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template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</p:sldIdLst>
  <p:sldSz cx="12192000" cy="6858000"/>
  <p:notesSz cx="6858000" cy="91440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4" d="100"/>
          <a:sy n="114" d="100"/>
        </p:scale>
        <p:origin x="414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3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tableStyles" Target="tableStyles.xml"/><Relationship Id="rId5" Type="http://schemas.openxmlformats.org/officeDocument/2006/relationships/theme" Target="theme/theme1.xml"/><Relationship Id="rId4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E13394B-C4D2-47E8-8002-F9241454977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Sous-titre 2">
            <a:extLst>
              <a:ext uri="{FF2B5EF4-FFF2-40B4-BE49-F238E27FC236}">
                <a16:creationId xmlns:a16="http://schemas.microsoft.com/office/drawing/2014/main" id="{D17B026C-4CA4-43E5-8264-6AE99B40437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r-FR"/>
              <a:t>Modifiez le style des sous-titres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C3760CC1-E2D5-424B-B8DD-6CC76846B2B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24/02/2024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164FDB56-E01A-4C90-B128-8358940632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96819E45-5AB4-4A01-A8B0-049E584040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656349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E4CD9EF5-6AAF-4E73-8F75-7B766DAAB7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439C7B56-EC83-4FA9-B2B4-A1BAB6EE974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29065C4E-998A-4ADE-8315-E3BEDF0FE3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24/02/2024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54865F36-8839-49DA-8CB2-3FF1522221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C4E11961-459A-49E1-BD24-514E90F59D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36824594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D2D596D-E6D7-4A22-9F50-003E7F052F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74BB547A-95DA-4A80-AB21-01A386B4FA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DEF39679-2991-4AFA-822C-E7447031CD9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24/02/2024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6C5F70CB-CFC9-4856-9DF1-AC29F0F83A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318B1419-789D-4CE4-A26E-259A09C373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838572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93BCCCF-AA13-4A4A-8A28-115F0C6099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BA9387DE-E405-4F6C-9B45-D0753B2D8E8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D24F2F67-AAAF-4D51-A6E8-E9AB52A99D3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DE16F66D-7319-4995-9B58-C4BA250D78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24/02/2024</a:t>
            </a:fld>
            <a:endParaRPr lang="fr-FR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6B1DD9E9-1EA8-4D4A-894A-9313A3F770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D1CDAA08-FECB-4D24-AA73-16A416C31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6651407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1DFED18-65B0-4CC5-96C8-FF3BF1FFF1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4E7CF73A-1C10-4DF3-A48D-B3167F49C42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686485AB-1969-4FB1-9F4D-7AC78D517BB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A3DAFCE3-473A-4F1A-AA88-0239837179B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239E7541-181C-4E3F-96AB-4487B2B22BA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6">
            <a:extLst>
              <a:ext uri="{FF2B5EF4-FFF2-40B4-BE49-F238E27FC236}">
                <a16:creationId xmlns:a16="http://schemas.microsoft.com/office/drawing/2014/main" id="{B5C9A085-1D9C-45BF-82D3-68FE167F986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24/02/2024</a:t>
            </a:fld>
            <a:endParaRPr lang="fr-FR"/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4215DF00-B9B3-41F1-B288-07B4E4BF2A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60960077-75FE-48FB-94BF-7B2E931605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99724276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09C357E-C167-4997-BF15-64E5FBDFF2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31DC2E8D-F877-4DC6-BB29-7E52A1B80B0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24/02/2024</a:t>
            </a:fld>
            <a:endParaRPr lang="fr-FR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96BB9D3F-8F9D-4087-A741-C18DBE13D3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A8EB47E2-207C-4ED9-88CD-F3F52C6601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95735972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>
            <a:extLst>
              <a:ext uri="{FF2B5EF4-FFF2-40B4-BE49-F238E27FC236}">
                <a16:creationId xmlns:a16="http://schemas.microsoft.com/office/drawing/2014/main" id="{81ADDE71-C6FB-4773-AE30-EAFF1ABF04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24/02/2024</a:t>
            </a:fld>
            <a:endParaRPr lang="fr-FR"/>
          </a:p>
        </p:txBody>
      </p:sp>
      <p:sp>
        <p:nvSpPr>
          <p:cNvPr id="3" name="Espace réservé du pied de page 2">
            <a:extLst>
              <a:ext uri="{FF2B5EF4-FFF2-40B4-BE49-F238E27FC236}">
                <a16:creationId xmlns:a16="http://schemas.microsoft.com/office/drawing/2014/main" id="{A0337052-02CE-497F-B002-CCCD930916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39E4119-CE4E-46FE-80AB-363010AAD5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6660413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3108E4C-BDEF-4DBE-8E1E-3F205F8682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7F3FAD37-A118-4081-920F-8C1B1F592C3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A63EA82E-E95E-4F1A-AE75-3F78FB3A0DA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D8A1ACE5-1B2F-4861-8648-AA089C7D8DD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24/02/2024</a:t>
            </a:fld>
            <a:endParaRPr lang="fr-FR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34875BB2-9950-4E70-97D2-203C038776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53A3A49F-B62D-4766-92D1-EC897E00AE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950947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6F356DD-03FB-4F3B-B4B2-EA6558B25B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id="{69D3C82A-6EAA-490A-ABCF-3490D20C33D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BCAFC077-0578-498F-A86E-482450883C2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28AB0E8E-A5B0-476C-B86F-41344C9F08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24/02/2024</a:t>
            </a:fld>
            <a:endParaRPr lang="fr-FR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2197F5B1-C552-42EA-933B-5575FA8E22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0D95237F-937E-4045-9EDA-23FB10F1F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6806655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0C8A3D4-5979-4E3B-ACBB-E0575C9E12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B363CBAF-2C2D-42EA-A573-B30FE2D092B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AA7A5861-64ED-4567-93EF-33E37868F41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24/02/2024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3CC615F5-6C8B-4085-BED3-794FBED4B9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1AA72286-5AE0-45EA-8B61-7954C8869A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4926377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>
            <a:extLst>
              <a:ext uri="{FF2B5EF4-FFF2-40B4-BE49-F238E27FC236}">
                <a16:creationId xmlns:a16="http://schemas.microsoft.com/office/drawing/2014/main" id="{0073E5C9-D171-40B7-8AB0-9B6E7D69D16E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12E07507-1F7A-4CC0-9083-965A43FE64A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F856E13E-1069-44B4-B2A6-37124FB191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117A3D-65D3-406A-8976-B7D1B397F88D}" type="datetimeFigureOut">
              <a:rPr lang="fr-FR" smtClean="0"/>
              <a:t>24/02/2024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3116CB8D-B556-474E-900E-96A47ED2BAB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28B3BCC3-F5C3-47CE-B411-17D8438D5C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0C51C3-3B3A-4A72-AA3F-3F7898820B68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41004443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2B77304A-B6D7-4D66-9283-610D90421E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69341FD7-7BB9-46D1-A56A-7CAE800D87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E41AA5C3-B149-4ECD-9095-9CF56C251AE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2117A3D-65D3-406A-8976-B7D1B397F88D}" type="datetimeFigureOut">
              <a:rPr lang="fr-FR" smtClean="0"/>
              <a:t>24/02/2024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17471251-8557-4592-9DF1-38D6726363B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0C3A3E1E-0EC3-434D-AD1D-FD4D87FB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40C51C3-3B3A-4A72-AA3F-3F7898820B68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10057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>
            <a:extLst>
              <a:ext uri="{FF2B5EF4-FFF2-40B4-BE49-F238E27FC236}">
                <a16:creationId xmlns:a16="http://schemas.microsoft.com/office/drawing/2014/main" id="{A8F866EB-1DE8-2BD3-0EB1-0180ED47555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297238" y="0"/>
            <a:ext cx="5597525" cy="6858000"/>
            <a:chOff x="2077" y="0"/>
            <a:chExt cx="3526" cy="4320"/>
          </a:xfrm>
        </p:grpSpPr>
        <p:sp>
          <p:nvSpPr>
            <p:cNvPr id="5" name="AutoShape 3">
              <a:extLst>
                <a:ext uri="{FF2B5EF4-FFF2-40B4-BE49-F238E27FC236}">
                  <a16:creationId xmlns:a16="http://schemas.microsoft.com/office/drawing/2014/main" id="{6859B1D6-45A4-43A1-B894-2CACBDA5849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077" y="0"/>
              <a:ext cx="3526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grpSp>
          <p:nvGrpSpPr>
            <p:cNvPr id="6" name="Group 205">
              <a:extLst>
                <a:ext uri="{FF2B5EF4-FFF2-40B4-BE49-F238E27FC236}">
                  <a16:creationId xmlns:a16="http://schemas.microsoft.com/office/drawing/2014/main" id="{D23B4E5C-6A5D-8B19-50C7-AFF2E8BD9F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63" y="3729"/>
              <a:ext cx="1527" cy="590"/>
              <a:chOff x="2163" y="3729"/>
              <a:chExt cx="1527" cy="590"/>
            </a:xfrm>
          </p:grpSpPr>
          <p:sp>
            <p:nvSpPr>
              <p:cNvPr id="6779" name="Freeform 5">
                <a:extLst>
                  <a:ext uri="{FF2B5EF4-FFF2-40B4-BE49-F238E27FC236}">
                    <a16:creationId xmlns:a16="http://schemas.microsoft.com/office/drawing/2014/main" id="{FE6C1D04-5BD0-53C3-8314-50DB5FB38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835"/>
                <a:ext cx="147" cy="104"/>
              </a:xfrm>
              <a:custGeom>
                <a:avLst/>
                <a:gdLst>
                  <a:gd name="T0" fmla="*/ 88 w 294"/>
                  <a:gd name="T1" fmla="*/ 58 h 209"/>
                  <a:gd name="T2" fmla="*/ 86 w 294"/>
                  <a:gd name="T3" fmla="*/ 57 h 209"/>
                  <a:gd name="T4" fmla="*/ 86 w 294"/>
                  <a:gd name="T5" fmla="*/ 55 h 209"/>
                  <a:gd name="T6" fmla="*/ 82 w 294"/>
                  <a:gd name="T7" fmla="*/ 49 h 209"/>
                  <a:gd name="T8" fmla="*/ 76 w 294"/>
                  <a:gd name="T9" fmla="*/ 43 h 209"/>
                  <a:gd name="T10" fmla="*/ 65 w 294"/>
                  <a:gd name="T11" fmla="*/ 20 h 209"/>
                  <a:gd name="T12" fmla="*/ 62 w 294"/>
                  <a:gd name="T13" fmla="*/ 16 h 209"/>
                  <a:gd name="T14" fmla="*/ 61 w 294"/>
                  <a:gd name="T15" fmla="*/ 14 h 209"/>
                  <a:gd name="T16" fmla="*/ 59 w 294"/>
                  <a:gd name="T17" fmla="*/ 13 h 209"/>
                  <a:gd name="T18" fmla="*/ 57 w 294"/>
                  <a:gd name="T19" fmla="*/ 8 h 209"/>
                  <a:gd name="T20" fmla="*/ 39 w 294"/>
                  <a:gd name="T21" fmla="*/ 5 h 209"/>
                  <a:gd name="T22" fmla="*/ 35 w 294"/>
                  <a:gd name="T23" fmla="*/ 37 h 209"/>
                  <a:gd name="T24" fmla="*/ 41 w 294"/>
                  <a:gd name="T25" fmla="*/ 64 h 209"/>
                  <a:gd name="T26" fmla="*/ 30 w 294"/>
                  <a:gd name="T27" fmla="*/ 99 h 209"/>
                  <a:gd name="T28" fmla="*/ 61 w 294"/>
                  <a:gd name="T29" fmla="*/ 113 h 209"/>
                  <a:gd name="T30" fmla="*/ 73 w 294"/>
                  <a:gd name="T31" fmla="*/ 134 h 209"/>
                  <a:gd name="T32" fmla="*/ 39 w 294"/>
                  <a:gd name="T33" fmla="*/ 165 h 209"/>
                  <a:gd name="T34" fmla="*/ 18 w 294"/>
                  <a:gd name="T35" fmla="*/ 175 h 209"/>
                  <a:gd name="T36" fmla="*/ 6 w 294"/>
                  <a:gd name="T37" fmla="*/ 196 h 209"/>
                  <a:gd name="T38" fmla="*/ 68 w 294"/>
                  <a:gd name="T39" fmla="*/ 193 h 209"/>
                  <a:gd name="T40" fmla="*/ 124 w 294"/>
                  <a:gd name="T41" fmla="*/ 175 h 209"/>
                  <a:gd name="T42" fmla="*/ 153 w 294"/>
                  <a:gd name="T43" fmla="*/ 166 h 209"/>
                  <a:gd name="T44" fmla="*/ 155 w 294"/>
                  <a:gd name="T45" fmla="*/ 184 h 209"/>
                  <a:gd name="T46" fmla="*/ 188 w 294"/>
                  <a:gd name="T47" fmla="*/ 178 h 209"/>
                  <a:gd name="T48" fmla="*/ 223 w 294"/>
                  <a:gd name="T49" fmla="*/ 157 h 209"/>
                  <a:gd name="T50" fmla="*/ 247 w 294"/>
                  <a:gd name="T51" fmla="*/ 145 h 209"/>
                  <a:gd name="T52" fmla="*/ 291 w 294"/>
                  <a:gd name="T53" fmla="*/ 148 h 209"/>
                  <a:gd name="T54" fmla="*/ 294 w 294"/>
                  <a:gd name="T55" fmla="*/ 125 h 209"/>
                  <a:gd name="T56" fmla="*/ 288 w 294"/>
                  <a:gd name="T57" fmla="*/ 122 h 209"/>
                  <a:gd name="T58" fmla="*/ 282 w 294"/>
                  <a:gd name="T59" fmla="*/ 119 h 209"/>
                  <a:gd name="T60" fmla="*/ 282 w 294"/>
                  <a:gd name="T61" fmla="*/ 117 h 209"/>
                  <a:gd name="T62" fmla="*/ 282 w 294"/>
                  <a:gd name="T63" fmla="*/ 116 h 209"/>
                  <a:gd name="T64" fmla="*/ 278 w 294"/>
                  <a:gd name="T65" fmla="*/ 114 h 209"/>
                  <a:gd name="T66" fmla="*/ 274 w 294"/>
                  <a:gd name="T67" fmla="*/ 113 h 209"/>
                  <a:gd name="T68" fmla="*/ 264 w 294"/>
                  <a:gd name="T69" fmla="*/ 113 h 209"/>
                  <a:gd name="T70" fmla="*/ 264 w 294"/>
                  <a:gd name="T71" fmla="*/ 113 h 209"/>
                  <a:gd name="T72" fmla="*/ 258 w 294"/>
                  <a:gd name="T73" fmla="*/ 113 h 209"/>
                  <a:gd name="T74" fmla="*/ 258 w 294"/>
                  <a:gd name="T75" fmla="*/ 111 h 209"/>
                  <a:gd name="T76" fmla="*/ 255 w 294"/>
                  <a:gd name="T77" fmla="*/ 105 h 209"/>
                  <a:gd name="T78" fmla="*/ 252 w 294"/>
                  <a:gd name="T79" fmla="*/ 105 h 209"/>
                  <a:gd name="T80" fmla="*/ 247 w 294"/>
                  <a:gd name="T81" fmla="*/ 107 h 209"/>
                  <a:gd name="T82" fmla="*/ 238 w 294"/>
                  <a:gd name="T83" fmla="*/ 105 h 209"/>
                  <a:gd name="T84" fmla="*/ 232 w 294"/>
                  <a:gd name="T85" fmla="*/ 99 h 209"/>
                  <a:gd name="T86" fmla="*/ 224 w 294"/>
                  <a:gd name="T87" fmla="*/ 101 h 209"/>
                  <a:gd name="T88" fmla="*/ 208 w 294"/>
                  <a:gd name="T89" fmla="*/ 101 h 209"/>
                  <a:gd name="T90" fmla="*/ 200 w 294"/>
                  <a:gd name="T91" fmla="*/ 98 h 209"/>
                  <a:gd name="T92" fmla="*/ 197 w 294"/>
                  <a:gd name="T93" fmla="*/ 96 h 209"/>
                  <a:gd name="T94" fmla="*/ 179 w 294"/>
                  <a:gd name="T95" fmla="*/ 99 h 209"/>
                  <a:gd name="T96" fmla="*/ 177 w 294"/>
                  <a:gd name="T97" fmla="*/ 104 h 209"/>
                  <a:gd name="T98" fmla="*/ 176 w 294"/>
                  <a:gd name="T99" fmla="*/ 104 h 209"/>
                  <a:gd name="T100" fmla="*/ 174 w 294"/>
                  <a:gd name="T101" fmla="*/ 101 h 209"/>
                  <a:gd name="T102" fmla="*/ 168 w 294"/>
                  <a:gd name="T103" fmla="*/ 98 h 209"/>
                  <a:gd name="T104" fmla="*/ 155 w 294"/>
                  <a:gd name="T105" fmla="*/ 98 h 209"/>
                  <a:gd name="T106" fmla="*/ 138 w 294"/>
                  <a:gd name="T107" fmla="*/ 95 h 209"/>
                  <a:gd name="T108" fmla="*/ 130 w 294"/>
                  <a:gd name="T109" fmla="*/ 99 h 209"/>
                  <a:gd name="T110" fmla="*/ 130 w 294"/>
                  <a:gd name="T111" fmla="*/ 99 h 209"/>
                  <a:gd name="T112" fmla="*/ 123 w 294"/>
                  <a:gd name="T113" fmla="*/ 92 h 209"/>
                  <a:gd name="T114" fmla="*/ 115 w 294"/>
                  <a:gd name="T115" fmla="*/ 87 h 209"/>
                  <a:gd name="T116" fmla="*/ 112 w 294"/>
                  <a:gd name="T117" fmla="*/ 85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4" h="209">
                    <a:moveTo>
                      <a:pt x="103" y="75"/>
                    </a:moveTo>
                    <a:lnTo>
                      <a:pt x="97" y="72"/>
                    </a:lnTo>
                    <a:lnTo>
                      <a:pt x="88" y="58"/>
                    </a:lnTo>
                    <a:lnTo>
                      <a:pt x="88" y="58"/>
                    </a:lnTo>
                    <a:lnTo>
                      <a:pt x="88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82" y="51"/>
                    </a:lnTo>
                    <a:lnTo>
                      <a:pt x="82" y="49"/>
                    </a:lnTo>
                    <a:lnTo>
                      <a:pt x="82" y="49"/>
                    </a:lnTo>
                    <a:lnTo>
                      <a:pt x="79" y="47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67" y="28"/>
                    </a:lnTo>
                    <a:lnTo>
                      <a:pt x="65" y="22"/>
                    </a:lnTo>
                    <a:lnTo>
                      <a:pt x="65" y="20"/>
                    </a:lnTo>
                    <a:lnTo>
                      <a:pt x="65" y="20"/>
                    </a:lnTo>
                    <a:lnTo>
                      <a:pt x="62" y="17"/>
                    </a:lnTo>
                    <a:lnTo>
                      <a:pt x="62" y="16"/>
                    </a:lnTo>
                    <a:lnTo>
                      <a:pt x="62" y="14"/>
                    </a:lnTo>
                    <a:lnTo>
                      <a:pt x="62" y="14"/>
                    </a:lnTo>
                    <a:lnTo>
                      <a:pt x="61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59" y="13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7" y="8"/>
                    </a:lnTo>
                    <a:lnTo>
                      <a:pt x="61" y="5"/>
                    </a:lnTo>
                    <a:lnTo>
                      <a:pt x="59" y="0"/>
                    </a:lnTo>
                    <a:lnTo>
                      <a:pt x="39" y="5"/>
                    </a:lnTo>
                    <a:lnTo>
                      <a:pt x="39" y="14"/>
                    </a:lnTo>
                    <a:lnTo>
                      <a:pt x="45" y="29"/>
                    </a:lnTo>
                    <a:lnTo>
                      <a:pt x="35" y="37"/>
                    </a:lnTo>
                    <a:lnTo>
                      <a:pt x="33" y="43"/>
                    </a:lnTo>
                    <a:lnTo>
                      <a:pt x="41" y="51"/>
                    </a:lnTo>
                    <a:lnTo>
                      <a:pt x="41" y="64"/>
                    </a:lnTo>
                    <a:lnTo>
                      <a:pt x="30" y="72"/>
                    </a:lnTo>
                    <a:lnTo>
                      <a:pt x="23" y="93"/>
                    </a:lnTo>
                    <a:lnTo>
                      <a:pt x="30" y="99"/>
                    </a:lnTo>
                    <a:lnTo>
                      <a:pt x="36" y="111"/>
                    </a:lnTo>
                    <a:lnTo>
                      <a:pt x="45" y="114"/>
                    </a:lnTo>
                    <a:lnTo>
                      <a:pt x="61" y="113"/>
                    </a:lnTo>
                    <a:lnTo>
                      <a:pt x="67" y="120"/>
                    </a:lnTo>
                    <a:lnTo>
                      <a:pt x="67" y="130"/>
                    </a:lnTo>
                    <a:lnTo>
                      <a:pt x="73" y="134"/>
                    </a:lnTo>
                    <a:lnTo>
                      <a:pt x="77" y="148"/>
                    </a:lnTo>
                    <a:lnTo>
                      <a:pt x="57" y="160"/>
                    </a:lnTo>
                    <a:lnTo>
                      <a:pt x="39" y="165"/>
                    </a:lnTo>
                    <a:lnTo>
                      <a:pt x="30" y="154"/>
                    </a:lnTo>
                    <a:lnTo>
                      <a:pt x="24" y="154"/>
                    </a:lnTo>
                    <a:lnTo>
                      <a:pt x="18" y="175"/>
                    </a:lnTo>
                    <a:lnTo>
                      <a:pt x="3" y="187"/>
                    </a:lnTo>
                    <a:lnTo>
                      <a:pt x="0" y="196"/>
                    </a:lnTo>
                    <a:lnTo>
                      <a:pt x="6" y="196"/>
                    </a:lnTo>
                    <a:lnTo>
                      <a:pt x="12" y="207"/>
                    </a:lnTo>
                    <a:lnTo>
                      <a:pt x="36" y="209"/>
                    </a:lnTo>
                    <a:lnTo>
                      <a:pt x="68" y="193"/>
                    </a:lnTo>
                    <a:lnTo>
                      <a:pt x="98" y="184"/>
                    </a:lnTo>
                    <a:lnTo>
                      <a:pt x="108" y="180"/>
                    </a:lnTo>
                    <a:lnTo>
                      <a:pt x="124" y="175"/>
                    </a:lnTo>
                    <a:lnTo>
                      <a:pt x="130" y="166"/>
                    </a:lnTo>
                    <a:lnTo>
                      <a:pt x="152" y="157"/>
                    </a:lnTo>
                    <a:lnTo>
                      <a:pt x="153" y="166"/>
                    </a:lnTo>
                    <a:lnTo>
                      <a:pt x="144" y="171"/>
                    </a:lnTo>
                    <a:lnTo>
                      <a:pt x="147" y="180"/>
                    </a:lnTo>
                    <a:lnTo>
                      <a:pt x="155" y="184"/>
                    </a:lnTo>
                    <a:lnTo>
                      <a:pt x="176" y="184"/>
                    </a:lnTo>
                    <a:lnTo>
                      <a:pt x="182" y="180"/>
                    </a:lnTo>
                    <a:lnTo>
                      <a:pt x="188" y="178"/>
                    </a:lnTo>
                    <a:lnTo>
                      <a:pt x="194" y="184"/>
                    </a:lnTo>
                    <a:lnTo>
                      <a:pt x="221" y="174"/>
                    </a:lnTo>
                    <a:lnTo>
                      <a:pt x="223" y="157"/>
                    </a:lnTo>
                    <a:lnTo>
                      <a:pt x="227" y="154"/>
                    </a:lnTo>
                    <a:lnTo>
                      <a:pt x="237" y="157"/>
                    </a:lnTo>
                    <a:lnTo>
                      <a:pt x="247" y="145"/>
                    </a:lnTo>
                    <a:lnTo>
                      <a:pt x="267" y="152"/>
                    </a:lnTo>
                    <a:lnTo>
                      <a:pt x="271" y="149"/>
                    </a:lnTo>
                    <a:lnTo>
                      <a:pt x="291" y="148"/>
                    </a:lnTo>
                    <a:lnTo>
                      <a:pt x="294" y="127"/>
                    </a:lnTo>
                    <a:lnTo>
                      <a:pt x="294" y="127"/>
                    </a:lnTo>
                    <a:lnTo>
                      <a:pt x="294" y="125"/>
                    </a:lnTo>
                    <a:lnTo>
                      <a:pt x="294" y="125"/>
                    </a:lnTo>
                    <a:lnTo>
                      <a:pt x="291" y="123"/>
                    </a:lnTo>
                    <a:lnTo>
                      <a:pt x="288" y="122"/>
                    </a:lnTo>
                    <a:lnTo>
                      <a:pt x="288" y="122"/>
                    </a:lnTo>
                    <a:lnTo>
                      <a:pt x="285" y="120"/>
                    </a:lnTo>
                    <a:lnTo>
                      <a:pt x="282" y="119"/>
                    </a:lnTo>
                    <a:lnTo>
                      <a:pt x="282" y="119"/>
                    </a:lnTo>
                    <a:lnTo>
                      <a:pt x="282" y="119"/>
                    </a:lnTo>
                    <a:lnTo>
                      <a:pt x="282" y="117"/>
                    </a:lnTo>
                    <a:lnTo>
                      <a:pt x="282" y="117"/>
                    </a:lnTo>
                    <a:lnTo>
                      <a:pt x="282" y="116"/>
                    </a:lnTo>
                    <a:lnTo>
                      <a:pt x="282" y="116"/>
                    </a:lnTo>
                    <a:lnTo>
                      <a:pt x="279" y="114"/>
                    </a:lnTo>
                    <a:lnTo>
                      <a:pt x="279" y="114"/>
                    </a:lnTo>
                    <a:lnTo>
                      <a:pt x="278" y="114"/>
                    </a:lnTo>
                    <a:lnTo>
                      <a:pt x="276" y="113"/>
                    </a:lnTo>
                    <a:lnTo>
                      <a:pt x="276" y="113"/>
                    </a:lnTo>
                    <a:lnTo>
                      <a:pt x="274" y="113"/>
                    </a:lnTo>
                    <a:lnTo>
                      <a:pt x="267" y="114"/>
                    </a:lnTo>
                    <a:lnTo>
                      <a:pt x="267" y="114"/>
                    </a:lnTo>
                    <a:lnTo>
                      <a:pt x="264" y="113"/>
                    </a:lnTo>
                    <a:lnTo>
                      <a:pt x="264" y="113"/>
                    </a:lnTo>
                    <a:lnTo>
                      <a:pt x="264" y="113"/>
                    </a:lnTo>
                    <a:lnTo>
                      <a:pt x="264" y="113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3"/>
                    </a:lnTo>
                    <a:lnTo>
                      <a:pt x="258" y="113"/>
                    </a:lnTo>
                    <a:lnTo>
                      <a:pt x="256" y="113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6" y="111"/>
                    </a:lnTo>
                    <a:lnTo>
                      <a:pt x="255" y="105"/>
                    </a:lnTo>
                    <a:lnTo>
                      <a:pt x="255" y="105"/>
                    </a:lnTo>
                    <a:lnTo>
                      <a:pt x="252" y="105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47" y="107"/>
                    </a:lnTo>
                    <a:lnTo>
                      <a:pt x="247" y="107"/>
                    </a:lnTo>
                    <a:lnTo>
                      <a:pt x="243" y="107"/>
                    </a:lnTo>
                    <a:lnTo>
                      <a:pt x="238" y="105"/>
                    </a:lnTo>
                    <a:lnTo>
                      <a:pt x="238" y="105"/>
                    </a:lnTo>
                    <a:lnTo>
                      <a:pt x="235" y="102"/>
                    </a:lnTo>
                    <a:lnTo>
                      <a:pt x="232" y="99"/>
                    </a:lnTo>
                    <a:lnTo>
                      <a:pt x="232" y="99"/>
                    </a:lnTo>
                    <a:lnTo>
                      <a:pt x="230" y="98"/>
                    </a:lnTo>
                    <a:lnTo>
                      <a:pt x="227" y="98"/>
                    </a:lnTo>
                    <a:lnTo>
                      <a:pt x="224" y="101"/>
                    </a:lnTo>
                    <a:lnTo>
                      <a:pt x="218" y="101"/>
                    </a:lnTo>
                    <a:lnTo>
                      <a:pt x="217" y="101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5" y="99"/>
                    </a:lnTo>
                    <a:lnTo>
                      <a:pt x="200" y="98"/>
                    </a:lnTo>
                    <a:lnTo>
                      <a:pt x="199" y="96"/>
                    </a:lnTo>
                    <a:lnTo>
                      <a:pt x="197" y="96"/>
                    </a:lnTo>
                    <a:lnTo>
                      <a:pt x="197" y="96"/>
                    </a:lnTo>
                    <a:lnTo>
                      <a:pt x="190" y="98"/>
                    </a:lnTo>
                    <a:lnTo>
                      <a:pt x="179" y="99"/>
                    </a:lnTo>
                    <a:lnTo>
                      <a:pt x="179" y="99"/>
                    </a:lnTo>
                    <a:lnTo>
                      <a:pt x="179" y="99"/>
                    </a:lnTo>
                    <a:lnTo>
                      <a:pt x="179" y="99"/>
                    </a:lnTo>
                    <a:lnTo>
                      <a:pt x="177" y="104"/>
                    </a:lnTo>
                    <a:lnTo>
                      <a:pt x="177" y="104"/>
                    </a:lnTo>
                    <a:lnTo>
                      <a:pt x="176" y="105"/>
                    </a:lnTo>
                    <a:lnTo>
                      <a:pt x="176" y="104"/>
                    </a:lnTo>
                    <a:lnTo>
                      <a:pt x="174" y="102"/>
                    </a:lnTo>
                    <a:lnTo>
                      <a:pt x="174" y="101"/>
                    </a:lnTo>
                    <a:lnTo>
                      <a:pt x="174" y="101"/>
                    </a:lnTo>
                    <a:lnTo>
                      <a:pt x="170" y="98"/>
                    </a:lnTo>
                    <a:lnTo>
                      <a:pt x="168" y="98"/>
                    </a:lnTo>
                    <a:lnTo>
                      <a:pt x="168" y="98"/>
                    </a:lnTo>
                    <a:lnTo>
                      <a:pt x="162" y="99"/>
                    </a:lnTo>
                    <a:lnTo>
                      <a:pt x="155" y="98"/>
                    </a:lnTo>
                    <a:lnTo>
                      <a:pt x="155" y="98"/>
                    </a:lnTo>
                    <a:lnTo>
                      <a:pt x="150" y="98"/>
                    </a:lnTo>
                    <a:lnTo>
                      <a:pt x="144" y="96"/>
                    </a:lnTo>
                    <a:lnTo>
                      <a:pt x="138" y="95"/>
                    </a:lnTo>
                    <a:lnTo>
                      <a:pt x="136" y="95"/>
                    </a:lnTo>
                    <a:lnTo>
                      <a:pt x="132" y="99"/>
                    </a:lnTo>
                    <a:lnTo>
                      <a:pt x="130" y="99"/>
                    </a:lnTo>
                    <a:lnTo>
                      <a:pt x="130" y="99"/>
                    </a:lnTo>
                    <a:lnTo>
                      <a:pt x="130" y="99"/>
                    </a:lnTo>
                    <a:lnTo>
                      <a:pt x="130" y="99"/>
                    </a:lnTo>
                    <a:lnTo>
                      <a:pt x="130" y="98"/>
                    </a:lnTo>
                    <a:lnTo>
                      <a:pt x="129" y="92"/>
                    </a:lnTo>
                    <a:lnTo>
                      <a:pt x="123" y="92"/>
                    </a:lnTo>
                    <a:lnTo>
                      <a:pt x="117" y="87"/>
                    </a:lnTo>
                    <a:lnTo>
                      <a:pt x="115" y="87"/>
                    </a:lnTo>
                    <a:lnTo>
                      <a:pt x="115" y="87"/>
                    </a:lnTo>
                    <a:lnTo>
                      <a:pt x="114" y="87"/>
                    </a:lnTo>
                    <a:lnTo>
                      <a:pt x="114" y="87"/>
                    </a:lnTo>
                    <a:lnTo>
                      <a:pt x="112" y="85"/>
                    </a:lnTo>
                    <a:lnTo>
                      <a:pt x="103" y="7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80" name="Freeform 6">
                <a:extLst>
                  <a:ext uri="{FF2B5EF4-FFF2-40B4-BE49-F238E27FC236}">
                    <a16:creationId xmlns:a16="http://schemas.microsoft.com/office/drawing/2014/main" id="{6527FCFB-86E7-457C-606D-9F9819434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3898"/>
                <a:ext cx="189" cy="90"/>
              </a:xfrm>
              <a:custGeom>
                <a:avLst/>
                <a:gdLst>
                  <a:gd name="T0" fmla="*/ 116 w 377"/>
                  <a:gd name="T1" fmla="*/ 47 h 179"/>
                  <a:gd name="T2" fmla="*/ 113 w 377"/>
                  <a:gd name="T3" fmla="*/ 112 h 179"/>
                  <a:gd name="T4" fmla="*/ 34 w 377"/>
                  <a:gd name="T5" fmla="*/ 132 h 179"/>
                  <a:gd name="T6" fmla="*/ 22 w 377"/>
                  <a:gd name="T7" fmla="*/ 161 h 179"/>
                  <a:gd name="T8" fmla="*/ 4 w 377"/>
                  <a:gd name="T9" fmla="*/ 177 h 179"/>
                  <a:gd name="T10" fmla="*/ 19 w 377"/>
                  <a:gd name="T11" fmla="*/ 177 h 179"/>
                  <a:gd name="T12" fmla="*/ 28 w 377"/>
                  <a:gd name="T13" fmla="*/ 170 h 179"/>
                  <a:gd name="T14" fmla="*/ 37 w 377"/>
                  <a:gd name="T15" fmla="*/ 158 h 179"/>
                  <a:gd name="T16" fmla="*/ 62 w 377"/>
                  <a:gd name="T17" fmla="*/ 151 h 179"/>
                  <a:gd name="T18" fmla="*/ 68 w 377"/>
                  <a:gd name="T19" fmla="*/ 148 h 179"/>
                  <a:gd name="T20" fmla="*/ 75 w 377"/>
                  <a:gd name="T21" fmla="*/ 147 h 179"/>
                  <a:gd name="T22" fmla="*/ 86 w 377"/>
                  <a:gd name="T23" fmla="*/ 142 h 179"/>
                  <a:gd name="T24" fmla="*/ 98 w 377"/>
                  <a:gd name="T25" fmla="*/ 139 h 179"/>
                  <a:gd name="T26" fmla="*/ 109 w 377"/>
                  <a:gd name="T27" fmla="*/ 139 h 179"/>
                  <a:gd name="T28" fmla="*/ 113 w 377"/>
                  <a:gd name="T29" fmla="*/ 135 h 179"/>
                  <a:gd name="T30" fmla="*/ 129 w 377"/>
                  <a:gd name="T31" fmla="*/ 138 h 179"/>
                  <a:gd name="T32" fmla="*/ 150 w 377"/>
                  <a:gd name="T33" fmla="*/ 133 h 179"/>
                  <a:gd name="T34" fmla="*/ 168 w 377"/>
                  <a:gd name="T35" fmla="*/ 129 h 179"/>
                  <a:gd name="T36" fmla="*/ 197 w 377"/>
                  <a:gd name="T37" fmla="*/ 115 h 179"/>
                  <a:gd name="T38" fmla="*/ 201 w 377"/>
                  <a:gd name="T39" fmla="*/ 117 h 179"/>
                  <a:gd name="T40" fmla="*/ 206 w 377"/>
                  <a:gd name="T41" fmla="*/ 117 h 179"/>
                  <a:gd name="T42" fmla="*/ 223 w 377"/>
                  <a:gd name="T43" fmla="*/ 109 h 179"/>
                  <a:gd name="T44" fmla="*/ 217 w 377"/>
                  <a:gd name="T45" fmla="*/ 103 h 179"/>
                  <a:gd name="T46" fmla="*/ 247 w 377"/>
                  <a:gd name="T47" fmla="*/ 103 h 179"/>
                  <a:gd name="T48" fmla="*/ 271 w 377"/>
                  <a:gd name="T49" fmla="*/ 104 h 179"/>
                  <a:gd name="T50" fmla="*/ 300 w 377"/>
                  <a:gd name="T51" fmla="*/ 104 h 179"/>
                  <a:gd name="T52" fmla="*/ 350 w 377"/>
                  <a:gd name="T53" fmla="*/ 107 h 179"/>
                  <a:gd name="T54" fmla="*/ 353 w 377"/>
                  <a:gd name="T55" fmla="*/ 110 h 179"/>
                  <a:gd name="T56" fmla="*/ 365 w 377"/>
                  <a:gd name="T57" fmla="*/ 114 h 179"/>
                  <a:gd name="T58" fmla="*/ 371 w 377"/>
                  <a:gd name="T59" fmla="*/ 117 h 179"/>
                  <a:gd name="T60" fmla="*/ 377 w 377"/>
                  <a:gd name="T61" fmla="*/ 112 h 179"/>
                  <a:gd name="T62" fmla="*/ 362 w 377"/>
                  <a:gd name="T63" fmla="*/ 101 h 179"/>
                  <a:gd name="T64" fmla="*/ 358 w 377"/>
                  <a:gd name="T65" fmla="*/ 98 h 179"/>
                  <a:gd name="T66" fmla="*/ 352 w 377"/>
                  <a:gd name="T67" fmla="*/ 94 h 179"/>
                  <a:gd name="T68" fmla="*/ 338 w 377"/>
                  <a:gd name="T69" fmla="*/ 95 h 179"/>
                  <a:gd name="T70" fmla="*/ 333 w 377"/>
                  <a:gd name="T71" fmla="*/ 92 h 179"/>
                  <a:gd name="T72" fmla="*/ 332 w 377"/>
                  <a:gd name="T73" fmla="*/ 91 h 179"/>
                  <a:gd name="T74" fmla="*/ 320 w 377"/>
                  <a:gd name="T75" fmla="*/ 95 h 179"/>
                  <a:gd name="T76" fmla="*/ 285 w 377"/>
                  <a:gd name="T77" fmla="*/ 80 h 179"/>
                  <a:gd name="T78" fmla="*/ 262 w 377"/>
                  <a:gd name="T79" fmla="*/ 74 h 179"/>
                  <a:gd name="T80" fmla="*/ 254 w 377"/>
                  <a:gd name="T81" fmla="*/ 68 h 179"/>
                  <a:gd name="T82" fmla="*/ 248 w 377"/>
                  <a:gd name="T83" fmla="*/ 60 h 179"/>
                  <a:gd name="T84" fmla="*/ 245 w 377"/>
                  <a:gd name="T85" fmla="*/ 59 h 179"/>
                  <a:gd name="T86" fmla="*/ 242 w 377"/>
                  <a:gd name="T87" fmla="*/ 51 h 179"/>
                  <a:gd name="T88" fmla="*/ 236 w 377"/>
                  <a:gd name="T89" fmla="*/ 38 h 179"/>
                  <a:gd name="T90" fmla="*/ 229 w 377"/>
                  <a:gd name="T91" fmla="*/ 27 h 179"/>
                  <a:gd name="T92" fmla="*/ 223 w 377"/>
                  <a:gd name="T93" fmla="*/ 18 h 179"/>
                  <a:gd name="T94" fmla="*/ 213 w 377"/>
                  <a:gd name="T95" fmla="*/ 13 h 179"/>
                  <a:gd name="T96" fmla="*/ 204 w 377"/>
                  <a:gd name="T97" fmla="*/ 6 h 179"/>
                  <a:gd name="T98" fmla="*/ 197 w 377"/>
                  <a:gd name="T99" fmla="*/ 4 h 179"/>
                  <a:gd name="T100" fmla="*/ 192 w 377"/>
                  <a:gd name="T101" fmla="*/ 0 h 179"/>
                  <a:gd name="T102" fmla="*/ 162 w 377"/>
                  <a:gd name="T103" fmla="*/ 25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77" h="179">
                    <a:moveTo>
                      <a:pt x="142" y="18"/>
                    </a:moveTo>
                    <a:lnTo>
                      <a:pt x="132" y="30"/>
                    </a:lnTo>
                    <a:lnTo>
                      <a:pt x="122" y="27"/>
                    </a:lnTo>
                    <a:lnTo>
                      <a:pt x="118" y="30"/>
                    </a:lnTo>
                    <a:lnTo>
                      <a:pt x="116" y="47"/>
                    </a:lnTo>
                    <a:lnTo>
                      <a:pt x="89" y="57"/>
                    </a:lnTo>
                    <a:lnTo>
                      <a:pt x="92" y="71"/>
                    </a:lnTo>
                    <a:lnTo>
                      <a:pt x="101" y="88"/>
                    </a:lnTo>
                    <a:lnTo>
                      <a:pt x="112" y="101"/>
                    </a:lnTo>
                    <a:lnTo>
                      <a:pt x="113" y="112"/>
                    </a:lnTo>
                    <a:lnTo>
                      <a:pt x="113" y="114"/>
                    </a:lnTo>
                    <a:lnTo>
                      <a:pt x="101" y="115"/>
                    </a:lnTo>
                    <a:lnTo>
                      <a:pt x="89" y="126"/>
                    </a:lnTo>
                    <a:lnTo>
                      <a:pt x="65" y="120"/>
                    </a:lnTo>
                    <a:lnTo>
                      <a:pt x="34" y="132"/>
                    </a:lnTo>
                    <a:lnTo>
                      <a:pt x="34" y="148"/>
                    </a:lnTo>
                    <a:lnTo>
                      <a:pt x="19" y="145"/>
                    </a:lnTo>
                    <a:lnTo>
                      <a:pt x="25" y="151"/>
                    </a:lnTo>
                    <a:lnTo>
                      <a:pt x="22" y="158"/>
                    </a:lnTo>
                    <a:lnTo>
                      <a:pt x="22" y="161"/>
                    </a:lnTo>
                    <a:lnTo>
                      <a:pt x="25" y="165"/>
                    </a:lnTo>
                    <a:lnTo>
                      <a:pt x="3" y="170"/>
                    </a:lnTo>
                    <a:lnTo>
                      <a:pt x="0" y="174"/>
                    </a:lnTo>
                    <a:lnTo>
                      <a:pt x="4" y="177"/>
                    </a:lnTo>
                    <a:lnTo>
                      <a:pt x="4" y="177"/>
                    </a:lnTo>
                    <a:lnTo>
                      <a:pt x="6" y="177"/>
                    </a:lnTo>
                    <a:lnTo>
                      <a:pt x="9" y="179"/>
                    </a:lnTo>
                    <a:lnTo>
                      <a:pt x="9" y="179"/>
                    </a:lnTo>
                    <a:lnTo>
                      <a:pt x="15" y="179"/>
                    </a:lnTo>
                    <a:lnTo>
                      <a:pt x="19" y="177"/>
                    </a:lnTo>
                    <a:lnTo>
                      <a:pt x="21" y="176"/>
                    </a:lnTo>
                    <a:lnTo>
                      <a:pt x="24" y="173"/>
                    </a:lnTo>
                    <a:lnTo>
                      <a:pt x="25" y="170"/>
                    </a:lnTo>
                    <a:lnTo>
                      <a:pt x="28" y="170"/>
                    </a:lnTo>
                    <a:lnTo>
                      <a:pt x="28" y="170"/>
                    </a:lnTo>
                    <a:lnTo>
                      <a:pt x="34" y="164"/>
                    </a:lnTo>
                    <a:lnTo>
                      <a:pt x="34" y="164"/>
                    </a:lnTo>
                    <a:lnTo>
                      <a:pt x="34" y="161"/>
                    </a:lnTo>
                    <a:lnTo>
                      <a:pt x="37" y="158"/>
                    </a:lnTo>
                    <a:lnTo>
                      <a:pt x="37" y="158"/>
                    </a:lnTo>
                    <a:lnTo>
                      <a:pt x="45" y="156"/>
                    </a:lnTo>
                    <a:lnTo>
                      <a:pt x="47" y="155"/>
                    </a:lnTo>
                    <a:lnTo>
                      <a:pt x="57" y="153"/>
                    </a:lnTo>
                    <a:lnTo>
                      <a:pt x="57" y="153"/>
                    </a:lnTo>
                    <a:lnTo>
                      <a:pt x="62" y="151"/>
                    </a:lnTo>
                    <a:lnTo>
                      <a:pt x="65" y="150"/>
                    </a:lnTo>
                    <a:lnTo>
                      <a:pt x="66" y="150"/>
                    </a:lnTo>
                    <a:lnTo>
                      <a:pt x="66" y="150"/>
                    </a:lnTo>
                    <a:lnTo>
                      <a:pt x="68" y="150"/>
                    </a:lnTo>
                    <a:lnTo>
                      <a:pt x="68" y="148"/>
                    </a:lnTo>
                    <a:lnTo>
                      <a:pt x="68" y="148"/>
                    </a:lnTo>
                    <a:lnTo>
                      <a:pt x="71" y="150"/>
                    </a:lnTo>
                    <a:lnTo>
                      <a:pt x="74" y="148"/>
                    </a:lnTo>
                    <a:lnTo>
                      <a:pt x="74" y="148"/>
                    </a:lnTo>
                    <a:lnTo>
                      <a:pt x="75" y="147"/>
                    </a:lnTo>
                    <a:lnTo>
                      <a:pt x="77" y="145"/>
                    </a:lnTo>
                    <a:lnTo>
                      <a:pt x="77" y="145"/>
                    </a:lnTo>
                    <a:lnTo>
                      <a:pt x="81" y="144"/>
                    </a:lnTo>
                    <a:lnTo>
                      <a:pt x="81" y="144"/>
                    </a:lnTo>
                    <a:lnTo>
                      <a:pt x="86" y="142"/>
                    </a:lnTo>
                    <a:lnTo>
                      <a:pt x="88" y="139"/>
                    </a:lnTo>
                    <a:lnTo>
                      <a:pt x="88" y="139"/>
                    </a:lnTo>
                    <a:lnTo>
                      <a:pt x="89" y="139"/>
                    </a:lnTo>
                    <a:lnTo>
                      <a:pt x="92" y="139"/>
                    </a:lnTo>
                    <a:lnTo>
                      <a:pt x="98" y="139"/>
                    </a:lnTo>
                    <a:lnTo>
                      <a:pt x="101" y="139"/>
                    </a:lnTo>
                    <a:lnTo>
                      <a:pt x="101" y="139"/>
                    </a:lnTo>
                    <a:lnTo>
                      <a:pt x="106" y="139"/>
                    </a:lnTo>
                    <a:lnTo>
                      <a:pt x="109" y="139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3" y="138"/>
                    </a:lnTo>
                    <a:lnTo>
                      <a:pt x="113" y="135"/>
                    </a:lnTo>
                    <a:lnTo>
                      <a:pt x="113" y="135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25" y="138"/>
                    </a:lnTo>
                    <a:lnTo>
                      <a:pt x="127" y="138"/>
                    </a:lnTo>
                    <a:lnTo>
                      <a:pt x="129" y="138"/>
                    </a:lnTo>
                    <a:lnTo>
                      <a:pt x="130" y="136"/>
                    </a:lnTo>
                    <a:lnTo>
                      <a:pt x="130" y="136"/>
                    </a:lnTo>
                    <a:lnTo>
                      <a:pt x="130" y="136"/>
                    </a:lnTo>
                    <a:lnTo>
                      <a:pt x="130" y="135"/>
                    </a:lnTo>
                    <a:lnTo>
                      <a:pt x="150" y="133"/>
                    </a:lnTo>
                    <a:lnTo>
                      <a:pt x="150" y="133"/>
                    </a:lnTo>
                    <a:lnTo>
                      <a:pt x="151" y="130"/>
                    </a:lnTo>
                    <a:lnTo>
                      <a:pt x="168" y="130"/>
                    </a:lnTo>
                    <a:lnTo>
                      <a:pt x="168" y="129"/>
                    </a:lnTo>
                    <a:lnTo>
                      <a:pt x="168" y="129"/>
                    </a:lnTo>
                    <a:lnTo>
                      <a:pt x="173" y="129"/>
                    </a:lnTo>
                    <a:lnTo>
                      <a:pt x="191" y="117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5"/>
                    </a:lnTo>
                    <a:lnTo>
                      <a:pt x="198" y="115"/>
                    </a:lnTo>
                    <a:lnTo>
                      <a:pt x="198" y="115"/>
                    </a:lnTo>
                    <a:lnTo>
                      <a:pt x="201" y="117"/>
                    </a:lnTo>
                    <a:lnTo>
                      <a:pt x="201" y="117"/>
                    </a:lnTo>
                    <a:lnTo>
                      <a:pt x="201" y="117"/>
                    </a:lnTo>
                    <a:lnTo>
                      <a:pt x="203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6" y="117"/>
                    </a:lnTo>
                    <a:lnTo>
                      <a:pt x="217" y="115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3" y="109"/>
                    </a:lnTo>
                    <a:lnTo>
                      <a:pt x="223" y="109"/>
                    </a:lnTo>
                    <a:lnTo>
                      <a:pt x="223" y="109"/>
                    </a:lnTo>
                    <a:lnTo>
                      <a:pt x="223" y="107"/>
                    </a:lnTo>
                    <a:lnTo>
                      <a:pt x="223" y="107"/>
                    </a:lnTo>
                    <a:lnTo>
                      <a:pt x="217" y="106"/>
                    </a:lnTo>
                    <a:lnTo>
                      <a:pt x="217" y="103"/>
                    </a:lnTo>
                    <a:lnTo>
                      <a:pt x="224" y="103"/>
                    </a:lnTo>
                    <a:lnTo>
                      <a:pt x="227" y="104"/>
                    </a:lnTo>
                    <a:lnTo>
                      <a:pt x="230" y="101"/>
                    </a:lnTo>
                    <a:lnTo>
                      <a:pt x="233" y="101"/>
                    </a:lnTo>
                    <a:lnTo>
                      <a:pt x="247" y="103"/>
                    </a:lnTo>
                    <a:lnTo>
                      <a:pt x="247" y="103"/>
                    </a:lnTo>
                    <a:lnTo>
                      <a:pt x="247" y="103"/>
                    </a:lnTo>
                    <a:lnTo>
                      <a:pt x="248" y="103"/>
                    </a:lnTo>
                    <a:lnTo>
                      <a:pt x="271" y="104"/>
                    </a:lnTo>
                    <a:lnTo>
                      <a:pt x="271" y="104"/>
                    </a:lnTo>
                    <a:lnTo>
                      <a:pt x="298" y="103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300" y="104"/>
                    </a:lnTo>
                    <a:lnTo>
                      <a:pt x="300" y="104"/>
                    </a:lnTo>
                    <a:lnTo>
                      <a:pt x="305" y="106"/>
                    </a:lnTo>
                    <a:lnTo>
                      <a:pt x="308" y="106"/>
                    </a:lnTo>
                    <a:lnTo>
                      <a:pt x="318" y="109"/>
                    </a:lnTo>
                    <a:lnTo>
                      <a:pt x="350" y="107"/>
                    </a:lnTo>
                    <a:lnTo>
                      <a:pt x="350" y="107"/>
                    </a:lnTo>
                    <a:lnTo>
                      <a:pt x="350" y="109"/>
                    </a:lnTo>
                    <a:lnTo>
                      <a:pt x="352" y="109"/>
                    </a:lnTo>
                    <a:lnTo>
                      <a:pt x="352" y="109"/>
                    </a:lnTo>
                    <a:lnTo>
                      <a:pt x="352" y="110"/>
                    </a:lnTo>
                    <a:lnTo>
                      <a:pt x="353" y="110"/>
                    </a:lnTo>
                    <a:lnTo>
                      <a:pt x="355" y="112"/>
                    </a:lnTo>
                    <a:lnTo>
                      <a:pt x="365" y="112"/>
                    </a:lnTo>
                    <a:lnTo>
                      <a:pt x="365" y="112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7" y="114"/>
                    </a:lnTo>
                    <a:lnTo>
                      <a:pt x="368" y="115"/>
                    </a:lnTo>
                    <a:lnTo>
                      <a:pt x="368" y="115"/>
                    </a:lnTo>
                    <a:lnTo>
                      <a:pt x="371" y="117"/>
                    </a:lnTo>
                    <a:lnTo>
                      <a:pt x="371" y="117"/>
                    </a:lnTo>
                    <a:lnTo>
                      <a:pt x="371" y="117"/>
                    </a:lnTo>
                    <a:lnTo>
                      <a:pt x="374" y="117"/>
                    </a:lnTo>
                    <a:lnTo>
                      <a:pt x="374" y="115"/>
                    </a:lnTo>
                    <a:lnTo>
                      <a:pt x="374" y="115"/>
                    </a:lnTo>
                    <a:lnTo>
                      <a:pt x="377" y="112"/>
                    </a:lnTo>
                    <a:lnTo>
                      <a:pt x="377" y="112"/>
                    </a:lnTo>
                    <a:lnTo>
                      <a:pt x="377" y="107"/>
                    </a:lnTo>
                    <a:lnTo>
                      <a:pt x="374" y="107"/>
                    </a:lnTo>
                    <a:lnTo>
                      <a:pt x="364" y="103"/>
                    </a:lnTo>
                    <a:lnTo>
                      <a:pt x="362" y="101"/>
                    </a:lnTo>
                    <a:lnTo>
                      <a:pt x="362" y="101"/>
                    </a:lnTo>
                    <a:lnTo>
                      <a:pt x="361" y="100"/>
                    </a:lnTo>
                    <a:lnTo>
                      <a:pt x="359" y="100"/>
                    </a:lnTo>
                    <a:lnTo>
                      <a:pt x="359" y="100"/>
                    </a:lnTo>
                    <a:lnTo>
                      <a:pt x="358" y="98"/>
                    </a:lnTo>
                    <a:lnTo>
                      <a:pt x="358" y="98"/>
                    </a:lnTo>
                    <a:lnTo>
                      <a:pt x="358" y="98"/>
                    </a:lnTo>
                    <a:lnTo>
                      <a:pt x="358" y="98"/>
                    </a:lnTo>
                    <a:lnTo>
                      <a:pt x="356" y="97"/>
                    </a:lnTo>
                    <a:lnTo>
                      <a:pt x="352" y="94"/>
                    </a:lnTo>
                    <a:lnTo>
                      <a:pt x="346" y="95"/>
                    </a:lnTo>
                    <a:lnTo>
                      <a:pt x="346" y="95"/>
                    </a:lnTo>
                    <a:lnTo>
                      <a:pt x="338" y="95"/>
                    </a:lnTo>
                    <a:lnTo>
                      <a:pt x="338" y="95"/>
                    </a:lnTo>
                    <a:lnTo>
                      <a:pt x="338" y="95"/>
                    </a:lnTo>
                    <a:lnTo>
                      <a:pt x="338" y="95"/>
                    </a:lnTo>
                    <a:lnTo>
                      <a:pt x="336" y="94"/>
                    </a:lnTo>
                    <a:lnTo>
                      <a:pt x="333" y="94"/>
                    </a:lnTo>
                    <a:lnTo>
                      <a:pt x="333" y="94"/>
                    </a:lnTo>
                    <a:lnTo>
                      <a:pt x="333" y="92"/>
                    </a:lnTo>
                    <a:lnTo>
                      <a:pt x="333" y="91"/>
                    </a:lnTo>
                    <a:lnTo>
                      <a:pt x="333" y="91"/>
                    </a:lnTo>
                    <a:lnTo>
                      <a:pt x="333" y="91"/>
                    </a:lnTo>
                    <a:lnTo>
                      <a:pt x="332" y="91"/>
                    </a:lnTo>
                    <a:lnTo>
                      <a:pt x="332" y="91"/>
                    </a:lnTo>
                    <a:lnTo>
                      <a:pt x="330" y="92"/>
                    </a:lnTo>
                    <a:lnTo>
                      <a:pt x="330" y="92"/>
                    </a:lnTo>
                    <a:lnTo>
                      <a:pt x="329" y="95"/>
                    </a:lnTo>
                    <a:lnTo>
                      <a:pt x="327" y="95"/>
                    </a:lnTo>
                    <a:lnTo>
                      <a:pt x="320" y="95"/>
                    </a:lnTo>
                    <a:lnTo>
                      <a:pt x="305" y="89"/>
                    </a:lnTo>
                    <a:lnTo>
                      <a:pt x="295" y="83"/>
                    </a:lnTo>
                    <a:lnTo>
                      <a:pt x="295" y="83"/>
                    </a:lnTo>
                    <a:lnTo>
                      <a:pt x="295" y="82"/>
                    </a:lnTo>
                    <a:lnTo>
                      <a:pt x="285" y="80"/>
                    </a:lnTo>
                    <a:lnTo>
                      <a:pt x="283" y="80"/>
                    </a:lnTo>
                    <a:lnTo>
                      <a:pt x="274" y="79"/>
                    </a:lnTo>
                    <a:lnTo>
                      <a:pt x="267" y="76"/>
                    </a:lnTo>
                    <a:lnTo>
                      <a:pt x="265" y="76"/>
                    </a:lnTo>
                    <a:lnTo>
                      <a:pt x="262" y="74"/>
                    </a:lnTo>
                    <a:lnTo>
                      <a:pt x="262" y="74"/>
                    </a:lnTo>
                    <a:lnTo>
                      <a:pt x="259" y="72"/>
                    </a:lnTo>
                    <a:lnTo>
                      <a:pt x="256" y="71"/>
                    </a:lnTo>
                    <a:lnTo>
                      <a:pt x="256" y="69"/>
                    </a:lnTo>
                    <a:lnTo>
                      <a:pt x="254" y="68"/>
                    </a:lnTo>
                    <a:lnTo>
                      <a:pt x="254" y="68"/>
                    </a:lnTo>
                    <a:lnTo>
                      <a:pt x="248" y="63"/>
                    </a:lnTo>
                    <a:lnTo>
                      <a:pt x="248" y="63"/>
                    </a:lnTo>
                    <a:lnTo>
                      <a:pt x="248" y="62"/>
                    </a:lnTo>
                    <a:lnTo>
                      <a:pt x="248" y="60"/>
                    </a:lnTo>
                    <a:lnTo>
                      <a:pt x="248" y="60"/>
                    </a:lnTo>
                    <a:lnTo>
                      <a:pt x="247" y="60"/>
                    </a:lnTo>
                    <a:lnTo>
                      <a:pt x="247" y="60"/>
                    </a:lnTo>
                    <a:lnTo>
                      <a:pt x="245" y="59"/>
                    </a:lnTo>
                    <a:lnTo>
                      <a:pt x="245" y="59"/>
                    </a:lnTo>
                    <a:lnTo>
                      <a:pt x="244" y="59"/>
                    </a:lnTo>
                    <a:lnTo>
                      <a:pt x="244" y="57"/>
                    </a:lnTo>
                    <a:lnTo>
                      <a:pt x="244" y="57"/>
                    </a:lnTo>
                    <a:lnTo>
                      <a:pt x="244" y="54"/>
                    </a:lnTo>
                    <a:lnTo>
                      <a:pt x="242" y="51"/>
                    </a:lnTo>
                    <a:lnTo>
                      <a:pt x="242" y="51"/>
                    </a:lnTo>
                    <a:lnTo>
                      <a:pt x="241" y="48"/>
                    </a:lnTo>
                    <a:lnTo>
                      <a:pt x="241" y="48"/>
                    </a:lnTo>
                    <a:lnTo>
                      <a:pt x="241" y="47"/>
                    </a:lnTo>
                    <a:lnTo>
                      <a:pt x="236" y="38"/>
                    </a:lnTo>
                    <a:lnTo>
                      <a:pt x="230" y="33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7" y="22"/>
                    </a:lnTo>
                    <a:lnTo>
                      <a:pt x="224" y="21"/>
                    </a:lnTo>
                    <a:lnTo>
                      <a:pt x="223" y="19"/>
                    </a:lnTo>
                    <a:lnTo>
                      <a:pt x="223" y="18"/>
                    </a:lnTo>
                    <a:lnTo>
                      <a:pt x="220" y="15"/>
                    </a:lnTo>
                    <a:lnTo>
                      <a:pt x="218" y="15"/>
                    </a:lnTo>
                    <a:lnTo>
                      <a:pt x="218" y="15"/>
                    </a:lnTo>
                    <a:lnTo>
                      <a:pt x="213" y="13"/>
                    </a:lnTo>
                    <a:lnTo>
                      <a:pt x="213" y="13"/>
                    </a:lnTo>
                    <a:lnTo>
                      <a:pt x="212" y="12"/>
                    </a:lnTo>
                    <a:lnTo>
                      <a:pt x="210" y="12"/>
                    </a:lnTo>
                    <a:lnTo>
                      <a:pt x="209" y="12"/>
                    </a:lnTo>
                    <a:lnTo>
                      <a:pt x="206" y="9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1" y="4"/>
                    </a:lnTo>
                    <a:lnTo>
                      <a:pt x="200" y="4"/>
                    </a:lnTo>
                    <a:lnTo>
                      <a:pt x="200" y="4"/>
                    </a:lnTo>
                    <a:lnTo>
                      <a:pt x="197" y="4"/>
                    </a:lnTo>
                    <a:lnTo>
                      <a:pt x="197" y="3"/>
                    </a:lnTo>
                    <a:lnTo>
                      <a:pt x="195" y="3"/>
                    </a:lnTo>
                    <a:lnTo>
                      <a:pt x="195" y="3"/>
                    </a:lnTo>
                    <a:lnTo>
                      <a:pt x="194" y="1"/>
                    </a:lnTo>
                    <a:lnTo>
                      <a:pt x="192" y="0"/>
                    </a:lnTo>
                    <a:lnTo>
                      <a:pt x="192" y="0"/>
                    </a:lnTo>
                    <a:lnTo>
                      <a:pt x="189" y="0"/>
                    </a:lnTo>
                    <a:lnTo>
                      <a:pt x="186" y="21"/>
                    </a:lnTo>
                    <a:lnTo>
                      <a:pt x="166" y="22"/>
                    </a:lnTo>
                    <a:lnTo>
                      <a:pt x="162" y="25"/>
                    </a:lnTo>
                    <a:lnTo>
                      <a:pt x="142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81" name="Freeform 7">
                <a:extLst>
                  <a:ext uri="{FF2B5EF4-FFF2-40B4-BE49-F238E27FC236}">
                    <a16:creationId xmlns:a16="http://schemas.microsoft.com/office/drawing/2014/main" id="{7504D128-26F8-E511-FDE8-B78659C5D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3913"/>
                <a:ext cx="116" cy="89"/>
              </a:xfrm>
              <a:custGeom>
                <a:avLst/>
                <a:gdLst>
                  <a:gd name="T0" fmla="*/ 50 w 232"/>
                  <a:gd name="T1" fmla="*/ 52 h 178"/>
                  <a:gd name="T2" fmla="*/ 15 w 232"/>
                  <a:gd name="T3" fmla="*/ 61 h 178"/>
                  <a:gd name="T4" fmla="*/ 17 w 232"/>
                  <a:gd name="T5" fmla="*/ 84 h 178"/>
                  <a:gd name="T6" fmla="*/ 0 w 232"/>
                  <a:gd name="T7" fmla="*/ 93 h 178"/>
                  <a:gd name="T8" fmla="*/ 11 w 232"/>
                  <a:gd name="T9" fmla="*/ 106 h 178"/>
                  <a:gd name="T10" fmla="*/ 37 w 232"/>
                  <a:gd name="T11" fmla="*/ 117 h 178"/>
                  <a:gd name="T12" fmla="*/ 64 w 232"/>
                  <a:gd name="T13" fmla="*/ 159 h 178"/>
                  <a:gd name="T14" fmla="*/ 71 w 232"/>
                  <a:gd name="T15" fmla="*/ 176 h 178"/>
                  <a:gd name="T16" fmla="*/ 78 w 232"/>
                  <a:gd name="T17" fmla="*/ 173 h 178"/>
                  <a:gd name="T18" fmla="*/ 78 w 232"/>
                  <a:gd name="T19" fmla="*/ 172 h 178"/>
                  <a:gd name="T20" fmla="*/ 85 w 232"/>
                  <a:gd name="T21" fmla="*/ 170 h 178"/>
                  <a:gd name="T22" fmla="*/ 96 w 232"/>
                  <a:gd name="T23" fmla="*/ 163 h 178"/>
                  <a:gd name="T24" fmla="*/ 96 w 232"/>
                  <a:gd name="T25" fmla="*/ 161 h 178"/>
                  <a:gd name="T26" fmla="*/ 97 w 232"/>
                  <a:gd name="T27" fmla="*/ 158 h 178"/>
                  <a:gd name="T28" fmla="*/ 99 w 232"/>
                  <a:gd name="T29" fmla="*/ 158 h 178"/>
                  <a:gd name="T30" fmla="*/ 102 w 232"/>
                  <a:gd name="T31" fmla="*/ 156 h 178"/>
                  <a:gd name="T32" fmla="*/ 103 w 232"/>
                  <a:gd name="T33" fmla="*/ 155 h 178"/>
                  <a:gd name="T34" fmla="*/ 103 w 232"/>
                  <a:gd name="T35" fmla="*/ 153 h 178"/>
                  <a:gd name="T36" fmla="*/ 105 w 232"/>
                  <a:gd name="T37" fmla="*/ 153 h 178"/>
                  <a:gd name="T38" fmla="*/ 106 w 232"/>
                  <a:gd name="T39" fmla="*/ 153 h 178"/>
                  <a:gd name="T40" fmla="*/ 106 w 232"/>
                  <a:gd name="T41" fmla="*/ 155 h 178"/>
                  <a:gd name="T42" fmla="*/ 108 w 232"/>
                  <a:gd name="T43" fmla="*/ 156 h 178"/>
                  <a:gd name="T44" fmla="*/ 109 w 232"/>
                  <a:gd name="T45" fmla="*/ 158 h 178"/>
                  <a:gd name="T46" fmla="*/ 111 w 232"/>
                  <a:gd name="T47" fmla="*/ 159 h 178"/>
                  <a:gd name="T48" fmla="*/ 114 w 232"/>
                  <a:gd name="T49" fmla="*/ 159 h 178"/>
                  <a:gd name="T50" fmla="*/ 114 w 232"/>
                  <a:gd name="T51" fmla="*/ 155 h 178"/>
                  <a:gd name="T52" fmla="*/ 114 w 232"/>
                  <a:gd name="T53" fmla="*/ 155 h 178"/>
                  <a:gd name="T54" fmla="*/ 114 w 232"/>
                  <a:gd name="T55" fmla="*/ 152 h 178"/>
                  <a:gd name="T56" fmla="*/ 115 w 232"/>
                  <a:gd name="T57" fmla="*/ 149 h 178"/>
                  <a:gd name="T58" fmla="*/ 117 w 232"/>
                  <a:gd name="T59" fmla="*/ 147 h 178"/>
                  <a:gd name="T60" fmla="*/ 117 w 232"/>
                  <a:gd name="T61" fmla="*/ 146 h 178"/>
                  <a:gd name="T62" fmla="*/ 119 w 232"/>
                  <a:gd name="T63" fmla="*/ 144 h 178"/>
                  <a:gd name="T64" fmla="*/ 144 w 232"/>
                  <a:gd name="T65" fmla="*/ 135 h 178"/>
                  <a:gd name="T66" fmla="*/ 141 w 232"/>
                  <a:gd name="T67" fmla="*/ 128 h 178"/>
                  <a:gd name="T68" fmla="*/ 138 w 232"/>
                  <a:gd name="T69" fmla="*/ 115 h 178"/>
                  <a:gd name="T70" fmla="*/ 153 w 232"/>
                  <a:gd name="T71" fmla="*/ 102 h 178"/>
                  <a:gd name="T72" fmla="*/ 208 w 232"/>
                  <a:gd name="T73" fmla="*/ 96 h 178"/>
                  <a:gd name="T74" fmla="*/ 232 w 232"/>
                  <a:gd name="T75" fmla="*/ 84 h 178"/>
                  <a:gd name="T76" fmla="*/ 231 w 232"/>
                  <a:gd name="T77" fmla="*/ 71 h 178"/>
                  <a:gd name="T78" fmla="*/ 211 w 232"/>
                  <a:gd name="T79" fmla="*/ 41 h 178"/>
                  <a:gd name="T80" fmla="*/ 202 w 232"/>
                  <a:gd name="T81" fmla="*/ 21 h 178"/>
                  <a:gd name="T82" fmla="*/ 190 w 232"/>
                  <a:gd name="T83" fmla="*/ 27 h 178"/>
                  <a:gd name="T84" fmla="*/ 161 w 232"/>
                  <a:gd name="T85" fmla="*/ 23 h 178"/>
                  <a:gd name="T86" fmla="*/ 167 w 232"/>
                  <a:gd name="T87" fmla="*/ 9 h 178"/>
                  <a:gd name="T88" fmla="*/ 144 w 232"/>
                  <a:gd name="T89" fmla="*/ 9 h 178"/>
                  <a:gd name="T90" fmla="*/ 122 w 232"/>
                  <a:gd name="T91" fmla="*/ 23 h 178"/>
                  <a:gd name="T92" fmla="*/ 82 w 232"/>
                  <a:gd name="T93" fmla="*/ 36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2" h="178">
                    <a:moveTo>
                      <a:pt x="82" y="36"/>
                    </a:moveTo>
                    <a:lnTo>
                      <a:pt x="50" y="52"/>
                    </a:lnTo>
                    <a:lnTo>
                      <a:pt x="26" y="50"/>
                    </a:lnTo>
                    <a:lnTo>
                      <a:pt x="15" y="61"/>
                    </a:lnTo>
                    <a:lnTo>
                      <a:pt x="17" y="67"/>
                    </a:lnTo>
                    <a:lnTo>
                      <a:pt x="17" y="84"/>
                    </a:lnTo>
                    <a:lnTo>
                      <a:pt x="9" y="84"/>
                    </a:lnTo>
                    <a:lnTo>
                      <a:pt x="0" y="93"/>
                    </a:lnTo>
                    <a:lnTo>
                      <a:pt x="3" y="97"/>
                    </a:lnTo>
                    <a:lnTo>
                      <a:pt x="11" y="106"/>
                    </a:lnTo>
                    <a:lnTo>
                      <a:pt x="23" y="106"/>
                    </a:lnTo>
                    <a:lnTo>
                      <a:pt x="37" y="117"/>
                    </a:lnTo>
                    <a:lnTo>
                      <a:pt x="50" y="144"/>
                    </a:lnTo>
                    <a:lnTo>
                      <a:pt x="64" y="159"/>
                    </a:lnTo>
                    <a:lnTo>
                      <a:pt x="70" y="178"/>
                    </a:lnTo>
                    <a:lnTo>
                      <a:pt x="71" y="176"/>
                    </a:lnTo>
                    <a:lnTo>
                      <a:pt x="71" y="176"/>
                    </a:lnTo>
                    <a:lnTo>
                      <a:pt x="78" y="173"/>
                    </a:lnTo>
                    <a:lnTo>
                      <a:pt x="78" y="173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85" y="170"/>
                    </a:lnTo>
                    <a:lnTo>
                      <a:pt x="96" y="163"/>
                    </a:lnTo>
                    <a:lnTo>
                      <a:pt x="96" y="163"/>
                    </a:lnTo>
                    <a:lnTo>
                      <a:pt x="96" y="161"/>
                    </a:lnTo>
                    <a:lnTo>
                      <a:pt x="96" y="161"/>
                    </a:lnTo>
                    <a:lnTo>
                      <a:pt x="96" y="159"/>
                    </a:lnTo>
                    <a:lnTo>
                      <a:pt x="97" y="158"/>
                    </a:lnTo>
                    <a:lnTo>
                      <a:pt x="97" y="158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2" y="156"/>
                    </a:lnTo>
                    <a:lnTo>
                      <a:pt x="103" y="155"/>
                    </a:lnTo>
                    <a:lnTo>
                      <a:pt x="103" y="155"/>
                    </a:lnTo>
                    <a:lnTo>
                      <a:pt x="103" y="153"/>
                    </a:lnTo>
                    <a:lnTo>
                      <a:pt x="103" y="153"/>
                    </a:lnTo>
                    <a:lnTo>
                      <a:pt x="103" y="153"/>
                    </a:lnTo>
                    <a:lnTo>
                      <a:pt x="105" y="153"/>
                    </a:lnTo>
                    <a:lnTo>
                      <a:pt x="105" y="153"/>
                    </a:lnTo>
                    <a:lnTo>
                      <a:pt x="106" y="153"/>
                    </a:lnTo>
                    <a:lnTo>
                      <a:pt x="106" y="155"/>
                    </a:lnTo>
                    <a:lnTo>
                      <a:pt x="106" y="155"/>
                    </a:lnTo>
                    <a:lnTo>
                      <a:pt x="108" y="155"/>
                    </a:lnTo>
                    <a:lnTo>
                      <a:pt x="108" y="156"/>
                    </a:lnTo>
                    <a:lnTo>
                      <a:pt x="108" y="156"/>
                    </a:lnTo>
                    <a:lnTo>
                      <a:pt x="109" y="158"/>
                    </a:lnTo>
                    <a:lnTo>
                      <a:pt x="111" y="158"/>
                    </a:lnTo>
                    <a:lnTo>
                      <a:pt x="111" y="159"/>
                    </a:lnTo>
                    <a:lnTo>
                      <a:pt x="111" y="159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14" y="155"/>
                    </a:lnTo>
                    <a:lnTo>
                      <a:pt x="114" y="155"/>
                    </a:lnTo>
                    <a:lnTo>
                      <a:pt x="114" y="155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5" y="149"/>
                    </a:lnTo>
                    <a:lnTo>
                      <a:pt x="117" y="147"/>
                    </a:lnTo>
                    <a:lnTo>
                      <a:pt x="117" y="147"/>
                    </a:lnTo>
                    <a:lnTo>
                      <a:pt x="117" y="146"/>
                    </a:lnTo>
                    <a:lnTo>
                      <a:pt x="117" y="146"/>
                    </a:lnTo>
                    <a:lnTo>
                      <a:pt x="119" y="144"/>
                    </a:lnTo>
                    <a:lnTo>
                      <a:pt x="119" y="144"/>
                    </a:lnTo>
                    <a:lnTo>
                      <a:pt x="122" y="140"/>
                    </a:lnTo>
                    <a:lnTo>
                      <a:pt x="144" y="135"/>
                    </a:lnTo>
                    <a:lnTo>
                      <a:pt x="141" y="131"/>
                    </a:lnTo>
                    <a:lnTo>
                      <a:pt x="141" y="128"/>
                    </a:lnTo>
                    <a:lnTo>
                      <a:pt x="144" y="121"/>
                    </a:lnTo>
                    <a:lnTo>
                      <a:pt x="138" y="115"/>
                    </a:lnTo>
                    <a:lnTo>
                      <a:pt x="153" y="118"/>
                    </a:lnTo>
                    <a:lnTo>
                      <a:pt x="153" y="102"/>
                    </a:lnTo>
                    <a:lnTo>
                      <a:pt x="184" y="90"/>
                    </a:lnTo>
                    <a:lnTo>
                      <a:pt x="208" y="96"/>
                    </a:lnTo>
                    <a:lnTo>
                      <a:pt x="220" y="85"/>
                    </a:lnTo>
                    <a:lnTo>
                      <a:pt x="232" y="84"/>
                    </a:lnTo>
                    <a:lnTo>
                      <a:pt x="232" y="82"/>
                    </a:lnTo>
                    <a:lnTo>
                      <a:pt x="231" y="71"/>
                    </a:lnTo>
                    <a:lnTo>
                      <a:pt x="220" y="58"/>
                    </a:lnTo>
                    <a:lnTo>
                      <a:pt x="211" y="41"/>
                    </a:lnTo>
                    <a:lnTo>
                      <a:pt x="208" y="27"/>
                    </a:lnTo>
                    <a:lnTo>
                      <a:pt x="202" y="21"/>
                    </a:lnTo>
                    <a:lnTo>
                      <a:pt x="196" y="23"/>
                    </a:lnTo>
                    <a:lnTo>
                      <a:pt x="190" y="27"/>
                    </a:lnTo>
                    <a:lnTo>
                      <a:pt x="169" y="27"/>
                    </a:lnTo>
                    <a:lnTo>
                      <a:pt x="161" y="23"/>
                    </a:lnTo>
                    <a:lnTo>
                      <a:pt x="158" y="14"/>
                    </a:lnTo>
                    <a:lnTo>
                      <a:pt x="167" y="9"/>
                    </a:lnTo>
                    <a:lnTo>
                      <a:pt x="166" y="0"/>
                    </a:lnTo>
                    <a:lnTo>
                      <a:pt x="144" y="9"/>
                    </a:lnTo>
                    <a:lnTo>
                      <a:pt x="138" y="18"/>
                    </a:lnTo>
                    <a:lnTo>
                      <a:pt x="122" y="23"/>
                    </a:lnTo>
                    <a:lnTo>
                      <a:pt x="112" y="27"/>
                    </a:lnTo>
                    <a:lnTo>
                      <a:pt x="82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82" name="Freeform 8">
                <a:extLst>
                  <a:ext uri="{FF2B5EF4-FFF2-40B4-BE49-F238E27FC236}">
                    <a16:creationId xmlns:a16="http://schemas.microsoft.com/office/drawing/2014/main" id="{ECECE77F-D7E2-7B16-8AE0-74300A23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3890"/>
                <a:ext cx="134" cy="114"/>
              </a:xfrm>
              <a:custGeom>
                <a:avLst/>
                <a:gdLst>
                  <a:gd name="T0" fmla="*/ 47 w 269"/>
                  <a:gd name="T1" fmla="*/ 9 h 228"/>
                  <a:gd name="T2" fmla="*/ 3 w 269"/>
                  <a:gd name="T3" fmla="*/ 146 h 228"/>
                  <a:gd name="T4" fmla="*/ 0 w 269"/>
                  <a:gd name="T5" fmla="*/ 165 h 228"/>
                  <a:gd name="T6" fmla="*/ 38 w 269"/>
                  <a:gd name="T7" fmla="*/ 194 h 228"/>
                  <a:gd name="T8" fmla="*/ 65 w 269"/>
                  <a:gd name="T9" fmla="*/ 223 h 228"/>
                  <a:gd name="T10" fmla="*/ 115 w 269"/>
                  <a:gd name="T11" fmla="*/ 214 h 228"/>
                  <a:gd name="T12" fmla="*/ 146 w 269"/>
                  <a:gd name="T13" fmla="*/ 184 h 228"/>
                  <a:gd name="T14" fmla="*/ 155 w 269"/>
                  <a:gd name="T15" fmla="*/ 165 h 228"/>
                  <a:gd name="T16" fmla="*/ 150 w 269"/>
                  <a:gd name="T17" fmla="*/ 153 h 228"/>
                  <a:gd name="T18" fmla="*/ 156 w 269"/>
                  <a:gd name="T19" fmla="*/ 114 h 228"/>
                  <a:gd name="T20" fmla="*/ 173 w 269"/>
                  <a:gd name="T21" fmla="*/ 100 h 228"/>
                  <a:gd name="T22" fmla="*/ 205 w 269"/>
                  <a:gd name="T23" fmla="*/ 91 h 228"/>
                  <a:gd name="T24" fmla="*/ 247 w 269"/>
                  <a:gd name="T25" fmla="*/ 89 h 228"/>
                  <a:gd name="T26" fmla="*/ 266 w 269"/>
                  <a:gd name="T27" fmla="*/ 74 h 228"/>
                  <a:gd name="T28" fmla="*/ 252 w 269"/>
                  <a:gd name="T29" fmla="*/ 77 h 228"/>
                  <a:gd name="T30" fmla="*/ 243 w 269"/>
                  <a:gd name="T31" fmla="*/ 80 h 228"/>
                  <a:gd name="T32" fmla="*/ 231 w 269"/>
                  <a:gd name="T33" fmla="*/ 82 h 228"/>
                  <a:gd name="T34" fmla="*/ 222 w 269"/>
                  <a:gd name="T35" fmla="*/ 77 h 228"/>
                  <a:gd name="T36" fmla="*/ 219 w 269"/>
                  <a:gd name="T37" fmla="*/ 77 h 228"/>
                  <a:gd name="T38" fmla="*/ 217 w 269"/>
                  <a:gd name="T39" fmla="*/ 76 h 228"/>
                  <a:gd name="T40" fmla="*/ 212 w 269"/>
                  <a:gd name="T41" fmla="*/ 71 h 228"/>
                  <a:gd name="T42" fmla="*/ 203 w 269"/>
                  <a:gd name="T43" fmla="*/ 68 h 228"/>
                  <a:gd name="T44" fmla="*/ 202 w 269"/>
                  <a:gd name="T45" fmla="*/ 70 h 228"/>
                  <a:gd name="T46" fmla="*/ 202 w 269"/>
                  <a:gd name="T47" fmla="*/ 70 h 228"/>
                  <a:gd name="T48" fmla="*/ 196 w 269"/>
                  <a:gd name="T49" fmla="*/ 70 h 228"/>
                  <a:gd name="T50" fmla="*/ 197 w 269"/>
                  <a:gd name="T51" fmla="*/ 65 h 228"/>
                  <a:gd name="T52" fmla="*/ 200 w 269"/>
                  <a:gd name="T53" fmla="*/ 61 h 228"/>
                  <a:gd name="T54" fmla="*/ 199 w 269"/>
                  <a:gd name="T55" fmla="*/ 58 h 228"/>
                  <a:gd name="T56" fmla="*/ 178 w 269"/>
                  <a:gd name="T57" fmla="*/ 50 h 228"/>
                  <a:gd name="T58" fmla="*/ 164 w 269"/>
                  <a:gd name="T59" fmla="*/ 53 h 228"/>
                  <a:gd name="T60" fmla="*/ 161 w 269"/>
                  <a:gd name="T61" fmla="*/ 55 h 228"/>
                  <a:gd name="T62" fmla="*/ 158 w 269"/>
                  <a:gd name="T63" fmla="*/ 58 h 228"/>
                  <a:gd name="T64" fmla="*/ 158 w 269"/>
                  <a:gd name="T65" fmla="*/ 55 h 228"/>
                  <a:gd name="T66" fmla="*/ 153 w 269"/>
                  <a:gd name="T67" fmla="*/ 53 h 228"/>
                  <a:gd name="T68" fmla="*/ 150 w 269"/>
                  <a:gd name="T69" fmla="*/ 59 h 228"/>
                  <a:gd name="T70" fmla="*/ 146 w 269"/>
                  <a:gd name="T71" fmla="*/ 58 h 228"/>
                  <a:gd name="T72" fmla="*/ 143 w 269"/>
                  <a:gd name="T73" fmla="*/ 48 h 228"/>
                  <a:gd name="T74" fmla="*/ 129 w 269"/>
                  <a:gd name="T75" fmla="*/ 38 h 228"/>
                  <a:gd name="T76" fmla="*/ 129 w 269"/>
                  <a:gd name="T77" fmla="*/ 48 h 228"/>
                  <a:gd name="T78" fmla="*/ 126 w 269"/>
                  <a:gd name="T79" fmla="*/ 48 h 228"/>
                  <a:gd name="T80" fmla="*/ 118 w 269"/>
                  <a:gd name="T81" fmla="*/ 47 h 228"/>
                  <a:gd name="T82" fmla="*/ 117 w 269"/>
                  <a:gd name="T83" fmla="*/ 39 h 228"/>
                  <a:gd name="T84" fmla="*/ 99 w 269"/>
                  <a:gd name="T85" fmla="*/ 32 h 228"/>
                  <a:gd name="T86" fmla="*/ 93 w 269"/>
                  <a:gd name="T87" fmla="*/ 32 h 228"/>
                  <a:gd name="T88" fmla="*/ 90 w 269"/>
                  <a:gd name="T89" fmla="*/ 30 h 228"/>
                  <a:gd name="T90" fmla="*/ 87 w 269"/>
                  <a:gd name="T91" fmla="*/ 29 h 228"/>
                  <a:gd name="T92" fmla="*/ 77 w 269"/>
                  <a:gd name="T93" fmla="*/ 30 h 228"/>
                  <a:gd name="T94" fmla="*/ 70 w 269"/>
                  <a:gd name="T95" fmla="*/ 27 h 228"/>
                  <a:gd name="T96" fmla="*/ 68 w 269"/>
                  <a:gd name="T97" fmla="*/ 24 h 228"/>
                  <a:gd name="T98" fmla="*/ 68 w 269"/>
                  <a:gd name="T99" fmla="*/ 21 h 228"/>
                  <a:gd name="T100" fmla="*/ 68 w 269"/>
                  <a:gd name="T101" fmla="*/ 20 h 228"/>
                  <a:gd name="T102" fmla="*/ 67 w 269"/>
                  <a:gd name="T103" fmla="*/ 17 h 228"/>
                  <a:gd name="T104" fmla="*/ 58 w 269"/>
                  <a:gd name="T105" fmla="*/ 12 h 228"/>
                  <a:gd name="T106" fmla="*/ 56 w 269"/>
                  <a:gd name="T107" fmla="*/ 4 h 228"/>
                  <a:gd name="T108" fmla="*/ 53 w 269"/>
                  <a:gd name="T109" fmla="*/ 4 h 228"/>
                  <a:gd name="T110" fmla="*/ 47 w 269"/>
                  <a:gd name="T111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9" h="228">
                    <a:moveTo>
                      <a:pt x="47" y="0"/>
                    </a:moveTo>
                    <a:lnTo>
                      <a:pt x="47" y="0"/>
                    </a:lnTo>
                    <a:lnTo>
                      <a:pt x="47" y="9"/>
                    </a:lnTo>
                    <a:lnTo>
                      <a:pt x="29" y="44"/>
                    </a:lnTo>
                    <a:lnTo>
                      <a:pt x="15" y="134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5" y="156"/>
                    </a:lnTo>
                    <a:lnTo>
                      <a:pt x="0" y="165"/>
                    </a:lnTo>
                    <a:lnTo>
                      <a:pt x="9" y="181"/>
                    </a:lnTo>
                    <a:lnTo>
                      <a:pt x="20" y="182"/>
                    </a:lnTo>
                    <a:lnTo>
                      <a:pt x="38" y="194"/>
                    </a:lnTo>
                    <a:lnTo>
                      <a:pt x="43" y="200"/>
                    </a:lnTo>
                    <a:lnTo>
                      <a:pt x="52" y="202"/>
                    </a:lnTo>
                    <a:lnTo>
                      <a:pt x="65" y="223"/>
                    </a:lnTo>
                    <a:lnTo>
                      <a:pt x="87" y="228"/>
                    </a:lnTo>
                    <a:lnTo>
                      <a:pt x="99" y="220"/>
                    </a:lnTo>
                    <a:lnTo>
                      <a:pt x="115" y="214"/>
                    </a:lnTo>
                    <a:lnTo>
                      <a:pt x="135" y="196"/>
                    </a:lnTo>
                    <a:lnTo>
                      <a:pt x="137" y="187"/>
                    </a:lnTo>
                    <a:lnTo>
                      <a:pt x="146" y="184"/>
                    </a:lnTo>
                    <a:lnTo>
                      <a:pt x="155" y="176"/>
                    </a:lnTo>
                    <a:lnTo>
                      <a:pt x="152" y="172"/>
                    </a:lnTo>
                    <a:lnTo>
                      <a:pt x="155" y="165"/>
                    </a:lnTo>
                    <a:lnTo>
                      <a:pt x="147" y="162"/>
                    </a:lnTo>
                    <a:lnTo>
                      <a:pt x="147" y="158"/>
                    </a:lnTo>
                    <a:lnTo>
                      <a:pt x="150" y="153"/>
                    </a:lnTo>
                    <a:lnTo>
                      <a:pt x="147" y="140"/>
                    </a:lnTo>
                    <a:lnTo>
                      <a:pt x="155" y="129"/>
                    </a:lnTo>
                    <a:lnTo>
                      <a:pt x="156" y="114"/>
                    </a:lnTo>
                    <a:lnTo>
                      <a:pt x="159" y="105"/>
                    </a:lnTo>
                    <a:lnTo>
                      <a:pt x="170" y="106"/>
                    </a:lnTo>
                    <a:lnTo>
                      <a:pt x="173" y="100"/>
                    </a:lnTo>
                    <a:lnTo>
                      <a:pt x="168" y="96"/>
                    </a:lnTo>
                    <a:lnTo>
                      <a:pt x="178" y="91"/>
                    </a:lnTo>
                    <a:lnTo>
                      <a:pt x="205" y="91"/>
                    </a:lnTo>
                    <a:lnTo>
                      <a:pt x="214" y="86"/>
                    </a:lnTo>
                    <a:lnTo>
                      <a:pt x="228" y="89"/>
                    </a:lnTo>
                    <a:lnTo>
                      <a:pt x="247" y="89"/>
                    </a:lnTo>
                    <a:lnTo>
                      <a:pt x="269" y="74"/>
                    </a:lnTo>
                    <a:lnTo>
                      <a:pt x="269" y="74"/>
                    </a:lnTo>
                    <a:lnTo>
                      <a:pt x="266" y="74"/>
                    </a:lnTo>
                    <a:lnTo>
                      <a:pt x="263" y="74"/>
                    </a:lnTo>
                    <a:lnTo>
                      <a:pt x="252" y="77"/>
                    </a:lnTo>
                    <a:lnTo>
                      <a:pt x="252" y="77"/>
                    </a:lnTo>
                    <a:lnTo>
                      <a:pt x="250" y="77"/>
                    </a:lnTo>
                    <a:lnTo>
                      <a:pt x="250" y="77"/>
                    </a:lnTo>
                    <a:lnTo>
                      <a:pt x="243" y="80"/>
                    </a:lnTo>
                    <a:lnTo>
                      <a:pt x="243" y="80"/>
                    </a:lnTo>
                    <a:lnTo>
                      <a:pt x="231" y="82"/>
                    </a:lnTo>
                    <a:lnTo>
                      <a:pt x="231" y="82"/>
                    </a:lnTo>
                    <a:lnTo>
                      <a:pt x="226" y="80"/>
                    </a:lnTo>
                    <a:lnTo>
                      <a:pt x="225" y="77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0" y="77"/>
                    </a:lnTo>
                    <a:lnTo>
                      <a:pt x="219" y="77"/>
                    </a:lnTo>
                    <a:lnTo>
                      <a:pt x="219" y="77"/>
                    </a:lnTo>
                    <a:lnTo>
                      <a:pt x="217" y="76"/>
                    </a:lnTo>
                    <a:lnTo>
                      <a:pt x="217" y="76"/>
                    </a:lnTo>
                    <a:lnTo>
                      <a:pt x="214" y="74"/>
                    </a:lnTo>
                    <a:lnTo>
                      <a:pt x="214" y="73"/>
                    </a:lnTo>
                    <a:lnTo>
                      <a:pt x="212" y="71"/>
                    </a:lnTo>
                    <a:lnTo>
                      <a:pt x="208" y="70"/>
                    </a:lnTo>
                    <a:lnTo>
                      <a:pt x="206" y="70"/>
                    </a:lnTo>
                    <a:lnTo>
                      <a:pt x="203" y="68"/>
                    </a:lnTo>
                    <a:lnTo>
                      <a:pt x="203" y="68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199" y="70"/>
                    </a:lnTo>
                    <a:lnTo>
                      <a:pt x="196" y="70"/>
                    </a:lnTo>
                    <a:lnTo>
                      <a:pt x="196" y="70"/>
                    </a:lnTo>
                    <a:lnTo>
                      <a:pt x="197" y="65"/>
                    </a:lnTo>
                    <a:lnTo>
                      <a:pt x="197" y="65"/>
                    </a:lnTo>
                    <a:lnTo>
                      <a:pt x="197" y="65"/>
                    </a:lnTo>
                    <a:lnTo>
                      <a:pt x="197" y="65"/>
                    </a:lnTo>
                    <a:lnTo>
                      <a:pt x="200" y="61"/>
                    </a:lnTo>
                    <a:lnTo>
                      <a:pt x="200" y="61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199" y="58"/>
                    </a:lnTo>
                    <a:lnTo>
                      <a:pt x="199" y="56"/>
                    </a:lnTo>
                    <a:lnTo>
                      <a:pt x="178" y="50"/>
                    </a:lnTo>
                    <a:lnTo>
                      <a:pt x="178" y="50"/>
                    </a:lnTo>
                    <a:lnTo>
                      <a:pt x="170" y="53"/>
                    </a:lnTo>
                    <a:lnTo>
                      <a:pt x="164" y="53"/>
                    </a:lnTo>
                    <a:lnTo>
                      <a:pt x="164" y="53"/>
                    </a:lnTo>
                    <a:lnTo>
                      <a:pt x="164" y="53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6"/>
                    </a:lnTo>
                    <a:lnTo>
                      <a:pt x="161" y="56"/>
                    </a:lnTo>
                    <a:lnTo>
                      <a:pt x="158" y="58"/>
                    </a:lnTo>
                    <a:lnTo>
                      <a:pt x="158" y="58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6" y="53"/>
                    </a:lnTo>
                    <a:lnTo>
                      <a:pt x="156" y="53"/>
                    </a:lnTo>
                    <a:lnTo>
                      <a:pt x="153" y="53"/>
                    </a:lnTo>
                    <a:lnTo>
                      <a:pt x="153" y="53"/>
                    </a:lnTo>
                    <a:lnTo>
                      <a:pt x="152" y="58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47" y="58"/>
                    </a:lnTo>
                    <a:lnTo>
                      <a:pt x="146" y="58"/>
                    </a:lnTo>
                    <a:lnTo>
                      <a:pt x="146" y="53"/>
                    </a:lnTo>
                    <a:lnTo>
                      <a:pt x="143" y="50"/>
                    </a:lnTo>
                    <a:lnTo>
                      <a:pt x="143" y="48"/>
                    </a:lnTo>
                    <a:lnTo>
                      <a:pt x="141" y="44"/>
                    </a:lnTo>
                    <a:lnTo>
                      <a:pt x="129" y="38"/>
                    </a:lnTo>
                    <a:lnTo>
                      <a:pt x="129" y="38"/>
                    </a:lnTo>
                    <a:lnTo>
                      <a:pt x="129" y="39"/>
                    </a:lnTo>
                    <a:lnTo>
                      <a:pt x="127" y="39"/>
                    </a:lnTo>
                    <a:lnTo>
                      <a:pt x="129" y="48"/>
                    </a:lnTo>
                    <a:lnTo>
                      <a:pt x="127" y="48"/>
                    </a:lnTo>
                    <a:lnTo>
                      <a:pt x="127" y="48"/>
                    </a:lnTo>
                    <a:lnTo>
                      <a:pt x="126" y="48"/>
                    </a:lnTo>
                    <a:lnTo>
                      <a:pt x="120" y="48"/>
                    </a:lnTo>
                    <a:lnTo>
                      <a:pt x="120" y="48"/>
                    </a:lnTo>
                    <a:lnTo>
                      <a:pt x="118" y="47"/>
                    </a:lnTo>
                    <a:lnTo>
                      <a:pt x="117" y="41"/>
                    </a:lnTo>
                    <a:lnTo>
                      <a:pt x="117" y="41"/>
                    </a:lnTo>
                    <a:lnTo>
                      <a:pt x="117" y="39"/>
                    </a:lnTo>
                    <a:lnTo>
                      <a:pt x="103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9" y="32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1" y="30"/>
                    </a:lnTo>
                    <a:lnTo>
                      <a:pt x="90" y="30"/>
                    </a:lnTo>
                    <a:lnTo>
                      <a:pt x="90" y="30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29"/>
                    </a:lnTo>
                    <a:lnTo>
                      <a:pt x="85" y="29"/>
                    </a:lnTo>
                    <a:lnTo>
                      <a:pt x="79" y="29"/>
                    </a:lnTo>
                    <a:lnTo>
                      <a:pt x="77" y="30"/>
                    </a:lnTo>
                    <a:lnTo>
                      <a:pt x="74" y="30"/>
                    </a:lnTo>
                    <a:lnTo>
                      <a:pt x="71" y="29"/>
                    </a:lnTo>
                    <a:lnTo>
                      <a:pt x="70" y="27"/>
                    </a:lnTo>
                    <a:lnTo>
                      <a:pt x="68" y="26"/>
                    </a:lnTo>
                    <a:lnTo>
                      <a:pt x="68" y="26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3"/>
                    </a:lnTo>
                    <a:lnTo>
                      <a:pt x="68" y="21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7" y="18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5" y="17"/>
                    </a:lnTo>
                    <a:lnTo>
                      <a:pt x="58" y="12"/>
                    </a:lnTo>
                    <a:lnTo>
                      <a:pt x="58" y="6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5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0" y="3"/>
                    </a:lnTo>
                    <a:lnTo>
                      <a:pt x="47" y="0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83" name="Freeform 9">
                <a:extLst>
                  <a:ext uri="{FF2B5EF4-FFF2-40B4-BE49-F238E27FC236}">
                    <a16:creationId xmlns:a16="http://schemas.microsoft.com/office/drawing/2014/main" id="{451BD6F4-0003-2C42-A182-C29C843EE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3729"/>
                <a:ext cx="127" cy="156"/>
              </a:xfrm>
              <a:custGeom>
                <a:avLst/>
                <a:gdLst>
                  <a:gd name="T0" fmla="*/ 123 w 253"/>
                  <a:gd name="T1" fmla="*/ 4 h 311"/>
                  <a:gd name="T2" fmla="*/ 113 w 253"/>
                  <a:gd name="T3" fmla="*/ 6 h 311"/>
                  <a:gd name="T4" fmla="*/ 104 w 253"/>
                  <a:gd name="T5" fmla="*/ 19 h 311"/>
                  <a:gd name="T6" fmla="*/ 91 w 253"/>
                  <a:gd name="T7" fmla="*/ 41 h 311"/>
                  <a:gd name="T8" fmla="*/ 76 w 253"/>
                  <a:gd name="T9" fmla="*/ 50 h 311"/>
                  <a:gd name="T10" fmla="*/ 57 w 253"/>
                  <a:gd name="T11" fmla="*/ 63 h 311"/>
                  <a:gd name="T12" fmla="*/ 50 w 253"/>
                  <a:gd name="T13" fmla="*/ 80 h 311"/>
                  <a:gd name="T14" fmla="*/ 39 w 253"/>
                  <a:gd name="T15" fmla="*/ 86 h 311"/>
                  <a:gd name="T16" fmla="*/ 29 w 253"/>
                  <a:gd name="T17" fmla="*/ 98 h 311"/>
                  <a:gd name="T18" fmla="*/ 21 w 253"/>
                  <a:gd name="T19" fmla="*/ 101 h 311"/>
                  <a:gd name="T20" fmla="*/ 12 w 253"/>
                  <a:gd name="T21" fmla="*/ 114 h 311"/>
                  <a:gd name="T22" fmla="*/ 7 w 253"/>
                  <a:gd name="T23" fmla="*/ 129 h 311"/>
                  <a:gd name="T24" fmla="*/ 0 w 253"/>
                  <a:gd name="T25" fmla="*/ 149 h 311"/>
                  <a:gd name="T26" fmla="*/ 9 w 253"/>
                  <a:gd name="T27" fmla="*/ 158 h 311"/>
                  <a:gd name="T28" fmla="*/ 9 w 253"/>
                  <a:gd name="T29" fmla="*/ 164 h 311"/>
                  <a:gd name="T30" fmla="*/ 19 w 253"/>
                  <a:gd name="T31" fmla="*/ 194 h 311"/>
                  <a:gd name="T32" fmla="*/ 24 w 253"/>
                  <a:gd name="T33" fmla="*/ 199 h 311"/>
                  <a:gd name="T34" fmla="*/ 30 w 253"/>
                  <a:gd name="T35" fmla="*/ 220 h 311"/>
                  <a:gd name="T36" fmla="*/ 45 w 253"/>
                  <a:gd name="T37" fmla="*/ 228 h 311"/>
                  <a:gd name="T38" fmla="*/ 57 w 253"/>
                  <a:gd name="T39" fmla="*/ 234 h 311"/>
                  <a:gd name="T40" fmla="*/ 59 w 253"/>
                  <a:gd name="T41" fmla="*/ 237 h 311"/>
                  <a:gd name="T42" fmla="*/ 65 w 253"/>
                  <a:gd name="T43" fmla="*/ 238 h 311"/>
                  <a:gd name="T44" fmla="*/ 83 w 253"/>
                  <a:gd name="T45" fmla="*/ 246 h 311"/>
                  <a:gd name="T46" fmla="*/ 85 w 253"/>
                  <a:gd name="T47" fmla="*/ 250 h 311"/>
                  <a:gd name="T48" fmla="*/ 86 w 253"/>
                  <a:gd name="T49" fmla="*/ 264 h 311"/>
                  <a:gd name="T50" fmla="*/ 83 w 253"/>
                  <a:gd name="T51" fmla="*/ 272 h 311"/>
                  <a:gd name="T52" fmla="*/ 80 w 253"/>
                  <a:gd name="T53" fmla="*/ 275 h 311"/>
                  <a:gd name="T54" fmla="*/ 85 w 253"/>
                  <a:gd name="T55" fmla="*/ 282 h 311"/>
                  <a:gd name="T56" fmla="*/ 123 w 253"/>
                  <a:gd name="T57" fmla="*/ 293 h 311"/>
                  <a:gd name="T58" fmla="*/ 198 w 253"/>
                  <a:gd name="T59" fmla="*/ 311 h 311"/>
                  <a:gd name="T60" fmla="*/ 218 w 253"/>
                  <a:gd name="T61" fmla="*/ 255 h 311"/>
                  <a:gd name="T62" fmla="*/ 244 w 253"/>
                  <a:gd name="T63" fmla="*/ 200 h 311"/>
                  <a:gd name="T64" fmla="*/ 244 w 253"/>
                  <a:gd name="T65" fmla="*/ 196 h 311"/>
                  <a:gd name="T66" fmla="*/ 246 w 253"/>
                  <a:gd name="T67" fmla="*/ 188 h 311"/>
                  <a:gd name="T68" fmla="*/ 247 w 253"/>
                  <a:gd name="T69" fmla="*/ 171 h 311"/>
                  <a:gd name="T70" fmla="*/ 249 w 253"/>
                  <a:gd name="T71" fmla="*/ 168 h 311"/>
                  <a:gd name="T72" fmla="*/ 250 w 253"/>
                  <a:gd name="T73" fmla="*/ 150 h 311"/>
                  <a:gd name="T74" fmla="*/ 244 w 253"/>
                  <a:gd name="T75" fmla="*/ 124 h 311"/>
                  <a:gd name="T76" fmla="*/ 236 w 253"/>
                  <a:gd name="T77" fmla="*/ 114 h 311"/>
                  <a:gd name="T78" fmla="*/ 232 w 253"/>
                  <a:gd name="T79" fmla="*/ 92 h 311"/>
                  <a:gd name="T80" fmla="*/ 229 w 253"/>
                  <a:gd name="T81" fmla="*/ 88 h 311"/>
                  <a:gd name="T82" fmla="*/ 227 w 253"/>
                  <a:gd name="T83" fmla="*/ 80 h 311"/>
                  <a:gd name="T84" fmla="*/ 218 w 253"/>
                  <a:gd name="T85" fmla="*/ 73 h 311"/>
                  <a:gd name="T86" fmla="*/ 206 w 253"/>
                  <a:gd name="T87" fmla="*/ 63 h 311"/>
                  <a:gd name="T88" fmla="*/ 198 w 253"/>
                  <a:gd name="T89" fmla="*/ 62 h 311"/>
                  <a:gd name="T90" fmla="*/ 189 w 253"/>
                  <a:gd name="T91" fmla="*/ 51 h 311"/>
                  <a:gd name="T92" fmla="*/ 186 w 253"/>
                  <a:gd name="T93" fmla="*/ 50 h 311"/>
                  <a:gd name="T94" fmla="*/ 179 w 253"/>
                  <a:gd name="T95" fmla="*/ 44 h 311"/>
                  <a:gd name="T96" fmla="*/ 173 w 253"/>
                  <a:gd name="T97" fmla="*/ 41 h 311"/>
                  <a:gd name="T98" fmla="*/ 167 w 253"/>
                  <a:gd name="T99" fmla="*/ 32 h 311"/>
                  <a:gd name="T100" fmla="*/ 167 w 253"/>
                  <a:gd name="T101" fmla="*/ 24 h 311"/>
                  <a:gd name="T102" fmla="*/ 159 w 253"/>
                  <a:gd name="T103" fmla="*/ 22 h 311"/>
                  <a:gd name="T104" fmla="*/ 145 w 253"/>
                  <a:gd name="T105" fmla="*/ 24 h 311"/>
                  <a:gd name="T106" fmla="*/ 138 w 253"/>
                  <a:gd name="T107" fmla="*/ 24 h 311"/>
                  <a:gd name="T108" fmla="*/ 130 w 253"/>
                  <a:gd name="T109" fmla="*/ 19 h 311"/>
                  <a:gd name="T110" fmla="*/ 126 w 253"/>
                  <a:gd name="T111" fmla="*/ 13 h 311"/>
                  <a:gd name="T112" fmla="*/ 127 w 253"/>
                  <a:gd name="T113" fmla="*/ 6 h 311"/>
                  <a:gd name="T114" fmla="*/ 126 w 253"/>
                  <a:gd name="T115" fmla="*/ 0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3" h="311">
                    <a:moveTo>
                      <a:pt x="126" y="0"/>
                    </a:moveTo>
                    <a:lnTo>
                      <a:pt x="126" y="0"/>
                    </a:lnTo>
                    <a:lnTo>
                      <a:pt x="124" y="1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3" y="4"/>
                    </a:lnTo>
                    <a:lnTo>
                      <a:pt x="123" y="4"/>
                    </a:lnTo>
                    <a:lnTo>
                      <a:pt x="121" y="6"/>
                    </a:lnTo>
                    <a:lnTo>
                      <a:pt x="118" y="6"/>
                    </a:lnTo>
                    <a:lnTo>
                      <a:pt x="118" y="4"/>
                    </a:lnTo>
                    <a:lnTo>
                      <a:pt x="113" y="6"/>
                    </a:lnTo>
                    <a:lnTo>
                      <a:pt x="113" y="6"/>
                    </a:lnTo>
                    <a:lnTo>
                      <a:pt x="107" y="10"/>
                    </a:lnTo>
                    <a:lnTo>
                      <a:pt x="107" y="15"/>
                    </a:lnTo>
                    <a:lnTo>
                      <a:pt x="107" y="15"/>
                    </a:lnTo>
                    <a:lnTo>
                      <a:pt x="107" y="16"/>
                    </a:lnTo>
                    <a:lnTo>
                      <a:pt x="106" y="18"/>
                    </a:lnTo>
                    <a:lnTo>
                      <a:pt x="104" y="19"/>
                    </a:lnTo>
                    <a:lnTo>
                      <a:pt x="104" y="19"/>
                    </a:lnTo>
                    <a:lnTo>
                      <a:pt x="103" y="19"/>
                    </a:lnTo>
                    <a:lnTo>
                      <a:pt x="100" y="27"/>
                    </a:lnTo>
                    <a:lnTo>
                      <a:pt x="100" y="28"/>
                    </a:lnTo>
                    <a:lnTo>
                      <a:pt x="98" y="32"/>
                    </a:lnTo>
                    <a:lnTo>
                      <a:pt x="91" y="41"/>
                    </a:lnTo>
                    <a:lnTo>
                      <a:pt x="91" y="41"/>
                    </a:lnTo>
                    <a:lnTo>
                      <a:pt x="88" y="44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79" y="47"/>
                    </a:lnTo>
                    <a:lnTo>
                      <a:pt x="76" y="50"/>
                    </a:lnTo>
                    <a:lnTo>
                      <a:pt x="69" y="57"/>
                    </a:lnTo>
                    <a:lnTo>
                      <a:pt x="68" y="59"/>
                    </a:lnTo>
                    <a:lnTo>
                      <a:pt x="65" y="60"/>
                    </a:lnTo>
                    <a:lnTo>
                      <a:pt x="63" y="60"/>
                    </a:lnTo>
                    <a:lnTo>
                      <a:pt x="59" y="62"/>
                    </a:lnTo>
                    <a:lnTo>
                      <a:pt x="57" y="63"/>
                    </a:lnTo>
                    <a:lnTo>
                      <a:pt x="56" y="63"/>
                    </a:lnTo>
                    <a:lnTo>
                      <a:pt x="56" y="73"/>
                    </a:lnTo>
                    <a:lnTo>
                      <a:pt x="56" y="73"/>
                    </a:lnTo>
                    <a:lnTo>
                      <a:pt x="54" y="77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47" y="83"/>
                    </a:lnTo>
                    <a:lnTo>
                      <a:pt x="47" y="83"/>
                    </a:lnTo>
                    <a:lnTo>
                      <a:pt x="44" y="83"/>
                    </a:lnTo>
                    <a:lnTo>
                      <a:pt x="41" y="85"/>
                    </a:lnTo>
                    <a:lnTo>
                      <a:pt x="41" y="85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6" y="89"/>
                    </a:lnTo>
                    <a:lnTo>
                      <a:pt x="33" y="92"/>
                    </a:lnTo>
                    <a:lnTo>
                      <a:pt x="33" y="95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8"/>
                    </a:lnTo>
                    <a:lnTo>
                      <a:pt x="27" y="100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1" y="101"/>
                    </a:lnTo>
                    <a:lnTo>
                      <a:pt x="21" y="101"/>
                    </a:lnTo>
                    <a:lnTo>
                      <a:pt x="21" y="101"/>
                    </a:lnTo>
                    <a:lnTo>
                      <a:pt x="21" y="103"/>
                    </a:lnTo>
                    <a:lnTo>
                      <a:pt x="21" y="103"/>
                    </a:lnTo>
                    <a:lnTo>
                      <a:pt x="16" y="109"/>
                    </a:lnTo>
                    <a:lnTo>
                      <a:pt x="12" y="112"/>
                    </a:lnTo>
                    <a:lnTo>
                      <a:pt x="12" y="114"/>
                    </a:lnTo>
                    <a:lnTo>
                      <a:pt x="12" y="114"/>
                    </a:lnTo>
                    <a:lnTo>
                      <a:pt x="7" y="117"/>
                    </a:lnTo>
                    <a:lnTo>
                      <a:pt x="7" y="127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7" y="130"/>
                    </a:lnTo>
                    <a:lnTo>
                      <a:pt x="7" y="130"/>
                    </a:lnTo>
                    <a:lnTo>
                      <a:pt x="4" y="138"/>
                    </a:lnTo>
                    <a:lnTo>
                      <a:pt x="0" y="144"/>
                    </a:lnTo>
                    <a:lnTo>
                      <a:pt x="0" y="149"/>
                    </a:lnTo>
                    <a:lnTo>
                      <a:pt x="0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7" y="152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9" y="158"/>
                    </a:lnTo>
                    <a:lnTo>
                      <a:pt x="9" y="158"/>
                    </a:lnTo>
                    <a:lnTo>
                      <a:pt x="9" y="158"/>
                    </a:lnTo>
                    <a:lnTo>
                      <a:pt x="9" y="159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4"/>
                    </a:lnTo>
                    <a:lnTo>
                      <a:pt x="12" y="167"/>
                    </a:lnTo>
                    <a:lnTo>
                      <a:pt x="12" y="167"/>
                    </a:lnTo>
                    <a:lnTo>
                      <a:pt x="13" y="179"/>
                    </a:lnTo>
                    <a:lnTo>
                      <a:pt x="13" y="179"/>
                    </a:lnTo>
                    <a:lnTo>
                      <a:pt x="16" y="187"/>
                    </a:lnTo>
                    <a:lnTo>
                      <a:pt x="19" y="194"/>
                    </a:lnTo>
                    <a:lnTo>
                      <a:pt x="21" y="196"/>
                    </a:lnTo>
                    <a:lnTo>
                      <a:pt x="21" y="196"/>
                    </a:lnTo>
                    <a:lnTo>
                      <a:pt x="22" y="197"/>
                    </a:lnTo>
                    <a:lnTo>
                      <a:pt x="22" y="197"/>
                    </a:lnTo>
                    <a:lnTo>
                      <a:pt x="24" y="199"/>
                    </a:lnTo>
                    <a:lnTo>
                      <a:pt x="24" y="199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4" y="208"/>
                    </a:lnTo>
                    <a:lnTo>
                      <a:pt x="29" y="218"/>
                    </a:lnTo>
                    <a:lnTo>
                      <a:pt x="30" y="220"/>
                    </a:lnTo>
                    <a:lnTo>
                      <a:pt x="30" y="220"/>
                    </a:lnTo>
                    <a:lnTo>
                      <a:pt x="33" y="223"/>
                    </a:lnTo>
                    <a:lnTo>
                      <a:pt x="33" y="223"/>
                    </a:lnTo>
                    <a:lnTo>
                      <a:pt x="36" y="225"/>
                    </a:lnTo>
                    <a:lnTo>
                      <a:pt x="38" y="226"/>
                    </a:lnTo>
                    <a:lnTo>
                      <a:pt x="45" y="228"/>
                    </a:lnTo>
                    <a:lnTo>
                      <a:pt x="45" y="228"/>
                    </a:lnTo>
                    <a:lnTo>
                      <a:pt x="50" y="229"/>
                    </a:lnTo>
                    <a:lnTo>
                      <a:pt x="54" y="232"/>
                    </a:lnTo>
                    <a:lnTo>
                      <a:pt x="54" y="232"/>
                    </a:lnTo>
                    <a:lnTo>
                      <a:pt x="57" y="234"/>
                    </a:lnTo>
                    <a:lnTo>
                      <a:pt x="57" y="234"/>
                    </a:lnTo>
                    <a:lnTo>
                      <a:pt x="57" y="234"/>
                    </a:lnTo>
                    <a:lnTo>
                      <a:pt x="57" y="234"/>
                    </a:lnTo>
                    <a:lnTo>
                      <a:pt x="57" y="235"/>
                    </a:lnTo>
                    <a:lnTo>
                      <a:pt x="57" y="235"/>
                    </a:lnTo>
                    <a:lnTo>
                      <a:pt x="59" y="237"/>
                    </a:lnTo>
                    <a:lnTo>
                      <a:pt x="59" y="237"/>
                    </a:lnTo>
                    <a:lnTo>
                      <a:pt x="59" y="237"/>
                    </a:lnTo>
                    <a:lnTo>
                      <a:pt x="60" y="238"/>
                    </a:lnTo>
                    <a:lnTo>
                      <a:pt x="60" y="238"/>
                    </a:lnTo>
                    <a:lnTo>
                      <a:pt x="60" y="238"/>
                    </a:lnTo>
                    <a:lnTo>
                      <a:pt x="60" y="238"/>
                    </a:lnTo>
                    <a:lnTo>
                      <a:pt x="63" y="238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6" y="238"/>
                    </a:lnTo>
                    <a:lnTo>
                      <a:pt x="66" y="232"/>
                    </a:lnTo>
                    <a:lnTo>
                      <a:pt x="66" y="232"/>
                    </a:lnTo>
                    <a:lnTo>
                      <a:pt x="66" y="231"/>
                    </a:lnTo>
                    <a:lnTo>
                      <a:pt x="83" y="246"/>
                    </a:lnTo>
                    <a:lnTo>
                      <a:pt x="83" y="247"/>
                    </a:lnTo>
                    <a:lnTo>
                      <a:pt x="83" y="247"/>
                    </a:lnTo>
                    <a:lnTo>
                      <a:pt x="83" y="249"/>
                    </a:lnTo>
                    <a:lnTo>
                      <a:pt x="83" y="249"/>
                    </a:lnTo>
                    <a:lnTo>
                      <a:pt x="85" y="249"/>
                    </a:lnTo>
                    <a:lnTo>
                      <a:pt x="85" y="250"/>
                    </a:lnTo>
                    <a:lnTo>
                      <a:pt x="85" y="252"/>
                    </a:lnTo>
                    <a:lnTo>
                      <a:pt x="86" y="253"/>
                    </a:lnTo>
                    <a:lnTo>
                      <a:pt x="86" y="253"/>
                    </a:lnTo>
                    <a:lnTo>
                      <a:pt x="86" y="259"/>
                    </a:lnTo>
                    <a:lnTo>
                      <a:pt x="86" y="264"/>
                    </a:lnTo>
                    <a:lnTo>
                      <a:pt x="86" y="264"/>
                    </a:lnTo>
                    <a:lnTo>
                      <a:pt x="86" y="267"/>
                    </a:lnTo>
                    <a:lnTo>
                      <a:pt x="85" y="269"/>
                    </a:lnTo>
                    <a:lnTo>
                      <a:pt x="85" y="269"/>
                    </a:lnTo>
                    <a:lnTo>
                      <a:pt x="85" y="270"/>
                    </a:lnTo>
                    <a:lnTo>
                      <a:pt x="85" y="270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3"/>
                    </a:lnTo>
                    <a:lnTo>
                      <a:pt x="82" y="273"/>
                    </a:lnTo>
                    <a:lnTo>
                      <a:pt x="80" y="273"/>
                    </a:lnTo>
                    <a:lnTo>
                      <a:pt x="80" y="275"/>
                    </a:lnTo>
                    <a:lnTo>
                      <a:pt x="82" y="275"/>
                    </a:lnTo>
                    <a:lnTo>
                      <a:pt x="82" y="275"/>
                    </a:lnTo>
                    <a:lnTo>
                      <a:pt x="83" y="278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5"/>
                    </a:lnTo>
                    <a:lnTo>
                      <a:pt x="86" y="285"/>
                    </a:lnTo>
                    <a:lnTo>
                      <a:pt x="85" y="287"/>
                    </a:lnTo>
                    <a:lnTo>
                      <a:pt x="123" y="293"/>
                    </a:lnTo>
                    <a:lnTo>
                      <a:pt x="144" y="282"/>
                    </a:lnTo>
                    <a:lnTo>
                      <a:pt x="170" y="281"/>
                    </a:lnTo>
                    <a:lnTo>
                      <a:pt x="174" y="293"/>
                    </a:lnTo>
                    <a:lnTo>
                      <a:pt x="182" y="293"/>
                    </a:lnTo>
                    <a:lnTo>
                      <a:pt x="189" y="310"/>
                    </a:lnTo>
                    <a:lnTo>
                      <a:pt x="198" y="311"/>
                    </a:lnTo>
                    <a:lnTo>
                      <a:pt x="198" y="305"/>
                    </a:lnTo>
                    <a:lnTo>
                      <a:pt x="208" y="305"/>
                    </a:lnTo>
                    <a:lnTo>
                      <a:pt x="215" y="284"/>
                    </a:lnTo>
                    <a:lnTo>
                      <a:pt x="226" y="276"/>
                    </a:lnTo>
                    <a:lnTo>
                      <a:pt x="226" y="263"/>
                    </a:lnTo>
                    <a:lnTo>
                      <a:pt x="218" y="255"/>
                    </a:lnTo>
                    <a:lnTo>
                      <a:pt x="220" y="249"/>
                    </a:lnTo>
                    <a:lnTo>
                      <a:pt x="230" y="241"/>
                    </a:lnTo>
                    <a:lnTo>
                      <a:pt x="224" y="226"/>
                    </a:lnTo>
                    <a:lnTo>
                      <a:pt x="224" y="217"/>
                    </a:lnTo>
                    <a:lnTo>
                      <a:pt x="244" y="212"/>
                    </a:lnTo>
                    <a:lnTo>
                      <a:pt x="244" y="200"/>
                    </a:lnTo>
                    <a:lnTo>
                      <a:pt x="244" y="200"/>
                    </a:lnTo>
                    <a:lnTo>
                      <a:pt x="246" y="199"/>
                    </a:lnTo>
                    <a:lnTo>
                      <a:pt x="246" y="196"/>
                    </a:lnTo>
                    <a:lnTo>
                      <a:pt x="246" y="196"/>
                    </a:lnTo>
                    <a:lnTo>
                      <a:pt x="244" y="196"/>
                    </a:lnTo>
                    <a:lnTo>
                      <a:pt x="244" y="196"/>
                    </a:lnTo>
                    <a:lnTo>
                      <a:pt x="242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41" y="191"/>
                    </a:lnTo>
                    <a:lnTo>
                      <a:pt x="241" y="188"/>
                    </a:lnTo>
                    <a:lnTo>
                      <a:pt x="246" y="188"/>
                    </a:lnTo>
                    <a:lnTo>
                      <a:pt x="249" y="185"/>
                    </a:lnTo>
                    <a:lnTo>
                      <a:pt x="249" y="174"/>
                    </a:lnTo>
                    <a:lnTo>
                      <a:pt x="249" y="173"/>
                    </a:lnTo>
                    <a:lnTo>
                      <a:pt x="247" y="171"/>
                    </a:lnTo>
                    <a:lnTo>
                      <a:pt x="247" y="171"/>
                    </a:lnTo>
                    <a:lnTo>
                      <a:pt x="247" y="171"/>
                    </a:lnTo>
                    <a:lnTo>
                      <a:pt x="247" y="171"/>
                    </a:lnTo>
                    <a:lnTo>
                      <a:pt x="247" y="171"/>
                    </a:lnTo>
                    <a:lnTo>
                      <a:pt x="247" y="170"/>
                    </a:lnTo>
                    <a:lnTo>
                      <a:pt x="247" y="170"/>
                    </a:lnTo>
                    <a:lnTo>
                      <a:pt x="249" y="168"/>
                    </a:lnTo>
                    <a:lnTo>
                      <a:pt x="249" y="168"/>
                    </a:lnTo>
                    <a:lnTo>
                      <a:pt x="252" y="167"/>
                    </a:lnTo>
                    <a:lnTo>
                      <a:pt x="253" y="164"/>
                    </a:lnTo>
                    <a:lnTo>
                      <a:pt x="253" y="153"/>
                    </a:lnTo>
                    <a:lnTo>
                      <a:pt x="250" y="153"/>
                    </a:lnTo>
                    <a:lnTo>
                      <a:pt x="250" y="153"/>
                    </a:lnTo>
                    <a:lnTo>
                      <a:pt x="250" y="150"/>
                    </a:lnTo>
                    <a:lnTo>
                      <a:pt x="252" y="146"/>
                    </a:lnTo>
                    <a:lnTo>
                      <a:pt x="252" y="144"/>
                    </a:lnTo>
                    <a:lnTo>
                      <a:pt x="252" y="142"/>
                    </a:lnTo>
                    <a:lnTo>
                      <a:pt x="249" y="141"/>
                    </a:lnTo>
                    <a:lnTo>
                      <a:pt x="249" y="141"/>
                    </a:lnTo>
                    <a:lnTo>
                      <a:pt x="244" y="124"/>
                    </a:lnTo>
                    <a:lnTo>
                      <a:pt x="244" y="124"/>
                    </a:lnTo>
                    <a:lnTo>
                      <a:pt x="242" y="123"/>
                    </a:lnTo>
                    <a:lnTo>
                      <a:pt x="241" y="121"/>
                    </a:lnTo>
                    <a:lnTo>
                      <a:pt x="241" y="118"/>
                    </a:lnTo>
                    <a:lnTo>
                      <a:pt x="239" y="114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5" y="114"/>
                    </a:lnTo>
                    <a:lnTo>
                      <a:pt x="235" y="104"/>
                    </a:lnTo>
                    <a:lnTo>
                      <a:pt x="235" y="104"/>
                    </a:lnTo>
                    <a:lnTo>
                      <a:pt x="232" y="100"/>
                    </a:lnTo>
                    <a:lnTo>
                      <a:pt x="232" y="92"/>
                    </a:lnTo>
                    <a:lnTo>
                      <a:pt x="232" y="92"/>
                    </a:lnTo>
                    <a:lnTo>
                      <a:pt x="230" y="89"/>
                    </a:lnTo>
                    <a:lnTo>
                      <a:pt x="230" y="89"/>
                    </a:lnTo>
                    <a:lnTo>
                      <a:pt x="230" y="88"/>
                    </a:lnTo>
                    <a:lnTo>
                      <a:pt x="230" y="88"/>
                    </a:lnTo>
                    <a:lnTo>
                      <a:pt x="229" y="88"/>
                    </a:lnTo>
                    <a:lnTo>
                      <a:pt x="229" y="88"/>
                    </a:lnTo>
                    <a:lnTo>
                      <a:pt x="229" y="86"/>
                    </a:lnTo>
                    <a:lnTo>
                      <a:pt x="229" y="83"/>
                    </a:lnTo>
                    <a:lnTo>
                      <a:pt x="227" y="82"/>
                    </a:lnTo>
                    <a:lnTo>
                      <a:pt x="227" y="82"/>
                    </a:lnTo>
                    <a:lnTo>
                      <a:pt x="227" y="80"/>
                    </a:lnTo>
                    <a:lnTo>
                      <a:pt x="227" y="80"/>
                    </a:lnTo>
                    <a:lnTo>
                      <a:pt x="224" y="77"/>
                    </a:lnTo>
                    <a:lnTo>
                      <a:pt x="224" y="77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08" y="63"/>
                    </a:lnTo>
                    <a:lnTo>
                      <a:pt x="208" y="63"/>
                    </a:lnTo>
                    <a:lnTo>
                      <a:pt x="206" y="63"/>
                    </a:lnTo>
                    <a:lnTo>
                      <a:pt x="206" y="63"/>
                    </a:lnTo>
                    <a:lnTo>
                      <a:pt x="206" y="63"/>
                    </a:lnTo>
                    <a:lnTo>
                      <a:pt x="205" y="65"/>
                    </a:lnTo>
                    <a:lnTo>
                      <a:pt x="205" y="65"/>
                    </a:lnTo>
                    <a:lnTo>
                      <a:pt x="203" y="65"/>
                    </a:lnTo>
                    <a:lnTo>
                      <a:pt x="200" y="62"/>
                    </a:lnTo>
                    <a:lnTo>
                      <a:pt x="198" y="62"/>
                    </a:lnTo>
                    <a:lnTo>
                      <a:pt x="198" y="62"/>
                    </a:lnTo>
                    <a:lnTo>
                      <a:pt x="198" y="59"/>
                    </a:lnTo>
                    <a:lnTo>
                      <a:pt x="191" y="51"/>
                    </a:lnTo>
                    <a:lnTo>
                      <a:pt x="191" y="51"/>
                    </a:lnTo>
                    <a:lnTo>
                      <a:pt x="189" y="51"/>
                    </a:lnTo>
                    <a:lnTo>
                      <a:pt x="189" y="51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5" y="48"/>
                    </a:lnTo>
                    <a:lnTo>
                      <a:pt x="185" y="48"/>
                    </a:lnTo>
                    <a:lnTo>
                      <a:pt x="182" y="45"/>
                    </a:lnTo>
                    <a:lnTo>
                      <a:pt x="179" y="44"/>
                    </a:lnTo>
                    <a:lnTo>
                      <a:pt x="179" y="44"/>
                    </a:lnTo>
                    <a:lnTo>
                      <a:pt x="179" y="42"/>
                    </a:lnTo>
                    <a:lnTo>
                      <a:pt x="179" y="44"/>
                    </a:lnTo>
                    <a:lnTo>
                      <a:pt x="176" y="42"/>
                    </a:lnTo>
                    <a:lnTo>
                      <a:pt x="176" y="42"/>
                    </a:lnTo>
                    <a:lnTo>
                      <a:pt x="174" y="41"/>
                    </a:lnTo>
                    <a:lnTo>
                      <a:pt x="173" y="41"/>
                    </a:lnTo>
                    <a:lnTo>
                      <a:pt x="173" y="41"/>
                    </a:lnTo>
                    <a:lnTo>
                      <a:pt x="173" y="39"/>
                    </a:lnTo>
                    <a:lnTo>
                      <a:pt x="171" y="38"/>
                    </a:lnTo>
                    <a:lnTo>
                      <a:pt x="171" y="38"/>
                    </a:lnTo>
                    <a:lnTo>
                      <a:pt x="168" y="36"/>
                    </a:lnTo>
                    <a:lnTo>
                      <a:pt x="167" y="32"/>
                    </a:lnTo>
                    <a:lnTo>
                      <a:pt x="167" y="32"/>
                    </a:lnTo>
                    <a:lnTo>
                      <a:pt x="167" y="30"/>
                    </a:lnTo>
                    <a:lnTo>
                      <a:pt x="167" y="28"/>
                    </a:lnTo>
                    <a:lnTo>
                      <a:pt x="167" y="25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2" y="24"/>
                    </a:lnTo>
                    <a:lnTo>
                      <a:pt x="161" y="22"/>
                    </a:lnTo>
                    <a:lnTo>
                      <a:pt x="161" y="22"/>
                    </a:lnTo>
                    <a:lnTo>
                      <a:pt x="159" y="22"/>
                    </a:lnTo>
                    <a:lnTo>
                      <a:pt x="159" y="22"/>
                    </a:lnTo>
                    <a:lnTo>
                      <a:pt x="151" y="27"/>
                    </a:lnTo>
                    <a:lnTo>
                      <a:pt x="147" y="27"/>
                    </a:lnTo>
                    <a:lnTo>
                      <a:pt x="147" y="25"/>
                    </a:lnTo>
                    <a:lnTo>
                      <a:pt x="147" y="25"/>
                    </a:lnTo>
                    <a:lnTo>
                      <a:pt x="145" y="24"/>
                    </a:lnTo>
                    <a:lnTo>
                      <a:pt x="144" y="24"/>
                    </a:lnTo>
                    <a:lnTo>
                      <a:pt x="142" y="25"/>
                    </a:lnTo>
                    <a:lnTo>
                      <a:pt x="139" y="25"/>
                    </a:lnTo>
                    <a:lnTo>
                      <a:pt x="139" y="25"/>
                    </a:lnTo>
                    <a:lnTo>
                      <a:pt x="138" y="24"/>
                    </a:lnTo>
                    <a:lnTo>
                      <a:pt x="138" y="24"/>
                    </a:lnTo>
                    <a:lnTo>
                      <a:pt x="136" y="22"/>
                    </a:lnTo>
                    <a:lnTo>
                      <a:pt x="130" y="25"/>
                    </a:lnTo>
                    <a:lnTo>
                      <a:pt x="130" y="25"/>
                    </a:lnTo>
                    <a:lnTo>
                      <a:pt x="129" y="22"/>
                    </a:lnTo>
                    <a:lnTo>
                      <a:pt x="129" y="22"/>
                    </a:lnTo>
                    <a:lnTo>
                      <a:pt x="130" y="19"/>
                    </a:lnTo>
                    <a:lnTo>
                      <a:pt x="130" y="19"/>
                    </a:lnTo>
                    <a:lnTo>
                      <a:pt x="130" y="19"/>
                    </a:lnTo>
                    <a:lnTo>
                      <a:pt x="130" y="18"/>
                    </a:lnTo>
                    <a:lnTo>
                      <a:pt x="130" y="18"/>
                    </a:lnTo>
                    <a:lnTo>
                      <a:pt x="130" y="16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6" y="12"/>
                    </a:lnTo>
                    <a:lnTo>
                      <a:pt x="126" y="12"/>
                    </a:lnTo>
                    <a:lnTo>
                      <a:pt x="127" y="9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6" y="4"/>
                    </a:lnTo>
                    <a:lnTo>
                      <a:pt x="126" y="4"/>
                    </a:lnTo>
                    <a:lnTo>
                      <a:pt x="126" y="3"/>
                    </a:lnTo>
                    <a:lnTo>
                      <a:pt x="126" y="3"/>
                    </a:lnTo>
                    <a:lnTo>
                      <a:pt x="126" y="1"/>
                    </a:lnTo>
                    <a:lnTo>
                      <a:pt x="126" y="0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84" name="Freeform 10">
                <a:extLst>
                  <a:ext uri="{FF2B5EF4-FFF2-40B4-BE49-F238E27FC236}">
                    <a16:creationId xmlns:a16="http://schemas.microsoft.com/office/drawing/2014/main" id="{C309E3B4-C313-413C-0B76-AAF074692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3927"/>
                <a:ext cx="111" cy="111"/>
              </a:xfrm>
              <a:custGeom>
                <a:avLst/>
                <a:gdLst>
                  <a:gd name="T0" fmla="*/ 49 w 223"/>
                  <a:gd name="T1" fmla="*/ 146 h 222"/>
                  <a:gd name="T2" fmla="*/ 15 w 223"/>
                  <a:gd name="T3" fmla="*/ 149 h 222"/>
                  <a:gd name="T4" fmla="*/ 0 w 223"/>
                  <a:gd name="T5" fmla="*/ 178 h 222"/>
                  <a:gd name="T6" fmla="*/ 6 w 223"/>
                  <a:gd name="T7" fmla="*/ 193 h 222"/>
                  <a:gd name="T8" fmla="*/ 3 w 223"/>
                  <a:gd name="T9" fmla="*/ 216 h 222"/>
                  <a:gd name="T10" fmla="*/ 23 w 223"/>
                  <a:gd name="T11" fmla="*/ 216 h 222"/>
                  <a:gd name="T12" fmla="*/ 70 w 223"/>
                  <a:gd name="T13" fmla="*/ 198 h 222"/>
                  <a:gd name="T14" fmla="*/ 115 w 223"/>
                  <a:gd name="T15" fmla="*/ 183 h 222"/>
                  <a:gd name="T16" fmla="*/ 128 w 223"/>
                  <a:gd name="T17" fmla="*/ 177 h 222"/>
                  <a:gd name="T18" fmla="*/ 149 w 223"/>
                  <a:gd name="T19" fmla="*/ 166 h 222"/>
                  <a:gd name="T20" fmla="*/ 155 w 223"/>
                  <a:gd name="T21" fmla="*/ 155 h 222"/>
                  <a:gd name="T22" fmla="*/ 169 w 223"/>
                  <a:gd name="T23" fmla="*/ 116 h 222"/>
                  <a:gd name="T24" fmla="*/ 172 w 223"/>
                  <a:gd name="T25" fmla="*/ 84 h 222"/>
                  <a:gd name="T26" fmla="*/ 181 w 223"/>
                  <a:gd name="T27" fmla="*/ 52 h 222"/>
                  <a:gd name="T28" fmla="*/ 181 w 223"/>
                  <a:gd name="T29" fmla="*/ 50 h 222"/>
                  <a:gd name="T30" fmla="*/ 182 w 223"/>
                  <a:gd name="T31" fmla="*/ 46 h 222"/>
                  <a:gd name="T32" fmla="*/ 185 w 223"/>
                  <a:gd name="T33" fmla="*/ 41 h 222"/>
                  <a:gd name="T34" fmla="*/ 188 w 223"/>
                  <a:gd name="T35" fmla="*/ 40 h 222"/>
                  <a:gd name="T36" fmla="*/ 191 w 223"/>
                  <a:gd name="T37" fmla="*/ 37 h 222"/>
                  <a:gd name="T38" fmla="*/ 190 w 223"/>
                  <a:gd name="T39" fmla="*/ 29 h 222"/>
                  <a:gd name="T40" fmla="*/ 193 w 223"/>
                  <a:gd name="T41" fmla="*/ 26 h 222"/>
                  <a:gd name="T42" fmla="*/ 194 w 223"/>
                  <a:gd name="T43" fmla="*/ 26 h 222"/>
                  <a:gd name="T44" fmla="*/ 194 w 223"/>
                  <a:gd name="T45" fmla="*/ 28 h 222"/>
                  <a:gd name="T46" fmla="*/ 194 w 223"/>
                  <a:gd name="T47" fmla="*/ 31 h 222"/>
                  <a:gd name="T48" fmla="*/ 194 w 223"/>
                  <a:gd name="T49" fmla="*/ 35 h 222"/>
                  <a:gd name="T50" fmla="*/ 194 w 223"/>
                  <a:gd name="T51" fmla="*/ 35 h 222"/>
                  <a:gd name="T52" fmla="*/ 194 w 223"/>
                  <a:gd name="T53" fmla="*/ 43 h 222"/>
                  <a:gd name="T54" fmla="*/ 202 w 223"/>
                  <a:gd name="T55" fmla="*/ 40 h 222"/>
                  <a:gd name="T56" fmla="*/ 205 w 223"/>
                  <a:gd name="T57" fmla="*/ 37 h 222"/>
                  <a:gd name="T58" fmla="*/ 206 w 223"/>
                  <a:gd name="T59" fmla="*/ 26 h 222"/>
                  <a:gd name="T60" fmla="*/ 208 w 223"/>
                  <a:gd name="T61" fmla="*/ 20 h 222"/>
                  <a:gd name="T62" fmla="*/ 210 w 223"/>
                  <a:gd name="T63" fmla="*/ 19 h 222"/>
                  <a:gd name="T64" fmla="*/ 210 w 223"/>
                  <a:gd name="T65" fmla="*/ 15 h 222"/>
                  <a:gd name="T66" fmla="*/ 219 w 223"/>
                  <a:gd name="T67" fmla="*/ 12 h 222"/>
                  <a:gd name="T68" fmla="*/ 219 w 223"/>
                  <a:gd name="T69" fmla="*/ 12 h 222"/>
                  <a:gd name="T70" fmla="*/ 222 w 223"/>
                  <a:gd name="T71" fmla="*/ 9 h 222"/>
                  <a:gd name="T72" fmla="*/ 223 w 223"/>
                  <a:gd name="T73" fmla="*/ 6 h 222"/>
                  <a:gd name="T74" fmla="*/ 222 w 223"/>
                  <a:gd name="T75" fmla="*/ 5 h 222"/>
                  <a:gd name="T76" fmla="*/ 222 w 223"/>
                  <a:gd name="T77" fmla="*/ 3 h 222"/>
                  <a:gd name="T78" fmla="*/ 219 w 223"/>
                  <a:gd name="T79" fmla="*/ 3 h 222"/>
                  <a:gd name="T80" fmla="*/ 219 w 223"/>
                  <a:gd name="T81" fmla="*/ 0 h 222"/>
                  <a:gd name="T82" fmla="*/ 178 w 223"/>
                  <a:gd name="T83" fmla="*/ 15 h 222"/>
                  <a:gd name="T84" fmla="*/ 155 w 223"/>
                  <a:gd name="T85" fmla="*/ 17 h 222"/>
                  <a:gd name="T86" fmla="*/ 118 w 223"/>
                  <a:gd name="T87" fmla="*/ 22 h 222"/>
                  <a:gd name="T88" fmla="*/ 120 w 223"/>
                  <a:gd name="T89" fmla="*/ 32 h 222"/>
                  <a:gd name="T90" fmla="*/ 106 w 223"/>
                  <a:gd name="T91" fmla="*/ 40 h 222"/>
                  <a:gd name="T92" fmla="*/ 97 w 223"/>
                  <a:gd name="T93" fmla="*/ 66 h 222"/>
                  <a:gd name="T94" fmla="*/ 97 w 223"/>
                  <a:gd name="T95" fmla="*/ 84 h 222"/>
                  <a:gd name="T96" fmla="*/ 105 w 223"/>
                  <a:gd name="T97" fmla="*/ 91 h 222"/>
                  <a:gd name="T98" fmla="*/ 105 w 223"/>
                  <a:gd name="T99" fmla="*/ 102 h 222"/>
                  <a:gd name="T100" fmla="*/ 87 w 223"/>
                  <a:gd name="T101" fmla="*/ 113 h 222"/>
                  <a:gd name="T102" fmla="*/ 65 w 223"/>
                  <a:gd name="T103" fmla="*/ 14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3" h="222">
                    <a:moveTo>
                      <a:pt x="65" y="140"/>
                    </a:moveTo>
                    <a:lnTo>
                      <a:pt x="49" y="146"/>
                    </a:lnTo>
                    <a:lnTo>
                      <a:pt x="37" y="154"/>
                    </a:lnTo>
                    <a:lnTo>
                      <a:pt x="15" y="149"/>
                    </a:lnTo>
                    <a:lnTo>
                      <a:pt x="9" y="169"/>
                    </a:lnTo>
                    <a:lnTo>
                      <a:pt x="0" y="178"/>
                    </a:lnTo>
                    <a:lnTo>
                      <a:pt x="5" y="184"/>
                    </a:lnTo>
                    <a:lnTo>
                      <a:pt x="6" y="193"/>
                    </a:lnTo>
                    <a:lnTo>
                      <a:pt x="3" y="198"/>
                    </a:lnTo>
                    <a:lnTo>
                      <a:pt x="3" y="216"/>
                    </a:lnTo>
                    <a:lnTo>
                      <a:pt x="15" y="222"/>
                    </a:lnTo>
                    <a:lnTo>
                      <a:pt x="23" y="216"/>
                    </a:lnTo>
                    <a:lnTo>
                      <a:pt x="49" y="216"/>
                    </a:lnTo>
                    <a:lnTo>
                      <a:pt x="70" y="198"/>
                    </a:lnTo>
                    <a:lnTo>
                      <a:pt x="111" y="192"/>
                    </a:lnTo>
                    <a:lnTo>
                      <a:pt x="115" y="183"/>
                    </a:lnTo>
                    <a:lnTo>
                      <a:pt x="128" y="177"/>
                    </a:lnTo>
                    <a:lnTo>
                      <a:pt x="128" y="177"/>
                    </a:lnTo>
                    <a:lnTo>
                      <a:pt x="140" y="169"/>
                    </a:lnTo>
                    <a:lnTo>
                      <a:pt x="149" y="166"/>
                    </a:lnTo>
                    <a:lnTo>
                      <a:pt x="150" y="158"/>
                    </a:lnTo>
                    <a:lnTo>
                      <a:pt x="155" y="155"/>
                    </a:lnTo>
                    <a:lnTo>
                      <a:pt x="158" y="132"/>
                    </a:lnTo>
                    <a:lnTo>
                      <a:pt x="169" y="116"/>
                    </a:lnTo>
                    <a:lnTo>
                      <a:pt x="173" y="101"/>
                    </a:lnTo>
                    <a:lnTo>
                      <a:pt x="172" y="84"/>
                    </a:lnTo>
                    <a:lnTo>
                      <a:pt x="176" y="64"/>
                    </a:lnTo>
                    <a:lnTo>
                      <a:pt x="181" y="52"/>
                    </a:lnTo>
                    <a:lnTo>
                      <a:pt x="181" y="50"/>
                    </a:lnTo>
                    <a:lnTo>
                      <a:pt x="181" y="50"/>
                    </a:lnTo>
                    <a:lnTo>
                      <a:pt x="181" y="49"/>
                    </a:lnTo>
                    <a:lnTo>
                      <a:pt x="182" y="46"/>
                    </a:lnTo>
                    <a:lnTo>
                      <a:pt x="182" y="46"/>
                    </a:lnTo>
                    <a:lnTo>
                      <a:pt x="185" y="41"/>
                    </a:lnTo>
                    <a:lnTo>
                      <a:pt x="188" y="40"/>
                    </a:lnTo>
                    <a:lnTo>
                      <a:pt x="188" y="40"/>
                    </a:lnTo>
                    <a:lnTo>
                      <a:pt x="191" y="37"/>
                    </a:lnTo>
                    <a:lnTo>
                      <a:pt x="191" y="37"/>
                    </a:lnTo>
                    <a:lnTo>
                      <a:pt x="191" y="32"/>
                    </a:lnTo>
                    <a:lnTo>
                      <a:pt x="190" y="29"/>
                    </a:lnTo>
                    <a:lnTo>
                      <a:pt x="190" y="25"/>
                    </a:lnTo>
                    <a:lnTo>
                      <a:pt x="193" y="26"/>
                    </a:lnTo>
                    <a:lnTo>
                      <a:pt x="194" y="26"/>
                    </a:lnTo>
                    <a:lnTo>
                      <a:pt x="194" y="26"/>
                    </a:lnTo>
                    <a:lnTo>
                      <a:pt x="194" y="28"/>
                    </a:lnTo>
                    <a:lnTo>
                      <a:pt x="194" y="28"/>
                    </a:lnTo>
                    <a:lnTo>
                      <a:pt x="194" y="31"/>
                    </a:lnTo>
                    <a:lnTo>
                      <a:pt x="194" y="31"/>
                    </a:lnTo>
                    <a:lnTo>
                      <a:pt x="196" y="32"/>
                    </a:lnTo>
                    <a:lnTo>
                      <a:pt x="194" y="35"/>
                    </a:lnTo>
                    <a:lnTo>
                      <a:pt x="194" y="35"/>
                    </a:lnTo>
                    <a:lnTo>
                      <a:pt x="194" y="35"/>
                    </a:lnTo>
                    <a:lnTo>
                      <a:pt x="194" y="37"/>
                    </a:lnTo>
                    <a:lnTo>
                      <a:pt x="194" y="43"/>
                    </a:lnTo>
                    <a:lnTo>
                      <a:pt x="196" y="43"/>
                    </a:lnTo>
                    <a:lnTo>
                      <a:pt x="202" y="40"/>
                    </a:lnTo>
                    <a:lnTo>
                      <a:pt x="202" y="40"/>
                    </a:lnTo>
                    <a:lnTo>
                      <a:pt x="205" y="37"/>
                    </a:lnTo>
                    <a:lnTo>
                      <a:pt x="206" y="32"/>
                    </a:lnTo>
                    <a:lnTo>
                      <a:pt x="206" y="26"/>
                    </a:lnTo>
                    <a:lnTo>
                      <a:pt x="206" y="26"/>
                    </a:lnTo>
                    <a:lnTo>
                      <a:pt x="208" y="20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5"/>
                    </a:lnTo>
                    <a:lnTo>
                      <a:pt x="214" y="12"/>
                    </a:lnTo>
                    <a:lnTo>
                      <a:pt x="219" y="12"/>
                    </a:lnTo>
                    <a:lnTo>
                      <a:pt x="219" y="12"/>
                    </a:lnTo>
                    <a:lnTo>
                      <a:pt x="219" y="12"/>
                    </a:lnTo>
                    <a:lnTo>
                      <a:pt x="222" y="9"/>
                    </a:lnTo>
                    <a:lnTo>
                      <a:pt x="222" y="9"/>
                    </a:lnTo>
                    <a:lnTo>
                      <a:pt x="222" y="9"/>
                    </a:lnTo>
                    <a:lnTo>
                      <a:pt x="223" y="6"/>
                    </a:lnTo>
                    <a:lnTo>
                      <a:pt x="223" y="6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22" y="3"/>
                    </a:lnTo>
                    <a:lnTo>
                      <a:pt x="220" y="3"/>
                    </a:lnTo>
                    <a:lnTo>
                      <a:pt x="219" y="3"/>
                    </a:lnTo>
                    <a:lnTo>
                      <a:pt x="219" y="0"/>
                    </a:lnTo>
                    <a:lnTo>
                      <a:pt x="219" y="0"/>
                    </a:lnTo>
                    <a:lnTo>
                      <a:pt x="197" y="15"/>
                    </a:lnTo>
                    <a:lnTo>
                      <a:pt x="178" y="15"/>
                    </a:lnTo>
                    <a:lnTo>
                      <a:pt x="164" y="12"/>
                    </a:lnTo>
                    <a:lnTo>
                      <a:pt x="155" y="17"/>
                    </a:lnTo>
                    <a:lnTo>
                      <a:pt x="128" y="17"/>
                    </a:lnTo>
                    <a:lnTo>
                      <a:pt x="118" y="22"/>
                    </a:lnTo>
                    <a:lnTo>
                      <a:pt x="123" y="26"/>
                    </a:lnTo>
                    <a:lnTo>
                      <a:pt x="120" y="32"/>
                    </a:lnTo>
                    <a:lnTo>
                      <a:pt x="109" y="31"/>
                    </a:lnTo>
                    <a:lnTo>
                      <a:pt x="106" y="40"/>
                    </a:lnTo>
                    <a:lnTo>
                      <a:pt x="105" y="55"/>
                    </a:lnTo>
                    <a:lnTo>
                      <a:pt x="97" y="66"/>
                    </a:lnTo>
                    <a:lnTo>
                      <a:pt x="100" y="79"/>
                    </a:lnTo>
                    <a:lnTo>
                      <a:pt x="97" y="84"/>
                    </a:lnTo>
                    <a:lnTo>
                      <a:pt x="97" y="88"/>
                    </a:lnTo>
                    <a:lnTo>
                      <a:pt x="105" y="91"/>
                    </a:lnTo>
                    <a:lnTo>
                      <a:pt x="102" y="98"/>
                    </a:lnTo>
                    <a:lnTo>
                      <a:pt x="105" y="102"/>
                    </a:lnTo>
                    <a:lnTo>
                      <a:pt x="96" y="110"/>
                    </a:lnTo>
                    <a:lnTo>
                      <a:pt x="87" y="113"/>
                    </a:lnTo>
                    <a:lnTo>
                      <a:pt x="85" y="122"/>
                    </a:lnTo>
                    <a:lnTo>
                      <a:pt x="65" y="14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85" name="Freeform 11">
                <a:extLst>
                  <a:ext uri="{FF2B5EF4-FFF2-40B4-BE49-F238E27FC236}">
                    <a16:creationId xmlns:a16="http://schemas.microsoft.com/office/drawing/2014/main" id="{EC8774D3-0DE4-808F-4693-6FAD1BB01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940"/>
                <a:ext cx="79" cy="52"/>
              </a:xfrm>
              <a:custGeom>
                <a:avLst/>
                <a:gdLst>
                  <a:gd name="T0" fmla="*/ 51 w 157"/>
                  <a:gd name="T1" fmla="*/ 27 h 103"/>
                  <a:gd name="T2" fmla="*/ 47 w 157"/>
                  <a:gd name="T3" fmla="*/ 32 h 103"/>
                  <a:gd name="T4" fmla="*/ 45 w 157"/>
                  <a:gd name="T5" fmla="*/ 34 h 103"/>
                  <a:gd name="T6" fmla="*/ 38 w 157"/>
                  <a:gd name="T7" fmla="*/ 41 h 103"/>
                  <a:gd name="T8" fmla="*/ 34 w 157"/>
                  <a:gd name="T9" fmla="*/ 41 h 103"/>
                  <a:gd name="T10" fmla="*/ 33 w 157"/>
                  <a:gd name="T11" fmla="*/ 41 h 103"/>
                  <a:gd name="T12" fmla="*/ 31 w 157"/>
                  <a:gd name="T13" fmla="*/ 38 h 103"/>
                  <a:gd name="T14" fmla="*/ 34 w 157"/>
                  <a:gd name="T15" fmla="*/ 23 h 103"/>
                  <a:gd name="T16" fmla="*/ 30 w 157"/>
                  <a:gd name="T17" fmla="*/ 21 h 103"/>
                  <a:gd name="T18" fmla="*/ 9 w 157"/>
                  <a:gd name="T19" fmla="*/ 26 h 103"/>
                  <a:gd name="T20" fmla="*/ 1 w 157"/>
                  <a:gd name="T21" fmla="*/ 75 h 103"/>
                  <a:gd name="T22" fmla="*/ 12 w 157"/>
                  <a:gd name="T23" fmla="*/ 97 h 103"/>
                  <a:gd name="T24" fmla="*/ 21 w 157"/>
                  <a:gd name="T25" fmla="*/ 78 h 103"/>
                  <a:gd name="T26" fmla="*/ 53 w 157"/>
                  <a:gd name="T27" fmla="*/ 53 h 103"/>
                  <a:gd name="T28" fmla="*/ 83 w 157"/>
                  <a:gd name="T29" fmla="*/ 76 h 103"/>
                  <a:gd name="T30" fmla="*/ 89 w 157"/>
                  <a:gd name="T31" fmla="*/ 102 h 103"/>
                  <a:gd name="T32" fmla="*/ 97 w 157"/>
                  <a:gd name="T33" fmla="*/ 94 h 103"/>
                  <a:gd name="T34" fmla="*/ 100 w 157"/>
                  <a:gd name="T35" fmla="*/ 94 h 103"/>
                  <a:gd name="T36" fmla="*/ 118 w 157"/>
                  <a:gd name="T37" fmla="*/ 90 h 103"/>
                  <a:gd name="T38" fmla="*/ 118 w 157"/>
                  <a:gd name="T39" fmla="*/ 94 h 103"/>
                  <a:gd name="T40" fmla="*/ 119 w 157"/>
                  <a:gd name="T41" fmla="*/ 97 h 103"/>
                  <a:gd name="T42" fmla="*/ 126 w 157"/>
                  <a:gd name="T43" fmla="*/ 99 h 103"/>
                  <a:gd name="T44" fmla="*/ 129 w 157"/>
                  <a:gd name="T45" fmla="*/ 93 h 103"/>
                  <a:gd name="T46" fmla="*/ 133 w 157"/>
                  <a:gd name="T47" fmla="*/ 97 h 103"/>
                  <a:gd name="T48" fmla="*/ 147 w 157"/>
                  <a:gd name="T49" fmla="*/ 103 h 103"/>
                  <a:gd name="T50" fmla="*/ 156 w 157"/>
                  <a:gd name="T51" fmla="*/ 102 h 103"/>
                  <a:gd name="T52" fmla="*/ 157 w 157"/>
                  <a:gd name="T53" fmla="*/ 94 h 103"/>
                  <a:gd name="T54" fmla="*/ 151 w 157"/>
                  <a:gd name="T55" fmla="*/ 93 h 103"/>
                  <a:gd name="T56" fmla="*/ 147 w 157"/>
                  <a:gd name="T57" fmla="*/ 93 h 103"/>
                  <a:gd name="T58" fmla="*/ 144 w 157"/>
                  <a:gd name="T59" fmla="*/ 88 h 103"/>
                  <a:gd name="T60" fmla="*/ 144 w 157"/>
                  <a:gd name="T61" fmla="*/ 81 h 103"/>
                  <a:gd name="T62" fmla="*/ 150 w 157"/>
                  <a:gd name="T63" fmla="*/ 76 h 103"/>
                  <a:gd name="T64" fmla="*/ 147 w 157"/>
                  <a:gd name="T65" fmla="*/ 73 h 103"/>
                  <a:gd name="T66" fmla="*/ 145 w 157"/>
                  <a:gd name="T67" fmla="*/ 72 h 103"/>
                  <a:gd name="T68" fmla="*/ 142 w 157"/>
                  <a:gd name="T69" fmla="*/ 70 h 103"/>
                  <a:gd name="T70" fmla="*/ 141 w 157"/>
                  <a:gd name="T71" fmla="*/ 65 h 103"/>
                  <a:gd name="T72" fmla="*/ 142 w 157"/>
                  <a:gd name="T73" fmla="*/ 64 h 103"/>
                  <a:gd name="T74" fmla="*/ 145 w 157"/>
                  <a:gd name="T75" fmla="*/ 46 h 103"/>
                  <a:gd name="T76" fmla="*/ 141 w 157"/>
                  <a:gd name="T77" fmla="*/ 17 h 103"/>
                  <a:gd name="T78" fmla="*/ 135 w 157"/>
                  <a:gd name="T79" fmla="*/ 17 h 103"/>
                  <a:gd name="T80" fmla="*/ 138 w 157"/>
                  <a:gd name="T81" fmla="*/ 11 h 103"/>
                  <a:gd name="T82" fmla="*/ 129 w 157"/>
                  <a:gd name="T83" fmla="*/ 0 h 103"/>
                  <a:gd name="T84" fmla="*/ 124 w 157"/>
                  <a:gd name="T85" fmla="*/ 0 h 103"/>
                  <a:gd name="T86" fmla="*/ 118 w 157"/>
                  <a:gd name="T87" fmla="*/ 2 h 103"/>
                  <a:gd name="T88" fmla="*/ 116 w 157"/>
                  <a:gd name="T89" fmla="*/ 0 h 103"/>
                  <a:gd name="T90" fmla="*/ 113 w 157"/>
                  <a:gd name="T91" fmla="*/ 2 h 103"/>
                  <a:gd name="T92" fmla="*/ 107 w 157"/>
                  <a:gd name="T93" fmla="*/ 6 h 103"/>
                  <a:gd name="T94" fmla="*/ 101 w 157"/>
                  <a:gd name="T95" fmla="*/ 9 h 103"/>
                  <a:gd name="T96" fmla="*/ 97 w 157"/>
                  <a:gd name="T97" fmla="*/ 6 h 103"/>
                  <a:gd name="T98" fmla="*/ 91 w 157"/>
                  <a:gd name="T99" fmla="*/ 8 h 103"/>
                  <a:gd name="T100" fmla="*/ 89 w 157"/>
                  <a:gd name="T101" fmla="*/ 14 h 103"/>
                  <a:gd name="T102" fmla="*/ 78 w 157"/>
                  <a:gd name="T103" fmla="*/ 32 h 103"/>
                  <a:gd name="T104" fmla="*/ 68 w 157"/>
                  <a:gd name="T105" fmla="*/ 40 h 103"/>
                  <a:gd name="T106" fmla="*/ 66 w 157"/>
                  <a:gd name="T107" fmla="*/ 41 h 103"/>
                  <a:gd name="T108" fmla="*/ 57 w 157"/>
                  <a:gd name="T109" fmla="*/ 40 h 103"/>
                  <a:gd name="T110" fmla="*/ 56 w 157"/>
                  <a:gd name="T111" fmla="*/ 38 h 103"/>
                  <a:gd name="T112" fmla="*/ 57 w 157"/>
                  <a:gd name="T113" fmla="*/ 34 h 103"/>
                  <a:gd name="T114" fmla="*/ 60 w 157"/>
                  <a:gd name="T115" fmla="*/ 32 h 103"/>
                  <a:gd name="T116" fmla="*/ 57 w 157"/>
                  <a:gd name="T117" fmla="*/ 20 h 103"/>
                  <a:gd name="T118" fmla="*/ 59 w 157"/>
                  <a:gd name="T119" fmla="*/ 14 h 103"/>
                  <a:gd name="T120" fmla="*/ 53 w 157"/>
                  <a:gd name="T121" fmla="*/ 20 h 103"/>
                  <a:gd name="T122" fmla="*/ 51 w 157"/>
                  <a:gd name="T123" fmla="*/ 24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7" h="103">
                    <a:moveTo>
                      <a:pt x="51" y="24"/>
                    </a:moveTo>
                    <a:lnTo>
                      <a:pt x="51" y="26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0" y="31"/>
                    </a:lnTo>
                    <a:lnTo>
                      <a:pt x="47" y="32"/>
                    </a:lnTo>
                    <a:lnTo>
                      <a:pt x="47" y="32"/>
                    </a:lnTo>
                    <a:lnTo>
                      <a:pt x="45" y="34"/>
                    </a:lnTo>
                    <a:lnTo>
                      <a:pt x="45" y="34"/>
                    </a:lnTo>
                    <a:lnTo>
                      <a:pt x="42" y="35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33" y="41"/>
                    </a:lnTo>
                    <a:lnTo>
                      <a:pt x="33" y="41"/>
                    </a:lnTo>
                    <a:lnTo>
                      <a:pt x="31" y="40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34" y="32"/>
                    </a:lnTo>
                    <a:lnTo>
                      <a:pt x="34" y="23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22" y="23"/>
                    </a:lnTo>
                    <a:lnTo>
                      <a:pt x="16" y="26"/>
                    </a:lnTo>
                    <a:lnTo>
                      <a:pt x="9" y="26"/>
                    </a:lnTo>
                    <a:lnTo>
                      <a:pt x="4" y="38"/>
                    </a:lnTo>
                    <a:lnTo>
                      <a:pt x="0" y="58"/>
                    </a:lnTo>
                    <a:lnTo>
                      <a:pt x="1" y="75"/>
                    </a:lnTo>
                    <a:lnTo>
                      <a:pt x="0" y="81"/>
                    </a:lnTo>
                    <a:lnTo>
                      <a:pt x="6" y="91"/>
                    </a:lnTo>
                    <a:lnTo>
                      <a:pt x="12" y="97"/>
                    </a:lnTo>
                    <a:lnTo>
                      <a:pt x="21" y="91"/>
                    </a:lnTo>
                    <a:lnTo>
                      <a:pt x="24" y="88"/>
                    </a:lnTo>
                    <a:lnTo>
                      <a:pt x="21" y="78"/>
                    </a:lnTo>
                    <a:lnTo>
                      <a:pt x="24" y="70"/>
                    </a:lnTo>
                    <a:lnTo>
                      <a:pt x="34" y="52"/>
                    </a:lnTo>
                    <a:lnTo>
                      <a:pt x="53" y="53"/>
                    </a:lnTo>
                    <a:lnTo>
                      <a:pt x="66" y="62"/>
                    </a:lnTo>
                    <a:lnTo>
                      <a:pt x="82" y="70"/>
                    </a:lnTo>
                    <a:lnTo>
                      <a:pt x="83" y="76"/>
                    </a:lnTo>
                    <a:lnTo>
                      <a:pt x="83" y="99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92" y="97"/>
                    </a:lnTo>
                    <a:lnTo>
                      <a:pt x="95" y="94"/>
                    </a:lnTo>
                    <a:lnTo>
                      <a:pt x="97" y="94"/>
                    </a:lnTo>
                    <a:lnTo>
                      <a:pt x="98" y="94"/>
                    </a:lnTo>
                    <a:lnTo>
                      <a:pt x="100" y="94"/>
                    </a:lnTo>
                    <a:lnTo>
                      <a:pt x="100" y="94"/>
                    </a:lnTo>
                    <a:lnTo>
                      <a:pt x="103" y="96"/>
                    </a:lnTo>
                    <a:lnTo>
                      <a:pt x="107" y="96"/>
                    </a:lnTo>
                    <a:lnTo>
                      <a:pt x="118" y="90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4"/>
                    </a:lnTo>
                    <a:lnTo>
                      <a:pt x="119" y="96"/>
                    </a:lnTo>
                    <a:lnTo>
                      <a:pt x="119" y="97"/>
                    </a:lnTo>
                    <a:lnTo>
                      <a:pt x="119" y="97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6" y="99"/>
                    </a:lnTo>
                    <a:lnTo>
                      <a:pt x="126" y="99"/>
                    </a:lnTo>
                    <a:lnTo>
                      <a:pt x="129" y="99"/>
                    </a:lnTo>
                    <a:lnTo>
                      <a:pt x="129" y="93"/>
                    </a:lnTo>
                    <a:lnTo>
                      <a:pt x="130" y="93"/>
                    </a:lnTo>
                    <a:lnTo>
                      <a:pt x="130" y="93"/>
                    </a:lnTo>
                    <a:lnTo>
                      <a:pt x="133" y="97"/>
                    </a:lnTo>
                    <a:lnTo>
                      <a:pt x="144" y="102"/>
                    </a:lnTo>
                    <a:lnTo>
                      <a:pt x="147" y="102"/>
                    </a:lnTo>
                    <a:lnTo>
                      <a:pt x="147" y="103"/>
                    </a:lnTo>
                    <a:lnTo>
                      <a:pt x="148" y="103"/>
                    </a:lnTo>
                    <a:lnTo>
                      <a:pt x="156" y="102"/>
                    </a:lnTo>
                    <a:lnTo>
                      <a:pt x="156" y="102"/>
                    </a:lnTo>
                    <a:lnTo>
                      <a:pt x="157" y="100"/>
                    </a:lnTo>
                    <a:lnTo>
                      <a:pt x="157" y="99"/>
                    </a:lnTo>
                    <a:lnTo>
                      <a:pt x="157" y="94"/>
                    </a:lnTo>
                    <a:lnTo>
                      <a:pt x="156" y="94"/>
                    </a:lnTo>
                    <a:lnTo>
                      <a:pt x="154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4"/>
                    </a:lnTo>
                    <a:lnTo>
                      <a:pt x="147" y="93"/>
                    </a:lnTo>
                    <a:lnTo>
                      <a:pt x="145" y="90"/>
                    </a:lnTo>
                    <a:lnTo>
                      <a:pt x="145" y="88"/>
                    </a:lnTo>
                    <a:lnTo>
                      <a:pt x="144" y="88"/>
                    </a:lnTo>
                    <a:lnTo>
                      <a:pt x="144" y="82"/>
                    </a:lnTo>
                    <a:lnTo>
                      <a:pt x="144" y="82"/>
                    </a:lnTo>
                    <a:lnTo>
                      <a:pt x="144" y="81"/>
                    </a:lnTo>
                    <a:lnTo>
                      <a:pt x="144" y="81"/>
                    </a:lnTo>
                    <a:lnTo>
                      <a:pt x="147" y="79"/>
                    </a:lnTo>
                    <a:lnTo>
                      <a:pt x="150" y="76"/>
                    </a:lnTo>
                    <a:lnTo>
                      <a:pt x="150" y="76"/>
                    </a:lnTo>
                    <a:lnTo>
                      <a:pt x="147" y="75"/>
                    </a:lnTo>
                    <a:lnTo>
                      <a:pt x="147" y="73"/>
                    </a:lnTo>
                    <a:lnTo>
                      <a:pt x="145" y="72"/>
                    </a:lnTo>
                    <a:lnTo>
                      <a:pt x="145" y="72"/>
                    </a:lnTo>
                    <a:lnTo>
                      <a:pt x="145" y="72"/>
                    </a:lnTo>
                    <a:lnTo>
                      <a:pt x="145" y="72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1" y="65"/>
                    </a:lnTo>
                    <a:lnTo>
                      <a:pt x="141" y="65"/>
                    </a:lnTo>
                    <a:lnTo>
                      <a:pt x="141" y="65"/>
                    </a:lnTo>
                    <a:lnTo>
                      <a:pt x="141" y="65"/>
                    </a:lnTo>
                    <a:lnTo>
                      <a:pt x="141" y="65"/>
                    </a:lnTo>
                    <a:lnTo>
                      <a:pt x="142" y="64"/>
                    </a:lnTo>
                    <a:lnTo>
                      <a:pt x="141" y="59"/>
                    </a:lnTo>
                    <a:lnTo>
                      <a:pt x="150" y="55"/>
                    </a:lnTo>
                    <a:lnTo>
                      <a:pt x="145" y="46"/>
                    </a:lnTo>
                    <a:lnTo>
                      <a:pt x="145" y="29"/>
                    </a:lnTo>
                    <a:lnTo>
                      <a:pt x="141" y="23"/>
                    </a:lnTo>
                    <a:lnTo>
                      <a:pt x="141" y="17"/>
                    </a:lnTo>
                    <a:lnTo>
                      <a:pt x="139" y="17"/>
                    </a:lnTo>
                    <a:lnTo>
                      <a:pt x="135" y="17"/>
                    </a:lnTo>
                    <a:lnTo>
                      <a:pt x="135" y="17"/>
                    </a:lnTo>
                    <a:lnTo>
                      <a:pt x="138" y="14"/>
                    </a:lnTo>
                    <a:lnTo>
                      <a:pt x="138" y="14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8" y="8"/>
                    </a:lnTo>
                    <a:lnTo>
                      <a:pt x="129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4" y="0"/>
                    </a:lnTo>
                    <a:lnTo>
                      <a:pt x="121" y="2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6" y="0"/>
                    </a:lnTo>
                    <a:lnTo>
                      <a:pt x="116" y="0"/>
                    </a:lnTo>
                    <a:lnTo>
                      <a:pt x="116" y="2"/>
                    </a:lnTo>
                    <a:lnTo>
                      <a:pt x="113" y="2"/>
                    </a:lnTo>
                    <a:lnTo>
                      <a:pt x="113" y="2"/>
                    </a:lnTo>
                    <a:lnTo>
                      <a:pt x="113" y="2"/>
                    </a:lnTo>
                    <a:lnTo>
                      <a:pt x="107" y="6"/>
                    </a:lnTo>
                    <a:lnTo>
                      <a:pt x="107" y="6"/>
                    </a:lnTo>
                    <a:lnTo>
                      <a:pt x="103" y="9"/>
                    </a:lnTo>
                    <a:lnTo>
                      <a:pt x="101" y="9"/>
                    </a:lnTo>
                    <a:lnTo>
                      <a:pt x="101" y="9"/>
                    </a:lnTo>
                    <a:lnTo>
                      <a:pt x="97" y="6"/>
                    </a:lnTo>
                    <a:lnTo>
                      <a:pt x="97" y="6"/>
                    </a:lnTo>
                    <a:lnTo>
                      <a:pt x="94" y="8"/>
                    </a:lnTo>
                    <a:lnTo>
                      <a:pt x="91" y="8"/>
                    </a:lnTo>
                    <a:lnTo>
                      <a:pt x="91" y="8"/>
                    </a:lnTo>
                    <a:lnTo>
                      <a:pt x="89" y="11"/>
                    </a:lnTo>
                    <a:lnTo>
                      <a:pt x="89" y="11"/>
                    </a:lnTo>
                    <a:lnTo>
                      <a:pt x="89" y="14"/>
                    </a:lnTo>
                    <a:lnTo>
                      <a:pt x="89" y="20"/>
                    </a:lnTo>
                    <a:lnTo>
                      <a:pt x="78" y="32"/>
                    </a:lnTo>
                    <a:lnTo>
                      <a:pt x="78" y="32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6" y="41"/>
                    </a:lnTo>
                    <a:lnTo>
                      <a:pt x="66" y="41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57" y="40"/>
                    </a:lnTo>
                    <a:lnTo>
                      <a:pt x="57" y="40"/>
                    </a:lnTo>
                    <a:lnTo>
                      <a:pt x="56" y="38"/>
                    </a:lnTo>
                    <a:lnTo>
                      <a:pt x="56" y="38"/>
                    </a:lnTo>
                    <a:lnTo>
                      <a:pt x="56" y="37"/>
                    </a:lnTo>
                    <a:lnTo>
                      <a:pt x="57" y="34"/>
                    </a:lnTo>
                    <a:lnTo>
                      <a:pt x="57" y="34"/>
                    </a:lnTo>
                    <a:lnTo>
                      <a:pt x="59" y="34"/>
                    </a:lnTo>
                    <a:lnTo>
                      <a:pt x="59" y="34"/>
                    </a:lnTo>
                    <a:lnTo>
                      <a:pt x="60" y="32"/>
                    </a:lnTo>
                    <a:lnTo>
                      <a:pt x="62" y="29"/>
                    </a:lnTo>
                    <a:lnTo>
                      <a:pt x="57" y="23"/>
                    </a:lnTo>
                    <a:lnTo>
                      <a:pt x="57" y="20"/>
                    </a:lnTo>
                    <a:lnTo>
                      <a:pt x="59" y="18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51" y="24"/>
                    </a:lnTo>
                    <a:lnTo>
                      <a:pt x="51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86" name="Freeform 12">
                <a:extLst>
                  <a:ext uri="{FF2B5EF4-FFF2-40B4-BE49-F238E27FC236}">
                    <a16:creationId xmlns:a16="http://schemas.microsoft.com/office/drawing/2014/main" id="{7AC65587-42EB-9903-836D-701CA231E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3966"/>
                <a:ext cx="69" cy="57"/>
              </a:xfrm>
              <a:custGeom>
                <a:avLst/>
                <a:gdLst>
                  <a:gd name="T0" fmla="*/ 56 w 138"/>
                  <a:gd name="T1" fmla="*/ 45 h 114"/>
                  <a:gd name="T2" fmla="*/ 50 w 138"/>
                  <a:gd name="T3" fmla="*/ 39 h 114"/>
                  <a:gd name="T4" fmla="*/ 44 w 138"/>
                  <a:gd name="T5" fmla="*/ 29 h 114"/>
                  <a:gd name="T6" fmla="*/ 41 w 138"/>
                  <a:gd name="T7" fmla="*/ 38 h 114"/>
                  <a:gd name="T8" fmla="*/ 30 w 138"/>
                  <a:gd name="T9" fmla="*/ 54 h 114"/>
                  <a:gd name="T10" fmla="*/ 27 w 138"/>
                  <a:gd name="T11" fmla="*/ 77 h 114"/>
                  <a:gd name="T12" fmla="*/ 22 w 138"/>
                  <a:gd name="T13" fmla="*/ 80 h 114"/>
                  <a:gd name="T14" fmla="*/ 21 w 138"/>
                  <a:gd name="T15" fmla="*/ 88 h 114"/>
                  <a:gd name="T16" fmla="*/ 12 w 138"/>
                  <a:gd name="T17" fmla="*/ 91 h 114"/>
                  <a:gd name="T18" fmla="*/ 0 w 138"/>
                  <a:gd name="T19" fmla="*/ 99 h 114"/>
                  <a:gd name="T20" fmla="*/ 24 w 138"/>
                  <a:gd name="T21" fmla="*/ 114 h 114"/>
                  <a:gd name="T22" fmla="*/ 130 w 138"/>
                  <a:gd name="T23" fmla="*/ 112 h 114"/>
                  <a:gd name="T24" fmla="*/ 136 w 138"/>
                  <a:gd name="T25" fmla="*/ 103 h 114"/>
                  <a:gd name="T26" fmla="*/ 138 w 138"/>
                  <a:gd name="T27" fmla="*/ 99 h 114"/>
                  <a:gd name="T28" fmla="*/ 138 w 138"/>
                  <a:gd name="T29" fmla="*/ 99 h 114"/>
                  <a:gd name="T30" fmla="*/ 136 w 138"/>
                  <a:gd name="T31" fmla="*/ 99 h 114"/>
                  <a:gd name="T32" fmla="*/ 136 w 138"/>
                  <a:gd name="T33" fmla="*/ 99 h 114"/>
                  <a:gd name="T34" fmla="*/ 136 w 138"/>
                  <a:gd name="T35" fmla="*/ 97 h 114"/>
                  <a:gd name="T36" fmla="*/ 136 w 138"/>
                  <a:gd name="T37" fmla="*/ 96 h 114"/>
                  <a:gd name="T38" fmla="*/ 136 w 138"/>
                  <a:gd name="T39" fmla="*/ 96 h 114"/>
                  <a:gd name="T40" fmla="*/ 136 w 138"/>
                  <a:gd name="T41" fmla="*/ 96 h 114"/>
                  <a:gd name="T42" fmla="*/ 133 w 138"/>
                  <a:gd name="T43" fmla="*/ 94 h 114"/>
                  <a:gd name="T44" fmla="*/ 132 w 138"/>
                  <a:gd name="T45" fmla="*/ 92 h 114"/>
                  <a:gd name="T46" fmla="*/ 132 w 138"/>
                  <a:gd name="T47" fmla="*/ 89 h 114"/>
                  <a:gd name="T48" fmla="*/ 126 w 138"/>
                  <a:gd name="T49" fmla="*/ 91 h 114"/>
                  <a:gd name="T50" fmla="*/ 126 w 138"/>
                  <a:gd name="T51" fmla="*/ 91 h 114"/>
                  <a:gd name="T52" fmla="*/ 127 w 138"/>
                  <a:gd name="T53" fmla="*/ 89 h 114"/>
                  <a:gd name="T54" fmla="*/ 127 w 138"/>
                  <a:gd name="T55" fmla="*/ 89 h 114"/>
                  <a:gd name="T56" fmla="*/ 129 w 138"/>
                  <a:gd name="T57" fmla="*/ 88 h 114"/>
                  <a:gd name="T58" fmla="*/ 130 w 138"/>
                  <a:gd name="T59" fmla="*/ 86 h 114"/>
                  <a:gd name="T60" fmla="*/ 133 w 138"/>
                  <a:gd name="T61" fmla="*/ 85 h 114"/>
                  <a:gd name="T62" fmla="*/ 133 w 138"/>
                  <a:gd name="T63" fmla="*/ 77 h 114"/>
                  <a:gd name="T64" fmla="*/ 130 w 138"/>
                  <a:gd name="T65" fmla="*/ 76 h 114"/>
                  <a:gd name="T66" fmla="*/ 130 w 138"/>
                  <a:gd name="T67" fmla="*/ 76 h 114"/>
                  <a:gd name="T68" fmla="*/ 129 w 138"/>
                  <a:gd name="T69" fmla="*/ 74 h 114"/>
                  <a:gd name="T70" fmla="*/ 129 w 138"/>
                  <a:gd name="T71" fmla="*/ 73 h 114"/>
                  <a:gd name="T72" fmla="*/ 129 w 138"/>
                  <a:gd name="T73" fmla="*/ 73 h 114"/>
                  <a:gd name="T74" fmla="*/ 129 w 138"/>
                  <a:gd name="T75" fmla="*/ 70 h 114"/>
                  <a:gd name="T76" fmla="*/ 129 w 138"/>
                  <a:gd name="T77" fmla="*/ 70 h 114"/>
                  <a:gd name="T78" fmla="*/ 127 w 138"/>
                  <a:gd name="T79" fmla="*/ 68 h 114"/>
                  <a:gd name="T80" fmla="*/ 129 w 138"/>
                  <a:gd name="T81" fmla="*/ 67 h 114"/>
                  <a:gd name="T82" fmla="*/ 129 w 138"/>
                  <a:gd name="T83" fmla="*/ 67 h 114"/>
                  <a:gd name="T84" fmla="*/ 129 w 138"/>
                  <a:gd name="T85" fmla="*/ 64 h 114"/>
                  <a:gd name="T86" fmla="*/ 132 w 138"/>
                  <a:gd name="T87" fmla="*/ 59 h 114"/>
                  <a:gd name="T88" fmla="*/ 133 w 138"/>
                  <a:gd name="T89" fmla="*/ 58 h 114"/>
                  <a:gd name="T90" fmla="*/ 133 w 138"/>
                  <a:gd name="T91" fmla="*/ 50 h 114"/>
                  <a:gd name="T92" fmla="*/ 133 w 138"/>
                  <a:gd name="T93" fmla="*/ 50 h 114"/>
                  <a:gd name="T94" fmla="*/ 127 w 138"/>
                  <a:gd name="T95" fmla="*/ 47 h 114"/>
                  <a:gd name="T96" fmla="*/ 127 w 138"/>
                  <a:gd name="T97" fmla="*/ 24 h 114"/>
                  <a:gd name="T98" fmla="*/ 126 w 138"/>
                  <a:gd name="T99" fmla="*/ 18 h 114"/>
                  <a:gd name="T100" fmla="*/ 110 w 138"/>
                  <a:gd name="T101" fmla="*/ 10 h 114"/>
                  <a:gd name="T102" fmla="*/ 97 w 138"/>
                  <a:gd name="T103" fmla="*/ 1 h 114"/>
                  <a:gd name="T104" fmla="*/ 78 w 138"/>
                  <a:gd name="T105" fmla="*/ 0 h 114"/>
                  <a:gd name="T106" fmla="*/ 68 w 138"/>
                  <a:gd name="T107" fmla="*/ 18 h 114"/>
                  <a:gd name="T108" fmla="*/ 65 w 138"/>
                  <a:gd name="T109" fmla="*/ 26 h 114"/>
                  <a:gd name="T110" fmla="*/ 68 w 138"/>
                  <a:gd name="T111" fmla="*/ 36 h 114"/>
                  <a:gd name="T112" fmla="*/ 65 w 138"/>
                  <a:gd name="T113" fmla="*/ 39 h 114"/>
                  <a:gd name="T114" fmla="*/ 56 w 138"/>
                  <a:gd name="T115" fmla="*/ 4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8" h="114">
                    <a:moveTo>
                      <a:pt x="56" y="45"/>
                    </a:moveTo>
                    <a:lnTo>
                      <a:pt x="50" y="39"/>
                    </a:lnTo>
                    <a:lnTo>
                      <a:pt x="44" y="29"/>
                    </a:lnTo>
                    <a:lnTo>
                      <a:pt x="41" y="38"/>
                    </a:lnTo>
                    <a:lnTo>
                      <a:pt x="30" y="54"/>
                    </a:lnTo>
                    <a:lnTo>
                      <a:pt x="27" y="77"/>
                    </a:lnTo>
                    <a:lnTo>
                      <a:pt x="22" y="80"/>
                    </a:lnTo>
                    <a:lnTo>
                      <a:pt x="21" y="88"/>
                    </a:lnTo>
                    <a:lnTo>
                      <a:pt x="12" y="91"/>
                    </a:lnTo>
                    <a:lnTo>
                      <a:pt x="0" y="99"/>
                    </a:lnTo>
                    <a:lnTo>
                      <a:pt x="24" y="114"/>
                    </a:lnTo>
                    <a:lnTo>
                      <a:pt x="130" y="112"/>
                    </a:lnTo>
                    <a:lnTo>
                      <a:pt x="136" y="103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6" y="99"/>
                    </a:lnTo>
                    <a:lnTo>
                      <a:pt x="136" y="99"/>
                    </a:lnTo>
                    <a:lnTo>
                      <a:pt x="136" y="97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3" y="94"/>
                    </a:lnTo>
                    <a:lnTo>
                      <a:pt x="132" y="92"/>
                    </a:lnTo>
                    <a:lnTo>
                      <a:pt x="132" y="89"/>
                    </a:lnTo>
                    <a:lnTo>
                      <a:pt x="126" y="91"/>
                    </a:lnTo>
                    <a:lnTo>
                      <a:pt x="126" y="91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9" y="88"/>
                    </a:lnTo>
                    <a:lnTo>
                      <a:pt x="130" y="86"/>
                    </a:lnTo>
                    <a:lnTo>
                      <a:pt x="133" y="85"/>
                    </a:lnTo>
                    <a:lnTo>
                      <a:pt x="133" y="77"/>
                    </a:lnTo>
                    <a:lnTo>
                      <a:pt x="130" y="76"/>
                    </a:lnTo>
                    <a:lnTo>
                      <a:pt x="130" y="76"/>
                    </a:lnTo>
                    <a:lnTo>
                      <a:pt x="129" y="74"/>
                    </a:lnTo>
                    <a:lnTo>
                      <a:pt x="129" y="73"/>
                    </a:lnTo>
                    <a:lnTo>
                      <a:pt x="129" y="73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7" y="68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4"/>
                    </a:lnTo>
                    <a:lnTo>
                      <a:pt x="132" y="59"/>
                    </a:lnTo>
                    <a:lnTo>
                      <a:pt x="133" y="58"/>
                    </a:lnTo>
                    <a:lnTo>
                      <a:pt x="133" y="50"/>
                    </a:lnTo>
                    <a:lnTo>
                      <a:pt x="133" y="50"/>
                    </a:lnTo>
                    <a:lnTo>
                      <a:pt x="127" y="47"/>
                    </a:lnTo>
                    <a:lnTo>
                      <a:pt x="127" y="24"/>
                    </a:lnTo>
                    <a:lnTo>
                      <a:pt x="126" y="18"/>
                    </a:lnTo>
                    <a:lnTo>
                      <a:pt x="110" y="10"/>
                    </a:lnTo>
                    <a:lnTo>
                      <a:pt x="97" y="1"/>
                    </a:lnTo>
                    <a:lnTo>
                      <a:pt x="78" y="0"/>
                    </a:lnTo>
                    <a:lnTo>
                      <a:pt x="68" y="18"/>
                    </a:lnTo>
                    <a:lnTo>
                      <a:pt x="65" y="26"/>
                    </a:lnTo>
                    <a:lnTo>
                      <a:pt x="68" y="36"/>
                    </a:lnTo>
                    <a:lnTo>
                      <a:pt x="65" y="39"/>
                    </a:lnTo>
                    <a:lnTo>
                      <a:pt x="56" y="4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87" name="Freeform 13">
                <a:extLst>
                  <a:ext uri="{FF2B5EF4-FFF2-40B4-BE49-F238E27FC236}">
                    <a16:creationId xmlns:a16="http://schemas.microsoft.com/office/drawing/2014/main" id="{3B33DE93-5E32-3F9D-6846-B7B7AB1F0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3869"/>
                <a:ext cx="120" cy="64"/>
              </a:xfrm>
              <a:custGeom>
                <a:avLst/>
                <a:gdLst>
                  <a:gd name="T0" fmla="*/ 150 w 238"/>
                  <a:gd name="T1" fmla="*/ 12 h 127"/>
                  <a:gd name="T2" fmla="*/ 120 w 238"/>
                  <a:gd name="T3" fmla="*/ 1 h 127"/>
                  <a:gd name="T4" fmla="*/ 61 w 238"/>
                  <a:gd name="T5" fmla="*/ 6 h 127"/>
                  <a:gd name="T6" fmla="*/ 58 w 238"/>
                  <a:gd name="T7" fmla="*/ 9 h 127"/>
                  <a:gd name="T8" fmla="*/ 59 w 238"/>
                  <a:gd name="T9" fmla="*/ 10 h 127"/>
                  <a:gd name="T10" fmla="*/ 65 w 238"/>
                  <a:gd name="T11" fmla="*/ 12 h 127"/>
                  <a:gd name="T12" fmla="*/ 47 w 238"/>
                  <a:gd name="T13" fmla="*/ 21 h 127"/>
                  <a:gd name="T14" fmla="*/ 47 w 238"/>
                  <a:gd name="T15" fmla="*/ 21 h 127"/>
                  <a:gd name="T16" fmla="*/ 47 w 238"/>
                  <a:gd name="T17" fmla="*/ 26 h 127"/>
                  <a:gd name="T18" fmla="*/ 49 w 238"/>
                  <a:gd name="T19" fmla="*/ 29 h 127"/>
                  <a:gd name="T20" fmla="*/ 49 w 238"/>
                  <a:gd name="T21" fmla="*/ 30 h 127"/>
                  <a:gd name="T22" fmla="*/ 47 w 238"/>
                  <a:gd name="T23" fmla="*/ 30 h 127"/>
                  <a:gd name="T24" fmla="*/ 45 w 238"/>
                  <a:gd name="T25" fmla="*/ 33 h 127"/>
                  <a:gd name="T26" fmla="*/ 42 w 238"/>
                  <a:gd name="T27" fmla="*/ 33 h 127"/>
                  <a:gd name="T28" fmla="*/ 42 w 238"/>
                  <a:gd name="T29" fmla="*/ 36 h 127"/>
                  <a:gd name="T30" fmla="*/ 41 w 238"/>
                  <a:gd name="T31" fmla="*/ 36 h 127"/>
                  <a:gd name="T32" fmla="*/ 39 w 238"/>
                  <a:gd name="T33" fmla="*/ 38 h 127"/>
                  <a:gd name="T34" fmla="*/ 38 w 238"/>
                  <a:gd name="T35" fmla="*/ 36 h 127"/>
                  <a:gd name="T36" fmla="*/ 36 w 238"/>
                  <a:gd name="T37" fmla="*/ 36 h 127"/>
                  <a:gd name="T38" fmla="*/ 35 w 238"/>
                  <a:gd name="T39" fmla="*/ 35 h 127"/>
                  <a:gd name="T40" fmla="*/ 26 w 238"/>
                  <a:gd name="T41" fmla="*/ 33 h 127"/>
                  <a:gd name="T42" fmla="*/ 18 w 238"/>
                  <a:gd name="T43" fmla="*/ 27 h 127"/>
                  <a:gd name="T44" fmla="*/ 18 w 238"/>
                  <a:gd name="T45" fmla="*/ 27 h 127"/>
                  <a:gd name="T46" fmla="*/ 17 w 238"/>
                  <a:gd name="T47" fmla="*/ 35 h 127"/>
                  <a:gd name="T48" fmla="*/ 18 w 238"/>
                  <a:gd name="T49" fmla="*/ 36 h 127"/>
                  <a:gd name="T50" fmla="*/ 18 w 238"/>
                  <a:gd name="T51" fmla="*/ 39 h 127"/>
                  <a:gd name="T52" fmla="*/ 17 w 238"/>
                  <a:gd name="T53" fmla="*/ 42 h 127"/>
                  <a:gd name="T54" fmla="*/ 12 w 238"/>
                  <a:gd name="T55" fmla="*/ 45 h 127"/>
                  <a:gd name="T56" fmla="*/ 6 w 238"/>
                  <a:gd name="T57" fmla="*/ 50 h 127"/>
                  <a:gd name="T58" fmla="*/ 5 w 238"/>
                  <a:gd name="T59" fmla="*/ 51 h 127"/>
                  <a:gd name="T60" fmla="*/ 3 w 238"/>
                  <a:gd name="T61" fmla="*/ 53 h 127"/>
                  <a:gd name="T62" fmla="*/ 0 w 238"/>
                  <a:gd name="T63" fmla="*/ 61 h 127"/>
                  <a:gd name="T64" fmla="*/ 3 w 238"/>
                  <a:gd name="T65" fmla="*/ 64 h 127"/>
                  <a:gd name="T66" fmla="*/ 3 w 238"/>
                  <a:gd name="T67" fmla="*/ 65 h 127"/>
                  <a:gd name="T68" fmla="*/ 3 w 238"/>
                  <a:gd name="T69" fmla="*/ 67 h 127"/>
                  <a:gd name="T70" fmla="*/ 3 w 238"/>
                  <a:gd name="T71" fmla="*/ 76 h 127"/>
                  <a:gd name="T72" fmla="*/ 1 w 238"/>
                  <a:gd name="T73" fmla="*/ 77 h 127"/>
                  <a:gd name="T74" fmla="*/ 1 w 238"/>
                  <a:gd name="T75" fmla="*/ 83 h 127"/>
                  <a:gd name="T76" fmla="*/ 3 w 238"/>
                  <a:gd name="T77" fmla="*/ 85 h 127"/>
                  <a:gd name="T78" fmla="*/ 3 w 238"/>
                  <a:gd name="T79" fmla="*/ 86 h 127"/>
                  <a:gd name="T80" fmla="*/ 0 w 238"/>
                  <a:gd name="T81" fmla="*/ 91 h 127"/>
                  <a:gd name="T82" fmla="*/ 39 w 238"/>
                  <a:gd name="T83" fmla="*/ 108 h 127"/>
                  <a:gd name="T84" fmla="*/ 55 w 238"/>
                  <a:gd name="T85" fmla="*/ 100 h 127"/>
                  <a:gd name="T86" fmla="*/ 83 w 238"/>
                  <a:gd name="T87" fmla="*/ 106 h 127"/>
                  <a:gd name="T88" fmla="*/ 109 w 238"/>
                  <a:gd name="T89" fmla="*/ 108 h 127"/>
                  <a:gd name="T90" fmla="*/ 138 w 238"/>
                  <a:gd name="T91" fmla="*/ 117 h 127"/>
                  <a:gd name="T92" fmla="*/ 144 w 238"/>
                  <a:gd name="T93" fmla="*/ 124 h 127"/>
                  <a:gd name="T94" fmla="*/ 161 w 238"/>
                  <a:gd name="T95" fmla="*/ 127 h 127"/>
                  <a:gd name="T96" fmla="*/ 179 w 238"/>
                  <a:gd name="T97" fmla="*/ 106 h 127"/>
                  <a:gd name="T98" fmla="*/ 191 w 238"/>
                  <a:gd name="T99" fmla="*/ 85 h 127"/>
                  <a:gd name="T100" fmla="*/ 218 w 238"/>
                  <a:gd name="T101" fmla="*/ 91 h 127"/>
                  <a:gd name="T102" fmla="*/ 234 w 238"/>
                  <a:gd name="T103" fmla="*/ 65 h 127"/>
                  <a:gd name="T104" fmla="*/ 228 w 238"/>
                  <a:gd name="T105" fmla="*/ 51 h 127"/>
                  <a:gd name="T106" fmla="*/ 206 w 238"/>
                  <a:gd name="T107" fmla="*/ 45 h 127"/>
                  <a:gd name="T108" fmla="*/ 191 w 238"/>
                  <a:gd name="T109" fmla="*/ 30 h 127"/>
                  <a:gd name="T110" fmla="*/ 174 w 238"/>
                  <a:gd name="T111" fmla="*/ 24 h 127"/>
                  <a:gd name="T112" fmla="*/ 165 w 238"/>
                  <a:gd name="T113" fmla="*/ 2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8" h="127">
                    <a:moveTo>
                      <a:pt x="158" y="12"/>
                    </a:moveTo>
                    <a:lnTo>
                      <a:pt x="150" y="12"/>
                    </a:lnTo>
                    <a:lnTo>
                      <a:pt x="146" y="0"/>
                    </a:lnTo>
                    <a:lnTo>
                      <a:pt x="120" y="1"/>
                    </a:lnTo>
                    <a:lnTo>
                      <a:pt x="99" y="12"/>
                    </a:lnTo>
                    <a:lnTo>
                      <a:pt x="61" y="6"/>
                    </a:lnTo>
                    <a:lnTo>
                      <a:pt x="58" y="9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61" y="12"/>
                    </a:lnTo>
                    <a:lnTo>
                      <a:pt x="65" y="12"/>
                    </a:lnTo>
                    <a:lnTo>
                      <a:pt x="49" y="18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4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47" y="30"/>
                    </a:lnTo>
                    <a:lnTo>
                      <a:pt x="47" y="30"/>
                    </a:lnTo>
                    <a:lnTo>
                      <a:pt x="45" y="33"/>
                    </a:lnTo>
                    <a:lnTo>
                      <a:pt x="45" y="33"/>
                    </a:lnTo>
                    <a:lnTo>
                      <a:pt x="42" y="33"/>
                    </a:lnTo>
                    <a:lnTo>
                      <a:pt x="42" y="33"/>
                    </a:lnTo>
                    <a:lnTo>
                      <a:pt x="42" y="36"/>
                    </a:lnTo>
                    <a:lnTo>
                      <a:pt x="41" y="36"/>
                    </a:lnTo>
                    <a:lnTo>
                      <a:pt x="41" y="36"/>
                    </a:lnTo>
                    <a:lnTo>
                      <a:pt x="41" y="36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6" y="36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33" y="35"/>
                    </a:lnTo>
                    <a:lnTo>
                      <a:pt x="26" y="33"/>
                    </a:lnTo>
                    <a:lnTo>
                      <a:pt x="24" y="32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7" y="27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8" y="39"/>
                    </a:lnTo>
                    <a:lnTo>
                      <a:pt x="17" y="42"/>
                    </a:lnTo>
                    <a:lnTo>
                      <a:pt x="17" y="42"/>
                    </a:lnTo>
                    <a:lnTo>
                      <a:pt x="15" y="45"/>
                    </a:lnTo>
                    <a:lnTo>
                      <a:pt x="12" y="45"/>
                    </a:lnTo>
                    <a:lnTo>
                      <a:pt x="9" y="48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5" y="51"/>
                    </a:lnTo>
                    <a:lnTo>
                      <a:pt x="5" y="51"/>
                    </a:lnTo>
                    <a:lnTo>
                      <a:pt x="3" y="53"/>
                    </a:lnTo>
                    <a:lnTo>
                      <a:pt x="0" y="54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3" y="64"/>
                    </a:lnTo>
                    <a:lnTo>
                      <a:pt x="3" y="65"/>
                    </a:lnTo>
                    <a:lnTo>
                      <a:pt x="3" y="65"/>
                    </a:lnTo>
                    <a:lnTo>
                      <a:pt x="5" y="67"/>
                    </a:lnTo>
                    <a:lnTo>
                      <a:pt x="3" y="67"/>
                    </a:lnTo>
                    <a:lnTo>
                      <a:pt x="1" y="70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1" y="77"/>
                    </a:lnTo>
                    <a:lnTo>
                      <a:pt x="1" y="79"/>
                    </a:lnTo>
                    <a:lnTo>
                      <a:pt x="1" y="83"/>
                    </a:lnTo>
                    <a:lnTo>
                      <a:pt x="3" y="83"/>
                    </a:lnTo>
                    <a:lnTo>
                      <a:pt x="3" y="85"/>
                    </a:lnTo>
                    <a:lnTo>
                      <a:pt x="3" y="86"/>
                    </a:lnTo>
                    <a:lnTo>
                      <a:pt x="3" y="86"/>
                    </a:lnTo>
                    <a:lnTo>
                      <a:pt x="3" y="86"/>
                    </a:lnTo>
                    <a:lnTo>
                      <a:pt x="0" y="91"/>
                    </a:lnTo>
                    <a:lnTo>
                      <a:pt x="20" y="97"/>
                    </a:lnTo>
                    <a:lnTo>
                      <a:pt x="39" y="108"/>
                    </a:lnTo>
                    <a:lnTo>
                      <a:pt x="53" y="108"/>
                    </a:lnTo>
                    <a:lnTo>
                      <a:pt x="55" y="100"/>
                    </a:lnTo>
                    <a:lnTo>
                      <a:pt x="71" y="102"/>
                    </a:lnTo>
                    <a:lnTo>
                      <a:pt x="83" y="106"/>
                    </a:lnTo>
                    <a:lnTo>
                      <a:pt x="96" y="96"/>
                    </a:lnTo>
                    <a:lnTo>
                      <a:pt x="109" y="108"/>
                    </a:lnTo>
                    <a:lnTo>
                      <a:pt x="126" y="106"/>
                    </a:lnTo>
                    <a:lnTo>
                      <a:pt x="138" y="117"/>
                    </a:lnTo>
                    <a:lnTo>
                      <a:pt x="138" y="124"/>
                    </a:lnTo>
                    <a:lnTo>
                      <a:pt x="144" y="124"/>
                    </a:lnTo>
                    <a:lnTo>
                      <a:pt x="149" y="127"/>
                    </a:lnTo>
                    <a:lnTo>
                      <a:pt x="161" y="127"/>
                    </a:lnTo>
                    <a:lnTo>
                      <a:pt x="164" y="118"/>
                    </a:lnTo>
                    <a:lnTo>
                      <a:pt x="179" y="106"/>
                    </a:lnTo>
                    <a:lnTo>
                      <a:pt x="185" y="85"/>
                    </a:lnTo>
                    <a:lnTo>
                      <a:pt x="191" y="85"/>
                    </a:lnTo>
                    <a:lnTo>
                      <a:pt x="200" y="96"/>
                    </a:lnTo>
                    <a:lnTo>
                      <a:pt x="218" y="91"/>
                    </a:lnTo>
                    <a:lnTo>
                      <a:pt x="238" y="79"/>
                    </a:lnTo>
                    <a:lnTo>
                      <a:pt x="234" y="65"/>
                    </a:lnTo>
                    <a:lnTo>
                      <a:pt x="228" y="61"/>
                    </a:lnTo>
                    <a:lnTo>
                      <a:pt x="228" y="51"/>
                    </a:lnTo>
                    <a:lnTo>
                      <a:pt x="222" y="44"/>
                    </a:lnTo>
                    <a:lnTo>
                      <a:pt x="206" y="45"/>
                    </a:lnTo>
                    <a:lnTo>
                      <a:pt x="197" y="42"/>
                    </a:lnTo>
                    <a:lnTo>
                      <a:pt x="191" y="30"/>
                    </a:lnTo>
                    <a:lnTo>
                      <a:pt x="184" y="24"/>
                    </a:lnTo>
                    <a:lnTo>
                      <a:pt x="174" y="24"/>
                    </a:lnTo>
                    <a:lnTo>
                      <a:pt x="174" y="30"/>
                    </a:lnTo>
                    <a:lnTo>
                      <a:pt x="165" y="29"/>
                    </a:lnTo>
                    <a:lnTo>
                      <a:pt x="158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88" name="Freeform 14">
                <a:extLst>
                  <a:ext uri="{FF2B5EF4-FFF2-40B4-BE49-F238E27FC236}">
                    <a16:creationId xmlns:a16="http://schemas.microsoft.com/office/drawing/2014/main" id="{554A5527-3309-CA54-86B3-D5A79219F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915"/>
                <a:ext cx="61" cy="55"/>
              </a:xfrm>
              <a:custGeom>
                <a:avLst/>
                <a:gdLst>
                  <a:gd name="T0" fmla="*/ 117 w 123"/>
                  <a:gd name="T1" fmla="*/ 5 h 109"/>
                  <a:gd name="T2" fmla="*/ 92 w 123"/>
                  <a:gd name="T3" fmla="*/ 11 h 109"/>
                  <a:gd name="T4" fmla="*/ 74 w 123"/>
                  <a:gd name="T5" fmla="*/ 17 h 109"/>
                  <a:gd name="T6" fmla="*/ 41 w 123"/>
                  <a:gd name="T7" fmla="*/ 6 h 109"/>
                  <a:gd name="T8" fmla="*/ 19 w 123"/>
                  <a:gd name="T9" fmla="*/ 5 h 109"/>
                  <a:gd name="T10" fmla="*/ 18 w 123"/>
                  <a:gd name="T11" fmla="*/ 11 h 109"/>
                  <a:gd name="T12" fmla="*/ 16 w 123"/>
                  <a:gd name="T13" fmla="*/ 15 h 109"/>
                  <a:gd name="T14" fmla="*/ 16 w 123"/>
                  <a:gd name="T15" fmla="*/ 15 h 109"/>
                  <a:gd name="T16" fmla="*/ 13 w 123"/>
                  <a:gd name="T17" fmla="*/ 18 h 109"/>
                  <a:gd name="T18" fmla="*/ 13 w 123"/>
                  <a:gd name="T19" fmla="*/ 18 h 109"/>
                  <a:gd name="T20" fmla="*/ 12 w 123"/>
                  <a:gd name="T21" fmla="*/ 18 h 109"/>
                  <a:gd name="T22" fmla="*/ 10 w 123"/>
                  <a:gd name="T23" fmla="*/ 21 h 109"/>
                  <a:gd name="T24" fmla="*/ 9 w 123"/>
                  <a:gd name="T25" fmla="*/ 21 h 109"/>
                  <a:gd name="T26" fmla="*/ 4 w 123"/>
                  <a:gd name="T27" fmla="*/ 21 h 109"/>
                  <a:gd name="T28" fmla="*/ 3 w 123"/>
                  <a:gd name="T29" fmla="*/ 24 h 109"/>
                  <a:gd name="T30" fmla="*/ 3 w 123"/>
                  <a:gd name="T31" fmla="*/ 27 h 109"/>
                  <a:gd name="T32" fmla="*/ 4 w 123"/>
                  <a:gd name="T33" fmla="*/ 29 h 109"/>
                  <a:gd name="T34" fmla="*/ 6 w 123"/>
                  <a:gd name="T35" fmla="*/ 30 h 109"/>
                  <a:gd name="T36" fmla="*/ 9 w 123"/>
                  <a:gd name="T37" fmla="*/ 32 h 109"/>
                  <a:gd name="T38" fmla="*/ 9 w 123"/>
                  <a:gd name="T39" fmla="*/ 36 h 109"/>
                  <a:gd name="T40" fmla="*/ 10 w 123"/>
                  <a:gd name="T41" fmla="*/ 36 h 109"/>
                  <a:gd name="T42" fmla="*/ 10 w 123"/>
                  <a:gd name="T43" fmla="*/ 35 h 109"/>
                  <a:gd name="T44" fmla="*/ 13 w 123"/>
                  <a:gd name="T45" fmla="*/ 33 h 109"/>
                  <a:gd name="T46" fmla="*/ 13 w 123"/>
                  <a:gd name="T47" fmla="*/ 43 h 109"/>
                  <a:gd name="T48" fmla="*/ 12 w 123"/>
                  <a:gd name="T49" fmla="*/ 43 h 109"/>
                  <a:gd name="T50" fmla="*/ 12 w 123"/>
                  <a:gd name="T51" fmla="*/ 43 h 109"/>
                  <a:gd name="T52" fmla="*/ 9 w 123"/>
                  <a:gd name="T53" fmla="*/ 39 h 109"/>
                  <a:gd name="T54" fmla="*/ 6 w 123"/>
                  <a:gd name="T55" fmla="*/ 39 h 109"/>
                  <a:gd name="T56" fmla="*/ 4 w 123"/>
                  <a:gd name="T57" fmla="*/ 38 h 109"/>
                  <a:gd name="T58" fmla="*/ 3 w 123"/>
                  <a:gd name="T59" fmla="*/ 46 h 109"/>
                  <a:gd name="T60" fmla="*/ 1 w 123"/>
                  <a:gd name="T61" fmla="*/ 55 h 109"/>
                  <a:gd name="T62" fmla="*/ 1 w 123"/>
                  <a:gd name="T63" fmla="*/ 55 h 109"/>
                  <a:gd name="T64" fmla="*/ 3 w 123"/>
                  <a:gd name="T65" fmla="*/ 59 h 109"/>
                  <a:gd name="T66" fmla="*/ 1 w 123"/>
                  <a:gd name="T67" fmla="*/ 64 h 109"/>
                  <a:gd name="T68" fmla="*/ 0 w 123"/>
                  <a:gd name="T69" fmla="*/ 65 h 109"/>
                  <a:gd name="T70" fmla="*/ 0 w 123"/>
                  <a:gd name="T71" fmla="*/ 67 h 109"/>
                  <a:gd name="T72" fmla="*/ 4 w 123"/>
                  <a:gd name="T73" fmla="*/ 79 h 109"/>
                  <a:gd name="T74" fmla="*/ 9 w 123"/>
                  <a:gd name="T75" fmla="*/ 105 h 109"/>
                  <a:gd name="T76" fmla="*/ 51 w 123"/>
                  <a:gd name="T77" fmla="*/ 88 h 109"/>
                  <a:gd name="T78" fmla="*/ 66 w 123"/>
                  <a:gd name="T79" fmla="*/ 94 h 109"/>
                  <a:gd name="T80" fmla="*/ 88 w 123"/>
                  <a:gd name="T81" fmla="*/ 74 h 109"/>
                  <a:gd name="T82" fmla="*/ 92 w 123"/>
                  <a:gd name="T83" fmla="*/ 52 h 109"/>
                  <a:gd name="T84" fmla="*/ 112 w 123"/>
                  <a:gd name="T85" fmla="*/ 46 h 109"/>
                  <a:gd name="T86" fmla="*/ 115 w 123"/>
                  <a:gd name="T87" fmla="*/ 23 h 109"/>
                  <a:gd name="T88" fmla="*/ 123 w 123"/>
                  <a:gd name="T89" fmla="*/ 12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3" h="109">
                    <a:moveTo>
                      <a:pt x="123" y="9"/>
                    </a:moveTo>
                    <a:lnTo>
                      <a:pt x="117" y="5"/>
                    </a:lnTo>
                    <a:lnTo>
                      <a:pt x="104" y="15"/>
                    </a:lnTo>
                    <a:lnTo>
                      <a:pt x="92" y="11"/>
                    </a:lnTo>
                    <a:lnTo>
                      <a:pt x="76" y="9"/>
                    </a:lnTo>
                    <a:lnTo>
                      <a:pt x="74" y="17"/>
                    </a:lnTo>
                    <a:lnTo>
                      <a:pt x="60" y="17"/>
                    </a:lnTo>
                    <a:lnTo>
                      <a:pt x="41" y="6"/>
                    </a:lnTo>
                    <a:lnTo>
                      <a:pt x="21" y="0"/>
                    </a:lnTo>
                    <a:lnTo>
                      <a:pt x="19" y="5"/>
                    </a:lnTo>
                    <a:lnTo>
                      <a:pt x="19" y="9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0"/>
                    </a:lnTo>
                    <a:lnTo>
                      <a:pt x="4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7" y="30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5" y="43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9" y="41"/>
                    </a:lnTo>
                    <a:lnTo>
                      <a:pt x="9" y="39"/>
                    </a:lnTo>
                    <a:lnTo>
                      <a:pt x="7" y="39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4" y="38"/>
                    </a:lnTo>
                    <a:lnTo>
                      <a:pt x="1" y="39"/>
                    </a:lnTo>
                    <a:lnTo>
                      <a:pt x="3" y="46"/>
                    </a:lnTo>
                    <a:lnTo>
                      <a:pt x="0" y="49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3" y="53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1" y="64"/>
                    </a:lnTo>
                    <a:lnTo>
                      <a:pt x="1" y="64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73"/>
                    </a:lnTo>
                    <a:lnTo>
                      <a:pt x="4" y="79"/>
                    </a:lnTo>
                    <a:lnTo>
                      <a:pt x="4" y="96"/>
                    </a:lnTo>
                    <a:lnTo>
                      <a:pt x="9" y="105"/>
                    </a:lnTo>
                    <a:lnTo>
                      <a:pt x="19" y="109"/>
                    </a:lnTo>
                    <a:lnTo>
                      <a:pt x="51" y="88"/>
                    </a:lnTo>
                    <a:lnTo>
                      <a:pt x="50" y="105"/>
                    </a:lnTo>
                    <a:lnTo>
                      <a:pt x="66" y="94"/>
                    </a:lnTo>
                    <a:lnTo>
                      <a:pt x="76" y="82"/>
                    </a:lnTo>
                    <a:lnTo>
                      <a:pt x="88" y="74"/>
                    </a:lnTo>
                    <a:lnTo>
                      <a:pt x="85" y="67"/>
                    </a:lnTo>
                    <a:lnTo>
                      <a:pt x="92" y="52"/>
                    </a:lnTo>
                    <a:lnTo>
                      <a:pt x="97" y="59"/>
                    </a:lnTo>
                    <a:lnTo>
                      <a:pt x="112" y="46"/>
                    </a:lnTo>
                    <a:lnTo>
                      <a:pt x="115" y="39"/>
                    </a:lnTo>
                    <a:lnTo>
                      <a:pt x="115" y="23"/>
                    </a:lnTo>
                    <a:lnTo>
                      <a:pt x="120" y="18"/>
                    </a:lnTo>
                    <a:lnTo>
                      <a:pt x="123" y="12"/>
                    </a:lnTo>
                    <a:lnTo>
                      <a:pt x="123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89" name="Freeform 15">
                <a:extLst>
                  <a:ext uri="{FF2B5EF4-FFF2-40B4-BE49-F238E27FC236}">
                    <a16:creationId xmlns:a16="http://schemas.microsoft.com/office/drawing/2014/main" id="{F7C62F1E-9262-7776-E12A-9B7B95850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920"/>
                <a:ext cx="55" cy="49"/>
              </a:xfrm>
              <a:custGeom>
                <a:avLst/>
                <a:gdLst>
                  <a:gd name="T0" fmla="*/ 35 w 109"/>
                  <a:gd name="T1" fmla="*/ 9 h 99"/>
                  <a:gd name="T2" fmla="*/ 30 w 109"/>
                  <a:gd name="T3" fmla="*/ 14 h 99"/>
                  <a:gd name="T4" fmla="*/ 30 w 109"/>
                  <a:gd name="T5" fmla="*/ 30 h 99"/>
                  <a:gd name="T6" fmla="*/ 27 w 109"/>
                  <a:gd name="T7" fmla="*/ 37 h 99"/>
                  <a:gd name="T8" fmla="*/ 12 w 109"/>
                  <a:gd name="T9" fmla="*/ 50 h 99"/>
                  <a:gd name="T10" fmla="*/ 7 w 109"/>
                  <a:gd name="T11" fmla="*/ 43 h 99"/>
                  <a:gd name="T12" fmla="*/ 0 w 109"/>
                  <a:gd name="T13" fmla="*/ 58 h 99"/>
                  <a:gd name="T14" fmla="*/ 3 w 109"/>
                  <a:gd name="T15" fmla="*/ 65 h 99"/>
                  <a:gd name="T16" fmla="*/ 12 w 109"/>
                  <a:gd name="T17" fmla="*/ 72 h 99"/>
                  <a:gd name="T18" fmla="*/ 25 w 109"/>
                  <a:gd name="T19" fmla="*/ 72 h 99"/>
                  <a:gd name="T20" fmla="*/ 41 w 109"/>
                  <a:gd name="T21" fmla="*/ 90 h 99"/>
                  <a:gd name="T22" fmla="*/ 41 w 109"/>
                  <a:gd name="T23" fmla="*/ 99 h 99"/>
                  <a:gd name="T24" fmla="*/ 54 w 109"/>
                  <a:gd name="T25" fmla="*/ 91 h 99"/>
                  <a:gd name="T26" fmla="*/ 83 w 109"/>
                  <a:gd name="T27" fmla="*/ 81 h 99"/>
                  <a:gd name="T28" fmla="*/ 92 w 109"/>
                  <a:gd name="T29" fmla="*/ 72 h 99"/>
                  <a:gd name="T30" fmla="*/ 100 w 109"/>
                  <a:gd name="T31" fmla="*/ 72 h 99"/>
                  <a:gd name="T32" fmla="*/ 100 w 109"/>
                  <a:gd name="T33" fmla="*/ 55 h 99"/>
                  <a:gd name="T34" fmla="*/ 98 w 109"/>
                  <a:gd name="T35" fmla="*/ 49 h 99"/>
                  <a:gd name="T36" fmla="*/ 109 w 109"/>
                  <a:gd name="T37" fmla="*/ 38 h 99"/>
                  <a:gd name="T38" fmla="*/ 103 w 109"/>
                  <a:gd name="T39" fmla="*/ 27 h 99"/>
                  <a:gd name="T40" fmla="*/ 85 w 109"/>
                  <a:gd name="T41" fmla="*/ 27 h 99"/>
                  <a:gd name="T42" fmla="*/ 80 w 109"/>
                  <a:gd name="T43" fmla="*/ 24 h 99"/>
                  <a:gd name="T44" fmla="*/ 74 w 109"/>
                  <a:gd name="T45" fmla="*/ 24 h 99"/>
                  <a:gd name="T46" fmla="*/ 74 w 109"/>
                  <a:gd name="T47" fmla="*/ 17 h 99"/>
                  <a:gd name="T48" fmla="*/ 62 w 109"/>
                  <a:gd name="T49" fmla="*/ 6 h 99"/>
                  <a:gd name="T50" fmla="*/ 45 w 109"/>
                  <a:gd name="T51" fmla="*/ 8 h 99"/>
                  <a:gd name="T52" fmla="*/ 38 w 109"/>
                  <a:gd name="T53" fmla="*/ 0 h 99"/>
                  <a:gd name="T54" fmla="*/ 38 w 109"/>
                  <a:gd name="T55" fmla="*/ 3 h 99"/>
                  <a:gd name="T56" fmla="*/ 35 w 109"/>
                  <a:gd name="T57" fmla="*/ 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99">
                    <a:moveTo>
                      <a:pt x="35" y="9"/>
                    </a:moveTo>
                    <a:lnTo>
                      <a:pt x="30" y="14"/>
                    </a:lnTo>
                    <a:lnTo>
                      <a:pt x="30" y="30"/>
                    </a:lnTo>
                    <a:lnTo>
                      <a:pt x="27" y="37"/>
                    </a:lnTo>
                    <a:lnTo>
                      <a:pt x="12" y="50"/>
                    </a:lnTo>
                    <a:lnTo>
                      <a:pt x="7" y="43"/>
                    </a:lnTo>
                    <a:lnTo>
                      <a:pt x="0" y="58"/>
                    </a:lnTo>
                    <a:lnTo>
                      <a:pt x="3" y="65"/>
                    </a:lnTo>
                    <a:lnTo>
                      <a:pt x="12" y="72"/>
                    </a:lnTo>
                    <a:lnTo>
                      <a:pt x="25" y="72"/>
                    </a:lnTo>
                    <a:lnTo>
                      <a:pt x="41" y="90"/>
                    </a:lnTo>
                    <a:lnTo>
                      <a:pt x="41" y="99"/>
                    </a:lnTo>
                    <a:lnTo>
                      <a:pt x="54" y="91"/>
                    </a:lnTo>
                    <a:lnTo>
                      <a:pt x="83" y="81"/>
                    </a:lnTo>
                    <a:lnTo>
                      <a:pt x="92" y="72"/>
                    </a:lnTo>
                    <a:lnTo>
                      <a:pt x="100" y="72"/>
                    </a:lnTo>
                    <a:lnTo>
                      <a:pt x="100" y="55"/>
                    </a:lnTo>
                    <a:lnTo>
                      <a:pt x="98" y="49"/>
                    </a:lnTo>
                    <a:lnTo>
                      <a:pt x="109" y="38"/>
                    </a:lnTo>
                    <a:lnTo>
                      <a:pt x="103" y="27"/>
                    </a:lnTo>
                    <a:lnTo>
                      <a:pt x="85" y="27"/>
                    </a:lnTo>
                    <a:lnTo>
                      <a:pt x="80" y="24"/>
                    </a:lnTo>
                    <a:lnTo>
                      <a:pt x="74" y="24"/>
                    </a:lnTo>
                    <a:lnTo>
                      <a:pt x="74" y="17"/>
                    </a:lnTo>
                    <a:lnTo>
                      <a:pt x="62" y="6"/>
                    </a:lnTo>
                    <a:lnTo>
                      <a:pt x="45" y="8"/>
                    </a:lnTo>
                    <a:lnTo>
                      <a:pt x="38" y="0"/>
                    </a:lnTo>
                    <a:lnTo>
                      <a:pt x="38" y="3"/>
                    </a:lnTo>
                    <a:lnTo>
                      <a:pt x="35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90" name="Freeform 16">
                <a:extLst>
                  <a:ext uri="{FF2B5EF4-FFF2-40B4-BE49-F238E27FC236}">
                    <a16:creationId xmlns:a16="http://schemas.microsoft.com/office/drawing/2014/main" id="{AB38E966-CF67-BFCE-1FAF-C405C3E4C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959"/>
                <a:ext cx="26" cy="29"/>
              </a:xfrm>
              <a:custGeom>
                <a:avLst/>
                <a:gdLst>
                  <a:gd name="T0" fmla="*/ 0 w 51"/>
                  <a:gd name="T1" fmla="*/ 21 h 58"/>
                  <a:gd name="T2" fmla="*/ 1 w 51"/>
                  <a:gd name="T3" fmla="*/ 26 h 58"/>
                  <a:gd name="T4" fmla="*/ 1 w 51"/>
                  <a:gd name="T5" fmla="*/ 26 h 58"/>
                  <a:gd name="T6" fmla="*/ 1 w 51"/>
                  <a:gd name="T7" fmla="*/ 26 h 58"/>
                  <a:gd name="T8" fmla="*/ 1 w 51"/>
                  <a:gd name="T9" fmla="*/ 26 h 58"/>
                  <a:gd name="T10" fmla="*/ 3 w 51"/>
                  <a:gd name="T11" fmla="*/ 26 h 58"/>
                  <a:gd name="T12" fmla="*/ 3 w 51"/>
                  <a:gd name="T13" fmla="*/ 26 h 58"/>
                  <a:gd name="T14" fmla="*/ 9 w 51"/>
                  <a:gd name="T15" fmla="*/ 30 h 58"/>
                  <a:gd name="T16" fmla="*/ 9 w 51"/>
                  <a:gd name="T17" fmla="*/ 30 h 58"/>
                  <a:gd name="T18" fmla="*/ 10 w 51"/>
                  <a:gd name="T19" fmla="*/ 30 h 58"/>
                  <a:gd name="T20" fmla="*/ 18 w 51"/>
                  <a:gd name="T21" fmla="*/ 38 h 58"/>
                  <a:gd name="T22" fmla="*/ 18 w 51"/>
                  <a:gd name="T23" fmla="*/ 38 h 58"/>
                  <a:gd name="T24" fmla="*/ 18 w 51"/>
                  <a:gd name="T25" fmla="*/ 41 h 58"/>
                  <a:gd name="T26" fmla="*/ 21 w 51"/>
                  <a:gd name="T27" fmla="*/ 43 h 58"/>
                  <a:gd name="T28" fmla="*/ 21 w 51"/>
                  <a:gd name="T29" fmla="*/ 43 h 58"/>
                  <a:gd name="T30" fmla="*/ 21 w 51"/>
                  <a:gd name="T31" fmla="*/ 44 h 58"/>
                  <a:gd name="T32" fmla="*/ 21 w 51"/>
                  <a:gd name="T33" fmla="*/ 44 h 58"/>
                  <a:gd name="T34" fmla="*/ 22 w 51"/>
                  <a:gd name="T35" fmla="*/ 47 h 58"/>
                  <a:gd name="T36" fmla="*/ 24 w 51"/>
                  <a:gd name="T37" fmla="*/ 50 h 58"/>
                  <a:gd name="T38" fmla="*/ 27 w 51"/>
                  <a:gd name="T39" fmla="*/ 53 h 58"/>
                  <a:gd name="T40" fmla="*/ 27 w 51"/>
                  <a:gd name="T41" fmla="*/ 53 h 58"/>
                  <a:gd name="T42" fmla="*/ 30 w 51"/>
                  <a:gd name="T43" fmla="*/ 52 h 58"/>
                  <a:gd name="T44" fmla="*/ 32 w 51"/>
                  <a:gd name="T45" fmla="*/ 53 h 58"/>
                  <a:gd name="T46" fmla="*/ 33 w 51"/>
                  <a:gd name="T47" fmla="*/ 58 h 58"/>
                  <a:gd name="T48" fmla="*/ 47 w 51"/>
                  <a:gd name="T49" fmla="*/ 46 h 58"/>
                  <a:gd name="T50" fmla="*/ 51 w 51"/>
                  <a:gd name="T51" fmla="*/ 0 h 58"/>
                  <a:gd name="T52" fmla="*/ 19 w 51"/>
                  <a:gd name="T53" fmla="*/ 21 h 58"/>
                  <a:gd name="T54" fmla="*/ 9 w 51"/>
                  <a:gd name="T55" fmla="*/ 17 h 58"/>
                  <a:gd name="T56" fmla="*/ 0 w 51"/>
                  <a:gd name="T57" fmla="*/ 2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58">
                    <a:moveTo>
                      <a:pt x="0" y="21"/>
                    </a:moveTo>
                    <a:lnTo>
                      <a:pt x="1" y="26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10" y="30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41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2" y="47"/>
                    </a:lnTo>
                    <a:lnTo>
                      <a:pt x="24" y="50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30" y="52"/>
                    </a:lnTo>
                    <a:lnTo>
                      <a:pt x="32" y="53"/>
                    </a:lnTo>
                    <a:lnTo>
                      <a:pt x="33" y="58"/>
                    </a:lnTo>
                    <a:lnTo>
                      <a:pt x="47" y="46"/>
                    </a:lnTo>
                    <a:lnTo>
                      <a:pt x="51" y="0"/>
                    </a:lnTo>
                    <a:lnTo>
                      <a:pt x="19" y="21"/>
                    </a:lnTo>
                    <a:lnTo>
                      <a:pt x="9" y="17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91" name="Freeform 17">
                <a:extLst>
                  <a:ext uri="{FF2B5EF4-FFF2-40B4-BE49-F238E27FC236}">
                    <a16:creationId xmlns:a16="http://schemas.microsoft.com/office/drawing/2014/main" id="{EC66F5D7-448A-D0A6-BE42-72A633570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3952"/>
                <a:ext cx="46" cy="45"/>
              </a:xfrm>
              <a:custGeom>
                <a:avLst/>
                <a:gdLst>
                  <a:gd name="T0" fmla="*/ 93 w 93"/>
                  <a:gd name="T1" fmla="*/ 34 h 90"/>
                  <a:gd name="T2" fmla="*/ 93 w 93"/>
                  <a:gd name="T3" fmla="*/ 25 h 90"/>
                  <a:gd name="T4" fmla="*/ 77 w 93"/>
                  <a:gd name="T5" fmla="*/ 7 h 90"/>
                  <a:gd name="T6" fmla="*/ 64 w 93"/>
                  <a:gd name="T7" fmla="*/ 7 h 90"/>
                  <a:gd name="T8" fmla="*/ 55 w 93"/>
                  <a:gd name="T9" fmla="*/ 0 h 90"/>
                  <a:gd name="T10" fmla="*/ 43 w 93"/>
                  <a:gd name="T11" fmla="*/ 8 h 90"/>
                  <a:gd name="T12" fmla="*/ 33 w 93"/>
                  <a:gd name="T13" fmla="*/ 20 h 90"/>
                  <a:gd name="T14" fmla="*/ 17 w 93"/>
                  <a:gd name="T15" fmla="*/ 31 h 90"/>
                  <a:gd name="T16" fmla="*/ 14 w 93"/>
                  <a:gd name="T17" fmla="*/ 60 h 90"/>
                  <a:gd name="T18" fmla="*/ 0 w 93"/>
                  <a:gd name="T19" fmla="*/ 72 h 90"/>
                  <a:gd name="T20" fmla="*/ 0 w 93"/>
                  <a:gd name="T21" fmla="*/ 72 h 90"/>
                  <a:gd name="T22" fmla="*/ 0 w 93"/>
                  <a:gd name="T23" fmla="*/ 72 h 90"/>
                  <a:gd name="T24" fmla="*/ 0 w 93"/>
                  <a:gd name="T25" fmla="*/ 73 h 90"/>
                  <a:gd name="T26" fmla="*/ 5 w 93"/>
                  <a:gd name="T27" fmla="*/ 75 h 90"/>
                  <a:gd name="T28" fmla="*/ 5 w 93"/>
                  <a:gd name="T29" fmla="*/ 75 h 90"/>
                  <a:gd name="T30" fmla="*/ 6 w 93"/>
                  <a:gd name="T31" fmla="*/ 82 h 90"/>
                  <a:gd name="T32" fmla="*/ 14 w 93"/>
                  <a:gd name="T33" fmla="*/ 90 h 90"/>
                  <a:gd name="T34" fmla="*/ 14 w 93"/>
                  <a:gd name="T35" fmla="*/ 90 h 90"/>
                  <a:gd name="T36" fmla="*/ 15 w 93"/>
                  <a:gd name="T37" fmla="*/ 90 h 90"/>
                  <a:gd name="T38" fmla="*/ 29 w 93"/>
                  <a:gd name="T39" fmla="*/ 72 h 90"/>
                  <a:gd name="T40" fmla="*/ 32 w 93"/>
                  <a:gd name="T41" fmla="*/ 63 h 90"/>
                  <a:gd name="T42" fmla="*/ 40 w 93"/>
                  <a:gd name="T43" fmla="*/ 57 h 90"/>
                  <a:gd name="T44" fmla="*/ 46 w 93"/>
                  <a:gd name="T45" fmla="*/ 63 h 90"/>
                  <a:gd name="T46" fmla="*/ 67 w 93"/>
                  <a:gd name="T47" fmla="*/ 48 h 90"/>
                  <a:gd name="T48" fmla="*/ 93 w 93"/>
                  <a:gd name="T49" fmla="*/ 3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3" h="90">
                    <a:moveTo>
                      <a:pt x="93" y="34"/>
                    </a:moveTo>
                    <a:lnTo>
                      <a:pt x="93" y="25"/>
                    </a:lnTo>
                    <a:lnTo>
                      <a:pt x="77" y="7"/>
                    </a:lnTo>
                    <a:lnTo>
                      <a:pt x="64" y="7"/>
                    </a:lnTo>
                    <a:lnTo>
                      <a:pt x="55" y="0"/>
                    </a:lnTo>
                    <a:lnTo>
                      <a:pt x="43" y="8"/>
                    </a:lnTo>
                    <a:lnTo>
                      <a:pt x="33" y="20"/>
                    </a:lnTo>
                    <a:lnTo>
                      <a:pt x="17" y="31"/>
                    </a:lnTo>
                    <a:lnTo>
                      <a:pt x="14" y="60"/>
                    </a:lnTo>
                    <a:lnTo>
                      <a:pt x="0" y="72"/>
                    </a:lnTo>
                    <a:lnTo>
                      <a:pt x="0" y="72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5" y="75"/>
                    </a:lnTo>
                    <a:lnTo>
                      <a:pt x="5" y="75"/>
                    </a:lnTo>
                    <a:lnTo>
                      <a:pt x="6" y="82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5" y="90"/>
                    </a:lnTo>
                    <a:lnTo>
                      <a:pt x="29" y="72"/>
                    </a:lnTo>
                    <a:lnTo>
                      <a:pt x="32" y="63"/>
                    </a:lnTo>
                    <a:lnTo>
                      <a:pt x="40" y="57"/>
                    </a:lnTo>
                    <a:lnTo>
                      <a:pt x="46" y="63"/>
                    </a:lnTo>
                    <a:lnTo>
                      <a:pt x="67" y="48"/>
                    </a:lnTo>
                    <a:lnTo>
                      <a:pt x="93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92" name="Freeform 18">
                <a:extLst>
                  <a:ext uri="{FF2B5EF4-FFF2-40B4-BE49-F238E27FC236}">
                    <a16:creationId xmlns:a16="http://schemas.microsoft.com/office/drawing/2014/main" id="{0780BF69-00B1-E71A-191E-BA3C8E2AA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3960"/>
                <a:ext cx="100" cy="55"/>
              </a:xfrm>
              <a:custGeom>
                <a:avLst/>
                <a:gdLst>
                  <a:gd name="T0" fmla="*/ 101 w 200"/>
                  <a:gd name="T1" fmla="*/ 10 h 111"/>
                  <a:gd name="T2" fmla="*/ 41 w 200"/>
                  <a:gd name="T3" fmla="*/ 47 h 111"/>
                  <a:gd name="T4" fmla="*/ 27 w 200"/>
                  <a:gd name="T5" fmla="*/ 47 h 111"/>
                  <a:gd name="T6" fmla="*/ 10 w 200"/>
                  <a:gd name="T7" fmla="*/ 74 h 111"/>
                  <a:gd name="T8" fmla="*/ 10 w 200"/>
                  <a:gd name="T9" fmla="*/ 76 h 111"/>
                  <a:gd name="T10" fmla="*/ 10 w 200"/>
                  <a:gd name="T11" fmla="*/ 77 h 111"/>
                  <a:gd name="T12" fmla="*/ 12 w 200"/>
                  <a:gd name="T13" fmla="*/ 77 h 111"/>
                  <a:gd name="T14" fmla="*/ 12 w 200"/>
                  <a:gd name="T15" fmla="*/ 74 h 111"/>
                  <a:gd name="T16" fmla="*/ 13 w 200"/>
                  <a:gd name="T17" fmla="*/ 74 h 111"/>
                  <a:gd name="T18" fmla="*/ 16 w 200"/>
                  <a:gd name="T19" fmla="*/ 76 h 111"/>
                  <a:gd name="T20" fmla="*/ 16 w 200"/>
                  <a:gd name="T21" fmla="*/ 77 h 111"/>
                  <a:gd name="T22" fmla="*/ 16 w 200"/>
                  <a:gd name="T23" fmla="*/ 80 h 111"/>
                  <a:gd name="T24" fmla="*/ 12 w 200"/>
                  <a:gd name="T25" fmla="*/ 80 h 111"/>
                  <a:gd name="T26" fmla="*/ 10 w 200"/>
                  <a:gd name="T27" fmla="*/ 80 h 111"/>
                  <a:gd name="T28" fmla="*/ 4 w 200"/>
                  <a:gd name="T29" fmla="*/ 76 h 111"/>
                  <a:gd name="T30" fmla="*/ 3 w 200"/>
                  <a:gd name="T31" fmla="*/ 76 h 111"/>
                  <a:gd name="T32" fmla="*/ 1 w 200"/>
                  <a:gd name="T33" fmla="*/ 74 h 111"/>
                  <a:gd name="T34" fmla="*/ 0 w 200"/>
                  <a:gd name="T35" fmla="*/ 74 h 111"/>
                  <a:gd name="T36" fmla="*/ 0 w 200"/>
                  <a:gd name="T37" fmla="*/ 76 h 111"/>
                  <a:gd name="T38" fmla="*/ 1 w 200"/>
                  <a:gd name="T39" fmla="*/ 79 h 111"/>
                  <a:gd name="T40" fmla="*/ 15 w 200"/>
                  <a:gd name="T41" fmla="*/ 89 h 111"/>
                  <a:gd name="T42" fmla="*/ 16 w 200"/>
                  <a:gd name="T43" fmla="*/ 89 h 111"/>
                  <a:gd name="T44" fmla="*/ 22 w 200"/>
                  <a:gd name="T45" fmla="*/ 89 h 111"/>
                  <a:gd name="T46" fmla="*/ 28 w 200"/>
                  <a:gd name="T47" fmla="*/ 86 h 111"/>
                  <a:gd name="T48" fmla="*/ 28 w 200"/>
                  <a:gd name="T49" fmla="*/ 86 h 111"/>
                  <a:gd name="T50" fmla="*/ 38 w 200"/>
                  <a:gd name="T51" fmla="*/ 82 h 111"/>
                  <a:gd name="T52" fmla="*/ 42 w 200"/>
                  <a:gd name="T53" fmla="*/ 83 h 111"/>
                  <a:gd name="T54" fmla="*/ 44 w 200"/>
                  <a:gd name="T55" fmla="*/ 86 h 111"/>
                  <a:gd name="T56" fmla="*/ 44 w 200"/>
                  <a:gd name="T57" fmla="*/ 86 h 111"/>
                  <a:gd name="T58" fmla="*/ 42 w 200"/>
                  <a:gd name="T59" fmla="*/ 88 h 111"/>
                  <a:gd name="T60" fmla="*/ 44 w 200"/>
                  <a:gd name="T61" fmla="*/ 94 h 111"/>
                  <a:gd name="T62" fmla="*/ 45 w 200"/>
                  <a:gd name="T63" fmla="*/ 100 h 111"/>
                  <a:gd name="T64" fmla="*/ 48 w 200"/>
                  <a:gd name="T65" fmla="*/ 101 h 111"/>
                  <a:gd name="T66" fmla="*/ 53 w 200"/>
                  <a:gd name="T67" fmla="*/ 101 h 111"/>
                  <a:gd name="T68" fmla="*/ 83 w 200"/>
                  <a:gd name="T69" fmla="*/ 101 h 111"/>
                  <a:gd name="T70" fmla="*/ 94 w 200"/>
                  <a:gd name="T71" fmla="*/ 103 h 111"/>
                  <a:gd name="T72" fmla="*/ 95 w 200"/>
                  <a:gd name="T73" fmla="*/ 103 h 111"/>
                  <a:gd name="T74" fmla="*/ 101 w 200"/>
                  <a:gd name="T75" fmla="*/ 104 h 111"/>
                  <a:gd name="T76" fmla="*/ 115 w 200"/>
                  <a:gd name="T77" fmla="*/ 108 h 111"/>
                  <a:gd name="T78" fmla="*/ 116 w 200"/>
                  <a:gd name="T79" fmla="*/ 109 h 111"/>
                  <a:gd name="T80" fmla="*/ 123 w 200"/>
                  <a:gd name="T81" fmla="*/ 111 h 111"/>
                  <a:gd name="T82" fmla="*/ 132 w 200"/>
                  <a:gd name="T83" fmla="*/ 106 h 111"/>
                  <a:gd name="T84" fmla="*/ 132 w 200"/>
                  <a:gd name="T85" fmla="*/ 104 h 111"/>
                  <a:gd name="T86" fmla="*/ 135 w 200"/>
                  <a:gd name="T87" fmla="*/ 101 h 111"/>
                  <a:gd name="T88" fmla="*/ 141 w 200"/>
                  <a:gd name="T89" fmla="*/ 104 h 111"/>
                  <a:gd name="T90" fmla="*/ 141 w 200"/>
                  <a:gd name="T91" fmla="*/ 104 h 111"/>
                  <a:gd name="T92" fmla="*/ 150 w 200"/>
                  <a:gd name="T93" fmla="*/ 100 h 111"/>
                  <a:gd name="T94" fmla="*/ 159 w 200"/>
                  <a:gd name="T95" fmla="*/ 97 h 111"/>
                  <a:gd name="T96" fmla="*/ 161 w 200"/>
                  <a:gd name="T97" fmla="*/ 92 h 111"/>
                  <a:gd name="T98" fmla="*/ 167 w 200"/>
                  <a:gd name="T99" fmla="*/ 88 h 111"/>
                  <a:gd name="T100" fmla="*/ 171 w 200"/>
                  <a:gd name="T101" fmla="*/ 85 h 111"/>
                  <a:gd name="T102" fmla="*/ 186 w 200"/>
                  <a:gd name="T103" fmla="*/ 83 h 111"/>
                  <a:gd name="T104" fmla="*/ 188 w 200"/>
                  <a:gd name="T105" fmla="*/ 83 h 111"/>
                  <a:gd name="T106" fmla="*/ 188 w 200"/>
                  <a:gd name="T107" fmla="*/ 85 h 111"/>
                  <a:gd name="T108" fmla="*/ 191 w 200"/>
                  <a:gd name="T109" fmla="*/ 86 h 111"/>
                  <a:gd name="T110" fmla="*/ 192 w 200"/>
                  <a:gd name="T111" fmla="*/ 86 h 111"/>
                  <a:gd name="T112" fmla="*/ 197 w 200"/>
                  <a:gd name="T113" fmla="*/ 86 h 111"/>
                  <a:gd name="T114" fmla="*/ 194 w 200"/>
                  <a:gd name="T115" fmla="*/ 66 h 111"/>
                  <a:gd name="T116" fmla="*/ 167 w 200"/>
                  <a:gd name="T117" fmla="*/ 24 h 111"/>
                  <a:gd name="T118" fmla="*/ 141 w 200"/>
                  <a:gd name="T119" fmla="*/ 13 h 111"/>
                  <a:gd name="T120" fmla="*/ 130 w 200"/>
                  <a:gd name="T121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0" h="111">
                    <a:moveTo>
                      <a:pt x="130" y="0"/>
                    </a:moveTo>
                    <a:lnTo>
                      <a:pt x="101" y="10"/>
                    </a:lnTo>
                    <a:lnTo>
                      <a:pt x="62" y="32"/>
                    </a:lnTo>
                    <a:lnTo>
                      <a:pt x="41" y="47"/>
                    </a:lnTo>
                    <a:lnTo>
                      <a:pt x="35" y="41"/>
                    </a:lnTo>
                    <a:lnTo>
                      <a:pt x="27" y="47"/>
                    </a:lnTo>
                    <a:lnTo>
                      <a:pt x="24" y="56"/>
                    </a:lnTo>
                    <a:lnTo>
                      <a:pt x="10" y="74"/>
                    </a:lnTo>
                    <a:lnTo>
                      <a:pt x="9" y="74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10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6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3" y="74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6" y="80"/>
                    </a:lnTo>
                    <a:lnTo>
                      <a:pt x="16" y="80"/>
                    </a:lnTo>
                    <a:lnTo>
                      <a:pt x="12" y="80"/>
                    </a:lnTo>
                    <a:lnTo>
                      <a:pt x="12" y="80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6" y="77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3" y="74"/>
                    </a:lnTo>
                    <a:lnTo>
                      <a:pt x="1" y="74"/>
                    </a:lnTo>
                    <a:lnTo>
                      <a:pt x="1" y="73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3" y="89"/>
                    </a:lnTo>
                    <a:lnTo>
                      <a:pt x="15" y="89"/>
                    </a:lnTo>
                    <a:lnTo>
                      <a:pt x="15" y="89"/>
                    </a:lnTo>
                    <a:lnTo>
                      <a:pt x="16" y="89"/>
                    </a:lnTo>
                    <a:lnTo>
                      <a:pt x="18" y="89"/>
                    </a:lnTo>
                    <a:lnTo>
                      <a:pt x="22" y="89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33" y="85"/>
                    </a:lnTo>
                    <a:lnTo>
                      <a:pt x="38" y="82"/>
                    </a:lnTo>
                    <a:lnTo>
                      <a:pt x="42" y="83"/>
                    </a:lnTo>
                    <a:lnTo>
                      <a:pt x="42" y="83"/>
                    </a:lnTo>
                    <a:lnTo>
                      <a:pt x="44" y="85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4" y="88"/>
                    </a:lnTo>
                    <a:lnTo>
                      <a:pt x="42" y="88"/>
                    </a:lnTo>
                    <a:lnTo>
                      <a:pt x="44" y="94"/>
                    </a:lnTo>
                    <a:lnTo>
                      <a:pt x="44" y="94"/>
                    </a:lnTo>
                    <a:lnTo>
                      <a:pt x="44" y="97"/>
                    </a:lnTo>
                    <a:lnTo>
                      <a:pt x="45" y="100"/>
                    </a:lnTo>
                    <a:lnTo>
                      <a:pt x="45" y="100"/>
                    </a:lnTo>
                    <a:lnTo>
                      <a:pt x="48" y="101"/>
                    </a:lnTo>
                    <a:lnTo>
                      <a:pt x="53" y="101"/>
                    </a:lnTo>
                    <a:lnTo>
                      <a:pt x="53" y="101"/>
                    </a:lnTo>
                    <a:lnTo>
                      <a:pt x="82" y="101"/>
                    </a:lnTo>
                    <a:lnTo>
                      <a:pt x="83" y="101"/>
                    </a:lnTo>
                    <a:lnTo>
                      <a:pt x="92" y="103"/>
                    </a:lnTo>
                    <a:lnTo>
                      <a:pt x="94" y="103"/>
                    </a:lnTo>
                    <a:lnTo>
                      <a:pt x="94" y="103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101" y="104"/>
                    </a:lnTo>
                    <a:lnTo>
                      <a:pt x="104" y="108"/>
                    </a:lnTo>
                    <a:lnTo>
                      <a:pt x="115" y="108"/>
                    </a:lnTo>
                    <a:lnTo>
                      <a:pt x="115" y="108"/>
                    </a:lnTo>
                    <a:lnTo>
                      <a:pt x="116" y="109"/>
                    </a:lnTo>
                    <a:lnTo>
                      <a:pt x="121" y="111"/>
                    </a:lnTo>
                    <a:lnTo>
                      <a:pt x="123" y="111"/>
                    </a:lnTo>
                    <a:lnTo>
                      <a:pt x="127" y="109"/>
                    </a:lnTo>
                    <a:lnTo>
                      <a:pt x="132" y="106"/>
                    </a:lnTo>
                    <a:lnTo>
                      <a:pt x="132" y="106"/>
                    </a:lnTo>
                    <a:lnTo>
                      <a:pt x="132" y="104"/>
                    </a:lnTo>
                    <a:lnTo>
                      <a:pt x="135" y="101"/>
                    </a:lnTo>
                    <a:lnTo>
                      <a:pt x="135" y="101"/>
                    </a:lnTo>
                    <a:lnTo>
                      <a:pt x="138" y="104"/>
                    </a:lnTo>
                    <a:lnTo>
                      <a:pt x="141" y="104"/>
                    </a:lnTo>
                    <a:lnTo>
                      <a:pt x="141" y="104"/>
                    </a:lnTo>
                    <a:lnTo>
                      <a:pt x="141" y="104"/>
                    </a:lnTo>
                    <a:lnTo>
                      <a:pt x="150" y="101"/>
                    </a:lnTo>
                    <a:lnTo>
                      <a:pt x="150" y="100"/>
                    </a:lnTo>
                    <a:lnTo>
                      <a:pt x="153" y="100"/>
                    </a:lnTo>
                    <a:lnTo>
                      <a:pt x="159" y="97"/>
                    </a:lnTo>
                    <a:lnTo>
                      <a:pt x="161" y="92"/>
                    </a:lnTo>
                    <a:lnTo>
                      <a:pt x="161" y="92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68" y="86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86" y="83"/>
                    </a:lnTo>
                    <a:lnTo>
                      <a:pt x="186" y="83"/>
                    </a:lnTo>
                    <a:lnTo>
                      <a:pt x="188" y="83"/>
                    </a:lnTo>
                    <a:lnTo>
                      <a:pt x="188" y="83"/>
                    </a:lnTo>
                    <a:lnTo>
                      <a:pt x="188" y="85"/>
                    </a:lnTo>
                    <a:lnTo>
                      <a:pt x="189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7" y="86"/>
                    </a:lnTo>
                    <a:lnTo>
                      <a:pt x="197" y="86"/>
                    </a:lnTo>
                    <a:lnTo>
                      <a:pt x="200" y="85"/>
                    </a:lnTo>
                    <a:lnTo>
                      <a:pt x="194" y="66"/>
                    </a:lnTo>
                    <a:lnTo>
                      <a:pt x="180" y="51"/>
                    </a:lnTo>
                    <a:lnTo>
                      <a:pt x="167" y="24"/>
                    </a:lnTo>
                    <a:lnTo>
                      <a:pt x="153" y="13"/>
                    </a:lnTo>
                    <a:lnTo>
                      <a:pt x="141" y="13"/>
                    </a:lnTo>
                    <a:lnTo>
                      <a:pt x="133" y="4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93" name="Freeform 19">
                <a:extLst>
                  <a:ext uri="{FF2B5EF4-FFF2-40B4-BE49-F238E27FC236}">
                    <a16:creationId xmlns:a16="http://schemas.microsoft.com/office/drawing/2014/main" id="{378AE42F-06A8-3404-C51D-4CE7BB74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4015"/>
                <a:ext cx="156" cy="111"/>
              </a:xfrm>
              <a:custGeom>
                <a:avLst/>
                <a:gdLst>
                  <a:gd name="T0" fmla="*/ 264 w 313"/>
                  <a:gd name="T1" fmla="*/ 42 h 221"/>
                  <a:gd name="T2" fmla="*/ 264 w 313"/>
                  <a:gd name="T3" fmla="*/ 41 h 221"/>
                  <a:gd name="T4" fmla="*/ 261 w 313"/>
                  <a:gd name="T5" fmla="*/ 38 h 221"/>
                  <a:gd name="T6" fmla="*/ 261 w 313"/>
                  <a:gd name="T7" fmla="*/ 36 h 221"/>
                  <a:gd name="T8" fmla="*/ 258 w 313"/>
                  <a:gd name="T9" fmla="*/ 33 h 221"/>
                  <a:gd name="T10" fmla="*/ 258 w 313"/>
                  <a:gd name="T11" fmla="*/ 30 h 221"/>
                  <a:gd name="T12" fmla="*/ 255 w 313"/>
                  <a:gd name="T13" fmla="*/ 25 h 221"/>
                  <a:gd name="T14" fmla="*/ 254 w 313"/>
                  <a:gd name="T15" fmla="*/ 24 h 221"/>
                  <a:gd name="T16" fmla="*/ 254 w 313"/>
                  <a:gd name="T17" fmla="*/ 21 h 221"/>
                  <a:gd name="T18" fmla="*/ 255 w 313"/>
                  <a:gd name="T19" fmla="*/ 16 h 221"/>
                  <a:gd name="T20" fmla="*/ 257 w 313"/>
                  <a:gd name="T21" fmla="*/ 13 h 221"/>
                  <a:gd name="T22" fmla="*/ 128 w 313"/>
                  <a:gd name="T23" fmla="*/ 0 h 221"/>
                  <a:gd name="T24" fmla="*/ 115 w 313"/>
                  <a:gd name="T25" fmla="*/ 6 h 221"/>
                  <a:gd name="T26" fmla="*/ 70 w 313"/>
                  <a:gd name="T27" fmla="*/ 21 h 221"/>
                  <a:gd name="T28" fmla="*/ 23 w 313"/>
                  <a:gd name="T29" fmla="*/ 39 h 221"/>
                  <a:gd name="T30" fmla="*/ 0 w 313"/>
                  <a:gd name="T31" fmla="*/ 60 h 221"/>
                  <a:gd name="T32" fmla="*/ 11 w 313"/>
                  <a:gd name="T33" fmla="*/ 101 h 221"/>
                  <a:gd name="T34" fmla="*/ 24 w 313"/>
                  <a:gd name="T35" fmla="*/ 144 h 221"/>
                  <a:gd name="T36" fmla="*/ 41 w 313"/>
                  <a:gd name="T37" fmla="*/ 164 h 221"/>
                  <a:gd name="T38" fmla="*/ 58 w 313"/>
                  <a:gd name="T39" fmla="*/ 173 h 221"/>
                  <a:gd name="T40" fmla="*/ 73 w 313"/>
                  <a:gd name="T41" fmla="*/ 171 h 221"/>
                  <a:gd name="T42" fmla="*/ 118 w 313"/>
                  <a:gd name="T43" fmla="*/ 188 h 221"/>
                  <a:gd name="T44" fmla="*/ 164 w 313"/>
                  <a:gd name="T45" fmla="*/ 212 h 221"/>
                  <a:gd name="T46" fmla="*/ 213 w 313"/>
                  <a:gd name="T47" fmla="*/ 220 h 221"/>
                  <a:gd name="T48" fmla="*/ 255 w 313"/>
                  <a:gd name="T49" fmla="*/ 197 h 221"/>
                  <a:gd name="T50" fmla="*/ 301 w 313"/>
                  <a:gd name="T51" fmla="*/ 167 h 221"/>
                  <a:gd name="T52" fmla="*/ 296 w 313"/>
                  <a:gd name="T53" fmla="*/ 159 h 221"/>
                  <a:gd name="T54" fmla="*/ 296 w 313"/>
                  <a:gd name="T55" fmla="*/ 158 h 221"/>
                  <a:gd name="T56" fmla="*/ 294 w 313"/>
                  <a:gd name="T57" fmla="*/ 156 h 221"/>
                  <a:gd name="T58" fmla="*/ 304 w 313"/>
                  <a:gd name="T59" fmla="*/ 139 h 221"/>
                  <a:gd name="T60" fmla="*/ 305 w 313"/>
                  <a:gd name="T61" fmla="*/ 138 h 221"/>
                  <a:gd name="T62" fmla="*/ 307 w 313"/>
                  <a:gd name="T63" fmla="*/ 136 h 221"/>
                  <a:gd name="T64" fmla="*/ 311 w 313"/>
                  <a:gd name="T65" fmla="*/ 135 h 221"/>
                  <a:gd name="T66" fmla="*/ 310 w 313"/>
                  <a:gd name="T67" fmla="*/ 126 h 221"/>
                  <a:gd name="T68" fmla="*/ 310 w 313"/>
                  <a:gd name="T69" fmla="*/ 124 h 221"/>
                  <a:gd name="T70" fmla="*/ 307 w 313"/>
                  <a:gd name="T71" fmla="*/ 124 h 221"/>
                  <a:gd name="T72" fmla="*/ 305 w 313"/>
                  <a:gd name="T73" fmla="*/ 123 h 221"/>
                  <a:gd name="T74" fmla="*/ 298 w 313"/>
                  <a:gd name="T75" fmla="*/ 120 h 221"/>
                  <a:gd name="T76" fmla="*/ 296 w 313"/>
                  <a:gd name="T77" fmla="*/ 120 h 221"/>
                  <a:gd name="T78" fmla="*/ 291 w 313"/>
                  <a:gd name="T79" fmla="*/ 118 h 221"/>
                  <a:gd name="T80" fmla="*/ 290 w 313"/>
                  <a:gd name="T81" fmla="*/ 118 h 221"/>
                  <a:gd name="T82" fmla="*/ 288 w 313"/>
                  <a:gd name="T83" fmla="*/ 115 h 221"/>
                  <a:gd name="T84" fmla="*/ 288 w 313"/>
                  <a:gd name="T85" fmla="*/ 115 h 221"/>
                  <a:gd name="T86" fmla="*/ 285 w 313"/>
                  <a:gd name="T87" fmla="*/ 111 h 221"/>
                  <a:gd name="T88" fmla="*/ 284 w 313"/>
                  <a:gd name="T89" fmla="*/ 103 h 221"/>
                  <a:gd name="T90" fmla="*/ 285 w 313"/>
                  <a:gd name="T91" fmla="*/ 97 h 221"/>
                  <a:gd name="T92" fmla="*/ 285 w 313"/>
                  <a:gd name="T93" fmla="*/ 91 h 221"/>
                  <a:gd name="T94" fmla="*/ 284 w 313"/>
                  <a:gd name="T95" fmla="*/ 89 h 221"/>
                  <a:gd name="T96" fmla="*/ 284 w 313"/>
                  <a:gd name="T97" fmla="*/ 89 h 221"/>
                  <a:gd name="T98" fmla="*/ 282 w 313"/>
                  <a:gd name="T99" fmla="*/ 88 h 221"/>
                  <a:gd name="T100" fmla="*/ 275 w 313"/>
                  <a:gd name="T101" fmla="*/ 74 h 221"/>
                  <a:gd name="T102" fmla="*/ 273 w 313"/>
                  <a:gd name="T103" fmla="*/ 73 h 221"/>
                  <a:gd name="T104" fmla="*/ 273 w 313"/>
                  <a:gd name="T105" fmla="*/ 71 h 221"/>
                  <a:gd name="T106" fmla="*/ 272 w 313"/>
                  <a:gd name="T107" fmla="*/ 69 h 221"/>
                  <a:gd name="T108" fmla="*/ 272 w 313"/>
                  <a:gd name="T109" fmla="*/ 63 h 221"/>
                  <a:gd name="T110" fmla="*/ 276 w 313"/>
                  <a:gd name="T111" fmla="*/ 56 h 221"/>
                  <a:gd name="T112" fmla="*/ 275 w 313"/>
                  <a:gd name="T113" fmla="*/ 45 h 221"/>
                  <a:gd name="T114" fmla="*/ 270 w 313"/>
                  <a:gd name="T115" fmla="*/ 42 h 221"/>
                  <a:gd name="T116" fmla="*/ 270 w 313"/>
                  <a:gd name="T117" fmla="*/ 42 h 221"/>
                  <a:gd name="T118" fmla="*/ 266 w 313"/>
                  <a:gd name="T119" fmla="*/ 42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3" h="221">
                    <a:moveTo>
                      <a:pt x="266" y="42"/>
                    </a:moveTo>
                    <a:lnTo>
                      <a:pt x="264" y="42"/>
                    </a:lnTo>
                    <a:lnTo>
                      <a:pt x="264" y="42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1" y="38"/>
                    </a:lnTo>
                    <a:lnTo>
                      <a:pt x="261" y="38"/>
                    </a:lnTo>
                    <a:lnTo>
                      <a:pt x="261" y="36"/>
                    </a:lnTo>
                    <a:lnTo>
                      <a:pt x="258" y="33"/>
                    </a:lnTo>
                    <a:lnTo>
                      <a:pt x="258" y="33"/>
                    </a:lnTo>
                    <a:lnTo>
                      <a:pt x="258" y="30"/>
                    </a:lnTo>
                    <a:lnTo>
                      <a:pt x="258" y="30"/>
                    </a:lnTo>
                    <a:lnTo>
                      <a:pt x="255" y="27"/>
                    </a:lnTo>
                    <a:lnTo>
                      <a:pt x="255" y="25"/>
                    </a:lnTo>
                    <a:lnTo>
                      <a:pt x="255" y="25"/>
                    </a:lnTo>
                    <a:lnTo>
                      <a:pt x="254" y="24"/>
                    </a:lnTo>
                    <a:lnTo>
                      <a:pt x="254" y="21"/>
                    </a:lnTo>
                    <a:lnTo>
                      <a:pt x="254" y="21"/>
                    </a:lnTo>
                    <a:lnTo>
                      <a:pt x="255" y="18"/>
                    </a:lnTo>
                    <a:lnTo>
                      <a:pt x="255" y="16"/>
                    </a:lnTo>
                    <a:lnTo>
                      <a:pt x="257" y="13"/>
                    </a:lnTo>
                    <a:lnTo>
                      <a:pt x="257" y="13"/>
                    </a:lnTo>
                    <a:lnTo>
                      <a:pt x="152" y="15"/>
                    </a:lnTo>
                    <a:lnTo>
                      <a:pt x="128" y="0"/>
                    </a:lnTo>
                    <a:lnTo>
                      <a:pt x="128" y="0"/>
                    </a:lnTo>
                    <a:lnTo>
                      <a:pt x="115" y="6"/>
                    </a:lnTo>
                    <a:lnTo>
                      <a:pt x="111" y="15"/>
                    </a:lnTo>
                    <a:lnTo>
                      <a:pt x="70" y="21"/>
                    </a:lnTo>
                    <a:lnTo>
                      <a:pt x="49" y="39"/>
                    </a:lnTo>
                    <a:lnTo>
                      <a:pt x="23" y="39"/>
                    </a:lnTo>
                    <a:lnTo>
                      <a:pt x="15" y="45"/>
                    </a:lnTo>
                    <a:lnTo>
                      <a:pt x="0" y="60"/>
                    </a:lnTo>
                    <a:lnTo>
                      <a:pt x="9" y="83"/>
                    </a:lnTo>
                    <a:lnTo>
                      <a:pt x="11" y="101"/>
                    </a:lnTo>
                    <a:lnTo>
                      <a:pt x="21" y="127"/>
                    </a:lnTo>
                    <a:lnTo>
                      <a:pt x="24" y="144"/>
                    </a:lnTo>
                    <a:lnTo>
                      <a:pt x="37" y="149"/>
                    </a:lnTo>
                    <a:lnTo>
                      <a:pt x="41" y="164"/>
                    </a:lnTo>
                    <a:lnTo>
                      <a:pt x="47" y="171"/>
                    </a:lnTo>
                    <a:lnTo>
                      <a:pt x="58" y="173"/>
                    </a:lnTo>
                    <a:lnTo>
                      <a:pt x="68" y="168"/>
                    </a:lnTo>
                    <a:lnTo>
                      <a:pt x="73" y="171"/>
                    </a:lnTo>
                    <a:lnTo>
                      <a:pt x="100" y="173"/>
                    </a:lnTo>
                    <a:lnTo>
                      <a:pt x="118" y="188"/>
                    </a:lnTo>
                    <a:lnTo>
                      <a:pt x="135" y="208"/>
                    </a:lnTo>
                    <a:lnTo>
                      <a:pt x="164" y="212"/>
                    </a:lnTo>
                    <a:lnTo>
                      <a:pt x="190" y="221"/>
                    </a:lnTo>
                    <a:lnTo>
                      <a:pt x="213" y="220"/>
                    </a:lnTo>
                    <a:lnTo>
                      <a:pt x="243" y="200"/>
                    </a:lnTo>
                    <a:lnTo>
                      <a:pt x="255" y="197"/>
                    </a:lnTo>
                    <a:lnTo>
                      <a:pt x="279" y="179"/>
                    </a:lnTo>
                    <a:lnTo>
                      <a:pt x="301" y="167"/>
                    </a:lnTo>
                    <a:lnTo>
                      <a:pt x="296" y="161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8"/>
                    </a:lnTo>
                    <a:lnTo>
                      <a:pt x="296" y="158"/>
                    </a:lnTo>
                    <a:lnTo>
                      <a:pt x="294" y="156"/>
                    </a:lnTo>
                    <a:lnTo>
                      <a:pt x="296" y="155"/>
                    </a:lnTo>
                    <a:lnTo>
                      <a:pt x="304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7" y="136"/>
                    </a:lnTo>
                    <a:lnTo>
                      <a:pt x="308" y="136"/>
                    </a:lnTo>
                    <a:lnTo>
                      <a:pt x="311" y="135"/>
                    </a:lnTo>
                    <a:lnTo>
                      <a:pt x="313" y="133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0" y="124"/>
                    </a:lnTo>
                    <a:lnTo>
                      <a:pt x="307" y="124"/>
                    </a:lnTo>
                    <a:lnTo>
                      <a:pt x="307" y="124"/>
                    </a:lnTo>
                    <a:lnTo>
                      <a:pt x="305" y="123"/>
                    </a:lnTo>
                    <a:lnTo>
                      <a:pt x="305" y="123"/>
                    </a:lnTo>
                    <a:lnTo>
                      <a:pt x="299" y="121"/>
                    </a:lnTo>
                    <a:lnTo>
                      <a:pt x="298" y="120"/>
                    </a:lnTo>
                    <a:lnTo>
                      <a:pt x="296" y="120"/>
                    </a:lnTo>
                    <a:lnTo>
                      <a:pt x="296" y="120"/>
                    </a:lnTo>
                    <a:lnTo>
                      <a:pt x="291" y="118"/>
                    </a:lnTo>
                    <a:lnTo>
                      <a:pt x="291" y="118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8" y="117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2"/>
                    </a:lnTo>
                    <a:lnTo>
                      <a:pt x="285" y="111"/>
                    </a:lnTo>
                    <a:lnTo>
                      <a:pt x="284" y="103"/>
                    </a:lnTo>
                    <a:lnTo>
                      <a:pt x="284" y="103"/>
                    </a:lnTo>
                    <a:lnTo>
                      <a:pt x="285" y="98"/>
                    </a:lnTo>
                    <a:lnTo>
                      <a:pt x="285" y="97"/>
                    </a:lnTo>
                    <a:lnTo>
                      <a:pt x="285" y="94"/>
                    </a:lnTo>
                    <a:lnTo>
                      <a:pt x="285" y="91"/>
                    </a:lnTo>
                    <a:lnTo>
                      <a:pt x="285" y="91"/>
                    </a:lnTo>
                    <a:lnTo>
                      <a:pt x="284" y="89"/>
                    </a:lnTo>
                    <a:lnTo>
                      <a:pt x="284" y="89"/>
                    </a:lnTo>
                    <a:lnTo>
                      <a:pt x="284" y="89"/>
                    </a:lnTo>
                    <a:lnTo>
                      <a:pt x="282" y="89"/>
                    </a:lnTo>
                    <a:lnTo>
                      <a:pt x="282" y="88"/>
                    </a:lnTo>
                    <a:lnTo>
                      <a:pt x="278" y="88"/>
                    </a:lnTo>
                    <a:lnTo>
                      <a:pt x="275" y="74"/>
                    </a:lnTo>
                    <a:lnTo>
                      <a:pt x="273" y="73"/>
                    </a:lnTo>
                    <a:lnTo>
                      <a:pt x="273" y="73"/>
                    </a:lnTo>
                    <a:lnTo>
                      <a:pt x="273" y="71"/>
                    </a:lnTo>
                    <a:lnTo>
                      <a:pt x="273" y="71"/>
                    </a:lnTo>
                    <a:lnTo>
                      <a:pt x="272" y="69"/>
                    </a:lnTo>
                    <a:lnTo>
                      <a:pt x="272" y="69"/>
                    </a:lnTo>
                    <a:lnTo>
                      <a:pt x="272" y="65"/>
                    </a:lnTo>
                    <a:lnTo>
                      <a:pt x="272" y="63"/>
                    </a:lnTo>
                    <a:lnTo>
                      <a:pt x="273" y="59"/>
                    </a:lnTo>
                    <a:lnTo>
                      <a:pt x="276" y="56"/>
                    </a:lnTo>
                    <a:lnTo>
                      <a:pt x="275" y="45"/>
                    </a:lnTo>
                    <a:lnTo>
                      <a:pt x="275" y="45"/>
                    </a:lnTo>
                    <a:lnTo>
                      <a:pt x="273" y="42"/>
                    </a:lnTo>
                    <a:lnTo>
                      <a:pt x="270" y="42"/>
                    </a:lnTo>
                    <a:lnTo>
                      <a:pt x="270" y="42"/>
                    </a:lnTo>
                    <a:lnTo>
                      <a:pt x="270" y="42"/>
                    </a:lnTo>
                    <a:lnTo>
                      <a:pt x="267" y="42"/>
                    </a:lnTo>
                    <a:lnTo>
                      <a:pt x="266" y="42"/>
                    </a:lnTo>
                    <a:lnTo>
                      <a:pt x="266" y="4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94" name="Freeform 20">
                <a:extLst>
                  <a:ext uri="{FF2B5EF4-FFF2-40B4-BE49-F238E27FC236}">
                    <a16:creationId xmlns:a16="http://schemas.microsoft.com/office/drawing/2014/main" id="{2FD74156-041C-FAEE-0972-66BF76C6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4099"/>
                <a:ext cx="115" cy="118"/>
              </a:xfrm>
              <a:custGeom>
                <a:avLst/>
                <a:gdLst>
                  <a:gd name="T0" fmla="*/ 201 w 231"/>
                  <a:gd name="T1" fmla="*/ 0 h 237"/>
                  <a:gd name="T2" fmla="*/ 155 w 231"/>
                  <a:gd name="T3" fmla="*/ 30 h 237"/>
                  <a:gd name="T4" fmla="*/ 113 w 231"/>
                  <a:gd name="T5" fmla="*/ 53 h 237"/>
                  <a:gd name="T6" fmla="*/ 64 w 231"/>
                  <a:gd name="T7" fmla="*/ 45 h 237"/>
                  <a:gd name="T8" fmla="*/ 25 w 231"/>
                  <a:gd name="T9" fmla="*/ 51 h 237"/>
                  <a:gd name="T10" fmla="*/ 2 w 231"/>
                  <a:gd name="T11" fmla="*/ 53 h 237"/>
                  <a:gd name="T12" fmla="*/ 17 w 231"/>
                  <a:gd name="T13" fmla="*/ 77 h 237"/>
                  <a:gd name="T14" fmla="*/ 26 w 231"/>
                  <a:gd name="T15" fmla="*/ 108 h 237"/>
                  <a:gd name="T16" fmla="*/ 38 w 231"/>
                  <a:gd name="T17" fmla="*/ 111 h 237"/>
                  <a:gd name="T18" fmla="*/ 49 w 231"/>
                  <a:gd name="T19" fmla="*/ 129 h 237"/>
                  <a:gd name="T20" fmla="*/ 61 w 231"/>
                  <a:gd name="T21" fmla="*/ 158 h 237"/>
                  <a:gd name="T22" fmla="*/ 100 w 231"/>
                  <a:gd name="T23" fmla="*/ 181 h 237"/>
                  <a:gd name="T24" fmla="*/ 113 w 231"/>
                  <a:gd name="T25" fmla="*/ 213 h 237"/>
                  <a:gd name="T26" fmla="*/ 132 w 231"/>
                  <a:gd name="T27" fmla="*/ 234 h 237"/>
                  <a:gd name="T28" fmla="*/ 134 w 231"/>
                  <a:gd name="T29" fmla="*/ 237 h 237"/>
                  <a:gd name="T30" fmla="*/ 135 w 231"/>
                  <a:gd name="T31" fmla="*/ 225 h 237"/>
                  <a:gd name="T32" fmla="*/ 137 w 231"/>
                  <a:gd name="T33" fmla="*/ 222 h 237"/>
                  <a:gd name="T34" fmla="*/ 140 w 231"/>
                  <a:gd name="T35" fmla="*/ 220 h 237"/>
                  <a:gd name="T36" fmla="*/ 146 w 231"/>
                  <a:gd name="T37" fmla="*/ 216 h 237"/>
                  <a:gd name="T38" fmla="*/ 149 w 231"/>
                  <a:gd name="T39" fmla="*/ 213 h 237"/>
                  <a:gd name="T40" fmla="*/ 154 w 231"/>
                  <a:gd name="T41" fmla="*/ 205 h 237"/>
                  <a:gd name="T42" fmla="*/ 155 w 231"/>
                  <a:gd name="T43" fmla="*/ 203 h 237"/>
                  <a:gd name="T44" fmla="*/ 155 w 231"/>
                  <a:gd name="T45" fmla="*/ 203 h 237"/>
                  <a:gd name="T46" fmla="*/ 157 w 231"/>
                  <a:gd name="T47" fmla="*/ 200 h 237"/>
                  <a:gd name="T48" fmla="*/ 158 w 231"/>
                  <a:gd name="T49" fmla="*/ 199 h 237"/>
                  <a:gd name="T50" fmla="*/ 163 w 231"/>
                  <a:gd name="T51" fmla="*/ 199 h 237"/>
                  <a:gd name="T52" fmla="*/ 166 w 231"/>
                  <a:gd name="T53" fmla="*/ 196 h 237"/>
                  <a:gd name="T54" fmla="*/ 170 w 231"/>
                  <a:gd name="T55" fmla="*/ 191 h 237"/>
                  <a:gd name="T56" fmla="*/ 178 w 231"/>
                  <a:gd name="T57" fmla="*/ 179 h 237"/>
                  <a:gd name="T58" fmla="*/ 179 w 231"/>
                  <a:gd name="T59" fmla="*/ 179 h 237"/>
                  <a:gd name="T60" fmla="*/ 185 w 231"/>
                  <a:gd name="T61" fmla="*/ 176 h 237"/>
                  <a:gd name="T62" fmla="*/ 188 w 231"/>
                  <a:gd name="T63" fmla="*/ 173 h 237"/>
                  <a:gd name="T64" fmla="*/ 190 w 231"/>
                  <a:gd name="T65" fmla="*/ 170 h 237"/>
                  <a:gd name="T66" fmla="*/ 196 w 231"/>
                  <a:gd name="T67" fmla="*/ 165 h 237"/>
                  <a:gd name="T68" fmla="*/ 199 w 231"/>
                  <a:gd name="T69" fmla="*/ 164 h 237"/>
                  <a:gd name="T70" fmla="*/ 202 w 231"/>
                  <a:gd name="T71" fmla="*/ 162 h 237"/>
                  <a:gd name="T72" fmla="*/ 207 w 231"/>
                  <a:gd name="T73" fmla="*/ 155 h 237"/>
                  <a:gd name="T74" fmla="*/ 208 w 231"/>
                  <a:gd name="T75" fmla="*/ 152 h 237"/>
                  <a:gd name="T76" fmla="*/ 213 w 231"/>
                  <a:gd name="T77" fmla="*/ 143 h 237"/>
                  <a:gd name="T78" fmla="*/ 213 w 231"/>
                  <a:gd name="T79" fmla="*/ 141 h 237"/>
                  <a:gd name="T80" fmla="*/ 216 w 231"/>
                  <a:gd name="T81" fmla="*/ 129 h 237"/>
                  <a:gd name="T82" fmla="*/ 219 w 231"/>
                  <a:gd name="T83" fmla="*/ 124 h 237"/>
                  <a:gd name="T84" fmla="*/ 219 w 231"/>
                  <a:gd name="T85" fmla="*/ 124 h 237"/>
                  <a:gd name="T86" fmla="*/ 220 w 231"/>
                  <a:gd name="T87" fmla="*/ 120 h 237"/>
                  <a:gd name="T88" fmla="*/ 220 w 231"/>
                  <a:gd name="T89" fmla="*/ 118 h 237"/>
                  <a:gd name="T90" fmla="*/ 222 w 231"/>
                  <a:gd name="T91" fmla="*/ 117 h 237"/>
                  <a:gd name="T92" fmla="*/ 231 w 231"/>
                  <a:gd name="T93" fmla="*/ 99 h 237"/>
                  <a:gd name="T94" fmla="*/ 220 w 231"/>
                  <a:gd name="T95" fmla="*/ 85 h 237"/>
                  <a:gd name="T96" fmla="*/ 219 w 231"/>
                  <a:gd name="T97" fmla="*/ 83 h 237"/>
                  <a:gd name="T98" fmla="*/ 220 w 231"/>
                  <a:gd name="T99" fmla="*/ 67 h 237"/>
                  <a:gd name="T100" fmla="*/ 217 w 231"/>
                  <a:gd name="T101" fmla="*/ 41 h 237"/>
                  <a:gd name="T102" fmla="*/ 219 w 231"/>
                  <a:gd name="T103" fmla="*/ 39 h 237"/>
                  <a:gd name="T104" fmla="*/ 217 w 231"/>
                  <a:gd name="T105" fmla="*/ 27 h 237"/>
                  <a:gd name="T106" fmla="*/ 217 w 231"/>
                  <a:gd name="T107" fmla="*/ 23 h 237"/>
                  <a:gd name="T108" fmla="*/ 216 w 231"/>
                  <a:gd name="T109" fmla="*/ 16 h 237"/>
                  <a:gd name="T110" fmla="*/ 211 w 231"/>
                  <a:gd name="T111" fmla="*/ 10 h 237"/>
                  <a:gd name="T112" fmla="*/ 213 w 231"/>
                  <a:gd name="T113" fmla="*/ 9 h 237"/>
                  <a:gd name="T114" fmla="*/ 207 w 231"/>
                  <a:gd name="T115" fmla="*/ 6 h 237"/>
                  <a:gd name="T116" fmla="*/ 204 w 231"/>
                  <a:gd name="T117" fmla="*/ 3 h 237"/>
                  <a:gd name="T118" fmla="*/ 202 w 231"/>
                  <a:gd name="T119" fmla="*/ 1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1" h="237">
                    <a:moveTo>
                      <a:pt x="202" y="1"/>
                    </a:moveTo>
                    <a:lnTo>
                      <a:pt x="201" y="0"/>
                    </a:lnTo>
                    <a:lnTo>
                      <a:pt x="179" y="12"/>
                    </a:lnTo>
                    <a:lnTo>
                      <a:pt x="155" y="30"/>
                    </a:lnTo>
                    <a:lnTo>
                      <a:pt x="143" y="33"/>
                    </a:lnTo>
                    <a:lnTo>
                      <a:pt x="113" y="53"/>
                    </a:lnTo>
                    <a:lnTo>
                      <a:pt x="90" y="54"/>
                    </a:lnTo>
                    <a:lnTo>
                      <a:pt x="64" y="45"/>
                    </a:lnTo>
                    <a:lnTo>
                      <a:pt x="35" y="41"/>
                    </a:lnTo>
                    <a:lnTo>
                      <a:pt x="25" y="51"/>
                    </a:lnTo>
                    <a:lnTo>
                      <a:pt x="8" y="50"/>
                    </a:lnTo>
                    <a:lnTo>
                      <a:pt x="2" y="53"/>
                    </a:lnTo>
                    <a:lnTo>
                      <a:pt x="0" y="61"/>
                    </a:lnTo>
                    <a:lnTo>
                      <a:pt x="17" y="77"/>
                    </a:lnTo>
                    <a:lnTo>
                      <a:pt x="17" y="89"/>
                    </a:lnTo>
                    <a:lnTo>
                      <a:pt x="26" y="108"/>
                    </a:lnTo>
                    <a:lnTo>
                      <a:pt x="31" y="108"/>
                    </a:lnTo>
                    <a:lnTo>
                      <a:pt x="38" y="111"/>
                    </a:lnTo>
                    <a:lnTo>
                      <a:pt x="38" y="127"/>
                    </a:lnTo>
                    <a:lnTo>
                      <a:pt x="49" y="129"/>
                    </a:lnTo>
                    <a:lnTo>
                      <a:pt x="55" y="155"/>
                    </a:lnTo>
                    <a:lnTo>
                      <a:pt x="61" y="158"/>
                    </a:lnTo>
                    <a:lnTo>
                      <a:pt x="76" y="156"/>
                    </a:lnTo>
                    <a:lnTo>
                      <a:pt x="100" y="181"/>
                    </a:lnTo>
                    <a:lnTo>
                      <a:pt x="113" y="206"/>
                    </a:lnTo>
                    <a:lnTo>
                      <a:pt x="113" y="213"/>
                    </a:lnTo>
                    <a:lnTo>
                      <a:pt x="122" y="228"/>
                    </a:lnTo>
                    <a:lnTo>
                      <a:pt x="132" y="234"/>
                    </a:lnTo>
                    <a:lnTo>
                      <a:pt x="134" y="237"/>
                    </a:lnTo>
                    <a:lnTo>
                      <a:pt x="134" y="237"/>
                    </a:lnTo>
                    <a:lnTo>
                      <a:pt x="135" y="231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7" y="222"/>
                    </a:lnTo>
                    <a:lnTo>
                      <a:pt x="140" y="220"/>
                    </a:lnTo>
                    <a:lnTo>
                      <a:pt x="140" y="220"/>
                    </a:lnTo>
                    <a:lnTo>
                      <a:pt x="146" y="216"/>
                    </a:lnTo>
                    <a:lnTo>
                      <a:pt x="146" y="216"/>
                    </a:lnTo>
                    <a:lnTo>
                      <a:pt x="149" y="213"/>
                    </a:lnTo>
                    <a:lnTo>
                      <a:pt x="149" y="213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4" y="205"/>
                    </a:lnTo>
                    <a:lnTo>
                      <a:pt x="155" y="203"/>
                    </a:lnTo>
                    <a:lnTo>
                      <a:pt x="155" y="203"/>
                    </a:lnTo>
                    <a:lnTo>
                      <a:pt x="155" y="203"/>
                    </a:lnTo>
                    <a:lnTo>
                      <a:pt x="157" y="200"/>
                    </a:lnTo>
                    <a:lnTo>
                      <a:pt x="157" y="200"/>
                    </a:lnTo>
                    <a:lnTo>
                      <a:pt x="158" y="199"/>
                    </a:lnTo>
                    <a:lnTo>
                      <a:pt x="158" y="199"/>
                    </a:lnTo>
                    <a:lnTo>
                      <a:pt x="158" y="199"/>
                    </a:lnTo>
                    <a:lnTo>
                      <a:pt x="163" y="199"/>
                    </a:lnTo>
                    <a:lnTo>
                      <a:pt x="164" y="197"/>
                    </a:lnTo>
                    <a:lnTo>
                      <a:pt x="166" y="196"/>
                    </a:lnTo>
                    <a:lnTo>
                      <a:pt x="166" y="196"/>
                    </a:lnTo>
                    <a:lnTo>
                      <a:pt x="170" y="191"/>
                    </a:lnTo>
                    <a:lnTo>
                      <a:pt x="173" y="185"/>
                    </a:lnTo>
                    <a:lnTo>
                      <a:pt x="178" y="179"/>
                    </a:lnTo>
                    <a:lnTo>
                      <a:pt x="179" y="179"/>
                    </a:lnTo>
                    <a:lnTo>
                      <a:pt x="179" y="179"/>
                    </a:lnTo>
                    <a:lnTo>
                      <a:pt x="181" y="179"/>
                    </a:lnTo>
                    <a:lnTo>
                      <a:pt x="185" y="176"/>
                    </a:lnTo>
                    <a:lnTo>
                      <a:pt x="188" y="173"/>
                    </a:lnTo>
                    <a:lnTo>
                      <a:pt x="188" y="173"/>
                    </a:lnTo>
                    <a:lnTo>
                      <a:pt x="190" y="170"/>
                    </a:lnTo>
                    <a:lnTo>
                      <a:pt x="190" y="170"/>
                    </a:lnTo>
                    <a:lnTo>
                      <a:pt x="193" y="168"/>
                    </a:lnTo>
                    <a:lnTo>
                      <a:pt x="196" y="165"/>
                    </a:lnTo>
                    <a:lnTo>
                      <a:pt x="199" y="165"/>
                    </a:lnTo>
                    <a:lnTo>
                      <a:pt x="199" y="164"/>
                    </a:lnTo>
                    <a:lnTo>
                      <a:pt x="199" y="164"/>
                    </a:lnTo>
                    <a:lnTo>
                      <a:pt x="202" y="162"/>
                    </a:lnTo>
                    <a:lnTo>
                      <a:pt x="205" y="159"/>
                    </a:lnTo>
                    <a:lnTo>
                      <a:pt x="207" y="155"/>
                    </a:lnTo>
                    <a:lnTo>
                      <a:pt x="207" y="155"/>
                    </a:lnTo>
                    <a:lnTo>
                      <a:pt x="208" y="152"/>
                    </a:lnTo>
                    <a:lnTo>
                      <a:pt x="210" y="149"/>
                    </a:lnTo>
                    <a:lnTo>
                      <a:pt x="213" y="143"/>
                    </a:lnTo>
                    <a:lnTo>
                      <a:pt x="213" y="143"/>
                    </a:lnTo>
                    <a:lnTo>
                      <a:pt x="213" y="141"/>
                    </a:lnTo>
                    <a:lnTo>
                      <a:pt x="216" y="133"/>
                    </a:lnTo>
                    <a:lnTo>
                      <a:pt x="216" y="129"/>
                    </a:lnTo>
                    <a:lnTo>
                      <a:pt x="216" y="129"/>
                    </a:lnTo>
                    <a:lnTo>
                      <a:pt x="219" y="124"/>
                    </a:lnTo>
                    <a:lnTo>
                      <a:pt x="219" y="124"/>
                    </a:lnTo>
                    <a:lnTo>
                      <a:pt x="219" y="124"/>
                    </a:lnTo>
                    <a:lnTo>
                      <a:pt x="220" y="124"/>
                    </a:lnTo>
                    <a:lnTo>
                      <a:pt x="220" y="120"/>
                    </a:lnTo>
                    <a:lnTo>
                      <a:pt x="220" y="120"/>
                    </a:lnTo>
                    <a:lnTo>
                      <a:pt x="220" y="118"/>
                    </a:lnTo>
                    <a:lnTo>
                      <a:pt x="222" y="118"/>
                    </a:lnTo>
                    <a:lnTo>
                      <a:pt x="222" y="117"/>
                    </a:lnTo>
                    <a:lnTo>
                      <a:pt x="231" y="100"/>
                    </a:lnTo>
                    <a:lnTo>
                      <a:pt x="231" y="99"/>
                    </a:lnTo>
                    <a:lnTo>
                      <a:pt x="220" y="85"/>
                    </a:lnTo>
                    <a:lnTo>
                      <a:pt x="220" y="85"/>
                    </a:lnTo>
                    <a:lnTo>
                      <a:pt x="220" y="85"/>
                    </a:lnTo>
                    <a:lnTo>
                      <a:pt x="219" y="83"/>
                    </a:lnTo>
                    <a:lnTo>
                      <a:pt x="219" y="68"/>
                    </a:lnTo>
                    <a:lnTo>
                      <a:pt x="220" y="67"/>
                    </a:lnTo>
                    <a:lnTo>
                      <a:pt x="217" y="41"/>
                    </a:lnTo>
                    <a:lnTo>
                      <a:pt x="217" y="41"/>
                    </a:lnTo>
                    <a:lnTo>
                      <a:pt x="219" y="39"/>
                    </a:lnTo>
                    <a:lnTo>
                      <a:pt x="219" y="39"/>
                    </a:lnTo>
                    <a:lnTo>
                      <a:pt x="217" y="29"/>
                    </a:lnTo>
                    <a:lnTo>
                      <a:pt x="217" y="27"/>
                    </a:lnTo>
                    <a:lnTo>
                      <a:pt x="217" y="27"/>
                    </a:lnTo>
                    <a:lnTo>
                      <a:pt x="217" y="23"/>
                    </a:lnTo>
                    <a:lnTo>
                      <a:pt x="216" y="18"/>
                    </a:lnTo>
                    <a:lnTo>
                      <a:pt x="216" y="16"/>
                    </a:lnTo>
                    <a:lnTo>
                      <a:pt x="211" y="12"/>
                    </a:lnTo>
                    <a:lnTo>
                      <a:pt x="211" y="10"/>
                    </a:lnTo>
                    <a:lnTo>
                      <a:pt x="213" y="9"/>
                    </a:lnTo>
                    <a:lnTo>
                      <a:pt x="213" y="9"/>
                    </a:lnTo>
                    <a:lnTo>
                      <a:pt x="211" y="4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4" y="3"/>
                    </a:lnTo>
                    <a:lnTo>
                      <a:pt x="202" y="1"/>
                    </a:lnTo>
                    <a:lnTo>
                      <a:pt x="202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95" name="Freeform 21">
                <a:extLst>
                  <a:ext uri="{FF2B5EF4-FFF2-40B4-BE49-F238E27FC236}">
                    <a16:creationId xmlns:a16="http://schemas.microsoft.com/office/drawing/2014/main" id="{C367A9F9-707A-B704-1A60-E8A6A1BE6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4057"/>
                <a:ext cx="104" cy="144"/>
              </a:xfrm>
              <a:custGeom>
                <a:avLst/>
                <a:gdLst>
                  <a:gd name="T0" fmla="*/ 173 w 208"/>
                  <a:gd name="T1" fmla="*/ 90 h 289"/>
                  <a:gd name="T2" fmla="*/ 131 w 208"/>
                  <a:gd name="T3" fmla="*/ 90 h 289"/>
                  <a:gd name="T4" fmla="*/ 110 w 208"/>
                  <a:gd name="T5" fmla="*/ 66 h 289"/>
                  <a:gd name="T6" fmla="*/ 40 w 208"/>
                  <a:gd name="T7" fmla="*/ 15 h 289"/>
                  <a:gd name="T8" fmla="*/ 2 w 208"/>
                  <a:gd name="T9" fmla="*/ 5 h 289"/>
                  <a:gd name="T10" fmla="*/ 3 w 208"/>
                  <a:gd name="T11" fmla="*/ 6 h 289"/>
                  <a:gd name="T12" fmla="*/ 5 w 208"/>
                  <a:gd name="T13" fmla="*/ 15 h 289"/>
                  <a:gd name="T14" fmla="*/ 5 w 208"/>
                  <a:gd name="T15" fmla="*/ 24 h 289"/>
                  <a:gd name="T16" fmla="*/ 0 w 208"/>
                  <a:gd name="T17" fmla="*/ 52 h 289"/>
                  <a:gd name="T18" fmla="*/ 3 w 208"/>
                  <a:gd name="T19" fmla="*/ 56 h 289"/>
                  <a:gd name="T20" fmla="*/ 9 w 208"/>
                  <a:gd name="T21" fmla="*/ 59 h 289"/>
                  <a:gd name="T22" fmla="*/ 14 w 208"/>
                  <a:gd name="T23" fmla="*/ 62 h 289"/>
                  <a:gd name="T24" fmla="*/ 15 w 208"/>
                  <a:gd name="T25" fmla="*/ 66 h 289"/>
                  <a:gd name="T26" fmla="*/ 17 w 208"/>
                  <a:gd name="T27" fmla="*/ 75 h 289"/>
                  <a:gd name="T28" fmla="*/ 12 w 208"/>
                  <a:gd name="T29" fmla="*/ 78 h 289"/>
                  <a:gd name="T30" fmla="*/ 14 w 208"/>
                  <a:gd name="T31" fmla="*/ 99 h 289"/>
                  <a:gd name="T32" fmla="*/ 12 w 208"/>
                  <a:gd name="T33" fmla="*/ 123 h 289"/>
                  <a:gd name="T34" fmla="*/ 14 w 208"/>
                  <a:gd name="T35" fmla="*/ 125 h 289"/>
                  <a:gd name="T36" fmla="*/ 18 w 208"/>
                  <a:gd name="T37" fmla="*/ 129 h 289"/>
                  <a:gd name="T38" fmla="*/ 20 w 208"/>
                  <a:gd name="T39" fmla="*/ 134 h 289"/>
                  <a:gd name="T40" fmla="*/ 15 w 208"/>
                  <a:gd name="T41" fmla="*/ 137 h 289"/>
                  <a:gd name="T42" fmla="*/ 17 w 208"/>
                  <a:gd name="T43" fmla="*/ 140 h 289"/>
                  <a:gd name="T44" fmla="*/ 21 w 208"/>
                  <a:gd name="T45" fmla="*/ 145 h 289"/>
                  <a:gd name="T46" fmla="*/ 23 w 208"/>
                  <a:gd name="T47" fmla="*/ 146 h 289"/>
                  <a:gd name="T48" fmla="*/ 25 w 208"/>
                  <a:gd name="T49" fmla="*/ 148 h 289"/>
                  <a:gd name="T50" fmla="*/ 26 w 208"/>
                  <a:gd name="T51" fmla="*/ 158 h 289"/>
                  <a:gd name="T52" fmla="*/ 25 w 208"/>
                  <a:gd name="T53" fmla="*/ 166 h 289"/>
                  <a:gd name="T54" fmla="*/ 25 w 208"/>
                  <a:gd name="T55" fmla="*/ 187 h 289"/>
                  <a:gd name="T56" fmla="*/ 26 w 208"/>
                  <a:gd name="T57" fmla="*/ 202 h 289"/>
                  <a:gd name="T58" fmla="*/ 28 w 208"/>
                  <a:gd name="T59" fmla="*/ 207 h 289"/>
                  <a:gd name="T60" fmla="*/ 34 w 208"/>
                  <a:gd name="T61" fmla="*/ 211 h 289"/>
                  <a:gd name="T62" fmla="*/ 37 w 208"/>
                  <a:gd name="T63" fmla="*/ 214 h 289"/>
                  <a:gd name="T64" fmla="*/ 43 w 208"/>
                  <a:gd name="T65" fmla="*/ 219 h 289"/>
                  <a:gd name="T66" fmla="*/ 47 w 208"/>
                  <a:gd name="T67" fmla="*/ 224 h 289"/>
                  <a:gd name="T68" fmla="*/ 50 w 208"/>
                  <a:gd name="T69" fmla="*/ 230 h 289"/>
                  <a:gd name="T70" fmla="*/ 52 w 208"/>
                  <a:gd name="T71" fmla="*/ 233 h 289"/>
                  <a:gd name="T72" fmla="*/ 64 w 208"/>
                  <a:gd name="T73" fmla="*/ 254 h 289"/>
                  <a:gd name="T74" fmla="*/ 64 w 208"/>
                  <a:gd name="T75" fmla="*/ 260 h 289"/>
                  <a:gd name="T76" fmla="*/ 67 w 208"/>
                  <a:gd name="T77" fmla="*/ 269 h 289"/>
                  <a:gd name="T78" fmla="*/ 73 w 208"/>
                  <a:gd name="T79" fmla="*/ 281 h 289"/>
                  <a:gd name="T80" fmla="*/ 76 w 208"/>
                  <a:gd name="T81" fmla="*/ 289 h 289"/>
                  <a:gd name="T82" fmla="*/ 125 w 208"/>
                  <a:gd name="T83" fmla="*/ 257 h 289"/>
                  <a:gd name="T84" fmla="*/ 132 w 208"/>
                  <a:gd name="T85" fmla="*/ 217 h 289"/>
                  <a:gd name="T86" fmla="*/ 173 w 208"/>
                  <a:gd name="T87" fmla="*/ 172 h 289"/>
                  <a:gd name="T88" fmla="*/ 198 w 208"/>
                  <a:gd name="T89" fmla="*/ 135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8" h="289">
                    <a:moveTo>
                      <a:pt x="208" y="125"/>
                    </a:moveTo>
                    <a:lnTo>
                      <a:pt x="191" y="105"/>
                    </a:lnTo>
                    <a:lnTo>
                      <a:pt x="173" y="90"/>
                    </a:lnTo>
                    <a:lnTo>
                      <a:pt x="146" y="88"/>
                    </a:lnTo>
                    <a:lnTo>
                      <a:pt x="141" y="85"/>
                    </a:lnTo>
                    <a:lnTo>
                      <a:pt x="131" y="90"/>
                    </a:lnTo>
                    <a:lnTo>
                      <a:pt x="120" y="88"/>
                    </a:lnTo>
                    <a:lnTo>
                      <a:pt x="114" y="81"/>
                    </a:lnTo>
                    <a:lnTo>
                      <a:pt x="110" y="66"/>
                    </a:lnTo>
                    <a:lnTo>
                      <a:pt x="97" y="61"/>
                    </a:lnTo>
                    <a:lnTo>
                      <a:pt x="87" y="72"/>
                    </a:lnTo>
                    <a:lnTo>
                      <a:pt x="40" y="15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14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3" y="18"/>
                    </a:lnTo>
                    <a:lnTo>
                      <a:pt x="5" y="24"/>
                    </a:lnTo>
                    <a:lnTo>
                      <a:pt x="6" y="40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0" y="56"/>
                    </a:lnTo>
                    <a:lnTo>
                      <a:pt x="3" y="56"/>
                    </a:lnTo>
                    <a:lnTo>
                      <a:pt x="3" y="56"/>
                    </a:lnTo>
                    <a:lnTo>
                      <a:pt x="6" y="58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12" y="61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5" y="62"/>
                    </a:lnTo>
                    <a:lnTo>
                      <a:pt x="15" y="66"/>
                    </a:lnTo>
                    <a:lnTo>
                      <a:pt x="18" y="69"/>
                    </a:lnTo>
                    <a:lnTo>
                      <a:pt x="18" y="72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12" y="81"/>
                    </a:lnTo>
                    <a:lnTo>
                      <a:pt x="14" y="99"/>
                    </a:lnTo>
                    <a:lnTo>
                      <a:pt x="15" y="117"/>
                    </a:lnTo>
                    <a:lnTo>
                      <a:pt x="14" y="117"/>
                    </a:lnTo>
                    <a:lnTo>
                      <a:pt x="12" y="123"/>
                    </a:lnTo>
                    <a:lnTo>
                      <a:pt x="14" y="123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4" y="126"/>
                    </a:lnTo>
                    <a:lnTo>
                      <a:pt x="15" y="129"/>
                    </a:lnTo>
                    <a:lnTo>
                      <a:pt x="18" y="129"/>
                    </a:lnTo>
                    <a:lnTo>
                      <a:pt x="18" y="129"/>
                    </a:lnTo>
                    <a:lnTo>
                      <a:pt x="20" y="132"/>
                    </a:lnTo>
                    <a:lnTo>
                      <a:pt x="20" y="134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5" y="138"/>
                    </a:lnTo>
                    <a:lnTo>
                      <a:pt x="15" y="138"/>
                    </a:lnTo>
                    <a:lnTo>
                      <a:pt x="17" y="140"/>
                    </a:lnTo>
                    <a:lnTo>
                      <a:pt x="17" y="143"/>
                    </a:lnTo>
                    <a:lnTo>
                      <a:pt x="20" y="145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23" y="146"/>
                    </a:lnTo>
                    <a:lnTo>
                      <a:pt x="23" y="146"/>
                    </a:lnTo>
                    <a:lnTo>
                      <a:pt x="25" y="148"/>
                    </a:lnTo>
                    <a:lnTo>
                      <a:pt x="25" y="148"/>
                    </a:lnTo>
                    <a:lnTo>
                      <a:pt x="25" y="148"/>
                    </a:lnTo>
                    <a:lnTo>
                      <a:pt x="26" y="149"/>
                    </a:lnTo>
                    <a:lnTo>
                      <a:pt x="26" y="149"/>
                    </a:lnTo>
                    <a:lnTo>
                      <a:pt x="26" y="158"/>
                    </a:lnTo>
                    <a:lnTo>
                      <a:pt x="26" y="158"/>
                    </a:lnTo>
                    <a:lnTo>
                      <a:pt x="26" y="160"/>
                    </a:lnTo>
                    <a:lnTo>
                      <a:pt x="25" y="166"/>
                    </a:lnTo>
                    <a:lnTo>
                      <a:pt x="26" y="184"/>
                    </a:lnTo>
                    <a:lnTo>
                      <a:pt x="26" y="184"/>
                    </a:lnTo>
                    <a:lnTo>
                      <a:pt x="25" y="187"/>
                    </a:lnTo>
                    <a:lnTo>
                      <a:pt x="25" y="190"/>
                    </a:lnTo>
                    <a:lnTo>
                      <a:pt x="25" y="192"/>
                    </a:lnTo>
                    <a:lnTo>
                      <a:pt x="26" y="202"/>
                    </a:lnTo>
                    <a:lnTo>
                      <a:pt x="26" y="202"/>
                    </a:lnTo>
                    <a:lnTo>
                      <a:pt x="26" y="202"/>
                    </a:lnTo>
                    <a:lnTo>
                      <a:pt x="28" y="207"/>
                    </a:lnTo>
                    <a:lnTo>
                      <a:pt x="31" y="208"/>
                    </a:lnTo>
                    <a:lnTo>
                      <a:pt x="31" y="208"/>
                    </a:lnTo>
                    <a:lnTo>
                      <a:pt x="34" y="211"/>
                    </a:lnTo>
                    <a:lnTo>
                      <a:pt x="34" y="211"/>
                    </a:lnTo>
                    <a:lnTo>
                      <a:pt x="37" y="214"/>
                    </a:lnTo>
                    <a:lnTo>
                      <a:pt x="37" y="214"/>
                    </a:lnTo>
                    <a:lnTo>
                      <a:pt x="40" y="214"/>
                    </a:lnTo>
                    <a:lnTo>
                      <a:pt x="40" y="214"/>
                    </a:lnTo>
                    <a:lnTo>
                      <a:pt x="43" y="219"/>
                    </a:lnTo>
                    <a:lnTo>
                      <a:pt x="46" y="222"/>
                    </a:lnTo>
                    <a:lnTo>
                      <a:pt x="47" y="224"/>
                    </a:lnTo>
                    <a:lnTo>
                      <a:pt x="47" y="224"/>
                    </a:lnTo>
                    <a:lnTo>
                      <a:pt x="49" y="225"/>
                    </a:lnTo>
                    <a:lnTo>
                      <a:pt x="50" y="228"/>
                    </a:lnTo>
                    <a:lnTo>
                      <a:pt x="50" y="230"/>
                    </a:lnTo>
                    <a:lnTo>
                      <a:pt x="50" y="230"/>
                    </a:lnTo>
                    <a:lnTo>
                      <a:pt x="50" y="231"/>
                    </a:lnTo>
                    <a:lnTo>
                      <a:pt x="52" y="233"/>
                    </a:lnTo>
                    <a:lnTo>
                      <a:pt x="56" y="237"/>
                    </a:lnTo>
                    <a:lnTo>
                      <a:pt x="58" y="237"/>
                    </a:lnTo>
                    <a:lnTo>
                      <a:pt x="64" y="254"/>
                    </a:lnTo>
                    <a:lnTo>
                      <a:pt x="64" y="254"/>
                    </a:lnTo>
                    <a:lnTo>
                      <a:pt x="64" y="260"/>
                    </a:lnTo>
                    <a:lnTo>
                      <a:pt x="64" y="260"/>
                    </a:lnTo>
                    <a:lnTo>
                      <a:pt x="66" y="265"/>
                    </a:lnTo>
                    <a:lnTo>
                      <a:pt x="67" y="269"/>
                    </a:lnTo>
                    <a:lnTo>
                      <a:pt x="67" y="269"/>
                    </a:lnTo>
                    <a:lnTo>
                      <a:pt x="69" y="269"/>
                    </a:lnTo>
                    <a:lnTo>
                      <a:pt x="73" y="281"/>
                    </a:lnTo>
                    <a:lnTo>
                      <a:pt x="73" y="281"/>
                    </a:lnTo>
                    <a:lnTo>
                      <a:pt x="75" y="284"/>
                    </a:lnTo>
                    <a:lnTo>
                      <a:pt x="76" y="289"/>
                    </a:lnTo>
                    <a:lnTo>
                      <a:pt x="76" y="289"/>
                    </a:lnTo>
                    <a:lnTo>
                      <a:pt x="76" y="289"/>
                    </a:lnTo>
                    <a:lnTo>
                      <a:pt x="105" y="281"/>
                    </a:lnTo>
                    <a:lnTo>
                      <a:pt x="125" y="257"/>
                    </a:lnTo>
                    <a:lnTo>
                      <a:pt x="125" y="234"/>
                    </a:lnTo>
                    <a:lnTo>
                      <a:pt x="131" y="227"/>
                    </a:lnTo>
                    <a:lnTo>
                      <a:pt x="132" y="217"/>
                    </a:lnTo>
                    <a:lnTo>
                      <a:pt x="144" y="198"/>
                    </a:lnTo>
                    <a:lnTo>
                      <a:pt x="155" y="195"/>
                    </a:lnTo>
                    <a:lnTo>
                      <a:pt x="173" y="172"/>
                    </a:lnTo>
                    <a:lnTo>
                      <a:pt x="175" y="137"/>
                    </a:lnTo>
                    <a:lnTo>
                      <a:pt x="181" y="134"/>
                    </a:lnTo>
                    <a:lnTo>
                      <a:pt x="198" y="135"/>
                    </a:lnTo>
                    <a:lnTo>
                      <a:pt x="208" y="1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96" name="Freeform 22">
                <a:extLst>
                  <a:ext uri="{FF2B5EF4-FFF2-40B4-BE49-F238E27FC236}">
                    <a16:creationId xmlns:a16="http://schemas.microsoft.com/office/drawing/2014/main" id="{09E66F73-B756-8EB3-8D76-B34504CDB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4129"/>
                <a:ext cx="74" cy="92"/>
              </a:xfrm>
              <a:custGeom>
                <a:avLst/>
                <a:gdLst>
                  <a:gd name="T0" fmla="*/ 114 w 149"/>
                  <a:gd name="T1" fmla="*/ 28 h 183"/>
                  <a:gd name="T2" fmla="*/ 114 w 149"/>
                  <a:gd name="T3" fmla="*/ 16 h 183"/>
                  <a:gd name="T4" fmla="*/ 97 w 149"/>
                  <a:gd name="T5" fmla="*/ 0 h 183"/>
                  <a:gd name="T6" fmla="*/ 97 w 149"/>
                  <a:gd name="T7" fmla="*/ 27 h 183"/>
                  <a:gd name="T8" fmla="*/ 79 w 149"/>
                  <a:gd name="T9" fmla="*/ 50 h 183"/>
                  <a:gd name="T10" fmla="*/ 68 w 149"/>
                  <a:gd name="T11" fmla="*/ 53 h 183"/>
                  <a:gd name="T12" fmla="*/ 56 w 149"/>
                  <a:gd name="T13" fmla="*/ 72 h 183"/>
                  <a:gd name="T14" fmla="*/ 55 w 149"/>
                  <a:gd name="T15" fmla="*/ 82 h 183"/>
                  <a:gd name="T16" fmla="*/ 49 w 149"/>
                  <a:gd name="T17" fmla="*/ 89 h 183"/>
                  <a:gd name="T18" fmla="*/ 49 w 149"/>
                  <a:gd name="T19" fmla="*/ 112 h 183"/>
                  <a:gd name="T20" fmla="*/ 29 w 149"/>
                  <a:gd name="T21" fmla="*/ 136 h 183"/>
                  <a:gd name="T22" fmla="*/ 0 w 149"/>
                  <a:gd name="T23" fmla="*/ 144 h 183"/>
                  <a:gd name="T24" fmla="*/ 0 w 149"/>
                  <a:gd name="T25" fmla="*/ 145 h 183"/>
                  <a:gd name="T26" fmla="*/ 5 w 149"/>
                  <a:gd name="T27" fmla="*/ 148 h 183"/>
                  <a:gd name="T28" fmla="*/ 5 w 149"/>
                  <a:gd name="T29" fmla="*/ 148 h 183"/>
                  <a:gd name="T30" fmla="*/ 6 w 149"/>
                  <a:gd name="T31" fmla="*/ 150 h 183"/>
                  <a:gd name="T32" fmla="*/ 8 w 149"/>
                  <a:gd name="T33" fmla="*/ 152 h 183"/>
                  <a:gd name="T34" fmla="*/ 8 w 149"/>
                  <a:gd name="T35" fmla="*/ 152 h 183"/>
                  <a:gd name="T36" fmla="*/ 9 w 149"/>
                  <a:gd name="T37" fmla="*/ 153 h 183"/>
                  <a:gd name="T38" fmla="*/ 9 w 149"/>
                  <a:gd name="T39" fmla="*/ 153 h 183"/>
                  <a:gd name="T40" fmla="*/ 12 w 149"/>
                  <a:gd name="T41" fmla="*/ 155 h 183"/>
                  <a:gd name="T42" fmla="*/ 14 w 149"/>
                  <a:gd name="T43" fmla="*/ 158 h 183"/>
                  <a:gd name="T44" fmla="*/ 14 w 149"/>
                  <a:gd name="T45" fmla="*/ 158 h 183"/>
                  <a:gd name="T46" fmla="*/ 17 w 149"/>
                  <a:gd name="T47" fmla="*/ 159 h 183"/>
                  <a:gd name="T48" fmla="*/ 24 w 149"/>
                  <a:gd name="T49" fmla="*/ 164 h 183"/>
                  <a:gd name="T50" fmla="*/ 24 w 149"/>
                  <a:gd name="T51" fmla="*/ 164 h 183"/>
                  <a:gd name="T52" fmla="*/ 27 w 149"/>
                  <a:gd name="T53" fmla="*/ 170 h 183"/>
                  <a:gd name="T54" fmla="*/ 30 w 149"/>
                  <a:gd name="T55" fmla="*/ 176 h 183"/>
                  <a:gd name="T56" fmla="*/ 37 w 149"/>
                  <a:gd name="T57" fmla="*/ 180 h 183"/>
                  <a:gd name="T58" fmla="*/ 37 w 149"/>
                  <a:gd name="T59" fmla="*/ 180 h 183"/>
                  <a:gd name="T60" fmla="*/ 38 w 149"/>
                  <a:gd name="T61" fmla="*/ 180 h 183"/>
                  <a:gd name="T62" fmla="*/ 38 w 149"/>
                  <a:gd name="T63" fmla="*/ 182 h 183"/>
                  <a:gd name="T64" fmla="*/ 43 w 149"/>
                  <a:gd name="T65" fmla="*/ 183 h 183"/>
                  <a:gd name="T66" fmla="*/ 47 w 149"/>
                  <a:gd name="T67" fmla="*/ 173 h 183"/>
                  <a:gd name="T68" fmla="*/ 55 w 149"/>
                  <a:gd name="T69" fmla="*/ 167 h 183"/>
                  <a:gd name="T70" fmla="*/ 61 w 149"/>
                  <a:gd name="T71" fmla="*/ 164 h 183"/>
                  <a:gd name="T72" fmla="*/ 91 w 149"/>
                  <a:gd name="T73" fmla="*/ 144 h 183"/>
                  <a:gd name="T74" fmla="*/ 93 w 149"/>
                  <a:gd name="T75" fmla="*/ 136 h 183"/>
                  <a:gd name="T76" fmla="*/ 97 w 149"/>
                  <a:gd name="T77" fmla="*/ 135 h 183"/>
                  <a:gd name="T78" fmla="*/ 123 w 149"/>
                  <a:gd name="T79" fmla="*/ 132 h 183"/>
                  <a:gd name="T80" fmla="*/ 143 w 149"/>
                  <a:gd name="T81" fmla="*/ 109 h 183"/>
                  <a:gd name="T82" fmla="*/ 143 w 149"/>
                  <a:gd name="T83" fmla="*/ 97 h 183"/>
                  <a:gd name="T84" fmla="*/ 138 w 149"/>
                  <a:gd name="T85" fmla="*/ 89 h 183"/>
                  <a:gd name="T86" fmla="*/ 140 w 149"/>
                  <a:gd name="T87" fmla="*/ 83 h 183"/>
                  <a:gd name="T88" fmla="*/ 149 w 149"/>
                  <a:gd name="T89" fmla="*/ 77 h 183"/>
                  <a:gd name="T90" fmla="*/ 146 w 149"/>
                  <a:gd name="T91" fmla="*/ 68 h 183"/>
                  <a:gd name="T92" fmla="*/ 135 w 149"/>
                  <a:gd name="T93" fmla="*/ 66 h 183"/>
                  <a:gd name="T94" fmla="*/ 135 w 149"/>
                  <a:gd name="T95" fmla="*/ 50 h 183"/>
                  <a:gd name="T96" fmla="*/ 128 w 149"/>
                  <a:gd name="T97" fmla="*/ 47 h 183"/>
                  <a:gd name="T98" fmla="*/ 123 w 149"/>
                  <a:gd name="T99" fmla="*/ 47 h 183"/>
                  <a:gd name="T100" fmla="*/ 114 w 149"/>
                  <a:gd name="T101" fmla="*/ 28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9" h="183">
                    <a:moveTo>
                      <a:pt x="114" y="28"/>
                    </a:moveTo>
                    <a:lnTo>
                      <a:pt x="114" y="16"/>
                    </a:lnTo>
                    <a:lnTo>
                      <a:pt x="97" y="0"/>
                    </a:lnTo>
                    <a:lnTo>
                      <a:pt x="97" y="27"/>
                    </a:lnTo>
                    <a:lnTo>
                      <a:pt x="79" y="50"/>
                    </a:lnTo>
                    <a:lnTo>
                      <a:pt x="68" y="53"/>
                    </a:lnTo>
                    <a:lnTo>
                      <a:pt x="56" y="72"/>
                    </a:lnTo>
                    <a:lnTo>
                      <a:pt x="55" y="82"/>
                    </a:lnTo>
                    <a:lnTo>
                      <a:pt x="49" y="89"/>
                    </a:lnTo>
                    <a:lnTo>
                      <a:pt x="49" y="112"/>
                    </a:lnTo>
                    <a:lnTo>
                      <a:pt x="29" y="136"/>
                    </a:lnTo>
                    <a:lnTo>
                      <a:pt x="0" y="144"/>
                    </a:lnTo>
                    <a:lnTo>
                      <a:pt x="0" y="145"/>
                    </a:lnTo>
                    <a:lnTo>
                      <a:pt x="5" y="148"/>
                    </a:lnTo>
                    <a:lnTo>
                      <a:pt x="5" y="148"/>
                    </a:lnTo>
                    <a:lnTo>
                      <a:pt x="6" y="150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9" y="153"/>
                    </a:lnTo>
                    <a:lnTo>
                      <a:pt x="9" y="153"/>
                    </a:lnTo>
                    <a:lnTo>
                      <a:pt x="12" y="155"/>
                    </a:lnTo>
                    <a:lnTo>
                      <a:pt x="14" y="158"/>
                    </a:lnTo>
                    <a:lnTo>
                      <a:pt x="14" y="158"/>
                    </a:lnTo>
                    <a:lnTo>
                      <a:pt x="17" y="159"/>
                    </a:lnTo>
                    <a:lnTo>
                      <a:pt x="24" y="164"/>
                    </a:lnTo>
                    <a:lnTo>
                      <a:pt x="24" y="164"/>
                    </a:lnTo>
                    <a:lnTo>
                      <a:pt x="27" y="170"/>
                    </a:lnTo>
                    <a:lnTo>
                      <a:pt x="30" y="176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8" y="180"/>
                    </a:lnTo>
                    <a:lnTo>
                      <a:pt x="38" y="182"/>
                    </a:lnTo>
                    <a:lnTo>
                      <a:pt x="43" y="183"/>
                    </a:lnTo>
                    <a:lnTo>
                      <a:pt x="47" y="173"/>
                    </a:lnTo>
                    <a:lnTo>
                      <a:pt x="55" y="167"/>
                    </a:lnTo>
                    <a:lnTo>
                      <a:pt x="61" y="164"/>
                    </a:lnTo>
                    <a:lnTo>
                      <a:pt x="91" y="144"/>
                    </a:lnTo>
                    <a:lnTo>
                      <a:pt x="93" y="136"/>
                    </a:lnTo>
                    <a:lnTo>
                      <a:pt x="97" y="135"/>
                    </a:lnTo>
                    <a:lnTo>
                      <a:pt x="123" y="132"/>
                    </a:lnTo>
                    <a:lnTo>
                      <a:pt x="143" y="109"/>
                    </a:lnTo>
                    <a:lnTo>
                      <a:pt x="143" y="97"/>
                    </a:lnTo>
                    <a:lnTo>
                      <a:pt x="138" y="89"/>
                    </a:lnTo>
                    <a:lnTo>
                      <a:pt x="140" y="83"/>
                    </a:lnTo>
                    <a:lnTo>
                      <a:pt x="149" y="77"/>
                    </a:lnTo>
                    <a:lnTo>
                      <a:pt x="146" y="68"/>
                    </a:lnTo>
                    <a:lnTo>
                      <a:pt x="135" y="66"/>
                    </a:lnTo>
                    <a:lnTo>
                      <a:pt x="135" y="50"/>
                    </a:lnTo>
                    <a:lnTo>
                      <a:pt x="128" y="47"/>
                    </a:lnTo>
                    <a:lnTo>
                      <a:pt x="123" y="47"/>
                    </a:lnTo>
                    <a:lnTo>
                      <a:pt x="114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97" name="Freeform 23">
                <a:extLst>
                  <a:ext uri="{FF2B5EF4-FFF2-40B4-BE49-F238E27FC236}">
                    <a16:creationId xmlns:a16="http://schemas.microsoft.com/office/drawing/2014/main" id="{A5B3A4A4-4709-443A-FF60-BCF3BA3C2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4168"/>
                <a:ext cx="94" cy="87"/>
              </a:xfrm>
              <a:custGeom>
                <a:avLst/>
                <a:gdLst>
                  <a:gd name="T0" fmla="*/ 100 w 188"/>
                  <a:gd name="T1" fmla="*/ 32 h 175"/>
                  <a:gd name="T2" fmla="*/ 54 w 188"/>
                  <a:gd name="T3" fmla="*/ 58 h 175"/>
                  <a:gd name="T4" fmla="*/ 48 w 188"/>
                  <a:gd name="T5" fmla="*/ 67 h 175"/>
                  <a:gd name="T6" fmla="*/ 12 w 188"/>
                  <a:gd name="T7" fmla="*/ 90 h 175"/>
                  <a:gd name="T8" fmla="*/ 0 w 188"/>
                  <a:gd name="T9" fmla="*/ 106 h 175"/>
                  <a:gd name="T10" fmla="*/ 19 w 188"/>
                  <a:gd name="T11" fmla="*/ 128 h 175"/>
                  <a:gd name="T12" fmla="*/ 21 w 188"/>
                  <a:gd name="T13" fmla="*/ 129 h 175"/>
                  <a:gd name="T14" fmla="*/ 21 w 188"/>
                  <a:gd name="T15" fmla="*/ 131 h 175"/>
                  <a:gd name="T16" fmla="*/ 21 w 188"/>
                  <a:gd name="T17" fmla="*/ 132 h 175"/>
                  <a:gd name="T18" fmla="*/ 22 w 188"/>
                  <a:gd name="T19" fmla="*/ 137 h 175"/>
                  <a:gd name="T20" fmla="*/ 24 w 188"/>
                  <a:gd name="T21" fmla="*/ 147 h 175"/>
                  <a:gd name="T22" fmla="*/ 22 w 188"/>
                  <a:gd name="T23" fmla="*/ 152 h 175"/>
                  <a:gd name="T24" fmla="*/ 24 w 188"/>
                  <a:gd name="T25" fmla="*/ 160 h 175"/>
                  <a:gd name="T26" fmla="*/ 27 w 188"/>
                  <a:gd name="T27" fmla="*/ 163 h 175"/>
                  <a:gd name="T28" fmla="*/ 28 w 188"/>
                  <a:gd name="T29" fmla="*/ 169 h 175"/>
                  <a:gd name="T30" fmla="*/ 28 w 188"/>
                  <a:gd name="T31" fmla="*/ 170 h 175"/>
                  <a:gd name="T32" fmla="*/ 31 w 188"/>
                  <a:gd name="T33" fmla="*/ 172 h 175"/>
                  <a:gd name="T34" fmla="*/ 35 w 188"/>
                  <a:gd name="T35" fmla="*/ 170 h 175"/>
                  <a:gd name="T36" fmla="*/ 39 w 188"/>
                  <a:gd name="T37" fmla="*/ 172 h 175"/>
                  <a:gd name="T38" fmla="*/ 42 w 188"/>
                  <a:gd name="T39" fmla="*/ 175 h 175"/>
                  <a:gd name="T40" fmla="*/ 45 w 188"/>
                  <a:gd name="T41" fmla="*/ 173 h 175"/>
                  <a:gd name="T42" fmla="*/ 48 w 188"/>
                  <a:gd name="T43" fmla="*/ 172 h 175"/>
                  <a:gd name="T44" fmla="*/ 62 w 188"/>
                  <a:gd name="T45" fmla="*/ 169 h 175"/>
                  <a:gd name="T46" fmla="*/ 63 w 188"/>
                  <a:gd name="T47" fmla="*/ 167 h 175"/>
                  <a:gd name="T48" fmla="*/ 69 w 188"/>
                  <a:gd name="T49" fmla="*/ 166 h 175"/>
                  <a:gd name="T50" fmla="*/ 77 w 188"/>
                  <a:gd name="T51" fmla="*/ 163 h 175"/>
                  <a:gd name="T52" fmla="*/ 82 w 188"/>
                  <a:gd name="T53" fmla="*/ 160 h 175"/>
                  <a:gd name="T54" fmla="*/ 94 w 188"/>
                  <a:gd name="T55" fmla="*/ 143 h 175"/>
                  <a:gd name="T56" fmla="*/ 97 w 188"/>
                  <a:gd name="T57" fmla="*/ 141 h 175"/>
                  <a:gd name="T58" fmla="*/ 101 w 188"/>
                  <a:gd name="T59" fmla="*/ 138 h 175"/>
                  <a:gd name="T60" fmla="*/ 101 w 188"/>
                  <a:gd name="T61" fmla="*/ 138 h 175"/>
                  <a:gd name="T62" fmla="*/ 106 w 188"/>
                  <a:gd name="T63" fmla="*/ 140 h 175"/>
                  <a:gd name="T64" fmla="*/ 107 w 188"/>
                  <a:gd name="T65" fmla="*/ 141 h 175"/>
                  <a:gd name="T66" fmla="*/ 112 w 188"/>
                  <a:gd name="T67" fmla="*/ 140 h 175"/>
                  <a:gd name="T68" fmla="*/ 144 w 188"/>
                  <a:gd name="T69" fmla="*/ 128 h 175"/>
                  <a:gd name="T70" fmla="*/ 145 w 188"/>
                  <a:gd name="T71" fmla="*/ 126 h 175"/>
                  <a:gd name="T72" fmla="*/ 160 w 188"/>
                  <a:gd name="T73" fmla="*/ 126 h 175"/>
                  <a:gd name="T74" fmla="*/ 164 w 188"/>
                  <a:gd name="T75" fmla="*/ 122 h 175"/>
                  <a:gd name="T76" fmla="*/ 170 w 188"/>
                  <a:gd name="T77" fmla="*/ 119 h 175"/>
                  <a:gd name="T78" fmla="*/ 173 w 188"/>
                  <a:gd name="T79" fmla="*/ 120 h 175"/>
                  <a:gd name="T80" fmla="*/ 176 w 188"/>
                  <a:gd name="T81" fmla="*/ 120 h 175"/>
                  <a:gd name="T82" fmla="*/ 179 w 188"/>
                  <a:gd name="T83" fmla="*/ 119 h 175"/>
                  <a:gd name="T84" fmla="*/ 180 w 188"/>
                  <a:gd name="T85" fmla="*/ 119 h 175"/>
                  <a:gd name="T86" fmla="*/ 185 w 188"/>
                  <a:gd name="T87" fmla="*/ 117 h 175"/>
                  <a:gd name="T88" fmla="*/ 182 w 188"/>
                  <a:gd name="T89" fmla="*/ 108 h 175"/>
                  <a:gd name="T90" fmla="*/ 182 w 188"/>
                  <a:gd name="T91" fmla="*/ 106 h 175"/>
                  <a:gd name="T92" fmla="*/ 182 w 188"/>
                  <a:gd name="T93" fmla="*/ 105 h 175"/>
                  <a:gd name="T94" fmla="*/ 186 w 188"/>
                  <a:gd name="T95" fmla="*/ 96 h 175"/>
                  <a:gd name="T96" fmla="*/ 167 w 188"/>
                  <a:gd name="T97" fmla="*/ 75 h 175"/>
                  <a:gd name="T98" fmla="*/ 154 w 188"/>
                  <a:gd name="T99" fmla="*/ 43 h 175"/>
                  <a:gd name="T100" fmla="*/ 115 w 188"/>
                  <a:gd name="T101" fmla="*/ 20 h 175"/>
                  <a:gd name="T102" fmla="*/ 106 w 188"/>
                  <a:gd name="T103" fmla="*/ 0 h 175"/>
                  <a:gd name="T104" fmla="*/ 95 w 188"/>
                  <a:gd name="T105" fmla="*/ 1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8" h="175">
                    <a:moveTo>
                      <a:pt x="100" y="20"/>
                    </a:moveTo>
                    <a:lnTo>
                      <a:pt x="100" y="32"/>
                    </a:lnTo>
                    <a:lnTo>
                      <a:pt x="80" y="55"/>
                    </a:lnTo>
                    <a:lnTo>
                      <a:pt x="54" y="58"/>
                    </a:lnTo>
                    <a:lnTo>
                      <a:pt x="50" y="59"/>
                    </a:lnTo>
                    <a:lnTo>
                      <a:pt x="48" y="67"/>
                    </a:lnTo>
                    <a:lnTo>
                      <a:pt x="18" y="87"/>
                    </a:lnTo>
                    <a:lnTo>
                      <a:pt x="12" y="90"/>
                    </a:lnTo>
                    <a:lnTo>
                      <a:pt x="4" y="96"/>
                    </a:lnTo>
                    <a:lnTo>
                      <a:pt x="0" y="106"/>
                    </a:lnTo>
                    <a:lnTo>
                      <a:pt x="9" y="111"/>
                    </a:lnTo>
                    <a:lnTo>
                      <a:pt x="19" y="128"/>
                    </a:lnTo>
                    <a:lnTo>
                      <a:pt x="19" y="129"/>
                    </a:lnTo>
                    <a:lnTo>
                      <a:pt x="21" y="129"/>
                    </a:lnTo>
                    <a:lnTo>
                      <a:pt x="21" y="131"/>
                    </a:lnTo>
                    <a:lnTo>
                      <a:pt x="21" y="131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2" y="132"/>
                    </a:lnTo>
                    <a:lnTo>
                      <a:pt x="22" y="137"/>
                    </a:lnTo>
                    <a:lnTo>
                      <a:pt x="24" y="138"/>
                    </a:lnTo>
                    <a:lnTo>
                      <a:pt x="24" y="147"/>
                    </a:lnTo>
                    <a:lnTo>
                      <a:pt x="22" y="152"/>
                    </a:lnTo>
                    <a:lnTo>
                      <a:pt x="22" y="152"/>
                    </a:lnTo>
                    <a:lnTo>
                      <a:pt x="22" y="157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7" y="163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70"/>
                    </a:lnTo>
                    <a:lnTo>
                      <a:pt x="28" y="170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5" y="170"/>
                    </a:lnTo>
                    <a:lnTo>
                      <a:pt x="35" y="170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42" y="175"/>
                    </a:lnTo>
                    <a:lnTo>
                      <a:pt x="42" y="175"/>
                    </a:lnTo>
                    <a:lnTo>
                      <a:pt x="45" y="173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54" y="170"/>
                    </a:lnTo>
                    <a:lnTo>
                      <a:pt x="62" y="169"/>
                    </a:lnTo>
                    <a:lnTo>
                      <a:pt x="62" y="169"/>
                    </a:lnTo>
                    <a:lnTo>
                      <a:pt x="63" y="167"/>
                    </a:lnTo>
                    <a:lnTo>
                      <a:pt x="63" y="167"/>
                    </a:lnTo>
                    <a:lnTo>
                      <a:pt x="69" y="166"/>
                    </a:lnTo>
                    <a:lnTo>
                      <a:pt x="77" y="163"/>
                    </a:lnTo>
                    <a:lnTo>
                      <a:pt x="77" y="163"/>
                    </a:lnTo>
                    <a:lnTo>
                      <a:pt x="80" y="161"/>
                    </a:lnTo>
                    <a:lnTo>
                      <a:pt x="82" y="160"/>
                    </a:lnTo>
                    <a:lnTo>
                      <a:pt x="92" y="147"/>
                    </a:lnTo>
                    <a:lnTo>
                      <a:pt x="94" y="143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98" y="138"/>
                    </a:lnTo>
                    <a:lnTo>
                      <a:pt x="101" y="138"/>
                    </a:lnTo>
                    <a:lnTo>
                      <a:pt x="101" y="138"/>
                    </a:lnTo>
                    <a:lnTo>
                      <a:pt x="101" y="138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7" y="141"/>
                    </a:lnTo>
                    <a:lnTo>
                      <a:pt x="112" y="141"/>
                    </a:lnTo>
                    <a:lnTo>
                      <a:pt x="112" y="140"/>
                    </a:lnTo>
                    <a:lnTo>
                      <a:pt x="132" y="128"/>
                    </a:lnTo>
                    <a:lnTo>
                      <a:pt x="144" y="128"/>
                    </a:lnTo>
                    <a:lnTo>
                      <a:pt x="144" y="128"/>
                    </a:lnTo>
                    <a:lnTo>
                      <a:pt x="145" y="126"/>
                    </a:lnTo>
                    <a:lnTo>
                      <a:pt x="150" y="128"/>
                    </a:lnTo>
                    <a:lnTo>
                      <a:pt x="160" y="126"/>
                    </a:lnTo>
                    <a:lnTo>
                      <a:pt x="160" y="126"/>
                    </a:lnTo>
                    <a:lnTo>
                      <a:pt x="164" y="122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1" y="119"/>
                    </a:lnTo>
                    <a:lnTo>
                      <a:pt x="173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0" y="119"/>
                    </a:lnTo>
                    <a:lnTo>
                      <a:pt x="185" y="117"/>
                    </a:lnTo>
                    <a:lnTo>
                      <a:pt x="185" y="116"/>
                    </a:lnTo>
                    <a:lnTo>
                      <a:pt x="182" y="108"/>
                    </a:lnTo>
                    <a:lnTo>
                      <a:pt x="182" y="108"/>
                    </a:lnTo>
                    <a:lnTo>
                      <a:pt x="182" y="106"/>
                    </a:lnTo>
                    <a:lnTo>
                      <a:pt x="182" y="106"/>
                    </a:lnTo>
                    <a:lnTo>
                      <a:pt x="182" y="105"/>
                    </a:lnTo>
                    <a:lnTo>
                      <a:pt x="188" y="99"/>
                    </a:lnTo>
                    <a:lnTo>
                      <a:pt x="186" y="96"/>
                    </a:lnTo>
                    <a:lnTo>
                      <a:pt x="176" y="90"/>
                    </a:lnTo>
                    <a:lnTo>
                      <a:pt x="167" y="75"/>
                    </a:lnTo>
                    <a:lnTo>
                      <a:pt x="167" y="68"/>
                    </a:lnTo>
                    <a:lnTo>
                      <a:pt x="154" y="43"/>
                    </a:lnTo>
                    <a:lnTo>
                      <a:pt x="130" y="18"/>
                    </a:lnTo>
                    <a:lnTo>
                      <a:pt x="115" y="20"/>
                    </a:lnTo>
                    <a:lnTo>
                      <a:pt x="109" y="17"/>
                    </a:lnTo>
                    <a:lnTo>
                      <a:pt x="106" y="0"/>
                    </a:lnTo>
                    <a:lnTo>
                      <a:pt x="97" y="6"/>
                    </a:lnTo>
                    <a:lnTo>
                      <a:pt x="95" y="12"/>
                    </a:lnTo>
                    <a:lnTo>
                      <a:pt x="100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98" name="Freeform 24">
                <a:extLst>
                  <a:ext uri="{FF2B5EF4-FFF2-40B4-BE49-F238E27FC236}">
                    <a16:creationId xmlns:a16="http://schemas.microsoft.com/office/drawing/2014/main" id="{4D11F28D-5C75-34BE-7506-D28545FC8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3848"/>
                <a:ext cx="81" cy="60"/>
              </a:xfrm>
              <a:custGeom>
                <a:avLst/>
                <a:gdLst>
                  <a:gd name="T0" fmla="*/ 138 w 163"/>
                  <a:gd name="T1" fmla="*/ 3 h 120"/>
                  <a:gd name="T2" fmla="*/ 132 w 163"/>
                  <a:gd name="T3" fmla="*/ 8 h 120"/>
                  <a:gd name="T4" fmla="*/ 123 w 163"/>
                  <a:gd name="T5" fmla="*/ 12 h 120"/>
                  <a:gd name="T6" fmla="*/ 117 w 163"/>
                  <a:gd name="T7" fmla="*/ 18 h 120"/>
                  <a:gd name="T8" fmla="*/ 116 w 163"/>
                  <a:gd name="T9" fmla="*/ 21 h 120"/>
                  <a:gd name="T10" fmla="*/ 107 w 163"/>
                  <a:gd name="T11" fmla="*/ 28 h 120"/>
                  <a:gd name="T12" fmla="*/ 102 w 163"/>
                  <a:gd name="T13" fmla="*/ 26 h 120"/>
                  <a:gd name="T14" fmla="*/ 97 w 163"/>
                  <a:gd name="T15" fmla="*/ 31 h 120"/>
                  <a:gd name="T16" fmla="*/ 91 w 163"/>
                  <a:gd name="T17" fmla="*/ 35 h 120"/>
                  <a:gd name="T18" fmla="*/ 87 w 163"/>
                  <a:gd name="T19" fmla="*/ 41 h 120"/>
                  <a:gd name="T20" fmla="*/ 81 w 163"/>
                  <a:gd name="T21" fmla="*/ 40 h 120"/>
                  <a:gd name="T22" fmla="*/ 79 w 163"/>
                  <a:gd name="T23" fmla="*/ 43 h 120"/>
                  <a:gd name="T24" fmla="*/ 72 w 163"/>
                  <a:gd name="T25" fmla="*/ 49 h 120"/>
                  <a:gd name="T26" fmla="*/ 66 w 163"/>
                  <a:gd name="T27" fmla="*/ 55 h 120"/>
                  <a:gd name="T28" fmla="*/ 59 w 163"/>
                  <a:gd name="T29" fmla="*/ 58 h 120"/>
                  <a:gd name="T30" fmla="*/ 53 w 163"/>
                  <a:gd name="T31" fmla="*/ 64 h 120"/>
                  <a:gd name="T32" fmla="*/ 41 w 163"/>
                  <a:gd name="T33" fmla="*/ 67 h 120"/>
                  <a:gd name="T34" fmla="*/ 37 w 163"/>
                  <a:gd name="T35" fmla="*/ 66 h 120"/>
                  <a:gd name="T36" fmla="*/ 32 w 163"/>
                  <a:gd name="T37" fmla="*/ 76 h 120"/>
                  <a:gd name="T38" fmla="*/ 18 w 163"/>
                  <a:gd name="T39" fmla="*/ 81 h 120"/>
                  <a:gd name="T40" fmla="*/ 11 w 163"/>
                  <a:gd name="T41" fmla="*/ 84 h 120"/>
                  <a:gd name="T42" fmla="*/ 11 w 163"/>
                  <a:gd name="T43" fmla="*/ 85 h 120"/>
                  <a:gd name="T44" fmla="*/ 8 w 163"/>
                  <a:gd name="T45" fmla="*/ 91 h 120"/>
                  <a:gd name="T46" fmla="*/ 2 w 163"/>
                  <a:gd name="T47" fmla="*/ 94 h 120"/>
                  <a:gd name="T48" fmla="*/ 2 w 163"/>
                  <a:gd name="T49" fmla="*/ 102 h 120"/>
                  <a:gd name="T50" fmla="*/ 0 w 163"/>
                  <a:gd name="T51" fmla="*/ 110 h 120"/>
                  <a:gd name="T52" fmla="*/ 2 w 163"/>
                  <a:gd name="T53" fmla="*/ 119 h 120"/>
                  <a:gd name="T54" fmla="*/ 8 w 163"/>
                  <a:gd name="T55" fmla="*/ 114 h 120"/>
                  <a:gd name="T56" fmla="*/ 23 w 163"/>
                  <a:gd name="T57" fmla="*/ 110 h 120"/>
                  <a:gd name="T58" fmla="*/ 29 w 163"/>
                  <a:gd name="T59" fmla="*/ 105 h 120"/>
                  <a:gd name="T60" fmla="*/ 35 w 163"/>
                  <a:gd name="T61" fmla="*/ 99 h 120"/>
                  <a:gd name="T62" fmla="*/ 41 w 163"/>
                  <a:gd name="T63" fmla="*/ 94 h 120"/>
                  <a:gd name="T64" fmla="*/ 70 w 163"/>
                  <a:gd name="T65" fmla="*/ 88 h 120"/>
                  <a:gd name="T66" fmla="*/ 88 w 163"/>
                  <a:gd name="T67" fmla="*/ 81 h 120"/>
                  <a:gd name="T68" fmla="*/ 96 w 163"/>
                  <a:gd name="T69" fmla="*/ 70 h 120"/>
                  <a:gd name="T70" fmla="*/ 110 w 163"/>
                  <a:gd name="T71" fmla="*/ 61 h 120"/>
                  <a:gd name="T72" fmla="*/ 113 w 163"/>
                  <a:gd name="T73" fmla="*/ 58 h 120"/>
                  <a:gd name="T74" fmla="*/ 119 w 163"/>
                  <a:gd name="T75" fmla="*/ 53 h 120"/>
                  <a:gd name="T76" fmla="*/ 123 w 163"/>
                  <a:gd name="T77" fmla="*/ 50 h 120"/>
                  <a:gd name="T78" fmla="*/ 128 w 163"/>
                  <a:gd name="T79" fmla="*/ 46 h 120"/>
                  <a:gd name="T80" fmla="*/ 132 w 163"/>
                  <a:gd name="T81" fmla="*/ 43 h 120"/>
                  <a:gd name="T82" fmla="*/ 143 w 163"/>
                  <a:gd name="T83" fmla="*/ 40 h 120"/>
                  <a:gd name="T84" fmla="*/ 149 w 163"/>
                  <a:gd name="T85" fmla="*/ 38 h 120"/>
                  <a:gd name="T86" fmla="*/ 154 w 163"/>
                  <a:gd name="T87" fmla="*/ 35 h 120"/>
                  <a:gd name="T88" fmla="*/ 160 w 163"/>
                  <a:gd name="T89" fmla="*/ 32 h 120"/>
                  <a:gd name="T90" fmla="*/ 160 w 163"/>
                  <a:gd name="T91" fmla="*/ 23 h 120"/>
                  <a:gd name="T92" fmla="*/ 154 w 163"/>
                  <a:gd name="T93" fmla="*/ 18 h 120"/>
                  <a:gd name="T94" fmla="*/ 152 w 163"/>
                  <a:gd name="T95" fmla="*/ 9 h 120"/>
                  <a:gd name="T96" fmla="*/ 149 w 163"/>
                  <a:gd name="T9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3" h="120">
                    <a:moveTo>
                      <a:pt x="147" y="0"/>
                    </a:moveTo>
                    <a:lnTo>
                      <a:pt x="147" y="0"/>
                    </a:lnTo>
                    <a:lnTo>
                      <a:pt x="143" y="2"/>
                    </a:lnTo>
                    <a:lnTo>
                      <a:pt x="138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2" y="6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31" y="12"/>
                    </a:lnTo>
                    <a:lnTo>
                      <a:pt x="123" y="12"/>
                    </a:lnTo>
                    <a:lnTo>
                      <a:pt x="123" y="12"/>
                    </a:lnTo>
                    <a:lnTo>
                      <a:pt x="123" y="15"/>
                    </a:lnTo>
                    <a:lnTo>
                      <a:pt x="123" y="15"/>
                    </a:lnTo>
                    <a:lnTo>
                      <a:pt x="123" y="15"/>
                    </a:lnTo>
                    <a:lnTo>
                      <a:pt x="117" y="18"/>
                    </a:lnTo>
                    <a:lnTo>
                      <a:pt x="117" y="18"/>
                    </a:lnTo>
                    <a:lnTo>
                      <a:pt x="116" y="20"/>
                    </a:lnTo>
                    <a:lnTo>
                      <a:pt x="116" y="21"/>
                    </a:lnTo>
                    <a:lnTo>
                      <a:pt x="116" y="21"/>
                    </a:lnTo>
                    <a:lnTo>
                      <a:pt x="111" y="21"/>
                    </a:lnTo>
                    <a:lnTo>
                      <a:pt x="108" y="26"/>
                    </a:lnTo>
                    <a:lnTo>
                      <a:pt x="108" y="26"/>
                    </a:lnTo>
                    <a:lnTo>
                      <a:pt x="107" y="28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99" y="28"/>
                    </a:lnTo>
                    <a:lnTo>
                      <a:pt x="97" y="31"/>
                    </a:lnTo>
                    <a:lnTo>
                      <a:pt x="97" y="31"/>
                    </a:lnTo>
                    <a:lnTo>
                      <a:pt x="96" y="32"/>
                    </a:lnTo>
                    <a:lnTo>
                      <a:pt x="94" y="34"/>
                    </a:lnTo>
                    <a:lnTo>
                      <a:pt x="94" y="34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0" y="37"/>
                    </a:lnTo>
                    <a:lnTo>
                      <a:pt x="87" y="38"/>
                    </a:lnTo>
                    <a:lnTo>
                      <a:pt x="87" y="41"/>
                    </a:lnTo>
                    <a:lnTo>
                      <a:pt x="87" y="41"/>
                    </a:lnTo>
                    <a:lnTo>
                      <a:pt x="85" y="43"/>
                    </a:lnTo>
                    <a:lnTo>
                      <a:pt x="85" y="41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79" y="43"/>
                    </a:lnTo>
                    <a:lnTo>
                      <a:pt x="79" y="43"/>
                    </a:lnTo>
                    <a:lnTo>
                      <a:pt x="78" y="46"/>
                    </a:lnTo>
                    <a:lnTo>
                      <a:pt x="72" y="49"/>
                    </a:lnTo>
                    <a:lnTo>
                      <a:pt x="72" y="49"/>
                    </a:lnTo>
                    <a:lnTo>
                      <a:pt x="69" y="53"/>
                    </a:lnTo>
                    <a:lnTo>
                      <a:pt x="69" y="53"/>
                    </a:lnTo>
                    <a:lnTo>
                      <a:pt x="66" y="55"/>
                    </a:lnTo>
                    <a:lnTo>
                      <a:pt x="66" y="55"/>
                    </a:lnTo>
                    <a:lnTo>
                      <a:pt x="62" y="56"/>
                    </a:lnTo>
                    <a:lnTo>
                      <a:pt x="61" y="58"/>
                    </a:lnTo>
                    <a:lnTo>
                      <a:pt x="59" y="58"/>
                    </a:lnTo>
                    <a:lnTo>
                      <a:pt x="59" y="58"/>
                    </a:lnTo>
                    <a:lnTo>
                      <a:pt x="56" y="59"/>
                    </a:lnTo>
                    <a:lnTo>
                      <a:pt x="53" y="63"/>
                    </a:lnTo>
                    <a:lnTo>
                      <a:pt x="53" y="64"/>
                    </a:lnTo>
                    <a:lnTo>
                      <a:pt x="53" y="64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44" y="67"/>
                    </a:lnTo>
                    <a:lnTo>
                      <a:pt x="41" y="67"/>
                    </a:lnTo>
                    <a:lnTo>
                      <a:pt x="41" y="67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37" y="66"/>
                    </a:lnTo>
                    <a:lnTo>
                      <a:pt x="32" y="70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28" y="79"/>
                    </a:lnTo>
                    <a:lnTo>
                      <a:pt x="20" y="79"/>
                    </a:lnTo>
                    <a:lnTo>
                      <a:pt x="20" y="79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4" y="82"/>
                    </a:lnTo>
                    <a:lnTo>
                      <a:pt x="14" y="82"/>
                    </a:lnTo>
                    <a:lnTo>
                      <a:pt x="11" y="84"/>
                    </a:lnTo>
                    <a:lnTo>
                      <a:pt x="11" y="84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11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8" y="88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0" y="94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2" y="102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14"/>
                    </a:lnTo>
                    <a:lnTo>
                      <a:pt x="2" y="117"/>
                    </a:lnTo>
                    <a:lnTo>
                      <a:pt x="2" y="117"/>
                    </a:lnTo>
                    <a:lnTo>
                      <a:pt x="2" y="119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17" y="111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23" y="110"/>
                    </a:lnTo>
                    <a:lnTo>
                      <a:pt x="23" y="110"/>
                    </a:lnTo>
                    <a:lnTo>
                      <a:pt x="26" y="108"/>
                    </a:lnTo>
                    <a:lnTo>
                      <a:pt x="28" y="107"/>
                    </a:lnTo>
                    <a:lnTo>
                      <a:pt x="29" y="105"/>
                    </a:lnTo>
                    <a:lnTo>
                      <a:pt x="32" y="104"/>
                    </a:lnTo>
                    <a:lnTo>
                      <a:pt x="32" y="102"/>
                    </a:lnTo>
                    <a:lnTo>
                      <a:pt x="35" y="99"/>
                    </a:lnTo>
                    <a:lnTo>
                      <a:pt x="35" y="99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40" y="96"/>
                    </a:lnTo>
                    <a:lnTo>
                      <a:pt x="41" y="94"/>
                    </a:lnTo>
                    <a:lnTo>
                      <a:pt x="41" y="94"/>
                    </a:lnTo>
                    <a:lnTo>
                      <a:pt x="44" y="96"/>
                    </a:lnTo>
                    <a:lnTo>
                      <a:pt x="52" y="94"/>
                    </a:lnTo>
                    <a:lnTo>
                      <a:pt x="70" y="88"/>
                    </a:lnTo>
                    <a:lnTo>
                      <a:pt x="81" y="85"/>
                    </a:lnTo>
                    <a:lnTo>
                      <a:pt x="85" y="82"/>
                    </a:lnTo>
                    <a:lnTo>
                      <a:pt x="85" y="82"/>
                    </a:lnTo>
                    <a:lnTo>
                      <a:pt x="88" y="81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4" y="75"/>
                    </a:lnTo>
                    <a:lnTo>
                      <a:pt x="96" y="70"/>
                    </a:lnTo>
                    <a:lnTo>
                      <a:pt x="96" y="70"/>
                    </a:lnTo>
                    <a:lnTo>
                      <a:pt x="99" y="67"/>
                    </a:lnTo>
                    <a:lnTo>
                      <a:pt x="102" y="66"/>
                    </a:lnTo>
                    <a:lnTo>
                      <a:pt x="110" y="61"/>
                    </a:lnTo>
                    <a:lnTo>
                      <a:pt x="110" y="61"/>
                    </a:lnTo>
                    <a:lnTo>
                      <a:pt x="111" y="58"/>
                    </a:lnTo>
                    <a:lnTo>
                      <a:pt x="113" y="58"/>
                    </a:lnTo>
                    <a:lnTo>
                      <a:pt x="113" y="58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7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3" y="49"/>
                    </a:lnTo>
                    <a:lnTo>
                      <a:pt x="126" y="47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9" y="44"/>
                    </a:lnTo>
                    <a:lnTo>
                      <a:pt x="129" y="44"/>
                    </a:lnTo>
                    <a:lnTo>
                      <a:pt x="132" y="43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3" y="40"/>
                    </a:lnTo>
                    <a:lnTo>
                      <a:pt x="143" y="40"/>
                    </a:lnTo>
                    <a:lnTo>
                      <a:pt x="146" y="40"/>
                    </a:lnTo>
                    <a:lnTo>
                      <a:pt x="149" y="38"/>
                    </a:lnTo>
                    <a:lnTo>
                      <a:pt x="149" y="38"/>
                    </a:lnTo>
                    <a:lnTo>
                      <a:pt x="151" y="37"/>
                    </a:lnTo>
                    <a:lnTo>
                      <a:pt x="151" y="37"/>
                    </a:lnTo>
                    <a:lnTo>
                      <a:pt x="152" y="35"/>
                    </a:lnTo>
                    <a:lnTo>
                      <a:pt x="154" y="35"/>
                    </a:lnTo>
                    <a:lnTo>
                      <a:pt x="154" y="35"/>
                    </a:lnTo>
                    <a:lnTo>
                      <a:pt x="157" y="34"/>
                    </a:lnTo>
                    <a:lnTo>
                      <a:pt x="157" y="34"/>
                    </a:lnTo>
                    <a:lnTo>
                      <a:pt x="160" y="32"/>
                    </a:lnTo>
                    <a:lnTo>
                      <a:pt x="161" y="32"/>
                    </a:lnTo>
                    <a:lnTo>
                      <a:pt x="161" y="32"/>
                    </a:lnTo>
                    <a:lnTo>
                      <a:pt x="163" y="31"/>
                    </a:lnTo>
                    <a:lnTo>
                      <a:pt x="160" y="23"/>
                    </a:lnTo>
                    <a:lnTo>
                      <a:pt x="158" y="21"/>
                    </a:lnTo>
                    <a:lnTo>
                      <a:pt x="158" y="21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4" y="17"/>
                    </a:lnTo>
                    <a:lnTo>
                      <a:pt x="155" y="14"/>
                    </a:lnTo>
                    <a:lnTo>
                      <a:pt x="154" y="11"/>
                    </a:lnTo>
                    <a:lnTo>
                      <a:pt x="152" y="9"/>
                    </a:lnTo>
                    <a:lnTo>
                      <a:pt x="152" y="9"/>
                    </a:lnTo>
                    <a:lnTo>
                      <a:pt x="151" y="6"/>
                    </a:lnTo>
                    <a:lnTo>
                      <a:pt x="149" y="5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47" y="0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99" name="Freeform 25">
                <a:extLst>
                  <a:ext uri="{FF2B5EF4-FFF2-40B4-BE49-F238E27FC236}">
                    <a16:creationId xmlns:a16="http://schemas.microsoft.com/office/drawing/2014/main" id="{018D0002-38EF-F261-4133-0D828F939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992"/>
                <a:ext cx="22" cy="7"/>
              </a:xfrm>
              <a:custGeom>
                <a:avLst/>
                <a:gdLst>
                  <a:gd name="T0" fmla="*/ 5 w 46"/>
                  <a:gd name="T1" fmla="*/ 5 h 14"/>
                  <a:gd name="T2" fmla="*/ 2 w 46"/>
                  <a:gd name="T3" fmla="*/ 5 h 14"/>
                  <a:gd name="T4" fmla="*/ 0 w 46"/>
                  <a:gd name="T5" fmla="*/ 6 h 14"/>
                  <a:gd name="T6" fmla="*/ 0 w 46"/>
                  <a:gd name="T7" fmla="*/ 6 h 14"/>
                  <a:gd name="T8" fmla="*/ 2 w 46"/>
                  <a:gd name="T9" fmla="*/ 8 h 14"/>
                  <a:gd name="T10" fmla="*/ 3 w 46"/>
                  <a:gd name="T11" fmla="*/ 9 h 14"/>
                  <a:gd name="T12" fmla="*/ 3 w 46"/>
                  <a:gd name="T13" fmla="*/ 9 h 14"/>
                  <a:gd name="T14" fmla="*/ 5 w 46"/>
                  <a:gd name="T15" fmla="*/ 9 h 14"/>
                  <a:gd name="T16" fmla="*/ 5 w 46"/>
                  <a:gd name="T17" fmla="*/ 9 h 14"/>
                  <a:gd name="T18" fmla="*/ 8 w 46"/>
                  <a:gd name="T19" fmla="*/ 11 h 14"/>
                  <a:gd name="T20" fmla="*/ 8 w 46"/>
                  <a:gd name="T21" fmla="*/ 11 h 14"/>
                  <a:gd name="T22" fmla="*/ 8 w 46"/>
                  <a:gd name="T23" fmla="*/ 12 h 14"/>
                  <a:gd name="T24" fmla="*/ 9 w 46"/>
                  <a:gd name="T25" fmla="*/ 12 h 14"/>
                  <a:gd name="T26" fmla="*/ 18 w 46"/>
                  <a:gd name="T27" fmla="*/ 12 h 14"/>
                  <a:gd name="T28" fmla="*/ 18 w 46"/>
                  <a:gd name="T29" fmla="*/ 12 h 14"/>
                  <a:gd name="T30" fmla="*/ 31 w 46"/>
                  <a:gd name="T31" fmla="*/ 14 h 14"/>
                  <a:gd name="T32" fmla="*/ 31 w 46"/>
                  <a:gd name="T33" fmla="*/ 14 h 14"/>
                  <a:gd name="T34" fmla="*/ 32 w 46"/>
                  <a:gd name="T35" fmla="*/ 12 h 14"/>
                  <a:gd name="T36" fmla="*/ 32 w 46"/>
                  <a:gd name="T37" fmla="*/ 12 h 14"/>
                  <a:gd name="T38" fmla="*/ 32 w 46"/>
                  <a:gd name="T39" fmla="*/ 12 h 14"/>
                  <a:gd name="T40" fmla="*/ 34 w 46"/>
                  <a:gd name="T41" fmla="*/ 12 h 14"/>
                  <a:gd name="T42" fmla="*/ 34 w 46"/>
                  <a:gd name="T43" fmla="*/ 12 h 14"/>
                  <a:gd name="T44" fmla="*/ 37 w 46"/>
                  <a:gd name="T45" fmla="*/ 11 h 14"/>
                  <a:gd name="T46" fmla="*/ 37 w 46"/>
                  <a:gd name="T47" fmla="*/ 11 h 14"/>
                  <a:gd name="T48" fmla="*/ 46 w 46"/>
                  <a:gd name="T49" fmla="*/ 9 h 14"/>
                  <a:gd name="T50" fmla="*/ 46 w 46"/>
                  <a:gd name="T51" fmla="*/ 9 h 14"/>
                  <a:gd name="T52" fmla="*/ 46 w 46"/>
                  <a:gd name="T53" fmla="*/ 9 h 14"/>
                  <a:gd name="T54" fmla="*/ 46 w 46"/>
                  <a:gd name="T55" fmla="*/ 6 h 14"/>
                  <a:gd name="T56" fmla="*/ 46 w 46"/>
                  <a:gd name="T57" fmla="*/ 6 h 14"/>
                  <a:gd name="T58" fmla="*/ 46 w 46"/>
                  <a:gd name="T59" fmla="*/ 5 h 14"/>
                  <a:gd name="T60" fmla="*/ 46 w 46"/>
                  <a:gd name="T61" fmla="*/ 3 h 14"/>
                  <a:gd name="T62" fmla="*/ 46 w 46"/>
                  <a:gd name="T63" fmla="*/ 3 h 14"/>
                  <a:gd name="T64" fmla="*/ 40 w 46"/>
                  <a:gd name="T65" fmla="*/ 3 h 14"/>
                  <a:gd name="T66" fmla="*/ 40 w 46"/>
                  <a:gd name="T67" fmla="*/ 3 h 14"/>
                  <a:gd name="T68" fmla="*/ 40 w 46"/>
                  <a:gd name="T69" fmla="*/ 1 h 14"/>
                  <a:gd name="T70" fmla="*/ 37 w 46"/>
                  <a:gd name="T71" fmla="*/ 1 h 14"/>
                  <a:gd name="T72" fmla="*/ 37 w 46"/>
                  <a:gd name="T73" fmla="*/ 0 h 14"/>
                  <a:gd name="T74" fmla="*/ 37 w 46"/>
                  <a:gd name="T75" fmla="*/ 0 h 14"/>
                  <a:gd name="T76" fmla="*/ 34 w 46"/>
                  <a:gd name="T77" fmla="*/ 1 h 14"/>
                  <a:gd name="T78" fmla="*/ 31 w 46"/>
                  <a:gd name="T79" fmla="*/ 3 h 14"/>
                  <a:gd name="T80" fmla="*/ 31 w 46"/>
                  <a:gd name="T81" fmla="*/ 3 h 14"/>
                  <a:gd name="T82" fmla="*/ 31 w 46"/>
                  <a:gd name="T83" fmla="*/ 3 h 14"/>
                  <a:gd name="T84" fmla="*/ 29 w 46"/>
                  <a:gd name="T85" fmla="*/ 3 h 14"/>
                  <a:gd name="T86" fmla="*/ 29 w 46"/>
                  <a:gd name="T87" fmla="*/ 3 h 14"/>
                  <a:gd name="T88" fmla="*/ 24 w 46"/>
                  <a:gd name="T89" fmla="*/ 5 h 14"/>
                  <a:gd name="T90" fmla="*/ 18 w 46"/>
                  <a:gd name="T91" fmla="*/ 6 h 14"/>
                  <a:gd name="T92" fmla="*/ 12 w 46"/>
                  <a:gd name="T93" fmla="*/ 6 h 14"/>
                  <a:gd name="T94" fmla="*/ 12 w 46"/>
                  <a:gd name="T95" fmla="*/ 6 h 14"/>
                  <a:gd name="T96" fmla="*/ 11 w 46"/>
                  <a:gd name="T97" fmla="*/ 5 h 14"/>
                  <a:gd name="T98" fmla="*/ 11 w 46"/>
                  <a:gd name="T99" fmla="*/ 5 h 14"/>
                  <a:gd name="T100" fmla="*/ 8 w 46"/>
                  <a:gd name="T101" fmla="*/ 5 h 14"/>
                  <a:gd name="T102" fmla="*/ 6 w 46"/>
                  <a:gd name="T103" fmla="*/ 5 h 14"/>
                  <a:gd name="T104" fmla="*/ 5 w 46"/>
                  <a:gd name="T10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6" h="14">
                    <a:moveTo>
                      <a:pt x="5" y="5"/>
                    </a:moveTo>
                    <a:lnTo>
                      <a:pt x="2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5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0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4" y="1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4" y="5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00" name="Freeform 26">
                <a:extLst>
                  <a:ext uri="{FF2B5EF4-FFF2-40B4-BE49-F238E27FC236}">
                    <a16:creationId xmlns:a16="http://schemas.microsoft.com/office/drawing/2014/main" id="{9D840A4A-95D0-A07C-F826-9AEF761C8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4119"/>
                <a:ext cx="127" cy="130"/>
              </a:xfrm>
              <a:custGeom>
                <a:avLst/>
                <a:gdLst>
                  <a:gd name="T0" fmla="*/ 158 w 253"/>
                  <a:gd name="T1" fmla="*/ 28 h 262"/>
                  <a:gd name="T2" fmla="*/ 144 w 253"/>
                  <a:gd name="T3" fmla="*/ 26 h 262"/>
                  <a:gd name="T4" fmla="*/ 141 w 253"/>
                  <a:gd name="T5" fmla="*/ 23 h 262"/>
                  <a:gd name="T6" fmla="*/ 126 w 253"/>
                  <a:gd name="T7" fmla="*/ 12 h 262"/>
                  <a:gd name="T8" fmla="*/ 107 w 253"/>
                  <a:gd name="T9" fmla="*/ 9 h 262"/>
                  <a:gd name="T10" fmla="*/ 100 w 253"/>
                  <a:gd name="T11" fmla="*/ 2 h 262"/>
                  <a:gd name="T12" fmla="*/ 95 w 253"/>
                  <a:gd name="T13" fmla="*/ 3 h 262"/>
                  <a:gd name="T14" fmla="*/ 74 w 253"/>
                  <a:gd name="T15" fmla="*/ 9 h 262"/>
                  <a:gd name="T16" fmla="*/ 71 w 253"/>
                  <a:gd name="T17" fmla="*/ 12 h 262"/>
                  <a:gd name="T18" fmla="*/ 53 w 253"/>
                  <a:gd name="T19" fmla="*/ 43 h 262"/>
                  <a:gd name="T20" fmla="*/ 45 w 253"/>
                  <a:gd name="T21" fmla="*/ 49 h 262"/>
                  <a:gd name="T22" fmla="*/ 47 w 253"/>
                  <a:gd name="T23" fmla="*/ 55 h 262"/>
                  <a:gd name="T24" fmla="*/ 27 w 253"/>
                  <a:gd name="T25" fmla="*/ 64 h 262"/>
                  <a:gd name="T26" fmla="*/ 25 w 253"/>
                  <a:gd name="T27" fmla="*/ 79 h 262"/>
                  <a:gd name="T28" fmla="*/ 25 w 253"/>
                  <a:gd name="T29" fmla="*/ 85 h 262"/>
                  <a:gd name="T30" fmla="*/ 27 w 253"/>
                  <a:gd name="T31" fmla="*/ 102 h 262"/>
                  <a:gd name="T32" fmla="*/ 19 w 253"/>
                  <a:gd name="T33" fmla="*/ 114 h 262"/>
                  <a:gd name="T34" fmla="*/ 12 w 253"/>
                  <a:gd name="T35" fmla="*/ 119 h 262"/>
                  <a:gd name="T36" fmla="*/ 10 w 253"/>
                  <a:gd name="T37" fmla="*/ 120 h 262"/>
                  <a:gd name="T38" fmla="*/ 1 w 253"/>
                  <a:gd name="T39" fmla="*/ 158 h 262"/>
                  <a:gd name="T40" fmla="*/ 4 w 253"/>
                  <a:gd name="T41" fmla="*/ 163 h 262"/>
                  <a:gd name="T42" fmla="*/ 12 w 253"/>
                  <a:gd name="T43" fmla="*/ 187 h 262"/>
                  <a:gd name="T44" fmla="*/ 13 w 253"/>
                  <a:gd name="T45" fmla="*/ 192 h 262"/>
                  <a:gd name="T46" fmla="*/ 13 w 253"/>
                  <a:gd name="T47" fmla="*/ 207 h 262"/>
                  <a:gd name="T48" fmla="*/ 19 w 253"/>
                  <a:gd name="T49" fmla="*/ 215 h 262"/>
                  <a:gd name="T50" fmla="*/ 25 w 253"/>
                  <a:gd name="T51" fmla="*/ 222 h 262"/>
                  <a:gd name="T52" fmla="*/ 30 w 253"/>
                  <a:gd name="T53" fmla="*/ 228 h 262"/>
                  <a:gd name="T54" fmla="*/ 30 w 253"/>
                  <a:gd name="T55" fmla="*/ 231 h 262"/>
                  <a:gd name="T56" fmla="*/ 35 w 253"/>
                  <a:gd name="T57" fmla="*/ 236 h 262"/>
                  <a:gd name="T58" fmla="*/ 45 w 253"/>
                  <a:gd name="T59" fmla="*/ 240 h 262"/>
                  <a:gd name="T60" fmla="*/ 71 w 253"/>
                  <a:gd name="T61" fmla="*/ 253 h 262"/>
                  <a:gd name="T62" fmla="*/ 77 w 253"/>
                  <a:gd name="T63" fmla="*/ 254 h 262"/>
                  <a:gd name="T64" fmla="*/ 83 w 253"/>
                  <a:gd name="T65" fmla="*/ 254 h 262"/>
                  <a:gd name="T66" fmla="*/ 88 w 253"/>
                  <a:gd name="T67" fmla="*/ 257 h 262"/>
                  <a:gd name="T68" fmla="*/ 92 w 253"/>
                  <a:gd name="T69" fmla="*/ 259 h 262"/>
                  <a:gd name="T70" fmla="*/ 101 w 253"/>
                  <a:gd name="T71" fmla="*/ 259 h 262"/>
                  <a:gd name="T72" fmla="*/ 106 w 253"/>
                  <a:gd name="T73" fmla="*/ 260 h 262"/>
                  <a:gd name="T74" fmla="*/ 113 w 253"/>
                  <a:gd name="T75" fmla="*/ 262 h 262"/>
                  <a:gd name="T76" fmla="*/ 127 w 253"/>
                  <a:gd name="T77" fmla="*/ 260 h 262"/>
                  <a:gd name="T78" fmla="*/ 148 w 253"/>
                  <a:gd name="T79" fmla="*/ 253 h 262"/>
                  <a:gd name="T80" fmla="*/ 162 w 253"/>
                  <a:gd name="T81" fmla="*/ 250 h 262"/>
                  <a:gd name="T82" fmla="*/ 205 w 253"/>
                  <a:gd name="T83" fmla="*/ 219 h 262"/>
                  <a:gd name="T84" fmla="*/ 220 w 253"/>
                  <a:gd name="T85" fmla="*/ 199 h 262"/>
                  <a:gd name="T86" fmla="*/ 232 w 253"/>
                  <a:gd name="T87" fmla="*/ 192 h 262"/>
                  <a:gd name="T88" fmla="*/ 242 w 253"/>
                  <a:gd name="T89" fmla="*/ 189 h 262"/>
                  <a:gd name="T90" fmla="*/ 244 w 253"/>
                  <a:gd name="T91" fmla="*/ 187 h 262"/>
                  <a:gd name="T92" fmla="*/ 246 w 253"/>
                  <a:gd name="T93" fmla="*/ 174 h 262"/>
                  <a:gd name="T94" fmla="*/ 252 w 253"/>
                  <a:gd name="T95" fmla="*/ 136 h 262"/>
                  <a:gd name="T96" fmla="*/ 244 w 253"/>
                  <a:gd name="T97" fmla="*/ 110 h 262"/>
                  <a:gd name="T98" fmla="*/ 233 w 253"/>
                  <a:gd name="T99" fmla="*/ 98 h 262"/>
                  <a:gd name="T100" fmla="*/ 226 w 253"/>
                  <a:gd name="T101" fmla="*/ 91 h 262"/>
                  <a:gd name="T102" fmla="*/ 212 w 253"/>
                  <a:gd name="T103" fmla="*/ 87 h 262"/>
                  <a:gd name="T104" fmla="*/ 202 w 253"/>
                  <a:gd name="T105" fmla="*/ 76 h 262"/>
                  <a:gd name="T106" fmla="*/ 195 w 253"/>
                  <a:gd name="T107" fmla="*/ 72 h 262"/>
                  <a:gd name="T108" fmla="*/ 195 w 253"/>
                  <a:gd name="T109" fmla="*/ 69 h 262"/>
                  <a:gd name="T110" fmla="*/ 185 w 253"/>
                  <a:gd name="T111" fmla="*/ 58 h 262"/>
                  <a:gd name="T112" fmla="*/ 182 w 253"/>
                  <a:gd name="T113" fmla="*/ 50 h 262"/>
                  <a:gd name="T114" fmla="*/ 182 w 253"/>
                  <a:gd name="T115" fmla="*/ 43 h 262"/>
                  <a:gd name="T116" fmla="*/ 180 w 253"/>
                  <a:gd name="T117" fmla="*/ 38 h 262"/>
                  <a:gd name="T118" fmla="*/ 167 w 253"/>
                  <a:gd name="T119" fmla="*/ 3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3" h="262">
                    <a:moveTo>
                      <a:pt x="162" y="31"/>
                    </a:moveTo>
                    <a:lnTo>
                      <a:pt x="159" y="32"/>
                    </a:lnTo>
                    <a:lnTo>
                      <a:pt x="159" y="32"/>
                    </a:lnTo>
                    <a:lnTo>
                      <a:pt x="158" y="28"/>
                    </a:lnTo>
                    <a:lnTo>
                      <a:pt x="156" y="28"/>
                    </a:lnTo>
                    <a:lnTo>
                      <a:pt x="156" y="28"/>
                    </a:lnTo>
                    <a:lnTo>
                      <a:pt x="151" y="26"/>
                    </a:lnTo>
                    <a:lnTo>
                      <a:pt x="144" y="26"/>
                    </a:lnTo>
                    <a:lnTo>
                      <a:pt x="144" y="26"/>
                    </a:lnTo>
                    <a:lnTo>
                      <a:pt x="142" y="25"/>
                    </a:lnTo>
                    <a:lnTo>
                      <a:pt x="142" y="25"/>
                    </a:lnTo>
                    <a:lnTo>
                      <a:pt x="141" y="23"/>
                    </a:lnTo>
                    <a:lnTo>
                      <a:pt x="136" y="23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26" y="12"/>
                    </a:lnTo>
                    <a:lnTo>
                      <a:pt x="123" y="9"/>
                    </a:lnTo>
                    <a:lnTo>
                      <a:pt x="123" y="9"/>
                    </a:lnTo>
                    <a:lnTo>
                      <a:pt x="120" y="9"/>
                    </a:lnTo>
                    <a:lnTo>
                      <a:pt x="107" y="9"/>
                    </a:lnTo>
                    <a:lnTo>
                      <a:pt x="107" y="9"/>
                    </a:lnTo>
                    <a:lnTo>
                      <a:pt x="101" y="5"/>
                    </a:lnTo>
                    <a:lnTo>
                      <a:pt x="101" y="5"/>
                    </a:lnTo>
                    <a:lnTo>
                      <a:pt x="100" y="2"/>
                    </a:lnTo>
                    <a:lnTo>
                      <a:pt x="100" y="2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5" y="3"/>
                    </a:lnTo>
                    <a:lnTo>
                      <a:pt x="92" y="6"/>
                    </a:lnTo>
                    <a:lnTo>
                      <a:pt x="92" y="6"/>
                    </a:lnTo>
                    <a:lnTo>
                      <a:pt x="88" y="8"/>
                    </a:lnTo>
                    <a:lnTo>
                      <a:pt x="74" y="9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1" y="12"/>
                    </a:lnTo>
                    <a:lnTo>
                      <a:pt x="71" y="12"/>
                    </a:lnTo>
                    <a:lnTo>
                      <a:pt x="66" y="15"/>
                    </a:lnTo>
                    <a:lnTo>
                      <a:pt x="63" y="22"/>
                    </a:lnTo>
                    <a:lnTo>
                      <a:pt x="63" y="23"/>
                    </a:lnTo>
                    <a:lnTo>
                      <a:pt x="53" y="43"/>
                    </a:lnTo>
                    <a:lnTo>
                      <a:pt x="53" y="43"/>
                    </a:lnTo>
                    <a:lnTo>
                      <a:pt x="47" y="44"/>
                    </a:lnTo>
                    <a:lnTo>
                      <a:pt x="47" y="44"/>
                    </a:lnTo>
                    <a:lnTo>
                      <a:pt x="45" y="49"/>
                    </a:lnTo>
                    <a:lnTo>
                      <a:pt x="47" y="53"/>
                    </a:lnTo>
                    <a:lnTo>
                      <a:pt x="47" y="53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7" y="58"/>
                    </a:lnTo>
                    <a:lnTo>
                      <a:pt x="44" y="61"/>
                    </a:lnTo>
                    <a:lnTo>
                      <a:pt x="27" y="64"/>
                    </a:lnTo>
                    <a:lnTo>
                      <a:pt x="27" y="64"/>
                    </a:lnTo>
                    <a:lnTo>
                      <a:pt x="25" y="70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5"/>
                    </a:lnTo>
                    <a:lnTo>
                      <a:pt x="25" y="91"/>
                    </a:lnTo>
                    <a:lnTo>
                      <a:pt x="27" y="96"/>
                    </a:lnTo>
                    <a:lnTo>
                      <a:pt x="27" y="96"/>
                    </a:lnTo>
                    <a:lnTo>
                      <a:pt x="27" y="102"/>
                    </a:lnTo>
                    <a:lnTo>
                      <a:pt x="25" y="108"/>
                    </a:lnTo>
                    <a:lnTo>
                      <a:pt x="25" y="110"/>
                    </a:lnTo>
                    <a:lnTo>
                      <a:pt x="25" y="110"/>
                    </a:lnTo>
                    <a:lnTo>
                      <a:pt x="19" y="114"/>
                    </a:lnTo>
                    <a:lnTo>
                      <a:pt x="13" y="119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19"/>
                    </a:lnTo>
                    <a:lnTo>
                      <a:pt x="12" y="120"/>
                    </a:lnTo>
                    <a:lnTo>
                      <a:pt x="12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0" y="131"/>
                    </a:lnTo>
                    <a:lnTo>
                      <a:pt x="1" y="158"/>
                    </a:lnTo>
                    <a:lnTo>
                      <a:pt x="1" y="158"/>
                    </a:lnTo>
                    <a:lnTo>
                      <a:pt x="3" y="161"/>
                    </a:lnTo>
                    <a:lnTo>
                      <a:pt x="4" y="163"/>
                    </a:lnTo>
                    <a:lnTo>
                      <a:pt x="4" y="163"/>
                    </a:lnTo>
                    <a:lnTo>
                      <a:pt x="6" y="169"/>
                    </a:lnTo>
                    <a:lnTo>
                      <a:pt x="6" y="170"/>
                    </a:lnTo>
                    <a:lnTo>
                      <a:pt x="9" y="180"/>
                    </a:lnTo>
                    <a:lnTo>
                      <a:pt x="12" y="187"/>
                    </a:lnTo>
                    <a:lnTo>
                      <a:pt x="13" y="189"/>
                    </a:lnTo>
                    <a:lnTo>
                      <a:pt x="13" y="189"/>
                    </a:lnTo>
                    <a:lnTo>
                      <a:pt x="13" y="190"/>
                    </a:lnTo>
                    <a:lnTo>
                      <a:pt x="13" y="192"/>
                    </a:lnTo>
                    <a:lnTo>
                      <a:pt x="13" y="195"/>
                    </a:lnTo>
                    <a:lnTo>
                      <a:pt x="13" y="195"/>
                    </a:lnTo>
                    <a:lnTo>
                      <a:pt x="16" y="196"/>
                    </a:lnTo>
                    <a:lnTo>
                      <a:pt x="13" y="207"/>
                    </a:lnTo>
                    <a:lnTo>
                      <a:pt x="13" y="207"/>
                    </a:lnTo>
                    <a:lnTo>
                      <a:pt x="16" y="212"/>
                    </a:lnTo>
                    <a:lnTo>
                      <a:pt x="16" y="213"/>
                    </a:lnTo>
                    <a:lnTo>
                      <a:pt x="19" y="215"/>
                    </a:lnTo>
                    <a:lnTo>
                      <a:pt x="19" y="216"/>
                    </a:lnTo>
                    <a:lnTo>
                      <a:pt x="19" y="216"/>
                    </a:lnTo>
                    <a:lnTo>
                      <a:pt x="22" y="219"/>
                    </a:lnTo>
                    <a:lnTo>
                      <a:pt x="25" y="222"/>
                    </a:lnTo>
                    <a:lnTo>
                      <a:pt x="25" y="222"/>
                    </a:lnTo>
                    <a:lnTo>
                      <a:pt x="27" y="225"/>
                    </a:lnTo>
                    <a:lnTo>
                      <a:pt x="29" y="225"/>
                    </a:lnTo>
                    <a:lnTo>
                      <a:pt x="30" y="228"/>
                    </a:lnTo>
                    <a:lnTo>
                      <a:pt x="30" y="228"/>
                    </a:lnTo>
                    <a:lnTo>
                      <a:pt x="30" y="231"/>
                    </a:lnTo>
                    <a:lnTo>
                      <a:pt x="30" y="231"/>
                    </a:lnTo>
                    <a:lnTo>
                      <a:pt x="30" y="231"/>
                    </a:lnTo>
                    <a:lnTo>
                      <a:pt x="30" y="231"/>
                    </a:lnTo>
                    <a:lnTo>
                      <a:pt x="32" y="234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8" y="237"/>
                    </a:lnTo>
                    <a:lnTo>
                      <a:pt x="42" y="239"/>
                    </a:lnTo>
                    <a:lnTo>
                      <a:pt x="42" y="239"/>
                    </a:lnTo>
                    <a:lnTo>
                      <a:pt x="45" y="240"/>
                    </a:lnTo>
                    <a:lnTo>
                      <a:pt x="50" y="243"/>
                    </a:lnTo>
                    <a:lnTo>
                      <a:pt x="69" y="253"/>
                    </a:lnTo>
                    <a:lnTo>
                      <a:pt x="71" y="253"/>
                    </a:lnTo>
                    <a:lnTo>
                      <a:pt x="71" y="253"/>
                    </a:lnTo>
                    <a:lnTo>
                      <a:pt x="71" y="253"/>
                    </a:lnTo>
                    <a:lnTo>
                      <a:pt x="73" y="254"/>
                    </a:lnTo>
                    <a:lnTo>
                      <a:pt x="77" y="254"/>
                    </a:lnTo>
                    <a:lnTo>
                      <a:pt x="77" y="254"/>
                    </a:lnTo>
                    <a:lnTo>
                      <a:pt x="80" y="254"/>
                    </a:lnTo>
                    <a:lnTo>
                      <a:pt x="80" y="254"/>
                    </a:lnTo>
                    <a:lnTo>
                      <a:pt x="82" y="253"/>
                    </a:lnTo>
                    <a:lnTo>
                      <a:pt x="83" y="254"/>
                    </a:lnTo>
                    <a:lnTo>
                      <a:pt x="83" y="254"/>
                    </a:lnTo>
                    <a:lnTo>
                      <a:pt x="83" y="256"/>
                    </a:lnTo>
                    <a:lnTo>
                      <a:pt x="88" y="257"/>
                    </a:lnTo>
                    <a:lnTo>
                      <a:pt x="88" y="257"/>
                    </a:lnTo>
                    <a:lnTo>
                      <a:pt x="91" y="257"/>
                    </a:lnTo>
                    <a:lnTo>
                      <a:pt x="91" y="257"/>
                    </a:lnTo>
                    <a:lnTo>
                      <a:pt x="92" y="259"/>
                    </a:lnTo>
                    <a:lnTo>
                      <a:pt x="92" y="259"/>
                    </a:lnTo>
                    <a:lnTo>
                      <a:pt x="94" y="259"/>
                    </a:lnTo>
                    <a:lnTo>
                      <a:pt x="100" y="259"/>
                    </a:lnTo>
                    <a:lnTo>
                      <a:pt x="100" y="259"/>
                    </a:lnTo>
                    <a:lnTo>
                      <a:pt x="101" y="259"/>
                    </a:lnTo>
                    <a:lnTo>
                      <a:pt x="101" y="259"/>
                    </a:lnTo>
                    <a:lnTo>
                      <a:pt x="104" y="259"/>
                    </a:lnTo>
                    <a:lnTo>
                      <a:pt x="104" y="259"/>
                    </a:lnTo>
                    <a:lnTo>
                      <a:pt x="106" y="260"/>
                    </a:lnTo>
                    <a:lnTo>
                      <a:pt x="107" y="262"/>
                    </a:lnTo>
                    <a:lnTo>
                      <a:pt x="107" y="262"/>
                    </a:lnTo>
                    <a:lnTo>
                      <a:pt x="112" y="262"/>
                    </a:lnTo>
                    <a:lnTo>
                      <a:pt x="113" y="262"/>
                    </a:lnTo>
                    <a:lnTo>
                      <a:pt x="117" y="260"/>
                    </a:lnTo>
                    <a:lnTo>
                      <a:pt x="117" y="260"/>
                    </a:lnTo>
                    <a:lnTo>
                      <a:pt x="123" y="259"/>
                    </a:lnTo>
                    <a:lnTo>
                      <a:pt x="127" y="260"/>
                    </a:lnTo>
                    <a:lnTo>
                      <a:pt x="129" y="260"/>
                    </a:lnTo>
                    <a:lnTo>
                      <a:pt x="132" y="259"/>
                    </a:lnTo>
                    <a:lnTo>
                      <a:pt x="144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50" y="253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8" y="246"/>
                    </a:lnTo>
                    <a:lnTo>
                      <a:pt x="205" y="222"/>
                    </a:lnTo>
                    <a:lnTo>
                      <a:pt x="205" y="219"/>
                    </a:lnTo>
                    <a:lnTo>
                      <a:pt x="205" y="219"/>
                    </a:lnTo>
                    <a:lnTo>
                      <a:pt x="206" y="219"/>
                    </a:lnTo>
                    <a:lnTo>
                      <a:pt x="218" y="202"/>
                    </a:lnTo>
                    <a:lnTo>
                      <a:pt x="218" y="202"/>
                    </a:lnTo>
                    <a:lnTo>
                      <a:pt x="220" y="199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9" y="192"/>
                    </a:lnTo>
                    <a:lnTo>
                      <a:pt x="232" y="192"/>
                    </a:lnTo>
                    <a:lnTo>
                      <a:pt x="236" y="192"/>
                    </a:lnTo>
                    <a:lnTo>
                      <a:pt x="236" y="192"/>
                    </a:lnTo>
                    <a:lnTo>
                      <a:pt x="241" y="189"/>
                    </a:lnTo>
                    <a:lnTo>
                      <a:pt x="242" y="189"/>
                    </a:lnTo>
                    <a:lnTo>
                      <a:pt x="242" y="189"/>
                    </a:lnTo>
                    <a:lnTo>
                      <a:pt x="244" y="187"/>
                    </a:lnTo>
                    <a:lnTo>
                      <a:pt x="244" y="187"/>
                    </a:lnTo>
                    <a:lnTo>
                      <a:pt x="244" y="187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6" y="177"/>
                    </a:lnTo>
                    <a:lnTo>
                      <a:pt x="246" y="174"/>
                    </a:lnTo>
                    <a:lnTo>
                      <a:pt x="252" y="158"/>
                    </a:lnTo>
                    <a:lnTo>
                      <a:pt x="252" y="158"/>
                    </a:lnTo>
                    <a:lnTo>
                      <a:pt x="253" y="158"/>
                    </a:lnTo>
                    <a:lnTo>
                      <a:pt x="252" y="136"/>
                    </a:lnTo>
                    <a:lnTo>
                      <a:pt x="253" y="131"/>
                    </a:lnTo>
                    <a:lnTo>
                      <a:pt x="253" y="131"/>
                    </a:lnTo>
                    <a:lnTo>
                      <a:pt x="247" y="123"/>
                    </a:lnTo>
                    <a:lnTo>
                      <a:pt x="244" y="110"/>
                    </a:lnTo>
                    <a:lnTo>
                      <a:pt x="241" y="107"/>
                    </a:lnTo>
                    <a:lnTo>
                      <a:pt x="241" y="104"/>
                    </a:lnTo>
                    <a:lnTo>
                      <a:pt x="233" y="98"/>
                    </a:lnTo>
                    <a:lnTo>
                      <a:pt x="233" y="98"/>
                    </a:lnTo>
                    <a:lnTo>
                      <a:pt x="230" y="94"/>
                    </a:lnTo>
                    <a:lnTo>
                      <a:pt x="227" y="93"/>
                    </a:lnTo>
                    <a:lnTo>
                      <a:pt x="226" y="91"/>
                    </a:lnTo>
                    <a:lnTo>
                      <a:pt x="226" y="91"/>
                    </a:lnTo>
                    <a:lnTo>
                      <a:pt x="224" y="91"/>
                    </a:lnTo>
                    <a:lnTo>
                      <a:pt x="224" y="91"/>
                    </a:lnTo>
                    <a:lnTo>
                      <a:pt x="212" y="87"/>
                    </a:lnTo>
                    <a:lnTo>
                      <a:pt x="212" y="87"/>
                    </a:lnTo>
                    <a:lnTo>
                      <a:pt x="209" y="82"/>
                    </a:lnTo>
                    <a:lnTo>
                      <a:pt x="209" y="82"/>
                    </a:lnTo>
                    <a:lnTo>
                      <a:pt x="208" y="81"/>
                    </a:lnTo>
                    <a:lnTo>
                      <a:pt x="202" y="76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195" y="72"/>
                    </a:lnTo>
                    <a:lnTo>
                      <a:pt x="195" y="72"/>
                    </a:lnTo>
                    <a:lnTo>
                      <a:pt x="195" y="72"/>
                    </a:lnTo>
                    <a:lnTo>
                      <a:pt x="197" y="69"/>
                    </a:lnTo>
                    <a:lnTo>
                      <a:pt x="195" y="69"/>
                    </a:lnTo>
                    <a:lnTo>
                      <a:pt x="195" y="69"/>
                    </a:lnTo>
                    <a:lnTo>
                      <a:pt x="192" y="66"/>
                    </a:lnTo>
                    <a:lnTo>
                      <a:pt x="188" y="63"/>
                    </a:lnTo>
                    <a:lnTo>
                      <a:pt x="188" y="63"/>
                    </a:lnTo>
                    <a:lnTo>
                      <a:pt x="185" y="58"/>
                    </a:lnTo>
                    <a:lnTo>
                      <a:pt x="183" y="52"/>
                    </a:lnTo>
                    <a:lnTo>
                      <a:pt x="183" y="52"/>
                    </a:lnTo>
                    <a:lnTo>
                      <a:pt x="182" y="50"/>
                    </a:lnTo>
                    <a:lnTo>
                      <a:pt x="182" y="50"/>
                    </a:lnTo>
                    <a:lnTo>
                      <a:pt x="182" y="49"/>
                    </a:lnTo>
                    <a:lnTo>
                      <a:pt x="182" y="49"/>
                    </a:lnTo>
                    <a:lnTo>
                      <a:pt x="182" y="47"/>
                    </a:lnTo>
                    <a:lnTo>
                      <a:pt x="182" y="43"/>
                    </a:lnTo>
                    <a:lnTo>
                      <a:pt x="182" y="43"/>
                    </a:lnTo>
                    <a:lnTo>
                      <a:pt x="180" y="40"/>
                    </a:lnTo>
                    <a:lnTo>
                      <a:pt x="180" y="40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77" y="37"/>
                    </a:lnTo>
                    <a:lnTo>
                      <a:pt x="176" y="35"/>
                    </a:lnTo>
                    <a:lnTo>
                      <a:pt x="167" y="35"/>
                    </a:lnTo>
                    <a:lnTo>
                      <a:pt x="162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01" name="Freeform 27">
                <a:extLst>
                  <a:ext uri="{FF2B5EF4-FFF2-40B4-BE49-F238E27FC236}">
                    <a16:creationId xmlns:a16="http://schemas.microsoft.com/office/drawing/2014/main" id="{3CD89571-152B-5484-5329-47ABE4213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4230"/>
                <a:ext cx="40" cy="34"/>
              </a:xfrm>
              <a:custGeom>
                <a:avLst/>
                <a:gdLst>
                  <a:gd name="T0" fmla="*/ 12 w 80"/>
                  <a:gd name="T1" fmla="*/ 50 h 69"/>
                  <a:gd name="T2" fmla="*/ 10 w 80"/>
                  <a:gd name="T3" fmla="*/ 53 h 69"/>
                  <a:gd name="T4" fmla="*/ 3 w 80"/>
                  <a:gd name="T5" fmla="*/ 56 h 69"/>
                  <a:gd name="T6" fmla="*/ 0 w 80"/>
                  <a:gd name="T7" fmla="*/ 59 h 69"/>
                  <a:gd name="T8" fmla="*/ 0 w 80"/>
                  <a:gd name="T9" fmla="*/ 61 h 69"/>
                  <a:gd name="T10" fmla="*/ 3 w 80"/>
                  <a:gd name="T11" fmla="*/ 61 h 69"/>
                  <a:gd name="T12" fmla="*/ 12 w 80"/>
                  <a:gd name="T13" fmla="*/ 62 h 69"/>
                  <a:gd name="T14" fmla="*/ 18 w 80"/>
                  <a:gd name="T15" fmla="*/ 67 h 69"/>
                  <a:gd name="T16" fmla="*/ 21 w 80"/>
                  <a:gd name="T17" fmla="*/ 69 h 69"/>
                  <a:gd name="T18" fmla="*/ 27 w 80"/>
                  <a:gd name="T19" fmla="*/ 69 h 69"/>
                  <a:gd name="T20" fmla="*/ 30 w 80"/>
                  <a:gd name="T21" fmla="*/ 67 h 69"/>
                  <a:gd name="T22" fmla="*/ 35 w 80"/>
                  <a:gd name="T23" fmla="*/ 55 h 69"/>
                  <a:gd name="T24" fmla="*/ 38 w 80"/>
                  <a:gd name="T25" fmla="*/ 55 h 69"/>
                  <a:gd name="T26" fmla="*/ 44 w 80"/>
                  <a:gd name="T27" fmla="*/ 58 h 69"/>
                  <a:gd name="T28" fmla="*/ 53 w 80"/>
                  <a:gd name="T29" fmla="*/ 58 h 69"/>
                  <a:gd name="T30" fmla="*/ 54 w 80"/>
                  <a:gd name="T31" fmla="*/ 55 h 69"/>
                  <a:gd name="T32" fmla="*/ 54 w 80"/>
                  <a:gd name="T33" fmla="*/ 59 h 69"/>
                  <a:gd name="T34" fmla="*/ 61 w 80"/>
                  <a:gd name="T35" fmla="*/ 59 h 69"/>
                  <a:gd name="T36" fmla="*/ 62 w 80"/>
                  <a:gd name="T37" fmla="*/ 56 h 69"/>
                  <a:gd name="T38" fmla="*/ 61 w 80"/>
                  <a:gd name="T39" fmla="*/ 52 h 69"/>
                  <a:gd name="T40" fmla="*/ 59 w 80"/>
                  <a:gd name="T41" fmla="*/ 52 h 69"/>
                  <a:gd name="T42" fmla="*/ 56 w 80"/>
                  <a:gd name="T43" fmla="*/ 49 h 69"/>
                  <a:gd name="T44" fmla="*/ 61 w 80"/>
                  <a:gd name="T45" fmla="*/ 35 h 69"/>
                  <a:gd name="T46" fmla="*/ 70 w 80"/>
                  <a:gd name="T47" fmla="*/ 34 h 69"/>
                  <a:gd name="T48" fmla="*/ 71 w 80"/>
                  <a:gd name="T49" fmla="*/ 31 h 69"/>
                  <a:gd name="T50" fmla="*/ 74 w 80"/>
                  <a:gd name="T51" fmla="*/ 31 h 69"/>
                  <a:gd name="T52" fmla="*/ 77 w 80"/>
                  <a:gd name="T53" fmla="*/ 29 h 69"/>
                  <a:gd name="T54" fmla="*/ 77 w 80"/>
                  <a:gd name="T55" fmla="*/ 28 h 69"/>
                  <a:gd name="T56" fmla="*/ 79 w 80"/>
                  <a:gd name="T57" fmla="*/ 28 h 69"/>
                  <a:gd name="T58" fmla="*/ 80 w 80"/>
                  <a:gd name="T59" fmla="*/ 24 h 69"/>
                  <a:gd name="T60" fmla="*/ 79 w 80"/>
                  <a:gd name="T61" fmla="*/ 24 h 69"/>
                  <a:gd name="T62" fmla="*/ 73 w 80"/>
                  <a:gd name="T63" fmla="*/ 26 h 69"/>
                  <a:gd name="T64" fmla="*/ 70 w 80"/>
                  <a:gd name="T65" fmla="*/ 23 h 69"/>
                  <a:gd name="T66" fmla="*/ 68 w 80"/>
                  <a:gd name="T67" fmla="*/ 21 h 69"/>
                  <a:gd name="T68" fmla="*/ 70 w 80"/>
                  <a:gd name="T69" fmla="*/ 20 h 69"/>
                  <a:gd name="T70" fmla="*/ 74 w 80"/>
                  <a:gd name="T71" fmla="*/ 9 h 69"/>
                  <a:gd name="T72" fmla="*/ 71 w 80"/>
                  <a:gd name="T73" fmla="*/ 6 h 69"/>
                  <a:gd name="T74" fmla="*/ 68 w 80"/>
                  <a:gd name="T75" fmla="*/ 5 h 69"/>
                  <a:gd name="T76" fmla="*/ 70 w 80"/>
                  <a:gd name="T77" fmla="*/ 0 h 69"/>
                  <a:gd name="T78" fmla="*/ 67 w 80"/>
                  <a:gd name="T79" fmla="*/ 0 h 69"/>
                  <a:gd name="T80" fmla="*/ 64 w 80"/>
                  <a:gd name="T81" fmla="*/ 0 h 69"/>
                  <a:gd name="T82" fmla="*/ 61 w 80"/>
                  <a:gd name="T83" fmla="*/ 2 h 69"/>
                  <a:gd name="T84" fmla="*/ 61 w 80"/>
                  <a:gd name="T85" fmla="*/ 18 h 69"/>
                  <a:gd name="T86" fmla="*/ 58 w 80"/>
                  <a:gd name="T87" fmla="*/ 26 h 69"/>
                  <a:gd name="T88" fmla="*/ 54 w 80"/>
                  <a:gd name="T89" fmla="*/ 24 h 69"/>
                  <a:gd name="T90" fmla="*/ 50 w 80"/>
                  <a:gd name="T91" fmla="*/ 12 h 69"/>
                  <a:gd name="T92" fmla="*/ 47 w 80"/>
                  <a:gd name="T93" fmla="*/ 9 h 69"/>
                  <a:gd name="T94" fmla="*/ 45 w 80"/>
                  <a:gd name="T95" fmla="*/ 15 h 69"/>
                  <a:gd name="T96" fmla="*/ 41 w 80"/>
                  <a:gd name="T97" fmla="*/ 18 h 69"/>
                  <a:gd name="T98" fmla="*/ 41 w 80"/>
                  <a:gd name="T99" fmla="*/ 20 h 69"/>
                  <a:gd name="T100" fmla="*/ 42 w 80"/>
                  <a:gd name="T101" fmla="*/ 24 h 69"/>
                  <a:gd name="T102" fmla="*/ 44 w 80"/>
                  <a:gd name="T103" fmla="*/ 28 h 69"/>
                  <a:gd name="T104" fmla="*/ 47 w 80"/>
                  <a:gd name="T105" fmla="*/ 31 h 69"/>
                  <a:gd name="T106" fmla="*/ 45 w 80"/>
                  <a:gd name="T107" fmla="*/ 37 h 69"/>
                  <a:gd name="T108" fmla="*/ 45 w 80"/>
                  <a:gd name="T109" fmla="*/ 40 h 69"/>
                  <a:gd name="T110" fmla="*/ 41 w 80"/>
                  <a:gd name="T111" fmla="*/ 43 h 69"/>
                  <a:gd name="T112" fmla="*/ 33 w 80"/>
                  <a:gd name="T113" fmla="*/ 43 h 69"/>
                  <a:gd name="T114" fmla="*/ 23 w 80"/>
                  <a:gd name="T115" fmla="*/ 44 h 69"/>
                  <a:gd name="T116" fmla="*/ 17 w 80"/>
                  <a:gd name="T117" fmla="*/ 46 h 69"/>
                  <a:gd name="T118" fmla="*/ 10 w 80"/>
                  <a:gd name="T119" fmla="*/ 44 h 69"/>
                  <a:gd name="T120" fmla="*/ 12 w 80"/>
                  <a:gd name="T121" fmla="*/ 4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0" h="69">
                    <a:moveTo>
                      <a:pt x="12" y="49"/>
                    </a:moveTo>
                    <a:lnTo>
                      <a:pt x="12" y="50"/>
                    </a:lnTo>
                    <a:lnTo>
                      <a:pt x="12" y="50"/>
                    </a:lnTo>
                    <a:lnTo>
                      <a:pt x="12" y="52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9" y="55"/>
                    </a:lnTo>
                    <a:lnTo>
                      <a:pt x="4" y="55"/>
                    </a:lnTo>
                    <a:lnTo>
                      <a:pt x="3" y="56"/>
                    </a:lnTo>
                    <a:lnTo>
                      <a:pt x="3" y="56"/>
                    </a:lnTo>
                    <a:lnTo>
                      <a:pt x="1" y="58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3" y="61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12" y="62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3" y="69"/>
                    </a:lnTo>
                    <a:lnTo>
                      <a:pt x="27" y="6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0" y="67"/>
                    </a:lnTo>
                    <a:lnTo>
                      <a:pt x="30" y="67"/>
                    </a:lnTo>
                    <a:lnTo>
                      <a:pt x="32" y="6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9" y="58"/>
                    </a:lnTo>
                    <a:lnTo>
                      <a:pt x="42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53" y="58"/>
                    </a:lnTo>
                    <a:lnTo>
                      <a:pt x="53" y="58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8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1" y="59"/>
                    </a:lnTo>
                    <a:lnTo>
                      <a:pt x="61" y="59"/>
                    </a:lnTo>
                    <a:lnTo>
                      <a:pt x="62" y="58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4" y="55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59" y="52"/>
                    </a:lnTo>
                    <a:lnTo>
                      <a:pt x="59" y="52"/>
                    </a:lnTo>
                    <a:lnTo>
                      <a:pt x="58" y="50"/>
                    </a:lnTo>
                    <a:lnTo>
                      <a:pt x="58" y="50"/>
                    </a:lnTo>
                    <a:lnTo>
                      <a:pt x="56" y="49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61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70" y="34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6" y="31"/>
                    </a:lnTo>
                    <a:lnTo>
                      <a:pt x="76" y="31"/>
                    </a:lnTo>
                    <a:lnTo>
                      <a:pt x="77" y="29"/>
                    </a:lnTo>
                    <a:lnTo>
                      <a:pt x="77" y="29"/>
                    </a:lnTo>
                    <a:lnTo>
                      <a:pt x="77" y="28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80" y="24"/>
                    </a:lnTo>
                    <a:lnTo>
                      <a:pt x="80" y="24"/>
                    </a:lnTo>
                    <a:lnTo>
                      <a:pt x="79" y="24"/>
                    </a:lnTo>
                    <a:lnTo>
                      <a:pt x="79" y="24"/>
                    </a:lnTo>
                    <a:lnTo>
                      <a:pt x="74" y="24"/>
                    </a:lnTo>
                    <a:lnTo>
                      <a:pt x="74" y="24"/>
                    </a:lnTo>
                    <a:lnTo>
                      <a:pt x="73" y="26"/>
                    </a:lnTo>
                    <a:lnTo>
                      <a:pt x="73" y="24"/>
                    </a:lnTo>
                    <a:lnTo>
                      <a:pt x="70" y="24"/>
                    </a:lnTo>
                    <a:lnTo>
                      <a:pt x="70" y="23"/>
                    </a:lnTo>
                    <a:lnTo>
                      <a:pt x="70" y="23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3" y="15"/>
                    </a:lnTo>
                    <a:lnTo>
                      <a:pt x="74" y="9"/>
                    </a:lnTo>
                    <a:lnTo>
                      <a:pt x="74" y="9"/>
                    </a:lnTo>
                    <a:lnTo>
                      <a:pt x="73" y="6"/>
                    </a:lnTo>
                    <a:lnTo>
                      <a:pt x="71" y="6"/>
                    </a:lnTo>
                    <a:lnTo>
                      <a:pt x="71" y="6"/>
                    </a:lnTo>
                    <a:lnTo>
                      <a:pt x="70" y="6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7" y="3"/>
                    </a:lnTo>
                    <a:lnTo>
                      <a:pt x="70" y="2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2" y="0"/>
                    </a:lnTo>
                    <a:lnTo>
                      <a:pt x="61" y="2"/>
                    </a:lnTo>
                    <a:lnTo>
                      <a:pt x="61" y="3"/>
                    </a:lnTo>
                    <a:lnTo>
                      <a:pt x="61" y="18"/>
                    </a:lnTo>
                    <a:lnTo>
                      <a:pt x="61" y="18"/>
                    </a:lnTo>
                    <a:lnTo>
                      <a:pt x="59" y="18"/>
                    </a:lnTo>
                    <a:lnTo>
                      <a:pt x="58" y="21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4" y="24"/>
                    </a:lnTo>
                    <a:lnTo>
                      <a:pt x="54" y="21"/>
                    </a:lnTo>
                    <a:lnTo>
                      <a:pt x="54" y="18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5" y="11"/>
                    </a:lnTo>
                    <a:lnTo>
                      <a:pt x="45" y="15"/>
                    </a:lnTo>
                    <a:lnTo>
                      <a:pt x="45" y="15"/>
                    </a:lnTo>
                    <a:lnTo>
                      <a:pt x="42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4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1"/>
                    </a:lnTo>
                    <a:lnTo>
                      <a:pt x="41" y="43"/>
                    </a:lnTo>
                    <a:lnTo>
                      <a:pt x="35" y="43"/>
                    </a:lnTo>
                    <a:lnTo>
                      <a:pt x="33" y="43"/>
                    </a:lnTo>
                    <a:lnTo>
                      <a:pt x="33" y="43"/>
                    </a:lnTo>
                    <a:lnTo>
                      <a:pt x="30" y="43"/>
                    </a:lnTo>
                    <a:lnTo>
                      <a:pt x="29" y="44"/>
                    </a:lnTo>
                    <a:lnTo>
                      <a:pt x="23" y="44"/>
                    </a:lnTo>
                    <a:lnTo>
                      <a:pt x="21" y="44"/>
                    </a:lnTo>
                    <a:lnTo>
                      <a:pt x="21" y="46"/>
                    </a:lnTo>
                    <a:lnTo>
                      <a:pt x="17" y="46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0" y="44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9"/>
                    </a:lnTo>
                    <a:lnTo>
                      <a:pt x="12" y="4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02" name="Freeform 28">
                <a:extLst>
                  <a:ext uri="{FF2B5EF4-FFF2-40B4-BE49-F238E27FC236}">
                    <a16:creationId xmlns:a16="http://schemas.microsoft.com/office/drawing/2014/main" id="{29C977EF-FE66-2FBB-A4E2-4351F4A4B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4236"/>
                <a:ext cx="12" cy="8"/>
              </a:xfrm>
              <a:custGeom>
                <a:avLst/>
                <a:gdLst>
                  <a:gd name="T0" fmla="*/ 5 w 25"/>
                  <a:gd name="T1" fmla="*/ 7 h 15"/>
                  <a:gd name="T2" fmla="*/ 6 w 25"/>
                  <a:gd name="T3" fmla="*/ 7 h 15"/>
                  <a:gd name="T4" fmla="*/ 10 w 25"/>
                  <a:gd name="T5" fmla="*/ 7 h 15"/>
                  <a:gd name="T6" fmla="*/ 14 w 25"/>
                  <a:gd name="T7" fmla="*/ 10 h 15"/>
                  <a:gd name="T8" fmla="*/ 14 w 25"/>
                  <a:gd name="T9" fmla="*/ 10 h 15"/>
                  <a:gd name="T10" fmla="*/ 16 w 25"/>
                  <a:gd name="T11" fmla="*/ 15 h 15"/>
                  <a:gd name="T12" fmla="*/ 16 w 25"/>
                  <a:gd name="T13" fmla="*/ 15 h 15"/>
                  <a:gd name="T14" fmla="*/ 20 w 25"/>
                  <a:gd name="T15" fmla="*/ 12 h 15"/>
                  <a:gd name="T16" fmla="*/ 22 w 25"/>
                  <a:gd name="T17" fmla="*/ 7 h 15"/>
                  <a:gd name="T18" fmla="*/ 22 w 25"/>
                  <a:gd name="T19" fmla="*/ 7 h 15"/>
                  <a:gd name="T20" fmla="*/ 25 w 25"/>
                  <a:gd name="T21" fmla="*/ 4 h 15"/>
                  <a:gd name="T22" fmla="*/ 25 w 25"/>
                  <a:gd name="T23" fmla="*/ 4 h 15"/>
                  <a:gd name="T24" fmla="*/ 25 w 25"/>
                  <a:gd name="T25" fmla="*/ 1 h 15"/>
                  <a:gd name="T26" fmla="*/ 20 w 25"/>
                  <a:gd name="T27" fmla="*/ 0 h 15"/>
                  <a:gd name="T28" fmla="*/ 20 w 25"/>
                  <a:gd name="T29" fmla="*/ 0 h 15"/>
                  <a:gd name="T30" fmla="*/ 17 w 25"/>
                  <a:gd name="T31" fmla="*/ 3 h 15"/>
                  <a:gd name="T32" fmla="*/ 17 w 25"/>
                  <a:gd name="T33" fmla="*/ 3 h 15"/>
                  <a:gd name="T34" fmla="*/ 16 w 25"/>
                  <a:gd name="T35" fmla="*/ 3 h 15"/>
                  <a:gd name="T36" fmla="*/ 16 w 25"/>
                  <a:gd name="T37" fmla="*/ 1 h 15"/>
                  <a:gd name="T38" fmla="*/ 16 w 25"/>
                  <a:gd name="T39" fmla="*/ 1 h 15"/>
                  <a:gd name="T40" fmla="*/ 13 w 25"/>
                  <a:gd name="T41" fmla="*/ 1 h 15"/>
                  <a:gd name="T42" fmla="*/ 11 w 25"/>
                  <a:gd name="T43" fmla="*/ 3 h 15"/>
                  <a:gd name="T44" fmla="*/ 11 w 25"/>
                  <a:gd name="T45" fmla="*/ 3 h 15"/>
                  <a:gd name="T46" fmla="*/ 10 w 25"/>
                  <a:gd name="T47" fmla="*/ 3 h 15"/>
                  <a:gd name="T48" fmla="*/ 10 w 25"/>
                  <a:gd name="T49" fmla="*/ 1 h 15"/>
                  <a:gd name="T50" fmla="*/ 10 w 25"/>
                  <a:gd name="T51" fmla="*/ 1 h 15"/>
                  <a:gd name="T52" fmla="*/ 5 w 25"/>
                  <a:gd name="T53" fmla="*/ 1 h 15"/>
                  <a:gd name="T54" fmla="*/ 5 w 25"/>
                  <a:gd name="T55" fmla="*/ 1 h 15"/>
                  <a:gd name="T56" fmla="*/ 3 w 25"/>
                  <a:gd name="T57" fmla="*/ 1 h 15"/>
                  <a:gd name="T58" fmla="*/ 3 w 25"/>
                  <a:gd name="T59" fmla="*/ 1 h 15"/>
                  <a:gd name="T60" fmla="*/ 2 w 25"/>
                  <a:gd name="T61" fmla="*/ 3 h 15"/>
                  <a:gd name="T62" fmla="*/ 0 w 25"/>
                  <a:gd name="T63" fmla="*/ 6 h 15"/>
                  <a:gd name="T64" fmla="*/ 0 w 25"/>
                  <a:gd name="T65" fmla="*/ 6 h 15"/>
                  <a:gd name="T66" fmla="*/ 2 w 25"/>
                  <a:gd name="T67" fmla="*/ 7 h 15"/>
                  <a:gd name="T68" fmla="*/ 5 w 25"/>
                  <a:gd name="T6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5">
                    <a:moveTo>
                      <a:pt x="5" y="7"/>
                    </a:moveTo>
                    <a:lnTo>
                      <a:pt x="6" y="7"/>
                    </a:lnTo>
                    <a:lnTo>
                      <a:pt x="10" y="7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20" y="12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03" name="Freeform 29">
                <a:extLst>
                  <a:ext uri="{FF2B5EF4-FFF2-40B4-BE49-F238E27FC236}">
                    <a16:creationId xmlns:a16="http://schemas.microsoft.com/office/drawing/2014/main" id="{A9BC0A44-2BBD-781E-46F4-C52D2CA51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4248"/>
                <a:ext cx="36" cy="32"/>
              </a:xfrm>
              <a:custGeom>
                <a:avLst/>
                <a:gdLst>
                  <a:gd name="T0" fmla="*/ 27 w 71"/>
                  <a:gd name="T1" fmla="*/ 1 h 63"/>
                  <a:gd name="T2" fmla="*/ 26 w 71"/>
                  <a:gd name="T3" fmla="*/ 0 h 63"/>
                  <a:gd name="T4" fmla="*/ 24 w 71"/>
                  <a:gd name="T5" fmla="*/ 7 h 63"/>
                  <a:gd name="T6" fmla="*/ 21 w 71"/>
                  <a:gd name="T7" fmla="*/ 13 h 63"/>
                  <a:gd name="T8" fmla="*/ 17 w 71"/>
                  <a:gd name="T9" fmla="*/ 18 h 63"/>
                  <a:gd name="T10" fmla="*/ 6 w 71"/>
                  <a:gd name="T11" fmla="*/ 22 h 63"/>
                  <a:gd name="T12" fmla="*/ 6 w 71"/>
                  <a:gd name="T13" fmla="*/ 27 h 63"/>
                  <a:gd name="T14" fmla="*/ 3 w 71"/>
                  <a:gd name="T15" fmla="*/ 36 h 63"/>
                  <a:gd name="T16" fmla="*/ 1 w 71"/>
                  <a:gd name="T17" fmla="*/ 38 h 63"/>
                  <a:gd name="T18" fmla="*/ 3 w 71"/>
                  <a:gd name="T19" fmla="*/ 41 h 63"/>
                  <a:gd name="T20" fmla="*/ 3 w 71"/>
                  <a:gd name="T21" fmla="*/ 44 h 63"/>
                  <a:gd name="T22" fmla="*/ 1 w 71"/>
                  <a:gd name="T23" fmla="*/ 45 h 63"/>
                  <a:gd name="T24" fmla="*/ 0 w 71"/>
                  <a:gd name="T25" fmla="*/ 47 h 63"/>
                  <a:gd name="T26" fmla="*/ 26 w 71"/>
                  <a:gd name="T27" fmla="*/ 60 h 63"/>
                  <a:gd name="T28" fmla="*/ 29 w 71"/>
                  <a:gd name="T29" fmla="*/ 60 h 63"/>
                  <a:gd name="T30" fmla="*/ 32 w 71"/>
                  <a:gd name="T31" fmla="*/ 62 h 63"/>
                  <a:gd name="T32" fmla="*/ 39 w 71"/>
                  <a:gd name="T33" fmla="*/ 62 h 63"/>
                  <a:gd name="T34" fmla="*/ 41 w 71"/>
                  <a:gd name="T35" fmla="*/ 62 h 63"/>
                  <a:gd name="T36" fmla="*/ 48 w 71"/>
                  <a:gd name="T37" fmla="*/ 50 h 63"/>
                  <a:gd name="T38" fmla="*/ 56 w 71"/>
                  <a:gd name="T39" fmla="*/ 32 h 63"/>
                  <a:gd name="T40" fmla="*/ 58 w 71"/>
                  <a:gd name="T41" fmla="*/ 32 h 63"/>
                  <a:gd name="T42" fmla="*/ 61 w 71"/>
                  <a:gd name="T43" fmla="*/ 35 h 63"/>
                  <a:gd name="T44" fmla="*/ 61 w 71"/>
                  <a:gd name="T45" fmla="*/ 36 h 63"/>
                  <a:gd name="T46" fmla="*/ 64 w 71"/>
                  <a:gd name="T47" fmla="*/ 36 h 63"/>
                  <a:gd name="T48" fmla="*/ 67 w 71"/>
                  <a:gd name="T49" fmla="*/ 36 h 63"/>
                  <a:gd name="T50" fmla="*/ 68 w 71"/>
                  <a:gd name="T51" fmla="*/ 33 h 63"/>
                  <a:gd name="T52" fmla="*/ 70 w 71"/>
                  <a:gd name="T53" fmla="*/ 33 h 63"/>
                  <a:gd name="T54" fmla="*/ 71 w 71"/>
                  <a:gd name="T55" fmla="*/ 27 h 63"/>
                  <a:gd name="T56" fmla="*/ 70 w 71"/>
                  <a:gd name="T57" fmla="*/ 24 h 63"/>
                  <a:gd name="T58" fmla="*/ 65 w 71"/>
                  <a:gd name="T59" fmla="*/ 22 h 63"/>
                  <a:gd name="T60" fmla="*/ 61 w 71"/>
                  <a:gd name="T61" fmla="*/ 21 h 63"/>
                  <a:gd name="T62" fmla="*/ 54 w 71"/>
                  <a:gd name="T63" fmla="*/ 24 h 63"/>
                  <a:gd name="T64" fmla="*/ 48 w 71"/>
                  <a:gd name="T65" fmla="*/ 15 h 63"/>
                  <a:gd name="T66" fmla="*/ 51 w 71"/>
                  <a:gd name="T67" fmla="*/ 13 h 63"/>
                  <a:gd name="T68" fmla="*/ 53 w 71"/>
                  <a:gd name="T69" fmla="*/ 9 h 63"/>
                  <a:gd name="T70" fmla="*/ 29 w 71"/>
                  <a:gd name="T71" fmla="*/ 3 h 63"/>
                  <a:gd name="T72" fmla="*/ 27 w 71"/>
                  <a:gd name="T73" fmla="*/ 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1" h="63">
                    <a:moveTo>
                      <a:pt x="27" y="1"/>
                    </a:moveTo>
                    <a:lnTo>
                      <a:pt x="27" y="1"/>
                    </a:lnTo>
                    <a:lnTo>
                      <a:pt x="27" y="0"/>
                    </a:lnTo>
                    <a:lnTo>
                      <a:pt x="26" y="0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1" y="12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17" y="18"/>
                    </a:lnTo>
                    <a:lnTo>
                      <a:pt x="10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7"/>
                    </a:lnTo>
                    <a:lnTo>
                      <a:pt x="3" y="33"/>
                    </a:lnTo>
                    <a:lnTo>
                      <a:pt x="3" y="36"/>
                    </a:lnTo>
                    <a:lnTo>
                      <a:pt x="3" y="36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9" y="60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6" y="63"/>
                    </a:lnTo>
                    <a:lnTo>
                      <a:pt x="39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5" y="56"/>
                    </a:lnTo>
                    <a:lnTo>
                      <a:pt x="48" y="50"/>
                    </a:lnTo>
                    <a:lnTo>
                      <a:pt x="54" y="39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4" y="36"/>
                    </a:lnTo>
                    <a:lnTo>
                      <a:pt x="64" y="36"/>
                    </a:lnTo>
                    <a:lnTo>
                      <a:pt x="67" y="36"/>
                    </a:lnTo>
                    <a:lnTo>
                      <a:pt x="67" y="36"/>
                    </a:lnTo>
                    <a:lnTo>
                      <a:pt x="67" y="35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70" y="33"/>
                    </a:lnTo>
                    <a:lnTo>
                      <a:pt x="71" y="32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0" y="24"/>
                    </a:lnTo>
                    <a:lnTo>
                      <a:pt x="67" y="22"/>
                    </a:lnTo>
                    <a:lnTo>
                      <a:pt x="65" y="22"/>
                    </a:lnTo>
                    <a:lnTo>
                      <a:pt x="65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54" y="24"/>
                    </a:lnTo>
                    <a:lnTo>
                      <a:pt x="48" y="24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51" y="13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7" y="1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04" name="Freeform 30">
                <a:extLst>
                  <a:ext uri="{FF2B5EF4-FFF2-40B4-BE49-F238E27FC236}">
                    <a16:creationId xmlns:a16="http://schemas.microsoft.com/office/drawing/2014/main" id="{A521FADD-FBA7-1363-3DC7-CAA3F564F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4274"/>
                <a:ext cx="12" cy="11"/>
              </a:xfrm>
              <a:custGeom>
                <a:avLst/>
                <a:gdLst>
                  <a:gd name="T0" fmla="*/ 15 w 26"/>
                  <a:gd name="T1" fmla="*/ 6 h 23"/>
                  <a:gd name="T2" fmla="*/ 15 w 26"/>
                  <a:gd name="T3" fmla="*/ 3 h 23"/>
                  <a:gd name="T4" fmla="*/ 15 w 26"/>
                  <a:gd name="T5" fmla="*/ 3 h 23"/>
                  <a:gd name="T6" fmla="*/ 14 w 26"/>
                  <a:gd name="T7" fmla="*/ 2 h 23"/>
                  <a:gd name="T8" fmla="*/ 11 w 26"/>
                  <a:gd name="T9" fmla="*/ 0 h 23"/>
                  <a:gd name="T10" fmla="*/ 11 w 26"/>
                  <a:gd name="T11" fmla="*/ 0 h 23"/>
                  <a:gd name="T12" fmla="*/ 9 w 26"/>
                  <a:gd name="T13" fmla="*/ 2 h 23"/>
                  <a:gd name="T14" fmla="*/ 9 w 26"/>
                  <a:gd name="T15" fmla="*/ 3 h 23"/>
                  <a:gd name="T16" fmla="*/ 9 w 26"/>
                  <a:gd name="T17" fmla="*/ 3 h 23"/>
                  <a:gd name="T18" fmla="*/ 6 w 26"/>
                  <a:gd name="T19" fmla="*/ 6 h 23"/>
                  <a:gd name="T20" fmla="*/ 6 w 26"/>
                  <a:gd name="T21" fmla="*/ 6 h 23"/>
                  <a:gd name="T22" fmla="*/ 3 w 26"/>
                  <a:gd name="T23" fmla="*/ 9 h 23"/>
                  <a:gd name="T24" fmla="*/ 3 w 26"/>
                  <a:gd name="T25" fmla="*/ 9 h 23"/>
                  <a:gd name="T26" fmla="*/ 0 w 26"/>
                  <a:gd name="T27" fmla="*/ 12 h 23"/>
                  <a:gd name="T28" fmla="*/ 0 w 26"/>
                  <a:gd name="T29" fmla="*/ 12 h 23"/>
                  <a:gd name="T30" fmla="*/ 0 w 26"/>
                  <a:gd name="T31" fmla="*/ 15 h 23"/>
                  <a:gd name="T32" fmla="*/ 2 w 26"/>
                  <a:gd name="T33" fmla="*/ 17 h 23"/>
                  <a:gd name="T34" fmla="*/ 2 w 26"/>
                  <a:gd name="T35" fmla="*/ 17 h 23"/>
                  <a:gd name="T36" fmla="*/ 3 w 26"/>
                  <a:gd name="T37" fmla="*/ 17 h 23"/>
                  <a:gd name="T38" fmla="*/ 3 w 26"/>
                  <a:gd name="T39" fmla="*/ 19 h 23"/>
                  <a:gd name="T40" fmla="*/ 3 w 26"/>
                  <a:gd name="T41" fmla="*/ 19 h 23"/>
                  <a:gd name="T42" fmla="*/ 5 w 26"/>
                  <a:gd name="T43" fmla="*/ 19 h 23"/>
                  <a:gd name="T44" fmla="*/ 5 w 26"/>
                  <a:gd name="T45" fmla="*/ 19 h 23"/>
                  <a:gd name="T46" fmla="*/ 6 w 26"/>
                  <a:gd name="T47" fmla="*/ 19 h 23"/>
                  <a:gd name="T48" fmla="*/ 6 w 26"/>
                  <a:gd name="T49" fmla="*/ 19 h 23"/>
                  <a:gd name="T50" fmla="*/ 8 w 26"/>
                  <a:gd name="T51" fmla="*/ 15 h 23"/>
                  <a:gd name="T52" fmla="*/ 8 w 26"/>
                  <a:gd name="T53" fmla="*/ 15 h 23"/>
                  <a:gd name="T54" fmla="*/ 9 w 26"/>
                  <a:gd name="T55" fmla="*/ 14 h 23"/>
                  <a:gd name="T56" fmla="*/ 9 w 26"/>
                  <a:gd name="T57" fmla="*/ 14 h 23"/>
                  <a:gd name="T58" fmla="*/ 12 w 26"/>
                  <a:gd name="T59" fmla="*/ 19 h 23"/>
                  <a:gd name="T60" fmla="*/ 12 w 26"/>
                  <a:gd name="T61" fmla="*/ 19 h 23"/>
                  <a:gd name="T62" fmla="*/ 18 w 26"/>
                  <a:gd name="T63" fmla="*/ 20 h 23"/>
                  <a:gd name="T64" fmla="*/ 18 w 26"/>
                  <a:gd name="T65" fmla="*/ 20 h 23"/>
                  <a:gd name="T66" fmla="*/ 18 w 26"/>
                  <a:gd name="T67" fmla="*/ 22 h 23"/>
                  <a:gd name="T68" fmla="*/ 20 w 26"/>
                  <a:gd name="T69" fmla="*/ 20 h 23"/>
                  <a:gd name="T70" fmla="*/ 20 w 26"/>
                  <a:gd name="T71" fmla="*/ 20 h 23"/>
                  <a:gd name="T72" fmla="*/ 21 w 26"/>
                  <a:gd name="T73" fmla="*/ 20 h 23"/>
                  <a:gd name="T74" fmla="*/ 21 w 26"/>
                  <a:gd name="T75" fmla="*/ 22 h 23"/>
                  <a:gd name="T76" fmla="*/ 21 w 26"/>
                  <a:gd name="T77" fmla="*/ 22 h 23"/>
                  <a:gd name="T78" fmla="*/ 23 w 26"/>
                  <a:gd name="T79" fmla="*/ 22 h 23"/>
                  <a:gd name="T80" fmla="*/ 23 w 26"/>
                  <a:gd name="T81" fmla="*/ 22 h 23"/>
                  <a:gd name="T82" fmla="*/ 26 w 26"/>
                  <a:gd name="T83" fmla="*/ 23 h 23"/>
                  <a:gd name="T84" fmla="*/ 26 w 26"/>
                  <a:gd name="T85" fmla="*/ 23 h 23"/>
                  <a:gd name="T86" fmla="*/ 26 w 26"/>
                  <a:gd name="T87" fmla="*/ 19 h 23"/>
                  <a:gd name="T88" fmla="*/ 26 w 26"/>
                  <a:gd name="T89" fmla="*/ 12 h 23"/>
                  <a:gd name="T90" fmla="*/ 26 w 26"/>
                  <a:gd name="T91" fmla="*/ 12 h 23"/>
                  <a:gd name="T92" fmla="*/ 23 w 26"/>
                  <a:gd name="T93" fmla="*/ 11 h 23"/>
                  <a:gd name="T94" fmla="*/ 21 w 26"/>
                  <a:gd name="T95" fmla="*/ 8 h 23"/>
                  <a:gd name="T96" fmla="*/ 21 w 26"/>
                  <a:gd name="T97" fmla="*/ 8 h 23"/>
                  <a:gd name="T98" fmla="*/ 20 w 26"/>
                  <a:gd name="T99" fmla="*/ 6 h 23"/>
                  <a:gd name="T100" fmla="*/ 20 w 26"/>
                  <a:gd name="T101" fmla="*/ 6 h 23"/>
                  <a:gd name="T102" fmla="*/ 20 w 26"/>
                  <a:gd name="T103" fmla="*/ 6 h 23"/>
                  <a:gd name="T104" fmla="*/ 18 w 26"/>
                  <a:gd name="T105" fmla="*/ 9 h 23"/>
                  <a:gd name="T106" fmla="*/ 18 w 26"/>
                  <a:gd name="T107" fmla="*/ 11 h 23"/>
                  <a:gd name="T108" fmla="*/ 18 w 26"/>
                  <a:gd name="T109" fmla="*/ 11 h 23"/>
                  <a:gd name="T110" fmla="*/ 17 w 26"/>
                  <a:gd name="T111" fmla="*/ 9 h 23"/>
                  <a:gd name="T112" fmla="*/ 15 w 26"/>
                  <a:gd name="T113" fmla="*/ 6 h 23"/>
                  <a:gd name="T114" fmla="*/ 15 w 26"/>
                  <a:gd name="T115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" h="23">
                    <a:moveTo>
                      <a:pt x="15" y="6"/>
                    </a:moveTo>
                    <a:lnTo>
                      <a:pt x="15" y="3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2"/>
                    </a:lnTo>
                    <a:lnTo>
                      <a:pt x="21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6" y="19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3" y="11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7" y="9"/>
                    </a:lnTo>
                    <a:lnTo>
                      <a:pt x="15" y="6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05" name="Freeform 31">
                <a:extLst>
                  <a:ext uri="{FF2B5EF4-FFF2-40B4-BE49-F238E27FC236}">
                    <a16:creationId xmlns:a16="http://schemas.microsoft.com/office/drawing/2014/main" id="{86209C13-662C-BFC2-B79F-1CF2E7E56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835"/>
                <a:ext cx="118" cy="63"/>
              </a:xfrm>
              <a:custGeom>
                <a:avLst/>
                <a:gdLst>
                  <a:gd name="T0" fmla="*/ 0 w 237"/>
                  <a:gd name="T1" fmla="*/ 8 h 127"/>
                  <a:gd name="T2" fmla="*/ 0 w 237"/>
                  <a:gd name="T3" fmla="*/ 9 h 127"/>
                  <a:gd name="T4" fmla="*/ 4 w 237"/>
                  <a:gd name="T5" fmla="*/ 14 h 127"/>
                  <a:gd name="T6" fmla="*/ 5 w 237"/>
                  <a:gd name="T7" fmla="*/ 16 h 127"/>
                  <a:gd name="T8" fmla="*/ 8 w 237"/>
                  <a:gd name="T9" fmla="*/ 20 h 127"/>
                  <a:gd name="T10" fmla="*/ 19 w 237"/>
                  <a:gd name="T11" fmla="*/ 43 h 127"/>
                  <a:gd name="T12" fmla="*/ 22 w 237"/>
                  <a:gd name="T13" fmla="*/ 47 h 127"/>
                  <a:gd name="T14" fmla="*/ 25 w 237"/>
                  <a:gd name="T15" fmla="*/ 51 h 127"/>
                  <a:gd name="T16" fmla="*/ 29 w 237"/>
                  <a:gd name="T17" fmla="*/ 57 h 127"/>
                  <a:gd name="T18" fmla="*/ 31 w 237"/>
                  <a:gd name="T19" fmla="*/ 58 h 127"/>
                  <a:gd name="T20" fmla="*/ 55 w 237"/>
                  <a:gd name="T21" fmla="*/ 85 h 127"/>
                  <a:gd name="T22" fmla="*/ 57 w 237"/>
                  <a:gd name="T23" fmla="*/ 87 h 127"/>
                  <a:gd name="T24" fmla="*/ 66 w 237"/>
                  <a:gd name="T25" fmla="*/ 92 h 127"/>
                  <a:gd name="T26" fmla="*/ 73 w 237"/>
                  <a:gd name="T27" fmla="*/ 98 h 127"/>
                  <a:gd name="T28" fmla="*/ 73 w 237"/>
                  <a:gd name="T29" fmla="*/ 99 h 127"/>
                  <a:gd name="T30" fmla="*/ 81 w 237"/>
                  <a:gd name="T31" fmla="*/ 95 h 127"/>
                  <a:gd name="T32" fmla="*/ 93 w 237"/>
                  <a:gd name="T33" fmla="*/ 98 h 127"/>
                  <a:gd name="T34" fmla="*/ 105 w 237"/>
                  <a:gd name="T35" fmla="*/ 99 h 127"/>
                  <a:gd name="T36" fmla="*/ 113 w 237"/>
                  <a:gd name="T37" fmla="*/ 98 h 127"/>
                  <a:gd name="T38" fmla="*/ 119 w 237"/>
                  <a:gd name="T39" fmla="*/ 104 h 127"/>
                  <a:gd name="T40" fmla="*/ 120 w 237"/>
                  <a:gd name="T41" fmla="*/ 104 h 127"/>
                  <a:gd name="T42" fmla="*/ 122 w 237"/>
                  <a:gd name="T43" fmla="*/ 99 h 127"/>
                  <a:gd name="T44" fmla="*/ 133 w 237"/>
                  <a:gd name="T45" fmla="*/ 98 h 127"/>
                  <a:gd name="T46" fmla="*/ 143 w 237"/>
                  <a:gd name="T47" fmla="*/ 98 h 127"/>
                  <a:gd name="T48" fmla="*/ 151 w 237"/>
                  <a:gd name="T49" fmla="*/ 101 h 127"/>
                  <a:gd name="T50" fmla="*/ 167 w 237"/>
                  <a:gd name="T51" fmla="*/ 101 h 127"/>
                  <a:gd name="T52" fmla="*/ 173 w 237"/>
                  <a:gd name="T53" fmla="*/ 98 h 127"/>
                  <a:gd name="T54" fmla="*/ 178 w 237"/>
                  <a:gd name="T55" fmla="*/ 102 h 127"/>
                  <a:gd name="T56" fmla="*/ 186 w 237"/>
                  <a:gd name="T57" fmla="*/ 107 h 127"/>
                  <a:gd name="T58" fmla="*/ 193 w 237"/>
                  <a:gd name="T59" fmla="*/ 107 h 127"/>
                  <a:gd name="T60" fmla="*/ 198 w 237"/>
                  <a:gd name="T61" fmla="*/ 105 h 127"/>
                  <a:gd name="T62" fmla="*/ 201 w 237"/>
                  <a:gd name="T63" fmla="*/ 111 h 127"/>
                  <a:gd name="T64" fmla="*/ 201 w 237"/>
                  <a:gd name="T65" fmla="*/ 113 h 127"/>
                  <a:gd name="T66" fmla="*/ 201 w 237"/>
                  <a:gd name="T67" fmla="*/ 111 h 127"/>
                  <a:gd name="T68" fmla="*/ 207 w 237"/>
                  <a:gd name="T69" fmla="*/ 113 h 127"/>
                  <a:gd name="T70" fmla="*/ 217 w 237"/>
                  <a:gd name="T71" fmla="*/ 113 h 127"/>
                  <a:gd name="T72" fmla="*/ 219 w 237"/>
                  <a:gd name="T73" fmla="*/ 113 h 127"/>
                  <a:gd name="T74" fmla="*/ 222 w 237"/>
                  <a:gd name="T75" fmla="*/ 114 h 127"/>
                  <a:gd name="T76" fmla="*/ 225 w 237"/>
                  <a:gd name="T77" fmla="*/ 117 h 127"/>
                  <a:gd name="T78" fmla="*/ 225 w 237"/>
                  <a:gd name="T79" fmla="*/ 119 h 127"/>
                  <a:gd name="T80" fmla="*/ 231 w 237"/>
                  <a:gd name="T81" fmla="*/ 122 h 127"/>
                  <a:gd name="T82" fmla="*/ 237 w 237"/>
                  <a:gd name="T83" fmla="*/ 12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7" h="127">
                    <a:moveTo>
                      <a:pt x="2" y="0"/>
                    </a:moveTo>
                    <a:lnTo>
                      <a:pt x="4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13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8" y="20"/>
                    </a:lnTo>
                    <a:lnTo>
                      <a:pt x="8" y="22"/>
                    </a:lnTo>
                    <a:lnTo>
                      <a:pt x="10" y="28"/>
                    </a:lnTo>
                    <a:lnTo>
                      <a:pt x="19" y="43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22" y="47"/>
                    </a:lnTo>
                    <a:lnTo>
                      <a:pt x="25" y="49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40" y="72"/>
                    </a:lnTo>
                    <a:lnTo>
                      <a:pt x="46" y="75"/>
                    </a:lnTo>
                    <a:lnTo>
                      <a:pt x="55" y="85"/>
                    </a:lnTo>
                    <a:lnTo>
                      <a:pt x="55" y="85"/>
                    </a:lnTo>
                    <a:lnTo>
                      <a:pt x="57" y="87"/>
                    </a:lnTo>
                    <a:lnTo>
                      <a:pt x="57" y="87"/>
                    </a:lnTo>
                    <a:lnTo>
                      <a:pt x="58" y="87"/>
                    </a:lnTo>
                    <a:lnTo>
                      <a:pt x="60" y="87"/>
                    </a:lnTo>
                    <a:lnTo>
                      <a:pt x="66" y="92"/>
                    </a:lnTo>
                    <a:lnTo>
                      <a:pt x="72" y="92"/>
                    </a:lnTo>
                    <a:lnTo>
                      <a:pt x="73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3" y="99"/>
                    </a:lnTo>
                    <a:lnTo>
                      <a:pt x="73" y="99"/>
                    </a:lnTo>
                    <a:lnTo>
                      <a:pt x="75" y="99"/>
                    </a:lnTo>
                    <a:lnTo>
                      <a:pt x="79" y="95"/>
                    </a:lnTo>
                    <a:lnTo>
                      <a:pt x="81" y="95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93" y="98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105" y="99"/>
                    </a:lnTo>
                    <a:lnTo>
                      <a:pt x="111" y="98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7" y="101"/>
                    </a:lnTo>
                    <a:lnTo>
                      <a:pt x="117" y="102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20" y="104"/>
                    </a:lnTo>
                    <a:lnTo>
                      <a:pt x="120" y="104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33" y="98"/>
                    </a:lnTo>
                    <a:lnTo>
                      <a:pt x="140" y="96"/>
                    </a:lnTo>
                    <a:lnTo>
                      <a:pt x="142" y="96"/>
                    </a:lnTo>
                    <a:lnTo>
                      <a:pt x="143" y="98"/>
                    </a:lnTo>
                    <a:lnTo>
                      <a:pt x="143" y="98"/>
                    </a:lnTo>
                    <a:lnTo>
                      <a:pt x="148" y="99"/>
                    </a:lnTo>
                    <a:lnTo>
                      <a:pt x="151" y="101"/>
                    </a:lnTo>
                    <a:lnTo>
                      <a:pt x="160" y="101"/>
                    </a:lnTo>
                    <a:lnTo>
                      <a:pt x="161" y="101"/>
                    </a:lnTo>
                    <a:lnTo>
                      <a:pt x="167" y="101"/>
                    </a:lnTo>
                    <a:lnTo>
                      <a:pt x="170" y="98"/>
                    </a:lnTo>
                    <a:lnTo>
                      <a:pt x="173" y="98"/>
                    </a:lnTo>
                    <a:lnTo>
                      <a:pt x="173" y="98"/>
                    </a:lnTo>
                    <a:lnTo>
                      <a:pt x="175" y="99"/>
                    </a:lnTo>
                    <a:lnTo>
                      <a:pt x="175" y="99"/>
                    </a:lnTo>
                    <a:lnTo>
                      <a:pt x="178" y="102"/>
                    </a:lnTo>
                    <a:lnTo>
                      <a:pt x="181" y="105"/>
                    </a:lnTo>
                    <a:lnTo>
                      <a:pt x="181" y="105"/>
                    </a:lnTo>
                    <a:lnTo>
                      <a:pt x="186" y="107"/>
                    </a:lnTo>
                    <a:lnTo>
                      <a:pt x="190" y="107"/>
                    </a:lnTo>
                    <a:lnTo>
                      <a:pt x="190" y="107"/>
                    </a:lnTo>
                    <a:lnTo>
                      <a:pt x="193" y="107"/>
                    </a:lnTo>
                    <a:lnTo>
                      <a:pt x="195" y="105"/>
                    </a:lnTo>
                    <a:lnTo>
                      <a:pt x="195" y="105"/>
                    </a:lnTo>
                    <a:lnTo>
                      <a:pt x="198" y="105"/>
                    </a:lnTo>
                    <a:lnTo>
                      <a:pt x="199" y="111"/>
                    </a:lnTo>
                    <a:lnTo>
                      <a:pt x="199" y="111"/>
                    </a:lnTo>
                    <a:lnTo>
                      <a:pt x="201" y="111"/>
                    </a:lnTo>
                    <a:lnTo>
                      <a:pt x="201" y="111"/>
                    </a:lnTo>
                    <a:lnTo>
                      <a:pt x="199" y="113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1" y="111"/>
                    </a:lnTo>
                    <a:lnTo>
                      <a:pt x="201" y="111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10" y="114"/>
                    </a:lnTo>
                    <a:lnTo>
                      <a:pt x="217" y="113"/>
                    </a:lnTo>
                    <a:lnTo>
                      <a:pt x="217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2" y="114"/>
                    </a:lnTo>
                    <a:lnTo>
                      <a:pt x="225" y="116"/>
                    </a:lnTo>
                    <a:lnTo>
                      <a:pt x="225" y="116"/>
                    </a:lnTo>
                    <a:lnTo>
                      <a:pt x="225" y="117"/>
                    </a:lnTo>
                    <a:lnTo>
                      <a:pt x="225" y="117"/>
                    </a:lnTo>
                    <a:lnTo>
                      <a:pt x="225" y="119"/>
                    </a:lnTo>
                    <a:lnTo>
                      <a:pt x="225" y="119"/>
                    </a:lnTo>
                    <a:lnTo>
                      <a:pt x="225" y="119"/>
                    </a:lnTo>
                    <a:lnTo>
                      <a:pt x="228" y="120"/>
                    </a:lnTo>
                    <a:lnTo>
                      <a:pt x="231" y="122"/>
                    </a:lnTo>
                    <a:lnTo>
                      <a:pt x="234" y="123"/>
                    </a:lnTo>
                    <a:lnTo>
                      <a:pt x="234" y="123"/>
                    </a:lnTo>
                    <a:lnTo>
                      <a:pt x="237" y="125"/>
                    </a:lnTo>
                    <a:lnTo>
                      <a:pt x="237" y="12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06" name="Freeform 32">
                <a:extLst>
                  <a:ext uri="{FF2B5EF4-FFF2-40B4-BE49-F238E27FC236}">
                    <a16:creationId xmlns:a16="http://schemas.microsoft.com/office/drawing/2014/main" id="{20FC089E-20E0-CDF7-5C13-BE143381A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835"/>
                <a:ext cx="118" cy="63"/>
              </a:xfrm>
              <a:custGeom>
                <a:avLst/>
                <a:gdLst>
                  <a:gd name="T0" fmla="*/ 4 w 237"/>
                  <a:gd name="T1" fmla="*/ 5 h 127"/>
                  <a:gd name="T2" fmla="*/ 0 w 237"/>
                  <a:gd name="T3" fmla="*/ 8 h 127"/>
                  <a:gd name="T4" fmla="*/ 0 w 237"/>
                  <a:gd name="T5" fmla="*/ 9 h 127"/>
                  <a:gd name="T6" fmla="*/ 4 w 237"/>
                  <a:gd name="T7" fmla="*/ 13 h 127"/>
                  <a:gd name="T8" fmla="*/ 4 w 237"/>
                  <a:gd name="T9" fmla="*/ 14 h 127"/>
                  <a:gd name="T10" fmla="*/ 5 w 237"/>
                  <a:gd name="T11" fmla="*/ 16 h 127"/>
                  <a:gd name="T12" fmla="*/ 5 w 237"/>
                  <a:gd name="T13" fmla="*/ 17 h 127"/>
                  <a:gd name="T14" fmla="*/ 8 w 237"/>
                  <a:gd name="T15" fmla="*/ 22 h 127"/>
                  <a:gd name="T16" fmla="*/ 19 w 237"/>
                  <a:gd name="T17" fmla="*/ 43 h 127"/>
                  <a:gd name="T18" fmla="*/ 19 w 237"/>
                  <a:gd name="T19" fmla="*/ 44 h 127"/>
                  <a:gd name="T20" fmla="*/ 25 w 237"/>
                  <a:gd name="T21" fmla="*/ 49 h 127"/>
                  <a:gd name="T22" fmla="*/ 25 w 237"/>
                  <a:gd name="T23" fmla="*/ 51 h 127"/>
                  <a:gd name="T24" fmla="*/ 29 w 237"/>
                  <a:gd name="T25" fmla="*/ 55 h 127"/>
                  <a:gd name="T26" fmla="*/ 31 w 237"/>
                  <a:gd name="T27" fmla="*/ 57 h 127"/>
                  <a:gd name="T28" fmla="*/ 31 w 237"/>
                  <a:gd name="T29" fmla="*/ 58 h 127"/>
                  <a:gd name="T30" fmla="*/ 46 w 237"/>
                  <a:gd name="T31" fmla="*/ 75 h 127"/>
                  <a:gd name="T32" fmla="*/ 55 w 237"/>
                  <a:gd name="T33" fmla="*/ 85 h 127"/>
                  <a:gd name="T34" fmla="*/ 57 w 237"/>
                  <a:gd name="T35" fmla="*/ 87 h 127"/>
                  <a:gd name="T36" fmla="*/ 60 w 237"/>
                  <a:gd name="T37" fmla="*/ 87 h 127"/>
                  <a:gd name="T38" fmla="*/ 72 w 237"/>
                  <a:gd name="T39" fmla="*/ 92 h 127"/>
                  <a:gd name="T40" fmla="*/ 73 w 237"/>
                  <a:gd name="T41" fmla="*/ 98 h 127"/>
                  <a:gd name="T42" fmla="*/ 73 w 237"/>
                  <a:gd name="T43" fmla="*/ 99 h 127"/>
                  <a:gd name="T44" fmla="*/ 75 w 237"/>
                  <a:gd name="T45" fmla="*/ 99 h 127"/>
                  <a:gd name="T46" fmla="*/ 81 w 237"/>
                  <a:gd name="T47" fmla="*/ 95 h 127"/>
                  <a:gd name="T48" fmla="*/ 87 w 237"/>
                  <a:gd name="T49" fmla="*/ 96 h 127"/>
                  <a:gd name="T50" fmla="*/ 98 w 237"/>
                  <a:gd name="T51" fmla="*/ 98 h 127"/>
                  <a:gd name="T52" fmla="*/ 105 w 237"/>
                  <a:gd name="T53" fmla="*/ 99 h 127"/>
                  <a:gd name="T54" fmla="*/ 113 w 237"/>
                  <a:gd name="T55" fmla="*/ 98 h 127"/>
                  <a:gd name="T56" fmla="*/ 117 w 237"/>
                  <a:gd name="T57" fmla="*/ 101 h 127"/>
                  <a:gd name="T58" fmla="*/ 119 w 237"/>
                  <a:gd name="T59" fmla="*/ 104 h 127"/>
                  <a:gd name="T60" fmla="*/ 119 w 237"/>
                  <a:gd name="T61" fmla="*/ 105 h 127"/>
                  <a:gd name="T62" fmla="*/ 120 w 237"/>
                  <a:gd name="T63" fmla="*/ 104 h 127"/>
                  <a:gd name="T64" fmla="*/ 122 w 237"/>
                  <a:gd name="T65" fmla="*/ 99 h 127"/>
                  <a:gd name="T66" fmla="*/ 122 w 237"/>
                  <a:gd name="T67" fmla="*/ 99 h 127"/>
                  <a:gd name="T68" fmla="*/ 140 w 237"/>
                  <a:gd name="T69" fmla="*/ 96 h 127"/>
                  <a:gd name="T70" fmla="*/ 143 w 237"/>
                  <a:gd name="T71" fmla="*/ 98 h 127"/>
                  <a:gd name="T72" fmla="*/ 148 w 237"/>
                  <a:gd name="T73" fmla="*/ 99 h 127"/>
                  <a:gd name="T74" fmla="*/ 160 w 237"/>
                  <a:gd name="T75" fmla="*/ 101 h 127"/>
                  <a:gd name="T76" fmla="*/ 167 w 237"/>
                  <a:gd name="T77" fmla="*/ 101 h 127"/>
                  <a:gd name="T78" fmla="*/ 173 w 237"/>
                  <a:gd name="T79" fmla="*/ 98 h 127"/>
                  <a:gd name="T80" fmla="*/ 175 w 237"/>
                  <a:gd name="T81" fmla="*/ 99 h 127"/>
                  <a:gd name="T82" fmla="*/ 178 w 237"/>
                  <a:gd name="T83" fmla="*/ 102 h 127"/>
                  <a:gd name="T84" fmla="*/ 181 w 237"/>
                  <a:gd name="T85" fmla="*/ 105 h 127"/>
                  <a:gd name="T86" fmla="*/ 190 w 237"/>
                  <a:gd name="T87" fmla="*/ 107 h 127"/>
                  <a:gd name="T88" fmla="*/ 193 w 237"/>
                  <a:gd name="T89" fmla="*/ 107 h 127"/>
                  <a:gd name="T90" fmla="*/ 195 w 237"/>
                  <a:gd name="T91" fmla="*/ 105 h 127"/>
                  <a:gd name="T92" fmla="*/ 199 w 237"/>
                  <a:gd name="T93" fmla="*/ 111 h 127"/>
                  <a:gd name="T94" fmla="*/ 201 w 237"/>
                  <a:gd name="T95" fmla="*/ 111 h 127"/>
                  <a:gd name="T96" fmla="*/ 199 w 237"/>
                  <a:gd name="T97" fmla="*/ 113 h 127"/>
                  <a:gd name="T98" fmla="*/ 201 w 237"/>
                  <a:gd name="T99" fmla="*/ 113 h 127"/>
                  <a:gd name="T100" fmla="*/ 201 w 237"/>
                  <a:gd name="T101" fmla="*/ 111 h 127"/>
                  <a:gd name="T102" fmla="*/ 207 w 237"/>
                  <a:gd name="T103" fmla="*/ 113 h 127"/>
                  <a:gd name="T104" fmla="*/ 207 w 237"/>
                  <a:gd name="T105" fmla="*/ 113 h 127"/>
                  <a:gd name="T106" fmla="*/ 217 w 237"/>
                  <a:gd name="T107" fmla="*/ 113 h 127"/>
                  <a:gd name="T108" fmla="*/ 219 w 237"/>
                  <a:gd name="T109" fmla="*/ 113 h 127"/>
                  <a:gd name="T110" fmla="*/ 221 w 237"/>
                  <a:gd name="T111" fmla="*/ 114 h 127"/>
                  <a:gd name="T112" fmla="*/ 222 w 237"/>
                  <a:gd name="T113" fmla="*/ 114 h 127"/>
                  <a:gd name="T114" fmla="*/ 225 w 237"/>
                  <a:gd name="T115" fmla="*/ 116 h 127"/>
                  <a:gd name="T116" fmla="*/ 225 w 237"/>
                  <a:gd name="T117" fmla="*/ 117 h 127"/>
                  <a:gd name="T118" fmla="*/ 225 w 237"/>
                  <a:gd name="T119" fmla="*/ 119 h 127"/>
                  <a:gd name="T120" fmla="*/ 228 w 237"/>
                  <a:gd name="T121" fmla="*/ 120 h 127"/>
                  <a:gd name="T122" fmla="*/ 234 w 237"/>
                  <a:gd name="T123" fmla="*/ 123 h 127"/>
                  <a:gd name="T124" fmla="*/ 237 w 237"/>
                  <a:gd name="T125" fmla="*/ 12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7" h="127">
                    <a:moveTo>
                      <a:pt x="2" y="0"/>
                    </a:moveTo>
                    <a:lnTo>
                      <a:pt x="4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13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8" y="20"/>
                    </a:lnTo>
                    <a:lnTo>
                      <a:pt x="8" y="22"/>
                    </a:lnTo>
                    <a:lnTo>
                      <a:pt x="10" y="28"/>
                    </a:lnTo>
                    <a:lnTo>
                      <a:pt x="19" y="43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22" y="47"/>
                    </a:lnTo>
                    <a:lnTo>
                      <a:pt x="25" y="49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40" y="72"/>
                    </a:lnTo>
                    <a:lnTo>
                      <a:pt x="46" y="75"/>
                    </a:lnTo>
                    <a:lnTo>
                      <a:pt x="55" y="85"/>
                    </a:lnTo>
                    <a:lnTo>
                      <a:pt x="55" y="85"/>
                    </a:lnTo>
                    <a:lnTo>
                      <a:pt x="57" y="87"/>
                    </a:lnTo>
                    <a:lnTo>
                      <a:pt x="57" y="87"/>
                    </a:lnTo>
                    <a:lnTo>
                      <a:pt x="58" y="87"/>
                    </a:lnTo>
                    <a:lnTo>
                      <a:pt x="60" y="87"/>
                    </a:lnTo>
                    <a:lnTo>
                      <a:pt x="66" y="92"/>
                    </a:lnTo>
                    <a:lnTo>
                      <a:pt x="72" y="92"/>
                    </a:lnTo>
                    <a:lnTo>
                      <a:pt x="73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3" y="99"/>
                    </a:lnTo>
                    <a:lnTo>
                      <a:pt x="73" y="99"/>
                    </a:lnTo>
                    <a:lnTo>
                      <a:pt x="75" y="99"/>
                    </a:lnTo>
                    <a:lnTo>
                      <a:pt x="79" y="95"/>
                    </a:lnTo>
                    <a:lnTo>
                      <a:pt x="81" y="95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93" y="98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105" y="99"/>
                    </a:lnTo>
                    <a:lnTo>
                      <a:pt x="111" y="98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7" y="101"/>
                    </a:lnTo>
                    <a:lnTo>
                      <a:pt x="117" y="102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20" y="104"/>
                    </a:lnTo>
                    <a:lnTo>
                      <a:pt x="120" y="104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33" y="98"/>
                    </a:lnTo>
                    <a:lnTo>
                      <a:pt x="140" y="96"/>
                    </a:lnTo>
                    <a:lnTo>
                      <a:pt x="142" y="96"/>
                    </a:lnTo>
                    <a:lnTo>
                      <a:pt x="143" y="98"/>
                    </a:lnTo>
                    <a:lnTo>
                      <a:pt x="143" y="98"/>
                    </a:lnTo>
                    <a:lnTo>
                      <a:pt x="148" y="99"/>
                    </a:lnTo>
                    <a:lnTo>
                      <a:pt x="151" y="101"/>
                    </a:lnTo>
                    <a:lnTo>
                      <a:pt x="160" y="101"/>
                    </a:lnTo>
                    <a:lnTo>
                      <a:pt x="161" y="101"/>
                    </a:lnTo>
                    <a:lnTo>
                      <a:pt x="167" y="101"/>
                    </a:lnTo>
                    <a:lnTo>
                      <a:pt x="170" y="98"/>
                    </a:lnTo>
                    <a:lnTo>
                      <a:pt x="173" y="98"/>
                    </a:lnTo>
                    <a:lnTo>
                      <a:pt x="173" y="98"/>
                    </a:lnTo>
                    <a:lnTo>
                      <a:pt x="175" y="99"/>
                    </a:lnTo>
                    <a:lnTo>
                      <a:pt x="175" y="99"/>
                    </a:lnTo>
                    <a:lnTo>
                      <a:pt x="178" y="102"/>
                    </a:lnTo>
                    <a:lnTo>
                      <a:pt x="181" y="105"/>
                    </a:lnTo>
                    <a:lnTo>
                      <a:pt x="181" y="105"/>
                    </a:lnTo>
                    <a:lnTo>
                      <a:pt x="186" y="107"/>
                    </a:lnTo>
                    <a:lnTo>
                      <a:pt x="190" y="107"/>
                    </a:lnTo>
                    <a:lnTo>
                      <a:pt x="190" y="107"/>
                    </a:lnTo>
                    <a:lnTo>
                      <a:pt x="193" y="107"/>
                    </a:lnTo>
                    <a:lnTo>
                      <a:pt x="195" y="105"/>
                    </a:lnTo>
                    <a:lnTo>
                      <a:pt x="195" y="105"/>
                    </a:lnTo>
                    <a:lnTo>
                      <a:pt x="198" y="105"/>
                    </a:lnTo>
                    <a:lnTo>
                      <a:pt x="199" y="111"/>
                    </a:lnTo>
                    <a:lnTo>
                      <a:pt x="199" y="111"/>
                    </a:lnTo>
                    <a:lnTo>
                      <a:pt x="201" y="111"/>
                    </a:lnTo>
                    <a:lnTo>
                      <a:pt x="201" y="111"/>
                    </a:lnTo>
                    <a:lnTo>
                      <a:pt x="199" y="113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1" y="111"/>
                    </a:lnTo>
                    <a:lnTo>
                      <a:pt x="201" y="111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10" y="114"/>
                    </a:lnTo>
                    <a:lnTo>
                      <a:pt x="217" y="113"/>
                    </a:lnTo>
                    <a:lnTo>
                      <a:pt x="217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2" y="114"/>
                    </a:lnTo>
                    <a:lnTo>
                      <a:pt x="225" y="116"/>
                    </a:lnTo>
                    <a:lnTo>
                      <a:pt x="225" y="116"/>
                    </a:lnTo>
                    <a:lnTo>
                      <a:pt x="225" y="117"/>
                    </a:lnTo>
                    <a:lnTo>
                      <a:pt x="225" y="117"/>
                    </a:lnTo>
                    <a:lnTo>
                      <a:pt x="225" y="119"/>
                    </a:lnTo>
                    <a:lnTo>
                      <a:pt x="225" y="119"/>
                    </a:lnTo>
                    <a:lnTo>
                      <a:pt x="225" y="119"/>
                    </a:lnTo>
                    <a:lnTo>
                      <a:pt x="228" y="120"/>
                    </a:lnTo>
                    <a:lnTo>
                      <a:pt x="231" y="122"/>
                    </a:lnTo>
                    <a:lnTo>
                      <a:pt x="234" y="123"/>
                    </a:lnTo>
                    <a:lnTo>
                      <a:pt x="234" y="123"/>
                    </a:lnTo>
                    <a:lnTo>
                      <a:pt x="237" y="125"/>
                    </a:lnTo>
                    <a:lnTo>
                      <a:pt x="237" y="1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07" name="Freeform 33">
                <a:extLst>
                  <a:ext uri="{FF2B5EF4-FFF2-40B4-BE49-F238E27FC236}">
                    <a16:creationId xmlns:a16="http://schemas.microsoft.com/office/drawing/2014/main" id="{622C2DF3-CA6D-1C18-F911-4FD66E03E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898"/>
                <a:ext cx="50" cy="29"/>
              </a:xfrm>
              <a:custGeom>
                <a:avLst/>
                <a:gdLst>
                  <a:gd name="T0" fmla="*/ 0 w 100"/>
                  <a:gd name="T1" fmla="*/ 57 h 57"/>
                  <a:gd name="T2" fmla="*/ 27 w 100"/>
                  <a:gd name="T3" fmla="*/ 47 h 57"/>
                  <a:gd name="T4" fmla="*/ 29 w 100"/>
                  <a:gd name="T5" fmla="*/ 30 h 57"/>
                  <a:gd name="T6" fmla="*/ 33 w 100"/>
                  <a:gd name="T7" fmla="*/ 27 h 57"/>
                  <a:gd name="T8" fmla="*/ 43 w 100"/>
                  <a:gd name="T9" fmla="*/ 30 h 57"/>
                  <a:gd name="T10" fmla="*/ 53 w 100"/>
                  <a:gd name="T11" fmla="*/ 18 h 57"/>
                  <a:gd name="T12" fmla="*/ 73 w 100"/>
                  <a:gd name="T13" fmla="*/ 25 h 57"/>
                  <a:gd name="T14" fmla="*/ 77 w 100"/>
                  <a:gd name="T15" fmla="*/ 22 h 57"/>
                  <a:gd name="T16" fmla="*/ 97 w 100"/>
                  <a:gd name="T17" fmla="*/ 21 h 57"/>
                  <a:gd name="T18" fmla="*/ 100 w 100"/>
                  <a:gd name="T19" fmla="*/ 0 h 57"/>
                  <a:gd name="T20" fmla="*/ 0 w 100"/>
                  <a:gd name="T21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0" h="57">
                    <a:moveTo>
                      <a:pt x="0" y="57"/>
                    </a:moveTo>
                    <a:lnTo>
                      <a:pt x="27" y="47"/>
                    </a:lnTo>
                    <a:lnTo>
                      <a:pt x="29" y="30"/>
                    </a:lnTo>
                    <a:lnTo>
                      <a:pt x="33" y="27"/>
                    </a:lnTo>
                    <a:lnTo>
                      <a:pt x="43" y="30"/>
                    </a:lnTo>
                    <a:lnTo>
                      <a:pt x="53" y="18"/>
                    </a:lnTo>
                    <a:lnTo>
                      <a:pt x="73" y="25"/>
                    </a:lnTo>
                    <a:lnTo>
                      <a:pt x="77" y="22"/>
                    </a:lnTo>
                    <a:lnTo>
                      <a:pt x="97" y="21"/>
                    </a:lnTo>
                    <a:lnTo>
                      <a:pt x="100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08" name="Freeform 34">
                <a:extLst>
                  <a:ext uri="{FF2B5EF4-FFF2-40B4-BE49-F238E27FC236}">
                    <a16:creationId xmlns:a16="http://schemas.microsoft.com/office/drawing/2014/main" id="{B32E3540-F7B7-720B-9E59-511E51A74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898"/>
                <a:ext cx="50" cy="29"/>
              </a:xfrm>
              <a:custGeom>
                <a:avLst/>
                <a:gdLst>
                  <a:gd name="T0" fmla="*/ 0 w 100"/>
                  <a:gd name="T1" fmla="*/ 57 h 57"/>
                  <a:gd name="T2" fmla="*/ 27 w 100"/>
                  <a:gd name="T3" fmla="*/ 47 h 57"/>
                  <a:gd name="T4" fmla="*/ 29 w 100"/>
                  <a:gd name="T5" fmla="*/ 30 h 57"/>
                  <a:gd name="T6" fmla="*/ 33 w 100"/>
                  <a:gd name="T7" fmla="*/ 27 h 57"/>
                  <a:gd name="T8" fmla="*/ 43 w 100"/>
                  <a:gd name="T9" fmla="*/ 30 h 57"/>
                  <a:gd name="T10" fmla="*/ 53 w 100"/>
                  <a:gd name="T11" fmla="*/ 18 h 57"/>
                  <a:gd name="T12" fmla="*/ 73 w 100"/>
                  <a:gd name="T13" fmla="*/ 25 h 57"/>
                  <a:gd name="T14" fmla="*/ 77 w 100"/>
                  <a:gd name="T15" fmla="*/ 22 h 57"/>
                  <a:gd name="T16" fmla="*/ 97 w 100"/>
                  <a:gd name="T17" fmla="*/ 21 h 57"/>
                  <a:gd name="T18" fmla="*/ 100 w 100"/>
                  <a:gd name="T1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0" h="57">
                    <a:moveTo>
                      <a:pt x="0" y="57"/>
                    </a:moveTo>
                    <a:lnTo>
                      <a:pt x="27" y="47"/>
                    </a:lnTo>
                    <a:lnTo>
                      <a:pt x="29" y="30"/>
                    </a:lnTo>
                    <a:lnTo>
                      <a:pt x="33" y="27"/>
                    </a:lnTo>
                    <a:lnTo>
                      <a:pt x="43" y="30"/>
                    </a:lnTo>
                    <a:lnTo>
                      <a:pt x="53" y="18"/>
                    </a:lnTo>
                    <a:lnTo>
                      <a:pt x="73" y="25"/>
                    </a:lnTo>
                    <a:lnTo>
                      <a:pt x="77" y="22"/>
                    </a:lnTo>
                    <a:lnTo>
                      <a:pt x="97" y="21"/>
                    </a:lnTo>
                    <a:lnTo>
                      <a:pt x="10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09" name="Freeform 35">
                <a:extLst>
                  <a:ext uri="{FF2B5EF4-FFF2-40B4-BE49-F238E27FC236}">
                    <a16:creationId xmlns:a16="http://schemas.microsoft.com/office/drawing/2014/main" id="{19E3CF01-CBC4-1488-348F-DB389527C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3908"/>
                <a:ext cx="189" cy="80"/>
              </a:xfrm>
              <a:custGeom>
                <a:avLst/>
                <a:gdLst>
                  <a:gd name="T0" fmla="*/ 227 w 377"/>
                  <a:gd name="T1" fmla="*/ 3 h 160"/>
                  <a:gd name="T2" fmla="*/ 230 w 377"/>
                  <a:gd name="T3" fmla="*/ 11 h 160"/>
                  <a:gd name="T4" fmla="*/ 241 w 377"/>
                  <a:gd name="T5" fmla="*/ 28 h 160"/>
                  <a:gd name="T6" fmla="*/ 242 w 377"/>
                  <a:gd name="T7" fmla="*/ 32 h 160"/>
                  <a:gd name="T8" fmla="*/ 244 w 377"/>
                  <a:gd name="T9" fmla="*/ 40 h 160"/>
                  <a:gd name="T10" fmla="*/ 247 w 377"/>
                  <a:gd name="T11" fmla="*/ 41 h 160"/>
                  <a:gd name="T12" fmla="*/ 248 w 377"/>
                  <a:gd name="T13" fmla="*/ 44 h 160"/>
                  <a:gd name="T14" fmla="*/ 256 w 377"/>
                  <a:gd name="T15" fmla="*/ 52 h 160"/>
                  <a:gd name="T16" fmla="*/ 265 w 377"/>
                  <a:gd name="T17" fmla="*/ 57 h 160"/>
                  <a:gd name="T18" fmla="*/ 285 w 377"/>
                  <a:gd name="T19" fmla="*/ 61 h 160"/>
                  <a:gd name="T20" fmla="*/ 305 w 377"/>
                  <a:gd name="T21" fmla="*/ 70 h 160"/>
                  <a:gd name="T22" fmla="*/ 329 w 377"/>
                  <a:gd name="T23" fmla="*/ 76 h 160"/>
                  <a:gd name="T24" fmla="*/ 333 w 377"/>
                  <a:gd name="T25" fmla="*/ 72 h 160"/>
                  <a:gd name="T26" fmla="*/ 333 w 377"/>
                  <a:gd name="T27" fmla="*/ 73 h 160"/>
                  <a:gd name="T28" fmla="*/ 338 w 377"/>
                  <a:gd name="T29" fmla="*/ 76 h 160"/>
                  <a:gd name="T30" fmla="*/ 346 w 377"/>
                  <a:gd name="T31" fmla="*/ 76 h 160"/>
                  <a:gd name="T32" fmla="*/ 358 w 377"/>
                  <a:gd name="T33" fmla="*/ 79 h 160"/>
                  <a:gd name="T34" fmla="*/ 359 w 377"/>
                  <a:gd name="T35" fmla="*/ 81 h 160"/>
                  <a:gd name="T36" fmla="*/ 364 w 377"/>
                  <a:gd name="T37" fmla="*/ 84 h 160"/>
                  <a:gd name="T38" fmla="*/ 377 w 377"/>
                  <a:gd name="T39" fmla="*/ 93 h 160"/>
                  <a:gd name="T40" fmla="*/ 371 w 377"/>
                  <a:gd name="T41" fmla="*/ 98 h 160"/>
                  <a:gd name="T42" fmla="*/ 368 w 377"/>
                  <a:gd name="T43" fmla="*/ 96 h 160"/>
                  <a:gd name="T44" fmla="*/ 365 w 377"/>
                  <a:gd name="T45" fmla="*/ 95 h 160"/>
                  <a:gd name="T46" fmla="*/ 353 w 377"/>
                  <a:gd name="T47" fmla="*/ 91 h 160"/>
                  <a:gd name="T48" fmla="*/ 350 w 377"/>
                  <a:gd name="T49" fmla="*/ 90 h 160"/>
                  <a:gd name="T50" fmla="*/ 305 w 377"/>
                  <a:gd name="T51" fmla="*/ 87 h 160"/>
                  <a:gd name="T52" fmla="*/ 298 w 377"/>
                  <a:gd name="T53" fmla="*/ 85 h 160"/>
                  <a:gd name="T54" fmla="*/ 248 w 377"/>
                  <a:gd name="T55" fmla="*/ 84 h 160"/>
                  <a:gd name="T56" fmla="*/ 233 w 377"/>
                  <a:gd name="T57" fmla="*/ 82 h 160"/>
                  <a:gd name="T58" fmla="*/ 217 w 377"/>
                  <a:gd name="T59" fmla="*/ 84 h 160"/>
                  <a:gd name="T60" fmla="*/ 223 w 377"/>
                  <a:gd name="T61" fmla="*/ 88 h 160"/>
                  <a:gd name="T62" fmla="*/ 220 w 377"/>
                  <a:gd name="T63" fmla="*/ 91 h 160"/>
                  <a:gd name="T64" fmla="*/ 204 w 377"/>
                  <a:gd name="T65" fmla="*/ 99 h 160"/>
                  <a:gd name="T66" fmla="*/ 201 w 377"/>
                  <a:gd name="T67" fmla="*/ 98 h 160"/>
                  <a:gd name="T68" fmla="*/ 198 w 377"/>
                  <a:gd name="T69" fmla="*/ 96 h 160"/>
                  <a:gd name="T70" fmla="*/ 173 w 377"/>
                  <a:gd name="T71" fmla="*/ 110 h 160"/>
                  <a:gd name="T72" fmla="*/ 151 w 377"/>
                  <a:gd name="T73" fmla="*/ 111 h 160"/>
                  <a:gd name="T74" fmla="*/ 130 w 377"/>
                  <a:gd name="T75" fmla="*/ 116 h 160"/>
                  <a:gd name="T76" fmla="*/ 127 w 377"/>
                  <a:gd name="T77" fmla="*/ 119 h 160"/>
                  <a:gd name="T78" fmla="*/ 113 w 377"/>
                  <a:gd name="T79" fmla="*/ 114 h 160"/>
                  <a:gd name="T80" fmla="*/ 110 w 377"/>
                  <a:gd name="T81" fmla="*/ 120 h 160"/>
                  <a:gd name="T82" fmla="*/ 106 w 377"/>
                  <a:gd name="T83" fmla="*/ 120 h 160"/>
                  <a:gd name="T84" fmla="*/ 89 w 377"/>
                  <a:gd name="T85" fmla="*/ 120 h 160"/>
                  <a:gd name="T86" fmla="*/ 86 w 377"/>
                  <a:gd name="T87" fmla="*/ 123 h 160"/>
                  <a:gd name="T88" fmla="*/ 77 w 377"/>
                  <a:gd name="T89" fmla="*/ 126 h 160"/>
                  <a:gd name="T90" fmla="*/ 71 w 377"/>
                  <a:gd name="T91" fmla="*/ 131 h 160"/>
                  <a:gd name="T92" fmla="*/ 66 w 377"/>
                  <a:gd name="T93" fmla="*/ 131 h 160"/>
                  <a:gd name="T94" fmla="*/ 57 w 377"/>
                  <a:gd name="T95" fmla="*/ 134 h 160"/>
                  <a:gd name="T96" fmla="*/ 37 w 377"/>
                  <a:gd name="T97" fmla="*/ 139 h 160"/>
                  <a:gd name="T98" fmla="*/ 34 w 377"/>
                  <a:gd name="T99" fmla="*/ 145 h 160"/>
                  <a:gd name="T100" fmla="*/ 21 w 377"/>
                  <a:gd name="T101" fmla="*/ 157 h 160"/>
                  <a:gd name="T102" fmla="*/ 9 w 377"/>
                  <a:gd name="T103" fmla="*/ 160 h 160"/>
                  <a:gd name="T104" fmla="*/ 0 w 377"/>
                  <a:gd name="T105" fmla="*/ 155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77" h="160">
                    <a:moveTo>
                      <a:pt x="223" y="0"/>
                    </a:moveTo>
                    <a:lnTo>
                      <a:pt x="224" y="2"/>
                    </a:lnTo>
                    <a:lnTo>
                      <a:pt x="224" y="2"/>
                    </a:lnTo>
                    <a:lnTo>
                      <a:pt x="227" y="3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11"/>
                    </a:lnTo>
                    <a:lnTo>
                      <a:pt x="230" y="14"/>
                    </a:lnTo>
                    <a:lnTo>
                      <a:pt x="236" y="19"/>
                    </a:lnTo>
                    <a:lnTo>
                      <a:pt x="241" y="28"/>
                    </a:lnTo>
                    <a:lnTo>
                      <a:pt x="241" y="28"/>
                    </a:lnTo>
                    <a:lnTo>
                      <a:pt x="241" y="29"/>
                    </a:lnTo>
                    <a:lnTo>
                      <a:pt x="241" y="29"/>
                    </a:lnTo>
                    <a:lnTo>
                      <a:pt x="242" y="32"/>
                    </a:lnTo>
                    <a:lnTo>
                      <a:pt x="242" y="32"/>
                    </a:lnTo>
                    <a:lnTo>
                      <a:pt x="244" y="35"/>
                    </a:lnTo>
                    <a:lnTo>
                      <a:pt x="244" y="38"/>
                    </a:lnTo>
                    <a:lnTo>
                      <a:pt x="244" y="40"/>
                    </a:lnTo>
                    <a:lnTo>
                      <a:pt x="244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7" y="41"/>
                    </a:lnTo>
                    <a:lnTo>
                      <a:pt x="247" y="41"/>
                    </a:lnTo>
                    <a:lnTo>
                      <a:pt x="248" y="41"/>
                    </a:lnTo>
                    <a:lnTo>
                      <a:pt x="248" y="43"/>
                    </a:lnTo>
                    <a:lnTo>
                      <a:pt x="248" y="43"/>
                    </a:lnTo>
                    <a:lnTo>
                      <a:pt x="248" y="44"/>
                    </a:lnTo>
                    <a:lnTo>
                      <a:pt x="254" y="49"/>
                    </a:lnTo>
                    <a:lnTo>
                      <a:pt x="254" y="49"/>
                    </a:lnTo>
                    <a:lnTo>
                      <a:pt x="256" y="50"/>
                    </a:lnTo>
                    <a:lnTo>
                      <a:pt x="256" y="52"/>
                    </a:lnTo>
                    <a:lnTo>
                      <a:pt x="256" y="52"/>
                    </a:lnTo>
                    <a:lnTo>
                      <a:pt x="259" y="53"/>
                    </a:lnTo>
                    <a:lnTo>
                      <a:pt x="262" y="55"/>
                    </a:lnTo>
                    <a:lnTo>
                      <a:pt x="265" y="57"/>
                    </a:lnTo>
                    <a:lnTo>
                      <a:pt x="267" y="57"/>
                    </a:lnTo>
                    <a:lnTo>
                      <a:pt x="274" y="60"/>
                    </a:lnTo>
                    <a:lnTo>
                      <a:pt x="283" y="61"/>
                    </a:lnTo>
                    <a:lnTo>
                      <a:pt x="285" y="61"/>
                    </a:lnTo>
                    <a:lnTo>
                      <a:pt x="295" y="63"/>
                    </a:lnTo>
                    <a:lnTo>
                      <a:pt x="295" y="63"/>
                    </a:lnTo>
                    <a:lnTo>
                      <a:pt x="295" y="64"/>
                    </a:lnTo>
                    <a:lnTo>
                      <a:pt x="305" y="70"/>
                    </a:lnTo>
                    <a:lnTo>
                      <a:pt x="320" y="76"/>
                    </a:lnTo>
                    <a:lnTo>
                      <a:pt x="327" y="76"/>
                    </a:lnTo>
                    <a:lnTo>
                      <a:pt x="329" y="76"/>
                    </a:lnTo>
                    <a:lnTo>
                      <a:pt x="329" y="76"/>
                    </a:lnTo>
                    <a:lnTo>
                      <a:pt x="330" y="73"/>
                    </a:lnTo>
                    <a:lnTo>
                      <a:pt x="330" y="73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3" y="72"/>
                    </a:lnTo>
                    <a:lnTo>
                      <a:pt x="333" y="72"/>
                    </a:lnTo>
                    <a:lnTo>
                      <a:pt x="333" y="73"/>
                    </a:lnTo>
                    <a:lnTo>
                      <a:pt x="333" y="73"/>
                    </a:lnTo>
                    <a:lnTo>
                      <a:pt x="333" y="75"/>
                    </a:lnTo>
                    <a:lnTo>
                      <a:pt x="336" y="75"/>
                    </a:lnTo>
                    <a:lnTo>
                      <a:pt x="336" y="75"/>
                    </a:lnTo>
                    <a:lnTo>
                      <a:pt x="338" y="76"/>
                    </a:lnTo>
                    <a:lnTo>
                      <a:pt x="338" y="76"/>
                    </a:lnTo>
                    <a:lnTo>
                      <a:pt x="338" y="76"/>
                    </a:lnTo>
                    <a:lnTo>
                      <a:pt x="338" y="76"/>
                    </a:lnTo>
                    <a:lnTo>
                      <a:pt x="346" y="76"/>
                    </a:lnTo>
                    <a:lnTo>
                      <a:pt x="352" y="75"/>
                    </a:lnTo>
                    <a:lnTo>
                      <a:pt x="356" y="78"/>
                    </a:lnTo>
                    <a:lnTo>
                      <a:pt x="356" y="78"/>
                    </a:lnTo>
                    <a:lnTo>
                      <a:pt x="358" y="79"/>
                    </a:lnTo>
                    <a:lnTo>
                      <a:pt x="358" y="79"/>
                    </a:lnTo>
                    <a:lnTo>
                      <a:pt x="358" y="79"/>
                    </a:lnTo>
                    <a:lnTo>
                      <a:pt x="358" y="79"/>
                    </a:lnTo>
                    <a:lnTo>
                      <a:pt x="359" y="81"/>
                    </a:lnTo>
                    <a:lnTo>
                      <a:pt x="361" y="81"/>
                    </a:lnTo>
                    <a:lnTo>
                      <a:pt x="361" y="81"/>
                    </a:lnTo>
                    <a:lnTo>
                      <a:pt x="362" y="82"/>
                    </a:lnTo>
                    <a:lnTo>
                      <a:pt x="364" y="84"/>
                    </a:lnTo>
                    <a:lnTo>
                      <a:pt x="374" y="88"/>
                    </a:lnTo>
                    <a:lnTo>
                      <a:pt x="377" y="88"/>
                    </a:lnTo>
                    <a:lnTo>
                      <a:pt x="377" y="88"/>
                    </a:lnTo>
                    <a:lnTo>
                      <a:pt x="377" y="93"/>
                    </a:lnTo>
                    <a:lnTo>
                      <a:pt x="377" y="93"/>
                    </a:lnTo>
                    <a:lnTo>
                      <a:pt x="374" y="96"/>
                    </a:lnTo>
                    <a:lnTo>
                      <a:pt x="374" y="98"/>
                    </a:lnTo>
                    <a:lnTo>
                      <a:pt x="371" y="98"/>
                    </a:lnTo>
                    <a:lnTo>
                      <a:pt x="371" y="98"/>
                    </a:lnTo>
                    <a:lnTo>
                      <a:pt x="371" y="98"/>
                    </a:lnTo>
                    <a:lnTo>
                      <a:pt x="371" y="98"/>
                    </a:lnTo>
                    <a:lnTo>
                      <a:pt x="368" y="96"/>
                    </a:lnTo>
                    <a:lnTo>
                      <a:pt x="368" y="96"/>
                    </a:lnTo>
                    <a:lnTo>
                      <a:pt x="367" y="95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5" y="93"/>
                    </a:lnTo>
                    <a:lnTo>
                      <a:pt x="355" y="93"/>
                    </a:lnTo>
                    <a:lnTo>
                      <a:pt x="353" y="91"/>
                    </a:lnTo>
                    <a:lnTo>
                      <a:pt x="353" y="91"/>
                    </a:lnTo>
                    <a:lnTo>
                      <a:pt x="352" y="91"/>
                    </a:lnTo>
                    <a:lnTo>
                      <a:pt x="352" y="90"/>
                    </a:lnTo>
                    <a:lnTo>
                      <a:pt x="352" y="90"/>
                    </a:lnTo>
                    <a:lnTo>
                      <a:pt x="350" y="90"/>
                    </a:lnTo>
                    <a:lnTo>
                      <a:pt x="350" y="88"/>
                    </a:lnTo>
                    <a:lnTo>
                      <a:pt x="318" y="90"/>
                    </a:lnTo>
                    <a:lnTo>
                      <a:pt x="308" y="87"/>
                    </a:lnTo>
                    <a:lnTo>
                      <a:pt x="305" y="87"/>
                    </a:lnTo>
                    <a:lnTo>
                      <a:pt x="300" y="85"/>
                    </a:lnTo>
                    <a:lnTo>
                      <a:pt x="300" y="85"/>
                    </a:lnTo>
                    <a:lnTo>
                      <a:pt x="298" y="85"/>
                    </a:lnTo>
                    <a:lnTo>
                      <a:pt x="298" y="85"/>
                    </a:lnTo>
                    <a:lnTo>
                      <a:pt x="298" y="84"/>
                    </a:lnTo>
                    <a:lnTo>
                      <a:pt x="298" y="84"/>
                    </a:lnTo>
                    <a:lnTo>
                      <a:pt x="271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7" y="84"/>
                    </a:lnTo>
                    <a:lnTo>
                      <a:pt x="247" y="84"/>
                    </a:lnTo>
                    <a:lnTo>
                      <a:pt x="233" y="82"/>
                    </a:lnTo>
                    <a:lnTo>
                      <a:pt x="230" y="82"/>
                    </a:lnTo>
                    <a:lnTo>
                      <a:pt x="227" y="85"/>
                    </a:lnTo>
                    <a:lnTo>
                      <a:pt x="224" y="84"/>
                    </a:lnTo>
                    <a:lnTo>
                      <a:pt x="217" y="84"/>
                    </a:lnTo>
                    <a:lnTo>
                      <a:pt x="217" y="87"/>
                    </a:lnTo>
                    <a:lnTo>
                      <a:pt x="217" y="87"/>
                    </a:lnTo>
                    <a:lnTo>
                      <a:pt x="223" y="88"/>
                    </a:lnTo>
                    <a:lnTo>
                      <a:pt x="223" y="88"/>
                    </a:lnTo>
                    <a:lnTo>
                      <a:pt x="223" y="90"/>
                    </a:lnTo>
                    <a:lnTo>
                      <a:pt x="223" y="90"/>
                    </a:lnTo>
                    <a:lnTo>
                      <a:pt x="220" y="91"/>
                    </a:lnTo>
                    <a:lnTo>
                      <a:pt x="220" y="91"/>
                    </a:lnTo>
                    <a:lnTo>
                      <a:pt x="217" y="96"/>
                    </a:lnTo>
                    <a:lnTo>
                      <a:pt x="206" y="98"/>
                    </a:lnTo>
                    <a:lnTo>
                      <a:pt x="206" y="98"/>
                    </a:lnTo>
                    <a:lnTo>
                      <a:pt x="204" y="99"/>
                    </a:lnTo>
                    <a:lnTo>
                      <a:pt x="204" y="99"/>
                    </a:lnTo>
                    <a:lnTo>
                      <a:pt x="203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198" y="96"/>
                    </a:lnTo>
                    <a:lnTo>
                      <a:pt x="198" y="96"/>
                    </a:lnTo>
                    <a:lnTo>
                      <a:pt x="197" y="96"/>
                    </a:lnTo>
                    <a:lnTo>
                      <a:pt x="195" y="96"/>
                    </a:lnTo>
                    <a:lnTo>
                      <a:pt x="191" y="98"/>
                    </a:lnTo>
                    <a:lnTo>
                      <a:pt x="173" y="110"/>
                    </a:lnTo>
                    <a:lnTo>
                      <a:pt x="173" y="110"/>
                    </a:lnTo>
                    <a:lnTo>
                      <a:pt x="168" y="110"/>
                    </a:lnTo>
                    <a:lnTo>
                      <a:pt x="168" y="111"/>
                    </a:lnTo>
                    <a:lnTo>
                      <a:pt x="151" y="111"/>
                    </a:lnTo>
                    <a:lnTo>
                      <a:pt x="151" y="111"/>
                    </a:lnTo>
                    <a:lnTo>
                      <a:pt x="150" y="114"/>
                    </a:lnTo>
                    <a:lnTo>
                      <a:pt x="130" y="116"/>
                    </a:lnTo>
                    <a:lnTo>
                      <a:pt x="130" y="116"/>
                    </a:lnTo>
                    <a:lnTo>
                      <a:pt x="130" y="117"/>
                    </a:lnTo>
                    <a:lnTo>
                      <a:pt x="130" y="117"/>
                    </a:lnTo>
                    <a:lnTo>
                      <a:pt x="129" y="119"/>
                    </a:lnTo>
                    <a:lnTo>
                      <a:pt x="127" y="119"/>
                    </a:lnTo>
                    <a:lnTo>
                      <a:pt x="125" y="119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3" y="116"/>
                    </a:lnTo>
                    <a:lnTo>
                      <a:pt x="113" y="119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0"/>
                    </a:lnTo>
                    <a:lnTo>
                      <a:pt x="106" y="120"/>
                    </a:lnTo>
                    <a:lnTo>
                      <a:pt x="101" y="120"/>
                    </a:lnTo>
                    <a:lnTo>
                      <a:pt x="98" y="120"/>
                    </a:lnTo>
                    <a:lnTo>
                      <a:pt x="92" y="120"/>
                    </a:lnTo>
                    <a:lnTo>
                      <a:pt x="89" y="120"/>
                    </a:lnTo>
                    <a:lnTo>
                      <a:pt x="89" y="120"/>
                    </a:lnTo>
                    <a:lnTo>
                      <a:pt x="88" y="120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1" y="125"/>
                    </a:lnTo>
                    <a:lnTo>
                      <a:pt x="81" y="125"/>
                    </a:lnTo>
                    <a:lnTo>
                      <a:pt x="77" y="126"/>
                    </a:lnTo>
                    <a:lnTo>
                      <a:pt x="77" y="126"/>
                    </a:lnTo>
                    <a:lnTo>
                      <a:pt x="75" y="128"/>
                    </a:lnTo>
                    <a:lnTo>
                      <a:pt x="74" y="129"/>
                    </a:lnTo>
                    <a:lnTo>
                      <a:pt x="71" y="131"/>
                    </a:lnTo>
                    <a:lnTo>
                      <a:pt x="71" y="131"/>
                    </a:lnTo>
                    <a:lnTo>
                      <a:pt x="68" y="129"/>
                    </a:lnTo>
                    <a:lnTo>
                      <a:pt x="68" y="129"/>
                    </a:lnTo>
                    <a:lnTo>
                      <a:pt x="68" y="131"/>
                    </a:lnTo>
                    <a:lnTo>
                      <a:pt x="66" y="131"/>
                    </a:lnTo>
                    <a:lnTo>
                      <a:pt x="65" y="131"/>
                    </a:lnTo>
                    <a:lnTo>
                      <a:pt x="65" y="131"/>
                    </a:lnTo>
                    <a:lnTo>
                      <a:pt x="62" y="132"/>
                    </a:lnTo>
                    <a:lnTo>
                      <a:pt x="57" y="134"/>
                    </a:lnTo>
                    <a:lnTo>
                      <a:pt x="47" y="136"/>
                    </a:lnTo>
                    <a:lnTo>
                      <a:pt x="45" y="137"/>
                    </a:lnTo>
                    <a:lnTo>
                      <a:pt x="45" y="137"/>
                    </a:lnTo>
                    <a:lnTo>
                      <a:pt x="37" y="139"/>
                    </a:lnTo>
                    <a:lnTo>
                      <a:pt x="37" y="139"/>
                    </a:lnTo>
                    <a:lnTo>
                      <a:pt x="34" y="142"/>
                    </a:lnTo>
                    <a:lnTo>
                      <a:pt x="34" y="145"/>
                    </a:lnTo>
                    <a:lnTo>
                      <a:pt x="34" y="145"/>
                    </a:lnTo>
                    <a:lnTo>
                      <a:pt x="28" y="151"/>
                    </a:lnTo>
                    <a:lnTo>
                      <a:pt x="25" y="151"/>
                    </a:lnTo>
                    <a:lnTo>
                      <a:pt x="24" y="154"/>
                    </a:lnTo>
                    <a:lnTo>
                      <a:pt x="21" y="157"/>
                    </a:lnTo>
                    <a:lnTo>
                      <a:pt x="19" y="158"/>
                    </a:lnTo>
                    <a:lnTo>
                      <a:pt x="19" y="158"/>
                    </a:lnTo>
                    <a:lnTo>
                      <a:pt x="15" y="160"/>
                    </a:lnTo>
                    <a:lnTo>
                      <a:pt x="9" y="160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4" y="158"/>
                    </a:lnTo>
                    <a:lnTo>
                      <a:pt x="0" y="155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10" name="Freeform 36">
                <a:extLst>
                  <a:ext uri="{FF2B5EF4-FFF2-40B4-BE49-F238E27FC236}">
                    <a16:creationId xmlns:a16="http://schemas.microsoft.com/office/drawing/2014/main" id="{50000A38-1A53-6220-20DF-3E1260A8D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3908"/>
                <a:ext cx="189" cy="80"/>
              </a:xfrm>
              <a:custGeom>
                <a:avLst/>
                <a:gdLst>
                  <a:gd name="T0" fmla="*/ 227 w 377"/>
                  <a:gd name="T1" fmla="*/ 3 h 160"/>
                  <a:gd name="T2" fmla="*/ 230 w 377"/>
                  <a:gd name="T3" fmla="*/ 11 h 160"/>
                  <a:gd name="T4" fmla="*/ 241 w 377"/>
                  <a:gd name="T5" fmla="*/ 28 h 160"/>
                  <a:gd name="T6" fmla="*/ 242 w 377"/>
                  <a:gd name="T7" fmla="*/ 32 h 160"/>
                  <a:gd name="T8" fmla="*/ 244 w 377"/>
                  <a:gd name="T9" fmla="*/ 40 h 160"/>
                  <a:gd name="T10" fmla="*/ 247 w 377"/>
                  <a:gd name="T11" fmla="*/ 41 h 160"/>
                  <a:gd name="T12" fmla="*/ 248 w 377"/>
                  <a:gd name="T13" fmla="*/ 44 h 160"/>
                  <a:gd name="T14" fmla="*/ 256 w 377"/>
                  <a:gd name="T15" fmla="*/ 52 h 160"/>
                  <a:gd name="T16" fmla="*/ 265 w 377"/>
                  <a:gd name="T17" fmla="*/ 57 h 160"/>
                  <a:gd name="T18" fmla="*/ 285 w 377"/>
                  <a:gd name="T19" fmla="*/ 61 h 160"/>
                  <a:gd name="T20" fmla="*/ 305 w 377"/>
                  <a:gd name="T21" fmla="*/ 70 h 160"/>
                  <a:gd name="T22" fmla="*/ 329 w 377"/>
                  <a:gd name="T23" fmla="*/ 76 h 160"/>
                  <a:gd name="T24" fmla="*/ 333 w 377"/>
                  <a:gd name="T25" fmla="*/ 72 h 160"/>
                  <a:gd name="T26" fmla="*/ 333 w 377"/>
                  <a:gd name="T27" fmla="*/ 73 h 160"/>
                  <a:gd name="T28" fmla="*/ 338 w 377"/>
                  <a:gd name="T29" fmla="*/ 76 h 160"/>
                  <a:gd name="T30" fmla="*/ 346 w 377"/>
                  <a:gd name="T31" fmla="*/ 76 h 160"/>
                  <a:gd name="T32" fmla="*/ 358 w 377"/>
                  <a:gd name="T33" fmla="*/ 79 h 160"/>
                  <a:gd name="T34" fmla="*/ 359 w 377"/>
                  <a:gd name="T35" fmla="*/ 81 h 160"/>
                  <a:gd name="T36" fmla="*/ 364 w 377"/>
                  <a:gd name="T37" fmla="*/ 84 h 160"/>
                  <a:gd name="T38" fmla="*/ 377 w 377"/>
                  <a:gd name="T39" fmla="*/ 93 h 160"/>
                  <a:gd name="T40" fmla="*/ 371 w 377"/>
                  <a:gd name="T41" fmla="*/ 98 h 160"/>
                  <a:gd name="T42" fmla="*/ 368 w 377"/>
                  <a:gd name="T43" fmla="*/ 96 h 160"/>
                  <a:gd name="T44" fmla="*/ 365 w 377"/>
                  <a:gd name="T45" fmla="*/ 95 h 160"/>
                  <a:gd name="T46" fmla="*/ 353 w 377"/>
                  <a:gd name="T47" fmla="*/ 91 h 160"/>
                  <a:gd name="T48" fmla="*/ 350 w 377"/>
                  <a:gd name="T49" fmla="*/ 90 h 160"/>
                  <a:gd name="T50" fmla="*/ 305 w 377"/>
                  <a:gd name="T51" fmla="*/ 87 h 160"/>
                  <a:gd name="T52" fmla="*/ 298 w 377"/>
                  <a:gd name="T53" fmla="*/ 85 h 160"/>
                  <a:gd name="T54" fmla="*/ 248 w 377"/>
                  <a:gd name="T55" fmla="*/ 84 h 160"/>
                  <a:gd name="T56" fmla="*/ 233 w 377"/>
                  <a:gd name="T57" fmla="*/ 82 h 160"/>
                  <a:gd name="T58" fmla="*/ 217 w 377"/>
                  <a:gd name="T59" fmla="*/ 84 h 160"/>
                  <a:gd name="T60" fmla="*/ 223 w 377"/>
                  <a:gd name="T61" fmla="*/ 88 h 160"/>
                  <a:gd name="T62" fmla="*/ 220 w 377"/>
                  <a:gd name="T63" fmla="*/ 91 h 160"/>
                  <a:gd name="T64" fmla="*/ 204 w 377"/>
                  <a:gd name="T65" fmla="*/ 99 h 160"/>
                  <a:gd name="T66" fmla="*/ 201 w 377"/>
                  <a:gd name="T67" fmla="*/ 98 h 160"/>
                  <a:gd name="T68" fmla="*/ 198 w 377"/>
                  <a:gd name="T69" fmla="*/ 96 h 160"/>
                  <a:gd name="T70" fmla="*/ 173 w 377"/>
                  <a:gd name="T71" fmla="*/ 110 h 160"/>
                  <a:gd name="T72" fmla="*/ 151 w 377"/>
                  <a:gd name="T73" fmla="*/ 111 h 160"/>
                  <a:gd name="T74" fmla="*/ 130 w 377"/>
                  <a:gd name="T75" fmla="*/ 116 h 160"/>
                  <a:gd name="T76" fmla="*/ 127 w 377"/>
                  <a:gd name="T77" fmla="*/ 119 h 160"/>
                  <a:gd name="T78" fmla="*/ 113 w 377"/>
                  <a:gd name="T79" fmla="*/ 114 h 160"/>
                  <a:gd name="T80" fmla="*/ 110 w 377"/>
                  <a:gd name="T81" fmla="*/ 120 h 160"/>
                  <a:gd name="T82" fmla="*/ 106 w 377"/>
                  <a:gd name="T83" fmla="*/ 120 h 160"/>
                  <a:gd name="T84" fmla="*/ 89 w 377"/>
                  <a:gd name="T85" fmla="*/ 120 h 160"/>
                  <a:gd name="T86" fmla="*/ 86 w 377"/>
                  <a:gd name="T87" fmla="*/ 123 h 160"/>
                  <a:gd name="T88" fmla="*/ 77 w 377"/>
                  <a:gd name="T89" fmla="*/ 126 h 160"/>
                  <a:gd name="T90" fmla="*/ 71 w 377"/>
                  <a:gd name="T91" fmla="*/ 131 h 160"/>
                  <a:gd name="T92" fmla="*/ 66 w 377"/>
                  <a:gd name="T93" fmla="*/ 131 h 160"/>
                  <a:gd name="T94" fmla="*/ 57 w 377"/>
                  <a:gd name="T95" fmla="*/ 134 h 160"/>
                  <a:gd name="T96" fmla="*/ 37 w 377"/>
                  <a:gd name="T97" fmla="*/ 139 h 160"/>
                  <a:gd name="T98" fmla="*/ 34 w 377"/>
                  <a:gd name="T99" fmla="*/ 145 h 160"/>
                  <a:gd name="T100" fmla="*/ 21 w 377"/>
                  <a:gd name="T101" fmla="*/ 157 h 160"/>
                  <a:gd name="T102" fmla="*/ 9 w 377"/>
                  <a:gd name="T103" fmla="*/ 160 h 160"/>
                  <a:gd name="T104" fmla="*/ 0 w 377"/>
                  <a:gd name="T105" fmla="*/ 155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77" h="160">
                    <a:moveTo>
                      <a:pt x="223" y="0"/>
                    </a:moveTo>
                    <a:lnTo>
                      <a:pt x="224" y="2"/>
                    </a:lnTo>
                    <a:lnTo>
                      <a:pt x="224" y="2"/>
                    </a:lnTo>
                    <a:lnTo>
                      <a:pt x="227" y="3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11"/>
                    </a:lnTo>
                    <a:lnTo>
                      <a:pt x="230" y="14"/>
                    </a:lnTo>
                    <a:lnTo>
                      <a:pt x="236" y="19"/>
                    </a:lnTo>
                    <a:lnTo>
                      <a:pt x="241" y="28"/>
                    </a:lnTo>
                    <a:lnTo>
                      <a:pt x="241" y="28"/>
                    </a:lnTo>
                    <a:lnTo>
                      <a:pt x="241" y="29"/>
                    </a:lnTo>
                    <a:lnTo>
                      <a:pt x="241" y="29"/>
                    </a:lnTo>
                    <a:lnTo>
                      <a:pt x="242" y="32"/>
                    </a:lnTo>
                    <a:lnTo>
                      <a:pt x="242" y="32"/>
                    </a:lnTo>
                    <a:lnTo>
                      <a:pt x="244" y="35"/>
                    </a:lnTo>
                    <a:lnTo>
                      <a:pt x="244" y="38"/>
                    </a:lnTo>
                    <a:lnTo>
                      <a:pt x="244" y="40"/>
                    </a:lnTo>
                    <a:lnTo>
                      <a:pt x="244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7" y="41"/>
                    </a:lnTo>
                    <a:lnTo>
                      <a:pt x="247" y="41"/>
                    </a:lnTo>
                    <a:lnTo>
                      <a:pt x="248" y="41"/>
                    </a:lnTo>
                    <a:lnTo>
                      <a:pt x="248" y="43"/>
                    </a:lnTo>
                    <a:lnTo>
                      <a:pt x="248" y="43"/>
                    </a:lnTo>
                    <a:lnTo>
                      <a:pt x="248" y="44"/>
                    </a:lnTo>
                    <a:lnTo>
                      <a:pt x="254" y="49"/>
                    </a:lnTo>
                    <a:lnTo>
                      <a:pt x="254" y="49"/>
                    </a:lnTo>
                    <a:lnTo>
                      <a:pt x="256" y="50"/>
                    </a:lnTo>
                    <a:lnTo>
                      <a:pt x="256" y="52"/>
                    </a:lnTo>
                    <a:lnTo>
                      <a:pt x="256" y="52"/>
                    </a:lnTo>
                    <a:lnTo>
                      <a:pt x="259" y="53"/>
                    </a:lnTo>
                    <a:lnTo>
                      <a:pt x="262" y="55"/>
                    </a:lnTo>
                    <a:lnTo>
                      <a:pt x="265" y="57"/>
                    </a:lnTo>
                    <a:lnTo>
                      <a:pt x="267" y="57"/>
                    </a:lnTo>
                    <a:lnTo>
                      <a:pt x="274" y="60"/>
                    </a:lnTo>
                    <a:lnTo>
                      <a:pt x="283" y="61"/>
                    </a:lnTo>
                    <a:lnTo>
                      <a:pt x="285" y="61"/>
                    </a:lnTo>
                    <a:lnTo>
                      <a:pt x="295" y="63"/>
                    </a:lnTo>
                    <a:lnTo>
                      <a:pt x="295" y="63"/>
                    </a:lnTo>
                    <a:lnTo>
                      <a:pt x="295" y="64"/>
                    </a:lnTo>
                    <a:lnTo>
                      <a:pt x="305" y="70"/>
                    </a:lnTo>
                    <a:lnTo>
                      <a:pt x="320" y="76"/>
                    </a:lnTo>
                    <a:lnTo>
                      <a:pt x="327" y="76"/>
                    </a:lnTo>
                    <a:lnTo>
                      <a:pt x="329" y="76"/>
                    </a:lnTo>
                    <a:lnTo>
                      <a:pt x="329" y="76"/>
                    </a:lnTo>
                    <a:lnTo>
                      <a:pt x="330" y="73"/>
                    </a:lnTo>
                    <a:lnTo>
                      <a:pt x="330" y="73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3" y="72"/>
                    </a:lnTo>
                    <a:lnTo>
                      <a:pt x="333" y="72"/>
                    </a:lnTo>
                    <a:lnTo>
                      <a:pt x="333" y="73"/>
                    </a:lnTo>
                    <a:lnTo>
                      <a:pt x="333" y="73"/>
                    </a:lnTo>
                    <a:lnTo>
                      <a:pt x="333" y="75"/>
                    </a:lnTo>
                    <a:lnTo>
                      <a:pt x="336" y="75"/>
                    </a:lnTo>
                    <a:lnTo>
                      <a:pt x="336" y="75"/>
                    </a:lnTo>
                    <a:lnTo>
                      <a:pt x="338" y="76"/>
                    </a:lnTo>
                    <a:lnTo>
                      <a:pt x="338" y="76"/>
                    </a:lnTo>
                    <a:lnTo>
                      <a:pt x="338" y="76"/>
                    </a:lnTo>
                    <a:lnTo>
                      <a:pt x="338" y="76"/>
                    </a:lnTo>
                    <a:lnTo>
                      <a:pt x="346" y="76"/>
                    </a:lnTo>
                    <a:lnTo>
                      <a:pt x="352" y="75"/>
                    </a:lnTo>
                    <a:lnTo>
                      <a:pt x="356" y="78"/>
                    </a:lnTo>
                    <a:lnTo>
                      <a:pt x="356" y="78"/>
                    </a:lnTo>
                    <a:lnTo>
                      <a:pt x="358" y="79"/>
                    </a:lnTo>
                    <a:lnTo>
                      <a:pt x="358" y="79"/>
                    </a:lnTo>
                    <a:lnTo>
                      <a:pt x="358" y="79"/>
                    </a:lnTo>
                    <a:lnTo>
                      <a:pt x="358" y="79"/>
                    </a:lnTo>
                    <a:lnTo>
                      <a:pt x="359" y="81"/>
                    </a:lnTo>
                    <a:lnTo>
                      <a:pt x="361" y="81"/>
                    </a:lnTo>
                    <a:lnTo>
                      <a:pt x="361" y="81"/>
                    </a:lnTo>
                    <a:lnTo>
                      <a:pt x="362" y="82"/>
                    </a:lnTo>
                    <a:lnTo>
                      <a:pt x="364" y="84"/>
                    </a:lnTo>
                    <a:lnTo>
                      <a:pt x="374" y="88"/>
                    </a:lnTo>
                    <a:lnTo>
                      <a:pt x="377" y="88"/>
                    </a:lnTo>
                    <a:lnTo>
                      <a:pt x="377" y="88"/>
                    </a:lnTo>
                    <a:lnTo>
                      <a:pt x="377" y="93"/>
                    </a:lnTo>
                    <a:lnTo>
                      <a:pt x="377" y="93"/>
                    </a:lnTo>
                    <a:lnTo>
                      <a:pt x="374" y="96"/>
                    </a:lnTo>
                    <a:lnTo>
                      <a:pt x="374" y="98"/>
                    </a:lnTo>
                    <a:lnTo>
                      <a:pt x="371" y="98"/>
                    </a:lnTo>
                    <a:lnTo>
                      <a:pt x="371" y="98"/>
                    </a:lnTo>
                    <a:lnTo>
                      <a:pt x="371" y="98"/>
                    </a:lnTo>
                    <a:lnTo>
                      <a:pt x="371" y="98"/>
                    </a:lnTo>
                    <a:lnTo>
                      <a:pt x="368" y="96"/>
                    </a:lnTo>
                    <a:lnTo>
                      <a:pt x="368" y="96"/>
                    </a:lnTo>
                    <a:lnTo>
                      <a:pt x="367" y="95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5" y="93"/>
                    </a:lnTo>
                    <a:lnTo>
                      <a:pt x="355" y="93"/>
                    </a:lnTo>
                    <a:lnTo>
                      <a:pt x="353" y="91"/>
                    </a:lnTo>
                    <a:lnTo>
                      <a:pt x="353" y="91"/>
                    </a:lnTo>
                    <a:lnTo>
                      <a:pt x="352" y="91"/>
                    </a:lnTo>
                    <a:lnTo>
                      <a:pt x="352" y="90"/>
                    </a:lnTo>
                    <a:lnTo>
                      <a:pt x="352" y="90"/>
                    </a:lnTo>
                    <a:lnTo>
                      <a:pt x="350" y="90"/>
                    </a:lnTo>
                    <a:lnTo>
                      <a:pt x="350" y="88"/>
                    </a:lnTo>
                    <a:lnTo>
                      <a:pt x="318" y="90"/>
                    </a:lnTo>
                    <a:lnTo>
                      <a:pt x="308" y="87"/>
                    </a:lnTo>
                    <a:lnTo>
                      <a:pt x="305" y="87"/>
                    </a:lnTo>
                    <a:lnTo>
                      <a:pt x="300" y="85"/>
                    </a:lnTo>
                    <a:lnTo>
                      <a:pt x="300" y="85"/>
                    </a:lnTo>
                    <a:lnTo>
                      <a:pt x="298" y="85"/>
                    </a:lnTo>
                    <a:lnTo>
                      <a:pt x="298" y="85"/>
                    </a:lnTo>
                    <a:lnTo>
                      <a:pt x="298" y="84"/>
                    </a:lnTo>
                    <a:lnTo>
                      <a:pt x="298" y="84"/>
                    </a:lnTo>
                    <a:lnTo>
                      <a:pt x="271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7" y="84"/>
                    </a:lnTo>
                    <a:lnTo>
                      <a:pt x="247" y="84"/>
                    </a:lnTo>
                    <a:lnTo>
                      <a:pt x="233" y="82"/>
                    </a:lnTo>
                    <a:lnTo>
                      <a:pt x="230" y="82"/>
                    </a:lnTo>
                    <a:lnTo>
                      <a:pt x="227" y="85"/>
                    </a:lnTo>
                    <a:lnTo>
                      <a:pt x="224" y="84"/>
                    </a:lnTo>
                    <a:lnTo>
                      <a:pt x="217" y="84"/>
                    </a:lnTo>
                    <a:lnTo>
                      <a:pt x="217" y="87"/>
                    </a:lnTo>
                    <a:lnTo>
                      <a:pt x="217" y="87"/>
                    </a:lnTo>
                    <a:lnTo>
                      <a:pt x="223" y="88"/>
                    </a:lnTo>
                    <a:lnTo>
                      <a:pt x="223" y="88"/>
                    </a:lnTo>
                    <a:lnTo>
                      <a:pt x="223" y="90"/>
                    </a:lnTo>
                    <a:lnTo>
                      <a:pt x="223" y="90"/>
                    </a:lnTo>
                    <a:lnTo>
                      <a:pt x="220" y="91"/>
                    </a:lnTo>
                    <a:lnTo>
                      <a:pt x="220" y="91"/>
                    </a:lnTo>
                    <a:lnTo>
                      <a:pt x="217" y="96"/>
                    </a:lnTo>
                    <a:lnTo>
                      <a:pt x="206" y="98"/>
                    </a:lnTo>
                    <a:lnTo>
                      <a:pt x="206" y="98"/>
                    </a:lnTo>
                    <a:lnTo>
                      <a:pt x="204" y="99"/>
                    </a:lnTo>
                    <a:lnTo>
                      <a:pt x="204" y="99"/>
                    </a:lnTo>
                    <a:lnTo>
                      <a:pt x="203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198" y="96"/>
                    </a:lnTo>
                    <a:lnTo>
                      <a:pt x="198" y="96"/>
                    </a:lnTo>
                    <a:lnTo>
                      <a:pt x="197" y="96"/>
                    </a:lnTo>
                    <a:lnTo>
                      <a:pt x="195" y="96"/>
                    </a:lnTo>
                    <a:lnTo>
                      <a:pt x="191" y="98"/>
                    </a:lnTo>
                    <a:lnTo>
                      <a:pt x="173" y="110"/>
                    </a:lnTo>
                    <a:lnTo>
                      <a:pt x="173" y="110"/>
                    </a:lnTo>
                    <a:lnTo>
                      <a:pt x="168" y="110"/>
                    </a:lnTo>
                    <a:lnTo>
                      <a:pt x="168" y="111"/>
                    </a:lnTo>
                    <a:lnTo>
                      <a:pt x="151" y="111"/>
                    </a:lnTo>
                    <a:lnTo>
                      <a:pt x="151" y="111"/>
                    </a:lnTo>
                    <a:lnTo>
                      <a:pt x="150" y="114"/>
                    </a:lnTo>
                    <a:lnTo>
                      <a:pt x="130" y="116"/>
                    </a:lnTo>
                    <a:lnTo>
                      <a:pt x="130" y="116"/>
                    </a:lnTo>
                    <a:lnTo>
                      <a:pt x="130" y="117"/>
                    </a:lnTo>
                    <a:lnTo>
                      <a:pt x="130" y="117"/>
                    </a:lnTo>
                    <a:lnTo>
                      <a:pt x="129" y="119"/>
                    </a:lnTo>
                    <a:lnTo>
                      <a:pt x="127" y="119"/>
                    </a:lnTo>
                    <a:lnTo>
                      <a:pt x="125" y="119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3" y="116"/>
                    </a:lnTo>
                    <a:lnTo>
                      <a:pt x="113" y="119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0"/>
                    </a:lnTo>
                    <a:lnTo>
                      <a:pt x="106" y="120"/>
                    </a:lnTo>
                    <a:lnTo>
                      <a:pt x="101" y="120"/>
                    </a:lnTo>
                    <a:lnTo>
                      <a:pt x="98" y="120"/>
                    </a:lnTo>
                    <a:lnTo>
                      <a:pt x="92" y="120"/>
                    </a:lnTo>
                    <a:lnTo>
                      <a:pt x="89" y="120"/>
                    </a:lnTo>
                    <a:lnTo>
                      <a:pt x="89" y="120"/>
                    </a:lnTo>
                    <a:lnTo>
                      <a:pt x="88" y="120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1" y="125"/>
                    </a:lnTo>
                    <a:lnTo>
                      <a:pt x="81" y="125"/>
                    </a:lnTo>
                    <a:lnTo>
                      <a:pt x="77" y="126"/>
                    </a:lnTo>
                    <a:lnTo>
                      <a:pt x="77" y="126"/>
                    </a:lnTo>
                    <a:lnTo>
                      <a:pt x="75" y="128"/>
                    </a:lnTo>
                    <a:lnTo>
                      <a:pt x="74" y="129"/>
                    </a:lnTo>
                    <a:lnTo>
                      <a:pt x="71" y="131"/>
                    </a:lnTo>
                    <a:lnTo>
                      <a:pt x="71" y="131"/>
                    </a:lnTo>
                    <a:lnTo>
                      <a:pt x="68" y="129"/>
                    </a:lnTo>
                    <a:lnTo>
                      <a:pt x="68" y="129"/>
                    </a:lnTo>
                    <a:lnTo>
                      <a:pt x="68" y="131"/>
                    </a:lnTo>
                    <a:lnTo>
                      <a:pt x="66" y="131"/>
                    </a:lnTo>
                    <a:lnTo>
                      <a:pt x="65" y="131"/>
                    </a:lnTo>
                    <a:lnTo>
                      <a:pt x="65" y="131"/>
                    </a:lnTo>
                    <a:lnTo>
                      <a:pt x="62" y="132"/>
                    </a:lnTo>
                    <a:lnTo>
                      <a:pt x="57" y="134"/>
                    </a:lnTo>
                    <a:lnTo>
                      <a:pt x="47" y="136"/>
                    </a:lnTo>
                    <a:lnTo>
                      <a:pt x="45" y="137"/>
                    </a:lnTo>
                    <a:lnTo>
                      <a:pt x="45" y="137"/>
                    </a:lnTo>
                    <a:lnTo>
                      <a:pt x="37" y="139"/>
                    </a:lnTo>
                    <a:lnTo>
                      <a:pt x="37" y="139"/>
                    </a:lnTo>
                    <a:lnTo>
                      <a:pt x="34" y="142"/>
                    </a:lnTo>
                    <a:lnTo>
                      <a:pt x="34" y="145"/>
                    </a:lnTo>
                    <a:lnTo>
                      <a:pt x="34" y="145"/>
                    </a:lnTo>
                    <a:lnTo>
                      <a:pt x="28" y="151"/>
                    </a:lnTo>
                    <a:lnTo>
                      <a:pt x="25" y="151"/>
                    </a:lnTo>
                    <a:lnTo>
                      <a:pt x="24" y="154"/>
                    </a:lnTo>
                    <a:lnTo>
                      <a:pt x="21" y="157"/>
                    </a:lnTo>
                    <a:lnTo>
                      <a:pt x="19" y="158"/>
                    </a:lnTo>
                    <a:lnTo>
                      <a:pt x="19" y="158"/>
                    </a:lnTo>
                    <a:lnTo>
                      <a:pt x="15" y="160"/>
                    </a:lnTo>
                    <a:lnTo>
                      <a:pt x="9" y="160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4" y="158"/>
                    </a:lnTo>
                    <a:lnTo>
                      <a:pt x="0" y="1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11" name="Freeform 37">
                <a:extLst>
                  <a:ext uri="{FF2B5EF4-FFF2-40B4-BE49-F238E27FC236}">
                    <a16:creationId xmlns:a16="http://schemas.microsoft.com/office/drawing/2014/main" id="{28BAF1A1-E55B-8060-C835-1B295807F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3898"/>
                <a:ext cx="17" cy="10"/>
              </a:xfrm>
              <a:custGeom>
                <a:avLst/>
                <a:gdLst>
                  <a:gd name="T0" fmla="*/ 0 w 34"/>
                  <a:gd name="T1" fmla="*/ 0 h 19"/>
                  <a:gd name="T2" fmla="*/ 3 w 34"/>
                  <a:gd name="T3" fmla="*/ 0 h 19"/>
                  <a:gd name="T4" fmla="*/ 3 w 34"/>
                  <a:gd name="T5" fmla="*/ 0 h 19"/>
                  <a:gd name="T6" fmla="*/ 5 w 34"/>
                  <a:gd name="T7" fmla="*/ 1 h 19"/>
                  <a:gd name="T8" fmla="*/ 5 w 34"/>
                  <a:gd name="T9" fmla="*/ 1 h 19"/>
                  <a:gd name="T10" fmla="*/ 6 w 34"/>
                  <a:gd name="T11" fmla="*/ 3 h 19"/>
                  <a:gd name="T12" fmla="*/ 8 w 34"/>
                  <a:gd name="T13" fmla="*/ 3 h 19"/>
                  <a:gd name="T14" fmla="*/ 8 w 34"/>
                  <a:gd name="T15" fmla="*/ 4 h 19"/>
                  <a:gd name="T16" fmla="*/ 8 w 34"/>
                  <a:gd name="T17" fmla="*/ 4 h 19"/>
                  <a:gd name="T18" fmla="*/ 11 w 34"/>
                  <a:gd name="T19" fmla="*/ 4 h 19"/>
                  <a:gd name="T20" fmla="*/ 12 w 34"/>
                  <a:gd name="T21" fmla="*/ 4 h 19"/>
                  <a:gd name="T22" fmla="*/ 12 w 34"/>
                  <a:gd name="T23" fmla="*/ 4 h 19"/>
                  <a:gd name="T24" fmla="*/ 15 w 34"/>
                  <a:gd name="T25" fmla="*/ 6 h 19"/>
                  <a:gd name="T26" fmla="*/ 17 w 34"/>
                  <a:gd name="T27" fmla="*/ 9 h 19"/>
                  <a:gd name="T28" fmla="*/ 20 w 34"/>
                  <a:gd name="T29" fmla="*/ 12 h 19"/>
                  <a:gd name="T30" fmla="*/ 21 w 34"/>
                  <a:gd name="T31" fmla="*/ 12 h 19"/>
                  <a:gd name="T32" fmla="*/ 23 w 34"/>
                  <a:gd name="T33" fmla="*/ 12 h 19"/>
                  <a:gd name="T34" fmla="*/ 24 w 34"/>
                  <a:gd name="T35" fmla="*/ 13 h 19"/>
                  <a:gd name="T36" fmla="*/ 24 w 34"/>
                  <a:gd name="T37" fmla="*/ 13 h 19"/>
                  <a:gd name="T38" fmla="*/ 29 w 34"/>
                  <a:gd name="T39" fmla="*/ 15 h 19"/>
                  <a:gd name="T40" fmla="*/ 29 w 34"/>
                  <a:gd name="T41" fmla="*/ 15 h 19"/>
                  <a:gd name="T42" fmla="*/ 31 w 34"/>
                  <a:gd name="T43" fmla="*/ 15 h 19"/>
                  <a:gd name="T44" fmla="*/ 34 w 34"/>
                  <a:gd name="T45" fmla="*/ 18 h 19"/>
                  <a:gd name="T46" fmla="*/ 34 w 34"/>
                  <a:gd name="T47" fmla="*/ 19 h 19"/>
                  <a:gd name="T48" fmla="*/ 0 w 34"/>
                  <a:gd name="T4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19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31" y="15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12" name="Freeform 38">
                <a:extLst>
                  <a:ext uri="{FF2B5EF4-FFF2-40B4-BE49-F238E27FC236}">
                    <a16:creationId xmlns:a16="http://schemas.microsoft.com/office/drawing/2014/main" id="{F864CCF4-0E2C-AD14-F550-246F1ED4D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3898"/>
                <a:ext cx="17" cy="10"/>
              </a:xfrm>
              <a:custGeom>
                <a:avLst/>
                <a:gdLst>
                  <a:gd name="T0" fmla="*/ 0 w 34"/>
                  <a:gd name="T1" fmla="*/ 0 h 19"/>
                  <a:gd name="T2" fmla="*/ 3 w 34"/>
                  <a:gd name="T3" fmla="*/ 0 h 19"/>
                  <a:gd name="T4" fmla="*/ 3 w 34"/>
                  <a:gd name="T5" fmla="*/ 0 h 19"/>
                  <a:gd name="T6" fmla="*/ 5 w 34"/>
                  <a:gd name="T7" fmla="*/ 1 h 19"/>
                  <a:gd name="T8" fmla="*/ 5 w 34"/>
                  <a:gd name="T9" fmla="*/ 1 h 19"/>
                  <a:gd name="T10" fmla="*/ 6 w 34"/>
                  <a:gd name="T11" fmla="*/ 3 h 19"/>
                  <a:gd name="T12" fmla="*/ 8 w 34"/>
                  <a:gd name="T13" fmla="*/ 3 h 19"/>
                  <a:gd name="T14" fmla="*/ 8 w 34"/>
                  <a:gd name="T15" fmla="*/ 4 h 19"/>
                  <a:gd name="T16" fmla="*/ 8 w 34"/>
                  <a:gd name="T17" fmla="*/ 4 h 19"/>
                  <a:gd name="T18" fmla="*/ 11 w 34"/>
                  <a:gd name="T19" fmla="*/ 4 h 19"/>
                  <a:gd name="T20" fmla="*/ 12 w 34"/>
                  <a:gd name="T21" fmla="*/ 4 h 19"/>
                  <a:gd name="T22" fmla="*/ 12 w 34"/>
                  <a:gd name="T23" fmla="*/ 4 h 19"/>
                  <a:gd name="T24" fmla="*/ 15 w 34"/>
                  <a:gd name="T25" fmla="*/ 6 h 19"/>
                  <a:gd name="T26" fmla="*/ 17 w 34"/>
                  <a:gd name="T27" fmla="*/ 9 h 19"/>
                  <a:gd name="T28" fmla="*/ 20 w 34"/>
                  <a:gd name="T29" fmla="*/ 12 h 19"/>
                  <a:gd name="T30" fmla="*/ 21 w 34"/>
                  <a:gd name="T31" fmla="*/ 12 h 19"/>
                  <a:gd name="T32" fmla="*/ 23 w 34"/>
                  <a:gd name="T33" fmla="*/ 12 h 19"/>
                  <a:gd name="T34" fmla="*/ 24 w 34"/>
                  <a:gd name="T35" fmla="*/ 13 h 19"/>
                  <a:gd name="T36" fmla="*/ 24 w 34"/>
                  <a:gd name="T37" fmla="*/ 13 h 19"/>
                  <a:gd name="T38" fmla="*/ 29 w 34"/>
                  <a:gd name="T39" fmla="*/ 15 h 19"/>
                  <a:gd name="T40" fmla="*/ 29 w 34"/>
                  <a:gd name="T41" fmla="*/ 15 h 19"/>
                  <a:gd name="T42" fmla="*/ 31 w 34"/>
                  <a:gd name="T43" fmla="*/ 15 h 19"/>
                  <a:gd name="T44" fmla="*/ 34 w 34"/>
                  <a:gd name="T45" fmla="*/ 18 h 19"/>
                  <a:gd name="T46" fmla="*/ 34 w 34"/>
                  <a:gd name="T4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19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31" y="15"/>
                    </a:lnTo>
                    <a:lnTo>
                      <a:pt x="34" y="18"/>
                    </a:lnTo>
                    <a:lnTo>
                      <a:pt x="34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13" name="Freeform 39">
                <a:extLst>
                  <a:ext uri="{FF2B5EF4-FFF2-40B4-BE49-F238E27FC236}">
                    <a16:creationId xmlns:a16="http://schemas.microsoft.com/office/drawing/2014/main" id="{A7E1475B-F7F2-F051-C02C-4924DFB09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913"/>
                <a:ext cx="91" cy="26"/>
              </a:xfrm>
              <a:custGeom>
                <a:avLst/>
                <a:gdLst>
                  <a:gd name="T0" fmla="*/ 0 w 182"/>
                  <a:gd name="T1" fmla="*/ 50 h 52"/>
                  <a:gd name="T2" fmla="*/ 24 w 182"/>
                  <a:gd name="T3" fmla="*/ 52 h 52"/>
                  <a:gd name="T4" fmla="*/ 56 w 182"/>
                  <a:gd name="T5" fmla="*/ 36 h 52"/>
                  <a:gd name="T6" fmla="*/ 86 w 182"/>
                  <a:gd name="T7" fmla="*/ 27 h 52"/>
                  <a:gd name="T8" fmla="*/ 96 w 182"/>
                  <a:gd name="T9" fmla="*/ 23 h 52"/>
                  <a:gd name="T10" fmla="*/ 112 w 182"/>
                  <a:gd name="T11" fmla="*/ 18 h 52"/>
                  <a:gd name="T12" fmla="*/ 118 w 182"/>
                  <a:gd name="T13" fmla="*/ 9 h 52"/>
                  <a:gd name="T14" fmla="*/ 140 w 182"/>
                  <a:gd name="T15" fmla="*/ 0 h 52"/>
                  <a:gd name="T16" fmla="*/ 141 w 182"/>
                  <a:gd name="T17" fmla="*/ 9 h 52"/>
                  <a:gd name="T18" fmla="*/ 132 w 182"/>
                  <a:gd name="T19" fmla="*/ 14 h 52"/>
                  <a:gd name="T20" fmla="*/ 135 w 182"/>
                  <a:gd name="T21" fmla="*/ 23 h 52"/>
                  <a:gd name="T22" fmla="*/ 143 w 182"/>
                  <a:gd name="T23" fmla="*/ 27 h 52"/>
                  <a:gd name="T24" fmla="*/ 164 w 182"/>
                  <a:gd name="T25" fmla="*/ 27 h 52"/>
                  <a:gd name="T26" fmla="*/ 170 w 182"/>
                  <a:gd name="T27" fmla="*/ 23 h 52"/>
                  <a:gd name="T28" fmla="*/ 176 w 182"/>
                  <a:gd name="T29" fmla="*/ 21 h 52"/>
                  <a:gd name="T30" fmla="*/ 182 w 182"/>
                  <a:gd name="T31" fmla="*/ 27 h 52"/>
                  <a:gd name="T32" fmla="*/ 0 w 182"/>
                  <a:gd name="T33" fmla="*/ 5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2" h="52">
                    <a:moveTo>
                      <a:pt x="0" y="50"/>
                    </a:moveTo>
                    <a:lnTo>
                      <a:pt x="24" y="52"/>
                    </a:lnTo>
                    <a:lnTo>
                      <a:pt x="56" y="36"/>
                    </a:lnTo>
                    <a:lnTo>
                      <a:pt x="86" y="27"/>
                    </a:lnTo>
                    <a:lnTo>
                      <a:pt x="96" y="23"/>
                    </a:lnTo>
                    <a:lnTo>
                      <a:pt x="112" y="18"/>
                    </a:lnTo>
                    <a:lnTo>
                      <a:pt x="118" y="9"/>
                    </a:lnTo>
                    <a:lnTo>
                      <a:pt x="140" y="0"/>
                    </a:lnTo>
                    <a:lnTo>
                      <a:pt x="141" y="9"/>
                    </a:lnTo>
                    <a:lnTo>
                      <a:pt x="132" y="14"/>
                    </a:lnTo>
                    <a:lnTo>
                      <a:pt x="135" y="23"/>
                    </a:lnTo>
                    <a:lnTo>
                      <a:pt x="143" y="27"/>
                    </a:lnTo>
                    <a:lnTo>
                      <a:pt x="164" y="27"/>
                    </a:lnTo>
                    <a:lnTo>
                      <a:pt x="170" y="23"/>
                    </a:lnTo>
                    <a:lnTo>
                      <a:pt x="176" y="21"/>
                    </a:lnTo>
                    <a:lnTo>
                      <a:pt x="182" y="27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14" name="Freeform 40">
                <a:extLst>
                  <a:ext uri="{FF2B5EF4-FFF2-40B4-BE49-F238E27FC236}">
                    <a16:creationId xmlns:a16="http://schemas.microsoft.com/office/drawing/2014/main" id="{8C6449B0-97FC-8E37-27CA-B5830D8B7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3913"/>
                <a:ext cx="91" cy="26"/>
              </a:xfrm>
              <a:custGeom>
                <a:avLst/>
                <a:gdLst>
                  <a:gd name="T0" fmla="*/ 0 w 182"/>
                  <a:gd name="T1" fmla="*/ 50 h 52"/>
                  <a:gd name="T2" fmla="*/ 24 w 182"/>
                  <a:gd name="T3" fmla="*/ 52 h 52"/>
                  <a:gd name="T4" fmla="*/ 56 w 182"/>
                  <a:gd name="T5" fmla="*/ 36 h 52"/>
                  <a:gd name="T6" fmla="*/ 86 w 182"/>
                  <a:gd name="T7" fmla="*/ 27 h 52"/>
                  <a:gd name="T8" fmla="*/ 96 w 182"/>
                  <a:gd name="T9" fmla="*/ 23 h 52"/>
                  <a:gd name="T10" fmla="*/ 112 w 182"/>
                  <a:gd name="T11" fmla="*/ 18 h 52"/>
                  <a:gd name="T12" fmla="*/ 118 w 182"/>
                  <a:gd name="T13" fmla="*/ 9 h 52"/>
                  <a:gd name="T14" fmla="*/ 140 w 182"/>
                  <a:gd name="T15" fmla="*/ 0 h 52"/>
                  <a:gd name="T16" fmla="*/ 141 w 182"/>
                  <a:gd name="T17" fmla="*/ 9 h 52"/>
                  <a:gd name="T18" fmla="*/ 132 w 182"/>
                  <a:gd name="T19" fmla="*/ 14 h 52"/>
                  <a:gd name="T20" fmla="*/ 135 w 182"/>
                  <a:gd name="T21" fmla="*/ 23 h 52"/>
                  <a:gd name="T22" fmla="*/ 143 w 182"/>
                  <a:gd name="T23" fmla="*/ 27 h 52"/>
                  <a:gd name="T24" fmla="*/ 164 w 182"/>
                  <a:gd name="T25" fmla="*/ 27 h 52"/>
                  <a:gd name="T26" fmla="*/ 170 w 182"/>
                  <a:gd name="T27" fmla="*/ 23 h 52"/>
                  <a:gd name="T28" fmla="*/ 176 w 182"/>
                  <a:gd name="T29" fmla="*/ 21 h 52"/>
                  <a:gd name="T30" fmla="*/ 182 w 182"/>
                  <a:gd name="T31" fmla="*/ 2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2" h="52">
                    <a:moveTo>
                      <a:pt x="0" y="50"/>
                    </a:moveTo>
                    <a:lnTo>
                      <a:pt x="24" y="52"/>
                    </a:lnTo>
                    <a:lnTo>
                      <a:pt x="56" y="36"/>
                    </a:lnTo>
                    <a:lnTo>
                      <a:pt x="86" y="27"/>
                    </a:lnTo>
                    <a:lnTo>
                      <a:pt x="96" y="23"/>
                    </a:lnTo>
                    <a:lnTo>
                      <a:pt x="112" y="18"/>
                    </a:lnTo>
                    <a:lnTo>
                      <a:pt x="118" y="9"/>
                    </a:lnTo>
                    <a:lnTo>
                      <a:pt x="140" y="0"/>
                    </a:lnTo>
                    <a:lnTo>
                      <a:pt x="141" y="9"/>
                    </a:lnTo>
                    <a:lnTo>
                      <a:pt x="132" y="14"/>
                    </a:lnTo>
                    <a:lnTo>
                      <a:pt x="135" y="23"/>
                    </a:lnTo>
                    <a:lnTo>
                      <a:pt x="143" y="27"/>
                    </a:lnTo>
                    <a:lnTo>
                      <a:pt x="164" y="27"/>
                    </a:lnTo>
                    <a:lnTo>
                      <a:pt x="170" y="23"/>
                    </a:lnTo>
                    <a:lnTo>
                      <a:pt x="176" y="21"/>
                    </a:lnTo>
                    <a:lnTo>
                      <a:pt x="182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15" name="Freeform 41">
                <a:extLst>
                  <a:ext uri="{FF2B5EF4-FFF2-40B4-BE49-F238E27FC236}">
                    <a16:creationId xmlns:a16="http://schemas.microsoft.com/office/drawing/2014/main" id="{C1F67A52-D9F6-CC89-072F-5F2E13D8A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3927"/>
                <a:ext cx="57" cy="59"/>
              </a:xfrm>
              <a:custGeom>
                <a:avLst/>
                <a:gdLst>
                  <a:gd name="T0" fmla="*/ 89 w 113"/>
                  <a:gd name="T1" fmla="*/ 0 h 117"/>
                  <a:gd name="T2" fmla="*/ 92 w 113"/>
                  <a:gd name="T3" fmla="*/ 14 h 117"/>
                  <a:gd name="T4" fmla="*/ 101 w 113"/>
                  <a:gd name="T5" fmla="*/ 31 h 117"/>
                  <a:gd name="T6" fmla="*/ 112 w 113"/>
                  <a:gd name="T7" fmla="*/ 44 h 117"/>
                  <a:gd name="T8" fmla="*/ 113 w 113"/>
                  <a:gd name="T9" fmla="*/ 55 h 117"/>
                  <a:gd name="T10" fmla="*/ 113 w 113"/>
                  <a:gd name="T11" fmla="*/ 57 h 117"/>
                  <a:gd name="T12" fmla="*/ 101 w 113"/>
                  <a:gd name="T13" fmla="*/ 58 h 117"/>
                  <a:gd name="T14" fmla="*/ 89 w 113"/>
                  <a:gd name="T15" fmla="*/ 69 h 117"/>
                  <a:gd name="T16" fmla="*/ 65 w 113"/>
                  <a:gd name="T17" fmla="*/ 63 h 117"/>
                  <a:gd name="T18" fmla="*/ 34 w 113"/>
                  <a:gd name="T19" fmla="*/ 75 h 117"/>
                  <a:gd name="T20" fmla="*/ 34 w 113"/>
                  <a:gd name="T21" fmla="*/ 91 h 117"/>
                  <a:gd name="T22" fmla="*/ 19 w 113"/>
                  <a:gd name="T23" fmla="*/ 88 h 117"/>
                  <a:gd name="T24" fmla="*/ 25 w 113"/>
                  <a:gd name="T25" fmla="*/ 94 h 117"/>
                  <a:gd name="T26" fmla="*/ 22 w 113"/>
                  <a:gd name="T27" fmla="*/ 101 h 117"/>
                  <a:gd name="T28" fmla="*/ 22 w 113"/>
                  <a:gd name="T29" fmla="*/ 104 h 117"/>
                  <a:gd name="T30" fmla="*/ 25 w 113"/>
                  <a:gd name="T31" fmla="*/ 108 h 117"/>
                  <a:gd name="T32" fmla="*/ 3 w 113"/>
                  <a:gd name="T33" fmla="*/ 113 h 117"/>
                  <a:gd name="T34" fmla="*/ 0 w 113"/>
                  <a:gd name="T35" fmla="*/ 117 h 117"/>
                  <a:gd name="T36" fmla="*/ 89 w 113"/>
                  <a:gd name="T37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3" h="117">
                    <a:moveTo>
                      <a:pt x="89" y="0"/>
                    </a:moveTo>
                    <a:lnTo>
                      <a:pt x="92" y="14"/>
                    </a:lnTo>
                    <a:lnTo>
                      <a:pt x="101" y="31"/>
                    </a:lnTo>
                    <a:lnTo>
                      <a:pt x="112" y="44"/>
                    </a:lnTo>
                    <a:lnTo>
                      <a:pt x="113" y="55"/>
                    </a:lnTo>
                    <a:lnTo>
                      <a:pt x="113" y="57"/>
                    </a:lnTo>
                    <a:lnTo>
                      <a:pt x="101" y="58"/>
                    </a:lnTo>
                    <a:lnTo>
                      <a:pt x="89" y="69"/>
                    </a:lnTo>
                    <a:lnTo>
                      <a:pt x="65" y="63"/>
                    </a:lnTo>
                    <a:lnTo>
                      <a:pt x="34" y="75"/>
                    </a:lnTo>
                    <a:lnTo>
                      <a:pt x="34" y="91"/>
                    </a:lnTo>
                    <a:lnTo>
                      <a:pt x="19" y="88"/>
                    </a:lnTo>
                    <a:lnTo>
                      <a:pt x="25" y="94"/>
                    </a:lnTo>
                    <a:lnTo>
                      <a:pt x="22" y="101"/>
                    </a:lnTo>
                    <a:lnTo>
                      <a:pt x="22" y="104"/>
                    </a:lnTo>
                    <a:lnTo>
                      <a:pt x="25" y="108"/>
                    </a:lnTo>
                    <a:lnTo>
                      <a:pt x="3" y="113"/>
                    </a:lnTo>
                    <a:lnTo>
                      <a:pt x="0" y="117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16" name="Freeform 42">
                <a:extLst>
                  <a:ext uri="{FF2B5EF4-FFF2-40B4-BE49-F238E27FC236}">
                    <a16:creationId xmlns:a16="http://schemas.microsoft.com/office/drawing/2014/main" id="{0D0708F4-7EAC-D48A-9C08-10C8CB6AE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3927"/>
                <a:ext cx="57" cy="59"/>
              </a:xfrm>
              <a:custGeom>
                <a:avLst/>
                <a:gdLst>
                  <a:gd name="T0" fmla="*/ 89 w 113"/>
                  <a:gd name="T1" fmla="*/ 0 h 117"/>
                  <a:gd name="T2" fmla="*/ 92 w 113"/>
                  <a:gd name="T3" fmla="*/ 14 h 117"/>
                  <a:gd name="T4" fmla="*/ 101 w 113"/>
                  <a:gd name="T5" fmla="*/ 31 h 117"/>
                  <a:gd name="T6" fmla="*/ 112 w 113"/>
                  <a:gd name="T7" fmla="*/ 44 h 117"/>
                  <a:gd name="T8" fmla="*/ 113 w 113"/>
                  <a:gd name="T9" fmla="*/ 55 h 117"/>
                  <a:gd name="T10" fmla="*/ 113 w 113"/>
                  <a:gd name="T11" fmla="*/ 57 h 117"/>
                  <a:gd name="T12" fmla="*/ 101 w 113"/>
                  <a:gd name="T13" fmla="*/ 58 h 117"/>
                  <a:gd name="T14" fmla="*/ 89 w 113"/>
                  <a:gd name="T15" fmla="*/ 69 h 117"/>
                  <a:gd name="T16" fmla="*/ 65 w 113"/>
                  <a:gd name="T17" fmla="*/ 63 h 117"/>
                  <a:gd name="T18" fmla="*/ 34 w 113"/>
                  <a:gd name="T19" fmla="*/ 75 h 117"/>
                  <a:gd name="T20" fmla="*/ 34 w 113"/>
                  <a:gd name="T21" fmla="*/ 91 h 117"/>
                  <a:gd name="T22" fmla="*/ 19 w 113"/>
                  <a:gd name="T23" fmla="*/ 88 h 117"/>
                  <a:gd name="T24" fmla="*/ 25 w 113"/>
                  <a:gd name="T25" fmla="*/ 94 h 117"/>
                  <a:gd name="T26" fmla="*/ 22 w 113"/>
                  <a:gd name="T27" fmla="*/ 101 h 117"/>
                  <a:gd name="T28" fmla="*/ 22 w 113"/>
                  <a:gd name="T29" fmla="*/ 104 h 117"/>
                  <a:gd name="T30" fmla="*/ 25 w 113"/>
                  <a:gd name="T31" fmla="*/ 108 h 117"/>
                  <a:gd name="T32" fmla="*/ 3 w 113"/>
                  <a:gd name="T33" fmla="*/ 113 h 117"/>
                  <a:gd name="T34" fmla="*/ 0 w 113"/>
                  <a:gd name="T35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3" h="117">
                    <a:moveTo>
                      <a:pt x="89" y="0"/>
                    </a:moveTo>
                    <a:lnTo>
                      <a:pt x="92" y="14"/>
                    </a:lnTo>
                    <a:lnTo>
                      <a:pt x="101" y="31"/>
                    </a:lnTo>
                    <a:lnTo>
                      <a:pt x="112" y="44"/>
                    </a:lnTo>
                    <a:lnTo>
                      <a:pt x="113" y="55"/>
                    </a:lnTo>
                    <a:lnTo>
                      <a:pt x="113" y="57"/>
                    </a:lnTo>
                    <a:lnTo>
                      <a:pt x="101" y="58"/>
                    </a:lnTo>
                    <a:lnTo>
                      <a:pt x="89" y="69"/>
                    </a:lnTo>
                    <a:lnTo>
                      <a:pt x="65" y="63"/>
                    </a:lnTo>
                    <a:lnTo>
                      <a:pt x="34" y="75"/>
                    </a:lnTo>
                    <a:lnTo>
                      <a:pt x="34" y="91"/>
                    </a:lnTo>
                    <a:lnTo>
                      <a:pt x="19" y="88"/>
                    </a:lnTo>
                    <a:lnTo>
                      <a:pt x="25" y="94"/>
                    </a:lnTo>
                    <a:lnTo>
                      <a:pt x="22" y="101"/>
                    </a:lnTo>
                    <a:lnTo>
                      <a:pt x="22" y="104"/>
                    </a:lnTo>
                    <a:lnTo>
                      <a:pt x="25" y="108"/>
                    </a:lnTo>
                    <a:lnTo>
                      <a:pt x="3" y="113"/>
                    </a:lnTo>
                    <a:lnTo>
                      <a:pt x="0" y="1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17" name="Freeform 43">
                <a:extLst>
                  <a:ext uri="{FF2B5EF4-FFF2-40B4-BE49-F238E27FC236}">
                    <a16:creationId xmlns:a16="http://schemas.microsoft.com/office/drawing/2014/main" id="{9F70FF3A-ABD5-E41E-965B-D502847BE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3986"/>
                <a:ext cx="24" cy="16"/>
              </a:xfrm>
              <a:custGeom>
                <a:avLst/>
                <a:gdLst>
                  <a:gd name="T0" fmla="*/ 49 w 49"/>
                  <a:gd name="T1" fmla="*/ 0 h 34"/>
                  <a:gd name="T2" fmla="*/ 49 w 49"/>
                  <a:gd name="T3" fmla="*/ 0 h 34"/>
                  <a:gd name="T4" fmla="*/ 49 w 49"/>
                  <a:gd name="T5" fmla="*/ 0 h 34"/>
                  <a:gd name="T6" fmla="*/ 47 w 49"/>
                  <a:gd name="T7" fmla="*/ 2 h 34"/>
                  <a:gd name="T8" fmla="*/ 47 w 49"/>
                  <a:gd name="T9" fmla="*/ 2 h 34"/>
                  <a:gd name="T10" fmla="*/ 47 w 49"/>
                  <a:gd name="T11" fmla="*/ 3 h 34"/>
                  <a:gd name="T12" fmla="*/ 45 w 49"/>
                  <a:gd name="T13" fmla="*/ 5 h 34"/>
                  <a:gd name="T14" fmla="*/ 45 w 49"/>
                  <a:gd name="T15" fmla="*/ 5 h 34"/>
                  <a:gd name="T16" fmla="*/ 44 w 49"/>
                  <a:gd name="T17" fmla="*/ 8 h 34"/>
                  <a:gd name="T18" fmla="*/ 44 w 49"/>
                  <a:gd name="T19" fmla="*/ 8 h 34"/>
                  <a:gd name="T20" fmla="*/ 44 w 49"/>
                  <a:gd name="T21" fmla="*/ 11 h 34"/>
                  <a:gd name="T22" fmla="*/ 44 w 49"/>
                  <a:gd name="T23" fmla="*/ 11 h 34"/>
                  <a:gd name="T24" fmla="*/ 44 w 49"/>
                  <a:gd name="T25" fmla="*/ 11 h 34"/>
                  <a:gd name="T26" fmla="*/ 44 w 49"/>
                  <a:gd name="T27" fmla="*/ 15 h 34"/>
                  <a:gd name="T28" fmla="*/ 44 w 49"/>
                  <a:gd name="T29" fmla="*/ 15 h 34"/>
                  <a:gd name="T30" fmla="*/ 44 w 49"/>
                  <a:gd name="T31" fmla="*/ 15 h 34"/>
                  <a:gd name="T32" fmla="*/ 41 w 49"/>
                  <a:gd name="T33" fmla="*/ 15 h 34"/>
                  <a:gd name="T34" fmla="*/ 41 w 49"/>
                  <a:gd name="T35" fmla="*/ 14 h 34"/>
                  <a:gd name="T36" fmla="*/ 41 w 49"/>
                  <a:gd name="T37" fmla="*/ 14 h 34"/>
                  <a:gd name="T38" fmla="*/ 39 w 49"/>
                  <a:gd name="T39" fmla="*/ 14 h 34"/>
                  <a:gd name="T40" fmla="*/ 38 w 49"/>
                  <a:gd name="T41" fmla="*/ 12 h 34"/>
                  <a:gd name="T42" fmla="*/ 38 w 49"/>
                  <a:gd name="T43" fmla="*/ 11 h 34"/>
                  <a:gd name="T44" fmla="*/ 38 w 49"/>
                  <a:gd name="T45" fmla="*/ 11 h 34"/>
                  <a:gd name="T46" fmla="*/ 36 w 49"/>
                  <a:gd name="T47" fmla="*/ 11 h 34"/>
                  <a:gd name="T48" fmla="*/ 36 w 49"/>
                  <a:gd name="T49" fmla="*/ 11 h 34"/>
                  <a:gd name="T50" fmla="*/ 36 w 49"/>
                  <a:gd name="T51" fmla="*/ 9 h 34"/>
                  <a:gd name="T52" fmla="*/ 35 w 49"/>
                  <a:gd name="T53" fmla="*/ 9 h 34"/>
                  <a:gd name="T54" fmla="*/ 35 w 49"/>
                  <a:gd name="T55" fmla="*/ 9 h 34"/>
                  <a:gd name="T56" fmla="*/ 33 w 49"/>
                  <a:gd name="T57" fmla="*/ 9 h 34"/>
                  <a:gd name="T58" fmla="*/ 33 w 49"/>
                  <a:gd name="T59" fmla="*/ 9 h 34"/>
                  <a:gd name="T60" fmla="*/ 33 w 49"/>
                  <a:gd name="T61" fmla="*/ 9 h 34"/>
                  <a:gd name="T62" fmla="*/ 33 w 49"/>
                  <a:gd name="T63" fmla="*/ 11 h 34"/>
                  <a:gd name="T64" fmla="*/ 33 w 49"/>
                  <a:gd name="T65" fmla="*/ 11 h 34"/>
                  <a:gd name="T66" fmla="*/ 32 w 49"/>
                  <a:gd name="T67" fmla="*/ 12 h 34"/>
                  <a:gd name="T68" fmla="*/ 29 w 49"/>
                  <a:gd name="T69" fmla="*/ 14 h 34"/>
                  <a:gd name="T70" fmla="*/ 29 w 49"/>
                  <a:gd name="T71" fmla="*/ 14 h 34"/>
                  <a:gd name="T72" fmla="*/ 27 w 49"/>
                  <a:gd name="T73" fmla="*/ 14 h 34"/>
                  <a:gd name="T74" fmla="*/ 26 w 49"/>
                  <a:gd name="T75" fmla="*/ 15 h 34"/>
                  <a:gd name="T76" fmla="*/ 26 w 49"/>
                  <a:gd name="T77" fmla="*/ 17 h 34"/>
                  <a:gd name="T78" fmla="*/ 26 w 49"/>
                  <a:gd name="T79" fmla="*/ 17 h 34"/>
                  <a:gd name="T80" fmla="*/ 26 w 49"/>
                  <a:gd name="T81" fmla="*/ 17 h 34"/>
                  <a:gd name="T82" fmla="*/ 26 w 49"/>
                  <a:gd name="T83" fmla="*/ 19 h 34"/>
                  <a:gd name="T84" fmla="*/ 15 w 49"/>
                  <a:gd name="T85" fmla="*/ 26 h 34"/>
                  <a:gd name="T86" fmla="*/ 15 w 49"/>
                  <a:gd name="T87" fmla="*/ 26 h 34"/>
                  <a:gd name="T88" fmla="*/ 8 w 49"/>
                  <a:gd name="T89" fmla="*/ 28 h 34"/>
                  <a:gd name="T90" fmla="*/ 8 w 49"/>
                  <a:gd name="T91" fmla="*/ 28 h 34"/>
                  <a:gd name="T92" fmla="*/ 8 w 49"/>
                  <a:gd name="T93" fmla="*/ 29 h 34"/>
                  <a:gd name="T94" fmla="*/ 8 w 49"/>
                  <a:gd name="T95" fmla="*/ 29 h 34"/>
                  <a:gd name="T96" fmla="*/ 1 w 49"/>
                  <a:gd name="T97" fmla="*/ 32 h 34"/>
                  <a:gd name="T98" fmla="*/ 0 w 49"/>
                  <a:gd name="T99" fmla="*/ 34 h 34"/>
                  <a:gd name="T100" fmla="*/ 49 w 49"/>
                  <a:gd name="T10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9" h="34">
                    <a:moveTo>
                      <a:pt x="49" y="0"/>
                    </a:moveTo>
                    <a:lnTo>
                      <a:pt x="49" y="0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39" y="14"/>
                    </a:lnTo>
                    <a:lnTo>
                      <a:pt x="38" y="12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2" y="12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9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1" y="32"/>
                    </a:lnTo>
                    <a:lnTo>
                      <a:pt x="0" y="3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18" name="Freeform 44">
                <a:extLst>
                  <a:ext uri="{FF2B5EF4-FFF2-40B4-BE49-F238E27FC236}">
                    <a16:creationId xmlns:a16="http://schemas.microsoft.com/office/drawing/2014/main" id="{B7320B8C-CAD0-C492-FACB-29CCC5500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3986"/>
                <a:ext cx="24" cy="16"/>
              </a:xfrm>
              <a:custGeom>
                <a:avLst/>
                <a:gdLst>
                  <a:gd name="T0" fmla="*/ 49 w 49"/>
                  <a:gd name="T1" fmla="*/ 0 h 34"/>
                  <a:gd name="T2" fmla="*/ 49 w 49"/>
                  <a:gd name="T3" fmla="*/ 0 h 34"/>
                  <a:gd name="T4" fmla="*/ 49 w 49"/>
                  <a:gd name="T5" fmla="*/ 0 h 34"/>
                  <a:gd name="T6" fmla="*/ 47 w 49"/>
                  <a:gd name="T7" fmla="*/ 2 h 34"/>
                  <a:gd name="T8" fmla="*/ 47 w 49"/>
                  <a:gd name="T9" fmla="*/ 2 h 34"/>
                  <a:gd name="T10" fmla="*/ 47 w 49"/>
                  <a:gd name="T11" fmla="*/ 3 h 34"/>
                  <a:gd name="T12" fmla="*/ 45 w 49"/>
                  <a:gd name="T13" fmla="*/ 5 h 34"/>
                  <a:gd name="T14" fmla="*/ 45 w 49"/>
                  <a:gd name="T15" fmla="*/ 5 h 34"/>
                  <a:gd name="T16" fmla="*/ 44 w 49"/>
                  <a:gd name="T17" fmla="*/ 8 h 34"/>
                  <a:gd name="T18" fmla="*/ 44 w 49"/>
                  <a:gd name="T19" fmla="*/ 8 h 34"/>
                  <a:gd name="T20" fmla="*/ 44 w 49"/>
                  <a:gd name="T21" fmla="*/ 11 h 34"/>
                  <a:gd name="T22" fmla="*/ 44 w 49"/>
                  <a:gd name="T23" fmla="*/ 11 h 34"/>
                  <a:gd name="T24" fmla="*/ 44 w 49"/>
                  <a:gd name="T25" fmla="*/ 11 h 34"/>
                  <a:gd name="T26" fmla="*/ 44 w 49"/>
                  <a:gd name="T27" fmla="*/ 15 h 34"/>
                  <a:gd name="T28" fmla="*/ 44 w 49"/>
                  <a:gd name="T29" fmla="*/ 15 h 34"/>
                  <a:gd name="T30" fmla="*/ 44 w 49"/>
                  <a:gd name="T31" fmla="*/ 15 h 34"/>
                  <a:gd name="T32" fmla="*/ 41 w 49"/>
                  <a:gd name="T33" fmla="*/ 15 h 34"/>
                  <a:gd name="T34" fmla="*/ 41 w 49"/>
                  <a:gd name="T35" fmla="*/ 14 h 34"/>
                  <a:gd name="T36" fmla="*/ 41 w 49"/>
                  <a:gd name="T37" fmla="*/ 14 h 34"/>
                  <a:gd name="T38" fmla="*/ 39 w 49"/>
                  <a:gd name="T39" fmla="*/ 14 h 34"/>
                  <a:gd name="T40" fmla="*/ 38 w 49"/>
                  <a:gd name="T41" fmla="*/ 12 h 34"/>
                  <a:gd name="T42" fmla="*/ 38 w 49"/>
                  <a:gd name="T43" fmla="*/ 11 h 34"/>
                  <a:gd name="T44" fmla="*/ 38 w 49"/>
                  <a:gd name="T45" fmla="*/ 11 h 34"/>
                  <a:gd name="T46" fmla="*/ 36 w 49"/>
                  <a:gd name="T47" fmla="*/ 11 h 34"/>
                  <a:gd name="T48" fmla="*/ 36 w 49"/>
                  <a:gd name="T49" fmla="*/ 11 h 34"/>
                  <a:gd name="T50" fmla="*/ 36 w 49"/>
                  <a:gd name="T51" fmla="*/ 9 h 34"/>
                  <a:gd name="T52" fmla="*/ 35 w 49"/>
                  <a:gd name="T53" fmla="*/ 9 h 34"/>
                  <a:gd name="T54" fmla="*/ 35 w 49"/>
                  <a:gd name="T55" fmla="*/ 9 h 34"/>
                  <a:gd name="T56" fmla="*/ 33 w 49"/>
                  <a:gd name="T57" fmla="*/ 9 h 34"/>
                  <a:gd name="T58" fmla="*/ 33 w 49"/>
                  <a:gd name="T59" fmla="*/ 9 h 34"/>
                  <a:gd name="T60" fmla="*/ 33 w 49"/>
                  <a:gd name="T61" fmla="*/ 9 h 34"/>
                  <a:gd name="T62" fmla="*/ 33 w 49"/>
                  <a:gd name="T63" fmla="*/ 11 h 34"/>
                  <a:gd name="T64" fmla="*/ 33 w 49"/>
                  <a:gd name="T65" fmla="*/ 11 h 34"/>
                  <a:gd name="T66" fmla="*/ 32 w 49"/>
                  <a:gd name="T67" fmla="*/ 12 h 34"/>
                  <a:gd name="T68" fmla="*/ 29 w 49"/>
                  <a:gd name="T69" fmla="*/ 14 h 34"/>
                  <a:gd name="T70" fmla="*/ 29 w 49"/>
                  <a:gd name="T71" fmla="*/ 14 h 34"/>
                  <a:gd name="T72" fmla="*/ 27 w 49"/>
                  <a:gd name="T73" fmla="*/ 14 h 34"/>
                  <a:gd name="T74" fmla="*/ 26 w 49"/>
                  <a:gd name="T75" fmla="*/ 15 h 34"/>
                  <a:gd name="T76" fmla="*/ 26 w 49"/>
                  <a:gd name="T77" fmla="*/ 17 h 34"/>
                  <a:gd name="T78" fmla="*/ 26 w 49"/>
                  <a:gd name="T79" fmla="*/ 17 h 34"/>
                  <a:gd name="T80" fmla="*/ 26 w 49"/>
                  <a:gd name="T81" fmla="*/ 17 h 34"/>
                  <a:gd name="T82" fmla="*/ 26 w 49"/>
                  <a:gd name="T83" fmla="*/ 19 h 34"/>
                  <a:gd name="T84" fmla="*/ 15 w 49"/>
                  <a:gd name="T85" fmla="*/ 26 h 34"/>
                  <a:gd name="T86" fmla="*/ 15 w 49"/>
                  <a:gd name="T87" fmla="*/ 26 h 34"/>
                  <a:gd name="T88" fmla="*/ 8 w 49"/>
                  <a:gd name="T89" fmla="*/ 28 h 34"/>
                  <a:gd name="T90" fmla="*/ 8 w 49"/>
                  <a:gd name="T91" fmla="*/ 28 h 34"/>
                  <a:gd name="T92" fmla="*/ 8 w 49"/>
                  <a:gd name="T93" fmla="*/ 29 h 34"/>
                  <a:gd name="T94" fmla="*/ 8 w 49"/>
                  <a:gd name="T95" fmla="*/ 29 h 34"/>
                  <a:gd name="T96" fmla="*/ 1 w 49"/>
                  <a:gd name="T97" fmla="*/ 32 h 34"/>
                  <a:gd name="T98" fmla="*/ 0 w 49"/>
                  <a:gd name="T9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9" h="34">
                    <a:moveTo>
                      <a:pt x="49" y="0"/>
                    </a:moveTo>
                    <a:lnTo>
                      <a:pt x="49" y="0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39" y="14"/>
                    </a:lnTo>
                    <a:lnTo>
                      <a:pt x="38" y="12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2" y="12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9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1" y="32"/>
                    </a:lnTo>
                    <a:lnTo>
                      <a:pt x="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19" name="Freeform 45">
                <a:extLst>
                  <a:ext uri="{FF2B5EF4-FFF2-40B4-BE49-F238E27FC236}">
                    <a16:creationId xmlns:a16="http://schemas.microsoft.com/office/drawing/2014/main" id="{1B6BC212-4D16-6E86-D598-D2F657274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3848"/>
                <a:ext cx="81" cy="60"/>
              </a:xfrm>
              <a:custGeom>
                <a:avLst/>
                <a:gdLst>
                  <a:gd name="T0" fmla="*/ 132 w 163"/>
                  <a:gd name="T1" fmla="*/ 6 h 120"/>
                  <a:gd name="T2" fmla="*/ 123 w 163"/>
                  <a:gd name="T3" fmla="*/ 12 h 120"/>
                  <a:gd name="T4" fmla="*/ 123 w 163"/>
                  <a:gd name="T5" fmla="*/ 15 h 120"/>
                  <a:gd name="T6" fmla="*/ 116 w 163"/>
                  <a:gd name="T7" fmla="*/ 21 h 120"/>
                  <a:gd name="T8" fmla="*/ 108 w 163"/>
                  <a:gd name="T9" fmla="*/ 26 h 120"/>
                  <a:gd name="T10" fmla="*/ 103 w 163"/>
                  <a:gd name="T11" fmla="*/ 26 h 120"/>
                  <a:gd name="T12" fmla="*/ 97 w 163"/>
                  <a:gd name="T13" fmla="*/ 31 h 120"/>
                  <a:gd name="T14" fmla="*/ 94 w 163"/>
                  <a:gd name="T15" fmla="*/ 34 h 120"/>
                  <a:gd name="T16" fmla="*/ 87 w 163"/>
                  <a:gd name="T17" fmla="*/ 38 h 120"/>
                  <a:gd name="T18" fmla="*/ 85 w 163"/>
                  <a:gd name="T19" fmla="*/ 41 h 120"/>
                  <a:gd name="T20" fmla="*/ 81 w 163"/>
                  <a:gd name="T21" fmla="*/ 40 h 120"/>
                  <a:gd name="T22" fmla="*/ 72 w 163"/>
                  <a:gd name="T23" fmla="*/ 49 h 120"/>
                  <a:gd name="T24" fmla="*/ 66 w 163"/>
                  <a:gd name="T25" fmla="*/ 55 h 120"/>
                  <a:gd name="T26" fmla="*/ 59 w 163"/>
                  <a:gd name="T27" fmla="*/ 58 h 120"/>
                  <a:gd name="T28" fmla="*/ 53 w 163"/>
                  <a:gd name="T29" fmla="*/ 64 h 120"/>
                  <a:gd name="T30" fmla="*/ 44 w 163"/>
                  <a:gd name="T31" fmla="*/ 67 h 120"/>
                  <a:gd name="T32" fmla="*/ 40 w 163"/>
                  <a:gd name="T33" fmla="*/ 66 h 120"/>
                  <a:gd name="T34" fmla="*/ 32 w 163"/>
                  <a:gd name="T35" fmla="*/ 75 h 120"/>
                  <a:gd name="T36" fmla="*/ 20 w 163"/>
                  <a:gd name="T37" fmla="*/ 79 h 120"/>
                  <a:gd name="T38" fmla="*/ 14 w 163"/>
                  <a:gd name="T39" fmla="*/ 82 h 120"/>
                  <a:gd name="T40" fmla="*/ 9 w 163"/>
                  <a:gd name="T41" fmla="*/ 85 h 120"/>
                  <a:gd name="T42" fmla="*/ 8 w 163"/>
                  <a:gd name="T43" fmla="*/ 88 h 120"/>
                  <a:gd name="T44" fmla="*/ 3 w 163"/>
                  <a:gd name="T45" fmla="*/ 93 h 120"/>
                  <a:gd name="T46" fmla="*/ 0 w 163"/>
                  <a:gd name="T47" fmla="*/ 99 h 120"/>
                  <a:gd name="T48" fmla="*/ 0 w 163"/>
                  <a:gd name="T49" fmla="*/ 110 h 120"/>
                  <a:gd name="T50" fmla="*/ 2 w 163"/>
                  <a:gd name="T51" fmla="*/ 117 h 120"/>
                  <a:gd name="T52" fmla="*/ 8 w 163"/>
                  <a:gd name="T53" fmla="*/ 114 h 120"/>
                  <a:gd name="T54" fmla="*/ 20 w 163"/>
                  <a:gd name="T55" fmla="*/ 110 h 120"/>
                  <a:gd name="T56" fmla="*/ 28 w 163"/>
                  <a:gd name="T57" fmla="*/ 107 h 120"/>
                  <a:gd name="T58" fmla="*/ 35 w 163"/>
                  <a:gd name="T59" fmla="*/ 99 h 120"/>
                  <a:gd name="T60" fmla="*/ 40 w 163"/>
                  <a:gd name="T61" fmla="*/ 96 h 120"/>
                  <a:gd name="T62" fmla="*/ 52 w 163"/>
                  <a:gd name="T63" fmla="*/ 94 h 120"/>
                  <a:gd name="T64" fmla="*/ 85 w 163"/>
                  <a:gd name="T65" fmla="*/ 82 h 120"/>
                  <a:gd name="T66" fmla="*/ 94 w 163"/>
                  <a:gd name="T67" fmla="*/ 75 h 120"/>
                  <a:gd name="T68" fmla="*/ 102 w 163"/>
                  <a:gd name="T69" fmla="*/ 66 h 120"/>
                  <a:gd name="T70" fmla="*/ 113 w 163"/>
                  <a:gd name="T71" fmla="*/ 58 h 120"/>
                  <a:gd name="T72" fmla="*/ 117 w 163"/>
                  <a:gd name="T73" fmla="*/ 53 h 120"/>
                  <a:gd name="T74" fmla="*/ 122 w 163"/>
                  <a:gd name="T75" fmla="*/ 50 h 120"/>
                  <a:gd name="T76" fmla="*/ 126 w 163"/>
                  <a:gd name="T77" fmla="*/ 47 h 120"/>
                  <a:gd name="T78" fmla="*/ 129 w 163"/>
                  <a:gd name="T79" fmla="*/ 44 h 120"/>
                  <a:gd name="T80" fmla="*/ 141 w 163"/>
                  <a:gd name="T81" fmla="*/ 40 h 120"/>
                  <a:gd name="T82" fmla="*/ 149 w 163"/>
                  <a:gd name="T83" fmla="*/ 38 h 120"/>
                  <a:gd name="T84" fmla="*/ 152 w 163"/>
                  <a:gd name="T85" fmla="*/ 35 h 120"/>
                  <a:gd name="T86" fmla="*/ 157 w 163"/>
                  <a:gd name="T87" fmla="*/ 34 h 120"/>
                  <a:gd name="T88" fmla="*/ 163 w 163"/>
                  <a:gd name="T89" fmla="*/ 31 h 120"/>
                  <a:gd name="T90" fmla="*/ 154 w 163"/>
                  <a:gd name="T91" fmla="*/ 18 h 120"/>
                  <a:gd name="T92" fmla="*/ 154 w 163"/>
                  <a:gd name="T93" fmla="*/ 11 h 120"/>
                  <a:gd name="T94" fmla="*/ 149 w 163"/>
                  <a:gd name="T95" fmla="*/ 5 h 120"/>
                  <a:gd name="T96" fmla="*/ 147 w 163"/>
                  <a:gd name="T9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3" h="120">
                    <a:moveTo>
                      <a:pt x="138" y="3"/>
                    </a:moveTo>
                    <a:lnTo>
                      <a:pt x="134" y="3"/>
                    </a:lnTo>
                    <a:lnTo>
                      <a:pt x="134" y="3"/>
                    </a:lnTo>
                    <a:lnTo>
                      <a:pt x="132" y="6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31" y="12"/>
                    </a:lnTo>
                    <a:lnTo>
                      <a:pt x="123" y="12"/>
                    </a:lnTo>
                    <a:lnTo>
                      <a:pt x="123" y="12"/>
                    </a:lnTo>
                    <a:lnTo>
                      <a:pt x="123" y="15"/>
                    </a:lnTo>
                    <a:lnTo>
                      <a:pt x="123" y="15"/>
                    </a:lnTo>
                    <a:lnTo>
                      <a:pt x="123" y="15"/>
                    </a:lnTo>
                    <a:lnTo>
                      <a:pt x="117" y="18"/>
                    </a:lnTo>
                    <a:lnTo>
                      <a:pt x="117" y="18"/>
                    </a:lnTo>
                    <a:lnTo>
                      <a:pt x="116" y="20"/>
                    </a:lnTo>
                    <a:lnTo>
                      <a:pt x="116" y="21"/>
                    </a:lnTo>
                    <a:lnTo>
                      <a:pt x="116" y="21"/>
                    </a:lnTo>
                    <a:lnTo>
                      <a:pt x="111" y="21"/>
                    </a:lnTo>
                    <a:lnTo>
                      <a:pt x="108" y="26"/>
                    </a:lnTo>
                    <a:lnTo>
                      <a:pt x="108" y="26"/>
                    </a:lnTo>
                    <a:lnTo>
                      <a:pt x="107" y="28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99" y="28"/>
                    </a:lnTo>
                    <a:lnTo>
                      <a:pt x="97" y="31"/>
                    </a:lnTo>
                    <a:lnTo>
                      <a:pt x="97" y="31"/>
                    </a:lnTo>
                    <a:lnTo>
                      <a:pt x="96" y="32"/>
                    </a:lnTo>
                    <a:lnTo>
                      <a:pt x="94" y="34"/>
                    </a:lnTo>
                    <a:lnTo>
                      <a:pt x="94" y="34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0" y="37"/>
                    </a:lnTo>
                    <a:lnTo>
                      <a:pt x="87" y="38"/>
                    </a:lnTo>
                    <a:lnTo>
                      <a:pt x="87" y="41"/>
                    </a:lnTo>
                    <a:lnTo>
                      <a:pt x="87" y="41"/>
                    </a:lnTo>
                    <a:lnTo>
                      <a:pt x="85" y="43"/>
                    </a:lnTo>
                    <a:lnTo>
                      <a:pt x="85" y="41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79" y="43"/>
                    </a:lnTo>
                    <a:lnTo>
                      <a:pt x="79" y="43"/>
                    </a:lnTo>
                    <a:lnTo>
                      <a:pt x="78" y="46"/>
                    </a:lnTo>
                    <a:lnTo>
                      <a:pt x="72" y="49"/>
                    </a:lnTo>
                    <a:lnTo>
                      <a:pt x="72" y="49"/>
                    </a:lnTo>
                    <a:lnTo>
                      <a:pt x="69" y="53"/>
                    </a:lnTo>
                    <a:lnTo>
                      <a:pt x="69" y="53"/>
                    </a:lnTo>
                    <a:lnTo>
                      <a:pt x="66" y="55"/>
                    </a:lnTo>
                    <a:lnTo>
                      <a:pt x="66" y="55"/>
                    </a:lnTo>
                    <a:lnTo>
                      <a:pt x="62" y="56"/>
                    </a:lnTo>
                    <a:lnTo>
                      <a:pt x="61" y="58"/>
                    </a:lnTo>
                    <a:lnTo>
                      <a:pt x="59" y="58"/>
                    </a:lnTo>
                    <a:lnTo>
                      <a:pt x="59" y="58"/>
                    </a:lnTo>
                    <a:lnTo>
                      <a:pt x="56" y="59"/>
                    </a:lnTo>
                    <a:lnTo>
                      <a:pt x="53" y="63"/>
                    </a:lnTo>
                    <a:lnTo>
                      <a:pt x="53" y="64"/>
                    </a:lnTo>
                    <a:lnTo>
                      <a:pt x="53" y="64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44" y="67"/>
                    </a:lnTo>
                    <a:lnTo>
                      <a:pt x="41" y="67"/>
                    </a:lnTo>
                    <a:lnTo>
                      <a:pt x="41" y="67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37" y="66"/>
                    </a:lnTo>
                    <a:lnTo>
                      <a:pt x="32" y="70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28" y="79"/>
                    </a:lnTo>
                    <a:lnTo>
                      <a:pt x="20" y="79"/>
                    </a:lnTo>
                    <a:lnTo>
                      <a:pt x="20" y="79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4" y="82"/>
                    </a:lnTo>
                    <a:lnTo>
                      <a:pt x="14" y="82"/>
                    </a:lnTo>
                    <a:lnTo>
                      <a:pt x="11" y="84"/>
                    </a:lnTo>
                    <a:lnTo>
                      <a:pt x="11" y="84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11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8" y="88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0" y="94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2" y="102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14"/>
                    </a:lnTo>
                    <a:lnTo>
                      <a:pt x="2" y="117"/>
                    </a:lnTo>
                    <a:lnTo>
                      <a:pt x="2" y="117"/>
                    </a:lnTo>
                    <a:lnTo>
                      <a:pt x="2" y="119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17" y="111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23" y="110"/>
                    </a:lnTo>
                    <a:lnTo>
                      <a:pt x="23" y="110"/>
                    </a:lnTo>
                    <a:lnTo>
                      <a:pt x="26" y="108"/>
                    </a:lnTo>
                    <a:lnTo>
                      <a:pt x="28" y="107"/>
                    </a:lnTo>
                    <a:lnTo>
                      <a:pt x="29" y="105"/>
                    </a:lnTo>
                    <a:lnTo>
                      <a:pt x="32" y="104"/>
                    </a:lnTo>
                    <a:lnTo>
                      <a:pt x="32" y="102"/>
                    </a:lnTo>
                    <a:lnTo>
                      <a:pt x="35" y="99"/>
                    </a:lnTo>
                    <a:lnTo>
                      <a:pt x="35" y="99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40" y="96"/>
                    </a:lnTo>
                    <a:lnTo>
                      <a:pt x="41" y="94"/>
                    </a:lnTo>
                    <a:lnTo>
                      <a:pt x="41" y="94"/>
                    </a:lnTo>
                    <a:lnTo>
                      <a:pt x="44" y="96"/>
                    </a:lnTo>
                    <a:lnTo>
                      <a:pt x="52" y="94"/>
                    </a:lnTo>
                    <a:lnTo>
                      <a:pt x="70" y="88"/>
                    </a:lnTo>
                    <a:lnTo>
                      <a:pt x="81" y="85"/>
                    </a:lnTo>
                    <a:lnTo>
                      <a:pt x="85" y="82"/>
                    </a:lnTo>
                    <a:lnTo>
                      <a:pt x="85" y="82"/>
                    </a:lnTo>
                    <a:lnTo>
                      <a:pt x="88" y="81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4" y="75"/>
                    </a:lnTo>
                    <a:lnTo>
                      <a:pt x="96" y="70"/>
                    </a:lnTo>
                    <a:lnTo>
                      <a:pt x="96" y="70"/>
                    </a:lnTo>
                    <a:lnTo>
                      <a:pt x="99" y="67"/>
                    </a:lnTo>
                    <a:lnTo>
                      <a:pt x="102" y="66"/>
                    </a:lnTo>
                    <a:lnTo>
                      <a:pt x="110" y="61"/>
                    </a:lnTo>
                    <a:lnTo>
                      <a:pt x="110" y="61"/>
                    </a:lnTo>
                    <a:lnTo>
                      <a:pt x="111" y="58"/>
                    </a:lnTo>
                    <a:lnTo>
                      <a:pt x="113" y="58"/>
                    </a:lnTo>
                    <a:lnTo>
                      <a:pt x="113" y="58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7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3" y="49"/>
                    </a:lnTo>
                    <a:lnTo>
                      <a:pt x="126" y="47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9" y="44"/>
                    </a:lnTo>
                    <a:lnTo>
                      <a:pt x="129" y="44"/>
                    </a:lnTo>
                    <a:lnTo>
                      <a:pt x="132" y="43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3" y="40"/>
                    </a:lnTo>
                    <a:lnTo>
                      <a:pt x="143" y="40"/>
                    </a:lnTo>
                    <a:lnTo>
                      <a:pt x="146" y="40"/>
                    </a:lnTo>
                    <a:lnTo>
                      <a:pt x="149" y="38"/>
                    </a:lnTo>
                    <a:lnTo>
                      <a:pt x="149" y="38"/>
                    </a:lnTo>
                    <a:lnTo>
                      <a:pt x="151" y="37"/>
                    </a:lnTo>
                    <a:lnTo>
                      <a:pt x="151" y="37"/>
                    </a:lnTo>
                    <a:lnTo>
                      <a:pt x="152" y="35"/>
                    </a:lnTo>
                    <a:lnTo>
                      <a:pt x="154" y="35"/>
                    </a:lnTo>
                    <a:lnTo>
                      <a:pt x="154" y="35"/>
                    </a:lnTo>
                    <a:lnTo>
                      <a:pt x="157" y="34"/>
                    </a:lnTo>
                    <a:lnTo>
                      <a:pt x="157" y="34"/>
                    </a:lnTo>
                    <a:lnTo>
                      <a:pt x="160" y="32"/>
                    </a:lnTo>
                    <a:lnTo>
                      <a:pt x="161" y="32"/>
                    </a:lnTo>
                    <a:lnTo>
                      <a:pt x="161" y="32"/>
                    </a:lnTo>
                    <a:lnTo>
                      <a:pt x="163" y="31"/>
                    </a:lnTo>
                    <a:lnTo>
                      <a:pt x="160" y="23"/>
                    </a:lnTo>
                    <a:lnTo>
                      <a:pt x="158" y="21"/>
                    </a:lnTo>
                    <a:lnTo>
                      <a:pt x="158" y="21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4" y="17"/>
                    </a:lnTo>
                    <a:lnTo>
                      <a:pt x="155" y="14"/>
                    </a:lnTo>
                    <a:lnTo>
                      <a:pt x="154" y="11"/>
                    </a:lnTo>
                    <a:lnTo>
                      <a:pt x="152" y="9"/>
                    </a:lnTo>
                    <a:lnTo>
                      <a:pt x="152" y="9"/>
                    </a:lnTo>
                    <a:lnTo>
                      <a:pt x="151" y="6"/>
                    </a:lnTo>
                    <a:lnTo>
                      <a:pt x="149" y="5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3" y="2"/>
                    </a:lnTo>
                    <a:lnTo>
                      <a:pt x="13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20" name="Freeform 46">
                <a:extLst>
                  <a:ext uri="{FF2B5EF4-FFF2-40B4-BE49-F238E27FC236}">
                    <a16:creationId xmlns:a16="http://schemas.microsoft.com/office/drawing/2014/main" id="{95EE833B-CCB2-1A7A-C2F8-22DBF50A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3848"/>
                <a:ext cx="81" cy="60"/>
              </a:xfrm>
              <a:custGeom>
                <a:avLst/>
                <a:gdLst>
                  <a:gd name="T0" fmla="*/ 132 w 163"/>
                  <a:gd name="T1" fmla="*/ 6 h 120"/>
                  <a:gd name="T2" fmla="*/ 123 w 163"/>
                  <a:gd name="T3" fmla="*/ 12 h 120"/>
                  <a:gd name="T4" fmla="*/ 123 w 163"/>
                  <a:gd name="T5" fmla="*/ 15 h 120"/>
                  <a:gd name="T6" fmla="*/ 116 w 163"/>
                  <a:gd name="T7" fmla="*/ 21 h 120"/>
                  <a:gd name="T8" fmla="*/ 108 w 163"/>
                  <a:gd name="T9" fmla="*/ 26 h 120"/>
                  <a:gd name="T10" fmla="*/ 103 w 163"/>
                  <a:gd name="T11" fmla="*/ 26 h 120"/>
                  <a:gd name="T12" fmla="*/ 97 w 163"/>
                  <a:gd name="T13" fmla="*/ 31 h 120"/>
                  <a:gd name="T14" fmla="*/ 94 w 163"/>
                  <a:gd name="T15" fmla="*/ 34 h 120"/>
                  <a:gd name="T16" fmla="*/ 87 w 163"/>
                  <a:gd name="T17" fmla="*/ 38 h 120"/>
                  <a:gd name="T18" fmla="*/ 85 w 163"/>
                  <a:gd name="T19" fmla="*/ 41 h 120"/>
                  <a:gd name="T20" fmla="*/ 81 w 163"/>
                  <a:gd name="T21" fmla="*/ 40 h 120"/>
                  <a:gd name="T22" fmla="*/ 72 w 163"/>
                  <a:gd name="T23" fmla="*/ 49 h 120"/>
                  <a:gd name="T24" fmla="*/ 66 w 163"/>
                  <a:gd name="T25" fmla="*/ 55 h 120"/>
                  <a:gd name="T26" fmla="*/ 59 w 163"/>
                  <a:gd name="T27" fmla="*/ 58 h 120"/>
                  <a:gd name="T28" fmla="*/ 53 w 163"/>
                  <a:gd name="T29" fmla="*/ 64 h 120"/>
                  <a:gd name="T30" fmla="*/ 44 w 163"/>
                  <a:gd name="T31" fmla="*/ 67 h 120"/>
                  <a:gd name="T32" fmla="*/ 40 w 163"/>
                  <a:gd name="T33" fmla="*/ 66 h 120"/>
                  <a:gd name="T34" fmla="*/ 32 w 163"/>
                  <a:gd name="T35" fmla="*/ 75 h 120"/>
                  <a:gd name="T36" fmla="*/ 20 w 163"/>
                  <a:gd name="T37" fmla="*/ 79 h 120"/>
                  <a:gd name="T38" fmla="*/ 14 w 163"/>
                  <a:gd name="T39" fmla="*/ 82 h 120"/>
                  <a:gd name="T40" fmla="*/ 9 w 163"/>
                  <a:gd name="T41" fmla="*/ 85 h 120"/>
                  <a:gd name="T42" fmla="*/ 8 w 163"/>
                  <a:gd name="T43" fmla="*/ 88 h 120"/>
                  <a:gd name="T44" fmla="*/ 3 w 163"/>
                  <a:gd name="T45" fmla="*/ 93 h 120"/>
                  <a:gd name="T46" fmla="*/ 0 w 163"/>
                  <a:gd name="T47" fmla="*/ 99 h 120"/>
                  <a:gd name="T48" fmla="*/ 0 w 163"/>
                  <a:gd name="T49" fmla="*/ 110 h 120"/>
                  <a:gd name="T50" fmla="*/ 2 w 163"/>
                  <a:gd name="T51" fmla="*/ 117 h 120"/>
                  <a:gd name="T52" fmla="*/ 8 w 163"/>
                  <a:gd name="T53" fmla="*/ 114 h 120"/>
                  <a:gd name="T54" fmla="*/ 20 w 163"/>
                  <a:gd name="T55" fmla="*/ 110 h 120"/>
                  <a:gd name="T56" fmla="*/ 28 w 163"/>
                  <a:gd name="T57" fmla="*/ 107 h 120"/>
                  <a:gd name="T58" fmla="*/ 35 w 163"/>
                  <a:gd name="T59" fmla="*/ 99 h 120"/>
                  <a:gd name="T60" fmla="*/ 40 w 163"/>
                  <a:gd name="T61" fmla="*/ 96 h 120"/>
                  <a:gd name="T62" fmla="*/ 52 w 163"/>
                  <a:gd name="T63" fmla="*/ 94 h 120"/>
                  <a:gd name="T64" fmla="*/ 85 w 163"/>
                  <a:gd name="T65" fmla="*/ 82 h 120"/>
                  <a:gd name="T66" fmla="*/ 94 w 163"/>
                  <a:gd name="T67" fmla="*/ 75 h 120"/>
                  <a:gd name="T68" fmla="*/ 102 w 163"/>
                  <a:gd name="T69" fmla="*/ 66 h 120"/>
                  <a:gd name="T70" fmla="*/ 113 w 163"/>
                  <a:gd name="T71" fmla="*/ 58 h 120"/>
                  <a:gd name="T72" fmla="*/ 117 w 163"/>
                  <a:gd name="T73" fmla="*/ 53 h 120"/>
                  <a:gd name="T74" fmla="*/ 122 w 163"/>
                  <a:gd name="T75" fmla="*/ 50 h 120"/>
                  <a:gd name="T76" fmla="*/ 126 w 163"/>
                  <a:gd name="T77" fmla="*/ 47 h 120"/>
                  <a:gd name="T78" fmla="*/ 129 w 163"/>
                  <a:gd name="T79" fmla="*/ 44 h 120"/>
                  <a:gd name="T80" fmla="*/ 141 w 163"/>
                  <a:gd name="T81" fmla="*/ 40 h 120"/>
                  <a:gd name="T82" fmla="*/ 149 w 163"/>
                  <a:gd name="T83" fmla="*/ 38 h 120"/>
                  <a:gd name="T84" fmla="*/ 152 w 163"/>
                  <a:gd name="T85" fmla="*/ 35 h 120"/>
                  <a:gd name="T86" fmla="*/ 157 w 163"/>
                  <a:gd name="T87" fmla="*/ 34 h 120"/>
                  <a:gd name="T88" fmla="*/ 163 w 163"/>
                  <a:gd name="T89" fmla="*/ 31 h 120"/>
                  <a:gd name="T90" fmla="*/ 154 w 163"/>
                  <a:gd name="T91" fmla="*/ 18 h 120"/>
                  <a:gd name="T92" fmla="*/ 154 w 163"/>
                  <a:gd name="T93" fmla="*/ 11 h 120"/>
                  <a:gd name="T94" fmla="*/ 149 w 163"/>
                  <a:gd name="T95" fmla="*/ 5 h 120"/>
                  <a:gd name="T96" fmla="*/ 147 w 163"/>
                  <a:gd name="T9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3" h="120">
                    <a:moveTo>
                      <a:pt x="138" y="3"/>
                    </a:moveTo>
                    <a:lnTo>
                      <a:pt x="134" y="3"/>
                    </a:lnTo>
                    <a:lnTo>
                      <a:pt x="134" y="3"/>
                    </a:lnTo>
                    <a:lnTo>
                      <a:pt x="132" y="6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31" y="12"/>
                    </a:lnTo>
                    <a:lnTo>
                      <a:pt x="123" y="12"/>
                    </a:lnTo>
                    <a:lnTo>
                      <a:pt x="123" y="12"/>
                    </a:lnTo>
                    <a:lnTo>
                      <a:pt x="123" y="15"/>
                    </a:lnTo>
                    <a:lnTo>
                      <a:pt x="123" y="15"/>
                    </a:lnTo>
                    <a:lnTo>
                      <a:pt x="123" y="15"/>
                    </a:lnTo>
                    <a:lnTo>
                      <a:pt x="117" y="18"/>
                    </a:lnTo>
                    <a:lnTo>
                      <a:pt x="117" y="18"/>
                    </a:lnTo>
                    <a:lnTo>
                      <a:pt x="116" y="20"/>
                    </a:lnTo>
                    <a:lnTo>
                      <a:pt x="116" y="21"/>
                    </a:lnTo>
                    <a:lnTo>
                      <a:pt x="116" y="21"/>
                    </a:lnTo>
                    <a:lnTo>
                      <a:pt x="111" y="21"/>
                    </a:lnTo>
                    <a:lnTo>
                      <a:pt x="108" y="26"/>
                    </a:lnTo>
                    <a:lnTo>
                      <a:pt x="108" y="26"/>
                    </a:lnTo>
                    <a:lnTo>
                      <a:pt x="107" y="28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99" y="28"/>
                    </a:lnTo>
                    <a:lnTo>
                      <a:pt x="97" y="31"/>
                    </a:lnTo>
                    <a:lnTo>
                      <a:pt x="97" y="31"/>
                    </a:lnTo>
                    <a:lnTo>
                      <a:pt x="96" y="32"/>
                    </a:lnTo>
                    <a:lnTo>
                      <a:pt x="94" y="34"/>
                    </a:lnTo>
                    <a:lnTo>
                      <a:pt x="94" y="34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0" y="37"/>
                    </a:lnTo>
                    <a:lnTo>
                      <a:pt x="87" y="38"/>
                    </a:lnTo>
                    <a:lnTo>
                      <a:pt x="87" y="41"/>
                    </a:lnTo>
                    <a:lnTo>
                      <a:pt x="87" y="41"/>
                    </a:lnTo>
                    <a:lnTo>
                      <a:pt x="85" y="43"/>
                    </a:lnTo>
                    <a:lnTo>
                      <a:pt x="85" y="41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79" y="43"/>
                    </a:lnTo>
                    <a:lnTo>
                      <a:pt x="79" y="43"/>
                    </a:lnTo>
                    <a:lnTo>
                      <a:pt x="78" y="46"/>
                    </a:lnTo>
                    <a:lnTo>
                      <a:pt x="72" y="49"/>
                    </a:lnTo>
                    <a:lnTo>
                      <a:pt x="72" y="49"/>
                    </a:lnTo>
                    <a:lnTo>
                      <a:pt x="69" y="53"/>
                    </a:lnTo>
                    <a:lnTo>
                      <a:pt x="69" y="53"/>
                    </a:lnTo>
                    <a:lnTo>
                      <a:pt x="66" y="55"/>
                    </a:lnTo>
                    <a:lnTo>
                      <a:pt x="66" y="55"/>
                    </a:lnTo>
                    <a:lnTo>
                      <a:pt x="62" y="56"/>
                    </a:lnTo>
                    <a:lnTo>
                      <a:pt x="61" y="58"/>
                    </a:lnTo>
                    <a:lnTo>
                      <a:pt x="59" y="58"/>
                    </a:lnTo>
                    <a:lnTo>
                      <a:pt x="59" y="58"/>
                    </a:lnTo>
                    <a:lnTo>
                      <a:pt x="56" y="59"/>
                    </a:lnTo>
                    <a:lnTo>
                      <a:pt x="53" y="63"/>
                    </a:lnTo>
                    <a:lnTo>
                      <a:pt x="53" y="64"/>
                    </a:lnTo>
                    <a:lnTo>
                      <a:pt x="53" y="64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44" y="67"/>
                    </a:lnTo>
                    <a:lnTo>
                      <a:pt x="41" y="67"/>
                    </a:lnTo>
                    <a:lnTo>
                      <a:pt x="41" y="67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37" y="66"/>
                    </a:lnTo>
                    <a:lnTo>
                      <a:pt x="32" y="70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28" y="79"/>
                    </a:lnTo>
                    <a:lnTo>
                      <a:pt x="20" y="79"/>
                    </a:lnTo>
                    <a:lnTo>
                      <a:pt x="20" y="79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4" y="82"/>
                    </a:lnTo>
                    <a:lnTo>
                      <a:pt x="14" y="82"/>
                    </a:lnTo>
                    <a:lnTo>
                      <a:pt x="11" y="84"/>
                    </a:lnTo>
                    <a:lnTo>
                      <a:pt x="11" y="84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11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8" y="88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0" y="94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2" y="102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14"/>
                    </a:lnTo>
                    <a:lnTo>
                      <a:pt x="2" y="117"/>
                    </a:lnTo>
                    <a:lnTo>
                      <a:pt x="2" y="117"/>
                    </a:lnTo>
                    <a:lnTo>
                      <a:pt x="2" y="119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17" y="111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23" y="110"/>
                    </a:lnTo>
                    <a:lnTo>
                      <a:pt x="23" y="110"/>
                    </a:lnTo>
                    <a:lnTo>
                      <a:pt x="26" y="108"/>
                    </a:lnTo>
                    <a:lnTo>
                      <a:pt x="28" y="107"/>
                    </a:lnTo>
                    <a:lnTo>
                      <a:pt x="29" y="105"/>
                    </a:lnTo>
                    <a:lnTo>
                      <a:pt x="32" y="104"/>
                    </a:lnTo>
                    <a:lnTo>
                      <a:pt x="32" y="102"/>
                    </a:lnTo>
                    <a:lnTo>
                      <a:pt x="35" y="99"/>
                    </a:lnTo>
                    <a:lnTo>
                      <a:pt x="35" y="99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40" y="96"/>
                    </a:lnTo>
                    <a:lnTo>
                      <a:pt x="41" y="94"/>
                    </a:lnTo>
                    <a:lnTo>
                      <a:pt x="41" y="94"/>
                    </a:lnTo>
                    <a:lnTo>
                      <a:pt x="44" y="96"/>
                    </a:lnTo>
                    <a:lnTo>
                      <a:pt x="52" y="94"/>
                    </a:lnTo>
                    <a:lnTo>
                      <a:pt x="70" y="88"/>
                    </a:lnTo>
                    <a:lnTo>
                      <a:pt x="81" y="85"/>
                    </a:lnTo>
                    <a:lnTo>
                      <a:pt x="85" y="82"/>
                    </a:lnTo>
                    <a:lnTo>
                      <a:pt x="85" y="82"/>
                    </a:lnTo>
                    <a:lnTo>
                      <a:pt x="88" y="81"/>
                    </a:lnTo>
                    <a:lnTo>
                      <a:pt x="90" y="78"/>
                    </a:lnTo>
                    <a:lnTo>
                      <a:pt x="90" y="78"/>
                    </a:lnTo>
                    <a:lnTo>
                      <a:pt x="94" y="75"/>
                    </a:lnTo>
                    <a:lnTo>
                      <a:pt x="96" y="70"/>
                    </a:lnTo>
                    <a:lnTo>
                      <a:pt x="96" y="70"/>
                    </a:lnTo>
                    <a:lnTo>
                      <a:pt x="99" y="67"/>
                    </a:lnTo>
                    <a:lnTo>
                      <a:pt x="102" y="66"/>
                    </a:lnTo>
                    <a:lnTo>
                      <a:pt x="110" y="61"/>
                    </a:lnTo>
                    <a:lnTo>
                      <a:pt x="110" y="61"/>
                    </a:lnTo>
                    <a:lnTo>
                      <a:pt x="111" y="58"/>
                    </a:lnTo>
                    <a:lnTo>
                      <a:pt x="113" y="58"/>
                    </a:lnTo>
                    <a:lnTo>
                      <a:pt x="113" y="58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7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3" y="49"/>
                    </a:lnTo>
                    <a:lnTo>
                      <a:pt x="126" y="47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9" y="44"/>
                    </a:lnTo>
                    <a:lnTo>
                      <a:pt x="129" y="44"/>
                    </a:lnTo>
                    <a:lnTo>
                      <a:pt x="132" y="43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3" y="40"/>
                    </a:lnTo>
                    <a:lnTo>
                      <a:pt x="143" y="40"/>
                    </a:lnTo>
                    <a:lnTo>
                      <a:pt x="146" y="40"/>
                    </a:lnTo>
                    <a:lnTo>
                      <a:pt x="149" y="38"/>
                    </a:lnTo>
                    <a:lnTo>
                      <a:pt x="149" y="38"/>
                    </a:lnTo>
                    <a:lnTo>
                      <a:pt x="151" y="37"/>
                    </a:lnTo>
                    <a:lnTo>
                      <a:pt x="151" y="37"/>
                    </a:lnTo>
                    <a:lnTo>
                      <a:pt x="152" y="35"/>
                    </a:lnTo>
                    <a:lnTo>
                      <a:pt x="154" y="35"/>
                    </a:lnTo>
                    <a:lnTo>
                      <a:pt x="154" y="35"/>
                    </a:lnTo>
                    <a:lnTo>
                      <a:pt x="157" y="34"/>
                    </a:lnTo>
                    <a:lnTo>
                      <a:pt x="157" y="34"/>
                    </a:lnTo>
                    <a:lnTo>
                      <a:pt x="160" y="32"/>
                    </a:lnTo>
                    <a:lnTo>
                      <a:pt x="161" y="32"/>
                    </a:lnTo>
                    <a:lnTo>
                      <a:pt x="161" y="32"/>
                    </a:lnTo>
                    <a:lnTo>
                      <a:pt x="163" y="31"/>
                    </a:lnTo>
                    <a:lnTo>
                      <a:pt x="160" y="23"/>
                    </a:lnTo>
                    <a:lnTo>
                      <a:pt x="158" y="21"/>
                    </a:lnTo>
                    <a:lnTo>
                      <a:pt x="158" y="21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4" y="17"/>
                    </a:lnTo>
                    <a:lnTo>
                      <a:pt x="155" y="14"/>
                    </a:lnTo>
                    <a:lnTo>
                      <a:pt x="154" y="11"/>
                    </a:lnTo>
                    <a:lnTo>
                      <a:pt x="152" y="9"/>
                    </a:lnTo>
                    <a:lnTo>
                      <a:pt x="152" y="9"/>
                    </a:lnTo>
                    <a:lnTo>
                      <a:pt x="151" y="6"/>
                    </a:lnTo>
                    <a:lnTo>
                      <a:pt x="149" y="5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3" y="2"/>
                    </a:lnTo>
                    <a:lnTo>
                      <a:pt x="13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21" name="Freeform 47">
                <a:extLst>
                  <a:ext uri="{FF2B5EF4-FFF2-40B4-BE49-F238E27FC236}">
                    <a16:creationId xmlns:a16="http://schemas.microsoft.com/office/drawing/2014/main" id="{C76054B4-4DE3-707F-FC7D-5AEF54704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992"/>
                <a:ext cx="22" cy="7"/>
              </a:xfrm>
              <a:custGeom>
                <a:avLst/>
                <a:gdLst>
                  <a:gd name="T0" fmla="*/ 2 w 46"/>
                  <a:gd name="T1" fmla="*/ 5 h 14"/>
                  <a:gd name="T2" fmla="*/ 0 w 46"/>
                  <a:gd name="T3" fmla="*/ 6 h 14"/>
                  <a:gd name="T4" fmla="*/ 0 w 46"/>
                  <a:gd name="T5" fmla="*/ 6 h 14"/>
                  <a:gd name="T6" fmla="*/ 2 w 46"/>
                  <a:gd name="T7" fmla="*/ 8 h 14"/>
                  <a:gd name="T8" fmla="*/ 3 w 46"/>
                  <a:gd name="T9" fmla="*/ 9 h 14"/>
                  <a:gd name="T10" fmla="*/ 3 w 46"/>
                  <a:gd name="T11" fmla="*/ 9 h 14"/>
                  <a:gd name="T12" fmla="*/ 5 w 46"/>
                  <a:gd name="T13" fmla="*/ 9 h 14"/>
                  <a:gd name="T14" fmla="*/ 5 w 46"/>
                  <a:gd name="T15" fmla="*/ 9 h 14"/>
                  <a:gd name="T16" fmla="*/ 8 w 46"/>
                  <a:gd name="T17" fmla="*/ 11 h 14"/>
                  <a:gd name="T18" fmla="*/ 8 w 46"/>
                  <a:gd name="T19" fmla="*/ 11 h 14"/>
                  <a:gd name="T20" fmla="*/ 8 w 46"/>
                  <a:gd name="T21" fmla="*/ 12 h 14"/>
                  <a:gd name="T22" fmla="*/ 9 w 46"/>
                  <a:gd name="T23" fmla="*/ 12 h 14"/>
                  <a:gd name="T24" fmla="*/ 18 w 46"/>
                  <a:gd name="T25" fmla="*/ 12 h 14"/>
                  <a:gd name="T26" fmla="*/ 18 w 46"/>
                  <a:gd name="T27" fmla="*/ 12 h 14"/>
                  <a:gd name="T28" fmla="*/ 18 w 46"/>
                  <a:gd name="T29" fmla="*/ 12 h 14"/>
                  <a:gd name="T30" fmla="*/ 31 w 46"/>
                  <a:gd name="T31" fmla="*/ 14 h 14"/>
                  <a:gd name="T32" fmla="*/ 31 w 46"/>
                  <a:gd name="T33" fmla="*/ 14 h 14"/>
                  <a:gd name="T34" fmla="*/ 32 w 46"/>
                  <a:gd name="T35" fmla="*/ 12 h 14"/>
                  <a:gd name="T36" fmla="*/ 32 w 46"/>
                  <a:gd name="T37" fmla="*/ 12 h 14"/>
                  <a:gd name="T38" fmla="*/ 32 w 46"/>
                  <a:gd name="T39" fmla="*/ 12 h 14"/>
                  <a:gd name="T40" fmla="*/ 34 w 46"/>
                  <a:gd name="T41" fmla="*/ 12 h 14"/>
                  <a:gd name="T42" fmla="*/ 34 w 46"/>
                  <a:gd name="T43" fmla="*/ 12 h 14"/>
                  <a:gd name="T44" fmla="*/ 37 w 46"/>
                  <a:gd name="T45" fmla="*/ 11 h 14"/>
                  <a:gd name="T46" fmla="*/ 37 w 46"/>
                  <a:gd name="T47" fmla="*/ 11 h 14"/>
                  <a:gd name="T48" fmla="*/ 46 w 46"/>
                  <a:gd name="T49" fmla="*/ 9 h 14"/>
                  <a:gd name="T50" fmla="*/ 46 w 46"/>
                  <a:gd name="T51" fmla="*/ 9 h 14"/>
                  <a:gd name="T52" fmla="*/ 46 w 46"/>
                  <a:gd name="T53" fmla="*/ 9 h 14"/>
                  <a:gd name="T54" fmla="*/ 46 w 46"/>
                  <a:gd name="T55" fmla="*/ 6 h 14"/>
                  <a:gd name="T56" fmla="*/ 46 w 46"/>
                  <a:gd name="T57" fmla="*/ 6 h 14"/>
                  <a:gd name="T58" fmla="*/ 46 w 46"/>
                  <a:gd name="T59" fmla="*/ 5 h 14"/>
                  <a:gd name="T60" fmla="*/ 46 w 46"/>
                  <a:gd name="T61" fmla="*/ 3 h 14"/>
                  <a:gd name="T62" fmla="*/ 46 w 46"/>
                  <a:gd name="T63" fmla="*/ 3 h 14"/>
                  <a:gd name="T64" fmla="*/ 40 w 46"/>
                  <a:gd name="T65" fmla="*/ 3 h 14"/>
                  <a:gd name="T66" fmla="*/ 40 w 46"/>
                  <a:gd name="T67" fmla="*/ 3 h 14"/>
                  <a:gd name="T68" fmla="*/ 40 w 46"/>
                  <a:gd name="T69" fmla="*/ 1 h 14"/>
                  <a:gd name="T70" fmla="*/ 37 w 46"/>
                  <a:gd name="T71" fmla="*/ 1 h 14"/>
                  <a:gd name="T72" fmla="*/ 37 w 46"/>
                  <a:gd name="T73" fmla="*/ 0 h 14"/>
                  <a:gd name="T74" fmla="*/ 37 w 46"/>
                  <a:gd name="T75" fmla="*/ 0 h 14"/>
                  <a:gd name="T76" fmla="*/ 34 w 46"/>
                  <a:gd name="T77" fmla="*/ 1 h 14"/>
                  <a:gd name="T78" fmla="*/ 31 w 46"/>
                  <a:gd name="T79" fmla="*/ 3 h 14"/>
                  <a:gd name="T80" fmla="*/ 31 w 46"/>
                  <a:gd name="T81" fmla="*/ 3 h 14"/>
                  <a:gd name="T82" fmla="*/ 31 w 46"/>
                  <a:gd name="T83" fmla="*/ 3 h 14"/>
                  <a:gd name="T84" fmla="*/ 29 w 46"/>
                  <a:gd name="T85" fmla="*/ 3 h 14"/>
                  <a:gd name="T86" fmla="*/ 29 w 46"/>
                  <a:gd name="T87" fmla="*/ 3 h 14"/>
                  <a:gd name="T88" fmla="*/ 24 w 46"/>
                  <a:gd name="T89" fmla="*/ 5 h 14"/>
                  <a:gd name="T90" fmla="*/ 18 w 46"/>
                  <a:gd name="T91" fmla="*/ 6 h 14"/>
                  <a:gd name="T92" fmla="*/ 12 w 46"/>
                  <a:gd name="T93" fmla="*/ 6 h 14"/>
                  <a:gd name="T94" fmla="*/ 12 w 46"/>
                  <a:gd name="T95" fmla="*/ 6 h 14"/>
                  <a:gd name="T96" fmla="*/ 11 w 46"/>
                  <a:gd name="T97" fmla="*/ 5 h 14"/>
                  <a:gd name="T98" fmla="*/ 11 w 46"/>
                  <a:gd name="T99" fmla="*/ 5 h 14"/>
                  <a:gd name="T100" fmla="*/ 8 w 46"/>
                  <a:gd name="T101" fmla="*/ 5 h 14"/>
                  <a:gd name="T102" fmla="*/ 6 w 46"/>
                  <a:gd name="T103" fmla="*/ 5 h 14"/>
                  <a:gd name="T104" fmla="*/ 5 w 46"/>
                  <a:gd name="T105" fmla="*/ 5 h 14"/>
                  <a:gd name="T106" fmla="*/ 2 w 46"/>
                  <a:gd name="T10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" h="14">
                    <a:moveTo>
                      <a:pt x="2" y="5"/>
                    </a:moveTo>
                    <a:lnTo>
                      <a:pt x="0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5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0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4" y="1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4" y="5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22" name="Freeform 48">
                <a:extLst>
                  <a:ext uri="{FF2B5EF4-FFF2-40B4-BE49-F238E27FC236}">
                    <a16:creationId xmlns:a16="http://schemas.microsoft.com/office/drawing/2014/main" id="{2F4E8C8E-4A89-6D6F-9407-DAEC43BBE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3992"/>
                <a:ext cx="22" cy="7"/>
              </a:xfrm>
              <a:custGeom>
                <a:avLst/>
                <a:gdLst>
                  <a:gd name="T0" fmla="*/ 2 w 46"/>
                  <a:gd name="T1" fmla="*/ 5 h 14"/>
                  <a:gd name="T2" fmla="*/ 0 w 46"/>
                  <a:gd name="T3" fmla="*/ 6 h 14"/>
                  <a:gd name="T4" fmla="*/ 0 w 46"/>
                  <a:gd name="T5" fmla="*/ 6 h 14"/>
                  <a:gd name="T6" fmla="*/ 2 w 46"/>
                  <a:gd name="T7" fmla="*/ 8 h 14"/>
                  <a:gd name="T8" fmla="*/ 3 w 46"/>
                  <a:gd name="T9" fmla="*/ 9 h 14"/>
                  <a:gd name="T10" fmla="*/ 3 w 46"/>
                  <a:gd name="T11" fmla="*/ 9 h 14"/>
                  <a:gd name="T12" fmla="*/ 5 w 46"/>
                  <a:gd name="T13" fmla="*/ 9 h 14"/>
                  <a:gd name="T14" fmla="*/ 5 w 46"/>
                  <a:gd name="T15" fmla="*/ 9 h 14"/>
                  <a:gd name="T16" fmla="*/ 8 w 46"/>
                  <a:gd name="T17" fmla="*/ 11 h 14"/>
                  <a:gd name="T18" fmla="*/ 8 w 46"/>
                  <a:gd name="T19" fmla="*/ 11 h 14"/>
                  <a:gd name="T20" fmla="*/ 8 w 46"/>
                  <a:gd name="T21" fmla="*/ 12 h 14"/>
                  <a:gd name="T22" fmla="*/ 9 w 46"/>
                  <a:gd name="T23" fmla="*/ 12 h 14"/>
                  <a:gd name="T24" fmla="*/ 18 w 46"/>
                  <a:gd name="T25" fmla="*/ 12 h 14"/>
                  <a:gd name="T26" fmla="*/ 18 w 46"/>
                  <a:gd name="T27" fmla="*/ 12 h 14"/>
                  <a:gd name="T28" fmla="*/ 18 w 46"/>
                  <a:gd name="T29" fmla="*/ 12 h 14"/>
                  <a:gd name="T30" fmla="*/ 31 w 46"/>
                  <a:gd name="T31" fmla="*/ 14 h 14"/>
                  <a:gd name="T32" fmla="*/ 31 w 46"/>
                  <a:gd name="T33" fmla="*/ 14 h 14"/>
                  <a:gd name="T34" fmla="*/ 32 w 46"/>
                  <a:gd name="T35" fmla="*/ 12 h 14"/>
                  <a:gd name="T36" fmla="*/ 32 w 46"/>
                  <a:gd name="T37" fmla="*/ 12 h 14"/>
                  <a:gd name="T38" fmla="*/ 32 w 46"/>
                  <a:gd name="T39" fmla="*/ 12 h 14"/>
                  <a:gd name="T40" fmla="*/ 34 w 46"/>
                  <a:gd name="T41" fmla="*/ 12 h 14"/>
                  <a:gd name="T42" fmla="*/ 34 w 46"/>
                  <a:gd name="T43" fmla="*/ 12 h 14"/>
                  <a:gd name="T44" fmla="*/ 37 w 46"/>
                  <a:gd name="T45" fmla="*/ 11 h 14"/>
                  <a:gd name="T46" fmla="*/ 37 w 46"/>
                  <a:gd name="T47" fmla="*/ 11 h 14"/>
                  <a:gd name="T48" fmla="*/ 46 w 46"/>
                  <a:gd name="T49" fmla="*/ 9 h 14"/>
                  <a:gd name="T50" fmla="*/ 46 w 46"/>
                  <a:gd name="T51" fmla="*/ 9 h 14"/>
                  <a:gd name="T52" fmla="*/ 46 w 46"/>
                  <a:gd name="T53" fmla="*/ 9 h 14"/>
                  <a:gd name="T54" fmla="*/ 46 w 46"/>
                  <a:gd name="T55" fmla="*/ 6 h 14"/>
                  <a:gd name="T56" fmla="*/ 46 w 46"/>
                  <a:gd name="T57" fmla="*/ 6 h 14"/>
                  <a:gd name="T58" fmla="*/ 46 w 46"/>
                  <a:gd name="T59" fmla="*/ 5 h 14"/>
                  <a:gd name="T60" fmla="*/ 46 w 46"/>
                  <a:gd name="T61" fmla="*/ 3 h 14"/>
                  <a:gd name="T62" fmla="*/ 46 w 46"/>
                  <a:gd name="T63" fmla="*/ 3 h 14"/>
                  <a:gd name="T64" fmla="*/ 40 w 46"/>
                  <a:gd name="T65" fmla="*/ 3 h 14"/>
                  <a:gd name="T66" fmla="*/ 40 w 46"/>
                  <a:gd name="T67" fmla="*/ 3 h 14"/>
                  <a:gd name="T68" fmla="*/ 40 w 46"/>
                  <a:gd name="T69" fmla="*/ 1 h 14"/>
                  <a:gd name="T70" fmla="*/ 37 w 46"/>
                  <a:gd name="T71" fmla="*/ 1 h 14"/>
                  <a:gd name="T72" fmla="*/ 37 w 46"/>
                  <a:gd name="T73" fmla="*/ 0 h 14"/>
                  <a:gd name="T74" fmla="*/ 37 w 46"/>
                  <a:gd name="T75" fmla="*/ 0 h 14"/>
                  <a:gd name="T76" fmla="*/ 34 w 46"/>
                  <a:gd name="T77" fmla="*/ 1 h 14"/>
                  <a:gd name="T78" fmla="*/ 31 w 46"/>
                  <a:gd name="T79" fmla="*/ 3 h 14"/>
                  <a:gd name="T80" fmla="*/ 31 w 46"/>
                  <a:gd name="T81" fmla="*/ 3 h 14"/>
                  <a:gd name="T82" fmla="*/ 31 w 46"/>
                  <a:gd name="T83" fmla="*/ 3 h 14"/>
                  <a:gd name="T84" fmla="*/ 29 w 46"/>
                  <a:gd name="T85" fmla="*/ 3 h 14"/>
                  <a:gd name="T86" fmla="*/ 29 w 46"/>
                  <a:gd name="T87" fmla="*/ 3 h 14"/>
                  <a:gd name="T88" fmla="*/ 24 w 46"/>
                  <a:gd name="T89" fmla="*/ 5 h 14"/>
                  <a:gd name="T90" fmla="*/ 18 w 46"/>
                  <a:gd name="T91" fmla="*/ 6 h 14"/>
                  <a:gd name="T92" fmla="*/ 12 w 46"/>
                  <a:gd name="T93" fmla="*/ 6 h 14"/>
                  <a:gd name="T94" fmla="*/ 12 w 46"/>
                  <a:gd name="T95" fmla="*/ 6 h 14"/>
                  <a:gd name="T96" fmla="*/ 11 w 46"/>
                  <a:gd name="T97" fmla="*/ 5 h 14"/>
                  <a:gd name="T98" fmla="*/ 11 w 46"/>
                  <a:gd name="T99" fmla="*/ 5 h 14"/>
                  <a:gd name="T100" fmla="*/ 8 w 46"/>
                  <a:gd name="T101" fmla="*/ 5 h 14"/>
                  <a:gd name="T102" fmla="*/ 6 w 46"/>
                  <a:gd name="T103" fmla="*/ 5 h 14"/>
                  <a:gd name="T104" fmla="*/ 5 w 46"/>
                  <a:gd name="T105" fmla="*/ 5 h 14"/>
                  <a:gd name="T106" fmla="*/ 2 w 46"/>
                  <a:gd name="T10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" h="14">
                    <a:moveTo>
                      <a:pt x="2" y="5"/>
                    </a:moveTo>
                    <a:lnTo>
                      <a:pt x="0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5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40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4" y="1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4" y="5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2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23" name="Freeform 49">
                <a:extLst>
                  <a:ext uri="{FF2B5EF4-FFF2-40B4-BE49-F238E27FC236}">
                    <a16:creationId xmlns:a16="http://schemas.microsoft.com/office/drawing/2014/main" id="{C44EA384-B8ED-755B-0D8C-9C76247C1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3986"/>
                <a:ext cx="9" cy="5"/>
              </a:xfrm>
              <a:custGeom>
                <a:avLst/>
                <a:gdLst>
                  <a:gd name="T0" fmla="*/ 15 w 18"/>
                  <a:gd name="T1" fmla="*/ 0 h 11"/>
                  <a:gd name="T2" fmla="*/ 15 w 18"/>
                  <a:gd name="T3" fmla="*/ 0 h 11"/>
                  <a:gd name="T4" fmla="*/ 15 w 18"/>
                  <a:gd name="T5" fmla="*/ 0 h 11"/>
                  <a:gd name="T6" fmla="*/ 12 w 18"/>
                  <a:gd name="T7" fmla="*/ 5 h 11"/>
                  <a:gd name="T8" fmla="*/ 3 w 18"/>
                  <a:gd name="T9" fmla="*/ 5 h 11"/>
                  <a:gd name="T10" fmla="*/ 3 w 18"/>
                  <a:gd name="T11" fmla="*/ 5 h 11"/>
                  <a:gd name="T12" fmla="*/ 3 w 18"/>
                  <a:gd name="T13" fmla="*/ 5 h 11"/>
                  <a:gd name="T14" fmla="*/ 3 w 18"/>
                  <a:gd name="T15" fmla="*/ 5 h 11"/>
                  <a:gd name="T16" fmla="*/ 1 w 18"/>
                  <a:gd name="T17" fmla="*/ 8 h 11"/>
                  <a:gd name="T18" fmla="*/ 1 w 18"/>
                  <a:gd name="T19" fmla="*/ 8 h 11"/>
                  <a:gd name="T20" fmla="*/ 0 w 18"/>
                  <a:gd name="T21" fmla="*/ 8 h 11"/>
                  <a:gd name="T22" fmla="*/ 0 w 18"/>
                  <a:gd name="T23" fmla="*/ 8 h 11"/>
                  <a:gd name="T24" fmla="*/ 0 w 18"/>
                  <a:gd name="T25" fmla="*/ 8 h 11"/>
                  <a:gd name="T26" fmla="*/ 0 w 18"/>
                  <a:gd name="T27" fmla="*/ 9 h 11"/>
                  <a:gd name="T28" fmla="*/ 1 w 18"/>
                  <a:gd name="T29" fmla="*/ 9 h 11"/>
                  <a:gd name="T30" fmla="*/ 3 w 18"/>
                  <a:gd name="T31" fmla="*/ 11 h 11"/>
                  <a:gd name="T32" fmla="*/ 3 w 18"/>
                  <a:gd name="T33" fmla="*/ 11 h 11"/>
                  <a:gd name="T34" fmla="*/ 4 w 18"/>
                  <a:gd name="T35" fmla="*/ 11 h 11"/>
                  <a:gd name="T36" fmla="*/ 6 w 18"/>
                  <a:gd name="T37" fmla="*/ 11 h 11"/>
                  <a:gd name="T38" fmla="*/ 6 w 18"/>
                  <a:gd name="T39" fmla="*/ 11 h 11"/>
                  <a:gd name="T40" fmla="*/ 6 w 18"/>
                  <a:gd name="T41" fmla="*/ 11 h 11"/>
                  <a:gd name="T42" fmla="*/ 7 w 18"/>
                  <a:gd name="T43" fmla="*/ 11 h 11"/>
                  <a:gd name="T44" fmla="*/ 7 w 18"/>
                  <a:gd name="T45" fmla="*/ 11 h 11"/>
                  <a:gd name="T46" fmla="*/ 12 w 18"/>
                  <a:gd name="T47" fmla="*/ 11 h 11"/>
                  <a:gd name="T48" fmla="*/ 12 w 18"/>
                  <a:gd name="T49" fmla="*/ 11 h 11"/>
                  <a:gd name="T50" fmla="*/ 13 w 18"/>
                  <a:gd name="T51" fmla="*/ 11 h 11"/>
                  <a:gd name="T52" fmla="*/ 18 w 18"/>
                  <a:gd name="T53" fmla="*/ 6 h 11"/>
                  <a:gd name="T54" fmla="*/ 18 w 18"/>
                  <a:gd name="T55" fmla="*/ 5 h 11"/>
                  <a:gd name="T56" fmla="*/ 18 w 18"/>
                  <a:gd name="T57" fmla="*/ 5 h 11"/>
                  <a:gd name="T58" fmla="*/ 18 w 18"/>
                  <a:gd name="T59" fmla="*/ 3 h 11"/>
                  <a:gd name="T60" fmla="*/ 18 w 18"/>
                  <a:gd name="T61" fmla="*/ 2 h 11"/>
                  <a:gd name="T62" fmla="*/ 18 w 18"/>
                  <a:gd name="T63" fmla="*/ 0 h 11"/>
                  <a:gd name="T64" fmla="*/ 15 w 18"/>
                  <a:gd name="T6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" h="11"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12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3" y="11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24" name="Freeform 50">
                <a:extLst>
                  <a:ext uri="{FF2B5EF4-FFF2-40B4-BE49-F238E27FC236}">
                    <a16:creationId xmlns:a16="http://schemas.microsoft.com/office/drawing/2014/main" id="{C3A85A6A-1B2F-5988-7DF9-423F78AC8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3986"/>
                <a:ext cx="9" cy="5"/>
              </a:xfrm>
              <a:custGeom>
                <a:avLst/>
                <a:gdLst>
                  <a:gd name="T0" fmla="*/ 15 w 18"/>
                  <a:gd name="T1" fmla="*/ 0 h 11"/>
                  <a:gd name="T2" fmla="*/ 15 w 18"/>
                  <a:gd name="T3" fmla="*/ 0 h 11"/>
                  <a:gd name="T4" fmla="*/ 15 w 18"/>
                  <a:gd name="T5" fmla="*/ 0 h 11"/>
                  <a:gd name="T6" fmla="*/ 12 w 18"/>
                  <a:gd name="T7" fmla="*/ 5 h 11"/>
                  <a:gd name="T8" fmla="*/ 3 w 18"/>
                  <a:gd name="T9" fmla="*/ 5 h 11"/>
                  <a:gd name="T10" fmla="*/ 3 w 18"/>
                  <a:gd name="T11" fmla="*/ 5 h 11"/>
                  <a:gd name="T12" fmla="*/ 3 w 18"/>
                  <a:gd name="T13" fmla="*/ 5 h 11"/>
                  <a:gd name="T14" fmla="*/ 3 w 18"/>
                  <a:gd name="T15" fmla="*/ 5 h 11"/>
                  <a:gd name="T16" fmla="*/ 1 w 18"/>
                  <a:gd name="T17" fmla="*/ 8 h 11"/>
                  <a:gd name="T18" fmla="*/ 1 w 18"/>
                  <a:gd name="T19" fmla="*/ 8 h 11"/>
                  <a:gd name="T20" fmla="*/ 0 w 18"/>
                  <a:gd name="T21" fmla="*/ 8 h 11"/>
                  <a:gd name="T22" fmla="*/ 0 w 18"/>
                  <a:gd name="T23" fmla="*/ 8 h 11"/>
                  <a:gd name="T24" fmla="*/ 0 w 18"/>
                  <a:gd name="T25" fmla="*/ 8 h 11"/>
                  <a:gd name="T26" fmla="*/ 0 w 18"/>
                  <a:gd name="T27" fmla="*/ 9 h 11"/>
                  <a:gd name="T28" fmla="*/ 1 w 18"/>
                  <a:gd name="T29" fmla="*/ 9 h 11"/>
                  <a:gd name="T30" fmla="*/ 3 w 18"/>
                  <a:gd name="T31" fmla="*/ 11 h 11"/>
                  <a:gd name="T32" fmla="*/ 3 w 18"/>
                  <a:gd name="T33" fmla="*/ 11 h 11"/>
                  <a:gd name="T34" fmla="*/ 4 w 18"/>
                  <a:gd name="T35" fmla="*/ 11 h 11"/>
                  <a:gd name="T36" fmla="*/ 6 w 18"/>
                  <a:gd name="T37" fmla="*/ 11 h 11"/>
                  <a:gd name="T38" fmla="*/ 6 w 18"/>
                  <a:gd name="T39" fmla="*/ 11 h 11"/>
                  <a:gd name="T40" fmla="*/ 6 w 18"/>
                  <a:gd name="T41" fmla="*/ 11 h 11"/>
                  <a:gd name="T42" fmla="*/ 7 w 18"/>
                  <a:gd name="T43" fmla="*/ 11 h 11"/>
                  <a:gd name="T44" fmla="*/ 7 w 18"/>
                  <a:gd name="T45" fmla="*/ 11 h 11"/>
                  <a:gd name="T46" fmla="*/ 12 w 18"/>
                  <a:gd name="T47" fmla="*/ 11 h 11"/>
                  <a:gd name="T48" fmla="*/ 12 w 18"/>
                  <a:gd name="T49" fmla="*/ 11 h 11"/>
                  <a:gd name="T50" fmla="*/ 13 w 18"/>
                  <a:gd name="T51" fmla="*/ 11 h 11"/>
                  <a:gd name="T52" fmla="*/ 18 w 18"/>
                  <a:gd name="T53" fmla="*/ 6 h 11"/>
                  <a:gd name="T54" fmla="*/ 18 w 18"/>
                  <a:gd name="T55" fmla="*/ 5 h 11"/>
                  <a:gd name="T56" fmla="*/ 18 w 18"/>
                  <a:gd name="T57" fmla="*/ 5 h 11"/>
                  <a:gd name="T58" fmla="*/ 18 w 18"/>
                  <a:gd name="T59" fmla="*/ 3 h 11"/>
                  <a:gd name="T60" fmla="*/ 18 w 18"/>
                  <a:gd name="T61" fmla="*/ 2 h 11"/>
                  <a:gd name="T62" fmla="*/ 18 w 18"/>
                  <a:gd name="T63" fmla="*/ 0 h 11"/>
                  <a:gd name="T64" fmla="*/ 15 w 18"/>
                  <a:gd name="T6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" h="11"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12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3" y="11"/>
                    </a:lnTo>
                    <a:lnTo>
                      <a:pt x="18" y="6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25" name="Freeform 51">
                <a:extLst>
                  <a:ext uri="{FF2B5EF4-FFF2-40B4-BE49-F238E27FC236}">
                    <a16:creationId xmlns:a16="http://schemas.microsoft.com/office/drawing/2014/main" id="{DC9A1493-B330-6A2B-5F8E-B78077295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4119"/>
                <a:ext cx="127" cy="130"/>
              </a:xfrm>
              <a:custGeom>
                <a:avLst/>
                <a:gdLst>
                  <a:gd name="T0" fmla="*/ 208 w 253"/>
                  <a:gd name="T1" fmla="*/ 81 h 262"/>
                  <a:gd name="T2" fmla="*/ 212 w 253"/>
                  <a:gd name="T3" fmla="*/ 87 h 262"/>
                  <a:gd name="T4" fmla="*/ 227 w 253"/>
                  <a:gd name="T5" fmla="*/ 93 h 262"/>
                  <a:gd name="T6" fmla="*/ 241 w 253"/>
                  <a:gd name="T7" fmla="*/ 104 h 262"/>
                  <a:gd name="T8" fmla="*/ 247 w 253"/>
                  <a:gd name="T9" fmla="*/ 123 h 262"/>
                  <a:gd name="T10" fmla="*/ 253 w 253"/>
                  <a:gd name="T11" fmla="*/ 158 h 262"/>
                  <a:gd name="T12" fmla="*/ 246 w 253"/>
                  <a:gd name="T13" fmla="*/ 177 h 262"/>
                  <a:gd name="T14" fmla="*/ 244 w 253"/>
                  <a:gd name="T15" fmla="*/ 187 h 262"/>
                  <a:gd name="T16" fmla="*/ 241 w 253"/>
                  <a:gd name="T17" fmla="*/ 189 h 262"/>
                  <a:gd name="T18" fmla="*/ 229 w 253"/>
                  <a:gd name="T19" fmla="*/ 192 h 262"/>
                  <a:gd name="T20" fmla="*/ 218 w 253"/>
                  <a:gd name="T21" fmla="*/ 202 h 262"/>
                  <a:gd name="T22" fmla="*/ 205 w 253"/>
                  <a:gd name="T23" fmla="*/ 222 h 262"/>
                  <a:gd name="T24" fmla="*/ 150 w 253"/>
                  <a:gd name="T25" fmla="*/ 253 h 262"/>
                  <a:gd name="T26" fmla="*/ 132 w 253"/>
                  <a:gd name="T27" fmla="*/ 259 h 262"/>
                  <a:gd name="T28" fmla="*/ 123 w 253"/>
                  <a:gd name="T29" fmla="*/ 259 h 262"/>
                  <a:gd name="T30" fmla="*/ 112 w 253"/>
                  <a:gd name="T31" fmla="*/ 262 h 262"/>
                  <a:gd name="T32" fmla="*/ 104 w 253"/>
                  <a:gd name="T33" fmla="*/ 259 h 262"/>
                  <a:gd name="T34" fmla="*/ 100 w 253"/>
                  <a:gd name="T35" fmla="*/ 259 h 262"/>
                  <a:gd name="T36" fmla="*/ 92 w 253"/>
                  <a:gd name="T37" fmla="*/ 259 h 262"/>
                  <a:gd name="T38" fmla="*/ 83 w 253"/>
                  <a:gd name="T39" fmla="*/ 256 h 262"/>
                  <a:gd name="T40" fmla="*/ 82 w 253"/>
                  <a:gd name="T41" fmla="*/ 253 h 262"/>
                  <a:gd name="T42" fmla="*/ 73 w 253"/>
                  <a:gd name="T43" fmla="*/ 254 h 262"/>
                  <a:gd name="T44" fmla="*/ 69 w 253"/>
                  <a:gd name="T45" fmla="*/ 253 h 262"/>
                  <a:gd name="T46" fmla="*/ 42 w 253"/>
                  <a:gd name="T47" fmla="*/ 239 h 262"/>
                  <a:gd name="T48" fmla="*/ 35 w 253"/>
                  <a:gd name="T49" fmla="*/ 236 h 262"/>
                  <a:gd name="T50" fmla="*/ 30 w 253"/>
                  <a:gd name="T51" fmla="*/ 231 h 262"/>
                  <a:gd name="T52" fmla="*/ 27 w 253"/>
                  <a:gd name="T53" fmla="*/ 225 h 262"/>
                  <a:gd name="T54" fmla="*/ 22 w 253"/>
                  <a:gd name="T55" fmla="*/ 219 h 262"/>
                  <a:gd name="T56" fmla="*/ 16 w 253"/>
                  <a:gd name="T57" fmla="*/ 212 h 262"/>
                  <a:gd name="T58" fmla="*/ 16 w 253"/>
                  <a:gd name="T59" fmla="*/ 196 h 262"/>
                  <a:gd name="T60" fmla="*/ 13 w 253"/>
                  <a:gd name="T61" fmla="*/ 190 h 262"/>
                  <a:gd name="T62" fmla="*/ 6 w 253"/>
                  <a:gd name="T63" fmla="*/ 170 h 262"/>
                  <a:gd name="T64" fmla="*/ 3 w 253"/>
                  <a:gd name="T65" fmla="*/ 161 h 262"/>
                  <a:gd name="T66" fmla="*/ 10 w 253"/>
                  <a:gd name="T67" fmla="*/ 123 h 262"/>
                  <a:gd name="T68" fmla="*/ 10 w 253"/>
                  <a:gd name="T69" fmla="*/ 120 h 262"/>
                  <a:gd name="T70" fmla="*/ 13 w 253"/>
                  <a:gd name="T71" fmla="*/ 120 h 262"/>
                  <a:gd name="T72" fmla="*/ 25 w 253"/>
                  <a:gd name="T73" fmla="*/ 110 h 262"/>
                  <a:gd name="T74" fmla="*/ 27 w 253"/>
                  <a:gd name="T75" fmla="*/ 96 h 262"/>
                  <a:gd name="T76" fmla="*/ 25 w 253"/>
                  <a:gd name="T77" fmla="*/ 84 h 262"/>
                  <a:gd name="T78" fmla="*/ 27 w 253"/>
                  <a:gd name="T79" fmla="*/ 75 h 262"/>
                  <a:gd name="T80" fmla="*/ 44 w 253"/>
                  <a:gd name="T81" fmla="*/ 61 h 262"/>
                  <a:gd name="T82" fmla="*/ 47 w 253"/>
                  <a:gd name="T83" fmla="*/ 55 h 262"/>
                  <a:gd name="T84" fmla="*/ 47 w 253"/>
                  <a:gd name="T85" fmla="*/ 44 h 262"/>
                  <a:gd name="T86" fmla="*/ 63 w 253"/>
                  <a:gd name="T87" fmla="*/ 22 h 262"/>
                  <a:gd name="T88" fmla="*/ 71 w 253"/>
                  <a:gd name="T89" fmla="*/ 12 h 262"/>
                  <a:gd name="T90" fmla="*/ 88 w 253"/>
                  <a:gd name="T91" fmla="*/ 8 h 262"/>
                  <a:gd name="T92" fmla="*/ 98 w 253"/>
                  <a:gd name="T93" fmla="*/ 0 h 262"/>
                  <a:gd name="T94" fmla="*/ 101 w 253"/>
                  <a:gd name="T95" fmla="*/ 5 h 262"/>
                  <a:gd name="T96" fmla="*/ 120 w 253"/>
                  <a:gd name="T97" fmla="*/ 9 h 262"/>
                  <a:gd name="T98" fmla="*/ 129 w 253"/>
                  <a:gd name="T99" fmla="*/ 17 h 262"/>
                  <a:gd name="T100" fmla="*/ 142 w 253"/>
                  <a:gd name="T101" fmla="*/ 25 h 262"/>
                  <a:gd name="T102" fmla="*/ 151 w 253"/>
                  <a:gd name="T103" fmla="*/ 26 h 262"/>
                  <a:gd name="T104" fmla="*/ 159 w 253"/>
                  <a:gd name="T105" fmla="*/ 32 h 262"/>
                  <a:gd name="T106" fmla="*/ 176 w 253"/>
                  <a:gd name="T107" fmla="*/ 3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3" h="262">
                    <a:moveTo>
                      <a:pt x="200" y="75"/>
                    </a:moveTo>
                    <a:lnTo>
                      <a:pt x="202" y="76"/>
                    </a:lnTo>
                    <a:lnTo>
                      <a:pt x="208" y="81"/>
                    </a:lnTo>
                    <a:lnTo>
                      <a:pt x="208" y="81"/>
                    </a:lnTo>
                    <a:lnTo>
                      <a:pt x="209" y="82"/>
                    </a:lnTo>
                    <a:lnTo>
                      <a:pt x="209" y="82"/>
                    </a:lnTo>
                    <a:lnTo>
                      <a:pt x="212" y="87"/>
                    </a:lnTo>
                    <a:lnTo>
                      <a:pt x="212" y="87"/>
                    </a:lnTo>
                    <a:lnTo>
                      <a:pt x="224" y="91"/>
                    </a:lnTo>
                    <a:lnTo>
                      <a:pt x="224" y="91"/>
                    </a:lnTo>
                    <a:lnTo>
                      <a:pt x="226" y="91"/>
                    </a:lnTo>
                    <a:lnTo>
                      <a:pt x="227" y="93"/>
                    </a:lnTo>
                    <a:lnTo>
                      <a:pt x="230" y="94"/>
                    </a:lnTo>
                    <a:lnTo>
                      <a:pt x="230" y="94"/>
                    </a:lnTo>
                    <a:lnTo>
                      <a:pt x="233" y="98"/>
                    </a:lnTo>
                    <a:lnTo>
                      <a:pt x="241" y="104"/>
                    </a:lnTo>
                    <a:lnTo>
                      <a:pt x="241" y="107"/>
                    </a:lnTo>
                    <a:lnTo>
                      <a:pt x="244" y="110"/>
                    </a:lnTo>
                    <a:lnTo>
                      <a:pt x="247" y="123"/>
                    </a:lnTo>
                    <a:lnTo>
                      <a:pt x="247" y="123"/>
                    </a:lnTo>
                    <a:lnTo>
                      <a:pt x="253" y="131"/>
                    </a:lnTo>
                    <a:lnTo>
                      <a:pt x="252" y="136"/>
                    </a:lnTo>
                    <a:lnTo>
                      <a:pt x="253" y="158"/>
                    </a:lnTo>
                    <a:lnTo>
                      <a:pt x="253" y="158"/>
                    </a:lnTo>
                    <a:lnTo>
                      <a:pt x="252" y="158"/>
                    </a:lnTo>
                    <a:lnTo>
                      <a:pt x="246" y="174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4" y="187"/>
                    </a:lnTo>
                    <a:lnTo>
                      <a:pt x="244" y="187"/>
                    </a:lnTo>
                    <a:lnTo>
                      <a:pt x="244" y="187"/>
                    </a:lnTo>
                    <a:lnTo>
                      <a:pt x="242" y="189"/>
                    </a:lnTo>
                    <a:lnTo>
                      <a:pt x="241" y="189"/>
                    </a:lnTo>
                    <a:lnTo>
                      <a:pt x="241" y="189"/>
                    </a:lnTo>
                    <a:lnTo>
                      <a:pt x="236" y="192"/>
                    </a:lnTo>
                    <a:lnTo>
                      <a:pt x="236" y="192"/>
                    </a:lnTo>
                    <a:lnTo>
                      <a:pt x="232" y="192"/>
                    </a:lnTo>
                    <a:lnTo>
                      <a:pt x="229" y="192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0" y="199"/>
                    </a:lnTo>
                    <a:lnTo>
                      <a:pt x="218" y="202"/>
                    </a:lnTo>
                    <a:lnTo>
                      <a:pt x="206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5" y="222"/>
                    </a:lnTo>
                    <a:lnTo>
                      <a:pt x="168" y="246"/>
                    </a:lnTo>
                    <a:lnTo>
                      <a:pt x="168" y="246"/>
                    </a:lnTo>
                    <a:lnTo>
                      <a:pt x="162" y="250"/>
                    </a:lnTo>
                    <a:lnTo>
                      <a:pt x="150" y="253"/>
                    </a:lnTo>
                    <a:lnTo>
                      <a:pt x="150" y="253"/>
                    </a:lnTo>
                    <a:lnTo>
                      <a:pt x="148" y="253"/>
                    </a:lnTo>
                    <a:lnTo>
                      <a:pt x="144" y="253"/>
                    </a:lnTo>
                    <a:lnTo>
                      <a:pt x="132" y="259"/>
                    </a:lnTo>
                    <a:lnTo>
                      <a:pt x="129" y="260"/>
                    </a:lnTo>
                    <a:lnTo>
                      <a:pt x="127" y="260"/>
                    </a:lnTo>
                    <a:lnTo>
                      <a:pt x="127" y="260"/>
                    </a:lnTo>
                    <a:lnTo>
                      <a:pt x="123" y="259"/>
                    </a:lnTo>
                    <a:lnTo>
                      <a:pt x="117" y="260"/>
                    </a:lnTo>
                    <a:lnTo>
                      <a:pt x="113" y="262"/>
                    </a:lnTo>
                    <a:lnTo>
                      <a:pt x="113" y="262"/>
                    </a:lnTo>
                    <a:lnTo>
                      <a:pt x="112" y="262"/>
                    </a:lnTo>
                    <a:lnTo>
                      <a:pt x="107" y="262"/>
                    </a:lnTo>
                    <a:lnTo>
                      <a:pt x="107" y="262"/>
                    </a:lnTo>
                    <a:lnTo>
                      <a:pt x="106" y="260"/>
                    </a:lnTo>
                    <a:lnTo>
                      <a:pt x="104" y="259"/>
                    </a:lnTo>
                    <a:lnTo>
                      <a:pt x="104" y="259"/>
                    </a:lnTo>
                    <a:lnTo>
                      <a:pt x="101" y="259"/>
                    </a:lnTo>
                    <a:lnTo>
                      <a:pt x="101" y="259"/>
                    </a:lnTo>
                    <a:lnTo>
                      <a:pt x="100" y="259"/>
                    </a:lnTo>
                    <a:lnTo>
                      <a:pt x="94" y="259"/>
                    </a:lnTo>
                    <a:lnTo>
                      <a:pt x="94" y="259"/>
                    </a:lnTo>
                    <a:lnTo>
                      <a:pt x="92" y="259"/>
                    </a:lnTo>
                    <a:lnTo>
                      <a:pt x="92" y="259"/>
                    </a:lnTo>
                    <a:lnTo>
                      <a:pt x="91" y="257"/>
                    </a:lnTo>
                    <a:lnTo>
                      <a:pt x="91" y="257"/>
                    </a:lnTo>
                    <a:lnTo>
                      <a:pt x="88" y="257"/>
                    </a:lnTo>
                    <a:lnTo>
                      <a:pt x="83" y="256"/>
                    </a:lnTo>
                    <a:lnTo>
                      <a:pt x="83" y="256"/>
                    </a:lnTo>
                    <a:lnTo>
                      <a:pt x="83" y="254"/>
                    </a:lnTo>
                    <a:lnTo>
                      <a:pt x="82" y="253"/>
                    </a:lnTo>
                    <a:lnTo>
                      <a:pt x="82" y="253"/>
                    </a:lnTo>
                    <a:lnTo>
                      <a:pt x="80" y="254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3"/>
                    </a:lnTo>
                    <a:lnTo>
                      <a:pt x="69" y="253"/>
                    </a:lnTo>
                    <a:lnTo>
                      <a:pt x="50" y="243"/>
                    </a:lnTo>
                    <a:lnTo>
                      <a:pt x="45" y="240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2" y="239"/>
                    </a:lnTo>
                    <a:lnTo>
                      <a:pt x="38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2" y="234"/>
                    </a:lnTo>
                    <a:lnTo>
                      <a:pt x="30" y="231"/>
                    </a:lnTo>
                    <a:lnTo>
                      <a:pt x="30" y="231"/>
                    </a:lnTo>
                    <a:lnTo>
                      <a:pt x="30" y="231"/>
                    </a:lnTo>
                    <a:lnTo>
                      <a:pt x="30" y="231"/>
                    </a:lnTo>
                    <a:lnTo>
                      <a:pt x="30" y="228"/>
                    </a:lnTo>
                    <a:lnTo>
                      <a:pt x="29" y="225"/>
                    </a:lnTo>
                    <a:lnTo>
                      <a:pt x="27" y="225"/>
                    </a:lnTo>
                    <a:lnTo>
                      <a:pt x="27" y="225"/>
                    </a:lnTo>
                    <a:lnTo>
                      <a:pt x="25" y="222"/>
                    </a:lnTo>
                    <a:lnTo>
                      <a:pt x="22" y="219"/>
                    </a:lnTo>
                    <a:lnTo>
                      <a:pt x="22" y="219"/>
                    </a:lnTo>
                    <a:lnTo>
                      <a:pt x="19" y="216"/>
                    </a:lnTo>
                    <a:lnTo>
                      <a:pt x="19" y="215"/>
                    </a:lnTo>
                    <a:lnTo>
                      <a:pt x="16" y="213"/>
                    </a:lnTo>
                    <a:lnTo>
                      <a:pt x="16" y="212"/>
                    </a:lnTo>
                    <a:lnTo>
                      <a:pt x="16" y="212"/>
                    </a:lnTo>
                    <a:lnTo>
                      <a:pt x="13" y="207"/>
                    </a:lnTo>
                    <a:lnTo>
                      <a:pt x="16" y="196"/>
                    </a:lnTo>
                    <a:lnTo>
                      <a:pt x="16" y="196"/>
                    </a:lnTo>
                    <a:lnTo>
                      <a:pt x="13" y="195"/>
                    </a:lnTo>
                    <a:lnTo>
                      <a:pt x="13" y="192"/>
                    </a:lnTo>
                    <a:lnTo>
                      <a:pt x="13" y="190"/>
                    </a:lnTo>
                    <a:lnTo>
                      <a:pt x="13" y="190"/>
                    </a:lnTo>
                    <a:lnTo>
                      <a:pt x="13" y="189"/>
                    </a:lnTo>
                    <a:lnTo>
                      <a:pt x="12" y="187"/>
                    </a:lnTo>
                    <a:lnTo>
                      <a:pt x="9" y="180"/>
                    </a:lnTo>
                    <a:lnTo>
                      <a:pt x="6" y="170"/>
                    </a:lnTo>
                    <a:lnTo>
                      <a:pt x="6" y="169"/>
                    </a:lnTo>
                    <a:lnTo>
                      <a:pt x="6" y="169"/>
                    </a:lnTo>
                    <a:lnTo>
                      <a:pt x="4" y="163"/>
                    </a:lnTo>
                    <a:lnTo>
                      <a:pt x="3" y="161"/>
                    </a:lnTo>
                    <a:lnTo>
                      <a:pt x="3" y="161"/>
                    </a:lnTo>
                    <a:lnTo>
                      <a:pt x="1" y="158"/>
                    </a:lnTo>
                    <a:lnTo>
                      <a:pt x="0" y="131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2" y="120"/>
                    </a:lnTo>
                    <a:lnTo>
                      <a:pt x="12" y="120"/>
                    </a:lnTo>
                    <a:lnTo>
                      <a:pt x="12" y="119"/>
                    </a:lnTo>
                    <a:lnTo>
                      <a:pt x="13" y="120"/>
                    </a:lnTo>
                    <a:lnTo>
                      <a:pt x="13" y="119"/>
                    </a:lnTo>
                    <a:lnTo>
                      <a:pt x="13" y="119"/>
                    </a:lnTo>
                    <a:lnTo>
                      <a:pt x="19" y="114"/>
                    </a:lnTo>
                    <a:lnTo>
                      <a:pt x="25" y="110"/>
                    </a:lnTo>
                    <a:lnTo>
                      <a:pt x="25" y="108"/>
                    </a:lnTo>
                    <a:lnTo>
                      <a:pt x="25" y="108"/>
                    </a:lnTo>
                    <a:lnTo>
                      <a:pt x="27" y="102"/>
                    </a:lnTo>
                    <a:lnTo>
                      <a:pt x="27" y="96"/>
                    </a:lnTo>
                    <a:lnTo>
                      <a:pt x="27" y="96"/>
                    </a:lnTo>
                    <a:lnTo>
                      <a:pt x="25" y="91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4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5" y="70"/>
                    </a:lnTo>
                    <a:lnTo>
                      <a:pt x="27" y="64"/>
                    </a:lnTo>
                    <a:lnTo>
                      <a:pt x="44" y="61"/>
                    </a:lnTo>
                    <a:lnTo>
                      <a:pt x="47" y="58"/>
                    </a:lnTo>
                    <a:lnTo>
                      <a:pt x="47" y="58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7" y="53"/>
                    </a:lnTo>
                    <a:lnTo>
                      <a:pt x="47" y="53"/>
                    </a:lnTo>
                    <a:lnTo>
                      <a:pt x="45" y="49"/>
                    </a:lnTo>
                    <a:lnTo>
                      <a:pt x="47" y="44"/>
                    </a:lnTo>
                    <a:lnTo>
                      <a:pt x="47" y="44"/>
                    </a:lnTo>
                    <a:lnTo>
                      <a:pt x="53" y="43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6" y="15"/>
                    </a:lnTo>
                    <a:lnTo>
                      <a:pt x="66" y="15"/>
                    </a:lnTo>
                    <a:lnTo>
                      <a:pt x="71" y="12"/>
                    </a:lnTo>
                    <a:lnTo>
                      <a:pt x="71" y="12"/>
                    </a:lnTo>
                    <a:lnTo>
                      <a:pt x="73" y="11"/>
                    </a:lnTo>
                    <a:lnTo>
                      <a:pt x="74" y="9"/>
                    </a:lnTo>
                    <a:lnTo>
                      <a:pt x="88" y="8"/>
                    </a:lnTo>
                    <a:lnTo>
                      <a:pt x="88" y="8"/>
                    </a:lnTo>
                    <a:lnTo>
                      <a:pt x="92" y="6"/>
                    </a:lnTo>
                    <a:lnTo>
                      <a:pt x="92" y="6"/>
                    </a:lnTo>
                    <a:lnTo>
                      <a:pt x="95" y="3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00" y="2"/>
                    </a:lnTo>
                    <a:lnTo>
                      <a:pt x="100" y="2"/>
                    </a:lnTo>
                    <a:lnTo>
                      <a:pt x="101" y="5"/>
                    </a:lnTo>
                    <a:lnTo>
                      <a:pt x="101" y="5"/>
                    </a:lnTo>
                    <a:lnTo>
                      <a:pt x="107" y="9"/>
                    </a:lnTo>
                    <a:lnTo>
                      <a:pt x="120" y="9"/>
                    </a:lnTo>
                    <a:lnTo>
                      <a:pt x="120" y="9"/>
                    </a:lnTo>
                    <a:lnTo>
                      <a:pt x="123" y="9"/>
                    </a:lnTo>
                    <a:lnTo>
                      <a:pt x="126" y="12"/>
                    </a:lnTo>
                    <a:lnTo>
                      <a:pt x="126" y="12"/>
                    </a:lnTo>
                    <a:lnTo>
                      <a:pt x="129" y="17"/>
                    </a:lnTo>
                    <a:lnTo>
                      <a:pt x="136" y="23"/>
                    </a:lnTo>
                    <a:lnTo>
                      <a:pt x="141" y="23"/>
                    </a:lnTo>
                    <a:lnTo>
                      <a:pt x="141" y="23"/>
                    </a:lnTo>
                    <a:lnTo>
                      <a:pt x="142" y="25"/>
                    </a:lnTo>
                    <a:lnTo>
                      <a:pt x="142" y="25"/>
                    </a:lnTo>
                    <a:lnTo>
                      <a:pt x="144" y="26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6" y="28"/>
                    </a:lnTo>
                    <a:lnTo>
                      <a:pt x="158" y="28"/>
                    </a:lnTo>
                    <a:lnTo>
                      <a:pt x="158" y="28"/>
                    </a:lnTo>
                    <a:lnTo>
                      <a:pt x="159" y="32"/>
                    </a:lnTo>
                    <a:lnTo>
                      <a:pt x="162" y="31"/>
                    </a:lnTo>
                    <a:lnTo>
                      <a:pt x="167" y="35"/>
                    </a:lnTo>
                    <a:lnTo>
                      <a:pt x="176" y="35"/>
                    </a:lnTo>
                    <a:lnTo>
                      <a:pt x="176" y="35"/>
                    </a:lnTo>
                    <a:lnTo>
                      <a:pt x="177" y="37"/>
                    </a:lnTo>
                    <a:lnTo>
                      <a:pt x="180" y="38"/>
                    </a:lnTo>
                    <a:lnTo>
                      <a:pt x="200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26" name="Freeform 52">
                <a:extLst>
                  <a:ext uri="{FF2B5EF4-FFF2-40B4-BE49-F238E27FC236}">
                    <a16:creationId xmlns:a16="http://schemas.microsoft.com/office/drawing/2014/main" id="{07F492F3-4E36-FBE2-D524-731F2F0BB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4119"/>
                <a:ext cx="127" cy="130"/>
              </a:xfrm>
              <a:custGeom>
                <a:avLst/>
                <a:gdLst>
                  <a:gd name="T0" fmla="*/ 208 w 253"/>
                  <a:gd name="T1" fmla="*/ 81 h 262"/>
                  <a:gd name="T2" fmla="*/ 212 w 253"/>
                  <a:gd name="T3" fmla="*/ 87 h 262"/>
                  <a:gd name="T4" fmla="*/ 227 w 253"/>
                  <a:gd name="T5" fmla="*/ 93 h 262"/>
                  <a:gd name="T6" fmla="*/ 241 w 253"/>
                  <a:gd name="T7" fmla="*/ 104 h 262"/>
                  <a:gd name="T8" fmla="*/ 247 w 253"/>
                  <a:gd name="T9" fmla="*/ 123 h 262"/>
                  <a:gd name="T10" fmla="*/ 253 w 253"/>
                  <a:gd name="T11" fmla="*/ 158 h 262"/>
                  <a:gd name="T12" fmla="*/ 246 w 253"/>
                  <a:gd name="T13" fmla="*/ 177 h 262"/>
                  <a:gd name="T14" fmla="*/ 244 w 253"/>
                  <a:gd name="T15" fmla="*/ 187 h 262"/>
                  <a:gd name="T16" fmla="*/ 241 w 253"/>
                  <a:gd name="T17" fmla="*/ 189 h 262"/>
                  <a:gd name="T18" fmla="*/ 229 w 253"/>
                  <a:gd name="T19" fmla="*/ 192 h 262"/>
                  <a:gd name="T20" fmla="*/ 218 w 253"/>
                  <a:gd name="T21" fmla="*/ 202 h 262"/>
                  <a:gd name="T22" fmla="*/ 205 w 253"/>
                  <a:gd name="T23" fmla="*/ 222 h 262"/>
                  <a:gd name="T24" fmla="*/ 150 w 253"/>
                  <a:gd name="T25" fmla="*/ 253 h 262"/>
                  <a:gd name="T26" fmla="*/ 132 w 253"/>
                  <a:gd name="T27" fmla="*/ 259 h 262"/>
                  <a:gd name="T28" fmla="*/ 123 w 253"/>
                  <a:gd name="T29" fmla="*/ 259 h 262"/>
                  <a:gd name="T30" fmla="*/ 112 w 253"/>
                  <a:gd name="T31" fmla="*/ 262 h 262"/>
                  <a:gd name="T32" fmla="*/ 104 w 253"/>
                  <a:gd name="T33" fmla="*/ 259 h 262"/>
                  <a:gd name="T34" fmla="*/ 100 w 253"/>
                  <a:gd name="T35" fmla="*/ 259 h 262"/>
                  <a:gd name="T36" fmla="*/ 92 w 253"/>
                  <a:gd name="T37" fmla="*/ 259 h 262"/>
                  <a:gd name="T38" fmla="*/ 83 w 253"/>
                  <a:gd name="T39" fmla="*/ 256 h 262"/>
                  <a:gd name="T40" fmla="*/ 82 w 253"/>
                  <a:gd name="T41" fmla="*/ 253 h 262"/>
                  <a:gd name="T42" fmla="*/ 73 w 253"/>
                  <a:gd name="T43" fmla="*/ 254 h 262"/>
                  <a:gd name="T44" fmla="*/ 69 w 253"/>
                  <a:gd name="T45" fmla="*/ 253 h 262"/>
                  <a:gd name="T46" fmla="*/ 42 w 253"/>
                  <a:gd name="T47" fmla="*/ 239 h 262"/>
                  <a:gd name="T48" fmla="*/ 35 w 253"/>
                  <a:gd name="T49" fmla="*/ 236 h 262"/>
                  <a:gd name="T50" fmla="*/ 30 w 253"/>
                  <a:gd name="T51" fmla="*/ 231 h 262"/>
                  <a:gd name="T52" fmla="*/ 27 w 253"/>
                  <a:gd name="T53" fmla="*/ 225 h 262"/>
                  <a:gd name="T54" fmla="*/ 22 w 253"/>
                  <a:gd name="T55" fmla="*/ 219 h 262"/>
                  <a:gd name="T56" fmla="*/ 16 w 253"/>
                  <a:gd name="T57" fmla="*/ 212 h 262"/>
                  <a:gd name="T58" fmla="*/ 16 w 253"/>
                  <a:gd name="T59" fmla="*/ 196 h 262"/>
                  <a:gd name="T60" fmla="*/ 13 w 253"/>
                  <a:gd name="T61" fmla="*/ 190 h 262"/>
                  <a:gd name="T62" fmla="*/ 6 w 253"/>
                  <a:gd name="T63" fmla="*/ 170 h 262"/>
                  <a:gd name="T64" fmla="*/ 3 w 253"/>
                  <a:gd name="T65" fmla="*/ 161 h 262"/>
                  <a:gd name="T66" fmla="*/ 10 w 253"/>
                  <a:gd name="T67" fmla="*/ 123 h 262"/>
                  <a:gd name="T68" fmla="*/ 10 w 253"/>
                  <a:gd name="T69" fmla="*/ 120 h 262"/>
                  <a:gd name="T70" fmla="*/ 13 w 253"/>
                  <a:gd name="T71" fmla="*/ 120 h 262"/>
                  <a:gd name="T72" fmla="*/ 25 w 253"/>
                  <a:gd name="T73" fmla="*/ 110 h 262"/>
                  <a:gd name="T74" fmla="*/ 27 w 253"/>
                  <a:gd name="T75" fmla="*/ 96 h 262"/>
                  <a:gd name="T76" fmla="*/ 25 w 253"/>
                  <a:gd name="T77" fmla="*/ 84 h 262"/>
                  <a:gd name="T78" fmla="*/ 27 w 253"/>
                  <a:gd name="T79" fmla="*/ 75 h 262"/>
                  <a:gd name="T80" fmla="*/ 44 w 253"/>
                  <a:gd name="T81" fmla="*/ 61 h 262"/>
                  <a:gd name="T82" fmla="*/ 47 w 253"/>
                  <a:gd name="T83" fmla="*/ 55 h 262"/>
                  <a:gd name="T84" fmla="*/ 47 w 253"/>
                  <a:gd name="T85" fmla="*/ 44 h 262"/>
                  <a:gd name="T86" fmla="*/ 63 w 253"/>
                  <a:gd name="T87" fmla="*/ 22 h 262"/>
                  <a:gd name="T88" fmla="*/ 71 w 253"/>
                  <a:gd name="T89" fmla="*/ 12 h 262"/>
                  <a:gd name="T90" fmla="*/ 88 w 253"/>
                  <a:gd name="T91" fmla="*/ 8 h 262"/>
                  <a:gd name="T92" fmla="*/ 98 w 253"/>
                  <a:gd name="T93" fmla="*/ 0 h 262"/>
                  <a:gd name="T94" fmla="*/ 101 w 253"/>
                  <a:gd name="T95" fmla="*/ 5 h 262"/>
                  <a:gd name="T96" fmla="*/ 120 w 253"/>
                  <a:gd name="T97" fmla="*/ 9 h 262"/>
                  <a:gd name="T98" fmla="*/ 129 w 253"/>
                  <a:gd name="T99" fmla="*/ 17 h 262"/>
                  <a:gd name="T100" fmla="*/ 142 w 253"/>
                  <a:gd name="T101" fmla="*/ 25 h 262"/>
                  <a:gd name="T102" fmla="*/ 151 w 253"/>
                  <a:gd name="T103" fmla="*/ 26 h 262"/>
                  <a:gd name="T104" fmla="*/ 159 w 253"/>
                  <a:gd name="T105" fmla="*/ 32 h 262"/>
                  <a:gd name="T106" fmla="*/ 176 w 253"/>
                  <a:gd name="T107" fmla="*/ 3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3" h="262">
                    <a:moveTo>
                      <a:pt x="200" y="75"/>
                    </a:moveTo>
                    <a:lnTo>
                      <a:pt x="202" y="76"/>
                    </a:lnTo>
                    <a:lnTo>
                      <a:pt x="208" y="81"/>
                    </a:lnTo>
                    <a:lnTo>
                      <a:pt x="208" y="81"/>
                    </a:lnTo>
                    <a:lnTo>
                      <a:pt x="209" y="82"/>
                    </a:lnTo>
                    <a:lnTo>
                      <a:pt x="209" y="82"/>
                    </a:lnTo>
                    <a:lnTo>
                      <a:pt x="212" y="87"/>
                    </a:lnTo>
                    <a:lnTo>
                      <a:pt x="212" y="87"/>
                    </a:lnTo>
                    <a:lnTo>
                      <a:pt x="224" y="91"/>
                    </a:lnTo>
                    <a:lnTo>
                      <a:pt x="224" y="91"/>
                    </a:lnTo>
                    <a:lnTo>
                      <a:pt x="226" y="91"/>
                    </a:lnTo>
                    <a:lnTo>
                      <a:pt x="227" y="93"/>
                    </a:lnTo>
                    <a:lnTo>
                      <a:pt x="230" y="94"/>
                    </a:lnTo>
                    <a:lnTo>
                      <a:pt x="230" y="94"/>
                    </a:lnTo>
                    <a:lnTo>
                      <a:pt x="233" y="98"/>
                    </a:lnTo>
                    <a:lnTo>
                      <a:pt x="241" y="104"/>
                    </a:lnTo>
                    <a:lnTo>
                      <a:pt x="241" y="107"/>
                    </a:lnTo>
                    <a:lnTo>
                      <a:pt x="244" y="110"/>
                    </a:lnTo>
                    <a:lnTo>
                      <a:pt x="247" y="123"/>
                    </a:lnTo>
                    <a:lnTo>
                      <a:pt x="247" y="123"/>
                    </a:lnTo>
                    <a:lnTo>
                      <a:pt x="253" y="131"/>
                    </a:lnTo>
                    <a:lnTo>
                      <a:pt x="252" y="136"/>
                    </a:lnTo>
                    <a:lnTo>
                      <a:pt x="253" y="158"/>
                    </a:lnTo>
                    <a:lnTo>
                      <a:pt x="253" y="158"/>
                    </a:lnTo>
                    <a:lnTo>
                      <a:pt x="252" y="158"/>
                    </a:lnTo>
                    <a:lnTo>
                      <a:pt x="246" y="174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4" y="187"/>
                    </a:lnTo>
                    <a:lnTo>
                      <a:pt x="244" y="187"/>
                    </a:lnTo>
                    <a:lnTo>
                      <a:pt x="244" y="187"/>
                    </a:lnTo>
                    <a:lnTo>
                      <a:pt x="242" y="189"/>
                    </a:lnTo>
                    <a:lnTo>
                      <a:pt x="241" y="189"/>
                    </a:lnTo>
                    <a:lnTo>
                      <a:pt x="241" y="189"/>
                    </a:lnTo>
                    <a:lnTo>
                      <a:pt x="236" y="192"/>
                    </a:lnTo>
                    <a:lnTo>
                      <a:pt x="236" y="192"/>
                    </a:lnTo>
                    <a:lnTo>
                      <a:pt x="232" y="192"/>
                    </a:lnTo>
                    <a:lnTo>
                      <a:pt x="229" y="192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0" y="199"/>
                    </a:lnTo>
                    <a:lnTo>
                      <a:pt x="218" y="202"/>
                    </a:lnTo>
                    <a:lnTo>
                      <a:pt x="206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5" y="222"/>
                    </a:lnTo>
                    <a:lnTo>
                      <a:pt x="168" y="246"/>
                    </a:lnTo>
                    <a:lnTo>
                      <a:pt x="168" y="246"/>
                    </a:lnTo>
                    <a:lnTo>
                      <a:pt x="162" y="250"/>
                    </a:lnTo>
                    <a:lnTo>
                      <a:pt x="150" y="253"/>
                    </a:lnTo>
                    <a:lnTo>
                      <a:pt x="150" y="253"/>
                    </a:lnTo>
                    <a:lnTo>
                      <a:pt x="148" y="253"/>
                    </a:lnTo>
                    <a:lnTo>
                      <a:pt x="144" y="253"/>
                    </a:lnTo>
                    <a:lnTo>
                      <a:pt x="132" y="259"/>
                    </a:lnTo>
                    <a:lnTo>
                      <a:pt x="129" y="260"/>
                    </a:lnTo>
                    <a:lnTo>
                      <a:pt x="127" y="260"/>
                    </a:lnTo>
                    <a:lnTo>
                      <a:pt x="127" y="260"/>
                    </a:lnTo>
                    <a:lnTo>
                      <a:pt x="123" y="259"/>
                    </a:lnTo>
                    <a:lnTo>
                      <a:pt x="117" y="260"/>
                    </a:lnTo>
                    <a:lnTo>
                      <a:pt x="113" y="262"/>
                    </a:lnTo>
                    <a:lnTo>
                      <a:pt x="113" y="262"/>
                    </a:lnTo>
                    <a:lnTo>
                      <a:pt x="112" y="262"/>
                    </a:lnTo>
                    <a:lnTo>
                      <a:pt x="107" y="262"/>
                    </a:lnTo>
                    <a:lnTo>
                      <a:pt x="107" y="262"/>
                    </a:lnTo>
                    <a:lnTo>
                      <a:pt x="106" y="260"/>
                    </a:lnTo>
                    <a:lnTo>
                      <a:pt x="104" y="259"/>
                    </a:lnTo>
                    <a:lnTo>
                      <a:pt x="104" y="259"/>
                    </a:lnTo>
                    <a:lnTo>
                      <a:pt x="101" y="259"/>
                    </a:lnTo>
                    <a:lnTo>
                      <a:pt x="101" y="259"/>
                    </a:lnTo>
                    <a:lnTo>
                      <a:pt x="100" y="259"/>
                    </a:lnTo>
                    <a:lnTo>
                      <a:pt x="94" y="259"/>
                    </a:lnTo>
                    <a:lnTo>
                      <a:pt x="94" y="259"/>
                    </a:lnTo>
                    <a:lnTo>
                      <a:pt x="92" y="259"/>
                    </a:lnTo>
                    <a:lnTo>
                      <a:pt x="92" y="259"/>
                    </a:lnTo>
                    <a:lnTo>
                      <a:pt x="91" y="257"/>
                    </a:lnTo>
                    <a:lnTo>
                      <a:pt x="91" y="257"/>
                    </a:lnTo>
                    <a:lnTo>
                      <a:pt x="88" y="257"/>
                    </a:lnTo>
                    <a:lnTo>
                      <a:pt x="83" y="256"/>
                    </a:lnTo>
                    <a:lnTo>
                      <a:pt x="83" y="256"/>
                    </a:lnTo>
                    <a:lnTo>
                      <a:pt x="83" y="254"/>
                    </a:lnTo>
                    <a:lnTo>
                      <a:pt x="82" y="253"/>
                    </a:lnTo>
                    <a:lnTo>
                      <a:pt x="82" y="253"/>
                    </a:lnTo>
                    <a:lnTo>
                      <a:pt x="80" y="254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3"/>
                    </a:lnTo>
                    <a:lnTo>
                      <a:pt x="69" y="253"/>
                    </a:lnTo>
                    <a:lnTo>
                      <a:pt x="50" y="243"/>
                    </a:lnTo>
                    <a:lnTo>
                      <a:pt x="45" y="240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2" y="239"/>
                    </a:lnTo>
                    <a:lnTo>
                      <a:pt x="38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2" y="234"/>
                    </a:lnTo>
                    <a:lnTo>
                      <a:pt x="30" y="231"/>
                    </a:lnTo>
                    <a:lnTo>
                      <a:pt x="30" y="231"/>
                    </a:lnTo>
                    <a:lnTo>
                      <a:pt x="30" y="231"/>
                    </a:lnTo>
                    <a:lnTo>
                      <a:pt x="30" y="231"/>
                    </a:lnTo>
                    <a:lnTo>
                      <a:pt x="30" y="228"/>
                    </a:lnTo>
                    <a:lnTo>
                      <a:pt x="29" y="225"/>
                    </a:lnTo>
                    <a:lnTo>
                      <a:pt x="27" y="225"/>
                    </a:lnTo>
                    <a:lnTo>
                      <a:pt x="27" y="225"/>
                    </a:lnTo>
                    <a:lnTo>
                      <a:pt x="25" y="222"/>
                    </a:lnTo>
                    <a:lnTo>
                      <a:pt x="22" y="219"/>
                    </a:lnTo>
                    <a:lnTo>
                      <a:pt x="22" y="219"/>
                    </a:lnTo>
                    <a:lnTo>
                      <a:pt x="19" y="216"/>
                    </a:lnTo>
                    <a:lnTo>
                      <a:pt x="19" y="215"/>
                    </a:lnTo>
                    <a:lnTo>
                      <a:pt x="16" y="213"/>
                    </a:lnTo>
                    <a:lnTo>
                      <a:pt x="16" y="212"/>
                    </a:lnTo>
                    <a:lnTo>
                      <a:pt x="16" y="212"/>
                    </a:lnTo>
                    <a:lnTo>
                      <a:pt x="13" y="207"/>
                    </a:lnTo>
                    <a:lnTo>
                      <a:pt x="16" y="196"/>
                    </a:lnTo>
                    <a:lnTo>
                      <a:pt x="16" y="196"/>
                    </a:lnTo>
                    <a:lnTo>
                      <a:pt x="13" y="195"/>
                    </a:lnTo>
                    <a:lnTo>
                      <a:pt x="13" y="192"/>
                    </a:lnTo>
                    <a:lnTo>
                      <a:pt x="13" y="190"/>
                    </a:lnTo>
                    <a:lnTo>
                      <a:pt x="13" y="190"/>
                    </a:lnTo>
                    <a:lnTo>
                      <a:pt x="13" y="189"/>
                    </a:lnTo>
                    <a:lnTo>
                      <a:pt x="12" y="187"/>
                    </a:lnTo>
                    <a:lnTo>
                      <a:pt x="9" y="180"/>
                    </a:lnTo>
                    <a:lnTo>
                      <a:pt x="6" y="170"/>
                    </a:lnTo>
                    <a:lnTo>
                      <a:pt x="6" y="169"/>
                    </a:lnTo>
                    <a:lnTo>
                      <a:pt x="6" y="169"/>
                    </a:lnTo>
                    <a:lnTo>
                      <a:pt x="4" y="163"/>
                    </a:lnTo>
                    <a:lnTo>
                      <a:pt x="3" y="161"/>
                    </a:lnTo>
                    <a:lnTo>
                      <a:pt x="3" y="161"/>
                    </a:lnTo>
                    <a:lnTo>
                      <a:pt x="1" y="158"/>
                    </a:lnTo>
                    <a:lnTo>
                      <a:pt x="0" y="131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2" y="120"/>
                    </a:lnTo>
                    <a:lnTo>
                      <a:pt x="12" y="120"/>
                    </a:lnTo>
                    <a:lnTo>
                      <a:pt x="12" y="119"/>
                    </a:lnTo>
                    <a:lnTo>
                      <a:pt x="13" y="120"/>
                    </a:lnTo>
                    <a:lnTo>
                      <a:pt x="13" y="119"/>
                    </a:lnTo>
                    <a:lnTo>
                      <a:pt x="13" y="119"/>
                    </a:lnTo>
                    <a:lnTo>
                      <a:pt x="19" y="114"/>
                    </a:lnTo>
                    <a:lnTo>
                      <a:pt x="25" y="110"/>
                    </a:lnTo>
                    <a:lnTo>
                      <a:pt x="25" y="108"/>
                    </a:lnTo>
                    <a:lnTo>
                      <a:pt x="25" y="108"/>
                    </a:lnTo>
                    <a:lnTo>
                      <a:pt x="27" y="102"/>
                    </a:lnTo>
                    <a:lnTo>
                      <a:pt x="27" y="96"/>
                    </a:lnTo>
                    <a:lnTo>
                      <a:pt x="27" y="96"/>
                    </a:lnTo>
                    <a:lnTo>
                      <a:pt x="25" y="91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4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5" y="70"/>
                    </a:lnTo>
                    <a:lnTo>
                      <a:pt x="27" y="64"/>
                    </a:lnTo>
                    <a:lnTo>
                      <a:pt x="44" y="61"/>
                    </a:lnTo>
                    <a:lnTo>
                      <a:pt x="47" y="58"/>
                    </a:lnTo>
                    <a:lnTo>
                      <a:pt x="47" y="58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7" y="53"/>
                    </a:lnTo>
                    <a:lnTo>
                      <a:pt x="47" y="53"/>
                    </a:lnTo>
                    <a:lnTo>
                      <a:pt x="45" y="49"/>
                    </a:lnTo>
                    <a:lnTo>
                      <a:pt x="47" y="44"/>
                    </a:lnTo>
                    <a:lnTo>
                      <a:pt x="47" y="44"/>
                    </a:lnTo>
                    <a:lnTo>
                      <a:pt x="53" y="43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6" y="15"/>
                    </a:lnTo>
                    <a:lnTo>
                      <a:pt x="66" y="15"/>
                    </a:lnTo>
                    <a:lnTo>
                      <a:pt x="71" y="12"/>
                    </a:lnTo>
                    <a:lnTo>
                      <a:pt x="71" y="12"/>
                    </a:lnTo>
                    <a:lnTo>
                      <a:pt x="73" y="11"/>
                    </a:lnTo>
                    <a:lnTo>
                      <a:pt x="74" y="9"/>
                    </a:lnTo>
                    <a:lnTo>
                      <a:pt x="88" y="8"/>
                    </a:lnTo>
                    <a:lnTo>
                      <a:pt x="88" y="8"/>
                    </a:lnTo>
                    <a:lnTo>
                      <a:pt x="92" y="6"/>
                    </a:lnTo>
                    <a:lnTo>
                      <a:pt x="92" y="6"/>
                    </a:lnTo>
                    <a:lnTo>
                      <a:pt x="95" y="3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00" y="2"/>
                    </a:lnTo>
                    <a:lnTo>
                      <a:pt x="100" y="2"/>
                    </a:lnTo>
                    <a:lnTo>
                      <a:pt x="101" y="5"/>
                    </a:lnTo>
                    <a:lnTo>
                      <a:pt x="101" y="5"/>
                    </a:lnTo>
                    <a:lnTo>
                      <a:pt x="107" y="9"/>
                    </a:lnTo>
                    <a:lnTo>
                      <a:pt x="120" y="9"/>
                    </a:lnTo>
                    <a:lnTo>
                      <a:pt x="120" y="9"/>
                    </a:lnTo>
                    <a:lnTo>
                      <a:pt x="123" y="9"/>
                    </a:lnTo>
                    <a:lnTo>
                      <a:pt x="126" y="12"/>
                    </a:lnTo>
                    <a:lnTo>
                      <a:pt x="126" y="12"/>
                    </a:lnTo>
                    <a:lnTo>
                      <a:pt x="129" y="17"/>
                    </a:lnTo>
                    <a:lnTo>
                      <a:pt x="136" y="23"/>
                    </a:lnTo>
                    <a:lnTo>
                      <a:pt x="141" y="23"/>
                    </a:lnTo>
                    <a:lnTo>
                      <a:pt x="141" y="23"/>
                    </a:lnTo>
                    <a:lnTo>
                      <a:pt x="142" y="25"/>
                    </a:lnTo>
                    <a:lnTo>
                      <a:pt x="142" y="25"/>
                    </a:lnTo>
                    <a:lnTo>
                      <a:pt x="144" y="26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6" y="28"/>
                    </a:lnTo>
                    <a:lnTo>
                      <a:pt x="158" y="28"/>
                    </a:lnTo>
                    <a:lnTo>
                      <a:pt x="158" y="28"/>
                    </a:lnTo>
                    <a:lnTo>
                      <a:pt x="159" y="32"/>
                    </a:lnTo>
                    <a:lnTo>
                      <a:pt x="162" y="31"/>
                    </a:lnTo>
                    <a:lnTo>
                      <a:pt x="167" y="35"/>
                    </a:lnTo>
                    <a:lnTo>
                      <a:pt x="176" y="35"/>
                    </a:lnTo>
                    <a:lnTo>
                      <a:pt x="176" y="35"/>
                    </a:lnTo>
                    <a:lnTo>
                      <a:pt x="177" y="37"/>
                    </a:lnTo>
                    <a:lnTo>
                      <a:pt x="18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27" name="Freeform 53">
                <a:extLst>
                  <a:ext uri="{FF2B5EF4-FFF2-40B4-BE49-F238E27FC236}">
                    <a16:creationId xmlns:a16="http://schemas.microsoft.com/office/drawing/2014/main" id="{6113E718-D463-1181-6E21-F9F821B1F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4138"/>
                <a:ext cx="9" cy="18"/>
              </a:xfrm>
              <a:custGeom>
                <a:avLst/>
                <a:gdLst>
                  <a:gd name="T0" fmla="*/ 0 w 20"/>
                  <a:gd name="T1" fmla="*/ 0 h 37"/>
                  <a:gd name="T2" fmla="*/ 0 w 20"/>
                  <a:gd name="T3" fmla="*/ 0 h 37"/>
                  <a:gd name="T4" fmla="*/ 0 w 20"/>
                  <a:gd name="T5" fmla="*/ 2 h 37"/>
                  <a:gd name="T6" fmla="*/ 0 w 20"/>
                  <a:gd name="T7" fmla="*/ 2 h 37"/>
                  <a:gd name="T8" fmla="*/ 2 w 20"/>
                  <a:gd name="T9" fmla="*/ 5 h 37"/>
                  <a:gd name="T10" fmla="*/ 2 w 20"/>
                  <a:gd name="T11" fmla="*/ 9 h 37"/>
                  <a:gd name="T12" fmla="*/ 2 w 20"/>
                  <a:gd name="T13" fmla="*/ 11 h 37"/>
                  <a:gd name="T14" fmla="*/ 2 w 20"/>
                  <a:gd name="T15" fmla="*/ 11 h 37"/>
                  <a:gd name="T16" fmla="*/ 2 w 20"/>
                  <a:gd name="T17" fmla="*/ 11 h 37"/>
                  <a:gd name="T18" fmla="*/ 2 w 20"/>
                  <a:gd name="T19" fmla="*/ 12 h 37"/>
                  <a:gd name="T20" fmla="*/ 2 w 20"/>
                  <a:gd name="T21" fmla="*/ 12 h 37"/>
                  <a:gd name="T22" fmla="*/ 3 w 20"/>
                  <a:gd name="T23" fmla="*/ 14 h 37"/>
                  <a:gd name="T24" fmla="*/ 3 w 20"/>
                  <a:gd name="T25" fmla="*/ 14 h 37"/>
                  <a:gd name="T26" fmla="*/ 5 w 20"/>
                  <a:gd name="T27" fmla="*/ 20 h 37"/>
                  <a:gd name="T28" fmla="*/ 8 w 20"/>
                  <a:gd name="T29" fmla="*/ 25 h 37"/>
                  <a:gd name="T30" fmla="*/ 8 w 20"/>
                  <a:gd name="T31" fmla="*/ 25 h 37"/>
                  <a:gd name="T32" fmla="*/ 12 w 20"/>
                  <a:gd name="T33" fmla="*/ 28 h 37"/>
                  <a:gd name="T34" fmla="*/ 15 w 20"/>
                  <a:gd name="T35" fmla="*/ 31 h 37"/>
                  <a:gd name="T36" fmla="*/ 17 w 20"/>
                  <a:gd name="T37" fmla="*/ 31 h 37"/>
                  <a:gd name="T38" fmla="*/ 17 w 20"/>
                  <a:gd name="T39" fmla="*/ 31 h 37"/>
                  <a:gd name="T40" fmla="*/ 15 w 20"/>
                  <a:gd name="T41" fmla="*/ 34 h 37"/>
                  <a:gd name="T42" fmla="*/ 15 w 20"/>
                  <a:gd name="T43" fmla="*/ 34 h 37"/>
                  <a:gd name="T44" fmla="*/ 15 w 20"/>
                  <a:gd name="T45" fmla="*/ 34 h 37"/>
                  <a:gd name="T46" fmla="*/ 20 w 20"/>
                  <a:gd name="T47" fmla="*/ 37 h 37"/>
                  <a:gd name="T48" fmla="*/ 0 w 20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3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5" y="20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12" y="28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20" y="3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28" name="Freeform 54">
                <a:extLst>
                  <a:ext uri="{FF2B5EF4-FFF2-40B4-BE49-F238E27FC236}">
                    <a16:creationId xmlns:a16="http://schemas.microsoft.com/office/drawing/2014/main" id="{5014F9BA-0BEE-98C8-6B42-A703CAD0D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4138"/>
                <a:ext cx="9" cy="18"/>
              </a:xfrm>
              <a:custGeom>
                <a:avLst/>
                <a:gdLst>
                  <a:gd name="T0" fmla="*/ 0 w 20"/>
                  <a:gd name="T1" fmla="*/ 0 h 37"/>
                  <a:gd name="T2" fmla="*/ 0 w 20"/>
                  <a:gd name="T3" fmla="*/ 0 h 37"/>
                  <a:gd name="T4" fmla="*/ 0 w 20"/>
                  <a:gd name="T5" fmla="*/ 2 h 37"/>
                  <a:gd name="T6" fmla="*/ 0 w 20"/>
                  <a:gd name="T7" fmla="*/ 2 h 37"/>
                  <a:gd name="T8" fmla="*/ 2 w 20"/>
                  <a:gd name="T9" fmla="*/ 5 h 37"/>
                  <a:gd name="T10" fmla="*/ 2 w 20"/>
                  <a:gd name="T11" fmla="*/ 9 h 37"/>
                  <a:gd name="T12" fmla="*/ 2 w 20"/>
                  <a:gd name="T13" fmla="*/ 11 h 37"/>
                  <a:gd name="T14" fmla="*/ 2 w 20"/>
                  <a:gd name="T15" fmla="*/ 11 h 37"/>
                  <a:gd name="T16" fmla="*/ 2 w 20"/>
                  <a:gd name="T17" fmla="*/ 11 h 37"/>
                  <a:gd name="T18" fmla="*/ 2 w 20"/>
                  <a:gd name="T19" fmla="*/ 12 h 37"/>
                  <a:gd name="T20" fmla="*/ 2 w 20"/>
                  <a:gd name="T21" fmla="*/ 12 h 37"/>
                  <a:gd name="T22" fmla="*/ 3 w 20"/>
                  <a:gd name="T23" fmla="*/ 14 h 37"/>
                  <a:gd name="T24" fmla="*/ 3 w 20"/>
                  <a:gd name="T25" fmla="*/ 14 h 37"/>
                  <a:gd name="T26" fmla="*/ 5 w 20"/>
                  <a:gd name="T27" fmla="*/ 20 h 37"/>
                  <a:gd name="T28" fmla="*/ 8 w 20"/>
                  <a:gd name="T29" fmla="*/ 25 h 37"/>
                  <a:gd name="T30" fmla="*/ 8 w 20"/>
                  <a:gd name="T31" fmla="*/ 25 h 37"/>
                  <a:gd name="T32" fmla="*/ 12 w 20"/>
                  <a:gd name="T33" fmla="*/ 28 h 37"/>
                  <a:gd name="T34" fmla="*/ 15 w 20"/>
                  <a:gd name="T35" fmla="*/ 31 h 37"/>
                  <a:gd name="T36" fmla="*/ 17 w 20"/>
                  <a:gd name="T37" fmla="*/ 31 h 37"/>
                  <a:gd name="T38" fmla="*/ 17 w 20"/>
                  <a:gd name="T39" fmla="*/ 31 h 37"/>
                  <a:gd name="T40" fmla="*/ 15 w 20"/>
                  <a:gd name="T41" fmla="*/ 34 h 37"/>
                  <a:gd name="T42" fmla="*/ 15 w 20"/>
                  <a:gd name="T43" fmla="*/ 34 h 37"/>
                  <a:gd name="T44" fmla="*/ 15 w 20"/>
                  <a:gd name="T45" fmla="*/ 34 h 37"/>
                  <a:gd name="T46" fmla="*/ 20 w 20"/>
                  <a:gd name="T4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5" y="20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12" y="28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20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29" name="Freeform 55">
                <a:extLst>
                  <a:ext uri="{FF2B5EF4-FFF2-40B4-BE49-F238E27FC236}">
                    <a16:creationId xmlns:a16="http://schemas.microsoft.com/office/drawing/2014/main" id="{D26207A1-02D5-272D-DA28-7B854B396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885"/>
                <a:ext cx="68" cy="172"/>
              </a:xfrm>
              <a:custGeom>
                <a:avLst/>
                <a:gdLst>
                  <a:gd name="T0" fmla="*/ 64 w 137"/>
                  <a:gd name="T1" fmla="*/ 341 h 345"/>
                  <a:gd name="T2" fmla="*/ 63 w 137"/>
                  <a:gd name="T3" fmla="*/ 341 h 345"/>
                  <a:gd name="T4" fmla="*/ 61 w 137"/>
                  <a:gd name="T5" fmla="*/ 341 h 345"/>
                  <a:gd name="T6" fmla="*/ 55 w 137"/>
                  <a:gd name="T7" fmla="*/ 338 h 345"/>
                  <a:gd name="T8" fmla="*/ 55 w 137"/>
                  <a:gd name="T9" fmla="*/ 328 h 345"/>
                  <a:gd name="T10" fmla="*/ 57 w 137"/>
                  <a:gd name="T11" fmla="*/ 318 h 345"/>
                  <a:gd name="T12" fmla="*/ 58 w 137"/>
                  <a:gd name="T13" fmla="*/ 315 h 345"/>
                  <a:gd name="T14" fmla="*/ 55 w 137"/>
                  <a:gd name="T15" fmla="*/ 312 h 345"/>
                  <a:gd name="T16" fmla="*/ 55 w 137"/>
                  <a:gd name="T17" fmla="*/ 309 h 345"/>
                  <a:gd name="T18" fmla="*/ 46 w 137"/>
                  <a:gd name="T19" fmla="*/ 295 h 345"/>
                  <a:gd name="T20" fmla="*/ 46 w 137"/>
                  <a:gd name="T21" fmla="*/ 290 h 345"/>
                  <a:gd name="T22" fmla="*/ 51 w 137"/>
                  <a:gd name="T23" fmla="*/ 278 h 345"/>
                  <a:gd name="T24" fmla="*/ 52 w 137"/>
                  <a:gd name="T25" fmla="*/ 275 h 345"/>
                  <a:gd name="T26" fmla="*/ 49 w 137"/>
                  <a:gd name="T27" fmla="*/ 255 h 345"/>
                  <a:gd name="T28" fmla="*/ 26 w 137"/>
                  <a:gd name="T29" fmla="*/ 231 h 345"/>
                  <a:gd name="T30" fmla="*/ 20 w 137"/>
                  <a:gd name="T31" fmla="*/ 225 h 345"/>
                  <a:gd name="T32" fmla="*/ 17 w 137"/>
                  <a:gd name="T33" fmla="*/ 216 h 345"/>
                  <a:gd name="T34" fmla="*/ 17 w 137"/>
                  <a:gd name="T35" fmla="*/ 214 h 345"/>
                  <a:gd name="T36" fmla="*/ 16 w 137"/>
                  <a:gd name="T37" fmla="*/ 213 h 345"/>
                  <a:gd name="T38" fmla="*/ 13 w 137"/>
                  <a:gd name="T39" fmla="*/ 208 h 345"/>
                  <a:gd name="T40" fmla="*/ 13 w 137"/>
                  <a:gd name="T41" fmla="*/ 207 h 345"/>
                  <a:gd name="T42" fmla="*/ 11 w 137"/>
                  <a:gd name="T43" fmla="*/ 199 h 345"/>
                  <a:gd name="T44" fmla="*/ 8 w 137"/>
                  <a:gd name="T45" fmla="*/ 189 h 345"/>
                  <a:gd name="T46" fmla="*/ 7 w 137"/>
                  <a:gd name="T47" fmla="*/ 178 h 345"/>
                  <a:gd name="T48" fmla="*/ 2 w 137"/>
                  <a:gd name="T49" fmla="*/ 175 h 345"/>
                  <a:gd name="T50" fmla="*/ 0 w 137"/>
                  <a:gd name="T51" fmla="*/ 170 h 345"/>
                  <a:gd name="T52" fmla="*/ 0 w 137"/>
                  <a:gd name="T53" fmla="*/ 167 h 345"/>
                  <a:gd name="T54" fmla="*/ 2 w 137"/>
                  <a:gd name="T55" fmla="*/ 166 h 345"/>
                  <a:gd name="T56" fmla="*/ 10 w 137"/>
                  <a:gd name="T57" fmla="*/ 163 h 345"/>
                  <a:gd name="T58" fmla="*/ 10 w 137"/>
                  <a:gd name="T59" fmla="*/ 160 h 345"/>
                  <a:gd name="T60" fmla="*/ 10 w 137"/>
                  <a:gd name="T61" fmla="*/ 151 h 345"/>
                  <a:gd name="T62" fmla="*/ 13 w 137"/>
                  <a:gd name="T63" fmla="*/ 146 h 345"/>
                  <a:gd name="T64" fmla="*/ 13 w 137"/>
                  <a:gd name="T65" fmla="*/ 142 h 345"/>
                  <a:gd name="T66" fmla="*/ 10 w 137"/>
                  <a:gd name="T67" fmla="*/ 137 h 345"/>
                  <a:gd name="T68" fmla="*/ 7 w 137"/>
                  <a:gd name="T69" fmla="*/ 125 h 345"/>
                  <a:gd name="T70" fmla="*/ 11 w 137"/>
                  <a:gd name="T71" fmla="*/ 117 h 345"/>
                  <a:gd name="T72" fmla="*/ 22 w 137"/>
                  <a:gd name="T73" fmla="*/ 107 h 345"/>
                  <a:gd name="T74" fmla="*/ 19 w 137"/>
                  <a:gd name="T75" fmla="*/ 102 h 345"/>
                  <a:gd name="T76" fmla="*/ 10 w 137"/>
                  <a:gd name="T77" fmla="*/ 100 h 345"/>
                  <a:gd name="T78" fmla="*/ 10 w 137"/>
                  <a:gd name="T79" fmla="*/ 94 h 345"/>
                  <a:gd name="T80" fmla="*/ 8 w 137"/>
                  <a:gd name="T81" fmla="*/ 94 h 345"/>
                  <a:gd name="T82" fmla="*/ 25 w 137"/>
                  <a:gd name="T83" fmla="*/ 82 h 345"/>
                  <a:gd name="T84" fmla="*/ 31 w 137"/>
                  <a:gd name="T85" fmla="*/ 75 h 345"/>
                  <a:gd name="T86" fmla="*/ 32 w 137"/>
                  <a:gd name="T87" fmla="*/ 56 h 345"/>
                  <a:gd name="T88" fmla="*/ 46 w 137"/>
                  <a:gd name="T89" fmla="*/ 34 h 345"/>
                  <a:gd name="T90" fmla="*/ 49 w 137"/>
                  <a:gd name="T91" fmla="*/ 28 h 345"/>
                  <a:gd name="T92" fmla="*/ 60 w 137"/>
                  <a:gd name="T93" fmla="*/ 23 h 345"/>
                  <a:gd name="T94" fmla="*/ 64 w 137"/>
                  <a:gd name="T95" fmla="*/ 23 h 345"/>
                  <a:gd name="T96" fmla="*/ 67 w 137"/>
                  <a:gd name="T97" fmla="*/ 17 h 345"/>
                  <a:gd name="T98" fmla="*/ 75 w 137"/>
                  <a:gd name="T99" fmla="*/ 12 h 345"/>
                  <a:gd name="T100" fmla="*/ 84 w 137"/>
                  <a:gd name="T101" fmla="*/ 14 h 345"/>
                  <a:gd name="T102" fmla="*/ 96 w 137"/>
                  <a:gd name="T103" fmla="*/ 12 h 345"/>
                  <a:gd name="T104" fmla="*/ 99 w 137"/>
                  <a:gd name="T105" fmla="*/ 9 h 345"/>
                  <a:gd name="T106" fmla="*/ 101 w 137"/>
                  <a:gd name="T107" fmla="*/ 6 h 345"/>
                  <a:gd name="T108" fmla="*/ 110 w 137"/>
                  <a:gd name="T109" fmla="*/ 2 h 345"/>
                  <a:gd name="T110" fmla="*/ 114 w 137"/>
                  <a:gd name="T111" fmla="*/ 5 h 345"/>
                  <a:gd name="T112" fmla="*/ 131 w 137"/>
                  <a:gd name="T113" fmla="*/ 6 h 345"/>
                  <a:gd name="T114" fmla="*/ 137 w 137"/>
                  <a:gd name="T115" fmla="*/ 11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7" h="345">
                    <a:moveTo>
                      <a:pt x="67" y="345"/>
                    </a:moveTo>
                    <a:lnTo>
                      <a:pt x="66" y="342"/>
                    </a:lnTo>
                    <a:lnTo>
                      <a:pt x="64" y="341"/>
                    </a:lnTo>
                    <a:lnTo>
                      <a:pt x="64" y="341"/>
                    </a:lnTo>
                    <a:lnTo>
                      <a:pt x="64" y="341"/>
                    </a:lnTo>
                    <a:lnTo>
                      <a:pt x="63" y="341"/>
                    </a:lnTo>
                    <a:lnTo>
                      <a:pt x="61" y="339"/>
                    </a:lnTo>
                    <a:lnTo>
                      <a:pt x="61" y="339"/>
                    </a:lnTo>
                    <a:lnTo>
                      <a:pt x="61" y="341"/>
                    </a:lnTo>
                    <a:lnTo>
                      <a:pt x="61" y="341"/>
                    </a:lnTo>
                    <a:lnTo>
                      <a:pt x="55" y="338"/>
                    </a:lnTo>
                    <a:lnTo>
                      <a:pt x="55" y="338"/>
                    </a:lnTo>
                    <a:lnTo>
                      <a:pt x="55" y="330"/>
                    </a:lnTo>
                    <a:lnTo>
                      <a:pt x="55" y="328"/>
                    </a:lnTo>
                    <a:lnTo>
                      <a:pt x="55" y="328"/>
                    </a:lnTo>
                    <a:lnTo>
                      <a:pt x="55" y="328"/>
                    </a:lnTo>
                    <a:lnTo>
                      <a:pt x="55" y="324"/>
                    </a:lnTo>
                    <a:lnTo>
                      <a:pt x="57" y="318"/>
                    </a:lnTo>
                    <a:lnTo>
                      <a:pt x="57" y="318"/>
                    </a:lnTo>
                    <a:lnTo>
                      <a:pt x="57" y="316"/>
                    </a:lnTo>
                    <a:lnTo>
                      <a:pt x="58" y="315"/>
                    </a:lnTo>
                    <a:lnTo>
                      <a:pt x="58" y="315"/>
                    </a:lnTo>
                    <a:lnTo>
                      <a:pt x="57" y="315"/>
                    </a:lnTo>
                    <a:lnTo>
                      <a:pt x="55" y="312"/>
                    </a:lnTo>
                    <a:lnTo>
                      <a:pt x="55" y="310"/>
                    </a:lnTo>
                    <a:lnTo>
                      <a:pt x="55" y="310"/>
                    </a:lnTo>
                    <a:lnTo>
                      <a:pt x="55" y="309"/>
                    </a:lnTo>
                    <a:lnTo>
                      <a:pt x="55" y="309"/>
                    </a:lnTo>
                    <a:lnTo>
                      <a:pt x="52" y="306"/>
                    </a:lnTo>
                    <a:lnTo>
                      <a:pt x="46" y="295"/>
                    </a:lnTo>
                    <a:lnTo>
                      <a:pt x="46" y="293"/>
                    </a:lnTo>
                    <a:lnTo>
                      <a:pt x="46" y="292"/>
                    </a:lnTo>
                    <a:lnTo>
                      <a:pt x="46" y="290"/>
                    </a:lnTo>
                    <a:lnTo>
                      <a:pt x="49" y="284"/>
                    </a:lnTo>
                    <a:lnTo>
                      <a:pt x="49" y="283"/>
                    </a:lnTo>
                    <a:lnTo>
                      <a:pt x="51" y="278"/>
                    </a:lnTo>
                    <a:lnTo>
                      <a:pt x="51" y="278"/>
                    </a:lnTo>
                    <a:lnTo>
                      <a:pt x="52" y="275"/>
                    </a:lnTo>
                    <a:lnTo>
                      <a:pt x="52" y="275"/>
                    </a:lnTo>
                    <a:lnTo>
                      <a:pt x="52" y="275"/>
                    </a:lnTo>
                    <a:lnTo>
                      <a:pt x="51" y="263"/>
                    </a:lnTo>
                    <a:lnTo>
                      <a:pt x="49" y="255"/>
                    </a:lnTo>
                    <a:lnTo>
                      <a:pt x="49" y="254"/>
                    </a:lnTo>
                    <a:lnTo>
                      <a:pt x="46" y="248"/>
                    </a:lnTo>
                    <a:lnTo>
                      <a:pt x="26" y="231"/>
                    </a:lnTo>
                    <a:lnTo>
                      <a:pt x="26" y="231"/>
                    </a:lnTo>
                    <a:lnTo>
                      <a:pt x="22" y="225"/>
                    </a:lnTo>
                    <a:lnTo>
                      <a:pt x="20" y="225"/>
                    </a:lnTo>
                    <a:lnTo>
                      <a:pt x="20" y="225"/>
                    </a:lnTo>
                    <a:lnTo>
                      <a:pt x="19" y="221"/>
                    </a:lnTo>
                    <a:lnTo>
                      <a:pt x="17" y="216"/>
                    </a:lnTo>
                    <a:lnTo>
                      <a:pt x="17" y="216"/>
                    </a:lnTo>
                    <a:lnTo>
                      <a:pt x="17" y="216"/>
                    </a:lnTo>
                    <a:lnTo>
                      <a:pt x="17" y="214"/>
                    </a:lnTo>
                    <a:lnTo>
                      <a:pt x="16" y="214"/>
                    </a:lnTo>
                    <a:lnTo>
                      <a:pt x="16" y="214"/>
                    </a:lnTo>
                    <a:lnTo>
                      <a:pt x="16" y="213"/>
                    </a:lnTo>
                    <a:lnTo>
                      <a:pt x="16" y="213"/>
                    </a:lnTo>
                    <a:lnTo>
                      <a:pt x="14" y="210"/>
                    </a:lnTo>
                    <a:lnTo>
                      <a:pt x="13" y="208"/>
                    </a:lnTo>
                    <a:lnTo>
                      <a:pt x="13" y="208"/>
                    </a:lnTo>
                    <a:lnTo>
                      <a:pt x="13" y="207"/>
                    </a:lnTo>
                    <a:lnTo>
                      <a:pt x="13" y="207"/>
                    </a:lnTo>
                    <a:lnTo>
                      <a:pt x="13" y="201"/>
                    </a:lnTo>
                    <a:lnTo>
                      <a:pt x="13" y="201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0" y="192"/>
                    </a:lnTo>
                    <a:lnTo>
                      <a:pt x="8" y="189"/>
                    </a:lnTo>
                    <a:lnTo>
                      <a:pt x="8" y="189"/>
                    </a:lnTo>
                    <a:lnTo>
                      <a:pt x="7" y="186"/>
                    </a:lnTo>
                    <a:lnTo>
                      <a:pt x="7" y="178"/>
                    </a:lnTo>
                    <a:lnTo>
                      <a:pt x="5" y="178"/>
                    </a:lnTo>
                    <a:lnTo>
                      <a:pt x="5" y="178"/>
                    </a:lnTo>
                    <a:lnTo>
                      <a:pt x="2" y="175"/>
                    </a:lnTo>
                    <a:lnTo>
                      <a:pt x="2" y="172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7"/>
                    </a:lnTo>
                    <a:lnTo>
                      <a:pt x="0" y="167"/>
                    </a:lnTo>
                    <a:lnTo>
                      <a:pt x="0" y="166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5" y="163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1"/>
                    </a:lnTo>
                    <a:lnTo>
                      <a:pt x="10" y="161"/>
                    </a:lnTo>
                    <a:lnTo>
                      <a:pt x="10" y="160"/>
                    </a:lnTo>
                    <a:lnTo>
                      <a:pt x="10" y="158"/>
                    </a:lnTo>
                    <a:lnTo>
                      <a:pt x="11" y="157"/>
                    </a:lnTo>
                    <a:lnTo>
                      <a:pt x="10" y="151"/>
                    </a:lnTo>
                    <a:lnTo>
                      <a:pt x="10" y="151"/>
                    </a:lnTo>
                    <a:lnTo>
                      <a:pt x="11" y="148"/>
                    </a:lnTo>
                    <a:lnTo>
                      <a:pt x="13" y="146"/>
                    </a:lnTo>
                    <a:lnTo>
                      <a:pt x="13" y="146"/>
                    </a:lnTo>
                    <a:lnTo>
                      <a:pt x="13" y="145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1" y="142"/>
                    </a:lnTo>
                    <a:lnTo>
                      <a:pt x="10" y="137"/>
                    </a:lnTo>
                    <a:lnTo>
                      <a:pt x="8" y="132"/>
                    </a:lnTo>
                    <a:lnTo>
                      <a:pt x="8" y="132"/>
                    </a:lnTo>
                    <a:lnTo>
                      <a:pt x="7" y="125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22" y="107"/>
                    </a:lnTo>
                    <a:lnTo>
                      <a:pt x="22" y="107"/>
                    </a:lnTo>
                    <a:lnTo>
                      <a:pt x="20" y="105"/>
                    </a:lnTo>
                    <a:lnTo>
                      <a:pt x="19" y="105"/>
                    </a:lnTo>
                    <a:lnTo>
                      <a:pt x="19" y="102"/>
                    </a:lnTo>
                    <a:lnTo>
                      <a:pt x="13" y="104"/>
                    </a:lnTo>
                    <a:lnTo>
                      <a:pt x="10" y="100"/>
                    </a:lnTo>
                    <a:lnTo>
                      <a:pt x="10" y="100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10" y="90"/>
                    </a:lnTo>
                    <a:lnTo>
                      <a:pt x="14" y="88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9" y="79"/>
                    </a:lnTo>
                    <a:lnTo>
                      <a:pt x="31" y="75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32" y="56"/>
                    </a:lnTo>
                    <a:lnTo>
                      <a:pt x="34" y="55"/>
                    </a:lnTo>
                    <a:lnTo>
                      <a:pt x="41" y="44"/>
                    </a:lnTo>
                    <a:lnTo>
                      <a:pt x="46" y="34"/>
                    </a:lnTo>
                    <a:lnTo>
                      <a:pt x="46" y="34"/>
                    </a:lnTo>
                    <a:lnTo>
                      <a:pt x="49" y="28"/>
                    </a:lnTo>
                    <a:lnTo>
                      <a:pt x="49" y="28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60" y="23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6" y="20"/>
                    </a:lnTo>
                    <a:lnTo>
                      <a:pt x="66" y="20"/>
                    </a:lnTo>
                    <a:lnTo>
                      <a:pt x="67" y="17"/>
                    </a:lnTo>
                    <a:lnTo>
                      <a:pt x="70" y="15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96" y="12"/>
                    </a:lnTo>
                    <a:lnTo>
                      <a:pt x="96" y="12"/>
                    </a:lnTo>
                    <a:lnTo>
                      <a:pt x="96" y="12"/>
                    </a:lnTo>
                    <a:lnTo>
                      <a:pt x="96" y="12"/>
                    </a:lnTo>
                    <a:lnTo>
                      <a:pt x="99" y="9"/>
                    </a:lnTo>
                    <a:lnTo>
                      <a:pt x="101" y="6"/>
                    </a:lnTo>
                    <a:lnTo>
                      <a:pt x="101" y="6"/>
                    </a:lnTo>
                    <a:lnTo>
                      <a:pt x="101" y="6"/>
                    </a:lnTo>
                    <a:lnTo>
                      <a:pt x="104" y="2"/>
                    </a:lnTo>
                    <a:lnTo>
                      <a:pt x="108" y="0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3" y="3"/>
                    </a:lnTo>
                    <a:lnTo>
                      <a:pt x="114" y="5"/>
                    </a:lnTo>
                    <a:lnTo>
                      <a:pt x="114" y="5"/>
                    </a:lnTo>
                    <a:lnTo>
                      <a:pt x="116" y="6"/>
                    </a:lnTo>
                    <a:lnTo>
                      <a:pt x="131" y="6"/>
                    </a:lnTo>
                    <a:lnTo>
                      <a:pt x="131" y="6"/>
                    </a:lnTo>
                    <a:lnTo>
                      <a:pt x="133" y="8"/>
                    </a:lnTo>
                    <a:lnTo>
                      <a:pt x="137" y="11"/>
                    </a:lnTo>
                    <a:lnTo>
                      <a:pt x="67" y="3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30" name="Freeform 56">
                <a:extLst>
                  <a:ext uri="{FF2B5EF4-FFF2-40B4-BE49-F238E27FC236}">
                    <a16:creationId xmlns:a16="http://schemas.microsoft.com/office/drawing/2014/main" id="{68E6A895-5E87-CB8C-F5BD-72DD89A3F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885"/>
                <a:ext cx="68" cy="172"/>
              </a:xfrm>
              <a:custGeom>
                <a:avLst/>
                <a:gdLst>
                  <a:gd name="T0" fmla="*/ 64 w 137"/>
                  <a:gd name="T1" fmla="*/ 341 h 345"/>
                  <a:gd name="T2" fmla="*/ 63 w 137"/>
                  <a:gd name="T3" fmla="*/ 341 h 345"/>
                  <a:gd name="T4" fmla="*/ 61 w 137"/>
                  <a:gd name="T5" fmla="*/ 341 h 345"/>
                  <a:gd name="T6" fmla="*/ 55 w 137"/>
                  <a:gd name="T7" fmla="*/ 338 h 345"/>
                  <a:gd name="T8" fmla="*/ 55 w 137"/>
                  <a:gd name="T9" fmla="*/ 328 h 345"/>
                  <a:gd name="T10" fmla="*/ 57 w 137"/>
                  <a:gd name="T11" fmla="*/ 318 h 345"/>
                  <a:gd name="T12" fmla="*/ 58 w 137"/>
                  <a:gd name="T13" fmla="*/ 315 h 345"/>
                  <a:gd name="T14" fmla="*/ 55 w 137"/>
                  <a:gd name="T15" fmla="*/ 312 h 345"/>
                  <a:gd name="T16" fmla="*/ 55 w 137"/>
                  <a:gd name="T17" fmla="*/ 309 h 345"/>
                  <a:gd name="T18" fmla="*/ 46 w 137"/>
                  <a:gd name="T19" fmla="*/ 295 h 345"/>
                  <a:gd name="T20" fmla="*/ 46 w 137"/>
                  <a:gd name="T21" fmla="*/ 290 h 345"/>
                  <a:gd name="T22" fmla="*/ 51 w 137"/>
                  <a:gd name="T23" fmla="*/ 278 h 345"/>
                  <a:gd name="T24" fmla="*/ 52 w 137"/>
                  <a:gd name="T25" fmla="*/ 275 h 345"/>
                  <a:gd name="T26" fmla="*/ 49 w 137"/>
                  <a:gd name="T27" fmla="*/ 255 h 345"/>
                  <a:gd name="T28" fmla="*/ 26 w 137"/>
                  <a:gd name="T29" fmla="*/ 231 h 345"/>
                  <a:gd name="T30" fmla="*/ 20 w 137"/>
                  <a:gd name="T31" fmla="*/ 225 h 345"/>
                  <a:gd name="T32" fmla="*/ 17 w 137"/>
                  <a:gd name="T33" fmla="*/ 216 h 345"/>
                  <a:gd name="T34" fmla="*/ 17 w 137"/>
                  <a:gd name="T35" fmla="*/ 214 h 345"/>
                  <a:gd name="T36" fmla="*/ 16 w 137"/>
                  <a:gd name="T37" fmla="*/ 213 h 345"/>
                  <a:gd name="T38" fmla="*/ 13 w 137"/>
                  <a:gd name="T39" fmla="*/ 208 h 345"/>
                  <a:gd name="T40" fmla="*/ 13 w 137"/>
                  <a:gd name="T41" fmla="*/ 207 h 345"/>
                  <a:gd name="T42" fmla="*/ 11 w 137"/>
                  <a:gd name="T43" fmla="*/ 199 h 345"/>
                  <a:gd name="T44" fmla="*/ 8 w 137"/>
                  <a:gd name="T45" fmla="*/ 189 h 345"/>
                  <a:gd name="T46" fmla="*/ 7 w 137"/>
                  <a:gd name="T47" fmla="*/ 178 h 345"/>
                  <a:gd name="T48" fmla="*/ 2 w 137"/>
                  <a:gd name="T49" fmla="*/ 175 h 345"/>
                  <a:gd name="T50" fmla="*/ 0 w 137"/>
                  <a:gd name="T51" fmla="*/ 170 h 345"/>
                  <a:gd name="T52" fmla="*/ 0 w 137"/>
                  <a:gd name="T53" fmla="*/ 167 h 345"/>
                  <a:gd name="T54" fmla="*/ 2 w 137"/>
                  <a:gd name="T55" fmla="*/ 166 h 345"/>
                  <a:gd name="T56" fmla="*/ 10 w 137"/>
                  <a:gd name="T57" fmla="*/ 163 h 345"/>
                  <a:gd name="T58" fmla="*/ 10 w 137"/>
                  <a:gd name="T59" fmla="*/ 160 h 345"/>
                  <a:gd name="T60" fmla="*/ 10 w 137"/>
                  <a:gd name="T61" fmla="*/ 151 h 345"/>
                  <a:gd name="T62" fmla="*/ 13 w 137"/>
                  <a:gd name="T63" fmla="*/ 146 h 345"/>
                  <a:gd name="T64" fmla="*/ 13 w 137"/>
                  <a:gd name="T65" fmla="*/ 142 h 345"/>
                  <a:gd name="T66" fmla="*/ 10 w 137"/>
                  <a:gd name="T67" fmla="*/ 137 h 345"/>
                  <a:gd name="T68" fmla="*/ 7 w 137"/>
                  <a:gd name="T69" fmla="*/ 125 h 345"/>
                  <a:gd name="T70" fmla="*/ 11 w 137"/>
                  <a:gd name="T71" fmla="*/ 117 h 345"/>
                  <a:gd name="T72" fmla="*/ 22 w 137"/>
                  <a:gd name="T73" fmla="*/ 107 h 345"/>
                  <a:gd name="T74" fmla="*/ 19 w 137"/>
                  <a:gd name="T75" fmla="*/ 102 h 345"/>
                  <a:gd name="T76" fmla="*/ 10 w 137"/>
                  <a:gd name="T77" fmla="*/ 100 h 345"/>
                  <a:gd name="T78" fmla="*/ 10 w 137"/>
                  <a:gd name="T79" fmla="*/ 94 h 345"/>
                  <a:gd name="T80" fmla="*/ 8 w 137"/>
                  <a:gd name="T81" fmla="*/ 94 h 345"/>
                  <a:gd name="T82" fmla="*/ 25 w 137"/>
                  <a:gd name="T83" fmla="*/ 82 h 345"/>
                  <a:gd name="T84" fmla="*/ 31 w 137"/>
                  <a:gd name="T85" fmla="*/ 75 h 345"/>
                  <a:gd name="T86" fmla="*/ 32 w 137"/>
                  <a:gd name="T87" fmla="*/ 56 h 345"/>
                  <a:gd name="T88" fmla="*/ 46 w 137"/>
                  <a:gd name="T89" fmla="*/ 34 h 345"/>
                  <a:gd name="T90" fmla="*/ 49 w 137"/>
                  <a:gd name="T91" fmla="*/ 28 h 345"/>
                  <a:gd name="T92" fmla="*/ 60 w 137"/>
                  <a:gd name="T93" fmla="*/ 23 h 345"/>
                  <a:gd name="T94" fmla="*/ 64 w 137"/>
                  <a:gd name="T95" fmla="*/ 23 h 345"/>
                  <a:gd name="T96" fmla="*/ 67 w 137"/>
                  <a:gd name="T97" fmla="*/ 17 h 345"/>
                  <a:gd name="T98" fmla="*/ 75 w 137"/>
                  <a:gd name="T99" fmla="*/ 12 h 345"/>
                  <a:gd name="T100" fmla="*/ 84 w 137"/>
                  <a:gd name="T101" fmla="*/ 14 h 345"/>
                  <a:gd name="T102" fmla="*/ 96 w 137"/>
                  <a:gd name="T103" fmla="*/ 12 h 345"/>
                  <a:gd name="T104" fmla="*/ 99 w 137"/>
                  <a:gd name="T105" fmla="*/ 9 h 345"/>
                  <a:gd name="T106" fmla="*/ 101 w 137"/>
                  <a:gd name="T107" fmla="*/ 6 h 345"/>
                  <a:gd name="T108" fmla="*/ 110 w 137"/>
                  <a:gd name="T109" fmla="*/ 2 h 345"/>
                  <a:gd name="T110" fmla="*/ 114 w 137"/>
                  <a:gd name="T111" fmla="*/ 5 h 345"/>
                  <a:gd name="T112" fmla="*/ 131 w 137"/>
                  <a:gd name="T113" fmla="*/ 6 h 345"/>
                  <a:gd name="T114" fmla="*/ 137 w 137"/>
                  <a:gd name="T115" fmla="*/ 11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7" h="345">
                    <a:moveTo>
                      <a:pt x="67" y="345"/>
                    </a:moveTo>
                    <a:lnTo>
                      <a:pt x="66" y="342"/>
                    </a:lnTo>
                    <a:lnTo>
                      <a:pt x="64" y="341"/>
                    </a:lnTo>
                    <a:lnTo>
                      <a:pt x="64" y="341"/>
                    </a:lnTo>
                    <a:lnTo>
                      <a:pt x="64" y="341"/>
                    </a:lnTo>
                    <a:lnTo>
                      <a:pt x="63" y="341"/>
                    </a:lnTo>
                    <a:lnTo>
                      <a:pt x="61" y="339"/>
                    </a:lnTo>
                    <a:lnTo>
                      <a:pt x="61" y="339"/>
                    </a:lnTo>
                    <a:lnTo>
                      <a:pt x="61" y="341"/>
                    </a:lnTo>
                    <a:lnTo>
                      <a:pt x="61" y="341"/>
                    </a:lnTo>
                    <a:lnTo>
                      <a:pt x="55" y="338"/>
                    </a:lnTo>
                    <a:lnTo>
                      <a:pt x="55" y="338"/>
                    </a:lnTo>
                    <a:lnTo>
                      <a:pt x="55" y="330"/>
                    </a:lnTo>
                    <a:lnTo>
                      <a:pt x="55" y="328"/>
                    </a:lnTo>
                    <a:lnTo>
                      <a:pt x="55" y="328"/>
                    </a:lnTo>
                    <a:lnTo>
                      <a:pt x="55" y="328"/>
                    </a:lnTo>
                    <a:lnTo>
                      <a:pt x="55" y="324"/>
                    </a:lnTo>
                    <a:lnTo>
                      <a:pt x="57" y="318"/>
                    </a:lnTo>
                    <a:lnTo>
                      <a:pt x="57" y="318"/>
                    </a:lnTo>
                    <a:lnTo>
                      <a:pt x="57" y="316"/>
                    </a:lnTo>
                    <a:lnTo>
                      <a:pt x="58" y="315"/>
                    </a:lnTo>
                    <a:lnTo>
                      <a:pt x="58" y="315"/>
                    </a:lnTo>
                    <a:lnTo>
                      <a:pt x="57" y="315"/>
                    </a:lnTo>
                    <a:lnTo>
                      <a:pt x="55" y="312"/>
                    </a:lnTo>
                    <a:lnTo>
                      <a:pt x="55" y="310"/>
                    </a:lnTo>
                    <a:lnTo>
                      <a:pt x="55" y="310"/>
                    </a:lnTo>
                    <a:lnTo>
                      <a:pt x="55" y="309"/>
                    </a:lnTo>
                    <a:lnTo>
                      <a:pt x="55" y="309"/>
                    </a:lnTo>
                    <a:lnTo>
                      <a:pt x="52" y="306"/>
                    </a:lnTo>
                    <a:lnTo>
                      <a:pt x="46" y="295"/>
                    </a:lnTo>
                    <a:lnTo>
                      <a:pt x="46" y="293"/>
                    </a:lnTo>
                    <a:lnTo>
                      <a:pt x="46" y="292"/>
                    </a:lnTo>
                    <a:lnTo>
                      <a:pt x="46" y="290"/>
                    </a:lnTo>
                    <a:lnTo>
                      <a:pt x="49" y="284"/>
                    </a:lnTo>
                    <a:lnTo>
                      <a:pt x="49" y="283"/>
                    </a:lnTo>
                    <a:lnTo>
                      <a:pt x="51" y="278"/>
                    </a:lnTo>
                    <a:lnTo>
                      <a:pt x="51" y="278"/>
                    </a:lnTo>
                    <a:lnTo>
                      <a:pt x="52" y="275"/>
                    </a:lnTo>
                    <a:lnTo>
                      <a:pt x="52" y="275"/>
                    </a:lnTo>
                    <a:lnTo>
                      <a:pt x="52" y="275"/>
                    </a:lnTo>
                    <a:lnTo>
                      <a:pt x="51" y="263"/>
                    </a:lnTo>
                    <a:lnTo>
                      <a:pt x="49" y="255"/>
                    </a:lnTo>
                    <a:lnTo>
                      <a:pt x="49" y="254"/>
                    </a:lnTo>
                    <a:lnTo>
                      <a:pt x="46" y="248"/>
                    </a:lnTo>
                    <a:lnTo>
                      <a:pt x="26" y="231"/>
                    </a:lnTo>
                    <a:lnTo>
                      <a:pt x="26" y="231"/>
                    </a:lnTo>
                    <a:lnTo>
                      <a:pt x="22" y="225"/>
                    </a:lnTo>
                    <a:lnTo>
                      <a:pt x="20" y="225"/>
                    </a:lnTo>
                    <a:lnTo>
                      <a:pt x="20" y="225"/>
                    </a:lnTo>
                    <a:lnTo>
                      <a:pt x="19" y="221"/>
                    </a:lnTo>
                    <a:lnTo>
                      <a:pt x="17" y="216"/>
                    </a:lnTo>
                    <a:lnTo>
                      <a:pt x="17" y="216"/>
                    </a:lnTo>
                    <a:lnTo>
                      <a:pt x="17" y="216"/>
                    </a:lnTo>
                    <a:lnTo>
                      <a:pt x="17" y="214"/>
                    </a:lnTo>
                    <a:lnTo>
                      <a:pt x="16" y="214"/>
                    </a:lnTo>
                    <a:lnTo>
                      <a:pt x="16" y="214"/>
                    </a:lnTo>
                    <a:lnTo>
                      <a:pt x="16" y="213"/>
                    </a:lnTo>
                    <a:lnTo>
                      <a:pt x="16" y="213"/>
                    </a:lnTo>
                    <a:lnTo>
                      <a:pt x="14" y="210"/>
                    </a:lnTo>
                    <a:lnTo>
                      <a:pt x="13" y="208"/>
                    </a:lnTo>
                    <a:lnTo>
                      <a:pt x="13" y="208"/>
                    </a:lnTo>
                    <a:lnTo>
                      <a:pt x="13" y="207"/>
                    </a:lnTo>
                    <a:lnTo>
                      <a:pt x="13" y="207"/>
                    </a:lnTo>
                    <a:lnTo>
                      <a:pt x="13" y="201"/>
                    </a:lnTo>
                    <a:lnTo>
                      <a:pt x="13" y="201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0" y="192"/>
                    </a:lnTo>
                    <a:lnTo>
                      <a:pt x="8" y="189"/>
                    </a:lnTo>
                    <a:lnTo>
                      <a:pt x="8" y="189"/>
                    </a:lnTo>
                    <a:lnTo>
                      <a:pt x="7" y="186"/>
                    </a:lnTo>
                    <a:lnTo>
                      <a:pt x="7" y="178"/>
                    </a:lnTo>
                    <a:lnTo>
                      <a:pt x="5" y="178"/>
                    </a:lnTo>
                    <a:lnTo>
                      <a:pt x="5" y="178"/>
                    </a:lnTo>
                    <a:lnTo>
                      <a:pt x="2" y="175"/>
                    </a:lnTo>
                    <a:lnTo>
                      <a:pt x="2" y="172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7"/>
                    </a:lnTo>
                    <a:lnTo>
                      <a:pt x="0" y="167"/>
                    </a:lnTo>
                    <a:lnTo>
                      <a:pt x="0" y="166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5" y="163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1"/>
                    </a:lnTo>
                    <a:lnTo>
                      <a:pt x="10" y="161"/>
                    </a:lnTo>
                    <a:lnTo>
                      <a:pt x="10" y="160"/>
                    </a:lnTo>
                    <a:lnTo>
                      <a:pt x="10" y="158"/>
                    </a:lnTo>
                    <a:lnTo>
                      <a:pt x="11" y="157"/>
                    </a:lnTo>
                    <a:lnTo>
                      <a:pt x="10" y="151"/>
                    </a:lnTo>
                    <a:lnTo>
                      <a:pt x="10" y="151"/>
                    </a:lnTo>
                    <a:lnTo>
                      <a:pt x="11" y="148"/>
                    </a:lnTo>
                    <a:lnTo>
                      <a:pt x="13" y="146"/>
                    </a:lnTo>
                    <a:lnTo>
                      <a:pt x="13" y="146"/>
                    </a:lnTo>
                    <a:lnTo>
                      <a:pt x="13" y="145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1" y="142"/>
                    </a:lnTo>
                    <a:lnTo>
                      <a:pt x="10" y="137"/>
                    </a:lnTo>
                    <a:lnTo>
                      <a:pt x="8" y="132"/>
                    </a:lnTo>
                    <a:lnTo>
                      <a:pt x="8" y="132"/>
                    </a:lnTo>
                    <a:lnTo>
                      <a:pt x="7" y="125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22" y="107"/>
                    </a:lnTo>
                    <a:lnTo>
                      <a:pt x="22" y="107"/>
                    </a:lnTo>
                    <a:lnTo>
                      <a:pt x="20" y="105"/>
                    </a:lnTo>
                    <a:lnTo>
                      <a:pt x="19" y="105"/>
                    </a:lnTo>
                    <a:lnTo>
                      <a:pt x="19" y="102"/>
                    </a:lnTo>
                    <a:lnTo>
                      <a:pt x="13" y="104"/>
                    </a:lnTo>
                    <a:lnTo>
                      <a:pt x="10" y="100"/>
                    </a:lnTo>
                    <a:lnTo>
                      <a:pt x="10" y="100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10" y="90"/>
                    </a:lnTo>
                    <a:lnTo>
                      <a:pt x="14" y="88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9" y="79"/>
                    </a:lnTo>
                    <a:lnTo>
                      <a:pt x="31" y="75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32" y="56"/>
                    </a:lnTo>
                    <a:lnTo>
                      <a:pt x="34" y="55"/>
                    </a:lnTo>
                    <a:lnTo>
                      <a:pt x="41" y="44"/>
                    </a:lnTo>
                    <a:lnTo>
                      <a:pt x="46" y="34"/>
                    </a:lnTo>
                    <a:lnTo>
                      <a:pt x="46" y="34"/>
                    </a:lnTo>
                    <a:lnTo>
                      <a:pt x="49" y="28"/>
                    </a:lnTo>
                    <a:lnTo>
                      <a:pt x="49" y="28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60" y="23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6" y="20"/>
                    </a:lnTo>
                    <a:lnTo>
                      <a:pt x="66" y="20"/>
                    </a:lnTo>
                    <a:lnTo>
                      <a:pt x="67" y="17"/>
                    </a:lnTo>
                    <a:lnTo>
                      <a:pt x="70" y="15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96" y="12"/>
                    </a:lnTo>
                    <a:lnTo>
                      <a:pt x="96" y="12"/>
                    </a:lnTo>
                    <a:lnTo>
                      <a:pt x="96" y="12"/>
                    </a:lnTo>
                    <a:lnTo>
                      <a:pt x="96" y="12"/>
                    </a:lnTo>
                    <a:lnTo>
                      <a:pt x="99" y="9"/>
                    </a:lnTo>
                    <a:lnTo>
                      <a:pt x="101" y="6"/>
                    </a:lnTo>
                    <a:lnTo>
                      <a:pt x="101" y="6"/>
                    </a:lnTo>
                    <a:lnTo>
                      <a:pt x="101" y="6"/>
                    </a:lnTo>
                    <a:lnTo>
                      <a:pt x="104" y="2"/>
                    </a:lnTo>
                    <a:lnTo>
                      <a:pt x="108" y="0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3" y="3"/>
                    </a:lnTo>
                    <a:lnTo>
                      <a:pt x="114" y="5"/>
                    </a:lnTo>
                    <a:lnTo>
                      <a:pt x="114" y="5"/>
                    </a:lnTo>
                    <a:lnTo>
                      <a:pt x="116" y="6"/>
                    </a:lnTo>
                    <a:lnTo>
                      <a:pt x="131" y="6"/>
                    </a:lnTo>
                    <a:lnTo>
                      <a:pt x="131" y="6"/>
                    </a:lnTo>
                    <a:lnTo>
                      <a:pt x="133" y="8"/>
                    </a:lnTo>
                    <a:lnTo>
                      <a:pt x="137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31" name="Freeform 57">
                <a:extLst>
                  <a:ext uri="{FF2B5EF4-FFF2-40B4-BE49-F238E27FC236}">
                    <a16:creationId xmlns:a16="http://schemas.microsoft.com/office/drawing/2014/main" id="{4C1FDF47-9E8D-42C0-B70C-21B175732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3890"/>
                <a:ext cx="32" cy="112"/>
              </a:xfrm>
              <a:custGeom>
                <a:avLst/>
                <a:gdLst>
                  <a:gd name="T0" fmla="*/ 65 w 65"/>
                  <a:gd name="T1" fmla="*/ 223 h 223"/>
                  <a:gd name="T2" fmla="*/ 52 w 65"/>
                  <a:gd name="T3" fmla="*/ 202 h 223"/>
                  <a:gd name="T4" fmla="*/ 43 w 65"/>
                  <a:gd name="T5" fmla="*/ 200 h 223"/>
                  <a:gd name="T6" fmla="*/ 38 w 65"/>
                  <a:gd name="T7" fmla="*/ 194 h 223"/>
                  <a:gd name="T8" fmla="*/ 20 w 65"/>
                  <a:gd name="T9" fmla="*/ 182 h 223"/>
                  <a:gd name="T10" fmla="*/ 9 w 65"/>
                  <a:gd name="T11" fmla="*/ 181 h 223"/>
                  <a:gd name="T12" fmla="*/ 0 w 65"/>
                  <a:gd name="T13" fmla="*/ 165 h 223"/>
                  <a:gd name="T14" fmla="*/ 5 w 65"/>
                  <a:gd name="T15" fmla="*/ 156 h 223"/>
                  <a:gd name="T16" fmla="*/ 3 w 65"/>
                  <a:gd name="T17" fmla="*/ 146 h 223"/>
                  <a:gd name="T18" fmla="*/ 3 w 65"/>
                  <a:gd name="T19" fmla="*/ 146 h 223"/>
                  <a:gd name="T20" fmla="*/ 15 w 65"/>
                  <a:gd name="T21" fmla="*/ 134 h 223"/>
                  <a:gd name="T22" fmla="*/ 29 w 65"/>
                  <a:gd name="T23" fmla="*/ 44 h 223"/>
                  <a:gd name="T24" fmla="*/ 47 w 65"/>
                  <a:gd name="T25" fmla="*/ 9 h 223"/>
                  <a:gd name="T26" fmla="*/ 47 w 65"/>
                  <a:gd name="T27" fmla="*/ 0 h 223"/>
                  <a:gd name="T28" fmla="*/ 65 w 65"/>
                  <a:gd name="T29" fmla="*/ 22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5" h="223">
                    <a:moveTo>
                      <a:pt x="65" y="223"/>
                    </a:moveTo>
                    <a:lnTo>
                      <a:pt x="52" y="202"/>
                    </a:lnTo>
                    <a:lnTo>
                      <a:pt x="43" y="200"/>
                    </a:lnTo>
                    <a:lnTo>
                      <a:pt x="38" y="194"/>
                    </a:lnTo>
                    <a:lnTo>
                      <a:pt x="20" y="182"/>
                    </a:lnTo>
                    <a:lnTo>
                      <a:pt x="9" y="181"/>
                    </a:lnTo>
                    <a:lnTo>
                      <a:pt x="0" y="165"/>
                    </a:lnTo>
                    <a:lnTo>
                      <a:pt x="5" y="15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15" y="134"/>
                    </a:lnTo>
                    <a:lnTo>
                      <a:pt x="29" y="44"/>
                    </a:lnTo>
                    <a:lnTo>
                      <a:pt x="47" y="9"/>
                    </a:lnTo>
                    <a:lnTo>
                      <a:pt x="47" y="0"/>
                    </a:lnTo>
                    <a:lnTo>
                      <a:pt x="65" y="2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32" name="Freeform 58">
                <a:extLst>
                  <a:ext uri="{FF2B5EF4-FFF2-40B4-BE49-F238E27FC236}">
                    <a16:creationId xmlns:a16="http://schemas.microsoft.com/office/drawing/2014/main" id="{85B4B009-7B2F-360D-DD08-BB430D262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3890"/>
                <a:ext cx="32" cy="112"/>
              </a:xfrm>
              <a:custGeom>
                <a:avLst/>
                <a:gdLst>
                  <a:gd name="T0" fmla="*/ 65 w 65"/>
                  <a:gd name="T1" fmla="*/ 223 h 223"/>
                  <a:gd name="T2" fmla="*/ 52 w 65"/>
                  <a:gd name="T3" fmla="*/ 202 h 223"/>
                  <a:gd name="T4" fmla="*/ 43 w 65"/>
                  <a:gd name="T5" fmla="*/ 200 h 223"/>
                  <a:gd name="T6" fmla="*/ 38 w 65"/>
                  <a:gd name="T7" fmla="*/ 194 h 223"/>
                  <a:gd name="T8" fmla="*/ 20 w 65"/>
                  <a:gd name="T9" fmla="*/ 182 h 223"/>
                  <a:gd name="T10" fmla="*/ 9 w 65"/>
                  <a:gd name="T11" fmla="*/ 181 h 223"/>
                  <a:gd name="T12" fmla="*/ 0 w 65"/>
                  <a:gd name="T13" fmla="*/ 165 h 223"/>
                  <a:gd name="T14" fmla="*/ 5 w 65"/>
                  <a:gd name="T15" fmla="*/ 156 h 223"/>
                  <a:gd name="T16" fmla="*/ 3 w 65"/>
                  <a:gd name="T17" fmla="*/ 146 h 223"/>
                  <a:gd name="T18" fmla="*/ 3 w 65"/>
                  <a:gd name="T19" fmla="*/ 146 h 223"/>
                  <a:gd name="T20" fmla="*/ 15 w 65"/>
                  <a:gd name="T21" fmla="*/ 134 h 223"/>
                  <a:gd name="T22" fmla="*/ 29 w 65"/>
                  <a:gd name="T23" fmla="*/ 44 h 223"/>
                  <a:gd name="T24" fmla="*/ 47 w 65"/>
                  <a:gd name="T25" fmla="*/ 9 h 223"/>
                  <a:gd name="T26" fmla="*/ 47 w 65"/>
                  <a:gd name="T27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" h="223">
                    <a:moveTo>
                      <a:pt x="65" y="223"/>
                    </a:moveTo>
                    <a:lnTo>
                      <a:pt x="52" y="202"/>
                    </a:lnTo>
                    <a:lnTo>
                      <a:pt x="43" y="200"/>
                    </a:lnTo>
                    <a:lnTo>
                      <a:pt x="38" y="194"/>
                    </a:lnTo>
                    <a:lnTo>
                      <a:pt x="20" y="182"/>
                    </a:lnTo>
                    <a:lnTo>
                      <a:pt x="9" y="181"/>
                    </a:lnTo>
                    <a:lnTo>
                      <a:pt x="0" y="165"/>
                    </a:lnTo>
                    <a:lnTo>
                      <a:pt x="5" y="15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15" y="134"/>
                    </a:lnTo>
                    <a:lnTo>
                      <a:pt x="29" y="44"/>
                    </a:lnTo>
                    <a:lnTo>
                      <a:pt x="47" y="9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33" name="Freeform 59">
                <a:extLst>
                  <a:ext uri="{FF2B5EF4-FFF2-40B4-BE49-F238E27FC236}">
                    <a16:creationId xmlns:a16="http://schemas.microsoft.com/office/drawing/2014/main" id="{4621DF0A-3E81-229F-AFAC-E31B2DC3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890"/>
                <a:ext cx="111" cy="41"/>
              </a:xfrm>
              <a:custGeom>
                <a:avLst/>
                <a:gdLst>
                  <a:gd name="T0" fmla="*/ 3 w 222"/>
                  <a:gd name="T1" fmla="*/ 3 h 82"/>
                  <a:gd name="T2" fmla="*/ 8 w 222"/>
                  <a:gd name="T3" fmla="*/ 4 h 82"/>
                  <a:gd name="T4" fmla="*/ 11 w 222"/>
                  <a:gd name="T5" fmla="*/ 6 h 82"/>
                  <a:gd name="T6" fmla="*/ 18 w 222"/>
                  <a:gd name="T7" fmla="*/ 17 h 82"/>
                  <a:gd name="T8" fmla="*/ 20 w 222"/>
                  <a:gd name="T9" fmla="*/ 18 h 82"/>
                  <a:gd name="T10" fmla="*/ 21 w 222"/>
                  <a:gd name="T11" fmla="*/ 20 h 82"/>
                  <a:gd name="T12" fmla="*/ 21 w 222"/>
                  <a:gd name="T13" fmla="*/ 24 h 82"/>
                  <a:gd name="T14" fmla="*/ 21 w 222"/>
                  <a:gd name="T15" fmla="*/ 26 h 82"/>
                  <a:gd name="T16" fmla="*/ 27 w 222"/>
                  <a:gd name="T17" fmla="*/ 30 h 82"/>
                  <a:gd name="T18" fmla="*/ 38 w 222"/>
                  <a:gd name="T19" fmla="*/ 29 h 82"/>
                  <a:gd name="T20" fmla="*/ 41 w 222"/>
                  <a:gd name="T21" fmla="*/ 30 h 82"/>
                  <a:gd name="T22" fmla="*/ 44 w 222"/>
                  <a:gd name="T23" fmla="*/ 30 h 82"/>
                  <a:gd name="T24" fmla="*/ 46 w 222"/>
                  <a:gd name="T25" fmla="*/ 32 h 82"/>
                  <a:gd name="T26" fmla="*/ 56 w 222"/>
                  <a:gd name="T27" fmla="*/ 33 h 82"/>
                  <a:gd name="T28" fmla="*/ 70 w 222"/>
                  <a:gd name="T29" fmla="*/ 41 h 82"/>
                  <a:gd name="T30" fmla="*/ 73 w 222"/>
                  <a:gd name="T31" fmla="*/ 48 h 82"/>
                  <a:gd name="T32" fmla="*/ 80 w 222"/>
                  <a:gd name="T33" fmla="*/ 48 h 82"/>
                  <a:gd name="T34" fmla="*/ 82 w 222"/>
                  <a:gd name="T35" fmla="*/ 39 h 82"/>
                  <a:gd name="T36" fmla="*/ 94 w 222"/>
                  <a:gd name="T37" fmla="*/ 44 h 82"/>
                  <a:gd name="T38" fmla="*/ 99 w 222"/>
                  <a:gd name="T39" fmla="*/ 53 h 82"/>
                  <a:gd name="T40" fmla="*/ 103 w 222"/>
                  <a:gd name="T41" fmla="*/ 59 h 82"/>
                  <a:gd name="T42" fmla="*/ 105 w 222"/>
                  <a:gd name="T43" fmla="*/ 58 h 82"/>
                  <a:gd name="T44" fmla="*/ 109 w 222"/>
                  <a:gd name="T45" fmla="*/ 53 h 82"/>
                  <a:gd name="T46" fmla="*/ 111 w 222"/>
                  <a:gd name="T47" fmla="*/ 58 h 82"/>
                  <a:gd name="T48" fmla="*/ 114 w 222"/>
                  <a:gd name="T49" fmla="*/ 56 h 82"/>
                  <a:gd name="T50" fmla="*/ 117 w 222"/>
                  <a:gd name="T51" fmla="*/ 53 h 82"/>
                  <a:gd name="T52" fmla="*/ 123 w 222"/>
                  <a:gd name="T53" fmla="*/ 53 h 82"/>
                  <a:gd name="T54" fmla="*/ 152 w 222"/>
                  <a:gd name="T55" fmla="*/ 56 h 82"/>
                  <a:gd name="T56" fmla="*/ 153 w 222"/>
                  <a:gd name="T57" fmla="*/ 59 h 82"/>
                  <a:gd name="T58" fmla="*/ 153 w 222"/>
                  <a:gd name="T59" fmla="*/ 61 h 82"/>
                  <a:gd name="T60" fmla="*/ 150 w 222"/>
                  <a:gd name="T61" fmla="*/ 65 h 82"/>
                  <a:gd name="T62" fmla="*/ 152 w 222"/>
                  <a:gd name="T63" fmla="*/ 70 h 82"/>
                  <a:gd name="T64" fmla="*/ 155 w 222"/>
                  <a:gd name="T65" fmla="*/ 70 h 82"/>
                  <a:gd name="T66" fmla="*/ 155 w 222"/>
                  <a:gd name="T67" fmla="*/ 70 h 82"/>
                  <a:gd name="T68" fmla="*/ 161 w 222"/>
                  <a:gd name="T69" fmla="*/ 70 h 82"/>
                  <a:gd name="T70" fmla="*/ 167 w 222"/>
                  <a:gd name="T71" fmla="*/ 74 h 82"/>
                  <a:gd name="T72" fmla="*/ 172 w 222"/>
                  <a:gd name="T73" fmla="*/ 77 h 82"/>
                  <a:gd name="T74" fmla="*/ 173 w 222"/>
                  <a:gd name="T75" fmla="*/ 77 h 82"/>
                  <a:gd name="T76" fmla="*/ 179 w 222"/>
                  <a:gd name="T77" fmla="*/ 80 h 82"/>
                  <a:gd name="T78" fmla="*/ 184 w 222"/>
                  <a:gd name="T79" fmla="*/ 82 h 82"/>
                  <a:gd name="T80" fmla="*/ 203 w 222"/>
                  <a:gd name="T81" fmla="*/ 77 h 82"/>
                  <a:gd name="T82" fmla="*/ 216 w 222"/>
                  <a:gd name="T83" fmla="*/ 74 h 82"/>
                  <a:gd name="T84" fmla="*/ 222 w 222"/>
                  <a:gd name="T85" fmla="*/ 7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2" h="82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1" y="6"/>
                    </a:lnTo>
                    <a:lnTo>
                      <a:pt x="11" y="12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20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3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1" y="26"/>
                    </a:lnTo>
                    <a:lnTo>
                      <a:pt x="23" y="27"/>
                    </a:lnTo>
                    <a:lnTo>
                      <a:pt x="24" y="29"/>
                    </a:lnTo>
                    <a:lnTo>
                      <a:pt x="27" y="30"/>
                    </a:lnTo>
                    <a:lnTo>
                      <a:pt x="30" y="30"/>
                    </a:lnTo>
                    <a:lnTo>
                      <a:pt x="32" y="29"/>
                    </a:lnTo>
                    <a:lnTo>
                      <a:pt x="38" y="29"/>
                    </a:lnTo>
                    <a:lnTo>
                      <a:pt x="38" y="29"/>
                    </a:lnTo>
                    <a:lnTo>
                      <a:pt x="40" y="29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43" y="30"/>
                    </a:lnTo>
                    <a:lnTo>
                      <a:pt x="44" y="30"/>
                    </a:lnTo>
                    <a:lnTo>
                      <a:pt x="44" y="30"/>
                    </a:lnTo>
                    <a:lnTo>
                      <a:pt x="46" y="32"/>
                    </a:lnTo>
                    <a:lnTo>
                      <a:pt x="46" y="32"/>
                    </a:lnTo>
                    <a:lnTo>
                      <a:pt x="52" y="32"/>
                    </a:lnTo>
                    <a:lnTo>
                      <a:pt x="52" y="33"/>
                    </a:lnTo>
                    <a:lnTo>
                      <a:pt x="56" y="33"/>
                    </a:lnTo>
                    <a:lnTo>
                      <a:pt x="70" y="39"/>
                    </a:lnTo>
                    <a:lnTo>
                      <a:pt x="70" y="39"/>
                    </a:lnTo>
                    <a:lnTo>
                      <a:pt x="70" y="41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3" y="48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80" y="48"/>
                    </a:lnTo>
                    <a:lnTo>
                      <a:pt x="82" y="48"/>
                    </a:lnTo>
                    <a:lnTo>
                      <a:pt x="80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94" y="44"/>
                    </a:lnTo>
                    <a:lnTo>
                      <a:pt x="96" y="48"/>
                    </a:lnTo>
                    <a:lnTo>
                      <a:pt x="96" y="50"/>
                    </a:lnTo>
                    <a:lnTo>
                      <a:pt x="99" y="53"/>
                    </a:lnTo>
                    <a:lnTo>
                      <a:pt x="99" y="58"/>
                    </a:lnTo>
                    <a:lnTo>
                      <a:pt x="100" y="58"/>
                    </a:lnTo>
                    <a:lnTo>
                      <a:pt x="103" y="59"/>
                    </a:lnTo>
                    <a:lnTo>
                      <a:pt x="103" y="59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6" y="53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1" y="55"/>
                    </a:lnTo>
                    <a:lnTo>
                      <a:pt x="111" y="58"/>
                    </a:lnTo>
                    <a:lnTo>
                      <a:pt x="111" y="58"/>
                    </a:lnTo>
                    <a:lnTo>
                      <a:pt x="111" y="58"/>
                    </a:lnTo>
                    <a:lnTo>
                      <a:pt x="114" y="56"/>
                    </a:lnTo>
                    <a:lnTo>
                      <a:pt x="114" y="56"/>
                    </a:lnTo>
                    <a:lnTo>
                      <a:pt x="114" y="55"/>
                    </a:lnTo>
                    <a:lnTo>
                      <a:pt x="117" y="53"/>
                    </a:lnTo>
                    <a:lnTo>
                      <a:pt x="117" y="53"/>
                    </a:lnTo>
                    <a:lnTo>
                      <a:pt x="117" y="53"/>
                    </a:lnTo>
                    <a:lnTo>
                      <a:pt x="123" y="53"/>
                    </a:lnTo>
                    <a:lnTo>
                      <a:pt x="131" y="50"/>
                    </a:lnTo>
                    <a:lnTo>
                      <a:pt x="131" y="50"/>
                    </a:lnTo>
                    <a:lnTo>
                      <a:pt x="152" y="56"/>
                    </a:lnTo>
                    <a:lnTo>
                      <a:pt x="152" y="56"/>
                    </a:lnTo>
                    <a:lnTo>
                      <a:pt x="152" y="58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3" y="61"/>
                    </a:lnTo>
                    <a:lnTo>
                      <a:pt x="153" y="61"/>
                    </a:lnTo>
                    <a:lnTo>
                      <a:pt x="150" y="65"/>
                    </a:lnTo>
                    <a:lnTo>
                      <a:pt x="150" y="65"/>
                    </a:lnTo>
                    <a:lnTo>
                      <a:pt x="150" y="65"/>
                    </a:lnTo>
                    <a:lnTo>
                      <a:pt x="150" y="65"/>
                    </a:lnTo>
                    <a:lnTo>
                      <a:pt x="149" y="70"/>
                    </a:lnTo>
                    <a:lnTo>
                      <a:pt x="152" y="70"/>
                    </a:lnTo>
                    <a:lnTo>
                      <a:pt x="155" y="70"/>
                    </a:lnTo>
                    <a:lnTo>
                      <a:pt x="155" y="70"/>
                    </a:lnTo>
                    <a:lnTo>
                      <a:pt x="155" y="70"/>
                    </a:lnTo>
                    <a:lnTo>
                      <a:pt x="155" y="70"/>
                    </a:lnTo>
                    <a:lnTo>
                      <a:pt x="155" y="70"/>
                    </a:lnTo>
                    <a:lnTo>
                      <a:pt x="155" y="70"/>
                    </a:lnTo>
                    <a:lnTo>
                      <a:pt x="156" y="68"/>
                    </a:lnTo>
                    <a:lnTo>
                      <a:pt x="159" y="70"/>
                    </a:lnTo>
                    <a:lnTo>
                      <a:pt x="161" y="70"/>
                    </a:lnTo>
                    <a:lnTo>
                      <a:pt x="165" y="71"/>
                    </a:lnTo>
                    <a:lnTo>
                      <a:pt x="167" y="73"/>
                    </a:lnTo>
                    <a:lnTo>
                      <a:pt x="167" y="74"/>
                    </a:lnTo>
                    <a:lnTo>
                      <a:pt x="170" y="76"/>
                    </a:lnTo>
                    <a:lnTo>
                      <a:pt x="170" y="76"/>
                    </a:lnTo>
                    <a:lnTo>
                      <a:pt x="172" y="77"/>
                    </a:lnTo>
                    <a:lnTo>
                      <a:pt x="172" y="77"/>
                    </a:lnTo>
                    <a:lnTo>
                      <a:pt x="173" y="77"/>
                    </a:lnTo>
                    <a:lnTo>
                      <a:pt x="173" y="77"/>
                    </a:lnTo>
                    <a:lnTo>
                      <a:pt x="175" y="77"/>
                    </a:lnTo>
                    <a:lnTo>
                      <a:pt x="178" y="77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84" y="82"/>
                    </a:lnTo>
                    <a:lnTo>
                      <a:pt x="184" y="82"/>
                    </a:lnTo>
                    <a:lnTo>
                      <a:pt x="196" y="80"/>
                    </a:lnTo>
                    <a:lnTo>
                      <a:pt x="196" y="80"/>
                    </a:lnTo>
                    <a:lnTo>
                      <a:pt x="203" y="77"/>
                    </a:lnTo>
                    <a:lnTo>
                      <a:pt x="203" y="77"/>
                    </a:lnTo>
                    <a:lnTo>
                      <a:pt x="205" y="77"/>
                    </a:lnTo>
                    <a:lnTo>
                      <a:pt x="216" y="74"/>
                    </a:lnTo>
                    <a:lnTo>
                      <a:pt x="216" y="74"/>
                    </a:lnTo>
                    <a:lnTo>
                      <a:pt x="219" y="74"/>
                    </a:lnTo>
                    <a:lnTo>
                      <a:pt x="222" y="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34" name="Freeform 60">
                <a:extLst>
                  <a:ext uri="{FF2B5EF4-FFF2-40B4-BE49-F238E27FC236}">
                    <a16:creationId xmlns:a16="http://schemas.microsoft.com/office/drawing/2014/main" id="{0579A399-A724-CADE-7ADF-CCE1A357E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890"/>
                <a:ext cx="111" cy="41"/>
              </a:xfrm>
              <a:custGeom>
                <a:avLst/>
                <a:gdLst>
                  <a:gd name="T0" fmla="*/ 3 w 222"/>
                  <a:gd name="T1" fmla="*/ 3 h 82"/>
                  <a:gd name="T2" fmla="*/ 8 w 222"/>
                  <a:gd name="T3" fmla="*/ 4 h 82"/>
                  <a:gd name="T4" fmla="*/ 11 w 222"/>
                  <a:gd name="T5" fmla="*/ 6 h 82"/>
                  <a:gd name="T6" fmla="*/ 18 w 222"/>
                  <a:gd name="T7" fmla="*/ 17 h 82"/>
                  <a:gd name="T8" fmla="*/ 20 w 222"/>
                  <a:gd name="T9" fmla="*/ 18 h 82"/>
                  <a:gd name="T10" fmla="*/ 21 w 222"/>
                  <a:gd name="T11" fmla="*/ 20 h 82"/>
                  <a:gd name="T12" fmla="*/ 21 w 222"/>
                  <a:gd name="T13" fmla="*/ 24 h 82"/>
                  <a:gd name="T14" fmla="*/ 21 w 222"/>
                  <a:gd name="T15" fmla="*/ 26 h 82"/>
                  <a:gd name="T16" fmla="*/ 27 w 222"/>
                  <a:gd name="T17" fmla="*/ 30 h 82"/>
                  <a:gd name="T18" fmla="*/ 38 w 222"/>
                  <a:gd name="T19" fmla="*/ 29 h 82"/>
                  <a:gd name="T20" fmla="*/ 41 w 222"/>
                  <a:gd name="T21" fmla="*/ 30 h 82"/>
                  <a:gd name="T22" fmla="*/ 44 w 222"/>
                  <a:gd name="T23" fmla="*/ 30 h 82"/>
                  <a:gd name="T24" fmla="*/ 46 w 222"/>
                  <a:gd name="T25" fmla="*/ 32 h 82"/>
                  <a:gd name="T26" fmla="*/ 56 w 222"/>
                  <a:gd name="T27" fmla="*/ 33 h 82"/>
                  <a:gd name="T28" fmla="*/ 70 w 222"/>
                  <a:gd name="T29" fmla="*/ 41 h 82"/>
                  <a:gd name="T30" fmla="*/ 73 w 222"/>
                  <a:gd name="T31" fmla="*/ 48 h 82"/>
                  <a:gd name="T32" fmla="*/ 80 w 222"/>
                  <a:gd name="T33" fmla="*/ 48 h 82"/>
                  <a:gd name="T34" fmla="*/ 82 w 222"/>
                  <a:gd name="T35" fmla="*/ 39 h 82"/>
                  <a:gd name="T36" fmla="*/ 94 w 222"/>
                  <a:gd name="T37" fmla="*/ 44 h 82"/>
                  <a:gd name="T38" fmla="*/ 99 w 222"/>
                  <a:gd name="T39" fmla="*/ 53 h 82"/>
                  <a:gd name="T40" fmla="*/ 103 w 222"/>
                  <a:gd name="T41" fmla="*/ 59 h 82"/>
                  <a:gd name="T42" fmla="*/ 105 w 222"/>
                  <a:gd name="T43" fmla="*/ 58 h 82"/>
                  <a:gd name="T44" fmla="*/ 109 w 222"/>
                  <a:gd name="T45" fmla="*/ 53 h 82"/>
                  <a:gd name="T46" fmla="*/ 111 w 222"/>
                  <a:gd name="T47" fmla="*/ 58 h 82"/>
                  <a:gd name="T48" fmla="*/ 114 w 222"/>
                  <a:gd name="T49" fmla="*/ 56 h 82"/>
                  <a:gd name="T50" fmla="*/ 117 w 222"/>
                  <a:gd name="T51" fmla="*/ 53 h 82"/>
                  <a:gd name="T52" fmla="*/ 123 w 222"/>
                  <a:gd name="T53" fmla="*/ 53 h 82"/>
                  <a:gd name="T54" fmla="*/ 152 w 222"/>
                  <a:gd name="T55" fmla="*/ 56 h 82"/>
                  <a:gd name="T56" fmla="*/ 153 w 222"/>
                  <a:gd name="T57" fmla="*/ 59 h 82"/>
                  <a:gd name="T58" fmla="*/ 153 w 222"/>
                  <a:gd name="T59" fmla="*/ 61 h 82"/>
                  <a:gd name="T60" fmla="*/ 150 w 222"/>
                  <a:gd name="T61" fmla="*/ 65 h 82"/>
                  <a:gd name="T62" fmla="*/ 152 w 222"/>
                  <a:gd name="T63" fmla="*/ 70 h 82"/>
                  <a:gd name="T64" fmla="*/ 155 w 222"/>
                  <a:gd name="T65" fmla="*/ 70 h 82"/>
                  <a:gd name="T66" fmla="*/ 155 w 222"/>
                  <a:gd name="T67" fmla="*/ 70 h 82"/>
                  <a:gd name="T68" fmla="*/ 161 w 222"/>
                  <a:gd name="T69" fmla="*/ 70 h 82"/>
                  <a:gd name="T70" fmla="*/ 167 w 222"/>
                  <a:gd name="T71" fmla="*/ 74 h 82"/>
                  <a:gd name="T72" fmla="*/ 172 w 222"/>
                  <a:gd name="T73" fmla="*/ 77 h 82"/>
                  <a:gd name="T74" fmla="*/ 173 w 222"/>
                  <a:gd name="T75" fmla="*/ 77 h 82"/>
                  <a:gd name="T76" fmla="*/ 179 w 222"/>
                  <a:gd name="T77" fmla="*/ 80 h 82"/>
                  <a:gd name="T78" fmla="*/ 184 w 222"/>
                  <a:gd name="T79" fmla="*/ 82 h 82"/>
                  <a:gd name="T80" fmla="*/ 203 w 222"/>
                  <a:gd name="T81" fmla="*/ 77 h 82"/>
                  <a:gd name="T82" fmla="*/ 216 w 222"/>
                  <a:gd name="T83" fmla="*/ 74 h 82"/>
                  <a:gd name="T84" fmla="*/ 222 w 222"/>
                  <a:gd name="T85" fmla="*/ 7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2" h="82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1" y="6"/>
                    </a:lnTo>
                    <a:lnTo>
                      <a:pt x="11" y="12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20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3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1" y="26"/>
                    </a:lnTo>
                    <a:lnTo>
                      <a:pt x="23" y="27"/>
                    </a:lnTo>
                    <a:lnTo>
                      <a:pt x="24" y="29"/>
                    </a:lnTo>
                    <a:lnTo>
                      <a:pt x="27" y="30"/>
                    </a:lnTo>
                    <a:lnTo>
                      <a:pt x="30" y="30"/>
                    </a:lnTo>
                    <a:lnTo>
                      <a:pt x="32" y="29"/>
                    </a:lnTo>
                    <a:lnTo>
                      <a:pt x="38" y="29"/>
                    </a:lnTo>
                    <a:lnTo>
                      <a:pt x="38" y="29"/>
                    </a:lnTo>
                    <a:lnTo>
                      <a:pt x="40" y="29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43" y="30"/>
                    </a:lnTo>
                    <a:lnTo>
                      <a:pt x="44" y="30"/>
                    </a:lnTo>
                    <a:lnTo>
                      <a:pt x="44" y="30"/>
                    </a:lnTo>
                    <a:lnTo>
                      <a:pt x="46" y="32"/>
                    </a:lnTo>
                    <a:lnTo>
                      <a:pt x="46" y="32"/>
                    </a:lnTo>
                    <a:lnTo>
                      <a:pt x="52" y="32"/>
                    </a:lnTo>
                    <a:lnTo>
                      <a:pt x="52" y="33"/>
                    </a:lnTo>
                    <a:lnTo>
                      <a:pt x="56" y="33"/>
                    </a:lnTo>
                    <a:lnTo>
                      <a:pt x="70" y="39"/>
                    </a:lnTo>
                    <a:lnTo>
                      <a:pt x="70" y="39"/>
                    </a:lnTo>
                    <a:lnTo>
                      <a:pt x="70" y="41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3" y="48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80" y="48"/>
                    </a:lnTo>
                    <a:lnTo>
                      <a:pt x="82" y="48"/>
                    </a:lnTo>
                    <a:lnTo>
                      <a:pt x="80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94" y="44"/>
                    </a:lnTo>
                    <a:lnTo>
                      <a:pt x="96" y="48"/>
                    </a:lnTo>
                    <a:lnTo>
                      <a:pt x="96" y="50"/>
                    </a:lnTo>
                    <a:lnTo>
                      <a:pt x="99" y="53"/>
                    </a:lnTo>
                    <a:lnTo>
                      <a:pt x="99" y="58"/>
                    </a:lnTo>
                    <a:lnTo>
                      <a:pt x="100" y="58"/>
                    </a:lnTo>
                    <a:lnTo>
                      <a:pt x="103" y="59"/>
                    </a:lnTo>
                    <a:lnTo>
                      <a:pt x="103" y="59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6" y="53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1" y="55"/>
                    </a:lnTo>
                    <a:lnTo>
                      <a:pt x="111" y="58"/>
                    </a:lnTo>
                    <a:lnTo>
                      <a:pt x="111" y="58"/>
                    </a:lnTo>
                    <a:lnTo>
                      <a:pt x="111" y="58"/>
                    </a:lnTo>
                    <a:lnTo>
                      <a:pt x="114" y="56"/>
                    </a:lnTo>
                    <a:lnTo>
                      <a:pt x="114" y="56"/>
                    </a:lnTo>
                    <a:lnTo>
                      <a:pt x="114" y="55"/>
                    </a:lnTo>
                    <a:lnTo>
                      <a:pt x="117" y="53"/>
                    </a:lnTo>
                    <a:lnTo>
                      <a:pt x="117" y="53"/>
                    </a:lnTo>
                    <a:lnTo>
                      <a:pt x="117" y="53"/>
                    </a:lnTo>
                    <a:lnTo>
                      <a:pt x="123" y="53"/>
                    </a:lnTo>
                    <a:lnTo>
                      <a:pt x="131" y="50"/>
                    </a:lnTo>
                    <a:lnTo>
                      <a:pt x="131" y="50"/>
                    </a:lnTo>
                    <a:lnTo>
                      <a:pt x="152" y="56"/>
                    </a:lnTo>
                    <a:lnTo>
                      <a:pt x="152" y="56"/>
                    </a:lnTo>
                    <a:lnTo>
                      <a:pt x="152" y="58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3" y="61"/>
                    </a:lnTo>
                    <a:lnTo>
                      <a:pt x="153" y="61"/>
                    </a:lnTo>
                    <a:lnTo>
                      <a:pt x="150" y="65"/>
                    </a:lnTo>
                    <a:lnTo>
                      <a:pt x="150" y="65"/>
                    </a:lnTo>
                    <a:lnTo>
                      <a:pt x="150" y="65"/>
                    </a:lnTo>
                    <a:lnTo>
                      <a:pt x="150" y="65"/>
                    </a:lnTo>
                    <a:lnTo>
                      <a:pt x="149" y="70"/>
                    </a:lnTo>
                    <a:lnTo>
                      <a:pt x="152" y="70"/>
                    </a:lnTo>
                    <a:lnTo>
                      <a:pt x="155" y="70"/>
                    </a:lnTo>
                    <a:lnTo>
                      <a:pt x="155" y="70"/>
                    </a:lnTo>
                    <a:lnTo>
                      <a:pt x="155" y="70"/>
                    </a:lnTo>
                    <a:lnTo>
                      <a:pt x="155" y="70"/>
                    </a:lnTo>
                    <a:lnTo>
                      <a:pt x="155" y="70"/>
                    </a:lnTo>
                    <a:lnTo>
                      <a:pt x="155" y="70"/>
                    </a:lnTo>
                    <a:lnTo>
                      <a:pt x="156" y="68"/>
                    </a:lnTo>
                    <a:lnTo>
                      <a:pt x="159" y="70"/>
                    </a:lnTo>
                    <a:lnTo>
                      <a:pt x="161" y="70"/>
                    </a:lnTo>
                    <a:lnTo>
                      <a:pt x="165" y="71"/>
                    </a:lnTo>
                    <a:lnTo>
                      <a:pt x="167" y="73"/>
                    </a:lnTo>
                    <a:lnTo>
                      <a:pt x="167" y="74"/>
                    </a:lnTo>
                    <a:lnTo>
                      <a:pt x="170" y="76"/>
                    </a:lnTo>
                    <a:lnTo>
                      <a:pt x="170" y="76"/>
                    </a:lnTo>
                    <a:lnTo>
                      <a:pt x="172" y="77"/>
                    </a:lnTo>
                    <a:lnTo>
                      <a:pt x="172" y="77"/>
                    </a:lnTo>
                    <a:lnTo>
                      <a:pt x="173" y="77"/>
                    </a:lnTo>
                    <a:lnTo>
                      <a:pt x="173" y="77"/>
                    </a:lnTo>
                    <a:lnTo>
                      <a:pt x="175" y="77"/>
                    </a:lnTo>
                    <a:lnTo>
                      <a:pt x="178" y="77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84" y="82"/>
                    </a:lnTo>
                    <a:lnTo>
                      <a:pt x="184" y="82"/>
                    </a:lnTo>
                    <a:lnTo>
                      <a:pt x="196" y="80"/>
                    </a:lnTo>
                    <a:lnTo>
                      <a:pt x="196" y="80"/>
                    </a:lnTo>
                    <a:lnTo>
                      <a:pt x="203" y="77"/>
                    </a:lnTo>
                    <a:lnTo>
                      <a:pt x="203" y="77"/>
                    </a:lnTo>
                    <a:lnTo>
                      <a:pt x="205" y="77"/>
                    </a:lnTo>
                    <a:lnTo>
                      <a:pt x="216" y="74"/>
                    </a:lnTo>
                    <a:lnTo>
                      <a:pt x="216" y="74"/>
                    </a:lnTo>
                    <a:lnTo>
                      <a:pt x="219" y="74"/>
                    </a:lnTo>
                    <a:lnTo>
                      <a:pt x="222" y="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35" name="Freeform 61">
                <a:extLst>
                  <a:ext uri="{FF2B5EF4-FFF2-40B4-BE49-F238E27FC236}">
                    <a16:creationId xmlns:a16="http://schemas.microsoft.com/office/drawing/2014/main" id="{FC491E43-56F1-BF9C-1F0E-D69980152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3729"/>
                <a:ext cx="115" cy="106"/>
              </a:xfrm>
              <a:custGeom>
                <a:avLst/>
                <a:gdLst>
                  <a:gd name="T0" fmla="*/ 3 w 229"/>
                  <a:gd name="T1" fmla="*/ 100 h 212"/>
                  <a:gd name="T2" fmla="*/ 9 w 229"/>
                  <a:gd name="T3" fmla="*/ 92 h 212"/>
                  <a:gd name="T4" fmla="*/ 15 w 229"/>
                  <a:gd name="T5" fmla="*/ 86 h 212"/>
                  <a:gd name="T6" fmla="*/ 23 w 229"/>
                  <a:gd name="T7" fmla="*/ 83 h 212"/>
                  <a:gd name="T8" fmla="*/ 30 w 229"/>
                  <a:gd name="T9" fmla="*/ 77 h 212"/>
                  <a:gd name="T10" fmla="*/ 35 w 229"/>
                  <a:gd name="T11" fmla="*/ 62 h 212"/>
                  <a:gd name="T12" fmla="*/ 45 w 229"/>
                  <a:gd name="T13" fmla="*/ 57 h 212"/>
                  <a:gd name="T14" fmla="*/ 62 w 229"/>
                  <a:gd name="T15" fmla="*/ 45 h 212"/>
                  <a:gd name="T16" fmla="*/ 74 w 229"/>
                  <a:gd name="T17" fmla="*/ 32 h 212"/>
                  <a:gd name="T18" fmla="*/ 79 w 229"/>
                  <a:gd name="T19" fmla="*/ 19 h 212"/>
                  <a:gd name="T20" fmla="*/ 83 w 229"/>
                  <a:gd name="T21" fmla="*/ 16 h 212"/>
                  <a:gd name="T22" fmla="*/ 89 w 229"/>
                  <a:gd name="T23" fmla="*/ 6 h 212"/>
                  <a:gd name="T24" fmla="*/ 97 w 229"/>
                  <a:gd name="T25" fmla="*/ 6 h 212"/>
                  <a:gd name="T26" fmla="*/ 100 w 229"/>
                  <a:gd name="T27" fmla="*/ 3 h 212"/>
                  <a:gd name="T28" fmla="*/ 102 w 229"/>
                  <a:gd name="T29" fmla="*/ 1 h 212"/>
                  <a:gd name="T30" fmla="*/ 102 w 229"/>
                  <a:gd name="T31" fmla="*/ 4 h 212"/>
                  <a:gd name="T32" fmla="*/ 102 w 229"/>
                  <a:gd name="T33" fmla="*/ 12 h 212"/>
                  <a:gd name="T34" fmla="*/ 106 w 229"/>
                  <a:gd name="T35" fmla="*/ 16 h 212"/>
                  <a:gd name="T36" fmla="*/ 106 w 229"/>
                  <a:gd name="T37" fmla="*/ 19 h 212"/>
                  <a:gd name="T38" fmla="*/ 106 w 229"/>
                  <a:gd name="T39" fmla="*/ 25 h 212"/>
                  <a:gd name="T40" fmla="*/ 114 w 229"/>
                  <a:gd name="T41" fmla="*/ 24 h 212"/>
                  <a:gd name="T42" fmla="*/ 120 w 229"/>
                  <a:gd name="T43" fmla="*/ 24 h 212"/>
                  <a:gd name="T44" fmla="*/ 127 w 229"/>
                  <a:gd name="T45" fmla="*/ 27 h 212"/>
                  <a:gd name="T46" fmla="*/ 137 w 229"/>
                  <a:gd name="T47" fmla="*/ 22 h 212"/>
                  <a:gd name="T48" fmla="*/ 140 w 229"/>
                  <a:gd name="T49" fmla="*/ 24 h 212"/>
                  <a:gd name="T50" fmla="*/ 143 w 229"/>
                  <a:gd name="T51" fmla="*/ 30 h 212"/>
                  <a:gd name="T52" fmla="*/ 144 w 229"/>
                  <a:gd name="T53" fmla="*/ 36 h 212"/>
                  <a:gd name="T54" fmla="*/ 149 w 229"/>
                  <a:gd name="T55" fmla="*/ 41 h 212"/>
                  <a:gd name="T56" fmla="*/ 155 w 229"/>
                  <a:gd name="T57" fmla="*/ 44 h 212"/>
                  <a:gd name="T58" fmla="*/ 158 w 229"/>
                  <a:gd name="T59" fmla="*/ 45 h 212"/>
                  <a:gd name="T60" fmla="*/ 162 w 229"/>
                  <a:gd name="T61" fmla="*/ 50 h 212"/>
                  <a:gd name="T62" fmla="*/ 164 w 229"/>
                  <a:gd name="T63" fmla="*/ 50 h 212"/>
                  <a:gd name="T64" fmla="*/ 165 w 229"/>
                  <a:gd name="T65" fmla="*/ 51 h 212"/>
                  <a:gd name="T66" fmla="*/ 174 w 229"/>
                  <a:gd name="T67" fmla="*/ 62 h 212"/>
                  <a:gd name="T68" fmla="*/ 181 w 229"/>
                  <a:gd name="T69" fmla="*/ 65 h 212"/>
                  <a:gd name="T70" fmla="*/ 182 w 229"/>
                  <a:gd name="T71" fmla="*/ 63 h 212"/>
                  <a:gd name="T72" fmla="*/ 194 w 229"/>
                  <a:gd name="T73" fmla="*/ 73 h 212"/>
                  <a:gd name="T74" fmla="*/ 200 w 229"/>
                  <a:gd name="T75" fmla="*/ 77 h 212"/>
                  <a:gd name="T76" fmla="*/ 203 w 229"/>
                  <a:gd name="T77" fmla="*/ 82 h 212"/>
                  <a:gd name="T78" fmla="*/ 205 w 229"/>
                  <a:gd name="T79" fmla="*/ 88 h 212"/>
                  <a:gd name="T80" fmla="*/ 206 w 229"/>
                  <a:gd name="T81" fmla="*/ 89 h 212"/>
                  <a:gd name="T82" fmla="*/ 208 w 229"/>
                  <a:gd name="T83" fmla="*/ 100 h 212"/>
                  <a:gd name="T84" fmla="*/ 212 w 229"/>
                  <a:gd name="T85" fmla="*/ 114 h 212"/>
                  <a:gd name="T86" fmla="*/ 218 w 229"/>
                  <a:gd name="T87" fmla="*/ 123 h 212"/>
                  <a:gd name="T88" fmla="*/ 225 w 229"/>
                  <a:gd name="T89" fmla="*/ 141 h 212"/>
                  <a:gd name="T90" fmla="*/ 226 w 229"/>
                  <a:gd name="T91" fmla="*/ 150 h 212"/>
                  <a:gd name="T92" fmla="*/ 229 w 229"/>
                  <a:gd name="T93" fmla="*/ 164 h 212"/>
                  <a:gd name="T94" fmla="*/ 225 w 229"/>
                  <a:gd name="T95" fmla="*/ 168 h 212"/>
                  <a:gd name="T96" fmla="*/ 223 w 229"/>
                  <a:gd name="T97" fmla="*/ 171 h 212"/>
                  <a:gd name="T98" fmla="*/ 225 w 229"/>
                  <a:gd name="T99" fmla="*/ 174 h 212"/>
                  <a:gd name="T100" fmla="*/ 217 w 229"/>
                  <a:gd name="T101" fmla="*/ 191 h 212"/>
                  <a:gd name="T102" fmla="*/ 218 w 229"/>
                  <a:gd name="T103" fmla="*/ 194 h 212"/>
                  <a:gd name="T104" fmla="*/ 222 w 229"/>
                  <a:gd name="T105" fmla="*/ 196 h 212"/>
                  <a:gd name="T106" fmla="*/ 0 w 229"/>
                  <a:gd name="T107" fmla="*/ 10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9" h="212">
                    <a:moveTo>
                      <a:pt x="0" y="100"/>
                    </a:moveTo>
                    <a:lnTo>
                      <a:pt x="0" y="101"/>
                    </a:lnTo>
                    <a:lnTo>
                      <a:pt x="0" y="101"/>
                    </a:lnTo>
                    <a:lnTo>
                      <a:pt x="3" y="100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9" y="95"/>
                    </a:lnTo>
                    <a:lnTo>
                      <a:pt x="9" y="92"/>
                    </a:lnTo>
                    <a:lnTo>
                      <a:pt x="9" y="92"/>
                    </a:lnTo>
                    <a:lnTo>
                      <a:pt x="12" y="89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20" y="83"/>
                    </a:lnTo>
                    <a:lnTo>
                      <a:pt x="23" y="83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0" y="77"/>
                    </a:lnTo>
                    <a:lnTo>
                      <a:pt x="32" y="73"/>
                    </a:lnTo>
                    <a:lnTo>
                      <a:pt x="32" y="63"/>
                    </a:lnTo>
                    <a:lnTo>
                      <a:pt x="33" y="63"/>
                    </a:lnTo>
                    <a:lnTo>
                      <a:pt x="35" y="62"/>
                    </a:lnTo>
                    <a:lnTo>
                      <a:pt x="39" y="60"/>
                    </a:lnTo>
                    <a:lnTo>
                      <a:pt x="41" y="60"/>
                    </a:lnTo>
                    <a:lnTo>
                      <a:pt x="44" y="59"/>
                    </a:lnTo>
                    <a:lnTo>
                      <a:pt x="45" y="57"/>
                    </a:lnTo>
                    <a:lnTo>
                      <a:pt x="52" y="50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62" y="45"/>
                    </a:lnTo>
                    <a:lnTo>
                      <a:pt x="62" y="45"/>
                    </a:lnTo>
                    <a:lnTo>
                      <a:pt x="64" y="44"/>
                    </a:lnTo>
                    <a:lnTo>
                      <a:pt x="67" y="41"/>
                    </a:lnTo>
                    <a:lnTo>
                      <a:pt x="74" y="32"/>
                    </a:lnTo>
                    <a:lnTo>
                      <a:pt x="76" y="28"/>
                    </a:lnTo>
                    <a:lnTo>
                      <a:pt x="76" y="27"/>
                    </a:lnTo>
                    <a:lnTo>
                      <a:pt x="79" y="19"/>
                    </a:lnTo>
                    <a:lnTo>
                      <a:pt x="79" y="19"/>
                    </a:lnTo>
                    <a:lnTo>
                      <a:pt x="80" y="19"/>
                    </a:lnTo>
                    <a:lnTo>
                      <a:pt x="82" y="18"/>
                    </a:lnTo>
                    <a:lnTo>
                      <a:pt x="82" y="18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9" y="6"/>
                    </a:lnTo>
                    <a:lnTo>
                      <a:pt x="94" y="4"/>
                    </a:lnTo>
                    <a:lnTo>
                      <a:pt x="94" y="6"/>
                    </a:lnTo>
                    <a:lnTo>
                      <a:pt x="97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100" y="4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0" y="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3" y="6"/>
                    </a:lnTo>
                    <a:lnTo>
                      <a:pt x="103" y="9"/>
                    </a:lnTo>
                    <a:lnTo>
                      <a:pt x="103" y="9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3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9"/>
                    </a:lnTo>
                    <a:lnTo>
                      <a:pt x="106" y="19"/>
                    </a:lnTo>
                    <a:lnTo>
                      <a:pt x="106" y="19"/>
                    </a:lnTo>
                    <a:lnTo>
                      <a:pt x="105" y="22"/>
                    </a:lnTo>
                    <a:lnTo>
                      <a:pt x="105" y="22"/>
                    </a:lnTo>
                    <a:lnTo>
                      <a:pt x="106" y="25"/>
                    </a:lnTo>
                    <a:lnTo>
                      <a:pt x="112" y="22"/>
                    </a:lnTo>
                    <a:lnTo>
                      <a:pt x="112" y="22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3" y="25"/>
                    </a:lnTo>
                    <a:lnTo>
                      <a:pt x="123" y="27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8" y="24"/>
                    </a:lnTo>
                    <a:lnTo>
                      <a:pt x="140" y="24"/>
                    </a:lnTo>
                    <a:lnTo>
                      <a:pt x="140" y="24"/>
                    </a:lnTo>
                    <a:lnTo>
                      <a:pt x="143" y="24"/>
                    </a:lnTo>
                    <a:lnTo>
                      <a:pt x="143" y="25"/>
                    </a:lnTo>
                    <a:lnTo>
                      <a:pt x="143" y="28"/>
                    </a:lnTo>
                    <a:lnTo>
                      <a:pt x="143" y="30"/>
                    </a:lnTo>
                    <a:lnTo>
                      <a:pt x="143" y="30"/>
                    </a:lnTo>
                    <a:lnTo>
                      <a:pt x="143" y="32"/>
                    </a:lnTo>
                    <a:lnTo>
                      <a:pt x="143" y="32"/>
                    </a:lnTo>
                    <a:lnTo>
                      <a:pt x="144" y="36"/>
                    </a:lnTo>
                    <a:lnTo>
                      <a:pt x="147" y="38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2" y="42"/>
                    </a:lnTo>
                    <a:lnTo>
                      <a:pt x="155" y="44"/>
                    </a:lnTo>
                    <a:lnTo>
                      <a:pt x="155" y="44"/>
                    </a:lnTo>
                    <a:lnTo>
                      <a:pt x="155" y="42"/>
                    </a:lnTo>
                    <a:lnTo>
                      <a:pt x="155" y="44"/>
                    </a:lnTo>
                    <a:lnTo>
                      <a:pt x="158" y="45"/>
                    </a:lnTo>
                    <a:lnTo>
                      <a:pt x="158" y="45"/>
                    </a:lnTo>
                    <a:lnTo>
                      <a:pt x="161" y="48"/>
                    </a:lnTo>
                    <a:lnTo>
                      <a:pt x="161" y="48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7" y="51"/>
                    </a:lnTo>
                    <a:lnTo>
                      <a:pt x="174" y="59"/>
                    </a:lnTo>
                    <a:lnTo>
                      <a:pt x="174" y="59"/>
                    </a:lnTo>
                    <a:lnTo>
                      <a:pt x="174" y="62"/>
                    </a:lnTo>
                    <a:lnTo>
                      <a:pt x="176" y="62"/>
                    </a:lnTo>
                    <a:lnTo>
                      <a:pt x="179" y="65"/>
                    </a:lnTo>
                    <a:lnTo>
                      <a:pt x="179" y="65"/>
                    </a:lnTo>
                    <a:lnTo>
                      <a:pt x="181" y="65"/>
                    </a:lnTo>
                    <a:lnTo>
                      <a:pt x="182" y="63"/>
                    </a:lnTo>
                    <a:lnTo>
                      <a:pt x="182" y="63"/>
                    </a:lnTo>
                    <a:lnTo>
                      <a:pt x="182" y="63"/>
                    </a:lnTo>
                    <a:lnTo>
                      <a:pt x="182" y="63"/>
                    </a:lnTo>
                    <a:lnTo>
                      <a:pt x="184" y="63"/>
                    </a:lnTo>
                    <a:lnTo>
                      <a:pt x="194" y="71"/>
                    </a:lnTo>
                    <a:lnTo>
                      <a:pt x="194" y="71"/>
                    </a:lnTo>
                    <a:lnTo>
                      <a:pt x="194" y="73"/>
                    </a:lnTo>
                    <a:lnTo>
                      <a:pt x="194" y="73"/>
                    </a:lnTo>
                    <a:lnTo>
                      <a:pt x="194" y="73"/>
                    </a:lnTo>
                    <a:lnTo>
                      <a:pt x="194" y="73"/>
                    </a:lnTo>
                    <a:lnTo>
                      <a:pt x="200" y="77"/>
                    </a:lnTo>
                    <a:lnTo>
                      <a:pt x="200" y="77"/>
                    </a:lnTo>
                    <a:lnTo>
                      <a:pt x="203" y="80"/>
                    </a:lnTo>
                    <a:lnTo>
                      <a:pt x="203" y="80"/>
                    </a:lnTo>
                    <a:lnTo>
                      <a:pt x="203" y="82"/>
                    </a:lnTo>
                    <a:lnTo>
                      <a:pt x="205" y="83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5" y="88"/>
                    </a:lnTo>
                    <a:lnTo>
                      <a:pt x="205" y="88"/>
                    </a:lnTo>
                    <a:lnTo>
                      <a:pt x="206" y="88"/>
                    </a:lnTo>
                    <a:lnTo>
                      <a:pt x="206" y="88"/>
                    </a:lnTo>
                    <a:lnTo>
                      <a:pt x="206" y="89"/>
                    </a:lnTo>
                    <a:lnTo>
                      <a:pt x="206" y="89"/>
                    </a:lnTo>
                    <a:lnTo>
                      <a:pt x="208" y="92"/>
                    </a:lnTo>
                    <a:lnTo>
                      <a:pt x="208" y="92"/>
                    </a:lnTo>
                    <a:lnTo>
                      <a:pt x="208" y="100"/>
                    </a:lnTo>
                    <a:lnTo>
                      <a:pt x="211" y="104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5" y="114"/>
                    </a:lnTo>
                    <a:lnTo>
                      <a:pt x="217" y="118"/>
                    </a:lnTo>
                    <a:lnTo>
                      <a:pt x="217" y="121"/>
                    </a:lnTo>
                    <a:lnTo>
                      <a:pt x="218" y="123"/>
                    </a:lnTo>
                    <a:lnTo>
                      <a:pt x="218" y="123"/>
                    </a:lnTo>
                    <a:lnTo>
                      <a:pt x="220" y="124"/>
                    </a:lnTo>
                    <a:lnTo>
                      <a:pt x="225" y="141"/>
                    </a:lnTo>
                    <a:lnTo>
                      <a:pt x="225" y="141"/>
                    </a:lnTo>
                    <a:lnTo>
                      <a:pt x="228" y="142"/>
                    </a:lnTo>
                    <a:lnTo>
                      <a:pt x="228" y="144"/>
                    </a:lnTo>
                    <a:lnTo>
                      <a:pt x="228" y="146"/>
                    </a:lnTo>
                    <a:lnTo>
                      <a:pt x="226" y="150"/>
                    </a:lnTo>
                    <a:lnTo>
                      <a:pt x="226" y="150"/>
                    </a:lnTo>
                    <a:lnTo>
                      <a:pt x="226" y="153"/>
                    </a:lnTo>
                    <a:lnTo>
                      <a:pt x="229" y="153"/>
                    </a:lnTo>
                    <a:lnTo>
                      <a:pt x="229" y="164"/>
                    </a:lnTo>
                    <a:lnTo>
                      <a:pt x="229" y="164"/>
                    </a:lnTo>
                    <a:lnTo>
                      <a:pt x="228" y="167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3" y="170"/>
                    </a:lnTo>
                    <a:lnTo>
                      <a:pt x="223" y="170"/>
                    </a:lnTo>
                    <a:lnTo>
                      <a:pt x="223" y="171"/>
                    </a:lnTo>
                    <a:lnTo>
                      <a:pt x="223" y="171"/>
                    </a:lnTo>
                    <a:lnTo>
                      <a:pt x="223" y="171"/>
                    </a:lnTo>
                    <a:lnTo>
                      <a:pt x="223" y="171"/>
                    </a:lnTo>
                    <a:lnTo>
                      <a:pt x="225" y="173"/>
                    </a:lnTo>
                    <a:lnTo>
                      <a:pt x="225" y="174"/>
                    </a:lnTo>
                    <a:lnTo>
                      <a:pt x="225" y="185"/>
                    </a:lnTo>
                    <a:lnTo>
                      <a:pt x="222" y="188"/>
                    </a:lnTo>
                    <a:lnTo>
                      <a:pt x="217" y="188"/>
                    </a:lnTo>
                    <a:lnTo>
                      <a:pt x="217" y="191"/>
                    </a:lnTo>
                    <a:lnTo>
                      <a:pt x="217" y="193"/>
                    </a:lnTo>
                    <a:lnTo>
                      <a:pt x="218" y="193"/>
                    </a:lnTo>
                    <a:lnTo>
                      <a:pt x="218" y="194"/>
                    </a:lnTo>
                    <a:lnTo>
                      <a:pt x="218" y="194"/>
                    </a:lnTo>
                    <a:lnTo>
                      <a:pt x="220" y="196"/>
                    </a:lnTo>
                    <a:lnTo>
                      <a:pt x="220" y="196"/>
                    </a:lnTo>
                    <a:lnTo>
                      <a:pt x="222" y="196"/>
                    </a:lnTo>
                    <a:lnTo>
                      <a:pt x="222" y="196"/>
                    </a:lnTo>
                    <a:lnTo>
                      <a:pt x="222" y="199"/>
                    </a:lnTo>
                    <a:lnTo>
                      <a:pt x="220" y="200"/>
                    </a:lnTo>
                    <a:lnTo>
                      <a:pt x="220" y="212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36" name="Freeform 62">
                <a:extLst>
                  <a:ext uri="{FF2B5EF4-FFF2-40B4-BE49-F238E27FC236}">
                    <a16:creationId xmlns:a16="http://schemas.microsoft.com/office/drawing/2014/main" id="{20636998-2CE0-A0F6-493C-4351B4737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3729"/>
                <a:ext cx="115" cy="106"/>
              </a:xfrm>
              <a:custGeom>
                <a:avLst/>
                <a:gdLst>
                  <a:gd name="T0" fmla="*/ 3 w 229"/>
                  <a:gd name="T1" fmla="*/ 100 h 212"/>
                  <a:gd name="T2" fmla="*/ 9 w 229"/>
                  <a:gd name="T3" fmla="*/ 92 h 212"/>
                  <a:gd name="T4" fmla="*/ 15 w 229"/>
                  <a:gd name="T5" fmla="*/ 86 h 212"/>
                  <a:gd name="T6" fmla="*/ 23 w 229"/>
                  <a:gd name="T7" fmla="*/ 83 h 212"/>
                  <a:gd name="T8" fmla="*/ 30 w 229"/>
                  <a:gd name="T9" fmla="*/ 77 h 212"/>
                  <a:gd name="T10" fmla="*/ 35 w 229"/>
                  <a:gd name="T11" fmla="*/ 62 h 212"/>
                  <a:gd name="T12" fmla="*/ 45 w 229"/>
                  <a:gd name="T13" fmla="*/ 57 h 212"/>
                  <a:gd name="T14" fmla="*/ 62 w 229"/>
                  <a:gd name="T15" fmla="*/ 45 h 212"/>
                  <a:gd name="T16" fmla="*/ 74 w 229"/>
                  <a:gd name="T17" fmla="*/ 32 h 212"/>
                  <a:gd name="T18" fmla="*/ 79 w 229"/>
                  <a:gd name="T19" fmla="*/ 19 h 212"/>
                  <a:gd name="T20" fmla="*/ 83 w 229"/>
                  <a:gd name="T21" fmla="*/ 16 h 212"/>
                  <a:gd name="T22" fmla="*/ 89 w 229"/>
                  <a:gd name="T23" fmla="*/ 6 h 212"/>
                  <a:gd name="T24" fmla="*/ 97 w 229"/>
                  <a:gd name="T25" fmla="*/ 6 h 212"/>
                  <a:gd name="T26" fmla="*/ 100 w 229"/>
                  <a:gd name="T27" fmla="*/ 3 h 212"/>
                  <a:gd name="T28" fmla="*/ 102 w 229"/>
                  <a:gd name="T29" fmla="*/ 1 h 212"/>
                  <a:gd name="T30" fmla="*/ 102 w 229"/>
                  <a:gd name="T31" fmla="*/ 4 h 212"/>
                  <a:gd name="T32" fmla="*/ 102 w 229"/>
                  <a:gd name="T33" fmla="*/ 12 h 212"/>
                  <a:gd name="T34" fmla="*/ 106 w 229"/>
                  <a:gd name="T35" fmla="*/ 16 h 212"/>
                  <a:gd name="T36" fmla="*/ 106 w 229"/>
                  <a:gd name="T37" fmla="*/ 19 h 212"/>
                  <a:gd name="T38" fmla="*/ 106 w 229"/>
                  <a:gd name="T39" fmla="*/ 25 h 212"/>
                  <a:gd name="T40" fmla="*/ 114 w 229"/>
                  <a:gd name="T41" fmla="*/ 24 h 212"/>
                  <a:gd name="T42" fmla="*/ 120 w 229"/>
                  <a:gd name="T43" fmla="*/ 24 h 212"/>
                  <a:gd name="T44" fmla="*/ 127 w 229"/>
                  <a:gd name="T45" fmla="*/ 27 h 212"/>
                  <a:gd name="T46" fmla="*/ 137 w 229"/>
                  <a:gd name="T47" fmla="*/ 22 h 212"/>
                  <a:gd name="T48" fmla="*/ 140 w 229"/>
                  <a:gd name="T49" fmla="*/ 24 h 212"/>
                  <a:gd name="T50" fmla="*/ 143 w 229"/>
                  <a:gd name="T51" fmla="*/ 30 h 212"/>
                  <a:gd name="T52" fmla="*/ 144 w 229"/>
                  <a:gd name="T53" fmla="*/ 36 h 212"/>
                  <a:gd name="T54" fmla="*/ 149 w 229"/>
                  <a:gd name="T55" fmla="*/ 41 h 212"/>
                  <a:gd name="T56" fmla="*/ 155 w 229"/>
                  <a:gd name="T57" fmla="*/ 44 h 212"/>
                  <a:gd name="T58" fmla="*/ 158 w 229"/>
                  <a:gd name="T59" fmla="*/ 45 h 212"/>
                  <a:gd name="T60" fmla="*/ 162 w 229"/>
                  <a:gd name="T61" fmla="*/ 50 h 212"/>
                  <a:gd name="T62" fmla="*/ 164 w 229"/>
                  <a:gd name="T63" fmla="*/ 50 h 212"/>
                  <a:gd name="T64" fmla="*/ 165 w 229"/>
                  <a:gd name="T65" fmla="*/ 51 h 212"/>
                  <a:gd name="T66" fmla="*/ 174 w 229"/>
                  <a:gd name="T67" fmla="*/ 62 h 212"/>
                  <a:gd name="T68" fmla="*/ 181 w 229"/>
                  <a:gd name="T69" fmla="*/ 65 h 212"/>
                  <a:gd name="T70" fmla="*/ 182 w 229"/>
                  <a:gd name="T71" fmla="*/ 63 h 212"/>
                  <a:gd name="T72" fmla="*/ 194 w 229"/>
                  <a:gd name="T73" fmla="*/ 73 h 212"/>
                  <a:gd name="T74" fmla="*/ 200 w 229"/>
                  <a:gd name="T75" fmla="*/ 77 h 212"/>
                  <a:gd name="T76" fmla="*/ 203 w 229"/>
                  <a:gd name="T77" fmla="*/ 82 h 212"/>
                  <a:gd name="T78" fmla="*/ 205 w 229"/>
                  <a:gd name="T79" fmla="*/ 88 h 212"/>
                  <a:gd name="T80" fmla="*/ 206 w 229"/>
                  <a:gd name="T81" fmla="*/ 89 h 212"/>
                  <a:gd name="T82" fmla="*/ 208 w 229"/>
                  <a:gd name="T83" fmla="*/ 100 h 212"/>
                  <a:gd name="T84" fmla="*/ 212 w 229"/>
                  <a:gd name="T85" fmla="*/ 114 h 212"/>
                  <a:gd name="T86" fmla="*/ 218 w 229"/>
                  <a:gd name="T87" fmla="*/ 123 h 212"/>
                  <a:gd name="T88" fmla="*/ 225 w 229"/>
                  <a:gd name="T89" fmla="*/ 141 h 212"/>
                  <a:gd name="T90" fmla="*/ 226 w 229"/>
                  <a:gd name="T91" fmla="*/ 150 h 212"/>
                  <a:gd name="T92" fmla="*/ 229 w 229"/>
                  <a:gd name="T93" fmla="*/ 164 h 212"/>
                  <a:gd name="T94" fmla="*/ 225 w 229"/>
                  <a:gd name="T95" fmla="*/ 168 h 212"/>
                  <a:gd name="T96" fmla="*/ 223 w 229"/>
                  <a:gd name="T97" fmla="*/ 171 h 212"/>
                  <a:gd name="T98" fmla="*/ 225 w 229"/>
                  <a:gd name="T99" fmla="*/ 174 h 212"/>
                  <a:gd name="T100" fmla="*/ 217 w 229"/>
                  <a:gd name="T101" fmla="*/ 191 h 212"/>
                  <a:gd name="T102" fmla="*/ 218 w 229"/>
                  <a:gd name="T103" fmla="*/ 194 h 212"/>
                  <a:gd name="T104" fmla="*/ 222 w 229"/>
                  <a:gd name="T105" fmla="*/ 19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9" h="212">
                    <a:moveTo>
                      <a:pt x="0" y="100"/>
                    </a:moveTo>
                    <a:lnTo>
                      <a:pt x="0" y="101"/>
                    </a:lnTo>
                    <a:lnTo>
                      <a:pt x="0" y="101"/>
                    </a:lnTo>
                    <a:lnTo>
                      <a:pt x="3" y="100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9" y="95"/>
                    </a:lnTo>
                    <a:lnTo>
                      <a:pt x="9" y="92"/>
                    </a:lnTo>
                    <a:lnTo>
                      <a:pt x="9" y="92"/>
                    </a:lnTo>
                    <a:lnTo>
                      <a:pt x="12" y="89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20" y="83"/>
                    </a:lnTo>
                    <a:lnTo>
                      <a:pt x="23" y="83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0" y="77"/>
                    </a:lnTo>
                    <a:lnTo>
                      <a:pt x="32" y="73"/>
                    </a:lnTo>
                    <a:lnTo>
                      <a:pt x="32" y="63"/>
                    </a:lnTo>
                    <a:lnTo>
                      <a:pt x="33" y="63"/>
                    </a:lnTo>
                    <a:lnTo>
                      <a:pt x="35" y="62"/>
                    </a:lnTo>
                    <a:lnTo>
                      <a:pt x="39" y="60"/>
                    </a:lnTo>
                    <a:lnTo>
                      <a:pt x="41" y="60"/>
                    </a:lnTo>
                    <a:lnTo>
                      <a:pt x="44" y="59"/>
                    </a:lnTo>
                    <a:lnTo>
                      <a:pt x="45" y="57"/>
                    </a:lnTo>
                    <a:lnTo>
                      <a:pt x="52" y="50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62" y="45"/>
                    </a:lnTo>
                    <a:lnTo>
                      <a:pt x="62" y="45"/>
                    </a:lnTo>
                    <a:lnTo>
                      <a:pt x="64" y="44"/>
                    </a:lnTo>
                    <a:lnTo>
                      <a:pt x="67" y="41"/>
                    </a:lnTo>
                    <a:lnTo>
                      <a:pt x="74" y="32"/>
                    </a:lnTo>
                    <a:lnTo>
                      <a:pt x="76" y="28"/>
                    </a:lnTo>
                    <a:lnTo>
                      <a:pt x="76" y="27"/>
                    </a:lnTo>
                    <a:lnTo>
                      <a:pt x="79" y="19"/>
                    </a:lnTo>
                    <a:lnTo>
                      <a:pt x="79" y="19"/>
                    </a:lnTo>
                    <a:lnTo>
                      <a:pt x="80" y="19"/>
                    </a:lnTo>
                    <a:lnTo>
                      <a:pt x="82" y="18"/>
                    </a:lnTo>
                    <a:lnTo>
                      <a:pt x="82" y="18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9" y="6"/>
                    </a:lnTo>
                    <a:lnTo>
                      <a:pt x="94" y="4"/>
                    </a:lnTo>
                    <a:lnTo>
                      <a:pt x="94" y="6"/>
                    </a:lnTo>
                    <a:lnTo>
                      <a:pt x="97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100" y="4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0" y="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3" y="6"/>
                    </a:lnTo>
                    <a:lnTo>
                      <a:pt x="103" y="9"/>
                    </a:lnTo>
                    <a:lnTo>
                      <a:pt x="103" y="9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3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9"/>
                    </a:lnTo>
                    <a:lnTo>
                      <a:pt x="106" y="19"/>
                    </a:lnTo>
                    <a:lnTo>
                      <a:pt x="106" y="19"/>
                    </a:lnTo>
                    <a:lnTo>
                      <a:pt x="105" y="22"/>
                    </a:lnTo>
                    <a:lnTo>
                      <a:pt x="105" y="22"/>
                    </a:lnTo>
                    <a:lnTo>
                      <a:pt x="106" y="25"/>
                    </a:lnTo>
                    <a:lnTo>
                      <a:pt x="112" y="22"/>
                    </a:lnTo>
                    <a:lnTo>
                      <a:pt x="112" y="22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3" y="25"/>
                    </a:lnTo>
                    <a:lnTo>
                      <a:pt x="123" y="27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8" y="24"/>
                    </a:lnTo>
                    <a:lnTo>
                      <a:pt x="140" y="24"/>
                    </a:lnTo>
                    <a:lnTo>
                      <a:pt x="140" y="24"/>
                    </a:lnTo>
                    <a:lnTo>
                      <a:pt x="143" y="24"/>
                    </a:lnTo>
                    <a:lnTo>
                      <a:pt x="143" y="25"/>
                    </a:lnTo>
                    <a:lnTo>
                      <a:pt x="143" y="28"/>
                    </a:lnTo>
                    <a:lnTo>
                      <a:pt x="143" y="30"/>
                    </a:lnTo>
                    <a:lnTo>
                      <a:pt x="143" y="30"/>
                    </a:lnTo>
                    <a:lnTo>
                      <a:pt x="143" y="32"/>
                    </a:lnTo>
                    <a:lnTo>
                      <a:pt x="143" y="32"/>
                    </a:lnTo>
                    <a:lnTo>
                      <a:pt x="144" y="36"/>
                    </a:lnTo>
                    <a:lnTo>
                      <a:pt x="147" y="38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2" y="42"/>
                    </a:lnTo>
                    <a:lnTo>
                      <a:pt x="155" y="44"/>
                    </a:lnTo>
                    <a:lnTo>
                      <a:pt x="155" y="44"/>
                    </a:lnTo>
                    <a:lnTo>
                      <a:pt x="155" y="42"/>
                    </a:lnTo>
                    <a:lnTo>
                      <a:pt x="155" y="44"/>
                    </a:lnTo>
                    <a:lnTo>
                      <a:pt x="158" y="45"/>
                    </a:lnTo>
                    <a:lnTo>
                      <a:pt x="158" y="45"/>
                    </a:lnTo>
                    <a:lnTo>
                      <a:pt x="161" y="48"/>
                    </a:lnTo>
                    <a:lnTo>
                      <a:pt x="161" y="48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7" y="51"/>
                    </a:lnTo>
                    <a:lnTo>
                      <a:pt x="174" y="59"/>
                    </a:lnTo>
                    <a:lnTo>
                      <a:pt x="174" y="59"/>
                    </a:lnTo>
                    <a:lnTo>
                      <a:pt x="174" y="62"/>
                    </a:lnTo>
                    <a:lnTo>
                      <a:pt x="176" y="62"/>
                    </a:lnTo>
                    <a:lnTo>
                      <a:pt x="179" y="65"/>
                    </a:lnTo>
                    <a:lnTo>
                      <a:pt x="179" y="65"/>
                    </a:lnTo>
                    <a:lnTo>
                      <a:pt x="181" y="65"/>
                    </a:lnTo>
                    <a:lnTo>
                      <a:pt x="182" y="63"/>
                    </a:lnTo>
                    <a:lnTo>
                      <a:pt x="182" y="63"/>
                    </a:lnTo>
                    <a:lnTo>
                      <a:pt x="182" y="63"/>
                    </a:lnTo>
                    <a:lnTo>
                      <a:pt x="182" y="63"/>
                    </a:lnTo>
                    <a:lnTo>
                      <a:pt x="184" y="63"/>
                    </a:lnTo>
                    <a:lnTo>
                      <a:pt x="194" y="71"/>
                    </a:lnTo>
                    <a:lnTo>
                      <a:pt x="194" y="71"/>
                    </a:lnTo>
                    <a:lnTo>
                      <a:pt x="194" y="73"/>
                    </a:lnTo>
                    <a:lnTo>
                      <a:pt x="194" y="73"/>
                    </a:lnTo>
                    <a:lnTo>
                      <a:pt x="194" y="73"/>
                    </a:lnTo>
                    <a:lnTo>
                      <a:pt x="194" y="73"/>
                    </a:lnTo>
                    <a:lnTo>
                      <a:pt x="200" y="77"/>
                    </a:lnTo>
                    <a:lnTo>
                      <a:pt x="200" y="77"/>
                    </a:lnTo>
                    <a:lnTo>
                      <a:pt x="203" y="80"/>
                    </a:lnTo>
                    <a:lnTo>
                      <a:pt x="203" y="80"/>
                    </a:lnTo>
                    <a:lnTo>
                      <a:pt x="203" y="82"/>
                    </a:lnTo>
                    <a:lnTo>
                      <a:pt x="205" y="83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5" y="88"/>
                    </a:lnTo>
                    <a:lnTo>
                      <a:pt x="205" y="88"/>
                    </a:lnTo>
                    <a:lnTo>
                      <a:pt x="206" y="88"/>
                    </a:lnTo>
                    <a:lnTo>
                      <a:pt x="206" y="88"/>
                    </a:lnTo>
                    <a:lnTo>
                      <a:pt x="206" y="89"/>
                    </a:lnTo>
                    <a:lnTo>
                      <a:pt x="206" y="89"/>
                    </a:lnTo>
                    <a:lnTo>
                      <a:pt x="208" y="92"/>
                    </a:lnTo>
                    <a:lnTo>
                      <a:pt x="208" y="92"/>
                    </a:lnTo>
                    <a:lnTo>
                      <a:pt x="208" y="100"/>
                    </a:lnTo>
                    <a:lnTo>
                      <a:pt x="211" y="104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5" y="114"/>
                    </a:lnTo>
                    <a:lnTo>
                      <a:pt x="217" y="118"/>
                    </a:lnTo>
                    <a:lnTo>
                      <a:pt x="217" y="121"/>
                    </a:lnTo>
                    <a:lnTo>
                      <a:pt x="218" y="123"/>
                    </a:lnTo>
                    <a:lnTo>
                      <a:pt x="218" y="123"/>
                    </a:lnTo>
                    <a:lnTo>
                      <a:pt x="220" y="124"/>
                    </a:lnTo>
                    <a:lnTo>
                      <a:pt x="225" y="141"/>
                    </a:lnTo>
                    <a:lnTo>
                      <a:pt x="225" y="141"/>
                    </a:lnTo>
                    <a:lnTo>
                      <a:pt x="228" y="142"/>
                    </a:lnTo>
                    <a:lnTo>
                      <a:pt x="228" y="144"/>
                    </a:lnTo>
                    <a:lnTo>
                      <a:pt x="228" y="146"/>
                    </a:lnTo>
                    <a:lnTo>
                      <a:pt x="226" y="150"/>
                    </a:lnTo>
                    <a:lnTo>
                      <a:pt x="226" y="150"/>
                    </a:lnTo>
                    <a:lnTo>
                      <a:pt x="226" y="153"/>
                    </a:lnTo>
                    <a:lnTo>
                      <a:pt x="229" y="153"/>
                    </a:lnTo>
                    <a:lnTo>
                      <a:pt x="229" y="164"/>
                    </a:lnTo>
                    <a:lnTo>
                      <a:pt x="229" y="164"/>
                    </a:lnTo>
                    <a:lnTo>
                      <a:pt x="228" y="167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3" y="170"/>
                    </a:lnTo>
                    <a:lnTo>
                      <a:pt x="223" y="170"/>
                    </a:lnTo>
                    <a:lnTo>
                      <a:pt x="223" y="171"/>
                    </a:lnTo>
                    <a:lnTo>
                      <a:pt x="223" y="171"/>
                    </a:lnTo>
                    <a:lnTo>
                      <a:pt x="223" y="171"/>
                    </a:lnTo>
                    <a:lnTo>
                      <a:pt x="223" y="171"/>
                    </a:lnTo>
                    <a:lnTo>
                      <a:pt x="225" y="173"/>
                    </a:lnTo>
                    <a:lnTo>
                      <a:pt x="225" y="174"/>
                    </a:lnTo>
                    <a:lnTo>
                      <a:pt x="225" y="185"/>
                    </a:lnTo>
                    <a:lnTo>
                      <a:pt x="222" y="188"/>
                    </a:lnTo>
                    <a:lnTo>
                      <a:pt x="217" y="188"/>
                    </a:lnTo>
                    <a:lnTo>
                      <a:pt x="217" y="191"/>
                    </a:lnTo>
                    <a:lnTo>
                      <a:pt x="217" y="193"/>
                    </a:lnTo>
                    <a:lnTo>
                      <a:pt x="218" y="193"/>
                    </a:lnTo>
                    <a:lnTo>
                      <a:pt x="218" y="194"/>
                    </a:lnTo>
                    <a:lnTo>
                      <a:pt x="218" y="194"/>
                    </a:lnTo>
                    <a:lnTo>
                      <a:pt x="220" y="196"/>
                    </a:lnTo>
                    <a:lnTo>
                      <a:pt x="220" y="196"/>
                    </a:lnTo>
                    <a:lnTo>
                      <a:pt x="222" y="196"/>
                    </a:lnTo>
                    <a:lnTo>
                      <a:pt x="222" y="196"/>
                    </a:lnTo>
                    <a:lnTo>
                      <a:pt x="222" y="199"/>
                    </a:lnTo>
                    <a:lnTo>
                      <a:pt x="220" y="200"/>
                    </a:lnTo>
                    <a:lnTo>
                      <a:pt x="220" y="2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37" name="Freeform 63">
                <a:extLst>
                  <a:ext uri="{FF2B5EF4-FFF2-40B4-BE49-F238E27FC236}">
                    <a16:creationId xmlns:a16="http://schemas.microsoft.com/office/drawing/2014/main" id="{6E2315A8-0124-82C7-BA7A-EC57329CA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3780"/>
                <a:ext cx="44" cy="92"/>
              </a:xfrm>
              <a:custGeom>
                <a:avLst/>
                <a:gdLst>
                  <a:gd name="T0" fmla="*/ 86 w 86"/>
                  <a:gd name="T1" fmla="*/ 182 h 184"/>
                  <a:gd name="T2" fmla="*/ 86 w 86"/>
                  <a:gd name="T3" fmla="*/ 182 h 184"/>
                  <a:gd name="T4" fmla="*/ 86 w 86"/>
                  <a:gd name="T5" fmla="*/ 181 h 184"/>
                  <a:gd name="T6" fmla="*/ 85 w 86"/>
                  <a:gd name="T7" fmla="*/ 179 h 184"/>
                  <a:gd name="T8" fmla="*/ 83 w 86"/>
                  <a:gd name="T9" fmla="*/ 175 h 184"/>
                  <a:gd name="T10" fmla="*/ 80 w 86"/>
                  <a:gd name="T11" fmla="*/ 172 h 184"/>
                  <a:gd name="T12" fmla="*/ 80 w 86"/>
                  <a:gd name="T13" fmla="*/ 170 h 184"/>
                  <a:gd name="T14" fmla="*/ 82 w 86"/>
                  <a:gd name="T15" fmla="*/ 170 h 184"/>
                  <a:gd name="T16" fmla="*/ 83 w 86"/>
                  <a:gd name="T17" fmla="*/ 169 h 184"/>
                  <a:gd name="T18" fmla="*/ 85 w 86"/>
                  <a:gd name="T19" fmla="*/ 167 h 184"/>
                  <a:gd name="T20" fmla="*/ 85 w 86"/>
                  <a:gd name="T21" fmla="*/ 166 h 184"/>
                  <a:gd name="T22" fmla="*/ 86 w 86"/>
                  <a:gd name="T23" fmla="*/ 164 h 184"/>
                  <a:gd name="T24" fmla="*/ 86 w 86"/>
                  <a:gd name="T25" fmla="*/ 156 h 184"/>
                  <a:gd name="T26" fmla="*/ 86 w 86"/>
                  <a:gd name="T27" fmla="*/ 150 h 184"/>
                  <a:gd name="T28" fmla="*/ 85 w 86"/>
                  <a:gd name="T29" fmla="*/ 147 h 184"/>
                  <a:gd name="T30" fmla="*/ 85 w 86"/>
                  <a:gd name="T31" fmla="*/ 146 h 184"/>
                  <a:gd name="T32" fmla="*/ 83 w 86"/>
                  <a:gd name="T33" fmla="*/ 144 h 184"/>
                  <a:gd name="T34" fmla="*/ 83 w 86"/>
                  <a:gd name="T35" fmla="*/ 143 h 184"/>
                  <a:gd name="T36" fmla="*/ 66 w 86"/>
                  <a:gd name="T37" fmla="*/ 128 h 184"/>
                  <a:gd name="T38" fmla="*/ 66 w 86"/>
                  <a:gd name="T39" fmla="*/ 135 h 184"/>
                  <a:gd name="T40" fmla="*/ 65 w 86"/>
                  <a:gd name="T41" fmla="*/ 135 h 184"/>
                  <a:gd name="T42" fmla="*/ 63 w 86"/>
                  <a:gd name="T43" fmla="*/ 135 h 184"/>
                  <a:gd name="T44" fmla="*/ 60 w 86"/>
                  <a:gd name="T45" fmla="*/ 135 h 184"/>
                  <a:gd name="T46" fmla="*/ 59 w 86"/>
                  <a:gd name="T47" fmla="*/ 134 h 184"/>
                  <a:gd name="T48" fmla="*/ 59 w 86"/>
                  <a:gd name="T49" fmla="*/ 134 h 184"/>
                  <a:gd name="T50" fmla="*/ 57 w 86"/>
                  <a:gd name="T51" fmla="*/ 132 h 184"/>
                  <a:gd name="T52" fmla="*/ 57 w 86"/>
                  <a:gd name="T53" fmla="*/ 131 h 184"/>
                  <a:gd name="T54" fmla="*/ 57 w 86"/>
                  <a:gd name="T55" fmla="*/ 131 h 184"/>
                  <a:gd name="T56" fmla="*/ 54 w 86"/>
                  <a:gd name="T57" fmla="*/ 129 h 184"/>
                  <a:gd name="T58" fmla="*/ 50 w 86"/>
                  <a:gd name="T59" fmla="*/ 126 h 184"/>
                  <a:gd name="T60" fmla="*/ 38 w 86"/>
                  <a:gd name="T61" fmla="*/ 123 h 184"/>
                  <a:gd name="T62" fmla="*/ 36 w 86"/>
                  <a:gd name="T63" fmla="*/ 122 h 184"/>
                  <a:gd name="T64" fmla="*/ 33 w 86"/>
                  <a:gd name="T65" fmla="*/ 120 h 184"/>
                  <a:gd name="T66" fmla="*/ 29 w 86"/>
                  <a:gd name="T67" fmla="*/ 115 h 184"/>
                  <a:gd name="T68" fmla="*/ 24 w 86"/>
                  <a:gd name="T69" fmla="*/ 105 h 184"/>
                  <a:gd name="T70" fmla="*/ 24 w 86"/>
                  <a:gd name="T71" fmla="*/ 96 h 184"/>
                  <a:gd name="T72" fmla="*/ 24 w 86"/>
                  <a:gd name="T73" fmla="*/ 96 h 184"/>
                  <a:gd name="T74" fmla="*/ 22 w 86"/>
                  <a:gd name="T75" fmla="*/ 94 h 184"/>
                  <a:gd name="T76" fmla="*/ 19 w 86"/>
                  <a:gd name="T77" fmla="*/ 91 h 184"/>
                  <a:gd name="T78" fmla="*/ 16 w 86"/>
                  <a:gd name="T79" fmla="*/ 84 h 184"/>
                  <a:gd name="T80" fmla="*/ 12 w 86"/>
                  <a:gd name="T81" fmla="*/ 64 h 184"/>
                  <a:gd name="T82" fmla="*/ 12 w 86"/>
                  <a:gd name="T83" fmla="*/ 64 h 184"/>
                  <a:gd name="T84" fmla="*/ 9 w 86"/>
                  <a:gd name="T85" fmla="*/ 58 h 184"/>
                  <a:gd name="T86" fmla="*/ 9 w 86"/>
                  <a:gd name="T87" fmla="*/ 56 h 184"/>
                  <a:gd name="T88" fmla="*/ 9 w 86"/>
                  <a:gd name="T89" fmla="*/ 55 h 184"/>
                  <a:gd name="T90" fmla="*/ 7 w 86"/>
                  <a:gd name="T91" fmla="*/ 53 h 184"/>
                  <a:gd name="T92" fmla="*/ 7 w 86"/>
                  <a:gd name="T93" fmla="*/ 49 h 184"/>
                  <a:gd name="T94" fmla="*/ 3 w 86"/>
                  <a:gd name="T95" fmla="*/ 46 h 184"/>
                  <a:gd name="T96" fmla="*/ 0 w 86"/>
                  <a:gd name="T97" fmla="*/ 41 h 184"/>
                  <a:gd name="T98" fmla="*/ 4 w 86"/>
                  <a:gd name="T99" fmla="*/ 35 h 184"/>
                  <a:gd name="T100" fmla="*/ 7 w 86"/>
                  <a:gd name="T101" fmla="*/ 27 h 184"/>
                  <a:gd name="T102" fmla="*/ 7 w 86"/>
                  <a:gd name="T103" fmla="*/ 26 h 184"/>
                  <a:gd name="T104" fmla="*/ 7 w 86"/>
                  <a:gd name="T105" fmla="*/ 14 h 184"/>
                  <a:gd name="T106" fmla="*/ 12 w 86"/>
                  <a:gd name="T107" fmla="*/ 11 h 184"/>
                  <a:gd name="T108" fmla="*/ 12 w 86"/>
                  <a:gd name="T109" fmla="*/ 9 h 184"/>
                  <a:gd name="T110" fmla="*/ 21 w 86"/>
                  <a:gd name="T111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6" h="184">
                    <a:moveTo>
                      <a:pt x="85" y="184"/>
                    </a:moveTo>
                    <a:lnTo>
                      <a:pt x="86" y="182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6" y="181"/>
                    </a:lnTo>
                    <a:lnTo>
                      <a:pt x="86" y="181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3" y="175"/>
                    </a:lnTo>
                    <a:lnTo>
                      <a:pt x="82" y="172"/>
                    </a:lnTo>
                    <a:lnTo>
                      <a:pt x="80" y="172"/>
                    </a:lnTo>
                    <a:lnTo>
                      <a:pt x="80" y="172"/>
                    </a:lnTo>
                    <a:lnTo>
                      <a:pt x="80" y="170"/>
                    </a:lnTo>
                    <a:lnTo>
                      <a:pt x="82" y="170"/>
                    </a:lnTo>
                    <a:lnTo>
                      <a:pt x="82" y="170"/>
                    </a:lnTo>
                    <a:lnTo>
                      <a:pt x="82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5" y="167"/>
                    </a:lnTo>
                    <a:lnTo>
                      <a:pt x="85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6" y="164"/>
                    </a:lnTo>
                    <a:lnTo>
                      <a:pt x="86" y="161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0"/>
                    </a:lnTo>
                    <a:lnTo>
                      <a:pt x="85" y="149"/>
                    </a:lnTo>
                    <a:lnTo>
                      <a:pt x="85" y="147"/>
                    </a:lnTo>
                    <a:lnTo>
                      <a:pt x="85" y="146"/>
                    </a:lnTo>
                    <a:lnTo>
                      <a:pt x="85" y="146"/>
                    </a:lnTo>
                    <a:lnTo>
                      <a:pt x="83" y="146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83" y="143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9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3" y="135"/>
                    </a:lnTo>
                    <a:lnTo>
                      <a:pt x="63" y="135"/>
                    </a:lnTo>
                    <a:lnTo>
                      <a:pt x="60" y="135"/>
                    </a:lnTo>
                    <a:lnTo>
                      <a:pt x="60" y="135"/>
                    </a:lnTo>
                    <a:lnTo>
                      <a:pt x="60" y="135"/>
                    </a:lnTo>
                    <a:lnTo>
                      <a:pt x="59" y="134"/>
                    </a:lnTo>
                    <a:lnTo>
                      <a:pt x="59" y="134"/>
                    </a:lnTo>
                    <a:lnTo>
                      <a:pt x="59" y="134"/>
                    </a:lnTo>
                    <a:lnTo>
                      <a:pt x="59" y="134"/>
                    </a:lnTo>
                    <a:lnTo>
                      <a:pt x="57" y="132"/>
                    </a:lnTo>
                    <a:lnTo>
                      <a:pt x="57" y="131"/>
                    </a:lnTo>
                    <a:lnTo>
                      <a:pt x="57" y="131"/>
                    </a:lnTo>
                    <a:lnTo>
                      <a:pt x="57" y="131"/>
                    </a:lnTo>
                    <a:lnTo>
                      <a:pt x="57" y="131"/>
                    </a:lnTo>
                    <a:lnTo>
                      <a:pt x="57" y="131"/>
                    </a:lnTo>
                    <a:lnTo>
                      <a:pt x="54" y="129"/>
                    </a:lnTo>
                    <a:lnTo>
                      <a:pt x="54" y="129"/>
                    </a:lnTo>
                    <a:lnTo>
                      <a:pt x="50" y="126"/>
                    </a:lnTo>
                    <a:lnTo>
                      <a:pt x="45" y="125"/>
                    </a:lnTo>
                    <a:lnTo>
                      <a:pt x="38" y="123"/>
                    </a:lnTo>
                    <a:lnTo>
                      <a:pt x="36" y="122"/>
                    </a:lnTo>
                    <a:lnTo>
                      <a:pt x="36" y="122"/>
                    </a:lnTo>
                    <a:lnTo>
                      <a:pt x="33" y="120"/>
                    </a:lnTo>
                    <a:lnTo>
                      <a:pt x="33" y="120"/>
                    </a:lnTo>
                    <a:lnTo>
                      <a:pt x="30" y="117"/>
                    </a:lnTo>
                    <a:lnTo>
                      <a:pt x="29" y="115"/>
                    </a:lnTo>
                    <a:lnTo>
                      <a:pt x="24" y="105"/>
                    </a:lnTo>
                    <a:lnTo>
                      <a:pt x="24" y="105"/>
                    </a:lnTo>
                    <a:lnTo>
                      <a:pt x="24" y="102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1" y="93"/>
                    </a:lnTo>
                    <a:lnTo>
                      <a:pt x="19" y="91"/>
                    </a:lnTo>
                    <a:lnTo>
                      <a:pt x="19" y="91"/>
                    </a:lnTo>
                    <a:lnTo>
                      <a:pt x="16" y="84"/>
                    </a:lnTo>
                    <a:lnTo>
                      <a:pt x="13" y="76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9" y="61"/>
                    </a:lnTo>
                    <a:lnTo>
                      <a:pt x="9" y="58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49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0" y="46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6" y="6"/>
                    </a:lnTo>
                    <a:lnTo>
                      <a:pt x="21" y="0"/>
                    </a:lnTo>
                    <a:lnTo>
                      <a:pt x="85" y="1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38" name="Freeform 64">
                <a:extLst>
                  <a:ext uri="{FF2B5EF4-FFF2-40B4-BE49-F238E27FC236}">
                    <a16:creationId xmlns:a16="http://schemas.microsoft.com/office/drawing/2014/main" id="{176E98D8-1A44-4DE2-6FBA-68E89E2A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3780"/>
                <a:ext cx="44" cy="92"/>
              </a:xfrm>
              <a:custGeom>
                <a:avLst/>
                <a:gdLst>
                  <a:gd name="T0" fmla="*/ 86 w 86"/>
                  <a:gd name="T1" fmla="*/ 182 h 184"/>
                  <a:gd name="T2" fmla="*/ 86 w 86"/>
                  <a:gd name="T3" fmla="*/ 182 h 184"/>
                  <a:gd name="T4" fmla="*/ 86 w 86"/>
                  <a:gd name="T5" fmla="*/ 181 h 184"/>
                  <a:gd name="T6" fmla="*/ 85 w 86"/>
                  <a:gd name="T7" fmla="*/ 179 h 184"/>
                  <a:gd name="T8" fmla="*/ 83 w 86"/>
                  <a:gd name="T9" fmla="*/ 175 h 184"/>
                  <a:gd name="T10" fmla="*/ 80 w 86"/>
                  <a:gd name="T11" fmla="*/ 172 h 184"/>
                  <a:gd name="T12" fmla="*/ 80 w 86"/>
                  <a:gd name="T13" fmla="*/ 170 h 184"/>
                  <a:gd name="T14" fmla="*/ 82 w 86"/>
                  <a:gd name="T15" fmla="*/ 170 h 184"/>
                  <a:gd name="T16" fmla="*/ 83 w 86"/>
                  <a:gd name="T17" fmla="*/ 169 h 184"/>
                  <a:gd name="T18" fmla="*/ 85 w 86"/>
                  <a:gd name="T19" fmla="*/ 167 h 184"/>
                  <a:gd name="T20" fmla="*/ 85 w 86"/>
                  <a:gd name="T21" fmla="*/ 166 h 184"/>
                  <a:gd name="T22" fmla="*/ 86 w 86"/>
                  <a:gd name="T23" fmla="*/ 164 h 184"/>
                  <a:gd name="T24" fmla="*/ 86 w 86"/>
                  <a:gd name="T25" fmla="*/ 156 h 184"/>
                  <a:gd name="T26" fmla="*/ 86 w 86"/>
                  <a:gd name="T27" fmla="*/ 150 h 184"/>
                  <a:gd name="T28" fmla="*/ 85 w 86"/>
                  <a:gd name="T29" fmla="*/ 147 h 184"/>
                  <a:gd name="T30" fmla="*/ 85 w 86"/>
                  <a:gd name="T31" fmla="*/ 146 h 184"/>
                  <a:gd name="T32" fmla="*/ 83 w 86"/>
                  <a:gd name="T33" fmla="*/ 144 h 184"/>
                  <a:gd name="T34" fmla="*/ 83 w 86"/>
                  <a:gd name="T35" fmla="*/ 143 h 184"/>
                  <a:gd name="T36" fmla="*/ 66 w 86"/>
                  <a:gd name="T37" fmla="*/ 128 h 184"/>
                  <a:gd name="T38" fmla="*/ 66 w 86"/>
                  <a:gd name="T39" fmla="*/ 135 h 184"/>
                  <a:gd name="T40" fmla="*/ 65 w 86"/>
                  <a:gd name="T41" fmla="*/ 135 h 184"/>
                  <a:gd name="T42" fmla="*/ 63 w 86"/>
                  <a:gd name="T43" fmla="*/ 135 h 184"/>
                  <a:gd name="T44" fmla="*/ 60 w 86"/>
                  <a:gd name="T45" fmla="*/ 135 h 184"/>
                  <a:gd name="T46" fmla="*/ 59 w 86"/>
                  <a:gd name="T47" fmla="*/ 134 h 184"/>
                  <a:gd name="T48" fmla="*/ 59 w 86"/>
                  <a:gd name="T49" fmla="*/ 134 h 184"/>
                  <a:gd name="T50" fmla="*/ 57 w 86"/>
                  <a:gd name="T51" fmla="*/ 132 h 184"/>
                  <a:gd name="T52" fmla="*/ 57 w 86"/>
                  <a:gd name="T53" fmla="*/ 131 h 184"/>
                  <a:gd name="T54" fmla="*/ 57 w 86"/>
                  <a:gd name="T55" fmla="*/ 131 h 184"/>
                  <a:gd name="T56" fmla="*/ 54 w 86"/>
                  <a:gd name="T57" fmla="*/ 129 h 184"/>
                  <a:gd name="T58" fmla="*/ 50 w 86"/>
                  <a:gd name="T59" fmla="*/ 126 h 184"/>
                  <a:gd name="T60" fmla="*/ 38 w 86"/>
                  <a:gd name="T61" fmla="*/ 123 h 184"/>
                  <a:gd name="T62" fmla="*/ 36 w 86"/>
                  <a:gd name="T63" fmla="*/ 122 h 184"/>
                  <a:gd name="T64" fmla="*/ 33 w 86"/>
                  <a:gd name="T65" fmla="*/ 120 h 184"/>
                  <a:gd name="T66" fmla="*/ 29 w 86"/>
                  <a:gd name="T67" fmla="*/ 115 h 184"/>
                  <a:gd name="T68" fmla="*/ 24 w 86"/>
                  <a:gd name="T69" fmla="*/ 105 h 184"/>
                  <a:gd name="T70" fmla="*/ 24 w 86"/>
                  <a:gd name="T71" fmla="*/ 96 h 184"/>
                  <a:gd name="T72" fmla="*/ 24 w 86"/>
                  <a:gd name="T73" fmla="*/ 96 h 184"/>
                  <a:gd name="T74" fmla="*/ 22 w 86"/>
                  <a:gd name="T75" fmla="*/ 94 h 184"/>
                  <a:gd name="T76" fmla="*/ 19 w 86"/>
                  <a:gd name="T77" fmla="*/ 91 h 184"/>
                  <a:gd name="T78" fmla="*/ 16 w 86"/>
                  <a:gd name="T79" fmla="*/ 84 h 184"/>
                  <a:gd name="T80" fmla="*/ 12 w 86"/>
                  <a:gd name="T81" fmla="*/ 64 h 184"/>
                  <a:gd name="T82" fmla="*/ 12 w 86"/>
                  <a:gd name="T83" fmla="*/ 64 h 184"/>
                  <a:gd name="T84" fmla="*/ 9 w 86"/>
                  <a:gd name="T85" fmla="*/ 58 h 184"/>
                  <a:gd name="T86" fmla="*/ 9 w 86"/>
                  <a:gd name="T87" fmla="*/ 56 h 184"/>
                  <a:gd name="T88" fmla="*/ 9 w 86"/>
                  <a:gd name="T89" fmla="*/ 55 h 184"/>
                  <a:gd name="T90" fmla="*/ 7 w 86"/>
                  <a:gd name="T91" fmla="*/ 53 h 184"/>
                  <a:gd name="T92" fmla="*/ 7 w 86"/>
                  <a:gd name="T93" fmla="*/ 49 h 184"/>
                  <a:gd name="T94" fmla="*/ 3 w 86"/>
                  <a:gd name="T95" fmla="*/ 46 h 184"/>
                  <a:gd name="T96" fmla="*/ 0 w 86"/>
                  <a:gd name="T97" fmla="*/ 41 h 184"/>
                  <a:gd name="T98" fmla="*/ 4 w 86"/>
                  <a:gd name="T99" fmla="*/ 35 h 184"/>
                  <a:gd name="T100" fmla="*/ 7 w 86"/>
                  <a:gd name="T101" fmla="*/ 27 h 184"/>
                  <a:gd name="T102" fmla="*/ 7 w 86"/>
                  <a:gd name="T103" fmla="*/ 26 h 184"/>
                  <a:gd name="T104" fmla="*/ 7 w 86"/>
                  <a:gd name="T105" fmla="*/ 14 h 184"/>
                  <a:gd name="T106" fmla="*/ 12 w 86"/>
                  <a:gd name="T107" fmla="*/ 11 h 184"/>
                  <a:gd name="T108" fmla="*/ 12 w 86"/>
                  <a:gd name="T109" fmla="*/ 9 h 184"/>
                  <a:gd name="T110" fmla="*/ 21 w 86"/>
                  <a:gd name="T111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6" h="184">
                    <a:moveTo>
                      <a:pt x="85" y="184"/>
                    </a:moveTo>
                    <a:lnTo>
                      <a:pt x="86" y="182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6" y="181"/>
                    </a:lnTo>
                    <a:lnTo>
                      <a:pt x="86" y="181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3" y="175"/>
                    </a:lnTo>
                    <a:lnTo>
                      <a:pt x="82" y="172"/>
                    </a:lnTo>
                    <a:lnTo>
                      <a:pt x="80" y="172"/>
                    </a:lnTo>
                    <a:lnTo>
                      <a:pt x="80" y="172"/>
                    </a:lnTo>
                    <a:lnTo>
                      <a:pt x="80" y="170"/>
                    </a:lnTo>
                    <a:lnTo>
                      <a:pt x="82" y="170"/>
                    </a:lnTo>
                    <a:lnTo>
                      <a:pt x="82" y="170"/>
                    </a:lnTo>
                    <a:lnTo>
                      <a:pt x="82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5" y="167"/>
                    </a:lnTo>
                    <a:lnTo>
                      <a:pt x="85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6" y="164"/>
                    </a:lnTo>
                    <a:lnTo>
                      <a:pt x="86" y="161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0"/>
                    </a:lnTo>
                    <a:lnTo>
                      <a:pt x="85" y="149"/>
                    </a:lnTo>
                    <a:lnTo>
                      <a:pt x="85" y="147"/>
                    </a:lnTo>
                    <a:lnTo>
                      <a:pt x="85" y="146"/>
                    </a:lnTo>
                    <a:lnTo>
                      <a:pt x="85" y="146"/>
                    </a:lnTo>
                    <a:lnTo>
                      <a:pt x="83" y="146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83" y="143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9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3" y="135"/>
                    </a:lnTo>
                    <a:lnTo>
                      <a:pt x="63" y="135"/>
                    </a:lnTo>
                    <a:lnTo>
                      <a:pt x="60" y="135"/>
                    </a:lnTo>
                    <a:lnTo>
                      <a:pt x="60" y="135"/>
                    </a:lnTo>
                    <a:lnTo>
                      <a:pt x="60" y="135"/>
                    </a:lnTo>
                    <a:lnTo>
                      <a:pt x="59" y="134"/>
                    </a:lnTo>
                    <a:lnTo>
                      <a:pt x="59" y="134"/>
                    </a:lnTo>
                    <a:lnTo>
                      <a:pt x="59" y="134"/>
                    </a:lnTo>
                    <a:lnTo>
                      <a:pt x="59" y="134"/>
                    </a:lnTo>
                    <a:lnTo>
                      <a:pt x="57" y="132"/>
                    </a:lnTo>
                    <a:lnTo>
                      <a:pt x="57" y="131"/>
                    </a:lnTo>
                    <a:lnTo>
                      <a:pt x="57" y="131"/>
                    </a:lnTo>
                    <a:lnTo>
                      <a:pt x="57" y="131"/>
                    </a:lnTo>
                    <a:lnTo>
                      <a:pt x="57" y="131"/>
                    </a:lnTo>
                    <a:lnTo>
                      <a:pt x="57" y="131"/>
                    </a:lnTo>
                    <a:lnTo>
                      <a:pt x="54" y="129"/>
                    </a:lnTo>
                    <a:lnTo>
                      <a:pt x="54" y="129"/>
                    </a:lnTo>
                    <a:lnTo>
                      <a:pt x="50" y="126"/>
                    </a:lnTo>
                    <a:lnTo>
                      <a:pt x="45" y="125"/>
                    </a:lnTo>
                    <a:lnTo>
                      <a:pt x="38" y="123"/>
                    </a:lnTo>
                    <a:lnTo>
                      <a:pt x="36" y="122"/>
                    </a:lnTo>
                    <a:lnTo>
                      <a:pt x="36" y="122"/>
                    </a:lnTo>
                    <a:lnTo>
                      <a:pt x="33" y="120"/>
                    </a:lnTo>
                    <a:lnTo>
                      <a:pt x="33" y="120"/>
                    </a:lnTo>
                    <a:lnTo>
                      <a:pt x="30" y="117"/>
                    </a:lnTo>
                    <a:lnTo>
                      <a:pt x="29" y="115"/>
                    </a:lnTo>
                    <a:lnTo>
                      <a:pt x="24" y="105"/>
                    </a:lnTo>
                    <a:lnTo>
                      <a:pt x="24" y="105"/>
                    </a:lnTo>
                    <a:lnTo>
                      <a:pt x="24" y="102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1" y="93"/>
                    </a:lnTo>
                    <a:lnTo>
                      <a:pt x="19" y="91"/>
                    </a:lnTo>
                    <a:lnTo>
                      <a:pt x="19" y="91"/>
                    </a:lnTo>
                    <a:lnTo>
                      <a:pt x="16" y="84"/>
                    </a:lnTo>
                    <a:lnTo>
                      <a:pt x="13" y="76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9" y="61"/>
                    </a:lnTo>
                    <a:lnTo>
                      <a:pt x="9" y="58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49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0" y="46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6" y="6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39" name="Freeform 65">
                <a:extLst>
                  <a:ext uri="{FF2B5EF4-FFF2-40B4-BE49-F238E27FC236}">
                    <a16:creationId xmlns:a16="http://schemas.microsoft.com/office/drawing/2014/main" id="{17C07693-0933-9061-D8AC-29E43A4A8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927"/>
                <a:ext cx="102" cy="77"/>
              </a:xfrm>
              <a:custGeom>
                <a:avLst/>
                <a:gdLst>
                  <a:gd name="T0" fmla="*/ 204 w 204"/>
                  <a:gd name="T1" fmla="*/ 0 h 154"/>
                  <a:gd name="T2" fmla="*/ 182 w 204"/>
                  <a:gd name="T3" fmla="*/ 15 h 154"/>
                  <a:gd name="T4" fmla="*/ 163 w 204"/>
                  <a:gd name="T5" fmla="*/ 15 h 154"/>
                  <a:gd name="T6" fmla="*/ 149 w 204"/>
                  <a:gd name="T7" fmla="*/ 12 h 154"/>
                  <a:gd name="T8" fmla="*/ 140 w 204"/>
                  <a:gd name="T9" fmla="*/ 17 h 154"/>
                  <a:gd name="T10" fmla="*/ 113 w 204"/>
                  <a:gd name="T11" fmla="*/ 17 h 154"/>
                  <a:gd name="T12" fmla="*/ 103 w 204"/>
                  <a:gd name="T13" fmla="*/ 22 h 154"/>
                  <a:gd name="T14" fmla="*/ 108 w 204"/>
                  <a:gd name="T15" fmla="*/ 26 h 154"/>
                  <a:gd name="T16" fmla="*/ 105 w 204"/>
                  <a:gd name="T17" fmla="*/ 32 h 154"/>
                  <a:gd name="T18" fmla="*/ 94 w 204"/>
                  <a:gd name="T19" fmla="*/ 31 h 154"/>
                  <a:gd name="T20" fmla="*/ 91 w 204"/>
                  <a:gd name="T21" fmla="*/ 40 h 154"/>
                  <a:gd name="T22" fmla="*/ 90 w 204"/>
                  <a:gd name="T23" fmla="*/ 55 h 154"/>
                  <a:gd name="T24" fmla="*/ 82 w 204"/>
                  <a:gd name="T25" fmla="*/ 66 h 154"/>
                  <a:gd name="T26" fmla="*/ 85 w 204"/>
                  <a:gd name="T27" fmla="*/ 79 h 154"/>
                  <a:gd name="T28" fmla="*/ 82 w 204"/>
                  <a:gd name="T29" fmla="*/ 84 h 154"/>
                  <a:gd name="T30" fmla="*/ 82 w 204"/>
                  <a:gd name="T31" fmla="*/ 88 h 154"/>
                  <a:gd name="T32" fmla="*/ 90 w 204"/>
                  <a:gd name="T33" fmla="*/ 91 h 154"/>
                  <a:gd name="T34" fmla="*/ 87 w 204"/>
                  <a:gd name="T35" fmla="*/ 98 h 154"/>
                  <a:gd name="T36" fmla="*/ 90 w 204"/>
                  <a:gd name="T37" fmla="*/ 102 h 154"/>
                  <a:gd name="T38" fmla="*/ 81 w 204"/>
                  <a:gd name="T39" fmla="*/ 110 h 154"/>
                  <a:gd name="T40" fmla="*/ 72 w 204"/>
                  <a:gd name="T41" fmla="*/ 113 h 154"/>
                  <a:gd name="T42" fmla="*/ 70 w 204"/>
                  <a:gd name="T43" fmla="*/ 122 h 154"/>
                  <a:gd name="T44" fmla="*/ 50 w 204"/>
                  <a:gd name="T45" fmla="*/ 140 h 154"/>
                  <a:gd name="T46" fmla="*/ 34 w 204"/>
                  <a:gd name="T47" fmla="*/ 146 h 154"/>
                  <a:gd name="T48" fmla="*/ 22 w 204"/>
                  <a:gd name="T49" fmla="*/ 154 h 154"/>
                  <a:gd name="T50" fmla="*/ 0 w 204"/>
                  <a:gd name="T51" fmla="*/ 149 h 154"/>
                  <a:gd name="T52" fmla="*/ 204 w 204"/>
                  <a:gd name="T5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4" h="154">
                    <a:moveTo>
                      <a:pt x="204" y="0"/>
                    </a:moveTo>
                    <a:lnTo>
                      <a:pt x="182" y="15"/>
                    </a:lnTo>
                    <a:lnTo>
                      <a:pt x="163" y="15"/>
                    </a:lnTo>
                    <a:lnTo>
                      <a:pt x="149" y="12"/>
                    </a:lnTo>
                    <a:lnTo>
                      <a:pt x="140" y="17"/>
                    </a:lnTo>
                    <a:lnTo>
                      <a:pt x="113" y="17"/>
                    </a:lnTo>
                    <a:lnTo>
                      <a:pt x="103" y="22"/>
                    </a:lnTo>
                    <a:lnTo>
                      <a:pt x="108" y="26"/>
                    </a:lnTo>
                    <a:lnTo>
                      <a:pt x="105" y="32"/>
                    </a:lnTo>
                    <a:lnTo>
                      <a:pt x="94" y="31"/>
                    </a:lnTo>
                    <a:lnTo>
                      <a:pt x="91" y="40"/>
                    </a:lnTo>
                    <a:lnTo>
                      <a:pt x="90" y="55"/>
                    </a:lnTo>
                    <a:lnTo>
                      <a:pt x="82" y="66"/>
                    </a:lnTo>
                    <a:lnTo>
                      <a:pt x="85" y="79"/>
                    </a:lnTo>
                    <a:lnTo>
                      <a:pt x="82" y="84"/>
                    </a:lnTo>
                    <a:lnTo>
                      <a:pt x="82" y="88"/>
                    </a:lnTo>
                    <a:lnTo>
                      <a:pt x="90" y="91"/>
                    </a:lnTo>
                    <a:lnTo>
                      <a:pt x="87" y="98"/>
                    </a:lnTo>
                    <a:lnTo>
                      <a:pt x="90" y="102"/>
                    </a:lnTo>
                    <a:lnTo>
                      <a:pt x="81" y="110"/>
                    </a:lnTo>
                    <a:lnTo>
                      <a:pt x="72" y="113"/>
                    </a:lnTo>
                    <a:lnTo>
                      <a:pt x="70" y="122"/>
                    </a:lnTo>
                    <a:lnTo>
                      <a:pt x="50" y="140"/>
                    </a:lnTo>
                    <a:lnTo>
                      <a:pt x="34" y="146"/>
                    </a:lnTo>
                    <a:lnTo>
                      <a:pt x="22" y="154"/>
                    </a:lnTo>
                    <a:lnTo>
                      <a:pt x="0" y="149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40" name="Freeform 66">
                <a:extLst>
                  <a:ext uri="{FF2B5EF4-FFF2-40B4-BE49-F238E27FC236}">
                    <a16:creationId xmlns:a16="http://schemas.microsoft.com/office/drawing/2014/main" id="{A89854A6-7429-2507-4937-A6EB4CC20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3927"/>
                <a:ext cx="102" cy="77"/>
              </a:xfrm>
              <a:custGeom>
                <a:avLst/>
                <a:gdLst>
                  <a:gd name="T0" fmla="*/ 204 w 204"/>
                  <a:gd name="T1" fmla="*/ 0 h 154"/>
                  <a:gd name="T2" fmla="*/ 182 w 204"/>
                  <a:gd name="T3" fmla="*/ 15 h 154"/>
                  <a:gd name="T4" fmla="*/ 163 w 204"/>
                  <a:gd name="T5" fmla="*/ 15 h 154"/>
                  <a:gd name="T6" fmla="*/ 149 w 204"/>
                  <a:gd name="T7" fmla="*/ 12 h 154"/>
                  <a:gd name="T8" fmla="*/ 140 w 204"/>
                  <a:gd name="T9" fmla="*/ 17 h 154"/>
                  <a:gd name="T10" fmla="*/ 113 w 204"/>
                  <a:gd name="T11" fmla="*/ 17 h 154"/>
                  <a:gd name="T12" fmla="*/ 103 w 204"/>
                  <a:gd name="T13" fmla="*/ 22 h 154"/>
                  <a:gd name="T14" fmla="*/ 108 w 204"/>
                  <a:gd name="T15" fmla="*/ 26 h 154"/>
                  <a:gd name="T16" fmla="*/ 105 w 204"/>
                  <a:gd name="T17" fmla="*/ 32 h 154"/>
                  <a:gd name="T18" fmla="*/ 94 w 204"/>
                  <a:gd name="T19" fmla="*/ 31 h 154"/>
                  <a:gd name="T20" fmla="*/ 91 w 204"/>
                  <a:gd name="T21" fmla="*/ 40 h 154"/>
                  <a:gd name="T22" fmla="*/ 90 w 204"/>
                  <a:gd name="T23" fmla="*/ 55 h 154"/>
                  <a:gd name="T24" fmla="*/ 82 w 204"/>
                  <a:gd name="T25" fmla="*/ 66 h 154"/>
                  <a:gd name="T26" fmla="*/ 85 w 204"/>
                  <a:gd name="T27" fmla="*/ 79 h 154"/>
                  <a:gd name="T28" fmla="*/ 82 w 204"/>
                  <a:gd name="T29" fmla="*/ 84 h 154"/>
                  <a:gd name="T30" fmla="*/ 82 w 204"/>
                  <a:gd name="T31" fmla="*/ 88 h 154"/>
                  <a:gd name="T32" fmla="*/ 90 w 204"/>
                  <a:gd name="T33" fmla="*/ 91 h 154"/>
                  <a:gd name="T34" fmla="*/ 87 w 204"/>
                  <a:gd name="T35" fmla="*/ 98 h 154"/>
                  <a:gd name="T36" fmla="*/ 90 w 204"/>
                  <a:gd name="T37" fmla="*/ 102 h 154"/>
                  <a:gd name="T38" fmla="*/ 81 w 204"/>
                  <a:gd name="T39" fmla="*/ 110 h 154"/>
                  <a:gd name="T40" fmla="*/ 72 w 204"/>
                  <a:gd name="T41" fmla="*/ 113 h 154"/>
                  <a:gd name="T42" fmla="*/ 70 w 204"/>
                  <a:gd name="T43" fmla="*/ 122 h 154"/>
                  <a:gd name="T44" fmla="*/ 50 w 204"/>
                  <a:gd name="T45" fmla="*/ 140 h 154"/>
                  <a:gd name="T46" fmla="*/ 34 w 204"/>
                  <a:gd name="T47" fmla="*/ 146 h 154"/>
                  <a:gd name="T48" fmla="*/ 22 w 204"/>
                  <a:gd name="T49" fmla="*/ 154 h 154"/>
                  <a:gd name="T50" fmla="*/ 0 w 204"/>
                  <a:gd name="T51" fmla="*/ 14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04" h="154">
                    <a:moveTo>
                      <a:pt x="204" y="0"/>
                    </a:moveTo>
                    <a:lnTo>
                      <a:pt x="182" y="15"/>
                    </a:lnTo>
                    <a:lnTo>
                      <a:pt x="163" y="15"/>
                    </a:lnTo>
                    <a:lnTo>
                      <a:pt x="149" y="12"/>
                    </a:lnTo>
                    <a:lnTo>
                      <a:pt x="140" y="17"/>
                    </a:lnTo>
                    <a:lnTo>
                      <a:pt x="113" y="17"/>
                    </a:lnTo>
                    <a:lnTo>
                      <a:pt x="103" y="22"/>
                    </a:lnTo>
                    <a:lnTo>
                      <a:pt x="108" y="26"/>
                    </a:lnTo>
                    <a:lnTo>
                      <a:pt x="105" y="32"/>
                    </a:lnTo>
                    <a:lnTo>
                      <a:pt x="94" y="31"/>
                    </a:lnTo>
                    <a:lnTo>
                      <a:pt x="91" y="40"/>
                    </a:lnTo>
                    <a:lnTo>
                      <a:pt x="90" y="55"/>
                    </a:lnTo>
                    <a:lnTo>
                      <a:pt x="82" y="66"/>
                    </a:lnTo>
                    <a:lnTo>
                      <a:pt x="85" y="79"/>
                    </a:lnTo>
                    <a:lnTo>
                      <a:pt x="82" y="84"/>
                    </a:lnTo>
                    <a:lnTo>
                      <a:pt x="82" y="88"/>
                    </a:lnTo>
                    <a:lnTo>
                      <a:pt x="90" y="91"/>
                    </a:lnTo>
                    <a:lnTo>
                      <a:pt x="87" y="98"/>
                    </a:lnTo>
                    <a:lnTo>
                      <a:pt x="90" y="102"/>
                    </a:lnTo>
                    <a:lnTo>
                      <a:pt x="81" y="110"/>
                    </a:lnTo>
                    <a:lnTo>
                      <a:pt x="72" y="113"/>
                    </a:lnTo>
                    <a:lnTo>
                      <a:pt x="70" y="122"/>
                    </a:lnTo>
                    <a:lnTo>
                      <a:pt x="50" y="140"/>
                    </a:lnTo>
                    <a:lnTo>
                      <a:pt x="34" y="146"/>
                    </a:lnTo>
                    <a:lnTo>
                      <a:pt x="22" y="154"/>
                    </a:lnTo>
                    <a:lnTo>
                      <a:pt x="0" y="1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41" name="Freeform 67">
                <a:extLst>
                  <a:ext uri="{FF2B5EF4-FFF2-40B4-BE49-F238E27FC236}">
                    <a16:creationId xmlns:a16="http://schemas.microsoft.com/office/drawing/2014/main" id="{99675EDA-5766-46D4-F1CE-2C888172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927"/>
                <a:ext cx="21" cy="26"/>
              </a:xfrm>
              <a:custGeom>
                <a:avLst/>
                <a:gdLst>
                  <a:gd name="T0" fmla="*/ 38 w 42"/>
                  <a:gd name="T1" fmla="*/ 0 h 52"/>
                  <a:gd name="T2" fmla="*/ 38 w 42"/>
                  <a:gd name="T3" fmla="*/ 3 h 52"/>
                  <a:gd name="T4" fmla="*/ 39 w 42"/>
                  <a:gd name="T5" fmla="*/ 3 h 52"/>
                  <a:gd name="T6" fmla="*/ 41 w 42"/>
                  <a:gd name="T7" fmla="*/ 3 h 52"/>
                  <a:gd name="T8" fmla="*/ 41 w 42"/>
                  <a:gd name="T9" fmla="*/ 3 h 52"/>
                  <a:gd name="T10" fmla="*/ 41 w 42"/>
                  <a:gd name="T11" fmla="*/ 5 h 52"/>
                  <a:gd name="T12" fmla="*/ 41 w 42"/>
                  <a:gd name="T13" fmla="*/ 5 h 52"/>
                  <a:gd name="T14" fmla="*/ 42 w 42"/>
                  <a:gd name="T15" fmla="*/ 6 h 52"/>
                  <a:gd name="T16" fmla="*/ 42 w 42"/>
                  <a:gd name="T17" fmla="*/ 6 h 52"/>
                  <a:gd name="T18" fmla="*/ 41 w 42"/>
                  <a:gd name="T19" fmla="*/ 9 h 52"/>
                  <a:gd name="T20" fmla="*/ 41 w 42"/>
                  <a:gd name="T21" fmla="*/ 9 h 52"/>
                  <a:gd name="T22" fmla="*/ 41 w 42"/>
                  <a:gd name="T23" fmla="*/ 9 h 52"/>
                  <a:gd name="T24" fmla="*/ 38 w 42"/>
                  <a:gd name="T25" fmla="*/ 12 h 52"/>
                  <a:gd name="T26" fmla="*/ 38 w 42"/>
                  <a:gd name="T27" fmla="*/ 12 h 52"/>
                  <a:gd name="T28" fmla="*/ 33 w 42"/>
                  <a:gd name="T29" fmla="*/ 12 h 52"/>
                  <a:gd name="T30" fmla="*/ 29 w 42"/>
                  <a:gd name="T31" fmla="*/ 15 h 52"/>
                  <a:gd name="T32" fmla="*/ 29 w 42"/>
                  <a:gd name="T33" fmla="*/ 15 h 52"/>
                  <a:gd name="T34" fmla="*/ 29 w 42"/>
                  <a:gd name="T35" fmla="*/ 19 h 52"/>
                  <a:gd name="T36" fmla="*/ 29 w 42"/>
                  <a:gd name="T37" fmla="*/ 19 h 52"/>
                  <a:gd name="T38" fmla="*/ 27 w 42"/>
                  <a:gd name="T39" fmla="*/ 20 h 52"/>
                  <a:gd name="T40" fmla="*/ 27 w 42"/>
                  <a:gd name="T41" fmla="*/ 20 h 52"/>
                  <a:gd name="T42" fmla="*/ 25 w 42"/>
                  <a:gd name="T43" fmla="*/ 26 h 52"/>
                  <a:gd name="T44" fmla="*/ 25 w 42"/>
                  <a:gd name="T45" fmla="*/ 32 h 52"/>
                  <a:gd name="T46" fmla="*/ 24 w 42"/>
                  <a:gd name="T47" fmla="*/ 37 h 52"/>
                  <a:gd name="T48" fmla="*/ 24 w 42"/>
                  <a:gd name="T49" fmla="*/ 37 h 52"/>
                  <a:gd name="T50" fmla="*/ 21 w 42"/>
                  <a:gd name="T51" fmla="*/ 40 h 52"/>
                  <a:gd name="T52" fmla="*/ 15 w 42"/>
                  <a:gd name="T53" fmla="*/ 43 h 52"/>
                  <a:gd name="T54" fmla="*/ 13 w 42"/>
                  <a:gd name="T55" fmla="*/ 43 h 52"/>
                  <a:gd name="T56" fmla="*/ 13 w 42"/>
                  <a:gd name="T57" fmla="*/ 37 h 52"/>
                  <a:gd name="T58" fmla="*/ 13 w 42"/>
                  <a:gd name="T59" fmla="*/ 35 h 52"/>
                  <a:gd name="T60" fmla="*/ 13 w 42"/>
                  <a:gd name="T61" fmla="*/ 35 h 52"/>
                  <a:gd name="T62" fmla="*/ 13 w 42"/>
                  <a:gd name="T63" fmla="*/ 35 h 52"/>
                  <a:gd name="T64" fmla="*/ 13 w 42"/>
                  <a:gd name="T65" fmla="*/ 35 h 52"/>
                  <a:gd name="T66" fmla="*/ 15 w 42"/>
                  <a:gd name="T67" fmla="*/ 32 h 52"/>
                  <a:gd name="T68" fmla="*/ 13 w 42"/>
                  <a:gd name="T69" fmla="*/ 31 h 52"/>
                  <a:gd name="T70" fmla="*/ 13 w 42"/>
                  <a:gd name="T71" fmla="*/ 31 h 52"/>
                  <a:gd name="T72" fmla="*/ 13 w 42"/>
                  <a:gd name="T73" fmla="*/ 28 h 52"/>
                  <a:gd name="T74" fmla="*/ 13 w 42"/>
                  <a:gd name="T75" fmla="*/ 28 h 52"/>
                  <a:gd name="T76" fmla="*/ 13 w 42"/>
                  <a:gd name="T77" fmla="*/ 26 h 52"/>
                  <a:gd name="T78" fmla="*/ 12 w 42"/>
                  <a:gd name="T79" fmla="*/ 26 h 52"/>
                  <a:gd name="T80" fmla="*/ 9 w 42"/>
                  <a:gd name="T81" fmla="*/ 25 h 52"/>
                  <a:gd name="T82" fmla="*/ 9 w 42"/>
                  <a:gd name="T83" fmla="*/ 29 h 52"/>
                  <a:gd name="T84" fmla="*/ 9 w 42"/>
                  <a:gd name="T85" fmla="*/ 29 h 52"/>
                  <a:gd name="T86" fmla="*/ 10 w 42"/>
                  <a:gd name="T87" fmla="*/ 32 h 52"/>
                  <a:gd name="T88" fmla="*/ 10 w 42"/>
                  <a:gd name="T89" fmla="*/ 37 h 52"/>
                  <a:gd name="T90" fmla="*/ 10 w 42"/>
                  <a:gd name="T91" fmla="*/ 37 h 52"/>
                  <a:gd name="T92" fmla="*/ 7 w 42"/>
                  <a:gd name="T93" fmla="*/ 40 h 52"/>
                  <a:gd name="T94" fmla="*/ 7 w 42"/>
                  <a:gd name="T95" fmla="*/ 40 h 52"/>
                  <a:gd name="T96" fmla="*/ 4 w 42"/>
                  <a:gd name="T97" fmla="*/ 41 h 52"/>
                  <a:gd name="T98" fmla="*/ 1 w 42"/>
                  <a:gd name="T99" fmla="*/ 46 h 52"/>
                  <a:gd name="T100" fmla="*/ 1 w 42"/>
                  <a:gd name="T101" fmla="*/ 46 h 52"/>
                  <a:gd name="T102" fmla="*/ 0 w 42"/>
                  <a:gd name="T103" fmla="*/ 49 h 52"/>
                  <a:gd name="T104" fmla="*/ 0 w 42"/>
                  <a:gd name="T105" fmla="*/ 50 h 52"/>
                  <a:gd name="T106" fmla="*/ 0 w 42"/>
                  <a:gd name="T107" fmla="*/ 52 h 52"/>
                  <a:gd name="T108" fmla="*/ 38 w 42"/>
                  <a:gd name="T10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2" h="52">
                    <a:moveTo>
                      <a:pt x="38" y="0"/>
                    </a:moveTo>
                    <a:lnTo>
                      <a:pt x="38" y="3"/>
                    </a:lnTo>
                    <a:lnTo>
                      <a:pt x="39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3" y="12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9" y="19"/>
                    </a:lnTo>
                    <a:lnTo>
                      <a:pt x="29" y="19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25" y="26"/>
                    </a:lnTo>
                    <a:lnTo>
                      <a:pt x="25" y="32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1" y="40"/>
                    </a:lnTo>
                    <a:lnTo>
                      <a:pt x="15" y="43"/>
                    </a:lnTo>
                    <a:lnTo>
                      <a:pt x="13" y="43"/>
                    </a:lnTo>
                    <a:lnTo>
                      <a:pt x="13" y="37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5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6"/>
                    </a:lnTo>
                    <a:lnTo>
                      <a:pt x="12" y="26"/>
                    </a:lnTo>
                    <a:lnTo>
                      <a:pt x="9" y="25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0" y="32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4" y="41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0" y="49"/>
                    </a:lnTo>
                    <a:lnTo>
                      <a:pt x="0" y="50"/>
                    </a:lnTo>
                    <a:lnTo>
                      <a:pt x="0" y="5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42" name="Freeform 68">
                <a:extLst>
                  <a:ext uri="{FF2B5EF4-FFF2-40B4-BE49-F238E27FC236}">
                    <a16:creationId xmlns:a16="http://schemas.microsoft.com/office/drawing/2014/main" id="{DA11BC8B-238D-C18B-0846-C71D0BE02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927"/>
                <a:ext cx="21" cy="26"/>
              </a:xfrm>
              <a:custGeom>
                <a:avLst/>
                <a:gdLst>
                  <a:gd name="T0" fmla="*/ 38 w 42"/>
                  <a:gd name="T1" fmla="*/ 0 h 52"/>
                  <a:gd name="T2" fmla="*/ 38 w 42"/>
                  <a:gd name="T3" fmla="*/ 3 h 52"/>
                  <a:gd name="T4" fmla="*/ 39 w 42"/>
                  <a:gd name="T5" fmla="*/ 3 h 52"/>
                  <a:gd name="T6" fmla="*/ 41 w 42"/>
                  <a:gd name="T7" fmla="*/ 3 h 52"/>
                  <a:gd name="T8" fmla="*/ 41 w 42"/>
                  <a:gd name="T9" fmla="*/ 3 h 52"/>
                  <a:gd name="T10" fmla="*/ 41 w 42"/>
                  <a:gd name="T11" fmla="*/ 5 h 52"/>
                  <a:gd name="T12" fmla="*/ 41 w 42"/>
                  <a:gd name="T13" fmla="*/ 5 h 52"/>
                  <a:gd name="T14" fmla="*/ 42 w 42"/>
                  <a:gd name="T15" fmla="*/ 6 h 52"/>
                  <a:gd name="T16" fmla="*/ 42 w 42"/>
                  <a:gd name="T17" fmla="*/ 6 h 52"/>
                  <a:gd name="T18" fmla="*/ 41 w 42"/>
                  <a:gd name="T19" fmla="*/ 9 h 52"/>
                  <a:gd name="T20" fmla="*/ 41 w 42"/>
                  <a:gd name="T21" fmla="*/ 9 h 52"/>
                  <a:gd name="T22" fmla="*/ 41 w 42"/>
                  <a:gd name="T23" fmla="*/ 9 h 52"/>
                  <a:gd name="T24" fmla="*/ 38 w 42"/>
                  <a:gd name="T25" fmla="*/ 12 h 52"/>
                  <a:gd name="T26" fmla="*/ 38 w 42"/>
                  <a:gd name="T27" fmla="*/ 12 h 52"/>
                  <a:gd name="T28" fmla="*/ 33 w 42"/>
                  <a:gd name="T29" fmla="*/ 12 h 52"/>
                  <a:gd name="T30" fmla="*/ 29 w 42"/>
                  <a:gd name="T31" fmla="*/ 15 h 52"/>
                  <a:gd name="T32" fmla="*/ 29 w 42"/>
                  <a:gd name="T33" fmla="*/ 15 h 52"/>
                  <a:gd name="T34" fmla="*/ 29 w 42"/>
                  <a:gd name="T35" fmla="*/ 19 h 52"/>
                  <a:gd name="T36" fmla="*/ 29 w 42"/>
                  <a:gd name="T37" fmla="*/ 19 h 52"/>
                  <a:gd name="T38" fmla="*/ 27 w 42"/>
                  <a:gd name="T39" fmla="*/ 20 h 52"/>
                  <a:gd name="T40" fmla="*/ 27 w 42"/>
                  <a:gd name="T41" fmla="*/ 20 h 52"/>
                  <a:gd name="T42" fmla="*/ 25 w 42"/>
                  <a:gd name="T43" fmla="*/ 26 h 52"/>
                  <a:gd name="T44" fmla="*/ 25 w 42"/>
                  <a:gd name="T45" fmla="*/ 32 h 52"/>
                  <a:gd name="T46" fmla="*/ 24 w 42"/>
                  <a:gd name="T47" fmla="*/ 37 h 52"/>
                  <a:gd name="T48" fmla="*/ 24 w 42"/>
                  <a:gd name="T49" fmla="*/ 37 h 52"/>
                  <a:gd name="T50" fmla="*/ 21 w 42"/>
                  <a:gd name="T51" fmla="*/ 40 h 52"/>
                  <a:gd name="T52" fmla="*/ 15 w 42"/>
                  <a:gd name="T53" fmla="*/ 43 h 52"/>
                  <a:gd name="T54" fmla="*/ 13 w 42"/>
                  <a:gd name="T55" fmla="*/ 43 h 52"/>
                  <a:gd name="T56" fmla="*/ 13 w 42"/>
                  <a:gd name="T57" fmla="*/ 37 h 52"/>
                  <a:gd name="T58" fmla="*/ 13 w 42"/>
                  <a:gd name="T59" fmla="*/ 35 h 52"/>
                  <a:gd name="T60" fmla="*/ 13 w 42"/>
                  <a:gd name="T61" fmla="*/ 35 h 52"/>
                  <a:gd name="T62" fmla="*/ 13 w 42"/>
                  <a:gd name="T63" fmla="*/ 35 h 52"/>
                  <a:gd name="T64" fmla="*/ 13 w 42"/>
                  <a:gd name="T65" fmla="*/ 35 h 52"/>
                  <a:gd name="T66" fmla="*/ 15 w 42"/>
                  <a:gd name="T67" fmla="*/ 32 h 52"/>
                  <a:gd name="T68" fmla="*/ 13 w 42"/>
                  <a:gd name="T69" fmla="*/ 31 h 52"/>
                  <a:gd name="T70" fmla="*/ 13 w 42"/>
                  <a:gd name="T71" fmla="*/ 31 h 52"/>
                  <a:gd name="T72" fmla="*/ 13 w 42"/>
                  <a:gd name="T73" fmla="*/ 28 h 52"/>
                  <a:gd name="T74" fmla="*/ 13 w 42"/>
                  <a:gd name="T75" fmla="*/ 28 h 52"/>
                  <a:gd name="T76" fmla="*/ 13 w 42"/>
                  <a:gd name="T77" fmla="*/ 26 h 52"/>
                  <a:gd name="T78" fmla="*/ 12 w 42"/>
                  <a:gd name="T79" fmla="*/ 26 h 52"/>
                  <a:gd name="T80" fmla="*/ 9 w 42"/>
                  <a:gd name="T81" fmla="*/ 25 h 52"/>
                  <a:gd name="T82" fmla="*/ 9 w 42"/>
                  <a:gd name="T83" fmla="*/ 29 h 52"/>
                  <a:gd name="T84" fmla="*/ 9 w 42"/>
                  <a:gd name="T85" fmla="*/ 29 h 52"/>
                  <a:gd name="T86" fmla="*/ 10 w 42"/>
                  <a:gd name="T87" fmla="*/ 32 h 52"/>
                  <a:gd name="T88" fmla="*/ 10 w 42"/>
                  <a:gd name="T89" fmla="*/ 37 h 52"/>
                  <a:gd name="T90" fmla="*/ 10 w 42"/>
                  <a:gd name="T91" fmla="*/ 37 h 52"/>
                  <a:gd name="T92" fmla="*/ 7 w 42"/>
                  <a:gd name="T93" fmla="*/ 40 h 52"/>
                  <a:gd name="T94" fmla="*/ 7 w 42"/>
                  <a:gd name="T95" fmla="*/ 40 h 52"/>
                  <a:gd name="T96" fmla="*/ 4 w 42"/>
                  <a:gd name="T97" fmla="*/ 41 h 52"/>
                  <a:gd name="T98" fmla="*/ 1 w 42"/>
                  <a:gd name="T99" fmla="*/ 46 h 52"/>
                  <a:gd name="T100" fmla="*/ 1 w 42"/>
                  <a:gd name="T101" fmla="*/ 46 h 52"/>
                  <a:gd name="T102" fmla="*/ 0 w 42"/>
                  <a:gd name="T103" fmla="*/ 49 h 52"/>
                  <a:gd name="T104" fmla="*/ 0 w 42"/>
                  <a:gd name="T105" fmla="*/ 50 h 52"/>
                  <a:gd name="T106" fmla="*/ 0 w 42"/>
                  <a:gd name="T10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" h="52">
                    <a:moveTo>
                      <a:pt x="38" y="0"/>
                    </a:moveTo>
                    <a:lnTo>
                      <a:pt x="38" y="3"/>
                    </a:lnTo>
                    <a:lnTo>
                      <a:pt x="39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3" y="12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9" y="19"/>
                    </a:lnTo>
                    <a:lnTo>
                      <a:pt x="29" y="19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25" y="26"/>
                    </a:lnTo>
                    <a:lnTo>
                      <a:pt x="25" y="32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1" y="40"/>
                    </a:lnTo>
                    <a:lnTo>
                      <a:pt x="15" y="43"/>
                    </a:lnTo>
                    <a:lnTo>
                      <a:pt x="13" y="43"/>
                    </a:lnTo>
                    <a:lnTo>
                      <a:pt x="13" y="37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5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6"/>
                    </a:lnTo>
                    <a:lnTo>
                      <a:pt x="12" y="26"/>
                    </a:lnTo>
                    <a:lnTo>
                      <a:pt x="9" y="25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0" y="32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4" y="41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0" y="49"/>
                    </a:lnTo>
                    <a:lnTo>
                      <a:pt x="0" y="50"/>
                    </a:lnTo>
                    <a:lnTo>
                      <a:pt x="0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43" name="Freeform 69">
                <a:extLst>
                  <a:ext uri="{FF2B5EF4-FFF2-40B4-BE49-F238E27FC236}">
                    <a16:creationId xmlns:a16="http://schemas.microsoft.com/office/drawing/2014/main" id="{9730C6E8-01FB-ADF9-174A-5BFD3816D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940"/>
                <a:ext cx="65" cy="21"/>
              </a:xfrm>
              <a:custGeom>
                <a:avLst/>
                <a:gdLst>
                  <a:gd name="T0" fmla="*/ 7 w 130"/>
                  <a:gd name="T1" fmla="*/ 26 h 41"/>
                  <a:gd name="T2" fmla="*/ 13 w 130"/>
                  <a:gd name="T3" fmla="*/ 23 h 41"/>
                  <a:gd name="T4" fmla="*/ 25 w 130"/>
                  <a:gd name="T5" fmla="*/ 21 h 41"/>
                  <a:gd name="T6" fmla="*/ 25 w 130"/>
                  <a:gd name="T7" fmla="*/ 23 h 41"/>
                  <a:gd name="T8" fmla="*/ 25 w 130"/>
                  <a:gd name="T9" fmla="*/ 32 h 41"/>
                  <a:gd name="T10" fmla="*/ 22 w 130"/>
                  <a:gd name="T11" fmla="*/ 38 h 41"/>
                  <a:gd name="T12" fmla="*/ 24 w 130"/>
                  <a:gd name="T13" fmla="*/ 41 h 41"/>
                  <a:gd name="T14" fmla="*/ 25 w 130"/>
                  <a:gd name="T15" fmla="*/ 41 h 41"/>
                  <a:gd name="T16" fmla="*/ 29 w 130"/>
                  <a:gd name="T17" fmla="*/ 41 h 41"/>
                  <a:gd name="T18" fmla="*/ 29 w 130"/>
                  <a:gd name="T19" fmla="*/ 41 h 41"/>
                  <a:gd name="T20" fmla="*/ 33 w 130"/>
                  <a:gd name="T21" fmla="*/ 35 h 41"/>
                  <a:gd name="T22" fmla="*/ 36 w 130"/>
                  <a:gd name="T23" fmla="*/ 34 h 41"/>
                  <a:gd name="T24" fmla="*/ 38 w 130"/>
                  <a:gd name="T25" fmla="*/ 32 h 41"/>
                  <a:gd name="T26" fmla="*/ 42 w 130"/>
                  <a:gd name="T27" fmla="*/ 27 h 41"/>
                  <a:gd name="T28" fmla="*/ 42 w 130"/>
                  <a:gd name="T29" fmla="*/ 24 h 41"/>
                  <a:gd name="T30" fmla="*/ 44 w 130"/>
                  <a:gd name="T31" fmla="*/ 20 h 41"/>
                  <a:gd name="T32" fmla="*/ 48 w 130"/>
                  <a:gd name="T33" fmla="*/ 14 h 41"/>
                  <a:gd name="T34" fmla="*/ 50 w 130"/>
                  <a:gd name="T35" fmla="*/ 14 h 41"/>
                  <a:gd name="T36" fmla="*/ 48 w 130"/>
                  <a:gd name="T37" fmla="*/ 20 h 41"/>
                  <a:gd name="T38" fmla="*/ 53 w 130"/>
                  <a:gd name="T39" fmla="*/ 29 h 41"/>
                  <a:gd name="T40" fmla="*/ 51 w 130"/>
                  <a:gd name="T41" fmla="*/ 32 h 41"/>
                  <a:gd name="T42" fmla="*/ 50 w 130"/>
                  <a:gd name="T43" fmla="*/ 34 h 41"/>
                  <a:gd name="T44" fmla="*/ 47 w 130"/>
                  <a:gd name="T45" fmla="*/ 37 h 41"/>
                  <a:gd name="T46" fmla="*/ 47 w 130"/>
                  <a:gd name="T47" fmla="*/ 38 h 41"/>
                  <a:gd name="T48" fmla="*/ 48 w 130"/>
                  <a:gd name="T49" fmla="*/ 40 h 41"/>
                  <a:gd name="T50" fmla="*/ 51 w 130"/>
                  <a:gd name="T51" fmla="*/ 40 h 41"/>
                  <a:gd name="T52" fmla="*/ 57 w 130"/>
                  <a:gd name="T53" fmla="*/ 41 h 41"/>
                  <a:gd name="T54" fmla="*/ 59 w 130"/>
                  <a:gd name="T55" fmla="*/ 40 h 41"/>
                  <a:gd name="T56" fmla="*/ 68 w 130"/>
                  <a:gd name="T57" fmla="*/ 37 h 41"/>
                  <a:gd name="T58" fmla="*/ 69 w 130"/>
                  <a:gd name="T59" fmla="*/ 32 h 41"/>
                  <a:gd name="T60" fmla="*/ 80 w 130"/>
                  <a:gd name="T61" fmla="*/ 20 h 41"/>
                  <a:gd name="T62" fmla="*/ 80 w 130"/>
                  <a:gd name="T63" fmla="*/ 11 h 41"/>
                  <a:gd name="T64" fmla="*/ 82 w 130"/>
                  <a:gd name="T65" fmla="*/ 8 h 41"/>
                  <a:gd name="T66" fmla="*/ 85 w 130"/>
                  <a:gd name="T67" fmla="*/ 8 h 41"/>
                  <a:gd name="T68" fmla="*/ 88 w 130"/>
                  <a:gd name="T69" fmla="*/ 6 h 41"/>
                  <a:gd name="T70" fmla="*/ 94 w 130"/>
                  <a:gd name="T71" fmla="*/ 9 h 41"/>
                  <a:gd name="T72" fmla="*/ 98 w 130"/>
                  <a:gd name="T73" fmla="*/ 6 h 41"/>
                  <a:gd name="T74" fmla="*/ 104 w 130"/>
                  <a:gd name="T75" fmla="*/ 2 h 41"/>
                  <a:gd name="T76" fmla="*/ 107 w 130"/>
                  <a:gd name="T77" fmla="*/ 2 h 41"/>
                  <a:gd name="T78" fmla="*/ 107 w 130"/>
                  <a:gd name="T79" fmla="*/ 0 h 41"/>
                  <a:gd name="T80" fmla="*/ 109 w 130"/>
                  <a:gd name="T81" fmla="*/ 2 h 41"/>
                  <a:gd name="T82" fmla="*/ 109 w 130"/>
                  <a:gd name="T83" fmla="*/ 2 h 41"/>
                  <a:gd name="T84" fmla="*/ 115 w 130"/>
                  <a:gd name="T85" fmla="*/ 0 h 41"/>
                  <a:gd name="T86" fmla="*/ 118 w 130"/>
                  <a:gd name="T87" fmla="*/ 0 h 41"/>
                  <a:gd name="T88" fmla="*/ 129 w 130"/>
                  <a:gd name="T89" fmla="*/ 8 h 41"/>
                  <a:gd name="T90" fmla="*/ 129 w 130"/>
                  <a:gd name="T91" fmla="*/ 11 h 41"/>
                  <a:gd name="T92" fmla="*/ 129 w 130"/>
                  <a:gd name="T93" fmla="*/ 14 h 41"/>
                  <a:gd name="T94" fmla="*/ 126 w 130"/>
                  <a:gd name="T95" fmla="*/ 17 h 41"/>
                  <a:gd name="T96" fmla="*/ 0 w 130"/>
                  <a:gd name="T97" fmla="*/ 2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0" h="41">
                    <a:moveTo>
                      <a:pt x="0" y="26"/>
                    </a:moveTo>
                    <a:lnTo>
                      <a:pt x="7" y="26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21" y="21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25" y="2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2" y="40"/>
                    </a:lnTo>
                    <a:lnTo>
                      <a:pt x="24" y="41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6" y="34"/>
                    </a:lnTo>
                    <a:lnTo>
                      <a:pt x="36" y="34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41" y="31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4" y="20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50" y="14"/>
                    </a:lnTo>
                    <a:lnTo>
                      <a:pt x="50" y="18"/>
                    </a:lnTo>
                    <a:lnTo>
                      <a:pt x="48" y="20"/>
                    </a:lnTo>
                    <a:lnTo>
                      <a:pt x="48" y="23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1" y="32"/>
                    </a:lnTo>
                    <a:lnTo>
                      <a:pt x="50" y="34"/>
                    </a:lnTo>
                    <a:lnTo>
                      <a:pt x="50" y="34"/>
                    </a:lnTo>
                    <a:lnTo>
                      <a:pt x="48" y="34"/>
                    </a:lnTo>
                    <a:lnTo>
                      <a:pt x="47" y="37"/>
                    </a:lnTo>
                    <a:lnTo>
                      <a:pt x="47" y="37"/>
                    </a:lnTo>
                    <a:lnTo>
                      <a:pt x="47" y="38"/>
                    </a:lnTo>
                    <a:lnTo>
                      <a:pt x="47" y="38"/>
                    </a:lnTo>
                    <a:lnTo>
                      <a:pt x="48" y="40"/>
                    </a:lnTo>
                    <a:lnTo>
                      <a:pt x="51" y="40"/>
                    </a:lnTo>
                    <a:lnTo>
                      <a:pt x="51" y="40"/>
                    </a:lnTo>
                    <a:lnTo>
                      <a:pt x="51" y="40"/>
                    </a:lnTo>
                    <a:lnTo>
                      <a:pt x="57" y="41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40"/>
                    </a:lnTo>
                    <a:lnTo>
                      <a:pt x="68" y="37"/>
                    </a:lnTo>
                    <a:lnTo>
                      <a:pt x="68" y="37"/>
                    </a:lnTo>
                    <a:lnTo>
                      <a:pt x="69" y="3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0" y="14"/>
                    </a:lnTo>
                    <a:lnTo>
                      <a:pt x="80" y="11"/>
                    </a:lnTo>
                    <a:lnTo>
                      <a:pt x="80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5" y="8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2" y="9"/>
                    </a:lnTo>
                    <a:lnTo>
                      <a:pt x="94" y="9"/>
                    </a:lnTo>
                    <a:lnTo>
                      <a:pt x="94" y="9"/>
                    </a:lnTo>
                    <a:lnTo>
                      <a:pt x="98" y="6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7" y="2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9" y="2"/>
                    </a:lnTo>
                    <a:lnTo>
                      <a:pt x="109" y="2"/>
                    </a:lnTo>
                    <a:lnTo>
                      <a:pt x="109" y="2"/>
                    </a:lnTo>
                    <a:lnTo>
                      <a:pt x="112" y="2"/>
                    </a:lnTo>
                    <a:lnTo>
                      <a:pt x="115" y="0"/>
                    </a:lnTo>
                    <a:lnTo>
                      <a:pt x="118" y="0"/>
                    </a:lnTo>
                    <a:lnTo>
                      <a:pt x="118" y="0"/>
                    </a:lnTo>
                    <a:lnTo>
                      <a:pt x="120" y="0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4"/>
                    </a:lnTo>
                    <a:lnTo>
                      <a:pt x="129" y="14"/>
                    </a:lnTo>
                    <a:lnTo>
                      <a:pt x="126" y="17"/>
                    </a:lnTo>
                    <a:lnTo>
                      <a:pt x="130" y="17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44" name="Freeform 70">
                <a:extLst>
                  <a:ext uri="{FF2B5EF4-FFF2-40B4-BE49-F238E27FC236}">
                    <a16:creationId xmlns:a16="http://schemas.microsoft.com/office/drawing/2014/main" id="{B1DA755E-6E8E-06B3-DE6F-1DAB6F380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940"/>
                <a:ext cx="65" cy="21"/>
              </a:xfrm>
              <a:custGeom>
                <a:avLst/>
                <a:gdLst>
                  <a:gd name="T0" fmla="*/ 7 w 130"/>
                  <a:gd name="T1" fmla="*/ 26 h 41"/>
                  <a:gd name="T2" fmla="*/ 13 w 130"/>
                  <a:gd name="T3" fmla="*/ 23 h 41"/>
                  <a:gd name="T4" fmla="*/ 25 w 130"/>
                  <a:gd name="T5" fmla="*/ 21 h 41"/>
                  <a:gd name="T6" fmla="*/ 25 w 130"/>
                  <a:gd name="T7" fmla="*/ 23 h 41"/>
                  <a:gd name="T8" fmla="*/ 25 w 130"/>
                  <a:gd name="T9" fmla="*/ 32 h 41"/>
                  <a:gd name="T10" fmla="*/ 22 w 130"/>
                  <a:gd name="T11" fmla="*/ 38 h 41"/>
                  <a:gd name="T12" fmla="*/ 24 w 130"/>
                  <a:gd name="T13" fmla="*/ 41 h 41"/>
                  <a:gd name="T14" fmla="*/ 25 w 130"/>
                  <a:gd name="T15" fmla="*/ 41 h 41"/>
                  <a:gd name="T16" fmla="*/ 29 w 130"/>
                  <a:gd name="T17" fmla="*/ 41 h 41"/>
                  <a:gd name="T18" fmla="*/ 29 w 130"/>
                  <a:gd name="T19" fmla="*/ 41 h 41"/>
                  <a:gd name="T20" fmla="*/ 33 w 130"/>
                  <a:gd name="T21" fmla="*/ 35 h 41"/>
                  <a:gd name="T22" fmla="*/ 36 w 130"/>
                  <a:gd name="T23" fmla="*/ 34 h 41"/>
                  <a:gd name="T24" fmla="*/ 38 w 130"/>
                  <a:gd name="T25" fmla="*/ 32 h 41"/>
                  <a:gd name="T26" fmla="*/ 42 w 130"/>
                  <a:gd name="T27" fmla="*/ 27 h 41"/>
                  <a:gd name="T28" fmla="*/ 42 w 130"/>
                  <a:gd name="T29" fmla="*/ 24 h 41"/>
                  <a:gd name="T30" fmla="*/ 44 w 130"/>
                  <a:gd name="T31" fmla="*/ 20 h 41"/>
                  <a:gd name="T32" fmla="*/ 48 w 130"/>
                  <a:gd name="T33" fmla="*/ 14 h 41"/>
                  <a:gd name="T34" fmla="*/ 50 w 130"/>
                  <a:gd name="T35" fmla="*/ 14 h 41"/>
                  <a:gd name="T36" fmla="*/ 48 w 130"/>
                  <a:gd name="T37" fmla="*/ 20 h 41"/>
                  <a:gd name="T38" fmla="*/ 53 w 130"/>
                  <a:gd name="T39" fmla="*/ 29 h 41"/>
                  <a:gd name="T40" fmla="*/ 51 w 130"/>
                  <a:gd name="T41" fmla="*/ 32 h 41"/>
                  <a:gd name="T42" fmla="*/ 50 w 130"/>
                  <a:gd name="T43" fmla="*/ 34 h 41"/>
                  <a:gd name="T44" fmla="*/ 47 w 130"/>
                  <a:gd name="T45" fmla="*/ 37 h 41"/>
                  <a:gd name="T46" fmla="*/ 47 w 130"/>
                  <a:gd name="T47" fmla="*/ 38 h 41"/>
                  <a:gd name="T48" fmla="*/ 48 w 130"/>
                  <a:gd name="T49" fmla="*/ 40 h 41"/>
                  <a:gd name="T50" fmla="*/ 51 w 130"/>
                  <a:gd name="T51" fmla="*/ 40 h 41"/>
                  <a:gd name="T52" fmla="*/ 57 w 130"/>
                  <a:gd name="T53" fmla="*/ 41 h 41"/>
                  <a:gd name="T54" fmla="*/ 59 w 130"/>
                  <a:gd name="T55" fmla="*/ 40 h 41"/>
                  <a:gd name="T56" fmla="*/ 68 w 130"/>
                  <a:gd name="T57" fmla="*/ 37 h 41"/>
                  <a:gd name="T58" fmla="*/ 69 w 130"/>
                  <a:gd name="T59" fmla="*/ 32 h 41"/>
                  <a:gd name="T60" fmla="*/ 80 w 130"/>
                  <a:gd name="T61" fmla="*/ 20 h 41"/>
                  <a:gd name="T62" fmla="*/ 80 w 130"/>
                  <a:gd name="T63" fmla="*/ 11 h 41"/>
                  <a:gd name="T64" fmla="*/ 82 w 130"/>
                  <a:gd name="T65" fmla="*/ 8 h 41"/>
                  <a:gd name="T66" fmla="*/ 85 w 130"/>
                  <a:gd name="T67" fmla="*/ 8 h 41"/>
                  <a:gd name="T68" fmla="*/ 88 w 130"/>
                  <a:gd name="T69" fmla="*/ 6 h 41"/>
                  <a:gd name="T70" fmla="*/ 94 w 130"/>
                  <a:gd name="T71" fmla="*/ 9 h 41"/>
                  <a:gd name="T72" fmla="*/ 98 w 130"/>
                  <a:gd name="T73" fmla="*/ 6 h 41"/>
                  <a:gd name="T74" fmla="*/ 104 w 130"/>
                  <a:gd name="T75" fmla="*/ 2 h 41"/>
                  <a:gd name="T76" fmla="*/ 107 w 130"/>
                  <a:gd name="T77" fmla="*/ 2 h 41"/>
                  <a:gd name="T78" fmla="*/ 107 w 130"/>
                  <a:gd name="T79" fmla="*/ 0 h 41"/>
                  <a:gd name="T80" fmla="*/ 109 w 130"/>
                  <a:gd name="T81" fmla="*/ 2 h 41"/>
                  <a:gd name="T82" fmla="*/ 109 w 130"/>
                  <a:gd name="T83" fmla="*/ 2 h 41"/>
                  <a:gd name="T84" fmla="*/ 115 w 130"/>
                  <a:gd name="T85" fmla="*/ 0 h 41"/>
                  <a:gd name="T86" fmla="*/ 118 w 130"/>
                  <a:gd name="T87" fmla="*/ 0 h 41"/>
                  <a:gd name="T88" fmla="*/ 129 w 130"/>
                  <a:gd name="T89" fmla="*/ 8 h 41"/>
                  <a:gd name="T90" fmla="*/ 129 w 130"/>
                  <a:gd name="T91" fmla="*/ 11 h 41"/>
                  <a:gd name="T92" fmla="*/ 129 w 130"/>
                  <a:gd name="T93" fmla="*/ 14 h 41"/>
                  <a:gd name="T94" fmla="*/ 126 w 130"/>
                  <a:gd name="T95" fmla="*/ 1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0" h="41">
                    <a:moveTo>
                      <a:pt x="0" y="26"/>
                    </a:moveTo>
                    <a:lnTo>
                      <a:pt x="7" y="26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21" y="21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25" y="2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2" y="40"/>
                    </a:lnTo>
                    <a:lnTo>
                      <a:pt x="24" y="41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6" y="34"/>
                    </a:lnTo>
                    <a:lnTo>
                      <a:pt x="36" y="34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41" y="31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4" y="20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50" y="14"/>
                    </a:lnTo>
                    <a:lnTo>
                      <a:pt x="50" y="18"/>
                    </a:lnTo>
                    <a:lnTo>
                      <a:pt x="48" y="20"/>
                    </a:lnTo>
                    <a:lnTo>
                      <a:pt x="48" y="23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1" y="32"/>
                    </a:lnTo>
                    <a:lnTo>
                      <a:pt x="50" y="34"/>
                    </a:lnTo>
                    <a:lnTo>
                      <a:pt x="50" y="34"/>
                    </a:lnTo>
                    <a:lnTo>
                      <a:pt x="48" y="34"/>
                    </a:lnTo>
                    <a:lnTo>
                      <a:pt x="47" y="37"/>
                    </a:lnTo>
                    <a:lnTo>
                      <a:pt x="47" y="37"/>
                    </a:lnTo>
                    <a:lnTo>
                      <a:pt x="47" y="38"/>
                    </a:lnTo>
                    <a:lnTo>
                      <a:pt x="47" y="38"/>
                    </a:lnTo>
                    <a:lnTo>
                      <a:pt x="48" y="40"/>
                    </a:lnTo>
                    <a:lnTo>
                      <a:pt x="51" y="40"/>
                    </a:lnTo>
                    <a:lnTo>
                      <a:pt x="51" y="40"/>
                    </a:lnTo>
                    <a:lnTo>
                      <a:pt x="51" y="40"/>
                    </a:lnTo>
                    <a:lnTo>
                      <a:pt x="57" y="41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40"/>
                    </a:lnTo>
                    <a:lnTo>
                      <a:pt x="68" y="37"/>
                    </a:lnTo>
                    <a:lnTo>
                      <a:pt x="68" y="37"/>
                    </a:lnTo>
                    <a:lnTo>
                      <a:pt x="69" y="3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0" y="14"/>
                    </a:lnTo>
                    <a:lnTo>
                      <a:pt x="80" y="11"/>
                    </a:lnTo>
                    <a:lnTo>
                      <a:pt x="80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5" y="8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2" y="9"/>
                    </a:lnTo>
                    <a:lnTo>
                      <a:pt x="94" y="9"/>
                    </a:lnTo>
                    <a:lnTo>
                      <a:pt x="94" y="9"/>
                    </a:lnTo>
                    <a:lnTo>
                      <a:pt x="98" y="6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7" y="2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9" y="2"/>
                    </a:lnTo>
                    <a:lnTo>
                      <a:pt x="109" y="2"/>
                    </a:lnTo>
                    <a:lnTo>
                      <a:pt x="109" y="2"/>
                    </a:lnTo>
                    <a:lnTo>
                      <a:pt x="112" y="2"/>
                    </a:lnTo>
                    <a:lnTo>
                      <a:pt x="115" y="0"/>
                    </a:lnTo>
                    <a:lnTo>
                      <a:pt x="118" y="0"/>
                    </a:lnTo>
                    <a:lnTo>
                      <a:pt x="118" y="0"/>
                    </a:lnTo>
                    <a:lnTo>
                      <a:pt x="120" y="0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4"/>
                    </a:lnTo>
                    <a:lnTo>
                      <a:pt x="129" y="14"/>
                    </a:lnTo>
                    <a:lnTo>
                      <a:pt x="126" y="17"/>
                    </a:lnTo>
                    <a:lnTo>
                      <a:pt x="13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45" name="Freeform 71">
                <a:extLst>
                  <a:ext uri="{FF2B5EF4-FFF2-40B4-BE49-F238E27FC236}">
                    <a16:creationId xmlns:a16="http://schemas.microsoft.com/office/drawing/2014/main" id="{267ED621-EA96-EF18-31DC-3BAA8EE87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966"/>
                <a:ext cx="45" cy="25"/>
              </a:xfrm>
              <a:custGeom>
                <a:avLst/>
                <a:gdLst>
                  <a:gd name="T0" fmla="*/ 0 w 89"/>
                  <a:gd name="T1" fmla="*/ 29 h 50"/>
                  <a:gd name="T2" fmla="*/ 6 w 89"/>
                  <a:gd name="T3" fmla="*/ 39 h 50"/>
                  <a:gd name="T4" fmla="*/ 12 w 89"/>
                  <a:gd name="T5" fmla="*/ 45 h 50"/>
                  <a:gd name="T6" fmla="*/ 21 w 89"/>
                  <a:gd name="T7" fmla="*/ 39 h 50"/>
                  <a:gd name="T8" fmla="*/ 24 w 89"/>
                  <a:gd name="T9" fmla="*/ 36 h 50"/>
                  <a:gd name="T10" fmla="*/ 21 w 89"/>
                  <a:gd name="T11" fmla="*/ 26 h 50"/>
                  <a:gd name="T12" fmla="*/ 24 w 89"/>
                  <a:gd name="T13" fmla="*/ 18 h 50"/>
                  <a:gd name="T14" fmla="*/ 34 w 89"/>
                  <a:gd name="T15" fmla="*/ 0 h 50"/>
                  <a:gd name="T16" fmla="*/ 53 w 89"/>
                  <a:gd name="T17" fmla="*/ 1 h 50"/>
                  <a:gd name="T18" fmla="*/ 66 w 89"/>
                  <a:gd name="T19" fmla="*/ 10 h 50"/>
                  <a:gd name="T20" fmla="*/ 82 w 89"/>
                  <a:gd name="T21" fmla="*/ 18 h 50"/>
                  <a:gd name="T22" fmla="*/ 83 w 89"/>
                  <a:gd name="T23" fmla="*/ 24 h 50"/>
                  <a:gd name="T24" fmla="*/ 83 w 89"/>
                  <a:gd name="T25" fmla="*/ 47 h 50"/>
                  <a:gd name="T26" fmla="*/ 89 w 89"/>
                  <a:gd name="T27" fmla="*/ 50 h 50"/>
                  <a:gd name="T28" fmla="*/ 0 w 89"/>
                  <a:gd name="T29" fmla="*/ 2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9" h="50">
                    <a:moveTo>
                      <a:pt x="0" y="29"/>
                    </a:moveTo>
                    <a:lnTo>
                      <a:pt x="6" y="39"/>
                    </a:lnTo>
                    <a:lnTo>
                      <a:pt x="12" y="45"/>
                    </a:lnTo>
                    <a:lnTo>
                      <a:pt x="21" y="39"/>
                    </a:lnTo>
                    <a:lnTo>
                      <a:pt x="24" y="36"/>
                    </a:lnTo>
                    <a:lnTo>
                      <a:pt x="21" y="26"/>
                    </a:lnTo>
                    <a:lnTo>
                      <a:pt x="24" y="18"/>
                    </a:lnTo>
                    <a:lnTo>
                      <a:pt x="34" y="0"/>
                    </a:lnTo>
                    <a:lnTo>
                      <a:pt x="53" y="1"/>
                    </a:lnTo>
                    <a:lnTo>
                      <a:pt x="66" y="10"/>
                    </a:lnTo>
                    <a:lnTo>
                      <a:pt x="82" y="18"/>
                    </a:lnTo>
                    <a:lnTo>
                      <a:pt x="83" y="24"/>
                    </a:lnTo>
                    <a:lnTo>
                      <a:pt x="83" y="47"/>
                    </a:lnTo>
                    <a:lnTo>
                      <a:pt x="89" y="5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46" name="Freeform 72">
                <a:extLst>
                  <a:ext uri="{FF2B5EF4-FFF2-40B4-BE49-F238E27FC236}">
                    <a16:creationId xmlns:a16="http://schemas.microsoft.com/office/drawing/2014/main" id="{208DF496-8CAD-12F3-DC7D-5F6B6C4D4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966"/>
                <a:ext cx="45" cy="25"/>
              </a:xfrm>
              <a:custGeom>
                <a:avLst/>
                <a:gdLst>
                  <a:gd name="T0" fmla="*/ 0 w 89"/>
                  <a:gd name="T1" fmla="*/ 29 h 50"/>
                  <a:gd name="T2" fmla="*/ 6 w 89"/>
                  <a:gd name="T3" fmla="*/ 39 h 50"/>
                  <a:gd name="T4" fmla="*/ 12 w 89"/>
                  <a:gd name="T5" fmla="*/ 45 h 50"/>
                  <a:gd name="T6" fmla="*/ 21 w 89"/>
                  <a:gd name="T7" fmla="*/ 39 h 50"/>
                  <a:gd name="T8" fmla="*/ 24 w 89"/>
                  <a:gd name="T9" fmla="*/ 36 h 50"/>
                  <a:gd name="T10" fmla="*/ 21 w 89"/>
                  <a:gd name="T11" fmla="*/ 26 h 50"/>
                  <a:gd name="T12" fmla="*/ 24 w 89"/>
                  <a:gd name="T13" fmla="*/ 18 h 50"/>
                  <a:gd name="T14" fmla="*/ 34 w 89"/>
                  <a:gd name="T15" fmla="*/ 0 h 50"/>
                  <a:gd name="T16" fmla="*/ 53 w 89"/>
                  <a:gd name="T17" fmla="*/ 1 h 50"/>
                  <a:gd name="T18" fmla="*/ 66 w 89"/>
                  <a:gd name="T19" fmla="*/ 10 h 50"/>
                  <a:gd name="T20" fmla="*/ 82 w 89"/>
                  <a:gd name="T21" fmla="*/ 18 h 50"/>
                  <a:gd name="T22" fmla="*/ 83 w 89"/>
                  <a:gd name="T23" fmla="*/ 24 h 50"/>
                  <a:gd name="T24" fmla="*/ 83 w 89"/>
                  <a:gd name="T25" fmla="*/ 47 h 50"/>
                  <a:gd name="T26" fmla="*/ 89 w 89"/>
                  <a:gd name="T2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9" h="50">
                    <a:moveTo>
                      <a:pt x="0" y="29"/>
                    </a:moveTo>
                    <a:lnTo>
                      <a:pt x="6" y="39"/>
                    </a:lnTo>
                    <a:lnTo>
                      <a:pt x="12" y="45"/>
                    </a:lnTo>
                    <a:lnTo>
                      <a:pt x="21" y="39"/>
                    </a:lnTo>
                    <a:lnTo>
                      <a:pt x="24" y="36"/>
                    </a:lnTo>
                    <a:lnTo>
                      <a:pt x="21" y="26"/>
                    </a:lnTo>
                    <a:lnTo>
                      <a:pt x="24" y="18"/>
                    </a:lnTo>
                    <a:lnTo>
                      <a:pt x="34" y="0"/>
                    </a:lnTo>
                    <a:lnTo>
                      <a:pt x="53" y="1"/>
                    </a:lnTo>
                    <a:lnTo>
                      <a:pt x="66" y="10"/>
                    </a:lnTo>
                    <a:lnTo>
                      <a:pt x="82" y="18"/>
                    </a:lnTo>
                    <a:lnTo>
                      <a:pt x="83" y="24"/>
                    </a:lnTo>
                    <a:lnTo>
                      <a:pt x="83" y="47"/>
                    </a:lnTo>
                    <a:lnTo>
                      <a:pt x="89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47" name="Freeform 73">
                <a:extLst>
                  <a:ext uri="{FF2B5EF4-FFF2-40B4-BE49-F238E27FC236}">
                    <a16:creationId xmlns:a16="http://schemas.microsoft.com/office/drawing/2014/main" id="{33EEB180-08DB-F1E8-A283-F2E34028C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953"/>
                <a:ext cx="5" cy="27"/>
              </a:xfrm>
              <a:custGeom>
                <a:avLst/>
                <a:gdLst>
                  <a:gd name="T0" fmla="*/ 9 w 9"/>
                  <a:gd name="T1" fmla="*/ 0 h 55"/>
                  <a:gd name="T2" fmla="*/ 4 w 9"/>
                  <a:gd name="T3" fmla="*/ 12 h 55"/>
                  <a:gd name="T4" fmla="*/ 0 w 9"/>
                  <a:gd name="T5" fmla="*/ 32 h 55"/>
                  <a:gd name="T6" fmla="*/ 1 w 9"/>
                  <a:gd name="T7" fmla="*/ 49 h 55"/>
                  <a:gd name="T8" fmla="*/ 0 w 9"/>
                  <a:gd name="T9" fmla="*/ 55 h 55"/>
                  <a:gd name="T10" fmla="*/ 9 w 9"/>
                  <a:gd name="T1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55">
                    <a:moveTo>
                      <a:pt x="9" y="0"/>
                    </a:moveTo>
                    <a:lnTo>
                      <a:pt x="4" y="12"/>
                    </a:lnTo>
                    <a:lnTo>
                      <a:pt x="0" y="32"/>
                    </a:lnTo>
                    <a:lnTo>
                      <a:pt x="1" y="49"/>
                    </a:lnTo>
                    <a:lnTo>
                      <a:pt x="0" y="5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48" name="Freeform 74">
                <a:extLst>
                  <a:ext uri="{FF2B5EF4-FFF2-40B4-BE49-F238E27FC236}">
                    <a16:creationId xmlns:a16="http://schemas.microsoft.com/office/drawing/2014/main" id="{8785C0CE-33AA-340F-B1AF-E4359B244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953"/>
                <a:ext cx="5" cy="27"/>
              </a:xfrm>
              <a:custGeom>
                <a:avLst/>
                <a:gdLst>
                  <a:gd name="T0" fmla="*/ 9 w 9"/>
                  <a:gd name="T1" fmla="*/ 0 h 55"/>
                  <a:gd name="T2" fmla="*/ 4 w 9"/>
                  <a:gd name="T3" fmla="*/ 12 h 55"/>
                  <a:gd name="T4" fmla="*/ 0 w 9"/>
                  <a:gd name="T5" fmla="*/ 32 h 55"/>
                  <a:gd name="T6" fmla="*/ 1 w 9"/>
                  <a:gd name="T7" fmla="*/ 49 h 55"/>
                  <a:gd name="T8" fmla="*/ 0 w 9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5">
                    <a:moveTo>
                      <a:pt x="9" y="0"/>
                    </a:moveTo>
                    <a:lnTo>
                      <a:pt x="4" y="12"/>
                    </a:lnTo>
                    <a:lnTo>
                      <a:pt x="0" y="32"/>
                    </a:lnTo>
                    <a:lnTo>
                      <a:pt x="1" y="49"/>
                    </a:lnTo>
                    <a:lnTo>
                      <a:pt x="0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49" name="Freeform 75">
                <a:extLst>
                  <a:ext uri="{FF2B5EF4-FFF2-40B4-BE49-F238E27FC236}">
                    <a16:creationId xmlns:a16="http://schemas.microsoft.com/office/drawing/2014/main" id="{CBA9696C-1F04-317B-0C40-30089BFE8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3980"/>
                <a:ext cx="22" cy="35"/>
              </a:xfrm>
              <a:custGeom>
                <a:avLst/>
                <a:gdLst>
                  <a:gd name="T0" fmla="*/ 44 w 44"/>
                  <a:gd name="T1" fmla="*/ 0 h 70"/>
                  <a:gd name="T2" fmla="*/ 41 w 44"/>
                  <a:gd name="T3" fmla="*/ 9 h 70"/>
                  <a:gd name="T4" fmla="*/ 30 w 44"/>
                  <a:gd name="T5" fmla="*/ 25 h 70"/>
                  <a:gd name="T6" fmla="*/ 27 w 44"/>
                  <a:gd name="T7" fmla="*/ 48 h 70"/>
                  <a:gd name="T8" fmla="*/ 22 w 44"/>
                  <a:gd name="T9" fmla="*/ 51 h 70"/>
                  <a:gd name="T10" fmla="*/ 21 w 44"/>
                  <a:gd name="T11" fmla="*/ 59 h 70"/>
                  <a:gd name="T12" fmla="*/ 12 w 44"/>
                  <a:gd name="T13" fmla="*/ 62 h 70"/>
                  <a:gd name="T14" fmla="*/ 0 w 44"/>
                  <a:gd name="T15" fmla="*/ 70 h 70"/>
                  <a:gd name="T16" fmla="*/ 44 w 44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70">
                    <a:moveTo>
                      <a:pt x="44" y="0"/>
                    </a:moveTo>
                    <a:lnTo>
                      <a:pt x="41" y="9"/>
                    </a:lnTo>
                    <a:lnTo>
                      <a:pt x="30" y="25"/>
                    </a:lnTo>
                    <a:lnTo>
                      <a:pt x="27" y="48"/>
                    </a:lnTo>
                    <a:lnTo>
                      <a:pt x="22" y="51"/>
                    </a:lnTo>
                    <a:lnTo>
                      <a:pt x="21" y="59"/>
                    </a:lnTo>
                    <a:lnTo>
                      <a:pt x="12" y="62"/>
                    </a:lnTo>
                    <a:lnTo>
                      <a:pt x="0" y="70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50" name="Freeform 76">
                <a:extLst>
                  <a:ext uri="{FF2B5EF4-FFF2-40B4-BE49-F238E27FC236}">
                    <a16:creationId xmlns:a16="http://schemas.microsoft.com/office/drawing/2014/main" id="{DFC6F16E-F955-CE33-C259-1E7F09EC1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3980"/>
                <a:ext cx="22" cy="35"/>
              </a:xfrm>
              <a:custGeom>
                <a:avLst/>
                <a:gdLst>
                  <a:gd name="T0" fmla="*/ 44 w 44"/>
                  <a:gd name="T1" fmla="*/ 0 h 70"/>
                  <a:gd name="T2" fmla="*/ 41 w 44"/>
                  <a:gd name="T3" fmla="*/ 9 h 70"/>
                  <a:gd name="T4" fmla="*/ 30 w 44"/>
                  <a:gd name="T5" fmla="*/ 25 h 70"/>
                  <a:gd name="T6" fmla="*/ 27 w 44"/>
                  <a:gd name="T7" fmla="*/ 48 h 70"/>
                  <a:gd name="T8" fmla="*/ 22 w 44"/>
                  <a:gd name="T9" fmla="*/ 51 h 70"/>
                  <a:gd name="T10" fmla="*/ 21 w 44"/>
                  <a:gd name="T11" fmla="*/ 59 h 70"/>
                  <a:gd name="T12" fmla="*/ 12 w 44"/>
                  <a:gd name="T13" fmla="*/ 62 h 70"/>
                  <a:gd name="T14" fmla="*/ 0 w 44"/>
                  <a:gd name="T1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70">
                    <a:moveTo>
                      <a:pt x="44" y="0"/>
                    </a:moveTo>
                    <a:lnTo>
                      <a:pt x="41" y="9"/>
                    </a:lnTo>
                    <a:lnTo>
                      <a:pt x="30" y="25"/>
                    </a:lnTo>
                    <a:lnTo>
                      <a:pt x="27" y="48"/>
                    </a:lnTo>
                    <a:lnTo>
                      <a:pt x="22" y="51"/>
                    </a:lnTo>
                    <a:lnTo>
                      <a:pt x="21" y="59"/>
                    </a:lnTo>
                    <a:lnTo>
                      <a:pt x="12" y="62"/>
                    </a:lnTo>
                    <a:lnTo>
                      <a:pt x="0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51" name="Freeform 77">
                <a:extLst>
                  <a:ext uri="{FF2B5EF4-FFF2-40B4-BE49-F238E27FC236}">
                    <a16:creationId xmlns:a16="http://schemas.microsoft.com/office/drawing/2014/main" id="{B2750FF9-6C1B-E30C-8B27-2A05C45AB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3973"/>
                <a:ext cx="34" cy="19"/>
              </a:xfrm>
              <a:custGeom>
                <a:avLst/>
                <a:gdLst>
                  <a:gd name="T0" fmla="*/ 52 w 68"/>
                  <a:gd name="T1" fmla="*/ 0 h 38"/>
                  <a:gd name="T2" fmla="*/ 52 w 68"/>
                  <a:gd name="T3" fmla="*/ 0 h 38"/>
                  <a:gd name="T4" fmla="*/ 52 w 68"/>
                  <a:gd name="T5" fmla="*/ 0 h 38"/>
                  <a:gd name="T6" fmla="*/ 53 w 68"/>
                  <a:gd name="T7" fmla="*/ 5 h 38"/>
                  <a:gd name="T8" fmla="*/ 56 w 68"/>
                  <a:gd name="T9" fmla="*/ 7 h 38"/>
                  <a:gd name="T10" fmla="*/ 58 w 68"/>
                  <a:gd name="T11" fmla="*/ 8 h 38"/>
                  <a:gd name="T12" fmla="*/ 58 w 68"/>
                  <a:gd name="T13" fmla="*/ 10 h 38"/>
                  <a:gd name="T14" fmla="*/ 61 w 68"/>
                  <a:gd name="T15" fmla="*/ 11 h 38"/>
                  <a:gd name="T16" fmla="*/ 55 w 68"/>
                  <a:gd name="T17" fmla="*/ 16 h 38"/>
                  <a:gd name="T18" fmla="*/ 55 w 68"/>
                  <a:gd name="T19" fmla="*/ 17 h 38"/>
                  <a:gd name="T20" fmla="*/ 56 w 68"/>
                  <a:gd name="T21" fmla="*/ 23 h 38"/>
                  <a:gd name="T22" fmla="*/ 58 w 68"/>
                  <a:gd name="T23" fmla="*/ 28 h 38"/>
                  <a:gd name="T24" fmla="*/ 61 w 68"/>
                  <a:gd name="T25" fmla="*/ 29 h 38"/>
                  <a:gd name="T26" fmla="*/ 65 w 68"/>
                  <a:gd name="T27" fmla="*/ 28 h 38"/>
                  <a:gd name="T28" fmla="*/ 68 w 68"/>
                  <a:gd name="T29" fmla="*/ 29 h 38"/>
                  <a:gd name="T30" fmla="*/ 68 w 68"/>
                  <a:gd name="T31" fmla="*/ 35 h 38"/>
                  <a:gd name="T32" fmla="*/ 67 w 68"/>
                  <a:gd name="T33" fmla="*/ 37 h 38"/>
                  <a:gd name="T34" fmla="*/ 58 w 68"/>
                  <a:gd name="T35" fmla="*/ 38 h 38"/>
                  <a:gd name="T36" fmla="*/ 55 w 68"/>
                  <a:gd name="T37" fmla="*/ 37 h 38"/>
                  <a:gd name="T38" fmla="*/ 41 w 68"/>
                  <a:gd name="T39" fmla="*/ 28 h 38"/>
                  <a:gd name="T40" fmla="*/ 40 w 68"/>
                  <a:gd name="T41" fmla="*/ 28 h 38"/>
                  <a:gd name="T42" fmla="*/ 40 w 68"/>
                  <a:gd name="T43" fmla="*/ 34 h 38"/>
                  <a:gd name="T44" fmla="*/ 37 w 68"/>
                  <a:gd name="T45" fmla="*/ 34 h 38"/>
                  <a:gd name="T46" fmla="*/ 33 w 68"/>
                  <a:gd name="T47" fmla="*/ 34 h 38"/>
                  <a:gd name="T48" fmla="*/ 30 w 68"/>
                  <a:gd name="T49" fmla="*/ 31 h 38"/>
                  <a:gd name="T50" fmla="*/ 29 w 68"/>
                  <a:gd name="T51" fmla="*/ 29 h 38"/>
                  <a:gd name="T52" fmla="*/ 29 w 68"/>
                  <a:gd name="T53" fmla="*/ 25 h 38"/>
                  <a:gd name="T54" fmla="*/ 18 w 68"/>
                  <a:gd name="T55" fmla="*/ 31 h 38"/>
                  <a:gd name="T56" fmla="*/ 11 w 68"/>
                  <a:gd name="T57" fmla="*/ 29 h 38"/>
                  <a:gd name="T58" fmla="*/ 8 w 68"/>
                  <a:gd name="T59" fmla="*/ 29 h 38"/>
                  <a:gd name="T60" fmla="*/ 6 w 68"/>
                  <a:gd name="T61" fmla="*/ 29 h 38"/>
                  <a:gd name="T62" fmla="*/ 0 w 68"/>
                  <a:gd name="T63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8" h="38">
                    <a:moveTo>
                      <a:pt x="52" y="0"/>
                    </a:move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8" y="8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61" y="11"/>
                    </a:lnTo>
                    <a:lnTo>
                      <a:pt x="61" y="11"/>
                    </a:lnTo>
                    <a:lnTo>
                      <a:pt x="58" y="14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23"/>
                    </a:lnTo>
                    <a:lnTo>
                      <a:pt x="56" y="23"/>
                    </a:lnTo>
                    <a:lnTo>
                      <a:pt x="56" y="25"/>
                    </a:lnTo>
                    <a:lnTo>
                      <a:pt x="58" y="28"/>
                    </a:lnTo>
                    <a:lnTo>
                      <a:pt x="61" y="29"/>
                    </a:lnTo>
                    <a:lnTo>
                      <a:pt x="61" y="29"/>
                    </a:lnTo>
                    <a:lnTo>
                      <a:pt x="62" y="28"/>
                    </a:lnTo>
                    <a:lnTo>
                      <a:pt x="65" y="28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34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7" y="37"/>
                    </a:lnTo>
                    <a:lnTo>
                      <a:pt x="59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5" y="37"/>
                    </a:lnTo>
                    <a:lnTo>
                      <a:pt x="44" y="32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0" y="28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3" y="34"/>
                    </a:lnTo>
                    <a:lnTo>
                      <a:pt x="33" y="34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29" y="25"/>
                    </a:lnTo>
                    <a:lnTo>
                      <a:pt x="18" y="31"/>
                    </a:lnTo>
                    <a:lnTo>
                      <a:pt x="18" y="31"/>
                    </a:lnTo>
                    <a:lnTo>
                      <a:pt x="14" y="31"/>
                    </a:lnTo>
                    <a:lnTo>
                      <a:pt x="11" y="29"/>
                    </a:lnTo>
                    <a:lnTo>
                      <a:pt x="9" y="29"/>
                    </a:lnTo>
                    <a:lnTo>
                      <a:pt x="8" y="29"/>
                    </a:lnTo>
                    <a:lnTo>
                      <a:pt x="6" y="29"/>
                    </a:lnTo>
                    <a:lnTo>
                      <a:pt x="6" y="29"/>
                    </a:lnTo>
                    <a:lnTo>
                      <a:pt x="3" y="32"/>
                    </a:lnTo>
                    <a:lnTo>
                      <a:pt x="0" y="37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52" name="Freeform 78">
                <a:extLst>
                  <a:ext uri="{FF2B5EF4-FFF2-40B4-BE49-F238E27FC236}">
                    <a16:creationId xmlns:a16="http://schemas.microsoft.com/office/drawing/2014/main" id="{5AF5EF47-D772-28F9-E56B-A1CF93BB3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3973"/>
                <a:ext cx="34" cy="19"/>
              </a:xfrm>
              <a:custGeom>
                <a:avLst/>
                <a:gdLst>
                  <a:gd name="T0" fmla="*/ 52 w 68"/>
                  <a:gd name="T1" fmla="*/ 0 h 38"/>
                  <a:gd name="T2" fmla="*/ 52 w 68"/>
                  <a:gd name="T3" fmla="*/ 0 h 38"/>
                  <a:gd name="T4" fmla="*/ 52 w 68"/>
                  <a:gd name="T5" fmla="*/ 0 h 38"/>
                  <a:gd name="T6" fmla="*/ 53 w 68"/>
                  <a:gd name="T7" fmla="*/ 5 h 38"/>
                  <a:gd name="T8" fmla="*/ 56 w 68"/>
                  <a:gd name="T9" fmla="*/ 7 h 38"/>
                  <a:gd name="T10" fmla="*/ 58 w 68"/>
                  <a:gd name="T11" fmla="*/ 8 h 38"/>
                  <a:gd name="T12" fmla="*/ 58 w 68"/>
                  <a:gd name="T13" fmla="*/ 10 h 38"/>
                  <a:gd name="T14" fmla="*/ 61 w 68"/>
                  <a:gd name="T15" fmla="*/ 11 h 38"/>
                  <a:gd name="T16" fmla="*/ 55 w 68"/>
                  <a:gd name="T17" fmla="*/ 16 h 38"/>
                  <a:gd name="T18" fmla="*/ 55 w 68"/>
                  <a:gd name="T19" fmla="*/ 17 h 38"/>
                  <a:gd name="T20" fmla="*/ 56 w 68"/>
                  <a:gd name="T21" fmla="*/ 23 h 38"/>
                  <a:gd name="T22" fmla="*/ 58 w 68"/>
                  <a:gd name="T23" fmla="*/ 28 h 38"/>
                  <a:gd name="T24" fmla="*/ 61 w 68"/>
                  <a:gd name="T25" fmla="*/ 29 h 38"/>
                  <a:gd name="T26" fmla="*/ 65 w 68"/>
                  <a:gd name="T27" fmla="*/ 28 h 38"/>
                  <a:gd name="T28" fmla="*/ 68 w 68"/>
                  <a:gd name="T29" fmla="*/ 29 h 38"/>
                  <a:gd name="T30" fmla="*/ 68 w 68"/>
                  <a:gd name="T31" fmla="*/ 35 h 38"/>
                  <a:gd name="T32" fmla="*/ 67 w 68"/>
                  <a:gd name="T33" fmla="*/ 37 h 38"/>
                  <a:gd name="T34" fmla="*/ 58 w 68"/>
                  <a:gd name="T35" fmla="*/ 38 h 38"/>
                  <a:gd name="T36" fmla="*/ 55 w 68"/>
                  <a:gd name="T37" fmla="*/ 37 h 38"/>
                  <a:gd name="T38" fmla="*/ 41 w 68"/>
                  <a:gd name="T39" fmla="*/ 28 h 38"/>
                  <a:gd name="T40" fmla="*/ 40 w 68"/>
                  <a:gd name="T41" fmla="*/ 28 h 38"/>
                  <a:gd name="T42" fmla="*/ 40 w 68"/>
                  <a:gd name="T43" fmla="*/ 34 h 38"/>
                  <a:gd name="T44" fmla="*/ 37 w 68"/>
                  <a:gd name="T45" fmla="*/ 34 h 38"/>
                  <a:gd name="T46" fmla="*/ 33 w 68"/>
                  <a:gd name="T47" fmla="*/ 34 h 38"/>
                  <a:gd name="T48" fmla="*/ 30 w 68"/>
                  <a:gd name="T49" fmla="*/ 31 h 38"/>
                  <a:gd name="T50" fmla="*/ 29 w 68"/>
                  <a:gd name="T51" fmla="*/ 29 h 38"/>
                  <a:gd name="T52" fmla="*/ 29 w 68"/>
                  <a:gd name="T53" fmla="*/ 25 h 38"/>
                  <a:gd name="T54" fmla="*/ 18 w 68"/>
                  <a:gd name="T55" fmla="*/ 31 h 38"/>
                  <a:gd name="T56" fmla="*/ 11 w 68"/>
                  <a:gd name="T57" fmla="*/ 29 h 38"/>
                  <a:gd name="T58" fmla="*/ 8 w 68"/>
                  <a:gd name="T59" fmla="*/ 29 h 38"/>
                  <a:gd name="T60" fmla="*/ 6 w 68"/>
                  <a:gd name="T61" fmla="*/ 29 h 38"/>
                  <a:gd name="T62" fmla="*/ 0 w 68"/>
                  <a:gd name="T63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8" h="38">
                    <a:moveTo>
                      <a:pt x="52" y="0"/>
                    </a:move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8" y="8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61" y="11"/>
                    </a:lnTo>
                    <a:lnTo>
                      <a:pt x="61" y="11"/>
                    </a:lnTo>
                    <a:lnTo>
                      <a:pt x="58" y="14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23"/>
                    </a:lnTo>
                    <a:lnTo>
                      <a:pt x="56" y="23"/>
                    </a:lnTo>
                    <a:lnTo>
                      <a:pt x="56" y="25"/>
                    </a:lnTo>
                    <a:lnTo>
                      <a:pt x="58" y="28"/>
                    </a:lnTo>
                    <a:lnTo>
                      <a:pt x="61" y="29"/>
                    </a:lnTo>
                    <a:lnTo>
                      <a:pt x="61" y="29"/>
                    </a:lnTo>
                    <a:lnTo>
                      <a:pt x="62" y="28"/>
                    </a:lnTo>
                    <a:lnTo>
                      <a:pt x="65" y="28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34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7" y="37"/>
                    </a:lnTo>
                    <a:lnTo>
                      <a:pt x="59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5" y="37"/>
                    </a:lnTo>
                    <a:lnTo>
                      <a:pt x="44" y="32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0" y="28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3" y="34"/>
                    </a:lnTo>
                    <a:lnTo>
                      <a:pt x="33" y="34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29" y="25"/>
                    </a:lnTo>
                    <a:lnTo>
                      <a:pt x="18" y="31"/>
                    </a:lnTo>
                    <a:lnTo>
                      <a:pt x="18" y="31"/>
                    </a:lnTo>
                    <a:lnTo>
                      <a:pt x="14" y="31"/>
                    </a:lnTo>
                    <a:lnTo>
                      <a:pt x="11" y="29"/>
                    </a:lnTo>
                    <a:lnTo>
                      <a:pt x="9" y="29"/>
                    </a:lnTo>
                    <a:lnTo>
                      <a:pt x="8" y="29"/>
                    </a:lnTo>
                    <a:lnTo>
                      <a:pt x="6" y="29"/>
                    </a:lnTo>
                    <a:lnTo>
                      <a:pt x="6" y="29"/>
                    </a:lnTo>
                    <a:lnTo>
                      <a:pt x="3" y="32"/>
                    </a:lnTo>
                    <a:lnTo>
                      <a:pt x="0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53" name="Freeform 79">
                <a:extLst>
                  <a:ext uri="{FF2B5EF4-FFF2-40B4-BE49-F238E27FC236}">
                    <a16:creationId xmlns:a16="http://schemas.microsoft.com/office/drawing/2014/main" id="{5CC87A8F-B2DE-1266-167E-59847A06C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991"/>
                <a:ext cx="6" cy="31"/>
              </a:xfrm>
              <a:custGeom>
                <a:avLst/>
                <a:gdLst>
                  <a:gd name="T0" fmla="*/ 7 w 12"/>
                  <a:gd name="T1" fmla="*/ 0 h 62"/>
                  <a:gd name="T2" fmla="*/ 7 w 12"/>
                  <a:gd name="T3" fmla="*/ 8 h 62"/>
                  <a:gd name="T4" fmla="*/ 6 w 12"/>
                  <a:gd name="T5" fmla="*/ 9 h 62"/>
                  <a:gd name="T6" fmla="*/ 3 w 12"/>
                  <a:gd name="T7" fmla="*/ 14 h 62"/>
                  <a:gd name="T8" fmla="*/ 3 w 12"/>
                  <a:gd name="T9" fmla="*/ 14 h 62"/>
                  <a:gd name="T10" fmla="*/ 3 w 12"/>
                  <a:gd name="T11" fmla="*/ 17 h 62"/>
                  <a:gd name="T12" fmla="*/ 3 w 12"/>
                  <a:gd name="T13" fmla="*/ 17 h 62"/>
                  <a:gd name="T14" fmla="*/ 1 w 12"/>
                  <a:gd name="T15" fmla="*/ 18 h 62"/>
                  <a:gd name="T16" fmla="*/ 3 w 12"/>
                  <a:gd name="T17" fmla="*/ 20 h 62"/>
                  <a:gd name="T18" fmla="*/ 3 w 12"/>
                  <a:gd name="T19" fmla="*/ 20 h 62"/>
                  <a:gd name="T20" fmla="*/ 3 w 12"/>
                  <a:gd name="T21" fmla="*/ 23 h 62"/>
                  <a:gd name="T22" fmla="*/ 3 w 12"/>
                  <a:gd name="T23" fmla="*/ 24 h 62"/>
                  <a:gd name="T24" fmla="*/ 3 w 12"/>
                  <a:gd name="T25" fmla="*/ 24 h 62"/>
                  <a:gd name="T26" fmla="*/ 4 w 12"/>
                  <a:gd name="T27" fmla="*/ 26 h 62"/>
                  <a:gd name="T28" fmla="*/ 7 w 12"/>
                  <a:gd name="T29" fmla="*/ 27 h 62"/>
                  <a:gd name="T30" fmla="*/ 7 w 12"/>
                  <a:gd name="T31" fmla="*/ 35 h 62"/>
                  <a:gd name="T32" fmla="*/ 4 w 12"/>
                  <a:gd name="T33" fmla="*/ 36 h 62"/>
                  <a:gd name="T34" fmla="*/ 4 w 12"/>
                  <a:gd name="T35" fmla="*/ 36 h 62"/>
                  <a:gd name="T36" fmla="*/ 3 w 12"/>
                  <a:gd name="T37" fmla="*/ 38 h 62"/>
                  <a:gd name="T38" fmla="*/ 1 w 12"/>
                  <a:gd name="T39" fmla="*/ 39 h 62"/>
                  <a:gd name="T40" fmla="*/ 1 w 12"/>
                  <a:gd name="T41" fmla="*/ 39 h 62"/>
                  <a:gd name="T42" fmla="*/ 0 w 12"/>
                  <a:gd name="T43" fmla="*/ 41 h 62"/>
                  <a:gd name="T44" fmla="*/ 6 w 12"/>
                  <a:gd name="T45" fmla="*/ 39 h 62"/>
                  <a:gd name="T46" fmla="*/ 6 w 12"/>
                  <a:gd name="T47" fmla="*/ 42 h 62"/>
                  <a:gd name="T48" fmla="*/ 6 w 12"/>
                  <a:gd name="T49" fmla="*/ 42 h 62"/>
                  <a:gd name="T50" fmla="*/ 7 w 12"/>
                  <a:gd name="T51" fmla="*/ 44 h 62"/>
                  <a:gd name="T52" fmla="*/ 10 w 12"/>
                  <a:gd name="T53" fmla="*/ 46 h 62"/>
                  <a:gd name="T54" fmla="*/ 10 w 12"/>
                  <a:gd name="T55" fmla="*/ 46 h 62"/>
                  <a:gd name="T56" fmla="*/ 10 w 12"/>
                  <a:gd name="T57" fmla="*/ 47 h 62"/>
                  <a:gd name="T58" fmla="*/ 10 w 12"/>
                  <a:gd name="T59" fmla="*/ 47 h 62"/>
                  <a:gd name="T60" fmla="*/ 10 w 12"/>
                  <a:gd name="T61" fmla="*/ 49 h 62"/>
                  <a:gd name="T62" fmla="*/ 10 w 12"/>
                  <a:gd name="T63" fmla="*/ 49 h 62"/>
                  <a:gd name="T64" fmla="*/ 12 w 12"/>
                  <a:gd name="T65" fmla="*/ 49 h 62"/>
                  <a:gd name="T66" fmla="*/ 10 w 12"/>
                  <a:gd name="T67" fmla="*/ 53 h 62"/>
                  <a:gd name="T68" fmla="*/ 4 w 12"/>
                  <a:gd name="T69" fmla="*/ 62 h 62"/>
                  <a:gd name="T70" fmla="*/ 7 w 12"/>
                  <a:gd name="T7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" h="62">
                    <a:moveTo>
                      <a:pt x="7" y="0"/>
                    </a:moveTo>
                    <a:lnTo>
                      <a:pt x="7" y="8"/>
                    </a:lnTo>
                    <a:lnTo>
                      <a:pt x="6" y="9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1" y="18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6"/>
                    </a:lnTo>
                    <a:lnTo>
                      <a:pt x="7" y="27"/>
                    </a:lnTo>
                    <a:lnTo>
                      <a:pt x="7" y="35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3" y="38"/>
                    </a:lnTo>
                    <a:lnTo>
                      <a:pt x="1" y="39"/>
                    </a:lnTo>
                    <a:lnTo>
                      <a:pt x="1" y="39"/>
                    </a:lnTo>
                    <a:lnTo>
                      <a:pt x="0" y="41"/>
                    </a:lnTo>
                    <a:lnTo>
                      <a:pt x="6" y="39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7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2" y="49"/>
                    </a:lnTo>
                    <a:lnTo>
                      <a:pt x="10" y="53"/>
                    </a:lnTo>
                    <a:lnTo>
                      <a:pt x="4" y="6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54" name="Freeform 80">
                <a:extLst>
                  <a:ext uri="{FF2B5EF4-FFF2-40B4-BE49-F238E27FC236}">
                    <a16:creationId xmlns:a16="http://schemas.microsoft.com/office/drawing/2014/main" id="{4547E3F4-E7F3-4ACF-4748-77D2741BC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991"/>
                <a:ext cx="6" cy="31"/>
              </a:xfrm>
              <a:custGeom>
                <a:avLst/>
                <a:gdLst>
                  <a:gd name="T0" fmla="*/ 7 w 12"/>
                  <a:gd name="T1" fmla="*/ 0 h 62"/>
                  <a:gd name="T2" fmla="*/ 7 w 12"/>
                  <a:gd name="T3" fmla="*/ 8 h 62"/>
                  <a:gd name="T4" fmla="*/ 6 w 12"/>
                  <a:gd name="T5" fmla="*/ 9 h 62"/>
                  <a:gd name="T6" fmla="*/ 3 w 12"/>
                  <a:gd name="T7" fmla="*/ 14 h 62"/>
                  <a:gd name="T8" fmla="*/ 3 w 12"/>
                  <a:gd name="T9" fmla="*/ 14 h 62"/>
                  <a:gd name="T10" fmla="*/ 3 w 12"/>
                  <a:gd name="T11" fmla="*/ 17 h 62"/>
                  <a:gd name="T12" fmla="*/ 3 w 12"/>
                  <a:gd name="T13" fmla="*/ 17 h 62"/>
                  <a:gd name="T14" fmla="*/ 1 w 12"/>
                  <a:gd name="T15" fmla="*/ 18 h 62"/>
                  <a:gd name="T16" fmla="*/ 3 w 12"/>
                  <a:gd name="T17" fmla="*/ 20 h 62"/>
                  <a:gd name="T18" fmla="*/ 3 w 12"/>
                  <a:gd name="T19" fmla="*/ 20 h 62"/>
                  <a:gd name="T20" fmla="*/ 3 w 12"/>
                  <a:gd name="T21" fmla="*/ 23 h 62"/>
                  <a:gd name="T22" fmla="*/ 3 w 12"/>
                  <a:gd name="T23" fmla="*/ 24 h 62"/>
                  <a:gd name="T24" fmla="*/ 3 w 12"/>
                  <a:gd name="T25" fmla="*/ 24 h 62"/>
                  <a:gd name="T26" fmla="*/ 4 w 12"/>
                  <a:gd name="T27" fmla="*/ 26 h 62"/>
                  <a:gd name="T28" fmla="*/ 7 w 12"/>
                  <a:gd name="T29" fmla="*/ 27 h 62"/>
                  <a:gd name="T30" fmla="*/ 7 w 12"/>
                  <a:gd name="T31" fmla="*/ 35 h 62"/>
                  <a:gd name="T32" fmla="*/ 4 w 12"/>
                  <a:gd name="T33" fmla="*/ 36 h 62"/>
                  <a:gd name="T34" fmla="*/ 4 w 12"/>
                  <a:gd name="T35" fmla="*/ 36 h 62"/>
                  <a:gd name="T36" fmla="*/ 3 w 12"/>
                  <a:gd name="T37" fmla="*/ 38 h 62"/>
                  <a:gd name="T38" fmla="*/ 1 w 12"/>
                  <a:gd name="T39" fmla="*/ 39 h 62"/>
                  <a:gd name="T40" fmla="*/ 1 w 12"/>
                  <a:gd name="T41" fmla="*/ 39 h 62"/>
                  <a:gd name="T42" fmla="*/ 0 w 12"/>
                  <a:gd name="T43" fmla="*/ 41 h 62"/>
                  <a:gd name="T44" fmla="*/ 6 w 12"/>
                  <a:gd name="T45" fmla="*/ 39 h 62"/>
                  <a:gd name="T46" fmla="*/ 6 w 12"/>
                  <a:gd name="T47" fmla="*/ 42 h 62"/>
                  <a:gd name="T48" fmla="*/ 6 w 12"/>
                  <a:gd name="T49" fmla="*/ 42 h 62"/>
                  <a:gd name="T50" fmla="*/ 7 w 12"/>
                  <a:gd name="T51" fmla="*/ 44 h 62"/>
                  <a:gd name="T52" fmla="*/ 10 w 12"/>
                  <a:gd name="T53" fmla="*/ 46 h 62"/>
                  <a:gd name="T54" fmla="*/ 10 w 12"/>
                  <a:gd name="T55" fmla="*/ 46 h 62"/>
                  <a:gd name="T56" fmla="*/ 10 w 12"/>
                  <a:gd name="T57" fmla="*/ 47 h 62"/>
                  <a:gd name="T58" fmla="*/ 10 w 12"/>
                  <a:gd name="T59" fmla="*/ 47 h 62"/>
                  <a:gd name="T60" fmla="*/ 10 w 12"/>
                  <a:gd name="T61" fmla="*/ 49 h 62"/>
                  <a:gd name="T62" fmla="*/ 10 w 12"/>
                  <a:gd name="T63" fmla="*/ 49 h 62"/>
                  <a:gd name="T64" fmla="*/ 12 w 12"/>
                  <a:gd name="T65" fmla="*/ 49 h 62"/>
                  <a:gd name="T66" fmla="*/ 10 w 12"/>
                  <a:gd name="T67" fmla="*/ 53 h 62"/>
                  <a:gd name="T68" fmla="*/ 4 w 12"/>
                  <a:gd name="T69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62">
                    <a:moveTo>
                      <a:pt x="7" y="0"/>
                    </a:moveTo>
                    <a:lnTo>
                      <a:pt x="7" y="8"/>
                    </a:lnTo>
                    <a:lnTo>
                      <a:pt x="6" y="9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1" y="18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6"/>
                    </a:lnTo>
                    <a:lnTo>
                      <a:pt x="7" y="27"/>
                    </a:lnTo>
                    <a:lnTo>
                      <a:pt x="7" y="35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3" y="38"/>
                    </a:lnTo>
                    <a:lnTo>
                      <a:pt x="1" y="39"/>
                    </a:lnTo>
                    <a:lnTo>
                      <a:pt x="1" y="39"/>
                    </a:lnTo>
                    <a:lnTo>
                      <a:pt x="0" y="41"/>
                    </a:lnTo>
                    <a:lnTo>
                      <a:pt x="6" y="39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7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2" y="49"/>
                    </a:lnTo>
                    <a:lnTo>
                      <a:pt x="10" y="53"/>
                    </a:lnTo>
                    <a:lnTo>
                      <a:pt x="4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55" name="Freeform 81">
                <a:extLst>
                  <a:ext uri="{FF2B5EF4-FFF2-40B4-BE49-F238E27FC236}">
                    <a16:creationId xmlns:a16="http://schemas.microsoft.com/office/drawing/2014/main" id="{C25B4D52-66E5-22ED-2D25-2778B4AE0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835"/>
                <a:ext cx="18" cy="47"/>
              </a:xfrm>
              <a:custGeom>
                <a:avLst/>
                <a:gdLst>
                  <a:gd name="T0" fmla="*/ 36 w 36"/>
                  <a:gd name="T1" fmla="*/ 0 h 93"/>
                  <a:gd name="T2" fmla="*/ 16 w 36"/>
                  <a:gd name="T3" fmla="*/ 5 h 93"/>
                  <a:gd name="T4" fmla="*/ 16 w 36"/>
                  <a:gd name="T5" fmla="*/ 14 h 93"/>
                  <a:gd name="T6" fmla="*/ 22 w 36"/>
                  <a:gd name="T7" fmla="*/ 29 h 93"/>
                  <a:gd name="T8" fmla="*/ 12 w 36"/>
                  <a:gd name="T9" fmla="*/ 37 h 93"/>
                  <a:gd name="T10" fmla="*/ 10 w 36"/>
                  <a:gd name="T11" fmla="*/ 43 h 93"/>
                  <a:gd name="T12" fmla="*/ 18 w 36"/>
                  <a:gd name="T13" fmla="*/ 51 h 93"/>
                  <a:gd name="T14" fmla="*/ 18 w 36"/>
                  <a:gd name="T15" fmla="*/ 64 h 93"/>
                  <a:gd name="T16" fmla="*/ 7 w 36"/>
                  <a:gd name="T17" fmla="*/ 72 h 93"/>
                  <a:gd name="T18" fmla="*/ 0 w 36"/>
                  <a:gd name="T19" fmla="*/ 93 h 93"/>
                  <a:gd name="T20" fmla="*/ 36 w 36"/>
                  <a:gd name="T21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93">
                    <a:moveTo>
                      <a:pt x="36" y="0"/>
                    </a:moveTo>
                    <a:lnTo>
                      <a:pt x="16" y="5"/>
                    </a:lnTo>
                    <a:lnTo>
                      <a:pt x="16" y="14"/>
                    </a:lnTo>
                    <a:lnTo>
                      <a:pt x="22" y="29"/>
                    </a:lnTo>
                    <a:lnTo>
                      <a:pt x="12" y="37"/>
                    </a:lnTo>
                    <a:lnTo>
                      <a:pt x="10" y="43"/>
                    </a:lnTo>
                    <a:lnTo>
                      <a:pt x="18" y="51"/>
                    </a:lnTo>
                    <a:lnTo>
                      <a:pt x="18" y="64"/>
                    </a:lnTo>
                    <a:lnTo>
                      <a:pt x="7" y="72"/>
                    </a:lnTo>
                    <a:lnTo>
                      <a:pt x="0" y="9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56" name="Freeform 82">
                <a:extLst>
                  <a:ext uri="{FF2B5EF4-FFF2-40B4-BE49-F238E27FC236}">
                    <a16:creationId xmlns:a16="http://schemas.microsoft.com/office/drawing/2014/main" id="{337F6917-38A0-2E2D-1229-F6B7CB83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835"/>
                <a:ext cx="18" cy="47"/>
              </a:xfrm>
              <a:custGeom>
                <a:avLst/>
                <a:gdLst>
                  <a:gd name="T0" fmla="*/ 36 w 36"/>
                  <a:gd name="T1" fmla="*/ 0 h 93"/>
                  <a:gd name="T2" fmla="*/ 16 w 36"/>
                  <a:gd name="T3" fmla="*/ 5 h 93"/>
                  <a:gd name="T4" fmla="*/ 16 w 36"/>
                  <a:gd name="T5" fmla="*/ 14 h 93"/>
                  <a:gd name="T6" fmla="*/ 22 w 36"/>
                  <a:gd name="T7" fmla="*/ 29 h 93"/>
                  <a:gd name="T8" fmla="*/ 12 w 36"/>
                  <a:gd name="T9" fmla="*/ 37 h 93"/>
                  <a:gd name="T10" fmla="*/ 10 w 36"/>
                  <a:gd name="T11" fmla="*/ 43 h 93"/>
                  <a:gd name="T12" fmla="*/ 18 w 36"/>
                  <a:gd name="T13" fmla="*/ 51 h 93"/>
                  <a:gd name="T14" fmla="*/ 18 w 36"/>
                  <a:gd name="T15" fmla="*/ 64 h 93"/>
                  <a:gd name="T16" fmla="*/ 7 w 36"/>
                  <a:gd name="T17" fmla="*/ 72 h 93"/>
                  <a:gd name="T18" fmla="*/ 0 w 36"/>
                  <a:gd name="T19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93">
                    <a:moveTo>
                      <a:pt x="36" y="0"/>
                    </a:moveTo>
                    <a:lnTo>
                      <a:pt x="16" y="5"/>
                    </a:lnTo>
                    <a:lnTo>
                      <a:pt x="16" y="14"/>
                    </a:lnTo>
                    <a:lnTo>
                      <a:pt x="22" y="29"/>
                    </a:lnTo>
                    <a:lnTo>
                      <a:pt x="12" y="37"/>
                    </a:lnTo>
                    <a:lnTo>
                      <a:pt x="10" y="43"/>
                    </a:lnTo>
                    <a:lnTo>
                      <a:pt x="18" y="51"/>
                    </a:lnTo>
                    <a:lnTo>
                      <a:pt x="18" y="64"/>
                    </a:lnTo>
                    <a:lnTo>
                      <a:pt x="7" y="72"/>
                    </a:lnTo>
                    <a:lnTo>
                      <a:pt x="0" y="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57" name="Freeform 83">
                <a:extLst>
                  <a:ext uri="{FF2B5EF4-FFF2-40B4-BE49-F238E27FC236}">
                    <a16:creationId xmlns:a16="http://schemas.microsoft.com/office/drawing/2014/main" id="{E84C87BE-9CDA-DE15-B6B3-0F0744FF6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3869"/>
                <a:ext cx="61" cy="16"/>
              </a:xfrm>
              <a:custGeom>
                <a:avLst/>
                <a:gdLst>
                  <a:gd name="T0" fmla="*/ 123 w 123"/>
                  <a:gd name="T1" fmla="*/ 24 h 30"/>
                  <a:gd name="T2" fmla="*/ 113 w 123"/>
                  <a:gd name="T3" fmla="*/ 24 h 30"/>
                  <a:gd name="T4" fmla="*/ 113 w 123"/>
                  <a:gd name="T5" fmla="*/ 30 h 30"/>
                  <a:gd name="T6" fmla="*/ 104 w 123"/>
                  <a:gd name="T7" fmla="*/ 29 h 30"/>
                  <a:gd name="T8" fmla="*/ 97 w 123"/>
                  <a:gd name="T9" fmla="*/ 12 h 30"/>
                  <a:gd name="T10" fmla="*/ 89 w 123"/>
                  <a:gd name="T11" fmla="*/ 12 h 30"/>
                  <a:gd name="T12" fmla="*/ 85 w 123"/>
                  <a:gd name="T13" fmla="*/ 0 h 30"/>
                  <a:gd name="T14" fmla="*/ 59 w 123"/>
                  <a:gd name="T15" fmla="*/ 1 h 30"/>
                  <a:gd name="T16" fmla="*/ 38 w 123"/>
                  <a:gd name="T17" fmla="*/ 12 h 30"/>
                  <a:gd name="T18" fmla="*/ 0 w 123"/>
                  <a:gd name="T19" fmla="*/ 6 h 30"/>
                  <a:gd name="T20" fmla="*/ 123 w 123"/>
                  <a:gd name="T21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3" h="30">
                    <a:moveTo>
                      <a:pt x="123" y="24"/>
                    </a:moveTo>
                    <a:lnTo>
                      <a:pt x="113" y="24"/>
                    </a:lnTo>
                    <a:lnTo>
                      <a:pt x="113" y="30"/>
                    </a:lnTo>
                    <a:lnTo>
                      <a:pt x="104" y="29"/>
                    </a:lnTo>
                    <a:lnTo>
                      <a:pt x="97" y="12"/>
                    </a:lnTo>
                    <a:lnTo>
                      <a:pt x="89" y="12"/>
                    </a:lnTo>
                    <a:lnTo>
                      <a:pt x="85" y="0"/>
                    </a:lnTo>
                    <a:lnTo>
                      <a:pt x="59" y="1"/>
                    </a:lnTo>
                    <a:lnTo>
                      <a:pt x="38" y="12"/>
                    </a:lnTo>
                    <a:lnTo>
                      <a:pt x="0" y="6"/>
                    </a:lnTo>
                    <a:lnTo>
                      <a:pt x="123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58" name="Freeform 84">
                <a:extLst>
                  <a:ext uri="{FF2B5EF4-FFF2-40B4-BE49-F238E27FC236}">
                    <a16:creationId xmlns:a16="http://schemas.microsoft.com/office/drawing/2014/main" id="{8A81824D-0E1A-1361-E686-3DEA08950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3869"/>
                <a:ext cx="61" cy="16"/>
              </a:xfrm>
              <a:custGeom>
                <a:avLst/>
                <a:gdLst>
                  <a:gd name="T0" fmla="*/ 123 w 123"/>
                  <a:gd name="T1" fmla="*/ 24 h 30"/>
                  <a:gd name="T2" fmla="*/ 113 w 123"/>
                  <a:gd name="T3" fmla="*/ 24 h 30"/>
                  <a:gd name="T4" fmla="*/ 113 w 123"/>
                  <a:gd name="T5" fmla="*/ 30 h 30"/>
                  <a:gd name="T6" fmla="*/ 104 w 123"/>
                  <a:gd name="T7" fmla="*/ 29 h 30"/>
                  <a:gd name="T8" fmla="*/ 97 w 123"/>
                  <a:gd name="T9" fmla="*/ 12 h 30"/>
                  <a:gd name="T10" fmla="*/ 89 w 123"/>
                  <a:gd name="T11" fmla="*/ 12 h 30"/>
                  <a:gd name="T12" fmla="*/ 85 w 123"/>
                  <a:gd name="T13" fmla="*/ 0 h 30"/>
                  <a:gd name="T14" fmla="*/ 59 w 123"/>
                  <a:gd name="T15" fmla="*/ 1 h 30"/>
                  <a:gd name="T16" fmla="*/ 38 w 123"/>
                  <a:gd name="T17" fmla="*/ 12 h 30"/>
                  <a:gd name="T18" fmla="*/ 0 w 123"/>
                  <a:gd name="T19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3" h="30">
                    <a:moveTo>
                      <a:pt x="123" y="24"/>
                    </a:moveTo>
                    <a:lnTo>
                      <a:pt x="113" y="24"/>
                    </a:lnTo>
                    <a:lnTo>
                      <a:pt x="113" y="30"/>
                    </a:lnTo>
                    <a:lnTo>
                      <a:pt x="104" y="29"/>
                    </a:lnTo>
                    <a:lnTo>
                      <a:pt x="97" y="12"/>
                    </a:lnTo>
                    <a:lnTo>
                      <a:pt x="89" y="12"/>
                    </a:lnTo>
                    <a:lnTo>
                      <a:pt x="85" y="0"/>
                    </a:lnTo>
                    <a:lnTo>
                      <a:pt x="59" y="1"/>
                    </a:lnTo>
                    <a:lnTo>
                      <a:pt x="38" y="12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59" name="Freeform 85">
                <a:extLst>
                  <a:ext uri="{FF2B5EF4-FFF2-40B4-BE49-F238E27FC236}">
                    <a16:creationId xmlns:a16="http://schemas.microsoft.com/office/drawing/2014/main" id="{173CDE83-2BFC-4F74-E66D-B711050C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882"/>
                <a:ext cx="39" cy="51"/>
              </a:xfrm>
              <a:custGeom>
                <a:avLst/>
                <a:gdLst>
                  <a:gd name="T0" fmla="*/ 23 w 77"/>
                  <a:gd name="T1" fmla="*/ 0 h 103"/>
                  <a:gd name="T2" fmla="*/ 30 w 77"/>
                  <a:gd name="T3" fmla="*/ 6 h 103"/>
                  <a:gd name="T4" fmla="*/ 36 w 77"/>
                  <a:gd name="T5" fmla="*/ 18 h 103"/>
                  <a:gd name="T6" fmla="*/ 45 w 77"/>
                  <a:gd name="T7" fmla="*/ 21 h 103"/>
                  <a:gd name="T8" fmla="*/ 61 w 77"/>
                  <a:gd name="T9" fmla="*/ 20 h 103"/>
                  <a:gd name="T10" fmla="*/ 67 w 77"/>
                  <a:gd name="T11" fmla="*/ 27 h 103"/>
                  <a:gd name="T12" fmla="*/ 67 w 77"/>
                  <a:gd name="T13" fmla="*/ 37 h 103"/>
                  <a:gd name="T14" fmla="*/ 73 w 77"/>
                  <a:gd name="T15" fmla="*/ 41 h 103"/>
                  <a:gd name="T16" fmla="*/ 77 w 77"/>
                  <a:gd name="T17" fmla="*/ 55 h 103"/>
                  <a:gd name="T18" fmla="*/ 57 w 77"/>
                  <a:gd name="T19" fmla="*/ 67 h 103"/>
                  <a:gd name="T20" fmla="*/ 39 w 77"/>
                  <a:gd name="T21" fmla="*/ 72 h 103"/>
                  <a:gd name="T22" fmla="*/ 30 w 77"/>
                  <a:gd name="T23" fmla="*/ 61 h 103"/>
                  <a:gd name="T24" fmla="*/ 24 w 77"/>
                  <a:gd name="T25" fmla="*/ 61 h 103"/>
                  <a:gd name="T26" fmla="*/ 18 w 77"/>
                  <a:gd name="T27" fmla="*/ 82 h 103"/>
                  <a:gd name="T28" fmla="*/ 3 w 77"/>
                  <a:gd name="T29" fmla="*/ 94 h 103"/>
                  <a:gd name="T30" fmla="*/ 0 w 77"/>
                  <a:gd name="T31" fmla="*/ 103 h 103"/>
                  <a:gd name="T32" fmla="*/ 23 w 77"/>
                  <a:gd name="T33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103">
                    <a:moveTo>
                      <a:pt x="23" y="0"/>
                    </a:moveTo>
                    <a:lnTo>
                      <a:pt x="30" y="6"/>
                    </a:lnTo>
                    <a:lnTo>
                      <a:pt x="36" y="18"/>
                    </a:lnTo>
                    <a:lnTo>
                      <a:pt x="45" y="21"/>
                    </a:lnTo>
                    <a:lnTo>
                      <a:pt x="61" y="20"/>
                    </a:lnTo>
                    <a:lnTo>
                      <a:pt x="67" y="27"/>
                    </a:lnTo>
                    <a:lnTo>
                      <a:pt x="67" y="37"/>
                    </a:lnTo>
                    <a:lnTo>
                      <a:pt x="73" y="41"/>
                    </a:lnTo>
                    <a:lnTo>
                      <a:pt x="77" y="55"/>
                    </a:lnTo>
                    <a:lnTo>
                      <a:pt x="57" y="67"/>
                    </a:lnTo>
                    <a:lnTo>
                      <a:pt x="39" y="72"/>
                    </a:lnTo>
                    <a:lnTo>
                      <a:pt x="30" y="61"/>
                    </a:lnTo>
                    <a:lnTo>
                      <a:pt x="24" y="61"/>
                    </a:lnTo>
                    <a:lnTo>
                      <a:pt x="18" y="82"/>
                    </a:lnTo>
                    <a:lnTo>
                      <a:pt x="3" y="94"/>
                    </a:lnTo>
                    <a:lnTo>
                      <a:pt x="0" y="10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60" name="Freeform 86">
                <a:extLst>
                  <a:ext uri="{FF2B5EF4-FFF2-40B4-BE49-F238E27FC236}">
                    <a16:creationId xmlns:a16="http://schemas.microsoft.com/office/drawing/2014/main" id="{6E42A4DE-582D-7F86-170A-27D4BDC27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882"/>
                <a:ext cx="39" cy="51"/>
              </a:xfrm>
              <a:custGeom>
                <a:avLst/>
                <a:gdLst>
                  <a:gd name="T0" fmla="*/ 23 w 77"/>
                  <a:gd name="T1" fmla="*/ 0 h 103"/>
                  <a:gd name="T2" fmla="*/ 30 w 77"/>
                  <a:gd name="T3" fmla="*/ 6 h 103"/>
                  <a:gd name="T4" fmla="*/ 36 w 77"/>
                  <a:gd name="T5" fmla="*/ 18 h 103"/>
                  <a:gd name="T6" fmla="*/ 45 w 77"/>
                  <a:gd name="T7" fmla="*/ 21 h 103"/>
                  <a:gd name="T8" fmla="*/ 61 w 77"/>
                  <a:gd name="T9" fmla="*/ 20 h 103"/>
                  <a:gd name="T10" fmla="*/ 67 w 77"/>
                  <a:gd name="T11" fmla="*/ 27 h 103"/>
                  <a:gd name="T12" fmla="*/ 67 w 77"/>
                  <a:gd name="T13" fmla="*/ 37 h 103"/>
                  <a:gd name="T14" fmla="*/ 73 w 77"/>
                  <a:gd name="T15" fmla="*/ 41 h 103"/>
                  <a:gd name="T16" fmla="*/ 77 w 77"/>
                  <a:gd name="T17" fmla="*/ 55 h 103"/>
                  <a:gd name="T18" fmla="*/ 57 w 77"/>
                  <a:gd name="T19" fmla="*/ 67 h 103"/>
                  <a:gd name="T20" fmla="*/ 39 w 77"/>
                  <a:gd name="T21" fmla="*/ 72 h 103"/>
                  <a:gd name="T22" fmla="*/ 30 w 77"/>
                  <a:gd name="T23" fmla="*/ 61 h 103"/>
                  <a:gd name="T24" fmla="*/ 24 w 77"/>
                  <a:gd name="T25" fmla="*/ 61 h 103"/>
                  <a:gd name="T26" fmla="*/ 18 w 77"/>
                  <a:gd name="T27" fmla="*/ 82 h 103"/>
                  <a:gd name="T28" fmla="*/ 3 w 77"/>
                  <a:gd name="T29" fmla="*/ 94 h 103"/>
                  <a:gd name="T30" fmla="*/ 0 w 77"/>
                  <a:gd name="T31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7" h="103">
                    <a:moveTo>
                      <a:pt x="23" y="0"/>
                    </a:moveTo>
                    <a:lnTo>
                      <a:pt x="30" y="6"/>
                    </a:lnTo>
                    <a:lnTo>
                      <a:pt x="36" y="18"/>
                    </a:lnTo>
                    <a:lnTo>
                      <a:pt x="45" y="21"/>
                    </a:lnTo>
                    <a:lnTo>
                      <a:pt x="61" y="20"/>
                    </a:lnTo>
                    <a:lnTo>
                      <a:pt x="67" y="27"/>
                    </a:lnTo>
                    <a:lnTo>
                      <a:pt x="67" y="37"/>
                    </a:lnTo>
                    <a:lnTo>
                      <a:pt x="73" y="41"/>
                    </a:lnTo>
                    <a:lnTo>
                      <a:pt x="77" y="55"/>
                    </a:lnTo>
                    <a:lnTo>
                      <a:pt x="57" y="67"/>
                    </a:lnTo>
                    <a:lnTo>
                      <a:pt x="39" y="72"/>
                    </a:lnTo>
                    <a:lnTo>
                      <a:pt x="30" y="61"/>
                    </a:lnTo>
                    <a:lnTo>
                      <a:pt x="24" y="61"/>
                    </a:lnTo>
                    <a:lnTo>
                      <a:pt x="18" y="82"/>
                    </a:lnTo>
                    <a:lnTo>
                      <a:pt x="3" y="94"/>
                    </a:lnTo>
                    <a:lnTo>
                      <a:pt x="0" y="1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61" name="Freeform 87">
                <a:extLst>
                  <a:ext uri="{FF2B5EF4-FFF2-40B4-BE49-F238E27FC236}">
                    <a16:creationId xmlns:a16="http://schemas.microsoft.com/office/drawing/2014/main" id="{5F4D257D-E8D0-9012-73AF-06F6BF08E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3872"/>
                <a:ext cx="33" cy="43"/>
              </a:xfrm>
              <a:custGeom>
                <a:avLst/>
                <a:gdLst>
                  <a:gd name="T0" fmla="*/ 3 w 65"/>
                  <a:gd name="T1" fmla="*/ 80 h 85"/>
                  <a:gd name="T2" fmla="*/ 3 w 65"/>
                  <a:gd name="T3" fmla="*/ 80 h 85"/>
                  <a:gd name="T4" fmla="*/ 3 w 65"/>
                  <a:gd name="T5" fmla="*/ 77 h 85"/>
                  <a:gd name="T6" fmla="*/ 1 w 65"/>
                  <a:gd name="T7" fmla="*/ 73 h 85"/>
                  <a:gd name="T8" fmla="*/ 1 w 65"/>
                  <a:gd name="T9" fmla="*/ 71 h 85"/>
                  <a:gd name="T10" fmla="*/ 1 w 65"/>
                  <a:gd name="T11" fmla="*/ 64 h 85"/>
                  <a:gd name="T12" fmla="*/ 3 w 65"/>
                  <a:gd name="T13" fmla="*/ 61 h 85"/>
                  <a:gd name="T14" fmla="*/ 3 w 65"/>
                  <a:gd name="T15" fmla="*/ 59 h 85"/>
                  <a:gd name="T16" fmla="*/ 3 w 65"/>
                  <a:gd name="T17" fmla="*/ 58 h 85"/>
                  <a:gd name="T18" fmla="*/ 0 w 65"/>
                  <a:gd name="T19" fmla="*/ 48 h 85"/>
                  <a:gd name="T20" fmla="*/ 3 w 65"/>
                  <a:gd name="T21" fmla="*/ 47 h 85"/>
                  <a:gd name="T22" fmla="*/ 6 w 65"/>
                  <a:gd name="T23" fmla="*/ 44 h 85"/>
                  <a:gd name="T24" fmla="*/ 9 w 65"/>
                  <a:gd name="T25" fmla="*/ 42 h 85"/>
                  <a:gd name="T26" fmla="*/ 15 w 65"/>
                  <a:gd name="T27" fmla="*/ 39 h 85"/>
                  <a:gd name="T28" fmla="*/ 17 w 65"/>
                  <a:gd name="T29" fmla="*/ 36 h 85"/>
                  <a:gd name="T30" fmla="*/ 18 w 65"/>
                  <a:gd name="T31" fmla="*/ 33 h 85"/>
                  <a:gd name="T32" fmla="*/ 18 w 65"/>
                  <a:gd name="T33" fmla="*/ 30 h 85"/>
                  <a:gd name="T34" fmla="*/ 17 w 65"/>
                  <a:gd name="T35" fmla="*/ 21 h 85"/>
                  <a:gd name="T36" fmla="*/ 18 w 65"/>
                  <a:gd name="T37" fmla="*/ 21 h 85"/>
                  <a:gd name="T38" fmla="*/ 24 w 65"/>
                  <a:gd name="T39" fmla="*/ 26 h 85"/>
                  <a:gd name="T40" fmla="*/ 33 w 65"/>
                  <a:gd name="T41" fmla="*/ 29 h 85"/>
                  <a:gd name="T42" fmla="*/ 35 w 65"/>
                  <a:gd name="T43" fmla="*/ 29 h 85"/>
                  <a:gd name="T44" fmla="*/ 36 w 65"/>
                  <a:gd name="T45" fmla="*/ 30 h 85"/>
                  <a:gd name="T46" fmla="*/ 38 w 65"/>
                  <a:gd name="T47" fmla="*/ 30 h 85"/>
                  <a:gd name="T48" fmla="*/ 39 w 65"/>
                  <a:gd name="T49" fmla="*/ 32 h 85"/>
                  <a:gd name="T50" fmla="*/ 41 w 65"/>
                  <a:gd name="T51" fmla="*/ 30 h 85"/>
                  <a:gd name="T52" fmla="*/ 42 w 65"/>
                  <a:gd name="T53" fmla="*/ 30 h 85"/>
                  <a:gd name="T54" fmla="*/ 42 w 65"/>
                  <a:gd name="T55" fmla="*/ 27 h 85"/>
                  <a:gd name="T56" fmla="*/ 45 w 65"/>
                  <a:gd name="T57" fmla="*/ 27 h 85"/>
                  <a:gd name="T58" fmla="*/ 49 w 65"/>
                  <a:gd name="T59" fmla="*/ 24 h 85"/>
                  <a:gd name="T60" fmla="*/ 49 w 65"/>
                  <a:gd name="T61" fmla="*/ 24 h 85"/>
                  <a:gd name="T62" fmla="*/ 49 w 65"/>
                  <a:gd name="T63" fmla="*/ 23 h 85"/>
                  <a:gd name="T64" fmla="*/ 47 w 65"/>
                  <a:gd name="T65" fmla="*/ 18 h 85"/>
                  <a:gd name="T66" fmla="*/ 47 w 65"/>
                  <a:gd name="T67" fmla="*/ 15 h 85"/>
                  <a:gd name="T68" fmla="*/ 49 w 65"/>
                  <a:gd name="T69" fmla="*/ 12 h 85"/>
                  <a:gd name="T70" fmla="*/ 61 w 65"/>
                  <a:gd name="T71" fmla="*/ 6 h 85"/>
                  <a:gd name="T72" fmla="*/ 59 w 65"/>
                  <a:gd name="T73" fmla="*/ 4 h 85"/>
                  <a:gd name="T74" fmla="*/ 58 w 65"/>
                  <a:gd name="T75" fmla="*/ 3 h 85"/>
                  <a:gd name="T76" fmla="*/ 0 w 65"/>
                  <a:gd name="T7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5" h="85">
                    <a:moveTo>
                      <a:pt x="0" y="85"/>
                    </a:moveTo>
                    <a:lnTo>
                      <a:pt x="3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79"/>
                    </a:lnTo>
                    <a:lnTo>
                      <a:pt x="3" y="77"/>
                    </a:lnTo>
                    <a:lnTo>
                      <a:pt x="1" y="77"/>
                    </a:lnTo>
                    <a:lnTo>
                      <a:pt x="1" y="73"/>
                    </a:lnTo>
                    <a:lnTo>
                      <a:pt x="1" y="71"/>
                    </a:lnTo>
                    <a:lnTo>
                      <a:pt x="1" y="71"/>
                    </a:lnTo>
                    <a:lnTo>
                      <a:pt x="3" y="70"/>
                    </a:lnTo>
                    <a:lnTo>
                      <a:pt x="1" y="64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5" y="61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0" y="55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3" y="47"/>
                    </a:lnTo>
                    <a:lnTo>
                      <a:pt x="5" y="45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9" y="42"/>
                    </a:lnTo>
                    <a:lnTo>
                      <a:pt x="12" y="39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7" y="36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24" y="26"/>
                    </a:lnTo>
                    <a:lnTo>
                      <a:pt x="26" y="27"/>
                    </a:lnTo>
                    <a:lnTo>
                      <a:pt x="33" y="29"/>
                    </a:lnTo>
                    <a:lnTo>
                      <a:pt x="35" y="29"/>
                    </a:lnTo>
                    <a:lnTo>
                      <a:pt x="35" y="29"/>
                    </a:lnTo>
                    <a:lnTo>
                      <a:pt x="36" y="30"/>
                    </a:lnTo>
                    <a:lnTo>
                      <a:pt x="36" y="30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39" y="32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7" y="24"/>
                    </a:lnTo>
                    <a:lnTo>
                      <a:pt x="49" y="24"/>
                    </a:lnTo>
                    <a:lnTo>
                      <a:pt x="49" y="24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47" y="20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9" y="12"/>
                    </a:lnTo>
                    <a:lnTo>
                      <a:pt x="65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8" y="3"/>
                    </a:lnTo>
                    <a:lnTo>
                      <a:pt x="61" y="0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62" name="Freeform 88">
                <a:extLst>
                  <a:ext uri="{FF2B5EF4-FFF2-40B4-BE49-F238E27FC236}">
                    <a16:creationId xmlns:a16="http://schemas.microsoft.com/office/drawing/2014/main" id="{91FE2B98-D058-032C-F7B0-323D1B2BE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3872"/>
                <a:ext cx="33" cy="43"/>
              </a:xfrm>
              <a:custGeom>
                <a:avLst/>
                <a:gdLst>
                  <a:gd name="T0" fmla="*/ 3 w 65"/>
                  <a:gd name="T1" fmla="*/ 80 h 85"/>
                  <a:gd name="T2" fmla="*/ 3 w 65"/>
                  <a:gd name="T3" fmla="*/ 80 h 85"/>
                  <a:gd name="T4" fmla="*/ 3 w 65"/>
                  <a:gd name="T5" fmla="*/ 77 h 85"/>
                  <a:gd name="T6" fmla="*/ 1 w 65"/>
                  <a:gd name="T7" fmla="*/ 73 h 85"/>
                  <a:gd name="T8" fmla="*/ 1 w 65"/>
                  <a:gd name="T9" fmla="*/ 71 h 85"/>
                  <a:gd name="T10" fmla="*/ 1 w 65"/>
                  <a:gd name="T11" fmla="*/ 64 h 85"/>
                  <a:gd name="T12" fmla="*/ 3 w 65"/>
                  <a:gd name="T13" fmla="*/ 61 h 85"/>
                  <a:gd name="T14" fmla="*/ 3 w 65"/>
                  <a:gd name="T15" fmla="*/ 59 h 85"/>
                  <a:gd name="T16" fmla="*/ 3 w 65"/>
                  <a:gd name="T17" fmla="*/ 58 h 85"/>
                  <a:gd name="T18" fmla="*/ 0 w 65"/>
                  <a:gd name="T19" fmla="*/ 48 h 85"/>
                  <a:gd name="T20" fmla="*/ 3 w 65"/>
                  <a:gd name="T21" fmla="*/ 47 h 85"/>
                  <a:gd name="T22" fmla="*/ 6 w 65"/>
                  <a:gd name="T23" fmla="*/ 44 h 85"/>
                  <a:gd name="T24" fmla="*/ 9 w 65"/>
                  <a:gd name="T25" fmla="*/ 42 h 85"/>
                  <a:gd name="T26" fmla="*/ 15 w 65"/>
                  <a:gd name="T27" fmla="*/ 39 h 85"/>
                  <a:gd name="T28" fmla="*/ 17 w 65"/>
                  <a:gd name="T29" fmla="*/ 36 h 85"/>
                  <a:gd name="T30" fmla="*/ 18 w 65"/>
                  <a:gd name="T31" fmla="*/ 33 h 85"/>
                  <a:gd name="T32" fmla="*/ 18 w 65"/>
                  <a:gd name="T33" fmla="*/ 30 h 85"/>
                  <a:gd name="T34" fmla="*/ 17 w 65"/>
                  <a:gd name="T35" fmla="*/ 21 h 85"/>
                  <a:gd name="T36" fmla="*/ 18 w 65"/>
                  <a:gd name="T37" fmla="*/ 21 h 85"/>
                  <a:gd name="T38" fmla="*/ 24 w 65"/>
                  <a:gd name="T39" fmla="*/ 26 h 85"/>
                  <a:gd name="T40" fmla="*/ 33 w 65"/>
                  <a:gd name="T41" fmla="*/ 29 h 85"/>
                  <a:gd name="T42" fmla="*/ 35 w 65"/>
                  <a:gd name="T43" fmla="*/ 29 h 85"/>
                  <a:gd name="T44" fmla="*/ 36 w 65"/>
                  <a:gd name="T45" fmla="*/ 30 h 85"/>
                  <a:gd name="T46" fmla="*/ 38 w 65"/>
                  <a:gd name="T47" fmla="*/ 30 h 85"/>
                  <a:gd name="T48" fmla="*/ 39 w 65"/>
                  <a:gd name="T49" fmla="*/ 32 h 85"/>
                  <a:gd name="T50" fmla="*/ 41 w 65"/>
                  <a:gd name="T51" fmla="*/ 30 h 85"/>
                  <a:gd name="T52" fmla="*/ 42 w 65"/>
                  <a:gd name="T53" fmla="*/ 30 h 85"/>
                  <a:gd name="T54" fmla="*/ 42 w 65"/>
                  <a:gd name="T55" fmla="*/ 27 h 85"/>
                  <a:gd name="T56" fmla="*/ 45 w 65"/>
                  <a:gd name="T57" fmla="*/ 27 h 85"/>
                  <a:gd name="T58" fmla="*/ 49 w 65"/>
                  <a:gd name="T59" fmla="*/ 24 h 85"/>
                  <a:gd name="T60" fmla="*/ 49 w 65"/>
                  <a:gd name="T61" fmla="*/ 24 h 85"/>
                  <a:gd name="T62" fmla="*/ 49 w 65"/>
                  <a:gd name="T63" fmla="*/ 23 h 85"/>
                  <a:gd name="T64" fmla="*/ 47 w 65"/>
                  <a:gd name="T65" fmla="*/ 18 h 85"/>
                  <a:gd name="T66" fmla="*/ 47 w 65"/>
                  <a:gd name="T67" fmla="*/ 15 h 85"/>
                  <a:gd name="T68" fmla="*/ 49 w 65"/>
                  <a:gd name="T69" fmla="*/ 12 h 85"/>
                  <a:gd name="T70" fmla="*/ 61 w 65"/>
                  <a:gd name="T71" fmla="*/ 6 h 85"/>
                  <a:gd name="T72" fmla="*/ 59 w 65"/>
                  <a:gd name="T73" fmla="*/ 4 h 85"/>
                  <a:gd name="T74" fmla="*/ 58 w 65"/>
                  <a:gd name="T75" fmla="*/ 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5" h="85">
                    <a:moveTo>
                      <a:pt x="0" y="85"/>
                    </a:moveTo>
                    <a:lnTo>
                      <a:pt x="3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79"/>
                    </a:lnTo>
                    <a:lnTo>
                      <a:pt x="3" y="77"/>
                    </a:lnTo>
                    <a:lnTo>
                      <a:pt x="1" y="77"/>
                    </a:lnTo>
                    <a:lnTo>
                      <a:pt x="1" y="73"/>
                    </a:lnTo>
                    <a:lnTo>
                      <a:pt x="1" y="71"/>
                    </a:lnTo>
                    <a:lnTo>
                      <a:pt x="1" y="71"/>
                    </a:lnTo>
                    <a:lnTo>
                      <a:pt x="3" y="70"/>
                    </a:lnTo>
                    <a:lnTo>
                      <a:pt x="1" y="64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5" y="61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0" y="55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3" y="47"/>
                    </a:lnTo>
                    <a:lnTo>
                      <a:pt x="5" y="45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9" y="42"/>
                    </a:lnTo>
                    <a:lnTo>
                      <a:pt x="12" y="39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7" y="36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24" y="26"/>
                    </a:lnTo>
                    <a:lnTo>
                      <a:pt x="26" y="27"/>
                    </a:lnTo>
                    <a:lnTo>
                      <a:pt x="33" y="29"/>
                    </a:lnTo>
                    <a:lnTo>
                      <a:pt x="35" y="29"/>
                    </a:lnTo>
                    <a:lnTo>
                      <a:pt x="35" y="29"/>
                    </a:lnTo>
                    <a:lnTo>
                      <a:pt x="36" y="30"/>
                    </a:lnTo>
                    <a:lnTo>
                      <a:pt x="36" y="30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39" y="32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7" y="24"/>
                    </a:lnTo>
                    <a:lnTo>
                      <a:pt x="49" y="24"/>
                    </a:lnTo>
                    <a:lnTo>
                      <a:pt x="49" y="24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47" y="20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9" y="12"/>
                    </a:lnTo>
                    <a:lnTo>
                      <a:pt x="65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8" y="3"/>
                    </a:lnTo>
                    <a:lnTo>
                      <a:pt x="6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63" name="Freeform 89">
                <a:extLst>
                  <a:ext uri="{FF2B5EF4-FFF2-40B4-BE49-F238E27FC236}">
                    <a16:creationId xmlns:a16="http://schemas.microsoft.com/office/drawing/2014/main" id="{CB052A06-637C-0EA3-CD4C-2A1254191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3915"/>
                <a:ext cx="51" cy="8"/>
              </a:xfrm>
              <a:custGeom>
                <a:avLst/>
                <a:gdLst>
                  <a:gd name="T0" fmla="*/ 0 w 102"/>
                  <a:gd name="T1" fmla="*/ 0 h 17"/>
                  <a:gd name="T2" fmla="*/ 20 w 102"/>
                  <a:gd name="T3" fmla="*/ 6 h 17"/>
                  <a:gd name="T4" fmla="*/ 39 w 102"/>
                  <a:gd name="T5" fmla="*/ 17 h 17"/>
                  <a:gd name="T6" fmla="*/ 53 w 102"/>
                  <a:gd name="T7" fmla="*/ 17 h 17"/>
                  <a:gd name="T8" fmla="*/ 55 w 102"/>
                  <a:gd name="T9" fmla="*/ 9 h 17"/>
                  <a:gd name="T10" fmla="*/ 71 w 102"/>
                  <a:gd name="T11" fmla="*/ 11 h 17"/>
                  <a:gd name="T12" fmla="*/ 83 w 102"/>
                  <a:gd name="T13" fmla="*/ 15 h 17"/>
                  <a:gd name="T14" fmla="*/ 96 w 102"/>
                  <a:gd name="T15" fmla="*/ 5 h 17"/>
                  <a:gd name="T16" fmla="*/ 102 w 102"/>
                  <a:gd name="T17" fmla="*/ 9 h 17"/>
                  <a:gd name="T18" fmla="*/ 0 w 102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2" h="17">
                    <a:moveTo>
                      <a:pt x="0" y="0"/>
                    </a:moveTo>
                    <a:lnTo>
                      <a:pt x="20" y="6"/>
                    </a:lnTo>
                    <a:lnTo>
                      <a:pt x="39" y="17"/>
                    </a:lnTo>
                    <a:lnTo>
                      <a:pt x="53" y="17"/>
                    </a:lnTo>
                    <a:lnTo>
                      <a:pt x="55" y="9"/>
                    </a:lnTo>
                    <a:lnTo>
                      <a:pt x="71" y="11"/>
                    </a:lnTo>
                    <a:lnTo>
                      <a:pt x="83" y="15"/>
                    </a:lnTo>
                    <a:lnTo>
                      <a:pt x="96" y="5"/>
                    </a:lnTo>
                    <a:lnTo>
                      <a:pt x="102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64" name="Freeform 90">
                <a:extLst>
                  <a:ext uri="{FF2B5EF4-FFF2-40B4-BE49-F238E27FC236}">
                    <a16:creationId xmlns:a16="http://schemas.microsoft.com/office/drawing/2014/main" id="{16FD35B5-8C1C-1183-AEE2-B1D691B55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3915"/>
                <a:ext cx="51" cy="8"/>
              </a:xfrm>
              <a:custGeom>
                <a:avLst/>
                <a:gdLst>
                  <a:gd name="T0" fmla="*/ 0 w 102"/>
                  <a:gd name="T1" fmla="*/ 0 h 17"/>
                  <a:gd name="T2" fmla="*/ 20 w 102"/>
                  <a:gd name="T3" fmla="*/ 6 h 17"/>
                  <a:gd name="T4" fmla="*/ 39 w 102"/>
                  <a:gd name="T5" fmla="*/ 17 h 17"/>
                  <a:gd name="T6" fmla="*/ 53 w 102"/>
                  <a:gd name="T7" fmla="*/ 17 h 17"/>
                  <a:gd name="T8" fmla="*/ 55 w 102"/>
                  <a:gd name="T9" fmla="*/ 9 h 17"/>
                  <a:gd name="T10" fmla="*/ 71 w 102"/>
                  <a:gd name="T11" fmla="*/ 11 h 17"/>
                  <a:gd name="T12" fmla="*/ 83 w 102"/>
                  <a:gd name="T13" fmla="*/ 15 h 17"/>
                  <a:gd name="T14" fmla="*/ 96 w 102"/>
                  <a:gd name="T15" fmla="*/ 5 h 17"/>
                  <a:gd name="T16" fmla="*/ 102 w 102"/>
                  <a:gd name="T17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2" h="17">
                    <a:moveTo>
                      <a:pt x="0" y="0"/>
                    </a:moveTo>
                    <a:lnTo>
                      <a:pt x="20" y="6"/>
                    </a:lnTo>
                    <a:lnTo>
                      <a:pt x="39" y="17"/>
                    </a:lnTo>
                    <a:lnTo>
                      <a:pt x="53" y="17"/>
                    </a:lnTo>
                    <a:lnTo>
                      <a:pt x="55" y="9"/>
                    </a:lnTo>
                    <a:lnTo>
                      <a:pt x="71" y="11"/>
                    </a:lnTo>
                    <a:lnTo>
                      <a:pt x="83" y="15"/>
                    </a:lnTo>
                    <a:lnTo>
                      <a:pt x="96" y="5"/>
                    </a:lnTo>
                    <a:lnTo>
                      <a:pt x="10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65" name="Freeform 91">
                <a:extLst>
                  <a:ext uri="{FF2B5EF4-FFF2-40B4-BE49-F238E27FC236}">
                    <a16:creationId xmlns:a16="http://schemas.microsoft.com/office/drawing/2014/main" id="{99EFD898-6169-0673-9B0F-F81BAC2C8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920"/>
                <a:ext cx="19" cy="32"/>
              </a:xfrm>
              <a:custGeom>
                <a:avLst/>
                <a:gdLst>
                  <a:gd name="T0" fmla="*/ 38 w 38"/>
                  <a:gd name="T1" fmla="*/ 0 h 63"/>
                  <a:gd name="T2" fmla="*/ 38 w 38"/>
                  <a:gd name="T3" fmla="*/ 1 h 63"/>
                  <a:gd name="T4" fmla="*/ 35 w 38"/>
                  <a:gd name="T5" fmla="*/ 7 h 63"/>
                  <a:gd name="T6" fmla="*/ 30 w 38"/>
                  <a:gd name="T7" fmla="*/ 12 h 63"/>
                  <a:gd name="T8" fmla="*/ 30 w 38"/>
                  <a:gd name="T9" fmla="*/ 28 h 63"/>
                  <a:gd name="T10" fmla="*/ 27 w 38"/>
                  <a:gd name="T11" fmla="*/ 35 h 63"/>
                  <a:gd name="T12" fmla="*/ 12 w 38"/>
                  <a:gd name="T13" fmla="*/ 48 h 63"/>
                  <a:gd name="T14" fmla="*/ 7 w 38"/>
                  <a:gd name="T15" fmla="*/ 41 h 63"/>
                  <a:gd name="T16" fmla="*/ 0 w 38"/>
                  <a:gd name="T17" fmla="*/ 56 h 63"/>
                  <a:gd name="T18" fmla="*/ 3 w 38"/>
                  <a:gd name="T19" fmla="*/ 63 h 63"/>
                  <a:gd name="T20" fmla="*/ 38 w 38"/>
                  <a:gd name="T2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63">
                    <a:moveTo>
                      <a:pt x="38" y="0"/>
                    </a:moveTo>
                    <a:lnTo>
                      <a:pt x="38" y="1"/>
                    </a:lnTo>
                    <a:lnTo>
                      <a:pt x="35" y="7"/>
                    </a:lnTo>
                    <a:lnTo>
                      <a:pt x="30" y="12"/>
                    </a:lnTo>
                    <a:lnTo>
                      <a:pt x="30" y="28"/>
                    </a:lnTo>
                    <a:lnTo>
                      <a:pt x="27" y="35"/>
                    </a:lnTo>
                    <a:lnTo>
                      <a:pt x="12" y="48"/>
                    </a:lnTo>
                    <a:lnTo>
                      <a:pt x="7" y="41"/>
                    </a:lnTo>
                    <a:lnTo>
                      <a:pt x="0" y="56"/>
                    </a:lnTo>
                    <a:lnTo>
                      <a:pt x="3" y="63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66" name="Freeform 92">
                <a:extLst>
                  <a:ext uri="{FF2B5EF4-FFF2-40B4-BE49-F238E27FC236}">
                    <a16:creationId xmlns:a16="http://schemas.microsoft.com/office/drawing/2014/main" id="{DFA6C660-22CA-0337-91BF-A5E4B1E4B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920"/>
                <a:ext cx="19" cy="32"/>
              </a:xfrm>
              <a:custGeom>
                <a:avLst/>
                <a:gdLst>
                  <a:gd name="T0" fmla="*/ 38 w 38"/>
                  <a:gd name="T1" fmla="*/ 0 h 63"/>
                  <a:gd name="T2" fmla="*/ 38 w 38"/>
                  <a:gd name="T3" fmla="*/ 1 h 63"/>
                  <a:gd name="T4" fmla="*/ 35 w 38"/>
                  <a:gd name="T5" fmla="*/ 7 h 63"/>
                  <a:gd name="T6" fmla="*/ 30 w 38"/>
                  <a:gd name="T7" fmla="*/ 12 h 63"/>
                  <a:gd name="T8" fmla="*/ 30 w 38"/>
                  <a:gd name="T9" fmla="*/ 28 h 63"/>
                  <a:gd name="T10" fmla="*/ 27 w 38"/>
                  <a:gd name="T11" fmla="*/ 35 h 63"/>
                  <a:gd name="T12" fmla="*/ 12 w 38"/>
                  <a:gd name="T13" fmla="*/ 48 h 63"/>
                  <a:gd name="T14" fmla="*/ 7 w 38"/>
                  <a:gd name="T15" fmla="*/ 41 h 63"/>
                  <a:gd name="T16" fmla="*/ 0 w 38"/>
                  <a:gd name="T17" fmla="*/ 56 h 63"/>
                  <a:gd name="T18" fmla="*/ 3 w 38"/>
                  <a:gd name="T19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63">
                    <a:moveTo>
                      <a:pt x="38" y="0"/>
                    </a:moveTo>
                    <a:lnTo>
                      <a:pt x="38" y="1"/>
                    </a:lnTo>
                    <a:lnTo>
                      <a:pt x="35" y="7"/>
                    </a:lnTo>
                    <a:lnTo>
                      <a:pt x="30" y="12"/>
                    </a:lnTo>
                    <a:lnTo>
                      <a:pt x="30" y="28"/>
                    </a:lnTo>
                    <a:lnTo>
                      <a:pt x="27" y="35"/>
                    </a:lnTo>
                    <a:lnTo>
                      <a:pt x="12" y="48"/>
                    </a:lnTo>
                    <a:lnTo>
                      <a:pt x="7" y="41"/>
                    </a:lnTo>
                    <a:lnTo>
                      <a:pt x="0" y="56"/>
                    </a:lnTo>
                    <a:lnTo>
                      <a:pt x="3" y="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67" name="Freeform 93">
                <a:extLst>
                  <a:ext uri="{FF2B5EF4-FFF2-40B4-BE49-F238E27FC236}">
                    <a16:creationId xmlns:a16="http://schemas.microsoft.com/office/drawing/2014/main" id="{A20B5EB1-69C6-09CB-685C-D83A1C9CB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915"/>
                <a:ext cx="10" cy="33"/>
              </a:xfrm>
              <a:custGeom>
                <a:avLst/>
                <a:gdLst>
                  <a:gd name="T0" fmla="*/ 0 w 21"/>
                  <a:gd name="T1" fmla="*/ 67 h 67"/>
                  <a:gd name="T2" fmla="*/ 0 w 21"/>
                  <a:gd name="T3" fmla="*/ 65 h 67"/>
                  <a:gd name="T4" fmla="*/ 1 w 21"/>
                  <a:gd name="T5" fmla="*/ 64 h 67"/>
                  <a:gd name="T6" fmla="*/ 3 w 21"/>
                  <a:gd name="T7" fmla="*/ 53 h 67"/>
                  <a:gd name="T8" fmla="*/ 1 w 21"/>
                  <a:gd name="T9" fmla="*/ 55 h 67"/>
                  <a:gd name="T10" fmla="*/ 0 w 21"/>
                  <a:gd name="T11" fmla="*/ 49 h 67"/>
                  <a:gd name="T12" fmla="*/ 1 w 21"/>
                  <a:gd name="T13" fmla="*/ 39 h 67"/>
                  <a:gd name="T14" fmla="*/ 4 w 21"/>
                  <a:gd name="T15" fmla="*/ 38 h 67"/>
                  <a:gd name="T16" fmla="*/ 7 w 21"/>
                  <a:gd name="T17" fmla="*/ 39 h 67"/>
                  <a:gd name="T18" fmla="*/ 9 w 21"/>
                  <a:gd name="T19" fmla="*/ 41 h 67"/>
                  <a:gd name="T20" fmla="*/ 12 w 21"/>
                  <a:gd name="T21" fmla="*/ 43 h 67"/>
                  <a:gd name="T22" fmla="*/ 12 w 21"/>
                  <a:gd name="T23" fmla="*/ 43 h 67"/>
                  <a:gd name="T24" fmla="*/ 15 w 21"/>
                  <a:gd name="T25" fmla="*/ 43 h 67"/>
                  <a:gd name="T26" fmla="*/ 12 w 21"/>
                  <a:gd name="T27" fmla="*/ 33 h 67"/>
                  <a:gd name="T28" fmla="*/ 10 w 21"/>
                  <a:gd name="T29" fmla="*/ 35 h 67"/>
                  <a:gd name="T30" fmla="*/ 10 w 21"/>
                  <a:gd name="T31" fmla="*/ 36 h 67"/>
                  <a:gd name="T32" fmla="*/ 9 w 21"/>
                  <a:gd name="T33" fmla="*/ 36 h 67"/>
                  <a:gd name="T34" fmla="*/ 7 w 21"/>
                  <a:gd name="T35" fmla="*/ 30 h 67"/>
                  <a:gd name="T36" fmla="*/ 4 w 21"/>
                  <a:gd name="T37" fmla="*/ 30 h 67"/>
                  <a:gd name="T38" fmla="*/ 4 w 21"/>
                  <a:gd name="T39" fmla="*/ 29 h 67"/>
                  <a:gd name="T40" fmla="*/ 3 w 21"/>
                  <a:gd name="T41" fmla="*/ 27 h 67"/>
                  <a:gd name="T42" fmla="*/ 3 w 21"/>
                  <a:gd name="T43" fmla="*/ 24 h 67"/>
                  <a:gd name="T44" fmla="*/ 9 w 21"/>
                  <a:gd name="T45" fmla="*/ 20 h 67"/>
                  <a:gd name="T46" fmla="*/ 9 w 21"/>
                  <a:gd name="T47" fmla="*/ 21 h 67"/>
                  <a:gd name="T48" fmla="*/ 10 w 21"/>
                  <a:gd name="T49" fmla="*/ 21 h 67"/>
                  <a:gd name="T50" fmla="*/ 12 w 21"/>
                  <a:gd name="T51" fmla="*/ 18 h 67"/>
                  <a:gd name="T52" fmla="*/ 13 w 21"/>
                  <a:gd name="T53" fmla="*/ 18 h 67"/>
                  <a:gd name="T54" fmla="*/ 13 w 21"/>
                  <a:gd name="T55" fmla="*/ 18 h 67"/>
                  <a:gd name="T56" fmla="*/ 16 w 21"/>
                  <a:gd name="T57" fmla="*/ 15 h 67"/>
                  <a:gd name="T58" fmla="*/ 16 w 21"/>
                  <a:gd name="T59" fmla="*/ 15 h 67"/>
                  <a:gd name="T60" fmla="*/ 19 w 21"/>
                  <a:gd name="T61" fmla="*/ 9 h 67"/>
                  <a:gd name="T62" fmla="*/ 21 w 21"/>
                  <a:gd name="T6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" h="67">
                    <a:moveTo>
                      <a:pt x="0" y="67"/>
                    </a:moveTo>
                    <a:lnTo>
                      <a:pt x="0" y="6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1" y="64"/>
                    </a:lnTo>
                    <a:lnTo>
                      <a:pt x="1" y="64"/>
                    </a:lnTo>
                    <a:lnTo>
                      <a:pt x="3" y="59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49"/>
                    </a:lnTo>
                    <a:lnTo>
                      <a:pt x="3" y="46"/>
                    </a:lnTo>
                    <a:lnTo>
                      <a:pt x="1" y="39"/>
                    </a:lnTo>
                    <a:lnTo>
                      <a:pt x="1" y="39"/>
                    </a:lnTo>
                    <a:lnTo>
                      <a:pt x="4" y="38"/>
                    </a:lnTo>
                    <a:lnTo>
                      <a:pt x="6" y="39"/>
                    </a:lnTo>
                    <a:lnTo>
                      <a:pt x="7" y="39"/>
                    </a:lnTo>
                    <a:lnTo>
                      <a:pt x="9" y="39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5" y="43"/>
                    </a:lnTo>
                    <a:lnTo>
                      <a:pt x="13" y="33"/>
                    </a:lnTo>
                    <a:lnTo>
                      <a:pt x="12" y="33"/>
                    </a:lnTo>
                    <a:lnTo>
                      <a:pt x="12" y="33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9" y="32"/>
                    </a:lnTo>
                    <a:lnTo>
                      <a:pt x="7" y="30"/>
                    </a:lnTo>
                    <a:lnTo>
                      <a:pt x="6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4"/>
                    </a:lnTo>
                    <a:lnTo>
                      <a:pt x="4" y="21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8" y="11"/>
                    </a:lnTo>
                    <a:lnTo>
                      <a:pt x="19" y="9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68" name="Freeform 94">
                <a:extLst>
                  <a:ext uri="{FF2B5EF4-FFF2-40B4-BE49-F238E27FC236}">
                    <a16:creationId xmlns:a16="http://schemas.microsoft.com/office/drawing/2014/main" id="{1CA446BE-BF8B-0B13-88D6-6F6D89B7F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915"/>
                <a:ext cx="10" cy="33"/>
              </a:xfrm>
              <a:custGeom>
                <a:avLst/>
                <a:gdLst>
                  <a:gd name="T0" fmla="*/ 0 w 21"/>
                  <a:gd name="T1" fmla="*/ 67 h 67"/>
                  <a:gd name="T2" fmla="*/ 0 w 21"/>
                  <a:gd name="T3" fmla="*/ 65 h 67"/>
                  <a:gd name="T4" fmla="*/ 1 w 21"/>
                  <a:gd name="T5" fmla="*/ 64 h 67"/>
                  <a:gd name="T6" fmla="*/ 3 w 21"/>
                  <a:gd name="T7" fmla="*/ 53 h 67"/>
                  <a:gd name="T8" fmla="*/ 1 w 21"/>
                  <a:gd name="T9" fmla="*/ 55 h 67"/>
                  <a:gd name="T10" fmla="*/ 0 w 21"/>
                  <a:gd name="T11" fmla="*/ 49 h 67"/>
                  <a:gd name="T12" fmla="*/ 1 w 21"/>
                  <a:gd name="T13" fmla="*/ 39 h 67"/>
                  <a:gd name="T14" fmla="*/ 4 w 21"/>
                  <a:gd name="T15" fmla="*/ 38 h 67"/>
                  <a:gd name="T16" fmla="*/ 7 w 21"/>
                  <a:gd name="T17" fmla="*/ 39 h 67"/>
                  <a:gd name="T18" fmla="*/ 9 w 21"/>
                  <a:gd name="T19" fmla="*/ 41 h 67"/>
                  <a:gd name="T20" fmla="*/ 12 w 21"/>
                  <a:gd name="T21" fmla="*/ 43 h 67"/>
                  <a:gd name="T22" fmla="*/ 12 w 21"/>
                  <a:gd name="T23" fmla="*/ 43 h 67"/>
                  <a:gd name="T24" fmla="*/ 15 w 21"/>
                  <a:gd name="T25" fmla="*/ 43 h 67"/>
                  <a:gd name="T26" fmla="*/ 12 w 21"/>
                  <a:gd name="T27" fmla="*/ 33 h 67"/>
                  <a:gd name="T28" fmla="*/ 10 w 21"/>
                  <a:gd name="T29" fmla="*/ 35 h 67"/>
                  <a:gd name="T30" fmla="*/ 10 w 21"/>
                  <a:gd name="T31" fmla="*/ 36 h 67"/>
                  <a:gd name="T32" fmla="*/ 9 w 21"/>
                  <a:gd name="T33" fmla="*/ 36 h 67"/>
                  <a:gd name="T34" fmla="*/ 7 w 21"/>
                  <a:gd name="T35" fmla="*/ 30 h 67"/>
                  <a:gd name="T36" fmla="*/ 4 w 21"/>
                  <a:gd name="T37" fmla="*/ 30 h 67"/>
                  <a:gd name="T38" fmla="*/ 4 w 21"/>
                  <a:gd name="T39" fmla="*/ 29 h 67"/>
                  <a:gd name="T40" fmla="*/ 3 w 21"/>
                  <a:gd name="T41" fmla="*/ 27 h 67"/>
                  <a:gd name="T42" fmla="*/ 3 w 21"/>
                  <a:gd name="T43" fmla="*/ 24 h 67"/>
                  <a:gd name="T44" fmla="*/ 9 w 21"/>
                  <a:gd name="T45" fmla="*/ 20 h 67"/>
                  <a:gd name="T46" fmla="*/ 9 w 21"/>
                  <a:gd name="T47" fmla="*/ 21 h 67"/>
                  <a:gd name="T48" fmla="*/ 10 w 21"/>
                  <a:gd name="T49" fmla="*/ 21 h 67"/>
                  <a:gd name="T50" fmla="*/ 12 w 21"/>
                  <a:gd name="T51" fmla="*/ 18 h 67"/>
                  <a:gd name="T52" fmla="*/ 13 w 21"/>
                  <a:gd name="T53" fmla="*/ 18 h 67"/>
                  <a:gd name="T54" fmla="*/ 13 w 21"/>
                  <a:gd name="T55" fmla="*/ 18 h 67"/>
                  <a:gd name="T56" fmla="*/ 16 w 21"/>
                  <a:gd name="T57" fmla="*/ 15 h 67"/>
                  <a:gd name="T58" fmla="*/ 16 w 21"/>
                  <a:gd name="T59" fmla="*/ 15 h 67"/>
                  <a:gd name="T60" fmla="*/ 19 w 21"/>
                  <a:gd name="T61" fmla="*/ 9 h 67"/>
                  <a:gd name="T62" fmla="*/ 21 w 21"/>
                  <a:gd name="T6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" h="67">
                    <a:moveTo>
                      <a:pt x="0" y="67"/>
                    </a:moveTo>
                    <a:lnTo>
                      <a:pt x="0" y="6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1" y="64"/>
                    </a:lnTo>
                    <a:lnTo>
                      <a:pt x="1" y="64"/>
                    </a:lnTo>
                    <a:lnTo>
                      <a:pt x="3" y="59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49"/>
                    </a:lnTo>
                    <a:lnTo>
                      <a:pt x="3" y="46"/>
                    </a:lnTo>
                    <a:lnTo>
                      <a:pt x="1" y="39"/>
                    </a:lnTo>
                    <a:lnTo>
                      <a:pt x="1" y="39"/>
                    </a:lnTo>
                    <a:lnTo>
                      <a:pt x="4" y="38"/>
                    </a:lnTo>
                    <a:lnTo>
                      <a:pt x="6" y="39"/>
                    </a:lnTo>
                    <a:lnTo>
                      <a:pt x="7" y="39"/>
                    </a:lnTo>
                    <a:lnTo>
                      <a:pt x="9" y="39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5" y="43"/>
                    </a:lnTo>
                    <a:lnTo>
                      <a:pt x="13" y="33"/>
                    </a:lnTo>
                    <a:lnTo>
                      <a:pt x="12" y="33"/>
                    </a:lnTo>
                    <a:lnTo>
                      <a:pt x="12" y="33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6"/>
                    </a:lnTo>
                    <a:lnTo>
                      <a:pt x="9" y="32"/>
                    </a:lnTo>
                    <a:lnTo>
                      <a:pt x="7" y="30"/>
                    </a:lnTo>
                    <a:lnTo>
                      <a:pt x="6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4"/>
                    </a:lnTo>
                    <a:lnTo>
                      <a:pt x="4" y="21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8" y="11"/>
                    </a:lnTo>
                    <a:lnTo>
                      <a:pt x="19" y="9"/>
                    </a:lnTo>
                    <a:lnTo>
                      <a:pt x="19" y="5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69" name="Freeform 95">
                <a:extLst>
                  <a:ext uri="{FF2B5EF4-FFF2-40B4-BE49-F238E27FC236}">
                    <a16:creationId xmlns:a16="http://schemas.microsoft.com/office/drawing/2014/main" id="{DCD732A9-EFE0-5F11-FE83-C03793087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948"/>
                <a:ext cx="4" cy="19"/>
              </a:xfrm>
              <a:custGeom>
                <a:avLst/>
                <a:gdLst>
                  <a:gd name="T0" fmla="*/ 0 w 9"/>
                  <a:gd name="T1" fmla="*/ 0 h 38"/>
                  <a:gd name="T2" fmla="*/ 0 w 9"/>
                  <a:gd name="T3" fmla="*/ 6 h 38"/>
                  <a:gd name="T4" fmla="*/ 4 w 9"/>
                  <a:gd name="T5" fmla="*/ 12 h 38"/>
                  <a:gd name="T6" fmla="*/ 4 w 9"/>
                  <a:gd name="T7" fmla="*/ 29 h 38"/>
                  <a:gd name="T8" fmla="*/ 9 w 9"/>
                  <a:gd name="T9" fmla="*/ 38 h 38"/>
                  <a:gd name="T10" fmla="*/ 0 w 9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8">
                    <a:moveTo>
                      <a:pt x="0" y="0"/>
                    </a:moveTo>
                    <a:lnTo>
                      <a:pt x="0" y="6"/>
                    </a:lnTo>
                    <a:lnTo>
                      <a:pt x="4" y="12"/>
                    </a:lnTo>
                    <a:lnTo>
                      <a:pt x="4" y="29"/>
                    </a:lnTo>
                    <a:lnTo>
                      <a:pt x="9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70" name="Freeform 96">
                <a:extLst>
                  <a:ext uri="{FF2B5EF4-FFF2-40B4-BE49-F238E27FC236}">
                    <a16:creationId xmlns:a16="http://schemas.microsoft.com/office/drawing/2014/main" id="{3EA8672C-68DE-6A1D-7F89-5D212E135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948"/>
                <a:ext cx="4" cy="19"/>
              </a:xfrm>
              <a:custGeom>
                <a:avLst/>
                <a:gdLst>
                  <a:gd name="T0" fmla="*/ 0 w 9"/>
                  <a:gd name="T1" fmla="*/ 0 h 38"/>
                  <a:gd name="T2" fmla="*/ 0 w 9"/>
                  <a:gd name="T3" fmla="*/ 6 h 38"/>
                  <a:gd name="T4" fmla="*/ 4 w 9"/>
                  <a:gd name="T5" fmla="*/ 12 h 38"/>
                  <a:gd name="T6" fmla="*/ 4 w 9"/>
                  <a:gd name="T7" fmla="*/ 29 h 38"/>
                  <a:gd name="T8" fmla="*/ 9 w 9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8">
                    <a:moveTo>
                      <a:pt x="0" y="0"/>
                    </a:moveTo>
                    <a:lnTo>
                      <a:pt x="0" y="6"/>
                    </a:lnTo>
                    <a:lnTo>
                      <a:pt x="4" y="12"/>
                    </a:lnTo>
                    <a:lnTo>
                      <a:pt x="4" y="29"/>
                    </a:lnTo>
                    <a:lnTo>
                      <a:pt x="9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71" name="Freeform 97">
                <a:extLst>
                  <a:ext uri="{FF2B5EF4-FFF2-40B4-BE49-F238E27FC236}">
                    <a16:creationId xmlns:a16="http://schemas.microsoft.com/office/drawing/2014/main" id="{BB0A36CE-63AF-6DDF-F58C-E42F73A79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3972"/>
                <a:ext cx="16" cy="16"/>
              </a:xfrm>
              <a:custGeom>
                <a:avLst/>
                <a:gdLst>
                  <a:gd name="T0" fmla="*/ 32 w 32"/>
                  <a:gd name="T1" fmla="*/ 32 h 32"/>
                  <a:gd name="T2" fmla="*/ 31 w 32"/>
                  <a:gd name="T3" fmla="*/ 27 h 32"/>
                  <a:gd name="T4" fmla="*/ 31 w 32"/>
                  <a:gd name="T5" fmla="*/ 27 h 32"/>
                  <a:gd name="T6" fmla="*/ 29 w 32"/>
                  <a:gd name="T7" fmla="*/ 26 h 32"/>
                  <a:gd name="T8" fmla="*/ 26 w 32"/>
                  <a:gd name="T9" fmla="*/ 27 h 32"/>
                  <a:gd name="T10" fmla="*/ 23 w 32"/>
                  <a:gd name="T11" fmla="*/ 24 h 32"/>
                  <a:gd name="T12" fmla="*/ 23 w 32"/>
                  <a:gd name="T13" fmla="*/ 24 h 32"/>
                  <a:gd name="T14" fmla="*/ 21 w 32"/>
                  <a:gd name="T15" fmla="*/ 21 h 32"/>
                  <a:gd name="T16" fmla="*/ 20 w 32"/>
                  <a:gd name="T17" fmla="*/ 18 h 32"/>
                  <a:gd name="T18" fmla="*/ 20 w 32"/>
                  <a:gd name="T19" fmla="*/ 18 h 32"/>
                  <a:gd name="T20" fmla="*/ 20 w 32"/>
                  <a:gd name="T21" fmla="*/ 17 h 32"/>
                  <a:gd name="T22" fmla="*/ 17 w 32"/>
                  <a:gd name="T23" fmla="*/ 15 h 32"/>
                  <a:gd name="T24" fmla="*/ 17 w 32"/>
                  <a:gd name="T25" fmla="*/ 15 h 32"/>
                  <a:gd name="T26" fmla="*/ 17 w 32"/>
                  <a:gd name="T27" fmla="*/ 12 h 32"/>
                  <a:gd name="T28" fmla="*/ 9 w 32"/>
                  <a:gd name="T29" fmla="*/ 4 h 32"/>
                  <a:gd name="T30" fmla="*/ 9 w 32"/>
                  <a:gd name="T31" fmla="*/ 4 h 32"/>
                  <a:gd name="T32" fmla="*/ 8 w 32"/>
                  <a:gd name="T33" fmla="*/ 4 h 32"/>
                  <a:gd name="T34" fmla="*/ 2 w 32"/>
                  <a:gd name="T35" fmla="*/ 0 h 32"/>
                  <a:gd name="T36" fmla="*/ 2 w 32"/>
                  <a:gd name="T37" fmla="*/ 0 h 32"/>
                  <a:gd name="T38" fmla="*/ 2 w 32"/>
                  <a:gd name="T39" fmla="*/ 0 h 32"/>
                  <a:gd name="T40" fmla="*/ 0 w 32"/>
                  <a:gd name="T41" fmla="*/ 0 h 32"/>
                  <a:gd name="T42" fmla="*/ 32 w 32"/>
                  <a:gd name="T4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32" y="32"/>
                    </a:moveTo>
                    <a:lnTo>
                      <a:pt x="31" y="27"/>
                    </a:lnTo>
                    <a:lnTo>
                      <a:pt x="31" y="27"/>
                    </a:lnTo>
                    <a:lnTo>
                      <a:pt x="29" y="26"/>
                    </a:lnTo>
                    <a:lnTo>
                      <a:pt x="26" y="27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1" y="21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7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2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72" name="Freeform 98">
                <a:extLst>
                  <a:ext uri="{FF2B5EF4-FFF2-40B4-BE49-F238E27FC236}">
                    <a16:creationId xmlns:a16="http://schemas.microsoft.com/office/drawing/2014/main" id="{51846772-4BF3-8E1A-6979-10F409B9F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3972"/>
                <a:ext cx="16" cy="16"/>
              </a:xfrm>
              <a:custGeom>
                <a:avLst/>
                <a:gdLst>
                  <a:gd name="T0" fmla="*/ 32 w 32"/>
                  <a:gd name="T1" fmla="*/ 32 h 32"/>
                  <a:gd name="T2" fmla="*/ 31 w 32"/>
                  <a:gd name="T3" fmla="*/ 27 h 32"/>
                  <a:gd name="T4" fmla="*/ 31 w 32"/>
                  <a:gd name="T5" fmla="*/ 27 h 32"/>
                  <a:gd name="T6" fmla="*/ 29 w 32"/>
                  <a:gd name="T7" fmla="*/ 26 h 32"/>
                  <a:gd name="T8" fmla="*/ 26 w 32"/>
                  <a:gd name="T9" fmla="*/ 27 h 32"/>
                  <a:gd name="T10" fmla="*/ 23 w 32"/>
                  <a:gd name="T11" fmla="*/ 24 h 32"/>
                  <a:gd name="T12" fmla="*/ 23 w 32"/>
                  <a:gd name="T13" fmla="*/ 24 h 32"/>
                  <a:gd name="T14" fmla="*/ 21 w 32"/>
                  <a:gd name="T15" fmla="*/ 21 h 32"/>
                  <a:gd name="T16" fmla="*/ 20 w 32"/>
                  <a:gd name="T17" fmla="*/ 18 h 32"/>
                  <a:gd name="T18" fmla="*/ 20 w 32"/>
                  <a:gd name="T19" fmla="*/ 18 h 32"/>
                  <a:gd name="T20" fmla="*/ 20 w 32"/>
                  <a:gd name="T21" fmla="*/ 17 h 32"/>
                  <a:gd name="T22" fmla="*/ 17 w 32"/>
                  <a:gd name="T23" fmla="*/ 15 h 32"/>
                  <a:gd name="T24" fmla="*/ 17 w 32"/>
                  <a:gd name="T25" fmla="*/ 15 h 32"/>
                  <a:gd name="T26" fmla="*/ 17 w 32"/>
                  <a:gd name="T27" fmla="*/ 12 h 32"/>
                  <a:gd name="T28" fmla="*/ 9 w 32"/>
                  <a:gd name="T29" fmla="*/ 4 h 32"/>
                  <a:gd name="T30" fmla="*/ 9 w 32"/>
                  <a:gd name="T31" fmla="*/ 4 h 32"/>
                  <a:gd name="T32" fmla="*/ 8 w 32"/>
                  <a:gd name="T33" fmla="*/ 4 h 32"/>
                  <a:gd name="T34" fmla="*/ 2 w 32"/>
                  <a:gd name="T35" fmla="*/ 0 h 32"/>
                  <a:gd name="T36" fmla="*/ 2 w 32"/>
                  <a:gd name="T37" fmla="*/ 0 h 32"/>
                  <a:gd name="T38" fmla="*/ 2 w 32"/>
                  <a:gd name="T39" fmla="*/ 0 h 32"/>
                  <a:gd name="T40" fmla="*/ 0 w 32"/>
                  <a:gd name="T4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" h="32">
                    <a:moveTo>
                      <a:pt x="32" y="32"/>
                    </a:moveTo>
                    <a:lnTo>
                      <a:pt x="31" y="27"/>
                    </a:lnTo>
                    <a:lnTo>
                      <a:pt x="31" y="27"/>
                    </a:lnTo>
                    <a:lnTo>
                      <a:pt x="29" y="26"/>
                    </a:lnTo>
                    <a:lnTo>
                      <a:pt x="26" y="27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1" y="21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7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73" name="Freeform 99">
                <a:extLst>
                  <a:ext uri="{FF2B5EF4-FFF2-40B4-BE49-F238E27FC236}">
                    <a16:creationId xmlns:a16="http://schemas.microsoft.com/office/drawing/2014/main" id="{98379850-FAFB-42CB-3F29-1D08590BC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967"/>
                <a:ext cx="4" cy="5"/>
              </a:xfrm>
              <a:custGeom>
                <a:avLst/>
                <a:gdLst>
                  <a:gd name="T0" fmla="*/ 9 w 9"/>
                  <a:gd name="T1" fmla="*/ 0 h 9"/>
                  <a:gd name="T2" fmla="*/ 0 w 9"/>
                  <a:gd name="T3" fmla="*/ 4 h 9"/>
                  <a:gd name="T4" fmla="*/ 1 w 9"/>
                  <a:gd name="T5" fmla="*/ 9 h 9"/>
                  <a:gd name="T6" fmla="*/ 9 w 9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lnTo>
                      <a:pt x="0" y="4"/>
                    </a:lnTo>
                    <a:lnTo>
                      <a:pt x="1" y="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74" name="Freeform 100">
                <a:extLst>
                  <a:ext uri="{FF2B5EF4-FFF2-40B4-BE49-F238E27FC236}">
                    <a16:creationId xmlns:a16="http://schemas.microsoft.com/office/drawing/2014/main" id="{1B32576C-1B3C-2BF6-2BBC-B7F8B6E0C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967"/>
                <a:ext cx="4" cy="5"/>
              </a:xfrm>
              <a:custGeom>
                <a:avLst/>
                <a:gdLst>
                  <a:gd name="T0" fmla="*/ 9 w 9"/>
                  <a:gd name="T1" fmla="*/ 0 h 9"/>
                  <a:gd name="T2" fmla="*/ 0 w 9"/>
                  <a:gd name="T3" fmla="*/ 4 h 9"/>
                  <a:gd name="T4" fmla="*/ 1 w 9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lnTo>
                      <a:pt x="0" y="4"/>
                    </a:lnTo>
                    <a:lnTo>
                      <a:pt x="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75" name="Freeform 101">
                <a:extLst>
                  <a:ext uri="{FF2B5EF4-FFF2-40B4-BE49-F238E27FC236}">
                    <a16:creationId xmlns:a16="http://schemas.microsoft.com/office/drawing/2014/main" id="{CC60C9EC-F11B-8900-76A8-F4CEB37FD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3988"/>
                <a:ext cx="6" cy="9"/>
              </a:xfrm>
              <a:custGeom>
                <a:avLst/>
                <a:gdLst>
                  <a:gd name="T0" fmla="*/ 14 w 14"/>
                  <a:gd name="T1" fmla="*/ 18 h 18"/>
                  <a:gd name="T2" fmla="*/ 6 w 14"/>
                  <a:gd name="T3" fmla="*/ 10 h 18"/>
                  <a:gd name="T4" fmla="*/ 6 w 14"/>
                  <a:gd name="T5" fmla="*/ 10 h 18"/>
                  <a:gd name="T6" fmla="*/ 5 w 14"/>
                  <a:gd name="T7" fmla="*/ 3 h 18"/>
                  <a:gd name="T8" fmla="*/ 0 w 14"/>
                  <a:gd name="T9" fmla="*/ 1 h 18"/>
                  <a:gd name="T10" fmla="*/ 0 w 14"/>
                  <a:gd name="T11" fmla="*/ 1 h 18"/>
                  <a:gd name="T12" fmla="*/ 0 w 14"/>
                  <a:gd name="T13" fmla="*/ 0 h 18"/>
                  <a:gd name="T14" fmla="*/ 14 w 14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14" y="18"/>
                    </a:moveTo>
                    <a:lnTo>
                      <a:pt x="6" y="10"/>
                    </a:lnTo>
                    <a:lnTo>
                      <a:pt x="6" y="10"/>
                    </a:lnTo>
                    <a:lnTo>
                      <a:pt x="5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76" name="Freeform 102">
                <a:extLst>
                  <a:ext uri="{FF2B5EF4-FFF2-40B4-BE49-F238E27FC236}">
                    <a16:creationId xmlns:a16="http://schemas.microsoft.com/office/drawing/2014/main" id="{F7A074E3-F30A-F36F-74BE-0D24F1444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3988"/>
                <a:ext cx="6" cy="9"/>
              </a:xfrm>
              <a:custGeom>
                <a:avLst/>
                <a:gdLst>
                  <a:gd name="T0" fmla="*/ 14 w 14"/>
                  <a:gd name="T1" fmla="*/ 18 h 18"/>
                  <a:gd name="T2" fmla="*/ 6 w 14"/>
                  <a:gd name="T3" fmla="*/ 10 h 18"/>
                  <a:gd name="T4" fmla="*/ 6 w 14"/>
                  <a:gd name="T5" fmla="*/ 10 h 18"/>
                  <a:gd name="T6" fmla="*/ 5 w 14"/>
                  <a:gd name="T7" fmla="*/ 3 h 18"/>
                  <a:gd name="T8" fmla="*/ 0 w 14"/>
                  <a:gd name="T9" fmla="*/ 1 h 18"/>
                  <a:gd name="T10" fmla="*/ 0 w 14"/>
                  <a:gd name="T11" fmla="*/ 1 h 18"/>
                  <a:gd name="T12" fmla="*/ 0 w 14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8">
                    <a:moveTo>
                      <a:pt x="14" y="18"/>
                    </a:moveTo>
                    <a:lnTo>
                      <a:pt x="6" y="10"/>
                    </a:lnTo>
                    <a:lnTo>
                      <a:pt x="6" y="10"/>
                    </a:lnTo>
                    <a:lnTo>
                      <a:pt x="5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77" name="Freeform 103">
                <a:extLst>
                  <a:ext uri="{FF2B5EF4-FFF2-40B4-BE49-F238E27FC236}">
                    <a16:creationId xmlns:a16="http://schemas.microsoft.com/office/drawing/2014/main" id="{7E6CE2C5-CBDD-C04E-1FE2-FA67AA66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3996"/>
                <a:ext cx="100" cy="19"/>
              </a:xfrm>
              <a:custGeom>
                <a:avLst/>
                <a:gdLst>
                  <a:gd name="T0" fmla="*/ 200 w 200"/>
                  <a:gd name="T1" fmla="*/ 12 h 38"/>
                  <a:gd name="T2" fmla="*/ 197 w 200"/>
                  <a:gd name="T3" fmla="*/ 13 h 38"/>
                  <a:gd name="T4" fmla="*/ 191 w 200"/>
                  <a:gd name="T5" fmla="*/ 13 h 38"/>
                  <a:gd name="T6" fmla="*/ 188 w 200"/>
                  <a:gd name="T7" fmla="*/ 12 h 38"/>
                  <a:gd name="T8" fmla="*/ 188 w 200"/>
                  <a:gd name="T9" fmla="*/ 10 h 38"/>
                  <a:gd name="T10" fmla="*/ 186 w 200"/>
                  <a:gd name="T11" fmla="*/ 10 h 38"/>
                  <a:gd name="T12" fmla="*/ 171 w 200"/>
                  <a:gd name="T13" fmla="*/ 12 h 38"/>
                  <a:gd name="T14" fmla="*/ 167 w 200"/>
                  <a:gd name="T15" fmla="*/ 15 h 38"/>
                  <a:gd name="T16" fmla="*/ 161 w 200"/>
                  <a:gd name="T17" fmla="*/ 19 h 38"/>
                  <a:gd name="T18" fmla="*/ 159 w 200"/>
                  <a:gd name="T19" fmla="*/ 24 h 38"/>
                  <a:gd name="T20" fmla="*/ 150 w 200"/>
                  <a:gd name="T21" fmla="*/ 27 h 38"/>
                  <a:gd name="T22" fmla="*/ 141 w 200"/>
                  <a:gd name="T23" fmla="*/ 31 h 38"/>
                  <a:gd name="T24" fmla="*/ 141 w 200"/>
                  <a:gd name="T25" fmla="*/ 31 h 38"/>
                  <a:gd name="T26" fmla="*/ 138 w 200"/>
                  <a:gd name="T27" fmla="*/ 31 h 38"/>
                  <a:gd name="T28" fmla="*/ 135 w 200"/>
                  <a:gd name="T29" fmla="*/ 28 h 38"/>
                  <a:gd name="T30" fmla="*/ 132 w 200"/>
                  <a:gd name="T31" fmla="*/ 33 h 38"/>
                  <a:gd name="T32" fmla="*/ 123 w 200"/>
                  <a:gd name="T33" fmla="*/ 38 h 38"/>
                  <a:gd name="T34" fmla="*/ 116 w 200"/>
                  <a:gd name="T35" fmla="*/ 36 h 38"/>
                  <a:gd name="T36" fmla="*/ 115 w 200"/>
                  <a:gd name="T37" fmla="*/ 35 h 38"/>
                  <a:gd name="T38" fmla="*/ 104 w 200"/>
                  <a:gd name="T39" fmla="*/ 35 h 38"/>
                  <a:gd name="T40" fmla="*/ 95 w 200"/>
                  <a:gd name="T41" fmla="*/ 30 h 38"/>
                  <a:gd name="T42" fmla="*/ 94 w 200"/>
                  <a:gd name="T43" fmla="*/ 30 h 38"/>
                  <a:gd name="T44" fmla="*/ 83 w 200"/>
                  <a:gd name="T45" fmla="*/ 28 h 38"/>
                  <a:gd name="T46" fmla="*/ 53 w 200"/>
                  <a:gd name="T47" fmla="*/ 28 h 38"/>
                  <a:gd name="T48" fmla="*/ 53 w 200"/>
                  <a:gd name="T49" fmla="*/ 28 h 38"/>
                  <a:gd name="T50" fmla="*/ 45 w 200"/>
                  <a:gd name="T51" fmla="*/ 27 h 38"/>
                  <a:gd name="T52" fmla="*/ 44 w 200"/>
                  <a:gd name="T53" fmla="*/ 24 h 38"/>
                  <a:gd name="T54" fmla="*/ 42 w 200"/>
                  <a:gd name="T55" fmla="*/ 15 h 38"/>
                  <a:gd name="T56" fmla="*/ 44 w 200"/>
                  <a:gd name="T57" fmla="*/ 13 h 38"/>
                  <a:gd name="T58" fmla="*/ 44 w 200"/>
                  <a:gd name="T59" fmla="*/ 13 h 38"/>
                  <a:gd name="T60" fmla="*/ 44 w 200"/>
                  <a:gd name="T61" fmla="*/ 12 h 38"/>
                  <a:gd name="T62" fmla="*/ 38 w 200"/>
                  <a:gd name="T63" fmla="*/ 9 h 38"/>
                  <a:gd name="T64" fmla="*/ 33 w 200"/>
                  <a:gd name="T65" fmla="*/ 12 h 38"/>
                  <a:gd name="T66" fmla="*/ 28 w 200"/>
                  <a:gd name="T67" fmla="*/ 13 h 38"/>
                  <a:gd name="T68" fmla="*/ 22 w 200"/>
                  <a:gd name="T69" fmla="*/ 16 h 38"/>
                  <a:gd name="T70" fmla="*/ 16 w 200"/>
                  <a:gd name="T71" fmla="*/ 16 h 38"/>
                  <a:gd name="T72" fmla="*/ 15 w 200"/>
                  <a:gd name="T73" fmla="*/ 16 h 38"/>
                  <a:gd name="T74" fmla="*/ 1 w 200"/>
                  <a:gd name="T75" fmla="*/ 6 h 38"/>
                  <a:gd name="T76" fmla="*/ 0 w 200"/>
                  <a:gd name="T77" fmla="*/ 3 h 38"/>
                  <a:gd name="T78" fmla="*/ 0 w 200"/>
                  <a:gd name="T79" fmla="*/ 1 h 38"/>
                  <a:gd name="T80" fmla="*/ 1 w 200"/>
                  <a:gd name="T81" fmla="*/ 1 h 38"/>
                  <a:gd name="T82" fmla="*/ 3 w 200"/>
                  <a:gd name="T83" fmla="*/ 1 h 38"/>
                  <a:gd name="T84" fmla="*/ 4 w 200"/>
                  <a:gd name="T85" fmla="*/ 3 h 38"/>
                  <a:gd name="T86" fmla="*/ 6 w 200"/>
                  <a:gd name="T87" fmla="*/ 4 h 38"/>
                  <a:gd name="T88" fmla="*/ 10 w 200"/>
                  <a:gd name="T89" fmla="*/ 7 h 38"/>
                  <a:gd name="T90" fmla="*/ 12 w 200"/>
                  <a:gd name="T91" fmla="*/ 7 h 38"/>
                  <a:gd name="T92" fmla="*/ 16 w 200"/>
                  <a:gd name="T93" fmla="*/ 7 h 38"/>
                  <a:gd name="T94" fmla="*/ 16 w 200"/>
                  <a:gd name="T95" fmla="*/ 3 h 38"/>
                  <a:gd name="T96" fmla="*/ 15 w 200"/>
                  <a:gd name="T97" fmla="*/ 3 h 38"/>
                  <a:gd name="T98" fmla="*/ 12 w 200"/>
                  <a:gd name="T99" fmla="*/ 1 h 38"/>
                  <a:gd name="T100" fmla="*/ 12 w 200"/>
                  <a:gd name="T101" fmla="*/ 3 h 38"/>
                  <a:gd name="T102" fmla="*/ 10 w 200"/>
                  <a:gd name="T103" fmla="*/ 4 h 38"/>
                  <a:gd name="T104" fmla="*/ 10 w 200"/>
                  <a:gd name="T105" fmla="*/ 3 h 38"/>
                  <a:gd name="T106" fmla="*/ 200 w 200"/>
                  <a:gd name="T107" fmla="*/ 1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0" h="38">
                    <a:moveTo>
                      <a:pt x="200" y="12"/>
                    </a:moveTo>
                    <a:lnTo>
                      <a:pt x="200" y="12"/>
                    </a:lnTo>
                    <a:lnTo>
                      <a:pt x="197" y="13"/>
                    </a:lnTo>
                    <a:lnTo>
                      <a:pt x="197" y="13"/>
                    </a:lnTo>
                    <a:lnTo>
                      <a:pt x="192" y="13"/>
                    </a:lnTo>
                    <a:lnTo>
                      <a:pt x="191" y="13"/>
                    </a:lnTo>
                    <a:lnTo>
                      <a:pt x="189" y="13"/>
                    </a:lnTo>
                    <a:lnTo>
                      <a:pt x="188" y="12"/>
                    </a:lnTo>
                    <a:lnTo>
                      <a:pt x="188" y="12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6" y="10"/>
                    </a:lnTo>
                    <a:lnTo>
                      <a:pt x="171" y="12"/>
                    </a:lnTo>
                    <a:lnTo>
                      <a:pt x="171" y="12"/>
                    </a:lnTo>
                    <a:lnTo>
                      <a:pt x="168" y="13"/>
                    </a:lnTo>
                    <a:lnTo>
                      <a:pt x="167" y="15"/>
                    </a:lnTo>
                    <a:lnTo>
                      <a:pt x="167" y="15"/>
                    </a:lnTo>
                    <a:lnTo>
                      <a:pt x="161" y="19"/>
                    </a:lnTo>
                    <a:lnTo>
                      <a:pt x="161" y="19"/>
                    </a:lnTo>
                    <a:lnTo>
                      <a:pt x="159" y="24"/>
                    </a:lnTo>
                    <a:lnTo>
                      <a:pt x="153" y="27"/>
                    </a:lnTo>
                    <a:lnTo>
                      <a:pt x="150" y="27"/>
                    </a:lnTo>
                    <a:lnTo>
                      <a:pt x="150" y="28"/>
                    </a:lnTo>
                    <a:lnTo>
                      <a:pt x="141" y="31"/>
                    </a:lnTo>
                    <a:lnTo>
                      <a:pt x="141" y="31"/>
                    </a:lnTo>
                    <a:lnTo>
                      <a:pt x="141" y="31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35" y="28"/>
                    </a:lnTo>
                    <a:lnTo>
                      <a:pt x="135" y="28"/>
                    </a:lnTo>
                    <a:lnTo>
                      <a:pt x="132" y="31"/>
                    </a:lnTo>
                    <a:lnTo>
                      <a:pt x="132" y="33"/>
                    </a:lnTo>
                    <a:lnTo>
                      <a:pt x="127" y="36"/>
                    </a:lnTo>
                    <a:lnTo>
                      <a:pt x="123" y="38"/>
                    </a:lnTo>
                    <a:lnTo>
                      <a:pt x="121" y="38"/>
                    </a:lnTo>
                    <a:lnTo>
                      <a:pt x="116" y="36"/>
                    </a:lnTo>
                    <a:lnTo>
                      <a:pt x="116" y="36"/>
                    </a:lnTo>
                    <a:lnTo>
                      <a:pt x="115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1" y="31"/>
                    </a:lnTo>
                    <a:lnTo>
                      <a:pt x="95" y="30"/>
                    </a:lnTo>
                    <a:lnTo>
                      <a:pt x="95" y="30"/>
                    </a:lnTo>
                    <a:lnTo>
                      <a:pt x="94" y="30"/>
                    </a:lnTo>
                    <a:lnTo>
                      <a:pt x="92" y="30"/>
                    </a:lnTo>
                    <a:lnTo>
                      <a:pt x="83" y="28"/>
                    </a:lnTo>
                    <a:lnTo>
                      <a:pt x="82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48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4"/>
                    </a:lnTo>
                    <a:lnTo>
                      <a:pt x="44" y="21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3"/>
                    </a:lnTo>
                    <a:lnTo>
                      <a:pt x="44" y="13"/>
                    </a:lnTo>
                    <a:lnTo>
                      <a:pt x="44" y="13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42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3" y="12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2" y="16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3" y="1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3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9" y="1"/>
                    </a:lnTo>
                    <a:lnTo>
                      <a:pt x="20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78" name="Freeform 104">
                <a:extLst>
                  <a:ext uri="{FF2B5EF4-FFF2-40B4-BE49-F238E27FC236}">
                    <a16:creationId xmlns:a16="http://schemas.microsoft.com/office/drawing/2014/main" id="{EC61360D-C452-C0CF-F1A9-D68D28AA9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3996"/>
                <a:ext cx="100" cy="19"/>
              </a:xfrm>
              <a:custGeom>
                <a:avLst/>
                <a:gdLst>
                  <a:gd name="T0" fmla="*/ 200 w 200"/>
                  <a:gd name="T1" fmla="*/ 12 h 38"/>
                  <a:gd name="T2" fmla="*/ 197 w 200"/>
                  <a:gd name="T3" fmla="*/ 13 h 38"/>
                  <a:gd name="T4" fmla="*/ 191 w 200"/>
                  <a:gd name="T5" fmla="*/ 13 h 38"/>
                  <a:gd name="T6" fmla="*/ 188 w 200"/>
                  <a:gd name="T7" fmla="*/ 12 h 38"/>
                  <a:gd name="T8" fmla="*/ 188 w 200"/>
                  <a:gd name="T9" fmla="*/ 10 h 38"/>
                  <a:gd name="T10" fmla="*/ 186 w 200"/>
                  <a:gd name="T11" fmla="*/ 10 h 38"/>
                  <a:gd name="T12" fmla="*/ 171 w 200"/>
                  <a:gd name="T13" fmla="*/ 12 h 38"/>
                  <a:gd name="T14" fmla="*/ 167 w 200"/>
                  <a:gd name="T15" fmla="*/ 15 h 38"/>
                  <a:gd name="T16" fmla="*/ 161 w 200"/>
                  <a:gd name="T17" fmla="*/ 19 h 38"/>
                  <a:gd name="T18" fmla="*/ 159 w 200"/>
                  <a:gd name="T19" fmla="*/ 24 h 38"/>
                  <a:gd name="T20" fmla="*/ 150 w 200"/>
                  <a:gd name="T21" fmla="*/ 27 h 38"/>
                  <a:gd name="T22" fmla="*/ 141 w 200"/>
                  <a:gd name="T23" fmla="*/ 31 h 38"/>
                  <a:gd name="T24" fmla="*/ 141 w 200"/>
                  <a:gd name="T25" fmla="*/ 31 h 38"/>
                  <a:gd name="T26" fmla="*/ 138 w 200"/>
                  <a:gd name="T27" fmla="*/ 31 h 38"/>
                  <a:gd name="T28" fmla="*/ 135 w 200"/>
                  <a:gd name="T29" fmla="*/ 28 h 38"/>
                  <a:gd name="T30" fmla="*/ 132 w 200"/>
                  <a:gd name="T31" fmla="*/ 33 h 38"/>
                  <a:gd name="T32" fmla="*/ 123 w 200"/>
                  <a:gd name="T33" fmla="*/ 38 h 38"/>
                  <a:gd name="T34" fmla="*/ 116 w 200"/>
                  <a:gd name="T35" fmla="*/ 36 h 38"/>
                  <a:gd name="T36" fmla="*/ 115 w 200"/>
                  <a:gd name="T37" fmla="*/ 35 h 38"/>
                  <a:gd name="T38" fmla="*/ 104 w 200"/>
                  <a:gd name="T39" fmla="*/ 35 h 38"/>
                  <a:gd name="T40" fmla="*/ 95 w 200"/>
                  <a:gd name="T41" fmla="*/ 30 h 38"/>
                  <a:gd name="T42" fmla="*/ 94 w 200"/>
                  <a:gd name="T43" fmla="*/ 30 h 38"/>
                  <a:gd name="T44" fmla="*/ 83 w 200"/>
                  <a:gd name="T45" fmla="*/ 28 h 38"/>
                  <a:gd name="T46" fmla="*/ 53 w 200"/>
                  <a:gd name="T47" fmla="*/ 28 h 38"/>
                  <a:gd name="T48" fmla="*/ 53 w 200"/>
                  <a:gd name="T49" fmla="*/ 28 h 38"/>
                  <a:gd name="T50" fmla="*/ 45 w 200"/>
                  <a:gd name="T51" fmla="*/ 27 h 38"/>
                  <a:gd name="T52" fmla="*/ 44 w 200"/>
                  <a:gd name="T53" fmla="*/ 24 h 38"/>
                  <a:gd name="T54" fmla="*/ 42 w 200"/>
                  <a:gd name="T55" fmla="*/ 15 h 38"/>
                  <a:gd name="T56" fmla="*/ 44 w 200"/>
                  <a:gd name="T57" fmla="*/ 13 h 38"/>
                  <a:gd name="T58" fmla="*/ 44 w 200"/>
                  <a:gd name="T59" fmla="*/ 13 h 38"/>
                  <a:gd name="T60" fmla="*/ 44 w 200"/>
                  <a:gd name="T61" fmla="*/ 12 h 38"/>
                  <a:gd name="T62" fmla="*/ 38 w 200"/>
                  <a:gd name="T63" fmla="*/ 9 h 38"/>
                  <a:gd name="T64" fmla="*/ 33 w 200"/>
                  <a:gd name="T65" fmla="*/ 12 h 38"/>
                  <a:gd name="T66" fmla="*/ 28 w 200"/>
                  <a:gd name="T67" fmla="*/ 13 h 38"/>
                  <a:gd name="T68" fmla="*/ 22 w 200"/>
                  <a:gd name="T69" fmla="*/ 16 h 38"/>
                  <a:gd name="T70" fmla="*/ 16 w 200"/>
                  <a:gd name="T71" fmla="*/ 16 h 38"/>
                  <a:gd name="T72" fmla="*/ 15 w 200"/>
                  <a:gd name="T73" fmla="*/ 16 h 38"/>
                  <a:gd name="T74" fmla="*/ 1 w 200"/>
                  <a:gd name="T75" fmla="*/ 6 h 38"/>
                  <a:gd name="T76" fmla="*/ 0 w 200"/>
                  <a:gd name="T77" fmla="*/ 3 h 38"/>
                  <a:gd name="T78" fmla="*/ 0 w 200"/>
                  <a:gd name="T79" fmla="*/ 1 h 38"/>
                  <a:gd name="T80" fmla="*/ 1 w 200"/>
                  <a:gd name="T81" fmla="*/ 1 h 38"/>
                  <a:gd name="T82" fmla="*/ 3 w 200"/>
                  <a:gd name="T83" fmla="*/ 1 h 38"/>
                  <a:gd name="T84" fmla="*/ 4 w 200"/>
                  <a:gd name="T85" fmla="*/ 3 h 38"/>
                  <a:gd name="T86" fmla="*/ 6 w 200"/>
                  <a:gd name="T87" fmla="*/ 4 h 38"/>
                  <a:gd name="T88" fmla="*/ 10 w 200"/>
                  <a:gd name="T89" fmla="*/ 7 h 38"/>
                  <a:gd name="T90" fmla="*/ 12 w 200"/>
                  <a:gd name="T91" fmla="*/ 7 h 38"/>
                  <a:gd name="T92" fmla="*/ 16 w 200"/>
                  <a:gd name="T93" fmla="*/ 7 h 38"/>
                  <a:gd name="T94" fmla="*/ 16 w 200"/>
                  <a:gd name="T95" fmla="*/ 3 h 38"/>
                  <a:gd name="T96" fmla="*/ 15 w 200"/>
                  <a:gd name="T97" fmla="*/ 3 h 38"/>
                  <a:gd name="T98" fmla="*/ 12 w 200"/>
                  <a:gd name="T99" fmla="*/ 1 h 38"/>
                  <a:gd name="T100" fmla="*/ 12 w 200"/>
                  <a:gd name="T101" fmla="*/ 3 h 38"/>
                  <a:gd name="T102" fmla="*/ 10 w 200"/>
                  <a:gd name="T103" fmla="*/ 4 h 38"/>
                  <a:gd name="T104" fmla="*/ 10 w 200"/>
                  <a:gd name="T105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0" h="38">
                    <a:moveTo>
                      <a:pt x="200" y="12"/>
                    </a:moveTo>
                    <a:lnTo>
                      <a:pt x="200" y="12"/>
                    </a:lnTo>
                    <a:lnTo>
                      <a:pt x="197" y="13"/>
                    </a:lnTo>
                    <a:lnTo>
                      <a:pt x="197" y="13"/>
                    </a:lnTo>
                    <a:lnTo>
                      <a:pt x="192" y="13"/>
                    </a:lnTo>
                    <a:lnTo>
                      <a:pt x="191" y="13"/>
                    </a:lnTo>
                    <a:lnTo>
                      <a:pt x="189" y="13"/>
                    </a:lnTo>
                    <a:lnTo>
                      <a:pt x="188" y="12"/>
                    </a:lnTo>
                    <a:lnTo>
                      <a:pt x="188" y="12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6" y="10"/>
                    </a:lnTo>
                    <a:lnTo>
                      <a:pt x="171" y="12"/>
                    </a:lnTo>
                    <a:lnTo>
                      <a:pt x="171" y="12"/>
                    </a:lnTo>
                    <a:lnTo>
                      <a:pt x="168" y="13"/>
                    </a:lnTo>
                    <a:lnTo>
                      <a:pt x="167" y="15"/>
                    </a:lnTo>
                    <a:lnTo>
                      <a:pt x="167" y="15"/>
                    </a:lnTo>
                    <a:lnTo>
                      <a:pt x="161" y="19"/>
                    </a:lnTo>
                    <a:lnTo>
                      <a:pt x="161" y="19"/>
                    </a:lnTo>
                    <a:lnTo>
                      <a:pt x="159" y="24"/>
                    </a:lnTo>
                    <a:lnTo>
                      <a:pt x="153" y="27"/>
                    </a:lnTo>
                    <a:lnTo>
                      <a:pt x="150" y="27"/>
                    </a:lnTo>
                    <a:lnTo>
                      <a:pt x="150" y="28"/>
                    </a:lnTo>
                    <a:lnTo>
                      <a:pt x="141" y="31"/>
                    </a:lnTo>
                    <a:lnTo>
                      <a:pt x="141" y="31"/>
                    </a:lnTo>
                    <a:lnTo>
                      <a:pt x="141" y="31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35" y="28"/>
                    </a:lnTo>
                    <a:lnTo>
                      <a:pt x="135" y="28"/>
                    </a:lnTo>
                    <a:lnTo>
                      <a:pt x="132" y="31"/>
                    </a:lnTo>
                    <a:lnTo>
                      <a:pt x="132" y="33"/>
                    </a:lnTo>
                    <a:lnTo>
                      <a:pt x="127" y="36"/>
                    </a:lnTo>
                    <a:lnTo>
                      <a:pt x="123" y="38"/>
                    </a:lnTo>
                    <a:lnTo>
                      <a:pt x="121" y="38"/>
                    </a:lnTo>
                    <a:lnTo>
                      <a:pt x="116" y="36"/>
                    </a:lnTo>
                    <a:lnTo>
                      <a:pt x="116" y="36"/>
                    </a:lnTo>
                    <a:lnTo>
                      <a:pt x="115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1" y="31"/>
                    </a:lnTo>
                    <a:lnTo>
                      <a:pt x="95" y="30"/>
                    </a:lnTo>
                    <a:lnTo>
                      <a:pt x="95" y="30"/>
                    </a:lnTo>
                    <a:lnTo>
                      <a:pt x="94" y="30"/>
                    </a:lnTo>
                    <a:lnTo>
                      <a:pt x="92" y="30"/>
                    </a:lnTo>
                    <a:lnTo>
                      <a:pt x="83" y="28"/>
                    </a:lnTo>
                    <a:lnTo>
                      <a:pt x="82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48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4"/>
                    </a:lnTo>
                    <a:lnTo>
                      <a:pt x="44" y="21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3"/>
                    </a:lnTo>
                    <a:lnTo>
                      <a:pt x="44" y="13"/>
                    </a:lnTo>
                    <a:lnTo>
                      <a:pt x="44" y="13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42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3" y="12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2" y="16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3" y="1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3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79" name="Freeform 105">
                <a:extLst>
                  <a:ext uri="{FF2B5EF4-FFF2-40B4-BE49-F238E27FC236}">
                    <a16:creationId xmlns:a16="http://schemas.microsoft.com/office/drawing/2014/main" id="{0A038DA6-4F02-94C6-B071-7E8B29216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3969"/>
                <a:ext cx="39" cy="28"/>
              </a:xfrm>
              <a:custGeom>
                <a:avLst/>
                <a:gdLst>
                  <a:gd name="T0" fmla="*/ 78 w 78"/>
                  <a:gd name="T1" fmla="*/ 0 h 56"/>
                  <a:gd name="T2" fmla="*/ 52 w 78"/>
                  <a:gd name="T3" fmla="*/ 14 h 56"/>
                  <a:gd name="T4" fmla="*/ 31 w 78"/>
                  <a:gd name="T5" fmla="*/ 29 h 56"/>
                  <a:gd name="T6" fmla="*/ 25 w 78"/>
                  <a:gd name="T7" fmla="*/ 23 h 56"/>
                  <a:gd name="T8" fmla="*/ 17 w 78"/>
                  <a:gd name="T9" fmla="*/ 29 h 56"/>
                  <a:gd name="T10" fmla="*/ 14 w 78"/>
                  <a:gd name="T11" fmla="*/ 38 h 56"/>
                  <a:gd name="T12" fmla="*/ 0 w 78"/>
                  <a:gd name="T13" fmla="*/ 56 h 56"/>
                  <a:gd name="T14" fmla="*/ 78 w 78"/>
                  <a:gd name="T1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8" h="56">
                    <a:moveTo>
                      <a:pt x="78" y="0"/>
                    </a:moveTo>
                    <a:lnTo>
                      <a:pt x="52" y="14"/>
                    </a:lnTo>
                    <a:lnTo>
                      <a:pt x="31" y="29"/>
                    </a:lnTo>
                    <a:lnTo>
                      <a:pt x="25" y="23"/>
                    </a:lnTo>
                    <a:lnTo>
                      <a:pt x="17" y="29"/>
                    </a:lnTo>
                    <a:lnTo>
                      <a:pt x="14" y="38"/>
                    </a:lnTo>
                    <a:lnTo>
                      <a:pt x="0" y="56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80" name="Freeform 106">
                <a:extLst>
                  <a:ext uri="{FF2B5EF4-FFF2-40B4-BE49-F238E27FC236}">
                    <a16:creationId xmlns:a16="http://schemas.microsoft.com/office/drawing/2014/main" id="{F264A6B0-08E5-245B-D630-E4FCBF30D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3969"/>
                <a:ext cx="39" cy="28"/>
              </a:xfrm>
              <a:custGeom>
                <a:avLst/>
                <a:gdLst>
                  <a:gd name="T0" fmla="*/ 78 w 78"/>
                  <a:gd name="T1" fmla="*/ 0 h 56"/>
                  <a:gd name="T2" fmla="*/ 52 w 78"/>
                  <a:gd name="T3" fmla="*/ 14 h 56"/>
                  <a:gd name="T4" fmla="*/ 31 w 78"/>
                  <a:gd name="T5" fmla="*/ 29 h 56"/>
                  <a:gd name="T6" fmla="*/ 25 w 78"/>
                  <a:gd name="T7" fmla="*/ 23 h 56"/>
                  <a:gd name="T8" fmla="*/ 17 w 78"/>
                  <a:gd name="T9" fmla="*/ 29 h 56"/>
                  <a:gd name="T10" fmla="*/ 14 w 78"/>
                  <a:gd name="T11" fmla="*/ 38 h 56"/>
                  <a:gd name="T12" fmla="*/ 0 w 78"/>
                  <a:gd name="T13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56">
                    <a:moveTo>
                      <a:pt x="78" y="0"/>
                    </a:moveTo>
                    <a:lnTo>
                      <a:pt x="52" y="14"/>
                    </a:lnTo>
                    <a:lnTo>
                      <a:pt x="31" y="29"/>
                    </a:lnTo>
                    <a:lnTo>
                      <a:pt x="25" y="23"/>
                    </a:lnTo>
                    <a:lnTo>
                      <a:pt x="17" y="29"/>
                    </a:lnTo>
                    <a:lnTo>
                      <a:pt x="14" y="38"/>
                    </a:lnTo>
                    <a:lnTo>
                      <a:pt x="0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81" name="Freeform 107">
                <a:extLst>
                  <a:ext uri="{FF2B5EF4-FFF2-40B4-BE49-F238E27FC236}">
                    <a16:creationId xmlns:a16="http://schemas.microsoft.com/office/drawing/2014/main" id="{E7989795-82D7-EF29-BD2E-C71B4B1A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3967"/>
                <a:ext cx="8" cy="21"/>
              </a:xfrm>
              <a:custGeom>
                <a:avLst/>
                <a:gdLst>
                  <a:gd name="T0" fmla="*/ 0 w 17"/>
                  <a:gd name="T1" fmla="*/ 41 h 41"/>
                  <a:gd name="T2" fmla="*/ 14 w 17"/>
                  <a:gd name="T3" fmla="*/ 29 h 41"/>
                  <a:gd name="T4" fmla="*/ 17 w 17"/>
                  <a:gd name="T5" fmla="*/ 0 h 41"/>
                  <a:gd name="T6" fmla="*/ 0 w 17"/>
                  <a:gd name="T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41">
                    <a:moveTo>
                      <a:pt x="0" y="41"/>
                    </a:moveTo>
                    <a:lnTo>
                      <a:pt x="14" y="29"/>
                    </a:lnTo>
                    <a:lnTo>
                      <a:pt x="17" y="0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82" name="Freeform 108">
                <a:extLst>
                  <a:ext uri="{FF2B5EF4-FFF2-40B4-BE49-F238E27FC236}">
                    <a16:creationId xmlns:a16="http://schemas.microsoft.com/office/drawing/2014/main" id="{EE0B1152-542E-8668-291E-4428E3287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3967"/>
                <a:ext cx="8" cy="21"/>
              </a:xfrm>
              <a:custGeom>
                <a:avLst/>
                <a:gdLst>
                  <a:gd name="T0" fmla="*/ 0 w 17"/>
                  <a:gd name="T1" fmla="*/ 41 h 41"/>
                  <a:gd name="T2" fmla="*/ 14 w 17"/>
                  <a:gd name="T3" fmla="*/ 29 h 41"/>
                  <a:gd name="T4" fmla="*/ 17 w 17"/>
                  <a:gd name="T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1">
                    <a:moveTo>
                      <a:pt x="0" y="41"/>
                    </a:moveTo>
                    <a:lnTo>
                      <a:pt x="14" y="29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83" name="Freeform 109">
                <a:extLst>
                  <a:ext uri="{FF2B5EF4-FFF2-40B4-BE49-F238E27FC236}">
                    <a16:creationId xmlns:a16="http://schemas.microsoft.com/office/drawing/2014/main" id="{1F9371BD-C422-5505-D005-D86396B39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3959"/>
                <a:ext cx="22" cy="11"/>
              </a:xfrm>
              <a:custGeom>
                <a:avLst/>
                <a:gdLst>
                  <a:gd name="T0" fmla="*/ 0 w 42"/>
                  <a:gd name="T1" fmla="*/ 17 h 21"/>
                  <a:gd name="T2" fmla="*/ 10 w 42"/>
                  <a:gd name="T3" fmla="*/ 21 h 21"/>
                  <a:gd name="T4" fmla="*/ 42 w 42"/>
                  <a:gd name="T5" fmla="*/ 0 h 21"/>
                  <a:gd name="T6" fmla="*/ 41 w 42"/>
                  <a:gd name="T7" fmla="*/ 17 h 21"/>
                  <a:gd name="T8" fmla="*/ 0 w 42"/>
                  <a:gd name="T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0" y="17"/>
                    </a:moveTo>
                    <a:lnTo>
                      <a:pt x="10" y="21"/>
                    </a:lnTo>
                    <a:lnTo>
                      <a:pt x="42" y="0"/>
                    </a:lnTo>
                    <a:lnTo>
                      <a:pt x="41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84" name="Freeform 110">
                <a:extLst>
                  <a:ext uri="{FF2B5EF4-FFF2-40B4-BE49-F238E27FC236}">
                    <a16:creationId xmlns:a16="http://schemas.microsoft.com/office/drawing/2014/main" id="{031DBFAF-DFE1-669A-EC19-7CB53FB6E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3959"/>
                <a:ext cx="22" cy="11"/>
              </a:xfrm>
              <a:custGeom>
                <a:avLst/>
                <a:gdLst>
                  <a:gd name="T0" fmla="*/ 0 w 42"/>
                  <a:gd name="T1" fmla="*/ 17 h 21"/>
                  <a:gd name="T2" fmla="*/ 10 w 42"/>
                  <a:gd name="T3" fmla="*/ 21 h 21"/>
                  <a:gd name="T4" fmla="*/ 42 w 42"/>
                  <a:gd name="T5" fmla="*/ 0 h 21"/>
                  <a:gd name="T6" fmla="*/ 41 w 42"/>
                  <a:gd name="T7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1">
                    <a:moveTo>
                      <a:pt x="0" y="17"/>
                    </a:moveTo>
                    <a:lnTo>
                      <a:pt x="10" y="21"/>
                    </a:lnTo>
                    <a:lnTo>
                      <a:pt x="42" y="0"/>
                    </a:lnTo>
                    <a:lnTo>
                      <a:pt x="41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85" name="Freeform 111">
                <a:extLst>
                  <a:ext uri="{FF2B5EF4-FFF2-40B4-BE49-F238E27FC236}">
                    <a16:creationId xmlns:a16="http://schemas.microsoft.com/office/drawing/2014/main" id="{66AE5BCF-70A0-29FE-9305-448D91B33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3952"/>
                <a:ext cx="19" cy="17"/>
              </a:xfrm>
              <a:custGeom>
                <a:avLst/>
                <a:gdLst>
                  <a:gd name="T0" fmla="*/ 0 w 38"/>
                  <a:gd name="T1" fmla="*/ 0 h 34"/>
                  <a:gd name="T2" fmla="*/ 9 w 38"/>
                  <a:gd name="T3" fmla="*/ 7 h 34"/>
                  <a:gd name="T4" fmla="*/ 22 w 38"/>
                  <a:gd name="T5" fmla="*/ 7 h 34"/>
                  <a:gd name="T6" fmla="*/ 38 w 38"/>
                  <a:gd name="T7" fmla="*/ 25 h 34"/>
                  <a:gd name="T8" fmla="*/ 38 w 38"/>
                  <a:gd name="T9" fmla="*/ 34 h 34"/>
                  <a:gd name="T10" fmla="*/ 0 w 38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4">
                    <a:moveTo>
                      <a:pt x="0" y="0"/>
                    </a:moveTo>
                    <a:lnTo>
                      <a:pt x="9" y="7"/>
                    </a:lnTo>
                    <a:lnTo>
                      <a:pt x="22" y="7"/>
                    </a:lnTo>
                    <a:lnTo>
                      <a:pt x="38" y="25"/>
                    </a:lnTo>
                    <a:lnTo>
                      <a:pt x="38" y="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86" name="Freeform 112">
                <a:extLst>
                  <a:ext uri="{FF2B5EF4-FFF2-40B4-BE49-F238E27FC236}">
                    <a16:creationId xmlns:a16="http://schemas.microsoft.com/office/drawing/2014/main" id="{5A51012D-1393-CA99-B96A-2192135E5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3952"/>
                <a:ext cx="19" cy="17"/>
              </a:xfrm>
              <a:custGeom>
                <a:avLst/>
                <a:gdLst>
                  <a:gd name="T0" fmla="*/ 0 w 38"/>
                  <a:gd name="T1" fmla="*/ 0 h 34"/>
                  <a:gd name="T2" fmla="*/ 9 w 38"/>
                  <a:gd name="T3" fmla="*/ 7 h 34"/>
                  <a:gd name="T4" fmla="*/ 22 w 38"/>
                  <a:gd name="T5" fmla="*/ 7 h 34"/>
                  <a:gd name="T6" fmla="*/ 38 w 38"/>
                  <a:gd name="T7" fmla="*/ 25 h 34"/>
                  <a:gd name="T8" fmla="*/ 38 w 38"/>
                  <a:gd name="T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4">
                    <a:moveTo>
                      <a:pt x="0" y="0"/>
                    </a:moveTo>
                    <a:lnTo>
                      <a:pt x="9" y="7"/>
                    </a:lnTo>
                    <a:lnTo>
                      <a:pt x="22" y="7"/>
                    </a:lnTo>
                    <a:lnTo>
                      <a:pt x="38" y="25"/>
                    </a:lnTo>
                    <a:lnTo>
                      <a:pt x="38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87" name="Freeform 113">
                <a:extLst>
                  <a:ext uri="{FF2B5EF4-FFF2-40B4-BE49-F238E27FC236}">
                    <a16:creationId xmlns:a16="http://schemas.microsoft.com/office/drawing/2014/main" id="{4396B0EF-0B77-56AB-1891-BF64A1490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952"/>
                <a:ext cx="19" cy="15"/>
              </a:xfrm>
              <a:custGeom>
                <a:avLst/>
                <a:gdLst>
                  <a:gd name="T0" fmla="*/ 0 w 38"/>
                  <a:gd name="T1" fmla="*/ 31 h 31"/>
                  <a:gd name="T2" fmla="*/ 16 w 38"/>
                  <a:gd name="T3" fmla="*/ 20 h 31"/>
                  <a:gd name="T4" fmla="*/ 26 w 38"/>
                  <a:gd name="T5" fmla="*/ 8 h 31"/>
                  <a:gd name="T6" fmla="*/ 38 w 38"/>
                  <a:gd name="T7" fmla="*/ 0 h 31"/>
                  <a:gd name="T8" fmla="*/ 0 w 38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1">
                    <a:moveTo>
                      <a:pt x="0" y="31"/>
                    </a:moveTo>
                    <a:lnTo>
                      <a:pt x="16" y="20"/>
                    </a:lnTo>
                    <a:lnTo>
                      <a:pt x="26" y="8"/>
                    </a:lnTo>
                    <a:lnTo>
                      <a:pt x="38" y="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88" name="Freeform 114">
                <a:extLst>
                  <a:ext uri="{FF2B5EF4-FFF2-40B4-BE49-F238E27FC236}">
                    <a16:creationId xmlns:a16="http://schemas.microsoft.com/office/drawing/2014/main" id="{5589A3FE-BB95-F1E2-4217-D250845E6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952"/>
                <a:ext cx="19" cy="15"/>
              </a:xfrm>
              <a:custGeom>
                <a:avLst/>
                <a:gdLst>
                  <a:gd name="T0" fmla="*/ 0 w 38"/>
                  <a:gd name="T1" fmla="*/ 31 h 31"/>
                  <a:gd name="T2" fmla="*/ 16 w 38"/>
                  <a:gd name="T3" fmla="*/ 20 h 31"/>
                  <a:gd name="T4" fmla="*/ 26 w 38"/>
                  <a:gd name="T5" fmla="*/ 8 h 31"/>
                  <a:gd name="T6" fmla="*/ 38 w 38"/>
                  <a:gd name="T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31">
                    <a:moveTo>
                      <a:pt x="0" y="31"/>
                    </a:moveTo>
                    <a:lnTo>
                      <a:pt x="16" y="20"/>
                    </a:lnTo>
                    <a:lnTo>
                      <a:pt x="26" y="8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89" name="Freeform 115">
                <a:extLst>
                  <a:ext uri="{FF2B5EF4-FFF2-40B4-BE49-F238E27FC236}">
                    <a16:creationId xmlns:a16="http://schemas.microsoft.com/office/drawing/2014/main" id="{6C770E6C-24D4-B2B7-A9FD-D624E2049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920"/>
                <a:ext cx="30" cy="13"/>
              </a:xfrm>
              <a:custGeom>
                <a:avLst/>
                <a:gdLst>
                  <a:gd name="T0" fmla="*/ 0 w 59"/>
                  <a:gd name="T1" fmla="*/ 0 h 27"/>
                  <a:gd name="T2" fmla="*/ 7 w 59"/>
                  <a:gd name="T3" fmla="*/ 8 h 27"/>
                  <a:gd name="T4" fmla="*/ 24 w 59"/>
                  <a:gd name="T5" fmla="*/ 6 h 27"/>
                  <a:gd name="T6" fmla="*/ 36 w 59"/>
                  <a:gd name="T7" fmla="*/ 17 h 27"/>
                  <a:gd name="T8" fmla="*/ 36 w 59"/>
                  <a:gd name="T9" fmla="*/ 24 h 27"/>
                  <a:gd name="T10" fmla="*/ 42 w 59"/>
                  <a:gd name="T11" fmla="*/ 24 h 27"/>
                  <a:gd name="T12" fmla="*/ 47 w 59"/>
                  <a:gd name="T13" fmla="*/ 27 h 27"/>
                  <a:gd name="T14" fmla="*/ 59 w 59"/>
                  <a:gd name="T15" fmla="*/ 27 h 27"/>
                  <a:gd name="T16" fmla="*/ 0 w 59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27">
                    <a:moveTo>
                      <a:pt x="0" y="0"/>
                    </a:moveTo>
                    <a:lnTo>
                      <a:pt x="7" y="8"/>
                    </a:lnTo>
                    <a:lnTo>
                      <a:pt x="24" y="6"/>
                    </a:lnTo>
                    <a:lnTo>
                      <a:pt x="36" y="17"/>
                    </a:lnTo>
                    <a:lnTo>
                      <a:pt x="36" y="24"/>
                    </a:lnTo>
                    <a:lnTo>
                      <a:pt x="42" y="24"/>
                    </a:lnTo>
                    <a:lnTo>
                      <a:pt x="47" y="27"/>
                    </a:lnTo>
                    <a:lnTo>
                      <a:pt x="59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90" name="Freeform 116">
                <a:extLst>
                  <a:ext uri="{FF2B5EF4-FFF2-40B4-BE49-F238E27FC236}">
                    <a16:creationId xmlns:a16="http://schemas.microsoft.com/office/drawing/2014/main" id="{79F698BF-FFEE-6FAB-CF66-FFB4657DB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920"/>
                <a:ext cx="30" cy="13"/>
              </a:xfrm>
              <a:custGeom>
                <a:avLst/>
                <a:gdLst>
                  <a:gd name="T0" fmla="*/ 0 w 59"/>
                  <a:gd name="T1" fmla="*/ 0 h 27"/>
                  <a:gd name="T2" fmla="*/ 7 w 59"/>
                  <a:gd name="T3" fmla="*/ 8 h 27"/>
                  <a:gd name="T4" fmla="*/ 24 w 59"/>
                  <a:gd name="T5" fmla="*/ 6 h 27"/>
                  <a:gd name="T6" fmla="*/ 36 w 59"/>
                  <a:gd name="T7" fmla="*/ 17 h 27"/>
                  <a:gd name="T8" fmla="*/ 36 w 59"/>
                  <a:gd name="T9" fmla="*/ 24 h 27"/>
                  <a:gd name="T10" fmla="*/ 42 w 59"/>
                  <a:gd name="T11" fmla="*/ 24 h 27"/>
                  <a:gd name="T12" fmla="*/ 47 w 59"/>
                  <a:gd name="T13" fmla="*/ 27 h 27"/>
                  <a:gd name="T14" fmla="*/ 59 w 59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27">
                    <a:moveTo>
                      <a:pt x="0" y="0"/>
                    </a:moveTo>
                    <a:lnTo>
                      <a:pt x="7" y="8"/>
                    </a:lnTo>
                    <a:lnTo>
                      <a:pt x="24" y="6"/>
                    </a:lnTo>
                    <a:lnTo>
                      <a:pt x="36" y="17"/>
                    </a:lnTo>
                    <a:lnTo>
                      <a:pt x="36" y="24"/>
                    </a:lnTo>
                    <a:lnTo>
                      <a:pt x="42" y="24"/>
                    </a:lnTo>
                    <a:lnTo>
                      <a:pt x="47" y="27"/>
                    </a:lnTo>
                    <a:lnTo>
                      <a:pt x="59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91" name="Freeform 117">
                <a:extLst>
                  <a:ext uri="{FF2B5EF4-FFF2-40B4-BE49-F238E27FC236}">
                    <a16:creationId xmlns:a16="http://schemas.microsoft.com/office/drawing/2014/main" id="{AA762B80-DE06-13E2-020B-A2759EED0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3939"/>
                <a:ext cx="13" cy="21"/>
              </a:xfrm>
              <a:custGeom>
                <a:avLst/>
                <a:gdLst>
                  <a:gd name="T0" fmla="*/ 0 w 26"/>
                  <a:gd name="T1" fmla="*/ 43 h 43"/>
                  <a:gd name="T2" fmla="*/ 9 w 26"/>
                  <a:gd name="T3" fmla="*/ 34 h 43"/>
                  <a:gd name="T4" fmla="*/ 17 w 26"/>
                  <a:gd name="T5" fmla="*/ 34 h 43"/>
                  <a:gd name="T6" fmla="*/ 17 w 26"/>
                  <a:gd name="T7" fmla="*/ 17 h 43"/>
                  <a:gd name="T8" fmla="*/ 15 w 26"/>
                  <a:gd name="T9" fmla="*/ 11 h 43"/>
                  <a:gd name="T10" fmla="*/ 26 w 26"/>
                  <a:gd name="T11" fmla="*/ 0 h 43"/>
                  <a:gd name="T12" fmla="*/ 0 w 26"/>
                  <a:gd name="T1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43">
                    <a:moveTo>
                      <a:pt x="0" y="43"/>
                    </a:moveTo>
                    <a:lnTo>
                      <a:pt x="9" y="34"/>
                    </a:lnTo>
                    <a:lnTo>
                      <a:pt x="17" y="34"/>
                    </a:lnTo>
                    <a:lnTo>
                      <a:pt x="17" y="17"/>
                    </a:lnTo>
                    <a:lnTo>
                      <a:pt x="15" y="11"/>
                    </a:lnTo>
                    <a:lnTo>
                      <a:pt x="26" y="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92" name="Freeform 118">
                <a:extLst>
                  <a:ext uri="{FF2B5EF4-FFF2-40B4-BE49-F238E27FC236}">
                    <a16:creationId xmlns:a16="http://schemas.microsoft.com/office/drawing/2014/main" id="{02EBAE97-61BB-69ED-35CD-F7F1D703F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3939"/>
                <a:ext cx="13" cy="21"/>
              </a:xfrm>
              <a:custGeom>
                <a:avLst/>
                <a:gdLst>
                  <a:gd name="T0" fmla="*/ 0 w 26"/>
                  <a:gd name="T1" fmla="*/ 43 h 43"/>
                  <a:gd name="T2" fmla="*/ 9 w 26"/>
                  <a:gd name="T3" fmla="*/ 34 h 43"/>
                  <a:gd name="T4" fmla="*/ 17 w 26"/>
                  <a:gd name="T5" fmla="*/ 34 h 43"/>
                  <a:gd name="T6" fmla="*/ 17 w 26"/>
                  <a:gd name="T7" fmla="*/ 17 h 43"/>
                  <a:gd name="T8" fmla="*/ 15 w 26"/>
                  <a:gd name="T9" fmla="*/ 11 h 43"/>
                  <a:gd name="T10" fmla="*/ 26 w 26"/>
                  <a:gd name="T1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43">
                    <a:moveTo>
                      <a:pt x="0" y="43"/>
                    </a:moveTo>
                    <a:lnTo>
                      <a:pt x="9" y="34"/>
                    </a:lnTo>
                    <a:lnTo>
                      <a:pt x="17" y="34"/>
                    </a:lnTo>
                    <a:lnTo>
                      <a:pt x="17" y="17"/>
                    </a:lnTo>
                    <a:lnTo>
                      <a:pt x="15" y="11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93" name="Freeform 119">
                <a:extLst>
                  <a:ext uri="{FF2B5EF4-FFF2-40B4-BE49-F238E27FC236}">
                    <a16:creationId xmlns:a16="http://schemas.microsoft.com/office/drawing/2014/main" id="{533A24B1-3C40-948A-4A94-8810A644A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933"/>
                <a:ext cx="6" cy="6"/>
              </a:xfrm>
              <a:custGeom>
                <a:avLst/>
                <a:gdLst>
                  <a:gd name="T0" fmla="*/ 0 w 12"/>
                  <a:gd name="T1" fmla="*/ 0 h 11"/>
                  <a:gd name="T2" fmla="*/ 6 w 12"/>
                  <a:gd name="T3" fmla="*/ 0 h 11"/>
                  <a:gd name="T4" fmla="*/ 12 w 12"/>
                  <a:gd name="T5" fmla="*/ 11 h 11"/>
                  <a:gd name="T6" fmla="*/ 0 w 12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lnTo>
                      <a:pt x="6" y="0"/>
                    </a:lnTo>
                    <a:lnTo>
                      <a:pt x="12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94" name="Freeform 120">
                <a:extLst>
                  <a:ext uri="{FF2B5EF4-FFF2-40B4-BE49-F238E27FC236}">
                    <a16:creationId xmlns:a16="http://schemas.microsoft.com/office/drawing/2014/main" id="{28E7A25B-2FAC-7E97-52A5-B9AAD7A08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3933"/>
                <a:ext cx="6" cy="6"/>
              </a:xfrm>
              <a:custGeom>
                <a:avLst/>
                <a:gdLst>
                  <a:gd name="T0" fmla="*/ 0 w 12"/>
                  <a:gd name="T1" fmla="*/ 0 h 11"/>
                  <a:gd name="T2" fmla="*/ 6 w 12"/>
                  <a:gd name="T3" fmla="*/ 0 h 11"/>
                  <a:gd name="T4" fmla="*/ 12 w 12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lnTo>
                      <a:pt x="6" y="0"/>
                    </a:lnTo>
                    <a:lnTo>
                      <a:pt x="12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95" name="Freeform 121">
                <a:extLst>
                  <a:ext uri="{FF2B5EF4-FFF2-40B4-BE49-F238E27FC236}">
                    <a16:creationId xmlns:a16="http://schemas.microsoft.com/office/drawing/2014/main" id="{D203E1BE-0CFB-5A16-E554-92AEAEDEF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3960"/>
                <a:ext cx="35" cy="42"/>
              </a:xfrm>
              <a:custGeom>
                <a:avLst/>
                <a:gdLst>
                  <a:gd name="T0" fmla="*/ 70 w 70"/>
                  <a:gd name="T1" fmla="*/ 85 h 85"/>
                  <a:gd name="T2" fmla="*/ 64 w 70"/>
                  <a:gd name="T3" fmla="*/ 66 h 85"/>
                  <a:gd name="T4" fmla="*/ 50 w 70"/>
                  <a:gd name="T5" fmla="*/ 51 h 85"/>
                  <a:gd name="T6" fmla="*/ 37 w 70"/>
                  <a:gd name="T7" fmla="*/ 24 h 85"/>
                  <a:gd name="T8" fmla="*/ 23 w 70"/>
                  <a:gd name="T9" fmla="*/ 13 h 85"/>
                  <a:gd name="T10" fmla="*/ 11 w 70"/>
                  <a:gd name="T11" fmla="*/ 13 h 85"/>
                  <a:gd name="T12" fmla="*/ 3 w 70"/>
                  <a:gd name="T13" fmla="*/ 4 h 85"/>
                  <a:gd name="T14" fmla="*/ 0 w 70"/>
                  <a:gd name="T15" fmla="*/ 0 h 85"/>
                  <a:gd name="T16" fmla="*/ 70 w 70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" h="85">
                    <a:moveTo>
                      <a:pt x="70" y="85"/>
                    </a:moveTo>
                    <a:lnTo>
                      <a:pt x="64" y="66"/>
                    </a:lnTo>
                    <a:lnTo>
                      <a:pt x="50" y="51"/>
                    </a:lnTo>
                    <a:lnTo>
                      <a:pt x="37" y="24"/>
                    </a:lnTo>
                    <a:lnTo>
                      <a:pt x="23" y="13"/>
                    </a:lnTo>
                    <a:lnTo>
                      <a:pt x="11" y="13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70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96" name="Freeform 122">
                <a:extLst>
                  <a:ext uri="{FF2B5EF4-FFF2-40B4-BE49-F238E27FC236}">
                    <a16:creationId xmlns:a16="http://schemas.microsoft.com/office/drawing/2014/main" id="{C836C983-7C9A-BEE2-8735-28E85E92F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3960"/>
                <a:ext cx="35" cy="42"/>
              </a:xfrm>
              <a:custGeom>
                <a:avLst/>
                <a:gdLst>
                  <a:gd name="T0" fmla="*/ 70 w 70"/>
                  <a:gd name="T1" fmla="*/ 85 h 85"/>
                  <a:gd name="T2" fmla="*/ 64 w 70"/>
                  <a:gd name="T3" fmla="*/ 66 h 85"/>
                  <a:gd name="T4" fmla="*/ 50 w 70"/>
                  <a:gd name="T5" fmla="*/ 51 h 85"/>
                  <a:gd name="T6" fmla="*/ 37 w 70"/>
                  <a:gd name="T7" fmla="*/ 24 h 85"/>
                  <a:gd name="T8" fmla="*/ 23 w 70"/>
                  <a:gd name="T9" fmla="*/ 13 h 85"/>
                  <a:gd name="T10" fmla="*/ 11 w 70"/>
                  <a:gd name="T11" fmla="*/ 13 h 85"/>
                  <a:gd name="T12" fmla="*/ 3 w 70"/>
                  <a:gd name="T13" fmla="*/ 4 h 85"/>
                  <a:gd name="T14" fmla="*/ 0 w 70"/>
                  <a:gd name="T15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85">
                    <a:moveTo>
                      <a:pt x="70" y="85"/>
                    </a:moveTo>
                    <a:lnTo>
                      <a:pt x="64" y="66"/>
                    </a:lnTo>
                    <a:lnTo>
                      <a:pt x="50" y="51"/>
                    </a:lnTo>
                    <a:lnTo>
                      <a:pt x="37" y="24"/>
                    </a:lnTo>
                    <a:lnTo>
                      <a:pt x="23" y="13"/>
                    </a:lnTo>
                    <a:lnTo>
                      <a:pt x="11" y="13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97" name="Freeform 123">
                <a:extLst>
                  <a:ext uri="{FF2B5EF4-FFF2-40B4-BE49-F238E27FC236}">
                    <a16:creationId xmlns:a16="http://schemas.microsoft.com/office/drawing/2014/main" id="{73298DF1-E110-2635-9C9D-B9C20020A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3960"/>
                <a:ext cx="21" cy="9"/>
              </a:xfrm>
              <a:custGeom>
                <a:avLst/>
                <a:gdLst>
                  <a:gd name="T0" fmla="*/ 0 w 42"/>
                  <a:gd name="T1" fmla="*/ 18 h 18"/>
                  <a:gd name="T2" fmla="*/ 13 w 42"/>
                  <a:gd name="T3" fmla="*/ 10 h 18"/>
                  <a:gd name="T4" fmla="*/ 42 w 42"/>
                  <a:gd name="T5" fmla="*/ 0 h 18"/>
                  <a:gd name="T6" fmla="*/ 0 w 4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18">
                    <a:moveTo>
                      <a:pt x="0" y="18"/>
                    </a:moveTo>
                    <a:lnTo>
                      <a:pt x="13" y="10"/>
                    </a:lnTo>
                    <a:lnTo>
                      <a:pt x="42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98" name="Freeform 124">
                <a:extLst>
                  <a:ext uri="{FF2B5EF4-FFF2-40B4-BE49-F238E27FC236}">
                    <a16:creationId xmlns:a16="http://schemas.microsoft.com/office/drawing/2014/main" id="{FA265406-4BFA-461E-B984-96511E9E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3960"/>
                <a:ext cx="21" cy="9"/>
              </a:xfrm>
              <a:custGeom>
                <a:avLst/>
                <a:gdLst>
                  <a:gd name="T0" fmla="*/ 0 w 42"/>
                  <a:gd name="T1" fmla="*/ 18 h 18"/>
                  <a:gd name="T2" fmla="*/ 13 w 42"/>
                  <a:gd name="T3" fmla="*/ 10 h 18"/>
                  <a:gd name="T4" fmla="*/ 42 w 42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0" y="18"/>
                    </a:moveTo>
                    <a:lnTo>
                      <a:pt x="13" y="10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99" name="Freeform 125">
                <a:extLst>
                  <a:ext uri="{FF2B5EF4-FFF2-40B4-BE49-F238E27FC236}">
                    <a16:creationId xmlns:a16="http://schemas.microsoft.com/office/drawing/2014/main" id="{758F53D8-8917-1A83-C026-A6B2B2193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4022"/>
                <a:ext cx="30" cy="77"/>
              </a:xfrm>
              <a:custGeom>
                <a:avLst/>
                <a:gdLst>
                  <a:gd name="T0" fmla="*/ 1 w 59"/>
                  <a:gd name="T1" fmla="*/ 3 h 154"/>
                  <a:gd name="T2" fmla="*/ 1 w 59"/>
                  <a:gd name="T3" fmla="*/ 5 h 154"/>
                  <a:gd name="T4" fmla="*/ 0 w 59"/>
                  <a:gd name="T5" fmla="*/ 11 h 154"/>
                  <a:gd name="T6" fmla="*/ 1 w 59"/>
                  <a:gd name="T7" fmla="*/ 12 h 154"/>
                  <a:gd name="T8" fmla="*/ 1 w 59"/>
                  <a:gd name="T9" fmla="*/ 14 h 154"/>
                  <a:gd name="T10" fmla="*/ 4 w 59"/>
                  <a:gd name="T11" fmla="*/ 17 h 154"/>
                  <a:gd name="T12" fmla="*/ 7 w 59"/>
                  <a:gd name="T13" fmla="*/ 23 h 154"/>
                  <a:gd name="T14" fmla="*/ 7 w 59"/>
                  <a:gd name="T15" fmla="*/ 25 h 154"/>
                  <a:gd name="T16" fmla="*/ 10 w 59"/>
                  <a:gd name="T17" fmla="*/ 28 h 154"/>
                  <a:gd name="T18" fmla="*/ 10 w 59"/>
                  <a:gd name="T19" fmla="*/ 29 h 154"/>
                  <a:gd name="T20" fmla="*/ 12 w 59"/>
                  <a:gd name="T21" fmla="*/ 29 h 154"/>
                  <a:gd name="T22" fmla="*/ 16 w 59"/>
                  <a:gd name="T23" fmla="*/ 29 h 154"/>
                  <a:gd name="T24" fmla="*/ 19 w 59"/>
                  <a:gd name="T25" fmla="*/ 29 h 154"/>
                  <a:gd name="T26" fmla="*/ 21 w 59"/>
                  <a:gd name="T27" fmla="*/ 32 h 154"/>
                  <a:gd name="T28" fmla="*/ 19 w 59"/>
                  <a:gd name="T29" fmla="*/ 46 h 154"/>
                  <a:gd name="T30" fmla="*/ 18 w 59"/>
                  <a:gd name="T31" fmla="*/ 52 h 154"/>
                  <a:gd name="T32" fmla="*/ 18 w 59"/>
                  <a:gd name="T33" fmla="*/ 56 h 154"/>
                  <a:gd name="T34" fmla="*/ 19 w 59"/>
                  <a:gd name="T35" fmla="*/ 58 h 154"/>
                  <a:gd name="T36" fmla="*/ 19 w 59"/>
                  <a:gd name="T37" fmla="*/ 60 h 154"/>
                  <a:gd name="T38" fmla="*/ 24 w 59"/>
                  <a:gd name="T39" fmla="*/ 75 h 154"/>
                  <a:gd name="T40" fmla="*/ 28 w 59"/>
                  <a:gd name="T41" fmla="*/ 76 h 154"/>
                  <a:gd name="T42" fmla="*/ 30 w 59"/>
                  <a:gd name="T43" fmla="*/ 76 h 154"/>
                  <a:gd name="T44" fmla="*/ 30 w 59"/>
                  <a:gd name="T45" fmla="*/ 76 h 154"/>
                  <a:gd name="T46" fmla="*/ 31 w 59"/>
                  <a:gd name="T47" fmla="*/ 81 h 154"/>
                  <a:gd name="T48" fmla="*/ 31 w 59"/>
                  <a:gd name="T49" fmla="*/ 85 h 154"/>
                  <a:gd name="T50" fmla="*/ 30 w 59"/>
                  <a:gd name="T51" fmla="*/ 90 h 154"/>
                  <a:gd name="T52" fmla="*/ 34 w 59"/>
                  <a:gd name="T53" fmla="*/ 99 h 154"/>
                  <a:gd name="T54" fmla="*/ 34 w 59"/>
                  <a:gd name="T55" fmla="*/ 102 h 154"/>
                  <a:gd name="T56" fmla="*/ 34 w 59"/>
                  <a:gd name="T57" fmla="*/ 104 h 154"/>
                  <a:gd name="T58" fmla="*/ 36 w 59"/>
                  <a:gd name="T59" fmla="*/ 105 h 154"/>
                  <a:gd name="T60" fmla="*/ 37 w 59"/>
                  <a:gd name="T61" fmla="*/ 105 h 154"/>
                  <a:gd name="T62" fmla="*/ 42 w 59"/>
                  <a:gd name="T63" fmla="*/ 107 h 154"/>
                  <a:gd name="T64" fmla="*/ 45 w 59"/>
                  <a:gd name="T65" fmla="*/ 108 h 154"/>
                  <a:gd name="T66" fmla="*/ 51 w 59"/>
                  <a:gd name="T67" fmla="*/ 110 h 154"/>
                  <a:gd name="T68" fmla="*/ 53 w 59"/>
                  <a:gd name="T69" fmla="*/ 111 h 154"/>
                  <a:gd name="T70" fmla="*/ 56 w 59"/>
                  <a:gd name="T71" fmla="*/ 111 h 154"/>
                  <a:gd name="T72" fmla="*/ 59 w 59"/>
                  <a:gd name="T73" fmla="*/ 120 h 154"/>
                  <a:gd name="T74" fmla="*/ 54 w 59"/>
                  <a:gd name="T75" fmla="*/ 123 h 154"/>
                  <a:gd name="T76" fmla="*/ 53 w 59"/>
                  <a:gd name="T77" fmla="*/ 123 h 154"/>
                  <a:gd name="T78" fmla="*/ 51 w 59"/>
                  <a:gd name="T79" fmla="*/ 126 h 154"/>
                  <a:gd name="T80" fmla="*/ 42 w 59"/>
                  <a:gd name="T81" fmla="*/ 142 h 154"/>
                  <a:gd name="T82" fmla="*/ 40 w 59"/>
                  <a:gd name="T83" fmla="*/ 143 h 154"/>
                  <a:gd name="T84" fmla="*/ 42 w 59"/>
                  <a:gd name="T85" fmla="*/ 145 h 154"/>
                  <a:gd name="T86" fmla="*/ 42 w 59"/>
                  <a:gd name="T87" fmla="*/ 148 h 154"/>
                  <a:gd name="T88" fmla="*/ 3 w 59"/>
                  <a:gd name="T89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9" h="154">
                    <a:moveTo>
                      <a:pt x="3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20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3" y="29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21" y="32"/>
                    </a:lnTo>
                    <a:lnTo>
                      <a:pt x="22" y="43"/>
                    </a:lnTo>
                    <a:lnTo>
                      <a:pt x="19" y="46"/>
                    </a:lnTo>
                    <a:lnTo>
                      <a:pt x="18" y="50"/>
                    </a:lnTo>
                    <a:lnTo>
                      <a:pt x="18" y="52"/>
                    </a:lnTo>
                    <a:lnTo>
                      <a:pt x="18" y="52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8"/>
                    </a:lnTo>
                    <a:lnTo>
                      <a:pt x="19" y="58"/>
                    </a:lnTo>
                    <a:lnTo>
                      <a:pt x="19" y="60"/>
                    </a:lnTo>
                    <a:lnTo>
                      <a:pt x="21" y="61"/>
                    </a:lnTo>
                    <a:lnTo>
                      <a:pt x="24" y="75"/>
                    </a:lnTo>
                    <a:lnTo>
                      <a:pt x="28" y="75"/>
                    </a:lnTo>
                    <a:lnTo>
                      <a:pt x="28" y="76"/>
                    </a:lnTo>
                    <a:lnTo>
                      <a:pt x="28" y="76"/>
                    </a:lnTo>
                    <a:lnTo>
                      <a:pt x="30" y="76"/>
                    </a:lnTo>
                    <a:lnTo>
                      <a:pt x="30" y="76"/>
                    </a:lnTo>
                    <a:lnTo>
                      <a:pt x="30" y="76"/>
                    </a:lnTo>
                    <a:lnTo>
                      <a:pt x="31" y="78"/>
                    </a:lnTo>
                    <a:lnTo>
                      <a:pt x="31" y="81"/>
                    </a:lnTo>
                    <a:lnTo>
                      <a:pt x="31" y="84"/>
                    </a:lnTo>
                    <a:lnTo>
                      <a:pt x="31" y="85"/>
                    </a:lnTo>
                    <a:lnTo>
                      <a:pt x="31" y="85"/>
                    </a:lnTo>
                    <a:lnTo>
                      <a:pt x="30" y="90"/>
                    </a:lnTo>
                    <a:lnTo>
                      <a:pt x="31" y="98"/>
                    </a:lnTo>
                    <a:lnTo>
                      <a:pt x="34" y="99"/>
                    </a:lnTo>
                    <a:lnTo>
                      <a:pt x="34" y="102"/>
                    </a:lnTo>
                    <a:lnTo>
                      <a:pt x="34" y="102"/>
                    </a:lnTo>
                    <a:lnTo>
                      <a:pt x="34" y="102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6" y="105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42" y="107"/>
                    </a:lnTo>
                    <a:lnTo>
                      <a:pt x="44" y="107"/>
                    </a:lnTo>
                    <a:lnTo>
                      <a:pt x="45" y="108"/>
                    </a:lnTo>
                    <a:lnTo>
                      <a:pt x="45" y="108"/>
                    </a:lnTo>
                    <a:lnTo>
                      <a:pt x="51" y="110"/>
                    </a:lnTo>
                    <a:lnTo>
                      <a:pt x="51" y="110"/>
                    </a:lnTo>
                    <a:lnTo>
                      <a:pt x="53" y="111"/>
                    </a:lnTo>
                    <a:lnTo>
                      <a:pt x="53" y="111"/>
                    </a:lnTo>
                    <a:lnTo>
                      <a:pt x="56" y="111"/>
                    </a:lnTo>
                    <a:lnTo>
                      <a:pt x="56" y="113"/>
                    </a:lnTo>
                    <a:lnTo>
                      <a:pt x="59" y="120"/>
                    </a:lnTo>
                    <a:lnTo>
                      <a:pt x="57" y="122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3" y="123"/>
                    </a:lnTo>
                    <a:lnTo>
                      <a:pt x="51" y="125"/>
                    </a:lnTo>
                    <a:lnTo>
                      <a:pt x="51" y="126"/>
                    </a:lnTo>
                    <a:lnTo>
                      <a:pt x="50" y="126"/>
                    </a:lnTo>
                    <a:lnTo>
                      <a:pt x="42" y="142"/>
                    </a:lnTo>
                    <a:lnTo>
                      <a:pt x="42" y="142"/>
                    </a:lnTo>
                    <a:lnTo>
                      <a:pt x="40" y="143"/>
                    </a:lnTo>
                    <a:lnTo>
                      <a:pt x="42" y="145"/>
                    </a:lnTo>
                    <a:lnTo>
                      <a:pt x="42" y="145"/>
                    </a:lnTo>
                    <a:lnTo>
                      <a:pt x="42" y="146"/>
                    </a:lnTo>
                    <a:lnTo>
                      <a:pt x="42" y="148"/>
                    </a:lnTo>
                    <a:lnTo>
                      <a:pt x="47" y="15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00" name="Freeform 126">
                <a:extLst>
                  <a:ext uri="{FF2B5EF4-FFF2-40B4-BE49-F238E27FC236}">
                    <a16:creationId xmlns:a16="http://schemas.microsoft.com/office/drawing/2014/main" id="{6F56EF65-458F-AF53-7139-39B84DB44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4022"/>
                <a:ext cx="30" cy="77"/>
              </a:xfrm>
              <a:custGeom>
                <a:avLst/>
                <a:gdLst>
                  <a:gd name="T0" fmla="*/ 1 w 59"/>
                  <a:gd name="T1" fmla="*/ 3 h 154"/>
                  <a:gd name="T2" fmla="*/ 1 w 59"/>
                  <a:gd name="T3" fmla="*/ 5 h 154"/>
                  <a:gd name="T4" fmla="*/ 0 w 59"/>
                  <a:gd name="T5" fmla="*/ 11 h 154"/>
                  <a:gd name="T6" fmla="*/ 1 w 59"/>
                  <a:gd name="T7" fmla="*/ 12 h 154"/>
                  <a:gd name="T8" fmla="*/ 1 w 59"/>
                  <a:gd name="T9" fmla="*/ 14 h 154"/>
                  <a:gd name="T10" fmla="*/ 4 w 59"/>
                  <a:gd name="T11" fmla="*/ 17 h 154"/>
                  <a:gd name="T12" fmla="*/ 7 w 59"/>
                  <a:gd name="T13" fmla="*/ 23 h 154"/>
                  <a:gd name="T14" fmla="*/ 7 w 59"/>
                  <a:gd name="T15" fmla="*/ 25 h 154"/>
                  <a:gd name="T16" fmla="*/ 10 w 59"/>
                  <a:gd name="T17" fmla="*/ 28 h 154"/>
                  <a:gd name="T18" fmla="*/ 10 w 59"/>
                  <a:gd name="T19" fmla="*/ 29 h 154"/>
                  <a:gd name="T20" fmla="*/ 12 w 59"/>
                  <a:gd name="T21" fmla="*/ 29 h 154"/>
                  <a:gd name="T22" fmla="*/ 16 w 59"/>
                  <a:gd name="T23" fmla="*/ 29 h 154"/>
                  <a:gd name="T24" fmla="*/ 19 w 59"/>
                  <a:gd name="T25" fmla="*/ 29 h 154"/>
                  <a:gd name="T26" fmla="*/ 21 w 59"/>
                  <a:gd name="T27" fmla="*/ 32 h 154"/>
                  <a:gd name="T28" fmla="*/ 19 w 59"/>
                  <a:gd name="T29" fmla="*/ 46 h 154"/>
                  <a:gd name="T30" fmla="*/ 18 w 59"/>
                  <a:gd name="T31" fmla="*/ 52 h 154"/>
                  <a:gd name="T32" fmla="*/ 18 w 59"/>
                  <a:gd name="T33" fmla="*/ 56 h 154"/>
                  <a:gd name="T34" fmla="*/ 19 w 59"/>
                  <a:gd name="T35" fmla="*/ 58 h 154"/>
                  <a:gd name="T36" fmla="*/ 19 w 59"/>
                  <a:gd name="T37" fmla="*/ 60 h 154"/>
                  <a:gd name="T38" fmla="*/ 24 w 59"/>
                  <a:gd name="T39" fmla="*/ 75 h 154"/>
                  <a:gd name="T40" fmla="*/ 28 w 59"/>
                  <a:gd name="T41" fmla="*/ 76 h 154"/>
                  <a:gd name="T42" fmla="*/ 30 w 59"/>
                  <a:gd name="T43" fmla="*/ 76 h 154"/>
                  <a:gd name="T44" fmla="*/ 30 w 59"/>
                  <a:gd name="T45" fmla="*/ 76 h 154"/>
                  <a:gd name="T46" fmla="*/ 31 w 59"/>
                  <a:gd name="T47" fmla="*/ 81 h 154"/>
                  <a:gd name="T48" fmla="*/ 31 w 59"/>
                  <a:gd name="T49" fmla="*/ 85 h 154"/>
                  <a:gd name="T50" fmla="*/ 30 w 59"/>
                  <a:gd name="T51" fmla="*/ 90 h 154"/>
                  <a:gd name="T52" fmla="*/ 34 w 59"/>
                  <a:gd name="T53" fmla="*/ 99 h 154"/>
                  <a:gd name="T54" fmla="*/ 34 w 59"/>
                  <a:gd name="T55" fmla="*/ 102 h 154"/>
                  <a:gd name="T56" fmla="*/ 34 w 59"/>
                  <a:gd name="T57" fmla="*/ 104 h 154"/>
                  <a:gd name="T58" fmla="*/ 36 w 59"/>
                  <a:gd name="T59" fmla="*/ 105 h 154"/>
                  <a:gd name="T60" fmla="*/ 37 w 59"/>
                  <a:gd name="T61" fmla="*/ 105 h 154"/>
                  <a:gd name="T62" fmla="*/ 42 w 59"/>
                  <a:gd name="T63" fmla="*/ 107 h 154"/>
                  <a:gd name="T64" fmla="*/ 45 w 59"/>
                  <a:gd name="T65" fmla="*/ 108 h 154"/>
                  <a:gd name="T66" fmla="*/ 51 w 59"/>
                  <a:gd name="T67" fmla="*/ 110 h 154"/>
                  <a:gd name="T68" fmla="*/ 53 w 59"/>
                  <a:gd name="T69" fmla="*/ 111 h 154"/>
                  <a:gd name="T70" fmla="*/ 56 w 59"/>
                  <a:gd name="T71" fmla="*/ 111 h 154"/>
                  <a:gd name="T72" fmla="*/ 59 w 59"/>
                  <a:gd name="T73" fmla="*/ 120 h 154"/>
                  <a:gd name="T74" fmla="*/ 54 w 59"/>
                  <a:gd name="T75" fmla="*/ 123 h 154"/>
                  <a:gd name="T76" fmla="*/ 53 w 59"/>
                  <a:gd name="T77" fmla="*/ 123 h 154"/>
                  <a:gd name="T78" fmla="*/ 51 w 59"/>
                  <a:gd name="T79" fmla="*/ 126 h 154"/>
                  <a:gd name="T80" fmla="*/ 42 w 59"/>
                  <a:gd name="T81" fmla="*/ 142 h 154"/>
                  <a:gd name="T82" fmla="*/ 40 w 59"/>
                  <a:gd name="T83" fmla="*/ 143 h 154"/>
                  <a:gd name="T84" fmla="*/ 42 w 59"/>
                  <a:gd name="T85" fmla="*/ 145 h 154"/>
                  <a:gd name="T86" fmla="*/ 42 w 59"/>
                  <a:gd name="T87" fmla="*/ 148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9" h="154">
                    <a:moveTo>
                      <a:pt x="3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20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3" y="29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21" y="32"/>
                    </a:lnTo>
                    <a:lnTo>
                      <a:pt x="22" y="43"/>
                    </a:lnTo>
                    <a:lnTo>
                      <a:pt x="19" y="46"/>
                    </a:lnTo>
                    <a:lnTo>
                      <a:pt x="18" y="50"/>
                    </a:lnTo>
                    <a:lnTo>
                      <a:pt x="18" y="52"/>
                    </a:lnTo>
                    <a:lnTo>
                      <a:pt x="18" y="52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8"/>
                    </a:lnTo>
                    <a:lnTo>
                      <a:pt x="19" y="58"/>
                    </a:lnTo>
                    <a:lnTo>
                      <a:pt x="19" y="60"/>
                    </a:lnTo>
                    <a:lnTo>
                      <a:pt x="21" y="61"/>
                    </a:lnTo>
                    <a:lnTo>
                      <a:pt x="24" y="75"/>
                    </a:lnTo>
                    <a:lnTo>
                      <a:pt x="28" y="75"/>
                    </a:lnTo>
                    <a:lnTo>
                      <a:pt x="28" y="76"/>
                    </a:lnTo>
                    <a:lnTo>
                      <a:pt x="28" y="76"/>
                    </a:lnTo>
                    <a:lnTo>
                      <a:pt x="30" y="76"/>
                    </a:lnTo>
                    <a:lnTo>
                      <a:pt x="30" y="76"/>
                    </a:lnTo>
                    <a:lnTo>
                      <a:pt x="30" y="76"/>
                    </a:lnTo>
                    <a:lnTo>
                      <a:pt x="31" y="78"/>
                    </a:lnTo>
                    <a:lnTo>
                      <a:pt x="31" y="81"/>
                    </a:lnTo>
                    <a:lnTo>
                      <a:pt x="31" y="84"/>
                    </a:lnTo>
                    <a:lnTo>
                      <a:pt x="31" y="85"/>
                    </a:lnTo>
                    <a:lnTo>
                      <a:pt x="31" y="85"/>
                    </a:lnTo>
                    <a:lnTo>
                      <a:pt x="30" y="90"/>
                    </a:lnTo>
                    <a:lnTo>
                      <a:pt x="31" y="98"/>
                    </a:lnTo>
                    <a:lnTo>
                      <a:pt x="34" y="99"/>
                    </a:lnTo>
                    <a:lnTo>
                      <a:pt x="34" y="102"/>
                    </a:lnTo>
                    <a:lnTo>
                      <a:pt x="34" y="102"/>
                    </a:lnTo>
                    <a:lnTo>
                      <a:pt x="34" y="102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6" y="105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42" y="107"/>
                    </a:lnTo>
                    <a:lnTo>
                      <a:pt x="44" y="107"/>
                    </a:lnTo>
                    <a:lnTo>
                      <a:pt x="45" y="108"/>
                    </a:lnTo>
                    <a:lnTo>
                      <a:pt x="45" y="108"/>
                    </a:lnTo>
                    <a:lnTo>
                      <a:pt x="51" y="110"/>
                    </a:lnTo>
                    <a:lnTo>
                      <a:pt x="51" y="110"/>
                    </a:lnTo>
                    <a:lnTo>
                      <a:pt x="53" y="111"/>
                    </a:lnTo>
                    <a:lnTo>
                      <a:pt x="53" y="111"/>
                    </a:lnTo>
                    <a:lnTo>
                      <a:pt x="56" y="111"/>
                    </a:lnTo>
                    <a:lnTo>
                      <a:pt x="56" y="113"/>
                    </a:lnTo>
                    <a:lnTo>
                      <a:pt x="59" y="120"/>
                    </a:lnTo>
                    <a:lnTo>
                      <a:pt x="57" y="122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3" y="123"/>
                    </a:lnTo>
                    <a:lnTo>
                      <a:pt x="51" y="125"/>
                    </a:lnTo>
                    <a:lnTo>
                      <a:pt x="51" y="126"/>
                    </a:lnTo>
                    <a:lnTo>
                      <a:pt x="50" y="126"/>
                    </a:lnTo>
                    <a:lnTo>
                      <a:pt x="42" y="142"/>
                    </a:lnTo>
                    <a:lnTo>
                      <a:pt x="42" y="142"/>
                    </a:lnTo>
                    <a:lnTo>
                      <a:pt x="40" y="143"/>
                    </a:lnTo>
                    <a:lnTo>
                      <a:pt x="42" y="145"/>
                    </a:lnTo>
                    <a:lnTo>
                      <a:pt x="42" y="145"/>
                    </a:lnTo>
                    <a:lnTo>
                      <a:pt x="42" y="146"/>
                    </a:lnTo>
                    <a:lnTo>
                      <a:pt x="42" y="148"/>
                    </a:lnTo>
                    <a:lnTo>
                      <a:pt x="47" y="1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01" name="Freeform 127">
                <a:extLst>
                  <a:ext uri="{FF2B5EF4-FFF2-40B4-BE49-F238E27FC236}">
                    <a16:creationId xmlns:a16="http://schemas.microsoft.com/office/drawing/2014/main" id="{A4A15C5A-879C-13BE-9DE7-6ADA3ED06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4100"/>
                <a:ext cx="49" cy="117"/>
              </a:xfrm>
              <a:custGeom>
                <a:avLst/>
                <a:gdLst>
                  <a:gd name="T0" fmla="*/ 68 w 97"/>
                  <a:gd name="T1" fmla="*/ 0 h 236"/>
                  <a:gd name="T2" fmla="*/ 73 w 97"/>
                  <a:gd name="T3" fmla="*/ 5 h 236"/>
                  <a:gd name="T4" fmla="*/ 77 w 97"/>
                  <a:gd name="T5" fmla="*/ 3 h 236"/>
                  <a:gd name="T6" fmla="*/ 77 w 97"/>
                  <a:gd name="T7" fmla="*/ 9 h 236"/>
                  <a:gd name="T8" fmla="*/ 82 w 97"/>
                  <a:gd name="T9" fmla="*/ 15 h 236"/>
                  <a:gd name="T10" fmla="*/ 83 w 97"/>
                  <a:gd name="T11" fmla="*/ 22 h 236"/>
                  <a:gd name="T12" fmla="*/ 83 w 97"/>
                  <a:gd name="T13" fmla="*/ 26 h 236"/>
                  <a:gd name="T14" fmla="*/ 83 w 97"/>
                  <a:gd name="T15" fmla="*/ 28 h 236"/>
                  <a:gd name="T16" fmla="*/ 85 w 97"/>
                  <a:gd name="T17" fmla="*/ 38 h 236"/>
                  <a:gd name="T18" fmla="*/ 86 w 97"/>
                  <a:gd name="T19" fmla="*/ 66 h 236"/>
                  <a:gd name="T20" fmla="*/ 85 w 97"/>
                  <a:gd name="T21" fmla="*/ 82 h 236"/>
                  <a:gd name="T22" fmla="*/ 86 w 97"/>
                  <a:gd name="T23" fmla="*/ 84 h 236"/>
                  <a:gd name="T24" fmla="*/ 97 w 97"/>
                  <a:gd name="T25" fmla="*/ 98 h 236"/>
                  <a:gd name="T26" fmla="*/ 88 w 97"/>
                  <a:gd name="T27" fmla="*/ 116 h 236"/>
                  <a:gd name="T28" fmla="*/ 86 w 97"/>
                  <a:gd name="T29" fmla="*/ 117 h 236"/>
                  <a:gd name="T30" fmla="*/ 86 w 97"/>
                  <a:gd name="T31" fmla="*/ 119 h 236"/>
                  <a:gd name="T32" fmla="*/ 86 w 97"/>
                  <a:gd name="T33" fmla="*/ 123 h 236"/>
                  <a:gd name="T34" fmla="*/ 85 w 97"/>
                  <a:gd name="T35" fmla="*/ 123 h 236"/>
                  <a:gd name="T36" fmla="*/ 82 w 97"/>
                  <a:gd name="T37" fmla="*/ 128 h 236"/>
                  <a:gd name="T38" fmla="*/ 79 w 97"/>
                  <a:gd name="T39" fmla="*/ 140 h 236"/>
                  <a:gd name="T40" fmla="*/ 79 w 97"/>
                  <a:gd name="T41" fmla="*/ 142 h 236"/>
                  <a:gd name="T42" fmla="*/ 76 w 97"/>
                  <a:gd name="T43" fmla="*/ 148 h 236"/>
                  <a:gd name="T44" fmla="*/ 73 w 97"/>
                  <a:gd name="T45" fmla="*/ 154 h 236"/>
                  <a:gd name="T46" fmla="*/ 71 w 97"/>
                  <a:gd name="T47" fmla="*/ 158 h 236"/>
                  <a:gd name="T48" fmla="*/ 65 w 97"/>
                  <a:gd name="T49" fmla="*/ 163 h 236"/>
                  <a:gd name="T50" fmla="*/ 62 w 97"/>
                  <a:gd name="T51" fmla="*/ 164 h 236"/>
                  <a:gd name="T52" fmla="*/ 59 w 97"/>
                  <a:gd name="T53" fmla="*/ 167 h 236"/>
                  <a:gd name="T54" fmla="*/ 56 w 97"/>
                  <a:gd name="T55" fmla="*/ 169 h 236"/>
                  <a:gd name="T56" fmla="*/ 51 w 97"/>
                  <a:gd name="T57" fmla="*/ 175 h 236"/>
                  <a:gd name="T58" fmla="*/ 47 w 97"/>
                  <a:gd name="T59" fmla="*/ 178 h 236"/>
                  <a:gd name="T60" fmla="*/ 44 w 97"/>
                  <a:gd name="T61" fmla="*/ 178 h 236"/>
                  <a:gd name="T62" fmla="*/ 39 w 97"/>
                  <a:gd name="T63" fmla="*/ 184 h 236"/>
                  <a:gd name="T64" fmla="*/ 32 w 97"/>
                  <a:gd name="T65" fmla="*/ 195 h 236"/>
                  <a:gd name="T66" fmla="*/ 30 w 97"/>
                  <a:gd name="T67" fmla="*/ 196 h 236"/>
                  <a:gd name="T68" fmla="*/ 24 w 97"/>
                  <a:gd name="T69" fmla="*/ 198 h 236"/>
                  <a:gd name="T70" fmla="*/ 24 w 97"/>
                  <a:gd name="T71" fmla="*/ 198 h 236"/>
                  <a:gd name="T72" fmla="*/ 23 w 97"/>
                  <a:gd name="T73" fmla="*/ 199 h 236"/>
                  <a:gd name="T74" fmla="*/ 21 w 97"/>
                  <a:gd name="T75" fmla="*/ 202 h 236"/>
                  <a:gd name="T76" fmla="*/ 20 w 97"/>
                  <a:gd name="T77" fmla="*/ 204 h 236"/>
                  <a:gd name="T78" fmla="*/ 20 w 97"/>
                  <a:gd name="T79" fmla="*/ 205 h 236"/>
                  <a:gd name="T80" fmla="*/ 15 w 97"/>
                  <a:gd name="T81" fmla="*/ 212 h 236"/>
                  <a:gd name="T82" fmla="*/ 12 w 97"/>
                  <a:gd name="T83" fmla="*/ 215 h 236"/>
                  <a:gd name="T84" fmla="*/ 6 w 97"/>
                  <a:gd name="T85" fmla="*/ 219 h 236"/>
                  <a:gd name="T86" fmla="*/ 1 w 97"/>
                  <a:gd name="T87" fmla="*/ 224 h 236"/>
                  <a:gd name="T88" fmla="*/ 1 w 97"/>
                  <a:gd name="T89" fmla="*/ 230 h 236"/>
                  <a:gd name="T90" fmla="*/ 68 w 97"/>
                  <a:gd name="T91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7" h="236">
                    <a:moveTo>
                      <a:pt x="68" y="0"/>
                    </a:moveTo>
                    <a:lnTo>
                      <a:pt x="68" y="0"/>
                    </a:lnTo>
                    <a:lnTo>
                      <a:pt x="70" y="2"/>
                    </a:lnTo>
                    <a:lnTo>
                      <a:pt x="73" y="5"/>
                    </a:lnTo>
                    <a:lnTo>
                      <a:pt x="77" y="3"/>
                    </a:lnTo>
                    <a:lnTo>
                      <a:pt x="77" y="3"/>
                    </a:lnTo>
                    <a:lnTo>
                      <a:pt x="79" y="8"/>
                    </a:lnTo>
                    <a:lnTo>
                      <a:pt x="77" y="9"/>
                    </a:lnTo>
                    <a:lnTo>
                      <a:pt x="77" y="11"/>
                    </a:lnTo>
                    <a:lnTo>
                      <a:pt x="82" y="15"/>
                    </a:lnTo>
                    <a:lnTo>
                      <a:pt x="82" y="17"/>
                    </a:lnTo>
                    <a:lnTo>
                      <a:pt x="83" y="22"/>
                    </a:lnTo>
                    <a:lnTo>
                      <a:pt x="83" y="22"/>
                    </a:lnTo>
                    <a:lnTo>
                      <a:pt x="83" y="26"/>
                    </a:lnTo>
                    <a:lnTo>
                      <a:pt x="83" y="28"/>
                    </a:lnTo>
                    <a:lnTo>
                      <a:pt x="83" y="28"/>
                    </a:lnTo>
                    <a:lnTo>
                      <a:pt x="85" y="38"/>
                    </a:lnTo>
                    <a:lnTo>
                      <a:pt x="85" y="38"/>
                    </a:lnTo>
                    <a:lnTo>
                      <a:pt x="83" y="40"/>
                    </a:lnTo>
                    <a:lnTo>
                      <a:pt x="86" y="66"/>
                    </a:lnTo>
                    <a:lnTo>
                      <a:pt x="85" y="67"/>
                    </a:lnTo>
                    <a:lnTo>
                      <a:pt x="85" y="82"/>
                    </a:lnTo>
                    <a:lnTo>
                      <a:pt x="85" y="82"/>
                    </a:lnTo>
                    <a:lnTo>
                      <a:pt x="86" y="84"/>
                    </a:lnTo>
                    <a:lnTo>
                      <a:pt x="86" y="84"/>
                    </a:lnTo>
                    <a:lnTo>
                      <a:pt x="97" y="98"/>
                    </a:lnTo>
                    <a:lnTo>
                      <a:pt x="97" y="99"/>
                    </a:lnTo>
                    <a:lnTo>
                      <a:pt x="88" y="116"/>
                    </a:lnTo>
                    <a:lnTo>
                      <a:pt x="88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9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5" y="123"/>
                    </a:lnTo>
                    <a:lnTo>
                      <a:pt x="85" y="123"/>
                    </a:lnTo>
                    <a:lnTo>
                      <a:pt x="85" y="12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79" y="140"/>
                    </a:lnTo>
                    <a:lnTo>
                      <a:pt x="79" y="140"/>
                    </a:lnTo>
                    <a:lnTo>
                      <a:pt x="79" y="142"/>
                    </a:lnTo>
                    <a:lnTo>
                      <a:pt x="76" y="148"/>
                    </a:lnTo>
                    <a:lnTo>
                      <a:pt x="76" y="148"/>
                    </a:lnTo>
                    <a:lnTo>
                      <a:pt x="74" y="151"/>
                    </a:lnTo>
                    <a:lnTo>
                      <a:pt x="73" y="154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68" y="161"/>
                    </a:lnTo>
                    <a:lnTo>
                      <a:pt x="65" y="163"/>
                    </a:lnTo>
                    <a:lnTo>
                      <a:pt x="65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59" y="167"/>
                    </a:lnTo>
                    <a:lnTo>
                      <a:pt x="56" y="169"/>
                    </a:lnTo>
                    <a:lnTo>
                      <a:pt x="56" y="169"/>
                    </a:lnTo>
                    <a:lnTo>
                      <a:pt x="54" y="172"/>
                    </a:lnTo>
                    <a:lnTo>
                      <a:pt x="51" y="175"/>
                    </a:lnTo>
                    <a:lnTo>
                      <a:pt x="47" y="178"/>
                    </a:lnTo>
                    <a:lnTo>
                      <a:pt x="47" y="178"/>
                    </a:lnTo>
                    <a:lnTo>
                      <a:pt x="45" y="178"/>
                    </a:lnTo>
                    <a:lnTo>
                      <a:pt x="44" y="178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36" y="190"/>
                    </a:lnTo>
                    <a:lnTo>
                      <a:pt x="32" y="195"/>
                    </a:lnTo>
                    <a:lnTo>
                      <a:pt x="30" y="196"/>
                    </a:lnTo>
                    <a:lnTo>
                      <a:pt x="30" y="196"/>
                    </a:lnTo>
                    <a:lnTo>
                      <a:pt x="29" y="198"/>
                    </a:lnTo>
                    <a:lnTo>
                      <a:pt x="24" y="198"/>
                    </a:lnTo>
                    <a:lnTo>
                      <a:pt x="24" y="198"/>
                    </a:lnTo>
                    <a:lnTo>
                      <a:pt x="24" y="198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21" y="202"/>
                    </a:lnTo>
                    <a:lnTo>
                      <a:pt x="21" y="202"/>
                    </a:lnTo>
                    <a:lnTo>
                      <a:pt x="21" y="202"/>
                    </a:lnTo>
                    <a:lnTo>
                      <a:pt x="20" y="204"/>
                    </a:lnTo>
                    <a:lnTo>
                      <a:pt x="20" y="205"/>
                    </a:lnTo>
                    <a:lnTo>
                      <a:pt x="20" y="205"/>
                    </a:lnTo>
                    <a:lnTo>
                      <a:pt x="15" y="212"/>
                    </a:lnTo>
                    <a:lnTo>
                      <a:pt x="15" y="212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3" y="221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30"/>
                    </a:lnTo>
                    <a:lnTo>
                      <a:pt x="0" y="236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02" name="Freeform 128">
                <a:extLst>
                  <a:ext uri="{FF2B5EF4-FFF2-40B4-BE49-F238E27FC236}">
                    <a16:creationId xmlns:a16="http://schemas.microsoft.com/office/drawing/2014/main" id="{DE549BF2-8F2D-BC58-AC80-963F67FD8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4100"/>
                <a:ext cx="49" cy="117"/>
              </a:xfrm>
              <a:custGeom>
                <a:avLst/>
                <a:gdLst>
                  <a:gd name="T0" fmla="*/ 68 w 97"/>
                  <a:gd name="T1" fmla="*/ 0 h 236"/>
                  <a:gd name="T2" fmla="*/ 73 w 97"/>
                  <a:gd name="T3" fmla="*/ 5 h 236"/>
                  <a:gd name="T4" fmla="*/ 77 w 97"/>
                  <a:gd name="T5" fmla="*/ 3 h 236"/>
                  <a:gd name="T6" fmla="*/ 77 w 97"/>
                  <a:gd name="T7" fmla="*/ 9 h 236"/>
                  <a:gd name="T8" fmla="*/ 82 w 97"/>
                  <a:gd name="T9" fmla="*/ 15 h 236"/>
                  <a:gd name="T10" fmla="*/ 83 w 97"/>
                  <a:gd name="T11" fmla="*/ 22 h 236"/>
                  <a:gd name="T12" fmla="*/ 83 w 97"/>
                  <a:gd name="T13" fmla="*/ 26 h 236"/>
                  <a:gd name="T14" fmla="*/ 83 w 97"/>
                  <a:gd name="T15" fmla="*/ 28 h 236"/>
                  <a:gd name="T16" fmla="*/ 85 w 97"/>
                  <a:gd name="T17" fmla="*/ 38 h 236"/>
                  <a:gd name="T18" fmla="*/ 86 w 97"/>
                  <a:gd name="T19" fmla="*/ 66 h 236"/>
                  <a:gd name="T20" fmla="*/ 85 w 97"/>
                  <a:gd name="T21" fmla="*/ 82 h 236"/>
                  <a:gd name="T22" fmla="*/ 86 w 97"/>
                  <a:gd name="T23" fmla="*/ 84 h 236"/>
                  <a:gd name="T24" fmla="*/ 97 w 97"/>
                  <a:gd name="T25" fmla="*/ 98 h 236"/>
                  <a:gd name="T26" fmla="*/ 88 w 97"/>
                  <a:gd name="T27" fmla="*/ 116 h 236"/>
                  <a:gd name="T28" fmla="*/ 86 w 97"/>
                  <a:gd name="T29" fmla="*/ 117 h 236"/>
                  <a:gd name="T30" fmla="*/ 86 w 97"/>
                  <a:gd name="T31" fmla="*/ 119 h 236"/>
                  <a:gd name="T32" fmla="*/ 86 w 97"/>
                  <a:gd name="T33" fmla="*/ 123 h 236"/>
                  <a:gd name="T34" fmla="*/ 85 w 97"/>
                  <a:gd name="T35" fmla="*/ 123 h 236"/>
                  <a:gd name="T36" fmla="*/ 82 w 97"/>
                  <a:gd name="T37" fmla="*/ 128 h 236"/>
                  <a:gd name="T38" fmla="*/ 79 w 97"/>
                  <a:gd name="T39" fmla="*/ 140 h 236"/>
                  <a:gd name="T40" fmla="*/ 79 w 97"/>
                  <a:gd name="T41" fmla="*/ 142 h 236"/>
                  <a:gd name="T42" fmla="*/ 76 w 97"/>
                  <a:gd name="T43" fmla="*/ 148 h 236"/>
                  <a:gd name="T44" fmla="*/ 73 w 97"/>
                  <a:gd name="T45" fmla="*/ 154 h 236"/>
                  <a:gd name="T46" fmla="*/ 71 w 97"/>
                  <a:gd name="T47" fmla="*/ 158 h 236"/>
                  <a:gd name="T48" fmla="*/ 65 w 97"/>
                  <a:gd name="T49" fmla="*/ 163 h 236"/>
                  <a:gd name="T50" fmla="*/ 62 w 97"/>
                  <a:gd name="T51" fmla="*/ 164 h 236"/>
                  <a:gd name="T52" fmla="*/ 59 w 97"/>
                  <a:gd name="T53" fmla="*/ 167 h 236"/>
                  <a:gd name="T54" fmla="*/ 56 w 97"/>
                  <a:gd name="T55" fmla="*/ 169 h 236"/>
                  <a:gd name="T56" fmla="*/ 51 w 97"/>
                  <a:gd name="T57" fmla="*/ 175 h 236"/>
                  <a:gd name="T58" fmla="*/ 47 w 97"/>
                  <a:gd name="T59" fmla="*/ 178 h 236"/>
                  <a:gd name="T60" fmla="*/ 44 w 97"/>
                  <a:gd name="T61" fmla="*/ 178 h 236"/>
                  <a:gd name="T62" fmla="*/ 39 w 97"/>
                  <a:gd name="T63" fmla="*/ 184 h 236"/>
                  <a:gd name="T64" fmla="*/ 32 w 97"/>
                  <a:gd name="T65" fmla="*/ 195 h 236"/>
                  <a:gd name="T66" fmla="*/ 30 w 97"/>
                  <a:gd name="T67" fmla="*/ 196 h 236"/>
                  <a:gd name="T68" fmla="*/ 24 w 97"/>
                  <a:gd name="T69" fmla="*/ 198 h 236"/>
                  <a:gd name="T70" fmla="*/ 24 w 97"/>
                  <a:gd name="T71" fmla="*/ 198 h 236"/>
                  <a:gd name="T72" fmla="*/ 23 w 97"/>
                  <a:gd name="T73" fmla="*/ 199 h 236"/>
                  <a:gd name="T74" fmla="*/ 21 w 97"/>
                  <a:gd name="T75" fmla="*/ 202 h 236"/>
                  <a:gd name="T76" fmla="*/ 20 w 97"/>
                  <a:gd name="T77" fmla="*/ 204 h 236"/>
                  <a:gd name="T78" fmla="*/ 20 w 97"/>
                  <a:gd name="T79" fmla="*/ 205 h 236"/>
                  <a:gd name="T80" fmla="*/ 15 w 97"/>
                  <a:gd name="T81" fmla="*/ 212 h 236"/>
                  <a:gd name="T82" fmla="*/ 12 w 97"/>
                  <a:gd name="T83" fmla="*/ 215 h 236"/>
                  <a:gd name="T84" fmla="*/ 6 w 97"/>
                  <a:gd name="T85" fmla="*/ 219 h 236"/>
                  <a:gd name="T86" fmla="*/ 1 w 97"/>
                  <a:gd name="T87" fmla="*/ 224 h 236"/>
                  <a:gd name="T88" fmla="*/ 1 w 97"/>
                  <a:gd name="T89" fmla="*/ 23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236">
                    <a:moveTo>
                      <a:pt x="68" y="0"/>
                    </a:moveTo>
                    <a:lnTo>
                      <a:pt x="68" y="0"/>
                    </a:lnTo>
                    <a:lnTo>
                      <a:pt x="70" y="2"/>
                    </a:lnTo>
                    <a:lnTo>
                      <a:pt x="73" y="5"/>
                    </a:lnTo>
                    <a:lnTo>
                      <a:pt x="77" y="3"/>
                    </a:lnTo>
                    <a:lnTo>
                      <a:pt x="77" y="3"/>
                    </a:lnTo>
                    <a:lnTo>
                      <a:pt x="79" y="8"/>
                    </a:lnTo>
                    <a:lnTo>
                      <a:pt x="77" y="9"/>
                    </a:lnTo>
                    <a:lnTo>
                      <a:pt x="77" y="11"/>
                    </a:lnTo>
                    <a:lnTo>
                      <a:pt x="82" y="15"/>
                    </a:lnTo>
                    <a:lnTo>
                      <a:pt x="82" y="17"/>
                    </a:lnTo>
                    <a:lnTo>
                      <a:pt x="83" y="22"/>
                    </a:lnTo>
                    <a:lnTo>
                      <a:pt x="83" y="22"/>
                    </a:lnTo>
                    <a:lnTo>
                      <a:pt x="83" y="26"/>
                    </a:lnTo>
                    <a:lnTo>
                      <a:pt x="83" y="28"/>
                    </a:lnTo>
                    <a:lnTo>
                      <a:pt x="83" y="28"/>
                    </a:lnTo>
                    <a:lnTo>
                      <a:pt x="85" y="38"/>
                    </a:lnTo>
                    <a:lnTo>
                      <a:pt x="85" y="38"/>
                    </a:lnTo>
                    <a:lnTo>
                      <a:pt x="83" y="40"/>
                    </a:lnTo>
                    <a:lnTo>
                      <a:pt x="86" y="66"/>
                    </a:lnTo>
                    <a:lnTo>
                      <a:pt x="85" y="67"/>
                    </a:lnTo>
                    <a:lnTo>
                      <a:pt x="85" y="82"/>
                    </a:lnTo>
                    <a:lnTo>
                      <a:pt x="85" y="82"/>
                    </a:lnTo>
                    <a:lnTo>
                      <a:pt x="86" y="84"/>
                    </a:lnTo>
                    <a:lnTo>
                      <a:pt x="86" y="84"/>
                    </a:lnTo>
                    <a:lnTo>
                      <a:pt x="97" y="98"/>
                    </a:lnTo>
                    <a:lnTo>
                      <a:pt x="97" y="99"/>
                    </a:lnTo>
                    <a:lnTo>
                      <a:pt x="88" y="116"/>
                    </a:lnTo>
                    <a:lnTo>
                      <a:pt x="88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9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5" y="123"/>
                    </a:lnTo>
                    <a:lnTo>
                      <a:pt x="85" y="123"/>
                    </a:lnTo>
                    <a:lnTo>
                      <a:pt x="85" y="12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79" y="140"/>
                    </a:lnTo>
                    <a:lnTo>
                      <a:pt x="79" y="140"/>
                    </a:lnTo>
                    <a:lnTo>
                      <a:pt x="79" y="142"/>
                    </a:lnTo>
                    <a:lnTo>
                      <a:pt x="76" y="148"/>
                    </a:lnTo>
                    <a:lnTo>
                      <a:pt x="76" y="148"/>
                    </a:lnTo>
                    <a:lnTo>
                      <a:pt x="74" y="151"/>
                    </a:lnTo>
                    <a:lnTo>
                      <a:pt x="73" y="154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68" y="161"/>
                    </a:lnTo>
                    <a:lnTo>
                      <a:pt x="65" y="163"/>
                    </a:lnTo>
                    <a:lnTo>
                      <a:pt x="65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59" y="167"/>
                    </a:lnTo>
                    <a:lnTo>
                      <a:pt x="56" y="169"/>
                    </a:lnTo>
                    <a:lnTo>
                      <a:pt x="56" y="169"/>
                    </a:lnTo>
                    <a:lnTo>
                      <a:pt x="54" y="172"/>
                    </a:lnTo>
                    <a:lnTo>
                      <a:pt x="51" y="175"/>
                    </a:lnTo>
                    <a:lnTo>
                      <a:pt x="47" y="178"/>
                    </a:lnTo>
                    <a:lnTo>
                      <a:pt x="47" y="178"/>
                    </a:lnTo>
                    <a:lnTo>
                      <a:pt x="45" y="178"/>
                    </a:lnTo>
                    <a:lnTo>
                      <a:pt x="44" y="178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36" y="190"/>
                    </a:lnTo>
                    <a:lnTo>
                      <a:pt x="32" y="195"/>
                    </a:lnTo>
                    <a:lnTo>
                      <a:pt x="30" y="196"/>
                    </a:lnTo>
                    <a:lnTo>
                      <a:pt x="30" y="196"/>
                    </a:lnTo>
                    <a:lnTo>
                      <a:pt x="29" y="198"/>
                    </a:lnTo>
                    <a:lnTo>
                      <a:pt x="24" y="198"/>
                    </a:lnTo>
                    <a:lnTo>
                      <a:pt x="24" y="198"/>
                    </a:lnTo>
                    <a:lnTo>
                      <a:pt x="24" y="198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21" y="202"/>
                    </a:lnTo>
                    <a:lnTo>
                      <a:pt x="21" y="202"/>
                    </a:lnTo>
                    <a:lnTo>
                      <a:pt x="21" y="202"/>
                    </a:lnTo>
                    <a:lnTo>
                      <a:pt x="20" y="204"/>
                    </a:lnTo>
                    <a:lnTo>
                      <a:pt x="20" y="205"/>
                    </a:lnTo>
                    <a:lnTo>
                      <a:pt x="20" y="205"/>
                    </a:lnTo>
                    <a:lnTo>
                      <a:pt x="15" y="212"/>
                    </a:lnTo>
                    <a:lnTo>
                      <a:pt x="15" y="212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3" y="221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30"/>
                    </a:lnTo>
                    <a:lnTo>
                      <a:pt x="0" y="2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03" name="Freeform 129">
                <a:extLst>
                  <a:ext uri="{FF2B5EF4-FFF2-40B4-BE49-F238E27FC236}">
                    <a16:creationId xmlns:a16="http://schemas.microsoft.com/office/drawing/2014/main" id="{CEEF9DF3-D0AA-D81D-DE02-9BE02E18A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4015"/>
                <a:ext cx="65" cy="8"/>
              </a:xfrm>
              <a:custGeom>
                <a:avLst/>
                <a:gdLst>
                  <a:gd name="T0" fmla="*/ 0 w 129"/>
                  <a:gd name="T1" fmla="*/ 0 h 15"/>
                  <a:gd name="T2" fmla="*/ 24 w 129"/>
                  <a:gd name="T3" fmla="*/ 15 h 15"/>
                  <a:gd name="T4" fmla="*/ 129 w 129"/>
                  <a:gd name="T5" fmla="*/ 13 h 15"/>
                  <a:gd name="T6" fmla="*/ 0 w 129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9" h="15">
                    <a:moveTo>
                      <a:pt x="0" y="0"/>
                    </a:moveTo>
                    <a:lnTo>
                      <a:pt x="24" y="15"/>
                    </a:lnTo>
                    <a:lnTo>
                      <a:pt x="129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04" name="Freeform 130">
                <a:extLst>
                  <a:ext uri="{FF2B5EF4-FFF2-40B4-BE49-F238E27FC236}">
                    <a16:creationId xmlns:a16="http://schemas.microsoft.com/office/drawing/2014/main" id="{D41AA8EF-B31F-93AA-0753-9B0261613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4015"/>
                <a:ext cx="65" cy="8"/>
              </a:xfrm>
              <a:custGeom>
                <a:avLst/>
                <a:gdLst>
                  <a:gd name="T0" fmla="*/ 0 w 129"/>
                  <a:gd name="T1" fmla="*/ 0 h 15"/>
                  <a:gd name="T2" fmla="*/ 24 w 129"/>
                  <a:gd name="T3" fmla="*/ 15 h 15"/>
                  <a:gd name="T4" fmla="*/ 129 w 129"/>
                  <a:gd name="T5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9" h="15">
                    <a:moveTo>
                      <a:pt x="0" y="0"/>
                    </a:moveTo>
                    <a:lnTo>
                      <a:pt x="24" y="15"/>
                    </a:lnTo>
                    <a:lnTo>
                      <a:pt x="129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05" name="Freeform 131">
                <a:extLst>
                  <a:ext uri="{FF2B5EF4-FFF2-40B4-BE49-F238E27FC236}">
                    <a16:creationId xmlns:a16="http://schemas.microsoft.com/office/drawing/2014/main" id="{B3679033-6B83-53CC-2FB5-4C6AA4939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4015"/>
                <a:ext cx="56" cy="23"/>
              </a:xfrm>
              <a:custGeom>
                <a:avLst/>
                <a:gdLst>
                  <a:gd name="T0" fmla="*/ 113 w 113"/>
                  <a:gd name="T1" fmla="*/ 0 h 45"/>
                  <a:gd name="T2" fmla="*/ 100 w 113"/>
                  <a:gd name="T3" fmla="*/ 6 h 45"/>
                  <a:gd name="T4" fmla="*/ 96 w 113"/>
                  <a:gd name="T5" fmla="*/ 15 h 45"/>
                  <a:gd name="T6" fmla="*/ 55 w 113"/>
                  <a:gd name="T7" fmla="*/ 21 h 45"/>
                  <a:gd name="T8" fmla="*/ 34 w 113"/>
                  <a:gd name="T9" fmla="*/ 39 h 45"/>
                  <a:gd name="T10" fmla="*/ 8 w 113"/>
                  <a:gd name="T11" fmla="*/ 39 h 45"/>
                  <a:gd name="T12" fmla="*/ 0 w 113"/>
                  <a:gd name="T13" fmla="*/ 45 h 45"/>
                  <a:gd name="T14" fmla="*/ 113 w 113"/>
                  <a:gd name="T1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3" h="45">
                    <a:moveTo>
                      <a:pt x="113" y="0"/>
                    </a:moveTo>
                    <a:lnTo>
                      <a:pt x="100" y="6"/>
                    </a:lnTo>
                    <a:lnTo>
                      <a:pt x="96" y="15"/>
                    </a:lnTo>
                    <a:lnTo>
                      <a:pt x="55" y="21"/>
                    </a:lnTo>
                    <a:lnTo>
                      <a:pt x="34" y="39"/>
                    </a:lnTo>
                    <a:lnTo>
                      <a:pt x="8" y="39"/>
                    </a:lnTo>
                    <a:lnTo>
                      <a:pt x="0" y="45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06" name="Freeform 132">
                <a:extLst>
                  <a:ext uri="{FF2B5EF4-FFF2-40B4-BE49-F238E27FC236}">
                    <a16:creationId xmlns:a16="http://schemas.microsoft.com/office/drawing/2014/main" id="{6F8A3C56-B927-716C-F679-B248753E4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4015"/>
                <a:ext cx="56" cy="23"/>
              </a:xfrm>
              <a:custGeom>
                <a:avLst/>
                <a:gdLst>
                  <a:gd name="T0" fmla="*/ 113 w 113"/>
                  <a:gd name="T1" fmla="*/ 0 h 45"/>
                  <a:gd name="T2" fmla="*/ 100 w 113"/>
                  <a:gd name="T3" fmla="*/ 6 h 45"/>
                  <a:gd name="T4" fmla="*/ 96 w 113"/>
                  <a:gd name="T5" fmla="*/ 15 h 45"/>
                  <a:gd name="T6" fmla="*/ 55 w 113"/>
                  <a:gd name="T7" fmla="*/ 21 h 45"/>
                  <a:gd name="T8" fmla="*/ 34 w 113"/>
                  <a:gd name="T9" fmla="*/ 39 h 45"/>
                  <a:gd name="T10" fmla="*/ 8 w 113"/>
                  <a:gd name="T11" fmla="*/ 39 h 45"/>
                  <a:gd name="T12" fmla="*/ 0 w 113"/>
                  <a:gd name="T1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3" h="45">
                    <a:moveTo>
                      <a:pt x="113" y="0"/>
                    </a:moveTo>
                    <a:lnTo>
                      <a:pt x="100" y="6"/>
                    </a:lnTo>
                    <a:lnTo>
                      <a:pt x="96" y="15"/>
                    </a:lnTo>
                    <a:lnTo>
                      <a:pt x="55" y="21"/>
                    </a:lnTo>
                    <a:lnTo>
                      <a:pt x="34" y="39"/>
                    </a:lnTo>
                    <a:lnTo>
                      <a:pt x="8" y="39"/>
                    </a:lnTo>
                    <a:lnTo>
                      <a:pt x="0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07" name="Freeform 133">
                <a:extLst>
                  <a:ext uri="{FF2B5EF4-FFF2-40B4-BE49-F238E27FC236}">
                    <a16:creationId xmlns:a16="http://schemas.microsoft.com/office/drawing/2014/main" id="{EB0BE208-F83A-E269-6DB8-22FE4D580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4002"/>
                <a:ext cx="7" cy="36"/>
              </a:xfrm>
              <a:custGeom>
                <a:avLst/>
                <a:gdLst>
                  <a:gd name="T0" fmla="*/ 15 w 15"/>
                  <a:gd name="T1" fmla="*/ 73 h 73"/>
                  <a:gd name="T2" fmla="*/ 3 w 15"/>
                  <a:gd name="T3" fmla="*/ 67 h 73"/>
                  <a:gd name="T4" fmla="*/ 3 w 15"/>
                  <a:gd name="T5" fmla="*/ 49 h 73"/>
                  <a:gd name="T6" fmla="*/ 6 w 15"/>
                  <a:gd name="T7" fmla="*/ 44 h 73"/>
                  <a:gd name="T8" fmla="*/ 5 w 15"/>
                  <a:gd name="T9" fmla="*/ 35 h 73"/>
                  <a:gd name="T10" fmla="*/ 0 w 15"/>
                  <a:gd name="T11" fmla="*/ 29 h 73"/>
                  <a:gd name="T12" fmla="*/ 9 w 15"/>
                  <a:gd name="T13" fmla="*/ 20 h 73"/>
                  <a:gd name="T14" fmla="*/ 15 w 15"/>
                  <a:gd name="T15" fmla="*/ 0 h 73"/>
                  <a:gd name="T16" fmla="*/ 15 w 15"/>
                  <a:gd name="T1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73">
                    <a:moveTo>
                      <a:pt x="15" y="73"/>
                    </a:moveTo>
                    <a:lnTo>
                      <a:pt x="3" y="67"/>
                    </a:lnTo>
                    <a:lnTo>
                      <a:pt x="3" y="49"/>
                    </a:lnTo>
                    <a:lnTo>
                      <a:pt x="6" y="44"/>
                    </a:lnTo>
                    <a:lnTo>
                      <a:pt x="5" y="35"/>
                    </a:lnTo>
                    <a:lnTo>
                      <a:pt x="0" y="29"/>
                    </a:lnTo>
                    <a:lnTo>
                      <a:pt x="9" y="20"/>
                    </a:lnTo>
                    <a:lnTo>
                      <a:pt x="15" y="0"/>
                    </a:lnTo>
                    <a:lnTo>
                      <a:pt x="15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08" name="Freeform 134">
                <a:extLst>
                  <a:ext uri="{FF2B5EF4-FFF2-40B4-BE49-F238E27FC236}">
                    <a16:creationId xmlns:a16="http://schemas.microsoft.com/office/drawing/2014/main" id="{8682E81B-27E5-9FD8-3E37-C1B3BD8B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4002"/>
                <a:ext cx="7" cy="36"/>
              </a:xfrm>
              <a:custGeom>
                <a:avLst/>
                <a:gdLst>
                  <a:gd name="T0" fmla="*/ 15 w 15"/>
                  <a:gd name="T1" fmla="*/ 73 h 73"/>
                  <a:gd name="T2" fmla="*/ 3 w 15"/>
                  <a:gd name="T3" fmla="*/ 67 h 73"/>
                  <a:gd name="T4" fmla="*/ 3 w 15"/>
                  <a:gd name="T5" fmla="*/ 49 h 73"/>
                  <a:gd name="T6" fmla="*/ 6 w 15"/>
                  <a:gd name="T7" fmla="*/ 44 h 73"/>
                  <a:gd name="T8" fmla="*/ 5 w 15"/>
                  <a:gd name="T9" fmla="*/ 35 h 73"/>
                  <a:gd name="T10" fmla="*/ 0 w 15"/>
                  <a:gd name="T11" fmla="*/ 29 h 73"/>
                  <a:gd name="T12" fmla="*/ 9 w 15"/>
                  <a:gd name="T13" fmla="*/ 20 h 73"/>
                  <a:gd name="T14" fmla="*/ 15 w 15"/>
                  <a:gd name="T1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73">
                    <a:moveTo>
                      <a:pt x="15" y="73"/>
                    </a:moveTo>
                    <a:lnTo>
                      <a:pt x="3" y="67"/>
                    </a:lnTo>
                    <a:lnTo>
                      <a:pt x="3" y="49"/>
                    </a:lnTo>
                    <a:lnTo>
                      <a:pt x="6" y="44"/>
                    </a:lnTo>
                    <a:lnTo>
                      <a:pt x="5" y="35"/>
                    </a:lnTo>
                    <a:lnTo>
                      <a:pt x="0" y="29"/>
                    </a:lnTo>
                    <a:lnTo>
                      <a:pt x="9" y="20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09" name="Freeform 135">
                <a:extLst>
                  <a:ext uri="{FF2B5EF4-FFF2-40B4-BE49-F238E27FC236}">
                    <a16:creationId xmlns:a16="http://schemas.microsoft.com/office/drawing/2014/main" id="{8893C083-DDD4-2F57-E378-0B12C27E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4038"/>
                <a:ext cx="12" cy="49"/>
              </a:xfrm>
              <a:custGeom>
                <a:avLst/>
                <a:gdLst>
                  <a:gd name="T0" fmla="*/ 24 w 24"/>
                  <a:gd name="T1" fmla="*/ 99 h 99"/>
                  <a:gd name="T2" fmla="*/ 21 w 24"/>
                  <a:gd name="T3" fmla="*/ 82 h 99"/>
                  <a:gd name="T4" fmla="*/ 11 w 24"/>
                  <a:gd name="T5" fmla="*/ 56 h 99"/>
                  <a:gd name="T6" fmla="*/ 9 w 24"/>
                  <a:gd name="T7" fmla="*/ 38 h 99"/>
                  <a:gd name="T8" fmla="*/ 0 w 24"/>
                  <a:gd name="T9" fmla="*/ 15 h 99"/>
                  <a:gd name="T10" fmla="*/ 15 w 24"/>
                  <a:gd name="T11" fmla="*/ 0 h 99"/>
                  <a:gd name="T12" fmla="*/ 24 w 24"/>
                  <a:gd name="T1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99">
                    <a:moveTo>
                      <a:pt x="24" y="99"/>
                    </a:moveTo>
                    <a:lnTo>
                      <a:pt x="21" y="82"/>
                    </a:lnTo>
                    <a:lnTo>
                      <a:pt x="11" y="56"/>
                    </a:lnTo>
                    <a:lnTo>
                      <a:pt x="9" y="38"/>
                    </a:lnTo>
                    <a:lnTo>
                      <a:pt x="0" y="15"/>
                    </a:lnTo>
                    <a:lnTo>
                      <a:pt x="15" y="0"/>
                    </a:lnTo>
                    <a:lnTo>
                      <a:pt x="24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10" name="Freeform 136">
                <a:extLst>
                  <a:ext uri="{FF2B5EF4-FFF2-40B4-BE49-F238E27FC236}">
                    <a16:creationId xmlns:a16="http://schemas.microsoft.com/office/drawing/2014/main" id="{B84BF2DB-03C6-1E72-BCFF-7D4D8C524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4038"/>
                <a:ext cx="12" cy="49"/>
              </a:xfrm>
              <a:custGeom>
                <a:avLst/>
                <a:gdLst>
                  <a:gd name="T0" fmla="*/ 24 w 24"/>
                  <a:gd name="T1" fmla="*/ 99 h 99"/>
                  <a:gd name="T2" fmla="*/ 21 w 24"/>
                  <a:gd name="T3" fmla="*/ 82 h 99"/>
                  <a:gd name="T4" fmla="*/ 11 w 24"/>
                  <a:gd name="T5" fmla="*/ 56 h 99"/>
                  <a:gd name="T6" fmla="*/ 9 w 24"/>
                  <a:gd name="T7" fmla="*/ 38 h 99"/>
                  <a:gd name="T8" fmla="*/ 0 w 24"/>
                  <a:gd name="T9" fmla="*/ 15 h 99"/>
                  <a:gd name="T10" fmla="*/ 15 w 24"/>
                  <a:gd name="T11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99">
                    <a:moveTo>
                      <a:pt x="24" y="99"/>
                    </a:moveTo>
                    <a:lnTo>
                      <a:pt x="21" y="82"/>
                    </a:lnTo>
                    <a:lnTo>
                      <a:pt x="11" y="56"/>
                    </a:lnTo>
                    <a:lnTo>
                      <a:pt x="9" y="38"/>
                    </a:lnTo>
                    <a:lnTo>
                      <a:pt x="0" y="15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11" name="Freeform 137">
                <a:extLst>
                  <a:ext uri="{FF2B5EF4-FFF2-40B4-BE49-F238E27FC236}">
                    <a16:creationId xmlns:a16="http://schemas.microsoft.com/office/drawing/2014/main" id="{CFEB0ABD-1AF0-624B-ADB8-221097443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4119"/>
                <a:ext cx="17" cy="10"/>
              </a:xfrm>
              <a:custGeom>
                <a:avLst/>
                <a:gdLst>
                  <a:gd name="T0" fmla="*/ 0 w 35"/>
                  <a:gd name="T1" fmla="*/ 20 h 20"/>
                  <a:gd name="T2" fmla="*/ 2 w 35"/>
                  <a:gd name="T3" fmla="*/ 12 h 20"/>
                  <a:gd name="T4" fmla="*/ 8 w 35"/>
                  <a:gd name="T5" fmla="*/ 9 h 20"/>
                  <a:gd name="T6" fmla="*/ 25 w 35"/>
                  <a:gd name="T7" fmla="*/ 10 h 20"/>
                  <a:gd name="T8" fmla="*/ 35 w 35"/>
                  <a:gd name="T9" fmla="*/ 0 h 20"/>
                  <a:gd name="T10" fmla="*/ 0 w 35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0">
                    <a:moveTo>
                      <a:pt x="0" y="20"/>
                    </a:moveTo>
                    <a:lnTo>
                      <a:pt x="2" y="12"/>
                    </a:lnTo>
                    <a:lnTo>
                      <a:pt x="8" y="9"/>
                    </a:lnTo>
                    <a:lnTo>
                      <a:pt x="25" y="10"/>
                    </a:lnTo>
                    <a:lnTo>
                      <a:pt x="35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12" name="Freeform 138">
                <a:extLst>
                  <a:ext uri="{FF2B5EF4-FFF2-40B4-BE49-F238E27FC236}">
                    <a16:creationId xmlns:a16="http://schemas.microsoft.com/office/drawing/2014/main" id="{6454FFBF-B590-F6A6-86DC-B2D572F55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4119"/>
                <a:ext cx="17" cy="10"/>
              </a:xfrm>
              <a:custGeom>
                <a:avLst/>
                <a:gdLst>
                  <a:gd name="T0" fmla="*/ 0 w 35"/>
                  <a:gd name="T1" fmla="*/ 20 h 20"/>
                  <a:gd name="T2" fmla="*/ 2 w 35"/>
                  <a:gd name="T3" fmla="*/ 12 h 20"/>
                  <a:gd name="T4" fmla="*/ 8 w 35"/>
                  <a:gd name="T5" fmla="*/ 9 h 20"/>
                  <a:gd name="T6" fmla="*/ 25 w 35"/>
                  <a:gd name="T7" fmla="*/ 10 h 20"/>
                  <a:gd name="T8" fmla="*/ 35 w 3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20"/>
                    </a:moveTo>
                    <a:lnTo>
                      <a:pt x="2" y="12"/>
                    </a:lnTo>
                    <a:lnTo>
                      <a:pt x="8" y="9"/>
                    </a:lnTo>
                    <a:lnTo>
                      <a:pt x="25" y="10"/>
                    </a:lnTo>
                    <a:lnTo>
                      <a:pt x="3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13" name="Freeform 139">
                <a:extLst>
                  <a:ext uri="{FF2B5EF4-FFF2-40B4-BE49-F238E27FC236}">
                    <a16:creationId xmlns:a16="http://schemas.microsoft.com/office/drawing/2014/main" id="{077BEAF2-1756-410C-97B4-690DBF1C9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4087"/>
                <a:ext cx="55" cy="32"/>
              </a:xfrm>
              <a:custGeom>
                <a:avLst/>
                <a:gdLst>
                  <a:gd name="T0" fmla="*/ 111 w 111"/>
                  <a:gd name="T1" fmla="*/ 64 h 64"/>
                  <a:gd name="T2" fmla="*/ 94 w 111"/>
                  <a:gd name="T3" fmla="*/ 44 h 64"/>
                  <a:gd name="T4" fmla="*/ 76 w 111"/>
                  <a:gd name="T5" fmla="*/ 29 h 64"/>
                  <a:gd name="T6" fmla="*/ 49 w 111"/>
                  <a:gd name="T7" fmla="*/ 27 h 64"/>
                  <a:gd name="T8" fmla="*/ 44 w 111"/>
                  <a:gd name="T9" fmla="*/ 24 h 64"/>
                  <a:gd name="T10" fmla="*/ 34 w 111"/>
                  <a:gd name="T11" fmla="*/ 29 h 64"/>
                  <a:gd name="T12" fmla="*/ 23 w 111"/>
                  <a:gd name="T13" fmla="*/ 27 h 64"/>
                  <a:gd name="T14" fmla="*/ 17 w 111"/>
                  <a:gd name="T15" fmla="*/ 20 h 64"/>
                  <a:gd name="T16" fmla="*/ 13 w 111"/>
                  <a:gd name="T17" fmla="*/ 5 h 64"/>
                  <a:gd name="T18" fmla="*/ 0 w 111"/>
                  <a:gd name="T19" fmla="*/ 0 h 64"/>
                  <a:gd name="T20" fmla="*/ 111 w 111"/>
                  <a:gd name="T2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1" h="64">
                    <a:moveTo>
                      <a:pt x="111" y="64"/>
                    </a:moveTo>
                    <a:lnTo>
                      <a:pt x="94" y="44"/>
                    </a:lnTo>
                    <a:lnTo>
                      <a:pt x="76" y="29"/>
                    </a:lnTo>
                    <a:lnTo>
                      <a:pt x="49" y="27"/>
                    </a:lnTo>
                    <a:lnTo>
                      <a:pt x="44" y="24"/>
                    </a:lnTo>
                    <a:lnTo>
                      <a:pt x="34" y="29"/>
                    </a:lnTo>
                    <a:lnTo>
                      <a:pt x="23" y="27"/>
                    </a:lnTo>
                    <a:lnTo>
                      <a:pt x="17" y="20"/>
                    </a:lnTo>
                    <a:lnTo>
                      <a:pt x="13" y="5"/>
                    </a:lnTo>
                    <a:lnTo>
                      <a:pt x="0" y="0"/>
                    </a:lnTo>
                    <a:lnTo>
                      <a:pt x="111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14" name="Freeform 140">
                <a:extLst>
                  <a:ext uri="{FF2B5EF4-FFF2-40B4-BE49-F238E27FC236}">
                    <a16:creationId xmlns:a16="http://schemas.microsoft.com/office/drawing/2014/main" id="{42EA526A-9474-A10D-E816-70F129BE7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4087"/>
                <a:ext cx="55" cy="32"/>
              </a:xfrm>
              <a:custGeom>
                <a:avLst/>
                <a:gdLst>
                  <a:gd name="T0" fmla="*/ 111 w 111"/>
                  <a:gd name="T1" fmla="*/ 64 h 64"/>
                  <a:gd name="T2" fmla="*/ 94 w 111"/>
                  <a:gd name="T3" fmla="*/ 44 h 64"/>
                  <a:gd name="T4" fmla="*/ 76 w 111"/>
                  <a:gd name="T5" fmla="*/ 29 h 64"/>
                  <a:gd name="T6" fmla="*/ 49 w 111"/>
                  <a:gd name="T7" fmla="*/ 27 h 64"/>
                  <a:gd name="T8" fmla="*/ 44 w 111"/>
                  <a:gd name="T9" fmla="*/ 24 h 64"/>
                  <a:gd name="T10" fmla="*/ 34 w 111"/>
                  <a:gd name="T11" fmla="*/ 29 h 64"/>
                  <a:gd name="T12" fmla="*/ 23 w 111"/>
                  <a:gd name="T13" fmla="*/ 27 h 64"/>
                  <a:gd name="T14" fmla="*/ 17 w 111"/>
                  <a:gd name="T15" fmla="*/ 20 h 64"/>
                  <a:gd name="T16" fmla="*/ 13 w 111"/>
                  <a:gd name="T17" fmla="*/ 5 h 64"/>
                  <a:gd name="T18" fmla="*/ 0 w 111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1" h="64">
                    <a:moveTo>
                      <a:pt x="111" y="64"/>
                    </a:moveTo>
                    <a:lnTo>
                      <a:pt x="94" y="44"/>
                    </a:lnTo>
                    <a:lnTo>
                      <a:pt x="76" y="29"/>
                    </a:lnTo>
                    <a:lnTo>
                      <a:pt x="49" y="27"/>
                    </a:lnTo>
                    <a:lnTo>
                      <a:pt x="44" y="24"/>
                    </a:lnTo>
                    <a:lnTo>
                      <a:pt x="34" y="29"/>
                    </a:lnTo>
                    <a:lnTo>
                      <a:pt x="23" y="27"/>
                    </a:lnTo>
                    <a:lnTo>
                      <a:pt x="17" y="20"/>
                    </a:lnTo>
                    <a:lnTo>
                      <a:pt x="13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15" name="Freeform 141">
                <a:extLst>
                  <a:ext uri="{FF2B5EF4-FFF2-40B4-BE49-F238E27FC236}">
                    <a16:creationId xmlns:a16="http://schemas.microsoft.com/office/drawing/2014/main" id="{ECE8C0C3-AA29-5EB2-8FB2-4BF1B5AEF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4057"/>
                <a:ext cx="49" cy="36"/>
              </a:xfrm>
              <a:custGeom>
                <a:avLst/>
                <a:gdLst>
                  <a:gd name="T0" fmla="*/ 0 w 97"/>
                  <a:gd name="T1" fmla="*/ 0 h 72"/>
                  <a:gd name="T2" fmla="*/ 40 w 97"/>
                  <a:gd name="T3" fmla="*/ 15 h 72"/>
                  <a:gd name="T4" fmla="*/ 87 w 97"/>
                  <a:gd name="T5" fmla="*/ 72 h 72"/>
                  <a:gd name="T6" fmla="*/ 97 w 97"/>
                  <a:gd name="T7" fmla="*/ 61 h 72"/>
                  <a:gd name="T8" fmla="*/ 0 w 97"/>
                  <a:gd name="T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72">
                    <a:moveTo>
                      <a:pt x="0" y="0"/>
                    </a:moveTo>
                    <a:lnTo>
                      <a:pt x="40" y="15"/>
                    </a:lnTo>
                    <a:lnTo>
                      <a:pt x="87" y="72"/>
                    </a:lnTo>
                    <a:lnTo>
                      <a:pt x="97" y="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16" name="Freeform 142">
                <a:extLst>
                  <a:ext uri="{FF2B5EF4-FFF2-40B4-BE49-F238E27FC236}">
                    <a16:creationId xmlns:a16="http://schemas.microsoft.com/office/drawing/2014/main" id="{AF0D024A-5A8F-3ADD-6CCA-882655C10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4057"/>
                <a:ext cx="49" cy="36"/>
              </a:xfrm>
              <a:custGeom>
                <a:avLst/>
                <a:gdLst>
                  <a:gd name="T0" fmla="*/ 0 w 97"/>
                  <a:gd name="T1" fmla="*/ 0 h 72"/>
                  <a:gd name="T2" fmla="*/ 40 w 97"/>
                  <a:gd name="T3" fmla="*/ 15 h 72"/>
                  <a:gd name="T4" fmla="*/ 87 w 97"/>
                  <a:gd name="T5" fmla="*/ 72 h 72"/>
                  <a:gd name="T6" fmla="*/ 97 w 97"/>
                  <a:gd name="T7" fmla="*/ 6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72">
                    <a:moveTo>
                      <a:pt x="0" y="0"/>
                    </a:moveTo>
                    <a:lnTo>
                      <a:pt x="40" y="15"/>
                    </a:lnTo>
                    <a:lnTo>
                      <a:pt x="87" y="72"/>
                    </a:lnTo>
                    <a:lnTo>
                      <a:pt x="97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17" name="Freeform 143">
                <a:extLst>
                  <a:ext uri="{FF2B5EF4-FFF2-40B4-BE49-F238E27FC236}">
                    <a16:creationId xmlns:a16="http://schemas.microsoft.com/office/drawing/2014/main" id="{95625F8E-1137-A8FF-16E6-31E97DEF7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4129"/>
                <a:ext cx="49" cy="72"/>
              </a:xfrm>
              <a:custGeom>
                <a:avLst/>
                <a:gdLst>
                  <a:gd name="T0" fmla="*/ 0 w 97"/>
                  <a:gd name="T1" fmla="*/ 144 h 144"/>
                  <a:gd name="T2" fmla="*/ 29 w 97"/>
                  <a:gd name="T3" fmla="*/ 136 h 144"/>
                  <a:gd name="T4" fmla="*/ 49 w 97"/>
                  <a:gd name="T5" fmla="*/ 112 h 144"/>
                  <a:gd name="T6" fmla="*/ 49 w 97"/>
                  <a:gd name="T7" fmla="*/ 89 h 144"/>
                  <a:gd name="T8" fmla="*/ 55 w 97"/>
                  <a:gd name="T9" fmla="*/ 82 h 144"/>
                  <a:gd name="T10" fmla="*/ 56 w 97"/>
                  <a:gd name="T11" fmla="*/ 72 h 144"/>
                  <a:gd name="T12" fmla="*/ 68 w 97"/>
                  <a:gd name="T13" fmla="*/ 53 h 144"/>
                  <a:gd name="T14" fmla="*/ 79 w 97"/>
                  <a:gd name="T15" fmla="*/ 50 h 144"/>
                  <a:gd name="T16" fmla="*/ 97 w 97"/>
                  <a:gd name="T17" fmla="*/ 27 h 144"/>
                  <a:gd name="T18" fmla="*/ 97 w 97"/>
                  <a:gd name="T19" fmla="*/ 0 h 144"/>
                  <a:gd name="T20" fmla="*/ 0 w 97"/>
                  <a:gd name="T21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7" h="144">
                    <a:moveTo>
                      <a:pt x="0" y="144"/>
                    </a:moveTo>
                    <a:lnTo>
                      <a:pt x="29" y="136"/>
                    </a:lnTo>
                    <a:lnTo>
                      <a:pt x="49" y="112"/>
                    </a:lnTo>
                    <a:lnTo>
                      <a:pt x="49" y="89"/>
                    </a:lnTo>
                    <a:lnTo>
                      <a:pt x="55" y="82"/>
                    </a:lnTo>
                    <a:lnTo>
                      <a:pt x="56" y="72"/>
                    </a:lnTo>
                    <a:lnTo>
                      <a:pt x="68" y="53"/>
                    </a:lnTo>
                    <a:lnTo>
                      <a:pt x="79" y="50"/>
                    </a:lnTo>
                    <a:lnTo>
                      <a:pt x="97" y="27"/>
                    </a:lnTo>
                    <a:lnTo>
                      <a:pt x="97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18" name="Freeform 144">
                <a:extLst>
                  <a:ext uri="{FF2B5EF4-FFF2-40B4-BE49-F238E27FC236}">
                    <a16:creationId xmlns:a16="http://schemas.microsoft.com/office/drawing/2014/main" id="{2C36E6B2-8D96-589E-08F2-E1D268CF6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4129"/>
                <a:ext cx="49" cy="72"/>
              </a:xfrm>
              <a:custGeom>
                <a:avLst/>
                <a:gdLst>
                  <a:gd name="T0" fmla="*/ 0 w 97"/>
                  <a:gd name="T1" fmla="*/ 144 h 144"/>
                  <a:gd name="T2" fmla="*/ 29 w 97"/>
                  <a:gd name="T3" fmla="*/ 136 h 144"/>
                  <a:gd name="T4" fmla="*/ 49 w 97"/>
                  <a:gd name="T5" fmla="*/ 112 h 144"/>
                  <a:gd name="T6" fmla="*/ 49 w 97"/>
                  <a:gd name="T7" fmla="*/ 89 h 144"/>
                  <a:gd name="T8" fmla="*/ 55 w 97"/>
                  <a:gd name="T9" fmla="*/ 82 h 144"/>
                  <a:gd name="T10" fmla="*/ 56 w 97"/>
                  <a:gd name="T11" fmla="*/ 72 h 144"/>
                  <a:gd name="T12" fmla="*/ 68 w 97"/>
                  <a:gd name="T13" fmla="*/ 53 h 144"/>
                  <a:gd name="T14" fmla="*/ 79 w 97"/>
                  <a:gd name="T15" fmla="*/ 50 h 144"/>
                  <a:gd name="T16" fmla="*/ 97 w 97"/>
                  <a:gd name="T17" fmla="*/ 27 h 144"/>
                  <a:gd name="T18" fmla="*/ 97 w 97"/>
                  <a:gd name="T19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7" h="144">
                    <a:moveTo>
                      <a:pt x="0" y="144"/>
                    </a:moveTo>
                    <a:lnTo>
                      <a:pt x="29" y="136"/>
                    </a:lnTo>
                    <a:lnTo>
                      <a:pt x="49" y="112"/>
                    </a:lnTo>
                    <a:lnTo>
                      <a:pt x="49" y="89"/>
                    </a:lnTo>
                    <a:lnTo>
                      <a:pt x="55" y="82"/>
                    </a:lnTo>
                    <a:lnTo>
                      <a:pt x="56" y="72"/>
                    </a:lnTo>
                    <a:lnTo>
                      <a:pt x="68" y="53"/>
                    </a:lnTo>
                    <a:lnTo>
                      <a:pt x="79" y="50"/>
                    </a:lnTo>
                    <a:lnTo>
                      <a:pt x="97" y="27"/>
                    </a:lnTo>
                    <a:lnTo>
                      <a:pt x="9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19" name="Freeform 145">
                <a:extLst>
                  <a:ext uri="{FF2B5EF4-FFF2-40B4-BE49-F238E27FC236}">
                    <a16:creationId xmlns:a16="http://schemas.microsoft.com/office/drawing/2014/main" id="{F00FFAEA-C097-61BB-122C-2B9F25235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4129"/>
                <a:ext cx="25" cy="39"/>
              </a:xfrm>
              <a:custGeom>
                <a:avLst/>
                <a:gdLst>
                  <a:gd name="T0" fmla="*/ 52 w 52"/>
                  <a:gd name="T1" fmla="*/ 77 h 77"/>
                  <a:gd name="T2" fmla="*/ 49 w 52"/>
                  <a:gd name="T3" fmla="*/ 68 h 77"/>
                  <a:gd name="T4" fmla="*/ 38 w 52"/>
                  <a:gd name="T5" fmla="*/ 66 h 77"/>
                  <a:gd name="T6" fmla="*/ 38 w 52"/>
                  <a:gd name="T7" fmla="*/ 50 h 77"/>
                  <a:gd name="T8" fmla="*/ 31 w 52"/>
                  <a:gd name="T9" fmla="*/ 47 h 77"/>
                  <a:gd name="T10" fmla="*/ 26 w 52"/>
                  <a:gd name="T11" fmla="*/ 47 h 77"/>
                  <a:gd name="T12" fmla="*/ 17 w 52"/>
                  <a:gd name="T13" fmla="*/ 28 h 77"/>
                  <a:gd name="T14" fmla="*/ 17 w 52"/>
                  <a:gd name="T15" fmla="*/ 16 h 77"/>
                  <a:gd name="T16" fmla="*/ 0 w 52"/>
                  <a:gd name="T17" fmla="*/ 0 h 77"/>
                  <a:gd name="T18" fmla="*/ 52 w 52"/>
                  <a:gd name="T1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77">
                    <a:moveTo>
                      <a:pt x="52" y="77"/>
                    </a:moveTo>
                    <a:lnTo>
                      <a:pt x="49" y="68"/>
                    </a:lnTo>
                    <a:lnTo>
                      <a:pt x="38" y="66"/>
                    </a:lnTo>
                    <a:lnTo>
                      <a:pt x="38" y="50"/>
                    </a:lnTo>
                    <a:lnTo>
                      <a:pt x="31" y="47"/>
                    </a:lnTo>
                    <a:lnTo>
                      <a:pt x="26" y="47"/>
                    </a:lnTo>
                    <a:lnTo>
                      <a:pt x="17" y="28"/>
                    </a:lnTo>
                    <a:lnTo>
                      <a:pt x="17" y="16"/>
                    </a:lnTo>
                    <a:lnTo>
                      <a:pt x="0" y="0"/>
                    </a:lnTo>
                    <a:lnTo>
                      <a:pt x="52" y="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20" name="Freeform 146">
                <a:extLst>
                  <a:ext uri="{FF2B5EF4-FFF2-40B4-BE49-F238E27FC236}">
                    <a16:creationId xmlns:a16="http://schemas.microsoft.com/office/drawing/2014/main" id="{4EA39A04-28DF-7414-A4A2-2B60ED68C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4129"/>
                <a:ext cx="25" cy="39"/>
              </a:xfrm>
              <a:custGeom>
                <a:avLst/>
                <a:gdLst>
                  <a:gd name="T0" fmla="*/ 52 w 52"/>
                  <a:gd name="T1" fmla="*/ 77 h 77"/>
                  <a:gd name="T2" fmla="*/ 49 w 52"/>
                  <a:gd name="T3" fmla="*/ 68 h 77"/>
                  <a:gd name="T4" fmla="*/ 38 w 52"/>
                  <a:gd name="T5" fmla="*/ 66 h 77"/>
                  <a:gd name="T6" fmla="*/ 38 w 52"/>
                  <a:gd name="T7" fmla="*/ 50 h 77"/>
                  <a:gd name="T8" fmla="*/ 31 w 52"/>
                  <a:gd name="T9" fmla="*/ 47 h 77"/>
                  <a:gd name="T10" fmla="*/ 26 w 52"/>
                  <a:gd name="T11" fmla="*/ 47 h 77"/>
                  <a:gd name="T12" fmla="*/ 17 w 52"/>
                  <a:gd name="T13" fmla="*/ 28 h 77"/>
                  <a:gd name="T14" fmla="*/ 17 w 52"/>
                  <a:gd name="T15" fmla="*/ 16 h 77"/>
                  <a:gd name="T16" fmla="*/ 0 w 52"/>
                  <a:gd name="T17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77">
                    <a:moveTo>
                      <a:pt x="52" y="77"/>
                    </a:moveTo>
                    <a:lnTo>
                      <a:pt x="49" y="68"/>
                    </a:lnTo>
                    <a:lnTo>
                      <a:pt x="38" y="66"/>
                    </a:lnTo>
                    <a:lnTo>
                      <a:pt x="38" y="50"/>
                    </a:lnTo>
                    <a:lnTo>
                      <a:pt x="31" y="47"/>
                    </a:lnTo>
                    <a:lnTo>
                      <a:pt x="26" y="47"/>
                    </a:lnTo>
                    <a:lnTo>
                      <a:pt x="17" y="28"/>
                    </a:lnTo>
                    <a:lnTo>
                      <a:pt x="17" y="1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21" name="Freeform 147">
                <a:extLst>
                  <a:ext uri="{FF2B5EF4-FFF2-40B4-BE49-F238E27FC236}">
                    <a16:creationId xmlns:a16="http://schemas.microsoft.com/office/drawing/2014/main" id="{27D2BE17-80D3-1556-3A9F-EC0073EBB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4099"/>
                <a:ext cx="83" cy="27"/>
              </a:xfrm>
              <a:custGeom>
                <a:avLst/>
                <a:gdLst>
                  <a:gd name="T0" fmla="*/ 0 w 166"/>
                  <a:gd name="T1" fmla="*/ 41 h 54"/>
                  <a:gd name="T2" fmla="*/ 29 w 166"/>
                  <a:gd name="T3" fmla="*/ 45 h 54"/>
                  <a:gd name="T4" fmla="*/ 55 w 166"/>
                  <a:gd name="T5" fmla="*/ 54 h 54"/>
                  <a:gd name="T6" fmla="*/ 78 w 166"/>
                  <a:gd name="T7" fmla="*/ 53 h 54"/>
                  <a:gd name="T8" fmla="*/ 108 w 166"/>
                  <a:gd name="T9" fmla="*/ 33 h 54"/>
                  <a:gd name="T10" fmla="*/ 120 w 166"/>
                  <a:gd name="T11" fmla="*/ 30 h 54"/>
                  <a:gd name="T12" fmla="*/ 144 w 166"/>
                  <a:gd name="T13" fmla="*/ 12 h 54"/>
                  <a:gd name="T14" fmla="*/ 166 w 166"/>
                  <a:gd name="T15" fmla="*/ 0 h 54"/>
                  <a:gd name="T16" fmla="*/ 0 w 166"/>
                  <a:gd name="T17" fmla="*/ 4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54">
                    <a:moveTo>
                      <a:pt x="0" y="41"/>
                    </a:moveTo>
                    <a:lnTo>
                      <a:pt x="29" y="45"/>
                    </a:lnTo>
                    <a:lnTo>
                      <a:pt x="55" y="54"/>
                    </a:lnTo>
                    <a:lnTo>
                      <a:pt x="78" y="53"/>
                    </a:lnTo>
                    <a:lnTo>
                      <a:pt x="108" y="33"/>
                    </a:lnTo>
                    <a:lnTo>
                      <a:pt x="120" y="30"/>
                    </a:lnTo>
                    <a:lnTo>
                      <a:pt x="144" y="12"/>
                    </a:lnTo>
                    <a:lnTo>
                      <a:pt x="166" y="0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22" name="Freeform 148">
                <a:extLst>
                  <a:ext uri="{FF2B5EF4-FFF2-40B4-BE49-F238E27FC236}">
                    <a16:creationId xmlns:a16="http://schemas.microsoft.com/office/drawing/2014/main" id="{452F1D5B-52CD-F8DC-D6F3-4A3316665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4099"/>
                <a:ext cx="83" cy="27"/>
              </a:xfrm>
              <a:custGeom>
                <a:avLst/>
                <a:gdLst>
                  <a:gd name="T0" fmla="*/ 0 w 166"/>
                  <a:gd name="T1" fmla="*/ 41 h 54"/>
                  <a:gd name="T2" fmla="*/ 29 w 166"/>
                  <a:gd name="T3" fmla="*/ 45 h 54"/>
                  <a:gd name="T4" fmla="*/ 55 w 166"/>
                  <a:gd name="T5" fmla="*/ 54 h 54"/>
                  <a:gd name="T6" fmla="*/ 78 w 166"/>
                  <a:gd name="T7" fmla="*/ 53 h 54"/>
                  <a:gd name="T8" fmla="*/ 108 w 166"/>
                  <a:gd name="T9" fmla="*/ 33 h 54"/>
                  <a:gd name="T10" fmla="*/ 120 w 166"/>
                  <a:gd name="T11" fmla="*/ 30 h 54"/>
                  <a:gd name="T12" fmla="*/ 144 w 166"/>
                  <a:gd name="T13" fmla="*/ 12 h 54"/>
                  <a:gd name="T14" fmla="*/ 166 w 166"/>
                  <a:gd name="T1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6" h="54">
                    <a:moveTo>
                      <a:pt x="0" y="41"/>
                    </a:moveTo>
                    <a:lnTo>
                      <a:pt x="29" y="45"/>
                    </a:lnTo>
                    <a:lnTo>
                      <a:pt x="55" y="54"/>
                    </a:lnTo>
                    <a:lnTo>
                      <a:pt x="78" y="53"/>
                    </a:lnTo>
                    <a:lnTo>
                      <a:pt x="108" y="33"/>
                    </a:lnTo>
                    <a:lnTo>
                      <a:pt x="120" y="30"/>
                    </a:lnTo>
                    <a:lnTo>
                      <a:pt x="144" y="12"/>
                    </a:lnTo>
                    <a:lnTo>
                      <a:pt x="16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23" name="Freeform 149">
                <a:extLst>
                  <a:ext uri="{FF2B5EF4-FFF2-40B4-BE49-F238E27FC236}">
                    <a16:creationId xmlns:a16="http://schemas.microsoft.com/office/drawing/2014/main" id="{9978D9AD-A640-BB8B-B013-9D475A3C5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4168"/>
                <a:ext cx="53" cy="53"/>
              </a:xfrm>
              <a:custGeom>
                <a:avLst/>
                <a:gdLst>
                  <a:gd name="T0" fmla="*/ 0 w 106"/>
                  <a:gd name="T1" fmla="*/ 106 h 106"/>
                  <a:gd name="T2" fmla="*/ 4 w 106"/>
                  <a:gd name="T3" fmla="*/ 96 h 106"/>
                  <a:gd name="T4" fmla="*/ 12 w 106"/>
                  <a:gd name="T5" fmla="*/ 90 h 106"/>
                  <a:gd name="T6" fmla="*/ 18 w 106"/>
                  <a:gd name="T7" fmla="*/ 87 h 106"/>
                  <a:gd name="T8" fmla="*/ 48 w 106"/>
                  <a:gd name="T9" fmla="*/ 67 h 106"/>
                  <a:gd name="T10" fmla="*/ 50 w 106"/>
                  <a:gd name="T11" fmla="*/ 59 h 106"/>
                  <a:gd name="T12" fmla="*/ 54 w 106"/>
                  <a:gd name="T13" fmla="*/ 58 h 106"/>
                  <a:gd name="T14" fmla="*/ 80 w 106"/>
                  <a:gd name="T15" fmla="*/ 55 h 106"/>
                  <a:gd name="T16" fmla="*/ 100 w 106"/>
                  <a:gd name="T17" fmla="*/ 32 h 106"/>
                  <a:gd name="T18" fmla="*/ 100 w 106"/>
                  <a:gd name="T19" fmla="*/ 20 h 106"/>
                  <a:gd name="T20" fmla="*/ 95 w 106"/>
                  <a:gd name="T21" fmla="*/ 12 h 106"/>
                  <a:gd name="T22" fmla="*/ 97 w 106"/>
                  <a:gd name="T23" fmla="*/ 6 h 106"/>
                  <a:gd name="T24" fmla="*/ 106 w 106"/>
                  <a:gd name="T25" fmla="*/ 0 h 106"/>
                  <a:gd name="T26" fmla="*/ 0 w 106"/>
                  <a:gd name="T27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6" h="106">
                    <a:moveTo>
                      <a:pt x="0" y="106"/>
                    </a:moveTo>
                    <a:lnTo>
                      <a:pt x="4" y="96"/>
                    </a:lnTo>
                    <a:lnTo>
                      <a:pt x="12" y="90"/>
                    </a:lnTo>
                    <a:lnTo>
                      <a:pt x="18" y="87"/>
                    </a:lnTo>
                    <a:lnTo>
                      <a:pt x="48" y="67"/>
                    </a:lnTo>
                    <a:lnTo>
                      <a:pt x="50" y="59"/>
                    </a:lnTo>
                    <a:lnTo>
                      <a:pt x="54" y="58"/>
                    </a:lnTo>
                    <a:lnTo>
                      <a:pt x="80" y="55"/>
                    </a:lnTo>
                    <a:lnTo>
                      <a:pt x="100" y="32"/>
                    </a:lnTo>
                    <a:lnTo>
                      <a:pt x="100" y="20"/>
                    </a:lnTo>
                    <a:lnTo>
                      <a:pt x="95" y="12"/>
                    </a:lnTo>
                    <a:lnTo>
                      <a:pt x="97" y="6"/>
                    </a:lnTo>
                    <a:lnTo>
                      <a:pt x="106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24" name="Freeform 150">
                <a:extLst>
                  <a:ext uri="{FF2B5EF4-FFF2-40B4-BE49-F238E27FC236}">
                    <a16:creationId xmlns:a16="http://schemas.microsoft.com/office/drawing/2014/main" id="{BD8C41B7-F17B-ADF8-3EA1-1E0030DE6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4168"/>
                <a:ext cx="53" cy="53"/>
              </a:xfrm>
              <a:custGeom>
                <a:avLst/>
                <a:gdLst>
                  <a:gd name="T0" fmla="*/ 0 w 106"/>
                  <a:gd name="T1" fmla="*/ 106 h 106"/>
                  <a:gd name="T2" fmla="*/ 4 w 106"/>
                  <a:gd name="T3" fmla="*/ 96 h 106"/>
                  <a:gd name="T4" fmla="*/ 12 w 106"/>
                  <a:gd name="T5" fmla="*/ 90 h 106"/>
                  <a:gd name="T6" fmla="*/ 18 w 106"/>
                  <a:gd name="T7" fmla="*/ 87 h 106"/>
                  <a:gd name="T8" fmla="*/ 48 w 106"/>
                  <a:gd name="T9" fmla="*/ 67 h 106"/>
                  <a:gd name="T10" fmla="*/ 50 w 106"/>
                  <a:gd name="T11" fmla="*/ 59 h 106"/>
                  <a:gd name="T12" fmla="*/ 54 w 106"/>
                  <a:gd name="T13" fmla="*/ 58 h 106"/>
                  <a:gd name="T14" fmla="*/ 80 w 106"/>
                  <a:gd name="T15" fmla="*/ 55 h 106"/>
                  <a:gd name="T16" fmla="*/ 100 w 106"/>
                  <a:gd name="T17" fmla="*/ 32 h 106"/>
                  <a:gd name="T18" fmla="*/ 100 w 106"/>
                  <a:gd name="T19" fmla="*/ 20 h 106"/>
                  <a:gd name="T20" fmla="*/ 95 w 106"/>
                  <a:gd name="T21" fmla="*/ 12 h 106"/>
                  <a:gd name="T22" fmla="*/ 97 w 106"/>
                  <a:gd name="T23" fmla="*/ 6 h 106"/>
                  <a:gd name="T24" fmla="*/ 106 w 106"/>
                  <a:gd name="T2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6" h="106">
                    <a:moveTo>
                      <a:pt x="0" y="106"/>
                    </a:moveTo>
                    <a:lnTo>
                      <a:pt x="4" y="96"/>
                    </a:lnTo>
                    <a:lnTo>
                      <a:pt x="12" y="90"/>
                    </a:lnTo>
                    <a:lnTo>
                      <a:pt x="18" y="87"/>
                    </a:lnTo>
                    <a:lnTo>
                      <a:pt x="48" y="67"/>
                    </a:lnTo>
                    <a:lnTo>
                      <a:pt x="50" y="59"/>
                    </a:lnTo>
                    <a:lnTo>
                      <a:pt x="54" y="58"/>
                    </a:lnTo>
                    <a:lnTo>
                      <a:pt x="80" y="55"/>
                    </a:lnTo>
                    <a:lnTo>
                      <a:pt x="100" y="32"/>
                    </a:lnTo>
                    <a:lnTo>
                      <a:pt x="100" y="20"/>
                    </a:lnTo>
                    <a:lnTo>
                      <a:pt x="95" y="12"/>
                    </a:lnTo>
                    <a:lnTo>
                      <a:pt x="97" y="6"/>
                    </a:lnTo>
                    <a:lnTo>
                      <a:pt x="10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25" name="Freeform 151">
                <a:extLst>
                  <a:ext uri="{FF2B5EF4-FFF2-40B4-BE49-F238E27FC236}">
                    <a16:creationId xmlns:a16="http://schemas.microsoft.com/office/drawing/2014/main" id="{0FF699CD-DD12-BF16-E06D-85A25FB34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4168"/>
                <a:ext cx="41" cy="49"/>
              </a:xfrm>
              <a:custGeom>
                <a:avLst/>
                <a:gdLst>
                  <a:gd name="T0" fmla="*/ 82 w 82"/>
                  <a:gd name="T1" fmla="*/ 99 h 99"/>
                  <a:gd name="T2" fmla="*/ 80 w 82"/>
                  <a:gd name="T3" fmla="*/ 96 h 99"/>
                  <a:gd name="T4" fmla="*/ 70 w 82"/>
                  <a:gd name="T5" fmla="*/ 90 h 99"/>
                  <a:gd name="T6" fmla="*/ 61 w 82"/>
                  <a:gd name="T7" fmla="*/ 75 h 99"/>
                  <a:gd name="T8" fmla="*/ 61 w 82"/>
                  <a:gd name="T9" fmla="*/ 68 h 99"/>
                  <a:gd name="T10" fmla="*/ 48 w 82"/>
                  <a:gd name="T11" fmla="*/ 43 h 99"/>
                  <a:gd name="T12" fmla="*/ 24 w 82"/>
                  <a:gd name="T13" fmla="*/ 18 h 99"/>
                  <a:gd name="T14" fmla="*/ 9 w 82"/>
                  <a:gd name="T15" fmla="*/ 20 h 99"/>
                  <a:gd name="T16" fmla="*/ 3 w 82"/>
                  <a:gd name="T17" fmla="*/ 17 h 99"/>
                  <a:gd name="T18" fmla="*/ 0 w 82"/>
                  <a:gd name="T19" fmla="*/ 0 h 99"/>
                  <a:gd name="T20" fmla="*/ 82 w 82"/>
                  <a:gd name="T21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99">
                    <a:moveTo>
                      <a:pt x="82" y="99"/>
                    </a:moveTo>
                    <a:lnTo>
                      <a:pt x="80" y="96"/>
                    </a:lnTo>
                    <a:lnTo>
                      <a:pt x="70" y="90"/>
                    </a:lnTo>
                    <a:lnTo>
                      <a:pt x="61" y="75"/>
                    </a:lnTo>
                    <a:lnTo>
                      <a:pt x="61" y="68"/>
                    </a:lnTo>
                    <a:lnTo>
                      <a:pt x="48" y="43"/>
                    </a:lnTo>
                    <a:lnTo>
                      <a:pt x="24" y="18"/>
                    </a:lnTo>
                    <a:lnTo>
                      <a:pt x="9" y="20"/>
                    </a:lnTo>
                    <a:lnTo>
                      <a:pt x="3" y="17"/>
                    </a:lnTo>
                    <a:lnTo>
                      <a:pt x="0" y="0"/>
                    </a:lnTo>
                    <a:lnTo>
                      <a:pt x="82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26" name="Freeform 152">
                <a:extLst>
                  <a:ext uri="{FF2B5EF4-FFF2-40B4-BE49-F238E27FC236}">
                    <a16:creationId xmlns:a16="http://schemas.microsoft.com/office/drawing/2014/main" id="{8EC65DDE-CC6D-01A7-CBB8-EA166AB4C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4168"/>
                <a:ext cx="41" cy="49"/>
              </a:xfrm>
              <a:custGeom>
                <a:avLst/>
                <a:gdLst>
                  <a:gd name="T0" fmla="*/ 82 w 82"/>
                  <a:gd name="T1" fmla="*/ 99 h 99"/>
                  <a:gd name="T2" fmla="*/ 80 w 82"/>
                  <a:gd name="T3" fmla="*/ 96 h 99"/>
                  <a:gd name="T4" fmla="*/ 70 w 82"/>
                  <a:gd name="T5" fmla="*/ 90 h 99"/>
                  <a:gd name="T6" fmla="*/ 61 w 82"/>
                  <a:gd name="T7" fmla="*/ 75 h 99"/>
                  <a:gd name="T8" fmla="*/ 61 w 82"/>
                  <a:gd name="T9" fmla="*/ 68 h 99"/>
                  <a:gd name="T10" fmla="*/ 48 w 82"/>
                  <a:gd name="T11" fmla="*/ 43 h 99"/>
                  <a:gd name="T12" fmla="*/ 24 w 82"/>
                  <a:gd name="T13" fmla="*/ 18 h 99"/>
                  <a:gd name="T14" fmla="*/ 9 w 82"/>
                  <a:gd name="T15" fmla="*/ 20 h 99"/>
                  <a:gd name="T16" fmla="*/ 3 w 82"/>
                  <a:gd name="T17" fmla="*/ 17 h 99"/>
                  <a:gd name="T18" fmla="*/ 0 w 82"/>
                  <a:gd name="T1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99">
                    <a:moveTo>
                      <a:pt x="82" y="99"/>
                    </a:moveTo>
                    <a:lnTo>
                      <a:pt x="80" y="96"/>
                    </a:lnTo>
                    <a:lnTo>
                      <a:pt x="70" y="90"/>
                    </a:lnTo>
                    <a:lnTo>
                      <a:pt x="61" y="75"/>
                    </a:lnTo>
                    <a:lnTo>
                      <a:pt x="61" y="68"/>
                    </a:lnTo>
                    <a:lnTo>
                      <a:pt x="48" y="43"/>
                    </a:lnTo>
                    <a:lnTo>
                      <a:pt x="24" y="18"/>
                    </a:lnTo>
                    <a:lnTo>
                      <a:pt x="9" y="20"/>
                    </a:lnTo>
                    <a:lnTo>
                      <a:pt x="3" y="1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27" name="Freeform 153">
                <a:extLst>
                  <a:ext uri="{FF2B5EF4-FFF2-40B4-BE49-F238E27FC236}">
                    <a16:creationId xmlns:a16="http://schemas.microsoft.com/office/drawing/2014/main" id="{4B0D7D3F-99FD-A047-18D9-60295044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4217"/>
                <a:ext cx="94" cy="38"/>
              </a:xfrm>
              <a:custGeom>
                <a:avLst/>
                <a:gdLst>
                  <a:gd name="T0" fmla="*/ 182 w 188"/>
                  <a:gd name="T1" fmla="*/ 6 h 76"/>
                  <a:gd name="T2" fmla="*/ 182 w 188"/>
                  <a:gd name="T3" fmla="*/ 7 h 76"/>
                  <a:gd name="T4" fmla="*/ 182 w 188"/>
                  <a:gd name="T5" fmla="*/ 9 h 76"/>
                  <a:gd name="T6" fmla="*/ 185 w 188"/>
                  <a:gd name="T7" fmla="*/ 18 h 76"/>
                  <a:gd name="T8" fmla="*/ 180 w 188"/>
                  <a:gd name="T9" fmla="*/ 20 h 76"/>
                  <a:gd name="T10" fmla="*/ 179 w 188"/>
                  <a:gd name="T11" fmla="*/ 20 h 76"/>
                  <a:gd name="T12" fmla="*/ 176 w 188"/>
                  <a:gd name="T13" fmla="*/ 21 h 76"/>
                  <a:gd name="T14" fmla="*/ 173 w 188"/>
                  <a:gd name="T15" fmla="*/ 21 h 76"/>
                  <a:gd name="T16" fmla="*/ 171 w 188"/>
                  <a:gd name="T17" fmla="*/ 20 h 76"/>
                  <a:gd name="T18" fmla="*/ 164 w 188"/>
                  <a:gd name="T19" fmla="*/ 23 h 76"/>
                  <a:gd name="T20" fmla="*/ 160 w 188"/>
                  <a:gd name="T21" fmla="*/ 27 h 76"/>
                  <a:gd name="T22" fmla="*/ 145 w 188"/>
                  <a:gd name="T23" fmla="*/ 27 h 76"/>
                  <a:gd name="T24" fmla="*/ 144 w 188"/>
                  <a:gd name="T25" fmla="*/ 29 h 76"/>
                  <a:gd name="T26" fmla="*/ 112 w 188"/>
                  <a:gd name="T27" fmla="*/ 41 h 76"/>
                  <a:gd name="T28" fmla="*/ 107 w 188"/>
                  <a:gd name="T29" fmla="*/ 42 h 76"/>
                  <a:gd name="T30" fmla="*/ 106 w 188"/>
                  <a:gd name="T31" fmla="*/ 41 h 76"/>
                  <a:gd name="T32" fmla="*/ 106 w 188"/>
                  <a:gd name="T33" fmla="*/ 41 h 76"/>
                  <a:gd name="T34" fmla="*/ 101 w 188"/>
                  <a:gd name="T35" fmla="*/ 39 h 76"/>
                  <a:gd name="T36" fmla="*/ 98 w 188"/>
                  <a:gd name="T37" fmla="*/ 39 h 76"/>
                  <a:gd name="T38" fmla="*/ 94 w 188"/>
                  <a:gd name="T39" fmla="*/ 44 h 76"/>
                  <a:gd name="T40" fmla="*/ 82 w 188"/>
                  <a:gd name="T41" fmla="*/ 61 h 76"/>
                  <a:gd name="T42" fmla="*/ 80 w 188"/>
                  <a:gd name="T43" fmla="*/ 62 h 76"/>
                  <a:gd name="T44" fmla="*/ 77 w 188"/>
                  <a:gd name="T45" fmla="*/ 64 h 76"/>
                  <a:gd name="T46" fmla="*/ 63 w 188"/>
                  <a:gd name="T47" fmla="*/ 68 h 76"/>
                  <a:gd name="T48" fmla="*/ 62 w 188"/>
                  <a:gd name="T49" fmla="*/ 70 h 76"/>
                  <a:gd name="T50" fmla="*/ 54 w 188"/>
                  <a:gd name="T51" fmla="*/ 71 h 76"/>
                  <a:gd name="T52" fmla="*/ 48 w 188"/>
                  <a:gd name="T53" fmla="*/ 73 h 76"/>
                  <a:gd name="T54" fmla="*/ 42 w 188"/>
                  <a:gd name="T55" fmla="*/ 76 h 76"/>
                  <a:gd name="T56" fmla="*/ 39 w 188"/>
                  <a:gd name="T57" fmla="*/ 73 h 76"/>
                  <a:gd name="T58" fmla="*/ 35 w 188"/>
                  <a:gd name="T59" fmla="*/ 71 h 76"/>
                  <a:gd name="T60" fmla="*/ 31 w 188"/>
                  <a:gd name="T61" fmla="*/ 73 h 76"/>
                  <a:gd name="T62" fmla="*/ 30 w 188"/>
                  <a:gd name="T63" fmla="*/ 73 h 76"/>
                  <a:gd name="T64" fmla="*/ 28 w 188"/>
                  <a:gd name="T65" fmla="*/ 71 h 76"/>
                  <a:gd name="T66" fmla="*/ 27 w 188"/>
                  <a:gd name="T67" fmla="*/ 64 h 76"/>
                  <a:gd name="T68" fmla="*/ 24 w 188"/>
                  <a:gd name="T69" fmla="*/ 61 h 76"/>
                  <a:gd name="T70" fmla="*/ 22 w 188"/>
                  <a:gd name="T71" fmla="*/ 58 h 76"/>
                  <a:gd name="T72" fmla="*/ 24 w 188"/>
                  <a:gd name="T73" fmla="*/ 48 h 76"/>
                  <a:gd name="T74" fmla="*/ 22 w 188"/>
                  <a:gd name="T75" fmla="*/ 38 h 76"/>
                  <a:gd name="T76" fmla="*/ 22 w 188"/>
                  <a:gd name="T77" fmla="*/ 33 h 76"/>
                  <a:gd name="T78" fmla="*/ 21 w 188"/>
                  <a:gd name="T79" fmla="*/ 33 h 76"/>
                  <a:gd name="T80" fmla="*/ 21 w 188"/>
                  <a:gd name="T81" fmla="*/ 30 h 76"/>
                  <a:gd name="T82" fmla="*/ 19 w 188"/>
                  <a:gd name="T83" fmla="*/ 29 h 76"/>
                  <a:gd name="T84" fmla="*/ 0 w 188"/>
                  <a:gd name="T85" fmla="*/ 7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8" h="76">
                    <a:moveTo>
                      <a:pt x="188" y="0"/>
                    </a:moveTo>
                    <a:lnTo>
                      <a:pt x="182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5" y="17"/>
                    </a:lnTo>
                    <a:lnTo>
                      <a:pt x="185" y="18"/>
                    </a:lnTo>
                    <a:lnTo>
                      <a:pt x="185" y="18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76" y="21"/>
                    </a:lnTo>
                    <a:lnTo>
                      <a:pt x="176" y="21"/>
                    </a:lnTo>
                    <a:lnTo>
                      <a:pt x="173" y="21"/>
                    </a:lnTo>
                    <a:lnTo>
                      <a:pt x="173" y="21"/>
                    </a:lnTo>
                    <a:lnTo>
                      <a:pt x="171" y="20"/>
                    </a:lnTo>
                    <a:lnTo>
                      <a:pt x="170" y="20"/>
                    </a:lnTo>
                    <a:lnTo>
                      <a:pt x="164" y="23"/>
                    </a:lnTo>
                    <a:lnTo>
                      <a:pt x="164" y="23"/>
                    </a:lnTo>
                    <a:lnTo>
                      <a:pt x="160" y="27"/>
                    </a:lnTo>
                    <a:lnTo>
                      <a:pt x="150" y="29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4" y="29"/>
                    </a:lnTo>
                    <a:lnTo>
                      <a:pt x="132" y="29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07" y="42"/>
                    </a:lnTo>
                    <a:lnTo>
                      <a:pt x="106" y="41"/>
                    </a:lnTo>
                    <a:lnTo>
                      <a:pt x="106" y="41"/>
                    </a:lnTo>
                    <a:lnTo>
                      <a:pt x="106" y="41"/>
                    </a:lnTo>
                    <a:lnTo>
                      <a:pt x="106" y="41"/>
                    </a:lnTo>
                    <a:lnTo>
                      <a:pt x="101" y="39"/>
                    </a:lnTo>
                    <a:lnTo>
                      <a:pt x="101" y="39"/>
                    </a:lnTo>
                    <a:lnTo>
                      <a:pt x="101" y="39"/>
                    </a:lnTo>
                    <a:lnTo>
                      <a:pt x="98" y="39"/>
                    </a:lnTo>
                    <a:lnTo>
                      <a:pt x="97" y="42"/>
                    </a:lnTo>
                    <a:lnTo>
                      <a:pt x="94" y="44"/>
                    </a:lnTo>
                    <a:lnTo>
                      <a:pt x="92" y="48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0" y="62"/>
                    </a:lnTo>
                    <a:lnTo>
                      <a:pt x="77" y="64"/>
                    </a:lnTo>
                    <a:lnTo>
                      <a:pt x="77" y="64"/>
                    </a:lnTo>
                    <a:lnTo>
                      <a:pt x="69" y="67"/>
                    </a:lnTo>
                    <a:lnTo>
                      <a:pt x="63" y="68"/>
                    </a:lnTo>
                    <a:lnTo>
                      <a:pt x="63" y="68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54" y="71"/>
                    </a:lnTo>
                    <a:lnTo>
                      <a:pt x="48" y="73"/>
                    </a:lnTo>
                    <a:lnTo>
                      <a:pt x="48" y="73"/>
                    </a:lnTo>
                    <a:lnTo>
                      <a:pt x="45" y="74"/>
                    </a:lnTo>
                    <a:lnTo>
                      <a:pt x="42" y="76"/>
                    </a:lnTo>
                    <a:lnTo>
                      <a:pt x="42" y="76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7" y="64"/>
                    </a:lnTo>
                    <a:lnTo>
                      <a:pt x="27" y="64"/>
                    </a:lnTo>
                    <a:lnTo>
                      <a:pt x="24" y="61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22" y="53"/>
                    </a:lnTo>
                    <a:lnTo>
                      <a:pt x="24" y="48"/>
                    </a:lnTo>
                    <a:lnTo>
                      <a:pt x="24" y="39"/>
                    </a:lnTo>
                    <a:lnTo>
                      <a:pt x="22" y="38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2"/>
                    </a:lnTo>
                    <a:lnTo>
                      <a:pt x="21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9" y="12"/>
                    </a:lnTo>
                    <a:lnTo>
                      <a:pt x="0" y="7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28" name="Freeform 154">
                <a:extLst>
                  <a:ext uri="{FF2B5EF4-FFF2-40B4-BE49-F238E27FC236}">
                    <a16:creationId xmlns:a16="http://schemas.microsoft.com/office/drawing/2014/main" id="{0F597AE5-A478-A3FA-9ECA-E6555E32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4217"/>
                <a:ext cx="94" cy="38"/>
              </a:xfrm>
              <a:custGeom>
                <a:avLst/>
                <a:gdLst>
                  <a:gd name="T0" fmla="*/ 182 w 188"/>
                  <a:gd name="T1" fmla="*/ 6 h 76"/>
                  <a:gd name="T2" fmla="*/ 182 w 188"/>
                  <a:gd name="T3" fmla="*/ 7 h 76"/>
                  <a:gd name="T4" fmla="*/ 182 w 188"/>
                  <a:gd name="T5" fmla="*/ 9 h 76"/>
                  <a:gd name="T6" fmla="*/ 185 w 188"/>
                  <a:gd name="T7" fmla="*/ 18 h 76"/>
                  <a:gd name="T8" fmla="*/ 180 w 188"/>
                  <a:gd name="T9" fmla="*/ 20 h 76"/>
                  <a:gd name="T10" fmla="*/ 179 w 188"/>
                  <a:gd name="T11" fmla="*/ 20 h 76"/>
                  <a:gd name="T12" fmla="*/ 176 w 188"/>
                  <a:gd name="T13" fmla="*/ 21 h 76"/>
                  <a:gd name="T14" fmla="*/ 173 w 188"/>
                  <a:gd name="T15" fmla="*/ 21 h 76"/>
                  <a:gd name="T16" fmla="*/ 171 w 188"/>
                  <a:gd name="T17" fmla="*/ 20 h 76"/>
                  <a:gd name="T18" fmla="*/ 164 w 188"/>
                  <a:gd name="T19" fmla="*/ 23 h 76"/>
                  <a:gd name="T20" fmla="*/ 160 w 188"/>
                  <a:gd name="T21" fmla="*/ 27 h 76"/>
                  <a:gd name="T22" fmla="*/ 145 w 188"/>
                  <a:gd name="T23" fmla="*/ 27 h 76"/>
                  <a:gd name="T24" fmla="*/ 144 w 188"/>
                  <a:gd name="T25" fmla="*/ 29 h 76"/>
                  <a:gd name="T26" fmla="*/ 112 w 188"/>
                  <a:gd name="T27" fmla="*/ 41 h 76"/>
                  <a:gd name="T28" fmla="*/ 107 w 188"/>
                  <a:gd name="T29" fmla="*/ 42 h 76"/>
                  <a:gd name="T30" fmla="*/ 106 w 188"/>
                  <a:gd name="T31" fmla="*/ 41 h 76"/>
                  <a:gd name="T32" fmla="*/ 106 w 188"/>
                  <a:gd name="T33" fmla="*/ 41 h 76"/>
                  <a:gd name="T34" fmla="*/ 101 w 188"/>
                  <a:gd name="T35" fmla="*/ 39 h 76"/>
                  <a:gd name="T36" fmla="*/ 98 w 188"/>
                  <a:gd name="T37" fmla="*/ 39 h 76"/>
                  <a:gd name="T38" fmla="*/ 94 w 188"/>
                  <a:gd name="T39" fmla="*/ 44 h 76"/>
                  <a:gd name="T40" fmla="*/ 82 w 188"/>
                  <a:gd name="T41" fmla="*/ 61 h 76"/>
                  <a:gd name="T42" fmla="*/ 80 w 188"/>
                  <a:gd name="T43" fmla="*/ 62 h 76"/>
                  <a:gd name="T44" fmla="*/ 77 w 188"/>
                  <a:gd name="T45" fmla="*/ 64 h 76"/>
                  <a:gd name="T46" fmla="*/ 63 w 188"/>
                  <a:gd name="T47" fmla="*/ 68 h 76"/>
                  <a:gd name="T48" fmla="*/ 62 w 188"/>
                  <a:gd name="T49" fmla="*/ 70 h 76"/>
                  <a:gd name="T50" fmla="*/ 54 w 188"/>
                  <a:gd name="T51" fmla="*/ 71 h 76"/>
                  <a:gd name="T52" fmla="*/ 48 w 188"/>
                  <a:gd name="T53" fmla="*/ 73 h 76"/>
                  <a:gd name="T54" fmla="*/ 42 w 188"/>
                  <a:gd name="T55" fmla="*/ 76 h 76"/>
                  <a:gd name="T56" fmla="*/ 39 w 188"/>
                  <a:gd name="T57" fmla="*/ 73 h 76"/>
                  <a:gd name="T58" fmla="*/ 35 w 188"/>
                  <a:gd name="T59" fmla="*/ 71 h 76"/>
                  <a:gd name="T60" fmla="*/ 31 w 188"/>
                  <a:gd name="T61" fmla="*/ 73 h 76"/>
                  <a:gd name="T62" fmla="*/ 30 w 188"/>
                  <a:gd name="T63" fmla="*/ 73 h 76"/>
                  <a:gd name="T64" fmla="*/ 28 w 188"/>
                  <a:gd name="T65" fmla="*/ 71 h 76"/>
                  <a:gd name="T66" fmla="*/ 27 w 188"/>
                  <a:gd name="T67" fmla="*/ 64 h 76"/>
                  <a:gd name="T68" fmla="*/ 24 w 188"/>
                  <a:gd name="T69" fmla="*/ 61 h 76"/>
                  <a:gd name="T70" fmla="*/ 22 w 188"/>
                  <a:gd name="T71" fmla="*/ 58 h 76"/>
                  <a:gd name="T72" fmla="*/ 24 w 188"/>
                  <a:gd name="T73" fmla="*/ 48 h 76"/>
                  <a:gd name="T74" fmla="*/ 22 w 188"/>
                  <a:gd name="T75" fmla="*/ 38 h 76"/>
                  <a:gd name="T76" fmla="*/ 22 w 188"/>
                  <a:gd name="T77" fmla="*/ 33 h 76"/>
                  <a:gd name="T78" fmla="*/ 21 w 188"/>
                  <a:gd name="T79" fmla="*/ 33 h 76"/>
                  <a:gd name="T80" fmla="*/ 21 w 188"/>
                  <a:gd name="T81" fmla="*/ 30 h 76"/>
                  <a:gd name="T82" fmla="*/ 19 w 188"/>
                  <a:gd name="T83" fmla="*/ 29 h 76"/>
                  <a:gd name="T84" fmla="*/ 0 w 188"/>
                  <a:gd name="T85" fmla="*/ 7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8" h="76">
                    <a:moveTo>
                      <a:pt x="188" y="0"/>
                    </a:moveTo>
                    <a:lnTo>
                      <a:pt x="182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5" y="17"/>
                    </a:lnTo>
                    <a:lnTo>
                      <a:pt x="185" y="18"/>
                    </a:lnTo>
                    <a:lnTo>
                      <a:pt x="185" y="18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76" y="21"/>
                    </a:lnTo>
                    <a:lnTo>
                      <a:pt x="176" y="21"/>
                    </a:lnTo>
                    <a:lnTo>
                      <a:pt x="173" y="21"/>
                    </a:lnTo>
                    <a:lnTo>
                      <a:pt x="173" y="21"/>
                    </a:lnTo>
                    <a:lnTo>
                      <a:pt x="171" y="20"/>
                    </a:lnTo>
                    <a:lnTo>
                      <a:pt x="170" y="20"/>
                    </a:lnTo>
                    <a:lnTo>
                      <a:pt x="164" y="23"/>
                    </a:lnTo>
                    <a:lnTo>
                      <a:pt x="164" y="23"/>
                    </a:lnTo>
                    <a:lnTo>
                      <a:pt x="160" y="27"/>
                    </a:lnTo>
                    <a:lnTo>
                      <a:pt x="150" y="29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4" y="29"/>
                    </a:lnTo>
                    <a:lnTo>
                      <a:pt x="132" y="29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07" y="42"/>
                    </a:lnTo>
                    <a:lnTo>
                      <a:pt x="106" y="41"/>
                    </a:lnTo>
                    <a:lnTo>
                      <a:pt x="106" y="41"/>
                    </a:lnTo>
                    <a:lnTo>
                      <a:pt x="106" y="41"/>
                    </a:lnTo>
                    <a:lnTo>
                      <a:pt x="106" y="41"/>
                    </a:lnTo>
                    <a:lnTo>
                      <a:pt x="101" y="39"/>
                    </a:lnTo>
                    <a:lnTo>
                      <a:pt x="101" y="39"/>
                    </a:lnTo>
                    <a:lnTo>
                      <a:pt x="101" y="39"/>
                    </a:lnTo>
                    <a:lnTo>
                      <a:pt x="98" y="39"/>
                    </a:lnTo>
                    <a:lnTo>
                      <a:pt x="97" y="42"/>
                    </a:lnTo>
                    <a:lnTo>
                      <a:pt x="94" y="44"/>
                    </a:lnTo>
                    <a:lnTo>
                      <a:pt x="92" y="48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0" y="62"/>
                    </a:lnTo>
                    <a:lnTo>
                      <a:pt x="77" y="64"/>
                    </a:lnTo>
                    <a:lnTo>
                      <a:pt x="77" y="64"/>
                    </a:lnTo>
                    <a:lnTo>
                      <a:pt x="69" y="67"/>
                    </a:lnTo>
                    <a:lnTo>
                      <a:pt x="63" y="68"/>
                    </a:lnTo>
                    <a:lnTo>
                      <a:pt x="63" y="68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54" y="71"/>
                    </a:lnTo>
                    <a:lnTo>
                      <a:pt x="48" y="73"/>
                    </a:lnTo>
                    <a:lnTo>
                      <a:pt x="48" y="73"/>
                    </a:lnTo>
                    <a:lnTo>
                      <a:pt x="45" y="74"/>
                    </a:lnTo>
                    <a:lnTo>
                      <a:pt x="42" y="76"/>
                    </a:lnTo>
                    <a:lnTo>
                      <a:pt x="42" y="76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7" y="64"/>
                    </a:lnTo>
                    <a:lnTo>
                      <a:pt x="27" y="64"/>
                    </a:lnTo>
                    <a:lnTo>
                      <a:pt x="24" y="61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22" y="53"/>
                    </a:lnTo>
                    <a:lnTo>
                      <a:pt x="24" y="48"/>
                    </a:lnTo>
                    <a:lnTo>
                      <a:pt x="24" y="39"/>
                    </a:lnTo>
                    <a:lnTo>
                      <a:pt x="22" y="38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2"/>
                    </a:lnTo>
                    <a:lnTo>
                      <a:pt x="21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9" y="12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29" name="Freeform 155">
                <a:extLst>
                  <a:ext uri="{FF2B5EF4-FFF2-40B4-BE49-F238E27FC236}">
                    <a16:creationId xmlns:a16="http://schemas.microsoft.com/office/drawing/2014/main" id="{EA2DDB08-25BA-B849-C43D-83F7B2A02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4202"/>
                <a:ext cx="21" cy="19"/>
              </a:xfrm>
              <a:custGeom>
                <a:avLst/>
                <a:gdLst>
                  <a:gd name="T0" fmla="*/ 43 w 43"/>
                  <a:gd name="T1" fmla="*/ 38 h 38"/>
                  <a:gd name="T2" fmla="*/ 38 w 43"/>
                  <a:gd name="T3" fmla="*/ 37 h 38"/>
                  <a:gd name="T4" fmla="*/ 38 w 43"/>
                  <a:gd name="T5" fmla="*/ 35 h 38"/>
                  <a:gd name="T6" fmla="*/ 38 w 43"/>
                  <a:gd name="T7" fmla="*/ 35 h 38"/>
                  <a:gd name="T8" fmla="*/ 37 w 43"/>
                  <a:gd name="T9" fmla="*/ 35 h 38"/>
                  <a:gd name="T10" fmla="*/ 30 w 43"/>
                  <a:gd name="T11" fmla="*/ 31 h 38"/>
                  <a:gd name="T12" fmla="*/ 27 w 43"/>
                  <a:gd name="T13" fmla="*/ 25 h 38"/>
                  <a:gd name="T14" fmla="*/ 27 w 43"/>
                  <a:gd name="T15" fmla="*/ 25 h 38"/>
                  <a:gd name="T16" fmla="*/ 24 w 43"/>
                  <a:gd name="T17" fmla="*/ 19 h 38"/>
                  <a:gd name="T18" fmla="*/ 17 w 43"/>
                  <a:gd name="T19" fmla="*/ 14 h 38"/>
                  <a:gd name="T20" fmla="*/ 17 w 43"/>
                  <a:gd name="T21" fmla="*/ 14 h 38"/>
                  <a:gd name="T22" fmla="*/ 14 w 43"/>
                  <a:gd name="T23" fmla="*/ 13 h 38"/>
                  <a:gd name="T24" fmla="*/ 14 w 43"/>
                  <a:gd name="T25" fmla="*/ 13 h 38"/>
                  <a:gd name="T26" fmla="*/ 12 w 43"/>
                  <a:gd name="T27" fmla="*/ 10 h 38"/>
                  <a:gd name="T28" fmla="*/ 9 w 43"/>
                  <a:gd name="T29" fmla="*/ 8 h 38"/>
                  <a:gd name="T30" fmla="*/ 9 w 43"/>
                  <a:gd name="T31" fmla="*/ 8 h 38"/>
                  <a:gd name="T32" fmla="*/ 8 w 43"/>
                  <a:gd name="T33" fmla="*/ 7 h 38"/>
                  <a:gd name="T34" fmla="*/ 8 w 43"/>
                  <a:gd name="T35" fmla="*/ 7 h 38"/>
                  <a:gd name="T36" fmla="*/ 6 w 43"/>
                  <a:gd name="T37" fmla="*/ 5 h 38"/>
                  <a:gd name="T38" fmla="*/ 5 w 43"/>
                  <a:gd name="T39" fmla="*/ 3 h 38"/>
                  <a:gd name="T40" fmla="*/ 0 w 43"/>
                  <a:gd name="T41" fmla="*/ 0 h 38"/>
                  <a:gd name="T42" fmla="*/ 43 w 43"/>
                  <a:gd name="T4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38">
                    <a:moveTo>
                      <a:pt x="43" y="38"/>
                    </a:moveTo>
                    <a:lnTo>
                      <a:pt x="38" y="37"/>
                    </a:lnTo>
                    <a:lnTo>
                      <a:pt x="38" y="35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0" y="31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4" y="19"/>
                    </a:lnTo>
                    <a:lnTo>
                      <a:pt x="17" y="14"/>
                    </a:lnTo>
                    <a:lnTo>
                      <a:pt x="17" y="14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2" y="10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6" y="5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43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30" name="Freeform 156">
                <a:extLst>
                  <a:ext uri="{FF2B5EF4-FFF2-40B4-BE49-F238E27FC236}">
                    <a16:creationId xmlns:a16="http://schemas.microsoft.com/office/drawing/2014/main" id="{26A6CD3C-0F1C-842F-1E9F-C9192D775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4202"/>
                <a:ext cx="21" cy="19"/>
              </a:xfrm>
              <a:custGeom>
                <a:avLst/>
                <a:gdLst>
                  <a:gd name="T0" fmla="*/ 43 w 43"/>
                  <a:gd name="T1" fmla="*/ 38 h 38"/>
                  <a:gd name="T2" fmla="*/ 38 w 43"/>
                  <a:gd name="T3" fmla="*/ 37 h 38"/>
                  <a:gd name="T4" fmla="*/ 38 w 43"/>
                  <a:gd name="T5" fmla="*/ 35 h 38"/>
                  <a:gd name="T6" fmla="*/ 38 w 43"/>
                  <a:gd name="T7" fmla="*/ 35 h 38"/>
                  <a:gd name="T8" fmla="*/ 37 w 43"/>
                  <a:gd name="T9" fmla="*/ 35 h 38"/>
                  <a:gd name="T10" fmla="*/ 30 w 43"/>
                  <a:gd name="T11" fmla="*/ 31 h 38"/>
                  <a:gd name="T12" fmla="*/ 27 w 43"/>
                  <a:gd name="T13" fmla="*/ 25 h 38"/>
                  <a:gd name="T14" fmla="*/ 27 w 43"/>
                  <a:gd name="T15" fmla="*/ 25 h 38"/>
                  <a:gd name="T16" fmla="*/ 24 w 43"/>
                  <a:gd name="T17" fmla="*/ 19 h 38"/>
                  <a:gd name="T18" fmla="*/ 17 w 43"/>
                  <a:gd name="T19" fmla="*/ 14 h 38"/>
                  <a:gd name="T20" fmla="*/ 17 w 43"/>
                  <a:gd name="T21" fmla="*/ 14 h 38"/>
                  <a:gd name="T22" fmla="*/ 14 w 43"/>
                  <a:gd name="T23" fmla="*/ 13 h 38"/>
                  <a:gd name="T24" fmla="*/ 14 w 43"/>
                  <a:gd name="T25" fmla="*/ 13 h 38"/>
                  <a:gd name="T26" fmla="*/ 12 w 43"/>
                  <a:gd name="T27" fmla="*/ 10 h 38"/>
                  <a:gd name="T28" fmla="*/ 9 w 43"/>
                  <a:gd name="T29" fmla="*/ 8 h 38"/>
                  <a:gd name="T30" fmla="*/ 9 w 43"/>
                  <a:gd name="T31" fmla="*/ 8 h 38"/>
                  <a:gd name="T32" fmla="*/ 8 w 43"/>
                  <a:gd name="T33" fmla="*/ 7 h 38"/>
                  <a:gd name="T34" fmla="*/ 8 w 43"/>
                  <a:gd name="T35" fmla="*/ 7 h 38"/>
                  <a:gd name="T36" fmla="*/ 6 w 43"/>
                  <a:gd name="T37" fmla="*/ 5 h 38"/>
                  <a:gd name="T38" fmla="*/ 5 w 43"/>
                  <a:gd name="T39" fmla="*/ 3 h 38"/>
                  <a:gd name="T40" fmla="*/ 0 w 43"/>
                  <a:gd name="T4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3" h="38">
                    <a:moveTo>
                      <a:pt x="43" y="38"/>
                    </a:moveTo>
                    <a:lnTo>
                      <a:pt x="38" y="37"/>
                    </a:lnTo>
                    <a:lnTo>
                      <a:pt x="38" y="35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0" y="31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4" y="19"/>
                    </a:lnTo>
                    <a:lnTo>
                      <a:pt x="17" y="14"/>
                    </a:lnTo>
                    <a:lnTo>
                      <a:pt x="17" y="14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2" y="10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6" y="5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31" name="Freeform 157">
                <a:extLst>
                  <a:ext uri="{FF2B5EF4-FFF2-40B4-BE49-F238E27FC236}">
                    <a16:creationId xmlns:a16="http://schemas.microsoft.com/office/drawing/2014/main" id="{3058AE1A-1ED7-F02D-3921-B0F61FA8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4230"/>
                <a:ext cx="40" cy="34"/>
              </a:xfrm>
              <a:custGeom>
                <a:avLst/>
                <a:gdLst>
                  <a:gd name="T0" fmla="*/ 12 w 80"/>
                  <a:gd name="T1" fmla="*/ 46 h 69"/>
                  <a:gd name="T2" fmla="*/ 12 w 80"/>
                  <a:gd name="T3" fmla="*/ 50 h 69"/>
                  <a:gd name="T4" fmla="*/ 10 w 80"/>
                  <a:gd name="T5" fmla="*/ 53 h 69"/>
                  <a:gd name="T6" fmla="*/ 3 w 80"/>
                  <a:gd name="T7" fmla="*/ 56 h 69"/>
                  <a:gd name="T8" fmla="*/ 0 w 80"/>
                  <a:gd name="T9" fmla="*/ 59 h 69"/>
                  <a:gd name="T10" fmla="*/ 0 w 80"/>
                  <a:gd name="T11" fmla="*/ 61 h 69"/>
                  <a:gd name="T12" fmla="*/ 3 w 80"/>
                  <a:gd name="T13" fmla="*/ 61 h 69"/>
                  <a:gd name="T14" fmla="*/ 12 w 80"/>
                  <a:gd name="T15" fmla="*/ 62 h 69"/>
                  <a:gd name="T16" fmla="*/ 18 w 80"/>
                  <a:gd name="T17" fmla="*/ 67 h 69"/>
                  <a:gd name="T18" fmla="*/ 21 w 80"/>
                  <a:gd name="T19" fmla="*/ 69 h 69"/>
                  <a:gd name="T20" fmla="*/ 27 w 80"/>
                  <a:gd name="T21" fmla="*/ 69 h 69"/>
                  <a:gd name="T22" fmla="*/ 30 w 80"/>
                  <a:gd name="T23" fmla="*/ 67 h 69"/>
                  <a:gd name="T24" fmla="*/ 35 w 80"/>
                  <a:gd name="T25" fmla="*/ 55 h 69"/>
                  <a:gd name="T26" fmla="*/ 38 w 80"/>
                  <a:gd name="T27" fmla="*/ 55 h 69"/>
                  <a:gd name="T28" fmla="*/ 44 w 80"/>
                  <a:gd name="T29" fmla="*/ 58 h 69"/>
                  <a:gd name="T30" fmla="*/ 53 w 80"/>
                  <a:gd name="T31" fmla="*/ 58 h 69"/>
                  <a:gd name="T32" fmla="*/ 54 w 80"/>
                  <a:gd name="T33" fmla="*/ 55 h 69"/>
                  <a:gd name="T34" fmla="*/ 54 w 80"/>
                  <a:gd name="T35" fmla="*/ 59 h 69"/>
                  <a:gd name="T36" fmla="*/ 61 w 80"/>
                  <a:gd name="T37" fmla="*/ 59 h 69"/>
                  <a:gd name="T38" fmla="*/ 62 w 80"/>
                  <a:gd name="T39" fmla="*/ 56 h 69"/>
                  <a:gd name="T40" fmla="*/ 61 w 80"/>
                  <a:gd name="T41" fmla="*/ 52 h 69"/>
                  <a:gd name="T42" fmla="*/ 59 w 80"/>
                  <a:gd name="T43" fmla="*/ 52 h 69"/>
                  <a:gd name="T44" fmla="*/ 56 w 80"/>
                  <a:gd name="T45" fmla="*/ 49 h 69"/>
                  <a:gd name="T46" fmla="*/ 61 w 80"/>
                  <a:gd name="T47" fmla="*/ 35 h 69"/>
                  <a:gd name="T48" fmla="*/ 70 w 80"/>
                  <a:gd name="T49" fmla="*/ 34 h 69"/>
                  <a:gd name="T50" fmla="*/ 71 w 80"/>
                  <a:gd name="T51" fmla="*/ 31 h 69"/>
                  <a:gd name="T52" fmla="*/ 74 w 80"/>
                  <a:gd name="T53" fmla="*/ 31 h 69"/>
                  <a:gd name="T54" fmla="*/ 77 w 80"/>
                  <a:gd name="T55" fmla="*/ 29 h 69"/>
                  <a:gd name="T56" fmla="*/ 77 w 80"/>
                  <a:gd name="T57" fmla="*/ 28 h 69"/>
                  <a:gd name="T58" fmla="*/ 79 w 80"/>
                  <a:gd name="T59" fmla="*/ 28 h 69"/>
                  <a:gd name="T60" fmla="*/ 80 w 80"/>
                  <a:gd name="T61" fmla="*/ 24 h 69"/>
                  <a:gd name="T62" fmla="*/ 79 w 80"/>
                  <a:gd name="T63" fmla="*/ 24 h 69"/>
                  <a:gd name="T64" fmla="*/ 73 w 80"/>
                  <a:gd name="T65" fmla="*/ 26 h 69"/>
                  <a:gd name="T66" fmla="*/ 70 w 80"/>
                  <a:gd name="T67" fmla="*/ 23 h 69"/>
                  <a:gd name="T68" fmla="*/ 68 w 80"/>
                  <a:gd name="T69" fmla="*/ 21 h 69"/>
                  <a:gd name="T70" fmla="*/ 70 w 80"/>
                  <a:gd name="T71" fmla="*/ 20 h 69"/>
                  <a:gd name="T72" fmla="*/ 74 w 80"/>
                  <a:gd name="T73" fmla="*/ 9 h 69"/>
                  <a:gd name="T74" fmla="*/ 71 w 80"/>
                  <a:gd name="T75" fmla="*/ 6 h 69"/>
                  <a:gd name="T76" fmla="*/ 68 w 80"/>
                  <a:gd name="T77" fmla="*/ 5 h 69"/>
                  <a:gd name="T78" fmla="*/ 70 w 80"/>
                  <a:gd name="T79" fmla="*/ 0 h 69"/>
                  <a:gd name="T80" fmla="*/ 67 w 80"/>
                  <a:gd name="T81" fmla="*/ 0 h 69"/>
                  <a:gd name="T82" fmla="*/ 64 w 80"/>
                  <a:gd name="T83" fmla="*/ 0 h 69"/>
                  <a:gd name="T84" fmla="*/ 61 w 80"/>
                  <a:gd name="T85" fmla="*/ 2 h 69"/>
                  <a:gd name="T86" fmla="*/ 61 w 80"/>
                  <a:gd name="T87" fmla="*/ 18 h 69"/>
                  <a:gd name="T88" fmla="*/ 58 w 80"/>
                  <a:gd name="T89" fmla="*/ 26 h 69"/>
                  <a:gd name="T90" fmla="*/ 54 w 80"/>
                  <a:gd name="T91" fmla="*/ 24 h 69"/>
                  <a:gd name="T92" fmla="*/ 50 w 80"/>
                  <a:gd name="T93" fmla="*/ 12 h 69"/>
                  <a:gd name="T94" fmla="*/ 47 w 80"/>
                  <a:gd name="T95" fmla="*/ 9 h 69"/>
                  <a:gd name="T96" fmla="*/ 45 w 80"/>
                  <a:gd name="T97" fmla="*/ 15 h 69"/>
                  <a:gd name="T98" fmla="*/ 41 w 80"/>
                  <a:gd name="T99" fmla="*/ 18 h 69"/>
                  <a:gd name="T100" fmla="*/ 41 w 80"/>
                  <a:gd name="T101" fmla="*/ 20 h 69"/>
                  <a:gd name="T102" fmla="*/ 42 w 80"/>
                  <a:gd name="T103" fmla="*/ 24 h 69"/>
                  <a:gd name="T104" fmla="*/ 44 w 80"/>
                  <a:gd name="T105" fmla="*/ 28 h 69"/>
                  <a:gd name="T106" fmla="*/ 47 w 80"/>
                  <a:gd name="T107" fmla="*/ 31 h 69"/>
                  <a:gd name="T108" fmla="*/ 45 w 80"/>
                  <a:gd name="T109" fmla="*/ 37 h 69"/>
                  <a:gd name="T110" fmla="*/ 45 w 80"/>
                  <a:gd name="T111" fmla="*/ 40 h 69"/>
                  <a:gd name="T112" fmla="*/ 41 w 80"/>
                  <a:gd name="T113" fmla="*/ 43 h 69"/>
                  <a:gd name="T114" fmla="*/ 33 w 80"/>
                  <a:gd name="T115" fmla="*/ 43 h 69"/>
                  <a:gd name="T116" fmla="*/ 23 w 80"/>
                  <a:gd name="T117" fmla="*/ 44 h 69"/>
                  <a:gd name="T118" fmla="*/ 17 w 80"/>
                  <a:gd name="T119" fmla="*/ 46 h 69"/>
                  <a:gd name="T120" fmla="*/ 10 w 80"/>
                  <a:gd name="T121" fmla="*/ 4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0" h="69">
                    <a:moveTo>
                      <a:pt x="10" y="44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12" y="49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2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9" y="55"/>
                    </a:lnTo>
                    <a:lnTo>
                      <a:pt x="4" y="55"/>
                    </a:lnTo>
                    <a:lnTo>
                      <a:pt x="3" y="56"/>
                    </a:lnTo>
                    <a:lnTo>
                      <a:pt x="3" y="56"/>
                    </a:lnTo>
                    <a:lnTo>
                      <a:pt x="1" y="58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3" y="61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12" y="62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3" y="69"/>
                    </a:lnTo>
                    <a:lnTo>
                      <a:pt x="27" y="6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0" y="67"/>
                    </a:lnTo>
                    <a:lnTo>
                      <a:pt x="30" y="67"/>
                    </a:lnTo>
                    <a:lnTo>
                      <a:pt x="32" y="6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9" y="58"/>
                    </a:lnTo>
                    <a:lnTo>
                      <a:pt x="42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53" y="58"/>
                    </a:lnTo>
                    <a:lnTo>
                      <a:pt x="53" y="58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8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1" y="59"/>
                    </a:lnTo>
                    <a:lnTo>
                      <a:pt x="61" y="59"/>
                    </a:lnTo>
                    <a:lnTo>
                      <a:pt x="62" y="58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4" y="55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59" y="52"/>
                    </a:lnTo>
                    <a:lnTo>
                      <a:pt x="59" y="52"/>
                    </a:lnTo>
                    <a:lnTo>
                      <a:pt x="58" y="50"/>
                    </a:lnTo>
                    <a:lnTo>
                      <a:pt x="58" y="50"/>
                    </a:lnTo>
                    <a:lnTo>
                      <a:pt x="56" y="49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61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70" y="34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6" y="31"/>
                    </a:lnTo>
                    <a:lnTo>
                      <a:pt x="76" y="31"/>
                    </a:lnTo>
                    <a:lnTo>
                      <a:pt x="77" y="29"/>
                    </a:lnTo>
                    <a:lnTo>
                      <a:pt x="77" y="29"/>
                    </a:lnTo>
                    <a:lnTo>
                      <a:pt x="77" y="28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80" y="24"/>
                    </a:lnTo>
                    <a:lnTo>
                      <a:pt x="80" y="24"/>
                    </a:lnTo>
                    <a:lnTo>
                      <a:pt x="79" y="24"/>
                    </a:lnTo>
                    <a:lnTo>
                      <a:pt x="79" y="24"/>
                    </a:lnTo>
                    <a:lnTo>
                      <a:pt x="74" y="24"/>
                    </a:lnTo>
                    <a:lnTo>
                      <a:pt x="74" y="24"/>
                    </a:lnTo>
                    <a:lnTo>
                      <a:pt x="73" y="26"/>
                    </a:lnTo>
                    <a:lnTo>
                      <a:pt x="73" y="24"/>
                    </a:lnTo>
                    <a:lnTo>
                      <a:pt x="70" y="24"/>
                    </a:lnTo>
                    <a:lnTo>
                      <a:pt x="70" y="23"/>
                    </a:lnTo>
                    <a:lnTo>
                      <a:pt x="70" y="23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3" y="15"/>
                    </a:lnTo>
                    <a:lnTo>
                      <a:pt x="74" y="9"/>
                    </a:lnTo>
                    <a:lnTo>
                      <a:pt x="74" y="9"/>
                    </a:lnTo>
                    <a:lnTo>
                      <a:pt x="73" y="6"/>
                    </a:lnTo>
                    <a:lnTo>
                      <a:pt x="71" y="6"/>
                    </a:lnTo>
                    <a:lnTo>
                      <a:pt x="71" y="6"/>
                    </a:lnTo>
                    <a:lnTo>
                      <a:pt x="70" y="6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7" y="3"/>
                    </a:lnTo>
                    <a:lnTo>
                      <a:pt x="70" y="2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2" y="0"/>
                    </a:lnTo>
                    <a:lnTo>
                      <a:pt x="61" y="2"/>
                    </a:lnTo>
                    <a:lnTo>
                      <a:pt x="61" y="3"/>
                    </a:lnTo>
                    <a:lnTo>
                      <a:pt x="61" y="18"/>
                    </a:lnTo>
                    <a:lnTo>
                      <a:pt x="61" y="18"/>
                    </a:lnTo>
                    <a:lnTo>
                      <a:pt x="59" y="18"/>
                    </a:lnTo>
                    <a:lnTo>
                      <a:pt x="58" y="21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4" y="24"/>
                    </a:lnTo>
                    <a:lnTo>
                      <a:pt x="54" y="21"/>
                    </a:lnTo>
                    <a:lnTo>
                      <a:pt x="54" y="18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5" y="11"/>
                    </a:lnTo>
                    <a:lnTo>
                      <a:pt x="45" y="15"/>
                    </a:lnTo>
                    <a:lnTo>
                      <a:pt x="45" y="15"/>
                    </a:lnTo>
                    <a:lnTo>
                      <a:pt x="42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4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1"/>
                    </a:lnTo>
                    <a:lnTo>
                      <a:pt x="41" y="43"/>
                    </a:lnTo>
                    <a:lnTo>
                      <a:pt x="35" y="43"/>
                    </a:lnTo>
                    <a:lnTo>
                      <a:pt x="33" y="43"/>
                    </a:lnTo>
                    <a:lnTo>
                      <a:pt x="33" y="43"/>
                    </a:lnTo>
                    <a:lnTo>
                      <a:pt x="30" y="43"/>
                    </a:lnTo>
                    <a:lnTo>
                      <a:pt x="29" y="44"/>
                    </a:lnTo>
                    <a:lnTo>
                      <a:pt x="23" y="44"/>
                    </a:lnTo>
                    <a:lnTo>
                      <a:pt x="21" y="44"/>
                    </a:lnTo>
                    <a:lnTo>
                      <a:pt x="21" y="46"/>
                    </a:lnTo>
                    <a:lnTo>
                      <a:pt x="17" y="46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32" name="Freeform 158">
                <a:extLst>
                  <a:ext uri="{FF2B5EF4-FFF2-40B4-BE49-F238E27FC236}">
                    <a16:creationId xmlns:a16="http://schemas.microsoft.com/office/drawing/2014/main" id="{0ED3B18D-5372-45E3-4609-96DC87452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4230"/>
                <a:ext cx="40" cy="34"/>
              </a:xfrm>
              <a:custGeom>
                <a:avLst/>
                <a:gdLst>
                  <a:gd name="T0" fmla="*/ 12 w 80"/>
                  <a:gd name="T1" fmla="*/ 46 h 69"/>
                  <a:gd name="T2" fmla="*/ 12 w 80"/>
                  <a:gd name="T3" fmla="*/ 50 h 69"/>
                  <a:gd name="T4" fmla="*/ 10 w 80"/>
                  <a:gd name="T5" fmla="*/ 53 h 69"/>
                  <a:gd name="T6" fmla="*/ 3 w 80"/>
                  <a:gd name="T7" fmla="*/ 56 h 69"/>
                  <a:gd name="T8" fmla="*/ 0 w 80"/>
                  <a:gd name="T9" fmla="*/ 59 h 69"/>
                  <a:gd name="T10" fmla="*/ 0 w 80"/>
                  <a:gd name="T11" fmla="*/ 61 h 69"/>
                  <a:gd name="T12" fmla="*/ 3 w 80"/>
                  <a:gd name="T13" fmla="*/ 61 h 69"/>
                  <a:gd name="T14" fmla="*/ 12 w 80"/>
                  <a:gd name="T15" fmla="*/ 62 h 69"/>
                  <a:gd name="T16" fmla="*/ 18 w 80"/>
                  <a:gd name="T17" fmla="*/ 67 h 69"/>
                  <a:gd name="T18" fmla="*/ 21 w 80"/>
                  <a:gd name="T19" fmla="*/ 69 h 69"/>
                  <a:gd name="T20" fmla="*/ 27 w 80"/>
                  <a:gd name="T21" fmla="*/ 69 h 69"/>
                  <a:gd name="T22" fmla="*/ 30 w 80"/>
                  <a:gd name="T23" fmla="*/ 67 h 69"/>
                  <a:gd name="T24" fmla="*/ 35 w 80"/>
                  <a:gd name="T25" fmla="*/ 55 h 69"/>
                  <a:gd name="T26" fmla="*/ 38 w 80"/>
                  <a:gd name="T27" fmla="*/ 55 h 69"/>
                  <a:gd name="T28" fmla="*/ 44 w 80"/>
                  <a:gd name="T29" fmla="*/ 58 h 69"/>
                  <a:gd name="T30" fmla="*/ 53 w 80"/>
                  <a:gd name="T31" fmla="*/ 58 h 69"/>
                  <a:gd name="T32" fmla="*/ 54 w 80"/>
                  <a:gd name="T33" fmla="*/ 55 h 69"/>
                  <a:gd name="T34" fmla="*/ 54 w 80"/>
                  <a:gd name="T35" fmla="*/ 59 h 69"/>
                  <a:gd name="T36" fmla="*/ 61 w 80"/>
                  <a:gd name="T37" fmla="*/ 59 h 69"/>
                  <a:gd name="T38" fmla="*/ 62 w 80"/>
                  <a:gd name="T39" fmla="*/ 56 h 69"/>
                  <a:gd name="T40" fmla="*/ 61 w 80"/>
                  <a:gd name="T41" fmla="*/ 52 h 69"/>
                  <a:gd name="T42" fmla="*/ 59 w 80"/>
                  <a:gd name="T43" fmla="*/ 52 h 69"/>
                  <a:gd name="T44" fmla="*/ 56 w 80"/>
                  <a:gd name="T45" fmla="*/ 49 h 69"/>
                  <a:gd name="T46" fmla="*/ 61 w 80"/>
                  <a:gd name="T47" fmla="*/ 35 h 69"/>
                  <a:gd name="T48" fmla="*/ 70 w 80"/>
                  <a:gd name="T49" fmla="*/ 34 h 69"/>
                  <a:gd name="T50" fmla="*/ 71 w 80"/>
                  <a:gd name="T51" fmla="*/ 31 h 69"/>
                  <a:gd name="T52" fmla="*/ 74 w 80"/>
                  <a:gd name="T53" fmla="*/ 31 h 69"/>
                  <a:gd name="T54" fmla="*/ 77 w 80"/>
                  <a:gd name="T55" fmla="*/ 29 h 69"/>
                  <a:gd name="T56" fmla="*/ 77 w 80"/>
                  <a:gd name="T57" fmla="*/ 28 h 69"/>
                  <a:gd name="T58" fmla="*/ 79 w 80"/>
                  <a:gd name="T59" fmla="*/ 28 h 69"/>
                  <a:gd name="T60" fmla="*/ 80 w 80"/>
                  <a:gd name="T61" fmla="*/ 24 h 69"/>
                  <a:gd name="T62" fmla="*/ 79 w 80"/>
                  <a:gd name="T63" fmla="*/ 24 h 69"/>
                  <a:gd name="T64" fmla="*/ 73 w 80"/>
                  <a:gd name="T65" fmla="*/ 26 h 69"/>
                  <a:gd name="T66" fmla="*/ 70 w 80"/>
                  <a:gd name="T67" fmla="*/ 23 h 69"/>
                  <a:gd name="T68" fmla="*/ 68 w 80"/>
                  <a:gd name="T69" fmla="*/ 21 h 69"/>
                  <a:gd name="T70" fmla="*/ 70 w 80"/>
                  <a:gd name="T71" fmla="*/ 20 h 69"/>
                  <a:gd name="T72" fmla="*/ 74 w 80"/>
                  <a:gd name="T73" fmla="*/ 9 h 69"/>
                  <a:gd name="T74" fmla="*/ 71 w 80"/>
                  <a:gd name="T75" fmla="*/ 6 h 69"/>
                  <a:gd name="T76" fmla="*/ 68 w 80"/>
                  <a:gd name="T77" fmla="*/ 5 h 69"/>
                  <a:gd name="T78" fmla="*/ 70 w 80"/>
                  <a:gd name="T79" fmla="*/ 0 h 69"/>
                  <a:gd name="T80" fmla="*/ 67 w 80"/>
                  <a:gd name="T81" fmla="*/ 0 h 69"/>
                  <a:gd name="T82" fmla="*/ 64 w 80"/>
                  <a:gd name="T83" fmla="*/ 0 h 69"/>
                  <a:gd name="T84" fmla="*/ 61 w 80"/>
                  <a:gd name="T85" fmla="*/ 2 h 69"/>
                  <a:gd name="T86" fmla="*/ 61 w 80"/>
                  <a:gd name="T87" fmla="*/ 18 h 69"/>
                  <a:gd name="T88" fmla="*/ 58 w 80"/>
                  <a:gd name="T89" fmla="*/ 26 h 69"/>
                  <a:gd name="T90" fmla="*/ 54 w 80"/>
                  <a:gd name="T91" fmla="*/ 24 h 69"/>
                  <a:gd name="T92" fmla="*/ 50 w 80"/>
                  <a:gd name="T93" fmla="*/ 12 h 69"/>
                  <a:gd name="T94" fmla="*/ 47 w 80"/>
                  <a:gd name="T95" fmla="*/ 9 h 69"/>
                  <a:gd name="T96" fmla="*/ 45 w 80"/>
                  <a:gd name="T97" fmla="*/ 15 h 69"/>
                  <a:gd name="T98" fmla="*/ 41 w 80"/>
                  <a:gd name="T99" fmla="*/ 18 h 69"/>
                  <a:gd name="T100" fmla="*/ 41 w 80"/>
                  <a:gd name="T101" fmla="*/ 20 h 69"/>
                  <a:gd name="T102" fmla="*/ 42 w 80"/>
                  <a:gd name="T103" fmla="*/ 24 h 69"/>
                  <a:gd name="T104" fmla="*/ 44 w 80"/>
                  <a:gd name="T105" fmla="*/ 28 h 69"/>
                  <a:gd name="T106" fmla="*/ 47 w 80"/>
                  <a:gd name="T107" fmla="*/ 31 h 69"/>
                  <a:gd name="T108" fmla="*/ 45 w 80"/>
                  <a:gd name="T109" fmla="*/ 37 h 69"/>
                  <a:gd name="T110" fmla="*/ 45 w 80"/>
                  <a:gd name="T111" fmla="*/ 40 h 69"/>
                  <a:gd name="T112" fmla="*/ 41 w 80"/>
                  <a:gd name="T113" fmla="*/ 43 h 69"/>
                  <a:gd name="T114" fmla="*/ 33 w 80"/>
                  <a:gd name="T115" fmla="*/ 43 h 69"/>
                  <a:gd name="T116" fmla="*/ 23 w 80"/>
                  <a:gd name="T117" fmla="*/ 44 h 69"/>
                  <a:gd name="T118" fmla="*/ 17 w 80"/>
                  <a:gd name="T119" fmla="*/ 46 h 69"/>
                  <a:gd name="T120" fmla="*/ 10 w 80"/>
                  <a:gd name="T121" fmla="*/ 4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0" h="69">
                    <a:moveTo>
                      <a:pt x="10" y="44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12" y="49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2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9" y="55"/>
                    </a:lnTo>
                    <a:lnTo>
                      <a:pt x="4" y="55"/>
                    </a:lnTo>
                    <a:lnTo>
                      <a:pt x="3" y="56"/>
                    </a:lnTo>
                    <a:lnTo>
                      <a:pt x="3" y="56"/>
                    </a:lnTo>
                    <a:lnTo>
                      <a:pt x="1" y="58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3" y="61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12" y="62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3" y="69"/>
                    </a:lnTo>
                    <a:lnTo>
                      <a:pt x="27" y="6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0" y="67"/>
                    </a:lnTo>
                    <a:lnTo>
                      <a:pt x="30" y="67"/>
                    </a:lnTo>
                    <a:lnTo>
                      <a:pt x="32" y="6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9" y="58"/>
                    </a:lnTo>
                    <a:lnTo>
                      <a:pt x="42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53" y="58"/>
                    </a:lnTo>
                    <a:lnTo>
                      <a:pt x="53" y="58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8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1" y="59"/>
                    </a:lnTo>
                    <a:lnTo>
                      <a:pt x="61" y="59"/>
                    </a:lnTo>
                    <a:lnTo>
                      <a:pt x="62" y="58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4" y="55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59" y="52"/>
                    </a:lnTo>
                    <a:lnTo>
                      <a:pt x="59" y="52"/>
                    </a:lnTo>
                    <a:lnTo>
                      <a:pt x="58" y="50"/>
                    </a:lnTo>
                    <a:lnTo>
                      <a:pt x="58" y="50"/>
                    </a:lnTo>
                    <a:lnTo>
                      <a:pt x="56" y="49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61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70" y="34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6" y="31"/>
                    </a:lnTo>
                    <a:lnTo>
                      <a:pt x="76" y="31"/>
                    </a:lnTo>
                    <a:lnTo>
                      <a:pt x="77" y="29"/>
                    </a:lnTo>
                    <a:lnTo>
                      <a:pt x="77" y="29"/>
                    </a:lnTo>
                    <a:lnTo>
                      <a:pt x="77" y="28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80" y="24"/>
                    </a:lnTo>
                    <a:lnTo>
                      <a:pt x="80" y="24"/>
                    </a:lnTo>
                    <a:lnTo>
                      <a:pt x="79" y="24"/>
                    </a:lnTo>
                    <a:lnTo>
                      <a:pt x="79" y="24"/>
                    </a:lnTo>
                    <a:lnTo>
                      <a:pt x="74" y="24"/>
                    </a:lnTo>
                    <a:lnTo>
                      <a:pt x="74" y="24"/>
                    </a:lnTo>
                    <a:lnTo>
                      <a:pt x="73" y="26"/>
                    </a:lnTo>
                    <a:lnTo>
                      <a:pt x="73" y="24"/>
                    </a:lnTo>
                    <a:lnTo>
                      <a:pt x="70" y="24"/>
                    </a:lnTo>
                    <a:lnTo>
                      <a:pt x="70" y="23"/>
                    </a:lnTo>
                    <a:lnTo>
                      <a:pt x="70" y="23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3" y="15"/>
                    </a:lnTo>
                    <a:lnTo>
                      <a:pt x="74" y="9"/>
                    </a:lnTo>
                    <a:lnTo>
                      <a:pt x="74" y="9"/>
                    </a:lnTo>
                    <a:lnTo>
                      <a:pt x="73" y="6"/>
                    </a:lnTo>
                    <a:lnTo>
                      <a:pt x="71" y="6"/>
                    </a:lnTo>
                    <a:lnTo>
                      <a:pt x="71" y="6"/>
                    </a:lnTo>
                    <a:lnTo>
                      <a:pt x="70" y="6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7" y="3"/>
                    </a:lnTo>
                    <a:lnTo>
                      <a:pt x="70" y="2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2" y="0"/>
                    </a:lnTo>
                    <a:lnTo>
                      <a:pt x="61" y="2"/>
                    </a:lnTo>
                    <a:lnTo>
                      <a:pt x="61" y="3"/>
                    </a:lnTo>
                    <a:lnTo>
                      <a:pt x="61" y="18"/>
                    </a:lnTo>
                    <a:lnTo>
                      <a:pt x="61" y="18"/>
                    </a:lnTo>
                    <a:lnTo>
                      <a:pt x="59" y="18"/>
                    </a:lnTo>
                    <a:lnTo>
                      <a:pt x="58" y="21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4" y="24"/>
                    </a:lnTo>
                    <a:lnTo>
                      <a:pt x="54" y="21"/>
                    </a:lnTo>
                    <a:lnTo>
                      <a:pt x="54" y="18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5" y="11"/>
                    </a:lnTo>
                    <a:lnTo>
                      <a:pt x="45" y="15"/>
                    </a:lnTo>
                    <a:lnTo>
                      <a:pt x="45" y="15"/>
                    </a:lnTo>
                    <a:lnTo>
                      <a:pt x="42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4"/>
                    </a:lnTo>
                    <a:lnTo>
                      <a:pt x="45" y="37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1"/>
                    </a:lnTo>
                    <a:lnTo>
                      <a:pt x="41" y="43"/>
                    </a:lnTo>
                    <a:lnTo>
                      <a:pt x="35" y="43"/>
                    </a:lnTo>
                    <a:lnTo>
                      <a:pt x="33" y="43"/>
                    </a:lnTo>
                    <a:lnTo>
                      <a:pt x="33" y="43"/>
                    </a:lnTo>
                    <a:lnTo>
                      <a:pt x="30" y="43"/>
                    </a:lnTo>
                    <a:lnTo>
                      <a:pt x="29" y="44"/>
                    </a:lnTo>
                    <a:lnTo>
                      <a:pt x="23" y="44"/>
                    </a:lnTo>
                    <a:lnTo>
                      <a:pt x="21" y="44"/>
                    </a:lnTo>
                    <a:lnTo>
                      <a:pt x="21" y="46"/>
                    </a:lnTo>
                    <a:lnTo>
                      <a:pt x="17" y="46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0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33" name="Freeform 159">
                <a:extLst>
                  <a:ext uri="{FF2B5EF4-FFF2-40B4-BE49-F238E27FC236}">
                    <a16:creationId xmlns:a16="http://schemas.microsoft.com/office/drawing/2014/main" id="{18391290-2668-5DF9-6386-8CE7F44A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4236"/>
                <a:ext cx="12" cy="8"/>
              </a:xfrm>
              <a:custGeom>
                <a:avLst/>
                <a:gdLst>
                  <a:gd name="T0" fmla="*/ 3 w 25"/>
                  <a:gd name="T1" fmla="*/ 1 h 15"/>
                  <a:gd name="T2" fmla="*/ 3 w 25"/>
                  <a:gd name="T3" fmla="*/ 1 h 15"/>
                  <a:gd name="T4" fmla="*/ 2 w 25"/>
                  <a:gd name="T5" fmla="*/ 3 h 15"/>
                  <a:gd name="T6" fmla="*/ 0 w 25"/>
                  <a:gd name="T7" fmla="*/ 6 h 15"/>
                  <a:gd name="T8" fmla="*/ 0 w 25"/>
                  <a:gd name="T9" fmla="*/ 6 h 15"/>
                  <a:gd name="T10" fmla="*/ 2 w 25"/>
                  <a:gd name="T11" fmla="*/ 7 h 15"/>
                  <a:gd name="T12" fmla="*/ 5 w 25"/>
                  <a:gd name="T13" fmla="*/ 7 h 15"/>
                  <a:gd name="T14" fmla="*/ 6 w 25"/>
                  <a:gd name="T15" fmla="*/ 7 h 15"/>
                  <a:gd name="T16" fmla="*/ 10 w 25"/>
                  <a:gd name="T17" fmla="*/ 7 h 15"/>
                  <a:gd name="T18" fmla="*/ 14 w 25"/>
                  <a:gd name="T19" fmla="*/ 10 h 15"/>
                  <a:gd name="T20" fmla="*/ 14 w 25"/>
                  <a:gd name="T21" fmla="*/ 10 h 15"/>
                  <a:gd name="T22" fmla="*/ 16 w 25"/>
                  <a:gd name="T23" fmla="*/ 15 h 15"/>
                  <a:gd name="T24" fmla="*/ 16 w 25"/>
                  <a:gd name="T25" fmla="*/ 15 h 15"/>
                  <a:gd name="T26" fmla="*/ 20 w 25"/>
                  <a:gd name="T27" fmla="*/ 12 h 15"/>
                  <a:gd name="T28" fmla="*/ 22 w 25"/>
                  <a:gd name="T29" fmla="*/ 7 h 15"/>
                  <a:gd name="T30" fmla="*/ 22 w 25"/>
                  <a:gd name="T31" fmla="*/ 7 h 15"/>
                  <a:gd name="T32" fmla="*/ 25 w 25"/>
                  <a:gd name="T33" fmla="*/ 4 h 15"/>
                  <a:gd name="T34" fmla="*/ 25 w 25"/>
                  <a:gd name="T35" fmla="*/ 4 h 15"/>
                  <a:gd name="T36" fmla="*/ 25 w 25"/>
                  <a:gd name="T37" fmla="*/ 1 h 15"/>
                  <a:gd name="T38" fmla="*/ 20 w 25"/>
                  <a:gd name="T39" fmla="*/ 0 h 15"/>
                  <a:gd name="T40" fmla="*/ 20 w 25"/>
                  <a:gd name="T41" fmla="*/ 0 h 15"/>
                  <a:gd name="T42" fmla="*/ 17 w 25"/>
                  <a:gd name="T43" fmla="*/ 3 h 15"/>
                  <a:gd name="T44" fmla="*/ 17 w 25"/>
                  <a:gd name="T45" fmla="*/ 3 h 15"/>
                  <a:gd name="T46" fmla="*/ 16 w 25"/>
                  <a:gd name="T47" fmla="*/ 3 h 15"/>
                  <a:gd name="T48" fmla="*/ 16 w 25"/>
                  <a:gd name="T49" fmla="*/ 1 h 15"/>
                  <a:gd name="T50" fmla="*/ 16 w 25"/>
                  <a:gd name="T51" fmla="*/ 1 h 15"/>
                  <a:gd name="T52" fmla="*/ 13 w 25"/>
                  <a:gd name="T53" fmla="*/ 1 h 15"/>
                  <a:gd name="T54" fmla="*/ 11 w 25"/>
                  <a:gd name="T55" fmla="*/ 3 h 15"/>
                  <a:gd name="T56" fmla="*/ 11 w 25"/>
                  <a:gd name="T57" fmla="*/ 3 h 15"/>
                  <a:gd name="T58" fmla="*/ 10 w 25"/>
                  <a:gd name="T59" fmla="*/ 3 h 15"/>
                  <a:gd name="T60" fmla="*/ 10 w 25"/>
                  <a:gd name="T61" fmla="*/ 1 h 15"/>
                  <a:gd name="T62" fmla="*/ 10 w 25"/>
                  <a:gd name="T63" fmla="*/ 1 h 15"/>
                  <a:gd name="T64" fmla="*/ 5 w 25"/>
                  <a:gd name="T65" fmla="*/ 1 h 15"/>
                  <a:gd name="T66" fmla="*/ 5 w 25"/>
                  <a:gd name="T67" fmla="*/ 1 h 15"/>
                  <a:gd name="T68" fmla="*/ 3 w 25"/>
                  <a:gd name="T6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5">
                    <a:moveTo>
                      <a:pt x="3" y="1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10" y="7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20" y="12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34" name="Freeform 160">
                <a:extLst>
                  <a:ext uri="{FF2B5EF4-FFF2-40B4-BE49-F238E27FC236}">
                    <a16:creationId xmlns:a16="http://schemas.microsoft.com/office/drawing/2014/main" id="{1A74B87F-87B9-A9EC-E255-D63583261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4236"/>
                <a:ext cx="12" cy="8"/>
              </a:xfrm>
              <a:custGeom>
                <a:avLst/>
                <a:gdLst>
                  <a:gd name="T0" fmla="*/ 3 w 25"/>
                  <a:gd name="T1" fmla="*/ 1 h 15"/>
                  <a:gd name="T2" fmla="*/ 3 w 25"/>
                  <a:gd name="T3" fmla="*/ 1 h 15"/>
                  <a:gd name="T4" fmla="*/ 2 w 25"/>
                  <a:gd name="T5" fmla="*/ 3 h 15"/>
                  <a:gd name="T6" fmla="*/ 0 w 25"/>
                  <a:gd name="T7" fmla="*/ 6 h 15"/>
                  <a:gd name="T8" fmla="*/ 0 w 25"/>
                  <a:gd name="T9" fmla="*/ 6 h 15"/>
                  <a:gd name="T10" fmla="*/ 2 w 25"/>
                  <a:gd name="T11" fmla="*/ 7 h 15"/>
                  <a:gd name="T12" fmla="*/ 5 w 25"/>
                  <a:gd name="T13" fmla="*/ 7 h 15"/>
                  <a:gd name="T14" fmla="*/ 6 w 25"/>
                  <a:gd name="T15" fmla="*/ 7 h 15"/>
                  <a:gd name="T16" fmla="*/ 10 w 25"/>
                  <a:gd name="T17" fmla="*/ 7 h 15"/>
                  <a:gd name="T18" fmla="*/ 14 w 25"/>
                  <a:gd name="T19" fmla="*/ 10 h 15"/>
                  <a:gd name="T20" fmla="*/ 14 w 25"/>
                  <a:gd name="T21" fmla="*/ 10 h 15"/>
                  <a:gd name="T22" fmla="*/ 16 w 25"/>
                  <a:gd name="T23" fmla="*/ 15 h 15"/>
                  <a:gd name="T24" fmla="*/ 16 w 25"/>
                  <a:gd name="T25" fmla="*/ 15 h 15"/>
                  <a:gd name="T26" fmla="*/ 20 w 25"/>
                  <a:gd name="T27" fmla="*/ 12 h 15"/>
                  <a:gd name="T28" fmla="*/ 22 w 25"/>
                  <a:gd name="T29" fmla="*/ 7 h 15"/>
                  <a:gd name="T30" fmla="*/ 22 w 25"/>
                  <a:gd name="T31" fmla="*/ 7 h 15"/>
                  <a:gd name="T32" fmla="*/ 25 w 25"/>
                  <a:gd name="T33" fmla="*/ 4 h 15"/>
                  <a:gd name="T34" fmla="*/ 25 w 25"/>
                  <a:gd name="T35" fmla="*/ 4 h 15"/>
                  <a:gd name="T36" fmla="*/ 25 w 25"/>
                  <a:gd name="T37" fmla="*/ 1 h 15"/>
                  <a:gd name="T38" fmla="*/ 20 w 25"/>
                  <a:gd name="T39" fmla="*/ 0 h 15"/>
                  <a:gd name="T40" fmla="*/ 20 w 25"/>
                  <a:gd name="T41" fmla="*/ 0 h 15"/>
                  <a:gd name="T42" fmla="*/ 17 w 25"/>
                  <a:gd name="T43" fmla="*/ 3 h 15"/>
                  <a:gd name="T44" fmla="*/ 17 w 25"/>
                  <a:gd name="T45" fmla="*/ 3 h 15"/>
                  <a:gd name="T46" fmla="*/ 16 w 25"/>
                  <a:gd name="T47" fmla="*/ 3 h 15"/>
                  <a:gd name="T48" fmla="*/ 16 w 25"/>
                  <a:gd name="T49" fmla="*/ 1 h 15"/>
                  <a:gd name="T50" fmla="*/ 16 w 25"/>
                  <a:gd name="T51" fmla="*/ 1 h 15"/>
                  <a:gd name="T52" fmla="*/ 13 w 25"/>
                  <a:gd name="T53" fmla="*/ 1 h 15"/>
                  <a:gd name="T54" fmla="*/ 11 w 25"/>
                  <a:gd name="T55" fmla="*/ 3 h 15"/>
                  <a:gd name="T56" fmla="*/ 11 w 25"/>
                  <a:gd name="T57" fmla="*/ 3 h 15"/>
                  <a:gd name="T58" fmla="*/ 10 w 25"/>
                  <a:gd name="T59" fmla="*/ 3 h 15"/>
                  <a:gd name="T60" fmla="*/ 10 w 25"/>
                  <a:gd name="T61" fmla="*/ 1 h 15"/>
                  <a:gd name="T62" fmla="*/ 10 w 25"/>
                  <a:gd name="T63" fmla="*/ 1 h 15"/>
                  <a:gd name="T64" fmla="*/ 5 w 25"/>
                  <a:gd name="T65" fmla="*/ 1 h 15"/>
                  <a:gd name="T66" fmla="*/ 5 w 25"/>
                  <a:gd name="T67" fmla="*/ 1 h 15"/>
                  <a:gd name="T68" fmla="*/ 3 w 25"/>
                  <a:gd name="T6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5">
                    <a:moveTo>
                      <a:pt x="3" y="1"/>
                    </a:moveTo>
                    <a:lnTo>
                      <a:pt x="3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10" y="7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20" y="12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35" name="Freeform 161">
                <a:extLst>
                  <a:ext uri="{FF2B5EF4-FFF2-40B4-BE49-F238E27FC236}">
                    <a16:creationId xmlns:a16="http://schemas.microsoft.com/office/drawing/2014/main" id="{F33DCD52-F409-F006-1F1C-B8694FE32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4248"/>
                <a:ext cx="36" cy="32"/>
              </a:xfrm>
              <a:custGeom>
                <a:avLst/>
                <a:gdLst>
                  <a:gd name="T0" fmla="*/ 27 w 71"/>
                  <a:gd name="T1" fmla="*/ 1 h 63"/>
                  <a:gd name="T2" fmla="*/ 53 w 71"/>
                  <a:gd name="T3" fmla="*/ 9 h 63"/>
                  <a:gd name="T4" fmla="*/ 54 w 71"/>
                  <a:gd name="T5" fmla="*/ 10 h 63"/>
                  <a:gd name="T6" fmla="*/ 48 w 71"/>
                  <a:gd name="T7" fmla="*/ 15 h 63"/>
                  <a:gd name="T8" fmla="*/ 48 w 71"/>
                  <a:gd name="T9" fmla="*/ 24 h 63"/>
                  <a:gd name="T10" fmla="*/ 61 w 71"/>
                  <a:gd name="T11" fmla="*/ 21 h 63"/>
                  <a:gd name="T12" fmla="*/ 65 w 71"/>
                  <a:gd name="T13" fmla="*/ 22 h 63"/>
                  <a:gd name="T14" fmla="*/ 67 w 71"/>
                  <a:gd name="T15" fmla="*/ 22 h 63"/>
                  <a:gd name="T16" fmla="*/ 71 w 71"/>
                  <a:gd name="T17" fmla="*/ 27 h 63"/>
                  <a:gd name="T18" fmla="*/ 71 w 71"/>
                  <a:gd name="T19" fmla="*/ 32 h 63"/>
                  <a:gd name="T20" fmla="*/ 68 w 71"/>
                  <a:gd name="T21" fmla="*/ 33 h 63"/>
                  <a:gd name="T22" fmla="*/ 67 w 71"/>
                  <a:gd name="T23" fmla="*/ 35 h 63"/>
                  <a:gd name="T24" fmla="*/ 67 w 71"/>
                  <a:gd name="T25" fmla="*/ 36 h 63"/>
                  <a:gd name="T26" fmla="*/ 64 w 71"/>
                  <a:gd name="T27" fmla="*/ 36 h 63"/>
                  <a:gd name="T28" fmla="*/ 61 w 71"/>
                  <a:gd name="T29" fmla="*/ 35 h 63"/>
                  <a:gd name="T30" fmla="*/ 58 w 71"/>
                  <a:gd name="T31" fmla="*/ 32 h 63"/>
                  <a:gd name="T32" fmla="*/ 56 w 71"/>
                  <a:gd name="T33" fmla="*/ 32 h 63"/>
                  <a:gd name="T34" fmla="*/ 48 w 71"/>
                  <a:gd name="T35" fmla="*/ 50 h 63"/>
                  <a:gd name="T36" fmla="*/ 45 w 71"/>
                  <a:gd name="T37" fmla="*/ 56 h 63"/>
                  <a:gd name="T38" fmla="*/ 39 w 71"/>
                  <a:gd name="T39" fmla="*/ 62 h 63"/>
                  <a:gd name="T40" fmla="*/ 36 w 71"/>
                  <a:gd name="T41" fmla="*/ 63 h 63"/>
                  <a:gd name="T42" fmla="*/ 32 w 71"/>
                  <a:gd name="T43" fmla="*/ 62 h 63"/>
                  <a:gd name="T44" fmla="*/ 26 w 71"/>
                  <a:gd name="T45" fmla="*/ 60 h 63"/>
                  <a:gd name="T46" fmla="*/ 0 w 71"/>
                  <a:gd name="T47" fmla="*/ 48 h 63"/>
                  <a:gd name="T48" fmla="*/ 1 w 71"/>
                  <a:gd name="T49" fmla="*/ 45 h 63"/>
                  <a:gd name="T50" fmla="*/ 3 w 71"/>
                  <a:gd name="T51" fmla="*/ 44 h 63"/>
                  <a:gd name="T52" fmla="*/ 3 w 71"/>
                  <a:gd name="T53" fmla="*/ 41 h 63"/>
                  <a:gd name="T54" fmla="*/ 1 w 71"/>
                  <a:gd name="T55" fmla="*/ 38 h 63"/>
                  <a:gd name="T56" fmla="*/ 3 w 71"/>
                  <a:gd name="T57" fmla="*/ 36 h 63"/>
                  <a:gd name="T58" fmla="*/ 6 w 71"/>
                  <a:gd name="T59" fmla="*/ 27 h 63"/>
                  <a:gd name="T60" fmla="*/ 6 w 71"/>
                  <a:gd name="T61" fmla="*/ 22 h 63"/>
                  <a:gd name="T62" fmla="*/ 10 w 71"/>
                  <a:gd name="T63" fmla="*/ 22 h 63"/>
                  <a:gd name="T64" fmla="*/ 21 w 71"/>
                  <a:gd name="T65" fmla="*/ 13 h 63"/>
                  <a:gd name="T66" fmla="*/ 21 w 71"/>
                  <a:gd name="T67" fmla="*/ 12 h 63"/>
                  <a:gd name="T68" fmla="*/ 26 w 71"/>
                  <a:gd name="T69" fmla="*/ 0 h 63"/>
                  <a:gd name="T70" fmla="*/ 27 w 71"/>
                  <a:gd name="T7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1" h="63">
                    <a:moveTo>
                      <a:pt x="27" y="1"/>
                    </a:moveTo>
                    <a:lnTo>
                      <a:pt x="27" y="1"/>
                    </a:lnTo>
                    <a:lnTo>
                      <a:pt x="29" y="3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51" y="13"/>
                    </a:lnTo>
                    <a:lnTo>
                      <a:pt x="48" y="15"/>
                    </a:lnTo>
                    <a:lnTo>
                      <a:pt x="48" y="24"/>
                    </a:lnTo>
                    <a:lnTo>
                      <a:pt x="48" y="24"/>
                    </a:lnTo>
                    <a:lnTo>
                      <a:pt x="54" y="24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5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70" y="24"/>
                    </a:lnTo>
                    <a:lnTo>
                      <a:pt x="71" y="27"/>
                    </a:lnTo>
                    <a:lnTo>
                      <a:pt x="71" y="32"/>
                    </a:lnTo>
                    <a:lnTo>
                      <a:pt x="71" y="32"/>
                    </a:lnTo>
                    <a:lnTo>
                      <a:pt x="70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7" y="36"/>
                    </a:lnTo>
                    <a:lnTo>
                      <a:pt x="67" y="36"/>
                    </a:lnTo>
                    <a:lnTo>
                      <a:pt x="64" y="36"/>
                    </a:lnTo>
                    <a:lnTo>
                      <a:pt x="64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5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6" y="32"/>
                    </a:lnTo>
                    <a:lnTo>
                      <a:pt x="54" y="39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45" y="56"/>
                    </a:lnTo>
                    <a:lnTo>
                      <a:pt x="41" y="62"/>
                    </a:lnTo>
                    <a:lnTo>
                      <a:pt x="39" y="62"/>
                    </a:lnTo>
                    <a:lnTo>
                      <a:pt x="39" y="62"/>
                    </a:lnTo>
                    <a:lnTo>
                      <a:pt x="36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29" y="60"/>
                    </a:lnTo>
                    <a:lnTo>
                      <a:pt x="26" y="6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3" y="36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6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7" y="18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1" y="12"/>
                    </a:lnTo>
                    <a:lnTo>
                      <a:pt x="24" y="7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36" name="Freeform 162">
                <a:extLst>
                  <a:ext uri="{FF2B5EF4-FFF2-40B4-BE49-F238E27FC236}">
                    <a16:creationId xmlns:a16="http://schemas.microsoft.com/office/drawing/2014/main" id="{3976FAD3-9703-2743-B41F-5707C020B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4248"/>
                <a:ext cx="36" cy="32"/>
              </a:xfrm>
              <a:custGeom>
                <a:avLst/>
                <a:gdLst>
                  <a:gd name="T0" fmla="*/ 27 w 71"/>
                  <a:gd name="T1" fmla="*/ 1 h 63"/>
                  <a:gd name="T2" fmla="*/ 53 w 71"/>
                  <a:gd name="T3" fmla="*/ 9 h 63"/>
                  <a:gd name="T4" fmla="*/ 54 w 71"/>
                  <a:gd name="T5" fmla="*/ 10 h 63"/>
                  <a:gd name="T6" fmla="*/ 48 w 71"/>
                  <a:gd name="T7" fmla="*/ 15 h 63"/>
                  <a:gd name="T8" fmla="*/ 48 w 71"/>
                  <a:gd name="T9" fmla="*/ 24 h 63"/>
                  <a:gd name="T10" fmla="*/ 61 w 71"/>
                  <a:gd name="T11" fmla="*/ 21 h 63"/>
                  <a:gd name="T12" fmla="*/ 65 w 71"/>
                  <a:gd name="T13" fmla="*/ 22 h 63"/>
                  <a:gd name="T14" fmla="*/ 67 w 71"/>
                  <a:gd name="T15" fmla="*/ 22 h 63"/>
                  <a:gd name="T16" fmla="*/ 71 w 71"/>
                  <a:gd name="T17" fmla="*/ 27 h 63"/>
                  <a:gd name="T18" fmla="*/ 71 w 71"/>
                  <a:gd name="T19" fmla="*/ 32 h 63"/>
                  <a:gd name="T20" fmla="*/ 68 w 71"/>
                  <a:gd name="T21" fmla="*/ 33 h 63"/>
                  <a:gd name="T22" fmla="*/ 67 w 71"/>
                  <a:gd name="T23" fmla="*/ 35 h 63"/>
                  <a:gd name="T24" fmla="*/ 67 w 71"/>
                  <a:gd name="T25" fmla="*/ 36 h 63"/>
                  <a:gd name="T26" fmla="*/ 64 w 71"/>
                  <a:gd name="T27" fmla="*/ 36 h 63"/>
                  <a:gd name="T28" fmla="*/ 61 w 71"/>
                  <a:gd name="T29" fmla="*/ 35 h 63"/>
                  <a:gd name="T30" fmla="*/ 58 w 71"/>
                  <a:gd name="T31" fmla="*/ 32 h 63"/>
                  <a:gd name="T32" fmla="*/ 56 w 71"/>
                  <a:gd name="T33" fmla="*/ 32 h 63"/>
                  <a:gd name="T34" fmla="*/ 48 w 71"/>
                  <a:gd name="T35" fmla="*/ 50 h 63"/>
                  <a:gd name="T36" fmla="*/ 45 w 71"/>
                  <a:gd name="T37" fmla="*/ 56 h 63"/>
                  <a:gd name="T38" fmla="*/ 39 w 71"/>
                  <a:gd name="T39" fmla="*/ 62 h 63"/>
                  <a:gd name="T40" fmla="*/ 36 w 71"/>
                  <a:gd name="T41" fmla="*/ 63 h 63"/>
                  <a:gd name="T42" fmla="*/ 32 w 71"/>
                  <a:gd name="T43" fmla="*/ 62 h 63"/>
                  <a:gd name="T44" fmla="*/ 26 w 71"/>
                  <a:gd name="T45" fmla="*/ 60 h 63"/>
                  <a:gd name="T46" fmla="*/ 0 w 71"/>
                  <a:gd name="T47" fmla="*/ 48 h 63"/>
                  <a:gd name="T48" fmla="*/ 1 w 71"/>
                  <a:gd name="T49" fmla="*/ 45 h 63"/>
                  <a:gd name="T50" fmla="*/ 3 w 71"/>
                  <a:gd name="T51" fmla="*/ 44 h 63"/>
                  <a:gd name="T52" fmla="*/ 3 w 71"/>
                  <a:gd name="T53" fmla="*/ 41 h 63"/>
                  <a:gd name="T54" fmla="*/ 1 w 71"/>
                  <a:gd name="T55" fmla="*/ 38 h 63"/>
                  <a:gd name="T56" fmla="*/ 3 w 71"/>
                  <a:gd name="T57" fmla="*/ 36 h 63"/>
                  <a:gd name="T58" fmla="*/ 6 w 71"/>
                  <a:gd name="T59" fmla="*/ 27 h 63"/>
                  <a:gd name="T60" fmla="*/ 6 w 71"/>
                  <a:gd name="T61" fmla="*/ 22 h 63"/>
                  <a:gd name="T62" fmla="*/ 10 w 71"/>
                  <a:gd name="T63" fmla="*/ 22 h 63"/>
                  <a:gd name="T64" fmla="*/ 21 w 71"/>
                  <a:gd name="T65" fmla="*/ 13 h 63"/>
                  <a:gd name="T66" fmla="*/ 21 w 71"/>
                  <a:gd name="T67" fmla="*/ 12 h 63"/>
                  <a:gd name="T68" fmla="*/ 26 w 71"/>
                  <a:gd name="T69" fmla="*/ 0 h 63"/>
                  <a:gd name="T70" fmla="*/ 27 w 71"/>
                  <a:gd name="T7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1" h="63">
                    <a:moveTo>
                      <a:pt x="27" y="1"/>
                    </a:moveTo>
                    <a:lnTo>
                      <a:pt x="27" y="1"/>
                    </a:lnTo>
                    <a:lnTo>
                      <a:pt x="29" y="3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51" y="13"/>
                    </a:lnTo>
                    <a:lnTo>
                      <a:pt x="48" y="15"/>
                    </a:lnTo>
                    <a:lnTo>
                      <a:pt x="48" y="24"/>
                    </a:lnTo>
                    <a:lnTo>
                      <a:pt x="48" y="24"/>
                    </a:lnTo>
                    <a:lnTo>
                      <a:pt x="54" y="24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5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70" y="24"/>
                    </a:lnTo>
                    <a:lnTo>
                      <a:pt x="71" y="27"/>
                    </a:lnTo>
                    <a:lnTo>
                      <a:pt x="71" y="32"/>
                    </a:lnTo>
                    <a:lnTo>
                      <a:pt x="71" y="32"/>
                    </a:lnTo>
                    <a:lnTo>
                      <a:pt x="70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7" y="36"/>
                    </a:lnTo>
                    <a:lnTo>
                      <a:pt x="67" y="36"/>
                    </a:lnTo>
                    <a:lnTo>
                      <a:pt x="64" y="36"/>
                    </a:lnTo>
                    <a:lnTo>
                      <a:pt x="64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5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6" y="32"/>
                    </a:lnTo>
                    <a:lnTo>
                      <a:pt x="54" y="39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45" y="56"/>
                    </a:lnTo>
                    <a:lnTo>
                      <a:pt x="41" y="62"/>
                    </a:lnTo>
                    <a:lnTo>
                      <a:pt x="39" y="62"/>
                    </a:lnTo>
                    <a:lnTo>
                      <a:pt x="39" y="62"/>
                    </a:lnTo>
                    <a:lnTo>
                      <a:pt x="36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29" y="60"/>
                    </a:lnTo>
                    <a:lnTo>
                      <a:pt x="26" y="6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3" y="36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6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7" y="18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1" y="12"/>
                    </a:lnTo>
                    <a:lnTo>
                      <a:pt x="24" y="7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7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37" name="Freeform 163">
                <a:extLst>
                  <a:ext uri="{FF2B5EF4-FFF2-40B4-BE49-F238E27FC236}">
                    <a16:creationId xmlns:a16="http://schemas.microsoft.com/office/drawing/2014/main" id="{B7D1EF80-4B40-5388-85D5-42BBA7671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4280"/>
                <a:ext cx="8" cy="4"/>
              </a:xfrm>
              <a:custGeom>
                <a:avLst/>
                <a:gdLst>
                  <a:gd name="T0" fmla="*/ 6 w 16"/>
                  <a:gd name="T1" fmla="*/ 3 h 10"/>
                  <a:gd name="T2" fmla="*/ 6 w 16"/>
                  <a:gd name="T3" fmla="*/ 3 h 10"/>
                  <a:gd name="T4" fmla="*/ 9 w 16"/>
                  <a:gd name="T5" fmla="*/ 7 h 10"/>
                  <a:gd name="T6" fmla="*/ 15 w 16"/>
                  <a:gd name="T7" fmla="*/ 10 h 10"/>
                  <a:gd name="T8" fmla="*/ 15 w 16"/>
                  <a:gd name="T9" fmla="*/ 10 h 10"/>
                  <a:gd name="T10" fmla="*/ 16 w 16"/>
                  <a:gd name="T11" fmla="*/ 8 h 10"/>
                  <a:gd name="T12" fmla="*/ 16 w 16"/>
                  <a:gd name="T13" fmla="*/ 8 h 10"/>
                  <a:gd name="T14" fmla="*/ 15 w 16"/>
                  <a:gd name="T15" fmla="*/ 5 h 10"/>
                  <a:gd name="T16" fmla="*/ 13 w 16"/>
                  <a:gd name="T17" fmla="*/ 3 h 10"/>
                  <a:gd name="T18" fmla="*/ 13 w 16"/>
                  <a:gd name="T19" fmla="*/ 3 h 10"/>
                  <a:gd name="T20" fmla="*/ 12 w 16"/>
                  <a:gd name="T21" fmla="*/ 3 h 10"/>
                  <a:gd name="T22" fmla="*/ 7 w 16"/>
                  <a:gd name="T23" fmla="*/ 0 h 10"/>
                  <a:gd name="T24" fmla="*/ 7 w 16"/>
                  <a:gd name="T25" fmla="*/ 0 h 10"/>
                  <a:gd name="T26" fmla="*/ 6 w 16"/>
                  <a:gd name="T27" fmla="*/ 0 h 10"/>
                  <a:gd name="T28" fmla="*/ 4 w 16"/>
                  <a:gd name="T29" fmla="*/ 0 h 10"/>
                  <a:gd name="T30" fmla="*/ 4 w 16"/>
                  <a:gd name="T31" fmla="*/ 0 h 10"/>
                  <a:gd name="T32" fmla="*/ 3 w 16"/>
                  <a:gd name="T33" fmla="*/ 0 h 10"/>
                  <a:gd name="T34" fmla="*/ 3 w 16"/>
                  <a:gd name="T35" fmla="*/ 0 h 10"/>
                  <a:gd name="T36" fmla="*/ 1 w 16"/>
                  <a:gd name="T37" fmla="*/ 0 h 10"/>
                  <a:gd name="T38" fmla="*/ 1 w 16"/>
                  <a:gd name="T39" fmla="*/ 0 h 10"/>
                  <a:gd name="T40" fmla="*/ 0 w 16"/>
                  <a:gd name="T41" fmla="*/ 0 h 10"/>
                  <a:gd name="T42" fmla="*/ 0 w 16"/>
                  <a:gd name="T43" fmla="*/ 0 h 10"/>
                  <a:gd name="T44" fmla="*/ 0 w 16"/>
                  <a:gd name="T45" fmla="*/ 2 h 10"/>
                  <a:gd name="T46" fmla="*/ 1 w 16"/>
                  <a:gd name="T47" fmla="*/ 3 h 10"/>
                  <a:gd name="T48" fmla="*/ 1 w 16"/>
                  <a:gd name="T49" fmla="*/ 3 h 10"/>
                  <a:gd name="T50" fmla="*/ 6 w 16"/>
                  <a:gd name="T51" fmla="*/ 3 h 10"/>
                  <a:gd name="T52" fmla="*/ 6 w 16"/>
                  <a:gd name="T53" fmla="*/ 3 h 10"/>
                  <a:gd name="T54" fmla="*/ 6 w 16"/>
                  <a:gd name="T5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0">
                    <a:moveTo>
                      <a:pt x="6" y="3"/>
                    </a:moveTo>
                    <a:lnTo>
                      <a:pt x="6" y="3"/>
                    </a:lnTo>
                    <a:lnTo>
                      <a:pt x="9" y="7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2" y="3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38" name="Freeform 164">
                <a:extLst>
                  <a:ext uri="{FF2B5EF4-FFF2-40B4-BE49-F238E27FC236}">
                    <a16:creationId xmlns:a16="http://schemas.microsoft.com/office/drawing/2014/main" id="{0896AA84-D5F2-EA65-EFC8-C53262EA6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4280"/>
                <a:ext cx="8" cy="4"/>
              </a:xfrm>
              <a:custGeom>
                <a:avLst/>
                <a:gdLst>
                  <a:gd name="T0" fmla="*/ 6 w 16"/>
                  <a:gd name="T1" fmla="*/ 3 h 10"/>
                  <a:gd name="T2" fmla="*/ 6 w 16"/>
                  <a:gd name="T3" fmla="*/ 3 h 10"/>
                  <a:gd name="T4" fmla="*/ 9 w 16"/>
                  <a:gd name="T5" fmla="*/ 7 h 10"/>
                  <a:gd name="T6" fmla="*/ 15 w 16"/>
                  <a:gd name="T7" fmla="*/ 10 h 10"/>
                  <a:gd name="T8" fmla="*/ 15 w 16"/>
                  <a:gd name="T9" fmla="*/ 10 h 10"/>
                  <a:gd name="T10" fmla="*/ 16 w 16"/>
                  <a:gd name="T11" fmla="*/ 8 h 10"/>
                  <a:gd name="T12" fmla="*/ 16 w 16"/>
                  <a:gd name="T13" fmla="*/ 8 h 10"/>
                  <a:gd name="T14" fmla="*/ 15 w 16"/>
                  <a:gd name="T15" fmla="*/ 5 h 10"/>
                  <a:gd name="T16" fmla="*/ 13 w 16"/>
                  <a:gd name="T17" fmla="*/ 3 h 10"/>
                  <a:gd name="T18" fmla="*/ 13 w 16"/>
                  <a:gd name="T19" fmla="*/ 3 h 10"/>
                  <a:gd name="T20" fmla="*/ 12 w 16"/>
                  <a:gd name="T21" fmla="*/ 3 h 10"/>
                  <a:gd name="T22" fmla="*/ 7 w 16"/>
                  <a:gd name="T23" fmla="*/ 0 h 10"/>
                  <a:gd name="T24" fmla="*/ 7 w 16"/>
                  <a:gd name="T25" fmla="*/ 0 h 10"/>
                  <a:gd name="T26" fmla="*/ 6 w 16"/>
                  <a:gd name="T27" fmla="*/ 0 h 10"/>
                  <a:gd name="T28" fmla="*/ 4 w 16"/>
                  <a:gd name="T29" fmla="*/ 0 h 10"/>
                  <a:gd name="T30" fmla="*/ 4 w 16"/>
                  <a:gd name="T31" fmla="*/ 0 h 10"/>
                  <a:gd name="T32" fmla="*/ 3 w 16"/>
                  <a:gd name="T33" fmla="*/ 0 h 10"/>
                  <a:gd name="T34" fmla="*/ 3 w 16"/>
                  <a:gd name="T35" fmla="*/ 0 h 10"/>
                  <a:gd name="T36" fmla="*/ 1 w 16"/>
                  <a:gd name="T37" fmla="*/ 0 h 10"/>
                  <a:gd name="T38" fmla="*/ 1 w 16"/>
                  <a:gd name="T39" fmla="*/ 0 h 10"/>
                  <a:gd name="T40" fmla="*/ 0 w 16"/>
                  <a:gd name="T41" fmla="*/ 0 h 10"/>
                  <a:gd name="T42" fmla="*/ 0 w 16"/>
                  <a:gd name="T43" fmla="*/ 0 h 10"/>
                  <a:gd name="T44" fmla="*/ 0 w 16"/>
                  <a:gd name="T45" fmla="*/ 2 h 10"/>
                  <a:gd name="T46" fmla="*/ 1 w 16"/>
                  <a:gd name="T47" fmla="*/ 3 h 10"/>
                  <a:gd name="T48" fmla="*/ 1 w 16"/>
                  <a:gd name="T49" fmla="*/ 3 h 10"/>
                  <a:gd name="T50" fmla="*/ 6 w 16"/>
                  <a:gd name="T51" fmla="*/ 3 h 10"/>
                  <a:gd name="T52" fmla="*/ 6 w 16"/>
                  <a:gd name="T53" fmla="*/ 3 h 10"/>
                  <a:gd name="T54" fmla="*/ 6 w 16"/>
                  <a:gd name="T5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0">
                    <a:moveTo>
                      <a:pt x="6" y="3"/>
                    </a:moveTo>
                    <a:lnTo>
                      <a:pt x="6" y="3"/>
                    </a:lnTo>
                    <a:lnTo>
                      <a:pt x="9" y="7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2" y="3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39" name="Freeform 165">
                <a:extLst>
                  <a:ext uri="{FF2B5EF4-FFF2-40B4-BE49-F238E27FC236}">
                    <a16:creationId xmlns:a16="http://schemas.microsoft.com/office/drawing/2014/main" id="{7266244B-CD38-CDE8-B590-42AD1CB0E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4274"/>
                <a:ext cx="12" cy="11"/>
              </a:xfrm>
              <a:custGeom>
                <a:avLst/>
                <a:gdLst>
                  <a:gd name="T0" fmla="*/ 20 w 26"/>
                  <a:gd name="T1" fmla="*/ 6 h 23"/>
                  <a:gd name="T2" fmla="*/ 20 w 26"/>
                  <a:gd name="T3" fmla="*/ 6 h 23"/>
                  <a:gd name="T4" fmla="*/ 18 w 26"/>
                  <a:gd name="T5" fmla="*/ 9 h 23"/>
                  <a:gd name="T6" fmla="*/ 18 w 26"/>
                  <a:gd name="T7" fmla="*/ 11 h 23"/>
                  <a:gd name="T8" fmla="*/ 18 w 26"/>
                  <a:gd name="T9" fmla="*/ 11 h 23"/>
                  <a:gd name="T10" fmla="*/ 17 w 26"/>
                  <a:gd name="T11" fmla="*/ 9 h 23"/>
                  <a:gd name="T12" fmla="*/ 15 w 26"/>
                  <a:gd name="T13" fmla="*/ 6 h 23"/>
                  <a:gd name="T14" fmla="*/ 15 w 26"/>
                  <a:gd name="T15" fmla="*/ 3 h 23"/>
                  <a:gd name="T16" fmla="*/ 15 w 26"/>
                  <a:gd name="T17" fmla="*/ 3 h 23"/>
                  <a:gd name="T18" fmla="*/ 14 w 26"/>
                  <a:gd name="T19" fmla="*/ 2 h 23"/>
                  <a:gd name="T20" fmla="*/ 11 w 26"/>
                  <a:gd name="T21" fmla="*/ 0 h 23"/>
                  <a:gd name="T22" fmla="*/ 11 w 26"/>
                  <a:gd name="T23" fmla="*/ 0 h 23"/>
                  <a:gd name="T24" fmla="*/ 9 w 26"/>
                  <a:gd name="T25" fmla="*/ 2 h 23"/>
                  <a:gd name="T26" fmla="*/ 9 w 26"/>
                  <a:gd name="T27" fmla="*/ 3 h 23"/>
                  <a:gd name="T28" fmla="*/ 9 w 26"/>
                  <a:gd name="T29" fmla="*/ 3 h 23"/>
                  <a:gd name="T30" fmla="*/ 6 w 26"/>
                  <a:gd name="T31" fmla="*/ 6 h 23"/>
                  <a:gd name="T32" fmla="*/ 6 w 26"/>
                  <a:gd name="T33" fmla="*/ 6 h 23"/>
                  <a:gd name="T34" fmla="*/ 3 w 26"/>
                  <a:gd name="T35" fmla="*/ 9 h 23"/>
                  <a:gd name="T36" fmla="*/ 3 w 26"/>
                  <a:gd name="T37" fmla="*/ 9 h 23"/>
                  <a:gd name="T38" fmla="*/ 0 w 26"/>
                  <a:gd name="T39" fmla="*/ 12 h 23"/>
                  <a:gd name="T40" fmla="*/ 0 w 26"/>
                  <a:gd name="T41" fmla="*/ 12 h 23"/>
                  <a:gd name="T42" fmla="*/ 0 w 26"/>
                  <a:gd name="T43" fmla="*/ 15 h 23"/>
                  <a:gd name="T44" fmla="*/ 2 w 26"/>
                  <a:gd name="T45" fmla="*/ 17 h 23"/>
                  <a:gd name="T46" fmla="*/ 2 w 26"/>
                  <a:gd name="T47" fmla="*/ 17 h 23"/>
                  <a:gd name="T48" fmla="*/ 3 w 26"/>
                  <a:gd name="T49" fmla="*/ 17 h 23"/>
                  <a:gd name="T50" fmla="*/ 3 w 26"/>
                  <a:gd name="T51" fmla="*/ 19 h 23"/>
                  <a:gd name="T52" fmla="*/ 3 w 26"/>
                  <a:gd name="T53" fmla="*/ 19 h 23"/>
                  <a:gd name="T54" fmla="*/ 5 w 26"/>
                  <a:gd name="T55" fmla="*/ 19 h 23"/>
                  <a:gd name="T56" fmla="*/ 5 w 26"/>
                  <a:gd name="T57" fmla="*/ 19 h 23"/>
                  <a:gd name="T58" fmla="*/ 6 w 26"/>
                  <a:gd name="T59" fmla="*/ 19 h 23"/>
                  <a:gd name="T60" fmla="*/ 6 w 26"/>
                  <a:gd name="T61" fmla="*/ 19 h 23"/>
                  <a:gd name="T62" fmla="*/ 8 w 26"/>
                  <a:gd name="T63" fmla="*/ 15 h 23"/>
                  <a:gd name="T64" fmla="*/ 8 w 26"/>
                  <a:gd name="T65" fmla="*/ 15 h 23"/>
                  <a:gd name="T66" fmla="*/ 9 w 26"/>
                  <a:gd name="T67" fmla="*/ 14 h 23"/>
                  <a:gd name="T68" fmla="*/ 9 w 26"/>
                  <a:gd name="T69" fmla="*/ 14 h 23"/>
                  <a:gd name="T70" fmla="*/ 12 w 26"/>
                  <a:gd name="T71" fmla="*/ 19 h 23"/>
                  <a:gd name="T72" fmla="*/ 12 w 26"/>
                  <a:gd name="T73" fmla="*/ 19 h 23"/>
                  <a:gd name="T74" fmla="*/ 18 w 26"/>
                  <a:gd name="T75" fmla="*/ 20 h 23"/>
                  <a:gd name="T76" fmla="*/ 18 w 26"/>
                  <a:gd name="T77" fmla="*/ 20 h 23"/>
                  <a:gd name="T78" fmla="*/ 18 w 26"/>
                  <a:gd name="T79" fmla="*/ 22 h 23"/>
                  <a:gd name="T80" fmla="*/ 20 w 26"/>
                  <a:gd name="T81" fmla="*/ 20 h 23"/>
                  <a:gd name="T82" fmla="*/ 20 w 26"/>
                  <a:gd name="T83" fmla="*/ 20 h 23"/>
                  <a:gd name="T84" fmla="*/ 21 w 26"/>
                  <a:gd name="T85" fmla="*/ 20 h 23"/>
                  <a:gd name="T86" fmla="*/ 21 w 26"/>
                  <a:gd name="T87" fmla="*/ 22 h 23"/>
                  <a:gd name="T88" fmla="*/ 21 w 26"/>
                  <a:gd name="T89" fmla="*/ 22 h 23"/>
                  <a:gd name="T90" fmla="*/ 23 w 26"/>
                  <a:gd name="T91" fmla="*/ 22 h 23"/>
                  <a:gd name="T92" fmla="*/ 23 w 26"/>
                  <a:gd name="T93" fmla="*/ 22 h 23"/>
                  <a:gd name="T94" fmla="*/ 26 w 26"/>
                  <a:gd name="T95" fmla="*/ 23 h 23"/>
                  <a:gd name="T96" fmla="*/ 26 w 26"/>
                  <a:gd name="T97" fmla="*/ 23 h 23"/>
                  <a:gd name="T98" fmla="*/ 26 w 26"/>
                  <a:gd name="T99" fmla="*/ 19 h 23"/>
                  <a:gd name="T100" fmla="*/ 26 w 26"/>
                  <a:gd name="T101" fmla="*/ 12 h 23"/>
                  <a:gd name="T102" fmla="*/ 26 w 26"/>
                  <a:gd name="T103" fmla="*/ 12 h 23"/>
                  <a:gd name="T104" fmla="*/ 23 w 26"/>
                  <a:gd name="T105" fmla="*/ 11 h 23"/>
                  <a:gd name="T106" fmla="*/ 21 w 26"/>
                  <a:gd name="T107" fmla="*/ 8 h 23"/>
                  <a:gd name="T108" fmla="*/ 21 w 26"/>
                  <a:gd name="T109" fmla="*/ 8 h 23"/>
                  <a:gd name="T110" fmla="*/ 20 w 26"/>
                  <a:gd name="T111" fmla="*/ 6 h 23"/>
                  <a:gd name="T112" fmla="*/ 20 w 26"/>
                  <a:gd name="T113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" h="23">
                    <a:moveTo>
                      <a:pt x="20" y="6"/>
                    </a:moveTo>
                    <a:lnTo>
                      <a:pt x="20" y="6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7" y="9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2"/>
                    </a:lnTo>
                    <a:lnTo>
                      <a:pt x="21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6" y="19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3" y="11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0" y="6"/>
                    </a:lnTo>
                    <a:lnTo>
                      <a:pt x="2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40" name="Freeform 166">
                <a:extLst>
                  <a:ext uri="{FF2B5EF4-FFF2-40B4-BE49-F238E27FC236}">
                    <a16:creationId xmlns:a16="http://schemas.microsoft.com/office/drawing/2014/main" id="{45FBA3D8-C3AF-AC68-2378-955F0B3BB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4274"/>
                <a:ext cx="12" cy="11"/>
              </a:xfrm>
              <a:custGeom>
                <a:avLst/>
                <a:gdLst>
                  <a:gd name="T0" fmla="*/ 20 w 26"/>
                  <a:gd name="T1" fmla="*/ 6 h 23"/>
                  <a:gd name="T2" fmla="*/ 20 w 26"/>
                  <a:gd name="T3" fmla="*/ 6 h 23"/>
                  <a:gd name="T4" fmla="*/ 18 w 26"/>
                  <a:gd name="T5" fmla="*/ 9 h 23"/>
                  <a:gd name="T6" fmla="*/ 18 w 26"/>
                  <a:gd name="T7" fmla="*/ 11 h 23"/>
                  <a:gd name="T8" fmla="*/ 18 w 26"/>
                  <a:gd name="T9" fmla="*/ 11 h 23"/>
                  <a:gd name="T10" fmla="*/ 17 w 26"/>
                  <a:gd name="T11" fmla="*/ 9 h 23"/>
                  <a:gd name="T12" fmla="*/ 15 w 26"/>
                  <a:gd name="T13" fmla="*/ 6 h 23"/>
                  <a:gd name="T14" fmla="*/ 15 w 26"/>
                  <a:gd name="T15" fmla="*/ 3 h 23"/>
                  <a:gd name="T16" fmla="*/ 15 w 26"/>
                  <a:gd name="T17" fmla="*/ 3 h 23"/>
                  <a:gd name="T18" fmla="*/ 14 w 26"/>
                  <a:gd name="T19" fmla="*/ 2 h 23"/>
                  <a:gd name="T20" fmla="*/ 11 w 26"/>
                  <a:gd name="T21" fmla="*/ 0 h 23"/>
                  <a:gd name="T22" fmla="*/ 11 w 26"/>
                  <a:gd name="T23" fmla="*/ 0 h 23"/>
                  <a:gd name="T24" fmla="*/ 9 w 26"/>
                  <a:gd name="T25" fmla="*/ 2 h 23"/>
                  <a:gd name="T26" fmla="*/ 9 w 26"/>
                  <a:gd name="T27" fmla="*/ 3 h 23"/>
                  <a:gd name="T28" fmla="*/ 9 w 26"/>
                  <a:gd name="T29" fmla="*/ 3 h 23"/>
                  <a:gd name="T30" fmla="*/ 6 w 26"/>
                  <a:gd name="T31" fmla="*/ 6 h 23"/>
                  <a:gd name="T32" fmla="*/ 6 w 26"/>
                  <a:gd name="T33" fmla="*/ 6 h 23"/>
                  <a:gd name="T34" fmla="*/ 3 w 26"/>
                  <a:gd name="T35" fmla="*/ 9 h 23"/>
                  <a:gd name="T36" fmla="*/ 3 w 26"/>
                  <a:gd name="T37" fmla="*/ 9 h 23"/>
                  <a:gd name="T38" fmla="*/ 0 w 26"/>
                  <a:gd name="T39" fmla="*/ 12 h 23"/>
                  <a:gd name="T40" fmla="*/ 0 w 26"/>
                  <a:gd name="T41" fmla="*/ 12 h 23"/>
                  <a:gd name="T42" fmla="*/ 0 w 26"/>
                  <a:gd name="T43" fmla="*/ 15 h 23"/>
                  <a:gd name="T44" fmla="*/ 2 w 26"/>
                  <a:gd name="T45" fmla="*/ 17 h 23"/>
                  <a:gd name="T46" fmla="*/ 2 w 26"/>
                  <a:gd name="T47" fmla="*/ 17 h 23"/>
                  <a:gd name="T48" fmla="*/ 3 w 26"/>
                  <a:gd name="T49" fmla="*/ 17 h 23"/>
                  <a:gd name="T50" fmla="*/ 3 w 26"/>
                  <a:gd name="T51" fmla="*/ 19 h 23"/>
                  <a:gd name="T52" fmla="*/ 3 w 26"/>
                  <a:gd name="T53" fmla="*/ 19 h 23"/>
                  <a:gd name="T54" fmla="*/ 5 w 26"/>
                  <a:gd name="T55" fmla="*/ 19 h 23"/>
                  <a:gd name="T56" fmla="*/ 5 w 26"/>
                  <a:gd name="T57" fmla="*/ 19 h 23"/>
                  <a:gd name="T58" fmla="*/ 6 w 26"/>
                  <a:gd name="T59" fmla="*/ 19 h 23"/>
                  <a:gd name="T60" fmla="*/ 6 w 26"/>
                  <a:gd name="T61" fmla="*/ 19 h 23"/>
                  <a:gd name="T62" fmla="*/ 8 w 26"/>
                  <a:gd name="T63" fmla="*/ 15 h 23"/>
                  <a:gd name="T64" fmla="*/ 8 w 26"/>
                  <a:gd name="T65" fmla="*/ 15 h 23"/>
                  <a:gd name="T66" fmla="*/ 9 w 26"/>
                  <a:gd name="T67" fmla="*/ 14 h 23"/>
                  <a:gd name="T68" fmla="*/ 9 w 26"/>
                  <a:gd name="T69" fmla="*/ 14 h 23"/>
                  <a:gd name="T70" fmla="*/ 12 w 26"/>
                  <a:gd name="T71" fmla="*/ 19 h 23"/>
                  <a:gd name="T72" fmla="*/ 12 w 26"/>
                  <a:gd name="T73" fmla="*/ 19 h 23"/>
                  <a:gd name="T74" fmla="*/ 18 w 26"/>
                  <a:gd name="T75" fmla="*/ 20 h 23"/>
                  <a:gd name="T76" fmla="*/ 18 w 26"/>
                  <a:gd name="T77" fmla="*/ 20 h 23"/>
                  <a:gd name="T78" fmla="*/ 18 w 26"/>
                  <a:gd name="T79" fmla="*/ 22 h 23"/>
                  <a:gd name="T80" fmla="*/ 20 w 26"/>
                  <a:gd name="T81" fmla="*/ 20 h 23"/>
                  <a:gd name="T82" fmla="*/ 20 w 26"/>
                  <a:gd name="T83" fmla="*/ 20 h 23"/>
                  <a:gd name="T84" fmla="*/ 21 w 26"/>
                  <a:gd name="T85" fmla="*/ 20 h 23"/>
                  <a:gd name="T86" fmla="*/ 21 w 26"/>
                  <a:gd name="T87" fmla="*/ 22 h 23"/>
                  <a:gd name="T88" fmla="*/ 21 w 26"/>
                  <a:gd name="T89" fmla="*/ 22 h 23"/>
                  <a:gd name="T90" fmla="*/ 23 w 26"/>
                  <a:gd name="T91" fmla="*/ 22 h 23"/>
                  <a:gd name="T92" fmla="*/ 23 w 26"/>
                  <a:gd name="T93" fmla="*/ 22 h 23"/>
                  <a:gd name="T94" fmla="*/ 26 w 26"/>
                  <a:gd name="T95" fmla="*/ 23 h 23"/>
                  <a:gd name="T96" fmla="*/ 26 w 26"/>
                  <a:gd name="T97" fmla="*/ 23 h 23"/>
                  <a:gd name="T98" fmla="*/ 26 w 26"/>
                  <a:gd name="T99" fmla="*/ 19 h 23"/>
                  <a:gd name="T100" fmla="*/ 26 w 26"/>
                  <a:gd name="T101" fmla="*/ 12 h 23"/>
                  <a:gd name="T102" fmla="*/ 26 w 26"/>
                  <a:gd name="T103" fmla="*/ 12 h 23"/>
                  <a:gd name="T104" fmla="*/ 23 w 26"/>
                  <a:gd name="T105" fmla="*/ 11 h 23"/>
                  <a:gd name="T106" fmla="*/ 21 w 26"/>
                  <a:gd name="T107" fmla="*/ 8 h 23"/>
                  <a:gd name="T108" fmla="*/ 21 w 26"/>
                  <a:gd name="T109" fmla="*/ 8 h 23"/>
                  <a:gd name="T110" fmla="*/ 20 w 26"/>
                  <a:gd name="T111" fmla="*/ 6 h 23"/>
                  <a:gd name="T112" fmla="*/ 20 w 26"/>
                  <a:gd name="T113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" h="23">
                    <a:moveTo>
                      <a:pt x="20" y="6"/>
                    </a:moveTo>
                    <a:lnTo>
                      <a:pt x="20" y="6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7" y="9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2"/>
                    </a:lnTo>
                    <a:lnTo>
                      <a:pt x="21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6" y="19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3" y="11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0" y="6"/>
                    </a:lnTo>
                    <a:lnTo>
                      <a:pt x="2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41" name="Freeform 167">
                <a:extLst>
                  <a:ext uri="{FF2B5EF4-FFF2-40B4-BE49-F238E27FC236}">
                    <a16:creationId xmlns:a16="http://schemas.microsoft.com/office/drawing/2014/main" id="{6A2CDCD5-B561-33DD-E0FD-A03FA0B5D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4057"/>
                <a:ext cx="38" cy="144"/>
              </a:xfrm>
              <a:custGeom>
                <a:avLst/>
                <a:gdLst>
                  <a:gd name="T0" fmla="*/ 76 w 76"/>
                  <a:gd name="T1" fmla="*/ 289 h 289"/>
                  <a:gd name="T2" fmla="*/ 73 w 76"/>
                  <a:gd name="T3" fmla="*/ 281 h 289"/>
                  <a:gd name="T4" fmla="*/ 69 w 76"/>
                  <a:gd name="T5" fmla="*/ 269 h 289"/>
                  <a:gd name="T6" fmla="*/ 67 w 76"/>
                  <a:gd name="T7" fmla="*/ 269 h 289"/>
                  <a:gd name="T8" fmla="*/ 64 w 76"/>
                  <a:gd name="T9" fmla="*/ 260 h 289"/>
                  <a:gd name="T10" fmla="*/ 64 w 76"/>
                  <a:gd name="T11" fmla="*/ 254 h 289"/>
                  <a:gd name="T12" fmla="*/ 56 w 76"/>
                  <a:gd name="T13" fmla="*/ 237 h 289"/>
                  <a:gd name="T14" fmla="*/ 52 w 76"/>
                  <a:gd name="T15" fmla="*/ 233 h 289"/>
                  <a:gd name="T16" fmla="*/ 50 w 76"/>
                  <a:gd name="T17" fmla="*/ 230 h 289"/>
                  <a:gd name="T18" fmla="*/ 49 w 76"/>
                  <a:gd name="T19" fmla="*/ 225 h 289"/>
                  <a:gd name="T20" fmla="*/ 47 w 76"/>
                  <a:gd name="T21" fmla="*/ 224 h 289"/>
                  <a:gd name="T22" fmla="*/ 46 w 76"/>
                  <a:gd name="T23" fmla="*/ 222 h 289"/>
                  <a:gd name="T24" fmla="*/ 40 w 76"/>
                  <a:gd name="T25" fmla="*/ 214 h 289"/>
                  <a:gd name="T26" fmla="*/ 37 w 76"/>
                  <a:gd name="T27" fmla="*/ 214 h 289"/>
                  <a:gd name="T28" fmla="*/ 34 w 76"/>
                  <a:gd name="T29" fmla="*/ 211 h 289"/>
                  <a:gd name="T30" fmla="*/ 31 w 76"/>
                  <a:gd name="T31" fmla="*/ 208 h 289"/>
                  <a:gd name="T32" fmla="*/ 28 w 76"/>
                  <a:gd name="T33" fmla="*/ 207 h 289"/>
                  <a:gd name="T34" fmla="*/ 26 w 76"/>
                  <a:gd name="T35" fmla="*/ 202 h 289"/>
                  <a:gd name="T36" fmla="*/ 25 w 76"/>
                  <a:gd name="T37" fmla="*/ 190 h 289"/>
                  <a:gd name="T38" fmla="*/ 26 w 76"/>
                  <a:gd name="T39" fmla="*/ 184 h 289"/>
                  <a:gd name="T40" fmla="*/ 25 w 76"/>
                  <a:gd name="T41" fmla="*/ 166 h 289"/>
                  <a:gd name="T42" fmla="*/ 26 w 76"/>
                  <a:gd name="T43" fmla="*/ 160 h 289"/>
                  <a:gd name="T44" fmla="*/ 26 w 76"/>
                  <a:gd name="T45" fmla="*/ 149 h 289"/>
                  <a:gd name="T46" fmla="*/ 26 w 76"/>
                  <a:gd name="T47" fmla="*/ 149 h 289"/>
                  <a:gd name="T48" fmla="*/ 25 w 76"/>
                  <a:gd name="T49" fmla="*/ 148 h 289"/>
                  <a:gd name="T50" fmla="*/ 23 w 76"/>
                  <a:gd name="T51" fmla="*/ 146 h 289"/>
                  <a:gd name="T52" fmla="*/ 21 w 76"/>
                  <a:gd name="T53" fmla="*/ 145 h 289"/>
                  <a:gd name="T54" fmla="*/ 17 w 76"/>
                  <a:gd name="T55" fmla="*/ 143 h 289"/>
                  <a:gd name="T56" fmla="*/ 17 w 76"/>
                  <a:gd name="T57" fmla="*/ 140 h 289"/>
                  <a:gd name="T58" fmla="*/ 15 w 76"/>
                  <a:gd name="T59" fmla="*/ 138 h 289"/>
                  <a:gd name="T60" fmla="*/ 15 w 76"/>
                  <a:gd name="T61" fmla="*/ 137 h 289"/>
                  <a:gd name="T62" fmla="*/ 20 w 76"/>
                  <a:gd name="T63" fmla="*/ 132 h 289"/>
                  <a:gd name="T64" fmla="*/ 18 w 76"/>
                  <a:gd name="T65" fmla="*/ 129 h 289"/>
                  <a:gd name="T66" fmla="*/ 14 w 76"/>
                  <a:gd name="T67" fmla="*/ 126 h 289"/>
                  <a:gd name="T68" fmla="*/ 14 w 76"/>
                  <a:gd name="T69" fmla="*/ 125 h 289"/>
                  <a:gd name="T70" fmla="*/ 12 w 76"/>
                  <a:gd name="T71" fmla="*/ 123 h 289"/>
                  <a:gd name="T72" fmla="*/ 15 w 76"/>
                  <a:gd name="T73" fmla="*/ 117 h 289"/>
                  <a:gd name="T74" fmla="*/ 12 w 76"/>
                  <a:gd name="T75" fmla="*/ 81 h 289"/>
                  <a:gd name="T76" fmla="*/ 12 w 76"/>
                  <a:gd name="T77" fmla="*/ 78 h 289"/>
                  <a:gd name="T78" fmla="*/ 12 w 76"/>
                  <a:gd name="T79" fmla="*/ 78 h 289"/>
                  <a:gd name="T80" fmla="*/ 18 w 76"/>
                  <a:gd name="T81" fmla="*/ 72 h 289"/>
                  <a:gd name="T82" fmla="*/ 15 w 76"/>
                  <a:gd name="T83" fmla="*/ 66 h 289"/>
                  <a:gd name="T84" fmla="*/ 15 w 76"/>
                  <a:gd name="T85" fmla="*/ 62 h 289"/>
                  <a:gd name="T86" fmla="*/ 12 w 76"/>
                  <a:gd name="T87" fmla="*/ 61 h 289"/>
                  <a:gd name="T88" fmla="*/ 9 w 76"/>
                  <a:gd name="T89" fmla="*/ 59 h 289"/>
                  <a:gd name="T90" fmla="*/ 6 w 76"/>
                  <a:gd name="T91" fmla="*/ 58 h 289"/>
                  <a:gd name="T92" fmla="*/ 0 w 76"/>
                  <a:gd name="T93" fmla="*/ 56 h 289"/>
                  <a:gd name="T94" fmla="*/ 0 w 76"/>
                  <a:gd name="T95" fmla="*/ 52 h 289"/>
                  <a:gd name="T96" fmla="*/ 6 w 76"/>
                  <a:gd name="T97" fmla="*/ 40 h 289"/>
                  <a:gd name="T98" fmla="*/ 3 w 76"/>
                  <a:gd name="T99" fmla="*/ 18 h 289"/>
                  <a:gd name="T100" fmla="*/ 5 w 76"/>
                  <a:gd name="T101" fmla="*/ 15 h 289"/>
                  <a:gd name="T102" fmla="*/ 3 w 76"/>
                  <a:gd name="T103" fmla="*/ 8 h 289"/>
                  <a:gd name="T104" fmla="*/ 3 w 76"/>
                  <a:gd name="T105" fmla="*/ 6 h 289"/>
                  <a:gd name="T106" fmla="*/ 3 w 76"/>
                  <a:gd name="T107" fmla="*/ 5 h 289"/>
                  <a:gd name="T108" fmla="*/ 0 w 76"/>
                  <a:gd name="T109" fmla="*/ 0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6" h="289">
                    <a:moveTo>
                      <a:pt x="76" y="289"/>
                    </a:moveTo>
                    <a:lnTo>
                      <a:pt x="76" y="289"/>
                    </a:lnTo>
                    <a:lnTo>
                      <a:pt x="75" y="284"/>
                    </a:lnTo>
                    <a:lnTo>
                      <a:pt x="73" y="281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7" y="269"/>
                    </a:lnTo>
                    <a:lnTo>
                      <a:pt x="67" y="269"/>
                    </a:lnTo>
                    <a:lnTo>
                      <a:pt x="66" y="265"/>
                    </a:lnTo>
                    <a:lnTo>
                      <a:pt x="64" y="260"/>
                    </a:lnTo>
                    <a:lnTo>
                      <a:pt x="64" y="260"/>
                    </a:lnTo>
                    <a:lnTo>
                      <a:pt x="64" y="254"/>
                    </a:lnTo>
                    <a:lnTo>
                      <a:pt x="58" y="237"/>
                    </a:lnTo>
                    <a:lnTo>
                      <a:pt x="56" y="237"/>
                    </a:lnTo>
                    <a:lnTo>
                      <a:pt x="52" y="233"/>
                    </a:lnTo>
                    <a:lnTo>
                      <a:pt x="52" y="233"/>
                    </a:lnTo>
                    <a:lnTo>
                      <a:pt x="50" y="231"/>
                    </a:lnTo>
                    <a:lnTo>
                      <a:pt x="50" y="230"/>
                    </a:lnTo>
                    <a:lnTo>
                      <a:pt x="50" y="228"/>
                    </a:lnTo>
                    <a:lnTo>
                      <a:pt x="49" y="225"/>
                    </a:lnTo>
                    <a:lnTo>
                      <a:pt x="47" y="224"/>
                    </a:lnTo>
                    <a:lnTo>
                      <a:pt x="47" y="224"/>
                    </a:lnTo>
                    <a:lnTo>
                      <a:pt x="46" y="222"/>
                    </a:lnTo>
                    <a:lnTo>
                      <a:pt x="46" y="222"/>
                    </a:lnTo>
                    <a:lnTo>
                      <a:pt x="43" y="219"/>
                    </a:lnTo>
                    <a:lnTo>
                      <a:pt x="40" y="214"/>
                    </a:lnTo>
                    <a:lnTo>
                      <a:pt x="40" y="214"/>
                    </a:lnTo>
                    <a:lnTo>
                      <a:pt x="37" y="214"/>
                    </a:lnTo>
                    <a:lnTo>
                      <a:pt x="37" y="214"/>
                    </a:lnTo>
                    <a:lnTo>
                      <a:pt x="34" y="211"/>
                    </a:lnTo>
                    <a:lnTo>
                      <a:pt x="34" y="211"/>
                    </a:lnTo>
                    <a:lnTo>
                      <a:pt x="31" y="208"/>
                    </a:lnTo>
                    <a:lnTo>
                      <a:pt x="31" y="208"/>
                    </a:lnTo>
                    <a:lnTo>
                      <a:pt x="28" y="207"/>
                    </a:lnTo>
                    <a:lnTo>
                      <a:pt x="26" y="202"/>
                    </a:lnTo>
                    <a:lnTo>
                      <a:pt x="26" y="202"/>
                    </a:lnTo>
                    <a:lnTo>
                      <a:pt x="25" y="192"/>
                    </a:lnTo>
                    <a:lnTo>
                      <a:pt x="25" y="190"/>
                    </a:lnTo>
                    <a:lnTo>
                      <a:pt x="25" y="187"/>
                    </a:lnTo>
                    <a:lnTo>
                      <a:pt x="26" y="184"/>
                    </a:lnTo>
                    <a:lnTo>
                      <a:pt x="26" y="184"/>
                    </a:lnTo>
                    <a:lnTo>
                      <a:pt x="25" y="166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8"/>
                    </a:lnTo>
                    <a:lnTo>
                      <a:pt x="26" y="149"/>
                    </a:lnTo>
                    <a:lnTo>
                      <a:pt x="26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5" y="148"/>
                    </a:lnTo>
                    <a:lnTo>
                      <a:pt x="25" y="148"/>
                    </a:lnTo>
                    <a:lnTo>
                      <a:pt x="23" y="146"/>
                    </a:lnTo>
                    <a:lnTo>
                      <a:pt x="23" y="146"/>
                    </a:lnTo>
                    <a:lnTo>
                      <a:pt x="21" y="145"/>
                    </a:lnTo>
                    <a:lnTo>
                      <a:pt x="20" y="145"/>
                    </a:lnTo>
                    <a:lnTo>
                      <a:pt x="17" y="143"/>
                    </a:lnTo>
                    <a:lnTo>
                      <a:pt x="17" y="140"/>
                    </a:lnTo>
                    <a:lnTo>
                      <a:pt x="17" y="140"/>
                    </a:lnTo>
                    <a:lnTo>
                      <a:pt x="15" y="138"/>
                    </a:lnTo>
                    <a:lnTo>
                      <a:pt x="15" y="138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20" y="134"/>
                    </a:lnTo>
                    <a:lnTo>
                      <a:pt x="20" y="132"/>
                    </a:lnTo>
                    <a:lnTo>
                      <a:pt x="20" y="132"/>
                    </a:lnTo>
                    <a:lnTo>
                      <a:pt x="18" y="129"/>
                    </a:lnTo>
                    <a:lnTo>
                      <a:pt x="15" y="129"/>
                    </a:lnTo>
                    <a:lnTo>
                      <a:pt x="14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3"/>
                    </a:lnTo>
                    <a:lnTo>
                      <a:pt x="12" y="123"/>
                    </a:lnTo>
                    <a:lnTo>
                      <a:pt x="14" y="117"/>
                    </a:lnTo>
                    <a:lnTo>
                      <a:pt x="15" y="117"/>
                    </a:lnTo>
                    <a:lnTo>
                      <a:pt x="14" y="99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17" y="75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2" y="61"/>
                    </a:lnTo>
                    <a:lnTo>
                      <a:pt x="12" y="61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6" y="58"/>
                    </a:lnTo>
                    <a:lnTo>
                      <a:pt x="3" y="56"/>
                    </a:lnTo>
                    <a:lnTo>
                      <a:pt x="0" y="56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46"/>
                    </a:lnTo>
                    <a:lnTo>
                      <a:pt x="6" y="40"/>
                    </a:lnTo>
                    <a:lnTo>
                      <a:pt x="5" y="24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76" y="2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42" name="Freeform 168">
                <a:extLst>
                  <a:ext uri="{FF2B5EF4-FFF2-40B4-BE49-F238E27FC236}">
                    <a16:creationId xmlns:a16="http://schemas.microsoft.com/office/drawing/2014/main" id="{7FA49CC3-71EC-D1AF-3D64-4A2CD574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4057"/>
                <a:ext cx="38" cy="144"/>
              </a:xfrm>
              <a:custGeom>
                <a:avLst/>
                <a:gdLst>
                  <a:gd name="T0" fmla="*/ 76 w 76"/>
                  <a:gd name="T1" fmla="*/ 289 h 289"/>
                  <a:gd name="T2" fmla="*/ 73 w 76"/>
                  <a:gd name="T3" fmla="*/ 281 h 289"/>
                  <a:gd name="T4" fmla="*/ 69 w 76"/>
                  <a:gd name="T5" fmla="*/ 269 h 289"/>
                  <a:gd name="T6" fmla="*/ 67 w 76"/>
                  <a:gd name="T7" fmla="*/ 269 h 289"/>
                  <a:gd name="T8" fmla="*/ 64 w 76"/>
                  <a:gd name="T9" fmla="*/ 260 h 289"/>
                  <a:gd name="T10" fmla="*/ 64 w 76"/>
                  <a:gd name="T11" fmla="*/ 254 h 289"/>
                  <a:gd name="T12" fmla="*/ 56 w 76"/>
                  <a:gd name="T13" fmla="*/ 237 h 289"/>
                  <a:gd name="T14" fmla="*/ 52 w 76"/>
                  <a:gd name="T15" fmla="*/ 233 h 289"/>
                  <a:gd name="T16" fmla="*/ 50 w 76"/>
                  <a:gd name="T17" fmla="*/ 230 h 289"/>
                  <a:gd name="T18" fmla="*/ 49 w 76"/>
                  <a:gd name="T19" fmla="*/ 225 h 289"/>
                  <a:gd name="T20" fmla="*/ 47 w 76"/>
                  <a:gd name="T21" fmla="*/ 224 h 289"/>
                  <a:gd name="T22" fmla="*/ 46 w 76"/>
                  <a:gd name="T23" fmla="*/ 222 h 289"/>
                  <a:gd name="T24" fmla="*/ 40 w 76"/>
                  <a:gd name="T25" fmla="*/ 214 h 289"/>
                  <a:gd name="T26" fmla="*/ 37 w 76"/>
                  <a:gd name="T27" fmla="*/ 214 h 289"/>
                  <a:gd name="T28" fmla="*/ 34 w 76"/>
                  <a:gd name="T29" fmla="*/ 211 h 289"/>
                  <a:gd name="T30" fmla="*/ 31 w 76"/>
                  <a:gd name="T31" fmla="*/ 208 h 289"/>
                  <a:gd name="T32" fmla="*/ 28 w 76"/>
                  <a:gd name="T33" fmla="*/ 207 h 289"/>
                  <a:gd name="T34" fmla="*/ 26 w 76"/>
                  <a:gd name="T35" fmla="*/ 202 h 289"/>
                  <a:gd name="T36" fmla="*/ 25 w 76"/>
                  <a:gd name="T37" fmla="*/ 190 h 289"/>
                  <a:gd name="T38" fmla="*/ 26 w 76"/>
                  <a:gd name="T39" fmla="*/ 184 h 289"/>
                  <a:gd name="T40" fmla="*/ 25 w 76"/>
                  <a:gd name="T41" fmla="*/ 166 h 289"/>
                  <a:gd name="T42" fmla="*/ 26 w 76"/>
                  <a:gd name="T43" fmla="*/ 160 h 289"/>
                  <a:gd name="T44" fmla="*/ 26 w 76"/>
                  <a:gd name="T45" fmla="*/ 149 h 289"/>
                  <a:gd name="T46" fmla="*/ 26 w 76"/>
                  <a:gd name="T47" fmla="*/ 149 h 289"/>
                  <a:gd name="T48" fmla="*/ 25 w 76"/>
                  <a:gd name="T49" fmla="*/ 148 h 289"/>
                  <a:gd name="T50" fmla="*/ 23 w 76"/>
                  <a:gd name="T51" fmla="*/ 146 h 289"/>
                  <a:gd name="T52" fmla="*/ 21 w 76"/>
                  <a:gd name="T53" fmla="*/ 145 h 289"/>
                  <a:gd name="T54" fmla="*/ 17 w 76"/>
                  <a:gd name="T55" fmla="*/ 143 h 289"/>
                  <a:gd name="T56" fmla="*/ 17 w 76"/>
                  <a:gd name="T57" fmla="*/ 140 h 289"/>
                  <a:gd name="T58" fmla="*/ 15 w 76"/>
                  <a:gd name="T59" fmla="*/ 138 h 289"/>
                  <a:gd name="T60" fmla="*/ 15 w 76"/>
                  <a:gd name="T61" fmla="*/ 137 h 289"/>
                  <a:gd name="T62" fmla="*/ 20 w 76"/>
                  <a:gd name="T63" fmla="*/ 132 h 289"/>
                  <a:gd name="T64" fmla="*/ 18 w 76"/>
                  <a:gd name="T65" fmla="*/ 129 h 289"/>
                  <a:gd name="T66" fmla="*/ 14 w 76"/>
                  <a:gd name="T67" fmla="*/ 126 h 289"/>
                  <a:gd name="T68" fmla="*/ 14 w 76"/>
                  <a:gd name="T69" fmla="*/ 125 h 289"/>
                  <a:gd name="T70" fmla="*/ 12 w 76"/>
                  <a:gd name="T71" fmla="*/ 123 h 289"/>
                  <a:gd name="T72" fmla="*/ 15 w 76"/>
                  <a:gd name="T73" fmla="*/ 117 h 289"/>
                  <a:gd name="T74" fmla="*/ 12 w 76"/>
                  <a:gd name="T75" fmla="*/ 81 h 289"/>
                  <a:gd name="T76" fmla="*/ 12 w 76"/>
                  <a:gd name="T77" fmla="*/ 78 h 289"/>
                  <a:gd name="T78" fmla="*/ 12 w 76"/>
                  <a:gd name="T79" fmla="*/ 78 h 289"/>
                  <a:gd name="T80" fmla="*/ 18 w 76"/>
                  <a:gd name="T81" fmla="*/ 72 h 289"/>
                  <a:gd name="T82" fmla="*/ 15 w 76"/>
                  <a:gd name="T83" fmla="*/ 66 h 289"/>
                  <a:gd name="T84" fmla="*/ 15 w 76"/>
                  <a:gd name="T85" fmla="*/ 62 h 289"/>
                  <a:gd name="T86" fmla="*/ 12 w 76"/>
                  <a:gd name="T87" fmla="*/ 61 h 289"/>
                  <a:gd name="T88" fmla="*/ 9 w 76"/>
                  <a:gd name="T89" fmla="*/ 59 h 289"/>
                  <a:gd name="T90" fmla="*/ 6 w 76"/>
                  <a:gd name="T91" fmla="*/ 58 h 289"/>
                  <a:gd name="T92" fmla="*/ 0 w 76"/>
                  <a:gd name="T93" fmla="*/ 56 h 289"/>
                  <a:gd name="T94" fmla="*/ 0 w 76"/>
                  <a:gd name="T95" fmla="*/ 52 h 289"/>
                  <a:gd name="T96" fmla="*/ 6 w 76"/>
                  <a:gd name="T97" fmla="*/ 40 h 289"/>
                  <a:gd name="T98" fmla="*/ 3 w 76"/>
                  <a:gd name="T99" fmla="*/ 18 h 289"/>
                  <a:gd name="T100" fmla="*/ 5 w 76"/>
                  <a:gd name="T101" fmla="*/ 15 h 289"/>
                  <a:gd name="T102" fmla="*/ 3 w 76"/>
                  <a:gd name="T103" fmla="*/ 8 h 289"/>
                  <a:gd name="T104" fmla="*/ 3 w 76"/>
                  <a:gd name="T105" fmla="*/ 6 h 289"/>
                  <a:gd name="T106" fmla="*/ 3 w 76"/>
                  <a:gd name="T107" fmla="*/ 5 h 289"/>
                  <a:gd name="T108" fmla="*/ 0 w 76"/>
                  <a:gd name="T109" fmla="*/ 0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6" h="289">
                    <a:moveTo>
                      <a:pt x="76" y="289"/>
                    </a:moveTo>
                    <a:lnTo>
                      <a:pt x="76" y="289"/>
                    </a:lnTo>
                    <a:lnTo>
                      <a:pt x="75" y="284"/>
                    </a:lnTo>
                    <a:lnTo>
                      <a:pt x="73" y="281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7" y="269"/>
                    </a:lnTo>
                    <a:lnTo>
                      <a:pt x="67" y="269"/>
                    </a:lnTo>
                    <a:lnTo>
                      <a:pt x="66" y="265"/>
                    </a:lnTo>
                    <a:lnTo>
                      <a:pt x="64" y="260"/>
                    </a:lnTo>
                    <a:lnTo>
                      <a:pt x="64" y="260"/>
                    </a:lnTo>
                    <a:lnTo>
                      <a:pt x="64" y="254"/>
                    </a:lnTo>
                    <a:lnTo>
                      <a:pt x="58" y="237"/>
                    </a:lnTo>
                    <a:lnTo>
                      <a:pt x="56" y="237"/>
                    </a:lnTo>
                    <a:lnTo>
                      <a:pt x="52" y="233"/>
                    </a:lnTo>
                    <a:lnTo>
                      <a:pt x="52" y="233"/>
                    </a:lnTo>
                    <a:lnTo>
                      <a:pt x="50" y="231"/>
                    </a:lnTo>
                    <a:lnTo>
                      <a:pt x="50" y="230"/>
                    </a:lnTo>
                    <a:lnTo>
                      <a:pt x="50" y="228"/>
                    </a:lnTo>
                    <a:lnTo>
                      <a:pt x="49" y="225"/>
                    </a:lnTo>
                    <a:lnTo>
                      <a:pt x="47" y="224"/>
                    </a:lnTo>
                    <a:lnTo>
                      <a:pt x="47" y="224"/>
                    </a:lnTo>
                    <a:lnTo>
                      <a:pt x="46" y="222"/>
                    </a:lnTo>
                    <a:lnTo>
                      <a:pt x="46" y="222"/>
                    </a:lnTo>
                    <a:lnTo>
                      <a:pt x="43" y="219"/>
                    </a:lnTo>
                    <a:lnTo>
                      <a:pt x="40" y="214"/>
                    </a:lnTo>
                    <a:lnTo>
                      <a:pt x="40" y="214"/>
                    </a:lnTo>
                    <a:lnTo>
                      <a:pt x="37" y="214"/>
                    </a:lnTo>
                    <a:lnTo>
                      <a:pt x="37" y="214"/>
                    </a:lnTo>
                    <a:lnTo>
                      <a:pt x="34" y="211"/>
                    </a:lnTo>
                    <a:lnTo>
                      <a:pt x="34" y="211"/>
                    </a:lnTo>
                    <a:lnTo>
                      <a:pt x="31" y="208"/>
                    </a:lnTo>
                    <a:lnTo>
                      <a:pt x="31" y="208"/>
                    </a:lnTo>
                    <a:lnTo>
                      <a:pt x="28" y="207"/>
                    </a:lnTo>
                    <a:lnTo>
                      <a:pt x="26" y="202"/>
                    </a:lnTo>
                    <a:lnTo>
                      <a:pt x="26" y="202"/>
                    </a:lnTo>
                    <a:lnTo>
                      <a:pt x="25" y="192"/>
                    </a:lnTo>
                    <a:lnTo>
                      <a:pt x="25" y="190"/>
                    </a:lnTo>
                    <a:lnTo>
                      <a:pt x="25" y="187"/>
                    </a:lnTo>
                    <a:lnTo>
                      <a:pt x="26" y="184"/>
                    </a:lnTo>
                    <a:lnTo>
                      <a:pt x="26" y="184"/>
                    </a:lnTo>
                    <a:lnTo>
                      <a:pt x="25" y="166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8"/>
                    </a:lnTo>
                    <a:lnTo>
                      <a:pt x="26" y="149"/>
                    </a:lnTo>
                    <a:lnTo>
                      <a:pt x="26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5" y="148"/>
                    </a:lnTo>
                    <a:lnTo>
                      <a:pt x="25" y="148"/>
                    </a:lnTo>
                    <a:lnTo>
                      <a:pt x="23" y="146"/>
                    </a:lnTo>
                    <a:lnTo>
                      <a:pt x="23" y="146"/>
                    </a:lnTo>
                    <a:lnTo>
                      <a:pt x="21" y="145"/>
                    </a:lnTo>
                    <a:lnTo>
                      <a:pt x="20" y="145"/>
                    </a:lnTo>
                    <a:lnTo>
                      <a:pt x="17" y="143"/>
                    </a:lnTo>
                    <a:lnTo>
                      <a:pt x="17" y="140"/>
                    </a:lnTo>
                    <a:lnTo>
                      <a:pt x="17" y="140"/>
                    </a:lnTo>
                    <a:lnTo>
                      <a:pt x="15" y="138"/>
                    </a:lnTo>
                    <a:lnTo>
                      <a:pt x="15" y="138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20" y="134"/>
                    </a:lnTo>
                    <a:lnTo>
                      <a:pt x="20" y="132"/>
                    </a:lnTo>
                    <a:lnTo>
                      <a:pt x="20" y="132"/>
                    </a:lnTo>
                    <a:lnTo>
                      <a:pt x="18" y="129"/>
                    </a:lnTo>
                    <a:lnTo>
                      <a:pt x="15" y="129"/>
                    </a:lnTo>
                    <a:lnTo>
                      <a:pt x="14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3"/>
                    </a:lnTo>
                    <a:lnTo>
                      <a:pt x="12" y="123"/>
                    </a:lnTo>
                    <a:lnTo>
                      <a:pt x="14" y="117"/>
                    </a:lnTo>
                    <a:lnTo>
                      <a:pt x="15" y="117"/>
                    </a:lnTo>
                    <a:lnTo>
                      <a:pt x="14" y="99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17" y="75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2" y="61"/>
                    </a:lnTo>
                    <a:lnTo>
                      <a:pt x="12" y="61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6" y="58"/>
                    </a:lnTo>
                    <a:lnTo>
                      <a:pt x="3" y="56"/>
                    </a:lnTo>
                    <a:lnTo>
                      <a:pt x="0" y="56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46"/>
                    </a:lnTo>
                    <a:lnTo>
                      <a:pt x="6" y="40"/>
                    </a:lnTo>
                    <a:lnTo>
                      <a:pt x="5" y="24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43" name="Freeform 169">
                <a:extLst>
                  <a:ext uri="{FF2B5EF4-FFF2-40B4-BE49-F238E27FC236}">
                    <a16:creationId xmlns:a16="http://schemas.microsoft.com/office/drawing/2014/main" id="{7B30CEF7-6856-E950-C21A-2A0A213F5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885"/>
                <a:ext cx="82" cy="208"/>
              </a:xfrm>
              <a:custGeom>
                <a:avLst/>
                <a:gdLst>
                  <a:gd name="T0" fmla="*/ 113 w 164"/>
                  <a:gd name="T1" fmla="*/ 3 h 417"/>
                  <a:gd name="T2" fmla="*/ 108 w 164"/>
                  <a:gd name="T3" fmla="*/ 0 h 417"/>
                  <a:gd name="T4" fmla="*/ 101 w 164"/>
                  <a:gd name="T5" fmla="*/ 6 h 417"/>
                  <a:gd name="T6" fmla="*/ 96 w 164"/>
                  <a:gd name="T7" fmla="*/ 12 h 417"/>
                  <a:gd name="T8" fmla="*/ 82 w 164"/>
                  <a:gd name="T9" fmla="*/ 14 h 417"/>
                  <a:gd name="T10" fmla="*/ 70 w 164"/>
                  <a:gd name="T11" fmla="*/ 15 h 417"/>
                  <a:gd name="T12" fmla="*/ 64 w 164"/>
                  <a:gd name="T13" fmla="*/ 23 h 417"/>
                  <a:gd name="T14" fmla="*/ 55 w 164"/>
                  <a:gd name="T15" fmla="*/ 24 h 417"/>
                  <a:gd name="T16" fmla="*/ 46 w 164"/>
                  <a:gd name="T17" fmla="*/ 34 h 417"/>
                  <a:gd name="T18" fmla="*/ 32 w 164"/>
                  <a:gd name="T19" fmla="*/ 56 h 417"/>
                  <a:gd name="T20" fmla="*/ 29 w 164"/>
                  <a:gd name="T21" fmla="*/ 79 h 417"/>
                  <a:gd name="T22" fmla="*/ 10 w 164"/>
                  <a:gd name="T23" fmla="*/ 90 h 417"/>
                  <a:gd name="T24" fmla="*/ 10 w 164"/>
                  <a:gd name="T25" fmla="*/ 94 h 417"/>
                  <a:gd name="T26" fmla="*/ 13 w 164"/>
                  <a:gd name="T27" fmla="*/ 104 h 417"/>
                  <a:gd name="T28" fmla="*/ 20 w 164"/>
                  <a:gd name="T29" fmla="*/ 105 h 417"/>
                  <a:gd name="T30" fmla="*/ 10 w 164"/>
                  <a:gd name="T31" fmla="*/ 119 h 417"/>
                  <a:gd name="T32" fmla="*/ 8 w 164"/>
                  <a:gd name="T33" fmla="*/ 132 h 417"/>
                  <a:gd name="T34" fmla="*/ 13 w 164"/>
                  <a:gd name="T35" fmla="*/ 142 h 417"/>
                  <a:gd name="T36" fmla="*/ 13 w 164"/>
                  <a:gd name="T37" fmla="*/ 146 h 417"/>
                  <a:gd name="T38" fmla="*/ 10 w 164"/>
                  <a:gd name="T39" fmla="*/ 158 h 417"/>
                  <a:gd name="T40" fmla="*/ 10 w 164"/>
                  <a:gd name="T41" fmla="*/ 161 h 417"/>
                  <a:gd name="T42" fmla="*/ 2 w 164"/>
                  <a:gd name="T43" fmla="*/ 166 h 417"/>
                  <a:gd name="T44" fmla="*/ 0 w 164"/>
                  <a:gd name="T45" fmla="*/ 167 h 417"/>
                  <a:gd name="T46" fmla="*/ 2 w 164"/>
                  <a:gd name="T47" fmla="*/ 172 h 417"/>
                  <a:gd name="T48" fmla="*/ 7 w 164"/>
                  <a:gd name="T49" fmla="*/ 186 h 417"/>
                  <a:gd name="T50" fmla="*/ 10 w 164"/>
                  <a:gd name="T51" fmla="*/ 192 h 417"/>
                  <a:gd name="T52" fmla="*/ 13 w 164"/>
                  <a:gd name="T53" fmla="*/ 201 h 417"/>
                  <a:gd name="T54" fmla="*/ 13 w 164"/>
                  <a:gd name="T55" fmla="*/ 208 h 417"/>
                  <a:gd name="T56" fmla="*/ 16 w 164"/>
                  <a:gd name="T57" fmla="*/ 214 h 417"/>
                  <a:gd name="T58" fmla="*/ 17 w 164"/>
                  <a:gd name="T59" fmla="*/ 216 h 417"/>
                  <a:gd name="T60" fmla="*/ 22 w 164"/>
                  <a:gd name="T61" fmla="*/ 225 h 417"/>
                  <a:gd name="T62" fmla="*/ 49 w 164"/>
                  <a:gd name="T63" fmla="*/ 254 h 417"/>
                  <a:gd name="T64" fmla="*/ 52 w 164"/>
                  <a:gd name="T65" fmla="*/ 275 h 417"/>
                  <a:gd name="T66" fmla="*/ 49 w 164"/>
                  <a:gd name="T67" fmla="*/ 283 h 417"/>
                  <a:gd name="T68" fmla="*/ 46 w 164"/>
                  <a:gd name="T69" fmla="*/ 293 h 417"/>
                  <a:gd name="T70" fmla="*/ 55 w 164"/>
                  <a:gd name="T71" fmla="*/ 309 h 417"/>
                  <a:gd name="T72" fmla="*/ 57 w 164"/>
                  <a:gd name="T73" fmla="*/ 315 h 417"/>
                  <a:gd name="T74" fmla="*/ 57 w 164"/>
                  <a:gd name="T75" fmla="*/ 316 h 417"/>
                  <a:gd name="T76" fmla="*/ 55 w 164"/>
                  <a:gd name="T77" fmla="*/ 328 h 417"/>
                  <a:gd name="T78" fmla="*/ 55 w 164"/>
                  <a:gd name="T79" fmla="*/ 338 h 417"/>
                  <a:gd name="T80" fmla="*/ 61 w 164"/>
                  <a:gd name="T81" fmla="*/ 339 h 417"/>
                  <a:gd name="T82" fmla="*/ 64 w 164"/>
                  <a:gd name="T83" fmla="*/ 341 h 417"/>
                  <a:gd name="T84" fmla="*/ 154 w 164"/>
                  <a:gd name="T85" fmla="*/ 417 h 417"/>
                  <a:gd name="T86" fmla="*/ 149 w 164"/>
                  <a:gd name="T87" fmla="*/ 345 h 417"/>
                  <a:gd name="T88" fmla="*/ 143 w 164"/>
                  <a:gd name="T89" fmla="*/ 283 h 417"/>
                  <a:gd name="T90" fmla="*/ 149 w 164"/>
                  <a:gd name="T91" fmla="*/ 254 h 417"/>
                  <a:gd name="T92" fmla="*/ 128 w 164"/>
                  <a:gd name="T93" fmla="*/ 205 h 417"/>
                  <a:gd name="T94" fmla="*/ 95 w 164"/>
                  <a:gd name="T95" fmla="*/ 167 h 417"/>
                  <a:gd name="T96" fmla="*/ 119 w 164"/>
                  <a:gd name="T97" fmla="*/ 55 h 417"/>
                  <a:gd name="T98" fmla="*/ 131 w 164"/>
                  <a:gd name="T99" fmla="*/ 6 h 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4" h="417">
                    <a:moveTo>
                      <a:pt x="116" y="6"/>
                    </a:moveTo>
                    <a:lnTo>
                      <a:pt x="116" y="6"/>
                    </a:lnTo>
                    <a:lnTo>
                      <a:pt x="114" y="5"/>
                    </a:lnTo>
                    <a:lnTo>
                      <a:pt x="113" y="3"/>
                    </a:lnTo>
                    <a:lnTo>
                      <a:pt x="113" y="3"/>
                    </a:lnTo>
                    <a:lnTo>
                      <a:pt x="110" y="2"/>
                    </a:lnTo>
                    <a:lnTo>
                      <a:pt x="108" y="0"/>
                    </a:lnTo>
                    <a:lnTo>
                      <a:pt x="108" y="0"/>
                    </a:lnTo>
                    <a:lnTo>
                      <a:pt x="104" y="2"/>
                    </a:lnTo>
                    <a:lnTo>
                      <a:pt x="101" y="6"/>
                    </a:lnTo>
                    <a:lnTo>
                      <a:pt x="101" y="6"/>
                    </a:lnTo>
                    <a:lnTo>
                      <a:pt x="101" y="6"/>
                    </a:lnTo>
                    <a:lnTo>
                      <a:pt x="99" y="9"/>
                    </a:lnTo>
                    <a:lnTo>
                      <a:pt x="96" y="12"/>
                    </a:lnTo>
                    <a:lnTo>
                      <a:pt x="96" y="12"/>
                    </a:lnTo>
                    <a:lnTo>
                      <a:pt x="96" y="12"/>
                    </a:lnTo>
                    <a:lnTo>
                      <a:pt x="85" y="15"/>
                    </a:lnTo>
                    <a:lnTo>
                      <a:pt x="85" y="15"/>
                    </a:lnTo>
                    <a:lnTo>
                      <a:pt x="84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75" y="12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67" y="17"/>
                    </a:lnTo>
                    <a:lnTo>
                      <a:pt x="66" y="20"/>
                    </a:lnTo>
                    <a:lnTo>
                      <a:pt x="66" y="20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0" y="23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49" y="28"/>
                    </a:lnTo>
                    <a:lnTo>
                      <a:pt x="49" y="28"/>
                    </a:lnTo>
                    <a:lnTo>
                      <a:pt x="46" y="34"/>
                    </a:lnTo>
                    <a:lnTo>
                      <a:pt x="41" y="44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2" y="56"/>
                    </a:lnTo>
                    <a:lnTo>
                      <a:pt x="31" y="58"/>
                    </a:lnTo>
                    <a:lnTo>
                      <a:pt x="31" y="75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5" y="82"/>
                    </a:lnTo>
                    <a:lnTo>
                      <a:pt x="14" y="88"/>
                    </a:lnTo>
                    <a:lnTo>
                      <a:pt x="14" y="88"/>
                    </a:lnTo>
                    <a:lnTo>
                      <a:pt x="10" y="9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0" y="100"/>
                    </a:lnTo>
                    <a:lnTo>
                      <a:pt x="13" y="104"/>
                    </a:lnTo>
                    <a:lnTo>
                      <a:pt x="19" y="102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2" y="107"/>
                    </a:lnTo>
                    <a:lnTo>
                      <a:pt x="11" y="116"/>
                    </a:lnTo>
                    <a:lnTo>
                      <a:pt x="11" y="117"/>
                    </a:lnTo>
                    <a:lnTo>
                      <a:pt x="10" y="119"/>
                    </a:lnTo>
                    <a:lnTo>
                      <a:pt x="10" y="120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8" y="132"/>
                    </a:lnTo>
                    <a:lnTo>
                      <a:pt x="8" y="132"/>
                    </a:lnTo>
                    <a:lnTo>
                      <a:pt x="10" y="137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5"/>
                    </a:lnTo>
                    <a:lnTo>
                      <a:pt x="13" y="145"/>
                    </a:lnTo>
                    <a:lnTo>
                      <a:pt x="13" y="146"/>
                    </a:lnTo>
                    <a:lnTo>
                      <a:pt x="13" y="146"/>
                    </a:lnTo>
                    <a:lnTo>
                      <a:pt x="11" y="148"/>
                    </a:lnTo>
                    <a:lnTo>
                      <a:pt x="10" y="151"/>
                    </a:lnTo>
                    <a:lnTo>
                      <a:pt x="11" y="157"/>
                    </a:lnTo>
                    <a:lnTo>
                      <a:pt x="10" y="158"/>
                    </a:lnTo>
                    <a:lnTo>
                      <a:pt x="10" y="160"/>
                    </a:lnTo>
                    <a:lnTo>
                      <a:pt x="10" y="160"/>
                    </a:lnTo>
                    <a:lnTo>
                      <a:pt x="10" y="161"/>
                    </a:lnTo>
                    <a:lnTo>
                      <a:pt x="10" y="161"/>
                    </a:lnTo>
                    <a:lnTo>
                      <a:pt x="10" y="163"/>
                    </a:lnTo>
                    <a:lnTo>
                      <a:pt x="5" y="163"/>
                    </a:lnTo>
                    <a:lnTo>
                      <a:pt x="5" y="163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0" y="166"/>
                    </a:lnTo>
                    <a:lnTo>
                      <a:pt x="0" y="167"/>
                    </a:lnTo>
                    <a:lnTo>
                      <a:pt x="0" y="167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5"/>
                    </a:lnTo>
                    <a:lnTo>
                      <a:pt x="5" y="178"/>
                    </a:lnTo>
                    <a:lnTo>
                      <a:pt x="7" y="178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9"/>
                    </a:lnTo>
                    <a:lnTo>
                      <a:pt x="10" y="192"/>
                    </a:lnTo>
                    <a:lnTo>
                      <a:pt x="10" y="192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3" y="201"/>
                    </a:lnTo>
                    <a:lnTo>
                      <a:pt x="13" y="201"/>
                    </a:lnTo>
                    <a:lnTo>
                      <a:pt x="13" y="207"/>
                    </a:lnTo>
                    <a:lnTo>
                      <a:pt x="13" y="207"/>
                    </a:lnTo>
                    <a:lnTo>
                      <a:pt x="13" y="208"/>
                    </a:lnTo>
                    <a:lnTo>
                      <a:pt x="13" y="208"/>
                    </a:lnTo>
                    <a:lnTo>
                      <a:pt x="14" y="210"/>
                    </a:lnTo>
                    <a:lnTo>
                      <a:pt x="16" y="213"/>
                    </a:lnTo>
                    <a:lnTo>
                      <a:pt x="16" y="213"/>
                    </a:lnTo>
                    <a:lnTo>
                      <a:pt x="16" y="214"/>
                    </a:lnTo>
                    <a:lnTo>
                      <a:pt x="17" y="214"/>
                    </a:lnTo>
                    <a:lnTo>
                      <a:pt x="17" y="216"/>
                    </a:lnTo>
                    <a:lnTo>
                      <a:pt x="17" y="216"/>
                    </a:lnTo>
                    <a:lnTo>
                      <a:pt x="17" y="216"/>
                    </a:lnTo>
                    <a:lnTo>
                      <a:pt x="17" y="216"/>
                    </a:lnTo>
                    <a:lnTo>
                      <a:pt x="19" y="221"/>
                    </a:lnTo>
                    <a:lnTo>
                      <a:pt x="20" y="225"/>
                    </a:lnTo>
                    <a:lnTo>
                      <a:pt x="22" y="225"/>
                    </a:lnTo>
                    <a:lnTo>
                      <a:pt x="22" y="225"/>
                    </a:lnTo>
                    <a:lnTo>
                      <a:pt x="26" y="231"/>
                    </a:lnTo>
                    <a:lnTo>
                      <a:pt x="46" y="248"/>
                    </a:lnTo>
                    <a:lnTo>
                      <a:pt x="49" y="254"/>
                    </a:lnTo>
                    <a:lnTo>
                      <a:pt x="49" y="255"/>
                    </a:lnTo>
                    <a:lnTo>
                      <a:pt x="51" y="263"/>
                    </a:lnTo>
                    <a:lnTo>
                      <a:pt x="51" y="263"/>
                    </a:lnTo>
                    <a:lnTo>
                      <a:pt x="52" y="275"/>
                    </a:lnTo>
                    <a:lnTo>
                      <a:pt x="52" y="275"/>
                    </a:lnTo>
                    <a:lnTo>
                      <a:pt x="52" y="275"/>
                    </a:lnTo>
                    <a:lnTo>
                      <a:pt x="51" y="278"/>
                    </a:lnTo>
                    <a:lnTo>
                      <a:pt x="49" y="283"/>
                    </a:lnTo>
                    <a:lnTo>
                      <a:pt x="49" y="284"/>
                    </a:lnTo>
                    <a:lnTo>
                      <a:pt x="46" y="290"/>
                    </a:lnTo>
                    <a:lnTo>
                      <a:pt x="46" y="292"/>
                    </a:lnTo>
                    <a:lnTo>
                      <a:pt x="46" y="293"/>
                    </a:lnTo>
                    <a:lnTo>
                      <a:pt x="46" y="295"/>
                    </a:lnTo>
                    <a:lnTo>
                      <a:pt x="52" y="306"/>
                    </a:lnTo>
                    <a:lnTo>
                      <a:pt x="52" y="306"/>
                    </a:lnTo>
                    <a:lnTo>
                      <a:pt x="55" y="309"/>
                    </a:lnTo>
                    <a:lnTo>
                      <a:pt x="55" y="309"/>
                    </a:lnTo>
                    <a:lnTo>
                      <a:pt x="55" y="310"/>
                    </a:lnTo>
                    <a:lnTo>
                      <a:pt x="55" y="312"/>
                    </a:lnTo>
                    <a:lnTo>
                      <a:pt x="57" y="315"/>
                    </a:lnTo>
                    <a:lnTo>
                      <a:pt x="57" y="315"/>
                    </a:lnTo>
                    <a:lnTo>
                      <a:pt x="58" y="315"/>
                    </a:lnTo>
                    <a:lnTo>
                      <a:pt x="57" y="316"/>
                    </a:lnTo>
                    <a:lnTo>
                      <a:pt x="57" y="316"/>
                    </a:lnTo>
                    <a:lnTo>
                      <a:pt x="57" y="318"/>
                    </a:lnTo>
                    <a:lnTo>
                      <a:pt x="55" y="324"/>
                    </a:lnTo>
                    <a:lnTo>
                      <a:pt x="55" y="328"/>
                    </a:lnTo>
                    <a:lnTo>
                      <a:pt x="55" y="328"/>
                    </a:lnTo>
                    <a:lnTo>
                      <a:pt x="55" y="328"/>
                    </a:lnTo>
                    <a:lnTo>
                      <a:pt x="55" y="330"/>
                    </a:lnTo>
                    <a:lnTo>
                      <a:pt x="55" y="338"/>
                    </a:lnTo>
                    <a:lnTo>
                      <a:pt x="55" y="338"/>
                    </a:lnTo>
                    <a:lnTo>
                      <a:pt x="61" y="341"/>
                    </a:lnTo>
                    <a:lnTo>
                      <a:pt x="61" y="341"/>
                    </a:lnTo>
                    <a:lnTo>
                      <a:pt x="61" y="341"/>
                    </a:lnTo>
                    <a:lnTo>
                      <a:pt x="61" y="339"/>
                    </a:lnTo>
                    <a:lnTo>
                      <a:pt x="63" y="341"/>
                    </a:lnTo>
                    <a:lnTo>
                      <a:pt x="63" y="341"/>
                    </a:lnTo>
                    <a:lnTo>
                      <a:pt x="64" y="341"/>
                    </a:lnTo>
                    <a:lnTo>
                      <a:pt x="64" y="341"/>
                    </a:lnTo>
                    <a:lnTo>
                      <a:pt x="66" y="342"/>
                    </a:lnTo>
                    <a:lnTo>
                      <a:pt x="67" y="345"/>
                    </a:lnTo>
                    <a:lnTo>
                      <a:pt x="107" y="360"/>
                    </a:lnTo>
                    <a:lnTo>
                      <a:pt x="154" y="417"/>
                    </a:lnTo>
                    <a:lnTo>
                      <a:pt x="164" y="406"/>
                    </a:lnTo>
                    <a:lnTo>
                      <a:pt x="161" y="389"/>
                    </a:lnTo>
                    <a:lnTo>
                      <a:pt x="151" y="363"/>
                    </a:lnTo>
                    <a:lnTo>
                      <a:pt x="149" y="345"/>
                    </a:lnTo>
                    <a:lnTo>
                      <a:pt x="140" y="322"/>
                    </a:lnTo>
                    <a:lnTo>
                      <a:pt x="155" y="307"/>
                    </a:lnTo>
                    <a:lnTo>
                      <a:pt x="143" y="301"/>
                    </a:lnTo>
                    <a:lnTo>
                      <a:pt x="143" y="283"/>
                    </a:lnTo>
                    <a:lnTo>
                      <a:pt x="146" y="278"/>
                    </a:lnTo>
                    <a:lnTo>
                      <a:pt x="145" y="269"/>
                    </a:lnTo>
                    <a:lnTo>
                      <a:pt x="140" y="263"/>
                    </a:lnTo>
                    <a:lnTo>
                      <a:pt x="149" y="254"/>
                    </a:lnTo>
                    <a:lnTo>
                      <a:pt x="155" y="234"/>
                    </a:lnTo>
                    <a:lnTo>
                      <a:pt x="142" y="213"/>
                    </a:lnTo>
                    <a:lnTo>
                      <a:pt x="133" y="211"/>
                    </a:lnTo>
                    <a:lnTo>
                      <a:pt x="128" y="205"/>
                    </a:lnTo>
                    <a:lnTo>
                      <a:pt x="110" y="193"/>
                    </a:lnTo>
                    <a:lnTo>
                      <a:pt x="99" y="192"/>
                    </a:lnTo>
                    <a:lnTo>
                      <a:pt x="90" y="176"/>
                    </a:lnTo>
                    <a:lnTo>
                      <a:pt x="95" y="167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105" y="145"/>
                    </a:lnTo>
                    <a:lnTo>
                      <a:pt x="119" y="55"/>
                    </a:lnTo>
                    <a:lnTo>
                      <a:pt x="137" y="20"/>
                    </a:lnTo>
                    <a:lnTo>
                      <a:pt x="137" y="11"/>
                    </a:lnTo>
                    <a:lnTo>
                      <a:pt x="133" y="8"/>
                    </a:lnTo>
                    <a:lnTo>
                      <a:pt x="131" y="6"/>
                    </a:lnTo>
                    <a:lnTo>
                      <a:pt x="131" y="6"/>
                    </a:lnTo>
                    <a:lnTo>
                      <a:pt x="11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44" name="Freeform 170">
                <a:extLst>
                  <a:ext uri="{FF2B5EF4-FFF2-40B4-BE49-F238E27FC236}">
                    <a16:creationId xmlns:a16="http://schemas.microsoft.com/office/drawing/2014/main" id="{10AAE97E-A9AF-4F2F-7FB0-484C3C713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814"/>
                <a:ext cx="124" cy="113"/>
              </a:xfrm>
              <a:custGeom>
                <a:avLst/>
                <a:gdLst>
                  <a:gd name="T0" fmla="*/ 199 w 249"/>
                  <a:gd name="T1" fmla="*/ 39 h 226"/>
                  <a:gd name="T2" fmla="*/ 189 w 249"/>
                  <a:gd name="T3" fmla="*/ 36 h 226"/>
                  <a:gd name="T4" fmla="*/ 174 w 249"/>
                  <a:gd name="T5" fmla="*/ 35 h 226"/>
                  <a:gd name="T6" fmla="*/ 168 w 249"/>
                  <a:gd name="T7" fmla="*/ 30 h 226"/>
                  <a:gd name="T8" fmla="*/ 155 w 249"/>
                  <a:gd name="T9" fmla="*/ 33 h 226"/>
                  <a:gd name="T10" fmla="*/ 147 w 249"/>
                  <a:gd name="T11" fmla="*/ 30 h 226"/>
                  <a:gd name="T12" fmla="*/ 138 w 249"/>
                  <a:gd name="T13" fmla="*/ 26 h 226"/>
                  <a:gd name="T14" fmla="*/ 132 w 249"/>
                  <a:gd name="T15" fmla="*/ 20 h 226"/>
                  <a:gd name="T16" fmla="*/ 120 w 249"/>
                  <a:gd name="T17" fmla="*/ 15 h 226"/>
                  <a:gd name="T18" fmla="*/ 114 w 249"/>
                  <a:gd name="T19" fmla="*/ 10 h 226"/>
                  <a:gd name="T20" fmla="*/ 103 w 249"/>
                  <a:gd name="T21" fmla="*/ 3 h 226"/>
                  <a:gd name="T22" fmla="*/ 98 w 249"/>
                  <a:gd name="T23" fmla="*/ 3 h 226"/>
                  <a:gd name="T24" fmla="*/ 74 w 249"/>
                  <a:gd name="T25" fmla="*/ 4 h 226"/>
                  <a:gd name="T26" fmla="*/ 67 w 249"/>
                  <a:gd name="T27" fmla="*/ 0 h 226"/>
                  <a:gd name="T28" fmla="*/ 68 w 249"/>
                  <a:gd name="T29" fmla="*/ 13 h 226"/>
                  <a:gd name="T30" fmla="*/ 60 w 249"/>
                  <a:gd name="T31" fmla="*/ 33 h 226"/>
                  <a:gd name="T32" fmla="*/ 59 w 249"/>
                  <a:gd name="T33" fmla="*/ 47 h 226"/>
                  <a:gd name="T34" fmla="*/ 59 w 249"/>
                  <a:gd name="T35" fmla="*/ 55 h 226"/>
                  <a:gd name="T36" fmla="*/ 62 w 249"/>
                  <a:gd name="T37" fmla="*/ 68 h 226"/>
                  <a:gd name="T38" fmla="*/ 63 w 249"/>
                  <a:gd name="T39" fmla="*/ 76 h 226"/>
                  <a:gd name="T40" fmla="*/ 68 w 249"/>
                  <a:gd name="T41" fmla="*/ 85 h 226"/>
                  <a:gd name="T42" fmla="*/ 67 w 249"/>
                  <a:gd name="T43" fmla="*/ 96 h 226"/>
                  <a:gd name="T44" fmla="*/ 50 w 249"/>
                  <a:gd name="T45" fmla="*/ 117 h 226"/>
                  <a:gd name="T46" fmla="*/ 44 w 249"/>
                  <a:gd name="T47" fmla="*/ 129 h 226"/>
                  <a:gd name="T48" fmla="*/ 38 w 249"/>
                  <a:gd name="T49" fmla="*/ 143 h 226"/>
                  <a:gd name="T50" fmla="*/ 23 w 249"/>
                  <a:gd name="T51" fmla="*/ 175 h 226"/>
                  <a:gd name="T52" fmla="*/ 18 w 249"/>
                  <a:gd name="T53" fmla="*/ 188 h 226"/>
                  <a:gd name="T54" fmla="*/ 10 w 249"/>
                  <a:gd name="T55" fmla="*/ 199 h 226"/>
                  <a:gd name="T56" fmla="*/ 1 w 249"/>
                  <a:gd name="T57" fmla="*/ 219 h 226"/>
                  <a:gd name="T58" fmla="*/ 1 w 249"/>
                  <a:gd name="T59" fmla="*/ 223 h 226"/>
                  <a:gd name="T60" fmla="*/ 24 w 249"/>
                  <a:gd name="T61" fmla="*/ 226 h 226"/>
                  <a:gd name="T62" fmla="*/ 39 w 249"/>
                  <a:gd name="T63" fmla="*/ 220 h 226"/>
                  <a:gd name="T64" fmla="*/ 48 w 249"/>
                  <a:gd name="T65" fmla="*/ 213 h 226"/>
                  <a:gd name="T66" fmla="*/ 60 w 249"/>
                  <a:gd name="T67" fmla="*/ 205 h 226"/>
                  <a:gd name="T68" fmla="*/ 71 w 249"/>
                  <a:gd name="T69" fmla="*/ 196 h 226"/>
                  <a:gd name="T70" fmla="*/ 74 w 249"/>
                  <a:gd name="T71" fmla="*/ 188 h 226"/>
                  <a:gd name="T72" fmla="*/ 92 w 249"/>
                  <a:gd name="T73" fmla="*/ 165 h 226"/>
                  <a:gd name="T74" fmla="*/ 104 w 249"/>
                  <a:gd name="T75" fmla="*/ 153 h 226"/>
                  <a:gd name="T76" fmla="*/ 112 w 249"/>
                  <a:gd name="T77" fmla="*/ 149 h 226"/>
                  <a:gd name="T78" fmla="*/ 130 w 249"/>
                  <a:gd name="T79" fmla="*/ 141 h 226"/>
                  <a:gd name="T80" fmla="*/ 138 w 249"/>
                  <a:gd name="T81" fmla="*/ 132 h 226"/>
                  <a:gd name="T82" fmla="*/ 152 w 249"/>
                  <a:gd name="T83" fmla="*/ 124 h 226"/>
                  <a:gd name="T84" fmla="*/ 164 w 249"/>
                  <a:gd name="T85" fmla="*/ 120 h 226"/>
                  <a:gd name="T86" fmla="*/ 174 w 249"/>
                  <a:gd name="T87" fmla="*/ 118 h 226"/>
                  <a:gd name="T88" fmla="*/ 180 w 249"/>
                  <a:gd name="T89" fmla="*/ 115 h 226"/>
                  <a:gd name="T90" fmla="*/ 185 w 249"/>
                  <a:gd name="T91" fmla="*/ 114 h 226"/>
                  <a:gd name="T92" fmla="*/ 186 w 249"/>
                  <a:gd name="T93" fmla="*/ 108 h 226"/>
                  <a:gd name="T94" fmla="*/ 196 w 249"/>
                  <a:gd name="T95" fmla="*/ 97 h 226"/>
                  <a:gd name="T96" fmla="*/ 205 w 249"/>
                  <a:gd name="T97" fmla="*/ 94 h 226"/>
                  <a:gd name="T98" fmla="*/ 229 w 249"/>
                  <a:gd name="T99" fmla="*/ 91 h 226"/>
                  <a:gd name="T100" fmla="*/ 249 w 249"/>
                  <a:gd name="T101" fmla="*/ 80 h 226"/>
                  <a:gd name="T102" fmla="*/ 241 w 249"/>
                  <a:gd name="T103" fmla="*/ 70 h 226"/>
                  <a:gd name="T104" fmla="*/ 238 w 249"/>
                  <a:gd name="T105" fmla="*/ 64 h 226"/>
                  <a:gd name="T106" fmla="*/ 226 w 249"/>
                  <a:gd name="T107" fmla="*/ 56 h 226"/>
                  <a:gd name="T108" fmla="*/ 218 w 249"/>
                  <a:gd name="T109" fmla="*/ 51 h 226"/>
                  <a:gd name="T110" fmla="*/ 206 w 249"/>
                  <a:gd name="T111" fmla="*/ 44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49" h="226">
                    <a:moveTo>
                      <a:pt x="203" y="42"/>
                    </a:moveTo>
                    <a:lnTo>
                      <a:pt x="203" y="41"/>
                    </a:lnTo>
                    <a:lnTo>
                      <a:pt x="202" y="41"/>
                    </a:lnTo>
                    <a:lnTo>
                      <a:pt x="202" y="41"/>
                    </a:lnTo>
                    <a:lnTo>
                      <a:pt x="200" y="39"/>
                    </a:lnTo>
                    <a:lnTo>
                      <a:pt x="199" y="39"/>
                    </a:lnTo>
                    <a:lnTo>
                      <a:pt x="197" y="39"/>
                    </a:lnTo>
                    <a:lnTo>
                      <a:pt x="194" y="39"/>
                    </a:lnTo>
                    <a:lnTo>
                      <a:pt x="194" y="39"/>
                    </a:lnTo>
                    <a:lnTo>
                      <a:pt x="192" y="38"/>
                    </a:lnTo>
                    <a:lnTo>
                      <a:pt x="191" y="38"/>
                    </a:lnTo>
                    <a:lnTo>
                      <a:pt x="189" y="36"/>
                    </a:lnTo>
                    <a:lnTo>
                      <a:pt x="188" y="36"/>
                    </a:lnTo>
                    <a:lnTo>
                      <a:pt x="188" y="36"/>
                    </a:lnTo>
                    <a:lnTo>
                      <a:pt x="186" y="35"/>
                    </a:lnTo>
                    <a:lnTo>
                      <a:pt x="183" y="35"/>
                    </a:lnTo>
                    <a:lnTo>
                      <a:pt x="183" y="35"/>
                    </a:lnTo>
                    <a:lnTo>
                      <a:pt x="174" y="35"/>
                    </a:lnTo>
                    <a:lnTo>
                      <a:pt x="174" y="35"/>
                    </a:lnTo>
                    <a:lnTo>
                      <a:pt x="171" y="35"/>
                    </a:lnTo>
                    <a:lnTo>
                      <a:pt x="170" y="33"/>
                    </a:lnTo>
                    <a:lnTo>
                      <a:pt x="170" y="32"/>
                    </a:lnTo>
                    <a:lnTo>
                      <a:pt x="168" y="30"/>
                    </a:lnTo>
                    <a:lnTo>
                      <a:pt x="168" y="30"/>
                    </a:lnTo>
                    <a:lnTo>
                      <a:pt x="165" y="32"/>
                    </a:lnTo>
                    <a:lnTo>
                      <a:pt x="162" y="33"/>
                    </a:lnTo>
                    <a:lnTo>
                      <a:pt x="156" y="33"/>
                    </a:lnTo>
                    <a:lnTo>
                      <a:pt x="156" y="33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0" y="30"/>
                    </a:lnTo>
                    <a:lnTo>
                      <a:pt x="150" y="30"/>
                    </a:lnTo>
                    <a:lnTo>
                      <a:pt x="147" y="30"/>
                    </a:lnTo>
                    <a:lnTo>
                      <a:pt x="147" y="30"/>
                    </a:lnTo>
                    <a:lnTo>
                      <a:pt x="145" y="27"/>
                    </a:lnTo>
                    <a:lnTo>
                      <a:pt x="144" y="27"/>
                    </a:lnTo>
                    <a:lnTo>
                      <a:pt x="142" y="27"/>
                    </a:lnTo>
                    <a:lnTo>
                      <a:pt x="138" y="26"/>
                    </a:lnTo>
                    <a:lnTo>
                      <a:pt x="138" y="26"/>
                    </a:lnTo>
                    <a:lnTo>
                      <a:pt x="138" y="26"/>
                    </a:lnTo>
                    <a:lnTo>
                      <a:pt x="136" y="24"/>
                    </a:lnTo>
                    <a:lnTo>
                      <a:pt x="135" y="23"/>
                    </a:lnTo>
                    <a:lnTo>
                      <a:pt x="133" y="23"/>
                    </a:lnTo>
                    <a:lnTo>
                      <a:pt x="133" y="21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0" y="20"/>
                    </a:lnTo>
                    <a:lnTo>
                      <a:pt x="127" y="20"/>
                    </a:lnTo>
                    <a:lnTo>
                      <a:pt x="124" y="18"/>
                    </a:lnTo>
                    <a:lnTo>
                      <a:pt x="123" y="17"/>
                    </a:lnTo>
                    <a:lnTo>
                      <a:pt x="123" y="17"/>
                    </a:lnTo>
                    <a:lnTo>
                      <a:pt x="120" y="15"/>
                    </a:lnTo>
                    <a:lnTo>
                      <a:pt x="118" y="13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5" y="10"/>
                    </a:lnTo>
                    <a:lnTo>
                      <a:pt x="114" y="10"/>
                    </a:lnTo>
                    <a:lnTo>
                      <a:pt x="114" y="10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1" y="7"/>
                    </a:lnTo>
                    <a:lnTo>
                      <a:pt x="108" y="6"/>
                    </a:lnTo>
                    <a:lnTo>
                      <a:pt x="106" y="4"/>
                    </a:lnTo>
                    <a:lnTo>
                      <a:pt x="103" y="3"/>
                    </a:lnTo>
                    <a:lnTo>
                      <a:pt x="101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0" y="1"/>
                    </a:lnTo>
                    <a:lnTo>
                      <a:pt x="98" y="1"/>
                    </a:lnTo>
                    <a:lnTo>
                      <a:pt x="98" y="3"/>
                    </a:lnTo>
                    <a:lnTo>
                      <a:pt x="89" y="3"/>
                    </a:lnTo>
                    <a:lnTo>
                      <a:pt x="89" y="3"/>
                    </a:lnTo>
                    <a:lnTo>
                      <a:pt x="88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3" y="4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0" y="1"/>
                    </a:lnTo>
                    <a:lnTo>
                      <a:pt x="67" y="0"/>
                    </a:lnTo>
                    <a:lnTo>
                      <a:pt x="67" y="1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7" y="7"/>
                    </a:lnTo>
                    <a:lnTo>
                      <a:pt x="68" y="10"/>
                    </a:lnTo>
                    <a:lnTo>
                      <a:pt x="68" y="13"/>
                    </a:lnTo>
                    <a:lnTo>
                      <a:pt x="68" y="17"/>
                    </a:lnTo>
                    <a:lnTo>
                      <a:pt x="63" y="24"/>
                    </a:lnTo>
                    <a:lnTo>
                      <a:pt x="63" y="26"/>
                    </a:lnTo>
                    <a:lnTo>
                      <a:pt x="60" y="29"/>
                    </a:lnTo>
                    <a:lnTo>
                      <a:pt x="60" y="33"/>
                    </a:lnTo>
                    <a:lnTo>
                      <a:pt x="60" y="33"/>
                    </a:lnTo>
                    <a:lnTo>
                      <a:pt x="59" y="35"/>
                    </a:lnTo>
                    <a:lnTo>
                      <a:pt x="59" y="44"/>
                    </a:lnTo>
                    <a:lnTo>
                      <a:pt x="59" y="44"/>
                    </a:lnTo>
                    <a:lnTo>
                      <a:pt x="59" y="45"/>
                    </a:lnTo>
                    <a:lnTo>
                      <a:pt x="59" y="45"/>
                    </a:lnTo>
                    <a:lnTo>
                      <a:pt x="59" y="47"/>
                    </a:lnTo>
                    <a:lnTo>
                      <a:pt x="59" y="51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2" y="71"/>
                    </a:lnTo>
                    <a:lnTo>
                      <a:pt x="62" y="71"/>
                    </a:lnTo>
                    <a:lnTo>
                      <a:pt x="63" y="74"/>
                    </a:lnTo>
                    <a:lnTo>
                      <a:pt x="63" y="74"/>
                    </a:lnTo>
                    <a:lnTo>
                      <a:pt x="63" y="76"/>
                    </a:lnTo>
                    <a:lnTo>
                      <a:pt x="63" y="77"/>
                    </a:lnTo>
                    <a:lnTo>
                      <a:pt x="65" y="79"/>
                    </a:lnTo>
                    <a:lnTo>
                      <a:pt x="68" y="82"/>
                    </a:lnTo>
                    <a:lnTo>
                      <a:pt x="68" y="83"/>
                    </a:lnTo>
                    <a:lnTo>
                      <a:pt x="68" y="83"/>
                    </a:lnTo>
                    <a:lnTo>
                      <a:pt x="68" y="85"/>
                    </a:lnTo>
                    <a:lnTo>
                      <a:pt x="68" y="88"/>
                    </a:lnTo>
                    <a:lnTo>
                      <a:pt x="70" y="89"/>
                    </a:lnTo>
                    <a:lnTo>
                      <a:pt x="68" y="91"/>
                    </a:lnTo>
                    <a:lnTo>
                      <a:pt x="70" y="91"/>
                    </a:lnTo>
                    <a:lnTo>
                      <a:pt x="68" y="93"/>
                    </a:lnTo>
                    <a:lnTo>
                      <a:pt x="67" y="96"/>
                    </a:lnTo>
                    <a:lnTo>
                      <a:pt x="54" y="109"/>
                    </a:lnTo>
                    <a:lnTo>
                      <a:pt x="54" y="111"/>
                    </a:lnTo>
                    <a:lnTo>
                      <a:pt x="54" y="111"/>
                    </a:lnTo>
                    <a:lnTo>
                      <a:pt x="53" y="111"/>
                    </a:lnTo>
                    <a:lnTo>
                      <a:pt x="50" y="114"/>
                    </a:lnTo>
                    <a:lnTo>
                      <a:pt x="50" y="117"/>
                    </a:lnTo>
                    <a:lnTo>
                      <a:pt x="48" y="123"/>
                    </a:lnTo>
                    <a:lnTo>
                      <a:pt x="47" y="127"/>
                    </a:lnTo>
                    <a:lnTo>
                      <a:pt x="45" y="129"/>
                    </a:lnTo>
                    <a:lnTo>
                      <a:pt x="45" y="129"/>
                    </a:lnTo>
                    <a:lnTo>
                      <a:pt x="45" y="129"/>
                    </a:lnTo>
                    <a:lnTo>
                      <a:pt x="44" y="129"/>
                    </a:lnTo>
                    <a:lnTo>
                      <a:pt x="44" y="131"/>
                    </a:lnTo>
                    <a:lnTo>
                      <a:pt x="42" y="132"/>
                    </a:lnTo>
                    <a:lnTo>
                      <a:pt x="42" y="135"/>
                    </a:lnTo>
                    <a:lnTo>
                      <a:pt x="42" y="138"/>
                    </a:lnTo>
                    <a:lnTo>
                      <a:pt x="41" y="141"/>
                    </a:lnTo>
                    <a:lnTo>
                      <a:pt x="38" y="143"/>
                    </a:lnTo>
                    <a:lnTo>
                      <a:pt x="38" y="144"/>
                    </a:lnTo>
                    <a:lnTo>
                      <a:pt x="26" y="169"/>
                    </a:lnTo>
                    <a:lnTo>
                      <a:pt x="26" y="170"/>
                    </a:lnTo>
                    <a:lnTo>
                      <a:pt x="23" y="173"/>
                    </a:lnTo>
                    <a:lnTo>
                      <a:pt x="23" y="175"/>
                    </a:lnTo>
                    <a:lnTo>
                      <a:pt x="23" y="175"/>
                    </a:lnTo>
                    <a:lnTo>
                      <a:pt x="21" y="178"/>
                    </a:lnTo>
                    <a:lnTo>
                      <a:pt x="19" y="179"/>
                    </a:lnTo>
                    <a:lnTo>
                      <a:pt x="19" y="184"/>
                    </a:lnTo>
                    <a:lnTo>
                      <a:pt x="19" y="187"/>
                    </a:lnTo>
                    <a:lnTo>
                      <a:pt x="18" y="187"/>
                    </a:lnTo>
                    <a:lnTo>
                      <a:pt x="18" y="188"/>
                    </a:lnTo>
                    <a:lnTo>
                      <a:pt x="18" y="190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5" y="196"/>
                    </a:lnTo>
                    <a:lnTo>
                      <a:pt x="13" y="197"/>
                    </a:lnTo>
                    <a:lnTo>
                      <a:pt x="10" y="199"/>
                    </a:lnTo>
                    <a:lnTo>
                      <a:pt x="7" y="205"/>
                    </a:lnTo>
                    <a:lnTo>
                      <a:pt x="6" y="208"/>
                    </a:lnTo>
                    <a:lnTo>
                      <a:pt x="6" y="210"/>
                    </a:lnTo>
                    <a:lnTo>
                      <a:pt x="4" y="210"/>
                    </a:lnTo>
                    <a:lnTo>
                      <a:pt x="1" y="217"/>
                    </a:lnTo>
                    <a:lnTo>
                      <a:pt x="1" y="219"/>
                    </a:lnTo>
                    <a:lnTo>
                      <a:pt x="1" y="220"/>
                    </a:lnTo>
                    <a:lnTo>
                      <a:pt x="1" y="220"/>
                    </a:lnTo>
                    <a:lnTo>
                      <a:pt x="0" y="220"/>
                    </a:lnTo>
                    <a:lnTo>
                      <a:pt x="0" y="223"/>
                    </a:lnTo>
                    <a:lnTo>
                      <a:pt x="0" y="223"/>
                    </a:lnTo>
                    <a:lnTo>
                      <a:pt x="1" y="223"/>
                    </a:lnTo>
                    <a:lnTo>
                      <a:pt x="4" y="225"/>
                    </a:lnTo>
                    <a:lnTo>
                      <a:pt x="6" y="226"/>
                    </a:lnTo>
                    <a:lnTo>
                      <a:pt x="12" y="226"/>
                    </a:lnTo>
                    <a:lnTo>
                      <a:pt x="16" y="226"/>
                    </a:lnTo>
                    <a:lnTo>
                      <a:pt x="18" y="226"/>
                    </a:lnTo>
                    <a:lnTo>
                      <a:pt x="24" y="226"/>
                    </a:lnTo>
                    <a:lnTo>
                      <a:pt x="27" y="226"/>
                    </a:lnTo>
                    <a:lnTo>
                      <a:pt x="29" y="226"/>
                    </a:lnTo>
                    <a:lnTo>
                      <a:pt x="30" y="226"/>
                    </a:lnTo>
                    <a:lnTo>
                      <a:pt x="32" y="222"/>
                    </a:lnTo>
                    <a:lnTo>
                      <a:pt x="35" y="220"/>
                    </a:lnTo>
                    <a:lnTo>
                      <a:pt x="39" y="220"/>
                    </a:lnTo>
                    <a:lnTo>
                      <a:pt x="41" y="219"/>
                    </a:lnTo>
                    <a:lnTo>
                      <a:pt x="41" y="219"/>
                    </a:lnTo>
                    <a:lnTo>
                      <a:pt x="41" y="217"/>
                    </a:lnTo>
                    <a:lnTo>
                      <a:pt x="42" y="216"/>
                    </a:lnTo>
                    <a:lnTo>
                      <a:pt x="44" y="214"/>
                    </a:lnTo>
                    <a:lnTo>
                      <a:pt x="48" y="213"/>
                    </a:lnTo>
                    <a:lnTo>
                      <a:pt x="50" y="213"/>
                    </a:lnTo>
                    <a:lnTo>
                      <a:pt x="50" y="213"/>
                    </a:lnTo>
                    <a:lnTo>
                      <a:pt x="54" y="210"/>
                    </a:lnTo>
                    <a:lnTo>
                      <a:pt x="56" y="208"/>
                    </a:lnTo>
                    <a:lnTo>
                      <a:pt x="57" y="207"/>
                    </a:lnTo>
                    <a:lnTo>
                      <a:pt x="60" y="205"/>
                    </a:lnTo>
                    <a:lnTo>
                      <a:pt x="62" y="203"/>
                    </a:lnTo>
                    <a:lnTo>
                      <a:pt x="62" y="202"/>
                    </a:lnTo>
                    <a:lnTo>
                      <a:pt x="67" y="197"/>
                    </a:lnTo>
                    <a:lnTo>
                      <a:pt x="68" y="197"/>
                    </a:lnTo>
                    <a:lnTo>
                      <a:pt x="70" y="196"/>
                    </a:lnTo>
                    <a:lnTo>
                      <a:pt x="71" y="196"/>
                    </a:lnTo>
                    <a:lnTo>
                      <a:pt x="73" y="194"/>
                    </a:lnTo>
                    <a:lnTo>
                      <a:pt x="73" y="193"/>
                    </a:lnTo>
                    <a:lnTo>
                      <a:pt x="73" y="191"/>
                    </a:lnTo>
                    <a:lnTo>
                      <a:pt x="73" y="190"/>
                    </a:lnTo>
                    <a:lnTo>
                      <a:pt x="74" y="188"/>
                    </a:lnTo>
                    <a:lnTo>
                      <a:pt x="74" y="188"/>
                    </a:lnTo>
                    <a:lnTo>
                      <a:pt x="74" y="187"/>
                    </a:lnTo>
                    <a:lnTo>
                      <a:pt x="77" y="185"/>
                    </a:lnTo>
                    <a:lnTo>
                      <a:pt x="79" y="184"/>
                    </a:lnTo>
                    <a:lnTo>
                      <a:pt x="80" y="179"/>
                    </a:lnTo>
                    <a:lnTo>
                      <a:pt x="91" y="167"/>
                    </a:lnTo>
                    <a:lnTo>
                      <a:pt x="92" y="165"/>
                    </a:lnTo>
                    <a:lnTo>
                      <a:pt x="95" y="162"/>
                    </a:lnTo>
                    <a:lnTo>
                      <a:pt x="98" y="158"/>
                    </a:lnTo>
                    <a:lnTo>
                      <a:pt x="98" y="158"/>
                    </a:lnTo>
                    <a:lnTo>
                      <a:pt x="101" y="156"/>
                    </a:lnTo>
                    <a:lnTo>
                      <a:pt x="101" y="155"/>
                    </a:lnTo>
                    <a:lnTo>
                      <a:pt x="104" y="153"/>
                    </a:lnTo>
                    <a:lnTo>
                      <a:pt x="106" y="150"/>
                    </a:lnTo>
                    <a:lnTo>
                      <a:pt x="108" y="150"/>
                    </a:lnTo>
                    <a:lnTo>
                      <a:pt x="108" y="150"/>
                    </a:lnTo>
                    <a:lnTo>
                      <a:pt x="111" y="149"/>
                    </a:lnTo>
                    <a:lnTo>
                      <a:pt x="111" y="149"/>
                    </a:lnTo>
                    <a:lnTo>
                      <a:pt x="112" y="149"/>
                    </a:lnTo>
                    <a:lnTo>
                      <a:pt x="112" y="149"/>
                    </a:lnTo>
                    <a:lnTo>
                      <a:pt x="118" y="147"/>
                    </a:lnTo>
                    <a:lnTo>
                      <a:pt x="120" y="146"/>
                    </a:lnTo>
                    <a:lnTo>
                      <a:pt x="123" y="144"/>
                    </a:lnTo>
                    <a:lnTo>
                      <a:pt x="129" y="141"/>
                    </a:lnTo>
                    <a:lnTo>
                      <a:pt x="130" y="141"/>
                    </a:lnTo>
                    <a:lnTo>
                      <a:pt x="133" y="140"/>
                    </a:lnTo>
                    <a:lnTo>
                      <a:pt x="135" y="138"/>
                    </a:lnTo>
                    <a:lnTo>
                      <a:pt x="135" y="135"/>
                    </a:lnTo>
                    <a:lnTo>
                      <a:pt x="135" y="134"/>
                    </a:lnTo>
                    <a:lnTo>
                      <a:pt x="136" y="132"/>
                    </a:lnTo>
                    <a:lnTo>
                      <a:pt x="138" y="132"/>
                    </a:lnTo>
                    <a:lnTo>
                      <a:pt x="144" y="129"/>
                    </a:lnTo>
                    <a:lnTo>
                      <a:pt x="145" y="127"/>
                    </a:lnTo>
                    <a:lnTo>
                      <a:pt x="147" y="126"/>
                    </a:lnTo>
                    <a:lnTo>
                      <a:pt x="150" y="126"/>
                    </a:lnTo>
                    <a:lnTo>
                      <a:pt x="150" y="126"/>
                    </a:lnTo>
                    <a:lnTo>
                      <a:pt x="152" y="124"/>
                    </a:lnTo>
                    <a:lnTo>
                      <a:pt x="153" y="123"/>
                    </a:lnTo>
                    <a:lnTo>
                      <a:pt x="153" y="120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1" y="117"/>
                    </a:lnTo>
                    <a:lnTo>
                      <a:pt x="164" y="120"/>
                    </a:lnTo>
                    <a:lnTo>
                      <a:pt x="165" y="123"/>
                    </a:lnTo>
                    <a:lnTo>
                      <a:pt x="167" y="123"/>
                    </a:lnTo>
                    <a:lnTo>
                      <a:pt x="168" y="123"/>
                    </a:lnTo>
                    <a:lnTo>
                      <a:pt x="171" y="120"/>
                    </a:lnTo>
                    <a:lnTo>
                      <a:pt x="173" y="118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6" y="117"/>
                    </a:lnTo>
                    <a:lnTo>
                      <a:pt x="177" y="117"/>
                    </a:lnTo>
                    <a:lnTo>
                      <a:pt x="177" y="117"/>
                    </a:lnTo>
                    <a:lnTo>
                      <a:pt x="177" y="117"/>
                    </a:lnTo>
                    <a:lnTo>
                      <a:pt x="180" y="115"/>
                    </a:lnTo>
                    <a:lnTo>
                      <a:pt x="180" y="115"/>
                    </a:lnTo>
                    <a:lnTo>
                      <a:pt x="180" y="115"/>
                    </a:lnTo>
                    <a:lnTo>
                      <a:pt x="182" y="115"/>
                    </a:lnTo>
                    <a:lnTo>
                      <a:pt x="183" y="114"/>
                    </a:lnTo>
                    <a:lnTo>
                      <a:pt x="183" y="114"/>
                    </a:lnTo>
                    <a:lnTo>
                      <a:pt x="185" y="114"/>
                    </a:lnTo>
                    <a:lnTo>
                      <a:pt x="185" y="114"/>
                    </a:lnTo>
                    <a:lnTo>
                      <a:pt x="183" y="112"/>
                    </a:lnTo>
                    <a:lnTo>
                      <a:pt x="185" y="111"/>
                    </a:lnTo>
                    <a:lnTo>
                      <a:pt x="185" y="111"/>
                    </a:lnTo>
                    <a:lnTo>
                      <a:pt x="186" y="108"/>
                    </a:lnTo>
                    <a:lnTo>
                      <a:pt x="186" y="108"/>
                    </a:lnTo>
                    <a:lnTo>
                      <a:pt x="186" y="106"/>
                    </a:lnTo>
                    <a:lnTo>
                      <a:pt x="188" y="105"/>
                    </a:lnTo>
                    <a:lnTo>
                      <a:pt x="192" y="99"/>
                    </a:lnTo>
                    <a:lnTo>
                      <a:pt x="194" y="99"/>
                    </a:lnTo>
                    <a:lnTo>
                      <a:pt x="196" y="99"/>
                    </a:lnTo>
                    <a:lnTo>
                      <a:pt x="196" y="97"/>
                    </a:lnTo>
                    <a:lnTo>
                      <a:pt x="197" y="96"/>
                    </a:lnTo>
                    <a:lnTo>
                      <a:pt x="199" y="96"/>
                    </a:lnTo>
                    <a:lnTo>
                      <a:pt x="200" y="96"/>
                    </a:lnTo>
                    <a:lnTo>
                      <a:pt x="200" y="94"/>
                    </a:lnTo>
                    <a:lnTo>
                      <a:pt x="200" y="91"/>
                    </a:lnTo>
                    <a:lnTo>
                      <a:pt x="205" y="94"/>
                    </a:lnTo>
                    <a:lnTo>
                      <a:pt x="206" y="103"/>
                    </a:lnTo>
                    <a:lnTo>
                      <a:pt x="211" y="106"/>
                    </a:lnTo>
                    <a:lnTo>
                      <a:pt x="215" y="106"/>
                    </a:lnTo>
                    <a:lnTo>
                      <a:pt x="220" y="97"/>
                    </a:lnTo>
                    <a:lnTo>
                      <a:pt x="224" y="97"/>
                    </a:lnTo>
                    <a:lnTo>
                      <a:pt x="229" y="91"/>
                    </a:lnTo>
                    <a:lnTo>
                      <a:pt x="229" y="83"/>
                    </a:lnTo>
                    <a:lnTo>
                      <a:pt x="232" y="80"/>
                    </a:lnTo>
                    <a:lnTo>
                      <a:pt x="236" y="82"/>
                    </a:lnTo>
                    <a:lnTo>
                      <a:pt x="240" y="85"/>
                    </a:lnTo>
                    <a:lnTo>
                      <a:pt x="246" y="83"/>
                    </a:lnTo>
                    <a:lnTo>
                      <a:pt x="249" y="80"/>
                    </a:lnTo>
                    <a:lnTo>
                      <a:pt x="249" y="79"/>
                    </a:lnTo>
                    <a:lnTo>
                      <a:pt x="246" y="77"/>
                    </a:lnTo>
                    <a:lnTo>
                      <a:pt x="244" y="74"/>
                    </a:lnTo>
                    <a:lnTo>
                      <a:pt x="244" y="74"/>
                    </a:lnTo>
                    <a:lnTo>
                      <a:pt x="241" y="71"/>
                    </a:lnTo>
                    <a:lnTo>
                      <a:pt x="241" y="70"/>
                    </a:lnTo>
                    <a:lnTo>
                      <a:pt x="241" y="68"/>
                    </a:lnTo>
                    <a:lnTo>
                      <a:pt x="240" y="68"/>
                    </a:lnTo>
                    <a:lnTo>
                      <a:pt x="240" y="68"/>
                    </a:lnTo>
                    <a:lnTo>
                      <a:pt x="240" y="67"/>
                    </a:lnTo>
                    <a:lnTo>
                      <a:pt x="238" y="65"/>
                    </a:lnTo>
                    <a:lnTo>
                      <a:pt x="238" y="64"/>
                    </a:lnTo>
                    <a:lnTo>
                      <a:pt x="235" y="62"/>
                    </a:lnTo>
                    <a:lnTo>
                      <a:pt x="235" y="62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4" y="55"/>
                    </a:lnTo>
                    <a:lnTo>
                      <a:pt x="223" y="55"/>
                    </a:lnTo>
                    <a:lnTo>
                      <a:pt x="221" y="55"/>
                    </a:lnTo>
                    <a:lnTo>
                      <a:pt x="221" y="53"/>
                    </a:lnTo>
                    <a:lnTo>
                      <a:pt x="220" y="51"/>
                    </a:lnTo>
                    <a:lnTo>
                      <a:pt x="218" y="51"/>
                    </a:lnTo>
                    <a:lnTo>
                      <a:pt x="217" y="50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9" y="45"/>
                    </a:lnTo>
                    <a:lnTo>
                      <a:pt x="208" y="44"/>
                    </a:lnTo>
                    <a:lnTo>
                      <a:pt x="206" y="44"/>
                    </a:lnTo>
                    <a:lnTo>
                      <a:pt x="205" y="44"/>
                    </a:lnTo>
                    <a:lnTo>
                      <a:pt x="205" y="44"/>
                    </a:lnTo>
                    <a:lnTo>
                      <a:pt x="203" y="4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45" name="Freeform 171">
                <a:extLst>
                  <a:ext uri="{FF2B5EF4-FFF2-40B4-BE49-F238E27FC236}">
                    <a16:creationId xmlns:a16="http://schemas.microsoft.com/office/drawing/2014/main" id="{6B08BDD7-C164-67A6-F4A5-A8AD78D2F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801"/>
                <a:ext cx="102" cy="131"/>
              </a:xfrm>
              <a:custGeom>
                <a:avLst/>
                <a:gdLst>
                  <a:gd name="T0" fmla="*/ 170 w 204"/>
                  <a:gd name="T1" fmla="*/ 18 h 261"/>
                  <a:gd name="T2" fmla="*/ 153 w 204"/>
                  <a:gd name="T3" fmla="*/ 24 h 261"/>
                  <a:gd name="T4" fmla="*/ 140 w 204"/>
                  <a:gd name="T5" fmla="*/ 24 h 261"/>
                  <a:gd name="T6" fmla="*/ 131 w 204"/>
                  <a:gd name="T7" fmla="*/ 21 h 261"/>
                  <a:gd name="T8" fmla="*/ 125 w 204"/>
                  <a:gd name="T9" fmla="*/ 20 h 261"/>
                  <a:gd name="T10" fmla="*/ 113 w 204"/>
                  <a:gd name="T11" fmla="*/ 17 h 261"/>
                  <a:gd name="T12" fmla="*/ 96 w 204"/>
                  <a:gd name="T13" fmla="*/ 12 h 261"/>
                  <a:gd name="T14" fmla="*/ 87 w 204"/>
                  <a:gd name="T15" fmla="*/ 9 h 261"/>
                  <a:gd name="T16" fmla="*/ 76 w 204"/>
                  <a:gd name="T17" fmla="*/ 3 h 261"/>
                  <a:gd name="T18" fmla="*/ 72 w 204"/>
                  <a:gd name="T19" fmla="*/ 2 h 261"/>
                  <a:gd name="T20" fmla="*/ 61 w 204"/>
                  <a:gd name="T21" fmla="*/ 0 h 261"/>
                  <a:gd name="T22" fmla="*/ 65 w 204"/>
                  <a:gd name="T23" fmla="*/ 24 h 261"/>
                  <a:gd name="T24" fmla="*/ 67 w 204"/>
                  <a:gd name="T25" fmla="*/ 29 h 261"/>
                  <a:gd name="T26" fmla="*/ 69 w 204"/>
                  <a:gd name="T27" fmla="*/ 56 h 261"/>
                  <a:gd name="T28" fmla="*/ 81 w 204"/>
                  <a:gd name="T29" fmla="*/ 82 h 261"/>
                  <a:gd name="T30" fmla="*/ 78 w 204"/>
                  <a:gd name="T31" fmla="*/ 88 h 261"/>
                  <a:gd name="T32" fmla="*/ 67 w 204"/>
                  <a:gd name="T33" fmla="*/ 99 h 261"/>
                  <a:gd name="T34" fmla="*/ 59 w 204"/>
                  <a:gd name="T35" fmla="*/ 109 h 261"/>
                  <a:gd name="T36" fmla="*/ 59 w 204"/>
                  <a:gd name="T37" fmla="*/ 115 h 261"/>
                  <a:gd name="T38" fmla="*/ 55 w 204"/>
                  <a:gd name="T39" fmla="*/ 125 h 261"/>
                  <a:gd name="T40" fmla="*/ 50 w 204"/>
                  <a:gd name="T41" fmla="*/ 134 h 261"/>
                  <a:gd name="T42" fmla="*/ 49 w 204"/>
                  <a:gd name="T43" fmla="*/ 141 h 261"/>
                  <a:gd name="T44" fmla="*/ 46 w 204"/>
                  <a:gd name="T45" fmla="*/ 144 h 261"/>
                  <a:gd name="T46" fmla="*/ 44 w 204"/>
                  <a:gd name="T47" fmla="*/ 150 h 261"/>
                  <a:gd name="T48" fmla="*/ 47 w 204"/>
                  <a:gd name="T49" fmla="*/ 155 h 261"/>
                  <a:gd name="T50" fmla="*/ 43 w 204"/>
                  <a:gd name="T51" fmla="*/ 164 h 261"/>
                  <a:gd name="T52" fmla="*/ 37 w 204"/>
                  <a:gd name="T53" fmla="*/ 172 h 261"/>
                  <a:gd name="T54" fmla="*/ 40 w 204"/>
                  <a:gd name="T55" fmla="*/ 179 h 261"/>
                  <a:gd name="T56" fmla="*/ 40 w 204"/>
                  <a:gd name="T57" fmla="*/ 190 h 261"/>
                  <a:gd name="T58" fmla="*/ 38 w 204"/>
                  <a:gd name="T59" fmla="*/ 201 h 261"/>
                  <a:gd name="T60" fmla="*/ 40 w 204"/>
                  <a:gd name="T61" fmla="*/ 213 h 261"/>
                  <a:gd name="T62" fmla="*/ 37 w 204"/>
                  <a:gd name="T63" fmla="*/ 220 h 261"/>
                  <a:gd name="T64" fmla="*/ 17 w 204"/>
                  <a:gd name="T65" fmla="*/ 229 h 261"/>
                  <a:gd name="T66" fmla="*/ 14 w 204"/>
                  <a:gd name="T67" fmla="*/ 246 h 261"/>
                  <a:gd name="T68" fmla="*/ 0 w 204"/>
                  <a:gd name="T69" fmla="*/ 261 h 261"/>
                  <a:gd name="T70" fmla="*/ 40 w 204"/>
                  <a:gd name="T71" fmla="*/ 248 h 261"/>
                  <a:gd name="T72" fmla="*/ 67 w 204"/>
                  <a:gd name="T73" fmla="*/ 242 h 261"/>
                  <a:gd name="T74" fmla="*/ 84 w 204"/>
                  <a:gd name="T75" fmla="*/ 251 h 261"/>
                  <a:gd name="T76" fmla="*/ 96 w 204"/>
                  <a:gd name="T77" fmla="*/ 258 h 261"/>
                  <a:gd name="T78" fmla="*/ 123 w 204"/>
                  <a:gd name="T79" fmla="*/ 251 h 261"/>
                  <a:gd name="T80" fmla="*/ 135 w 204"/>
                  <a:gd name="T81" fmla="*/ 246 h 261"/>
                  <a:gd name="T82" fmla="*/ 140 w 204"/>
                  <a:gd name="T83" fmla="*/ 234 h 261"/>
                  <a:gd name="T84" fmla="*/ 150 w 204"/>
                  <a:gd name="T85" fmla="*/ 217 h 261"/>
                  <a:gd name="T86" fmla="*/ 153 w 204"/>
                  <a:gd name="T87" fmla="*/ 205 h 261"/>
                  <a:gd name="T88" fmla="*/ 160 w 204"/>
                  <a:gd name="T89" fmla="*/ 195 h 261"/>
                  <a:gd name="T90" fmla="*/ 176 w 204"/>
                  <a:gd name="T91" fmla="*/ 158 h 261"/>
                  <a:gd name="T92" fmla="*/ 181 w 204"/>
                  <a:gd name="T93" fmla="*/ 153 h 261"/>
                  <a:gd name="T94" fmla="*/ 188 w 204"/>
                  <a:gd name="T95" fmla="*/ 137 h 261"/>
                  <a:gd name="T96" fmla="*/ 204 w 204"/>
                  <a:gd name="T97" fmla="*/ 115 h 261"/>
                  <a:gd name="T98" fmla="*/ 199 w 204"/>
                  <a:gd name="T99" fmla="*/ 105 h 261"/>
                  <a:gd name="T100" fmla="*/ 196 w 204"/>
                  <a:gd name="T101" fmla="*/ 97 h 261"/>
                  <a:gd name="T102" fmla="*/ 193 w 204"/>
                  <a:gd name="T103" fmla="*/ 88 h 261"/>
                  <a:gd name="T104" fmla="*/ 193 w 204"/>
                  <a:gd name="T105" fmla="*/ 79 h 261"/>
                  <a:gd name="T106" fmla="*/ 193 w 204"/>
                  <a:gd name="T107" fmla="*/ 70 h 261"/>
                  <a:gd name="T108" fmla="*/ 197 w 204"/>
                  <a:gd name="T109" fmla="*/ 50 h 261"/>
                  <a:gd name="T110" fmla="*/ 199 w 204"/>
                  <a:gd name="T111" fmla="*/ 29 h 261"/>
                  <a:gd name="T112" fmla="*/ 194 w 204"/>
                  <a:gd name="T113" fmla="*/ 23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261">
                    <a:moveTo>
                      <a:pt x="187" y="23"/>
                    </a:moveTo>
                    <a:lnTo>
                      <a:pt x="187" y="21"/>
                    </a:lnTo>
                    <a:lnTo>
                      <a:pt x="182" y="21"/>
                    </a:lnTo>
                    <a:lnTo>
                      <a:pt x="178" y="21"/>
                    </a:lnTo>
                    <a:lnTo>
                      <a:pt x="176" y="20"/>
                    </a:lnTo>
                    <a:lnTo>
                      <a:pt x="170" y="18"/>
                    </a:lnTo>
                    <a:lnTo>
                      <a:pt x="170" y="18"/>
                    </a:lnTo>
                    <a:lnTo>
                      <a:pt x="169" y="18"/>
                    </a:lnTo>
                    <a:lnTo>
                      <a:pt x="166" y="18"/>
                    </a:lnTo>
                    <a:lnTo>
                      <a:pt x="158" y="23"/>
                    </a:lnTo>
                    <a:lnTo>
                      <a:pt x="155" y="24"/>
                    </a:lnTo>
                    <a:lnTo>
                      <a:pt x="153" y="24"/>
                    </a:lnTo>
                    <a:lnTo>
                      <a:pt x="153" y="26"/>
                    </a:lnTo>
                    <a:lnTo>
                      <a:pt x="153" y="27"/>
                    </a:lnTo>
                    <a:lnTo>
                      <a:pt x="147" y="27"/>
                    </a:lnTo>
                    <a:lnTo>
                      <a:pt x="144" y="26"/>
                    </a:lnTo>
                    <a:lnTo>
                      <a:pt x="141" y="24"/>
                    </a:lnTo>
                    <a:lnTo>
                      <a:pt x="140" y="24"/>
                    </a:lnTo>
                    <a:lnTo>
                      <a:pt x="138" y="24"/>
                    </a:lnTo>
                    <a:lnTo>
                      <a:pt x="137" y="24"/>
                    </a:lnTo>
                    <a:lnTo>
                      <a:pt x="135" y="23"/>
                    </a:lnTo>
                    <a:lnTo>
                      <a:pt x="135" y="23"/>
                    </a:lnTo>
                    <a:lnTo>
                      <a:pt x="134" y="21"/>
                    </a:lnTo>
                    <a:lnTo>
                      <a:pt x="131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8" y="21"/>
                    </a:lnTo>
                    <a:lnTo>
                      <a:pt x="126" y="20"/>
                    </a:lnTo>
                    <a:lnTo>
                      <a:pt x="126" y="20"/>
                    </a:lnTo>
                    <a:lnTo>
                      <a:pt x="125" y="20"/>
                    </a:lnTo>
                    <a:lnTo>
                      <a:pt x="125" y="18"/>
                    </a:lnTo>
                    <a:lnTo>
                      <a:pt x="120" y="17"/>
                    </a:lnTo>
                    <a:lnTo>
                      <a:pt x="117" y="17"/>
                    </a:lnTo>
                    <a:lnTo>
                      <a:pt x="116" y="17"/>
                    </a:lnTo>
                    <a:lnTo>
                      <a:pt x="114" y="15"/>
                    </a:lnTo>
                    <a:lnTo>
                      <a:pt x="113" y="17"/>
                    </a:lnTo>
                    <a:lnTo>
                      <a:pt x="108" y="15"/>
                    </a:lnTo>
                    <a:lnTo>
                      <a:pt x="106" y="15"/>
                    </a:lnTo>
                    <a:lnTo>
                      <a:pt x="103" y="14"/>
                    </a:lnTo>
                    <a:lnTo>
                      <a:pt x="100" y="14"/>
                    </a:lnTo>
                    <a:lnTo>
                      <a:pt x="97" y="12"/>
                    </a:lnTo>
                    <a:lnTo>
                      <a:pt x="96" y="12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88" y="9"/>
                    </a:lnTo>
                    <a:lnTo>
                      <a:pt x="87" y="9"/>
                    </a:lnTo>
                    <a:lnTo>
                      <a:pt x="87" y="8"/>
                    </a:lnTo>
                    <a:lnTo>
                      <a:pt x="82" y="6"/>
                    </a:lnTo>
                    <a:lnTo>
                      <a:pt x="81" y="6"/>
                    </a:lnTo>
                    <a:lnTo>
                      <a:pt x="79" y="5"/>
                    </a:lnTo>
                    <a:lnTo>
                      <a:pt x="78" y="5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2" y="2"/>
                    </a:lnTo>
                    <a:lnTo>
                      <a:pt x="69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5" y="2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1" y="2"/>
                    </a:lnTo>
                    <a:lnTo>
                      <a:pt x="61" y="6"/>
                    </a:lnTo>
                    <a:lnTo>
                      <a:pt x="62" y="12"/>
                    </a:lnTo>
                    <a:lnTo>
                      <a:pt x="64" y="17"/>
                    </a:lnTo>
                    <a:lnTo>
                      <a:pt x="65" y="21"/>
                    </a:lnTo>
                    <a:lnTo>
                      <a:pt x="65" y="24"/>
                    </a:lnTo>
                    <a:lnTo>
                      <a:pt x="65" y="24"/>
                    </a:lnTo>
                    <a:lnTo>
                      <a:pt x="65" y="24"/>
                    </a:lnTo>
                    <a:lnTo>
                      <a:pt x="65" y="26"/>
                    </a:lnTo>
                    <a:lnTo>
                      <a:pt x="65" y="27"/>
                    </a:lnTo>
                    <a:lnTo>
                      <a:pt x="67" y="27"/>
                    </a:lnTo>
                    <a:lnTo>
                      <a:pt x="67" y="29"/>
                    </a:lnTo>
                    <a:lnTo>
                      <a:pt x="65" y="32"/>
                    </a:lnTo>
                    <a:lnTo>
                      <a:pt x="65" y="39"/>
                    </a:lnTo>
                    <a:lnTo>
                      <a:pt x="65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9" y="56"/>
                    </a:lnTo>
                    <a:lnTo>
                      <a:pt x="69" y="59"/>
                    </a:lnTo>
                    <a:lnTo>
                      <a:pt x="72" y="64"/>
                    </a:lnTo>
                    <a:lnTo>
                      <a:pt x="75" y="70"/>
                    </a:lnTo>
                    <a:lnTo>
                      <a:pt x="79" y="77"/>
                    </a:lnTo>
                    <a:lnTo>
                      <a:pt x="81" y="79"/>
                    </a:lnTo>
                    <a:lnTo>
                      <a:pt x="81" y="82"/>
                    </a:lnTo>
                    <a:lnTo>
                      <a:pt x="81" y="85"/>
                    </a:lnTo>
                    <a:lnTo>
                      <a:pt x="81" y="85"/>
                    </a:lnTo>
                    <a:lnTo>
                      <a:pt x="79" y="88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90"/>
                    </a:lnTo>
                    <a:lnTo>
                      <a:pt x="75" y="93"/>
                    </a:lnTo>
                    <a:lnTo>
                      <a:pt x="70" y="97"/>
                    </a:lnTo>
                    <a:lnTo>
                      <a:pt x="69" y="99"/>
                    </a:lnTo>
                    <a:lnTo>
                      <a:pt x="69" y="99"/>
                    </a:lnTo>
                    <a:lnTo>
                      <a:pt x="67" y="99"/>
                    </a:lnTo>
                    <a:lnTo>
                      <a:pt x="65" y="100"/>
                    </a:lnTo>
                    <a:lnTo>
                      <a:pt x="62" y="103"/>
                    </a:lnTo>
                    <a:lnTo>
                      <a:pt x="61" y="105"/>
                    </a:lnTo>
                    <a:lnTo>
                      <a:pt x="59" y="108"/>
                    </a:lnTo>
                    <a:lnTo>
                      <a:pt x="59" y="108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8" y="109"/>
                    </a:lnTo>
                    <a:lnTo>
                      <a:pt x="59" y="111"/>
                    </a:lnTo>
                    <a:lnTo>
                      <a:pt x="59" y="111"/>
                    </a:lnTo>
                    <a:lnTo>
                      <a:pt x="59" y="112"/>
                    </a:lnTo>
                    <a:lnTo>
                      <a:pt x="59" y="115"/>
                    </a:lnTo>
                    <a:lnTo>
                      <a:pt x="59" y="119"/>
                    </a:lnTo>
                    <a:lnTo>
                      <a:pt x="58" y="120"/>
                    </a:lnTo>
                    <a:lnTo>
                      <a:pt x="56" y="122"/>
                    </a:lnTo>
                    <a:lnTo>
                      <a:pt x="56" y="123"/>
                    </a:lnTo>
                    <a:lnTo>
                      <a:pt x="55" y="123"/>
                    </a:lnTo>
                    <a:lnTo>
                      <a:pt x="55" y="125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8"/>
                    </a:lnTo>
                    <a:lnTo>
                      <a:pt x="55" y="129"/>
                    </a:lnTo>
                    <a:lnTo>
                      <a:pt x="53" y="129"/>
                    </a:lnTo>
                    <a:lnTo>
                      <a:pt x="50" y="134"/>
                    </a:lnTo>
                    <a:lnTo>
                      <a:pt x="50" y="137"/>
                    </a:lnTo>
                    <a:lnTo>
                      <a:pt x="50" y="138"/>
                    </a:lnTo>
                    <a:lnTo>
                      <a:pt x="50" y="140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49" y="141"/>
                    </a:lnTo>
                    <a:lnTo>
                      <a:pt x="49" y="141"/>
                    </a:lnTo>
                    <a:lnTo>
                      <a:pt x="47" y="141"/>
                    </a:lnTo>
                    <a:lnTo>
                      <a:pt x="47" y="141"/>
                    </a:lnTo>
                    <a:lnTo>
                      <a:pt x="46" y="143"/>
                    </a:lnTo>
                    <a:lnTo>
                      <a:pt x="46" y="143"/>
                    </a:lnTo>
                    <a:lnTo>
                      <a:pt x="46" y="144"/>
                    </a:lnTo>
                    <a:lnTo>
                      <a:pt x="49" y="146"/>
                    </a:lnTo>
                    <a:lnTo>
                      <a:pt x="46" y="149"/>
                    </a:lnTo>
                    <a:lnTo>
                      <a:pt x="46" y="149"/>
                    </a:lnTo>
                    <a:lnTo>
                      <a:pt x="44" y="149"/>
                    </a:lnTo>
                    <a:lnTo>
                      <a:pt x="44" y="149"/>
                    </a:lnTo>
                    <a:lnTo>
                      <a:pt x="44" y="150"/>
                    </a:lnTo>
                    <a:lnTo>
                      <a:pt x="44" y="150"/>
                    </a:lnTo>
                    <a:lnTo>
                      <a:pt x="44" y="152"/>
                    </a:lnTo>
                    <a:lnTo>
                      <a:pt x="46" y="153"/>
                    </a:lnTo>
                    <a:lnTo>
                      <a:pt x="47" y="155"/>
                    </a:lnTo>
                    <a:lnTo>
                      <a:pt x="47" y="155"/>
                    </a:lnTo>
                    <a:lnTo>
                      <a:pt x="47" y="155"/>
                    </a:lnTo>
                    <a:lnTo>
                      <a:pt x="47" y="161"/>
                    </a:lnTo>
                    <a:lnTo>
                      <a:pt x="46" y="161"/>
                    </a:lnTo>
                    <a:lnTo>
                      <a:pt x="46" y="163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1" y="164"/>
                    </a:lnTo>
                    <a:lnTo>
                      <a:pt x="40" y="164"/>
                    </a:lnTo>
                    <a:lnTo>
                      <a:pt x="38" y="170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3"/>
                    </a:lnTo>
                    <a:lnTo>
                      <a:pt x="38" y="173"/>
                    </a:lnTo>
                    <a:lnTo>
                      <a:pt x="38" y="175"/>
                    </a:lnTo>
                    <a:lnTo>
                      <a:pt x="40" y="176"/>
                    </a:lnTo>
                    <a:lnTo>
                      <a:pt x="40" y="178"/>
                    </a:lnTo>
                    <a:lnTo>
                      <a:pt x="40" y="179"/>
                    </a:lnTo>
                    <a:lnTo>
                      <a:pt x="38" y="181"/>
                    </a:lnTo>
                    <a:lnTo>
                      <a:pt x="37" y="185"/>
                    </a:lnTo>
                    <a:lnTo>
                      <a:pt x="38" y="187"/>
                    </a:lnTo>
                    <a:lnTo>
                      <a:pt x="38" y="188"/>
                    </a:lnTo>
                    <a:lnTo>
                      <a:pt x="40" y="190"/>
                    </a:lnTo>
                    <a:lnTo>
                      <a:pt x="40" y="190"/>
                    </a:lnTo>
                    <a:lnTo>
                      <a:pt x="40" y="191"/>
                    </a:lnTo>
                    <a:lnTo>
                      <a:pt x="41" y="195"/>
                    </a:lnTo>
                    <a:lnTo>
                      <a:pt x="41" y="196"/>
                    </a:lnTo>
                    <a:lnTo>
                      <a:pt x="40" y="196"/>
                    </a:lnTo>
                    <a:lnTo>
                      <a:pt x="40" y="199"/>
                    </a:lnTo>
                    <a:lnTo>
                      <a:pt x="38" y="201"/>
                    </a:lnTo>
                    <a:lnTo>
                      <a:pt x="38" y="204"/>
                    </a:lnTo>
                    <a:lnTo>
                      <a:pt x="37" y="207"/>
                    </a:lnTo>
                    <a:lnTo>
                      <a:pt x="37" y="208"/>
                    </a:lnTo>
                    <a:lnTo>
                      <a:pt x="38" y="210"/>
                    </a:lnTo>
                    <a:lnTo>
                      <a:pt x="38" y="211"/>
                    </a:lnTo>
                    <a:lnTo>
                      <a:pt x="40" y="213"/>
                    </a:lnTo>
                    <a:lnTo>
                      <a:pt x="41" y="213"/>
                    </a:lnTo>
                    <a:lnTo>
                      <a:pt x="41" y="213"/>
                    </a:lnTo>
                    <a:lnTo>
                      <a:pt x="41" y="216"/>
                    </a:lnTo>
                    <a:lnTo>
                      <a:pt x="41" y="216"/>
                    </a:lnTo>
                    <a:lnTo>
                      <a:pt x="38" y="219"/>
                    </a:lnTo>
                    <a:lnTo>
                      <a:pt x="37" y="220"/>
                    </a:lnTo>
                    <a:lnTo>
                      <a:pt x="34" y="222"/>
                    </a:lnTo>
                    <a:lnTo>
                      <a:pt x="31" y="222"/>
                    </a:lnTo>
                    <a:lnTo>
                      <a:pt x="23" y="226"/>
                    </a:lnTo>
                    <a:lnTo>
                      <a:pt x="20" y="226"/>
                    </a:lnTo>
                    <a:lnTo>
                      <a:pt x="18" y="228"/>
                    </a:lnTo>
                    <a:lnTo>
                      <a:pt x="17" y="229"/>
                    </a:lnTo>
                    <a:lnTo>
                      <a:pt x="17" y="231"/>
                    </a:lnTo>
                    <a:lnTo>
                      <a:pt x="15" y="233"/>
                    </a:lnTo>
                    <a:lnTo>
                      <a:pt x="15" y="237"/>
                    </a:lnTo>
                    <a:lnTo>
                      <a:pt x="15" y="242"/>
                    </a:lnTo>
                    <a:lnTo>
                      <a:pt x="15" y="243"/>
                    </a:lnTo>
                    <a:lnTo>
                      <a:pt x="14" y="246"/>
                    </a:lnTo>
                    <a:lnTo>
                      <a:pt x="11" y="246"/>
                    </a:lnTo>
                    <a:lnTo>
                      <a:pt x="9" y="248"/>
                    </a:lnTo>
                    <a:lnTo>
                      <a:pt x="9" y="249"/>
                    </a:lnTo>
                    <a:lnTo>
                      <a:pt x="9" y="249"/>
                    </a:lnTo>
                    <a:lnTo>
                      <a:pt x="9" y="251"/>
                    </a:lnTo>
                    <a:lnTo>
                      <a:pt x="0" y="261"/>
                    </a:lnTo>
                    <a:lnTo>
                      <a:pt x="3" y="261"/>
                    </a:lnTo>
                    <a:lnTo>
                      <a:pt x="15" y="255"/>
                    </a:lnTo>
                    <a:lnTo>
                      <a:pt x="17" y="255"/>
                    </a:lnTo>
                    <a:lnTo>
                      <a:pt x="20" y="255"/>
                    </a:lnTo>
                    <a:lnTo>
                      <a:pt x="24" y="254"/>
                    </a:lnTo>
                    <a:lnTo>
                      <a:pt x="40" y="248"/>
                    </a:lnTo>
                    <a:lnTo>
                      <a:pt x="43" y="248"/>
                    </a:lnTo>
                    <a:lnTo>
                      <a:pt x="46" y="246"/>
                    </a:lnTo>
                    <a:lnTo>
                      <a:pt x="50" y="243"/>
                    </a:lnTo>
                    <a:lnTo>
                      <a:pt x="56" y="243"/>
                    </a:lnTo>
                    <a:lnTo>
                      <a:pt x="61" y="242"/>
                    </a:lnTo>
                    <a:lnTo>
                      <a:pt x="67" y="242"/>
                    </a:lnTo>
                    <a:lnTo>
                      <a:pt x="70" y="240"/>
                    </a:lnTo>
                    <a:lnTo>
                      <a:pt x="75" y="242"/>
                    </a:lnTo>
                    <a:lnTo>
                      <a:pt x="78" y="243"/>
                    </a:lnTo>
                    <a:lnTo>
                      <a:pt x="82" y="246"/>
                    </a:lnTo>
                    <a:lnTo>
                      <a:pt x="82" y="248"/>
                    </a:lnTo>
                    <a:lnTo>
                      <a:pt x="84" y="251"/>
                    </a:lnTo>
                    <a:lnTo>
                      <a:pt x="85" y="252"/>
                    </a:lnTo>
                    <a:lnTo>
                      <a:pt x="87" y="257"/>
                    </a:lnTo>
                    <a:lnTo>
                      <a:pt x="90" y="258"/>
                    </a:lnTo>
                    <a:lnTo>
                      <a:pt x="91" y="258"/>
                    </a:lnTo>
                    <a:lnTo>
                      <a:pt x="93" y="257"/>
                    </a:lnTo>
                    <a:lnTo>
                      <a:pt x="96" y="258"/>
                    </a:lnTo>
                    <a:lnTo>
                      <a:pt x="102" y="255"/>
                    </a:lnTo>
                    <a:lnTo>
                      <a:pt x="113" y="252"/>
                    </a:lnTo>
                    <a:lnTo>
                      <a:pt x="116" y="252"/>
                    </a:lnTo>
                    <a:lnTo>
                      <a:pt x="117" y="252"/>
                    </a:lnTo>
                    <a:lnTo>
                      <a:pt x="120" y="251"/>
                    </a:lnTo>
                    <a:lnTo>
                      <a:pt x="123" y="251"/>
                    </a:lnTo>
                    <a:lnTo>
                      <a:pt x="129" y="251"/>
                    </a:lnTo>
                    <a:lnTo>
                      <a:pt x="131" y="249"/>
                    </a:lnTo>
                    <a:lnTo>
                      <a:pt x="131" y="249"/>
                    </a:lnTo>
                    <a:lnTo>
                      <a:pt x="134" y="249"/>
                    </a:lnTo>
                    <a:lnTo>
                      <a:pt x="134" y="246"/>
                    </a:lnTo>
                    <a:lnTo>
                      <a:pt x="135" y="246"/>
                    </a:lnTo>
                    <a:lnTo>
                      <a:pt x="135" y="246"/>
                    </a:lnTo>
                    <a:lnTo>
                      <a:pt x="135" y="245"/>
                    </a:lnTo>
                    <a:lnTo>
                      <a:pt x="135" y="243"/>
                    </a:lnTo>
                    <a:lnTo>
                      <a:pt x="138" y="236"/>
                    </a:lnTo>
                    <a:lnTo>
                      <a:pt x="140" y="236"/>
                    </a:lnTo>
                    <a:lnTo>
                      <a:pt x="140" y="234"/>
                    </a:lnTo>
                    <a:lnTo>
                      <a:pt x="141" y="231"/>
                    </a:lnTo>
                    <a:lnTo>
                      <a:pt x="144" y="225"/>
                    </a:lnTo>
                    <a:lnTo>
                      <a:pt x="147" y="223"/>
                    </a:lnTo>
                    <a:lnTo>
                      <a:pt x="149" y="222"/>
                    </a:lnTo>
                    <a:lnTo>
                      <a:pt x="150" y="217"/>
                    </a:lnTo>
                    <a:lnTo>
                      <a:pt x="150" y="217"/>
                    </a:lnTo>
                    <a:lnTo>
                      <a:pt x="152" y="216"/>
                    </a:lnTo>
                    <a:lnTo>
                      <a:pt x="152" y="214"/>
                    </a:lnTo>
                    <a:lnTo>
                      <a:pt x="152" y="213"/>
                    </a:lnTo>
                    <a:lnTo>
                      <a:pt x="153" y="213"/>
                    </a:lnTo>
                    <a:lnTo>
                      <a:pt x="153" y="210"/>
                    </a:lnTo>
                    <a:lnTo>
                      <a:pt x="153" y="205"/>
                    </a:lnTo>
                    <a:lnTo>
                      <a:pt x="155" y="204"/>
                    </a:lnTo>
                    <a:lnTo>
                      <a:pt x="157" y="201"/>
                    </a:lnTo>
                    <a:lnTo>
                      <a:pt x="157" y="201"/>
                    </a:lnTo>
                    <a:lnTo>
                      <a:pt x="157" y="199"/>
                    </a:lnTo>
                    <a:lnTo>
                      <a:pt x="160" y="196"/>
                    </a:lnTo>
                    <a:lnTo>
                      <a:pt x="160" y="195"/>
                    </a:lnTo>
                    <a:lnTo>
                      <a:pt x="172" y="170"/>
                    </a:lnTo>
                    <a:lnTo>
                      <a:pt x="172" y="169"/>
                    </a:lnTo>
                    <a:lnTo>
                      <a:pt x="175" y="167"/>
                    </a:lnTo>
                    <a:lnTo>
                      <a:pt x="176" y="164"/>
                    </a:lnTo>
                    <a:lnTo>
                      <a:pt x="176" y="161"/>
                    </a:lnTo>
                    <a:lnTo>
                      <a:pt x="176" y="158"/>
                    </a:lnTo>
                    <a:lnTo>
                      <a:pt x="178" y="157"/>
                    </a:lnTo>
                    <a:lnTo>
                      <a:pt x="178" y="155"/>
                    </a:lnTo>
                    <a:lnTo>
                      <a:pt x="179" y="155"/>
                    </a:lnTo>
                    <a:lnTo>
                      <a:pt x="179" y="155"/>
                    </a:lnTo>
                    <a:lnTo>
                      <a:pt x="179" y="155"/>
                    </a:lnTo>
                    <a:lnTo>
                      <a:pt x="181" y="153"/>
                    </a:lnTo>
                    <a:lnTo>
                      <a:pt x="182" y="149"/>
                    </a:lnTo>
                    <a:lnTo>
                      <a:pt x="184" y="143"/>
                    </a:lnTo>
                    <a:lnTo>
                      <a:pt x="184" y="140"/>
                    </a:lnTo>
                    <a:lnTo>
                      <a:pt x="187" y="137"/>
                    </a:lnTo>
                    <a:lnTo>
                      <a:pt x="188" y="137"/>
                    </a:lnTo>
                    <a:lnTo>
                      <a:pt x="188" y="137"/>
                    </a:lnTo>
                    <a:lnTo>
                      <a:pt x="188" y="135"/>
                    </a:lnTo>
                    <a:lnTo>
                      <a:pt x="201" y="122"/>
                    </a:lnTo>
                    <a:lnTo>
                      <a:pt x="202" y="119"/>
                    </a:lnTo>
                    <a:lnTo>
                      <a:pt x="204" y="117"/>
                    </a:lnTo>
                    <a:lnTo>
                      <a:pt x="202" y="117"/>
                    </a:lnTo>
                    <a:lnTo>
                      <a:pt x="204" y="115"/>
                    </a:lnTo>
                    <a:lnTo>
                      <a:pt x="202" y="114"/>
                    </a:lnTo>
                    <a:lnTo>
                      <a:pt x="202" y="111"/>
                    </a:lnTo>
                    <a:lnTo>
                      <a:pt x="202" y="109"/>
                    </a:lnTo>
                    <a:lnTo>
                      <a:pt x="202" y="109"/>
                    </a:lnTo>
                    <a:lnTo>
                      <a:pt x="202" y="108"/>
                    </a:lnTo>
                    <a:lnTo>
                      <a:pt x="199" y="105"/>
                    </a:lnTo>
                    <a:lnTo>
                      <a:pt x="197" y="103"/>
                    </a:lnTo>
                    <a:lnTo>
                      <a:pt x="197" y="102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6" y="97"/>
                    </a:lnTo>
                    <a:lnTo>
                      <a:pt x="196" y="97"/>
                    </a:lnTo>
                    <a:lnTo>
                      <a:pt x="196" y="94"/>
                    </a:lnTo>
                    <a:lnTo>
                      <a:pt x="196" y="94"/>
                    </a:lnTo>
                    <a:lnTo>
                      <a:pt x="194" y="91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3" y="88"/>
                    </a:lnTo>
                    <a:lnTo>
                      <a:pt x="193" y="88"/>
                    </a:lnTo>
                    <a:lnTo>
                      <a:pt x="193" y="81"/>
                    </a:lnTo>
                    <a:lnTo>
                      <a:pt x="193" y="81"/>
                    </a:lnTo>
                    <a:lnTo>
                      <a:pt x="193" y="81"/>
                    </a:lnTo>
                    <a:lnTo>
                      <a:pt x="193" y="79"/>
                    </a:lnTo>
                    <a:lnTo>
                      <a:pt x="193" y="79"/>
                    </a:lnTo>
                    <a:lnTo>
                      <a:pt x="193" y="77"/>
                    </a:lnTo>
                    <a:lnTo>
                      <a:pt x="193" y="73"/>
                    </a:lnTo>
                    <a:lnTo>
                      <a:pt x="193" y="71"/>
                    </a:lnTo>
                    <a:lnTo>
                      <a:pt x="193" y="71"/>
                    </a:lnTo>
                    <a:lnTo>
                      <a:pt x="193" y="70"/>
                    </a:lnTo>
                    <a:lnTo>
                      <a:pt x="193" y="70"/>
                    </a:lnTo>
                    <a:lnTo>
                      <a:pt x="193" y="61"/>
                    </a:lnTo>
                    <a:lnTo>
                      <a:pt x="194" y="59"/>
                    </a:lnTo>
                    <a:lnTo>
                      <a:pt x="194" y="59"/>
                    </a:lnTo>
                    <a:lnTo>
                      <a:pt x="194" y="55"/>
                    </a:lnTo>
                    <a:lnTo>
                      <a:pt x="197" y="52"/>
                    </a:lnTo>
                    <a:lnTo>
                      <a:pt x="197" y="50"/>
                    </a:lnTo>
                    <a:lnTo>
                      <a:pt x="202" y="43"/>
                    </a:lnTo>
                    <a:lnTo>
                      <a:pt x="202" y="39"/>
                    </a:lnTo>
                    <a:lnTo>
                      <a:pt x="202" y="36"/>
                    </a:lnTo>
                    <a:lnTo>
                      <a:pt x="201" y="33"/>
                    </a:lnTo>
                    <a:lnTo>
                      <a:pt x="199" y="30"/>
                    </a:lnTo>
                    <a:lnTo>
                      <a:pt x="199" y="29"/>
                    </a:lnTo>
                    <a:lnTo>
                      <a:pt x="201" y="27"/>
                    </a:lnTo>
                    <a:lnTo>
                      <a:pt x="201" y="26"/>
                    </a:lnTo>
                    <a:lnTo>
                      <a:pt x="199" y="24"/>
                    </a:lnTo>
                    <a:lnTo>
                      <a:pt x="197" y="24"/>
                    </a:lnTo>
                    <a:lnTo>
                      <a:pt x="197" y="23"/>
                    </a:lnTo>
                    <a:lnTo>
                      <a:pt x="194" y="23"/>
                    </a:lnTo>
                    <a:lnTo>
                      <a:pt x="194" y="23"/>
                    </a:lnTo>
                    <a:lnTo>
                      <a:pt x="194" y="23"/>
                    </a:lnTo>
                    <a:lnTo>
                      <a:pt x="187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46" name="Freeform 172">
                <a:extLst>
                  <a:ext uri="{FF2B5EF4-FFF2-40B4-BE49-F238E27FC236}">
                    <a16:creationId xmlns:a16="http://schemas.microsoft.com/office/drawing/2014/main" id="{F755DDE5-8D4A-0D4C-B48A-D4EFE07A0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871"/>
                <a:ext cx="244" cy="165"/>
              </a:xfrm>
              <a:custGeom>
                <a:avLst/>
                <a:gdLst>
                  <a:gd name="T0" fmla="*/ 361 w 489"/>
                  <a:gd name="T1" fmla="*/ 3 h 330"/>
                  <a:gd name="T2" fmla="*/ 349 w 489"/>
                  <a:gd name="T3" fmla="*/ 9 h 330"/>
                  <a:gd name="T4" fmla="*/ 334 w 489"/>
                  <a:gd name="T5" fmla="*/ 12 h 330"/>
                  <a:gd name="T6" fmla="*/ 319 w 489"/>
                  <a:gd name="T7" fmla="*/ 21 h 330"/>
                  <a:gd name="T8" fmla="*/ 296 w 489"/>
                  <a:gd name="T9" fmla="*/ 35 h 330"/>
                  <a:gd name="T10" fmla="*/ 285 w 489"/>
                  <a:gd name="T11" fmla="*/ 41 h 330"/>
                  <a:gd name="T12" fmla="*/ 263 w 489"/>
                  <a:gd name="T13" fmla="*/ 70 h 330"/>
                  <a:gd name="T14" fmla="*/ 257 w 489"/>
                  <a:gd name="T15" fmla="*/ 80 h 330"/>
                  <a:gd name="T16" fmla="*/ 241 w 489"/>
                  <a:gd name="T17" fmla="*/ 93 h 330"/>
                  <a:gd name="T18" fmla="*/ 225 w 489"/>
                  <a:gd name="T19" fmla="*/ 103 h 330"/>
                  <a:gd name="T20" fmla="*/ 211 w 489"/>
                  <a:gd name="T21" fmla="*/ 112 h 330"/>
                  <a:gd name="T22" fmla="*/ 184 w 489"/>
                  <a:gd name="T23" fmla="*/ 109 h 330"/>
                  <a:gd name="T24" fmla="*/ 166 w 489"/>
                  <a:gd name="T25" fmla="*/ 112 h 330"/>
                  <a:gd name="T26" fmla="*/ 135 w 489"/>
                  <a:gd name="T27" fmla="*/ 112 h 330"/>
                  <a:gd name="T28" fmla="*/ 111 w 489"/>
                  <a:gd name="T29" fmla="*/ 102 h 330"/>
                  <a:gd name="T30" fmla="*/ 67 w 489"/>
                  <a:gd name="T31" fmla="*/ 115 h 330"/>
                  <a:gd name="T32" fmla="*/ 37 w 489"/>
                  <a:gd name="T33" fmla="*/ 129 h 330"/>
                  <a:gd name="T34" fmla="*/ 35 w 489"/>
                  <a:gd name="T35" fmla="*/ 153 h 330"/>
                  <a:gd name="T36" fmla="*/ 18 w 489"/>
                  <a:gd name="T37" fmla="*/ 164 h 330"/>
                  <a:gd name="T38" fmla="*/ 18 w 489"/>
                  <a:gd name="T39" fmla="*/ 196 h 330"/>
                  <a:gd name="T40" fmla="*/ 18 w 489"/>
                  <a:gd name="T41" fmla="*/ 216 h 330"/>
                  <a:gd name="T42" fmla="*/ 9 w 489"/>
                  <a:gd name="T43" fmla="*/ 229 h 330"/>
                  <a:gd name="T44" fmla="*/ 0 w 489"/>
                  <a:gd name="T45" fmla="*/ 238 h 330"/>
                  <a:gd name="T46" fmla="*/ 18 w 489"/>
                  <a:gd name="T47" fmla="*/ 258 h 330"/>
                  <a:gd name="T48" fmla="*/ 34 w 489"/>
                  <a:gd name="T49" fmla="*/ 267 h 330"/>
                  <a:gd name="T50" fmla="*/ 44 w 489"/>
                  <a:gd name="T51" fmla="*/ 278 h 330"/>
                  <a:gd name="T52" fmla="*/ 58 w 489"/>
                  <a:gd name="T53" fmla="*/ 286 h 330"/>
                  <a:gd name="T54" fmla="*/ 68 w 489"/>
                  <a:gd name="T55" fmla="*/ 295 h 330"/>
                  <a:gd name="T56" fmla="*/ 71 w 489"/>
                  <a:gd name="T57" fmla="*/ 305 h 330"/>
                  <a:gd name="T58" fmla="*/ 85 w 489"/>
                  <a:gd name="T59" fmla="*/ 313 h 330"/>
                  <a:gd name="T60" fmla="*/ 100 w 489"/>
                  <a:gd name="T61" fmla="*/ 330 h 330"/>
                  <a:gd name="T62" fmla="*/ 128 w 489"/>
                  <a:gd name="T63" fmla="*/ 296 h 330"/>
                  <a:gd name="T64" fmla="*/ 149 w 489"/>
                  <a:gd name="T65" fmla="*/ 276 h 330"/>
                  <a:gd name="T66" fmla="*/ 155 w 489"/>
                  <a:gd name="T67" fmla="*/ 266 h 330"/>
                  <a:gd name="T68" fmla="*/ 185 w 489"/>
                  <a:gd name="T69" fmla="*/ 261 h 330"/>
                  <a:gd name="T70" fmla="*/ 203 w 489"/>
                  <a:gd name="T71" fmla="*/ 257 h 330"/>
                  <a:gd name="T72" fmla="*/ 217 w 489"/>
                  <a:gd name="T73" fmla="*/ 251 h 330"/>
                  <a:gd name="T74" fmla="*/ 234 w 489"/>
                  <a:gd name="T75" fmla="*/ 260 h 330"/>
                  <a:gd name="T76" fmla="*/ 252 w 489"/>
                  <a:gd name="T77" fmla="*/ 272 h 330"/>
                  <a:gd name="T78" fmla="*/ 264 w 489"/>
                  <a:gd name="T79" fmla="*/ 275 h 330"/>
                  <a:gd name="T80" fmla="*/ 273 w 489"/>
                  <a:gd name="T81" fmla="*/ 266 h 330"/>
                  <a:gd name="T82" fmla="*/ 292 w 489"/>
                  <a:gd name="T83" fmla="*/ 243 h 330"/>
                  <a:gd name="T84" fmla="*/ 304 w 489"/>
                  <a:gd name="T85" fmla="*/ 234 h 330"/>
                  <a:gd name="T86" fmla="*/ 314 w 489"/>
                  <a:gd name="T87" fmla="*/ 217 h 330"/>
                  <a:gd name="T88" fmla="*/ 320 w 489"/>
                  <a:gd name="T89" fmla="*/ 206 h 330"/>
                  <a:gd name="T90" fmla="*/ 328 w 489"/>
                  <a:gd name="T91" fmla="*/ 191 h 330"/>
                  <a:gd name="T92" fmla="*/ 343 w 489"/>
                  <a:gd name="T93" fmla="*/ 185 h 330"/>
                  <a:gd name="T94" fmla="*/ 355 w 489"/>
                  <a:gd name="T95" fmla="*/ 185 h 330"/>
                  <a:gd name="T96" fmla="*/ 361 w 489"/>
                  <a:gd name="T97" fmla="*/ 179 h 330"/>
                  <a:gd name="T98" fmla="*/ 386 w 489"/>
                  <a:gd name="T99" fmla="*/ 173 h 330"/>
                  <a:gd name="T100" fmla="*/ 407 w 489"/>
                  <a:gd name="T101" fmla="*/ 173 h 330"/>
                  <a:gd name="T102" fmla="*/ 431 w 489"/>
                  <a:gd name="T103" fmla="*/ 165 h 330"/>
                  <a:gd name="T104" fmla="*/ 428 w 489"/>
                  <a:gd name="T105" fmla="*/ 141 h 330"/>
                  <a:gd name="T106" fmla="*/ 440 w 489"/>
                  <a:gd name="T107" fmla="*/ 132 h 330"/>
                  <a:gd name="T108" fmla="*/ 443 w 489"/>
                  <a:gd name="T109" fmla="*/ 127 h 330"/>
                  <a:gd name="T110" fmla="*/ 451 w 489"/>
                  <a:gd name="T111" fmla="*/ 120 h 330"/>
                  <a:gd name="T112" fmla="*/ 474 w 489"/>
                  <a:gd name="T113" fmla="*/ 114 h 330"/>
                  <a:gd name="T114" fmla="*/ 489 w 489"/>
                  <a:gd name="T115" fmla="*/ 109 h 330"/>
                  <a:gd name="T116" fmla="*/ 486 w 489"/>
                  <a:gd name="T117" fmla="*/ 73 h 330"/>
                  <a:gd name="T118" fmla="*/ 487 w 489"/>
                  <a:gd name="T119" fmla="*/ 62 h 330"/>
                  <a:gd name="T120" fmla="*/ 431 w 489"/>
                  <a:gd name="T121" fmla="*/ 71 h 330"/>
                  <a:gd name="T122" fmla="*/ 386 w 489"/>
                  <a:gd name="T123" fmla="*/ 41 h 330"/>
                  <a:gd name="T124" fmla="*/ 367 w 489"/>
                  <a:gd name="T125" fmla="*/ 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9" h="330">
                    <a:moveTo>
                      <a:pt x="367" y="0"/>
                    </a:moveTo>
                    <a:lnTo>
                      <a:pt x="366" y="1"/>
                    </a:lnTo>
                    <a:lnTo>
                      <a:pt x="364" y="1"/>
                    </a:lnTo>
                    <a:lnTo>
                      <a:pt x="364" y="1"/>
                    </a:lnTo>
                    <a:lnTo>
                      <a:pt x="364" y="1"/>
                    </a:lnTo>
                    <a:lnTo>
                      <a:pt x="361" y="3"/>
                    </a:lnTo>
                    <a:lnTo>
                      <a:pt x="361" y="3"/>
                    </a:lnTo>
                    <a:lnTo>
                      <a:pt x="361" y="3"/>
                    </a:lnTo>
                    <a:lnTo>
                      <a:pt x="360" y="3"/>
                    </a:lnTo>
                    <a:lnTo>
                      <a:pt x="358" y="4"/>
                    </a:lnTo>
                    <a:lnTo>
                      <a:pt x="358" y="4"/>
                    </a:lnTo>
                    <a:lnTo>
                      <a:pt x="357" y="4"/>
                    </a:lnTo>
                    <a:lnTo>
                      <a:pt x="355" y="6"/>
                    </a:lnTo>
                    <a:lnTo>
                      <a:pt x="352" y="9"/>
                    </a:lnTo>
                    <a:lnTo>
                      <a:pt x="351" y="9"/>
                    </a:lnTo>
                    <a:lnTo>
                      <a:pt x="349" y="9"/>
                    </a:lnTo>
                    <a:lnTo>
                      <a:pt x="348" y="6"/>
                    </a:lnTo>
                    <a:lnTo>
                      <a:pt x="345" y="3"/>
                    </a:lnTo>
                    <a:lnTo>
                      <a:pt x="343" y="3"/>
                    </a:lnTo>
                    <a:lnTo>
                      <a:pt x="342" y="3"/>
                    </a:lnTo>
                    <a:lnTo>
                      <a:pt x="337" y="6"/>
                    </a:lnTo>
                    <a:lnTo>
                      <a:pt x="337" y="9"/>
                    </a:lnTo>
                    <a:lnTo>
                      <a:pt x="336" y="10"/>
                    </a:lnTo>
                    <a:lnTo>
                      <a:pt x="334" y="12"/>
                    </a:lnTo>
                    <a:lnTo>
                      <a:pt x="334" y="12"/>
                    </a:lnTo>
                    <a:lnTo>
                      <a:pt x="331" y="12"/>
                    </a:lnTo>
                    <a:lnTo>
                      <a:pt x="329" y="13"/>
                    </a:lnTo>
                    <a:lnTo>
                      <a:pt x="328" y="15"/>
                    </a:lnTo>
                    <a:lnTo>
                      <a:pt x="322" y="18"/>
                    </a:lnTo>
                    <a:lnTo>
                      <a:pt x="320" y="18"/>
                    </a:lnTo>
                    <a:lnTo>
                      <a:pt x="319" y="20"/>
                    </a:lnTo>
                    <a:lnTo>
                      <a:pt x="319" y="21"/>
                    </a:lnTo>
                    <a:lnTo>
                      <a:pt x="319" y="24"/>
                    </a:lnTo>
                    <a:lnTo>
                      <a:pt x="317" y="26"/>
                    </a:lnTo>
                    <a:lnTo>
                      <a:pt x="314" y="27"/>
                    </a:lnTo>
                    <a:lnTo>
                      <a:pt x="313" y="27"/>
                    </a:lnTo>
                    <a:lnTo>
                      <a:pt x="307" y="30"/>
                    </a:lnTo>
                    <a:lnTo>
                      <a:pt x="304" y="32"/>
                    </a:lnTo>
                    <a:lnTo>
                      <a:pt x="302" y="33"/>
                    </a:lnTo>
                    <a:lnTo>
                      <a:pt x="296" y="35"/>
                    </a:lnTo>
                    <a:lnTo>
                      <a:pt x="296" y="35"/>
                    </a:lnTo>
                    <a:lnTo>
                      <a:pt x="295" y="35"/>
                    </a:lnTo>
                    <a:lnTo>
                      <a:pt x="295" y="35"/>
                    </a:lnTo>
                    <a:lnTo>
                      <a:pt x="292" y="36"/>
                    </a:lnTo>
                    <a:lnTo>
                      <a:pt x="292" y="36"/>
                    </a:lnTo>
                    <a:lnTo>
                      <a:pt x="290" y="36"/>
                    </a:lnTo>
                    <a:lnTo>
                      <a:pt x="288" y="39"/>
                    </a:lnTo>
                    <a:lnTo>
                      <a:pt x="285" y="41"/>
                    </a:lnTo>
                    <a:lnTo>
                      <a:pt x="285" y="42"/>
                    </a:lnTo>
                    <a:lnTo>
                      <a:pt x="282" y="44"/>
                    </a:lnTo>
                    <a:lnTo>
                      <a:pt x="282" y="44"/>
                    </a:lnTo>
                    <a:lnTo>
                      <a:pt x="279" y="48"/>
                    </a:lnTo>
                    <a:lnTo>
                      <a:pt x="276" y="51"/>
                    </a:lnTo>
                    <a:lnTo>
                      <a:pt x="275" y="53"/>
                    </a:lnTo>
                    <a:lnTo>
                      <a:pt x="264" y="65"/>
                    </a:lnTo>
                    <a:lnTo>
                      <a:pt x="263" y="70"/>
                    </a:lnTo>
                    <a:lnTo>
                      <a:pt x="261" y="71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7" y="77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2"/>
                    </a:lnTo>
                    <a:lnTo>
                      <a:pt x="252" y="83"/>
                    </a:lnTo>
                    <a:lnTo>
                      <a:pt x="251" y="83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4" y="91"/>
                    </a:lnTo>
                    <a:lnTo>
                      <a:pt x="241" y="93"/>
                    </a:lnTo>
                    <a:lnTo>
                      <a:pt x="240" y="94"/>
                    </a:lnTo>
                    <a:lnTo>
                      <a:pt x="238" y="96"/>
                    </a:lnTo>
                    <a:lnTo>
                      <a:pt x="234" y="99"/>
                    </a:lnTo>
                    <a:lnTo>
                      <a:pt x="234" y="99"/>
                    </a:lnTo>
                    <a:lnTo>
                      <a:pt x="232" y="99"/>
                    </a:lnTo>
                    <a:lnTo>
                      <a:pt x="228" y="100"/>
                    </a:lnTo>
                    <a:lnTo>
                      <a:pt x="226" y="102"/>
                    </a:lnTo>
                    <a:lnTo>
                      <a:pt x="225" y="103"/>
                    </a:lnTo>
                    <a:lnTo>
                      <a:pt x="225" y="105"/>
                    </a:lnTo>
                    <a:lnTo>
                      <a:pt x="225" y="105"/>
                    </a:lnTo>
                    <a:lnTo>
                      <a:pt x="223" y="106"/>
                    </a:lnTo>
                    <a:lnTo>
                      <a:pt x="219" y="106"/>
                    </a:lnTo>
                    <a:lnTo>
                      <a:pt x="216" y="108"/>
                    </a:lnTo>
                    <a:lnTo>
                      <a:pt x="214" y="112"/>
                    </a:lnTo>
                    <a:lnTo>
                      <a:pt x="213" y="112"/>
                    </a:lnTo>
                    <a:lnTo>
                      <a:pt x="211" y="112"/>
                    </a:lnTo>
                    <a:lnTo>
                      <a:pt x="208" y="112"/>
                    </a:lnTo>
                    <a:lnTo>
                      <a:pt x="202" y="112"/>
                    </a:lnTo>
                    <a:lnTo>
                      <a:pt x="200" y="112"/>
                    </a:lnTo>
                    <a:lnTo>
                      <a:pt x="196" y="112"/>
                    </a:lnTo>
                    <a:lnTo>
                      <a:pt x="190" y="112"/>
                    </a:lnTo>
                    <a:lnTo>
                      <a:pt x="188" y="111"/>
                    </a:lnTo>
                    <a:lnTo>
                      <a:pt x="185" y="109"/>
                    </a:lnTo>
                    <a:lnTo>
                      <a:pt x="184" y="109"/>
                    </a:lnTo>
                    <a:lnTo>
                      <a:pt x="184" y="109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79" y="111"/>
                    </a:lnTo>
                    <a:lnTo>
                      <a:pt x="173" y="111"/>
                    </a:lnTo>
                    <a:lnTo>
                      <a:pt x="170" y="111"/>
                    </a:lnTo>
                    <a:lnTo>
                      <a:pt x="167" y="112"/>
                    </a:lnTo>
                    <a:lnTo>
                      <a:pt x="166" y="112"/>
                    </a:lnTo>
                    <a:lnTo>
                      <a:pt x="163" y="112"/>
                    </a:lnTo>
                    <a:lnTo>
                      <a:pt x="152" y="115"/>
                    </a:lnTo>
                    <a:lnTo>
                      <a:pt x="146" y="118"/>
                    </a:lnTo>
                    <a:lnTo>
                      <a:pt x="143" y="117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7" y="117"/>
                    </a:lnTo>
                    <a:lnTo>
                      <a:pt x="135" y="112"/>
                    </a:lnTo>
                    <a:lnTo>
                      <a:pt x="134" y="111"/>
                    </a:lnTo>
                    <a:lnTo>
                      <a:pt x="132" y="108"/>
                    </a:lnTo>
                    <a:lnTo>
                      <a:pt x="132" y="106"/>
                    </a:lnTo>
                    <a:lnTo>
                      <a:pt x="128" y="103"/>
                    </a:lnTo>
                    <a:lnTo>
                      <a:pt x="125" y="102"/>
                    </a:lnTo>
                    <a:lnTo>
                      <a:pt x="120" y="100"/>
                    </a:lnTo>
                    <a:lnTo>
                      <a:pt x="117" y="102"/>
                    </a:lnTo>
                    <a:lnTo>
                      <a:pt x="111" y="102"/>
                    </a:lnTo>
                    <a:lnTo>
                      <a:pt x="106" y="103"/>
                    </a:lnTo>
                    <a:lnTo>
                      <a:pt x="100" y="103"/>
                    </a:lnTo>
                    <a:lnTo>
                      <a:pt x="96" y="106"/>
                    </a:lnTo>
                    <a:lnTo>
                      <a:pt x="93" y="108"/>
                    </a:lnTo>
                    <a:lnTo>
                      <a:pt x="90" y="108"/>
                    </a:lnTo>
                    <a:lnTo>
                      <a:pt x="74" y="114"/>
                    </a:lnTo>
                    <a:lnTo>
                      <a:pt x="70" y="115"/>
                    </a:lnTo>
                    <a:lnTo>
                      <a:pt x="67" y="115"/>
                    </a:lnTo>
                    <a:lnTo>
                      <a:pt x="65" y="115"/>
                    </a:lnTo>
                    <a:lnTo>
                      <a:pt x="53" y="121"/>
                    </a:lnTo>
                    <a:lnTo>
                      <a:pt x="50" y="121"/>
                    </a:lnTo>
                    <a:lnTo>
                      <a:pt x="46" y="121"/>
                    </a:lnTo>
                    <a:lnTo>
                      <a:pt x="43" y="123"/>
                    </a:lnTo>
                    <a:lnTo>
                      <a:pt x="41" y="124"/>
                    </a:lnTo>
                    <a:lnTo>
                      <a:pt x="40" y="126"/>
                    </a:lnTo>
                    <a:lnTo>
                      <a:pt x="37" y="129"/>
                    </a:lnTo>
                    <a:lnTo>
                      <a:pt x="35" y="131"/>
                    </a:lnTo>
                    <a:lnTo>
                      <a:pt x="34" y="131"/>
                    </a:lnTo>
                    <a:lnTo>
                      <a:pt x="34" y="132"/>
                    </a:lnTo>
                    <a:lnTo>
                      <a:pt x="32" y="134"/>
                    </a:lnTo>
                    <a:lnTo>
                      <a:pt x="30" y="141"/>
                    </a:lnTo>
                    <a:lnTo>
                      <a:pt x="34" y="147"/>
                    </a:lnTo>
                    <a:lnTo>
                      <a:pt x="34" y="149"/>
                    </a:lnTo>
                    <a:lnTo>
                      <a:pt x="35" y="153"/>
                    </a:lnTo>
                    <a:lnTo>
                      <a:pt x="35" y="153"/>
                    </a:lnTo>
                    <a:lnTo>
                      <a:pt x="34" y="155"/>
                    </a:lnTo>
                    <a:lnTo>
                      <a:pt x="32" y="156"/>
                    </a:lnTo>
                    <a:lnTo>
                      <a:pt x="30" y="158"/>
                    </a:lnTo>
                    <a:lnTo>
                      <a:pt x="26" y="159"/>
                    </a:lnTo>
                    <a:lnTo>
                      <a:pt x="24" y="161"/>
                    </a:lnTo>
                    <a:lnTo>
                      <a:pt x="21" y="161"/>
                    </a:lnTo>
                    <a:lnTo>
                      <a:pt x="18" y="164"/>
                    </a:lnTo>
                    <a:lnTo>
                      <a:pt x="18" y="165"/>
                    </a:lnTo>
                    <a:lnTo>
                      <a:pt x="20" y="170"/>
                    </a:lnTo>
                    <a:lnTo>
                      <a:pt x="18" y="172"/>
                    </a:lnTo>
                    <a:lnTo>
                      <a:pt x="18" y="175"/>
                    </a:lnTo>
                    <a:lnTo>
                      <a:pt x="20" y="179"/>
                    </a:lnTo>
                    <a:lnTo>
                      <a:pt x="18" y="190"/>
                    </a:lnTo>
                    <a:lnTo>
                      <a:pt x="20" y="194"/>
                    </a:lnTo>
                    <a:lnTo>
                      <a:pt x="18" y="196"/>
                    </a:lnTo>
                    <a:lnTo>
                      <a:pt x="18" y="197"/>
                    </a:lnTo>
                    <a:lnTo>
                      <a:pt x="18" y="199"/>
                    </a:lnTo>
                    <a:lnTo>
                      <a:pt x="18" y="200"/>
                    </a:lnTo>
                    <a:lnTo>
                      <a:pt x="18" y="205"/>
                    </a:lnTo>
                    <a:lnTo>
                      <a:pt x="18" y="208"/>
                    </a:lnTo>
                    <a:lnTo>
                      <a:pt x="20" y="210"/>
                    </a:lnTo>
                    <a:lnTo>
                      <a:pt x="20" y="213"/>
                    </a:lnTo>
                    <a:lnTo>
                      <a:pt x="18" y="216"/>
                    </a:lnTo>
                    <a:lnTo>
                      <a:pt x="18" y="219"/>
                    </a:lnTo>
                    <a:lnTo>
                      <a:pt x="15" y="225"/>
                    </a:lnTo>
                    <a:lnTo>
                      <a:pt x="14" y="226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9" y="229"/>
                    </a:lnTo>
                    <a:lnTo>
                      <a:pt x="5" y="232"/>
                    </a:lnTo>
                    <a:lnTo>
                      <a:pt x="3" y="234"/>
                    </a:lnTo>
                    <a:lnTo>
                      <a:pt x="3" y="234"/>
                    </a:lnTo>
                    <a:lnTo>
                      <a:pt x="0" y="235"/>
                    </a:lnTo>
                    <a:lnTo>
                      <a:pt x="0" y="235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8"/>
                    </a:lnTo>
                    <a:lnTo>
                      <a:pt x="9" y="244"/>
                    </a:lnTo>
                    <a:lnTo>
                      <a:pt x="11" y="246"/>
                    </a:lnTo>
                    <a:lnTo>
                      <a:pt x="12" y="249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5" y="255"/>
                    </a:lnTo>
                    <a:lnTo>
                      <a:pt x="18" y="258"/>
                    </a:lnTo>
                    <a:lnTo>
                      <a:pt x="18" y="258"/>
                    </a:lnTo>
                    <a:lnTo>
                      <a:pt x="20" y="261"/>
                    </a:lnTo>
                    <a:lnTo>
                      <a:pt x="21" y="261"/>
                    </a:lnTo>
                    <a:lnTo>
                      <a:pt x="26" y="263"/>
                    </a:lnTo>
                    <a:lnTo>
                      <a:pt x="27" y="264"/>
                    </a:lnTo>
                    <a:lnTo>
                      <a:pt x="27" y="266"/>
                    </a:lnTo>
                    <a:lnTo>
                      <a:pt x="27" y="267"/>
                    </a:lnTo>
                    <a:lnTo>
                      <a:pt x="29" y="267"/>
                    </a:lnTo>
                    <a:lnTo>
                      <a:pt x="34" y="267"/>
                    </a:lnTo>
                    <a:lnTo>
                      <a:pt x="35" y="269"/>
                    </a:lnTo>
                    <a:lnTo>
                      <a:pt x="37" y="270"/>
                    </a:lnTo>
                    <a:lnTo>
                      <a:pt x="37" y="272"/>
                    </a:lnTo>
                    <a:lnTo>
                      <a:pt x="38" y="273"/>
                    </a:lnTo>
                    <a:lnTo>
                      <a:pt x="38" y="276"/>
                    </a:lnTo>
                    <a:lnTo>
                      <a:pt x="41" y="275"/>
                    </a:lnTo>
                    <a:lnTo>
                      <a:pt x="43" y="276"/>
                    </a:lnTo>
                    <a:lnTo>
                      <a:pt x="44" y="278"/>
                    </a:lnTo>
                    <a:lnTo>
                      <a:pt x="47" y="278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53" y="282"/>
                    </a:lnTo>
                    <a:lnTo>
                      <a:pt x="56" y="284"/>
                    </a:lnTo>
                    <a:lnTo>
                      <a:pt x="56" y="284"/>
                    </a:lnTo>
                    <a:lnTo>
                      <a:pt x="56" y="286"/>
                    </a:lnTo>
                    <a:lnTo>
                      <a:pt x="58" y="286"/>
                    </a:lnTo>
                    <a:lnTo>
                      <a:pt x="59" y="286"/>
                    </a:lnTo>
                    <a:lnTo>
                      <a:pt x="61" y="289"/>
                    </a:lnTo>
                    <a:lnTo>
                      <a:pt x="61" y="287"/>
                    </a:lnTo>
                    <a:lnTo>
                      <a:pt x="62" y="287"/>
                    </a:lnTo>
                    <a:lnTo>
                      <a:pt x="64" y="289"/>
                    </a:lnTo>
                    <a:lnTo>
                      <a:pt x="65" y="292"/>
                    </a:lnTo>
                    <a:lnTo>
                      <a:pt x="67" y="295"/>
                    </a:lnTo>
                    <a:lnTo>
                      <a:pt x="68" y="295"/>
                    </a:lnTo>
                    <a:lnTo>
                      <a:pt x="68" y="296"/>
                    </a:lnTo>
                    <a:lnTo>
                      <a:pt x="68" y="299"/>
                    </a:lnTo>
                    <a:lnTo>
                      <a:pt x="68" y="301"/>
                    </a:lnTo>
                    <a:lnTo>
                      <a:pt x="68" y="304"/>
                    </a:lnTo>
                    <a:lnTo>
                      <a:pt x="68" y="304"/>
                    </a:lnTo>
                    <a:lnTo>
                      <a:pt x="68" y="305"/>
                    </a:lnTo>
                    <a:lnTo>
                      <a:pt x="70" y="305"/>
                    </a:lnTo>
                    <a:lnTo>
                      <a:pt x="71" y="305"/>
                    </a:lnTo>
                    <a:lnTo>
                      <a:pt x="73" y="305"/>
                    </a:lnTo>
                    <a:lnTo>
                      <a:pt x="74" y="305"/>
                    </a:lnTo>
                    <a:lnTo>
                      <a:pt x="76" y="307"/>
                    </a:lnTo>
                    <a:lnTo>
                      <a:pt x="78" y="307"/>
                    </a:lnTo>
                    <a:lnTo>
                      <a:pt x="79" y="307"/>
                    </a:lnTo>
                    <a:lnTo>
                      <a:pt x="84" y="310"/>
                    </a:lnTo>
                    <a:lnTo>
                      <a:pt x="85" y="313"/>
                    </a:lnTo>
                    <a:lnTo>
                      <a:pt x="85" y="313"/>
                    </a:lnTo>
                    <a:lnTo>
                      <a:pt x="90" y="314"/>
                    </a:lnTo>
                    <a:lnTo>
                      <a:pt x="91" y="316"/>
                    </a:lnTo>
                    <a:lnTo>
                      <a:pt x="93" y="319"/>
                    </a:lnTo>
                    <a:lnTo>
                      <a:pt x="93" y="322"/>
                    </a:lnTo>
                    <a:lnTo>
                      <a:pt x="96" y="328"/>
                    </a:lnTo>
                    <a:lnTo>
                      <a:pt x="97" y="328"/>
                    </a:lnTo>
                    <a:lnTo>
                      <a:pt x="100" y="330"/>
                    </a:lnTo>
                    <a:lnTo>
                      <a:pt x="100" y="330"/>
                    </a:lnTo>
                    <a:lnTo>
                      <a:pt x="103" y="322"/>
                    </a:lnTo>
                    <a:lnTo>
                      <a:pt x="111" y="313"/>
                    </a:lnTo>
                    <a:lnTo>
                      <a:pt x="112" y="311"/>
                    </a:lnTo>
                    <a:lnTo>
                      <a:pt x="112" y="311"/>
                    </a:lnTo>
                    <a:lnTo>
                      <a:pt x="112" y="308"/>
                    </a:lnTo>
                    <a:lnTo>
                      <a:pt x="117" y="304"/>
                    </a:lnTo>
                    <a:lnTo>
                      <a:pt x="119" y="304"/>
                    </a:lnTo>
                    <a:lnTo>
                      <a:pt x="128" y="296"/>
                    </a:lnTo>
                    <a:lnTo>
                      <a:pt x="129" y="296"/>
                    </a:lnTo>
                    <a:lnTo>
                      <a:pt x="134" y="295"/>
                    </a:lnTo>
                    <a:lnTo>
                      <a:pt x="143" y="292"/>
                    </a:lnTo>
                    <a:lnTo>
                      <a:pt x="144" y="289"/>
                    </a:lnTo>
                    <a:lnTo>
                      <a:pt x="146" y="286"/>
                    </a:lnTo>
                    <a:lnTo>
                      <a:pt x="146" y="286"/>
                    </a:lnTo>
                    <a:lnTo>
                      <a:pt x="149" y="281"/>
                    </a:lnTo>
                    <a:lnTo>
                      <a:pt x="149" y="276"/>
                    </a:lnTo>
                    <a:lnTo>
                      <a:pt x="149" y="273"/>
                    </a:lnTo>
                    <a:lnTo>
                      <a:pt x="150" y="273"/>
                    </a:lnTo>
                    <a:lnTo>
                      <a:pt x="150" y="272"/>
                    </a:lnTo>
                    <a:lnTo>
                      <a:pt x="150" y="272"/>
                    </a:lnTo>
                    <a:lnTo>
                      <a:pt x="152" y="270"/>
                    </a:lnTo>
                    <a:lnTo>
                      <a:pt x="152" y="267"/>
                    </a:lnTo>
                    <a:lnTo>
                      <a:pt x="153" y="266"/>
                    </a:lnTo>
                    <a:lnTo>
                      <a:pt x="155" y="266"/>
                    </a:lnTo>
                    <a:lnTo>
                      <a:pt x="156" y="267"/>
                    </a:lnTo>
                    <a:lnTo>
                      <a:pt x="161" y="273"/>
                    </a:lnTo>
                    <a:lnTo>
                      <a:pt x="164" y="273"/>
                    </a:lnTo>
                    <a:lnTo>
                      <a:pt x="173" y="269"/>
                    </a:lnTo>
                    <a:lnTo>
                      <a:pt x="175" y="267"/>
                    </a:lnTo>
                    <a:lnTo>
                      <a:pt x="178" y="263"/>
                    </a:lnTo>
                    <a:lnTo>
                      <a:pt x="181" y="261"/>
                    </a:lnTo>
                    <a:lnTo>
                      <a:pt x="185" y="261"/>
                    </a:lnTo>
                    <a:lnTo>
                      <a:pt x="187" y="261"/>
                    </a:lnTo>
                    <a:lnTo>
                      <a:pt x="188" y="261"/>
                    </a:lnTo>
                    <a:lnTo>
                      <a:pt x="194" y="260"/>
                    </a:lnTo>
                    <a:lnTo>
                      <a:pt x="194" y="258"/>
                    </a:lnTo>
                    <a:lnTo>
                      <a:pt x="199" y="258"/>
                    </a:lnTo>
                    <a:lnTo>
                      <a:pt x="200" y="257"/>
                    </a:lnTo>
                    <a:lnTo>
                      <a:pt x="200" y="257"/>
                    </a:lnTo>
                    <a:lnTo>
                      <a:pt x="203" y="257"/>
                    </a:lnTo>
                    <a:lnTo>
                      <a:pt x="205" y="257"/>
                    </a:lnTo>
                    <a:lnTo>
                      <a:pt x="205" y="255"/>
                    </a:lnTo>
                    <a:lnTo>
                      <a:pt x="208" y="252"/>
                    </a:lnTo>
                    <a:lnTo>
                      <a:pt x="210" y="252"/>
                    </a:lnTo>
                    <a:lnTo>
                      <a:pt x="213" y="252"/>
                    </a:lnTo>
                    <a:lnTo>
                      <a:pt x="213" y="252"/>
                    </a:lnTo>
                    <a:lnTo>
                      <a:pt x="216" y="251"/>
                    </a:lnTo>
                    <a:lnTo>
                      <a:pt x="217" y="251"/>
                    </a:lnTo>
                    <a:lnTo>
                      <a:pt x="219" y="252"/>
                    </a:lnTo>
                    <a:lnTo>
                      <a:pt x="223" y="255"/>
                    </a:lnTo>
                    <a:lnTo>
                      <a:pt x="225" y="257"/>
                    </a:lnTo>
                    <a:lnTo>
                      <a:pt x="228" y="258"/>
                    </a:lnTo>
                    <a:lnTo>
                      <a:pt x="228" y="258"/>
                    </a:lnTo>
                    <a:lnTo>
                      <a:pt x="229" y="258"/>
                    </a:lnTo>
                    <a:lnTo>
                      <a:pt x="231" y="260"/>
                    </a:lnTo>
                    <a:lnTo>
                      <a:pt x="234" y="260"/>
                    </a:lnTo>
                    <a:lnTo>
                      <a:pt x="234" y="260"/>
                    </a:lnTo>
                    <a:lnTo>
                      <a:pt x="237" y="260"/>
                    </a:lnTo>
                    <a:lnTo>
                      <a:pt x="243" y="264"/>
                    </a:lnTo>
                    <a:lnTo>
                      <a:pt x="246" y="269"/>
                    </a:lnTo>
                    <a:lnTo>
                      <a:pt x="246" y="269"/>
                    </a:lnTo>
                    <a:lnTo>
                      <a:pt x="247" y="269"/>
                    </a:lnTo>
                    <a:lnTo>
                      <a:pt x="251" y="270"/>
                    </a:lnTo>
                    <a:lnTo>
                      <a:pt x="252" y="272"/>
                    </a:lnTo>
                    <a:lnTo>
                      <a:pt x="254" y="273"/>
                    </a:lnTo>
                    <a:lnTo>
                      <a:pt x="254" y="273"/>
                    </a:lnTo>
                    <a:lnTo>
                      <a:pt x="255" y="273"/>
                    </a:lnTo>
                    <a:lnTo>
                      <a:pt x="258" y="275"/>
                    </a:lnTo>
                    <a:lnTo>
                      <a:pt x="260" y="275"/>
                    </a:lnTo>
                    <a:lnTo>
                      <a:pt x="260" y="276"/>
                    </a:lnTo>
                    <a:lnTo>
                      <a:pt x="263" y="276"/>
                    </a:lnTo>
                    <a:lnTo>
                      <a:pt x="264" y="275"/>
                    </a:lnTo>
                    <a:lnTo>
                      <a:pt x="266" y="275"/>
                    </a:lnTo>
                    <a:lnTo>
                      <a:pt x="267" y="276"/>
                    </a:lnTo>
                    <a:lnTo>
                      <a:pt x="272" y="275"/>
                    </a:lnTo>
                    <a:lnTo>
                      <a:pt x="273" y="273"/>
                    </a:lnTo>
                    <a:lnTo>
                      <a:pt x="273" y="272"/>
                    </a:lnTo>
                    <a:lnTo>
                      <a:pt x="273" y="270"/>
                    </a:lnTo>
                    <a:lnTo>
                      <a:pt x="273" y="270"/>
                    </a:lnTo>
                    <a:lnTo>
                      <a:pt x="273" y="266"/>
                    </a:lnTo>
                    <a:lnTo>
                      <a:pt x="273" y="266"/>
                    </a:lnTo>
                    <a:lnTo>
                      <a:pt x="279" y="263"/>
                    </a:lnTo>
                    <a:lnTo>
                      <a:pt x="281" y="260"/>
                    </a:lnTo>
                    <a:lnTo>
                      <a:pt x="282" y="255"/>
                    </a:lnTo>
                    <a:lnTo>
                      <a:pt x="284" y="252"/>
                    </a:lnTo>
                    <a:lnTo>
                      <a:pt x="285" y="251"/>
                    </a:lnTo>
                    <a:lnTo>
                      <a:pt x="292" y="243"/>
                    </a:lnTo>
                    <a:lnTo>
                      <a:pt x="292" y="243"/>
                    </a:lnTo>
                    <a:lnTo>
                      <a:pt x="292" y="241"/>
                    </a:lnTo>
                    <a:lnTo>
                      <a:pt x="292" y="241"/>
                    </a:lnTo>
                    <a:lnTo>
                      <a:pt x="295" y="240"/>
                    </a:lnTo>
                    <a:lnTo>
                      <a:pt x="296" y="238"/>
                    </a:lnTo>
                    <a:lnTo>
                      <a:pt x="299" y="235"/>
                    </a:lnTo>
                    <a:lnTo>
                      <a:pt x="301" y="235"/>
                    </a:lnTo>
                    <a:lnTo>
                      <a:pt x="301" y="235"/>
                    </a:lnTo>
                    <a:lnTo>
                      <a:pt x="304" y="234"/>
                    </a:lnTo>
                    <a:lnTo>
                      <a:pt x="304" y="231"/>
                    </a:lnTo>
                    <a:lnTo>
                      <a:pt x="305" y="228"/>
                    </a:lnTo>
                    <a:lnTo>
                      <a:pt x="310" y="223"/>
                    </a:lnTo>
                    <a:lnTo>
                      <a:pt x="311" y="220"/>
                    </a:lnTo>
                    <a:lnTo>
                      <a:pt x="313" y="220"/>
                    </a:lnTo>
                    <a:lnTo>
                      <a:pt x="314" y="219"/>
                    </a:lnTo>
                    <a:lnTo>
                      <a:pt x="314" y="219"/>
                    </a:lnTo>
                    <a:lnTo>
                      <a:pt x="314" y="217"/>
                    </a:lnTo>
                    <a:lnTo>
                      <a:pt x="314" y="217"/>
                    </a:lnTo>
                    <a:lnTo>
                      <a:pt x="319" y="214"/>
                    </a:lnTo>
                    <a:lnTo>
                      <a:pt x="319" y="213"/>
                    </a:lnTo>
                    <a:lnTo>
                      <a:pt x="320" y="210"/>
                    </a:lnTo>
                    <a:lnTo>
                      <a:pt x="320" y="210"/>
                    </a:lnTo>
                    <a:lnTo>
                      <a:pt x="320" y="208"/>
                    </a:lnTo>
                    <a:lnTo>
                      <a:pt x="322" y="206"/>
                    </a:lnTo>
                    <a:lnTo>
                      <a:pt x="320" y="206"/>
                    </a:lnTo>
                    <a:lnTo>
                      <a:pt x="320" y="203"/>
                    </a:lnTo>
                    <a:lnTo>
                      <a:pt x="322" y="203"/>
                    </a:lnTo>
                    <a:lnTo>
                      <a:pt x="322" y="202"/>
                    </a:lnTo>
                    <a:lnTo>
                      <a:pt x="322" y="200"/>
                    </a:lnTo>
                    <a:lnTo>
                      <a:pt x="322" y="200"/>
                    </a:lnTo>
                    <a:lnTo>
                      <a:pt x="326" y="196"/>
                    </a:lnTo>
                    <a:lnTo>
                      <a:pt x="328" y="193"/>
                    </a:lnTo>
                    <a:lnTo>
                      <a:pt x="328" y="191"/>
                    </a:lnTo>
                    <a:lnTo>
                      <a:pt x="329" y="190"/>
                    </a:lnTo>
                    <a:lnTo>
                      <a:pt x="331" y="188"/>
                    </a:lnTo>
                    <a:lnTo>
                      <a:pt x="331" y="188"/>
                    </a:lnTo>
                    <a:lnTo>
                      <a:pt x="332" y="185"/>
                    </a:lnTo>
                    <a:lnTo>
                      <a:pt x="332" y="185"/>
                    </a:lnTo>
                    <a:lnTo>
                      <a:pt x="342" y="184"/>
                    </a:lnTo>
                    <a:lnTo>
                      <a:pt x="343" y="185"/>
                    </a:lnTo>
                    <a:lnTo>
                      <a:pt x="343" y="185"/>
                    </a:lnTo>
                    <a:lnTo>
                      <a:pt x="345" y="185"/>
                    </a:lnTo>
                    <a:lnTo>
                      <a:pt x="348" y="187"/>
                    </a:lnTo>
                    <a:lnTo>
                      <a:pt x="349" y="185"/>
                    </a:lnTo>
                    <a:lnTo>
                      <a:pt x="351" y="185"/>
                    </a:lnTo>
                    <a:lnTo>
                      <a:pt x="352" y="185"/>
                    </a:lnTo>
                    <a:lnTo>
                      <a:pt x="354" y="185"/>
                    </a:lnTo>
                    <a:lnTo>
                      <a:pt x="355" y="185"/>
                    </a:lnTo>
                    <a:lnTo>
                      <a:pt x="355" y="185"/>
                    </a:lnTo>
                    <a:lnTo>
                      <a:pt x="357" y="184"/>
                    </a:lnTo>
                    <a:lnTo>
                      <a:pt x="358" y="182"/>
                    </a:lnTo>
                    <a:lnTo>
                      <a:pt x="358" y="182"/>
                    </a:lnTo>
                    <a:lnTo>
                      <a:pt x="358" y="182"/>
                    </a:lnTo>
                    <a:lnTo>
                      <a:pt x="360" y="182"/>
                    </a:lnTo>
                    <a:lnTo>
                      <a:pt x="361" y="182"/>
                    </a:lnTo>
                    <a:lnTo>
                      <a:pt x="361" y="181"/>
                    </a:lnTo>
                    <a:lnTo>
                      <a:pt x="361" y="179"/>
                    </a:lnTo>
                    <a:lnTo>
                      <a:pt x="361" y="178"/>
                    </a:lnTo>
                    <a:lnTo>
                      <a:pt x="364" y="176"/>
                    </a:lnTo>
                    <a:lnTo>
                      <a:pt x="369" y="175"/>
                    </a:lnTo>
                    <a:lnTo>
                      <a:pt x="375" y="173"/>
                    </a:lnTo>
                    <a:lnTo>
                      <a:pt x="378" y="170"/>
                    </a:lnTo>
                    <a:lnTo>
                      <a:pt x="378" y="170"/>
                    </a:lnTo>
                    <a:lnTo>
                      <a:pt x="384" y="172"/>
                    </a:lnTo>
                    <a:lnTo>
                      <a:pt x="386" y="173"/>
                    </a:lnTo>
                    <a:lnTo>
                      <a:pt x="387" y="173"/>
                    </a:lnTo>
                    <a:lnTo>
                      <a:pt x="387" y="173"/>
                    </a:lnTo>
                    <a:lnTo>
                      <a:pt x="389" y="173"/>
                    </a:lnTo>
                    <a:lnTo>
                      <a:pt x="390" y="173"/>
                    </a:lnTo>
                    <a:lnTo>
                      <a:pt x="392" y="172"/>
                    </a:lnTo>
                    <a:lnTo>
                      <a:pt x="401" y="170"/>
                    </a:lnTo>
                    <a:lnTo>
                      <a:pt x="407" y="173"/>
                    </a:lnTo>
                    <a:lnTo>
                      <a:pt x="407" y="173"/>
                    </a:lnTo>
                    <a:lnTo>
                      <a:pt x="408" y="173"/>
                    </a:lnTo>
                    <a:lnTo>
                      <a:pt x="414" y="170"/>
                    </a:lnTo>
                    <a:lnTo>
                      <a:pt x="420" y="170"/>
                    </a:lnTo>
                    <a:lnTo>
                      <a:pt x="422" y="169"/>
                    </a:lnTo>
                    <a:lnTo>
                      <a:pt x="424" y="169"/>
                    </a:lnTo>
                    <a:lnTo>
                      <a:pt x="424" y="169"/>
                    </a:lnTo>
                    <a:lnTo>
                      <a:pt x="427" y="167"/>
                    </a:lnTo>
                    <a:lnTo>
                      <a:pt x="431" y="165"/>
                    </a:lnTo>
                    <a:lnTo>
                      <a:pt x="434" y="161"/>
                    </a:lnTo>
                    <a:lnTo>
                      <a:pt x="434" y="159"/>
                    </a:lnTo>
                    <a:lnTo>
                      <a:pt x="434" y="158"/>
                    </a:lnTo>
                    <a:lnTo>
                      <a:pt x="433" y="156"/>
                    </a:lnTo>
                    <a:lnTo>
                      <a:pt x="433" y="153"/>
                    </a:lnTo>
                    <a:lnTo>
                      <a:pt x="431" y="147"/>
                    </a:lnTo>
                    <a:lnTo>
                      <a:pt x="430" y="144"/>
                    </a:lnTo>
                    <a:lnTo>
                      <a:pt x="428" y="141"/>
                    </a:lnTo>
                    <a:lnTo>
                      <a:pt x="428" y="140"/>
                    </a:lnTo>
                    <a:lnTo>
                      <a:pt x="430" y="138"/>
                    </a:lnTo>
                    <a:lnTo>
                      <a:pt x="434" y="138"/>
                    </a:lnTo>
                    <a:lnTo>
                      <a:pt x="436" y="138"/>
                    </a:lnTo>
                    <a:lnTo>
                      <a:pt x="437" y="137"/>
                    </a:lnTo>
                    <a:lnTo>
                      <a:pt x="437" y="137"/>
                    </a:lnTo>
                    <a:lnTo>
                      <a:pt x="440" y="135"/>
                    </a:lnTo>
                    <a:lnTo>
                      <a:pt x="440" y="132"/>
                    </a:lnTo>
                    <a:lnTo>
                      <a:pt x="440" y="132"/>
                    </a:lnTo>
                    <a:lnTo>
                      <a:pt x="440" y="131"/>
                    </a:lnTo>
                    <a:lnTo>
                      <a:pt x="439" y="131"/>
                    </a:lnTo>
                    <a:lnTo>
                      <a:pt x="439" y="131"/>
                    </a:lnTo>
                    <a:lnTo>
                      <a:pt x="439" y="127"/>
                    </a:lnTo>
                    <a:lnTo>
                      <a:pt x="439" y="127"/>
                    </a:lnTo>
                    <a:lnTo>
                      <a:pt x="443" y="127"/>
                    </a:lnTo>
                    <a:lnTo>
                      <a:pt x="443" y="127"/>
                    </a:lnTo>
                    <a:lnTo>
                      <a:pt x="445" y="127"/>
                    </a:lnTo>
                    <a:lnTo>
                      <a:pt x="445" y="126"/>
                    </a:lnTo>
                    <a:lnTo>
                      <a:pt x="443" y="124"/>
                    </a:lnTo>
                    <a:lnTo>
                      <a:pt x="443" y="123"/>
                    </a:lnTo>
                    <a:lnTo>
                      <a:pt x="445" y="121"/>
                    </a:lnTo>
                    <a:lnTo>
                      <a:pt x="445" y="121"/>
                    </a:lnTo>
                    <a:lnTo>
                      <a:pt x="449" y="120"/>
                    </a:lnTo>
                    <a:lnTo>
                      <a:pt x="451" y="120"/>
                    </a:lnTo>
                    <a:lnTo>
                      <a:pt x="468" y="118"/>
                    </a:lnTo>
                    <a:lnTo>
                      <a:pt x="469" y="118"/>
                    </a:lnTo>
                    <a:lnTo>
                      <a:pt x="469" y="117"/>
                    </a:lnTo>
                    <a:lnTo>
                      <a:pt x="471" y="115"/>
                    </a:lnTo>
                    <a:lnTo>
                      <a:pt x="472" y="114"/>
                    </a:lnTo>
                    <a:lnTo>
                      <a:pt x="472" y="114"/>
                    </a:lnTo>
                    <a:lnTo>
                      <a:pt x="472" y="114"/>
                    </a:lnTo>
                    <a:lnTo>
                      <a:pt x="474" y="114"/>
                    </a:lnTo>
                    <a:lnTo>
                      <a:pt x="475" y="115"/>
                    </a:lnTo>
                    <a:lnTo>
                      <a:pt x="477" y="115"/>
                    </a:lnTo>
                    <a:lnTo>
                      <a:pt x="478" y="115"/>
                    </a:lnTo>
                    <a:lnTo>
                      <a:pt x="480" y="114"/>
                    </a:lnTo>
                    <a:lnTo>
                      <a:pt x="483" y="112"/>
                    </a:lnTo>
                    <a:lnTo>
                      <a:pt x="486" y="112"/>
                    </a:lnTo>
                    <a:lnTo>
                      <a:pt x="489" y="112"/>
                    </a:lnTo>
                    <a:lnTo>
                      <a:pt x="489" y="109"/>
                    </a:lnTo>
                    <a:lnTo>
                      <a:pt x="489" y="103"/>
                    </a:lnTo>
                    <a:lnTo>
                      <a:pt x="489" y="102"/>
                    </a:lnTo>
                    <a:lnTo>
                      <a:pt x="489" y="99"/>
                    </a:lnTo>
                    <a:lnTo>
                      <a:pt x="487" y="97"/>
                    </a:lnTo>
                    <a:lnTo>
                      <a:pt x="487" y="88"/>
                    </a:lnTo>
                    <a:lnTo>
                      <a:pt x="487" y="88"/>
                    </a:lnTo>
                    <a:lnTo>
                      <a:pt x="487" y="76"/>
                    </a:lnTo>
                    <a:lnTo>
                      <a:pt x="486" y="73"/>
                    </a:lnTo>
                    <a:lnTo>
                      <a:pt x="486" y="73"/>
                    </a:lnTo>
                    <a:lnTo>
                      <a:pt x="487" y="68"/>
                    </a:lnTo>
                    <a:lnTo>
                      <a:pt x="487" y="67"/>
                    </a:lnTo>
                    <a:lnTo>
                      <a:pt x="487" y="67"/>
                    </a:lnTo>
                    <a:lnTo>
                      <a:pt x="487" y="67"/>
                    </a:lnTo>
                    <a:lnTo>
                      <a:pt x="487" y="67"/>
                    </a:lnTo>
                    <a:lnTo>
                      <a:pt x="487" y="64"/>
                    </a:lnTo>
                    <a:lnTo>
                      <a:pt x="487" y="62"/>
                    </a:lnTo>
                    <a:lnTo>
                      <a:pt x="489" y="62"/>
                    </a:lnTo>
                    <a:lnTo>
                      <a:pt x="489" y="61"/>
                    </a:lnTo>
                    <a:lnTo>
                      <a:pt x="477" y="61"/>
                    </a:lnTo>
                    <a:lnTo>
                      <a:pt x="477" y="61"/>
                    </a:lnTo>
                    <a:lnTo>
                      <a:pt x="472" y="62"/>
                    </a:lnTo>
                    <a:lnTo>
                      <a:pt x="466" y="61"/>
                    </a:lnTo>
                    <a:lnTo>
                      <a:pt x="440" y="73"/>
                    </a:lnTo>
                    <a:lnTo>
                      <a:pt x="431" y="71"/>
                    </a:lnTo>
                    <a:lnTo>
                      <a:pt x="404" y="58"/>
                    </a:lnTo>
                    <a:lnTo>
                      <a:pt x="398" y="58"/>
                    </a:lnTo>
                    <a:lnTo>
                      <a:pt x="404" y="48"/>
                    </a:lnTo>
                    <a:lnTo>
                      <a:pt x="404" y="42"/>
                    </a:lnTo>
                    <a:lnTo>
                      <a:pt x="401" y="39"/>
                    </a:lnTo>
                    <a:lnTo>
                      <a:pt x="401" y="33"/>
                    </a:lnTo>
                    <a:lnTo>
                      <a:pt x="389" y="41"/>
                    </a:lnTo>
                    <a:lnTo>
                      <a:pt x="386" y="41"/>
                    </a:lnTo>
                    <a:lnTo>
                      <a:pt x="383" y="33"/>
                    </a:lnTo>
                    <a:lnTo>
                      <a:pt x="386" y="24"/>
                    </a:lnTo>
                    <a:lnTo>
                      <a:pt x="381" y="21"/>
                    </a:lnTo>
                    <a:lnTo>
                      <a:pt x="381" y="9"/>
                    </a:lnTo>
                    <a:lnTo>
                      <a:pt x="369" y="0"/>
                    </a:lnTo>
                    <a:lnTo>
                      <a:pt x="369" y="0"/>
                    </a:lnTo>
                    <a:lnTo>
                      <a:pt x="367" y="0"/>
                    </a:lnTo>
                    <a:lnTo>
                      <a:pt x="36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47" name="Freeform 173">
                <a:extLst>
                  <a:ext uri="{FF2B5EF4-FFF2-40B4-BE49-F238E27FC236}">
                    <a16:creationId xmlns:a16="http://schemas.microsoft.com/office/drawing/2014/main" id="{C197B5D2-34B7-E31A-5900-AA9D39A2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3854"/>
                <a:ext cx="60" cy="53"/>
              </a:xfrm>
              <a:custGeom>
                <a:avLst/>
                <a:gdLst>
                  <a:gd name="T0" fmla="*/ 67 w 122"/>
                  <a:gd name="T1" fmla="*/ 3 h 107"/>
                  <a:gd name="T2" fmla="*/ 66 w 122"/>
                  <a:gd name="T3" fmla="*/ 2 h 107"/>
                  <a:gd name="T4" fmla="*/ 63 w 122"/>
                  <a:gd name="T5" fmla="*/ 3 h 107"/>
                  <a:gd name="T6" fmla="*/ 53 w 122"/>
                  <a:gd name="T7" fmla="*/ 2 h 107"/>
                  <a:gd name="T8" fmla="*/ 46 w 122"/>
                  <a:gd name="T9" fmla="*/ 3 h 107"/>
                  <a:gd name="T10" fmla="*/ 41 w 122"/>
                  <a:gd name="T11" fmla="*/ 17 h 107"/>
                  <a:gd name="T12" fmla="*/ 32 w 122"/>
                  <a:gd name="T13" fmla="*/ 26 h 107"/>
                  <a:gd name="T14" fmla="*/ 23 w 122"/>
                  <a:gd name="T15" fmla="*/ 23 h 107"/>
                  <a:gd name="T16" fmla="*/ 17 w 122"/>
                  <a:gd name="T17" fmla="*/ 11 h 107"/>
                  <a:gd name="T18" fmla="*/ 17 w 122"/>
                  <a:gd name="T19" fmla="*/ 16 h 107"/>
                  <a:gd name="T20" fmla="*/ 14 w 122"/>
                  <a:gd name="T21" fmla="*/ 16 h 107"/>
                  <a:gd name="T22" fmla="*/ 13 w 122"/>
                  <a:gd name="T23" fmla="*/ 19 h 107"/>
                  <a:gd name="T24" fmla="*/ 9 w 122"/>
                  <a:gd name="T25" fmla="*/ 19 h 107"/>
                  <a:gd name="T26" fmla="*/ 3 w 122"/>
                  <a:gd name="T27" fmla="*/ 26 h 107"/>
                  <a:gd name="T28" fmla="*/ 3 w 122"/>
                  <a:gd name="T29" fmla="*/ 28 h 107"/>
                  <a:gd name="T30" fmla="*/ 2 w 122"/>
                  <a:gd name="T31" fmla="*/ 31 h 107"/>
                  <a:gd name="T32" fmla="*/ 2 w 122"/>
                  <a:gd name="T33" fmla="*/ 34 h 107"/>
                  <a:gd name="T34" fmla="*/ 14 w 122"/>
                  <a:gd name="T35" fmla="*/ 43 h 107"/>
                  <a:gd name="T36" fmla="*/ 19 w 122"/>
                  <a:gd name="T37" fmla="*/ 58 h 107"/>
                  <a:gd name="T38" fmla="*/ 19 w 122"/>
                  <a:gd name="T39" fmla="*/ 75 h 107"/>
                  <a:gd name="T40" fmla="*/ 34 w 122"/>
                  <a:gd name="T41" fmla="*/ 67 h 107"/>
                  <a:gd name="T42" fmla="*/ 37 w 122"/>
                  <a:gd name="T43" fmla="*/ 76 h 107"/>
                  <a:gd name="T44" fmla="*/ 31 w 122"/>
                  <a:gd name="T45" fmla="*/ 92 h 107"/>
                  <a:gd name="T46" fmla="*/ 64 w 122"/>
                  <a:gd name="T47" fmla="*/ 105 h 107"/>
                  <a:gd name="T48" fmla="*/ 99 w 122"/>
                  <a:gd name="T49" fmla="*/ 95 h 107"/>
                  <a:gd name="T50" fmla="*/ 110 w 122"/>
                  <a:gd name="T51" fmla="*/ 95 h 107"/>
                  <a:gd name="T52" fmla="*/ 122 w 122"/>
                  <a:gd name="T53" fmla="*/ 95 h 107"/>
                  <a:gd name="T54" fmla="*/ 119 w 122"/>
                  <a:gd name="T55" fmla="*/ 85 h 107"/>
                  <a:gd name="T56" fmla="*/ 117 w 122"/>
                  <a:gd name="T57" fmla="*/ 75 h 107"/>
                  <a:gd name="T58" fmla="*/ 116 w 122"/>
                  <a:gd name="T59" fmla="*/ 70 h 107"/>
                  <a:gd name="T60" fmla="*/ 114 w 122"/>
                  <a:gd name="T61" fmla="*/ 67 h 107"/>
                  <a:gd name="T62" fmla="*/ 113 w 122"/>
                  <a:gd name="T63" fmla="*/ 64 h 107"/>
                  <a:gd name="T64" fmla="*/ 113 w 122"/>
                  <a:gd name="T65" fmla="*/ 63 h 107"/>
                  <a:gd name="T66" fmla="*/ 110 w 122"/>
                  <a:gd name="T67" fmla="*/ 61 h 107"/>
                  <a:gd name="T68" fmla="*/ 110 w 122"/>
                  <a:gd name="T69" fmla="*/ 60 h 107"/>
                  <a:gd name="T70" fmla="*/ 108 w 122"/>
                  <a:gd name="T71" fmla="*/ 57 h 107"/>
                  <a:gd name="T72" fmla="*/ 104 w 122"/>
                  <a:gd name="T73" fmla="*/ 51 h 107"/>
                  <a:gd name="T74" fmla="*/ 102 w 122"/>
                  <a:gd name="T75" fmla="*/ 49 h 107"/>
                  <a:gd name="T76" fmla="*/ 102 w 122"/>
                  <a:gd name="T77" fmla="*/ 46 h 107"/>
                  <a:gd name="T78" fmla="*/ 102 w 122"/>
                  <a:gd name="T79" fmla="*/ 46 h 107"/>
                  <a:gd name="T80" fmla="*/ 98 w 122"/>
                  <a:gd name="T81" fmla="*/ 40 h 107"/>
                  <a:gd name="T82" fmla="*/ 98 w 122"/>
                  <a:gd name="T83" fmla="*/ 37 h 107"/>
                  <a:gd name="T84" fmla="*/ 96 w 122"/>
                  <a:gd name="T85" fmla="*/ 34 h 107"/>
                  <a:gd name="T86" fmla="*/ 94 w 122"/>
                  <a:gd name="T87" fmla="*/ 34 h 107"/>
                  <a:gd name="T88" fmla="*/ 93 w 122"/>
                  <a:gd name="T89" fmla="*/ 29 h 107"/>
                  <a:gd name="T90" fmla="*/ 91 w 122"/>
                  <a:gd name="T91" fmla="*/ 28 h 107"/>
                  <a:gd name="T92" fmla="*/ 88 w 122"/>
                  <a:gd name="T93" fmla="*/ 23 h 107"/>
                  <a:gd name="T94" fmla="*/ 87 w 122"/>
                  <a:gd name="T95" fmla="*/ 22 h 107"/>
                  <a:gd name="T96" fmla="*/ 85 w 122"/>
                  <a:gd name="T97" fmla="*/ 20 h 107"/>
                  <a:gd name="T98" fmla="*/ 84 w 122"/>
                  <a:gd name="T99" fmla="*/ 19 h 107"/>
                  <a:gd name="T100" fmla="*/ 84 w 122"/>
                  <a:gd name="T101" fmla="*/ 17 h 107"/>
                  <a:gd name="T102" fmla="*/ 82 w 122"/>
                  <a:gd name="T103" fmla="*/ 17 h 107"/>
                  <a:gd name="T104" fmla="*/ 78 w 122"/>
                  <a:gd name="T105" fmla="*/ 13 h 107"/>
                  <a:gd name="T106" fmla="*/ 76 w 122"/>
                  <a:gd name="T107" fmla="*/ 11 h 107"/>
                  <a:gd name="T108" fmla="*/ 75 w 122"/>
                  <a:gd name="T109" fmla="*/ 9 h 107"/>
                  <a:gd name="T110" fmla="*/ 70 w 122"/>
                  <a:gd name="T111" fmla="*/ 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2" h="107">
                    <a:moveTo>
                      <a:pt x="69" y="3"/>
                    </a:moveTo>
                    <a:lnTo>
                      <a:pt x="67" y="3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0"/>
                    </a:lnTo>
                    <a:lnTo>
                      <a:pt x="63" y="3"/>
                    </a:lnTo>
                    <a:lnTo>
                      <a:pt x="57" y="5"/>
                    </a:lnTo>
                    <a:lnTo>
                      <a:pt x="53" y="2"/>
                    </a:lnTo>
                    <a:lnTo>
                      <a:pt x="49" y="0"/>
                    </a:lnTo>
                    <a:lnTo>
                      <a:pt x="46" y="3"/>
                    </a:lnTo>
                    <a:lnTo>
                      <a:pt x="46" y="11"/>
                    </a:lnTo>
                    <a:lnTo>
                      <a:pt x="41" y="17"/>
                    </a:lnTo>
                    <a:lnTo>
                      <a:pt x="37" y="17"/>
                    </a:lnTo>
                    <a:lnTo>
                      <a:pt x="32" y="26"/>
                    </a:lnTo>
                    <a:lnTo>
                      <a:pt x="28" y="26"/>
                    </a:lnTo>
                    <a:lnTo>
                      <a:pt x="23" y="23"/>
                    </a:lnTo>
                    <a:lnTo>
                      <a:pt x="22" y="14"/>
                    </a:lnTo>
                    <a:lnTo>
                      <a:pt x="17" y="11"/>
                    </a:lnTo>
                    <a:lnTo>
                      <a:pt x="17" y="14"/>
                    </a:lnTo>
                    <a:lnTo>
                      <a:pt x="17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5" y="25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14" y="43"/>
                    </a:lnTo>
                    <a:lnTo>
                      <a:pt x="14" y="55"/>
                    </a:lnTo>
                    <a:lnTo>
                      <a:pt x="19" y="58"/>
                    </a:lnTo>
                    <a:lnTo>
                      <a:pt x="16" y="67"/>
                    </a:lnTo>
                    <a:lnTo>
                      <a:pt x="19" y="75"/>
                    </a:lnTo>
                    <a:lnTo>
                      <a:pt x="22" y="75"/>
                    </a:lnTo>
                    <a:lnTo>
                      <a:pt x="34" y="67"/>
                    </a:lnTo>
                    <a:lnTo>
                      <a:pt x="34" y="73"/>
                    </a:lnTo>
                    <a:lnTo>
                      <a:pt x="37" y="76"/>
                    </a:lnTo>
                    <a:lnTo>
                      <a:pt x="37" y="82"/>
                    </a:lnTo>
                    <a:lnTo>
                      <a:pt x="31" y="92"/>
                    </a:lnTo>
                    <a:lnTo>
                      <a:pt x="37" y="92"/>
                    </a:lnTo>
                    <a:lnTo>
                      <a:pt x="64" y="105"/>
                    </a:lnTo>
                    <a:lnTo>
                      <a:pt x="73" y="107"/>
                    </a:lnTo>
                    <a:lnTo>
                      <a:pt x="99" y="95"/>
                    </a:lnTo>
                    <a:lnTo>
                      <a:pt x="105" y="96"/>
                    </a:lnTo>
                    <a:lnTo>
                      <a:pt x="110" y="95"/>
                    </a:lnTo>
                    <a:lnTo>
                      <a:pt x="110" y="95"/>
                    </a:lnTo>
                    <a:lnTo>
                      <a:pt x="122" y="95"/>
                    </a:lnTo>
                    <a:lnTo>
                      <a:pt x="120" y="89"/>
                    </a:lnTo>
                    <a:lnTo>
                      <a:pt x="119" y="85"/>
                    </a:lnTo>
                    <a:lnTo>
                      <a:pt x="119" y="84"/>
                    </a:lnTo>
                    <a:lnTo>
                      <a:pt x="117" y="75"/>
                    </a:lnTo>
                    <a:lnTo>
                      <a:pt x="116" y="70"/>
                    </a:lnTo>
                    <a:lnTo>
                      <a:pt x="116" y="70"/>
                    </a:lnTo>
                    <a:lnTo>
                      <a:pt x="116" y="67"/>
                    </a:lnTo>
                    <a:lnTo>
                      <a:pt x="114" y="67"/>
                    </a:lnTo>
                    <a:lnTo>
                      <a:pt x="114" y="67"/>
                    </a:lnTo>
                    <a:lnTo>
                      <a:pt x="113" y="64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1" y="61"/>
                    </a:lnTo>
                    <a:lnTo>
                      <a:pt x="110" y="61"/>
                    </a:lnTo>
                    <a:lnTo>
                      <a:pt x="110" y="60"/>
                    </a:lnTo>
                    <a:lnTo>
                      <a:pt x="110" y="60"/>
                    </a:lnTo>
                    <a:lnTo>
                      <a:pt x="108" y="57"/>
                    </a:lnTo>
                    <a:lnTo>
                      <a:pt x="108" y="57"/>
                    </a:lnTo>
                    <a:lnTo>
                      <a:pt x="108" y="55"/>
                    </a:lnTo>
                    <a:lnTo>
                      <a:pt x="104" y="51"/>
                    </a:lnTo>
                    <a:lnTo>
                      <a:pt x="104" y="49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6"/>
                    </a:lnTo>
                    <a:lnTo>
                      <a:pt x="102" y="46"/>
                    </a:lnTo>
                    <a:lnTo>
                      <a:pt x="102" y="46"/>
                    </a:lnTo>
                    <a:lnTo>
                      <a:pt x="101" y="43"/>
                    </a:lnTo>
                    <a:lnTo>
                      <a:pt x="98" y="40"/>
                    </a:lnTo>
                    <a:lnTo>
                      <a:pt x="98" y="37"/>
                    </a:lnTo>
                    <a:lnTo>
                      <a:pt x="98" y="37"/>
                    </a:lnTo>
                    <a:lnTo>
                      <a:pt x="98" y="34"/>
                    </a:lnTo>
                    <a:lnTo>
                      <a:pt x="96" y="34"/>
                    </a:lnTo>
                    <a:lnTo>
                      <a:pt x="94" y="34"/>
                    </a:lnTo>
                    <a:lnTo>
                      <a:pt x="94" y="34"/>
                    </a:lnTo>
                    <a:lnTo>
                      <a:pt x="94" y="31"/>
                    </a:lnTo>
                    <a:lnTo>
                      <a:pt x="93" y="29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88" y="26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7" y="22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19"/>
                    </a:lnTo>
                    <a:lnTo>
                      <a:pt x="84" y="19"/>
                    </a:lnTo>
                    <a:lnTo>
                      <a:pt x="84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78" y="13"/>
                    </a:lnTo>
                    <a:lnTo>
                      <a:pt x="78" y="13"/>
                    </a:lnTo>
                    <a:lnTo>
                      <a:pt x="76" y="13"/>
                    </a:lnTo>
                    <a:lnTo>
                      <a:pt x="76" y="11"/>
                    </a:lnTo>
                    <a:lnTo>
                      <a:pt x="75" y="9"/>
                    </a:lnTo>
                    <a:lnTo>
                      <a:pt x="75" y="9"/>
                    </a:lnTo>
                    <a:lnTo>
                      <a:pt x="70" y="5"/>
                    </a:lnTo>
                    <a:lnTo>
                      <a:pt x="70" y="3"/>
                    </a:lnTo>
                    <a:lnTo>
                      <a:pt x="6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48" name="Freeform 174">
                <a:extLst>
                  <a:ext uri="{FF2B5EF4-FFF2-40B4-BE49-F238E27FC236}">
                    <a16:creationId xmlns:a16="http://schemas.microsoft.com/office/drawing/2014/main" id="{5F3D08C2-44FE-01CF-9751-EE3AAB167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3927"/>
                <a:ext cx="213" cy="203"/>
              </a:xfrm>
              <a:custGeom>
                <a:avLst/>
                <a:gdLst>
                  <a:gd name="T0" fmla="*/ 75 w 425"/>
                  <a:gd name="T1" fmla="*/ 155 h 406"/>
                  <a:gd name="T2" fmla="*/ 50 w 425"/>
                  <a:gd name="T3" fmla="*/ 160 h 406"/>
                  <a:gd name="T4" fmla="*/ 43 w 425"/>
                  <a:gd name="T5" fmla="*/ 180 h 406"/>
                  <a:gd name="T6" fmla="*/ 11 w 425"/>
                  <a:gd name="T7" fmla="*/ 201 h 406"/>
                  <a:gd name="T8" fmla="*/ 15 w 425"/>
                  <a:gd name="T9" fmla="*/ 239 h 406"/>
                  <a:gd name="T10" fmla="*/ 20 w 425"/>
                  <a:gd name="T11" fmla="*/ 274 h 406"/>
                  <a:gd name="T12" fmla="*/ 43 w 425"/>
                  <a:gd name="T13" fmla="*/ 268 h 406"/>
                  <a:gd name="T14" fmla="*/ 66 w 425"/>
                  <a:gd name="T15" fmla="*/ 266 h 406"/>
                  <a:gd name="T16" fmla="*/ 85 w 425"/>
                  <a:gd name="T17" fmla="*/ 268 h 406"/>
                  <a:gd name="T18" fmla="*/ 105 w 425"/>
                  <a:gd name="T19" fmla="*/ 268 h 406"/>
                  <a:gd name="T20" fmla="*/ 132 w 425"/>
                  <a:gd name="T21" fmla="*/ 268 h 406"/>
                  <a:gd name="T22" fmla="*/ 158 w 425"/>
                  <a:gd name="T23" fmla="*/ 268 h 406"/>
                  <a:gd name="T24" fmla="*/ 158 w 425"/>
                  <a:gd name="T25" fmla="*/ 283 h 406"/>
                  <a:gd name="T26" fmla="*/ 167 w 425"/>
                  <a:gd name="T27" fmla="*/ 294 h 406"/>
                  <a:gd name="T28" fmla="*/ 176 w 425"/>
                  <a:gd name="T29" fmla="*/ 315 h 406"/>
                  <a:gd name="T30" fmla="*/ 172 w 425"/>
                  <a:gd name="T31" fmla="*/ 322 h 406"/>
                  <a:gd name="T32" fmla="*/ 179 w 425"/>
                  <a:gd name="T33" fmla="*/ 335 h 406"/>
                  <a:gd name="T34" fmla="*/ 182 w 425"/>
                  <a:gd name="T35" fmla="*/ 344 h 406"/>
                  <a:gd name="T36" fmla="*/ 198 w 425"/>
                  <a:gd name="T37" fmla="*/ 345 h 406"/>
                  <a:gd name="T38" fmla="*/ 216 w 425"/>
                  <a:gd name="T39" fmla="*/ 362 h 406"/>
                  <a:gd name="T40" fmla="*/ 220 w 425"/>
                  <a:gd name="T41" fmla="*/ 360 h 406"/>
                  <a:gd name="T42" fmla="*/ 234 w 425"/>
                  <a:gd name="T43" fmla="*/ 362 h 406"/>
                  <a:gd name="T44" fmla="*/ 249 w 425"/>
                  <a:gd name="T45" fmla="*/ 347 h 406"/>
                  <a:gd name="T46" fmla="*/ 260 w 425"/>
                  <a:gd name="T47" fmla="*/ 333 h 406"/>
                  <a:gd name="T48" fmla="*/ 272 w 425"/>
                  <a:gd name="T49" fmla="*/ 339 h 406"/>
                  <a:gd name="T50" fmla="*/ 281 w 425"/>
                  <a:gd name="T51" fmla="*/ 353 h 406"/>
                  <a:gd name="T52" fmla="*/ 284 w 425"/>
                  <a:gd name="T53" fmla="*/ 362 h 406"/>
                  <a:gd name="T54" fmla="*/ 293 w 425"/>
                  <a:gd name="T55" fmla="*/ 377 h 406"/>
                  <a:gd name="T56" fmla="*/ 298 w 425"/>
                  <a:gd name="T57" fmla="*/ 385 h 406"/>
                  <a:gd name="T58" fmla="*/ 316 w 425"/>
                  <a:gd name="T59" fmla="*/ 403 h 406"/>
                  <a:gd name="T60" fmla="*/ 328 w 425"/>
                  <a:gd name="T61" fmla="*/ 391 h 406"/>
                  <a:gd name="T62" fmla="*/ 355 w 425"/>
                  <a:gd name="T63" fmla="*/ 365 h 406"/>
                  <a:gd name="T64" fmla="*/ 372 w 425"/>
                  <a:gd name="T65" fmla="*/ 370 h 406"/>
                  <a:gd name="T66" fmla="*/ 405 w 425"/>
                  <a:gd name="T67" fmla="*/ 347 h 406"/>
                  <a:gd name="T68" fmla="*/ 317 w 425"/>
                  <a:gd name="T69" fmla="*/ 221 h 406"/>
                  <a:gd name="T70" fmla="*/ 295 w 425"/>
                  <a:gd name="T71" fmla="*/ 187 h 406"/>
                  <a:gd name="T72" fmla="*/ 337 w 425"/>
                  <a:gd name="T73" fmla="*/ 163 h 406"/>
                  <a:gd name="T74" fmla="*/ 348 w 425"/>
                  <a:gd name="T75" fmla="*/ 129 h 406"/>
                  <a:gd name="T76" fmla="*/ 425 w 425"/>
                  <a:gd name="T77" fmla="*/ 57 h 406"/>
                  <a:gd name="T78" fmla="*/ 402 w 425"/>
                  <a:gd name="T79" fmla="*/ 46 h 406"/>
                  <a:gd name="T80" fmla="*/ 396 w 425"/>
                  <a:gd name="T81" fmla="*/ 28 h 406"/>
                  <a:gd name="T82" fmla="*/ 392 w 425"/>
                  <a:gd name="T83" fmla="*/ 22 h 406"/>
                  <a:gd name="T84" fmla="*/ 389 w 425"/>
                  <a:gd name="T85" fmla="*/ 0 h 406"/>
                  <a:gd name="T86" fmla="*/ 372 w 425"/>
                  <a:gd name="T87" fmla="*/ 2 h 406"/>
                  <a:gd name="T88" fmla="*/ 345 w 425"/>
                  <a:gd name="T89" fmla="*/ 9 h 406"/>
                  <a:gd name="T90" fmla="*/ 339 w 425"/>
                  <a:gd name="T91" fmla="*/ 19 h 406"/>
                  <a:gd name="T92" fmla="*/ 334 w 425"/>
                  <a:gd name="T93" fmla="*/ 26 h 406"/>
                  <a:gd name="T94" fmla="*/ 334 w 425"/>
                  <a:gd name="T95" fmla="*/ 47 h 406"/>
                  <a:gd name="T96" fmla="*/ 308 w 425"/>
                  <a:gd name="T97" fmla="*/ 61 h 406"/>
                  <a:gd name="T98" fmla="*/ 286 w 425"/>
                  <a:gd name="T99" fmla="*/ 61 h 406"/>
                  <a:gd name="T100" fmla="*/ 261 w 425"/>
                  <a:gd name="T101" fmla="*/ 69 h 406"/>
                  <a:gd name="T102" fmla="*/ 254 w 425"/>
                  <a:gd name="T103" fmla="*/ 73 h 406"/>
                  <a:gd name="T104" fmla="*/ 232 w 425"/>
                  <a:gd name="T105" fmla="*/ 73 h 406"/>
                  <a:gd name="T106" fmla="*/ 222 w 425"/>
                  <a:gd name="T107" fmla="*/ 88 h 406"/>
                  <a:gd name="T108" fmla="*/ 219 w 425"/>
                  <a:gd name="T109" fmla="*/ 101 h 406"/>
                  <a:gd name="T110" fmla="*/ 205 w 425"/>
                  <a:gd name="T111" fmla="*/ 116 h 406"/>
                  <a:gd name="T112" fmla="*/ 192 w 425"/>
                  <a:gd name="T113" fmla="*/ 129 h 406"/>
                  <a:gd name="T114" fmla="*/ 173 w 425"/>
                  <a:gd name="T115" fmla="*/ 154 h 406"/>
                  <a:gd name="T116" fmla="*/ 163 w 425"/>
                  <a:gd name="T117" fmla="*/ 164 h 406"/>
                  <a:gd name="T118" fmla="*/ 147 w 425"/>
                  <a:gd name="T119" fmla="*/ 157 h 406"/>
                  <a:gd name="T120" fmla="*/ 128 w 425"/>
                  <a:gd name="T121" fmla="*/ 146 h 406"/>
                  <a:gd name="T122" fmla="*/ 110 w 425"/>
                  <a:gd name="T123" fmla="*/ 140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25" h="406">
                    <a:moveTo>
                      <a:pt x="99" y="146"/>
                    </a:moveTo>
                    <a:lnTo>
                      <a:pt x="94" y="146"/>
                    </a:lnTo>
                    <a:lnTo>
                      <a:pt x="94" y="148"/>
                    </a:lnTo>
                    <a:lnTo>
                      <a:pt x="88" y="149"/>
                    </a:lnTo>
                    <a:lnTo>
                      <a:pt x="87" y="149"/>
                    </a:lnTo>
                    <a:lnTo>
                      <a:pt x="85" y="149"/>
                    </a:lnTo>
                    <a:lnTo>
                      <a:pt x="81" y="149"/>
                    </a:lnTo>
                    <a:lnTo>
                      <a:pt x="78" y="151"/>
                    </a:lnTo>
                    <a:lnTo>
                      <a:pt x="75" y="155"/>
                    </a:lnTo>
                    <a:lnTo>
                      <a:pt x="73" y="157"/>
                    </a:lnTo>
                    <a:lnTo>
                      <a:pt x="64" y="161"/>
                    </a:lnTo>
                    <a:lnTo>
                      <a:pt x="61" y="161"/>
                    </a:lnTo>
                    <a:lnTo>
                      <a:pt x="56" y="155"/>
                    </a:lnTo>
                    <a:lnTo>
                      <a:pt x="55" y="154"/>
                    </a:lnTo>
                    <a:lnTo>
                      <a:pt x="53" y="154"/>
                    </a:lnTo>
                    <a:lnTo>
                      <a:pt x="52" y="155"/>
                    </a:lnTo>
                    <a:lnTo>
                      <a:pt x="52" y="158"/>
                    </a:lnTo>
                    <a:lnTo>
                      <a:pt x="50" y="160"/>
                    </a:lnTo>
                    <a:lnTo>
                      <a:pt x="50" y="160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9" y="164"/>
                    </a:lnTo>
                    <a:lnTo>
                      <a:pt x="49" y="169"/>
                    </a:lnTo>
                    <a:lnTo>
                      <a:pt x="46" y="174"/>
                    </a:lnTo>
                    <a:lnTo>
                      <a:pt x="46" y="174"/>
                    </a:lnTo>
                    <a:lnTo>
                      <a:pt x="44" y="177"/>
                    </a:lnTo>
                    <a:lnTo>
                      <a:pt x="43" y="180"/>
                    </a:lnTo>
                    <a:lnTo>
                      <a:pt x="34" y="183"/>
                    </a:lnTo>
                    <a:lnTo>
                      <a:pt x="29" y="184"/>
                    </a:lnTo>
                    <a:lnTo>
                      <a:pt x="28" y="184"/>
                    </a:lnTo>
                    <a:lnTo>
                      <a:pt x="19" y="192"/>
                    </a:lnTo>
                    <a:lnTo>
                      <a:pt x="17" y="192"/>
                    </a:lnTo>
                    <a:lnTo>
                      <a:pt x="12" y="196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1" y="201"/>
                    </a:lnTo>
                    <a:lnTo>
                      <a:pt x="3" y="210"/>
                    </a:lnTo>
                    <a:lnTo>
                      <a:pt x="0" y="218"/>
                    </a:lnTo>
                    <a:lnTo>
                      <a:pt x="0" y="218"/>
                    </a:lnTo>
                    <a:lnTo>
                      <a:pt x="5" y="222"/>
                    </a:lnTo>
                    <a:lnTo>
                      <a:pt x="9" y="227"/>
                    </a:lnTo>
                    <a:lnTo>
                      <a:pt x="9" y="228"/>
                    </a:lnTo>
                    <a:lnTo>
                      <a:pt x="11" y="231"/>
                    </a:lnTo>
                    <a:lnTo>
                      <a:pt x="12" y="234"/>
                    </a:lnTo>
                    <a:lnTo>
                      <a:pt x="15" y="239"/>
                    </a:lnTo>
                    <a:lnTo>
                      <a:pt x="15" y="243"/>
                    </a:lnTo>
                    <a:lnTo>
                      <a:pt x="17" y="246"/>
                    </a:lnTo>
                    <a:lnTo>
                      <a:pt x="20" y="257"/>
                    </a:lnTo>
                    <a:lnTo>
                      <a:pt x="22" y="265"/>
                    </a:lnTo>
                    <a:lnTo>
                      <a:pt x="20" y="266"/>
                    </a:lnTo>
                    <a:lnTo>
                      <a:pt x="20" y="269"/>
                    </a:lnTo>
                    <a:lnTo>
                      <a:pt x="22" y="271"/>
                    </a:lnTo>
                    <a:lnTo>
                      <a:pt x="22" y="274"/>
                    </a:lnTo>
                    <a:lnTo>
                      <a:pt x="20" y="274"/>
                    </a:lnTo>
                    <a:lnTo>
                      <a:pt x="22" y="274"/>
                    </a:lnTo>
                    <a:lnTo>
                      <a:pt x="22" y="274"/>
                    </a:lnTo>
                    <a:lnTo>
                      <a:pt x="23" y="274"/>
                    </a:lnTo>
                    <a:lnTo>
                      <a:pt x="25" y="272"/>
                    </a:lnTo>
                    <a:lnTo>
                      <a:pt x="26" y="271"/>
                    </a:lnTo>
                    <a:lnTo>
                      <a:pt x="31" y="271"/>
                    </a:lnTo>
                    <a:lnTo>
                      <a:pt x="35" y="271"/>
                    </a:lnTo>
                    <a:lnTo>
                      <a:pt x="41" y="269"/>
                    </a:lnTo>
                    <a:lnTo>
                      <a:pt x="43" y="268"/>
                    </a:lnTo>
                    <a:lnTo>
                      <a:pt x="44" y="268"/>
                    </a:lnTo>
                    <a:lnTo>
                      <a:pt x="52" y="266"/>
                    </a:lnTo>
                    <a:lnTo>
                      <a:pt x="52" y="266"/>
                    </a:lnTo>
                    <a:lnTo>
                      <a:pt x="55" y="266"/>
                    </a:lnTo>
                    <a:lnTo>
                      <a:pt x="58" y="266"/>
                    </a:lnTo>
                    <a:lnTo>
                      <a:pt x="59" y="265"/>
                    </a:lnTo>
                    <a:lnTo>
                      <a:pt x="61" y="266"/>
                    </a:lnTo>
                    <a:lnTo>
                      <a:pt x="64" y="266"/>
                    </a:lnTo>
                    <a:lnTo>
                      <a:pt x="66" y="266"/>
                    </a:lnTo>
                    <a:lnTo>
                      <a:pt x="66" y="266"/>
                    </a:lnTo>
                    <a:lnTo>
                      <a:pt x="67" y="266"/>
                    </a:lnTo>
                    <a:lnTo>
                      <a:pt x="72" y="268"/>
                    </a:lnTo>
                    <a:lnTo>
                      <a:pt x="72" y="268"/>
                    </a:lnTo>
                    <a:lnTo>
                      <a:pt x="73" y="268"/>
                    </a:lnTo>
                    <a:lnTo>
                      <a:pt x="78" y="268"/>
                    </a:lnTo>
                    <a:lnTo>
                      <a:pt x="79" y="268"/>
                    </a:lnTo>
                    <a:lnTo>
                      <a:pt x="84" y="268"/>
                    </a:lnTo>
                    <a:lnTo>
                      <a:pt x="85" y="268"/>
                    </a:lnTo>
                    <a:lnTo>
                      <a:pt x="88" y="265"/>
                    </a:lnTo>
                    <a:lnTo>
                      <a:pt x="91" y="265"/>
                    </a:lnTo>
                    <a:lnTo>
                      <a:pt x="91" y="265"/>
                    </a:lnTo>
                    <a:lnTo>
                      <a:pt x="93" y="263"/>
                    </a:lnTo>
                    <a:lnTo>
                      <a:pt x="94" y="262"/>
                    </a:lnTo>
                    <a:lnTo>
                      <a:pt x="96" y="262"/>
                    </a:lnTo>
                    <a:lnTo>
                      <a:pt x="97" y="263"/>
                    </a:lnTo>
                    <a:lnTo>
                      <a:pt x="100" y="266"/>
                    </a:lnTo>
                    <a:lnTo>
                      <a:pt x="105" y="268"/>
                    </a:lnTo>
                    <a:lnTo>
                      <a:pt x="107" y="268"/>
                    </a:lnTo>
                    <a:lnTo>
                      <a:pt x="107" y="269"/>
                    </a:lnTo>
                    <a:lnTo>
                      <a:pt x="110" y="271"/>
                    </a:lnTo>
                    <a:lnTo>
                      <a:pt x="111" y="271"/>
                    </a:lnTo>
                    <a:lnTo>
                      <a:pt x="117" y="269"/>
                    </a:lnTo>
                    <a:lnTo>
                      <a:pt x="119" y="268"/>
                    </a:lnTo>
                    <a:lnTo>
                      <a:pt x="125" y="268"/>
                    </a:lnTo>
                    <a:lnTo>
                      <a:pt x="126" y="268"/>
                    </a:lnTo>
                    <a:lnTo>
                      <a:pt x="132" y="268"/>
                    </a:lnTo>
                    <a:lnTo>
                      <a:pt x="137" y="266"/>
                    </a:lnTo>
                    <a:lnTo>
                      <a:pt x="137" y="265"/>
                    </a:lnTo>
                    <a:lnTo>
                      <a:pt x="141" y="263"/>
                    </a:lnTo>
                    <a:lnTo>
                      <a:pt x="143" y="263"/>
                    </a:lnTo>
                    <a:lnTo>
                      <a:pt x="144" y="262"/>
                    </a:lnTo>
                    <a:lnTo>
                      <a:pt x="151" y="268"/>
                    </a:lnTo>
                    <a:lnTo>
                      <a:pt x="157" y="269"/>
                    </a:lnTo>
                    <a:lnTo>
                      <a:pt x="158" y="269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60" y="269"/>
                    </a:lnTo>
                    <a:lnTo>
                      <a:pt x="160" y="271"/>
                    </a:lnTo>
                    <a:lnTo>
                      <a:pt x="161" y="274"/>
                    </a:lnTo>
                    <a:lnTo>
                      <a:pt x="161" y="277"/>
                    </a:lnTo>
                    <a:lnTo>
                      <a:pt x="161" y="278"/>
                    </a:lnTo>
                    <a:lnTo>
                      <a:pt x="158" y="281"/>
                    </a:lnTo>
                    <a:lnTo>
                      <a:pt x="158" y="283"/>
                    </a:lnTo>
                    <a:lnTo>
                      <a:pt x="158" y="283"/>
                    </a:lnTo>
                    <a:lnTo>
                      <a:pt x="158" y="286"/>
                    </a:lnTo>
                    <a:lnTo>
                      <a:pt x="161" y="289"/>
                    </a:lnTo>
                    <a:lnTo>
                      <a:pt x="164" y="289"/>
                    </a:lnTo>
                    <a:lnTo>
                      <a:pt x="164" y="291"/>
                    </a:lnTo>
                    <a:lnTo>
                      <a:pt x="164" y="292"/>
                    </a:lnTo>
                    <a:lnTo>
                      <a:pt x="164" y="294"/>
                    </a:lnTo>
                    <a:lnTo>
                      <a:pt x="166" y="295"/>
                    </a:lnTo>
                    <a:lnTo>
                      <a:pt x="166" y="295"/>
                    </a:lnTo>
                    <a:lnTo>
                      <a:pt x="167" y="294"/>
                    </a:lnTo>
                    <a:lnTo>
                      <a:pt x="172" y="295"/>
                    </a:lnTo>
                    <a:lnTo>
                      <a:pt x="172" y="297"/>
                    </a:lnTo>
                    <a:lnTo>
                      <a:pt x="172" y="297"/>
                    </a:lnTo>
                    <a:lnTo>
                      <a:pt x="170" y="298"/>
                    </a:lnTo>
                    <a:lnTo>
                      <a:pt x="170" y="300"/>
                    </a:lnTo>
                    <a:lnTo>
                      <a:pt x="170" y="301"/>
                    </a:lnTo>
                    <a:lnTo>
                      <a:pt x="173" y="306"/>
                    </a:lnTo>
                    <a:lnTo>
                      <a:pt x="178" y="310"/>
                    </a:lnTo>
                    <a:lnTo>
                      <a:pt x="176" y="315"/>
                    </a:lnTo>
                    <a:lnTo>
                      <a:pt x="176" y="316"/>
                    </a:lnTo>
                    <a:lnTo>
                      <a:pt x="176" y="318"/>
                    </a:lnTo>
                    <a:lnTo>
                      <a:pt x="176" y="318"/>
                    </a:lnTo>
                    <a:lnTo>
                      <a:pt x="176" y="319"/>
                    </a:lnTo>
                    <a:lnTo>
                      <a:pt x="175" y="319"/>
                    </a:lnTo>
                    <a:lnTo>
                      <a:pt x="175" y="319"/>
                    </a:lnTo>
                    <a:lnTo>
                      <a:pt x="173" y="321"/>
                    </a:lnTo>
                    <a:lnTo>
                      <a:pt x="172" y="322"/>
                    </a:lnTo>
                    <a:lnTo>
                      <a:pt x="172" y="322"/>
                    </a:lnTo>
                    <a:lnTo>
                      <a:pt x="172" y="322"/>
                    </a:lnTo>
                    <a:lnTo>
                      <a:pt x="172" y="322"/>
                    </a:lnTo>
                    <a:lnTo>
                      <a:pt x="173" y="327"/>
                    </a:lnTo>
                    <a:lnTo>
                      <a:pt x="173" y="329"/>
                    </a:lnTo>
                    <a:lnTo>
                      <a:pt x="173" y="330"/>
                    </a:lnTo>
                    <a:lnTo>
                      <a:pt x="173" y="330"/>
                    </a:lnTo>
                    <a:lnTo>
                      <a:pt x="175" y="332"/>
                    </a:lnTo>
                    <a:lnTo>
                      <a:pt x="176" y="332"/>
                    </a:lnTo>
                    <a:lnTo>
                      <a:pt x="179" y="335"/>
                    </a:lnTo>
                    <a:lnTo>
                      <a:pt x="181" y="336"/>
                    </a:lnTo>
                    <a:lnTo>
                      <a:pt x="181" y="338"/>
                    </a:lnTo>
                    <a:lnTo>
                      <a:pt x="179" y="338"/>
                    </a:lnTo>
                    <a:lnTo>
                      <a:pt x="179" y="338"/>
                    </a:lnTo>
                    <a:lnTo>
                      <a:pt x="179" y="338"/>
                    </a:lnTo>
                    <a:lnTo>
                      <a:pt x="179" y="342"/>
                    </a:lnTo>
                    <a:lnTo>
                      <a:pt x="181" y="344"/>
                    </a:lnTo>
                    <a:lnTo>
                      <a:pt x="181" y="344"/>
                    </a:lnTo>
                    <a:lnTo>
                      <a:pt x="182" y="344"/>
                    </a:lnTo>
                    <a:lnTo>
                      <a:pt x="184" y="345"/>
                    </a:lnTo>
                    <a:lnTo>
                      <a:pt x="188" y="345"/>
                    </a:lnTo>
                    <a:lnTo>
                      <a:pt x="188" y="347"/>
                    </a:lnTo>
                    <a:lnTo>
                      <a:pt x="190" y="347"/>
                    </a:lnTo>
                    <a:lnTo>
                      <a:pt x="192" y="347"/>
                    </a:lnTo>
                    <a:lnTo>
                      <a:pt x="196" y="347"/>
                    </a:lnTo>
                    <a:lnTo>
                      <a:pt x="196" y="345"/>
                    </a:lnTo>
                    <a:lnTo>
                      <a:pt x="198" y="345"/>
                    </a:lnTo>
                    <a:lnTo>
                      <a:pt x="198" y="345"/>
                    </a:lnTo>
                    <a:lnTo>
                      <a:pt x="198" y="347"/>
                    </a:lnTo>
                    <a:lnTo>
                      <a:pt x="198" y="350"/>
                    </a:lnTo>
                    <a:lnTo>
                      <a:pt x="198" y="351"/>
                    </a:lnTo>
                    <a:lnTo>
                      <a:pt x="198" y="351"/>
                    </a:lnTo>
                    <a:lnTo>
                      <a:pt x="202" y="356"/>
                    </a:lnTo>
                    <a:lnTo>
                      <a:pt x="204" y="356"/>
                    </a:lnTo>
                    <a:lnTo>
                      <a:pt x="205" y="356"/>
                    </a:lnTo>
                    <a:lnTo>
                      <a:pt x="207" y="357"/>
                    </a:lnTo>
                    <a:lnTo>
                      <a:pt x="216" y="362"/>
                    </a:lnTo>
                    <a:lnTo>
                      <a:pt x="216" y="362"/>
                    </a:lnTo>
                    <a:lnTo>
                      <a:pt x="216" y="363"/>
                    </a:lnTo>
                    <a:lnTo>
                      <a:pt x="217" y="362"/>
                    </a:lnTo>
                    <a:lnTo>
                      <a:pt x="219" y="362"/>
                    </a:lnTo>
                    <a:lnTo>
                      <a:pt x="219" y="362"/>
                    </a:lnTo>
                    <a:lnTo>
                      <a:pt x="219" y="362"/>
                    </a:lnTo>
                    <a:lnTo>
                      <a:pt x="219" y="360"/>
                    </a:lnTo>
                    <a:lnTo>
                      <a:pt x="220" y="360"/>
                    </a:lnTo>
                    <a:lnTo>
                      <a:pt x="220" y="360"/>
                    </a:lnTo>
                    <a:lnTo>
                      <a:pt x="222" y="359"/>
                    </a:lnTo>
                    <a:lnTo>
                      <a:pt x="223" y="359"/>
                    </a:lnTo>
                    <a:lnTo>
                      <a:pt x="223" y="360"/>
                    </a:lnTo>
                    <a:lnTo>
                      <a:pt x="225" y="360"/>
                    </a:lnTo>
                    <a:lnTo>
                      <a:pt x="225" y="360"/>
                    </a:lnTo>
                    <a:lnTo>
                      <a:pt x="226" y="359"/>
                    </a:lnTo>
                    <a:lnTo>
                      <a:pt x="228" y="363"/>
                    </a:lnTo>
                    <a:lnTo>
                      <a:pt x="231" y="362"/>
                    </a:lnTo>
                    <a:lnTo>
                      <a:pt x="234" y="362"/>
                    </a:lnTo>
                    <a:lnTo>
                      <a:pt x="239" y="362"/>
                    </a:lnTo>
                    <a:lnTo>
                      <a:pt x="245" y="359"/>
                    </a:lnTo>
                    <a:lnTo>
                      <a:pt x="246" y="354"/>
                    </a:lnTo>
                    <a:lnTo>
                      <a:pt x="246" y="350"/>
                    </a:lnTo>
                    <a:lnTo>
                      <a:pt x="248" y="348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49" y="345"/>
                    </a:lnTo>
                    <a:lnTo>
                      <a:pt x="252" y="344"/>
                    </a:lnTo>
                    <a:lnTo>
                      <a:pt x="254" y="342"/>
                    </a:lnTo>
                    <a:lnTo>
                      <a:pt x="254" y="339"/>
                    </a:lnTo>
                    <a:lnTo>
                      <a:pt x="254" y="338"/>
                    </a:lnTo>
                    <a:lnTo>
                      <a:pt x="255" y="338"/>
                    </a:lnTo>
                    <a:lnTo>
                      <a:pt x="255" y="338"/>
                    </a:lnTo>
                    <a:lnTo>
                      <a:pt x="258" y="335"/>
                    </a:lnTo>
                    <a:lnTo>
                      <a:pt x="260" y="333"/>
                    </a:lnTo>
                    <a:lnTo>
                      <a:pt x="263" y="332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6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72" y="339"/>
                    </a:lnTo>
                    <a:lnTo>
                      <a:pt x="272" y="341"/>
                    </a:lnTo>
                    <a:lnTo>
                      <a:pt x="273" y="341"/>
                    </a:lnTo>
                    <a:lnTo>
                      <a:pt x="275" y="347"/>
                    </a:lnTo>
                    <a:lnTo>
                      <a:pt x="276" y="348"/>
                    </a:lnTo>
                    <a:lnTo>
                      <a:pt x="278" y="350"/>
                    </a:lnTo>
                    <a:lnTo>
                      <a:pt x="278" y="350"/>
                    </a:lnTo>
                    <a:lnTo>
                      <a:pt x="280" y="350"/>
                    </a:lnTo>
                    <a:lnTo>
                      <a:pt x="280" y="350"/>
                    </a:lnTo>
                    <a:lnTo>
                      <a:pt x="281" y="353"/>
                    </a:lnTo>
                    <a:lnTo>
                      <a:pt x="283" y="353"/>
                    </a:lnTo>
                    <a:lnTo>
                      <a:pt x="283" y="354"/>
                    </a:lnTo>
                    <a:lnTo>
                      <a:pt x="283" y="357"/>
                    </a:lnTo>
                    <a:lnTo>
                      <a:pt x="284" y="359"/>
                    </a:lnTo>
                    <a:lnTo>
                      <a:pt x="284" y="359"/>
                    </a:lnTo>
                    <a:lnTo>
                      <a:pt x="286" y="359"/>
                    </a:lnTo>
                    <a:lnTo>
                      <a:pt x="286" y="362"/>
                    </a:lnTo>
                    <a:lnTo>
                      <a:pt x="284" y="362"/>
                    </a:lnTo>
                    <a:lnTo>
                      <a:pt x="284" y="362"/>
                    </a:lnTo>
                    <a:lnTo>
                      <a:pt x="284" y="362"/>
                    </a:lnTo>
                    <a:lnTo>
                      <a:pt x="284" y="363"/>
                    </a:lnTo>
                    <a:lnTo>
                      <a:pt x="287" y="365"/>
                    </a:lnTo>
                    <a:lnTo>
                      <a:pt x="289" y="368"/>
                    </a:lnTo>
                    <a:lnTo>
                      <a:pt x="292" y="371"/>
                    </a:lnTo>
                    <a:lnTo>
                      <a:pt x="292" y="373"/>
                    </a:lnTo>
                    <a:lnTo>
                      <a:pt x="292" y="376"/>
                    </a:lnTo>
                    <a:lnTo>
                      <a:pt x="293" y="376"/>
                    </a:lnTo>
                    <a:lnTo>
                      <a:pt x="293" y="377"/>
                    </a:lnTo>
                    <a:lnTo>
                      <a:pt x="295" y="377"/>
                    </a:lnTo>
                    <a:lnTo>
                      <a:pt x="295" y="377"/>
                    </a:lnTo>
                    <a:lnTo>
                      <a:pt x="295" y="379"/>
                    </a:lnTo>
                    <a:lnTo>
                      <a:pt x="295" y="380"/>
                    </a:lnTo>
                    <a:lnTo>
                      <a:pt x="295" y="382"/>
                    </a:lnTo>
                    <a:lnTo>
                      <a:pt x="295" y="383"/>
                    </a:lnTo>
                    <a:lnTo>
                      <a:pt x="295" y="383"/>
                    </a:lnTo>
                    <a:lnTo>
                      <a:pt x="296" y="385"/>
                    </a:lnTo>
                    <a:lnTo>
                      <a:pt x="298" y="385"/>
                    </a:lnTo>
                    <a:lnTo>
                      <a:pt x="298" y="386"/>
                    </a:lnTo>
                    <a:lnTo>
                      <a:pt x="299" y="389"/>
                    </a:lnTo>
                    <a:lnTo>
                      <a:pt x="313" y="406"/>
                    </a:lnTo>
                    <a:lnTo>
                      <a:pt x="313" y="406"/>
                    </a:lnTo>
                    <a:lnTo>
                      <a:pt x="313" y="405"/>
                    </a:lnTo>
                    <a:lnTo>
                      <a:pt x="314" y="405"/>
                    </a:lnTo>
                    <a:lnTo>
                      <a:pt x="314" y="403"/>
                    </a:lnTo>
                    <a:lnTo>
                      <a:pt x="316" y="403"/>
                    </a:lnTo>
                    <a:lnTo>
                      <a:pt x="316" y="403"/>
                    </a:lnTo>
                    <a:lnTo>
                      <a:pt x="317" y="400"/>
                    </a:lnTo>
                    <a:lnTo>
                      <a:pt x="319" y="400"/>
                    </a:lnTo>
                    <a:lnTo>
                      <a:pt x="319" y="400"/>
                    </a:lnTo>
                    <a:lnTo>
                      <a:pt x="320" y="398"/>
                    </a:lnTo>
                    <a:lnTo>
                      <a:pt x="320" y="397"/>
                    </a:lnTo>
                    <a:lnTo>
                      <a:pt x="322" y="397"/>
                    </a:lnTo>
                    <a:lnTo>
                      <a:pt x="324" y="395"/>
                    </a:lnTo>
                    <a:lnTo>
                      <a:pt x="328" y="391"/>
                    </a:lnTo>
                    <a:lnTo>
                      <a:pt x="328" y="391"/>
                    </a:lnTo>
                    <a:lnTo>
                      <a:pt x="328" y="391"/>
                    </a:lnTo>
                    <a:lnTo>
                      <a:pt x="331" y="389"/>
                    </a:lnTo>
                    <a:lnTo>
                      <a:pt x="337" y="383"/>
                    </a:lnTo>
                    <a:lnTo>
                      <a:pt x="339" y="380"/>
                    </a:lnTo>
                    <a:lnTo>
                      <a:pt x="340" y="380"/>
                    </a:lnTo>
                    <a:lnTo>
                      <a:pt x="343" y="371"/>
                    </a:lnTo>
                    <a:lnTo>
                      <a:pt x="346" y="370"/>
                    </a:lnTo>
                    <a:lnTo>
                      <a:pt x="351" y="367"/>
                    </a:lnTo>
                    <a:lnTo>
                      <a:pt x="355" y="365"/>
                    </a:lnTo>
                    <a:lnTo>
                      <a:pt x="358" y="367"/>
                    </a:lnTo>
                    <a:lnTo>
                      <a:pt x="358" y="367"/>
                    </a:lnTo>
                    <a:lnTo>
                      <a:pt x="361" y="368"/>
                    </a:lnTo>
                    <a:lnTo>
                      <a:pt x="361" y="370"/>
                    </a:lnTo>
                    <a:lnTo>
                      <a:pt x="363" y="370"/>
                    </a:lnTo>
                    <a:lnTo>
                      <a:pt x="366" y="370"/>
                    </a:lnTo>
                    <a:lnTo>
                      <a:pt x="366" y="371"/>
                    </a:lnTo>
                    <a:lnTo>
                      <a:pt x="371" y="371"/>
                    </a:lnTo>
                    <a:lnTo>
                      <a:pt x="372" y="370"/>
                    </a:lnTo>
                    <a:lnTo>
                      <a:pt x="374" y="368"/>
                    </a:lnTo>
                    <a:lnTo>
                      <a:pt x="377" y="368"/>
                    </a:lnTo>
                    <a:lnTo>
                      <a:pt x="378" y="368"/>
                    </a:lnTo>
                    <a:lnTo>
                      <a:pt x="380" y="367"/>
                    </a:lnTo>
                    <a:lnTo>
                      <a:pt x="384" y="363"/>
                    </a:lnTo>
                    <a:lnTo>
                      <a:pt x="390" y="356"/>
                    </a:lnTo>
                    <a:lnTo>
                      <a:pt x="395" y="351"/>
                    </a:lnTo>
                    <a:lnTo>
                      <a:pt x="401" y="347"/>
                    </a:lnTo>
                    <a:lnTo>
                      <a:pt x="405" y="347"/>
                    </a:lnTo>
                    <a:lnTo>
                      <a:pt x="410" y="344"/>
                    </a:lnTo>
                    <a:lnTo>
                      <a:pt x="415" y="342"/>
                    </a:lnTo>
                    <a:lnTo>
                      <a:pt x="416" y="341"/>
                    </a:lnTo>
                    <a:lnTo>
                      <a:pt x="418" y="341"/>
                    </a:lnTo>
                    <a:lnTo>
                      <a:pt x="378" y="294"/>
                    </a:lnTo>
                    <a:lnTo>
                      <a:pt x="377" y="292"/>
                    </a:lnTo>
                    <a:lnTo>
                      <a:pt x="319" y="222"/>
                    </a:lnTo>
                    <a:lnTo>
                      <a:pt x="317" y="222"/>
                    </a:lnTo>
                    <a:lnTo>
                      <a:pt x="317" y="221"/>
                    </a:lnTo>
                    <a:lnTo>
                      <a:pt x="317" y="221"/>
                    </a:lnTo>
                    <a:lnTo>
                      <a:pt x="316" y="219"/>
                    </a:lnTo>
                    <a:lnTo>
                      <a:pt x="310" y="212"/>
                    </a:lnTo>
                    <a:lnTo>
                      <a:pt x="305" y="208"/>
                    </a:lnTo>
                    <a:lnTo>
                      <a:pt x="313" y="201"/>
                    </a:lnTo>
                    <a:lnTo>
                      <a:pt x="313" y="195"/>
                    </a:lnTo>
                    <a:lnTo>
                      <a:pt x="305" y="190"/>
                    </a:lnTo>
                    <a:lnTo>
                      <a:pt x="298" y="189"/>
                    </a:lnTo>
                    <a:lnTo>
                      <a:pt x="295" y="187"/>
                    </a:lnTo>
                    <a:lnTo>
                      <a:pt x="295" y="183"/>
                    </a:lnTo>
                    <a:lnTo>
                      <a:pt x="301" y="181"/>
                    </a:lnTo>
                    <a:lnTo>
                      <a:pt x="304" y="178"/>
                    </a:lnTo>
                    <a:lnTo>
                      <a:pt x="313" y="178"/>
                    </a:lnTo>
                    <a:lnTo>
                      <a:pt x="331" y="180"/>
                    </a:lnTo>
                    <a:lnTo>
                      <a:pt x="336" y="177"/>
                    </a:lnTo>
                    <a:lnTo>
                      <a:pt x="339" y="174"/>
                    </a:lnTo>
                    <a:lnTo>
                      <a:pt x="337" y="167"/>
                    </a:lnTo>
                    <a:lnTo>
                      <a:pt x="337" y="163"/>
                    </a:lnTo>
                    <a:lnTo>
                      <a:pt x="340" y="161"/>
                    </a:lnTo>
                    <a:lnTo>
                      <a:pt x="342" y="155"/>
                    </a:lnTo>
                    <a:lnTo>
                      <a:pt x="334" y="148"/>
                    </a:lnTo>
                    <a:lnTo>
                      <a:pt x="334" y="143"/>
                    </a:lnTo>
                    <a:lnTo>
                      <a:pt x="336" y="139"/>
                    </a:lnTo>
                    <a:lnTo>
                      <a:pt x="346" y="139"/>
                    </a:lnTo>
                    <a:lnTo>
                      <a:pt x="358" y="137"/>
                    </a:lnTo>
                    <a:lnTo>
                      <a:pt x="351" y="134"/>
                    </a:lnTo>
                    <a:lnTo>
                      <a:pt x="348" y="129"/>
                    </a:lnTo>
                    <a:lnTo>
                      <a:pt x="351" y="125"/>
                    </a:lnTo>
                    <a:lnTo>
                      <a:pt x="360" y="123"/>
                    </a:lnTo>
                    <a:lnTo>
                      <a:pt x="368" y="116"/>
                    </a:lnTo>
                    <a:lnTo>
                      <a:pt x="369" y="107"/>
                    </a:lnTo>
                    <a:lnTo>
                      <a:pt x="381" y="104"/>
                    </a:lnTo>
                    <a:lnTo>
                      <a:pt x="393" y="88"/>
                    </a:lnTo>
                    <a:lnTo>
                      <a:pt x="405" y="96"/>
                    </a:lnTo>
                    <a:lnTo>
                      <a:pt x="425" y="58"/>
                    </a:lnTo>
                    <a:lnTo>
                      <a:pt x="425" y="57"/>
                    </a:lnTo>
                    <a:lnTo>
                      <a:pt x="425" y="55"/>
                    </a:lnTo>
                    <a:lnTo>
                      <a:pt x="421" y="52"/>
                    </a:lnTo>
                    <a:lnTo>
                      <a:pt x="421" y="52"/>
                    </a:lnTo>
                    <a:lnTo>
                      <a:pt x="419" y="52"/>
                    </a:lnTo>
                    <a:lnTo>
                      <a:pt x="415" y="49"/>
                    </a:lnTo>
                    <a:lnTo>
                      <a:pt x="412" y="49"/>
                    </a:lnTo>
                    <a:lnTo>
                      <a:pt x="410" y="47"/>
                    </a:lnTo>
                    <a:lnTo>
                      <a:pt x="402" y="46"/>
                    </a:lnTo>
                    <a:lnTo>
                      <a:pt x="402" y="46"/>
                    </a:lnTo>
                    <a:lnTo>
                      <a:pt x="401" y="43"/>
                    </a:lnTo>
                    <a:lnTo>
                      <a:pt x="399" y="43"/>
                    </a:lnTo>
                    <a:lnTo>
                      <a:pt x="399" y="41"/>
                    </a:lnTo>
                    <a:lnTo>
                      <a:pt x="399" y="40"/>
                    </a:lnTo>
                    <a:lnTo>
                      <a:pt x="398" y="40"/>
                    </a:lnTo>
                    <a:lnTo>
                      <a:pt x="398" y="38"/>
                    </a:lnTo>
                    <a:lnTo>
                      <a:pt x="398" y="34"/>
                    </a:lnTo>
                    <a:lnTo>
                      <a:pt x="396" y="32"/>
                    </a:lnTo>
                    <a:lnTo>
                      <a:pt x="396" y="28"/>
                    </a:lnTo>
                    <a:lnTo>
                      <a:pt x="398" y="28"/>
                    </a:lnTo>
                    <a:lnTo>
                      <a:pt x="398" y="28"/>
                    </a:lnTo>
                    <a:lnTo>
                      <a:pt x="396" y="28"/>
                    </a:lnTo>
                    <a:lnTo>
                      <a:pt x="396" y="26"/>
                    </a:lnTo>
                    <a:lnTo>
                      <a:pt x="395" y="26"/>
                    </a:lnTo>
                    <a:lnTo>
                      <a:pt x="393" y="26"/>
                    </a:lnTo>
                    <a:lnTo>
                      <a:pt x="392" y="25"/>
                    </a:lnTo>
                    <a:lnTo>
                      <a:pt x="392" y="25"/>
                    </a:lnTo>
                    <a:lnTo>
                      <a:pt x="392" y="22"/>
                    </a:lnTo>
                    <a:lnTo>
                      <a:pt x="392" y="19"/>
                    </a:lnTo>
                    <a:lnTo>
                      <a:pt x="392" y="17"/>
                    </a:lnTo>
                    <a:lnTo>
                      <a:pt x="390" y="14"/>
                    </a:lnTo>
                    <a:lnTo>
                      <a:pt x="390" y="12"/>
                    </a:lnTo>
                    <a:lnTo>
                      <a:pt x="389" y="11"/>
                    </a:lnTo>
                    <a:lnTo>
                      <a:pt x="389" y="11"/>
                    </a:lnTo>
                    <a:lnTo>
                      <a:pt x="389" y="11"/>
                    </a:lnTo>
                    <a:lnTo>
                      <a:pt x="389" y="9"/>
                    </a:lnTo>
                    <a:lnTo>
                      <a:pt x="389" y="0"/>
                    </a:lnTo>
                    <a:lnTo>
                      <a:pt x="386" y="0"/>
                    </a:lnTo>
                    <a:lnTo>
                      <a:pt x="383" y="0"/>
                    </a:lnTo>
                    <a:lnTo>
                      <a:pt x="380" y="2"/>
                    </a:lnTo>
                    <a:lnTo>
                      <a:pt x="378" y="3"/>
                    </a:lnTo>
                    <a:lnTo>
                      <a:pt x="377" y="3"/>
                    </a:lnTo>
                    <a:lnTo>
                      <a:pt x="375" y="3"/>
                    </a:lnTo>
                    <a:lnTo>
                      <a:pt x="374" y="2"/>
                    </a:lnTo>
                    <a:lnTo>
                      <a:pt x="372" y="2"/>
                    </a:lnTo>
                    <a:lnTo>
                      <a:pt x="372" y="2"/>
                    </a:lnTo>
                    <a:lnTo>
                      <a:pt x="372" y="2"/>
                    </a:lnTo>
                    <a:lnTo>
                      <a:pt x="371" y="3"/>
                    </a:lnTo>
                    <a:lnTo>
                      <a:pt x="369" y="5"/>
                    </a:lnTo>
                    <a:lnTo>
                      <a:pt x="369" y="6"/>
                    </a:lnTo>
                    <a:lnTo>
                      <a:pt x="368" y="6"/>
                    </a:lnTo>
                    <a:lnTo>
                      <a:pt x="351" y="8"/>
                    </a:lnTo>
                    <a:lnTo>
                      <a:pt x="349" y="8"/>
                    </a:lnTo>
                    <a:lnTo>
                      <a:pt x="345" y="9"/>
                    </a:lnTo>
                    <a:lnTo>
                      <a:pt x="345" y="9"/>
                    </a:lnTo>
                    <a:lnTo>
                      <a:pt x="343" y="11"/>
                    </a:lnTo>
                    <a:lnTo>
                      <a:pt x="343" y="12"/>
                    </a:lnTo>
                    <a:lnTo>
                      <a:pt x="345" y="14"/>
                    </a:lnTo>
                    <a:lnTo>
                      <a:pt x="345" y="15"/>
                    </a:lnTo>
                    <a:lnTo>
                      <a:pt x="343" y="15"/>
                    </a:lnTo>
                    <a:lnTo>
                      <a:pt x="343" y="15"/>
                    </a:lnTo>
                    <a:lnTo>
                      <a:pt x="339" y="15"/>
                    </a:lnTo>
                    <a:lnTo>
                      <a:pt x="339" y="15"/>
                    </a:lnTo>
                    <a:lnTo>
                      <a:pt x="339" y="19"/>
                    </a:lnTo>
                    <a:lnTo>
                      <a:pt x="339" y="19"/>
                    </a:lnTo>
                    <a:lnTo>
                      <a:pt x="340" y="19"/>
                    </a:lnTo>
                    <a:lnTo>
                      <a:pt x="340" y="20"/>
                    </a:lnTo>
                    <a:lnTo>
                      <a:pt x="340" y="20"/>
                    </a:lnTo>
                    <a:lnTo>
                      <a:pt x="340" y="23"/>
                    </a:lnTo>
                    <a:lnTo>
                      <a:pt x="337" y="25"/>
                    </a:lnTo>
                    <a:lnTo>
                      <a:pt x="337" y="25"/>
                    </a:lnTo>
                    <a:lnTo>
                      <a:pt x="336" y="26"/>
                    </a:lnTo>
                    <a:lnTo>
                      <a:pt x="334" y="26"/>
                    </a:lnTo>
                    <a:lnTo>
                      <a:pt x="330" y="26"/>
                    </a:lnTo>
                    <a:lnTo>
                      <a:pt x="328" y="28"/>
                    </a:lnTo>
                    <a:lnTo>
                      <a:pt x="328" y="29"/>
                    </a:lnTo>
                    <a:lnTo>
                      <a:pt x="330" y="32"/>
                    </a:lnTo>
                    <a:lnTo>
                      <a:pt x="331" y="35"/>
                    </a:lnTo>
                    <a:lnTo>
                      <a:pt x="333" y="41"/>
                    </a:lnTo>
                    <a:lnTo>
                      <a:pt x="333" y="44"/>
                    </a:lnTo>
                    <a:lnTo>
                      <a:pt x="334" y="46"/>
                    </a:lnTo>
                    <a:lnTo>
                      <a:pt x="334" y="47"/>
                    </a:lnTo>
                    <a:lnTo>
                      <a:pt x="334" y="49"/>
                    </a:lnTo>
                    <a:lnTo>
                      <a:pt x="331" y="53"/>
                    </a:lnTo>
                    <a:lnTo>
                      <a:pt x="327" y="55"/>
                    </a:lnTo>
                    <a:lnTo>
                      <a:pt x="324" y="57"/>
                    </a:lnTo>
                    <a:lnTo>
                      <a:pt x="324" y="57"/>
                    </a:lnTo>
                    <a:lnTo>
                      <a:pt x="322" y="57"/>
                    </a:lnTo>
                    <a:lnTo>
                      <a:pt x="320" y="58"/>
                    </a:lnTo>
                    <a:lnTo>
                      <a:pt x="314" y="58"/>
                    </a:lnTo>
                    <a:lnTo>
                      <a:pt x="308" y="61"/>
                    </a:lnTo>
                    <a:lnTo>
                      <a:pt x="307" y="61"/>
                    </a:lnTo>
                    <a:lnTo>
                      <a:pt x="307" y="61"/>
                    </a:lnTo>
                    <a:lnTo>
                      <a:pt x="301" y="58"/>
                    </a:lnTo>
                    <a:lnTo>
                      <a:pt x="292" y="60"/>
                    </a:lnTo>
                    <a:lnTo>
                      <a:pt x="290" y="61"/>
                    </a:lnTo>
                    <a:lnTo>
                      <a:pt x="289" y="61"/>
                    </a:lnTo>
                    <a:lnTo>
                      <a:pt x="287" y="61"/>
                    </a:lnTo>
                    <a:lnTo>
                      <a:pt x="287" y="61"/>
                    </a:lnTo>
                    <a:lnTo>
                      <a:pt x="286" y="61"/>
                    </a:lnTo>
                    <a:lnTo>
                      <a:pt x="284" y="60"/>
                    </a:lnTo>
                    <a:lnTo>
                      <a:pt x="278" y="58"/>
                    </a:lnTo>
                    <a:lnTo>
                      <a:pt x="278" y="58"/>
                    </a:lnTo>
                    <a:lnTo>
                      <a:pt x="275" y="61"/>
                    </a:lnTo>
                    <a:lnTo>
                      <a:pt x="269" y="63"/>
                    </a:lnTo>
                    <a:lnTo>
                      <a:pt x="264" y="64"/>
                    </a:lnTo>
                    <a:lnTo>
                      <a:pt x="261" y="66"/>
                    </a:lnTo>
                    <a:lnTo>
                      <a:pt x="261" y="67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7" y="72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3"/>
                    </a:lnTo>
                    <a:lnTo>
                      <a:pt x="252" y="73"/>
                    </a:lnTo>
                    <a:lnTo>
                      <a:pt x="251" y="73"/>
                    </a:lnTo>
                    <a:lnTo>
                      <a:pt x="249" y="73"/>
                    </a:lnTo>
                    <a:lnTo>
                      <a:pt x="248" y="75"/>
                    </a:lnTo>
                    <a:lnTo>
                      <a:pt x="245" y="73"/>
                    </a:lnTo>
                    <a:lnTo>
                      <a:pt x="243" y="73"/>
                    </a:lnTo>
                    <a:lnTo>
                      <a:pt x="243" y="73"/>
                    </a:lnTo>
                    <a:lnTo>
                      <a:pt x="242" y="72"/>
                    </a:lnTo>
                    <a:lnTo>
                      <a:pt x="232" y="73"/>
                    </a:lnTo>
                    <a:lnTo>
                      <a:pt x="232" y="73"/>
                    </a:lnTo>
                    <a:lnTo>
                      <a:pt x="231" y="76"/>
                    </a:lnTo>
                    <a:lnTo>
                      <a:pt x="231" y="76"/>
                    </a:lnTo>
                    <a:lnTo>
                      <a:pt x="229" y="78"/>
                    </a:lnTo>
                    <a:lnTo>
                      <a:pt x="228" y="79"/>
                    </a:lnTo>
                    <a:lnTo>
                      <a:pt x="228" y="81"/>
                    </a:lnTo>
                    <a:lnTo>
                      <a:pt x="226" y="84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2" y="90"/>
                    </a:lnTo>
                    <a:lnTo>
                      <a:pt x="222" y="91"/>
                    </a:lnTo>
                    <a:lnTo>
                      <a:pt x="220" y="91"/>
                    </a:lnTo>
                    <a:lnTo>
                      <a:pt x="220" y="94"/>
                    </a:lnTo>
                    <a:lnTo>
                      <a:pt x="222" y="94"/>
                    </a:lnTo>
                    <a:lnTo>
                      <a:pt x="220" y="96"/>
                    </a:lnTo>
                    <a:lnTo>
                      <a:pt x="220" y="98"/>
                    </a:lnTo>
                    <a:lnTo>
                      <a:pt x="220" y="98"/>
                    </a:lnTo>
                    <a:lnTo>
                      <a:pt x="219" y="101"/>
                    </a:lnTo>
                    <a:lnTo>
                      <a:pt x="219" y="102"/>
                    </a:lnTo>
                    <a:lnTo>
                      <a:pt x="214" y="105"/>
                    </a:lnTo>
                    <a:lnTo>
                      <a:pt x="214" y="105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3" y="108"/>
                    </a:lnTo>
                    <a:lnTo>
                      <a:pt x="211" y="108"/>
                    </a:lnTo>
                    <a:lnTo>
                      <a:pt x="210" y="111"/>
                    </a:lnTo>
                    <a:lnTo>
                      <a:pt x="205" y="116"/>
                    </a:lnTo>
                    <a:lnTo>
                      <a:pt x="204" y="119"/>
                    </a:lnTo>
                    <a:lnTo>
                      <a:pt x="204" y="122"/>
                    </a:lnTo>
                    <a:lnTo>
                      <a:pt x="201" y="123"/>
                    </a:lnTo>
                    <a:lnTo>
                      <a:pt x="201" y="123"/>
                    </a:lnTo>
                    <a:lnTo>
                      <a:pt x="199" y="123"/>
                    </a:lnTo>
                    <a:lnTo>
                      <a:pt x="196" y="126"/>
                    </a:lnTo>
                    <a:lnTo>
                      <a:pt x="195" y="128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2" y="131"/>
                    </a:lnTo>
                    <a:lnTo>
                      <a:pt x="192" y="131"/>
                    </a:lnTo>
                    <a:lnTo>
                      <a:pt x="185" y="139"/>
                    </a:lnTo>
                    <a:lnTo>
                      <a:pt x="184" y="140"/>
                    </a:lnTo>
                    <a:lnTo>
                      <a:pt x="182" y="143"/>
                    </a:lnTo>
                    <a:lnTo>
                      <a:pt x="181" y="148"/>
                    </a:lnTo>
                    <a:lnTo>
                      <a:pt x="179" y="151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2" y="163"/>
                    </a:lnTo>
                    <a:lnTo>
                      <a:pt x="167" y="164"/>
                    </a:lnTo>
                    <a:lnTo>
                      <a:pt x="166" y="163"/>
                    </a:lnTo>
                    <a:lnTo>
                      <a:pt x="164" y="163"/>
                    </a:lnTo>
                    <a:lnTo>
                      <a:pt x="163" y="164"/>
                    </a:lnTo>
                    <a:lnTo>
                      <a:pt x="160" y="164"/>
                    </a:lnTo>
                    <a:lnTo>
                      <a:pt x="160" y="163"/>
                    </a:lnTo>
                    <a:lnTo>
                      <a:pt x="158" y="163"/>
                    </a:lnTo>
                    <a:lnTo>
                      <a:pt x="155" y="161"/>
                    </a:lnTo>
                    <a:lnTo>
                      <a:pt x="154" y="161"/>
                    </a:lnTo>
                    <a:lnTo>
                      <a:pt x="154" y="161"/>
                    </a:lnTo>
                    <a:lnTo>
                      <a:pt x="152" y="160"/>
                    </a:lnTo>
                    <a:lnTo>
                      <a:pt x="151" y="158"/>
                    </a:lnTo>
                    <a:lnTo>
                      <a:pt x="147" y="157"/>
                    </a:lnTo>
                    <a:lnTo>
                      <a:pt x="146" y="157"/>
                    </a:lnTo>
                    <a:lnTo>
                      <a:pt x="146" y="157"/>
                    </a:lnTo>
                    <a:lnTo>
                      <a:pt x="143" y="152"/>
                    </a:lnTo>
                    <a:lnTo>
                      <a:pt x="137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1" y="148"/>
                    </a:lnTo>
                    <a:lnTo>
                      <a:pt x="129" y="146"/>
                    </a:lnTo>
                    <a:lnTo>
                      <a:pt x="128" y="146"/>
                    </a:lnTo>
                    <a:lnTo>
                      <a:pt x="128" y="146"/>
                    </a:lnTo>
                    <a:lnTo>
                      <a:pt x="125" y="145"/>
                    </a:lnTo>
                    <a:lnTo>
                      <a:pt x="123" y="143"/>
                    </a:lnTo>
                    <a:lnTo>
                      <a:pt x="119" y="140"/>
                    </a:lnTo>
                    <a:lnTo>
                      <a:pt x="117" y="139"/>
                    </a:lnTo>
                    <a:lnTo>
                      <a:pt x="116" y="139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0" y="140"/>
                    </a:lnTo>
                    <a:lnTo>
                      <a:pt x="108" y="140"/>
                    </a:lnTo>
                    <a:lnTo>
                      <a:pt x="105" y="143"/>
                    </a:lnTo>
                    <a:lnTo>
                      <a:pt x="105" y="145"/>
                    </a:lnTo>
                    <a:lnTo>
                      <a:pt x="103" y="145"/>
                    </a:lnTo>
                    <a:lnTo>
                      <a:pt x="100" y="145"/>
                    </a:lnTo>
                    <a:lnTo>
                      <a:pt x="100" y="145"/>
                    </a:lnTo>
                    <a:lnTo>
                      <a:pt x="99" y="1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49" name="Freeform 175">
                <a:extLst>
                  <a:ext uri="{FF2B5EF4-FFF2-40B4-BE49-F238E27FC236}">
                    <a16:creationId xmlns:a16="http://schemas.microsoft.com/office/drawing/2014/main" id="{68985551-D539-4A29-071A-53F313928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956"/>
                <a:ext cx="180" cy="350"/>
              </a:xfrm>
              <a:custGeom>
                <a:avLst/>
                <a:gdLst>
                  <a:gd name="T0" fmla="*/ 8 w 361"/>
                  <a:gd name="T1" fmla="*/ 129 h 701"/>
                  <a:gd name="T2" fmla="*/ 131 w 361"/>
                  <a:gd name="T3" fmla="*/ 283 h 701"/>
                  <a:gd name="T4" fmla="*/ 84 w 361"/>
                  <a:gd name="T5" fmla="*/ 313 h 701"/>
                  <a:gd name="T6" fmla="*/ 50 w 361"/>
                  <a:gd name="T7" fmla="*/ 325 h 701"/>
                  <a:gd name="T8" fmla="*/ 27 w 361"/>
                  <a:gd name="T9" fmla="*/ 345 h 701"/>
                  <a:gd name="T10" fmla="*/ 15 w 361"/>
                  <a:gd name="T11" fmla="*/ 368 h 701"/>
                  <a:gd name="T12" fmla="*/ 14 w 361"/>
                  <a:gd name="T13" fmla="*/ 389 h 701"/>
                  <a:gd name="T14" fmla="*/ 3 w 361"/>
                  <a:gd name="T15" fmla="*/ 409 h 701"/>
                  <a:gd name="T16" fmla="*/ 61 w 361"/>
                  <a:gd name="T17" fmla="*/ 451 h 701"/>
                  <a:gd name="T18" fmla="*/ 85 w 361"/>
                  <a:gd name="T19" fmla="*/ 499 h 701"/>
                  <a:gd name="T20" fmla="*/ 81 w 361"/>
                  <a:gd name="T21" fmla="*/ 527 h 701"/>
                  <a:gd name="T22" fmla="*/ 74 w 361"/>
                  <a:gd name="T23" fmla="*/ 562 h 701"/>
                  <a:gd name="T24" fmla="*/ 84 w 361"/>
                  <a:gd name="T25" fmla="*/ 581 h 701"/>
                  <a:gd name="T26" fmla="*/ 91 w 361"/>
                  <a:gd name="T27" fmla="*/ 602 h 701"/>
                  <a:gd name="T28" fmla="*/ 97 w 361"/>
                  <a:gd name="T29" fmla="*/ 616 h 701"/>
                  <a:gd name="T30" fmla="*/ 96 w 361"/>
                  <a:gd name="T31" fmla="*/ 635 h 701"/>
                  <a:gd name="T32" fmla="*/ 105 w 361"/>
                  <a:gd name="T33" fmla="*/ 669 h 701"/>
                  <a:gd name="T34" fmla="*/ 109 w 361"/>
                  <a:gd name="T35" fmla="*/ 701 h 701"/>
                  <a:gd name="T36" fmla="*/ 138 w 361"/>
                  <a:gd name="T37" fmla="*/ 696 h 701"/>
                  <a:gd name="T38" fmla="*/ 161 w 361"/>
                  <a:gd name="T39" fmla="*/ 687 h 701"/>
                  <a:gd name="T40" fmla="*/ 191 w 361"/>
                  <a:gd name="T41" fmla="*/ 682 h 701"/>
                  <a:gd name="T42" fmla="*/ 206 w 361"/>
                  <a:gd name="T43" fmla="*/ 675 h 701"/>
                  <a:gd name="T44" fmla="*/ 237 w 361"/>
                  <a:gd name="T45" fmla="*/ 678 h 701"/>
                  <a:gd name="T46" fmla="*/ 258 w 361"/>
                  <a:gd name="T47" fmla="*/ 666 h 701"/>
                  <a:gd name="T48" fmla="*/ 279 w 361"/>
                  <a:gd name="T49" fmla="*/ 649 h 701"/>
                  <a:gd name="T50" fmla="*/ 293 w 361"/>
                  <a:gd name="T51" fmla="*/ 635 h 701"/>
                  <a:gd name="T52" fmla="*/ 302 w 361"/>
                  <a:gd name="T53" fmla="*/ 623 h 701"/>
                  <a:gd name="T54" fmla="*/ 305 w 361"/>
                  <a:gd name="T55" fmla="*/ 605 h 701"/>
                  <a:gd name="T56" fmla="*/ 299 w 361"/>
                  <a:gd name="T57" fmla="*/ 578 h 701"/>
                  <a:gd name="T58" fmla="*/ 299 w 361"/>
                  <a:gd name="T59" fmla="*/ 550 h 701"/>
                  <a:gd name="T60" fmla="*/ 299 w 361"/>
                  <a:gd name="T61" fmla="*/ 518 h 701"/>
                  <a:gd name="T62" fmla="*/ 298 w 361"/>
                  <a:gd name="T63" fmla="*/ 486 h 701"/>
                  <a:gd name="T64" fmla="*/ 295 w 361"/>
                  <a:gd name="T65" fmla="*/ 461 h 701"/>
                  <a:gd name="T66" fmla="*/ 301 w 361"/>
                  <a:gd name="T67" fmla="*/ 426 h 701"/>
                  <a:gd name="T68" fmla="*/ 305 w 361"/>
                  <a:gd name="T69" fmla="*/ 400 h 701"/>
                  <a:gd name="T70" fmla="*/ 316 w 361"/>
                  <a:gd name="T71" fmla="*/ 368 h 701"/>
                  <a:gd name="T72" fmla="*/ 329 w 361"/>
                  <a:gd name="T73" fmla="*/ 357 h 701"/>
                  <a:gd name="T74" fmla="*/ 340 w 361"/>
                  <a:gd name="T75" fmla="*/ 331 h 701"/>
                  <a:gd name="T76" fmla="*/ 339 w 361"/>
                  <a:gd name="T77" fmla="*/ 310 h 701"/>
                  <a:gd name="T78" fmla="*/ 361 w 361"/>
                  <a:gd name="T79" fmla="*/ 305 h 701"/>
                  <a:gd name="T80" fmla="*/ 355 w 361"/>
                  <a:gd name="T81" fmla="*/ 284 h 701"/>
                  <a:gd name="T82" fmla="*/ 358 w 361"/>
                  <a:gd name="T83" fmla="*/ 260 h 701"/>
                  <a:gd name="T84" fmla="*/ 346 w 361"/>
                  <a:gd name="T85" fmla="*/ 243 h 701"/>
                  <a:gd name="T86" fmla="*/ 339 w 361"/>
                  <a:gd name="T87" fmla="*/ 222 h 701"/>
                  <a:gd name="T88" fmla="*/ 323 w 361"/>
                  <a:gd name="T89" fmla="*/ 214 h 701"/>
                  <a:gd name="T90" fmla="*/ 307 w 361"/>
                  <a:gd name="T91" fmla="*/ 210 h 701"/>
                  <a:gd name="T92" fmla="*/ 288 w 361"/>
                  <a:gd name="T93" fmla="*/ 190 h 701"/>
                  <a:gd name="T94" fmla="*/ 272 w 361"/>
                  <a:gd name="T95" fmla="*/ 184 h 701"/>
                  <a:gd name="T96" fmla="*/ 254 w 361"/>
                  <a:gd name="T97" fmla="*/ 182 h 701"/>
                  <a:gd name="T98" fmla="*/ 240 w 361"/>
                  <a:gd name="T99" fmla="*/ 155 h 701"/>
                  <a:gd name="T100" fmla="*/ 223 w 361"/>
                  <a:gd name="T101" fmla="*/ 140 h 701"/>
                  <a:gd name="T102" fmla="*/ 214 w 361"/>
                  <a:gd name="T103" fmla="*/ 128 h 701"/>
                  <a:gd name="T104" fmla="*/ 202 w 361"/>
                  <a:gd name="T105" fmla="*/ 106 h 701"/>
                  <a:gd name="T106" fmla="*/ 187 w 361"/>
                  <a:gd name="T107" fmla="*/ 93 h 701"/>
                  <a:gd name="T108" fmla="*/ 176 w 361"/>
                  <a:gd name="T109" fmla="*/ 78 h 701"/>
                  <a:gd name="T110" fmla="*/ 167 w 361"/>
                  <a:gd name="T111" fmla="*/ 65 h 701"/>
                  <a:gd name="T112" fmla="*/ 164 w 361"/>
                  <a:gd name="T113" fmla="*/ 35 h 701"/>
                  <a:gd name="T114" fmla="*/ 159 w 361"/>
                  <a:gd name="T115" fmla="*/ 27 h 701"/>
                  <a:gd name="T116" fmla="*/ 150 w 361"/>
                  <a:gd name="T117" fmla="*/ 23 h 701"/>
                  <a:gd name="T118" fmla="*/ 143 w 361"/>
                  <a:gd name="T119" fmla="*/ 3 h 701"/>
                  <a:gd name="T120" fmla="*/ 59 w 361"/>
                  <a:gd name="T121" fmla="*/ 81 h 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61" h="701">
                    <a:moveTo>
                      <a:pt x="47" y="85"/>
                    </a:moveTo>
                    <a:lnTo>
                      <a:pt x="47" y="90"/>
                    </a:lnTo>
                    <a:lnTo>
                      <a:pt x="55" y="97"/>
                    </a:lnTo>
                    <a:lnTo>
                      <a:pt x="53" y="103"/>
                    </a:lnTo>
                    <a:lnTo>
                      <a:pt x="50" y="105"/>
                    </a:lnTo>
                    <a:lnTo>
                      <a:pt x="50" y="109"/>
                    </a:lnTo>
                    <a:lnTo>
                      <a:pt x="52" y="116"/>
                    </a:lnTo>
                    <a:lnTo>
                      <a:pt x="49" y="119"/>
                    </a:lnTo>
                    <a:lnTo>
                      <a:pt x="44" y="122"/>
                    </a:lnTo>
                    <a:lnTo>
                      <a:pt x="26" y="120"/>
                    </a:lnTo>
                    <a:lnTo>
                      <a:pt x="17" y="120"/>
                    </a:lnTo>
                    <a:lnTo>
                      <a:pt x="14" y="123"/>
                    </a:lnTo>
                    <a:lnTo>
                      <a:pt x="8" y="125"/>
                    </a:lnTo>
                    <a:lnTo>
                      <a:pt x="8" y="129"/>
                    </a:lnTo>
                    <a:lnTo>
                      <a:pt x="11" y="131"/>
                    </a:lnTo>
                    <a:lnTo>
                      <a:pt x="18" y="132"/>
                    </a:lnTo>
                    <a:lnTo>
                      <a:pt x="26" y="137"/>
                    </a:lnTo>
                    <a:lnTo>
                      <a:pt x="26" y="143"/>
                    </a:lnTo>
                    <a:lnTo>
                      <a:pt x="18" y="150"/>
                    </a:lnTo>
                    <a:lnTo>
                      <a:pt x="23" y="154"/>
                    </a:lnTo>
                    <a:lnTo>
                      <a:pt x="29" y="161"/>
                    </a:lnTo>
                    <a:lnTo>
                      <a:pt x="30" y="163"/>
                    </a:lnTo>
                    <a:lnTo>
                      <a:pt x="30" y="163"/>
                    </a:lnTo>
                    <a:lnTo>
                      <a:pt x="30" y="164"/>
                    </a:lnTo>
                    <a:lnTo>
                      <a:pt x="32" y="164"/>
                    </a:lnTo>
                    <a:lnTo>
                      <a:pt x="90" y="234"/>
                    </a:lnTo>
                    <a:lnTo>
                      <a:pt x="91" y="236"/>
                    </a:lnTo>
                    <a:lnTo>
                      <a:pt x="131" y="283"/>
                    </a:lnTo>
                    <a:lnTo>
                      <a:pt x="129" y="283"/>
                    </a:lnTo>
                    <a:lnTo>
                      <a:pt x="128" y="284"/>
                    </a:lnTo>
                    <a:lnTo>
                      <a:pt x="123" y="286"/>
                    </a:lnTo>
                    <a:lnTo>
                      <a:pt x="118" y="289"/>
                    </a:lnTo>
                    <a:lnTo>
                      <a:pt x="114" y="289"/>
                    </a:lnTo>
                    <a:lnTo>
                      <a:pt x="108" y="293"/>
                    </a:lnTo>
                    <a:lnTo>
                      <a:pt x="103" y="298"/>
                    </a:lnTo>
                    <a:lnTo>
                      <a:pt x="97" y="305"/>
                    </a:lnTo>
                    <a:lnTo>
                      <a:pt x="93" y="309"/>
                    </a:lnTo>
                    <a:lnTo>
                      <a:pt x="91" y="310"/>
                    </a:lnTo>
                    <a:lnTo>
                      <a:pt x="90" y="310"/>
                    </a:lnTo>
                    <a:lnTo>
                      <a:pt x="87" y="310"/>
                    </a:lnTo>
                    <a:lnTo>
                      <a:pt x="85" y="312"/>
                    </a:lnTo>
                    <a:lnTo>
                      <a:pt x="84" y="313"/>
                    </a:lnTo>
                    <a:lnTo>
                      <a:pt x="79" y="313"/>
                    </a:lnTo>
                    <a:lnTo>
                      <a:pt x="79" y="312"/>
                    </a:lnTo>
                    <a:lnTo>
                      <a:pt x="76" y="312"/>
                    </a:lnTo>
                    <a:lnTo>
                      <a:pt x="74" y="312"/>
                    </a:lnTo>
                    <a:lnTo>
                      <a:pt x="74" y="310"/>
                    </a:lnTo>
                    <a:lnTo>
                      <a:pt x="71" y="309"/>
                    </a:lnTo>
                    <a:lnTo>
                      <a:pt x="71" y="309"/>
                    </a:lnTo>
                    <a:lnTo>
                      <a:pt x="68" y="307"/>
                    </a:lnTo>
                    <a:lnTo>
                      <a:pt x="64" y="309"/>
                    </a:lnTo>
                    <a:lnTo>
                      <a:pt x="59" y="312"/>
                    </a:lnTo>
                    <a:lnTo>
                      <a:pt x="56" y="313"/>
                    </a:lnTo>
                    <a:lnTo>
                      <a:pt x="53" y="322"/>
                    </a:lnTo>
                    <a:lnTo>
                      <a:pt x="52" y="322"/>
                    </a:lnTo>
                    <a:lnTo>
                      <a:pt x="50" y="325"/>
                    </a:lnTo>
                    <a:lnTo>
                      <a:pt x="44" y="331"/>
                    </a:lnTo>
                    <a:lnTo>
                      <a:pt x="41" y="333"/>
                    </a:lnTo>
                    <a:lnTo>
                      <a:pt x="41" y="333"/>
                    </a:lnTo>
                    <a:lnTo>
                      <a:pt x="41" y="333"/>
                    </a:lnTo>
                    <a:lnTo>
                      <a:pt x="37" y="337"/>
                    </a:lnTo>
                    <a:lnTo>
                      <a:pt x="35" y="339"/>
                    </a:lnTo>
                    <a:lnTo>
                      <a:pt x="33" y="339"/>
                    </a:lnTo>
                    <a:lnTo>
                      <a:pt x="33" y="340"/>
                    </a:lnTo>
                    <a:lnTo>
                      <a:pt x="32" y="342"/>
                    </a:lnTo>
                    <a:lnTo>
                      <a:pt x="32" y="342"/>
                    </a:lnTo>
                    <a:lnTo>
                      <a:pt x="30" y="342"/>
                    </a:lnTo>
                    <a:lnTo>
                      <a:pt x="29" y="345"/>
                    </a:lnTo>
                    <a:lnTo>
                      <a:pt x="29" y="345"/>
                    </a:lnTo>
                    <a:lnTo>
                      <a:pt x="27" y="345"/>
                    </a:lnTo>
                    <a:lnTo>
                      <a:pt x="27" y="347"/>
                    </a:lnTo>
                    <a:lnTo>
                      <a:pt x="26" y="347"/>
                    </a:lnTo>
                    <a:lnTo>
                      <a:pt x="26" y="348"/>
                    </a:lnTo>
                    <a:lnTo>
                      <a:pt x="26" y="348"/>
                    </a:lnTo>
                    <a:lnTo>
                      <a:pt x="24" y="348"/>
                    </a:lnTo>
                    <a:lnTo>
                      <a:pt x="21" y="351"/>
                    </a:lnTo>
                    <a:lnTo>
                      <a:pt x="20" y="354"/>
                    </a:lnTo>
                    <a:lnTo>
                      <a:pt x="18" y="356"/>
                    </a:lnTo>
                    <a:lnTo>
                      <a:pt x="17" y="359"/>
                    </a:lnTo>
                    <a:lnTo>
                      <a:pt x="17" y="360"/>
                    </a:lnTo>
                    <a:lnTo>
                      <a:pt x="14" y="363"/>
                    </a:lnTo>
                    <a:lnTo>
                      <a:pt x="14" y="365"/>
                    </a:lnTo>
                    <a:lnTo>
                      <a:pt x="15" y="366"/>
                    </a:lnTo>
                    <a:lnTo>
                      <a:pt x="15" y="368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7" y="372"/>
                    </a:lnTo>
                    <a:lnTo>
                      <a:pt x="15" y="374"/>
                    </a:lnTo>
                    <a:lnTo>
                      <a:pt x="15" y="375"/>
                    </a:lnTo>
                    <a:lnTo>
                      <a:pt x="15" y="378"/>
                    </a:lnTo>
                    <a:lnTo>
                      <a:pt x="14" y="380"/>
                    </a:lnTo>
                    <a:lnTo>
                      <a:pt x="14" y="380"/>
                    </a:lnTo>
                    <a:lnTo>
                      <a:pt x="14" y="381"/>
                    </a:lnTo>
                    <a:lnTo>
                      <a:pt x="15" y="383"/>
                    </a:lnTo>
                    <a:lnTo>
                      <a:pt x="15" y="383"/>
                    </a:lnTo>
                    <a:lnTo>
                      <a:pt x="14" y="388"/>
                    </a:lnTo>
                    <a:lnTo>
                      <a:pt x="14" y="389"/>
                    </a:lnTo>
                    <a:lnTo>
                      <a:pt x="14" y="389"/>
                    </a:lnTo>
                    <a:lnTo>
                      <a:pt x="14" y="391"/>
                    </a:lnTo>
                    <a:lnTo>
                      <a:pt x="12" y="394"/>
                    </a:lnTo>
                    <a:lnTo>
                      <a:pt x="11" y="394"/>
                    </a:lnTo>
                    <a:lnTo>
                      <a:pt x="11" y="394"/>
                    </a:lnTo>
                    <a:lnTo>
                      <a:pt x="9" y="395"/>
                    </a:lnTo>
                    <a:lnTo>
                      <a:pt x="8" y="398"/>
                    </a:lnTo>
                    <a:lnTo>
                      <a:pt x="8" y="398"/>
                    </a:lnTo>
                    <a:lnTo>
                      <a:pt x="6" y="400"/>
                    </a:lnTo>
                    <a:lnTo>
                      <a:pt x="8" y="401"/>
                    </a:lnTo>
                    <a:lnTo>
                      <a:pt x="6" y="401"/>
                    </a:lnTo>
                    <a:lnTo>
                      <a:pt x="5" y="403"/>
                    </a:lnTo>
                    <a:lnTo>
                      <a:pt x="3" y="406"/>
                    </a:lnTo>
                    <a:lnTo>
                      <a:pt x="3" y="407"/>
                    </a:lnTo>
                    <a:lnTo>
                      <a:pt x="3" y="409"/>
                    </a:lnTo>
                    <a:lnTo>
                      <a:pt x="2" y="409"/>
                    </a:lnTo>
                    <a:lnTo>
                      <a:pt x="0" y="410"/>
                    </a:lnTo>
                    <a:lnTo>
                      <a:pt x="0" y="410"/>
                    </a:lnTo>
                    <a:lnTo>
                      <a:pt x="0" y="412"/>
                    </a:lnTo>
                    <a:lnTo>
                      <a:pt x="2" y="412"/>
                    </a:lnTo>
                    <a:lnTo>
                      <a:pt x="2" y="415"/>
                    </a:lnTo>
                    <a:lnTo>
                      <a:pt x="2" y="415"/>
                    </a:lnTo>
                    <a:lnTo>
                      <a:pt x="2" y="416"/>
                    </a:lnTo>
                    <a:lnTo>
                      <a:pt x="3" y="416"/>
                    </a:lnTo>
                    <a:lnTo>
                      <a:pt x="58" y="421"/>
                    </a:lnTo>
                    <a:lnTo>
                      <a:pt x="59" y="421"/>
                    </a:lnTo>
                    <a:lnTo>
                      <a:pt x="58" y="429"/>
                    </a:lnTo>
                    <a:lnTo>
                      <a:pt x="61" y="450"/>
                    </a:lnTo>
                    <a:lnTo>
                      <a:pt x="61" y="451"/>
                    </a:lnTo>
                    <a:lnTo>
                      <a:pt x="61" y="451"/>
                    </a:lnTo>
                    <a:lnTo>
                      <a:pt x="61" y="453"/>
                    </a:lnTo>
                    <a:lnTo>
                      <a:pt x="61" y="453"/>
                    </a:lnTo>
                    <a:lnTo>
                      <a:pt x="64" y="470"/>
                    </a:lnTo>
                    <a:lnTo>
                      <a:pt x="64" y="471"/>
                    </a:lnTo>
                    <a:lnTo>
                      <a:pt x="65" y="473"/>
                    </a:lnTo>
                    <a:lnTo>
                      <a:pt x="68" y="479"/>
                    </a:lnTo>
                    <a:lnTo>
                      <a:pt x="71" y="483"/>
                    </a:lnTo>
                    <a:lnTo>
                      <a:pt x="76" y="489"/>
                    </a:lnTo>
                    <a:lnTo>
                      <a:pt x="87" y="495"/>
                    </a:lnTo>
                    <a:lnTo>
                      <a:pt x="87" y="495"/>
                    </a:lnTo>
                    <a:lnTo>
                      <a:pt x="87" y="495"/>
                    </a:lnTo>
                    <a:lnTo>
                      <a:pt x="87" y="497"/>
                    </a:lnTo>
                    <a:lnTo>
                      <a:pt x="85" y="499"/>
                    </a:lnTo>
                    <a:lnTo>
                      <a:pt x="84" y="499"/>
                    </a:lnTo>
                    <a:lnTo>
                      <a:pt x="82" y="502"/>
                    </a:lnTo>
                    <a:lnTo>
                      <a:pt x="82" y="506"/>
                    </a:lnTo>
                    <a:lnTo>
                      <a:pt x="82" y="506"/>
                    </a:lnTo>
                    <a:lnTo>
                      <a:pt x="81" y="508"/>
                    </a:lnTo>
                    <a:lnTo>
                      <a:pt x="81" y="508"/>
                    </a:lnTo>
                    <a:lnTo>
                      <a:pt x="81" y="509"/>
                    </a:lnTo>
                    <a:lnTo>
                      <a:pt x="81" y="511"/>
                    </a:lnTo>
                    <a:lnTo>
                      <a:pt x="81" y="517"/>
                    </a:lnTo>
                    <a:lnTo>
                      <a:pt x="81" y="517"/>
                    </a:lnTo>
                    <a:lnTo>
                      <a:pt x="81" y="520"/>
                    </a:lnTo>
                    <a:lnTo>
                      <a:pt x="81" y="521"/>
                    </a:lnTo>
                    <a:lnTo>
                      <a:pt x="81" y="523"/>
                    </a:lnTo>
                    <a:lnTo>
                      <a:pt x="81" y="527"/>
                    </a:lnTo>
                    <a:lnTo>
                      <a:pt x="79" y="532"/>
                    </a:lnTo>
                    <a:lnTo>
                      <a:pt x="78" y="533"/>
                    </a:lnTo>
                    <a:lnTo>
                      <a:pt x="76" y="535"/>
                    </a:lnTo>
                    <a:lnTo>
                      <a:pt x="74" y="537"/>
                    </a:lnTo>
                    <a:lnTo>
                      <a:pt x="74" y="538"/>
                    </a:lnTo>
                    <a:lnTo>
                      <a:pt x="74" y="538"/>
                    </a:lnTo>
                    <a:lnTo>
                      <a:pt x="74" y="541"/>
                    </a:lnTo>
                    <a:lnTo>
                      <a:pt x="74" y="543"/>
                    </a:lnTo>
                    <a:lnTo>
                      <a:pt x="71" y="547"/>
                    </a:lnTo>
                    <a:lnTo>
                      <a:pt x="71" y="556"/>
                    </a:lnTo>
                    <a:lnTo>
                      <a:pt x="73" y="556"/>
                    </a:lnTo>
                    <a:lnTo>
                      <a:pt x="74" y="559"/>
                    </a:lnTo>
                    <a:lnTo>
                      <a:pt x="74" y="559"/>
                    </a:lnTo>
                    <a:lnTo>
                      <a:pt x="74" y="562"/>
                    </a:lnTo>
                    <a:lnTo>
                      <a:pt x="76" y="565"/>
                    </a:lnTo>
                    <a:lnTo>
                      <a:pt x="76" y="565"/>
                    </a:lnTo>
                    <a:lnTo>
                      <a:pt x="76" y="567"/>
                    </a:lnTo>
                    <a:lnTo>
                      <a:pt x="78" y="571"/>
                    </a:lnTo>
                    <a:lnTo>
                      <a:pt x="78" y="571"/>
                    </a:lnTo>
                    <a:lnTo>
                      <a:pt x="79" y="571"/>
                    </a:lnTo>
                    <a:lnTo>
                      <a:pt x="81" y="573"/>
                    </a:lnTo>
                    <a:lnTo>
                      <a:pt x="81" y="575"/>
                    </a:lnTo>
                    <a:lnTo>
                      <a:pt x="81" y="575"/>
                    </a:lnTo>
                    <a:lnTo>
                      <a:pt x="82" y="576"/>
                    </a:lnTo>
                    <a:lnTo>
                      <a:pt x="82" y="578"/>
                    </a:lnTo>
                    <a:lnTo>
                      <a:pt x="82" y="578"/>
                    </a:lnTo>
                    <a:lnTo>
                      <a:pt x="82" y="578"/>
                    </a:lnTo>
                    <a:lnTo>
                      <a:pt x="84" y="581"/>
                    </a:lnTo>
                    <a:lnTo>
                      <a:pt x="84" y="582"/>
                    </a:lnTo>
                    <a:lnTo>
                      <a:pt x="84" y="584"/>
                    </a:lnTo>
                    <a:lnTo>
                      <a:pt x="84" y="584"/>
                    </a:lnTo>
                    <a:lnTo>
                      <a:pt x="85" y="584"/>
                    </a:lnTo>
                    <a:lnTo>
                      <a:pt x="85" y="587"/>
                    </a:lnTo>
                    <a:lnTo>
                      <a:pt x="85" y="587"/>
                    </a:lnTo>
                    <a:lnTo>
                      <a:pt x="85" y="587"/>
                    </a:lnTo>
                    <a:lnTo>
                      <a:pt x="87" y="590"/>
                    </a:lnTo>
                    <a:lnTo>
                      <a:pt x="87" y="591"/>
                    </a:lnTo>
                    <a:lnTo>
                      <a:pt x="87" y="594"/>
                    </a:lnTo>
                    <a:lnTo>
                      <a:pt x="88" y="596"/>
                    </a:lnTo>
                    <a:lnTo>
                      <a:pt x="90" y="596"/>
                    </a:lnTo>
                    <a:lnTo>
                      <a:pt x="91" y="602"/>
                    </a:lnTo>
                    <a:lnTo>
                      <a:pt x="91" y="602"/>
                    </a:lnTo>
                    <a:lnTo>
                      <a:pt x="91" y="602"/>
                    </a:lnTo>
                    <a:lnTo>
                      <a:pt x="93" y="606"/>
                    </a:lnTo>
                    <a:lnTo>
                      <a:pt x="93" y="608"/>
                    </a:lnTo>
                    <a:lnTo>
                      <a:pt x="93" y="608"/>
                    </a:lnTo>
                    <a:lnTo>
                      <a:pt x="93" y="608"/>
                    </a:lnTo>
                    <a:lnTo>
                      <a:pt x="93" y="608"/>
                    </a:lnTo>
                    <a:lnTo>
                      <a:pt x="94" y="609"/>
                    </a:lnTo>
                    <a:lnTo>
                      <a:pt x="94" y="611"/>
                    </a:lnTo>
                    <a:lnTo>
                      <a:pt x="96" y="611"/>
                    </a:lnTo>
                    <a:lnTo>
                      <a:pt x="96" y="612"/>
                    </a:lnTo>
                    <a:lnTo>
                      <a:pt x="96" y="614"/>
                    </a:lnTo>
                    <a:lnTo>
                      <a:pt x="96" y="614"/>
                    </a:lnTo>
                    <a:lnTo>
                      <a:pt x="97" y="614"/>
                    </a:lnTo>
                    <a:lnTo>
                      <a:pt x="97" y="616"/>
                    </a:lnTo>
                    <a:lnTo>
                      <a:pt x="97" y="617"/>
                    </a:lnTo>
                    <a:lnTo>
                      <a:pt x="97" y="620"/>
                    </a:lnTo>
                    <a:lnTo>
                      <a:pt x="96" y="620"/>
                    </a:lnTo>
                    <a:lnTo>
                      <a:pt x="96" y="620"/>
                    </a:lnTo>
                    <a:lnTo>
                      <a:pt x="96" y="620"/>
                    </a:lnTo>
                    <a:lnTo>
                      <a:pt x="94" y="620"/>
                    </a:lnTo>
                    <a:lnTo>
                      <a:pt x="94" y="622"/>
                    </a:lnTo>
                    <a:lnTo>
                      <a:pt x="94" y="629"/>
                    </a:lnTo>
                    <a:lnTo>
                      <a:pt x="96" y="629"/>
                    </a:lnTo>
                    <a:lnTo>
                      <a:pt x="96" y="629"/>
                    </a:lnTo>
                    <a:lnTo>
                      <a:pt x="96" y="631"/>
                    </a:lnTo>
                    <a:lnTo>
                      <a:pt x="96" y="631"/>
                    </a:lnTo>
                    <a:lnTo>
                      <a:pt x="96" y="635"/>
                    </a:lnTo>
                    <a:lnTo>
                      <a:pt x="96" y="635"/>
                    </a:lnTo>
                    <a:lnTo>
                      <a:pt x="94" y="635"/>
                    </a:lnTo>
                    <a:lnTo>
                      <a:pt x="94" y="644"/>
                    </a:lnTo>
                    <a:lnTo>
                      <a:pt x="96" y="644"/>
                    </a:lnTo>
                    <a:lnTo>
                      <a:pt x="97" y="650"/>
                    </a:lnTo>
                    <a:lnTo>
                      <a:pt x="97" y="655"/>
                    </a:lnTo>
                    <a:lnTo>
                      <a:pt x="97" y="657"/>
                    </a:lnTo>
                    <a:lnTo>
                      <a:pt x="99" y="657"/>
                    </a:lnTo>
                    <a:lnTo>
                      <a:pt x="99" y="657"/>
                    </a:lnTo>
                    <a:lnTo>
                      <a:pt x="99" y="658"/>
                    </a:lnTo>
                    <a:lnTo>
                      <a:pt x="100" y="663"/>
                    </a:lnTo>
                    <a:lnTo>
                      <a:pt x="102" y="664"/>
                    </a:lnTo>
                    <a:lnTo>
                      <a:pt x="105" y="669"/>
                    </a:lnTo>
                    <a:lnTo>
                      <a:pt x="105" y="669"/>
                    </a:lnTo>
                    <a:lnTo>
                      <a:pt x="105" y="669"/>
                    </a:lnTo>
                    <a:lnTo>
                      <a:pt x="106" y="669"/>
                    </a:lnTo>
                    <a:lnTo>
                      <a:pt x="108" y="672"/>
                    </a:lnTo>
                    <a:lnTo>
                      <a:pt x="109" y="678"/>
                    </a:lnTo>
                    <a:lnTo>
                      <a:pt x="109" y="682"/>
                    </a:lnTo>
                    <a:lnTo>
                      <a:pt x="108" y="684"/>
                    </a:lnTo>
                    <a:lnTo>
                      <a:pt x="108" y="684"/>
                    </a:lnTo>
                    <a:lnTo>
                      <a:pt x="109" y="690"/>
                    </a:lnTo>
                    <a:lnTo>
                      <a:pt x="109" y="690"/>
                    </a:lnTo>
                    <a:lnTo>
                      <a:pt x="108" y="692"/>
                    </a:lnTo>
                    <a:lnTo>
                      <a:pt x="100" y="699"/>
                    </a:lnTo>
                    <a:lnTo>
                      <a:pt x="100" y="699"/>
                    </a:lnTo>
                    <a:lnTo>
                      <a:pt x="103" y="701"/>
                    </a:lnTo>
                    <a:lnTo>
                      <a:pt x="109" y="701"/>
                    </a:lnTo>
                    <a:lnTo>
                      <a:pt x="109" y="701"/>
                    </a:lnTo>
                    <a:lnTo>
                      <a:pt x="111" y="701"/>
                    </a:lnTo>
                    <a:lnTo>
                      <a:pt x="114" y="699"/>
                    </a:lnTo>
                    <a:lnTo>
                      <a:pt x="120" y="701"/>
                    </a:lnTo>
                    <a:lnTo>
                      <a:pt x="122" y="699"/>
                    </a:lnTo>
                    <a:lnTo>
                      <a:pt x="123" y="699"/>
                    </a:lnTo>
                    <a:lnTo>
                      <a:pt x="129" y="699"/>
                    </a:lnTo>
                    <a:lnTo>
                      <a:pt x="131" y="699"/>
                    </a:lnTo>
                    <a:lnTo>
                      <a:pt x="132" y="699"/>
                    </a:lnTo>
                    <a:lnTo>
                      <a:pt x="134" y="698"/>
                    </a:lnTo>
                    <a:lnTo>
                      <a:pt x="134" y="696"/>
                    </a:lnTo>
                    <a:lnTo>
                      <a:pt x="134" y="696"/>
                    </a:lnTo>
                    <a:lnTo>
                      <a:pt x="135" y="696"/>
                    </a:lnTo>
                    <a:lnTo>
                      <a:pt x="137" y="696"/>
                    </a:lnTo>
                    <a:lnTo>
                      <a:pt x="138" y="696"/>
                    </a:lnTo>
                    <a:lnTo>
                      <a:pt x="140" y="695"/>
                    </a:lnTo>
                    <a:lnTo>
                      <a:pt x="141" y="695"/>
                    </a:lnTo>
                    <a:lnTo>
                      <a:pt x="143" y="693"/>
                    </a:lnTo>
                    <a:lnTo>
                      <a:pt x="144" y="693"/>
                    </a:lnTo>
                    <a:lnTo>
                      <a:pt x="146" y="692"/>
                    </a:lnTo>
                    <a:lnTo>
                      <a:pt x="147" y="690"/>
                    </a:lnTo>
                    <a:lnTo>
                      <a:pt x="152" y="688"/>
                    </a:lnTo>
                    <a:lnTo>
                      <a:pt x="152" y="688"/>
                    </a:lnTo>
                    <a:lnTo>
                      <a:pt x="152" y="688"/>
                    </a:lnTo>
                    <a:lnTo>
                      <a:pt x="156" y="687"/>
                    </a:lnTo>
                    <a:lnTo>
                      <a:pt x="159" y="687"/>
                    </a:lnTo>
                    <a:lnTo>
                      <a:pt x="159" y="687"/>
                    </a:lnTo>
                    <a:lnTo>
                      <a:pt x="159" y="687"/>
                    </a:lnTo>
                    <a:lnTo>
                      <a:pt x="161" y="687"/>
                    </a:lnTo>
                    <a:lnTo>
                      <a:pt x="162" y="685"/>
                    </a:lnTo>
                    <a:lnTo>
                      <a:pt x="164" y="684"/>
                    </a:lnTo>
                    <a:lnTo>
                      <a:pt x="164" y="684"/>
                    </a:lnTo>
                    <a:lnTo>
                      <a:pt x="169" y="685"/>
                    </a:lnTo>
                    <a:lnTo>
                      <a:pt x="178" y="685"/>
                    </a:lnTo>
                    <a:lnTo>
                      <a:pt x="178" y="687"/>
                    </a:lnTo>
                    <a:lnTo>
                      <a:pt x="179" y="685"/>
                    </a:lnTo>
                    <a:lnTo>
                      <a:pt x="181" y="684"/>
                    </a:lnTo>
                    <a:lnTo>
                      <a:pt x="182" y="684"/>
                    </a:lnTo>
                    <a:lnTo>
                      <a:pt x="185" y="684"/>
                    </a:lnTo>
                    <a:lnTo>
                      <a:pt x="185" y="684"/>
                    </a:lnTo>
                    <a:lnTo>
                      <a:pt x="188" y="684"/>
                    </a:lnTo>
                    <a:lnTo>
                      <a:pt x="190" y="684"/>
                    </a:lnTo>
                    <a:lnTo>
                      <a:pt x="191" y="682"/>
                    </a:lnTo>
                    <a:lnTo>
                      <a:pt x="193" y="682"/>
                    </a:lnTo>
                    <a:lnTo>
                      <a:pt x="197" y="684"/>
                    </a:lnTo>
                    <a:lnTo>
                      <a:pt x="197" y="684"/>
                    </a:lnTo>
                    <a:lnTo>
                      <a:pt x="197" y="682"/>
                    </a:lnTo>
                    <a:lnTo>
                      <a:pt x="197" y="682"/>
                    </a:lnTo>
                    <a:lnTo>
                      <a:pt x="197" y="682"/>
                    </a:lnTo>
                    <a:lnTo>
                      <a:pt x="199" y="681"/>
                    </a:lnTo>
                    <a:lnTo>
                      <a:pt x="200" y="679"/>
                    </a:lnTo>
                    <a:lnTo>
                      <a:pt x="202" y="678"/>
                    </a:lnTo>
                    <a:lnTo>
                      <a:pt x="202" y="675"/>
                    </a:lnTo>
                    <a:lnTo>
                      <a:pt x="203" y="675"/>
                    </a:lnTo>
                    <a:lnTo>
                      <a:pt x="203" y="675"/>
                    </a:lnTo>
                    <a:lnTo>
                      <a:pt x="203" y="675"/>
                    </a:lnTo>
                    <a:lnTo>
                      <a:pt x="206" y="675"/>
                    </a:lnTo>
                    <a:lnTo>
                      <a:pt x="208" y="675"/>
                    </a:lnTo>
                    <a:lnTo>
                      <a:pt x="211" y="675"/>
                    </a:lnTo>
                    <a:lnTo>
                      <a:pt x="213" y="675"/>
                    </a:lnTo>
                    <a:lnTo>
                      <a:pt x="214" y="675"/>
                    </a:lnTo>
                    <a:lnTo>
                      <a:pt x="216" y="675"/>
                    </a:lnTo>
                    <a:lnTo>
                      <a:pt x="219" y="675"/>
                    </a:lnTo>
                    <a:lnTo>
                      <a:pt x="219" y="675"/>
                    </a:lnTo>
                    <a:lnTo>
                      <a:pt x="220" y="675"/>
                    </a:lnTo>
                    <a:lnTo>
                      <a:pt x="220" y="675"/>
                    </a:lnTo>
                    <a:lnTo>
                      <a:pt x="223" y="675"/>
                    </a:lnTo>
                    <a:lnTo>
                      <a:pt x="225" y="676"/>
                    </a:lnTo>
                    <a:lnTo>
                      <a:pt x="229" y="678"/>
                    </a:lnTo>
                    <a:lnTo>
                      <a:pt x="235" y="678"/>
                    </a:lnTo>
                    <a:lnTo>
                      <a:pt x="237" y="678"/>
                    </a:lnTo>
                    <a:lnTo>
                      <a:pt x="237" y="676"/>
                    </a:lnTo>
                    <a:lnTo>
                      <a:pt x="240" y="676"/>
                    </a:lnTo>
                    <a:lnTo>
                      <a:pt x="240" y="676"/>
                    </a:lnTo>
                    <a:lnTo>
                      <a:pt x="241" y="675"/>
                    </a:lnTo>
                    <a:lnTo>
                      <a:pt x="243" y="675"/>
                    </a:lnTo>
                    <a:lnTo>
                      <a:pt x="244" y="675"/>
                    </a:lnTo>
                    <a:lnTo>
                      <a:pt x="244" y="675"/>
                    </a:lnTo>
                    <a:lnTo>
                      <a:pt x="244" y="675"/>
                    </a:lnTo>
                    <a:lnTo>
                      <a:pt x="244" y="673"/>
                    </a:lnTo>
                    <a:lnTo>
                      <a:pt x="249" y="672"/>
                    </a:lnTo>
                    <a:lnTo>
                      <a:pt x="254" y="670"/>
                    </a:lnTo>
                    <a:lnTo>
                      <a:pt x="255" y="669"/>
                    </a:lnTo>
                    <a:lnTo>
                      <a:pt x="257" y="667"/>
                    </a:lnTo>
                    <a:lnTo>
                      <a:pt x="258" y="666"/>
                    </a:lnTo>
                    <a:lnTo>
                      <a:pt x="258" y="666"/>
                    </a:lnTo>
                    <a:lnTo>
                      <a:pt x="264" y="660"/>
                    </a:lnTo>
                    <a:lnTo>
                      <a:pt x="266" y="660"/>
                    </a:lnTo>
                    <a:lnTo>
                      <a:pt x="266" y="660"/>
                    </a:lnTo>
                    <a:lnTo>
                      <a:pt x="269" y="657"/>
                    </a:lnTo>
                    <a:lnTo>
                      <a:pt x="270" y="655"/>
                    </a:lnTo>
                    <a:lnTo>
                      <a:pt x="270" y="655"/>
                    </a:lnTo>
                    <a:lnTo>
                      <a:pt x="273" y="655"/>
                    </a:lnTo>
                    <a:lnTo>
                      <a:pt x="273" y="655"/>
                    </a:lnTo>
                    <a:lnTo>
                      <a:pt x="275" y="654"/>
                    </a:lnTo>
                    <a:lnTo>
                      <a:pt x="275" y="654"/>
                    </a:lnTo>
                    <a:lnTo>
                      <a:pt x="276" y="654"/>
                    </a:lnTo>
                    <a:lnTo>
                      <a:pt x="279" y="650"/>
                    </a:lnTo>
                    <a:lnTo>
                      <a:pt x="279" y="649"/>
                    </a:lnTo>
                    <a:lnTo>
                      <a:pt x="279" y="649"/>
                    </a:lnTo>
                    <a:lnTo>
                      <a:pt x="281" y="647"/>
                    </a:lnTo>
                    <a:lnTo>
                      <a:pt x="282" y="647"/>
                    </a:lnTo>
                    <a:lnTo>
                      <a:pt x="285" y="647"/>
                    </a:lnTo>
                    <a:lnTo>
                      <a:pt x="285" y="644"/>
                    </a:lnTo>
                    <a:lnTo>
                      <a:pt x="287" y="644"/>
                    </a:lnTo>
                    <a:lnTo>
                      <a:pt x="287" y="644"/>
                    </a:lnTo>
                    <a:lnTo>
                      <a:pt x="288" y="641"/>
                    </a:lnTo>
                    <a:lnTo>
                      <a:pt x="290" y="641"/>
                    </a:lnTo>
                    <a:lnTo>
                      <a:pt x="291" y="638"/>
                    </a:lnTo>
                    <a:lnTo>
                      <a:pt x="291" y="637"/>
                    </a:lnTo>
                    <a:lnTo>
                      <a:pt x="291" y="635"/>
                    </a:lnTo>
                    <a:lnTo>
                      <a:pt x="291" y="635"/>
                    </a:lnTo>
                    <a:lnTo>
                      <a:pt x="293" y="635"/>
                    </a:lnTo>
                    <a:lnTo>
                      <a:pt x="295" y="634"/>
                    </a:lnTo>
                    <a:lnTo>
                      <a:pt x="295" y="634"/>
                    </a:lnTo>
                    <a:lnTo>
                      <a:pt x="295" y="632"/>
                    </a:lnTo>
                    <a:lnTo>
                      <a:pt x="296" y="629"/>
                    </a:lnTo>
                    <a:lnTo>
                      <a:pt x="296" y="629"/>
                    </a:lnTo>
                    <a:lnTo>
                      <a:pt x="298" y="629"/>
                    </a:lnTo>
                    <a:lnTo>
                      <a:pt x="298" y="629"/>
                    </a:lnTo>
                    <a:lnTo>
                      <a:pt x="299" y="629"/>
                    </a:lnTo>
                    <a:lnTo>
                      <a:pt x="299" y="626"/>
                    </a:lnTo>
                    <a:lnTo>
                      <a:pt x="301" y="626"/>
                    </a:lnTo>
                    <a:lnTo>
                      <a:pt x="301" y="625"/>
                    </a:lnTo>
                    <a:lnTo>
                      <a:pt x="302" y="623"/>
                    </a:lnTo>
                    <a:lnTo>
                      <a:pt x="302" y="623"/>
                    </a:lnTo>
                    <a:lnTo>
                      <a:pt x="302" y="623"/>
                    </a:lnTo>
                    <a:lnTo>
                      <a:pt x="304" y="623"/>
                    </a:lnTo>
                    <a:lnTo>
                      <a:pt x="304" y="623"/>
                    </a:lnTo>
                    <a:lnTo>
                      <a:pt x="304" y="620"/>
                    </a:lnTo>
                    <a:lnTo>
                      <a:pt x="305" y="620"/>
                    </a:lnTo>
                    <a:lnTo>
                      <a:pt x="305" y="619"/>
                    </a:lnTo>
                    <a:lnTo>
                      <a:pt x="305" y="616"/>
                    </a:lnTo>
                    <a:lnTo>
                      <a:pt x="305" y="614"/>
                    </a:lnTo>
                    <a:lnTo>
                      <a:pt x="307" y="612"/>
                    </a:lnTo>
                    <a:lnTo>
                      <a:pt x="307" y="611"/>
                    </a:lnTo>
                    <a:lnTo>
                      <a:pt x="307" y="611"/>
                    </a:lnTo>
                    <a:lnTo>
                      <a:pt x="307" y="605"/>
                    </a:lnTo>
                    <a:lnTo>
                      <a:pt x="307" y="605"/>
                    </a:lnTo>
                    <a:lnTo>
                      <a:pt x="305" y="605"/>
                    </a:lnTo>
                    <a:lnTo>
                      <a:pt x="305" y="605"/>
                    </a:lnTo>
                    <a:lnTo>
                      <a:pt x="304" y="600"/>
                    </a:lnTo>
                    <a:lnTo>
                      <a:pt x="304" y="600"/>
                    </a:lnTo>
                    <a:lnTo>
                      <a:pt x="302" y="597"/>
                    </a:lnTo>
                    <a:lnTo>
                      <a:pt x="302" y="597"/>
                    </a:lnTo>
                    <a:lnTo>
                      <a:pt x="301" y="596"/>
                    </a:lnTo>
                    <a:lnTo>
                      <a:pt x="301" y="596"/>
                    </a:lnTo>
                    <a:lnTo>
                      <a:pt x="301" y="584"/>
                    </a:lnTo>
                    <a:lnTo>
                      <a:pt x="301" y="582"/>
                    </a:lnTo>
                    <a:lnTo>
                      <a:pt x="301" y="582"/>
                    </a:lnTo>
                    <a:lnTo>
                      <a:pt x="301" y="581"/>
                    </a:lnTo>
                    <a:lnTo>
                      <a:pt x="301" y="579"/>
                    </a:lnTo>
                    <a:lnTo>
                      <a:pt x="299" y="579"/>
                    </a:lnTo>
                    <a:lnTo>
                      <a:pt x="299" y="579"/>
                    </a:lnTo>
                    <a:lnTo>
                      <a:pt x="299" y="578"/>
                    </a:lnTo>
                    <a:lnTo>
                      <a:pt x="299" y="578"/>
                    </a:lnTo>
                    <a:lnTo>
                      <a:pt x="299" y="575"/>
                    </a:lnTo>
                    <a:lnTo>
                      <a:pt x="299" y="575"/>
                    </a:lnTo>
                    <a:lnTo>
                      <a:pt x="299" y="571"/>
                    </a:lnTo>
                    <a:lnTo>
                      <a:pt x="299" y="565"/>
                    </a:lnTo>
                    <a:lnTo>
                      <a:pt x="298" y="562"/>
                    </a:lnTo>
                    <a:lnTo>
                      <a:pt x="298" y="562"/>
                    </a:lnTo>
                    <a:lnTo>
                      <a:pt x="299" y="561"/>
                    </a:lnTo>
                    <a:lnTo>
                      <a:pt x="299" y="559"/>
                    </a:lnTo>
                    <a:lnTo>
                      <a:pt x="299" y="559"/>
                    </a:lnTo>
                    <a:lnTo>
                      <a:pt x="299" y="556"/>
                    </a:lnTo>
                    <a:lnTo>
                      <a:pt x="301" y="556"/>
                    </a:lnTo>
                    <a:lnTo>
                      <a:pt x="301" y="555"/>
                    </a:lnTo>
                    <a:lnTo>
                      <a:pt x="299" y="550"/>
                    </a:lnTo>
                    <a:lnTo>
                      <a:pt x="299" y="547"/>
                    </a:lnTo>
                    <a:lnTo>
                      <a:pt x="301" y="546"/>
                    </a:lnTo>
                    <a:lnTo>
                      <a:pt x="301" y="544"/>
                    </a:lnTo>
                    <a:lnTo>
                      <a:pt x="301" y="544"/>
                    </a:lnTo>
                    <a:lnTo>
                      <a:pt x="301" y="532"/>
                    </a:lnTo>
                    <a:lnTo>
                      <a:pt x="302" y="529"/>
                    </a:lnTo>
                    <a:lnTo>
                      <a:pt x="302" y="529"/>
                    </a:lnTo>
                    <a:lnTo>
                      <a:pt x="301" y="527"/>
                    </a:lnTo>
                    <a:lnTo>
                      <a:pt x="301" y="526"/>
                    </a:lnTo>
                    <a:lnTo>
                      <a:pt x="299" y="524"/>
                    </a:lnTo>
                    <a:lnTo>
                      <a:pt x="299" y="523"/>
                    </a:lnTo>
                    <a:lnTo>
                      <a:pt x="299" y="521"/>
                    </a:lnTo>
                    <a:lnTo>
                      <a:pt x="299" y="520"/>
                    </a:lnTo>
                    <a:lnTo>
                      <a:pt x="299" y="518"/>
                    </a:lnTo>
                    <a:lnTo>
                      <a:pt x="298" y="515"/>
                    </a:lnTo>
                    <a:lnTo>
                      <a:pt x="296" y="514"/>
                    </a:lnTo>
                    <a:lnTo>
                      <a:pt x="296" y="512"/>
                    </a:lnTo>
                    <a:lnTo>
                      <a:pt x="296" y="511"/>
                    </a:lnTo>
                    <a:lnTo>
                      <a:pt x="296" y="509"/>
                    </a:lnTo>
                    <a:lnTo>
                      <a:pt x="295" y="508"/>
                    </a:lnTo>
                    <a:lnTo>
                      <a:pt x="295" y="506"/>
                    </a:lnTo>
                    <a:lnTo>
                      <a:pt x="296" y="495"/>
                    </a:lnTo>
                    <a:lnTo>
                      <a:pt x="296" y="494"/>
                    </a:lnTo>
                    <a:lnTo>
                      <a:pt x="298" y="491"/>
                    </a:lnTo>
                    <a:lnTo>
                      <a:pt x="298" y="489"/>
                    </a:lnTo>
                    <a:lnTo>
                      <a:pt x="298" y="488"/>
                    </a:lnTo>
                    <a:lnTo>
                      <a:pt x="298" y="488"/>
                    </a:lnTo>
                    <a:lnTo>
                      <a:pt x="298" y="486"/>
                    </a:lnTo>
                    <a:lnTo>
                      <a:pt x="296" y="483"/>
                    </a:lnTo>
                    <a:lnTo>
                      <a:pt x="296" y="480"/>
                    </a:lnTo>
                    <a:lnTo>
                      <a:pt x="298" y="480"/>
                    </a:lnTo>
                    <a:lnTo>
                      <a:pt x="298" y="479"/>
                    </a:lnTo>
                    <a:lnTo>
                      <a:pt x="296" y="479"/>
                    </a:lnTo>
                    <a:lnTo>
                      <a:pt x="296" y="473"/>
                    </a:lnTo>
                    <a:lnTo>
                      <a:pt x="295" y="468"/>
                    </a:lnTo>
                    <a:lnTo>
                      <a:pt x="295" y="465"/>
                    </a:lnTo>
                    <a:lnTo>
                      <a:pt x="295" y="465"/>
                    </a:lnTo>
                    <a:lnTo>
                      <a:pt x="293" y="464"/>
                    </a:lnTo>
                    <a:lnTo>
                      <a:pt x="293" y="462"/>
                    </a:lnTo>
                    <a:lnTo>
                      <a:pt x="293" y="462"/>
                    </a:lnTo>
                    <a:lnTo>
                      <a:pt x="293" y="461"/>
                    </a:lnTo>
                    <a:lnTo>
                      <a:pt x="295" y="461"/>
                    </a:lnTo>
                    <a:lnTo>
                      <a:pt x="295" y="457"/>
                    </a:lnTo>
                    <a:lnTo>
                      <a:pt x="295" y="457"/>
                    </a:lnTo>
                    <a:lnTo>
                      <a:pt x="295" y="454"/>
                    </a:lnTo>
                    <a:lnTo>
                      <a:pt x="296" y="451"/>
                    </a:lnTo>
                    <a:lnTo>
                      <a:pt x="296" y="451"/>
                    </a:lnTo>
                    <a:lnTo>
                      <a:pt x="298" y="451"/>
                    </a:lnTo>
                    <a:lnTo>
                      <a:pt x="298" y="450"/>
                    </a:lnTo>
                    <a:lnTo>
                      <a:pt x="299" y="444"/>
                    </a:lnTo>
                    <a:lnTo>
                      <a:pt x="299" y="442"/>
                    </a:lnTo>
                    <a:lnTo>
                      <a:pt x="299" y="441"/>
                    </a:lnTo>
                    <a:lnTo>
                      <a:pt x="299" y="435"/>
                    </a:lnTo>
                    <a:lnTo>
                      <a:pt x="299" y="435"/>
                    </a:lnTo>
                    <a:lnTo>
                      <a:pt x="299" y="427"/>
                    </a:lnTo>
                    <a:lnTo>
                      <a:pt x="301" y="426"/>
                    </a:lnTo>
                    <a:lnTo>
                      <a:pt x="302" y="426"/>
                    </a:lnTo>
                    <a:lnTo>
                      <a:pt x="304" y="424"/>
                    </a:lnTo>
                    <a:lnTo>
                      <a:pt x="304" y="424"/>
                    </a:lnTo>
                    <a:lnTo>
                      <a:pt x="304" y="419"/>
                    </a:lnTo>
                    <a:lnTo>
                      <a:pt x="305" y="413"/>
                    </a:lnTo>
                    <a:lnTo>
                      <a:pt x="305" y="413"/>
                    </a:lnTo>
                    <a:lnTo>
                      <a:pt x="307" y="412"/>
                    </a:lnTo>
                    <a:lnTo>
                      <a:pt x="307" y="409"/>
                    </a:lnTo>
                    <a:lnTo>
                      <a:pt x="305" y="409"/>
                    </a:lnTo>
                    <a:lnTo>
                      <a:pt x="305" y="406"/>
                    </a:lnTo>
                    <a:lnTo>
                      <a:pt x="305" y="401"/>
                    </a:lnTo>
                    <a:lnTo>
                      <a:pt x="305" y="401"/>
                    </a:lnTo>
                    <a:lnTo>
                      <a:pt x="305" y="401"/>
                    </a:lnTo>
                    <a:lnTo>
                      <a:pt x="305" y="400"/>
                    </a:lnTo>
                    <a:lnTo>
                      <a:pt x="307" y="397"/>
                    </a:lnTo>
                    <a:lnTo>
                      <a:pt x="307" y="397"/>
                    </a:lnTo>
                    <a:lnTo>
                      <a:pt x="307" y="394"/>
                    </a:lnTo>
                    <a:lnTo>
                      <a:pt x="310" y="391"/>
                    </a:lnTo>
                    <a:lnTo>
                      <a:pt x="311" y="389"/>
                    </a:lnTo>
                    <a:lnTo>
                      <a:pt x="311" y="389"/>
                    </a:lnTo>
                    <a:lnTo>
                      <a:pt x="311" y="385"/>
                    </a:lnTo>
                    <a:lnTo>
                      <a:pt x="313" y="383"/>
                    </a:lnTo>
                    <a:lnTo>
                      <a:pt x="313" y="383"/>
                    </a:lnTo>
                    <a:lnTo>
                      <a:pt x="314" y="381"/>
                    </a:lnTo>
                    <a:lnTo>
                      <a:pt x="316" y="380"/>
                    </a:lnTo>
                    <a:lnTo>
                      <a:pt x="316" y="378"/>
                    </a:lnTo>
                    <a:lnTo>
                      <a:pt x="316" y="377"/>
                    </a:lnTo>
                    <a:lnTo>
                      <a:pt x="316" y="368"/>
                    </a:lnTo>
                    <a:lnTo>
                      <a:pt x="317" y="368"/>
                    </a:lnTo>
                    <a:lnTo>
                      <a:pt x="317" y="368"/>
                    </a:lnTo>
                    <a:lnTo>
                      <a:pt x="317" y="368"/>
                    </a:lnTo>
                    <a:lnTo>
                      <a:pt x="319" y="366"/>
                    </a:lnTo>
                    <a:lnTo>
                      <a:pt x="320" y="363"/>
                    </a:lnTo>
                    <a:lnTo>
                      <a:pt x="322" y="362"/>
                    </a:lnTo>
                    <a:lnTo>
                      <a:pt x="322" y="362"/>
                    </a:lnTo>
                    <a:lnTo>
                      <a:pt x="323" y="360"/>
                    </a:lnTo>
                    <a:lnTo>
                      <a:pt x="325" y="359"/>
                    </a:lnTo>
                    <a:lnTo>
                      <a:pt x="325" y="359"/>
                    </a:lnTo>
                    <a:lnTo>
                      <a:pt x="326" y="357"/>
                    </a:lnTo>
                    <a:lnTo>
                      <a:pt x="328" y="357"/>
                    </a:lnTo>
                    <a:lnTo>
                      <a:pt x="329" y="357"/>
                    </a:lnTo>
                    <a:lnTo>
                      <a:pt x="329" y="357"/>
                    </a:lnTo>
                    <a:lnTo>
                      <a:pt x="331" y="356"/>
                    </a:lnTo>
                    <a:lnTo>
                      <a:pt x="332" y="356"/>
                    </a:lnTo>
                    <a:lnTo>
                      <a:pt x="332" y="354"/>
                    </a:lnTo>
                    <a:lnTo>
                      <a:pt x="332" y="354"/>
                    </a:lnTo>
                    <a:lnTo>
                      <a:pt x="335" y="353"/>
                    </a:lnTo>
                    <a:lnTo>
                      <a:pt x="337" y="351"/>
                    </a:lnTo>
                    <a:lnTo>
                      <a:pt x="337" y="350"/>
                    </a:lnTo>
                    <a:lnTo>
                      <a:pt x="337" y="348"/>
                    </a:lnTo>
                    <a:lnTo>
                      <a:pt x="337" y="347"/>
                    </a:lnTo>
                    <a:lnTo>
                      <a:pt x="337" y="347"/>
                    </a:lnTo>
                    <a:lnTo>
                      <a:pt x="337" y="343"/>
                    </a:lnTo>
                    <a:lnTo>
                      <a:pt x="339" y="343"/>
                    </a:lnTo>
                    <a:lnTo>
                      <a:pt x="339" y="333"/>
                    </a:lnTo>
                    <a:lnTo>
                      <a:pt x="340" y="331"/>
                    </a:lnTo>
                    <a:lnTo>
                      <a:pt x="340" y="331"/>
                    </a:lnTo>
                    <a:lnTo>
                      <a:pt x="340" y="330"/>
                    </a:lnTo>
                    <a:lnTo>
                      <a:pt x="342" y="330"/>
                    </a:lnTo>
                    <a:lnTo>
                      <a:pt x="340" y="330"/>
                    </a:lnTo>
                    <a:lnTo>
                      <a:pt x="340" y="328"/>
                    </a:lnTo>
                    <a:lnTo>
                      <a:pt x="340" y="328"/>
                    </a:lnTo>
                    <a:lnTo>
                      <a:pt x="339" y="328"/>
                    </a:lnTo>
                    <a:lnTo>
                      <a:pt x="339" y="328"/>
                    </a:lnTo>
                    <a:lnTo>
                      <a:pt x="337" y="327"/>
                    </a:lnTo>
                    <a:lnTo>
                      <a:pt x="337" y="319"/>
                    </a:lnTo>
                    <a:lnTo>
                      <a:pt x="337" y="318"/>
                    </a:lnTo>
                    <a:lnTo>
                      <a:pt x="337" y="312"/>
                    </a:lnTo>
                    <a:lnTo>
                      <a:pt x="337" y="310"/>
                    </a:lnTo>
                    <a:lnTo>
                      <a:pt x="339" y="310"/>
                    </a:lnTo>
                    <a:lnTo>
                      <a:pt x="342" y="310"/>
                    </a:lnTo>
                    <a:lnTo>
                      <a:pt x="345" y="312"/>
                    </a:lnTo>
                    <a:lnTo>
                      <a:pt x="345" y="313"/>
                    </a:lnTo>
                    <a:lnTo>
                      <a:pt x="346" y="313"/>
                    </a:lnTo>
                    <a:lnTo>
                      <a:pt x="348" y="312"/>
                    </a:lnTo>
                    <a:lnTo>
                      <a:pt x="351" y="312"/>
                    </a:lnTo>
                    <a:lnTo>
                      <a:pt x="352" y="312"/>
                    </a:lnTo>
                    <a:lnTo>
                      <a:pt x="352" y="312"/>
                    </a:lnTo>
                    <a:lnTo>
                      <a:pt x="354" y="310"/>
                    </a:lnTo>
                    <a:lnTo>
                      <a:pt x="355" y="309"/>
                    </a:lnTo>
                    <a:lnTo>
                      <a:pt x="355" y="309"/>
                    </a:lnTo>
                    <a:lnTo>
                      <a:pt x="360" y="307"/>
                    </a:lnTo>
                    <a:lnTo>
                      <a:pt x="360" y="307"/>
                    </a:lnTo>
                    <a:lnTo>
                      <a:pt x="361" y="305"/>
                    </a:lnTo>
                    <a:lnTo>
                      <a:pt x="361" y="304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58" y="302"/>
                    </a:lnTo>
                    <a:lnTo>
                      <a:pt x="358" y="299"/>
                    </a:lnTo>
                    <a:lnTo>
                      <a:pt x="357" y="299"/>
                    </a:lnTo>
                    <a:lnTo>
                      <a:pt x="357" y="295"/>
                    </a:lnTo>
                    <a:lnTo>
                      <a:pt x="355" y="292"/>
                    </a:lnTo>
                    <a:lnTo>
                      <a:pt x="355" y="292"/>
                    </a:lnTo>
                    <a:lnTo>
                      <a:pt x="355" y="290"/>
                    </a:lnTo>
                    <a:lnTo>
                      <a:pt x="355" y="287"/>
                    </a:lnTo>
                    <a:lnTo>
                      <a:pt x="355" y="286"/>
                    </a:lnTo>
                    <a:lnTo>
                      <a:pt x="355" y="284"/>
                    </a:lnTo>
                    <a:lnTo>
                      <a:pt x="354" y="283"/>
                    </a:lnTo>
                    <a:lnTo>
                      <a:pt x="354" y="281"/>
                    </a:lnTo>
                    <a:lnTo>
                      <a:pt x="355" y="281"/>
                    </a:lnTo>
                    <a:lnTo>
                      <a:pt x="355" y="280"/>
                    </a:lnTo>
                    <a:lnTo>
                      <a:pt x="354" y="278"/>
                    </a:lnTo>
                    <a:lnTo>
                      <a:pt x="354" y="277"/>
                    </a:lnTo>
                    <a:lnTo>
                      <a:pt x="354" y="275"/>
                    </a:lnTo>
                    <a:lnTo>
                      <a:pt x="354" y="271"/>
                    </a:lnTo>
                    <a:lnTo>
                      <a:pt x="354" y="271"/>
                    </a:lnTo>
                    <a:lnTo>
                      <a:pt x="355" y="269"/>
                    </a:lnTo>
                    <a:lnTo>
                      <a:pt x="357" y="268"/>
                    </a:lnTo>
                    <a:lnTo>
                      <a:pt x="357" y="264"/>
                    </a:lnTo>
                    <a:lnTo>
                      <a:pt x="358" y="264"/>
                    </a:lnTo>
                    <a:lnTo>
                      <a:pt x="358" y="260"/>
                    </a:lnTo>
                    <a:lnTo>
                      <a:pt x="357" y="260"/>
                    </a:lnTo>
                    <a:lnTo>
                      <a:pt x="357" y="258"/>
                    </a:lnTo>
                    <a:lnTo>
                      <a:pt x="357" y="257"/>
                    </a:lnTo>
                    <a:lnTo>
                      <a:pt x="352" y="255"/>
                    </a:lnTo>
                    <a:lnTo>
                      <a:pt x="352" y="255"/>
                    </a:lnTo>
                    <a:lnTo>
                      <a:pt x="351" y="255"/>
                    </a:lnTo>
                    <a:lnTo>
                      <a:pt x="351" y="254"/>
                    </a:lnTo>
                    <a:lnTo>
                      <a:pt x="349" y="252"/>
                    </a:lnTo>
                    <a:lnTo>
                      <a:pt x="349" y="249"/>
                    </a:lnTo>
                    <a:lnTo>
                      <a:pt x="348" y="248"/>
                    </a:lnTo>
                    <a:lnTo>
                      <a:pt x="348" y="248"/>
                    </a:lnTo>
                    <a:lnTo>
                      <a:pt x="348" y="246"/>
                    </a:lnTo>
                    <a:lnTo>
                      <a:pt x="346" y="243"/>
                    </a:lnTo>
                    <a:lnTo>
                      <a:pt x="346" y="243"/>
                    </a:lnTo>
                    <a:lnTo>
                      <a:pt x="345" y="243"/>
                    </a:lnTo>
                    <a:lnTo>
                      <a:pt x="343" y="242"/>
                    </a:lnTo>
                    <a:lnTo>
                      <a:pt x="343" y="242"/>
                    </a:lnTo>
                    <a:lnTo>
                      <a:pt x="343" y="231"/>
                    </a:lnTo>
                    <a:lnTo>
                      <a:pt x="342" y="231"/>
                    </a:lnTo>
                    <a:lnTo>
                      <a:pt x="342" y="230"/>
                    </a:lnTo>
                    <a:lnTo>
                      <a:pt x="342" y="228"/>
                    </a:lnTo>
                    <a:lnTo>
                      <a:pt x="342" y="226"/>
                    </a:lnTo>
                    <a:lnTo>
                      <a:pt x="342" y="225"/>
                    </a:lnTo>
                    <a:lnTo>
                      <a:pt x="342" y="225"/>
                    </a:lnTo>
                    <a:lnTo>
                      <a:pt x="342" y="225"/>
                    </a:lnTo>
                    <a:lnTo>
                      <a:pt x="340" y="223"/>
                    </a:lnTo>
                    <a:lnTo>
                      <a:pt x="339" y="222"/>
                    </a:lnTo>
                    <a:lnTo>
                      <a:pt x="339" y="222"/>
                    </a:lnTo>
                    <a:lnTo>
                      <a:pt x="337" y="222"/>
                    </a:lnTo>
                    <a:lnTo>
                      <a:pt x="335" y="222"/>
                    </a:lnTo>
                    <a:lnTo>
                      <a:pt x="332" y="220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29" y="219"/>
                    </a:lnTo>
                    <a:lnTo>
                      <a:pt x="329" y="219"/>
                    </a:lnTo>
                    <a:lnTo>
                      <a:pt x="326" y="217"/>
                    </a:lnTo>
                    <a:lnTo>
                      <a:pt x="326" y="216"/>
                    </a:lnTo>
                    <a:lnTo>
                      <a:pt x="326" y="216"/>
                    </a:lnTo>
                    <a:lnTo>
                      <a:pt x="326" y="216"/>
                    </a:lnTo>
                    <a:lnTo>
                      <a:pt x="325" y="216"/>
                    </a:lnTo>
                    <a:lnTo>
                      <a:pt x="325" y="214"/>
                    </a:lnTo>
                    <a:lnTo>
                      <a:pt x="323" y="214"/>
                    </a:lnTo>
                    <a:lnTo>
                      <a:pt x="322" y="214"/>
                    </a:lnTo>
                    <a:lnTo>
                      <a:pt x="320" y="216"/>
                    </a:lnTo>
                    <a:lnTo>
                      <a:pt x="320" y="216"/>
                    </a:lnTo>
                    <a:lnTo>
                      <a:pt x="317" y="216"/>
                    </a:lnTo>
                    <a:lnTo>
                      <a:pt x="317" y="214"/>
                    </a:lnTo>
                    <a:lnTo>
                      <a:pt x="316" y="213"/>
                    </a:lnTo>
                    <a:lnTo>
                      <a:pt x="313" y="213"/>
                    </a:lnTo>
                    <a:lnTo>
                      <a:pt x="313" y="213"/>
                    </a:lnTo>
                    <a:lnTo>
                      <a:pt x="311" y="213"/>
                    </a:lnTo>
                    <a:lnTo>
                      <a:pt x="311" y="213"/>
                    </a:lnTo>
                    <a:lnTo>
                      <a:pt x="311" y="213"/>
                    </a:lnTo>
                    <a:lnTo>
                      <a:pt x="310" y="211"/>
                    </a:lnTo>
                    <a:lnTo>
                      <a:pt x="307" y="210"/>
                    </a:lnTo>
                    <a:lnTo>
                      <a:pt x="307" y="210"/>
                    </a:lnTo>
                    <a:lnTo>
                      <a:pt x="305" y="207"/>
                    </a:lnTo>
                    <a:lnTo>
                      <a:pt x="305" y="207"/>
                    </a:lnTo>
                    <a:lnTo>
                      <a:pt x="305" y="205"/>
                    </a:lnTo>
                    <a:lnTo>
                      <a:pt x="305" y="204"/>
                    </a:lnTo>
                    <a:lnTo>
                      <a:pt x="304" y="204"/>
                    </a:lnTo>
                    <a:lnTo>
                      <a:pt x="304" y="201"/>
                    </a:lnTo>
                    <a:lnTo>
                      <a:pt x="301" y="201"/>
                    </a:lnTo>
                    <a:lnTo>
                      <a:pt x="296" y="198"/>
                    </a:lnTo>
                    <a:lnTo>
                      <a:pt x="293" y="195"/>
                    </a:lnTo>
                    <a:lnTo>
                      <a:pt x="293" y="193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88" y="192"/>
                    </a:lnTo>
                    <a:lnTo>
                      <a:pt x="288" y="190"/>
                    </a:lnTo>
                    <a:lnTo>
                      <a:pt x="287" y="190"/>
                    </a:lnTo>
                    <a:lnTo>
                      <a:pt x="285" y="188"/>
                    </a:lnTo>
                    <a:lnTo>
                      <a:pt x="285" y="188"/>
                    </a:lnTo>
                    <a:lnTo>
                      <a:pt x="284" y="187"/>
                    </a:lnTo>
                    <a:lnTo>
                      <a:pt x="284" y="187"/>
                    </a:lnTo>
                    <a:lnTo>
                      <a:pt x="282" y="188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78" y="185"/>
                    </a:lnTo>
                    <a:lnTo>
                      <a:pt x="275" y="184"/>
                    </a:lnTo>
                    <a:lnTo>
                      <a:pt x="275" y="184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2" y="185"/>
                    </a:lnTo>
                    <a:lnTo>
                      <a:pt x="267" y="187"/>
                    </a:lnTo>
                    <a:lnTo>
                      <a:pt x="267" y="187"/>
                    </a:lnTo>
                    <a:lnTo>
                      <a:pt x="266" y="187"/>
                    </a:lnTo>
                    <a:lnTo>
                      <a:pt x="264" y="188"/>
                    </a:lnTo>
                    <a:lnTo>
                      <a:pt x="261" y="187"/>
                    </a:lnTo>
                    <a:lnTo>
                      <a:pt x="261" y="187"/>
                    </a:lnTo>
                    <a:lnTo>
                      <a:pt x="257" y="185"/>
                    </a:lnTo>
                    <a:lnTo>
                      <a:pt x="257" y="184"/>
                    </a:lnTo>
                    <a:lnTo>
                      <a:pt x="257" y="182"/>
                    </a:lnTo>
                    <a:lnTo>
                      <a:pt x="255" y="182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2" y="179"/>
                    </a:lnTo>
                    <a:lnTo>
                      <a:pt x="251" y="178"/>
                    </a:lnTo>
                    <a:lnTo>
                      <a:pt x="249" y="175"/>
                    </a:lnTo>
                    <a:lnTo>
                      <a:pt x="244" y="167"/>
                    </a:lnTo>
                    <a:lnTo>
                      <a:pt x="244" y="167"/>
                    </a:lnTo>
                    <a:lnTo>
                      <a:pt x="244" y="166"/>
                    </a:lnTo>
                    <a:lnTo>
                      <a:pt x="244" y="164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3" y="161"/>
                    </a:lnTo>
                    <a:lnTo>
                      <a:pt x="241" y="158"/>
                    </a:lnTo>
                    <a:lnTo>
                      <a:pt x="240" y="155"/>
                    </a:lnTo>
                    <a:lnTo>
                      <a:pt x="240" y="154"/>
                    </a:lnTo>
                    <a:lnTo>
                      <a:pt x="238" y="154"/>
                    </a:lnTo>
                    <a:lnTo>
                      <a:pt x="238" y="152"/>
                    </a:lnTo>
                    <a:lnTo>
                      <a:pt x="237" y="152"/>
                    </a:lnTo>
                    <a:lnTo>
                      <a:pt x="237" y="150"/>
                    </a:lnTo>
                    <a:lnTo>
                      <a:pt x="237" y="150"/>
                    </a:lnTo>
                    <a:lnTo>
                      <a:pt x="237" y="149"/>
                    </a:lnTo>
                    <a:lnTo>
                      <a:pt x="235" y="147"/>
                    </a:lnTo>
                    <a:lnTo>
                      <a:pt x="234" y="147"/>
                    </a:lnTo>
                    <a:lnTo>
                      <a:pt x="232" y="146"/>
                    </a:lnTo>
                    <a:lnTo>
                      <a:pt x="231" y="144"/>
                    </a:lnTo>
                    <a:lnTo>
                      <a:pt x="229" y="143"/>
                    </a:lnTo>
                    <a:lnTo>
                      <a:pt x="226" y="141"/>
                    </a:lnTo>
                    <a:lnTo>
                      <a:pt x="223" y="140"/>
                    </a:lnTo>
                    <a:lnTo>
                      <a:pt x="223" y="140"/>
                    </a:lnTo>
                    <a:lnTo>
                      <a:pt x="223" y="137"/>
                    </a:lnTo>
                    <a:lnTo>
                      <a:pt x="222" y="137"/>
                    </a:lnTo>
                    <a:lnTo>
                      <a:pt x="220" y="137"/>
                    </a:lnTo>
                    <a:lnTo>
                      <a:pt x="220" y="137"/>
                    </a:lnTo>
                    <a:lnTo>
                      <a:pt x="220" y="135"/>
                    </a:lnTo>
                    <a:lnTo>
                      <a:pt x="219" y="135"/>
                    </a:lnTo>
                    <a:lnTo>
                      <a:pt x="217" y="134"/>
                    </a:lnTo>
                    <a:lnTo>
                      <a:pt x="217" y="134"/>
                    </a:lnTo>
                    <a:lnTo>
                      <a:pt x="217" y="132"/>
                    </a:lnTo>
                    <a:lnTo>
                      <a:pt x="216" y="131"/>
                    </a:lnTo>
                    <a:lnTo>
                      <a:pt x="216" y="131"/>
                    </a:lnTo>
                    <a:lnTo>
                      <a:pt x="216" y="129"/>
                    </a:lnTo>
                    <a:lnTo>
                      <a:pt x="214" y="128"/>
                    </a:lnTo>
                    <a:lnTo>
                      <a:pt x="214" y="126"/>
                    </a:lnTo>
                    <a:lnTo>
                      <a:pt x="213" y="125"/>
                    </a:lnTo>
                    <a:lnTo>
                      <a:pt x="211" y="122"/>
                    </a:lnTo>
                    <a:lnTo>
                      <a:pt x="211" y="117"/>
                    </a:lnTo>
                    <a:lnTo>
                      <a:pt x="210" y="116"/>
                    </a:lnTo>
                    <a:lnTo>
                      <a:pt x="206" y="112"/>
                    </a:lnTo>
                    <a:lnTo>
                      <a:pt x="206" y="112"/>
                    </a:lnTo>
                    <a:lnTo>
                      <a:pt x="206" y="109"/>
                    </a:lnTo>
                    <a:lnTo>
                      <a:pt x="206" y="109"/>
                    </a:lnTo>
                    <a:lnTo>
                      <a:pt x="206" y="109"/>
                    </a:lnTo>
                    <a:lnTo>
                      <a:pt x="205" y="109"/>
                    </a:lnTo>
                    <a:lnTo>
                      <a:pt x="203" y="109"/>
                    </a:lnTo>
                    <a:lnTo>
                      <a:pt x="202" y="106"/>
                    </a:lnTo>
                    <a:lnTo>
                      <a:pt x="202" y="106"/>
                    </a:lnTo>
                    <a:lnTo>
                      <a:pt x="200" y="105"/>
                    </a:lnTo>
                    <a:lnTo>
                      <a:pt x="199" y="103"/>
                    </a:lnTo>
                    <a:lnTo>
                      <a:pt x="197" y="102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1" y="99"/>
                    </a:lnTo>
                    <a:lnTo>
                      <a:pt x="191" y="97"/>
                    </a:lnTo>
                    <a:lnTo>
                      <a:pt x="191" y="97"/>
                    </a:lnTo>
                    <a:lnTo>
                      <a:pt x="188" y="96"/>
                    </a:lnTo>
                    <a:lnTo>
                      <a:pt x="188" y="96"/>
                    </a:lnTo>
                    <a:lnTo>
                      <a:pt x="188" y="96"/>
                    </a:lnTo>
                    <a:lnTo>
                      <a:pt x="188" y="94"/>
                    </a:lnTo>
                    <a:lnTo>
                      <a:pt x="187" y="93"/>
                    </a:lnTo>
                    <a:lnTo>
                      <a:pt x="187" y="93"/>
                    </a:lnTo>
                    <a:lnTo>
                      <a:pt x="185" y="93"/>
                    </a:lnTo>
                    <a:lnTo>
                      <a:pt x="185" y="91"/>
                    </a:lnTo>
                    <a:lnTo>
                      <a:pt x="185" y="88"/>
                    </a:lnTo>
                    <a:lnTo>
                      <a:pt x="184" y="88"/>
                    </a:lnTo>
                    <a:lnTo>
                      <a:pt x="182" y="88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5"/>
                    </a:lnTo>
                    <a:lnTo>
                      <a:pt x="181" y="85"/>
                    </a:lnTo>
                    <a:lnTo>
                      <a:pt x="181" y="85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6" y="78"/>
                    </a:lnTo>
                    <a:lnTo>
                      <a:pt x="175" y="78"/>
                    </a:lnTo>
                    <a:lnTo>
                      <a:pt x="175" y="76"/>
                    </a:lnTo>
                    <a:lnTo>
                      <a:pt x="173" y="74"/>
                    </a:lnTo>
                    <a:lnTo>
                      <a:pt x="172" y="73"/>
                    </a:lnTo>
                    <a:lnTo>
                      <a:pt x="172" y="73"/>
                    </a:lnTo>
                    <a:lnTo>
                      <a:pt x="172" y="73"/>
                    </a:lnTo>
                    <a:lnTo>
                      <a:pt x="172" y="71"/>
                    </a:lnTo>
                    <a:lnTo>
                      <a:pt x="170" y="71"/>
                    </a:lnTo>
                    <a:lnTo>
                      <a:pt x="169" y="70"/>
                    </a:lnTo>
                    <a:lnTo>
                      <a:pt x="169" y="70"/>
                    </a:lnTo>
                    <a:lnTo>
                      <a:pt x="169" y="68"/>
                    </a:lnTo>
                    <a:lnTo>
                      <a:pt x="167" y="67"/>
                    </a:lnTo>
                    <a:lnTo>
                      <a:pt x="167" y="67"/>
                    </a:lnTo>
                    <a:lnTo>
                      <a:pt x="167" y="65"/>
                    </a:lnTo>
                    <a:lnTo>
                      <a:pt x="164" y="64"/>
                    </a:lnTo>
                    <a:lnTo>
                      <a:pt x="162" y="61"/>
                    </a:lnTo>
                    <a:lnTo>
                      <a:pt x="162" y="59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1" y="58"/>
                    </a:lnTo>
                    <a:lnTo>
                      <a:pt x="159" y="55"/>
                    </a:lnTo>
                    <a:lnTo>
                      <a:pt x="159" y="53"/>
                    </a:lnTo>
                    <a:lnTo>
                      <a:pt x="159" y="49"/>
                    </a:lnTo>
                    <a:lnTo>
                      <a:pt x="159" y="41"/>
                    </a:lnTo>
                    <a:lnTo>
                      <a:pt x="161" y="36"/>
                    </a:lnTo>
                    <a:lnTo>
                      <a:pt x="161" y="35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3"/>
                    </a:lnTo>
                    <a:lnTo>
                      <a:pt x="164" y="33"/>
                    </a:lnTo>
                    <a:lnTo>
                      <a:pt x="164" y="32"/>
                    </a:lnTo>
                    <a:lnTo>
                      <a:pt x="164" y="30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2" y="27"/>
                    </a:lnTo>
                    <a:lnTo>
                      <a:pt x="162" y="29"/>
                    </a:lnTo>
                    <a:lnTo>
                      <a:pt x="161" y="30"/>
                    </a:lnTo>
                    <a:lnTo>
                      <a:pt x="159" y="30"/>
                    </a:lnTo>
                    <a:lnTo>
                      <a:pt x="159" y="30"/>
                    </a:lnTo>
                    <a:lnTo>
                      <a:pt x="159" y="29"/>
                    </a:lnTo>
                    <a:lnTo>
                      <a:pt x="159" y="27"/>
                    </a:lnTo>
                    <a:lnTo>
                      <a:pt x="159" y="27"/>
                    </a:lnTo>
                    <a:lnTo>
                      <a:pt x="159" y="27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58" y="29"/>
                    </a:lnTo>
                    <a:lnTo>
                      <a:pt x="156" y="29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5" y="27"/>
                    </a:lnTo>
                    <a:lnTo>
                      <a:pt x="155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2" y="24"/>
                    </a:lnTo>
                    <a:lnTo>
                      <a:pt x="150" y="23"/>
                    </a:lnTo>
                    <a:lnTo>
                      <a:pt x="150" y="21"/>
                    </a:lnTo>
                    <a:lnTo>
                      <a:pt x="150" y="20"/>
                    </a:lnTo>
                    <a:lnTo>
                      <a:pt x="150" y="20"/>
                    </a:lnTo>
                    <a:lnTo>
                      <a:pt x="150" y="20"/>
                    </a:lnTo>
                    <a:lnTo>
                      <a:pt x="149" y="15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6" y="9"/>
                    </a:lnTo>
                    <a:lnTo>
                      <a:pt x="144" y="9"/>
                    </a:lnTo>
                    <a:lnTo>
                      <a:pt x="144" y="8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3" y="5"/>
                    </a:lnTo>
                    <a:lnTo>
                      <a:pt x="143" y="3"/>
                    </a:lnTo>
                    <a:lnTo>
                      <a:pt x="143" y="3"/>
                    </a:lnTo>
                    <a:lnTo>
                      <a:pt x="140" y="0"/>
                    </a:lnTo>
                    <a:lnTo>
                      <a:pt x="138" y="0"/>
                    </a:lnTo>
                    <a:lnTo>
                      <a:pt x="118" y="38"/>
                    </a:lnTo>
                    <a:lnTo>
                      <a:pt x="106" y="30"/>
                    </a:lnTo>
                    <a:lnTo>
                      <a:pt x="94" y="46"/>
                    </a:lnTo>
                    <a:lnTo>
                      <a:pt x="82" y="49"/>
                    </a:lnTo>
                    <a:lnTo>
                      <a:pt x="81" y="58"/>
                    </a:lnTo>
                    <a:lnTo>
                      <a:pt x="73" y="65"/>
                    </a:lnTo>
                    <a:lnTo>
                      <a:pt x="64" y="67"/>
                    </a:lnTo>
                    <a:lnTo>
                      <a:pt x="61" y="71"/>
                    </a:lnTo>
                    <a:lnTo>
                      <a:pt x="64" y="76"/>
                    </a:lnTo>
                    <a:lnTo>
                      <a:pt x="71" y="79"/>
                    </a:lnTo>
                    <a:lnTo>
                      <a:pt x="59" y="81"/>
                    </a:lnTo>
                    <a:lnTo>
                      <a:pt x="49" y="81"/>
                    </a:lnTo>
                    <a:lnTo>
                      <a:pt x="47" y="8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50" name="Freeform 176">
                <a:extLst>
                  <a:ext uri="{FF2B5EF4-FFF2-40B4-BE49-F238E27FC236}">
                    <a16:creationId xmlns:a16="http://schemas.microsoft.com/office/drawing/2014/main" id="{0FED11FA-3428-E46D-1EB0-204D2C820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4058"/>
                <a:ext cx="119" cy="152"/>
              </a:xfrm>
              <a:custGeom>
                <a:avLst/>
                <a:gdLst>
                  <a:gd name="T0" fmla="*/ 173 w 237"/>
                  <a:gd name="T1" fmla="*/ 1 h 304"/>
                  <a:gd name="T2" fmla="*/ 151 w 237"/>
                  <a:gd name="T3" fmla="*/ 6 h 304"/>
                  <a:gd name="T4" fmla="*/ 137 w 237"/>
                  <a:gd name="T5" fmla="*/ 6 h 304"/>
                  <a:gd name="T6" fmla="*/ 123 w 237"/>
                  <a:gd name="T7" fmla="*/ 3 h 304"/>
                  <a:gd name="T8" fmla="*/ 110 w 237"/>
                  <a:gd name="T9" fmla="*/ 6 h 304"/>
                  <a:gd name="T10" fmla="*/ 98 w 237"/>
                  <a:gd name="T11" fmla="*/ 4 h 304"/>
                  <a:gd name="T12" fmla="*/ 88 w 237"/>
                  <a:gd name="T13" fmla="*/ 9 h 304"/>
                  <a:gd name="T14" fmla="*/ 84 w 237"/>
                  <a:gd name="T15" fmla="*/ 12 h 304"/>
                  <a:gd name="T16" fmla="*/ 79 w 237"/>
                  <a:gd name="T17" fmla="*/ 19 h 304"/>
                  <a:gd name="T18" fmla="*/ 82 w 237"/>
                  <a:gd name="T19" fmla="*/ 27 h 304"/>
                  <a:gd name="T20" fmla="*/ 85 w 237"/>
                  <a:gd name="T21" fmla="*/ 42 h 304"/>
                  <a:gd name="T22" fmla="*/ 91 w 237"/>
                  <a:gd name="T23" fmla="*/ 60 h 304"/>
                  <a:gd name="T24" fmla="*/ 99 w 237"/>
                  <a:gd name="T25" fmla="*/ 86 h 304"/>
                  <a:gd name="T26" fmla="*/ 96 w 237"/>
                  <a:gd name="T27" fmla="*/ 106 h 304"/>
                  <a:gd name="T28" fmla="*/ 88 w 237"/>
                  <a:gd name="T29" fmla="*/ 106 h 304"/>
                  <a:gd name="T30" fmla="*/ 75 w 237"/>
                  <a:gd name="T31" fmla="*/ 105 h 304"/>
                  <a:gd name="T32" fmla="*/ 66 w 237"/>
                  <a:gd name="T33" fmla="*/ 130 h 304"/>
                  <a:gd name="T34" fmla="*/ 67 w 237"/>
                  <a:gd name="T35" fmla="*/ 136 h 304"/>
                  <a:gd name="T36" fmla="*/ 58 w 237"/>
                  <a:gd name="T37" fmla="*/ 153 h 304"/>
                  <a:gd name="T38" fmla="*/ 61 w 237"/>
                  <a:gd name="T39" fmla="*/ 164 h 304"/>
                  <a:gd name="T40" fmla="*/ 61 w 237"/>
                  <a:gd name="T41" fmla="*/ 176 h 304"/>
                  <a:gd name="T42" fmla="*/ 61 w 237"/>
                  <a:gd name="T43" fmla="*/ 190 h 304"/>
                  <a:gd name="T44" fmla="*/ 47 w 237"/>
                  <a:gd name="T45" fmla="*/ 197 h 304"/>
                  <a:gd name="T46" fmla="*/ 38 w 237"/>
                  <a:gd name="T47" fmla="*/ 206 h 304"/>
                  <a:gd name="T48" fmla="*/ 37 w 237"/>
                  <a:gd name="T49" fmla="*/ 212 h 304"/>
                  <a:gd name="T50" fmla="*/ 20 w 237"/>
                  <a:gd name="T51" fmla="*/ 219 h 304"/>
                  <a:gd name="T52" fmla="*/ 17 w 237"/>
                  <a:gd name="T53" fmla="*/ 222 h 304"/>
                  <a:gd name="T54" fmla="*/ 22 w 237"/>
                  <a:gd name="T55" fmla="*/ 225 h 304"/>
                  <a:gd name="T56" fmla="*/ 20 w 237"/>
                  <a:gd name="T57" fmla="*/ 231 h 304"/>
                  <a:gd name="T58" fmla="*/ 14 w 237"/>
                  <a:gd name="T59" fmla="*/ 237 h 304"/>
                  <a:gd name="T60" fmla="*/ 5 w 237"/>
                  <a:gd name="T61" fmla="*/ 243 h 304"/>
                  <a:gd name="T62" fmla="*/ 14 w 237"/>
                  <a:gd name="T63" fmla="*/ 261 h 304"/>
                  <a:gd name="T64" fmla="*/ 28 w 237"/>
                  <a:gd name="T65" fmla="*/ 276 h 304"/>
                  <a:gd name="T66" fmla="*/ 34 w 237"/>
                  <a:gd name="T67" fmla="*/ 290 h 304"/>
                  <a:gd name="T68" fmla="*/ 40 w 237"/>
                  <a:gd name="T69" fmla="*/ 298 h 304"/>
                  <a:gd name="T70" fmla="*/ 58 w 237"/>
                  <a:gd name="T71" fmla="*/ 282 h 304"/>
                  <a:gd name="T72" fmla="*/ 73 w 237"/>
                  <a:gd name="T73" fmla="*/ 275 h 304"/>
                  <a:gd name="T74" fmla="*/ 82 w 237"/>
                  <a:gd name="T75" fmla="*/ 258 h 304"/>
                  <a:gd name="T76" fmla="*/ 105 w 237"/>
                  <a:gd name="T77" fmla="*/ 247 h 304"/>
                  <a:gd name="T78" fmla="*/ 120 w 237"/>
                  <a:gd name="T79" fmla="*/ 237 h 304"/>
                  <a:gd name="T80" fmla="*/ 140 w 237"/>
                  <a:gd name="T81" fmla="*/ 241 h 304"/>
                  <a:gd name="T82" fmla="*/ 154 w 237"/>
                  <a:gd name="T83" fmla="*/ 255 h 304"/>
                  <a:gd name="T84" fmla="*/ 154 w 237"/>
                  <a:gd name="T85" fmla="*/ 235 h 304"/>
                  <a:gd name="T86" fmla="*/ 154 w 237"/>
                  <a:gd name="T87" fmla="*/ 209 h 304"/>
                  <a:gd name="T88" fmla="*/ 161 w 237"/>
                  <a:gd name="T89" fmla="*/ 190 h 304"/>
                  <a:gd name="T90" fmla="*/ 154 w 237"/>
                  <a:gd name="T91" fmla="*/ 171 h 304"/>
                  <a:gd name="T92" fmla="*/ 139 w 237"/>
                  <a:gd name="T93" fmla="*/ 143 h 304"/>
                  <a:gd name="T94" fmla="*/ 166 w 237"/>
                  <a:gd name="T95" fmla="*/ 143 h 304"/>
                  <a:gd name="T96" fmla="*/ 202 w 237"/>
                  <a:gd name="T97" fmla="*/ 136 h 304"/>
                  <a:gd name="T98" fmla="*/ 227 w 237"/>
                  <a:gd name="T99" fmla="*/ 126 h 304"/>
                  <a:gd name="T100" fmla="*/ 230 w 237"/>
                  <a:gd name="T101" fmla="*/ 88 h 304"/>
                  <a:gd name="T102" fmla="*/ 224 w 237"/>
                  <a:gd name="T103" fmla="*/ 85 h 304"/>
                  <a:gd name="T104" fmla="*/ 213 w 237"/>
                  <a:gd name="T105" fmla="*/ 82 h 304"/>
                  <a:gd name="T106" fmla="*/ 213 w 237"/>
                  <a:gd name="T107" fmla="*/ 76 h 304"/>
                  <a:gd name="T108" fmla="*/ 205 w 237"/>
                  <a:gd name="T109" fmla="*/ 67 h 304"/>
                  <a:gd name="T110" fmla="*/ 205 w 237"/>
                  <a:gd name="T111" fmla="*/ 59 h 304"/>
                  <a:gd name="T112" fmla="*/ 208 w 237"/>
                  <a:gd name="T113" fmla="*/ 54 h 304"/>
                  <a:gd name="T114" fmla="*/ 202 w 237"/>
                  <a:gd name="T115" fmla="*/ 36 h 304"/>
                  <a:gd name="T116" fmla="*/ 198 w 237"/>
                  <a:gd name="T117" fmla="*/ 33 h 304"/>
                  <a:gd name="T118" fmla="*/ 190 w 237"/>
                  <a:gd name="T119" fmla="*/ 24 h 304"/>
                  <a:gd name="T120" fmla="*/ 193 w 237"/>
                  <a:gd name="T121" fmla="*/ 12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7" h="304">
                    <a:moveTo>
                      <a:pt x="190" y="7"/>
                    </a:moveTo>
                    <a:lnTo>
                      <a:pt x="189" y="7"/>
                    </a:lnTo>
                    <a:lnTo>
                      <a:pt x="183" y="6"/>
                    </a:lnTo>
                    <a:lnTo>
                      <a:pt x="176" y="0"/>
                    </a:lnTo>
                    <a:lnTo>
                      <a:pt x="175" y="1"/>
                    </a:lnTo>
                    <a:lnTo>
                      <a:pt x="173" y="1"/>
                    </a:lnTo>
                    <a:lnTo>
                      <a:pt x="169" y="3"/>
                    </a:lnTo>
                    <a:lnTo>
                      <a:pt x="169" y="4"/>
                    </a:lnTo>
                    <a:lnTo>
                      <a:pt x="164" y="6"/>
                    </a:lnTo>
                    <a:lnTo>
                      <a:pt x="158" y="6"/>
                    </a:lnTo>
                    <a:lnTo>
                      <a:pt x="157" y="6"/>
                    </a:lnTo>
                    <a:lnTo>
                      <a:pt x="151" y="6"/>
                    </a:lnTo>
                    <a:lnTo>
                      <a:pt x="149" y="7"/>
                    </a:lnTo>
                    <a:lnTo>
                      <a:pt x="143" y="9"/>
                    </a:lnTo>
                    <a:lnTo>
                      <a:pt x="142" y="9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37" y="6"/>
                    </a:lnTo>
                    <a:lnTo>
                      <a:pt x="132" y="4"/>
                    </a:lnTo>
                    <a:lnTo>
                      <a:pt x="129" y="1"/>
                    </a:lnTo>
                    <a:lnTo>
                      <a:pt x="128" y="0"/>
                    </a:lnTo>
                    <a:lnTo>
                      <a:pt x="126" y="0"/>
                    </a:lnTo>
                    <a:lnTo>
                      <a:pt x="125" y="1"/>
                    </a:lnTo>
                    <a:lnTo>
                      <a:pt x="123" y="3"/>
                    </a:lnTo>
                    <a:lnTo>
                      <a:pt x="123" y="3"/>
                    </a:lnTo>
                    <a:lnTo>
                      <a:pt x="120" y="3"/>
                    </a:lnTo>
                    <a:lnTo>
                      <a:pt x="117" y="6"/>
                    </a:lnTo>
                    <a:lnTo>
                      <a:pt x="116" y="6"/>
                    </a:lnTo>
                    <a:lnTo>
                      <a:pt x="111" y="6"/>
                    </a:lnTo>
                    <a:lnTo>
                      <a:pt x="110" y="6"/>
                    </a:lnTo>
                    <a:lnTo>
                      <a:pt x="105" y="6"/>
                    </a:lnTo>
                    <a:lnTo>
                      <a:pt x="104" y="6"/>
                    </a:lnTo>
                    <a:lnTo>
                      <a:pt x="104" y="6"/>
                    </a:lnTo>
                    <a:lnTo>
                      <a:pt x="99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6" y="4"/>
                    </a:lnTo>
                    <a:lnTo>
                      <a:pt x="93" y="4"/>
                    </a:lnTo>
                    <a:lnTo>
                      <a:pt x="91" y="3"/>
                    </a:lnTo>
                    <a:lnTo>
                      <a:pt x="90" y="6"/>
                    </a:lnTo>
                    <a:lnTo>
                      <a:pt x="88" y="7"/>
                    </a:lnTo>
                    <a:lnTo>
                      <a:pt x="88" y="9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5" y="10"/>
                    </a:lnTo>
                    <a:lnTo>
                      <a:pt x="84" y="12"/>
                    </a:lnTo>
                    <a:lnTo>
                      <a:pt x="84" y="12"/>
                    </a:lnTo>
                    <a:lnTo>
                      <a:pt x="84" y="12"/>
                    </a:lnTo>
                    <a:lnTo>
                      <a:pt x="84" y="13"/>
                    </a:lnTo>
                    <a:lnTo>
                      <a:pt x="85" y="16"/>
                    </a:lnTo>
                    <a:lnTo>
                      <a:pt x="85" y="18"/>
                    </a:lnTo>
                    <a:lnTo>
                      <a:pt x="84" y="19"/>
                    </a:lnTo>
                    <a:lnTo>
                      <a:pt x="81" y="19"/>
                    </a:lnTo>
                    <a:lnTo>
                      <a:pt x="79" y="19"/>
                    </a:lnTo>
                    <a:lnTo>
                      <a:pt x="78" y="21"/>
                    </a:lnTo>
                    <a:lnTo>
                      <a:pt x="78" y="21"/>
                    </a:lnTo>
                    <a:lnTo>
                      <a:pt x="81" y="22"/>
                    </a:lnTo>
                    <a:lnTo>
                      <a:pt x="81" y="24"/>
                    </a:lnTo>
                    <a:lnTo>
                      <a:pt x="82" y="26"/>
                    </a:lnTo>
                    <a:lnTo>
                      <a:pt x="82" y="27"/>
                    </a:lnTo>
                    <a:lnTo>
                      <a:pt x="84" y="27"/>
                    </a:lnTo>
                    <a:lnTo>
                      <a:pt x="84" y="30"/>
                    </a:lnTo>
                    <a:lnTo>
                      <a:pt x="87" y="35"/>
                    </a:lnTo>
                    <a:lnTo>
                      <a:pt x="87" y="39"/>
                    </a:lnTo>
                    <a:lnTo>
                      <a:pt x="85" y="41"/>
                    </a:lnTo>
                    <a:lnTo>
                      <a:pt x="85" y="42"/>
                    </a:lnTo>
                    <a:lnTo>
                      <a:pt x="87" y="50"/>
                    </a:lnTo>
                    <a:lnTo>
                      <a:pt x="87" y="53"/>
                    </a:lnTo>
                    <a:lnTo>
                      <a:pt x="90" y="57"/>
                    </a:lnTo>
                    <a:lnTo>
                      <a:pt x="90" y="59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60"/>
                    </a:lnTo>
                    <a:lnTo>
                      <a:pt x="93" y="62"/>
                    </a:lnTo>
                    <a:lnTo>
                      <a:pt x="91" y="74"/>
                    </a:lnTo>
                    <a:lnTo>
                      <a:pt x="96" y="79"/>
                    </a:lnTo>
                    <a:lnTo>
                      <a:pt x="98" y="85"/>
                    </a:lnTo>
                    <a:lnTo>
                      <a:pt x="99" y="86"/>
                    </a:lnTo>
                    <a:lnTo>
                      <a:pt x="99" y="88"/>
                    </a:lnTo>
                    <a:lnTo>
                      <a:pt x="96" y="95"/>
                    </a:lnTo>
                    <a:lnTo>
                      <a:pt x="96" y="98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6"/>
                    </a:lnTo>
                    <a:lnTo>
                      <a:pt x="95" y="108"/>
                    </a:lnTo>
                    <a:lnTo>
                      <a:pt x="95" y="109"/>
                    </a:lnTo>
                    <a:lnTo>
                      <a:pt x="95" y="109"/>
                    </a:lnTo>
                    <a:lnTo>
                      <a:pt x="91" y="109"/>
                    </a:lnTo>
                    <a:lnTo>
                      <a:pt x="91" y="109"/>
                    </a:lnTo>
                    <a:lnTo>
                      <a:pt x="88" y="106"/>
                    </a:lnTo>
                    <a:lnTo>
                      <a:pt x="85" y="103"/>
                    </a:lnTo>
                    <a:lnTo>
                      <a:pt x="81" y="103"/>
                    </a:lnTo>
                    <a:lnTo>
                      <a:pt x="78" y="103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3" y="105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7" y="109"/>
                    </a:lnTo>
                    <a:lnTo>
                      <a:pt x="66" y="130"/>
                    </a:lnTo>
                    <a:lnTo>
                      <a:pt x="66" y="132"/>
                    </a:lnTo>
                    <a:lnTo>
                      <a:pt x="66" y="133"/>
                    </a:lnTo>
                    <a:lnTo>
                      <a:pt x="64" y="133"/>
                    </a:lnTo>
                    <a:lnTo>
                      <a:pt x="64" y="133"/>
                    </a:lnTo>
                    <a:lnTo>
                      <a:pt x="66" y="135"/>
                    </a:lnTo>
                    <a:lnTo>
                      <a:pt x="67" y="136"/>
                    </a:lnTo>
                    <a:lnTo>
                      <a:pt x="67" y="139"/>
                    </a:lnTo>
                    <a:lnTo>
                      <a:pt x="66" y="141"/>
                    </a:lnTo>
                    <a:lnTo>
                      <a:pt x="60" y="147"/>
                    </a:lnTo>
                    <a:lnTo>
                      <a:pt x="60" y="149"/>
                    </a:lnTo>
                    <a:lnTo>
                      <a:pt x="60" y="152"/>
                    </a:lnTo>
                    <a:lnTo>
                      <a:pt x="58" y="153"/>
                    </a:lnTo>
                    <a:lnTo>
                      <a:pt x="55" y="156"/>
                    </a:lnTo>
                    <a:lnTo>
                      <a:pt x="55" y="158"/>
                    </a:lnTo>
                    <a:lnTo>
                      <a:pt x="55" y="159"/>
                    </a:lnTo>
                    <a:lnTo>
                      <a:pt x="55" y="161"/>
                    </a:lnTo>
                    <a:lnTo>
                      <a:pt x="57" y="161"/>
                    </a:lnTo>
                    <a:lnTo>
                      <a:pt x="61" y="164"/>
                    </a:lnTo>
                    <a:lnTo>
                      <a:pt x="63" y="164"/>
                    </a:lnTo>
                    <a:lnTo>
                      <a:pt x="63" y="165"/>
                    </a:lnTo>
                    <a:lnTo>
                      <a:pt x="63" y="170"/>
                    </a:lnTo>
                    <a:lnTo>
                      <a:pt x="63" y="173"/>
                    </a:lnTo>
                    <a:lnTo>
                      <a:pt x="60" y="174"/>
                    </a:lnTo>
                    <a:lnTo>
                      <a:pt x="61" y="176"/>
                    </a:lnTo>
                    <a:lnTo>
                      <a:pt x="63" y="177"/>
                    </a:lnTo>
                    <a:lnTo>
                      <a:pt x="63" y="179"/>
                    </a:lnTo>
                    <a:lnTo>
                      <a:pt x="61" y="184"/>
                    </a:lnTo>
                    <a:lnTo>
                      <a:pt x="60" y="185"/>
                    </a:lnTo>
                    <a:lnTo>
                      <a:pt x="61" y="188"/>
                    </a:lnTo>
                    <a:lnTo>
                      <a:pt x="61" y="190"/>
                    </a:lnTo>
                    <a:lnTo>
                      <a:pt x="60" y="191"/>
                    </a:lnTo>
                    <a:lnTo>
                      <a:pt x="58" y="193"/>
                    </a:lnTo>
                    <a:lnTo>
                      <a:pt x="57" y="194"/>
                    </a:lnTo>
                    <a:lnTo>
                      <a:pt x="52" y="199"/>
                    </a:lnTo>
                    <a:lnTo>
                      <a:pt x="49" y="199"/>
                    </a:lnTo>
                    <a:lnTo>
                      <a:pt x="47" y="197"/>
                    </a:lnTo>
                    <a:lnTo>
                      <a:pt x="44" y="197"/>
                    </a:lnTo>
                    <a:lnTo>
                      <a:pt x="41" y="202"/>
                    </a:lnTo>
                    <a:lnTo>
                      <a:pt x="38" y="203"/>
                    </a:lnTo>
                    <a:lnTo>
                      <a:pt x="38" y="203"/>
                    </a:lnTo>
                    <a:lnTo>
                      <a:pt x="37" y="203"/>
                    </a:lnTo>
                    <a:lnTo>
                      <a:pt x="38" y="206"/>
                    </a:lnTo>
                    <a:lnTo>
                      <a:pt x="38" y="208"/>
                    </a:lnTo>
                    <a:lnTo>
                      <a:pt x="38" y="209"/>
                    </a:lnTo>
                    <a:lnTo>
                      <a:pt x="38" y="211"/>
                    </a:lnTo>
                    <a:lnTo>
                      <a:pt x="37" y="212"/>
                    </a:lnTo>
                    <a:lnTo>
                      <a:pt x="37" y="212"/>
                    </a:lnTo>
                    <a:lnTo>
                      <a:pt x="37" y="212"/>
                    </a:lnTo>
                    <a:lnTo>
                      <a:pt x="37" y="214"/>
                    </a:lnTo>
                    <a:lnTo>
                      <a:pt x="34" y="215"/>
                    </a:lnTo>
                    <a:lnTo>
                      <a:pt x="32" y="215"/>
                    </a:lnTo>
                    <a:lnTo>
                      <a:pt x="31" y="217"/>
                    </a:lnTo>
                    <a:lnTo>
                      <a:pt x="26" y="219"/>
                    </a:lnTo>
                    <a:lnTo>
                      <a:pt x="20" y="219"/>
                    </a:lnTo>
                    <a:lnTo>
                      <a:pt x="17" y="215"/>
                    </a:lnTo>
                    <a:lnTo>
                      <a:pt x="17" y="217"/>
                    </a:lnTo>
                    <a:lnTo>
                      <a:pt x="16" y="217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7" y="222"/>
                    </a:lnTo>
                    <a:lnTo>
                      <a:pt x="17" y="223"/>
                    </a:lnTo>
                    <a:lnTo>
                      <a:pt x="19" y="225"/>
                    </a:lnTo>
                    <a:lnTo>
                      <a:pt x="20" y="225"/>
                    </a:lnTo>
                    <a:lnTo>
                      <a:pt x="20" y="225"/>
                    </a:lnTo>
                    <a:lnTo>
                      <a:pt x="22" y="225"/>
                    </a:lnTo>
                    <a:lnTo>
                      <a:pt x="22" y="225"/>
                    </a:lnTo>
                    <a:lnTo>
                      <a:pt x="23" y="226"/>
                    </a:lnTo>
                    <a:lnTo>
                      <a:pt x="23" y="228"/>
                    </a:lnTo>
                    <a:lnTo>
                      <a:pt x="23" y="228"/>
                    </a:lnTo>
                    <a:lnTo>
                      <a:pt x="23" y="228"/>
                    </a:lnTo>
                    <a:lnTo>
                      <a:pt x="22" y="231"/>
                    </a:lnTo>
                    <a:lnTo>
                      <a:pt x="20" y="231"/>
                    </a:lnTo>
                    <a:lnTo>
                      <a:pt x="19" y="232"/>
                    </a:lnTo>
                    <a:lnTo>
                      <a:pt x="19" y="232"/>
                    </a:lnTo>
                    <a:lnTo>
                      <a:pt x="17" y="232"/>
                    </a:lnTo>
                    <a:lnTo>
                      <a:pt x="16" y="235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3" y="237"/>
                    </a:lnTo>
                    <a:lnTo>
                      <a:pt x="13" y="237"/>
                    </a:lnTo>
                    <a:lnTo>
                      <a:pt x="8" y="240"/>
                    </a:lnTo>
                    <a:lnTo>
                      <a:pt x="6" y="243"/>
                    </a:lnTo>
                    <a:lnTo>
                      <a:pt x="6" y="243"/>
                    </a:lnTo>
                    <a:lnTo>
                      <a:pt x="5" y="243"/>
                    </a:lnTo>
                    <a:lnTo>
                      <a:pt x="5" y="243"/>
                    </a:lnTo>
                    <a:lnTo>
                      <a:pt x="0" y="246"/>
                    </a:lnTo>
                    <a:lnTo>
                      <a:pt x="14" y="258"/>
                    </a:lnTo>
                    <a:lnTo>
                      <a:pt x="14" y="260"/>
                    </a:lnTo>
                    <a:lnTo>
                      <a:pt x="14" y="260"/>
                    </a:lnTo>
                    <a:lnTo>
                      <a:pt x="14" y="261"/>
                    </a:lnTo>
                    <a:lnTo>
                      <a:pt x="14" y="261"/>
                    </a:lnTo>
                    <a:lnTo>
                      <a:pt x="23" y="270"/>
                    </a:lnTo>
                    <a:lnTo>
                      <a:pt x="26" y="273"/>
                    </a:lnTo>
                    <a:lnTo>
                      <a:pt x="26" y="273"/>
                    </a:lnTo>
                    <a:lnTo>
                      <a:pt x="26" y="276"/>
                    </a:lnTo>
                    <a:lnTo>
                      <a:pt x="28" y="276"/>
                    </a:lnTo>
                    <a:lnTo>
                      <a:pt x="29" y="279"/>
                    </a:lnTo>
                    <a:lnTo>
                      <a:pt x="32" y="279"/>
                    </a:lnTo>
                    <a:lnTo>
                      <a:pt x="35" y="285"/>
                    </a:lnTo>
                    <a:lnTo>
                      <a:pt x="35" y="287"/>
                    </a:lnTo>
                    <a:lnTo>
                      <a:pt x="34" y="290"/>
                    </a:lnTo>
                    <a:lnTo>
                      <a:pt x="34" y="290"/>
                    </a:lnTo>
                    <a:lnTo>
                      <a:pt x="35" y="291"/>
                    </a:lnTo>
                    <a:lnTo>
                      <a:pt x="35" y="295"/>
                    </a:lnTo>
                    <a:lnTo>
                      <a:pt x="37" y="295"/>
                    </a:lnTo>
                    <a:lnTo>
                      <a:pt x="37" y="295"/>
                    </a:lnTo>
                    <a:lnTo>
                      <a:pt x="38" y="296"/>
                    </a:lnTo>
                    <a:lnTo>
                      <a:pt x="40" y="298"/>
                    </a:lnTo>
                    <a:lnTo>
                      <a:pt x="44" y="304"/>
                    </a:lnTo>
                    <a:lnTo>
                      <a:pt x="49" y="298"/>
                    </a:lnTo>
                    <a:lnTo>
                      <a:pt x="46" y="291"/>
                    </a:lnTo>
                    <a:lnTo>
                      <a:pt x="49" y="287"/>
                    </a:lnTo>
                    <a:lnTo>
                      <a:pt x="57" y="285"/>
                    </a:lnTo>
                    <a:lnTo>
                      <a:pt x="58" y="282"/>
                    </a:lnTo>
                    <a:lnTo>
                      <a:pt x="58" y="278"/>
                    </a:lnTo>
                    <a:lnTo>
                      <a:pt x="61" y="276"/>
                    </a:lnTo>
                    <a:lnTo>
                      <a:pt x="66" y="279"/>
                    </a:lnTo>
                    <a:lnTo>
                      <a:pt x="69" y="279"/>
                    </a:lnTo>
                    <a:lnTo>
                      <a:pt x="69" y="275"/>
                    </a:lnTo>
                    <a:lnTo>
                      <a:pt x="73" y="275"/>
                    </a:lnTo>
                    <a:lnTo>
                      <a:pt x="73" y="270"/>
                    </a:lnTo>
                    <a:lnTo>
                      <a:pt x="72" y="266"/>
                    </a:lnTo>
                    <a:lnTo>
                      <a:pt x="75" y="264"/>
                    </a:lnTo>
                    <a:lnTo>
                      <a:pt x="79" y="267"/>
                    </a:lnTo>
                    <a:lnTo>
                      <a:pt x="82" y="263"/>
                    </a:lnTo>
                    <a:lnTo>
                      <a:pt x="82" y="258"/>
                    </a:lnTo>
                    <a:lnTo>
                      <a:pt x="87" y="255"/>
                    </a:lnTo>
                    <a:lnTo>
                      <a:pt x="90" y="258"/>
                    </a:lnTo>
                    <a:lnTo>
                      <a:pt x="99" y="255"/>
                    </a:lnTo>
                    <a:lnTo>
                      <a:pt x="99" y="250"/>
                    </a:lnTo>
                    <a:lnTo>
                      <a:pt x="102" y="247"/>
                    </a:lnTo>
                    <a:lnTo>
                      <a:pt x="105" y="247"/>
                    </a:lnTo>
                    <a:lnTo>
                      <a:pt x="105" y="237"/>
                    </a:lnTo>
                    <a:lnTo>
                      <a:pt x="107" y="231"/>
                    </a:lnTo>
                    <a:lnTo>
                      <a:pt x="110" y="231"/>
                    </a:lnTo>
                    <a:lnTo>
                      <a:pt x="111" y="234"/>
                    </a:lnTo>
                    <a:lnTo>
                      <a:pt x="113" y="238"/>
                    </a:lnTo>
                    <a:lnTo>
                      <a:pt x="120" y="237"/>
                    </a:lnTo>
                    <a:lnTo>
                      <a:pt x="123" y="240"/>
                    </a:lnTo>
                    <a:lnTo>
                      <a:pt x="131" y="237"/>
                    </a:lnTo>
                    <a:lnTo>
                      <a:pt x="134" y="238"/>
                    </a:lnTo>
                    <a:lnTo>
                      <a:pt x="142" y="234"/>
                    </a:lnTo>
                    <a:lnTo>
                      <a:pt x="145" y="238"/>
                    </a:lnTo>
                    <a:lnTo>
                      <a:pt x="140" y="241"/>
                    </a:lnTo>
                    <a:lnTo>
                      <a:pt x="142" y="246"/>
                    </a:lnTo>
                    <a:lnTo>
                      <a:pt x="148" y="249"/>
                    </a:lnTo>
                    <a:lnTo>
                      <a:pt x="145" y="252"/>
                    </a:lnTo>
                    <a:lnTo>
                      <a:pt x="146" y="257"/>
                    </a:lnTo>
                    <a:lnTo>
                      <a:pt x="148" y="260"/>
                    </a:lnTo>
                    <a:lnTo>
                      <a:pt x="154" y="255"/>
                    </a:lnTo>
                    <a:lnTo>
                      <a:pt x="154" y="252"/>
                    </a:lnTo>
                    <a:lnTo>
                      <a:pt x="158" y="246"/>
                    </a:lnTo>
                    <a:lnTo>
                      <a:pt x="161" y="246"/>
                    </a:lnTo>
                    <a:lnTo>
                      <a:pt x="163" y="241"/>
                    </a:lnTo>
                    <a:lnTo>
                      <a:pt x="157" y="240"/>
                    </a:lnTo>
                    <a:lnTo>
                      <a:pt x="154" y="235"/>
                    </a:lnTo>
                    <a:lnTo>
                      <a:pt x="154" y="229"/>
                    </a:lnTo>
                    <a:lnTo>
                      <a:pt x="154" y="217"/>
                    </a:lnTo>
                    <a:lnTo>
                      <a:pt x="161" y="220"/>
                    </a:lnTo>
                    <a:lnTo>
                      <a:pt x="164" y="215"/>
                    </a:lnTo>
                    <a:lnTo>
                      <a:pt x="160" y="212"/>
                    </a:lnTo>
                    <a:lnTo>
                      <a:pt x="154" y="209"/>
                    </a:lnTo>
                    <a:lnTo>
                      <a:pt x="152" y="202"/>
                    </a:lnTo>
                    <a:lnTo>
                      <a:pt x="148" y="199"/>
                    </a:lnTo>
                    <a:lnTo>
                      <a:pt x="151" y="196"/>
                    </a:lnTo>
                    <a:lnTo>
                      <a:pt x="155" y="196"/>
                    </a:lnTo>
                    <a:lnTo>
                      <a:pt x="158" y="194"/>
                    </a:lnTo>
                    <a:lnTo>
                      <a:pt x="161" y="190"/>
                    </a:lnTo>
                    <a:lnTo>
                      <a:pt x="160" y="182"/>
                    </a:lnTo>
                    <a:lnTo>
                      <a:pt x="155" y="182"/>
                    </a:lnTo>
                    <a:lnTo>
                      <a:pt x="154" y="184"/>
                    </a:lnTo>
                    <a:lnTo>
                      <a:pt x="148" y="181"/>
                    </a:lnTo>
                    <a:lnTo>
                      <a:pt x="152" y="177"/>
                    </a:lnTo>
                    <a:lnTo>
                      <a:pt x="154" y="171"/>
                    </a:lnTo>
                    <a:lnTo>
                      <a:pt x="149" y="167"/>
                    </a:lnTo>
                    <a:lnTo>
                      <a:pt x="148" y="159"/>
                    </a:lnTo>
                    <a:lnTo>
                      <a:pt x="143" y="156"/>
                    </a:lnTo>
                    <a:lnTo>
                      <a:pt x="143" y="150"/>
                    </a:lnTo>
                    <a:lnTo>
                      <a:pt x="145" y="147"/>
                    </a:lnTo>
                    <a:lnTo>
                      <a:pt x="139" y="143"/>
                    </a:lnTo>
                    <a:lnTo>
                      <a:pt x="142" y="139"/>
                    </a:lnTo>
                    <a:lnTo>
                      <a:pt x="148" y="139"/>
                    </a:lnTo>
                    <a:lnTo>
                      <a:pt x="152" y="143"/>
                    </a:lnTo>
                    <a:lnTo>
                      <a:pt x="157" y="138"/>
                    </a:lnTo>
                    <a:lnTo>
                      <a:pt x="161" y="141"/>
                    </a:lnTo>
                    <a:lnTo>
                      <a:pt x="166" y="143"/>
                    </a:lnTo>
                    <a:lnTo>
                      <a:pt x="175" y="133"/>
                    </a:lnTo>
                    <a:lnTo>
                      <a:pt x="181" y="133"/>
                    </a:lnTo>
                    <a:lnTo>
                      <a:pt x="183" y="136"/>
                    </a:lnTo>
                    <a:lnTo>
                      <a:pt x="187" y="129"/>
                    </a:lnTo>
                    <a:lnTo>
                      <a:pt x="196" y="136"/>
                    </a:lnTo>
                    <a:lnTo>
                      <a:pt x="202" y="136"/>
                    </a:lnTo>
                    <a:lnTo>
                      <a:pt x="205" y="130"/>
                    </a:lnTo>
                    <a:lnTo>
                      <a:pt x="211" y="130"/>
                    </a:lnTo>
                    <a:lnTo>
                      <a:pt x="216" y="127"/>
                    </a:lnTo>
                    <a:lnTo>
                      <a:pt x="217" y="124"/>
                    </a:lnTo>
                    <a:lnTo>
                      <a:pt x="224" y="121"/>
                    </a:lnTo>
                    <a:lnTo>
                      <a:pt x="227" y="126"/>
                    </a:lnTo>
                    <a:lnTo>
                      <a:pt x="234" y="117"/>
                    </a:lnTo>
                    <a:lnTo>
                      <a:pt x="237" y="109"/>
                    </a:lnTo>
                    <a:lnTo>
                      <a:pt x="234" y="94"/>
                    </a:lnTo>
                    <a:lnTo>
                      <a:pt x="230" y="89"/>
                    </a:lnTo>
                    <a:lnTo>
                      <a:pt x="230" y="89"/>
                    </a:lnTo>
                    <a:lnTo>
                      <a:pt x="230" y="88"/>
                    </a:lnTo>
                    <a:lnTo>
                      <a:pt x="230" y="85"/>
                    </a:lnTo>
                    <a:lnTo>
                      <a:pt x="230" y="83"/>
                    </a:lnTo>
                    <a:lnTo>
                      <a:pt x="230" y="83"/>
                    </a:lnTo>
                    <a:lnTo>
                      <a:pt x="228" y="83"/>
                    </a:lnTo>
                    <a:lnTo>
                      <a:pt x="228" y="85"/>
                    </a:lnTo>
                    <a:lnTo>
                      <a:pt x="224" y="85"/>
                    </a:lnTo>
                    <a:lnTo>
                      <a:pt x="222" y="85"/>
                    </a:lnTo>
                    <a:lnTo>
                      <a:pt x="220" y="85"/>
                    </a:lnTo>
                    <a:lnTo>
                      <a:pt x="220" y="83"/>
                    </a:lnTo>
                    <a:lnTo>
                      <a:pt x="216" y="83"/>
                    </a:lnTo>
                    <a:lnTo>
                      <a:pt x="214" y="82"/>
                    </a:lnTo>
                    <a:lnTo>
                      <a:pt x="213" y="82"/>
                    </a:lnTo>
                    <a:lnTo>
                      <a:pt x="213" y="82"/>
                    </a:lnTo>
                    <a:lnTo>
                      <a:pt x="211" y="80"/>
                    </a:lnTo>
                    <a:lnTo>
                      <a:pt x="211" y="76"/>
                    </a:lnTo>
                    <a:lnTo>
                      <a:pt x="211" y="76"/>
                    </a:lnTo>
                    <a:lnTo>
                      <a:pt x="211" y="76"/>
                    </a:lnTo>
                    <a:lnTo>
                      <a:pt x="213" y="76"/>
                    </a:lnTo>
                    <a:lnTo>
                      <a:pt x="213" y="74"/>
                    </a:lnTo>
                    <a:lnTo>
                      <a:pt x="211" y="73"/>
                    </a:lnTo>
                    <a:lnTo>
                      <a:pt x="207" y="70"/>
                    </a:lnTo>
                    <a:lnTo>
                      <a:pt x="205" y="68"/>
                    </a:lnTo>
                    <a:lnTo>
                      <a:pt x="205" y="68"/>
                    </a:lnTo>
                    <a:lnTo>
                      <a:pt x="205" y="67"/>
                    </a:lnTo>
                    <a:lnTo>
                      <a:pt x="205" y="65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59"/>
                    </a:lnTo>
                    <a:lnTo>
                      <a:pt x="207" y="57"/>
                    </a:lnTo>
                    <a:lnTo>
                      <a:pt x="207" y="57"/>
                    </a:lnTo>
                    <a:lnTo>
                      <a:pt x="208" y="57"/>
                    </a:lnTo>
                    <a:lnTo>
                      <a:pt x="208" y="56"/>
                    </a:lnTo>
                    <a:lnTo>
                      <a:pt x="208" y="56"/>
                    </a:lnTo>
                    <a:lnTo>
                      <a:pt x="208" y="54"/>
                    </a:lnTo>
                    <a:lnTo>
                      <a:pt x="208" y="53"/>
                    </a:lnTo>
                    <a:lnTo>
                      <a:pt x="210" y="48"/>
                    </a:lnTo>
                    <a:lnTo>
                      <a:pt x="205" y="44"/>
                    </a:lnTo>
                    <a:lnTo>
                      <a:pt x="202" y="39"/>
                    </a:lnTo>
                    <a:lnTo>
                      <a:pt x="202" y="38"/>
                    </a:lnTo>
                    <a:lnTo>
                      <a:pt x="202" y="36"/>
                    </a:lnTo>
                    <a:lnTo>
                      <a:pt x="204" y="35"/>
                    </a:lnTo>
                    <a:lnTo>
                      <a:pt x="204" y="35"/>
                    </a:lnTo>
                    <a:lnTo>
                      <a:pt x="204" y="33"/>
                    </a:lnTo>
                    <a:lnTo>
                      <a:pt x="199" y="32"/>
                    </a:lnTo>
                    <a:lnTo>
                      <a:pt x="198" y="33"/>
                    </a:lnTo>
                    <a:lnTo>
                      <a:pt x="198" y="33"/>
                    </a:lnTo>
                    <a:lnTo>
                      <a:pt x="196" y="32"/>
                    </a:lnTo>
                    <a:lnTo>
                      <a:pt x="196" y="30"/>
                    </a:lnTo>
                    <a:lnTo>
                      <a:pt x="196" y="29"/>
                    </a:lnTo>
                    <a:lnTo>
                      <a:pt x="196" y="27"/>
                    </a:lnTo>
                    <a:lnTo>
                      <a:pt x="193" y="27"/>
                    </a:lnTo>
                    <a:lnTo>
                      <a:pt x="190" y="24"/>
                    </a:lnTo>
                    <a:lnTo>
                      <a:pt x="190" y="21"/>
                    </a:lnTo>
                    <a:lnTo>
                      <a:pt x="190" y="21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3" y="12"/>
                    </a:lnTo>
                    <a:lnTo>
                      <a:pt x="192" y="9"/>
                    </a:lnTo>
                    <a:lnTo>
                      <a:pt x="192" y="7"/>
                    </a:lnTo>
                    <a:lnTo>
                      <a:pt x="190" y="7"/>
                    </a:lnTo>
                    <a:lnTo>
                      <a:pt x="190" y="6"/>
                    </a:lnTo>
                    <a:lnTo>
                      <a:pt x="190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51" name="Freeform 177">
                <a:extLst>
                  <a:ext uri="{FF2B5EF4-FFF2-40B4-BE49-F238E27FC236}">
                    <a16:creationId xmlns:a16="http://schemas.microsoft.com/office/drawing/2014/main" id="{304DE769-6720-857C-7041-A1B466D6A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4093"/>
                <a:ext cx="150" cy="151"/>
              </a:xfrm>
              <a:custGeom>
                <a:avLst/>
                <a:gdLst>
                  <a:gd name="T0" fmla="*/ 243 w 301"/>
                  <a:gd name="T1" fmla="*/ 6 h 302"/>
                  <a:gd name="T2" fmla="*/ 236 w 301"/>
                  <a:gd name="T3" fmla="*/ 15 h 302"/>
                  <a:gd name="T4" fmla="*/ 227 w 301"/>
                  <a:gd name="T5" fmla="*/ 30 h 302"/>
                  <a:gd name="T6" fmla="*/ 211 w 301"/>
                  <a:gd name="T7" fmla="*/ 28 h 302"/>
                  <a:gd name="T8" fmla="*/ 207 w 301"/>
                  <a:gd name="T9" fmla="*/ 30 h 302"/>
                  <a:gd name="T10" fmla="*/ 193 w 301"/>
                  <a:gd name="T11" fmla="*/ 24 h 302"/>
                  <a:gd name="T12" fmla="*/ 173 w 301"/>
                  <a:gd name="T13" fmla="*/ 54 h 302"/>
                  <a:gd name="T14" fmla="*/ 139 w 301"/>
                  <a:gd name="T15" fmla="*/ 66 h 302"/>
                  <a:gd name="T16" fmla="*/ 104 w 301"/>
                  <a:gd name="T17" fmla="*/ 69 h 302"/>
                  <a:gd name="T18" fmla="*/ 105 w 301"/>
                  <a:gd name="T19" fmla="*/ 97 h 302"/>
                  <a:gd name="T20" fmla="*/ 117 w 301"/>
                  <a:gd name="T21" fmla="*/ 120 h 302"/>
                  <a:gd name="T22" fmla="*/ 116 w 301"/>
                  <a:gd name="T23" fmla="*/ 142 h 302"/>
                  <a:gd name="T24" fmla="*/ 119 w 301"/>
                  <a:gd name="T25" fmla="*/ 171 h 302"/>
                  <a:gd name="T26" fmla="*/ 101 w 301"/>
                  <a:gd name="T27" fmla="*/ 182 h 302"/>
                  <a:gd name="T28" fmla="*/ 87 w 301"/>
                  <a:gd name="T29" fmla="*/ 167 h 302"/>
                  <a:gd name="T30" fmla="*/ 61 w 301"/>
                  <a:gd name="T31" fmla="*/ 167 h 302"/>
                  <a:gd name="T32" fmla="*/ 38 w 301"/>
                  <a:gd name="T33" fmla="*/ 188 h 302"/>
                  <a:gd name="T34" fmla="*/ 25 w 301"/>
                  <a:gd name="T35" fmla="*/ 205 h 302"/>
                  <a:gd name="T36" fmla="*/ 5 w 301"/>
                  <a:gd name="T37" fmla="*/ 217 h 302"/>
                  <a:gd name="T38" fmla="*/ 3 w 301"/>
                  <a:gd name="T39" fmla="*/ 235 h 302"/>
                  <a:gd name="T40" fmla="*/ 23 w 301"/>
                  <a:gd name="T41" fmla="*/ 249 h 302"/>
                  <a:gd name="T42" fmla="*/ 14 w 301"/>
                  <a:gd name="T43" fmla="*/ 267 h 302"/>
                  <a:gd name="T44" fmla="*/ 28 w 301"/>
                  <a:gd name="T45" fmla="*/ 270 h 302"/>
                  <a:gd name="T46" fmla="*/ 60 w 301"/>
                  <a:gd name="T47" fmla="*/ 301 h 302"/>
                  <a:gd name="T48" fmla="*/ 69 w 301"/>
                  <a:gd name="T49" fmla="*/ 294 h 302"/>
                  <a:gd name="T50" fmla="*/ 75 w 301"/>
                  <a:gd name="T51" fmla="*/ 293 h 302"/>
                  <a:gd name="T52" fmla="*/ 85 w 301"/>
                  <a:gd name="T53" fmla="*/ 288 h 302"/>
                  <a:gd name="T54" fmla="*/ 93 w 301"/>
                  <a:gd name="T55" fmla="*/ 284 h 302"/>
                  <a:gd name="T56" fmla="*/ 98 w 301"/>
                  <a:gd name="T57" fmla="*/ 279 h 302"/>
                  <a:gd name="T58" fmla="*/ 101 w 301"/>
                  <a:gd name="T59" fmla="*/ 275 h 302"/>
                  <a:gd name="T60" fmla="*/ 108 w 301"/>
                  <a:gd name="T61" fmla="*/ 273 h 302"/>
                  <a:gd name="T62" fmla="*/ 113 w 301"/>
                  <a:gd name="T63" fmla="*/ 270 h 302"/>
                  <a:gd name="T64" fmla="*/ 125 w 301"/>
                  <a:gd name="T65" fmla="*/ 264 h 302"/>
                  <a:gd name="T66" fmla="*/ 137 w 301"/>
                  <a:gd name="T67" fmla="*/ 252 h 302"/>
                  <a:gd name="T68" fmla="*/ 145 w 301"/>
                  <a:gd name="T69" fmla="*/ 240 h 302"/>
                  <a:gd name="T70" fmla="*/ 154 w 301"/>
                  <a:gd name="T71" fmla="*/ 234 h 302"/>
                  <a:gd name="T72" fmla="*/ 161 w 301"/>
                  <a:gd name="T73" fmla="*/ 231 h 302"/>
                  <a:gd name="T74" fmla="*/ 167 w 301"/>
                  <a:gd name="T75" fmla="*/ 225 h 302"/>
                  <a:gd name="T76" fmla="*/ 172 w 301"/>
                  <a:gd name="T77" fmla="*/ 220 h 302"/>
                  <a:gd name="T78" fmla="*/ 176 w 301"/>
                  <a:gd name="T79" fmla="*/ 218 h 302"/>
                  <a:gd name="T80" fmla="*/ 186 w 301"/>
                  <a:gd name="T81" fmla="*/ 212 h 302"/>
                  <a:gd name="T82" fmla="*/ 189 w 301"/>
                  <a:gd name="T83" fmla="*/ 193 h 302"/>
                  <a:gd name="T84" fmla="*/ 189 w 301"/>
                  <a:gd name="T85" fmla="*/ 159 h 302"/>
                  <a:gd name="T86" fmla="*/ 193 w 301"/>
                  <a:gd name="T87" fmla="*/ 135 h 302"/>
                  <a:gd name="T88" fmla="*/ 199 w 301"/>
                  <a:gd name="T89" fmla="*/ 114 h 302"/>
                  <a:gd name="T90" fmla="*/ 225 w 301"/>
                  <a:gd name="T91" fmla="*/ 77 h 302"/>
                  <a:gd name="T92" fmla="*/ 255 w 301"/>
                  <a:gd name="T93" fmla="*/ 56 h 302"/>
                  <a:gd name="T94" fmla="*/ 263 w 301"/>
                  <a:gd name="T95" fmla="*/ 62 h 302"/>
                  <a:gd name="T96" fmla="*/ 292 w 301"/>
                  <a:gd name="T97" fmla="*/ 85 h 302"/>
                  <a:gd name="T98" fmla="*/ 286 w 301"/>
                  <a:gd name="T99" fmla="*/ 54 h 302"/>
                  <a:gd name="T100" fmla="*/ 283 w 301"/>
                  <a:gd name="T101" fmla="*/ 47 h 302"/>
                  <a:gd name="T102" fmla="*/ 280 w 301"/>
                  <a:gd name="T103" fmla="*/ 39 h 302"/>
                  <a:gd name="T104" fmla="*/ 274 w 301"/>
                  <a:gd name="T105" fmla="*/ 30 h 302"/>
                  <a:gd name="T106" fmla="*/ 269 w 301"/>
                  <a:gd name="T107" fmla="*/ 21 h 302"/>
                  <a:gd name="T108" fmla="*/ 261 w 301"/>
                  <a:gd name="T109" fmla="*/ 9 h 302"/>
                  <a:gd name="T110" fmla="*/ 257 w 301"/>
                  <a:gd name="T111" fmla="*/ 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01" h="302">
                    <a:moveTo>
                      <a:pt x="257" y="0"/>
                    </a:moveTo>
                    <a:lnTo>
                      <a:pt x="257" y="0"/>
                    </a:lnTo>
                    <a:lnTo>
                      <a:pt x="251" y="0"/>
                    </a:lnTo>
                    <a:lnTo>
                      <a:pt x="248" y="1"/>
                    </a:lnTo>
                    <a:lnTo>
                      <a:pt x="246" y="3"/>
                    </a:lnTo>
                    <a:lnTo>
                      <a:pt x="243" y="6"/>
                    </a:lnTo>
                    <a:lnTo>
                      <a:pt x="243" y="6"/>
                    </a:lnTo>
                    <a:lnTo>
                      <a:pt x="242" y="6"/>
                    </a:lnTo>
                    <a:lnTo>
                      <a:pt x="242" y="7"/>
                    </a:lnTo>
                    <a:lnTo>
                      <a:pt x="242" y="10"/>
                    </a:lnTo>
                    <a:lnTo>
                      <a:pt x="240" y="12"/>
                    </a:lnTo>
                    <a:lnTo>
                      <a:pt x="237" y="13"/>
                    </a:lnTo>
                    <a:lnTo>
                      <a:pt x="237" y="15"/>
                    </a:lnTo>
                    <a:lnTo>
                      <a:pt x="236" y="15"/>
                    </a:lnTo>
                    <a:lnTo>
                      <a:pt x="236" y="15"/>
                    </a:lnTo>
                    <a:lnTo>
                      <a:pt x="236" y="15"/>
                    </a:lnTo>
                    <a:lnTo>
                      <a:pt x="236" y="16"/>
                    </a:lnTo>
                    <a:lnTo>
                      <a:pt x="234" y="18"/>
                    </a:lnTo>
                    <a:lnTo>
                      <a:pt x="234" y="22"/>
                    </a:lnTo>
                    <a:lnTo>
                      <a:pt x="233" y="27"/>
                    </a:lnTo>
                    <a:lnTo>
                      <a:pt x="227" y="30"/>
                    </a:lnTo>
                    <a:lnTo>
                      <a:pt x="222" y="30"/>
                    </a:lnTo>
                    <a:lnTo>
                      <a:pt x="219" y="30"/>
                    </a:lnTo>
                    <a:lnTo>
                      <a:pt x="216" y="31"/>
                    </a:lnTo>
                    <a:lnTo>
                      <a:pt x="214" y="27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1" y="28"/>
                    </a:lnTo>
                    <a:lnTo>
                      <a:pt x="211" y="27"/>
                    </a:lnTo>
                    <a:lnTo>
                      <a:pt x="210" y="27"/>
                    </a:lnTo>
                    <a:lnTo>
                      <a:pt x="208" y="28"/>
                    </a:lnTo>
                    <a:lnTo>
                      <a:pt x="208" y="28"/>
                    </a:lnTo>
                    <a:lnTo>
                      <a:pt x="207" y="28"/>
                    </a:lnTo>
                    <a:lnTo>
                      <a:pt x="207" y="30"/>
                    </a:lnTo>
                    <a:lnTo>
                      <a:pt x="207" y="30"/>
                    </a:lnTo>
                    <a:lnTo>
                      <a:pt x="207" y="30"/>
                    </a:lnTo>
                    <a:lnTo>
                      <a:pt x="205" y="30"/>
                    </a:lnTo>
                    <a:lnTo>
                      <a:pt x="204" y="31"/>
                    </a:lnTo>
                    <a:lnTo>
                      <a:pt x="204" y="30"/>
                    </a:lnTo>
                    <a:lnTo>
                      <a:pt x="204" y="30"/>
                    </a:lnTo>
                    <a:lnTo>
                      <a:pt x="195" y="25"/>
                    </a:lnTo>
                    <a:lnTo>
                      <a:pt x="193" y="24"/>
                    </a:lnTo>
                    <a:lnTo>
                      <a:pt x="192" y="24"/>
                    </a:lnTo>
                    <a:lnTo>
                      <a:pt x="190" y="24"/>
                    </a:lnTo>
                    <a:lnTo>
                      <a:pt x="193" y="39"/>
                    </a:lnTo>
                    <a:lnTo>
                      <a:pt x="190" y="47"/>
                    </a:lnTo>
                    <a:lnTo>
                      <a:pt x="183" y="56"/>
                    </a:lnTo>
                    <a:lnTo>
                      <a:pt x="180" y="51"/>
                    </a:lnTo>
                    <a:lnTo>
                      <a:pt x="173" y="54"/>
                    </a:lnTo>
                    <a:lnTo>
                      <a:pt x="172" y="57"/>
                    </a:lnTo>
                    <a:lnTo>
                      <a:pt x="167" y="60"/>
                    </a:lnTo>
                    <a:lnTo>
                      <a:pt x="161" y="60"/>
                    </a:lnTo>
                    <a:lnTo>
                      <a:pt x="158" y="66"/>
                    </a:lnTo>
                    <a:lnTo>
                      <a:pt x="152" y="66"/>
                    </a:lnTo>
                    <a:lnTo>
                      <a:pt x="143" y="59"/>
                    </a:lnTo>
                    <a:lnTo>
                      <a:pt x="139" y="66"/>
                    </a:lnTo>
                    <a:lnTo>
                      <a:pt x="137" y="63"/>
                    </a:lnTo>
                    <a:lnTo>
                      <a:pt x="131" y="63"/>
                    </a:lnTo>
                    <a:lnTo>
                      <a:pt x="122" y="73"/>
                    </a:lnTo>
                    <a:lnTo>
                      <a:pt x="117" y="71"/>
                    </a:lnTo>
                    <a:lnTo>
                      <a:pt x="113" y="68"/>
                    </a:lnTo>
                    <a:lnTo>
                      <a:pt x="108" y="73"/>
                    </a:lnTo>
                    <a:lnTo>
                      <a:pt x="104" y="69"/>
                    </a:lnTo>
                    <a:lnTo>
                      <a:pt x="98" y="69"/>
                    </a:lnTo>
                    <a:lnTo>
                      <a:pt x="95" y="73"/>
                    </a:lnTo>
                    <a:lnTo>
                      <a:pt x="101" y="77"/>
                    </a:lnTo>
                    <a:lnTo>
                      <a:pt x="99" y="80"/>
                    </a:lnTo>
                    <a:lnTo>
                      <a:pt x="99" y="86"/>
                    </a:lnTo>
                    <a:lnTo>
                      <a:pt x="104" y="89"/>
                    </a:lnTo>
                    <a:lnTo>
                      <a:pt x="105" y="97"/>
                    </a:lnTo>
                    <a:lnTo>
                      <a:pt x="110" y="101"/>
                    </a:lnTo>
                    <a:lnTo>
                      <a:pt x="108" y="107"/>
                    </a:lnTo>
                    <a:lnTo>
                      <a:pt x="104" y="111"/>
                    </a:lnTo>
                    <a:lnTo>
                      <a:pt x="110" y="114"/>
                    </a:lnTo>
                    <a:lnTo>
                      <a:pt x="111" y="112"/>
                    </a:lnTo>
                    <a:lnTo>
                      <a:pt x="116" y="112"/>
                    </a:lnTo>
                    <a:lnTo>
                      <a:pt x="117" y="120"/>
                    </a:lnTo>
                    <a:lnTo>
                      <a:pt x="114" y="124"/>
                    </a:lnTo>
                    <a:lnTo>
                      <a:pt x="111" y="126"/>
                    </a:lnTo>
                    <a:lnTo>
                      <a:pt x="107" y="126"/>
                    </a:lnTo>
                    <a:lnTo>
                      <a:pt x="104" y="129"/>
                    </a:lnTo>
                    <a:lnTo>
                      <a:pt x="108" y="132"/>
                    </a:lnTo>
                    <a:lnTo>
                      <a:pt x="110" y="139"/>
                    </a:lnTo>
                    <a:lnTo>
                      <a:pt x="116" y="142"/>
                    </a:lnTo>
                    <a:lnTo>
                      <a:pt x="120" y="145"/>
                    </a:lnTo>
                    <a:lnTo>
                      <a:pt x="117" y="150"/>
                    </a:lnTo>
                    <a:lnTo>
                      <a:pt x="110" y="147"/>
                    </a:lnTo>
                    <a:lnTo>
                      <a:pt x="110" y="159"/>
                    </a:lnTo>
                    <a:lnTo>
                      <a:pt x="110" y="165"/>
                    </a:lnTo>
                    <a:lnTo>
                      <a:pt x="113" y="170"/>
                    </a:lnTo>
                    <a:lnTo>
                      <a:pt x="119" y="171"/>
                    </a:lnTo>
                    <a:lnTo>
                      <a:pt x="117" y="176"/>
                    </a:lnTo>
                    <a:lnTo>
                      <a:pt x="114" y="176"/>
                    </a:lnTo>
                    <a:lnTo>
                      <a:pt x="110" y="182"/>
                    </a:lnTo>
                    <a:lnTo>
                      <a:pt x="110" y="185"/>
                    </a:lnTo>
                    <a:lnTo>
                      <a:pt x="104" y="190"/>
                    </a:lnTo>
                    <a:lnTo>
                      <a:pt x="102" y="187"/>
                    </a:lnTo>
                    <a:lnTo>
                      <a:pt x="101" y="182"/>
                    </a:lnTo>
                    <a:lnTo>
                      <a:pt x="104" y="179"/>
                    </a:lnTo>
                    <a:lnTo>
                      <a:pt x="98" y="176"/>
                    </a:lnTo>
                    <a:lnTo>
                      <a:pt x="96" y="171"/>
                    </a:lnTo>
                    <a:lnTo>
                      <a:pt x="101" y="168"/>
                    </a:lnTo>
                    <a:lnTo>
                      <a:pt x="98" y="164"/>
                    </a:lnTo>
                    <a:lnTo>
                      <a:pt x="90" y="168"/>
                    </a:lnTo>
                    <a:lnTo>
                      <a:pt x="87" y="167"/>
                    </a:lnTo>
                    <a:lnTo>
                      <a:pt x="79" y="170"/>
                    </a:lnTo>
                    <a:lnTo>
                      <a:pt x="76" y="167"/>
                    </a:lnTo>
                    <a:lnTo>
                      <a:pt x="69" y="168"/>
                    </a:lnTo>
                    <a:lnTo>
                      <a:pt x="67" y="164"/>
                    </a:lnTo>
                    <a:lnTo>
                      <a:pt x="66" y="161"/>
                    </a:lnTo>
                    <a:lnTo>
                      <a:pt x="63" y="161"/>
                    </a:lnTo>
                    <a:lnTo>
                      <a:pt x="61" y="167"/>
                    </a:lnTo>
                    <a:lnTo>
                      <a:pt x="61" y="177"/>
                    </a:lnTo>
                    <a:lnTo>
                      <a:pt x="58" y="177"/>
                    </a:lnTo>
                    <a:lnTo>
                      <a:pt x="55" y="180"/>
                    </a:lnTo>
                    <a:lnTo>
                      <a:pt x="55" y="185"/>
                    </a:lnTo>
                    <a:lnTo>
                      <a:pt x="46" y="188"/>
                    </a:lnTo>
                    <a:lnTo>
                      <a:pt x="43" y="185"/>
                    </a:lnTo>
                    <a:lnTo>
                      <a:pt x="38" y="188"/>
                    </a:lnTo>
                    <a:lnTo>
                      <a:pt x="38" y="193"/>
                    </a:lnTo>
                    <a:lnTo>
                      <a:pt x="35" y="197"/>
                    </a:lnTo>
                    <a:lnTo>
                      <a:pt x="31" y="194"/>
                    </a:lnTo>
                    <a:lnTo>
                      <a:pt x="28" y="196"/>
                    </a:lnTo>
                    <a:lnTo>
                      <a:pt x="29" y="200"/>
                    </a:lnTo>
                    <a:lnTo>
                      <a:pt x="29" y="205"/>
                    </a:lnTo>
                    <a:lnTo>
                      <a:pt x="25" y="205"/>
                    </a:lnTo>
                    <a:lnTo>
                      <a:pt x="25" y="209"/>
                    </a:lnTo>
                    <a:lnTo>
                      <a:pt x="22" y="209"/>
                    </a:lnTo>
                    <a:lnTo>
                      <a:pt x="17" y="206"/>
                    </a:lnTo>
                    <a:lnTo>
                      <a:pt x="14" y="208"/>
                    </a:lnTo>
                    <a:lnTo>
                      <a:pt x="14" y="212"/>
                    </a:lnTo>
                    <a:lnTo>
                      <a:pt x="13" y="215"/>
                    </a:lnTo>
                    <a:lnTo>
                      <a:pt x="5" y="217"/>
                    </a:lnTo>
                    <a:lnTo>
                      <a:pt x="2" y="221"/>
                    </a:lnTo>
                    <a:lnTo>
                      <a:pt x="5" y="228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2" y="234"/>
                    </a:lnTo>
                    <a:lnTo>
                      <a:pt x="2" y="235"/>
                    </a:lnTo>
                    <a:lnTo>
                      <a:pt x="3" y="235"/>
                    </a:lnTo>
                    <a:lnTo>
                      <a:pt x="17" y="244"/>
                    </a:lnTo>
                    <a:lnTo>
                      <a:pt x="19" y="246"/>
                    </a:lnTo>
                    <a:lnTo>
                      <a:pt x="22" y="246"/>
                    </a:lnTo>
                    <a:lnTo>
                      <a:pt x="23" y="246"/>
                    </a:lnTo>
                    <a:lnTo>
                      <a:pt x="23" y="247"/>
                    </a:lnTo>
                    <a:lnTo>
                      <a:pt x="23" y="247"/>
                    </a:lnTo>
                    <a:lnTo>
                      <a:pt x="23" y="249"/>
                    </a:lnTo>
                    <a:lnTo>
                      <a:pt x="28" y="255"/>
                    </a:lnTo>
                    <a:lnTo>
                      <a:pt x="28" y="256"/>
                    </a:lnTo>
                    <a:lnTo>
                      <a:pt x="25" y="259"/>
                    </a:lnTo>
                    <a:lnTo>
                      <a:pt x="19" y="266"/>
                    </a:lnTo>
                    <a:lnTo>
                      <a:pt x="17" y="267"/>
                    </a:lnTo>
                    <a:lnTo>
                      <a:pt x="16" y="267"/>
                    </a:lnTo>
                    <a:lnTo>
                      <a:pt x="14" y="267"/>
                    </a:lnTo>
                    <a:lnTo>
                      <a:pt x="14" y="267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7" y="269"/>
                    </a:lnTo>
                    <a:lnTo>
                      <a:pt x="25" y="269"/>
                    </a:lnTo>
                    <a:lnTo>
                      <a:pt x="26" y="269"/>
                    </a:lnTo>
                    <a:lnTo>
                      <a:pt x="28" y="270"/>
                    </a:lnTo>
                    <a:lnTo>
                      <a:pt x="28" y="270"/>
                    </a:lnTo>
                    <a:lnTo>
                      <a:pt x="28" y="270"/>
                    </a:lnTo>
                    <a:lnTo>
                      <a:pt x="29" y="270"/>
                    </a:lnTo>
                    <a:lnTo>
                      <a:pt x="29" y="270"/>
                    </a:lnTo>
                    <a:lnTo>
                      <a:pt x="31" y="270"/>
                    </a:lnTo>
                    <a:lnTo>
                      <a:pt x="58" y="297"/>
                    </a:lnTo>
                    <a:lnTo>
                      <a:pt x="60" y="301"/>
                    </a:lnTo>
                    <a:lnTo>
                      <a:pt x="61" y="302"/>
                    </a:lnTo>
                    <a:lnTo>
                      <a:pt x="61" y="302"/>
                    </a:lnTo>
                    <a:lnTo>
                      <a:pt x="63" y="301"/>
                    </a:lnTo>
                    <a:lnTo>
                      <a:pt x="64" y="301"/>
                    </a:lnTo>
                    <a:lnTo>
                      <a:pt x="64" y="296"/>
                    </a:lnTo>
                    <a:lnTo>
                      <a:pt x="67" y="294"/>
                    </a:lnTo>
                    <a:lnTo>
                      <a:pt x="69" y="294"/>
                    </a:lnTo>
                    <a:lnTo>
                      <a:pt x="70" y="294"/>
                    </a:lnTo>
                    <a:lnTo>
                      <a:pt x="70" y="294"/>
                    </a:lnTo>
                    <a:lnTo>
                      <a:pt x="70" y="293"/>
                    </a:lnTo>
                    <a:lnTo>
                      <a:pt x="72" y="293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75" y="293"/>
                    </a:lnTo>
                    <a:lnTo>
                      <a:pt x="75" y="293"/>
                    </a:lnTo>
                    <a:lnTo>
                      <a:pt x="75" y="293"/>
                    </a:lnTo>
                    <a:lnTo>
                      <a:pt x="76" y="291"/>
                    </a:lnTo>
                    <a:lnTo>
                      <a:pt x="78" y="291"/>
                    </a:lnTo>
                    <a:lnTo>
                      <a:pt x="82" y="291"/>
                    </a:lnTo>
                    <a:lnTo>
                      <a:pt x="84" y="291"/>
                    </a:lnTo>
                    <a:lnTo>
                      <a:pt x="85" y="288"/>
                    </a:lnTo>
                    <a:lnTo>
                      <a:pt x="87" y="288"/>
                    </a:lnTo>
                    <a:lnTo>
                      <a:pt x="87" y="288"/>
                    </a:lnTo>
                    <a:lnTo>
                      <a:pt x="88" y="290"/>
                    </a:lnTo>
                    <a:lnTo>
                      <a:pt x="88" y="288"/>
                    </a:lnTo>
                    <a:lnTo>
                      <a:pt x="88" y="288"/>
                    </a:lnTo>
                    <a:lnTo>
                      <a:pt x="91" y="285"/>
                    </a:lnTo>
                    <a:lnTo>
                      <a:pt x="93" y="284"/>
                    </a:lnTo>
                    <a:lnTo>
                      <a:pt x="95" y="284"/>
                    </a:lnTo>
                    <a:lnTo>
                      <a:pt x="95" y="282"/>
                    </a:lnTo>
                    <a:lnTo>
                      <a:pt x="95" y="282"/>
                    </a:lnTo>
                    <a:lnTo>
                      <a:pt x="95" y="281"/>
                    </a:lnTo>
                    <a:lnTo>
                      <a:pt x="95" y="279"/>
                    </a:lnTo>
                    <a:lnTo>
                      <a:pt x="96" y="279"/>
                    </a:lnTo>
                    <a:lnTo>
                      <a:pt x="98" y="279"/>
                    </a:lnTo>
                    <a:lnTo>
                      <a:pt x="98" y="279"/>
                    </a:lnTo>
                    <a:lnTo>
                      <a:pt x="98" y="279"/>
                    </a:lnTo>
                    <a:lnTo>
                      <a:pt x="98" y="278"/>
                    </a:lnTo>
                    <a:lnTo>
                      <a:pt x="98" y="278"/>
                    </a:lnTo>
                    <a:lnTo>
                      <a:pt x="98" y="276"/>
                    </a:lnTo>
                    <a:lnTo>
                      <a:pt x="101" y="276"/>
                    </a:lnTo>
                    <a:lnTo>
                      <a:pt x="101" y="275"/>
                    </a:lnTo>
                    <a:lnTo>
                      <a:pt x="104" y="275"/>
                    </a:lnTo>
                    <a:lnTo>
                      <a:pt x="107" y="275"/>
                    </a:lnTo>
                    <a:lnTo>
                      <a:pt x="107" y="275"/>
                    </a:lnTo>
                    <a:lnTo>
                      <a:pt x="107" y="275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8" y="273"/>
                    </a:lnTo>
                    <a:lnTo>
                      <a:pt x="110" y="273"/>
                    </a:lnTo>
                    <a:lnTo>
                      <a:pt x="110" y="273"/>
                    </a:lnTo>
                    <a:lnTo>
                      <a:pt x="110" y="272"/>
                    </a:lnTo>
                    <a:lnTo>
                      <a:pt x="113" y="272"/>
                    </a:lnTo>
                    <a:lnTo>
                      <a:pt x="113" y="272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14" y="269"/>
                    </a:lnTo>
                    <a:lnTo>
                      <a:pt x="114" y="269"/>
                    </a:lnTo>
                    <a:lnTo>
                      <a:pt x="116" y="269"/>
                    </a:lnTo>
                    <a:lnTo>
                      <a:pt x="117" y="269"/>
                    </a:lnTo>
                    <a:lnTo>
                      <a:pt x="120" y="267"/>
                    </a:lnTo>
                    <a:lnTo>
                      <a:pt x="125" y="266"/>
                    </a:lnTo>
                    <a:lnTo>
                      <a:pt x="125" y="264"/>
                    </a:lnTo>
                    <a:lnTo>
                      <a:pt x="128" y="264"/>
                    </a:lnTo>
                    <a:lnTo>
                      <a:pt x="131" y="263"/>
                    </a:lnTo>
                    <a:lnTo>
                      <a:pt x="134" y="261"/>
                    </a:lnTo>
                    <a:lnTo>
                      <a:pt x="134" y="259"/>
                    </a:lnTo>
                    <a:lnTo>
                      <a:pt x="135" y="256"/>
                    </a:lnTo>
                    <a:lnTo>
                      <a:pt x="137" y="253"/>
                    </a:lnTo>
                    <a:lnTo>
                      <a:pt x="137" y="252"/>
                    </a:lnTo>
                    <a:lnTo>
                      <a:pt x="140" y="249"/>
                    </a:lnTo>
                    <a:lnTo>
                      <a:pt x="140" y="249"/>
                    </a:lnTo>
                    <a:lnTo>
                      <a:pt x="142" y="247"/>
                    </a:lnTo>
                    <a:lnTo>
                      <a:pt x="142" y="247"/>
                    </a:lnTo>
                    <a:lnTo>
                      <a:pt x="142" y="246"/>
                    </a:lnTo>
                    <a:lnTo>
                      <a:pt x="143" y="244"/>
                    </a:lnTo>
                    <a:lnTo>
                      <a:pt x="145" y="240"/>
                    </a:lnTo>
                    <a:lnTo>
                      <a:pt x="145" y="240"/>
                    </a:lnTo>
                    <a:lnTo>
                      <a:pt x="146" y="240"/>
                    </a:lnTo>
                    <a:lnTo>
                      <a:pt x="146" y="240"/>
                    </a:lnTo>
                    <a:lnTo>
                      <a:pt x="146" y="240"/>
                    </a:lnTo>
                    <a:lnTo>
                      <a:pt x="152" y="235"/>
                    </a:lnTo>
                    <a:lnTo>
                      <a:pt x="154" y="234"/>
                    </a:lnTo>
                    <a:lnTo>
                      <a:pt x="154" y="234"/>
                    </a:lnTo>
                    <a:lnTo>
                      <a:pt x="155" y="234"/>
                    </a:lnTo>
                    <a:lnTo>
                      <a:pt x="157" y="232"/>
                    </a:lnTo>
                    <a:lnTo>
                      <a:pt x="158" y="232"/>
                    </a:lnTo>
                    <a:lnTo>
                      <a:pt x="160" y="231"/>
                    </a:lnTo>
                    <a:lnTo>
                      <a:pt x="161" y="231"/>
                    </a:lnTo>
                    <a:lnTo>
                      <a:pt x="161" y="231"/>
                    </a:lnTo>
                    <a:lnTo>
                      <a:pt x="161" y="231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8"/>
                    </a:lnTo>
                    <a:lnTo>
                      <a:pt x="164" y="228"/>
                    </a:lnTo>
                    <a:lnTo>
                      <a:pt x="167" y="228"/>
                    </a:lnTo>
                    <a:lnTo>
                      <a:pt x="167" y="226"/>
                    </a:lnTo>
                    <a:lnTo>
                      <a:pt x="167" y="225"/>
                    </a:lnTo>
                    <a:lnTo>
                      <a:pt x="169" y="225"/>
                    </a:lnTo>
                    <a:lnTo>
                      <a:pt x="170" y="225"/>
                    </a:lnTo>
                    <a:lnTo>
                      <a:pt x="170" y="225"/>
                    </a:lnTo>
                    <a:lnTo>
                      <a:pt x="170" y="225"/>
                    </a:lnTo>
                    <a:lnTo>
                      <a:pt x="170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2" y="220"/>
                    </a:lnTo>
                    <a:lnTo>
                      <a:pt x="172" y="220"/>
                    </a:lnTo>
                    <a:lnTo>
                      <a:pt x="173" y="220"/>
                    </a:lnTo>
                    <a:lnTo>
                      <a:pt x="173" y="218"/>
                    </a:lnTo>
                    <a:lnTo>
                      <a:pt x="175" y="218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6" y="217"/>
                    </a:lnTo>
                    <a:lnTo>
                      <a:pt x="180" y="215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4"/>
                    </a:lnTo>
                    <a:lnTo>
                      <a:pt x="184" y="214"/>
                    </a:lnTo>
                    <a:lnTo>
                      <a:pt x="186" y="212"/>
                    </a:lnTo>
                    <a:lnTo>
                      <a:pt x="189" y="212"/>
                    </a:lnTo>
                    <a:lnTo>
                      <a:pt x="189" y="209"/>
                    </a:lnTo>
                    <a:lnTo>
                      <a:pt x="189" y="203"/>
                    </a:lnTo>
                    <a:lnTo>
                      <a:pt x="190" y="199"/>
                    </a:lnTo>
                    <a:lnTo>
                      <a:pt x="190" y="197"/>
                    </a:lnTo>
                    <a:lnTo>
                      <a:pt x="189" y="196"/>
                    </a:lnTo>
                    <a:lnTo>
                      <a:pt x="189" y="193"/>
                    </a:lnTo>
                    <a:lnTo>
                      <a:pt x="189" y="191"/>
                    </a:lnTo>
                    <a:lnTo>
                      <a:pt x="187" y="190"/>
                    </a:lnTo>
                    <a:lnTo>
                      <a:pt x="186" y="182"/>
                    </a:lnTo>
                    <a:lnTo>
                      <a:pt x="187" y="162"/>
                    </a:lnTo>
                    <a:lnTo>
                      <a:pt x="189" y="161"/>
                    </a:lnTo>
                    <a:lnTo>
                      <a:pt x="189" y="161"/>
                    </a:lnTo>
                    <a:lnTo>
                      <a:pt x="189" y="159"/>
                    </a:lnTo>
                    <a:lnTo>
                      <a:pt x="189" y="158"/>
                    </a:lnTo>
                    <a:lnTo>
                      <a:pt x="192" y="153"/>
                    </a:lnTo>
                    <a:lnTo>
                      <a:pt x="193" y="150"/>
                    </a:lnTo>
                    <a:lnTo>
                      <a:pt x="193" y="145"/>
                    </a:lnTo>
                    <a:lnTo>
                      <a:pt x="195" y="142"/>
                    </a:lnTo>
                    <a:lnTo>
                      <a:pt x="193" y="136"/>
                    </a:lnTo>
                    <a:lnTo>
                      <a:pt x="193" y="135"/>
                    </a:lnTo>
                    <a:lnTo>
                      <a:pt x="193" y="133"/>
                    </a:lnTo>
                    <a:lnTo>
                      <a:pt x="193" y="133"/>
                    </a:lnTo>
                    <a:lnTo>
                      <a:pt x="193" y="130"/>
                    </a:lnTo>
                    <a:lnTo>
                      <a:pt x="195" y="126"/>
                    </a:lnTo>
                    <a:lnTo>
                      <a:pt x="198" y="120"/>
                    </a:lnTo>
                    <a:lnTo>
                      <a:pt x="198" y="118"/>
                    </a:lnTo>
                    <a:lnTo>
                      <a:pt x="199" y="114"/>
                    </a:lnTo>
                    <a:lnTo>
                      <a:pt x="210" y="94"/>
                    </a:lnTo>
                    <a:lnTo>
                      <a:pt x="211" y="89"/>
                    </a:lnTo>
                    <a:lnTo>
                      <a:pt x="219" y="80"/>
                    </a:lnTo>
                    <a:lnTo>
                      <a:pt x="222" y="79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7"/>
                    </a:lnTo>
                    <a:lnTo>
                      <a:pt x="239" y="65"/>
                    </a:lnTo>
                    <a:lnTo>
                      <a:pt x="240" y="63"/>
                    </a:lnTo>
                    <a:lnTo>
                      <a:pt x="243" y="59"/>
                    </a:lnTo>
                    <a:lnTo>
                      <a:pt x="248" y="57"/>
                    </a:lnTo>
                    <a:lnTo>
                      <a:pt x="249" y="56"/>
                    </a:lnTo>
                    <a:lnTo>
                      <a:pt x="254" y="54"/>
                    </a:lnTo>
                    <a:lnTo>
                      <a:pt x="255" y="56"/>
                    </a:lnTo>
                    <a:lnTo>
                      <a:pt x="257" y="56"/>
                    </a:lnTo>
                    <a:lnTo>
                      <a:pt x="258" y="57"/>
                    </a:lnTo>
                    <a:lnTo>
                      <a:pt x="260" y="57"/>
                    </a:lnTo>
                    <a:lnTo>
                      <a:pt x="260" y="59"/>
                    </a:lnTo>
                    <a:lnTo>
                      <a:pt x="260" y="59"/>
                    </a:lnTo>
                    <a:lnTo>
                      <a:pt x="261" y="59"/>
                    </a:lnTo>
                    <a:lnTo>
                      <a:pt x="263" y="62"/>
                    </a:lnTo>
                    <a:lnTo>
                      <a:pt x="266" y="63"/>
                    </a:lnTo>
                    <a:lnTo>
                      <a:pt x="271" y="66"/>
                    </a:lnTo>
                    <a:lnTo>
                      <a:pt x="275" y="68"/>
                    </a:lnTo>
                    <a:lnTo>
                      <a:pt x="277" y="69"/>
                    </a:lnTo>
                    <a:lnTo>
                      <a:pt x="289" y="89"/>
                    </a:lnTo>
                    <a:lnTo>
                      <a:pt x="292" y="86"/>
                    </a:lnTo>
                    <a:lnTo>
                      <a:pt x="292" y="85"/>
                    </a:lnTo>
                    <a:lnTo>
                      <a:pt x="293" y="82"/>
                    </a:lnTo>
                    <a:lnTo>
                      <a:pt x="295" y="80"/>
                    </a:lnTo>
                    <a:lnTo>
                      <a:pt x="296" y="77"/>
                    </a:lnTo>
                    <a:lnTo>
                      <a:pt x="299" y="74"/>
                    </a:lnTo>
                    <a:lnTo>
                      <a:pt x="301" y="74"/>
                    </a:lnTo>
                    <a:lnTo>
                      <a:pt x="287" y="57"/>
                    </a:lnTo>
                    <a:lnTo>
                      <a:pt x="286" y="54"/>
                    </a:lnTo>
                    <a:lnTo>
                      <a:pt x="286" y="53"/>
                    </a:lnTo>
                    <a:lnTo>
                      <a:pt x="284" y="53"/>
                    </a:lnTo>
                    <a:lnTo>
                      <a:pt x="283" y="51"/>
                    </a:lnTo>
                    <a:lnTo>
                      <a:pt x="283" y="51"/>
                    </a:lnTo>
                    <a:lnTo>
                      <a:pt x="283" y="50"/>
                    </a:lnTo>
                    <a:lnTo>
                      <a:pt x="283" y="48"/>
                    </a:lnTo>
                    <a:lnTo>
                      <a:pt x="283" y="47"/>
                    </a:lnTo>
                    <a:lnTo>
                      <a:pt x="283" y="45"/>
                    </a:lnTo>
                    <a:lnTo>
                      <a:pt x="283" y="45"/>
                    </a:lnTo>
                    <a:lnTo>
                      <a:pt x="281" y="45"/>
                    </a:lnTo>
                    <a:lnTo>
                      <a:pt x="281" y="44"/>
                    </a:lnTo>
                    <a:lnTo>
                      <a:pt x="280" y="44"/>
                    </a:lnTo>
                    <a:lnTo>
                      <a:pt x="280" y="41"/>
                    </a:lnTo>
                    <a:lnTo>
                      <a:pt x="280" y="39"/>
                    </a:lnTo>
                    <a:lnTo>
                      <a:pt x="277" y="36"/>
                    </a:lnTo>
                    <a:lnTo>
                      <a:pt x="275" y="33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30"/>
                    </a:lnTo>
                    <a:lnTo>
                      <a:pt x="272" y="30"/>
                    </a:lnTo>
                    <a:lnTo>
                      <a:pt x="274" y="30"/>
                    </a:lnTo>
                    <a:lnTo>
                      <a:pt x="274" y="27"/>
                    </a:lnTo>
                    <a:lnTo>
                      <a:pt x="272" y="27"/>
                    </a:lnTo>
                    <a:lnTo>
                      <a:pt x="272" y="27"/>
                    </a:lnTo>
                    <a:lnTo>
                      <a:pt x="271" y="25"/>
                    </a:lnTo>
                    <a:lnTo>
                      <a:pt x="271" y="22"/>
                    </a:lnTo>
                    <a:lnTo>
                      <a:pt x="271" y="21"/>
                    </a:lnTo>
                    <a:lnTo>
                      <a:pt x="269" y="21"/>
                    </a:lnTo>
                    <a:lnTo>
                      <a:pt x="268" y="18"/>
                    </a:lnTo>
                    <a:lnTo>
                      <a:pt x="268" y="18"/>
                    </a:lnTo>
                    <a:lnTo>
                      <a:pt x="266" y="18"/>
                    </a:lnTo>
                    <a:lnTo>
                      <a:pt x="266" y="18"/>
                    </a:lnTo>
                    <a:lnTo>
                      <a:pt x="264" y="16"/>
                    </a:lnTo>
                    <a:lnTo>
                      <a:pt x="263" y="15"/>
                    </a:lnTo>
                    <a:lnTo>
                      <a:pt x="261" y="9"/>
                    </a:lnTo>
                    <a:lnTo>
                      <a:pt x="260" y="9"/>
                    </a:lnTo>
                    <a:lnTo>
                      <a:pt x="260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57" y="4"/>
                    </a:lnTo>
                    <a:lnTo>
                      <a:pt x="257" y="0"/>
                    </a:lnTo>
                    <a:lnTo>
                      <a:pt x="25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52" name="Freeform 178">
                <a:extLst>
                  <a:ext uri="{FF2B5EF4-FFF2-40B4-BE49-F238E27FC236}">
                    <a16:creationId xmlns:a16="http://schemas.microsoft.com/office/drawing/2014/main" id="{B5F8B058-4DE3-D9E0-8B6F-665FD1211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790"/>
                <a:ext cx="87" cy="121"/>
              </a:xfrm>
              <a:custGeom>
                <a:avLst/>
                <a:gdLst>
                  <a:gd name="T0" fmla="*/ 29 w 173"/>
                  <a:gd name="T1" fmla="*/ 33 h 241"/>
                  <a:gd name="T2" fmla="*/ 24 w 173"/>
                  <a:gd name="T3" fmla="*/ 36 h 241"/>
                  <a:gd name="T4" fmla="*/ 11 w 173"/>
                  <a:gd name="T5" fmla="*/ 39 h 241"/>
                  <a:gd name="T6" fmla="*/ 5 w 173"/>
                  <a:gd name="T7" fmla="*/ 45 h 241"/>
                  <a:gd name="T8" fmla="*/ 2 w 173"/>
                  <a:gd name="T9" fmla="*/ 48 h 241"/>
                  <a:gd name="T10" fmla="*/ 2 w 173"/>
                  <a:gd name="T11" fmla="*/ 56 h 241"/>
                  <a:gd name="T12" fmla="*/ 3 w 173"/>
                  <a:gd name="T13" fmla="*/ 60 h 241"/>
                  <a:gd name="T14" fmla="*/ 6 w 173"/>
                  <a:gd name="T15" fmla="*/ 74 h 241"/>
                  <a:gd name="T16" fmla="*/ 11 w 173"/>
                  <a:gd name="T17" fmla="*/ 83 h 241"/>
                  <a:gd name="T18" fmla="*/ 18 w 173"/>
                  <a:gd name="T19" fmla="*/ 98 h 241"/>
                  <a:gd name="T20" fmla="*/ 26 w 173"/>
                  <a:gd name="T21" fmla="*/ 102 h 241"/>
                  <a:gd name="T22" fmla="*/ 26 w 173"/>
                  <a:gd name="T23" fmla="*/ 106 h 241"/>
                  <a:gd name="T24" fmla="*/ 26 w 173"/>
                  <a:gd name="T25" fmla="*/ 114 h 241"/>
                  <a:gd name="T26" fmla="*/ 29 w 173"/>
                  <a:gd name="T27" fmla="*/ 124 h 241"/>
                  <a:gd name="T28" fmla="*/ 29 w 173"/>
                  <a:gd name="T29" fmla="*/ 130 h 241"/>
                  <a:gd name="T30" fmla="*/ 38 w 173"/>
                  <a:gd name="T31" fmla="*/ 143 h 241"/>
                  <a:gd name="T32" fmla="*/ 43 w 173"/>
                  <a:gd name="T33" fmla="*/ 150 h 241"/>
                  <a:gd name="T34" fmla="*/ 46 w 173"/>
                  <a:gd name="T35" fmla="*/ 152 h 241"/>
                  <a:gd name="T36" fmla="*/ 47 w 173"/>
                  <a:gd name="T37" fmla="*/ 159 h 241"/>
                  <a:gd name="T38" fmla="*/ 52 w 173"/>
                  <a:gd name="T39" fmla="*/ 159 h 241"/>
                  <a:gd name="T40" fmla="*/ 56 w 173"/>
                  <a:gd name="T41" fmla="*/ 167 h 241"/>
                  <a:gd name="T42" fmla="*/ 59 w 173"/>
                  <a:gd name="T43" fmla="*/ 171 h 241"/>
                  <a:gd name="T44" fmla="*/ 59 w 173"/>
                  <a:gd name="T45" fmla="*/ 181 h 241"/>
                  <a:gd name="T46" fmla="*/ 58 w 173"/>
                  <a:gd name="T47" fmla="*/ 191 h 241"/>
                  <a:gd name="T48" fmla="*/ 56 w 173"/>
                  <a:gd name="T49" fmla="*/ 196 h 241"/>
                  <a:gd name="T50" fmla="*/ 55 w 173"/>
                  <a:gd name="T51" fmla="*/ 202 h 241"/>
                  <a:gd name="T52" fmla="*/ 56 w 173"/>
                  <a:gd name="T53" fmla="*/ 211 h 241"/>
                  <a:gd name="T54" fmla="*/ 53 w 173"/>
                  <a:gd name="T55" fmla="*/ 220 h 241"/>
                  <a:gd name="T56" fmla="*/ 52 w 173"/>
                  <a:gd name="T57" fmla="*/ 228 h 241"/>
                  <a:gd name="T58" fmla="*/ 58 w 173"/>
                  <a:gd name="T59" fmla="*/ 228 h 241"/>
                  <a:gd name="T60" fmla="*/ 70 w 173"/>
                  <a:gd name="T61" fmla="*/ 228 h 241"/>
                  <a:gd name="T62" fmla="*/ 81 w 173"/>
                  <a:gd name="T63" fmla="*/ 228 h 241"/>
                  <a:gd name="T64" fmla="*/ 93 w 173"/>
                  <a:gd name="T65" fmla="*/ 235 h 241"/>
                  <a:gd name="T66" fmla="*/ 112 w 173"/>
                  <a:gd name="T67" fmla="*/ 241 h 241"/>
                  <a:gd name="T68" fmla="*/ 103 w 173"/>
                  <a:gd name="T69" fmla="*/ 209 h 241"/>
                  <a:gd name="T70" fmla="*/ 93 w 173"/>
                  <a:gd name="T71" fmla="*/ 182 h 241"/>
                  <a:gd name="T72" fmla="*/ 84 w 173"/>
                  <a:gd name="T73" fmla="*/ 164 h 241"/>
                  <a:gd name="T74" fmla="*/ 74 w 173"/>
                  <a:gd name="T75" fmla="*/ 146 h 241"/>
                  <a:gd name="T76" fmla="*/ 78 w 173"/>
                  <a:gd name="T77" fmla="*/ 118 h 241"/>
                  <a:gd name="T78" fmla="*/ 82 w 173"/>
                  <a:gd name="T79" fmla="*/ 102 h 241"/>
                  <a:gd name="T80" fmla="*/ 99 w 173"/>
                  <a:gd name="T81" fmla="*/ 80 h 241"/>
                  <a:gd name="T82" fmla="*/ 122 w 173"/>
                  <a:gd name="T83" fmla="*/ 57 h 241"/>
                  <a:gd name="T84" fmla="*/ 131 w 173"/>
                  <a:gd name="T85" fmla="*/ 29 h 241"/>
                  <a:gd name="T86" fmla="*/ 162 w 173"/>
                  <a:gd name="T87" fmla="*/ 21 h 241"/>
                  <a:gd name="T88" fmla="*/ 170 w 173"/>
                  <a:gd name="T89" fmla="*/ 18 h 241"/>
                  <a:gd name="T90" fmla="*/ 162 w 173"/>
                  <a:gd name="T91" fmla="*/ 15 h 241"/>
                  <a:gd name="T92" fmla="*/ 155 w 173"/>
                  <a:gd name="T93" fmla="*/ 9 h 241"/>
                  <a:gd name="T94" fmla="*/ 153 w 173"/>
                  <a:gd name="T95" fmla="*/ 4 h 241"/>
                  <a:gd name="T96" fmla="*/ 150 w 173"/>
                  <a:gd name="T97" fmla="*/ 3 h 241"/>
                  <a:gd name="T98" fmla="*/ 144 w 173"/>
                  <a:gd name="T99" fmla="*/ 1 h 241"/>
                  <a:gd name="T100" fmla="*/ 137 w 173"/>
                  <a:gd name="T101" fmla="*/ 3 h 241"/>
                  <a:gd name="T102" fmla="*/ 134 w 173"/>
                  <a:gd name="T103" fmla="*/ 4 h 241"/>
                  <a:gd name="T104" fmla="*/ 125 w 173"/>
                  <a:gd name="T105" fmla="*/ 9 h 241"/>
                  <a:gd name="T106" fmla="*/ 117 w 173"/>
                  <a:gd name="T107" fmla="*/ 9 h 241"/>
                  <a:gd name="T108" fmla="*/ 109 w 173"/>
                  <a:gd name="T109" fmla="*/ 7 h 241"/>
                  <a:gd name="T110" fmla="*/ 96 w 173"/>
                  <a:gd name="T111" fmla="*/ 6 h 241"/>
                  <a:gd name="T112" fmla="*/ 85 w 173"/>
                  <a:gd name="T113" fmla="*/ 7 h 241"/>
                  <a:gd name="T114" fmla="*/ 55 w 173"/>
                  <a:gd name="T115" fmla="*/ 16 h 241"/>
                  <a:gd name="T116" fmla="*/ 50 w 173"/>
                  <a:gd name="T117" fmla="*/ 18 h 241"/>
                  <a:gd name="T118" fmla="*/ 44 w 173"/>
                  <a:gd name="T119" fmla="*/ 19 h 241"/>
                  <a:gd name="T120" fmla="*/ 38 w 173"/>
                  <a:gd name="T121" fmla="*/ 21 h 241"/>
                  <a:gd name="T122" fmla="*/ 33 w 173"/>
                  <a:gd name="T123" fmla="*/ 2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3" h="241">
                    <a:moveTo>
                      <a:pt x="33" y="26"/>
                    </a:moveTo>
                    <a:lnTo>
                      <a:pt x="32" y="27"/>
                    </a:lnTo>
                    <a:lnTo>
                      <a:pt x="29" y="30"/>
                    </a:lnTo>
                    <a:lnTo>
                      <a:pt x="29" y="33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0" y="36"/>
                    </a:lnTo>
                    <a:lnTo>
                      <a:pt x="14" y="39"/>
                    </a:lnTo>
                    <a:lnTo>
                      <a:pt x="11" y="39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44"/>
                    </a:lnTo>
                    <a:lnTo>
                      <a:pt x="5" y="45"/>
                    </a:lnTo>
                    <a:lnTo>
                      <a:pt x="5" y="47"/>
                    </a:lnTo>
                    <a:lnTo>
                      <a:pt x="5" y="47"/>
                    </a:lnTo>
                    <a:lnTo>
                      <a:pt x="3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51"/>
                    </a:lnTo>
                    <a:lnTo>
                      <a:pt x="2" y="56"/>
                    </a:lnTo>
                    <a:lnTo>
                      <a:pt x="2" y="56"/>
                    </a:lnTo>
                    <a:lnTo>
                      <a:pt x="2" y="57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3" y="64"/>
                    </a:lnTo>
                    <a:lnTo>
                      <a:pt x="5" y="64"/>
                    </a:lnTo>
                    <a:lnTo>
                      <a:pt x="3" y="67"/>
                    </a:lnTo>
                    <a:lnTo>
                      <a:pt x="6" y="74"/>
                    </a:lnTo>
                    <a:lnTo>
                      <a:pt x="6" y="80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1" y="83"/>
                    </a:lnTo>
                    <a:lnTo>
                      <a:pt x="12" y="88"/>
                    </a:lnTo>
                    <a:lnTo>
                      <a:pt x="15" y="92"/>
                    </a:lnTo>
                    <a:lnTo>
                      <a:pt x="17" y="94"/>
                    </a:lnTo>
                    <a:lnTo>
                      <a:pt x="18" y="98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4" y="102"/>
                    </a:lnTo>
                    <a:lnTo>
                      <a:pt x="26" y="102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9"/>
                    </a:lnTo>
                    <a:lnTo>
                      <a:pt x="26" y="112"/>
                    </a:lnTo>
                    <a:lnTo>
                      <a:pt x="26" y="114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7" y="118"/>
                    </a:lnTo>
                    <a:lnTo>
                      <a:pt x="29" y="124"/>
                    </a:lnTo>
                    <a:lnTo>
                      <a:pt x="29" y="124"/>
                    </a:lnTo>
                    <a:lnTo>
                      <a:pt x="32" y="126"/>
                    </a:lnTo>
                    <a:lnTo>
                      <a:pt x="32" y="127"/>
                    </a:lnTo>
                    <a:lnTo>
                      <a:pt x="29" y="130"/>
                    </a:lnTo>
                    <a:lnTo>
                      <a:pt x="29" y="133"/>
                    </a:lnTo>
                    <a:lnTo>
                      <a:pt x="30" y="136"/>
                    </a:lnTo>
                    <a:lnTo>
                      <a:pt x="32" y="140"/>
                    </a:lnTo>
                    <a:lnTo>
                      <a:pt x="38" y="143"/>
                    </a:lnTo>
                    <a:lnTo>
                      <a:pt x="40" y="147"/>
                    </a:lnTo>
                    <a:lnTo>
                      <a:pt x="40" y="149"/>
                    </a:lnTo>
                    <a:lnTo>
                      <a:pt x="40" y="149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6" y="152"/>
                    </a:lnTo>
                    <a:lnTo>
                      <a:pt x="46" y="153"/>
                    </a:lnTo>
                    <a:lnTo>
                      <a:pt x="46" y="155"/>
                    </a:lnTo>
                    <a:lnTo>
                      <a:pt x="47" y="158"/>
                    </a:lnTo>
                    <a:lnTo>
                      <a:pt x="47" y="159"/>
                    </a:lnTo>
                    <a:lnTo>
                      <a:pt x="50" y="158"/>
                    </a:lnTo>
                    <a:lnTo>
                      <a:pt x="50" y="158"/>
                    </a:lnTo>
                    <a:lnTo>
                      <a:pt x="52" y="159"/>
                    </a:lnTo>
                    <a:lnTo>
                      <a:pt x="52" y="159"/>
                    </a:lnTo>
                    <a:lnTo>
                      <a:pt x="53" y="161"/>
                    </a:lnTo>
                    <a:lnTo>
                      <a:pt x="53" y="162"/>
                    </a:lnTo>
                    <a:lnTo>
                      <a:pt x="53" y="165"/>
                    </a:lnTo>
                    <a:lnTo>
                      <a:pt x="56" y="167"/>
                    </a:lnTo>
                    <a:lnTo>
                      <a:pt x="58" y="168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9" y="174"/>
                    </a:lnTo>
                    <a:lnTo>
                      <a:pt x="59" y="176"/>
                    </a:lnTo>
                    <a:lnTo>
                      <a:pt x="59" y="178"/>
                    </a:lnTo>
                    <a:lnTo>
                      <a:pt x="59" y="181"/>
                    </a:lnTo>
                    <a:lnTo>
                      <a:pt x="59" y="182"/>
                    </a:lnTo>
                    <a:lnTo>
                      <a:pt x="58" y="184"/>
                    </a:lnTo>
                    <a:lnTo>
                      <a:pt x="56" y="185"/>
                    </a:lnTo>
                    <a:lnTo>
                      <a:pt x="58" y="191"/>
                    </a:lnTo>
                    <a:lnTo>
                      <a:pt x="58" y="194"/>
                    </a:lnTo>
                    <a:lnTo>
                      <a:pt x="58" y="194"/>
                    </a:lnTo>
                    <a:lnTo>
                      <a:pt x="58" y="194"/>
                    </a:lnTo>
                    <a:lnTo>
                      <a:pt x="56" y="196"/>
                    </a:lnTo>
                    <a:lnTo>
                      <a:pt x="56" y="196"/>
                    </a:lnTo>
                    <a:lnTo>
                      <a:pt x="56" y="197"/>
                    </a:lnTo>
                    <a:lnTo>
                      <a:pt x="56" y="202"/>
                    </a:lnTo>
                    <a:lnTo>
                      <a:pt x="55" y="202"/>
                    </a:lnTo>
                    <a:lnTo>
                      <a:pt x="52" y="205"/>
                    </a:lnTo>
                    <a:lnTo>
                      <a:pt x="53" y="208"/>
                    </a:lnTo>
                    <a:lnTo>
                      <a:pt x="55" y="209"/>
                    </a:lnTo>
                    <a:lnTo>
                      <a:pt x="56" y="211"/>
                    </a:lnTo>
                    <a:lnTo>
                      <a:pt x="56" y="212"/>
                    </a:lnTo>
                    <a:lnTo>
                      <a:pt x="55" y="216"/>
                    </a:lnTo>
                    <a:lnTo>
                      <a:pt x="55" y="219"/>
                    </a:lnTo>
                    <a:lnTo>
                      <a:pt x="53" y="220"/>
                    </a:lnTo>
                    <a:lnTo>
                      <a:pt x="53" y="222"/>
                    </a:lnTo>
                    <a:lnTo>
                      <a:pt x="53" y="223"/>
                    </a:lnTo>
                    <a:lnTo>
                      <a:pt x="53" y="225"/>
                    </a:lnTo>
                    <a:lnTo>
                      <a:pt x="52" y="228"/>
                    </a:lnTo>
                    <a:lnTo>
                      <a:pt x="55" y="226"/>
                    </a:lnTo>
                    <a:lnTo>
                      <a:pt x="56" y="228"/>
                    </a:lnTo>
                    <a:lnTo>
                      <a:pt x="56" y="228"/>
                    </a:lnTo>
                    <a:lnTo>
                      <a:pt x="58" y="228"/>
                    </a:lnTo>
                    <a:lnTo>
                      <a:pt x="61" y="228"/>
                    </a:lnTo>
                    <a:lnTo>
                      <a:pt x="62" y="228"/>
                    </a:lnTo>
                    <a:lnTo>
                      <a:pt x="65" y="226"/>
                    </a:lnTo>
                    <a:lnTo>
                      <a:pt x="70" y="228"/>
                    </a:lnTo>
                    <a:lnTo>
                      <a:pt x="73" y="228"/>
                    </a:lnTo>
                    <a:lnTo>
                      <a:pt x="76" y="226"/>
                    </a:lnTo>
                    <a:lnTo>
                      <a:pt x="78" y="228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90" y="232"/>
                    </a:lnTo>
                    <a:lnTo>
                      <a:pt x="93" y="235"/>
                    </a:lnTo>
                    <a:lnTo>
                      <a:pt x="96" y="238"/>
                    </a:lnTo>
                    <a:lnTo>
                      <a:pt x="99" y="238"/>
                    </a:lnTo>
                    <a:lnTo>
                      <a:pt x="100" y="240"/>
                    </a:lnTo>
                    <a:lnTo>
                      <a:pt x="112" y="241"/>
                    </a:lnTo>
                    <a:lnTo>
                      <a:pt x="111" y="228"/>
                    </a:lnTo>
                    <a:lnTo>
                      <a:pt x="108" y="222"/>
                    </a:lnTo>
                    <a:lnTo>
                      <a:pt x="109" y="216"/>
                    </a:lnTo>
                    <a:lnTo>
                      <a:pt x="103" y="209"/>
                    </a:lnTo>
                    <a:lnTo>
                      <a:pt x="99" y="202"/>
                    </a:lnTo>
                    <a:lnTo>
                      <a:pt x="96" y="197"/>
                    </a:lnTo>
                    <a:lnTo>
                      <a:pt x="96" y="185"/>
                    </a:lnTo>
                    <a:lnTo>
                      <a:pt x="93" y="182"/>
                    </a:lnTo>
                    <a:lnTo>
                      <a:pt x="90" y="174"/>
                    </a:lnTo>
                    <a:lnTo>
                      <a:pt x="85" y="173"/>
                    </a:lnTo>
                    <a:lnTo>
                      <a:pt x="82" y="170"/>
                    </a:lnTo>
                    <a:lnTo>
                      <a:pt x="84" y="164"/>
                    </a:lnTo>
                    <a:lnTo>
                      <a:pt x="79" y="161"/>
                    </a:lnTo>
                    <a:lnTo>
                      <a:pt x="78" y="156"/>
                    </a:lnTo>
                    <a:lnTo>
                      <a:pt x="78" y="149"/>
                    </a:lnTo>
                    <a:lnTo>
                      <a:pt x="74" y="146"/>
                    </a:lnTo>
                    <a:lnTo>
                      <a:pt x="71" y="141"/>
                    </a:lnTo>
                    <a:lnTo>
                      <a:pt x="73" y="136"/>
                    </a:lnTo>
                    <a:lnTo>
                      <a:pt x="76" y="126"/>
                    </a:lnTo>
                    <a:lnTo>
                      <a:pt x="78" y="118"/>
                    </a:lnTo>
                    <a:lnTo>
                      <a:pt x="74" y="115"/>
                    </a:lnTo>
                    <a:lnTo>
                      <a:pt x="76" y="111"/>
                    </a:lnTo>
                    <a:lnTo>
                      <a:pt x="82" y="106"/>
                    </a:lnTo>
                    <a:lnTo>
                      <a:pt x="82" y="102"/>
                    </a:lnTo>
                    <a:lnTo>
                      <a:pt x="84" y="94"/>
                    </a:lnTo>
                    <a:lnTo>
                      <a:pt x="91" y="92"/>
                    </a:lnTo>
                    <a:lnTo>
                      <a:pt x="97" y="86"/>
                    </a:lnTo>
                    <a:lnTo>
                      <a:pt x="99" y="80"/>
                    </a:lnTo>
                    <a:lnTo>
                      <a:pt x="105" y="77"/>
                    </a:lnTo>
                    <a:lnTo>
                      <a:pt x="111" y="73"/>
                    </a:lnTo>
                    <a:lnTo>
                      <a:pt x="114" y="57"/>
                    </a:lnTo>
                    <a:lnTo>
                      <a:pt x="122" y="57"/>
                    </a:lnTo>
                    <a:lnTo>
                      <a:pt x="125" y="56"/>
                    </a:lnTo>
                    <a:lnTo>
                      <a:pt x="123" y="48"/>
                    </a:lnTo>
                    <a:lnTo>
                      <a:pt x="125" y="39"/>
                    </a:lnTo>
                    <a:lnTo>
                      <a:pt x="131" y="29"/>
                    </a:lnTo>
                    <a:lnTo>
                      <a:pt x="131" y="24"/>
                    </a:lnTo>
                    <a:lnTo>
                      <a:pt x="135" y="23"/>
                    </a:lnTo>
                    <a:lnTo>
                      <a:pt x="152" y="26"/>
                    </a:lnTo>
                    <a:lnTo>
                      <a:pt x="162" y="21"/>
                    </a:lnTo>
                    <a:lnTo>
                      <a:pt x="167" y="24"/>
                    </a:lnTo>
                    <a:lnTo>
                      <a:pt x="173" y="21"/>
                    </a:lnTo>
                    <a:lnTo>
                      <a:pt x="173" y="21"/>
                    </a:lnTo>
                    <a:lnTo>
                      <a:pt x="170" y="18"/>
                    </a:lnTo>
                    <a:lnTo>
                      <a:pt x="166" y="16"/>
                    </a:lnTo>
                    <a:lnTo>
                      <a:pt x="166" y="16"/>
                    </a:lnTo>
                    <a:lnTo>
                      <a:pt x="164" y="15"/>
                    </a:lnTo>
                    <a:lnTo>
                      <a:pt x="162" y="15"/>
                    </a:lnTo>
                    <a:lnTo>
                      <a:pt x="159" y="12"/>
                    </a:lnTo>
                    <a:lnTo>
                      <a:pt x="159" y="12"/>
                    </a:lnTo>
                    <a:lnTo>
                      <a:pt x="156" y="10"/>
                    </a:lnTo>
                    <a:lnTo>
                      <a:pt x="155" y="9"/>
                    </a:lnTo>
                    <a:lnTo>
                      <a:pt x="155" y="9"/>
                    </a:lnTo>
                    <a:lnTo>
                      <a:pt x="153" y="6"/>
                    </a:lnTo>
                    <a:lnTo>
                      <a:pt x="153" y="6"/>
                    </a:lnTo>
                    <a:lnTo>
                      <a:pt x="153" y="4"/>
                    </a:lnTo>
                    <a:lnTo>
                      <a:pt x="152" y="4"/>
                    </a:lnTo>
                    <a:lnTo>
                      <a:pt x="150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47" y="1"/>
                    </a:lnTo>
                    <a:lnTo>
                      <a:pt x="144" y="1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0" y="0"/>
                    </a:lnTo>
                    <a:lnTo>
                      <a:pt x="140" y="1"/>
                    </a:lnTo>
                    <a:lnTo>
                      <a:pt x="137" y="3"/>
                    </a:lnTo>
                    <a:lnTo>
                      <a:pt x="137" y="3"/>
                    </a:lnTo>
                    <a:lnTo>
                      <a:pt x="137" y="3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29" y="7"/>
                    </a:lnTo>
                    <a:lnTo>
                      <a:pt x="129" y="9"/>
                    </a:lnTo>
                    <a:lnTo>
                      <a:pt x="128" y="9"/>
                    </a:lnTo>
                    <a:lnTo>
                      <a:pt x="125" y="9"/>
                    </a:lnTo>
                    <a:lnTo>
                      <a:pt x="123" y="10"/>
                    </a:lnTo>
                    <a:lnTo>
                      <a:pt x="120" y="10"/>
                    </a:lnTo>
                    <a:lnTo>
                      <a:pt x="117" y="9"/>
                    </a:lnTo>
                    <a:lnTo>
                      <a:pt x="117" y="9"/>
                    </a:lnTo>
                    <a:lnTo>
                      <a:pt x="111" y="9"/>
                    </a:lnTo>
                    <a:lnTo>
                      <a:pt x="111" y="9"/>
                    </a:lnTo>
                    <a:lnTo>
                      <a:pt x="111" y="9"/>
                    </a:lnTo>
                    <a:lnTo>
                      <a:pt x="109" y="7"/>
                    </a:lnTo>
                    <a:lnTo>
                      <a:pt x="108" y="7"/>
                    </a:lnTo>
                    <a:lnTo>
                      <a:pt x="103" y="7"/>
                    </a:lnTo>
                    <a:lnTo>
                      <a:pt x="96" y="6"/>
                    </a:lnTo>
                    <a:lnTo>
                      <a:pt x="96" y="6"/>
                    </a:lnTo>
                    <a:lnTo>
                      <a:pt x="94" y="6"/>
                    </a:lnTo>
                    <a:lnTo>
                      <a:pt x="88" y="6"/>
                    </a:lnTo>
                    <a:lnTo>
                      <a:pt x="87" y="7"/>
                    </a:lnTo>
                    <a:lnTo>
                      <a:pt x="85" y="7"/>
                    </a:lnTo>
                    <a:lnTo>
                      <a:pt x="68" y="13"/>
                    </a:lnTo>
                    <a:lnTo>
                      <a:pt x="65" y="15"/>
                    </a:lnTo>
                    <a:lnTo>
                      <a:pt x="62" y="15"/>
                    </a:lnTo>
                    <a:lnTo>
                      <a:pt x="55" y="16"/>
                    </a:lnTo>
                    <a:lnTo>
                      <a:pt x="50" y="16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6" y="19"/>
                    </a:lnTo>
                    <a:lnTo>
                      <a:pt x="44" y="19"/>
                    </a:lnTo>
                    <a:lnTo>
                      <a:pt x="43" y="19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8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5" y="24"/>
                    </a:lnTo>
                    <a:lnTo>
                      <a:pt x="33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53" name="Freeform 179">
                <a:extLst>
                  <a:ext uri="{FF2B5EF4-FFF2-40B4-BE49-F238E27FC236}">
                    <a16:creationId xmlns:a16="http://schemas.microsoft.com/office/drawing/2014/main" id="{9C38374D-AE3B-5742-E386-CCA73855A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802"/>
                <a:ext cx="58" cy="115"/>
              </a:xfrm>
              <a:custGeom>
                <a:avLst/>
                <a:gdLst>
                  <a:gd name="T0" fmla="*/ 64 w 117"/>
                  <a:gd name="T1" fmla="*/ 0 h 231"/>
                  <a:gd name="T2" fmla="*/ 60 w 117"/>
                  <a:gd name="T3" fmla="*/ 6 h 231"/>
                  <a:gd name="T4" fmla="*/ 52 w 117"/>
                  <a:gd name="T5" fmla="*/ 25 h 231"/>
                  <a:gd name="T6" fmla="*/ 51 w 117"/>
                  <a:gd name="T7" fmla="*/ 34 h 231"/>
                  <a:gd name="T8" fmla="*/ 40 w 117"/>
                  <a:gd name="T9" fmla="*/ 50 h 231"/>
                  <a:gd name="T10" fmla="*/ 28 w 117"/>
                  <a:gd name="T11" fmla="*/ 57 h 231"/>
                  <a:gd name="T12" fmla="*/ 20 w 117"/>
                  <a:gd name="T13" fmla="*/ 69 h 231"/>
                  <a:gd name="T14" fmla="*/ 11 w 117"/>
                  <a:gd name="T15" fmla="*/ 79 h 231"/>
                  <a:gd name="T16" fmla="*/ 5 w 117"/>
                  <a:gd name="T17" fmla="*/ 88 h 231"/>
                  <a:gd name="T18" fmla="*/ 7 w 117"/>
                  <a:gd name="T19" fmla="*/ 95 h 231"/>
                  <a:gd name="T20" fmla="*/ 2 w 117"/>
                  <a:gd name="T21" fmla="*/ 113 h 231"/>
                  <a:gd name="T22" fmla="*/ 3 w 117"/>
                  <a:gd name="T23" fmla="*/ 123 h 231"/>
                  <a:gd name="T24" fmla="*/ 7 w 117"/>
                  <a:gd name="T25" fmla="*/ 133 h 231"/>
                  <a:gd name="T26" fmla="*/ 13 w 117"/>
                  <a:gd name="T27" fmla="*/ 141 h 231"/>
                  <a:gd name="T28" fmla="*/ 14 w 117"/>
                  <a:gd name="T29" fmla="*/ 150 h 231"/>
                  <a:gd name="T30" fmla="*/ 22 w 117"/>
                  <a:gd name="T31" fmla="*/ 159 h 231"/>
                  <a:gd name="T32" fmla="*/ 25 w 117"/>
                  <a:gd name="T33" fmla="*/ 174 h 231"/>
                  <a:gd name="T34" fmla="*/ 32 w 117"/>
                  <a:gd name="T35" fmla="*/ 186 h 231"/>
                  <a:gd name="T36" fmla="*/ 37 w 117"/>
                  <a:gd name="T37" fmla="*/ 199 h 231"/>
                  <a:gd name="T38" fmla="*/ 41 w 117"/>
                  <a:gd name="T39" fmla="*/ 218 h 231"/>
                  <a:gd name="T40" fmla="*/ 47 w 117"/>
                  <a:gd name="T41" fmla="*/ 220 h 231"/>
                  <a:gd name="T42" fmla="*/ 52 w 117"/>
                  <a:gd name="T43" fmla="*/ 223 h 231"/>
                  <a:gd name="T44" fmla="*/ 58 w 117"/>
                  <a:gd name="T45" fmla="*/ 229 h 231"/>
                  <a:gd name="T46" fmla="*/ 64 w 117"/>
                  <a:gd name="T47" fmla="*/ 226 h 231"/>
                  <a:gd name="T48" fmla="*/ 64 w 117"/>
                  <a:gd name="T49" fmla="*/ 220 h 231"/>
                  <a:gd name="T50" fmla="*/ 64 w 117"/>
                  <a:gd name="T51" fmla="*/ 211 h 231"/>
                  <a:gd name="T52" fmla="*/ 75 w 117"/>
                  <a:gd name="T53" fmla="*/ 196 h 231"/>
                  <a:gd name="T54" fmla="*/ 73 w 117"/>
                  <a:gd name="T55" fmla="*/ 188 h 231"/>
                  <a:gd name="T56" fmla="*/ 66 w 117"/>
                  <a:gd name="T57" fmla="*/ 162 h 231"/>
                  <a:gd name="T58" fmla="*/ 67 w 117"/>
                  <a:gd name="T59" fmla="*/ 153 h 231"/>
                  <a:gd name="T60" fmla="*/ 70 w 117"/>
                  <a:gd name="T61" fmla="*/ 135 h 231"/>
                  <a:gd name="T62" fmla="*/ 75 w 117"/>
                  <a:gd name="T63" fmla="*/ 123 h 231"/>
                  <a:gd name="T64" fmla="*/ 84 w 117"/>
                  <a:gd name="T65" fmla="*/ 117 h 231"/>
                  <a:gd name="T66" fmla="*/ 93 w 117"/>
                  <a:gd name="T67" fmla="*/ 98 h 231"/>
                  <a:gd name="T68" fmla="*/ 101 w 117"/>
                  <a:gd name="T69" fmla="*/ 89 h 231"/>
                  <a:gd name="T70" fmla="*/ 110 w 117"/>
                  <a:gd name="T71" fmla="*/ 77 h 231"/>
                  <a:gd name="T72" fmla="*/ 110 w 117"/>
                  <a:gd name="T73" fmla="*/ 54 h 231"/>
                  <a:gd name="T74" fmla="*/ 113 w 117"/>
                  <a:gd name="T75" fmla="*/ 44 h 231"/>
                  <a:gd name="T76" fmla="*/ 117 w 117"/>
                  <a:gd name="T77" fmla="*/ 36 h 231"/>
                  <a:gd name="T78" fmla="*/ 116 w 117"/>
                  <a:gd name="T79" fmla="*/ 25 h 231"/>
                  <a:gd name="T80" fmla="*/ 104 w 117"/>
                  <a:gd name="T81" fmla="*/ 16 h 231"/>
                  <a:gd name="T82" fmla="*/ 95 w 117"/>
                  <a:gd name="T83" fmla="*/ 19 h 231"/>
                  <a:gd name="T84" fmla="*/ 87 w 117"/>
                  <a:gd name="T85" fmla="*/ 12 h 231"/>
                  <a:gd name="T86" fmla="*/ 81 w 117"/>
                  <a:gd name="T87" fmla="*/ 3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7" h="231">
                    <a:moveTo>
                      <a:pt x="81" y="3"/>
                    </a:moveTo>
                    <a:lnTo>
                      <a:pt x="64" y="0"/>
                    </a:lnTo>
                    <a:lnTo>
                      <a:pt x="60" y="1"/>
                    </a:lnTo>
                    <a:lnTo>
                      <a:pt x="60" y="6"/>
                    </a:lnTo>
                    <a:lnTo>
                      <a:pt x="54" y="16"/>
                    </a:lnTo>
                    <a:lnTo>
                      <a:pt x="52" y="25"/>
                    </a:lnTo>
                    <a:lnTo>
                      <a:pt x="54" y="33"/>
                    </a:lnTo>
                    <a:lnTo>
                      <a:pt x="51" y="34"/>
                    </a:lnTo>
                    <a:lnTo>
                      <a:pt x="43" y="34"/>
                    </a:lnTo>
                    <a:lnTo>
                      <a:pt x="40" y="50"/>
                    </a:lnTo>
                    <a:lnTo>
                      <a:pt x="34" y="54"/>
                    </a:lnTo>
                    <a:lnTo>
                      <a:pt x="28" y="57"/>
                    </a:lnTo>
                    <a:lnTo>
                      <a:pt x="26" y="63"/>
                    </a:lnTo>
                    <a:lnTo>
                      <a:pt x="20" y="69"/>
                    </a:lnTo>
                    <a:lnTo>
                      <a:pt x="13" y="71"/>
                    </a:lnTo>
                    <a:lnTo>
                      <a:pt x="11" y="79"/>
                    </a:lnTo>
                    <a:lnTo>
                      <a:pt x="11" y="83"/>
                    </a:lnTo>
                    <a:lnTo>
                      <a:pt x="5" y="88"/>
                    </a:lnTo>
                    <a:lnTo>
                      <a:pt x="3" y="92"/>
                    </a:lnTo>
                    <a:lnTo>
                      <a:pt x="7" y="95"/>
                    </a:lnTo>
                    <a:lnTo>
                      <a:pt x="5" y="103"/>
                    </a:lnTo>
                    <a:lnTo>
                      <a:pt x="2" y="113"/>
                    </a:lnTo>
                    <a:lnTo>
                      <a:pt x="0" y="118"/>
                    </a:lnTo>
                    <a:lnTo>
                      <a:pt x="3" y="123"/>
                    </a:lnTo>
                    <a:lnTo>
                      <a:pt x="7" y="126"/>
                    </a:lnTo>
                    <a:lnTo>
                      <a:pt x="7" y="133"/>
                    </a:lnTo>
                    <a:lnTo>
                      <a:pt x="8" y="138"/>
                    </a:lnTo>
                    <a:lnTo>
                      <a:pt x="13" y="141"/>
                    </a:lnTo>
                    <a:lnTo>
                      <a:pt x="11" y="147"/>
                    </a:lnTo>
                    <a:lnTo>
                      <a:pt x="14" y="150"/>
                    </a:lnTo>
                    <a:lnTo>
                      <a:pt x="19" y="151"/>
                    </a:lnTo>
                    <a:lnTo>
                      <a:pt x="22" y="159"/>
                    </a:lnTo>
                    <a:lnTo>
                      <a:pt x="25" y="162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6"/>
                    </a:lnTo>
                    <a:lnTo>
                      <a:pt x="38" y="193"/>
                    </a:lnTo>
                    <a:lnTo>
                      <a:pt x="37" y="199"/>
                    </a:lnTo>
                    <a:lnTo>
                      <a:pt x="40" y="205"/>
                    </a:lnTo>
                    <a:lnTo>
                      <a:pt x="41" y="218"/>
                    </a:lnTo>
                    <a:lnTo>
                      <a:pt x="44" y="218"/>
                    </a:lnTo>
                    <a:lnTo>
                      <a:pt x="47" y="220"/>
                    </a:lnTo>
                    <a:lnTo>
                      <a:pt x="49" y="220"/>
                    </a:lnTo>
                    <a:lnTo>
                      <a:pt x="52" y="223"/>
                    </a:lnTo>
                    <a:lnTo>
                      <a:pt x="55" y="227"/>
                    </a:lnTo>
                    <a:lnTo>
                      <a:pt x="58" y="229"/>
                    </a:lnTo>
                    <a:lnTo>
                      <a:pt x="60" y="231"/>
                    </a:lnTo>
                    <a:lnTo>
                      <a:pt x="64" y="226"/>
                    </a:lnTo>
                    <a:lnTo>
                      <a:pt x="67" y="224"/>
                    </a:lnTo>
                    <a:lnTo>
                      <a:pt x="64" y="220"/>
                    </a:lnTo>
                    <a:lnTo>
                      <a:pt x="63" y="217"/>
                    </a:lnTo>
                    <a:lnTo>
                      <a:pt x="64" y="211"/>
                    </a:lnTo>
                    <a:lnTo>
                      <a:pt x="73" y="203"/>
                    </a:lnTo>
                    <a:lnTo>
                      <a:pt x="75" y="196"/>
                    </a:lnTo>
                    <a:lnTo>
                      <a:pt x="76" y="189"/>
                    </a:lnTo>
                    <a:lnTo>
                      <a:pt x="73" y="188"/>
                    </a:lnTo>
                    <a:lnTo>
                      <a:pt x="64" y="167"/>
                    </a:lnTo>
                    <a:lnTo>
                      <a:pt x="66" y="162"/>
                    </a:lnTo>
                    <a:lnTo>
                      <a:pt x="69" y="156"/>
                    </a:lnTo>
                    <a:lnTo>
                      <a:pt x="67" y="153"/>
                    </a:lnTo>
                    <a:lnTo>
                      <a:pt x="67" y="141"/>
                    </a:lnTo>
                    <a:lnTo>
                      <a:pt x="70" y="135"/>
                    </a:lnTo>
                    <a:lnTo>
                      <a:pt x="72" y="130"/>
                    </a:lnTo>
                    <a:lnTo>
                      <a:pt x="75" y="123"/>
                    </a:lnTo>
                    <a:lnTo>
                      <a:pt x="79" y="118"/>
                    </a:lnTo>
                    <a:lnTo>
                      <a:pt x="84" y="117"/>
                    </a:lnTo>
                    <a:lnTo>
                      <a:pt x="90" y="107"/>
                    </a:lnTo>
                    <a:lnTo>
                      <a:pt x="93" y="98"/>
                    </a:lnTo>
                    <a:lnTo>
                      <a:pt x="98" y="97"/>
                    </a:lnTo>
                    <a:lnTo>
                      <a:pt x="101" y="89"/>
                    </a:lnTo>
                    <a:lnTo>
                      <a:pt x="107" y="80"/>
                    </a:lnTo>
                    <a:lnTo>
                      <a:pt x="110" y="77"/>
                    </a:lnTo>
                    <a:lnTo>
                      <a:pt x="107" y="65"/>
                    </a:lnTo>
                    <a:lnTo>
                      <a:pt x="110" y="54"/>
                    </a:lnTo>
                    <a:lnTo>
                      <a:pt x="110" y="45"/>
                    </a:lnTo>
                    <a:lnTo>
                      <a:pt x="113" y="44"/>
                    </a:lnTo>
                    <a:lnTo>
                      <a:pt x="116" y="39"/>
                    </a:lnTo>
                    <a:lnTo>
                      <a:pt x="117" y="36"/>
                    </a:lnTo>
                    <a:lnTo>
                      <a:pt x="113" y="31"/>
                    </a:lnTo>
                    <a:lnTo>
                      <a:pt x="116" y="25"/>
                    </a:lnTo>
                    <a:lnTo>
                      <a:pt x="111" y="19"/>
                    </a:lnTo>
                    <a:lnTo>
                      <a:pt x="104" y="16"/>
                    </a:lnTo>
                    <a:lnTo>
                      <a:pt x="99" y="19"/>
                    </a:lnTo>
                    <a:lnTo>
                      <a:pt x="95" y="19"/>
                    </a:lnTo>
                    <a:lnTo>
                      <a:pt x="95" y="16"/>
                    </a:lnTo>
                    <a:lnTo>
                      <a:pt x="87" y="12"/>
                    </a:lnTo>
                    <a:lnTo>
                      <a:pt x="81" y="6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54" name="Freeform 180">
                <a:extLst>
                  <a:ext uri="{FF2B5EF4-FFF2-40B4-BE49-F238E27FC236}">
                    <a16:creationId xmlns:a16="http://schemas.microsoft.com/office/drawing/2014/main" id="{BA63932E-D4FC-45E8-281B-B3A1D52B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816"/>
                <a:ext cx="137" cy="204"/>
              </a:xfrm>
              <a:custGeom>
                <a:avLst/>
                <a:gdLst>
                  <a:gd name="T0" fmla="*/ 91 w 275"/>
                  <a:gd name="T1" fmla="*/ 9 h 408"/>
                  <a:gd name="T2" fmla="*/ 85 w 275"/>
                  <a:gd name="T3" fmla="*/ 16 h 408"/>
                  <a:gd name="T4" fmla="*/ 79 w 275"/>
                  <a:gd name="T5" fmla="*/ 22 h 408"/>
                  <a:gd name="T6" fmla="*/ 73 w 275"/>
                  <a:gd name="T7" fmla="*/ 25 h 408"/>
                  <a:gd name="T8" fmla="*/ 61 w 275"/>
                  <a:gd name="T9" fmla="*/ 32 h 408"/>
                  <a:gd name="T10" fmla="*/ 49 w 275"/>
                  <a:gd name="T11" fmla="*/ 49 h 408"/>
                  <a:gd name="T12" fmla="*/ 40 w 275"/>
                  <a:gd name="T13" fmla="*/ 55 h 408"/>
                  <a:gd name="T14" fmla="*/ 26 w 275"/>
                  <a:gd name="T15" fmla="*/ 63 h 408"/>
                  <a:gd name="T16" fmla="*/ 13 w 275"/>
                  <a:gd name="T17" fmla="*/ 81 h 408"/>
                  <a:gd name="T18" fmla="*/ 3 w 275"/>
                  <a:gd name="T19" fmla="*/ 136 h 408"/>
                  <a:gd name="T20" fmla="*/ 10 w 275"/>
                  <a:gd name="T21" fmla="*/ 152 h 408"/>
                  <a:gd name="T22" fmla="*/ 58 w 275"/>
                  <a:gd name="T23" fmla="*/ 158 h 408"/>
                  <a:gd name="T24" fmla="*/ 107 w 275"/>
                  <a:gd name="T25" fmla="*/ 206 h 408"/>
                  <a:gd name="T26" fmla="*/ 135 w 275"/>
                  <a:gd name="T27" fmla="*/ 219 h 408"/>
                  <a:gd name="T28" fmla="*/ 146 w 275"/>
                  <a:gd name="T29" fmla="*/ 224 h 408"/>
                  <a:gd name="T30" fmla="*/ 154 w 275"/>
                  <a:gd name="T31" fmla="*/ 230 h 408"/>
                  <a:gd name="T32" fmla="*/ 158 w 275"/>
                  <a:gd name="T33" fmla="*/ 256 h 408"/>
                  <a:gd name="T34" fmla="*/ 155 w 275"/>
                  <a:gd name="T35" fmla="*/ 265 h 408"/>
                  <a:gd name="T36" fmla="*/ 152 w 275"/>
                  <a:gd name="T37" fmla="*/ 274 h 408"/>
                  <a:gd name="T38" fmla="*/ 158 w 275"/>
                  <a:gd name="T39" fmla="*/ 288 h 408"/>
                  <a:gd name="T40" fmla="*/ 157 w 275"/>
                  <a:gd name="T41" fmla="*/ 310 h 408"/>
                  <a:gd name="T42" fmla="*/ 161 w 275"/>
                  <a:gd name="T43" fmla="*/ 320 h 408"/>
                  <a:gd name="T44" fmla="*/ 164 w 275"/>
                  <a:gd name="T45" fmla="*/ 326 h 408"/>
                  <a:gd name="T46" fmla="*/ 186 w 275"/>
                  <a:gd name="T47" fmla="*/ 345 h 408"/>
                  <a:gd name="T48" fmla="*/ 178 w 275"/>
                  <a:gd name="T49" fmla="*/ 361 h 408"/>
                  <a:gd name="T50" fmla="*/ 170 w 275"/>
                  <a:gd name="T51" fmla="*/ 368 h 408"/>
                  <a:gd name="T52" fmla="*/ 161 w 275"/>
                  <a:gd name="T53" fmla="*/ 382 h 408"/>
                  <a:gd name="T54" fmla="*/ 169 w 275"/>
                  <a:gd name="T55" fmla="*/ 386 h 408"/>
                  <a:gd name="T56" fmla="*/ 179 w 275"/>
                  <a:gd name="T57" fmla="*/ 397 h 408"/>
                  <a:gd name="T58" fmla="*/ 198 w 275"/>
                  <a:gd name="T59" fmla="*/ 408 h 408"/>
                  <a:gd name="T60" fmla="*/ 213 w 275"/>
                  <a:gd name="T61" fmla="*/ 399 h 408"/>
                  <a:gd name="T62" fmla="*/ 220 w 275"/>
                  <a:gd name="T63" fmla="*/ 399 h 408"/>
                  <a:gd name="T64" fmla="*/ 231 w 275"/>
                  <a:gd name="T65" fmla="*/ 388 h 408"/>
                  <a:gd name="T66" fmla="*/ 237 w 275"/>
                  <a:gd name="T67" fmla="*/ 386 h 408"/>
                  <a:gd name="T68" fmla="*/ 251 w 275"/>
                  <a:gd name="T69" fmla="*/ 383 h 408"/>
                  <a:gd name="T70" fmla="*/ 274 w 275"/>
                  <a:gd name="T71" fmla="*/ 382 h 408"/>
                  <a:gd name="T72" fmla="*/ 263 w 275"/>
                  <a:gd name="T73" fmla="*/ 373 h 408"/>
                  <a:gd name="T74" fmla="*/ 249 w 275"/>
                  <a:gd name="T75" fmla="*/ 359 h 408"/>
                  <a:gd name="T76" fmla="*/ 240 w 275"/>
                  <a:gd name="T77" fmla="*/ 344 h 408"/>
                  <a:gd name="T78" fmla="*/ 251 w 275"/>
                  <a:gd name="T79" fmla="*/ 336 h 408"/>
                  <a:gd name="T80" fmla="*/ 255 w 275"/>
                  <a:gd name="T81" fmla="*/ 310 h 408"/>
                  <a:gd name="T82" fmla="*/ 255 w 275"/>
                  <a:gd name="T83" fmla="*/ 282 h 408"/>
                  <a:gd name="T84" fmla="*/ 269 w 275"/>
                  <a:gd name="T85" fmla="*/ 266 h 408"/>
                  <a:gd name="T86" fmla="*/ 264 w 275"/>
                  <a:gd name="T87" fmla="*/ 237 h 408"/>
                  <a:gd name="T88" fmla="*/ 252 w 275"/>
                  <a:gd name="T89" fmla="*/ 216 h 408"/>
                  <a:gd name="T90" fmla="*/ 228 w 275"/>
                  <a:gd name="T91" fmla="*/ 195 h 408"/>
                  <a:gd name="T92" fmla="*/ 198 w 275"/>
                  <a:gd name="T93" fmla="*/ 184 h 408"/>
                  <a:gd name="T94" fmla="*/ 175 w 275"/>
                  <a:gd name="T95" fmla="*/ 177 h 408"/>
                  <a:gd name="T96" fmla="*/ 157 w 275"/>
                  <a:gd name="T97" fmla="*/ 177 h 408"/>
                  <a:gd name="T98" fmla="*/ 161 w 275"/>
                  <a:gd name="T99" fmla="*/ 160 h 408"/>
                  <a:gd name="T100" fmla="*/ 161 w 275"/>
                  <a:gd name="T101" fmla="*/ 145 h 408"/>
                  <a:gd name="T102" fmla="*/ 164 w 275"/>
                  <a:gd name="T103" fmla="*/ 130 h 408"/>
                  <a:gd name="T104" fmla="*/ 161 w 275"/>
                  <a:gd name="T105" fmla="*/ 116 h 408"/>
                  <a:gd name="T106" fmla="*/ 152 w 275"/>
                  <a:gd name="T107" fmla="*/ 108 h 408"/>
                  <a:gd name="T108" fmla="*/ 148 w 275"/>
                  <a:gd name="T109" fmla="*/ 99 h 408"/>
                  <a:gd name="T110" fmla="*/ 134 w 275"/>
                  <a:gd name="T111" fmla="*/ 79 h 408"/>
                  <a:gd name="T112" fmla="*/ 131 w 275"/>
                  <a:gd name="T113" fmla="*/ 63 h 408"/>
                  <a:gd name="T114" fmla="*/ 131 w 275"/>
                  <a:gd name="T115" fmla="*/ 51 h 408"/>
                  <a:gd name="T116" fmla="*/ 116 w 275"/>
                  <a:gd name="T117" fmla="*/ 32 h 408"/>
                  <a:gd name="T118" fmla="*/ 108 w 275"/>
                  <a:gd name="T119" fmla="*/ 9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5" h="408">
                    <a:moveTo>
                      <a:pt x="101" y="0"/>
                    </a:moveTo>
                    <a:lnTo>
                      <a:pt x="98" y="0"/>
                    </a:lnTo>
                    <a:lnTo>
                      <a:pt x="94" y="3"/>
                    </a:lnTo>
                    <a:lnTo>
                      <a:pt x="94" y="3"/>
                    </a:lnTo>
                    <a:lnTo>
                      <a:pt x="93" y="5"/>
                    </a:lnTo>
                    <a:lnTo>
                      <a:pt x="91" y="6"/>
                    </a:lnTo>
                    <a:lnTo>
                      <a:pt x="91" y="8"/>
                    </a:lnTo>
                    <a:lnTo>
                      <a:pt x="91" y="9"/>
                    </a:lnTo>
                    <a:lnTo>
                      <a:pt x="90" y="9"/>
                    </a:lnTo>
                    <a:lnTo>
                      <a:pt x="88" y="11"/>
                    </a:lnTo>
                    <a:lnTo>
                      <a:pt x="88" y="13"/>
                    </a:lnTo>
                    <a:lnTo>
                      <a:pt x="87" y="13"/>
                    </a:lnTo>
                    <a:lnTo>
                      <a:pt x="87" y="14"/>
                    </a:lnTo>
                    <a:lnTo>
                      <a:pt x="87" y="14"/>
                    </a:lnTo>
                    <a:lnTo>
                      <a:pt x="85" y="14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4" y="17"/>
                    </a:lnTo>
                    <a:lnTo>
                      <a:pt x="82" y="20"/>
                    </a:lnTo>
                    <a:lnTo>
                      <a:pt x="82" y="22"/>
                    </a:lnTo>
                    <a:lnTo>
                      <a:pt x="81" y="22"/>
                    </a:lnTo>
                    <a:lnTo>
                      <a:pt x="81" y="20"/>
                    </a:lnTo>
                    <a:lnTo>
                      <a:pt x="79" y="20"/>
                    </a:lnTo>
                    <a:lnTo>
                      <a:pt x="79" y="22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8" y="23"/>
                    </a:lnTo>
                    <a:lnTo>
                      <a:pt x="76" y="25"/>
                    </a:lnTo>
                    <a:lnTo>
                      <a:pt x="75" y="25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2" y="25"/>
                    </a:lnTo>
                    <a:lnTo>
                      <a:pt x="69" y="28"/>
                    </a:lnTo>
                    <a:lnTo>
                      <a:pt x="67" y="28"/>
                    </a:lnTo>
                    <a:lnTo>
                      <a:pt x="67" y="29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7" y="37"/>
                    </a:lnTo>
                    <a:lnTo>
                      <a:pt x="55" y="43"/>
                    </a:lnTo>
                    <a:lnTo>
                      <a:pt x="54" y="46"/>
                    </a:lnTo>
                    <a:lnTo>
                      <a:pt x="50" y="47"/>
                    </a:lnTo>
                    <a:lnTo>
                      <a:pt x="50" y="47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1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3" y="55"/>
                    </a:lnTo>
                    <a:lnTo>
                      <a:pt x="43" y="55"/>
                    </a:lnTo>
                    <a:lnTo>
                      <a:pt x="41" y="55"/>
                    </a:lnTo>
                    <a:lnTo>
                      <a:pt x="40" y="55"/>
                    </a:lnTo>
                    <a:lnTo>
                      <a:pt x="37" y="55"/>
                    </a:lnTo>
                    <a:lnTo>
                      <a:pt x="35" y="57"/>
                    </a:lnTo>
                    <a:lnTo>
                      <a:pt x="34" y="58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1"/>
                    </a:lnTo>
                    <a:lnTo>
                      <a:pt x="28" y="63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0" y="64"/>
                    </a:lnTo>
                    <a:lnTo>
                      <a:pt x="20" y="64"/>
                    </a:lnTo>
                    <a:lnTo>
                      <a:pt x="19" y="69"/>
                    </a:lnTo>
                    <a:lnTo>
                      <a:pt x="19" y="70"/>
                    </a:lnTo>
                    <a:lnTo>
                      <a:pt x="19" y="72"/>
                    </a:lnTo>
                    <a:lnTo>
                      <a:pt x="19" y="73"/>
                    </a:lnTo>
                    <a:lnTo>
                      <a:pt x="13" y="81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20" y="90"/>
                    </a:lnTo>
                    <a:lnTo>
                      <a:pt x="5" y="125"/>
                    </a:lnTo>
                    <a:lnTo>
                      <a:pt x="3" y="136"/>
                    </a:lnTo>
                    <a:lnTo>
                      <a:pt x="2" y="137"/>
                    </a:lnTo>
                    <a:lnTo>
                      <a:pt x="2" y="137"/>
                    </a:lnTo>
                    <a:lnTo>
                      <a:pt x="3" y="139"/>
                    </a:lnTo>
                    <a:lnTo>
                      <a:pt x="0" y="148"/>
                    </a:lnTo>
                    <a:lnTo>
                      <a:pt x="2" y="149"/>
                    </a:lnTo>
                    <a:lnTo>
                      <a:pt x="3" y="151"/>
                    </a:lnTo>
                    <a:lnTo>
                      <a:pt x="8" y="151"/>
                    </a:lnTo>
                    <a:lnTo>
                      <a:pt x="10" y="152"/>
                    </a:lnTo>
                    <a:lnTo>
                      <a:pt x="19" y="154"/>
                    </a:lnTo>
                    <a:lnTo>
                      <a:pt x="25" y="152"/>
                    </a:lnTo>
                    <a:lnTo>
                      <a:pt x="26" y="154"/>
                    </a:lnTo>
                    <a:lnTo>
                      <a:pt x="26" y="154"/>
                    </a:lnTo>
                    <a:lnTo>
                      <a:pt x="55" y="158"/>
                    </a:lnTo>
                    <a:lnTo>
                      <a:pt x="57" y="158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61" y="160"/>
                    </a:lnTo>
                    <a:lnTo>
                      <a:pt x="69" y="163"/>
                    </a:lnTo>
                    <a:lnTo>
                      <a:pt x="76" y="171"/>
                    </a:lnTo>
                    <a:lnTo>
                      <a:pt x="81" y="174"/>
                    </a:lnTo>
                    <a:lnTo>
                      <a:pt x="98" y="190"/>
                    </a:lnTo>
                    <a:lnTo>
                      <a:pt x="101" y="199"/>
                    </a:lnTo>
                    <a:lnTo>
                      <a:pt x="104" y="201"/>
                    </a:lnTo>
                    <a:lnTo>
                      <a:pt x="107" y="206"/>
                    </a:lnTo>
                    <a:lnTo>
                      <a:pt x="111" y="207"/>
                    </a:lnTo>
                    <a:lnTo>
                      <a:pt x="122" y="209"/>
                    </a:lnTo>
                    <a:lnTo>
                      <a:pt x="125" y="210"/>
                    </a:lnTo>
                    <a:lnTo>
                      <a:pt x="132" y="216"/>
                    </a:lnTo>
                    <a:lnTo>
                      <a:pt x="132" y="218"/>
                    </a:lnTo>
                    <a:lnTo>
                      <a:pt x="134" y="219"/>
                    </a:lnTo>
                    <a:lnTo>
                      <a:pt x="134" y="219"/>
                    </a:lnTo>
                    <a:lnTo>
                      <a:pt x="135" y="219"/>
                    </a:lnTo>
                    <a:lnTo>
                      <a:pt x="137" y="219"/>
                    </a:lnTo>
                    <a:lnTo>
                      <a:pt x="138" y="219"/>
                    </a:lnTo>
                    <a:lnTo>
                      <a:pt x="140" y="221"/>
                    </a:lnTo>
                    <a:lnTo>
                      <a:pt x="143" y="221"/>
                    </a:lnTo>
                    <a:lnTo>
                      <a:pt x="145" y="221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6" y="224"/>
                    </a:lnTo>
                    <a:lnTo>
                      <a:pt x="146" y="225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2" y="228"/>
                    </a:lnTo>
                    <a:lnTo>
                      <a:pt x="154" y="230"/>
                    </a:lnTo>
                    <a:lnTo>
                      <a:pt x="154" y="231"/>
                    </a:lnTo>
                    <a:lnTo>
                      <a:pt x="154" y="233"/>
                    </a:lnTo>
                    <a:lnTo>
                      <a:pt x="154" y="237"/>
                    </a:lnTo>
                    <a:lnTo>
                      <a:pt x="155" y="241"/>
                    </a:lnTo>
                    <a:lnTo>
                      <a:pt x="157" y="242"/>
                    </a:lnTo>
                    <a:lnTo>
                      <a:pt x="161" y="253"/>
                    </a:lnTo>
                    <a:lnTo>
                      <a:pt x="161" y="254"/>
                    </a:lnTo>
                    <a:lnTo>
                      <a:pt x="158" y="256"/>
                    </a:lnTo>
                    <a:lnTo>
                      <a:pt x="158" y="256"/>
                    </a:lnTo>
                    <a:lnTo>
                      <a:pt x="158" y="257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5" y="263"/>
                    </a:lnTo>
                    <a:lnTo>
                      <a:pt x="155" y="265"/>
                    </a:lnTo>
                    <a:lnTo>
                      <a:pt x="155" y="265"/>
                    </a:lnTo>
                    <a:lnTo>
                      <a:pt x="151" y="268"/>
                    </a:lnTo>
                    <a:lnTo>
                      <a:pt x="149" y="268"/>
                    </a:lnTo>
                    <a:lnTo>
                      <a:pt x="148" y="268"/>
                    </a:lnTo>
                    <a:lnTo>
                      <a:pt x="149" y="271"/>
                    </a:lnTo>
                    <a:lnTo>
                      <a:pt x="149" y="271"/>
                    </a:lnTo>
                    <a:lnTo>
                      <a:pt x="152" y="272"/>
                    </a:lnTo>
                    <a:lnTo>
                      <a:pt x="152" y="274"/>
                    </a:lnTo>
                    <a:lnTo>
                      <a:pt x="152" y="274"/>
                    </a:lnTo>
                    <a:lnTo>
                      <a:pt x="152" y="275"/>
                    </a:lnTo>
                    <a:lnTo>
                      <a:pt x="154" y="275"/>
                    </a:lnTo>
                    <a:lnTo>
                      <a:pt x="154" y="279"/>
                    </a:lnTo>
                    <a:lnTo>
                      <a:pt x="155" y="279"/>
                    </a:lnTo>
                    <a:lnTo>
                      <a:pt x="155" y="282"/>
                    </a:lnTo>
                    <a:lnTo>
                      <a:pt x="158" y="285"/>
                    </a:lnTo>
                    <a:lnTo>
                      <a:pt x="158" y="286"/>
                    </a:lnTo>
                    <a:lnTo>
                      <a:pt x="158" y="288"/>
                    </a:lnTo>
                    <a:lnTo>
                      <a:pt x="155" y="292"/>
                    </a:lnTo>
                    <a:lnTo>
                      <a:pt x="158" y="295"/>
                    </a:lnTo>
                    <a:lnTo>
                      <a:pt x="158" y="295"/>
                    </a:lnTo>
                    <a:lnTo>
                      <a:pt x="158" y="300"/>
                    </a:lnTo>
                    <a:lnTo>
                      <a:pt x="158" y="306"/>
                    </a:lnTo>
                    <a:lnTo>
                      <a:pt x="157" y="307"/>
                    </a:lnTo>
                    <a:lnTo>
                      <a:pt x="157" y="310"/>
                    </a:lnTo>
                    <a:lnTo>
                      <a:pt x="157" y="310"/>
                    </a:lnTo>
                    <a:lnTo>
                      <a:pt x="158" y="313"/>
                    </a:lnTo>
                    <a:lnTo>
                      <a:pt x="158" y="315"/>
                    </a:lnTo>
                    <a:lnTo>
                      <a:pt x="160" y="316"/>
                    </a:lnTo>
                    <a:lnTo>
                      <a:pt x="160" y="316"/>
                    </a:lnTo>
                    <a:lnTo>
                      <a:pt x="160" y="316"/>
                    </a:lnTo>
                    <a:lnTo>
                      <a:pt x="161" y="320"/>
                    </a:lnTo>
                    <a:lnTo>
                      <a:pt x="161" y="320"/>
                    </a:lnTo>
                    <a:lnTo>
                      <a:pt x="161" y="320"/>
                    </a:lnTo>
                    <a:lnTo>
                      <a:pt x="161" y="320"/>
                    </a:lnTo>
                    <a:lnTo>
                      <a:pt x="161" y="321"/>
                    </a:lnTo>
                    <a:lnTo>
                      <a:pt x="163" y="323"/>
                    </a:lnTo>
                    <a:lnTo>
                      <a:pt x="164" y="323"/>
                    </a:lnTo>
                    <a:lnTo>
                      <a:pt x="164" y="324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4" y="327"/>
                    </a:lnTo>
                    <a:lnTo>
                      <a:pt x="167" y="327"/>
                    </a:lnTo>
                    <a:lnTo>
                      <a:pt x="176" y="333"/>
                    </a:lnTo>
                    <a:lnTo>
                      <a:pt x="183" y="341"/>
                    </a:lnTo>
                    <a:lnTo>
                      <a:pt x="186" y="344"/>
                    </a:lnTo>
                    <a:lnTo>
                      <a:pt x="186" y="345"/>
                    </a:lnTo>
                    <a:lnTo>
                      <a:pt x="186" y="348"/>
                    </a:lnTo>
                    <a:lnTo>
                      <a:pt x="186" y="350"/>
                    </a:lnTo>
                    <a:lnTo>
                      <a:pt x="184" y="350"/>
                    </a:lnTo>
                    <a:lnTo>
                      <a:pt x="184" y="350"/>
                    </a:lnTo>
                    <a:lnTo>
                      <a:pt x="179" y="356"/>
                    </a:lnTo>
                    <a:lnTo>
                      <a:pt x="178" y="359"/>
                    </a:lnTo>
                    <a:lnTo>
                      <a:pt x="178" y="359"/>
                    </a:lnTo>
                    <a:lnTo>
                      <a:pt x="178" y="361"/>
                    </a:lnTo>
                    <a:lnTo>
                      <a:pt x="178" y="361"/>
                    </a:lnTo>
                    <a:lnTo>
                      <a:pt x="176" y="362"/>
                    </a:lnTo>
                    <a:lnTo>
                      <a:pt x="176" y="362"/>
                    </a:lnTo>
                    <a:lnTo>
                      <a:pt x="176" y="362"/>
                    </a:lnTo>
                    <a:lnTo>
                      <a:pt x="175" y="364"/>
                    </a:lnTo>
                    <a:lnTo>
                      <a:pt x="172" y="368"/>
                    </a:lnTo>
                    <a:lnTo>
                      <a:pt x="170" y="368"/>
                    </a:lnTo>
                    <a:lnTo>
                      <a:pt x="170" y="368"/>
                    </a:lnTo>
                    <a:lnTo>
                      <a:pt x="167" y="371"/>
                    </a:lnTo>
                    <a:lnTo>
                      <a:pt x="164" y="374"/>
                    </a:lnTo>
                    <a:lnTo>
                      <a:pt x="161" y="377"/>
                    </a:lnTo>
                    <a:lnTo>
                      <a:pt x="161" y="377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1" y="380"/>
                    </a:lnTo>
                    <a:lnTo>
                      <a:pt x="161" y="382"/>
                    </a:lnTo>
                    <a:lnTo>
                      <a:pt x="161" y="383"/>
                    </a:lnTo>
                    <a:lnTo>
                      <a:pt x="161" y="383"/>
                    </a:lnTo>
                    <a:lnTo>
                      <a:pt x="161" y="386"/>
                    </a:lnTo>
                    <a:lnTo>
                      <a:pt x="164" y="386"/>
                    </a:lnTo>
                    <a:lnTo>
                      <a:pt x="167" y="386"/>
                    </a:lnTo>
                    <a:lnTo>
                      <a:pt x="167" y="386"/>
                    </a:lnTo>
                    <a:lnTo>
                      <a:pt x="169" y="386"/>
                    </a:lnTo>
                    <a:lnTo>
                      <a:pt x="169" y="386"/>
                    </a:lnTo>
                    <a:lnTo>
                      <a:pt x="169" y="388"/>
                    </a:lnTo>
                    <a:lnTo>
                      <a:pt x="169" y="388"/>
                    </a:lnTo>
                    <a:lnTo>
                      <a:pt x="170" y="389"/>
                    </a:lnTo>
                    <a:lnTo>
                      <a:pt x="170" y="391"/>
                    </a:lnTo>
                    <a:lnTo>
                      <a:pt x="175" y="396"/>
                    </a:lnTo>
                    <a:lnTo>
                      <a:pt x="178" y="396"/>
                    </a:lnTo>
                    <a:lnTo>
                      <a:pt x="179" y="397"/>
                    </a:lnTo>
                    <a:lnTo>
                      <a:pt x="179" y="397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81" y="400"/>
                    </a:lnTo>
                    <a:lnTo>
                      <a:pt x="186" y="405"/>
                    </a:lnTo>
                    <a:lnTo>
                      <a:pt x="192" y="408"/>
                    </a:lnTo>
                    <a:lnTo>
                      <a:pt x="193" y="408"/>
                    </a:lnTo>
                    <a:lnTo>
                      <a:pt x="196" y="408"/>
                    </a:lnTo>
                    <a:lnTo>
                      <a:pt x="198" y="408"/>
                    </a:lnTo>
                    <a:lnTo>
                      <a:pt x="201" y="406"/>
                    </a:lnTo>
                    <a:lnTo>
                      <a:pt x="201" y="406"/>
                    </a:lnTo>
                    <a:lnTo>
                      <a:pt x="201" y="405"/>
                    </a:lnTo>
                    <a:lnTo>
                      <a:pt x="204" y="399"/>
                    </a:lnTo>
                    <a:lnTo>
                      <a:pt x="207" y="399"/>
                    </a:lnTo>
                    <a:lnTo>
                      <a:pt x="210" y="399"/>
                    </a:lnTo>
                    <a:lnTo>
                      <a:pt x="211" y="399"/>
                    </a:lnTo>
                    <a:lnTo>
                      <a:pt x="213" y="399"/>
                    </a:lnTo>
                    <a:lnTo>
                      <a:pt x="213" y="400"/>
                    </a:lnTo>
                    <a:lnTo>
                      <a:pt x="216" y="400"/>
                    </a:lnTo>
                    <a:lnTo>
                      <a:pt x="217" y="400"/>
                    </a:lnTo>
                    <a:lnTo>
                      <a:pt x="217" y="400"/>
                    </a:lnTo>
                    <a:lnTo>
                      <a:pt x="217" y="400"/>
                    </a:lnTo>
                    <a:lnTo>
                      <a:pt x="219" y="400"/>
                    </a:lnTo>
                    <a:lnTo>
                      <a:pt x="219" y="400"/>
                    </a:lnTo>
                    <a:lnTo>
                      <a:pt x="220" y="399"/>
                    </a:lnTo>
                    <a:lnTo>
                      <a:pt x="225" y="400"/>
                    </a:lnTo>
                    <a:lnTo>
                      <a:pt x="228" y="399"/>
                    </a:lnTo>
                    <a:lnTo>
                      <a:pt x="230" y="397"/>
                    </a:lnTo>
                    <a:lnTo>
                      <a:pt x="233" y="394"/>
                    </a:lnTo>
                    <a:lnTo>
                      <a:pt x="233" y="391"/>
                    </a:lnTo>
                    <a:lnTo>
                      <a:pt x="231" y="389"/>
                    </a:lnTo>
                    <a:lnTo>
                      <a:pt x="231" y="388"/>
                    </a:lnTo>
                    <a:lnTo>
                      <a:pt x="231" y="388"/>
                    </a:lnTo>
                    <a:lnTo>
                      <a:pt x="231" y="388"/>
                    </a:lnTo>
                    <a:lnTo>
                      <a:pt x="231" y="386"/>
                    </a:lnTo>
                    <a:lnTo>
                      <a:pt x="234" y="386"/>
                    </a:lnTo>
                    <a:lnTo>
                      <a:pt x="236" y="388"/>
                    </a:lnTo>
                    <a:lnTo>
                      <a:pt x="237" y="388"/>
                    </a:lnTo>
                    <a:lnTo>
                      <a:pt x="237" y="388"/>
                    </a:lnTo>
                    <a:lnTo>
                      <a:pt x="237" y="386"/>
                    </a:lnTo>
                    <a:lnTo>
                      <a:pt x="237" y="386"/>
                    </a:lnTo>
                    <a:lnTo>
                      <a:pt x="237" y="386"/>
                    </a:lnTo>
                    <a:lnTo>
                      <a:pt x="239" y="386"/>
                    </a:lnTo>
                    <a:lnTo>
                      <a:pt x="239" y="386"/>
                    </a:lnTo>
                    <a:lnTo>
                      <a:pt x="239" y="385"/>
                    </a:lnTo>
                    <a:lnTo>
                      <a:pt x="239" y="385"/>
                    </a:lnTo>
                    <a:lnTo>
                      <a:pt x="246" y="383"/>
                    </a:lnTo>
                    <a:lnTo>
                      <a:pt x="246" y="383"/>
                    </a:lnTo>
                    <a:lnTo>
                      <a:pt x="251" y="383"/>
                    </a:lnTo>
                    <a:lnTo>
                      <a:pt x="255" y="386"/>
                    </a:lnTo>
                    <a:lnTo>
                      <a:pt x="261" y="386"/>
                    </a:lnTo>
                    <a:lnTo>
                      <a:pt x="271" y="386"/>
                    </a:lnTo>
                    <a:lnTo>
                      <a:pt x="274" y="386"/>
                    </a:lnTo>
                    <a:lnTo>
                      <a:pt x="275" y="386"/>
                    </a:lnTo>
                    <a:lnTo>
                      <a:pt x="275" y="386"/>
                    </a:lnTo>
                    <a:lnTo>
                      <a:pt x="275" y="383"/>
                    </a:lnTo>
                    <a:lnTo>
                      <a:pt x="274" y="382"/>
                    </a:lnTo>
                    <a:lnTo>
                      <a:pt x="274" y="380"/>
                    </a:lnTo>
                    <a:lnTo>
                      <a:pt x="272" y="379"/>
                    </a:lnTo>
                    <a:lnTo>
                      <a:pt x="271" y="377"/>
                    </a:lnTo>
                    <a:lnTo>
                      <a:pt x="266" y="377"/>
                    </a:lnTo>
                    <a:lnTo>
                      <a:pt x="264" y="377"/>
                    </a:lnTo>
                    <a:lnTo>
                      <a:pt x="264" y="376"/>
                    </a:lnTo>
                    <a:lnTo>
                      <a:pt x="264" y="374"/>
                    </a:lnTo>
                    <a:lnTo>
                      <a:pt x="263" y="373"/>
                    </a:lnTo>
                    <a:lnTo>
                      <a:pt x="258" y="371"/>
                    </a:lnTo>
                    <a:lnTo>
                      <a:pt x="257" y="371"/>
                    </a:lnTo>
                    <a:lnTo>
                      <a:pt x="255" y="368"/>
                    </a:lnTo>
                    <a:lnTo>
                      <a:pt x="255" y="368"/>
                    </a:lnTo>
                    <a:lnTo>
                      <a:pt x="252" y="365"/>
                    </a:lnTo>
                    <a:lnTo>
                      <a:pt x="251" y="362"/>
                    </a:lnTo>
                    <a:lnTo>
                      <a:pt x="251" y="361"/>
                    </a:lnTo>
                    <a:lnTo>
                      <a:pt x="249" y="359"/>
                    </a:lnTo>
                    <a:lnTo>
                      <a:pt x="248" y="356"/>
                    </a:lnTo>
                    <a:lnTo>
                      <a:pt x="246" y="354"/>
                    </a:lnTo>
                    <a:lnTo>
                      <a:pt x="237" y="348"/>
                    </a:lnTo>
                    <a:lnTo>
                      <a:pt x="237" y="347"/>
                    </a:lnTo>
                    <a:lnTo>
                      <a:pt x="237" y="347"/>
                    </a:lnTo>
                    <a:lnTo>
                      <a:pt x="237" y="345"/>
                    </a:lnTo>
                    <a:lnTo>
                      <a:pt x="237" y="345"/>
                    </a:lnTo>
                    <a:lnTo>
                      <a:pt x="240" y="344"/>
                    </a:lnTo>
                    <a:lnTo>
                      <a:pt x="240" y="344"/>
                    </a:lnTo>
                    <a:lnTo>
                      <a:pt x="242" y="342"/>
                    </a:lnTo>
                    <a:lnTo>
                      <a:pt x="246" y="339"/>
                    </a:lnTo>
                    <a:lnTo>
                      <a:pt x="248" y="338"/>
                    </a:lnTo>
                    <a:lnTo>
                      <a:pt x="248" y="338"/>
                    </a:lnTo>
                    <a:lnTo>
                      <a:pt x="249" y="338"/>
                    </a:lnTo>
                    <a:lnTo>
                      <a:pt x="249" y="338"/>
                    </a:lnTo>
                    <a:lnTo>
                      <a:pt x="251" y="336"/>
                    </a:lnTo>
                    <a:lnTo>
                      <a:pt x="252" y="335"/>
                    </a:lnTo>
                    <a:lnTo>
                      <a:pt x="255" y="329"/>
                    </a:lnTo>
                    <a:lnTo>
                      <a:pt x="255" y="326"/>
                    </a:lnTo>
                    <a:lnTo>
                      <a:pt x="257" y="323"/>
                    </a:lnTo>
                    <a:lnTo>
                      <a:pt x="257" y="320"/>
                    </a:lnTo>
                    <a:lnTo>
                      <a:pt x="255" y="318"/>
                    </a:lnTo>
                    <a:lnTo>
                      <a:pt x="255" y="315"/>
                    </a:lnTo>
                    <a:lnTo>
                      <a:pt x="255" y="310"/>
                    </a:lnTo>
                    <a:lnTo>
                      <a:pt x="255" y="309"/>
                    </a:lnTo>
                    <a:lnTo>
                      <a:pt x="255" y="307"/>
                    </a:lnTo>
                    <a:lnTo>
                      <a:pt x="255" y="306"/>
                    </a:lnTo>
                    <a:lnTo>
                      <a:pt x="257" y="304"/>
                    </a:lnTo>
                    <a:lnTo>
                      <a:pt x="255" y="300"/>
                    </a:lnTo>
                    <a:lnTo>
                      <a:pt x="257" y="289"/>
                    </a:lnTo>
                    <a:lnTo>
                      <a:pt x="255" y="285"/>
                    </a:lnTo>
                    <a:lnTo>
                      <a:pt x="255" y="282"/>
                    </a:lnTo>
                    <a:lnTo>
                      <a:pt x="257" y="280"/>
                    </a:lnTo>
                    <a:lnTo>
                      <a:pt x="255" y="275"/>
                    </a:lnTo>
                    <a:lnTo>
                      <a:pt x="255" y="274"/>
                    </a:lnTo>
                    <a:lnTo>
                      <a:pt x="258" y="271"/>
                    </a:lnTo>
                    <a:lnTo>
                      <a:pt x="261" y="271"/>
                    </a:lnTo>
                    <a:lnTo>
                      <a:pt x="263" y="269"/>
                    </a:lnTo>
                    <a:lnTo>
                      <a:pt x="267" y="268"/>
                    </a:lnTo>
                    <a:lnTo>
                      <a:pt x="269" y="266"/>
                    </a:lnTo>
                    <a:lnTo>
                      <a:pt x="271" y="265"/>
                    </a:lnTo>
                    <a:lnTo>
                      <a:pt x="272" y="263"/>
                    </a:lnTo>
                    <a:lnTo>
                      <a:pt x="272" y="263"/>
                    </a:lnTo>
                    <a:lnTo>
                      <a:pt x="271" y="259"/>
                    </a:lnTo>
                    <a:lnTo>
                      <a:pt x="271" y="257"/>
                    </a:lnTo>
                    <a:lnTo>
                      <a:pt x="267" y="251"/>
                    </a:lnTo>
                    <a:lnTo>
                      <a:pt x="269" y="244"/>
                    </a:lnTo>
                    <a:lnTo>
                      <a:pt x="264" y="237"/>
                    </a:lnTo>
                    <a:lnTo>
                      <a:pt x="263" y="233"/>
                    </a:lnTo>
                    <a:lnTo>
                      <a:pt x="261" y="231"/>
                    </a:lnTo>
                    <a:lnTo>
                      <a:pt x="261" y="230"/>
                    </a:lnTo>
                    <a:lnTo>
                      <a:pt x="260" y="228"/>
                    </a:lnTo>
                    <a:lnTo>
                      <a:pt x="260" y="225"/>
                    </a:lnTo>
                    <a:lnTo>
                      <a:pt x="260" y="225"/>
                    </a:lnTo>
                    <a:lnTo>
                      <a:pt x="258" y="225"/>
                    </a:lnTo>
                    <a:lnTo>
                      <a:pt x="252" y="216"/>
                    </a:lnTo>
                    <a:lnTo>
                      <a:pt x="252" y="213"/>
                    </a:lnTo>
                    <a:lnTo>
                      <a:pt x="249" y="210"/>
                    </a:lnTo>
                    <a:lnTo>
                      <a:pt x="245" y="209"/>
                    </a:lnTo>
                    <a:lnTo>
                      <a:pt x="242" y="207"/>
                    </a:lnTo>
                    <a:lnTo>
                      <a:pt x="239" y="206"/>
                    </a:lnTo>
                    <a:lnTo>
                      <a:pt x="234" y="201"/>
                    </a:lnTo>
                    <a:lnTo>
                      <a:pt x="231" y="199"/>
                    </a:lnTo>
                    <a:lnTo>
                      <a:pt x="228" y="195"/>
                    </a:lnTo>
                    <a:lnTo>
                      <a:pt x="225" y="192"/>
                    </a:lnTo>
                    <a:lnTo>
                      <a:pt x="223" y="192"/>
                    </a:lnTo>
                    <a:lnTo>
                      <a:pt x="220" y="190"/>
                    </a:lnTo>
                    <a:lnTo>
                      <a:pt x="217" y="190"/>
                    </a:lnTo>
                    <a:lnTo>
                      <a:pt x="205" y="189"/>
                    </a:lnTo>
                    <a:lnTo>
                      <a:pt x="204" y="187"/>
                    </a:lnTo>
                    <a:lnTo>
                      <a:pt x="201" y="187"/>
                    </a:lnTo>
                    <a:lnTo>
                      <a:pt x="198" y="184"/>
                    </a:lnTo>
                    <a:lnTo>
                      <a:pt x="195" y="181"/>
                    </a:lnTo>
                    <a:lnTo>
                      <a:pt x="189" y="177"/>
                    </a:lnTo>
                    <a:lnTo>
                      <a:pt x="187" y="177"/>
                    </a:lnTo>
                    <a:lnTo>
                      <a:pt x="186" y="177"/>
                    </a:lnTo>
                    <a:lnTo>
                      <a:pt x="183" y="177"/>
                    </a:lnTo>
                    <a:lnTo>
                      <a:pt x="181" y="175"/>
                    </a:lnTo>
                    <a:lnTo>
                      <a:pt x="178" y="177"/>
                    </a:lnTo>
                    <a:lnTo>
                      <a:pt x="175" y="177"/>
                    </a:lnTo>
                    <a:lnTo>
                      <a:pt x="170" y="175"/>
                    </a:lnTo>
                    <a:lnTo>
                      <a:pt x="167" y="177"/>
                    </a:lnTo>
                    <a:lnTo>
                      <a:pt x="166" y="177"/>
                    </a:lnTo>
                    <a:lnTo>
                      <a:pt x="163" y="177"/>
                    </a:lnTo>
                    <a:lnTo>
                      <a:pt x="161" y="177"/>
                    </a:lnTo>
                    <a:lnTo>
                      <a:pt x="161" y="177"/>
                    </a:lnTo>
                    <a:lnTo>
                      <a:pt x="160" y="175"/>
                    </a:lnTo>
                    <a:lnTo>
                      <a:pt x="157" y="177"/>
                    </a:lnTo>
                    <a:lnTo>
                      <a:pt x="158" y="174"/>
                    </a:lnTo>
                    <a:lnTo>
                      <a:pt x="158" y="172"/>
                    </a:lnTo>
                    <a:lnTo>
                      <a:pt x="158" y="171"/>
                    </a:lnTo>
                    <a:lnTo>
                      <a:pt x="158" y="169"/>
                    </a:lnTo>
                    <a:lnTo>
                      <a:pt x="160" y="168"/>
                    </a:lnTo>
                    <a:lnTo>
                      <a:pt x="160" y="165"/>
                    </a:lnTo>
                    <a:lnTo>
                      <a:pt x="161" y="161"/>
                    </a:lnTo>
                    <a:lnTo>
                      <a:pt x="161" y="160"/>
                    </a:lnTo>
                    <a:lnTo>
                      <a:pt x="160" y="158"/>
                    </a:lnTo>
                    <a:lnTo>
                      <a:pt x="158" y="157"/>
                    </a:lnTo>
                    <a:lnTo>
                      <a:pt x="157" y="154"/>
                    </a:lnTo>
                    <a:lnTo>
                      <a:pt x="160" y="151"/>
                    </a:lnTo>
                    <a:lnTo>
                      <a:pt x="161" y="151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0"/>
                    </a:lnTo>
                    <a:lnTo>
                      <a:pt x="161" y="134"/>
                    </a:lnTo>
                    <a:lnTo>
                      <a:pt x="163" y="133"/>
                    </a:lnTo>
                    <a:lnTo>
                      <a:pt x="164" y="131"/>
                    </a:lnTo>
                    <a:lnTo>
                      <a:pt x="164" y="130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4" y="123"/>
                    </a:lnTo>
                    <a:lnTo>
                      <a:pt x="164" y="120"/>
                    </a:lnTo>
                    <a:lnTo>
                      <a:pt x="163" y="119"/>
                    </a:lnTo>
                    <a:lnTo>
                      <a:pt x="163" y="119"/>
                    </a:lnTo>
                    <a:lnTo>
                      <a:pt x="163" y="117"/>
                    </a:lnTo>
                    <a:lnTo>
                      <a:pt x="161" y="116"/>
                    </a:lnTo>
                    <a:lnTo>
                      <a:pt x="158" y="114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08"/>
                    </a:lnTo>
                    <a:lnTo>
                      <a:pt x="157" y="108"/>
                    </a:lnTo>
                    <a:lnTo>
                      <a:pt x="155" y="107"/>
                    </a:lnTo>
                    <a:lnTo>
                      <a:pt x="155" y="107"/>
                    </a:lnTo>
                    <a:lnTo>
                      <a:pt x="152" y="108"/>
                    </a:lnTo>
                    <a:lnTo>
                      <a:pt x="152" y="107"/>
                    </a:lnTo>
                    <a:lnTo>
                      <a:pt x="151" y="104"/>
                    </a:lnTo>
                    <a:lnTo>
                      <a:pt x="151" y="102"/>
                    </a:lnTo>
                    <a:lnTo>
                      <a:pt x="151" y="101"/>
                    </a:lnTo>
                    <a:lnTo>
                      <a:pt x="149" y="101"/>
                    </a:lnTo>
                    <a:lnTo>
                      <a:pt x="148" y="101"/>
                    </a:lnTo>
                    <a:lnTo>
                      <a:pt x="148" y="99"/>
                    </a:lnTo>
                    <a:lnTo>
                      <a:pt x="148" y="99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6"/>
                    </a:lnTo>
                    <a:lnTo>
                      <a:pt x="143" y="92"/>
                    </a:lnTo>
                    <a:lnTo>
                      <a:pt x="137" y="89"/>
                    </a:lnTo>
                    <a:lnTo>
                      <a:pt x="135" y="85"/>
                    </a:lnTo>
                    <a:lnTo>
                      <a:pt x="134" y="82"/>
                    </a:lnTo>
                    <a:lnTo>
                      <a:pt x="134" y="79"/>
                    </a:lnTo>
                    <a:lnTo>
                      <a:pt x="137" y="76"/>
                    </a:lnTo>
                    <a:lnTo>
                      <a:pt x="137" y="75"/>
                    </a:lnTo>
                    <a:lnTo>
                      <a:pt x="134" y="73"/>
                    </a:lnTo>
                    <a:lnTo>
                      <a:pt x="134" y="73"/>
                    </a:lnTo>
                    <a:lnTo>
                      <a:pt x="132" y="67"/>
                    </a:lnTo>
                    <a:lnTo>
                      <a:pt x="131" y="64"/>
                    </a:lnTo>
                    <a:lnTo>
                      <a:pt x="131" y="64"/>
                    </a:lnTo>
                    <a:lnTo>
                      <a:pt x="131" y="63"/>
                    </a:lnTo>
                    <a:lnTo>
                      <a:pt x="131" y="61"/>
                    </a:lnTo>
                    <a:lnTo>
                      <a:pt x="131" y="58"/>
                    </a:lnTo>
                    <a:lnTo>
                      <a:pt x="131" y="55"/>
                    </a:lnTo>
                    <a:lnTo>
                      <a:pt x="131" y="55"/>
                    </a:lnTo>
                    <a:lnTo>
                      <a:pt x="131" y="54"/>
                    </a:lnTo>
                    <a:lnTo>
                      <a:pt x="131" y="52"/>
                    </a:lnTo>
                    <a:lnTo>
                      <a:pt x="131" y="52"/>
                    </a:lnTo>
                    <a:lnTo>
                      <a:pt x="131" y="51"/>
                    </a:lnTo>
                    <a:lnTo>
                      <a:pt x="129" y="51"/>
                    </a:lnTo>
                    <a:lnTo>
                      <a:pt x="126" y="49"/>
                    </a:lnTo>
                    <a:lnTo>
                      <a:pt x="125" y="49"/>
                    </a:lnTo>
                    <a:lnTo>
                      <a:pt x="123" y="47"/>
                    </a:lnTo>
                    <a:lnTo>
                      <a:pt x="122" y="43"/>
                    </a:lnTo>
                    <a:lnTo>
                      <a:pt x="120" y="41"/>
                    </a:lnTo>
                    <a:lnTo>
                      <a:pt x="117" y="37"/>
                    </a:lnTo>
                    <a:lnTo>
                      <a:pt x="116" y="32"/>
                    </a:lnTo>
                    <a:lnTo>
                      <a:pt x="116" y="31"/>
                    </a:lnTo>
                    <a:lnTo>
                      <a:pt x="114" y="31"/>
                    </a:lnTo>
                    <a:lnTo>
                      <a:pt x="111" y="29"/>
                    </a:lnTo>
                    <a:lnTo>
                      <a:pt x="111" y="23"/>
                    </a:lnTo>
                    <a:lnTo>
                      <a:pt x="108" y="16"/>
                    </a:lnTo>
                    <a:lnTo>
                      <a:pt x="110" y="13"/>
                    </a:lnTo>
                    <a:lnTo>
                      <a:pt x="108" y="13"/>
                    </a:lnTo>
                    <a:lnTo>
                      <a:pt x="108" y="9"/>
                    </a:lnTo>
                    <a:lnTo>
                      <a:pt x="108" y="8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05" y="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55" name="Freeform 181">
                <a:extLst>
                  <a:ext uri="{FF2B5EF4-FFF2-40B4-BE49-F238E27FC236}">
                    <a16:creationId xmlns:a16="http://schemas.microsoft.com/office/drawing/2014/main" id="{CE05FBE6-A9BD-8DC9-178D-5A0B8AED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818"/>
                <a:ext cx="66" cy="120"/>
              </a:xfrm>
              <a:custGeom>
                <a:avLst/>
                <a:gdLst>
                  <a:gd name="T0" fmla="*/ 109 w 132"/>
                  <a:gd name="T1" fmla="*/ 6 h 241"/>
                  <a:gd name="T2" fmla="*/ 95 w 132"/>
                  <a:gd name="T3" fmla="*/ 2 h 241"/>
                  <a:gd name="T4" fmla="*/ 75 w 132"/>
                  <a:gd name="T5" fmla="*/ 3 h 241"/>
                  <a:gd name="T6" fmla="*/ 50 w 132"/>
                  <a:gd name="T7" fmla="*/ 14 h 241"/>
                  <a:gd name="T8" fmla="*/ 47 w 132"/>
                  <a:gd name="T9" fmla="*/ 49 h 241"/>
                  <a:gd name="T10" fmla="*/ 30 w 132"/>
                  <a:gd name="T11" fmla="*/ 76 h 241"/>
                  <a:gd name="T12" fmla="*/ 12 w 132"/>
                  <a:gd name="T13" fmla="*/ 99 h 241"/>
                  <a:gd name="T14" fmla="*/ 9 w 132"/>
                  <a:gd name="T15" fmla="*/ 125 h 241"/>
                  <a:gd name="T16" fmla="*/ 16 w 132"/>
                  <a:gd name="T17" fmla="*/ 158 h 241"/>
                  <a:gd name="T18" fmla="*/ 3 w 132"/>
                  <a:gd name="T19" fmla="*/ 186 h 241"/>
                  <a:gd name="T20" fmla="*/ 0 w 132"/>
                  <a:gd name="T21" fmla="*/ 200 h 241"/>
                  <a:gd name="T22" fmla="*/ 13 w 132"/>
                  <a:gd name="T23" fmla="*/ 207 h 241"/>
                  <a:gd name="T24" fmla="*/ 24 w 132"/>
                  <a:gd name="T25" fmla="*/ 222 h 241"/>
                  <a:gd name="T26" fmla="*/ 25 w 132"/>
                  <a:gd name="T27" fmla="*/ 228 h 241"/>
                  <a:gd name="T28" fmla="*/ 35 w 132"/>
                  <a:gd name="T29" fmla="*/ 239 h 241"/>
                  <a:gd name="T30" fmla="*/ 41 w 132"/>
                  <a:gd name="T31" fmla="*/ 233 h 241"/>
                  <a:gd name="T32" fmla="*/ 51 w 132"/>
                  <a:gd name="T33" fmla="*/ 228 h 241"/>
                  <a:gd name="T34" fmla="*/ 60 w 132"/>
                  <a:gd name="T35" fmla="*/ 215 h 241"/>
                  <a:gd name="T36" fmla="*/ 66 w 132"/>
                  <a:gd name="T37" fmla="*/ 209 h 241"/>
                  <a:gd name="T38" fmla="*/ 68 w 132"/>
                  <a:gd name="T39" fmla="*/ 196 h 241"/>
                  <a:gd name="T40" fmla="*/ 82 w 132"/>
                  <a:gd name="T41" fmla="*/ 189 h 241"/>
                  <a:gd name="T42" fmla="*/ 92 w 132"/>
                  <a:gd name="T43" fmla="*/ 183 h 241"/>
                  <a:gd name="T44" fmla="*/ 91 w 132"/>
                  <a:gd name="T45" fmla="*/ 180 h 241"/>
                  <a:gd name="T46" fmla="*/ 88 w 132"/>
                  <a:gd name="T47" fmla="*/ 174 h 241"/>
                  <a:gd name="T48" fmla="*/ 91 w 132"/>
                  <a:gd name="T49" fmla="*/ 163 h 241"/>
                  <a:gd name="T50" fmla="*/ 91 w 132"/>
                  <a:gd name="T51" fmla="*/ 157 h 241"/>
                  <a:gd name="T52" fmla="*/ 88 w 132"/>
                  <a:gd name="T53" fmla="*/ 152 h 241"/>
                  <a:gd name="T54" fmla="*/ 91 w 132"/>
                  <a:gd name="T55" fmla="*/ 143 h 241"/>
                  <a:gd name="T56" fmla="*/ 88 w 132"/>
                  <a:gd name="T57" fmla="*/ 139 h 241"/>
                  <a:gd name="T58" fmla="*/ 92 w 132"/>
                  <a:gd name="T59" fmla="*/ 131 h 241"/>
                  <a:gd name="T60" fmla="*/ 95 w 132"/>
                  <a:gd name="T61" fmla="*/ 131 h 241"/>
                  <a:gd name="T62" fmla="*/ 98 w 132"/>
                  <a:gd name="T63" fmla="*/ 122 h 241"/>
                  <a:gd name="T64" fmla="*/ 95 w 132"/>
                  <a:gd name="T65" fmla="*/ 119 h 241"/>
                  <a:gd name="T66" fmla="*/ 95 w 132"/>
                  <a:gd name="T67" fmla="*/ 116 h 241"/>
                  <a:gd name="T68" fmla="*/ 97 w 132"/>
                  <a:gd name="T69" fmla="*/ 111 h 241"/>
                  <a:gd name="T70" fmla="*/ 98 w 132"/>
                  <a:gd name="T71" fmla="*/ 108 h 241"/>
                  <a:gd name="T72" fmla="*/ 101 w 132"/>
                  <a:gd name="T73" fmla="*/ 108 h 241"/>
                  <a:gd name="T74" fmla="*/ 101 w 132"/>
                  <a:gd name="T75" fmla="*/ 101 h 241"/>
                  <a:gd name="T76" fmla="*/ 107 w 132"/>
                  <a:gd name="T77" fmla="*/ 93 h 241"/>
                  <a:gd name="T78" fmla="*/ 107 w 132"/>
                  <a:gd name="T79" fmla="*/ 90 h 241"/>
                  <a:gd name="T80" fmla="*/ 110 w 132"/>
                  <a:gd name="T81" fmla="*/ 82 h 241"/>
                  <a:gd name="T82" fmla="*/ 109 w 132"/>
                  <a:gd name="T83" fmla="*/ 76 h 241"/>
                  <a:gd name="T84" fmla="*/ 110 w 132"/>
                  <a:gd name="T85" fmla="*/ 75 h 241"/>
                  <a:gd name="T86" fmla="*/ 118 w 132"/>
                  <a:gd name="T87" fmla="*/ 66 h 241"/>
                  <a:gd name="T88" fmla="*/ 126 w 132"/>
                  <a:gd name="T89" fmla="*/ 60 h 241"/>
                  <a:gd name="T90" fmla="*/ 129 w 132"/>
                  <a:gd name="T91" fmla="*/ 55 h 241"/>
                  <a:gd name="T92" fmla="*/ 132 w 132"/>
                  <a:gd name="T93" fmla="*/ 49 h 241"/>
                  <a:gd name="T94" fmla="*/ 123 w 132"/>
                  <a:gd name="T95" fmla="*/ 31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2" h="241">
                    <a:moveTo>
                      <a:pt x="120" y="23"/>
                    </a:moveTo>
                    <a:lnTo>
                      <a:pt x="118" y="11"/>
                    </a:lnTo>
                    <a:lnTo>
                      <a:pt x="110" y="11"/>
                    </a:lnTo>
                    <a:lnTo>
                      <a:pt x="109" y="6"/>
                    </a:lnTo>
                    <a:lnTo>
                      <a:pt x="107" y="3"/>
                    </a:lnTo>
                    <a:lnTo>
                      <a:pt x="101" y="2"/>
                    </a:lnTo>
                    <a:lnTo>
                      <a:pt x="97" y="5"/>
                    </a:lnTo>
                    <a:lnTo>
                      <a:pt x="95" y="2"/>
                    </a:lnTo>
                    <a:lnTo>
                      <a:pt x="89" y="0"/>
                    </a:lnTo>
                    <a:lnTo>
                      <a:pt x="83" y="6"/>
                    </a:lnTo>
                    <a:lnTo>
                      <a:pt x="77" y="6"/>
                    </a:lnTo>
                    <a:lnTo>
                      <a:pt x="75" y="3"/>
                    </a:lnTo>
                    <a:lnTo>
                      <a:pt x="69" y="3"/>
                    </a:lnTo>
                    <a:lnTo>
                      <a:pt x="62" y="13"/>
                    </a:lnTo>
                    <a:lnTo>
                      <a:pt x="57" y="16"/>
                    </a:lnTo>
                    <a:lnTo>
                      <a:pt x="50" y="14"/>
                    </a:lnTo>
                    <a:lnTo>
                      <a:pt x="50" y="23"/>
                    </a:lnTo>
                    <a:lnTo>
                      <a:pt x="47" y="34"/>
                    </a:lnTo>
                    <a:lnTo>
                      <a:pt x="50" y="46"/>
                    </a:lnTo>
                    <a:lnTo>
                      <a:pt x="47" y="49"/>
                    </a:lnTo>
                    <a:lnTo>
                      <a:pt x="41" y="58"/>
                    </a:lnTo>
                    <a:lnTo>
                      <a:pt x="38" y="66"/>
                    </a:lnTo>
                    <a:lnTo>
                      <a:pt x="33" y="67"/>
                    </a:lnTo>
                    <a:lnTo>
                      <a:pt x="30" y="76"/>
                    </a:lnTo>
                    <a:lnTo>
                      <a:pt x="24" y="86"/>
                    </a:lnTo>
                    <a:lnTo>
                      <a:pt x="19" y="87"/>
                    </a:lnTo>
                    <a:lnTo>
                      <a:pt x="15" y="92"/>
                    </a:lnTo>
                    <a:lnTo>
                      <a:pt x="12" y="99"/>
                    </a:lnTo>
                    <a:lnTo>
                      <a:pt x="10" y="104"/>
                    </a:lnTo>
                    <a:lnTo>
                      <a:pt x="7" y="110"/>
                    </a:lnTo>
                    <a:lnTo>
                      <a:pt x="7" y="122"/>
                    </a:lnTo>
                    <a:lnTo>
                      <a:pt x="9" y="125"/>
                    </a:lnTo>
                    <a:lnTo>
                      <a:pt x="6" y="131"/>
                    </a:lnTo>
                    <a:lnTo>
                      <a:pt x="4" y="136"/>
                    </a:lnTo>
                    <a:lnTo>
                      <a:pt x="13" y="157"/>
                    </a:lnTo>
                    <a:lnTo>
                      <a:pt x="16" y="158"/>
                    </a:lnTo>
                    <a:lnTo>
                      <a:pt x="15" y="165"/>
                    </a:lnTo>
                    <a:lnTo>
                      <a:pt x="13" y="172"/>
                    </a:lnTo>
                    <a:lnTo>
                      <a:pt x="4" y="180"/>
                    </a:lnTo>
                    <a:lnTo>
                      <a:pt x="3" y="186"/>
                    </a:lnTo>
                    <a:lnTo>
                      <a:pt x="4" y="189"/>
                    </a:lnTo>
                    <a:lnTo>
                      <a:pt x="7" y="193"/>
                    </a:lnTo>
                    <a:lnTo>
                      <a:pt x="4" y="195"/>
                    </a:lnTo>
                    <a:lnTo>
                      <a:pt x="0" y="200"/>
                    </a:lnTo>
                    <a:lnTo>
                      <a:pt x="3" y="203"/>
                    </a:lnTo>
                    <a:lnTo>
                      <a:pt x="6" y="204"/>
                    </a:lnTo>
                    <a:lnTo>
                      <a:pt x="9" y="206"/>
                    </a:lnTo>
                    <a:lnTo>
                      <a:pt x="13" y="207"/>
                    </a:lnTo>
                    <a:lnTo>
                      <a:pt x="16" y="210"/>
                    </a:lnTo>
                    <a:lnTo>
                      <a:pt x="16" y="213"/>
                    </a:lnTo>
                    <a:lnTo>
                      <a:pt x="22" y="222"/>
                    </a:lnTo>
                    <a:lnTo>
                      <a:pt x="24" y="222"/>
                    </a:lnTo>
                    <a:lnTo>
                      <a:pt x="24" y="222"/>
                    </a:lnTo>
                    <a:lnTo>
                      <a:pt x="24" y="225"/>
                    </a:lnTo>
                    <a:lnTo>
                      <a:pt x="25" y="227"/>
                    </a:lnTo>
                    <a:lnTo>
                      <a:pt x="25" y="228"/>
                    </a:lnTo>
                    <a:lnTo>
                      <a:pt x="27" y="230"/>
                    </a:lnTo>
                    <a:lnTo>
                      <a:pt x="28" y="234"/>
                    </a:lnTo>
                    <a:lnTo>
                      <a:pt x="33" y="241"/>
                    </a:lnTo>
                    <a:lnTo>
                      <a:pt x="35" y="239"/>
                    </a:lnTo>
                    <a:lnTo>
                      <a:pt x="35" y="238"/>
                    </a:lnTo>
                    <a:lnTo>
                      <a:pt x="36" y="238"/>
                    </a:lnTo>
                    <a:lnTo>
                      <a:pt x="38" y="236"/>
                    </a:lnTo>
                    <a:lnTo>
                      <a:pt x="41" y="233"/>
                    </a:lnTo>
                    <a:lnTo>
                      <a:pt x="42" y="231"/>
                    </a:lnTo>
                    <a:lnTo>
                      <a:pt x="44" y="230"/>
                    </a:lnTo>
                    <a:lnTo>
                      <a:pt x="47" y="228"/>
                    </a:lnTo>
                    <a:lnTo>
                      <a:pt x="51" y="228"/>
                    </a:lnTo>
                    <a:lnTo>
                      <a:pt x="60" y="218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5"/>
                    </a:lnTo>
                    <a:lnTo>
                      <a:pt x="62" y="213"/>
                    </a:lnTo>
                    <a:lnTo>
                      <a:pt x="65" y="213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6" y="204"/>
                    </a:lnTo>
                    <a:lnTo>
                      <a:pt x="66" y="200"/>
                    </a:lnTo>
                    <a:lnTo>
                      <a:pt x="68" y="198"/>
                    </a:lnTo>
                    <a:lnTo>
                      <a:pt x="68" y="196"/>
                    </a:lnTo>
                    <a:lnTo>
                      <a:pt x="69" y="195"/>
                    </a:lnTo>
                    <a:lnTo>
                      <a:pt x="71" y="193"/>
                    </a:lnTo>
                    <a:lnTo>
                      <a:pt x="74" y="193"/>
                    </a:lnTo>
                    <a:lnTo>
                      <a:pt x="82" y="189"/>
                    </a:lnTo>
                    <a:lnTo>
                      <a:pt x="85" y="189"/>
                    </a:lnTo>
                    <a:lnTo>
                      <a:pt x="88" y="187"/>
                    </a:lnTo>
                    <a:lnTo>
                      <a:pt x="89" y="186"/>
                    </a:lnTo>
                    <a:lnTo>
                      <a:pt x="92" y="183"/>
                    </a:lnTo>
                    <a:lnTo>
                      <a:pt x="92" y="183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89" y="178"/>
                    </a:lnTo>
                    <a:lnTo>
                      <a:pt x="89" y="177"/>
                    </a:lnTo>
                    <a:lnTo>
                      <a:pt x="88" y="175"/>
                    </a:lnTo>
                    <a:lnTo>
                      <a:pt x="88" y="174"/>
                    </a:lnTo>
                    <a:lnTo>
                      <a:pt x="89" y="171"/>
                    </a:lnTo>
                    <a:lnTo>
                      <a:pt x="89" y="168"/>
                    </a:lnTo>
                    <a:lnTo>
                      <a:pt x="91" y="166"/>
                    </a:lnTo>
                    <a:lnTo>
                      <a:pt x="91" y="163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7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8" y="152"/>
                    </a:lnTo>
                    <a:lnTo>
                      <a:pt x="89" y="148"/>
                    </a:lnTo>
                    <a:lnTo>
                      <a:pt x="91" y="146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89" y="142"/>
                    </a:lnTo>
                    <a:lnTo>
                      <a:pt x="89" y="140"/>
                    </a:lnTo>
                    <a:lnTo>
                      <a:pt x="88" y="140"/>
                    </a:lnTo>
                    <a:lnTo>
                      <a:pt x="88" y="139"/>
                    </a:lnTo>
                    <a:lnTo>
                      <a:pt x="89" y="139"/>
                    </a:lnTo>
                    <a:lnTo>
                      <a:pt x="89" y="137"/>
                    </a:lnTo>
                    <a:lnTo>
                      <a:pt x="91" y="131"/>
                    </a:lnTo>
                    <a:lnTo>
                      <a:pt x="92" y="131"/>
                    </a:lnTo>
                    <a:lnTo>
                      <a:pt x="94" y="131"/>
                    </a:lnTo>
                    <a:lnTo>
                      <a:pt x="94" y="131"/>
                    </a:lnTo>
                    <a:lnTo>
                      <a:pt x="95" y="131"/>
                    </a:lnTo>
                    <a:lnTo>
                      <a:pt x="95" y="131"/>
                    </a:lnTo>
                    <a:lnTo>
                      <a:pt x="97" y="130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8" y="122"/>
                    </a:lnTo>
                    <a:lnTo>
                      <a:pt x="98" y="122"/>
                    </a:lnTo>
                    <a:lnTo>
                      <a:pt x="98" y="122"/>
                    </a:lnTo>
                    <a:lnTo>
                      <a:pt x="97" y="120"/>
                    </a:lnTo>
                    <a:lnTo>
                      <a:pt x="95" y="119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5" y="116"/>
                    </a:lnTo>
                    <a:lnTo>
                      <a:pt x="95" y="116"/>
                    </a:lnTo>
                    <a:lnTo>
                      <a:pt x="97" y="116"/>
                    </a:lnTo>
                    <a:lnTo>
                      <a:pt x="97" y="116"/>
                    </a:lnTo>
                    <a:lnTo>
                      <a:pt x="100" y="113"/>
                    </a:lnTo>
                    <a:lnTo>
                      <a:pt x="97" y="111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8" y="108"/>
                    </a:lnTo>
                    <a:lnTo>
                      <a:pt x="98" y="108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101" y="108"/>
                    </a:lnTo>
                    <a:lnTo>
                      <a:pt x="101" y="108"/>
                    </a:lnTo>
                    <a:lnTo>
                      <a:pt x="101" y="107"/>
                    </a:lnTo>
                    <a:lnTo>
                      <a:pt x="101" y="105"/>
                    </a:lnTo>
                    <a:lnTo>
                      <a:pt x="101" y="104"/>
                    </a:lnTo>
                    <a:lnTo>
                      <a:pt x="101" y="101"/>
                    </a:lnTo>
                    <a:lnTo>
                      <a:pt x="104" y="96"/>
                    </a:lnTo>
                    <a:lnTo>
                      <a:pt x="106" y="96"/>
                    </a:lnTo>
                    <a:lnTo>
                      <a:pt x="107" y="95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2"/>
                    </a:lnTo>
                    <a:lnTo>
                      <a:pt x="106" y="90"/>
                    </a:lnTo>
                    <a:lnTo>
                      <a:pt x="107" y="90"/>
                    </a:lnTo>
                    <a:lnTo>
                      <a:pt x="107" y="89"/>
                    </a:lnTo>
                    <a:lnTo>
                      <a:pt x="109" y="87"/>
                    </a:lnTo>
                    <a:lnTo>
                      <a:pt x="110" y="86"/>
                    </a:lnTo>
                    <a:lnTo>
                      <a:pt x="110" y="82"/>
                    </a:lnTo>
                    <a:lnTo>
                      <a:pt x="110" y="79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9" y="76"/>
                    </a:lnTo>
                    <a:lnTo>
                      <a:pt x="110" y="76"/>
                    </a:lnTo>
                    <a:lnTo>
                      <a:pt x="110" y="76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2" y="72"/>
                    </a:lnTo>
                    <a:lnTo>
                      <a:pt x="113" y="70"/>
                    </a:lnTo>
                    <a:lnTo>
                      <a:pt x="116" y="67"/>
                    </a:lnTo>
                    <a:lnTo>
                      <a:pt x="118" y="66"/>
                    </a:lnTo>
                    <a:lnTo>
                      <a:pt x="120" y="66"/>
                    </a:lnTo>
                    <a:lnTo>
                      <a:pt x="120" y="66"/>
                    </a:lnTo>
                    <a:lnTo>
                      <a:pt x="121" y="64"/>
                    </a:lnTo>
                    <a:lnTo>
                      <a:pt x="126" y="60"/>
                    </a:lnTo>
                    <a:lnTo>
                      <a:pt x="129" y="57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5"/>
                    </a:lnTo>
                    <a:lnTo>
                      <a:pt x="132" y="52"/>
                    </a:lnTo>
                    <a:lnTo>
                      <a:pt x="132" y="52"/>
                    </a:lnTo>
                    <a:lnTo>
                      <a:pt x="132" y="49"/>
                    </a:lnTo>
                    <a:lnTo>
                      <a:pt x="132" y="46"/>
                    </a:lnTo>
                    <a:lnTo>
                      <a:pt x="130" y="44"/>
                    </a:lnTo>
                    <a:lnTo>
                      <a:pt x="126" y="37"/>
                    </a:lnTo>
                    <a:lnTo>
                      <a:pt x="123" y="31"/>
                    </a:lnTo>
                    <a:lnTo>
                      <a:pt x="120" y="26"/>
                    </a:lnTo>
                    <a:lnTo>
                      <a:pt x="120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56" name="Freeform 182">
                <a:extLst>
                  <a:ext uri="{FF2B5EF4-FFF2-40B4-BE49-F238E27FC236}">
                    <a16:creationId xmlns:a16="http://schemas.microsoft.com/office/drawing/2014/main" id="{E213FCF8-7352-E77E-2E81-1ABBA831B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801"/>
                <a:ext cx="48" cy="24"/>
              </a:xfrm>
              <a:custGeom>
                <a:avLst/>
                <a:gdLst>
                  <a:gd name="T0" fmla="*/ 0 w 97"/>
                  <a:gd name="T1" fmla="*/ 5 h 49"/>
                  <a:gd name="T2" fmla="*/ 6 w 97"/>
                  <a:gd name="T3" fmla="*/ 14 h 49"/>
                  <a:gd name="T4" fmla="*/ 14 w 97"/>
                  <a:gd name="T5" fmla="*/ 21 h 49"/>
                  <a:gd name="T6" fmla="*/ 23 w 97"/>
                  <a:gd name="T7" fmla="*/ 18 h 49"/>
                  <a:gd name="T8" fmla="*/ 35 w 97"/>
                  <a:gd name="T9" fmla="*/ 27 h 49"/>
                  <a:gd name="T10" fmla="*/ 36 w 97"/>
                  <a:gd name="T11" fmla="*/ 38 h 49"/>
                  <a:gd name="T12" fmla="*/ 32 w 97"/>
                  <a:gd name="T13" fmla="*/ 46 h 49"/>
                  <a:gd name="T14" fmla="*/ 36 w 97"/>
                  <a:gd name="T15" fmla="*/ 49 h 49"/>
                  <a:gd name="T16" fmla="*/ 48 w 97"/>
                  <a:gd name="T17" fmla="*/ 36 h 49"/>
                  <a:gd name="T18" fmla="*/ 56 w 97"/>
                  <a:gd name="T19" fmla="*/ 39 h 49"/>
                  <a:gd name="T20" fmla="*/ 68 w 97"/>
                  <a:gd name="T21" fmla="*/ 33 h 49"/>
                  <a:gd name="T22" fmla="*/ 76 w 97"/>
                  <a:gd name="T23" fmla="*/ 38 h 49"/>
                  <a:gd name="T24" fmla="*/ 86 w 97"/>
                  <a:gd name="T25" fmla="*/ 36 h 49"/>
                  <a:gd name="T26" fmla="*/ 89 w 97"/>
                  <a:gd name="T27" fmla="*/ 44 h 49"/>
                  <a:gd name="T28" fmla="*/ 97 w 97"/>
                  <a:gd name="T29" fmla="*/ 43 h 49"/>
                  <a:gd name="T30" fmla="*/ 95 w 97"/>
                  <a:gd name="T31" fmla="*/ 39 h 49"/>
                  <a:gd name="T32" fmla="*/ 97 w 97"/>
                  <a:gd name="T33" fmla="*/ 29 h 49"/>
                  <a:gd name="T34" fmla="*/ 95 w 97"/>
                  <a:gd name="T35" fmla="*/ 27 h 49"/>
                  <a:gd name="T36" fmla="*/ 95 w 97"/>
                  <a:gd name="T37" fmla="*/ 24 h 49"/>
                  <a:gd name="T38" fmla="*/ 95 w 97"/>
                  <a:gd name="T39" fmla="*/ 24 h 49"/>
                  <a:gd name="T40" fmla="*/ 94 w 97"/>
                  <a:gd name="T41" fmla="*/ 17 h 49"/>
                  <a:gd name="T42" fmla="*/ 91 w 97"/>
                  <a:gd name="T43" fmla="*/ 6 h 49"/>
                  <a:gd name="T44" fmla="*/ 91 w 97"/>
                  <a:gd name="T45" fmla="*/ 0 h 49"/>
                  <a:gd name="T46" fmla="*/ 89 w 97"/>
                  <a:gd name="T47" fmla="*/ 0 h 49"/>
                  <a:gd name="T48" fmla="*/ 85 w 97"/>
                  <a:gd name="T49" fmla="*/ 2 h 49"/>
                  <a:gd name="T50" fmla="*/ 82 w 97"/>
                  <a:gd name="T51" fmla="*/ 3 h 49"/>
                  <a:gd name="T52" fmla="*/ 76 w 97"/>
                  <a:gd name="T53" fmla="*/ 3 h 49"/>
                  <a:gd name="T54" fmla="*/ 71 w 97"/>
                  <a:gd name="T55" fmla="*/ 6 h 49"/>
                  <a:gd name="T56" fmla="*/ 70 w 97"/>
                  <a:gd name="T57" fmla="*/ 6 h 49"/>
                  <a:gd name="T58" fmla="*/ 65 w 97"/>
                  <a:gd name="T59" fmla="*/ 6 h 49"/>
                  <a:gd name="T60" fmla="*/ 62 w 97"/>
                  <a:gd name="T61" fmla="*/ 8 h 49"/>
                  <a:gd name="T62" fmla="*/ 59 w 97"/>
                  <a:gd name="T63" fmla="*/ 9 h 49"/>
                  <a:gd name="T64" fmla="*/ 47 w 97"/>
                  <a:gd name="T65" fmla="*/ 6 h 49"/>
                  <a:gd name="T66" fmla="*/ 47 w 97"/>
                  <a:gd name="T67" fmla="*/ 5 h 49"/>
                  <a:gd name="T68" fmla="*/ 44 w 97"/>
                  <a:gd name="T69" fmla="*/ 6 h 49"/>
                  <a:gd name="T70" fmla="*/ 38 w 97"/>
                  <a:gd name="T71" fmla="*/ 6 h 49"/>
                  <a:gd name="T72" fmla="*/ 35 w 97"/>
                  <a:gd name="T73" fmla="*/ 6 h 49"/>
                  <a:gd name="T74" fmla="*/ 32 w 97"/>
                  <a:gd name="T75" fmla="*/ 5 h 49"/>
                  <a:gd name="T76" fmla="*/ 29 w 97"/>
                  <a:gd name="T77" fmla="*/ 5 h 49"/>
                  <a:gd name="T78" fmla="*/ 26 w 97"/>
                  <a:gd name="T79" fmla="*/ 3 h 49"/>
                  <a:gd name="T80" fmla="*/ 21 w 97"/>
                  <a:gd name="T81" fmla="*/ 0 h 49"/>
                  <a:gd name="T82" fmla="*/ 10 w 97"/>
                  <a:gd name="T8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7" h="49">
                    <a:moveTo>
                      <a:pt x="10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14" y="18"/>
                    </a:lnTo>
                    <a:lnTo>
                      <a:pt x="14" y="21"/>
                    </a:lnTo>
                    <a:lnTo>
                      <a:pt x="18" y="21"/>
                    </a:lnTo>
                    <a:lnTo>
                      <a:pt x="23" y="18"/>
                    </a:lnTo>
                    <a:lnTo>
                      <a:pt x="30" y="21"/>
                    </a:lnTo>
                    <a:lnTo>
                      <a:pt x="35" y="27"/>
                    </a:lnTo>
                    <a:lnTo>
                      <a:pt x="32" y="33"/>
                    </a:lnTo>
                    <a:lnTo>
                      <a:pt x="36" y="38"/>
                    </a:lnTo>
                    <a:lnTo>
                      <a:pt x="35" y="41"/>
                    </a:lnTo>
                    <a:lnTo>
                      <a:pt x="32" y="46"/>
                    </a:lnTo>
                    <a:lnTo>
                      <a:pt x="29" y="47"/>
                    </a:lnTo>
                    <a:lnTo>
                      <a:pt x="36" y="49"/>
                    </a:lnTo>
                    <a:lnTo>
                      <a:pt x="41" y="46"/>
                    </a:lnTo>
                    <a:lnTo>
                      <a:pt x="48" y="36"/>
                    </a:lnTo>
                    <a:lnTo>
                      <a:pt x="54" y="36"/>
                    </a:lnTo>
                    <a:lnTo>
                      <a:pt x="56" y="39"/>
                    </a:lnTo>
                    <a:lnTo>
                      <a:pt x="62" y="39"/>
                    </a:lnTo>
                    <a:lnTo>
                      <a:pt x="68" y="33"/>
                    </a:lnTo>
                    <a:lnTo>
                      <a:pt x="74" y="35"/>
                    </a:lnTo>
                    <a:lnTo>
                      <a:pt x="76" y="38"/>
                    </a:lnTo>
                    <a:lnTo>
                      <a:pt x="80" y="35"/>
                    </a:lnTo>
                    <a:lnTo>
                      <a:pt x="86" y="36"/>
                    </a:lnTo>
                    <a:lnTo>
                      <a:pt x="88" y="39"/>
                    </a:lnTo>
                    <a:lnTo>
                      <a:pt x="89" y="44"/>
                    </a:lnTo>
                    <a:lnTo>
                      <a:pt x="97" y="44"/>
                    </a:lnTo>
                    <a:lnTo>
                      <a:pt x="97" y="43"/>
                    </a:lnTo>
                    <a:lnTo>
                      <a:pt x="95" y="43"/>
                    </a:lnTo>
                    <a:lnTo>
                      <a:pt x="95" y="39"/>
                    </a:lnTo>
                    <a:lnTo>
                      <a:pt x="95" y="32"/>
                    </a:lnTo>
                    <a:lnTo>
                      <a:pt x="97" y="29"/>
                    </a:lnTo>
                    <a:lnTo>
                      <a:pt x="97" y="27"/>
                    </a:lnTo>
                    <a:lnTo>
                      <a:pt x="95" y="27"/>
                    </a:lnTo>
                    <a:lnTo>
                      <a:pt x="95" y="26"/>
                    </a:lnTo>
                    <a:lnTo>
                      <a:pt x="95" y="24"/>
                    </a:lnTo>
                    <a:lnTo>
                      <a:pt x="95" y="24"/>
                    </a:lnTo>
                    <a:lnTo>
                      <a:pt x="95" y="24"/>
                    </a:lnTo>
                    <a:lnTo>
                      <a:pt x="95" y="21"/>
                    </a:lnTo>
                    <a:lnTo>
                      <a:pt x="94" y="17"/>
                    </a:lnTo>
                    <a:lnTo>
                      <a:pt x="92" y="12"/>
                    </a:lnTo>
                    <a:lnTo>
                      <a:pt x="91" y="6"/>
                    </a:lnTo>
                    <a:lnTo>
                      <a:pt x="91" y="2"/>
                    </a:lnTo>
                    <a:lnTo>
                      <a:pt x="91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6" y="0"/>
                    </a:lnTo>
                    <a:lnTo>
                      <a:pt x="85" y="2"/>
                    </a:lnTo>
                    <a:lnTo>
                      <a:pt x="83" y="3"/>
                    </a:lnTo>
                    <a:lnTo>
                      <a:pt x="82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4" y="5"/>
                    </a:lnTo>
                    <a:lnTo>
                      <a:pt x="71" y="6"/>
                    </a:lnTo>
                    <a:lnTo>
                      <a:pt x="71" y="6"/>
                    </a:lnTo>
                    <a:lnTo>
                      <a:pt x="70" y="6"/>
                    </a:lnTo>
                    <a:lnTo>
                      <a:pt x="68" y="6"/>
                    </a:lnTo>
                    <a:lnTo>
                      <a:pt x="65" y="6"/>
                    </a:lnTo>
                    <a:lnTo>
                      <a:pt x="65" y="8"/>
                    </a:lnTo>
                    <a:lnTo>
                      <a:pt x="62" y="8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5" y="6"/>
                    </a:lnTo>
                    <a:lnTo>
                      <a:pt x="44" y="6"/>
                    </a:lnTo>
                    <a:lnTo>
                      <a:pt x="42" y="6"/>
                    </a:lnTo>
                    <a:lnTo>
                      <a:pt x="38" y="6"/>
                    </a:lnTo>
                    <a:lnTo>
                      <a:pt x="36" y="6"/>
                    </a:lnTo>
                    <a:lnTo>
                      <a:pt x="35" y="6"/>
                    </a:lnTo>
                    <a:lnTo>
                      <a:pt x="35" y="5"/>
                    </a:lnTo>
                    <a:lnTo>
                      <a:pt x="32" y="5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7" y="5"/>
                    </a:lnTo>
                    <a:lnTo>
                      <a:pt x="26" y="3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57" name="Freeform 183">
                <a:extLst>
                  <a:ext uri="{FF2B5EF4-FFF2-40B4-BE49-F238E27FC236}">
                    <a16:creationId xmlns:a16="http://schemas.microsoft.com/office/drawing/2014/main" id="{2F43B005-3A5A-E379-F391-3897F08B2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3845"/>
                <a:ext cx="51" cy="45"/>
              </a:xfrm>
              <a:custGeom>
                <a:avLst/>
                <a:gdLst>
                  <a:gd name="T0" fmla="*/ 31 w 102"/>
                  <a:gd name="T1" fmla="*/ 3 h 90"/>
                  <a:gd name="T2" fmla="*/ 25 w 102"/>
                  <a:gd name="T3" fmla="*/ 5 h 90"/>
                  <a:gd name="T4" fmla="*/ 25 w 102"/>
                  <a:gd name="T5" fmla="*/ 3 h 90"/>
                  <a:gd name="T6" fmla="*/ 22 w 102"/>
                  <a:gd name="T7" fmla="*/ 0 h 90"/>
                  <a:gd name="T8" fmla="*/ 19 w 102"/>
                  <a:gd name="T9" fmla="*/ 2 h 90"/>
                  <a:gd name="T10" fmla="*/ 14 w 102"/>
                  <a:gd name="T11" fmla="*/ 3 h 90"/>
                  <a:gd name="T12" fmla="*/ 13 w 102"/>
                  <a:gd name="T13" fmla="*/ 5 h 90"/>
                  <a:gd name="T14" fmla="*/ 14 w 102"/>
                  <a:gd name="T15" fmla="*/ 6 h 90"/>
                  <a:gd name="T16" fmla="*/ 16 w 102"/>
                  <a:gd name="T17" fmla="*/ 15 h 90"/>
                  <a:gd name="T18" fmla="*/ 14 w 102"/>
                  <a:gd name="T19" fmla="*/ 18 h 90"/>
                  <a:gd name="T20" fmla="*/ 14 w 102"/>
                  <a:gd name="T21" fmla="*/ 21 h 90"/>
                  <a:gd name="T22" fmla="*/ 16 w 102"/>
                  <a:gd name="T23" fmla="*/ 21 h 90"/>
                  <a:gd name="T24" fmla="*/ 20 w 102"/>
                  <a:gd name="T25" fmla="*/ 21 h 90"/>
                  <a:gd name="T26" fmla="*/ 22 w 102"/>
                  <a:gd name="T27" fmla="*/ 24 h 90"/>
                  <a:gd name="T28" fmla="*/ 22 w 102"/>
                  <a:gd name="T29" fmla="*/ 27 h 90"/>
                  <a:gd name="T30" fmla="*/ 19 w 102"/>
                  <a:gd name="T31" fmla="*/ 29 h 90"/>
                  <a:gd name="T32" fmla="*/ 17 w 102"/>
                  <a:gd name="T33" fmla="*/ 31 h 90"/>
                  <a:gd name="T34" fmla="*/ 14 w 102"/>
                  <a:gd name="T35" fmla="*/ 27 h 90"/>
                  <a:gd name="T36" fmla="*/ 11 w 102"/>
                  <a:gd name="T37" fmla="*/ 29 h 90"/>
                  <a:gd name="T38" fmla="*/ 10 w 102"/>
                  <a:gd name="T39" fmla="*/ 31 h 90"/>
                  <a:gd name="T40" fmla="*/ 8 w 102"/>
                  <a:gd name="T41" fmla="*/ 43 h 90"/>
                  <a:gd name="T42" fmla="*/ 8 w 102"/>
                  <a:gd name="T43" fmla="*/ 50 h 90"/>
                  <a:gd name="T44" fmla="*/ 7 w 102"/>
                  <a:gd name="T45" fmla="*/ 53 h 90"/>
                  <a:gd name="T46" fmla="*/ 3 w 102"/>
                  <a:gd name="T47" fmla="*/ 56 h 90"/>
                  <a:gd name="T48" fmla="*/ 3 w 102"/>
                  <a:gd name="T49" fmla="*/ 61 h 90"/>
                  <a:gd name="T50" fmla="*/ 0 w 102"/>
                  <a:gd name="T51" fmla="*/ 67 h 90"/>
                  <a:gd name="T52" fmla="*/ 14 w 102"/>
                  <a:gd name="T53" fmla="*/ 67 h 90"/>
                  <a:gd name="T54" fmla="*/ 31 w 102"/>
                  <a:gd name="T55" fmla="*/ 69 h 90"/>
                  <a:gd name="T56" fmla="*/ 60 w 102"/>
                  <a:gd name="T57" fmla="*/ 73 h 90"/>
                  <a:gd name="T58" fmla="*/ 67 w 102"/>
                  <a:gd name="T59" fmla="*/ 81 h 90"/>
                  <a:gd name="T60" fmla="*/ 78 w 102"/>
                  <a:gd name="T61" fmla="*/ 87 h 90"/>
                  <a:gd name="T62" fmla="*/ 84 w 102"/>
                  <a:gd name="T63" fmla="*/ 79 h 90"/>
                  <a:gd name="T64" fmla="*/ 87 w 102"/>
                  <a:gd name="T65" fmla="*/ 67 h 90"/>
                  <a:gd name="T66" fmla="*/ 95 w 102"/>
                  <a:gd name="T67" fmla="*/ 27 h 90"/>
                  <a:gd name="T68" fmla="*/ 95 w 102"/>
                  <a:gd name="T69" fmla="*/ 24 h 90"/>
                  <a:gd name="T70" fmla="*/ 101 w 102"/>
                  <a:gd name="T71" fmla="*/ 14 h 90"/>
                  <a:gd name="T72" fmla="*/ 102 w 102"/>
                  <a:gd name="T73" fmla="*/ 6 h 90"/>
                  <a:gd name="T74" fmla="*/ 95 w 102"/>
                  <a:gd name="T75" fmla="*/ 6 h 90"/>
                  <a:gd name="T76" fmla="*/ 88 w 102"/>
                  <a:gd name="T77" fmla="*/ 6 h 90"/>
                  <a:gd name="T78" fmla="*/ 87 w 102"/>
                  <a:gd name="T79" fmla="*/ 8 h 90"/>
                  <a:gd name="T80" fmla="*/ 90 w 102"/>
                  <a:gd name="T81" fmla="*/ 11 h 90"/>
                  <a:gd name="T82" fmla="*/ 92 w 102"/>
                  <a:gd name="T83" fmla="*/ 17 h 90"/>
                  <a:gd name="T84" fmla="*/ 87 w 102"/>
                  <a:gd name="T85" fmla="*/ 17 h 90"/>
                  <a:gd name="T86" fmla="*/ 85 w 102"/>
                  <a:gd name="T87" fmla="*/ 17 h 90"/>
                  <a:gd name="T88" fmla="*/ 76 w 102"/>
                  <a:gd name="T89" fmla="*/ 17 h 90"/>
                  <a:gd name="T90" fmla="*/ 73 w 102"/>
                  <a:gd name="T91" fmla="*/ 15 h 90"/>
                  <a:gd name="T92" fmla="*/ 73 w 102"/>
                  <a:gd name="T93" fmla="*/ 12 h 90"/>
                  <a:gd name="T94" fmla="*/ 79 w 102"/>
                  <a:gd name="T95" fmla="*/ 12 h 90"/>
                  <a:gd name="T96" fmla="*/ 81 w 102"/>
                  <a:gd name="T97" fmla="*/ 9 h 90"/>
                  <a:gd name="T98" fmla="*/ 79 w 102"/>
                  <a:gd name="T99" fmla="*/ 6 h 90"/>
                  <a:gd name="T100" fmla="*/ 75 w 102"/>
                  <a:gd name="T101" fmla="*/ 6 h 90"/>
                  <a:gd name="T102" fmla="*/ 72 w 102"/>
                  <a:gd name="T103" fmla="*/ 8 h 90"/>
                  <a:gd name="T104" fmla="*/ 66 w 102"/>
                  <a:gd name="T105" fmla="*/ 11 h 90"/>
                  <a:gd name="T106" fmla="*/ 60 w 102"/>
                  <a:gd name="T107" fmla="*/ 12 h 90"/>
                  <a:gd name="T108" fmla="*/ 54 w 102"/>
                  <a:gd name="T109" fmla="*/ 12 h 90"/>
                  <a:gd name="T110" fmla="*/ 48 w 102"/>
                  <a:gd name="T111" fmla="*/ 11 h 90"/>
                  <a:gd name="T112" fmla="*/ 44 w 102"/>
                  <a:gd name="T113" fmla="*/ 9 h 90"/>
                  <a:gd name="T114" fmla="*/ 41 w 102"/>
                  <a:gd name="T115" fmla="*/ 6 h 90"/>
                  <a:gd name="T116" fmla="*/ 38 w 102"/>
                  <a:gd name="T117" fmla="*/ 5 h 90"/>
                  <a:gd name="T118" fmla="*/ 35 w 102"/>
                  <a:gd name="T119" fmla="*/ 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2" h="90">
                    <a:moveTo>
                      <a:pt x="34" y="5"/>
                    </a:moveTo>
                    <a:lnTo>
                      <a:pt x="31" y="3"/>
                    </a:lnTo>
                    <a:lnTo>
                      <a:pt x="31" y="3"/>
                    </a:lnTo>
                    <a:lnTo>
                      <a:pt x="28" y="5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4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6" y="9"/>
                    </a:lnTo>
                    <a:lnTo>
                      <a:pt x="14" y="11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4" y="18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1"/>
                    </a:lnTo>
                    <a:lnTo>
                      <a:pt x="22" y="23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0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7" y="31"/>
                    </a:lnTo>
                    <a:lnTo>
                      <a:pt x="16" y="29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13" y="27"/>
                    </a:lnTo>
                    <a:lnTo>
                      <a:pt x="13" y="27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0" y="32"/>
                    </a:lnTo>
                    <a:lnTo>
                      <a:pt x="10" y="38"/>
                    </a:lnTo>
                    <a:lnTo>
                      <a:pt x="8" y="43"/>
                    </a:lnTo>
                    <a:lnTo>
                      <a:pt x="8" y="47"/>
                    </a:lnTo>
                    <a:lnTo>
                      <a:pt x="8" y="49"/>
                    </a:lnTo>
                    <a:lnTo>
                      <a:pt x="8" y="50"/>
                    </a:lnTo>
                    <a:lnTo>
                      <a:pt x="8" y="52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5" y="53"/>
                    </a:lnTo>
                    <a:lnTo>
                      <a:pt x="5" y="55"/>
                    </a:lnTo>
                    <a:lnTo>
                      <a:pt x="3" y="56"/>
                    </a:lnTo>
                    <a:lnTo>
                      <a:pt x="3" y="58"/>
                    </a:lnTo>
                    <a:lnTo>
                      <a:pt x="3" y="59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2"/>
                    </a:lnTo>
                    <a:lnTo>
                      <a:pt x="0" y="67"/>
                    </a:lnTo>
                    <a:lnTo>
                      <a:pt x="2" y="67"/>
                    </a:lnTo>
                    <a:lnTo>
                      <a:pt x="3" y="67"/>
                    </a:lnTo>
                    <a:lnTo>
                      <a:pt x="14" y="67"/>
                    </a:lnTo>
                    <a:lnTo>
                      <a:pt x="19" y="67"/>
                    </a:lnTo>
                    <a:lnTo>
                      <a:pt x="25" y="70"/>
                    </a:lnTo>
                    <a:lnTo>
                      <a:pt x="31" y="69"/>
                    </a:lnTo>
                    <a:lnTo>
                      <a:pt x="49" y="70"/>
                    </a:lnTo>
                    <a:lnTo>
                      <a:pt x="60" y="72"/>
                    </a:lnTo>
                    <a:lnTo>
                      <a:pt x="60" y="73"/>
                    </a:lnTo>
                    <a:lnTo>
                      <a:pt x="63" y="75"/>
                    </a:lnTo>
                    <a:lnTo>
                      <a:pt x="64" y="75"/>
                    </a:lnTo>
                    <a:lnTo>
                      <a:pt x="67" y="81"/>
                    </a:lnTo>
                    <a:lnTo>
                      <a:pt x="70" y="82"/>
                    </a:lnTo>
                    <a:lnTo>
                      <a:pt x="75" y="85"/>
                    </a:lnTo>
                    <a:lnTo>
                      <a:pt x="78" y="87"/>
                    </a:lnTo>
                    <a:lnTo>
                      <a:pt x="82" y="90"/>
                    </a:lnTo>
                    <a:lnTo>
                      <a:pt x="85" y="81"/>
                    </a:lnTo>
                    <a:lnTo>
                      <a:pt x="84" y="79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7" y="67"/>
                    </a:lnTo>
                    <a:lnTo>
                      <a:pt x="102" y="32"/>
                    </a:lnTo>
                    <a:lnTo>
                      <a:pt x="96" y="27"/>
                    </a:lnTo>
                    <a:lnTo>
                      <a:pt x="95" y="27"/>
                    </a:lnTo>
                    <a:lnTo>
                      <a:pt x="95" y="26"/>
                    </a:lnTo>
                    <a:lnTo>
                      <a:pt x="95" y="24"/>
                    </a:lnTo>
                    <a:lnTo>
                      <a:pt x="95" y="24"/>
                    </a:lnTo>
                    <a:lnTo>
                      <a:pt x="95" y="23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2"/>
                    </a:lnTo>
                    <a:lnTo>
                      <a:pt x="101" y="11"/>
                    </a:lnTo>
                    <a:lnTo>
                      <a:pt x="102" y="6"/>
                    </a:lnTo>
                    <a:lnTo>
                      <a:pt x="102" y="6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2" y="6"/>
                    </a:lnTo>
                    <a:lnTo>
                      <a:pt x="90" y="6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87" y="6"/>
                    </a:lnTo>
                    <a:lnTo>
                      <a:pt x="87" y="8"/>
                    </a:lnTo>
                    <a:lnTo>
                      <a:pt x="87" y="9"/>
                    </a:lnTo>
                    <a:lnTo>
                      <a:pt x="88" y="9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2" y="15"/>
                    </a:lnTo>
                    <a:lnTo>
                      <a:pt x="92" y="17"/>
                    </a:lnTo>
                    <a:lnTo>
                      <a:pt x="90" y="17"/>
                    </a:lnTo>
                    <a:lnTo>
                      <a:pt x="88" y="17"/>
                    </a:lnTo>
                    <a:lnTo>
                      <a:pt x="87" y="17"/>
                    </a:lnTo>
                    <a:lnTo>
                      <a:pt x="87" y="15"/>
                    </a:lnTo>
                    <a:lnTo>
                      <a:pt x="85" y="15"/>
                    </a:lnTo>
                    <a:lnTo>
                      <a:pt x="85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5" y="17"/>
                    </a:lnTo>
                    <a:lnTo>
                      <a:pt x="75" y="17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3" y="12"/>
                    </a:lnTo>
                    <a:lnTo>
                      <a:pt x="78" y="12"/>
                    </a:lnTo>
                    <a:lnTo>
                      <a:pt x="79" y="12"/>
                    </a:lnTo>
                    <a:lnTo>
                      <a:pt x="79" y="12"/>
                    </a:lnTo>
                    <a:lnTo>
                      <a:pt x="81" y="11"/>
                    </a:lnTo>
                    <a:lnTo>
                      <a:pt x="81" y="9"/>
                    </a:lnTo>
                    <a:lnTo>
                      <a:pt x="81" y="9"/>
                    </a:lnTo>
                    <a:lnTo>
                      <a:pt x="81" y="6"/>
                    </a:lnTo>
                    <a:lnTo>
                      <a:pt x="79" y="6"/>
                    </a:lnTo>
                    <a:lnTo>
                      <a:pt x="79" y="6"/>
                    </a:lnTo>
                    <a:lnTo>
                      <a:pt x="78" y="6"/>
                    </a:lnTo>
                    <a:lnTo>
                      <a:pt x="76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3" y="6"/>
                    </a:lnTo>
                    <a:lnTo>
                      <a:pt x="72" y="8"/>
                    </a:lnTo>
                    <a:lnTo>
                      <a:pt x="70" y="8"/>
                    </a:lnTo>
                    <a:lnTo>
                      <a:pt x="66" y="9"/>
                    </a:lnTo>
                    <a:lnTo>
                      <a:pt x="66" y="11"/>
                    </a:lnTo>
                    <a:lnTo>
                      <a:pt x="63" y="12"/>
                    </a:lnTo>
                    <a:lnTo>
                      <a:pt x="61" y="12"/>
                    </a:lnTo>
                    <a:lnTo>
                      <a:pt x="60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4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48" y="11"/>
                    </a:lnTo>
                    <a:lnTo>
                      <a:pt x="46" y="11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3" y="9"/>
                    </a:lnTo>
                    <a:lnTo>
                      <a:pt x="41" y="8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38" y="6"/>
                    </a:lnTo>
                    <a:lnTo>
                      <a:pt x="38" y="5"/>
                    </a:lnTo>
                    <a:lnTo>
                      <a:pt x="37" y="5"/>
                    </a:lnTo>
                    <a:lnTo>
                      <a:pt x="37" y="6"/>
                    </a:lnTo>
                    <a:lnTo>
                      <a:pt x="35" y="6"/>
                    </a:lnTo>
                    <a:lnTo>
                      <a:pt x="34" y="6"/>
                    </a:lnTo>
                    <a:lnTo>
                      <a:pt x="34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58" name="Freeform 184">
                <a:extLst>
                  <a:ext uri="{FF2B5EF4-FFF2-40B4-BE49-F238E27FC236}">
                    <a16:creationId xmlns:a16="http://schemas.microsoft.com/office/drawing/2014/main" id="{35106B14-8A36-BD26-A0E4-4A00D0EB5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879"/>
                <a:ext cx="127" cy="99"/>
              </a:xfrm>
              <a:custGeom>
                <a:avLst/>
                <a:gdLst>
                  <a:gd name="T0" fmla="*/ 98 w 253"/>
                  <a:gd name="T1" fmla="*/ 8 h 199"/>
                  <a:gd name="T2" fmla="*/ 94 w 253"/>
                  <a:gd name="T3" fmla="*/ 5 h 199"/>
                  <a:gd name="T4" fmla="*/ 59 w 253"/>
                  <a:gd name="T5" fmla="*/ 3 h 199"/>
                  <a:gd name="T6" fmla="*/ 37 w 253"/>
                  <a:gd name="T7" fmla="*/ 0 h 199"/>
                  <a:gd name="T8" fmla="*/ 36 w 253"/>
                  <a:gd name="T9" fmla="*/ 3 h 199"/>
                  <a:gd name="T10" fmla="*/ 37 w 253"/>
                  <a:gd name="T11" fmla="*/ 9 h 199"/>
                  <a:gd name="T12" fmla="*/ 41 w 253"/>
                  <a:gd name="T13" fmla="*/ 15 h 199"/>
                  <a:gd name="T14" fmla="*/ 44 w 253"/>
                  <a:gd name="T15" fmla="*/ 24 h 199"/>
                  <a:gd name="T16" fmla="*/ 45 w 253"/>
                  <a:gd name="T17" fmla="*/ 30 h 199"/>
                  <a:gd name="T18" fmla="*/ 45 w 253"/>
                  <a:gd name="T19" fmla="*/ 36 h 199"/>
                  <a:gd name="T20" fmla="*/ 45 w 253"/>
                  <a:gd name="T21" fmla="*/ 44 h 199"/>
                  <a:gd name="T22" fmla="*/ 42 w 253"/>
                  <a:gd name="T23" fmla="*/ 55 h 199"/>
                  <a:gd name="T24" fmla="*/ 42 w 253"/>
                  <a:gd name="T25" fmla="*/ 65 h 199"/>
                  <a:gd name="T26" fmla="*/ 41 w 253"/>
                  <a:gd name="T27" fmla="*/ 68 h 199"/>
                  <a:gd name="T28" fmla="*/ 37 w 253"/>
                  <a:gd name="T29" fmla="*/ 76 h 199"/>
                  <a:gd name="T30" fmla="*/ 37 w 253"/>
                  <a:gd name="T31" fmla="*/ 84 h 199"/>
                  <a:gd name="T32" fmla="*/ 34 w 253"/>
                  <a:gd name="T33" fmla="*/ 87 h 199"/>
                  <a:gd name="T34" fmla="*/ 31 w 253"/>
                  <a:gd name="T35" fmla="*/ 90 h 199"/>
                  <a:gd name="T36" fmla="*/ 30 w 253"/>
                  <a:gd name="T37" fmla="*/ 91 h 199"/>
                  <a:gd name="T38" fmla="*/ 27 w 253"/>
                  <a:gd name="T39" fmla="*/ 96 h 199"/>
                  <a:gd name="T40" fmla="*/ 24 w 253"/>
                  <a:gd name="T41" fmla="*/ 99 h 199"/>
                  <a:gd name="T42" fmla="*/ 21 w 253"/>
                  <a:gd name="T43" fmla="*/ 102 h 199"/>
                  <a:gd name="T44" fmla="*/ 19 w 253"/>
                  <a:gd name="T45" fmla="*/ 103 h 199"/>
                  <a:gd name="T46" fmla="*/ 10 w 253"/>
                  <a:gd name="T47" fmla="*/ 109 h 199"/>
                  <a:gd name="T48" fmla="*/ 7 w 253"/>
                  <a:gd name="T49" fmla="*/ 111 h 199"/>
                  <a:gd name="T50" fmla="*/ 6 w 253"/>
                  <a:gd name="T51" fmla="*/ 112 h 199"/>
                  <a:gd name="T52" fmla="*/ 1 w 253"/>
                  <a:gd name="T53" fmla="*/ 116 h 199"/>
                  <a:gd name="T54" fmla="*/ 0 w 253"/>
                  <a:gd name="T55" fmla="*/ 116 h 199"/>
                  <a:gd name="T56" fmla="*/ 25 w 253"/>
                  <a:gd name="T57" fmla="*/ 116 h 199"/>
                  <a:gd name="T58" fmla="*/ 48 w 253"/>
                  <a:gd name="T59" fmla="*/ 120 h 199"/>
                  <a:gd name="T60" fmla="*/ 69 w 253"/>
                  <a:gd name="T61" fmla="*/ 105 h 199"/>
                  <a:gd name="T62" fmla="*/ 82 w 253"/>
                  <a:gd name="T63" fmla="*/ 99 h 199"/>
                  <a:gd name="T64" fmla="*/ 88 w 253"/>
                  <a:gd name="T65" fmla="*/ 88 h 199"/>
                  <a:gd name="T66" fmla="*/ 101 w 253"/>
                  <a:gd name="T67" fmla="*/ 94 h 199"/>
                  <a:gd name="T68" fmla="*/ 110 w 253"/>
                  <a:gd name="T69" fmla="*/ 100 h 199"/>
                  <a:gd name="T70" fmla="*/ 122 w 253"/>
                  <a:gd name="T71" fmla="*/ 122 h 199"/>
                  <a:gd name="T72" fmla="*/ 132 w 253"/>
                  <a:gd name="T73" fmla="*/ 137 h 199"/>
                  <a:gd name="T74" fmla="*/ 171 w 253"/>
                  <a:gd name="T75" fmla="*/ 170 h 199"/>
                  <a:gd name="T76" fmla="*/ 191 w 253"/>
                  <a:gd name="T77" fmla="*/ 182 h 199"/>
                  <a:gd name="T78" fmla="*/ 220 w 253"/>
                  <a:gd name="T79" fmla="*/ 187 h 199"/>
                  <a:gd name="T80" fmla="*/ 227 w 253"/>
                  <a:gd name="T81" fmla="*/ 178 h 199"/>
                  <a:gd name="T82" fmla="*/ 233 w 253"/>
                  <a:gd name="T83" fmla="*/ 161 h 199"/>
                  <a:gd name="T84" fmla="*/ 244 w 253"/>
                  <a:gd name="T85" fmla="*/ 146 h 199"/>
                  <a:gd name="T86" fmla="*/ 245 w 253"/>
                  <a:gd name="T87" fmla="*/ 134 h 199"/>
                  <a:gd name="T88" fmla="*/ 251 w 253"/>
                  <a:gd name="T89" fmla="*/ 125 h 199"/>
                  <a:gd name="T90" fmla="*/ 245 w 253"/>
                  <a:gd name="T91" fmla="*/ 103 h 199"/>
                  <a:gd name="T92" fmla="*/ 241 w 253"/>
                  <a:gd name="T93" fmla="*/ 85 h 199"/>
                  <a:gd name="T94" fmla="*/ 223 w 253"/>
                  <a:gd name="T95" fmla="*/ 81 h 199"/>
                  <a:gd name="T96" fmla="*/ 214 w 253"/>
                  <a:gd name="T97" fmla="*/ 65 h 199"/>
                  <a:gd name="T98" fmla="*/ 185 w 253"/>
                  <a:gd name="T99" fmla="*/ 38 h 199"/>
                  <a:gd name="T100" fmla="*/ 174 w 253"/>
                  <a:gd name="T101" fmla="*/ 33 h 199"/>
                  <a:gd name="T102" fmla="*/ 142 w 253"/>
                  <a:gd name="T103" fmla="*/ 29 h 199"/>
                  <a:gd name="T104" fmla="*/ 135 w 253"/>
                  <a:gd name="T105" fmla="*/ 29 h 199"/>
                  <a:gd name="T106" fmla="*/ 119 w 253"/>
                  <a:gd name="T107" fmla="*/ 26 h 199"/>
                  <a:gd name="T108" fmla="*/ 109 w 253"/>
                  <a:gd name="T109" fmla="*/ 1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3" h="199">
                    <a:moveTo>
                      <a:pt x="104" y="15"/>
                    </a:moveTo>
                    <a:lnTo>
                      <a:pt x="101" y="14"/>
                    </a:lnTo>
                    <a:lnTo>
                      <a:pt x="98" y="8"/>
                    </a:lnTo>
                    <a:lnTo>
                      <a:pt x="97" y="8"/>
                    </a:lnTo>
                    <a:lnTo>
                      <a:pt x="94" y="6"/>
                    </a:lnTo>
                    <a:lnTo>
                      <a:pt x="94" y="5"/>
                    </a:lnTo>
                    <a:lnTo>
                      <a:pt x="83" y="3"/>
                    </a:lnTo>
                    <a:lnTo>
                      <a:pt x="65" y="2"/>
                    </a:lnTo>
                    <a:lnTo>
                      <a:pt x="59" y="3"/>
                    </a:lnTo>
                    <a:lnTo>
                      <a:pt x="53" y="0"/>
                    </a:lnTo>
                    <a:lnTo>
                      <a:pt x="48" y="0"/>
                    </a:lnTo>
                    <a:lnTo>
                      <a:pt x="37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9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7"/>
                    </a:lnTo>
                    <a:lnTo>
                      <a:pt x="45" y="30"/>
                    </a:lnTo>
                    <a:lnTo>
                      <a:pt x="45" y="33"/>
                    </a:lnTo>
                    <a:lnTo>
                      <a:pt x="45" y="35"/>
                    </a:lnTo>
                    <a:lnTo>
                      <a:pt x="45" y="36"/>
                    </a:lnTo>
                    <a:lnTo>
                      <a:pt x="45" y="36"/>
                    </a:lnTo>
                    <a:lnTo>
                      <a:pt x="45" y="41"/>
                    </a:lnTo>
                    <a:lnTo>
                      <a:pt x="45" y="44"/>
                    </a:lnTo>
                    <a:lnTo>
                      <a:pt x="44" y="50"/>
                    </a:lnTo>
                    <a:lnTo>
                      <a:pt x="44" y="52"/>
                    </a:lnTo>
                    <a:lnTo>
                      <a:pt x="42" y="55"/>
                    </a:lnTo>
                    <a:lnTo>
                      <a:pt x="42" y="58"/>
                    </a:lnTo>
                    <a:lnTo>
                      <a:pt x="42" y="59"/>
                    </a:lnTo>
                    <a:lnTo>
                      <a:pt x="42" y="65"/>
                    </a:lnTo>
                    <a:lnTo>
                      <a:pt x="41" y="67"/>
                    </a:lnTo>
                    <a:lnTo>
                      <a:pt x="41" y="67"/>
                    </a:lnTo>
                    <a:lnTo>
                      <a:pt x="41" y="68"/>
                    </a:lnTo>
                    <a:lnTo>
                      <a:pt x="41" y="71"/>
                    </a:lnTo>
                    <a:lnTo>
                      <a:pt x="41" y="73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6" y="84"/>
                    </a:lnTo>
                    <a:lnTo>
                      <a:pt x="34" y="85"/>
                    </a:lnTo>
                    <a:lnTo>
                      <a:pt x="34" y="87"/>
                    </a:lnTo>
                    <a:lnTo>
                      <a:pt x="34" y="87"/>
                    </a:lnTo>
                    <a:lnTo>
                      <a:pt x="31" y="88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0" y="91"/>
                    </a:lnTo>
                    <a:lnTo>
                      <a:pt x="28" y="93"/>
                    </a:lnTo>
                    <a:lnTo>
                      <a:pt x="28" y="93"/>
                    </a:lnTo>
                    <a:lnTo>
                      <a:pt x="27" y="96"/>
                    </a:lnTo>
                    <a:lnTo>
                      <a:pt x="25" y="96"/>
                    </a:lnTo>
                    <a:lnTo>
                      <a:pt x="24" y="97"/>
                    </a:lnTo>
                    <a:lnTo>
                      <a:pt x="24" y="99"/>
                    </a:lnTo>
                    <a:lnTo>
                      <a:pt x="22" y="100"/>
                    </a:lnTo>
                    <a:lnTo>
                      <a:pt x="22" y="100"/>
                    </a:lnTo>
                    <a:lnTo>
                      <a:pt x="21" y="102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2" y="109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9" y="111"/>
                    </a:lnTo>
                    <a:lnTo>
                      <a:pt x="7" y="111"/>
                    </a:lnTo>
                    <a:lnTo>
                      <a:pt x="7" y="111"/>
                    </a:lnTo>
                    <a:lnTo>
                      <a:pt x="7" y="111"/>
                    </a:lnTo>
                    <a:lnTo>
                      <a:pt x="6" y="112"/>
                    </a:lnTo>
                    <a:lnTo>
                      <a:pt x="4" y="114"/>
                    </a:lnTo>
                    <a:lnTo>
                      <a:pt x="4" y="114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6"/>
                    </a:lnTo>
                    <a:lnTo>
                      <a:pt x="13" y="122"/>
                    </a:lnTo>
                    <a:lnTo>
                      <a:pt x="19" y="120"/>
                    </a:lnTo>
                    <a:lnTo>
                      <a:pt x="25" y="116"/>
                    </a:lnTo>
                    <a:lnTo>
                      <a:pt x="31" y="116"/>
                    </a:lnTo>
                    <a:lnTo>
                      <a:pt x="37" y="120"/>
                    </a:lnTo>
                    <a:lnTo>
                      <a:pt x="48" y="120"/>
                    </a:lnTo>
                    <a:lnTo>
                      <a:pt x="53" y="117"/>
                    </a:lnTo>
                    <a:lnTo>
                      <a:pt x="65" y="106"/>
                    </a:lnTo>
                    <a:lnTo>
                      <a:pt x="69" y="105"/>
                    </a:lnTo>
                    <a:lnTo>
                      <a:pt x="74" y="108"/>
                    </a:lnTo>
                    <a:lnTo>
                      <a:pt x="77" y="105"/>
                    </a:lnTo>
                    <a:lnTo>
                      <a:pt x="82" y="99"/>
                    </a:lnTo>
                    <a:lnTo>
                      <a:pt x="82" y="93"/>
                    </a:lnTo>
                    <a:lnTo>
                      <a:pt x="83" y="88"/>
                    </a:lnTo>
                    <a:lnTo>
                      <a:pt x="88" y="88"/>
                    </a:lnTo>
                    <a:lnTo>
                      <a:pt x="94" y="93"/>
                    </a:lnTo>
                    <a:lnTo>
                      <a:pt x="98" y="97"/>
                    </a:lnTo>
                    <a:lnTo>
                      <a:pt x="101" y="94"/>
                    </a:lnTo>
                    <a:lnTo>
                      <a:pt x="106" y="94"/>
                    </a:lnTo>
                    <a:lnTo>
                      <a:pt x="107" y="97"/>
                    </a:lnTo>
                    <a:lnTo>
                      <a:pt x="110" y="100"/>
                    </a:lnTo>
                    <a:lnTo>
                      <a:pt x="116" y="114"/>
                    </a:lnTo>
                    <a:lnTo>
                      <a:pt x="118" y="122"/>
                    </a:lnTo>
                    <a:lnTo>
                      <a:pt x="122" y="122"/>
                    </a:lnTo>
                    <a:lnTo>
                      <a:pt x="127" y="123"/>
                    </a:lnTo>
                    <a:lnTo>
                      <a:pt x="129" y="129"/>
                    </a:lnTo>
                    <a:lnTo>
                      <a:pt x="132" y="137"/>
                    </a:lnTo>
                    <a:lnTo>
                      <a:pt x="144" y="150"/>
                    </a:lnTo>
                    <a:lnTo>
                      <a:pt x="162" y="161"/>
                    </a:lnTo>
                    <a:lnTo>
                      <a:pt x="171" y="170"/>
                    </a:lnTo>
                    <a:lnTo>
                      <a:pt x="176" y="170"/>
                    </a:lnTo>
                    <a:lnTo>
                      <a:pt x="180" y="176"/>
                    </a:lnTo>
                    <a:lnTo>
                      <a:pt x="191" y="182"/>
                    </a:lnTo>
                    <a:lnTo>
                      <a:pt x="197" y="184"/>
                    </a:lnTo>
                    <a:lnTo>
                      <a:pt x="209" y="187"/>
                    </a:lnTo>
                    <a:lnTo>
                      <a:pt x="220" y="187"/>
                    </a:lnTo>
                    <a:lnTo>
                      <a:pt x="238" y="199"/>
                    </a:lnTo>
                    <a:lnTo>
                      <a:pt x="238" y="187"/>
                    </a:lnTo>
                    <a:lnTo>
                      <a:pt x="227" y="178"/>
                    </a:lnTo>
                    <a:lnTo>
                      <a:pt x="227" y="173"/>
                    </a:lnTo>
                    <a:lnTo>
                      <a:pt x="232" y="167"/>
                    </a:lnTo>
                    <a:lnTo>
                      <a:pt x="233" y="161"/>
                    </a:lnTo>
                    <a:lnTo>
                      <a:pt x="236" y="157"/>
                    </a:lnTo>
                    <a:lnTo>
                      <a:pt x="238" y="152"/>
                    </a:lnTo>
                    <a:lnTo>
                      <a:pt x="244" y="146"/>
                    </a:lnTo>
                    <a:lnTo>
                      <a:pt x="247" y="141"/>
                    </a:lnTo>
                    <a:lnTo>
                      <a:pt x="244" y="137"/>
                    </a:lnTo>
                    <a:lnTo>
                      <a:pt x="245" y="134"/>
                    </a:lnTo>
                    <a:lnTo>
                      <a:pt x="250" y="132"/>
                    </a:lnTo>
                    <a:lnTo>
                      <a:pt x="253" y="129"/>
                    </a:lnTo>
                    <a:lnTo>
                      <a:pt x="251" y="125"/>
                    </a:lnTo>
                    <a:lnTo>
                      <a:pt x="247" y="123"/>
                    </a:lnTo>
                    <a:lnTo>
                      <a:pt x="244" y="111"/>
                    </a:lnTo>
                    <a:lnTo>
                      <a:pt x="245" y="103"/>
                    </a:lnTo>
                    <a:lnTo>
                      <a:pt x="248" y="93"/>
                    </a:lnTo>
                    <a:lnTo>
                      <a:pt x="248" y="91"/>
                    </a:lnTo>
                    <a:lnTo>
                      <a:pt x="241" y="85"/>
                    </a:lnTo>
                    <a:lnTo>
                      <a:pt x="238" y="84"/>
                    </a:lnTo>
                    <a:lnTo>
                      <a:pt x="227" y="82"/>
                    </a:lnTo>
                    <a:lnTo>
                      <a:pt x="223" y="81"/>
                    </a:lnTo>
                    <a:lnTo>
                      <a:pt x="220" y="76"/>
                    </a:lnTo>
                    <a:lnTo>
                      <a:pt x="217" y="74"/>
                    </a:lnTo>
                    <a:lnTo>
                      <a:pt x="214" y="65"/>
                    </a:lnTo>
                    <a:lnTo>
                      <a:pt x="197" y="49"/>
                    </a:lnTo>
                    <a:lnTo>
                      <a:pt x="192" y="46"/>
                    </a:lnTo>
                    <a:lnTo>
                      <a:pt x="185" y="38"/>
                    </a:lnTo>
                    <a:lnTo>
                      <a:pt x="177" y="35"/>
                    </a:lnTo>
                    <a:lnTo>
                      <a:pt x="174" y="33"/>
                    </a:lnTo>
                    <a:lnTo>
                      <a:pt x="174" y="33"/>
                    </a:lnTo>
                    <a:lnTo>
                      <a:pt x="173" y="33"/>
                    </a:lnTo>
                    <a:lnTo>
                      <a:pt x="171" y="33"/>
                    </a:lnTo>
                    <a:lnTo>
                      <a:pt x="142" y="29"/>
                    </a:lnTo>
                    <a:lnTo>
                      <a:pt x="142" y="29"/>
                    </a:lnTo>
                    <a:lnTo>
                      <a:pt x="141" y="27"/>
                    </a:lnTo>
                    <a:lnTo>
                      <a:pt x="135" y="29"/>
                    </a:lnTo>
                    <a:lnTo>
                      <a:pt x="126" y="27"/>
                    </a:lnTo>
                    <a:lnTo>
                      <a:pt x="124" y="26"/>
                    </a:lnTo>
                    <a:lnTo>
                      <a:pt x="119" y="26"/>
                    </a:lnTo>
                    <a:lnTo>
                      <a:pt x="118" y="24"/>
                    </a:lnTo>
                    <a:lnTo>
                      <a:pt x="112" y="20"/>
                    </a:lnTo>
                    <a:lnTo>
                      <a:pt x="109" y="18"/>
                    </a:lnTo>
                    <a:lnTo>
                      <a:pt x="104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59" name="Freeform 185">
                <a:extLst>
                  <a:ext uri="{FF2B5EF4-FFF2-40B4-BE49-F238E27FC236}">
                    <a16:creationId xmlns:a16="http://schemas.microsoft.com/office/drawing/2014/main" id="{3BBEA814-5FCD-CB70-6B11-4E96274A4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923"/>
                <a:ext cx="199" cy="118"/>
              </a:xfrm>
              <a:custGeom>
                <a:avLst/>
                <a:gdLst>
                  <a:gd name="T0" fmla="*/ 5 w 398"/>
                  <a:gd name="T1" fmla="*/ 31 h 237"/>
                  <a:gd name="T2" fmla="*/ 9 w 398"/>
                  <a:gd name="T3" fmla="*/ 56 h 237"/>
                  <a:gd name="T4" fmla="*/ 23 w 398"/>
                  <a:gd name="T5" fmla="*/ 79 h 237"/>
                  <a:gd name="T6" fmla="*/ 56 w 398"/>
                  <a:gd name="T7" fmla="*/ 84 h 237"/>
                  <a:gd name="T8" fmla="*/ 80 w 398"/>
                  <a:gd name="T9" fmla="*/ 94 h 237"/>
                  <a:gd name="T10" fmla="*/ 134 w 398"/>
                  <a:gd name="T11" fmla="*/ 132 h 237"/>
                  <a:gd name="T12" fmla="*/ 178 w 398"/>
                  <a:gd name="T13" fmla="*/ 149 h 237"/>
                  <a:gd name="T14" fmla="*/ 243 w 398"/>
                  <a:gd name="T15" fmla="*/ 154 h 237"/>
                  <a:gd name="T16" fmla="*/ 269 w 398"/>
                  <a:gd name="T17" fmla="*/ 183 h 237"/>
                  <a:gd name="T18" fmla="*/ 282 w 398"/>
                  <a:gd name="T19" fmla="*/ 205 h 237"/>
                  <a:gd name="T20" fmla="*/ 320 w 398"/>
                  <a:gd name="T21" fmla="*/ 233 h 237"/>
                  <a:gd name="T22" fmla="*/ 328 w 398"/>
                  <a:gd name="T23" fmla="*/ 234 h 237"/>
                  <a:gd name="T24" fmla="*/ 338 w 398"/>
                  <a:gd name="T25" fmla="*/ 228 h 237"/>
                  <a:gd name="T26" fmla="*/ 361 w 398"/>
                  <a:gd name="T27" fmla="*/ 214 h 237"/>
                  <a:gd name="T28" fmla="*/ 382 w 398"/>
                  <a:gd name="T29" fmla="*/ 202 h 237"/>
                  <a:gd name="T30" fmla="*/ 382 w 398"/>
                  <a:gd name="T31" fmla="*/ 190 h 237"/>
                  <a:gd name="T32" fmla="*/ 388 w 398"/>
                  <a:gd name="T33" fmla="*/ 183 h 237"/>
                  <a:gd name="T34" fmla="*/ 385 w 398"/>
                  <a:gd name="T35" fmla="*/ 173 h 237"/>
                  <a:gd name="T36" fmla="*/ 363 w 398"/>
                  <a:gd name="T37" fmla="*/ 172 h 237"/>
                  <a:gd name="T38" fmla="*/ 361 w 398"/>
                  <a:gd name="T39" fmla="*/ 175 h 237"/>
                  <a:gd name="T40" fmla="*/ 355 w 398"/>
                  <a:gd name="T41" fmla="*/ 175 h 237"/>
                  <a:gd name="T42" fmla="*/ 352 w 398"/>
                  <a:gd name="T43" fmla="*/ 186 h 237"/>
                  <a:gd name="T44" fmla="*/ 341 w 398"/>
                  <a:gd name="T45" fmla="*/ 187 h 237"/>
                  <a:gd name="T46" fmla="*/ 334 w 398"/>
                  <a:gd name="T47" fmla="*/ 186 h 237"/>
                  <a:gd name="T48" fmla="*/ 322 w 398"/>
                  <a:gd name="T49" fmla="*/ 195 h 237"/>
                  <a:gd name="T50" fmla="*/ 303 w 398"/>
                  <a:gd name="T51" fmla="*/ 186 h 237"/>
                  <a:gd name="T52" fmla="*/ 294 w 398"/>
                  <a:gd name="T53" fmla="*/ 178 h 237"/>
                  <a:gd name="T54" fmla="*/ 291 w 398"/>
                  <a:gd name="T55" fmla="*/ 173 h 237"/>
                  <a:gd name="T56" fmla="*/ 285 w 398"/>
                  <a:gd name="T57" fmla="*/ 169 h 237"/>
                  <a:gd name="T58" fmla="*/ 288 w 398"/>
                  <a:gd name="T59" fmla="*/ 161 h 237"/>
                  <a:gd name="T60" fmla="*/ 300 w 398"/>
                  <a:gd name="T61" fmla="*/ 149 h 237"/>
                  <a:gd name="T62" fmla="*/ 302 w 398"/>
                  <a:gd name="T63" fmla="*/ 146 h 237"/>
                  <a:gd name="T64" fmla="*/ 310 w 398"/>
                  <a:gd name="T65" fmla="*/ 132 h 237"/>
                  <a:gd name="T66" fmla="*/ 288 w 398"/>
                  <a:gd name="T67" fmla="*/ 114 h 237"/>
                  <a:gd name="T68" fmla="*/ 288 w 398"/>
                  <a:gd name="T69" fmla="*/ 110 h 237"/>
                  <a:gd name="T70" fmla="*/ 285 w 398"/>
                  <a:gd name="T71" fmla="*/ 107 h 237"/>
                  <a:gd name="T72" fmla="*/ 281 w 398"/>
                  <a:gd name="T73" fmla="*/ 97 h 237"/>
                  <a:gd name="T74" fmla="*/ 282 w 398"/>
                  <a:gd name="T75" fmla="*/ 82 h 237"/>
                  <a:gd name="T76" fmla="*/ 279 w 398"/>
                  <a:gd name="T77" fmla="*/ 66 h 237"/>
                  <a:gd name="T78" fmla="*/ 276 w 398"/>
                  <a:gd name="T79" fmla="*/ 59 h 237"/>
                  <a:gd name="T80" fmla="*/ 279 w 398"/>
                  <a:gd name="T81" fmla="*/ 52 h 237"/>
                  <a:gd name="T82" fmla="*/ 282 w 398"/>
                  <a:gd name="T83" fmla="*/ 44 h 237"/>
                  <a:gd name="T84" fmla="*/ 279 w 398"/>
                  <a:gd name="T85" fmla="*/ 28 h 237"/>
                  <a:gd name="T86" fmla="*/ 273 w 398"/>
                  <a:gd name="T87" fmla="*/ 15 h 237"/>
                  <a:gd name="T88" fmla="*/ 270 w 398"/>
                  <a:gd name="T89" fmla="*/ 11 h 237"/>
                  <a:gd name="T90" fmla="*/ 262 w 398"/>
                  <a:gd name="T91" fmla="*/ 6 h 237"/>
                  <a:gd name="T92" fmla="*/ 253 w 398"/>
                  <a:gd name="T93" fmla="*/ 15 h 237"/>
                  <a:gd name="T94" fmla="*/ 253 w 398"/>
                  <a:gd name="T95" fmla="*/ 46 h 237"/>
                  <a:gd name="T96" fmla="*/ 241 w 398"/>
                  <a:gd name="T97" fmla="*/ 73 h 237"/>
                  <a:gd name="T98" fmla="*/ 228 w 398"/>
                  <a:gd name="T99" fmla="*/ 99 h 237"/>
                  <a:gd name="T100" fmla="*/ 179 w 398"/>
                  <a:gd name="T101" fmla="*/ 82 h 237"/>
                  <a:gd name="T102" fmla="*/ 130 w 398"/>
                  <a:gd name="T103" fmla="*/ 34 h 237"/>
                  <a:gd name="T104" fmla="*/ 109 w 398"/>
                  <a:gd name="T105" fmla="*/ 6 h 237"/>
                  <a:gd name="T106" fmla="*/ 90 w 398"/>
                  <a:gd name="T107" fmla="*/ 11 h 237"/>
                  <a:gd name="T108" fmla="*/ 56 w 398"/>
                  <a:gd name="T109" fmla="*/ 32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98" h="237">
                    <a:moveTo>
                      <a:pt x="27" y="32"/>
                    </a:moveTo>
                    <a:lnTo>
                      <a:pt x="21" y="34"/>
                    </a:lnTo>
                    <a:lnTo>
                      <a:pt x="8" y="28"/>
                    </a:lnTo>
                    <a:lnTo>
                      <a:pt x="6" y="29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3" y="31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6" y="40"/>
                    </a:lnTo>
                    <a:lnTo>
                      <a:pt x="6" y="53"/>
                    </a:lnTo>
                    <a:lnTo>
                      <a:pt x="9" y="56"/>
                    </a:lnTo>
                    <a:lnTo>
                      <a:pt x="17" y="56"/>
                    </a:lnTo>
                    <a:lnTo>
                      <a:pt x="21" y="62"/>
                    </a:lnTo>
                    <a:lnTo>
                      <a:pt x="21" y="69"/>
                    </a:lnTo>
                    <a:lnTo>
                      <a:pt x="26" y="72"/>
                    </a:lnTo>
                    <a:lnTo>
                      <a:pt x="21" y="75"/>
                    </a:lnTo>
                    <a:lnTo>
                      <a:pt x="23" y="79"/>
                    </a:lnTo>
                    <a:lnTo>
                      <a:pt x="29" y="85"/>
                    </a:lnTo>
                    <a:lnTo>
                      <a:pt x="33" y="78"/>
                    </a:lnTo>
                    <a:lnTo>
                      <a:pt x="47" y="96"/>
                    </a:lnTo>
                    <a:lnTo>
                      <a:pt x="50" y="88"/>
                    </a:lnTo>
                    <a:lnTo>
                      <a:pt x="58" y="90"/>
                    </a:lnTo>
                    <a:lnTo>
                      <a:pt x="56" y="84"/>
                    </a:lnTo>
                    <a:lnTo>
                      <a:pt x="47" y="72"/>
                    </a:lnTo>
                    <a:lnTo>
                      <a:pt x="52" y="69"/>
                    </a:lnTo>
                    <a:lnTo>
                      <a:pt x="55" y="69"/>
                    </a:lnTo>
                    <a:lnTo>
                      <a:pt x="65" y="87"/>
                    </a:lnTo>
                    <a:lnTo>
                      <a:pt x="73" y="93"/>
                    </a:lnTo>
                    <a:lnTo>
                      <a:pt x="80" y="94"/>
                    </a:lnTo>
                    <a:lnTo>
                      <a:pt x="97" y="110"/>
                    </a:lnTo>
                    <a:lnTo>
                      <a:pt x="103" y="113"/>
                    </a:lnTo>
                    <a:lnTo>
                      <a:pt x="109" y="114"/>
                    </a:lnTo>
                    <a:lnTo>
                      <a:pt x="121" y="123"/>
                    </a:lnTo>
                    <a:lnTo>
                      <a:pt x="127" y="131"/>
                    </a:lnTo>
                    <a:lnTo>
                      <a:pt x="134" y="132"/>
                    </a:lnTo>
                    <a:lnTo>
                      <a:pt x="138" y="131"/>
                    </a:lnTo>
                    <a:lnTo>
                      <a:pt x="143" y="131"/>
                    </a:lnTo>
                    <a:lnTo>
                      <a:pt x="149" y="137"/>
                    </a:lnTo>
                    <a:lnTo>
                      <a:pt x="158" y="137"/>
                    </a:lnTo>
                    <a:lnTo>
                      <a:pt x="168" y="148"/>
                    </a:lnTo>
                    <a:lnTo>
                      <a:pt x="178" y="149"/>
                    </a:lnTo>
                    <a:lnTo>
                      <a:pt x="188" y="148"/>
                    </a:lnTo>
                    <a:lnTo>
                      <a:pt x="197" y="151"/>
                    </a:lnTo>
                    <a:lnTo>
                      <a:pt x="212" y="151"/>
                    </a:lnTo>
                    <a:lnTo>
                      <a:pt x="222" y="157"/>
                    </a:lnTo>
                    <a:lnTo>
                      <a:pt x="237" y="158"/>
                    </a:lnTo>
                    <a:lnTo>
                      <a:pt x="243" y="154"/>
                    </a:lnTo>
                    <a:lnTo>
                      <a:pt x="247" y="155"/>
                    </a:lnTo>
                    <a:lnTo>
                      <a:pt x="249" y="158"/>
                    </a:lnTo>
                    <a:lnTo>
                      <a:pt x="261" y="155"/>
                    </a:lnTo>
                    <a:lnTo>
                      <a:pt x="261" y="166"/>
                    </a:lnTo>
                    <a:lnTo>
                      <a:pt x="267" y="173"/>
                    </a:lnTo>
                    <a:lnTo>
                      <a:pt x="269" y="183"/>
                    </a:lnTo>
                    <a:lnTo>
                      <a:pt x="273" y="190"/>
                    </a:lnTo>
                    <a:lnTo>
                      <a:pt x="279" y="195"/>
                    </a:lnTo>
                    <a:lnTo>
                      <a:pt x="276" y="199"/>
                    </a:lnTo>
                    <a:lnTo>
                      <a:pt x="279" y="202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300" y="221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1" y="228"/>
                    </a:lnTo>
                    <a:lnTo>
                      <a:pt x="313" y="228"/>
                    </a:lnTo>
                    <a:lnTo>
                      <a:pt x="320" y="233"/>
                    </a:lnTo>
                    <a:lnTo>
                      <a:pt x="322" y="234"/>
                    </a:lnTo>
                    <a:lnTo>
                      <a:pt x="320" y="236"/>
                    </a:lnTo>
                    <a:lnTo>
                      <a:pt x="322" y="237"/>
                    </a:lnTo>
                    <a:lnTo>
                      <a:pt x="325" y="237"/>
                    </a:lnTo>
                    <a:lnTo>
                      <a:pt x="325" y="236"/>
                    </a:lnTo>
                    <a:lnTo>
                      <a:pt x="328" y="234"/>
                    </a:lnTo>
                    <a:lnTo>
                      <a:pt x="329" y="234"/>
                    </a:lnTo>
                    <a:lnTo>
                      <a:pt x="331" y="230"/>
                    </a:lnTo>
                    <a:lnTo>
                      <a:pt x="332" y="230"/>
                    </a:lnTo>
                    <a:lnTo>
                      <a:pt x="334" y="230"/>
                    </a:lnTo>
                    <a:lnTo>
                      <a:pt x="337" y="230"/>
                    </a:lnTo>
                    <a:lnTo>
                      <a:pt x="338" y="228"/>
                    </a:lnTo>
                    <a:lnTo>
                      <a:pt x="344" y="227"/>
                    </a:lnTo>
                    <a:lnTo>
                      <a:pt x="351" y="222"/>
                    </a:lnTo>
                    <a:lnTo>
                      <a:pt x="352" y="219"/>
                    </a:lnTo>
                    <a:lnTo>
                      <a:pt x="354" y="219"/>
                    </a:lnTo>
                    <a:lnTo>
                      <a:pt x="360" y="216"/>
                    </a:lnTo>
                    <a:lnTo>
                      <a:pt x="361" y="214"/>
                    </a:lnTo>
                    <a:lnTo>
                      <a:pt x="364" y="213"/>
                    </a:lnTo>
                    <a:lnTo>
                      <a:pt x="367" y="210"/>
                    </a:lnTo>
                    <a:lnTo>
                      <a:pt x="370" y="210"/>
                    </a:lnTo>
                    <a:lnTo>
                      <a:pt x="376" y="204"/>
                    </a:lnTo>
                    <a:lnTo>
                      <a:pt x="379" y="204"/>
                    </a:lnTo>
                    <a:lnTo>
                      <a:pt x="382" y="202"/>
                    </a:lnTo>
                    <a:lnTo>
                      <a:pt x="382" y="199"/>
                    </a:lnTo>
                    <a:lnTo>
                      <a:pt x="384" y="198"/>
                    </a:lnTo>
                    <a:lnTo>
                      <a:pt x="384" y="196"/>
                    </a:lnTo>
                    <a:lnTo>
                      <a:pt x="382" y="195"/>
                    </a:lnTo>
                    <a:lnTo>
                      <a:pt x="382" y="192"/>
                    </a:lnTo>
                    <a:lnTo>
                      <a:pt x="382" y="190"/>
                    </a:lnTo>
                    <a:lnTo>
                      <a:pt x="382" y="189"/>
                    </a:lnTo>
                    <a:lnTo>
                      <a:pt x="384" y="187"/>
                    </a:lnTo>
                    <a:lnTo>
                      <a:pt x="385" y="187"/>
                    </a:lnTo>
                    <a:lnTo>
                      <a:pt x="388" y="186"/>
                    </a:lnTo>
                    <a:lnTo>
                      <a:pt x="388" y="184"/>
                    </a:lnTo>
                    <a:lnTo>
                      <a:pt x="388" y="183"/>
                    </a:lnTo>
                    <a:lnTo>
                      <a:pt x="390" y="183"/>
                    </a:lnTo>
                    <a:lnTo>
                      <a:pt x="396" y="176"/>
                    </a:lnTo>
                    <a:lnTo>
                      <a:pt x="396" y="175"/>
                    </a:lnTo>
                    <a:lnTo>
                      <a:pt x="398" y="173"/>
                    </a:lnTo>
                    <a:lnTo>
                      <a:pt x="395" y="173"/>
                    </a:lnTo>
                    <a:lnTo>
                      <a:pt x="385" y="173"/>
                    </a:lnTo>
                    <a:lnTo>
                      <a:pt x="379" y="173"/>
                    </a:lnTo>
                    <a:lnTo>
                      <a:pt x="375" y="170"/>
                    </a:lnTo>
                    <a:lnTo>
                      <a:pt x="370" y="170"/>
                    </a:lnTo>
                    <a:lnTo>
                      <a:pt x="370" y="170"/>
                    </a:lnTo>
                    <a:lnTo>
                      <a:pt x="363" y="172"/>
                    </a:lnTo>
                    <a:lnTo>
                      <a:pt x="363" y="172"/>
                    </a:lnTo>
                    <a:lnTo>
                      <a:pt x="363" y="173"/>
                    </a:lnTo>
                    <a:lnTo>
                      <a:pt x="363" y="173"/>
                    </a:lnTo>
                    <a:lnTo>
                      <a:pt x="361" y="173"/>
                    </a:lnTo>
                    <a:lnTo>
                      <a:pt x="361" y="173"/>
                    </a:lnTo>
                    <a:lnTo>
                      <a:pt x="361" y="173"/>
                    </a:lnTo>
                    <a:lnTo>
                      <a:pt x="361" y="175"/>
                    </a:lnTo>
                    <a:lnTo>
                      <a:pt x="361" y="175"/>
                    </a:lnTo>
                    <a:lnTo>
                      <a:pt x="360" y="175"/>
                    </a:lnTo>
                    <a:lnTo>
                      <a:pt x="358" y="173"/>
                    </a:lnTo>
                    <a:lnTo>
                      <a:pt x="355" y="173"/>
                    </a:lnTo>
                    <a:lnTo>
                      <a:pt x="355" y="175"/>
                    </a:lnTo>
                    <a:lnTo>
                      <a:pt x="355" y="175"/>
                    </a:lnTo>
                    <a:lnTo>
                      <a:pt x="355" y="175"/>
                    </a:lnTo>
                    <a:lnTo>
                      <a:pt x="355" y="176"/>
                    </a:lnTo>
                    <a:lnTo>
                      <a:pt x="357" y="178"/>
                    </a:lnTo>
                    <a:lnTo>
                      <a:pt x="357" y="181"/>
                    </a:lnTo>
                    <a:lnTo>
                      <a:pt x="354" y="184"/>
                    </a:lnTo>
                    <a:lnTo>
                      <a:pt x="352" y="186"/>
                    </a:lnTo>
                    <a:lnTo>
                      <a:pt x="349" y="187"/>
                    </a:lnTo>
                    <a:lnTo>
                      <a:pt x="344" y="186"/>
                    </a:lnTo>
                    <a:lnTo>
                      <a:pt x="343" y="187"/>
                    </a:lnTo>
                    <a:lnTo>
                      <a:pt x="343" y="187"/>
                    </a:lnTo>
                    <a:lnTo>
                      <a:pt x="341" y="187"/>
                    </a:lnTo>
                    <a:lnTo>
                      <a:pt x="341" y="187"/>
                    </a:lnTo>
                    <a:lnTo>
                      <a:pt x="341" y="187"/>
                    </a:lnTo>
                    <a:lnTo>
                      <a:pt x="340" y="187"/>
                    </a:lnTo>
                    <a:lnTo>
                      <a:pt x="337" y="187"/>
                    </a:lnTo>
                    <a:lnTo>
                      <a:pt x="337" y="186"/>
                    </a:lnTo>
                    <a:lnTo>
                      <a:pt x="335" y="186"/>
                    </a:lnTo>
                    <a:lnTo>
                      <a:pt x="334" y="186"/>
                    </a:lnTo>
                    <a:lnTo>
                      <a:pt x="331" y="186"/>
                    </a:lnTo>
                    <a:lnTo>
                      <a:pt x="328" y="186"/>
                    </a:lnTo>
                    <a:lnTo>
                      <a:pt x="325" y="192"/>
                    </a:lnTo>
                    <a:lnTo>
                      <a:pt x="325" y="193"/>
                    </a:lnTo>
                    <a:lnTo>
                      <a:pt x="325" y="193"/>
                    </a:lnTo>
                    <a:lnTo>
                      <a:pt x="322" y="195"/>
                    </a:lnTo>
                    <a:lnTo>
                      <a:pt x="320" y="195"/>
                    </a:lnTo>
                    <a:lnTo>
                      <a:pt x="317" y="195"/>
                    </a:lnTo>
                    <a:lnTo>
                      <a:pt x="316" y="195"/>
                    </a:lnTo>
                    <a:lnTo>
                      <a:pt x="310" y="192"/>
                    </a:lnTo>
                    <a:lnTo>
                      <a:pt x="305" y="187"/>
                    </a:lnTo>
                    <a:lnTo>
                      <a:pt x="303" y="186"/>
                    </a:lnTo>
                    <a:lnTo>
                      <a:pt x="303" y="186"/>
                    </a:lnTo>
                    <a:lnTo>
                      <a:pt x="303" y="184"/>
                    </a:lnTo>
                    <a:lnTo>
                      <a:pt x="303" y="184"/>
                    </a:lnTo>
                    <a:lnTo>
                      <a:pt x="302" y="183"/>
                    </a:lnTo>
                    <a:lnTo>
                      <a:pt x="299" y="183"/>
                    </a:lnTo>
                    <a:lnTo>
                      <a:pt x="294" y="178"/>
                    </a:lnTo>
                    <a:lnTo>
                      <a:pt x="294" y="176"/>
                    </a:lnTo>
                    <a:lnTo>
                      <a:pt x="293" y="175"/>
                    </a:lnTo>
                    <a:lnTo>
                      <a:pt x="293" y="175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1" y="173"/>
                    </a:lnTo>
                    <a:lnTo>
                      <a:pt x="291" y="173"/>
                    </a:lnTo>
                    <a:lnTo>
                      <a:pt x="288" y="173"/>
                    </a:lnTo>
                    <a:lnTo>
                      <a:pt x="285" y="173"/>
                    </a:lnTo>
                    <a:lnTo>
                      <a:pt x="285" y="170"/>
                    </a:lnTo>
                    <a:lnTo>
                      <a:pt x="285" y="170"/>
                    </a:lnTo>
                    <a:lnTo>
                      <a:pt x="285" y="169"/>
                    </a:lnTo>
                    <a:lnTo>
                      <a:pt x="285" y="167"/>
                    </a:lnTo>
                    <a:lnTo>
                      <a:pt x="285" y="166"/>
                    </a:lnTo>
                    <a:lnTo>
                      <a:pt x="285" y="166"/>
                    </a:lnTo>
                    <a:lnTo>
                      <a:pt x="285" y="164"/>
                    </a:lnTo>
                    <a:lnTo>
                      <a:pt x="285" y="164"/>
                    </a:lnTo>
                    <a:lnTo>
                      <a:pt x="288" y="161"/>
                    </a:lnTo>
                    <a:lnTo>
                      <a:pt x="291" y="158"/>
                    </a:lnTo>
                    <a:lnTo>
                      <a:pt x="294" y="155"/>
                    </a:lnTo>
                    <a:lnTo>
                      <a:pt x="294" y="155"/>
                    </a:lnTo>
                    <a:lnTo>
                      <a:pt x="296" y="155"/>
                    </a:lnTo>
                    <a:lnTo>
                      <a:pt x="299" y="151"/>
                    </a:lnTo>
                    <a:lnTo>
                      <a:pt x="300" y="149"/>
                    </a:lnTo>
                    <a:lnTo>
                      <a:pt x="300" y="149"/>
                    </a:lnTo>
                    <a:lnTo>
                      <a:pt x="300" y="149"/>
                    </a:lnTo>
                    <a:lnTo>
                      <a:pt x="302" y="148"/>
                    </a:lnTo>
                    <a:lnTo>
                      <a:pt x="302" y="148"/>
                    </a:lnTo>
                    <a:lnTo>
                      <a:pt x="302" y="146"/>
                    </a:lnTo>
                    <a:lnTo>
                      <a:pt x="302" y="146"/>
                    </a:lnTo>
                    <a:lnTo>
                      <a:pt x="303" y="143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10" y="137"/>
                    </a:lnTo>
                    <a:lnTo>
                      <a:pt x="310" y="135"/>
                    </a:lnTo>
                    <a:lnTo>
                      <a:pt x="310" y="132"/>
                    </a:lnTo>
                    <a:lnTo>
                      <a:pt x="310" y="131"/>
                    </a:lnTo>
                    <a:lnTo>
                      <a:pt x="307" y="128"/>
                    </a:lnTo>
                    <a:lnTo>
                      <a:pt x="300" y="120"/>
                    </a:lnTo>
                    <a:lnTo>
                      <a:pt x="291" y="114"/>
                    </a:lnTo>
                    <a:lnTo>
                      <a:pt x="288" y="114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8" y="113"/>
                    </a:lnTo>
                    <a:lnTo>
                      <a:pt x="288" y="113"/>
                    </a:lnTo>
                    <a:lnTo>
                      <a:pt x="288" y="113"/>
                    </a:lnTo>
                    <a:lnTo>
                      <a:pt x="288" y="111"/>
                    </a:lnTo>
                    <a:lnTo>
                      <a:pt x="288" y="110"/>
                    </a:lnTo>
                    <a:lnTo>
                      <a:pt x="287" y="110"/>
                    </a:lnTo>
                    <a:lnTo>
                      <a:pt x="285" y="108"/>
                    </a:lnTo>
                    <a:lnTo>
                      <a:pt x="285" y="107"/>
                    </a:lnTo>
                    <a:lnTo>
                      <a:pt x="285" y="107"/>
                    </a:lnTo>
                    <a:lnTo>
                      <a:pt x="285" y="107"/>
                    </a:lnTo>
                    <a:lnTo>
                      <a:pt x="285" y="107"/>
                    </a:lnTo>
                    <a:lnTo>
                      <a:pt x="284" y="103"/>
                    </a:lnTo>
                    <a:lnTo>
                      <a:pt x="284" y="103"/>
                    </a:lnTo>
                    <a:lnTo>
                      <a:pt x="284" y="103"/>
                    </a:lnTo>
                    <a:lnTo>
                      <a:pt x="282" y="102"/>
                    </a:lnTo>
                    <a:lnTo>
                      <a:pt x="282" y="100"/>
                    </a:lnTo>
                    <a:lnTo>
                      <a:pt x="281" y="97"/>
                    </a:lnTo>
                    <a:lnTo>
                      <a:pt x="281" y="97"/>
                    </a:lnTo>
                    <a:lnTo>
                      <a:pt x="281" y="94"/>
                    </a:lnTo>
                    <a:lnTo>
                      <a:pt x="282" y="93"/>
                    </a:lnTo>
                    <a:lnTo>
                      <a:pt x="282" y="87"/>
                    </a:lnTo>
                    <a:lnTo>
                      <a:pt x="282" y="82"/>
                    </a:lnTo>
                    <a:lnTo>
                      <a:pt x="282" y="82"/>
                    </a:lnTo>
                    <a:lnTo>
                      <a:pt x="279" y="79"/>
                    </a:lnTo>
                    <a:lnTo>
                      <a:pt x="282" y="75"/>
                    </a:lnTo>
                    <a:lnTo>
                      <a:pt x="282" y="73"/>
                    </a:lnTo>
                    <a:lnTo>
                      <a:pt x="282" y="72"/>
                    </a:lnTo>
                    <a:lnTo>
                      <a:pt x="279" y="69"/>
                    </a:lnTo>
                    <a:lnTo>
                      <a:pt x="279" y="66"/>
                    </a:lnTo>
                    <a:lnTo>
                      <a:pt x="278" y="66"/>
                    </a:lnTo>
                    <a:lnTo>
                      <a:pt x="278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6" y="61"/>
                    </a:lnTo>
                    <a:lnTo>
                      <a:pt x="276" y="59"/>
                    </a:lnTo>
                    <a:lnTo>
                      <a:pt x="273" y="58"/>
                    </a:lnTo>
                    <a:lnTo>
                      <a:pt x="273" y="58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5" y="55"/>
                    </a:lnTo>
                    <a:lnTo>
                      <a:pt x="279" y="52"/>
                    </a:lnTo>
                    <a:lnTo>
                      <a:pt x="279" y="52"/>
                    </a:lnTo>
                    <a:lnTo>
                      <a:pt x="279" y="50"/>
                    </a:lnTo>
                    <a:lnTo>
                      <a:pt x="282" y="46"/>
                    </a:lnTo>
                    <a:lnTo>
                      <a:pt x="282" y="46"/>
                    </a:lnTo>
                    <a:lnTo>
                      <a:pt x="282" y="46"/>
                    </a:lnTo>
                    <a:lnTo>
                      <a:pt x="282" y="44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5" y="41"/>
                    </a:lnTo>
                    <a:lnTo>
                      <a:pt x="285" y="40"/>
                    </a:lnTo>
                    <a:lnTo>
                      <a:pt x="281" y="29"/>
                    </a:lnTo>
                    <a:lnTo>
                      <a:pt x="279" y="28"/>
                    </a:lnTo>
                    <a:lnTo>
                      <a:pt x="278" y="24"/>
                    </a:lnTo>
                    <a:lnTo>
                      <a:pt x="278" y="20"/>
                    </a:lnTo>
                    <a:lnTo>
                      <a:pt x="278" y="18"/>
                    </a:lnTo>
                    <a:lnTo>
                      <a:pt x="278" y="17"/>
                    </a:lnTo>
                    <a:lnTo>
                      <a:pt x="276" y="15"/>
                    </a:lnTo>
                    <a:lnTo>
                      <a:pt x="273" y="15"/>
                    </a:lnTo>
                    <a:lnTo>
                      <a:pt x="272" y="15"/>
                    </a:lnTo>
                    <a:lnTo>
                      <a:pt x="270" y="15"/>
                    </a:lnTo>
                    <a:lnTo>
                      <a:pt x="270" y="15"/>
                    </a:lnTo>
                    <a:lnTo>
                      <a:pt x="270" y="15"/>
                    </a:lnTo>
                    <a:lnTo>
                      <a:pt x="270" y="12"/>
                    </a:lnTo>
                    <a:lnTo>
                      <a:pt x="270" y="11"/>
                    </a:lnTo>
                    <a:lnTo>
                      <a:pt x="269" y="9"/>
                    </a:lnTo>
                    <a:lnTo>
                      <a:pt x="269" y="9"/>
                    </a:lnTo>
                    <a:lnTo>
                      <a:pt x="269" y="8"/>
                    </a:lnTo>
                    <a:lnTo>
                      <a:pt x="267" y="8"/>
                    </a:lnTo>
                    <a:lnTo>
                      <a:pt x="264" y="8"/>
                    </a:lnTo>
                    <a:lnTo>
                      <a:pt x="262" y="6"/>
                    </a:lnTo>
                    <a:lnTo>
                      <a:pt x="261" y="6"/>
                    </a:lnTo>
                    <a:lnTo>
                      <a:pt x="259" y="6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56" y="5"/>
                    </a:lnTo>
                    <a:lnTo>
                      <a:pt x="253" y="15"/>
                    </a:lnTo>
                    <a:lnTo>
                      <a:pt x="252" y="23"/>
                    </a:lnTo>
                    <a:lnTo>
                      <a:pt x="255" y="35"/>
                    </a:lnTo>
                    <a:lnTo>
                      <a:pt x="259" y="37"/>
                    </a:lnTo>
                    <a:lnTo>
                      <a:pt x="261" y="41"/>
                    </a:lnTo>
                    <a:lnTo>
                      <a:pt x="258" y="44"/>
                    </a:lnTo>
                    <a:lnTo>
                      <a:pt x="253" y="46"/>
                    </a:lnTo>
                    <a:lnTo>
                      <a:pt x="252" y="49"/>
                    </a:lnTo>
                    <a:lnTo>
                      <a:pt x="255" y="53"/>
                    </a:lnTo>
                    <a:lnTo>
                      <a:pt x="252" y="58"/>
                    </a:lnTo>
                    <a:lnTo>
                      <a:pt x="246" y="64"/>
                    </a:lnTo>
                    <a:lnTo>
                      <a:pt x="244" y="69"/>
                    </a:lnTo>
                    <a:lnTo>
                      <a:pt x="241" y="73"/>
                    </a:lnTo>
                    <a:lnTo>
                      <a:pt x="240" y="79"/>
                    </a:lnTo>
                    <a:lnTo>
                      <a:pt x="235" y="85"/>
                    </a:lnTo>
                    <a:lnTo>
                      <a:pt x="235" y="90"/>
                    </a:lnTo>
                    <a:lnTo>
                      <a:pt x="246" y="99"/>
                    </a:lnTo>
                    <a:lnTo>
                      <a:pt x="246" y="111"/>
                    </a:lnTo>
                    <a:lnTo>
                      <a:pt x="228" y="99"/>
                    </a:lnTo>
                    <a:lnTo>
                      <a:pt x="217" y="99"/>
                    </a:lnTo>
                    <a:lnTo>
                      <a:pt x="205" y="96"/>
                    </a:lnTo>
                    <a:lnTo>
                      <a:pt x="199" y="94"/>
                    </a:lnTo>
                    <a:lnTo>
                      <a:pt x="188" y="88"/>
                    </a:lnTo>
                    <a:lnTo>
                      <a:pt x="184" y="82"/>
                    </a:lnTo>
                    <a:lnTo>
                      <a:pt x="179" y="82"/>
                    </a:lnTo>
                    <a:lnTo>
                      <a:pt x="170" y="73"/>
                    </a:lnTo>
                    <a:lnTo>
                      <a:pt x="152" y="62"/>
                    </a:lnTo>
                    <a:lnTo>
                      <a:pt x="140" y="49"/>
                    </a:lnTo>
                    <a:lnTo>
                      <a:pt x="137" y="41"/>
                    </a:lnTo>
                    <a:lnTo>
                      <a:pt x="135" y="35"/>
                    </a:lnTo>
                    <a:lnTo>
                      <a:pt x="130" y="34"/>
                    </a:lnTo>
                    <a:lnTo>
                      <a:pt x="126" y="34"/>
                    </a:lnTo>
                    <a:lnTo>
                      <a:pt x="124" y="26"/>
                    </a:lnTo>
                    <a:lnTo>
                      <a:pt x="118" y="12"/>
                    </a:lnTo>
                    <a:lnTo>
                      <a:pt x="115" y="9"/>
                    </a:lnTo>
                    <a:lnTo>
                      <a:pt x="114" y="6"/>
                    </a:lnTo>
                    <a:lnTo>
                      <a:pt x="109" y="6"/>
                    </a:lnTo>
                    <a:lnTo>
                      <a:pt x="106" y="9"/>
                    </a:lnTo>
                    <a:lnTo>
                      <a:pt x="102" y="5"/>
                    </a:lnTo>
                    <a:lnTo>
                      <a:pt x="96" y="0"/>
                    </a:lnTo>
                    <a:lnTo>
                      <a:pt x="91" y="0"/>
                    </a:lnTo>
                    <a:lnTo>
                      <a:pt x="90" y="5"/>
                    </a:lnTo>
                    <a:lnTo>
                      <a:pt x="90" y="11"/>
                    </a:lnTo>
                    <a:lnTo>
                      <a:pt x="85" y="17"/>
                    </a:lnTo>
                    <a:lnTo>
                      <a:pt x="82" y="20"/>
                    </a:lnTo>
                    <a:lnTo>
                      <a:pt x="77" y="17"/>
                    </a:lnTo>
                    <a:lnTo>
                      <a:pt x="73" y="18"/>
                    </a:lnTo>
                    <a:lnTo>
                      <a:pt x="61" y="29"/>
                    </a:lnTo>
                    <a:lnTo>
                      <a:pt x="56" y="32"/>
                    </a:lnTo>
                    <a:lnTo>
                      <a:pt x="45" y="32"/>
                    </a:lnTo>
                    <a:lnTo>
                      <a:pt x="39" y="28"/>
                    </a:lnTo>
                    <a:lnTo>
                      <a:pt x="33" y="28"/>
                    </a:lnTo>
                    <a:lnTo>
                      <a:pt x="27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60" name="Freeform 186">
                <a:extLst>
                  <a:ext uri="{FF2B5EF4-FFF2-40B4-BE49-F238E27FC236}">
                    <a16:creationId xmlns:a16="http://schemas.microsoft.com/office/drawing/2014/main" id="{B5BF6139-86F6-4337-0574-47476D897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939"/>
                <a:ext cx="176" cy="95"/>
              </a:xfrm>
              <a:custGeom>
                <a:avLst/>
                <a:gdLst>
                  <a:gd name="T0" fmla="*/ 55 w 352"/>
                  <a:gd name="T1" fmla="*/ 6 h 190"/>
                  <a:gd name="T2" fmla="*/ 49 w 352"/>
                  <a:gd name="T3" fmla="*/ 5 h 190"/>
                  <a:gd name="T4" fmla="*/ 37 w 352"/>
                  <a:gd name="T5" fmla="*/ 2 h 190"/>
                  <a:gd name="T6" fmla="*/ 32 w 352"/>
                  <a:gd name="T7" fmla="*/ 5 h 190"/>
                  <a:gd name="T8" fmla="*/ 30 w 352"/>
                  <a:gd name="T9" fmla="*/ 9 h 190"/>
                  <a:gd name="T10" fmla="*/ 24 w 352"/>
                  <a:gd name="T11" fmla="*/ 14 h 190"/>
                  <a:gd name="T12" fmla="*/ 18 w 352"/>
                  <a:gd name="T13" fmla="*/ 20 h 190"/>
                  <a:gd name="T14" fmla="*/ 18 w 352"/>
                  <a:gd name="T15" fmla="*/ 21 h 190"/>
                  <a:gd name="T16" fmla="*/ 15 w 352"/>
                  <a:gd name="T17" fmla="*/ 27 h 190"/>
                  <a:gd name="T18" fmla="*/ 11 w 352"/>
                  <a:gd name="T19" fmla="*/ 30 h 190"/>
                  <a:gd name="T20" fmla="*/ 6 w 352"/>
                  <a:gd name="T21" fmla="*/ 38 h 190"/>
                  <a:gd name="T22" fmla="*/ 2 w 352"/>
                  <a:gd name="T23" fmla="*/ 43 h 190"/>
                  <a:gd name="T24" fmla="*/ 3 w 352"/>
                  <a:gd name="T25" fmla="*/ 55 h 190"/>
                  <a:gd name="T26" fmla="*/ 6 w 352"/>
                  <a:gd name="T27" fmla="*/ 61 h 190"/>
                  <a:gd name="T28" fmla="*/ 9 w 352"/>
                  <a:gd name="T29" fmla="*/ 70 h 190"/>
                  <a:gd name="T30" fmla="*/ 15 w 352"/>
                  <a:gd name="T31" fmla="*/ 75 h 190"/>
                  <a:gd name="T32" fmla="*/ 11 w 352"/>
                  <a:gd name="T33" fmla="*/ 78 h 190"/>
                  <a:gd name="T34" fmla="*/ 11 w 352"/>
                  <a:gd name="T35" fmla="*/ 84 h 190"/>
                  <a:gd name="T36" fmla="*/ 11 w 352"/>
                  <a:gd name="T37" fmla="*/ 93 h 190"/>
                  <a:gd name="T38" fmla="*/ 9 w 352"/>
                  <a:gd name="T39" fmla="*/ 105 h 190"/>
                  <a:gd name="T40" fmla="*/ 9 w 352"/>
                  <a:gd name="T41" fmla="*/ 123 h 190"/>
                  <a:gd name="T42" fmla="*/ 9 w 352"/>
                  <a:gd name="T43" fmla="*/ 128 h 190"/>
                  <a:gd name="T44" fmla="*/ 15 w 352"/>
                  <a:gd name="T45" fmla="*/ 134 h 190"/>
                  <a:gd name="T46" fmla="*/ 20 w 352"/>
                  <a:gd name="T47" fmla="*/ 138 h 190"/>
                  <a:gd name="T48" fmla="*/ 24 w 352"/>
                  <a:gd name="T49" fmla="*/ 146 h 190"/>
                  <a:gd name="T50" fmla="*/ 30 w 352"/>
                  <a:gd name="T51" fmla="*/ 155 h 190"/>
                  <a:gd name="T52" fmla="*/ 37 w 352"/>
                  <a:gd name="T53" fmla="*/ 160 h 190"/>
                  <a:gd name="T54" fmla="*/ 43 w 352"/>
                  <a:gd name="T55" fmla="*/ 166 h 190"/>
                  <a:gd name="T56" fmla="*/ 47 w 352"/>
                  <a:gd name="T57" fmla="*/ 169 h 190"/>
                  <a:gd name="T58" fmla="*/ 52 w 352"/>
                  <a:gd name="T59" fmla="*/ 172 h 190"/>
                  <a:gd name="T60" fmla="*/ 58 w 352"/>
                  <a:gd name="T61" fmla="*/ 176 h 190"/>
                  <a:gd name="T62" fmla="*/ 64 w 352"/>
                  <a:gd name="T63" fmla="*/ 184 h 190"/>
                  <a:gd name="T64" fmla="*/ 73 w 352"/>
                  <a:gd name="T65" fmla="*/ 190 h 190"/>
                  <a:gd name="T66" fmla="*/ 82 w 352"/>
                  <a:gd name="T67" fmla="*/ 189 h 190"/>
                  <a:gd name="T68" fmla="*/ 94 w 352"/>
                  <a:gd name="T69" fmla="*/ 184 h 190"/>
                  <a:gd name="T70" fmla="*/ 100 w 352"/>
                  <a:gd name="T71" fmla="*/ 181 h 190"/>
                  <a:gd name="T72" fmla="*/ 112 w 352"/>
                  <a:gd name="T73" fmla="*/ 176 h 190"/>
                  <a:gd name="T74" fmla="*/ 141 w 352"/>
                  <a:gd name="T75" fmla="*/ 167 h 190"/>
                  <a:gd name="T76" fmla="*/ 155 w 352"/>
                  <a:gd name="T77" fmla="*/ 163 h 190"/>
                  <a:gd name="T78" fmla="*/ 163 w 352"/>
                  <a:gd name="T79" fmla="*/ 158 h 190"/>
                  <a:gd name="T80" fmla="*/ 179 w 352"/>
                  <a:gd name="T81" fmla="*/ 154 h 190"/>
                  <a:gd name="T82" fmla="*/ 235 w 352"/>
                  <a:gd name="T83" fmla="*/ 157 h 190"/>
                  <a:gd name="T84" fmla="*/ 270 w 352"/>
                  <a:gd name="T85" fmla="*/ 158 h 190"/>
                  <a:gd name="T86" fmla="*/ 288 w 352"/>
                  <a:gd name="T87" fmla="*/ 161 h 190"/>
                  <a:gd name="T88" fmla="*/ 311 w 352"/>
                  <a:gd name="T89" fmla="*/ 166 h 190"/>
                  <a:gd name="T90" fmla="*/ 323 w 352"/>
                  <a:gd name="T91" fmla="*/ 164 h 190"/>
                  <a:gd name="T92" fmla="*/ 342 w 352"/>
                  <a:gd name="T93" fmla="*/ 166 h 190"/>
                  <a:gd name="T94" fmla="*/ 346 w 352"/>
                  <a:gd name="T95" fmla="*/ 158 h 190"/>
                  <a:gd name="T96" fmla="*/ 320 w 352"/>
                  <a:gd name="T97" fmla="*/ 123 h 190"/>
                  <a:gd name="T98" fmla="*/ 261 w 352"/>
                  <a:gd name="T99" fmla="*/ 116 h 190"/>
                  <a:gd name="T100" fmla="*/ 211 w 352"/>
                  <a:gd name="T101" fmla="*/ 99 h 190"/>
                  <a:gd name="T102" fmla="*/ 170 w 352"/>
                  <a:gd name="T103" fmla="*/ 78 h 190"/>
                  <a:gd name="T104" fmla="*/ 120 w 352"/>
                  <a:gd name="T105" fmla="*/ 40 h 190"/>
                  <a:gd name="T106" fmla="*/ 102 w 352"/>
                  <a:gd name="T107" fmla="*/ 53 h 190"/>
                  <a:gd name="T108" fmla="*/ 90 w 352"/>
                  <a:gd name="T109" fmla="*/ 24 h 190"/>
                  <a:gd name="T110" fmla="*/ 70 w 352"/>
                  <a:gd name="T111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2" h="190">
                    <a:moveTo>
                      <a:pt x="65" y="5"/>
                    </a:moveTo>
                    <a:lnTo>
                      <a:pt x="65" y="5"/>
                    </a:lnTo>
                    <a:lnTo>
                      <a:pt x="64" y="5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55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2" y="5"/>
                    </a:lnTo>
                    <a:lnTo>
                      <a:pt x="50" y="5"/>
                    </a:lnTo>
                    <a:lnTo>
                      <a:pt x="49" y="5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1" y="3"/>
                    </a:lnTo>
                    <a:lnTo>
                      <a:pt x="40" y="2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5" y="3"/>
                    </a:lnTo>
                    <a:lnTo>
                      <a:pt x="35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2" y="8"/>
                    </a:lnTo>
                    <a:lnTo>
                      <a:pt x="30" y="9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3" y="17"/>
                    </a:lnTo>
                    <a:lnTo>
                      <a:pt x="21" y="18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29"/>
                    </a:lnTo>
                    <a:lnTo>
                      <a:pt x="14" y="29"/>
                    </a:lnTo>
                    <a:lnTo>
                      <a:pt x="11" y="30"/>
                    </a:lnTo>
                    <a:lnTo>
                      <a:pt x="11" y="32"/>
                    </a:lnTo>
                    <a:lnTo>
                      <a:pt x="11" y="30"/>
                    </a:lnTo>
                    <a:lnTo>
                      <a:pt x="9" y="30"/>
                    </a:lnTo>
                    <a:lnTo>
                      <a:pt x="9" y="35"/>
                    </a:lnTo>
                    <a:lnTo>
                      <a:pt x="8" y="35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8"/>
                    </a:lnTo>
                    <a:lnTo>
                      <a:pt x="5" y="38"/>
                    </a:lnTo>
                    <a:lnTo>
                      <a:pt x="3" y="40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2" y="43"/>
                    </a:lnTo>
                    <a:lnTo>
                      <a:pt x="0" y="47"/>
                    </a:lnTo>
                    <a:lnTo>
                      <a:pt x="2" y="49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3"/>
                    </a:lnTo>
                    <a:lnTo>
                      <a:pt x="3" y="55"/>
                    </a:lnTo>
                    <a:lnTo>
                      <a:pt x="3" y="56"/>
                    </a:lnTo>
                    <a:lnTo>
                      <a:pt x="3" y="58"/>
                    </a:lnTo>
                    <a:lnTo>
                      <a:pt x="3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61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8" y="65"/>
                    </a:lnTo>
                    <a:lnTo>
                      <a:pt x="8" y="65"/>
                    </a:lnTo>
                    <a:lnTo>
                      <a:pt x="9" y="67"/>
                    </a:lnTo>
                    <a:lnTo>
                      <a:pt x="9" y="70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5" y="76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9" y="78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2" y="82"/>
                    </a:lnTo>
                    <a:lnTo>
                      <a:pt x="11" y="84"/>
                    </a:lnTo>
                    <a:lnTo>
                      <a:pt x="11" y="85"/>
                    </a:lnTo>
                    <a:lnTo>
                      <a:pt x="11" y="88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1" y="93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9" y="96"/>
                    </a:lnTo>
                    <a:lnTo>
                      <a:pt x="9" y="97"/>
                    </a:lnTo>
                    <a:lnTo>
                      <a:pt x="9" y="99"/>
                    </a:lnTo>
                    <a:lnTo>
                      <a:pt x="9" y="100"/>
                    </a:lnTo>
                    <a:lnTo>
                      <a:pt x="9" y="105"/>
                    </a:lnTo>
                    <a:lnTo>
                      <a:pt x="9" y="111"/>
                    </a:lnTo>
                    <a:lnTo>
                      <a:pt x="8" y="116"/>
                    </a:lnTo>
                    <a:lnTo>
                      <a:pt x="8" y="117"/>
                    </a:lnTo>
                    <a:lnTo>
                      <a:pt x="9" y="119"/>
                    </a:lnTo>
                    <a:lnTo>
                      <a:pt x="8" y="122"/>
                    </a:lnTo>
                    <a:lnTo>
                      <a:pt x="9" y="123"/>
                    </a:lnTo>
                    <a:lnTo>
                      <a:pt x="9" y="123"/>
                    </a:lnTo>
                    <a:lnTo>
                      <a:pt x="9" y="123"/>
                    </a:lnTo>
                    <a:lnTo>
                      <a:pt x="9" y="123"/>
                    </a:lnTo>
                    <a:lnTo>
                      <a:pt x="9" y="125"/>
                    </a:lnTo>
                    <a:lnTo>
                      <a:pt x="9" y="126"/>
                    </a:lnTo>
                    <a:lnTo>
                      <a:pt x="9" y="128"/>
                    </a:lnTo>
                    <a:lnTo>
                      <a:pt x="12" y="129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2"/>
                    </a:lnTo>
                    <a:lnTo>
                      <a:pt x="15" y="134"/>
                    </a:lnTo>
                    <a:lnTo>
                      <a:pt x="15" y="134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7"/>
                    </a:lnTo>
                    <a:lnTo>
                      <a:pt x="18" y="137"/>
                    </a:lnTo>
                    <a:lnTo>
                      <a:pt x="18" y="137"/>
                    </a:lnTo>
                    <a:lnTo>
                      <a:pt x="20" y="138"/>
                    </a:lnTo>
                    <a:lnTo>
                      <a:pt x="21" y="140"/>
                    </a:lnTo>
                    <a:lnTo>
                      <a:pt x="21" y="141"/>
                    </a:lnTo>
                    <a:lnTo>
                      <a:pt x="21" y="143"/>
                    </a:lnTo>
                    <a:lnTo>
                      <a:pt x="23" y="144"/>
                    </a:lnTo>
                    <a:lnTo>
                      <a:pt x="23" y="146"/>
                    </a:lnTo>
                    <a:lnTo>
                      <a:pt x="24" y="146"/>
                    </a:lnTo>
                    <a:lnTo>
                      <a:pt x="24" y="147"/>
                    </a:lnTo>
                    <a:lnTo>
                      <a:pt x="26" y="149"/>
                    </a:lnTo>
                    <a:lnTo>
                      <a:pt x="27" y="152"/>
                    </a:lnTo>
                    <a:lnTo>
                      <a:pt x="27" y="154"/>
                    </a:lnTo>
                    <a:lnTo>
                      <a:pt x="29" y="154"/>
                    </a:lnTo>
                    <a:lnTo>
                      <a:pt x="30" y="155"/>
                    </a:lnTo>
                    <a:lnTo>
                      <a:pt x="32" y="157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4" y="158"/>
                    </a:lnTo>
                    <a:lnTo>
                      <a:pt x="35" y="160"/>
                    </a:lnTo>
                    <a:lnTo>
                      <a:pt x="37" y="160"/>
                    </a:lnTo>
                    <a:lnTo>
                      <a:pt x="37" y="161"/>
                    </a:lnTo>
                    <a:lnTo>
                      <a:pt x="38" y="161"/>
                    </a:lnTo>
                    <a:lnTo>
                      <a:pt x="40" y="164"/>
                    </a:lnTo>
                    <a:lnTo>
                      <a:pt x="41" y="164"/>
                    </a:lnTo>
                    <a:lnTo>
                      <a:pt x="41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9" y="170"/>
                    </a:lnTo>
                    <a:lnTo>
                      <a:pt x="49" y="172"/>
                    </a:lnTo>
                    <a:lnTo>
                      <a:pt x="49" y="172"/>
                    </a:lnTo>
                    <a:lnTo>
                      <a:pt x="50" y="172"/>
                    </a:lnTo>
                    <a:lnTo>
                      <a:pt x="52" y="172"/>
                    </a:lnTo>
                    <a:lnTo>
                      <a:pt x="53" y="173"/>
                    </a:lnTo>
                    <a:lnTo>
                      <a:pt x="53" y="173"/>
                    </a:lnTo>
                    <a:lnTo>
                      <a:pt x="53" y="173"/>
                    </a:lnTo>
                    <a:lnTo>
                      <a:pt x="55" y="175"/>
                    </a:lnTo>
                    <a:lnTo>
                      <a:pt x="58" y="176"/>
                    </a:lnTo>
                    <a:lnTo>
                      <a:pt x="58" y="176"/>
                    </a:lnTo>
                    <a:lnTo>
                      <a:pt x="58" y="178"/>
                    </a:lnTo>
                    <a:lnTo>
                      <a:pt x="59" y="179"/>
                    </a:lnTo>
                    <a:lnTo>
                      <a:pt x="59" y="181"/>
                    </a:lnTo>
                    <a:lnTo>
                      <a:pt x="59" y="181"/>
                    </a:lnTo>
                    <a:lnTo>
                      <a:pt x="59" y="182"/>
                    </a:lnTo>
                    <a:lnTo>
                      <a:pt x="64" y="184"/>
                    </a:lnTo>
                    <a:lnTo>
                      <a:pt x="65" y="185"/>
                    </a:lnTo>
                    <a:lnTo>
                      <a:pt x="67" y="187"/>
                    </a:lnTo>
                    <a:lnTo>
                      <a:pt x="68" y="189"/>
                    </a:lnTo>
                    <a:lnTo>
                      <a:pt x="70" y="190"/>
                    </a:lnTo>
                    <a:lnTo>
                      <a:pt x="71" y="190"/>
                    </a:lnTo>
                    <a:lnTo>
                      <a:pt x="73" y="190"/>
                    </a:lnTo>
                    <a:lnTo>
                      <a:pt x="74" y="189"/>
                    </a:lnTo>
                    <a:lnTo>
                      <a:pt x="76" y="189"/>
                    </a:lnTo>
                    <a:lnTo>
                      <a:pt x="78" y="190"/>
                    </a:lnTo>
                    <a:lnTo>
                      <a:pt x="79" y="189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4" y="189"/>
                    </a:lnTo>
                    <a:lnTo>
                      <a:pt x="85" y="189"/>
                    </a:lnTo>
                    <a:lnTo>
                      <a:pt x="91" y="185"/>
                    </a:lnTo>
                    <a:lnTo>
                      <a:pt x="91" y="185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6" y="184"/>
                    </a:lnTo>
                    <a:lnTo>
                      <a:pt x="97" y="185"/>
                    </a:lnTo>
                    <a:lnTo>
                      <a:pt x="97" y="184"/>
                    </a:lnTo>
                    <a:lnTo>
                      <a:pt x="97" y="184"/>
                    </a:lnTo>
                    <a:lnTo>
                      <a:pt x="99" y="182"/>
                    </a:lnTo>
                    <a:lnTo>
                      <a:pt x="100" y="181"/>
                    </a:lnTo>
                    <a:lnTo>
                      <a:pt x="103" y="181"/>
                    </a:lnTo>
                    <a:lnTo>
                      <a:pt x="105" y="181"/>
                    </a:lnTo>
                    <a:lnTo>
                      <a:pt x="105" y="181"/>
                    </a:lnTo>
                    <a:lnTo>
                      <a:pt x="106" y="179"/>
                    </a:lnTo>
                    <a:lnTo>
                      <a:pt x="112" y="176"/>
                    </a:lnTo>
                    <a:lnTo>
                      <a:pt x="112" y="176"/>
                    </a:lnTo>
                    <a:lnTo>
                      <a:pt x="114" y="175"/>
                    </a:lnTo>
                    <a:lnTo>
                      <a:pt x="115" y="175"/>
                    </a:lnTo>
                    <a:lnTo>
                      <a:pt x="118" y="175"/>
                    </a:lnTo>
                    <a:lnTo>
                      <a:pt x="122" y="172"/>
                    </a:lnTo>
                    <a:lnTo>
                      <a:pt x="123" y="172"/>
                    </a:lnTo>
                    <a:lnTo>
                      <a:pt x="141" y="167"/>
                    </a:lnTo>
                    <a:lnTo>
                      <a:pt x="144" y="166"/>
                    </a:lnTo>
                    <a:lnTo>
                      <a:pt x="144" y="166"/>
                    </a:lnTo>
                    <a:lnTo>
                      <a:pt x="146" y="166"/>
                    </a:lnTo>
                    <a:lnTo>
                      <a:pt x="149" y="164"/>
                    </a:lnTo>
                    <a:lnTo>
                      <a:pt x="153" y="163"/>
                    </a:lnTo>
                    <a:lnTo>
                      <a:pt x="155" y="163"/>
                    </a:lnTo>
                    <a:lnTo>
                      <a:pt x="156" y="161"/>
                    </a:lnTo>
                    <a:lnTo>
                      <a:pt x="156" y="161"/>
                    </a:lnTo>
                    <a:lnTo>
                      <a:pt x="158" y="158"/>
                    </a:lnTo>
                    <a:lnTo>
                      <a:pt x="161" y="157"/>
                    </a:lnTo>
                    <a:lnTo>
                      <a:pt x="163" y="158"/>
                    </a:lnTo>
                    <a:lnTo>
                      <a:pt x="163" y="158"/>
                    </a:lnTo>
                    <a:lnTo>
                      <a:pt x="167" y="157"/>
                    </a:lnTo>
                    <a:lnTo>
                      <a:pt x="169" y="157"/>
                    </a:lnTo>
                    <a:lnTo>
                      <a:pt x="173" y="157"/>
                    </a:lnTo>
                    <a:lnTo>
                      <a:pt x="176" y="154"/>
                    </a:lnTo>
                    <a:lnTo>
                      <a:pt x="176" y="154"/>
                    </a:lnTo>
                    <a:lnTo>
                      <a:pt x="179" y="154"/>
                    </a:lnTo>
                    <a:lnTo>
                      <a:pt x="203" y="154"/>
                    </a:lnTo>
                    <a:lnTo>
                      <a:pt x="211" y="157"/>
                    </a:lnTo>
                    <a:lnTo>
                      <a:pt x="225" y="157"/>
                    </a:lnTo>
                    <a:lnTo>
                      <a:pt x="228" y="158"/>
                    </a:lnTo>
                    <a:lnTo>
                      <a:pt x="228" y="158"/>
                    </a:lnTo>
                    <a:lnTo>
                      <a:pt x="235" y="157"/>
                    </a:lnTo>
                    <a:lnTo>
                      <a:pt x="237" y="157"/>
                    </a:lnTo>
                    <a:lnTo>
                      <a:pt x="243" y="157"/>
                    </a:lnTo>
                    <a:lnTo>
                      <a:pt x="267" y="158"/>
                    </a:lnTo>
                    <a:lnTo>
                      <a:pt x="269" y="158"/>
                    </a:lnTo>
                    <a:lnTo>
                      <a:pt x="269" y="158"/>
                    </a:lnTo>
                    <a:lnTo>
                      <a:pt x="270" y="158"/>
                    </a:lnTo>
                    <a:lnTo>
                      <a:pt x="272" y="157"/>
                    </a:lnTo>
                    <a:lnTo>
                      <a:pt x="273" y="157"/>
                    </a:lnTo>
                    <a:lnTo>
                      <a:pt x="278" y="157"/>
                    </a:lnTo>
                    <a:lnTo>
                      <a:pt x="279" y="157"/>
                    </a:lnTo>
                    <a:lnTo>
                      <a:pt x="285" y="161"/>
                    </a:lnTo>
                    <a:lnTo>
                      <a:pt x="288" y="161"/>
                    </a:lnTo>
                    <a:lnTo>
                      <a:pt x="290" y="163"/>
                    </a:lnTo>
                    <a:lnTo>
                      <a:pt x="295" y="164"/>
                    </a:lnTo>
                    <a:lnTo>
                      <a:pt x="304" y="167"/>
                    </a:lnTo>
                    <a:lnTo>
                      <a:pt x="308" y="167"/>
                    </a:lnTo>
                    <a:lnTo>
                      <a:pt x="311" y="166"/>
                    </a:lnTo>
                    <a:lnTo>
                      <a:pt x="311" y="166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4"/>
                    </a:lnTo>
                    <a:lnTo>
                      <a:pt x="316" y="164"/>
                    </a:lnTo>
                    <a:lnTo>
                      <a:pt x="319" y="163"/>
                    </a:lnTo>
                    <a:lnTo>
                      <a:pt x="323" y="164"/>
                    </a:lnTo>
                    <a:lnTo>
                      <a:pt x="325" y="166"/>
                    </a:lnTo>
                    <a:lnTo>
                      <a:pt x="325" y="166"/>
                    </a:lnTo>
                    <a:lnTo>
                      <a:pt x="325" y="164"/>
                    </a:lnTo>
                    <a:lnTo>
                      <a:pt x="328" y="166"/>
                    </a:lnTo>
                    <a:lnTo>
                      <a:pt x="328" y="166"/>
                    </a:lnTo>
                    <a:lnTo>
                      <a:pt x="342" y="166"/>
                    </a:lnTo>
                    <a:lnTo>
                      <a:pt x="345" y="166"/>
                    </a:lnTo>
                    <a:lnTo>
                      <a:pt x="346" y="167"/>
                    </a:lnTo>
                    <a:lnTo>
                      <a:pt x="346" y="167"/>
                    </a:lnTo>
                    <a:lnTo>
                      <a:pt x="349" y="167"/>
                    </a:lnTo>
                    <a:lnTo>
                      <a:pt x="352" y="163"/>
                    </a:lnTo>
                    <a:lnTo>
                      <a:pt x="346" y="158"/>
                    </a:lnTo>
                    <a:lnTo>
                      <a:pt x="342" y="151"/>
                    </a:lnTo>
                    <a:lnTo>
                      <a:pt x="340" y="141"/>
                    </a:lnTo>
                    <a:lnTo>
                      <a:pt x="334" y="134"/>
                    </a:lnTo>
                    <a:lnTo>
                      <a:pt x="334" y="123"/>
                    </a:lnTo>
                    <a:lnTo>
                      <a:pt x="322" y="126"/>
                    </a:lnTo>
                    <a:lnTo>
                      <a:pt x="320" y="123"/>
                    </a:lnTo>
                    <a:lnTo>
                      <a:pt x="316" y="122"/>
                    </a:lnTo>
                    <a:lnTo>
                      <a:pt x="310" y="126"/>
                    </a:lnTo>
                    <a:lnTo>
                      <a:pt x="295" y="125"/>
                    </a:lnTo>
                    <a:lnTo>
                      <a:pt x="285" y="119"/>
                    </a:lnTo>
                    <a:lnTo>
                      <a:pt x="270" y="119"/>
                    </a:lnTo>
                    <a:lnTo>
                      <a:pt x="261" y="116"/>
                    </a:lnTo>
                    <a:lnTo>
                      <a:pt x="251" y="117"/>
                    </a:lnTo>
                    <a:lnTo>
                      <a:pt x="241" y="116"/>
                    </a:lnTo>
                    <a:lnTo>
                      <a:pt x="231" y="105"/>
                    </a:lnTo>
                    <a:lnTo>
                      <a:pt x="222" y="105"/>
                    </a:lnTo>
                    <a:lnTo>
                      <a:pt x="216" y="99"/>
                    </a:lnTo>
                    <a:lnTo>
                      <a:pt x="211" y="99"/>
                    </a:lnTo>
                    <a:lnTo>
                      <a:pt x="207" y="100"/>
                    </a:lnTo>
                    <a:lnTo>
                      <a:pt x="200" y="99"/>
                    </a:lnTo>
                    <a:lnTo>
                      <a:pt x="194" y="91"/>
                    </a:lnTo>
                    <a:lnTo>
                      <a:pt x="182" y="82"/>
                    </a:lnTo>
                    <a:lnTo>
                      <a:pt x="176" y="81"/>
                    </a:lnTo>
                    <a:lnTo>
                      <a:pt x="170" y="78"/>
                    </a:lnTo>
                    <a:lnTo>
                      <a:pt x="153" y="62"/>
                    </a:lnTo>
                    <a:lnTo>
                      <a:pt x="146" y="61"/>
                    </a:lnTo>
                    <a:lnTo>
                      <a:pt x="138" y="55"/>
                    </a:lnTo>
                    <a:lnTo>
                      <a:pt x="128" y="37"/>
                    </a:lnTo>
                    <a:lnTo>
                      <a:pt x="125" y="37"/>
                    </a:lnTo>
                    <a:lnTo>
                      <a:pt x="120" y="40"/>
                    </a:lnTo>
                    <a:lnTo>
                      <a:pt x="129" y="52"/>
                    </a:lnTo>
                    <a:lnTo>
                      <a:pt x="131" y="58"/>
                    </a:lnTo>
                    <a:lnTo>
                      <a:pt x="123" y="56"/>
                    </a:lnTo>
                    <a:lnTo>
                      <a:pt x="120" y="64"/>
                    </a:lnTo>
                    <a:lnTo>
                      <a:pt x="106" y="46"/>
                    </a:lnTo>
                    <a:lnTo>
                      <a:pt x="102" y="53"/>
                    </a:lnTo>
                    <a:lnTo>
                      <a:pt x="96" y="47"/>
                    </a:lnTo>
                    <a:lnTo>
                      <a:pt x="94" y="43"/>
                    </a:lnTo>
                    <a:lnTo>
                      <a:pt x="99" y="40"/>
                    </a:lnTo>
                    <a:lnTo>
                      <a:pt x="94" y="37"/>
                    </a:lnTo>
                    <a:lnTo>
                      <a:pt x="94" y="30"/>
                    </a:lnTo>
                    <a:lnTo>
                      <a:pt x="90" y="24"/>
                    </a:lnTo>
                    <a:lnTo>
                      <a:pt x="82" y="24"/>
                    </a:lnTo>
                    <a:lnTo>
                      <a:pt x="79" y="21"/>
                    </a:lnTo>
                    <a:lnTo>
                      <a:pt x="79" y="8"/>
                    </a:lnTo>
                    <a:lnTo>
                      <a:pt x="73" y="0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68" y="2"/>
                    </a:lnTo>
                    <a:lnTo>
                      <a:pt x="67" y="3"/>
                    </a:lnTo>
                    <a:lnTo>
                      <a:pt x="6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61" name="Freeform 187">
                <a:extLst>
                  <a:ext uri="{FF2B5EF4-FFF2-40B4-BE49-F238E27FC236}">
                    <a16:creationId xmlns:a16="http://schemas.microsoft.com/office/drawing/2014/main" id="{C42DB63A-0E57-0978-DCDF-CE1AAD64E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4015"/>
                <a:ext cx="162" cy="144"/>
              </a:xfrm>
              <a:custGeom>
                <a:avLst/>
                <a:gdLst>
                  <a:gd name="T0" fmla="*/ 303 w 325"/>
                  <a:gd name="T1" fmla="*/ 35 h 287"/>
                  <a:gd name="T2" fmla="*/ 275 w 325"/>
                  <a:gd name="T3" fmla="*/ 12 h 287"/>
                  <a:gd name="T4" fmla="*/ 253 w 325"/>
                  <a:gd name="T5" fmla="*/ 10 h 287"/>
                  <a:gd name="T6" fmla="*/ 241 w 325"/>
                  <a:gd name="T7" fmla="*/ 12 h 287"/>
                  <a:gd name="T8" fmla="*/ 209 w 325"/>
                  <a:gd name="T9" fmla="*/ 3 h 287"/>
                  <a:gd name="T10" fmla="*/ 197 w 325"/>
                  <a:gd name="T11" fmla="*/ 4 h 287"/>
                  <a:gd name="T12" fmla="*/ 141 w 325"/>
                  <a:gd name="T13" fmla="*/ 3 h 287"/>
                  <a:gd name="T14" fmla="*/ 97 w 325"/>
                  <a:gd name="T15" fmla="*/ 3 h 287"/>
                  <a:gd name="T16" fmla="*/ 85 w 325"/>
                  <a:gd name="T17" fmla="*/ 9 h 287"/>
                  <a:gd name="T18" fmla="*/ 53 w 325"/>
                  <a:gd name="T19" fmla="*/ 18 h 287"/>
                  <a:gd name="T20" fmla="*/ 36 w 325"/>
                  <a:gd name="T21" fmla="*/ 25 h 287"/>
                  <a:gd name="T22" fmla="*/ 27 w 325"/>
                  <a:gd name="T23" fmla="*/ 30 h 287"/>
                  <a:gd name="T24" fmla="*/ 15 w 325"/>
                  <a:gd name="T25" fmla="*/ 35 h 287"/>
                  <a:gd name="T26" fmla="*/ 4 w 325"/>
                  <a:gd name="T27" fmla="*/ 35 h 287"/>
                  <a:gd name="T28" fmla="*/ 0 w 325"/>
                  <a:gd name="T29" fmla="*/ 44 h 287"/>
                  <a:gd name="T30" fmla="*/ 6 w 325"/>
                  <a:gd name="T31" fmla="*/ 51 h 287"/>
                  <a:gd name="T32" fmla="*/ 11 w 325"/>
                  <a:gd name="T33" fmla="*/ 54 h 287"/>
                  <a:gd name="T34" fmla="*/ 15 w 325"/>
                  <a:gd name="T35" fmla="*/ 62 h 287"/>
                  <a:gd name="T36" fmla="*/ 20 w 325"/>
                  <a:gd name="T37" fmla="*/ 71 h 287"/>
                  <a:gd name="T38" fmla="*/ 27 w 325"/>
                  <a:gd name="T39" fmla="*/ 73 h 287"/>
                  <a:gd name="T40" fmla="*/ 33 w 325"/>
                  <a:gd name="T41" fmla="*/ 82 h 287"/>
                  <a:gd name="T42" fmla="*/ 35 w 325"/>
                  <a:gd name="T43" fmla="*/ 91 h 287"/>
                  <a:gd name="T44" fmla="*/ 35 w 325"/>
                  <a:gd name="T45" fmla="*/ 97 h 287"/>
                  <a:gd name="T46" fmla="*/ 33 w 325"/>
                  <a:gd name="T47" fmla="*/ 107 h 287"/>
                  <a:gd name="T48" fmla="*/ 36 w 325"/>
                  <a:gd name="T49" fmla="*/ 115 h 287"/>
                  <a:gd name="T50" fmla="*/ 42 w 325"/>
                  <a:gd name="T51" fmla="*/ 120 h 287"/>
                  <a:gd name="T52" fmla="*/ 53 w 325"/>
                  <a:gd name="T53" fmla="*/ 124 h 287"/>
                  <a:gd name="T54" fmla="*/ 58 w 325"/>
                  <a:gd name="T55" fmla="*/ 132 h 287"/>
                  <a:gd name="T56" fmla="*/ 62 w 325"/>
                  <a:gd name="T57" fmla="*/ 138 h 287"/>
                  <a:gd name="T58" fmla="*/ 61 w 325"/>
                  <a:gd name="T59" fmla="*/ 155 h 287"/>
                  <a:gd name="T60" fmla="*/ 64 w 325"/>
                  <a:gd name="T61" fmla="*/ 164 h 287"/>
                  <a:gd name="T62" fmla="*/ 64 w 325"/>
                  <a:gd name="T63" fmla="*/ 171 h 287"/>
                  <a:gd name="T64" fmla="*/ 64 w 325"/>
                  <a:gd name="T65" fmla="*/ 190 h 287"/>
                  <a:gd name="T66" fmla="*/ 61 w 325"/>
                  <a:gd name="T67" fmla="*/ 206 h 287"/>
                  <a:gd name="T68" fmla="*/ 56 w 325"/>
                  <a:gd name="T69" fmla="*/ 215 h 287"/>
                  <a:gd name="T70" fmla="*/ 53 w 325"/>
                  <a:gd name="T71" fmla="*/ 224 h 287"/>
                  <a:gd name="T72" fmla="*/ 56 w 325"/>
                  <a:gd name="T73" fmla="*/ 232 h 287"/>
                  <a:gd name="T74" fmla="*/ 61 w 325"/>
                  <a:gd name="T75" fmla="*/ 238 h 287"/>
                  <a:gd name="T76" fmla="*/ 62 w 325"/>
                  <a:gd name="T77" fmla="*/ 246 h 287"/>
                  <a:gd name="T78" fmla="*/ 67 w 325"/>
                  <a:gd name="T79" fmla="*/ 259 h 287"/>
                  <a:gd name="T80" fmla="*/ 73 w 325"/>
                  <a:gd name="T81" fmla="*/ 266 h 287"/>
                  <a:gd name="T82" fmla="*/ 79 w 325"/>
                  <a:gd name="T83" fmla="*/ 285 h 287"/>
                  <a:gd name="T84" fmla="*/ 112 w 325"/>
                  <a:gd name="T85" fmla="*/ 270 h 287"/>
                  <a:gd name="T86" fmla="*/ 124 w 325"/>
                  <a:gd name="T87" fmla="*/ 246 h 287"/>
                  <a:gd name="T88" fmla="*/ 149 w 325"/>
                  <a:gd name="T89" fmla="*/ 244 h 287"/>
                  <a:gd name="T90" fmla="*/ 158 w 325"/>
                  <a:gd name="T91" fmla="*/ 253 h 287"/>
                  <a:gd name="T92" fmla="*/ 164 w 325"/>
                  <a:gd name="T93" fmla="*/ 243 h 287"/>
                  <a:gd name="T94" fmla="*/ 170 w 325"/>
                  <a:gd name="T95" fmla="*/ 234 h 287"/>
                  <a:gd name="T96" fmla="*/ 188 w 325"/>
                  <a:gd name="T97" fmla="*/ 209 h 287"/>
                  <a:gd name="T98" fmla="*/ 203 w 325"/>
                  <a:gd name="T99" fmla="*/ 197 h 287"/>
                  <a:gd name="T100" fmla="*/ 215 w 325"/>
                  <a:gd name="T101" fmla="*/ 185 h 287"/>
                  <a:gd name="T102" fmla="*/ 235 w 325"/>
                  <a:gd name="T103" fmla="*/ 162 h 287"/>
                  <a:gd name="T104" fmla="*/ 246 w 325"/>
                  <a:gd name="T105" fmla="*/ 153 h 287"/>
                  <a:gd name="T106" fmla="*/ 253 w 325"/>
                  <a:gd name="T107" fmla="*/ 136 h 287"/>
                  <a:gd name="T108" fmla="*/ 270 w 325"/>
                  <a:gd name="T109" fmla="*/ 126 h 287"/>
                  <a:gd name="T110" fmla="*/ 290 w 325"/>
                  <a:gd name="T111" fmla="*/ 106 h 287"/>
                  <a:gd name="T112" fmla="*/ 296 w 325"/>
                  <a:gd name="T113" fmla="*/ 88 h 287"/>
                  <a:gd name="T114" fmla="*/ 305 w 325"/>
                  <a:gd name="T115" fmla="*/ 69 h 287"/>
                  <a:gd name="T116" fmla="*/ 316 w 325"/>
                  <a:gd name="T117" fmla="*/ 54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5" h="287">
                    <a:moveTo>
                      <a:pt x="325" y="48"/>
                    </a:moveTo>
                    <a:lnTo>
                      <a:pt x="323" y="47"/>
                    </a:lnTo>
                    <a:lnTo>
                      <a:pt x="316" y="42"/>
                    </a:lnTo>
                    <a:lnTo>
                      <a:pt x="314" y="42"/>
                    </a:lnTo>
                    <a:lnTo>
                      <a:pt x="313" y="42"/>
                    </a:lnTo>
                    <a:lnTo>
                      <a:pt x="313" y="41"/>
                    </a:lnTo>
                    <a:lnTo>
                      <a:pt x="303" y="35"/>
                    </a:lnTo>
                    <a:lnTo>
                      <a:pt x="285" y="19"/>
                    </a:lnTo>
                    <a:lnTo>
                      <a:pt x="284" y="18"/>
                    </a:lnTo>
                    <a:lnTo>
                      <a:pt x="282" y="16"/>
                    </a:lnTo>
                    <a:lnTo>
                      <a:pt x="279" y="13"/>
                    </a:lnTo>
                    <a:lnTo>
                      <a:pt x="276" y="13"/>
                    </a:lnTo>
                    <a:lnTo>
                      <a:pt x="276" y="13"/>
                    </a:lnTo>
                    <a:lnTo>
                      <a:pt x="275" y="12"/>
                    </a:lnTo>
                    <a:lnTo>
                      <a:pt x="272" y="12"/>
                    </a:lnTo>
                    <a:lnTo>
                      <a:pt x="258" y="12"/>
                    </a:lnTo>
                    <a:lnTo>
                      <a:pt x="258" y="12"/>
                    </a:lnTo>
                    <a:lnTo>
                      <a:pt x="255" y="10"/>
                    </a:lnTo>
                    <a:lnTo>
                      <a:pt x="255" y="12"/>
                    </a:lnTo>
                    <a:lnTo>
                      <a:pt x="255" y="12"/>
                    </a:lnTo>
                    <a:lnTo>
                      <a:pt x="253" y="10"/>
                    </a:lnTo>
                    <a:lnTo>
                      <a:pt x="249" y="9"/>
                    </a:lnTo>
                    <a:lnTo>
                      <a:pt x="246" y="10"/>
                    </a:lnTo>
                    <a:lnTo>
                      <a:pt x="246" y="10"/>
                    </a:lnTo>
                    <a:lnTo>
                      <a:pt x="244" y="12"/>
                    </a:lnTo>
                    <a:lnTo>
                      <a:pt x="243" y="12"/>
                    </a:lnTo>
                    <a:lnTo>
                      <a:pt x="241" y="12"/>
                    </a:lnTo>
                    <a:lnTo>
                      <a:pt x="241" y="12"/>
                    </a:lnTo>
                    <a:lnTo>
                      <a:pt x="238" y="13"/>
                    </a:lnTo>
                    <a:lnTo>
                      <a:pt x="234" y="13"/>
                    </a:lnTo>
                    <a:lnTo>
                      <a:pt x="225" y="10"/>
                    </a:lnTo>
                    <a:lnTo>
                      <a:pt x="220" y="9"/>
                    </a:lnTo>
                    <a:lnTo>
                      <a:pt x="218" y="7"/>
                    </a:lnTo>
                    <a:lnTo>
                      <a:pt x="215" y="7"/>
                    </a:lnTo>
                    <a:lnTo>
                      <a:pt x="209" y="3"/>
                    </a:lnTo>
                    <a:lnTo>
                      <a:pt x="208" y="3"/>
                    </a:lnTo>
                    <a:lnTo>
                      <a:pt x="203" y="3"/>
                    </a:lnTo>
                    <a:lnTo>
                      <a:pt x="202" y="3"/>
                    </a:lnTo>
                    <a:lnTo>
                      <a:pt x="200" y="4"/>
                    </a:lnTo>
                    <a:lnTo>
                      <a:pt x="199" y="4"/>
                    </a:lnTo>
                    <a:lnTo>
                      <a:pt x="199" y="4"/>
                    </a:lnTo>
                    <a:lnTo>
                      <a:pt x="197" y="4"/>
                    </a:lnTo>
                    <a:lnTo>
                      <a:pt x="173" y="3"/>
                    </a:lnTo>
                    <a:lnTo>
                      <a:pt x="167" y="3"/>
                    </a:lnTo>
                    <a:lnTo>
                      <a:pt x="165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5" y="3"/>
                    </a:lnTo>
                    <a:lnTo>
                      <a:pt x="141" y="3"/>
                    </a:lnTo>
                    <a:lnTo>
                      <a:pt x="133" y="0"/>
                    </a:lnTo>
                    <a:lnTo>
                      <a:pt x="109" y="0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03" y="3"/>
                    </a:lnTo>
                    <a:lnTo>
                      <a:pt x="99" y="3"/>
                    </a:lnTo>
                    <a:lnTo>
                      <a:pt x="97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1" y="3"/>
                    </a:lnTo>
                    <a:lnTo>
                      <a:pt x="88" y="4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5" y="9"/>
                    </a:lnTo>
                    <a:lnTo>
                      <a:pt x="83" y="9"/>
                    </a:lnTo>
                    <a:lnTo>
                      <a:pt x="79" y="10"/>
                    </a:lnTo>
                    <a:lnTo>
                      <a:pt x="76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1" y="13"/>
                    </a:lnTo>
                    <a:lnTo>
                      <a:pt x="53" y="18"/>
                    </a:lnTo>
                    <a:lnTo>
                      <a:pt x="52" y="18"/>
                    </a:lnTo>
                    <a:lnTo>
                      <a:pt x="48" y="21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36" y="25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3" y="27"/>
                    </a:lnTo>
                    <a:lnTo>
                      <a:pt x="30" y="27"/>
                    </a:lnTo>
                    <a:lnTo>
                      <a:pt x="29" y="28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4" y="30"/>
                    </a:lnTo>
                    <a:lnTo>
                      <a:pt x="23" y="31"/>
                    </a:lnTo>
                    <a:lnTo>
                      <a:pt x="21" y="31"/>
                    </a:lnTo>
                    <a:lnTo>
                      <a:pt x="21" y="31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4" y="35"/>
                    </a:lnTo>
                    <a:lnTo>
                      <a:pt x="3" y="36"/>
                    </a:lnTo>
                    <a:lnTo>
                      <a:pt x="1" y="36"/>
                    </a:lnTo>
                    <a:lnTo>
                      <a:pt x="3" y="39"/>
                    </a:lnTo>
                    <a:lnTo>
                      <a:pt x="1" y="41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4" y="50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8" y="53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60"/>
                    </a:lnTo>
                    <a:lnTo>
                      <a:pt x="14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3"/>
                    </a:lnTo>
                    <a:lnTo>
                      <a:pt x="17" y="65"/>
                    </a:lnTo>
                    <a:lnTo>
                      <a:pt x="17" y="66"/>
                    </a:lnTo>
                    <a:lnTo>
                      <a:pt x="18" y="66"/>
                    </a:lnTo>
                    <a:lnTo>
                      <a:pt x="18" y="69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1" y="71"/>
                    </a:lnTo>
                    <a:lnTo>
                      <a:pt x="23" y="73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3"/>
                    </a:lnTo>
                    <a:lnTo>
                      <a:pt x="27" y="73"/>
                    </a:lnTo>
                    <a:lnTo>
                      <a:pt x="27" y="76"/>
                    </a:lnTo>
                    <a:lnTo>
                      <a:pt x="27" y="79"/>
                    </a:lnTo>
                    <a:lnTo>
                      <a:pt x="29" y="79"/>
                    </a:lnTo>
                    <a:lnTo>
                      <a:pt x="32" y="79"/>
                    </a:lnTo>
                    <a:lnTo>
                      <a:pt x="33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5"/>
                    </a:lnTo>
                    <a:lnTo>
                      <a:pt x="33" y="85"/>
                    </a:lnTo>
                    <a:lnTo>
                      <a:pt x="33" y="85"/>
                    </a:lnTo>
                    <a:lnTo>
                      <a:pt x="33" y="85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3" y="91"/>
                    </a:lnTo>
                    <a:lnTo>
                      <a:pt x="33" y="92"/>
                    </a:lnTo>
                    <a:lnTo>
                      <a:pt x="35" y="94"/>
                    </a:lnTo>
                    <a:lnTo>
                      <a:pt x="35" y="94"/>
                    </a:lnTo>
                    <a:lnTo>
                      <a:pt x="35" y="94"/>
                    </a:lnTo>
                    <a:lnTo>
                      <a:pt x="35" y="97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1"/>
                    </a:lnTo>
                    <a:lnTo>
                      <a:pt x="33" y="103"/>
                    </a:lnTo>
                    <a:lnTo>
                      <a:pt x="33" y="104"/>
                    </a:lnTo>
                    <a:lnTo>
                      <a:pt x="33" y="106"/>
                    </a:lnTo>
                    <a:lnTo>
                      <a:pt x="33" y="107"/>
                    </a:lnTo>
                    <a:lnTo>
                      <a:pt x="33" y="109"/>
                    </a:lnTo>
                    <a:lnTo>
                      <a:pt x="33" y="111"/>
                    </a:lnTo>
                    <a:lnTo>
                      <a:pt x="33" y="111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4"/>
                    </a:lnTo>
                    <a:lnTo>
                      <a:pt x="36" y="115"/>
                    </a:lnTo>
                    <a:lnTo>
                      <a:pt x="36" y="115"/>
                    </a:lnTo>
                    <a:lnTo>
                      <a:pt x="36" y="117"/>
                    </a:lnTo>
                    <a:lnTo>
                      <a:pt x="35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9" y="120"/>
                    </a:lnTo>
                    <a:lnTo>
                      <a:pt x="42" y="120"/>
                    </a:lnTo>
                    <a:lnTo>
                      <a:pt x="45" y="121"/>
                    </a:lnTo>
                    <a:lnTo>
                      <a:pt x="45" y="121"/>
                    </a:lnTo>
                    <a:lnTo>
                      <a:pt x="45" y="121"/>
                    </a:lnTo>
                    <a:lnTo>
                      <a:pt x="45" y="123"/>
                    </a:lnTo>
                    <a:lnTo>
                      <a:pt x="48" y="124"/>
                    </a:lnTo>
                    <a:lnTo>
                      <a:pt x="53" y="124"/>
                    </a:lnTo>
                    <a:lnTo>
                      <a:pt x="53" y="124"/>
                    </a:lnTo>
                    <a:lnTo>
                      <a:pt x="53" y="126"/>
                    </a:lnTo>
                    <a:lnTo>
                      <a:pt x="56" y="127"/>
                    </a:lnTo>
                    <a:lnTo>
                      <a:pt x="56" y="129"/>
                    </a:lnTo>
                    <a:lnTo>
                      <a:pt x="55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8" y="132"/>
                    </a:lnTo>
                    <a:lnTo>
                      <a:pt x="58" y="133"/>
                    </a:lnTo>
                    <a:lnTo>
                      <a:pt x="59" y="135"/>
                    </a:lnTo>
                    <a:lnTo>
                      <a:pt x="61" y="136"/>
                    </a:lnTo>
                    <a:lnTo>
                      <a:pt x="61" y="136"/>
                    </a:lnTo>
                    <a:lnTo>
                      <a:pt x="61" y="138"/>
                    </a:lnTo>
                    <a:lnTo>
                      <a:pt x="61" y="138"/>
                    </a:lnTo>
                    <a:lnTo>
                      <a:pt x="62" y="138"/>
                    </a:lnTo>
                    <a:lnTo>
                      <a:pt x="64" y="141"/>
                    </a:lnTo>
                    <a:lnTo>
                      <a:pt x="64" y="147"/>
                    </a:lnTo>
                    <a:lnTo>
                      <a:pt x="62" y="149"/>
                    </a:lnTo>
                    <a:lnTo>
                      <a:pt x="62" y="150"/>
                    </a:lnTo>
                    <a:lnTo>
                      <a:pt x="62" y="150"/>
                    </a:lnTo>
                    <a:lnTo>
                      <a:pt x="62" y="153"/>
                    </a:lnTo>
                    <a:lnTo>
                      <a:pt x="61" y="155"/>
                    </a:lnTo>
                    <a:lnTo>
                      <a:pt x="61" y="155"/>
                    </a:lnTo>
                    <a:lnTo>
                      <a:pt x="61" y="158"/>
                    </a:lnTo>
                    <a:lnTo>
                      <a:pt x="62" y="159"/>
                    </a:lnTo>
                    <a:lnTo>
                      <a:pt x="64" y="162"/>
                    </a:lnTo>
                    <a:lnTo>
                      <a:pt x="64" y="164"/>
                    </a:lnTo>
                    <a:lnTo>
                      <a:pt x="64" y="164"/>
                    </a:lnTo>
                    <a:lnTo>
                      <a:pt x="64" y="164"/>
                    </a:lnTo>
                    <a:lnTo>
                      <a:pt x="64" y="167"/>
                    </a:lnTo>
                    <a:lnTo>
                      <a:pt x="64" y="168"/>
                    </a:lnTo>
                    <a:lnTo>
                      <a:pt x="64" y="168"/>
                    </a:lnTo>
                    <a:lnTo>
                      <a:pt x="64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3"/>
                    </a:lnTo>
                    <a:lnTo>
                      <a:pt x="64" y="173"/>
                    </a:lnTo>
                    <a:lnTo>
                      <a:pt x="64" y="176"/>
                    </a:lnTo>
                    <a:lnTo>
                      <a:pt x="64" y="180"/>
                    </a:lnTo>
                    <a:lnTo>
                      <a:pt x="65" y="185"/>
                    </a:lnTo>
                    <a:lnTo>
                      <a:pt x="65" y="188"/>
                    </a:lnTo>
                    <a:lnTo>
                      <a:pt x="64" y="190"/>
                    </a:lnTo>
                    <a:lnTo>
                      <a:pt x="64" y="194"/>
                    </a:lnTo>
                    <a:lnTo>
                      <a:pt x="62" y="196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2" y="199"/>
                    </a:lnTo>
                    <a:lnTo>
                      <a:pt x="61" y="200"/>
                    </a:lnTo>
                    <a:lnTo>
                      <a:pt x="61" y="206"/>
                    </a:lnTo>
                    <a:lnTo>
                      <a:pt x="61" y="209"/>
                    </a:lnTo>
                    <a:lnTo>
                      <a:pt x="61" y="212"/>
                    </a:lnTo>
                    <a:lnTo>
                      <a:pt x="59" y="214"/>
                    </a:lnTo>
                    <a:lnTo>
                      <a:pt x="58" y="214"/>
                    </a:lnTo>
                    <a:lnTo>
                      <a:pt x="58" y="214"/>
                    </a:lnTo>
                    <a:lnTo>
                      <a:pt x="56" y="214"/>
                    </a:lnTo>
                    <a:lnTo>
                      <a:pt x="56" y="215"/>
                    </a:lnTo>
                    <a:lnTo>
                      <a:pt x="58" y="217"/>
                    </a:lnTo>
                    <a:lnTo>
                      <a:pt x="58" y="218"/>
                    </a:lnTo>
                    <a:lnTo>
                      <a:pt x="58" y="220"/>
                    </a:lnTo>
                    <a:lnTo>
                      <a:pt x="56" y="221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2" y="226"/>
                    </a:lnTo>
                    <a:lnTo>
                      <a:pt x="53" y="228"/>
                    </a:lnTo>
                    <a:lnTo>
                      <a:pt x="53" y="231"/>
                    </a:lnTo>
                    <a:lnTo>
                      <a:pt x="53" y="231"/>
                    </a:lnTo>
                    <a:lnTo>
                      <a:pt x="55" y="231"/>
                    </a:lnTo>
                    <a:lnTo>
                      <a:pt x="56" y="232"/>
                    </a:lnTo>
                    <a:lnTo>
                      <a:pt x="58" y="232"/>
                    </a:lnTo>
                    <a:lnTo>
                      <a:pt x="58" y="234"/>
                    </a:lnTo>
                    <a:lnTo>
                      <a:pt x="59" y="234"/>
                    </a:lnTo>
                    <a:lnTo>
                      <a:pt x="61" y="235"/>
                    </a:lnTo>
                    <a:lnTo>
                      <a:pt x="61" y="235"/>
                    </a:lnTo>
                    <a:lnTo>
                      <a:pt x="61" y="237"/>
                    </a:lnTo>
                    <a:lnTo>
                      <a:pt x="61" y="238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4" y="243"/>
                    </a:lnTo>
                    <a:lnTo>
                      <a:pt x="62" y="243"/>
                    </a:lnTo>
                    <a:lnTo>
                      <a:pt x="62" y="244"/>
                    </a:lnTo>
                    <a:lnTo>
                      <a:pt x="62" y="246"/>
                    </a:lnTo>
                    <a:lnTo>
                      <a:pt x="62" y="246"/>
                    </a:lnTo>
                    <a:lnTo>
                      <a:pt x="64" y="247"/>
                    </a:lnTo>
                    <a:lnTo>
                      <a:pt x="64" y="249"/>
                    </a:lnTo>
                    <a:lnTo>
                      <a:pt x="65" y="252"/>
                    </a:lnTo>
                    <a:lnTo>
                      <a:pt x="65" y="252"/>
                    </a:lnTo>
                    <a:lnTo>
                      <a:pt x="65" y="255"/>
                    </a:lnTo>
                    <a:lnTo>
                      <a:pt x="67" y="255"/>
                    </a:lnTo>
                    <a:lnTo>
                      <a:pt x="67" y="259"/>
                    </a:lnTo>
                    <a:lnTo>
                      <a:pt x="67" y="259"/>
                    </a:lnTo>
                    <a:lnTo>
                      <a:pt x="68" y="261"/>
                    </a:lnTo>
                    <a:lnTo>
                      <a:pt x="68" y="261"/>
                    </a:lnTo>
                    <a:lnTo>
                      <a:pt x="70" y="262"/>
                    </a:lnTo>
                    <a:lnTo>
                      <a:pt x="70" y="264"/>
                    </a:lnTo>
                    <a:lnTo>
                      <a:pt x="71" y="264"/>
                    </a:lnTo>
                    <a:lnTo>
                      <a:pt x="73" y="266"/>
                    </a:lnTo>
                    <a:lnTo>
                      <a:pt x="73" y="267"/>
                    </a:lnTo>
                    <a:lnTo>
                      <a:pt x="73" y="267"/>
                    </a:lnTo>
                    <a:lnTo>
                      <a:pt x="74" y="270"/>
                    </a:lnTo>
                    <a:lnTo>
                      <a:pt x="74" y="278"/>
                    </a:lnTo>
                    <a:lnTo>
                      <a:pt x="76" y="279"/>
                    </a:lnTo>
                    <a:lnTo>
                      <a:pt x="76" y="282"/>
                    </a:lnTo>
                    <a:lnTo>
                      <a:pt x="79" y="285"/>
                    </a:lnTo>
                    <a:lnTo>
                      <a:pt x="82" y="287"/>
                    </a:lnTo>
                    <a:lnTo>
                      <a:pt x="85" y="276"/>
                    </a:lnTo>
                    <a:lnTo>
                      <a:pt x="93" y="278"/>
                    </a:lnTo>
                    <a:lnTo>
                      <a:pt x="94" y="273"/>
                    </a:lnTo>
                    <a:lnTo>
                      <a:pt x="100" y="269"/>
                    </a:lnTo>
                    <a:lnTo>
                      <a:pt x="108" y="266"/>
                    </a:lnTo>
                    <a:lnTo>
                      <a:pt x="112" y="270"/>
                    </a:lnTo>
                    <a:lnTo>
                      <a:pt x="117" y="269"/>
                    </a:lnTo>
                    <a:lnTo>
                      <a:pt x="117" y="261"/>
                    </a:lnTo>
                    <a:lnTo>
                      <a:pt x="112" y="258"/>
                    </a:lnTo>
                    <a:lnTo>
                      <a:pt x="112" y="252"/>
                    </a:lnTo>
                    <a:lnTo>
                      <a:pt x="115" y="249"/>
                    </a:lnTo>
                    <a:lnTo>
                      <a:pt x="121" y="249"/>
                    </a:lnTo>
                    <a:lnTo>
                      <a:pt x="124" y="246"/>
                    </a:lnTo>
                    <a:lnTo>
                      <a:pt x="133" y="246"/>
                    </a:lnTo>
                    <a:lnTo>
                      <a:pt x="135" y="240"/>
                    </a:lnTo>
                    <a:lnTo>
                      <a:pt x="140" y="240"/>
                    </a:lnTo>
                    <a:lnTo>
                      <a:pt x="140" y="235"/>
                    </a:lnTo>
                    <a:lnTo>
                      <a:pt x="144" y="234"/>
                    </a:lnTo>
                    <a:lnTo>
                      <a:pt x="149" y="240"/>
                    </a:lnTo>
                    <a:lnTo>
                      <a:pt x="149" y="244"/>
                    </a:lnTo>
                    <a:lnTo>
                      <a:pt x="150" y="249"/>
                    </a:lnTo>
                    <a:lnTo>
                      <a:pt x="146" y="252"/>
                    </a:lnTo>
                    <a:lnTo>
                      <a:pt x="149" y="255"/>
                    </a:lnTo>
                    <a:lnTo>
                      <a:pt x="155" y="255"/>
                    </a:lnTo>
                    <a:lnTo>
                      <a:pt x="155" y="255"/>
                    </a:lnTo>
                    <a:lnTo>
                      <a:pt x="155" y="253"/>
                    </a:lnTo>
                    <a:lnTo>
                      <a:pt x="158" y="253"/>
                    </a:lnTo>
                    <a:lnTo>
                      <a:pt x="158" y="253"/>
                    </a:lnTo>
                    <a:lnTo>
                      <a:pt x="159" y="252"/>
                    </a:lnTo>
                    <a:lnTo>
                      <a:pt x="159" y="252"/>
                    </a:lnTo>
                    <a:lnTo>
                      <a:pt x="158" y="250"/>
                    </a:lnTo>
                    <a:lnTo>
                      <a:pt x="158" y="249"/>
                    </a:lnTo>
                    <a:lnTo>
                      <a:pt x="161" y="246"/>
                    </a:lnTo>
                    <a:lnTo>
                      <a:pt x="164" y="243"/>
                    </a:lnTo>
                    <a:lnTo>
                      <a:pt x="165" y="240"/>
                    </a:lnTo>
                    <a:lnTo>
                      <a:pt x="167" y="240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8" y="235"/>
                    </a:lnTo>
                    <a:lnTo>
                      <a:pt x="168" y="234"/>
                    </a:lnTo>
                    <a:lnTo>
                      <a:pt x="170" y="234"/>
                    </a:lnTo>
                    <a:lnTo>
                      <a:pt x="170" y="234"/>
                    </a:lnTo>
                    <a:lnTo>
                      <a:pt x="170" y="232"/>
                    </a:lnTo>
                    <a:lnTo>
                      <a:pt x="170" y="229"/>
                    </a:lnTo>
                    <a:lnTo>
                      <a:pt x="176" y="226"/>
                    </a:lnTo>
                    <a:lnTo>
                      <a:pt x="179" y="223"/>
                    </a:lnTo>
                    <a:lnTo>
                      <a:pt x="181" y="220"/>
                    </a:lnTo>
                    <a:lnTo>
                      <a:pt x="188" y="209"/>
                    </a:lnTo>
                    <a:lnTo>
                      <a:pt x="191" y="208"/>
                    </a:lnTo>
                    <a:lnTo>
                      <a:pt x="194" y="205"/>
                    </a:lnTo>
                    <a:lnTo>
                      <a:pt x="197" y="202"/>
                    </a:lnTo>
                    <a:lnTo>
                      <a:pt x="200" y="200"/>
                    </a:lnTo>
                    <a:lnTo>
                      <a:pt x="202" y="200"/>
                    </a:lnTo>
                    <a:lnTo>
                      <a:pt x="202" y="199"/>
                    </a:lnTo>
                    <a:lnTo>
                      <a:pt x="203" y="197"/>
                    </a:lnTo>
                    <a:lnTo>
                      <a:pt x="203" y="196"/>
                    </a:lnTo>
                    <a:lnTo>
                      <a:pt x="206" y="194"/>
                    </a:lnTo>
                    <a:lnTo>
                      <a:pt x="206" y="193"/>
                    </a:lnTo>
                    <a:lnTo>
                      <a:pt x="208" y="190"/>
                    </a:lnTo>
                    <a:lnTo>
                      <a:pt x="211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7" y="185"/>
                    </a:lnTo>
                    <a:lnTo>
                      <a:pt x="217" y="183"/>
                    </a:lnTo>
                    <a:lnTo>
                      <a:pt x="218" y="179"/>
                    </a:lnTo>
                    <a:lnTo>
                      <a:pt x="231" y="168"/>
                    </a:lnTo>
                    <a:lnTo>
                      <a:pt x="232" y="168"/>
                    </a:lnTo>
                    <a:lnTo>
                      <a:pt x="234" y="167"/>
                    </a:lnTo>
                    <a:lnTo>
                      <a:pt x="235" y="162"/>
                    </a:lnTo>
                    <a:lnTo>
                      <a:pt x="237" y="161"/>
                    </a:lnTo>
                    <a:lnTo>
                      <a:pt x="238" y="159"/>
                    </a:lnTo>
                    <a:lnTo>
                      <a:pt x="240" y="158"/>
                    </a:lnTo>
                    <a:lnTo>
                      <a:pt x="241" y="155"/>
                    </a:lnTo>
                    <a:lnTo>
                      <a:pt x="244" y="155"/>
                    </a:lnTo>
                    <a:lnTo>
                      <a:pt x="244" y="153"/>
                    </a:lnTo>
                    <a:lnTo>
                      <a:pt x="246" y="153"/>
                    </a:lnTo>
                    <a:lnTo>
                      <a:pt x="246" y="152"/>
                    </a:lnTo>
                    <a:lnTo>
                      <a:pt x="247" y="147"/>
                    </a:lnTo>
                    <a:lnTo>
                      <a:pt x="249" y="145"/>
                    </a:lnTo>
                    <a:lnTo>
                      <a:pt x="249" y="144"/>
                    </a:lnTo>
                    <a:lnTo>
                      <a:pt x="252" y="139"/>
                    </a:lnTo>
                    <a:lnTo>
                      <a:pt x="252" y="138"/>
                    </a:lnTo>
                    <a:lnTo>
                      <a:pt x="253" y="136"/>
                    </a:lnTo>
                    <a:lnTo>
                      <a:pt x="255" y="136"/>
                    </a:lnTo>
                    <a:lnTo>
                      <a:pt x="256" y="132"/>
                    </a:lnTo>
                    <a:lnTo>
                      <a:pt x="259" y="130"/>
                    </a:lnTo>
                    <a:lnTo>
                      <a:pt x="262" y="129"/>
                    </a:lnTo>
                    <a:lnTo>
                      <a:pt x="264" y="129"/>
                    </a:lnTo>
                    <a:lnTo>
                      <a:pt x="267" y="127"/>
                    </a:lnTo>
                    <a:lnTo>
                      <a:pt x="270" y="126"/>
                    </a:lnTo>
                    <a:lnTo>
                      <a:pt x="273" y="123"/>
                    </a:lnTo>
                    <a:lnTo>
                      <a:pt x="273" y="123"/>
                    </a:lnTo>
                    <a:lnTo>
                      <a:pt x="275" y="121"/>
                    </a:lnTo>
                    <a:lnTo>
                      <a:pt x="278" y="120"/>
                    </a:lnTo>
                    <a:lnTo>
                      <a:pt x="282" y="115"/>
                    </a:lnTo>
                    <a:lnTo>
                      <a:pt x="284" y="112"/>
                    </a:lnTo>
                    <a:lnTo>
                      <a:pt x="290" y="106"/>
                    </a:lnTo>
                    <a:lnTo>
                      <a:pt x="288" y="98"/>
                    </a:lnTo>
                    <a:lnTo>
                      <a:pt x="288" y="94"/>
                    </a:lnTo>
                    <a:lnTo>
                      <a:pt x="288" y="91"/>
                    </a:lnTo>
                    <a:lnTo>
                      <a:pt x="291" y="91"/>
                    </a:lnTo>
                    <a:lnTo>
                      <a:pt x="293" y="89"/>
                    </a:lnTo>
                    <a:lnTo>
                      <a:pt x="294" y="89"/>
                    </a:lnTo>
                    <a:lnTo>
                      <a:pt x="296" y="88"/>
                    </a:lnTo>
                    <a:lnTo>
                      <a:pt x="296" y="85"/>
                    </a:lnTo>
                    <a:lnTo>
                      <a:pt x="297" y="79"/>
                    </a:lnTo>
                    <a:lnTo>
                      <a:pt x="299" y="76"/>
                    </a:lnTo>
                    <a:lnTo>
                      <a:pt x="299" y="73"/>
                    </a:lnTo>
                    <a:lnTo>
                      <a:pt x="300" y="71"/>
                    </a:lnTo>
                    <a:lnTo>
                      <a:pt x="302" y="71"/>
                    </a:lnTo>
                    <a:lnTo>
                      <a:pt x="305" y="69"/>
                    </a:lnTo>
                    <a:lnTo>
                      <a:pt x="306" y="66"/>
                    </a:lnTo>
                    <a:lnTo>
                      <a:pt x="306" y="63"/>
                    </a:lnTo>
                    <a:lnTo>
                      <a:pt x="308" y="63"/>
                    </a:lnTo>
                    <a:lnTo>
                      <a:pt x="310" y="63"/>
                    </a:lnTo>
                    <a:lnTo>
                      <a:pt x="313" y="60"/>
                    </a:lnTo>
                    <a:lnTo>
                      <a:pt x="316" y="57"/>
                    </a:lnTo>
                    <a:lnTo>
                      <a:pt x="316" y="54"/>
                    </a:lnTo>
                    <a:lnTo>
                      <a:pt x="317" y="53"/>
                    </a:lnTo>
                    <a:lnTo>
                      <a:pt x="320" y="51"/>
                    </a:lnTo>
                    <a:lnTo>
                      <a:pt x="323" y="50"/>
                    </a:lnTo>
                    <a:lnTo>
                      <a:pt x="325" y="4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62" name="Freeform 188">
                <a:extLst>
                  <a:ext uri="{FF2B5EF4-FFF2-40B4-BE49-F238E27FC236}">
                    <a16:creationId xmlns:a16="http://schemas.microsoft.com/office/drawing/2014/main" id="{326E7D2F-662C-675C-ECE1-F61D55DA2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4008"/>
                <a:ext cx="122" cy="208"/>
              </a:xfrm>
              <a:custGeom>
                <a:avLst/>
                <a:gdLst>
                  <a:gd name="T0" fmla="*/ 181 w 243"/>
                  <a:gd name="T1" fmla="*/ 59 h 415"/>
                  <a:gd name="T2" fmla="*/ 161 w 243"/>
                  <a:gd name="T3" fmla="*/ 38 h 415"/>
                  <a:gd name="T4" fmla="*/ 149 w 243"/>
                  <a:gd name="T5" fmla="*/ 30 h 415"/>
                  <a:gd name="T6" fmla="*/ 144 w 243"/>
                  <a:gd name="T7" fmla="*/ 24 h 415"/>
                  <a:gd name="T8" fmla="*/ 137 w 243"/>
                  <a:gd name="T9" fmla="*/ 12 h 415"/>
                  <a:gd name="T10" fmla="*/ 129 w 243"/>
                  <a:gd name="T11" fmla="*/ 7 h 415"/>
                  <a:gd name="T12" fmla="*/ 114 w 243"/>
                  <a:gd name="T13" fmla="*/ 1 h 415"/>
                  <a:gd name="T14" fmla="*/ 103 w 243"/>
                  <a:gd name="T15" fmla="*/ 12 h 415"/>
                  <a:gd name="T16" fmla="*/ 97 w 243"/>
                  <a:gd name="T17" fmla="*/ 23 h 415"/>
                  <a:gd name="T18" fmla="*/ 85 w 243"/>
                  <a:gd name="T19" fmla="*/ 38 h 415"/>
                  <a:gd name="T20" fmla="*/ 66 w 243"/>
                  <a:gd name="T21" fmla="*/ 50 h 415"/>
                  <a:gd name="T22" fmla="*/ 44 w 243"/>
                  <a:gd name="T23" fmla="*/ 62 h 415"/>
                  <a:gd name="T24" fmla="*/ 29 w 243"/>
                  <a:gd name="T25" fmla="*/ 67 h 415"/>
                  <a:gd name="T26" fmla="*/ 18 w 243"/>
                  <a:gd name="T27" fmla="*/ 80 h 415"/>
                  <a:gd name="T28" fmla="*/ 8 w 243"/>
                  <a:gd name="T29" fmla="*/ 99 h 415"/>
                  <a:gd name="T30" fmla="*/ 0 w 243"/>
                  <a:gd name="T31" fmla="*/ 112 h 415"/>
                  <a:gd name="T32" fmla="*/ 15 w 243"/>
                  <a:gd name="T33" fmla="*/ 138 h 415"/>
                  <a:gd name="T34" fmla="*/ 18 w 243"/>
                  <a:gd name="T35" fmla="*/ 147 h 415"/>
                  <a:gd name="T36" fmla="*/ 31 w 243"/>
                  <a:gd name="T37" fmla="*/ 172 h 415"/>
                  <a:gd name="T38" fmla="*/ 41 w 243"/>
                  <a:gd name="T39" fmla="*/ 184 h 415"/>
                  <a:gd name="T40" fmla="*/ 52 w 243"/>
                  <a:gd name="T41" fmla="*/ 194 h 415"/>
                  <a:gd name="T42" fmla="*/ 66 w 243"/>
                  <a:gd name="T43" fmla="*/ 208 h 415"/>
                  <a:gd name="T44" fmla="*/ 72 w 243"/>
                  <a:gd name="T45" fmla="*/ 228 h 415"/>
                  <a:gd name="T46" fmla="*/ 49 w 243"/>
                  <a:gd name="T47" fmla="*/ 258 h 415"/>
                  <a:gd name="T48" fmla="*/ 15 w 243"/>
                  <a:gd name="T49" fmla="*/ 278 h 415"/>
                  <a:gd name="T50" fmla="*/ 31 w 243"/>
                  <a:gd name="T51" fmla="*/ 307 h 415"/>
                  <a:gd name="T52" fmla="*/ 41 w 243"/>
                  <a:gd name="T53" fmla="*/ 349 h 415"/>
                  <a:gd name="T54" fmla="*/ 41 w 243"/>
                  <a:gd name="T55" fmla="*/ 397 h 415"/>
                  <a:gd name="T56" fmla="*/ 94 w 243"/>
                  <a:gd name="T57" fmla="*/ 412 h 415"/>
                  <a:gd name="T58" fmla="*/ 111 w 243"/>
                  <a:gd name="T59" fmla="*/ 397 h 415"/>
                  <a:gd name="T60" fmla="*/ 125 w 243"/>
                  <a:gd name="T61" fmla="*/ 378 h 415"/>
                  <a:gd name="T62" fmla="*/ 128 w 243"/>
                  <a:gd name="T63" fmla="*/ 372 h 415"/>
                  <a:gd name="T64" fmla="*/ 125 w 243"/>
                  <a:gd name="T65" fmla="*/ 363 h 415"/>
                  <a:gd name="T66" fmla="*/ 138 w 243"/>
                  <a:gd name="T67" fmla="*/ 348 h 415"/>
                  <a:gd name="T68" fmla="*/ 150 w 243"/>
                  <a:gd name="T69" fmla="*/ 342 h 415"/>
                  <a:gd name="T70" fmla="*/ 160 w 243"/>
                  <a:gd name="T71" fmla="*/ 334 h 415"/>
                  <a:gd name="T72" fmla="*/ 167 w 243"/>
                  <a:gd name="T73" fmla="*/ 327 h 415"/>
                  <a:gd name="T74" fmla="*/ 163 w 243"/>
                  <a:gd name="T75" fmla="*/ 324 h 415"/>
                  <a:gd name="T76" fmla="*/ 161 w 243"/>
                  <a:gd name="T77" fmla="*/ 314 h 415"/>
                  <a:gd name="T78" fmla="*/ 181 w 243"/>
                  <a:gd name="T79" fmla="*/ 311 h 415"/>
                  <a:gd name="T80" fmla="*/ 181 w 243"/>
                  <a:gd name="T81" fmla="*/ 302 h 415"/>
                  <a:gd name="T82" fmla="*/ 196 w 243"/>
                  <a:gd name="T83" fmla="*/ 298 h 415"/>
                  <a:gd name="T84" fmla="*/ 205 w 243"/>
                  <a:gd name="T85" fmla="*/ 283 h 415"/>
                  <a:gd name="T86" fmla="*/ 207 w 243"/>
                  <a:gd name="T87" fmla="*/ 264 h 415"/>
                  <a:gd name="T88" fmla="*/ 199 w 243"/>
                  <a:gd name="T89" fmla="*/ 255 h 415"/>
                  <a:gd name="T90" fmla="*/ 211 w 243"/>
                  <a:gd name="T91" fmla="*/ 235 h 415"/>
                  <a:gd name="T92" fmla="*/ 211 w 243"/>
                  <a:gd name="T93" fmla="*/ 208 h 415"/>
                  <a:gd name="T94" fmla="*/ 219 w 243"/>
                  <a:gd name="T95" fmla="*/ 204 h 415"/>
                  <a:gd name="T96" fmla="*/ 239 w 243"/>
                  <a:gd name="T97" fmla="*/ 208 h 415"/>
                  <a:gd name="T98" fmla="*/ 240 w 243"/>
                  <a:gd name="T99" fmla="*/ 194 h 415"/>
                  <a:gd name="T100" fmla="*/ 235 w 243"/>
                  <a:gd name="T101" fmla="*/ 159 h 415"/>
                  <a:gd name="T102" fmla="*/ 229 w 243"/>
                  <a:gd name="T103" fmla="*/ 141 h 415"/>
                  <a:gd name="T104" fmla="*/ 226 w 243"/>
                  <a:gd name="T105" fmla="*/ 125 h 415"/>
                  <a:gd name="T106" fmla="*/ 228 w 243"/>
                  <a:gd name="T107" fmla="*/ 118 h 415"/>
                  <a:gd name="T108" fmla="*/ 229 w 243"/>
                  <a:gd name="T109" fmla="*/ 109 h 415"/>
                  <a:gd name="T110" fmla="*/ 234 w 243"/>
                  <a:gd name="T111" fmla="*/ 103 h 415"/>
                  <a:gd name="T112" fmla="*/ 211 w 243"/>
                  <a:gd name="T113" fmla="*/ 108 h 415"/>
                  <a:gd name="T114" fmla="*/ 196 w 243"/>
                  <a:gd name="T115" fmla="*/ 111 h 415"/>
                  <a:gd name="T116" fmla="*/ 193 w 243"/>
                  <a:gd name="T117" fmla="*/ 83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3" h="415">
                    <a:moveTo>
                      <a:pt x="191" y="80"/>
                    </a:moveTo>
                    <a:lnTo>
                      <a:pt x="191" y="76"/>
                    </a:lnTo>
                    <a:lnTo>
                      <a:pt x="188" y="71"/>
                    </a:lnTo>
                    <a:lnTo>
                      <a:pt x="187" y="68"/>
                    </a:lnTo>
                    <a:lnTo>
                      <a:pt x="185" y="65"/>
                    </a:lnTo>
                    <a:lnTo>
                      <a:pt x="185" y="64"/>
                    </a:lnTo>
                    <a:lnTo>
                      <a:pt x="181" y="59"/>
                    </a:lnTo>
                    <a:lnTo>
                      <a:pt x="173" y="53"/>
                    </a:lnTo>
                    <a:lnTo>
                      <a:pt x="172" y="53"/>
                    </a:lnTo>
                    <a:lnTo>
                      <a:pt x="169" y="47"/>
                    </a:lnTo>
                    <a:lnTo>
                      <a:pt x="169" y="44"/>
                    </a:lnTo>
                    <a:lnTo>
                      <a:pt x="167" y="41"/>
                    </a:lnTo>
                    <a:lnTo>
                      <a:pt x="166" y="39"/>
                    </a:lnTo>
                    <a:lnTo>
                      <a:pt x="161" y="38"/>
                    </a:lnTo>
                    <a:lnTo>
                      <a:pt x="161" y="38"/>
                    </a:lnTo>
                    <a:lnTo>
                      <a:pt x="160" y="35"/>
                    </a:lnTo>
                    <a:lnTo>
                      <a:pt x="155" y="32"/>
                    </a:lnTo>
                    <a:lnTo>
                      <a:pt x="154" y="32"/>
                    </a:lnTo>
                    <a:lnTo>
                      <a:pt x="152" y="32"/>
                    </a:lnTo>
                    <a:lnTo>
                      <a:pt x="150" y="30"/>
                    </a:lnTo>
                    <a:lnTo>
                      <a:pt x="149" y="30"/>
                    </a:lnTo>
                    <a:lnTo>
                      <a:pt x="147" y="30"/>
                    </a:lnTo>
                    <a:lnTo>
                      <a:pt x="146" y="30"/>
                    </a:lnTo>
                    <a:lnTo>
                      <a:pt x="144" y="30"/>
                    </a:lnTo>
                    <a:lnTo>
                      <a:pt x="144" y="29"/>
                    </a:lnTo>
                    <a:lnTo>
                      <a:pt x="144" y="29"/>
                    </a:lnTo>
                    <a:lnTo>
                      <a:pt x="144" y="26"/>
                    </a:lnTo>
                    <a:lnTo>
                      <a:pt x="144" y="24"/>
                    </a:lnTo>
                    <a:lnTo>
                      <a:pt x="144" y="21"/>
                    </a:lnTo>
                    <a:lnTo>
                      <a:pt x="144" y="20"/>
                    </a:lnTo>
                    <a:lnTo>
                      <a:pt x="143" y="20"/>
                    </a:lnTo>
                    <a:lnTo>
                      <a:pt x="141" y="17"/>
                    </a:lnTo>
                    <a:lnTo>
                      <a:pt x="140" y="14"/>
                    </a:lnTo>
                    <a:lnTo>
                      <a:pt x="138" y="12"/>
                    </a:lnTo>
                    <a:lnTo>
                      <a:pt x="137" y="12"/>
                    </a:lnTo>
                    <a:lnTo>
                      <a:pt x="137" y="14"/>
                    </a:lnTo>
                    <a:lnTo>
                      <a:pt x="135" y="11"/>
                    </a:lnTo>
                    <a:lnTo>
                      <a:pt x="134" y="11"/>
                    </a:lnTo>
                    <a:lnTo>
                      <a:pt x="132" y="11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29" y="7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3" y="3"/>
                    </a:lnTo>
                    <a:lnTo>
                      <a:pt x="120" y="3"/>
                    </a:lnTo>
                    <a:lnTo>
                      <a:pt x="119" y="1"/>
                    </a:lnTo>
                    <a:lnTo>
                      <a:pt x="117" y="0"/>
                    </a:lnTo>
                    <a:lnTo>
                      <a:pt x="114" y="1"/>
                    </a:lnTo>
                    <a:lnTo>
                      <a:pt x="114" y="1"/>
                    </a:lnTo>
                    <a:lnTo>
                      <a:pt x="113" y="1"/>
                    </a:lnTo>
                    <a:lnTo>
                      <a:pt x="111" y="3"/>
                    </a:lnTo>
                    <a:lnTo>
                      <a:pt x="111" y="4"/>
                    </a:lnTo>
                    <a:lnTo>
                      <a:pt x="105" y="11"/>
                    </a:lnTo>
                    <a:lnTo>
                      <a:pt x="103" y="11"/>
                    </a:lnTo>
                    <a:lnTo>
                      <a:pt x="103" y="12"/>
                    </a:lnTo>
                    <a:lnTo>
                      <a:pt x="103" y="14"/>
                    </a:lnTo>
                    <a:lnTo>
                      <a:pt x="100" y="15"/>
                    </a:lnTo>
                    <a:lnTo>
                      <a:pt x="99" y="15"/>
                    </a:lnTo>
                    <a:lnTo>
                      <a:pt x="97" y="17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7" y="23"/>
                    </a:lnTo>
                    <a:lnTo>
                      <a:pt x="99" y="24"/>
                    </a:lnTo>
                    <a:lnTo>
                      <a:pt x="99" y="26"/>
                    </a:lnTo>
                    <a:lnTo>
                      <a:pt x="97" y="27"/>
                    </a:lnTo>
                    <a:lnTo>
                      <a:pt x="97" y="30"/>
                    </a:lnTo>
                    <a:lnTo>
                      <a:pt x="94" y="32"/>
                    </a:lnTo>
                    <a:lnTo>
                      <a:pt x="91" y="32"/>
                    </a:lnTo>
                    <a:lnTo>
                      <a:pt x="85" y="38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2"/>
                    </a:lnTo>
                    <a:lnTo>
                      <a:pt x="75" y="44"/>
                    </a:lnTo>
                    <a:lnTo>
                      <a:pt x="69" y="47"/>
                    </a:lnTo>
                    <a:lnTo>
                      <a:pt x="67" y="47"/>
                    </a:lnTo>
                    <a:lnTo>
                      <a:pt x="66" y="50"/>
                    </a:lnTo>
                    <a:lnTo>
                      <a:pt x="59" y="55"/>
                    </a:lnTo>
                    <a:lnTo>
                      <a:pt x="53" y="56"/>
                    </a:lnTo>
                    <a:lnTo>
                      <a:pt x="52" y="58"/>
                    </a:lnTo>
                    <a:lnTo>
                      <a:pt x="49" y="58"/>
                    </a:lnTo>
                    <a:lnTo>
                      <a:pt x="47" y="58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0" y="64"/>
                    </a:lnTo>
                    <a:lnTo>
                      <a:pt x="40" y="65"/>
                    </a:lnTo>
                    <a:lnTo>
                      <a:pt x="37" y="65"/>
                    </a:lnTo>
                    <a:lnTo>
                      <a:pt x="35" y="64"/>
                    </a:lnTo>
                    <a:lnTo>
                      <a:pt x="32" y="65"/>
                    </a:lnTo>
                    <a:lnTo>
                      <a:pt x="29" y="67"/>
                    </a:lnTo>
                    <a:lnTo>
                      <a:pt x="28" y="68"/>
                    </a:lnTo>
                    <a:lnTo>
                      <a:pt x="28" y="71"/>
                    </a:lnTo>
                    <a:lnTo>
                      <a:pt x="25" y="74"/>
                    </a:lnTo>
                    <a:lnTo>
                      <a:pt x="22" y="77"/>
                    </a:lnTo>
                    <a:lnTo>
                      <a:pt x="20" y="77"/>
                    </a:lnTo>
                    <a:lnTo>
                      <a:pt x="18" y="77"/>
                    </a:lnTo>
                    <a:lnTo>
                      <a:pt x="18" y="80"/>
                    </a:lnTo>
                    <a:lnTo>
                      <a:pt x="17" y="83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1" y="87"/>
                    </a:lnTo>
                    <a:lnTo>
                      <a:pt x="11" y="90"/>
                    </a:lnTo>
                    <a:lnTo>
                      <a:pt x="9" y="93"/>
                    </a:lnTo>
                    <a:lnTo>
                      <a:pt x="8" y="99"/>
                    </a:lnTo>
                    <a:lnTo>
                      <a:pt x="8" y="102"/>
                    </a:lnTo>
                    <a:lnTo>
                      <a:pt x="6" y="103"/>
                    </a:lnTo>
                    <a:lnTo>
                      <a:pt x="5" y="103"/>
                    </a:lnTo>
                    <a:lnTo>
                      <a:pt x="3" y="105"/>
                    </a:lnTo>
                    <a:lnTo>
                      <a:pt x="0" y="105"/>
                    </a:lnTo>
                    <a:lnTo>
                      <a:pt x="0" y="108"/>
                    </a:lnTo>
                    <a:lnTo>
                      <a:pt x="0" y="112"/>
                    </a:lnTo>
                    <a:lnTo>
                      <a:pt x="2" y="120"/>
                    </a:lnTo>
                    <a:lnTo>
                      <a:pt x="3" y="120"/>
                    </a:lnTo>
                    <a:lnTo>
                      <a:pt x="3" y="121"/>
                    </a:lnTo>
                    <a:lnTo>
                      <a:pt x="9" y="129"/>
                    </a:lnTo>
                    <a:lnTo>
                      <a:pt x="11" y="132"/>
                    </a:lnTo>
                    <a:lnTo>
                      <a:pt x="15" y="138"/>
                    </a:lnTo>
                    <a:lnTo>
                      <a:pt x="15" y="138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18" y="143"/>
                    </a:lnTo>
                    <a:lnTo>
                      <a:pt x="17" y="144"/>
                    </a:lnTo>
                    <a:lnTo>
                      <a:pt x="18" y="144"/>
                    </a:lnTo>
                    <a:lnTo>
                      <a:pt x="18" y="146"/>
                    </a:lnTo>
                    <a:lnTo>
                      <a:pt x="18" y="147"/>
                    </a:lnTo>
                    <a:lnTo>
                      <a:pt x="18" y="150"/>
                    </a:lnTo>
                    <a:lnTo>
                      <a:pt x="17" y="153"/>
                    </a:lnTo>
                    <a:lnTo>
                      <a:pt x="18" y="153"/>
                    </a:lnTo>
                    <a:lnTo>
                      <a:pt x="18" y="158"/>
                    </a:lnTo>
                    <a:lnTo>
                      <a:pt x="18" y="159"/>
                    </a:lnTo>
                    <a:lnTo>
                      <a:pt x="26" y="169"/>
                    </a:lnTo>
                    <a:lnTo>
                      <a:pt x="31" y="172"/>
                    </a:lnTo>
                    <a:lnTo>
                      <a:pt x="34" y="175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7" y="178"/>
                    </a:lnTo>
                    <a:lnTo>
                      <a:pt x="37" y="178"/>
                    </a:lnTo>
                    <a:lnTo>
                      <a:pt x="40" y="181"/>
                    </a:lnTo>
                    <a:lnTo>
                      <a:pt x="41" y="184"/>
                    </a:lnTo>
                    <a:lnTo>
                      <a:pt x="43" y="187"/>
                    </a:lnTo>
                    <a:lnTo>
                      <a:pt x="44" y="187"/>
                    </a:lnTo>
                    <a:lnTo>
                      <a:pt x="46" y="187"/>
                    </a:lnTo>
                    <a:lnTo>
                      <a:pt x="47" y="188"/>
                    </a:lnTo>
                    <a:lnTo>
                      <a:pt x="50" y="191"/>
                    </a:lnTo>
                    <a:lnTo>
                      <a:pt x="52" y="193"/>
                    </a:lnTo>
                    <a:lnTo>
                      <a:pt x="52" y="194"/>
                    </a:lnTo>
                    <a:lnTo>
                      <a:pt x="52" y="196"/>
                    </a:lnTo>
                    <a:lnTo>
                      <a:pt x="53" y="199"/>
                    </a:lnTo>
                    <a:lnTo>
                      <a:pt x="55" y="202"/>
                    </a:lnTo>
                    <a:lnTo>
                      <a:pt x="56" y="202"/>
                    </a:lnTo>
                    <a:lnTo>
                      <a:pt x="64" y="205"/>
                    </a:lnTo>
                    <a:lnTo>
                      <a:pt x="66" y="208"/>
                    </a:lnTo>
                    <a:lnTo>
                      <a:pt x="66" y="208"/>
                    </a:lnTo>
                    <a:lnTo>
                      <a:pt x="67" y="211"/>
                    </a:lnTo>
                    <a:lnTo>
                      <a:pt x="67" y="213"/>
                    </a:lnTo>
                    <a:lnTo>
                      <a:pt x="67" y="213"/>
                    </a:lnTo>
                    <a:lnTo>
                      <a:pt x="64" y="219"/>
                    </a:lnTo>
                    <a:lnTo>
                      <a:pt x="66" y="220"/>
                    </a:lnTo>
                    <a:lnTo>
                      <a:pt x="67" y="225"/>
                    </a:lnTo>
                    <a:lnTo>
                      <a:pt x="72" y="228"/>
                    </a:lnTo>
                    <a:lnTo>
                      <a:pt x="69" y="238"/>
                    </a:lnTo>
                    <a:lnTo>
                      <a:pt x="73" y="242"/>
                    </a:lnTo>
                    <a:lnTo>
                      <a:pt x="72" y="248"/>
                    </a:lnTo>
                    <a:lnTo>
                      <a:pt x="67" y="248"/>
                    </a:lnTo>
                    <a:lnTo>
                      <a:pt x="59" y="252"/>
                    </a:lnTo>
                    <a:lnTo>
                      <a:pt x="55" y="252"/>
                    </a:lnTo>
                    <a:lnTo>
                      <a:pt x="49" y="258"/>
                    </a:lnTo>
                    <a:lnTo>
                      <a:pt x="43" y="263"/>
                    </a:lnTo>
                    <a:lnTo>
                      <a:pt x="37" y="266"/>
                    </a:lnTo>
                    <a:lnTo>
                      <a:pt x="31" y="266"/>
                    </a:lnTo>
                    <a:lnTo>
                      <a:pt x="31" y="272"/>
                    </a:lnTo>
                    <a:lnTo>
                      <a:pt x="28" y="276"/>
                    </a:lnTo>
                    <a:lnTo>
                      <a:pt x="20" y="278"/>
                    </a:lnTo>
                    <a:lnTo>
                      <a:pt x="15" y="278"/>
                    </a:lnTo>
                    <a:lnTo>
                      <a:pt x="15" y="283"/>
                    </a:lnTo>
                    <a:lnTo>
                      <a:pt x="18" y="284"/>
                    </a:lnTo>
                    <a:lnTo>
                      <a:pt x="20" y="290"/>
                    </a:lnTo>
                    <a:lnTo>
                      <a:pt x="25" y="296"/>
                    </a:lnTo>
                    <a:lnTo>
                      <a:pt x="28" y="302"/>
                    </a:lnTo>
                    <a:lnTo>
                      <a:pt x="28" y="305"/>
                    </a:lnTo>
                    <a:lnTo>
                      <a:pt x="31" y="307"/>
                    </a:lnTo>
                    <a:lnTo>
                      <a:pt x="29" y="313"/>
                    </a:lnTo>
                    <a:lnTo>
                      <a:pt x="31" y="324"/>
                    </a:lnTo>
                    <a:lnTo>
                      <a:pt x="37" y="333"/>
                    </a:lnTo>
                    <a:lnTo>
                      <a:pt x="35" y="336"/>
                    </a:lnTo>
                    <a:lnTo>
                      <a:pt x="43" y="336"/>
                    </a:lnTo>
                    <a:lnTo>
                      <a:pt x="43" y="343"/>
                    </a:lnTo>
                    <a:lnTo>
                      <a:pt x="41" y="349"/>
                    </a:lnTo>
                    <a:lnTo>
                      <a:pt x="35" y="356"/>
                    </a:lnTo>
                    <a:lnTo>
                      <a:pt x="34" y="374"/>
                    </a:lnTo>
                    <a:lnTo>
                      <a:pt x="43" y="374"/>
                    </a:lnTo>
                    <a:lnTo>
                      <a:pt x="55" y="377"/>
                    </a:lnTo>
                    <a:lnTo>
                      <a:pt x="53" y="384"/>
                    </a:lnTo>
                    <a:lnTo>
                      <a:pt x="46" y="390"/>
                    </a:lnTo>
                    <a:lnTo>
                      <a:pt x="41" y="397"/>
                    </a:lnTo>
                    <a:lnTo>
                      <a:pt x="46" y="401"/>
                    </a:lnTo>
                    <a:lnTo>
                      <a:pt x="67" y="406"/>
                    </a:lnTo>
                    <a:lnTo>
                      <a:pt x="76" y="410"/>
                    </a:lnTo>
                    <a:lnTo>
                      <a:pt x="84" y="415"/>
                    </a:lnTo>
                    <a:lnTo>
                      <a:pt x="91" y="412"/>
                    </a:lnTo>
                    <a:lnTo>
                      <a:pt x="93" y="412"/>
                    </a:lnTo>
                    <a:lnTo>
                      <a:pt x="94" y="412"/>
                    </a:lnTo>
                    <a:lnTo>
                      <a:pt x="97" y="410"/>
                    </a:lnTo>
                    <a:lnTo>
                      <a:pt x="99" y="409"/>
                    </a:lnTo>
                    <a:lnTo>
                      <a:pt x="100" y="409"/>
                    </a:lnTo>
                    <a:lnTo>
                      <a:pt x="103" y="406"/>
                    </a:lnTo>
                    <a:lnTo>
                      <a:pt x="106" y="404"/>
                    </a:lnTo>
                    <a:lnTo>
                      <a:pt x="110" y="401"/>
                    </a:lnTo>
                    <a:lnTo>
                      <a:pt x="111" y="397"/>
                    </a:lnTo>
                    <a:lnTo>
                      <a:pt x="117" y="390"/>
                    </a:lnTo>
                    <a:lnTo>
                      <a:pt x="119" y="386"/>
                    </a:lnTo>
                    <a:lnTo>
                      <a:pt x="119" y="384"/>
                    </a:lnTo>
                    <a:lnTo>
                      <a:pt x="119" y="381"/>
                    </a:lnTo>
                    <a:lnTo>
                      <a:pt x="119" y="380"/>
                    </a:lnTo>
                    <a:lnTo>
                      <a:pt x="122" y="378"/>
                    </a:lnTo>
                    <a:lnTo>
                      <a:pt x="125" y="378"/>
                    </a:lnTo>
                    <a:lnTo>
                      <a:pt x="125" y="375"/>
                    </a:lnTo>
                    <a:lnTo>
                      <a:pt x="126" y="375"/>
                    </a:lnTo>
                    <a:lnTo>
                      <a:pt x="126" y="375"/>
                    </a:lnTo>
                    <a:lnTo>
                      <a:pt x="126" y="374"/>
                    </a:lnTo>
                    <a:lnTo>
                      <a:pt x="128" y="374"/>
                    </a:lnTo>
                    <a:lnTo>
                      <a:pt x="128" y="374"/>
                    </a:lnTo>
                    <a:lnTo>
                      <a:pt x="128" y="372"/>
                    </a:lnTo>
                    <a:lnTo>
                      <a:pt x="126" y="371"/>
                    </a:lnTo>
                    <a:lnTo>
                      <a:pt x="126" y="369"/>
                    </a:lnTo>
                    <a:lnTo>
                      <a:pt x="126" y="369"/>
                    </a:lnTo>
                    <a:lnTo>
                      <a:pt x="126" y="368"/>
                    </a:lnTo>
                    <a:lnTo>
                      <a:pt x="126" y="366"/>
                    </a:lnTo>
                    <a:lnTo>
                      <a:pt x="125" y="365"/>
                    </a:lnTo>
                    <a:lnTo>
                      <a:pt x="125" y="363"/>
                    </a:lnTo>
                    <a:lnTo>
                      <a:pt x="126" y="352"/>
                    </a:lnTo>
                    <a:lnTo>
                      <a:pt x="131" y="351"/>
                    </a:lnTo>
                    <a:lnTo>
                      <a:pt x="135" y="349"/>
                    </a:lnTo>
                    <a:lnTo>
                      <a:pt x="137" y="348"/>
                    </a:lnTo>
                    <a:lnTo>
                      <a:pt x="138" y="348"/>
                    </a:lnTo>
                    <a:lnTo>
                      <a:pt x="138" y="348"/>
                    </a:lnTo>
                    <a:lnTo>
                      <a:pt x="138" y="348"/>
                    </a:lnTo>
                    <a:lnTo>
                      <a:pt x="140" y="348"/>
                    </a:lnTo>
                    <a:lnTo>
                      <a:pt x="143" y="346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9" y="342"/>
                    </a:lnTo>
                    <a:lnTo>
                      <a:pt x="149" y="342"/>
                    </a:lnTo>
                    <a:lnTo>
                      <a:pt x="150" y="342"/>
                    </a:lnTo>
                    <a:lnTo>
                      <a:pt x="150" y="342"/>
                    </a:lnTo>
                    <a:lnTo>
                      <a:pt x="152" y="339"/>
                    </a:lnTo>
                    <a:lnTo>
                      <a:pt x="157" y="336"/>
                    </a:lnTo>
                    <a:lnTo>
                      <a:pt x="157" y="336"/>
                    </a:lnTo>
                    <a:lnTo>
                      <a:pt x="158" y="336"/>
                    </a:lnTo>
                    <a:lnTo>
                      <a:pt x="158" y="336"/>
                    </a:lnTo>
                    <a:lnTo>
                      <a:pt x="160" y="334"/>
                    </a:lnTo>
                    <a:lnTo>
                      <a:pt x="161" y="331"/>
                    </a:lnTo>
                    <a:lnTo>
                      <a:pt x="163" y="331"/>
                    </a:lnTo>
                    <a:lnTo>
                      <a:pt x="163" y="331"/>
                    </a:lnTo>
                    <a:lnTo>
                      <a:pt x="164" y="330"/>
                    </a:lnTo>
                    <a:lnTo>
                      <a:pt x="166" y="330"/>
                    </a:lnTo>
                    <a:lnTo>
                      <a:pt x="167" y="327"/>
                    </a:lnTo>
                    <a:lnTo>
                      <a:pt x="167" y="327"/>
                    </a:lnTo>
                    <a:lnTo>
                      <a:pt x="167" y="327"/>
                    </a:lnTo>
                    <a:lnTo>
                      <a:pt x="167" y="325"/>
                    </a:lnTo>
                    <a:lnTo>
                      <a:pt x="166" y="324"/>
                    </a:lnTo>
                    <a:lnTo>
                      <a:pt x="166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1" y="322"/>
                    </a:lnTo>
                    <a:lnTo>
                      <a:pt x="161" y="321"/>
                    </a:lnTo>
                    <a:lnTo>
                      <a:pt x="158" y="318"/>
                    </a:lnTo>
                    <a:lnTo>
                      <a:pt x="158" y="318"/>
                    </a:lnTo>
                    <a:lnTo>
                      <a:pt x="160" y="316"/>
                    </a:lnTo>
                    <a:lnTo>
                      <a:pt x="161" y="316"/>
                    </a:lnTo>
                    <a:lnTo>
                      <a:pt x="161" y="314"/>
                    </a:lnTo>
                    <a:lnTo>
                      <a:pt x="164" y="318"/>
                    </a:lnTo>
                    <a:lnTo>
                      <a:pt x="170" y="318"/>
                    </a:lnTo>
                    <a:lnTo>
                      <a:pt x="175" y="316"/>
                    </a:lnTo>
                    <a:lnTo>
                      <a:pt x="176" y="314"/>
                    </a:lnTo>
                    <a:lnTo>
                      <a:pt x="178" y="314"/>
                    </a:lnTo>
                    <a:lnTo>
                      <a:pt x="181" y="313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2" y="307"/>
                    </a:lnTo>
                    <a:lnTo>
                      <a:pt x="182" y="305"/>
                    </a:lnTo>
                    <a:lnTo>
                      <a:pt x="181" y="302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5" y="301"/>
                    </a:lnTo>
                    <a:lnTo>
                      <a:pt x="188" y="296"/>
                    </a:lnTo>
                    <a:lnTo>
                      <a:pt x="191" y="296"/>
                    </a:lnTo>
                    <a:lnTo>
                      <a:pt x="193" y="298"/>
                    </a:lnTo>
                    <a:lnTo>
                      <a:pt x="196" y="298"/>
                    </a:lnTo>
                    <a:lnTo>
                      <a:pt x="201" y="293"/>
                    </a:lnTo>
                    <a:lnTo>
                      <a:pt x="202" y="292"/>
                    </a:lnTo>
                    <a:lnTo>
                      <a:pt x="204" y="290"/>
                    </a:lnTo>
                    <a:lnTo>
                      <a:pt x="205" y="289"/>
                    </a:lnTo>
                    <a:lnTo>
                      <a:pt x="205" y="287"/>
                    </a:lnTo>
                    <a:lnTo>
                      <a:pt x="204" y="284"/>
                    </a:lnTo>
                    <a:lnTo>
                      <a:pt x="205" y="283"/>
                    </a:lnTo>
                    <a:lnTo>
                      <a:pt x="207" y="278"/>
                    </a:lnTo>
                    <a:lnTo>
                      <a:pt x="207" y="276"/>
                    </a:lnTo>
                    <a:lnTo>
                      <a:pt x="205" y="275"/>
                    </a:lnTo>
                    <a:lnTo>
                      <a:pt x="204" y="273"/>
                    </a:lnTo>
                    <a:lnTo>
                      <a:pt x="207" y="272"/>
                    </a:lnTo>
                    <a:lnTo>
                      <a:pt x="207" y="269"/>
                    </a:lnTo>
                    <a:lnTo>
                      <a:pt x="207" y="264"/>
                    </a:lnTo>
                    <a:lnTo>
                      <a:pt x="207" y="263"/>
                    </a:lnTo>
                    <a:lnTo>
                      <a:pt x="205" y="263"/>
                    </a:lnTo>
                    <a:lnTo>
                      <a:pt x="201" y="260"/>
                    </a:lnTo>
                    <a:lnTo>
                      <a:pt x="199" y="260"/>
                    </a:lnTo>
                    <a:lnTo>
                      <a:pt x="199" y="258"/>
                    </a:lnTo>
                    <a:lnTo>
                      <a:pt x="199" y="257"/>
                    </a:lnTo>
                    <a:lnTo>
                      <a:pt x="199" y="255"/>
                    </a:lnTo>
                    <a:lnTo>
                      <a:pt x="202" y="252"/>
                    </a:lnTo>
                    <a:lnTo>
                      <a:pt x="204" y="251"/>
                    </a:lnTo>
                    <a:lnTo>
                      <a:pt x="204" y="248"/>
                    </a:lnTo>
                    <a:lnTo>
                      <a:pt x="204" y="246"/>
                    </a:lnTo>
                    <a:lnTo>
                      <a:pt x="210" y="240"/>
                    </a:lnTo>
                    <a:lnTo>
                      <a:pt x="211" y="238"/>
                    </a:lnTo>
                    <a:lnTo>
                      <a:pt x="211" y="235"/>
                    </a:lnTo>
                    <a:lnTo>
                      <a:pt x="210" y="234"/>
                    </a:lnTo>
                    <a:lnTo>
                      <a:pt x="208" y="232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0" y="231"/>
                    </a:lnTo>
                    <a:lnTo>
                      <a:pt x="210" y="229"/>
                    </a:lnTo>
                    <a:lnTo>
                      <a:pt x="211" y="208"/>
                    </a:lnTo>
                    <a:lnTo>
                      <a:pt x="213" y="207"/>
                    </a:lnTo>
                    <a:lnTo>
                      <a:pt x="213" y="207"/>
                    </a:lnTo>
                    <a:lnTo>
                      <a:pt x="217" y="204"/>
                    </a:lnTo>
                    <a:lnTo>
                      <a:pt x="219" y="204"/>
                    </a:lnTo>
                    <a:lnTo>
                      <a:pt x="219" y="204"/>
                    </a:lnTo>
                    <a:lnTo>
                      <a:pt x="219" y="204"/>
                    </a:lnTo>
                    <a:lnTo>
                      <a:pt x="219" y="204"/>
                    </a:lnTo>
                    <a:lnTo>
                      <a:pt x="222" y="202"/>
                    </a:lnTo>
                    <a:lnTo>
                      <a:pt x="225" y="202"/>
                    </a:lnTo>
                    <a:lnTo>
                      <a:pt x="229" y="202"/>
                    </a:lnTo>
                    <a:lnTo>
                      <a:pt x="232" y="205"/>
                    </a:lnTo>
                    <a:lnTo>
                      <a:pt x="235" y="208"/>
                    </a:lnTo>
                    <a:lnTo>
                      <a:pt x="235" y="208"/>
                    </a:lnTo>
                    <a:lnTo>
                      <a:pt x="239" y="208"/>
                    </a:lnTo>
                    <a:lnTo>
                      <a:pt x="239" y="208"/>
                    </a:lnTo>
                    <a:lnTo>
                      <a:pt x="239" y="207"/>
                    </a:lnTo>
                    <a:lnTo>
                      <a:pt x="240" y="205"/>
                    </a:lnTo>
                    <a:lnTo>
                      <a:pt x="240" y="202"/>
                    </a:lnTo>
                    <a:lnTo>
                      <a:pt x="240" y="202"/>
                    </a:lnTo>
                    <a:lnTo>
                      <a:pt x="240" y="197"/>
                    </a:lnTo>
                    <a:lnTo>
                      <a:pt x="240" y="194"/>
                    </a:lnTo>
                    <a:lnTo>
                      <a:pt x="243" y="187"/>
                    </a:lnTo>
                    <a:lnTo>
                      <a:pt x="243" y="185"/>
                    </a:lnTo>
                    <a:lnTo>
                      <a:pt x="242" y="184"/>
                    </a:lnTo>
                    <a:lnTo>
                      <a:pt x="240" y="178"/>
                    </a:lnTo>
                    <a:lnTo>
                      <a:pt x="235" y="173"/>
                    </a:lnTo>
                    <a:lnTo>
                      <a:pt x="237" y="161"/>
                    </a:lnTo>
                    <a:lnTo>
                      <a:pt x="235" y="159"/>
                    </a:lnTo>
                    <a:lnTo>
                      <a:pt x="235" y="159"/>
                    </a:lnTo>
                    <a:lnTo>
                      <a:pt x="234" y="159"/>
                    </a:lnTo>
                    <a:lnTo>
                      <a:pt x="234" y="158"/>
                    </a:lnTo>
                    <a:lnTo>
                      <a:pt x="234" y="156"/>
                    </a:lnTo>
                    <a:lnTo>
                      <a:pt x="231" y="152"/>
                    </a:lnTo>
                    <a:lnTo>
                      <a:pt x="231" y="149"/>
                    </a:lnTo>
                    <a:lnTo>
                      <a:pt x="229" y="141"/>
                    </a:lnTo>
                    <a:lnTo>
                      <a:pt x="229" y="140"/>
                    </a:lnTo>
                    <a:lnTo>
                      <a:pt x="231" y="138"/>
                    </a:lnTo>
                    <a:lnTo>
                      <a:pt x="231" y="134"/>
                    </a:lnTo>
                    <a:lnTo>
                      <a:pt x="228" y="129"/>
                    </a:lnTo>
                    <a:lnTo>
                      <a:pt x="228" y="126"/>
                    </a:lnTo>
                    <a:lnTo>
                      <a:pt x="226" y="126"/>
                    </a:lnTo>
                    <a:lnTo>
                      <a:pt x="226" y="125"/>
                    </a:lnTo>
                    <a:lnTo>
                      <a:pt x="225" y="123"/>
                    </a:lnTo>
                    <a:lnTo>
                      <a:pt x="225" y="121"/>
                    </a:lnTo>
                    <a:lnTo>
                      <a:pt x="222" y="120"/>
                    </a:lnTo>
                    <a:lnTo>
                      <a:pt x="222" y="120"/>
                    </a:lnTo>
                    <a:lnTo>
                      <a:pt x="223" y="118"/>
                    </a:lnTo>
                    <a:lnTo>
                      <a:pt x="225" y="118"/>
                    </a:lnTo>
                    <a:lnTo>
                      <a:pt x="228" y="118"/>
                    </a:lnTo>
                    <a:lnTo>
                      <a:pt x="229" y="117"/>
                    </a:lnTo>
                    <a:lnTo>
                      <a:pt x="229" y="115"/>
                    </a:lnTo>
                    <a:lnTo>
                      <a:pt x="228" y="112"/>
                    </a:lnTo>
                    <a:lnTo>
                      <a:pt x="228" y="111"/>
                    </a:lnTo>
                    <a:lnTo>
                      <a:pt x="228" y="111"/>
                    </a:lnTo>
                    <a:lnTo>
                      <a:pt x="228" y="111"/>
                    </a:lnTo>
                    <a:lnTo>
                      <a:pt x="229" y="109"/>
                    </a:lnTo>
                    <a:lnTo>
                      <a:pt x="231" y="109"/>
                    </a:lnTo>
                    <a:lnTo>
                      <a:pt x="231" y="108"/>
                    </a:lnTo>
                    <a:lnTo>
                      <a:pt x="232" y="108"/>
                    </a:lnTo>
                    <a:lnTo>
                      <a:pt x="232" y="106"/>
                    </a:lnTo>
                    <a:lnTo>
                      <a:pt x="234" y="105"/>
                    </a:lnTo>
                    <a:lnTo>
                      <a:pt x="235" y="102"/>
                    </a:lnTo>
                    <a:lnTo>
                      <a:pt x="234" y="103"/>
                    </a:lnTo>
                    <a:lnTo>
                      <a:pt x="231" y="103"/>
                    </a:lnTo>
                    <a:lnTo>
                      <a:pt x="228" y="103"/>
                    </a:lnTo>
                    <a:lnTo>
                      <a:pt x="228" y="103"/>
                    </a:lnTo>
                    <a:lnTo>
                      <a:pt x="220" y="105"/>
                    </a:lnTo>
                    <a:lnTo>
                      <a:pt x="219" y="105"/>
                    </a:lnTo>
                    <a:lnTo>
                      <a:pt x="217" y="106"/>
                    </a:lnTo>
                    <a:lnTo>
                      <a:pt x="211" y="108"/>
                    </a:lnTo>
                    <a:lnTo>
                      <a:pt x="207" y="108"/>
                    </a:lnTo>
                    <a:lnTo>
                      <a:pt x="202" y="108"/>
                    </a:lnTo>
                    <a:lnTo>
                      <a:pt x="201" y="109"/>
                    </a:lnTo>
                    <a:lnTo>
                      <a:pt x="199" y="111"/>
                    </a:lnTo>
                    <a:lnTo>
                      <a:pt x="198" y="111"/>
                    </a:lnTo>
                    <a:lnTo>
                      <a:pt x="198" y="111"/>
                    </a:lnTo>
                    <a:lnTo>
                      <a:pt x="196" y="111"/>
                    </a:lnTo>
                    <a:lnTo>
                      <a:pt x="198" y="111"/>
                    </a:lnTo>
                    <a:lnTo>
                      <a:pt x="198" y="108"/>
                    </a:lnTo>
                    <a:lnTo>
                      <a:pt x="196" y="106"/>
                    </a:lnTo>
                    <a:lnTo>
                      <a:pt x="196" y="103"/>
                    </a:lnTo>
                    <a:lnTo>
                      <a:pt x="198" y="102"/>
                    </a:lnTo>
                    <a:lnTo>
                      <a:pt x="196" y="94"/>
                    </a:lnTo>
                    <a:lnTo>
                      <a:pt x="193" y="83"/>
                    </a:lnTo>
                    <a:lnTo>
                      <a:pt x="191" y="8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63" name="Freeform 189">
                <a:extLst>
                  <a:ext uri="{FF2B5EF4-FFF2-40B4-BE49-F238E27FC236}">
                    <a16:creationId xmlns:a16="http://schemas.microsoft.com/office/drawing/2014/main" id="{6F238B08-45F7-909F-DCD0-1A130443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4068"/>
                <a:ext cx="105" cy="152"/>
              </a:xfrm>
              <a:custGeom>
                <a:avLst/>
                <a:gdLst>
                  <a:gd name="T0" fmla="*/ 193 w 209"/>
                  <a:gd name="T1" fmla="*/ 15 h 304"/>
                  <a:gd name="T2" fmla="*/ 180 w 209"/>
                  <a:gd name="T3" fmla="*/ 23 h 304"/>
                  <a:gd name="T4" fmla="*/ 170 w 209"/>
                  <a:gd name="T5" fmla="*/ 33 h 304"/>
                  <a:gd name="T6" fmla="*/ 162 w 209"/>
                  <a:gd name="T7" fmla="*/ 47 h 304"/>
                  <a:gd name="T8" fmla="*/ 153 w 209"/>
                  <a:gd name="T9" fmla="*/ 56 h 304"/>
                  <a:gd name="T10" fmla="*/ 135 w 209"/>
                  <a:gd name="T11" fmla="*/ 79 h 304"/>
                  <a:gd name="T12" fmla="*/ 124 w 209"/>
                  <a:gd name="T13" fmla="*/ 88 h 304"/>
                  <a:gd name="T14" fmla="*/ 115 w 209"/>
                  <a:gd name="T15" fmla="*/ 96 h 304"/>
                  <a:gd name="T16" fmla="*/ 97 w 209"/>
                  <a:gd name="T17" fmla="*/ 117 h 304"/>
                  <a:gd name="T18" fmla="*/ 86 w 209"/>
                  <a:gd name="T19" fmla="*/ 128 h 304"/>
                  <a:gd name="T20" fmla="*/ 82 w 209"/>
                  <a:gd name="T21" fmla="*/ 137 h 304"/>
                  <a:gd name="T22" fmla="*/ 76 w 209"/>
                  <a:gd name="T23" fmla="*/ 147 h 304"/>
                  <a:gd name="T24" fmla="*/ 64 w 209"/>
                  <a:gd name="T25" fmla="*/ 146 h 304"/>
                  <a:gd name="T26" fmla="*/ 58 w 209"/>
                  <a:gd name="T27" fmla="*/ 134 h 304"/>
                  <a:gd name="T28" fmla="*/ 30 w 209"/>
                  <a:gd name="T29" fmla="*/ 146 h 304"/>
                  <a:gd name="T30" fmla="*/ 18 w 209"/>
                  <a:gd name="T31" fmla="*/ 163 h 304"/>
                  <a:gd name="T32" fmla="*/ 0 w 209"/>
                  <a:gd name="T33" fmla="*/ 181 h 304"/>
                  <a:gd name="T34" fmla="*/ 6 w 209"/>
                  <a:gd name="T35" fmla="*/ 185 h 304"/>
                  <a:gd name="T36" fmla="*/ 12 w 209"/>
                  <a:gd name="T37" fmla="*/ 190 h 304"/>
                  <a:gd name="T38" fmla="*/ 20 w 209"/>
                  <a:gd name="T39" fmla="*/ 190 h 304"/>
                  <a:gd name="T40" fmla="*/ 21 w 209"/>
                  <a:gd name="T41" fmla="*/ 194 h 304"/>
                  <a:gd name="T42" fmla="*/ 29 w 209"/>
                  <a:gd name="T43" fmla="*/ 198 h 304"/>
                  <a:gd name="T44" fmla="*/ 32 w 209"/>
                  <a:gd name="T45" fmla="*/ 204 h 304"/>
                  <a:gd name="T46" fmla="*/ 36 w 209"/>
                  <a:gd name="T47" fmla="*/ 207 h 304"/>
                  <a:gd name="T48" fmla="*/ 42 w 209"/>
                  <a:gd name="T49" fmla="*/ 211 h 304"/>
                  <a:gd name="T50" fmla="*/ 45 w 209"/>
                  <a:gd name="T51" fmla="*/ 220 h 304"/>
                  <a:gd name="T52" fmla="*/ 58 w 209"/>
                  <a:gd name="T53" fmla="*/ 228 h 304"/>
                  <a:gd name="T54" fmla="*/ 65 w 209"/>
                  <a:gd name="T55" fmla="*/ 234 h 304"/>
                  <a:gd name="T56" fmla="*/ 68 w 209"/>
                  <a:gd name="T57" fmla="*/ 240 h 304"/>
                  <a:gd name="T58" fmla="*/ 70 w 209"/>
                  <a:gd name="T59" fmla="*/ 249 h 304"/>
                  <a:gd name="T60" fmla="*/ 73 w 209"/>
                  <a:gd name="T61" fmla="*/ 258 h 304"/>
                  <a:gd name="T62" fmla="*/ 68 w 209"/>
                  <a:gd name="T63" fmla="*/ 263 h 304"/>
                  <a:gd name="T64" fmla="*/ 70 w 209"/>
                  <a:gd name="T65" fmla="*/ 269 h 304"/>
                  <a:gd name="T66" fmla="*/ 74 w 209"/>
                  <a:gd name="T67" fmla="*/ 274 h 304"/>
                  <a:gd name="T68" fmla="*/ 82 w 209"/>
                  <a:gd name="T69" fmla="*/ 280 h 304"/>
                  <a:gd name="T70" fmla="*/ 100 w 209"/>
                  <a:gd name="T71" fmla="*/ 283 h 304"/>
                  <a:gd name="T72" fmla="*/ 115 w 209"/>
                  <a:gd name="T73" fmla="*/ 284 h 304"/>
                  <a:gd name="T74" fmla="*/ 126 w 209"/>
                  <a:gd name="T75" fmla="*/ 286 h 304"/>
                  <a:gd name="T76" fmla="*/ 139 w 209"/>
                  <a:gd name="T77" fmla="*/ 289 h 304"/>
                  <a:gd name="T78" fmla="*/ 162 w 209"/>
                  <a:gd name="T79" fmla="*/ 296 h 304"/>
                  <a:gd name="T80" fmla="*/ 173 w 209"/>
                  <a:gd name="T81" fmla="*/ 299 h 304"/>
                  <a:gd name="T82" fmla="*/ 179 w 209"/>
                  <a:gd name="T83" fmla="*/ 299 h 304"/>
                  <a:gd name="T84" fmla="*/ 164 w 209"/>
                  <a:gd name="T85" fmla="*/ 283 h 304"/>
                  <a:gd name="T86" fmla="*/ 176 w 209"/>
                  <a:gd name="T87" fmla="*/ 261 h 304"/>
                  <a:gd name="T88" fmla="*/ 183 w 209"/>
                  <a:gd name="T89" fmla="*/ 240 h 304"/>
                  <a:gd name="T90" fmla="*/ 183 w 209"/>
                  <a:gd name="T91" fmla="*/ 220 h 304"/>
                  <a:gd name="T92" fmla="*/ 177 w 209"/>
                  <a:gd name="T93" fmla="*/ 207 h 304"/>
                  <a:gd name="T94" fmla="*/ 176 w 209"/>
                  <a:gd name="T95" fmla="*/ 176 h 304"/>
                  <a:gd name="T96" fmla="*/ 179 w 209"/>
                  <a:gd name="T97" fmla="*/ 155 h 304"/>
                  <a:gd name="T98" fmla="*/ 182 w 209"/>
                  <a:gd name="T99" fmla="*/ 138 h 304"/>
                  <a:gd name="T100" fmla="*/ 177 w 209"/>
                  <a:gd name="T101" fmla="*/ 129 h 304"/>
                  <a:gd name="T102" fmla="*/ 171 w 209"/>
                  <a:gd name="T103" fmla="*/ 123 h 304"/>
                  <a:gd name="T104" fmla="*/ 167 w 209"/>
                  <a:gd name="T105" fmla="*/ 105 h 304"/>
                  <a:gd name="T106" fmla="*/ 171 w 209"/>
                  <a:gd name="T107" fmla="*/ 87 h 304"/>
                  <a:gd name="T108" fmla="*/ 179 w 209"/>
                  <a:gd name="T109" fmla="*/ 77 h 304"/>
                  <a:gd name="T110" fmla="*/ 182 w 209"/>
                  <a:gd name="T111" fmla="*/ 59 h 304"/>
                  <a:gd name="T112" fmla="*/ 188 w 209"/>
                  <a:gd name="T113" fmla="*/ 52 h 304"/>
                  <a:gd name="T114" fmla="*/ 200 w 209"/>
                  <a:gd name="T115" fmla="*/ 39 h 304"/>
                  <a:gd name="T116" fmla="*/ 203 w 209"/>
                  <a:gd name="T117" fmla="*/ 23 h 304"/>
                  <a:gd name="T118" fmla="*/ 209 w 209"/>
                  <a:gd name="T119" fmla="*/ 8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9" h="304">
                    <a:moveTo>
                      <a:pt x="209" y="0"/>
                    </a:moveTo>
                    <a:lnTo>
                      <a:pt x="208" y="0"/>
                    </a:lnTo>
                    <a:lnTo>
                      <a:pt x="202" y="6"/>
                    </a:lnTo>
                    <a:lnTo>
                      <a:pt x="200" y="9"/>
                    </a:lnTo>
                    <a:lnTo>
                      <a:pt x="196" y="14"/>
                    </a:lnTo>
                    <a:lnTo>
                      <a:pt x="193" y="15"/>
                    </a:lnTo>
                    <a:lnTo>
                      <a:pt x="191" y="17"/>
                    </a:lnTo>
                    <a:lnTo>
                      <a:pt x="191" y="17"/>
                    </a:lnTo>
                    <a:lnTo>
                      <a:pt x="188" y="20"/>
                    </a:lnTo>
                    <a:lnTo>
                      <a:pt x="185" y="21"/>
                    </a:lnTo>
                    <a:lnTo>
                      <a:pt x="182" y="23"/>
                    </a:lnTo>
                    <a:lnTo>
                      <a:pt x="180" y="23"/>
                    </a:lnTo>
                    <a:lnTo>
                      <a:pt x="177" y="24"/>
                    </a:lnTo>
                    <a:lnTo>
                      <a:pt x="174" y="26"/>
                    </a:lnTo>
                    <a:lnTo>
                      <a:pt x="173" y="30"/>
                    </a:lnTo>
                    <a:lnTo>
                      <a:pt x="171" y="30"/>
                    </a:lnTo>
                    <a:lnTo>
                      <a:pt x="170" y="32"/>
                    </a:lnTo>
                    <a:lnTo>
                      <a:pt x="170" y="33"/>
                    </a:lnTo>
                    <a:lnTo>
                      <a:pt x="167" y="38"/>
                    </a:lnTo>
                    <a:lnTo>
                      <a:pt x="167" y="39"/>
                    </a:lnTo>
                    <a:lnTo>
                      <a:pt x="165" y="41"/>
                    </a:lnTo>
                    <a:lnTo>
                      <a:pt x="164" y="46"/>
                    </a:lnTo>
                    <a:lnTo>
                      <a:pt x="164" y="47"/>
                    </a:lnTo>
                    <a:lnTo>
                      <a:pt x="162" y="47"/>
                    </a:lnTo>
                    <a:lnTo>
                      <a:pt x="162" y="49"/>
                    </a:lnTo>
                    <a:lnTo>
                      <a:pt x="159" y="49"/>
                    </a:lnTo>
                    <a:lnTo>
                      <a:pt x="158" y="52"/>
                    </a:lnTo>
                    <a:lnTo>
                      <a:pt x="156" y="53"/>
                    </a:lnTo>
                    <a:lnTo>
                      <a:pt x="155" y="55"/>
                    </a:lnTo>
                    <a:lnTo>
                      <a:pt x="153" y="56"/>
                    </a:lnTo>
                    <a:lnTo>
                      <a:pt x="152" y="61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36" y="73"/>
                    </a:lnTo>
                    <a:lnTo>
                      <a:pt x="135" y="77"/>
                    </a:lnTo>
                    <a:lnTo>
                      <a:pt x="135" y="79"/>
                    </a:lnTo>
                    <a:lnTo>
                      <a:pt x="133" y="79"/>
                    </a:lnTo>
                    <a:lnTo>
                      <a:pt x="132" y="79"/>
                    </a:lnTo>
                    <a:lnTo>
                      <a:pt x="129" y="80"/>
                    </a:lnTo>
                    <a:lnTo>
                      <a:pt x="126" y="84"/>
                    </a:lnTo>
                    <a:lnTo>
                      <a:pt x="124" y="87"/>
                    </a:lnTo>
                    <a:lnTo>
                      <a:pt x="124" y="88"/>
                    </a:lnTo>
                    <a:lnTo>
                      <a:pt x="121" y="90"/>
                    </a:lnTo>
                    <a:lnTo>
                      <a:pt x="121" y="91"/>
                    </a:lnTo>
                    <a:lnTo>
                      <a:pt x="120" y="93"/>
                    </a:lnTo>
                    <a:lnTo>
                      <a:pt x="120" y="94"/>
                    </a:lnTo>
                    <a:lnTo>
                      <a:pt x="118" y="94"/>
                    </a:lnTo>
                    <a:lnTo>
                      <a:pt x="115" y="96"/>
                    </a:lnTo>
                    <a:lnTo>
                      <a:pt x="112" y="99"/>
                    </a:lnTo>
                    <a:lnTo>
                      <a:pt x="109" y="102"/>
                    </a:lnTo>
                    <a:lnTo>
                      <a:pt x="106" y="103"/>
                    </a:lnTo>
                    <a:lnTo>
                      <a:pt x="106" y="105"/>
                    </a:lnTo>
                    <a:lnTo>
                      <a:pt x="99" y="114"/>
                    </a:lnTo>
                    <a:lnTo>
                      <a:pt x="97" y="117"/>
                    </a:lnTo>
                    <a:lnTo>
                      <a:pt x="94" y="120"/>
                    </a:lnTo>
                    <a:lnTo>
                      <a:pt x="88" y="123"/>
                    </a:lnTo>
                    <a:lnTo>
                      <a:pt x="88" y="126"/>
                    </a:lnTo>
                    <a:lnTo>
                      <a:pt x="88" y="128"/>
                    </a:lnTo>
                    <a:lnTo>
                      <a:pt x="88" y="128"/>
                    </a:lnTo>
                    <a:lnTo>
                      <a:pt x="86" y="128"/>
                    </a:lnTo>
                    <a:lnTo>
                      <a:pt x="86" y="129"/>
                    </a:lnTo>
                    <a:lnTo>
                      <a:pt x="85" y="131"/>
                    </a:lnTo>
                    <a:lnTo>
                      <a:pt x="85" y="132"/>
                    </a:lnTo>
                    <a:lnTo>
                      <a:pt x="85" y="134"/>
                    </a:lnTo>
                    <a:lnTo>
                      <a:pt x="83" y="134"/>
                    </a:lnTo>
                    <a:lnTo>
                      <a:pt x="82" y="137"/>
                    </a:lnTo>
                    <a:lnTo>
                      <a:pt x="79" y="140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6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3" y="149"/>
                    </a:lnTo>
                    <a:lnTo>
                      <a:pt x="73" y="149"/>
                    </a:lnTo>
                    <a:lnTo>
                      <a:pt x="67" y="149"/>
                    </a:lnTo>
                    <a:lnTo>
                      <a:pt x="64" y="146"/>
                    </a:lnTo>
                    <a:lnTo>
                      <a:pt x="68" y="143"/>
                    </a:lnTo>
                    <a:lnTo>
                      <a:pt x="67" y="138"/>
                    </a:lnTo>
                    <a:lnTo>
                      <a:pt x="67" y="134"/>
                    </a:lnTo>
                    <a:lnTo>
                      <a:pt x="62" y="128"/>
                    </a:lnTo>
                    <a:lnTo>
                      <a:pt x="58" y="129"/>
                    </a:lnTo>
                    <a:lnTo>
                      <a:pt x="58" y="134"/>
                    </a:lnTo>
                    <a:lnTo>
                      <a:pt x="53" y="134"/>
                    </a:lnTo>
                    <a:lnTo>
                      <a:pt x="51" y="140"/>
                    </a:lnTo>
                    <a:lnTo>
                      <a:pt x="42" y="140"/>
                    </a:lnTo>
                    <a:lnTo>
                      <a:pt x="39" y="143"/>
                    </a:lnTo>
                    <a:lnTo>
                      <a:pt x="33" y="143"/>
                    </a:lnTo>
                    <a:lnTo>
                      <a:pt x="30" y="146"/>
                    </a:lnTo>
                    <a:lnTo>
                      <a:pt x="30" y="152"/>
                    </a:lnTo>
                    <a:lnTo>
                      <a:pt x="35" y="155"/>
                    </a:lnTo>
                    <a:lnTo>
                      <a:pt x="35" y="163"/>
                    </a:lnTo>
                    <a:lnTo>
                      <a:pt x="30" y="164"/>
                    </a:lnTo>
                    <a:lnTo>
                      <a:pt x="26" y="160"/>
                    </a:lnTo>
                    <a:lnTo>
                      <a:pt x="18" y="163"/>
                    </a:lnTo>
                    <a:lnTo>
                      <a:pt x="12" y="167"/>
                    </a:lnTo>
                    <a:lnTo>
                      <a:pt x="11" y="172"/>
                    </a:lnTo>
                    <a:lnTo>
                      <a:pt x="3" y="170"/>
                    </a:lnTo>
                    <a:lnTo>
                      <a:pt x="0" y="181"/>
                    </a:lnTo>
                    <a:lnTo>
                      <a:pt x="0" y="181"/>
                    </a:lnTo>
                    <a:lnTo>
                      <a:pt x="0" y="181"/>
                    </a:lnTo>
                    <a:lnTo>
                      <a:pt x="1" y="182"/>
                    </a:lnTo>
                    <a:lnTo>
                      <a:pt x="1" y="182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4" y="184"/>
                    </a:lnTo>
                    <a:lnTo>
                      <a:pt x="6" y="185"/>
                    </a:lnTo>
                    <a:lnTo>
                      <a:pt x="9" y="188"/>
                    </a:lnTo>
                    <a:lnTo>
                      <a:pt x="11" y="188"/>
                    </a:lnTo>
                    <a:lnTo>
                      <a:pt x="11" y="188"/>
                    </a:lnTo>
                    <a:lnTo>
                      <a:pt x="11" y="188"/>
                    </a:lnTo>
                    <a:lnTo>
                      <a:pt x="11" y="190"/>
                    </a:lnTo>
                    <a:lnTo>
                      <a:pt x="12" y="190"/>
                    </a:lnTo>
                    <a:lnTo>
                      <a:pt x="14" y="190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8" y="190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1" y="191"/>
                    </a:lnTo>
                    <a:lnTo>
                      <a:pt x="23" y="193"/>
                    </a:lnTo>
                    <a:lnTo>
                      <a:pt x="21" y="194"/>
                    </a:lnTo>
                    <a:lnTo>
                      <a:pt x="21" y="194"/>
                    </a:lnTo>
                    <a:lnTo>
                      <a:pt x="24" y="194"/>
                    </a:lnTo>
                    <a:lnTo>
                      <a:pt x="24" y="194"/>
                    </a:lnTo>
                    <a:lnTo>
                      <a:pt x="26" y="196"/>
                    </a:lnTo>
                    <a:lnTo>
                      <a:pt x="27" y="196"/>
                    </a:lnTo>
                    <a:lnTo>
                      <a:pt x="27" y="198"/>
                    </a:lnTo>
                    <a:lnTo>
                      <a:pt x="29" y="198"/>
                    </a:lnTo>
                    <a:lnTo>
                      <a:pt x="29" y="201"/>
                    </a:lnTo>
                    <a:lnTo>
                      <a:pt x="27" y="201"/>
                    </a:lnTo>
                    <a:lnTo>
                      <a:pt x="27" y="201"/>
                    </a:lnTo>
                    <a:lnTo>
                      <a:pt x="29" y="201"/>
                    </a:lnTo>
                    <a:lnTo>
                      <a:pt x="30" y="201"/>
                    </a:lnTo>
                    <a:lnTo>
                      <a:pt x="32" y="204"/>
                    </a:lnTo>
                    <a:lnTo>
                      <a:pt x="32" y="204"/>
                    </a:lnTo>
                    <a:lnTo>
                      <a:pt x="32" y="205"/>
                    </a:lnTo>
                    <a:lnTo>
                      <a:pt x="33" y="207"/>
                    </a:lnTo>
                    <a:lnTo>
                      <a:pt x="33" y="207"/>
                    </a:lnTo>
                    <a:lnTo>
                      <a:pt x="33" y="207"/>
                    </a:lnTo>
                    <a:lnTo>
                      <a:pt x="36" y="207"/>
                    </a:lnTo>
                    <a:lnTo>
                      <a:pt x="38" y="207"/>
                    </a:lnTo>
                    <a:lnTo>
                      <a:pt x="38" y="208"/>
                    </a:lnTo>
                    <a:lnTo>
                      <a:pt x="38" y="208"/>
                    </a:lnTo>
                    <a:lnTo>
                      <a:pt x="39" y="210"/>
                    </a:lnTo>
                    <a:lnTo>
                      <a:pt x="42" y="210"/>
                    </a:lnTo>
                    <a:lnTo>
                      <a:pt x="42" y="211"/>
                    </a:lnTo>
                    <a:lnTo>
                      <a:pt x="44" y="211"/>
                    </a:lnTo>
                    <a:lnTo>
                      <a:pt x="45" y="213"/>
                    </a:lnTo>
                    <a:lnTo>
                      <a:pt x="45" y="213"/>
                    </a:lnTo>
                    <a:lnTo>
                      <a:pt x="48" y="217"/>
                    </a:lnTo>
                    <a:lnTo>
                      <a:pt x="48" y="219"/>
                    </a:lnTo>
                    <a:lnTo>
                      <a:pt x="45" y="220"/>
                    </a:lnTo>
                    <a:lnTo>
                      <a:pt x="48" y="220"/>
                    </a:lnTo>
                    <a:lnTo>
                      <a:pt x="55" y="225"/>
                    </a:lnTo>
                    <a:lnTo>
                      <a:pt x="55" y="225"/>
                    </a:lnTo>
                    <a:lnTo>
                      <a:pt x="56" y="226"/>
                    </a:lnTo>
                    <a:lnTo>
                      <a:pt x="58" y="226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61" y="229"/>
                    </a:lnTo>
                    <a:lnTo>
                      <a:pt x="62" y="229"/>
                    </a:lnTo>
                    <a:lnTo>
                      <a:pt x="64" y="231"/>
                    </a:lnTo>
                    <a:lnTo>
                      <a:pt x="64" y="231"/>
                    </a:lnTo>
                    <a:lnTo>
                      <a:pt x="65" y="234"/>
                    </a:lnTo>
                    <a:lnTo>
                      <a:pt x="67" y="234"/>
                    </a:lnTo>
                    <a:lnTo>
                      <a:pt x="67" y="236"/>
                    </a:lnTo>
                    <a:lnTo>
                      <a:pt x="67" y="236"/>
                    </a:lnTo>
                    <a:lnTo>
                      <a:pt x="68" y="237"/>
                    </a:lnTo>
                    <a:lnTo>
                      <a:pt x="68" y="240"/>
                    </a:lnTo>
                    <a:lnTo>
                      <a:pt x="68" y="240"/>
                    </a:lnTo>
                    <a:lnTo>
                      <a:pt x="70" y="242"/>
                    </a:lnTo>
                    <a:lnTo>
                      <a:pt x="70" y="243"/>
                    </a:lnTo>
                    <a:lnTo>
                      <a:pt x="68" y="245"/>
                    </a:lnTo>
                    <a:lnTo>
                      <a:pt x="68" y="246"/>
                    </a:lnTo>
                    <a:lnTo>
                      <a:pt x="68" y="248"/>
                    </a:lnTo>
                    <a:lnTo>
                      <a:pt x="70" y="249"/>
                    </a:lnTo>
                    <a:lnTo>
                      <a:pt x="70" y="249"/>
                    </a:lnTo>
                    <a:lnTo>
                      <a:pt x="71" y="252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5"/>
                    </a:lnTo>
                    <a:lnTo>
                      <a:pt x="73" y="258"/>
                    </a:lnTo>
                    <a:lnTo>
                      <a:pt x="73" y="258"/>
                    </a:lnTo>
                    <a:lnTo>
                      <a:pt x="73" y="260"/>
                    </a:lnTo>
                    <a:lnTo>
                      <a:pt x="71" y="260"/>
                    </a:lnTo>
                    <a:lnTo>
                      <a:pt x="71" y="260"/>
                    </a:lnTo>
                    <a:lnTo>
                      <a:pt x="68" y="261"/>
                    </a:lnTo>
                    <a:lnTo>
                      <a:pt x="68" y="263"/>
                    </a:lnTo>
                    <a:lnTo>
                      <a:pt x="67" y="264"/>
                    </a:lnTo>
                    <a:lnTo>
                      <a:pt x="67" y="264"/>
                    </a:lnTo>
                    <a:lnTo>
                      <a:pt x="68" y="264"/>
                    </a:lnTo>
                    <a:lnTo>
                      <a:pt x="68" y="266"/>
                    </a:lnTo>
                    <a:lnTo>
                      <a:pt x="70" y="267"/>
                    </a:lnTo>
                    <a:lnTo>
                      <a:pt x="70" y="269"/>
                    </a:lnTo>
                    <a:lnTo>
                      <a:pt x="71" y="270"/>
                    </a:lnTo>
                    <a:lnTo>
                      <a:pt x="71" y="272"/>
                    </a:lnTo>
                    <a:lnTo>
                      <a:pt x="73" y="272"/>
                    </a:lnTo>
                    <a:lnTo>
                      <a:pt x="74" y="274"/>
                    </a:lnTo>
                    <a:lnTo>
                      <a:pt x="74" y="274"/>
                    </a:lnTo>
                    <a:lnTo>
                      <a:pt x="74" y="274"/>
                    </a:lnTo>
                    <a:lnTo>
                      <a:pt x="79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80"/>
                    </a:lnTo>
                    <a:lnTo>
                      <a:pt x="80" y="280"/>
                    </a:lnTo>
                    <a:lnTo>
                      <a:pt x="82" y="280"/>
                    </a:lnTo>
                    <a:lnTo>
                      <a:pt x="86" y="280"/>
                    </a:lnTo>
                    <a:lnTo>
                      <a:pt x="88" y="281"/>
                    </a:lnTo>
                    <a:lnTo>
                      <a:pt x="92" y="281"/>
                    </a:lnTo>
                    <a:lnTo>
                      <a:pt x="99" y="283"/>
                    </a:lnTo>
                    <a:lnTo>
                      <a:pt x="99" y="283"/>
                    </a:lnTo>
                    <a:lnTo>
                      <a:pt x="100" y="283"/>
                    </a:lnTo>
                    <a:lnTo>
                      <a:pt x="103" y="283"/>
                    </a:lnTo>
                    <a:lnTo>
                      <a:pt x="112" y="283"/>
                    </a:lnTo>
                    <a:lnTo>
                      <a:pt x="114" y="284"/>
                    </a:lnTo>
                    <a:lnTo>
                      <a:pt x="115" y="286"/>
                    </a:lnTo>
                    <a:lnTo>
                      <a:pt x="115" y="284"/>
                    </a:lnTo>
                    <a:lnTo>
                      <a:pt x="115" y="284"/>
                    </a:lnTo>
                    <a:lnTo>
                      <a:pt x="120" y="286"/>
                    </a:lnTo>
                    <a:lnTo>
                      <a:pt x="121" y="284"/>
                    </a:lnTo>
                    <a:lnTo>
                      <a:pt x="124" y="284"/>
                    </a:lnTo>
                    <a:lnTo>
                      <a:pt x="124" y="286"/>
                    </a:lnTo>
                    <a:lnTo>
                      <a:pt x="126" y="286"/>
                    </a:lnTo>
                    <a:lnTo>
                      <a:pt x="126" y="286"/>
                    </a:lnTo>
                    <a:lnTo>
                      <a:pt x="132" y="287"/>
                    </a:lnTo>
                    <a:lnTo>
                      <a:pt x="133" y="289"/>
                    </a:lnTo>
                    <a:lnTo>
                      <a:pt x="135" y="289"/>
                    </a:lnTo>
                    <a:lnTo>
                      <a:pt x="136" y="289"/>
                    </a:lnTo>
                    <a:lnTo>
                      <a:pt x="139" y="290"/>
                    </a:lnTo>
                    <a:lnTo>
                      <a:pt x="139" y="289"/>
                    </a:lnTo>
                    <a:lnTo>
                      <a:pt x="141" y="289"/>
                    </a:lnTo>
                    <a:lnTo>
                      <a:pt x="149" y="292"/>
                    </a:lnTo>
                    <a:lnTo>
                      <a:pt x="152" y="293"/>
                    </a:lnTo>
                    <a:lnTo>
                      <a:pt x="158" y="295"/>
                    </a:lnTo>
                    <a:lnTo>
                      <a:pt x="158" y="295"/>
                    </a:lnTo>
                    <a:lnTo>
                      <a:pt x="162" y="296"/>
                    </a:lnTo>
                    <a:lnTo>
                      <a:pt x="164" y="296"/>
                    </a:lnTo>
                    <a:lnTo>
                      <a:pt x="164" y="296"/>
                    </a:lnTo>
                    <a:lnTo>
                      <a:pt x="167" y="298"/>
                    </a:lnTo>
                    <a:lnTo>
                      <a:pt x="170" y="298"/>
                    </a:lnTo>
                    <a:lnTo>
                      <a:pt x="171" y="299"/>
                    </a:lnTo>
                    <a:lnTo>
                      <a:pt x="173" y="299"/>
                    </a:lnTo>
                    <a:lnTo>
                      <a:pt x="182" y="304"/>
                    </a:lnTo>
                    <a:lnTo>
                      <a:pt x="182" y="304"/>
                    </a:lnTo>
                    <a:lnTo>
                      <a:pt x="182" y="304"/>
                    </a:lnTo>
                    <a:lnTo>
                      <a:pt x="182" y="302"/>
                    </a:lnTo>
                    <a:lnTo>
                      <a:pt x="180" y="301"/>
                    </a:lnTo>
                    <a:lnTo>
                      <a:pt x="179" y="299"/>
                    </a:lnTo>
                    <a:lnTo>
                      <a:pt x="173" y="295"/>
                    </a:lnTo>
                    <a:lnTo>
                      <a:pt x="170" y="292"/>
                    </a:lnTo>
                    <a:lnTo>
                      <a:pt x="170" y="290"/>
                    </a:lnTo>
                    <a:lnTo>
                      <a:pt x="168" y="287"/>
                    </a:lnTo>
                    <a:lnTo>
                      <a:pt x="164" y="284"/>
                    </a:lnTo>
                    <a:lnTo>
                      <a:pt x="164" y="283"/>
                    </a:lnTo>
                    <a:lnTo>
                      <a:pt x="162" y="283"/>
                    </a:lnTo>
                    <a:lnTo>
                      <a:pt x="162" y="283"/>
                    </a:lnTo>
                    <a:lnTo>
                      <a:pt x="162" y="283"/>
                    </a:lnTo>
                    <a:lnTo>
                      <a:pt x="162" y="283"/>
                    </a:lnTo>
                    <a:lnTo>
                      <a:pt x="176" y="261"/>
                    </a:lnTo>
                    <a:lnTo>
                      <a:pt x="176" y="261"/>
                    </a:lnTo>
                    <a:lnTo>
                      <a:pt x="176" y="261"/>
                    </a:lnTo>
                    <a:lnTo>
                      <a:pt x="177" y="257"/>
                    </a:lnTo>
                    <a:lnTo>
                      <a:pt x="177" y="248"/>
                    </a:lnTo>
                    <a:lnTo>
                      <a:pt x="177" y="246"/>
                    </a:lnTo>
                    <a:lnTo>
                      <a:pt x="182" y="243"/>
                    </a:lnTo>
                    <a:lnTo>
                      <a:pt x="183" y="240"/>
                    </a:lnTo>
                    <a:lnTo>
                      <a:pt x="183" y="237"/>
                    </a:lnTo>
                    <a:lnTo>
                      <a:pt x="185" y="236"/>
                    </a:lnTo>
                    <a:lnTo>
                      <a:pt x="185" y="236"/>
                    </a:lnTo>
                    <a:lnTo>
                      <a:pt x="185" y="231"/>
                    </a:lnTo>
                    <a:lnTo>
                      <a:pt x="183" y="228"/>
                    </a:lnTo>
                    <a:lnTo>
                      <a:pt x="183" y="220"/>
                    </a:lnTo>
                    <a:lnTo>
                      <a:pt x="182" y="220"/>
                    </a:lnTo>
                    <a:lnTo>
                      <a:pt x="182" y="217"/>
                    </a:lnTo>
                    <a:lnTo>
                      <a:pt x="182" y="216"/>
                    </a:lnTo>
                    <a:lnTo>
                      <a:pt x="179" y="210"/>
                    </a:lnTo>
                    <a:lnTo>
                      <a:pt x="179" y="208"/>
                    </a:lnTo>
                    <a:lnTo>
                      <a:pt x="177" y="207"/>
                    </a:lnTo>
                    <a:lnTo>
                      <a:pt x="177" y="205"/>
                    </a:lnTo>
                    <a:lnTo>
                      <a:pt x="179" y="201"/>
                    </a:lnTo>
                    <a:lnTo>
                      <a:pt x="179" y="198"/>
                    </a:lnTo>
                    <a:lnTo>
                      <a:pt x="176" y="191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7" y="167"/>
                    </a:lnTo>
                    <a:lnTo>
                      <a:pt x="177" y="166"/>
                    </a:lnTo>
                    <a:lnTo>
                      <a:pt x="179" y="158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5"/>
                    </a:lnTo>
                    <a:lnTo>
                      <a:pt x="179" y="153"/>
                    </a:lnTo>
                    <a:lnTo>
                      <a:pt x="179" y="153"/>
                    </a:lnTo>
                    <a:lnTo>
                      <a:pt x="179" y="152"/>
                    </a:lnTo>
                    <a:lnTo>
                      <a:pt x="182" y="143"/>
                    </a:lnTo>
                    <a:lnTo>
                      <a:pt x="182" y="140"/>
                    </a:lnTo>
                    <a:lnTo>
                      <a:pt x="182" y="138"/>
                    </a:lnTo>
                    <a:lnTo>
                      <a:pt x="182" y="138"/>
                    </a:lnTo>
                    <a:lnTo>
                      <a:pt x="182" y="137"/>
                    </a:lnTo>
                    <a:lnTo>
                      <a:pt x="179" y="132"/>
                    </a:lnTo>
                    <a:lnTo>
                      <a:pt x="179" y="132"/>
                    </a:lnTo>
                    <a:lnTo>
                      <a:pt x="179" y="131"/>
                    </a:lnTo>
                    <a:lnTo>
                      <a:pt x="177" y="129"/>
                    </a:lnTo>
                    <a:lnTo>
                      <a:pt x="177" y="126"/>
                    </a:lnTo>
                    <a:lnTo>
                      <a:pt x="177" y="125"/>
                    </a:lnTo>
                    <a:lnTo>
                      <a:pt x="176" y="125"/>
                    </a:lnTo>
                    <a:lnTo>
                      <a:pt x="174" y="125"/>
                    </a:lnTo>
                    <a:lnTo>
                      <a:pt x="173" y="125"/>
                    </a:lnTo>
                    <a:lnTo>
                      <a:pt x="171" y="123"/>
                    </a:lnTo>
                    <a:lnTo>
                      <a:pt x="167" y="117"/>
                    </a:lnTo>
                    <a:lnTo>
                      <a:pt x="165" y="115"/>
                    </a:lnTo>
                    <a:lnTo>
                      <a:pt x="165" y="111"/>
                    </a:lnTo>
                    <a:lnTo>
                      <a:pt x="164" y="109"/>
                    </a:lnTo>
                    <a:lnTo>
                      <a:pt x="164" y="108"/>
                    </a:lnTo>
                    <a:lnTo>
                      <a:pt x="167" y="105"/>
                    </a:lnTo>
                    <a:lnTo>
                      <a:pt x="167" y="105"/>
                    </a:lnTo>
                    <a:lnTo>
                      <a:pt x="167" y="103"/>
                    </a:lnTo>
                    <a:lnTo>
                      <a:pt x="171" y="94"/>
                    </a:lnTo>
                    <a:lnTo>
                      <a:pt x="171" y="91"/>
                    </a:lnTo>
                    <a:lnTo>
                      <a:pt x="170" y="88"/>
                    </a:lnTo>
                    <a:lnTo>
                      <a:pt x="171" y="87"/>
                    </a:lnTo>
                    <a:lnTo>
                      <a:pt x="171" y="87"/>
                    </a:lnTo>
                    <a:lnTo>
                      <a:pt x="174" y="87"/>
                    </a:lnTo>
                    <a:lnTo>
                      <a:pt x="176" y="85"/>
                    </a:lnTo>
                    <a:lnTo>
                      <a:pt x="177" y="84"/>
                    </a:lnTo>
                    <a:lnTo>
                      <a:pt x="179" y="82"/>
                    </a:lnTo>
                    <a:lnTo>
                      <a:pt x="179" y="77"/>
                    </a:lnTo>
                    <a:lnTo>
                      <a:pt x="179" y="74"/>
                    </a:lnTo>
                    <a:lnTo>
                      <a:pt x="177" y="70"/>
                    </a:lnTo>
                    <a:lnTo>
                      <a:pt x="177" y="68"/>
                    </a:lnTo>
                    <a:lnTo>
                      <a:pt x="179" y="64"/>
                    </a:lnTo>
                    <a:lnTo>
                      <a:pt x="182" y="61"/>
                    </a:lnTo>
                    <a:lnTo>
                      <a:pt x="182" y="59"/>
                    </a:lnTo>
                    <a:lnTo>
                      <a:pt x="182" y="58"/>
                    </a:lnTo>
                    <a:lnTo>
                      <a:pt x="182" y="56"/>
                    </a:lnTo>
                    <a:lnTo>
                      <a:pt x="182" y="56"/>
                    </a:lnTo>
                    <a:lnTo>
                      <a:pt x="182" y="55"/>
                    </a:lnTo>
                    <a:lnTo>
                      <a:pt x="188" y="52"/>
                    </a:lnTo>
                    <a:lnTo>
                      <a:pt x="188" y="52"/>
                    </a:lnTo>
                    <a:lnTo>
                      <a:pt x="191" y="49"/>
                    </a:lnTo>
                    <a:lnTo>
                      <a:pt x="191" y="49"/>
                    </a:lnTo>
                    <a:lnTo>
                      <a:pt x="193" y="49"/>
                    </a:lnTo>
                    <a:lnTo>
                      <a:pt x="196" y="46"/>
                    </a:lnTo>
                    <a:lnTo>
                      <a:pt x="197" y="43"/>
                    </a:lnTo>
                    <a:lnTo>
                      <a:pt x="200" y="39"/>
                    </a:lnTo>
                    <a:lnTo>
                      <a:pt x="200" y="35"/>
                    </a:lnTo>
                    <a:lnTo>
                      <a:pt x="200" y="33"/>
                    </a:lnTo>
                    <a:lnTo>
                      <a:pt x="203" y="30"/>
                    </a:lnTo>
                    <a:lnTo>
                      <a:pt x="203" y="29"/>
                    </a:lnTo>
                    <a:lnTo>
                      <a:pt x="203" y="27"/>
                    </a:lnTo>
                    <a:lnTo>
                      <a:pt x="203" y="23"/>
                    </a:lnTo>
                    <a:lnTo>
                      <a:pt x="205" y="20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9" y="11"/>
                    </a:lnTo>
                    <a:lnTo>
                      <a:pt x="209" y="9"/>
                    </a:lnTo>
                    <a:lnTo>
                      <a:pt x="209" y="8"/>
                    </a:lnTo>
                    <a:lnTo>
                      <a:pt x="209" y="3"/>
                    </a:lnTo>
                    <a:lnTo>
                      <a:pt x="209" y="1"/>
                    </a:ln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64" name="Freeform 190">
                <a:extLst>
                  <a:ext uri="{FF2B5EF4-FFF2-40B4-BE49-F238E27FC236}">
                    <a16:creationId xmlns:a16="http://schemas.microsoft.com/office/drawing/2014/main" id="{1B25F89C-39F3-EEC6-64C6-B219F9158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4070"/>
                <a:ext cx="64" cy="162"/>
              </a:xfrm>
              <a:custGeom>
                <a:avLst/>
                <a:gdLst>
                  <a:gd name="T0" fmla="*/ 43 w 128"/>
                  <a:gd name="T1" fmla="*/ 17 h 324"/>
                  <a:gd name="T2" fmla="*/ 41 w 128"/>
                  <a:gd name="T3" fmla="*/ 27 h 324"/>
                  <a:gd name="T4" fmla="*/ 35 w 128"/>
                  <a:gd name="T5" fmla="*/ 40 h 324"/>
                  <a:gd name="T6" fmla="*/ 29 w 128"/>
                  <a:gd name="T7" fmla="*/ 46 h 324"/>
                  <a:gd name="T8" fmla="*/ 20 w 128"/>
                  <a:gd name="T9" fmla="*/ 53 h 324"/>
                  <a:gd name="T10" fmla="*/ 20 w 128"/>
                  <a:gd name="T11" fmla="*/ 58 h 324"/>
                  <a:gd name="T12" fmla="*/ 17 w 128"/>
                  <a:gd name="T13" fmla="*/ 71 h 324"/>
                  <a:gd name="T14" fmla="*/ 14 w 128"/>
                  <a:gd name="T15" fmla="*/ 82 h 324"/>
                  <a:gd name="T16" fmla="*/ 8 w 128"/>
                  <a:gd name="T17" fmla="*/ 85 h 324"/>
                  <a:gd name="T18" fmla="*/ 5 w 128"/>
                  <a:gd name="T19" fmla="*/ 102 h 324"/>
                  <a:gd name="T20" fmla="*/ 3 w 128"/>
                  <a:gd name="T21" fmla="*/ 108 h 324"/>
                  <a:gd name="T22" fmla="*/ 11 w 128"/>
                  <a:gd name="T23" fmla="*/ 122 h 324"/>
                  <a:gd name="T24" fmla="*/ 15 w 128"/>
                  <a:gd name="T25" fmla="*/ 123 h 324"/>
                  <a:gd name="T26" fmla="*/ 17 w 128"/>
                  <a:gd name="T27" fmla="*/ 129 h 324"/>
                  <a:gd name="T28" fmla="*/ 20 w 128"/>
                  <a:gd name="T29" fmla="*/ 137 h 324"/>
                  <a:gd name="T30" fmla="*/ 17 w 128"/>
                  <a:gd name="T31" fmla="*/ 150 h 324"/>
                  <a:gd name="T32" fmla="*/ 17 w 128"/>
                  <a:gd name="T33" fmla="*/ 155 h 324"/>
                  <a:gd name="T34" fmla="*/ 14 w 128"/>
                  <a:gd name="T35" fmla="*/ 173 h 324"/>
                  <a:gd name="T36" fmla="*/ 15 w 128"/>
                  <a:gd name="T37" fmla="*/ 202 h 324"/>
                  <a:gd name="T38" fmla="*/ 20 w 128"/>
                  <a:gd name="T39" fmla="*/ 213 h 324"/>
                  <a:gd name="T40" fmla="*/ 21 w 128"/>
                  <a:gd name="T41" fmla="*/ 225 h 324"/>
                  <a:gd name="T42" fmla="*/ 21 w 128"/>
                  <a:gd name="T43" fmla="*/ 234 h 324"/>
                  <a:gd name="T44" fmla="*/ 15 w 128"/>
                  <a:gd name="T45" fmla="*/ 245 h 324"/>
                  <a:gd name="T46" fmla="*/ 14 w 128"/>
                  <a:gd name="T47" fmla="*/ 258 h 324"/>
                  <a:gd name="T48" fmla="*/ 0 w 128"/>
                  <a:gd name="T49" fmla="*/ 280 h 324"/>
                  <a:gd name="T50" fmla="*/ 8 w 128"/>
                  <a:gd name="T51" fmla="*/ 287 h 324"/>
                  <a:gd name="T52" fmla="*/ 18 w 128"/>
                  <a:gd name="T53" fmla="*/ 298 h 324"/>
                  <a:gd name="T54" fmla="*/ 20 w 128"/>
                  <a:gd name="T55" fmla="*/ 301 h 324"/>
                  <a:gd name="T56" fmla="*/ 23 w 128"/>
                  <a:gd name="T57" fmla="*/ 304 h 324"/>
                  <a:gd name="T58" fmla="*/ 29 w 128"/>
                  <a:gd name="T59" fmla="*/ 307 h 324"/>
                  <a:gd name="T60" fmla="*/ 32 w 128"/>
                  <a:gd name="T61" fmla="*/ 310 h 324"/>
                  <a:gd name="T62" fmla="*/ 35 w 128"/>
                  <a:gd name="T63" fmla="*/ 316 h 324"/>
                  <a:gd name="T64" fmla="*/ 41 w 128"/>
                  <a:gd name="T65" fmla="*/ 322 h 324"/>
                  <a:gd name="T66" fmla="*/ 50 w 128"/>
                  <a:gd name="T67" fmla="*/ 319 h 324"/>
                  <a:gd name="T68" fmla="*/ 108 w 128"/>
                  <a:gd name="T69" fmla="*/ 299 h 324"/>
                  <a:gd name="T70" fmla="*/ 125 w 128"/>
                  <a:gd name="T71" fmla="*/ 293 h 324"/>
                  <a:gd name="T72" fmla="*/ 120 w 128"/>
                  <a:gd name="T73" fmla="*/ 287 h 324"/>
                  <a:gd name="T74" fmla="*/ 90 w 128"/>
                  <a:gd name="T75" fmla="*/ 267 h 324"/>
                  <a:gd name="T76" fmla="*/ 78 w 128"/>
                  <a:gd name="T77" fmla="*/ 251 h 324"/>
                  <a:gd name="T78" fmla="*/ 87 w 128"/>
                  <a:gd name="T79" fmla="*/ 213 h 324"/>
                  <a:gd name="T80" fmla="*/ 73 w 128"/>
                  <a:gd name="T81" fmla="*/ 190 h 324"/>
                  <a:gd name="T82" fmla="*/ 69 w 128"/>
                  <a:gd name="T83" fmla="*/ 173 h 324"/>
                  <a:gd name="T84" fmla="*/ 59 w 128"/>
                  <a:gd name="T85" fmla="*/ 155 h 324"/>
                  <a:gd name="T86" fmla="*/ 75 w 128"/>
                  <a:gd name="T87" fmla="*/ 143 h 324"/>
                  <a:gd name="T88" fmla="*/ 99 w 128"/>
                  <a:gd name="T89" fmla="*/ 129 h 324"/>
                  <a:gd name="T90" fmla="*/ 117 w 128"/>
                  <a:gd name="T91" fmla="*/ 119 h 324"/>
                  <a:gd name="T92" fmla="*/ 110 w 128"/>
                  <a:gd name="T93" fmla="*/ 97 h 324"/>
                  <a:gd name="T94" fmla="*/ 111 w 128"/>
                  <a:gd name="T95" fmla="*/ 88 h 324"/>
                  <a:gd name="T96" fmla="*/ 100 w 128"/>
                  <a:gd name="T97" fmla="*/ 79 h 324"/>
                  <a:gd name="T98" fmla="*/ 96 w 128"/>
                  <a:gd name="T99" fmla="*/ 71 h 324"/>
                  <a:gd name="T100" fmla="*/ 90 w 128"/>
                  <a:gd name="T101" fmla="*/ 64 h 324"/>
                  <a:gd name="T102" fmla="*/ 84 w 128"/>
                  <a:gd name="T103" fmla="*/ 58 h 324"/>
                  <a:gd name="T104" fmla="*/ 78 w 128"/>
                  <a:gd name="T105" fmla="*/ 52 h 324"/>
                  <a:gd name="T106" fmla="*/ 62 w 128"/>
                  <a:gd name="T107" fmla="*/ 36 h 324"/>
                  <a:gd name="T108" fmla="*/ 62 w 128"/>
                  <a:gd name="T109" fmla="*/ 27 h 324"/>
                  <a:gd name="T110" fmla="*/ 61 w 128"/>
                  <a:gd name="T111" fmla="*/ 21 h 324"/>
                  <a:gd name="T112" fmla="*/ 59 w 128"/>
                  <a:gd name="T113" fmla="*/ 15 h 324"/>
                  <a:gd name="T114" fmla="*/ 47 w 128"/>
                  <a:gd name="T115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8" h="324">
                    <a:moveTo>
                      <a:pt x="47" y="8"/>
                    </a:moveTo>
                    <a:lnTo>
                      <a:pt x="44" y="12"/>
                    </a:lnTo>
                    <a:lnTo>
                      <a:pt x="44" y="12"/>
                    </a:lnTo>
                    <a:lnTo>
                      <a:pt x="43" y="17"/>
                    </a:lnTo>
                    <a:lnTo>
                      <a:pt x="41" y="20"/>
                    </a:lnTo>
                    <a:lnTo>
                      <a:pt x="41" y="24"/>
                    </a:lnTo>
                    <a:lnTo>
                      <a:pt x="41" y="26"/>
                    </a:lnTo>
                    <a:lnTo>
                      <a:pt x="41" y="27"/>
                    </a:lnTo>
                    <a:lnTo>
                      <a:pt x="38" y="30"/>
                    </a:lnTo>
                    <a:lnTo>
                      <a:pt x="38" y="32"/>
                    </a:lnTo>
                    <a:lnTo>
                      <a:pt x="38" y="36"/>
                    </a:lnTo>
                    <a:lnTo>
                      <a:pt x="35" y="40"/>
                    </a:lnTo>
                    <a:lnTo>
                      <a:pt x="34" y="43"/>
                    </a:lnTo>
                    <a:lnTo>
                      <a:pt x="31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20" y="55"/>
                    </a:lnTo>
                    <a:lnTo>
                      <a:pt x="20" y="56"/>
                    </a:lnTo>
                    <a:lnTo>
                      <a:pt x="20" y="58"/>
                    </a:lnTo>
                    <a:lnTo>
                      <a:pt x="17" y="61"/>
                    </a:lnTo>
                    <a:lnTo>
                      <a:pt x="15" y="65"/>
                    </a:lnTo>
                    <a:lnTo>
                      <a:pt x="15" y="67"/>
                    </a:lnTo>
                    <a:lnTo>
                      <a:pt x="17" y="71"/>
                    </a:lnTo>
                    <a:lnTo>
                      <a:pt x="17" y="74"/>
                    </a:lnTo>
                    <a:lnTo>
                      <a:pt x="17" y="79"/>
                    </a:lnTo>
                    <a:lnTo>
                      <a:pt x="15" y="81"/>
                    </a:lnTo>
                    <a:lnTo>
                      <a:pt x="14" y="82"/>
                    </a:lnTo>
                    <a:lnTo>
                      <a:pt x="12" y="84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8" y="85"/>
                    </a:lnTo>
                    <a:lnTo>
                      <a:pt x="9" y="88"/>
                    </a:lnTo>
                    <a:lnTo>
                      <a:pt x="9" y="91"/>
                    </a:lnTo>
                    <a:lnTo>
                      <a:pt x="5" y="100"/>
                    </a:lnTo>
                    <a:lnTo>
                      <a:pt x="5" y="102"/>
                    </a:lnTo>
                    <a:lnTo>
                      <a:pt x="5" y="102"/>
                    </a:lnTo>
                    <a:lnTo>
                      <a:pt x="2" y="105"/>
                    </a:lnTo>
                    <a:lnTo>
                      <a:pt x="2" y="106"/>
                    </a:lnTo>
                    <a:lnTo>
                      <a:pt x="3" y="108"/>
                    </a:lnTo>
                    <a:lnTo>
                      <a:pt x="3" y="112"/>
                    </a:lnTo>
                    <a:lnTo>
                      <a:pt x="5" y="114"/>
                    </a:lnTo>
                    <a:lnTo>
                      <a:pt x="9" y="120"/>
                    </a:lnTo>
                    <a:lnTo>
                      <a:pt x="11" y="122"/>
                    </a:lnTo>
                    <a:lnTo>
                      <a:pt x="12" y="122"/>
                    </a:lnTo>
                    <a:lnTo>
                      <a:pt x="14" y="122"/>
                    </a:lnTo>
                    <a:lnTo>
                      <a:pt x="15" y="122"/>
                    </a:lnTo>
                    <a:lnTo>
                      <a:pt x="15" y="123"/>
                    </a:lnTo>
                    <a:lnTo>
                      <a:pt x="15" y="126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0" y="135"/>
                    </a:lnTo>
                    <a:lnTo>
                      <a:pt x="20" y="137"/>
                    </a:lnTo>
                    <a:lnTo>
                      <a:pt x="20" y="140"/>
                    </a:lnTo>
                    <a:lnTo>
                      <a:pt x="17" y="149"/>
                    </a:lnTo>
                    <a:lnTo>
                      <a:pt x="17" y="150"/>
                    </a:lnTo>
                    <a:lnTo>
                      <a:pt x="17" y="150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7" y="153"/>
                    </a:lnTo>
                    <a:lnTo>
                      <a:pt x="17" y="155"/>
                    </a:lnTo>
                    <a:lnTo>
                      <a:pt x="15" y="163"/>
                    </a:lnTo>
                    <a:lnTo>
                      <a:pt x="15" y="164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88"/>
                    </a:lnTo>
                    <a:lnTo>
                      <a:pt x="17" y="195"/>
                    </a:lnTo>
                    <a:lnTo>
                      <a:pt x="17" y="198"/>
                    </a:lnTo>
                    <a:lnTo>
                      <a:pt x="15" y="202"/>
                    </a:lnTo>
                    <a:lnTo>
                      <a:pt x="15" y="204"/>
                    </a:lnTo>
                    <a:lnTo>
                      <a:pt x="17" y="205"/>
                    </a:lnTo>
                    <a:lnTo>
                      <a:pt x="17" y="207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20" y="217"/>
                    </a:lnTo>
                    <a:lnTo>
                      <a:pt x="21" y="217"/>
                    </a:lnTo>
                    <a:lnTo>
                      <a:pt x="21" y="225"/>
                    </a:lnTo>
                    <a:lnTo>
                      <a:pt x="23" y="228"/>
                    </a:lnTo>
                    <a:lnTo>
                      <a:pt x="23" y="233"/>
                    </a:lnTo>
                    <a:lnTo>
                      <a:pt x="23" y="233"/>
                    </a:lnTo>
                    <a:lnTo>
                      <a:pt x="21" y="234"/>
                    </a:lnTo>
                    <a:lnTo>
                      <a:pt x="21" y="237"/>
                    </a:lnTo>
                    <a:lnTo>
                      <a:pt x="20" y="240"/>
                    </a:lnTo>
                    <a:lnTo>
                      <a:pt x="15" y="243"/>
                    </a:lnTo>
                    <a:lnTo>
                      <a:pt x="15" y="245"/>
                    </a:lnTo>
                    <a:lnTo>
                      <a:pt x="15" y="254"/>
                    </a:lnTo>
                    <a:lnTo>
                      <a:pt x="14" y="258"/>
                    </a:lnTo>
                    <a:lnTo>
                      <a:pt x="14" y="258"/>
                    </a:lnTo>
                    <a:lnTo>
                      <a:pt x="14" y="258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2" y="280"/>
                    </a:lnTo>
                    <a:lnTo>
                      <a:pt x="2" y="281"/>
                    </a:lnTo>
                    <a:lnTo>
                      <a:pt x="6" y="284"/>
                    </a:lnTo>
                    <a:lnTo>
                      <a:pt x="8" y="287"/>
                    </a:lnTo>
                    <a:lnTo>
                      <a:pt x="8" y="289"/>
                    </a:lnTo>
                    <a:lnTo>
                      <a:pt x="11" y="292"/>
                    </a:lnTo>
                    <a:lnTo>
                      <a:pt x="17" y="296"/>
                    </a:lnTo>
                    <a:lnTo>
                      <a:pt x="18" y="298"/>
                    </a:lnTo>
                    <a:lnTo>
                      <a:pt x="20" y="299"/>
                    </a:lnTo>
                    <a:lnTo>
                      <a:pt x="20" y="301"/>
                    </a:lnTo>
                    <a:lnTo>
                      <a:pt x="20" y="301"/>
                    </a:lnTo>
                    <a:lnTo>
                      <a:pt x="20" y="301"/>
                    </a:lnTo>
                    <a:lnTo>
                      <a:pt x="21" y="302"/>
                    </a:lnTo>
                    <a:lnTo>
                      <a:pt x="23" y="304"/>
                    </a:lnTo>
                    <a:lnTo>
                      <a:pt x="23" y="304"/>
                    </a:lnTo>
                    <a:lnTo>
                      <a:pt x="23" y="304"/>
                    </a:lnTo>
                    <a:lnTo>
                      <a:pt x="26" y="304"/>
                    </a:lnTo>
                    <a:lnTo>
                      <a:pt x="26" y="305"/>
                    </a:lnTo>
                    <a:lnTo>
                      <a:pt x="26" y="305"/>
                    </a:lnTo>
                    <a:lnTo>
                      <a:pt x="29" y="307"/>
                    </a:lnTo>
                    <a:lnTo>
                      <a:pt x="31" y="309"/>
                    </a:lnTo>
                    <a:lnTo>
                      <a:pt x="31" y="309"/>
                    </a:lnTo>
                    <a:lnTo>
                      <a:pt x="32" y="309"/>
                    </a:lnTo>
                    <a:lnTo>
                      <a:pt x="32" y="310"/>
                    </a:lnTo>
                    <a:lnTo>
                      <a:pt x="32" y="310"/>
                    </a:lnTo>
                    <a:lnTo>
                      <a:pt x="34" y="313"/>
                    </a:lnTo>
                    <a:lnTo>
                      <a:pt x="35" y="316"/>
                    </a:lnTo>
                    <a:lnTo>
                      <a:pt x="35" y="316"/>
                    </a:lnTo>
                    <a:lnTo>
                      <a:pt x="37" y="316"/>
                    </a:lnTo>
                    <a:lnTo>
                      <a:pt x="38" y="319"/>
                    </a:lnTo>
                    <a:lnTo>
                      <a:pt x="38" y="319"/>
                    </a:lnTo>
                    <a:lnTo>
                      <a:pt x="41" y="322"/>
                    </a:lnTo>
                    <a:lnTo>
                      <a:pt x="43" y="324"/>
                    </a:lnTo>
                    <a:lnTo>
                      <a:pt x="44" y="322"/>
                    </a:lnTo>
                    <a:lnTo>
                      <a:pt x="47" y="322"/>
                    </a:lnTo>
                    <a:lnTo>
                      <a:pt x="50" y="319"/>
                    </a:lnTo>
                    <a:lnTo>
                      <a:pt x="72" y="307"/>
                    </a:lnTo>
                    <a:lnTo>
                      <a:pt x="79" y="304"/>
                    </a:lnTo>
                    <a:lnTo>
                      <a:pt x="103" y="301"/>
                    </a:lnTo>
                    <a:lnTo>
                      <a:pt x="108" y="299"/>
                    </a:lnTo>
                    <a:lnTo>
                      <a:pt x="116" y="298"/>
                    </a:lnTo>
                    <a:lnTo>
                      <a:pt x="117" y="298"/>
                    </a:lnTo>
                    <a:lnTo>
                      <a:pt x="119" y="296"/>
                    </a:lnTo>
                    <a:lnTo>
                      <a:pt x="125" y="293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8" y="292"/>
                    </a:lnTo>
                    <a:lnTo>
                      <a:pt x="120" y="287"/>
                    </a:lnTo>
                    <a:lnTo>
                      <a:pt x="111" y="283"/>
                    </a:lnTo>
                    <a:lnTo>
                      <a:pt x="90" y="278"/>
                    </a:lnTo>
                    <a:lnTo>
                      <a:pt x="85" y="274"/>
                    </a:lnTo>
                    <a:lnTo>
                      <a:pt x="90" y="267"/>
                    </a:lnTo>
                    <a:lnTo>
                      <a:pt x="97" y="261"/>
                    </a:lnTo>
                    <a:lnTo>
                      <a:pt x="99" y="254"/>
                    </a:lnTo>
                    <a:lnTo>
                      <a:pt x="87" y="251"/>
                    </a:lnTo>
                    <a:lnTo>
                      <a:pt x="78" y="251"/>
                    </a:lnTo>
                    <a:lnTo>
                      <a:pt x="79" y="233"/>
                    </a:lnTo>
                    <a:lnTo>
                      <a:pt x="85" y="226"/>
                    </a:lnTo>
                    <a:lnTo>
                      <a:pt x="87" y="220"/>
                    </a:lnTo>
                    <a:lnTo>
                      <a:pt x="87" y="213"/>
                    </a:lnTo>
                    <a:lnTo>
                      <a:pt x="79" y="213"/>
                    </a:lnTo>
                    <a:lnTo>
                      <a:pt x="81" y="210"/>
                    </a:lnTo>
                    <a:lnTo>
                      <a:pt x="75" y="201"/>
                    </a:lnTo>
                    <a:lnTo>
                      <a:pt x="73" y="190"/>
                    </a:lnTo>
                    <a:lnTo>
                      <a:pt x="75" y="184"/>
                    </a:lnTo>
                    <a:lnTo>
                      <a:pt x="72" y="182"/>
                    </a:lnTo>
                    <a:lnTo>
                      <a:pt x="72" y="179"/>
                    </a:lnTo>
                    <a:lnTo>
                      <a:pt x="69" y="173"/>
                    </a:lnTo>
                    <a:lnTo>
                      <a:pt x="64" y="167"/>
                    </a:lnTo>
                    <a:lnTo>
                      <a:pt x="62" y="161"/>
                    </a:lnTo>
                    <a:lnTo>
                      <a:pt x="59" y="160"/>
                    </a:lnTo>
                    <a:lnTo>
                      <a:pt x="59" y="155"/>
                    </a:lnTo>
                    <a:lnTo>
                      <a:pt x="64" y="155"/>
                    </a:lnTo>
                    <a:lnTo>
                      <a:pt x="72" y="153"/>
                    </a:lnTo>
                    <a:lnTo>
                      <a:pt x="75" y="149"/>
                    </a:lnTo>
                    <a:lnTo>
                      <a:pt x="75" y="143"/>
                    </a:lnTo>
                    <a:lnTo>
                      <a:pt x="81" y="143"/>
                    </a:lnTo>
                    <a:lnTo>
                      <a:pt x="87" y="140"/>
                    </a:lnTo>
                    <a:lnTo>
                      <a:pt x="93" y="135"/>
                    </a:lnTo>
                    <a:lnTo>
                      <a:pt x="99" y="129"/>
                    </a:lnTo>
                    <a:lnTo>
                      <a:pt x="103" y="129"/>
                    </a:lnTo>
                    <a:lnTo>
                      <a:pt x="111" y="125"/>
                    </a:lnTo>
                    <a:lnTo>
                      <a:pt x="116" y="125"/>
                    </a:lnTo>
                    <a:lnTo>
                      <a:pt x="117" y="119"/>
                    </a:lnTo>
                    <a:lnTo>
                      <a:pt x="113" y="115"/>
                    </a:lnTo>
                    <a:lnTo>
                      <a:pt x="116" y="105"/>
                    </a:lnTo>
                    <a:lnTo>
                      <a:pt x="111" y="102"/>
                    </a:lnTo>
                    <a:lnTo>
                      <a:pt x="110" y="97"/>
                    </a:lnTo>
                    <a:lnTo>
                      <a:pt x="108" y="96"/>
                    </a:lnTo>
                    <a:lnTo>
                      <a:pt x="111" y="90"/>
                    </a:lnTo>
                    <a:lnTo>
                      <a:pt x="111" y="90"/>
                    </a:lnTo>
                    <a:lnTo>
                      <a:pt x="111" y="88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08" y="82"/>
                    </a:lnTo>
                    <a:lnTo>
                      <a:pt x="100" y="79"/>
                    </a:lnTo>
                    <a:lnTo>
                      <a:pt x="99" y="79"/>
                    </a:lnTo>
                    <a:lnTo>
                      <a:pt x="97" y="76"/>
                    </a:lnTo>
                    <a:lnTo>
                      <a:pt x="96" y="73"/>
                    </a:lnTo>
                    <a:lnTo>
                      <a:pt x="96" y="71"/>
                    </a:lnTo>
                    <a:lnTo>
                      <a:pt x="96" y="70"/>
                    </a:lnTo>
                    <a:lnTo>
                      <a:pt x="94" y="68"/>
                    </a:lnTo>
                    <a:lnTo>
                      <a:pt x="91" y="65"/>
                    </a:lnTo>
                    <a:lnTo>
                      <a:pt x="90" y="64"/>
                    </a:lnTo>
                    <a:lnTo>
                      <a:pt x="88" y="64"/>
                    </a:lnTo>
                    <a:lnTo>
                      <a:pt x="87" y="64"/>
                    </a:lnTo>
                    <a:lnTo>
                      <a:pt x="85" y="61"/>
                    </a:lnTo>
                    <a:lnTo>
                      <a:pt x="84" y="58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79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5" y="49"/>
                    </a:lnTo>
                    <a:lnTo>
                      <a:pt x="70" y="4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2" y="30"/>
                    </a:lnTo>
                    <a:lnTo>
                      <a:pt x="61" y="30"/>
                    </a:lnTo>
                    <a:lnTo>
                      <a:pt x="62" y="27"/>
                    </a:lnTo>
                    <a:lnTo>
                      <a:pt x="62" y="24"/>
                    </a:lnTo>
                    <a:lnTo>
                      <a:pt x="62" y="23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2" y="20"/>
                    </a:lnTo>
                    <a:lnTo>
                      <a:pt x="62" y="18"/>
                    </a:lnTo>
                    <a:lnTo>
                      <a:pt x="61" y="18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55" y="9"/>
                    </a:lnTo>
                    <a:lnTo>
                      <a:pt x="53" y="6"/>
                    </a:lnTo>
                    <a:lnTo>
                      <a:pt x="47" y="0"/>
                    </a:lnTo>
                    <a:lnTo>
                      <a:pt x="47" y="5"/>
                    </a:lnTo>
                    <a:lnTo>
                      <a:pt x="47" y="6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65" name="Freeform 191">
                <a:extLst>
                  <a:ext uri="{FF2B5EF4-FFF2-40B4-BE49-F238E27FC236}">
                    <a16:creationId xmlns:a16="http://schemas.microsoft.com/office/drawing/2014/main" id="{C19BC30D-FECB-FC36-E3D0-A79AAE2E7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4181"/>
                <a:ext cx="109" cy="84"/>
              </a:xfrm>
              <a:custGeom>
                <a:avLst/>
                <a:gdLst>
                  <a:gd name="T0" fmla="*/ 126 w 217"/>
                  <a:gd name="T1" fmla="*/ 18 h 167"/>
                  <a:gd name="T2" fmla="*/ 127 w 217"/>
                  <a:gd name="T3" fmla="*/ 24 h 167"/>
                  <a:gd name="T4" fmla="*/ 129 w 217"/>
                  <a:gd name="T5" fmla="*/ 29 h 167"/>
                  <a:gd name="T6" fmla="*/ 127 w 217"/>
                  <a:gd name="T7" fmla="*/ 30 h 167"/>
                  <a:gd name="T8" fmla="*/ 120 w 217"/>
                  <a:gd name="T9" fmla="*/ 35 h 167"/>
                  <a:gd name="T10" fmla="*/ 118 w 217"/>
                  <a:gd name="T11" fmla="*/ 45 h 167"/>
                  <a:gd name="T12" fmla="*/ 104 w 217"/>
                  <a:gd name="T13" fmla="*/ 61 h 167"/>
                  <a:gd name="T14" fmla="*/ 95 w 217"/>
                  <a:gd name="T15" fmla="*/ 67 h 167"/>
                  <a:gd name="T16" fmla="*/ 83 w 217"/>
                  <a:gd name="T17" fmla="*/ 71 h 167"/>
                  <a:gd name="T18" fmla="*/ 74 w 217"/>
                  <a:gd name="T19" fmla="*/ 76 h 167"/>
                  <a:gd name="T20" fmla="*/ 36 w 217"/>
                  <a:gd name="T21" fmla="*/ 82 h 167"/>
                  <a:gd name="T22" fmla="*/ 1 w 217"/>
                  <a:gd name="T23" fmla="*/ 100 h 167"/>
                  <a:gd name="T24" fmla="*/ 4 w 217"/>
                  <a:gd name="T25" fmla="*/ 106 h 167"/>
                  <a:gd name="T26" fmla="*/ 9 w 217"/>
                  <a:gd name="T27" fmla="*/ 109 h 167"/>
                  <a:gd name="T28" fmla="*/ 10 w 217"/>
                  <a:gd name="T29" fmla="*/ 112 h 167"/>
                  <a:gd name="T30" fmla="*/ 15 w 217"/>
                  <a:gd name="T31" fmla="*/ 123 h 167"/>
                  <a:gd name="T32" fmla="*/ 18 w 217"/>
                  <a:gd name="T33" fmla="*/ 128 h 167"/>
                  <a:gd name="T34" fmla="*/ 19 w 217"/>
                  <a:gd name="T35" fmla="*/ 131 h 167"/>
                  <a:gd name="T36" fmla="*/ 23 w 217"/>
                  <a:gd name="T37" fmla="*/ 132 h 167"/>
                  <a:gd name="T38" fmla="*/ 29 w 217"/>
                  <a:gd name="T39" fmla="*/ 137 h 167"/>
                  <a:gd name="T40" fmla="*/ 32 w 217"/>
                  <a:gd name="T41" fmla="*/ 138 h 167"/>
                  <a:gd name="T42" fmla="*/ 38 w 217"/>
                  <a:gd name="T43" fmla="*/ 143 h 167"/>
                  <a:gd name="T44" fmla="*/ 44 w 217"/>
                  <a:gd name="T45" fmla="*/ 146 h 167"/>
                  <a:gd name="T46" fmla="*/ 48 w 217"/>
                  <a:gd name="T47" fmla="*/ 147 h 167"/>
                  <a:gd name="T48" fmla="*/ 54 w 217"/>
                  <a:gd name="T49" fmla="*/ 149 h 167"/>
                  <a:gd name="T50" fmla="*/ 63 w 217"/>
                  <a:gd name="T51" fmla="*/ 149 h 167"/>
                  <a:gd name="T52" fmla="*/ 74 w 217"/>
                  <a:gd name="T53" fmla="*/ 152 h 167"/>
                  <a:gd name="T54" fmla="*/ 89 w 217"/>
                  <a:gd name="T55" fmla="*/ 155 h 167"/>
                  <a:gd name="T56" fmla="*/ 92 w 217"/>
                  <a:gd name="T57" fmla="*/ 156 h 167"/>
                  <a:gd name="T58" fmla="*/ 95 w 217"/>
                  <a:gd name="T59" fmla="*/ 164 h 167"/>
                  <a:gd name="T60" fmla="*/ 95 w 217"/>
                  <a:gd name="T61" fmla="*/ 166 h 167"/>
                  <a:gd name="T62" fmla="*/ 103 w 217"/>
                  <a:gd name="T63" fmla="*/ 164 h 167"/>
                  <a:gd name="T64" fmla="*/ 111 w 217"/>
                  <a:gd name="T65" fmla="*/ 146 h 167"/>
                  <a:gd name="T66" fmla="*/ 123 w 217"/>
                  <a:gd name="T67" fmla="*/ 129 h 167"/>
                  <a:gd name="T68" fmla="*/ 118 w 217"/>
                  <a:gd name="T69" fmla="*/ 114 h 167"/>
                  <a:gd name="T70" fmla="*/ 132 w 217"/>
                  <a:gd name="T71" fmla="*/ 94 h 167"/>
                  <a:gd name="T72" fmla="*/ 147 w 217"/>
                  <a:gd name="T73" fmla="*/ 106 h 167"/>
                  <a:gd name="T74" fmla="*/ 167 w 217"/>
                  <a:gd name="T75" fmla="*/ 120 h 167"/>
                  <a:gd name="T76" fmla="*/ 179 w 217"/>
                  <a:gd name="T77" fmla="*/ 129 h 167"/>
                  <a:gd name="T78" fmla="*/ 183 w 217"/>
                  <a:gd name="T79" fmla="*/ 106 h 167"/>
                  <a:gd name="T80" fmla="*/ 203 w 217"/>
                  <a:gd name="T81" fmla="*/ 91 h 167"/>
                  <a:gd name="T82" fmla="*/ 208 w 217"/>
                  <a:gd name="T83" fmla="*/ 90 h 167"/>
                  <a:gd name="T84" fmla="*/ 212 w 217"/>
                  <a:gd name="T85" fmla="*/ 73 h 167"/>
                  <a:gd name="T86" fmla="*/ 211 w 217"/>
                  <a:gd name="T87" fmla="*/ 70 h 167"/>
                  <a:gd name="T88" fmla="*/ 191 w 217"/>
                  <a:gd name="T89" fmla="*/ 59 h 167"/>
                  <a:gd name="T90" fmla="*/ 185 w 217"/>
                  <a:gd name="T91" fmla="*/ 52 h 167"/>
                  <a:gd name="T92" fmla="*/ 180 w 217"/>
                  <a:gd name="T93" fmla="*/ 49 h 167"/>
                  <a:gd name="T94" fmla="*/ 180 w 217"/>
                  <a:gd name="T95" fmla="*/ 41 h 167"/>
                  <a:gd name="T96" fmla="*/ 173 w 217"/>
                  <a:gd name="T97" fmla="*/ 30 h 167"/>
                  <a:gd name="T98" fmla="*/ 168 w 217"/>
                  <a:gd name="T99" fmla="*/ 24 h 167"/>
                  <a:gd name="T100" fmla="*/ 159 w 217"/>
                  <a:gd name="T101" fmla="*/ 14 h 167"/>
                  <a:gd name="T102" fmla="*/ 144 w 217"/>
                  <a:gd name="T103" fmla="*/ 1 h 167"/>
                  <a:gd name="T104" fmla="*/ 139 w 217"/>
                  <a:gd name="T105" fmla="*/ 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7" h="167">
                    <a:moveTo>
                      <a:pt x="136" y="4"/>
                    </a:moveTo>
                    <a:lnTo>
                      <a:pt x="132" y="6"/>
                    </a:lnTo>
                    <a:lnTo>
                      <a:pt x="127" y="7"/>
                    </a:lnTo>
                    <a:lnTo>
                      <a:pt x="126" y="18"/>
                    </a:lnTo>
                    <a:lnTo>
                      <a:pt x="126" y="20"/>
                    </a:lnTo>
                    <a:lnTo>
                      <a:pt x="127" y="21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4"/>
                    </a:lnTo>
                    <a:lnTo>
                      <a:pt x="127" y="26"/>
                    </a:lnTo>
                    <a:lnTo>
                      <a:pt x="129" y="27"/>
                    </a:lnTo>
                    <a:lnTo>
                      <a:pt x="129" y="29"/>
                    </a:lnTo>
                    <a:lnTo>
                      <a:pt x="129" y="29"/>
                    </a:lnTo>
                    <a:lnTo>
                      <a:pt x="127" y="29"/>
                    </a:lnTo>
                    <a:lnTo>
                      <a:pt x="127" y="30"/>
                    </a:lnTo>
                    <a:lnTo>
                      <a:pt x="127" y="30"/>
                    </a:lnTo>
                    <a:lnTo>
                      <a:pt x="126" y="30"/>
                    </a:lnTo>
                    <a:lnTo>
                      <a:pt x="126" y="33"/>
                    </a:lnTo>
                    <a:lnTo>
                      <a:pt x="123" y="33"/>
                    </a:lnTo>
                    <a:lnTo>
                      <a:pt x="120" y="35"/>
                    </a:lnTo>
                    <a:lnTo>
                      <a:pt x="120" y="36"/>
                    </a:lnTo>
                    <a:lnTo>
                      <a:pt x="120" y="39"/>
                    </a:lnTo>
                    <a:lnTo>
                      <a:pt x="120" y="41"/>
                    </a:lnTo>
                    <a:lnTo>
                      <a:pt x="118" y="45"/>
                    </a:lnTo>
                    <a:lnTo>
                      <a:pt x="112" y="52"/>
                    </a:lnTo>
                    <a:lnTo>
                      <a:pt x="111" y="56"/>
                    </a:lnTo>
                    <a:lnTo>
                      <a:pt x="107" y="59"/>
                    </a:lnTo>
                    <a:lnTo>
                      <a:pt x="104" y="61"/>
                    </a:lnTo>
                    <a:lnTo>
                      <a:pt x="101" y="64"/>
                    </a:lnTo>
                    <a:lnTo>
                      <a:pt x="100" y="64"/>
                    </a:lnTo>
                    <a:lnTo>
                      <a:pt x="98" y="65"/>
                    </a:lnTo>
                    <a:lnTo>
                      <a:pt x="95" y="67"/>
                    </a:lnTo>
                    <a:lnTo>
                      <a:pt x="94" y="67"/>
                    </a:lnTo>
                    <a:lnTo>
                      <a:pt x="92" y="67"/>
                    </a:lnTo>
                    <a:lnTo>
                      <a:pt x="85" y="70"/>
                    </a:lnTo>
                    <a:lnTo>
                      <a:pt x="83" y="71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76" y="74"/>
                    </a:lnTo>
                    <a:lnTo>
                      <a:pt x="74" y="76"/>
                    </a:lnTo>
                    <a:lnTo>
                      <a:pt x="73" y="76"/>
                    </a:lnTo>
                    <a:lnTo>
                      <a:pt x="65" y="77"/>
                    </a:lnTo>
                    <a:lnTo>
                      <a:pt x="60" y="79"/>
                    </a:lnTo>
                    <a:lnTo>
                      <a:pt x="36" y="82"/>
                    </a:lnTo>
                    <a:lnTo>
                      <a:pt x="29" y="85"/>
                    </a:lnTo>
                    <a:lnTo>
                      <a:pt x="7" y="97"/>
                    </a:lnTo>
                    <a:lnTo>
                      <a:pt x="4" y="100"/>
                    </a:lnTo>
                    <a:lnTo>
                      <a:pt x="1" y="100"/>
                    </a:lnTo>
                    <a:lnTo>
                      <a:pt x="0" y="102"/>
                    </a:lnTo>
                    <a:lnTo>
                      <a:pt x="3" y="103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6" y="106"/>
                    </a:lnTo>
                    <a:lnTo>
                      <a:pt x="7" y="109"/>
                    </a:lnTo>
                    <a:lnTo>
                      <a:pt x="9" y="109"/>
                    </a:lnTo>
                    <a:lnTo>
                      <a:pt x="9" y="111"/>
                    </a:lnTo>
                    <a:lnTo>
                      <a:pt x="9" y="112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2" y="115"/>
                    </a:lnTo>
                    <a:lnTo>
                      <a:pt x="13" y="121"/>
                    </a:lnTo>
                    <a:lnTo>
                      <a:pt x="15" y="121"/>
                    </a:lnTo>
                    <a:lnTo>
                      <a:pt x="15" y="123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19" y="129"/>
                    </a:lnTo>
                    <a:lnTo>
                      <a:pt x="19" y="131"/>
                    </a:lnTo>
                    <a:lnTo>
                      <a:pt x="19" y="131"/>
                    </a:lnTo>
                    <a:lnTo>
                      <a:pt x="21" y="131"/>
                    </a:lnTo>
                    <a:lnTo>
                      <a:pt x="21" y="132"/>
                    </a:lnTo>
                    <a:lnTo>
                      <a:pt x="23" y="132"/>
                    </a:lnTo>
                    <a:lnTo>
                      <a:pt x="24" y="134"/>
                    </a:lnTo>
                    <a:lnTo>
                      <a:pt x="24" y="134"/>
                    </a:lnTo>
                    <a:lnTo>
                      <a:pt x="26" y="135"/>
                    </a:lnTo>
                    <a:lnTo>
                      <a:pt x="29" y="137"/>
                    </a:lnTo>
                    <a:lnTo>
                      <a:pt x="29" y="137"/>
                    </a:lnTo>
                    <a:lnTo>
                      <a:pt x="29" y="137"/>
                    </a:lnTo>
                    <a:lnTo>
                      <a:pt x="32" y="138"/>
                    </a:lnTo>
                    <a:lnTo>
                      <a:pt x="32" y="138"/>
                    </a:lnTo>
                    <a:lnTo>
                      <a:pt x="32" y="140"/>
                    </a:lnTo>
                    <a:lnTo>
                      <a:pt x="32" y="140"/>
                    </a:lnTo>
                    <a:lnTo>
                      <a:pt x="35" y="141"/>
                    </a:lnTo>
                    <a:lnTo>
                      <a:pt x="38" y="143"/>
                    </a:lnTo>
                    <a:lnTo>
                      <a:pt x="38" y="143"/>
                    </a:lnTo>
                    <a:lnTo>
                      <a:pt x="38" y="143"/>
                    </a:lnTo>
                    <a:lnTo>
                      <a:pt x="39" y="143"/>
                    </a:lnTo>
                    <a:lnTo>
                      <a:pt x="44" y="146"/>
                    </a:lnTo>
                    <a:lnTo>
                      <a:pt x="45" y="146"/>
                    </a:lnTo>
                    <a:lnTo>
                      <a:pt x="47" y="146"/>
                    </a:lnTo>
                    <a:lnTo>
                      <a:pt x="48" y="147"/>
                    </a:lnTo>
                    <a:lnTo>
                      <a:pt x="48" y="147"/>
                    </a:lnTo>
                    <a:lnTo>
                      <a:pt x="48" y="147"/>
                    </a:lnTo>
                    <a:lnTo>
                      <a:pt x="48" y="147"/>
                    </a:lnTo>
                    <a:lnTo>
                      <a:pt x="48" y="149"/>
                    </a:lnTo>
                    <a:lnTo>
                      <a:pt x="54" y="149"/>
                    </a:lnTo>
                    <a:lnTo>
                      <a:pt x="56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3" y="149"/>
                    </a:lnTo>
                    <a:lnTo>
                      <a:pt x="65" y="150"/>
                    </a:lnTo>
                    <a:lnTo>
                      <a:pt x="68" y="152"/>
                    </a:lnTo>
                    <a:lnTo>
                      <a:pt x="71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7" y="152"/>
                    </a:lnTo>
                    <a:lnTo>
                      <a:pt x="88" y="152"/>
                    </a:lnTo>
                    <a:lnTo>
                      <a:pt x="89" y="155"/>
                    </a:lnTo>
                    <a:lnTo>
                      <a:pt x="89" y="155"/>
                    </a:lnTo>
                    <a:lnTo>
                      <a:pt x="91" y="155"/>
                    </a:lnTo>
                    <a:lnTo>
                      <a:pt x="92" y="155"/>
                    </a:lnTo>
                    <a:lnTo>
                      <a:pt x="92" y="156"/>
                    </a:lnTo>
                    <a:lnTo>
                      <a:pt x="94" y="156"/>
                    </a:lnTo>
                    <a:lnTo>
                      <a:pt x="95" y="158"/>
                    </a:lnTo>
                    <a:lnTo>
                      <a:pt x="95" y="161"/>
                    </a:lnTo>
                    <a:lnTo>
                      <a:pt x="95" y="164"/>
                    </a:lnTo>
                    <a:lnTo>
                      <a:pt x="95" y="164"/>
                    </a:lnTo>
                    <a:lnTo>
                      <a:pt x="95" y="164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97" y="167"/>
                    </a:lnTo>
                    <a:lnTo>
                      <a:pt x="98" y="167"/>
                    </a:lnTo>
                    <a:lnTo>
                      <a:pt x="103" y="164"/>
                    </a:lnTo>
                    <a:lnTo>
                      <a:pt x="109" y="162"/>
                    </a:lnTo>
                    <a:lnTo>
                      <a:pt x="109" y="158"/>
                    </a:lnTo>
                    <a:lnTo>
                      <a:pt x="112" y="152"/>
                    </a:lnTo>
                    <a:lnTo>
                      <a:pt x="111" y="146"/>
                    </a:lnTo>
                    <a:lnTo>
                      <a:pt x="107" y="143"/>
                    </a:lnTo>
                    <a:lnTo>
                      <a:pt x="107" y="137"/>
                    </a:lnTo>
                    <a:lnTo>
                      <a:pt x="118" y="134"/>
                    </a:lnTo>
                    <a:lnTo>
                      <a:pt x="123" y="129"/>
                    </a:lnTo>
                    <a:lnTo>
                      <a:pt x="120" y="125"/>
                    </a:lnTo>
                    <a:lnTo>
                      <a:pt x="117" y="121"/>
                    </a:lnTo>
                    <a:lnTo>
                      <a:pt x="118" y="118"/>
                    </a:lnTo>
                    <a:lnTo>
                      <a:pt x="118" y="114"/>
                    </a:lnTo>
                    <a:lnTo>
                      <a:pt x="120" y="109"/>
                    </a:lnTo>
                    <a:lnTo>
                      <a:pt x="124" y="103"/>
                    </a:lnTo>
                    <a:lnTo>
                      <a:pt x="129" y="97"/>
                    </a:lnTo>
                    <a:lnTo>
                      <a:pt x="132" y="94"/>
                    </a:lnTo>
                    <a:lnTo>
                      <a:pt x="136" y="97"/>
                    </a:lnTo>
                    <a:lnTo>
                      <a:pt x="136" y="103"/>
                    </a:lnTo>
                    <a:lnTo>
                      <a:pt x="142" y="105"/>
                    </a:lnTo>
                    <a:lnTo>
                      <a:pt x="147" y="106"/>
                    </a:lnTo>
                    <a:lnTo>
                      <a:pt x="147" y="112"/>
                    </a:lnTo>
                    <a:lnTo>
                      <a:pt x="150" y="115"/>
                    </a:lnTo>
                    <a:lnTo>
                      <a:pt x="159" y="117"/>
                    </a:lnTo>
                    <a:lnTo>
                      <a:pt x="167" y="120"/>
                    </a:lnTo>
                    <a:lnTo>
                      <a:pt x="168" y="125"/>
                    </a:lnTo>
                    <a:lnTo>
                      <a:pt x="171" y="126"/>
                    </a:lnTo>
                    <a:lnTo>
                      <a:pt x="176" y="132"/>
                    </a:lnTo>
                    <a:lnTo>
                      <a:pt x="179" y="129"/>
                    </a:lnTo>
                    <a:lnTo>
                      <a:pt x="180" y="121"/>
                    </a:lnTo>
                    <a:lnTo>
                      <a:pt x="180" y="115"/>
                    </a:lnTo>
                    <a:lnTo>
                      <a:pt x="182" y="112"/>
                    </a:lnTo>
                    <a:lnTo>
                      <a:pt x="183" y="106"/>
                    </a:lnTo>
                    <a:lnTo>
                      <a:pt x="191" y="106"/>
                    </a:lnTo>
                    <a:lnTo>
                      <a:pt x="197" y="103"/>
                    </a:lnTo>
                    <a:lnTo>
                      <a:pt x="203" y="94"/>
                    </a:lnTo>
                    <a:lnTo>
                      <a:pt x="203" y="91"/>
                    </a:lnTo>
                    <a:lnTo>
                      <a:pt x="203" y="91"/>
                    </a:lnTo>
                    <a:lnTo>
                      <a:pt x="205" y="91"/>
                    </a:lnTo>
                    <a:lnTo>
                      <a:pt x="206" y="91"/>
                    </a:lnTo>
                    <a:lnTo>
                      <a:pt x="208" y="90"/>
                    </a:lnTo>
                    <a:lnTo>
                      <a:pt x="214" y="83"/>
                    </a:lnTo>
                    <a:lnTo>
                      <a:pt x="217" y="80"/>
                    </a:lnTo>
                    <a:lnTo>
                      <a:pt x="217" y="79"/>
                    </a:lnTo>
                    <a:lnTo>
                      <a:pt x="212" y="73"/>
                    </a:lnTo>
                    <a:lnTo>
                      <a:pt x="212" y="71"/>
                    </a:lnTo>
                    <a:lnTo>
                      <a:pt x="212" y="71"/>
                    </a:lnTo>
                    <a:lnTo>
                      <a:pt x="212" y="70"/>
                    </a:lnTo>
                    <a:lnTo>
                      <a:pt x="211" y="70"/>
                    </a:lnTo>
                    <a:lnTo>
                      <a:pt x="208" y="70"/>
                    </a:lnTo>
                    <a:lnTo>
                      <a:pt x="206" y="68"/>
                    </a:lnTo>
                    <a:lnTo>
                      <a:pt x="192" y="59"/>
                    </a:lnTo>
                    <a:lnTo>
                      <a:pt x="191" y="59"/>
                    </a:lnTo>
                    <a:lnTo>
                      <a:pt x="191" y="58"/>
                    </a:lnTo>
                    <a:lnTo>
                      <a:pt x="189" y="58"/>
                    </a:lnTo>
                    <a:lnTo>
                      <a:pt x="189" y="58"/>
                    </a:lnTo>
                    <a:lnTo>
                      <a:pt x="185" y="52"/>
                    </a:lnTo>
                    <a:lnTo>
                      <a:pt x="183" y="50"/>
                    </a:lnTo>
                    <a:lnTo>
                      <a:pt x="182" y="49"/>
                    </a:lnTo>
                    <a:lnTo>
                      <a:pt x="182" y="49"/>
                    </a:lnTo>
                    <a:lnTo>
                      <a:pt x="180" y="49"/>
                    </a:lnTo>
                    <a:lnTo>
                      <a:pt x="180" y="45"/>
                    </a:lnTo>
                    <a:lnTo>
                      <a:pt x="179" y="44"/>
                    </a:lnTo>
                    <a:lnTo>
                      <a:pt x="179" y="44"/>
                    </a:lnTo>
                    <a:lnTo>
                      <a:pt x="180" y="41"/>
                    </a:lnTo>
                    <a:lnTo>
                      <a:pt x="180" y="39"/>
                    </a:lnTo>
                    <a:lnTo>
                      <a:pt x="177" y="33"/>
                    </a:lnTo>
                    <a:lnTo>
                      <a:pt x="174" y="33"/>
                    </a:lnTo>
                    <a:lnTo>
                      <a:pt x="173" y="30"/>
                    </a:lnTo>
                    <a:lnTo>
                      <a:pt x="171" y="30"/>
                    </a:lnTo>
                    <a:lnTo>
                      <a:pt x="171" y="27"/>
                    </a:lnTo>
                    <a:lnTo>
                      <a:pt x="171" y="27"/>
                    </a:lnTo>
                    <a:lnTo>
                      <a:pt x="168" y="24"/>
                    </a:lnTo>
                    <a:lnTo>
                      <a:pt x="159" y="15"/>
                    </a:lnTo>
                    <a:lnTo>
                      <a:pt x="159" y="15"/>
                    </a:lnTo>
                    <a:lnTo>
                      <a:pt x="159" y="14"/>
                    </a:lnTo>
                    <a:lnTo>
                      <a:pt x="159" y="14"/>
                    </a:lnTo>
                    <a:lnTo>
                      <a:pt x="159" y="12"/>
                    </a:lnTo>
                    <a:lnTo>
                      <a:pt x="145" y="0"/>
                    </a:lnTo>
                    <a:lnTo>
                      <a:pt x="145" y="1"/>
                    </a:lnTo>
                    <a:lnTo>
                      <a:pt x="144" y="1"/>
                    </a:lnTo>
                    <a:lnTo>
                      <a:pt x="141" y="3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6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66" name="Freeform 192">
                <a:extLst>
                  <a:ext uri="{FF2B5EF4-FFF2-40B4-BE49-F238E27FC236}">
                    <a16:creationId xmlns:a16="http://schemas.microsoft.com/office/drawing/2014/main" id="{F15451A3-4DB3-9F92-AA46-82BBBCDFB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4227"/>
                <a:ext cx="72" cy="56"/>
              </a:xfrm>
              <a:custGeom>
                <a:avLst/>
                <a:gdLst>
                  <a:gd name="T0" fmla="*/ 108 w 145"/>
                  <a:gd name="T1" fmla="*/ 0 h 111"/>
                  <a:gd name="T2" fmla="*/ 99 w 145"/>
                  <a:gd name="T3" fmla="*/ 10 h 111"/>
                  <a:gd name="T4" fmla="*/ 84 w 145"/>
                  <a:gd name="T5" fmla="*/ 19 h 111"/>
                  <a:gd name="T6" fmla="*/ 81 w 145"/>
                  <a:gd name="T7" fmla="*/ 36 h 111"/>
                  <a:gd name="T8" fmla="*/ 70 w 145"/>
                  <a:gd name="T9" fmla="*/ 32 h 111"/>
                  <a:gd name="T10" fmla="*/ 52 w 145"/>
                  <a:gd name="T11" fmla="*/ 22 h 111"/>
                  <a:gd name="T12" fmla="*/ 44 w 145"/>
                  <a:gd name="T13" fmla="*/ 12 h 111"/>
                  <a:gd name="T14" fmla="*/ 34 w 145"/>
                  <a:gd name="T15" fmla="*/ 1 h 111"/>
                  <a:gd name="T16" fmla="*/ 22 w 145"/>
                  <a:gd name="T17" fmla="*/ 16 h 111"/>
                  <a:gd name="T18" fmla="*/ 19 w 145"/>
                  <a:gd name="T19" fmla="*/ 28 h 111"/>
                  <a:gd name="T20" fmla="*/ 20 w 145"/>
                  <a:gd name="T21" fmla="*/ 41 h 111"/>
                  <a:gd name="T22" fmla="*/ 13 w 145"/>
                  <a:gd name="T23" fmla="*/ 53 h 111"/>
                  <a:gd name="T24" fmla="*/ 11 w 145"/>
                  <a:gd name="T25" fmla="*/ 69 h 111"/>
                  <a:gd name="T26" fmla="*/ 2 w 145"/>
                  <a:gd name="T27" fmla="*/ 76 h 111"/>
                  <a:gd name="T28" fmla="*/ 2 w 145"/>
                  <a:gd name="T29" fmla="*/ 79 h 111"/>
                  <a:gd name="T30" fmla="*/ 8 w 145"/>
                  <a:gd name="T31" fmla="*/ 83 h 111"/>
                  <a:gd name="T32" fmla="*/ 19 w 145"/>
                  <a:gd name="T33" fmla="*/ 88 h 111"/>
                  <a:gd name="T34" fmla="*/ 22 w 145"/>
                  <a:gd name="T35" fmla="*/ 89 h 111"/>
                  <a:gd name="T36" fmla="*/ 28 w 145"/>
                  <a:gd name="T37" fmla="*/ 92 h 111"/>
                  <a:gd name="T38" fmla="*/ 34 w 145"/>
                  <a:gd name="T39" fmla="*/ 92 h 111"/>
                  <a:gd name="T40" fmla="*/ 37 w 145"/>
                  <a:gd name="T41" fmla="*/ 92 h 111"/>
                  <a:gd name="T42" fmla="*/ 37 w 145"/>
                  <a:gd name="T43" fmla="*/ 95 h 111"/>
                  <a:gd name="T44" fmla="*/ 38 w 145"/>
                  <a:gd name="T45" fmla="*/ 95 h 111"/>
                  <a:gd name="T46" fmla="*/ 44 w 145"/>
                  <a:gd name="T47" fmla="*/ 92 h 111"/>
                  <a:gd name="T48" fmla="*/ 46 w 145"/>
                  <a:gd name="T49" fmla="*/ 92 h 111"/>
                  <a:gd name="T50" fmla="*/ 46 w 145"/>
                  <a:gd name="T51" fmla="*/ 97 h 111"/>
                  <a:gd name="T52" fmla="*/ 44 w 145"/>
                  <a:gd name="T53" fmla="*/ 98 h 111"/>
                  <a:gd name="T54" fmla="*/ 44 w 145"/>
                  <a:gd name="T55" fmla="*/ 98 h 111"/>
                  <a:gd name="T56" fmla="*/ 49 w 145"/>
                  <a:gd name="T57" fmla="*/ 98 h 111"/>
                  <a:gd name="T58" fmla="*/ 50 w 145"/>
                  <a:gd name="T59" fmla="*/ 101 h 111"/>
                  <a:gd name="T60" fmla="*/ 52 w 145"/>
                  <a:gd name="T61" fmla="*/ 103 h 111"/>
                  <a:gd name="T62" fmla="*/ 53 w 145"/>
                  <a:gd name="T63" fmla="*/ 109 h 111"/>
                  <a:gd name="T64" fmla="*/ 58 w 145"/>
                  <a:gd name="T65" fmla="*/ 107 h 111"/>
                  <a:gd name="T66" fmla="*/ 61 w 145"/>
                  <a:gd name="T67" fmla="*/ 106 h 111"/>
                  <a:gd name="T68" fmla="*/ 64 w 145"/>
                  <a:gd name="T69" fmla="*/ 104 h 111"/>
                  <a:gd name="T70" fmla="*/ 67 w 145"/>
                  <a:gd name="T71" fmla="*/ 106 h 111"/>
                  <a:gd name="T72" fmla="*/ 76 w 145"/>
                  <a:gd name="T73" fmla="*/ 104 h 111"/>
                  <a:gd name="T74" fmla="*/ 79 w 145"/>
                  <a:gd name="T75" fmla="*/ 106 h 111"/>
                  <a:gd name="T76" fmla="*/ 84 w 145"/>
                  <a:gd name="T77" fmla="*/ 106 h 111"/>
                  <a:gd name="T78" fmla="*/ 90 w 145"/>
                  <a:gd name="T79" fmla="*/ 106 h 111"/>
                  <a:gd name="T80" fmla="*/ 96 w 145"/>
                  <a:gd name="T81" fmla="*/ 111 h 111"/>
                  <a:gd name="T82" fmla="*/ 104 w 145"/>
                  <a:gd name="T83" fmla="*/ 95 h 111"/>
                  <a:gd name="T84" fmla="*/ 107 w 145"/>
                  <a:gd name="T85" fmla="*/ 86 h 111"/>
                  <a:gd name="T86" fmla="*/ 93 w 145"/>
                  <a:gd name="T87" fmla="*/ 79 h 111"/>
                  <a:gd name="T88" fmla="*/ 91 w 145"/>
                  <a:gd name="T89" fmla="*/ 68 h 111"/>
                  <a:gd name="T90" fmla="*/ 105 w 145"/>
                  <a:gd name="T91" fmla="*/ 53 h 111"/>
                  <a:gd name="T92" fmla="*/ 110 w 145"/>
                  <a:gd name="T93" fmla="*/ 45 h 111"/>
                  <a:gd name="T94" fmla="*/ 111 w 145"/>
                  <a:gd name="T95" fmla="*/ 36 h 111"/>
                  <a:gd name="T96" fmla="*/ 122 w 145"/>
                  <a:gd name="T97" fmla="*/ 38 h 111"/>
                  <a:gd name="T98" fmla="*/ 129 w 145"/>
                  <a:gd name="T99" fmla="*/ 35 h 111"/>
                  <a:gd name="T100" fmla="*/ 145 w 145"/>
                  <a:gd name="T101" fmla="*/ 25 h 111"/>
                  <a:gd name="T102" fmla="*/ 120 w 145"/>
                  <a:gd name="T103" fmla="*/ 1 h 111"/>
                  <a:gd name="T104" fmla="*/ 119 w 145"/>
                  <a:gd name="T105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5" h="111">
                    <a:moveTo>
                      <a:pt x="117" y="0"/>
                    </a:moveTo>
                    <a:lnTo>
                      <a:pt x="116" y="0"/>
                    </a:lnTo>
                    <a:lnTo>
                      <a:pt x="108" y="0"/>
                    </a:lnTo>
                    <a:lnTo>
                      <a:pt x="105" y="1"/>
                    </a:lnTo>
                    <a:lnTo>
                      <a:pt x="105" y="1"/>
                    </a:lnTo>
                    <a:lnTo>
                      <a:pt x="99" y="10"/>
                    </a:lnTo>
                    <a:lnTo>
                      <a:pt x="93" y="13"/>
                    </a:lnTo>
                    <a:lnTo>
                      <a:pt x="85" y="13"/>
                    </a:lnTo>
                    <a:lnTo>
                      <a:pt x="84" y="19"/>
                    </a:lnTo>
                    <a:lnTo>
                      <a:pt x="82" y="22"/>
                    </a:lnTo>
                    <a:lnTo>
                      <a:pt x="82" y="28"/>
                    </a:lnTo>
                    <a:lnTo>
                      <a:pt x="81" y="36"/>
                    </a:lnTo>
                    <a:lnTo>
                      <a:pt x="78" y="39"/>
                    </a:lnTo>
                    <a:lnTo>
                      <a:pt x="73" y="33"/>
                    </a:lnTo>
                    <a:lnTo>
                      <a:pt x="70" y="32"/>
                    </a:lnTo>
                    <a:lnTo>
                      <a:pt x="69" y="27"/>
                    </a:lnTo>
                    <a:lnTo>
                      <a:pt x="61" y="24"/>
                    </a:lnTo>
                    <a:lnTo>
                      <a:pt x="52" y="22"/>
                    </a:lnTo>
                    <a:lnTo>
                      <a:pt x="49" y="19"/>
                    </a:lnTo>
                    <a:lnTo>
                      <a:pt x="49" y="13"/>
                    </a:lnTo>
                    <a:lnTo>
                      <a:pt x="44" y="12"/>
                    </a:lnTo>
                    <a:lnTo>
                      <a:pt x="38" y="10"/>
                    </a:lnTo>
                    <a:lnTo>
                      <a:pt x="38" y="4"/>
                    </a:lnTo>
                    <a:lnTo>
                      <a:pt x="34" y="1"/>
                    </a:lnTo>
                    <a:lnTo>
                      <a:pt x="31" y="4"/>
                    </a:lnTo>
                    <a:lnTo>
                      <a:pt x="26" y="10"/>
                    </a:lnTo>
                    <a:lnTo>
                      <a:pt x="22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9" y="28"/>
                    </a:lnTo>
                    <a:lnTo>
                      <a:pt x="22" y="32"/>
                    </a:lnTo>
                    <a:lnTo>
                      <a:pt x="25" y="36"/>
                    </a:lnTo>
                    <a:lnTo>
                      <a:pt x="20" y="41"/>
                    </a:lnTo>
                    <a:lnTo>
                      <a:pt x="9" y="44"/>
                    </a:lnTo>
                    <a:lnTo>
                      <a:pt x="9" y="50"/>
                    </a:lnTo>
                    <a:lnTo>
                      <a:pt x="13" y="53"/>
                    </a:lnTo>
                    <a:lnTo>
                      <a:pt x="14" y="59"/>
                    </a:lnTo>
                    <a:lnTo>
                      <a:pt x="11" y="65"/>
                    </a:lnTo>
                    <a:lnTo>
                      <a:pt x="11" y="69"/>
                    </a:lnTo>
                    <a:lnTo>
                      <a:pt x="5" y="71"/>
                    </a:lnTo>
                    <a:lnTo>
                      <a:pt x="0" y="74"/>
                    </a:lnTo>
                    <a:lnTo>
                      <a:pt x="2" y="76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2" y="79"/>
                    </a:lnTo>
                    <a:lnTo>
                      <a:pt x="3" y="82"/>
                    </a:lnTo>
                    <a:lnTo>
                      <a:pt x="6" y="83"/>
                    </a:lnTo>
                    <a:lnTo>
                      <a:pt x="8" y="83"/>
                    </a:lnTo>
                    <a:lnTo>
                      <a:pt x="9" y="86"/>
                    </a:lnTo>
                    <a:lnTo>
                      <a:pt x="11" y="86"/>
                    </a:lnTo>
                    <a:lnTo>
                      <a:pt x="19" y="88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2" y="89"/>
                    </a:lnTo>
                    <a:lnTo>
                      <a:pt x="22" y="91"/>
                    </a:lnTo>
                    <a:lnTo>
                      <a:pt x="26" y="91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31" y="92"/>
                    </a:lnTo>
                    <a:lnTo>
                      <a:pt x="34" y="92"/>
                    </a:lnTo>
                    <a:lnTo>
                      <a:pt x="35" y="92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4"/>
                    </a:lnTo>
                    <a:lnTo>
                      <a:pt x="37" y="95"/>
                    </a:lnTo>
                    <a:lnTo>
                      <a:pt x="37" y="95"/>
                    </a:lnTo>
                    <a:lnTo>
                      <a:pt x="38" y="95"/>
                    </a:lnTo>
                    <a:lnTo>
                      <a:pt x="38" y="95"/>
                    </a:lnTo>
                    <a:lnTo>
                      <a:pt x="38" y="95"/>
                    </a:lnTo>
                    <a:lnTo>
                      <a:pt x="43" y="95"/>
                    </a:lnTo>
                    <a:lnTo>
                      <a:pt x="43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6" y="98"/>
                    </a:lnTo>
                    <a:lnTo>
                      <a:pt x="44" y="98"/>
                    </a:lnTo>
                    <a:lnTo>
                      <a:pt x="44" y="98"/>
                    </a:lnTo>
                    <a:lnTo>
                      <a:pt x="44" y="98"/>
                    </a:lnTo>
                    <a:lnTo>
                      <a:pt x="44" y="98"/>
                    </a:lnTo>
                    <a:lnTo>
                      <a:pt x="46" y="98"/>
                    </a:lnTo>
                    <a:lnTo>
                      <a:pt x="47" y="98"/>
                    </a:lnTo>
                    <a:lnTo>
                      <a:pt x="49" y="98"/>
                    </a:lnTo>
                    <a:lnTo>
                      <a:pt x="49" y="98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52" y="103"/>
                    </a:lnTo>
                    <a:lnTo>
                      <a:pt x="52" y="103"/>
                    </a:lnTo>
                    <a:lnTo>
                      <a:pt x="52" y="103"/>
                    </a:lnTo>
                    <a:lnTo>
                      <a:pt x="52" y="103"/>
                    </a:lnTo>
                    <a:lnTo>
                      <a:pt x="53" y="104"/>
                    </a:lnTo>
                    <a:lnTo>
                      <a:pt x="53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8" y="106"/>
                    </a:lnTo>
                    <a:lnTo>
                      <a:pt x="61" y="106"/>
                    </a:lnTo>
                    <a:lnTo>
                      <a:pt x="61" y="104"/>
                    </a:lnTo>
                    <a:lnTo>
                      <a:pt x="64" y="104"/>
                    </a:lnTo>
                    <a:lnTo>
                      <a:pt x="64" y="104"/>
                    </a:lnTo>
                    <a:lnTo>
                      <a:pt x="66" y="104"/>
                    </a:lnTo>
                    <a:lnTo>
                      <a:pt x="66" y="106"/>
                    </a:lnTo>
                    <a:lnTo>
                      <a:pt x="67" y="106"/>
                    </a:lnTo>
                    <a:lnTo>
                      <a:pt x="72" y="104"/>
                    </a:lnTo>
                    <a:lnTo>
                      <a:pt x="73" y="104"/>
                    </a:lnTo>
                    <a:lnTo>
                      <a:pt x="76" y="104"/>
                    </a:lnTo>
                    <a:lnTo>
                      <a:pt x="79" y="104"/>
                    </a:lnTo>
                    <a:lnTo>
                      <a:pt x="79" y="106"/>
                    </a:lnTo>
                    <a:lnTo>
                      <a:pt x="79" y="106"/>
                    </a:lnTo>
                    <a:lnTo>
                      <a:pt x="79" y="106"/>
                    </a:lnTo>
                    <a:lnTo>
                      <a:pt x="84" y="106"/>
                    </a:lnTo>
                    <a:lnTo>
                      <a:pt x="84" y="106"/>
                    </a:lnTo>
                    <a:lnTo>
                      <a:pt x="85" y="104"/>
                    </a:lnTo>
                    <a:lnTo>
                      <a:pt x="85" y="104"/>
                    </a:lnTo>
                    <a:lnTo>
                      <a:pt x="90" y="106"/>
                    </a:lnTo>
                    <a:lnTo>
                      <a:pt x="93" y="109"/>
                    </a:lnTo>
                    <a:lnTo>
                      <a:pt x="94" y="111"/>
                    </a:lnTo>
                    <a:lnTo>
                      <a:pt x="96" y="111"/>
                    </a:lnTo>
                    <a:lnTo>
                      <a:pt x="99" y="104"/>
                    </a:lnTo>
                    <a:lnTo>
                      <a:pt x="99" y="98"/>
                    </a:lnTo>
                    <a:lnTo>
                      <a:pt x="104" y="95"/>
                    </a:lnTo>
                    <a:lnTo>
                      <a:pt x="104" y="92"/>
                    </a:lnTo>
                    <a:lnTo>
                      <a:pt x="108" y="89"/>
                    </a:lnTo>
                    <a:lnTo>
                      <a:pt x="107" y="86"/>
                    </a:lnTo>
                    <a:lnTo>
                      <a:pt x="96" y="86"/>
                    </a:lnTo>
                    <a:lnTo>
                      <a:pt x="93" y="83"/>
                    </a:lnTo>
                    <a:lnTo>
                      <a:pt x="93" y="79"/>
                    </a:lnTo>
                    <a:lnTo>
                      <a:pt x="88" y="77"/>
                    </a:lnTo>
                    <a:lnTo>
                      <a:pt x="88" y="74"/>
                    </a:lnTo>
                    <a:lnTo>
                      <a:pt x="91" y="68"/>
                    </a:lnTo>
                    <a:lnTo>
                      <a:pt x="99" y="68"/>
                    </a:lnTo>
                    <a:lnTo>
                      <a:pt x="101" y="62"/>
                    </a:lnTo>
                    <a:lnTo>
                      <a:pt x="105" y="53"/>
                    </a:lnTo>
                    <a:lnTo>
                      <a:pt x="111" y="51"/>
                    </a:lnTo>
                    <a:lnTo>
                      <a:pt x="110" y="48"/>
                    </a:lnTo>
                    <a:lnTo>
                      <a:pt x="110" y="45"/>
                    </a:lnTo>
                    <a:lnTo>
                      <a:pt x="107" y="44"/>
                    </a:lnTo>
                    <a:lnTo>
                      <a:pt x="107" y="39"/>
                    </a:lnTo>
                    <a:lnTo>
                      <a:pt x="111" y="36"/>
                    </a:lnTo>
                    <a:lnTo>
                      <a:pt x="114" y="41"/>
                    </a:lnTo>
                    <a:lnTo>
                      <a:pt x="117" y="41"/>
                    </a:lnTo>
                    <a:lnTo>
                      <a:pt x="122" y="38"/>
                    </a:lnTo>
                    <a:lnTo>
                      <a:pt x="125" y="41"/>
                    </a:lnTo>
                    <a:lnTo>
                      <a:pt x="129" y="41"/>
                    </a:lnTo>
                    <a:lnTo>
                      <a:pt x="129" y="35"/>
                    </a:lnTo>
                    <a:lnTo>
                      <a:pt x="134" y="28"/>
                    </a:lnTo>
                    <a:lnTo>
                      <a:pt x="140" y="28"/>
                    </a:lnTo>
                    <a:lnTo>
                      <a:pt x="145" y="25"/>
                    </a:lnTo>
                    <a:lnTo>
                      <a:pt x="122" y="1"/>
                    </a:lnTo>
                    <a:lnTo>
                      <a:pt x="120" y="1"/>
                    </a:lnTo>
                    <a:lnTo>
                      <a:pt x="120" y="1"/>
                    </a:lnTo>
                    <a:lnTo>
                      <a:pt x="119" y="1"/>
                    </a:lnTo>
                    <a:lnTo>
                      <a:pt x="119" y="1"/>
                    </a:lnTo>
                    <a:lnTo>
                      <a:pt x="119" y="1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67" name="Freeform 193">
                <a:extLst>
                  <a:ext uri="{FF2B5EF4-FFF2-40B4-BE49-F238E27FC236}">
                    <a16:creationId xmlns:a16="http://schemas.microsoft.com/office/drawing/2014/main" id="{3CE6F5CF-0C24-4309-B8CC-E0B0A52D6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4199"/>
                <a:ext cx="114" cy="119"/>
              </a:xfrm>
              <a:custGeom>
                <a:avLst/>
                <a:gdLst>
                  <a:gd name="T0" fmla="*/ 186 w 228"/>
                  <a:gd name="T1" fmla="*/ 3 h 237"/>
                  <a:gd name="T2" fmla="*/ 176 w 228"/>
                  <a:gd name="T3" fmla="*/ 6 h 237"/>
                  <a:gd name="T4" fmla="*/ 173 w 228"/>
                  <a:gd name="T5" fmla="*/ 9 h 237"/>
                  <a:gd name="T6" fmla="*/ 170 w 228"/>
                  <a:gd name="T7" fmla="*/ 14 h 237"/>
                  <a:gd name="T8" fmla="*/ 164 w 228"/>
                  <a:gd name="T9" fmla="*/ 19 h 237"/>
                  <a:gd name="T10" fmla="*/ 158 w 228"/>
                  <a:gd name="T11" fmla="*/ 22 h 237"/>
                  <a:gd name="T12" fmla="*/ 149 w 228"/>
                  <a:gd name="T13" fmla="*/ 28 h 237"/>
                  <a:gd name="T14" fmla="*/ 145 w 228"/>
                  <a:gd name="T15" fmla="*/ 35 h 237"/>
                  <a:gd name="T16" fmla="*/ 137 w 228"/>
                  <a:gd name="T17" fmla="*/ 47 h 237"/>
                  <a:gd name="T18" fmla="*/ 123 w 228"/>
                  <a:gd name="T19" fmla="*/ 55 h 237"/>
                  <a:gd name="T20" fmla="*/ 116 w 228"/>
                  <a:gd name="T21" fmla="*/ 58 h 237"/>
                  <a:gd name="T22" fmla="*/ 111 w 228"/>
                  <a:gd name="T23" fmla="*/ 61 h 237"/>
                  <a:gd name="T24" fmla="*/ 107 w 228"/>
                  <a:gd name="T25" fmla="*/ 63 h 237"/>
                  <a:gd name="T26" fmla="*/ 101 w 228"/>
                  <a:gd name="T27" fmla="*/ 67 h 237"/>
                  <a:gd name="T28" fmla="*/ 98 w 228"/>
                  <a:gd name="T29" fmla="*/ 70 h 237"/>
                  <a:gd name="T30" fmla="*/ 91 w 228"/>
                  <a:gd name="T31" fmla="*/ 76 h 237"/>
                  <a:gd name="T32" fmla="*/ 85 w 228"/>
                  <a:gd name="T33" fmla="*/ 79 h 237"/>
                  <a:gd name="T34" fmla="*/ 76 w 228"/>
                  <a:gd name="T35" fmla="*/ 81 h 237"/>
                  <a:gd name="T36" fmla="*/ 72 w 228"/>
                  <a:gd name="T37" fmla="*/ 82 h 237"/>
                  <a:gd name="T38" fmla="*/ 64 w 228"/>
                  <a:gd name="T39" fmla="*/ 90 h 237"/>
                  <a:gd name="T40" fmla="*/ 41 w 228"/>
                  <a:gd name="T41" fmla="*/ 92 h 237"/>
                  <a:gd name="T42" fmla="*/ 23 w 228"/>
                  <a:gd name="T43" fmla="*/ 93 h 237"/>
                  <a:gd name="T44" fmla="*/ 17 w 228"/>
                  <a:gd name="T45" fmla="*/ 110 h 237"/>
                  <a:gd name="T46" fmla="*/ 5 w 228"/>
                  <a:gd name="T47" fmla="*/ 136 h 237"/>
                  <a:gd name="T48" fmla="*/ 16 w 228"/>
                  <a:gd name="T49" fmla="*/ 152 h 237"/>
                  <a:gd name="T50" fmla="*/ 10 w 228"/>
                  <a:gd name="T51" fmla="*/ 169 h 237"/>
                  <a:gd name="T52" fmla="*/ 19 w 228"/>
                  <a:gd name="T53" fmla="*/ 172 h 237"/>
                  <a:gd name="T54" fmla="*/ 29 w 228"/>
                  <a:gd name="T55" fmla="*/ 178 h 237"/>
                  <a:gd name="T56" fmla="*/ 43 w 228"/>
                  <a:gd name="T57" fmla="*/ 183 h 237"/>
                  <a:gd name="T58" fmla="*/ 55 w 228"/>
                  <a:gd name="T59" fmla="*/ 186 h 237"/>
                  <a:gd name="T60" fmla="*/ 61 w 228"/>
                  <a:gd name="T61" fmla="*/ 189 h 237"/>
                  <a:gd name="T62" fmla="*/ 70 w 228"/>
                  <a:gd name="T63" fmla="*/ 189 h 237"/>
                  <a:gd name="T64" fmla="*/ 78 w 228"/>
                  <a:gd name="T65" fmla="*/ 195 h 237"/>
                  <a:gd name="T66" fmla="*/ 82 w 228"/>
                  <a:gd name="T67" fmla="*/ 196 h 237"/>
                  <a:gd name="T68" fmla="*/ 88 w 228"/>
                  <a:gd name="T69" fmla="*/ 201 h 237"/>
                  <a:gd name="T70" fmla="*/ 91 w 228"/>
                  <a:gd name="T71" fmla="*/ 207 h 237"/>
                  <a:gd name="T72" fmla="*/ 93 w 228"/>
                  <a:gd name="T73" fmla="*/ 210 h 237"/>
                  <a:gd name="T74" fmla="*/ 94 w 228"/>
                  <a:gd name="T75" fmla="*/ 210 h 237"/>
                  <a:gd name="T76" fmla="*/ 101 w 228"/>
                  <a:gd name="T77" fmla="*/ 207 h 237"/>
                  <a:gd name="T78" fmla="*/ 107 w 228"/>
                  <a:gd name="T79" fmla="*/ 207 h 237"/>
                  <a:gd name="T80" fmla="*/ 114 w 228"/>
                  <a:gd name="T81" fmla="*/ 207 h 237"/>
                  <a:gd name="T82" fmla="*/ 122 w 228"/>
                  <a:gd name="T83" fmla="*/ 209 h 237"/>
                  <a:gd name="T84" fmla="*/ 128 w 228"/>
                  <a:gd name="T85" fmla="*/ 213 h 237"/>
                  <a:gd name="T86" fmla="*/ 138 w 228"/>
                  <a:gd name="T87" fmla="*/ 213 h 237"/>
                  <a:gd name="T88" fmla="*/ 145 w 228"/>
                  <a:gd name="T89" fmla="*/ 210 h 237"/>
                  <a:gd name="T90" fmla="*/ 158 w 228"/>
                  <a:gd name="T91" fmla="*/ 206 h 237"/>
                  <a:gd name="T92" fmla="*/ 167 w 228"/>
                  <a:gd name="T93" fmla="*/ 212 h 237"/>
                  <a:gd name="T94" fmla="*/ 175 w 228"/>
                  <a:gd name="T95" fmla="*/ 216 h 237"/>
                  <a:gd name="T96" fmla="*/ 184 w 228"/>
                  <a:gd name="T97" fmla="*/ 219 h 237"/>
                  <a:gd name="T98" fmla="*/ 189 w 228"/>
                  <a:gd name="T99" fmla="*/ 225 h 237"/>
                  <a:gd name="T100" fmla="*/ 195 w 228"/>
                  <a:gd name="T101" fmla="*/ 231 h 237"/>
                  <a:gd name="T102" fmla="*/ 205 w 228"/>
                  <a:gd name="T103" fmla="*/ 236 h 237"/>
                  <a:gd name="T104" fmla="*/ 211 w 228"/>
                  <a:gd name="T105" fmla="*/ 228 h 237"/>
                  <a:gd name="T106" fmla="*/ 208 w 228"/>
                  <a:gd name="T107" fmla="*/ 198 h 237"/>
                  <a:gd name="T108" fmla="*/ 225 w 228"/>
                  <a:gd name="T109" fmla="*/ 189 h 237"/>
                  <a:gd name="T110" fmla="*/ 228 w 228"/>
                  <a:gd name="T111" fmla="*/ 158 h 237"/>
                  <a:gd name="T112" fmla="*/ 227 w 228"/>
                  <a:gd name="T113" fmla="*/ 128 h 237"/>
                  <a:gd name="T114" fmla="*/ 222 w 228"/>
                  <a:gd name="T115" fmla="*/ 101 h 237"/>
                  <a:gd name="T116" fmla="*/ 210 w 228"/>
                  <a:gd name="T117" fmla="*/ 76 h 237"/>
                  <a:gd name="T118" fmla="*/ 198 w 228"/>
                  <a:gd name="T119" fmla="*/ 52 h 237"/>
                  <a:gd name="T120" fmla="*/ 196 w 228"/>
                  <a:gd name="T121" fmla="*/ 34 h 237"/>
                  <a:gd name="T122" fmla="*/ 193 w 228"/>
                  <a:gd name="T123" fmla="*/ 9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37">
                    <a:moveTo>
                      <a:pt x="192" y="0"/>
                    </a:moveTo>
                    <a:lnTo>
                      <a:pt x="189" y="0"/>
                    </a:lnTo>
                    <a:lnTo>
                      <a:pt x="187" y="2"/>
                    </a:lnTo>
                    <a:lnTo>
                      <a:pt x="186" y="2"/>
                    </a:lnTo>
                    <a:lnTo>
                      <a:pt x="186" y="3"/>
                    </a:lnTo>
                    <a:lnTo>
                      <a:pt x="186" y="3"/>
                    </a:lnTo>
                    <a:lnTo>
                      <a:pt x="183" y="3"/>
                    </a:lnTo>
                    <a:lnTo>
                      <a:pt x="179" y="5"/>
                    </a:lnTo>
                    <a:lnTo>
                      <a:pt x="179" y="6"/>
                    </a:lnTo>
                    <a:lnTo>
                      <a:pt x="178" y="6"/>
                    </a:lnTo>
                    <a:lnTo>
                      <a:pt x="178" y="6"/>
                    </a:lnTo>
                    <a:lnTo>
                      <a:pt x="176" y="6"/>
                    </a:lnTo>
                    <a:lnTo>
                      <a:pt x="176" y="8"/>
                    </a:lnTo>
                    <a:lnTo>
                      <a:pt x="175" y="8"/>
                    </a:lnTo>
                    <a:lnTo>
                      <a:pt x="175" y="8"/>
                    </a:lnTo>
                    <a:lnTo>
                      <a:pt x="175" y="8"/>
                    </a:lnTo>
                    <a:lnTo>
                      <a:pt x="175" y="9"/>
                    </a:lnTo>
                    <a:lnTo>
                      <a:pt x="173" y="9"/>
                    </a:lnTo>
                    <a:lnTo>
                      <a:pt x="173" y="13"/>
                    </a:lnTo>
                    <a:lnTo>
                      <a:pt x="173" y="13"/>
                    </a:lnTo>
                    <a:lnTo>
                      <a:pt x="173" y="13"/>
                    </a:lnTo>
                    <a:lnTo>
                      <a:pt x="172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0" y="16"/>
                    </a:lnTo>
                    <a:lnTo>
                      <a:pt x="167" y="16"/>
                    </a:lnTo>
                    <a:lnTo>
                      <a:pt x="167" y="16"/>
                    </a:lnTo>
                    <a:lnTo>
                      <a:pt x="167" y="17"/>
                    </a:lnTo>
                    <a:lnTo>
                      <a:pt x="166" y="17"/>
                    </a:lnTo>
                    <a:lnTo>
                      <a:pt x="164" y="19"/>
                    </a:lnTo>
                    <a:lnTo>
                      <a:pt x="164" y="19"/>
                    </a:lnTo>
                    <a:lnTo>
                      <a:pt x="164" y="19"/>
                    </a:lnTo>
                    <a:lnTo>
                      <a:pt x="163" y="19"/>
                    </a:lnTo>
                    <a:lnTo>
                      <a:pt x="161" y="20"/>
                    </a:lnTo>
                    <a:lnTo>
                      <a:pt x="160" y="20"/>
                    </a:lnTo>
                    <a:lnTo>
                      <a:pt x="158" y="22"/>
                    </a:lnTo>
                    <a:lnTo>
                      <a:pt x="157" y="22"/>
                    </a:lnTo>
                    <a:lnTo>
                      <a:pt x="157" y="22"/>
                    </a:lnTo>
                    <a:lnTo>
                      <a:pt x="155" y="23"/>
                    </a:lnTo>
                    <a:lnTo>
                      <a:pt x="149" y="28"/>
                    </a:lnTo>
                    <a:lnTo>
                      <a:pt x="149" y="28"/>
                    </a:lnTo>
                    <a:lnTo>
                      <a:pt x="149" y="28"/>
                    </a:lnTo>
                    <a:lnTo>
                      <a:pt x="148" y="28"/>
                    </a:lnTo>
                    <a:lnTo>
                      <a:pt x="148" y="28"/>
                    </a:lnTo>
                    <a:lnTo>
                      <a:pt x="146" y="32"/>
                    </a:lnTo>
                    <a:lnTo>
                      <a:pt x="145" y="34"/>
                    </a:lnTo>
                    <a:lnTo>
                      <a:pt x="145" y="35"/>
                    </a:lnTo>
                    <a:lnTo>
                      <a:pt x="145" y="35"/>
                    </a:lnTo>
                    <a:lnTo>
                      <a:pt x="143" y="37"/>
                    </a:lnTo>
                    <a:lnTo>
                      <a:pt x="143" y="37"/>
                    </a:lnTo>
                    <a:lnTo>
                      <a:pt x="140" y="40"/>
                    </a:lnTo>
                    <a:lnTo>
                      <a:pt x="140" y="41"/>
                    </a:lnTo>
                    <a:lnTo>
                      <a:pt x="138" y="44"/>
                    </a:lnTo>
                    <a:lnTo>
                      <a:pt x="137" y="47"/>
                    </a:lnTo>
                    <a:lnTo>
                      <a:pt x="137" y="49"/>
                    </a:lnTo>
                    <a:lnTo>
                      <a:pt x="134" y="51"/>
                    </a:lnTo>
                    <a:lnTo>
                      <a:pt x="131" y="52"/>
                    </a:lnTo>
                    <a:lnTo>
                      <a:pt x="128" y="52"/>
                    </a:lnTo>
                    <a:lnTo>
                      <a:pt x="128" y="54"/>
                    </a:lnTo>
                    <a:lnTo>
                      <a:pt x="123" y="55"/>
                    </a:lnTo>
                    <a:lnTo>
                      <a:pt x="120" y="57"/>
                    </a:lnTo>
                    <a:lnTo>
                      <a:pt x="119" y="57"/>
                    </a:lnTo>
                    <a:lnTo>
                      <a:pt x="117" y="57"/>
                    </a:lnTo>
                    <a:lnTo>
                      <a:pt x="117" y="57"/>
                    </a:lnTo>
                    <a:lnTo>
                      <a:pt x="116" y="58"/>
                    </a:lnTo>
                    <a:lnTo>
                      <a:pt x="116" y="58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3" y="60"/>
                    </a:lnTo>
                    <a:lnTo>
                      <a:pt x="113" y="61"/>
                    </a:lnTo>
                    <a:lnTo>
                      <a:pt x="113" y="61"/>
                    </a:lnTo>
                    <a:lnTo>
                      <a:pt x="111" y="61"/>
                    </a:lnTo>
                    <a:lnTo>
                      <a:pt x="110" y="61"/>
                    </a:lnTo>
                    <a:lnTo>
                      <a:pt x="110" y="61"/>
                    </a:lnTo>
                    <a:lnTo>
                      <a:pt x="110" y="63"/>
                    </a:lnTo>
                    <a:lnTo>
                      <a:pt x="110" y="63"/>
                    </a:lnTo>
                    <a:lnTo>
                      <a:pt x="110" y="63"/>
                    </a:lnTo>
                    <a:lnTo>
                      <a:pt x="107" y="63"/>
                    </a:lnTo>
                    <a:lnTo>
                      <a:pt x="104" y="63"/>
                    </a:lnTo>
                    <a:lnTo>
                      <a:pt x="104" y="64"/>
                    </a:lnTo>
                    <a:lnTo>
                      <a:pt x="101" y="64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99" y="67"/>
                    </a:lnTo>
                    <a:lnTo>
                      <a:pt x="98" y="67"/>
                    </a:lnTo>
                    <a:lnTo>
                      <a:pt x="98" y="69"/>
                    </a:lnTo>
                    <a:lnTo>
                      <a:pt x="98" y="70"/>
                    </a:lnTo>
                    <a:lnTo>
                      <a:pt x="98" y="70"/>
                    </a:lnTo>
                    <a:lnTo>
                      <a:pt x="98" y="72"/>
                    </a:lnTo>
                    <a:lnTo>
                      <a:pt x="96" y="72"/>
                    </a:lnTo>
                    <a:lnTo>
                      <a:pt x="94" y="73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91" y="78"/>
                    </a:lnTo>
                    <a:lnTo>
                      <a:pt x="90" y="76"/>
                    </a:lnTo>
                    <a:lnTo>
                      <a:pt x="90" y="76"/>
                    </a:lnTo>
                    <a:lnTo>
                      <a:pt x="88" y="76"/>
                    </a:lnTo>
                    <a:lnTo>
                      <a:pt x="87" y="79"/>
                    </a:lnTo>
                    <a:lnTo>
                      <a:pt x="85" y="79"/>
                    </a:lnTo>
                    <a:lnTo>
                      <a:pt x="81" y="79"/>
                    </a:lnTo>
                    <a:lnTo>
                      <a:pt x="79" y="79"/>
                    </a:lnTo>
                    <a:lnTo>
                      <a:pt x="78" y="81"/>
                    </a:lnTo>
                    <a:lnTo>
                      <a:pt x="78" y="81"/>
                    </a:lnTo>
                    <a:lnTo>
                      <a:pt x="78" y="81"/>
                    </a:lnTo>
                    <a:lnTo>
                      <a:pt x="76" y="81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2" y="82"/>
                    </a:lnTo>
                    <a:lnTo>
                      <a:pt x="70" y="82"/>
                    </a:lnTo>
                    <a:lnTo>
                      <a:pt x="67" y="84"/>
                    </a:lnTo>
                    <a:lnTo>
                      <a:pt x="67" y="89"/>
                    </a:lnTo>
                    <a:lnTo>
                      <a:pt x="66" y="89"/>
                    </a:lnTo>
                    <a:lnTo>
                      <a:pt x="64" y="90"/>
                    </a:lnTo>
                    <a:lnTo>
                      <a:pt x="64" y="90"/>
                    </a:lnTo>
                    <a:lnTo>
                      <a:pt x="63" y="89"/>
                    </a:lnTo>
                    <a:lnTo>
                      <a:pt x="61" y="85"/>
                    </a:lnTo>
                    <a:lnTo>
                      <a:pt x="57" y="82"/>
                    </a:lnTo>
                    <a:lnTo>
                      <a:pt x="52" y="85"/>
                    </a:lnTo>
                    <a:lnTo>
                      <a:pt x="46" y="85"/>
                    </a:lnTo>
                    <a:lnTo>
                      <a:pt x="41" y="92"/>
                    </a:lnTo>
                    <a:lnTo>
                      <a:pt x="41" y="98"/>
                    </a:lnTo>
                    <a:lnTo>
                      <a:pt x="37" y="98"/>
                    </a:lnTo>
                    <a:lnTo>
                      <a:pt x="34" y="95"/>
                    </a:lnTo>
                    <a:lnTo>
                      <a:pt x="29" y="98"/>
                    </a:lnTo>
                    <a:lnTo>
                      <a:pt x="26" y="98"/>
                    </a:lnTo>
                    <a:lnTo>
                      <a:pt x="23" y="93"/>
                    </a:lnTo>
                    <a:lnTo>
                      <a:pt x="19" y="96"/>
                    </a:lnTo>
                    <a:lnTo>
                      <a:pt x="19" y="101"/>
                    </a:lnTo>
                    <a:lnTo>
                      <a:pt x="22" y="102"/>
                    </a:lnTo>
                    <a:lnTo>
                      <a:pt x="22" y="105"/>
                    </a:lnTo>
                    <a:lnTo>
                      <a:pt x="23" y="108"/>
                    </a:lnTo>
                    <a:lnTo>
                      <a:pt x="17" y="110"/>
                    </a:lnTo>
                    <a:lnTo>
                      <a:pt x="13" y="119"/>
                    </a:lnTo>
                    <a:lnTo>
                      <a:pt x="11" y="125"/>
                    </a:lnTo>
                    <a:lnTo>
                      <a:pt x="3" y="125"/>
                    </a:lnTo>
                    <a:lnTo>
                      <a:pt x="0" y="131"/>
                    </a:lnTo>
                    <a:lnTo>
                      <a:pt x="0" y="134"/>
                    </a:lnTo>
                    <a:lnTo>
                      <a:pt x="5" y="136"/>
                    </a:lnTo>
                    <a:lnTo>
                      <a:pt x="5" y="140"/>
                    </a:lnTo>
                    <a:lnTo>
                      <a:pt x="8" y="143"/>
                    </a:lnTo>
                    <a:lnTo>
                      <a:pt x="19" y="143"/>
                    </a:lnTo>
                    <a:lnTo>
                      <a:pt x="20" y="146"/>
                    </a:lnTo>
                    <a:lnTo>
                      <a:pt x="16" y="149"/>
                    </a:lnTo>
                    <a:lnTo>
                      <a:pt x="16" y="152"/>
                    </a:lnTo>
                    <a:lnTo>
                      <a:pt x="11" y="155"/>
                    </a:lnTo>
                    <a:lnTo>
                      <a:pt x="11" y="161"/>
                    </a:lnTo>
                    <a:lnTo>
                      <a:pt x="8" y="168"/>
                    </a:lnTo>
                    <a:lnTo>
                      <a:pt x="8" y="168"/>
                    </a:lnTo>
                    <a:lnTo>
                      <a:pt x="8" y="168"/>
                    </a:lnTo>
                    <a:lnTo>
                      <a:pt x="10" y="169"/>
                    </a:lnTo>
                    <a:lnTo>
                      <a:pt x="11" y="169"/>
                    </a:lnTo>
                    <a:lnTo>
                      <a:pt x="13" y="169"/>
                    </a:lnTo>
                    <a:lnTo>
                      <a:pt x="13" y="169"/>
                    </a:lnTo>
                    <a:lnTo>
                      <a:pt x="13" y="171"/>
                    </a:lnTo>
                    <a:lnTo>
                      <a:pt x="16" y="171"/>
                    </a:lnTo>
                    <a:lnTo>
                      <a:pt x="19" y="172"/>
                    </a:lnTo>
                    <a:lnTo>
                      <a:pt x="20" y="174"/>
                    </a:lnTo>
                    <a:lnTo>
                      <a:pt x="20" y="174"/>
                    </a:lnTo>
                    <a:lnTo>
                      <a:pt x="22" y="174"/>
                    </a:lnTo>
                    <a:lnTo>
                      <a:pt x="22" y="175"/>
                    </a:lnTo>
                    <a:lnTo>
                      <a:pt x="25" y="177"/>
                    </a:lnTo>
                    <a:lnTo>
                      <a:pt x="29" y="178"/>
                    </a:lnTo>
                    <a:lnTo>
                      <a:pt x="34" y="178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40" y="181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43" y="184"/>
                    </a:lnTo>
                    <a:lnTo>
                      <a:pt x="44" y="186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5" y="186"/>
                    </a:lnTo>
                    <a:lnTo>
                      <a:pt x="58" y="187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9"/>
                    </a:lnTo>
                    <a:lnTo>
                      <a:pt x="61" y="189"/>
                    </a:lnTo>
                    <a:lnTo>
                      <a:pt x="61" y="189"/>
                    </a:lnTo>
                    <a:lnTo>
                      <a:pt x="63" y="189"/>
                    </a:lnTo>
                    <a:lnTo>
                      <a:pt x="64" y="187"/>
                    </a:lnTo>
                    <a:lnTo>
                      <a:pt x="64" y="187"/>
                    </a:lnTo>
                    <a:lnTo>
                      <a:pt x="69" y="189"/>
                    </a:lnTo>
                    <a:lnTo>
                      <a:pt x="70" y="189"/>
                    </a:lnTo>
                    <a:lnTo>
                      <a:pt x="70" y="189"/>
                    </a:lnTo>
                    <a:lnTo>
                      <a:pt x="72" y="190"/>
                    </a:lnTo>
                    <a:lnTo>
                      <a:pt x="72" y="192"/>
                    </a:lnTo>
                    <a:lnTo>
                      <a:pt x="72" y="193"/>
                    </a:lnTo>
                    <a:lnTo>
                      <a:pt x="73" y="193"/>
                    </a:lnTo>
                    <a:lnTo>
                      <a:pt x="73" y="193"/>
                    </a:lnTo>
                    <a:lnTo>
                      <a:pt x="78" y="195"/>
                    </a:lnTo>
                    <a:lnTo>
                      <a:pt x="78" y="196"/>
                    </a:lnTo>
                    <a:lnTo>
                      <a:pt x="78" y="198"/>
                    </a:lnTo>
                    <a:lnTo>
                      <a:pt x="78" y="198"/>
                    </a:lnTo>
                    <a:lnTo>
                      <a:pt x="79" y="198"/>
                    </a:lnTo>
                    <a:lnTo>
                      <a:pt x="79" y="198"/>
                    </a:lnTo>
                    <a:lnTo>
                      <a:pt x="82" y="196"/>
                    </a:lnTo>
                    <a:lnTo>
                      <a:pt x="84" y="196"/>
                    </a:lnTo>
                    <a:lnTo>
                      <a:pt x="85" y="198"/>
                    </a:lnTo>
                    <a:lnTo>
                      <a:pt x="87" y="198"/>
                    </a:lnTo>
                    <a:lnTo>
                      <a:pt x="88" y="199"/>
                    </a:lnTo>
                    <a:lnTo>
                      <a:pt x="88" y="199"/>
                    </a:lnTo>
                    <a:lnTo>
                      <a:pt x="88" y="201"/>
                    </a:lnTo>
                    <a:lnTo>
                      <a:pt x="90" y="201"/>
                    </a:lnTo>
                    <a:lnTo>
                      <a:pt x="90" y="201"/>
                    </a:lnTo>
                    <a:lnTo>
                      <a:pt x="91" y="202"/>
                    </a:lnTo>
                    <a:lnTo>
                      <a:pt x="91" y="204"/>
                    </a:lnTo>
                    <a:lnTo>
                      <a:pt x="91" y="206"/>
                    </a:lnTo>
                    <a:lnTo>
                      <a:pt x="91" y="207"/>
                    </a:lnTo>
                    <a:lnTo>
                      <a:pt x="91" y="207"/>
                    </a:lnTo>
                    <a:lnTo>
                      <a:pt x="91" y="209"/>
                    </a:lnTo>
                    <a:lnTo>
                      <a:pt x="91" y="209"/>
                    </a:lnTo>
                    <a:lnTo>
                      <a:pt x="91" y="209"/>
                    </a:lnTo>
                    <a:lnTo>
                      <a:pt x="91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4" y="210"/>
                    </a:lnTo>
                    <a:lnTo>
                      <a:pt x="94" y="210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4" y="209"/>
                    </a:lnTo>
                    <a:lnTo>
                      <a:pt x="96" y="207"/>
                    </a:lnTo>
                    <a:lnTo>
                      <a:pt x="98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1" y="204"/>
                    </a:lnTo>
                    <a:lnTo>
                      <a:pt x="102" y="204"/>
                    </a:lnTo>
                    <a:lnTo>
                      <a:pt x="105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1" y="207"/>
                    </a:lnTo>
                    <a:lnTo>
                      <a:pt x="111" y="207"/>
                    </a:lnTo>
                    <a:lnTo>
                      <a:pt x="114" y="207"/>
                    </a:lnTo>
                    <a:lnTo>
                      <a:pt x="114" y="207"/>
                    </a:lnTo>
                    <a:lnTo>
                      <a:pt x="114" y="207"/>
                    </a:lnTo>
                    <a:lnTo>
                      <a:pt x="114" y="207"/>
                    </a:lnTo>
                    <a:lnTo>
                      <a:pt x="116" y="207"/>
                    </a:lnTo>
                    <a:lnTo>
                      <a:pt x="116" y="207"/>
                    </a:lnTo>
                    <a:lnTo>
                      <a:pt x="120" y="207"/>
                    </a:lnTo>
                    <a:lnTo>
                      <a:pt x="122" y="209"/>
                    </a:lnTo>
                    <a:lnTo>
                      <a:pt x="122" y="209"/>
                    </a:lnTo>
                    <a:lnTo>
                      <a:pt x="123" y="210"/>
                    </a:lnTo>
                    <a:lnTo>
                      <a:pt x="125" y="210"/>
                    </a:lnTo>
                    <a:lnTo>
                      <a:pt x="125" y="210"/>
                    </a:lnTo>
                    <a:lnTo>
                      <a:pt x="126" y="210"/>
                    </a:lnTo>
                    <a:lnTo>
                      <a:pt x="128" y="213"/>
                    </a:lnTo>
                    <a:lnTo>
                      <a:pt x="128" y="213"/>
                    </a:lnTo>
                    <a:lnTo>
                      <a:pt x="128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5" y="213"/>
                    </a:lnTo>
                    <a:lnTo>
                      <a:pt x="138" y="213"/>
                    </a:lnTo>
                    <a:lnTo>
                      <a:pt x="140" y="213"/>
                    </a:lnTo>
                    <a:lnTo>
                      <a:pt x="142" y="213"/>
                    </a:lnTo>
                    <a:lnTo>
                      <a:pt x="143" y="213"/>
                    </a:lnTo>
                    <a:lnTo>
                      <a:pt x="143" y="212"/>
                    </a:lnTo>
                    <a:lnTo>
                      <a:pt x="143" y="210"/>
                    </a:lnTo>
                    <a:lnTo>
                      <a:pt x="145" y="210"/>
                    </a:lnTo>
                    <a:lnTo>
                      <a:pt x="146" y="210"/>
                    </a:lnTo>
                    <a:lnTo>
                      <a:pt x="148" y="210"/>
                    </a:lnTo>
                    <a:lnTo>
                      <a:pt x="149" y="209"/>
                    </a:lnTo>
                    <a:lnTo>
                      <a:pt x="155" y="207"/>
                    </a:lnTo>
                    <a:lnTo>
                      <a:pt x="158" y="206"/>
                    </a:lnTo>
                    <a:lnTo>
                      <a:pt x="158" y="206"/>
                    </a:lnTo>
                    <a:lnTo>
                      <a:pt x="161" y="204"/>
                    </a:lnTo>
                    <a:lnTo>
                      <a:pt x="161" y="204"/>
                    </a:lnTo>
                    <a:lnTo>
                      <a:pt x="163" y="206"/>
                    </a:lnTo>
                    <a:lnTo>
                      <a:pt x="164" y="210"/>
                    </a:lnTo>
                    <a:lnTo>
                      <a:pt x="166" y="210"/>
                    </a:lnTo>
                    <a:lnTo>
                      <a:pt x="167" y="212"/>
                    </a:lnTo>
                    <a:lnTo>
                      <a:pt x="167" y="213"/>
                    </a:lnTo>
                    <a:lnTo>
                      <a:pt x="169" y="213"/>
                    </a:lnTo>
                    <a:lnTo>
                      <a:pt x="170" y="215"/>
                    </a:lnTo>
                    <a:lnTo>
                      <a:pt x="173" y="216"/>
                    </a:lnTo>
                    <a:lnTo>
                      <a:pt x="175" y="216"/>
                    </a:lnTo>
                    <a:lnTo>
                      <a:pt x="175" y="216"/>
                    </a:lnTo>
                    <a:lnTo>
                      <a:pt x="179" y="218"/>
                    </a:lnTo>
                    <a:lnTo>
                      <a:pt x="179" y="219"/>
                    </a:lnTo>
                    <a:lnTo>
                      <a:pt x="179" y="219"/>
                    </a:lnTo>
                    <a:lnTo>
                      <a:pt x="181" y="219"/>
                    </a:lnTo>
                    <a:lnTo>
                      <a:pt x="183" y="219"/>
                    </a:lnTo>
                    <a:lnTo>
                      <a:pt x="184" y="219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87" y="224"/>
                    </a:lnTo>
                    <a:lnTo>
                      <a:pt x="189" y="225"/>
                    </a:lnTo>
                    <a:lnTo>
                      <a:pt x="189" y="225"/>
                    </a:lnTo>
                    <a:lnTo>
                      <a:pt x="189" y="227"/>
                    </a:lnTo>
                    <a:lnTo>
                      <a:pt x="190" y="227"/>
                    </a:lnTo>
                    <a:lnTo>
                      <a:pt x="192" y="228"/>
                    </a:lnTo>
                    <a:lnTo>
                      <a:pt x="192" y="230"/>
                    </a:lnTo>
                    <a:lnTo>
                      <a:pt x="193" y="231"/>
                    </a:lnTo>
                    <a:lnTo>
                      <a:pt x="195" y="231"/>
                    </a:lnTo>
                    <a:lnTo>
                      <a:pt x="196" y="231"/>
                    </a:lnTo>
                    <a:lnTo>
                      <a:pt x="198" y="231"/>
                    </a:lnTo>
                    <a:lnTo>
                      <a:pt x="199" y="233"/>
                    </a:lnTo>
                    <a:lnTo>
                      <a:pt x="199" y="234"/>
                    </a:lnTo>
                    <a:lnTo>
                      <a:pt x="204" y="236"/>
                    </a:lnTo>
                    <a:lnTo>
                      <a:pt x="205" y="236"/>
                    </a:lnTo>
                    <a:lnTo>
                      <a:pt x="205" y="237"/>
                    </a:lnTo>
                    <a:lnTo>
                      <a:pt x="210" y="237"/>
                    </a:lnTo>
                    <a:lnTo>
                      <a:pt x="213" y="236"/>
                    </a:lnTo>
                    <a:lnTo>
                      <a:pt x="213" y="234"/>
                    </a:lnTo>
                    <a:lnTo>
                      <a:pt x="214" y="234"/>
                    </a:lnTo>
                    <a:lnTo>
                      <a:pt x="211" y="228"/>
                    </a:lnTo>
                    <a:lnTo>
                      <a:pt x="213" y="222"/>
                    </a:lnTo>
                    <a:lnTo>
                      <a:pt x="210" y="219"/>
                    </a:lnTo>
                    <a:lnTo>
                      <a:pt x="211" y="216"/>
                    </a:lnTo>
                    <a:lnTo>
                      <a:pt x="211" y="210"/>
                    </a:lnTo>
                    <a:lnTo>
                      <a:pt x="208" y="209"/>
                    </a:lnTo>
                    <a:lnTo>
                      <a:pt x="208" y="198"/>
                    </a:lnTo>
                    <a:lnTo>
                      <a:pt x="210" y="192"/>
                    </a:lnTo>
                    <a:lnTo>
                      <a:pt x="213" y="189"/>
                    </a:lnTo>
                    <a:lnTo>
                      <a:pt x="217" y="192"/>
                    </a:lnTo>
                    <a:lnTo>
                      <a:pt x="220" y="195"/>
                    </a:lnTo>
                    <a:lnTo>
                      <a:pt x="225" y="193"/>
                    </a:lnTo>
                    <a:lnTo>
                      <a:pt x="225" y="189"/>
                    </a:lnTo>
                    <a:lnTo>
                      <a:pt x="219" y="177"/>
                    </a:lnTo>
                    <a:lnTo>
                      <a:pt x="222" y="177"/>
                    </a:lnTo>
                    <a:lnTo>
                      <a:pt x="222" y="172"/>
                    </a:lnTo>
                    <a:lnTo>
                      <a:pt x="222" y="168"/>
                    </a:lnTo>
                    <a:lnTo>
                      <a:pt x="227" y="164"/>
                    </a:lnTo>
                    <a:lnTo>
                      <a:pt x="228" y="158"/>
                    </a:lnTo>
                    <a:lnTo>
                      <a:pt x="228" y="152"/>
                    </a:lnTo>
                    <a:lnTo>
                      <a:pt x="225" y="146"/>
                    </a:lnTo>
                    <a:lnTo>
                      <a:pt x="222" y="146"/>
                    </a:lnTo>
                    <a:lnTo>
                      <a:pt x="217" y="136"/>
                    </a:lnTo>
                    <a:lnTo>
                      <a:pt x="219" y="130"/>
                    </a:lnTo>
                    <a:lnTo>
                      <a:pt x="227" y="128"/>
                    </a:lnTo>
                    <a:lnTo>
                      <a:pt x="227" y="125"/>
                    </a:lnTo>
                    <a:lnTo>
                      <a:pt x="222" y="122"/>
                    </a:lnTo>
                    <a:lnTo>
                      <a:pt x="222" y="111"/>
                    </a:lnTo>
                    <a:lnTo>
                      <a:pt x="219" y="108"/>
                    </a:lnTo>
                    <a:lnTo>
                      <a:pt x="223" y="105"/>
                    </a:lnTo>
                    <a:lnTo>
                      <a:pt x="222" y="101"/>
                    </a:lnTo>
                    <a:lnTo>
                      <a:pt x="217" y="98"/>
                    </a:lnTo>
                    <a:lnTo>
                      <a:pt x="219" y="93"/>
                    </a:lnTo>
                    <a:lnTo>
                      <a:pt x="213" y="90"/>
                    </a:lnTo>
                    <a:lnTo>
                      <a:pt x="216" y="85"/>
                    </a:lnTo>
                    <a:lnTo>
                      <a:pt x="214" y="81"/>
                    </a:lnTo>
                    <a:lnTo>
                      <a:pt x="210" y="76"/>
                    </a:lnTo>
                    <a:lnTo>
                      <a:pt x="208" y="69"/>
                    </a:lnTo>
                    <a:lnTo>
                      <a:pt x="211" y="64"/>
                    </a:lnTo>
                    <a:lnTo>
                      <a:pt x="211" y="61"/>
                    </a:lnTo>
                    <a:lnTo>
                      <a:pt x="205" y="57"/>
                    </a:lnTo>
                    <a:lnTo>
                      <a:pt x="199" y="57"/>
                    </a:lnTo>
                    <a:lnTo>
                      <a:pt x="198" y="52"/>
                    </a:lnTo>
                    <a:lnTo>
                      <a:pt x="199" y="47"/>
                    </a:lnTo>
                    <a:lnTo>
                      <a:pt x="196" y="43"/>
                    </a:lnTo>
                    <a:lnTo>
                      <a:pt x="196" y="43"/>
                    </a:lnTo>
                    <a:lnTo>
                      <a:pt x="196" y="40"/>
                    </a:lnTo>
                    <a:lnTo>
                      <a:pt x="198" y="37"/>
                    </a:lnTo>
                    <a:lnTo>
                      <a:pt x="196" y="34"/>
                    </a:lnTo>
                    <a:lnTo>
                      <a:pt x="198" y="32"/>
                    </a:lnTo>
                    <a:lnTo>
                      <a:pt x="198" y="31"/>
                    </a:lnTo>
                    <a:lnTo>
                      <a:pt x="195" y="16"/>
                    </a:lnTo>
                    <a:lnTo>
                      <a:pt x="195" y="13"/>
                    </a:lnTo>
                    <a:lnTo>
                      <a:pt x="195" y="13"/>
                    </a:lnTo>
                    <a:lnTo>
                      <a:pt x="193" y="9"/>
                    </a:lnTo>
                    <a:lnTo>
                      <a:pt x="193" y="9"/>
                    </a:lnTo>
                    <a:lnTo>
                      <a:pt x="192" y="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68" name="Freeform 194">
                <a:extLst>
                  <a:ext uri="{FF2B5EF4-FFF2-40B4-BE49-F238E27FC236}">
                    <a16:creationId xmlns:a16="http://schemas.microsoft.com/office/drawing/2014/main" id="{C374A771-38AF-71A5-A079-AF19A0CC6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4120"/>
                <a:ext cx="99" cy="199"/>
              </a:xfrm>
              <a:custGeom>
                <a:avLst/>
                <a:gdLst>
                  <a:gd name="T0" fmla="*/ 38 w 198"/>
                  <a:gd name="T1" fmla="*/ 23 h 398"/>
                  <a:gd name="T2" fmla="*/ 12 w 198"/>
                  <a:gd name="T3" fmla="*/ 64 h 398"/>
                  <a:gd name="T4" fmla="*/ 7 w 198"/>
                  <a:gd name="T5" fmla="*/ 81 h 398"/>
                  <a:gd name="T6" fmla="*/ 3 w 198"/>
                  <a:gd name="T7" fmla="*/ 104 h 398"/>
                  <a:gd name="T8" fmla="*/ 1 w 198"/>
                  <a:gd name="T9" fmla="*/ 136 h 398"/>
                  <a:gd name="T10" fmla="*/ 3 w 198"/>
                  <a:gd name="T11" fmla="*/ 149 h 398"/>
                  <a:gd name="T12" fmla="*/ 6 w 198"/>
                  <a:gd name="T13" fmla="*/ 171 h 398"/>
                  <a:gd name="T14" fmla="*/ 9 w 198"/>
                  <a:gd name="T15" fmla="*/ 195 h 398"/>
                  <a:gd name="T16" fmla="*/ 10 w 198"/>
                  <a:gd name="T17" fmla="*/ 215 h 398"/>
                  <a:gd name="T18" fmla="*/ 25 w 198"/>
                  <a:gd name="T19" fmla="*/ 239 h 398"/>
                  <a:gd name="T20" fmla="*/ 34 w 198"/>
                  <a:gd name="T21" fmla="*/ 263 h 398"/>
                  <a:gd name="T22" fmla="*/ 30 w 198"/>
                  <a:gd name="T23" fmla="*/ 288 h 398"/>
                  <a:gd name="T24" fmla="*/ 38 w 198"/>
                  <a:gd name="T25" fmla="*/ 322 h 398"/>
                  <a:gd name="T26" fmla="*/ 36 w 198"/>
                  <a:gd name="T27" fmla="*/ 351 h 398"/>
                  <a:gd name="T28" fmla="*/ 19 w 198"/>
                  <a:gd name="T29" fmla="*/ 367 h 398"/>
                  <a:gd name="T30" fmla="*/ 25 w 198"/>
                  <a:gd name="T31" fmla="*/ 392 h 398"/>
                  <a:gd name="T32" fmla="*/ 45 w 198"/>
                  <a:gd name="T33" fmla="*/ 386 h 398"/>
                  <a:gd name="T34" fmla="*/ 60 w 198"/>
                  <a:gd name="T35" fmla="*/ 386 h 398"/>
                  <a:gd name="T36" fmla="*/ 77 w 198"/>
                  <a:gd name="T37" fmla="*/ 386 h 398"/>
                  <a:gd name="T38" fmla="*/ 80 w 198"/>
                  <a:gd name="T39" fmla="*/ 395 h 398"/>
                  <a:gd name="T40" fmla="*/ 85 w 198"/>
                  <a:gd name="T41" fmla="*/ 398 h 398"/>
                  <a:gd name="T42" fmla="*/ 94 w 198"/>
                  <a:gd name="T43" fmla="*/ 397 h 398"/>
                  <a:gd name="T44" fmla="*/ 97 w 198"/>
                  <a:gd name="T45" fmla="*/ 392 h 398"/>
                  <a:gd name="T46" fmla="*/ 106 w 198"/>
                  <a:gd name="T47" fmla="*/ 386 h 398"/>
                  <a:gd name="T48" fmla="*/ 119 w 198"/>
                  <a:gd name="T49" fmla="*/ 386 h 398"/>
                  <a:gd name="T50" fmla="*/ 132 w 198"/>
                  <a:gd name="T51" fmla="*/ 386 h 398"/>
                  <a:gd name="T52" fmla="*/ 141 w 198"/>
                  <a:gd name="T53" fmla="*/ 383 h 398"/>
                  <a:gd name="T54" fmla="*/ 147 w 198"/>
                  <a:gd name="T55" fmla="*/ 377 h 398"/>
                  <a:gd name="T56" fmla="*/ 154 w 198"/>
                  <a:gd name="T57" fmla="*/ 370 h 398"/>
                  <a:gd name="T58" fmla="*/ 165 w 198"/>
                  <a:gd name="T59" fmla="*/ 370 h 398"/>
                  <a:gd name="T60" fmla="*/ 176 w 198"/>
                  <a:gd name="T61" fmla="*/ 371 h 398"/>
                  <a:gd name="T62" fmla="*/ 185 w 198"/>
                  <a:gd name="T63" fmla="*/ 371 h 398"/>
                  <a:gd name="T64" fmla="*/ 197 w 198"/>
                  <a:gd name="T65" fmla="*/ 364 h 398"/>
                  <a:gd name="T66" fmla="*/ 198 w 198"/>
                  <a:gd name="T67" fmla="*/ 350 h 398"/>
                  <a:gd name="T68" fmla="*/ 191 w 198"/>
                  <a:gd name="T69" fmla="*/ 336 h 398"/>
                  <a:gd name="T70" fmla="*/ 186 w 198"/>
                  <a:gd name="T71" fmla="*/ 327 h 398"/>
                  <a:gd name="T72" fmla="*/ 185 w 198"/>
                  <a:gd name="T73" fmla="*/ 307 h 398"/>
                  <a:gd name="T74" fmla="*/ 183 w 198"/>
                  <a:gd name="T75" fmla="*/ 294 h 398"/>
                  <a:gd name="T76" fmla="*/ 186 w 198"/>
                  <a:gd name="T77" fmla="*/ 289 h 398"/>
                  <a:gd name="T78" fmla="*/ 185 w 198"/>
                  <a:gd name="T79" fmla="*/ 283 h 398"/>
                  <a:gd name="T80" fmla="*/ 182 w 198"/>
                  <a:gd name="T81" fmla="*/ 280 h 398"/>
                  <a:gd name="T82" fmla="*/ 177 w 198"/>
                  <a:gd name="T83" fmla="*/ 268 h 398"/>
                  <a:gd name="T84" fmla="*/ 174 w 198"/>
                  <a:gd name="T85" fmla="*/ 259 h 398"/>
                  <a:gd name="T86" fmla="*/ 171 w 198"/>
                  <a:gd name="T87" fmla="*/ 250 h 398"/>
                  <a:gd name="T88" fmla="*/ 170 w 198"/>
                  <a:gd name="T89" fmla="*/ 245 h 398"/>
                  <a:gd name="T90" fmla="*/ 165 w 198"/>
                  <a:gd name="T91" fmla="*/ 237 h 398"/>
                  <a:gd name="T92" fmla="*/ 160 w 198"/>
                  <a:gd name="T93" fmla="*/ 219 h 398"/>
                  <a:gd name="T94" fmla="*/ 165 w 198"/>
                  <a:gd name="T95" fmla="*/ 207 h 398"/>
                  <a:gd name="T96" fmla="*/ 170 w 198"/>
                  <a:gd name="T97" fmla="*/ 192 h 398"/>
                  <a:gd name="T98" fmla="*/ 170 w 198"/>
                  <a:gd name="T99" fmla="*/ 180 h 398"/>
                  <a:gd name="T100" fmla="*/ 176 w 198"/>
                  <a:gd name="T101" fmla="*/ 169 h 398"/>
                  <a:gd name="T102" fmla="*/ 157 w 198"/>
                  <a:gd name="T103" fmla="*/ 151 h 398"/>
                  <a:gd name="T104" fmla="*/ 150 w 198"/>
                  <a:gd name="T105" fmla="*/ 123 h 398"/>
                  <a:gd name="T106" fmla="*/ 92 w 198"/>
                  <a:gd name="T107" fmla="*/ 88 h 398"/>
                  <a:gd name="T108" fmla="*/ 89 w 198"/>
                  <a:gd name="T109" fmla="*/ 82 h 398"/>
                  <a:gd name="T110" fmla="*/ 94 w 198"/>
                  <a:gd name="T111" fmla="*/ 75 h 398"/>
                  <a:gd name="T112" fmla="*/ 98 w 198"/>
                  <a:gd name="T113" fmla="*/ 67 h 398"/>
                  <a:gd name="T114" fmla="*/ 103 w 198"/>
                  <a:gd name="T115" fmla="*/ 61 h 398"/>
                  <a:gd name="T116" fmla="*/ 103 w 198"/>
                  <a:gd name="T117" fmla="*/ 52 h 398"/>
                  <a:gd name="T118" fmla="*/ 104 w 198"/>
                  <a:gd name="T119" fmla="*/ 40 h 398"/>
                  <a:gd name="T120" fmla="*/ 89 w 198"/>
                  <a:gd name="T121" fmla="*/ 14 h 398"/>
                  <a:gd name="T122" fmla="*/ 74 w 198"/>
                  <a:gd name="T123" fmla="*/ 5 h 398"/>
                  <a:gd name="T124" fmla="*/ 63 w 198"/>
                  <a:gd name="T125" fmla="*/ 2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8" h="398">
                    <a:moveTo>
                      <a:pt x="57" y="5"/>
                    </a:moveTo>
                    <a:lnTo>
                      <a:pt x="54" y="9"/>
                    </a:lnTo>
                    <a:lnTo>
                      <a:pt x="53" y="11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8" y="23"/>
                    </a:lnTo>
                    <a:lnTo>
                      <a:pt x="36" y="25"/>
                    </a:lnTo>
                    <a:lnTo>
                      <a:pt x="33" y="26"/>
                    </a:lnTo>
                    <a:lnTo>
                      <a:pt x="25" y="35"/>
                    </a:lnTo>
                    <a:lnTo>
                      <a:pt x="24" y="40"/>
                    </a:lnTo>
                    <a:lnTo>
                      <a:pt x="13" y="60"/>
                    </a:lnTo>
                    <a:lnTo>
                      <a:pt x="12" y="64"/>
                    </a:lnTo>
                    <a:lnTo>
                      <a:pt x="12" y="66"/>
                    </a:lnTo>
                    <a:lnTo>
                      <a:pt x="9" y="72"/>
                    </a:lnTo>
                    <a:lnTo>
                      <a:pt x="7" y="76"/>
                    </a:lnTo>
                    <a:lnTo>
                      <a:pt x="7" y="79"/>
                    </a:lnTo>
                    <a:lnTo>
                      <a:pt x="7" y="79"/>
                    </a:lnTo>
                    <a:lnTo>
                      <a:pt x="7" y="81"/>
                    </a:lnTo>
                    <a:lnTo>
                      <a:pt x="7" y="82"/>
                    </a:lnTo>
                    <a:lnTo>
                      <a:pt x="9" y="88"/>
                    </a:lnTo>
                    <a:lnTo>
                      <a:pt x="7" y="91"/>
                    </a:lnTo>
                    <a:lnTo>
                      <a:pt x="7" y="96"/>
                    </a:lnTo>
                    <a:lnTo>
                      <a:pt x="6" y="99"/>
                    </a:lnTo>
                    <a:lnTo>
                      <a:pt x="3" y="104"/>
                    </a:lnTo>
                    <a:lnTo>
                      <a:pt x="3" y="105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1" y="108"/>
                    </a:lnTo>
                    <a:lnTo>
                      <a:pt x="0" y="128"/>
                    </a:lnTo>
                    <a:lnTo>
                      <a:pt x="1" y="136"/>
                    </a:lnTo>
                    <a:lnTo>
                      <a:pt x="3" y="137"/>
                    </a:lnTo>
                    <a:lnTo>
                      <a:pt x="3" y="139"/>
                    </a:lnTo>
                    <a:lnTo>
                      <a:pt x="3" y="142"/>
                    </a:lnTo>
                    <a:lnTo>
                      <a:pt x="4" y="143"/>
                    </a:lnTo>
                    <a:lnTo>
                      <a:pt x="4" y="145"/>
                    </a:lnTo>
                    <a:lnTo>
                      <a:pt x="3" y="149"/>
                    </a:lnTo>
                    <a:lnTo>
                      <a:pt x="3" y="155"/>
                    </a:lnTo>
                    <a:lnTo>
                      <a:pt x="3" y="158"/>
                    </a:lnTo>
                    <a:lnTo>
                      <a:pt x="3" y="164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6" y="174"/>
                    </a:lnTo>
                    <a:lnTo>
                      <a:pt x="9" y="189"/>
                    </a:lnTo>
                    <a:lnTo>
                      <a:pt x="9" y="190"/>
                    </a:lnTo>
                    <a:lnTo>
                      <a:pt x="7" y="192"/>
                    </a:lnTo>
                    <a:lnTo>
                      <a:pt x="9" y="195"/>
                    </a:lnTo>
                    <a:lnTo>
                      <a:pt x="7" y="198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10" y="205"/>
                    </a:lnTo>
                    <a:lnTo>
                      <a:pt x="9" y="210"/>
                    </a:lnTo>
                    <a:lnTo>
                      <a:pt x="10" y="215"/>
                    </a:lnTo>
                    <a:lnTo>
                      <a:pt x="16" y="215"/>
                    </a:lnTo>
                    <a:lnTo>
                      <a:pt x="22" y="219"/>
                    </a:lnTo>
                    <a:lnTo>
                      <a:pt x="22" y="222"/>
                    </a:lnTo>
                    <a:lnTo>
                      <a:pt x="19" y="227"/>
                    </a:lnTo>
                    <a:lnTo>
                      <a:pt x="21" y="234"/>
                    </a:lnTo>
                    <a:lnTo>
                      <a:pt x="25" y="239"/>
                    </a:lnTo>
                    <a:lnTo>
                      <a:pt x="27" y="243"/>
                    </a:lnTo>
                    <a:lnTo>
                      <a:pt x="24" y="248"/>
                    </a:lnTo>
                    <a:lnTo>
                      <a:pt x="30" y="251"/>
                    </a:lnTo>
                    <a:lnTo>
                      <a:pt x="28" y="256"/>
                    </a:lnTo>
                    <a:lnTo>
                      <a:pt x="33" y="259"/>
                    </a:lnTo>
                    <a:lnTo>
                      <a:pt x="34" y="263"/>
                    </a:lnTo>
                    <a:lnTo>
                      <a:pt x="30" y="266"/>
                    </a:lnTo>
                    <a:lnTo>
                      <a:pt x="33" y="269"/>
                    </a:lnTo>
                    <a:lnTo>
                      <a:pt x="33" y="280"/>
                    </a:lnTo>
                    <a:lnTo>
                      <a:pt x="38" y="283"/>
                    </a:lnTo>
                    <a:lnTo>
                      <a:pt x="38" y="286"/>
                    </a:lnTo>
                    <a:lnTo>
                      <a:pt x="30" y="288"/>
                    </a:lnTo>
                    <a:lnTo>
                      <a:pt x="28" y="294"/>
                    </a:lnTo>
                    <a:lnTo>
                      <a:pt x="33" y="304"/>
                    </a:lnTo>
                    <a:lnTo>
                      <a:pt x="36" y="304"/>
                    </a:lnTo>
                    <a:lnTo>
                      <a:pt x="39" y="310"/>
                    </a:lnTo>
                    <a:lnTo>
                      <a:pt x="39" y="316"/>
                    </a:lnTo>
                    <a:lnTo>
                      <a:pt x="38" y="322"/>
                    </a:lnTo>
                    <a:lnTo>
                      <a:pt x="33" y="326"/>
                    </a:lnTo>
                    <a:lnTo>
                      <a:pt x="33" y="330"/>
                    </a:lnTo>
                    <a:lnTo>
                      <a:pt x="33" y="335"/>
                    </a:lnTo>
                    <a:lnTo>
                      <a:pt x="30" y="335"/>
                    </a:lnTo>
                    <a:lnTo>
                      <a:pt x="36" y="347"/>
                    </a:lnTo>
                    <a:lnTo>
                      <a:pt x="36" y="351"/>
                    </a:lnTo>
                    <a:lnTo>
                      <a:pt x="31" y="353"/>
                    </a:lnTo>
                    <a:lnTo>
                      <a:pt x="28" y="350"/>
                    </a:lnTo>
                    <a:lnTo>
                      <a:pt x="24" y="347"/>
                    </a:lnTo>
                    <a:lnTo>
                      <a:pt x="21" y="350"/>
                    </a:lnTo>
                    <a:lnTo>
                      <a:pt x="19" y="356"/>
                    </a:lnTo>
                    <a:lnTo>
                      <a:pt x="19" y="367"/>
                    </a:lnTo>
                    <a:lnTo>
                      <a:pt x="22" y="368"/>
                    </a:lnTo>
                    <a:lnTo>
                      <a:pt x="22" y="374"/>
                    </a:lnTo>
                    <a:lnTo>
                      <a:pt x="21" y="377"/>
                    </a:lnTo>
                    <a:lnTo>
                      <a:pt x="24" y="380"/>
                    </a:lnTo>
                    <a:lnTo>
                      <a:pt x="22" y="386"/>
                    </a:lnTo>
                    <a:lnTo>
                      <a:pt x="25" y="392"/>
                    </a:lnTo>
                    <a:lnTo>
                      <a:pt x="34" y="392"/>
                    </a:lnTo>
                    <a:lnTo>
                      <a:pt x="38" y="389"/>
                    </a:lnTo>
                    <a:lnTo>
                      <a:pt x="41" y="386"/>
                    </a:lnTo>
                    <a:lnTo>
                      <a:pt x="41" y="386"/>
                    </a:lnTo>
                    <a:lnTo>
                      <a:pt x="42" y="386"/>
                    </a:lnTo>
                    <a:lnTo>
                      <a:pt x="45" y="386"/>
                    </a:lnTo>
                    <a:lnTo>
                      <a:pt x="47" y="386"/>
                    </a:lnTo>
                    <a:lnTo>
                      <a:pt x="48" y="386"/>
                    </a:lnTo>
                    <a:lnTo>
                      <a:pt x="54" y="385"/>
                    </a:lnTo>
                    <a:lnTo>
                      <a:pt x="56" y="385"/>
                    </a:lnTo>
                    <a:lnTo>
                      <a:pt x="59" y="385"/>
                    </a:lnTo>
                    <a:lnTo>
                      <a:pt x="60" y="386"/>
                    </a:lnTo>
                    <a:lnTo>
                      <a:pt x="63" y="385"/>
                    </a:lnTo>
                    <a:lnTo>
                      <a:pt x="68" y="385"/>
                    </a:lnTo>
                    <a:lnTo>
                      <a:pt x="71" y="386"/>
                    </a:lnTo>
                    <a:lnTo>
                      <a:pt x="74" y="386"/>
                    </a:lnTo>
                    <a:lnTo>
                      <a:pt x="74" y="386"/>
                    </a:lnTo>
                    <a:lnTo>
                      <a:pt x="77" y="386"/>
                    </a:lnTo>
                    <a:lnTo>
                      <a:pt x="80" y="391"/>
                    </a:lnTo>
                    <a:lnTo>
                      <a:pt x="82" y="392"/>
                    </a:lnTo>
                    <a:lnTo>
                      <a:pt x="82" y="392"/>
                    </a:lnTo>
                    <a:lnTo>
                      <a:pt x="80" y="392"/>
                    </a:lnTo>
                    <a:lnTo>
                      <a:pt x="80" y="395"/>
                    </a:lnTo>
                    <a:lnTo>
                      <a:pt x="80" y="395"/>
                    </a:lnTo>
                    <a:lnTo>
                      <a:pt x="82" y="395"/>
                    </a:lnTo>
                    <a:lnTo>
                      <a:pt x="82" y="395"/>
                    </a:lnTo>
                    <a:lnTo>
                      <a:pt x="83" y="398"/>
                    </a:lnTo>
                    <a:lnTo>
                      <a:pt x="85" y="398"/>
                    </a:lnTo>
                    <a:lnTo>
                      <a:pt x="85" y="398"/>
                    </a:lnTo>
                    <a:lnTo>
                      <a:pt x="85" y="398"/>
                    </a:lnTo>
                    <a:lnTo>
                      <a:pt x="85" y="398"/>
                    </a:lnTo>
                    <a:lnTo>
                      <a:pt x="88" y="398"/>
                    </a:lnTo>
                    <a:lnTo>
                      <a:pt x="89" y="398"/>
                    </a:lnTo>
                    <a:lnTo>
                      <a:pt x="91" y="398"/>
                    </a:lnTo>
                    <a:lnTo>
                      <a:pt x="92" y="398"/>
                    </a:lnTo>
                    <a:lnTo>
                      <a:pt x="94" y="397"/>
                    </a:lnTo>
                    <a:lnTo>
                      <a:pt x="94" y="397"/>
                    </a:lnTo>
                    <a:lnTo>
                      <a:pt x="94" y="395"/>
                    </a:lnTo>
                    <a:lnTo>
                      <a:pt x="97" y="394"/>
                    </a:lnTo>
                    <a:lnTo>
                      <a:pt x="97" y="394"/>
                    </a:lnTo>
                    <a:lnTo>
                      <a:pt x="97" y="392"/>
                    </a:lnTo>
                    <a:lnTo>
                      <a:pt x="97" y="392"/>
                    </a:lnTo>
                    <a:lnTo>
                      <a:pt x="100" y="392"/>
                    </a:lnTo>
                    <a:lnTo>
                      <a:pt x="100" y="391"/>
                    </a:lnTo>
                    <a:lnTo>
                      <a:pt x="103" y="391"/>
                    </a:lnTo>
                    <a:lnTo>
                      <a:pt x="104" y="389"/>
                    </a:lnTo>
                    <a:lnTo>
                      <a:pt x="106" y="388"/>
                    </a:lnTo>
                    <a:lnTo>
                      <a:pt x="106" y="386"/>
                    </a:lnTo>
                    <a:lnTo>
                      <a:pt x="107" y="386"/>
                    </a:lnTo>
                    <a:lnTo>
                      <a:pt x="112" y="385"/>
                    </a:lnTo>
                    <a:lnTo>
                      <a:pt x="113" y="385"/>
                    </a:lnTo>
                    <a:lnTo>
                      <a:pt x="118" y="386"/>
                    </a:lnTo>
                    <a:lnTo>
                      <a:pt x="119" y="386"/>
                    </a:lnTo>
                    <a:lnTo>
                      <a:pt x="119" y="386"/>
                    </a:lnTo>
                    <a:lnTo>
                      <a:pt x="119" y="386"/>
                    </a:lnTo>
                    <a:lnTo>
                      <a:pt x="121" y="386"/>
                    </a:lnTo>
                    <a:lnTo>
                      <a:pt x="124" y="386"/>
                    </a:lnTo>
                    <a:lnTo>
                      <a:pt x="127" y="386"/>
                    </a:lnTo>
                    <a:lnTo>
                      <a:pt x="129" y="386"/>
                    </a:lnTo>
                    <a:lnTo>
                      <a:pt x="132" y="386"/>
                    </a:lnTo>
                    <a:lnTo>
                      <a:pt x="135" y="386"/>
                    </a:lnTo>
                    <a:lnTo>
                      <a:pt x="136" y="386"/>
                    </a:lnTo>
                    <a:lnTo>
                      <a:pt x="136" y="386"/>
                    </a:lnTo>
                    <a:lnTo>
                      <a:pt x="139" y="383"/>
                    </a:lnTo>
                    <a:lnTo>
                      <a:pt x="141" y="383"/>
                    </a:lnTo>
                    <a:lnTo>
                      <a:pt x="141" y="383"/>
                    </a:lnTo>
                    <a:lnTo>
                      <a:pt x="141" y="382"/>
                    </a:lnTo>
                    <a:lnTo>
                      <a:pt x="142" y="380"/>
                    </a:lnTo>
                    <a:lnTo>
                      <a:pt x="144" y="379"/>
                    </a:lnTo>
                    <a:lnTo>
                      <a:pt x="147" y="379"/>
                    </a:lnTo>
                    <a:lnTo>
                      <a:pt x="147" y="379"/>
                    </a:lnTo>
                    <a:lnTo>
                      <a:pt x="147" y="377"/>
                    </a:lnTo>
                    <a:lnTo>
                      <a:pt x="147" y="371"/>
                    </a:lnTo>
                    <a:lnTo>
                      <a:pt x="147" y="371"/>
                    </a:lnTo>
                    <a:lnTo>
                      <a:pt x="150" y="371"/>
                    </a:lnTo>
                    <a:lnTo>
                      <a:pt x="153" y="371"/>
                    </a:lnTo>
                    <a:lnTo>
                      <a:pt x="153" y="370"/>
                    </a:lnTo>
                    <a:lnTo>
                      <a:pt x="154" y="370"/>
                    </a:lnTo>
                    <a:lnTo>
                      <a:pt x="157" y="370"/>
                    </a:lnTo>
                    <a:lnTo>
                      <a:pt x="157" y="368"/>
                    </a:lnTo>
                    <a:lnTo>
                      <a:pt x="162" y="368"/>
                    </a:lnTo>
                    <a:lnTo>
                      <a:pt x="163" y="370"/>
                    </a:lnTo>
                    <a:lnTo>
                      <a:pt x="165" y="370"/>
                    </a:lnTo>
                    <a:lnTo>
                      <a:pt x="165" y="370"/>
                    </a:lnTo>
                    <a:lnTo>
                      <a:pt x="167" y="371"/>
                    </a:lnTo>
                    <a:lnTo>
                      <a:pt x="170" y="371"/>
                    </a:lnTo>
                    <a:lnTo>
                      <a:pt x="173" y="371"/>
                    </a:lnTo>
                    <a:lnTo>
                      <a:pt x="174" y="371"/>
                    </a:lnTo>
                    <a:lnTo>
                      <a:pt x="176" y="371"/>
                    </a:lnTo>
                    <a:lnTo>
                      <a:pt x="176" y="371"/>
                    </a:lnTo>
                    <a:lnTo>
                      <a:pt x="177" y="371"/>
                    </a:lnTo>
                    <a:lnTo>
                      <a:pt x="179" y="371"/>
                    </a:lnTo>
                    <a:lnTo>
                      <a:pt x="180" y="371"/>
                    </a:lnTo>
                    <a:lnTo>
                      <a:pt x="182" y="371"/>
                    </a:lnTo>
                    <a:lnTo>
                      <a:pt x="183" y="371"/>
                    </a:lnTo>
                    <a:lnTo>
                      <a:pt x="185" y="371"/>
                    </a:lnTo>
                    <a:lnTo>
                      <a:pt x="185" y="371"/>
                    </a:lnTo>
                    <a:lnTo>
                      <a:pt x="185" y="371"/>
                    </a:lnTo>
                    <a:lnTo>
                      <a:pt x="185" y="371"/>
                    </a:lnTo>
                    <a:lnTo>
                      <a:pt x="186" y="371"/>
                    </a:lnTo>
                    <a:lnTo>
                      <a:pt x="189" y="371"/>
                    </a:lnTo>
                    <a:lnTo>
                      <a:pt x="197" y="364"/>
                    </a:lnTo>
                    <a:lnTo>
                      <a:pt x="198" y="362"/>
                    </a:lnTo>
                    <a:lnTo>
                      <a:pt x="198" y="362"/>
                    </a:lnTo>
                    <a:lnTo>
                      <a:pt x="197" y="356"/>
                    </a:lnTo>
                    <a:lnTo>
                      <a:pt x="197" y="356"/>
                    </a:lnTo>
                    <a:lnTo>
                      <a:pt x="198" y="354"/>
                    </a:lnTo>
                    <a:lnTo>
                      <a:pt x="198" y="350"/>
                    </a:lnTo>
                    <a:lnTo>
                      <a:pt x="197" y="344"/>
                    </a:lnTo>
                    <a:lnTo>
                      <a:pt x="195" y="341"/>
                    </a:lnTo>
                    <a:lnTo>
                      <a:pt x="194" y="341"/>
                    </a:lnTo>
                    <a:lnTo>
                      <a:pt x="194" y="341"/>
                    </a:lnTo>
                    <a:lnTo>
                      <a:pt x="194" y="341"/>
                    </a:lnTo>
                    <a:lnTo>
                      <a:pt x="191" y="336"/>
                    </a:lnTo>
                    <a:lnTo>
                      <a:pt x="189" y="335"/>
                    </a:lnTo>
                    <a:lnTo>
                      <a:pt x="188" y="330"/>
                    </a:lnTo>
                    <a:lnTo>
                      <a:pt x="188" y="329"/>
                    </a:lnTo>
                    <a:lnTo>
                      <a:pt x="188" y="329"/>
                    </a:lnTo>
                    <a:lnTo>
                      <a:pt x="186" y="329"/>
                    </a:lnTo>
                    <a:lnTo>
                      <a:pt x="186" y="327"/>
                    </a:lnTo>
                    <a:lnTo>
                      <a:pt x="186" y="322"/>
                    </a:lnTo>
                    <a:lnTo>
                      <a:pt x="185" y="316"/>
                    </a:lnTo>
                    <a:lnTo>
                      <a:pt x="183" y="316"/>
                    </a:lnTo>
                    <a:lnTo>
                      <a:pt x="183" y="307"/>
                    </a:lnTo>
                    <a:lnTo>
                      <a:pt x="185" y="307"/>
                    </a:lnTo>
                    <a:lnTo>
                      <a:pt x="185" y="307"/>
                    </a:lnTo>
                    <a:lnTo>
                      <a:pt x="185" y="303"/>
                    </a:lnTo>
                    <a:lnTo>
                      <a:pt x="185" y="303"/>
                    </a:lnTo>
                    <a:lnTo>
                      <a:pt x="185" y="301"/>
                    </a:lnTo>
                    <a:lnTo>
                      <a:pt x="185" y="301"/>
                    </a:lnTo>
                    <a:lnTo>
                      <a:pt x="183" y="301"/>
                    </a:lnTo>
                    <a:lnTo>
                      <a:pt x="183" y="294"/>
                    </a:lnTo>
                    <a:lnTo>
                      <a:pt x="183" y="292"/>
                    </a:lnTo>
                    <a:lnTo>
                      <a:pt x="185" y="292"/>
                    </a:lnTo>
                    <a:lnTo>
                      <a:pt x="185" y="292"/>
                    </a:lnTo>
                    <a:lnTo>
                      <a:pt x="185" y="292"/>
                    </a:lnTo>
                    <a:lnTo>
                      <a:pt x="186" y="292"/>
                    </a:lnTo>
                    <a:lnTo>
                      <a:pt x="186" y="289"/>
                    </a:lnTo>
                    <a:lnTo>
                      <a:pt x="186" y="288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5" y="286"/>
                    </a:lnTo>
                    <a:lnTo>
                      <a:pt x="185" y="284"/>
                    </a:lnTo>
                    <a:lnTo>
                      <a:pt x="185" y="283"/>
                    </a:lnTo>
                    <a:lnTo>
                      <a:pt x="183" y="283"/>
                    </a:lnTo>
                    <a:lnTo>
                      <a:pt x="183" y="281"/>
                    </a:lnTo>
                    <a:lnTo>
                      <a:pt x="182" y="280"/>
                    </a:lnTo>
                    <a:lnTo>
                      <a:pt x="182" y="280"/>
                    </a:lnTo>
                    <a:lnTo>
                      <a:pt x="182" y="280"/>
                    </a:lnTo>
                    <a:lnTo>
                      <a:pt x="182" y="280"/>
                    </a:lnTo>
                    <a:lnTo>
                      <a:pt x="182" y="278"/>
                    </a:lnTo>
                    <a:lnTo>
                      <a:pt x="180" y="274"/>
                    </a:lnTo>
                    <a:lnTo>
                      <a:pt x="180" y="274"/>
                    </a:lnTo>
                    <a:lnTo>
                      <a:pt x="180" y="274"/>
                    </a:lnTo>
                    <a:lnTo>
                      <a:pt x="179" y="268"/>
                    </a:lnTo>
                    <a:lnTo>
                      <a:pt x="177" y="268"/>
                    </a:lnTo>
                    <a:lnTo>
                      <a:pt x="176" y="266"/>
                    </a:lnTo>
                    <a:lnTo>
                      <a:pt x="176" y="263"/>
                    </a:lnTo>
                    <a:lnTo>
                      <a:pt x="176" y="262"/>
                    </a:lnTo>
                    <a:lnTo>
                      <a:pt x="174" y="259"/>
                    </a:lnTo>
                    <a:lnTo>
                      <a:pt x="174" y="259"/>
                    </a:lnTo>
                    <a:lnTo>
                      <a:pt x="174" y="259"/>
                    </a:lnTo>
                    <a:lnTo>
                      <a:pt x="174" y="256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3" y="254"/>
                    </a:lnTo>
                    <a:lnTo>
                      <a:pt x="173" y="253"/>
                    </a:lnTo>
                    <a:lnTo>
                      <a:pt x="171" y="250"/>
                    </a:lnTo>
                    <a:lnTo>
                      <a:pt x="171" y="250"/>
                    </a:lnTo>
                    <a:lnTo>
                      <a:pt x="171" y="250"/>
                    </a:lnTo>
                    <a:lnTo>
                      <a:pt x="171" y="248"/>
                    </a:lnTo>
                    <a:lnTo>
                      <a:pt x="170" y="247"/>
                    </a:lnTo>
                    <a:lnTo>
                      <a:pt x="170" y="247"/>
                    </a:lnTo>
                    <a:lnTo>
                      <a:pt x="170" y="245"/>
                    </a:lnTo>
                    <a:lnTo>
                      <a:pt x="168" y="243"/>
                    </a:lnTo>
                    <a:lnTo>
                      <a:pt x="167" y="243"/>
                    </a:lnTo>
                    <a:lnTo>
                      <a:pt x="167" y="243"/>
                    </a:lnTo>
                    <a:lnTo>
                      <a:pt x="165" y="239"/>
                    </a:lnTo>
                    <a:lnTo>
                      <a:pt x="165" y="237"/>
                    </a:lnTo>
                    <a:lnTo>
                      <a:pt x="165" y="237"/>
                    </a:lnTo>
                    <a:lnTo>
                      <a:pt x="163" y="234"/>
                    </a:lnTo>
                    <a:lnTo>
                      <a:pt x="163" y="231"/>
                    </a:lnTo>
                    <a:lnTo>
                      <a:pt x="163" y="231"/>
                    </a:lnTo>
                    <a:lnTo>
                      <a:pt x="162" y="228"/>
                    </a:lnTo>
                    <a:lnTo>
                      <a:pt x="160" y="228"/>
                    </a:lnTo>
                    <a:lnTo>
                      <a:pt x="160" y="219"/>
                    </a:lnTo>
                    <a:lnTo>
                      <a:pt x="163" y="215"/>
                    </a:lnTo>
                    <a:lnTo>
                      <a:pt x="163" y="213"/>
                    </a:lnTo>
                    <a:lnTo>
                      <a:pt x="163" y="210"/>
                    </a:lnTo>
                    <a:lnTo>
                      <a:pt x="163" y="210"/>
                    </a:lnTo>
                    <a:lnTo>
                      <a:pt x="163" y="209"/>
                    </a:lnTo>
                    <a:lnTo>
                      <a:pt x="165" y="207"/>
                    </a:lnTo>
                    <a:lnTo>
                      <a:pt x="167" y="205"/>
                    </a:lnTo>
                    <a:lnTo>
                      <a:pt x="168" y="204"/>
                    </a:lnTo>
                    <a:lnTo>
                      <a:pt x="170" y="199"/>
                    </a:lnTo>
                    <a:lnTo>
                      <a:pt x="170" y="195"/>
                    </a:lnTo>
                    <a:lnTo>
                      <a:pt x="170" y="193"/>
                    </a:lnTo>
                    <a:lnTo>
                      <a:pt x="170" y="192"/>
                    </a:lnTo>
                    <a:lnTo>
                      <a:pt x="170" y="189"/>
                    </a:lnTo>
                    <a:lnTo>
                      <a:pt x="170" y="189"/>
                    </a:lnTo>
                    <a:lnTo>
                      <a:pt x="170" y="183"/>
                    </a:lnTo>
                    <a:lnTo>
                      <a:pt x="170" y="181"/>
                    </a:lnTo>
                    <a:lnTo>
                      <a:pt x="170" y="180"/>
                    </a:lnTo>
                    <a:lnTo>
                      <a:pt x="170" y="180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1" y="174"/>
                    </a:lnTo>
                    <a:lnTo>
                      <a:pt x="173" y="171"/>
                    </a:lnTo>
                    <a:lnTo>
                      <a:pt x="174" y="171"/>
                    </a:lnTo>
                    <a:lnTo>
                      <a:pt x="176" y="169"/>
                    </a:lnTo>
                    <a:lnTo>
                      <a:pt x="176" y="167"/>
                    </a:lnTo>
                    <a:lnTo>
                      <a:pt x="176" y="167"/>
                    </a:lnTo>
                    <a:lnTo>
                      <a:pt x="176" y="167"/>
                    </a:lnTo>
                    <a:lnTo>
                      <a:pt x="165" y="161"/>
                    </a:lnTo>
                    <a:lnTo>
                      <a:pt x="160" y="155"/>
                    </a:lnTo>
                    <a:lnTo>
                      <a:pt x="157" y="151"/>
                    </a:lnTo>
                    <a:lnTo>
                      <a:pt x="154" y="145"/>
                    </a:lnTo>
                    <a:lnTo>
                      <a:pt x="153" y="143"/>
                    </a:lnTo>
                    <a:lnTo>
                      <a:pt x="153" y="142"/>
                    </a:lnTo>
                    <a:lnTo>
                      <a:pt x="150" y="125"/>
                    </a:lnTo>
                    <a:lnTo>
                      <a:pt x="150" y="125"/>
                    </a:lnTo>
                    <a:lnTo>
                      <a:pt x="150" y="123"/>
                    </a:lnTo>
                    <a:lnTo>
                      <a:pt x="150" y="123"/>
                    </a:lnTo>
                    <a:lnTo>
                      <a:pt x="150" y="122"/>
                    </a:lnTo>
                    <a:lnTo>
                      <a:pt x="147" y="101"/>
                    </a:lnTo>
                    <a:lnTo>
                      <a:pt x="148" y="93"/>
                    </a:lnTo>
                    <a:lnTo>
                      <a:pt x="147" y="93"/>
                    </a:lnTo>
                    <a:lnTo>
                      <a:pt x="92" y="88"/>
                    </a:lnTo>
                    <a:lnTo>
                      <a:pt x="91" y="88"/>
                    </a:lnTo>
                    <a:lnTo>
                      <a:pt x="91" y="87"/>
                    </a:lnTo>
                    <a:lnTo>
                      <a:pt x="91" y="87"/>
                    </a:lnTo>
                    <a:lnTo>
                      <a:pt x="91" y="84"/>
                    </a:lnTo>
                    <a:lnTo>
                      <a:pt x="89" y="84"/>
                    </a:lnTo>
                    <a:lnTo>
                      <a:pt x="89" y="82"/>
                    </a:lnTo>
                    <a:lnTo>
                      <a:pt x="89" y="82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79"/>
                    </a:lnTo>
                    <a:lnTo>
                      <a:pt x="92" y="78"/>
                    </a:lnTo>
                    <a:lnTo>
                      <a:pt x="94" y="75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5" y="72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8" y="67"/>
                    </a:lnTo>
                    <a:lnTo>
                      <a:pt x="100" y="66"/>
                    </a:lnTo>
                    <a:lnTo>
                      <a:pt x="100" y="66"/>
                    </a:lnTo>
                    <a:lnTo>
                      <a:pt x="101" y="66"/>
                    </a:lnTo>
                    <a:lnTo>
                      <a:pt x="103" y="63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3" y="60"/>
                    </a:lnTo>
                    <a:lnTo>
                      <a:pt x="104" y="55"/>
                    </a:lnTo>
                    <a:lnTo>
                      <a:pt x="104" y="55"/>
                    </a:lnTo>
                    <a:lnTo>
                      <a:pt x="103" y="53"/>
                    </a:lnTo>
                    <a:lnTo>
                      <a:pt x="103" y="52"/>
                    </a:lnTo>
                    <a:lnTo>
                      <a:pt x="103" y="52"/>
                    </a:lnTo>
                    <a:lnTo>
                      <a:pt x="104" y="50"/>
                    </a:lnTo>
                    <a:lnTo>
                      <a:pt x="104" y="47"/>
                    </a:lnTo>
                    <a:lnTo>
                      <a:pt x="104" y="46"/>
                    </a:lnTo>
                    <a:lnTo>
                      <a:pt x="106" y="44"/>
                    </a:lnTo>
                    <a:lnTo>
                      <a:pt x="104" y="41"/>
                    </a:lnTo>
                    <a:lnTo>
                      <a:pt x="104" y="40"/>
                    </a:lnTo>
                    <a:lnTo>
                      <a:pt x="104" y="40"/>
                    </a:lnTo>
                    <a:lnTo>
                      <a:pt x="104" y="38"/>
                    </a:lnTo>
                    <a:lnTo>
                      <a:pt x="103" y="37"/>
                    </a:lnTo>
                    <a:lnTo>
                      <a:pt x="103" y="35"/>
                    </a:lnTo>
                    <a:lnTo>
                      <a:pt x="91" y="15"/>
                    </a:lnTo>
                    <a:lnTo>
                      <a:pt x="89" y="14"/>
                    </a:lnTo>
                    <a:lnTo>
                      <a:pt x="85" y="12"/>
                    </a:lnTo>
                    <a:lnTo>
                      <a:pt x="80" y="9"/>
                    </a:lnTo>
                    <a:lnTo>
                      <a:pt x="77" y="8"/>
                    </a:lnTo>
                    <a:lnTo>
                      <a:pt x="75" y="5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2" y="3"/>
                    </a:lnTo>
                    <a:lnTo>
                      <a:pt x="71" y="2"/>
                    </a:lnTo>
                    <a:lnTo>
                      <a:pt x="69" y="2"/>
                    </a:lnTo>
                    <a:lnTo>
                      <a:pt x="68" y="0"/>
                    </a:lnTo>
                    <a:lnTo>
                      <a:pt x="63" y="2"/>
                    </a:lnTo>
                    <a:lnTo>
                      <a:pt x="62" y="3"/>
                    </a:lnTo>
                    <a:lnTo>
                      <a:pt x="57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69" name="Freeform 195">
                <a:extLst>
                  <a:ext uri="{FF2B5EF4-FFF2-40B4-BE49-F238E27FC236}">
                    <a16:creationId xmlns:a16="http://schemas.microsoft.com/office/drawing/2014/main" id="{CD751A0D-B5A9-B902-6ABC-7694D4D8B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814"/>
                <a:ext cx="91" cy="39"/>
              </a:xfrm>
              <a:custGeom>
                <a:avLst/>
                <a:gdLst>
                  <a:gd name="T0" fmla="*/ 3 w 182"/>
                  <a:gd name="T1" fmla="*/ 1 h 79"/>
                  <a:gd name="T2" fmla="*/ 4 w 182"/>
                  <a:gd name="T3" fmla="*/ 3 h 79"/>
                  <a:gd name="T4" fmla="*/ 7 w 182"/>
                  <a:gd name="T5" fmla="*/ 4 h 79"/>
                  <a:gd name="T6" fmla="*/ 19 w 182"/>
                  <a:gd name="T7" fmla="*/ 4 h 79"/>
                  <a:gd name="T8" fmla="*/ 21 w 182"/>
                  <a:gd name="T9" fmla="*/ 4 h 79"/>
                  <a:gd name="T10" fmla="*/ 22 w 182"/>
                  <a:gd name="T11" fmla="*/ 3 h 79"/>
                  <a:gd name="T12" fmla="*/ 31 w 182"/>
                  <a:gd name="T13" fmla="*/ 1 h 79"/>
                  <a:gd name="T14" fmla="*/ 33 w 182"/>
                  <a:gd name="T15" fmla="*/ 3 h 79"/>
                  <a:gd name="T16" fmla="*/ 34 w 182"/>
                  <a:gd name="T17" fmla="*/ 3 h 79"/>
                  <a:gd name="T18" fmla="*/ 39 w 182"/>
                  <a:gd name="T19" fmla="*/ 4 h 79"/>
                  <a:gd name="T20" fmla="*/ 44 w 182"/>
                  <a:gd name="T21" fmla="*/ 7 h 79"/>
                  <a:gd name="T22" fmla="*/ 45 w 182"/>
                  <a:gd name="T23" fmla="*/ 9 h 79"/>
                  <a:gd name="T24" fmla="*/ 47 w 182"/>
                  <a:gd name="T25" fmla="*/ 10 h 79"/>
                  <a:gd name="T26" fmla="*/ 50 w 182"/>
                  <a:gd name="T27" fmla="*/ 12 h 79"/>
                  <a:gd name="T28" fmla="*/ 51 w 182"/>
                  <a:gd name="T29" fmla="*/ 13 h 79"/>
                  <a:gd name="T30" fmla="*/ 56 w 182"/>
                  <a:gd name="T31" fmla="*/ 17 h 79"/>
                  <a:gd name="T32" fmla="*/ 57 w 182"/>
                  <a:gd name="T33" fmla="*/ 18 h 79"/>
                  <a:gd name="T34" fmla="*/ 63 w 182"/>
                  <a:gd name="T35" fmla="*/ 20 h 79"/>
                  <a:gd name="T36" fmla="*/ 65 w 182"/>
                  <a:gd name="T37" fmla="*/ 21 h 79"/>
                  <a:gd name="T38" fmla="*/ 66 w 182"/>
                  <a:gd name="T39" fmla="*/ 23 h 79"/>
                  <a:gd name="T40" fmla="*/ 69 w 182"/>
                  <a:gd name="T41" fmla="*/ 24 h 79"/>
                  <a:gd name="T42" fmla="*/ 71 w 182"/>
                  <a:gd name="T43" fmla="*/ 26 h 79"/>
                  <a:gd name="T44" fmla="*/ 75 w 182"/>
                  <a:gd name="T45" fmla="*/ 27 h 79"/>
                  <a:gd name="T46" fmla="*/ 78 w 182"/>
                  <a:gd name="T47" fmla="*/ 27 h 79"/>
                  <a:gd name="T48" fmla="*/ 80 w 182"/>
                  <a:gd name="T49" fmla="*/ 30 h 79"/>
                  <a:gd name="T50" fmla="*/ 83 w 182"/>
                  <a:gd name="T51" fmla="*/ 30 h 79"/>
                  <a:gd name="T52" fmla="*/ 86 w 182"/>
                  <a:gd name="T53" fmla="*/ 33 h 79"/>
                  <a:gd name="T54" fmla="*/ 89 w 182"/>
                  <a:gd name="T55" fmla="*/ 33 h 79"/>
                  <a:gd name="T56" fmla="*/ 89 w 182"/>
                  <a:gd name="T57" fmla="*/ 33 h 79"/>
                  <a:gd name="T58" fmla="*/ 98 w 182"/>
                  <a:gd name="T59" fmla="*/ 32 h 79"/>
                  <a:gd name="T60" fmla="*/ 101 w 182"/>
                  <a:gd name="T61" fmla="*/ 30 h 79"/>
                  <a:gd name="T62" fmla="*/ 103 w 182"/>
                  <a:gd name="T63" fmla="*/ 33 h 79"/>
                  <a:gd name="T64" fmla="*/ 107 w 182"/>
                  <a:gd name="T65" fmla="*/ 35 h 79"/>
                  <a:gd name="T66" fmla="*/ 116 w 182"/>
                  <a:gd name="T67" fmla="*/ 35 h 79"/>
                  <a:gd name="T68" fmla="*/ 119 w 182"/>
                  <a:gd name="T69" fmla="*/ 35 h 79"/>
                  <a:gd name="T70" fmla="*/ 121 w 182"/>
                  <a:gd name="T71" fmla="*/ 36 h 79"/>
                  <a:gd name="T72" fmla="*/ 124 w 182"/>
                  <a:gd name="T73" fmla="*/ 38 h 79"/>
                  <a:gd name="T74" fmla="*/ 127 w 182"/>
                  <a:gd name="T75" fmla="*/ 39 h 79"/>
                  <a:gd name="T76" fmla="*/ 130 w 182"/>
                  <a:gd name="T77" fmla="*/ 39 h 79"/>
                  <a:gd name="T78" fmla="*/ 133 w 182"/>
                  <a:gd name="T79" fmla="*/ 39 h 79"/>
                  <a:gd name="T80" fmla="*/ 135 w 182"/>
                  <a:gd name="T81" fmla="*/ 41 h 79"/>
                  <a:gd name="T82" fmla="*/ 136 w 182"/>
                  <a:gd name="T83" fmla="*/ 42 h 79"/>
                  <a:gd name="T84" fmla="*/ 138 w 182"/>
                  <a:gd name="T85" fmla="*/ 44 h 79"/>
                  <a:gd name="T86" fmla="*/ 141 w 182"/>
                  <a:gd name="T87" fmla="*/ 44 h 79"/>
                  <a:gd name="T88" fmla="*/ 142 w 182"/>
                  <a:gd name="T89" fmla="*/ 45 h 79"/>
                  <a:gd name="T90" fmla="*/ 150 w 182"/>
                  <a:gd name="T91" fmla="*/ 50 h 79"/>
                  <a:gd name="T92" fmla="*/ 153 w 182"/>
                  <a:gd name="T93" fmla="*/ 51 h 79"/>
                  <a:gd name="T94" fmla="*/ 154 w 182"/>
                  <a:gd name="T95" fmla="*/ 55 h 79"/>
                  <a:gd name="T96" fmla="*/ 157 w 182"/>
                  <a:gd name="T97" fmla="*/ 55 h 79"/>
                  <a:gd name="T98" fmla="*/ 160 w 182"/>
                  <a:gd name="T99" fmla="*/ 56 h 79"/>
                  <a:gd name="T100" fmla="*/ 160 w 182"/>
                  <a:gd name="T101" fmla="*/ 58 h 79"/>
                  <a:gd name="T102" fmla="*/ 168 w 182"/>
                  <a:gd name="T103" fmla="*/ 62 h 79"/>
                  <a:gd name="T104" fmla="*/ 171 w 182"/>
                  <a:gd name="T105" fmla="*/ 65 h 79"/>
                  <a:gd name="T106" fmla="*/ 173 w 182"/>
                  <a:gd name="T107" fmla="*/ 68 h 79"/>
                  <a:gd name="T108" fmla="*/ 174 w 182"/>
                  <a:gd name="T109" fmla="*/ 68 h 79"/>
                  <a:gd name="T110" fmla="*/ 174 w 182"/>
                  <a:gd name="T111" fmla="*/ 71 h 79"/>
                  <a:gd name="T112" fmla="*/ 177 w 182"/>
                  <a:gd name="T113" fmla="*/ 74 h 79"/>
                  <a:gd name="T114" fmla="*/ 182 w 182"/>
                  <a:gd name="T115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2" h="79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1" y="4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31" y="3"/>
                    </a:lnTo>
                    <a:lnTo>
                      <a:pt x="31" y="1"/>
                    </a:lnTo>
                    <a:lnTo>
                      <a:pt x="33" y="1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6" y="3"/>
                    </a:lnTo>
                    <a:lnTo>
                      <a:pt x="39" y="4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5" y="9"/>
                    </a:lnTo>
                    <a:lnTo>
                      <a:pt x="45" y="9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51" y="13"/>
                    </a:lnTo>
                    <a:lnTo>
                      <a:pt x="53" y="15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8"/>
                    </a:lnTo>
                    <a:lnTo>
                      <a:pt x="60" y="20"/>
                    </a:lnTo>
                    <a:lnTo>
                      <a:pt x="63" y="20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3"/>
                    </a:lnTo>
                    <a:lnTo>
                      <a:pt x="69" y="24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5" y="27"/>
                    </a:lnTo>
                    <a:lnTo>
                      <a:pt x="77" y="27"/>
                    </a:lnTo>
                    <a:lnTo>
                      <a:pt x="78" y="27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83" y="30"/>
                    </a:lnTo>
                    <a:lnTo>
                      <a:pt x="83" y="30"/>
                    </a:lnTo>
                    <a:lnTo>
                      <a:pt x="85" y="33"/>
                    </a:lnTo>
                    <a:lnTo>
                      <a:pt x="86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95" y="33"/>
                    </a:lnTo>
                    <a:lnTo>
                      <a:pt x="98" y="32"/>
                    </a:lnTo>
                    <a:lnTo>
                      <a:pt x="101" y="30"/>
                    </a:lnTo>
                    <a:lnTo>
                      <a:pt x="101" y="30"/>
                    </a:lnTo>
                    <a:lnTo>
                      <a:pt x="103" y="32"/>
                    </a:lnTo>
                    <a:lnTo>
                      <a:pt x="103" y="33"/>
                    </a:lnTo>
                    <a:lnTo>
                      <a:pt x="104" y="35"/>
                    </a:lnTo>
                    <a:lnTo>
                      <a:pt x="107" y="35"/>
                    </a:lnTo>
                    <a:lnTo>
                      <a:pt x="107" y="35"/>
                    </a:lnTo>
                    <a:lnTo>
                      <a:pt x="116" y="35"/>
                    </a:lnTo>
                    <a:lnTo>
                      <a:pt x="116" y="35"/>
                    </a:lnTo>
                    <a:lnTo>
                      <a:pt x="119" y="35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8"/>
                    </a:lnTo>
                    <a:lnTo>
                      <a:pt x="125" y="38"/>
                    </a:lnTo>
                    <a:lnTo>
                      <a:pt x="127" y="39"/>
                    </a:lnTo>
                    <a:lnTo>
                      <a:pt x="127" y="39"/>
                    </a:lnTo>
                    <a:lnTo>
                      <a:pt x="130" y="39"/>
                    </a:lnTo>
                    <a:lnTo>
                      <a:pt x="132" y="39"/>
                    </a:lnTo>
                    <a:lnTo>
                      <a:pt x="133" y="39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6" y="42"/>
                    </a:lnTo>
                    <a:lnTo>
                      <a:pt x="138" y="44"/>
                    </a:lnTo>
                    <a:lnTo>
                      <a:pt x="138" y="44"/>
                    </a:lnTo>
                    <a:lnTo>
                      <a:pt x="139" y="44"/>
                    </a:lnTo>
                    <a:lnTo>
                      <a:pt x="141" y="44"/>
                    </a:lnTo>
                    <a:lnTo>
                      <a:pt x="142" y="45"/>
                    </a:lnTo>
                    <a:lnTo>
                      <a:pt x="142" y="45"/>
                    </a:lnTo>
                    <a:lnTo>
                      <a:pt x="144" y="47"/>
                    </a:lnTo>
                    <a:lnTo>
                      <a:pt x="150" y="50"/>
                    </a:lnTo>
                    <a:lnTo>
                      <a:pt x="151" y="51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0" y="58"/>
                    </a:lnTo>
                    <a:lnTo>
                      <a:pt x="160" y="58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1" y="64"/>
                    </a:lnTo>
                    <a:lnTo>
                      <a:pt x="171" y="65"/>
                    </a:lnTo>
                    <a:lnTo>
                      <a:pt x="173" y="67"/>
                    </a:lnTo>
                    <a:lnTo>
                      <a:pt x="173" y="68"/>
                    </a:lnTo>
                    <a:lnTo>
                      <a:pt x="173" y="68"/>
                    </a:lnTo>
                    <a:lnTo>
                      <a:pt x="174" y="68"/>
                    </a:lnTo>
                    <a:lnTo>
                      <a:pt x="174" y="70"/>
                    </a:lnTo>
                    <a:lnTo>
                      <a:pt x="174" y="71"/>
                    </a:lnTo>
                    <a:lnTo>
                      <a:pt x="177" y="74"/>
                    </a:lnTo>
                    <a:lnTo>
                      <a:pt x="177" y="74"/>
                    </a:lnTo>
                    <a:lnTo>
                      <a:pt x="179" y="77"/>
                    </a:lnTo>
                    <a:lnTo>
                      <a:pt x="182" y="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70" name="Freeform 196">
                <a:extLst>
                  <a:ext uri="{FF2B5EF4-FFF2-40B4-BE49-F238E27FC236}">
                    <a16:creationId xmlns:a16="http://schemas.microsoft.com/office/drawing/2014/main" id="{6B952F16-5130-21B3-4D3F-20CBDF4E4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3814"/>
                <a:ext cx="91" cy="39"/>
              </a:xfrm>
              <a:custGeom>
                <a:avLst/>
                <a:gdLst>
                  <a:gd name="T0" fmla="*/ 3 w 182"/>
                  <a:gd name="T1" fmla="*/ 1 h 79"/>
                  <a:gd name="T2" fmla="*/ 4 w 182"/>
                  <a:gd name="T3" fmla="*/ 3 h 79"/>
                  <a:gd name="T4" fmla="*/ 7 w 182"/>
                  <a:gd name="T5" fmla="*/ 4 h 79"/>
                  <a:gd name="T6" fmla="*/ 19 w 182"/>
                  <a:gd name="T7" fmla="*/ 4 h 79"/>
                  <a:gd name="T8" fmla="*/ 21 w 182"/>
                  <a:gd name="T9" fmla="*/ 4 h 79"/>
                  <a:gd name="T10" fmla="*/ 22 w 182"/>
                  <a:gd name="T11" fmla="*/ 3 h 79"/>
                  <a:gd name="T12" fmla="*/ 31 w 182"/>
                  <a:gd name="T13" fmla="*/ 1 h 79"/>
                  <a:gd name="T14" fmla="*/ 33 w 182"/>
                  <a:gd name="T15" fmla="*/ 3 h 79"/>
                  <a:gd name="T16" fmla="*/ 34 w 182"/>
                  <a:gd name="T17" fmla="*/ 3 h 79"/>
                  <a:gd name="T18" fmla="*/ 39 w 182"/>
                  <a:gd name="T19" fmla="*/ 4 h 79"/>
                  <a:gd name="T20" fmla="*/ 44 w 182"/>
                  <a:gd name="T21" fmla="*/ 7 h 79"/>
                  <a:gd name="T22" fmla="*/ 45 w 182"/>
                  <a:gd name="T23" fmla="*/ 9 h 79"/>
                  <a:gd name="T24" fmla="*/ 47 w 182"/>
                  <a:gd name="T25" fmla="*/ 10 h 79"/>
                  <a:gd name="T26" fmla="*/ 50 w 182"/>
                  <a:gd name="T27" fmla="*/ 12 h 79"/>
                  <a:gd name="T28" fmla="*/ 51 w 182"/>
                  <a:gd name="T29" fmla="*/ 13 h 79"/>
                  <a:gd name="T30" fmla="*/ 56 w 182"/>
                  <a:gd name="T31" fmla="*/ 17 h 79"/>
                  <a:gd name="T32" fmla="*/ 57 w 182"/>
                  <a:gd name="T33" fmla="*/ 18 h 79"/>
                  <a:gd name="T34" fmla="*/ 63 w 182"/>
                  <a:gd name="T35" fmla="*/ 20 h 79"/>
                  <a:gd name="T36" fmla="*/ 65 w 182"/>
                  <a:gd name="T37" fmla="*/ 21 h 79"/>
                  <a:gd name="T38" fmla="*/ 66 w 182"/>
                  <a:gd name="T39" fmla="*/ 23 h 79"/>
                  <a:gd name="T40" fmla="*/ 69 w 182"/>
                  <a:gd name="T41" fmla="*/ 24 h 79"/>
                  <a:gd name="T42" fmla="*/ 71 w 182"/>
                  <a:gd name="T43" fmla="*/ 26 h 79"/>
                  <a:gd name="T44" fmla="*/ 75 w 182"/>
                  <a:gd name="T45" fmla="*/ 27 h 79"/>
                  <a:gd name="T46" fmla="*/ 78 w 182"/>
                  <a:gd name="T47" fmla="*/ 27 h 79"/>
                  <a:gd name="T48" fmla="*/ 80 w 182"/>
                  <a:gd name="T49" fmla="*/ 30 h 79"/>
                  <a:gd name="T50" fmla="*/ 83 w 182"/>
                  <a:gd name="T51" fmla="*/ 30 h 79"/>
                  <a:gd name="T52" fmla="*/ 86 w 182"/>
                  <a:gd name="T53" fmla="*/ 33 h 79"/>
                  <a:gd name="T54" fmla="*/ 89 w 182"/>
                  <a:gd name="T55" fmla="*/ 33 h 79"/>
                  <a:gd name="T56" fmla="*/ 89 w 182"/>
                  <a:gd name="T57" fmla="*/ 33 h 79"/>
                  <a:gd name="T58" fmla="*/ 98 w 182"/>
                  <a:gd name="T59" fmla="*/ 32 h 79"/>
                  <a:gd name="T60" fmla="*/ 101 w 182"/>
                  <a:gd name="T61" fmla="*/ 30 h 79"/>
                  <a:gd name="T62" fmla="*/ 103 w 182"/>
                  <a:gd name="T63" fmla="*/ 33 h 79"/>
                  <a:gd name="T64" fmla="*/ 107 w 182"/>
                  <a:gd name="T65" fmla="*/ 35 h 79"/>
                  <a:gd name="T66" fmla="*/ 116 w 182"/>
                  <a:gd name="T67" fmla="*/ 35 h 79"/>
                  <a:gd name="T68" fmla="*/ 119 w 182"/>
                  <a:gd name="T69" fmla="*/ 35 h 79"/>
                  <a:gd name="T70" fmla="*/ 121 w 182"/>
                  <a:gd name="T71" fmla="*/ 36 h 79"/>
                  <a:gd name="T72" fmla="*/ 124 w 182"/>
                  <a:gd name="T73" fmla="*/ 38 h 79"/>
                  <a:gd name="T74" fmla="*/ 127 w 182"/>
                  <a:gd name="T75" fmla="*/ 39 h 79"/>
                  <a:gd name="T76" fmla="*/ 130 w 182"/>
                  <a:gd name="T77" fmla="*/ 39 h 79"/>
                  <a:gd name="T78" fmla="*/ 133 w 182"/>
                  <a:gd name="T79" fmla="*/ 39 h 79"/>
                  <a:gd name="T80" fmla="*/ 135 w 182"/>
                  <a:gd name="T81" fmla="*/ 41 h 79"/>
                  <a:gd name="T82" fmla="*/ 136 w 182"/>
                  <a:gd name="T83" fmla="*/ 42 h 79"/>
                  <a:gd name="T84" fmla="*/ 138 w 182"/>
                  <a:gd name="T85" fmla="*/ 44 h 79"/>
                  <a:gd name="T86" fmla="*/ 141 w 182"/>
                  <a:gd name="T87" fmla="*/ 44 h 79"/>
                  <a:gd name="T88" fmla="*/ 142 w 182"/>
                  <a:gd name="T89" fmla="*/ 45 h 79"/>
                  <a:gd name="T90" fmla="*/ 150 w 182"/>
                  <a:gd name="T91" fmla="*/ 50 h 79"/>
                  <a:gd name="T92" fmla="*/ 153 w 182"/>
                  <a:gd name="T93" fmla="*/ 51 h 79"/>
                  <a:gd name="T94" fmla="*/ 154 w 182"/>
                  <a:gd name="T95" fmla="*/ 55 h 79"/>
                  <a:gd name="T96" fmla="*/ 157 w 182"/>
                  <a:gd name="T97" fmla="*/ 55 h 79"/>
                  <a:gd name="T98" fmla="*/ 160 w 182"/>
                  <a:gd name="T99" fmla="*/ 56 h 79"/>
                  <a:gd name="T100" fmla="*/ 160 w 182"/>
                  <a:gd name="T101" fmla="*/ 58 h 79"/>
                  <a:gd name="T102" fmla="*/ 168 w 182"/>
                  <a:gd name="T103" fmla="*/ 62 h 79"/>
                  <a:gd name="T104" fmla="*/ 171 w 182"/>
                  <a:gd name="T105" fmla="*/ 65 h 79"/>
                  <a:gd name="T106" fmla="*/ 173 w 182"/>
                  <a:gd name="T107" fmla="*/ 68 h 79"/>
                  <a:gd name="T108" fmla="*/ 174 w 182"/>
                  <a:gd name="T109" fmla="*/ 68 h 79"/>
                  <a:gd name="T110" fmla="*/ 174 w 182"/>
                  <a:gd name="T111" fmla="*/ 71 h 79"/>
                  <a:gd name="T112" fmla="*/ 177 w 182"/>
                  <a:gd name="T113" fmla="*/ 74 h 79"/>
                  <a:gd name="T114" fmla="*/ 182 w 182"/>
                  <a:gd name="T115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2" h="79">
                    <a:moveTo>
                      <a:pt x="0" y="0"/>
                    </a:moveTo>
                    <a:lnTo>
                      <a:pt x="3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1" y="4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31" y="3"/>
                    </a:lnTo>
                    <a:lnTo>
                      <a:pt x="31" y="1"/>
                    </a:lnTo>
                    <a:lnTo>
                      <a:pt x="33" y="1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6" y="3"/>
                    </a:lnTo>
                    <a:lnTo>
                      <a:pt x="39" y="4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5" y="9"/>
                    </a:lnTo>
                    <a:lnTo>
                      <a:pt x="45" y="9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51" y="13"/>
                    </a:lnTo>
                    <a:lnTo>
                      <a:pt x="53" y="15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8"/>
                    </a:lnTo>
                    <a:lnTo>
                      <a:pt x="60" y="20"/>
                    </a:lnTo>
                    <a:lnTo>
                      <a:pt x="63" y="20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3"/>
                    </a:lnTo>
                    <a:lnTo>
                      <a:pt x="69" y="24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75" y="27"/>
                    </a:lnTo>
                    <a:lnTo>
                      <a:pt x="77" y="27"/>
                    </a:lnTo>
                    <a:lnTo>
                      <a:pt x="78" y="27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83" y="30"/>
                    </a:lnTo>
                    <a:lnTo>
                      <a:pt x="83" y="30"/>
                    </a:lnTo>
                    <a:lnTo>
                      <a:pt x="85" y="33"/>
                    </a:lnTo>
                    <a:lnTo>
                      <a:pt x="86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95" y="33"/>
                    </a:lnTo>
                    <a:lnTo>
                      <a:pt x="98" y="32"/>
                    </a:lnTo>
                    <a:lnTo>
                      <a:pt x="101" y="30"/>
                    </a:lnTo>
                    <a:lnTo>
                      <a:pt x="101" y="30"/>
                    </a:lnTo>
                    <a:lnTo>
                      <a:pt x="103" y="32"/>
                    </a:lnTo>
                    <a:lnTo>
                      <a:pt x="103" y="33"/>
                    </a:lnTo>
                    <a:lnTo>
                      <a:pt x="104" y="35"/>
                    </a:lnTo>
                    <a:lnTo>
                      <a:pt x="107" y="35"/>
                    </a:lnTo>
                    <a:lnTo>
                      <a:pt x="107" y="35"/>
                    </a:lnTo>
                    <a:lnTo>
                      <a:pt x="116" y="35"/>
                    </a:lnTo>
                    <a:lnTo>
                      <a:pt x="116" y="35"/>
                    </a:lnTo>
                    <a:lnTo>
                      <a:pt x="119" y="35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8"/>
                    </a:lnTo>
                    <a:lnTo>
                      <a:pt x="125" y="38"/>
                    </a:lnTo>
                    <a:lnTo>
                      <a:pt x="127" y="39"/>
                    </a:lnTo>
                    <a:lnTo>
                      <a:pt x="127" y="39"/>
                    </a:lnTo>
                    <a:lnTo>
                      <a:pt x="130" y="39"/>
                    </a:lnTo>
                    <a:lnTo>
                      <a:pt x="132" y="39"/>
                    </a:lnTo>
                    <a:lnTo>
                      <a:pt x="133" y="39"/>
                    </a:lnTo>
                    <a:lnTo>
                      <a:pt x="135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6" y="42"/>
                    </a:lnTo>
                    <a:lnTo>
                      <a:pt x="138" y="44"/>
                    </a:lnTo>
                    <a:lnTo>
                      <a:pt x="138" y="44"/>
                    </a:lnTo>
                    <a:lnTo>
                      <a:pt x="139" y="44"/>
                    </a:lnTo>
                    <a:lnTo>
                      <a:pt x="141" y="44"/>
                    </a:lnTo>
                    <a:lnTo>
                      <a:pt x="142" y="45"/>
                    </a:lnTo>
                    <a:lnTo>
                      <a:pt x="142" y="45"/>
                    </a:lnTo>
                    <a:lnTo>
                      <a:pt x="144" y="47"/>
                    </a:lnTo>
                    <a:lnTo>
                      <a:pt x="150" y="50"/>
                    </a:lnTo>
                    <a:lnTo>
                      <a:pt x="151" y="51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0" y="58"/>
                    </a:lnTo>
                    <a:lnTo>
                      <a:pt x="160" y="58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1" y="64"/>
                    </a:lnTo>
                    <a:lnTo>
                      <a:pt x="171" y="65"/>
                    </a:lnTo>
                    <a:lnTo>
                      <a:pt x="173" y="67"/>
                    </a:lnTo>
                    <a:lnTo>
                      <a:pt x="173" y="68"/>
                    </a:lnTo>
                    <a:lnTo>
                      <a:pt x="173" y="68"/>
                    </a:lnTo>
                    <a:lnTo>
                      <a:pt x="174" y="68"/>
                    </a:lnTo>
                    <a:lnTo>
                      <a:pt x="174" y="70"/>
                    </a:lnTo>
                    <a:lnTo>
                      <a:pt x="174" y="71"/>
                    </a:lnTo>
                    <a:lnTo>
                      <a:pt x="177" y="74"/>
                    </a:lnTo>
                    <a:lnTo>
                      <a:pt x="177" y="74"/>
                    </a:lnTo>
                    <a:lnTo>
                      <a:pt x="179" y="77"/>
                    </a:lnTo>
                    <a:lnTo>
                      <a:pt x="182" y="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71" name="Freeform 197">
                <a:extLst>
                  <a:ext uri="{FF2B5EF4-FFF2-40B4-BE49-F238E27FC236}">
                    <a16:creationId xmlns:a16="http://schemas.microsoft.com/office/drawing/2014/main" id="{F0C101F0-D677-B840-AAC0-AE0E0D1B7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801"/>
                <a:ext cx="70" cy="14"/>
              </a:xfrm>
              <a:custGeom>
                <a:avLst/>
                <a:gdLst>
                  <a:gd name="T0" fmla="*/ 4 w 140"/>
                  <a:gd name="T1" fmla="*/ 2 h 27"/>
                  <a:gd name="T2" fmla="*/ 6 w 140"/>
                  <a:gd name="T3" fmla="*/ 3 h 27"/>
                  <a:gd name="T4" fmla="*/ 11 w 140"/>
                  <a:gd name="T5" fmla="*/ 2 h 27"/>
                  <a:gd name="T6" fmla="*/ 12 w 140"/>
                  <a:gd name="T7" fmla="*/ 3 h 27"/>
                  <a:gd name="T8" fmla="*/ 12 w 140"/>
                  <a:gd name="T9" fmla="*/ 3 h 27"/>
                  <a:gd name="T10" fmla="*/ 15 w 140"/>
                  <a:gd name="T11" fmla="*/ 3 h 27"/>
                  <a:gd name="T12" fmla="*/ 18 w 140"/>
                  <a:gd name="T13" fmla="*/ 5 h 27"/>
                  <a:gd name="T14" fmla="*/ 21 w 140"/>
                  <a:gd name="T15" fmla="*/ 6 h 27"/>
                  <a:gd name="T16" fmla="*/ 26 w 140"/>
                  <a:gd name="T17" fmla="*/ 9 h 27"/>
                  <a:gd name="T18" fmla="*/ 29 w 140"/>
                  <a:gd name="T19" fmla="*/ 11 h 27"/>
                  <a:gd name="T20" fmla="*/ 30 w 140"/>
                  <a:gd name="T21" fmla="*/ 11 h 27"/>
                  <a:gd name="T22" fmla="*/ 35 w 140"/>
                  <a:gd name="T23" fmla="*/ 12 h 27"/>
                  <a:gd name="T24" fmla="*/ 39 w 140"/>
                  <a:gd name="T25" fmla="*/ 14 h 27"/>
                  <a:gd name="T26" fmla="*/ 45 w 140"/>
                  <a:gd name="T27" fmla="*/ 15 h 27"/>
                  <a:gd name="T28" fmla="*/ 52 w 140"/>
                  <a:gd name="T29" fmla="*/ 17 h 27"/>
                  <a:gd name="T30" fmla="*/ 55 w 140"/>
                  <a:gd name="T31" fmla="*/ 17 h 27"/>
                  <a:gd name="T32" fmla="*/ 59 w 140"/>
                  <a:gd name="T33" fmla="*/ 17 h 27"/>
                  <a:gd name="T34" fmla="*/ 64 w 140"/>
                  <a:gd name="T35" fmla="*/ 20 h 27"/>
                  <a:gd name="T36" fmla="*/ 65 w 140"/>
                  <a:gd name="T37" fmla="*/ 20 h 27"/>
                  <a:gd name="T38" fmla="*/ 68 w 140"/>
                  <a:gd name="T39" fmla="*/ 21 h 27"/>
                  <a:gd name="T40" fmla="*/ 70 w 140"/>
                  <a:gd name="T41" fmla="*/ 21 h 27"/>
                  <a:gd name="T42" fmla="*/ 74 w 140"/>
                  <a:gd name="T43" fmla="*/ 23 h 27"/>
                  <a:gd name="T44" fmla="*/ 76 w 140"/>
                  <a:gd name="T45" fmla="*/ 24 h 27"/>
                  <a:gd name="T46" fmla="*/ 79 w 140"/>
                  <a:gd name="T47" fmla="*/ 24 h 27"/>
                  <a:gd name="T48" fmla="*/ 83 w 140"/>
                  <a:gd name="T49" fmla="*/ 26 h 27"/>
                  <a:gd name="T50" fmla="*/ 92 w 140"/>
                  <a:gd name="T51" fmla="*/ 27 h 27"/>
                  <a:gd name="T52" fmla="*/ 92 w 140"/>
                  <a:gd name="T53" fmla="*/ 24 h 27"/>
                  <a:gd name="T54" fmla="*/ 97 w 140"/>
                  <a:gd name="T55" fmla="*/ 23 h 27"/>
                  <a:gd name="T56" fmla="*/ 102 w 140"/>
                  <a:gd name="T57" fmla="*/ 21 h 27"/>
                  <a:gd name="T58" fmla="*/ 108 w 140"/>
                  <a:gd name="T59" fmla="*/ 18 h 27"/>
                  <a:gd name="T60" fmla="*/ 109 w 140"/>
                  <a:gd name="T61" fmla="*/ 18 h 27"/>
                  <a:gd name="T62" fmla="*/ 117 w 140"/>
                  <a:gd name="T63" fmla="*/ 21 h 27"/>
                  <a:gd name="T64" fmla="*/ 126 w 140"/>
                  <a:gd name="T65" fmla="*/ 21 h 27"/>
                  <a:gd name="T66" fmla="*/ 133 w 140"/>
                  <a:gd name="T67" fmla="*/ 23 h 27"/>
                  <a:gd name="T68" fmla="*/ 133 w 140"/>
                  <a:gd name="T69" fmla="*/ 23 h 27"/>
                  <a:gd name="T70" fmla="*/ 136 w 140"/>
                  <a:gd name="T71" fmla="*/ 24 h 27"/>
                  <a:gd name="T72" fmla="*/ 140 w 140"/>
                  <a:gd name="T7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0" h="27">
                    <a:moveTo>
                      <a:pt x="0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7" y="9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9" y="14"/>
                    </a:lnTo>
                    <a:lnTo>
                      <a:pt x="42" y="14"/>
                    </a:lnTo>
                    <a:lnTo>
                      <a:pt x="45" y="15"/>
                    </a:lnTo>
                    <a:lnTo>
                      <a:pt x="47" y="15"/>
                    </a:lnTo>
                    <a:lnTo>
                      <a:pt x="52" y="17"/>
                    </a:lnTo>
                    <a:lnTo>
                      <a:pt x="53" y="15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9" y="17"/>
                    </a:lnTo>
                    <a:lnTo>
                      <a:pt x="64" y="18"/>
                    </a:lnTo>
                    <a:lnTo>
                      <a:pt x="64" y="20"/>
                    </a:lnTo>
                    <a:lnTo>
                      <a:pt x="65" y="20"/>
                    </a:lnTo>
                    <a:lnTo>
                      <a:pt x="65" y="20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1"/>
                    </a:lnTo>
                    <a:lnTo>
                      <a:pt x="74" y="23"/>
                    </a:lnTo>
                    <a:lnTo>
                      <a:pt x="74" y="23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9" y="24"/>
                    </a:lnTo>
                    <a:lnTo>
                      <a:pt x="80" y="24"/>
                    </a:lnTo>
                    <a:lnTo>
                      <a:pt x="83" y="26"/>
                    </a:lnTo>
                    <a:lnTo>
                      <a:pt x="86" y="27"/>
                    </a:lnTo>
                    <a:lnTo>
                      <a:pt x="92" y="27"/>
                    </a:lnTo>
                    <a:lnTo>
                      <a:pt x="92" y="26"/>
                    </a:lnTo>
                    <a:lnTo>
                      <a:pt x="92" y="24"/>
                    </a:lnTo>
                    <a:lnTo>
                      <a:pt x="94" y="24"/>
                    </a:lnTo>
                    <a:lnTo>
                      <a:pt x="97" y="23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5" y="18"/>
                    </a:lnTo>
                    <a:lnTo>
                      <a:pt x="108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15" y="20"/>
                    </a:lnTo>
                    <a:lnTo>
                      <a:pt x="117" y="21"/>
                    </a:lnTo>
                    <a:lnTo>
                      <a:pt x="121" y="21"/>
                    </a:lnTo>
                    <a:lnTo>
                      <a:pt x="126" y="21"/>
                    </a:lnTo>
                    <a:lnTo>
                      <a:pt x="126" y="23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36" y="23"/>
                    </a:lnTo>
                    <a:lnTo>
                      <a:pt x="136" y="24"/>
                    </a:lnTo>
                    <a:lnTo>
                      <a:pt x="138" y="24"/>
                    </a:lnTo>
                    <a:lnTo>
                      <a:pt x="140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72" name="Freeform 198">
                <a:extLst>
                  <a:ext uri="{FF2B5EF4-FFF2-40B4-BE49-F238E27FC236}">
                    <a16:creationId xmlns:a16="http://schemas.microsoft.com/office/drawing/2014/main" id="{6BF3E521-D395-A557-A7CF-55CF38E93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801"/>
                <a:ext cx="70" cy="14"/>
              </a:xfrm>
              <a:custGeom>
                <a:avLst/>
                <a:gdLst>
                  <a:gd name="T0" fmla="*/ 4 w 140"/>
                  <a:gd name="T1" fmla="*/ 2 h 27"/>
                  <a:gd name="T2" fmla="*/ 6 w 140"/>
                  <a:gd name="T3" fmla="*/ 3 h 27"/>
                  <a:gd name="T4" fmla="*/ 11 w 140"/>
                  <a:gd name="T5" fmla="*/ 2 h 27"/>
                  <a:gd name="T6" fmla="*/ 12 w 140"/>
                  <a:gd name="T7" fmla="*/ 3 h 27"/>
                  <a:gd name="T8" fmla="*/ 12 w 140"/>
                  <a:gd name="T9" fmla="*/ 3 h 27"/>
                  <a:gd name="T10" fmla="*/ 15 w 140"/>
                  <a:gd name="T11" fmla="*/ 3 h 27"/>
                  <a:gd name="T12" fmla="*/ 18 w 140"/>
                  <a:gd name="T13" fmla="*/ 5 h 27"/>
                  <a:gd name="T14" fmla="*/ 21 w 140"/>
                  <a:gd name="T15" fmla="*/ 6 h 27"/>
                  <a:gd name="T16" fmla="*/ 26 w 140"/>
                  <a:gd name="T17" fmla="*/ 9 h 27"/>
                  <a:gd name="T18" fmla="*/ 29 w 140"/>
                  <a:gd name="T19" fmla="*/ 11 h 27"/>
                  <a:gd name="T20" fmla="*/ 30 w 140"/>
                  <a:gd name="T21" fmla="*/ 11 h 27"/>
                  <a:gd name="T22" fmla="*/ 35 w 140"/>
                  <a:gd name="T23" fmla="*/ 12 h 27"/>
                  <a:gd name="T24" fmla="*/ 39 w 140"/>
                  <a:gd name="T25" fmla="*/ 14 h 27"/>
                  <a:gd name="T26" fmla="*/ 45 w 140"/>
                  <a:gd name="T27" fmla="*/ 15 h 27"/>
                  <a:gd name="T28" fmla="*/ 52 w 140"/>
                  <a:gd name="T29" fmla="*/ 17 h 27"/>
                  <a:gd name="T30" fmla="*/ 55 w 140"/>
                  <a:gd name="T31" fmla="*/ 17 h 27"/>
                  <a:gd name="T32" fmla="*/ 59 w 140"/>
                  <a:gd name="T33" fmla="*/ 17 h 27"/>
                  <a:gd name="T34" fmla="*/ 64 w 140"/>
                  <a:gd name="T35" fmla="*/ 20 h 27"/>
                  <a:gd name="T36" fmla="*/ 65 w 140"/>
                  <a:gd name="T37" fmla="*/ 20 h 27"/>
                  <a:gd name="T38" fmla="*/ 68 w 140"/>
                  <a:gd name="T39" fmla="*/ 21 h 27"/>
                  <a:gd name="T40" fmla="*/ 70 w 140"/>
                  <a:gd name="T41" fmla="*/ 21 h 27"/>
                  <a:gd name="T42" fmla="*/ 74 w 140"/>
                  <a:gd name="T43" fmla="*/ 23 h 27"/>
                  <a:gd name="T44" fmla="*/ 76 w 140"/>
                  <a:gd name="T45" fmla="*/ 24 h 27"/>
                  <a:gd name="T46" fmla="*/ 79 w 140"/>
                  <a:gd name="T47" fmla="*/ 24 h 27"/>
                  <a:gd name="T48" fmla="*/ 83 w 140"/>
                  <a:gd name="T49" fmla="*/ 26 h 27"/>
                  <a:gd name="T50" fmla="*/ 92 w 140"/>
                  <a:gd name="T51" fmla="*/ 27 h 27"/>
                  <a:gd name="T52" fmla="*/ 92 w 140"/>
                  <a:gd name="T53" fmla="*/ 24 h 27"/>
                  <a:gd name="T54" fmla="*/ 97 w 140"/>
                  <a:gd name="T55" fmla="*/ 23 h 27"/>
                  <a:gd name="T56" fmla="*/ 102 w 140"/>
                  <a:gd name="T57" fmla="*/ 21 h 27"/>
                  <a:gd name="T58" fmla="*/ 108 w 140"/>
                  <a:gd name="T59" fmla="*/ 18 h 27"/>
                  <a:gd name="T60" fmla="*/ 109 w 140"/>
                  <a:gd name="T61" fmla="*/ 18 h 27"/>
                  <a:gd name="T62" fmla="*/ 117 w 140"/>
                  <a:gd name="T63" fmla="*/ 21 h 27"/>
                  <a:gd name="T64" fmla="*/ 126 w 140"/>
                  <a:gd name="T65" fmla="*/ 21 h 27"/>
                  <a:gd name="T66" fmla="*/ 133 w 140"/>
                  <a:gd name="T67" fmla="*/ 23 h 27"/>
                  <a:gd name="T68" fmla="*/ 133 w 140"/>
                  <a:gd name="T69" fmla="*/ 23 h 27"/>
                  <a:gd name="T70" fmla="*/ 136 w 140"/>
                  <a:gd name="T71" fmla="*/ 24 h 27"/>
                  <a:gd name="T72" fmla="*/ 140 w 140"/>
                  <a:gd name="T7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0" h="27">
                    <a:moveTo>
                      <a:pt x="0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7" y="9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9" y="14"/>
                    </a:lnTo>
                    <a:lnTo>
                      <a:pt x="42" y="14"/>
                    </a:lnTo>
                    <a:lnTo>
                      <a:pt x="45" y="15"/>
                    </a:lnTo>
                    <a:lnTo>
                      <a:pt x="47" y="15"/>
                    </a:lnTo>
                    <a:lnTo>
                      <a:pt x="52" y="17"/>
                    </a:lnTo>
                    <a:lnTo>
                      <a:pt x="53" y="15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9" y="17"/>
                    </a:lnTo>
                    <a:lnTo>
                      <a:pt x="64" y="18"/>
                    </a:lnTo>
                    <a:lnTo>
                      <a:pt x="64" y="20"/>
                    </a:lnTo>
                    <a:lnTo>
                      <a:pt x="65" y="20"/>
                    </a:lnTo>
                    <a:lnTo>
                      <a:pt x="65" y="20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1"/>
                    </a:lnTo>
                    <a:lnTo>
                      <a:pt x="74" y="23"/>
                    </a:lnTo>
                    <a:lnTo>
                      <a:pt x="74" y="23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9" y="24"/>
                    </a:lnTo>
                    <a:lnTo>
                      <a:pt x="80" y="24"/>
                    </a:lnTo>
                    <a:lnTo>
                      <a:pt x="83" y="26"/>
                    </a:lnTo>
                    <a:lnTo>
                      <a:pt x="86" y="27"/>
                    </a:lnTo>
                    <a:lnTo>
                      <a:pt x="92" y="27"/>
                    </a:lnTo>
                    <a:lnTo>
                      <a:pt x="92" y="26"/>
                    </a:lnTo>
                    <a:lnTo>
                      <a:pt x="92" y="24"/>
                    </a:lnTo>
                    <a:lnTo>
                      <a:pt x="94" y="24"/>
                    </a:lnTo>
                    <a:lnTo>
                      <a:pt x="97" y="23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5" y="18"/>
                    </a:lnTo>
                    <a:lnTo>
                      <a:pt x="108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15" y="20"/>
                    </a:lnTo>
                    <a:lnTo>
                      <a:pt x="117" y="21"/>
                    </a:lnTo>
                    <a:lnTo>
                      <a:pt x="121" y="21"/>
                    </a:lnTo>
                    <a:lnTo>
                      <a:pt x="126" y="21"/>
                    </a:lnTo>
                    <a:lnTo>
                      <a:pt x="126" y="23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36" y="23"/>
                    </a:lnTo>
                    <a:lnTo>
                      <a:pt x="136" y="24"/>
                    </a:lnTo>
                    <a:lnTo>
                      <a:pt x="138" y="24"/>
                    </a:lnTo>
                    <a:lnTo>
                      <a:pt x="14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73" name="Freeform 199">
                <a:extLst>
                  <a:ext uri="{FF2B5EF4-FFF2-40B4-BE49-F238E27FC236}">
                    <a16:creationId xmlns:a16="http://schemas.microsoft.com/office/drawing/2014/main" id="{C5319B87-0903-5178-39B6-C213F608F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814"/>
                <a:ext cx="35" cy="112"/>
              </a:xfrm>
              <a:custGeom>
                <a:avLst/>
                <a:gdLst>
                  <a:gd name="T0" fmla="*/ 0 w 70"/>
                  <a:gd name="T1" fmla="*/ 220 h 223"/>
                  <a:gd name="T2" fmla="*/ 1 w 70"/>
                  <a:gd name="T3" fmla="*/ 220 h 223"/>
                  <a:gd name="T4" fmla="*/ 1 w 70"/>
                  <a:gd name="T5" fmla="*/ 217 h 223"/>
                  <a:gd name="T6" fmla="*/ 6 w 70"/>
                  <a:gd name="T7" fmla="*/ 210 h 223"/>
                  <a:gd name="T8" fmla="*/ 7 w 70"/>
                  <a:gd name="T9" fmla="*/ 205 h 223"/>
                  <a:gd name="T10" fmla="*/ 13 w 70"/>
                  <a:gd name="T11" fmla="*/ 197 h 223"/>
                  <a:gd name="T12" fmla="*/ 16 w 70"/>
                  <a:gd name="T13" fmla="*/ 191 h 223"/>
                  <a:gd name="T14" fmla="*/ 18 w 70"/>
                  <a:gd name="T15" fmla="*/ 190 h 223"/>
                  <a:gd name="T16" fmla="*/ 18 w 70"/>
                  <a:gd name="T17" fmla="*/ 187 h 223"/>
                  <a:gd name="T18" fmla="*/ 19 w 70"/>
                  <a:gd name="T19" fmla="*/ 184 h 223"/>
                  <a:gd name="T20" fmla="*/ 21 w 70"/>
                  <a:gd name="T21" fmla="*/ 178 h 223"/>
                  <a:gd name="T22" fmla="*/ 23 w 70"/>
                  <a:gd name="T23" fmla="*/ 175 h 223"/>
                  <a:gd name="T24" fmla="*/ 26 w 70"/>
                  <a:gd name="T25" fmla="*/ 170 h 223"/>
                  <a:gd name="T26" fmla="*/ 38 w 70"/>
                  <a:gd name="T27" fmla="*/ 144 h 223"/>
                  <a:gd name="T28" fmla="*/ 41 w 70"/>
                  <a:gd name="T29" fmla="*/ 141 h 223"/>
                  <a:gd name="T30" fmla="*/ 42 w 70"/>
                  <a:gd name="T31" fmla="*/ 135 h 223"/>
                  <a:gd name="T32" fmla="*/ 44 w 70"/>
                  <a:gd name="T33" fmla="*/ 131 h 223"/>
                  <a:gd name="T34" fmla="*/ 45 w 70"/>
                  <a:gd name="T35" fmla="*/ 129 h 223"/>
                  <a:gd name="T36" fmla="*/ 45 w 70"/>
                  <a:gd name="T37" fmla="*/ 129 h 223"/>
                  <a:gd name="T38" fmla="*/ 48 w 70"/>
                  <a:gd name="T39" fmla="*/ 123 h 223"/>
                  <a:gd name="T40" fmla="*/ 50 w 70"/>
                  <a:gd name="T41" fmla="*/ 114 h 223"/>
                  <a:gd name="T42" fmla="*/ 54 w 70"/>
                  <a:gd name="T43" fmla="*/ 111 h 223"/>
                  <a:gd name="T44" fmla="*/ 54 w 70"/>
                  <a:gd name="T45" fmla="*/ 109 h 223"/>
                  <a:gd name="T46" fmla="*/ 68 w 70"/>
                  <a:gd name="T47" fmla="*/ 93 h 223"/>
                  <a:gd name="T48" fmla="*/ 68 w 70"/>
                  <a:gd name="T49" fmla="*/ 91 h 223"/>
                  <a:gd name="T50" fmla="*/ 68 w 70"/>
                  <a:gd name="T51" fmla="*/ 88 h 223"/>
                  <a:gd name="T52" fmla="*/ 68 w 70"/>
                  <a:gd name="T53" fmla="*/ 83 h 223"/>
                  <a:gd name="T54" fmla="*/ 68 w 70"/>
                  <a:gd name="T55" fmla="*/ 82 h 223"/>
                  <a:gd name="T56" fmla="*/ 63 w 70"/>
                  <a:gd name="T57" fmla="*/ 77 h 223"/>
                  <a:gd name="T58" fmla="*/ 63 w 70"/>
                  <a:gd name="T59" fmla="*/ 74 h 223"/>
                  <a:gd name="T60" fmla="*/ 62 w 70"/>
                  <a:gd name="T61" fmla="*/ 71 h 223"/>
                  <a:gd name="T62" fmla="*/ 62 w 70"/>
                  <a:gd name="T63" fmla="*/ 68 h 223"/>
                  <a:gd name="T64" fmla="*/ 60 w 70"/>
                  <a:gd name="T65" fmla="*/ 65 h 223"/>
                  <a:gd name="T66" fmla="*/ 60 w 70"/>
                  <a:gd name="T67" fmla="*/ 64 h 223"/>
                  <a:gd name="T68" fmla="*/ 59 w 70"/>
                  <a:gd name="T69" fmla="*/ 62 h 223"/>
                  <a:gd name="T70" fmla="*/ 59 w 70"/>
                  <a:gd name="T71" fmla="*/ 55 h 223"/>
                  <a:gd name="T72" fmla="*/ 59 w 70"/>
                  <a:gd name="T73" fmla="*/ 53 h 223"/>
                  <a:gd name="T74" fmla="*/ 59 w 70"/>
                  <a:gd name="T75" fmla="*/ 51 h 223"/>
                  <a:gd name="T76" fmla="*/ 59 w 70"/>
                  <a:gd name="T77" fmla="*/ 45 h 223"/>
                  <a:gd name="T78" fmla="*/ 59 w 70"/>
                  <a:gd name="T79" fmla="*/ 44 h 223"/>
                  <a:gd name="T80" fmla="*/ 59 w 70"/>
                  <a:gd name="T81" fmla="*/ 35 h 223"/>
                  <a:gd name="T82" fmla="*/ 60 w 70"/>
                  <a:gd name="T83" fmla="*/ 33 h 223"/>
                  <a:gd name="T84" fmla="*/ 63 w 70"/>
                  <a:gd name="T85" fmla="*/ 26 h 223"/>
                  <a:gd name="T86" fmla="*/ 68 w 70"/>
                  <a:gd name="T87" fmla="*/ 17 h 223"/>
                  <a:gd name="T88" fmla="*/ 68 w 70"/>
                  <a:gd name="T89" fmla="*/ 10 h 223"/>
                  <a:gd name="T90" fmla="*/ 65 w 70"/>
                  <a:gd name="T91" fmla="*/ 4 h 223"/>
                  <a:gd name="T92" fmla="*/ 67 w 70"/>
                  <a:gd name="T93" fmla="*/ 1 h 223"/>
                  <a:gd name="T94" fmla="*/ 0 w 70"/>
                  <a:gd name="T95" fmla="*/ 22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0" h="223">
                    <a:moveTo>
                      <a:pt x="0" y="223"/>
                    </a:moveTo>
                    <a:lnTo>
                      <a:pt x="0" y="220"/>
                    </a:lnTo>
                    <a:lnTo>
                      <a:pt x="1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1" y="217"/>
                    </a:lnTo>
                    <a:lnTo>
                      <a:pt x="4" y="210"/>
                    </a:lnTo>
                    <a:lnTo>
                      <a:pt x="6" y="210"/>
                    </a:lnTo>
                    <a:lnTo>
                      <a:pt x="6" y="208"/>
                    </a:lnTo>
                    <a:lnTo>
                      <a:pt x="7" y="205"/>
                    </a:lnTo>
                    <a:lnTo>
                      <a:pt x="10" y="199"/>
                    </a:lnTo>
                    <a:lnTo>
                      <a:pt x="13" y="197"/>
                    </a:lnTo>
                    <a:lnTo>
                      <a:pt x="15" y="196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8" y="190"/>
                    </a:lnTo>
                    <a:lnTo>
                      <a:pt x="18" y="188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19" y="184"/>
                    </a:lnTo>
                    <a:lnTo>
                      <a:pt x="19" y="179"/>
                    </a:lnTo>
                    <a:lnTo>
                      <a:pt x="21" y="178"/>
                    </a:lnTo>
                    <a:lnTo>
                      <a:pt x="23" y="175"/>
                    </a:lnTo>
                    <a:lnTo>
                      <a:pt x="23" y="175"/>
                    </a:lnTo>
                    <a:lnTo>
                      <a:pt x="23" y="173"/>
                    </a:lnTo>
                    <a:lnTo>
                      <a:pt x="26" y="170"/>
                    </a:lnTo>
                    <a:lnTo>
                      <a:pt x="26" y="169"/>
                    </a:lnTo>
                    <a:lnTo>
                      <a:pt x="38" y="144"/>
                    </a:lnTo>
                    <a:lnTo>
                      <a:pt x="38" y="143"/>
                    </a:lnTo>
                    <a:lnTo>
                      <a:pt x="41" y="141"/>
                    </a:lnTo>
                    <a:lnTo>
                      <a:pt x="42" y="138"/>
                    </a:lnTo>
                    <a:lnTo>
                      <a:pt x="42" y="135"/>
                    </a:lnTo>
                    <a:lnTo>
                      <a:pt x="42" y="132"/>
                    </a:lnTo>
                    <a:lnTo>
                      <a:pt x="44" y="131"/>
                    </a:lnTo>
                    <a:lnTo>
                      <a:pt x="44" y="129"/>
                    </a:lnTo>
                    <a:lnTo>
                      <a:pt x="45" y="129"/>
                    </a:lnTo>
                    <a:lnTo>
                      <a:pt x="45" y="129"/>
                    </a:lnTo>
                    <a:lnTo>
                      <a:pt x="45" y="129"/>
                    </a:lnTo>
                    <a:lnTo>
                      <a:pt x="47" y="127"/>
                    </a:lnTo>
                    <a:lnTo>
                      <a:pt x="48" y="123"/>
                    </a:lnTo>
                    <a:lnTo>
                      <a:pt x="50" y="117"/>
                    </a:lnTo>
                    <a:lnTo>
                      <a:pt x="50" y="114"/>
                    </a:lnTo>
                    <a:lnTo>
                      <a:pt x="53" y="111"/>
                    </a:lnTo>
                    <a:lnTo>
                      <a:pt x="54" y="111"/>
                    </a:lnTo>
                    <a:lnTo>
                      <a:pt x="54" y="111"/>
                    </a:lnTo>
                    <a:lnTo>
                      <a:pt x="54" y="109"/>
                    </a:lnTo>
                    <a:lnTo>
                      <a:pt x="67" y="96"/>
                    </a:lnTo>
                    <a:lnTo>
                      <a:pt x="68" y="93"/>
                    </a:lnTo>
                    <a:lnTo>
                      <a:pt x="70" y="91"/>
                    </a:lnTo>
                    <a:lnTo>
                      <a:pt x="68" y="91"/>
                    </a:lnTo>
                    <a:lnTo>
                      <a:pt x="70" y="89"/>
                    </a:lnTo>
                    <a:lnTo>
                      <a:pt x="68" y="88"/>
                    </a:lnTo>
                    <a:lnTo>
                      <a:pt x="68" y="85"/>
                    </a:lnTo>
                    <a:lnTo>
                      <a:pt x="68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5" y="79"/>
                    </a:lnTo>
                    <a:lnTo>
                      <a:pt x="63" y="77"/>
                    </a:lnTo>
                    <a:lnTo>
                      <a:pt x="63" y="76"/>
                    </a:lnTo>
                    <a:lnTo>
                      <a:pt x="63" y="74"/>
                    </a:lnTo>
                    <a:lnTo>
                      <a:pt x="63" y="74"/>
                    </a:lnTo>
                    <a:lnTo>
                      <a:pt x="62" y="71"/>
                    </a:lnTo>
                    <a:lnTo>
                      <a:pt x="62" y="71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0" y="65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1"/>
                    </a:lnTo>
                    <a:lnTo>
                      <a:pt x="59" y="47"/>
                    </a:lnTo>
                    <a:lnTo>
                      <a:pt x="59" y="45"/>
                    </a:lnTo>
                    <a:lnTo>
                      <a:pt x="59" y="45"/>
                    </a:lnTo>
                    <a:lnTo>
                      <a:pt x="59" y="44"/>
                    </a:lnTo>
                    <a:lnTo>
                      <a:pt x="59" y="44"/>
                    </a:lnTo>
                    <a:lnTo>
                      <a:pt x="59" y="35"/>
                    </a:lnTo>
                    <a:lnTo>
                      <a:pt x="60" y="33"/>
                    </a:lnTo>
                    <a:lnTo>
                      <a:pt x="60" y="33"/>
                    </a:lnTo>
                    <a:lnTo>
                      <a:pt x="60" y="29"/>
                    </a:lnTo>
                    <a:lnTo>
                      <a:pt x="63" y="26"/>
                    </a:lnTo>
                    <a:lnTo>
                      <a:pt x="63" y="24"/>
                    </a:lnTo>
                    <a:lnTo>
                      <a:pt x="68" y="17"/>
                    </a:lnTo>
                    <a:lnTo>
                      <a:pt x="68" y="13"/>
                    </a:lnTo>
                    <a:lnTo>
                      <a:pt x="68" y="10"/>
                    </a:lnTo>
                    <a:lnTo>
                      <a:pt x="67" y="7"/>
                    </a:lnTo>
                    <a:lnTo>
                      <a:pt x="65" y="4"/>
                    </a:lnTo>
                    <a:lnTo>
                      <a:pt x="65" y="3"/>
                    </a:lnTo>
                    <a:lnTo>
                      <a:pt x="67" y="1"/>
                    </a:lnTo>
                    <a:lnTo>
                      <a:pt x="67" y="0"/>
                    </a:lnTo>
                    <a:lnTo>
                      <a:pt x="0" y="2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74" name="Freeform 200">
                <a:extLst>
                  <a:ext uri="{FF2B5EF4-FFF2-40B4-BE49-F238E27FC236}">
                    <a16:creationId xmlns:a16="http://schemas.microsoft.com/office/drawing/2014/main" id="{464A5344-9030-3D40-7A8C-E87B26135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814"/>
                <a:ext cx="35" cy="112"/>
              </a:xfrm>
              <a:custGeom>
                <a:avLst/>
                <a:gdLst>
                  <a:gd name="T0" fmla="*/ 0 w 70"/>
                  <a:gd name="T1" fmla="*/ 220 h 223"/>
                  <a:gd name="T2" fmla="*/ 1 w 70"/>
                  <a:gd name="T3" fmla="*/ 220 h 223"/>
                  <a:gd name="T4" fmla="*/ 1 w 70"/>
                  <a:gd name="T5" fmla="*/ 217 h 223"/>
                  <a:gd name="T6" fmla="*/ 6 w 70"/>
                  <a:gd name="T7" fmla="*/ 210 h 223"/>
                  <a:gd name="T8" fmla="*/ 7 w 70"/>
                  <a:gd name="T9" fmla="*/ 205 h 223"/>
                  <a:gd name="T10" fmla="*/ 13 w 70"/>
                  <a:gd name="T11" fmla="*/ 197 h 223"/>
                  <a:gd name="T12" fmla="*/ 16 w 70"/>
                  <a:gd name="T13" fmla="*/ 191 h 223"/>
                  <a:gd name="T14" fmla="*/ 18 w 70"/>
                  <a:gd name="T15" fmla="*/ 190 h 223"/>
                  <a:gd name="T16" fmla="*/ 18 w 70"/>
                  <a:gd name="T17" fmla="*/ 187 h 223"/>
                  <a:gd name="T18" fmla="*/ 19 w 70"/>
                  <a:gd name="T19" fmla="*/ 184 h 223"/>
                  <a:gd name="T20" fmla="*/ 21 w 70"/>
                  <a:gd name="T21" fmla="*/ 178 h 223"/>
                  <a:gd name="T22" fmla="*/ 23 w 70"/>
                  <a:gd name="T23" fmla="*/ 175 h 223"/>
                  <a:gd name="T24" fmla="*/ 26 w 70"/>
                  <a:gd name="T25" fmla="*/ 170 h 223"/>
                  <a:gd name="T26" fmla="*/ 38 w 70"/>
                  <a:gd name="T27" fmla="*/ 144 h 223"/>
                  <a:gd name="T28" fmla="*/ 41 w 70"/>
                  <a:gd name="T29" fmla="*/ 141 h 223"/>
                  <a:gd name="T30" fmla="*/ 42 w 70"/>
                  <a:gd name="T31" fmla="*/ 135 h 223"/>
                  <a:gd name="T32" fmla="*/ 44 w 70"/>
                  <a:gd name="T33" fmla="*/ 131 h 223"/>
                  <a:gd name="T34" fmla="*/ 45 w 70"/>
                  <a:gd name="T35" fmla="*/ 129 h 223"/>
                  <a:gd name="T36" fmla="*/ 45 w 70"/>
                  <a:gd name="T37" fmla="*/ 129 h 223"/>
                  <a:gd name="T38" fmla="*/ 48 w 70"/>
                  <a:gd name="T39" fmla="*/ 123 h 223"/>
                  <a:gd name="T40" fmla="*/ 50 w 70"/>
                  <a:gd name="T41" fmla="*/ 114 h 223"/>
                  <a:gd name="T42" fmla="*/ 54 w 70"/>
                  <a:gd name="T43" fmla="*/ 111 h 223"/>
                  <a:gd name="T44" fmla="*/ 54 w 70"/>
                  <a:gd name="T45" fmla="*/ 109 h 223"/>
                  <a:gd name="T46" fmla="*/ 68 w 70"/>
                  <a:gd name="T47" fmla="*/ 93 h 223"/>
                  <a:gd name="T48" fmla="*/ 68 w 70"/>
                  <a:gd name="T49" fmla="*/ 91 h 223"/>
                  <a:gd name="T50" fmla="*/ 68 w 70"/>
                  <a:gd name="T51" fmla="*/ 88 h 223"/>
                  <a:gd name="T52" fmla="*/ 68 w 70"/>
                  <a:gd name="T53" fmla="*/ 83 h 223"/>
                  <a:gd name="T54" fmla="*/ 68 w 70"/>
                  <a:gd name="T55" fmla="*/ 82 h 223"/>
                  <a:gd name="T56" fmla="*/ 63 w 70"/>
                  <a:gd name="T57" fmla="*/ 77 h 223"/>
                  <a:gd name="T58" fmla="*/ 63 w 70"/>
                  <a:gd name="T59" fmla="*/ 74 h 223"/>
                  <a:gd name="T60" fmla="*/ 62 w 70"/>
                  <a:gd name="T61" fmla="*/ 71 h 223"/>
                  <a:gd name="T62" fmla="*/ 62 w 70"/>
                  <a:gd name="T63" fmla="*/ 68 h 223"/>
                  <a:gd name="T64" fmla="*/ 60 w 70"/>
                  <a:gd name="T65" fmla="*/ 65 h 223"/>
                  <a:gd name="T66" fmla="*/ 60 w 70"/>
                  <a:gd name="T67" fmla="*/ 64 h 223"/>
                  <a:gd name="T68" fmla="*/ 59 w 70"/>
                  <a:gd name="T69" fmla="*/ 62 h 223"/>
                  <a:gd name="T70" fmla="*/ 59 w 70"/>
                  <a:gd name="T71" fmla="*/ 55 h 223"/>
                  <a:gd name="T72" fmla="*/ 59 w 70"/>
                  <a:gd name="T73" fmla="*/ 53 h 223"/>
                  <a:gd name="T74" fmla="*/ 59 w 70"/>
                  <a:gd name="T75" fmla="*/ 51 h 223"/>
                  <a:gd name="T76" fmla="*/ 59 w 70"/>
                  <a:gd name="T77" fmla="*/ 45 h 223"/>
                  <a:gd name="T78" fmla="*/ 59 w 70"/>
                  <a:gd name="T79" fmla="*/ 44 h 223"/>
                  <a:gd name="T80" fmla="*/ 59 w 70"/>
                  <a:gd name="T81" fmla="*/ 35 h 223"/>
                  <a:gd name="T82" fmla="*/ 60 w 70"/>
                  <a:gd name="T83" fmla="*/ 33 h 223"/>
                  <a:gd name="T84" fmla="*/ 63 w 70"/>
                  <a:gd name="T85" fmla="*/ 26 h 223"/>
                  <a:gd name="T86" fmla="*/ 68 w 70"/>
                  <a:gd name="T87" fmla="*/ 17 h 223"/>
                  <a:gd name="T88" fmla="*/ 68 w 70"/>
                  <a:gd name="T89" fmla="*/ 10 h 223"/>
                  <a:gd name="T90" fmla="*/ 65 w 70"/>
                  <a:gd name="T91" fmla="*/ 4 h 223"/>
                  <a:gd name="T92" fmla="*/ 67 w 70"/>
                  <a:gd name="T93" fmla="*/ 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0" h="223">
                    <a:moveTo>
                      <a:pt x="0" y="223"/>
                    </a:moveTo>
                    <a:lnTo>
                      <a:pt x="0" y="220"/>
                    </a:lnTo>
                    <a:lnTo>
                      <a:pt x="1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1" y="217"/>
                    </a:lnTo>
                    <a:lnTo>
                      <a:pt x="4" y="210"/>
                    </a:lnTo>
                    <a:lnTo>
                      <a:pt x="6" y="210"/>
                    </a:lnTo>
                    <a:lnTo>
                      <a:pt x="6" y="208"/>
                    </a:lnTo>
                    <a:lnTo>
                      <a:pt x="7" y="205"/>
                    </a:lnTo>
                    <a:lnTo>
                      <a:pt x="10" y="199"/>
                    </a:lnTo>
                    <a:lnTo>
                      <a:pt x="13" y="197"/>
                    </a:lnTo>
                    <a:lnTo>
                      <a:pt x="15" y="196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8" y="190"/>
                    </a:lnTo>
                    <a:lnTo>
                      <a:pt x="18" y="188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19" y="184"/>
                    </a:lnTo>
                    <a:lnTo>
                      <a:pt x="19" y="179"/>
                    </a:lnTo>
                    <a:lnTo>
                      <a:pt x="21" y="178"/>
                    </a:lnTo>
                    <a:lnTo>
                      <a:pt x="23" y="175"/>
                    </a:lnTo>
                    <a:lnTo>
                      <a:pt x="23" y="175"/>
                    </a:lnTo>
                    <a:lnTo>
                      <a:pt x="23" y="173"/>
                    </a:lnTo>
                    <a:lnTo>
                      <a:pt x="26" y="170"/>
                    </a:lnTo>
                    <a:lnTo>
                      <a:pt x="26" y="169"/>
                    </a:lnTo>
                    <a:lnTo>
                      <a:pt x="38" y="144"/>
                    </a:lnTo>
                    <a:lnTo>
                      <a:pt x="38" y="143"/>
                    </a:lnTo>
                    <a:lnTo>
                      <a:pt x="41" y="141"/>
                    </a:lnTo>
                    <a:lnTo>
                      <a:pt x="42" y="138"/>
                    </a:lnTo>
                    <a:lnTo>
                      <a:pt x="42" y="135"/>
                    </a:lnTo>
                    <a:lnTo>
                      <a:pt x="42" y="132"/>
                    </a:lnTo>
                    <a:lnTo>
                      <a:pt x="44" y="131"/>
                    </a:lnTo>
                    <a:lnTo>
                      <a:pt x="44" y="129"/>
                    </a:lnTo>
                    <a:lnTo>
                      <a:pt x="45" y="129"/>
                    </a:lnTo>
                    <a:lnTo>
                      <a:pt x="45" y="129"/>
                    </a:lnTo>
                    <a:lnTo>
                      <a:pt x="45" y="129"/>
                    </a:lnTo>
                    <a:lnTo>
                      <a:pt x="47" y="127"/>
                    </a:lnTo>
                    <a:lnTo>
                      <a:pt x="48" y="123"/>
                    </a:lnTo>
                    <a:lnTo>
                      <a:pt x="50" y="117"/>
                    </a:lnTo>
                    <a:lnTo>
                      <a:pt x="50" y="114"/>
                    </a:lnTo>
                    <a:lnTo>
                      <a:pt x="53" y="111"/>
                    </a:lnTo>
                    <a:lnTo>
                      <a:pt x="54" y="111"/>
                    </a:lnTo>
                    <a:lnTo>
                      <a:pt x="54" y="111"/>
                    </a:lnTo>
                    <a:lnTo>
                      <a:pt x="54" y="109"/>
                    </a:lnTo>
                    <a:lnTo>
                      <a:pt x="67" y="96"/>
                    </a:lnTo>
                    <a:lnTo>
                      <a:pt x="68" y="93"/>
                    </a:lnTo>
                    <a:lnTo>
                      <a:pt x="70" y="91"/>
                    </a:lnTo>
                    <a:lnTo>
                      <a:pt x="68" y="91"/>
                    </a:lnTo>
                    <a:lnTo>
                      <a:pt x="70" y="89"/>
                    </a:lnTo>
                    <a:lnTo>
                      <a:pt x="68" y="88"/>
                    </a:lnTo>
                    <a:lnTo>
                      <a:pt x="68" y="85"/>
                    </a:lnTo>
                    <a:lnTo>
                      <a:pt x="68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5" y="79"/>
                    </a:lnTo>
                    <a:lnTo>
                      <a:pt x="63" y="77"/>
                    </a:lnTo>
                    <a:lnTo>
                      <a:pt x="63" y="76"/>
                    </a:lnTo>
                    <a:lnTo>
                      <a:pt x="63" y="74"/>
                    </a:lnTo>
                    <a:lnTo>
                      <a:pt x="63" y="74"/>
                    </a:lnTo>
                    <a:lnTo>
                      <a:pt x="62" y="71"/>
                    </a:lnTo>
                    <a:lnTo>
                      <a:pt x="62" y="71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0" y="65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1"/>
                    </a:lnTo>
                    <a:lnTo>
                      <a:pt x="59" y="47"/>
                    </a:lnTo>
                    <a:lnTo>
                      <a:pt x="59" y="45"/>
                    </a:lnTo>
                    <a:lnTo>
                      <a:pt x="59" y="45"/>
                    </a:lnTo>
                    <a:lnTo>
                      <a:pt x="59" y="44"/>
                    </a:lnTo>
                    <a:lnTo>
                      <a:pt x="59" y="44"/>
                    </a:lnTo>
                    <a:lnTo>
                      <a:pt x="59" y="35"/>
                    </a:lnTo>
                    <a:lnTo>
                      <a:pt x="60" y="33"/>
                    </a:lnTo>
                    <a:lnTo>
                      <a:pt x="60" y="33"/>
                    </a:lnTo>
                    <a:lnTo>
                      <a:pt x="60" y="29"/>
                    </a:lnTo>
                    <a:lnTo>
                      <a:pt x="63" y="26"/>
                    </a:lnTo>
                    <a:lnTo>
                      <a:pt x="63" y="24"/>
                    </a:lnTo>
                    <a:lnTo>
                      <a:pt x="68" y="17"/>
                    </a:lnTo>
                    <a:lnTo>
                      <a:pt x="68" y="13"/>
                    </a:lnTo>
                    <a:lnTo>
                      <a:pt x="68" y="10"/>
                    </a:lnTo>
                    <a:lnTo>
                      <a:pt x="67" y="7"/>
                    </a:lnTo>
                    <a:lnTo>
                      <a:pt x="65" y="4"/>
                    </a:lnTo>
                    <a:lnTo>
                      <a:pt x="65" y="3"/>
                    </a:lnTo>
                    <a:lnTo>
                      <a:pt x="67" y="1"/>
                    </a:lnTo>
                    <a:lnTo>
                      <a:pt x="6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75" name="Freeform 201">
                <a:extLst>
                  <a:ext uri="{FF2B5EF4-FFF2-40B4-BE49-F238E27FC236}">
                    <a16:creationId xmlns:a16="http://schemas.microsoft.com/office/drawing/2014/main" id="{0B6A04D5-203C-006E-32E0-CF072340C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871"/>
                <a:ext cx="92" cy="56"/>
              </a:xfrm>
              <a:custGeom>
                <a:avLst/>
                <a:gdLst>
                  <a:gd name="T0" fmla="*/ 0 w 185"/>
                  <a:gd name="T1" fmla="*/ 109 h 112"/>
                  <a:gd name="T2" fmla="*/ 4 w 185"/>
                  <a:gd name="T3" fmla="*/ 111 h 112"/>
                  <a:gd name="T4" fmla="*/ 12 w 185"/>
                  <a:gd name="T5" fmla="*/ 112 h 112"/>
                  <a:gd name="T6" fmla="*/ 18 w 185"/>
                  <a:gd name="T7" fmla="*/ 112 h 112"/>
                  <a:gd name="T8" fmla="*/ 27 w 185"/>
                  <a:gd name="T9" fmla="*/ 112 h 112"/>
                  <a:gd name="T10" fmla="*/ 30 w 185"/>
                  <a:gd name="T11" fmla="*/ 112 h 112"/>
                  <a:gd name="T12" fmla="*/ 35 w 185"/>
                  <a:gd name="T13" fmla="*/ 106 h 112"/>
                  <a:gd name="T14" fmla="*/ 41 w 185"/>
                  <a:gd name="T15" fmla="*/ 105 h 112"/>
                  <a:gd name="T16" fmla="*/ 41 w 185"/>
                  <a:gd name="T17" fmla="*/ 103 h 112"/>
                  <a:gd name="T18" fmla="*/ 44 w 185"/>
                  <a:gd name="T19" fmla="*/ 100 h 112"/>
                  <a:gd name="T20" fmla="*/ 50 w 185"/>
                  <a:gd name="T21" fmla="*/ 99 h 112"/>
                  <a:gd name="T22" fmla="*/ 54 w 185"/>
                  <a:gd name="T23" fmla="*/ 96 h 112"/>
                  <a:gd name="T24" fmla="*/ 57 w 185"/>
                  <a:gd name="T25" fmla="*/ 93 h 112"/>
                  <a:gd name="T26" fmla="*/ 62 w 185"/>
                  <a:gd name="T27" fmla="*/ 89 h 112"/>
                  <a:gd name="T28" fmla="*/ 67 w 185"/>
                  <a:gd name="T29" fmla="*/ 83 h 112"/>
                  <a:gd name="T30" fmla="*/ 70 w 185"/>
                  <a:gd name="T31" fmla="*/ 82 h 112"/>
                  <a:gd name="T32" fmla="*/ 73 w 185"/>
                  <a:gd name="T33" fmla="*/ 80 h 112"/>
                  <a:gd name="T34" fmla="*/ 73 w 185"/>
                  <a:gd name="T35" fmla="*/ 77 h 112"/>
                  <a:gd name="T36" fmla="*/ 74 w 185"/>
                  <a:gd name="T37" fmla="*/ 74 h 112"/>
                  <a:gd name="T38" fmla="*/ 74 w 185"/>
                  <a:gd name="T39" fmla="*/ 73 h 112"/>
                  <a:gd name="T40" fmla="*/ 79 w 185"/>
                  <a:gd name="T41" fmla="*/ 70 h 112"/>
                  <a:gd name="T42" fmla="*/ 91 w 185"/>
                  <a:gd name="T43" fmla="*/ 53 h 112"/>
                  <a:gd name="T44" fmla="*/ 95 w 185"/>
                  <a:gd name="T45" fmla="*/ 48 h 112"/>
                  <a:gd name="T46" fmla="*/ 98 w 185"/>
                  <a:gd name="T47" fmla="*/ 44 h 112"/>
                  <a:gd name="T48" fmla="*/ 101 w 185"/>
                  <a:gd name="T49" fmla="*/ 41 h 112"/>
                  <a:gd name="T50" fmla="*/ 106 w 185"/>
                  <a:gd name="T51" fmla="*/ 36 h 112"/>
                  <a:gd name="T52" fmla="*/ 108 w 185"/>
                  <a:gd name="T53" fmla="*/ 36 h 112"/>
                  <a:gd name="T54" fmla="*/ 111 w 185"/>
                  <a:gd name="T55" fmla="*/ 35 h 112"/>
                  <a:gd name="T56" fmla="*/ 112 w 185"/>
                  <a:gd name="T57" fmla="*/ 35 h 112"/>
                  <a:gd name="T58" fmla="*/ 120 w 185"/>
                  <a:gd name="T59" fmla="*/ 32 h 112"/>
                  <a:gd name="T60" fmla="*/ 129 w 185"/>
                  <a:gd name="T61" fmla="*/ 27 h 112"/>
                  <a:gd name="T62" fmla="*/ 133 w 185"/>
                  <a:gd name="T63" fmla="*/ 26 h 112"/>
                  <a:gd name="T64" fmla="*/ 135 w 185"/>
                  <a:gd name="T65" fmla="*/ 21 h 112"/>
                  <a:gd name="T66" fmla="*/ 136 w 185"/>
                  <a:gd name="T67" fmla="*/ 18 h 112"/>
                  <a:gd name="T68" fmla="*/ 144 w 185"/>
                  <a:gd name="T69" fmla="*/ 15 h 112"/>
                  <a:gd name="T70" fmla="*/ 147 w 185"/>
                  <a:gd name="T71" fmla="*/ 12 h 112"/>
                  <a:gd name="T72" fmla="*/ 150 w 185"/>
                  <a:gd name="T73" fmla="*/ 12 h 112"/>
                  <a:gd name="T74" fmla="*/ 153 w 185"/>
                  <a:gd name="T75" fmla="*/ 9 h 112"/>
                  <a:gd name="T76" fmla="*/ 158 w 185"/>
                  <a:gd name="T77" fmla="*/ 3 h 112"/>
                  <a:gd name="T78" fmla="*/ 161 w 185"/>
                  <a:gd name="T79" fmla="*/ 3 h 112"/>
                  <a:gd name="T80" fmla="*/ 165 w 185"/>
                  <a:gd name="T81" fmla="*/ 9 h 112"/>
                  <a:gd name="T82" fmla="*/ 168 w 185"/>
                  <a:gd name="T83" fmla="*/ 9 h 112"/>
                  <a:gd name="T84" fmla="*/ 173 w 185"/>
                  <a:gd name="T85" fmla="*/ 4 h 112"/>
                  <a:gd name="T86" fmla="*/ 174 w 185"/>
                  <a:gd name="T87" fmla="*/ 4 h 112"/>
                  <a:gd name="T88" fmla="*/ 177 w 185"/>
                  <a:gd name="T89" fmla="*/ 3 h 112"/>
                  <a:gd name="T90" fmla="*/ 177 w 185"/>
                  <a:gd name="T91" fmla="*/ 3 h 112"/>
                  <a:gd name="T92" fmla="*/ 180 w 185"/>
                  <a:gd name="T93" fmla="*/ 1 h 112"/>
                  <a:gd name="T94" fmla="*/ 182 w 185"/>
                  <a:gd name="T95" fmla="*/ 1 h 112"/>
                  <a:gd name="T96" fmla="*/ 183 w 185"/>
                  <a:gd name="T97" fmla="*/ 0 h 112"/>
                  <a:gd name="T98" fmla="*/ 0 w 185"/>
                  <a:gd name="T99" fmla="*/ 109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5" h="112">
                    <a:moveTo>
                      <a:pt x="0" y="109"/>
                    </a:moveTo>
                    <a:lnTo>
                      <a:pt x="0" y="109"/>
                    </a:lnTo>
                    <a:lnTo>
                      <a:pt x="1" y="109"/>
                    </a:lnTo>
                    <a:lnTo>
                      <a:pt x="4" y="111"/>
                    </a:lnTo>
                    <a:lnTo>
                      <a:pt x="6" y="112"/>
                    </a:lnTo>
                    <a:lnTo>
                      <a:pt x="12" y="112"/>
                    </a:lnTo>
                    <a:lnTo>
                      <a:pt x="16" y="112"/>
                    </a:lnTo>
                    <a:lnTo>
                      <a:pt x="18" y="112"/>
                    </a:lnTo>
                    <a:lnTo>
                      <a:pt x="24" y="112"/>
                    </a:lnTo>
                    <a:lnTo>
                      <a:pt x="27" y="112"/>
                    </a:lnTo>
                    <a:lnTo>
                      <a:pt x="29" y="112"/>
                    </a:lnTo>
                    <a:lnTo>
                      <a:pt x="30" y="112"/>
                    </a:lnTo>
                    <a:lnTo>
                      <a:pt x="32" y="108"/>
                    </a:lnTo>
                    <a:lnTo>
                      <a:pt x="35" y="106"/>
                    </a:lnTo>
                    <a:lnTo>
                      <a:pt x="39" y="106"/>
                    </a:lnTo>
                    <a:lnTo>
                      <a:pt x="41" y="105"/>
                    </a:lnTo>
                    <a:lnTo>
                      <a:pt x="41" y="105"/>
                    </a:lnTo>
                    <a:lnTo>
                      <a:pt x="41" y="103"/>
                    </a:lnTo>
                    <a:lnTo>
                      <a:pt x="42" y="102"/>
                    </a:lnTo>
                    <a:lnTo>
                      <a:pt x="44" y="100"/>
                    </a:lnTo>
                    <a:lnTo>
                      <a:pt x="48" y="99"/>
                    </a:lnTo>
                    <a:lnTo>
                      <a:pt x="50" y="99"/>
                    </a:lnTo>
                    <a:lnTo>
                      <a:pt x="50" y="99"/>
                    </a:lnTo>
                    <a:lnTo>
                      <a:pt x="54" y="96"/>
                    </a:lnTo>
                    <a:lnTo>
                      <a:pt x="56" y="94"/>
                    </a:lnTo>
                    <a:lnTo>
                      <a:pt x="57" y="93"/>
                    </a:lnTo>
                    <a:lnTo>
                      <a:pt x="60" y="91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0"/>
                    </a:lnTo>
                    <a:lnTo>
                      <a:pt x="73" y="79"/>
                    </a:lnTo>
                    <a:lnTo>
                      <a:pt x="73" y="77"/>
                    </a:lnTo>
                    <a:lnTo>
                      <a:pt x="73" y="76"/>
                    </a:lnTo>
                    <a:lnTo>
                      <a:pt x="74" y="74"/>
                    </a:lnTo>
                    <a:lnTo>
                      <a:pt x="74" y="74"/>
                    </a:lnTo>
                    <a:lnTo>
                      <a:pt x="74" y="73"/>
                    </a:lnTo>
                    <a:lnTo>
                      <a:pt x="77" y="71"/>
                    </a:lnTo>
                    <a:lnTo>
                      <a:pt x="79" y="70"/>
                    </a:lnTo>
                    <a:lnTo>
                      <a:pt x="80" y="65"/>
                    </a:lnTo>
                    <a:lnTo>
                      <a:pt x="91" y="53"/>
                    </a:lnTo>
                    <a:lnTo>
                      <a:pt x="92" y="51"/>
                    </a:lnTo>
                    <a:lnTo>
                      <a:pt x="95" y="48"/>
                    </a:lnTo>
                    <a:lnTo>
                      <a:pt x="98" y="44"/>
                    </a:lnTo>
                    <a:lnTo>
                      <a:pt x="98" y="44"/>
                    </a:lnTo>
                    <a:lnTo>
                      <a:pt x="101" y="42"/>
                    </a:lnTo>
                    <a:lnTo>
                      <a:pt x="101" y="41"/>
                    </a:lnTo>
                    <a:lnTo>
                      <a:pt x="104" y="39"/>
                    </a:lnTo>
                    <a:lnTo>
                      <a:pt x="106" y="36"/>
                    </a:lnTo>
                    <a:lnTo>
                      <a:pt x="108" y="36"/>
                    </a:lnTo>
                    <a:lnTo>
                      <a:pt x="108" y="36"/>
                    </a:lnTo>
                    <a:lnTo>
                      <a:pt x="111" y="35"/>
                    </a:lnTo>
                    <a:lnTo>
                      <a:pt x="111" y="35"/>
                    </a:lnTo>
                    <a:lnTo>
                      <a:pt x="112" y="35"/>
                    </a:lnTo>
                    <a:lnTo>
                      <a:pt x="112" y="35"/>
                    </a:lnTo>
                    <a:lnTo>
                      <a:pt x="118" y="33"/>
                    </a:lnTo>
                    <a:lnTo>
                      <a:pt x="120" y="32"/>
                    </a:lnTo>
                    <a:lnTo>
                      <a:pt x="123" y="30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3" y="26"/>
                    </a:lnTo>
                    <a:lnTo>
                      <a:pt x="135" y="24"/>
                    </a:lnTo>
                    <a:lnTo>
                      <a:pt x="135" y="21"/>
                    </a:lnTo>
                    <a:lnTo>
                      <a:pt x="135" y="20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44" y="15"/>
                    </a:lnTo>
                    <a:lnTo>
                      <a:pt x="145" y="13"/>
                    </a:lnTo>
                    <a:lnTo>
                      <a:pt x="147" y="12"/>
                    </a:lnTo>
                    <a:lnTo>
                      <a:pt x="150" y="12"/>
                    </a:lnTo>
                    <a:lnTo>
                      <a:pt x="150" y="12"/>
                    </a:lnTo>
                    <a:lnTo>
                      <a:pt x="152" y="10"/>
                    </a:lnTo>
                    <a:lnTo>
                      <a:pt x="153" y="9"/>
                    </a:lnTo>
                    <a:lnTo>
                      <a:pt x="153" y="6"/>
                    </a:lnTo>
                    <a:lnTo>
                      <a:pt x="158" y="3"/>
                    </a:lnTo>
                    <a:lnTo>
                      <a:pt x="159" y="3"/>
                    </a:lnTo>
                    <a:lnTo>
                      <a:pt x="161" y="3"/>
                    </a:lnTo>
                    <a:lnTo>
                      <a:pt x="164" y="6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71" y="6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4"/>
                    </a:lnTo>
                    <a:lnTo>
                      <a:pt x="176" y="3"/>
                    </a:lnTo>
                    <a:lnTo>
                      <a:pt x="177" y="3"/>
                    </a:lnTo>
                    <a:lnTo>
                      <a:pt x="177" y="3"/>
                    </a:lnTo>
                    <a:lnTo>
                      <a:pt x="177" y="3"/>
                    </a:lnTo>
                    <a:lnTo>
                      <a:pt x="180" y="1"/>
                    </a:lnTo>
                    <a:lnTo>
                      <a:pt x="180" y="1"/>
                    </a:lnTo>
                    <a:lnTo>
                      <a:pt x="180" y="1"/>
                    </a:lnTo>
                    <a:lnTo>
                      <a:pt x="182" y="1"/>
                    </a:lnTo>
                    <a:lnTo>
                      <a:pt x="183" y="0"/>
                    </a:lnTo>
                    <a:lnTo>
                      <a:pt x="183" y="0"/>
                    </a:lnTo>
                    <a:lnTo>
                      <a:pt x="185" y="0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76" name="Freeform 202">
                <a:extLst>
                  <a:ext uri="{FF2B5EF4-FFF2-40B4-BE49-F238E27FC236}">
                    <a16:creationId xmlns:a16="http://schemas.microsoft.com/office/drawing/2014/main" id="{07422706-B29B-AC90-632F-BFDA9FA45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871"/>
                <a:ext cx="92" cy="56"/>
              </a:xfrm>
              <a:custGeom>
                <a:avLst/>
                <a:gdLst>
                  <a:gd name="T0" fmla="*/ 0 w 185"/>
                  <a:gd name="T1" fmla="*/ 109 h 112"/>
                  <a:gd name="T2" fmla="*/ 4 w 185"/>
                  <a:gd name="T3" fmla="*/ 111 h 112"/>
                  <a:gd name="T4" fmla="*/ 12 w 185"/>
                  <a:gd name="T5" fmla="*/ 112 h 112"/>
                  <a:gd name="T6" fmla="*/ 18 w 185"/>
                  <a:gd name="T7" fmla="*/ 112 h 112"/>
                  <a:gd name="T8" fmla="*/ 27 w 185"/>
                  <a:gd name="T9" fmla="*/ 112 h 112"/>
                  <a:gd name="T10" fmla="*/ 30 w 185"/>
                  <a:gd name="T11" fmla="*/ 112 h 112"/>
                  <a:gd name="T12" fmla="*/ 35 w 185"/>
                  <a:gd name="T13" fmla="*/ 106 h 112"/>
                  <a:gd name="T14" fmla="*/ 41 w 185"/>
                  <a:gd name="T15" fmla="*/ 105 h 112"/>
                  <a:gd name="T16" fmla="*/ 41 w 185"/>
                  <a:gd name="T17" fmla="*/ 103 h 112"/>
                  <a:gd name="T18" fmla="*/ 44 w 185"/>
                  <a:gd name="T19" fmla="*/ 100 h 112"/>
                  <a:gd name="T20" fmla="*/ 50 w 185"/>
                  <a:gd name="T21" fmla="*/ 99 h 112"/>
                  <a:gd name="T22" fmla="*/ 54 w 185"/>
                  <a:gd name="T23" fmla="*/ 96 h 112"/>
                  <a:gd name="T24" fmla="*/ 57 w 185"/>
                  <a:gd name="T25" fmla="*/ 93 h 112"/>
                  <a:gd name="T26" fmla="*/ 62 w 185"/>
                  <a:gd name="T27" fmla="*/ 89 h 112"/>
                  <a:gd name="T28" fmla="*/ 67 w 185"/>
                  <a:gd name="T29" fmla="*/ 83 h 112"/>
                  <a:gd name="T30" fmla="*/ 70 w 185"/>
                  <a:gd name="T31" fmla="*/ 82 h 112"/>
                  <a:gd name="T32" fmla="*/ 73 w 185"/>
                  <a:gd name="T33" fmla="*/ 80 h 112"/>
                  <a:gd name="T34" fmla="*/ 73 w 185"/>
                  <a:gd name="T35" fmla="*/ 77 h 112"/>
                  <a:gd name="T36" fmla="*/ 74 w 185"/>
                  <a:gd name="T37" fmla="*/ 74 h 112"/>
                  <a:gd name="T38" fmla="*/ 74 w 185"/>
                  <a:gd name="T39" fmla="*/ 73 h 112"/>
                  <a:gd name="T40" fmla="*/ 79 w 185"/>
                  <a:gd name="T41" fmla="*/ 70 h 112"/>
                  <a:gd name="T42" fmla="*/ 91 w 185"/>
                  <a:gd name="T43" fmla="*/ 53 h 112"/>
                  <a:gd name="T44" fmla="*/ 95 w 185"/>
                  <a:gd name="T45" fmla="*/ 48 h 112"/>
                  <a:gd name="T46" fmla="*/ 98 w 185"/>
                  <a:gd name="T47" fmla="*/ 44 h 112"/>
                  <a:gd name="T48" fmla="*/ 101 w 185"/>
                  <a:gd name="T49" fmla="*/ 41 h 112"/>
                  <a:gd name="T50" fmla="*/ 106 w 185"/>
                  <a:gd name="T51" fmla="*/ 36 h 112"/>
                  <a:gd name="T52" fmla="*/ 108 w 185"/>
                  <a:gd name="T53" fmla="*/ 36 h 112"/>
                  <a:gd name="T54" fmla="*/ 111 w 185"/>
                  <a:gd name="T55" fmla="*/ 35 h 112"/>
                  <a:gd name="T56" fmla="*/ 112 w 185"/>
                  <a:gd name="T57" fmla="*/ 35 h 112"/>
                  <a:gd name="T58" fmla="*/ 120 w 185"/>
                  <a:gd name="T59" fmla="*/ 32 h 112"/>
                  <a:gd name="T60" fmla="*/ 129 w 185"/>
                  <a:gd name="T61" fmla="*/ 27 h 112"/>
                  <a:gd name="T62" fmla="*/ 133 w 185"/>
                  <a:gd name="T63" fmla="*/ 26 h 112"/>
                  <a:gd name="T64" fmla="*/ 135 w 185"/>
                  <a:gd name="T65" fmla="*/ 21 h 112"/>
                  <a:gd name="T66" fmla="*/ 136 w 185"/>
                  <a:gd name="T67" fmla="*/ 18 h 112"/>
                  <a:gd name="T68" fmla="*/ 144 w 185"/>
                  <a:gd name="T69" fmla="*/ 15 h 112"/>
                  <a:gd name="T70" fmla="*/ 147 w 185"/>
                  <a:gd name="T71" fmla="*/ 12 h 112"/>
                  <a:gd name="T72" fmla="*/ 150 w 185"/>
                  <a:gd name="T73" fmla="*/ 12 h 112"/>
                  <a:gd name="T74" fmla="*/ 153 w 185"/>
                  <a:gd name="T75" fmla="*/ 9 h 112"/>
                  <a:gd name="T76" fmla="*/ 158 w 185"/>
                  <a:gd name="T77" fmla="*/ 3 h 112"/>
                  <a:gd name="T78" fmla="*/ 161 w 185"/>
                  <a:gd name="T79" fmla="*/ 3 h 112"/>
                  <a:gd name="T80" fmla="*/ 165 w 185"/>
                  <a:gd name="T81" fmla="*/ 9 h 112"/>
                  <a:gd name="T82" fmla="*/ 168 w 185"/>
                  <a:gd name="T83" fmla="*/ 9 h 112"/>
                  <a:gd name="T84" fmla="*/ 173 w 185"/>
                  <a:gd name="T85" fmla="*/ 4 h 112"/>
                  <a:gd name="T86" fmla="*/ 174 w 185"/>
                  <a:gd name="T87" fmla="*/ 4 h 112"/>
                  <a:gd name="T88" fmla="*/ 177 w 185"/>
                  <a:gd name="T89" fmla="*/ 3 h 112"/>
                  <a:gd name="T90" fmla="*/ 177 w 185"/>
                  <a:gd name="T91" fmla="*/ 3 h 112"/>
                  <a:gd name="T92" fmla="*/ 180 w 185"/>
                  <a:gd name="T93" fmla="*/ 1 h 112"/>
                  <a:gd name="T94" fmla="*/ 182 w 185"/>
                  <a:gd name="T95" fmla="*/ 1 h 112"/>
                  <a:gd name="T96" fmla="*/ 183 w 185"/>
                  <a:gd name="T97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5" h="112">
                    <a:moveTo>
                      <a:pt x="0" y="109"/>
                    </a:moveTo>
                    <a:lnTo>
                      <a:pt x="0" y="109"/>
                    </a:lnTo>
                    <a:lnTo>
                      <a:pt x="1" y="109"/>
                    </a:lnTo>
                    <a:lnTo>
                      <a:pt x="4" y="111"/>
                    </a:lnTo>
                    <a:lnTo>
                      <a:pt x="6" y="112"/>
                    </a:lnTo>
                    <a:lnTo>
                      <a:pt x="12" y="112"/>
                    </a:lnTo>
                    <a:lnTo>
                      <a:pt x="16" y="112"/>
                    </a:lnTo>
                    <a:lnTo>
                      <a:pt x="18" y="112"/>
                    </a:lnTo>
                    <a:lnTo>
                      <a:pt x="24" y="112"/>
                    </a:lnTo>
                    <a:lnTo>
                      <a:pt x="27" y="112"/>
                    </a:lnTo>
                    <a:lnTo>
                      <a:pt x="29" y="112"/>
                    </a:lnTo>
                    <a:lnTo>
                      <a:pt x="30" y="112"/>
                    </a:lnTo>
                    <a:lnTo>
                      <a:pt x="32" y="108"/>
                    </a:lnTo>
                    <a:lnTo>
                      <a:pt x="35" y="106"/>
                    </a:lnTo>
                    <a:lnTo>
                      <a:pt x="39" y="106"/>
                    </a:lnTo>
                    <a:lnTo>
                      <a:pt x="41" y="105"/>
                    </a:lnTo>
                    <a:lnTo>
                      <a:pt x="41" y="105"/>
                    </a:lnTo>
                    <a:lnTo>
                      <a:pt x="41" y="103"/>
                    </a:lnTo>
                    <a:lnTo>
                      <a:pt x="42" y="102"/>
                    </a:lnTo>
                    <a:lnTo>
                      <a:pt x="44" y="100"/>
                    </a:lnTo>
                    <a:lnTo>
                      <a:pt x="48" y="99"/>
                    </a:lnTo>
                    <a:lnTo>
                      <a:pt x="50" y="99"/>
                    </a:lnTo>
                    <a:lnTo>
                      <a:pt x="50" y="99"/>
                    </a:lnTo>
                    <a:lnTo>
                      <a:pt x="54" y="96"/>
                    </a:lnTo>
                    <a:lnTo>
                      <a:pt x="56" y="94"/>
                    </a:lnTo>
                    <a:lnTo>
                      <a:pt x="57" y="93"/>
                    </a:lnTo>
                    <a:lnTo>
                      <a:pt x="60" y="91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0"/>
                    </a:lnTo>
                    <a:lnTo>
                      <a:pt x="73" y="79"/>
                    </a:lnTo>
                    <a:lnTo>
                      <a:pt x="73" y="77"/>
                    </a:lnTo>
                    <a:lnTo>
                      <a:pt x="73" y="76"/>
                    </a:lnTo>
                    <a:lnTo>
                      <a:pt x="74" y="74"/>
                    </a:lnTo>
                    <a:lnTo>
                      <a:pt x="74" y="74"/>
                    </a:lnTo>
                    <a:lnTo>
                      <a:pt x="74" y="73"/>
                    </a:lnTo>
                    <a:lnTo>
                      <a:pt x="77" y="71"/>
                    </a:lnTo>
                    <a:lnTo>
                      <a:pt x="79" y="70"/>
                    </a:lnTo>
                    <a:lnTo>
                      <a:pt x="80" y="65"/>
                    </a:lnTo>
                    <a:lnTo>
                      <a:pt x="91" y="53"/>
                    </a:lnTo>
                    <a:lnTo>
                      <a:pt x="92" y="51"/>
                    </a:lnTo>
                    <a:lnTo>
                      <a:pt x="95" y="48"/>
                    </a:lnTo>
                    <a:lnTo>
                      <a:pt x="98" y="44"/>
                    </a:lnTo>
                    <a:lnTo>
                      <a:pt x="98" y="44"/>
                    </a:lnTo>
                    <a:lnTo>
                      <a:pt x="101" y="42"/>
                    </a:lnTo>
                    <a:lnTo>
                      <a:pt x="101" y="41"/>
                    </a:lnTo>
                    <a:lnTo>
                      <a:pt x="104" y="39"/>
                    </a:lnTo>
                    <a:lnTo>
                      <a:pt x="106" y="36"/>
                    </a:lnTo>
                    <a:lnTo>
                      <a:pt x="108" y="36"/>
                    </a:lnTo>
                    <a:lnTo>
                      <a:pt x="108" y="36"/>
                    </a:lnTo>
                    <a:lnTo>
                      <a:pt x="111" y="35"/>
                    </a:lnTo>
                    <a:lnTo>
                      <a:pt x="111" y="35"/>
                    </a:lnTo>
                    <a:lnTo>
                      <a:pt x="112" y="35"/>
                    </a:lnTo>
                    <a:lnTo>
                      <a:pt x="112" y="35"/>
                    </a:lnTo>
                    <a:lnTo>
                      <a:pt x="118" y="33"/>
                    </a:lnTo>
                    <a:lnTo>
                      <a:pt x="120" y="32"/>
                    </a:lnTo>
                    <a:lnTo>
                      <a:pt x="123" y="30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3" y="26"/>
                    </a:lnTo>
                    <a:lnTo>
                      <a:pt x="135" y="24"/>
                    </a:lnTo>
                    <a:lnTo>
                      <a:pt x="135" y="21"/>
                    </a:lnTo>
                    <a:lnTo>
                      <a:pt x="135" y="20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44" y="15"/>
                    </a:lnTo>
                    <a:lnTo>
                      <a:pt x="145" y="13"/>
                    </a:lnTo>
                    <a:lnTo>
                      <a:pt x="147" y="12"/>
                    </a:lnTo>
                    <a:lnTo>
                      <a:pt x="150" y="12"/>
                    </a:lnTo>
                    <a:lnTo>
                      <a:pt x="150" y="12"/>
                    </a:lnTo>
                    <a:lnTo>
                      <a:pt x="152" y="10"/>
                    </a:lnTo>
                    <a:lnTo>
                      <a:pt x="153" y="9"/>
                    </a:lnTo>
                    <a:lnTo>
                      <a:pt x="153" y="6"/>
                    </a:lnTo>
                    <a:lnTo>
                      <a:pt x="158" y="3"/>
                    </a:lnTo>
                    <a:lnTo>
                      <a:pt x="159" y="3"/>
                    </a:lnTo>
                    <a:lnTo>
                      <a:pt x="161" y="3"/>
                    </a:lnTo>
                    <a:lnTo>
                      <a:pt x="164" y="6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71" y="6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4"/>
                    </a:lnTo>
                    <a:lnTo>
                      <a:pt x="176" y="3"/>
                    </a:lnTo>
                    <a:lnTo>
                      <a:pt x="177" y="3"/>
                    </a:lnTo>
                    <a:lnTo>
                      <a:pt x="177" y="3"/>
                    </a:lnTo>
                    <a:lnTo>
                      <a:pt x="177" y="3"/>
                    </a:lnTo>
                    <a:lnTo>
                      <a:pt x="180" y="1"/>
                    </a:lnTo>
                    <a:lnTo>
                      <a:pt x="180" y="1"/>
                    </a:lnTo>
                    <a:lnTo>
                      <a:pt x="180" y="1"/>
                    </a:lnTo>
                    <a:lnTo>
                      <a:pt x="182" y="1"/>
                    </a:lnTo>
                    <a:lnTo>
                      <a:pt x="183" y="0"/>
                    </a:lnTo>
                    <a:lnTo>
                      <a:pt x="183" y="0"/>
                    </a:lnTo>
                    <a:lnTo>
                      <a:pt x="18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77" name="Freeform 203">
                <a:extLst>
                  <a:ext uri="{FF2B5EF4-FFF2-40B4-BE49-F238E27FC236}">
                    <a16:creationId xmlns:a16="http://schemas.microsoft.com/office/drawing/2014/main" id="{E1AB8D9A-9EDA-85DB-F3E3-47364A823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3854"/>
                <a:ext cx="32" cy="17"/>
              </a:xfrm>
              <a:custGeom>
                <a:avLst/>
                <a:gdLst>
                  <a:gd name="T0" fmla="*/ 2 w 66"/>
                  <a:gd name="T1" fmla="*/ 34 h 34"/>
                  <a:gd name="T2" fmla="*/ 0 w 66"/>
                  <a:gd name="T3" fmla="*/ 32 h 34"/>
                  <a:gd name="T4" fmla="*/ 2 w 66"/>
                  <a:gd name="T5" fmla="*/ 31 h 34"/>
                  <a:gd name="T6" fmla="*/ 2 w 66"/>
                  <a:gd name="T7" fmla="*/ 31 h 34"/>
                  <a:gd name="T8" fmla="*/ 3 w 66"/>
                  <a:gd name="T9" fmla="*/ 28 h 34"/>
                  <a:gd name="T10" fmla="*/ 3 w 66"/>
                  <a:gd name="T11" fmla="*/ 28 h 34"/>
                  <a:gd name="T12" fmla="*/ 3 w 66"/>
                  <a:gd name="T13" fmla="*/ 26 h 34"/>
                  <a:gd name="T14" fmla="*/ 5 w 66"/>
                  <a:gd name="T15" fmla="*/ 25 h 34"/>
                  <a:gd name="T16" fmla="*/ 9 w 66"/>
                  <a:gd name="T17" fmla="*/ 19 h 34"/>
                  <a:gd name="T18" fmla="*/ 11 w 66"/>
                  <a:gd name="T19" fmla="*/ 19 h 34"/>
                  <a:gd name="T20" fmla="*/ 13 w 66"/>
                  <a:gd name="T21" fmla="*/ 19 h 34"/>
                  <a:gd name="T22" fmla="*/ 13 w 66"/>
                  <a:gd name="T23" fmla="*/ 17 h 34"/>
                  <a:gd name="T24" fmla="*/ 14 w 66"/>
                  <a:gd name="T25" fmla="*/ 16 h 34"/>
                  <a:gd name="T26" fmla="*/ 16 w 66"/>
                  <a:gd name="T27" fmla="*/ 16 h 34"/>
                  <a:gd name="T28" fmla="*/ 17 w 66"/>
                  <a:gd name="T29" fmla="*/ 16 h 34"/>
                  <a:gd name="T30" fmla="*/ 17 w 66"/>
                  <a:gd name="T31" fmla="*/ 14 h 34"/>
                  <a:gd name="T32" fmla="*/ 17 w 66"/>
                  <a:gd name="T33" fmla="*/ 11 h 34"/>
                  <a:gd name="T34" fmla="*/ 22 w 66"/>
                  <a:gd name="T35" fmla="*/ 14 h 34"/>
                  <a:gd name="T36" fmla="*/ 23 w 66"/>
                  <a:gd name="T37" fmla="*/ 23 h 34"/>
                  <a:gd name="T38" fmla="*/ 28 w 66"/>
                  <a:gd name="T39" fmla="*/ 26 h 34"/>
                  <a:gd name="T40" fmla="*/ 32 w 66"/>
                  <a:gd name="T41" fmla="*/ 26 h 34"/>
                  <a:gd name="T42" fmla="*/ 37 w 66"/>
                  <a:gd name="T43" fmla="*/ 17 h 34"/>
                  <a:gd name="T44" fmla="*/ 41 w 66"/>
                  <a:gd name="T45" fmla="*/ 17 h 34"/>
                  <a:gd name="T46" fmla="*/ 46 w 66"/>
                  <a:gd name="T47" fmla="*/ 11 h 34"/>
                  <a:gd name="T48" fmla="*/ 46 w 66"/>
                  <a:gd name="T49" fmla="*/ 3 h 34"/>
                  <a:gd name="T50" fmla="*/ 49 w 66"/>
                  <a:gd name="T51" fmla="*/ 0 h 34"/>
                  <a:gd name="T52" fmla="*/ 53 w 66"/>
                  <a:gd name="T53" fmla="*/ 2 h 34"/>
                  <a:gd name="T54" fmla="*/ 57 w 66"/>
                  <a:gd name="T55" fmla="*/ 5 h 34"/>
                  <a:gd name="T56" fmla="*/ 63 w 66"/>
                  <a:gd name="T57" fmla="*/ 3 h 34"/>
                  <a:gd name="T58" fmla="*/ 66 w 66"/>
                  <a:gd name="T59" fmla="*/ 0 h 34"/>
                  <a:gd name="T60" fmla="*/ 2 w 66"/>
                  <a:gd name="T6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6" h="34">
                    <a:moveTo>
                      <a:pt x="2" y="34"/>
                    </a:moveTo>
                    <a:lnTo>
                      <a:pt x="0" y="32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3" y="26"/>
                    </a:lnTo>
                    <a:lnTo>
                      <a:pt x="5" y="25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3" y="17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7" y="16"/>
                    </a:lnTo>
                    <a:lnTo>
                      <a:pt x="17" y="14"/>
                    </a:lnTo>
                    <a:lnTo>
                      <a:pt x="17" y="11"/>
                    </a:lnTo>
                    <a:lnTo>
                      <a:pt x="22" y="14"/>
                    </a:lnTo>
                    <a:lnTo>
                      <a:pt x="23" y="23"/>
                    </a:lnTo>
                    <a:lnTo>
                      <a:pt x="28" y="26"/>
                    </a:lnTo>
                    <a:lnTo>
                      <a:pt x="32" y="26"/>
                    </a:lnTo>
                    <a:lnTo>
                      <a:pt x="37" y="17"/>
                    </a:lnTo>
                    <a:lnTo>
                      <a:pt x="41" y="17"/>
                    </a:lnTo>
                    <a:lnTo>
                      <a:pt x="46" y="11"/>
                    </a:lnTo>
                    <a:lnTo>
                      <a:pt x="46" y="3"/>
                    </a:lnTo>
                    <a:lnTo>
                      <a:pt x="49" y="0"/>
                    </a:lnTo>
                    <a:lnTo>
                      <a:pt x="53" y="2"/>
                    </a:lnTo>
                    <a:lnTo>
                      <a:pt x="57" y="5"/>
                    </a:lnTo>
                    <a:lnTo>
                      <a:pt x="63" y="3"/>
                    </a:lnTo>
                    <a:lnTo>
                      <a:pt x="66" y="0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78" name="Freeform 204">
                <a:extLst>
                  <a:ext uri="{FF2B5EF4-FFF2-40B4-BE49-F238E27FC236}">
                    <a16:creationId xmlns:a16="http://schemas.microsoft.com/office/drawing/2014/main" id="{18958E7E-78BF-CF05-5949-41FF9F5BE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3854"/>
                <a:ext cx="32" cy="17"/>
              </a:xfrm>
              <a:custGeom>
                <a:avLst/>
                <a:gdLst>
                  <a:gd name="T0" fmla="*/ 2 w 66"/>
                  <a:gd name="T1" fmla="*/ 34 h 34"/>
                  <a:gd name="T2" fmla="*/ 0 w 66"/>
                  <a:gd name="T3" fmla="*/ 32 h 34"/>
                  <a:gd name="T4" fmla="*/ 2 w 66"/>
                  <a:gd name="T5" fmla="*/ 31 h 34"/>
                  <a:gd name="T6" fmla="*/ 2 w 66"/>
                  <a:gd name="T7" fmla="*/ 31 h 34"/>
                  <a:gd name="T8" fmla="*/ 3 w 66"/>
                  <a:gd name="T9" fmla="*/ 28 h 34"/>
                  <a:gd name="T10" fmla="*/ 3 w 66"/>
                  <a:gd name="T11" fmla="*/ 28 h 34"/>
                  <a:gd name="T12" fmla="*/ 3 w 66"/>
                  <a:gd name="T13" fmla="*/ 26 h 34"/>
                  <a:gd name="T14" fmla="*/ 5 w 66"/>
                  <a:gd name="T15" fmla="*/ 25 h 34"/>
                  <a:gd name="T16" fmla="*/ 9 w 66"/>
                  <a:gd name="T17" fmla="*/ 19 h 34"/>
                  <a:gd name="T18" fmla="*/ 11 w 66"/>
                  <a:gd name="T19" fmla="*/ 19 h 34"/>
                  <a:gd name="T20" fmla="*/ 13 w 66"/>
                  <a:gd name="T21" fmla="*/ 19 h 34"/>
                  <a:gd name="T22" fmla="*/ 13 w 66"/>
                  <a:gd name="T23" fmla="*/ 17 h 34"/>
                  <a:gd name="T24" fmla="*/ 14 w 66"/>
                  <a:gd name="T25" fmla="*/ 16 h 34"/>
                  <a:gd name="T26" fmla="*/ 16 w 66"/>
                  <a:gd name="T27" fmla="*/ 16 h 34"/>
                  <a:gd name="T28" fmla="*/ 17 w 66"/>
                  <a:gd name="T29" fmla="*/ 16 h 34"/>
                  <a:gd name="T30" fmla="*/ 17 w 66"/>
                  <a:gd name="T31" fmla="*/ 14 h 34"/>
                  <a:gd name="T32" fmla="*/ 17 w 66"/>
                  <a:gd name="T33" fmla="*/ 11 h 34"/>
                  <a:gd name="T34" fmla="*/ 22 w 66"/>
                  <a:gd name="T35" fmla="*/ 14 h 34"/>
                  <a:gd name="T36" fmla="*/ 23 w 66"/>
                  <a:gd name="T37" fmla="*/ 23 h 34"/>
                  <a:gd name="T38" fmla="*/ 28 w 66"/>
                  <a:gd name="T39" fmla="*/ 26 h 34"/>
                  <a:gd name="T40" fmla="*/ 32 w 66"/>
                  <a:gd name="T41" fmla="*/ 26 h 34"/>
                  <a:gd name="T42" fmla="*/ 37 w 66"/>
                  <a:gd name="T43" fmla="*/ 17 h 34"/>
                  <a:gd name="T44" fmla="*/ 41 w 66"/>
                  <a:gd name="T45" fmla="*/ 17 h 34"/>
                  <a:gd name="T46" fmla="*/ 46 w 66"/>
                  <a:gd name="T47" fmla="*/ 11 h 34"/>
                  <a:gd name="T48" fmla="*/ 46 w 66"/>
                  <a:gd name="T49" fmla="*/ 3 h 34"/>
                  <a:gd name="T50" fmla="*/ 49 w 66"/>
                  <a:gd name="T51" fmla="*/ 0 h 34"/>
                  <a:gd name="T52" fmla="*/ 53 w 66"/>
                  <a:gd name="T53" fmla="*/ 2 h 34"/>
                  <a:gd name="T54" fmla="*/ 57 w 66"/>
                  <a:gd name="T55" fmla="*/ 5 h 34"/>
                  <a:gd name="T56" fmla="*/ 63 w 66"/>
                  <a:gd name="T57" fmla="*/ 3 h 34"/>
                  <a:gd name="T58" fmla="*/ 66 w 66"/>
                  <a:gd name="T5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" h="34">
                    <a:moveTo>
                      <a:pt x="2" y="34"/>
                    </a:moveTo>
                    <a:lnTo>
                      <a:pt x="0" y="32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3" y="26"/>
                    </a:lnTo>
                    <a:lnTo>
                      <a:pt x="5" y="25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3" y="17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7" y="16"/>
                    </a:lnTo>
                    <a:lnTo>
                      <a:pt x="17" y="14"/>
                    </a:lnTo>
                    <a:lnTo>
                      <a:pt x="17" y="11"/>
                    </a:lnTo>
                    <a:lnTo>
                      <a:pt x="22" y="14"/>
                    </a:lnTo>
                    <a:lnTo>
                      <a:pt x="23" y="23"/>
                    </a:lnTo>
                    <a:lnTo>
                      <a:pt x="28" y="26"/>
                    </a:lnTo>
                    <a:lnTo>
                      <a:pt x="32" y="26"/>
                    </a:lnTo>
                    <a:lnTo>
                      <a:pt x="37" y="17"/>
                    </a:lnTo>
                    <a:lnTo>
                      <a:pt x="41" y="17"/>
                    </a:lnTo>
                    <a:lnTo>
                      <a:pt x="46" y="11"/>
                    </a:lnTo>
                    <a:lnTo>
                      <a:pt x="46" y="3"/>
                    </a:lnTo>
                    <a:lnTo>
                      <a:pt x="49" y="0"/>
                    </a:lnTo>
                    <a:lnTo>
                      <a:pt x="53" y="2"/>
                    </a:lnTo>
                    <a:lnTo>
                      <a:pt x="57" y="5"/>
                    </a:lnTo>
                    <a:lnTo>
                      <a:pt x="63" y="3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7" name="Group 406">
              <a:extLst>
                <a:ext uri="{FF2B5EF4-FFF2-40B4-BE49-F238E27FC236}">
                  <a16:creationId xmlns:a16="http://schemas.microsoft.com/office/drawing/2014/main" id="{2A988E80-C044-3729-0D7A-2C42DC30B5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9" y="3790"/>
              <a:ext cx="1277" cy="529"/>
              <a:chOff x="3099" y="3790"/>
              <a:chExt cx="1277" cy="529"/>
            </a:xfrm>
          </p:grpSpPr>
          <p:sp>
            <p:nvSpPr>
              <p:cNvPr id="6579" name="Freeform 206">
                <a:extLst>
                  <a:ext uri="{FF2B5EF4-FFF2-40B4-BE49-F238E27FC236}">
                    <a16:creationId xmlns:a16="http://schemas.microsoft.com/office/drawing/2014/main" id="{F1F44D45-6E4C-D952-C1CE-94FA2E8F7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3855"/>
                <a:ext cx="28" cy="46"/>
              </a:xfrm>
              <a:custGeom>
                <a:avLst/>
                <a:gdLst>
                  <a:gd name="T0" fmla="*/ 0 w 56"/>
                  <a:gd name="T1" fmla="*/ 0 h 93"/>
                  <a:gd name="T2" fmla="*/ 1 w 56"/>
                  <a:gd name="T3" fmla="*/ 1 h 93"/>
                  <a:gd name="T4" fmla="*/ 3 w 56"/>
                  <a:gd name="T5" fmla="*/ 1 h 93"/>
                  <a:gd name="T6" fmla="*/ 4 w 56"/>
                  <a:gd name="T7" fmla="*/ 1 h 93"/>
                  <a:gd name="T8" fmla="*/ 4 w 56"/>
                  <a:gd name="T9" fmla="*/ 3 h 93"/>
                  <a:gd name="T10" fmla="*/ 9 w 56"/>
                  <a:gd name="T11" fmla="*/ 7 h 93"/>
                  <a:gd name="T12" fmla="*/ 9 w 56"/>
                  <a:gd name="T13" fmla="*/ 7 h 93"/>
                  <a:gd name="T14" fmla="*/ 10 w 56"/>
                  <a:gd name="T15" fmla="*/ 9 h 93"/>
                  <a:gd name="T16" fmla="*/ 10 w 56"/>
                  <a:gd name="T17" fmla="*/ 11 h 93"/>
                  <a:gd name="T18" fmla="*/ 12 w 56"/>
                  <a:gd name="T19" fmla="*/ 11 h 93"/>
                  <a:gd name="T20" fmla="*/ 12 w 56"/>
                  <a:gd name="T21" fmla="*/ 11 h 93"/>
                  <a:gd name="T22" fmla="*/ 16 w 56"/>
                  <a:gd name="T23" fmla="*/ 15 h 93"/>
                  <a:gd name="T24" fmla="*/ 16 w 56"/>
                  <a:gd name="T25" fmla="*/ 15 h 93"/>
                  <a:gd name="T26" fmla="*/ 18 w 56"/>
                  <a:gd name="T27" fmla="*/ 15 h 93"/>
                  <a:gd name="T28" fmla="*/ 18 w 56"/>
                  <a:gd name="T29" fmla="*/ 17 h 93"/>
                  <a:gd name="T30" fmla="*/ 18 w 56"/>
                  <a:gd name="T31" fmla="*/ 17 h 93"/>
                  <a:gd name="T32" fmla="*/ 19 w 56"/>
                  <a:gd name="T33" fmla="*/ 18 h 93"/>
                  <a:gd name="T34" fmla="*/ 19 w 56"/>
                  <a:gd name="T35" fmla="*/ 18 h 93"/>
                  <a:gd name="T36" fmla="*/ 19 w 56"/>
                  <a:gd name="T37" fmla="*/ 18 h 93"/>
                  <a:gd name="T38" fmla="*/ 21 w 56"/>
                  <a:gd name="T39" fmla="*/ 20 h 93"/>
                  <a:gd name="T40" fmla="*/ 22 w 56"/>
                  <a:gd name="T41" fmla="*/ 21 h 93"/>
                  <a:gd name="T42" fmla="*/ 22 w 56"/>
                  <a:gd name="T43" fmla="*/ 21 h 93"/>
                  <a:gd name="T44" fmla="*/ 22 w 56"/>
                  <a:gd name="T45" fmla="*/ 24 h 93"/>
                  <a:gd name="T46" fmla="*/ 25 w 56"/>
                  <a:gd name="T47" fmla="*/ 26 h 93"/>
                  <a:gd name="T48" fmla="*/ 25 w 56"/>
                  <a:gd name="T49" fmla="*/ 26 h 93"/>
                  <a:gd name="T50" fmla="*/ 27 w 56"/>
                  <a:gd name="T51" fmla="*/ 27 h 93"/>
                  <a:gd name="T52" fmla="*/ 28 w 56"/>
                  <a:gd name="T53" fmla="*/ 29 h 93"/>
                  <a:gd name="T54" fmla="*/ 28 w 56"/>
                  <a:gd name="T55" fmla="*/ 32 h 93"/>
                  <a:gd name="T56" fmla="*/ 28 w 56"/>
                  <a:gd name="T57" fmla="*/ 32 h 93"/>
                  <a:gd name="T58" fmla="*/ 30 w 56"/>
                  <a:gd name="T59" fmla="*/ 32 h 93"/>
                  <a:gd name="T60" fmla="*/ 32 w 56"/>
                  <a:gd name="T61" fmla="*/ 32 h 93"/>
                  <a:gd name="T62" fmla="*/ 32 w 56"/>
                  <a:gd name="T63" fmla="*/ 35 h 93"/>
                  <a:gd name="T64" fmla="*/ 32 w 56"/>
                  <a:gd name="T65" fmla="*/ 35 h 93"/>
                  <a:gd name="T66" fmla="*/ 32 w 56"/>
                  <a:gd name="T67" fmla="*/ 38 h 93"/>
                  <a:gd name="T68" fmla="*/ 35 w 56"/>
                  <a:gd name="T69" fmla="*/ 41 h 93"/>
                  <a:gd name="T70" fmla="*/ 36 w 56"/>
                  <a:gd name="T71" fmla="*/ 44 h 93"/>
                  <a:gd name="T72" fmla="*/ 36 w 56"/>
                  <a:gd name="T73" fmla="*/ 44 h 93"/>
                  <a:gd name="T74" fmla="*/ 36 w 56"/>
                  <a:gd name="T75" fmla="*/ 44 h 93"/>
                  <a:gd name="T76" fmla="*/ 36 w 56"/>
                  <a:gd name="T77" fmla="*/ 47 h 93"/>
                  <a:gd name="T78" fmla="*/ 36 w 56"/>
                  <a:gd name="T79" fmla="*/ 47 h 93"/>
                  <a:gd name="T80" fmla="*/ 38 w 56"/>
                  <a:gd name="T81" fmla="*/ 47 h 93"/>
                  <a:gd name="T82" fmla="*/ 38 w 56"/>
                  <a:gd name="T83" fmla="*/ 49 h 93"/>
                  <a:gd name="T84" fmla="*/ 42 w 56"/>
                  <a:gd name="T85" fmla="*/ 53 h 93"/>
                  <a:gd name="T86" fmla="*/ 42 w 56"/>
                  <a:gd name="T87" fmla="*/ 55 h 93"/>
                  <a:gd name="T88" fmla="*/ 42 w 56"/>
                  <a:gd name="T89" fmla="*/ 55 h 93"/>
                  <a:gd name="T90" fmla="*/ 44 w 56"/>
                  <a:gd name="T91" fmla="*/ 58 h 93"/>
                  <a:gd name="T92" fmla="*/ 44 w 56"/>
                  <a:gd name="T93" fmla="*/ 58 h 93"/>
                  <a:gd name="T94" fmla="*/ 44 w 56"/>
                  <a:gd name="T95" fmla="*/ 59 h 93"/>
                  <a:gd name="T96" fmla="*/ 45 w 56"/>
                  <a:gd name="T97" fmla="*/ 59 h 93"/>
                  <a:gd name="T98" fmla="*/ 47 w 56"/>
                  <a:gd name="T99" fmla="*/ 61 h 93"/>
                  <a:gd name="T100" fmla="*/ 47 w 56"/>
                  <a:gd name="T101" fmla="*/ 61 h 93"/>
                  <a:gd name="T102" fmla="*/ 47 w 56"/>
                  <a:gd name="T103" fmla="*/ 62 h 93"/>
                  <a:gd name="T104" fmla="*/ 48 w 56"/>
                  <a:gd name="T105" fmla="*/ 65 h 93"/>
                  <a:gd name="T106" fmla="*/ 48 w 56"/>
                  <a:gd name="T107" fmla="*/ 65 h 93"/>
                  <a:gd name="T108" fmla="*/ 50 w 56"/>
                  <a:gd name="T109" fmla="*/ 65 h 93"/>
                  <a:gd name="T110" fmla="*/ 50 w 56"/>
                  <a:gd name="T111" fmla="*/ 68 h 93"/>
                  <a:gd name="T112" fmla="*/ 50 w 56"/>
                  <a:gd name="T113" fmla="*/ 68 h 93"/>
                  <a:gd name="T114" fmla="*/ 51 w 56"/>
                  <a:gd name="T115" fmla="*/ 73 h 93"/>
                  <a:gd name="T116" fmla="*/ 53 w 56"/>
                  <a:gd name="T117" fmla="*/ 82 h 93"/>
                  <a:gd name="T118" fmla="*/ 53 w 56"/>
                  <a:gd name="T119" fmla="*/ 83 h 93"/>
                  <a:gd name="T120" fmla="*/ 54 w 56"/>
                  <a:gd name="T121" fmla="*/ 87 h 93"/>
                  <a:gd name="T122" fmla="*/ 56 w 56"/>
                  <a:gd name="T123" fmla="*/ 93 h 93"/>
                  <a:gd name="T124" fmla="*/ 0 w 56"/>
                  <a:gd name="T12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" h="93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1" y="20"/>
                    </a:lnTo>
                    <a:lnTo>
                      <a:pt x="22" y="21"/>
                    </a:lnTo>
                    <a:lnTo>
                      <a:pt x="22" y="21"/>
                    </a:lnTo>
                    <a:lnTo>
                      <a:pt x="22" y="24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7"/>
                    </a:lnTo>
                    <a:lnTo>
                      <a:pt x="28" y="29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30" y="32"/>
                    </a:lnTo>
                    <a:lnTo>
                      <a:pt x="32" y="32"/>
                    </a:lnTo>
                    <a:lnTo>
                      <a:pt x="32" y="35"/>
                    </a:lnTo>
                    <a:lnTo>
                      <a:pt x="32" y="35"/>
                    </a:lnTo>
                    <a:lnTo>
                      <a:pt x="32" y="38"/>
                    </a:lnTo>
                    <a:lnTo>
                      <a:pt x="35" y="41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8" y="47"/>
                    </a:lnTo>
                    <a:lnTo>
                      <a:pt x="38" y="49"/>
                    </a:lnTo>
                    <a:lnTo>
                      <a:pt x="42" y="53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9"/>
                    </a:lnTo>
                    <a:lnTo>
                      <a:pt x="45" y="59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8" y="65"/>
                    </a:lnTo>
                    <a:lnTo>
                      <a:pt x="48" y="65"/>
                    </a:lnTo>
                    <a:lnTo>
                      <a:pt x="50" y="65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1" y="73"/>
                    </a:lnTo>
                    <a:lnTo>
                      <a:pt x="53" y="82"/>
                    </a:lnTo>
                    <a:lnTo>
                      <a:pt x="53" y="83"/>
                    </a:lnTo>
                    <a:lnTo>
                      <a:pt x="54" y="87"/>
                    </a:lnTo>
                    <a:lnTo>
                      <a:pt x="56" y="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0" name="Freeform 207">
                <a:extLst>
                  <a:ext uri="{FF2B5EF4-FFF2-40B4-BE49-F238E27FC236}">
                    <a16:creationId xmlns:a16="http://schemas.microsoft.com/office/drawing/2014/main" id="{DF12CC9E-B294-E2B6-831B-49BE86589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3855"/>
                <a:ext cx="28" cy="46"/>
              </a:xfrm>
              <a:custGeom>
                <a:avLst/>
                <a:gdLst>
                  <a:gd name="T0" fmla="*/ 0 w 56"/>
                  <a:gd name="T1" fmla="*/ 0 h 93"/>
                  <a:gd name="T2" fmla="*/ 1 w 56"/>
                  <a:gd name="T3" fmla="*/ 1 h 93"/>
                  <a:gd name="T4" fmla="*/ 3 w 56"/>
                  <a:gd name="T5" fmla="*/ 1 h 93"/>
                  <a:gd name="T6" fmla="*/ 4 w 56"/>
                  <a:gd name="T7" fmla="*/ 1 h 93"/>
                  <a:gd name="T8" fmla="*/ 4 w 56"/>
                  <a:gd name="T9" fmla="*/ 3 h 93"/>
                  <a:gd name="T10" fmla="*/ 9 w 56"/>
                  <a:gd name="T11" fmla="*/ 7 h 93"/>
                  <a:gd name="T12" fmla="*/ 9 w 56"/>
                  <a:gd name="T13" fmla="*/ 7 h 93"/>
                  <a:gd name="T14" fmla="*/ 10 w 56"/>
                  <a:gd name="T15" fmla="*/ 9 h 93"/>
                  <a:gd name="T16" fmla="*/ 10 w 56"/>
                  <a:gd name="T17" fmla="*/ 11 h 93"/>
                  <a:gd name="T18" fmla="*/ 12 w 56"/>
                  <a:gd name="T19" fmla="*/ 11 h 93"/>
                  <a:gd name="T20" fmla="*/ 12 w 56"/>
                  <a:gd name="T21" fmla="*/ 11 h 93"/>
                  <a:gd name="T22" fmla="*/ 16 w 56"/>
                  <a:gd name="T23" fmla="*/ 15 h 93"/>
                  <a:gd name="T24" fmla="*/ 16 w 56"/>
                  <a:gd name="T25" fmla="*/ 15 h 93"/>
                  <a:gd name="T26" fmla="*/ 18 w 56"/>
                  <a:gd name="T27" fmla="*/ 15 h 93"/>
                  <a:gd name="T28" fmla="*/ 18 w 56"/>
                  <a:gd name="T29" fmla="*/ 17 h 93"/>
                  <a:gd name="T30" fmla="*/ 18 w 56"/>
                  <a:gd name="T31" fmla="*/ 17 h 93"/>
                  <a:gd name="T32" fmla="*/ 19 w 56"/>
                  <a:gd name="T33" fmla="*/ 18 h 93"/>
                  <a:gd name="T34" fmla="*/ 19 w 56"/>
                  <a:gd name="T35" fmla="*/ 18 h 93"/>
                  <a:gd name="T36" fmla="*/ 19 w 56"/>
                  <a:gd name="T37" fmla="*/ 18 h 93"/>
                  <a:gd name="T38" fmla="*/ 21 w 56"/>
                  <a:gd name="T39" fmla="*/ 20 h 93"/>
                  <a:gd name="T40" fmla="*/ 22 w 56"/>
                  <a:gd name="T41" fmla="*/ 21 h 93"/>
                  <a:gd name="T42" fmla="*/ 22 w 56"/>
                  <a:gd name="T43" fmla="*/ 21 h 93"/>
                  <a:gd name="T44" fmla="*/ 22 w 56"/>
                  <a:gd name="T45" fmla="*/ 24 h 93"/>
                  <a:gd name="T46" fmla="*/ 25 w 56"/>
                  <a:gd name="T47" fmla="*/ 26 h 93"/>
                  <a:gd name="T48" fmla="*/ 25 w 56"/>
                  <a:gd name="T49" fmla="*/ 26 h 93"/>
                  <a:gd name="T50" fmla="*/ 27 w 56"/>
                  <a:gd name="T51" fmla="*/ 27 h 93"/>
                  <a:gd name="T52" fmla="*/ 28 w 56"/>
                  <a:gd name="T53" fmla="*/ 29 h 93"/>
                  <a:gd name="T54" fmla="*/ 28 w 56"/>
                  <a:gd name="T55" fmla="*/ 32 h 93"/>
                  <a:gd name="T56" fmla="*/ 28 w 56"/>
                  <a:gd name="T57" fmla="*/ 32 h 93"/>
                  <a:gd name="T58" fmla="*/ 30 w 56"/>
                  <a:gd name="T59" fmla="*/ 32 h 93"/>
                  <a:gd name="T60" fmla="*/ 32 w 56"/>
                  <a:gd name="T61" fmla="*/ 32 h 93"/>
                  <a:gd name="T62" fmla="*/ 32 w 56"/>
                  <a:gd name="T63" fmla="*/ 35 h 93"/>
                  <a:gd name="T64" fmla="*/ 32 w 56"/>
                  <a:gd name="T65" fmla="*/ 35 h 93"/>
                  <a:gd name="T66" fmla="*/ 32 w 56"/>
                  <a:gd name="T67" fmla="*/ 38 h 93"/>
                  <a:gd name="T68" fmla="*/ 35 w 56"/>
                  <a:gd name="T69" fmla="*/ 41 h 93"/>
                  <a:gd name="T70" fmla="*/ 36 w 56"/>
                  <a:gd name="T71" fmla="*/ 44 h 93"/>
                  <a:gd name="T72" fmla="*/ 36 w 56"/>
                  <a:gd name="T73" fmla="*/ 44 h 93"/>
                  <a:gd name="T74" fmla="*/ 36 w 56"/>
                  <a:gd name="T75" fmla="*/ 44 h 93"/>
                  <a:gd name="T76" fmla="*/ 36 w 56"/>
                  <a:gd name="T77" fmla="*/ 47 h 93"/>
                  <a:gd name="T78" fmla="*/ 36 w 56"/>
                  <a:gd name="T79" fmla="*/ 47 h 93"/>
                  <a:gd name="T80" fmla="*/ 38 w 56"/>
                  <a:gd name="T81" fmla="*/ 47 h 93"/>
                  <a:gd name="T82" fmla="*/ 38 w 56"/>
                  <a:gd name="T83" fmla="*/ 49 h 93"/>
                  <a:gd name="T84" fmla="*/ 42 w 56"/>
                  <a:gd name="T85" fmla="*/ 53 h 93"/>
                  <a:gd name="T86" fmla="*/ 42 w 56"/>
                  <a:gd name="T87" fmla="*/ 55 h 93"/>
                  <a:gd name="T88" fmla="*/ 42 w 56"/>
                  <a:gd name="T89" fmla="*/ 55 h 93"/>
                  <a:gd name="T90" fmla="*/ 44 w 56"/>
                  <a:gd name="T91" fmla="*/ 58 h 93"/>
                  <a:gd name="T92" fmla="*/ 44 w 56"/>
                  <a:gd name="T93" fmla="*/ 58 h 93"/>
                  <a:gd name="T94" fmla="*/ 44 w 56"/>
                  <a:gd name="T95" fmla="*/ 59 h 93"/>
                  <a:gd name="T96" fmla="*/ 45 w 56"/>
                  <a:gd name="T97" fmla="*/ 59 h 93"/>
                  <a:gd name="T98" fmla="*/ 47 w 56"/>
                  <a:gd name="T99" fmla="*/ 61 h 93"/>
                  <a:gd name="T100" fmla="*/ 47 w 56"/>
                  <a:gd name="T101" fmla="*/ 61 h 93"/>
                  <a:gd name="T102" fmla="*/ 47 w 56"/>
                  <a:gd name="T103" fmla="*/ 62 h 93"/>
                  <a:gd name="T104" fmla="*/ 48 w 56"/>
                  <a:gd name="T105" fmla="*/ 65 h 93"/>
                  <a:gd name="T106" fmla="*/ 48 w 56"/>
                  <a:gd name="T107" fmla="*/ 65 h 93"/>
                  <a:gd name="T108" fmla="*/ 50 w 56"/>
                  <a:gd name="T109" fmla="*/ 65 h 93"/>
                  <a:gd name="T110" fmla="*/ 50 w 56"/>
                  <a:gd name="T111" fmla="*/ 68 h 93"/>
                  <a:gd name="T112" fmla="*/ 50 w 56"/>
                  <a:gd name="T113" fmla="*/ 68 h 93"/>
                  <a:gd name="T114" fmla="*/ 51 w 56"/>
                  <a:gd name="T115" fmla="*/ 73 h 93"/>
                  <a:gd name="T116" fmla="*/ 53 w 56"/>
                  <a:gd name="T117" fmla="*/ 82 h 93"/>
                  <a:gd name="T118" fmla="*/ 53 w 56"/>
                  <a:gd name="T119" fmla="*/ 83 h 93"/>
                  <a:gd name="T120" fmla="*/ 54 w 56"/>
                  <a:gd name="T121" fmla="*/ 87 h 93"/>
                  <a:gd name="T122" fmla="*/ 56 w 56"/>
                  <a:gd name="T12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" h="93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1" y="20"/>
                    </a:lnTo>
                    <a:lnTo>
                      <a:pt x="22" y="21"/>
                    </a:lnTo>
                    <a:lnTo>
                      <a:pt x="22" y="21"/>
                    </a:lnTo>
                    <a:lnTo>
                      <a:pt x="22" y="24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7"/>
                    </a:lnTo>
                    <a:lnTo>
                      <a:pt x="28" y="29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30" y="32"/>
                    </a:lnTo>
                    <a:lnTo>
                      <a:pt x="32" y="32"/>
                    </a:lnTo>
                    <a:lnTo>
                      <a:pt x="32" y="35"/>
                    </a:lnTo>
                    <a:lnTo>
                      <a:pt x="32" y="35"/>
                    </a:lnTo>
                    <a:lnTo>
                      <a:pt x="32" y="38"/>
                    </a:lnTo>
                    <a:lnTo>
                      <a:pt x="35" y="41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8" y="47"/>
                    </a:lnTo>
                    <a:lnTo>
                      <a:pt x="38" y="49"/>
                    </a:lnTo>
                    <a:lnTo>
                      <a:pt x="42" y="53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9"/>
                    </a:lnTo>
                    <a:lnTo>
                      <a:pt x="45" y="59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8" y="65"/>
                    </a:lnTo>
                    <a:lnTo>
                      <a:pt x="48" y="65"/>
                    </a:lnTo>
                    <a:lnTo>
                      <a:pt x="50" y="65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1" y="73"/>
                    </a:lnTo>
                    <a:lnTo>
                      <a:pt x="53" y="82"/>
                    </a:lnTo>
                    <a:lnTo>
                      <a:pt x="53" y="83"/>
                    </a:lnTo>
                    <a:lnTo>
                      <a:pt x="54" y="87"/>
                    </a:lnTo>
                    <a:lnTo>
                      <a:pt x="56" y="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1" name="Freeform 208">
                <a:extLst>
                  <a:ext uri="{FF2B5EF4-FFF2-40B4-BE49-F238E27FC236}">
                    <a16:creationId xmlns:a16="http://schemas.microsoft.com/office/drawing/2014/main" id="{74B361DF-A2E0-66F2-6D69-4B17D201E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901"/>
                <a:ext cx="1" cy="26"/>
              </a:xfrm>
              <a:custGeom>
                <a:avLst/>
                <a:gdLst>
                  <a:gd name="T0" fmla="*/ 3 w 3"/>
                  <a:gd name="T1" fmla="*/ 0 h 51"/>
                  <a:gd name="T2" fmla="*/ 3 w 3"/>
                  <a:gd name="T3" fmla="*/ 1 h 51"/>
                  <a:gd name="T4" fmla="*/ 1 w 3"/>
                  <a:gd name="T5" fmla="*/ 1 h 51"/>
                  <a:gd name="T6" fmla="*/ 1 w 3"/>
                  <a:gd name="T7" fmla="*/ 3 h 51"/>
                  <a:gd name="T8" fmla="*/ 1 w 3"/>
                  <a:gd name="T9" fmla="*/ 6 h 51"/>
                  <a:gd name="T10" fmla="*/ 1 w 3"/>
                  <a:gd name="T11" fmla="*/ 6 h 51"/>
                  <a:gd name="T12" fmla="*/ 1 w 3"/>
                  <a:gd name="T13" fmla="*/ 6 h 51"/>
                  <a:gd name="T14" fmla="*/ 1 w 3"/>
                  <a:gd name="T15" fmla="*/ 6 h 51"/>
                  <a:gd name="T16" fmla="*/ 1 w 3"/>
                  <a:gd name="T17" fmla="*/ 7 h 51"/>
                  <a:gd name="T18" fmla="*/ 0 w 3"/>
                  <a:gd name="T19" fmla="*/ 12 h 51"/>
                  <a:gd name="T20" fmla="*/ 0 w 3"/>
                  <a:gd name="T21" fmla="*/ 12 h 51"/>
                  <a:gd name="T22" fmla="*/ 1 w 3"/>
                  <a:gd name="T23" fmla="*/ 15 h 51"/>
                  <a:gd name="T24" fmla="*/ 1 w 3"/>
                  <a:gd name="T25" fmla="*/ 27 h 51"/>
                  <a:gd name="T26" fmla="*/ 1 w 3"/>
                  <a:gd name="T27" fmla="*/ 27 h 51"/>
                  <a:gd name="T28" fmla="*/ 1 w 3"/>
                  <a:gd name="T29" fmla="*/ 36 h 51"/>
                  <a:gd name="T30" fmla="*/ 3 w 3"/>
                  <a:gd name="T31" fmla="*/ 38 h 51"/>
                  <a:gd name="T32" fmla="*/ 3 w 3"/>
                  <a:gd name="T33" fmla="*/ 41 h 51"/>
                  <a:gd name="T34" fmla="*/ 3 w 3"/>
                  <a:gd name="T35" fmla="*/ 42 h 51"/>
                  <a:gd name="T36" fmla="*/ 3 w 3"/>
                  <a:gd name="T37" fmla="*/ 48 h 51"/>
                  <a:gd name="T38" fmla="*/ 3 w 3"/>
                  <a:gd name="T39" fmla="*/ 51 h 51"/>
                  <a:gd name="T40" fmla="*/ 3 w 3"/>
                  <a:gd name="T4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" h="51">
                    <a:moveTo>
                      <a:pt x="3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36"/>
                    </a:lnTo>
                    <a:lnTo>
                      <a:pt x="3" y="38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8"/>
                    </a:lnTo>
                    <a:lnTo>
                      <a:pt x="3" y="5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2" name="Freeform 209">
                <a:extLst>
                  <a:ext uri="{FF2B5EF4-FFF2-40B4-BE49-F238E27FC236}">
                    <a16:creationId xmlns:a16="http://schemas.microsoft.com/office/drawing/2014/main" id="{D799D252-4777-5F46-1DA7-A675BDD02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901"/>
                <a:ext cx="1" cy="26"/>
              </a:xfrm>
              <a:custGeom>
                <a:avLst/>
                <a:gdLst>
                  <a:gd name="T0" fmla="*/ 3 w 3"/>
                  <a:gd name="T1" fmla="*/ 0 h 51"/>
                  <a:gd name="T2" fmla="*/ 3 w 3"/>
                  <a:gd name="T3" fmla="*/ 1 h 51"/>
                  <a:gd name="T4" fmla="*/ 1 w 3"/>
                  <a:gd name="T5" fmla="*/ 1 h 51"/>
                  <a:gd name="T6" fmla="*/ 1 w 3"/>
                  <a:gd name="T7" fmla="*/ 3 h 51"/>
                  <a:gd name="T8" fmla="*/ 1 w 3"/>
                  <a:gd name="T9" fmla="*/ 6 h 51"/>
                  <a:gd name="T10" fmla="*/ 1 w 3"/>
                  <a:gd name="T11" fmla="*/ 6 h 51"/>
                  <a:gd name="T12" fmla="*/ 1 w 3"/>
                  <a:gd name="T13" fmla="*/ 6 h 51"/>
                  <a:gd name="T14" fmla="*/ 1 w 3"/>
                  <a:gd name="T15" fmla="*/ 6 h 51"/>
                  <a:gd name="T16" fmla="*/ 1 w 3"/>
                  <a:gd name="T17" fmla="*/ 7 h 51"/>
                  <a:gd name="T18" fmla="*/ 0 w 3"/>
                  <a:gd name="T19" fmla="*/ 12 h 51"/>
                  <a:gd name="T20" fmla="*/ 0 w 3"/>
                  <a:gd name="T21" fmla="*/ 12 h 51"/>
                  <a:gd name="T22" fmla="*/ 1 w 3"/>
                  <a:gd name="T23" fmla="*/ 15 h 51"/>
                  <a:gd name="T24" fmla="*/ 1 w 3"/>
                  <a:gd name="T25" fmla="*/ 27 h 51"/>
                  <a:gd name="T26" fmla="*/ 1 w 3"/>
                  <a:gd name="T27" fmla="*/ 27 h 51"/>
                  <a:gd name="T28" fmla="*/ 1 w 3"/>
                  <a:gd name="T29" fmla="*/ 36 h 51"/>
                  <a:gd name="T30" fmla="*/ 3 w 3"/>
                  <a:gd name="T31" fmla="*/ 38 h 51"/>
                  <a:gd name="T32" fmla="*/ 3 w 3"/>
                  <a:gd name="T33" fmla="*/ 41 h 51"/>
                  <a:gd name="T34" fmla="*/ 3 w 3"/>
                  <a:gd name="T35" fmla="*/ 42 h 51"/>
                  <a:gd name="T36" fmla="*/ 3 w 3"/>
                  <a:gd name="T37" fmla="*/ 48 h 51"/>
                  <a:gd name="T38" fmla="*/ 3 w 3"/>
                  <a:gd name="T3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51">
                    <a:moveTo>
                      <a:pt x="3" y="0"/>
                    </a:moveTo>
                    <a:lnTo>
                      <a:pt x="3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36"/>
                    </a:lnTo>
                    <a:lnTo>
                      <a:pt x="3" y="38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8"/>
                    </a:lnTo>
                    <a:lnTo>
                      <a:pt x="3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3" name="Freeform 210">
                <a:extLst>
                  <a:ext uri="{FF2B5EF4-FFF2-40B4-BE49-F238E27FC236}">
                    <a16:creationId xmlns:a16="http://schemas.microsoft.com/office/drawing/2014/main" id="{D6915EBF-1C83-6275-31DA-EE15DA093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3871"/>
                <a:ext cx="60" cy="36"/>
              </a:xfrm>
              <a:custGeom>
                <a:avLst/>
                <a:gdLst>
                  <a:gd name="T0" fmla="*/ 0 w 120"/>
                  <a:gd name="T1" fmla="*/ 0 h 73"/>
                  <a:gd name="T2" fmla="*/ 12 w 120"/>
                  <a:gd name="T3" fmla="*/ 9 h 73"/>
                  <a:gd name="T4" fmla="*/ 12 w 120"/>
                  <a:gd name="T5" fmla="*/ 21 h 73"/>
                  <a:gd name="T6" fmla="*/ 17 w 120"/>
                  <a:gd name="T7" fmla="*/ 24 h 73"/>
                  <a:gd name="T8" fmla="*/ 14 w 120"/>
                  <a:gd name="T9" fmla="*/ 33 h 73"/>
                  <a:gd name="T10" fmla="*/ 17 w 120"/>
                  <a:gd name="T11" fmla="*/ 41 h 73"/>
                  <a:gd name="T12" fmla="*/ 20 w 120"/>
                  <a:gd name="T13" fmla="*/ 41 h 73"/>
                  <a:gd name="T14" fmla="*/ 32 w 120"/>
                  <a:gd name="T15" fmla="*/ 33 h 73"/>
                  <a:gd name="T16" fmla="*/ 32 w 120"/>
                  <a:gd name="T17" fmla="*/ 39 h 73"/>
                  <a:gd name="T18" fmla="*/ 35 w 120"/>
                  <a:gd name="T19" fmla="*/ 42 h 73"/>
                  <a:gd name="T20" fmla="*/ 35 w 120"/>
                  <a:gd name="T21" fmla="*/ 48 h 73"/>
                  <a:gd name="T22" fmla="*/ 29 w 120"/>
                  <a:gd name="T23" fmla="*/ 58 h 73"/>
                  <a:gd name="T24" fmla="*/ 35 w 120"/>
                  <a:gd name="T25" fmla="*/ 58 h 73"/>
                  <a:gd name="T26" fmla="*/ 62 w 120"/>
                  <a:gd name="T27" fmla="*/ 71 h 73"/>
                  <a:gd name="T28" fmla="*/ 71 w 120"/>
                  <a:gd name="T29" fmla="*/ 73 h 73"/>
                  <a:gd name="T30" fmla="*/ 97 w 120"/>
                  <a:gd name="T31" fmla="*/ 61 h 73"/>
                  <a:gd name="T32" fmla="*/ 103 w 120"/>
                  <a:gd name="T33" fmla="*/ 62 h 73"/>
                  <a:gd name="T34" fmla="*/ 108 w 120"/>
                  <a:gd name="T35" fmla="*/ 61 h 73"/>
                  <a:gd name="T36" fmla="*/ 108 w 120"/>
                  <a:gd name="T37" fmla="*/ 61 h 73"/>
                  <a:gd name="T38" fmla="*/ 120 w 120"/>
                  <a:gd name="T39" fmla="*/ 61 h 73"/>
                  <a:gd name="T40" fmla="*/ 0 w 120"/>
                  <a:gd name="T4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0" h="73">
                    <a:moveTo>
                      <a:pt x="0" y="0"/>
                    </a:moveTo>
                    <a:lnTo>
                      <a:pt x="12" y="9"/>
                    </a:lnTo>
                    <a:lnTo>
                      <a:pt x="12" y="21"/>
                    </a:lnTo>
                    <a:lnTo>
                      <a:pt x="17" y="24"/>
                    </a:lnTo>
                    <a:lnTo>
                      <a:pt x="14" y="33"/>
                    </a:lnTo>
                    <a:lnTo>
                      <a:pt x="17" y="41"/>
                    </a:lnTo>
                    <a:lnTo>
                      <a:pt x="20" y="41"/>
                    </a:lnTo>
                    <a:lnTo>
                      <a:pt x="32" y="33"/>
                    </a:lnTo>
                    <a:lnTo>
                      <a:pt x="32" y="39"/>
                    </a:lnTo>
                    <a:lnTo>
                      <a:pt x="35" y="42"/>
                    </a:lnTo>
                    <a:lnTo>
                      <a:pt x="35" y="48"/>
                    </a:lnTo>
                    <a:lnTo>
                      <a:pt x="29" y="58"/>
                    </a:lnTo>
                    <a:lnTo>
                      <a:pt x="35" y="58"/>
                    </a:lnTo>
                    <a:lnTo>
                      <a:pt x="62" y="71"/>
                    </a:lnTo>
                    <a:lnTo>
                      <a:pt x="71" y="73"/>
                    </a:lnTo>
                    <a:lnTo>
                      <a:pt x="97" y="61"/>
                    </a:lnTo>
                    <a:lnTo>
                      <a:pt x="103" y="62"/>
                    </a:lnTo>
                    <a:lnTo>
                      <a:pt x="108" y="61"/>
                    </a:lnTo>
                    <a:lnTo>
                      <a:pt x="108" y="61"/>
                    </a:lnTo>
                    <a:lnTo>
                      <a:pt x="120" y="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4" name="Freeform 211">
                <a:extLst>
                  <a:ext uri="{FF2B5EF4-FFF2-40B4-BE49-F238E27FC236}">
                    <a16:creationId xmlns:a16="http://schemas.microsoft.com/office/drawing/2014/main" id="{DEA97BE1-DC14-CCF9-356A-71BC6BCA6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3871"/>
                <a:ext cx="60" cy="36"/>
              </a:xfrm>
              <a:custGeom>
                <a:avLst/>
                <a:gdLst>
                  <a:gd name="T0" fmla="*/ 0 w 120"/>
                  <a:gd name="T1" fmla="*/ 0 h 73"/>
                  <a:gd name="T2" fmla="*/ 12 w 120"/>
                  <a:gd name="T3" fmla="*/ 9 h 73"/>
                  <a:gd name="T4" fmla="*/ 12 w 120"/>
                  <a:gd name="T5" fmla="*/ 21 h 73"/>
                  <a:gd name="T6" fmla="*/ 17 w 120"/>
                  <a:gd name="T7" fmla="*/ 24 h 73"/>
                  <a:gd name="T8" fmla="*/ 14 w 120"/>
                  <a:gd name="T9" fmla="*/ 33 h 73"/>
                  <a:gd name="T10" fmla="*/ 17 w 120"/>
                  <a:gd name="T11" fmla="*/ 41 h 73"/>
                  <a:gd name="T12" fmla="*/ 20 w 120"/>
                  <a:gd name="T13" fmla="*/ 41 h 73"/>
                  <a:gd name="T14" fmla="*/ 32 w 120"/>
                  <a:gd name="T15" fmla="*/ 33 h 73"/>
                  <a:gd name="T16" fmla="*/ 32 w 120"/>
                  <a:gd name="T17" fmla="*/ 39 h 73"/>
                  <a:gd name="T18" fmla="*/ 35 w 120"/>
                  <a:gd name="T19" fmla="*/ 42 h 73"/>
                  <a:gd name="T20" fmla="*/ 35 w 120"/>
                  <a:gd name="T21" fmla="*/ 48 h 73"/>
                  <a:gd name="T22" fmla="*/ 29 w 120"/>
                  <a:gd name="T23" fmla="*/ 58 h 73"/>
                  <a:gd name="T24" fmla="*/ 35 w 120"/>
                  <a:gd name="T25" fmla="*/ 58 h 73"/>
                  <a:gd name="T26" fmla="*/ 62 w 120"/>
                  <a:gd name="T27" fmla="*/ 71 h 73"/>
                  <a:gd name="T28" fmla="*/ 71 w 120"/>
                  <a:gd name="T29" fmla="*/ 73 h 73"/>
                  <a:gd name="T30" fmla="*/ 97 w 120"/>
                  <a:gd name="T31" fmla="*/ 61 h 73"/>
                  <a:gd name="T32" fmla="*/ 103 w 120"/>
                  <a:gd name="T33" fmla="*/ 62 h 73"/>
                  <a:gd name="T34" fmla="*/ 108 w 120"/>
                  <a:gd name="T35" fmla="*/ 61 h 73"/>
                  <a:gd name="T36" fmla="*/ 108 w 120"/>
                  <a:gd name="T37" fmla="*/ 61 h 73"/>
                  <a:gd name="T38" fmla="*/ 120 w 120"/>
                  <a:gd name="T39" fmla="*/ 6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0" h="73">
                    <a:moveTo>
                      <a:pt x="0" y="0"/>
                    </a:moveTo>
                    <a:lnTo>
                      <a:pt x="12" y="9"/>
                    </a:lnTo>
                    <a:lnTo>
                      <a:pt x="12" y="21"/>
                    </a:lnTo>
                    <a:lnTo>
                      <a:pt x="17" y="24"/>
                    </a:lnTo>
                    <a:lnTo>
                      <a:pt x="14" y="33"/>
                    </a:lnTo>
                    <a:lnTo>
                      <a:pt x="17" y="41"/>
                    </a:lnTo>
                    <a:lnTo>
                      <a:pt x="20" y="41"/>
                    </a:lnTo>
                    <a:lnTo>
                      <a:pt x="32" y="33"/>
                    </a:lnTo>
                    <a:lnTo>
                      <a:pt x="32" y="39"/>
                    </a:lnTo>
                    <a:lnTo>
                      <a:pt x="35" y="42"/>
                    </a:lnTo>
                    <a:lnTo>
                      <a:pt x="35" y="48"/>
                    </a:lnTo>
                    <a:lnTo>
                      <a:pt x="29" y="58"/>
                    </a:lnTo>
                    <a:lnTo>
                      <a:pt x="35" y="58"/>
                    </a:lnTo>
                    <a:lnTo>
                      <a:pt x="62" y="71"/>
                    </a:lnTo>
                    <a:lnTo>
                      <a:pt x="71" y="73"/>
                    </a:lnTo>
                    <a:lnTo>
                      <a:pt x="97" y="61"/>
                    </a:lnTo>
                    <a:lnTo>
                      <a:pt x="103" y="62"/>
                    </a:lnTo>
                    <a:lnTo>
                      <a:pt x="108" y="61"/>
                    </a:lnTo>
                    <a:lnTo>
                      <a:pt x="108" y="61"/>
                    </a:lnTo>
                    <a:lnTo>
                      <a:pt x="120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5" name="Freeform 212">
                <a:extLst>
                  <a:ext uri="{FF2B5EF4-FFF2-40B4-BE49-F238E27FC236}">
                    <a16:creationId xmlns:a16="http://schemas.microsoft.com/office/drawing/2014/main" id="{FDB2BF95-F3E6-F856-B701-F03F0D051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3927"/>
                <a:ext cx="194" cy="109"/>
              </a:xfrm>
              <a:custGeom>
                <a:avLst/>
                <a:gdLst>
                  <a:gd name="T0" fmla="*/ 12 w 389"/>
                  <a:gd name="T1" fmla="*/ 199 h 218"/>
                  <a:gd name="T2" fmla="*/ 19 w 389"/>
                  <a:gd name="T3" fmla="*/ 192 h 218"/>
                  <a:gd name="T4" fmla="*/ 43 w 389"/>
                  <a:gd name="T5" fmla="*/ 180 h 218"/>
                  <a:gd name="T6" fmla="*/ 49 w 389"/>
                  <a:gd name="T7" fmla="*/ 169 h 218"/>
                  <a:gd name="T8" fmla="*/ 50 w 389"/>
                  <a:gd name="T9" fmla="*/ 160 h 218"/>
                  <a:gd name="T10" fmla="*/ 53 w 389"/>
                  <a:gd name="T11" fmla="*/ 154 h 218"/>
                  <a:gd name="T12" fmla="*/ 64 w 389"/>
                  <a:gd name="T13" fmla="*/ 161 h 218"/>
                  <a:gd name="T14" fmla="*/ 81 w 389"/>
                  <a:gd name="T15" fmla="*/ 149 h 218"/>
                  <a:gd name="T16" fmla="*/ 94 w 389"/>
                  <a:gd name="T17" fmla="*/ 148 h 218"/>
                  <a:gd name="T18" fmla="*/ 100 w 389"/>
                  <a:gd name="T19" fmla="*/ 145 h 218"/>
                  <a:gd name="T20" fmla="*/ 108 w 389"/>
                  <a:gd name="T21" fmla="*/ 140 h 218"/>
                  <a:gd name="T22" fmla="*/ 116 w 389"/>
                  <a:gd name="T23" fmla="*/ 139 h 218"/>
                  <a:gd name="T24" fmla="*/ 125 w 389"/>
                  <a:gd name="T25" fmla="*/ 145 h 218"/>
                  <a:gd name="T26" fmla="*/ 131 w 389"/>
                  <a:gd name="T27" fmla="*/ 148 h 218"/>
                  <a:gd name="T28" fmla="*/ 143 w 389"/>
                  <a:gd name="T29" fmla="*/ 152 h 218"/>
                  <a:gd name="T30" fmla="*/ 151 w 389"/>
                  <a:gd name="T31" fmla="*/ 158 h 218"/>
                  <a:gd name="T32" fmla="*/ 155 w 389"/>
                  <a:gd name="T33" fmla="*/ 161 h 218"/>
                  <a:gd name="T34" fmla="*/ 163 w 389"/>
                  <a:gd name="T35" fmla="*/ 164 h 218"/>
                  <a:gd name="T36" fmla="*/ 172 w 389"/>
                  <a:gd name="T37" fmla="*/ 163 h 218"/>
                  <a:gd name="T38" fmla="*/ 173 w 389"/>
                  <a:gd name="T39" fmla="*/ 158 h 218"/>
                  <a:gd name="T40" fmla="*/ 181 w 389"/>
                  <a:gd name="T41" fmla="*/ 148 h 218"/>
                  <a:gd name="T42" fmla="*/ 192 w 389"/>
                  <a:gd name="T43" fmla="*/ 131 h 218"/>
                  <a:gd name="T44" fmla="*/ 195 w 389"/>
                  <a:gd name="T45" fmla="*/ 128 h 218"/>
                  <a:gd name="T46" fmla="*/ 201 w 389"/>
                  <a:gd name="T47" fmla="*/ 123 h 218"/>
                  <a:gd name="T48" fmla="*/ 210 w 389"/>
                  <a:gd name="T49" fmla="*/ 111 h 218"/>
                  <a:gd name="T50" fmla="*/ 214 w 389"/>
                  <a:gd name="T51" fmla="*/ 107 h 218"/>
                  <a:gd name="T52" fmla="*/ 219 w 389"/>
                  <a:gd name="T53" fmla="*/ 101 h 218"/>
                  <a:gd name="T54" fmla="*/ 222 w 389"/>
                  <a:gd name="T55" fmla="*/ 94 h 218"/>
                  <a:gd name="T56" fmla="*/ 222 w 389"/>
                  <a:gd name="T57" fmla="*/ 90 h 218"/>
                  <a:gd name="T58" fmla="*/ 228 w 389"/>
                  <a:gd name="T59" fmla="*/ 81 h 218"/>
                  <a:gd name="T60" fmla="*/ 231 w 389"/>
                  <a:gd name="T61" fmla="*/ 76 h 218"/>
                  <a:gd name="T62" fmla="*/ 243 w 389"/>
                  <a:gd name="T63" fmla="*/ 73 h 218"/>
                  <a:gd name="T64" fmla="*/ 249 w 389"/>
                  <a:gd name="T65" fmla="*/ 73 h 218"/>
                  <a:gd name="T66" fmla="*/ 255 w 389"/>
                  <a:gd name="T67" fmla="*/ 73 h 218"/>
                  <a:gd name="T68" fmla="*/ 258 w 389"/>
                  <a:gd name="T69" fmla="*/ 70 h 218"/>
                  <a:gd name="T70" fmla="*/ 261 w 389"/>
                  <a:gd name="T71" fmla="*/ 69 h 218"/>
                  <a:gd name="T72" fmla="*/ 269 w 389"/>
                  <a:gd name="T73" fmla="*/ 63 h 218"/>
                  <a:gd name="T74" fmla="*/ 284 w 389"/>
                  <a:gd name="T75" fmla="*/ 60 h 218"/>
                  <a:gd name="T76" fmla="*/ 289 w 389"/>
                  <a:gd name="T77" fmla="*/ 61 h 218"/>
                  <a:gd name="T78" fmla="*/ 307 w 389"/>
                  <a:gd name="T79" fmla="*/ 61 h 218"/>
                  <a:gd name="T80" fmla="*/ 320 w 389"/>
                  <a:gd name="T81" fmla="*/ 58 h 218"/>
                  <a:gd name="T82" fmla="*/ 327 w 389"/>
                  <a:gd name="T83" fmla="*/ 55 h 218"/>
                  <a:gd name="T84" fmla="*/ 334 w 389"/>
                  <a:gd name="T85" fmla="*/ 46 h 218"/>
                  <a:gd name="T86" fmla="*/ 330 w 389"/>
                  <a:gd name="T87" fmla="*/ 32 h 218"/>
                  <a:gd name="T88" fmla="*/ 334 w 389"/>
                  <a:gd name="T89" fmla="*/ 26 h 218"/>
                  <a:gd name="T90" fmla="*/ 340 w 389"/>
                  <a:gd name="T91" fmla="*/ 23 h 218"/>
                  <a:gd name="T92" fmla="*/ 339 w 389"/>
                  <a:gd name="T93" fmla="*/ 19 h 218"/>
                  <a:gd name="T94" fmla="*/ 343 w 389"/>
                  <a:gd name="T95" fmla="*/ 15 h 218"/>
                  <a:gd name="T96" fmla="*/ 343 w 389"/>
                  <a:gd name="T97" fmla="*/ 12 h 218"/>
                  <a:gd name="T98" fmla="*/ 349 w 389"/>
                  <a:gd name="T99" fmla="*/ 8 h 218"/>
                  <a:gd name="T100" fmla="*/ 369 w 389"/>
                  <a:gd name="T101" fmla="*/ 5 h 218"/>
                  <a:gd name="T102" fmla="*/ 372 w 389"/>
                  <a:gd name="T103" fmla="*/ 2 h 218"/>
                  <a:gd name="T104" fmla="*/ 378 w 389"/>
                  <a:gd name="T105" fmla="*/ 3 h 218"/>
                  <a:gd name="T106" fmla="*/ 389 w 389"/>
                  <a:gd name="T107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9" h="218">
                    <a:moveTo>
                      <a:pt x="0" y="218"/>
                    </a:moveTo>
                    <a:lnTo>
                      <a:pt x="3" y="210"/>
                    </a:lnTo>
                    <a:lnTo>
                      <a:pt x="11" y="201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6"/>
                    </a:lnTo>
                    <a:lnTo>
                      <a:pt x="17" y="192"/>
                    </a:lnTo>
                    <a:lnTo>
                      <a:pt x="19" y="192"/>
                    </a:lnTo>
                    <a:lnTo>
                      <a:pt x="28" y="184"/>
                    </a:lnTo>
                    <a:lnTo>
                      <a:pt x="29" y="184"/>
                    </a:lnTo>
                    <a:lnTo>
                      <a:pt x="34" y="183"/>
                    </a:lnTo>
                    <a:lnTo>
                      <a:pt x="43" y="180"/>
                    </a:lnTo>
                    <a:lnTo>
                      <a:pt x="44" y="177"/>
                    </a:lnTo>
                    <a:lnTo>
                      <a:pt x="46" y="174"/>
                    </a:lnTo>
                    <a:lnTo>
                      <a:pt x="46" y="174"/>
                    </a:lnTo>
                    <a:lnTo>
                      <a:pt x="49" y="169"/>
                    </a:lnTo>
                    <a:lnTo>
                      <a:pt x="49" y="164"/>
                    </a:lnTo>
                    <a:lnTo>
                      <a:pt x="49" y="161"/>
                    </a:lnTo>
                    <a:lnTo>
                      <a:pt x="50" y="161"/>
                    </a:lnTo>
                    <a:lnTo>
                      <a:pt x="50" y="160"/>
                    </a:lnTo>
                    <a:lnTo>
                      <a:pt x="50" y="160"/>
                    </a:lnTo>
                    <a:lnTo>
                      <a:pt x="52" y="158"/>
                    </a:lnTo>
                    <a:lnTo>
                      <a:pt x="52" y="155"/>
                    </a:lnTo>
                    <a:lnTo>
                      <a:pt x="53" y="154"/>
                    </a:lnTo>
                    <a:lnTo>
                      <a:pt x="55" y="154"/>
                    </a:lnTo>
                    <a:lnTo>
                      <a:pt x="56" y="155"/>
                    </a:lnTo>
                    <a:lnTo>
                      <a:pt x="61" y="161"/>
                    </a:lnTo>
                    <a:lnTo>
                      <a:pt x="64" y="161"/>
                    </a:lnTo>
                    <a:lnTo>
                      <a:pt x="73" y="157"/>
                    </a:lnTo>
                    <a:lnTo>
                      <a:pt x="75" y="155"/>
                    </a:lnTo>
                    <a:lnTo>
                      <a:pt x="78" y="151"/>
                    </a:lnTo>
                    <a:lnTo>
                      <a:pt x="81" y="149"/>
                    </a:lnTo>
                    <a:lnTo>
                      <a:pt x="85" y="149"/>
                    </a:lnTo>
                    <a:lnTo>
                      <a:pt x="87" y="149"/>
                    </a:lnTo>
                    <a:lnTo>
                      <a:pt x="88" y="149"/>
                    </a:lnTo>
                    <a:lnTo>
                      <a:pt x="94" y="148"/>
                    </a:lnTo>
                    <a:lnTo>
                      <a:pt x="94" y="146"/>
                    </a:lnTo>
                    <a:lnTo>
                      <a:pt x="99" y="146"/>
                    </a:lnTo>
                    <a:lnTo>
                      <a:pt x="100" y="145"/>
                    </a:lnTo>
                    <a:lnTo>
                      <a:pt x="100" y="145"/>
                    </a:lnTo>
                    <a:lnTo>
                      <a:pt x="103" y="145"/>
                    </a:lnTo>
                    <a:lnTo>
                      <a:pt x="105" y="145"/>
                    </a:lnTo>
                    <a:lnTo>
                      <a:pt x="105" y="143"/>
                    </a:lnTo>
                    <a:lnTo>
                      <a:pt x="108" y="140"/>
                    </a:lnTo>
                    <a:lnTo>
                      <a:pt x="110" y="140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6" y="139"/>
                    </a:lnTo>
                    <a:lnTo>
                      <a:pt x="117" y="139"/>
                    </a:lnTo>
                    <a:lnTo>
                      <a:pt x="119" y="140"/>
                    </a:lnTo>
                    <a:lnTo>
                      <a:pt x="123" y="143"/>
                    </a:lnTo>
                    <a:lnTo>
                      <a:pt x="125" y="145"/>
                    </a:lnTo>
                    <a:lnTo>
                      <a:pt x="128" y="146"/>
                    </a:lnTo>
                    <a:lnTo>
                      <a:pt x="128" y="146"/>
                    </a:lnTo>
                    <a:lnTo>
                      <a:pt x="129" y="146"/>
                    </a:lnTo>
                    <a:lnTo>
                      <a:pt x="131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7" y="148"/>
                    </a:lnTo>
                    <a:lnTo>
                      <a:pt x="143" y="152"/>
                    </a:lnTo>
                    <a:lnTo>
                      <a:pt x="146" y="157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51" y="158"/>
                    </a:lnTo>
                    <a:lnTo>
                      <a:pt x="152" y="160"/>
                    </a:lnTo>
                    <a:lnTo>
                      <a:pt x="154" y="161"/>
                    </a:lnTo>
                    <a:lnTo>
                      <a:pt x="154" y="161"/>
                    </a:lnTo>
                    <a:lnTo>
                      <a:pt x="155" y="161"/>
                    </a:lnTo>
                    <a:lnTo>
                      <a:pt x="158" y="163"/>
                    </a:lnTo>
                    <a:lnTo>
                      <a:pt x="160" y="163"/>
                    </a:lnTo>
                    <a:lnTo>
                      <a:pt x="160" y="164"/>
                    </a:lnTo>
                    <a:lnTo>
                      <a:pt x="163" y="164"/>
                    </a:lnTo>
                    <a:lnTo>
                      <a:pt x="164" y="163"/>
                    </a:lnTo>
                    <a:lnTo>
                      <a:pt x="166" y="163"/>
                    </a:lnTo>
                    <a:lnTo>
                      <a:pt x="167" y="164"/>
                    </a:lnTo>
                    <a:lnTo>
                      <a:pt x="172" y="163"/>
                    </a:lnTo>
                    <a:lnTo>
                      <a:pt x="173" y="161"/>
                    </a:lnTo>
                    <a:lnTo>
                      <a:pt x="173" y="160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9" y="151"/>
                    </a:lnTo>
                    <a:lnTo>
                      <a:pt x="181" y="148"/>
                    </a:lnTo>
                    <a:lnTo>
                      <a:pt x="182" y="143"/>
                    </a:lnTo>
                    <a:lnTo>
                      <a:pt x="184" y="140"/>
                    </a:lnTo>
                    <a:lnTo>
                      <a:pt x="185" y="139"/>
                    </a:lnTo>
                    <a:lnTo>
                      <a:pt x="192" y="131"/>
                    </a:lnTo>
                    <a:lnTo>
                      <a:pt x="192" y="131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5" y="128"/>
                    </a:lnTo>
                    <a:lnTo>
                      <a:pt x="196" y="126"/>
                    </a:lnTo>
                    <a:lnTo>
                      <a:pt x="199" y="123"/>
                    </a:lnTo>
                    <a:lnTo>
                      <a:pt x="201" y="123"/>
                    </a:lnTo>
                    <a:lnTo>
                      <a:pt x="201" y="123"/>
                    </a:lnTo>
                    <a:lnTo>
                      <a:pt x="204" y="122"/>
                    </a:lnTo>
                    <a:lnTo>
                      <a:pt x="204" y="119"/>
                    </a:lnTo>
                    <a:lnTo>
                      <a:pt x="205" y="116"/>
                    </a:lnTo>
                    <a:lnTo>
                      <a:pt x="210" y="111"/>
                    </a:lnTo>
                    <a:lnTo>
                      <a:pt x="211" y="108"/>
                    </a:lnTo>
                    <a:lnTo>
                      <a:pt x="213" y="108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5"/>
                    </a:lnTo>
                    <a:lnTo>
                      <a:pt x="214" y="105"/>
                    </a:lnTo>
                    <a:lnTo>
                      <a:pt x="219" y="102"/>
                    </a:lnTo>
                    <a:lnTo>
                      <a:pt x="219" y="101"/>
                    </a:lnTo>
                    <a:lnTo>
                      <a:pt x="220" y="98"/>
                    </a:lnTo>
                    <a:lnTo>
                      <a:pt x="220" y="98"/>
                    </a:lnTo>
                    <a:lnTo>
                      <a:pt x="220" y="96"/>
                    </a:lnTo>
                    <a:lnTo>
                      <a:pt x="222" y="94"/>
                    </a:lnTo>
                    <a:lnTo>
                      <a:pt x="220" y="94"/>
                    </a:lnTo>
                    <a:lnTo>
                      <a:pt x="220" y="91"/>
                    </a:lnTo>
                    <a:lnTo>
                      <a:pt x="222" y="91"/>
                    </a:lnTo>
                    <a:lnTo>
                      <a:pt x="222" y="90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6" y="84"/>
                    </a:lnTo>
                    <a:lnTo>
                      <a:pt x="228" y="81"/>
                    </a:lnTo>
                    <a:lnTo>
                      <a:pt x="228" y="79"/>
                    </a:lnTo>
                    <a:lnTo>
                      <a:pt x="229" y="78"/>
                    </a:lnTo>
                    <a:lnTo>
                      <a:pt x="231" y="76"/>
                    </a:lnTo>
                    <a:lnTo>
                      <a:pt x="231" y="76"/>
                    </a:lnTo>
                    <a:lnTo>
                      <a:pt x="232" y="73"/>
                    </a:lnTo>
                    <a:lnTo>
                      <a:pt x="232" y="73"/>
                    </a:lnTo>
                    <a:lnTo>
                      <a:pt x="242" y="72"/>
                    </a:lnTo>
                    <a:lnTo>
                      <a:pt x="243" y="73"/>
                    </a:lnTo>
                    <a:lnTo>
                      <a:pt x="243" y="73"/>
                    </a:lnTo>
                    <a:lnTo>
                      <a:pt x="245" y="73"/>
                    </a:lnTo>
                    <a:lnTo>
                      <a:pt x="248" y="75"/>
                    </a:lnTo>
                    <a:lnTo>
                      <a:pt x="249" y="73"/>
                    </a:lnTo>
                    <a:lnTo>
                      <a:pt x="251" y="73"/>
                    </a:lnTo>
                    <a:lnTo>
                      <a:pt x="252" y="73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7" y="72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70"/>
                    </a:lnTo>
                    <a:lnTo>
                      <a:pt x="261" y="70"/>
                    </a:lnTo>
                    <a:lnTo>
                      <a:pt x="261" y="69"/>
                    </a:lnTo>
                    <a:lnTo>
                      <a:pt x="261" y="67"/>
                    </a:lnTo>
                    <a:lnTo>
                      <a:pt x="261" y="66"/>
                    </a:lnTo>
                    <a:lnTo>
                      <a:pt x="264" y="64"/>
                    </a:lnTo>
                    <a:lnTo>
                      <a:pt x="269" y="63"/>
                    </a:lnTo>
                    <a:lnTo>
                      <a:pt x="275" y="61"/>
                    </a:lnTo>
                    <a:lnTo>
                      <a:pt x="278" y="58"/>
                    </a:lnTo>
                    <a:lnTo>
                      <a:pt x="278" y="58"/>
                    </a:lnTo>
                    <a:lnTo>
                      <a:pt x="284" y="60"/>
                    </a:lnTo>
                    <a:lnTo>
                      <a:pt x="286" y="61"/>
                    </a:lnTo>
                    <a:lnTo>
                      <a:pt x="287" y="61"/>
                    </a:lnTo>
                    <a:lnTo>
                      <a:pt x="287" y="61"/>
                    </a:lnTo>
                    <a:lnTo>
                      <a:pt x="289" y="61"/>
                    </a:lnTo>
                    <a:lnTo>
                      <a:pt x="290" y="61"/>
                    </a:lnTo>
                    <a:lnTo>
                      <a:pt x="292" y="60"/>
                    </a:lnTo>
                    <a:lnTo>
                      <a:pt x="301" y="58"/>
                    </a:lnTo>
                    <a:lnTo>
                      <a:pt x="307" y="61"/>
                    </a:lnTo>
                    <a:lnTo>
                      <a:pt x="307" y="61"/>
                    </a:lnTo>
                    <a:lnTo>
                      <a:pt x="308" y="61"/>
                    </a:lnTo>
                    <a:lnTo>
                      <a:pt x="314" y="58"/>
                    </a:lnTo>
                    <a:lnTo>
                      <a:pt x="320" y="58"/>
                    </a:lnTo>
                    <a:lnTo>
                      <a:pt x="322" y="57"/>
                    </a:lnTo>
                    <a:lnTo>
                      <a:pt x="324" y="57"/>
                    </a:lnTo>
                    <a:lnTo>
                      <a:pt x="324" y="57"/>
                    </a:lnTo>
                    <a:lnTo>
                      <a:pt x="327" y="55"/>
                    </a:lnTo>
                    <a:lnTo>
                      <a:pt x="331" y="53"/>
                    </a:lnTo>
                    <a:lnTo>
                      <a:pt x="334" y="49"/>
                    </a:lnTo>
                    <a:lnTo>
                      <a:pt x="334" y="47"/>
                    </a:lnTo>
                    <a:lnTo>
                      <a:pt x="334" y="46"/>
                    </a:lnTo>
                    <a:lnTo>
                      <a:pt x="333" y="44"/>
                    </a:lnTo>
                    <a:lnTo>
                      <a:pt x="333" y="41"/>
                    </a:lnTo>
                    <a:lnTo>
                      <a:pt x="331" y="35"/>
                    </a:lnTo>
                    <a:lnTo>
                      <a:pt x="330" y="32"/>
                    </a:lnTo>
                    <a:lnTo>
                      <a:pt x="328" y="29"/>
                    </a:lnTo>
                    <a:lnTo>
                      <a:pt x="328" y="28"/>
                    </a:lnTo>
                    <a:lnTo>
                      <a:pt x="330" y="26"/>
                    </a:lnTo>
                    <a:lnTo>
                      <a:pt x="334" y="26"/>
                    </a:lnTo>
                    <a:lnTo>
                      <a:pt x="336" y="26"/>
                    </a:lnTo>
                    <a:lnTo>
                      <a:pt x="337" y="25"/>
                    </a:lnTo>
                    <a:lnTo>
                      <a:pt x="337" y="25"/>
                    </a:lnTo>
                    <a:lnTo>
                      <a:pt x="340" y="23"/>
                    </a:lnTo>
                    <a:lnTo>
                      <a:pt x="340" y="20"/>
                    </a:lnTo>
                    <a:lnTo>
                      <a:pt x="340" y="20"/>
                    </a:lnTo>
                    <a:lnTo>
                      <a:pt x="340" y="19"/>
                    </a:lnTo>
                    <a:lnTo>
                      <a:pt x="339" y="19"/>
                    </a:lnTo>
                    <a:lnTo>
                      <a:pt x="339" y="19"/>
                    </a:lnTo>
                    <a:lnTo>
                      <a:pt x="339" y="15"/>
                    </a:lnTo>
                    <a:lnTo>
                      <a:pt x="339" y="15"/>
                    </a:lnTo>
                    <a:lnTo>
                      <a:pt x="343" y="15"/>
                    </a:lnTo>
                    <a:lnTo>
                      <a:pt x="343" y="15"/>
                    </a:lnTo>
                    <a:lnTo>
                      <a:pt x="345" y="15"/>
                    </a:lnTo>
                    <a:lnTo>
                      <a:pt x="345" y="14"/>
                    </a:lnTo>
                    <a:lnTo>
                      <a:pt x="343" y="12"/>
                    </a:lnTo>
                    <a:lnTo>
                      <a:pt x="343" y="11"/>
                    </a:lnTo>
                    <a:lnTo>
                      <a:pt x="345" y="9"/>
                    </a:lnTo>
                    <a:lnTo>
                      <a:pt x="345" y="9"/>
                    </a:lnTo>
                    <a:lnTo>
                      <a:pt x="349" y="8"/>
                    </a:lnTo>
                    <a:lnTo>
                      <a:pt x="351" y="8"/>
                    </a:lnTo>
                    <a:lnTo>
                      <a:pt x="368" y="6"/>
                    </a:lnTo>
                    <a:lnTo>
                      <a:pt x="369" y="6"/>
                    </a:lnTo>
                    <a:lnTo>
                      <a:pt x="369" y="5"/>
                    </a:lnTo>
                    <a:lnTo>
                      <a:pt x="371" y="3"/>
                    </a:lnTo>
                    <a:lnTo>
                      <a:pt x="372" y="2"/>
                    </a:lnTo>
                    <a:lnTo>
                      <a:pt x="372" y="2"/>
                    </a:lnTo>
                    <a:lnTo>
                      <a:pt x="372" y="2"/>
                    </a:lnTo>
                    <a:lnTo>
                      <a:pt x="374" y="2"/>
                    </a:lnTo>
                    <a:lnTo>
                      <a:pt x="375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2"/>
                    </a:lnTo>
                    <a:lnTo>
                      <a:pt x="383" y="0"/>
                    </a:lnTo>
                    <a:lnTo>
                      <a:pt x="386" y="0"/>
                    </a:lnTo>
                    <a:lnTo>
                      <a:pt x="389" y="0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6" name="Freeform 213">
                <a:extLst>
                  <a:ext uri="{FF2B5EF4-FFF2-40B4-BE49-F238E27FC236}">
                    <a16:creationId xmlns:a16="http://schemas.microsoft.com/office/drawing/2014/main" id="{00B2DB3F-F9E0-D864-B870-C15F209C3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3927"/>
                <a:ext cx="194" cy="109"/>
              </a:xfrm>
              <a:custGeom>
                <a:avLst/>
                <a:gdLst>
                  <a:gd name="T0" fmla="*/ 12 w 389"/>
                  <a:gd name="T1" fmla="*/ 199 h 218"/>
                  <a:gd name="T2" fmla="*/ 19 w 389"/>
                  <a:gd name="T3" fmla="*/ 192 h 218"/>
                  <a:gd name="T4" fmla="*/ 43 w 389"/>
                  <a:gd name="T5" fmla="*/ 180 h 218"/>
                  <a:gd name="T6" fmla="*/ 49 w 389"/>
                  <a:gd name="T7" fmla="*/ 169 h 218"/>
                  <a:gd name="T8" fmla="*/ 50 w 389"/>
                  <a:gd name="T9" fmla="*/ 160 h 218"/>
                  <a:gd name="T10" fmla="*/ 53 w 389"/>
                  <a:gd name="T11" fmla="*/ 154 h 218"/>
                  <a:gd name="T12" fmla="*/ 64 w 389"/>
                  <a:gd name="T13" fmla="*/ 161 h 218"/>
                  <a:gd name="T14" fmla="*/ 81 w 389"/>
                  <a:gd name="T15" fmla="*/ 149 h 218"/>
                  <a:gd name="T16" fmla="*/ 94 w 389"/>
                  <a:gd name="T17" fmla="*/ 148 h 218"/>
                  <a:gd name="T18" fmla="*/ 100 w 389"/>
                  <a:gd name="T19" fmla="*/ 145 h 218"/>
                  <a:gd name="T20" fmla="*/ 108 w 389"/>
                  <a:gd name="T21" fmla="*/ 140 h 218"/>
                  <a:gd name="T22" fmla="*/ 116 w 389"/>
                  <a:gd name="T23" fmla="*/ 139 h 218"/>
                  <a:gd name="T24" fmla="*/ 125 w 389"/>
                  <a:gd name="T25" fmla="*/ 145 h 218"/>
                  <a:gd name="T26" fmla="*/ 131 w 389"/>
                  <a:gd name="T27" fmla="*/ 148 h 218"/>
                  <a:gd name="T28" fmla="*/ 143 w 389"/>
                  <a:gd name="T29" fmla="*/ 152 h 218"/>
                  <a:gd name="T30" fmla="*/ 151 w 389"/>
                  <a:gd name="T31" fmla="*/ 158 h 218"/>
                  <a:gd name="T32" fmla="*/ 155 w 389"/>
                  <a:gd name="T33" fmla="*/ 161 h 218"/>
                  <a:gd name="T34" fmla="*/ 163 w 389"/>
                  <a:gd name="T35" fmla="*/ 164 h 218"/>
                  <a:gd name="T36" fmla="*/ 172 w 389"/>
                  <a:gd name="T37" fmla="*/ 163 h 218"/>
                  <a:gd name="T38" fmla="*/ 173 w 389"/>
                  <a:gd name="T39" fmla="*/ 158 h 218"/>
                  <a:gd name="T40" fmla="*/ 181 w 389"/>
                  <a:gd name="T41" fmla="*/ 148 h 218"/>
                  <a:gd name="T42" fmla="*/ 192 w 389"/>
                  <a:gd name="T43" fmla="*/ 131 h 218"/>
                  <a:gd name="T44" fmla="*/ 195 w 389"/>
                  <a:gd name="T45" fmla="*/ 128 h 218"/>
                  <a:gd name="T46" fmla="*/ 201 w 389"/>
                  <a:gd name="T47" fmla="*/ 123 h 218"/>
                  <a:gd name="T48" fmla="*/ 210 w 389"/>
                  <a:gd name="T49" fmla="*/ 111 h 218"/>
                  <a:gd name="T50" fmla="*/ 214 w 389"/>
                  <a:gd name="T51" fmla="*/ 107 h 218"/>
                  <a:gd name="T52" fmla="*/ 219 w 389"/>
                  <a:gd name="T53" fmla="*/ 101 h 218"/>
                  <a:gd name="T54" fmla="*/ 222 w 389"/>
                  <a:gd name="T55" fmla="*/ 94 h 218"/>
                  <a:gd name="T56" fmla="*/ 222 w 389"/>
                  <a:gd name="T57" fmla="*/ 90 h 218"/>
                  <a:gd name="T58" fmla="*/ 228 w 389"/>
                  <a:gd name="T59" fmla="*/ 81 h 218"/>
                  <a:gd name="T60" fmla="*/ 231 w 389"/>
                  <a:gd name="T61" fmla="*/ 76 h 218"/>
                  <a:gd name="T62" fmla="*/ 243 w 389"/>
                  <a:gd name="T63" fmla="*/ 73 h 218"/>
                  <a:gd name="T64" fmla="*/ 249 w 389"/>
                  <a:gd name="T65" fmla="*/ 73 h 218"/>
                  <a:gd name="T66" fmla="*/ 255 w 389"/>
                  <a:gd name="T67" fmla="*/ 73 h 218"/>
                  <a:gd name="T68" fmla="*/ 258 w 389"/>
                  <a:gd name="T69" fmla="*/ 70 h 218"/>
                  <a:gd name="T70" fmla="*/ 261 w 389"/>
                  <a:gd name="T71" fmla="*/ 69 h 218"/>
                  <a:gd name="T72" fmla="*/ 269 w 389"/>
                  <a:gd name="T73" fmla="*/ 63 h 218"/>
                  <a:gd name="T74" fmla="*/ 284 w 389"/>
                  <a:gd name="T75" fmla="*/ 60 h 218"/>
                  <a:gd name="T76" fmla="*/ 289 w 389"/>
                  <a:gd name="T77" fmla="*/ 61 h 218"/>
                  <a:gd name="T78" fmla="*/ 307 w 389"/>
                  <a:gd name="T79" fmla="*/ 61 h 218"/>
                  <a:gd name="T80" fmla="*/ 320 w 389"/>
                  <a:gd name="T81" fmla="*/ 58 h 218"/>
                  <a:gd name="T82" fmla="*/ 327 w 389"/>
                  <a:gd name="T83" fmla="*/ 55 h 218"/>
                  <a:gd name="T84" fmla="*/ 334 w 389"/>
                  <a:gd name="T85" fmla="*/ 46 h 218"/>
                  <a:gd name="T86" fmla="*/ 330 w 389"/>
                  <a:gd name="T87" fmla="*/ 32 h 218"/>
                  <a:gd name="T88" fmla="*/ 334 w 389"/>
                  <a:gd name="T89" fmla="*/ 26 h 218"/>
                  <a:gd name="T90" fmla="*/ 340 w 389"/>
                  <a:gd name="T91" fmla="*/ 23 h 218"/>
                  <a:gd name="T92" fmla="*/ 339 w 389"/>
                  <a:gd name="T93" fmla="*/ 19 h 218"/>
                  <a:gd name="T94" fmla="*/ 343 w 389"/>
                  <a:gd name="T95" fmla="*/ 15 h 218"/>
                  <a:gd name="T96" fmla="*/ 343 w 389"/>
                  <a:gd name="T97" fmla="*/ 12 h 218"/>
                  <a:gd name="T98" fmla="*/ 349 w 389"/>
                  <a:gd name="T99" fmla="*/ 8 h 218"/>
                  <a:gd name="T100" fmla="*/ 369 w 389"/>
                  <a:gd name="T101" fmla="*/ 5 h 218"/>
                  <a:gd name="T102" fmla="*/ 372 w 389"/>
                  <a:gd name="T103" fmla="*/ 2 h 218"/>
                  <a:gd name="T104" fmla="*/ 378 w 389"/>
                  <a:gd name="T105" fmla="*/ 3 h 218"/>
                  <a:gd name="T106" fmla="*/ 389 w 389"/>
                  <a:gd name="T107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9" h="218">
                    <a:moveTo>
                      <a:pt x="0" y="218"/>
                    </a:moveTo>
                    <a:lnTo>
                      <a:pt x="3" y="210"/>
                    </a:lnTo>
                    <a:lnTo>
                      <a:pt x="11" y="201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6"/>
                    </a:lnTo>
                    <a:lnTo>
                      <a:pt x="17" y="192"/>
                    </a:lnTo>
                    <a:lnTo>
                      <a:pt x="19" y="192"/>
                    </a:lnTo>
                    <a:lnTo>
                      <a:pt x="28" y="184"/>
                    </a:lnTo>
                    <a:lnTo>
                      <a:pt x="29" y="184"/>
                    </a:lnTo>
                    <a:lnTo>
                      <a:pt x="34" y="183"/>
                    </a:lnTo>
                    <a:lnTo>
                      <a:pt x="43" y="180"/>
                    </a:lnTo>
                    <a:lnTo>
                      <a:pt x="44" y="177"/>
                    </a:lnTo>
                    <a:lnTo>
                      <a:pt x="46" y="174"/>
                    </a:lnTo>
                    <a:lnTo>
                      <a:pt x="46" y="174"/>
                    </a:lnTo>
                    <a:lnTo>
                      <a:pt x="49" y="169"/>
                    </a:lnTo>
                    <a:lnTo>
                      <a:pt x="49" y="164"/>
                    </a:lnTo>
                    <a:lnTo>
                      <a:pt x="49" y="161"/>
                    </a:lnTo>
                    <a:lnTo>
                      <a:pt x="50" y="161"/>
                    </a:lnTo>
                    <a:lnTo>
                      <a:pt x="50" y="160"/>
                    </a:lnTo>
                    <a:lnTo>
                      <a:pt x="50" y="160"/>
                    </a:lnTo>
                    <a:lnTo>
                      <a:pt x="52" y="158"/>
                    </a:lnTo>
                    <a:lnTo>
                      <a:pt x="52" y="155"/>
                    </a:lnTo>
                    <a:lnTo>
                      <a:pt x="53" y="154"/>
                    </a:lnTo>
                    <a:lnTo>
                      <a:pt x="55" y="154"/>
                    </a:lnTo>
                    <a:lnTo>
                      <a:pt x="56" y="155"/>
                    </a:lnTo>
                    <a:lnTo>
                      <a:pt x="61" y="161"/>
                    </a:lnTo>
                    <a:lnTo>
                      <a:pt x="64" y="161"/>
                    </a:lnTo>
                    <a:lnTo>
                      <a:pt x="73" y="157"/>
                    </a:lnTo>
                    <a:lnTo>
                      <a:pt x="75" y="155"/>
                    </a:lnTo>
                    <a:lnTo>
                      <a:pt x="78" y="151"/>
                    </a:lnTo>
                    <a:lnTo>
                      <a:pt x="81" y="149"/>
                    </a:lnTo>
                    <a:lnTo>
                      <a:pt x="85" y="149"/>
                    </a:lnTo>
                    <a:lnTo>
                      <a:pt x="87" y="149"/>
                    </a:lnTo>
                    <a:lnTo>
                      <a:pt x="88" y="149"/>
                    </a:lnTo>
                    <a:lnTo>
                      <a:pt x="94" y="148"/>
                    </a:lnTo>
                    <a:lnTo>
                      <a:pt x="94" y="146"/>
                    </a:lnTo>
                    <a:lnTo>
                      <a:pt x="99" y="146"/>
                    </a:lnTo>
                    <a:lnTo>
                      <a:pt x="100" y="145"/>
                    </a:lnTo>
                    <a:lnTo>
                      <a:pt x="100" y="145"/>
                    </a:lnTo>
                    <a:lnTo>
                      <a:pt x="103" y="145"/>
                    </a:lnTo>
                    <a:lnTo>
                      <a:pt x="105" y="145"/>
                    </a:lnTo>
                    <a:lnTo>
                      <a:pt x="105" y="143"/>
                    </a:lnTo>
                    <a:lnTo>
                      <a:pt x="108" y="140"/>
                    </a:lnTo>
                    <a:lnTo>
                      <a:pt x="110" y="140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6" y="139"/>
                    </a:lnTo>
                    <a:lnTo>
                      <a:pt x="117" y="139"/>
                    </a:lnTo>
                    <a:lnTo>
                      <a:pt x="119" y="140"/>
                    </a:lnTo>
                    <a:lnTo>
                      <a:pt x="123" y="143"/>
                    </a:lnTo>
                    <a:lnTo>
                      <a:pt x="125" y="145"/>
                    </a:lnTo>
                    <a:lnTo>
                      <a:pt x="128" y="146"/>
                    </a:lnTo>
                    <a:lnTo>
                      <a:pt x="128" y="146"/>
                    </a:lnTo>
                    <a:lnTo>
                      <a:pt x="129" y="146"/>
                    </a:lnTo>
                    <a:lnTo>
                      <a:pt x="131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7" y="148"/>
                    </a:lnTo>
                    <a:lnTo>
                      <a:pt x="143" y="152"/>
                    </a:lnTo>
                    <a:lnTo>
                      <a:pt x="146" y="157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51" y="158"/>
                    </a:lnTo>
                    <a:lnTo>
                      <a:pt x="152" y="160"/>
                    </a:lnTo>
                    <a:lnTo>
                      <a:pt x="154" y="161"/>
                    </a:lnTo>
                    <a:lnTo>
                      <a:pt x="154" y="161"/>
                    </a:lnTo>
                    <a:lnTo>
                      <a:pt x="155" y="161"/>
                    </a:lnTo>
                    <a:lnTo>
                      <a:pt x="158" y="163"/>
                    </a:lnTo>
                    <a:lnTo>
                      <a:pt x="160" y="163"/>
                    </a:lnTo>
                    <a:lnTo>
                      <a:pt x="160" y="164"/>
                    </a:lnTo>
                    <a:lnTo>
                      <a:pt x="163" y="164"/>
                    </a:lnTo>
                    <a:lnTo>
                      <a:pt x="164" y="163"/>
                    </a:lnTo>
                    <a:lnTo>
                      <a:pt x="166" y="163"/>
                    </a:lnTo>
                    <a:lnTo>
                      <a:pt x="167" y="164"/>
                    </a:lnTo>
                    <a:lnTo>
                      <a:pt x="172" y="163"/>
                    </a:lnTo>
                    <a:lnTo>
                      <a:pt x="173" y="161"/>
                    </a:lnTo>
                    <a:lnTo>
                      <a:pt x="173" y="160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9" y="151"/>
                    </a:lnTo>
                    <a:lnTo>
                      <a:pt x="181" y="148"/>
                    </a:lnTo>
                    <a:lnTo>
                      <a:pt x="182" y="143"/>
                    </a:lnTo>
                    <a:lnTo>
                      <a:pt x="184" y="140"/>
                    </a:lnTo>
                    <a:lnTo>
                      <a:pt x="185" y="139"/>
                    </a:lnTo>
                    <a:lnTo>
                      <a:pt x="192" y="131"/>
                    </a:lnTo>
                    <a:lnTo>
                      <a:pt x="192" y="131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5" y="128"/>
                    </a:lnTo>
                    <a:lnTo>
                      <a:pt x="196" y="126"/>
                    </a:lnTo>
                    <a:lnTo>
                      <a:pt x="199" y="123"/>
                    </a:lnTo>
                    <a:lnTo>
                      <a:pt x="201" y="123"/>
                    </a:lnTo>
                    <a:lnTo>
                      <a:pt x="201" y="123"/>
                    </a:lnTo>
                    <a:lnTo>
                      <a:pt x="204" y="122"/>
                    </a:lnTo>
                    <a:lnTo>
                      <a:pt x="204" y="119"/>
                    </a:lnTo>
                    <a:lnTo>
                      <a:pt x="205" y="116"/>
                    </a:lnTo>
                    <a:lnTo>
                      <a:pt x="210" y="111"/>
                    </a:lnTo>
                    <a:lnTo>
                      <a:pt x="211" y="108"/>
                    </a:lnTo>
                    <a:lnTo>
                      <a:pt x="213" y="108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5"/>
                    </a:lnTo>
                    <a:lnTo>
                      <a:pt x="214" y="105"/>
                    </a:lnTo>
                    <a:lnTo>
                      <a:pt x="219" y="102"/>
                    </a:lnTo>
                    <a:lnTo>
                      <a:pt x="219" y="101"/>
                    </a:lnTo>
                    <a:lnTo>
                      <a:pt x="220" y="98"/>
                    </a:lnTo>
                    <a:lnTo>
                      <a:pt x="220" y="98"/>
                    </a:lnTo>
                    <a:lnTo>
                      <a:pt x="220" y="96"/>
                    </a:lnTo>
                    <a:lnTo>
                      <a:pt x="222" y="94"/>
                    </a:lnTo>
                    <a:lnTo>
                      <a:pt x="220" y="94"/>
                    </a:lnTo>
                    <a:lnTo>
                      <a:pt x="220" y="91"/>
                    </a:lnTo>
                    <a:lnTo>
                      <a:pt x="222" y="91"/>
                    </a:lnTo>
                    <a:lnTo>
                      <a:pt x="222" y="90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6" y="84"/>
                    </a:lnTo>
                    <a:lnTo>
                      <a:pt x="228" y="81"/>
                    </a:lnTo>
                    <a:lnTo>
                      <a:pt x="228" y="79"/>
                    </a:lnTo>
                    <a:lnTo>
                      <a:pt x="229" y="78"/>
                    </a:lnTo>
                    <a:lnTo>
                      <a:pt x="231" y="76"/>
                    </a:lnTo>
                    <a:lnTo>
                      <a:pt x="231" y="76"/>
                    </a:lnTo>
                    <a:lnTo>
                      <a:pt x="232" y="73"/>
                    </a:lnTo>
                    <a:lnTo>
                      <a:pt x="232" y="73"/>
                    </a:lnTo>
                    <a:lnTo>
                      <a:pt x="242" y="72"/>
                    </a:lnTo>
                    <a:lnTo>
                      <a:pt x="243" y="73"/>
                    </a:lnTo>
                    <a:lnTo>
                      <a:pt x="243" y="73"/>
                    </a:lnTo>
                    <a:lnTo>
                      <a:pt x="245" y="73"/>
                    </a:lnTo>
                    <a:lnTo>
                      <a:pt x="248" y="75"/>
                    </a:lnTo>
                    <a:lnTo>
                      <a:pt x="249" y="73"/>
                    </a:lnTo>
                    <a:lnTo>
                      <a:pt x="251" y="73"/>
                    </a:lnTo>
                    <a:lnTo>
                      <a:pt x="252" y="73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7" y="72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70"/>
                    </a:lnTo>
                    <a:lnTo>
                      <a:pt x="261" y="70"/>
                    </a:lnTo>
                    <a:lnTo>
                      <a:pt x="261" y="69"/>
                    </a:lnTo>
                    <a:lnTo>
                      <a:pt x="261" y="67"/>
                    </a:lnTo>
                    <a:lnTo>
                      <a:pt x="261" y="66"/>
                    </a:lnTo>
                    <a:lnTo>
                      <a:pt x="264" y="64"/>
                    </a:lnTo>
                    <a:lnTo>
                      <a:pt x="269" y="63"/>
                    </a:lnTo>
                    <a:lnTo>
                      <a:pt x="275" y="61"/>
                    </a:lnTo>
                    <a:lnTo>
                      <a:pt x="278" y="58"/>
                    </a:lnTo>
                    <a:lnTo>
                      <a:pt x="278" y="58"/>
                    </a:lnTo>
                    <a:lnTo>
                      <a:pt x="284" y="60"/>
                    </a:lnTo>
                    <a:lnTo>
                      <a:pt x="286" y="61"/>
                    </a:lnTo>
                    <a:lnTo>
                      <a:pt x="287" y="61"/>
                    </a:lnTo>
                    <a:lnTo>
                      <a:pt x="287" y="61"/>
                    </a:lnTo>
                    <a:lnTo>
                      <a:pt x="289" y="61"/>
                    </a:lnTo>
                    <a:lnTo>
                      <a:pt x="290" y="61"/>
                    </a:lnTo>
                    <a:lnTo>
                      <a:pt x="292" y="60"/>
                    </a:lnTo>
                    <a:lnTo>
                      <a:pt x="301" y="58"/>
                    </a:lnTo>
                    <a:lnTo>
                      <a:pt x="307" y="61"/>
                    </a:lnTo>
                    <a:lnTo>
                      <a:pt x="307" y="61"/>
                    </a:lnTo>
                    <a:lnTo>
                      <a:pt x="308" y="61"/>
                    </a:lnTo>
                    <a:lnTo>
                      <a:pt x="314" y="58"/>
                    </a:lnTo>
                    <a:lnTo>
                      <a:pt x="320" y="58"/>
                    </a:lnTo>
                    <a:lnTo>
                      <a:pt x="322" y="57"/>
                    </a:lnTo>
                    <a:lnTo>
                      <a:pt x="324" y="57"/>
                    </a:lnTo>
                    <a:lnTo>
                      <a:pt x="324" y="57"/>
                    </a:lnTo>
                    <a:lnTo>
                      <a:pt x="327" y="55"/>
                    </a:lnTo>
                    <a:lnTo>
                      <a:pt x="331" y="53"/>
                    </a:lnTo>
                    <a:lnTo>
                      <a:pt x="334" y="49"/>
                    </a:lnTo>
                    <a:lnTo>
                      <a:pt x="334" y="47"/>
                    </a:lnTo>
                    <a:lnTo>
                      <a:pt x="334" y="46"/>
                    </a:lnTo>
                    <a:lnTo>
                      <a:pt x="333" y="44"/>
                    </a:lnTo>
                    <a:lnTo>
                      <a:pt x="333" y="41"/>
                    </a:lnTo>
                    <a:lnTo>
                      <a:pt x="331" y="35"/>
                    </a:lnTo>
                    <a:lnTo>
                      <a:pt x="330" y="32"/>
                    </a:lnTo>
                    <a:lnTo>
                      <a:pt x="328" y="29"/>
                    </a:lnTo>
                    <a:lnTo>
                      <a:pt x="328" y="28"/>
                    </a:lnTo>
                    <a:lnTo>
                      <a:pt x="330" y="26"/>
                    </a:lnTo>
                    <a:lnTo>
                      <a:pt x="334" y="26"/>
                    </a:lnTo>
                    <a:lnTo>
                      <a:pt x="336" y="26"/>
                    </a:lnTo>
                    <a:lnTo>
                      <a:pt x="337" y="25"/>
                    </a:lnTo>
                    <a:lnTo>
                      <a:pt x="337" y="25"/>
                    </a:lnTo>
                    <a:lnTo>
                      <a:pt x="340" y="23"/>
                    </a:lnTo>
                    <a:lnTo>
                      <a:pt x="340" y="20"/>
                    </a:lnTo>
                    <a:lnTo>
                      <a:pt x="340" y="20"/>
                    </a:lnTo>
                    <a:lnTo>
                      <a:pt x="340" y="19"/>
                    </a:lnTo>
                    <a:lnTo>
                      <a:pt x="339" y="19"/>
                    </a:lnTo>
                    <a:lnTo>
                      <a:pt x="339" y="19"/>
                    </a:lnTo>
                    <a:lnTo>
                      <a:pt x="339" y="15"/>
                    </a:lnTo>
                    <a:lnTo>
                      <a:pt x="339" y="15"/>
                    </a:lnTo>
                    <a:lnTo>
                      <a:pt x="343" y="15"/>
                    </a:lnTo>
                    <a:lnTo>
                      <a:pt x="343" y="15"/>
                    </a:lnTo>
                    <a:lnTo>
                      <a:pt x="345" y="15"/>
                    </a:lnTo>
                    <a:lnTo>
                      <a:pt x="345" y="14"/>
                    </a:lnTo>
                    <a:lnTo>
                      <a:pt x="343" y="12"/>
                    </a:lnTo>
                    <a:lnTo>
                      <a:pt x="343" y="11"/>
                    </a:lnTo>
                    <a:lnTo>
                      <a:pt x="345" y="9"/>
                    </a:lnTo>
                    <a:lnTo>
                      <a:pt x="345" y="9"/>
                    </a:lnTo>
                    <a:lnTo>
                      <a:pt x="349" y="8"/>
                    </a:lnTo>
                    <a:lnTo>
                      <a:pt x="351" y="8"/>
                    </a:lnTo>
                    <a:lnTo>
                      <a:pt x="368" y="6"/>
                    </a:lnTo>
                    <a:lnTo>
                      <a:pt x="369" y="6"/>
                    </a:lnTo>
                    <a:lnTo>
                      <a:pt x="369" y="5"/>
                    </a:lnTo>
                    <a:lnTo>
                      <a:pt x="371" y="3"/>
                    </a:lnTo>
                    <a:lnTo>
                      <a:pt x="372" y="2"/>
                    </a:lnTo>
                    <a:lnTo>
                      <a:pt x="372" y="2"/>
                    </a:lnTo>
                    <a:lnTo>
                      <a:pt x="372" y="2"/>
                    </a:lnTo>
                    <a:lnTo>
                      <a:pt x="374" y="2"/>
                    </a:lnTo>
                    <a:lnTo>
                      <a:pt x="375" y="3"/>
                    </a:lnTo>
                    <a:lnTo>
                      <a:pt x="377" y="3"/>
                    </a:lnTo>
                    <a:lnTo>
                      <a:pt x="378" y="3"/>
                    </a:lnTo>
                    <a:lnTo>
                      <a:pt x="380" y="2"/>
                    </a:lnTo>
                    <a:lnTo>
                      <a:pt x="383" y="0"/>
                    </a:lnTo>
                    <a:lnTo>
                      <a:pt x="386" y="0"/>
                    </a:lnTo>
                    <a:lnTo>
                      <a:pt x="38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7" name="Freeform 214">
                <a:extLst>
                  <a:ext uri="{FF2B5EF4-FFF2-40B4-BE49-F238E27FC236}">
                    <a16:creationId xmlns:a16="http://schemas.microsoft.com/office/drawing/2014/main" id="{0B504AE4-9EFD-A17B-8537-1F333FCBC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956"/>
                <a:ext cx="130" cy="350"/>
              </a:xfrm>
              <a:custGeom>
                <a:avLst/>
                <a:gdLst>
                  <a:gd name="T0" fmla="*/ 46 w 261"/>
                  <a:gd name="T1" fmla="*/ 9 h 701"/>
                  <a:gd name="T2" fmla="*/ 53 w 261"/>
                  <a:gd name="T3" fmla="*/ 24 h 701"/>
                  <a:gd name="T4" fmla="*/ 58 w 261"/>
                  <a:gd name="T5" fmla="*/ 27 h 701"/>
                  <a:gd name="T6" fmla="*/ 64 w 261"/>
                  <a:gd name="T7" fmla="*/ 29 h 701"/>
                  <a:gd name="T8" fmla="*/ 59 w 261"/>
                  <a:gd name="T9" fmla="*/ 41 h 701"/>
                  <a:gd name="T10" fmla="*/ 67 w 261"/>
                  <a:gd name="T11" fmla="*/ 65 h 701"/>
                  <a:gd name="T12" fmla="*/ 72 w 261"/>
                  <a:gd name="T13" fmla="*/ 73 h 701"/>
                  <a:gd name="T14" fmla="*/ 81 w 261"/>
                  <a:gd name="T15" fmla="*/ 87 h 701"/>
                  <a:gd name="T16" fmla="*/ 88 w 261"/>
                  <a:gd name="T17" fmla="*/ 96 h 701"/>
                  <a:gd name="T18" fmla="*/ 99 w 261"/>
                  <a:gd name="T19" fmla="*/ 103 h 701"/>
                  <a:gd name="T20" fmla="*/ 106 w 261"/>
                  <a:gd name="T21" fmla="*/ 112 h 701"/>
                  <a:gd name="T22" fmla="*/ 117 w 261"/>
                  <a:gd name="T23" fmla="*/ 132 h 701"/>
                  <a:gd name="T24" fmla="*/ 123 w 261"/>
                  <a:gd name="T25" fmla="*/ 140 h 701"/>
                  <a:gd name="T26" fmla="*/ 137 w 261"/>
                  <a:gd name="T27" fmla="*/ 152 h 701"/>
                  <a:gd name="T28" fmla="*/ 144 w 261"/>
                  <a:gd name="T29" fmla="*/ 164 h 701"/>
                  <a:gd name="T30" fmla="*/ 157 w 261"/>
                  <a:gd name="T31" fmla="*/ 182 h 701"/>
                  <a:gd name="T32" fmla="*/ 172 w 261"/>
                  <a:gd name="T33" fmla="*/ 185 h 701"/>
                  <a:gd name="T34" fmla="*/ 182 w 261"/>
                  <a:gd name="T35" fmla="*/ 188 h 701"/>
                  <a:gd name="T36" fmla="*/ 193 w 261"/>
                  <a:gd name="T37" fmla="*/ 193 h 701"/>
                  <a:gd name="T38" fmla="*/ 207 w 261"/>
                  <a:gd name="T39" fmla="*/ 210 h 701"/>
                  <a:gd name="T40" fmla="*/ 217 w 261"/>
                  <a:gd name="T41" fmla="*/ 216 h 701"/>
                  <a:gd name="T42" fmla="*/ 226 w 261"/>
                  <a:gd name="T43" fmla="*/ 217 h 701"/>
                  <a:gd name="T44" fmla="*/ 240 w 261"/>
                  <a:gd name="T45" fmla="*/ 223 h 701"/>
                  <a:gd name="T46" fmla="*/ 243 w 261"/>
                  <a:gd name="T47" fmla="*/ 242 h 701"/>
                  <a:gd name="T48" fmla="*/ 251 w 261"/>
                  <a:gd name="T49" fmla="*/ 255 h 701"/>
                  <a:gd name="T50" fmla="*/ 255 w 261"/>
                  <a:gd name="T51" fmla="*/ 269 h 701"/>
                  <a:gd name="T52" fmla="*/ 255 w 261"/>
                  <a:gd name="T53" fmla="*/ 284 h 701"/>
                  <a:gd name="T54" fmla="*/ 260 w 261"/>
                  <a:gd name="T55" fmla="*/ 304 h 701"/>
                  <a:gd name="T56" fmla="*/ 252 w 261"/>
                  <a:gd name="T57" fmla="*/ 312 h 701"/>
                  <a:gd name="T58" fmla="*/ 237 w 261"/>
                  <a:gd name="T59" fmla="*/ 312 h 701"/>
                  <a:gd name="T60" fmla="*/ 240 w 261"/>
                  <a:gd name="T61" fmla="*/ 330 h 701"/>
                  <a:gd name="T62" fmla="*/ 237 w 261"/>
                  <a:gd name="T63" fmla="*/ 351 h 701"/>
                  <a:gd name="T64" fmla="*/ 225 w 261"/>
                  <a:gd name="T65" fmla="*/ 359 h 701"/>
                  <a:gd name="T66" fmla="*/ 216 w 261"/>
                  <a:gd name="T67" fmla="*/ 368 h 701"/>
                  <a:gd name="T68" fmla="*/ 210 w 261"/>
                  <a:gd name="T69" fmla="*/ 391 h 701"/>
                  <a:gd name="T70" fmla="*/ 207 w 261"/>
                  <a:gd name="T71" fmla="*/ 409 h 701"/>
                  <a:gd name="T72" fmla="*/ 199 w 261"/>
                  <a:gd name="T73" fmla="*/ 435 h 701"/>
                  <a:gd name="T74" fmla="*/ 195 w 261"/>
                  <a:gd name="T75" fmla="*/ 457 h 701"/>
                  <a:gd name="T76" fmla="*/ 196 w 261"/>
                  <a:gd name="T77" fmla="*/ 473 h 701"/>
                  <a:gd name="T78" fmla="*/ 198 w 261"/>
                  <a:gd name="T79" fmla="*/ 491 h 701"/>
                  <a:gd name="T80" fmla="*/ 199 w 261"/>
                  <a:gd name="T81" fmla="*/ 518 h 701"/>
                  <a:gd name="T82" fmla="*/ 201 w 261"/>
                  <a:gd name="T83" fmla="*/ 544 h 701"/>
                  <a:gd name="T84" fmla="*/ 199 w 261"/>
                  <a:gd name="T85" fmla="*/ 561 h 701"/>
                  <a:gd name="T86" fmla="*/ 199 w 261"/>
                  <a:gd name="T87" fmla="*/ 579 h 701"/>
                  <a:gd name="T88" fmla="*/ 204 w 261"/>
                  <a:gd name="T89" fmla="*/ 600 h 701"/>
                  <a:gd name="T90" fmla="*/ 205 w 261"/>
                  <a:gd name="T91" fmla="*/ 616 h 701"/>
                  <a:gd name="T92" fmla="*/ 201 w 261"/>
                  <a:gd name="T93" fmla="*/ 626 h 701"/>
                  <a:gd name="T94" fmla="*/ 193 w 261"/>
                  <a:gd name="T95" fmla="*/ 635 h 701"/>
                  <a:gd name="T96" fmla="*/ 185 w 261"/>
                  <a:gd name="T97" fmla="*/ 647 h 701"/>
                  <a:gd name="T98" fmla="*/ 173 w 261"/>
                  <a:gd name="T99" fmla="*/ 655 h 701"/>
                  <a:gd name="T100" fmla="*/ 155 w 261"/>
                  <a:gd name="T101" fmla="*/ 669 h 701"/>
                  <a:gd name="T102" fmla="*/ 140 w 261"/>
                  <a:gd name="T103" fmla="*/ 676 h 701"/>
                  <a:gd name="T104" fmla="*/ 119 w 261"/>
                  <a:gd name="T105" fmla="*/ 675 h 701"/>
                  <a:gd name="T106" fmla="*/ 102 w 261"/>
                  <a:gd name="T107" fmla="*/ 675 h 701"/>
                  <a:gd name="T108" fmla="*/ 91 w 261"/>
                  <a:gd name="T109" fmla="*/ 682 h 701"/>
                  <a:gd name="T110" fmla="*/ 69 w 261"/>
                  <a:gd name="T111" fmla="*/ 685 h 701"/>
                  <a:gd name="T112" fmla="*/ 52 w 261"/>
                  <a:gd name="T113" fmla="*/ 688 h 701"/>
                  <a:gd name="T114" fmla="*/ 35 w 261"/>
                  <a:gd name="T115" fmla="*/ 696 h 701"/>
                  <a:gd name="T116" fmla="*/ 14 w 261"/>
                  <a:gd name="T117" fmla="*/ 699 h 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61" h="701">
                    <a:moveTo>
                      <a:pt x="38" y="0"/>
                    </a:moveTo>
                    <a:lnTo>
                      <a:pt x="40" y="0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6" y="9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9" y="15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0" y="21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55" y="24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6" y="29"/>
                    </a:lnTo>
                    <a:lnTo>
                      <a:pt x="58" y="29"/>
                    </a:lnTo>
                    <a:lnTo>
                      <a:pt x="59" y="27"/>
                    </a:lnTo>
                    <a:lnTo>
                      <a:pt x="58" y="27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59" y="29"/>
                    </a:lnTo>
                    <a:lnTo>
                      <a:pt x="59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2" y="29"/>
                    </a:lnTo>
                    <a:lnTo>
                      <a:pt x="62" y="27"/>
                    </a:lnTo>
                    <a:lnTo>
                      <a:pt x="64" y="29"/>
                    </a:lnTo>
                    <a:lnTo>
                      <a:pt x="64" y="29"/>
                    </a:lnTo>
                    <a:lnTo>
                      <a:pt x="64" y="30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4" y="35"/>
                    </a:lnTo>
                    <a:lnTo>
                      <a:pt x="64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59" y="41"/>
                    </a:lnTo>
                    <a:lnTo>
                      <a:pt x="59" y="49"/>
                    </a:lnTo>
                    <a:lnTo>
                      <a:pt x="59" y="53"/>
                    </a:lnTo>
                    <a:lnTo>
                      <a:pt x="59" y="55"/>
                    </a:lnTo>
                    <a:lnTo>
                      <a:pt x="61" y="58"/>
                    </a:lnTo>
                    <a:lnTo>
                      <a:pt x="61" y="59"/>
                    </a:lnTo>
                    <a:lnTo>
                      <a:pt x="61" y="59"/>
                    </a:lnTo>
                    <a:lnTo>
                      <a:pt x="62" y="59"/>
                    </a:lnTo>
                    <a:lnTo>
                      <a:pt x="62" y="61"/>
                    </a:lnTo>
                    <a:lnTo>
                      <a:pt x="64" y="64"/>
                    </a:lnTo>
                    <a:lnTo>
                      <a:pt x="67" y="65"/>
                    </a:lnTo>
                    <a:lnTo>
                      <a:pt x="67" y="67"/>
                    </a:lnTo>
                    <a:lnTo>
                      <a:pt x="67" y="67"/>
                    </a:lnTo>
                    <a:lnTo>
                      <a:pt x="69" y="68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70" y="71"/>
                    </a:lnTo>
                    <a:lnTo>
                      <a:pt x="72" y="71"/>
                    </a:lnTo>
                    <a:lnTo>
                      <a:pt x="72" y="73"/>
                    </a:lnTo>
                    <a:lnTo>
                      <a:pt x="72" y="73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5" y="76"/>
                    </a:lnTo>
                    <a:lnTo>
                      <a:pt x="75" y="78"/>
                    </a:lnTo>
                    <a:lnTo>
                      <a:pt x="76" y="78"/>
                    </a:lnTo>
                    <a:lnTo>
                      <a:pt x="78" y="82"/>
                    </a:lnTo>
                    <a:lnTo>
                      <a:pt x="79" y="82"/>
                    </a:lnTo>
                    <a:lnTo>
                      <a:pt x="81" y="85"/>
                    </a:lnTo>
                    <a:lnTo>
                      <a:pt x="81" y="85"/>
                    </a:lnTo>
                    <a:lnTo>
                      <a:pt x="81" y="85"/>
                    </a:lnTo>
                    <a:lnTo>
                      <a:pt x="81" y="87"/>
                    </a:lnTo>
                    <a:lnTo>
                      <a:pt x="81" y="88"/>
                    </a:lnTo>
                    <a:lnTo>
                      <a:pt x="82" y="88"/>
                    </a:lnTo>
                    <a:lnTo>
                      <a:pt x="84" y="88"/>
                    </a:lnTo>
                    <a:lnTo>
                      <a:pt x="85" y="88"/>
                    </a:lnTo>
                    <a:lnTo>
                      <a:pt x="85" y="91"/>
                    </a:lnTo>
                    <a:lnTo>
                      <a:pt x="85" y="93"/>
                    </a:lnTo>
                    <a:lnTo>
                      <a:pt x="87" y="93"/>
                    </a:lnTo>
                    <a:lnTo>
                      <a:pt x="87" y="93"/>
                    </a:lnTo>
                    <a:lnTo>
                      <a:pt x="88" y="94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91" y="97"/>
                    </a:lnTo>
                    <a:lnTo>
                      <a:pt x="91" y="97"/>
                    </a:lnTo>
                    <a:lnTo>
                      <a:pt x="91" y="99"/>
                    </a:lnTo>
                    <a:lnTo>
                      <a:pt x="96" y="100"/>
                    </a:lnTo>
                    <a:lnTo>
                      <a:pt x="97" y="100"/>
                    </a:lnTo>
                    <a:lnTo>
                      <a:pt x="97" y="100"/>
                    </a:lnTo>
                    <a:lnTo>
                      <a:pt x="97" y="102"/>
                    </a:lnTo>
                    <a:lnTo>
                      <a:pt x="99" y="103"/>
                    </a:lnTo>
                    <a:lnTo>
                      <a:pt x="100" y="105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3" y="109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10" y="116"/>
                    </a:lnTo>
                    <a:lnTo>
                      <a:pt x="111" y="117"/>
                    </a:lnTo>
                    <a:lnTo>
                      <a:pt x="111" y="122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8"/>
                    </a:lnTo>
                    <a:lnTo>
                      <a:pt x="116" y="129"/>
                    </a:lnTo>
                    <a:lnTo>
                      <a:pt x="116" y="131"/>
                    </a:lnTo>
                    <a:lnTo>
                      <a:pt x="116" y="131"/>
                    </a:lnTo>
                    <a:lnTo>
                      <a:pt x="117" y="132"/>
                    </a:lnTo>
                    <a:lnTo>
                      <a:pt x="117" y="134"/>
                    </a:lnTo>
                    <a:lnTo>
                      <a:pt x="117" y="134"/>
                    </a:lnTo>
                    <a:lnTo>
                      <a:pt x="119" y="135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20" y="137"/>
                    </a:lnTo>
                    <a:lnTo>
                      <a:pt x="122" y="137"/>
                    </a:lnTo>
                    <a:lnTo>
                      <a:pt x="123" y="137"/>
                    </a:lnTo>
                    <a:lnTo>
                      <a:pt x="123" y="140"/>
                    </a:lnTo>
                    <a:lnTo>
                      <a:pt x="123" y="140"/>
                    </a:lnTo>
                    <a:lnTo>
                      <a:pt x="126" y="141"/>
                    </a:lnTo>
                    <a:lnTo>
                      <a:pt x="129" y="143"/>
                    </a:lnTo>
                    <a:lnTo>
                      <a:pt x="131" y="144"/>
                    </a:lnTo>
                    <a:lnTo>
                      <a:pt x="132" y="146"/>
                    </a:lnTo>
                    <a:lnTo>
                      <a:pt x="134" y="147"/>
                    </a:lnTo>
                    <a:lnTo>
                      <a:pt x="135" y="147"/>
                    </a:lnTo>
                    <a:lnTo>
                      <a:pt x="137" y="149"/>
                    </a:lnTo>
                    <a:lnTo>
                      <a:pt x="137" y="150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8" y="152"/>
                    </a:lnTo>
                    <a:lnTo>
                      <a:pt x="138" y="154"/>
                    </a:lnTo>
                    <a:lnTo>
                      <a:pt x="140" y="154"/>
                    </a:lnTo>
                    <a:lnTo>
                      <a:pt x="140" y="155"/>
                    </a:lnTo>
                    <a:lnTo>
                      <a:pt x="141" y="158"/>
                    </a:lnTo>
                    <a:lnTo>
                      <a:pt x="143" y="161"/>
                    </a:lnTo>
                    <a:lnTo>
                      <a:pt x="143" y="163"/>
                    </a:lnTo>
                    <a:lnTo>
                      <a:pt x="143" y="163"/>
                    </a:lnTo>
                    <a:lnTo>
                      <a:pt x="143" y="163"/>
                    </a:lnTo>
                    <a:lnTo>
                      <a:pt x="144" y="164"/>
                    </a:lnTo>
                    <a:lnTo>
                      <a:pt x="144" y="166"/>
                    </a:lnTo>
                    <a:lnTo>
                      <a:pt x="144" y="167"/>
                    </a:lnTo>
                    <a:lnTo>
                      <a:pt x="144" y="167"/>
                    </a:lnTo>
                    <a:lnTo>
                      <a:pt x="149" y="175"/>
                    </a:lnTo>
                    <a:lnTo>
                      <a:pt x="151" y="178"/>
                    </a:lnTo>
                    <a:lnTo>
                      <a:pt x="152" y="179"/>
                    </a:lnTo>
                    <a:lnTo>
                      <a:pt x="154" y="181"/>
                    </a:lnTo>
                    <a:lnTo>
                      <a:pt x="154" y="182"/>
                    </a:lnTo>
                    <a:lnTo>
                      <a:pt x="155" y="182"/>
                    </a:lnTo>
                    <a:lnTo>
                      <a:pt x="157" y="182"/>
                    </a:lnTo>
                    <a:lnTo>
                      <a:pt x="157" y="184"/>
                    </a:lnTo>
                    <a:lnTo>
                      <a:pt x="157" y="185"/>
                    </a:lnTo>
                    <a:lnTo>
                      <a:pt x="161" y="187"/>
                    </a:lnTo>
                    <a:lnTo>
                      <a:pt x="161" y="187"/>
                    </a:lnTo>
                    <a:lnTo>
                      <a:pt x="164" y="188"/>
                    </a:lnTo>
                    <a:lnTo>
                      <a:pt x="166" y="187"/>
                    </a:lnTo>
                    <a:lnTo>
                      <a:pt x="167" y="187"/>
                    </a:lnTo>
                    <a:lnTo>
                      <a:pt x="167" y="187"/>
                    </a:lnTo>
                    <a:lnTo>
                      <a:pt x="172" y="185"/>
                    </a:lnTo>
                    <a:lnTo>
                      <a:pt x="172" y="185"/>
                    </a:lnTo>
                    <a:lnTo>
                      <a:pt x="172" y="184"/>
                    </a:lnTo>
                    <a:lnTo>
                      <a:pt x="172" y="184"/>
                    </a:lnTo>
                    <a:lnTo>
                      <a:pt x="173" y="182"/>
                    </a:lnTo>
                    <a:lnTo>
                      <a:pt x="173" y="182"/>
                    </a:lnTo>
                    <a:lnTo>
                      <a:pt x="175" y="184"/>
                    </a:lnTo>
                    <a:lnTo>
                      <a:pt x="175" y="184"/>
                    </a:lnTo>
                    <a:lnTo>
                      <a:pt x="178" y="185"/>
                    </a:lnTo>
                    <a:lnTo>
                      <a:pt x="182" y="187"/>
                    </a:lnTo>
                    <a:lnTo>
                      <a:pt x="182" y="187"/>
                    </a:lnTo>
                    <a:lnTo>
                      <a:pt x="182" y="188"/>
                    </a:lnTo>
                    <a:lnTo>
                      <a:pt x="184" y="187"/>
                    </a:lnTo>
                    <a:lnTo>
                      <a:pt x="184" y="187"/>
                    </a:lnTo>
                    <a:lnTo>
                      <a:pt x="185" y="188"/>
                    </a:lnTo>
                    <a:lnTo>
                      <a:pt x="185" y="188"/>
                    </a:lnTo>
                    <a:lnTo>
                      <a:pt x="187" y="190"/>
                    </a:lnTo>
                    <a:lnTo>
                      <a:pt x="188" y="190"/>
                    </a:lnTo>
                    <a:lnTo>
                      <a:pt x="188" y="192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3" y="193"/>
                    </a:lnTo>
                    <a:lnTo>
                      <a:pt x="193" y="195"/>
                    </a:lnTo>
                    <a:lnTo>
                      <a:pt x="196" y="198"/>
                    </a:lnTo>
                    <a:lnTo>
                      <a:pt x="201" y="201"/>
                    </a:lnTo>
                    <a:lnTo>
                      <a:pt x="204" y="201"/>
                    </a:lnTo>
                    <a:lnTo>
                      <a:pt x="204" y="204"/>
                    </a:lnTo>
                    <a:lnTo>
                      <a:pt x="205" y="204"/>
                    </a:lnTo>
                    <a:lnTo>
                      <a:pt x="205" y="205"/>
                    </a:lnTo>
                    <a:lnTo>
                      <a:pt x="205" y="207"/>
                    </a:lnTo>
                    <a:lnTo>
                      <a:pt x="205" y="207"/>
                    </a:lnTo>
                    <a:lnTo>
                      <a:pt x="207" y="210"/>
                    </a:lnTo>
                    <a:lnTo>
                      <a:pt x="207" y="210"/>
                    </a:lnTo>
                    <a:lnTo>
                      <a:pt x="210" y="211"/>
                    </a:lnTo>
                    <a:lnTo>
                      <a:pt x="211" y="213"/>
                    </a:lnTo>
                    <a:lnTo>
                      <a:pt x="211" y="213"/>
                    </a:lnTo>
                    <a:lnTo>
                      <a:pt x="211" y="213"/>
                    </a:lnTo>
                    <a:lnTo>
                      <a:pt x="213" y="213"/>
                    </a:lnTo>
                    <a:lnTo>
                      <a:pt x="213" y="213"/>
                    </a:lnTo>
                    <a:lnTo>
                      <a:pt x="216" y="213"/>
                    </a:lnTo>
                    <a:lnTo>
                      <a:pt x="217" y="214"/>
                    </a:lnTo>
                    <a:lnTo>
                      <a:pt x="217" y="216"/>
                    </a:lnTo>
                    <a:lnTo>
                      <a:pt x="220" y="216"/>
                    </a:lnTo>
                    <a:lnTo>
                      <a:pt x="220" y="216"/>
                    </a:lnTo>
                    <a:lnTo>
                      <a:pt x="222" y="214"/>
                    </a:lnTo>
                    <a:lnTo>
                      <a:pt x="223" y="214"/>
                    </a:lnTo>
                    <a:lnTo>
                      <a:pt x="225" y="214"/>
                    </a:lnTo>
                    <a:lnTo>
                      <a:pt x="225" y="216"/>
                    </a:lnTo>
                    <a:lnTo>
                      <a:pt x="226" y="216"/>
                    </a:lnTo>
                    <a:lnTo>
                      <a:pt x="226" y="216"/>
                    </a:lnTo>
                    <a:lnTo>
                      <a:pt x="226" y="216"/>
                    </a:lnTo>
                    <a:lnTo>
                      <a:pt x="226" y="217"/>
                    </a:lnTo>
                    <a:lnTo>
                      <a:pt x="229" y="219"/>
                    </a:lnTo>
                    <a:lnTo>
                      <a:pt x="229" y="219"/>
                    </a:lnTo>
                    <a:lnTo>
                      <a:pt x="231" y="219"/>
                    </a:lnTo>
                    <a:lnTo>
                      <a:pt x="232" y="219"/>
                    </a:lnTo>
                    <a:lnTo>
                      <a:pt x="232" y="220"/>
                    </a:lnTo>
                    <a:lnTo>
                      <a:pt x="235" y="222"/>
                    </a:lnTo>
                    <a:lnTo>
                      <a:pt x="237" y="222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3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6"/>
                    </a:lnTo>
                    <a:lnTo>
                      <a:pt x="242" y="228"/>
                    </a:lnTo>
                    <a:lnTo>
                      <a:pt x="242" y="230"/>
                    </a:lnTo>
                    <a:lnTo>
                      <a:pt x="242" y="231"/>
                    </a:lnTo>
                    <a:lnTo>
                      <a:pt x="243" y="231"/>
                    </a:lnTo>
                    <a:lnTo>
                      <a:pt x="243" y="242"/>
                    </a:lnTo>
                    <a:lnTo>
                      <a:pt x="243" y="242"/>
                    </a:lnTo>
                    <a:lnTo>
                      <a:pt x="245" y="243"/>
                    </a:lnTo>
                    <a:lnTo>
                      <a:pt x="246" y="243"/>
                    </a:lnTo>
                    <a:lnTo>
                      <a:pt x="246" y="243"/>
                    </a:lnTo>
                    <a:lnTo>
                      <a:pt x="248" y="246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49" y="249"/>
                    </a:lnTo>
                    <a:lnTo>
                      <a:pt x="249" y="252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2" y="255"/>
                    </a:lnTo>
                    <a:lnTo>
                      <a:pt x="252" y="255"/>
                    </a:lnTo>
                    <a:lnTo>
                      <a:pt x="257" y="257"/>
                    </a:lnTo>
                    <a:lnTo>
                      <a:pt x="257" y="258"/>
                    </a:lnTo>
                    <a:lnTo>
                      <a:pt x="257" y="260"/>
                    </a:lnTo>
                    <a:lnTo>
                      <a:pt x="258" y="260"/>
                    </a:lnTo>
                    <a:lnTo>
                      <a:pt x="258" y="264"/>
                    </a:lnTo>
                    <a:lnTo>
                      <a:pt x="257" y="264"/>
                    </a:lnTo>
                    <a:lnTo>
                      <a:pt x="257" y="268"/>
                    </a:lnTo>
                    <a:lnTo>
                      <a:pt x="255" y="269"/>
                    </a:lnTo>
                    <a:lnTo>
                      <a:pt x="254" y="271"/>
                    </a:lnTo>
                    <a:lnTo>
                      <a:pt x="254" y="271"/>
                    </a:lnTo>
                    <a:lnTo>
                      <a:pt x="254" y="275"/>
                    </a:lnTo>
                    <a:lnTo>
                      <a:pt x="254" y="277"/>
                    </a:lnTo>
                    <a:lnTo>
                      <a:pt x="254" y="278"/>
                    </a:lnTo>
                    <a:lnTo>
                      <a:pt x="255" y="280"/>
                    </a:lnTo>
                    <a:lnTo>
                      <a:pt x="255" y="281"/>
                    </a:lnTo>
                    <a:lnTo>
                      <a:pt x="254" y="281"/>
                    </a:lnTo>
                    <a:lnTo>
                      <a:pt x="254" y="283"/>
                    </a:lnTo>
                    <a:lnTo>
                      <a:pt x="255" y="284"/>
                    </a:lnTo>
                    <a:lnTo>
                      <a:pt x="255" y="286"/>
                    </a:lnTo>
                    <a:lnTo>
                      <a:pt x="255" y="287"/>
                    </a:lnTo>
                    <a:lnTo>
                      <a:pt x="255" y="290"/>
                    </a:lnTo>
                    <a:lnTo>
                      <a:pt x="255" y="292"/>
                    </a:lnTo>
                    <a:lnTo>
                      <a:pt x="255" y="292"/>
                    </a:lnTo>
                    <a:lnTo>
                      <a:pt x="257" y="295"/>
                    </a:lnTo>
                    <a:lnTo>
                      <a:pt x="257" y="299"/>
                    </a:lnTo>
                    <a:lnTo>
                      <a:pt x="258" y="299"/>
                    </a:lnTo>
                    <a:lnTo>
                      <a:pt x="258" y="302"/>
                    </a:lnTo>
                    <a:lnTo>
                      <a:pt x="260" y="304"/>
                    </a:lnTo>
                    <a:lnTo>
                      <a:pt x="260" y="304"/>
                    </a:lnTo>
                    <a:lnTo>
                      <a:pt x="260" y="304"/>
                    </a:lnTo>
                    <a:lnTo>
                      <a:pt x="261" y="304"/>
                    </a:lnTo>
                    <a:lnTo>
                      <a:pt x="261" y="305"/>
                    </a:lnTo>
                    <a:lnTo>
                      <a:pt x="260" y="307"/>
                    </a:lnTo>
                    <a:lnTo>
                      <a:pt x="260" y="307"/>
                    </a:lnTo>
                    <a:lnTo>
                      <a:pt x="255" y="309"/>
                    </a:lnTo>
                    <a:lnTo>
                      <a:pt x="255" y="309"/>
                    </a:lnTo>
                    <a:lnTo>
                      <a:pt x="254" y="310"/>
                    </a:lnTo>
                    <a:lnTo>
                      <a:pt x="252" y="312"/>
                    </a:lnTo>
                    <a:lnTo>
                      <a:pt x="252" y="312"/>
                    </a:lnTo>
                    <a:lnTo>
                      <a:pt x="251" y="312"/>
                    </a:lnTo>
                    <a:lnTo>
                      <a:pt x="248" y="312"/>
                    </a:lnTo>
                    <a:lnTo>
                      <a:pt x="246" y="313"/>
                    </a:lnTo>
                    <a:lnTo>
                      <a:pt x="245" y="313"/>
                    </a:lnTo>
                    <a:lnTo>
                      <a:pt x="245" y="312"/>
                    </a:lnTo>
                    <a:lnTo>
                      <a:pt x="242" y="310"/>
                    </a:lnTo>
                    <a:lnTo>
                      <a:pt x="239" y="310"/>
                    </a:lnTo>
                    <a:lnTo>
                      <a:pt x="237" y="310"/>
                    </a:lnTo>
                    <a:lnTo>
                      <a:pt x="237" y="312"/>
                    </a:lnTo>
                    <a:lnTo>
                      <a:pt x="237" y="318"/>
                    </a:lnTo>
                    <a:lnTo>
                      <a:pt x="237" y="319"/>
                    </a:lnTo>
                    <a:lnTo>
                      <a:pt x="237" y="327"/>
                    </a:lnTo>
                    <a:lnTo>
                      <a:pt x="239" y="328"/>
                    </a:lnTo>
                    <a:lnTo>
                      <a:pt x="239" y="328"/>
                    </a:lnTo>
                    <a:lnTo>
                      <a:pt x="240" y="328"/>
                    </a:lnTo>
                    <a:lnTo>
                      <a:pt x="240" y="328"/>
                    </a:lnTo>
                    <a:lnTo>
                      <a:pt x="240" y="330"/>
                    </a:lnTo>
                    <a:lnTo>
                      <a:pt x="242" y="330"/>
                    </a:lnTo>
                    <a:lnTo>
                      <a:pt x="240" y="330"/>
                    </a:lnTo>
                    <a:lnTo>
                      <a:pt x="240" y="331"/>
                    </a:lnTo>
                    <a:lnTo>
                      <a:pt x="240" y="331"/>
                    </a:lnTo>
                    <a:lnTo>
                      <a:pt x="239" y="333"/>
                    </a:lnTo>
                    <a:lnTo>
                      <a:pt x="239" y="343"/>
                    </a:lnTo>
                    <a:lnTo>
                      <a:pt x="237" y="343"/>
                    </a:lnTo>
                    <a:lnTo>
                      <a:pt x="237" y="347"/>
                    </a:lnTo>
                    <a:lnTo>
                      <a:pt x="237" y="347"/>
                    </a:lnTo>
                    <a:lnTo>
                      <a:pt x="237" y="348"/>
                    </a:lnTo>
                    <a:lnTo>
                      <a:pt x="237" y="350"/>
                    </a:lnTo>
                    <a:lnTo>
                      <a:pt x="237" y="351"/>
                    </a:lnTo>
                    <a:lnTo>
                      <a:pt x="235" y="353"/>
                    </a:lnTo>
                    <a:lnTo>
                      <a:pt x="232" y="354"/>
                    </a:lnTo>
                    <a:lnTo>
                      <a:pt x="232" y="354"/>
                    </a:lnTo>
                    <a:lnTo>
                      <a:pt x="232" y="356"/>
                    </a:lnTo>
                    <a:lnTo>
                      <a:pt x="231" y="356"/>
                    </a:lnTo>
                    <a:lnTo>
                      <a:pt x="229" y="357"/>
                    </a:lnTo>
                    <a:lnTo>
                      <a:pt x="229" y="357"/>
                    </a:lnTo>
                    <a:lnTo>
                      <a:pt x="228" y="357"/>
                    </a:lnTo>
                    <a:lnTo>
                      <a:pt x="226" y="357"/>
                    </a:lnTo>
                    <a:lnTo>
                      <a:pt x="225" y="359"/>
                    </a:lnTo>
                    <a:lnTo>
                      <a:pt x="225" y="359"/>
                    </a:lnTo>
                    <a:lnTo>
                      <a:pt x="223" y="360"/>
                    </a:lnTo>
                    <a:lnTo>
                      <a:pt x="222" y="362"/>
                    </a:lnTo>
                    <a:lnTo>
                      <a:pt x="222" y="362"/>
                    </a:lnTo>
                    <a:lnTo>
                      <a:pt x="220" y="363"/>
                    </a:lnTo>
                    <a:lnTo>
                      <a:pt x="219" y="366"/>
                    </a:lnTo>
                    <a:lnTo>
                      <a:pt x="217" y="368"/>
                    </a:lnTo>
                    <a:lnTo>
                      <a:pt x="217" y="368"/>
                    </a:lnTo>
                    <a:lnTo>
                      <a:pt x="217" y="368"/>
                    </a:lnTo>
                    <a:lnTo>
                      <a:pt x="216" y="368"/>
                    </a:lnTo>
                    <a:lnTo>
                      <a:pt x="216" y="377"/>
                    </a:lnTo>
                    <a:lnTo>
                      <a:pt x="216" y="378"/>
                    </a:lnTo>
                    <a:lnTo>
                      <a:pt x="216" y="380"/>
                    </a:lnTo>
                    <a:lnTo>
                      <a:pt x="214" y="381"/>
                    </a:lnTo>
                    <a:lnTo>
                      <a:pt x="213" y="383"/>
                    </a:lnTo>
                    <a:lnTo>
                      <a:pt x="213" y="383"/>
                    </a:lnTo>
                    <a:lnTo>
                      <a:pt x="211" y="385"/>
                    </a:lnTo>
                    <a:lnTo>
                      <a:pt x="211" y="389"/>
                    </a:lnTo>
                    <a:lnTo>
                      <a:pt x="211" y="389"/>
                    </a:lnTo>
                    <a:lnTo>
                      <a:pt x="210" y="391"/>
                    </a:lnTo>
                    <a:lnTo>
                      <a:pt x="207" y="394"/>
                    </a:lnTo>
                    <a:lnTo>
                      <a:pt x="207" y="397"/>
                    </a:lnTo>
                    <a:lnTo>
                      <a:pt x="207" y="397"/>
                    </a:lnTo>
                    <a:lnTo>
                      <a:pt x="205" y="400"/>
                    </a:lnTo>
                    <a:lnTo>
                      <a:pt x="205" y="401"/>
                    </a:lnTo>
                    <a:lnTo>
                      <a:pt x="205" y="401"/>
                    </a:lnTo>
                    <a:lnTo>
                      <a:pt x="205" y="401"/>
                    </a:lnTo>
                    <a:lnTo>
                      <a:pt x="205" y="406"/>
                    </a:lnTo>
                    <a:lnTo>
                      <a:pt x="205" y="409"/>
                    </a:lnTo>
                    <a:lnTo>
                      <a:pt x="207" y="409"/>
                    </a:lnTo>
                    <a:lnTo>
                      <a:pt x="207" y="412"/>
                    </a:lnTo>
                    <a:lnTo>
                      <a:pt x="205" y="413"/>
                    </a:lnTo>
                    <a:lnTo>
                      <a:pt x="205" y="413"/>
                    </a:lnTo>
                    <a:lnTo>
                      <a:pt x="204" y="419"/>
                    </a:lnTo>
                    <a:lnTo>
                      <a:pt x="204" y="424"/>
                    </a:lnTo>
                    <a:lnTo>
                      <a:pt x="204" y="424"/>
                    </a:lnTo>
                    <a:lnTo>
                      <a:pt x="202" y="426"/>
                    </a:lnTo>
                    <a:lnTo>
                      <a:pt x="201" y="426"/>
                    </a:lnTo>
                    <a:lnTo>
                      <a:pt x="199" y="427"/>
                    </a:lnTo>
                    <a:lnTo>
                      <a:pt x="199" y="435"/>
                    </a:lnTo>
                    <a:lnTo>
                      <a:pt x="199" y="435"/>
                    </a:lnTo>
                    <a:lnTo>
                      <a:pt x="199" y="441"/>
                    </a:lnTo>
                    <a:lnTo>
                      <a:pt x="199" y="442"/>
                    </a:lnTo>
                    <a:lnTo>
                      <a:pt x="199" y="444"/>
                    </a:lnTo>
                    <a:lnTo>
                      <a:pt x="198" y="450"/>
                    </a:lnTo>
                    <a:lnTo>
                      <a:pt x="198" y="451"/>
                    </a:lnTo>
                    <a:lnTo>
                      <a:pt x="196" y="451"/>
                    </a:lnTo>
                    <a:lnTo>
                      <a:pt x="196" y="451"/>
                    </a:lnTo>
                    <a:lnTo>
                      <a:pt x="195" y="454"/>
                    </a:lnTo>
                    <a:lnTo>
                      <a:pt x="195" y="457"/>
                    </a:lnTo>
                    <a:lnTo>
                      <a:pt x="195" y="457"/>
                    </a:lnTo>
                    <a:lnTo>
                      <a:pt x="195" y="461"/>
                    </a:lnTo>
                    <a:lnTo>
                      <a:pt x="193" y="461"/>
                    </a:lnTo>
                    <a:lnTo>
                      <a:pt x="193" y="462"/>
                    </a:lnTo>
                    <a:lnTo>
                      <a:pt x="193" y="462"/>
                    </a:lnTo>
                    <a:lnTo>
                      <a:pt x="193" y="464"/>
                    </a:lnTo>
                    <a:lnTo>
                      <a:pt x="195" y="465"/>
                    </a:lnTo>
                    <a:lnTo>
                      <a:pt x="195" y="465"/>
                    </a:lnTo>
                    <a:lnTo>
                      <a:pt x="195" y="468"/>
                    </a:lnTo>
                    <a:lnTo>
                      <a:pt x="196" y="473"/>
                    </a:lnTo>
                    <a:lnTo>
                      <a:pt x="196" y="479"/>
                    </a:lnTo>
                    <a:lnTo>
                      <a:pt x="198" y="479"/>
                    </a:lnTo>
                    <a:lnTo>
                      <a:pt x="198" y="480"/>
                    </a:lnTo>
                    <a:lnTo>
                      <a:pt x="196" y="480"/>
                    </a:lnTo>
                    <a:lnTo>
                      <a:pt x="196" y="483"/>
                    </a:lnTo>
                    <a:lnTo>
                      <a:pt x="198" y="486"/>
                    </a:lnTo>
                    <a:lnTo>
                      <a:pt x="198" y="488"/>
                    </a:lnTo>
                    <a:lnTo>
                      <a:pt x="198" y="488"/>
                    </a:lnTo>
                    <a:lnTo>
                      <a:pt x="198" y="489"/>
                    </a:lnTo>
                    <a:lnTo>
                      <a:pt x="198" y="491"/>
                    </a:lnTo>
                    <a:lnTo>
                      <a:pt x="196" y="494"/>
                    </a:lnTo>
                    <a:lnTo>
                      <a:pt x="196" y="495"/>
                    </a:lnTo>
                    <a:lnTo>
                      <a:pt x="195" y="506"/>
                    </a:lnTo>
                    <a:lnTo>
                      <a:pt x="195" y="508"/>
                    </a:lnTo>
                    <a:lnTo>
                      <a:pt x="196" y="509"/>
                    </a:lnTo>
                    <a:lnTo>
                      <a:pt x="196" y="511"/>
                    </a:lnTo>
                    <a:lnTo>
                      <a:pt x="196" y="512"/>
                    </a:lnTo>
                    <a:lnTo>
                      <a:pt x="196" y="514"/>
                    </a:lnTo>
                    <a:lnTo>
                      <a:pt x="198" y="515"/>
                    </a:lnTo>
                    <a:lnTo>
                      <a:pt x="199" y="518"/>
                    </a:lnTo>
                    <a:lnTo>
                      <a:pt x="199" y="520"/>
                    </a:lnTo>
                    <a:lnTo>
                      <a:pt x="199" y="521"/>
                    </a:lnTo>
                    <a:lnTo>
                      <a:pt x="199" y="523"/>
                    </a:lnTo>
                    <a:lnTo>
                      <a:pt x="199" y="524"/>
                    </a:lnTo>
                    <a:lnTo>
                      <a:pt x="201" y="526"/>
                    </a:lnTo>
                    <a:lnTo>
                      <a:pt x="201" y="527"/>
                    </a:lnTo>
                    <a:lnTo>
                      <a:pt x="202" y="529"/>
                    </a:lnTo>
                    <a:lnTo>
                      <a:pt x="202" y="529"/>
                    </a:lnTo>
                    <a:lnTo>
                      <a:pt x="201" y="532"/>
                    </a:lnTo>
                    <a:lnTo>
                      <a:pt x="201" y="544"/>
                    </a:lnTo>
                    <a:lnTo>
                      <a:pt x="201" y="544"/>
                    </a:lnTo>
                    <a:lnTo>
                      <a:pt x="201" y="546"/>
                    </a:lnTo>
                    <a:lnTo>
                      <a:pt x="199" y="547"/>
                    </a:lnTo>
                    <a:lnTo>
                      <a:pt x="199" y="550"/>
                    </a:lnTo>
                    <a:lnTo>
                      <a:pt x="201" y="555"/>
                    </a:lnTo>
                    <a:lnTo>
                      <a:pt x="201" y="556"/>
                    </a:lnTo>
                    <a:lnTo>
                      <a:pt x="199" y="556"/>
                    </a:lnTo>
                    <a:lnTo>
                      <a:pt x="199" y="559"/>
                    </a:lnTo>
                    <a:lnTo>
                      <a:pt x="199" y="559"/>
                    </a:lnTo>
                    <a:lnTo>
                      <a:pt x="199" y="561"/>
                    </a:lnTo>
                    <a:lnTo>
                      <a:pt x="198" y="562"/>
                    </a:lnTo>
                    <a:lnTo>
                      <a:pt x="198" y="562"/>
                    </a:lnTo>
                    <a:lnTo>
                      <a:pt x="199" y="565"/>
                    </a:lnTo>
                    <a:lnTo>
                      <a:pt x="199" y="571"/>
                    </a:lnTo>
                    <a:lnTo>
                      <a:pt x="199" y="575"/>
                    </a:lnTo>
                    <a:lnTo>
                      <a:pt x="199" y="575"/>
                    </a:lnTo>
                    <a:lnTo>
                      <a:pt x="199" y="578"/>
                    </a:lnTo>
                    <a:lnTo>
                      <a:pt x="199" y="578"/>
                    </a:lnTo>
                    <a:lnTo>
                      <a:pt x="199" y="579"/>
                    </a:lnTo>
                    <a:lnTo>
                      <a:pt x="199" y="579"/>
                    </a:lnTo>
                    <a:lnTo>
                      <a:pt x="201" y="579"/>
                    </a:lnTo>
                    <a:lnTo>
                      <a:pt x="201" y="581"/>
                    </a:lnTo>
                    <a:lnTo>
                      <a:pt x="201" y="582"/>
                    </a:lnTo>
                    <a:lnTo>
                      <a:pt x="201" y="582"/>
                    </a:lnTo>
                    <a:lnTo>
                      <a:pt x="201" y="584"/>
                    </a:lnTo>
                    <a:lnTo>
                      <a:pt x="201" y="596"/>
                    </a:lnTo>
                    <a:lnTo>
                      <a:pt x="201" y="596"/>
                    </a:lnTo>
                    <a:lnTo>
                      <a:pt x="202" y="597"/>
                    </a:lnTo>
                    <a:lnTo>
                      <a:pt x="202" y="597"/>
                    </a:lnTo>
                    <a:lnTo>
                      <a:pt x="204" y="600"/>
                    </a:lnTo>
                    <a:lnTo>
                      <a:pt x="204" y="600"/>
                    </a:lnTo>
                    <a:lnTo>
                      <a:pt x="205" y="605"/>
                    </a:lnTo>
                    <a:lnTo>
                      <a:pt x="205" y="605"/>
                    </a:lnTo>
                    <a:lnTo>
                      <a:pt x="207" y="605"/>
                    </a:lnTo>
                    <a:lnTo>
                      <a:pt x="207" y="605"/>
                    </a:lnTo>
                    <a:lnTo>
                      <a:pt x="207" y="611"/>
                    </a:lnTo>
                    <a:lnTo>
                      <a:pt x="207" y="611"/>
                    </a:lnTo>
                    <a:lnTo>
                      <a:pt x="207" y="612"/>
                    </a:lnTo>
                    <a:lnTo>
                      <a:pt x="205" y="614"/>
                    </a:lnTo>
                    <a:lnTo>
                      <a:pt x="205" y="616"/>
                    </a:lnTo>
                    <a:lnTo>
                      <a:pt x="205" y="619"/>
                    </a:lnTo>
                    <a:lnTo>
                      <a:pt x="205" y="620"/>
                    </a:lnTo>
                    <a:lnTo>
                      <a:pt x="204" y="620"/>
                    </a:lnTo>
                    <a:lnTo>
                      <a:pt x="204" y="623"/>
                    </a:lnTo>
                    <a:lnTo>
                      <a:pt x="204" y="623"/>
                    </a:lnTo>
                    <a:lnTo>
                      <a:pt x="202" y="623"/>
                    </a:lnTo>
                    <a:lnTo>
                      <a:pt x="202" y="623"/>
                    </a:lnTo>
                    <a:lnTo>
                      <a:pt x="202" y="623"/>
                    </a:lnTo>
                    <a:lnTo>
                      <a:pt x="201" y="625"/>
                    </a:lnTo>
                    <a:lnTo>
                      <a:pt x="201" y="626"/>
                    </a:lnTo>
                    <a:lnTo>
                      <a:pt x="199" y="626"/>
                    </a:lnTo>
                    <a:lnTo>
                      <a:pt x="199" y="629"/>
                    </a:lnTo>
                    <a:lnTo>
                      <a:pt x="198" y="629"/>
                    </a:lnTo>
                    <a:lnTo>
                      <a:pt x="198" y="629"/>
                    </a:lnTo>
                    <a:lnTo>
                      <a:pt x="196" y="629"/>
                    </a:lnTo>
                    <a:lnTo>
                      <a:pt x="196" y="629"/>
                    </a:lnTo>
                    <a:lnTo>
                      <a:pt x="195" y="632"/>
                    </a:lnTo>
                    <a:lnTo>
                      <a:pt x="195" y="634"/>
                    </a:lnTo>
                    <a:lnTo>
                      <a:pt x="195" y="634"/>
                    </a:lnTo>
                    <a:lnTo>
                      <a:pt x="193" y="635"/>
                    </a:lnTo>
                    <a:lnTo>
                      <a:pt x="191" y="635"/>
                    </a:lnTo>
                    <a:lnTo>
                      <a:pt x="191" y="635"/>
                    </a:lnTo>
                    <a:lnTo>
                      <a:pt x="191" y="637"/>
                    </a:lnTo>
                    <a:lnTo>
                      <a:pt x="191" y="638"/>
                    </a:lnTo>
                    <a:lnTo>
                      <a:pt x="190" y="641"/>
                    </a:lnTo>
                    <a:lnTo>
                      <a:pt x="188" y="641"/>
                    </a:lnTo>
                    <a:lnTo>
                      <a:pt x="187" y="644"/>
                    </a:lnTo>
                    <a:lnTo>
                      <a:pt x="187" y="644"/>
                    </a:lnTo>
                    <a:lnTo>
                      <a:pt x="185" y="644"/>
                    </a:lnTo>
                    <a:lnTo>
                      <a:pt x="185" y="647"/>
                    </a:lnTo>
                    <a:lnTo>
                      <a:pt x="182" y="647"/>
                    </a:lnTo>
                    <a:lnTo>
                      <a:pt x="181" y="647"/>
                    </a:lnTo>
                    <a:lnTo>
                      <a:pt x="179" y="649"/>
                    </a:lnTo>
                    <a:lnTo>
                      <a:pt x="179" y="649"/>
                    </a:lnTo>
                    <a:lnTo>
                      <a:pt x="179" y="650"/>
                    </a:lnTo>
                    <a:lnTo>
                      <a:pt x="176" y="654"/>
                    </a:lnTo>
                    <a:lnTo>
                      <a:pt x="175" y="654"/>
                    </a:lnTo>
                    <a:lnTo>
                      <a:pt x="175" y="654"/>
                    </a:lnTo>
                    <a:lnTo>
                      <a:pt x="173" y="655"/>
                    </a:lnTo>
                    <a:lnTo>
                      <a:pt x="173" y="655"/>
                    </a:lnTo>
                    <a:lnTo>
                      <a:pt x="170" y="655"/>
                    </a:lnTo>
                    <a:lnTo>
                      <a:pt x="170" y="655"/>
                    </a:lnTo>
                    <a:lnTo>
                      <a:pt x="169" y="657"/>
                    </a:lnTo>
                    <a:lnTo>
                      <a:pt x="166" y="660"/>
                    </a:lnTo>
                    <a:lnTo>
                      <a:pt x="166" y="660"/>
                    </a:lnTo>
                    <a:lnTo>
                      <a:pt x="164" y="660"/>
                    </a:lnTo>
                    <a:lnTo>
                      <a:pt x="158" y="666"/>
                    </a:lnTo>
                    <a:lnTo>
                      <a:pt x="158" y="666"/>
                    </a:lnTo>
                    <a:lnTo>
                      <a:pt x="157" y="667"/>
                    </a:lnTo>
                    <a:lnTo>
                      <a:pt x="155" y="669"/>
                    </a:lnTo>
                    <a:lnTo>
                      <a:pt x="154" y="670"/>
                    </a:lnTo>
                    <a:lnTo>
                      <a:pt x="149" y="672"/>
                    </a:lnTo>
                    <a:lnTo>
                      <a:pt x="144" y="673"/>
                    </a:lnTo>
                    <a:lnTo>
                      <a:pt x="144" y="675"/>
                    </a:lnTo>
                    <a:lnTo>
                      <a:pt x="144" y="675"/>
                    </a:lnTo>
                    <a:lnTo>
                      <a:pt x="144" y="675"/>
                    </a:lnTo>
                    <a:lnTo>
                      <a:pt x="143" y="675"/>
                    </a:lnTo>
                    <a:lnTo>
                      <a:pt x="141" y="675"/>
                    </a:lnTo>
                    <a:lnTo>
                      <a:pt x="140" y="676"/>
                    </a:lnTo>
                    <a:lnTo>
                      <a:pt x="140" y="676"/>
                    </a:lnTo>
                    <a:lnTo>
                      <a:pt x="137" y="676"/>
                    </a:lnTo>
                    <a:lnTo>
                      <a:pt x="137" y="678"/>
                    </a:lnTo>
                    <a:lnTo>
                      <a:pt x="135" y="678"/>
                    </a:lnTo>
                    <a:lnTo>
                      <a:pt x="129" y="678"/>
                    </a:lnTo>
                    <a:lnTo>
                      <a:pt x="125" y="676"/>
                    </a:lnTo>
                    <a:lnTo>
                      <a:pt x="123" y="675"/>
                    </a:lnTo>
                    <a:lnTo>
                      <a:pt x="120" y="675"/>
                    </a:lnTo>
                    <a:lnTo>
                      <a:pt x="120" y="675"/>
                    </a:lnTo>
                    <a:lnTo>
                      <a:pt x="119" y="675"/>
                    </a:lnTo>
                    <a:lnTo>
                      <a:pt x="119" y="675"/>
                    </a:lnTo>
                    <a:lnTo>
                      <a:pt x="116" y="675"/>
                    </a:lnTo>
                    <a:lnTo>
                      <a:pt x="114" y="675"/>
                    </a:lnTo>
                    <a:lnTo>
                      <a:pt x="113" y="675"/>
                    </a:lnTo>
                    <a:lnTo>
                      <a:pt x="111" y="675"/>
                    </a:lnTo>
                    <a:lnTo>
                      <a:pt x="108" y="675"/>
                    </a:lnTo>
                    <a:lnTo>
                      <a:pt x="106" y="675"/>
                    </a:lnTo>
                    <a:lnTo>
                      <a:pt x="103" y="675"/>
                    </a:lnTo>
                    <a:lnTo>
                      <a:pt x="103" y="675"/>
                    </a:lnTo>
                    <a:lnTo>
                      <a:pt x="103" y="675"/>
                    </a:lnTo>
                    <a:lnTo>
                      <a:pt x="102" y="675"/>
                    </a:lnTo>
                    <a:lnTo>
                      <a:pt x="102" y="678"/>
                    </a:lnTo>
                    <a:lnTo>
                      <a:pt x="100" y="679"/>
                    </a:lnTo>
                    <a:lnTo>
                      <a:pt x="99" y="681"/>
                    </a:lnTo>
                    <a:lnTo>
                      <a:pt x="97" y="682"/>
                    </a:lnTo>
                    <a:lnTo>
                      <a:pt x="97" y="682"/>
                    </a:lnTo>
                    <a:lnTo>
                      <a:pt x="97" y="682"/>
                    </a:lnTo>
                    <a:lnTo>
                      <a:pt x="97" y="684"/>
                    </a:lnTo>
                    <a:lnTo>
                      <a:pt x="97" y="684"/>
                    </a:lnTo>
                    <a:lnTo>
                      <a:pt x="93" y="682"/>
                    </a:lnTo>
                    <a:lnTo>
                      <a:pt x="91" y="682"/>
                    </a:lnTo>
                    <a:lnTo>
                      <a:pt x="90" y="684"/>
                    </a:lnTo>
                    <a:lnTo>
                      <a:pt x="88" y="684"/>
                    </a:lnTo>
                    <a:lnTo>
                      <a:pt x="85" y="684"/>
                    </a:lnTo>
                    <a:lnTo>
                      <a:pt x="85" y="684"/>
                    </a:lnTo>
                    <a:lnTo>
                      <a:pt x="82" y="684"/>
                    </a:lnTo>
                    <a:lnTo>
                      <a:pt x="81" y="684"/>
                    </a:lnTo>
                    <a:lnTo>
                      <a:pt x="79" y="685"/>
                    </a:lnTo>
                    <a:lnTo>
                      <a:pt x="78" y="687"/>
                    </a:lnTo>
                    <a:lnTo>
                      <a:pt x="78" y="685"/>
                    </a:lnTo>
                    <a:lnTo>
                      <a:pt x="69" y="685"/>
                    </a:lnTo>
                    <a:lnTo>
                      <a:pt x="64" y="684"/>
                    </a:lnTo>
                    <a:lnTo>
                      <a:pt x="64" y="684"/>
                    </a:lnTo>
                    <a:lnTo>
                      <a:pt x="62" y="685"/>
                    </a:lnTo>
                    <a:lnTo>
                      <a:pt x="61" y="687"/>
                    </a:lnTo>
                    <a:lnTo>
                      <a:pt x="59" y="687"/>
                    </a:lnTo>
                    <a:lnTo>
                      <a:pt x="59" y="687"/>
                    </a:lnTo>
                    <a:lnTo>
                      <a:pt x="59" y="687"/>
                    </a:lnTo>
                    <a:lnTo>
                      <a:pt x="56" y="687"/>
                    </a:lnTo>
                    <a:lnTo>
                      <a:pt x="52" y="688"/>
                    </a:lnTo>
                    <a:lnTo>
                      <a:pt x="52" y="688"/>
                    </a:lnTo>
                    <a:lnTo>
                      <a:pt x="52" y="688"/>
                    </a:lnTo>
                    <a:lnTo>
                      <a:pt x="47" y="690"/>
                    </a:lnTo>
                    <a:lnTo>
                      <a:pt x="46" y="692"/>
                    </a:lnTo>
                    <a:lnTo>
                      <a:pt x="44" y="693"/>
                    </a:lnTo>
                    <a:lnTo>
                      <a:pt x="43" y="693"/>
                    </a:lnTo>
                    <a:lnTo>
                      <a:pt x="41" y="695"/>
                    </a:lnTo>
                    <a:lnTo>
                      <a:pt x="40" y="695"/>
                    </a:lnTo>
                    <a:lnTo>
                      <a:pt x="38" y="696"/>
                    </a:lnTo>
                    <a:lnTo>
                      <a:pt x="37" y="696"/>
                    </a:lnTo>
                    <a:lnTo>
                      <a:pt x="35" y="696"/>
                    </a:lnTo>
                    <a:lnTo>
                      <a:pt x="34" y="696"/>
                    </a:lnTo>
                    <a:lnTo>
                      <a:pt x="34" y="696"/>
                    </a:lnTo>
                    <a:lnTo>
                      <a:pt x="34" y="698"/>
                    </a:lnTo>
                    <a:lnTo>
                      <a:pt x="32" y="699"/>
                    </a:lnTo>
                    <a:lnTo>
                      <a:pt x="31" y="699"/>
                    </a:lnTo>
                    <a:lnTo>
                      <a:pt x="29" y="699"/>
                    </a:lnTo>
                    <a:lnTo>
                      <a:pt x="23" y="699"/>
                    </a:lnTo>
                    <a:lnTo>
                      <a:pt x="22" y="699"/>
                    </a:lnTo>
                    <a:lnTo>
                      <a:pt x="20" y="701"/>
                    </a:lnTo>
                    <a:lnTo>
                      <a:pt x="14" y="699"/>
                    </a:lnTo>
                    <a:lnTo>
                      <a:pt x="11" y="701"/>
                    </a:lnTo>
                    <a:lnTo>
                      <a:pt x="9" y="701"/>
                    </a:lnTo>
                    <a:lnTo>
                      <a:pt x="9" y="701"/>
                    </a:lnTo>
                    <a:lnTo>
                      <a:pt x="3" y="701"/>
                    </a:lnTo>
                    <a:lnTo>
                      <a:pt x="0" y="699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8" name="Freeform 215">
                <a:extLst>
                  <a:ext uri="{FF2B5EF4-FFF2-40B4-BE49-F238E27FC236}">
                    <a16:creationId xmlns:a16="http://schemas.microsoft.com/office/drawing/2014/main" id="{263CE1A6-C49F-601A-8185-9DCB9F79F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956"/>
                <a:ext cx="130" cy="350"/>
              </a:xfrm>
              <a:custGeom>
                <a:avLst/>
                <a:gdLst>
                  <a:gd name="T0" fmla="*/ 46 w 261"/>
                  <a:gd name="T1" fmla="*/ 9 h 701"/>
                  <a:gd name="T2" fmla="*/ 53 w 261"/>
                  <a:gd name="T3" fmla="*/ 24 h 701"/>
                  <a:gd name="T4" fmla="*/ 58 w 261"/>
                  <a:gd name="T5" fmla="*/ 27 h 701"/>
                  <a:gd name="T6" fmla="*/ 64 w 261"/>
                  <a:gd name="T7" fmla="*/ 29 h 701"/>
                  <a:gd name="T8" fmla="*/ 59 w 261"/>
                  <a:gd name="T9" fmla="*/ 41 h 701"/>
                  <a:gd name="T10" fmla="*/ 67 w 261"/>
                  <a:gd name="T11" fmla="*/ 65 h 701"/>
                  <a:gd name="T12" fmla="*/ 72 w 261"/>
                  <a:gd name="T13" fmla="*/ 73 h 701"/>
                  <a:gd name="T14" fmla="*/ 81 w 261"/>
                  <a:gd name="T15" fmla="*/ 87 h 701"/>
                  <a:gd name="T16" fmla="*/ 88 w 261"/>
                  <a:gd name="T17" fmla="*/ 96 h 701"/>
                  <a:gd name="T18" fmla="*/ 99 w 261"/>
                  <a:gd name="T19" fmla="*/ 103 h 701"/>
                  <a:gd name="T20" fmla="*/ 106 w 261"/>
                  <a:gd name="T21" fmla="*/ 112 h 701"/>
                  <a:gd name="T22" fmla="*/ 117 w 261"/>
                  <a:gd name="T23" fmla="*/ 132 h 701"/>
                  <a:gd name="T24" fmla="*/ 123 w 261"/>
                  <a:gd name="T25" fmla="*/ 140 h 701"/>
                  <a:gd name="T26" fmla="*/ 137 w 261"/>
                  <a:gd name="T27" fmla="*/ 152 h 701"/>
                  <a:gd name="T28" fmla="*/ 144 w 261"/>
                  <a:gd name="T29" fmla="*/ 164 h 701"/>
                  <a:gd name="T30" fmla="*/ 157 w 261"/>
                  <a:gd name="T31" fmla="*/ 182 h 701"/>
                  <a:gd name="T32" fmla="*/ 172 w 261"/>
                  <a:gd name="T33" fmla="*/ 185 h 701"/>
                  <a:gd name="T34" fmla="*/ 182 w 261"/>
                  <a:gd name="T35" fmla="*/ 188 h 701"/>
                  <a:gd name="T36" fmla="*/ 193 w 261"/>
                  <a:gd name="T37" fmla="*/ 193 h 701"/>
                  <a:gd name="T38" fmla="*/ 207 w 261"/>
                  <a:gd name="T39" fmla="*/ 210 h 701"/>
                  <a:gd name="T40" fmla="*/ 217 w 261"/>
                  <a:gd name="T41" fmla="*/ 216 h 701"/>
                  <a:gd name="T42" fmla="*/ 226 w 261"/>
                  <a:gd name="T43" fmla="*/ 217 h 701"/>
                  <a:gd name="T44" fmla="*/ 240 w 261"/>
                  <a:gd name="T45" fmla="*/ 223 h 701"/>
                  <a:gd name="T46" fmla="*/ 243 w 261"/>
                  <a:gd name="T47" fmla="*/ 242 h 701"/>
                  <a:gd name="T48" fmla="*/ 251 w 261"/>
                  <a:gd name="T49" fmla="*/ 255 h 701"/>
                  <a:gd name="T50" fmla="*/ 255 w 261"/>
                  <a:gd name="T51" fmla="*/ 269 h 701"/>
                  <a:gd name="T52" fmla="*/ 255 w 261"/>
                  <a:gd name="T53" fmla="*/ 284 h 701"/>
                  <a:gd name="T54" fmla="*/ 260 w 261"/>
                  <a:gd name="T55" fmla="*/ 304 h 701"/>
                  <a:gd name="T56" fmla="*/ 252 w 261"/>
                  <a:gd name="T57" fmla="*/ 312 h 701"/>
                  <a:gd name="T58" fmla="*/ 237 w 261"/>
                  <a:gd name="T59" fmla="*/ 312 h 701"/>
                  <a:gd name="T60" fmla="*/ 240 w 261"/>
                  <a:gd name="T61" fmla="*/ 330 h 701"/>
                  <a:gd name="T62" fmla="*/ 237 w 261"/>
                  <a:gd name="T63" fmla="*/ 351 h 701"/>
                  <a:gd name="T64" fmla="*/ 225 w 261"/>
                  <a:gd name="T65" fmla="*/ 359 h 701"/>
                  <a:gd name="T66" fmla="*/ 216 w 261"/>
                  <a:gd name="T67" fmla="*/ 368 h 701"/>
                  <a:gd name="T68" fmla="*/ 210 w 261"/>
                  <a:gd name="T69" fmla="*/ 391 h 701"/>
                  <a:gd name="T70" fmla="*/ 207 w 261"/>
                  <a:gd name="T71" fmla="*/ 409 h 701"/>
                  <a:gd name="T72" fmla="*/ 199 w 261"/>
                  <a:gd name="T73" fmla="*/ 435 h 701"/>
                  <a:gd name="T74" fmla="*/ 195 w 261"/>
                  <a:gd name="T75" fmla="*/ 457 h 701"/>
                  <a:gd name="T76" fmla="*/ 196 w 261"/>
                  <a:gd name="T77" fmla="*/ 473 h 701"/>
                  <a:gd name="T78" fmla="*/ 198 w 261"/>
                  <a:gd name="T79" fmla="*/ 491 h 701"/>
                  <a:gd name="T80" fmla="*/ 199 w 261"/>
                  <a:gd name="T81" fmla="*/ 518 h 701"/>
                  <a:gd name="T82" fmla="*/ 201 w 261"/>
                  <a:gd name="T83" fmla="*/ 544 h 701"/>
                  <a:gd name="T84" fmla="*/ 199 w 261"/>
                  <a:gd name="T85" fmla="*/ 561 h 701"/>
                  <a:gd name="T86" fmla="*/ 199 w 261"/>
                  <a:gd name="T87" fmla="*/ 579 h 701"/>
                  <a:gd name="T88" fmla="*/ 204 w 261"/>
                  <a:gd name="T89" fmla="*/ 600 h 701"/>
                  <a:gd name="T90" fmla="*/ 205 w 261"/>
                  <a:gd name="T91" fmla="*/ 616 h 701"/>
                  <a:gd name="T92" fmla="*/ 201 w 261"/>
                  <a:gd name="T93" fmla="*/ 626 h 701"/>
                  <a:gd name="T94" fmla="*/ 193 w 261"/>
                  <a:gd name="T95" fmla="*/ 635 h 701"/>
                  <a:gd name="T96" fmla="*/ 185 w 261"/>
                  <a:gd name="T97" fmla="*/ 647 h 701"/>
                  <a:gd name="T98" fmla="*/ 173 w 261"/>
                  <a:gd name="T99" fmla="*/ 655 h 701"/>
                  <a:gd name="T100" fmla="*/ 155 w 261"/>
                  <a:gd name="T101" fmla="*/ 669 h 701"/>
                  <a:gd name="T102" fmla="*/ 140 w 261"/>
                  <a:gd name="T103" fmla="*/ 676 h 701"/>
                  <a:gd name="T104" fmla="*/ 119 w 261"/>
                  <a:gd name="T105" fmla="*/ 675 h 701"/>
                  <a:gd name="T106" fmla="*/ 102 w 261"/>
                  <a:gd name="T107" fmla="*/ 675 h 701"/>
                  <a:gd name="T108" fmla="*/ 91 w 261"/>
                  <a:gd name="T109" fmla="*/ 682 h 701"/>
                  <a:gd name="T110" fmla="*/ 69 w 261"/>
                  <a:gd name="T111" fmla="*/ 685 h 701"/>
                  <a:gd name="T112" fmla="*/ 52 w 261"/>
                  <a:gd name="T113" fmla="*/ 688 h 701"/>
                  <a:gd name="T114" fmla="*/ 35 w 261"/>
                  <a:gd name="T115" fmla="*/ 696 h 701"/>
                  <a:gd name="T116" fmla="*/ 14 w 261"/>
                  <a:gd name="T117" fmla="*/ 699 h 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61" h="701">
                    <a:moveTo>
                      <a:pt x="38" y="0"/>
                    </a:moveTo>
                    <a:lnTo>
                      <a:pt x="40" y="0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6" y="9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9" y="15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0" y="21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55" y="24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6" y="29"/>
                    </a:lnTo>
                    <a:lnTo>
                      <a:pt x="58" y="29"/>
                    </a:lnTo>
                    <a:lnTo>
                      <a:pt x="59" y="27"/>
                    </a:lnTo>
                    <a:lnTo>
                      <a:pt x="58" y="27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59" y="29"/>
                    </a:lnTo>
                    <a:lnTo>
                      <a:pt x="59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2" y="29"/>
                    </a:lnTo>
                    <a:lnTo>
                      <a:pt x="62" y="27"/>
                    </a:lnTo>
                    <a:lnTo>
                      <a:pt x="64" y="29"/>
                    </a:lnTo>
                    <a:lnTo>
                      <a:pt x="64" y="29"/>
                    </a:lnTo>
                    <a:lnTo>
                      <a:pt x="64" y="30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4" y="35"/>
                    </a:lnTo>
                    <a:lnTo>
                      <a:pt x="64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59" y="41"/>
                    </a:lnTo>
                    <a:lnTo>
                      <a:pt x="59" y="49"/>
                    </a:lnTo>
                    <a:lnTo>
                      <a:pt x="59" y="53"/>
                    </a:lnTo>
                    <a:lnTo>
                      <a:pt x="59" y="55"/>
                    </a:lnTo>
                    <a:lnTo>
                      <a:pt x="61" y="58"/>
                    </a:lnTo>
                    <a:lnTo>
                      <a:pt x="61" y="59"/>
                    </a:lnTo>
                    <a:lnTo>
                      <a:pt x="61" y="59"/>
                    </a:lnTo>
                    <a:lnTo>
                      <a:pt x="62" y="59"/>
                    </a:lnTo>
                    <a:lnTo>
                      <a:pt x="62" y="61"/>
                    </a:lnTo>
                    <a:lnTo>
                      <a:pt x="64" y="64"/>
                    </a:lnTo>
                    <a:lnTo>
                      <a:pt x="67" y="65"/>
                    </a:lnTo>
                    <a:lnTo>
                      <a:pt x="67" y="67"/>
                    </a:lnTo>
                    <a:lnTo>
                      <a:pt x="67" y="67"/>
                    </a:lnTo>
                    <a:lnTo>
                      <a:pt x="69" y="68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70" y="71"/>
                    </a:lnTo>
                    <a:lnTo>
                      <a:pt x="72" y="71"/>
                    </a:lnTo>
                    <a:lnTo>
                      <a:pt x="72" y="73"/>
                    </a:lnTo>
                    <a:lnTo>
                      <a:pt x="72" y="73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5" y="76"/>
                    </a:lnTo>
                    <a:lnTo>
                      <a:pt x="75" y="78"/>
                    </a:lnTo>
                    <a:lnTo>
                      <a:pt x="76" y="78"/>
                    </a:lnTo>
                    <a:lnTo>
                      <a:pt x="78" y="82"/>
                    </a:lnTo>
                    <a:lnTo>
                      <a:pt x="79" y="82"/>
                    </a:lnTo>
                    <a:lnTo>
                      <a:pt x="81" y="85"/>
                    </a:lnTo>
                    <a:lnTo>
                      <a:pt x="81" y="85"/>
                    </a:lnTo>
                    <a:lnTo>
                      <a:pt x="81" y="85"/>
                    </a:lnTo>
                    <a:lnTo>
                      <a:pt x="81" y="87"/>
                    </a:lnTo>
                    <a:lnTo>
                      <a:pt x="81" y="88"/>
                    </a:lnTo>
                    <a:lnTo>
                      <a:pt x="82" y="88"/>
                    </a:lnTo>
                    <a:lnTo>
                      <a:pt x="84" y="88"/>
                    </a:lnTo>
                    <a:lnTo>
                      <a:pt x="85" y="88"/>
                    </a:lnTo>
                    <a:lnTo>
                      <a:pt x="85" y="91"/>
                    </a:lnTo>
                    <a:lnTo>
                      <a:pt x="85" y="93"/>
                    </a:lnTo>
                    <a:lnTo>
                      <a:pt x="87" y="93"/>
                    </a:lnTo>
                    <a:lnTo>
                      <a:pt x="87" y="93"/>
                    </a:lnTo>
                    <a:lnTo>
                      <a:pt x="88" y="94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91" y="97"/>
                    </a:lnTo>
                    <a:lnTo>
                      <a:pt x="91" y="97"/>
                    </a:lnTo>
                    <a:lnTo>
                      <a:pt x="91" y="99"/>
                    </a:lnTo>
                    <a:lnTo>
                      <a:pt x="96" y="100"/>
                    </a:lnTo>
                    <a:lnTo>
                      <a:pt x="97" y="100"/>
                    </a:lnTo>
                    <a:lnTo>
                      <a:pt x="97" y="100"/>
                    </a:lnTo>
                    <a:lnTo>
                      <a:pt x="97" y="102"/>
                    </a:lnTo>
                    <a:lnTo>
                      <a:pt x="99" y="103"/>
                    </a:lnTo>
                    <a:lnTo>
                      <a:pt x="100" y="105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3" y="109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10" y="116"/>
                    </a:lnTo>
                    <a:lnTo>
                      <a:pt x="111" y="117"/>
                    </a:lnTo>
                    <a:lnTo>
                      <a:pt x="111" y="122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8"/>
                    </a:lnTo>
                    <a:lnTo>
                      <a:pt x="116" y="129"/>
                    </a:lnTo>
                    <a:lnTo>
                      <a:pt x="116" y="131"/>
                    </a:lnTo>
                    <a:lnTo>
                      <a:pt x="116" y="131"/>
                    </a:lnTo>
                    <a:lnTo>
                      <a:pt x="117" y="132"/>
                    </a:lnTo>
                    <a:lnTo>
                      <a:pt x="117" y="134"/>
                    </a:lnTo>
                    <a:lnTo>
                      <a:pt x="117" y="134"/>
                    </a:lnTo>
                    <a:lnTo>
                      <a:pt x="119" y="135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20" y="137"/>
                    </a:lnTo>
                    <a:lnTo>
                      <a:pt x="122" y="137"/>
                    </a:lnTo>
                    <a:lnTo>
                      <a:pt x="123" y="137"/>
                    </a:lnTo>
                    <a:lnTo>
                      <a:pt x="123" y="140"/>
                    </a:lnTo>
                    <a:lnTo>
                      <a:pt x="123" y="140"/>
                    </a:lnTo>
                    <a:lnTo>
                      <a:pt x="126" y="141"/>
                    </a:lnTo>
                    <a:lnTo>
                      <a:pt x="129" y="143"/>
                    </a:lnTo>
                    <a:lnTo>
                      <a:pt x="131" y="144"/>
                    </a:lnTo>
                    <a:lnTo>
                      <a:pt x="132" y="146"/>
                    </a:lnTo>
                    <a:lnTo>
                      <a:pt x="134" y="147"/>
                    </a:lnTo>
                    <a:lnTo>
                      <a:pt x="135" y="147"/>
                    </a:lnTo>
                    <a:lnTo>
                      <a:pt x="137" y="149"/>
                    </a:lnTo>
                    <a:lnTo>
                      <a:pt x="137" y="150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8" y="152"/>
                    </a:lnTo>
                    <a:lnTo>
                      <a:pt x="138" y="154"/>
                    </a:lnTo>
                    <a:lnTo>
                      <a:pt x="140" y="154"/>
                    </a:lnTo>
                    <a:lnTo>
                      <a:pt x="140" y="155"/>
                    </a:lnTo>
                    <a:lnTo>
                      <a:pt x="141" y="158"/>
                    </a:lnTo>
                    <a:lnTo>
                      <a:pt x="143" y="161"/>
                    </a:lnTo>
                    <a:lnTo>
                      <a:pt x="143" y="163"/>
                    </a:lnTo>
                    <a:lnTo>
                      <a:pt x="143" y="163"/>
                    </a:lnTo>
                    <a:lnTo>
                      <a:pt x="143" y="163"/>
                    </a:lnTo>
                    <a:lnTo>
                      <a:pt x="144" y="164"/>
                    </a:lnTo>
                    <a:lnTo>
                      <a:pt x="144" y="166"/>
                    </a:lnTo>
                    <a:lnTo>
                      <a:pt x="144" y="167"/>
                    </a:lnTo>
                    <a:lnTo>
                      <a:pt x="144" y="167"/>
                    </a:lnTo>
                    <a:lnTo>
                      <a:pt x="149" y="175"/>
                    </a:lnTo>
                    <a:lnTo>
                      <a:pt x="151" y="178"/>
                    </a:lnTo>
                    <a:lnTo>
                      <a:pt x="152" y="179"/>
                    </a:lnTo>
                    <a:lnTo>
                      <a:pt x="154" y="181"/>
                    </a:lnTo>
                    <a:lnTo>
                      <a:pt x="154" y="182"/>
                    </a:lnTo>
                    <a:lnTo>
                      <a:pt x="155" y="182"/>
                    </a:lnTo>
                    <a:lnTo>
                      <a:pt x="157" y="182"/>
                    </a:lnTo>
                    <a:lnTo>
                      <a:pt x="157" y="184"/>
                    </a:lnTo>
                    <a:lnTo>
                      <a:pt x="157" y="185"/>
                    </a:lnTo>
                    <a:lnTo>
                      <a:pt x="161" y="187"/>
                    </a:lnTo>
                    <a:lnTo>
                      <a:pt x="161" y="187"/>
                    </a:lnTo>
                    <a:lnTo>
                      <a:pt x="164" y="188"/>
                    </a:lnTo>
                    <a:lnTo>
                      <a:pt x="166" y="187"/>
                    </a:lnTo>
                    <a:lnTo>
                      <a:pt x="167" y="187"/>
                    </a:lnTo>
                    <a:lnTo>
                      <a:pt x="167" y="187"/>
                    </a:lnTo>
                    <a:lnTo>
                      <a:pt x="172" y="185"/>
                    </a:lnTo>
                    <a:lnTo>
                      <a:pt x="172" y="185"/>
                    </a:lnTo>
                    <a:lnTo>
                      <a:pt x="172" y="184"/>
                    </a:lnTo>
                    <a:lnTo>
                      <a:pt x="172" y="184"/>
                    </a:lnTo>
                    <a:lnTo>
                      <a:pt x="173" y="182"/>
                    </a:lnTo>
                    <a:lnTo>
                      <a:pt x="173" y="182"/>
                    </a:lnTo>
                    <a:lnTo>
                      <a:pt x="175" y="184"/>
                    </a:lnTo>
                    <a:lnTo>
                      <a:pt x="175" y="184"/>
                    </a:lnTo>
                    <a:lnTo>
                      <a:pt x="178" y="185"/>
                    </a:lnTo>
                    <a:lnTo>
                      <a:pt x="182" y="187"/>
                    </a:lnTo>
                    <a:lnTo>
                      <a:pt x="182" y="187"/>
                    </a:lnTo>
                    <a:lnTo>
                      <a:pt x="182" y="188"/>
                    </a:lnTo>
                    <a:lnTo>
                      <a:pt x="184" y="187"/>
                    </a:lnTo>
                    <a:lnTo>
                      <a:pt x="184" y="187"/>
                    </a:lnTo>
                    <a:lnTo>
                      <a:pt x="185" y="188"/>
                    </a:lnTo>
                    <a:lnTo>
                      <a:pt x="185" y="188"/>
                    </a:lnTo>
                    <a:lnTo>
                      <a:pt x="187" y="190"/>
                    </a:lnTo>
                    <a:lnTo>
                      <a:pt x="188" y="190"/>
                    </a:lnTo>
                    <a:lnTo>
                      <a:pt x="188" y="192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3" y="193"/>
                    </a:lnTo>
                    <a:lnTo>
                      <a:pt x="193" y="195"/>
                    </a:lnTo>
                    <a:lnTo>
                      <a:pt x="196" y="198"/>
                    </a:lnTo>
                    <a:lnTo>
                      <a:pt x="201" y="201"/>
                    </a:lnTo>
                    <a:lnTo>
                      <a:pt x="204" y="201"/>
                    </a:lnTo>
                    <a:lnTo>
                      <a:pt x="204" y="204"/>
                    </a:lnTo>
                    <a:lnTo>
                      <a:pt x="205" y="204"/>
                    </a:lnTo>
                    <a:lnTo>
                      <a:pt x="205" y="205"/>
                    </a:lnTo>
                    <a:lnTo>
                      <a:pt x="205" y="207"/>
                    </a:lnTo>
                    <a:lnTo>
                      <a:pt x="205" y="207"/>
                    </a:lnTo>
                    <a:lnTo>
                      <a:pt x="207" y="210"/>
                    </a:lnTo>
                    <a:lnTo>
                      <a:pt x="207" y="210"/>
                    </a:lnTo>
                    <a:lnTo>
                      <a:pt x="210" y="211"/>
                    </a:lnTo>
                    <a:lnTo>
                      <a:pt x="211" y="213"/>
                    </a:lnTo>
                    <a:lnTo>
                      <a:pt x="211" y="213"/>
                    </a:lnTo>
                    <a:lnTo>
                      <a:pt x="211" y="213"/>
                    </a:lnTo>
                    <a:lnTo>
                      <a:pt x="213" y="213"/>
                    </a:lnTo>
                    <a:lnTo>
                      <a:pt x="213" y="213"/>
                    </a:lnTo>
                    <a:lnTo>
                      <a:pt x="216" y="213"/>
                    </a:lnTo>
                    <a:lnTo>
                      <a:pt x="217" y="214"/>
                    </a:lnTo>
                    <a:lnTo>
                      <a:pt x="217" y="216"/>
                    </a:lnTo>
                    <a:lnTo>
                      <a:pt x="220" y="216"/>
                    </a:lnTo>
                    <a:lnTo>
                      <a:pt x="220" y="216"/>
                    </a:lnTo>
                    <a:lnTo>
                      <a:pt x="222" y="214"/>
                    </a:lnTo>
                    <a:lnTo>
                      <a:pt x="223" y="214"/>
                    </a:lnTo>
                    <a:lnTo>
                      <a:pt x="225" y="214"/>
                    </a:lnTo>
                    <a:lnTo>
                      <a:pt x="225" y="216"/>
                    </a:lnTo>
                    <a:lnTo>
                      <a:pt x="226" y="216"/>
                    </a:lnTo>
                    <a:lnTo>
                      <a:pt x="226" y="216"/>
                    </a:lnTo>
                    <a:lnTo>
                      <a:pt x="226" y="216"/>
                    </a:lnTo>
                    <a:lnTo>
                      <a:pt x="226" y="217"/>
                    </a:lnTo>
                    <a:lnTo>
                      <a:pt x="229" y="219"/>
                    </a:lnTo>
                    <a:lnTo>
                      <a:pt x="229" y="219"/>
                    </a:lnTo>
                    <a:lnTo>
                      <a:pt x="231" y="219"/>
                    </a:lnTo>
                    <a:lnTo>
                      <a:pt x="232" y="219"/>
                    </a:lnTo>
                    <a:lnTo>
                      <a:pt x="232" y="220"/>
                    </a:lnTo>
                    <a:lnTo>
                      <a:pt x="235" y="222"/>
                    </a:lnTo>
                    <a:lnTo>
                      <a:pt x="237" y="222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3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6"/>
                    </a:lnTo>
                    <a:lnTo>
                      <a:pt x="242" y="228"/>
                    </a:lnTo>
                    <a:lnTo>
                      <a:pt x="242" y="230"/>
                    </a:lnTo>
                    <a:lnTo>
                      <a:pt x="242" y="231"/>
                    </a:lnTo>
                    <a:lnTo>
                      <a:pt x="243" y="231"/>
                    </a:lnTo>
                    <a:lnTo>
                      <a:pt x="243" y="242"/>
                    </a:lnTo>
                    <a:lnTo>
                      <a:pt x="243" y="242"/>
                    </a:lnTo>
                    <a:lnTo>
                      <a:pt x="245" y="243"/>
                    </a:lnTo>
                    <a:lnTo>
                      <a:pt x="246" y="243"/>
                    </a:lnTo>
                    <a:lnTo>
                      <a:pt x="246" y="243"/>
                    </a:lnTo>
                    <a:lnTo>
                      <a:pt x="248" y="246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49" y="249"/>
                    </a:lnTo>
                    <a:lnTo>
                      <a:pt x="249" y="252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2" y="255"/>
                    </a:lnTo>
                    <a:lnTo>
                      <a:pt x="252" y="255"/>
                    </a:lnTo>
                    <a:lnTo>
                      <a:pt x="257" y="257"/>
                    </a:lnTo>
                    <a:lnTo>
                      <a:pt x="257" y="258"/>
                    </a:lnTo>
                    <a:lnTo>
                      <a:pt x="257" y="260"/>
                    </a:lnTo>
                    <a:lnTo>
                      <a:pt x="258" y="260"/>
                    </a:lnTo>
                    <a:lnTo>
                      <a:pt x="258" y="264"/>
                    </a:lnTo>
                    <a:lnTo>
                      <a:pt x="257" y="264"/>
                    </a:lnTo>
                    <a:lnTo>
                      <a:pt x="257" y="268"/>
                    </a:lnTo>
                    <a:lnTo>
                      <a:pt x="255" y="269"/>
                    </a:lnTo>
                    <a:lnTo>
                      <a:pt x="254" y="271"/>
                    </a:lnTo>
                    <a:lnTo>
                      <a:pt x="254" y="271"/>
                    </a:lnTo>
                    <a:lnTo>
                      <a:pt x="254" y="275"/>
                    </a:lnTo>
                    <a:lnTo>
                      <a:pt x="254" y="277"/>
                    </a:lnTo>
                    <a:lnTo>
                      <a:pt x="254" y="278"/>
                    </a:lnTo>
                    <a:lnTo>
                      <a:pt x="255" y="280"/>
                    </a:lnTo>
                    <a:lnTo>
                      <a:pt x="255" y="281"/>
                    </a:lnTo>
                    <a:lnTo>
                      <a:pt x="254" y="281"/>
                    </a:lnTo>
                    <a:lnTo>
                      <a:pt x="254" y="283"/>
                    </a:lnTo>
                    <a:lnTo>
                      <a:pt x="255" y="284"/>
                    </a:lnTo>
                    <a:lnTo>
                      <a:pt x="255" y="286"/>
                    </a:lnTo>
                    <a:lnTo>
                      <a:pt x="255" y="287"/>
                    </a:lnTo>
                    <a:lnTo>
                      <a:pt x="255" y="290"/>
                    </a:lnTo>
                    <a:lnTo>
                      <a:pt x="255" y="292"/>
                    </a:lnTo>
                    <a:lnTo>
                      <a:pt x="255" y="292"/>
                    </a:lnTo>
                    <a:lnTo>
                      <a:pt x="257" y="295"/>
                    </a:lnTo>
                    <a:lnTo>
                      <a:pt x="257" y="299"/>
                    </a:lnTo>
                    <a:lnTo>
                      <a:pt x="258" y="299"/>
                    </a:lnTo>
                    <a:lnTo>
                      <a:pt x="258" y="302"/>
                    </a:lnTo>
                    <a:lnTo>
                      <a:pt x="260" y="304"/>
                    </a:lnTo>
                    <a:lnTo>
                      <a:pt x="260" y="304"/>
                    </a:lnTo>
                    <a:lnTo>
                      <a:pt x="260" y="304"/>
                    </a:lnTo>
                    <a:lnTo>
                      <a:pt x="261" y="304"/>
                    </a:lnTo>
                    <a:lnTo>
                      <a:pt x="261" y="305"/>
                    </a:lnTo>
                    <a:lnTo>
                      <a:pt x="260" y="307"/>
                    </a:lnTo>
                    <a:lnTo>
                      <a:pt x="260" y="307"/>
                    </a:lnTo>
                    <a:lnTo>
                      <a:pt x="255" y="309"/>
                    </a:lnTo>
                    <a:lnTo>
                      <a:pt x="255" y="309"/>
                    </a:lnTo>
                    <a:lnTo>
                      <a:pt x="254" y="310"/>
                    </a:lnTo>
                    <a:lnTo>
                      <a:pt x="252" y="312"/>
                    </a:lnTo>
                    <a:lnTo>
                      <a:pt x="252" y="312"/>
                    </a:lnTo>
                    <a:lnTo>
                      <a:pt x="251" y="312"/>
                    </a:lnTo>
                    <a:lnTo>
                      <a:pt x="248" y="312"/>
                    </a:lnTo>
                    <a:lnTo>
                      <a:pt x="246" y="313"/>
                    </a:lnTo>
                    <a:lnTo>
                      <a:pt x="245" y="313"/>
                    </a:lnTo>
                    <a:lnTo>
                      <a:pt x="245" y="312"/>
                    </a:lnTo>
                    <a:lnTo>
                      <a:pt x="242" y="310"/>
                    </a:lnTo>
                    <a:lnTo>
                      <a:pt x="239" y="310"/>
                    </a:lnTo>
                    <a:lnTo>
                      <a:pt x="237" y="310"/>
                    </a:lnTo>
                    <a:lnTo>
                      <a:pt x="237" y="312"/>
                    </a:lnTo>
                    <a:lnTo>
                      <a:pt x="237" y="318"/>
                    </a:lnTo>
                    <a:lnTo>
                      <a:pt x="237" y="319"/>
                    </a:lnTo>
                    <a:lnTo>
                      <a:pt x="237" y="327"/>
                    </a:lnTo>
                    <a:lnTo>
                      <a:pt x="239" y="328"/>
                    </a:lnTo>
                    <a:lnTo>
                      <a:pt x="239" y="328"/>
                    </a:lnTo>
                    <a:lnTo>
                      <a:pt x="240" y="328"/>
                    </a:lnTo>
                    <a:lnTo>
                      <a:pt x="240" y="328"/>
                    </a:lnTo>
                    <a:lnTo>
                      <a:pt x="240" y="330"/>
                    </a:lnTo>
                    <a:lnTo>
                      <a:pt x="242" y="330"/>
                    </a:lnTo>
                    <a:lnTo>
                      <a:pt x="240" y="330"/>
                    </a:lnTo>
                    <a:lnTo>
                      <a:pt x="240" y="331"/>
                    </a:lnTo>
                    <a:lnTo>
                      <a:pt x="240" y="331"/>
                    </a:lnTo>
                    <a:lnTo>
                      <a:pt x="239" y="333"/>
                    </a:lnTo>
                    <a:lnTo>
                      <a:pt x="239" y="343"/>
                    </a:lnTo>
                    <a:lnTo>
                      <a:pt x="237" y="343"/>
                    </a:lnTo>
                    <a:lnTo>
                      <a:pt x="237" y="347"/>
                    </a:lnTo>
                    <a:lnTo>
                      <a:pt x="237" y="347"/>
                    </a:lnTo>
                    <a:lnTo>
                      <a:pt x="237" y="348"/>
                    </a:lnTo>
                    <a:lnTo>
                      <a:pt x="237" y="350"/>
                    </a:lnTo>
                    <a:lnTo>
                      <a:pt x="237" y="351"/>
                    </a:lnTo>
                    <a:lnTo>
                      <a:pt x="235" y="353"/>
                    </a:lnTo>
                    <a:lnTo>
                      <a:pt x="232" y="354"/>
                    </a:lnTo>
                    <a:lnTo>
                      <a:pt x="232" y="354"/>
                    </a:lnTo>
                    <a:lnTo>
                      <a:pt x="232" y="356"/>
                    </a:lnTo>
                    <a:lnTo>
                      <a:pt x="231" y="356"/>
                    </a:lnTo>
                    <a:lnTo>
                      <a:pt x="229" y="357"/>
                    </a:lnTo>
                    <a:lnTo>
                      <a:pt x="229" y="357"/>
                    </a:lnTo>
                    <a:lnTo>
                      <a:pt x="228" y="357"/>
                    </a:lnTo>
                    <a:lnTo>
                      <a:pt x="226" y="357"/>
                    </a:lnTo>
                    <a:lnTo>
                      <a:pt x="225" y="359"/>
                    </a:lnTo>
                    <a:lnTo>
                      <a:pt x="225" y="359"/>
                    </a:lnTo>
                    <a:lnTo>
                      <a:pt x="223" y="360"/>
                    </a:lnTo>
                    <a:lnTo>
                      <a:pt x="222" y="362"/>
                    </a:lnTo>
                    <a:lnTo>
                      <a:pt x="222" y="362"/>
                    </a:lnTo>
                    <a:lnTo>
                      <a:pt x="220" y="363"/>
                    </a:lnTo>
                    <a:lnTo>
                      <a:pt x="219" y="366"/>
                    </a:lnTo>
                    <a:lnTo>
                      <a:pt x="217" y="368"/>
                    </a:lnTo>
                    <a:lnTo>
                      <a:pt x="217" y="368"/>
                    </a:lnTo>
                    <a:lnTo>
                      <a:pt x="217" y="368"/>
                    </a:lnTo>
                    <a:lnTo>
                      <a:pt x="216" y="368"/>
                    </a:lnTo>
                    <a:lnTo>
                      <a:pt x="216" y="377"/>
                    </a:lnTo>
                    <a:lnTo>
                      <a:pt x="216" y="378"/>
                    </a:lnTo>
                    <a:lnTo>
                      <a:pt x="216" y="380"/>
                    </a:lnTo>
                    <a:lnTo>
                      <a:pt x="214" y="381"/>
                    </a:lnTo>
                    <a:lnTo>
                      <a:pt x="213" y="383"/>
                    </a:lnTo>
                    <a:lnTo>
                      <a:pt x="213" y="383"/>
                    </a:lnTo>
                    <a:lnTo>
                      <a:pt x="211" y="385"/>
                    </a:lnTo>
                    <a:lnTo>
                      <a:pt x="211" y="389"/>
                    </a:lnTo>
                    <a:lnTo>
                      <a:pt x="211" y="389"/>
                    </a:lnTo>
                    <a:lnTo>
                      <a:pt x="210" y="391"/>
                    </a:lnTo>
                    <a:lnTo>
                      <a:pt x="207" y="394"/>
                    </a:lnTo>
                    <a:lnTo>
                      <a:pt x="207" y="397"/>
                    </a:lnTo>
                    <a:lnTo>
                      <a:pt x="207" y="397"/>
                    </a:lnTo>
                    <a:lnTo>
                      <a:pt x="205" y="400"/>
                    </a:lnTo>
                    <a:lnTo>
                      <a:pt x="205" y="401"/>
                    </a:lnTo>
                    <a:lnTo>
                      <a:pt x="205" y="401"/>
                    </a:lnTo>
                    <a:lnTo>
                      <a:pt x="205" y="401"/>
                    </a:lnTo>
                    <a:lnTo>
                      <a:pt x="205" y="406"/>
                    </a:lnTo>
                    <a:lnTo>
                      <a:pt x="205" y="409"/>
                    </a:lnTo>
                    <a:lnTo>
                      <a:pt x="207" y="409"/>
                    </a:lnTo>
                    <a:lnTo>
                      <a:pt x="207" y="412"/>
                    </a:lnTo>
                    <a:lnTo>
                      <a:pt x="205" y="413"/>
                    </a:lnTo>
                    <a:lnTo>
                      <a:pt x="205" y="413"/>
                    </a:lnTo>
                    <a:lnTo>
                      <a:pt x="204" y="419"/>
                    </a:lnTo>
                    <a:lnTo>
                      <a:pt x="204" y="424"/>
                    </a:lnTo>
                    <a:lnTo>
                      <a:pt x="204" y="424"/>
                    </a:lnTo>
                    <a:lnTo>
                      <a:pt x="202" y="426"/>
                    </a:lnTo>
                    <a:lnTo>
                      <a:pt x="201" y="426"/>
                    </a:lnTo>
                    <a:lnTo>
                      <a:pt x="199" y="427"/>
                    </a:lnTo>
                    <a:lnTo>
                      <a:pt x="199" y="435"/>
                    </a:lnTo>
                    <a:lnTo>
                      <a:pt x="199" y="435"/>
                    </a:lnTo>
                    <a:lnTo>
                      <a:pt x="199" y="441"/>
                    </a:lnTo>
                    <a:lnTo>
                      <a:pt x="199" y="442"/>
                    </a:lnTo>
                    <a:lnTo>
                      <a:pt x="199" y="444"/>
                    </a:lnTo>
                    <a:lnTo>
                      <a:pt x="198" y="450"/>
                    </a:lnTo>
                    <a:lnTo>
                      <a:pt x="198" y="451"/>
                    </a:lnTo>
                    <a:lnTo>
                      <a:pt x="196" y="451"/>
                    </a:lnTo>
                    <a:lnTo>
                      <a:pt x="196" y="451"/>
                    </a:lnTo>
                    <a:lnTo>
                      <a:pt x="195" y="454"/>
                    </a:lnTo>
                    <a:lnTo>
                      <a:pt x="195" y="457"/>
                    </a:lnTo>
                    <a:lnTo>
                      <a:pt x="195" y="457"/>
                    </a:lnTo>
                    <a:lnTo>
                      <a:pt x="195" y="461"/>
                    </a:lnTo>
                    <a:lnTo>
                      <a:pt x="193" y="461"/>
                    </a:lnTo>
                    <a:lnTo>
                      <a:pt x="193" y="462"/>
                    </a:lnTo>
                    <a:lnTo>
                      <a:pt x="193" y="462"/>
                    </a:lnTo>
                    <a:lnTo>
                      <a:pt x="193" y="464"/>
                    </a:lnTo>
                    <a:lnTo>
                      <a:pt x="195" y="465"/>
                    </a:lnTo>
                    <a:lnTo>
                      <a:pt x="195" y="465"/>
                    </a:lnTo>
                    <a:lnTo>
                      <a:pt x="195" y="468"/>
                    </a:lnTo>
                    <a:lnTo>
                      <a:pt x="196" y="473"/>
                    </a:lnTo>
                    <a:lnTo>
                      <a:pt x="196" y="479"/>
                    </a:lnTo>
                    <a:lnTo>
                      <a:pt x="198" y="479"/>
                    </a:lnTo>
                    <a:lnTo>
                      <a:pt x="198" y="480"/>
                    </a:lnTo>
                    <a:lnTo>
                      <a:pt x="196" y="480"/>
                    </a:lnTo>
                    <a:lnTo>
                      <a:pt x="196" y="483"/>
                    </a:lnTo>
                    <a:lnTo>
                      <a:pt x="198" y="486"/>
                    </a:lnTo>
                    <a:lnTo>
                      <a:pt x="198" y="488"/>
                    </a:lnTo>
                    <a:lnTo>
                      <a:pt x="198" y="488"/>
                    </a:lnTo>
                    <a:lnTo>
                      <a:pt x="198" y="489"/>
                    </a:lnTo>
                    <a:lnTo>
                      <a:pt x="198" y="491"/>
                    </a:lnTo>
                    <a:lnTo>
                      <a:pt x="196" y="494"/>
                    </a:lnTo>
                    <a:lnTo>
                      <a:pt x="196" y="495"/>
                    </a:lnTo>
                    <a:lnTo>
                      <a:pt x="195" y="506"/>
                    </a:lnTo>
                    <a:lnTo>
                      <a:pt x="195" y="508"/>
                    </a:lnTo>
                    <a:lnTo>
                      <a:pt x="196" y="509"/>
                    </a:lnTo>
                    <a:lnTo>
                      <a:pt x="196" y="511"/>
                    </a:lnTo>
                    <a:lnTo>
                      <a:pt x="196" y="512"/>
                    </a:lnTo>
                    <a:lnTo>
                      <a:pt x="196" y="514"/>
                    </a:lnTo>
                    <a:lnTo>
                      <a:pt x="198" y="515"/>
                    </a:lnTo>
                    <a:lnTo>
                      <a:pt x="199" y="518"/>
                    </a:lnTo>
                    <a:lnTo>
                      <a:pt x="199" y="520"/>
                    </a:lnTo>
                    <a:lnTo>
                      <a:pt x="199" y="521"/>
                    </a:lnTo>
                    <a:lnTo>
                      <a:pt x="199" y="523"/>
                    </a:lnTo>
                    <a:lnTo>
                      <a:pt x="199" y="524"/>
                    </a:lnTo>
                    <a:lnTo>
                      <a:pt x="201" y="526"/>
                    </a:lnTo>
                    <a:lnTo>
                      <a:pt x="201" y="527"/>
                    </a:lnTo>
                    <a:lnTo>
                      <a:pt x="202" y="529"/>
                    </a:lnTo>
                    <a:lnTo>
                      <a:pt x="202" y="529"/>
                    </a:lnTo>
                    <a:lnTo>
                      <a:pt x="201" y="532"/>
                    </a:lnTo>
                    <a:lnTo>
                      <a:pt x="201" y="544"/>
                    </a:lnTo>
                    <a:lnTo>
                      <a:pt x="201" y="544"/>
                    </a:lnTo>
                    <a:lnTo>
                      <a:pt x="201" y="546"/>
                    </a:lnTo>
                    <a:lnTo>
                      <a:pt x="199" y="547"/>
                    </a:lnTo>
                    <a:lnTo>
                      <a:pt x="199" y="550"/>
                    </a:lnTo>
                    <a:lnTo>
                      <a:pt x="201" y="555"/>
                    </a:lnTo>
                    <a:lnTo>
                      <a:pt x="201" y="556"/>
                    </a:lnTo>
                    <a:lnTo>
                      <a:pt x="199" y="556"/>
                    </a:lnTo>
                    <a:lnTo>
                      <a:pt x="199" y="559"/>
                    </a:lnTo>
                    <a:lnTo>
                      <a:pt x="199" y="559"/>
                    </a:lnTo>
                    <a:lnTo>
                      <a:pt x="199" y="561"/>
                    </a:lnTo>
                    <a:lnTo>
                      <a:pt x="198" y="562"/>
                    </a:lnTo>
                    <a:lnTo>
                      <a:pt x="198" y="562"/>
                    </a:lnTo>
                    <a:lnTo>
                      <a:pt x="199" y="565"/>
                    </a:lnTo>
                    <a:lnTo>
                      <a:pt x="199" y="571"/>
                    </a:lnTo>
                    <a:lnTo>
                      <a:pt x="199" y="575"/>
                    </a:lnTo>
                    <a:lnTo>
                      <a:pt x="199" y="575"/>
                    </a:lnTo>
                    <a:lnTo>
                      <a:pt x="199" y="578"/>
                    </a:lnTo>
                    <a:lnTo>
                      <a:pt x="199" y="578"/>
                    </a:lnTo>
                    <a:lnTo>
                      <a:pt x="199" y="579"/>
                    </a:lnTo>
                    <a:lnTo>
                      <a:pt x="199" y="579"/>
                    </a:lnTo>
                    <a:lnTo>
                      <a:pt x="201" y="579"/>
                    </a:lnTo>
                    <a:lnTo>
                      <a:pt x="201" y="581"/>
                    </a:lnTo>
                    <a:lnTo>
                      <a:pt x="201" y="582"/>
                    </a:lnTo>
                    <a:lnTo>
                      <a:pt x="201" y="582"/>
                    </a:lnTo>
                    <a:lnTo>
                      <a:pt x="201" y="584"/>
                    </a:lnTo>
                    <a:lnTo>
                      <a:pt x="201" y="596"/>
                    </a:lnTo>
                    <a:lnTo>
                      <a:pt x="201" y="596"/>
                    </a:lnTo>
                    <a:lnTo>
                      <a:pt x="202" y="597"/>
                    </a:lnTo>
                    <a:lnTo>
                      <a:pt x="202" y="597"/>
                    </a:lnTo>
                    <a:lnTo>
                      <a:pt x="204" y="600"/>
                    </a:lnTo>
                    <a:lnTo>
                      <a:pt x="204" y="600"/>
                    </a:lnTo>
                    <a:lnTo>
                      <a:pt x="205" y="605"/>
                    </a:lnTo>
                    <a:lnTo>
                      <a:pt x="205" y="605"/>
                    </a:lnTo>
                    <a:lnTo>
                      <a:pt x="207" y="605"/>
                    </a:lnTo>
                    <a:lnTo>
                      <a:pt x="207" y="605"/>
                    </a:lnTo>
                    <a:lnTo>
                      <a:pt x="207" y="611"/>
                    </a:lnTo>
                    <a:lnTo>
                      <a:pt x="207" y="611"/>
                    </a:lnTo>
                    <a:lnTo>
                      <a:pt x="207" y="612"/>
                    </a:lnTo>
                    <a:lnTo>
                      <a:pt x="205" y="614"/>
                    </a:lnTo>
                    <a:lnTo>
                      <a:pt x="205" y="616"/>
                    </a:lnTo>
                    <a:lnTo>
                      <a:pt x="205" y="619"/>
                    </a:lnTo>
                    <a:lnTo>
                      <a:pt x="205" y="620"/>
                    </a:lnTo>
                    <a:lnTo>
                      <a:pt x="204" y="620"/>
                    </a:lnTo>
                    <a:lnTo>
                      <a:pt x="204" y="623"/>
                    </a:lnTo>
                    <a:lnTo>
                      <a:pt x="204" y="623"/>
                    </a:lnTo>
                    <a:lnTo>
                      <a:pt x="202" y="623"/>
                    </a:lnTo>
                    <a:lnTo>
                      <a:pt x="202" y="623"/>
                    </a:lnTo>
                    <a:lnTo>
                      <a:pt x="202" y="623"/>
                    </a:lnTo>
                    <a:lnTo>
                      <a:pt x="201" y="625"/>
                    </a:lnTo>
                    <a:lnTo>
                      <a:pt x="201" y="626"/>
                    </a:lnTo>
                    <a:lnTo>
                      <a:pt x="199" y="626"/>
                    </a:lnTo>
                    <a:lnTo>
                      <a:pt x="199" y="629"/>
                    </a:lnTo>
                    <a:lnTo>
                      <a:pt x="198" y="629"/>
                    </a:lnTo>
                    <a:lnTo>
                      <a:pt x="198" y="629"/>
                    </a:lnTo>
                    <a:lnTo>
                      <a:pt x="196" y="629"/>
                    </a:lnTo>
                    <a:lnTo>
                      <a:pt x="196" y="629"/>
                    </a:lnTo>
                    <a:lnTo>
                      <a:pt x="195" y="632"/>
                    </a:lnTo>
                    <a:lnTo>
                      <a:pt x="195" y="634"/>
                    </a:lnTo>
                    <a:lnTo>
                      <a:pt x="195" y="634"/>
                    </a:lnTo>
                    <a:lnTo>
                      <a:pt x="193" y="635"/>
                    </a:lnTo>
                    <a:lnTo>
                      <a:pt x="191" y="635"/>
                    </a:lnTo>
                    <a:lnTo>
                      <a:pt x="191" y="635"/>
                    </a:lnTo>
                    <a:lnTo>
                      <a:pt x="191" y="637"/>
                    </a:lnTo>
                    <a:lnTo>
                      <a:pt x="191" y="638"/>
                    </a:lnTo>
                    <a:lnTo>
                      <a:pt x="190" y="641"/>
                    </a:lnTo>
                    <a:lnTo>
                      <a:pt x="188" y="641"/>
                    </a:lnTo>
                    <a:lnTo>
                      <a:pt x="187" y="644"/>
                    </a:lnTo>
                    <a:lnTo>
                      <a:pt x="187" y="644"/>
                    </a:lnTo>
                    <a:lnTo>
                      <a:pt x="185" y="644"/>
                    </a:lnTo>
                    <a:lnTo>
                      <a:pt x="185" y="647"/>
                    </a:lnTo>
                    <a:lnTo>
                      <a:pt x="182" y="647"/>
                    </a:lnTo>
                    <a:lnTo>
                      <a:pt x="181" y="647"/>
                    </a:lnTo>
                    <a:lnTo>
                      <a:pt x="179" y="649"/>
                    </a:lnTo>
                    <a:lnTo>
                      <a:pt x="179" y="649"/>
                    </a:lnTo>
                    <a:lnTo>
                      <a:pt x="179" y="650"/>
                    </a:lnTo>
                    <a:lnTo>
                      <a:pt x="176" y="654"/>
                    </a:lnTo>
                    <a:lnTo>
                      <a:pt x="175" y="654"/>
                    </a:lnTo>
                    <a:lnTo>
                      <a:pt x="175" y="654"/>
                    </a:lnTo>
                    <a:lnTo>
                      <a:pt x="173" y="655"/>
                    </a:lnTo>
                    <a:lnTo>
                      <a:pt x="173" y="655"/>
                    </a:lnTo>
                    <a:lnTo>
                      <a:pt x="170" y="655"/>
                    </a:lnTo>
                    <a:lnTo>
                      <a:pt x="170" y="655"/>
                    </a:lnTo>
                    <a:lnTo>
                      <a:pt x="169" y="657"/>
                    </a:lnTo>
                    <a:lnTo>
                      <a:pt x="166" y="660"/>
                    </a:lnTo>
                    <a:lnTo>
                      <a:pt x="166" y="660"/>
                    </a:lnTo>
                    <a:lnTo>
                      <a:pt x="164" y="660"/>
                    </a:lnTo>
                    <a:lnTo>
                      <a:pt x="158" y="666"/>
                    </a:lnTo>
                    <a:lnTo>
                      <a:pt x="158" y="666"/>
                    </a:lnTo>
                    <a:lnTo>
                      <a:pt x="157" y="667"/>
                    </a:lnTo>
                    <a:lnTo>
                      <a:pt x="155" y="669"/>
                    </a:lnTo>
                    <a:lnTo>
                      <a:pt x="154" y="670"/>
                    </a:lnTo>
                    <a:lnTo>
                      <a:pt x="149" y="672"/>
                    </a:lnTo>
                    <a:lnTo>
                      <a:pt x="144" y="673"/>
                    </a:lnTo>
                    <a:lnTo>
                      <a:pt x="144" y="675"/>
                    </a:lnTo>
                    <a:lnTo>
                      <a:pt x="144" y="675"/>
                    </a:lnTo>
                    <a:lnTo>
                      <a:pt x="144" y="675"/>
                    </a:lnTo>
                    <a:lnTo>
                      <a:pt x="143" y="675"/>
                    </a:lnTo>
                    <a:lnTo>
                      <a:pt x="141" y="675"/>
                    </a:lnTo>
                    <a:lnTo>
                      <a:pt x="140" y="676"/>
                    </a:lnTo>
                    <a:lnTo>
                      <a:pt x="140" y="676"/>
                    </a:lnTo>
                    <a:lnTo>
                      <a:pt x="137" y="676"/>
                    </a:lnTo>
                    <a:lnTo>
                      <a:pt x="137" y="678"/>
                    </a:lnTo>
                    <a:lnTo>
                      <a:pt x="135" y="678"/>
                    </a:lnTo>
                    <a:lnTo>
                      <a:pt x="129" y="678"/>
                    </a:lnTo>
                    <a:lnTo>
                      <a:pt x="125" y="676"/>
                    </a:lnTo>
                    <a:lnTo>
                      <a:pt x="123" y="675"/>
                    </a:lnTo>
                    <a:lnTo>
                      <a:pt x="120" y="675"/>
                    </a:lnTo>
                    <a:lnTo>
                      <a:pt x="120" y="675"/>
                    </a:lnTo>
                    <a:lnTo>
                      <a:pt x="119" y="675"/>
                    </a:lnTo>
                    <a:lnTo>
                      <a:pt x="119" y="675"/>
                    </a:lnTo>
                    <a:lnTo>
                      <a:pt x="116" y="675"/>
                    </a:lnTo>
                    <a:lnTo>
                      <a:pt x="114" y="675"/>
                    </a:lnTo>
                    <a:lnTo>
                      <a:pt x="113" y="675"/>
                    </a:lnTo>
                    <a:lnTo>
                      <a:pt x="111" y="675"/>
                    </a:lnTo>
                    <a:lnTo>
                      <a:pt x="108" y="675"/>
                    </a:lnTo>
                    <a:lnTo>
                      <a:pt x="106" y="675"/>
                    </a:lnTo>
                    <a:lnTo>
                      <a:pt x="103" y="675"/>
                    </a:lnTo>
                    <a:lnTo>
                      <a:pt x="103" y="675"/>
                    </a:lnTo>
                    <a:lnTo>
                      <a:pt x="103" y="675"/>
                    </a:lnTo>
                    <a:lnTo>
                      <a:pt x="102" y="675"/>
                    </a:lnTo>
                    <a:lnTo>
                      <a:pt x="102" y="678"/>
                    </a:lnTo>
                    <a:lnTo>
                      <a:pt x="100" y="679"/>
                    </a:lnTo>
                    <a:lnTo>
                      <a:pt x="99" y="681"/>
                    </a:lnTo>
                    <a:lnTo>
                      <a:pt x="97" y="682"/>
                    </a:lnTo>
                    <a:lnTo>
                      <a:pt x="97" y="682"/>
                    </a:lnTo>
                    <a:lnTo>
                      <a:pt x="97" y="682"/>
                    </a:lnTo>
                    <a:lnTo>
                      <a:pt x="97" y="684"/>
                    </a:lnTo>
                    <a:lnTo>
                      <a:pt x="97" y="684"/>
                    </a:lnTo>
                    <a:lnTo>
                      <a:pt x="93" y="682"/>
                    </a:lnTo>
                    <a:lnTo>
                      <a:pt x="91" y="682"/>
                    </a:lnTo>
                    <a:lnTo>
                      <a:pt x="90" y="684"/>
                    </a:lnTo>
                    <a:lnTo>
                      <a:pt x="88" y="684"/>
                    </a:lnTo>
                    <a:lnTo>
                      <a:pt x="85" y="684"/>
                    </a:lnTo>
                    <a:lnTo>
                      <a:pt x="85" y="684"/>
                    </a:lnTo>
                    <a:lnTo>
                      <a:pt x="82" y="684"/>
                    </a:lnTo>
                    <a:lnTo>
                      <a:pt x="81" y="684"/>
                    </a:lnTo>
                    <a:lnTo>
                      <a:pt x="79" y="685"/>
                    </a:lnTo>
                    <a:lnTo>
                      <a:pt x="78" y="687"/>
                    </a:lnTo>
                    <a:lnTo>
                      <a:pt x="78" y="685"/>
                    </a:lnTo>
                    <a:lnTo>
                      <a:pt x="69" y="685"/>
                    </a:lnTo>
                    <a:lnTo>
                      <a:pt x="64" y="684"/>
                    </a:lnTo>
                    <a:lnTo>
                      <a:pt x="64" y="684"/>
                    </a:lnTo>
                    <a:lnTo>
                      <a:pt x="62" y="685"/>
                    </a:lnTo>
                    <a:lnTo>
                      <a:pt x="61" y="687"/>
                    </a:lnTo>
                    <a:lnTo>
                      <a:pt x="59" y="687"/>
                    </a:lnTo>
                    <a:lnTo>
                      <a:pt x="59" y="687"/>
                    </a:lnTo>
                    <a:lnTo>
                      <a:pt x="59" y="687"/>
                    </a:lnTo>
                    <a:lnTo>
                      <a:pt x="56" y="687"/>
                    </a:lnTo>
                    <a:lnTo>
                      <a:pt x="52" y="688"/>
                    </a:lnTo>
                    <a:lnTo>
                      <a:pt x="52" y="688"/>
                    </a:lnTo>
                    <a:lnTo>
                      <a:pt x="52" y="688"/>
                    </a:lnTo>
                    <a:lnTo>
                      <a:pt x="47" y="690"/>
                    </a:lnTo>
                    <a:lnTo>
                      <a:pt x="46" y="692"/>
                    </a:lnTo>
                    <a:lnTo>
                      <a:pt x="44" y="693"/>
                    </a:lnTo>
                    <a:lnTo>
                      <a:pt x="43" y="693"/>
                    </a:lnTo>
                    <a:lnTo>
                      <a:pt x="41" y="695"/>
                    </a:lnTo>
                    <a:lnTo>
                      <a:pt x="40" y="695"/>
                    </a:lnTo>
                    <a:lnTo>
                      <a:pt x="38" y="696"/>
                    </a:lnTo>
                    <a:lnTo>
                      <a:pt x="37" y="696"/>
                    </a:lnTo>
                    <a:lnTo>
                      <a:pt x="35" y="696"/>
                    </a:lnTo>
                    <a:lnTo>
                      <a:pt x="34" y="696"/>
                    </a:lnTo>
                    <a:lnTo>
                      <a:pt x="34" y="696"/>
                    </a:lnTo>
                    <a:lnTo>
                      <a:pt x="34" y="698"/>
                    </a:lnTo>
                    <a:lnTo>
                      <a:pt x="32" y="699"/>
                    </a:lnTo>
                    <a:lnTo>
                      <a:pt x="31" y="699"/>
                    </a:lnTo>
                    <a:lnTo>
                      <a:pt x="29" y="699"/>
                    </a:lnTo>
                    <a:lnTo>
                      <a:pt x="23" y="699"/>
                    </a:lnTo>
                    <a:lnTo>
                      <a:pt x="22" y="699"/>
                    </a:lnTo>
                    <a:lnTo>
                      <a:pt x="20" y="701"/>
                    </a:lnTo>
                    <a:lnTo>
                      <a:pt x="14" y="699"/>
                    </a:lnTo>
                    <a:lnTo>
                      <a:pt x="11" y="701"/>
                    </a:lnTo>
                    <a:lnTo>
                      <a:pt x="9" y="701"/>
                    </a:lnTo>
                    <a:lnTo>
                      <a:pt x="9" y="701"/>
                    </a:lnTo>
                    <a:lnTo>
                      <a:pt x="3" y="701"/>
                    </a:lnTo>
                    <a:lnTo>
                      <a:pt x="0" y="6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9" name="Freeform 216">
                <a:extLst>
                  <a:ext uri="{FF2B5EF4-FFF2-40B4-BE49-F238E27FC236}">
                    <a16:creationId xmlns:a16="http://schemas.microsoft.com/office/drawing/2014/main" id="{F122B292-5230-2B79-D378-A3C1B6D9B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927"/>
                <a:ext cx="19" cy="28"/>
              </a:xfrm>
              <a:custGeom>
                <a:avLst/>
                <a:gdLst>
                  <a:gd name="T0" fmla="*/ 0 w 36"/>
                  <a:gd name="T1" fmla="*/ 0 h 57"/>
                  <a:gd name="T2" fmla="*/ 0 w 36"/>
                  <a:gd name="T3" fmla="*/ 9 h 57"/>
                  <a:gd name="T4" fmla="*/ 0 w 36"/>
                  <a:gd name="T5" fmla="*/ 11 h 57"/>
                  <a:gd name="T6" fmla="*/ 0 w 36"/>
                  <a:gd name="T7" fmla="*/ 11 h 57"/>
                  <a:gd name="T8" fmla="*/ 0 w 36"/>
                  <a:gd name="T9" fmla="*/ 11 h 57"/>
                  <a:gd name="T10" fmla="*/ 1 w 36"/>
                  <a:gd name="T11" fmla="*/ 12 h 57"/>
                  <a:gd name="T12" fmla="*/ 1 w 36"/>
                  <a:gd name="T13" fmla="*/ 14 h 57"/>
                  <a:gd name="T14" fmla="*/ 3 w 36"/>
                  <a:gd name="T15" fmla="*/ 17 h 57"/>
                  <a:gd name="T16" fmla="*/ 3 w 36"/>
                  <a:gd name="T17" fmla="*/ 19 h 57"/>
                  <a:gd name="T18" fmla="*/ 3 w 36"/>
                  <a:gd name="T19" fmla="*/ 22 h 57"/>
                  <a:gd name="T20" fmla="*/ 3 w 36"/>
                  <a:gd name="T21" fmla="*/ 25 h 57"/>
                  <a:gd name="T22" fmla="*/ 3 w 36"/>
                  <a:gd name="T23" fmla="*/ 25 h 57"/>
                  <a:gd name="T24" fmla="*/ 4 w 36"/>
                  <a:gd name="T25" fmla="*/ 26 h 57"/>
                  <a:gd name="T26" fmla="*/ 6 w 36"/>
                  <a:gd name="T27" fmla="*/ 26 h 57"/>
                  <a:gd name="T28" fmla="*/ 7 w 36"/>
                  <a:gd name="T29" fmla="*/ 26 h 57"/>
                  <a:gd name="T30" fmla="*/ 7 w 36"/>
                  <a:gd name="T31" fmla="*/ 28 h 57"/>
                  <a:gd name="T32" fmla="*/ 9 w 36"/>
                  <a:gd name="T33" fmla="*/ 28 h 57"/>
                  <a:gd name="T34" fmla="*/ 9 w 36"/>
                  <a:gd name="T35" fmla="*/ 28 h 57"/>
                  <a:gd name="T36" fmla="*/ 7 w 36"/>
                  <a:gd name="T37" fmla="*/ 28 h 57"/>
                  <a:gd name="T38" fmla="*/ 7 w 36"/>
                  <a:gd name="T39" fmla="*/ 32 h 57"/>
                  <a:gd name="T40" fmla="*/ 9 w 36"/>
                  <a:gd name="T41" fmla="*/ 34 h 57"/>
                  <a:gd name="T42" fmla="*/ 9 w 36"/>
                  <a:gd name="T43" fmla="*/ 38 h 57"/>
                  <a:gd name="T44" fmla="*/ 9 w 36"/>
                  <a:gd name="T45" fmla="*/ 40 h 57"/>
                  <a:gd name="T46" fmla="*/ 10 w 36"/>
                  <a:gd name="T47" fmla="*/ 40 h 57"/>
                  <a:gd name="T48" fmla="*/ 10 w 36"/>
                  <a:gd name="T49" fmla="*/ 41 h 57"/>
                  <a:gd name="T50" fmla="*/ 10 w 36"/>
                  <a:gd name="T51" fmla="*/ 43 h 57"/>
                  <a:gd name="T52" fmla="*/ 12 w 36"/>
                  <a:gd name="T53" fmla="*/ 43 h 57"/>
                  <a:gd name="T54" fmla="*/ 13 w 36"/>
                  <a:gd name="T55" fmla="*/ 46 h 57"/>
                  <a:gd name="T56" fmla="*/ 13 w 36"/>
                  <a:gd name="T57" fmla="*/ 46 h 57"/>
                  <a:gd name="T58" fmla="*/ 21 w 36"/>
                  <a:gd name="T59" fmla="*/ 47 h 57"/>
                  <a:gd name="T60" fmla="*/ 23 w 36"/>
                  <a:gd name="T61" fmla="*/ 49 h 57"/>
                  <a:gd name="T62" fmla="*/ 26 w 36"/>
                  <a:gd name="T63" fmla="*/ 49 h 57"/>
                  <a:gd name="T64" fmla="*/ 30 w 36"/>
                  <a:gd name="T65" fmla="*/ 52 h 57"/>
                  <a:gd name="T66" fmla="*/ 32 w 36"/>
                  <a:gd name="T67" fmla="*/ 52 h 57"/>
                  <a:gd name="T68" fmla="*/ 32 w 36"/>
                  <a:gd name="T69" fmla="*/ 52 h 57"/>
                  <a:gd name="T70" fmla="*/ 36 w 36"/>
                  <a:gd name="T71" fmla="*/ 55 h 57"/>
                  <a:gd name="T72" fmla="*/ 36 w 36"/>
                  <a:gd name="T73" fmla="*/ 57 h 57"/>
                  <a:gd name="T74" fmla="*/ 0 w 36"/>
                  <a:gd name="T7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57">
                    <a:moveTo>
                      <a:pt x="0" y="0"/>
                    </a:move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4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7" y="28"/>
                    </a:lnTo>
                    <a:lnTo>
                      <a:pt x="7" y="32"/>
                    </a:lnTo>
                    <a:lnTo>
                      <a:pt x="9" y="34"/>
                    </a:lnTo>
                    <a:lnTo>
                      <a:pt x="9" y="38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1"/>
                    </a:lnTo>
                    <a:lnTo>
                      <a:pt x="10" y="43"/>
                    </a:lnTo>
                    <a:lnTo>
                      <a:pt x="12" y="43"/>
                    </a:lnTo>
                    <a:lnTo>
                      <a:pt x="13" y="46"/>
                    </a:lnTo>
                    <a:lnTo>
                      <a:pt x="13" y="46"/>
                    </a:lnTo>
                    <a:lnTo>
                      <a:pt x="21" y="47"/>
                    </a:lnTo>
                    <a:lnTo>
                      <a:pt x="23" y="49"/>
                    </a:lnTo>
                    <a:lnTo>
                      <a:pt x="26" y="49"/>
                    </a:lnTo>
                    <a:lnTo>
                      <a:pt x="30" y="52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6" y="55"/>
                    </a:lnTo>
                    <a:lnTo>
                      <a:pt x="3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0" name="Freeform 217">
                <a:extLst>
                  <a:ext uri="{FF2B5EF4-FFF2-40B4-BE49-F238E27FC236}">
                    <a16:creationId xmlns:a16="http://schemas.microsoft.com/office/drawing/2014/main" id="{4F868820-FA1B-4096-0F9D-6BF711AE4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3927"/>
                <a:ext cx="19" cy="28"/>
              </a:xfrm>
              <a:custGeom>
                <a:avLst/>
                <a:gdLst>
                  <a:gd name="T0" fmla="*/ 0 w 36"/>
                  <a:gd name="T1" fmla="*/ 0 h 57"/>
                  <a:gd name="T2" fmla="*/ 0 w 36"/>
                  <a:gd name="T3" fmla="*/ 9 h 57"/>
                  <a:gd name="T4" fmla="*/ 0 w 36"/>
                  <a:gd name="T5" fmla="*/ 11 h 57"/>
                  <a:gd name="T6" fmla="*/ 0 w 36"/>
                  <a:gd name="T7" fmla="*/ 11 h 57"/>
                  <a:gd name="T8" fmla="*/ 0 w 36"/>
                  <a:gd name="T9" fmla="*/ 11 h 57"/>
                  <a:gd name="T10" fmla="*/ 1 w 36"/>
                  <a:gd name="T11" fmla="*/ 12 h 57"/>
                  <a:gd name="T12" fmla="*/ 1 w 36"/>
                  <a:gd name="T13" fmla="*/ 14 h 57"/>
                  <a:gd name="T14" fmla="*/ 3 w 36"/>
                  <a:gd name="T15" fmla="*/ 17 h 57"/>
                  <a:gd name="T16" fmla="*/ 3 w 36"/>
                  <a:gd name="T17" fmla="*/ 19 h 57"/>
                  <a:gd name="T18" fmla="*/ 3 w 36"/>
                  <a:gd name="T19" fmla="*/ 22 h 57"/>
                  <a:gd name="T20" fmla="*/ 3 w 36"/>
                  <a:gd name="T21" fmla="*/ 25 h 57"/>
                  <a:gd name="T22" fmla="*/ 3 w 36"/>
                  <a:gd name="T23" fmla="*/ 25 h 57"/>
                  <a:gd name="T24" fmla="*/ 4 w 36"/>
                  <a:gd name="T25" fmla="*/ 26 h 57"/>
                  <a:gd name="T26" fmla="*/ 6 w 36"/>
                  <a:gd name="T27" fmla="*/ 26 h 57"/>
                  <a:gd name="T28" fmla="*/ 7 w 36"/>
                  <a:gd name="T29" fmla="*/ 26 h 57"/>
                  <a:gd name="T30" fmla="*/ 7 w 36"/>
                  <a:gd name="T31" fmla="*/ 28 h 57"/>
                  <a:gd name="T32" fmla="*/ 9 w 36"/>
                  <a:gd name="T33" fmla="*/ 28 h 57"/>
                  <a:gd name="T34" fmla="*/ 9 w 36"/>
                  <a:gd name="T35" fmla="*/ 28 h 57"/>
                  <a:gd name="T36" fmla="*/ 7 w 36"/>
                  <a:gd name="T37" fmla="*/ 28 h 57"/>
                  <a:gd name="T38" fmla="*/ 7 w 36"/>
                  <a:gd name="T39" fmla="*/ 32 h 57"/>
                  <a:gd name="T40" fmla="*/ 9 w 36"/>
                  <a:gd name="T41" fmla="*/ 34 h 57"/>
                  <a:gd name="T42" fmla="*/ 9 w 36"/>
                  <a:gd name="T43" fmla="*/ 38 h 57"/>
                  <a:gd name="T44" fmla="*/ 9 w 36"/>
                  <a:gd name="T45" fmla="*/ 40 h 57"/>
                  <a:gd name="T46" fmla="*/ 10 w 36"/>
                  <a:gd name="T47" fmla="*/ 40 h 57"/>
                  <a:gd name="T48" fmla="*/ 10 w 36"/>
                  <a:gd name="T49" fmla="*/ 41 h 57"/>
                  <a:gd name="T50" fmla="*/ 10 w 36"/>
                  <a:gd name="T51" fmla="*/ 43 h 57"/>
                  <a:gd name="T52" fmla="*/ 12 w 36"/>
                  <a:gd name="T53" fmla="*/ 43 h 57"/>
                  <a:gd name="T54" fmla="*/ 13 w 36"/>
                  <a:gd name="T55" fmla="*/ 46 h 57"/>
                  <a:gd name="T56" fmla="*/ 13 w 36"/>
                  <a:gd name="T57" fmla="*/ 46 h 57"/>
                  <a:gd name="T58" fmla="*/ 21 w 36"/>
                  <a:gd name="T59" fmla="*/ 47 h 57"/>
                  <a:gd name="T60" fmla="*/ 23 w 36"/>
                  <a:gd name="T61" fmla="*/ 49 h 57"/>
                  <a:gd name="T62" fmla="*/ 26 w 36"/>
                  <a:gd name="T63" fmla="*/ 49 h 57"/>
                  <a:gd name="T64" fmla="*/ 30 w 36"/>
                  <a:gd name="T65" fmla="*/ 52 h 57"/>
                  <a:gd name="T66" fmla="*/ 32 w 36"/>
                  <a:gd name="T67" fmla="*/ 52 h 57"/>
                  <a:gd name="T68" fmla="*/ 32 w 36"/>
                  <a:gd name="T69" fmla="*/ 52 h 57"/>
                  <a:gd name="T70" fmla="*/ 36 w 36"/>
                  <a:gd name="T71" fmla="*/ 55 h 57"/>
                  <a:gd name="T72" fmla="*/ 36 w 36"/>
                  <a:gd name="T7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" h="57">
                    <a:moveTo>
                      <a:pt x="0" y="0"/>
                    </a:move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4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7" y="28"/>
                    </a:lnTo>
                    <a:lnTo>
                      <a:pt x="7" y="32"/>
                    </a:lnTo>
                    <a:lnTo>
                      <a:pt x="9" y="34"/>
                    </a:lnTo>
                    <a:lnTo>
                      <a:pt x="9" y="38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1"/>
                    </a:lnTo>
                    <a:lnTo>
                      <a:pt x="10" y="43"/>
                    </a:lnTo>
                    <a:lnTo>
                      <a:pt x="12" y="43"/>
                    </a:lnTo>
                    <a:lnTo>
                      <a:pt x="13" y="46"/>
                    </a:lnTo>
                    <a:lnTo>
                      <a:pt x="13" y="46"/>
                    </a:lnTo>
                    <a:lnTo>
                      <a:pt x="21" y="47"/>
                    </a:lnTo>
                    <a:lnTo>
                      <a:pt x="23" y="49"/>
                    </a:lnTo>
                    <a:lnTo>
                      <a:pt x="26" y="49"/>
                    </a:lnTo>
                    <a:lnTo>
                      <a:pt x="30" y="52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6" y="55"/>
                    </a:lnTo>
                    <a:lnTo>
                      <a:pt x="36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1" name="Freeform 218">
                <a:extLst>
                  <a:ext uri="{FF2B5EF4-FFF2-40B4-BE49-F238E27FC236}">
                    <a16:creationId xmlns:a16="http://schemas.microsoft.com/office/drawing/2014/main" id="{17B56A5D-BEDA-3922-12CA-A84B31644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956"/>
                <a:ext cx="66" cy="173"/>
              </a:xfrm>
              <a:custGeom>
                <a:avLst/>
                <a:gdLst>
                  <a:gd name="T0" fmla="*/ 19 w 130"/>
                  <a:gd name="T1" fmla="*/ 347 h 347"/>
                  <a:gd name="T2" fmla="*/ 21 w 130"/>
                  <a:gd name="T3" fmla="*/ 345 h 347"/>
                  <a:gd name="T4" fmla="*/ 22 w 130"/>
                  <a:gd name="T5" fmla="*/ 342 h 347"/>
                  <a:gd name="T6" fmla="*/ 24 w 130"/>
                  <a:gd name="T7" fmla="*/ 342 h 347"/>
                  <a:gd name="T8" fmla="*/ 25 w 130"/>
                  <a:gd name="T9" fmla="*/ 339 h 347"/>
                  <a:gd name="T10" fmla="*/ 29 w 130"/>
                  <a:gd name="T11" fmla="*/ 337 h 347"/>
                  <a:gd name="T12" fmla="*/ 33 w 130"/>
                  <a:gd name="T13" fmla="*/ 333 h 347"/>
                  <a:gd name="T14" fmla="*/ 36 w 130"/>
                  <a:gd name="T15" fmla="*/ 331 h 347"/>
                  <a:gd name="T16" fmla="*/ 44 w 130"/>
                  <a:gd name="T17" fmla="*/ 322 h 347"/>
                  <a:gd name="T18" fmla="*/ 48 w 130"/>
                  <a:gd name="T19" fmla="*/ 313 h 347"/>
                  <a:gd name="T20" fmla="*/ 56 w 130"/>
                  <a:gd name="T21" fmla="*/ 309 h 347"/>
                  <a:gd name="T22" fmla="*/ 63 w 130"/>
                  <a:gd name="T23" fmla="*/ 309 h 347"/>
                  <a:gd name="T24" fmla="*/ 66 w 130"/>
                  <a:gd name="T25" fmla="*/ 310 h 347"/>
                  <a:gd name="T26" fmla="*/ 68 w 130"/>
                  <a:gd name="T27" fmla="*/ 312 h 347"/>
                  <a:gd name="T28" fmla="*/ 71 w 130"/>
                  <a:gd name="T29" fmla="*/ 313 h 347"/>
                  <a:gd name="T30" fmla="*/ 77 w 130"/>
                  <a:gd name="T31" fmla="*/ 312 h 347"/>
                  <a:gd name="T32" fmla="*/ 82 w 130"/>
                  <a:gd name="T33" fmla="*/ 310 h 347"/>
                  <a:gd name="T34" fmla="*/ 85 w 130"/>
                  <a:gd name="T35" fmla="*/ 309 h 347"/>
                  <a:gd name="T36" fmla="*/ 95 w 130"/>
                  <a:gd name="T37" fmla="*/ 298 h 347"/>
                  <a:gd name="T38" fmla="*/ 106 w 130"/>
                  <a:gd name="T39" fmla="*/ 289 h 347"/>
                  <a:gd name="T40" fmla="*/ 115 w 130"/>
                  <a:gd name="T41" fmla="*/ 286 h 347"/>
                  <a:gd name="T42" fmla="*/ 121 w 130"/>
                  <a:gd name="T43" fmla="*/ 283 h 347"/>
                  <a:gd name="T44" fmla="*/ 83 w 130"/>
                  <a:gd name="T45" fmla="*/ 236 h 347"/>
                  <a:gd name="T46" fmla="*/ 24 w 130"/>
                  <a:gd name="T47" fmla="*/ 164 h 347"/>
                  <a:gd name="T48" fmla="*/ 22 w 130"/>
                  <a:gd name="T49" fmla="*/ 163 h 347"/>
                  <a:gd name="T50" fmla="*/ 21 w 130"/>
                  <a:gd name="T51" fmla="*/ 161 h 347"/>
                  <a:gd name="T52" fmla="*/ 10 w 130"/>
                  <a:gd name="T53" fmla="*/ 150 h 347"/>
                  <a:gd name="T54" fmla="*/ 18 w 130"/>
                  <a:gd name="T55" fmla="*/ 137 h 347"/>
                  <a:gd name="T56" fmla="*/ 3 w 130"/>
                  <a:gd name="T57" fmla="*/ 131 h 347"/>
                  <a:gd name="T58" fmla="*/ 0 w 130"/>
                  <a:gd name="T59" fmla="*/ 125 h 347"/>
                  <a:gd name="T60" fmla="*/ 9 w 130"/>
                  <a:gd name="T61" fmla="*/ 120 h 347"/>
                  <a:gd name="T62" fmla="*/ 36 w 130"/>
                  <a:gd name="T63" fmla="*/ 122 h 347"/>
                  <a:gd name="T64" fmla="*/ 44 w 130"/>
                  <a:gd name="T65" fmla="*/ 116 h 347"/>
                  <a:gd name="T66" fmla="*/ 42 w 130"/>
                  <a:gd name="T67" fmla="*/ 105 h 347"/>
                  <a:gd name="T68" fmla="*/ 47 w 130"/>
                  <a:gd name="T69" fmla="*/ 97 h 347"/>
                  <a:gd name="T70" fmla="*/ 39 w 130"/>
                  <a:gd name="T71" fmla="*/ 85 h 347"/>
                  <a:gd name="T72" fmla="*/ 51 w 130"/>
                  <a:gd name="T73" fmla="*/ 81 h 347"/>
                  <a:gd name="T74" fmla="*/ 56 w 130"/>
                  <a:gd name="T75" fmla="*/ 76 h 347"/>
                  <a:gd name="T76" fmla="*/ 56 w 130"/>
                  <a:gd name="T77" fmla="*/ 67 h 347"/>
                  <a:gd name="T78" fmla="*/ 73 w 130"/>
                  <a:gd name="T79" fmla="*/ 58 h 347"/>
                  <a:gd name="T80" fmla="*/ 86 w 130"/>
                  <a:gd name="T81" fmla="*/ 46 h 347"/>
                  <a:gd name="T82" fmla="*/ 110 w 130"/>
                  <a:gd name="T83" fmla="*/ 38 h 347"/>
                  <a:gd name="T84" fmla="*/ 18 w 130"/>
                  <a:gd name="T8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0" h="347">
                    <a:moveTo>
                      <a:pt x="18" y="347"/>
                    </a:moveTo>
                    <a:lnTo>
                      <a:pt x="19" y="347"/>
                    </a:lnTo>
                    <a:lnTo>
                      <a:pt x="19" y="345"/>
                    </a:lnTo>
                    <a:lnTo>
                      <a:pt x="21" y="345"/>
                    </a:lnTo>
                    <a:lnTo>
                      <a:pt x="21" y="345"/>
                    </a:lnTo>
                    <a:lnTo>
                      <a:pt x="22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0"/>
                    </a:lnTo>
                    <a:lnTo>
                      <a:pt x="25" y="339"/>
                    </a:lnTo>
                    <a:lnTo>
                      <a:pt x="27" y="339"/>
                    </a:lnTo>
                    <a:lnTo>
                      <a:pt x="29" y="337"/>
                    </a:lnTo>
                    <a:lnTo>
                      <a:pt x="33" y="333"/>
                    </a:lnTo>
                    <a:lnTo>
                      <a:pt x="33" y="333"/>
                    </a:lnTo>
                    <a:lnTo>
                      <a:pt x="33" y="333"/>
                    </a:lnTo>
                    <a:lnTo>
                      <a:pt x="36" y="331"/>
                    </a:lnTo>
                    <a:lnTo>
                      <a:pt x="42" y="325"/>
                    </a:lnTo>
                    <a:lnTo>
                      <a:pt x="44" y="322"/>
                    </a:lnTo>
                    <a:lnTo>
                      <a:pt x="45" y="322"/>
                    </a:lnTo>
                    <a:lnTo>
                      <a:pt x="48" y="313"/>
                    </a:lnTo>
                    <a:lnTo>
                      <a:pt x="51" y="312"/>
                    </a:lnTo>
                    <a:lnTo>
                      <a:pt x="56" y="309"/>
                    </a:lnTo>
                    <a:lnTo>
                      <a:pt x="60" y="307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66" y="310"/>
                    </a:lnTo>
                    <a:lnTo>
                      <a:pt x="66" y="312"/>
                    </a:lnTo>
                    <a:lnTo>
                      <a:pt x="68" y="312"/>
                    </a:lnTo>
                    <a:lnTo>
                      <a:pt x="71" y="312"/>
                    </a:lnTo>
                    <a:lnTo>
                      <a:pt x="71" y="313"/>
                    </a:lnTo>
                    <a:lnTo>
                      <a:pt x="76" y="313"/>
                    </a:lnTo>
                    <a:lnTo>
                      <a:pt x="77" y="312"/>
                    </a:lnTo>
                    <a:lnTo>
                      <a:pt x="79" y="310"/>
                    </a:lnTo>
                    <a:lnTo>
                      <a:pt x="82" y="310"/>
                    </a:lnTo>
                    <a:lnTo>
                      <a:pt x="83" y="310"/>
                    </a:lnTo>
                    <a:lnTo>
                      <a:pt x="85" y="309"/>
                    </a:lnTo>
                    <a:lnTo>
                      <a:pt x="89" y="305"/>
                    </a:lnTo>
                    <a:lnTo>
                      <a:pt x="95" y="298"/>
                    </a:lnTo>
                    <a:lnTo>
                      <a:pt x="100" y="293"/>
                    </a:lnTo>
                    <a:lnTo>
                      <a:pt x="106" y="289"/>
                    </a:lnTo>
                    <a:lnTo>
                      <a:pt x="110" y="289"/>
                    </a:lnTo>
                    <a:lnTo>
                      <a:pt x="115" y="286"/>
                    </a:lnTo>
                    <a:lnTo>
                      <a:pt x="120" y="284"/>
                    </a:lnTo>
                    <a:lnTo>
                      <a:pt x="121" y="283"/>
                    </a:lnTo>
                    <a:lnTo>
                      <a:pt x="123" y="283"/>
                    </a:lnTo>
                    <a:lnTo>
                      <a:pt x="83" y="236"/>
                    </a:lnTo>
                    <a:lnTo>
                      <a:pt x="82" y="234"/>
                    </a:lnTo>
                    <a:lnTo>
                      <a:pt x="24" y="164"/>
                    </a:lnTo>
                    <a:lnTo>
                      <a:pt x="22" y="164"/>
                    </a:lnTo>
                    <a:lnTo>
                      <a:pt x="22" y="163"/>
                    </a:lnTo>
                    <a:lnTo>
                      <a:pt x="22" y="163"/>
                    </a:lnTo>
                    <a:lnTo>
                      <a:pt x="21" y="161"/>
                    </a:lnTo>
                    <a:lnTo>
                      <a:pt x="15" y="154"/>
                    </a:lnTo>
                    <a:lnTo>
                      <a:pt x="10" y="150"/>
                    </a:lnTo>
                    <a:lnTo>
                      <a:pt x="18" y="143"/>
                    </a:lnTo>
                    <a:lnTo>
                      <a:pt x="18" y="137"/>
                    </a:lnTo>
                    <a:lnTo>
                      <a:pt x="10" y="132"/>
                    </a:lnTo>
                    <a:lnTo>
                      <a:pt x="3" y="131"/>
                    </a:lnTo>
                    <a:lnTo>
                      <a:pt x="0" y="129"/>
                    </a:lnTo>
                    <a:lnTo>
                      <a:pt x="0" y="125"/>
                    </a:lnTo>
                    <a:lnTo>
                      <a:pt x="6" y="123"/>
                    </a:lnTo>
                    <a:lnTo>
                      <a:pt x="9" y="120"/>
                    </a:lnTo>
                    <a:lnTo>
                      <a:pt x="18" y="120"/>
                    </a:lnTo>
                    <a:lnTo>
                      <a:pt x="36" y="122"/>
                    </a:lnTo>
                    <a:lnTo>
                      <a:pt x="41" y="119"/>
                    </a:lnTo>
                    <a:lnTo>
                      <a:pt x="44" y="116"/>
                    </a:lnTo>
                    <a:lnTo>
                      <a:pt x="42" y="109"/>
                    </a:lnTo>
                    <a:lnTo>
                      <a:pt x="42" y="105"/>
                    </a:lnTo>
                    <a:lnTo>
                      <a:pt x="45" y="103"/>
                    </a:lnTo>
                    <a:lnTo>
                      <a:pt x="47" y="97"/>
                    </a:lnTo>
                    <a:lnTo>
                      <a:pt x="39" y="90"/>
                    </a:lnTo>
                    <a:lnTo>
                      <a:pt x="39" y="85"/>
                    </a:lnTo>
                    <a:lnTo>
                      <a:pt x="41" y="81"/>
                    </a:lnTo>
                    <a:lnTo>
                      <a:pt x="51" y="81"/>
                    </a:lnTo>
                    <a:lnTo>
                      <a:pt x="63" y="79"/>
                    </a:lnTo>
                    <a:lnTo>
                      <a:pt x="56" y="76"/>
                    </a:lnTo>
                    <a:lnTo>
                      <a:pt x="53" y="71"/>
                    </a:lnTo>
                    <a:lnTo>
                      <a:pt x="56" y="67"/>
                    </a:lnTo>
                    <a:lnTo>
                      <a:pt x="65" y="65"/>
                    </a:lnTo>
                    <a:lnTo>
                      <a:pt x="73" y="58"/>
                    </a:lnTo>
                    <a:lnTo>
                      <a:pt x="74" y="49"/>
                    </a:lnTo>
                    <a:lnTo>
                      <a:pt x="86" y="46"/>
                    </a:lnTo>
                    <a:lnTo>
                      <a:pt x="98" y="30"/>
                    </a:lnTo>
                    <a:lnTo>
                      <a:pt x="110" y="38"/>
                    </a:lnTo>
                    <a:lnTo>
                      <a:pt x="130" y="0"/>
                    </a:lnTo>
                    <a:lnTo>
                      <a:pt x="18" y="3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2" name="Freeform 219">
                <a:extLst>
                  <a:ext uri="{FF2B5EF4-FFF2-40B4-BE49-F238E27FC236}">
                    <a16:creationId xmlns:a16="http://schemas.microsoft.com/office/drawing/2014/main" id="{88869233-69E2-B3AA-CD0E-B76DEC941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956"/>
                <a:ext cx="66" cy="173"/>
              </a:xfrm>
              <a:custGeom>
                <a:avLst/>
                <a:gdLst>
                  <a:gd name="T0" fmla="*/ 19 w 130"/>
                  <a:gd name="T1" fmla="*/ 347 h 347"/>
                  <a:gd name="T2" fmla="*/ 21 w 130"/>
                  <a:gd name="T3" fmla="*/ 345 h 347"/>
                  <a:gd name="T4" fmla="*/ 22 w 130"/>
                  <a:gd name="T5" fmla="*/ 342 h 347"/>
                  <a:gd name="T6" fmla="*/ 24 w 130"/>
                  <a:gd name="T7" fmla="*/ 342 h 347"/>
                  <a:gd name="T8" fmla="*/ 25 w 130"/>
                  <a:gd name="T9" fmla="*/ 339 h 347"/>
                  <a:gd name="T10" fmla="*/ 29 w 130"/>
                  <a:gd name="T11" fmla="*/ 337 h 347"/>
                  <a:gd name="T12" fmla="*/ 33 w 130"/>
                  <a:gd name="T13" fmla="*/ 333 h 347"/>
                  <a:gd name="T14" fmla="*/ 36 w 130"/>
                  <a:gd name="T15" fmla="*/ 331 h 347"/>
                  <a:gd name="T16" fmla="*/ 44 w 130"/>
                  <a:gd name="T17" fmla="*/ 322 h 347"/>
                  <a:gd name="T18" fmla="*/ 48 w 130"/>
                  <a:gd name="T19" fmla="*/ 313 h 347"/>
                  <a:gd name="T20" fmla="*/ 56 w 130"/>
                  <a:gd name="T21" fmla="*/ 309 h 347"/>
                  <a:gd name="T22" fmla="*/ 63 w 130"/>
                  <a:gd name="T23" fmla="*/ 309 h 347"/>
                  <a:gd name="T24" fmla="*/ 66 w 130"/>
                  <a:gd name="T25" fmla="*/ 310 h 347"/>
                  <a:gd name="T26" fmla="*/ 68 w 130"/>
                  <a:gd name="T27" fmla="*/ 312 h 347"/>
                  <a:gd name="T28" fmla="*/ 71 w 130"/>
                  <a:gd name="T29" fmla="*/ 313 h 347"/>
                  <a:gd name="T30" fmla="*/ 77 w 130"/>
                  <a:gd name="T31" fmla="*/ 312 h 347"/>
                  <a:gd name="T32" fmla="*/ 82 w 130"/>
                  <a:gd name="T33" fmla="*/ 310 h 347"/>
                  <a:gd name="T34" fmla="*/ 85 w 130"/>
                  <a:gd name="T35" fmla="*/ 309 h 347"/>
                  <a:gd name="T36" fmla="*/ 95 w 130"/>
                  <a:gd name="T37" fmla="*/ 298 h 347"/>
                  <a:gd name="T38" fmla="*/ 106 w 130"/>
                  <a:gd name="T39" fmla="*/ 289 h 347"/>
                  <a:gd name="T40" fmla="*/ 115 w 130"/>
                  <a:gd name="T41" fmla="*/ 286 h 347"/>
                  <a:gd name="T42" fmla="*/ 121 w 130"/>
                  <a:gd name="T43" fmla="*/ 283 h 347"/>
                  <a:gd name="T44" fmla="*/ 83 w 130"/>
                  <a:gd name="T45" fmla="*/ 236 h 347"/>
                  <a:gd name="T46" fmla="*/ 24 w 130"/>
                  <a:gd name="T47" fmla="*/ 164 h 347"/>
                  <a:gd name="T48" fmla="*/ 22 w 130"/>
                  <a:gd name="T49" fmla="*/ 163 h 347"/>
                  <a:gd name="T50" fmla="*/ 21 w 130"/>
                  <a:gd name="T51" fmla="*/ 161 h 347"/>
                  <a:gd name="T52" fmla="*/ 10 w 130"/>
                  <a:gd name="T53" fmla="*/ 150 h 347"/>
                  <a:gd name="T54" fmla="*/ 18 w 130"/>
                  <a:gd name="T55" fmla="*/ 137 h 347"/>
                  <a:gd name="T56" fmla="*/ 3 w 130"/>
                  <a:gd name="T57" fmla="*/ 131 h 347"/>
                  <a:gd name="T58" fmla="*/ 0 w 130"/>
                  <a:gd name="T59" fmla="*/ 125 h 347"/>
                  <a:gd name="T60" fmla="*/ 9 w 130"/>
                  <a:gd name="T61" fmla="*/ 120 h 347"/>
                  <a:gd name="T62" fmla="*/ 36 w 130"/>
                  <a:gd name="T63" fmla="*/ 122 h 347"/>
                  <a:gd name="T64" fmla="*/ 44 w 130"/>
                  <a:gd name="T65" fmla="*/ 116 h 347"/>
                  <a:gd name="T66" fmla="*/ 42 w 130"/>
                  <a:gd name="T67" fmla="*/ 105 h 347"/>
                  <a:gd name="T68" fmla="*/ 47 w 130"/>
                  <a:gd name="T69" fmla="*/ 97 h 347"/>
                  <a:gd name="T70" fmla="*/ 39 w 130"/>
                  <a:gd name="T71" fmla="*/ 85 h 347"/>
                  <a:gd name="T72" fmla="*/ 51 w 130"/>
                  <a:gd name="T73" fmla="*/ 81 h 347"/>
                  <a:gd name="T74" fmla="*/ 56 w 130"/>
                  <a:gd name="T75" fmla="*/ 76 h 347"/>
                  <a:gd name="T76" fmla="*/ 56 w 130"/>
                  <a:gd name="T77" fmla="*/ 67 h 347"/>
                  <a:gd name="T78" fmla="*/ 73 w 130"/>
                  <a:gd name="T79" fmla="*/ 58 h 347"/>
                  <a:gd name="T80" fmla="*/ 86 w 130"/>
                  <a:gd name="T81" fmla="*/ 46 h 347"/>
                  <a:gd name="T82" fmla="*/ 110 w 130"/>
                  <a:gd name="T83" fmla="*/ 38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0" h="347">
                    <a:moveTo>
                      <a:pt x="18" y="347"/>
                    </a:moveTo>
                    <a:lnTo>
                      <a:pt x="19" y="347"/>
                    </a:lnTo>
                    <a:lnTo>
                      <a:pt x="19" y="345"/>
                    </a:lnTo>
                    <a:lnTo>
                      <a:pt x="21" y="345"/>
                    </a:lnTo>
                    <a:lnTo>
                      <a:pt x="21" y="345"/>
                    </a:lnTo>
                    <a:lnTo>
                      <a:pt x="22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0"/>
                    </a:lnTo>
                    <a:lnTo>
                      <a:pt x="25" y="339"/>
                    </a:lnTo>
                    <a:lnTo>
                      <a:pt x="27" y="339"/>
                    </a:lnTo>
                    <a:lnTo>
                      <a:pt x="29" y="337"/>
                    </a:lnTo>
                    <a:lnTo>
                      <a:pt x="33" y="333"/>
                    </a:lnTo>
                    <a:lnTo>
                      <a:pt x="33" y="333"/>
                    </a:lnTo>
                    <a:lnTo>
                      <a:pt x="33" y="333"/>
                    </a:lnTo>
                    <a:lnTo>
                      <a:pt x="36" y="331"/>
                    </a:lnTo>
                    <a:lnTo>
                      <a:pt x="42" y="325"/>
                    </a:lnTo>
                    <a:lnTo>
                      <a:pt x="44" y="322"/>
                    </a:lnTo>
                    <a:lnTo>
                      <a:pt x="45" y="322"/>
                    </a:lnTo>
                    <a:lnTo>
                      <a:pt x="48" y="313"/>
                    </a:lnTo>
                    <a:lnTo>
                      <a:pt x="51" y="312"/>
                    </a:lnTo>
                    <a:lnTo>
                      <a:pt x="56" y="309"/>
                    </a:lnTo>
                    <a:lnTo>
                      <a:pt x="60" y="307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66" y="310"/>
                    </a:lnTo>
                    <a:lnTo>
                      <a:pt x="66" y="312"/>
                    </a:lnTo>
                    <a:lnTo>
                      <a:pt x="68" y="312"/>
                    </a:lnTo>
                    <a:lnTo>
                      <a:pt x="71" y="312"/>
                    </a:lnTo>
                    <a:lnTo>
                      <a:pt x="71" y="313"/>
                    </a:lnTo>
                    <a:lnTo>
                      <a:pt x="76" y="313"/>
                    </a:lnTo>
                    <a:lnTo>
                      <a:pt x="77" y="312"/>
                    </a:lnTo>
                    <a:lnTo>
                      <a:pt x="79" y="310"/>
                    </a:lnTo>
                    <a:lnTo>
                      <a:pt x="82" y="310"/>
                    </a:lnTo>
                    <a:lnTo>
                      <a:pt x="83" y="310"/>
                    </a:lnTo>
                    <a:lnTo>
                      <a:pt x="85" y="309"/>
                    </a:lnTo>
                    <a:lnTo>
                      <a:pt x="89" y="305"/>
                    </a:lnTo>
                    <a:lnTo>
                      <a:pt x="95" y="298"/>
                    </a:lnTo>
                    <a:lnTo>
                      <a:pt x="100" y="293"/>
                    </a:lnTo>
                    <a:lnTo>
                      <a:pt x="106" y="289"/>
                    </a:lnTo>
                    <a:lnTo>
                      <a:pt x="110" y="289"/>
                    </a:lnTo>
                    <a:lnTo>
                      <a:pt x="115" y="286"/>
                    </a:lnTo>
                    <a:lnTo>
                      <a:pt x="120" y="284"/>
                    </a:lnTo>
                    <a:lnTo>
                      <a:pt x="121" y="283"/>
                    </a:lnTo>
                    <a:lnTo>
                      <a:pt x="123" y="283"/>
                    </a:lnTo>
                    <a:lnTo>
                      <a:pt x="83" y="236"/>
                    </a:lnTo>
                    <a:lnTo>
                      <a:pt x="82" y="234"/>
                    </a:lnTo>
                    <a:lnTo>
                      <a:pt x="24" y="164"/>
                    </a:lnTo>
                    <a:lnTo>
                      <a:pt x="22" y="164"/>
                    </a:lnTo>
                    <a:lnTo>
                      <a:pt x="22" y="163"/>
                    </a:lnTo>
                    <a:lnTo>
                      <a:pt x="22" y="163"/>
                    </a:lnTo>
                    <a:lnTo>
                      <a:pt x="21" y="161"/>
                    </a:lnTo>
                    <a:lnTo>
                      <a:pt x="15" y="154"/>
                    </a:lnTo>
                    <a:lnTo>
                      <a:pt x="10" y="150"/>
                    </a:lnTo>
                    <a:lnTo>
                      <a:pt x="18" y="143"/>
                    </a:lnTo>
                    <a:lnTo>
                      <a:pt x="18" y="137"/>
                    </a:lnTo>
                    <a:lnTo>
                      <a:pt x="10" y="132"/>
                    </a:lnTo>
                    <a:lnTo>
                      <a:pt x="3" y="131"/>
                    </a:lnTo>
                    <a:lnTo>
                      <a:pt x="0" y="129"/>
                    </a:lnTo>
                    <a:lnTo>
                      <a:pt x="0" y="125"/>
                    </a:lnTo>
                    <a:lnTo>
                      <a:pt x="6" y="123"/>
                    </a:lnTo>
                    <a:lnTo>
                      <a:pt x="9" y="120"/>
                    </a:lnTo>
                    <a:lnTo>
                      <a:pt x="18" y="120"/>
                    </a:lnTo>
                    <a:lnTo>
                      <a:pt x="36" y="122"/>
                    </a:lnTo>
                    <a:lnTo>
                      <a:pt x="41" y="119"/>
                    </a:lnTo>
                    <a:lnTo>
                      <a:pt x="44" y="116"/>
                    </a:lnTo>
                    <a:lnTo>
                      <a:pt x="42" y="109"/>
                    </a:lnTo>
                    <a:lnTo>
                      <a:pt x="42" y="105"/>
                    </a:lnTo>
                    <a:lnTo>
                      <a:pt x="45" y="103"/>
                    </a:lnTo>
                    <a:lnTo>
                      <a:pt x="47" y="97"/>
                    </a:lnTo>
                    <a:lnTo>
                      <a:pt x="39" y="90"/>
                    </a:lnTo>
                    <a:lnTo>
                      <a:pt x="39" y="85"/>
                    </a:lnTo>
                    <a:lnTo>
                      <a:pt x="41" y="81"/>
                    </a:lnTo>
                    <a:lnTo>
                      <a:pt x="51" y="81"/>
                    </a:lnTo>
                    <a:lnTo>
                      <a:pt x="63" y="79"/>
                    </a:lnTo>
                    <a:lnTo>
                      <a:pt x="56" y="76"/>
                    </a:lnTo>
                    <a:lnTo>
                      <a:pt x="53" y="71"/>
                    </a:lnTo>
                    <a:lnTo>
                      <a:pt x="56" y="67"/>
                    </a:lnTo>
                    <a:lnTo>
                      <a:pt x="65" y="65"/>
                    </a:lnTo>
                    <a:lnTo>
                      <a:pt x="73" y="58"/>
                    </a:lnTo>
                    <a:lnTo>
                      <a:pt x="74" y="49"/>
                    </a:lnTo>
                    <a:lnTo>
                      <a:pt x="86" y="46"/>
                    </a:lnTo>
                    <a:lnTo>
                      <a:pt x="98" y="30"/>
                    </a:lnTo>
                    <a:lnTo>
                      <a:pt x="110" y="38"/>
                    </a:lnTo>
                    <a:lnTo>
                      <a:pt x="1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3" name="Freeform 220">
                <a:extLst>
                  <a:ext uri="{FF2B5EF4-FFF2-40B4-BE49-F238E27FC236}">
                    <a16:creationId xmlns:a16="http://schemas.microsoft.com/office/drawing/2014/main" id="{30A04762-8B86-FDD2-16A8-4786420B3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4058"/>
                <a:ext cx="71" cy="47"/>
              </a:xfrm>
              <a:custGeom>
                <a:avLst/>
                <a:gdLst>
                  <a:gd name="T0" fmla="*/ 2 w 143"/>
                  <a:gd name="T1" fmla="*/ 4 h 94"/>
                  <a:gd name="T2" fmla="*/ 7 w 143"/>
                  <a:gd name="T3" fmla="*/ 4 h 94"/>
                  <a:gd name="T4" fmla="*/ 8 w 143"/>
                  <a:gd name="T5" fmla="*/ 4 h 94"/>
                  <a:gd name="T6" fmla="*/ 13 w 143"/>
                  <a:gd name="T7" fmla="*/ 6 h 94"/>
                  <a:gd name="T8" fmla="*/ 19 w 143"/>
                  <a:gd name="T9" fmla="*/ 6 h 94"/>
                  <a:gd name="T10" fmla="*/ 25 w 143"/>
                  <a:gd name="T11" fmla="*/ 6 h 94"/>
                  <a:gd name="T12" fmla="*/ 29 w 143"/>
                  <a:gd name="T13" fmla="*/ 3 h 94"/>
                  <a:gd name="T14" fmla="*/ 32 w 143"/>
                  <a:gd name="T15" fmla="*/ 3 h 94"/>
                  <a:gd name="T16" fmla="*/ 35 w 143"/>
                  <a:gd name="T17" fmla="*/ 0 h 94"/>
                  <a:gd name="T18" fmla="*/ 38 w 143"/>
                  <a:gd name="T19" fmla="*/ 1 h 94"/>
                  <a:gd name="T20" fmla="*/ 46 w 143"/>
                  <a:gd name="T21" fmla="*/ 6 h 94"/>
                  <a:gd name="T22" fmla="*/ 48 w 143"/>
                  <a:gd name="T23" fmla="*/ 7 h 94"/>
                  <a:gd name="T24" fmla="*/ 52 w 143"/>
                  <a:gd name="T25" fmla="*/ 9 h 94"/>
                  <a:gd name="T26" fmla="*/ 60 w 143"/>
                  <a:gd name="T27" fmla="*/ 6 h 94"/>
                  <a:gd name="T28" fmla="*/ 67 w 143"/>
                  <a:gd name="T29" fmla="*/ 6 h 94"/>
                  <a:gd name="T30" fmla="*/ 78 w 143"/>
                  <a:gd name="T31" fmla="*/ 4 h 94"/>
                  <a:gd name="T32" fmla="*/ 82 w 143"/>
                  <a:gd name="T33" fmla="*/ 1 h 94"/>
                  <a:gd name="T34" fmla="*/ 85 w 143"/>
                  <a:gd name="T35" fmla="*/ 0 h 94"/>
                  <a:gd name="T36" fmla="*/ 98 w 143"/>
                  <a:gd name="T37" fmla="*/ 7 h 94"/>
                  <a:gd name="T38" fmla="*/ 99 w 143"/>
                  <a:gd name="T39" fmla="*/ 6 h 94"/>
                  <a:gd name="T40" fmla="*/ 101 w 143"/>
                  <a:gd name="T41" fmla="*/ 7 h 94"/>
                  <a:gd name="T42" fmla="*/ 102 w 143"/>
                  <a:gd name="T43" fmla="*/ 12 h 94"/>
                  <a:gd name="T44" fmla="*/ 102 w 143"/>
                  <a:gd name="T45" fmla="*/ 16 h 94"/>
                  <a:gd name="T46" fmla="*/ 99 w 143"/>
                  <a:gd name="T47" fmla="*/ 21 h 94"/>
                  <a:gd name="T48" fmla="*/ 99 w 143"/>
                  <a:gd name="T49" fmla="*/ 24 h 94"/>
                  <a:gd name="T50" fmla="*/ 105 w 143"/>
                  <a:gd name="T51" fmla="*/ 27 h 94"/>
                  <a:gd name="T52" fmla="*/ 105 w 143"/>
                  <a:gd name="T53" fmla="*/ 30 h 94"/>
                  <a:gd name="T54" fmla="*/ 107 w 143"/>
                  <a:gd name="T55" fmla="*/ 33 h 94"/>
                  <a:gd name="T56" fmla="*/ 108 w 143"/>
                  <a:gd name="T57" fmla="*/ 32 h 94"/>
                  <a:gd name="T58" fmla="*/ 113 w 143"/>
                  <a:gd name="T59" fmla="*/ 35 h 94"/>
                  <a:gd name="T60" fmla="*/ 111 w 143"/>
                  <a:gd name="T61" fmla="*/ 36 h 94"/>
                  <a:gd name="T62" fmla="*/ 111 w 143"/>
                  <a:gd name="T63" fmla="*/ 39 h 94"/>
                  <a:gd name="T64" fmla="*/ 119 w 143"/>
                  <a:gd name="T65" fmla="*/ 48 h 94"/>
                  <a:gd name="T66" fmla="*/ 117 w 143"/>
                  <a:gd name="T67" fmla="*/ 54 h 94"/>
                  <a:gd name="T68" fmla="*/ 117 w 143"/>
                  <a:gd name="T69" fmla="*/ 56 h 94"/>
                  <a:gd name="T70" fmla="*/ 116 w 143"/>
                  <a:gd name="T71" fmla="*/ 57 h 94"/>
                  <a:gd name="T72" fmla="*/ 114 w 143"/>
                  <a:gd name="T73" fmla="*/ 59 h 94"/>
                  <a:gd name="T74" fmla="*/ 113 w 143"/>
                  <a:gd name="T75" fmla="*/ 60 h 94"/>
                  <a:gd name="T76" fmla="*/ 113 w 143"/>
                  <a:gd name="T77" fmla="*/ 60 h 94"/>
                  <a:gd name="T78" fmla="*/ 114 w 143"/>
                  <a:gd name="T79" fmla="*/ 67 h 94"/>
                  <a:gd name="T80" fmla="*/ 114 w 143"/>
                  <a:gd name="T81" fmla="*/ 68 h 94"/>
                  <a:gd name="T82" fmla="*/ 120 w 143"/>
                  <a:gd name="T83" fmla="*/ 73 h 94"/>
                  <a:gd name="T84" fmla="*/ 122 w 143"/>
                  <a:gd name="T85" fmla="*/ 76 h 94"/>
                  <a:gd name="T86" fmla="*/ 120 w 143"/>
                  <a:gd name="T87" fmla="*/ 76 h 94"/>
                  <a:gd name="T88" fmla="*/ 120 w 143"/>
                  <a:gd name="T89" fmla="*/ 80 h 94"/>
                  <a:gd name="T90" fmla="*/ 122 w 143"/>
                  <a:gd name="T91" fmla="*/ 82 h 94"/>
                  <a:gd name="T92" fmla="*/ 125 w 143"/>
                  <a:gd name="T93" fmla="*/ 83 h 94"/>
                  <a:gd name="T94" fmla="*/ 129 w 143"/>
                  <a:gd name="T95" fmla="*/ 85 h 94"/>
                  <a:gd name="T96" fmla="*/ 133 w 143"/>
                  <a:gd name="T97" fmla="*/ 85 h 94"/>
                  <a:gd name="T98" fmla="*/ 137 w 143"/>
                  <a:gd name="T99" fmla="*/ 83 h 94"/>
                  <a:gd name="T100" fmla="*/ 139 w 143"/>
                  <a:gd name="T101" fmla="*/ 83 h 94"/>
                  <a:gd name="T102" fmla="*/ 139 w 143"/>
                  <a:gd name="T103" fmla="*/ 88 h 94"/>
                  <a:gd name="T104" fmla="*/ 139 w 143"/>
                  <a:gd name="T105" fmla="*/ 89 h 94"/>
                  <a:gd name="T106" fmla="*/ 0 w 143"/>
                  <a:gd name="T107" fmla="*/ 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3" h="94">
                    <a:moveTo>
                      <a:pt x="0" y="3"/>
                    </a:moveTo>
                    <a:lnTo>
                      <a:pt x="2" y="4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5" y="6"/>
                    </a:lnTo>
                    <a:lnTo>
                      <a:pt x="26" y="6"/>
                    </a:lnTo>
                    <a:lnTo>
                      <a:pt x="29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4" y="1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38" y="1"/>
                    </a:lnTo>
                    <a:lnTo>
                      <a:pt x="41" y="4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73" y="6"/>
                    </a:lnTo>
                    <a:lnTo>
                      <a:pt x="78" y="4"/>
                    </a:lnTo>
                    <a:lnTo>
                      <a:pt x="78" y="3"/>
                    </a:lnTo>
                    <a:lnTo>
                      <a:pt x="82" y="1"/>
                    </a:lnTo>
                    <a:lnTo>
                      <a:pt x="84" y="1"/>
                    </a:lnTo>
                    <a:lnTo>
                      <a:pt x="85" y="0"/>
                    </a:lnTo>
                    <a:lnTo>
                      <a:pt x="92" y="6"/>
                    </a:lnTo>
                    <a:lnTo>
                      <a:pt x="98" y="7"/>
                    </a:lnTo>
                    <a:lnTo>
                      <a:pt x="99" y="7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7"/>
                    </a:lnTo>
                    <a:lnTo>
                      <a:pt x="101" y="9"/>
                    </a:lnTo>
                    <a:lnTo>
                      <a:pt x="102" y="12"/>
                    </a:lnTo>
                    <a:lnTo>
                      <a:pt x="102" y="15"/>
                    </a:lnTo>
                    <a:lnTo>
                      <a:pt x="102" y="16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4"/>
                    </a:lnTo>
                    <a:lnTo>
                      <a:pt x="102" y="27"/>
                    </a:lnTo>
                    <a:lnTo>
                      <a:pt x="105" y="27"/>
                    </a:lnTo>
                    <a:lnTo>
                      <a:pt x="105" y="29"/>
                    </a:lnTo>
                    <a:lnTo>
                      <a:pt x="105" y="30"/>
                    </a:lnTo>
                    <a:lnTo>
                      <a:pt x="105" y="32"/>
                    </a:lnTo>
                    <a:lnTo>
                      <a:pt x="107" y="33"/>
                    </a:lnTo>
                    <a:lnTo>
                      <a:pt x="107" y="33"/>
                    </a:lnTo>
                    <a:lnTo>
                      <a:pt x="108" y="32"/>
                    </a:lnTo>
                    <a:lnTo>
                      <a:pt x="113" y="33"/>
                    </a:lnTo>
                    <a:lnTo>
                      <a:pt x="113" y="35"/>
                    </a:lnTo>
                    <a:lnTo>
                      <a:pt x="113" y="35"/>
                    </a:lnTo>
                    <a:lnTo>
                      <a:pt x="111" y="36"/>
                    </a:lnTo>
                    <a:lnTo>
                      <a:pt x="111" y="38"/>
                    </a:lnTo>
                    <a:lnTo>
                      <a:pt x="111" y="39"/>
                    </a:lnTo>
                    <a:lnTo>
                      <a:pt x="114" y="44"/>
                    </a:lnTo>
                    <a:lnTo>
                      <a:pt x="119" y="48"/>
                    </a:lnTo>
                    <a:lnTo>
                      <a:pt x="117" y="53"/>
                    </a:lnTo>
                    <a:lnTo>
                      <a:pt x="117" y="54"/>
                    </a:lnTo>
                    <a:lnTo>
                      <a:pt x="117" y="56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6" y="57"/>
                    </a:lnTo>
                    <a:lnTo>
                      <a:pt x="116" y="57"/>
                    </a:lnTo>
                    <a:lnTo>
                      <a:pt x="114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4" y="65"/>
                    </a:lnTo>
                    <a:lnTo>
                      <a:pt x="114" y="67"/>
                    </a:lnTo>
                    <a:lnTo>
                      <a:pt x="114" y="68"/>
                    </a:lnTo>
                    <a:lnTo>
                      <a:pt x="114" y="68"/>
                    </a:lnTo>
                    <a:lnTo>
                      <a:pt x="116" y="70"/>
                    </a:lnTo>
                    <a:lnTo>
                      <a:pt x="120" y="73"/>
                    </a:lnTo>
                    <a:lnTo>
                      <a:pt x="122" y="74"/>
                    </a:lnTo>
                    <a:lnTo>
                      <a:pt x="122" y="76"/>
                    </a:lnTo>
                    <a:lnTo>
                      <a:pt x="120" y="76"/>
                    </a:lnTo>
                    <a:lnTo>
                      <a:pt x="120" y="76"/>
                    </a:lnTo>
                    <a:lnTo>
                      <a:pt x="120" y="76"/>
                    </a:lnTo>
                    <a:lnTo>
                      <a:pt x="120" y="80"/>
                    </a:lnTo>
                    <a:lnTo>
                      <a:pt x="122" y="82"/>
                    </a:lnTo>
                    <a:lnTo>
                      <a:pt x="122" y="82"/>
                    </a:lnTo>
                    <a:lnTo>
                      <a:pt x="123" y="82"/>
                    </a:lnTo>
                    <a:lnTo>
                      <a:pt x="125" y="83"/>
                    </a:lnTo>
                    <a:lnTo>
                      <a:pt x="129" y="83"/>
                    </a:lnTo>
                    <a:lnTo>
                      <a:pt x="129" y="85"/>
                    </a:lnTo>
                    <a:lnTo>
                      <a:pt x="131" y="85"/>
                    </a:lnTo>
                    <a:lnTo>
                      <a:pt x="133" y="85"/>
                    </a:lnTo>
                    <a:lnTo>
                      <a:pt x="137" y="85"/>
                    </a:lnTo>
                    <a:lnTo>
                      <a:pt x="137" y="83"/>
                    </a:lnTo>
                    <a:lnTo>
                      <a:pt x="139" y="83"/>
                    </a:lnTo>
                    <a:lnTo>
                      <a:pt x="139" y="83"/>
                    </a:lnTo>
                    <a:lnTo>
                      <a:pt x="139" y="85"/>
                    </a:lnTo>
                    <a:lnTo>
                      <a:pt x="139" y="88"/>
                    </a:lnTo>
                    <a:lnTo>
                      <a:pt x="139" y="89"/>
                    </a:lnTo>
                    <a:lnTo>
                      <a:pt x="139" y="89"/>
                    </a:lnTo>
                    <a:lnTo>
                      <a:pt x="143" y="94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4" name="Freeform 221">
                <a:extLst>
                  <a:ext uri="{FF2B5EF4-FFF2-40B4-BE49-F238E27FC236}">
                    <a16:creationId xmlns:a16="http://schemas.microsoft.com/office/drawing/2014/main" id="{D0D8D4DD-D169-9492-DAA0-8EAD651D5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4058"/>
                <a:ext cx="71" cy="47"/>
              </a:xfrm>
              <a:custGeom>
                <a:avLst/>
                <a:gdLst>
                  <a:gd name="T0" fmla="*/ 2 w 143"/>
                  <a:gd name="T1" fmla="*/ 4 h 94"/>
                  <a:gd name="T2" fmla="*/ 7 w 143"/>
                  <a:gd name="T3" fmla="*/ 4 h 94"/>
                  <a:gd name="T4" fmla="*/ 8 w 143"/>
                  <a:gd name="T5" fmla="*/ 4 h 94"/>
                  <a:gd name="T6" fmla="*/ 13 w 143"/>
                  <a:gd name="T7" fmla="*/ 6 h 94"/>
                  <a:gd name="T8" fmla="*/ 19 w 143"/>
                  <a:gd name="T9" fmla="*/ 6 h 94"/>
                  <a:gd name="T10" fmla="*/ 25 w 143"/>
                  <a:gd name="T11" fmla="*/ 6 h 94"/>
                  <a:gd name="T12" fmla="*/ 29 w 143"/>
                  <a:gd name="T13" fmla="*/ 3 h 94"/>
                  <a:gd name="T14" fmla="*/ 32 w 143"/>
                  <a:gd name="T15" fmla="*/ 3 h 94"/>
                  <a:gd name="T16" fmla="*/ 35 w 143"/>
                  <a:gd name="T17" fmla="*/ 0 h 94"/>
                  <a:gd name="T18" fmla="*/ 38 w 143"/>
                  <a:gd name="T19" fmla="*/ 1 h 94"/>
                  <a:gd name="T20" fmla="*/ 46 w 143"/>
                  <a:gd name="T21" fmla="*/ 6 h 94"/>
                  <a:gd name="T22" fmla="*/ 48 w 143"/>
                  <a:gd name="T23" fmla="*/ 7 h 94"/>
                  <a:gd name="T24" fmla="*/ 52 w 143"/>
                  <a:gd name="T25" fmla="*/ 9 h 94"/>
                  <a:gd name="T26" fmla="*/ 60 w 143"/>
                  <a:gd name="T27" fmla="*/ 6 h 94"/>
                  <a:gd name="T28" fmla="*/ 67 w 143"/>
                  <a:gd name="T29" fmla="*/ 6 h 94"/>
                  <a:gd name="T30" fmla="*/ 78 w 143"/>
                  <a:gd name="T31" fmla="*/ 4 h 94"/>
                  <a:gd name="T32" fmla="*/ 82 w 143"/>
                  <a:gd name="T33" fmla="*/ 1 h 94"/>
                  <a:gd name="T34" fmla="*/ 85 w 143"/>
                  <a:gd name="T35" fmla="*/ 0 h 94"/>
                  <a:gd name="T36" fmla="*/ 98 w 143"/>
                  <a:gd name="T37" fmla="*/ 7 h 94"/>
                  <a:gd name="T38" fmla="*/ 99 w 143"/>
                  <a:gd name="T39" fmla="*/ 6 h 94"/>
                  <a:gd name="T40" fmla="*/ 101 w 143"/>
                  <a:gd name="T41" fmla="*/ 7 h 94"/>
                  <a:gd name="T42" fmla="*/ 102 w 143"/>
                  <a:gd name="T43" fmla="*/ 12 h 94"/>
                  <a:gd name="T44" fmla="*/ 102 w 143"/>
                  <a:gd name="T45" fmla="*/ 16 h 94"/>
                  <a:gd name="T46" fmla="*/ 99 w 143"/>
                  <a:gd name="T47" fmla="*/ 21 h 94"/>
                  <a:gd name="T48" fmla="*/ 99 w 143"/>
                  <a:gd name="T49" fmla="*/ 24 h 94"/>
                  <a:gd name="T50" fmla="*/ 105 w 143"/>
                  <a:gd name="T51" fmla="*/ 27 h 94"/>
                  <a:gd name="T52" fmla="*/ 105 w 143"/>
                  <a:gd name="T53" fmla="*/ 30 h 94"/>
                  <a:gd name="T54" fmla="*/ 107 w 143"/>
                  <a:gd name="T55" fmla="*/ 33 h 94"/>
                  <a:gd name="T56" fmla="*/ 108 w 143"/>
                  <a:gd name="T57" fmla="*/ 32 h 94"/>
                  <a:gd name="T58" fmla="*/ 113 w 143"/>
                  <a:gd name="T59" fmla="*/ 35 h 94"/>
                  <a:gd name="T60" fmla="*/ 111 w 143"/>
                  <a:gd name="T61" fmla="*/ 36 h 94"/>
                  <a:gd name="T62" fmla="*/ 111 w 143"/>
                  <a:gd name="T63" fmla="*/ 39 h 94"/>
                  <a:gd name="T64" fmla="*/ 119 w 143"/>
                  <a:gd name="T65" fmla="*/ 48 h 94"/>
                  <a:gd name="T66" fmla="*/ 117 w 143"/>
                  <a:gd name="T67" fmla="*/ 54 h 94"/>
                  <a:gd name="T68" fmla="*/ 117 w 143"/>
                  <a:gd name="T69" fmla="*/ 56 h 94"/>
                  <a:gd name="T70" fmla="*/ 116 w 143"/>
                  <a:gd name="T71" fmla="*/ 57 h 94"/>
                  <a:gd name="T72" fmla="*/ 114 w 143"/>
                  <a:gd name="T73" fmla="*/ 59 h 94"/>
                  <a:gd name="T74" fmla="*/ 113 w 143"/>
                  <a:gd name="T75" fmla="*/ 60 h 94"/>
                  <a:gd name="T76" fmla="*/ 113 w 143"/>
                  <a:gd name="T77" fmla="*/ 60 h 94"/>
                  <a:gd name="T78" fmla="*/ 114 w 143"/>
                  <a:gd name="T79" fmla="*/ 67 h 94"/>
                  <a:gd name="T80" fmla="*/ 114 w 143"/>
                  <a:gd name="T81" fmla="*/ 68 h 94"/>
                  <a:gd name="T82" fmla="*/ 120 w 143"/>
                  <a:gd name="T83" fmla="*/ 73 h 94"/>
                  <a:gd name="T84" fmla="*/ 122 w 143"/>
                  <a:gd name="T85" fmla="*/ 76 h 94"/>
                  <a:gd name="T86" fmla="*/ 120 w 143"/>
                  <a:gd name="T87" fmla="*/ 76 h 94"/>
                  <a:gd name="T88" fmla="*/ 120 w 143"/>
                  <a:gd name="T89" fmla="*/ 80 h 94"/>
                  <a:gd name="T90" fmla="*/ 122 w 143"/>
                  <a:gd name="T91" fmla="*/ 82 h 94"/>
                  <a:gd name="T92" fmla="*/ 125 w 143"/>
                  <a:gd name="T93" fmla="*/ 83 h 94"/>
                  <a:gd name="T94" fmla="*/ 129 w 143"/>
                  <a:gd name="T95" fmla="*/ 85 h 94"/>
                  <a:gd name="T96" fmla="*/ 133 w 143"/>
                  <a:gd name="T97" fmla="*/ 85 h 94"/>
                  <a:gd name="T98" fmla="*/ 137 w 143"/>
                  <a:gd name="T99" fmla="*/ 83 h 94"/>
                  <a:gd name="T100" fmla="*/ 139 w 143"/>
                  <a:gd name="T101" fmla="*/ 83 h 94"/>
                  <a:gd name="T102" fmla="*/ 139 w 143"/>
                  <a:gd name="T103" fmla="*/ 88 h 94"/>
                  <a:gd name="T104" fmla="*/ 139 w 143"/>
                  <a:gd name="T105" fmla="*/ 8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3" h="94">
                    <a:moveTo>
                      <a:pt x="0" y="3"/>
                    </a:moveTo>
                    <a:lnTo>
                      <a:pt x="2" y="4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5" y="6"/>
                    </a:lnTo>
                    <a:lnTo>
                      <a:pt x="26" y="6"/>
                    </a:lnTo>
                    <a:lnTo>
                      <a:pt x="29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4" y="1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38" y="1"/>
                    </a:lnTo>
                    <a:lnTo>
                      <a:pt x="41" y="4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73" y="6"/>
                    </a:lnTo>
                    <a:lnTo>
                      <a:pt x="78" y="4"/>
                    </a:lnTo>
                    <a:lnTo>
                      <a:pt x="78" y="3"/>
                    </a:lnTo>
                    <a:lnTo>
                      <a:pt x="82" y="1"/>
                    </a:lnTo>
                    <a:lnTo>
                      <a:pt x="84" y="1"/>
                    </a:lnTo>
                    <a:lnTo>
                      <a:pt x="85" y="0"/>
                    </a:lnTo>
                    <a:lnTo>
                      <a:pt x="92" y="6"/>
                    </a:lnTo>
                    <a:lnTo>
                      <a:pt x="98" y="7"/>
                    </a:lnTo>
                    <a:lnTo>
                      <a:pt x="99" y="7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7"/>
                    </a:lnTo>
                    <a:lnTo>
                      <a:pt x="101" y="9"/>
                    </a:lnTo>
                    <a:lnTo>
                      <a:pt x="102" y="12"/>
                    </a:lnTo>
                    <a:lnTo>
                      <a:pt x="102" y="15"/>
                    </a:lnTo>
                    <a:lnTo>
                      <a:pt x="102" y="16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4"/>
                    </a:lnTo>
                    <a:lnTo>
                      <a:pt x="102" y="27"/>
                    </a:lnTo>
                    <a:lnTo>
                      <a:pt x="105" y="27"/>
                    </a:lnTo>
                    <a:lnTo>
                      <a:pt x="105" y="29"/>
                    </a:lnTo>
                    <a:lnTo>
                      <a:pt x="105" y="30"/>
                    </a:lnTo>
                    <a:lnTo>
                      <a:pt x="105" y="32"/>
                    </a:lnTo>
                    <a:lnTo>
                      <a:pt x="107" y="33"/>
                    </a:lnTo>
                    <a:lnTo>
                      <a:pt x="107" y="33"/>
                    </a:lnTo>
                    <a:lnTo>
                      <a:pt x="108" y="32"/>
                    </a:lnTo>
                    <a:lnTo>
                      <a:pt x="113" y="33"/>
                    </a:lnTo>
                    <a:lnTo>
                      <a:pt x="113" y="35"/>
                    </a:lnTo>
                    <a:lnTo>
                      <a:pt x="113" y="35"/>
                    </a:lnTo>
                    <a:lnTo>
                      <a:pt x="111" y="36"/>
                    </a:lnTo>
                    <a:lnTo>
                      <a:pt x="111" y="38"/>
                    </a:lnTo>
                    <a:lnTo>
                      <a:pt x="111" y="39"/>
                    </a:lnTo>
                    <a:lnTo>
                      <a:pt x="114" y="44"/>
                    </a:lnTo>
                    <a:lnTo>
                      <a:pt x="119" y="48"/>
                    </a:lnTo>
                    <a:lnTo>
                      <a:pt x="117" y="53"/>
                    </a:lnTo>
                    <a:lnTo>
                      <a:pt x="117" y="54"/>
                    </a:lnTo>
                    <a:lnTo>
                      <a:pt x="117" y="56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6" y="57"/>
                    </a:lnTo>
                    <a:lnTo>
                      <a:pt x="116" y="57"/>
                    </a:lnTo>
                    <a:lnTo>
                      <a:pt x="114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4" y="65"/>
                    </a:lnTo>
                    <a:lnTo>
                      <a:pt x="114" y="67"/>
                    </a:lnTo>
                    <a:lnTo>
                      <a:pt x="114" y="68"/>
                    </a:lnTo>
                    <a:lnTo>
                      <a:pt x="114" y="68"/>
                    </a:lnTo>
                    <a:lnTo>
                      <a:pt x="116" y="70"/>
                    </a:lnTo>
                    <a:lnTo>
                      <a:pt x="120" y="73"/>
                    </a:lnTo>
                    <a:lnTo>
                      <a:pt x="122" y="74"/>
                    </a:lnTo>
                    <a:lnTo>
                      <a:pt x="122" y="76"/>
                    </a:lnTo>
                    <a:lnTo>
                      <a:pt x="120" y="76"/>
                    </a:lnTo>
                    <a:lnTo>
                      <a:pt x="120" y="76"/>
                    </a:lnTo>
                    <a:lnTo>
                      <a:pt x="120" y="76"/>
                    </a:lnTo>
                    <a:lnTo>
                      <a:pt x="120" y="80"/>
                    </a:lnTo>
                    <a:lnTo>
                      <a:pt x="122" y="82"/>
                    </a:lnTo>
                    <a:lnTo>
                      <a:pt x="122" y="82"/>
                    </a:lnTo>
                    <a:lnTo>
                      <a:pt x="123" y="82"/>
                    </a:lnTo>
                    <a:lnTo>
                      <a:pt x="125" y="83"/>
                    </a:lnTo>
                    <a:lnTo>
                      <a:pt x="129" y="83"/>
                    </a:lnTo>
                    <a:lnTo>
                      <a:pt x="129" y="85"/>
                    </a:lnTo>
                    <a:lnTo>
                      <a:pt x="131" y="85"/>
                    </a:lnTo>
                    <a:lnTo>
                      <a:pt x="133" y="85"/>
                    </a:lnTo>
                    <a:lnTo>
                      <a:pt x="137" y="85"/>
                    </a:lnTo>
                    <a:lnTo>
                      <a:pt x="137" y="83"/>
                    </a:lnTo>
                    <a:lnTo>
                      <a:pt x="139" y="83"/>
                    </a:lnTo>
                    <a:lnTo>
                      <a:pt x="139" y="83"/>
                    </a:lnTo>
                    <a:lnTo>
                      <a:pt x="139" y="85"/>
                    </a:lnTo>
                    <a:lnTo>
                      <a:pt x="139" y="88"/>
                    </a:lnTo>
                    <a:lnTo>
                      <a:pt x="139" y="89"/>
                    </a:lnTo>
                    <a:lnTo>
                      <a:pt x="139" y="89"/>
                    </a:lnTo>
                    <a:lnTo>
                      <a:pt x="143" y="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5" name="Freeform 222">
                <a:extLst>
                  <a:ext uri="{FF2B5EF4-FFF2-40B4-BE49-F238E27FC236}">
                    <a16:creationId xmlns:a16="http://schemas.microsoft.com/office/drawing/2014/main" id="{3E8DE8D5-5A8F-8971-2678-0C5D0FFC7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4093"/>
                <a:ext cx="55" cy="37"/>
              </a:xfrm>
              <a:custGeom>
                <a:avLst/>
                <a:gdLst>
                  <a:gd name="T0" fmla="*/ 2 w 111"/>
                  <a:gd name="T1" fmla="*/ 24 h 74"/>
                  <a:gd name="T2" fmla="*/ 5 w 111"/>
                  <a:gd name="T3" fmla="*/ 25 h 74"/>
                  <a:gd name="T4" fmla="*/ 14 w 111"/>
                  <a:gd name="T5" fmla="*/ 30 h 74"/>
                  <a:gd name="T6" fmla="*/ 15 w 111"/>
                  <a:gd name="T7" fmla="*/ 30 h 74"/>
                  <a:gd name="T8" fmla="*/ 17 w 111"/>
                  <a:gd name="T9" fmla="*/ 30 h 74"/>
                  <a:gd name="T10" fmla="*/ 17 w 111"/>
                  <a:gd name="T11" fmla="*/ 28 h 74"/>
                  <a:gd name="T12" fmla="*/ 18 w 111"/>
                  <a:gd name="T13" fmla="*/ 28 h 74"/>
                  <a:gd name="T14" fmla="*/ 21 w 111"/>
                  <a:gd name="T15" fmla="*/ 27 h 74"/>
                  <a:gd name="T16" fmla="*/ 23 w 111"/>
                  <a:gd name="T17" fmla="*/ 28 h 74"/>
                  <a:gd name="T18" fmla="*/ 24 w 111"/>
                  <a:gd name="T19" fmla="*/ 27 h 74"/>
                  <a:gd name="T20" fmla="*/ 29 w 111"/>
                  <a:gd name="T21" fmla="*/ 30 h 74"/>
                  <a:gd name="T22" fmla="*/ 37 w 111"/>
                  <a:gd name="T23" fmla="*/ 30 h 74"/>
                  <a:gd name="T24" fmla="*/ 44 w 111"/>
                  <a:gd name="T25" fmla="*/ 22 h 74"/>
                  <a:gd name="T26" fmla="*/ 46 w 111"/>
                  <a:gd name="T27" fmla="*/ 16 h 74"/>
                  <a:gd name="T28" fmla="*/ 46 w 111"/>
                  <a:gd name="T29" fmla="*/ 15 h 74"/>
                  <a:gd name="T30" fmla="*/ 47 w 111"/>
                  <a:gd name="T31" fmla="*/ 15 h 74"/>
                  <a:gd name="T32" fmla="*/ 50 w 111"/>
                  <a:gd name="T33" fmla="*/ 12 h 74"/>
                  <a:gd name="T34" fmla="*/ 52 w 111"/>
                  <a:gd name="T35" fmla="*/ 7 h 74"/>
                  <a:gd name="T36" fmla="*/ 53 w 111"/>
                  <a:gd name="T37" fmla="*/ 6 h 74"/>
                  <a:gd name="T38" fmla="*/ 56 w 111"/>
                  <a:gd name="T39" fmla="*/ 3 h 74"/>
                  <a:gd name="T40" fmla="*/ 61 w 111"/>
                  <a:gd name="T41" fmla="*/ 0 h 74"/>
                  <a:gd name="T42" fmla="*/ 67 w 111"/>
                  <a:gd name="T43" fmla="*/ 0 h 74"/>
                  <a:gd name="T44" fmla="*/ 67 w 111"/>
                  <a:gd name="T45" fmla="*/ 4 h 74"/>
                  <a:gd name="T46" fmla="*/ 68 w 111"/>
                  <a:gd name="T47" fmla="*/ 6 h 74"/>
                  <a:gd name="T48" fmla="*/ 70 w 111"/>
                  <a:gd name="T49" fmla="*/ 7 h 74"/>
                  <a:gd name="T50" fmla="*/ 71 w 111"/>
                  <a:gd name="T51" fmla="*/ 9 h 74"/>
                  <a:gd name="T52" fmla="*/ 74 w 111"/>
                  <a:gd name="T53" fmla="*/ 16 h 74"/>
                  <a:gd name="T54" fmla="*/ 76 w 111"/>
                  <a:gd name="T55" fmla="*/ 18 h 74"/>
                  <a:gd name="T56" fmla="*/ 78 w 111"/>
                  <a:gd name="T57" fmla="*/ 18 h 74"/>
                  <a:gd name="T58" fmla="*/ 81 w 111"/>
                  <a:gd name="T59" fmla="*/ 21 h 74"/>
                  <a:gd name="T60" fmla="*/ 81 w 111"/>
                  <a:gd name="T61" fmla="*/ 25 h 74"/>
                  <a:gd name="T62" fmla="*/ 82 w 111"/>
                  <a:gd name="T63" fmla="*/ 27 h 74"/>
                  <a:gd name="T64" fmla="*/ 84 w 111"/>
                  <a:gd name="T65" fmla="*/ 30 h 74"/>
                  <a:gd name="T66" fmla="*/ 82 w 111"/>
                  <a:gd name="T67" fmla="*/ 30 h 74"/>
                  <a:gd name="T68" fmla="*/ 82 w 111"/>
                  <a:gd name="T69" fmla="*/ 31 h 74"/>
                  <a:gd name="T70" fmla="*/ 87 w 111"/>
                  <a:gd name="T71" fmla="*/ 36 h 74"/>
                  <a:gd name="T72" fmla="*/ 90 w 111"/>
                  <a:gd name="T73" fmla="*/ 41 h 74"/>
                  <a:gd name="T74" fmla="*/ 91 w 111"/>
                  <a:gd name="T75" fmla="*/ 44 h 74"/>
                  <a:gd name="T76" fmla="*/ 93 w 111"/>
                  <a:gd name="T77" fmla="*/ 45 h 74"/>
                  <a:gd name="T78" fmla="*/ 93 w 111"/>
                  <a:gd name="T79" fmla="*/ 47 h 74"/>
                  <a:gd name="T80" fmla="*/ 93 w 111"/>
                  <a:gd name="T81" fmla="*/ 50 h 74"/>
                  <a:gd name="T82" fmla="*/ 93 w 111"/>
                  <a:gd name="T83" fmla="*/ 51 h 74"/>
                  <a:gd name="T84" fmla="*/ 96 w 111"/>
                  <a:gd name="T85" fmla="*/ 53 h 74"/>
                  <a:gd name="T86" fmla="*/ 97 w 111"/>
                  <a:gd name="T87" fmla="*/ 57 h 74"/>
                  <a:gd name="T88" fmla="*/ 0 w 111"/>
                  <a:gd name="T89" fmla="*/ 2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1" h="74">
                    <a:moveTo>
                      <a:pt x="0" y="24"/>
                    </a:moveTo>
                    <a:lnTo>
                      <a:pt x="2" y="24"/>
                    </a:lnTo>
                    <a:lnTo>
                      <a:pt x="3" y="24"/>
                    </a:lnTo>
                    <a:lnTo>
                      <a:pt x="5" y="25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31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4" y="27"/>
                    </a:lnTo>
                    <a:lnTo>
                      <a:pt x="26" y="31"/>
                    </a:lnTo>
                    <a:lnTo>
                      <a:pt x="29" y="30"/>
                    </a:lnTo>
                    <a:lnTo>
                      <a:pt x="32" y="30"/>
                    </a:lnTo>
                    <a:lnTo>
                      <a:pt x="37" y="30"/>
                    </a:lnTo>
                    <a:lnTo>
                      <a:pt x="43" y="27"/>
                    </a:lnTo>
                    <a:lnTo>
                      <a:pt x="44" y="22"/>
                    </a:lnTo>
                    <a:lnTo>
                      <a:pt x="44" y="18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3"/>
                    </a:lnTo>
                    <a:lnTo>
                      <a:pt x="50" y="12"/>
                    </a:lnTo>
                    <a:lnTo>
                      <a:pt x="52" y="10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6" y="3"/>
                    </a:lnTo>
                    <a:lnTo>
                      <a:pt x="58" y="1"/>
                    </a:lnTo>
                    <a:lnTo>
                      <a:pt x="61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8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70" y="7"/>
                    </a:lnTo>
                    <a:lnTo>
                      <a:pt x="70" y="9"/>
                    </a:lnTo>
                    <a:lnTo>
                      <a:pt x="71" y="9"/>
                    </a:lnTo>
                    <a:lnTo>
                      <a:pt x="73" y="15"/>
                    </a:lnTo>
                    <a:lnTo>
                      <a:pt x="74" y="16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9" y="21"/>
                    </a:lnTo>
                    <a:lnTo>
                      <a:pt x="81" y="21"/>
                    </a:lnTo>
                    <a:lnTo>
                      <a:pt x="81" y="22"/>
                    </a:lnTo>
                    <a:lnTo>
                      <a:pt x="81" y="25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4" y="27"/>
                    </a:lnTo>
                    <a:lnTo>
                      <a:pt x="84" y="30"/>
                    </a:lnTo>
                    <a:lnTo>
                      <a:pt x="82" y="30"/>
                    </a:lnTo>
                    <a:lnTo>
                      <a:pt x="82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5" y="33"/>
                    </a:lnTo>
                    <a:lnTo>
                      <a:pt x="87" y="36"/>
                    </a:lnTo>
                    <a:lnTo>
                      <a:pt x="90" y="39"/>
                    </a:lnTo>
                    <a:lnTo>
                      <a:pt x="90" y="41"/>
                    </a:lnTo>
                    <a:lnTo>
                      <a:pt x="90" y="44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3" y="51"/>
                    </a:lnTo>
                    <a:lnTo>
                      <a:pt x="94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7"/>
                    </a:lnTo>
                    <a:lnTo>
                      <a:pt x="111" y="7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6" name="Freeform 223">
                <a:extLst>
                  <a:ext uri="{FF2B5EF4-FFF2-40B4-BE49-F238E27FC236}">
                    <a16:creationId xmlns:a16="http://schemas.microsoft.com/office/drawing/2014/main" id="{34571BC5-CFA8-8C93-551E-816C4CD54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4093"/>
                <a:ext cx="55" cy="37"/>
              </a:xfrm>
              <a:custGeom>
                <a:avLst/>
                <a:gdLst>
                  <a:gd name="T0" fmla="*/ 2 w 111"/>
                  <a:gd name="T1" fmla="*/ 24 h 74"/>
                  <a:gd name="T2" fmla="*/ 5 w 111"/>
                  <a:gd name="T3" fmla="*/ 25 h 74"/>
                  <a:gd name="T4" fmla="*/ 14 w 111"/>
                  <a:gd name="T5" fmla="*/ 30 h 74"/>
                  <a:gd name="T6" fmla="*/ 15 w 111"/>
                  <a:gd name="T7" fmla="*/ 30 h 74"/>
                  <a:gd name="T8" fmla="*/ 17 w 111"/>
                  <a:gd name="T9" fmla="*/ 30 h 74"/>
                  <a:gd name="T10" fmla="*/ 17 w 111"/>
                  <a:gd name="T11" fmla="*/ 28 h 74"/>
                  <a:gd name="T12" fmla="*/ 18 w 111"/>
                  <a:gd name="T13" fmla="*/ 28 h 74"/>
                  <a:gd name="T14" fmla="*/ 21 w 111"/>
                  <a:gd name="T15" fmla="*/ 27 h 74"/>
                  <a:gd name="T16" fmla="*/ 23 w 111"/>
                  <a:gd name="T17" fmla="*/ 28 h 74"/>
                  <a:gd name="T18" fmla="*/ 24 w 111"/>
                  <a:gd name="T19" fmla="*/ 27 h 74"/>
                  <a:gd name="T20" fmla="*/ 29 w 111"/>
                  <a:gd name="T21" fmla="*/ 30 h 74"/>
                  <a:gd name="T22" fmla="*/ 37 w 111"/>
                  <a:gd name="T23" fmla="*/ 30 h 74"/>
                  <a:gd name="T24" fmla="*/ 44 w 111"/>
                  <a:gd name="T25" fmla="*/ 22 h 74"/>
                  <a:gd name="T26" fmla="*/ 46 w 111"/>
                  <a:gd name="T27" fmla="*/ 16 h 74"/>
                  <a:gd name="T28" fmla="*/ 46 w 111"/>
                  <a:gd name="T29" fmla="*/ 15 h 74"/>
                  <a:gd name="T30" fmla="*/ 47 w 111"/>
                  <a:gd name="T31" fmla="*/ 15 h 74"/>
                  <a:gd name="T32" fmla="*/ 50 w 111"/>
                  <a:gd name="T33" fmla="*/ 12 h 74"/>
                  <a:gd name="T34" fmla="*/ 52 w 111"/>
                  <a:gd name="T35" fmla="*/ 7 h 74"/>
                  <a:gd name="T36" fmla="*/ 53 w 111"/>
                  <a:gd name="T37" fmla="*/ 6 h 74"/>
                  <a:gd name="T38" fmla="*/ 56 w 111"/>
                  <a:gd name="T39" fmla="*/ 3 h 74"/>
                  <a:gd name="T40" fmla="*/ 61 w 111"/>
                  <a:gd name="T41" fmla="*/ 0 h 74"/>
                  <a:gd name="T42" fmla="*/ 67 w 111"/>
                  <a:gd name="T43" fmla="*/ 0 h 74"/>
                  <a:gd name="T44" fmla="*/ 67 w 111"/>
                  <a:gd name="T45" fmla="*/ 4 h 74"/>
                  <a:gd name="T46" fmla="*/ 68 w 111"/>
                  <a:gd name="T47" fmla="*/ 6 h 74"/>
                  <a:gd name="T48" fmla="*/ 70 w 111"/>
                  <a:gd name="T49" fmla="*/ 7 h 74"/>
                  <a:gd name="T50" fmla="*/ 71 w 111"/>
                  <a:gd name="T51" fmla="*/ 9 h 74"/>
                  <a:gd name="T52" fmla="*/ 74 w 111"/>
                  <a:gd name="T53" fmla="*/ 16 h 74"/>
                  <a:gd name="T54" fmla="*/ 76 w 111"/>
                  <a:gd name="T55" fmla="*/ 18 h 74"/>
                  <a:gd name="T56" fmla="*/ 78 w 111"/>
                  <a:gd name="T57" fmla="*/ 18 h 74"/>
                  <a:gd name="T58" fmla="*/ 81 w 111"/>
                  <a:gd name="T59" fmla="*/ 21 h 74"/>
                  <a:gd name="T60" fmla="*/ 81 w 111"/>
                  <a:gd name="T61" fmla="*/ 25 h 74"/>
                  <a:gd name="T62" fmla="*/ 82 w 111"/>
                  <a:gd name="T63" fmla="*/ 27 h 74"/>
                  <a:gd name="T64" fmla="*/ 84 w 111"/>
                  <a:gd name="T65" fmla="*/ 30 h 74"/>
                  <a:gd name="T66" fmla="*/ 82 w 111"/>
                  <a:gd name="T67" fmla="*/ 30 h 74"/>
                  <a:gd name="T68" fmla="*/ 82 w 111"/>
                  <a:gd name="T69" fmla="*/ 31 h 74"/>
                  <a:gd name="T70" fmla="*/ 87 w 111"/>
                  <a:gd name="T71" fmla="*/ 36 h 74"/>
                  <a:gd name="T72" fmla="*/ 90 w 111"/>
                  <a:gd name="T73" fmla="*/ 41 h 74"/>
                  <a:gd name="T74" fmla="*/ 91 w 111"/>
                  <a:gd name="T75" fmla="*/ 44 h 74"/>
                  <a:gd name="T76" fmla="*/ 93 w 111"/>
                  <a:gd name="T77" fmla="*/ 45 h 74"/>
                  <a:gd name="T78" fmla="*/ 93 w 111"/>
                  <a:gd name="T79" fmla="*/ 47 h 74"/>
                  <a:gd name="T80" fmla="*/ 93 w 111"/>
                  <a:gd name="T81" fmla="*/ 50 h 74"/>
                  <a:gd name="T82" fmla="*/ 93 w 111"/>
                  <a:gd name="T83" fmla="*/ 51 h 74"/>
                  <a:gd name="T84" fmla="*/ 96 w 111"/>
                  <a:gd name="T85" fmla="*/ 53 h 74"/>
                  <a:gd name="T86" fmla="*/ 97 w 111"/>
                  <a:gd name="T87" fmla="*/ 5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1" h="74">
                    <a:moveTo>
                      <a:pt x="0" y="24"/>
                    </a:moveTo>
                    <a:lnTo>
                      <a:pt x="2" y="24"/>
                    </a:lnTo>
                    <a:lnTo>
                      <a:pt x="3" y="24"/>
                    </a:lnTo>
                    <a:lnTo>
                      <a:pt x="5" y="25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31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4" y="27"/>
                    </a:lnTo>
                    <a:lnTo>
                      <a:pt x="26" y="31"/>
                    </a:lnTo>
                    <a:lnTo>
                      <a:pt x="29" y="30"/>
                    </a:lnTo>
                    <a:lnTo>
                      <a:pt x="32" y="30"/>
                    </a:lnTo>
                    <a:lnTo>
                      <a:pt x="37" y="30"/>
                    </a:lnTo>
                    <a:lnTo>
                      <a:pt x="43" y="27"/>
                    </a:lnTo>
                    <a:lnTo>
                      <a:pt x="44" y="22"/>
                    </a:lnTo>
                    <a:lnTo>
                      <a:pt x="44" y="18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3"/>
                    </a:lnTo>
                    <a:lnTo>
                      <a:pt x="50" y="12"/>
                    </a:lnTo>
                    <a:lnTo>
                      <a:pt x="52" y="10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6" y="3"/>
                    </a:lnTo>
                    <a:lnTo>
                      <a:pt x="58" y="1"/>
                    </a:lnTo>
                    <a:lnTo>
                      <a:pt x="61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8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70" y="7"/>
                    </a:lnTo>
                    <a:lnTo>
                      <a:pt x="70" y="9"/>
                    </a:lnTo>
                    <a:lnTo>
                      <a:pt x="71" y="9"/>
                    </a:lnTo>
                    <a:lnTo>
                      <a:pt x="73" y="15"/>
                    </a:lnTo>
                    <a:lnTo>
                      <a:pt x="74" y="16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9" y="21"/>
                    </a:lnTo>
                    <a:lnTo>
                      <a:pt x="81" y="21"/>
                    </a:lnTo>
                    <a:lnTo>
                      <a:pt x="81" y="22"/>
                    </a:lnTo>
                    <a:lnTo>
                      <a:pt x="81" y="25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4" y="27"/>
                    </a:lnTo>
                    <a:lnTo>
                      <a:pt x="84" y="30"/>
                    </a:lnTo>
                    <a:lnTo>
                      <a:pt x="82" y="30"/>
                    </a:lnTo>
                    <a:lnTo>
                      <a:pt x="82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5" y="33"/>
                    </a:lnTo>
                    <a:lnTo>
                      <a:pt x="87" y="36"/>
                    </a:lnTo>
                    <a:lnTo>
                      <a:pt x="90" y="39"/>
                    </a:lnTo>
                    <a:lnTo>
                      <a:pt x="90" y="41"/>
                    </a:lnTo>
                    <a:lnTo>
                      <a:pt x="90" y="44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3" y="51"/>
                    </a:lnTo>
                    <a:lnTo>
                      <a:pt x="94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7"/>
                    </a:lnTo>
                    <a:lnTo>
                      <a:pt x="111" y="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7" name="Freeform 224">
                <a:extLst>
                  <a:ext uri="{FF2B5EF4-FFF2-40B4-BE49-F238E27FC236}">
                    <a16:creationId xmlns:a16="http://schemas.microsoft.com/office/drawing/2014/main" id="{5E35EE1E-B933-A5F8-08AF-77C7B2B1E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790"/>
                <a:ext cx="87" cy="26"/>
              </a:xfrm>
              <a:custGeom>
                <a:avLst/>
                <a:gdLst>
                  <a:gd name="T0" fmla="*/ 2 w 173"/>
                  <a:gd name="T1" fmla="*/ 48 h 51"/>
                  <a:gd name="T2" fmla="*/ 2 w 173"/>
                  <a:gd name="T3" fmla="*/ 48 h 51"/>
                  <a:gd name="T4" fmla="*/ 5 w 173"/>
                  <a:gd name="T5" fmla="*/ 47 h 51"/>
                  <a:gd name="T6" fmla="*/ 5 w 173"/>
                  <a:gd name="T7" fmla="*/ 45 h 51"/>
                  <a:gd name="T8" fmla="*/ 8 w 173"/>
                  <a:gd name="T9" fmla="*/ 42 h 51"/>
                  <a:gd name="T10" fmla="*/ 11 w 173"/>
                  <a:gd name="T11" fmla="*/ 39 h 51"/>
                  <a:gd name="T12" fmla="*/ 20 w 173"/>
                  <a:gd name="T13" fmla="*/ 36 h 51"/>
                  <a:gd name="T14" fmla="*/ 24 w 173"/>
                  <a:gd name="T15" fmla="*/ 36 h 51"/>
                  <a:gd name="T16" fmla="*/ 26 w 173"/>
                  <a:gd name="T17" fmla="*/ 33 h 51"/>
                  <a:gd name="T18" fmla="*/ 29 w 173"/>
                  <a:gd name="T19" fmla="*/ 33 h 51"/>
                  <a:gd name="T20" fmla="*/ 32 w 173"/>
                  <a:gd name="T21" fmla="*/ 27 h 51"/>
                  <a:gd name="T22" fmla="*/ 35 w 173"/>
                  <a:gd name="T23" fmla="*/ 24 h 51"/>
                  <a:gd name="T24" fmla="*/ 37 w 173"/>
                  <a:gd name="T25" fmla="*/ 23 h 51"/>
                  <a:gd name="T26" fmla="*/ 40 w 173"/>
                  <a:gd name="T27" fmla="*/ 21 h 51"/>
                  <a:gd name="T28" fmla="*/ 43 w 173"/>
                  <a:gd name="T29" fmla="*/ 19 h 51"/>
                  <a:gd name="T30" fmla="*/ 46 w 173"/>
                  <a:gd name="T31" fmla="*/ 19 h 51"/>
                  <a:gd name="T32" fmla="*/ 47 w 173"/>
                  <a:gd name="T33" fmla="*/ 18 h 51"/>
                  <a:gd name="T34" fmla="*/ 50 w 173"/>
                  <a:gd name="T35" fmla="*/ 18 h 51"/>
                  <a:gd name="T36" fmla="*/ 50 w 173"/>
                  <a:gd name="T37" fmla="*/ 16 h 51"/>
                  <a:gd name="T38" fmla="*/ 62 w 173"/>
                  <a:gd name="T39" fmla="*/ 15 h 51"/>
                  <a:gd name="T40" fmla="*/ 68 w 173"/>
                  <a:gd name="T41" fmla="*/ 13 h 51"/>
                  <a:gd name="T42" fmla="*/ 87 w 173"/>
                  <a:gd name="T43" fmla="*/ 7 h 51"/>
                  <a:gd name="T44" fmla="*/ 94 w 173"/>
                  <a:gd name="T45" fmla="*/ 6 h 51"/>
                  <a:gd name="T46" fmla="*/ 96 w 173"/>
                  <a:gd name="T47" fmla="*/ 6 h 51"/>
                  <a:gd name="T48" fmla="*/ 108 w 173"/>
                  <a:gd name="T49" fmla="*/ 7 h 51"/>
                  <a:gd name="T50" fmla="*/ 111 w 173"/>
                  <a:gd name="T51" fmla="*/ 9 h 51"/>
                  <a:gd name="T52" fmla="*/ 111 w 173"/>
                  <a:gd name="T53" fmla="*/ 9 h 51"/>
                  <a:gd name="T54" fmla="*/ 117 w 173"/>
                  <a:gd name="T55" fmla="*/ 9 h 51"/>
                  <a:gd name="T56" fmla="*/ 123 w 173"/>
                  <a:gd name="T57" fmla="*/ 10 h 51"/>
                  <a:gd name="T58" fmla="*/ 128 w 173"/>
                  <a:gd name="T59" fmla="*/ 9 h 51"/>
                  <a:gd name="T60" fmla="*/ 129 w 173"/>
                  <a:gd name="T61" fmla="*/ 7 h 51"/>
                  <a:gd name="T62" fmla="*/ 135 w 173"/>
                  <a:gd name="T63" fmla="*/ 4 h 51"/>
                  <a:gd name="T64" fmla="*/ 137 w 173"/>
                  <a:gd name="T65" fmla="*/ 3 h 51"/>
                  <a:gd name="T66" fmla="*/ 140 w 173"/>
                  <a:gd name="T67" fmla="*/ 1 h 51"/>
                  <a:gd name="T68" fmla="*/ 144 w 173"/>
                  <a:gd name="T69" fmla="*/ 0 h 51"/>
                  <a:gd name="T70" fmla="*/ 144 w 173"/>
                  <a:gd name="T71" fmla="*/ 1 h 51"/>
                  <a:gd name="T72" fmla="*/ 150 w 173"/>
                  <a:gd name="T73" fmla="*/ 3 h 51"/>
                  <a:gd name="T74" fmla="*/ 150 w 173"/>
                  <a:gd name="T75" fmla="*/ 3 h 51"/>
                  <a:gd name="T76" fmla="*/ 152 w 173"/>
                  <a:gd name="T77" fmla="*/ 4 h 51"/>
                  <a:gd name="T78" fmla="*/ 153 w 173"/>
                  <a:gd name="T79" fmla="*/ 6 h 51"/>
                  <a:gd name="T80" fmla="*/ 155 w 173"/>
                  <a:gd name="T81" fmla="*/ 9 h 51"/>
                  <a:gd name="T82" fmla="*/ 156 w 173"/>
                  <a:gd name="T83" fmla="*/ 10 h 51"/>
                  <a:gd name="T84" fmla="*/ 159 w 173"/>
                  <a:gd name="T85" fmla="*/ 12 h 51"/>
                  <a:gd name="T86" fmla="*/ 164 w 173"/>
                  <a:gd name="T87" fmla="*/ 15 h 51"/>
                  <a:gd name="T88" fmla="*/ 166 w 173"/>
                  <a:gd name="T89" fmla="*/ 16 h 51"/>
                  <a:gd name="T90" fmla="*/ 173 w 173"/>
                  <a:gd name="T91" fmla="*/ 2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3" h="51">
                    <a:moveTo>
                      <a:pt x="0" y="51"/>
                    </a:move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5" y="47"/>
                    </a:lnTo>
                    <a:lnTo>
                      <a:pt x="5" y="47"/>
                    </a:lnTo>
                    <a:lnTo>
                      <a:pt x="5" y="45"/>
                    </a:lnTo>
                    <a:lnTo>
                      <a:pt x="6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1" y="39"/>
                    </a:lnTo>
                    <a:lnTo>
                      <a:pt x="14" y="39"/>
                    </a:lnTo>
                    <a:lnTo>
                      <a:pt x="20" y="36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9" y="33"/>
                    </a:lnTo>
                    <a:lnTo>
                      <a:pt x="29" y="30"/>
                    </a:lnTo>
                    <a:lnTo>
                      <a:pt x="32" y="27"/>
                    </a:lnTo>
                    <a:lnTo>
                      <a:pt x="33" y="26"/>
                    </a:lnTo>
                    <a:lnTo>
                      <a:pt x="35" y="24"/>
                    </a:lnTo>
                    <a:lnTo>
                      <a:pt x="37" y="24"/>
                    </a:lnTo>
                    <a:lnTo>
                      <a:pt x="37" y="23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3" y="19"/>
                    </a:lnTo>
                    <a:lnTo>
                      <a:pt x="44" y="19"/>
                    </a:lnTo>
                    <a:lnTo>
                      <a:pt x="46" y="19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50" y="16"/>
                    </a:lnTo>
                    <a:lnTo>
                      <a:pt x="55" y="16"/>
                    </a:lnTo>
                    <a:lnTo>
                      <a:pt x="62" y="15"/>
                    </a:lnTo>
                    <a:lnTo>
                      <a:pt x="65" y="15"/>
                    </a:lnTo>
                    <a:lnTo>
                      <a:pt x="68" y="13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6"/>
                    </a:lnTo>
                    <a:lnTo>
                      <a:pt x="94" y="6"/>
                    </a:lnTo>
                    <a:lnTo>
                      <a:pt x="96" y="6"/>
                    </a:lnTo>
                    <a:lnTo>
                      <a:pt x="96" y="6"/>
                    </a:lnTo>
                    <a:lnTo>
                      <a:pt x="103" y="7"/>
                    </a:lnTo>
                    <a:lnTo>
                      <a:pt x="108" y="7"/>
                    </a:lnTo>
                    <a:lnTo>
                      <a:pt x="109" y="7"/>
                    </a:lnTo>
                    <a:lnTo>
                      <a:pt x="111" y="9"/>
                    </a:lnTo>
                    <a:lnTo>
                      <a:pt x="111" y="9"/>
                    </a:lnTo>
                    <a:lnTo>
                      <a:pt x="111" y="9"/>
                    </a:lnTo>
                    <a:lnTo>
                      <a:pt x="117" y="9"/>
                    </a:lnTo>
                    <a:lnTo>
                      <a:pt x="117" y="9"/>
                    </a:lnTo>
                    <a:lnTo>
                      <a:pt x="120" y="10"/>
                    </a:lnTo>
                    <a:lnTo>
                      <a:pt x="123" y="10"/>
                    </a:lnTo>
                    <a:lnTo>
                      <a:pt x="125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29" y="7"/>
                    </a:lnTo>
                    <a:lnTo>
                      <a:pt x="134" y="4"/>
                    </a:lnTo>
                    <a:lnTo>
                      <a:pt x="135" y="4"/>
                    </a:lnTo>
                    <a:lnTo>
                      <a:pt x="137" y="3"/>
                    </a:lnTo>
                    <a:lnTo>
                      <a:pt x="137" y="3"/>
                    </a:lnTo>
                    <a:lnTo>
                      <a:pt x="137" y="3"/>
                    </a:lnTo>
                    <a:lnTo>
                      <a:pt x="140" y="1"/>
                    </a:lnTo>
                    <a:lnTo>
                      <a:pt x="140" y="0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4" y="1"/>
                    </a:lnTo>
                    <a:lnTo>
                      <a:pt x="147" y="1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3" y="6"/>
                    </a:lnTo>
                    <a:lnTo>
                      <a:pt x="153" y="6"/>
                    </a:lnTo>
                    <a:lnTo>
                      <a:pt x="155" y="9"/>
                    </a:lnTo>
                    <a:lnTo>
                      <a:pt x="155" y="9"/>
                    </a:lnTo>
                    <a:lnTo>
                      <a:pt x="156" y="10"/>
                    </a:lnTo>
                    <a:lnTo>
                      <a:pt x="159" y="12"/>
                    </a:lnTo>
                    <a:lnTo>
                      <a:pt x="159" y="12"/>
                    </a:lnTo>
                    <a:lnTo>
                      <a:pt x="162" y="15"/>
                    </a:lnTo>
                    <a:lnTo>
                      <a:pt x="164" y="15"/>
                    </a:lnTo>
                    <a:lnTo>
                      <a:pt x="166" y="16"/>
                    </a:lnTo>
                    <a:lnTo>
                      <a:pt x="166" y="16"/>
                    </a:lnTo>
                    <a:lnTo>
                      <a:pt x="170" y="18"/>
                    </a:lnTo>
                    <a:lnTo>
                      <a:pt x="173" y="21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8" name="Freeform 225">
                <a:extLst>
                  <a:ext uri="{FF2B5EF4-FFF2-40B4-BE49-F238E27FC236}">
                    <a16:creationId xmlns:a16="http://schemas.microsoft.com/office/drawing/2014/main" id="{8A32018D-65DF-F9C8-A512-F3CA3D179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790"/>
                <a:ext cx="87" cy="26"/>
              </a:xfrm>
              <a:custGeom>
                <a:avLst/>
                <a:gdLst>
                  <a:gd name="T0" fmla="*/ 2 w 173"/>
                  <a:gd name="T1" fmla="*/ 48 h 51"/>
                  <a:gd name="T2" fmla="*/ 2 w 173"/>
                  <a:gd name="T3" fmla="*/ 48 h 51"/>
                  <a:gd name="T4" fmla="*/ 5 w 173"/>
                  <a:gd name="T5" fmla="*/ 47 h 51"/>
                  <a:gd name="T6" fmla="*/ 5 w 173"/>
                  <a:gd name="T7" fmla="*/ 45 h 51"/>
                  <a:gd name="T8" fmla="*/ 8 w 173"/>
                  <a:gd name="T9" fmla="*/ 42 h 51"/>
                  <a:gd name="T10" fmla="*/ 11 w 173"/>
                  <a:gd name="T11" fmla="*/ 39 h 51"/>
                  <a:gd name="T12" fmla="*/ 20 w 173"/>
                  <a:gd name="T13" fmla="*/ 36 h 51"/>
                  <a:gd name="T14" fmla="*/ 24 w 173"/>
                  <a:gd name="T15" fmla="*/ 36 h 51"/>
                  <a:gd name="T16" fmla="*/ 26 w 173"/>
                  <a:gd name="T17" fmla="*/ 33 h 51"/>
                  <a:gd name="T18" fmla="*/ 29 w 173"/>
                  <a:gd name="T19" fmla="*/ 33 h 51"/>
                  <a:gd name="T20" fmla="*/ 32 w 173"/>
                  <a:gd name="T21" fmla="*/ 27 h 51"/>
                  <a:gd name="T22" fmla="*/ 35 w 173"/>
                  <a:gd name="T23" fmla="*/ 24 h 51"/>
                  <a:gd name="T24" fmla="*/ 37 w 173"/>
                  <a:gd name="T25" fmla="*/ 23 h 51"/>
                  <a:gd name="T26" fmla="*/ 40 w 173"/>
                  <a:gd name="T27" fmla="*/ 21 h 51"/>
                  <a:gd name="T28" fmla="*/ 43 w 173"/>
                  <a:gd name="T29" fmla="*/ 19 h 51"/>
                  <a:gd name="T30" fmla="*/ 46 w 173"/>
                  <a:gd name="T31" fmla="*/ 19 h 51"/>
                  <a:gd name="T32" fmla="*/ 47 w 173"/>
                  <a:gd name="T33" fmla="*/ 18 h 51"/>
                  <a:gd name="T34" fmla="*/ 50 w 173"/>
                  <a:gd name="T35" fmla="*/ 18 h 51"/>
                  <a:gd name="T36" fmla="*/ 50 w 173"/>
                  <a:gd name="T37" fmla="*/ 16 h 51"/>
                  <a:gd name="T38" fmla="*/ 62 w 173"/>
                  <a:gd name="T39" fmla="*/ 15 h 51"/>
                  <a:gd name="T40" fmla="*/ 68 w 173"/>
                  <a:gd name="T41" fmla="*/ 13 h 51"/>
                  <a:gd name="T42" fmla="*/ 87 w 173"/>
                  <a:gd name="T43" fmla="*/ 7 h 51"/>
                  <a:gd name="T44" fmla="*/ 94 w 173"/>
                  <a:gd name="T45" fmla="*/ 6 h 51"/>
                  <a:gd name="T46" fmla="*/ 96 w 173"/>
                  <a:gd name="T47" fmla="*/ 6 h 51"/>
                  <a:gd name="T48" fmla="*/ 108 w 173"/>
                  <a:gd name="T49" fmla="*/ 7 h 51"/>
                  <a:gd name="T50" fmla="*/ 111 w 173"/>
                  <a:gd name="T51" fmla="*/ 9 h 51"/>
                  <a:gd name="T52" fmla="*/ 111 w 173"/>
                  <a:gd name="T53" fmla="*/ 9 h 51"/>
                  <a:gd name="T54" fmla="*/ 117 w 173"/>
                  <a:gd name="T55" fmla="*/ 9 h 51"/>
                  <a:gd name="T56" fmla="*/ 123 w 173"/>
                  <a:gd name="T57" fmla="*/ 10 h 51"/>
                  <a:gd name="T58" fmla="*/ 128 w 173"/>
                  <a:gd name="T59" fmla="*/ 9 h 51"/>
                  <a:gd name="T60" fmla="*/ 129 w 173"/>
                  <a:gd name="T61" fmla="*/ 7 h 51"/>
                  <a:gd name="T62" fmla="*/ 135 w 173"/>
                  <a:gd name="T63" fmla="*/ 4 h 51"/>
                  <a:gd name="T64" fmla="*/ 137 w 173"/>
                  <a:gd name="T65" fmla="*/ 3 h 51"/>
                  <a:gd name="T66" fmla="*/ 140 w 173"/>
                  <a:gd name="T67" fmla="*/ 1 h 51"/>
                  <a:gd name="T68" fmla="*/ 144 w 173"/>
                  <a:gd name="T69" fmla="*/ 0 h 51"/>
                  <a:gd name="T70" fmla="*/ 144 w 173"/>
                  <a:gd name="T71" fmla="*/ 1 h 51"/>
                  <a:gd name="T72" fmla="*/ 150 w 173"/>
                  <a:gd name="T73" fmla="*/ 3 h 51"/>
                  <a:gd name="T74" fmla="*/ 150 w 173"/>
                  <a:gd name="T75" fmla="*/ 3 h 51"/>
                  <a:gd name="T76" fmla="*/ 152 w 173"/>
                  <a:gd name="T77" fmla="*/ 4 h 51"/>
                  <a:gd name="T78" fmla="*/ 153 w 173"/>
                  <a:gd name="T79" fmla="*/ 6 h 51"/>
                  <a:gd name="T80" fmla="*/ 155 w 173"/>
                  <a:gd name="T81" fmla="*/ 9 h 51"/>
                  <a:gd name="T82" fmla="*/ 156 w 173"/>
                  <a:gd name="T83" fmla="*/ 10 h 51"/>
                  <a:gd name="T84" fmla="*/ 159 w 173"/>
                  <a:gd name="T85" fmla="*/ 12 h 51"/>
                  <a:gd name="T86" fmla="*/ 164 w 173"/>
                  <a:gd name="T87" fmla="*/ 15 h 51"/>
                  <a:gd name="T88" fmla="*/ 166 w 173"/>
                  <a:gd name="T89" fmla="*/ 16 h 51"/>
                  <a:gd name="T90" fmla="*/ 173 w 173"/>
                  <a:gd name="T91" fmla="*/ 2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3" h="51">
                    <a:moveTo>
                      <a:pt x="0" y="51"/>
                    </a:move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5" y="47"/>
                    </a:lnTo>
                    <a:lnTo>
                      <a:pt x="5" y="47"/>
                    </a:lnTo>
                    <a:lnTo>
                      <a:pt x="5" y="45"/>
                    </a:lnTo>
                    <a:lnTo>
                      <a:pt x="6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1" y="39"/>
                    </a:lnTo>
                    <a:lnTo>
                      <a:pt x="14" y="39"/>
                    </a:lnTo>
                    <a:lnTo>
                      <a:pt x="20" y="36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9" y="33"/>
                    </a:lnTo>
                    <a:lnTo>
                      <a:pt x="29" y="30"/>
                    </a:lnTo>
                    <a:lnTo>
                      <a:pt x="32" y="27"/>
                    </a:lnTo>
                    <a:lnTo>
                      <a:pt x="33" y="26"/>
                    </a:lnTo>
                    <a:lnTo>
                      <a:pt x="35" y="24"/>
                    </a:lnTo>
                    <a:lnTo>
                      <a:pt x="37" y="24"/>
                    </a:lnTo>
                    <a:lnTo>
                      <a:pt x="37" y="23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3" y="19"/>
                    </a:lnTo>
                    <a:lnTo>
                      <a:pt x="44" y="19"/>
                    </a:lnTo>
                    <a:lnTo>
                      <a:pt x="46" y="19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50" y="16"/>
                    </a:lnTo>
                    <a:lnTo>
                      <a:pt x="55" y="16"/>
                    </a:lnTo>
                    <a:lnTo>
                      <a:pt x="62" y="15"/>
                    </a:lnTo>
                    <a:lnTo>
                      <a:pt x="65" y="15"/>
                    </a:lnTo>
                    <a:lnTo>
                      <a:pt x="68" y="13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6"/>
                    </a:lnTo>
                    <a:lnTo>
                      <a:pt x="94" y="6"/>
                    </a:lnTo>
                    <a:lnTo>
                      <a:pt x="96" y="6"/>
                    </a:lnTo>
                    <a:lnTo>
                      <a:pt x="96" y="6"/>
                    </a:lnTo>
                    <a:lnTo>
                      <a:pt x="103" y="7"/>
                    </a:lnTo>
                    <a:lnTo>
                      <a:pt x="108" y="7"/>
                    </a:lnTo>
                    <a:lnTo>
                      <a:pt x="109" y="7"/>
                    </a:lnTo>
                    <a:lnTo>
                      <a:pt x="111" y="9"/>
                    </a:lnTo>
                    <a:lnTo>
                      <a:pt x="111" y="9"/>
                    </a:lnTo>
                    <a:lnTo>
                      <a:pt x="111" y="9"/>
                    </a:lnTo>
                    <a:lnTo>
                      <a:pt x="117" y="9"/>
                    </a:lnTo>
                    <a:lnTo>
                      <a:pt x="117" y="9"/>
                    </a:lnTo>
                    <a:lnTo>
                      <a:pt x="120" y="10"/>
                    </a:lnTo>
                    <a:lnTo>
                      <a:pt x="123" y="10"/>
                    </a:lnTo>
                    <a:lnTo>
                      <a:pt x="125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29" y="7"/>
                    </a:lnTo>
                    <a:lnTo>
                      <a:pt x="134" y="4"/>
                    </a:lnTo>
                    <a:lnTo>
                      <a:pt x="135" y="4"/>
                    </a:lnTo>
                    <a:lnTo>
                      <a:pt x="137" y="3"/>
                    </a:lnTo>
                    <a:lnTo>
                      <a:pt x="137" y="3"/>
                    </a:lnTo>
                    <a:lnTo>
                      <a:pt x="137" y="3"/>
                    </a:lnTo>
                    <a:lnTo>
                      <a:pt x="140" y="1"/>
                    </a:lnTo>
                    <a:lnTo>
                      <a:pt x="140" y="0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4" y="1"/>
                    </a:lnTo>
                    <a:lnTo>
                      <a:pt x="147" y="1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3" y="6"/>
                    </a:lnTo>
                    <a:lnTo>
                      <a:pt x="153" y="6"/>
                    </a:lnTo>
                    <a:lnTo>
                      <a:pt x="155" y="9"/>
                    </a:lnTo>
                    <a:lnTo>
                      <a:pt x="155" y="9"/>
                    </a:lnTo>
                    <a:lnTo>
                      <a:pt x="156" y="10"/>
                    </a:lnTo>
                    <a:lnTo>
                      <a:pt x="159" y="12"/>
                    </a:lnTo>
                    <a:lnTo>
                      <a:pt x="159" y="12"/>
                    </a:lnTo>
                    <a:lnTo>
                      <a:pt x="162" y="15"/>
                    </a:lnTo>
                    <a:lnTo>
                      <a:pt x="164" y="15"/>
                    </a:lnTo>
                    <a:lnTo>
                      <a:pt x="166" y="16"/>
                    </a:lnTo>
                    <a:lnTo>
                      <a:pt x="166" y="16"/>
                    </a:lnTo>
                    <a:lnTo>
                      <a:pt x="170" y="18"/>
                    </a:lnTo>
                    <a:lnTo>
                      <a:pt x="173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9" name="Freeform 226">
                <a:extLst>
                  <a:ext uri="{FF2B5EF4-FFF2-40B4-BE49-F238E27FC236}">
                    <a16:creationId xmlns:a16="http://schemas.microsoft.com/office/drawing/2014/main" id="{2949B684-2C57-7614-F315-6C9502C74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802"/>
                <a:ext cx="40" cy="109"/>
              </a:xfrm>
              <a:custGeom>
                <a:avLst/>
                <a:gdLst>
                  <a:gd name="T0" fmla="*/ 41 w 81"/>
                  <a:gd name="T1" fmla="*/ 218 h 218"/>
                  <a:gd name="T2" fmla="*/ 40 w 81"/>
                  <a:gd name="T3" fmla="*/ 205 h 218"/>
                  <a:gd name="T4" fmla="*/ 37 w 81"/>
                  <a:gd name="T5" fmla="*/ 199 h 218"/>
                  <a:gd name="T6" fmla="*/ 38 w 81"/>
                  <a:gd name="T7" fmla="*/ 193 h 218"/>
                  <a:gd name="T8" fmla="*/ 32 w 81"/>
                  <a:gd name="T9" fmla="*/ 186 h 218"/>
                  <a:gd name="T10" fmla="*/ 28 w 81"/>
                  <a:gd name="T11" fmla="*/ 179 h 218"/>
                  <a:gd name="T12" fmla="*/ 25 w 81"/>
                  <a:gd name="T13" fmla="*/ 174 h 218"/>
                  <a:gd name="T14" fmla="*/ 25 w 81"/>
                  <a:gd name="T15" fmla="*/ 162 h 218"/>
                  <a:gd name="T16" fmla="*/ 22 w 81"/>
                  <a:gd name="T17" fmla="*/ 159 h 218"/>
                  <a:gd name="T18" fmla="*/ 19 w 81"/>
                  <a:gd name="T19" fmla="*/ 151 h 218"/>
                  <a:gd name="T20" fmla="*/ 14 w 81"/>
                  <a:gd name="T21" fmla="*/ 150 h 218"/>
                  <a:gd name="T22" fmla="*/ 11 w 81"/>
                  <a:gd name="T23" fmla="*/ 147 h 218"/>
                  <a:gd name="T24" fmla="*/ 13 w 81"/>
                  <a:gd name="T25" fmla="*/ 141 h 218"/>
                  <a:gd name="T26" fmla="*/ 8 w 81"/>
                  <a:gd name="T27" fmla="*/ 138 h 218"/>
                  <a:gd name="T28" fmla="*/ 7 w 81"/>
                  <a:gd name="T29" fmla="*/ 133 h 218"/>
                  <a:gd name="T30" fmla="*/ 7 w 81"/>
                  <a:gd name="T31" fmla="*/ 126 h 218"/>
                  <a:gd name="T32" fmla="*/ 3 w 81"/>
                  <a:gd name="T33" fmla="*/ 123 h 218"/>
                  <a:gd name="T34" fmla="*/ 0 w 81"/>
                  <a:gd name="T35" fmla="*/ 118 h 218"/>
                  <a:gd name="T36" fmla="*/ 2 w 81"/>
                  <a:gd name="T37" fmla="*/ 113 h 218"/>
                  <a:gd name="T38" fmla="*/ 5 w 81"/>
                  <a:gd name="T39" fmla="*/ 103 h 218"/>
                  <a:gd name="T40" fmla="*/ 7 w 81"/>
                  <a:gd name="T41" fmla="*/ 95 h 218"/>
                  <a:gd name="T42" fmla="*/ 3 w 81"/>
                  <a:gd name="T43" fmla="*/ 92 h 218"/>
                  <a:gd name="T44" fmla="*/ 5 w 81"/>
                  <a:gd name="T45" fmla="*/ 88 h 218"/>
                  <a:gd name="T46" fmla="*/ 11 w 81"/>
                  <a:gd name="T47" fmla="*/ 83 h 218"/>
                  <a:gd name="T48" fmla="*/ 11 w 81"/>
                  <a:gd name="T49" fmla="*/ 79 h 218"/>
                  <a:gd name="T50" fmla="*/ 13 w 81"/>
                  <a:gd name="T51" fmla="*/ 71 h 218"/>
                  <a:gd name="T52" fmla="*/ 20 w 81"/>
                  <a:gd name="T53" fmla="*/ 69 h 218"/>
                  <a:gd name="T54" fmla="*/ 26 w 81"/>
                  <a:gd name="T55" fmla="*/ 63 h 218"/>
                  <a:gd name="T56" fmla="*/ 28 w 81"/>
                  <a:gd name="T57" fmla="*/ 57 h 218"/>
                  <a:gd name="T58" fmla="*/ 34 w 81"/>
                  <a:gd name="T59" fmla="*/ 54 h 218"/>
                  <a:gd name="T60" fmla="*/ 40 w 81"/>
                  <a:gd name="T61" fmla="*/ 50 h 218"/>
                  <a:gd name="T62" fmla="*/ 43 w 81"/>
                  <a:gd name="T63" fmla="*/ 34 h 218"/>
                  <a:gd name="T64" fmla="*/ 51 w 81"/>
                  <a:gd name="T65" fmla="*/ 34 h 218"/>
                  <a:gd name="T66" fmla="*/ 54 w 81"/>
                  <a:gd name="T67" fmla="*/ 33 h 218"/>
                  <a:gd name="T68" fmla="*/ 52 w 81"/>
                  <a:gd name="T69" fmla="*/ 25 h 218"/>
                  <a:gd name="T70" fmla="*/ 54 w 81"/>
                  <a:gd name="T71" fmla="*/ 16 h 218"/>
                  <a:gd name="T72" fmla="*/ 60 w 81"/>
                  <a:gd name="T73" fmla="*/ 6 h 218"/>
                  <a:gd name="T74" fmla="*/ 60 w 81"/>
                  <a:gd name="T75" fmla="*/ 1 h 218"/>
                  <a:gd name="T76" fmla="*/ 64 w 81"/>
                  <a:gd name="T77" fmla="*/ 0 h 218"/>
                  <a:gd name="T78" fmla="*/ 81 w 81"/>
                  <a:gd name="T79" fmla="*/ 3 h 218"/>
                  <a:gd name="T80" fmla="*/ 41 w 81"/>
                  <a:gd name="T81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1" h="218">
                    <a:moveTo>
                      <a:pt x="41" y="218"/>
                    </a:moveTo>
                    <a:lnTo>
                      <a:pt x="40" y="205"/>
                    </a:lnTo>
                    <a:lnTo>
                      <a:pt x="37" y="199"/>
                    </a:lnTo>
                    <a:lnTo>
                      <a:pt x="38" y="193"/>
                    </a:lnTo>
                    <a:lnTo>
                      <a:pt x="32" y="186"/>
                    </a:lnTo>
                    <a:lnTo>
                      <a:pt x="28" y="179"/>
                    </a:lnTo>
                    <a:lnTo>
                      <a:pt x="25" y="174"/>
                    </a:lnTo>
                    <a:lnTo>
                      <a:pt x="25" y="162"/>
                    </a:lnTo>
                    <a:lnTo>
                      <a:pt x="22" y="159"/>
                    </a:lnTo>
                    <a:lnTo>
                      <a:pt x="19" y="151"/>
                    </a:lnTo>
                    <a:lnTo>
                      <a:pt x="14" y="150"/>
                    </a:lnTo>
                    <a:lnTo>
                      <a:pt x="11" y="147"/>
                    </a:lnTo>
                    <a:lnTo>
                      <a:pt x="13" y="141"/>
                    </a:lnTo>
                    <a:lnTo>
                      <a:pt x="8" y="138"/>
                    </a:lnTo>
                    <a:lnTo>
                      <a:pt x="7" y="133"/>
                    </a:lnTo>
                    <a:lnTo>
                      <a:pt x="7" y="126"/>
                    </a:lnTo>
                    <a:lnTo>
                      <a:pt x="3" y="123"/>
                    </a:lnTo>
                    <a:lnTo>
                      <a:pt x="0" y="118"/>
                    </a:lnTo>
                    <a:lnTo>
                      <a:pt x="2" y="113"/>
                    </a:lnTo>
                    <a:lnTo>
                      <a:pt x="5" y="103"/>
                    </a:lnTo>
                    <a:lnTo>
                      <a:pt x="7" y="95"/>
                    </a:lnTo>
                    <a:lnTo>
                      <a:pt x="3" y="92"/>
                    </a:lnTo>
                    <a:lnTo>
                      <a:pt x="5" y="88"/>
                    </a:lnTo>
                    <a:lnTo>
                      <a:pt x="11" y="83"/>
                    </a:lnTo>
                    <a:lnTo>
                      <a:pt x="11" y="79"/>
                    </a:lnTo>
                    <a:lnTo>
                      <a:pt x="13" y="71"/>
                    </a:lnTo>
                    <a:lnTo>
                      <a:pt x="20" y="69"/>
                    </a:lnTo>
                    <a:lnTo>
                      <a:pt x="26" y="63"/>
                    </a:lnTo>
                    <a:lnTo>
                      <a:pt x="28" y="57"/>
                    </a:lnTo>
                    <a:lnTo>
                      <a:pt x="34" y="54"/>
                    </a:lnTo>
                    <a:lnTo>
                      <a:pt x="40" y="50"/>
                    </a:lnTo>
                    <a:lnTo>
                      <a:pt x="43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2" y="25"/>
                    </a:lnTo>
                    <a:lnTo>
                      <a:pt x="54" y="16"/>
                    </a:lnTo>
                    <a:lnTo>
                      <a:pt x="60" y="6"/>
                    </a:lnTo>
                    <a:lnTo>
                      <a:pt x="60" y="1"/>
                    </a:lnTo>
                    <a:lnTo>
                      <a:pt x="64" y="0"/>
                    </a:lnTo>
                    <a:lnTo>
                      <a:pt x="81" y="3"/>
                    </a:lnTo>
                    <a:lnTo>
                      <a:pt x="41" y="2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0" name="Freeform 227">
                <a:extLst>
                  <a:ext uri="{FF2B5EF4-FFF2-40B4-BE49-F238E27FC236}">
                    <a16:creationId xmlns:a16="http://schemas.microsoft.com/office/drawing/2014/main" id="{01FC2567-BCF1-78A3-D8F9-F7FEDAF9E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802"/>
                <a:ext cx="40" cy="109"/>
              </a:xfrm>
              <a:custGeom>
                <a:avLst/>
                <a:gdLst>
                  <a:gd name="T0" fmla="*/ 41 w 81"/>
                  <a:gd name="T1" fmla="*/ 218 h 218"/>
                  <a:gd name="T2" fmla="*/ 40 w 81"/>
                  <a:gd name="T3" fmla="*/ 205 h 218"/>
                  <a:gd name="T4" fmla="*/ 37 w 81"/>
                  <a:gd name="T5" fmla="*/ 199 h 218"/>
                  <a:gd name="T6" fmla="*/ 38 w 81"/>
                  <a:gd name="T7" fmla="*/ 193 h 218"/>
                  <a:gd name="T8" fmla="*/ 32 w 81"/>
                  <a:gd name="T9" fmla="*/ 186 h 218"/>
                  <a:gd name="T10" fmla="*/ 28 w 81"/>
                  <a:gd name="T11" fmla="*/ 179 h 218"/>
                  <a:gd name="T12" fmla="*/ 25 w 81"/>
                  <a:gd name="T13" fmla="*/ 174 h 218"/>
                  <a:gd name="T14" fmla="*/ 25 w 81"/>
                  <a:gd name="T15" fmla="*/ 162 h 218"/>
                  <a:gd name="T16" fmla="*/ 22 w 81"/>
                  <a:gd name="T17" fmla="*/ 159 h 218"/>
                  <a:gd name="T18" fmla="*/ 19 w 81"/>
                  <a:gd name="T19" fmla="*/ 151 h 218"/>
                  <a:gd name="T20" fmla="*/ 14 w 81"/>
                  <a:gd name="T21" fmla="*/ 150 h 218"/>
                  <a:gd name="T22" fmla="*/ 11 w 81"/>
                  <a:gd name="T23" fmla="*/ 147 h 218"/>
                  <a:gd name="T24" fmla="*/ 13 w 81"/>
                  <a:gd name="T25" fmla="*/ 141 h 218"/>
                  <a:gd name="T26" fmla="*/ 8 w 81"/>
                  <a:gd name="T27" fmla="*/ 138 h 218"/>
                  <a:gd name="T28" fmla="*/ 7 w 81"/>
                  <a:gd name="T29" fmla="*/ 133 h 218"/>
                  <a:gd name="T30" fmla="*/ 7 w 81"/>
                  <a:gd name="T31" fmla="*/ 126 h 218"/>
                  <a:gd name="T32" fmla="*/ 3 w 81"/>
                  <a:gd name="T33" fmla="*/ 123 h 218"/>
                  <a:gd name="T34" fmla="*/ 0 w 81"/>
                  <a:gd name="T35" fmla="*/ 118 h 218"/>
                  <a:gd name="T36" fmla="*/ 2 w 81"/>
                  <a:gd name="T37" fmla="*/ 113 h 218"/>
                  <a:gd name="T38" fmla="*/ 5 w 81"/>
                  <a:gd name="T39" fmla="*/ 103 h 218"/>
                  <a:gd name="T40" fmla="*/ 7 w 81"/>
                  <a:gd name="T41" fmla="*/ 95 h 218"/>
                  <a:gd name="T42" fmla="*/ 3 w 81"/>
                  <a:gd name="T43" fmla="*/ 92 h 218"/>
                  <a:gd name="T44" fmla="*/ 5 w 81"/>
                  <a:gd name="T45" fmla="*/ 88 h 218"/>
                  <a:gd name="T46" fmla="*/ 11 w 81"/>
                  <a:gd name="T47" fmla="*/ 83 h 218"/>
                  <a:gd name="T48" fmla="*/ 11 w 81"/>
                  <a:gd name="T49" fmla="*/ 79 h 218"/>
                  <a:gd name="T50" fmla="*/ 13 w 81"/>
                  <a:gd name="T51" fmla="*/ 71 h 218"/>
                  <a:gd name="T52" fmla="*/ 20 w 81"/>
                  <a:gd name="T53" fmla="*/ 69 h 218"/>
                  <a:gd name="T54" fmla="*/ 26 w 81"/>
                  <a:gd name="T55" fmla="*/ 63 h 218"/>
                  <a:gd name="T56" fmla="*/ 28 w 81"/>
                  <a:gd name="T57" fmla="*/ 57 h 218"/>
                  <a:gd name="T58" fmla="*/ 34 w 81"/>
                  <a:gd name="T59" fmla="*/ 54 h 218"/>
                  <a:gd name="T60" fmla="*/ 40 w 81"/>
                  <a:gd name="T61" fmla="*/ 50 h 218"/>
                  <a:gd name="T62" fmla="*/ 43 w 81"/>
                  <a:gd name="T63" fmla="*/ 34 h 218"/>
                  <a:gd name="T64" fmla="*/ 51 w 81"/>
                  <a:gd name="T65" fmla="*/ 34 h 218"/>
                  <a:gd name="T66" fmla="*/ 54 w 81"/>
                  <a:gd name="T67" fmla="*/ 33 h 218"/>
                  <a:gd name="T68" fmla="*/ 52 w 81"/>
                  <a:gd name="T69" fmla="*/ 25 h 218"/>
                  <a:gd name="T70" fmla="*/ 54 w 81"/>
                  <a:gd name="T71" fmla="*/ 16 h 218"/>
                  <a:gd name="T72" fmla="*/ 60 w 81"/>
                  <a:gd name="T73" fmla="*/ 6 h 218"/>
                  <a:gd name="T74" fmla="*/ 60 w 81"/>
                  <a:gd name="T75" fmla="*/ 1 h 218"/>
                  <a:gd name="T76" fmla="*/ 64 w 81"/>
                  <a:gd name="T77" fmla="*/ 0 h 218"/>
                  <a:gd name="T78" fmla="*/ 81 w 81"/>
                  <a:gd name="T79" fmla="*/ 3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1" h="218">
                    <a:moveTo>
                      <a:pt x="41" y="218"/>
                    </a:moveTo>
                    <a:lnTo>
                      <a:pt x="40" y="205"/>
                    </a:lnTo>
                    <a:lnTo>
                      <a:pt x="37" y="199"/>
                    </a:lnTo>
                    <a:lnTo>
                      <a:pt x="38" y="193"/>
                    </a:lnTo>
                    <a:lnTo>
                      <a:pt x="32" y="186"/>
                    </a:lnTo>
                    <a:lnTo>
                      <a:pt x="28" y="179"/>
                    </a:lnTo>
                    <a:lnTo>
                      <a:pt x="25" y="174"/>
                    </a:lnTo>
                    <a:lnTo>
                      <a:pt x="25" y="162"/>
                    </a:lnTo>
                    <a:lnTo>
                      <a:pt x="22" y="159"/>
                    </a:lnTo>
                    <a:lnTo>
                      <a:pt x="19" y="151"/>
                    </a:lnTo>
                    <a:lnTo>
                      <a:pt x="14" y="150"/>
                    </a:lnTo>
                    <a:lnTo>
                      <a:pt x="11" y="147"/>
                    </a:lnTo>
                    <a:lnTo>
                      <a:pt x="13" y="141"/>
                    </a:lnTo>
                    <a:lnTo>
                      <a:pt x="8" y="138"/>
                    </a:lnTo>
                    <a:lnTo>
                      <a:pt x="7" y="133"/>
                    </a:lnTo>
                    <a:lnTo>
                      <a:pt x="7" y="126"/>
                    </a:lnTo>
                    <a:lnTo>
                      <a:pt x="3" y="123"/>
                    </a:lnTo>
                    <a:lnTo>
                      <a:pt x="0" y="118"/>
                    </a:lnTo>
                    <a:lnTo>
                      <a:pt x="2" y="113"/>
                    </a:lnTo>
                    <a:lnTo>
                      <a:pt x="5" y="103"/>
                    </a:lnTo>
                    <a:lnTo>
                      <a:pt x="7" y="95"/>
                    </a:lnTo>
                    <a:lnTo>
                      <a:pt x="3" y="92"/>
                    </a:lnTo>
                    <a:lnTo>
                      <a:pt x="5" y="88"/>
                    </a:lnTo>
                    <a:lnTo>
                      <a:pt x="11" y="83"/>
                    </a:lnTo>
                    <a:lnTo>
                      <a:pt x="11" y="79"/>
                    </a:lnTo>
                    <a:lnTo>
                      <a:pt x="13" y="71"/>
                    </a:lnTo>
                    <a:lnTo>
                      <a:pt x="20" y="69"/>
                    </a:lnTo>
                    <a:lnTo>
                      <a:pt x="26" y="63"/>
                    </a:lnTo>
                    <a:lnTo>
                      <a:pt x="28" y="57"/>
                    </a:lnTo>
                    <a:lnTo>
                      <a:pt x="34" y="54"/>
                    </a:lnTo>
                    <a:lnTo>
                      <a:pt x="40" y="50"/>
                    </a:lnTo>
                    <a:lnTo>
                      <a:pt x="43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2" y="25"/>
                    </a:lnTo>
                    <a:lnTo>
                      <a:pt x="54" y="16"/>
                    </a:lnTo>
                    <a:lnTo>
                      <a:pt x="60" y="6"/>
                    </a:lnTo>
                    <a:lnTo>
                      <a:pt x="60" y="1"/>
                    </a:lnTo>
                    <a:lnTo>
                      <a:pt x="64" y="0"/>
                    </a:lnTo>
                    <a:lnTo>
                      <a:pt x="81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1" name="Freeform 228">
                <a:extLst>
                  <a:ext uri="{FF2B5EF4-FFF2-40B4-BE49-F238E27FC236}">
                    <a16:creationId xmlns:a16="http://schemas.microsoft.com/office/drawing/2014/main" id="{73A9A459-4099-ADC1-8AB1-6DAF408D3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3816"/>
                <a:ext cx="42" cy="32"/>
              </a:xfrm>
              <a:custGeom>
                <a:avLst/>
                <a:gdLst>
                  <a:gd name="T0" fmla="*/ 5 w 85"/>
                  <a:gd name="T1" fmla="*/ 63 h 64"/>
                  <a:gd name="T2" fmla="*/ 8 w 85"/>
                  <a:gd name="T3" fmla="*/ 63 h 64"/>
                  <a:gd name="T4" fmla="*/ 11 w 85"/>
                  <a:gd name="T5" fmla="*/ 60 h 64"/>
                  <a:gd name="T6" fmla="*/ 14 w 85"/>
                  <a:gd name="T7" fmla="*/ 58 h 64"/>
                  <a:gd name="T8" fmla="*/ 17 w 85"/>
                  <a:gd name="T9" fmla="*/ 55 h 64"/>
                  <a:gd name="T10" fmla="*/ 21 w 85"/>
                  <a:gd name="T11" fmla="*/ 55 h 64"/>
                  <a:gd name="T12" fmla="*/ 23 w 85"/>
                  <a:gd name="T13" fmla="*/ 55 h 64"/>
                  <a:gd name="T14" fmla="*/ 24 w 85"/>
                  <a:gd name="T15" fmla="*/ 54 h 64"/>
                  <a:gd name="T16" fmla="*/ 29 w 85"/>
                  <a:gd name="T17" fmla="*/ 49 h 64"/>
                  <a:gd name="T18" fmla="*/ 30 w 85"/>
                  <a:gd name="T19" fmla="*/ 47 h 64"/>
                  <a:gd name="T20" fmla="*/ 34 w 85"/>
                  <a:gd name="T21" fmla="*/ 46 h 64"/>
                  <a:gd name="T22" fmla="*/ 37 w 85"/>
                  <a:gd name="T23" fmla="*/ 37 h 64"/>
                  <a:gd name="T24" fmla="*/ 38 w 85"/>
                  <a:gd name="T25" fmla="*/ 34 h 64"/>
                  <a:gd name="T26" fmla="*/ 41 w 85"/>
                  <a:gd name="T27" fmla="*/ 31 h 64"/>
                  <a:gd name="T28" fmla="*/ 44 w 85"/>
                  <a:gd name="T29" fmla="*/ 31 h 64"/>
                  <a:gd name="T30" fmla="*/ 47 w 85"/>
                  <a:gd name="T31" fmla="*/ 28 h 64"/>
                  <a:gd name="T32" fmla="*/ 52 w 85"/>
                  <a:gd name="T33" fmla="*/ 25 h 64"/>
                  <a:gd name="T34" fmla="*/ 53 w 85"/>
                  <a:gd name="T35" fmla="*/ 25 h 64"/>
                  <a:gd name="T36" fmla="*/ 55 w 85"/>
                  <a:gd name="T37" fmla="*/ 25 h 64"/>
                  <a:gd name="T38" fmla="*/ 58 w 85"/>
                  <a:gd name="T39" fmla="*/ 23 h 64"/>
                  <a:gd name="T40" fmla="*/ 59 w 85"/>
                  <a:gd name="T41" fmla="*/ 22 h 64"/>
                  <a:gd name="T42" fmla="*/ 59 w 85"/>
                  <a:gd name="T43" fmla="*/ 20 h 64"/>
                  <a:gd name="T44" fmla="*/ 61 w 85"/>
                  <a:gd name="T45" fmla="*/ 22 h 64"/>
                  <a:gd name="T46" fmla="*/ 62 w 85"/>
                  <a:gd name="T47" fmla="*/ 20 h 64"/>
                  <a:gd name="T48" fmla="*/ 65 w 85"/>
                  <a:gd name="T49" fmla="*/ 16 h 64"/>
                  <a:gd name="T50" fmla="*/ 65 w 85"/>
                  <a:gd name="T51" fmla="*/ 14 h 64"/>
                  <a:gd name="T52" fmla="*/ 67 w 85"/>
                  <a:gd name="T53" fmla="*/ 14 h 64"/>
                  <a:gd name="T54" fmla="*/ 68 w 85"/>
                  <a:gd name="T55" fmla="*/ 13 h 64"/>
                  <a:gd name="T56" fmla="*/ 70 w 85"/>
                  <a:gd name="T57" fmla="*/ 9 h 64"/>
                  <a:gd name="T58" fmla="*/ 71 w 85"/>
                  <a:gd name="T59" fmla="*/ 8 h 64"/>
                  <a:gd name="T60" fmla="*/ 73 w 85"/>
                  <a:gd name="T61" fmla="*/ 5 h 64"/>
                  <a:gd name="T62" fmla="*/ 74 w 85"/>
                  <a:gd name="T63" fmla="*/ 3 h 64"/>
                  <a:gd name="T64" fmla="*/ 81 w 85"/>
                  <a:gd name="T65" fmla="*/ 0 h 64"/>
                  <a:gd name="T66" fmla="*/ 0 w 85"/>
                  <a:gd name="T6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5" h="64">
                    <a:moveTo>
                      <a:pt x="0" y="64"/>
                    </a:moveTo>
                    <a:lnTo>
                      <a:pt x="5" y="63"/>
                    </a:lnTo>
                    <a:lnTo>
                      <a:pt x="6" y="63"/>
                    </a:lnTo>
                    <a:lnTo>
                      <a:pt x="8" y="63"/>
                    </a:lnTo>
                    <a:lnTo>
                      <a:pt x="11" y="61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14" y="58"/>
                    </a:lnTo>
                    <a:lnTo>
                      <a:pt x="15" y="57"/>
                    </a:lnTo>
                    <a:lnTo>
                      <a:pt x="17" y="55"/>
                    </a:lnTo>
                    <a:lnTo>
                      <a:pt x="20" y="55"/>
                    </a:lnTo>
                    <a:lnTo>
                      <a:pt x="21" y="55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4" y="54"/>
                    </a:lnTo>
                    <a:lnTo>
                      <a:pt x="24" y="54"/>
                    </a:lnTo>
                    <a:lnTo>
                      <a:pt x="29" y="51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4" y="46"/>
                    </a:lnTo>
                    <a:lnTo>
                      <a:pt x="35" y="43"/>
                    </a:lnTo>
                    <a:lnTo>
                      <a:pt x="37" y="37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41" y="32"/>
                    </a:lnTo>
                    <a:lnTo>
                      <a:pt x="41" y="31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7" y="29"/>
                    </a:lnTo>
                    <a:lnTo>
                      <a:pt x="47" y="28"/>
                    </a:lnTo>
                    <a:lnTo>
                      <a:pt x="49" y="28"/>
                    </a:lnTo>
                    <a:lnTo>
                      <a:pt x="52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5" y="25"/>
                    </a:lnTo>
                    <a:lnTo>
                      <a:pt x="56" y="25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2"/>
                    </a:lnTo>
                    <a:lnTo>
                      <a:pt x="59" y="22"/>
                    </a:lnTo>
                    <a:lnTo>
                      <a:pt x="59" y="20"/>
                    </a:lnTo>
                    <a:lnTo>
                      <a:pt x="61" y="20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0"/>
                    </a:lnTo>
                    <a:lnTo>
                      <a:pt x="64" y="17"/>
                    </a:lnTo>
                    <a:lnTo>
                      <a:pt x="65" y="16"/>
                    </a:lnTo>
                    <a:lnTo>
                      <a:pt x="65" y="16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1"/>
                    </a:lnTo>
                    <a:lnTo>
                      <a:pt x="70" y="9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1" y="6"/>
                    </a:lnTo>
                    <a:lnTo>
                      <a:pt x="73" y="5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8" y="0"/>
                    </a:lnTo>
                    <a:lnTo>
                      <a:pt x="81" y="0"/>
                    </a:lnTo>
                    <a:lnTo>
                      <a:pt x="85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2" name="Freeform 229">
                <a:extLst>
                  <a:ext uri="{FF2B5EF4-FFF2-40B4-BE49-F238E27FC236}">
                    <a16:creationId xmlns:a16="http://schemas.microsoft.com/office/drawing/2014/main" id="{1711B7F8-C30B-F871-FE8B-83EE46CBC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3816"/>
                <a:ext cx="42" cy="32"/>
              </a:xfrm>
              <a:custGeom>
                <a:avLst/>
                <a:gdLst>
                  <a:gd name="T0" fmla="*/ 5 w 85"/>
                  <a:gd name="T1" fmla="*/ 63 h 64"/>
                  <a:gd name="T2" fmla="*/ 8 w 85"/>
                  <a:gd name="T3" fmla="*/ 63 h 64"/>
                  <a:gd name="T4" fmla="*/ 11 w 85"/>
                  <a:gd name="T5" fmla="*/ 60 h 64"/>
                  <a:gd name="T6" fmla="*/ 14 w 85"/>
                  <a:gd name="T7" fmla="*/ 58 h 64"/>
                  <a:gd name="T8" fmla="*/ 17 w 85"/>
                  <a:gd name="T9" fmla="*/ 55 h 64"/>
                  <a:gd name="T10" fmla="*/ 21 w 85"/>
                  <a:gd name="T11" fmla="*/ 55 h 64"/>
                  <a:gd name="T12" fmla="*/ 23 w 85"/>
                  <a:gd name="T13" fmla="*/ 55 h 64"/>
                  <a:gd name="T14" fmla="*/ 24 w 85"/>
                  <a:gd name="T15" fmla="*/ 54 h 64"/>
                  <a:gd name="T16" fmla="*/ 29 w 85"/>
                  <a:gd name="T17" fmla="*/ 49 h 64"/>
                  <a:gd name="T18" fmla="*/ 30 w 85"/>
                  <a:gd name="T19" fmla="*/ 47 h 64"/>
                  <a:gd name="T20" fmla="*/ 34 w 85"/>
                  <a:gd name="T21" fmla="*/ 46 h 64"/>
                  <a:gd name="T22" fmla="*/ 37 w 85"/>
                  <a:gd name="T23" fmla="*/ 37 h 64"/>
                  <a:gd name="T24" fmla="*/ 38 w 85"/>
                  <a:gd name="T25" fmla="*/ 34 h 64"/>
                  <a:gd name="T26" fmla="*/ 41 w 85"/>
                  <a:gd name="T27" fmla="*/ 31 h 64"/>
                  <a:gd name="T28" fmla="*/ 44 w 85"/>
                  <a:gd name="T29" fmla="*/ 31 h 64"/>
                  <a:gd name="T30" fmla="*/ 47 w 85"/>
                  <a:gd name="T31" fmla="*/ 28 h 64"/>
                  <a:gd name="T32" fmla="*/ 52 w 85"/>
                  <a:gd name="T33" fmla="*/ 25 h 64"/>
                  <a:gd name="T34" fmla="*/ 53 w 85"/>
                  <a:gd name="T35" fmla="*/ 25 h 64"/>
                  <a:gd name="T36" fmla="*/ 55 w 85"/>
                  <a:gd name="T37" fmla="*/ 25 h 64"/>
                  <a:gd name="T38" fmla="*/ 58 w 85"/>
                  <a:gd name="T39" fmla="*/ 23 h 64"/>
                  <a:gd name="T40" fmla="*/ 59 w 85"/>
                  <a:gd name="T41" fmla="*/ 22 h 64"/>
                  <a:gd name="T42" fmla="*/ 59 w 85"/>
                  <a:gd name="T43" fmla="*/ 20 h 64"/>
                  <a:gd name="T44" fmla="*/ 61 w 85"/>
                  <a:gd name="T45" fmla="*/ 22 h 64"/>
                  <a:gd name="T46" fmla="*/ 62 w 85"/>
                  <a:gd name="T47" fmla="*/ 20 h 64"/>
                  <a:gd name="T48" fmla="*/ 65 w 85"/>
                  <a:gd name="T49" fmla="*/ 16 h 64"/>
                  <a:gd name="T50" fmla="*/ 65 w 85"/>
                  <a:gd name="T51" fmla="*/ 14 h 64"/>
                  <a:gd name="T52" fmla="*/ 67 w 85"/>
                  <a:gd name="T53" fmla="*/ 14 h 64"/>
                  <a:gd name="T54" fmla="*/ 68 w 85"/>
                  <a:gd name="T55" fmla="*/ 13 h 64"/>
                  <a:gd name="T56" fmla="*/ 70 w 85"/>
                  <a:gd name="T57" fmla="*/ 9 h 64"/>
                  <a:gd name="T58" fmla="*/ 71 w 85"/>
                  <a:gd name="T59" fmla="*/ 8 h 64"/>
                  <a:gd name="T60" fmla="*/ 73 w 85"/>
                  <a:gd name="T61" fmla="*/ 5 h 64"/>
                  <a:gd name="T62" fmla="*/ 74 w 85"/>
                  <a:gd name="T63" fmla="*/ 3 h 64"/>
                  <a:gd name="T64" fmla="*/ 81 w 85"/>
                  <a:gd name="T6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5" h="64">
                    <a:moveTo>
                      <a:pt x="0" y="64"/>
                    </a:moveTo>
                    <a:lnTo>
                      <a:pt x="5" y="63"/>
                    </a:lnTo>
                    <a:lnTo>
                      <a:pt x="6" y="63"/>
                    </a:lnTo>
                    <a:lnTo>
                      <a:pt x="8" y="63"/>
                    </a:lnTo>
                    <a:lnTo>
                      <a:pt x="11" y="61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14" y="58"/>
                    </a:lnTo>
                    <a:lnTo>
                      <a:pt x="15" y="57"/>
                    </a:lnTo>
                    <a:lnTo>
                      <a:pt x="17" y="55"/>
                    </a:lnTo>
                    <a:lnTo>
                      <a:pt x="20" y="55"/>
                    </a:lnTo>
                    <a:lnTo>
                      <a:pt x="21" y="55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4" y="54"/>
                    </a:lnTo>
                    <a:lnTo>
                      <a:pt x="24" y="54"/>
                    </a:lnTo>
                    <a:lnTo>
                      <a:pt x="29" y="51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4" y="46"/>
                    </a:lnTo>
                    <a:lnTo>
                      <a:pt x="35" y="43"/>
                    </a:lnTo>
                    <a:lnTo>
                      <a:pt x="37" y="37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41" y="32"/>
                    </a:lnTo>
                    <a:lnTo>
                      <a:pt x="41" y="31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7" y="29"/>
                    </a:lnTo>
                    <a:lnTo>
                      <a:pt x="47" y="28"/>
                    </a:lnTo>
                    <a:lnTo>
                      <a:pt x="49" y="28"/>
                    </a:lnTo>
                    <a:lnTo>
                      <a:pt x="52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5" y="25"/>
                    </a:lnTo>
                    <a:lnTo>
                      <a:pt x="56" y="25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2"/>
                    </a:lnTo>
                    <a:lnTo>
                      <a:pt x="59" y="22"/>
                    </a:lnTo>
                    <a:lnTo>
                      <a:pt x="59" y="20"/>
                    </a:lnTo>
                    <a:lnTo>
                      <a:pt x="61" y="20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0"/>
                    </a:lnTo>
                    <a:lnTo>
                      <a:pt x="64" y="17"/>
                    </a:lnTo>
                    <a:lnTo>
                      <a:pt x="65" y="16"/>
                    </a:lnTo>
                    <a:lnTo>
                      <a:pt x="65" y="16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1"/>
                    </a:lnTo>
                    <a:lnTo>
                      <a:pt x="70" y="9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1" y="6"/>
                    </a:lnTo>
                    <a:lnTo>
                      <a:pt x="73" y="5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8" y="0"/>
                    </a:lnTo>
                    <a:lnTo>
                      <a:pt x="81" y="0"/>
                    </a:lnTo>
                    <a:lnTo>
                      <a:pt x="8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3" name="Freeform 230">
                <a:extLst>
                  <a:ext uri="{FF2B5EF4-FFF2-40B4-BE49-F238E27FC236}">
                    <a16:creationId xmlns:a16="http://schemas.microsoft.com/office/drawing/2014/main" id="{D3044E5D-93A1-FBE9-4676-0A02BBCD5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816"/>
                <a:ext cx="56" cy="95"/>
              </a:xfrm>
              <a:custGeom>
                <a:avLst/>
                <a:gdLst>
                  <a:gd name="T0" fmla="*/ 2 w 112"/>
                  <a:gd name="T1" fmla="*/ 5 h 190"/>
                  <a:gd name="T2" fmla="*/ 2 w 112"/>
                  <a:gd name="T3" fmla="*/ 6 h 190"/>
                  <a:gd name="T4" fmla="*/ 3 w 112"/>
                  <a:gd name="T5" fmla="*/ 9 h 190"/>
                  <a:gd name="T6" fmla="*/ 5 w 112"/>
                  <a:gd name="T7" fmla="*/ 13 h 190"/>
                  <a:gd name="T8" fmla="*/ 6 w 112"/>
                  <a:gd name="T9" fmla="*/ 23 h 190"/>
                  <a:gd name="T10" fmla="*/ 9 w 112"/>
                  <a:gd name="T11" fmla="*/ 31 h 190"/>
                  <a:gd name="T12" fmla="*/ 11 w 112"/>
                  <a:gd name="T13" fmla="*/ 32 h 190"/>
                  <a:gd name="T14" fmla="*/ 15 w 112"/>
                  <a:gd name="T15" fmla="*/ 41 h 190"/>
                  <a:gd name="T16" fmla="*/ 18 w 112"/>
                  <a:gd name="T17" fmla="*/ 47 h 190"/>
                  <a:gd name="T18" fmla="*/ 21 w 112"/>
                  <a:gd name="T19" fmla="*/ 49 h 190"/>
                  <a:gd name="T20" fmla="*/ 26 w 112"/>
                  <a:gd name="T21" fmla="*/ 51 h 190"/>
                  <a:gd name="T22" fmla="*/ 26 w 112"/>
                  <a:gd name="T23" fmla="*/ 52 h 190"/>
                  <a:gd name="T24" fmla="*/ 26 w 112"/>
                  <a:gd name="T25" fmla="*/ 55 h 190"/>
                  <a:gd name="T26" fmla="*/ 26 w 112"/>
                  <a:gd name="T27" fmla="*/ 58 h 190"/>
                  <a:gd name="T28" fmla="*/ 26 w 112"/>
                  <a:gd name="T29" fmla="*/ 63 h 190"/>
                  <a:gd name="T30" fmla="*/ 26 w 112"/>
                  <a:gd name="T31" fmla="*/ 64 h 190"/>
                  <a:gd name="T32" fmla="*/ 29 w 112"/>
                  <a:gd name="T33" fmla="*/ 73 h 190"/>
                  <a:gd name="T34" fmla="*/ 32 w 112"/>
                  <a:gd name="T35" fmla="*/ 75 h 190"/>
                  <a:gd name="T36" fmla="*/ 29 w 112"/>
                  <a:gd name="T37" fmla="*/ 79 h 190"/>
                  <a:gd name="T38" fmla="*/ 30 w 112"/>
                  <a:gd name="T39" fmla="*/ 85 h 190"/>
                  <a:gd name="T40" fmla="*/ 38 w 112"/>
                  <a:gd name="T41" fmla="*/ 92 h 190"/>
                  <a:gd name="T42" fmla="*/ 40 w 112"/>
                  <a:gd name="T43" fmla="*/ 98 h 190"/>
                  <a:gd name="T44" fmla="*/ 43 w 112"/>
                  <a:gd name="T45" fmla="*/ 99 h 190"/>
                  <a:gd name="T46" fmla="*/ 43 w 112"/>
                  <a:gd name="T47" fmla="*/ 101 h 190"/>
                  <a:gd name="T48" fmla="*/ 46 w 112"/>
                  <a:gd name="T49" fmla="*/ 101 h 190"/>
                  <a:gd name="T50" fmla="*/ 46 w 112"/>
                  <a:gd name="T51" fmla="*/ 104 h 190"/>
                  <a:gd name="T52" fmla="*/ 47 w 112"/>
                  <a:gd name="T53" fmla="*/ 108 h 190"/>
                  <a:gd name="T54" fmla="*/ 50 w 112"/>
                  <a:gd name="T55" fmla="*/ 107 h 190"/>
                  <a:gd name="T56" fmla="*/ 52 w 112"/>
                  <a:gd name="T57" fmla="*/ 108 h 190"/>
                  <a:gd name="T58" fmla="*/ 53 w 112"/>
                  <a:gd name="T59" fmla="*/ 111 h 190"/>
                  <a:gd name="T60" fmla="*/ 56 w 112"/>
                  <a:gd name="T61" fmla="*/ 116 h 190"/>
                  <a:gd name="T62" fmla="*/ 58 w 112"/>
                  <a:gd name="T63" fmla="*/ 119 h 190"/>
                  <a:gd name="T64" fmla="*/ 59 w 112"/>
                  <a:gd name="T65" fmla="*/ 120 h 190"/>
                  <a:gd name="T66" fmla="*/ 59 w 112"/>
                  <a:gd name="T67" fmla="*/ 125 h 190"/>
                  <a:gd name="T68" fmla="*/ 59 w 112"/>
                  <a:gd name="T69" fmla="*/ 130 h 190"/>
                  <a:gd name="T70" fmla="*/ 58 w 112"/>
                  <a:gd name="T71" fmla="*/ 133 h 190"/>
                  <a:gd name="T72" fmla="*/ 58 w 112"/>
                  <a:gd name="T73" fmla="*/ 140 h 190"/>
                  <a:gd name="T74" fmla="*/ 58 w 112"/>
                  <a:gd name="T75" fmla="*/ 143 h 190"/>
                  <a:gd name="T76" fmla="*/ 56 w 112"/>
                  <a:gd name="T77" fmla="*/ 145 h 190"/>
                  <a:gd name="T78" fmla="*/ 56 w 112"/>
                  <a:gd name="T79" fmla="*/ 146 h 190"/>
                  <a:gd name="T80" fmla="*/ 55 w 112"/>
                  <a:gd name="T81" fmla="*/ 151 h 190"/>
                  <a:gd name="T82" fmla="*/ 53 w 112"/>
                  <a:gd name="T83" fmla="*/ 157 h 190"/>
                  <a:gd name="T84" fmla="*/ 56 w 112"/>
                  <a:gd name="T85" fmla="*/ 160 h 190"/>
                  <a:gd name="T86" fmla="*/ 55 w 112"/>
                  <a:gd name="T87" fmla="*/ 165 h 190"/>
                  <a:gd name="T88" fmla="*/ 53 w 112"/>
                  <a:gd name="T89" fmla="*/ 169 h 190"/>
                  <a:gd name="T90" fmla="*/ 53 w 112"/>
                  <a:gd name="T91" fmla="*/ 172 h 190"/>
                  <a:gd name="T92" fmla="*/ 52 w 112"/>
                  <a:gd name="T93" fmla="*/ 177 h 190"/>
                  <a:gd name="T94" fmla="*/ 56 w 112"/>
                  <a:gd name="T95" fmla="*/ 177 h 190"/>
                  <a:gd name="T96" fmla="*/ 58 w 112"/>
                  <a:gd name="T97" fmla="*/ 177 h 190"/>
                  <a:gd name="T98" fmla="*/ 62 w 112"/>
                  <a:gd name="T99" fmla="*/ 177 h 190"/>
                  <a:gd name="T100" fmla="*/ 70 w 112"/>
                  <a:gd name="T101" fmla="*/ 177 h 190"/>
                  <a:gd name="T102" fmla="*/ 76 w 112"/>
                  <a:gd name="T103" fmla="*/ 175 h 190"/>
                  <a:gd name="T104" fmla="*/ 81 w 112"/>
                  <a:gd name="T105" fmla="*/ 177 h 190"/>
                  <a:gd name="T106" fmla="*/ 84 w 112"/>
                  <a:gd name="T107" fmla="*/ 177 h 190"/>
                  <a:gd name="T108" fmla="*/ 93 w 112"/>
                  <a:gd name="T109" fmla="*/ 184 h 190"/>
                  <a:gd name="T110" fmla="*/ 99 w 112"/>
                  <a:gd name="T111" fmla="*/ 187 h 190"/>
                  <a:gd name="T112" fmla="*/ 112 w 112"/>
                  <a:gd name="T113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2" h="190">
                    <a:moveTo>
                      <a:pt x="0" y="0"/>
                    </a:moveTo>
                    <a:lnTo>
                      <a:pt x="2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6" y="23"/>
                    </a:lnTo>
                    <a:lnTo>
                      <a:pt x="6" y="29"/>
                    </a:lnTo>
                    <a:lnTo>
                      <a:pt x="9" y="31"/>
                    </a:lnTo>
                    <a:lnTo>
                      <a:pt x="11" y="31"/>
                    </a:lnTo>
                    <a:lnTo>
                      <a:pt x="11" y="32"/>
                    </a:lnTo>
                    <a:lnTo>
                      <a:pt x="12" y="37"/>
                    </a:lnTo>
                    <a:lnTo>
                      <a:pt x="15" y="41"/>
                    </a:lnTo>
                    <a:lnTo>
                      <a:pt x="17" y="43"/>
                    </a:lnTo>
                    <a:lnTo>
                      <a:pt x="18" y="47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4" y="51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4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6" y="58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7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29" y="79"/>
                    </a:lnTo>
                    <a:lnTo>
                      <a:pt x="29" y="82"/>
                    </a:lnTo>
                    <a:lnTo>
                      <a:pt x="30" y="85"/>
                    </a:lnTo>
                    <a:lnTo>
                      <a:pt x="32" y="89"/>
                    </a:lnTo>
                    <a:lnTo>
                      <a:pt x="38" y="92"/>
                    </a:lnTo>
                    <a:lnTo>
                      <a:pt x="40" y="96"/>
                    </a:lnTo>
                    <a:lnTo>
                      <a:pt x="40" y="98"/>
                    </a:lnTo>
                    <a:lnTo>
                      <a:pt x="40" y="98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3" y="101"/>
                    </a:lnTo>
                    <a:lnTo>
                      <a:pt x="44" y="101"/>
                    </a:lnTo>
                    <a:lnTo>
                      <a:pt x="46" y="101"/>
                    </a:lnTo>
                    <a:lnTo>
                      <a:pt x="46" y="102"/>
                    </a:lnTo>
                    <a:lnTo>
                      <a:pt x="46" y="104"/>
                    </a:lnTo>
                    <a:lnTo>
                      <a:pt x="47" y="107"/>
                    </a:lnTo>
                    <a:lnTo>
                      <a:pt x="47" y="108"/>
                    </a:lnTo>
                    <a:lnTo>
                      <a:pt x="50" y="107"/>
                    </a:lnTo>
                    <a:lnTo>
                      <a:pt x="50" y="107"/>
                    </a:lnTo>
                    <a:lnTo>
                      <a:pt x="52" y="108"/>
                    </a:lnTo>
                    <a:lnTo>
                      <a:pt x="52" y="108"/>
                    </a:lnTo>
                    <a:lnTo>
                      <a:pt x="53" y="110"/>
                    </a:lnTo>
                    <a:lnTo>
                      <a:pt x="53" y="111"/>
                    </a:lnTo>
                    <a:lnTo>
                      <a:pt x="53" y="114"/>
                    </a:lnTo>
                    <a:lnTo>
                      <a:pt x="56" y="116"/>
                    </a:lnTo>
                    <a:lnTo>
                      <a:pt x="58" y="117"/>
                    </a:lnTo>
                    <a:lnTo>
                      <a:pt x="58" y="119"/>
                    </a:lnTo>
                    <a:lnTo>
                      <a:pt x="58" y="119"/>
                    </a:lnTo>
                    <a:lnTo>
                      <a:pt x="59" y="120"/>
                    </a:lnTo>
                    <a:lnTo>
                      <a:pt x="59" y="123"/>
                    </a:lnTo>
                    <a:lnTo>
                      <a:pt x="59" y="125"/>
                    </a:lnTo>
                    <a:lnTo>
                      <a:pt x="59" y="127"/>
                    </a:lnTo>
                    <a:lnTo>
                      <a:pt x="59" y="130"/>
                    </a:lnTo>
                    <a:lnTo>
                      <a:pt x="59" y="131"/>
                    </a:lnTo>
                    <a:lnTo>
                      <a:pt x="58" y="133"/>
                    </a:lnTo>
                    <a:lnTo>
                      <a:pt x="56" y="134"/>
                    </a:lnTo>
                    <a:lnTo>
                      <a:pt x="58" y="140"/>
                    </a:lnTo>
                    <a:lnTo>
                      <a:pt x="58" y="143"/>
                    </a:lnTo>
                    <a:lnTo>
                      <a:pt x="58" y="143"/>
                    </a:lnTo>
                    <a:lnTo>
                      <a:pt x="58" y="143"/>
                    </a:lnTo>
                    <a:lnTo>
                      <a:pt x="56" y="145"/>
                    </a:lnTo>
                    <a:lnTo>
                      <a:pt x="56" y="145"/>
                    </a:lnTo>
                    <a:lnTo>
                      <a:pt x="56" y="146"/>
                    </a:lnTo>
                    <a:lnTo>
                      <a:pt x="56" y="151"/>
                    </a:lnTo>
                    <a:lnTo>
                      <a:pt x="55" y="151"/>
                    </a:lnTo>
                    <a:lnTo>
                      <a:pt x="52" y="154"/>
                    </a:lnTo>
                    <a:lnTo>
                      <a:pt x="53" y="157"/>
                    </a:lnTo>
                    <a:lnTo>
                      <a:pt x="55" y="158"/>
                    </a:lnTo>
                    <a:lnTo>
                      <a:pt x="56" y="160"/>
                    </a:lnTo>
                    <a:lnTo>
                      <a:pt x="56" y="161"/>
                    </a:lnTo>
                    <a:lnTo>
                      <a:pt x="55" y="165"/>
                    </a:lnTo>
                    <a:lnTo>
                      <a:pt x="55" y="168"/>
                    </a:lnTo>
                    <a:lnTo>
                      <a:pt x="53" y="169"/>
                    </a:lnTo>
                    <a:lnTo>
                      <a:pt x="53" y="171"/>
                    </a:lnTo>
                    <a:lnTo>
                      <a:pt x="53" y="172"/>
                    </a:lnTo>
                    <a:lnTo>
                      <a:pt x="53" y="174"/>
                    </a:lnTo>
                    <a:lnTo>
                      <a:pt x="52" y="177"/>
                    </a:lnTo>
                    <a:lnTo>
                      <a:pt x="55" y="175"/>
                    </a:lnTo>
                    <a:lnTo>
                      <a:pt x="56" y="177"/>
                    </a:lnTo>
                    <a:lnTo>
                      <a:pt x="56" y="177"/>
                    </a:lnTo>
                    <a:lnTo>
                      <a:pt x="58" y="177"/>
                    </a:lnTo>
                    <a:lnTo>
                      <a:pt x="61" y="177"/>
                    </a:lnTo>
                    <a:lnTo>
                      <a:pt x="62" y="177"/>
                    </a:lnTo>
                    <a:lnTo>
                      <a:pt x="65" y="175"/>
                    </a:lnTo>
                    <a:lnTo>
                      <a:pt x="70" y="177"/>
                    </a:lnTo>
                    <a:lnTo>
                      <a:pt x="73" y="177"/>
                    </a:lnTo>
                    <a:lnTo>
                      <a:pt x="76" y="175"/>
                    </a:lnTo>
                    <a:lnTo>
                      <a:pt x="78" y="177"/>
                    </a:lnTo>
                    <a:lnTo>
                      <a:pt x="81" y="177"/>
                    </a:lnTo>
                    <a:lnTo>
                      <a:pt x="82" y="177"/>
                    </a:lnTo>
                    <a:lnTo>
                      <a:pt x="84" y="177"/>
                    </a:lnTo>
                    <a:lnTo>
                      <a:pt x="90" y="181"/>
                    </a:lnTo>
                    <a:lnTo>
                      <a:pt x="93" y="184"/>
                    </a:lnTo>
                    <a:lnTo>
                      <a:pt x="96" y="187"/>
                    </a:lnTo>
                    <a:lnTo>
                      <a:pt x="99" y="187"/>
                    </a:lnTo>
                    <a:lnTo>
                      <a:pt x="100" y="189"/>
                    </a:lnTo>
                    <a:lnTo>
                      <a:pt x="112" y="19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4" name="Freeform 231">
                <a:extLst>
                  <a:ext uri="{FF2B5EF4-FFF2-40B4-BE49-F238E27FC236}">
                    <a16:creationId xmlns:a16="http://schemas.microsoft.com/office/drawing/2014/main" id="{1F1877CF-AEBE-96D2-D78E-07ED1D284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816"/>
                <a:ext cx="56" cy="95"/>
              </a:xfrm>
              <a:custGeom>
                <a:avLst/>
                <a:gdLst>
                  <a:gd name="T0" fmla="*/ 2 w 112"/>
                  <a:gd name="T1" fmla="*/ 5 h 190"/>
                  <a:gd name="T2" fmla="*/ 2 w 112"/>
                  <a:gd name="T3" fmla="*/ 6 h 190"/>
                  <a:gd name="T4" fmla="*/ 3 w 112"/>
                  <a:gd name="T5" fmla="*/ 9 h 190"/>
                  <a:gd name="T6" fmla="*/ 5 w 112"/>
                  <a:gd name="T7" fmla="*/ 13 h 190"/>
                  <a:gd name="T8" fmla="*/ 6 w 112"/>
                  <a:gd name="T9" fmla="*/ 23 h 190"/>
                  <a:gd name="T10" fmla="*/ 9 w 112"/>
                  <a:gd name="T11" fmla="*/ 31 h 190"/>
                  <a:gd name="T12" fmla="*/ 11 w 112"/>
                  <a:gd name="T13" fmla="*/ 32 h 190"/>
                  <a:gd name="T14" fmla="*/ 15 w 112"/>
                  <a:gd name="T15" fmla="*/ 41 h 190"/>
                  <a:gd name="T16" fmla="*/ 18 w 112"/>
                  <a:gd name="T17" fmla="*/ 47 h 190"/>
                  <a:gd name="T18" fmla="*/ 21 w 112"/>
                  <a:gd name="T19" fmla="*/ 49 h 190"/>
                  <a:gd name="T20" fmla="*/ 26 w 112"/>
                  <a:gd name="T21" fmla="*/ 51 h 190"/>
                  <a:gd name="T22" fmla="*/ 26 w 112"/>
                  <a:gd name="T23" fmla="*/ 52 h 190"/>
                  <a:gd name="T24" fmla="*/ 26 w 112"/>
                  <a:gd name="T25" fmla="*/ 55 h 190"/>
                  <a:gd name="T26" fmla="*/ 26 w 112"/>
                  <a:gd name="T27" fmla="*/ 58 h 190"/>
                  <a:gd name="T28" fmla="*/ 26 w 112"/>
                  <a:gd name="T29" fmla="*/ 63 h 190"/>
                  <a:gd name="T30" fmla="*/ 26 w 112"/>
                  <a:gd name="T31" fmla="*/ 64 h 190"/>
                  <a:gd name="T32" fmla="*/ 29 w 112"/>
                  <a:gd name="T33" fmla="*/ 73 h 190"/>
                  <a:gd name="T34" fmla="*/ 32 w 112"/>
                  <a:gd name="T35" fmla="*/ 75 h 190"/>
                  <a:gd name="T36" fmla="*/ 29 w 112"/>
                  <a:gd name="T37" fmla="*/ 79 h 190"/>
                  <a:gd name="T38" fmla="*/ 30 w 112"/>
                  <a:gd name="T39" fmla="*/ 85 h 190"/>
                  <a:gd name="T40" fmla="*/ 38 w 112"/>
                  <a:gd name="T41" fmla="*/ 92 h 190"/>
                  <a:gd name="T42" fmla="*/ 40 w 112"/>
                  <a:gd name="T43" fmla="*/ 98 h 190"/>
                  <a:gd name="T44" fmla="*/ 43 w 112"/>
                  <a:gd name="T45" fmla="*/ 99 h 190"/>
                  <a:gd name="T46" fmla="*/ 43 w 112"/>
                  <a:gd name="T47" fmla="*/ 101 h 190"/>
                  <a:gd name="T48" fmla="*/ 46 w 112"/>
                  <a:gd name="T49" fmla="*/ 101 h 190"/>
                  <a:gd name="T50" fmla="*/ 46 w 112"/>
                  <a:gd name="T51" fmla="*/ 104 h 190"/>
                  <a:gd name="T52" fmla="*/ 47 w 112"/>
                  <a:gd name="T53" fmla="*/ 108 h 190"/>
                  <a:gd name="T54" fmla="*/ 50 w 112"/>
                  <a:gd name="T55" fmla="*/ 107 h 190"/>
                  <a:gd name="T56" fmla="*/ 52 w 112"/>
                  <a:gd name="T57" fmla="*/ 108 h 190"/>
                  <a:gd name="T58" fmla="*/ 53 w 112"/>
                  <a:gd name="T59" fmla="*/ 111 h 190"/>
                  <a:gd name="T60" fmla="*/ 56 w 112"/>
                  <a:gd name="T61" fmla="*/ 116 h 190"/>
                  <a:gd name="T62" fmla="*/ 58 w 112"/>
                  <a:gd name="T63" fmla="*/ 119 h 190"/>
                  <a:gd name="T64" fmla="*/ 59 w 112"/>
                  <a:gd name="T65" fmla="*/ 120 h 190"/>
                  <a:gd name="T66" fmla="*/ 59 w 112"/>
                  <a:gd name="T67" fmla="*/ 125 h 190"/>
                  <a:gd name="T68" fmla="*/ 59 w 112"/>
                  <a:gd name="T69" fmla="*/ 130 h 190"/>
                  <a:gd name="T70" fmla="*/ 58 w 112"/>
                  <a:gd name="T71" fmla="*/ 133 h 190"/>
                  <a:gd name="T72" fmla="*/ 58 w 112"/>
                  <a:gd name="T73" fmla="*/ 140 h 190"/>
                  <a:gd name="T74" fmla="*/ 58 w 112"/>
                  <a:gd name="T75" fmla="*/ 143 h 190"/>
                  <a:gd name="T76" fmla="*/ 56 w 112"/>
                  <a:gd name="T77" fmla="*/ 145 h 190"/>
                  <a:gd name="T78" fmla="*/ 56 w 112"/>
                  <a:gd name="T79" fmla="*/ 146 h 190"/>
                  <a:gd name="T80" fmla="*/ 55 w 112"/>
                  <a:gd name="T81" fmla="*/ 151 h 190"/>
                  <a:gd name="T82" fmla="*/ 53 w 112"/>
                  <a:gd name="T83" fmla="*/ 157 h 190"/>
                  <a:gd name="T84" fmla="*/ 56 w 112"/>
                  <a:gd name="T85" fmla="*/ 160 h 190"/>
                  <a:gd name="T86" fmla="*/ 55 w 112"/>
                  <a:gd name="T87" fmla="*/ 165 h 190"/>
                  <a:gd name="T88" fmla="*/ 53 w 112"/>
                  <a:gd name="T89" fmla="*/ 169 h 190"/>
                  <a:gd name="T90" fmla="*/ 53 w 112"/>
                  <a:gd name="T91" fmla="*/ 172 h 190"/>
                  <a:gd name="T92" fmla="*/ 52 w 112"/>
                  <a:gd name="T93" fmla="*/ 177 h 190"/>
                  <a:gd name="T94" fmla="*/ 56 w 112"/>
                  <a:gd name="T95" fmla="*/ 177 h 190"/>
                  <a:gd name="T96" fmla="*/ 58 w 112"/>
                  <a:gd name="T97" fmla="*/ 177 h 190"/>
                  <a:gd name="T98" fmla="*/ 62 w 112"/>
                  <a:gd name="T99" fmla="*/ 177 h 190"/>
                  <a:gd name="T100" fmla="*/ 70 w 112"/>
                  <a:gd name="T101" fmla="*/ 177 h 190"/>
                  <a:gd name="T102" fmla="*/ 76 w 112"/>
                  <a:gd name="T103" fmla="*/ 175 h 190"/>
                  <a:gd name="T104" fmla="*/ 81 w 112"/>
                  <a:gd name="T105" fmla="*/ 177 h 190"/>
                  <a:gd name="T106" fmla="*/ 84 w 112"/>
                  <a:gd name="T107" fmla="*/ 177 h 190"/>
                  <a:gd name="T108" fmla="*/ 93 w 112"/>
                  <a:gd name="T109" fmla="*/ 184 h 190"/>
                  <a:gd name="T110" fmla="*/ 99 w 112"/>
                  <a:gd name="T111" fmla="*/ 187 h 190"/>
                  <a:gd name="T112" fmla="*/ 112 w 112"/>
                  <a:gd name="T113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2" h="190">
                    <a:moveTo>
                      <a:pt x="0" y="0"/>
                    </a:moveTo>
                    <a:lnTo>
                      <a:pt x="2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6" y="23"/>
                    </a:lnTo>
                    <a:lnTo>
                      <a:pt x="6" y="29"/>
                    </a:lnTo>
                    <a:lnTo>
                      <a:pt x="9" y="31"/>
                    </a:lnTo>
                    <a:lnTo>
                      <a:pt x="11" y="31"/>
                    </a:lnTo>
                    <a:lnTo>
                      <a:pt x="11" y="32"/>
                    </a:lnTo>
                    <a:lnTo>
                      <a:pt x="12" y="37"/>
                    </a:lnTo>
                    <a:lnTo>
                      <a:pt x="15" y="41"/>
                    </a:lnTo>
                    <a:lnTo>
                      <a:pt x="17" y="43"/>
                    </a:lnTo>
                    <a:lnTo>
                      <a:pt x="18" y="47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4" y="51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4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6" y="58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7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29" y="79"/>
                    </a:lnTo>
                    <a:lnTo>
                      <a:pt x="29" y="82"/>
                    </a:lnTo>
                    <a:lnTo>
                      <a:pt x="30" y="85"/>
                    </a:lnTo>
                    <a:lnTo>
                      <a:pt x="32" y="89"/>
                    </a:lnTo>
                    <a:lnTo>
                      <a:pt x="38" y="92"/>
                    </a:lnTo>
                    <a:lnTo>
                      <a:pt x="40" y="96"/>
                    </a:lnTo>
                    <a:lnTo>
                      <a:pt x="40" y="98"/>
                    </a:lnTo>
                    <a:lnTo>
                      <a:pt x="40" y="98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3" y="101"/>
                    </a:lnTo>
                    <a:lnTo>
                      <a:pt x="44" y="101"/>
                    </a:lnTo>
                    <a:lnTo>
                      <a:pt x="46" y="101"/>
                    </a:lnTo>
                    <a:lnTo>
                      <a:pt x="46" y="102"/>
                    </a:lnTo>
                    <a:lnTo>
                      <a:pt x="46" y="104"/>
                    </a:lnTo>
                    <a:lnTo>
                      <a:pt x="47" y="107"/>
                    </a:lnTo>
                    <a:lnTo>
                      <a:pt x="47" y="108"/>
                    </a:lnTo>
                    <a:lnTo>
                      <a:pt x="50" y="107"/>
                    </a:lnTo>
                    <a:lnTo>
                      <a:pt x="50" y="107"/>
                    </a:lnTo>
                    <a:lnTo>
                      <a:pt x="52" y="108"/>
                    </a:lnTo>
                    <a:lnTo>
                      <a:pt x="52" y="108"/>
                    </a:lnTo>
                    <a:lnTo>
                      <a:pt x="53" y="110"/>
                    </a:lnTo>
                    <a:lnTo>
                      <a:pt x="53" y="111"/>
                    </a:lnTo>
                    <a:lnTo>
                      <a:pt x="53" y="114"/>
                    </a:lnTo>
                    <a:lnTo>
                      <a:pt x="56" y="116"/>
                    </a:lnTo>
                    <a:lnTo>
                      <a:pt x="58" y="117"/>
                    </a:lnTo>
                    <a:lnTo>
                      <a:pt x="58" y="119"/>
                    </a:lnTo>
                    <a:lnTo>
                      <a:pt x="58" y="119"/>
                    </a:lnTo>
                    <a:lnTo>
                      <a:pt x="59" y="120"/>
                    </a:lnTo>
                    <a:lnTo>
                      <a:pt x="59" y="123"/>
                    </a:lnTo>
                    <a:lnTo>
                      <a:pt x="59" y="125"/>
                    </a:lnTo>
                    <a:lnTo>
                      <a:pt x="59" y="127"/>
                    </a:lnTo>
                    <a:lnTo>
                      <a:pt x="59" y="130"/>
                    </a:lnTo>
                    <a:lnTo>
                      <a:pt x="59" y="131"/>
                    </a:lnTo>
                    <a:lnTo>
                      <a:pt x="58" y="133"/>
                    </a:lnTo>
                    <a:lnTo>
                      <a:pt x="56" y="134"/>
                    </a:lnTo>
                    <a:lnTo>
                      <a:pt x="58" y="140"/>
                    </a:lnTo>
                    <a:lnTo>
                      <a:pt x="58" y="143"/>
                    </a:lnTo>
                    <a:lnTo>
                      <a:pt x="58" y="143"/>
                    </a:lnTo>
                    <a:lnTo>
                      <a:pt x="58" y="143"/>
                    </a:lnTo>
                    <a:lnTo>
                      <a:pt x="56" y="145"/>
                    </a:lnTo>
                    <a:lnTo>
                      <a:pt x="56" y="145"/>
                    </a:lnTo>
                    <a:lnTo>
                      <a:pt x="56" y="146"/>
                    </a:lnTo>
                    <a:lnTo>
                      <a:pt x="56" y="151"/>
                    </a:lnTo>
                    <a:lnTo>
                      <a:pt x="55" y="151"/>
                    </a:lnTo>
                    <a:lnTo>
                      <a:pt x="52" y="154"/>
                    </a:lnTo>
                    <a:lnTo>
                      <a:pt x="53" y="157"/>
                    </a:lnTo>
                    <a:lnTo>
                      <a:pt x="55" y="158"/>
                    </a:lnTo>
                    <a:lnTo>
                      <a:pt x="56" y="160"/>
                    </a:lnTo>
                    <a:lnTo>
                      <a:pt x="56" y="161"/>
                    </a:lnTo>
                    <a:lnTo>
                      <a:pt x="55" y="165"/>
                    </a:lnTo>
                    <a:lnTo>
                      <a:pt x="55" y="168"/>
                    </a:lnTo>
                    <a:lnTo>
                      <a:pt x="53" y="169"/>
                    </a:lnTo>
                    <a:lnTo>
                      <a:pt x="53" y="171"/>
                    </a:lnTo>
                    <a:lnTo>
                      <a:pt x="53" y="172"/>
                    </a:lnTo>
                    <a:lnTo>
                      <a:pt x="53" y="174"/>
                    </a:lnTo>
                    <a:lnTo>
                      <a:pt x="52" y="177"/>
                    </a:lnTo>
                    <a:lnTo>
                      <a:pt x="55" y="175"/>
                    </a:lnTo>
                    <a:lnTo>
                      <a:pt x="56" y="177"/>
                    </a:lnTo>
                    <a:lnTo>
                      <a:pt x="56" y="177"/>
                    </a:lnTo>
                    <a:lnTo>
                      <a:pt x="58" y="177"/>
                    </a:lnTo>
                    <a:lnTo>
                      <a:pt x="61" y="177"/>
                    </a:lnTo>
                    <a:lnTo>
                      <a:pt x="62" y="177"/>
                    </a:lnTo>
                    <a:lnTo>
                      <a:pt x="65" y="175"/>
                    </a:lnTo>
                    <a:lnTo>
                      <a:pt x="70" y="177"/>
                    </a:lnTo>
                    <a:lnTo>
                      <a:pt x="73" y="177"/>
                    </a:lnTo>
                    <a:lnTo>
                      <a:pt x="76" y="175"/>
                    </a:lnTo>
                    <a:lnTo>
                      <a:pt x="78" y="177"/>
                    </a:lnTo>
                    <a:lnTo>
                      <a:pt x="81" y="177"/>
                    </a:lnTo>
                    <a:lnTo>
                      <a:pt x="82" y="177"/>
                    </a:lnTo>
                    <a:lnTo>
                      <a:pt x="84" y="177"/>
                    </a:lnTo>
                    <a:lnTo>
                      <a:pt x="90" y="181"/>
                    </a:lnTo>
                    <a:lnTo>
                      <a:pt x="93" y="184"/>
                    </a:lnTo>
                    <a:lnTo>
                      <a:pt x="96" y="187"/>
                    </a:lnTo>
                    <a:lnTo>
                      <a:pt x="99" y="187"/>
                    </a:lnTo>
                    <a:lnTo>
                      <a:pt x="100" y="189"/>
                    </a:lnTo>
                    <a:lnTo>
                      <a:pt x="112" y="1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5" name="Freeform 232">
                <a:extLst>
                  <a:ext uri="{FF2B5EF4-FFF2-40B4-BE49-F238E27FC236}">
                    <a16:creationId xmlns:a16="http://schemas.microsoft.com/office/drawing/2014/main" id="{35B22575-937B-2CA9-C4B1-B67095B00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825"/>
                <a:ext cx="25" cy="92"/>
              </a:xfrm>
              <a:custGeom>
                <a:avLst/>
                <a:gdLst>
                  <a:gd name="T0" fmla="*/ 50 w 50"/>
                  <a:gd name="T1" fmla="*/ 0 h 186"/>
                  <a:gd name="T2" fmla="*/ 50 w 50"/>
                  <a:gd name="T3" fmla="*/ 9 h 186"/>
                  <a:gd name="T4" fmla="*/ 47 w 50"/>
                  <a:gd name="T5" fmla="*/ 20 h 186"/>
                  <a:gd name="T6" fmla="*/ 50 w 50"/>
                  <a:gd name="T7" fmla="*/ 32 h 186"/>
                  <a:gd name="T8" fmla="*/ 47 w 50"/>
                  <a:gd name="T9" fmla="*/ 35 h 186"/>
                  <a:gd name="T10" fmla="*/ 41 w 50"/>
                  <a:gd name="T11" fmla="*/ 44 h 186"/>
                  <a:gd name="T12" fmla="*/ 38 w 50"/>
                  <a:gd name="T13" fmla="*/ 52 h 186"/>
                  <a:gd name="T14" fmla="*/ 33 w 50"/>
                  <a:gd name="T15" fmla="*/ 53 h 186"/>
                  <a:gd name="T16" fmla="*/ 30 w 50"/>
                  <a:gd name="T17" fmla="*/ 62 h 186"/>
                  <a:gd name="T18" fmla="*/ 24 w 50"/>
                  <a:gd name="T19" fmla="*/ 72 h 186"/>
                  <a:gd name="T20" fmla="*/ 19 w 50"/>
                  <a:gd name="T21" fmla="*/ 73 h 186"/>
                  <a:gd name="T22" fmla="*/ 15 w 50"/>
                  <a:gd name="T23" fmla="*/ 78 h 186"/>
                  <a:gd name="T24" fmla="*/ 12 w 50"/>
                  <a:gd name="T25" fmla="*/ 85 h 186"/>
                  <a:gd name="T26" fmla="*/ 10 w 50"/>
                  <a:gd name="T27" fmla="*/ 90 h 186"/>
                  <a:gd name="T28" fmla="*/ 7 w 50"/>
                  <a:gd name="T29" fmla="*/ 96 h 186"/>
                  <a:gd name="T30" fmla="*/ 7 w 50"/>
                  <a:gd name="T31" fmla="*/ 108 h 186"/>
                  <a:gd name="T32" fmla="*/ 9 w 50"/>
                  <a:gd name="T33" fmla="*/ 111 h 186"/>
                  <a:gd name="T34" fmla="*/ 6 w 50"/>
                  <a:gd name="T35" fmla="*/ 117 h 186"/>
                  <a:gd name="T36" fmla="*/ 4 w 50"/>
                  <a:gd name="T37" fmla="*/ 122 h 186"/>
                  <a:gd name="T38" fmla="*/ 13 w 50"/>
                  <a:gd name="T39" fmla="*/ 143 h 186"/>
                  <a:gd name="T40" fmla="*/ 16 w 50"/>
                  <a:gd name="T41" fmla="*/ 144 h 186"/>
                  <a:gd name="T42" fmla="*/ 15 w 50"/>
                  <a:gd name="T43" fmla="*/ 151 h 186"/>
                  <a:gd name="T44" fmla="*/ 13 w 50"/>
                  <a:gd name="T45" fmla="*/ 158 h 186"/>
                  <a:gd name="T46" fmla="*/ 4 w 50"/>
                  <a:gd name="T47" fmla="*/ 166 h 186"/>
                  <a:gd name="T48" fmla="*/ 3 w 50"/>
                  <a:gd name="T49" fmla="*/ 172 h 186"/>
                  <a:gd name="T50" fmla="*/ 4 w 50"/>
                  <a:gd name="T51" fmla="*/ 175 h 186"/>
                  <a:gd name="T52" fmla="*/ 7 w 50"/>
                  <a:gd name="T53" fmla="*/ 179 h 186"/>
                  <a:gd name="T54" fmla="*/ 4 w 50"/>
                  <a:gd name="T55" fmla="*/ 181 h 186"/>
                  <a:gd name="T56" fmla="*/ 0 w 50"/>
                  <a:gd name="T57" fmla="*/ 186 h 186"/>
                  <a:gd name="T58" fmla="*/ 50 w 50"/>
                  <a:gd name="T59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0" h="186">
                    <a:moveTo>
                      <a:pt x="50" y="0"/>
                    </a:moveTo>
                    <a:lnTo>
                      <a:pt x="50" y="9"/>
                    </a:lnTo>
                    <a:lnTo>
                      <a:pt x="47" y="20"/>
                    </a:lnTo>
                    <a:lnTo>
                      <a:pt x="50" y="32"/>
                    </a:lnTo>
                    <a:lnTo>
                      <a:pt x="47" y="35"/>
                    </a:lnTo>
                    <a:lnTo>
                      <a:pt x="41" y="44"/>
                    </a:lnTo>
                    <a:lnTo>
                      <a:pt x="38" y="52"/>
                    </a:lnTo>
                    <a:lnTo>
                      <a:pt x="33" y="53"/>
                    </a:lnTo>
                    <a:lnTo>
                      <a:pt x="30" y="62"/>
                    </a:lnTo>
                    <a:lnTo>
                      <a:pt x="24" y="72"/>
                    </a:lnTo>
                    <a:lnTo>
                      <a:pt x="19" y="73"/>
                    </a:lnTo>
                    <a:lnTo>
                      <a:pt x="15" y="78"/>
                    </a:lnTo>
                    <a:lnTo>
                      <a:pt x="12" y="85"/>
                    </a:lnTo>
                    <a:lnTo>
                      <a:pt x="10" y="90"/>
                    </a:lnTo>
                    <a:lnTo>
                      <a:pt x="7" y="96"/>
                    </a:lnTo>
                    <a:lnTo>
                      <a:pt x="7" y="108"/>
                    </a:lnTo>
                    <a:lnTo>
                      <a:pt x="9" y="111"/>
                    </a:lnTo>
                    <a:lnTo>
                      <a:pt x="6" y="117"/>
                    </a:lnTo>
                    <a:lnTo>
                      <a:pt x="4" y="122"/>
                    </a:lnTo>
                    <a:lnTo>
                      <a:pt x="13" y="143"/>
                    </a:lnTo>
                    <a:lnTo>
                      <a:pt x="16" y="144"/>
                    </a:lnTo>
                    <a:lnTo>
                      <a:pt x="15" y="151"/>
                    </a:lnTo>
                    <a:lnTo>
                      <a:pt x="13" y="158"/>
                    </a:lnTo>
                    <a:lnTo>
                      <a:pt x="4" y="166"/>
                    </a:lnTo>
                    <a:lnTo>
                      <a:pt x="3" y="172"/>
                    </a:lnTo>
                    <a:lnTo>
                      <a:pt x="4" y="175"/>
                    </a:lnTo>
                    <a:lnTo>
                      <a:pt x="7" y="179"/>
                    </a:lnTo>
                    <a:lnTo>
                      <a:pt x="4" y="181"/>
                    </a:lnTo>
                    <a:lnTo>
                      <a:pt x="0" y="186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6" name="Freeform 233">
                <a:extLst>
                  <a:ext uri="{FF2B5EF4-FFF2-40B4-BE49-F238E27FC236}">
                    <a16:creationId xmlns:a16="http://schemas.microsoft.com/office/drawing/2014/main" id="{D752D855-D900-E873-5C5C-1FAF31989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825"/>
                <a:ext cx="25" cy="92"/>
              </a:xfrm>
              <a:custGeom>
                <a:avLst/>
                <a:gdLst>
                  <a:gd name="T0" fmla="*/ 50 w 50"/>
                  <a:gd name="T1" fmla="*/ 0 h 186"/>
                  <a:gd name="T2" fmla="*/ 50 w 50"/>
                  <a:gd name="T3" fmla="*/ 9 h 186"/>
                  <a:gd name="T4" fmla="*/ 47 w 50"/>
                  <a:gd name="T5" fmla="*/ 20 h 186"/>
                  <a:gd name="T6" fmla="*/ 50 w 50"/>
                  <a:gd name="T7" fmla="*/ 32 h 186"/>
                  <a:gd name="T8" fmla="*/ 47 w 50"/>
                  <a:gd name="T9" fmla="*/ 35 h 186"/>
                  <a:gd name="T10" fmla="*/ 41 w 50"/>
                  <a:gd name="T11" fmla="*/ 44 h 186"/>
                  <a:gd name="T12" fmla="*/ 38 w 50"/>
                  <a:gd name="T13" fmla="*/ 52 h 186"/>
                  <a:gd name="T14" fmla="*/ 33 w 50"/>
                  <a:gd name="T15" fmla="*/ 53 h 186"/>
                  <a:gd name="T16" fmla="*/ 30 w 50"/>
                  <a:gd name="T17" fmla="*/ 62 h 186"/>
                  <a:gd name="T18" fmla="*/ 24 w 50"/>
                  <a:gd name="T19" fmla="*/ 72 h 186"/>
                  <a:gd name="T20" fmla="*/ 19 w 50"/>
                  <a:gd name="T21" fmla="*/ 73 h 186"/>
                  <a:gd name="T22" fmla="*/ 15 w 50"/>
                  <a:gd name="T23" fmla="*/ 78 h 186"/>
                  <a:gd name="T24" fmla="*/ 12 w 50"/>
                  <a:gd name="T25" fmla="*/ 85 h 186"/>
                  <a:gd name="T26" fmla="*/ 10 w 50"/>
                  <a:gd name="T27" fmla="*/ 90 h 186"/>
                  <a:gd name="T28" fmla="*/ 7 w 50"/>
                  <a:gd name="T29" fmla="*/ 96 h 186"/>
                  <a:gd name="T30" fmla="*/ 7 w 50"/>
                  <a:gd name="T31" fmla="*/ 108 h 186"/>
                  <a:gd name="T32" fmla="*/ 9 w 50"/>
                  <a:gd name="T33" fmla="*/ 111 h 186"/>
                  <a:gd name="T34" fmla="*/ 6 w 50"/>
                  <a:gd name="T35" fmla="*/ 117 h 186"/>
                  <a:gd name="T36" fmla="*/ 4 w 50"/>
                  <a:gd name="T37" fmla="*/ 122 h 186"/>
                  <a:gd name="T38" fmla="*/ 13 w 50"/>
                  <a:gd name="T39" fmla="*/ 143 h 186"/>
                  <a:gd name="T40" fmla="*/ 16 w 50"/>
                  <a:gd name="T41" fmla="*/ 144 h 186"/>
                  <a:gd name="T42" fmla="*/ 15 w 50"/>
                  <a:gd name="T43" fmla="*/ 151 h 186"/>
                  <a:gd name="T44" fmla="*/ 13 w 50"/>
                  <a:gd name="T45" fmla="*/ 158 h 186"/>
                  <a:gd name="T46" fmla="*/ 4 w 50"/>
                  <a:gd name="T47" fmla="*/ 166 h 186"/>
                  <a:gd name="T48" fmla="*/ 3 w 50"/>
                  <a:gd name="T49" fmla="*/ 172 h 186"/>
                  <a:gd name="T50" fmla="*/ 4 w 50"/>
                  <a:gd name="T51" fmla="*/ 175 h 186"/>
                  <a:gd name="T52" fmla="*/ 7 w 50"/>
                  <a:gd name="T53" fmla="*/ 179 h 186"/>
                  <a:gd name="T54" fmla="*/ 4 w 50"/>
                  <a:gd name="T55" fmla="*/ 181 h 186"/>
                  <a:gd name="T56" fmla="*/ 0 w 50"/>
                  <a:gd name="T57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186">
                    <a:moveTo>
                      <a:pt x="50" y="0"/>
                    </a:moveTo>
                    <a:lnTo>
                      <a:pt x="50" y="9"/>
                    </a:lnTo>
                    <a:lnTo>
                      <a:pt x="47" y="20"/>
                    </a:lnTo>
                    <a:lnTo>
                      <a:pt x="50" y="32"/>
                    </a:lnTo>
                    <a:lnTo>
                      <a:pt x="47" y="35"/>
                    </a:lnTo>
                    <a:lnTo>
                      <a:pt x="41" y="44"/>
                    </a:lnTo>
                    <a:lnTo>
                      <a:pt x="38" y="52"/>
                    </a:lnTo>
                    <a:lnTo>
                      <a:pt x="33" y="53"/>
                    </a:lnTo>
                    <a:lnTo>
                      <a:pt x="30" y="62"/>
                    </a:lnTo>
                    <a:lnTo>
                      <a:pt x="24" y="72"/>
                    </a:lnTo>
                    <a:lnTo>
                      <a:pt x="19" y="73"/>
                    </a:lnTo>
                    <a:lnTo>
                      <a:pt x="15" y="78"/>
                    </a:lnTo>
                    <a:lnTo>
                      <a:pt x="12" y="85"/>
                    </a:lnTo>
                    <a:lnTo>
                      <a:pt x="10" y="90"/>
                    </a:lnTo>
                    <a:lnTo>
                      <a:pt x="7" y="96"/>
                    </a:lnTo>
                    <a:lnTo>
                      <a:pt x="7" y="108"/>
                    </a:lnTo>
                    <a:lnTo>
                      <a:pt x="9" y="111"/>
                    </a:lnTo>
                    <a:lnTo>
                      <a:pt x="6" y="117"/>
                    </a:lnTo>
                    <a:lnTo>
                      <a:pt x="4" y="122"/>
                    </a:lnTo>
                    <a:lnTo>
                      <a:pt x="13" y="143"/>
                    </a:lnTo>
                    <a:lnTo>
                      <a:pt x="16" y="144"/>
                    </a:lnTo>
                    <a:lnTo>
                      <a:pt x="15" y="151"/>
                    </a:lnTo>
                    <a:lnTo>
                      <a:pt x="13" y="158"/>
                    </a:lnTo>
                    <a:lnTo>
                      <a:pt x="4" y="166"/>
                    </a:lnTo>
                    <a:lnTo>
                      <a:pt x="3" y="172"/>
                    </a:lnTo>
                    <a:lnTo>
                      <a:pt x="4" y="175"/>
                    </a:lnTo>
                    <a:lnTo>
                      <a:pt x="7" y="179"/>
                    </a:lnTo>
                    <a:lnTo>
                      <a:pt x="4" y="181"/>
                    </a:lnTo>
                    <a:lnTo>
                      <a:pt x="0" y="1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7" name="Freeform 234">
                <a:extLst>
                  <a:ext uri="{FF2B5EF4-FFF2-40B4-BE49-F238E27FC236}">
                    <a16:creationId xmlns:a16="http://schemas.microsoft.com/office/drawing/2014/main" id="{3D8DA7B2-E31A-2E6C-52F1-D41665C59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802"/>
                <a:ext cx="3" cy="21"/>
              </a:xfrm>
              <a:custGeom>
                <a:avLst/>
                <a:gdLst>
                  <a:gd name="T0" fmla="*/ 0 w 6"/>
                  <a:gd name="T1" fmla="*/ 0 h 42"/>
                  <a:gd name="T2" fmla="*/ 0 w 6"/>
                  <a:gd name="T3" fmla="*/ 4 h 42"/>
                  <a:gd name="T4" fmla="*/ 1 w 6"/>
                  <a:gd name="T5" fmla="*/ 10 h 42"/>
                  <a:gd name="T6" fmla="*/ 3 w 6"/>
                  <a:gd name="T7" fmla="*/ 15 h 42"/>
                  <a:gd name="T8" fmla="*/ 4 w 6"/>
                  <a:gd name="T9" fmla="*/ 19 h 42"/>
                  <a:gd name="T10" fmla="*/ 4 w 6"/>
                  <a:gd name="T11" fmla="*/ 22 h 42"/>
                  <a:gd name="T12" fmla="*/ 4 w 6"/>
                  <a:gd name="T13" fmla="*/ 22 h 42"/>
                  <a:gd name="T14" fmla="*/ 4 w 6"/>
                  <a:gd name="T15" fmla="*/ 22 h 42"/>
                  <a:gd name="T16" fmla="*/ 4 w 6"/>
                  <a:gd name="T17" fmla="*/ 24 h 42"/>
                  <a:gd name="T18" fmla="*/ 4 w 6"/>
                  <a:gd name="T19" fmla="*/ 25 h 42"/>
                  <a:gd name="T20" fmla="*/ 6 w 6"/>
                  <a:gd name="T21" fmla="*/ 25 h 42"/>
                  <a:gd name="T22" fmla="*/ 6 w 6"/>
                  <a:gd name="T23" fmla="*/ 27 h 42"/>
                  <a:gd name="T24" fmla="*/ 4 w 6"/>
                  <a:gd name="T25" fmla="*/ 30 h 42"/>
                  <a:gd name="T26" fmla="*/ 4 w 6"/>
                  <a:gd name="T27" fmla="*/ 37 h 42"/>
                  <a:gd name="T28" fmla="*/ 4 w 6"/>
                  <a:gd name="T29" fmla="*/ 41 h 42"/>
                  <a:gd name="T30" fmla="*/ 6 w 6"/>
                  <a:gd name="T31" fmla="*/ 41 h 42"/>
                  <a:gd name="T32" fmla="*/ 6 w 6"/>
                  <a:gd name="T33" fmla="*/ 42 h 42"/>
                  <a:gd name="T34" fmla="*/ 0 w 6"/>
                  <a:gd name="T3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" h="42">
                    <a:moveTo>
                      <a:pt x="0" y="0"/>
                    </a:moveTo>
                    <a:lnTo>
                      <a:pt x="0" y="4"/>
                    </a:lnTo>
                    <a:lnTo>
                      <a:pt x="1" y="10"/>
                    </a:lnTo>
                    <a:lnTo>
                      <a:pt x="3" y="15"/>
                    </a:lnTo>
                    <a:lnTo>
                      <a:pt x="4" y="19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6" y="25"/>
                    </a:lnTo>
                    <a:lnTo>
                      <a:pt x="6" y="27"/>
                    </a:lnTo>
                    <a:lnTo>
                      <a:pt x="4" y="30"/>
                    </a:lnTo>
                    <a:lnTo>
                      <a:pt x="4" y="37"/>
                    </a:lnTo>
                    <a:lnTo>
                      <a:pt x="4" y="41"/>
                    </a:lnTo>
                    <a:lnTo>
                      <a:pt x="6" y="41"/>
                    </a:lnTo>
                    <a:lnTo>
                      <a:pt x="6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8" name="Freeform 235">
                <a:extLst>
                  <a:ext uri="{FF2B5EF4-FFF2-40B4-BE49-F238E27FC236}">
                    <a16:creationId xmlns:a16="http://schemas.microsoft.com/office/drawing/2014/main" id="{3316895B-E6A7-7567-49AB-21A910B4D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802"/>
                <a:ext cx="3" cy="21"/>
              </a:xfrm>
              <a:custGeom>
                <a:avLst/>
                <a:gdLst>
                  <a:gd name="T0" fmla="*/ 0 w 6"/>
                  <a:gd name="T1" fmla="*/ 0 h 42"/>
                  <a:gd name="T2" fmla="*/ 0 w 6"/>
                  <a:gd name="T3" fmla="*/ 4 h 42"/>
                  <a:gd name="T4" fmla="*/ 1 w 6"/>
                  <a:gd name="T5" fmla="*/ 10 h 42"/>
                  <a:gd name="T6" fmla="*/ 3 w 6"/>
                  <a:gd name="T7" fmla="*/ 15 h 42"/>
                  <a:gd name="T8" fmla="*/ 4 w 6"/>
                  <a:gd name="T9" fmla="*/ 19 h 42"/>
                  <a:gd name="T10" fmla="*/ 4 w 6"/>
                  <a:gd name="T11" fmla="*/ 22 h 42"/>
                  <a:gd name="T12" fmla="*/ 4 w 6"/>
                  <a:gd name="T13" fmla="*/ 22 h 42"/>
                  <a:gd name="T14" fmla="*/ 4 w 6"/>
                  <a:gd name="T15" fmla="*/ 22 h 42"/>
                  <a:gd name="T16" fmla="*/ 4 w 6"/>
                  <a:gd name="T17" fmla="*/ 24 h 42"/>
                  <a:gd name="T18" fmla="*/ 4 w 6"/>
                  <a:gd name="T19" fmla="*/ 25 h 42"/>
                  <a:gd name="T20" fmla="*/ 6 w 6"/>
                  <a:gd name="T21" fmla="*/ 25 h 42"/>
                  <a:gd name="T22" fmla="*/ 6 w 6"/>
                  <a:gd name="T23" fmla="*/ 27 h 42"/>
                  <a:gd name="T24" fmla="*/ 4 w 6"/>
                  <a:gd name="T25" fmla="*/ 30 h 42"/>
                  <a:gd name="T26" fmla="*/ 4 w 6"/>
                  <a:gd name="T27" fmla="*/ 37 h 42"/>
                  <a:gd name="T28" fmla="*/ 4 w 6"/>
                  <a:gd name="T29" fmla="*/ 41 h 42"/>
                  <a:gd name="T30" fmla="*/ 6 w 6"/>
                  <a:gd name="T31" fmla="*/ 41 h 42"/>
                  <a:gd name="T32" fmla="*/ 6 w 6"/>
                  <a:gd name="T3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42">
                    <a:moveTo>
                      <a:pt x="0" y="0"/>
                    </a:moveTo>
                    <a:lnTo>
                      <a:pt x="0" y="4"/>
                    </a:lnTo>
                    <a:lnTo>
                      <a:pt x="1" y="10"/>
                    </a:lnTo>
                    <a:lnTo>
                      <a:pt x="3" y="15"/>
                    </a:lnTo>
                    <a:lnTo>
                      <a:pt x="4" y="19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6" y="25"/>
                    </a:lnTo>
                    <a:lnTo>
                      <a:pt x="6" y="27"/>
                    </a:lnTo>
                    <a:lnTo>
                      <a:pt x="4" y="30"/>
                    </a:lnTo>
                    <a:lnTo>
                      <a:pt x="4" y="37"/>
                    </a:lnTo>
                    <a:lnTo>
                      <a:pt x="4" y="41"/>
                    </a:lnTo>
                    <a:lnTo>
                      <a:pt x="6" y="41"/>
                    </a:lnTo>
                    <a:lnTo>
                      <a:pt x="6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9" name="Freeform 236">
                <a:extLst>
                  <a:ext uri="{FF2B5EF4-FFF2-40B4-BE49-F238E27FC236}">
                    <a16:creationId xmlns:a16="http://schemas.microsoft.com/office/drawing/2014/main" id="{EDB87304-8C3F-6FD4-B82B-0F470739D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3801"/>
                <a:ext cx="34" cy="5"/>
              </a:xfrm>
              <a:custGeom>
                <a:avLst/>
                <a:gdLst>
                  <a:gd name="T0" fmla="*/ 0 w 70"/>
                  <a:gd name="T1" fmla="*/ 0 h 9"/>
                  <a:gd name="T2" fmla="*/ 3 w 70"/>
                  <a:gd name="T3" fmla="*/ 3 h 9"/>
                  <a:gd name="T4" fmla="*/ 5 w 70"/>
                  <a:gd name="T5" fmla="*/ 3 h 9"/>
                  <a:gd name="T6" fmla="*/ 6 w 70"/>
                  <a:gd name="T7" fmla="*/ 5 h 9"/>
                  <a:gd name="T8" fmla="*/ 8 w 70"/>
                  <a:gd name="T9" fmla="*/ 5 h 9"/>
                  <a:gd name="T10" fmla="*/ 8 w 70"/>
                  <a:gd name="T11" fmla="*/ 5 h 9"/>
                  <a:gd name="T12" fmla="*/ 11 w 70"/>
                  <a:gd name="T13" fmla="*/ 5 h 9"/>
                  <a:gd name="T14" fmla="*/ 14 w 70"/>
                  <a:gd name="T15" fmla="*/ 5 h 9"/>
                  <a:gd name="T16" fmla="*/ 14 w 70"/>
                  <a:gd name="T17" fmla="*/ 6 h 9"/>
                  <a:gd name="T18" fmla="*/ 15 w 70"/>
                  <a:gd name="T19" fmla="*/ 6 h 9"/>
                  <a:gd name="T20" fmla="*/ 17 w 70"/>
                  <a:gd name="T21" fmla="*/ 6 h 9"/>
                  <a:gd name="T22" fmla="*/ 21 w 70"/>
                  <a:gd name="T23" fmla="*/ 6 h 9"/>
                  <a:gd name="T24" fmla="*/ 23 w 70"/>
                  <a:gd name="T25" fmla="*/ 6 h 9"/>
                  <a:gd name="T26" fmla="*/ 24 w 70"/>
                  <a:gd name="T27" fmla="*/ 6 h 9"/>
                  <a:gd name="T28" fmla="*/ 26 w 70"/>
                  <a:gd name="T29" fmla="*/ 5 h 9"/>
                  <a:gd name="T30" fmla="*/ 26 w 70"/>
                  <a:gd name="T31" fmla="*/ 6 h 9"/>
                  <a:gd name="T32" fmla="*/ 26 w 70"/>
                  <a:gd name="T33" fmla="*/ 6 h 9"/>
                  <a:gd name="T34" fmla="*/ 26 w 70"/>
                  <a:gd name="T35" fmla="*/ 6 h 9"/>
                  <a:gd name="T36" fmla="*/ 38 w 70"/>
                  <a:gd name="T37" fmla="*/ 9 h 9"/>
                  <a:gd name="T38" fmla="*/ 38 w 70"/>
                  <a:gd name="T39" fmla="*/ 9 h 9"/>
                  <a:gd name="T40" fmla="*/ 41 w 70"/>
                  <a:gd name="T41" fmla="*/ 8 h 9"/>
                  <a:gd name="T42" fmla="*/ 44 w 70"/>
                  <a:gd name="T43" fmla="*/ 8 h 9"/>
                  <a:gd name="T44" fmla="*/ 44 w 70"/>
                  <a:gd name="T45" fmla="*/ 6 h 9"/>
                  <a:gd name="T46" fmla="*/ 47 w 70"/>
                  <a:gd name="T47" fmla="*/ 6 h 9"/>
                  <a:gd name="T48" fmla="*/ 49 w 70"/>
                  <a:gd name="T49" fmla="*/ 6 h 9"/>
                  <a:gd name="T50" fmla="*/ 50 w 70"/>
                  <a:gd name="T51" fmla="*/ 6 h 9"/>
                  <a:gd name="T52" fmla="*/ 50 w 70"/>
                  <a:gd name="T53" fmla="*/ 6 h 9"/>
                  <a:gd name="T54" fmla="*/ 53 w 70"/>
                  <a:gd name="T55" fmla="*/ 5 h 9"/>
                  <a:gd name="T56" fmla="*/ 55 w 70"/>
                  <a:gd name="T57" fmla="*/ 3 h 9"/>
                  <a:gd name="T58" fmla="*/ 56 w 70"/>
                  <a:gd name="T59" fmla="*/ 3 h 9"/>
                  <a:gd name="T60" fmla="*/ 61 w 70"/>
                  <a:gd name="T61" fmla="*/ 3 h 9"/>
                  <a:gd name="T62" fmla="*/ 62 w 70"/>
                  <a:gd name="T63" fmla="*/ 3 h 9"/>
                  <a:gd name="T64" fmla="*/ 64 w 70"/>
                  <a:gd name="T65" fmla="*/ 2 h 9"/>
                  <a:gd name="T66" fmla="*/ 65 w 70"/>
                  <a:gd name="T67" fmla="*/ 0 h 9"/>
                  <a:gd name="T68" fmla="*/ 68 w 70"/>
                  <a:gd name="T69" fmla="*/ 0 h 9"/>
                  <a:gd name="T70" fmla="*/ 70 w 70"/>
                  <a:gd name="T71" fmla="*/ 0 h 9"/>
                  <a:gd name="T72" fmla="*/ 0 w 70"/>
                  <a:gd name="T7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0" h="9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21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6" y="5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41" y="8"/>
                    </a:lnTo>
                    <a:lnTo>
                      <a:pt x="44" y="8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3" y="5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4" y="2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0" name="Freeform 237">
                <a:extLst>
                  <a:ext uri="{FF2B5EF4-FFF2-40B4-BE49-F238E27FC236}">
                    <a16:creationId xmlns:a16="http://schemas.microsoft.com/office/drawing/2014/main" id="{87677519-6FE2-3EFF-7AB5-E3EBCE3BD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3801"/>
                <a:ext cx="34" cy="5"/>
              </a:xfrm>
              <a:custGeom>
                <a:avLst/>
                <a:gdLst>
                  <a:gd name="T0" fmla="*/ 0 w 70"/>
                  <a:gd name="T1" fmla="*/ 0 h 9"/>
                  <a:gd name="T2" fmla="*/ 3 w 70"/>
                  <a:gd name="T3" fmla="*/ 3 h 9"/>
                  <a:gd name="T4" fmla="*/ 5 w 70"/>
                  <a:gd name="T5" fmla="*/ 3 h 9"/>
                  <a:gd name="T6" fmla="*/ 6 w 70"/>
                  <a:gd name="T7" fmla="*/ 5 h 9"/>
                  <a:gd name="T8" fmla="*/ 8 w 70"/>
                  <a:gd name="T9" fmla="*/ 5 h 9"/>
                  <a:gd name="T10" fmla="*/ 8 w 70"/>
                  <a:gd name="T11" fmla="*/ 5 h 9"/>
                  <a:gd name="T12" fmla="*/ 11 w 70"/>
                  <a:gd name="T13" fmla="*/ 5 h 9"/>
                  <a:gd name="T14" fmla="*/ 14 w 70"/>
                  <a:gd name="T15" fmla="*/ 5 h 9"/>
                  <a:gd name="T16" fmla="*/ 14 w 70"/>
                  <a:gd name="T17" fmla="*/ 6 h 9"/>
                  <a:gd name="T18" fmla="*/ 15 w 70"/>
                  <a:gd name="T19" fmla="*/ 6 h 9"/>
                  <a:gd name="T20" fmla="*/ 17 w 70"/>
                  <a:gd name="T21" fmla="*/ 6 h 9"/>
                  <a:gd name="T22" fmla="*/ 21 w 70"/>
                  <a:gd name="T23" fmla="*/ 6 h 9"/>
                  <a:gd name="T24" fmla="*/ 23 w 70"/>
                  <a:gd name="T25" fmla="*/ 6 h 9"/>
                  <a:gd name="T26" fmla="*/ 24 w 70"/>
                  <a:gd name="T27" fmla="*/ 6 h 9"/>
                  <a:gd name="T28" fmla="*/ 26 w 70"/>
                  <a:gd name="T29" fmla="*/ 5 h 9"/>
                  <a:gd name="T30" fmla="*/ 26 w 70"/>
                  <a:gd name="T31" fmla="*/ 6 h 9"/>
                  <a:gd name="T32" fmla="*/ 26 w 70"/>
                  <a:gd name="T33" fmla="*/ 6 h 9"/>
                  <a:gd name="T34" fmla="*/ 26 w 70"/>
                  <a:gd name="T35" fmla="*/ 6 h 9"/>
                  <a:gd name="T36" fmla="*/ 38 w 70"/>
                  <a:gd name="T37" fmla="*/ 9 h 9"/>
                  <a:gd name="T38" fmla="*/ 38 w 70"/>
                  <a:gd name="T39" fmla="*/ 9 h 9"/>
                  <a:gd name="T40" fmla="*/ 41 w 70"/>
                  <a:gd name="T41" fmla="*/ 8 h 9"/>
                  <a:gd name="T42" fmla="*/ 44 w 70"/>
                  <a:gd name="T43" fmla="*/ 8 h 9"/>
                  <a:gd name="T44" fmla="*/ 44 w 70"/>
                  <a:gd name="T45" fmla="*/ 6 h 9"/>
                  <a:gd name="T46" fmla="*/ 47 w 70"/>
                  <a:gd name="T47" fmla="*/ 6 h 9"/>
                  <a:gd name="T48" fmla="*/ 49 w 70"/>
                  <a:gd name="T49" fmla="*/ 6 h 9"/>
                  <a:gd name="T50" fmla="*/ 50 w 70"/>
                  <a:gd name="T51" fmla="*/ 6 h 9"/>
                  <a:gd name="T52" fmla="*/ 50 w 70"/>
                  <a:gd name="T53" fmla="*/ 6 h 9"/>
                  <a:gd name="T54" fmla="*/ 53 w 70"/>
                  <a:gd name="T55" fmla="*/ 5 h 9"/>
                  <a:gd name="T56" fmla="*/ 55 w 70"/>
                  <a:gd name="T57" fmla="*/ 3 h 9"/>
                  <a:gd name="T58" fmla="*/ 56 w 70"/>
                  <a:gd name="T59" fmla="*/ 3 h 9"/>
                  <a:gd name="T60" fmla="*/ 61 w 70"/>
                  <a:gd name="T61" fmla="*/ 3 h 9"/>
                  <a:gd name="T62" fmla="*/ 62 w 70"/>
                  <a:gd name="T63" fmla="*/ 3 h 9"/>
                  <a:gd name="T64" fmla="*/ 64 w 70"/>
                  <a:gd name="T65" fmla="*/ 2 h 9"/>
                  <a:gd name="T66" fmla="*/ 65 w 70"/>
                  <a:gd name="T67" fmla="*/ 0 h 9"/>
                  <a:gd name="T68" fmla="*/ 68 w 70"/>
                  <a:gd name="T69" fmla="*/ 0 h 9"/>
                  <a:gd name="T70" fmla="*/ 70 w 70"/>
                  <a:gd name="T7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0" h="9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21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6" y="5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41" y="8"/>
                    </a:lnTo>
                    <a:lnTo>
                      <a:pt x="44" y="8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3" y="5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4" y="2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1" name="Freeform 238">
                <a:extLst>
                  <a:ext uri="{FF2B5EF4-FFF2-40B4-BE49-F238E27FC236}">
                    <a16:creationId xmlns:a16="http://schemas.microsoft.com/office/drawing/2014/main" id="{02E99667-446A-8824-03FB-F5BCE5DB0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801"/>
                <a:ext cx="11" cy="2"/>
              </a:xfrm>
              <a:custGeom>
                <a:avLst/>
                <a:gdLst>
                  <a:gd name="T0" fmla="*/ 0 w 21"/>
                  <a:gd name="T1" fmla="*/ 5 h 5"/>
                  <a:gd name="T2" fmla="*/ 10 w 21"/>
                  <a:gd name="T3" fmla="*/ 0 h 5"/>
                  <a:gd name="T4" fmla="*/ 15 w 21"/>
                  <a:gd name="T5" fmla="*/ 3 h 5"/>
                  <a:gd name="T6" fmla="*/ 21 w 21"/>
                  <a:gd name="T7" fmla="*/ 0 h 5"/>
                  <a:gd name="T8" fmla="*/ 0 w 2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">
                    <a:moveTo>
                      <a:pt x="0" y="5"/>
                    </a:moveTo>
                    <a:lnTo>
                      <a:pt x="10" y="0"/>
                    </a:lnTo>
                    <a:lnTo>
                      <a:pt x="15" y="3"/>
                    </a:lnTo>
                    <a:lnTo>
                      <a:pt x="21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2" name="Freeform 239">
                <a:extLst>
                  <a:ext uri="{FF2B5EF4-FFF2-40B4-BE49-F238E27FC236}">
                    <a16:creationId xmlns:a16="http://schemas.microsoft.com/office/drawing/2014/main" id="{EF89FB73-C2C9-2576-7B8A-2AB8C2720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801"/>
                <a:ext cx="11" cy="2"/>
              </a:xfrm>
              <a:custGeom>
                <a:avLst/>
                <a:gdLst>
                  <a:gd name="T0" fmla="*/ 0 w 21"/>
                  <a:gd name="T1" fmla="*/ 5 h 5"/>
                  <a:gd name="T2" fmla="*/ 10 w 21"/>
                  <a:gd name="T3" fmla="*/ 0 h 5"/>
                  <a:gd name="T4" fmla="*/ 15 w 21"/>
                  <a:gd name="T5" fmla="*/ 3 h 5"/>
                  <a:gd name="T6" fmla="*/ 21 w 2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5">
                    <a:moveTo>
                      <a:pt x="0" y="5"/>
                    </a:moveTo>
                    <a:lnTo>
                      <a:pt x="10" y="0"/>
                    </a:lnTo>
                    <a:lnTo>
                      <a:pt x="15" y="3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3" name="Freeform 240">
                <a:extLst>
                  <a:ext uri="{FF2B5EF4-FFF2-40B4-BE49-F238E27FC236}">
                    <a16:creationId xmlns:a16="http://schemas.microsoft.com/office/drawing/2014/main" id="{459097C7-F5AD-1689-36F4-D46D02C3F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803"/>
                <a:ext cx="18" cy="22"/>
              </a:xfrm>
              <a:custGeom>
                <a:avLst/>
                <a:gdLst>
                  <a:gd name="T0" fmla="*/ 0 w 36"/>
                  <a:gd name="T1" fmla="*/ 0 h 42"/>
                  <a:gd name="T2" fmla="*/ 0 w 36"/>
                  <a:gd name="T3" fmla="*/ 3 h 42"/>
                  <a:gd name="T4" fmla="*/ 6 w 36"/>
                  <a:gd name="T5" fmla="*/ 9 h 42"/>
                  <a:gd name="T6" fmla="*/ 14 w 36"/>
                  <a:gd name="T7" fmla="*/ 13 h 42"/>
                  <a:gd name="T8" fmla="*/ 14 w 36"/>
                  <a:gd name="T9" fmla="*/ 16 h 42"/>
                  <a:gd name="T10" fmla="*/ 18 w 36"/>
                  <a:gd name="T11" fmla="*/ 16 h 42"/>
                  <a:gd name="T12" fmla="*/ 23 w 36"/>
                  <a:gd name="T13" fmla="*/ 13 h 42"/>
                  <a:gd name="T14" fmla="*/ 30 w 36"/>
                  <a:gd name="T15" fmla="*/ 16 h 42"/>
                  <a:gd name="T16" fmla="*/ 35 w 36"/>
                  <a:gd name="T17" fmla="*/ 22 h 42"/>
                  <a:gd name="T18" fmla="*/ 32 w 36"/>
                  <a:gd name="T19" fmla="*/ 28 h 42"/>
                  <a:gd name="T20" fmla="*/ 36 w 36"/>
                  <a:gd name="T21" fmla="*/ 33 h 42"/>
                  <a:gd name="T22" fmla="*/ 35 w 36"/>
                  <a:gd name="T23" fmla="*/ 36 h 42"/>
                  <a:gd name="T24" fmla="*/ 32 w 36"/>
                  <a:gd name="T25" fmla="*/ 41 h 42"/>
                  <a:gd name="T26" fmla="*/ 29 w 36"/>
                  <a:gd name="T27" fmla="*/ 42 h 42"/>
                  <a:gd name="T28" fmla="*/ 0 w 36"/>
                  <a:gd name="T2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42">
                    <a:moveTo>
                      <a:pt x="0" y="0"/>
                    </a:moveTo>
                    <a:lnTo>
                      <a:pt x="0" y="3"/>
                    </a:lnTo>
                    <a:lnTo>
                      <a:pt x="6" y="9"/>
                    </a:lnTo>
                    <a:lnTo>
                      <a:pt x="14" y="13"/>
                    </a:lnTo>
                    <a:lnTo>
                      <a:pt x="14" y="16"/>
                    </a:lnTo>
                    <a:lnTo>
                      <a:pt x="18" y="16"/>
                    </a:lnTo>
                    <a:lnTo>
                      <a:pt x="23" y="13"/>
                    </a:lnTo>
                    <a:lnTo>
                      <a:pt x="30" y="16"/>
                    </a:lnTo>
                    <a:lnTo>
                      <a:pt x="35" y="22"/>
                    </a:lnTo>
                    <a:lnTo>
                      <a:pt x="32" y="28"/>
                    </a:lnTo>
                    <a:lnTo>
                      <a:pt x="36" y="33"/>
                    </a:lnTo>
                    <a:lnTo>
                      <a:pt x="35" y="36"/>
                    </a:lnTo>
                    <a:lnTo>
                      <a:pt x="32" y="41"/>
                    </a:lnTo>
                    <a:lnTo>
                      <a:pt x="2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4" name="Freeform 241">
                <a:extLst>
                  <a:ext uri="{FF2B5EF4-FFF2-40B4-BE49-F238E27FC236}">
                    <a16:creationId xmlns:a16="http://schemas.microsoft.com/office/drawing/2014/main" id="{856F8584-439D-0715-F7EF-FA9EA9F99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803"/>
                <a:ext cx="18" cy="22"/>
              </a:xfrm>
              <a:custGeom>
                <a:avLst/>
                <a:gdLst>
                  <a:gd name="T0" fmla="*/ 0 w 36"/>
                  <a:gd name="T1" fmla="*/ 0 h 42"/>
                  <a:gd name="T2" fmla="*/ 0 w 36"/>
                  <a:gd name="T3" fmla="*/ 3 h 42"/>
                  <a:gd name="T4" fmla="*/ 6 w 36"/>
                  <a:gd name="T5" fmla="*/ 9 h 42"/>
                  <a:gd name="T6" fmla="*/ 14 w 36"/>
                  <a:gd name="T7" fmla="*/ 13 h 42"/>
                  <a:gd name="T8" fmla="*/ 14 w 36"/>
                  <a:gd name="T9" fmla="*/ 16 h 42"/>
                  <a:gd name="T10" fmla="*/ 18 w 36"/>
                  <a:gd name="T11" fmla="*/ 16 h 42"/>
                  <a:gd name="T12" fmla="*/ 23 w 36"/>
                  <a:gd name="T13" fmla="*/ 13 h 42"/>
                  <a:gd name="T14" fmla="*/ 30 w 36"/>
                  <a:gd name="T15" fmla="*/ 16 h 42"/>
                  <a:gd name="T16" fmla="*/ 35 w 36"/>
                  <a:gd name="T17" fmla="*/ 22 h 42"/>
                  <a:gd name="T18" fmla="*/ 32 w 36"/>
                  <a:gd name="T19" fmla="*/ 28 h 42"/>
                  <a:gd name="T20" fmla="*/ 36 w 36"/>
                  <a:gd name="T21" fmla="*/ 33 h 42"/>
                  <a:gd name="T22" fmla="*/ 35 w 36"/>
                  <a:gd name="T23" fmla="*/ 36 h 42"/>
                  <a:gd name="T24" fmla="*/ 32 w 36"/>
                  <a:gd name="T25" fmla="*/ 41 h 42"/>
                  <a:gd name="T26" fmla="*/ 29 w 36"/>
                  <a:gd name="T2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42">
                    <a:moveTo>
                      <a:pt x="0" y="0"/>
                    </a:moveTo>
                    <a:lnTo>
                      <a:pt x="0" y="3"/>
                    </a:lnTo>
                    <a:lnTo>
                      <a:pt x="6" y="9"/>
                    </a:lnTo>
                    <a:lnTo>
                      <a:pt x="14" y="13"/>
                    </a:lnTo>
                    <a:lnTo>
                      <a:pt x="14" y="16"/>
                    </a:lnTo>
                    <a:lnTo>
                      <a:pt x="18" y="16"/>
                    </a:lnTo>
                    <a:lnTo>
                      <a:pt x="23" y="13"/>
                    </a:lnTo>
                    <a:lnTo>
                      <a:pt x="30" y="16"/>
                    </a:lnTo>
                    <a:lnTo>
                      <a:pt x="35" y="22"/>
                    </a:lnTo>
                    <a:lnTo>
                      <a:pt x="32" y="28"/>
                    </a:lnTo>
                    <a:lnTo>
                      <a:pt x="36" y="33"/>
                    </a:lnTo>
                    <a:lnTo>
                      <a:pt x="35" y="36"/>
                    </a:lnTo>
                    <a:lnTo>
                      <a:pt x="32" y="41"/>
                    </a:lnTo>
                    <a:lnTo>
                      <a:pt x="29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5" name="Freeform 242">
                <a:extLst>
                  <a:ext uri="{FF2B5EF4-FFF2-40B4-BE49-F238E27FC236}">
                    <a16:creationId xmlns:a16="http://schemas.microsoft.com/office/drawing/2014/main" id="{1D759E37-C1A4-4EDA-15E1-7A561CE8A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3818"/>
                <a:ext cx="34" cy="7"/>
              </a:xfrm>
              <a:custGeom>
                <a:avLst/>
                <a:gdLst>
                  <a:gd name="T0" fmla="*/ 68 w 68"/>
                  <a:gd name="T1" fmla="*/ 11 h 16"/>
                  <a:gd name="T2" fmla="*/ 60 w 68"/>
                  <a:gd name="T3" fmla="*/ 11 h 16"/>
                  <a:gd name="T4" fmla="*/ 59 w 68"/>
                  <a:gd name="T5" fmla="*/ 6 h 16"/>
                  <a:gd name="T6" fmla="*/ 57 w 68"/>
                  <a:gd name="T7" fmla="*/ 3 h 16"/>
                  <a:gd name="T8" fmla="*/ 51 w 68"/>
                  <a:gd name="T9" fmla="*/ 2 h 16"/>
                  <a:gd name="T10" fmla="*/ 47 w 68"/>
                  <a:gd name="T11" fmla="*/ 5 h 16"/>
                  <a:gd name="T12" fmla="*/ 45 w 68"/>
                  <a:gd name="T13" fmla="*/ 2 h 16"/>
                  <a:gd name="T14" fmla="*/ 39 w 68"/>
                  <a:gd name="T15" fmla="*/ 0 h 16"/>
                  <a:gd name="T16" fmla="*/ 33 w 68"/>
                  <a:gd name="T17" fmla="*/ 6 h 16"/>
                  <a:gd name="T18" fmla="*/ 27 w 68"/>
                  <a:gd name="T19" fmla="*/ 6 h 16"/>
                  <a:gd name="T20" fmla="*/ 25 w 68"/>
                  <a:gd name="T21" fmla="*/ 3 h 16"/>
                  <a:gd name="T22" fmla="*/ 19 w 68"/>
                  <a:gd name="T23" fmla="*/ 3 h 16"/>
                  <a:gd name="T24" fmla="*/ 12 w 68"/>
                  <a:gd name="T25" fmla="*/ 13 h 16"/>
                  <a:gd name="T26" fmla="*/ 7 w 68"/>
                  <a:gd name="T27" fmla="*/ 16 h 16"/>
                  <a:gd name="T28" fmla="*/ 0 w 68"/>
                  <a:gd name="T29" fmla="*/ 14 h 16"/>
                  <a:gd name="T30" fmla="*/ 68 w 68"/>
                  <a:gd name="T3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8" h="16">
                    <a:moveTo>
                      <a:pt x="68" y="11"/>
                    </a:moveTo>
                    <a:lnTo>
                      <a:pt x="60" y="11"/>
                    </a:lnTo>
                    <a:lnTo>
                      <a:pt x="59" y="6"/>
                    </a:lnTo>
                    <a:lnTo>
                      <a:pt x="57" y="3"/>
                    </a:lnTo>
                    <a:lnTo>
                      <a:pt x="51" y="2"/>
                    </a:lnTo>
                    <a:lnTo>
                      <a:pt x="47" y="5"/>
                    </a:lnTo>
                    <a:lnTo>
                      <a:pt x="45" y="2"/>
                    </a:lnTo>
                    <a:lnTo>
                      <a:pt x="39" y="0"/>
                    </a:lnTo>
                    <a:lnTo>
                      <a:pt x="33" y="6"/>
                    </a:lnTo>
                    <a:lnTo>
                      <a:pt x="27" y="6"/>
                    </a:lnTo>
                    <a:lnTo>
                      <a:pt x="25" y="3"/>
                    </a:lnTo>
                    <a:lnTo>
                      <a:pt x="19" y="3"/>
                    </a:lnTo>
                    <a:lnTo>
                      <a:pt x="12" y="13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68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6" name="Freeform 243">
                <a:extLst>
                  <a:ext uri="{FF2B5EF4-FFF2-40B4-BE49-F238E27FC236}">
                    <a16:creationId xmlns:a16="http://schemas.microsoft.com/office/drawing/2014/main" id="{EAF7131C-9999-511D-7A8A-8FDEE9DAA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3818"/>
                <a:ext cx="34" cy="7"/>
              </a:xfrm>
              <a:custGeom>
                <a:avLst/>
                <a:gdLst>
                  <a:gd name="T0" fmla="*/ 68 w 68"/>
                  <a:gd name="T1" fmla="*/ 11 h 16"/>
                  <a:gd name="T2" fmla="*/ 60 w 68"/>
                  <a:gd name="T3" fmla="*/ 11 h 16"/>
                  <a:gd name="T4" fmla="*/ 59 w 68"/>
                  <a:gd name="T5" fmla="*/ 6 h 16"/>
                  <a:gd name="T6" fmla="*/ 57 w 68"/>
                  <a:gd name="T7" fmla="*/ 3 h 16"/>
                  <a:gd name="T8" fmla="*/ 51 w 68"/>
                  <a:gd name="T9" fmla="*/ 2 h 16"/>
                  <a:gd name="T10" fmla="*/ 47 w 68"/>
                  <a:gd name="T11" fmla="*/ 5 h 16"/>
                  <a:gd name="T12" fmla="*/ 45 w 68"/>
                  <a:gd name="T13" fmla="*/ 2 h 16"/>
                  <a:gd name="T14" fmla="*/ 39 w 68"/>
                  <a:gd name="T15" fmla="*/ 0 h 16"/>
                  <a:gd name="T16" fmla="*/ 33 w 68"/>
                  <a:gd name="T17" fmla="*/ 6 h 16"/>
                  <a:gd name="T18" fmla="*/ 27 w 68"/>
                  <a:gd name="T19" fmla="*/ 6 h 16"/>
                  <a:gd name="T20" fmla="*/ 25 w 68"/>
                  <a:gd name="T21" fmla="*/ 3 h 16"/>
                  <a:gd name="T22" fmla="*/ 19 w 68"/>
                  <a:gd name="T23" fmla="*/ 3 h 16"/>
                  <a:gd name="T24" fmla="*/ 12 w 68"/>
                  <a:gd name="T25" fmla="*/ 13 h 16"/>
                  <a:gd name="T26" fmla="*/ 7 w 68"/>
                  <a:gd name="T27" fmla="*/ 16 h 16"/>
                  <a:gd name="T28" fmla="*/ 0 w 68"/>
                  <a:gd name="T2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8" h="16">
                    <a:moveTo>
                      <a:pt x="68" y="11"/>
                    </a:moveTo>
                    <a:lnTo>
                      <a:pt x="60" y="11"/>
                    </a:lnTo>
                    <a:lnTo>
                      <a:pt x="59" y="6"/>
                    </a:lnTo>
                    <a:lnTo>
                      <a:pt x="57" y="3"/>
                    </a:lnTo>
                    <a:lnTo>
                      <a:pt x="51" y="2"/>
                    </a:lnTo>
                    <a:lnTo>
                      <a:pt x="47" y="5"/>
                    </a:lnTo>
                    <a:lnTo>
                      <a:pt x="45" y="2"/>
                    </a:lnTo>
                    <a:lnTo>
                      <a:pt x="39" y="0"/>
                    </a:lnTo>
                    <a:lnTo>
                      <a:pt x="33" y="6"/>
                    </a:lnTo>
                    <a:lnTo>
                      <a:pt x="27" y="6"/>
                    </a:lnTo>
                    <a:lnTo>
                      <a:pt x="25" y="3"/>
                    </a:lnTo>
                    <a:lnTo>
                      <a:pt x="19" y="3"/>
                    </a:lnTo>
                    <a:lnTo>
                      <a:pt x="12" y="13"/>
                    </a:lnTo>
                    <a:lnTo>
                      <a:pt x="7" y="16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7" name="Freeform 244">
                <a:extLst>
                  <a:ext uri="{FF2B5EF4-FFF2-40B4-BE49-F238E27FC236}">
                    <a16:creationId xmlns:a16="http://schemas.microsoft.com/office/drawing/2014/main" id="{09810DA1-13CA-2C70-E2DF-3EBDB44F6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823"/>
                <a:ext cx="40" cy="109"/>
              </a:xfrm>
              <a:custGeom>
                <a:avLst/>
                <a:gdLst>
                  <a:gd name="T0" fmla="*/ 9 w 81"/>
                  <a:gd name="T1" fmla="*/ 205 h 217"/>
                  <a:gd name="T2" fmla="*/ 11 w 81"/>
                  <a:gd name="T3" fmla="*/ 202 h 217"/>
                  <a:gd name="T4" fmla="*/ 15 w 81"/>
                  <a:gd name="T5" fmla="*/ 198 h 217"/>
                  <a:gd name="T6" fmla="*/ 17 w 81"/>
                  <a:gd name="T7" fmla="*/ 187 h 217"/>
                  <a:gd name="T8" fmla="*/ 20 w 81"/>
                  <a:gd name="T9" fmla="*/ 182 h 217"/>
                  <a:gd name="T10" fmla="*/ 34 w 81"/>
                  <a:gd name="T11" fmla="*/ 178 h 217"/>
                  <a:gd name="T12" fmla="*/ 41 w 81"/>
                  <a:gd name="T13" fmla="*/ 172 h 217"/>
                  <a:gd name="T14" fmla="*/ 41 w 81"/>
                  <a:gd name="T15" fmla="*/ 169 h 217"/>
                  <a:gd name="T16" fmla="*/ 38 w 81"/>
                  <a:gd name="T17" fmla="*/ 166 h 217"/>
                  <a:gd name="T18" fmla="*/ 38 w 81"/>
                  <a:gd name="T19" fmla="*/ 160 h 217"/>
                  <a:gd name="T20" fmla="*/ 40 w 81"/>
                  <a:gd name="T21" fmla="*/ 152 h 217"/>
                  <a:gd name="T22" fmla="*/ 40 w 81"/>
                  <a:gd name="T23" fmla="*/ 147 h 217"/>
                  <a:gd name="T24" fmla="*/ 38 w 81"/>
                  <a:gd name="T25" fmla="*/ 144 h 217"/>
                  <a:gd name="T26" fmla="*/ 38 w 81"/>
                  <a:gd name="T27" fmla="*/ 137 h 217"/>
                  <a:gd name="T28" fmla="*/ 40 w 81"/>
                  <a:gd name="T29" fmla="*/ 132 h 217"/>
                  <a:gd name="T30" fmla="*/ 37 w 81"/>
                  <a:gd name="T31" fmla="*/ 129 h 217"/>
                  <a:gd name="T32" fmla="*/ 38 w 81"/>
                  <a:gd name="T33" fmla="*/ 126 h 217"/>
                  <a:gd name="T34" fmla="*/ 43 w 81"/>
                  <a:gd name="T35" fmla="*/ 120 h 217"/>
                  <a:gd name="T36" fmla="*/ 44 w 81"/>
                  <a:gd name="T37" fmla="*/ 120 h 217"/>
                  <a:gd name="T38" fmla="*/ 47 w 81"/>
                  <a:gd name="T39" fmla="*/ 117 h 217"/>
                  <a:gd name="T40" fmla="*/ 47 w 81"/>
                  <a:gd name="T41" fmla="*/ 111 h 217"/>
                  <a:gd name="T42" fmla="*/ 44 w 81"/>
                  <a:gd name="T43" fmla="*/ 106 h 217"/>
                  <a:gd name="T44" fmla="*/ 44 w 81"/>
                  <a:gd name="T45" fmla="*/ 105 h 217"/>
                  <a:gd name="T46" fmla="*/ 49 w 81"/>
                  <a:gd name="T47" fmla="*/ 102 h 217"/>
                  <a:gd name="T48" fmla="*/ 46 w 81"/>
                  <a:gd name="T49" fmla="*/ 99 h 217"/>
                  <a:gd name="T50" fmla="*/ 49 w 81"/>
                  <a:gd name="T51" fmla="*/ 97 h 217"/>
                  <a:gd name="T52" fmla="*/ 50 w 81"/>
                  <a:gd name="T53" fmla="*/ 97 h 217"/>
                  <a:gd name="T54" fmla="*/ 50 w 81"/>
                  <a:gd name="T55" fmla="*/ 93 h 217"/>
                  <a:gd name="T56" fmla="*/ 55 w 81"/>
                  <a:gd name="T57" fmla="*/ 85 h 217"/>
                  <a:gd name="T58" fmla="*/ 56 w 81"/>
                  <a:gd name="T59" fmla="*/ 82 h 217"/>
                  <a:gd name="T60" fmla="*/ 56 w 81"/>
                  <a:gd name="T61" fmla="*/ 79 h 217"/>
                  <a:gd name="T62" fmla="*/ 59 w 81"/>
                  <a:gd name="T63" fmla="*/ 75 h 217"/>
                  <a:gd name="T64" fmla="*/ 59 w 81"/>
                  <a:gd name="T65" fmla="*/ 67 h 217"/>
                  <a:gd name="T66" fmla="*/ 59 w 81"/>
                  <a:gd name="T67" fmla="*/ 65 h 217"/>
                  <a:gd name="T68" fmla="*/ 59 w 81"/>
                  <a:gd name="T69" fmla="*/ 64 h 217"/>
                  <a:gd name="T70" fmla="*/ 65 w 81"/>
                  <a:gd name="T71" fmla="*/ 56 h 217"/>
                  <a:gd name="T72" fmla="*/ 69 w 81"/>
                  <a:gd name="T73" fmla="*/ 55 h 217"/>
                  <a:gd name="T74" fmla="*/ 78 w 81"/>
                  <a:gd name="T75" fmla="*/ 46 h 217"/>
                  <a:gd name="T76" fmla="*/ 78 w 81"/>
                  <a:gd name="T77" fmla="*/ 44 h 217"/>
                  <a:gd name="T78" fmla="*/ 81 w 81"/>
                  <a:gd name="T79" fmla="*/ 41 h 217"/>
                  <a:gd name="T80" fmla="*/ 79 w 81"/>
                  <a:gd name="T81" fmla="*/ 33 h 217"/>
                  <a:gd name="T82" fmla="*/ 69 w 81"/>
                  <a:gd name="T83" fmla="*/ 15 h 217"/>
                  <a:gd name="T84" fmla="*/ 0 w 81"/>
                  <a:gd name="T85" fmla="*/ 2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1" h="217">
                    <a:moveTo>
                      <a:pt x="0" y="217"/>
                    </a:moveTo>
                    <a:lnTo>
                      <a:pt x="9" y="207"/>
                    </a:lnTo>
                    <a:lnTo>
                      <a:pt x="9" y="205"/>
                    </a:lnTo>
                    <a:lnTo>
                      <a:pt x="9" y="205"/>
                    </a:lnTo>
                    <a:lnTo>
                      <a:pt x="9" y="204"/>
                    </a:lnTo>
                    <a:lnTo>
                      <a:pt x="11" y="202"/>
                    </a:lnTo>
                    <a:lnTo>
                      <a:pt x="14" y="202"/>
                    </a:lnTo>
                    <a:lnTo>
                      <a:pt x="15" y="199"/>
                    </a:lnTo>
                    <a:lnTo>
                      <a:pt x="15" y="198"/>
                    </a:lnTo>
                    <a:lnTo>
                      <a:pt x="15" y="193"/>
                    </a:lnTo>
                    <a:lnTo>
                      <a:pt x="15" y="189"/>
                    </a:lnTo>
                    <a:lnTo>
                      <a:pt x="17" y="187"/>
                    </a:lnTo>
                    <a:lnTo>
                      <a:pt x="17" y="185"/>
                    </a:lnTo>
                    <a:lnTo>
                      <a:pt x="18" y="184"/>
                    </a:lnTo>
                    <a:lnTo>
                      <a:pt x="20" y="182"/>
                    </a:lnTo>
                    <a:lnTo>
                      <a:pt x="23" y="182"/>
                    </a:lnTo>
                    <a:lnTo>
                      <a:pt x="31" y="178"/>
                    </a:lnTo>
                    <a:lnTo>
                      <a:pt x="34" y="178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41" y="172"/>
                    </a:lnTo>
                    <a:lnTo>
                      <a:pt x="41" y="172"/>
                    </a:lnTo>
                    <a:lnTo>
                      <a:pt x="41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7" y="164"/>
                    </a:lnTo>
                    <a:lnTo>
                      <a:pt x="37" y="163"/>
                    </a:lnTo>
                    <a:lnTo>
                      <a:pt x="38" y="160"/>
                    </a:lnTo>
                    <a:lnTo>
                      <a:pt x="38" y="157"/>
                    </a:lnTo>
                    <a:lnTo>
                      <a:pt x="40" y="155"/>
                    </a:lnTo>
                    <a:lnTo>
                      <a:pt x="40" y="152"/>
                    </a:lnTo>
                    <a:lnTo>
                      <a:pt x="41" y="152"/>
                    </a:lnTo>
                    <a:lnTo>
                      <a:pt x="41" y="151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38" y="144"/>
                    </a:lnTo>
                    <a:lnTo>
                      <a:pt x="38" y="143"/>
                    </a:lnTo>
                    <a:lnTo>
                      <a:pt x="37" y="141"/>
                    </a:lnTo>
                    <a:lnTo>
                      <a:pt x="38" y="137"/>
                    </a:lnTo>
                    <a:lnTo>
                      <a:pt x="40" y="135"/>
                    </a:lnTo>
                    <a:lnTo>
                      <a:pt x="40" y="134"/>
                    </a:lnTo>
                    <a:lnTo>
                      <a:pt x="40" y="132"/>
                    </a:lnTo>
                    <a:lnTo>
                      <a:pt x="38" y="131"/>
                    </a:lnTo>
                    <a:lnTo>
                      <a:pt x="38" y="129"/>
                    </a:lnTo>
                    <a:lnTo>
                      <a:pt x="37" y="129"/>
                    </a:lnTo>
                    <a:lnTo>
                      <a:pt x="37" y="128"/>
                    </a:lnTo>
                    <a:lnTo>
                      <a:pt x="38" y="128"/>
                    </a:lnTo>
                    <a:lnTo>
                      <a:pt x="38" y="126"/>
                    </a:lnTo>
                    <a:lnTo>
                      <a:pt x="40" y="120"/>
                    </a:lnTo>
                    <a:lnTo>
                      <a:pt x="41" y="120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20"/>
                    </a:lnTo>
                    <a:lnTo>
                      <a:pt x="44" y="120"/>
                    </a:lnTo>
                    <a:lnTo>
                      <a:pt x="46" y="119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7" y="111"/>
                    </a:lnTo>
                    <a:lnTo>
                      <a:pt x="47" y="111"/>
                    </a:lnTo>
                    <a:lnTo>
                      <a:pt x="47" y="111"/>
                    </a:lnTo>
                    <a:lnTo>
                      <a:pt x="46" y="109"/>
                    </a:lnTo>
                    <a:lnTo>
                      <a:pt x="44" y="108"/>
                    </a:lnTo>
                    <a:lnTo>
                      <a:pt x="44" y="106"/>
                    </a:lnTo>
                    <a:lnTo>
                      <a:pt x="44" y="106"/>
                    </a:lnTo>
                    <a:lnTo>
                      <a:pt x="44" y="105"/>
                    </a:lnTo>
                    <a:lnTo>
                      <a:pt x="44" y="105"/>
                    </a:lnTo>
                    <a:lnTo>
                      <a:pt x="46" y="105"/>
                    </a:lnTo>
                    <a:lnTo>
                      <a:pt x="46" y="105"/>
                    </a:lnTo>
                    <a:lnTo>
                      <a:pt x="49" y="102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50" y="97"/>
                    </a:lnTo>
                    <a:lnTo>
                      <a:pt x="50" y="97"/>
                    </a:lnTo>
                    <a:lnTo>
                      <a:pt x="50" y="96"/>
                    </a:lnTo>
                    <a:lnTo>
                      <a:pt x="50" y="94"/>
                    </a:lnTo>
                    <a:lnTo>
                      <a:pt x="50" y="93"/>
                    </a:lnTo>
                    <a:lnTo>
                      <a:pt x="50" y="90"/>
                    </a:lnTo>
                    <a:lnTo>
                      <a:pt x="53" y="85"/>
                    </a:lnTo>
                    <a:lnTo>
                      <a:pt x="55" y="85"/>
                    </a:lnTo>
                    <a:lnTo>
                      <a:pt x="56" y="84"/>
                    </a:lnTo>
                    <a:lnTo>
                      <a:pt x="56" y="82"/>
                    </a:lnTo>
                    <a:lnTo>
                      <a:pt x="56" y="82"/>
                    </a:lnTo>
                    <a:lnTo>
                      <a:pt x="55" y="81"/>
                    </a:lnTo>
                    <a:lnTo>
                      <a:pt x="55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8" y="76"/>
                    </a:lnTo>
                    <a:lnTo>
                      <a:pt x="59" y="75"/>
                    </a:lnTo>
                    <a:lnTo>
                      <a:pt x="59" y="71"/>
                    </a:lnTo>
                    <a:lnTo>
                      <a:pt x="59" y="68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59" y="65"/>
                    </a:lnTo>
                    <a:lnTo>
                      <a:pt x="59" y="64"/>
                    </a:lnTo>
                    <a:lnTo>
                      <a:pt x="59" y="64"/>
                    </a:lnTo>
                    <a:lnTo>
                      <a:pt x="61" y="61"/>
                    </a:lnTo>
                    <a:lnTo>
                      <a:pt x="62" y="59"/>
                    </a:lnTo>
                    <a:lnTo>
                      <a:pt x="65" y="56"/>
                    </a:lnTo>
                    <a:lnTo>
                      <a:pt x="67" y="55"/>
                    </a:lnTo>
                    <a:lnTo>
                      <a:pt x="69" y="55"/>
                    </a:lnTo>
                    <a:lnTo>
                      <a:pt x="69" y="55"/>
                    </a:lnTo>
                    <a:lnTo>
                      <a:pt x="70" y="53"/>
                    </a:lnTo>
                    <a:lnTo>
                      <a:pt x="75" y="49"/>
                    </a:lnTo>
                    <a:lnTo>
                      <a:pt x="78" y="46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81" y="41"/>
                    </a:lnTo>
                    <a:lnTo>
                      <a:pt x="81" y="41"/>
                    </a:lnTo>
                    <a:lnTo>
                      <a:pt x="81" y="38"/>
                    </a:lnTo>
                    <a:lnTo>
                      <a:pt x="81" y="35"/>
                    </a:lnTo>
                    <a:lnTo>
                      <a:pt x="79" y="33"/>
                    </a:lnTo>
                    <a:lnTo>
                      <a:pt x="75" y="26"/>
                    </a:lnTo>
                    <a:lnTo>
                      <a:pt x="72" y="20"/>
                    </a:lnTo>
                    <a:lnTo>
                      <a:pt x="69" y="15"/>
                    </a:lnTo>
                    <a:lnTo>
                      <a:pt x="69" y="12"/>
                    </a:lnTo>
                    <a:lnTo>
                      <a:pt x="67" y="0"/>
                    </a:lnTo>
                    <a:lnTo>
                      <a:pt x="0" y="2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8" name="Freeform 245">
                <a:extLst>
                  <a:ext uri="{FF2B5EF4-FFF2-40B4-BE49-F238E27FC236}">
                    <a16:creationId xmlns:a16="http://schemas.microsoft.com/office/drawing/2014/main" id="{4DA74850-F0F8-AAC5-768E-88B01E8C3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823"/>
                <a:ext cx="40" cy="109"/>
              </a:xfrm>
              <a:custGeom>
                <a:avLst/>
                <a:gdLst>
                  <a:gd name="T0" fmla="*/ 9 w 81"/>
                  <a:gd name="T1" fmla="*/ 205 h 217"/>
                  <a:gd name="T2" fmla="*/ 11 w 81"/>
                  <a:gd name="T3" fmla="*/ 202 h 217"/>
                  <a:gd name="T4" fmla="*/ 15 w 81"/>
                  <a:gd name="T5" fmla="*/ 198 h 217"/>
                  <a:gd name="T6" fmla="*/ 17 w 81"/>
                  <a:gd name="T7" fmla="*/ 187 h 217"/>
                  <a:gd name="T8" fmla="*/ 20 w 81"/>
                  <a:gd name="T9" fmla="*/ 182 h 217"/>
                  <a:gd name="T10" fmla="*/ 34 w 81"/>
                  <a:gd name="T11" fmla="*/ 178 h 217"/>
                  <a:gd name="T12" fmla="*/ 41 w 81"/>
                  <a:gd name="T13" fmla="*/ 172 h 217"/>
                  <a:gd name="T14" fmla="*/ 41 w 81"/>
                  <a:gd name="T15" fmla="*/ 169 h 217"/>
                  <a:gd name="T16" fmla="*/ 38 w 81"/>
                  <a:gd name="T17" fmla="*/ 166 h 217"/>
                  <a:gd name="T18" fmla="*/ 38 w 81"/>
                  <a:gd name="T19" fmla="*/ 160 h 217"/>
                  <a:gd name="T20" fmla="*/ 40 w 81"/>
                  <a:gd name="T21" fmla="*/ 152 h 217"/>
                  <a:gd name="T22" fmla="*/ 40 w 81"/>
                  <a:gd name="T23" fmla="*/ 147 h 217"/>
                  <a:gd name="T24" fmla="*/ 38 w 81"/>
                  <a:gd name="T25" fmla="*/ 144 h 217"/>
                  <a:gd name="T26" fmla="*/ 38 w 81"/>
                  <a:gd name="T27" fmla="*/ 137 h 217"/>
                  <a:gd name="T28" fmla="*/ 40 w 81"/>
                  <a:gd name="T29" fmla="*/ 132 h 217"/>
                  <a:gd name="T30" fmla="*/ 37 w 81"/>
                  <a:gd name="T31" fmla="*/ 129 h 217"/>
                  <a:gd name="T32" fmla="*/ 38 w 81"/>
                  <a:gd name="T33" fmla="*/ 126 h 217"/>
                  <a:gd name="T34" fmla="*/ 43 w 81"/>
                  <a:gd name="T35" fmla="*/ 120 h 217"/>
                  <a:gd name="T36" fmla="*/ 44 w 81"/>
                  <a:gd name="T37" fmla="*/ 120 h 217"/>
                  <a:gd name="T38" fmla="*/ 47 w 81"/>
                  <a:gd name="T39" fmla="*/ 117 h 217"/>
                  <a:gd name="T40" fmla="*/ 47 w 81"/>
                  <a:gd name="T41" fmla="*/ 111 h 217"/>
                  <a:gd name="T42" fmla="*/ 44 w 81"/>
                  <a:gd name="T43" fmla="*/ 106 h 217"/>
                  <a:gd name="T44" fmla="*/ 44 w 81"/>
                  <a:gd name="T45" fmla="*/ 105 h 217"/>
                  <a:gd name="T46" fmla="*/ 49 w 81"/>
                  <a:gd name="T47" fmla="*/ 102 h 217"/>
                  <a:gd name="T48" fmla="*/ 46 w 81"/>
                  <a:gd name="T49" fmla="*/ 99 h 217"/>
                  <a:gd name="T50" fmla="*/ 49 w 81"/>
                  <a:gd name="T51" fmla="*/ 97 h 217"/>
                  <a:gd name="T52" fmla="*/ 50 w 81"/>
                  <a:gd name="T53" fmla="*/ 97 h 217"/>
                  <a:gd name="T54" fmla="*/ 50 w 81"/>
                  <a:gd name="T55" fmla="*/ 93 h 217"/>
                  <a:gd name="T56" fmla="*/ 55 w 81"/>
                  <a:gd name="T57" fmla="*/ 85 h 217"/>
                  <a:gd name="T58" fmla="*/ 56 w 81"/>
                  <a:gd name="T59" fmla="*/ 82 h 217"/>
                  <a:gd name="T60" fmla="*/ 56 w 81"/>
                  <a:gd name="T61" fmla="*/ 79 h 217"/>
                  <a:gd name="T62" fmla="*/ 59 w 81"/>
                  <a:gd name="T63" fmla="*/ 75 h 217"/>
                  <a:gd name="T64" fmla="*/ 59 w 81"/>
                  <a:gd name="T65" fmla="*/ 67 h 217"/>
                  <a:gd name="T66" fmla="*/ 59 w 81"/>
                  <a:gd name="T67" fmla="*/ 65 h 217"/>
                  <a:gd name="T68" fmla="*/ 59 w 81"/>
                  <a:gd name="T69" fmla="*/ 64 h 217"/>
                  <a:gd name="T70" fmla="*/ 65 w 81"/>
                  <a:gd name="T71" fmla="*/ 56 h 217"/>
                  <a:gd name="T72" fmla="*/ 69 w 81"/>
                  <a:gd name="T73" fmla="*/ 55 h 217"/>
                  <a:gd name="T74" fmla="*/ 78 w 81"/>
                  <a:gd name="T75" fmla="*/ 46 h 217"/>
                  <a:gd name="T76" fmla="*/ 78 w 81"/>
                  <a:gd name="T77" fmla="*/ 44 h 217"/>
                  <a:gd name="T78" fmla="*/ 81 w 81"/>
                  <a:gd name="T79" fmla="*/ 41 h 217"/>
                  <a:gd name="T80" fmla="*/ 79 w 81"/>
                  <a:gd name="T81" fmla="*/ 33 h 217"/>
                  <a:gd name="T82" fmla="*/ 69 w 81"/>
                  <a:gd name="T83" fmla="*/ 15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1" h="217">
                    <a:moveTo>
                      <a:pt x="0" y="217"/>
                    </a:moveTo>
                    <a:lnTo>
                      <a:pt x="9" y="207"/>
                    </a:lnTo>
                    <a:lnTo>
                      <a:pt x="9" y="205"/>
                    </a:lnTo>
                    <a:lnTo>
                      <a:pt x="9" y="205"/>
                    </a:lnTo>
                    <a:lnTo>
                      <a:pt x="9" y="204"/>
                    </a:lnTo>
                    <a:lnTo>
                      <a:pt x="11" y="202"/>
                    </a:lnTo>
                    <a:lnTo>
                      <a:pt x="14" y="202"/>
                    </a:lnTo>
                    <a:lnTo>
                      <a:pt x="15" y="199"/>
                    </a:lnTo>
                    <a:lnTo>
                      <a:pt x="15" y="198"/>
                    </a:lnTo>
                    <a:lnTo>
                      <a:pt x="15" y="193"/>
                    </a:lnTo>
                    <a:lnTo>
                      <a:pt x="15" y="189"/>
                    </a:lnTo>
                    <a:lnTo>
                      <a:pt x="17" y="187"/>
                    </a:lnTo>
                    <a:lnTo>
                      <a:pt x="17" y="185"/>
                    </a:lnTo>
                    <a:lnTo>
                      <a:pt x="18" y="184"/>
                    </a:lnTo>
                    <a:lnTo>
                      <a:pt x="20" y="182"/>
                    </a:lnTo>
                    <a:lnTo>
                      <a:pt x="23" y="182"/>
                    </a:lnTo>
                    <a:lnTo>
                      <a:pt x="31" y="178"/>
                    </a:lnTo>
                    <a:lnTo>
                      <a:pt x="34" y="178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41" y="172"/>
                    </a:lnTo>
                    <a:lnTo>
                      <a:pt x="41" y="172"/>
                    </a:lnTo>
                    <a:lnTo>
                      <a:pt x="41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7" y="164"/>
                    </a:lnTo>
                    <a:lnTo>
                      <a:pt x="37" y="163"/>
                    </a:lnTo>
                    <a:lnTo>
                      <a:pt x="38" y="160"/>
                    </a:lnTo>
                    <a:lnTo>
                      <a:pt x="38" y="157"/>
                    </a:lnTo>
                    <a:lnTo>
                      <a:pt x="40" y="155"/>
                    </a:lnTo>
                    <a:lnTo>
                      <a:pt x="40" y="152"/>
                    </a:lnTo>
                    <a:lnTo>
                      <a:pt x="41" y="152"/>
                    </a:lnTo>
                    <a:lnTo>
                      <a:pt x="41" y="151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38" y="144"/>
                    </a:lnTo>
                    <a:lnTo>
                      <a:pt x="38" y="143"/>
                    </a:lnTo>
                    <a:lnTo>
                      <a:pt x="37" y="141"/>
                    </a:lnTo>
                    <a:lnTo>
                      <a:pt x="38" y="137"/>
                    </a:lnTo>
                    <a:lnTo>
                      <a:pt x="40" y="135"/>
                    </a:lnTo>
                    <a:lnTo>
                      <a:pt x="40" y="134"/>
                    </a:lnTo>
                    <a:lnTo>
                      <a:pt x="40" y="132"/>
                    </a:lnTo>
                    <a:lnTo>
                      <a:pt x="38" y="131"/>
                    </a:lnTo>
                    <a:lnTo>
                      <a:pt x="38" y="129"/>
                    </a:lnTo>
                    <a:lnTo>
                      <a:pt x="37" y="129"/>
                    </a:lnTo>
                    <a:lnTo>
                      <a:pt x="37" y="128"/>
                    </a:lnTo>
                    <a:lnTo>
                      <a:pt x="38" y="128"/>
                    </a:lnTo>
                    <a:lnTo>
                      <a:pt x="38" y="126"/>
                    </a:lnTo>
                    <a:lnTo>
                      <a:pt x="40" y="120"/>
                    </a:lnTo>
                    <a:lnTo>
                      <a:pt x="41" y="120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20"/>
                    </a:lnTo>
                    <a:lnTo>
                      <a:pt x="44" y="120"/>
                    </a:lnTo>
                    <a:lnTo>
                      <a:pt x="46" y="119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7" y="111"/>
                    </a:lnTo>
                    <a:lnTo>
                      <a:pt x="47" y="111"/>
                    </a:lnTo>
                    <a:lnTo>
                      <a:pt x="47" y="111"/>
                    </a:lnTo>
                    <a:lnTo>
                      <a:pt x="46" y="109"/>
                    </a:lnTo>
                    <a:lnTo>
                      <a:pt x="44" y="108"/>
                    </a:lnTo>
                    <a:lnTo>
                      <a:pt x="44" y="106"/>
                    </a:lnTo>
                    <a:lnTo>
                      <a:pt x="44" y="106"/>
                    </a:lnTo>
                    <a:lnTo>
                      <a:pt x="44" y="105"/>
                    </a:lnTo>
                    <a:lnTo>
                      <a:pt x="44" y="105"/>
                    </a:lnTo>
                    <a:lnTo>
                      <a:pt x="46" y="105"/>
                    </a:lnTo>
                    <a:lnTo>
                      <a:pt x="46" y="105"/>
                    </a:lnTo>
                    <a:lnTo>
                      <a:pt x="49" y="102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50" y="97"/>
                    </a:lnTo>
                    <a:lnTo>
                      <a:pt x="50" y="97"/>
                    </a:lnTo>
                    <a:lnTo>
                      <a:pt x="50" y="96"/>
                    </a:lnTo>
                    <a:lnTo>
                      <a:pt x="50" y="94"/>
                    </a:lnTo>
                    <a:lnTo>
                      <a:pt x="50" y="93"/>
                    </a:lnTo>
                    <a:lnTo>
                      <a:pt x="50" y="90"/>
                    </a:lnTo>
                    <a:lnTo>
                      <a:pt x="53" y="85"/>
                    </a:lnTo>
                    <a:lnTo>
                      <a:pt x="55" y="85"/>
                    </a:lnTo>
                    <a:lnTo>
                      <a:pt x="56" y="84"/>
                    </a:lnTo>
                    <a:lnTo>
                      <a:pt x="56" y="82"/>
                    </a:lnTo>
                    <a:lnTo>
                      <a:pt x="56" y="82"/>
                    </a:lnTo>
                    <a:lnTo>
                      <a:pt x="55" y="81"/>
                    </a:lnTo>
                    <a:lnTo>
                      <a:pt x="55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8" y="76"/>
                    </a:lnTo>
                    <a:lnTo>
                      <a:pt x="59" y="75"/>
                    </a:lnTo>
                    <a:lnTo>
                      <a:pt x="59" y="71"/>
                    </a:lnTo>
                    <a:lnTo>
                      <a:pt x="59" y="68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59" y="65"/>
                    </a:lnTo>
                    <a:lnTo>
                      <a:pt x="59" y="64"/>
                    </a:lnTo>
                    <a:lnTo>
                      <a:pt x="59" y="64"/>
                    </a:lnTo>
                    <a:lnTo>
                      <a:pt x="61" y="61"/>
                    </a:lnTo>
                    <a:lnTo>
                      <a:pt x="62" y="59"/>
                    </a:lnTo>
                    <a:lnTo>
                      <a:pt x="65" y="56"/>
                    </a:lnTo>
                    <a:lnTo>
                      <a:pt x="67" y="55"/>
                    </a:lnTo>
                    <a:lnTo>
                      <a:pt x="69" y="55"/>
                    </a:lnTo>
                    <a:lnTo>
                      <a:pt x="69" y="55"/>
                    </a:lnTo>
                    <a:lnTo>
                      <a:pt x="70" y="53"/>
                    </a:lnTo>
                    <a:lnTo>
                      <a:pt x="75" y="49"/>
                    </a:lnTo>
                    <a:lnTo>
                      <a:pt x="78" y="46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81" y="41"/>
                    </a:lnTo>
                    <a:lnTo>
                      <a:pt x="81" y="41"/>
                    </a:lnTo>
                    <a:lnTo>
                      <a:pt x="81" y="38"/>
                    </a:lnTo>
                    <a:lnTo>
                      <a:pt x="81" y="35"/>
                    </a:lnTo>
                    <a:lnTo>
                      <a:pt x="79" y="33"/>
                    </a:lnTo>
                    <a:lnTo>
                      <a:pt x="75" y="26"/>
                    </a:lnTo>
                    <a:lnTo>
                      <a:pt x="72" y="20"/>
                    </a:lnTo>
                    <a:lnTo>
                      <a:pt x="69" y="15"/>
                    </a:lnTo>
                    <a:lnTo>
                      <a:pt x="69" y="12"/>
                    </a:lnTo>
                    <a:lnTo>
                      <a:pt x="6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9" name="Freeform 246">
                <a:extLst>
                  <a:ext uri="{FF2B5EF4-FFF2-40B4-BE49-F238E27FC236}">
                    <a16:creationId xmlns:a16="http://schemas.microsoft.com/office/drawing/2014/main" id="{026C5B97-E1D0-EEE8-B625-5F3EA6431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3845"/>
                <a:ext cx="51" cy="34"/>
              </a:xfrm>
              <a:custGeom>
                <a:avLst/>
                <a:gdLst>
                  <a:gd name="T0" fmla="*/ 2 w 102"/>
                  <a:gd name="T1" fmla="*/ 61 h 67"/>
                  <a:gd name="T2" fmla="*/ 3 w 102"/>
                  <a:gd name="T3" fmla="*/ 58 h 67"/>
                  <a:gd name="T4" fmla="*/ 5 w 102"/>
                  <a:gd name="T5" fmla="*/ 53 h 67"/>
                  <a:gd name="T6" fmla="*/ 8 w 102"/>
                  <a:gd name="T7" fmla="*/ 52 h 67"/>
                  <a:gd name="T8" fmla="*/ 8 w 102"/>
                  <a:gd name="T9" fmla="*/ 47 h 67"/>
                  <a:gd name="T10" fmla="*/ 10 w 102"/>
                  <a:gd name="T11" fmla="*/ 32 h 67"/>
                  <a:gd name="T12" fmla="*/ 11 w 102"/>
                  <a:gd name="T13" fmla="*/ 29 h 67"/>
                  <a:gd name="T14" fmla="*/ 13 w 102"/>
                  <a:gd name="T15" fmla="*/ 27 h 67"/>
                  <a:gd name="T16" fmla="*/ 16 w 102"/>
                  <a:gd name="T17" fmla="*/ 29 h 67"/>
                  <a:gd name="T18" fmla="*/ 20 w 102"/>
                  <a:gd name="T19" fmla="*/ 31 h 67"/>
                  <a:gd name="T20" fmla="*/ 20 w 102"/>
                  <a:gd name="T21" fmla="*/ 29 h 67"/>
                  <a:gd name="T22" fmla="*/ 22 w 102"/>
                  <a:gd name="T23" fmla="*/ 26 h 67"/>
                  <a:gd name="T24" fmla="*/ 22 w 102"/>
                  <a:gd name="T25" fmla="*/ 23 h 67"/>
                  <a:gd name="T26" fmla="*/ 17 w 102"/>
                  <a:gd name="T27" fmla="*/ 21 h 67"/>
                  <a:gd name="T28" fmla="*/ 16 w 102"/>
                  <a:gd name="T29" fmla="*/ 21 h 67"/>
                  <a:gd name="T30" fmla="*/ 14 w 102"/>
                  <a:gd name="T31" fmla="*/ 21 h 67"/>
                  <a:gd name="T32" fmla="*/ 16 w 102"/>
                  <a:gd name="T33" fmla="*/ 15 h 67"/>
                  <a:gd name="T34" fmla="*/ 16 w 102"/>
                  <a:gd name="T35" fmla="*/ 9 h 67"/>
                  <a:gd name="T36" fmla="*/ 13 w 102"/>
                  <a:gd name="T37" fmla="*/ 5 h 67"/>
                  <a:gd name="T38" fmla="*/ 13 w 102"/>
                  <a:gd name="T39" fmla="*/ 3 h 67"/>
                  <a:gd name="T40" fmla="*/ 19 w 102"/>
                  <a:gd name="T41" fmla="*/ 2 h 67"/>
                  <a:gd name="T42" fmla="*/ 22 w 102"/>
                  <a:gd name="T43" fmla="*/ 0 h 67"/>
                  <a:gd name="T44" fmla="*/ 25 w 102"/>
                  <a:gd name="T45" fmla="*/ 2 h 67"/>
                  <a:gd name="T46" fmla="*/ 25 w 102"/>
                  <a:gd name="T47" fmla="*/ 3 h 67"/>
                  <a:gd name="T48" fmla="*/ 28 w 102"/>
                  <a:gd name="T49" fmla="*/ 5 h 67"/>
                  <a:gd name="T50" fmla="*/ 34 w 102"/>
                  <a:gd name="T51" fmla="*/ 5 h 67"/>
                  <a:gd name="T52" fmla="*/ 37 w 102"/>
                  <a:gd name="T53" fmla="*/ 6 h 67"/>
                  <a:gd name="T54" fmla="*/ 38 w 102"/>
                  <a:gd name="T55" fmla="*/ 6 h 67"/>
                  <a:gd name="T56" fmla="*/ 41 w 102"/>
                  <a:gd name="T57" fmla="*/ 8 h 67"/>
                  <a:gd name="T58" fmla="*/ 44 w 102"/>
                  <a:gd name="T59" fmla="*/ 9 h 67"/>
                  <a:gd name="T60" fmla="*/ 51 w 102"/>
                  <a:gd name="T61" fmla="*/ 11 h 67"/>
                  <a:gd name="T62" fmla="*/ 58 w 102"/>
                  <a:gd name="T63" fmla="*/ 12 h 67"/>
                  <a:gd name="T64" fmla="*/ 61 w 102"/>
                  <a:gd name="T65" fmla="*/ 12 h 67"/>
                  <a:gd name="T66" fmla="*/ 66 w 102"/>
                  <a:gd name="T67" fmla="*/ 9 h 67"/>
                  <a:gd name="T68" fmla="*/ 73 w 102"/>
                  <a:gd name="T69" fmla="*/ 6 h 67"/>
                  <a:gd name="T70" fmla="*/ 76 w 102"/>
                  <a:gd name="T71" fmla="*/ 6 h 67"/>
                  <a:gd name="T72" fmla="*/ 79 w 102"/>
                  <a:gd name="T73" fmla="*/ 6 h 67"/>
                  <a:gd name="T74" fmla="*/ 81 w 102"/>
                  <a:gd name="T75" fmla="*/ 9 h 67"/>
                  <a:gd name="T76" fmla="*/ 79 w 102"/>
                  <a:gd name="T77" fmla="*/ 12 h 67"/>
                  <a:gd name="T78" fmla="*/ 72 w 102"/>
                  <a:gd name="T79" fmla="*/ 14 h 67"/>
                  <a:gd name="T80" fmla="*/ 75 w 102"/>
                  <a:gd name="T81" fmla="*/ 17 h 67"/>
                  <a:gd name="T82" fmla="*/ 76 w 102"/>
                  <a:gd name="T83" fmla="*/ 17 h 67"/>
                  <a:gd name="T84" fmla="*/ 85 w 102"/>
                  <a:gd name="T85" fmla="*/ 15 h 67"/>
                  <a:gd name="T86" fmla="*/ 88 w 102"/>
                  <a:gd name="T87" fmla="*/ 17 h 67"/>
                  <a:gd name="T88" fmla="*/ 92 w 102"/>
                  <a:gd name="T89" fmla="*/ 15 h 67"/>
                  <a:gd name="T90" fmla="*/ 88 w 102"/>
                  <a:gd name="T91" fmla="*/ 9 h 67"/>
                  <a:gd name="T92" fmla="*/ 87 w 102"/>
                  <a:gd name="T93" fmla="*/ 6 h 67"/>
                  <a:gd name="T94" fmla="*/ 90 w 102"/>
                  <a:gd name="T95" fmla="*/ 6 h 67"/>
                  <a:gd name="T96" fmla="*/ 95 w 102"/>
                  <a:gd name="T97" fmla="*/ 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2" h="67">
                    <a:moveTo>
                      <a:pt x="0" y="67"/>
                    </a:moveTo>
                    <a:lnTo>
                      <a:pt x="2" y="62"/>
                    </a:lnTo>
                    <a:lnTo>
                      <a:pt x="2" y="61"/>
                    </a:lnTo>
                    <a:lnTo>
                      <a:pt x="3" y="61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6"/>
                    </a:lnTo>
                    <a:lnTo>
                      <a:pt x="5" y="55"/>
                    </a:lnTo>
                    <a:lnTo>
                      <a:pt x="5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8" y="49"/>
                    </a:lnTo>
                    <a:lnTo>
                      <a:pt x="8" y="47"/>
                    </a:lnTo>
                    <a:lnTo>
                      <a:pt x="8" y="43"/>
                    </a:lnTo>
                    <a:lnTo>
                      <a:pt x="10" y="38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3" y="27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9"/>
                    </a:lnTo>
                    <a:lnTo>
                      <a:pt x="16" y="29"/>
                    </a:lnTo>
                    <a:lnTo>
                      <a:pt x="17" y="31"/>
                    </a:lnTo>
                    <a:lnTo>
                      <a:pt x="19" y="31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3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4" y="11"/>
                    </a:lnTo>
                    <a:lnTo>
                      <a:pt x="16" y="9"/>
                    </a:lnTo>
                    <a:lnTo>
                      <a:pt x="14" y="6"/>
                    </a:lnTo>
                    <a:lnTo>
                      <a:pt x="13" y="6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4" y="5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1" y="8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3" y="12"/>
                    </a:lnTo>
                    <a:lnTo>
                      <a:pt x="66" y="11"/>
                    </a:lnTo>
                    <a:lnTo>
                      <a:pt x="66" y="9"/>
                    </a:lnTo>
                    <a:lnTo>
                      <a:pt x="70" y="8"/>
                    </a:lnTo>
                    <a:lnTo>
                      <a:pt x="72" y="8"/>
                    </a:lnTo>
                    <a:lnTo>
                      <a:pt x="73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79" y="6"/>
                    </a:lnTo>
                    <a:lnTo>
                      <a:pt x="81" y="6"/>
                    </a:lnTo>
                    <a:lnTo>
                      <a:pt x="81" y="9"/>
                    </a:lnTo>
                    <a:lnTo>
                      <a:pt x="81" y="9"/>
                    </a:lnTo>
                    <a:lnTo>
                      <a:pt x="81" y="11"/>
                    </a:lnTo>
                    <a:lnTo>
                      <a:pt x="79" y="12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3" y="12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5" y="17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85" y="17"/>
                    </a:lnTo>
                    <a:lnTo>
                      <a:pt x="85" y="15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7"/>
                    </a:lnTo>
                    <a:lnTo>
                      <a:pt x="90" y="17"/>
                    </a:lnTo>
                    <a:lnTo>
                      <a:pt x="92" y="17"/>
                    </a:lnTo>
                    <a:lnTo>
                      <a:pt x="92" y="15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88" y="9"/>
                    </a:lnTo>
                    <a:lnTo>
                      <a:pt x="87" y="9"/>
                    </a:lnTo>
                    <a:lnTo>
                      <a:pt x="87" y="8"/>
                    </a:lnTo>
                    <a:lnTo>
                      <a:pt x="87" y="6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2" y="6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102" y="6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0" name="Freeform 247">
                <a:extLst>
                  <a:ext uri="{FF2B5EF4-FFF2-40B4-BE49-F238E27FC236}">
                    <a16:creationId xmlns:a16="http://schemas.microsoft.com/office/drawing/2014/main" id="{61D3C1FC-EAAA-B7CB-A1DE-059C04DF9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3845"/>
                <a:ext cx="51" cy="34"/>
              </a:xfrm>
              <a:custGeom>
                <a:avLst/>
                <a:gdLst>
                  <a:gd name="T0" fmla="*/ 2 w 102"/>
                  <a:gd name="T1" fmla="*/ 61 h 67"/>
                  <a:gd name="T2" fmla="*/ 3 w 102"/>
                  <a:gd name="T3" fmla="*/ 58 h 67"/>
                  <a:gd name="T4" fmla="*/ 5 w 102"/>
                  <a:gd name="T5" fmla="*/ 53 h 67"/>
                  <a:gd name="T6" fmla="*/ 8 w 102"/>
                  <a:gd name="T7" fmla="*/ 52 h 67"/>
                  <a:gd name="T8" fmla="*/ 8 w 102"/>
                  <a:gd name="T9" fmla="*/ 47 h 67"/>
                  <a:gd name="T10" fmla="*/ 10 w 102"/>
                  <a:gd name="T11" fmla="*/ 32 h 67"/>
                  <a:gd name="T12" fmla="*/ 11 w 102"/>
                  <a:gd name="T13" fmla="*/ 29 h 67"/>
                  <a:gd name="T14" fmla="*/ 13 w 102"/>
                  <a:gd name="T15" fmla="*/ 27 h 67"/>
                  <a:gd name="T16" fmla="*/ 16 w 102"/>
                  <a:gd name="T17" fmla="*/ 29 h 67"/>
                  <a:gd name="T18" fmla="*/ 20 w 102"/>
                  <a:gd name="T19" fmla="*/ 31 h 67"/>
                  <a:gd name="T20" fmla="*/ 20 w 102"/>
                  <a:gd name="T21" fmla="*/ 29 h 67"/>
                  <a:gd name="T22" fmla="*/ 22 w 102"/>
                  <a:gd name="T23" fmla="*/ 26 h 67"/>
                  <a:gd name="T24" fmla="*/ 22 w 102"/>
                  <a:gd name="T25" fmla="*/ 23 h 67"/>
                  <a:gd name="T26" fmla="*/ 17 w 102"/>
                  <a:gd name="T27" fmla="*/ 21 h 67"/>
                  <a:gd name="T28" fmla="*/ 16 w 102"/>
                  <a:gd name="T29" fmla="*/ 21 h 67"/>
                  <a:gd name="T30" fmla="*/ 14 w 102"/>
                  <a:gd name="T31" fmla="*/ 21 h 67"/>
                  <a:gd name="T32" fmla="*/ 16 w 102"/>
                  <a:gd name="T33" fmla="*/ 15 h 67"/>
                  <a:gd name="T34" fmla="*/ 16 w 102"/>
                  <a:gd name="T35" fmla="*/ 9 h 67"/>
                  <a:gd name="T36" fmla="*/ 13 w 102"/>
                  <a:gd name="T37" fmla="*/ 5 h 67"/>
                  <a:gd name="T38" fmla="*/ 13 w 102"/>
                  <a:gd name="T39" fmla="*/ 3 h 67"/>
                  <a:gd name="T40" fmla="*/ 19 w 102"/>
                  <a:gd name="T41" fmla="*/ 2 h 67"/>
                  <a:gd name="T42" fmla="*/ 22 w 102"/>
                  <a:gd name="T43" fmla="*/ 0 h 67"/>
                  <a:gd name="T44" fmla="*/ 25 w 102"/>
                  <a:gd name="T45" fmla="*/ 2 h 67"/>
                  <a:gd name="T46" fmla="*/ 25 w 102"/>
                  <a:gd name="T47" fmla="*/ 3 h 67"/>
                  <a:gd name="T48" fmla="*/ 28 w 102"/>
                  <a:gd name="T49" fmla="*/ 5 h 67"/>
                  <a:gd name="T50" fmla="*/ 34 w 102"/>
                  <a:gd name="T51" fmla="*/ 5 h 67"/>
                  <a:gd name="T52" fmla="*/ 37 w 102"/>
                  <a:gd name="T53" fmla="*/ 6 h 67"/>
                  <a:gd name="T54" fmla="*/ 38 w 102"/>
                  <a:gd name="T55" fmla="*/ 6 h 67"/>
                  <a:gd name="T56" fmla="*/ 41 w 102"/>
                  <a:gd name="T57" fmla="*/ 8 h 67"/>
                  <a:gd name="T58" fmla="*/ 44 w 102"/>
                  <a:gd name="T59" fmla="*/ 9 h 67"/>
                  <a:gd name="T60" fmla="*/ 51 w 102"/>
                  <a:gd name="T61" fmla="*/ 11 h 67"/>
                  <a:gd name="T62" fmla="*/ 58 w 102"/>
                  <a:gd name="T63" fmla="*/ 12 h 67"/>
                  <a:gd name="T64" fmla="*/ 61 w 102"/>
                  <a:gd name="T65" fmla="*/ 12 h 67"/>
                  <a:gd name="T66" fmla="*/ 66 w 102"/>
                  <a:gd name="T67" fmla="*/ 9 h 67"/>
                  <a:gd name="T68" fmla="*/ 73 w 102"/>
                  <a:gd name="T69" fmla="*/ 6 h 67"/>
                  <a:gd name="T70" fmla="*/ 76 w 102"/>
                  <a:gd name="T71" fmla="*/ 6 h 67"/>
                  <a:gd name="T72" fmla="*/ 79 w 102"/>
                  <a:gd name="T73" fmla="*/ 6 h 67"/>
                  <a:gd name="T74" fmla="*/ 81 w 102"/>
                  <a:gd name="T75" fmla="*/ 9 h 67"/>
                  <a:gd name="T76" fmla="*/ 79 w 102"/>
                  <a:gd name="T77" fmla="*/ 12 h 67"/>
                  <a:gd name="T78" fmla="*/ 72 w 102"/>
                  <a:gd name="T79" fmla="*/ 14 h 67"/>
                  <a:gd name="T80" fmla="*/ 75 w 102"/>
                  <a:gd name="T81" fmla="*/ 17 h 67"/>
                  <a:gd name="T82" fmla="*/ 76 w 102"/>
                  <a:gd name="T83" fmla="*/ 17 h 67"/>
                  <a:gd name="T84" fmla="*/ 85 w 102"/>
                  <a:gd name="T85" fmla="*/ 15 h 67"/>
                  <a:gd name="T86" fmla="*/ 88 w 102"/>
                  <a:gd name="T87" fmla="*/ 17 h 67"/>
                  <a:gd name="T88" fmla="*/ 92 w 102"/>
                  <a:gd name="T89" fmla="*/ 15 h 67"/>
                  <a:gd name="T90" fmla="*/ 88 w 102"/>
                  <a:gd name="T91" fmla="*/ 9 h 67"/>
                  <a:gd name="T92" fmla="*/ 87 w 102"/>
                  <a:gd name="T93" fmla="*/ 6 h 67"/>
                  <a:gd name="T94" fmla="*/ 90 w 102"/>
                  <a:gd name="T95" fmla="*/ 6 h 67"/>
                  <a:gd name="T96" fmla="*/ 95 w 102"/>
                  <a:gd name="T97" fmla="*/ 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2" h="67">
                    <a:moveTo>
                      <a:pt x="0" y="67"/>
                    </a:moveTo>
                    <a:lnTo>
                      <a:pt x="2" y="62"/>
                    </a:lnTo>
                    <a:lnTo>
                      <a:pt x="2" y="61"/>
                    </a:lnTo>
                    <a:lnTo>
                      <a:pt x="3" y="61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6"/>
                    </a:lnTo>
                    <a:lnTo>
                      <a:pt x="5" y="55"/>
                    </a:lnTo>
                    <a:lnTo>
                      <a:pt x="5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8" y="49"/>
                    </a:lnTo>
                    <a:lnTo>
                      <a:pt x="8" y="47"/>
                    </a:lnTo>
                    <a:lnTo>
                      <a:pt x="8" y="43"/>
                    </a:lnTo>
                    <a:lnTo>
                      <a:pt x="10" y="38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3" y="27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9"/>
                    </a:lnTo>
                    <a:lnTo>
                      <a:pt x="16" y="29"/>
                    </a:lnTo>
                    <a:lnTo>
                      <a:pt x="17" y="31"/>
                    </a:lnTo>
                    <a:lnTo>
                      <a:pt x="19" y="31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3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4" y="11"/>
                    </a:lnTo>
                    <a:lnTo>
                      <a:pt x="16" y="9"/>
                    </a:lnTo>
                    <a:lnTo>
                      <a:pt x="14" y="6"/>
                    </a:lnTo>
                    <a:lnTo>
                      <a:pt x="13" y="6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4" y="5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1" y="8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3" y="12"/>
                    </a:lnTo>
                    <a:lnTo>
                      <a:pt x="66" y="11"/>
                    </a:lnTo>
                    <a:lnTo>
                      <a:pt x="66" y="9"/>
                    </a:lnTo>
                    <a:lnTo>
                      <a:pt x="70" y="8"/>
                    </a:lnTo>
                    <a:lnTo>
                      <a:pt x="72" y="8"/>
                    </a:lnTo>
                    <a:lnTo>
                      <a:pt x="73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79" y="6"/>
                    </a:lnTo>
                    <a:lnTo>
                      <a:pt x="81" y="6"/>
                    </a:lnTo>
                    <a:lnTo>
                      <a:pt x="81" y="9"/>
                    </a:lnTo>
                    <a:lnTo>
                      <a:pt x="81" y="9"/>
                    </a:lnTo>
                    <a:lnTo>
                      <a:pt x="81" y="11"/>
                    </a:lnTo>
                    <a:lnTo>
                      <a:pt x="79" y="12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3" y="12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5" y="17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85" y="17"/>
                    </a:lnTo>
                    <a:lnTo>
                      <a:pt x="85" y="15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7"/>
                    </a:lnTo>
                    <a:lnTo>
                      <a:pt x="90" y="17"/>
                    </a:lnTo>
                    <a:lnTo>
                      <a:pt x="92" y="17"/>
                    </a:lnTo>
                    <a:lnTo>
                      <a:pt x="92" y="15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88" y="9"/>
                    </a:lnTo>
                    <a:lnTo>
                      <a:pt x="87" y="9"/>
                    </a:lnTo>
                    <a:lnTo>
                      <a:pt x="87" y="8"/>
                    </a:lnTo>
                    <a:lnTo>
                      <a:pt x="87" y="6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2" y="6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102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1" name="Freeform 248">
                <a:extLst>
                  <a:ext uri="{FF2B5EF4-FFF2-40B4-BE49-F238E27FC236}">
                    <a16:creationId xmlns:a16="http://schemas.microsoft.com/office/drawing/2014/main" id="{03F426C9-C7F9-C22E-6FA6-7A7E00554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848"/>
                <a:ext cx="10" cy="42"/>
              </a:xfrm>
              <a:custGeom>
                <a:avLst/>
                <a:gdLst>
                  <a:gd name="T0" fmla="*/ 0 w 20"/>
                  <a:gd name="T1" fmla="*/ 84 h 84"/>
                  <a:gd name="T2" fmla="*/ 3 w 20"/>
                  <a:gd name="T3" fmla="*/ 75 h 84"/>
                  <a:gd name="T4" fmla="*/ 2 w 20"/>
                  <a:gd name="T5" fmla="*/ 73 h 84"/>
                  <a:gd name="T6" fmla="*/ 2 w 20"/>
                  <a:gd name="T7" fmla="*/ 73 h 84"/>
                  <a:gd name="T8" fmla="*/ 3 w 20"/>
                  <a:gd name="T9" fmla="*/ 72 h 84"/>
                  <a:gd name="T10" fmla="*/ 5 w 20"/>
                  <a:gd name="T11" fmla="*/ 61 h 84"/>
                  <a:gd name="T12" fmla="*/ 20 w 20"/>
                  <a:gd name="T13" fmla="*/ 26 h 84"/>
                  <a:gd name="T14" fmla="*/ 14 w 20"/>
                  <a:gd name="T15" fmla="*/ 21 h 84"/>
                  <a:gd name="T16" fmla="*/ 13 w 20"/>
                  <a:gd name="T17" fmla="*/ 21 h 84"/>
                  <a:gd name="T18" fmla="*/ 13 w 20"/>
                  <a:gd name="T19" fmla="*/ 20 h 84"/>
                  <a:gd name="T20" fmla="*/ 13 w 20"/>
                  <a:gd name="T21" fmla="*/ 18 h 84"/>
                  <a:gd name="T22" fmla="*/ 13 w 20"/>
                  <a:gd name="T23" fmla="*/ 18 h 84"/>
                  <a:gd name="T24" fmla="*/ 13 w 20"/>
                  <a:gd name="T25" fmla="*/ 17 h 84"/>
                  <a:gd name="T26" fmla="*/ 19 w 20"/>
                  <a:gd name="T27" fmla="*/ 9 h 84"/>
                  <a:gd name="T28" fmla="*/ 19 w 20"/>
                  <a:gd name="T29" fmla="*/ 8 h 84"/>
                  <a:gd name="T30" fmla="*/ 19 w 20"/>
                  <a:gd name="T31" fmla="*/ 6 h 84"/>
                  <a:gd name="T32" fmla="*/ 19 w 20"/>
                  <a:gd name="T33" fmla="*/ 5 h 84"/>
                  <a:gd name="T34" fmla="*/ 20 w 20"/>
                  <a:gd name="T35" fmla="*/ 0 h 84"/>
                  <a:gd name="T36" fmla="*/ 20 w 20"/>
                  <a:gd name="T37" fmla="*/ 0 h 84"/>
                  <a:gd name="T38" fmla="*/ 0 w 20"/>
                  <a:gd name="T39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84">
                    <a:moveTo>
                      <a:pt x="0" y="84"/>
                    </a:moveTo>
                    <a:lnTo>
                      <a:pt x="3" y="75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3" y="72"/>
                    </a:lnTo>
                    <a:lnTo>
                      <a:pt x="5" y="61"/>
                    </a:lnTo>
                    <a:lnTo>
                      <a:pt x="20" y="26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7"/>
                    </a:lnTo>
                    <a:lnTo>
                      <a:pt x="19" y="9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9" y="5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2" name="Freeform 249">
                <a:extLst>
                  <a:ext uri="{FF2B5EF4-FFF2-40B4-BE49-F238E27FC236}">
                    <a16:creationId xmlns:a16="http://schemas.microsoft.com/office/drawing/2014/main" id="{66C0189D-B9C4-6973-A1E0-4A08671CE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848"/>
                <a:ext cx="10" cy="42"/>
              </a:xfrm>
              <a:custGeom>
                <a:avLst/>
                <a:gdLst>
                  <a:gd name="T0" fmla="*/ 0 w 20"/>
                  <a:gd name="T1" fmla="*/ 84 h 84"/>
                  <a:gd name="T2" fmla="*/ 3 w 20"/>
                  <a:gd name="T3" fmla="*/ 75 h 84"/>
                  <a:gd name="T4" fmla="*/ 2 w 20"/>
                  <a:gd name="T5" fmla="*/ 73 h 84"/>
                  <a:gd name="T6" fmla="*/ 2 w 20"/>
                  <a:gd name="T7" fmla="*/ 73 h 84"/>
                  <a:gd name="T8" fmla="*/ 3 w 20"/>
                  <a:gd name="T9" fmla="*/ 72 h 84"/>
                  <a:gd name="T10" fmla="*/ 5 w 20"/>
                  <a:gd name="T11" fmla="*/ 61 h 84"/>
                  <a:gd name="T12" fmla="*/ 20 w 20"/>
                  <a:gd name="T13" fmla="*/ 26 h 84"/>
                  <a:gd name="T14" fmla="*/ 14 w 20"/>
                  <a:gd name="T15" fmla="*/ 21 h 84"/>
                  <a:gd name="T16" fmla="*/ 13 w 20"/>
                  <a:gd name="T17" fmla="*/ 21 h 84"/>
                  <a:gd name="T18" fmla="*/ 13 w 20"/>
                  <a:gd name="T19" fmla="*/ 20 h 84"/>
                  <a:gd name="T20" fmla="*/ 13 w 20"/>
                  <a:gd name="T21" fmla="*/ 18 h 84"/>
                  <a:gd name="T22" fmla="*/ 13 w 20"/>
                  <a:gd name="T23" fmla="*/ 18 h 84"/>
                  <a:gd name="T24" fmla="*/ 13 w 20"/>
                  <a:gd name="T25" fmla="*/ 17 h 84"/>
                  <a:gd name="T26" fmla="*/ 19 w 20"/>
                  <a:gd name="T27" fmla="*/ 9 h 84"/>
                  <a:gd name="T28" fmla="*/ 19 w 20"/>
                  <a:gd name="T29" fmla="*/ 8 h 84"/>
                  <a:gd name="T30" fmla="*/ 19 w 20"/>
                  <a:gd name="T31" fmla="*/ 6 h 84"/>
                  <a:gd name="T32" fmla="*/ 19 w 20"/>
                  <a:gd name="T33" fmla="*/ 5 h 84"/>
                  <a:gd name="T34" fmla="*/ 20 w 20"/>
                  <a:gd name="T35" fmla="*/ 0 h 84"/>
                  <a:gd name="T36" fmla="*/ 20 w 20"/>
                  <a:gd name="T3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84">
                    <a:moveTo>
                      <a:pt x="0" y="84"/>
                    </a:moveTo>
                    <a:lnTo>
                      <a:pt x="3" y="75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3" y="72"/>
                    </a:lnTo>
                    <a:lnTo>
                      <a:pt x="5" y="61"/>
                    </a:lnTo>
                    <a:lnTo>
                      <a:pt x="20" y="26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7"/>
                    </a:lnTo>
                    <a:lnTo>
                      <a:pt x="19" y="9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9" y="5"/>
                    </a:lnTo>
                    <a:lnTo>
                      <a:pt x="20" y="0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3" name="Freeform 250">
                <a:extLst>
                  <a:ext uri="{FF2B5EF4-FFF2-40B4-BE49-F238E27FC236}">
                    <a16:creationId xmlns:a16="http://schemas.microsoft.com/office/drawing/2014/main" id="{2D304B93-C674-693C-814E-B93DF4D4E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890"/>
                <a:ext cx="66" cy="35"/>
              </a:xfrm>
              <a:custGeom>
                <a:avLst/>
                <a:gdLst>
                  <a:gd name="T0" fmla="*/ 132 w 132"/>
                  <a:gd name="T1" fmla="*/ 70 h 70"/>
                  <a:gd name="T2" fmla="*/ 132 w 132"/>
                  <a:gd name="T3" fmla="*/ 68 h 70"/>
                  <a:gd name="T4" fmla="*/ 125 w 132"/>
                  <a:gd name="T5" fmla="*/ 62 h 70"/>
                  <a:gd name="T6" fmla="*/ 122 w 132"/>
                  <a:gd name="T7" fmla="*/ 61 h 70"/>
                  <a:gd name="T8" fmla="*/ 111 w 132"/>
                  <a:gd name="T9" fmla="*/ 59 h 70"/>
                  <a:gd name="T10" fmla="*/ 107 w 132"/>
                  <a:gd name="T11" fmla="*/ 58 h 70"/>
                  <a:gd name="T12" fmla="*/ 104 w 132"/>
                  <a:gd name="T13" fmla="*/ 53 h 70"/>
                  <a:gd name="T14" fmla="*/ 101 w 132"/>
                  <a:gd name="T15" fmla="*/ 51 h 70"/>
                  <a:gd name="T16" fmla="*/ 98 w 132"/>
                  <a:gd name="T17" fmla="*/ 42 h 70"/>
                  <a:gd name="T18" fmla="*/ 81 w 132"/>
                  <a:gd name="T19" fmla="*/ 26 h 70"/>
                  <a:gd name="T20" fmla="*/ 76 w 132"/>
                  <a:gd name="T21" fmla="*/ 23 h 70"/>
                  <a:gd name="T22" fmla="*/ 69 w 132"/>
                  <a:gd name="T23" fmla="*/ 15 h 70"/>
                  <a:gd name="T24" fmla="*/ 61 w 132"/>
                  <a:gd name="T25" fmla="*/ 12 h 70"/>
                  <a:gd name="T26" fmla="*/ 58 w 132"/>
                  <a:gd name="T27" fmla="*/ 10 h 70"/>
                  <a:gd name="T28" fmla="*/ 58 w 132"/>
                  <a:gd name="T29" fmla="*/ 10 h 70"/>
                  <a:gd name="T30" fmla="*/ 57 w 132"/>
                  <a:gd name="T31" fmla="*/ 10 h 70"/>
                  <a:gd name="T32" fmla="*/ 55 w 132"/>
                  <a:gd name="T33" fmla="*/ 10 h 70"/>
                  <a:gd name="T34" fmla="*/ 26 w 132"/>
                  <a:gd name="T35" fmla="*/ 6 h 70"/>
                  <a:gd name="T36" fmla="*/ 26 w 132"/>
                  <a:gd name="T37" fmla="*/ 6 h 70"/>
                  <a:gd name="T38" fmla="*/ 25 w 132"/>
                  <a:gd name="T39" fmla="*/ 4 h 70"/>
                  <a:gd name="T40" fmla="*/ 19 w 132"/>
                  <a:gd name="T41" fmla="*/ 6 h 70"/>
                  <a:gd name="T42" fmla="*/ 10 w 132"/>
                  <a:gd name="T43" fmla="*/ 4 h 70"/>
                  <a:gd name="T44" fmla="*/ 8 w 132"/>
                  <a:gd name="T45" fmla="*/ 3 h 70"/>
                  <a:gd name="T46" fmla="*/ 3 w 132"/>
                  <a:gd name="T47" fmla="*/ 3 h 70"/>
                  <a:gd name="T48" fmla="*/ 2 w 132"/>
                  <a:gd name="T49" fmla="*/ 1 h 70"/>
                  <a:gd name="T50" fmla="*/ 0 w 132"/>
                  <a:gd name="T51" fmla="*/ 0 h 70"/>
                  <a:gd name="T52" fmla="*/ 132 w 132"/>
                  <a:gd name="T5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2" h="70">
                    <a:moveTo>
                      <a:pt x="132" y="70"/>
                    </a:moveTo>
                    <a:lnTo>
                      <a:pt x="132" y="68"/>
                    </a:lnTo>
                    <a:lnTo>
                      <a:pt x="125" y="62"/>
                    </a:lnTo>
                    <a:lnTo>
                      <a:pt x="122" y="61"/>
                    </a:lnTo>
                    <a:lnTo>
                      <a:pt x="111" y="59"/>
                    </a:lnTo>
                    <a:lnTo>
                      <a:pt x="107" y="58"/>
                    </a:lnTo>
                    <a:lnTo>
                      <a:pt x="104" y="53"/>
                    </a:lnTo>
                    <a:lnTo>
                      <a:pt x="101" y="51"/>
                    </a:lnTo>
                    <a:lnTo>
                      <a:pt x="98" y="42"/>
                    </a:lnTo>
                    <a:lnTo>
                      <a:pt x="81" y="26"/>
                    </a:lnTo>
                    <a:lnTo>
                      <a:pt x="76" y="23"/>
                    </a:lnTo>
                    <a:lnTo>
                      <a:pt x="69" y="15"/>
                    </a:lnTo>
                    <a:lnTo>
                      <a:pt x="61" y="12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7" y="10"/>
                    </a:lnTo>
                    <a:lnTo>
                      <a:pt x="55" y="10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5" y="4"/>
                    </a:lnTo>
                    <a:lnTo>
                      <a:pt x="19" y="6"/>
                    </a:lnTo>
                    <a:lnTo>
                      <a:pt x="10" y="4"/>
                    </a:lnTo>
                    <a:lnTo>
                      <a:pt x="8" y="3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32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4" name="Freeform 251">
                <a:extLst>
                  <a:ext uri="{FF2B5EF4-FFF2-40B4-BE49-F238E27FC236}">
                    <a16:creationId xmlns:a16="http://schemas.microsoft.com/office/drawing/2014/main" id="{44E55F5A-FB56-9011-A900-CB2EC9AAB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3890"/>
                <a:ext cx="66" cy="35"/>
              </a:xfrm>
              <a:custGeom>
                <a:avLst/>
                <a:gdLst>
                  <a:gd name="T0" fmla="*/ 132 w 132"/>
                  <a:gd name="T1" fmla="*/ 70 h 70"/>
                  <a:gd name="T2" fmla="*/ 132 w 132"/>
                  <a:gd name="T3" fmla="*/ 68 h 70"/>
                  <a:gd name="T4" fmla="*/ 125 w 132"/>
                  <a:gd name="T5" fmla="*/ 62 h 70"/>
                  <a:gd name="T6" fmla="*/ 122 w 132"/>
                  <a:gd name="T7" fmla="*/ 61 h 70"/>
                  <a:gd name="T8" fmla="*/ 111 w 132"/>
                  <a:gd name="T9" fmla="*/ 59 h 70"/>
                  <a:gd name="T10" fmla="*/ 107 w 132"/>
                  <a:gd name="T11" fmla="*/ 58 h 70"/>
                  <a:gd name="T12" fmla="*/ 104 w 132"/>
                  <a:gd name="T13" fmla="*/ 53 h 70"/>
                  <a:gd name="T14" fmla="*/ 101 w 132"/>
                  <a:gd name="T15" fmla="*/ 51 h 70"/>
                  <a:gd name="T16" fmla="*/ 98 w 132"/>
                  <a:gd name="T17" fmla="*/ 42 h 70"/>
                  <a:gd name="T18" fmla="*/ 81 w 132"/>
                  <a:gd name="T19" fmla="*/ 26 h 70"/>
                  <a:gd name="T20" fmla="*/ 76 w 132"/>
                  <a:gd name="T21" fmla="*/ 23 h 70"/>
                  <a:gd name="T22" fmla="*/ 69 w 132"/>
                  <a:gd name="T23" fmla="*/ 15 h 70"/>
                  <a:gd name="T24" fmla="*/ 61 w 132"/>
                  <a:gd name="T25" fmla="*/ 12 h 70"/>
                  <a:gd name="T26" fmla="*/ 58 w 132"/>
                  <a:gd name="T27" fmla="*/ 10 h 70"/>
                  <a:gd name="T28" fmla="*/ 58 w 132"/>
                  <a:gd name="T29" fmla="*/ 10 h 70"/>
                  <a:gd name="T30" fmla="*/ 57 w 132"/>
                  <a:gd name="T31" fmla="*/ 10 h 70"/>
                  <a:gd name="T32" fmla="*/ 55 w 132"/>
                  <a:gd name="T33" fmla="*/ 10 h 70"/>
                  <a:gd name="T34" fmla="*/ 26 w 132"/>
                  <a:gd name="T35" fmla="*/ 6 h 70"/>
                  <a:gd name="T36" fmla="*/ 26 w 132"/>
                  <a:gd name="T37" fmla="*/ 6 h 70"/>
                  <a:gd name="T38" fmla="*/ 25 w 132"/>
                  <a:gd name="T39" fmla="*/ 4 h 70"/>
                  <a:gd name="T40" fmla="*/ 19 w 132"/>
                  <a:gd name="T41" fmla="*/ 6 h 70"/>
                  <a:gd name="T42" fmla="*/ 10 w 132"/>
                  <a:gd name="T43" fmla="*/ 4 h 70"/>
                  <a:gd name="T44" fmla="*/ 8 w 132"/>
                  <a:gd name="T45" fmla="*/ 3 h 70"/>
                  <a:gd name="T46" fmla="*/ 3 w 132"/>
                  <a:gd name="T47" fmla="*/ 3 h 70"/>
                  <a:gd name="T48" fmla="*/ 2 w 132"/>
                  <a:gd name="T49" fmla="*/ 1 h 70"/>
                  <a:gd name="T50" fmla="*/ 0 w 132"/>
                  <a:gd name="T5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2" h="70">
                    <a:moveTo>
                      <a:pt x="132" y="70"/>
                    </a:moveTo>
                    <a:lnTo>
                      <a:pt x="132" y="68"/>
                    </a:lnTo>
                    <a:lnTo>
                      <a:pt x="125" y="62"/>
                    </a:lnTo>
                    <a:lnTo>
                      <a:pt x="122" y="61"/>
                    </a:lnTo>
                    <a:lnTo>
                      <a:pt x="111" y="59"/>
                    </a:lnTo>
                    <a:lnTo>
                      <a:pt x="107" y="58"/>
                    </a:lnTo>
                    <a:lnTo>
                      <a:pt x="104" y="53"/>
                    </a:lnTo>
                    <a:lnTo>
                      <a:pt x="101" y="51"/>
                    </a:lnTo>
                    <a:lnTo>
                      <a:pt x="98" y="42"/>
                    </a:lnTo>
                    <a:lnTo>
                      <a:pt x="81" y="26"/>
                    </a:lnTo>
                    <a:lnTo>
                      <a:pt x="76" y="23"/>
                    </a:lnTo>
                    <a:lnTo>
                      <a:pt x="69" y="15"/>
                    </a:lnTo>
                    <a:lnTo>
                      <a:pt x="61" y="12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7" y="10"/>
                    </a:lnTo>
                    <a:lnTo>
                      <a:pt x="55" y="10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5" y="4"/>
                    </a:lnTo>
                    <a:lnTo>
                      <a:pt x="19" y="6"/>
                    </a:lnTo>
                    <a:lnTo>
                      <a:pt x="10" y="4"/>
                    </a:lnTo>
                    <a:lnTo>
                      <a:pt x="8" y="3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5" name="Freeform 252">
                <a:extLst>
                  <a:ext uri="{FF2B5EF4-FFF2-40B4-BE49-F238E27FC236}">
                    <a16:creationId xmlns:a16="http://schemas.microsoft.com/office/drawing/2014/main" id="{8E492A28-2E11-9A71-9ADE-C5D22233F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3879"/>
                <a:ext cx="41" cy="11"/>
              </a:xfrm>
              <a:custGeom>
                <a:avLst/>
                <a:gdLst>
                  <a:gd name="T0" fmla="*/ 0 w 82"/>
                  <a:gd name="T1" fmla="*/ 0 h 23"/>
                  <a:gd name="T2" fmla="*/ 2 w 82"/>
                  <a:gd name="T3" fmla="*/ 0 h 23"/>
                  <a:gd name="T4" fmla="*/ 3 w 82"/>
                  <a:gd name="T5" fmla="*/ 0 h 23"/>
                  <a:gd name="T6" fmla="*/ 14 w 82"/>
                  <a:gd name="T7" fmla="*/ 0 h 23"/>
                  <a:gd name="T8" fmla="*/ 19 w 82"/>
                  <a:gd name="T9" fmla="*/ 0 h 23"/>
                  <a:gd name="T10" fmla="*/ 25 w 82"/>
                  <a:gd name="T11" fmla="*/ 3 h 23"/>
                  <a:gd name="T12" fmla="*/ 31 w 82"/>
                  <a:gd name="T13" fmla="*/ 2 h 23"/>
                  <a:gd name="T14" fmla="*/ 49 w 82"/>
                  <a:gd name="T15" fmla="*/ 3 h 23"/>
                  <a:gd name="T16" fmla="*/ 60 w 82"/>
                  <a:gd name="T17" fmla="*/ 5 h 23"/>
                  <a:gd name="T18" fmla="*/ 60 w 82"/>
                  <a:gd name="T19" fmla="*/ 6 h 23"/>
                  <a:gd name="T20" fmla="*/ 63 w 82"/>
                  <a:gd name="T21" fmla="*/ 8 h 23"/>
                  <a:gd name="T22" fmla="*/ 64 w 82"/>
                  <a:gd name="T23" fmla="*/ 8 h 23"/>
                  <a:gd name="T24" fmla="*/ 67 w 82"/>
                  <a:gd name="T25" fmla="*/ 14 h 23"/>
                  <a:gd name="T26" fmla="*/ 70 w 82"/>
                  <a:gd name="T27" fmla="*/ 15 h 23"/>
                  <a:gd name="T28" fmla="*/ 75 w 82"/>
                  <a:gd name="T29" fmla="*/ 18 h 23"/>
                  <a:gd name="T30" fmla="*/ 78 w 82"/>
                  <a:gd name="T31" fmla="*/ 20 h 23"/>
                  <a:gd name="T32" fmla="*/ 82 w 82"/>
                  <a:gd name="T33" fmla="*/ 23 h 23"/>
                  <a:gd name="T34" fmla="*/ 0 w 82"/>
                  <a:gd name="T3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2" h="23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14" y="0"/>
                    </a:lnTo>
                    <a:lnTo>
                      <a:pt x="19" y="0"/>
                    </a:lnTo>
                    <a:lnTo>
                      <a:pt x="25" y="3"/>
                    </a:lnTo>
                    <a:lnTo>
                      <a:pt x="31" y="2"/>
                    </a:lnTo>
                    <a:lnTo>
                      <a:pt x="49" y="3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3" y="8"/>
                    </a:lnTo>
                    <a:lnTo>
                      <a:pt x="64" y="8"/>
                    </a:lnTo>
                    <a:lnTo>
                      <a:pt x="67" y="14"/>
                    </a:lnTo>
                    <a:lnTo>
                      <a:pt x="70" y="15"/>
                    </a:lnTo>
                    <a:lnTo>
                      <a:pt x="75" y="18"/>
                    </a:lnTo>
                    <a:lnTo>
                      <a:pt x="78" y="20"/>
                    </a:lnTo>
                    <a:lnTo>
                      <a:pt x="82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6" name="Freeform 253">
                <a:extLst>
                  <a:ext uri="{FF2B5EF4-FFF2-40B4-BE49-F238E27FC236}">
                    <a16:creationId xmlns:a16="http://schemas.microsoft.com/office/drawing/2014/main" id="{D0C66A07-3884-2753-7DD6-713609359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3879"/>
                <a:ext cx="41" cy="11"/>
              </a:xfrm>
              <a:custGeom>
                <a:avLst/>
                <a:gdLst>
                  <a:gd name="T0" fmla="*/ 0 w 82"/>
                  <a:gd name="T1" fmla="*/ 0 h 23"/>
                  <a:gd name="T2" fmla="*/ 2 w 82"/>
                  <a:gd name="T3" fmla="*/ 0 h 23"/>
                  <a:gd name="T4" fmla="*/ 3 w 82"/>
                  <a:gd name="T5" fmla="*/ 0 h 23"/>
                  <a:gd name="T6" fmla="*/ 14 w 82"/>
                  <a:gd name="T7" fmla="*/ 0 h 23"/>
                  <a:gd name="T8" fmla="*/ 19 w 82"/>
                  <a:gd name="T9" fmla="*/ 0 h 23"/>
                  <a:gd name="T10" fmla="*/ 25 w 82"/>
                  <a:gd name="T11" fmla="*/ 3 h 23"/>
                  <a:gd name="T12" fmla="*/ 31 w 82"/>
                  <a:gd name="T13" fmla="*/ 2 h 23"/>
                  <a:gd name="T14" fmla="*/ 49 w 82"/>
                  <a:gd name="T15" fmla="*/ 3 h 23"/>
                  <a:gd name="T16" fmla="*/ 60 w 82"/>
                  <a:gd name="T17" fmla="*/ 5 h 23"/>
                  <a:gd name="T18" fmla="*/ 60 w 82"/>
                  <a:gd name="T19" fmla="*/ 6 h 23"/>
                  <a:gd name="T20" fmla="*/ 63 w 82"/>
                  <a:gd name="T21" fmla="*/ 8 h 23"/>
                  <a:gd name="T22" fmla="*/ 64 w 82"/>
                  <a:gd name="T23" fmla="*/ 8 h 23"/>
                  <a:gd name="T24" fmla="*/ 67 w 82"/>
                  <a:gd name="T25" fmla="*/ 14 h 23"/>
                  <a:gd name="T26" fmla="*/ 70 w 82"/>
                  <a:gd name="T27" fmla="*/ 15 h 23"/>
                  <a:gd name="T28" fmla="*/ 75 w 82"/>
                  <a:gd name="T29" fmla="*/ 18 h 23"/>
                  <a:gd name="T30" fmla="*/ 78 w 82"/>
                  <a:gd name="T31" fmla="*/ 20 h 23"/>
                  <a:gd name="T32" fmla="*/ 82 w 82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23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14" y="0"/>
                    </a:lnTo>
                    <a:lnTo>
                      <a:pt x="19" y="0"/>
                    </a:lnTo>
                    <a:lnTo>
                      <a:pt x="25" y="3"/>
                    </a:lnTo>
                    <a:lnTo>
                      <a:pt x="31" y="2"/>
                    </a:lnTo>
                    <a:lnTo>
                      <a:pt x="49" y="3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3" y="8"/>
                    </a:lnTo>
                    <a:lnTo>
                      <a:pt x="64" y="8"/>
                    </a:lnTo>
                    <a:lnTo>
                      <a:pt x="67" y="14"/>
                    </a:lnTo>
                    <a:lnTo>
                      <a:pt x="70" y="15"/>
                    </a:lnTo>
                    <a:lnTo>
                      <a:pt x="75" y="18"/>
                    </a:lnTo>
                    <a:lnTo>
                      <a:pt x="78" y="20"/>
                    </a:lnTo>
                    <a:lnTo>
                      <a:pt x="82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7" name="Freeform 254">
                <a:extLst>
                  <a:ext uri="{FF2B5EF4-FFF2-40B4-BE49-F238E27FC236}">
                    <a16:creationId xmlns:a16="http://schemas.microsoft.com/office/drawing/2014/main" id="{A539DF58-52A3-43E0-3B28-C8FCB4B8F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923"/>
                <a:ext cx="127" cy="55"/>
              </a:xfrm>
              <a:custGeom>
                <a:avLst/>
                <a:gdLst>
                  <a:gd name="T0" fmla="*/ 0 w 253"/>
                  <a:gd name="T1" fmla="*/ 28 h 111"/>
                  <a:gd name="T2" fmla="*/ 13 w 253"/>
                  <a:gd name="T3" fmla="*/ 34 h 111"/>
                  <a:gd name="T4" fmla="*/ 19 w 253"/>
                  <a:gd name="T5" fmla="*/ 32 h 111"/>
                  <a:gd name="T6" fmla="*/ 25 w 253"/>
                  <a:gd name="T7" fmla="*/ 28 h 111"/>
                  <a:gd name="T8" fmla="*/ 31 w 253"/>
                  <a:gd name="T9" fmla="*/ 28 h 111"/>
                  <a:gd name="T10" fmla="*/ 37 w 253"/>
                  <a:gd name="T11" fmla="*/ 32 h 111"/>
                  <a:gd name="T12" fmla="*/ 48 w 253"/>
                  <a:gd name="T13" fmla="*/ 32 h 111"/>
                  <a:gd name="T14" fmla="*/ 53 w 253"/>
                  <a:gd name="T15" fmla="*/ 29 h 111"/>
                  <a:gd name="T16" fmla="*/ 65 w 253"/>
                  <a:gd name="T17" fmla="*/ 18 h 111"/>
                  <a:gd name="T18" fmla="*/ 69 w 253"/>
                  <a:gd name="T19" fmla="*/ 17 h 111"/>
                  <a:gd name="T20" fmla="*/ 74 w 253"/>
                  <a:gd name="T21" fmla="*/ 20 h 111"/>
                  <a:gd name="T22" fmla="*/ 77 w 253"/>
                  <a:gd name="T23" fmla="*/ 17 h 111"/>
                  <a:gd name="T24" fmla="*/ 82 w 253"/>
                  <a:gd name="T25" fmla="*/ 11 h 111"/>
                  <a:gd name="T26" fmla="*/ 82 w 253"/>
                  <a:gd name="T27" fmla="*/ 5 h 111"/>
                  <a:gd name="T28" fmla="*/ 83 w 253"/>
                  <a:gd name="T29" fmla="*/ 0 h 111"/>
                  <a:gd name="T30" fmla="*/ 88 w 253"/>
                  <a:gd name="T31" fmla="*/ 0 h 111"/>
                  <a:gd name="T32" fmla="*/ 94 w 253"/>
                  <a:gd name="T33" fmla="*/ 5 h 111"/>
                  <a:gd name="T34" fmla="*/ 98 w 253"/>
                  <a:gd name="T35" fmla="*/ 9 h 111"/>
                  <a:gd name="T36" fmla="*/ 101 w 253"/>
                  <a:gd name="T37" fmla="*/ 6 h 111"/>
                  <a:gd name="T38" fmla="*/ 106 w 253"/>
                  <a:gd name="T39" fmla="*/ 6 h 111"/>
                  <a:gd name="T40" fmla="*/ 107 w 253"/>
                  <a:gd name="T41" fmla="*/ 9 h 111"/>
                  <a:gd name="T42" fmla="*/ 110 w 253"/>
                  <a:gd name="T43" fmla="*/ 12 h 111"/>
                  <a:gd name="T44" fmla="*/ 116 w 253"/>
                  <a:gd name="T45" fmla="*/ 26 h 111"/>
                  <a:gd name="T46" fmla="*/ 118 w 253"/>
                  <a:gd name="T47" fmla="*/ 34 h 111"/>
                  <a:gd name="T48" fmla="*/ 122 w 253"/>
                  <a:gd name="T49" fmla="*/ 34 h 111"/>
                  <a:gd name="T50" fmla="*/ 127 w 253"/>
                  <a:gd name="T51" fmla="*/ 35 h 111"/>
                  <a:gd name="T52" fmla="*/ 129 w 253"/>
                  <a:gd name="T53" fmla="*/ 41 h 111"/>
                  <a:gd name="T54" fmla="*/ 132 w 253"/>
                  <a:gd name="T55" fmla="*/ 49 h 111"/>
                  <a:gd name="T56" fmla="*/ 144 w 253"/>
                  <a:gd name="T57" fmla="*/ 62 h 111"/>
                  <a:gd name="T58" fmla="*/ 162 w 253"/>
                  <a:gd name="T59" fmla="*/ 73 h 111"/>
                  <a:gd name="T60" fmla="*/ 171 w 253"/>
                  <a:gd name="T61" fmla="*/ 82 h 111"/>
                  <a:gd name="T62" fmla="*/ 176 w 253"/>
                  <a:gd name="T63" fmla="*/ 82 h 111"/>
                  <a:gd name="T64" fmla="*/ 180 w 253"/>
                  <a:gd name="T65" fmla="*/ 88 h 111"/>
                  <a:gd name="T66" fmla="*/ 191 w 253"/>
                  <a:gd name="T67" fmla="*/ 94 h 111"/>
                  <a:gd name="T68" fmla="*/ 197 w 253"/>
                  <a:gd name="T69" fmla="*/ 96 h 111"/>
                  <a:gd name="T70" fmla="*/ 209 w 253"/>
                  <a:gd name="T71" fmla="*/ 99 h 111"/>
                  <a:gd name="T72" fmla="*/ 220 w 253"/>
                  <a:gd name="T73" fmla="*/ 99 h 111"/>
                  <a:gd name="T74" fmla="*/ 238 w 253"/>
                  <a:gd name="T75" fmla="*/ 111 h 111"/>
                  <a:gd name="T76" fmla="*/ 238 w 253"/>
                  <a:gd name="T77" fmla="*/ 99 h 111"/>
                  <a:gd name="T78" fmla="*/ 227 w 253"/>
                  <a:gd name="T79" fmla="*/ 90 h 111"/>
                  <a:gd name="T80" fmla="*/ 227 w 253"/>
                  <a:gd name="T81" fmla="*/ 85 h 111"/>
                  <a:gd name="T82" fmla="*/ 232 w 253"/>
                  <a:gd name="T83" fmla="*/ 79 h 111"/>
                  <a:gd name="T84" fmla="*/ 233 w 253"/>
                  <a:gd name="T85" fmla="*/ 73 h 111"/>
                  <a:gd name="T86" fmla="*/ 236 w 253"/>
                  <a:gd name="T87" fmla="*/ 69 h 111"/>
                  <a:gd name="T88" fmla="*/ 238 w 253"/>
                  <a:gd name="T89" fmla="*/ 64 h 111"/>
                  <a:gd name="T90" fmla="*/ 244 w 253"/>
                  <a:gd name="T91" fmla="*/ 58 h 111"/>
                  <a:gd name="T92" fmla="*/ 247 w 253"/>
                  <a:gd name="T93" fmla="*/ 53 h 111"/>
                  <a:gd name="T94" fmla="*/ 244 w 253"/>
                  <a:gd name="T95" fmla="*/ 49 h 111"/>
                  <a:gd name="T96" fmla="*/ 245 w 253"/>
                  <a:gd name="T97" fmla="*/ 46 h 111"/>
                  <a:gd name="T98" fmla="*/ 250 w 253"/>
                  <a:gd name="T99" fmla="*/ 44 h 111"/>
                  <a:gd name="T100" fmla="*/ 253 w 253"/>
                  <a:gd name="T101" fmla="*/ 41 h 111"/>
                  <a:gd name="T102" fmla="*/ 251 w 253"/>
                  <a:gd name="T103" fmla="*/ 37 h 111"/>
                  <a:gd name="T104" fmla="*/ 247 w 253"/>
                  <a:gd name="T105" fmla="*/ 35 h 111"/>
                  <a:gd name="T106" fmla="*/ 244 w 253"/>
                  <a:gd name="T107" fmla="*/ 23 h 111"/>
                  <a:gd name="T108" fmla="*/ 245 w 253"/>
                  <a:gd name="T109" fmla="*/ 15 h 111"/>
                  <a:gd name="T110" fmla="*/ 248 w 253"/>
                  <a:gd name="T111" fmla="*/ 5 h 111"/>
                  <a:gd name="T112" fmla="*/ 0 w 253"/>
                  <a:gd name="T113" fmla="*/ 2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3" h="111">
                    <a:moveTo>
                      <a:pt x="0" y="28"/>
                    </a:moveTo>
                    <a:lnTo>
                      <a:pt x="13" y="34"/>
                    </a:lnTo>
                    <a:lnTo>
                      <a:pt x="19" y="32"/>
                    </a:lnTo>
                    <a:lnTo>
                      <a:pt x="25" y="28"/>
                    </a:lnTo>
                    <a:lnTo>
                      <a:pt x="31" y="28"/>
                    </a:lnTo>
                    <a:lnTo>
                      <a:pt x="37" y="32"/>
                    </a:lnTo>
                    <a:lnTo>
                      <a:pt x="48" y="32"/>
                    </a:lnTo>
                    <a:lnTo>
                      <a:pt x="53" y="29"/>
                    </a:lnTo>
                    <a:lnTo>
                      <a:pt x="65" y="18"/>
                    </a:lnTo>
                    <a:lnTo>
                      <a:pt x="69" y="17"/>
                    </a:lnTo>
                    <a:lnTo>
                      <a:pt x="74" y="20"/>
                    </a:lnTo>
                    <a:lnTo>
                      <a:pt x="77" y="17"/>
                    </a:lnTo>
                    <a:lnTo>
                      <a:pt x="82" y="11"/>
                    </a:lnTo>
                    <a:lnTo>
                      <a:pt x="82" y="5"/>
                    </a:lnTo>
                    <a:lnTo>
                      <a:pt x="83" y="0"/>
                    </a:lnTo>
                    <a:lnTo>
                      <a:pt x="88" y="0"/>
                    </a:lnTo>
                    <a:lnTo>
                      <a:pt x="94" y="5"/>
                    </a:lnTo>
                    <a:lnTo>
                      <a:pt x="98" y="9"/>
                    </a:lnTo>
                    <a:lnTo>
                      <a:pt x="101" y="6"/>
                    </a:lnTo>
                    <a:lnTo>
                      <a:pt x="106" y="6"/>
                    </a:lnTo>
                    <a:lnTo>
                      <a:pt x="107" y="9"/>
                    </a:lnTo>
                    <a:lnTo>
                      <a:pt x="110" y="12"/>
                    </a:lnTo>
                    <a:lnTo>
                      <a:pt x="116" y="26"/>
                    </a:lnTo>
                    <a:lnTo>
                      <a:pt x="118" y="34"/>
                    </a:lnTo>
                    <a:lnTo>
                      <a:pt x="122" y="34"/>
                    </a:lnTo>
                    <a:lnTo>
                      <a:pt x="127" y="35"/>
                    </a:lnTo>
                    <a:lnTo>
                      <a:pt x="129" y="41"/>
                    </a:lnTo>
                    <a:lnTo>
                      <a:pt x="132" y="49"/>
                    </a:lnTo>
                    <a:lnTo>
                      <a:pt x="144" y="62"/>
                    </a:lnTo>
                    <a:lnTo>
                      <a:pt x="162" y="73"/>
                    </a:lnTo>
                    <a:lnTo>
                      <a:pt x="171" y="82"/>
                    </a:lnTo>
                    <a:lnTo>
                      <a:pt x="176" y="82"/>
                    </a:lnTo>
                    <a:lnTo>
                      <a:pt x="180" y="88"/>
                    </a:lnTo>
                    <a:lnTo>
                      <a:pt x="191" y="94"/>
                    </a:lnTo>
                    <a:lnTo>
                      <a:pt x="197" y="96"/>
                    </a:lnTo>
                    <a:lnTo>
                      <a:pt x="209" y="99"/>
                    </a:lnTo>
                    <a:lnTo>
                      <a:pt x="220" y="99"/>
                    </a:lnTo>
                    <a:lnTo>
                      <a:pt x="238" y="111"/>
                    </a:lnTo>
                    <a:lnTo>
                      <a:pt x="238" y="99"/>
                    </a:lnTo>
                    <a:lnTo>
                      <a:pt x="227" y="90"/>
                    </a:lnTo>
                    <a:lnTo>
                      <a:pt x="227" y="85"/>
                    </a:lnTo>
                    <a:lnTo>
                      <a:pt x="232" y="79"/>
                    </a:lnTo>
                    <a:lnTo>
                      <a:pt x="233" y="73"/>
                    </a:lnTo>
                    <a:lnTo>
                      <a:pt x="236" y="69"/>
                    </a:lnTo>
                    <a:lnTo>
                      <a:pt x="238" y="64"/>
                    </a:lnTo>
                    <a:lnTo>
                      <a:pt x="244" y="58"/>
                    </a:lnTo>
                    <a:lnTo>
                      <a:pt x="247" y="53"/>
                    </a:lnTo>
                    <a:lnTo>
                      <a:pt x="244" y="49"/>
                    </a:lnTo>
                    <a:lnTo>
                      <a:pt x="245" y="46"/>
                    </a:lnTo>
                    <a:lnTo>
                      <a:pt x="250" y="44"/>
                    </a:lnTo>
                    <a:lnTo>
                      <a:pt x="253" y="41"/>
                    </a:lnTo>
                    <a:lnTo>
                      <a:pt x="251" y="37"/>
                    </a:lnTo>
                    <a:lnTo>
                      <a:pt x="247" y="35"/>
                    </a:lnTo>
                    <a:lnTo>
                      <a:pt x="244" y="23"/>
                    </a:lnTo>
                    <a:lnTo>
                      <a:pt x="245" y="15"/>
                    </a:lnTo>
                    <a:lnTo>
                      <a:pt x="248" y="5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8" name="Freeform 255">
                <a:extLst>
                  <a:ext uri="{FF2B5EF4-FFF2-40B4-BE49-F238E27FC236}">
                    <a16:creationId xmlns:a16="http://schemas.microsoft.com/office/drawing/2014/main" id="{6F854E59-74C3-C24A-0AEE-0CE35BD37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923"/>
                <a:ext cx="127" cy="55"/>
              </a:xfrm>
              <a:custGeom>
                <a:avLst/>
                <a:gdLst>
                  <a:gd name="T0" fmla="*/ 0 w 253"/>
                  <a:gd name="T1" fmla="*/ 28 h 111"/>
                  <a:gd name="T2" fmla="*/ 13 w 253"/>
                  <a:gd name="T3" fmla="*/ 34 h 111"/>
                  <a:gd name="T4" fmla="*/ 19 w 253"/>
                  <a:gd name="T5" fmla="*/ 32 h 111"/>
                  <a:gd name="T6" fmla="*/ 25 w 253"/>
                  <a:gd name="T7" fmla="*/ 28 h 111"/>
                  <a:gd name="T8" fmla="*/ 31 w 253"/>
                  <a:gd name="T9" fmla="*/ 28 h 111"/>
                  <a:gd name="T10" fmla="*/ 37 w 253"/>
                  <a:gd name="T11" fmla="*/ 32 h 111"/>
                  <a:gd name="T12" fmla="*/ 48 w 253"/>
                  <a:gd name="T13" fmla="*/ 32 h 111"/>
                  <a:gd name="T14" fmla="*/ 53 w 253"/>
                  <a:gd name="T15" fmla="*/ 29 h 111"/>
                  <a:gd name="T16" fmla="*/ 65 w 253"/>
                  <a:gd name="T17" fmla="*/ 18 h 111"/>
                  <a:gd name="T18" fmla="*/ 69 w 253"/>
                  <a:gd name="T19" fmla="*/ 17 h 111"/>
                  <a:gd name="T20" fmla="*/ 74 w 253"/>
                  <a:gd name="T21" fmla="*/ 20 h 111"/>
                  <a:gd name="T22" fmla="*/ 77 w 253"/>
                  <a:gd name="T23" fmla="*/ 17 h 111"/>
                  <a:gd name="T24" fmla="*/ 82 w 253"/>
                  <a:gd name="T25" fmla="*/ 11 h 111"/>
                  <a:gd name="T26" fmla="*/ 82 w 253"/>
                  <a:gd name="T27" fmla="*/ 5 h 111"/>
                  <a:gd name="T28" fmla="*/ 83 w 253"/>
                  <a:gd name="T29" fmla="*/ 0 h 111"/>
                  <a:gd name="T30" fmla="*/ 88 w 253"/>
                  <a:gd name="T31" fmla="*/ 0 h 111"/>
                  <a:gd name="T32" fmla="*/ 94 w 253"/>
                  <a:gd name="T33" fmla="*/ 5 h 111"/>
                  <a:gd name="T34" fmla="*/ 98 w 253"/>
                  <a:gd name="T35" fmla="*/ 9 h 111"/>
                  <a:gd name="T36" fmla="*/ 101 w 253"/>
                  <a:gd name="T37" fmla="*/ 6 h 111"/>
                  <a:gd name="T38" fmla="*/ 106 w 253"/>
                  <a:gd name="T39" fmla="*/ 6 h 111"/>
                  <a:gd name="T40" fmla="*/ 107 w 253"/>
                  <a:gd name="T41" fmla="*/ 9 h 111"/>
                  <a:gd name="T42" fmla="*/ 110 w 253"/>
                  <a:gd name="T43" fmla="*/ 12 h 111"/>
                  <a:gd name="T44" fmla="*/ 116 w 253"/>
                  <a:gd name="T45" fmla="*/ 26 h 111"/>
                  <a:gd name="T46" fmla="*/ 118 w 253"/>
                  <a:gd name="T47" fmla="*/ 34 h 111"/>
                  <a:gd name="T48" fmla="*/ 122 w 253"/>
                  <a:gd name="T49" fmla="*/ 34 h 111"/>
                  <a:gd name="T50" fmla="*/ 127 w 253"/>
                  <a:gd name="T51" fmla="*/ 35 h 111"/>
                  <a:gd name="T52" fmla="*/ 129 w 253"/>
                  <a:gd name="T53" fmla="*/ 41 h 111"/>
                  <a:gd name="T54" fmla="*/ 132 w 253"/>
                  <a:gd name="T55" fmla="*/ 49 h 111"/>
                  <a:gd name="T56" fmla="*/ 144 w 253"/>
                  <a:gd name="T57" fmla="*/ 62 h 111"/>
                  <a:gd name="T58" fmla="*/ 162 w 253"/>
                  <a:gd name="T59" fmla="*/ 73 h 111"/>
                  <a:gd name="T60" fmla="*/ 171 w 253"/>
                  <a:gd name="T61" fmla="*/ 82 h 111"/>
                  <a:gd name="T62" fmla="*/ 176 w 253"/>
                  <a:gd name="T63" fmla="*/ 82 h 111"/>
                  <a:gd name="T64" fmla="*/ 180 w 253"/>
                  <a:gd name="T65" fmla="*/ 88 h 111"/>
                  <a:gd name="T66" fmla="*/ 191 w 253"/>
                  <a:gd name="T67" fmla="*/ 94 h 111"/>
                  <a:gd name="T68" fmla="*/ 197 w 253"/>
                  <a:gd name="T69" fmla="*/ 96 h 111"/>
                  <a:gd name="T70" fmla="*/ 209 w 253"/>
                  <a:gd name="T71" fmla="*/ 99 h 111"/>
                  <a:gd name="T72" fmla="*/ 220 w 253"/>
                  <a:gd name="T73" fmla="*/ 99 h 111"/>
                  <a:gd name="T74" fmla="*/ 238 w 253"/>
                  <a:gd name="T75" fmla="*/ 111 h 111"/>
                  <a:gd name="T76" fmla="*/ 238 w 253"/>
                  <a:gd name="T77" fmla="*/ 99 h 111"/>
                  <a:gd name="T78" fmla="*/ 227 w 253"/>
                  <a:gd name="T79" fmla="*/ 90 h 111"/>
                  <a:gd name="T80" fmla="*/ 227 w 253"/>
                  <a:gd name="T81" fmla="*/ 85 h 111"/>
                  <a:gd name="T82" fmla="*/ 232 w 253"/>
                  <a:gd name="T83" fmla="*/ 79 h 111"/>
                  <a:gd name="T84" fmla="*/ 233 w 253"/>
                  <a:gd name="T85" fmla="*/ 73 h 111"/>
                  <a:gd name="T86" fmla="*/ 236 w 253"/>
                  <a:gd name="T87" fmla="*/ 69 h 111"/>
                  <a:gd name="T88" fmla="*/ 238 w 253"/>
                  <a:gd name="T89" fmla="*/ 64 h 111"/>
                  <a:gd name="T90" fmla="*/ 244 w 253"/>
                  <a:gd name="T91" fmla="*/ 58 h 111"/>
                  <a:gd name="T92" fmla="*/ 247 w 253"/>
                  <a:gd name="T93" fmla="*/ 53 h 111"/>
                  <a:gd name="T94" fmla="*/ 244 w 253"/>
                  <a:gd name="T95" fmla="*/ 49 h 111"/>
                  <a:gd name="T96" fmla="*/ 245 w 253"/>
                  <a:gd name="T97" fmla="*/ 46 h 111"/>
                  <a:gd name="T98" fmla="*/ 250 w 253"/>
                  <a:gd name="T99" fmla="*/ 44 h 111"/>
                  <a:gd name="T100" fmla="*/ 253 w 253"/>
                  <a:gd name="T101" fmla="*/ 41 h 111"/>
                  <a:gd name="T102" fmla="*/ 251 w 253"/>
                  <a:gd name="T103" fmla="*/ 37 h 111"/>
                  <a:gd name="T104" fmla="*/ 247 w 253"/>
                  <a:gd name="T105" fmla="*/ 35 h 111"/>
                  <a:gd name="T106" fmla="*/ 244 w 253"/>
                  <a:gd name="T107" fmla="*/ 23 h 111"/>
                  <a:gd name="T108" fmla="*/ 245 w 253"/>
                  <a:gd name="T109" fmla="*/ 15 h 111"/>
                  <a:gd name="T110" fmla="*/ 248 w 253"/>
                  <a:gd name="T111" fmla="*/ 5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53" h="111">
                    <a:moveTo>
                      <a:pt x="0" y="28"/>
                    </a:moveTo>
                    <a:lnTo>
                      <a:pt x="13" y="34"/>
                    </a:lnTo>
                    <a:lnTo>
                      <a:pt x="19" y="32"/>
                    </a:lnTo>
                    <a:lnTo>
                      <a:pt x="25" y="28"/>
                    </a:lnTo>
                    <a:lnTo>
                      <a:pt x="31" y="28"/>
                    </a:lnTo>
                    <a:lnTo>
                      <a:pt x="37" y="32"/>
                    </a:lnTo>
                    <a:lnTo>
                      <a:pt x="48" y="32"/>
                    </a:lnTo>
                    <a:lnTo>
                      <a:pt x="53" y="29"/>
                    </a:lnTo>
                    <a:lnTo>
                      <a:pt x="65" y="18"/>
                    </a:lnTo>
                    <a:lnTo>
                      <a:pt x="69" y="17"/>
                    </a:lnTo>
                    <a:lnTo>
                      <a:pt x="74" y="20"/>
                    </a:lnTo>
                    <a:lnTo>
                      <a:pt x="77" y="17"/>
                    </a:lnTo>
                    <a:lnTo>
                      <a:pt x="82" y="11"/>
                    </a:lnTo>
                    <a:lnTo>
                      <a:pt x="82" y="5"/>
                    </a:lnTo>
                    <a:lnTo>
                      <a:pt x="83" y="0"/>
                    </a:lnTo>
                    <a:lnTo>
                      <a:pt x="88" y="0"/>
                    </a:lnTo>
                    <a:lnTo>
                      <a:pt x="94" y="5"/>
                    </a:lnTo>
                    <a:lnTo>
                      <a:pt x="98" y="9"/>
                    </a:lnTo>
                    <a:lnTo>
                      <a:pt x="101" y="6"/>
                    </a:lnTo>
                    <a:lnTo>
                      <a:pt x="106" y="6"/>
                    </a:lnTo>
                    <a:lnTo>
                      <a:pt x="107" y="9"/>
                    </a:lnTo>
                    <a:lnTo>
                      <a:pt x="110" y="12"/>
                    </a:lnTo>
                    <a:lnTo>
                      <a:pt x="116" y="26"/>
                    </a:lnTo>
                    <a:lnTo>
                      <a:pt x="118" y="34"/>
                    </a:lnTo>
                    <a:lnTo>
                      <a:pt x="122" y="34"/>
                    </a:lnTo>
                    <a:lnTo>
                      <a:pt x="127" y="35"/>
                    </a:lnTo>
                    <a:lnTo>
                      <a:pt x="129" y="41"/>
                    </a:lnTo>
                    <a:lnTo>
                      <a:pt x="132" y="49"/>
                    </a:lnTo>
                    <a:lnTo>
                      <a:pt x="144" y="62"/>
                    </a:lnTo>
                    <a:lnTo>
                      <a:pt x="162" y="73"/>
                    </a:lnTo>
                    <a:lnTo>
                      <a:pt x="171" y="82"/>
                    </a:lnTo>
                    <a:lnTo>
                      <a:pt x="176" y="82"/>
                    </a:lnTo>
                    <a:lnTo>
                      <a:pt x="180" y="88"/>
                    </a:lnTo>
                    <a:lnTo>
                      <a:pt x="191" y="94"/>
                    </a:lnTo>
                    <a:lnTo>
                      <a:pt x="197" y="96"/>
                    </a:lnTo>
                    <a:lnTo>
                      <a:pt x="209" y="99"/>
                    </a:lnTo>
                    <a:lnTo>
                      <a:pt x="220" y="99"/>
                    </a:lnTo>
                    <a:lnTo>
                      <a:pt x="238" y="111"/>
                    </a:lnTo>
                    <a:lnTo>
                      <a:pt x="238" y="99"/>
                    </a:lnTo>
                    <a:lnTo>
                      <a:pt x="227" y="90"/>
                    </a:lnTo>
                    <a:lnTo>
                      <a:pt x="227" y="85"/>
                    </a:lnTo>
                    <a:lnTo>
                      <a:pt x="232" y="79"/>
                    </a:lnTo>
                    <a:lnTo>
                      <a:pt x="233" y="73"/>
                    </a:lnTo>
                    <a:lnTo>
                      <a:pt x="236" y="69"/>
                    </a:lnTo>
                    <a:lnTo>
                      <a:pt x="238" y="64"/>
                    </a:lnTo>
                    <a:lnTo>
                      <a:pt x="244" y="58"/>
                    </a:lnTo>
                    <a:lnTo>
                      <a:pt x="247" y="53"/>
                    </a:lnTo>
                    <a:lnTo>
                      <a:pt x="244" y="49"/>
                    </a:lnTo>
                    <a:lnTo>
                      <a:pt x="245" y="46"/>
                    </a:lnTo>
                    <a:lnTo>
                      <a:pt x="250" y="44"/>
                    </a:lnTo>
                    <a:lnTo>
                      <a:pt x="253" y="41"/>
                    </a:lnTo>
                    <a:lnTo>
                      <a:pt x="251" y="37"/>
                    </a:lnTo>
                    <a:lnTo>
                      <a:pt x="247" y="35"/>
                    </a:lnTo>
                    <a:lnTo>
                      <a:pt x="244" y="23"/>
                    </a:lnTo>
                    <a:lnTo>
                      <a:pt x="245" y="15"/>
                    </a:lnTo>
                    <a:lnTo>
                      <a:pt x="248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9" name="Freeform 256">
                <a:extLst>
                  <a:ext uri="{FF2B5EF4-FFF2-40B4-BE49-F238E27FC236}">
                    <a16:creationId xmlns:a16="http://schemas.microsoft.com/office/drawing/2014/main" id="{27511692-04D4-EB0A-2FF3-FE24CC43D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879"/>
                <a:ext cx="23" cy="57"/>
              </a:xfrm>
              <a:custGeom>
                <a:avLst/>
                <a:gdLst>
                  <a:gd name="T0" fmla="*/ 1 w 45"/>
                  <a:gd name="T1" fmla="*/ 116 h 116"/>
                  <a:gd name="T2" fmla="*/ 1 w 45"/>
                  <a:gd name="T3" fmla="*/ 116 h 116"/>
                  <a:gd name="T4" fmla="*/ 4 w 45"/>
                  <a:gd name="T5" fmla="*/ 114 h 116"/>
                  <a:gd name="T6" fmla="*/ 7 w 45"/>
                  <a:gd name="T7" fmla="*/ 111 h 116"/>
                  <a:gd name="T8" fmla="*/ 7 w 45"/>
                  <a:gd name="T9" fmla="*/ 111 h 116"/>
                  <a:gd name="T10" fmla="*/ 10 w 45"/>
                  <a:gd name="T11" fmla="*/ 109 h 116"/>
                  <a:gd name="T12" fmla="*/ 12 w 45"/>
                  <a:gd name="T13" fmla="*/ 109 h 116"/>
                  <a:gd name="T14" fmla="*/ 19 w 45"/>
                  <a:gd name="T15" fmla="*/ 103 h 116"/>
                  <a:gd name="T16" fmla="*/ 19 w 45"/>
                  <a:gd name="T17" fmla="*/ 103 h 116"/>
                  <a:gd name="T18" fmla="*/ 22 w 45"/>
                  <a:gd name="T19" fmla="*/ 100 h 116"/>
                  <a:gd name="T20" fmla="*/ 24 w 45"/>
                  <a:gd name="T21" fmla="*/ 99 h 116"/>
                  <a:gd name="T22" fmla="*/ 25 w 45"/>
                  <a:gd name="T23" fmla="*/ 96 h 116"/>
                  <a:gd name="T24" fmla="*/ 28 w 45"/>
                  <a:gd name="T25" fmla="*/ 93 h 116"/>
                  <a:gd name="T26" fmla="*/ 30 w 45"/>
                  <a:gd name="T27" fmla="*/ 91 h 116"/>
                  <a:gd name="T28" fmla="*/ 31 w 45"/>
                  <a:gd name="T29" fmla="*/ 90 h 116"/>
                  <a:gd name="T30" fmla="*/ 31 w 45"/>
                  <a:gd name="T31" fmla="*/ 88 h 116"/>
                  <a:gd name="T32" fmla="*/ 34 w 45"/>
                  <a:gd name="T33" fmla="*/ 87 h 116"/>
                  <a:gd name="T34" fmla="*/ 36 w 45"/>
                  <a:gd name="T35" fmla="*/ 84 h 116"/>
                  <a:gd name="T36" fmla="*/ 37 w 45"/>
                  <a:gd name="T37" fmla="*/ 84 h 116"/>
                  <a:gd name="T38" fmla="*/ 37 w 45"/>
                  <a:gd name="T39" fmla="*/ 76 h 116"/>
                  <a:gd name="T40" fmla="*/ 41 w 45"/>
                  <a:gd name="T41" fmla="*/ 71 h 116"/>
                  <a:gd name="T42" fmla="*/ 41 w 45"/>
                  <a:gd name="T43" fmla="*/ 67 h 116"/>
                  <a:gd name="T44" fmla="*/ 42 w 45"/>
                  <a:gd name="T45" fmla="*/ 65 h 116"/>
                  <a:gd name="T46" fmla="*/ 42 w 45"/>
                  <a:gd name="T47" fmla="*/ 58 h 116"/>
                  <a:gd name="T48" fmla="*/ 44 w 45"/>
                  <a:gd name="T49" fmla="*/ 52 h 116"/>
                  <a:gd name="T50" fmla="*/ 45 w 45"/>
                  <a:gd name="T51" fmla="*/ 44 h 116"/>
                  <a:gd name="T52" fmla="*/ 45 w 45"/>
                  <a:gd name="T53" fmla="*/ 36 h 116"/>
                  <a:gd name="T54" fmla="*/ 45 w 45"/>
                  <a:gd name="T55" fmla="*/ 35 h 116"/>
                  <a:gd name="T56" fmla="*/ 45 w 45"/>
                  <a:gd name="T57" fmla="*/ 30 h 116"/>
                  <a:gd name="T58" fmla="*/ 44 w 45"/>
                  <a:gd name="T59" fmla="*/ 24 h 116"/>
                  <a:gd name="T60" fmla="*/ 44 w 45"/>
                  <a:gd name="T61" fmla="*/ 24 h 116"/>
                  <a:gd name="T62" fmla="*/ 41 w 45"/>
                  <a:gd name="T63" fmla="*/ 15 h 116"/>
                  <a:gd name="T64" fmla="*/ 39 w 45"/>
                  <a:gd name="T65" fmla="*/ 12 h 116"/>
                  <a:gd name="T66" fmla="*/ 37 w 45"/>
                  <a:gd name="T67" fmla="*/ 3 h 116"/>
                  <a:gd name="T68" fmla="*/ 36 w 45"/>
                  <a:gd name="T69" fmla="*/ 3 h 116"/>
                  <a:gd name="T70" fmla="*/ 0 w 45"/>
                  <a:gd name="T71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5" h="116">
                    <a:moveTo>
                      <a:pt x="0" y="116"/>
                    </a:moveTo>
                    <a:lnTo>
                      <a:pt x="1" y="116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4" y="114"/>
                    </a:lnTo>
                    <a:lnTo>
                      <a:pt x="4" y="114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7" y="111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12" y="109"/>
                    </a:lnTo>
                    <a:lnTo>
                      <a:pt x="18" y="103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21" y="102"/>
                    </a:lnTo>
                    <a:lnTo>
                      <a:pt x="22" y="100"/>
                    </a:lnTo>
                    <a:lnTo>
                      <a:pt x="22" y="100"/>
                    </a:lnTo>
                    <a:lnTo>
                      <a:pt x="24" y="99"/>
                    </a:lnTo>
                    <a:lnTo>
                      <a:pt x="24" y="97"/>
                    </a:lnTo>
                    <a:lnTo>
                      <a:pt x="25" y="96"/>
                    </a:lnTo>
                    <a:lnTo>
                      <a:pt x="27" y="96"/>
                    </a:lnTo>
                    <a:lnTo>
                      <a:pt x="28" y="93"/>
                    </a:lnTo>
                    <a:lnTo>
                      <a:pt x="28" y="93"/>
                    </a:lnTo>
                    <a:lnTo>
                      <a:pt x="30" y="91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88"/>
                    </a:lnTo>
                    <a:lnTo>
                      <a:pt x="34" y="87"/>
                    </a:lnTo>
                    <a:lnTo>
                      <a:pt x="34" y="87"/>
                    </a:lnTo>
                    <a:lnTo>
                      <a:pt x="34" y="85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41" y="73"/>
                    </a:lnTo>
                    <a:lnTo>
                      <a:pt x="41" y="71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1" y="67"/>
                    </a:lnTo>
                    <a:lnTo>
                      <a:pt x="42" y="65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5"/>
                    </a:lnTo>
                    <a:lnTo>
                      <a:pt x="44" y="52"/>
                    </a:lnTo>
                    <a:lnTo>
                      <a:pt x="44" y="50"/>
                    </a:lnTo>
                    <a:lnTo>
                      <a:pt x="45" y="44"/>
                    </a:lnTo>
                    <a:lnTo>
                      <a:pt x="45" y="41"/>
                    </a:lnTo>
                    <a:lnTo>
                      <a:pt x="45" y="36"/>
                    </a:lnTo>
                    <a:lnTo>
                      <a:pt x="45" y="36"/>
                    </a:lnTo>
                    <a:lnTo>
                      <a:pt x="45" y="35"/>
                    </a:lnTo>
                    <a:lnTo>
                      <a:pt x="45" y="33"/>
                    </a:lnTo>
                    <a:lnTo>
                      <a:pt x="45" y="30"/>
                    </a:lnTo>
                    <a:lnTo>
                      <a:pt x="44" y="27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2"/>
                    </a:lnTo>
                    <a:lnTo>
                      <a:pt x="39" y="12"/>
                    </a:lnTo>
                    <a:lnTo>
                      <a:pt x="37" y="9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0" name="Freeform 257">
                <a:extLst>
                  <a:ext uri="{FF2B5EF4-FFF2-40B4-BE49-F238E27FC236}">
                    <a16:creationId xmlns:a16="http://schemas.microsoft.com/office/drawing/2014/main" id="{F04745A0-48B4-AB93-0D49-4A039E0AB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879"/>
                <a:ext cx="23" cy="57"/>
              </a:xfrm>
              <a:custGeom>
                <a:avLst/>
                <a:gdLst>
                  <a:gd name="T0" fmla="*/ 1 w 45"/>
                  <a:gd name="T1" fmla="*/ 116 h 116"/>
                  <a:gd name="T2" fmla="*/ 1 w 45"/>
                  <a:gd name="T3" fmla="*/ 116 h 116"/>
                  <a:gd name="T4" fmla="*/ 4 w 45"/>
                  <a:gd name="T5" fmla="*/ 114 h 116"/>
                  <a:gd name="T6" fmla="*/ 7 w 45"/>
                  <a:gd name="T7" fmla="*/ 111 h 116"/>
                  <a:gd name="T8" fmla="*/ 7 w 45"/>
                  <a:gd name="T9" fmla="*/ 111 h 116"/>
                  <a:gd name="T10" fmla="*/ 10 w 45"/>
                  <a:gd name="T11" fmla="*/ 109 h 116"/>
                  <a:gd name="T12" fmla="*/ 12 w 45"/>
                  <a:gd name="T13" fmla="*/ 109 h 116"/>
                  <a:gd name="T14" fmla="*/ 19 w 45"/>
                  <a:gd name="T15" fmla="*/ 103 h 116"/>
                  <a:gd name="T16" fmla="*/ 19 w 45"/>
                  <a:gd name="T17" fmla="*/ 103 h 116"/>
                  <a:gd name="T18" fmla="*/ 22 w 45"/>
                  <a:gd name="T19" fmla="*/ 100 h 116"/>
                  <a:gd name="T20" fmla="*/ 24 w 45"/>
                  <a:gd name="T21" fmla="*/ 99 h 116"/>
                  <a:gd name="T22" fmla="*/ 25 w 45"/>
                  <a:gd name="T23" fmla="*/ 96 h 116"/>
                  <a:gd name="T24" fmla="*/ 28 w 45"/>
                  <a:gd name="T25" fmla="*/ 93 h 116"/>
                  <a:gd name="T26" fmla="*/ 30 w 45"/>
                  <a:gd name="T27" fmla="*/ 91 h 116"/>
                  <a:gd name="T28" fmla="*/ 31 w 45"/>
                  <a:gd name="T29" fmla="*/ 90 h 116"/>
                  <a:gd name="T30" fmla="*/ 31 w 45"/>
                  <a:gd name="T31" fmla="*/ 88 h 116"/>
                  <a:gd name="T32" fmla="*/ 34 w 45"/>
                  <a:gd name="T33" fmla="*/ 87 h 116"/>
                  <a:gd name="T34" fmla="*/ 36 w 45"/>
                  <a:gd name="T35" fmla="*/ 84 h 116"/>
                  <a:gd name="T36" fmla="*/ 37 w 45"/>
                  <a:gd name="T37" fmla="*/ 84 h 116"/>
                  <a:gd name="T38" fmla="*/ 37 w 45"/>
                  <a:gd name="T39" fmla="*/ 76 h 116"/>
                  <a:gd name="T40" fmla="*/ 41 w 45"/>
                  <a:gd name="T41" fmla="*/ 71 h 116"/>
                  <a:gd name="T42" fmla="*/ 41 w 45"/>
                  <a:gd name="T43" fmla="*/ 67 h 116"/>
                  <a:gd name="T44" fmla="*/ 42 w 45"/>
                  <a:gd name="T45" fmla="*/ 65 h 116"/>
                  <a:gd name="T46" fmla="*/ 42 w 45"/>
                  <a:gd name="T47" fmla="*/ 58 h 116"/>
                  <a:gd name="T48" fmla="*/ 44 w 45"/>
                  <a:gd name="T49" fmla="*/ 52 h 116"/>
                  <a:gd name="T50" fmla="*/ 45 w 45"/>
                  <a:gd name="T51" fmla="*/ 44 h 116"/>
                  <a:gd name="T52" fmla="*/ 45 w 45"/>
                  <a:gd name="T53" fmla="*/ 36 h 116"/>
                  <a:gd name="T54" fmla="*/ 45 w 45"/>
                  <a:gd name="T55" fmla="*/ 35 h 116"/>
                  <a:gd name="T56" fmla="*/ 45 w 45"/>
                  <a:gd name="T57" fmla="*/ 30 h 116"/>
                  <a:gd name="T58" fmla="*/ 44 w 45"/>
                  <a:gd name="T59" fmla="*/ 24 h 116"/>
                  <a:gd name="T60" fmla="*/ 44 w 45"/>
                  <a:gd name="T61" fmla="*/ 24 h 116"/>
                  <a:gd name="T62" fmla="*/ 41 w 45"/>
                  <a:gd name="T63" fmla="*/ 15 h 116"/>
                  <a:gd name="T64" fmla="*/ 39 w 45"/>
                  <a:gd name="T65" fmla="*/ 12 h 116"/>
                  <a:gd name="T66" fmla="*/ 37 w 45"/>
                  <a:gd name="T67" fmla="*/ 3 h 116"/>
                  <a:gd name="T68" fmla="*/ 36 w 45"/>
                  <a:gd name="T69" fmla="*/ 3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5" h="116">
                    <a:moveTo>
                      <a:pt x="0" y="116"/>
                    </a:moveTo>
                    <a:lnTo>
                      <a:pt x="1" y="116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4" y="114"/>
                    </a:lnTo>
                    <a:lnTo>
                      <a:pt x="4" y="114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7" y="111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12" y="109"/>
                    </a:lnTo>
                    <a:lnTo>
                      <a:pt x="18" y="103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21" y="102"/>
                    </a:lnTo>
                    <a:lnTo>
                      <a:pt x="22" y="100"/>
                    </a:lnTo>
                    <a:lnTo>
                      <a:pt x="22" y="100"/>
                    </a:lnTo>
                    <a:lnTo>
                      <a:pt x="24" y="99"/>
                    </a:lnTo>
                    <a:lnTo>
                      <a:pt x="24" y="97"/>
                    </a:lnTo>
                    <a:lnTo>
                      <a:pt x="25" y="96"/>
                    </a:lnTo>
                    <a:lnTo>
                      <a:pt x="27" y="96"/>
                    </a:lnTo>
                    <a:lnTo>
                      <a:pt x="28" y="93"/>
                    </a:lnTo>
                    <a:lnTo>
                      <a:pt x="28" y="93"/>
                    </a:lnTo>
                    <a:lnTo>
                      <a:pt x="30" y="91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88"/>
                    </a:lnTo>
                    <a:lnTo>
                      <a:pt x="34" y="87"/>
                    </a:lnTo>
                    <a:lnTo>
                      <a:pt x="34" y="87"/>
                    </a:lnTo>
                    <a:lnTo>
                      <a:pt x="34" y="85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41" y="73"/>
                    </a:lnTo>
                    <a:lnTo>
                      <a:pt x="41" y="71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1" y="67"/>
                    </a:lnTo>
                    <a:lnTo>
                      <a:pt x="42" y="65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5"/>
                    </a:lnTo>
                    <a:lnTo>
                      <a:pt x="44" y="52"/>
                    </a:lnTo>
                    <a:lnTo>
                      <a:pt x="44" y="50"/>
                    </a:lnTo>
                    <a:lnTo>
                      <a:pt x="45" y="44"/>
                    </a:lnTo>
                    <a:lnTo>
                      <a:pt x="45" y="41"/>
                    </a:lnTo>
                    <a:lnTo>
                      <a:pt x="45" y="36"/>
                    </a:lnTo>
                    <a:lnTo>
                      <a:pt x="45" y="36"/>
                    </a:lnTo>
                    <a:lnTo>
                      <a:pt x="45" y="35"/>
                    </a:lnTo>
                    <a:lnTo>
                      <a:pt x="45" y="33"/>
                    </a:lnTo>
                    <a:lnTo>
                      <a:pt x="45" y="30"/>
                    </a:lnTo>
                    <a:lnTo>
                      <a:pt x="44" y="27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2"/>
                    </a:lnTo>
                    <a:lnTo>
                      <a:pt x="39" y="12"/>
                    </a:lnTo>
                    <a:lnTo>
                      <a:pt x="37" y="9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6" y="3"/>
                    </a:lnTo>
                    <a:lnTo>
                      <a:pt x="3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1" name="Freeform 258">
                <a:extLst>
                  <a:ext uri="{FF2B5EF4-FFF2-40B4-BE49-F238E27FC236}">
                    <a16:creationId xmlns:a16="http://schemas.microsoft.com/office/drawing/2014/main" id="{353A7CC8-4E89-55CE-EB24-EB33477AB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939"/>
                <a:ext cx="140" cy="83"/>
              </a:xfrm>
              <a:custGeom>
                <a:avLst/>
                <a:gdLst>
                  <a:gd name="T0" fmla="*/ 0 w 279"/>
                  <a:gd name="T1" fmla="*/ 0 h 167"/>
                  <a:gd name="T2" fmla="*/ 6 w 279"/>
                  <a:gd name="T3" fmla="*/ 8 h 167"/>
                  <a:gd name="T4" fmla="*/ 6 w 279"/>
                  <a:gd name="T5" fmla="*/ 21 h 167"/>
                  <a:gd name="T6" fmla="*/ 9 w 279"/>
                  <a:gd name="T7" fmla="*/ 24 h 167"/>
                  <a:gd name="T8" fmla="*/ 17 w 279"/>
                  <a:gd name="T9" fmla="*/ 24 h 167"/>
                  <a:gd name="T10" fmla="*/ 21 w 279"/>
                  <a:gd name="T11" fmla="*/ 30 h 167"/>
                  <a:gd name="T12" fmla="*/ 21 w 279"/>
                  <a:gd name="T13" fmla="*/ 37 h 167"/>
                  <a:gd name="T14" fmla="*/ 26 w 279"/>
                  <a:gd name="T15" fmla="*/ 40 h 167"/>
                  <a:gd name="T16" fmla="*/ 21 w 279"/>
                  <a:gd name="T17" fmla="*/ 43 h 167"/>
                  <a:gd name="T18" fmla="*/ 23 w 279"/>
                  <a:gd name="T19" fmla="*/ 47 h 167"/>
                  <a:gd name="T20" fmla="*/ 29 w 279"/>
                  <a:gd name="T21" fmla="*/ 53 h 167"/>
                  <a:gd name="T22" fmla="*/ 33 w 279"/>
                  <a:gd name="T23" fmla="*/ 46 h 167"/>
                  <a:gd name="T24" fmla="*/ 47 w 279"/>
                  <a:gd name="T25" fmla="*/ 64 h 167"/>
                  <a:gd name="T26" fmla="*/ 50 w 279"/>
                  <a:gd name="T27" fmla="*/ 56 h 167"/>
                  <a:gd name="T28" fmla="*/ 58 w 279"/>
                  <a:gd name="T29" fmla="*/ 58 h 167"/>
                  <a:gd name="T30" fmla="*/ 56 w 279"/>
                  <a:gd name="T31" fmla="*/ 52 h 167"/>
                  <a:gd name="T32" fmla="*/ 47 w 279"/>
                  <a:gd name="T33" fmla="*/ 40 h 167"/>
                  <a:gd name="T34" fmla="*/ 52 w 279"/>
                  <a:gd name="T35" fmla="*/ 37 h 167"/>
                  <a:gd name="T36" fmla="*/ 55 w 279"/>
                  <a:gd name="T37" fmla="*/ 37 h 167"/>
                  <a:gd name="T38" fmla="*/ 65 w 279"/>
                  <a:gd name="T39" fmla="*/ 55 h 167"/>
                  <a:gd name="T40" fmla="*/ 73 w 279"/>
                  <a:gd name="T41" fmla="*/ 61 h 167"/>
                  <a:gd name="T42" fmla="*/ 80 w 279"/>
                  <a:gd name="T43" fmla="*/ 62 h 167"/>
                  <a:gd name="T44" fmla="*/ 97 w 279"/>
                  <a:gd name="T45" fmla="*/ 78 h 167"/>
                  <a:gd name="T46" fmla="*/ 103 w 279"/>
                  <a:gd name="T47" fmla="*/ 81 h 167"/>
                  <a:gd name="T48" fmla="*/ 109 w 279"/>
                  <a:gd name="T49" fmla="*/ 82 h 167"/>
                  <a:gd name="T50" fmla="*/ 121 w 279"/>
                  <a:gd name="T51" fmla="*/ 91 h 167"/>
                  <a:gd name="T52" fmla="*/ 127 w 279"/>
                  <a:gd name="T53" fmla="*/ 99 h 167"/>
                  <a:gd name="T54" fmla="*/ 134 w 279"/>
                  <a:gd name="T55" fmla="*/ 100 h 167"/>
                  <a:gd name="T56" fmla="*/ 138 w 279"/>
                  <a:gd name="T57" fmla="*/ 99 h 167"/>
                  <a:gd name="T58" fmla="*/ 143 w 279"/>
                  <a:gd name="T59" fmla="*/ 99 h 167"/>
                  <a:gd name="T60" fmla="*/ 149 w 279"/>
                  <a:gd name="T61" fmla="*/ 105 h 167"/>
                  <a:gd name="T62" fmla="*/ 158 w 279"/>
                  <a:gd name="T63" fmla="*/ 105 h 167"/>
                  <a:gd name="T64" fmla="*/ 168 w 279"/>
                  <a:gd name="T65" fmla="*/ 116 h 167"/>
                  <a:gd name="T66" fmla="*/ 178 w 279"/>
                  <a:gd name="T67" fmla="*/ 117 h 167"/>
                  <a:gd name="T68" fmla="*/ 188 w 279"/>
                  <a:gd name="T69" fmla="*/ 116 h 167"/>
                  <a:gd name="T70" fmla="*/ 197 w 279"/>
                  <a:gd name="T71" fmla="*/ 119 h 167"/>
                  <a:gd name="T72" fmla="*/ 212 w 279"/>
                  <a:gd name="T73" fmla="*/ 119 h 167"/>
                  <a:gd name="T74" fmla="*/ 222 w 279"/>
                  <a:gd name="T75" fmla="*/ 125 h 167"/>
                  <a:gd name="T76" fmla="*/ 237 w 279"/>
                  <a:gd name="T77" fmla="*/ 126 h 167"/>
                  <a:gd name="T78" fmla="*/ 243 w 279"/>
                  <a:gd name="T79" fmla="*/ 122 h 167"/>
                  <a:gd name="T80" fmla="*/ 247 w 279"/>
                  <a:gd name="T81" fmla="*/ 123 h 167"/>
                  <a:gd name="T82" fmla="*/ 249 w 279"/>
                  <a:gd name="T83" fmla="*/ 126 h 167"/>
                  <a:gd name="T84" fmla="*/ 261 w 279"/>
                  <a:gd name="T85" fmla="*/ 123 h 167"/>
                  <a:gd name="T86" fmla="*/ 261 w 279"/>
                  <a:gd name="T87" fmla="*/ 134 h 167"/>
                  <a:gd name="T88" fmla="*/ 267 w 279"/>
                  <a:gd name="T89" fmla="*/ 141 h 167"/>
                  <a:gd name="T90" fmla="*/ 269 w 279"/>
                  <a:gd name="T91" fmla="*/ 151 h 167"/>
                  <a:gd name="T92" fmla="*/ 273 w 279"/>
                  <a:gd name="T93" fmla="*/ 158 h 167"/>
                  <a:gd name="T94" fmla="*/ 279 w 279"/>
                  <a:gd name="T95" fmla="*/ 163 h 167"/>
                  <a:gd name="T96" fmla="*/ 276 w 279"/>
                  <a:gd name="T97" fmla="*/ 167 h 167"/>
                  <a:gd name="T98" fmla="*/ 0 w 279"/>
                  <a:gd name="T99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79" h="167">
                    <a:moveTo>
                      <a:pt x="0" y="0"/>
                    </a:moveTo>
                    <a:lnTo>
                      <a:pt x="6" y="8"/>
                    </a:lnTo>
                    <a:lnTo>
                      <a:pt x="6" y="21"/>
                    </a:lnTo>
                    <a:lnTo>
                      <a:pt x="9" y="24"/>
                    </a:lnTo>
                    <a:lnTo>
                      <a:pt x="17" y="24"/>
                    </a:lnTo>
                    <a:lnTo>
                      <a:pt x="21" y="30"/>
                    </a:lnTo>
                    <a:lnTo>
                      <a:pt x="21" y="37"/>
                    </a:lnTo>
                    <a:lnTo>
                      <a:pt x="26" y="40"/>
                    </a:lnTo>
                    <a:lnTo>
                      <a:pt x="21" y="43"/>
                    </a:lnTo>
                    <a:lnTo>
                      <a:pt x="23" y="47"/>
                    </a:lnTo>
                    <a:lnTo>
                      <a:pt x="29" y="53"/>
                    </a:lnTo>
                    <a:lnTo>
                      <a:pt x="33" y="46"/>
                    </a:lnTo>
                    <a:lnTo>
                      <a:pt x="47" y="64"/>
                    </a:lnTo>
                    <a:lnTo>
                      <a:pt x="50" y="56"/>
                    </a:lnTo>
                    <a:lnTo>
                      <a:pt x="58" y="58"/>
                    </a:lnTo>
                    <a:lnTo>
                      <a:pt x="56" y="52"/>
                    </a:lnTo>
                    <a:lnTo>
                      <a:pt x="47" y="40"/>
                    </a:lnTo>
                    <a:lnTo>
                      <a:pt x="52" y="37"/>
                    </a:lnTo>
                    <a:lnTo>
                      <a:pt x="55" y="37"/>
                    </a:lnTo>
                    <a:lnTo>
                      <a:pt x="65" y="55"/>
                    </a:lnTo>
                    <a:lnTo>
                      <a:pt x="73" y="61"/>
                    </a:lnTo>
                    <a:lnTo>
                      <a:pt x="80" y="62"/>
                    </a:lnTo>
                    <a:lnTo>
                      <a:pt x="97" y="78"/>
                    </a:lnTo>
                    <a:lnTo>
                      <a:pt x="103" y="81"/>
                    </a:lnTo>
                    <a:lnTo>
                      <a:pt x="109" y="82"/>
                    </a:lnTo>
                    <a:lnTo>
                      <a:pt x="121" y="91"/>
                    </a:lnTo>
                    <a:lnTo>
                      <a:pt x="127" y="99"/>
                    </a:lnTo>
                    <a:lnTo>
                      <a:pt x="134" y="100"/>
                    </a:lnTo>
                    <a:lnTo>
                      <a:pt x="138" y="99"/>
                    </a:lnTo>
                    <a:lnTo>
                      <a:pt x="143" y="99"/>
                    </a:lnTo>
                    <a:lnTo>
                      <a:pt x="149" y="105"/>
                    </a:lnTo>
                    <a:lnTo>
                      <a:pt x="158" y="105"/>
                    </a:lnTo>
                    <a:lnTo>
                      <a:pt x="168" y="116"/>
                    </a:lnTo>
                    <a:lnTo>
                      <a:pt x="178" y="117"/>
                    </a:lnTo>
                    <a:lnTo>
                      <a:pt x="188" y="116"/>
                    </a:lnTo>
                    <a:lnTo>
                      <a:pt x="197" y="119"/>
                    </a:lnTo>
                    <a:lnTo>
                      <a:pt x="212" y="119"/>
                    </a:lnTo>
                    <a:lnTo>
                      <a:pt x="222" y="125"/>
                    </a:lnTo>
                    <a:lnTo>
                      <a:pt x="237" y="126"/>
                    </a:lnTo>
                    <a:lnTo>
                      <a:pt x="243" y="122"/>
                    </a:lnTo>
                    <a:lnTo>
                      <a:pt x="247" y="123"/>
                    </a:lnTo>
                    <a:lnTo>
                      <a:pt x="249" y="126"/>
                    </a:lnTo>
                    <a:lnTo>
                      <a:pt x="261" y="123"/>
                    </a:lnTo>
                    <a:lnTo>
                      <a:pt x="261" y="134"/>
                    </a:lnTo>
                    <a:lnTo>
                      <a:pt x="267" y="141"/>
                    </a:lnTo>
                    <a:lnTo>
                      <a:pt x="269" y="151"/>
                    </a:lnTo>
                    <a:lnTo>
                      <a:pt x="273" y="158"/>
                    </a:lnTo>
                    <a:lnTo>
                      <a:pt x="279" y="163"/>
                    </a:lnTo>
                    <a:lnTo>
                      <a:pt x="276" y="1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2" name="Freeform 259">
                <a:extLst>
                  <a:ext uri="{FF2B5EF4-FFF2-40B4-BE49-F238E27FC236}">
                    <a16:creationId xmlns:a16="http://schemas.microsoft.com/office/drawing/2014/main" id="{127D248E-62F5-8F47-7537-8FE089BD6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939"/>
                <a:ext cx="140" cy="83"/>
              </a:xfrm>
              <a:custGeom>
                <a:avLst/>
                <a:gdLst>
                  <a:gd name="T0" fmla="*/ 0 w 279"/>
                  <a:gd name="T1" fmla="*/ 0 h 167"/>
                  <a:gd name="T2" fmla="*/ 6 w 279"/>
                  <a:gd name="T3" fmla="*/ 8 h 167"/>
                  <a:gd name="T4" fmla="*/ 6 w 279"/>
                  <a:gd name="T5" fmla="*/ 21 h 167"/>
                  <a:gd name="T6" fmla="*/ 9 w 279"/>
                  <a:gd name="T7" fmla="*/ 24 h 167"/>
                  <a:gd name="T8" fmla="*/ 17 w 279"/>
                  <a:gd name="T9" fmla="*/ 24 h 167"/>
                  <a:gd name="T10" fmla="*/ 21 w 279"/>
                  <a:gd name="T11" fmla="*/ 30 h 167"/>
                  <a:gd name="T12" fmla="*/ 21 w 279"/>
                  <a:gd name="T13" fmla="*/ 37 h 167"/>
                  <a:gd name="T14" fmla="*/ 26 w 279"/>
                  <a:gd name="T15" fmla="*/ 40 h 167"/>
                  <a:gd name="T16" fmla="*/ 21 w 279"/>
                  <a:gd name="T17" fmla="*/ 43 h 167"/>
                  <a:gd name="T18" fmla="*/ 23 w 279"/>
                  <a:gd name="T19" fmla="*/ 47 h 167"/>
                  <a:gd name="T20" fmla="*/ 29 w 279"/>
                  <a:gd name="T21" fmla="*/ 53 h 167"/>
                  <a:gd name="T22" fmla="*/ 33 w 279"/>
                  <a:gd name="T23" fmla="*/ 46 h 167"/>
                  <a:gd name="T24" fmla="*/ 47 w 279"/>
                  <a:gd name="T25" fmla="*/ 64 h 167"/>
                  <a:gd name="T26" fmla="*/ 50 w 279"/>
                  <a:gd name="T27" fmla="*/ 56 h 167"/>
                  <a:gd name="T28" fmla="*/ 58 w 279"/>
                  <a:gd name="T29" fmla="*/ 58 h 167"/>
                  <a:gd name="T30" fmla="*/ 56 w 279"/>
                  <a:gd name="T31" fmla="*/ 52 h 167"/>
                  <a:gd name="T32" fmla="*/ 47 w 279"/>
                  <a:gd name="T33" fmla="*/ 40 h 167"/>
                  <a:gd name="T34" fmla="*/ 52 w 279"/>
                  <a:gd name="T35" fmla="*/ 37 h 167"/>
                  <a:gd name="T36" fmla="*/ 55 w 279"/>
                  <a:gd name="T37" fmla="*/ 37 h 167"/>
                  <a:gd name="T38" fmla="*/ 65 w 279"/>
                  <a:gd name="T39" fmla="*/ 55 h 167"/>
                  <a:gd name="T40" fmla="*/ 73 w 279"/>
                  <a:gd name="T41" fmla="*/ 61 h 167"/>
                  <a:gd name="T42" fmla="*/ 80 w 279"/>
                  <a:gd name="T43" fmla="*/ 62 h 167"/>
                  <a:gd name="T44" fmla="*/ 97 w 279"/>
                  <a:gd name="T45" fmla="*/ 78 h 167"/>
                  <a:gd name="T46" fmla="*/ 103 w 279"/>
                  <a:gd name="T47" fmla="*/ 81 h 167"/>
                  <a:gd name="T48" fmla="*/ 109 w 279"/>
                  <a:gd name="T49" fmla="*/ 82 h 167"/>
                  <a:gd name="T50" fmla="*/ 121 w 279"/>
                  <a:gd name="T51" fmla="*/ 91 h 167"/>
                  <a:gd name="T52" fmla="*/ 127 w 279"/>
                  <a:gd name="T53" fmla="*/ 99 h 167"/>
                  <a:gd name="T54" fmla="*/ 134 w 279"/>
                  <a:gd name="T55" fmla="*/ 100 h 167"/>
                  <a:gd name="T56" fmla="*/ 138 w 279"/>
                  <a:gd name="T57" fmla="*/ 99 h 167"/>
                  <a:gd name="T58" fmla="*/ 143 w 279"/>
                  <a:gd name="T59" fmla="*/ 99 h 167"/>
                  <a:gd name="T60" fmla="*/ 149 w 279"/>
                  <a:gd name="T61" fmla="*/ 105 h 167"/>
                  <a:gd name="T62" fmla="*/ 158 w 279"/>
                  <a:gd name="T63" fmla="*/ 105 h 167"/>
                  <a:gd name="T64" fmla="*/ 168 w 279"/>
                  <a:gd name="T65" fmla="*/ 116 h 167"/>
                  <a:gd name="T66" fmla="*/ 178 w 279"/>
                  <a:gd name="T67" fmla="*/ 117 h 167"/>
                  <a:gd name="T68" fmla="*/ 188 w 279"/>
                  <a:gd name="T69" fmla="*/ 116 h 167"/>
                  <a:gd name="T70" fmla="*/ 197 w 279"/>
                  <a:gd name="T71" fmla="*/ 119 h 167"/>
                  <a:gd name="T72" fmla="*/ 212 w 279"/>
                  <a:gd name="T73" fmla="*/ 119 h 167"/>
                  <a:gd name="T74" fmla="*/ 222 w 279"/>
                  <a:gd name="T75" fmla="*/ 125 h 167"/>
                  <a:gd name="T76" fmla="*/ 237 w 279"/>
                  <a:gd name="T77" fmla="*/ 126 h 167"/>
                  <a:gd name="T78" fmla="*/ 243 w 279"/>
                  <a:gd name="T79" fmla="*/ 122 h 167"/>
                  <a:gd name="T80" fmla="*/ 247 w 279"/>
                  <a:gd name="T81" fmla="*/ 123 h 167"/>
                  <a:gd name="T82" fmla="*/ 249 w 279"/>
                  <a:gd name="T83" fmla="*/ 126 h 167"/>
                  <a:gd name="T84" fmla="*/ 261 w 279"/>
                  <a:gd name="T85" fmla="*/ 123 h 167"/>
                  <a:gd name="T86" fmla="*/ 261 w 279"/>
                  <a:gd name="T87" fmla="*/ 134 h 167"/>
                  <a:gd name="T88" fmla="*/ 267 w 279"/>
                  <a:gd name="T89" fmla="*/ 141 h 167"/>
                  <a:gd name="T90" fmla="*/ 269 w 279"/>
                  <a:gd name="T91" fmla="*/ 151 h 167"/>
                  <a:gd name="T92" fmla="*/ 273 w 279"/>
                  <a:gd name="T93" fmla="*/ 158 h 167"/>
                  <a:gd name="T94" fmla="*/ 279 w 279"/>
                  <a:gd name="T95" fmla="*/ 163 h 167"/>
                  <a:gd name="T96" fmla="*/ 276 w 279"/>
                  <a:gd name="T97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9" h="167">
                    <a:moveTo>
                      <a:pt x="0" y="0"/>
                    </a:moveTo>
                    <a:lnTo>
                      <a:pt x="6" y="8"/>
                    </a:lnTo>
                    <a:lnTo>
                      <a:pt x="6" y="21"/>
                    </a:lnTo>
                    <a:lnTo>
                      <a:pt x="9" y="24"/>
                    </a:lnTo>
                    <a:lnTo>
                      <a:pt x="17" y="24"/>
                    </a:lnTo>
                    <a:lnTo>
                      <a:pt x="21" y="30"/>
                    </a:lnTo>
                    <a:lnTo>
                      <a:pt x="21" y="37"/>
                    </a:lnTo>
                    <a:lnTo>
                      <a:pt x="26" y="40"/>
                    </a:lnTo>
                    <a:lnTo>
                      <a:pt x="21" y="43"/>
                    </a:lnTo>
                    <a:lnTo>
                      <a:pt x="23" y="47"/>
                    </a:lnTo>
                    <a:lnTo>
                      <a:pt x="29" y="53"/>
                    </a:lnTo>
                    <a:lnTo>
                      <a:pt x="33" y="46"/>
                    </a:lnTo>
                    <a:lnTo>
                      <a:pt x="47" y="64"/>
                    </a:lnTo>
                    <a:lnTo>
                      <a:pt x="50" y="56"/>
                    </a:lnTo>
                    <a:lnTo>
                      <a:pt x="58" y="58"/>
                    </a:lnTo>
                    <a:lnTo>
                      <a:pt x="56" y="52"/>
                    </a:lnTo>
                    <a:lnTo>
                      <a:pt x="47" y="40"/>
                    </a:lnTo>
                    <a:lnTo>
                      <a:pt x="52" y="37"/>
                    </a:lnTo>
                    <a:lnTo>
                      <a:pt x="55" y="37"/>
                    </a:lnTo>
                    <a:lnTo>
                      <a:pt x="65" y="55"/>
                    </a:lnTo>
                    <a:lnTo>
                      <a:pt x="73" y="61"/>
                    </a:lnTo>
                    <a:lnTo>
                      <a:pt x="80" y="62"/>
                    </a:lnTo>
                    <a:lnTo>
                      <a:pt x="97" y="78"/>
                    </a:lnTo>
                    <a:lnTo>
                      <a:pt x="103" y="81"/>
                    </a:lnTo>
                    <a:lnTo>
                      <a:pt x="109" y="82"/>
                    </a:lnTo>
                    <a:lnTo>
                      <a:pt x="121" y="91"/>
                    </a:lnTo>
                    <a:lnTo>
                      <a:pt x="127" y="99"/>
                    </a:lnTo>
                    <a:lnTo>
                      <a:pt x="134" y="100"/>
                    </a:lnTo>
                    <a:lnTo>
                      <a:pt x="138" y="99"/>
                    </a:lnTo>
                    <a:lnTo>
                      <a:pt x="143" y="99"/>
                    </a:lnTo>
                    <a:lnTo>
                      <a:pt x="149" y="105"/>
                    </a:lnTo>
                    <a:lnTo>
                      <a:pt x="158" y="105"/>
                    </a:lnTo>
                    <a:lnTo>
                      <a:pt x="168" y="116"/>
                    </a:lnTo>
                    <a:lnTo>
                      <a:pt x="178" y="117"/>
                    </a:lnTo>
                    <a:lnTo>
                      <a:pt x="188" y="116"/>
                    </a:lnTo>
                    <a:lnTo>
                      <a:pt x="197" y="119"/>
                    </a:lnTo>
                    <a:lnTo>
                      <a:pt x="212" y="119"/>
                    </a:lnTo>
                    <a:lnTo>
                      <a:pt x="222" y="125"/>
                    </a:lnTo>
                    <a:lnTo>
                      <a:pt x="237" y="126"/>
                    </a:lnTo>
                    <a:lnTo>
                      <a:pt x="243" y="122"/>
                    </a:lnTo>
                    <a:lnTo>
                      <a:pt x="247" y="123"/>
                    </a:lnTo>
                    <a:lnTo>
                      <a:pt x="249" y="126"/>
                    </a:lnTo>
                    <a:lnTo>
                      <a:pt x="261" y="123"/>
                    </a:lnTo>
                    <a:lnTo>
                      <a:pt x="261" y="134"/>
                    </a:lnTo>
                    <a:lnTo>
                      <a:pt x="267" y="141"/>
                    </a:lnTo>
                    <a:lnTo>
                      <a:pt x="269" y="151"/>
                    </a:lnTo>
                    <a:lnTo>
                      <a:pt x="273" y="158"/>
                    </a:lnTo>
                    <a:lnTo>
                      <a:pt x="279" y="163"/>
                    </a:lnTo>
                    <a:lnTo>
                      <a:pt x="276" y="1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3" name="Freeform 260">
                <a:extLst>
                  <a:ext uri="{FF2B5EF4-FFF2-40B4-BE49-F238E27FC236}">
                    <a16:creationId xmlns:a16="http://schemas.microsoft.com/office/drawing/2014/main" id="{75EEF39F-179B-80C3-3D1F-9BD4CFF08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939"/>
                <a:ext cx="36" cy="95"/>
              </a:xfrm>
              <a:custGeom>
                <a:avLst/>
                <a:gdLst>
                  <a:gd name="T0" fmla="*/ 67 w 73"/>
                  <a:gd name="T1" fmla="*/ 187 h 190"/>
                  <a:gd name="T2" fmla="*/ 59 w 73"/>
                  <a:gd name="T3" fmla="*/ 181 h 190"/>
                  <a:gd name="T4" fmla="*/ 58 w 73"/>
                  <a:gd name="T5" fmla="*/ 176 h 190"/>
                  <a:gd name="T6" fmla="*/ 53 w 73"/>
                  <a:gd name="T7" fmla="*/ 173 h 190"/>
                  <a:gd name="T8" fmla="*/ 49 w 73"/>
                  <a:gd name="T9" fmla="*/ 172 h 190"/>
                  <a:gd name="T10" fmla="*/ 47 w 73"/>
                  <a:gd name="T11" fmla="*/ 169 h 190"/>
                  <a:gd name="T12" fmla="*/ 44 w 73"/>
                  <a:gd name="T13" fmla="*/ 166 h 190"/>
                  <a:gd name="T14" fmla="*/ 41 w 73"/>
                  <a:gd name="T15" fmla="*/ 164 h 190"/>
                  <a:gd name="T16" fmla="*/ 37 w 73"/>
                  <a:gd name="T17" fmla="*/ 160 h 190"/>
                  <a:gd name="T18" fmla="*/ 34 w 73"/>
                  <a:gd name="T19" fmla="*/ 157 h 190"/>
                  <a:gd name="T20" fmla="*/ 27 w 73"/>
                  <a:gd name="T21" fmla="*/ 154 h 190"/>
                  <a:gd name="T22" fmla="*/ 24 w 73"/>
                  <a:gd name="T23" fmla="*/ 146 h 190"/>
                  <a:gd name="T24" fmla="*/ 21 w 73"/>
                  <a:gd name="T25" fmla="*/ 141 h 190"/>
                  <a:gd name="T26" fmla="*/ 18 w 73"/>
                  <a:gd name="T27" fmla="*/ 137 h 190"/>
                  <a:gd name="T28" fmla="*/ 15 w 73"/>
                  <a:gd name="T29" fmla="*/ 134 h 190"/>
                  <a:gd name="T30" fmla="*/ 14 w 73"/>
                  <a:gd name="T31" fmla="*/ 131 h 190"/>
                  <a:gd name="T32" fmla="*/ 9 w 73"/>
                  <a:gd name="T33" fmla="*/ 125 h 190"/>
                  <a:gd name="T34" fmla="*/ 9 w 73"/>
                  <a:gd name="T35" fmla="*/ 123 h 190"/>
                  <a:gd name="T36" fmla="*/ 8 w 73"/>
                  <a:gd name="T37" fmla="*/ 116 h 190"/>
                  <a:gd name="T38" fmla="*/ 9 w 73"/>
                  <a:gd name="T39" fmla="*/ 99 h 190"/>
                  <a:gd name="T40" fmla="*/ 11 w 73"/>
                  <a:gd name="T41" fmla="*/ 93 h 190"/>
                  <a:gd name="T42" fmla="*/ 11 w 73"/>
                  <a:gd name="T43" fmla="*/ 88 h 190"/>
                  <a:gd name="T44" fmla="*/ 12 w 73"/>
                  <a:gd name="T45" fmla="*/ 81 h 190"/>
                  <a:gd name="T46" fmla="*/ 11 w 73"/>
                  <a:gd name="T47" fmla="*/ 78 h 190"/>
                  <a:gd name="T48" fmla="*/ 15 w 73"/>
                  <a:gd name="T49" fmla="*/ 76 h 190"/>
                  <a:gd name="T50" fmla="*/ 12 w 73"/>
                  <a:gd name="T51" fmla="*/ 71 h 190"/>
                  <a:gd name="T52" fmla="*/ 9 w 73"/>
                  <a:gd name="T53" fmla="*/ 70 h 190"/>
                  <a:gd name="T54" fmla="*/ 6 w 73"/>
                  <a:gd name="T55" fmla="*/ 62 h 190"/>
                  <a:gd name="T56" fmla="*/ 5 w 73"/>
                  <a:gd name="T57" fmla="*/ 59 h 190"/>
                  <a:gd name="T58" fmla="*/ 3 w 73"/>
                  <a:gd name="T59" fmla="*/ 55 h 190"/>
                  <a:gd name="T60" fmla="*/ 2 w 73"/>
                  <a:gd name="T61" fmla="*/ 49 h 190"/>
                  <a:gd name="T62" fmla="*/ 2 w 73"/>
                  <a:gd name="T63" fmla="*/ 40 h 190"/>
                  <a:gd name="T64" fmla="*/ 6 w 73"/>
                  <a:gd name="T65" fmla="*/ 38 h 190"/>
                  <a:gd name="T66" fmla="*/ 9 w 73"/>
                  <a:gd name="T67" fmla="*/ 35 h 190"/>
                  <a:gd name="T68" fmla="*/ 11 w 73"/>
                  <a:gd name="T69" fmla="*/ 30 h 190"/>
                  <a:gd name="T70" fmla="*/ 15 w 73"/>
                  <a:gd name="T71" fmla="*/ 27 h 190"/>
                  <a:gd name="T72" fmla="*/ 18 w 73"/>
                  <a:gd name="T73" fmla="*/ 23 h 190"/>
                  <a:gd name="T74" fmla="*/ 17 w 73"/>
                  <a:gd name="T75" fmla="*/ 20 h 190"/>
                  <a:gd name="T76" fmla="*/ 18 w 73"/>
                  <a:gd name="T77" fmla="*/ 20 h 190"/>
                  <a:gd name="T78" fmla="*/ 21 w 73"/>
                  <a:gd name="T79" fmla="*/ 18 h 190"/>
                  <a:gd name="T80" fmla="*/ 27 w 73"/>
                  <a:gd name="T81" fmla="*/ 12 h 190"/>
                  <a:gd name="T82" fmla="*/ 30 w 73"/>
                  <a:gd name="T83" fmla="*/ 9 h 190"/>
                  <a:gd name="T84" fmla="*/ 32 w 73"/>
                  <a:gd name="T85" fmla="*/ 5 h 190"/>
                  <a:gd name="T86" fmla="*/ 34 w 73"/>
                  <a:gd name="T87" fmla="*/ 5 h 190"/>
                  <a:gd name="T88" fmla="*/ 37 w 73"/>
                  <a:gd name="T89" fmla="*/ 2 h 190"/>
                  <a:gd name="T90" fmla="*/ 46 w 73"/>
                  <a:gd name="T91" fmla="*/ 5 h 190"/>
                  <a:gd name="T92" fmla="*/ 52 w 73"/>
                  <a:gd name="T93" fmla="*/ 5 h 190"/>
                  <a:gd name="T94" fmla="*/ 55 w 73"/>
                  <a:gd name="T95" fmla="*/ 6 h 190"/>
                  <a:gd name="T96" fmla="*/ 65 w 73"/>
                  <a:gd name="T97" fmla="*/ 5 h 190"/>
                  <a:gd name="T98" fmla="*/ 70 w 73"/>
                  <a:gd name="T99" fmla="*/ 2 h 190"/>
                  <a:gd name="T100" fmla="*/ 71 w 73"/>
                  <a:gd name="T101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3" h="190">
                    <a:moveTo>
                      <a:pt x="71" y="190"/>
                    </a:moveTo>
                    <a:lnTo>
                      <a:pt x="70" y="190"/>
                    </a:lnTo>
                    <a:lnTo>
                      <a:pt x="68" y="189"/>
                    </a:lnTo>
                    <a:lnTo>
                      <a:pt x="67" y="187"/>
                    </a:lnTo>
                    <a:lnTo>
                      <a:pt x="65" y="185"/>
                    </a:lnTo>
                    <a:lnTo>
                      <a:pt x="64" y="184"/>
                    </a:lnTo>
                    <a:lnTo>
                      <a:pt x="59" y="182"/>
                    </a:lnTo>
                    <a:lnTo>
                      <a:pt x="59" y="181"/>
                    </a:lnTo>
                    <a:lnTo>
                      <a:pt x="59" y="181"/>
                    </a:lnTo>
                    <a:lnTo>
                      <a:pt x="59" y="179"/>
                    </a:lnTo>
                    <a:lnTo>
                      <a:pt x="58" y="178"/>
                    </a:lnTo>
                    <a:lnTo>
                      <a:pt x="58" y="176"/>
                    </a:lnTo>
                    <a:lnTo>
                      <a:pt x="58" y="176"/>
                    </a:lnTo>
                    <a:lnTo>
                      <a:pt x="55" y="175"/>
                    </a:lnTo>
                    <a:lnTo>
                      <a:pt x="53" y="173"/>
                    </a:lnTo>
                    <a:lnTo>
                      <a:pt x="53" y="173"/>
                    </a:lnTo>
                    <a:lnTo>
                      <a:pt x="53" y="173"/>
                    </a:lnTo>
                    <a:lnTo>
                      <a:pt x="52" y="172"/>
                    </a:lnTo>
                    <a:lnTo>
                      <a:pt x="50" y="172"/>
                    </a:lnTo>
                    <a:lnTo>
                      <a:pt x="49" y="172"/>
                    </a:lnTo>
                    <a:lnTo>
                      <a:pt x="49" y="172"/>
                    </a:lnTo>
                    <a:lnTo>
                      <a:pt x="49" y="170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3" y="166"/>
                    </a:lnTo>
                    <a:lnTo>
                      <a:pt x="41" y="166"/>
                    </a:lnTo>
                    <a:lnTo>
                      <a:pt x="41" y="164"/>
                    </a:lnTo>
                    <a:lnTo>
                      <a:pt x="40" y="164"/>
                    </a:lnTo>
                    <a:lnTo>
                      <a:pt x="38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5" y="160"/>
                    </a:lnTo>
                    <a:lnTo>
                      <a:pt x="34" y="158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2" y="157"/>
                    </a:lnTo>
                    <a:lnTo>
                      <a:pt x="30" y="155"/>
                    </a:lnTo>
                    <a:lnTo>
                      <a:pt x="29" y="154"/>
                    </a:lnTo>
                    <a:lnTo>
                      <a:pt x="27" y="154"/>
                    </a:lnTo>
                    <a:lnTo>
                      <a:pt x="27" y="152"/>
                    </a:lnTo>
                    <a:lnTo>
                      <a:pt x="26" y="149"/>
                    </a:lnTo>
                    <a:lnTo>
                      <a:pt x="24" y="147"/>
                    </a:lnTo>
                    <a:lnTo>
                      <a:pt x="24" y="146"/>
                    </a:lnTo>
                    <a:lnTo>
                      <a:pt x="23" y="146"/>
                    </a:lnTo>
                    <a:lnTo>
                      <a:pt x="23" y="144"/>
                    </a:lnTo>
                    <a:lnTo>
                      <a:pt x="21" y="143"/>
                    </a:lnTo>
                    <a:lnTo>
                      <a:pt x="21" y="141"/>
                    </a:lnTo>
                    <a:lnTo>
                      <a:pt x="21" y="140"/>
                    </a:lnTo>
                    <a:lnTo>
                      <a:pt x="20" y="138"/>
                    </a:lnTo>
                    <a:lnTo>
                      <a:pt x="18" y="137"/>
                    </a:lnTo>
                    <a:lnTo>
                      <a:pt x="18" y="137"/>
                    </a:lnTo>
                    <a:lnTo>
                      <a:pt x="18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5" y="134"/>
                    </a:lnTo>
                    <a:lnTo>
                      <a:pt x="15" y="134"/>
                    </a:lnTo>
                    <a:lnTo>
                      <a:pt x="14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2" y="129"/>
                    </a:lnTo>
                    <a:lnTo>
                      <a:pt x="9" y="128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9" y="123"/>
                    </a:lnTo>
                    <a:lnTo>
                      <a:pt x="9" y="123"/>
                    </a:lnTo>
                    <a:lnTo>
                      <a:pt x="9" y="123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9" y="119"/>
                    </a:lnTo>
                    <a:lnTo>
                      <a:pt x="8" y="117"/>
                    </a:lnTo>
                    <a:lnTo>
                      <a:pt x="8" y="116"/>
                    </a:lnTo>
                    <a:lnTo>
                      <a:pt x="9" y="111"/>
                    </a:lnTo>
                    <a:lnTo>
                      <a:pt x="9" y="105"/>
                    </a:lnTo>
                    <a:lnTo>
                      <a:pt x="9" y="100"/>
                    </a:lnTo>
                    <a:lnTo>
                      <a:pt x="9" y="99"/>
                    </a:lnTo>
                    <a:lnTo>
                      <a:pt x="9" y="97"/>
                    </a:lnTo>
                    <a:lnTo>
                      <a:pt x="9" y="96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3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1" y="88"/>
                    </a:lnTo>
                    <a:lnTo>
                      <a:pt x="11" y="85"/>
                    </a:lnTo>
                    <a:lnTo>
                      <a:pt x="11" y="84"/>
                    </a:lnTo>
                    <a:lnTo>
                      <a:pt x="12" y="82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9" y="78"/>
                    </a:lnTo>
                    <a:lnTo>
                      <a:pt x="9" y="78"/>
                    </a:lnTo>
                    <a:lnTo>
                      <a:pt x="11" y="78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5" y="78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2" y="73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1" y="71"/>
                    </a:lnTo>
                    <a:lnTo>
                      <a:pt x="9" y="70"/>
                    </a:lnTo>
                    <a:lnTo>
                      <a:pt x="9" y="67"/>
                    </a:lnTo>
                    <a:lnTo>
                      <a:pt x="8" y="65"/>
                    </a:lnTo>
                    <a:lnTo>
                      <a:pt x="8" y="65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3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0" y="47"/>
                    </a:lnTo>
                    <a:lnTo>
                      <a:pt x="2" y="43"/>
                    </a:lnTo>
                    <a:lnTo>
                      <a:pt x="2" y="38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3" y="40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0"/>
                    </a:lnTo>
                    <a:lnTo>
                      <a:pt x="11" y="30"/>
                    </a:lnTo>
                    <a:lnTo>
                      <a:pt x="11" y="32"/>
                    </a:lnTo>
                    <a:lnTo>
                      <a:pt x="11" y="30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21" y="18"/>
                    </a:lnTo>
                    <a:lnTo>
                      <a:pt x="23" y="17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30" y="9"/>
                    </a:lnTo>
                    <a:lnTo>
                      <a:pt x="32" y="8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7" y="3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3" y="0"/>
                    </a:lnTo>
                    <a:lnTo>
                      <a:pt x="71" y="1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4" name="Freeform 261">
                <a:extLst>
                  <a:ext uri="{FF2B5EF4-FFF2-40B4-BE49-F238E27FC236}">
                    <a16:creationId xmlns:a16="http://schemas.microsoft.com/office/drawing/2014/main" id="{35A019A3-8803-9C13-0063-081CE6738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939"/>
                <a:ext cx="36" cy="95"/>
              </a:xfrm>
              <a:custGeom>
                <a:avLst/>
                <a:gdLst>
                  <a:gd name="T0" fmla="*/ 67 w 73"/>
                  <a:gd name="T1" fmla="*/ 187 h 190"/>
                  <a:gd name="T2" fmla="*/ 59 w 73"/>
                  <a:gd name="T3" fmla="*/ 181 h 190"/>
                  <a:gd name="T4" fmla="*/ 58 w 73"/>
                  <a:gd name="T5" fmla="*/ 176 h 190"/>
                  <a:gd name="T6" fmla="*/ 53 w 73"/>
                  <a:gd name="T7" fmla="*/ 173 h 190"/>
                  <a:gd name="T8" fmla="*/ 49 w 73"/>
                  <a:gd name="T9" fmla="*/ 172 h 190"/>
                  <a:gd name="T10" fmla="*/ 47 w 73"/>
                  <a:gd name="T11" fmla="*/ 169 h 190"/>
                  <a:gd name="T12" fmla="*/ 44 w 73"/>
                  <a:gd name="T13" fmla="*/ 166 h 190"/>
                  <a:gd name="T14" fmla="*/ 41 w 73"/>
                  <a:gd name="T15" fmla="*/ 164 h 190"/>
                  <a:gd name="T16" fmla="*/ 37 w 73"/>
                  <a:gd name="T17" fmla="*/ 160 h 190"/>
                  <a:gd name="T18" fmla="*/ 34 w 73"/>
                  <a:gd name="T19" fmla="*/ 157 h 190"/>
                  <a:gd name="T20" fmla="*/ 27 w 73"/>
                  <a:gd name="T21" fmla="*/ 154 h 190"/>
                  <a:gd name="T22" fmla="*/ 24 w 73"/>
                  <a:gd name="T23" fmla="*/ 146 h 190"/>
                  <a:gd name="T24" fmla="*/ 21 w 73"/>
                  <a:gd name="T25" fmla="*/ 141 h 190"/>
                  <a:gd name="T26" fmla="*/ 18 w 73"/>
                  <a:gd name="T27" fmla="*/ 137 h 190"/>
                  <a:gd name="T28" fmla="*/ 15 w 73"/>
                  <a:gd name="T29" fmla="*/ 134 h 190"/>
                  <a:gd name="T30" fmla="*/ 14 w 73"/>
                  <a:gd name="T31" fmla="*/ 131 h 190"/>
                  <a:gd name="T32" fmla="*/ 9 w 73"/>
                  <a:gd name="T33" fmla="*/ 125 h 190"/>
                  <a:gd name="T34" fmla="*/ 9 w 73"/>
                  <a:gd name="T35" fmla="*/ 123 h 190"/>
                  <a:gd name="T36" fmla="*/ 8 w 73"/>
                  <a:gd name="T37" fmla="*/ 116 h 190"/>
                  <a:gd name="T38" fmla="*/ 9 w 73"/>
                  <a:gd name="T39" fmla="*/ 99 h 190"/>
                  <a:gd name="T40" fmla="*/ 11 w 73"/>
                  <a:gd name="T41" fmla="*/ 93 h 190"/>
                  <a:gd name="T42" fmla="*/ 11 w 73"/>
                  <a:gd name="T43" fmla="*/ 88 h 190"/>
                  <a:gd name="T44" fmla="*/ 12 w 73"/>
                  <a:gd name="T45" fmla="*/ 81 h 190"/>
                  <a:gd name="T46" fmla="*/ 11 w 73"/>
                  <a:gd name="T47" fmla="*/ 78 h 190"/>
                  <a:gd name="T48" fmla="*/ 15 w 73"/>
                  <a:gd name="T49" fmla="*/ 76 h 190"/>
                  <a:gd name="T50" fmla="*/ 12 w 73"/>
                  <a:gd name="T51" fmla="*/ 71 h 190"/>
                  <a:gd name="T52" fmla="*/ 9 w 73"/>
                  <a:gd name="T53" fmla="*/ 70 h 190"/>
                  <a:gd name="T54" fmla="*/ 6 w 73"/>
                  <a:gd name="T55" fmla="*/ 62 h 190"/>
                  <a:gd name="T56" fmla="*/ 5 w 73"/>
                  <a:gd name="T57" fmla="*/ 59 h 190"/>
                  <a:gd name="T58" fmla="*/ 3 w 73"/>
                  <a:gd name="T59" fmla="*/ 55 h 190"/>
                  <a:gd name="T60" fmla="*/ 2 w 73"/>
                  <a:gd name="T61" fmla="*/ 49 h 190"/>
                  <a:gd name="T62" fmla="*/ 2 w 73"/>
                  <a:gd name="T63" fmla="*/ 40 h 190"/>
                  <a:gd name="T64" fmla="*/ 6 w 73"/>
                  <a:gd name="T65" fmla="*/ 38 h 190"/>
                  <a:gd name="T66" fmla="*/ 9 w 73"/>
                  <a:gd name="T67" fmla="*/ 35 h 190"/>
                  <a:gd name="T68" fmla="*/ 11 w 73"/>
                  <a:gd name="T69" fmla="*/ 30 h 190"/>
                  <a:gd name="T70" fmla="*/ 15 w 73"/>
                  <a:gd name="T71" fmla="*/ 27 h 190"/>
                  <a:gd name="T72" fmla="*/ 18 w 73"/>
                  <a:gd name="T73" fmla="*/ 23 h 190"/>
                  <a:gd name="T74" fmla="*/ 17 w 73"/>
                  <a:gd name="T75" fmla="*/ 20 h 190"/>
                  <a:gd name="T76" fmla="*/ 18 w 73"/>
                  <a:gd name="T77" fmla="*/ 20 h 190"/>
                  <a:gd name="T78" fmla="*/ 21 w 73"/>
                  <a:gd name="T79" fmla="*/ 18 h 190"/>
                  <a:gd name="T80" fmla="*/ 27 w 73"/>
                  <a:gd name="T81" fmla="*/ 12 h 190"/>
                  <a:gd name="T82" fmla="*/ 30 w 73"/>
                  <a:gd name="T83" fmla="*/ 9 h 190"/>
                  <a:gd name="T84" fmla="*/ 32 w 73"/>
                  <a:gd name="T85" fmla="*/ 5 h 190"/>
                  <a:gd name="T86" fmla="*/ 34 w 73"/>
                  <a:gd name="T87" fmla="*/ 5 h 190"/>
                  <a:gd name="T88" fmla="*/ 37 w 73"/>
                  <a:gd name="T89" fmla="*/ 2 h 190"/>
                  <a:gd name="T90" fmla="*/ 46 w 73"/>
                  <a:gd name="T91" fmla="*/ 5 h 190"/>
                  <a:gd name="T92" fmla="*/ 52 w 73"/>
                  <a:gd name="T93" fmla="*/ 5 h 190"/>
                  <a:gd name="T94" fmla="*/ 55 w 73"/>
                  <a:gd name="T95" fmla="*/ 6 h 190"/>
                  <a:gd name="T96" fmla="*/ 65 w 73"/>
                  <a:gd name="T97" fmla="*/ 5 h 190"/>
                  <a:gd name="T98" fmla="*/ 70 w 73"/>
                  <a:gd name="T99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3" h="190">
                    <a:moveTo>
                      <a:pt x="71" y="190"/>
                    </a:moveTo>
                    <a:lnTo>
                      <a:pt x="70" y="190"/>
                    </a:lnTo>
                    <a:lnTo>
                      <a:pt x="68" y="189"/>
                    </a:lnTo>
                    <a:lnTo>
                      <a:pt x="67" y="187"/>
                    </a:lnTo>
                    <a:lnTo>
                      <a:pt x="65" y="185"/>
                    </a:lnTo>
                    <a:lnTo>
                      <a:pt x="64" y="184"/>
                    </a:lnTo>
                    <a:lnTo>
                      <a:pt x="59" y="182"/>
                    </a:lnTo>
                    <a:lnTo>
                      <a:pt x="59" y="181"/>
                    </a:lnTo>
                    <a:lnTo>
                      <a:pt x="59" y="181"/>
                    </a:lnTo>
                    <a:lnTo>
                      <a:pt x="59" y="179"/>
                    </a:lnTo>
                    <a:lnTo>
                      <a:pt x="58" y="178"/>
                    </a:lnTo>
                    <a:lnTo>
                      <a:pt x="58" y="176"/>
                    </a:lnTo>
                    <a:lnTo>
                      <a:pt x="58" y="176"/>
                    </a:lnTo>
                    <a:lnTo>
                      <a:pt x="55" y="175"/>
                    </a:lnTo>
                    <a:lnTo>
                      <a:pt x="53" y="173"/>
                    </a:lnTo>
                    <a:lnTo>
                      <a:pt x="53" y="173"/>
                    </a:lnTo>
                    <a:lnTo>
                      <a:pt x="53" y="173"/>
                    </a:lnTo>
                    <a:lnTo>
                      <a:pt x="52" y="172"/>
                    </a:lnTo>
                    <a:lnTo>
                      <a:pt x="50" y="172"/>
                    </a:lnTo>
                    <a:lnTo>
                      <a:pt x="49" y="172"/>
                    </a:lnTo>
                    <a:lnTo>
                      <a:pt x="49" y="172"/>
                    </a:lnTo>
                    <a:lnTo>
                      <a:pt x="49" y="170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3" y="166"/>
                    </a:lnTo>
                    <a:lnTo>
                      <a:pt x="41" y="166"/>
                    </a:lnTo>
                    <a:lnTo>
                      <a:pt x="41" y="164"/>
                    </a:lnTo>
                    <a:lnTo>
                      <a:pt x="40" y="164"/>
                    </a:lnTo>
                    <a:lnTo>
                      <a:pt x="38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5" y="160"/>
                    </a:lnTo>
                    <a:lnTo>
                      <a:pt x="34" y="158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2" y="157"/>
                    </a:lnTo>
                    <a:lnTo>
                      <a:pt x="30" y="155"/>
                    </a:lnTo>
                    <a:lnTo>
                      <a:pt x="29" y="154"/>
                    </a:lnTo>
                    <a:lnTo>
                      <a:pt x="27" y="154"/>
                    </a:lnTo>
                    <a:lnTo>
                      <a:pt x="27" y="152"/>
                    </a:lnTo>
                    <a:lnTo>
                      <a:pt x="26" y="149"/>
                    </a:lnTo>
                    <a:lnTo>
                      <a:pt x="24" y="147"/>
                    </a:lnTo>
                    <a:lnTo>
                      <a:pt x="24" y="146"/>
                    </a:lnTo>
                    <a:lnTo>
                      <a:pt x="23" y="146"/>
                    </a:lnTo>
                    <a:lnTo>
                      <a:pt x="23" y="144"/>
                    </a:lnTo>
                    <a:lnTo>
                      <a:pt x="21" y="143"/>
                    </a:lnTo>
                    <a:lnTo>
                      <a:pt x="21" y="141"/>
                    </a:lnTo>
                    <a:lnTo>
                      <a:pt x="21" y="140"/>
                    </a:lnTo>
                    <a:lnTo>
                      <a:pt x="20" y="138"/>
                    </a:lnTo>
                    <a:lnTo>
                      <a:pt x="18" y="137"/>
                    </a:lnTo>
                    <a:lnTo>
                      <a:pt x="18" y="137"/>
                    </a:lnTo>
                    <a:lnTo>
                      <a:pt x="18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5" y="134"/>
                    </a:lnTo>
                    <a:lnTo>
                      <a:pt x="15" y="134"/>
                    </a:lnTo>
                    <a:lnTo>
                      <a:pt x="14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2" y="129"/>
                    </a:lnTo>
                    <a:lnTo>
                      <a:pt x="9" y="128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9" y="123"/>
                    </a:lnTo>
                    <a:lnTo>
                      <a:pt x="9" y="123"/>
                    </a:lnTo>
                    <a:lnTo>
                      <a:pt x="9" y="123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9" y="119"/>
                    </a:lnTo>
                    <a:lnTo>
                      <a:pt x="8" y="117"/>
                    </a:lnTo>
                    <a:lnTo>
                      <a:pt x="8" y="116"/>
                    </a:lnTo>
                    <a:lnTo>
                      <a:pt x="9" y="111"/>
                    </a:lnTo>
                    <a:lnTo>
                      <a:pt x="9" y="105"/>
                    </a:lnTo>
                    <a:lnTo>
                      <a:pt x="9" y="100"/>
                    </a:lnTo>
                    <a:lnTo>
                      <a:pt x="9" y="99"/>
                    </a:lnTo>
                    <a:lnTo>
                      <a:pt x="9" y="97"/>
                    </a:lnTo>
                    <a:lnTo>
                      <a:pt x="9" y="96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3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1" y="88"/>
                    </a:lnTo>
                    <a:lnTo>
                      <a:pt x="11" y="85"/>
                    </a:lnTo>
                    <a:lnTo>
                      <a:pt x="11" y="84"/>
                    </a:lnTo>
                    <a:lnTo>
                      <a:pt x="12" y="82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9" y="78"/>
                    </a:lnTo>
                    <a:lnTo>
                      <a:pt x="9" y="78"/>
                    </a:lnTo>
                    <a:lnTo>
                      <a:pt x="11" y="78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5" y="78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2" y="73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1" y="71"/>
                    </a:lnTo>
                    <a:lnTo>
                      <a:pt x="9" y="70"/>
                    </a:lnTo>
                    <a:lnTo>
                      <a:pt x="9" y="67"/>
                    </a:lnTo>
                    <a:lnTo>
                      <a:pt x="8" y="65"/>
                    </a:lnTo>
                    <a:lnTo>
                      <a:pt x="8" y="65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3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0" y="47"/>
                    </a:lnTo>
                    <a:lnTo>
                      <a:pt x="2" y="43"/>
                    </a:lnTo>
                    <a:lnTo>
                      <a:pt x="2" y="38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3" y="40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0"/>
                    </a:lnTo>
                    <a:lnTo>
                      <a:pt x="11" y="30"/>
                    </a:lnTo>
                    <a:lnTo>
                      <a:pt x="11" y="32"/>
                    </a:lnTo>
                    <a:lnTo>
                      <a:pt x="11" y="30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21" y="18"/>
                    </a:lnTo>
                    <a:lnTo>
                      <a:pt x="23" y="17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30" y="9"/>
                    </a:lnTo>
                    <a:lnTo>
                      <a:pt x="32" y="8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9" y="6"/>
                    </a:lnTo>
                    <a:lnTo>
                      <a:pt x="59" y="6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7" y="3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5" name="Freeform 262">
                <a:extLst>
                  <a:ext uri="{FF2B5EF4-FFF2-40B4-BE49-F238E27FC236}">
                    <a16:creationId xmlns:a16="http://schemas.microsoft.com/office/drawing/2014/main" id="{0AF83828-2AFD-EAA7-D022-EDDBB63C8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936"/>
                <a:ext cx="4" cy="3"/>
              </a:xfrm>
              <a:custGeom>
                <a:avLst/>
                <a:gdLst>
                  <a:gd name="T0" fmla="*/ 0 w 8"/>
                  <a:gd name="T1" fmla="*/ 4 h 4"/>
                  <a:gd name="T2" fmla="*/ 3 w 8"/>
                  <a:gd name="T3" fmla="*/ 3 h 4"/>
                  <a:gd name="T4" fmla="*/ 5 w 8"/>
                  <a:gd name="T5" fmla="*/ 3 h 4"/>
                  <a:gd name="T6" fmla="*/ 6 w 8"/>
                  <a:gd name="T7" fmla="*/ 3 h 4"/>
                  <a:gd name="T8" fmla="*/ 6 w 8"/>
                  <a:gd name="T9" fmla="*/ 1 h 4"/>
                  <a:gd name="T10" fmla="*/ 8 w 8"/>
                  <a:gd name="T11" fmla="*/ 0 h 4"/>
                  <a:gd name="T12" fmla="*/ 0 w 8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6" name="Freeform 263">
                <a:extLst>
                  <a:ext uri="{FF2B5EF4-FFF2-40B4-BE49-F238E27FC236}">
                    <a16:creationId xmlns:a16="http://schemas.microsoft.com/office/drawing/2014/main" id="{1C552524-C611-1060-0661-ECC82B3D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936"/>
                <a:ext cx="4" cy="3"/>
              </a:xfrm>
              <a:custGeom>
                <a:avLst/>
                <a:gdLst>
                  <a:gd name="T0" fmla="*/ 0 w 8"/>
                  <a:gd name="T1" fmla="*/ 4 h 4"/>
                  <a:gd name="T2" fmla="*/ 3 w 8"/>
                  <a:gd name="T3" fmla="*/ 3 h 4"/>
                  <a:gd name="T4" fmla="*/ 5 w 8"/>
                  <a:gd name="T5" fmla="*/ 3 h 4"/>
                  <a:gd name="T6" fmla="*/ 6 w 8"/>
                  <a:gd name="T7" fmla="*/ 3 h 4"/>
                  <a:gd name="T8" fmla="*/ 6 w 8"/>
                  <a:gd name="T9" fmla="*/ 1 h 4"/>
                  <a:gd name="T10" fmla="*/ 8 w 8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7" name="Freeform 264">
                <a:extLst>
                  <a:ext uri="{FF2B5EF4-FFF2-40B4-BE49-F238E27FC236}">
                    <a16:creationId xmlns:a16="http://schemas.microsoft.com/office/drawing/2014/main" id="{3A7D6B4E-7DF2-E75A-F78A-A7F1DEC6E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4015"/>
                <a:ext cx="139" cy="19"/>
              </a:xfrm>
              <a:custGeom>
                <a:avLst/>
                <a:gdLst>
                  <a:gd name="T0" fmla="*/ 275 w 278"/>
                  <a:gd name="T1" fmla="*/ 13 h 36"/>
                  <a:gd name="T2" fmla="*/ 274 w 278"/>
                  <a:gd name="T3" fmla="*/ 12 h 36"/>
                  <a:gd name="T4" fmla="*/ 257 w 278"/>
                  <a:gd name="T5" fmla="*/ 12 h 36"/>
                  <a:gd name="T6" fmla="*/ 254 w 278"/>
                  <a:gd name="T7" fmla="*/ 10 h 36"/>
                  <a:gd name="T8" fmla="*/ 254 w 278"/>
                  <a:gd name="T9" fmla="*/ 12 h 36"/>
                  <a:gd name="T10" fmla="*/ 248 w 278"/>
                  <a:gd name="T11" fmla="*/ 9 h 36"/>
                  <a:gd name="T12" fmla="*/ 245 w 278"/>
                  <a:gd name="T13" fmla="*/ 10 h 36"/>
                  <a:gd name="T14" fmla="*/ 242 w 278"/>
                  <a:gd name="T15" fmla="*/ 12 h 36"/>
                  <a:gd name="T16" fmla="*/ 240 w 278"/>
                  <a:gd name="T17" fmla="*/ 12 h 36"/>
                  <a:gd name="T18" fmla="*/ 233 w 278"/>
                  <a:gd name="T19" fmla="*/ 13 h 36"/>
                  <a:gd name="T20" fmla="*/ 219 w 278"/>
                  <a:gd name="T21" fmla="*/ 9 h 36"/>
                  <a:gd name="T22" fmla="*/ 214 w 278"/>
                  <a:gd name="T23" fmla="*/ 7 h 36"/>
                  <a:gd name="T24" fmla="*/ 207 w 278"/>
                  <a:gd name="T25" fmla="*/ 3 h 36"/>
                  <a:gd name="T26" fmla="*/ 201 w 278"/>
                  <a:gd name="T27" fmla="*/ 3 h 36"/>
                  <a:gd name="T28" fmla="*/ 198 w 278"/>
                  <a:gd name="T29" fmla="*/ 4 h 36"/>
                  <a:gd name="T30" fmla="*/ 196 w 278"/>
                  <a:gd name="T31" fmla="*/ 4 h 36"/>
                  <a:gd name="T32" fmla="*/ 166 w 278"/>
                  <a:gd name="T33" fmla="*/ 3 h 36"/>
                  <a:gd name="T34" fmla="*/ 157 w 278"/>
                  <a:gd name="T35" fmla="*/ 4 h 36"/>
                  <a:gd name="T36" fmla="*/ 154 w 278"/>
                  <a:gd name="T37" fmla="*/ 3 h 36"/>
                  <a:gd name="T38" fmla="*/ 132 w 278"/>
                  <a:gd name="T39" fmla="*/ 0 h 36"/>
                  <a:gd name="T40" fmla="*/ 105 w 278"/>
                  <a:gd name="T41" fmla="*/ 0 h 36"/>
                  <a:gd name="T42" fmla="*/ 102 w 278"/>
                  <a:gd name="T43" fmla="*/ 3 h 36"/>
                  <a:gd name="T44" fmla="*/ 96 w 278"/>
                  <a:gd name="T45" fmla="*/ 3 h 36"/>
                  <a:gd name="T46" fmla="*/ 92 w 278"/>
                  <a:gd name="T47" fmla="*/ 4 h 36"/>
                  <a:gd name="T48" fmla="*/ 87 w 278"/>
                  <a:gd name="T49" fmla="*/ 4 h 36"/>
                  <a:gd name="T50" fmla="*/ 85 w 278"/>
                  <a:gd name="T51" fmla="*/ 7 h 36"/>
                  <a:gd name="T52" fmla="*/ 82 w 278"/>
                  <a:gd name="T53" fmla="*/ 9 h 36"/>
                  <a:gd name="T54" fmla="*/ 75 w 278"/>
                  <a:gd name="T55" fmla="*/ 12 h 36"/>
                  <a:gd name="T56" fmla="*/ 73 w 278"/>
                  <a:gd name="T57" fmla="*/ 12 h 36"/>
                  <a:gd name="T58" fmla="*/ 52 w 278"/>
                  <a:gd name="T59" fmla="*/ 18 h 36"/>
                  <a:gd name="T60" fmla="*/ 47 w 278"/>
                  <a:gd name="T61" fmla="*/ 21 h 36"/>
                  <a:gd name="T62" fmla="*/ 43 w 278"/>
                  <a:gd name="T63" fmla="*/ 21 h 36"/>
                  <a:gd name="T64" fmla="*/ 41 w 278"/>
                  <a:gd name="T65" fmla="*/ 22 h 36"/>
                  <a:gd name="T66" fmla="*/ 34 w 278"/>
                  <a:gd name="T67" fmla="*/ 27 h 36"/>
                  <a:gd name="T68" fmla="*/ 32 w 278"/>
                  <a:gd name="T69" fmla="*/ 27 h 36"/>
                  <a:gd name="T70" fmla="*/ 28 w 278"/>
                  <a:gd name="T71" fmla="*/ 28 h 36"/>
                  <a:gd name="T72" fmla="*/ 26 w 278"/>
                  <a:gd name="T73" fmla="*/ 30 h 36"/>
                  <a:gd name="T74" fmla="*/ 25 w 278"/>
                  <a:gd name="T75" fmla="*/ 30 h 36"/>
                  <a:gd name="T76" fmla="*/ 22 w 278"/>
                  <a:gd name="T77" fmla="*/ 31 h 36"/>
                  <a:gd name="T78" fmla="*/ 20 w 278"/>
                  <a:gd name="T79" fmla="*/ 31 h 36"/>
                  <a:gd name="T80" fmla="*/ 13 w 278"/>
                  <a:gd name="T81" fmla="*/ 35 h 36"/>
                  <a:gd name="T82" fmla="*/ 11 w 278"/>
                  <a:gd name="T83" fmla="*/ 35 h 36"/>
                  <a:gd name="T84" fmla="*/ 7 w 278"/>
                  <a:gd name="T85" fmla="*/ 36 h 36"/>
                  <a:gd name="T86" fmla="*/ 3 w 278"/>
                  <a:gd name="T87" fmla="*/ 35 h 36"/>
                  <a:gd name="T88" fmla="*/ 0 w 278"/>
                  <a:gd name="T8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8" h="36">
                    <a:moveTo>
                      <a:pt x="278" y="13"/>
                    </a:moveTo>
                    <a:lnTo>
                      <a:pt x="275" y="13"/>
                    </a:lnTo>
                    <a:lnTo>
                      <a:pt x="275" y="13"/>
                    </a:lnTo>
                    <a:lnTo>
                      <a:pt x="274" y="12"/>
                    </a:lnTo>
                    <a:lnTo>
                      <a:pt x="271" y="12"/>
                    </a:lnTo>
                    <a:lnTo>
                      <a:pt x="257" y="12"/>
                    </a:lnTo>
                    <a:lnTo>
                      <a:pt x="257" y="12"/>
                    </a:lnTo>
                    <a:lnTo>
                      <a:pt x="254" y="10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2" y="10"/>
                    </a:lnTo>
                    <a:lnTo>
                      <a:pt x="248" y="9"/>
                    </a:lnTo>
                    <a:lnTo>
                      <a:pt x="245" y="10"/>
                    </a:lnTo>
                    <a:lnTo>
                      <a:pt x="245" y="10"/>
                    </a:lnTo>
                    <a:lnTo>
                      <a:pt x="243" y="12"/>
                    </a:lnTo>
                    <a:lnTo>
                      <a:pt x="242" y="12"/>
                    </a:lnTo>
                    <a:lnTo>
                      <a:pt x="240" y="12"/>
                    </a:lnTo>
                    <a:lnTo>
                      <a:pt x="240" y="12"/>
                    </a:lnTo>
                    <a:lnTo>
                      <a:pt x="237" y="13"/>
                    </a:lnTo>
                    <a:lnTo>
                      <a:pt x="233" y="13"/>
                    </a:lnTo>
                    <a:lnTo>
                      <a:pt x="224" y="10"/>
                    </a:lnTo>
                    <a:lnTo>
                      <a:pt x="219" y="9"/>
                    </a:lnTo>
                    <a:lnTo>
                      <a:pt x="217" y="7"/>
                    </a:lnTo>
                    <a:lnTo>
                      <a:pt x="214" y="7"/>
                    </a:lnTo>
                    <a:lnTo>
                      <a:pt x="208" y="3"/>
                    </a:lnTo>
                    <a:lnTo>
                      <a:pt x="207" y="3"/>
                    </a:lnTo>
                    <a:lnTo>
                      <a:pt x="202" y="3"/>
                    </a:lnTo>
                    <a:lnTo>
                      <a:pt x="201" y="3"/>
                    </a:lnTo>
                    <a:lnTo>
                      <a:pt x="199" y="4"/>
                    </a:lnTo>
                    <a:lnTo>
                      <a:pt x="198" y="4"/>
                    </a:lnTo>
                    <a:lnTo>
                      <a:pt x="198" y="4"/>
                    </a:lnTo>
                    <a:lnTo>
                      <a:pt x="196" y="4"/>
                    </a:lnTo>
                    <a:lnTo>
                      <a:pt x="172" y="3"/>
                    </a:lnTo>
                    <a:lnTo>
                      <a:pt x="166" y="3"/>
                    </a:lnTo>
                    <a:lnTo>
                      <a:pt x="164" y="3"/>
                    </a:lnTo>
                    <a:lnTo>
                      <a:pt x="157" y="4"/>
                    </a:lnTo>
                    <a:lnTo>
                      <a:pt x="157" y="4"/>
                    </a:lnTo>
                    <a:lnTo>
                      <a:pt x="154" y="3"/>
                    </a:lnTo>
                    <a:lnTo>
                      <a:pt x="140" y="3"/>
                    </a:lnTo>
                    <a:lnTo>
                      <a:pt x="132" y="0"/>
                    </a:lnTo>
                    <a:lnTo>
                      <a:pt x="108" y="0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02" y="3"/>
                    </a:lnTo>
                    <a:lnTo>
                      <a:pt x="98" y="3"/>
                    </a:lnTo>
                    <a:lnTo>
                      <a:pt x="96" y="3"/>
                    </a:lnTo>
                    <a:lnTo>
                      <a:pt x="92" y="4"/>
                    </a:lnTo>
                    <a:lnTo>
                      <a:pt x="92" y="4"/>
                    </a:lnTo>
                    <a:lnTo>
                      <a:pt x="90" y="3"/>
                    </a:lnTo>
                    <a:lnTo>
                      <a:pt x="87" y="4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4" y="9"/>
                    </a:lnTo>
                    <a:lnTo>
                      <a:pt x="82" y="9"/>
                    </a:lnTo>
                    <a:lnTo>
                      <a:pt x="78" y="10"/>
                    </a:lnTo>
                    <a:lnTo>
                      <a:pt x="75" y="12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0" y="13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47" y="21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1" y="22"/>
                    </a:lnTo>
                    <a:lnTo>
                      <a:pt x="41" y="22"/>
                    </a:lnTo>
                    <a:lnTo>
                      <a:pt x="35" y="25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2" y="27"/>
                    </a:lnTo>
                    <a:lnTo>
                      <a:pt x="29" y="27"/>
                    </a:lnTo>
                    <a:lnTo>
                      <a:pt x="28" y="28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3" y="30"/>
                    </a:lnTo>
                    <a:lnTo>
                      <a:pt x="22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8" y="35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3" y="35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278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8" name="Freeform 265">
                <a:extLst>
                  <a:ext uri="{FF2B5EF4-FFF2-40B4-BE49-F238E27FC236}">
                    <a16:creationId xmlns:a16="http://schemas.microsoft.com/office/drawing/2014/main" id="{7CBBBEE9-EEBC-2510-72EB-CA4364EF1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4015"/>
                <a:ext cx="139" cy="19"/>
              </a:xfrm>
              <a:custGeom>
                <a:avLst/>
                <a:gdLst>
                  <a:gd name="T0" fmla="*/ 275 w 278"/>
                  <a:gd name="T1" fmla="*/ 13 h 36"/>
                  <a:gd name="T2" fmla="*/ 274 w 278"/>
                  <a:gd name="T3" fmla="*/ 12 h 36"/>
                  <a:gd name="T4" fmla="*/ 257 w 278"/>
                  <a:gd name="T5" fmla="*/ 12 h 36"/>
                  <a:gd name="T6" fmla="*/ 254 w 278"/>
                  <a:gd name="T7" fmla="*/ 10 h 36"/>
                  <a:gd name="T8" fmla="*/ 254 w 278"/>
                  <a:gd name="T9" fmla="*/ 12 h 36"/>
                  <a:gd name="T10" fmla="*/ 248 w 278"/>
                  <a:gd name="T11" fmla="*/ 9 h 36"/>
                  <a:gd name="T12" fmla="*/ 245 w 278"/>
                  <a:gd name="T13" fmla="*/ 10 h 36"/>
                  <a:gd name="T14" fmla="*/ 242 w 278"/>
                  <a:gd name="T15" fmla="*/ 12 h 36"/>
                  <a:gd name="T16" fmla="*/ 240 w 278"/>
                  <a:gd name="T17" fmla="*/ 12 h 36"/>
                  <a:gd name="T18" fmla="*/ 233 w 278"/>
                  <a:gd name="T19" fmla="*/ 13 h 36"/>
                  <a:gd name="T20" fmla="*/ 219 w 278"/>
                  <a:gd name="T21" fmla="*/ 9 h 36"/>
                  <a:gd name="T22" fmla="*/ 214 w 278"/>
                  <a:gd name="T23" fmla="*/ 7 h 36"/>
                  <a:gd name="T24" fmla="*/ 207 w 278"/>
                  <a:gd name="T25" fmla="*/ 3 h 36"/>
                  <a:gd name="T26" fmla="*/ 201 w 278"/>
                  <a:gd name="T27" fmla="*/ 3 h 36"/>
                  <a:gd name="T28" fmla="*/ 198 w 278"/>
                  <a:gd name="T29" fmla="*/ 4 h 36"/>
                  <a:gd name="T30" fmla="*/ 196 w 278"/>
                  <a:gd name="T31" fmla="*/ 4 h 36"/>
                  <a:gd name="T32" fmla="*/ 166 w 278"/>
                  <a:gd name="T33" fmla="*/ 3 h 36"/>
                  <a:gd name="T34" fmla="*/ 157 w 278"/>
                  <a:gd name="T35" fmla="*/ 4 h 36"/>
                  <a:gd name="T36" fmla="*/ 154 w 278"/>
                  <a:gd name="T37" fmla="*/ 3 h 36"/>
                  <a:gd name="T38" fmla="*/ 132 w 278"/>
                  <a:gd name="T39" fmla="*/ 0 h 36"/>
                  <a:gd name="T40" fmla="*/ 105 w 278"/>
                  <a:gd name="T41" fmla="*/ 0 h 36"/>
                  <a:gd name="T42" fmla="*/ 102 w 278"/>
                  <a:gd name="T43" fmla="*/ 3 h 36"/>
                  <a:gd name="T44" fmla="*/ 96 w 278"/>
                  <a:gd name="T45" fmla="*/ 3 h 36"/>
                  <a:gd name="T46" fmla="*/ 92 w 278"/>
                  <a:gd name="T47" fmla="*/ 4 h 36"/>
                  <a:gd name="T48" fmla="*/ 87 w 278"/>
                  <a:gd name="T49" fmla="*/ 4 h 36"/>
                  <a:gd name="T50" fmla="*/ 85 w 278"/>
                  <a:gd name="T51" fmla="*/ 7 h 36"/>
                  <a:gd name="T52" fmla="*/ 82 w 278"/>
                  <a:gd name="T53" fmla="*/ 9 h 36"/>
                  <a:gd name="T54" fmla="*/ 75 w 278"/>
                  <a:gd name="T55" fmla="*/ 12 h 36"/>
                  <a:gd name="T56" fmla="*/ 73 w 278"/>
                  <a:gd name="T57" fmla="*/ 12 h 36"/>
                  <a:gd name="T58" fmla="*/ 52 w 278"/>
                  <a:gd name="T59" fmla="*/ 18 h 36"/>
                  <a:gd name="T60" fmla="*/ 47 w 278"/>
                  <a:gd name="T61" fmla="*/ 21 h 36"/>
                  <a:gd name="T62" fmla="*/ 43 w 278"/>
                  <a:gd name="T63" fmla="*/ 21 h 36"/>
                  <a:gd name="T64" fmla="*/ 41 w 278"/>
                  <a:gd name="T65" fmla="*/ 22 h 36"/>
                  <a:gd name="T66" fmla="*/ 34 w 278"/>
                  <a:gd name="T67" fmla="*/ 27 h 36"/>
                  <a:gd name="T68" fmla="*/ 32 w 278"/>
                  <a:gd name="T69" fmla="*/ 27 h 36"/>
                  <a:gd name="T70" fmla="*/ 28 w 278"/>
                  <a:gd name="T71" fmla="*/ 28 h 36"/>
                  <a:gd name="T72" fmla="*/ 26 w 278"/>
                  <a:gd name="T73" fmla="*/ 30 h 36"/>
                  <a:gd name="T74" fmla="*/ 25 w 278"/>
                  <a:gd name="T75" fmla="*/ 30 h 36"/>
                  <a:gd name="T76" fmla="*/ 22 w 278"/>
                  <a:gd name="T77" fmla="*/ 31 h 36"/>
                  <a:gd name="T78" fmla="*/ 20 w 278"/>
                  <a:gd name="T79" fmla="*/ 31 h 36"/>
                  <a:gd name="T80" fmla="*/ 13 w 278"/>
                  <a:gd name="T81" fmla="*/ 35 h 36"/>
                  <a:gd name="T82" fmla="*/ 11 w 278"/>
                  <a:gd name="T83" fmla="*/ 35 h 36"/>
                  <a:gd name="T84" fmla="*/ 7 w 278"/>
                  <a:gd name="T85" fmla="*/ 36 h 36"/>
                  <a:gd name="T86" fmla="*/ 3 w 278"/>
                  <a:gd name="T87" fmla="*/ 35 h 36"/>
                  <a:gd name="T88" fmla="*/ 0 w 278"/>
                  <a:gd name="T8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8" h="36">
                    <a:moveTo>
                      <a:pt x="278" y="13"/>
                    </a:moveTo>
                    <a:lnTo>
                      <a:pt x="275" y="13"/>
                    </a:lnTo>
                    <a:lnTo>
                      <a:pt x="275" y="13"/>
                    </a:lnTo>
                    <a:lnTo>
                      <a:pt x="274" y="12"/>
                    </a:lnTo>
                    <a:lnTo>
                      <a:pt x="271" y="12"/>
                    </a:lnTo>
                    <a:lnTo>
                      <a:pt x="257" y="12"/>
                    </a:lnTo>
                    <a:lnTo>
                      <a:pt x="257" y="12"/>
                    </a:lnTo>
                    <a:lnTo>
                      <a:pt x="254" y="10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2" y="10"/>
                    </a:lnTo>
                    <a:lnTo>
                      <a:pt x="248" y="9"/>
                    </a:lnTo>
                    <a:lnTo>
                      <a:pt x="245" y="10"/>
                    </a:lnTo>
                    <a:lnTo>
                      <a:pt x="245" y="10"/>
                    </a:lnTo>
                    <a:lnTo>
                      <a:pt x="243" y="12"/>
                    </a:lnTo>
                    <a:lnTo>
                      <a:pt x="242" y="12"/>
                    </a:lnTo>
                    <a:lnTo>
                      <a:pt x="240" y="12"/>
                    </a:lnTo>
                    <a:lnTo>
                      <a:pt x="240" y="12"/>
                    </a:lnTo>
                    <a:lnTo>
                      <a:pt x="237" y="13"/>
                    </a:lnTo>
                    <a:lnTo>
                      <a:pt x="233" y="13"/>
                    </a:lnTo>
                    <a:lnTo>
                      <a:pt x="224" y="10"/>
                    </a:lnTo>
                    <a:lnTo>
                      <a:pt x="219" y="9"/>
                    </a:lnTo>
                    <a:lnTo>
                      <a:pt x="217" y="7"/>
                    </a:lnTo>
                    <a:lnTo>
                      <a:pt x="214" y="7"/>
                    </a:lnTo>
                    <a:lnTo>
                      <a:pt x="208" y="3"/>
                    </a:lnTo>
                    <a:lnTo>
                      <a:pt x="207" y="3"/>
                    </a:lnTo>
                    <a:lnTo>
                      <a:pt x="202" y="3"/>
                    </a:lnTo>
                    <a:lnTo>
                      <a:pt x="201" y="3"/>
                    </a:lnTo>
                    <a:lnTo>
                      <a:pt x="199" y="4"/>
                    </a:lnTo>
                    <a:lnTo>
                      <a:pt x="198" y="4"/>
                    </a:lnTo>
                    <a:lnTo>
                      <a:pt x="198" y="4"/>
                    </a:lnTo>
                    <a:lnTo>
                      <a:pt x="196" y="4"/>
                    </a:lnTo>
                    <a:lnTo>
                      <a:pt x="172" y="3"/>
                    </a:lnTo>
                    <a:lnTo>
                      <a:pt x="166" y="3"/>
                    </a:lnTo>
                    <a:lnTo>
                      <a:pt x="164" y="3"/>
                    </a:lnTo>
                    <a:lnTo>
                      <a:pt x="157" y="4"/>
                    </a:lnTo>
                    <a:lnTo>
                      <a:pt x="157" y="4"/>
                    </a:lnTo>
                    <a:lnTo>
                      <a:pt x="154" y="3"/>
                    </a:lnTo>
                    <a:lnTo>
                      <a:pt x="140" y="3"/>
                    </a:lnTo>
                    <a:lnTo>
                      <a:pt x="132" y="0"/>
                    </a:lnTo>
                    <a:lnTo>
                      <a:pt x="108" y="0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02" y="3"/>
                    </a:lnTo>
                    <a:lnTo>
                      <a:pt x="98" y="3"/>
                    </a:lnTo>
                    <a:lnTo>
                      <a:pt x="96" y="3"/>
                    </a:lnTo>
                    <a:lnTo>
                      <a:pt x="92" y="4"/>
                    </a:lnTo>
                    <a:lnTo>
                      <a:pt x="92" y="4"/>
                    </a:lnTo>
                    <a:lnTo>
                      <a:pt x="90" y="3"/>
                    </a:lnTo>
                    <a:lnTo>
                      <a:pt x="87" y="4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4" y="9"/>
                    </a:lnTo>
                    <a:lnTo>
                      <a:pt x="82" y="9"/>
                    </a:lnTo>
                    <a:lnTo>
                      <a:pt x="78" y="10"/>
                    </a:lnTo>
                    <a:lnTo>
                      <a:pt x="75" y="12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0" y="13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47" y="21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1" y="22"/>
                    </a:lnTo>
                    <a:lnTo>
                      <a:pt x="41" y="22"/>
                    </a:lnTo>
                    <a:lnTo>
                      <a:pt x="35" y="25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2" y="27"/>
                    </a:lnTo>
                    <a:lnTo>
                      <a:pt x="29" y="27"/>
                    </a:lnTo>
                    <a:lnTo>
                      <a:pt x="28" y="28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3" y="30"/>
                    </a:lnTo>
                    <a:lnTo>
                      <a:pt x="22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8" y="35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3" y="35"/>
                    </a:lnTo>
                    <a:lnTo>
                      <a:pt x="2" y="36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9" name="Freeform 266">
                <a:extLst>
                  <a:ext uri="{FF2B5EF4-FFF2-40B4-BE49-F238E27FC236}">
                    <a16:creationId xmlns:a16="http://schemas.microsoft.com/office/drawing/2014/main" id="{6B4320C4-3A97-2148-4824-C5123956E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4034"/>
                <a:ext cx="41" cy="125"/>
              </a:xfrm>
              <a:custGeom>
                <a:avLst/>
                <a:gdLst>
                  <a:gd name="T0" fmla="*/ 76 w 82"/>
                  <a:gd name="T1" fmla="*/ 243 h 251"/>
                  <a:gd name="T2" fmla="*/ 73 w 82"/>
                  <a:gd name="T3" fmla="*/ 231 h 251"/>
                  <a:gd name="T4" fmla="*/ 70 w 82"/>
                  <a:gd name="T5" fmla="*/ 226 h 251"/>
                  <a:gd name="T6" fmla="*/ 67 w 82"/>
                  <a:gd name="T7" fmla="*/ 223 h 251"/>
                  <a:gd name="T8" fmla="*/ 65 w 82"/>
                  <a:gd name="T9" fmla="*/ 216 h 251"/>
                  <a:gd name="T10" fmla="*/ 62 w 82"/>
                  <a:gd name="T11" fmla="*/ 210 h 251"/>
                  <a:gd name="T12" fmla="*/ 62 w 82"/>
                  <a:gd name="T13" fmla="*/ 205 h 251"/>
                  <a:gd name="T14" fmla="*/ 61 w 82"/>
                  <a:gd name="T15" fmla="*/ 199 h 251"/>
                  <a:gd name="T16" fmla="*/ 58 w 82"/>
                  <a:gd name="T17" fmla="*/ 196 h 251"/>
                  <a:gd name="T18" fmla="*/ 53 w 82"/>
                  <a:gd name="T19" fmla="*/ 195 h 251"/>
                  <a:gd name="T20" fmla="*/ 53 w 82"/>
                  <a:gd name="T21" fmla="*/ 188 h 251"/>
                  <a:gd name="T22" fmla="*/ 58 w 82"/>
                  <a:gd name="T23" fmla="*/ 184 h 251"/>
                  <a:gd name="T24" fmla="*/ 56 w 82"/>
                  <a:gd name="T25" fmla="*/ 178 h 251"/>
                  <a:gd name="T26" fmla="*/ 61 w 82"/>
                  <a:gd name="T27" fmla="*/ 176 h 251"/>
                  <a:gd name="T28" fmla="*/ 62 w 82"/>
                  <a:gd name="T29" fmla="*/ 163 h 251"/>
                  <a:gd name="T30" fmla="*/ 64 w 82"/>
                  <a:gd name="T31" fmla="*/ 158 h 251"/>
                  <a:gd name="T32" fmla="*/ 64 w 82"/>
                  <a:gd name="T33" fmla="*/ 144 h 251"/>
                  <a:gd name="T34" fmla="*/ 64 w 82"/>
                  <a:gd name="T35" fmla="*/ 135 h 251"/>
                  <a:gd name="T36" fmla="*/ 64 w 82"/>
                  <a:gd name="T37" fmla="*/ 132 h 251"/>
                  <a:gd name="T38" fmla="*/ 64 w 82"/>
                  <a:gd name="T39" fmla="*/ 128 h 251"/>
                  <a:gd name="T40" fmla="*/ 61 w 82"/>
                  <a:gd name="T41" fmla="*/ 122 h 251"/>
                  <a:gd name="T42" fmla="*/ 62 w 82"/>
                  <a:gd name="T43" fmla="*/ 114 h 251"/>
                  <a:gd name="T44" fmla="*/ 64 w 82"/>
                  <a:gd name="T45" fmla="*/ 105 h 251"/>
                  <a:gd name="T46" fmla="*/ 61 w 82"/>
                  <a:gd name="T47" fmla="*/ 100 h 251"/>
                  <a:gd name="T48" fmla="*/ 58 w 82"/>
                  <a:gd name="T49" fmla="*/ 96 h 251"/>
                  <a:gd name="T50" fmla="*/ 56 w 82"/>
                  <a:gd name="T51" fmla="*/ 93 h 251"/>
                  <a:gd name="T52" fmla="*/ 53 w 82"/>
                  <a:gd name="T53" fmla="*/ 88 h 251"/>
                  <a:gd name="T54" fmla="*/ 45 w 82"/>
                  <a:gd name="T55" fmla="*/ 85 h 251"/>
                  <a:gd name="T56" fmla="*/ 36 w 82"/>
                  <a:gd name="T57" fmla="*/ 82 h 251"/>
                  <a:gd name="T58" fmla="*/ 36 w 82"/>
                  <a:gd name="T59" fmla="*/ 79 h 251"/>
                  <a:gd name="T60" fmla="*/ 35 w 82"/>
                  <a:gd name="T61" fmla="*/ 75 h 251"/>
                  <a:gd name="T62" fmla="*/ 33 w 82"/>
                  <a:gd name="T63" fmla="*/ 71 h 251"/>
                  <a:gd name="T64" fmla="*/ 33 w 82"/>
                  <a:gd name="T65" fmla="*/ 65 h 251"/>
                  <a:gd name="T66" fmla="*/ 35 w 82"/>
                  <a:gd name="T67" fmla="*/ 58 h 251"/>
                  <a:gd name="T68" fmla="*/ 33 w 82"/>
                  <a:gd name="T69" fmla="*/ 55 h 251"/>
                  <a:gd name="T70" fmla="*/ 33 w 82"/>
                  <a:gd name="T71" fmla="*/ 50 h 251"/>
                  <a:gd name="T72" fmla="*/ 33 w 82"/>
                  <a:gd name="T73" fmla="*/ 49 h 251"/>
                  <a:gd name="T74" fmla="*/ 32 w 82"/>
                  <a:gd name="T75" fmla="*/ 43 h 251"/>
                  <a:gd name="T76" fmla="*/ 27 w 82"/>
                  <a:gd name="T77" fmla="*/ 37 h 251"/>
                  <a:gd name="T78" fmla="*/ 23 w 82"/>
                  <a:gd name="T79" fmla="*/ 37 h 251"/>
                  <a:gd name="T80" fmla="*/ 18 w 82"/>
                  <a:gd name="T81" fmla="*/ 33 h 251"/>
                  <a:gd name="T82" fmla="*/ 15 w 82"/>
                  <a:gd name="T83" fmla="*/ 27 h 251"/>
                  <a:gd name="T84" fmla="*/ 12 w 82"/>
                  <a:gd name="T85" fmla="*/ 24 h 251"/>
                  <a:gd name="T86" fmla="*/ 11 w 82"/>
                  <a:gd name="T87" fmla="*/ 20 h 251"/>
                  <a:gd name="T88" fmla="*/ 8 w 82"/>
                  <a:gd name="T89" fmla="*/ 17 h 251"/>
                  <a:gd name="T90" fmla="*/ 6 w 82"/>
                  <a:gd name="T91" fmla="*/ 15 h 251"/>
                  <a:gd name="T92" fmla="*/ 1 w 82"/>
                  <a:gd name="T93" fmla="*/ 9 h 251"/>
                  <a:gd name="T94" fmla="*/ 0 w 82"/>
                  <a:gd name="T95" fmla="*/ 6 h 251"/>
                  <a:gd name="T96" fmla="*/ 1 w 82"/>
                  <a:gd name="T97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2" h="251">
                    <a:moveTo>
                      <a:pt x="82" y="251"/>
                    </a:moveTo>
                    <a:lnTo>
                      <a:pt x="79" y="249"/>
                    </a:lnTo>
                    <a:lnTo>
                      <a:pt x="76" y="246"/>
                    </a:lnTo>
                    <a:lnTo>
                      <a:pt x="76" y="243"/>
                    </a:lnTo>
                    <a:lnTo>
                      <a:pt x="74" y="242"/>
                    </a:lnTo>
                    <a:lnTo>
                      <a:pt x="74" y="234"/>
                    </a:lnTo>
                    <a:lnTo>
                      <a:pt x="73" y="231"/>
                    </a:lnTo>
                    <a:lnTo>
                      <a:pt x="73" y="231"/>
                    </a:lnTo>
                    <a:lnTo>
                      <a:pt x="73" y="230"/>
                    </a:lnTo>
                    <a:lnTo>
                      <a:pt x="71" y="228"/>
                    </a:lnTo>
                    <a:lnTo>
                      <a:pt x="70" y="228"/>
                    </a:lnTo>
                    <a:lnTo>
                      <a:pt x="70" y="226"/>
                    </a:lnTo>
                    <a:lnTo>
                      <a:pt x="68" y="225"/>
                    </a:lnTo>
                    <a:lnTo>
                      <a:pt x="68" y="225"/>
                    </a:lnTo>
                    <a:lnTo>
                      <a:pt x="67" y="223"/>
                    </a:lnTo>
                    <a:lnTo>
                      <a:pt x="67" y="223"/>
                    </a:lnTo>
                    <a:lnTo>
                      <a:pt x="67" y="219"/>
                    </a:lnTo>
                    <a:lnTo>
                      <a:pt x="65" y="219"/>
                    </a:lnTo>
                    <a:lnTo>
                      <a:pt x="65" y="216"/>
                    </a:lnTo>
                    <a:lnTo>
                      <a:pt x="65" y="216"/>
                    </a:lnTo>
                    <a:lnTo>
                      <a:pt x="64" y="213"/>
                    </a:lnTo>
                    <a:lnTo>
                      <a:pt x="64" y="211"/>
                    </a:lnTo>
                    <a:lnTo>
                      <a:pt x="62" y="210"/>
                    </a:lnTo>
                    <a:lnTo>
                      <a:pt x="62" y="210"/>
                    </a:lnTo>
                    <a:lnTo>
                      <a:pt x="62" y="208"/>
                    </a:lnTo>
                    <a:lnTo>
                      <a:pt x="62" y="207"/>
                    </a:lnTo>
                    <a:lnTo>
                      <a:pt x="64" y="207"/>
                    </a:lnTo>
                    <a:lnTo>
                      <a:pt x="62" y="205"/>
                    </a:lnTo>
                    <a:lnTo>
                      <a:pt x="62" y="204"/>
                    </a:lnTo>
                    <a:lnTo>
                      <a:pt x="61" y="202"/>
                    </a:lnTo>
                    <a:lnTo>
                      <a:pt x="61" y="201"/>
                    </a:lnTo>
                    <a:lnTo>
                      <a:pt x="61" y="199"/>
                    </a:lnTo>
                    <a:lnTo>
                      <a:pt x="61" y="199"/>
                    </a:lnTo>
                    <a:lnTo>
                      <a:pt x="59" y="198"/>
                    </a:lnTo>
                    <a:lnTo>
                      <a:pt x="58" y="198"/>
                    </a:lnTo>
                    <a:lnTo>
                      <a:pt x="58" y="196"/>
                    </a:lnTo>
                    <a:lnTo>
                      <a:pt x="56" y="196"/>
                    </a:lnTo>
                    <a:lnTo>
                      <a:pt x="55" y="195"/>
                    </a:lnTo>
                    <a:lnTo>
                      <a:pt x="53" y="195"/>
                    </a:lnTo>
                    <a:lnTo>
                      <a:pt x="53" y="195"/>
                    </a:lnTo>
                    <a:lnTo>
                      <a:pt x="53" y="192"/>
                    </a:lnTo>
                    <a:lnTo>
                      <a:pt x="52" y="190"/>
                    </a:lnTo>
                    <a:lnTo>
                      <a:pt x="52" y="188"/>
                    </a:lnTo>
                    <a:lnTo>
                      <a:pt x="53" y="188"/>
                    </a:lnTo>
                    <a:lnTo>
                      <a:pt x="53" y="188"/>
                    </a:lnTo>
                    <a:lnTo>
                      <a:pt x="53" y="187"/>
                    </a:lnTo>
                    <a:lnTo>
                      <a:pt x="56" y="185"/>
                    </a:lnTo>
                    <a:lnTo>
                      <a:pt x="58" y="184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6" y="179"/>
                    </a:lnTo>
                    <a:lnTo>
                      <a:pt x="56" y="178"/>
                    </a:lnTo>
                    <a:lnTo>
                      <a:pt x="58" y="178"/>
                    </a:lnTo>
                    <a:lnTo>
                      <a:pt x="58" y="178"/>
                    </a:lnTo>
                    <a:lnTo>
                      <a:pt x="59" y="178"/>
                    </a:lnTo>
                    <a:lnTo>
                      <a:pt x="61" y="176"/>
                    </a:lnTo>
                    <a:lnTo>
                      <a:pt x="61" y="173"/>
                    </a:lnTo>
                    <a:lnTo>
                      <a:pt x="61" y="170"/>
                    </a:lnTo>
                    <a:lnTo>
                      <a:pt x="61" y="164"/>
                    </a:lnTo>
                    <a:lnTo>
                      <a:pt x="62" y="163"/>
                    </a:lnTo>
                    <a:lnTo>
                      <a:pt x="62" y="161"/>
                    </a:lnTo>
                    <a:lnTo>
                      <a:pt x="62" y="161"/>
                    </a:lnTo>
                    <a:lnTo>
                      <a:pt x="62" y="160"/>
                    </a:lnTo>
                    <a:lnTo>
                      <a:pt x="64" y="158"/>
                    </a:lnTo>
                    <a:lnTo>
                      <a:pt x="64" y="154"/>
                    </a:lnTo>
                    <a:lnTo>
                      <a:pt x="65" y="152"/>
                    </a:lnTo>
                    <a:lnTo>
                      <a:pt x="65" y="149"/>
                    </a:lnTo>
                    <a:lnTo>
                      <a:pt x="64" y="144"/>
                    </a:lnTo>
                    <a:lnTo>
                      <a:pt x="64" y="140"/>
                    </a:lnTo>
                    <a:lnTo>
                      <a:pt x="64" y="137"/>
                    </a:lnTo>
                    <a:lnTo>
                      <a:pt x="64" y="137"/>
                    </a:lnTo>
                    <a:lnTo>
                      <a:pt x="64" y="135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2"/>
                    </a:lnTo>
                    <a:lnTo>
                      <a:pt x="64" y="132"/>
                    </a:lnTo>
                    <a:lnTo>
                      <a:pt x="64" y="131"/>
                    </a:lnTo>
                    <a:lnTo>
                      <a:pt x="64" y="128"/>
                    </a:lnTo>
                    <a:lnTo>
                      <a:pt x="64" y="128"/>
                    </a:lnTo>
                    <a:lnTo>
                      <a:pt x="64" y="128"/>
                    </a:lnTo>
                    <a:lnTo>
                      <a:pt x="64" y="126"/>
                    </a:lnTo>
                    <a:lnTo>
                      <a:pt x="62" y="123"/>
                    </a:lnTo>
                    <a:lnTo>
                      <a:pt x="61" y="122"/>
                    </a:lnTo>
                    <a:lnTo>
                      <a:pt x="61" y="119"/>
                    </a:lnTo>
                    <a:lnTo>
                      <a:pt x="61" y="119"/>
                    </a:lnTo>
                    <a:lnTo>
                      <a:pt x="62" y="117"/>
                    </a:lnTo>
                    <a:lnTo>
                      <a:pt x="62" y="114"/>
                    </a:lnTo>
                    <a:lnTo>
                      <a:pt x="62" y="114"/>
                    </a:lnTo>
                    <a:lnTo>
                      <a:pt x="62" y="113"/>
                    </a:lnTo>
                    <a:lnTo>
                      <a:pt x="64" y="111"/>
                    </a:lnTo>
                    <a:lnTo>
                      <a:pt x="64" y="105"/>
                    </a:lnTo>
                    <a:lnTo>
                      <a:pt x="62" y="102"/>
                    </a:lnTo>
                    <a:lnTo>
                      <a:pt x="61" y="102"/>
                    </a:lnTo>
                    <a:lnTo>
                      <a:pt x="61" y="102"/>
                    </a:lnTo>
                    <a:lnTo>
                      <a:pt x="61" y="100"/>
                    </a:lnTo>
                    <a:lnTo>
                      <a:pt x="61" y="100"/>
                    </a:lnTo>
                    <a:lnTo>
                      <a:pt x="59" y="99"/>
                    </a:lnTo>
                    <a:lnTo>
                      <a:pt x="58" y="97"/>
                    </a:lnTo>
                    <a:lnTo>
                      <a:pt x="58" y="96"/>
                    </a:lnTo>
                    <a:lnTo>
                      <a:pt x="56" y="94"/>
                    </a:lnTo>
                    <a:lnTo>
                      <a:pt x="55" y="94"/>
                    </a:lnTo>
                    <a:lnTo>
                      <a:pt x="55" y="94"/>
                    </a:lnTo>
                    <a:lnTo>
                      <a:pt x="56" y="93"/>
                    </a:lnTo>
                    <a:lnTo>
                      <a:pt x="56" y="91"/>
                    </a:lnTo>
                    <a:lnTo>
                      <a:pt x="53" y="90"/>
                    </a:lnTo>
                    <a:lnTo>
                      <a:pt x="53" y="88"/>
                    </a:lnTo>
                    <a:lnTo>
                      <a:pt x="53" y="88"/>
                    </a:lnTo>
                    <a:lnTo>
                      <a:pt x="48" y="88"/>
                    </a:lnTo>
                    <a:lnTo>
                      <a:pt x="45" y="87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2" y="84"/>
                    </a:lnTo>
                    <a:lnTo>
                      <a:pt x="39" y="84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6" y="81"/>
                    </a:lnTo>
                    <a:lnTo>
                      <a:pt x="36" y="79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6"/>
                    </a:lnTo>
                    <a:lnTo>
                      <a:pt x="35" y="75"/>
                    </a:lnTo>
                    <a:lnTo>
                      <a:pt x="33" y="75"/>
                    </a:lnTo>
                    <a:lnTo>
                      <a:pt x="33" y="75"/>
                    </a:lnTo>
                    <a:lnTo>
                      <a:pt x="33" y="73"/>
                    </a:lnTo>
                    <a:lnTo>
                      <a:pt x="33" y="71"/>
                    </a:lnTo>
                    <a:lnTo>
                      <a:pt x="33" y="70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3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5" y="61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3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3" y="44"/>
                    </a:lnTo>
                    <a:lnTo>
                      <a:pt x="32" y="43"/>
                    </a:lnTo>
                    <a:lnTo>
                      <a:pt x="29" y="43"/>
                    </a:lnTo>
                    <a:lnTo>
                      <a:pt x="27" y="43"/>
                    </a:lnTo>
                    <a:lnTo>
                      <a:pt x="27" y="40"/>
                    </a:lnTo>
                    <a:lnTo>
                      <a:pt x="27" y="37"/>
                    </a:lnTo>
                    <a:lnTo>
                      <a:pt x="26" y="37"/>
                    </a:lnTo>
                    <a:lnTo>
                      <a:pt x="24" y="35"/>
                    </a:lnTo>
                    <a:lnTo>
                      <a:pt x="23" y="35"/>
                    </a:lnTo>
                    <a:lnTo>
                      <a:pt x="23" y="37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0" y="35"/>
                    </a:lnTo>
                    <a:lnTo>
                      <a:pt x="18" y="33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5" y="27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4" y="26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8" y="17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1" y="0"/>
                    </a:lnTo>
                    <a:lnTo>
                      <a:pt x="82" y="2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0" name="Freeform 267">
                <a:extLst>
                  <a:ext uri="{FF2B5EF4-FFF2-40B4-BE49-F238E27FC236}">
                    <a16:creationId xmlns:a16="http://schemas.microsoft.com/office/drawing/2014/main" id="{0C5E44B9-DEB8-AB38-E182-5E6B06D89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4034"/>
                <a:ext cx="41" cy="125"/>
              </a:xfrm>
              <a:custGeom>
                <a:avLst/>
                <a:gdLst>
                  <a:gd name="T0" fmla="*/ 76 w 82"/>
                  <a:gd name="T1" fmla="*/ 243 h 251"/>
                  <a:gd name="T2" fmla="*/ 73 w 82"/>
                  <a:gd name="T3" fmla="*/ 231 h 251"/>
                  <a:gd name="T4" fmla="*/ 70 w 82"/>
                  <a:gd name="T5" fmla="*/ 226 h 251"/>
                  <a:gd name="T6" fmla="*/ 67 w 82"/>
                  <a:gd name="T7" fmla="*/ 223 h 251"/>
                  <a:gd name="T8" fmla="*/ 65 w 82"/>
                  <a:gd name="T9" fmla="*/ 216 h 251"/>
                  <a:gd name="T10" fmla="*/ 62 w 82"/>
                  <a:gd name="T11" fmla="*/ 210 h 251"/>
                  <a:gd name="T12" fmla="*/ 62 w 82"/>
                  <a:gd name="T13" fmla="*/ 205 h 251"/>
                  <a:gd name="T14" fmla="*/ 61 w 82"/>
                  <a:gd name="T15" fmla="*/ 199 h 251"/>
                  <a:gd name="T16" fmla="*/ 58 w 82"/>
                  <a:gd name="T17" fmla="*/ 196 h 251"/>
                  <a:gd name="T18" fmla="*/ 53 w 82"/>
                  <a:gd name="T19" fmla="*/ 195 h 251"/>
                  <a:gd name="T20" fmla="*/ 53 w 82"/>
                  <a:gd name="T21" fmla="*/ 188 h 251"/>
                  <a:gd name="T22" fmla="*/ 58 w 82"/>
                  <a:gd name="T23" fmla="*/ 184 h 251"/>
                  <a:gd name="T24" fmla="*/ 56 w 82"/>
                  <a:gd name="T25" fmla="*/ 178 h 251"/>
                  <a:gd name="T26" fmla="*/ 61 w 82"/>
                  <a:gd name="T27" fmla="*/ 176 h 251"/>
                  <a:gd name="T28" fmla="*/ 62 w 82"/>
                  <a:gd name="T29" fmla="*/ 163 h 251"/>
                  <a:gd name="T30" fmla="*/ 64 w 82"/>
                  <a:gd name="T31" fmla="*/ 158 h 251"/>
                  <a:gd name="T32" fmla="*/ 64 w 82"/>
                  <a:gd name="T33" fmla="*/ 144 h 251"/>
                  <a:gd name="T34" fmla="*/ 64 w 82"/>
                  <a:gd name="T35" fmla="*/ 135 h 251"/>
                  <a:gd name="T36" fmla="*/ 64 w 82"/>
                  <a:gd name="T37" fmla="*/ 132 h 251"/>
                  <a:gd name="T38" fmla="*/ 64 w 82"/>
                  <a:gd name="T39" fmla="*/ 128 h 251"/>
                  <a:gd name="T40" fmla="*/ 61 w 82"/>
                  <a:gd name="T41" fmla="*/ 122 h 251"/>
                  <a:gd name="T42" fmla="*/ 62 w 82"/>
                  <a:gd name="T43" fmla="*/ 114 h 251"/>
                  <a:gd name="T44" fmla="*/ 64 w 82"/>
                  <a:gd name="T45" fmla="*/ 105 h 251"/>
                  <a:gd name="T46" fmla="*/ 61 w 82"/>
                  <a:gd name="T47" fmla="*/ 100 h 251"/>
                  <a:gd name="T48" fmla="*/ 58 w 82"/>
                  <a:gd name="T49" fmla="*/ 96 h 251"/>
                  <a:gd name="T50" fmla="*/ 56 w 82"/>
                  <a:gd name="T51" fmla="*/ 93 h 251"/>
                  <a:gd name="T52" fmla="*/ 53 w 82"/>
                  <a:gd name="T53" fmla="*/ 88 h 251"/>
                  <a:gd name="T54" fmla="*/ 45 w 82"/>
                  <a:gd name="T55" fmla="*/ 85 h 251"/>
                  <a:gd name="T56" fmla="*/ 36 w 82"/>
                  <a:gd name="T57" fmla="*/ 82 h 251"/>
                  <a:gd name="T58" fmla="*/ 36 w 82"/>
                  <a:gd name="T59" fmla="*/ 79 h 251"/>
                  <a:gd name="T60" fmla="*/ 35 w 82"/>
                  <a:gd name="T61" fmla="*/ 75 h 251"/>
                  <a:gd name="T62" fmla="*/ 33 w 82"/>
                  <a:gd name="T63" fmla="*/ 71 h 251"/>
                  <a:gd name="T64" fmla="*/ 33 w 82"/>
                  <a:gd name="T65" fmla="*/ 65 h 251"/>
                  <a:gd name="T66" fmla="*/ 35 w 82"/>
                  <a:gd name="T67" fmla="*/ 58 h 251"/>
                  <a:gd name="T68" fmla="*/ 33 w 82"/>
                  <a:gd name="T69" fmla="*/ 55 h 251"/>
                  <a:gd name="T70" fmla="*/ 33 w 82"/>
                  <a:gd name="T71" fmla="*/ 50 h 251"/>
                  <a:gd name="T72" fmla="*/ 33 w 82"/>
                  <a:gd name="T73" fmla="*/ 49 h 251"/>
                  <a:gd name="T74" fmla="*/ 32 w 82"/>
                  <a:gd name="T75" fmla="*/ 43 h 251"/>
                  <a:gd name="T76" fmla="*/ 27 w 82"/>
                  <a:gd name="T77" fmla="*/ 37 h 251"/>
                  <a:gd name="T78" fmla="*/ 23 w 82"/>
                  <a:gd name="T79" fmla="*/ 37 h 251"/>
                  <a:gd name="T80" fmla="*/ 18 w 82"/>
                  <a:gd name="T81" fmla="*/ 33 h 251"/>
                  <a:gd name="T82" fmla="*/ 15 w 82"/>
                  <a:gd name="T83" fmla="*/ 27 h 251"/>
                  <a:gd name="T84" fmla="*/ 12 w 82"/>
                  <a:gd name="T85" fmla="*/ 24 h 251"/>
                  <a:gd name="T86" fmla="*/ 11 w 82"/>
                  <a:gd name="T87" fmla="*/ 20 h 251"/>
                  <a:gd name="T88" fmla="*/ 8 w 82"/>
                  <a:gd name="T89" fmla="*/ 17 h 251"/>
                  <a:gd name="T90" fmla="*/ 6 w 82"/>
                  <a:gd name="T91" fmla="*/ 15 h 251"/>
                  <a:gd name="T92" fmla="*/ 1 w 82"/>
                  <a:gd name="T93" fmla="*/ 9 h 251"/>
                  <a:gd name="T94" fmla="*/ 0 w 82"/>
                  <a:gd name="T95" fmla="*/ 6 h 251"/>
                  <a:gd name="T96" fmla="*/ 1 w 82"/>
                  <a:gd name="T97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2" h="251">
                    <a:moveTo>
                      <a:pt x="82" y="251"/>
                    </a:moveTo>
                    <a:lnTo>
                      <a:pt x="79" y="249"/>
                    </a:lnTo>
                    <a:lnTo>
                      <a:pt x="76" y="246"/>
                    </a:lnTo>
                    <a:lnTo>
                      <a:pt x="76" y="243"/>
                    </a:lnTo>
                    <a:lnTo>
                      <a:pt x="74" y="242"/>
                    </a:lnTo>
                    <a:lnTo>
                      <a:pt x="74" y="234"/>
                    </a:lnTo>
                    <a:lnTo>
                      <a:pt x="73" y="231"/>
                    </a:lnTo>
                    <a:lnTo>
                      <a:pt x="73" y="231"/>
                    </a:lnTo>
                    <a:lnTo>
                      <a:pt x="73" y="230"/>
                    </a:lnTo>
                    <a:lnTo>
                      <a:pt x="71" y="228"/>
                    </a:lnTo>
                    <a:lnTo>
                      <a:pt x="70" y="228"/>
                    </a:lnTo>
                    <a:lnTo>
                      <a:pt x="70" y="226"/>
                    </a:lnTo>
                    <a:lnTo>
                      <a:pt x="68" y="225"/>
                    </a:lnTo>
                    <a:lnTo>
                      <a:pt x="68" y="225"/>
                    </a:lnTo>
                    <a:lnTo>
                      <a:pt x="67" y="223"/>
                    </a:lnTo>
                    <a:lnTo>
                      <a:pt x="67" y="223"/>
                    </a:lnTo>
                    <a:lnTo>
                      <a:pt x="67" y="219"/>
                    </a:lnTo>
                    <a:lnTo>
                      <a:pt x="65" y="219"/>
                    </a:lnTo>
                    <a:lnTo>
                      <a:pt x="65" y="216"/>
                    </a:lnTo>
                    <a:lnTo>
                      <a:pt x="65" y="216"/>
                    </a:lnTo>
                    <a:lnTo>
                      <a:pt x="64" y="213"/>
                    </a:lnTo>
                    <a:lnTo>
                      <a:pt x="64" y="211"/>
                    </a:lnTo>
                    <a:lnTo>
                      <a:pt x="62" y="210"/>
                    </a:lnTo>
                    <a:lnTo>
                      <a:pt x="62" y="210"/>
                    </a:lnTo>
                    <a:lnTo>
                      <a:pt x="62" y="208"/>
                    </a:lnTo>
                    <a:lnTo>
                      <a:pt x="62" y="207"/>
                    </a:lnTo>
                    <a:lnTo>
                      <a:pt x="64" y="207"/>
                    </a:lnTo>
                    <a:lnTo>
                      <a:pt x="62" y="205"/>
                    </a:lnTo>
                    <a:lnTo>
                      <a:pt x="62" y="204"/>
                    </a:lnTo>
                    <a:lnTo>
                      <a:pt x="61" y="202"/>
                    </a:lnTo>
                    <a:lnTo>
                      <a:pt x="61" y="201"/>
                    </a:lnTo>
                    <a:lnTo>
                      <a:pt x="61" y="199"/>
                    </a:lnTo>
                    <a:lnTo>
                      <a:pt x="61" y="199"/>
                    </a:lnTo>
                    <a:lnTo>
                      <a:pt x="59" y="198"/>
                    </a:lnTo>
                    <a:lnTo>
                      <a:pt x="58" y="198"/>
                    </a:lnTo>
                    <a:lnTo>
                      <a:pt x="58" y="196"/>
                    </a:lnTo>
                    <a:lnTo>
                      <a:pt x="56" y="196"/>
                    </a:lnTo>
                    <a:lnTo>
                      <a:pt x="55" y="195"/>
                    </a:lnTo>
                    <a:lnTo>
                      <a:pt x="53" y="195"/>
                    </a:lnTo>
                    <a:lnTo>
                      <a:pt x="53" y="195"/>
                    </a:lnTo>
                    <a:lnTo>
                      <a:pt x="53" y="192"/>
                    </a:lnTo>
                    <a:lnTo>
                      <a:pt x="52" y="190"/>
                    </a:lnTo>
                    <a:lnTo>
                      <a:pt x="52" y="188"/>
                    </a:lnTo>
                    <a:lnTo>
                      <a:pt x="53" y="188"/>
                    </a:lnTo>
                    <a:lnTo>
                      <a:pt x="53" y="188"/>
                    </a:lnTo>
                    <a:lnTo>
                      <a:pt x="53" y="187"/>
                    </a:lnTo>
                    <a:lnTo>
                      <a:pt x="56" y="185"/>
                    </a:lnTo>
                    <a:lnTo>
                      <a:pt x="58" y="184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6" y="179"/>
                    </a:lnTo>
                    <a:lnTo>
                      <a:pt x="56" y="178"/>
                    </a:lnTo>
                    <a:lnTo>
                      <a:pt x="58" y="178"/>
                    </a:lnTo>
                    <a:lnTo>
                      <a:pt x="58" y="178"/>
                    </a:lnTo>
                    <a:lnTo>
                      <a:pt x="59" y="178"/>
                    </a:lnTo>
                    <a:lnTo>
                      <a:pt x="61" y="176"/>
                    </a:lnTo>
                    <a:lnTo>
                      <a:pt x="61" y="173"/>
                    </a:lnTo>
                    <a:lnTo>
                      <a:pt x="61" y="170"/>
                    </a:lnTo>
                    <a:lnTo>
                      <a:pt x="61" y="164"/>
                    </a:lnTo>
                    <a:lnTo>
                      <a:pt x="62" y="163"/>
                    </a:lnTo>
                    <a:lnTo>
                      <a:pt x="62" y="161"/>
                    </a:lnTo>
                    <a:lnTo>
                      <a:pt x="62" y="161"/>
                    </a:lnTo>
                    <a:lnTo>
                      <a:pt x="62" y="160"/>
                    </a:lnTo>
                    <a:lnTo>
                      <a:pt x="64" y="158"/>
                    </a:lnTo>
                    <a:lnTo>
                      <a:pt x="64" y="154"/>
                    </a:lnTo>
                    <a:lnTo>
                      <a:pt x="65" y="152"/>
                    </a:lnTo>
                    <a:lnTo>
                      <a:pt x="65" y="149"/>
                    </a:lnTo>
                    <a:lnTo>
                      <a:pt x="64" y="144"/>
                    </a:lnTo>
                    <a:lnTo>
                      <a:pt x="64" y="140"/>
                    </a:lnTo>
                    <a:lnTo>
                      <a:pt x="64" y="137"/>
                    </a:lnTo>
                    <a:lnTo>
                      <a:pt x="64" y="137"/>
                    </a:lnTo>
                    <a:lnTo>
                      <a:pt x="64" y="135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2"/>
                    </a:lnTo>
                    <a:lnTo>
                      <a:pt x="64" y="132"/>
                    </a:lnTo>
                    <a:lnTo>
                      <a:pt x="64" y="131"/>
                    </a:lnTo>
                    <a:lnTo>
                      <a:pt x="64" y="128"/>
                    </a:lnTo>
                    <a:lnTo>
                      <a:pt x="64" y="128"/>
                    </a:lnTo>
                    <a:lnTo>
                      <a:pt x="64" y="128"/>
                    </a:lnTo>
                    <a:lnTo>
                      <a:pt x="64" y="126"/>
                    </a:lnTo>
                    <a:lnTo>
                      <a:pt x="62" y="123"/>
                    </a:lnTo>
                    <a:lnTo>
                      <a:pt x="61" y="122"/>
                    </a:lnTo>
                    <a:lnTo>
                      <a:pt x="61" y="119"/>
                    </a:lnTo>
                    <a:lnTo>
                      <a:pt x="61" y="119"/>
                    </a:lnTo>
                    <a:lnTo>
                      <a:pt x="62" y="117"/>
                    </a:lnTo>
                    <a:lnTo>
                      <a:pt x="62" y="114"/>
                    </a:lnTo>
                    <a:lnTo>
                      <a:pt x="62" y="114"/>
                    </a:lnTo>
                    <a:lnTo>
                      <a:pt x="62" y="113"/>
                    </a:lnTo>
                    <a:lnTo>
                      <a:pt x="64" y="111"/>
                    </a:lnTo>
                    <a:lnTo>
                      <a:pt x="64" y="105"/>
                    </a:lnTo>
                    <a:lnTo>
                      <a:pt x="62" y="102"/>
                    </a:lnTo>
                    <a:lnTo>
                      <a:pt x="61" y="102"/>
                    </a:lnTo>
                    <a:lnTo>
                      <a:pt x="61" y="102"/>
                    </a:lnTo>
                    <a:lnTo>
                      <a:pt x="61" y="100"/>
                    </a:lnTo>
                    <a:lnTo>
                      <a:pt x="61" y="100"/>
                    </a:lnTo>
                    <a:lnTo>
                      <a:pt x="59" y="99"/>
                    </a:lnTo>
                    <a:lnTo>
                      <a:pt x="58" y="97"/>
                    </a:lnTo>
                    <a:lnTo>
                      <a:pt x="58" y="96"/>
                    </a:lnTo>
                    <a:lnTo>
                      <a:pt x="56" y="94"/>
                    </a:lnTo>
                    <a:lnTo>
                      <a:pt x="55" y="94"/>
                    </a:lnTo>
                    <a:lnTo>
                      <a:pt x="55" y="94"/>
                    </a:lnTo>
                    <a:lnTo>
                      <a:pt x="56" y="93"/>
                    </a:lnTo>
                    <a:lnTo>
                      <a:pt x="56" y="91"/>
                    </a:lnTo>
                    <a:lnTo>
                      <a:pt x="53" y="90"/>
                    </a:lnTo>
                    <a:lnTo>
                      <a:pt x="53" y="88"/>
                    </a:lnTo>
                    <a:lnTo>
                      <a:pt x="53" y="88"/>
                    </a:lnTo>
                    <a:lnTo>
                      <a:pt x="48" y="88"/>
                    </a:lnTo>
                    <a:lnTo>
                      <a:pt x="45" y="87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2" y="84"/>
                    </a:lnTo>
                    <a:lnTo>
                      <a:pt x="39" y="84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6" y="81"/>
                    </a:lnTo>
                    <a:lnTo>
                      <a:pt x="36" y="79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6"/>
                    </a:lnTo>
                    <a:lnTo>
                      <a:pt x="35" y="75"/>
                    </a:lnTo>
                    <a:lnTo>
                      <a:pt x="33" y="75"/>
                    </a:lnTo>
                    <a:lnTo>
                      <a:pt x="33" y="75"/>
                    </a:lnTo>
                    <a:lnTo>
                      <a:pt x="33" y="73"/>
                    </a:lnTo>
                    <a:lnTo>
                      <a:pt x="33" y="71"/>
                    </a:lnTo>
                    <a:lnTo>
                      <a:pt x="33" y="70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3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5" y="61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3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3" y="46"/>
                    </a:lnTo>
                    <a:lnTo>
                      <a:pt x="33" y="46"/>
                    </a:lnTo>
                    <a:lnTo>
                      <a:pt x="33" y="44"/>
                    </a:lnTo>
                    <a:lnTo>
                      <a:pt x="32" y="43"/>
                    </a:lnTo>
                    <a:lnTo>
                      <a:pt x="29" y="43"/>
                    </a:lnTo>
                    <a:lnTo>
                      <a:pt x="27" y="43"/>
                    </a:lnTo>
                    <a:lnTo>
                      <a:pt x="27" y="40"/>
                    </a:lnTo>
                    <a:lnTo>
                      <a:pt x="27" y="37"/>
                    </a:lnTo>
                    <a:lnTo>
                      <a:pt x="26" y="37"/>
                    </a:lnTo>
                    <a:lnTo>
                      <a:pt x="24" y="35"/>
                    </a:lnTo>
                    <a:lnTo>
                      <a:pt x="23" y="35"/>
                    </a:lnTo>
                    <a:lnTo>
                      <a:pt x="23" y="37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0" y="35"/>
                    </a:lnTo>
                    <a:lnTo>
                      <a:pt x="18" y="33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5" y="27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4" y="26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8" y="17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1" name="Freeform 268">
                <a:extLst>
                  <a:ext uri="{FF2B5EF4-FFF2-40B4-BE49-F238E27FC236}">
                    <a16:creationId xmlns:a16="http://schemas.microsoft.com/office/drawing/2014/main" id="{599B6FC9-195E-D65C-DF59-52DC102A1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921"/>
                <a:ext cx="67" cy="11"/>
              </a:xfrm>
              <a:custGeom>
                <a:avLst/>
                <a:gdLst>
                  <a:gd name="T0" fmla="*/ 0 w 134"/>
                  <a:gd name="T1" fmla="*/ 21 h 21"/>
                  <a:gd name="T2" fmla="*/ 3 w 134"/>
                  <a:gd name="T3" fmla="*/ 21 h 21"/>
                  <a:gd name="T4" fmla="*/ 15 w 134"/>
                  <a:gd name="T5" fmla="*/ 15 h 21"/>
                  <a:gd name="T6" fmla="*/ 17 w 134"/>
                  <a:gd name="T7" fmla="*/ 15 h 21"/>
                  <a:gd name="T8" fmla="*/ 20 w 134"/>
                  <a:gd name="T9" fmla="*/ 15 h 21"/>
                  <a:gd name="T10" fmla="*/ 24 w 134"/>
                  <a:gd name="T11" fmla="*/ 14 h 21"/>
                  <a:gd name="T12" fmla="*/ 40 w 134"/>
                  <a:gd name="T13" fmla="*/ 8 h 21"/>
                  <a:gd name="T14" fmla="*/ 43 w 134"/>
                  <a:gd name="T15" fmla="*/ 8 h 21"/>
                  <a:gd name="T16" fmla="*/ 46 w 134"/>
                  <a:gd name="T17" fmla="*/ 6 h 21"/>
                  <a:gd name="T18" fmla="*/ 50 w 134"/>
                  <a:gd name="T19" fmla="*/ 3 h 21"/>
                  <a:gd name="T20" fmla="*/ 56 w 134"/>
                  <a:gd name="T21" fmla="*/ 3 h 21"/>
                  <a:gd name="T22" fmla="*/ 61 w 134"/>
                  <a:gd name="T23" fmla="*/ 2 h 21"/>
                  <a:gd name="T24" fmla="*/ 67 w 134"/>
                  <a:gd name="T25" fmla="*/ 2 h 21"/>
                  <a:gd name="T26" fmla="*/ 70 w 134"/>
                  <a:gd name="T27" fmla="*/ 0 h 21"/>
                  <a:gd name="T28" fmla="*/ 75 w 134"/>
                  <a:gd name="T29" fmla="*/ 2 h 21"/>
                  <a:gd name="T30" fmla="*/ 78 w 134"/>
                  <a:gd name="T31" fmla="*/ 3 h 21"/>
                  <a:gd name="T32" fmla="*/ 82 w 134"/>
                  <a:gd name="T33" fmla="*/ 6 h 21"/>
                  <a:gd name="T34" fmla="*/ 82 w 134"/>
                  <a:gd name="T35" fmla="*/ 8 h 21"/>
                  <a:gd name="T36" fmla="*/ 84 w 134"/>
                  <a:gd name="T37" fmla="*/ 11 h 21"/>
                  <a:gd name="T38" fmla="*/ 85 w 134"/>
                  <a:gd name="T39" fmla="*/ 12 h 21"/>
                  <a:gd name="T40" fmla="*/ 87 w 134"/>
                  <a:gd name="T41" fmla="*/ 17 h 21"/>
                  <a:gd name="T42" fmla="*/ 90 w 134"/>
                  <a:gd name="T43" fmla="*/ 18 h 21"/>
                  <a:gd name="T44" fmla="*/ 91 w 134"/>
                  <a:gd name="T45" fmla="*/ 18 h 21"/>
                  <a:gd name="T46" fmla="*/ 93 w 134"/>
                  <a:gd name="T47" fmla="*/ 17 h 21"/>
                  <a:gd name="T48" fmla="*/ 96 w 134"/>
                  <a:gd name="T49" fmla="*/ 18 h 21"/>
                  <a:gd name="T50" fmla="*/ 102 w 134"/>
                  <a:gd name="T51" fmla="*/ 15 h 21"/>
                  <a:gd name="T52" fmla="*/ 113 w 134"/>
                  <a:gd name="T53" fmla="*/ 12 h 21"/>
                  <a:gd name="T54" fmla="*/ 116 w 134"/>
                  <a:gd name="T55" fmla="*/ 12 h 21"/>
                  <a:gd name="T56" fmla="*/ 117 w 134"/>
                  <a:gd name="T57" fmla="*/ 12 h 21"/>
                  <a:gd name="T58" fmla="*/ 120 w 134"/>
                  <a:gd name="T59" fmla="*/ 11 h 21"/>
                  <a:gd name="T60" fmla="*/ 123 w 134"/>
                  <a:gd name="T61" fmla="*/ 11 h 21"/>
                  <a:gd name="T62" fmla="*/ 129 w 134"/>
                  <a:gd name="T63" fmla="*/ 11 h 21"/>
                  <a:gd name="T64" fmla="*/ 131 w 134"/>
                  <a:gd name="T65" fmla="*/ 9 h 21"/>
                  <a:gd name="T66" fmla="*/ 131 w 134"/>
                  <a:gd name="T67" fmla="*/ 9 h 21"/>
                  <a:gd name="T68" fmla="*/ 134 w 134"/>
                  <a:gd name="T69" fmla="*/ 9 h 21"/>
                  <a:gd name="T70" fmla="*/ 0 w 134"/>
                  <a:gd name="T7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4" h="21">
                    <a:moveTo>
                      <a:pt x="0" y="21"/>
                    </a:moveTo>
                    <a:lnTo>
                      <a:pt x="3" y="21"/>
                    </a:lnTo>
                    <a:lnTo>
                      <a:pt x="15" y="15"/>
                    </a:lnTo>
                    <a:lnTo>
                      <a:pt x="17" y="15"/>
                    </a:lnTo>
                    <a:lnTo>
                      <a:pt x="20" y="15"/>
                    </a:lnTo>
                    <a:lnTo>
                      <a:pt x="24" y="14"/>
                    </a:lnTo>
                    <a:lnTo>
                      <a:pt x="40" y="8"/>
                    </a:lnTo>
                    <a:lnTo>
                      <a:pt x="43" y="8"/>
                    </a:lnTo>
                    <a:lnTo>
                      <a:pt x="46" y="6"/>
                    </a:lnTo>
                    <a:lnTo>
                      <a:pt x="50" y="3"/>
                    </a:lnTo>
                    <a:lnTo>
                      <a:pt x="56" y="3"/>
                    </a:lnTo>
                    <a:lnTo>
                      <a:pt x="61" y="2"/>
                    </a:lnTo>
                    <a:lnTo>
                      <a:pt x="67" y="2"/>
                    </a:lnTo>
                    <a:lnTo>
                      <a:pt x="70" y="0"/>
                    </a:lnTo>
                    <a:lnTo>
                      <a:pt x="75" y="2"/>
                    </a:lnTo>
                    <a:lnTo>
                      <a:pt x="78" y="3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4" y="11"/>
                    </a:lnTo>
                    <a:lnTo>
                      <a:pt x="85" y="12"/>
                    </a:lnTo>
                    <a:lnTo>
                      <a:pt x="87" y="17"/>
                    </a:lnTo>
                    <a:lnTo>
                      <a:pt x="90" y="18"/>
                    </a:lnTo>
                    <a:lnTo>
                      <a:pt x="91" y="18"/>
                    </a:lnTo>
                    <a:lnTo>
                      <a:pt x="93" y="17"/>
                    </a:lnTo>
                    <a:lnTo>
                      <a:pt x="96" y="18"/>
                    </a:lnTo>
                    <a:lnTo>
                      <a:pt x="102" y="15"/>
                    </a:lnTo>
                    <a:lnTo>
                      <a:pt x="113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20" y="11"/>
                    </a:lnTo>
                    <a:lnTo>
                      <a:pt x="123" y="11"/>
                    </a:lnTo>
                    <a:lnTo>
                      <a:pt x="129" y="11"/>
                    </a:lnTo>
                    <a:lnTo>
                      <a:pt x="131" y="9"/>
                    </a:lnTo>
                    <a:lnTo>
                      <a:pt x="131" y="9"/>
                    </a:lnTo>
                    <a:lnTo>
                      <a:pt x="134" y="9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2" name="Freeform 269">
                <a:extLst>
                  <a:ext uri="{FF2B5EF4-FFF2-40B4-BE49-F238E27FC236}">
                    <a16:creationId xmlns:a16="http://schemas.microsoft.com/office/drawing/2014/main" id="{29F8A6AB-4D9C-9F4D-86CA-49C632890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921"/>
                <a:ext cx="67" cy="11"/>
              </a:xfrm>
              <a:custGeom>
                <a:avLst/>
                <a:gdLst>
                  <a:gd name="T0" fmla="*/ 0 w 134"/>
                  <a:gd name="T1" fmla="*/ 21 h 21"/>
                  <a:gd name="T2" fmla="*/ 3 w 134"/>
                  <a:gd name="T3" fmla="*/ 21 h 21"/>
                  <a:gd name="T4" fmla="*/ 15 w 134"/>
                  <a:gd name="T5" fmla="*/ 15 h 21"/>
                  <a:gd name="T6" fmla="*/ 17 w 134"/>
                  <a:gd name="T7" fmla="*/ 15 h 21"/>
                  <a:gd name="T8" fmla="*/ 20 w 134"/>
                  <a:gd name="T9" fmla="*/ 15 h 21"/>
                  <a:gd name="T10" fmla="*/ 24 w 134"/>
                  <a:gd name="T11" fmla="*/ 14 h 21"/>
                  <a:gd name="T12" fmla="*/ 40 w 134"/>
                  <a:gd name="T13" fmla="*/ 8 h 21"/>
                  <a:gd name="T14" fmla="*/ 43 w 134"/>
                  <a:gd name="T15" fmla="*/ 8 h 21"/>
                  <a:gd name="T16" fmla="*/ 46 w 134"/>
                  <a:gd name="T17" fmla="*/ 6 h 21"/>
                  <a:gd name="T18" fmla="*/ 50 w 134"/>
                  <a:gd name="T19" fmla="*/ 3 h 21"/>
                  <a:gd name="T20" fmla="*/ 56 w 134"/>
                  <a:gd name="T21" fmla="*/ 3 h 21"/>
                  <a:gd name="T22" fmla="*/ 61 w 134"/>
                  <a:gd name="T23" fmla="*/ 2 h 21"/>
                  <a:gd name="T24" fmla="*/ 67 w 134"/>
                  <a:gd name="T25" fmla="*/ 2 h 21"/>
                  <a:gd name="T26" fmla="*/ 70 w 134"/>
                  <a:gd name="T27" fmla="*/ 0 h 21"/>
                  <a:gd name="T28" fmla="*/ 75 w 134"/>
                  <a:gd name="T29" fmla="*/ 2 h 21"/>
                  <a:gd name="T30" fmla="*/ 78 w 134"/>
                  <a:gd name="T31" fmla="*/ 3 h 21"/>
                  <a:gd name="T32" fmla="*/ 82 w 134"/>
                  <a:gd name="T33" fmla="*/ 6 h 21"/>
                  <a:gd name="T34" fmla="*/ 82 w 134"/>
                  <a:gd name="T35" fmla="*/ 8 h 21"/>
                  <a:gd name="T36" fmla="*/ 84 w 134"/>
                  <a:gd name="T37" fmla="*/ 11 h 21"/>
                  <a:gd name="T38" fmla="*/ 85 w 134"/>
                  <a:gd name="T39" fmla="*/ 12 h 21"/>
                  <a:gd name="T40" fmla="*/ 87 w 134"/>
                  <a:gd name="T41" fmla="*/ 17 h 21"/>
                  <a:gd name="T42" fmla="*/ 90 w 134"/>
                  <a:gd name="T43" fmla="*/ 18 h 21"/>
                  <a:gd name="T44" fmla="*/ 91 w 134"/>
                  <a:gd name="T45" fmla="*/ 18 h 21"/>
                  <a:gd name="T46" fmla="*/ 93 w 134"/>
                  <a:gd name="T47" fmla="*/ 17 h 21"/>
                  <a:gd name="T48" fmla="*/ 96 w 134"/>
                  <a:gd name="T49" fmla="*/ 18 h 21"/>
                  <a:gd name="T50" fmla="*/ 102 w 134"/>
                  <a:gd name="T51" fmla="*/ 15 h 21"/>
                  <a:gd name="T52" fmla="*/ 113 w 134"/>
                  <a:gd name="T53" fmla="*/ 12 h 21"/>
                  <a:gd name="T54" fmla="*/ 116 w 134"/>
                  <a:gd name="T55" fmla="*/ 12 h 21"/>
                  <a:gd name="T56" fmla="*/ 117 w 134"/>
                  <a:gd name="T57" fmla="*/ 12 h 21"/>
                  <a:gd name="T58" fmla="*/ 120 w 134"/>
                  <a:gd name="T59" fmla="*/ 11 h 21"/>
                  <a:gd name="T60" fmla="*/ 123 w 134"/>
                  <a:gd name="T61" fmla="*/ 11 h 21"/>
                  <a:gd name="T62" fmla="*/ 129 w 134"/>
                  <a:gd name="T63" fmla="*/ 11 h 21"/>
                  <a:gd name="T64" fmla="*/ 131 w 134"/>
                  <a:gd name="T65" fmla="*/ 9 h 21"/>
                  <a:gd name="T66" fmla="*/ 131 w 134"/>
                  <a:gd name="T67" fmla="*/ 9 h 21"/>
                  <a:gd name="T68" fmla="*/ 134 w 134"/>
                  <a:gd name="T6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4" h="21">
                    <a:moveTo>
                      <a:pt x="0" y="21"/>
                    </a:moveTo>
                    <a:lnTo>
                      <a:pt x="3" y="21"/>
                    </a:lnTo>
                    <a:lnTo>
                      <a:pt x="15" y="15"/>
                    </a:lnTo>
                    <a:lnTo>
                      <a:pt x="17" y="15"/>
                    </a:lnTo>
                    <a:lnTo>
                      <a:pt x="20" y="15"/>
                    </a:lnTo>
                    <a:lnTo>
                      <a:pt x="24" y="14"/>
                    </a:lnTo>
                    <a:lnTo>
                      <a:pt x="40" y="8"/>
                    </a:lnTo>
                    <a:lnTo>
                      <a:pt x="43" y="8"/>
                    </a:lnTo>
                    <a:lnTo>
                      <a:pt x="46" y="6"/>
                    </a:lnTo>
                    <a:lnTo>
                      <a:pt x="50" y="3"/>
                    </a:lnTo>
                    <a:lnTo>
                      <a:pt x="56" y="3"/>
                    </a:lnTo>
                    <a:lnTo>
                      <a:pt x="61" y="2"/>
                    </a:lnTo>
                    <a:lnTo>
                      <a:pt x="67" y="2"/>
                    </a:lnTo>
                    <a:lnTo>
                      <a:pt x="70" y="0"/>
                    </a:lnTo>
                    <a:lnTo>
                      <a:pt x="75" y="2"/>
                    </a:lnTo>
                    <a:lnTo>
                      <a:pt x="78" y="3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4" y="11"/>
                    </a:lnTo>
                    <a:lnTo>
                      <a:pt x="85" y="12"/>
                    </a:lnTo>
                    <a:lnTo>
                      <a:pt x="87" y="17"/>
                    </a:lnTo>
                    <a:lnTo>
                      <a:pt x="90" y="18"/>
                    </a:lnTo>
                    <a:lnTo>
                      <a:pt x="91" y="18"/>
                    </a:lnTo>
                    <a:lnTo>
                      <a:pt x="93" y="17"/>
                    </a:lnTo>
                    <a:lnTo>
                      <a:pt x="96" y="18"/>
                    </a:lnTo>
                    <a:lnTo>
                      <a:pt x="102" y="15"/>
                    </a:lnTo>
                    <a:lnTo>
                      <a:pt x="113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20" y="11"/>
                    </a:lnTo>
                    <a:lnTo>
                      <a:pt x="123" y="11"/>
                    </a:lnTo>
                    <a:lnTo>
                      <a:pt x="129" y="11"/>
                    </a:lnTo>
                    <a:lnTo>
                      <a:pt x="131" y="9"/>
                    </a:lnTo>
                    <a:lnTo>
                      <a:pt x="131" y="9"/>
                    </a:lnTo>
                    <a:lnTo>
                      <a:pt x="134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3" name="Freeform 270">
                <a:extLst>
                  <a:ext uri="{FF2B5EF4-FFF2-40B4-BE49-F238E27FC236}">
                    <a16:creationId xmlns:a16="http://schemas.microsoft.com/office/drawing/2014/main" id="{92AACB09-6F3A-8A87-C6EF-FF5EF2A90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917"/>
                <a:ext cx="17" cy="21"/>
              </a:xfrm>
              <a:custGeom>
                <a:avLst/>
                <a:gdLst>
                  <a:gd name="T0" fmla="*/ 0 w 33"/>
                  <a:gd name="T1" fmla="*/ 0 h 41"/>
                  <a:gd name="T2" fmla="*/ 3 w 33"/>
                  <a:gd name="T3" fmla="*/ 3 h 41"/>
                  <a:gd name="T4" fmla="*/ 6 w 33"/>
                  <a:gd name="T5" fmla="*/ 4 h 41"/>
                  <a:gd name="T6" fmla="*/ 9 w 33"/>
                  <a:gd name="T7" fmla="*/ 6 h 41"/>
                  <a:gd name="T8" fmla="*/ 13 w 33"/>
                  <a:gd name="T9" fmla="*/ 7 h 41"/>
                  <a:gd name="T10" fmla="*/ 16 w 33"/>
                  <a:gd name="T11" fmla="*/ 10 h 41"/>
                  <a:gd name="T12" fmla="*/ 16 w 33"/>
                  <a:gd name="T13" fmla="*/ 13 h 41"/>
                  <a:gd name="T14" fmla="*/ 22 w 33"/>
                  <a:gd name="T15" fmla="*/ 22 h 41"/>
                  <a:gd name="T16" fmla="*/ 24 w 33"/>
                  <a:gd name="T17" fmla="*/ 22 h 41"/>
                  <a:gd name="T18" fmla="*/ 24 w 33"/>
                  <a:gd name="T19" fmla="*/ 22 h 41"/>
                  <a:gd name="T20" fmla="*/ 24 w 33"/>
                  <a:gd name="T21" fmla="*/ 25 h 41"/>
                  <a:gd name="T22" fmla="*/ 25 w 33"/>
                  <a:gd name="T23" fmla="*/ 27 h 41"/>
                  <a:gd name="T24" fmla="*/ 25 w 33"/>
                  <a:gd name="T25" fmla="*/ 28 h 41"/>
                  <a:gd name="T26" fmla="*/ 27 w 33"/>
                  <a:gd name="T27" fmla="*/ 30 h 41"/>
                  <a:gd name="T28" fmla="*/ 28 w 33"/>
                  <a:gd name="T29" fmla="*/ 34 h 41"/>
                  <a:gd name="T30" fmla="*/ 33 w 33"/>
                  <a:gd name="T31" fmla="*/ 41 h 41"/>
                  <a:gd name="T32" fmla="*/ 0 w 33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1">
                    <a:moveTo>
                      <a:pt x="0" y="0"/>
                    </a:moveTo>
                    <a:lnTo>
                      <a:pt x="3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3" y="7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22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5"/>
                    </a:lnTo>
                    <a:lnTo>
                      <a:pt x="25" y="27"/>
                    </a:lnTo>
                    <a:lnTo>
                      <a:pt x="25" y="28"/>
                    </a:lnTo>
                    <a:lnTo>
                      <a:pt x="27" y="30"/>
                    </a:lnTo>
                    <a:lnTo>
                      <a:pt x="28" y="34"/>
                    </a:lnTo>
                    <a:lnTo>
                      <a:pt x="33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4" name="Freeform 271">
                <a:extLst>
                  <a:ext uri="{FF2B5EF4-FFF2-40B4-BE49-F238E27FC236}">
                    <a16:creationId xmlns:a16="http://schemas.microsoft.com/office/drawing/2014/main" id="{92EA7047-1511-18CB-687C-B50701C0C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917"/>
                <a:ext cx="17" cy="21"/>
              </a:xfrm>
              <a:custGeom>
                <a:avLst/>
                <a:gdLst>
                  <a:gd name="T0" fmla="*/ 0 w 33"/>
                  <a:gd name="T1" fmla="*/ 0 h 41"/>
                  <a:gd name="T2" fmla="*/ 3 w 33"/>
                  <a:gd name="T3" fmla="*/ 3 h 41"/>
                  <a:gd name="T4" fmla="*/ 6 w 33"/>
                  <a:gd name="T5" fmla="*/ 4 h 41"/>
                  <a:gd name="T6" fmla="*/ 9 w 33"/>
                  <a:gd name="T7" fmla="*/ 6 h 41"/>
                  <a:gd name="T8" fmla="*/ 13 w 33"/>
                  <a:gd name="T9" fmla="*/ 7 h 41"/>
                  <a:gd name="T10" fmla="*/ 16 w 33"/>
                  <a:gd name="T11" fmla="*/ 10 h 41"/>
                  <a:gd name="T12" fmla="*/ 16 w 33"/>
                  <a:gd name="T13" fmla="*/ 13 h 41"/>
                  <a:gd name="T14" fmla="*/ 22 w 33"/>
                  <a:gd name="T15" fmla="*/ 22 h 41"/>
                  <a:gd name="T16" fmla="*/ 24 w 33"/>
                  <a:gd name="T17" fmla="*/ 22 h 41"/>
                  <a:gd name="T18" fmla="*/ 24 w 33"/>
                  <a:gd name="T19" fmla="*/ 22 h 41"/>
                  <a:gd name="T20" fmla="*/ 24 w 33"/>
                  <a:gd name="T21" fmla="*/ 25 h 41"/>
                  <a:gd name="T22" fmla="*/ 25 w 33"/>
                  <a:gd name="T23" fmla="*/ 27 h 41"/>
                  <a:gd name="T24" fmla="*/ 25 w 33"/>
                  <a:gd name="T25" fmla="*/ 28 h 41"/>
                  <a:gd name="T26" fmla="*/ 27 w 33"/>
                  <a:gd name="T27" fmla="*/ 30 h 41"/>
                  <a:gd name="T28" fmla="*/ 28 w 33"/>
                  <a:gd name="T29" fmla="*/ 34 h 41"/>
                  <a:gd name="T30" fmla="*/ 33 w 33"/>
                  <a:gd name="T3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41">
                    <a:moveTo>
                      <a:pt x="0" y="0"/>
                    </a:moveTo>
                    <a:lnTo>
                      <a:pt x="3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3" y="7"/>
                    </a:lnTo>
                    <a:lnTo>
                      <a:pt x="16" y="10"/>
                    </a:lnTo>
                    <a:lnTo>
                      <a:pt x="16" y="13"/>
                    </a:lnTo>
                    <a:lnTo>
                      <a:pt x="22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5"/>
                    </a:lnTo>
                    <a:lnTo>
                      <a:pt x="25" y="27"/>
                    </a:lnTo>
                    <a:lnTo>
                      <a:pt x="25" y="28"/>
                    </a:lnTo>
                    <a:lnTo>
                      <a:pt x="27" y="30"/>
                    </a:lnTo>
                    <a:lnTo>
                      <a:pt x="28" y="34"/>
                    </a:lnTo>
                    <a:lnTo>
                      <a:pt x="33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5" name="Freeform 272">
                <a:extLst>
                  <a:ext uri="{FF2B5EF4-FFF2-40B4-BE49-F238E27FC236}">
                    <a16:creationId xmlns:a16="http://schemas.microsoft.com/office/drawing/2014/main" id="{F514FA68-7A79-E569-3315-6DA368D43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932"/>
                <a:ext cx="9" cy="6"/>
              </a:xfrm>
              <a:custGeom>
                <a:avLst/>
                <a:gdLst>
                  <a:gd name="T0" fmla="*/ 0 w 18"/>
                  <a:gd name="T1" fmla="*/ 13 h 13"/>
                  <a:gd name="T2" fmla="*/ 2 w 18"/>
                  <a:gd name="T3" fmla="*/ 11 h 13"/>
                  <a:gd name="T4" fmla="*/ 2 w 18"/>
                  <a:gd name="T5" fmla="*/ 10 h 13"/>
                  <a:gd name="T6" fmla="*/ 3 w 18"/>
                  <a:gd name="T7" fmla="*/ 10 h 13"/>
                  <a:gd name="T8" fmla="*/ 5 w 18"/>
                  <a:gd name="T9" fmla="*/ 8 h 13"/>
                  <a:gd name="T10" fmla="*/ 8 w 18"/>
                  <a:gd name="T11" fmla="*/ 5 h 13"/>
                  <a:gd name="T12" fmla="*/ 9 w 18"/>
                  <a:gd name="T13" fmla="*/ 3 h 13"/>
                  <a:gd name="T14" fmla="*/ 11 w 18"/>
                  <a:gd name="T15" fmla="*/ 2 h 13"/>
                  <a:gd name="T16" fmla="*/ 14 w 18"/>
                  <a:gd name="T17" fmla="*/ 0 h 13"/>
                  <a:gd name="T18" fmla="*/ 18 w 18"/>
                  <a:gd name="T19" fmla="*/ 0 h 13"/>
                  <a:gd name="T20" fmla="*/ 0 w 18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lnTo>
                      <a:pt x="2" y="11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9" y="3"/>
                    </a:lnTo>
                    <a:lnTo>
                      <a:pt x="11" y="2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6" name="Freeform 273">
                <a:extLst>
                  <a:ext uri="{FF2B5EF4-FFF2-40B4-BE49-F238E27FC236}">
                    <a16:creationId xmlns:a16="http://schemas.microsoft.com/office/drawing/2014/main" id="{E00BA339-4F61-3EB6-5E37-4678EC581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932"/>
                <a:ext cx="9" cy="6"/>
              </a:xfrm>
              <a:custGeom>
                <a:avLst/>
                <a:gdLst>
                  <a:gd name="T0" fmla="*/ 0 w 18"/>
                  <a:gd name="T1" fmla="*/ 13 h 13"/>
                  <a:gd name="T2" fmla="*/ 2 w 18"/>
                  <a:gd name="T3" fmla="*/ 11 h 13"/>
                  <a:gd name="T4" fmla="*/ 2 w 18"/>
                  <a:gd name="T5" fmla="*/ 10 h 13"/>
                  <a:gd name="T6" fmla="*/ 3 w 18"/>
                  <a:gd name="T7" fmla="*/ 10 h 13"/>
                  <a:gd name="T8" fmla="*/ 5 w 18"/>
                  <a:gd name="T9" fmla="*/ 8 h 13"/>
                  <a:gd name="T10" fmla="*/ 8 w 18"/>
                  <a:gd name="T11" fmla="*/ 5 h 13"/>
                  <a:gd name="T12" fmla="*/ 9 w 18"/>
                  <a:gd name="T13" fmla="*/ 3 h 13"/>
                  <a:gd name="T14" fmla="*/ 11 w 18"/>
                  <a:gd name="T15" fmla="*/ 2 h 13"/>
                  <a:gd name="T16" fmla="*/ 14 w 18"/>
                  <a:gd name="T17" fmla="*/ 0 h 13"/>
                  <a:gd name="T18" fmla="*/ 18 w 18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lnTo>
                      <a:pt x="2" y="11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9" y="3"/>
                    </a:lnTo>
                    <a:lnTo>
                      <a:pt x="11" y="2"/>
                    </a:lnTo>
                    <a:lnTo>
                      <a:pt x="14" y="0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7" name="Freeform 274">
                <a:extLst>
                  <a:ext uri="{FF2B5EF4-FFF2-40B4-BE49-F238E27FC236}">
                    <a16:creationId xmlns:a16="http://schemas.microsoft.com/office/drawing/2014/main" id="{5C20DB8D-331C-DCDA-60C9-C928F00E9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938"/>
                <a:ext cx="19" cy="71"/>
              </a:xfrm>
              <a:custGeom>
                <a:avLst/>
                <a:gdLst>
                  <a:gd name="T0" fmla="*/ 30 w 38"/>
                  <a:gd name="T1" fmla="*/ 7 h 142"/>
                  <a:gd name="T2" fmla="*/ 34 w 38"/>
                  <a:gd name="T3" fmla="*/ 15 h 142"/>
                  <a:gd name="T4" fmla="*/ 35 w 38"/>
                  <a:gd name="T5" fmla="*/ 19 h 142"/>
                  <a:gd name="T6" fmla="*/ 32 w 38"/>
                  <a:gd name="T7" fmla="*/ 22 h 142"/>
                  <a:gd name="T8" fmla="*/ 26 w 38"/>
                  <a:gd name="T9" fmla="*/ 25 h 142"/>
                  <a:gd name="T10" fmla="*/ 21 w 38"/>
                  <a:gd name="T11" fmla="*/ 27 h 142"/>
                  <a:gd name="T12" fmla="*/ 18 w 38"/>
                  <a:gd name="T13" fmla="*/ 31 h 142"/>
                  <a:gd name="T14" fmla="*/ 18 w 38"/>
                  <a:gd name="T15" fmla="*/ 38 h 142"/>
                  <a:gd name="T16" fmla="*/ 20 w 38"/>
                  <a:gd name="T17" fmla="*/ 45 h 142"/>
                  <a:gd name="T18" fmla="*/ 20 w 38"/>
                  <a:gd name="T19" fmla="*/ 60 h 142"/>
                  <a:gd name="T20" fmla="*/ 18 w 38"/>
                  <a:gd name="T21" fmla="*/ 63 h 142"/>
                  <a:gd name="T22" fmla="*/ 18 w 38"/>
                  <a:gd name="T23" fmla="*/ 66 h 142"/>
                  <a:gd name="T24" fmla="*/ 18 w 38"/>
                  <a:gd name="T25" fmla="*/ 74 h 142"/>
                  <a:gd name="T26" fmla="*/ 20 w 38"/>
                  <a:gd name="T27" fmla="*/ 79 h 142"/>
                  <a:gd name="T28" fmla="*/ 18 w 38"/>
                  <a:gd name="T29" fmla="*/ 85 h 142"/>
                  <a:gd name="T30" fmla="*/ 14 w 38"/>
                  <a:gd name="T31" fmla="*/ 92 h 142"/>
                  <a:gd name="T32" fmla="*/ 12 w 38"/>
                  <a:gd name="T33" fmla="*/ 94 h 142"/>
                  <a:gd name="T34" fmla="*/ 11 w 38"/>
                  <a:gd name="T35" fmla="*/ 94 h 142"/>
                  <a:gd name="T36" fmla="*/ 5 w 38"/>
                  <a:gd name="T37" fmla="*/ 98 h 142"/>
                  <a:gd name="T38" fmla="*/ 3 w 38"/>
                  <a:gd name="T39" fmla="*/ 100 h 142"/>
                  <a:gd name="T40" fmla="*/ 0 w 38"/>
                  <a:gd name="T41" fmla="*/ 101 h 142"/>
                  <a:gd name="T42" fmla="*/ 0 w 38"/>
                  <a:gd name="T43" fmla="*/ 103 h 142"/>
                  <a:gd name="T44" fmla="*/ 9 w 38"/>
                  <a:gd name="T45" fmla="*/ 110 h 142"/>
                  <a:gd name="T46" fmla="*/ 12 w 38"/>
                  <a:gd name="T47" fmla="*/ 115 h 142"/>
                  <a:gd name="T48" fmla="*/ 14 w 38"/>
                  <a:gd name="T49" fmla="*/ 118 h 142"/>
                  <a:gd name="T50" fmla="*/ 18 w 38"/>
                  <a:gd name="T51" fmla="*/ 124 h 142"/>
                  <a:gd name="T52" fmla="*/ 20 w 38"/>
                  <a:gd name="T53" fmla="*/ 127 h 142"/>
                  <a:gd name="T54" fmla="*/ 26 w 38"/>
                  <a:gd name="T55" fmla="*/ 129 h 142"/>
                  <a:gd name="T56" fmla="*/ 27 w 38"/>
                  <a:gd name="T57" fmla="*/ 132 h 142"/>
                  <a:gd name="T58" fmla="*/ 29 w 38"/>
                  <a:gd name="T59" fmla="*/ 133 h 142"/>
                  <a:gd name="T60" fmla="*/ 35 w 38"/>
                  <a:gd name="T61" fmla="*/ 135 h 142"/>
                  <a:gd name="T62" fmla="*/ 37 w 38"/>
                  <a:gd name="T63" fmla="*/ 138 h 142"/>
                  <a:gd name="T64" fmla="*/ 38 w 38"/>
                  <a:gd name="T65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142">
                    <a:moveTo>
                      <a:pt x="32" y="0"/>
                    </a:moveTo>
                    <a:lnTo>
                      <a:pt x="30" y="7"/>
                    </a:lnTo>
                    <a:lnTo>
                      <a:pt x="34" y="13"/>
                    </a:lnTo>
                    <a:lnTo>
                      <a:pt x="34" y="15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4" y="21"/>
                    </a:lnTo>
                    <a:lnTo>
                      <a:pt x="32" y="22"/>
                    </a:lnTo>
                    <a:lnTo>
                      <a:pt x="30" y="24"/>
                    </a:lnTo>
                    <a:lnTo>
                      <a:pt x="26" y="25"/>
                    </a:lnTo>
                    <a:lnTo>
                      <a:pt x="24" y="27"/>
                    </a:lnTo>
                    <a:lnTo>
                      <a:pt x="21" y="27"/>
                    </a:lnTo>
                    <a:lnTo>
                      <a:pt x="18" y="30"/>
                    </a:lnTo>
                    <a:lnTo>
                      <a:pt x="18" y="31"/>
                    </a:lnTo>
                    <a:lnTo>
                      <a:pt x="20" y="36"/>
                    </a:lnTo>
                    <a:lnTo>
                      <a:pt x="18" y="38"/>
                    </a:lnTo>
                    <a:lnTo>
                      <a:pt x="18" y="41"/>
                    </a:lnTo>
                    <a:lnTo>
                      <a:pt x="20" y="45"/>
                    </a:lnTo>
                    <a:lnTo>
                      <a:pt x="18" y="56"/>
                    </a:lnTo>
                    <a:lnTo>
                      <a:pt x="20" y="60"/>
                    </a:lnTo>
                    <a:lnTo>
                      <a:pt x="18" y="62"/>
                    </a:lnTo>
                    <a:lnTo>
                      <a:pt x="18" y="63"/>
                    </a:lnTo>
                    <a:lnTo>
                      <a:pt x="18" y="65"/>
                    </a:lnTo>
                    <a:lnTo>
                      <a:pt x="18" y="66"/>
                    </a:lnTo>
                    <a:lnTo>
                      <a:pt x="18" y="71"/>
                    </a:lnTo>
                    <a:lnTo>
                      <a:pt x="18" y="74"/>
                    </a:lnTo>
                    <a:lnTo>
                      <a:pt x="20" y="76"/>
                    </a:lnTo>
                    <a:lnTo>
                      <a:pt x="20" y="79"/>
                    </a:lnTo>
                    <a:lnTo>
                      <a:pt x="18" y="82"/>
                    </a:lnTo>
                    <a:lnTo>
                      <a:pt x="18" y="85"/>
                    </a:lnTo>
                    <a:lnTo>
                      <a:pt x="15" y="91"/>
                    </a:lnTo>
                    <a:lnTo>
                      <a:pt x="14" y="92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9" y="95"/>
                    </a:lnTo>
                    <a:lnTo>
                      <a:pt x="5" y="98"/>
                    </a:lnTo>
                    <a:lnTo>
                      <a:pt x="3" y="100"/>
                    </a:lnTo>
                    <a:lnTo>
                      <a:pt x="3" y="100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9" y="110"/>
                    </a:lnTo>
                    <a:lnTo>
                      <a:pt x="11" y="112"/>
                    </a:lnTo>
                    <a:lnTo>
                      <a:pt x="12" y="115"/>
                    </a:lnTo>
                    <a:lnTo>
                      <a:pt x="14" y="117"/>
                    </a:lnTo>
                    <a:lnTo>
                      <a:pt x="14" y="118"/>
                    </a:lnTo>
                    <a:lnTo>
                      <a:pt x="15" y="121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20" y="127"/>
                    </a:lnTo>
                    <a:lnTo>
                      <a:pt x="21" y="127"/>
                    </a:lnTo>
                    <a:lnTo>
                      <a:pt x="26" y="129"/>
                    </a:lnTo>
                    <a:lnTo>
                      <a:pt x="27" y="130"/>
                    </a:lnTo>
                    <a:lnTo>
                      <a:pt x="27" y="132"/>
                    </a:lnTo>
                    <a:lnTo>
                      <a:pt x="27" y="133"/>
                    </a:lnTo>
                    <a:lnTo>
                      <a:pt x="29" y="133"/>
                    </a:lnTo>
                    <a:lnTo>
                      <a:pt x="34" y="133"/>
                    </a:lnTo>
                    <a:lnTo>
                      <a:pt x="35" y="135"/>
                    </a:lnTo>
                    <a:lnTo>
                      <a:pt x="37" y="136"/>
                    </a:lnTo>
                    <a:lnTo>
                      <a:pt x="37" y="138"/>
                    </a:lnTo>
                    <a:lnTo>
                      <a:pt x="38" y="139"/>
                    </a:lnTo>
                    <a:lnTo>
                      <a:pt x="38" y="14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8" name="Freeform 275">
                <a:extLst>
                  <a:ext uri="{FF2B5EF4-FFF2-40B4-BE49-F238E27FC236}">
                    <a16:creationId xmlns:a16="http://schemas.microsoft.com/office/drawing/2014/main" id="{42DFAED7-32B5-DECD-2F41-F796F1719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938"/>
                <a:ext cx="19" cy="71"/>
              </a:xfrm>
              <a:custGeom>
                <a:avLst/>
                <a:gdLst>
                  <a:gd name="T0" fmla="*/ 30 w 38"/>
                  <a:gd name="T1" fmla="*/ 7 h 142"/>
                  <a:gd name="T2" fmla="*/ 34 w 38"/>
                  <a:gd name="T3" fmla="*/ 15 h 142"/>
                  <a:gd name="T4" fmla="*/ 35 w 38"/>
                  <a:gd name="T5" fmla="*/ 19 h 142"/>
                  <a:gd name="T6" fmla="*/ 32 w 38"/>
                  <a:gd name="T7" fmla="*/ 22 h 142"/>
                  <a:gd name="T8" fmla="*/ 26 w 38"/>
                  <a:gd name="T9" fmla="*/ 25 h 142"/>
                  <a:gd name="T10" fmla="*/ 21 w 38"/>
                  <a:gd name="T11" fmla="*/ 27 h 142"/>
                  <a:gd name="T12" fmla="*/ 18 w 38"/>
                  <a:gd name="T13" fmla="*/ 31 h 142"/>
                  <a:gd name="T14" fmla="*/ 18 w 38"/>
                  <a:gd name="T15" fmla="*/ 38 h 142"/>
                  <a:gd name="T16" fmla="*/ 20 w 38"/>
                  <a:gd name="T17" fmla="*/ 45 h 142"/>
                  <a:gd name="T18" fmla="*/ 20 w 38"/>
                  <a:gd name="T19" fmla="*/ 60 h 142"/>
                  <a:gd name="T20" fmla="*/ 18 w 38"/>
                  <a:gd name="T21" fmla="*/ 63 h 142"/>
                  <a:gd name="T22" fmla="*/ 18 w 38"/>
                  <a:gd name="T23" fmla="*/ 66 h 142"/>
                  <a:gd name="T24" fmla="*/ 18 w 38"/>
                  <a:gd name="T25" fmla="*/ 74 h 142"/>
                  <a:gd name="T26" fmla="*/ 20 w 38"/>
                  <a:gd name="T27" fmla="*/ 79 h 142"/>
                  <a:gd name="T28" fmla="*/ 18 w 38"/>
                  <a:gd name="T29" fmla="*/ 85 h 142"/>
                  <a:gd name="T30" fmla="*/ 14 w 38"/>
                  <a:gd name="T31" fmla="*/ 92 h 142"/>
                  <a:gd name="T32" fmla="*/ 12 w 38"/>
                  <a:gd name="T33" fmla="*/ 94 h 142"/>
                  <a:gd name="T34" fmla="*/ 11 w 38"/>
                  <a:gd name="T35" fmla="*/ 94 h 142"/>
                  <a:gd name="T36" fmla="*/ 5 w 38"/>
                  <a:gd name="T37" fmla="*/ 98 h 142"/>
                  <a:gd name="T38" fmla="*/ 3 w 38"/>
                  <a:gd name="T39" fmla="*/ 100 h 142"/>
                  <a:gd name="T40" fmla="*/ 0 w 38"/>
                  <a:gd name="T41" fmla="*/ 101 h 142"/>
                  <a:gd name="T42" fmla="*/ 0 w 38"/>
                  <a:gd name="T43" fmla="*/ 103 h 142"/>
                  <a:gd name="T44" fmla="*/ 9 w 38"/>
                  <a:gd name="T45" fmla="*/ 110 h 142"/>
                  <a:gd name="T46" fmla="*/ 12 w 38"/>
                  <a:gd name="T47" fmla="*/ 115 h 142"/>
                  <a:gd name="T48" fmla="*/ 14 w 38"/>
                  <a:gd name="T49" fmla="*/ 118 h 142"/>
                  <a:gd name="T50" fmla="*/ 18 w 38"/>
                  <a:gd name="T51" fmla="*/ 124 h 142"/>
                  <a:gd name="T52" fmla="*/ 20 w 38"/>
                  <a:gd name="T53" fmla="*/ 127 h 142"/>
                  <a:gd name="T54" fmla="*/ 26 w 38"/>
                  <a:gd name="T55" fmla="*/ 129 h 142"/>
                  <a:gd name="T56" fmla="*/ 27 w 38"/>
                  <a:gd name="T57" fmla="*/ 132 h 142"/>
                  <a:gd name="T58" fmla="*/ 29 w 38"/>
                  <a:gd name="T59" fmla="*/ 133 h 142"/>
                  <a:gd name="T60" fmla="*/ 35 w 38"/>
                  <a:gd name="T61" fmla="*/ 135 h 142"/>
                  <a:gd name="T62" fmla="*/ 37 w 38"/>
                  <a:gd name="T63" fmla="*/ 138 h 142"/>
                  <a:gd name="T64" fmla="*/ 38 w 38"/>
                  <a:gd name="T65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142">
                    <a:moveTo>
                      <a:pt x="32" y="0"/>
                    </a:moveTo>
                    <a:lnTo>
                      <a:pt x="30" y="7"/>
                    </a:lnTo>
                    <a:lnTo>
                      <a:pt x="34" y="13"/>
                    </a:lnTo>
                    <a:lnTo>
                      <a:pt x="34" y="15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4" y="21"/>
                    </a:lnTo>
                    <a:lnTo>
                      <a:pt x="32" y="22"/>
                    </a:lnTo>
                    <a:lnTo>
                      <a:pt x="30" y="24"/>
                    </a:lnTo>
                    <a:lnTo>
                      <a:pt x="26" y="25"/>
                    </a:lnTo>
                    <a:lnTo>
                      <a:pt x="24" y="27"/>
                    </a:lnTo>
                    <a:lnTo>
                      <a:pt x="21" y="27"/>
                    </a:lnTo>
                    <a:lnTo>
                      <a:pt x="18" y="30"/>
                    </a:lnTo>
                    <a:lnTo>
                      <a:pt x="18" y="31"/>
                    </a:lnTo>
                    <a:lnTo>
                      <a:pt x="20" y="36"/>
                    </a:lnTo>
                    <a:lnTo>
                      <a:pt x="18" y="38"/>
                    </a:lnTo>
                    <a:lnTo>
                      <a:pt x="18" y="41"/>
                    </a:lnTo>
                    <a:lnTo>
                      <a:pt x="20" y="45"/>
                    </a:lnTo>
                    <a:lnTo>
                      <a:pt x="18" y="56"/>
                    </a:lnTo>
                    <a:lnTo>
                      <a:pt x="20" y="60"/>
                    </a:lnTo>
                    <a:lnTo>
                      <a:pt x="18" y="62"/>
                    </a:lnTo>
                    <a:lnTo>
                      <a:pt x="18" y="63"/>
                    </a:lnTo>
                    <a:lnTo>
                      <a:pt x="18" y="65"/>
                    </a:lnTo>
                    <a:lnTo>
                      <a:pt x="18" y="66"/>
                    </a:lnTo>
                    <a:lnTo>
                      <a:pt x="18" y="71"/>
                    </a:lnTo>
                    <a:lnTo>
                      <a:pt x="18" y="74"/>
                    </a:lnTo>
                    <a:lnTo>
                      <a:pt x="20" y="76"/>
                    </a:lnTo>
                    <a:lnTo>
                      <a:pt x="20" y="79"/>
                    </a:lnTo>
                    <a:lnTo>
                      <a:pt x="18" y="82"/>
                    </a:lnTo>
                    <a:lnTo>
                      <a:pt x="18" y="85"/>
                    </a:lnTo>
                    <a:lnTo>
                      <a:pt x="15" y="91"/>
                    </a:lnTo>
                    <a:lnTo>
                      <a:pt x="14" y="92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9" y="95"/>
                    </a:lnTo>
                    <a:lnTo>
                      <a:pt x="5" y="98"/>
                    </a:lnTo>
                    <a:lnTo>
                      <a:pt x="3" y="100"/>
                    </a:lnTo>
                    <a:lnTo>
                      <a:pt x="3" y="100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9" y="110"/>
                    </a:lnTo>
                    <a:lnTo>
                      <a:pt x="11" y="112"/>
                    </a:lnTo>
                    <a:lnTo>
                      <a:pt x="12" y="115"/>
                    </a:lnTo>
                    <a:lnTo>
                      <a:pt x="14" y="117"/>
                    </a:lnTo>
                    <a:lnTo>
                      <a:pt x="14" y="118"/>
                    </a:lnTo>
                    <a:lnTo>
                      <a:pt x="15" y="121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20" y="127"/>
                    </a:lnTo>
                    <a:lnTo>
                      <a:pt x="21" y="127"/>
                    </a:lnTo>
                    <a:lnTo>
                      <a:pt x="26" y="129"/>
                    </a:lnTo>
                    <a:lnTo>
                      <a:pt x="27" y="130"/>
                    </a:lnTo>
                    <a:lnTo>
                      <a:pt x="27" y="132"/>
                    </a:lnTo>
                    <a:lnTo>
                      <a:pt x="27" y="133"/>
                    </a:lnTo>
                    <a:lnTo>
                      <a:pt x="29" y="133"/>
                    </a:lnTo>
                    <a:lnTo>
                      <a:pt x="34" y="133"/>
                    </a:lnTo>
                    <a:lnTo>
                      <a:pt x="35" y="135"/>
                    </a:lnTo>
                    <a:lnTo>
                      <a:pt x="37" y="136"/>
                    </a:lnTo>
                    <a:lnTo>
                      <a:pt x="37" y="138"/>
                    </a:lnTo>
                    <a:lnTo>
                      <a:pt x="38" y="139"/>
                    </a:lnTo>
                    <a:lnTo>
                      <a:pt x="38" y="1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9" name="Freeform 276">
                <a:extLst>
                  <a:ext uri="{FF2B5EF4-FFF2-40B4-BE49-F238E27FC236}">
                    <a16:creationId xmlns:a16="http://schemas.microsoft.com/office/drawing/2014/main" id="{A7ACC97C-DC1A-1BC5-719E-5DC562D94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911"/>
                <a:ext cx="9" cy="6"/>
              </a:xfrm>
              <a:custGeom>
                <a:avLst/>
                <a:gdLst>
                  <a:gd name="T0" fmla="*/ 19 w 19"/>
                  <a:gd name="T1" fmla="*/ 13 h 13"/>
                  <a:gd name="T2" fmla="*/ 17 w 19"/>
                  <a:gd name="T3" fmla="*/ 11 h 13"/>
                  <a:gd name="T4" fmla="*/ 14 w 19"/>
                  <a:gd name="T5" fmla="*/ 9 h 13"/>
                  <a:gd name="T6" fmla="*/ 11 w 19"/>
                  <a:gd name="T7" fmla="*/ 5 h 13"/>
                  <a:gd name="T8" fmla="*/ 8 w 19"/>
                  <a:gd name="T9" fmla="*/ 2 h 13"/>
                  <a:gd name="T10" fmla="*/ 6 w 19"/>
                  <a:gd name="T11" fmla="*/ 2 h 13"/>
                  <a:gd name="T12" fmla="*/ 3 w 19"/>
                  <a:gd name="T13" fmla="*/ 0 h 13"/>
                  <a:gd name="T14" fmla="*/ 0 w 19"/>
                  <a:gd name="T15" fmla="*/ 0 h 13"/>
                  <a:gd name="T16" fmla="*/ 19 w 19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3">
                    <a:moveTo>
                      <a:pt x="19" y="13"/>
                    </a:moveTo>
                    <a:lnTo>
                      <a:pt x="17" y="11"/>
                    </a:lnTo>
                    <a:lnTo>
                      <a:pt x="14" y="9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0" name="Freeform 277">
                <a:extLst>
                  <a:ext uri="{FF2B5EF4-FFF2-40B4-BE49-F238E27FC236}">
                    <a16:creationId xmlns:a16="http://schemas.microsoft.com/office/drawing/2014/main" id="{33041014-CA04-52E5-A706-309133A93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911"/>
                <a:ext cx="9" cy="6"/>
              </a:xfrm>
              <a:custGeom>
                <a:avLst/>
                <a:gdLst>
                  <a:gd name="T0" fmla="*/ 19 w 19"/>
                  <a:gd name="T1" fmla="*/ 13 h 13"/>
                  <a:gd name="T2" fmla="*/ 17 w 19"/>
                  <a:gd name="T3" fmla="*/ 11 h 13"/>
                  <a:gd name="T4" fmla="*/ 14 w 19"/>
                  <a:gd name="T5" fmla="*/ 9 h 13"/>
                  <a:gd name="T6" fmla="*/ 11 w 19"/>
                  <a:gd name="T7" fmla="*/ 5 h 13"/>
                  <a:gd name="T8" fmla="*/ 8 w 19"/>
                  <a:gd name="T9" fmla="*/ 2 h 13"/>
                  <a:gd name="T10" fmla="*/ 6 w 19"/>
                  <a:gd name="T11" fmla="*/ 2 h 13"/>
                  <a:gd name="T12" fmla="*/ 3 w 19"/>
                  <a:gd name="T13" fmla="*/ 0 h 13"/>
                  <a:gd name="T14" fmla="*/ 0 w 19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3">
                    <a:moveTo>
                      <a:pt x="19" y="13"/>
                    </a:moveTo>
                    <a:lnTo>
                      <a:pt x="17" y="11"/>
                    </a:lnTo>
                    <a:lnTo>
                      <a:pt x="14" y="9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1" name="Freeform 278">
                <a:extLst>
                  <a:ext uri="{FF2B5EF4-FFF2-40B4-BE49-F238E27FC236}">
                    <a16:creationId xmlns:a16="http://schemas.microsoft.com/office/drawing/2014/main" id="{47F78FE6-EC5B-9F1E-C3BA-180831FDA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925"/>
                <a:ext cx="70" cy="95"/>
              </a:xfrm>
              <a:custGeom>
                <a:avLst/>
                <a:gdLst>
                  <a:gd name="T0" fmla="*/ 129 w 142"/>
                  <a:gd name="T1" fmla="*/ 168 h 190"/>
                  <a:gd name="T2" fmla="*/ 114 w 142"/>
                  <a:gd name="T3" fmla="*/ 165 h 190"/>
                  <a:gd name="T4" fmla="*/ 107 w 142"/>
                  <a:gd name="T5" fmla="*/ 167 h 190"/>
                  <a:gd name="T6" fmla="*/ 105 w 142"/>
                  <a:gd name="T7" fmla="*/ 168 h 190"/>
                  <a:gd name="T8" fmla="*/ 105 w 142"/>
                  <a:gd name="T9" fmla="*/ 170 h 190"/>
                  <a:gd name="T10" fmla="*/ 102 w 142"/>
                  <a:gd name="T11" fmla="*/ 168 h 190"/>
                  <a:gd name="T12" fmla="*/ 99 w 142"/>
                  <a:gd name="T13" fmla="*/ 170 h 190"/>
                  <a:gd name="T14" fmla="*/ 101 w 142"/>
                  <a:gd name="T15" fmla="*/ 173 h 190"/>
                  <a:gd name="T16" fmla="*/ 96 w 142"/>
                  <a:gd name="T17" fmla="*/ 181 h 190"/>
                  <a:gd name="T18" fmla="*/ 87 w 142"/>
                  <a:gd name="T19" fmla="*/ 182 h 190"/>
                  <a:gd name="T20" fmla="*/ 85 w 142"/>
                  <a:gd name="T21" fmla="*/ 182 h 190"/>
                  <a:gd name="T22" fmla="*/ 81 w 142"/>
                  <a:gd name="T23" fmla="*/ 182 h 190"/>
                  <a:gd name="T24" fmla="*/ 78 w 142"/>
                  <a:gd name="T25" fmla="*/ 181 h 190"/>
                  <a:gd name="T26" fmla="*/ 69 w 142"/>
                  <a:gd name="T27" fmla="*/ 187 h 190"/>
                  <a:gd name="T28" fmla="*/ 66 w 142"/>
                  <a:gd name="T29" fmla="*/ 190 h 190"/>
                  <a:gd name="T30" fmla="*/ 60 w 142"/>
                  <a:gd name="T31" fmla="*/ 190 h 190"/>
                  <a:gd name="T32" fmla="*/ 47 w 142"/>
                  <a:gd name="T33" fmla="*/ 181 h 190"/>
                  <a:gd name="T34" fmla="*/ 47 w 142"/>
                  <a:gd name="T35" fmla="*/ 179 h 190"/>
                  <a:gd name="T36" fmla="*/ 38 w 142"/>
                  <a:gd name="T37" fmla="*/ 173 h 190"/>
                  <a:gd name="T38" fmla="*/ 37 w 142"/>
                  <a:gd name="T39" fmla="*/ 170 h 190"/>
                  <a:gd name="T40" fmla="*/ 35 w 142"/>
                  <a:gd name="T41" fmla="*/ 168 h 190"/>
                  <a:gd name="T42" fmla="*/ 29 w 142"/>
                  <a:gd name="T43" fmla="*/ 168 h 190"/>
                  <a:gd name="T44" fmla="*/ 29 w 142"/>
                  <a:gd name="T45" fmla="*/ 164 h 190"/>
                  <a:gd name="T46" fmla="*/ 29 w 142"/>
                  <a:gd name="T47" fmla="*/ 161 h 190"/>
                  <a:gd name="T48" fmla="*/ 32 w 142"/>
                  <a:gd name="T49" fmla="*/ 156 h 190"/>
                  <a:gd name="T50" fmla="*/ 38 w 142"/>
                  <a:gd name="T51" fmla="*/ 150 h 190"/>
                  <a:gd name="T52" fmla="*/ 44 w 142"/>
                  <a:gd name="T53" fmla="*/ 144 h 190"/>
                  <a:gd name="T54" fmla="*/ 46 w 142"/>
                  <a:gd name="T55" fmla="*/ 143 h 190"/>
                  <a:gd name="T56" fmla="*/ 46 w 142"/>
                  <a:gd name="T57" fmla="*/ 141 h 190"/>
                  <a:gd name="T58" fmla="*/ 52 w 142"/>
                  <a:gd name="T59" fmla="*/ 132 h 190"/>
                  <a:gd name="T60" fmla="*/ 54 w 142"/>
                  <a:gd name="T61" fmla="*/ 127 h 190"/>
                  <a:gd name="T62" fmla="*/ 44 w 142"/>
                  <a:gd name="T63" fmla="*/ 115 h 190"/>
                  <a:gd name="T64" fmla="*/ 32 w 142"/>
                  <a:gd name="T65" fmla="*/ 109 h 190"/>
                  <a:gd name="T66" fmla="*/ 32 w 142"/>
                  <a:gd name="T67" fmla="*/ 108 h 190"/>
                  <a:gd name="T68" fmla="*/ 32 w 142"/>
                  <a:gd name="T69" fmla="*/ 105 h 190"/>
                  <a:gd name="T70" fmla="*/ 29 w 142"/>
                  <a:gd name="T71" fmla="*/ 102 h 190"/>
                  <a:gd name="T72" fmla="*/ 29 w 142"/>
                  <a:gd name="T73" fmla="*/ 102 h 190"/>
                  <a:gd name="T74" fmla="*/ 28 w 142"/>
                  <a:gd name="T75" fmla="*/ 98 h 190"/>
                  <a:gd name="T76" fmla="*/ 25 w 142"/>
                  <a:gd name="T77" fmla="*/ 92 h 190"/>
                  <a:gd name="T78" fmla="*/ 26 w 142"/>
                  <a:gd name="T79" fmla="*/ 88 h 190"/>
                  <a:gd name="T80" fmla="*/ 26 w 142"/>
                  <a:gd name="T81" fmla="*/ 77 h 190"/>
                  <a:gd name="T82" fmla="*/ 26 w 142"/>
                  <a:gd name="T83" fmla="*/ 68 h 190"/>
                  <a:gd name="T84" fmla="*/ 23 w 142"/>
                  <a:gd name="T85" fmla="*/ 61 h 190"/>
                  <a:gd name="T86" fmla="*/ 20 w 142"/>
                  <a:gd name="T87" fmla="*/ 57 h 190"/>
                  <a:gd name="T88" fmla="*/ 20 w 142"/>
                  <a:gd name="T89" fmla="*/ 54 h 190"/>
                  <a:gd name="T90" fmla="*/ 16 w 142"/>
                  <a:gd name="T91" fmla="*/ 50 h 190"/>
                  <a:gd name="T92" fmla="*/ 23 w 142"/>
                  <a:gd name="T93" fmla="*/ 47 h 190"/>
                  <a:gd name="T94" fmla="*/ 26 w 142"/>
                  <a:gd name="T95" fmla="*/ 41 h 190"/>
                  <a:gd name="T96" fmla="*/ 26 w 142"/>
                  <a:gd name="T97" fmla="*/ 39 h 190"/>
                  <a:gd name="T98" fmla="*/ 29 w 142"/>
                  <a:gd name="T99" fmla="*/ 36 h 190"/>
                  <a:gd name="T100" fmla="*/ 23 w 142"/>
                  <a:gd name="T101" fmla="*/ 23 h 190"/>
                  <a:gd name="T102" fmla="*/ 22 w 142"/>
                  <a:gd name="T103" fmla="*/ 13 h 190"/>
                  <a:gd name="T104" fmla="*/ 17 w 142"/>
                  <a:gd name="T105" fmla="*/ 10 h 190"/>
                  <a:gd name="T106" fmla="*/ 14 w 142"/>
                  <a:gd name="T107" fmla="*/ 10 h 190"/>
                  <a:gd name="T108" fmla="*/ 14 w 142"/>
                  <a:gd name="T109" fmla="*/ 6 h 190"/>
                  <a:gd name="T110" fmla="*/ 13 w 142"/>
                  <a:gd name="T111" fmla="*/ 3 h 190"/>
                  <a:gd name="T112" fmla="*/ 6 w 142"/>
                  <a:gd name="T113" fmla="*/ 1 h 190"/>
                  <a:gd name="T114" fmla="*/ 2 w 142"/>
                  <a:gd name="T115" fmla="*/ 1 h 190"/>
                  <a:gd name="T116" fmla="*/ 142 w 142"/>
                  <a:gd name="T117" fmla="*/ 168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2" h="190">
                    <a:moveTo>
                      <a:pt x="142" y="168"/>
                    </a:moveTo>
                    <a:lnTo>
                      <a:pt x="139" y="168"/>
                    </a:lnTo>
                    <a:lnTo>
                      <a:pt x="129" y="168"/>
                    </a:lnTo>
                    <a:lnTo>
                      <a:pt x="123" y="168"/>
                    </a:lnTo>
                    <a:lnTo>
                      <a:pt x="119" y="165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07" y="167"/>
                    </a:lnTo>
                    <a:lnTo>
                      <a:pt x="107" y="167"/>
                    </a:lnTo>
                    <a:lnTo>
                      <a:pt x="107" y="168"/>
                    </a:lnTo>
                    <a:lnTo>
                      <a:pt x="107" y="168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70"/>
                    </a:lnTo>
                    <a:lnTo>
                      <a:pt x="105" y="170"/>
                    </a:lnTo>
                    <a:lnTo>
                      <a:pt x="104" y="170"/>
                    </a:lnTo>
                    <a:lnTo>
                      <a:pt x="102" y="168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9" y="170"/>
                    </a:lnTo>
                    <a:lnTo>
                      <a:pt x="99" y="170"/>
                    </a:lnTo>
                    <a:lnTo>
                      <a:pt x="99" y="171"/>
                    </a:lnTo>
                    <a:lnTo>
                      <a:pt x="101" y="173"/>
                    </a:lnTo>
                    <a:lnTo>
                      <a:pt x="101" y="176"/>
                    </a:lnTo>
                    <a:lnTo>
                      <a:pt x="98" y="179"/>
                    </a:lnTo>
                    <a:lnTo>
                      <a:pt x="96" y="181"/>
                    </a:lnTo>
                    <a:lnTo>
                      <a:pt x="93" y="182"/>
                    </a:lnTo>
                    <a:lnTo>
                      <a:pt x="88" y="181"/>
                    </a:lnTo>
                    <a:lnTo>
                      <a:pt x="87" y="182"/>
                    </a:lnTo>
                    <a:lnTo>
                      <a:pt x="87" y="182"/>
                    </a:lnTo>
                    <a:lnTo>
                      <a:pt x="85" y="182"/>
                    </a:lnTo>
                    <a:lnTo>
                      <a:pt x="85" y="182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5" y="181"/>
                    </a:lnTo>
                    <a:lnTo>
                      <a:pt x="72" y="181"/>
                    </a:lnTo>
                    <a:lnTo>
                      <a:pt x="69" y="187"/>
                    </a:lnTo>
                    <a:lnTo>
                      <a:pt x="69" y="188"/>
                    </a:lnTo>
                    <a:lnTo>
                      <a:pt x="69" y="188"/>
                    </a:lnTo>
                    <a:lnTo>
                      <a:pt x="66" y="190"/>
                    </a:lnTo>
                    <a:lnTo>
                      <a:pt x="64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54" y="187"/>
                    </a:lnTo>
                    <a:lnTo>
                      <a:pt x="49" y="182"/>
                    </a:lnTo>
                    <a:lnTo>
                      <a:pt x="47" y="181"/>
                    </a:lnTo>
                    <a:lnTo>
                      <a:pt x="47" y="181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6" y="178"/>
                    </a:lnTo>
                    <a:lnTo>
                      <a:pt x="43" y="178"/>
                    </a:lnTo>
                    <a:lnTo>
                      <a:pt x="38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70"/>
                    </a:lnTo>
                    <a:lnTo>
                      <a:pt x="37" y="168"/>
                    </a:lnTo>
                    <a:lnTo>
                      <a:pt x="37" y="168"/>
                    </a:lnTo>
                    <a:lnTo>
                      <a:pt x="35" y="168"/>
                    </a:lnTo>
                    <a:lnTo>
                      <a:pt x="35" y="168"/>
                    </a:lnTo>
                    <a:lnTo>
                      <a:pt x="32" y="168"/>
                    </a:lnTo>
                    <a:lnTo>
                      <a:pt x="29" y="168"/>
                    </a:lnTo>
                    <a:lnTo>
                      <a:pt x="29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9" y="162"/>
                    </a:lnTo>
                    <a:lnTo>
                      <a:pt x="29" y="161"/>
                    </a:lnTo>
                    <a:lnTo>
                      <a:pt x="29" y="161"/>
                    </a:lnTo>
                    <a:lnTo>
                      <a:pt x="29" y="159"/>
                    </a:lnTo>
                    <a:lnTo>
                      <a:pt x="29" y="159"/>
                    </a:lnTo>
                    <a:lnTo>
                      <a:pt x="32" y="156"/>
                    </a:lnTo>
                    <a:lnTo>
                      <a:pt x="35" y="153"/>
                    </a:lnTo>
                    <a:lnTo>
                      <a:pt x="38" y="150"/>
                    </a:lnTo>
                    <a:lnTo>
                      <a:pt x="38" y="150"/>
                    </a:lnTo>
                    <a:lnTo>
                      <a:pt x="40" y="150"/>
                    </a:lnTo>
                    <a:lnTo>
                      <a:pt x="43" y="146"/>
                    </a:lnTo>
                    <a:lnTo>
                      <a:pt x="44" y="144"/>
                    </a:lnTo>
                    <a:lnTo>
                      <a:pt x="44" y="144"/>
                    </a:lnTo>
                    <a:lnTo>
                      <a:pt x="44" y="144"/>
                    </a:lnTo>
                    <a:lnTo>
                      <a:pt x="46" y="143"/>
                    </a:lnTo>
                    <a:lnTo>
                      <a:pt x="46" y="143"/>
                    </a:lnTo>
                    <a:lnTo>
                      <a:pt x="46" y="141"/>
                    </a:lnTo>
                    <a:lnTo>
                      <a:pt x="46" y="141"/>
                    </a:lnTo>
                    <a:lnTo>
                      <a:pt x="47" y="138"/>
                    </a:lnTo>
                    <a:lnTo>
                      <a:pt x="52" y="132"/>
                    </a:lnTo>
                    <a:lnTo>
                      <a:pt x="52" y="132"/>
                    </a:lnTo>
                    <a:lnTo>
                      <a:pt x="54" y="132"/>
                    </a:lnTo>
                    <a:lnTo>
                      <a:pt x="54" y="130"/>
                    </a:lnTo>
                    <a:lnTo>
                      <a:pt x="54" y="127"/>
                    </a:lnTo>
                    <a:lnTo>
                      <a:pt x="54" y="126"/>
                    </a:lnTo>
                    <a:lnTo>
                      <a:pt x="51" y="123"/>
                    </a:lnTo>
                    <a:lnTo>
                      <a:pt x="44" y="115"/>
                    </a:lnTo>
                    <a:lnTo>
                      <a:pt x="35" y="109"/>
                    </a:lnTo>
                    <a:lnTo>
                      <a:pt x="32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8"/>
                    </a:lnTo>
                    <a:lnTo>
                      <a:pt x="32" y="108"/>
                    </a:lnTo>
                    <a:lnTo>
                      <a:pt x="32" y="108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29" y="103"/>
                    </a:lnTo>
                    <a:lnTo>
                      <a:pt x="29" y="102"/>
                    </a:lnTo>
                    <a:lnTo>
                      <a:pt x="29" y="102"/>
                    </a:lnTo>
                    <a:lnTo>
                      <a:pt x="29" y="102"/>
                    </a:lnTo>
                    <a:lnTo>
                      <a:pt x="29" y="102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6" y="97"/>
                    </a:lnTo>
                    <a:lnTo>
                      <a:pt x="26" y="95"/>
                    </a:lnTo>
                    <a:lnTo>
                      <a:pt x="25" y="92"/>
                    </a:lnTo>
                    <a:lnTo>
                      <a:pt x="25" y="92"/>
                    </a:lnTo>
                    <a:lnTo>
                      <a:pt x="25" y="89"/>
                    </a:lnTo>
                    <a:lnTo>
                      <a:pt x="26" y="88"/>
                    </a:lnTo>
                    <a:lnTo>
                      <a:pt x="26" y="82"/>
                    </a:lnTo>
                    <a:lnTo>
                      <a:pt x="26" y="77"/>
                    </a:lnTo>
                    <a:lnTo>
                      <a:pt x="26" y="77"/>
                    </a:lnTo>
                    <a:lnTo>
                      <a:pt x="23" y="74"/>
                    </a:lnTo>
                    <a:lnTo>
                      <a:pt x="26" y="70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3" y="64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2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0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0"/>
                    </a:lnTo>
                    <a:lnTo>
                      <a:pt x="17" y="50"/>
                    </a:lnTo>
                    <a:lnTo>
                      <a:pt x="19" y="50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39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25" y="24"/>
                    </a:lnTo>
                    <a:lnTo>
                      <a:pt x="23" y="23"/>
                    </a:lnTo>
                    <a:lnTo>
                      <a:pt x="22" y="19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2" y="12"/>
                    </a:lnTo>
                    <a:lnTo>
                      <a:pt x="20" y="10"/>
                    </a:lnTo>
                    <a:lnTo>
                      <a:pt x="17" y="10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42" y="1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2" name="Freeform 279">
                <a:extLst>
                  <a:ext uri="{FF2B5EF4-FFF2-40B4-BE49-F238E27FC236}">
                    <a16:creationId xmlns:a16="http://schemas.microsoft.com/office/drawing/2014/main" id="{214C4334-72BA-EA16-219C-73F653626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925"/>
                <a:ext cx="70" cy="95"/>
              </a:xfrm>
              <a:custGeom>
                <a:avLst/>
                <a:gdLst>
                  <a:gd name="T0" fmla="*/ 129 w 142"/>
                  <a:gd name="T1" fmla="*/ 168 h 190"/>
                  <a:gd name="T2" fmla="*/ 114 w 142"/>
                  <a:gd name="T3" fmla="*/ 165 h 190"/>
                  <a:gd name="T4" fmla="*/ 107 w 142"/>
                  <a:gd name="T5" fmla="*/ 167 h 190"/>
                  <a:gd name="T6" fmla="*/ 105 w 142"/>
                  <a:gd name="T7" fmla="*/ 168 h 190"/>
                  <a:gd name="T8" fmla="*/ 105 w 142"/>
                  <a:gd name="T9" fmla="*/ 170 h 190"/>
                  <a:gd name="T10" fmla="*/ 102 w 142"/>
                  <a:gd name="T11" fmla="*/ 168 h 190"/>
                  <a:gd name="T12" fmla="*/ 99 w 142"/>
                  <a:gd name="T13" fmla="*/ 170 h 190"/>
                  <a:gd name="T14" fmla="*/ 101 w 142"/>
                  <a:gd name="T15" fmla="*/ 173 h 190"/>
                  <a:gd name="T16" fmla="*/ 96 w 142"/>
                  <a:gd name="T17" fmla="*/ 181 h 190"/>
                  <a:gd name="T18" fmla="*/ 87 w 142"/>
                  <a:gd name="T19" fmla="*/ 182 h 190"/>
                  <a:gd name="T20" fmla="*/ 85 w 142"/>
                  <a:gd name="T21" fmla="*/ 182 h 190"/>
                  <a:gd name="T22" fmla="*/ 81 w 142"/>
                  <a:gd name="T23" fmla="*/ 182 h 190"/>
                  <a:gd name="T24" fmla="*/ 78 w 142"/>
                  <a:gd name="T25" fmla="*/ 181 h 190"/>
                  <a:gd name="T26" fmla="*/ 69 w 142"/>
                  <a:gd name="T27" fmla="*/ 187 h 190"/>
                  <a:gd name="T28" fmla="*/ 66 w 142"/>
                  <a:gd name="T29" fmla="*/ 190 h 190"/>
                  <a:gd name="T30" fmla="*/ 60 w 142"/>
                  <a:gd name="T31" fmla="*/ 190 h 190"/>
                  <a:gd name="T32" fmla="*/ 47 w 142"/>
                  <a:gd name="T33" fmla="*/ 181 h 190"/>
                  <a:gd name="T34" fmla="*/ 47 w 142"/>
                  <a:gd name="T35" fmla="*/ 179 h 190"/>
                  <a:gd name="T36" fmla="*/ 38 w 142"/>
                  <a:gd name="T37" fmla="*/ 173 h 190"/>
                  <a:gd name="T38" fmla="*/ 37 w 142"/>
                  <a:gd name="T39" fmla="*/ 170 h 190"/>
                  <a:gd name="T40" fmla="*/ 35 w 142"/>
                  <a:gd name="T41" fmla="*/ 168 h 190"/>
                  <a:gd name="T42" fmla="*/ 29 w 142"/>
                  <a:gd name="T43" fmla="*/ 168 h 190"/>
                  <a:gd name="T44" fmla="*/ 29 w 142"/>
                  <a:gd name="T45" fmla="*/ 164 h 190"/>
                  <a:gd name="T46" fmla="*/ 29 w 142"/>
                  <a:gd name="T47" fmla="*/ 161 h 190"/>
                  <a:gd name="T48" fmla="*/ 32 w 142"/>
                  <a:gd name="T49" fmla="*/ 156 h 190"/>
                  <a:gd name="T50" fmla="*/ 38 w 142"/>
                  <a:gd name="T51" fmla="*/ 150 h 190"/>
                  <a:gd name="T52" fmla="*/ 44 w 142"/>
                  <a:gd name="T53" fmla="*/ 144 h 190"/>
                  <a:gd name="T54" fmla="*/ 46 w 142"/>
                  <a:gd name="T55" fmla="*/ 143 h 190"/>
                  <a:gd name="T56" fmla="*/ 46 w 142"/>
                  <a:gd name="T57" fmla="*/ 141 h 190"/>
                  <a:gd name="T58" fmla="*/ 52 w 142"/>
                  <a:gd name="T59" fmla="*/ 132 h 190"/>
                  <a:gd name="T60" fmla="*/ 54 w 142"/>
                  <a:gd name="T61" fmla="*/ 127 h 190"/>
                  <a:gd name="T62" fmla="*/ 44 w 142"/>
                  <a:gd name="T63" fmla="*/ 115 h 190"/>
                  <a:gd name="T64" fmla="*/ 32 w 142"/>
                  <a:gd name="T65" fmla="*/ 109 h 190"/>
                  <a:gd name="T66" fmla="*/ 32 w 142"/>
                  <a:gd name="T67" fmla="*/ 108 h 190"/>
                  <a:gd name="T68" fmla="*/ 32 w 142"/>
                  <a:gd name="T69" fmla="*/ 105 h 190"/>
                  <a:gd name="T70" fmla="*/ 29 w 142"/>
                  <a:gd name="T71" fmla="*/ 102 h 190"/>
                  <a:gd name="T72" fmla="*/ 29 w 142"/>
                  <a:gd name="T73" fmla="*/ 102 h 190"/>
                  <a:gd name="T74" fmla="*/ 28 w 142"/>
                  <a:gd name="T75" fmla="*/ 98 h 190"/>
                  <a:gd name="T76" fmla="*/ 25 w 142"/>
                  <a:gd name="T77" fmla="*/ 92 h 190"/>
                  <a:gd name="T78" fmla="*/ 26 w 142"/>
                  <a:gd name="T79" fmla="*/ 88 h 190"/>
                  <a:gd name="T80" fmla="*/ 26 w 142"/>
                  <a:gd name="T81" fmla="*/ 77 h 190"/>
                  <a:gd name="T82" fmla="*/ 26 w 142"/>
                  <a:gd name="T83" fmla="*/ 68 h 190"/>
                  <a:gd name="T84" fmla="*/ 23 w 142"/>
                  <a:gd name="T85" fmla="*/ 61 h 190"/>
                  <a:gd name="T86" fmla="*/ 20 w 142"/>
                  <a:gd name="T87" fmla="*/ 57 h 190"/>
                  <a:gd name="T88" fmla="*/ 20 w 142"/>
                  <a:gd name="T89" fmla="*/ 54 h 190"/>
                  <a:gd name="T90" fmla="*/ 16 w 142"/>
                  <a:gd name="T91" fmla="*/ 50 h 190"/>
                  <a:gd name="T92" fmla="*/ 23 w 142"/>
                  <a:gd name="T93" fmla="*/ 47 h 190"/>
                  <a:gd name="T94" fmla="*/ 26 w 142"/>
                  <a:gd name="T95" fmla="*/ 41 h 190"/>
                  <a:gd name="T96" fmla="*/ 26 w 142"/>
                  <a:gd name="T97" fmla="*/ 39 h 190"/>
                  <a:gd name="T98" fmla="*/ 29 w 142"/>
                  <a:gd name="T99" fmla="*/ 36 h 190"/>
                  <a:gd name="T100" fmla="*/ 23 w 142"/>
                  <a:gd name="T101" fmla="*/ 23 h 190"/>
                  <a:gd name="T102" fmla="*/ 22 w 142"/>
                  <a:gd name="T103" fmla="*/ 13 h 190"/>
                  <a:gd name="T104" fmla="*/ 17 w 142"/>
                  <a:gd name="T105" fmla="*/ 10 h 190"/>
                  <a:gd name="T106" fmla="*/ 14 w 142"/>
                  <a:gd name="T107" fmla="*/ 10 h 190"/>
                  <a:gd name="T108" fmla="*/ 14 w 142"/>
                  <a:gd name="T109" fmla="*/ 6 h 190"/>
                  <a:gd name="T110" fmla="*/ 13 w 142"/>
                  <a:gd name="T111" fmla="*/ 3 h 190"/>
                  <a:gd name="T112" fmla="*/ 6 w 142"/>
                  <a:gd name="T113" fmla="*/ 1 h 190"/>
                  <a:gd name="T114" fmla="*/ 2 w 142"/>
                  <a:gd name="T115" fmla="*/ 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2" h="190">
                    <a:moveTo>
                      <a:pt x="142" y="168"/>
                    </a:moveTo>
                    <a:lnTo>
                      <a:pt x="139" y="168"/>
                    </a:lnTo>
                    <a:lnTo>
                      <a:pt x="129" y="168"/>
                    </a:lnTo>
                    <a:lnTo>
                      <a:pt x="123" y="168"/>
                    </a:lnTo>
                    <a:lnTo>
                      <a:pt x="119" y="165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07" y="167"/>
                    </a:lnTo>
                    <a:lnTo>
                      <a:pt x="107" y="167"/>
                    </a:lnTo>
                    <a:lnTo>
                      <a:pt x="107" y="168"/>
                    </a:lnTo>
                    <a:lnTo>
                      <a:pt x="107" y="168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70"/>
                    </a:lnTo>
                    <a:lnTo>
                      <a:pt x="105" y="170"/>
                    </a:lnTo>
                    <a:lnTo>
                      <a:pt x="104" y="170"/>
                    </a:lnTo>
                    <a:lnTo>
                      <a:pt x="102" y="168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9" y="170"/>
                    </a:lnTo>
                    <a:lnTo>
                      <a:pt x="99" y="170"/>
                    </a:lnTo>
                    <a:lnTo>
                      <a:pt x="99" y="171"/>
                    </a:lnTo>
                    <a:lnTo>
                      <a:pt x="101" y="173"/>
                    </a:lnTo>
                    <a:lnTo>
                      <a:pt x="101" y="176"/>
                    </a:lnTo>
                    <a:lnTo>
                      <a:pt x="98" y="179"/>
                    </a:lnTo>
                    <a:lnTo>
                      <a:pt x="96" y="181"/>
                    </a:lnTo>
                    <a:lnTo>
                      <a:pt x="93" y="182"/>
                    </a:lnTo>
                    <a:lnTo>
                      <a:pt x="88" y="181"/>
                    </a:lnTo>
                    <a:lnTo>
                      <a:pt x="87" y="182"/>
                    </a:lnTo>
                    <a:lnTo>
                      <a:pt x="87" y="182"/>
                    </a:lnTo>
                    <a:lnTo>
                      <a:pt x="85" y="182"/>
                    </a:lnTo>
                    <a:lnTo>
                      <a:pt x="85" y="182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5" y="181"/>
                    </a:lnTo>
                    <a:lnTo>
                      <a:pt x="72" y="181"/>
                    </a:lnTo>
                    <a:lnTo>
                      <a:pt x="69" y="187"/>
                    </a:lnTo>
                    <a:lnTo>
                      <a:pt x="69" y="188"/>
                    </a:lnTo>
                    <a:lnTo>
                      <a:pt x="69" y="188"/>
                    </a:lnTo>
                    <a:lnTo>
                      <a:pt x="66" y="190"/>
                    </a:lnTo>
                    <a:lnTo>
                      <a:pt x="64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54" y="187"/>
                    </a:lnTo>
                    <a:lnTo>
                      <a:pt x="49" y="182"/>
                    </a:lnTo>
                    <a:lnTo>
                      <a:pt x="47" y="181"/>
                    </a:lnTo>
                    <a:lnTo>
                      <a:pt x="47" y="181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6" y="178"/>
                    </a:lnTo>
                    <a:lnTo>
                      <a:pt x="43" y="178"/>
                    </a:lnTo>
                    <a:lnTo>
                      <a:pt x="38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70"/>
                    </a:lnTo>
                    <a:lnTo>
                      <a:pt x="37" y="168"/>
                    </a:lnTo>
                    <a:lnTo>
                      <a:pt x="37" y="168"/>
                    </a:lnTo>
                    <a:lnTo>
                      <a:pt x="35" y="168"/>
                    </a:lnTo>
                    <a:lnTo>
                      <a:pt x="35" y="168"/>
                    </a:lnTo>
                    <a:lnTo>
                      <a:pt x="32" y="168"/>
                    </a:lnTo>
                    <a:lnTo>
                      <a:pt x="29" y="168"/>
                    </a:lnTo>
                    <a:lnTo>
                      <a:pt x="29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9" y="162"/>
                    </a:lnTo>
                    <a:lnTo>
                      <a:pt x="29" y="161"/>
                    </a:lnTo>
                    <a:lnTo>
                      <a:pt x="29" y="161"/>
                    </a:lnTo>
                    <a:lnTo>
                      <a:pt x="29" y="159"/>
                    </a:lnTo>
                    <a:lnTo>
                      <a:pt x="29" y="159"/>
                    </a:lnTo>
                    <a:lnTo>
                      <a:pt x="32" y="156"/>
                    </a:lnTo>
                    <a:lnTo>
                      <a:pt x="35" y="153"/>
                    </a:lnTo>
                    <a:lnTo>
                      <a:pt x="38" y="150"/>
                    </a:lnTo>
                    <a:lnTo>
                      <a:pt x="38" y="150"/>
                    </a:lnTo>
                    <a:lnTo>
                      <a:pt x="40" y="150"/>
                    </a:lnTo>
                    <a:lnTo>
                      <a:pt x="43" y="146"/>
                    </a:lnTo>
                    <a:lnTo>
                      <a:pt x="44" y="144"/>
                    </a:lnTo>
                    <a:lnTo>
                      <a:pt x="44" y="144"/>
                    </a:lnTo>
                    <a:lnTo>
                      <a:pt x="44" y="144"/>
                    </a:lnTo>
                    <a:lnTo>
                      <a:pt x="46" y="143"/>
                    </a:lnTo>
                    <a:lnTo>
                      <a:pt x="46" y="143"/>
                    </a:lnTo>
                    <a:lnTo>
                      <a:pt x="46" y="141"/>
                    </a:lnTo>
                    <a:lnTo>
                      <a:pt x="46" y="141"/>
                    </a:lnTo>
                    <a:lnTo>
                      <a:pt x="47" y="138"/>
                    </a:lnTo>
                    <a:lnTo>
                      <a:pt x="52" y="132"/>
                    </a:lnTo>
                    <a:lnTo>
                      <a:pt x="52" y="132"/>
                    </a:lnTo>
                    <a:lnTo>
                      <a:pt x="54" y="132"/>
                    </a:lnTo>
                    <a:lnTo>
                      <a:pt x="54" y="130"/>
                    </a:lnTo>
                    <a:lnTo>
                      <a:pt x="54" y="127"/>
                    </a:lnTo>
                    <a:lnTo>
                      <a:pt x="54" y="126"/>
                    </a:lnTo>
                    <a:lnTo>
                      <a:pt x="51" y="123"/>
                    </a:lnTo>
                    <a:lnTo>
                      <a:pt x="44" y="115"/>
                    </a:lnTo>
                    <a:lnTo>
                      <a:pt x="35" y="109"/>
                    </a:lnTo>
                    <a:lnTo>
                      <a:pt x="32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8"/>
                    </a:lnTo>
                    <a:lnTo>
                      <a:pt x="32" y="108"/>
                    </a:lnTo>
                    <a:lnTo>
                      <a:pt x="32" y="108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29" y="103"/>
                    </a:lnTo>
                    <a:lnTo>
                      <a:pt x="29" y="102"/>
                    </a:lnTo>
                    <a:lnTo>
                      <a:pt x="29" y="102"/>
                    </a:lnTo>
                    <a:lnTo>
                      <a:pt x="29" y="102"/>
                    </a:lnTo>
                    <a:lnTo>
                      <a:pt x="29" y="102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6" y="97"/>
                    </a:lnTo>
                    <a:lnTo>
                      <a:pt x="26" y="95"/>
                    </a:lnTo>
                    <a:lnTo>
                      <a:pt x="25" y="92"/>
                    </a:lnTo>
                    <a:lnTo>
                      <a:pt x="25" y="92"/>
                    </a:lnTo>
                    <a:lnTo>
                      <a:pt x="25" y="89"/>
                    </a:lnTo>
                    <a:lnTo>
                      <a:pt x="26" y="88"/>
                    </a:lnTo>
                    <a:lnTo>
                      <a:pt x="26" y="82"/>
                    </a:lnTo>
                    <a:lnTo>
                      <a:pt x="26" y="77"/>
                    </a:lnTo>
                    <a:lnTo>
                      <a:pt x="26" y="77"/>
                    </a:lnTo>
                    <a:lnTo>
                      <a:pt x="23" y="74"/>
                    </a:lnTo>
                    <a:lnTo>
                      <a:pt x="26" y="70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3" y="64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2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0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0"/>
                    </a:lnTo>
                    <a:lnTo>
                      <a:pt x="17" y="50"/>
                    </a:lnTo>
                    <a:lnTo>
                      <a:pt x="19" y="50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39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25" y="24"/>
                    </a:lnTo>
                    <a:lnTo>
                      <a:pt x="23" y="23"/>
                    </a:lnTo>
                    <a:lnTo>
                      <a:pt x="22" y="19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2" y="12"/>
                    </a:lnTo>
                    <a:lnTo>
                      <a:pt x="20" y="10"/>
                    </a:lnTo>
                    <a:lnTo>
                      <a:pt x="17" y="10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3" name="Freeform 280">
                <a:extLst>
                  <a:ext uri="{FF2B5EF4-FFF2-40B4-BE49-F238E27FC236}">
                    <a16:creationId xmlns:a16="http://schemas.microsoft.com/office/drawing/2014/main" id="{46CED740-6F1D-E38F-E4ED-14B8BCECD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4022"/>
                <a:ext cx="22" cy="18"/>
              </a:xfrm>
              <a:custGeom>
                <a:avLst/>
                <a:gdLst>
                  <a:gd name="T0" fmla="*/ 0 w 46"/>
                  <a:gd name="T1" fmla="*/ 0 h 37"/>
                  <a:gd name="T2" fmla="*/ 3 w 46"/>
                  <a:gd name="T3" fmla="*/ 3 h 37"/>
                  <a:gd name="T4" fmla="*/ 5 w 46"/>
                  <a:gd name="T5" fmla="*/ 5 h 37"/>
                  <a:gd name="T6" fmla="*/ 6 w 46"/>
                  <a:gd name="T7" fmla="*/ 6 h 37"/>
                  <a:gd name="T8" fmla="*/ 24 w 46"/>
                  <a:gd name="T9" fmla="*/ 22 h 37"/>
                  <a:gd name="T10" fmla="*/ 34 w 46"/>
                  <a:gd name="T11" fmla="*/ 28 h 37"/>
                  <a:gd name="T12" fmla="*/ 34 w 46"/>
                  <a:gd name="T13" fmla="*/ 29 h 37"/>
                  <a:gd name="T14" fmla="*/ 35 w 46"/>
                  <a:gd name="T15" fmla="*/ 29 h 37"/>
                  <a:gd name="T16" fmla="*/ 37 w 46"/>
                  <a:gd name="T17" fmla="*/ 29 h 37"/>
                  <a:gd name="T18" fmla="*/ 44 w 46"/>
                  <a:gd name="T19" fmla="*/ 34 h 37"/>
                  <a:gd name="T20" fmla="*/ 46 w 46"/>
                  <a:gd name="T21" fmla="*/ 35 h 37"/>
                  <a:gd name="T22" fmla="*/ 44 w 46"/>
                  <a:gd name="T23" fmla="*/ 37 h 37"/>
                  <a:gd name="T24" fmla="*/ 0 w 46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37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  <a:lnTo>
                      <a:pt x="6" y="6"/>
                    </a:lnTo>
                    <a:lnTo>
                      <a:pt x="24" y="22"/>
                    </a:lnTo>
                    <a:lnTo>
                      <a:pt x="34" y="28"/>
                    </a:lnTo>
                    <a:lnTo>
                      <a:pt x="34" y="29"/>
                    </a:lnTo>
                    <a:lnTo>
                      <a:pt x="35" y="29"/>
                    </a:lnTo>
                    <a:lnTo>
                      <a:pt x="37" y="29"/>
                    </a:lnTo>
                    <a:lnTo>
                      <a:pt x="44" y="34"/>
                    </a:lnTo>
                    <a:lnTo>
                      <a:pt x="46" y="35"/>
                    </a:lnTo>
                    <a:lnTo>
                      <a:pt x="44" y="3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4" name="Freeform 281">
                <a:extLst>
                  <a:ext uri="{FF2B5EF4-FFF2-40B4-BE49-F238E27FC236}">
                    <a16:creationId xmlns:a16="http://schemas.microsoft.com/office/drawing/2014/main" id="{B8C7E478-D235-0F0D-E99A-9B0643E6D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4022"/>
                <a:ext cx="22" cy="18"/>
              </a:xfrm>
              <a:custGeom>
                <a:avLst/>
                <a:gdLst>
                  <a:gd name="T0" fmla="*/ 0 w 46"/>
                  <a:gd name="T1" fmla="*/ 0 h 37"/>
                  <a:gd name="T2" fmla="*/ 3 w 46"/>
                  <a:gd name="T3" fmla="*/ 3 h 37"/>
                  <a:gd name="T4" fmla="*/ 5 w 46"/>
                  <a:gd name="T5" fmla="*/ 5 h 37"/>
                  <a:gd name="T6" fmla="*/ 6 w 46"/>
                  <a:gd name="T7" fmla="*/ 6 h 37"/>
                  <a:gd name="T8" fmla="*/ 24 w 46"/>
                  <a:gd name="T9" fmla="*/ 22 h 37"/>
                  <a:gd name="T10" fmla="*/ 34 w 46"/>
                  <a:gd name="T11" fmla="*/ 28 h 37"/>
                  <a:gd name="T12" fmla="*/ 34 w 46"/>
                  <a:gd name="T13" fmla="*/ 29 h 37"/>
                  <a:gd name="T14" fmla="*/ 35 w 46"/>
                  <a:gd name="T15" fmla="*/ 29 h 37"/>
                  <a:gd name="T16" fmla="*/ 37 w 46"/>
                  <a:gd name="T17" fmla="*/ 29 h 37"/>
                  <a:gd name="T18" fmla="*/ 44 w 46"/>
                  <a:gd name="T19" fmla="*/ 34 h 37"/>
                  <a:gd name="T20" fmla="*/ 46 w 46"/>
                  <a:gd name="T21" fmla="*/ 35 h 37"/>
                  <a:gd name="T22" fmla="*/ 44 w 46"/>
                  <a:gd name="T2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" h="37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  <a:lnTo>
                      <a:pt x="6" y="6"/>
                    </a:lnTo>
                    <a:lnTo>
                      <a:pt x="24" y="22"/>
                    </a:lnTo>
                    <a:lnTo>
                      <a:pt x="34" y="28"/>
                    </a:lnTo>
                    <a:lnTo>
                      <a:pt x="34" y="29"/>
                    </a:lnTo>
                    <a:lnTo>
                      <a:pt x="35" y="29"/>
                    </a:lnTo>
                    <a:lnTo>
                      <a:pt x="37" y="29"/>
                    </a:lnTo>
                    <a:lnTo>
                      <a:pt x="44" y="34"/>
                    </a:lnTo>
                    <a:lnTo>
                      <a:pt x="46" y="35"/>
                    </a:lnTo>
                    <a:lnTo>
                      <a:pt x="44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5" name="Freeform 282">
                <a:extLst>
                  <a:ext uri="{FF2B5EF4-FFF2-40B4-BE49-F238E27FC236}">
                    <a16:creationId xmlns:a16="http://schemas.microsoft.com/office/drawing/2014/main" id="{63F609B7-6C9B-9799-F281-945C0BBA0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4009"/>
                <a:ext cx="38" cy="32"/>
              </a:xfrm>
              <a:custGeom>
                <a:avLst/>
                <a:gdLst>
                  <a:gd name="T0" fmla="*/ 0 w 78"/>
                  <a:gd name="T1" fmla="*/ 63 h 64"/>
                  <a:gd name="T2" fmla="*/ 2 w 78"/>
                  <a:gd name="T3" fmla="*/ 64 h 64"/>
                  <a:gd name="T4" fmla="*/ 5 w 78"/>
                  <a:gd name="T5" fmla="*/ 64 h 64"/>
                  <a:gd name="T6" fmla="*/ 5 w 78"/>
                  <a:gd name="T7" fmla="*/ 63 h 64"/>
                  <a:gd name="T8" fmla="*/ 8 w 78"/>
                  <a:gd name="T9" fmla="*/ 61 h 64"/>
                  <a:gd name="T10" fmla="*/ 9 w 78"/>
                  <a:gd name="T11" fmla="*/ 61 h 64"/>
                  <a:gd name="T12" fmla="*/ 11 w 78"/>
                  <a:gd name="T13" fmla="*/ 57 h 64"/>
                  <a:gd name="T14" fmla="*/ 12 w 78"/>
                  <a:gd name="T15" fmla="*/ 57 h 64"/>
                  <a:gd name="T16" fmla="*/ 14 w 78"/>
                  <a:gd name="T17" fmla="*/ 57 h 64"/>
                  <a:gd name="T18" fmla="*/ 17 w 78"/>
                  <a:gd name="T19" fmla="*/ 57 h 64"/>
                  <a:gd name="T20" fmla="*/ 18 w 78"/>
                  <a:gd name="T21" fmla="*/ 55 h 64"/>
                  <a:gd name="T22" fmla="*/ 24 w 78"/>
                  <a:gd name="T23" fmla="*/ 54 h 64"/>
                  <a:gd name="T24" fmla="*/ 31 w 78"/>
                  <a:gd name="T25" fmla="*/ 49 h 64"/>
                  <a:gd name="T26" fmla="*/ 32 w 78"/>
                  <a:gd name="T27" fmla="*/ 46 h 64"/>
                  <a:gd name="T28" fmla="*/ 34 w 78"/>
                  <a:gd name="T29" fmla="*/ 46 h 64"/>
                  <a:gd name="T30" fmla="*/ 40 w 78"/>
                  <a:gd name="T31" fmla="*/ 43 h 64"/>
                  <a:gd name="T32" fmla="*/ 41 w 78"/>
                  <a:gd name="T33" fmla="*/ 41 h 64"/>
                  <a:gd name="T34" fmla="*/ 44 w 78"/>
                  <a:gd name="T35" fmla="*/ 40 h 64"/>
                  <a:gd name="T36" fmla="*/ 47 w 78"/>
                  <a:gd name="T37" fmla="*/ 37 h 64"/>
                  <a:gd name="T38" fmla="*/ 50 w 78"/>
                  <a:gd name="T39" fmla="*/ 37 h 64"/>
                  <a:gd name="T40" fmla="*/ 56 w 78"/>
                  <a:gd name="T41" fmla="*/ 31 h 64"/>
                  <a:gd name="T42" fmla="*/ 59 w 78"/>
                  <a:gd name="T43" fmla="*/ 31 h 64"/>
                  <a:gd name="T44" fmla="*/ 62 w 78"/>
                  <a:gd name="T45" fmla="*/ 29 h 64"/>
                  <a:gd name="T46" fmla="*/ 62 w 78"/>
                  <a:gd name="T47" fmla="*/ 26 h 64"/>
                  <a:gd name="T48" fmla="*/ 64 w 78"/>
                  <a:gd name="T49" fmla="*/ 25 h 64"/>
                  <a:gd name="T50" fmla="*/ 64 w 78"/>
                  <a:gd name="T51" fmla="*/ 23 h 64"/>
                  <a:gd name="T52" fmla="*/ 62 w 78"/>
                  <a:gd name="T53" fmla="*/ 22 h 64"/>
                  <a:gd name="T54" fmla="*/ 62 w 78"/>
                  <a:gd name="T55" fmla="*/ 19 h 64"/>
                  <a:gd name="T56" fmla="*/ 62 w 78"/>
                  <a:gd name="T57" fmla="*/ 17 h 64"/>
                  <a:gd name="T58" fmla="*/ 62 w 78"/>
                  <a:gd name="T59" fmla="*/ 16 h 64"/>
                  <a:gd name="T60" fmla="*/ 64 w 78"/>
                  <a:gd name="T61" fmla="*/ 14 h 64"/>
                  <a:gd name="T62" fmla="*/ 65 w 78"/>
                  <a:gd name="T63" fmla="*/ 14 h 64"/>
                  <a:gd name="T64" fmla="*/ 68 w 78"/>
                  <a:gd name="T65" fmla="*/ 13 h 64"/>
                  <a:gd name="T66" fmla="*/ 68 w 78"/>
                  <a:gd name="T67" fmla="*/ 11 h 64"/>
                  <a:gd name="T68" fmla="*/ 68 w 78"/>
                  <a:gd name="T69" fmla="*/ 10 h 64"/>
                  <a:gd name="T70" fmla="*/ 70 w 78"/>
                  <a:gd name="T71" fmla="*/ 10 h 64"/>
                  <a:gd name="T72" fmla="*/ 76 w 78"/>
                  <a:gd name="T73" fmla="*/ 3 h 64"/>
                  <a:gd name="T74" fmla="*/ 76 w 78"/>
                  <a:gd name="T75" fmla="*/ 2 h 64"/>
                  <a:gd name="T76" fmla="*/ 78 w 78"/>
                  <a:gd name="T77" fmla="*/ 0 h 64"/>
                  <a:gd name="T78" fmla="*/ 0 w 78"/>
                  <a:gd name="T79" fmla="*/ 6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8" h="64">
                    <a:moveTo>
                      <a:pt x="0" y="63"/>
                    </a:moveTo>
                    <a:lnTo>
                      <a:pt x="2" y="64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8" y="61"/>
                    </a:lnTo>
                    <a:lnTo>
                      <a:pt x="9" y="61"/>
                    </a:lnTo>
                    <a:lnTo>
                      <a:pt x="11" y="57"/>
                    </a:lnTo>
                    <a:lnTo>
                      <a:pt x="12" y="57"/>
                    </a:lnTo>
                    <a:lnTo>
                      <a:pt x="14" y="57"/>
                    </a:lnTo>
                    <a:lnTo>
                      <a:pt x="17" y="57"/>
                    </a:lnTo>
                    <a:lnTo>
                      <a:pt x="18" y="55"/>
                    </a:lnTo>
                    <a:lnTo>
                      <a:pt x="24" y="54"/>
                    </a:lnTo>
                    <a:lnTo>
                      <a:pt x="31" y="49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40" y="43"/>
                    </a:lnTo>
                    <a:lnTo>
                      <a:pt x="41" y="41"/>
                    </a:lnTo>
                    <a:lnTo>
                      <a:pt x="44" y="40"/>
                    </a:lnTo>
                    <a:lnTo>
                      <a:pt x="47" y="37"/>
                    </a:lnTo>
                    <a:lnTo>
                      <a:pt x="50" y="37"/>
                    </a:lnTo>
                    <a:lnTo>
                      <a:pt x="56" y="31"/>
                    </a:lnTo>
                    <a:lnTo>
                      <a:pt x="59" y="31"/>
                    </a:lnTo>
                    <a:lnTo>
                      <a:pt x="62" y="29"/>
                    </a:lnTo>
                    <a:lnTo>
                      <a:pt x="62" y="26"/>
                    </a:lnTo>
                    <a:lnTo>
                      <a:pt x="64" y="25"/>
                    </a:lnTo>
                    <a:lnTo>
                      <a:pt x="64" y="23"/>
                    </a:lnTo>
                    <a:lnTo>
                      <a:pt x="62" y="22"/>
                    </a:lnTo>
                    <a:lnTo>
                      <a:pt x="62" y="19"/>
                    </a:lnTo>
                    <a:lnTo>
                      <a:pt x="62" y="17"/>
                    </a:lnTo>
                    <a:lnTo>
                      <a:pt x="62" y="16"/>
                    </a:lnTo>
                    <a:lnTo>
                      <a:pt x="64" y="14"/>
                    </a:lnTo>
                    <a:lnTo>
                      <a:pt x="65" y="14"/>
                    </a:lnTo>
                    <a:lnTo>
                      <a:pt x="68" y="13"/>
                    </a:lnTo>
                    <a:lnTo>
                      <a:pt x="68" y="11"/>
                    </a:lnTo>
                    <a:lnTo>
                      <a:pt x="68" y="10"/>
                    </a:lnTo>
                    <a:lnTo>
                      <a:pt x="70" y="10"/>
                    </a:lnTo>
                    <a:lnTo>
                      <a:pt x="76" y="3"/>
                    </a:lnTo>
                    <a:lnTo>
                      <a:pt x="76" y="2"/>
                    </a:lnTo>
                    <a:lnTo>
                      <a:pt x="78" y="0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6" name="Freeform 283">
                <a:extLst>
                  <a:ext uri="{FF2B5EF4-FFF2-40B4-BE49-F238E27FC236}">
                    <a16:creationId xmlns:a16="http://schemas.microsoft.com/office/drawing/2014/main" id="{60C39133-E2E9-3288-F900-09E0A2C7B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4009"/>
                <a:ext cx="38" cy="32"/>
              </a:xfrm>
              <a:custGeom>
                <a:avLst/>
                <a:gdLst>
                  <a:gd name="T0" fmla="*/ 0 w 78"/>
                  <a:gd name="T1" fmla="*/ 63 h 64"/>
                  <a:gd name="T2" fmla="*/ 2 w 78"/>
                  <a:gd name="T3" fmla="*/ 64 h 64"/>
                  <a:gd name="T4" fmla="*/ 5 w 78"/>
                  <a:gd name="T5" fmla="*/ 64 h 64"/>
                  <a:gd name="T6" fmla="*/ 5 w 78"/>
                  <a:gd name="T7" fmla="*/ 63 h 64"/>
                  <a:gd name="T8" fmla="*/ 8 w 78"/>
                  <a:gd name="T9" fmla="*/ 61 h 64"/>
                  <a:gd name="T10" fmla="*/ 9 w 78"/>
                  <a:gd name="T11" fmla="*/ 61 h 64"/>
                  <a:gd name="T12" fmla="*/ 11 w 78"/>
                  <a:gd name="T13" fmla="*/ 57 h 64"/>
                  <a:gd name="T14" fmla="*/ 12 w 78"/>
                  <a:gd name="T15" fmla="*/ 57 h 64"/>
                  <a:gd name="T16" fmla="*/ 14 w 78"/>
                  <a:gd name="T17" fmla="*/ 57 h 64"/>
                  <a:gd name="T18" fmla="*/ 17 w 78"/>
                  <a:gd name="T19" fmla="*/ 57 h 64"/>
                  <a:gd name="T20" fmla="*/ 18 w 78"/>
                  <a:gd name="T21" fmla="*/ 55 h 64"/>
                  <a:gd name="T22" fmla="*/ 24 w 78"/>
                  <a:gd name="T23" fmla="*/ 54 h 64"/>
                  <a:gd name="T24" fmla="*/ 31 w 78"/>
                  <a:gd name="T25" fmla="*/ 49 h 64"/>
                  <a:gd name="T26" fmla="*/ 32 w 78"/>
                  <a:gd name="T27" fmla="*/ 46 h 64"/>
                  <a:gd name="T28" fmla="*/ 34 w 78"/>
                  <a:gd name="T29" fmla="*/ 46 h 64"/>
                  <a:gd name="T30" fmla="*/ 40 w 78"/>
                  <a:gd name="T31" fmla="*/ 43 h 64"/>
                  <a:gd name="T32" fmla="*/ 41 w 78"/>
                  <a:gd name="T33" fmla="*/ 41 h 64"/>
                  <a:gd name="T34" fmla="*/ 44 w 78"/>
                  <a:gd name="T35" fmla="*/ 40 h 64"/>
                  <a:gd name="T36" fmla="*/ 47 w 78"/>
                  <a:gd name="T37" fmla="*/ 37 h 64"/>
                  <a:gd name="T38" fmla="*/ 50 w 78"/>
                  <a:gd name="T39" fmla="*/ 37 h 64"/>
                  <a:gd name="T40" fmla="*/ 56 w 78"/>
                  <a:gd name="T41" fmla="*/ 31 h 64"/>
                  <a:gd name="T42" fmla="*/ 59 w 78"/>
                  <a:gd name="T43" fmla="*/ 31 h 64"/>
                  <a:gd name="T44" fmla="*/ 62 w 78"/>
                  <a:gd name="T45" fmla="*/ 29 h 64"/>
                  <a:gd name="T46" fmla="*/ 62 w 78"/>
                  <a:gd name="T47" fmla="*/ 26 h 64"/>
                  <a:gd name="T48" fmla="*/ 64 w 78"/>
                  <a:gd name="T49" fmla="*/ 25 h 64"/>
                  <a:gd name="T50" fmla="*/ 64 w 78"/>
                  <a:gd name="T51" fmla="*/ 23 h 64"/>
                  <a:gd name="T52" fmla="*/ 62 w 78"/>
                  <a:gd name="T53" fmla="*/ 22 h 64"/>
                  <a:gd name="T54" fmla="*/ 62 w 78"/>
                  <a:gd name="T55" fmla="*/ 19 h 64"/>
                  <a:gd name="T56" fmla="*/ 62 w 78"/>
                  <a:gd name="T57" fmla="*/ 17 h 64"/>
                  <a:gd name="T58" fmla="*/ 62 w 78"/>
                  <a:gd name="T59" fmla="*/ 16 h 64"/>
                  <a:gd name="T60" fmla="*/ 64 w 78"/>
                  <a:gd name="T61" fmla="*/ 14 h 64"/>
                  <a:gd name="T62" fmla="*/ 65 w 78"/>
                  <a:gd name="T63" fmla="*/ 14 h 64"/>
                  <a:gd name="T64" fmla="*/ 68 w 78"/>
                  <a:gd name="T65" fmla="*/ 13 h 64"/>
                  <a:gd name="T66" fmla="*/ 68 w 78"/>
                  <a:gd name="T67" fmla="*/ 11 h 64"/>
                  <a:gd name="T68" fmla="*/ 68 w 78"/>
                  <a:gd name="T69" fmla="*/ 10 h 64"/>
                  <a:gd name="T70" fmla="*/ 70 w 78"/>
                  <a:gd name="T71" fmla="*/ 10 h 64"/>
                  <a:gd name="T72" fmla="*/ 76 w 78"/>
                  <a:gd name="T73" fmla="*/ 3 h 64"/>
                  <a:gd name="T74" fmla="*/ 76 w 78"/>
                  <a:gd name="T75" fmla="*/ 2 h 64"/>
                  <a:gd name="T76" fmla="*/ 78 w 78"/>
                  <a:gd name="T7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8" h="64">
                    <a:moveTo>
                      <a:pt x="0" y="63"/>
                    </a:moveTo>
                    <a:lnTo>
                      <a:pt x="2" y="64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8" y="61"/>
                    </a:lnTo>
                    <a:lnTo>
                      <a:pt x="9" y="61"/>
                    </a:lnTo>
                    <a:lnTo>
                      <a:pt x="11" y="57"/>
                    </a:lnTo>
                    <a:lnTo>
                      <a:pt x="12" y="57"/>
                    </a:lnTo>
                    <a:lnTo>
                      <a:pt x="14" y="57"/>
                    </a:lnTo>
                    <a:lnTo>
                      <a:pt x="17" y="57"/>
                    </a:lnTo>
                    <a:lnTo>
                      <a:pt x="18" y="55"/>
                    </a:lnTo>
                    <a:lnTo>
                      <a:pt x="24" y="54"/>
                    </a:lnTo>
                    <a:lnTo>
                      <a:pt x="31" y="49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40" y="43"/>
                    </a:lnTo>
                    <a:lnTo>
                      <a:pt x="41" y="41"/>
                    </a:lnTo>
                    <a:lnTo>
                      <a:pt x="44" y="40"/>
                    </a:lnTo>
                    <a:lnTo>
                      <a:pt x="47" y="37"/>
                    </a:lnTo>
                    <a:lnTo>
                      <a:pt x="50" y="37"/>
                    </a:lnTo>
                    <a:lnTo>
                      <a:pt x="56" y="31"/>
                    </a:lnTo>
                    <a:lnTo>
                      <a:pt x="59" y="31"/>
                    </a:lnTo>
                    <a:lnTo>
                      <a:pt x="62" y="29"/>
                    </a:lnTo>
                    <a:lnTo>
                      <a:pt x="62" y="26"/>
                    </a:lnTo>
                    <a:lnTo>
                      <a:pt x="64" y="25"/>
                    </a:lnTo>
                    <a:lnTo>
                      <a:pt x="64" y="23"/>
                    </a:lnTo>
                    <a:lnTo>
                      <a:pt x="62" y="22"/>
                    </a:lnTo>
                    <a:lnTo>
                      <a:pt x="62" y="19"/>
                    </a:lnTo>
                    <a:lnTo>
                      <a:pt x="62" y="17"/>
                    </a:lnTo>
                    <a:lnTo>
                      <a:pt x="62" y="16"/>
                    </a:lnTo>
                    <a:lnTo>
                      <a:pt x="64" y="14"/>
                    </a:lnTo>
                    <a:lnTo>
                      <a:pt x="65" y="14"/>
                    </a:lnTo>
                    <a:lnTo>
                      <a:pt x="68" y="13"/>
                    </a:lnTo>
                    <a:lnTo>
                      <a:pt x="68" y="11"/>
                    </a:lnTo>
                    <a:lnTo>
                      <a:pt x="68" y="10"/>
                    </a:lnTo>
                    <a:lnTo>
                      <a:pt x="70" y="10"/>
                    </a:lnTo>
                    <a:lnTo>
                      <a:pt x="76" y="3"/>
                    </a:lnTo>
                    <a:lnTo>
                      <a:pt x="76" y="2"/>
                    </a:lnTo>
                    <a:lnTo>
                      <a:pt x="7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7" name="Freeform 284">
                <a:extLst>
                  <a:ext uri="{FF2B5EF4-FFF2-40B4-BE49-F238E27FC236}">
                    <a16:creationId xmlns:a16="http://schemas.microsoft.com/office/drawing/2014/main" id="{D4BEC851-D91B-ECED-E1C3-F4D269C96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4047"/>
                <a:ext cx="9" cy="21"/>
              </a:xfrm>
              <a:custGeom>
                <a:avLst/>
                <a:gdLst>
                  <a:gd name="T0" fmla="*/ 18 w 18"/>
                  <a:gd name="T1" fmla="*/ 0 h 43"/>
                  <a:gd name="T2" fmla="*/ 18 w 18"/>
                  <a:gd name="T3" fmla="*/ 3 h 43"/>
                  <a:gd name="T4" fmla="*/ 17 w 18"/>
                  <a:gd name="T5" fmla="*/ 6 h 43"/>
                  <a:gd name="T6" fmla="*/ 14 w 18"/>
                  <a:gd name="T7" fmla="*/ 8 h 43"/>
                  <a:gd name="T8" fmla="*/ 12 w 18"/>
                  <a:gd name="T9" fmla="*/ 8 h 43"/>
                  <a:gd name="T10" fmla="*/ 11 w 18"/>
                  <a:gd name="T11" fmla="*/ 10 h 43"/>
                  <a:gd name="T12" fmla="*/ 11 w 18"/>
                  <a:gd name="T13" fmla="*/ 13 h 43"/>
                  <a:gd name="T14" fmla="*/ 9 w 18"/>
                  <a:gd name="T15" fmla="*/ 16 h 43"/>
                  <a:gd name="T16" fmla="*/ 8 w 18"/>
                  <a:gd name="T17" fmla="*/ 22 h 43"/>
                  <a:gd name="T18" fmla="*/ 8 w 18"/>
                  <a:gd name="T19" fmla="*/ 25 h 43"/>
                  <a:gd name="T20" fmla="*/ 6 w 18"/>
                  <a:gd name="T21" fmla="*/ 26 h 43"/>
                  <a:gd name="T22" fmla="*/ 5 w 18"/>
                  <a:gd name="T23" fmla="*/ 26 h 43"/>
                  <a:gd name="T24" fmla="*/ 3 w 18"/>
                  <a:gd name="T25" fmla="*/ 28 h 43"/>
                  <a:gd name="T26" fmla="*/ 0 w 18"/>
                  <a:gd name="T27" fmla="*/ 28 h 43"/>
                  <a:gd name="T28" fmla="*/ 0 w 18"/>
                  <a:gd name="T29" fmla="*/ 31 h 43"/>
                  <a:gd name="T30" fmla="*/ 0 w 18"/>
                  <a:gd name="T31" fmla="*/ 35 h 43"/>
                  <a:gd name="T32" fmla="*/ 2 w 18"/>
                  <a:gd name="T33" fmla="*/ 43 h 43"/>
                  <a:gd name="T34" fmla="*/ 18 w 18"/>
                  <a:gd name="T3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43">
                    <a:moveTo>
                      <a:pt x="18" y="0"/>
                    </a:moveTo>
                    <a:lnTo>
                      <a:pt x="18" y="3"/>
                    </a:lnTo>
                    <a:lnTo>
                      <a:pt x="17" y="6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11" y="13"/>
                    </a:lnTo>
                    <a:lnTo>
                      <a:pt x="9" y="16"/>
                    </a:lnTo>
                    <a:lnTo>
                      <a:pt x="8" y="22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8"/>
                    </a:lnTo>
                    <a:lnTo>
                      <a:pt x="0" y="28"/>
                    </a:lnTo>
                    <a:lnTo>
                      <a:pt x="0" y="31"/>
                    </a:lnTo>
                    <a:lnTo>
                      <a:pt x="0" y="35"/>
                    </a:lnTo>
                    <a:lnTo>
                      <a:pt x="2" y="4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8" name="Freeform 285">
                <a:extLst>
                  <a:ext uri="{FF2B5EF4-FFF2-40B4-BE49-F238E27FC236}">
                    <a16:creationId xmlns:a16="http://schemas.microsoft.com/office/drawing/2014/main" id="{53E1EB09-22C0-0CB7-2BCD-BE2D90BD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4047"/>
                <a:ext cx="9" cy="21"/>
              </a:xfrm>
              <a:custGeom>
                <a:avLst/>
                <a:gdLst>
                  <a:gd name="T0" fmla="*/ 18 w 18"/>
                  <a:gd name="T1" fmla="*/ 0 h 43"/>
                  <a:gd name="T2" fmla="*/ 18 w 18"/>
                  <a:gd name="T3" fmla="*/ 3 h 43"/>
                  <a:gd name="T4" fmla="*/ 17 w 18"/>
                  <a:gd name="T5" fmla="*/ 6 h 43"/>
                  <a:gd name="T6" fmla="*/ 14 w 18"/>
                  <a:gd name="T7" fmla="*/ 8 h 43"/>
                  <a:gd name="T8" fmla="*/ 12 w 18"/>
                  <a:gd name="T9" fmla="*/ 8 h 43"/>
                  <a:gd name="T10" fmla="*/ 11 w 18"/>
                  <a:gd name="T11" fmla="*/ 10 h 43"/>
                  <a:gd name="T12" fmla="*/ 11 w 18"/>
                  <a:gd name="T13" fmla="*/ 13 h 43"/>
                  <a:gd name="T14" fmla="*/ 9 w 18"/>
                  <a:gd name="T15" fmla="*/ 16 h 43"/>
                  <a:gd name="T16" fmla="*/ 8 w 18"/>
                  <a:gd name="T17" fmla="*/ 22 h 43"/>
                  <a:gd name="T18" fmla="*/ 8 w 18"/>
                  <a:gd name="T19" fmla="*/ 25 h 43"/>
                  <a:gd name="T20" fmla="*/ 6 w 18"/>
                  <a:gd name="T21" fmla="*/ 26 h 43"/>
                  <a:gd name="T22" fmla="*/ 5 w 18"/>
                  <a:gd name="T23" fmla="*/ 26 h 43"/>
                  <a:gd name="T24" fmla="*/ 3 w 18"/>
                  <a:gd name="T25" fmla="*/ 28 h 43"/>
                  <a:gd name="T26" fmla="*/ 0 w 18"/>
                  <a:gd name="T27" fmla="*/ 28 h 43"/>
                  <a:gd name="T28" fmla="*/ 0 w 18"/>
                  <a:gd name="T29" fmla="*/ 31 h 43"/>
                  <a:gd name="T30" fmla="*/ 0 w 18"/>
                  <a:gd name="T31" fmla="*/ 35 h 43"/>
                  <a:gd name="T32" fmla="*/ 2 w 18"/>
                  <a:gd name="T3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3">
                    <a:moveTo>
                      <a:pt x="18" y="0"/>
                    </a:moveTo>
                    <a:lnTo>
                      <a:pt x="18" y="3"/>
                    </a:lnTo>
                    <a:lnTo>
                      <a:pt x="17" y="6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11" y="13"/>
                    </a:lnTo>
                    <a:lnTo>
                      <a:pt x="9" y="16"/>
                    </a:lnTo>
                    <a:lnTo>
                      <a:pt x="8" y="22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8"/>
                    </a:lnTo>
                    <a:lnTo>
                      <a:pt x="0" y="28"/>
                    </a:lnTo>
                    <a:lnTo>
                      <a:pt x="0" y="31"/>
                    </a:lnTo>
                    <a:lnTo>
                      <a:pt x="0" y="35"/>
                    </a:lnTo>
                    <a:lnTo>
                      <a:pt x="2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9" name="Freeform 286">
                <a:extLst>
                  <a:ext uri="{FF2B5EF4-FFF2-40B4-BE49-F238E27FC236}">
                    <a16:creationId xmlns:a16="http://schemas.microsoft.com/office/drawing/2014/main" id="{A578486F-50F8-1770-D799-BA62113B2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4068"/>
                <a:ext cx="104" cy="91"/>
              </a:xfrm>
              <a:custGeom>
                <a:avLst/>
                <a:gdLst>
                  <a:gd name="T0" fmla="*/ 202 w 208"/>
                  <a:gd name="T1" fmla="*/ 6 h 181"/>
                  <a:gd name="T2" fmla="*/ 196 w 208"/>
                  <a:gd name="T3" fmla="*/ 14 h 181"/>
                  <a:gd name="T4" fmla="*/ 191 w 208"/>
                  <a:gd name="T5" fmla="*/ 17 h 181"/>
                  <a:gd name="T6" fmla="*/ 188 w 208"/>
                  <a:gd name="T7" fmla="*/ 20 h 181"/>
                  <a:gd name="T8" fmla="*/ 182 w 208"/>
                  <a:gd name="T9" fmla="*/ 23 h 181"/>
                  <a:gd name="T10" fmla="*/ 177 w 208"/>
                  <a:gd name="T11" fmla="*/ 24 h 181"/>
                  <a:gd name="T12" fmla="*/ 173 w 208"/>
                  <a:gd name="T13" fmla="*/ 30 h 181"/>
                  <a:gd name="T14" fmla="*/ 170 w 208"/>
                  <a:gd name="T15" fmla="*/ 32 h 181"/>
                  <a:gd name="T16" fmla="*/ 167 w 208"/>
                  <a:gd name="T17" fmla="*/ 38 h 181"/>
                  <a:gd name="T18" fmla="*/ 165 w 208"/>
                  <a:gd name="T19" fmla="*/ 41 h 181"/>
                  <a:gd name="T20" fmla="*/ 164 w 208"/>
                  <a:gd name="T21" fmla="*/ 47 h 181"/>
                  <a:gd name="T22" fmla="*/ 162 w 208"/>
                  <a:gd name="T23" fmla="*/ 49 h 181"/>
                  <a:gd name="T24" fmla="*/ 158 w 208"/>
                  <a:gd name="T25" fmla="*/ 52 h 181"/>
                  <a:gd name="T26" fmla="*/ 155 w 208"/>
                  <a:gd name="T27" fmla="*/ 55 h 181"/>
                  <a:gd name="T28" fmla="*/ 152 w 208"/>
                  <a:gd name="T29" fmla="*/ 61 h 181"/>
                  <a:gd name="T30" fmla="*/ 149 w 208"/>
                  <a:gd name="T31" fmla="*/ 62 h 181"/>
                  <a:gd name="T32" fmla="*/ 135 w 208"/>
                  <a:gd name="T33" fmla="*/ 77 h 181"/>
                  <a:gd name="T34" fmla="*/ 133 w 208"/>
                  <a:gd name="T35" fmla="*/ 79 h 181"/>
                  <a:gd name="T36" fmla="*/ 129 w 208"/>
                  <a:gd name="T37" fmla="*/ 80 h 181"/>
                  <a:gd name="T38" fmla="*/ 124 w 208"/>
                  <a:gd name="T39" fmla="*/ 87 h 181"/>
                  <a:gd name="T40" fmla="*/ 121 w 208"/>
                  <a:gd name="T41" fmla="*/ 90 h 181"/>
                  <a:gd name="T42" fmla="*/ 120 w 208"/>
                  <a:gd name="T43" fmla="*/ 93 h 181"/>
                  <a:gd name="T44" fmla="*/ 118 w 208"/>
                  <a:gd name="T45" fmla="*/ 94 h 181"/>
                  <a:gd name="T46" fmla="*/ 112 w 208"/>
                  <a:gd name="T47" fmla="*/ 99 h 181"/>
                  <a:gd name="T48" fmla="*/ 106 w 208"/>
                  <a:gd name="T49" fmla="*/ 103 h 181"/>
                  <a:gd name="T50" fmla="*/ 97 w 208"/>
                  <a:gd name="T51" fmla="*/ 117 h 181"/>
                  <a:gd name="T52" fmla="*/ 88 w 208"/>
                  <a:gd name="T53" fmla="*/ 123 h 181"/>
                  <a:gd name="T54" fmla="*/ 88 w 208"/>
                  <a:gd name="T55" fmla="*/ 128 h 181"/>
                  <a:gd name="T56" fmla="*/ 86 w 208"/>
                  <a:gd name="T57" fmla="*/ 128 h 181"/>
                  <a:gd name="T58" fmla="*/ 85 w 208"/>
                  <a:gd name="T59" fmla="*/ 131 h 181"/>
                  <a:gd name="T60" fmla="*/ 85 w 208"/>
                  <a:gd name="T61" fmla="*/ 134 h 181"/>
                  <a:gd name="T62" fmla="*/ 82 w 208"/>
                  <a:gd name="T63" fmla="*/ 137 h 181"/>
                  <a:gd name="T64" fmla="*/ 76 w 208"/>
                  <a:gd name="T65" fmla="*/ 143 h 181"/>
                  <a:gd name="T66" fmla="*/ 77 w 208"/>
                  <a:gd name="T67" fmla="*/ 146 h 181"/>
                  <a:gd name="T68" fmla="*/ 76 w 208"/>
                  <a:gd name="T69" fmla="*/ 147 h 181"/>
                  <a:gd name="T70" fmla="*/ 73 w 208"/>
                  <a:gd name="T71" fmla="*/ 147 h 181"/>
                  <a:gd name="T72" fmla="*/ 73 w 208"/>
                  <a:gd name="T73" fmla="*/ 149 h 181"/>
                  <a:gd name="T74" fmla="*/ 64 w 208"/>
                  <a:gd name="T75" fmla="*/ 146 h 181"/>
                  <a:gd name="T76" fmla="*/ 67 w 208"/>
                  <a:gd name="T77" fmla="*/ 138 h 181"/>
                  <a:gd name="T78" fmla="*/ 62 w 208"/>
                  <a:gd name="T79" fmla="*/ 128 h 181"/>
                  <a:gd name="T80" fmla="*/ 58 w 208"/>
                  <a:gd name="T81" fmla="*/ 134 h 181"/>
                  <a:gd name="T82" fmla="*/ 51 w 208"/>
                  <a:gd name="T83" fmla="*/ 140 h 181"/>
                  <a:gd name="T84" fmla="*/ 39 w 208"/>
                  <a:gd name="T85" fmla="*/ 143 h 181"/>
                  <a:gd name="T86" fmla="*/ 30 w 208"/>
                  <a:gd name="T87" fmla="*/ 146 h 181"/>
                  <a:gd name="T88" fmla="*/ 35 w 208"/>
                  <a:gd name="T89" fmla="*/ 155 h 181"/>
                  <a:gd name="T90" fmla="*/ 30 w 208"/>
                  <a:gd name="T91" fmla="*/ 164 h 181"/>
                  <a:gd name="T92" fmla="*/ 18 w 208"/>
                  <a:gd name="T93" fmla="*/ 163 h 181"/>
                  <a:gd name="T94" fmla="*/ 11 w 208"/>
                  <a:gd name="T95" fmla="*/ 172 h 181"/>
                  <a:gd name="T96" fmla="*/ 0 w 208"/>
                  <a:gd name="T97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8" h="181">
                    <a:moveTo>
                      <a:pt x="208" y="0"/>
                    </a:moveTo>
                    <a:lnTo>
                      <a:pt x="202" y="6"/>
                    </a:lnTo>
                    <a:lnTo>
                      <a:pt x="200" y="9"/>
                    </a:lnTo>
                    <a:lnTo>
                      <a:pt x="196" y="14"/>
                    </a:lnTo>
                    <a:lnTo>
                      <a:pt x="193" y="15"/>
                    </a:lnTo>
                    <a:lnTo>
                      <a:pt x="191" y="17"/>
                    </a:lnTo>
                    <a:lnTo>
                      <a:pt x="191" y="17"/>
                    </a:lnTo>
                    <a:lnTo>
                      <a:pt x="188" y="20"/>
                    </a:lnTo>
                    <a:lnTo>
                      <a:pt x="185" y="21"/>
                    </a:lnTo>
                    <a:lnTo>
                      <a:pt x="182" y="23"/>
                    </a:lnTo>
                    <a:lnTo>
                      <a:pt x="180" y="23"/>
                    </a:lnTo>
                    <a:lnTo>
                      <a:pt x="177" y="24"/>
                    </a:lnTo>
                    <a:lnTo>
                      <a:pt x="174" y="26"/>
                    </a:lnTo>
                    <a:lnTo>
                      <a:pt x="173" y="30"/>
                    </a:lnTo>
                    <a:lnTo>
                      <a:pt x="171" y="30"/>
                    </a:lnTo>
                    <a:lnTo>
                      <a:pt x="170" y="32"/>
                    </a:lnTo>
                    <a:lnTo>
                      <a:pt x="170" y="33"/>
                    </a:lnTo>
                    <a:lnTo>
                      <a:pt x="167" y="38"/>
                    </a:lnTo>
                    <a:lnTo>
                      <a:pt x="167" y="39"/>
                    </a:lnTo>
                    <a:lnTo>
                      <a:pt x="165" y="41"/>
                    </a:lnTo>
                    <a:lnTo>
                      <a:pt x="164" y="46"/>
                    </a:lnTo>
                    <a:lnTo>
                      <a:pt x="164" y="47"/>
                    </a:lnTo>
                    <a:lnTo>
                      <a:pt x="162" y="47"/>
                    </a:lnTo>
                    <a:lnTo>
                      <a:pt x="162" y="49"/>
                    </a:lnTo>
                    <a:lnTo>
                      <a:pt x="159" y="49"/>
                    </a:lnTo>
                    <a:lnTo>
                      <a:pt x="158" y="52"/>
                    </a:lnTo>
                    <a:lnTo>
                      <a:pt x="156" y="53"/>
                    </a:lnTo>
                    <a:lnTo>
                      <a:pt x="155" y="55"/>
                    </a:lnTo>
                    <a:lnTo>
                      <a:pt x="153" y="56"/>
                    </a:lnTo>
                    <a:lnTo>
                      <a:pt x="152" y="61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36" y="73"/>
                    </a:lnTo>
                    <a:lnTo>
                      <a:pt x="135" y="77"/>
                    </a:lnTo>
                    <a:lnTo>
                      <a:pt x="135" y="79"/>
                    </a:lnTo>
                    <a:lnTo>
                      <a:pt x="133" y="79"/>
                    </a:lnTo>
                    <a:lnTo>
                      <a:pt x="132" y="79"/>
                    </a:lnTo>
                    <a:lnTo>
                      <a:pt x="129" y="80"/>
                    </a:lnTo>
                    <a:lnTo>
                      <a:pt x="126" y="84"/>
                    </a:lnTo>
                    <a:lnTo>
                      <a:pt x="124" y="87"/>
                    </a:lnTo>
                    <a:lnTo>
                      <a:pt x="124" y="88"/>
                    </a:lnTo>
                    <a:lnTo>
                      <a:pt x="121" y="90"/>
                    </a:lnTo>
                    <a:lnTo>
                      <a:pt x="121" y="91"/>
                    </a:lnTo>
                    <a:lnTo>
                      <a:pt x="120" y="93"/>
                    </a:lnTo>
                    <a:lnTo>
                      <a:pt x="120" y="94"/>
                    </a:lnTo>
                    <a:lnTo>
                      <a:pt x="118" y="94"/>
                    </a:lnTo>
                    <a:lnTo>
                      <a:pt x="115" y="96"/>
                    </a:lnTo>
                    <a:lnTo>
                      <a:pt x="112" y="99"/>
                    </a:lnTo>
                    <a:lnTo>
                      <a:pt x="109" y="102"/>
                    </a:lnTo>
                    <a:lnTo>
                      <a:pt x="106" y="103"/>
                    </a:lnTo>
                    <a:lnTo>
                      <a:pt x="99" y="114"/>
                    </a:lnTo>
                    <a:lnTo>
                      <a:pt x="97" y="117"/>
                    </a:lnTo>
                    <a:lnTo>
                      <a:pt x="94" y="120"/>
                    </a:lnTo>
                    <a:lnTo>
                      <a:pt x="88" y="123"/>
                    </a:lnTo>
                    <a:lnTo>
                      <a:pt x="88" y="126"/>
                    </a:lnTo>
                    <a:lnTo>
                      <a:pt x="88" y="128"/>
                    </a:lnTo>
                    <a:lnTo>
                      <a:pt x="88" y="128"/>
                    </a:lnTo>
                    <a:lnTo>
                      <a:pt x="86" y="128"/>
                    </a:lnTo>
                    <a:lnTo>
                      <a:pt x="86" y="129"/>
                    </a:lnTo>
                    <a:lnTo>
                      <a:pt x="85" y="131"/>
                    </a:lnTo>
                    <a:lnTo>
                      <a:pt x="85" y="132"/>
                    </a:lnTo>
                    <a:lnTo>
                      <a:pt x="85" y="134"/>
                    </a:lnTo>
                    <a:lnTo>
                      <a:pt x="83" y="134"/>
                    </a:lnTo>
                    <a:lnTo>
                      <a:pt x="82" y="137"/>
                    </a:lnTo>
                    <a:lnTo>
                      <a:pt x="79" y="140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6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3" y="149"/>
                    </a:lnTo>
                    <a:lnTo>
                      <a:pt x="73" y="149"/>
                    </a:lnTo>
                    <a:lnTo>
                      <a:pt x="67" y="149"/>
                    </a:lnTo>
                    <a:lnTo>
                      <a:pt x="64" y="146"/>
                    </a:lnTo>
                    <a:lnTo>
                      <a:pt x="68" y="143"/>
                    </a:lnTo>
                    <a:lnTo>
                      <a:pt x="67" y="138"/>
                    </a:lnTo>
                    <a:lnTo>
                      <a:pt x="67" y="134"/>
                    </a:lnTo>
                    <a:lnTo>
                      <a:pt x="62" y="128"/>
                    </a:lnTo>
                    <a:lnTo>
                      <a:pt x="58" y="129"/>
                    </a:lnTo>
                    <a:lnTo>
                      <a:pt x="58" y="134"/>
                    </a:lnTo>
                    <a:lnTo>
                      <a:pt x="53" y="134"/>
                    </a:lnTo>
                    <a:lnTo>
                      <a:pt x="51" y="140"/>
                    </a:lnTo>
                    <a:lnTo>
                      <a:pt x="42" y="140"/>
                    </a:lnTo>
                    <a:lnTo>
                      <a:pt x="39" y="143"/>
                    </a:lnTo>
                    <a:lnTo>
                      <a:pt x="33" y="143"/>
                    </a:lnTo>
                    <a:lnTo>
                      <a:pt x="30" y="146"/>
                    </a:lnTo>
                    <a:lnTo>
                      <a:pt x="30" y="152"/>
                    </a:lnTo>
                    <a:lnTo>
                      <a:pt x="35" y="155"/>
                    </a:lnTo>
                    <a:lnTo>
                      <a:pt x="35" y="163"/>
                    </a:lnTo>
                    <a:lnTo>
                      <a:pt x="30" y="164"/>
                    </a:lnTo>
                    <a:lnTo>
                      <a:pt x="26" y="160"/>
                    </a:lnTo>
                    <a:lnTo>
                      <a:pt x="18" y="163"/>
                    </a:lnTo>
                    <a:lnTo>
                      <a:pt x="12" y="167"/>
                    </a:lnTo>
                    <a:lnTo>
                      <a:pt x="11" y="172"/>
                    </a:lnTo>
                    <a:lnTo>
                      <a:pt x="3" y="170"/>
                    </a:lnTo>
                    <a:lnTo>
                      <a:pt x="0" y="181"/>
                    </a:ln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0" name="Freeform 287">
                <a:extLst>
                  <a:ext uri="{FF2B5EF4-FFF2-40B4-BE49-F238E27FC236}">
                    <a16:creationId xmlns:a16="http://schemas.microsoft.com/office/drawing/2014/main" id="{B6E8F49E-A71D-22C3-8788-9BA721F9B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4068"/>
                <a:ext cx="104" cy="91"/>
              </a:xfrm>
              <a:custGeom>
                <a:avLst/>
                <a:gdLst>
                  <a:gd name="T0" fmla="*/ 202 w 208"/>
                  <a:gd name="T1" fmla="*/ 6 h 181"/>
                  <a:gd name="T2" fmla="*/ 196 w 208"/>
                  <a:gd name="T3" fmla="*/ 14 h 181"/>
                  <a:gd name="T4" fmla="*/ 191 w 208"/>
                  <a:gd name="T5" fmla="*/ 17 h 181"/>
                  <a:gd name="T6" fmla="*/ 188 w 208"/>
                  <a:gd name="T7" fmla="*/ 20 h 181"/>
                  <a:gd name="T8" fmla="*/ 182 w 208"/>
                  <a:gd name="T9" fmla="*/ 23 h 181"/>
                  <a:gd name="T10" fmla="*/ 177 w 208"/>
                  <a:gd name="T11" fmla="*/ 24 h 181"/>
                  <a:gd name="T12" fmla="*/ 173 w 208"/>
                  <a:gd name="T13" fmla="*/ 30 h 181"/>
                  <a:gd name="T14" fmla="*/ 170 w 208"/>
                  <a:gd name="T15" fmla="*/ 32 h 181"/>
                  <a:gd name="T16" fmla="*/ 167 w 208"/>
                  <a:gd name="T17" fmla="*/ 38 h 181"/>
                  <a:gd name="T18" fmla="*/ 165 w 208"/>
                  <a:gd name="T19" fmla="*/ 41 h 181"/>
                  <a:gd name="T20" fmla="*/ 164 w 208"/>
                  <a:gd name="T21" fmla="*/ 47 h 181"/>
                  <a:gd name="T22" fmla="*/ 162 w 208"/>
                  <a:gd name="T23" fmla="*/ 49 h 181"/>
                  <a:gd name="T24" fmla="*/ 158 w 208"/>
                  <a:gd name="T25" fmla="*/ 52 h 181"/>
                  <a:gd name="T26" fmla="*/ 155 w 208"/>
                  <a:gd name="T27" fmla="*/ 55 h 181"/>
                  <a:gd name="T28" fmla="*/ 152 w 208"/>
                  <a:gd name="T29" fmla="*/ 61 h 181"/>
                  <a:gd name="T30" fmla="*/ 149 w 208"/>
                  <a:gd name="T31" fmla="*/ 62 h 181"/>
                  <a:gd name="T32" fmla="*/ 135 w 208"/>
                  <a:gd name="T33" fmla="*/ 77 h 181"/>
                  <a:gd name="T34" fmla="*/ 133 w 208"/>
                  <a:gd name="T35" fmla="*/ 79 h 181"/>
                  <a:gd name="T36" fmla="*/ 129 w 208"/>
                  <a:gd name="T37" fmla="*/ 80 h 181"/>
                  <a:gd name="T38" fmla="*/ 124 w 208"/>
                  <a:gd name="T39" fmla="*/ 87 h 181"/>
                  <a:gd name="T40" fmla="*/ 121 w 208"/>
                  <a:gd name="T41" fmla="*/ 90 h 181"/>
                  <a:gd name="T42" fmla="*/ 120 w 208"/>
                  <a:gd name="T43" fmla="*/ 93 h 181"/>
                  <a:gd name="T44" fmla="*/ 118 w 208"/>
                  <a:gd name="T45" fmla="*/ 94 h 181"/>
                  <a:gd name="T46" fmla="*/ 112 w 208"/>
                  <a:gd name="T47" fmla="*/ 99 h 181"/>
                  <a:gd name="T48" fmla="*/ 106 w 208"/>
                  <a:gd name="T49" fmla="*/ 103 h 181"/>
                  <a:gd name="T50" fmla="*/ 97 w 208"/>
                  <a:gd name="T51" fmla="*/ 117 h 181"/>
                  <a:gd name="T52" fmla="*/ 88 w 208"/>
                  <a:gd name="T53" fmla="*/ 123 h 181"/>
                  <a:gd name="T54" fmla="*/ 88 w 208"/>
                  <a:gd name="T55" fmla="*/ 128 h 181"/>
                  <a:gd name="T56" fmla="*/ 86 w 208"/>
                  <a:gd name="T57" fmla="*/ 128 h 181"/>
                  <a:gd name="T58" fmla="*/ 85 w 208"/>
                  <a:gd name="T59" fmla="*/ 131 h 181"/>
                  <a:gd name="T60" fmla="*/ 85 w 208"/>
                  <a:gd name="T61" fmla="*/ 134 h 181"/>
                  <a:gd name="T62" fmla="*/ 82 w 208"/>
                  <a:gd name="T63" fmla="*/ 137 h 181"/>
                  <a:gd name="T64" fmla="*/ 76 w 208"/>
                  <a:gd name="T65" fmla="*/ 143 h 181"/>
                  <a:gd name="T66" fmla="*/ 77 w 208"/>
                  <a:gd name="T67" fmla="*/ 146 h 181"/>
                  <a:gd name="T68" fmla="*/ 76 w 208"/>
                  <a:gd name="T69" fmla="*/ 147 h 181"/>
                  <a:gd name="T70" fmla="*/ 73 w 208"/>
                  <a:gd name="T71" fmla="*/ 147 h 181"/>
                  <a:gd name="T72" fmla="*/ 73 w 208"/>
                  <a:gd name="T73" fmla="*/ 149 h 181"/>
                  <a:gd name="T74" fmla="*/ 64 w 208"/>
                  <a:gd name="T75" fmla="*/ 146 h 181"/>
                  <a:gd name="T76" fmla="*/ 67 w 208"/>
                  <a:gd name="T77" fmla="*/ 138 h 181"/>
                  <a:gd name="T78" fmla="*/ 62 w 208"/>
                  <a:gd name="T79" fmla="*/ 128 h 181"/>
                  <a:gd name="T80" fmla="*/ 58 w 208"/>
                  <a:gd name="T81" fmla="*/ 134 h 181"/>
                  <a:gd name="T82" fmla="*/ 51 w 208"/>
                  <a:gd name="T83" fmla="*/ 140 h 181"/>
                  <a:gd name="T84" fmla="*/ 39 w 208"/>
                  <a:gd name="T85" fmla="*/ 143 h 181"/>
                  <a:gd name="T86" fmla="*/ 30 w 208"/>
                  <a:gd name="T87" fmla="*/ 146 h 181"/>
                  <a:gd name="T88" fmla="*/ 35 w 208"/>
                  <a:gd name="T89" fmla="*/ 155 h 181"/>
                  <a:gd name="T90" fmla="*/ 30 w 208"/>
                  <a:gd name="T91" fmla="*/ 164 h 181"/>
                  <a:gd name="T92" fmla="*/ 18 w 208"/>
                  <a:gd name="T93" fmla="*/ 163 h 181"/>
                  <a:gd name="T94" fmla="*/ 11 w 208"/>
                  <a:gd name="T95" fmla="*/ 172 h 181"/>
                  <a:gd name="T96" fmla="*/ 0 w 208"/>
                  <a:gd name="T97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8" h="181">
                    <a:moveTo>
                      <a:pt x="208" y="0"/>
                    </a:moveTo>
                    <a:lnTo>
                      <a:pt x="202" y="6"/>
                    </a:lnTo>
                    <a:lnTo>
                      <a:pt x="200" y="9"/>
                    </a:lnTo>
                    <a:lnTo>
                      <a:pt x="196" y="14"/>
                    </a:lnTo>
                    <a:lnTo>
                      <a:pt x="193" y="15"/>
                    </a:lnTo>
                    <a:lnTo>
                      <a:pt x="191" y="17"/>
                    </a:lnTo>
                    <a:lnTo>
                      <a:pt x="191" y="17"/>
                    </a:lnTo>
                    <a:lnTo>
                      <a:pt x="188" y="20"/>
                    </a:lnTo>
                    <a:lnTo>
                      <a:pt x="185" y="21"/>
                    </a:lnTo>
                    <a:lnTo>
                      <a:pt x="182" y="23"/>
                    </a:lnTo>
                    <a:lnTo>
                      <a:pt x="180" y="23"/>
                    </a:lnTo>
                    <a:lnTo>
                      <a:pt x="177" y="24"/>
                    </a:lnTo>
                    <a:lnTo>
                      <a:pt x="174" y="26"/>
                    </a:lnTo>
                    <a:lnTo>
                      <a:pt x="173" y="30"/>
                    </a:lnTo>
                    <a:lnTo>
                      <a:pt x="171" y="30"/>
                    </a:lnTo>
                    <a:lnTo>
                      <a:pt x="170" y="32"/>
                    </a:lnTo>
                    <a:lnTo>
                      <a:pt x="170" y="33"/>
                    </a:lnTo>
                    <a:lnTo>
                      <a:pt x="167" y="38"/>
                    </a:lnTo>
                    <a:lnTo>
                      <a:pt x="167" y="39"/>
                    </a:lnTo>
                    <a:lnTo>
                      <a:pt x="165" y="41"/>
                    </a:lnTo>
                    <a:lnTo>
                      <a:pt x="164" y="46"/>
                    </a:lnTo>
                    <a:lnTo>
                      <a:pt x="164" y="47"/>
                    </a:lnTo>
                    <a:lnTo>
                      <a:pt x="162" y="47"/>
                    </a:lnTo>
                    <a:lnTo>
                      <a:pt x="162" y="49"/>
                    </a:lnTo>
                    <a:lnTo>
                      <a:pt x="159" y="49"/>
                    </a:lnTo>
                    <a:lnTo>
                      <a:pt x="158" y="52"/>
                    </a:lnTo>
                    <a:lnTo>
                      <a:pt x="156" y="53"/>
                    </a:lnTo>
                    <a:lnTo>
                      <a:pt x="155" y="55"/>
                    </a:lnTo>
                    <a:lnTo>
                      <a:pt x="153" y="56"/>
                    </a:lnTo>
                    <a:lnTo>
                      <a:pt x="152" y="61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36" y="73"/>
                    </a:lnTo>
                    <a:lnTo>
                      <a:pt x="135" y="77"/>
                    </a:lnTo>
                    <a:lnTo>
                      <a:pt x="135" y="79"/>
                    </a:lnTo>
                    <a:lnTo>
                      <a:pt x="133" y="79"/>
                    </a:lnTo>
                    <a:lnTo>
                      <a:pt x="132" y="79"/>
                    </a:lnTo>
                    <a:lnTo>
                      <a:pt x="129" y="80"/>
                    </a:lnTo>
                    <a:lnTo>
                      <a:pt x="126" y="84"/>
                    </a:lnTo>
                    <a:lnTo>
                      <a:pt x="124" y="87"/>
                    </a:lnTo>
                    <a:lnTo>
                      <a:pt x="124" y="88"/>
                    </a:lnTo>
                    <a:lnTo>
                      <a:pt x="121" y="90"/>
                    </a:lnTo>
                    <a:lnTo>
                      <a:pt x="121" y="91"/>
                    </a:lnTo>
                    <a:lnTo>
                      <a:pt x="120" y="93"/>
                    </a:lnTo>
                    <a:lnTo>
                      <a:pt x="120" y="94"/>
                    </a:lnTo>
                    <a:lnTo>
                      <a:pt x="118" y="94"/>
                    </a:lnTo>
                    <a:lnTo>
                      <a:pt x="115" y="96"/>
                    </a:lnTo>
                    <a:lnTo>
                      <a:pt x="112" y="99"/>
                    </a:lnTo>
                    <a:lnTo>
                      <a:pt x="109" y="102"/>
                    </a:lnTo>
                    <a:lnTo>
                      <a:pt x="106" y="103"/>
                    </a:lnTo>
                    <a:lnTo>
                      <a:pt x="99" y="114"/>
                    </a:lnTo>
                    <a:lnTo>
                      <a:pt x="97" y="117"/>
                    </a:lnTo>
                    <a:lnTo>
                      <a:pt x="94" y="120"/>
                    </a:lnTo>
                    <a:lnTo>
                      <a:pt x="88" y="123"/>
                    </a:lnTo>
                    <a:lnTo>
                      <a:pt x="88" y="126"/>
                    </a:lnTo>
                    <a:lnTo>
                      <a:pt x="88" y="128"/>
                    </a:lnTo>
                    <a:lnTo>
                      <a:pt x="88" y="128"/>
                    </a:lnTo>
                    <a:lnTo>
                      <a:pt x="86" y="128"/>
                    </a:lnTo>
                    <a:lnTo>
                      <a:pt x="86" y="129"/>
                    </a:lnTo>
                    <a:lnTo>
                      <a:pt x="85" y="131"/>
                    </a:lnTo>
                    <a:lnTo>
                      <a:pt x="85" y="132"/>
                    </a:lnTo>
                    <a:lnTo>
                      <a:pt x="85" y="134"/>
                    </a:lnTo>
                    <a:lnTo>
                      <a:pt x="83" y="134"/>
                    </a:lnTo>
                    <a:lnTo>
                      <a:pt x="82" y="137"/>
                    </a:lnTo>
                    <a:lnTo>
                      <a:pt x="79" y="140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6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3" y="149"/>
                    </a:lnTo>
                    <a:lnTo>
                      <a:pt x="73" y="149"/>
                    </a:lnTo>
                    <a:lnTo>
                      <a:pt x="67" y="149"/>
                    </a:lnTo>
                    <a:lnTo>
                      <a:pt x="64" y="146"/>
                    </a:lnTo>
                    <a:lnTo>
                      <a:pt x="68" y="143"/>
                    </a:lnTo>
                    <a:lnTo>
                      <a:pt x="67" y="138"/>
                    </a:lnTo>
                    <a:lnTo>
                      <a:pt x="67" y="134"/>
                    </a:lnTo>
                    <a:lnTo>
                      <a:pt x="62" y="128"/>
                    </a:lnTo>
                    <a:lnTo>
                      <a:pt x="58" y="129"/>
                    </a:lnTo>
                    <a:lnTo>
                      <a:pt x="58" y="134"/>
                    </a:lnTo>
                    <a:lnTo>
                      <a:pt x="53" y="134"/>
                    </a:lnTo>
                    <a:lnTo>
                      <a:pt x="51" y="140"/>
                    </a:lnTo>
                    <a:lnTo>
                      <a:pt x="42" y="140"/>
                    </a:lnTo>
                    <a:lnTo>
                      <a:pt x="39" y="143"/>
                    </a:lnTo>
                    <a:lnTo>
                      <a:pt x="33" y="143"/>
                    </a:lnTo>
                    <a:lnTo>
                      <a:pt x="30" y="146"/>
                    </a:lnTo>
                    <a:lnTo>
                      <a:pt x="30" y="152"/>
                    </a:lnTo>
                    <a:lnTo>
                      <a:pt x="35" y="155"/>
                    </a:lnTo>
                    <a:lnTo>
                      <a:pt x="35" y="163"/>
                    </a:lnTo>
                    <a:lnTo>
                      <a:pt x="30" y="164"/>
                    </a:lnTo>
                    <a:lnTo>
                      <a:pt x="26" y="160"/>
                    </a:lnTo>
                    <a:lnTo>
                      <a:pt x="18" y="163"/>
                    </a:lnTo>
                    <a:lnTo>
                      <a:pt x="12" y="167"/>
                    </a:lnTo>
                    <a:lnTo>
                      <a:pt x="11" y="172"/>
                    </a:lnTo>
                    <a:lnTo>
                      <a:pt x="3" y="170"/>
                    </a:lnTo>
                    <a:lnTo>
                      <a:pt x="0" y="1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1" name="Freeform 288">
                <a:extLst>
                  <a:ext uri="{FF2B5EF4-FFF2-40B4-BE49-F238E27FC236}">
                    <a16:creationId xmlns:a16="http://schemas.microsoft.com/office/drawing/2014/main" id="{FA382831-E5A9-E342-0218-905B9E930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4068"/>
                <a:ext cx="0" cy="2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2" name="Freeform 289">
                <a:extLst>
                  <a:ext uri="{FF2B5EF4-FFF2-40B4-BE49-F238E27FC236}">
                    <a16:creationId xmlns:a16="http://schemas.microsoft.com/office/drawing/2014/main" id="{EC860224-E644-F65E-87D9-93BB174E7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4068"/>
                <a:ext cx="0" cy="2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3" name="Freeform 290">
                <a:extLst>
                  <a:ext uri="{FF2B5EF4-FFF2-40B4-BE49-F238E27FC236}">
                    <a16:creationId xmlns:a16="http://schemas.microsoft.com/office/drawing/2014/main" id="{01A0D952-D788-88A7-B130-3EF10F028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4070"/>
                <a:ext cx="19" cy="42"/>
              </a:xfrm>
              <a:custGeom>
                <a:avLst/>
                <a:gdLst>
                  <a:gd name="T0" fmla="*/ 0 w 38"/>
                  <a:gd name="T1" fmla="*/ 84 h 84"/>
                  <a:gd name="T2" fmla="*/ 3 w 38"/>
                  <a:gd name="T3" fmla="*/ 84 h 84"/>
                  <a:gd name="T4" fmla="*/ 5 w 38"/>
                  <a:gd name="T5" fmla="*/ 82 h 84"/>
                  <a:gd name="T6" fmla="*/ 6 w 38"/>
                  <a:gd name="T7" fmla="*/ 81 h 84"/>
                  <a:gd name="T8" fmla="*/ 8 w 38"/>
                  <a:gd name="T9" fmla="*/ 79 h 84"/>
                  <a:gd name="T10" fmla="*/ 8 w 38"/>
                  <a:gd name="T11" fmla="*/ 74 h 84"/>
                  <a:gd name="T12" fmla="*/ 8 w 38"/>
                  <a:gd name="T13" fmla="*/ 71 h 84"/>
                  <a:gd name="T14" fmla="*/ 6 w 38"/>
                  <a:gd name="T15" fmla="*/ 67 h 84"/>
                  <a:gd name="T16" fmla="*/ 6 w 38"/>
                  <a:gd name="T17" fmla="*/ 65 h 84"/>
                  <a:gd name="T18" fmla="*/ 8 w 38"/>
                  <a:gd name="T19" fmla="*/ 61 h 84"/>
                  <a:gd name="T20" fmla="*/ 11 w 38"/>
                  <a:gd name="T21" fmla="*/ 58 h 84"/>
                  <a:gd name="T22" fmla="*/ 11 w 38"/>
                  <a:gd name="T23" fmla="*/ 56 h 84"/>
                  <a:gd name="T24" fmla="*/ 11 w 38"/>
                  <a:gd name="T25" fmla="*/ 55 h 84"/>
                  <a:gd name="T26" fmla="*/ 11 w 38"/>
                  <a:gd name="T27" fmla="*/ 53 h 84"/>
                  <a:gd name="T28" fmla="*/ 11 w 38"/>
                  <a:gd name="T29" fmla="*/ 53 h 84"/>
                  <a:gd name="T30" fmla="*/ 11 w 38"/>
                  <a:gd name="T31" fmla="*/ 52 h 84"/>
                  <a:gd name="T32" fmla="*/ 17 w 38"/>
                  <a:gd name="T33" fmla="*/ 49 h 84"/>
                  <a:gd name="T34" fmla="*/ 17 w 38"/>
                  <a:gd name="T35" fmla="*/ 49 h 84"/>
                  <a:gd name="T36" fmla="*/ 20 w 38"/>
                  <a:gd name="T37" fmla="*/ 46 h 84"/>
                  <a:gd name="T38" fmla="*/ 20 w 38"/>
                  <a:gd name="T39" fmla="*/ 46 h 84"/>
                  <a:gd name="T40" fmla="*/ 22 w 38"/>
                  <a:gd name="T41" fmla="*/ 46 h 84"/>
                  <a:gd name="T42" fmla="*/ 25 w 38"/>
                  <a:gd name="T43" fmla="*/ 43 h 84"/>
                  <a:gd name="T44" fmla="*/ 26 w 38"/>
                  <a:gd name="T45" fmla="*/ 40 h 84"/>
                  <a:gd name="T46" fmla="*/ 29 w 38"/>
                  <a:gd name="T47" fmla="*/ 36 h 84"/>
                  <a:gd name="T48" fmla="*/ 29 w 38"/>
                  <a:gd name="T49" fmla="*/ 32 h 84"/>
                  <a:gd name="T50" fmla="*/ 29 w 38"/>
                  <a:gd name="T51" fmla="*/ 30 h 84"/>
                  <a:gd name="T52" fmla="*/ 32 w 38"/>
                  <a:gd name="T53" fmla="*/ 27 h 84"/>
                  <a:gd name="T54" fmla="*/ 32 w 38"/>
                  <a:gd name="T55" fmla="*/ 26 h 84"/>
                  <a:gd name="T56" fmla="*/ 32 w 38"/>
                  <a:gd name="T57" fmla="*/ 24 h 84"/>
                  <a:gd name="T58" fmla="*/ 32 w 38"/>
                  <a:gd name="T59" fmla="*/ 20 h 84"/>
                  <a:gd name="T60" fmla="*/ 34 w 38"/>
                  <a:gd name="T61" fmla="*/ 17 h 84"/>
                  <a:gd name="T62" fmla="*/ 35 w 38"/>
                  <a:gd name="T63" fmla="*/ 12 h 84"/>
                  <a:gd name="T64" fmla="*/ 35 w 38"/>
                  <a:gd name="T65" fmla="*/ 12 h 84"/>
                  <a:gd name="T66" fmla="*/ 38 w 38"/>
                  <a:gd name="T67" fmla="*/ 8 h 84"/>
                  <a:gd name="T68" fmla="*/ 38 w 38"/>
                  <a:gd name="T69" fmla="*/ 6 h 84"/>
                  <a:gd name="T70" fmla="*/ 38 w 38"/>
                  <a:gd name="T71" fmla="*/ 5 h 84"/>
                  <a:gd name="T72" fmla="*/ 38 w 38"/>
                  <a:gd name="T73" fmla="*/ 0 h 84"/>
                  <a:gd name="T74" fmla="*/ 0 w 38"/>
                  <a:gd name="T75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8" h="84">
                    <a:moveTo>
                      <a:pt x="0" y="84"/>
                    </a:moveTo>
                    <a:lnTo>
                      <a:pt x="3" y="84"/>
                    </a:lnTo>
                    <a:lnTo>
                      <a:pt x="5" y="82"/>
                    </a:lnTo>
                    <a:lnTo>
                      <a:pt x="6" y="81"/>
                    </a:lnTo>
                    <a:lnTo>
                      <a:pt x="8" y="79"/>
                    </a:lnTo>
                    <a:lnTo>
                      <a:pt x="8" y="74"/>
                    </a:lnTo>
                    <a:lnTo>
                      <a:pt x="8" y="71"/>
                    </a:lnTo>
                    <a:lnTo>
                      <a:pt x="6" y="67"/>
                    </a:lnTo>
                    <a:lnTo>
                      <a:pt x="6" y="65"/>
                    </a:lnTo>
                    <a:lnTo>
                      <a:pt x="8" y="61"/>
                    </a:lnTo>
                    <a:lnTo>
                      <a:pt x="11" y="58"/>
                    </a:lnTo>
                    <a:lnTo>
                      <a:pt x="11" y="56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11" y="53"/>
                    </a:lnTo>
                    <a:lnTo>
                      <a:pt x="11" y="52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20" y="46"/>
                    </a:lnTo>
                    <a:lnTo>
                      <a:pt x="20" y="46"/>
                    </a:lnTo>
                    <a:lnTo>
                      <a:pt x="22" y="46"/>
                    </a:lnTo>
                    <a:lnTo>
                      <a:pt x="25" y="43"/>
                    </a:lnTo>
                    <a:lnTo>
                      <a:pt x="26" y="40"/>
                    </a:lnTo>
                    <a:lnTo>
                      <a:pt x="29" y="36"/>
                    </a:lnTo>
                    <a:lnTo>
                      <a:pt x="29" y="32"/>
                    </a:lnTo>
                    <a:lnTo>
                      <a:pt x="29" y="30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4"/>
                    </a:lnTo>
                    <a:lnTo>
                      <a:pt x="32" y="20"/>
                    </a:lnTo>
                    <a:lnTo>
                      <a:pt x="34" y="17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5"/>
                    </a:lnTo>
                    <a:lnTo>
                      <a:pt x="38" y="0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4" name="Freeform 291">
                <a:extLst>
                  <a:ext uri="{FF2B5EF4-FFF2-40B4-BE49-F238E27FC236}">
                    <a16:creationId xmlns:a16="http://schemas.microsoft.com/office/drawing/2014/main" id="{5BF8C1C3-91AE-03A6-BB10-D91D3413D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4070"/>
                <a:ext cx="19" cy="42"/>
              </a:xfrm>
              <a:custGeom>
                <a:avLst/>
                <a:gdLst>
                  <a:gd name="T0" fmla="*/ 0 w 38"/>
                  <a:gd name="T1" fmla="*/ 84 h 84"/>
                  <a:gd name="T2" fmla="*/ 3 w 38"/>
                  <a:gd name="T3" fmla="*/ 84 h 84"/>
                  <a:gd name="T4" fmla="*/ 5 w 38"/>
                  <a:gd name="T5" fmla="*/ 82 h 84"/>
                  <a:gd name="T6" fmla="*/ 6 w 38"/>
                  <a:gd name="T7" fmla="*/ 81 h 84"/>
                  <a:gd name="T8" fmla="*/ 8 w 38"/>
                  <a:gd name="T9" fmla="*/ 79 h 84"/>
                  <a:gd name="T10" fmla="*/ 8 w 38"/>
                  <a:gd name="T11" fmla="*/ 74 h 84"/>
                  <a:gd name="T12" fmla="*/ 8 w 38"/>
                  <a:gd name="T13" fmla="*/ 71 h 84"/>
                  <a:gd name="T14" fmla="*/ 6 w 38"/>
                  <a:gd name="T15" fmla="*/ 67 h 84"/>
                  <a:gd name="T16" fmla="*/ 6 w 38"/>
                  <a:gd name="T17" fmla="*/ 65 h 84"/>
                  <a:gd name="T18" fmla="*/ 8 w 38"/>
                  <a:gd name="T19" fmla="*/ 61 h 84"/>
                  <a:gd name="T20" fmla="*/ 11 w 38"/>
                  <a:gd name="T21" fmla="*/ 58 h 84"/>
                  <a:gd name="T22" fmla="*/ 11 w 38"/>
                  <a:gd name="T23" fmla="*/ 56 h 84"/>
                  <a:gd name="T24" fmla="*/ 11 w 38"/>
                  <a:gd name="T25" fmla="*/ 55 h 84"/>
                  <a:gd name="T26" fmla="*/ 11 w 38"/>
                  <a:gd name="T27" fmla="*/ 53 h 84"/>
                  <a:gd name="T28" fmla="*/ 11 w 38"/>
                  <a:gd name="T29" fmla="*/ 53 h 84"/>
                  <a:gd name="T30" fmla="*/ 11 w 38"/>
                  <a:gd name="T31" fmla="*/ 52 h 84"/>
                  <a:gd name="T32" fmla="*/ 17 w 38"/>
                  <a:gd name="T33" fmla="*/ 49 h 84"/>
                  <a:gd name="T34" fmla="*/ 17 w 38"/>
                  <a:gd name="T35" fmla="*/ 49 h 84"/>
                  <a:gd name="T36" fmla="*/ 20 w 38"/>
                  <a:gd name="T37" fmla="*/ 46 h 84"/>
                  <a:gd name="T38" fmla="*/ 20 w 38"/>
                  <a:gd name="T39" fmla="*/ 46 h 84"/>
                  <a:gd name="T40" fmla="*/ 22 w 38"/>
                  <a:gd name="T41" fmla="*/ 46 h 84"/>
                  <a:gd name="T42" fmla="*/ 25 w 38"/>
                  <a:gd name="T43" fmla="*/ 43 h 84"/>
                  <a:gd name="T44" fmla="*/ 26 w 38"/>
                  <a:gd name="T45" fmla="*/ 40 h 84"/>
                  <a:gd name="T46" fmla="*/ 29 w 38"/>
                  <a:gd name="T47" fmla="*/ 36 h 84"/>
                  <a:gd name="T48" fmla="*/ 29 w 38"/>
                  <a:gd name="T49" fmla="*/ 32 h 84"/>
                  <a:gd name="T50" fmla="*/ 29 w 38"/>
                  <a:gd name="T51" fmla="*/ 30 h 84"/>
                  <a:gd name="T52" fmla="*/ 32 w 38"/>
                  <a:gd name="T53" fmla="*/ 27 h 84"/>
                  <a:gd name="T54" fmla="*/ 32 w 38"/>
                  <a:gd name="T55" fmla="*/ 26 h 84"/>
                  <a:gd name="T56" fmla="*/ 32 w 38"/>
                  <a:gd name="T57" fmla="*/ 24 h 84"/>
                  <a:gd name="T58" fmla="*/ 32 w 38"/>
                  <a:gd name="T59" fmla="*/ 20 h 84"/>
                  <a:gd name="T60" fmla="*/ 34 w 38"/>
                  <a:gd name="T61" fmla="*/ 17 h 84"/>
                  <a:gd name="T62" fmla="*/ 35 w 38"/>
                  <a:gd name="T63" fmla="*/ 12 h 84"/>
                  <a:gd name="T64" fmla="*/ 35 w 38"/>
                  <a:gd name="T65" fmla="*/ 12 h 84"/>
                  <a:gd name="T66" fmla="*/ 38 w 38"/>
                  <a:gd name="T67" fmla="*/ 8 h 84"/>
                  <a:gd name="T68" fmla="*/ 38 w 38"/>
                  <a:gd name="T69" fmla="*/ 6 h 84"/>
                  <a:gd name="T70" fmla="*/ 38 w 38"/>
                  <a:gd name="T71" fmla="*/ 5 h 84"/>
                  <a:gd name="T72" fmla="*/ 38 w 38"/>
                  <a:gd name="T7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8" h="84">
                    <a:moveTo>
                      <a:pt x="0" y="84"/>
                    </a:moveTo>
                    <a:lnTo>
                      <a:pt x="3" y="84"/>
                    </a:lnTo>
                    <a:lnTo>
                      <a:pt x="5" y="82"/>
                    </a:lnTo>
                    <a:lnTo>
                      <a:pt x="6" y="81"/>
                    </a:lnTo>
                    <a:lnTo>
                      <a:pt x="8" y="79"/>
                    </a:lnTo>
                    <a:lnTo>
                      <a:pt x="8" y="74"/>
                    </a:lnTo>
                    <a:lnTo>
                      <a:pt x="8" y="71"/>
                    </a:lnTo>
                    <a:lnTo>
                      <a:pt x="6" y="67"/>
                    </a:lnTo>
                    <a:lnTo>
                      <a:pt x="6" y="65"/>
                    </a:lnTo>
                    <a:lnTo>
                      <a:pt x="8" y="61"/>
                    </a:lnTo>
                    <a:lnTo>
                      <a:pt x="11" y="58"/>
                    </a:lnTo>
                    <a:lnTo>
                      <a:pt x="11" y="56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11" y="53"/>
                    </a:lnTo>
                    <a:lnTo>
                      <a:pt x="11" y="52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20" y="46"/>
                    </a:lnTo>
                    <a:lnTo>
                      <a:pt x="20" y="46"/>
                    </a:lnTo>
                    <a:lnTo>
                      <a:pt x="22" y="46"/>
                    </a:lnTo>
                    <a:lnTo>
                      <a:pt x="25" y="43"/>
                    </a:lnTo>
                    <a:lnTo>
                      <a:pt x="26" y="40"/>
                    </a:lnTo>
                    <a:lnTo>
                      <a:pt x="29" y="36"/>
                    </a:lnTo>
                    <a:lnTo>
                      <a:pt x="29" y="32"/>
                    </a:lnTo>
                    <a:lnTo>
                      <a:pt x="29" y="30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4"/>
                    </a:lnTo>
                    <a:lnTo>
                      <a:pt x="32" y="20"/>
                    </a:lnTo>
                    <a:lnTo>
                      <a:pt x="34" y="17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5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5" name="Freeform 292">
                <a:extLst>
                  <a:ext uri="{FF2B5EF4-FFF2-40B4-BE49-F238E27FC236}">
                    <a16:creationId xmlns:a16="http://schemas.microsoft.com/office/drawing/2014/main" id="{0A2CB5E4-624E-A2F1-A8DB-1C95321D3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4040"/>
                <a:ext cx="8" cy="7"/>
              </a:xfrm>
              <a:custGeom>
                <a:avLst/>
                <a:gdLst>
                  <a:gd name="T0" fmla="*/ 15 w 15"/>
                  <a:gd name="T1" fmla="*/ 0 h 13"/>
                  <a:gd name="T2" fmla="*/ 12 w 15"/>
                  <a:gd name="T3" fmla="*/ 1 h 13"/>
                  <a:gd name="T4" fmla="*/ 9 w 15"/>
                  <a:gd name="T5" fmla="*/ 3 h 13"/>
                  <a:gd name="T6" fmla="*/ 8 w 15"/>
                  <a:gd name="T7" fmla="*/ 4 h 13"/>
                  <a:gd name="T8" fmla="*/ 8 w 15"/>
                  <a:gd name="T9" fmla="*/ 7 h 13"/>
                  <a:gd name="T10" fmla="*/ 5 w 15"/>
                  <a:gd name="T11" fmla="*/ 10 h 13"/>
                  <a:gd name="T12" fmla="*/ 2 w 15"/>
                  <a:gd name="T13" fmla="*/ 13 h 13"/>
                  <a:gd name="T14" fmla="*/ 0 w 15"/>
                  <a:gd name="T15" fmla="*/ 13 h 13"/>
                  <a:gd name="T16" fmla="*/ 15 w 15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12" y="1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6" name="Freeform 293">
                <a:extLst>
                  <a:ext uri="{FF2B5EF4-FFF2-40B4-BE49-F238E27FC236}">
                    <a16:creationId xmlns:a16="http://schemas.microsoft.com/office/drawing/2014/main" id="{08D3C843-2D28-93EC-9655-D5616C332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4040"/>
                <a:ext cx="8" cy="7"/>
              </a:xfrm>
              <a:custGeom>
                <a:avLst/>
                <a:gdLst>
                  <a:gd name="T0" fmla="*/ 15 w 15"/>
                  <a:gd name="T1" fmla="*/ 0 h 13"/>
                  <a:gd name="T2" fmla="*/ 12 w 15"/>
                  <a:gd name="T3" fmla="*/ 1 h 13"/>
                  <a:gd name="T4" fmla="*/ 9 w 15"/>
                  <a:gd name="T5" fmla="*/ 3 h 13"/>
                  <a:gd name="T6" fmla="*/ 8 w 15"/>
                  <a:gd name="T7" fmla="*/ 4 h 13"/>
                  <a:gd name="T8" fmla="*/ 8 w 15"/>
                  <a:gd name="T9" fmla="*/ 7 h 13"/>
                  <a:gd name="T10" fmla="*/ 5 w 15"/>
                  <a:gd name="T11" fmla="*/ 10 h 13"/>
                  <a:gd name="T12" fmla="*/ 2 w 15"/>
                  <a:gd name="T13" fmla="*/ 13 h 13"/>
                  <a:gd name="T14" fmla="*/ 0 w 15"/>
                  <a:gd name="T1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12" y="1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7" name="Freeform 294">
                <a:extLst>
                  <a:ext uri="{FF2B5EF4-FFF2-40B4-BE49-F238E27FC236}">
                    <a16:creationId xmlns:a16="http://schemas.microsoft.com/office/drawing/2014/main" id="{EDEB4230-47F4-9540-496E-23FB4BEB0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4070"/>
                <a:ext cx="40" cy="146"/>
              </a:xfrm>
              <a:custGeom>
                <a:avLst/>
                <a:gdLst>
                  <a:gd name="T0" fmla="*/ 6 w 81"/>
                  <a:gd name="T1" fmla="*/ 6 h 292"/>
                  <a:gd name="T2" fmla="*/ 12 w 81"/>
                  <a:gd name="T3" fmla="*/ 15 h 292"/>
                  <a:gd name="T4" fmla="*/ 14 w 81"/>
                  <a:gd name="T5" fmla="*/ 18 h 292"/>
                  <a:gd name="T6" fmla="*/ 15 w 81"/>
                  <a:gd name="T7" fmla="*/ 20 h 292"/>
                  <a:gd name="T8" fmla="*/ 15 w 81"/>
                  <a:gd name="T9" fmla="*/ 21 h 292"/>
                  <a:gd name="T10" fmla="*/ 15 w 81"/>
                  <a:gd name="T11" fmla="*/ 24 h 292"/>
                  <a:gd name="T12" fmla="*/ 14 w 81"/>
                  <a:gd name="T13" fmla="*/ 30 h 292"/>
                  <a:gd name="T14" fmla="*/ 15 w 81"/>
                  <a:gd name="T15" fmla="*/ 35 h 292"/>
                  <a:gd name="T16" fmla="*/ 23 w 81"/>
                  <a:gd name="T17" fmla="*/ 46 h 292"/>
                  <a:gd name="T18" fmla="*/ 31 w 81"/>
                  <a:gd name="T19" fmla="*/ 52 h 292"/>
                  <a:gd name="T20" fmla="*/ 32 w 81"/>
                  <a:gd name="T21" fmla="*/ 52 h 292"/>
                  <a:gd name="T22" fmla="*/ 34 w 81"/>
                  <a:gd name="T23" fmla="*/ 55 h 292"/>
                  <a:gd name="T24" fmla="*/ 38 w 81"/>
                  <a:gd name="T25" fmla="*/ 61 h 292"/>
                  <a:gd name="T26" fmla="*/ 41 w 81"/>
                  <a:gd name="T27" fmla="*/ 64 h 292"/>
                  <a:gd name="T28" fmla="*/ 44 w 81"/>
                  <a:gd name="T29" fmla="*/ 65 h 292"/>
                  <a:gd name="T30" fmla="*/ 49 w 81"/>
                  <a:gd name="T31" fmla="*/ 70 h 292"/>
                  <a:gd name="T32" fmla="*/ 49 w 81"/>
                  <a:gd name="T33" fmla="*/ 73 h 292"/>
                  <a:gd name="T34" fmla="*/ 52 w 81"/>
                  <a:gd name="T35" fmla="*/ 79 h 292"/>
                  <a:gd name="T36" fmla="*/ 61 w 81"/>
                  <a:gd name="T37" fmla="*/ 82 h 292"/>
                  <a:gd name="T38" fmla="*/ 63 w 81"/>
                  <a:gd name="T39" fmla="*/ 85 h 292"/>
                  <a:gd name="T40" fmla="*/ 64 w 81"/>
                  <a:gd name="T41" fmla="*/ 90 h 292"/>
                  <a:gd name="T42" fmla="*/ 61 w 81"/>
                  <a:gd name="T43" fmla="*/ 96 h 292"/>
                  <a:gd name="T44" fmla="*/ 64 w 81"/>
                  <a:gd name="T45" fmla="*/ 102 h 292"/>
                  <a:gd name="T46" fmla="*/ 66 w 81"/>
                  <a:gd name="T47" fmla="*/ 115 h 292"/>
                  <a:gd name="T48" fmla="*/ 69 w 81"/>
                  <a:gd name="T49" fmla="*/ 125 h 292"/>
                  <a:gd name="T50" fmla="*/ 56 w 81"/>
                  <a:gd name="T51" fmla="*/ 129 h 292"/>
                  <a:gd name="T52" fmla="*/ 46 w 81"/>
                  <a:gd name="T53" fmla="*/ 135 h 292"/>
                  <a:gd name="T54" fmla="*/ 34 w 81"/>
                  <a:gd name="T55" fmla="*/ 143 h 292"/>
                  <a:gd name="T56" fmla="*/ 28 w 81"/>
                  <a:gd name="T57" fmla="*/ 149 h 292"/>
                  <a:gd name="T58" fmla="*/ 17 w 81"/>
                  <a:gd name="T59" fmla="*/ 155 h 292"/>
                  <a:gd name="T60" fmla="*/ 12 w 81"/>
                  <a:gd name="T61" fmla="*/ 160 h 292"/>
                  <a:gd name="T62" fmla="*/ 17 w 81"/>
                  <a:gd name="T63" fmla="*/ 167 h 292"/>
                  <a:gd name="T64" fmla="*/ 25 w 81"/>
                  <a:gd name="T65" fmla="*/ 179 h 292"/>
                  <a:gd name="T66" fmla="*/ 28 w 81"/>
                  <a:gd name="T67" fmla="*/ 184 h 292"/>
                  <a:gd name="T68" fmla="*/ 28 w 81"/>
                  <a:gd name="T69" fmla="*/ 201 h 292"/>
                  <a:gd name="T70" fmla="*/ 32 w 81"/>
                  <a:gd name="T71" fmla="*/ 213 h 292"/>
                  <a:gd name="T72" fmla="*/ 40 w 81"/>
                  <a:gd name="T73" fmla="*/ 220 h 292"/>
                  <a:gd name="T74" fmla="*/ 32 w 81"/>
                  <a:gd name="T75" fmla="*/ 233 h 292"/>
                  <a:gd name="T76" fmla="*/ 40 w 81"/>
                  <a:gd name="T77" fmla="*/ 251 h 292"/>
                  <a:gd name="T78" fmla="*/ 50 w 81"/>
                  <a:gd name="T79" fmla="*/ 261 h 292"/>
                  <a:gd name="T80" fmla="*/ 38 w 81"/>
                  <a:gd name="T81" fmla="*/ 274 h 292"/>
                  <a:gd name="T82" fmla="*/ 64 w 81"/>
                  <a:gd name="T83" fmla="*/ 283 h 292"/>
                  <a:gd name="T84" fmla="*/ 81 w 81"/>
                  <a:gd name="T85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1" h="292">
                    <a:moveTo>
                      <a:pt x="0" y="0"/>
                    </a:moveTo>
                    <a:lnTo>
                      <a:pt x="6" y="6"/>
                    </a:lnTo>
                    <a:lnTo>
                      <a:pt x="8" y="9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20"/>
                    </a:lnTo>
                    <a:lnTo>
                      <a:pt x="14" y="21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5" y="27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5" y="35"/>
                    </a:lnTo>
                    <a:lnTo>
                      <a:pt x="15" y="36"/>
                    </a:lnTo>
                    <a:lnTo>
                      <a:pt x="23" y="46"/>
                    </a:lnTo>
                    <a:lnTo>
                      <a:pt x="28" y="49"/>
                    </a:lnTo>
                    <a:lnTo>
                      <a:pt x="31" y="52"/>
                    </a:lnTo>
                    <a:lnTo>
                      <a:pt x="31" y="52"/>
                    </a:lnTo>
                    <a:lnTo>
                      <a:pt x="32" y="52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7" y="58"/>
                    </a:lnTo>
                    <a:lnTo>
                      <a:pt x="38" y="61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3" y="64"/>
                    </a:lnTo>
                    <a:lnTo>
                      <a:pt x="44" y="65"/>
                    </a:lnTo>
                    <a:lnTo>
                      <a:pt x="47" y="68"/>
                    </a:lnTo>
                    <a:lnTo>
                      <a:pt x="49" y="70"/>
                    </a:lnTo>
                    <a:lnTo>
                      <a:pt x="49" y="71"/>
                    </a:lnTo>
                    <a:lnTo>
                      <a:pt x="49" y="73"/>
                    </a:lnTo>
                    <a:lnTo>
                      <a:pt x="50" y="76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61" y="82"/>
                    </a:lnTo>
                    <a:lnTo>
                      <a:pt x="63" y="85"/>
                    </a:lnTo>
                    <a:lnTo>
                      <a:pt x="63" y="85"/>
                    </a:lnTo>
                    <a:lnTo>
                      <a:pt x="64" y="88"/>
                    </a:lnTo>
                    <a:lnTo>
                      <a:pt x="64" y="90"/>
                    </a:lnTo>
                    <a:lnTo>
                      <a:pt x="64" y="90"/>
                    </a:lnTo>
                    <a:lnTo>
                      <a:pt x="61" y="96"/>
                    </a:lnTo>
                    <a:lnTo>
                      <a:pt x="63" y="97"/>
                    </a:lnTo>
                    <a:lnTo>
                      <a:pt x="64" y="102"/>
                    </a:lnTo>
                    <a:lnTo>
                      <a:pt x="69" y="105"/>
                    </a:lnTo>
                    <a:lnTo>
                      <a:pt x="66" y="115"/>
                    </a:lnTo>
                    <a:lnTo>
                      <a:pt x="70" y="119"/>
                    </a:lnTo>
                    <a:lnTo>
                      <a:pt x="69" y="125"/>
                    </a:lnTo>
                    <a:lnTo>
                      <a:pt x="64" y="125"/>
                    </a:lnTo>
                    <a:lnTo>
                      <a:pt x="56" y="129"/>
                    </a:lnTo>
                    <a:lnTo>
                      <a:pt x="52" y="129"/>
                    </a:lnTo>
                    <a:lnTo>
                      <a:pt x="46" y="135"/>
                    </a:lnTo>
                    <a:lnTo>
                      <a:pt x="40" y="140"/>
                    </a:lnTo>
                    <a:lnTo>
                      <a:pt x="34" y="143"/>
                    </a:lnTo>
                    <a:lnTo>
                      <a:pt x="28" y="143"/>
                    </a:lnTo>
                    <a:lnTo>
                      <a:pt x="28" y="149"/>
                    </a:lnTo>
                    <a:lnTo>
                      <a:pt x="25" y="153"/>
                    </a:lnTo>
                    <a:lnTo>
                      <a:pt x="17" y="155"/>
                    </a:lnTo>
                    <a:lnTo>
                      <a:pt x="12" y="155"/>
                    </a:lnTo>
                    <a:lnTo>
                      <a:pt x="12" y="160"/>
                    </a:lnTo>
                    <a:lnTo>
                      <a:pt x="15" y="161"/>
                    </a:lnTo>
                    <a:lnTo>
                      <a:pt x="17" y="167"/>
                    </a:lnTo>
                    <a:lnTo>
                      <a:pt x="22" y="173"/>
                    </a:lnTo>
                    <a:lnTo>
                      <a:pt x="25" y="179"/>
                    </a:lnTo>
                    <a:lnTo>
                      <a:pt x="25" y="182"/>
                    </a:lnTo>
                    <a:lnTo>
                      <a:pt x="28" y="184"/>
                    </a:lnTo>
                    <a:lnTo>
                      <a:pt x="26" y="190"/>
                    </a:lnTo>
                    <a:lnTo>
                      <a:pt x="28" y="201"/>
                    </a:lnTo>
                    <a:lnTo>
                      <a:pt x="34" y="210"/>
                    </a:lnTo>
                    <a:lnTo>
                      <a:pt x="32" y="213"/>
                    </a:lnTo>
                    <a:lnTo>
                      <a:pt x="40" y="213"/>
                    </a:lnTo>
                    <a:lnTo>
                      <a:pt x="40" y="220"/>
                    </a:lnTo>
                    <a:lnTo>
                      <a:pt x="38" y="226"/>
                    </a:lnTo>
                    <a:lnTo>
                      <a:pt x="32" y="233"/>
                    </a:lnTo>
                    <a:lnTo>
                      <a:pt x="31" y="251"/>
                    </a:lnTo>
                    <a:lnTo>
                      <a:pt x="40" y="251"/>
                    </a:lnTo>
                    <a:lnTo>
                      <a:pt x="52" y="254"/>
                    </a:lnTo>
                    <a:lnTo>
                      <a:pt x="50" y="261"/>
                    </a:lnTo>
                    <a:lnTo>
                      <a:pt x="43" y="267"/>
                    </a:lnTo>
                    <a:lnTo>
                      <a:pt x="38" y="274"/>
                    </a:lnTo>
                    <a:lnTo>
                      <a:pt x="43" y="278"/>
                    </a:lnTo>
                    <a:lnTo>
                      <a:pt x="64" y="283"/>
                    </a:lnTo>
                    <a:lnTo>
                      <a:pt x="73" y="287"/>
                    </a:lnTo>
                    <a:lnTo>
                      <a:pt x="81" y="2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8" name="Freeform 295">
                <a:extLst>
                  <a:ext uri="{FF2B5EF4-FFF2-40B4-BE49-F238E27FC236}">
                    <a16:creationId xmlns:a16="http://schemas.microsoft.com/office/drawing/2014/main" id="{6C8D6017-A496-DCF3-4403-AF122E938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4070"/>
                <a:ext cx="40" cy="146"/>
              </a:xfrm>
              <a:custGeom>
                <a:avLst/>
                <a:gdLst>
                  <a:gd name="T0" fmla="*/ 6 w 81"/>
                  <a:gd name="T1" fmla="*/ 6 h 292"/>
                  <a:gd name="T2" fmla="*/ 12 w 81"/>
                  <a:gd name="T3" fmla="*/ 15 h 292"/>
                  <a:gd name="T4" fmla="*/ 14 w 81"/>
                  <a:gd name="T5" fmla="*/ 18 h 292"/>
                  <a:gd name="T6" fmla="*/ 15 w 81"/>
                  <a:gd name="T7" fmla="*/ 20 h 292"/>
                  <a:gd name="T8" fmla="*/ 15 w 81"/>
                  <a:gd name="T9" fmla="*/ 21 h 292"/>
                  <a:gd name="T10" fmla="*/ 15 w 81"/>
                  <a:gd name="T11" fmla="*/ 24 h 292"/>
                  <a:gd name="T12" fmla="*/ 14 w 81"/>
                  <a:gd name="T13" fmla="*/ 30 h 292"/>
                  <a:gd name="T14" fmla="*/ 15 w 81"/>
                  <a:gd name="T15" fmla="*/ 35 h 292"/>
                  <a:gd name="T16" fmla="*/ 23 w 81"/>
                  <a:gd name="T17" fmla="*/ 46 h 292"/>
                  <a:gd name="T18" fmla="*/ 31 w 81"/>
                  <a:gd name="T19" fmla="*/ 52 h 292"/>
                  <a:gd name="T20" fmla="*/ 32 w 81"/>
                  <a:gd name="T21" fmla="*/ 52 h 292"/>
                  <a:gd name="T22" fmla="*/ 34 w 81"/>
                  <a:gd name="T23" fmla="*/ 55 h 292"/>
                  <a:gd name="T24" fmla="*/ 38 w 81"/>
                  <a:gd name="T25" fmla="*/ 61 h 292"/>
                  <a:gd name="T26" fmla="*/ 41 w 81"/>
                  <a:gd name="T27" fmla="*/ 64 h 292"/>
                  <a:gd name="T28" fmla="*/ 44 w 81"/>
                  <a:gd name="T29" fmla="*/ 65 h 292"/>
                  <a:gd name="T30" fmla="*/ 49 w 81"/>
                  <a:gd name="T31" fmla="*/ 70 h 292"/>
                  <a:gd name="T32" fmla="*/ 49 w 81"/>
                  <a:gd name="T33" fmla="*/ 73 h 292"/>
                  <a:gd name="T34" fmla="*/ 52 w 81"/>
                  <a:gd name="T35" fmla="*/ 79 h 292"/>
                  <a:gd name="T36" fmla="*/ 61 w 81"/>
                  <a:gd name="T37" fmla="*/ 82 h 292"/>
                  <a:gd name="T38" fmla="*/ 63 w 81"/>
                  <a:gd name="T39" fmla="*/ 85 h 292"/>
                  <a:gd name="T40" fmla="*/ 64 w 81"/>
                  <a:gd name="T41" fmla="*/ 90 h 292"/>
                  <a:gd name="T42" fmla="*/ 61 w 81"/>
                  <a:gd name="T43" fmla="*/ 96 h 292"/>
                  <a:gd name="T44" fmla="*/ 64 w 81"/>
                  <a:gd name="T45" fmla="*/ 102 h 292"/>
                  <a:gd name="T46" fmla="*/ 66 w 81"/>
                  <a:gd name="T47" fmla="*/ 115 h 292"/>
                  <a:gd name="T48" fmla="*/ 69 w 81"/>
                  <a:gd name="T49" fmla="*/ 125 h 292"/>
                  <a:gd name="T50" fmla="*/ 56 w 81"/>
                  <a:gd name="T51" fmla="*/ 129 h 292"/>
                  <a:gd name="T52" fmla="*/ 46 w 81"/>
                  <a:gd name="T53" fmla="*/ 135 h 292"/>
                  <a:gd name="T54" fmla="*/ 34 w 81"/>
                  <a:gd name="T55" fmla="*/ 143 h 292"/>
                  <a:gd name="T56" fmla="*/ 28 w 81"/>
                  <a:gd name="T57" fmla="*/ 149 h 292"/>
                  <a:gd name="T58" fmla="*/ 17 w 81"/>
                  <a:gd name="T59" fmla="*/ 155 h 292"/>
                  <a:gd name="T60" fmla="*/ 12 w 81"/>
                  <a:gd name="T61" fmla="*/ 160 h 292"/>
                  <a:gd name="T62" fmla="*/ 17 w 81"/>
                  <a:gd name="T63" fmla="*/ 167 h 292"/>
                  <a:gd name="T64" fmla="*/ 25 w 81"/>
                  <a:gd name="T65" fmla="*/ 179 h 292"/>
                  <a:gd name="T66" fmla="*/ 28 w 81"/>
                  <a:gd name="T67" fmla="*/ 184 h 292"/>
                  <a:gd name="T68" fmla="*/ 28 w 81"/>
                  <a:gd name="T69" fmla="*/ 201 h 292"/>
                  <a:gd name="T70" fmla="*/ 32 w 81"/>
                  <a:gd name="T71" fmla="*/ 213 h 292"/>
                  <a:gd name="T72" fmla="*/ 40 w 81"/>
                  <a:gd name="T73" fmla="*/ 220 h 292"/>
                  <a:gd name="T74" fmla="*/ 32 w 81"/>
                  <a:gd name="T75" fmla="*/ 233 h 292"/>
                  <a:gd name="T76" fmla="*/ 40 w 81"/>
                  <a:gd name="T77" fmla="*/ 251 h 292"/>
                  <a:gd name="T78" fmla="*/ 50 w 81"/>
                  <a:gd name="T79" fmla="*/ 261 h 292"/>
                  <a:gd name="T80" fmla="*/ 38 w 81"/>
                  <a:gd name="T81" fmla="*/ 274 h 292"/>
                  <a:gd name="T82" fmla="*/ 64 w 81"/>
                  <a:gd name="T83" fmla="*/ 283 h 292"/>
                  <a:gd name="T84" fmla="*/ 81 w 81"/>
                  <a:gd name="T85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1" h="292">
                    <a:moveTo>
                      <a:pt x="0" y="0"/>
                    </a:moveTo>
                    <a:lnTo>
                      <a:pt x="6" y="6"/>
                    </a:lnTo>
                    <a:lnTo>
                      <a:pt x="8" y="9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20"/>
                    </a:lnTo>
                    <a:lnTo>
                      <a:pt x="14" y="21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5" y="27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5" y="35"/>
                    </a:lnTo>
                    <a:lnTo>
                      <a:pt x="15" y="36"/>
                    </a:lnTo>
                    <a:lnTo>
                      <a:pt x="23" y="46"/>
                    </a:lnTo>
                    <a:lnTo>
                      <a:pt x="28" y="49"/>
                    </a:lnTo>
                    <a:lnTo>
                      <a:pt x="31" y="52"/>
                    </a:lnTo>
                    <a:lnTo>
                      <a:pt x="31" y="52"/>
                    </a:lnTo>
                    <a:lnTo>
                      <a:pt x="32" y="52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7" y="58"/>
                    </a:lnTo>
                    <a:lnTo>
                      <a:pt x="38" y="61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3" y="64"/>
                    </a:lnTo>
                    <a:lnTo>
                      <a:pt x="44" y="65"/>
                    </a:lnTo>
                    <a:lnTo>
                      <a:pt x="47" y="68"/>
                    </a:lnTo>
                    <a:lnTo>
                      <a:pt x="49" y="70"/>
                    </a:lnTo>
                    <a:lnTo>
                      <a:pt x="49" y="71"/>
                    </a:lnTo>
                    <a:lnTo>
                      <a:pt x="49" y="73"/>
                    </a:lnTo>
                    <a:lnTo>
                      <a:pt x="50" y="76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61" y="82"/>
                    </a:lnTo>
                    <a:lnTo>
                      <a:pt x="63" y="85"/>
                    </a:lnTo>
                    <a:lnTo>
                      <a:pt x="63" y="85"/>
                    </a:lnTo>
                    <a:lnTo>
                      <a:pt x="64" y="88"/>
                    </a:lnTo>
                    <a:lnTo>
                      <a:pt x="64" y="90"/>
                    </a:lnTo>
                    <a:lnTo>
                      <a:pt x="64" y="90"/>
                    </a:lnTo>
                    <a:lnTo>
                      <a:pt x="61" y="96"/>
                    </a:lnTo>
                    <a:lnTo>
                      <a:pt x="63" y="97"/>
                    </a:lnTo>
                    <a:lnTo>
                      <a:pt x="64" y="102"/>
                    </a:lnTo>
                    <a:lnTo>
                      <a:pt x="69" y="105"/>
                    </a:lnTo>
                    <a:lnTo>
                      <a:pt x="66" y="115"/>
                    </a:lnTo>
                    <a:lnTo>
                      <a:pt x="70" y="119"/>
                    </a:lnTo>
                    <a:lnTo>
                      <a:pt x="69" y="125"/>
                    </a:lnTo>
                    <a:lnTo>
                      <a:pt x="64" y="125"/>
                    </a:lnTo>
                    <a:lnTo>
                      <a:pt x="56" y="129"/>
                    </a:lnTo>
                    <a:lnTo>
                      <a:pt x="52" y="129"/>
                    </a:lnTo>
                    <a:lnTo>
                      <a:pt x="46" y="135"/>
                    </a:lnTo>
                    <a:lnTo>
                      <a:pt x="40" y="140"/>
                    </a:lnTo>
                    <a:lnTo>
                      <a:pt x="34" y="143"/>
                    </a:lnTo>
                    <a:lnTo>
                      <a:pt x="28" y="143"/>
                    </a:lnTo>
                    <a:lnTo>
                      <a:pt x="28" y="149"/>
                    </a:lnTo>
                    <a:lnTo>
                      <a:pt x="25" y="153"/>
                    </a:lnTo>
                    <a:lnTo>
                      <a:pt x="17" y="155"/>
                    </a:lnTo>
                    <a:lnTo>
                      <a:pt x="12" y="155"/>
                    </a:lnTo>
                    <a:lnTo>
                      <a:pt x="12" y="160"/>
                    </a:lnTo>
                    <a:lnTo>
                      <a:pt x="15" y="161"/>
                    </a:lnTo>
                    <a:lnTo>
                      <a:pt x="17" y="167"/>
                    </a:lnTo>
                    <a:lnTo>
                      <a:pt x="22" y="173"/>
                    </a:lnTo>
                    <a:lnTo>
                      <a:pt x="25" y="179"/>
                    </a:lnTo>
                    <a:lnTo>
                      <a:pt x="25" y="182"/>
                    </a:lnTo>
                    <a:lnTo>
                      <a:pt x="28" y="184"/>
                    </a:lnTo>
                    <a:lnTo>
                      <a:pt x="26" y="190"/>
                    </a:lnTo>
                    <a:lnTo>
                      <a:pt x="28" y="201"/>
                    </a:lnTo>
                    <a:lnTo>
                      <a:pt x="34" y="210"/>
                    </a:lnTo>
                    <a:lnTo>
                      <a:pt x="32" y="213"/>
                    </a:lnTo>
                    <a:lnTo>
                      <a:pt x="40" y="213"/>
                    </a:lnTo>
                    <a:lnTo>
                      <a:pt x="40" y="220"/>
                    </a:lnTo>
                    <a:lnTo>
                      <a:pt x="38" y="226"/>
                    </a:lnTo>
                    <a:lnTo>
                      <a:pt x="32" y="233"/>
                    </a:lnTo>
                    <a:lnTo>
                      <a:pt x="31" y="251"/>
                    </a:lnTo>
                    <a:lnTo>
                      <a:pt x="40" y="251"/>
                    </a:lnTo>
                    <a:lnTo>
                      <a:pt x="52" y="254"/>
                    </a:lnTo>
                    <a:lnTo>
                      <a:pt x="50" y="261"/>
                    </a:lnTo>
                    <a:lnTo>
                      <a:pt x="43" y="267"/>
                    </a:lnTo>
                    <a:lnTo>
                      <a:pt x="38" y="274"/>
                    </a:lnTo>
                    <a:lnTo>
                      <a:pt x="43" y="278"/>
                    </a:lnTo>
                    <a:lnTo>
                      <a:pt x="64" y="283"/>
                    </a:lnTo>
                    <a:lnTo>
                      <a:pt x="73" y="287"/>
                    </a:lnTo>
                    <a:lnTo>
                      <a:pt x="81" y="2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9" name="Freeform 296">
                <a:extLst>
                  <a:ext uri="{FF2B5EF4-FFF2-40B4-BE49-F238E27FC236}">
                    <a16:creationId xmlns:a16="http://schemas.microsoft.com/office/drawing/2014/main" id="{D1EB2AF6-5D1D-28F6-0D23-E08F580BA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400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0" name="Line 297">
                <a:extLst>
                  <a:ext uri="{FF2B5EF4-FFF2-40B4-BE49-F238E27FC236}">
                    <a16:creationId xmlns:a16="http://schemas.microsoft.com/office/drawing/2014/main" id="{F5E53EBB-517F-F414-541A-954E4494FC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4" y="4009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1" name="Freeform 298">
                <a:extLst>
                  <a:ext uri="{FF2B5EF4-FFF2-40B4-BE49-F238E27FC236}">
                    <a16:creationId xmlns:a16="http://schemas.microsoft.com/office/drawing/2014/main" id="{83D88E20-90BF-1CC6-6215-1D2E1B665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4008"/>
                <a:ext cx="31" cy="28"/>
              </a:xfrm>
              <a:custGeom>
                <a:avLst/>
                <a:gdLst>
                  <a:gd name="T0" fmla="*/ 0 w 62"/>
                  <a:gd name="T1" fmla="*/ 1 h 55"/>
                  <a:gd name="T2" fmla="*/ 3 w 62"/>
                  <a:gd name="T3" fmla="*/ 0 h 55"/>
                  <a:gd name="T4" fmla="*/ 5 w 62"/>
                  <a:gd name="T5" fmla="*/ 1 h 55"/>
                  <a:gd name="T6" fmla="*/ 6 w 62"/>
                  <a:gd name="T7" fmla="*/ 3 h 55"/>
                  <a:gd name="T8" fmla="*/ 9 w 62"/>
                  <a:gd name="T9" fmla="*/ 3 h 55"/>
                  <a:gd name="T10" fmla="*/ 11 w 62"/>
                  <a:gd name="T11" fmla="*/ 4 h 55"/>
                  <a:gd name="T12" fmla="*/ 11 w 62"/>
                  <a:gd name="T13" fmla="*/ 4 h 55"/>
                  <a:gd name="T14" fmla="*/ 15 w 62"/>
                  <a:gd name="T15" fmla="*/ 7 h 55"/>
                  <a:gd name="T16" fmla="*/ 18 w 62"/>
                  <a:gd name="T17" fmla="*/ 9 h 55"/>
                  <a:gd name="T18" fmla="*/ 18 w 62"/>
                  <a:gd name="T19" fmla="*/ 9 h 55"/>
                  <a:gd name="T20" fmla="*/ 18 w 62"/>
                  <a:gd name="T21" fmla="*/ 11 h 55"/>
                  <a:gd name="T22" fmla="*/ 20 w 62"/>
                  <a:gd name="T23" fmla="*/ 11 h 55"/>
                  <a:gd name="T24" fmla="*/ 21 w 62"/>
                  <a:gd name="T25" fmla="*/ 11 h 55"/>
                  <a:gd name="T26" fmla="*/ 23 w 62"/>
                  <a:gd name="T27" fmla="*/ 14 h 55"/>
                  <a:gd name="T28" fmla="*/ 23 w 62"/>
                  <a:gd name="T29" fmla="*/ 12 h 55"/>
                  <a:gd name="T30" fmla="*/ 24 w 62"/>
                  <a:gd name="T31" fmla="*/ 12 h 55"/>
                  <a:gd name="T32" fmla="*/ 26 w 62"/>
                  <a:gd name="T33" fmla="*/ 14 h 55"/>
                  <a:gd name="T34" fmla="*/ 27 w 62"/>
                  <a:gd name="T35" fmla="*/ 17 h 55"/>
                  <a:gd name="T36" fmla="*/ 29 w 62"/>
                  <a:gd name="T37" fmla="*/ 20 h 55"/>
                  <a:gd name="T38" fmla="*/ 30 w 62"/>
                  <a:gd name="T39" fmla="*/ 20 h 55"/>
                  <a:gd name="T40" fmla="*/ 30 w 62"/>
                  <a:gd name="T41" fmla="*/ 21 h 55"/>
                  <a:gd name="T42" fmla="*/ 30 w 62"/>
                  <a:gd name="T43" fmla="*/ 24 h 55"/>
                  <a:gd name="T44" fmla="*/ 30 w 62"/>
                  <a:gd name="T45" fmla="*/ 26 h 55"/>
                  <a:gd name="T46" fmla="*/ 30 w 62"/>
                  <a:gd name="T47" fmla="*/ 29 h 55"/>
                  <a:gd name="T48" fmla="*/ 30 w 62"/>
                  <a:gd name="T49" fmla="*/ 29 h 55"/>
                  <a:gd name="T50" fmla="*/ 30 w 62"/>
                  <a:gd name="T51" fmla="*/ 30 h 55"/>
                  <a:gd name="T52" fmla="*/ 32 w 62"/>
                  <a:gd name="T53" fmla="*/ 30 h 55"/>
                  <a:gd name="T54" fmla="*/ 33 w 62"/>
                  <a:gd name="T55" fmla="*/ 30 h 55"/>
                  <a:gd name="T56" fmla="*/ 35 w 62"/>
                  <a:gd name="T57" fmla="*/ 30 h 55"/>
                  <a:gd name="T58" fmla="*/ 36 w 62"/>
                  <a:gd name="T59" fmla="*/ 30 h 55"/>
                  <a:gd name="T60" fmla="*/ 38 w 62"/>
                  <a:gd name="T61" fmla="*/ 32 h 55"/>
                  <a:gd name="T62" fmla="*/ 40 w 62"/>
                  <a:gd name="T63" fmla="*/ 32 h 55"/>
                  <a:gd name="T64" fmla="*/ 41 w 62"/>
                  <a:gd name="T65" fmla="*/ 32 h 55"/>
                  <a:gd name="T66" fmla="*/ 46 w 62"/>
                  <a:gd name="T67" fmla="*/ 35 h 55"/>
                  <a:gd name="T68" fmla="*/ 47 w 62"/>
                  <a:gd name="T69" fmla="*/ 38 h 55"/>
                  <a:gd name="T70" fmla="*/ 47 w 62"/>
                  <a:gd name="T71" fmla="*/ 38 h 55"/>
                  <a:gd name="T72" fmla="*/ 52 w 62"/>
                  <a:gd name="T73" fmla="*/ 39 h 55"/>
                  <a:gd name="T74" fmla="*/ 53 w 62"/>
                  <a:gd name="T75" fmla="*/ 41 h 55"/>
                  <a:gd name="T76" fmla="*/ 55 w 62"/>
                  <a:gd name="T77" fmla="*/ 44 h 55"/>
                  <a:gd name="T78" fmla="*/ 55 w 62"/>
                  <a:gd name="T79" fmla="*/ 47 h 55"/>
                  <a:gd name="T80" fmla="*/ 58 w 62"/>
                  <a:gd name="T81" fmla="*/ 53 h 55"/>
                  <a:gd name="T82" fmla="*/ 59 w 62"/>
                  <a:gd name="T83" fmla="*/ 53 h 55"/>
                  <a:gd name="T84" fmla="*/ 62 w 62"/>
                  <a:gd name="T85" fmla="*/ 55 h 55"/>
                  <a:gd name="T86" fmla="*/ 0 w 62"/>
                  <a:gd name="T87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2" h="55">
                    <a:moveTo>
                      <a:pt x="0" y="1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5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6" y="14"/>
                    </a:lnTo>
                    <a:lnTo>
                      <a:pt x="27" y="17"/>
                    </a:lnTo>
                    <a:lnTo>
                      <a:pt x="29" y="20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4"/>
                    </a:lnTo>
                    <a:lnTo>
                      <a:pt x="30" y="26"/>
                    </a:lnTo>
                    <a:lnTo>
                      <a:pt x="30" y="29"/>
                    </a:lnTo>
                    <a:lnTo>
                      <a:pt x="30" y="29"/>
                    </a:lnTo>
                    <a:lnTo>
                      <a:pt x="30" y="30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8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6" y="35"/>
                    </a:lnTo>
                    <a:lnTo>
                      <a:pt x="47" y="38"/>
                    </a:lnTo>
                    <a:lnTo>
                      <a:pt x="47" y="38"/>
                    </a:lnTo>
                    <a:lnTo>
                      <a:pt x="52" y="39"/>
                    </a:lnTo>
                    <a:lnTo>
                      <a:pt x="53" y="41"/>
                    </a:lnTo>
                    <a:lnTo>
                      <a:pt x="55" y="44"/>
                    </a:lnTo>
                    <a:lnTo>
                      <a:pt x="55" y="47"/>
                    </a:lnTo>
                    <a:lnTo>
                      <a:pt x="58" y="53"/>
                    </a:lnTo>
                    <a:lnTo>
                      <a:pt x="59" y="53"/>
                    </a:lnTo>
                    <a:lnTo>
                      <a:pt x="62" y="5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2" name="Freeform 299">
                <a:extLst>
                  <a:ext uri="{FF2B5EF4-FFF2-40B4-BE49-F238E27FC236}">
                    <a16:creationId xmlns:a16="http://schemas.microsoft.com/office/drawing/2014/main" id="{AA45F77E-E8DD-278F-A1A6-8671ACFD0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4008"/>
                <a:ext cx="31" cy="28"/>
              </a:xfrm>
              <a:custGeom>
                <a:avLst/>
                <a:gdLst>
                  <a:gd name="T0" fmla="*/ 0 w 62"/>
                  <a:gd name="T1" fmla="*/ 1 h 55"/>
                  <a:gd name="T2" fmla="*/ 3 w 62"/>
                  <a:gd name="T3" fmla="*/ 0 h 55"/>
                  <a:gd name="T4" fmla="*/ 5 w 62"/>
                  <a:gd name="T5" fmla="*/ 1 h 55"/>
                  <a:gd name="T6" fmla="*/ 6 w 62"/>
                  <a:gd name="T7" fmla="*/ 3 h 55"/>
                  <a:gd name="T8" fmla="*/ 9 w 62"/>
                  <a:gd name="T9" fmla="*/ 3 h 55"/>
                  <a:gd name="T10" fmla="*/ 11 w 62"/>
                  <a:gd name="T11" fmla="*/ 4 h 55"/>
                  <a:gd name="T12" fmla="*/ 11 w 62"/>
                  <a:gd name="T13" fmla="*/ 4 h 55"/>
                  <a:gd name="T14" fmla="*/ 15 w 62"/>
                  <a:gd name="T15" fmla="*/ 7 h 55"/>
                  <a:gd name="T16" fmla="*/ 18 w 62"/>
                  <a:gd name="T17" fmla="*/ 9 h 55"/>
                  <a:gd name="T18" fmla="*/ 18 w 62"/>
                  <a:gd name="T19" fmla="*/ 9 h 55"/>
                  <a:gd name="T20" fmla="*/ 18 w 62"/>
                  <a:gd name="T21" fmla="*/ 11 h 55"/>
                  <a:gd name="T22" fmla="*/ 20 w 62"/>
                  <a:gd name="T23" fmla="*/ 11 h 55"/>
                  <a:gd name="T24" fmla="*/ 21 w 62"/>
                  <a:gd name="T25" fmla="*/ 11 h 55"/>
                  <a:gd name="T26" fmla="*/ 23 w 62"/>
                  <a:gd name="T27" fmla="*/ 14 h 55"/>
                  <a:gd name="T28" fmla="*/ 23 w 62"/>
                  <a:gd name="T29" fmla="*/ 12 h 55"/>
                  <a:gd name="T30" fmla="*/ 24 w 62"/>
                  <a:gd name="T31" fmla="*/ 12 h 55"/>
                  <a:gd name="T32" fmla="*/ 26 w 62"/>
                  <a:gd name="T33" fmla="*/ 14 h 55"/>
                  <a:gd name="T34" fmla="*/ 27 w 62"/>
                  <a:gd name="T35" fmla="*/ 17 h 55"/>
                  <a:gd name="T36" fmla="*/ 29 w 62"/>
                  <a:gd name="T37" fmla="*/ 20 h 55"/>
                  <a:gd name="T38" fmla="*/ 30 w 62"/>
                  <a:gd name="T39" fmla="*/ 20 h 55"/>
                  <a:gd name="T40" fmla="*/ 30 w 62"/>
                  <a:gd name="T41" fmla="*/ 21 h 55"/>
                  <a:gd name="T42" fmla="*/ 30 w 62"/>
                  <a:gd name="T43" fmla="*/ 24 h 55"/>
                  <a:gd name="T44" fmla="*/ 30 w 62"/>
                  <a:gd name="T45" fmla="*/ 26 h 55"/>
                  <a:gd name="T46" fmla="*/ 30 w 62"/>
                  <a:gd name="T47" fmla="*/ 29 h 55"/>
                  <a:gd name="T48" fmla="*/ 30 w 62"/>
                  <a:gd name="T49" fmla="*/ 29 h 55"/>
                  <a:gd name="T50" fmla="*/ 30 w 62"/>
                  <a:gd name="T51" fmla="*/ 30 h 55"/>
                  <a:gd name="T52" fmla="*/ 32 w 62"/>
                  <a:gd name="T53" fmla="*/ 30 h 55"/>
                  <a:gd name="T54" fmla="*/ 33 w 62"/>
                  <a:gd name="T55" fmla="*/ 30 h 55"/>
                  <a:gd name="T56" fmla="*/ 35 w 62"/>
                  <a:gd name="T57" fmla="*/ 30 h 55"/>
                  <a:gd name="T58" fmla="*/ 36 w 62"/>
                  <a:gd name="T59" fmla="*/ 30 h 55"/>
                  <a:gd name="T60" fmla="*/ 38 w 62"/>
                  <a:gd name="T61" fmla="*/ 32 h 55"/>
                  <a:gd name="T62" fmla="*/ 40 w 62"/>
                  <a:gd name="T63" fmla="*/ 32 h 55"/>
                  <a:gd name="T64" fmla="*/ 41 w 62"/>
                  <a:gd name="T65" fmla="*/ 32 h 55"/>
                  <a:gd name="T66" fmla="*/ 46 w 62"/>
                  <a:gd name="T67" fmla="*/ 35 h 55"/>
                  <a:gd name="T68" fmla="*/ 47 w 62"/>
                  <a:gd name="T69" fmla="*/ 38 h 55"/>
                  <a:gd name="T70" fmla="*/ 47 w 62"/>
                  <a:gd name="T71" fmla="*/ 38 h 55"/>
                  <a:gd name="T72" fmla="*/ 52 w 62"/>
                  <a:gd name="T73" fmla="*/ 39 h 55"/>
                  <a:gd name="T74" fmla="*/ 53 w 62"/>
                  <a:gd name="T75" fmla="*/ 41 h 55"/>
                  <a:gd name="T76" fmla="*/ 55 w 62"/>
                  <a:gd name="T77" fmla="*/ 44 h 55"/>
                  <a:gd name="T78" fmla="*/ 55 w 62"/>
                  <a:gd name="T79" fmla="*/ 47 h 55"/>
                  <a:gd name="T80" fmla="*/ 58 w 62"/>
                  <a:gd name="T81" fmla="*/ 53 h 55"/>
                  <a:gd name="T82" fmla="*/ 59 w 62"/>
                  <a:gd name="T83" fmla="*/ 53 h 55"/>
                  <a:gd name="T84" fmla="*/ 62 w 62"/>
                  <a:gd name="T8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2" h="55">
                    <a:moveTo>
                      <a:pt x="0" y="1"/>
                    </a:moveTo>
                    <a:lnTo>
                      <a:pt x="3" y="0"/>
                    </a:lnTo>
                    <a:lnTo>
                      <a:pt x="5" y="1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5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6" y="14"/>
                    </a:lnTo>
                    <a:lnTo>
                      <a:pt x="27" y="17"/>
                    </a:lnTo>
                    <a:lnTo>
                      <a:pt x="29" y="20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4"/>
                    </a:lnTo>
                    <a:lnTo>
                      <a:pt x="30" y="26"/>
                    </a:lnTo>
                    <a:lnTo>
                      <a:pt x="30" y="29"/>
                    </a:lnTo>
                    <a:lnTo>
                      <a:pt x="30" y="29"/>
                    </a:lnTo>
                    <a:lnTo>
                      <a:pt x="30" y="30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8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6" y="35"/>
                    </a:lnTo>
                    <a:lnTo>
                      <a:pt x="47" y="38"/>
                    </a:lnTo>
                    <a:lnTo>
                      <a:pt x="47" y="38"/>
                    </a:lnTo>
                    <a:lnTo>
                      <a:pt x="52" y="39"/>
                    </a:lnTo>
                    <a:lnTo>
                      <a:pt x="53" y="41"/>
                    </a:lnTo>
                    <a:lnTo>
                      <a:pt x="55" y="44"/>
                    </a:lnTo>
                    <a:lnTo>
                      <a:pt x="55" y="47"/>
                    </a:lnTo>
                    <a:lnTo>
                      <a:pt x="58" y="53"/>
                    </a:lnTo>
                    <a:lnTo>
                      <a:pt x="59" y="53"/>
                    </a:lnTo>
                    <a:lnTo>
                      <a:pt x="62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3" name="Freeform 300">
                <a:extLst>
                  <a:ext uri="{FF2B5EF4-FFF2-40B4-BE49-F238E27FC236}">
                    <a16:creationId xmlns:a16="http://schemas.microsoft.com/office/drawing/2014/main" id="{E9FA1018-5A0C-143A-A515-F8FE0D403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4036"/>
                <a:ext cx="30" cy="28"/>
              </a:xfrm>
              <a:custGeom>
                <a:avLst/>
                <a:gdLst>
                  <a:gd name="T0" fmla="*/ 59 w 59"/>
                  <a:gd name="T1" fmla="*/ 47 h 56"/>
                  <a:gd name="T2" fmla="*/ 58 w 59"/>
                  <a:gd name="T3" fmla="*/ 48 h 56"/>
                  <a:gd name="T4" fmla="*/ 55 w 59"/>
                  <a:gd name="T5" fmla="*/ 48 h 56"/>
                  <a:gd name="T6" fmla="*/ 52 w 59"/>
                  <a:gd name="T7" fmla="*/ 48 h 56"/>
                  <a:gd name="T8" fmla="*/ 52 w 59"/>
                  <a:gd name="T9" fmla="*/ 48 h 56"/>
                  <a:gd name="T10" fmla="*/ 44 w 59"/>
                  <a:gd name="T11" fmla="*/ 50 h 56"/>
                  <a:gd name="T12" fmla="*/ 43 w 59"/>
                  <a:gd name="T13" fmla="*/ 50 h 56"/>
                  <a:gd name="T14" fmla="*/ 41 w 59"/>
                  <a:gd name="T15" fmla="*/ 51 h 56"/>
                  <a:gd name="T16" fmla="*/ 35 w 59"/>
                  <a:gd name="T17" fmla="*/ 53 h 56"/>
                  <a:gd name="T18" fmla="*/ 31 w 59"/>
                  <a:gd name="T19" fmla="*/ 53 h 56"/>
                  <a:gd name="T20" fmla="*/ 26 w 59"/>
                  <a:gd name="T21" fmla="*/ 53 h 56"/>
                  <a:gd name="T22" fmla="*/ 25 w 59"/>
                  <a:gd name="T23" fmla="*/ 54 h 56"/>
                  <a:gd name="T24" fmla="*/ 23 w 59"/>
                  <a:gd name="T25" fmla="*/ 56 h 56"/>
                  <a:gd name="T26" fmla="*/ 22 w 59"/>
                  <a:gd name="T27" fmla="*/ 56 h 56"/>
                  <a:gd name="T28" fmla="*/ 22 w 59"/>
                  <a:gd name="T29" fmla="*/ 56 h 56"/>
                  <a:gd name="T30" fmla="*/ 20 w 59"/>
                  <a:gd name="T31" fmla="*/ 56 h 56"/>
                  <a:gd name="T32" fmla="*/ 22 w 59"/>
                  <a:gd name="T33" fmla="*/ 56 h 56"/>
                  <a:gd name="T34" fmla="*/ 22 w 59"/>
                  <a:gd name="T35" fmla="*/ 53 h 56"/>
                  <a:gd name="T36" fmla="*/ 20 w 59"/>
                  <a:gd name="T37" fmla="*/ 51 h 56"/>
                  <a:gd name="T38" fmla="*/ 20 w 59"/>
                  <a:gd name="T39" fmla="*/ 48 h 56"/>
                  <a:gd name="T40" fmla="*/ 22 w 59"/>
                  <a:gd name="T41" fmla="*/ 47 h 56"/>
                  <a:gd name="T42" fmla="*/ 20 w 59"/>
                  <a:gd name="T43" fmla="*/ 39 h 56"/>
                  <a:gd name="T44" fmla="*/ 17 w 59"/>
                  <a:gd name="T45" fmla="*/ 28 h 56"/>
                  <a:gd name="T46" fmla="*/ 15 w 59"/>
                  <a:gd name="T47" fmla="*/ 25 h 56"/>
                  <a:gd name="T48" fmla="*/ 15 w 59"/>
                  <a:gd name="T49" fmla="*/ 21 h 56"/>
                  <a:gd name="T50" fmla="*/ 12 w 59"/>
                  <a:gd name="T51" fmla="*/ 16 h 56"/>
                  <a:gd name="T52" fmla="*/ 11 w 59"/>
                  <a:gd name="T53" fmla="*/ 13 h 56"/>
                  <a:gd name="T54" fmla="*/ 9 w 59"/>
                  <a:gd name="T55" fmla="*/ 10 h 56"/>
                  <a:gd name="T56" fmla="*/ 9 w 59"/>
                  <a:gd name="T57" fmla="*/ 9 h 56"/>
                  <a:gd name="T58" fmla="*/ 5 w 59"/>
                  <a:gd name="T59" fmla="*/ 4 h 56"/>
                  <a:gd name="T60" fmla="*/ 0 w 59"/>
                  <a:gd name="T61" fmla="*/ 0 h 56"/>
                  <a:gd name="T62" fmla="*/ 59 w 59"/>
                  <a:gd name="T63" fmla="*/ 4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9" h="56">
                    <a:moveTo>
                      <a:pt x="59" y="47"/>
                    </a:moveTo>
                    <a:lnTo>
                      <a:pt x="58" y="48"/>
                    </a:lnTo>
                    <a:lnTo>
                      <a:pt x="55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1" y="51"/>
                    </a:lnTo>
                    <a:lnTo>
                      <a:pt x="35" y="53"/>
                    </a:lnTo>
                    <a:lnTo>
                      <a:pt x="31" y="53"/>
                    </a:lnTo>
                    <a:lnTo>
                      <a:pt x="26" y="53"/>
                    </a:lnTo>
                    <a:lnTo>
                      <a:pt x="25" y="54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0" y="56"/>
                    </a:lnTo>
                    <a:lnTo>
                      <a:pt x="22" y="56"/>
                    </a:lnTo>
                    <a:lnTo>
                      <a:pt x="22" y="53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22" y="47"/>
                    </a:lnTo>
                    <a:lnTo>
                      <a:pt x="20" y="39"/>
                    </a:lnTo>
                    <a:lnTo>
                      <a:pt x="17" y="28"/>
                    </a:lnTo>
                    <a:lnTo>
                      <a:pt x="15" y="25"/>
                    </a:lnTo>
                    <a:lnTo>
                      <a:pt x="15" y="21"/>
                    </a:lnTo>
                    <a:lnTo>
                      <a:pt x="12" y="16"/>
                    </a:lnTo>
                    <a:lnTo>
                      <a:pt x="11" y="13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5" y="4"/>
                    </a:lnTo>
                    <a:lnTo>
                      <a:pt x="0" y="0"/>
                    </a:lnTo>
                    <a:lnTo>
                      <a:pt x="59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4" name="Freeform 301">
                <a:extLst>
                  <a:ext uri="{FF2B5EF4-FFF2-40B4-BE49-F238E27FC236}">
                    <a16:creationId xmlns:a16="http://schemas.microsoft.com/office/drawing/2014/main" id="{03C90249-E87D-5371-00F9-9B8762FF7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4036"/>
                <a:ext cx="30" cy="28"/>
              </a:xfrm>
              <a:custGeom>
                <a:avLst/>
                <a:gdLst>
                  <a:gd name="T0" fmla="*/ 59 w 59"/>
                  <a:gd name="T1" fmla="*/ 47 h 56"/>
                  <a:gd name="T2" fmla="*/ 58 w 59"/>
                  <a:gd name="T3" fmla="*/ 48 h 56"/>
                  <a:gd name="T4" fmla="*/ 55 w 59"/>
                  <a:gd name="T5" fmla="*/ 48 h 56"/>
                  <a:gd name="T6" fmla="*/ 52 w 59"/>
                  <a:gd name="T7" fmla="*/ 48 h 56"/>
                  <a:gd name="T8" fmla="*/ 52 w 59"/>
                  <a:gd name="T9" fmla="*/ 48 h 56"/>
                  <a:gd name="T10" fmla="*/ 44 w 59"/>
                  <a:gd name="T11" fmla="*/ 50 h 56"/>
                  <a:gd name="T12" fmla="*/ 43 w 59"/>
                  <a:gd name="T13" fmla="*/ 50 h 56"/>
                  <a:gd name="T14" fmla="*/ 41 w 59"/>
                  <a:gd name="T15" fmla="*/ 51 h 56"/>
                  <a:gd name="T16" fmla="*/ 35 w 59"/>
                  <a:gd name="T17" fmla="*/ 53 h 56"/>
                  <a:gd name="T18" fmla="*/ 31 w 59"/>
                  <a:gd name="T19" fmla="*/ 53 h 56"/>
                  <a:gd name="T20" fmla="*/ 26 w 59"/>
                  <a:gd name="T21" fmla="*/ 53 h 56"/>
                  <a:gd name="T22" fmla="*/ 25 w 59"/>
                  <a:gd name="T23" fmla="*/ 54 h 56"/>
                  <a:gd name="T24" fmla="*/ 23 w 59"/>
                  <a:gd name="T25" fmla="*/ 56 h 56"/>
                  <a:gd name="T26" fmla="*/ 22 w 59"/>
                  <a:gd name="T27" fmla="*/ 56 h 56"/>
                  <a:gd name="T28" fmla="*/ 22 w 59"/>
                  <a:gd name="T29" fmla="*/ 56 h 56"/>
                  <a:gd name="T30" fmla="*/ 20 w 59"/>
                  <a:gd name="T31" fmla="*/ 56 h 56"/>
                  <a:gd name="T32" fmla="*/ 22 w 59"/>
                  <a:gd name="T33" fmla="*/ 56 h 56"/>
                  <a:gd name="T34" fmla="*/ 22 w 59"/>
                  <a:gd name="T35" fmla="*/ 53 h 56"/>
                  <a:gd name="T36" fmla="*/ 20 w 59"/>
                  <a:gd name="T37" fmla="*/ 51 h 56"/>
                  <a:gd name="T38" fmla="*/ 20 w 59"/>
                  <a:gd name="T39" fmla="*/ 48 h 56"/>
                  <a:gd name="T40" fmla="*/ 22 w 59"/>
                  <a:gd name="T41" fmla="*/ 47 h 56"/>
                  <a:gd name="T42" fmla="*/ 20 w 59"/>
                  <a:gd name="T43" fmla="*/ 39 h 56"/>
                  <a:gd name="T44" fmla="*/ 17 w 59"/>
                  <a:gd name="T45" fmla="*/ 28 h 56"/>
                  <a:gd name="T46" fmla="*/ 15 w 59"/>
                  <a:gd name="T47" fmla="*/ 25 h 56"/>
                  <a:gd name="T48" fmla="*/ 15 w 59"/>
                  <a:gd name="T49" fmla="*/ 21 h 56"/>
                  <a:gd name="T50" fmla="*/ 12 w 59"/>
                  <a:gd name="T51" fmla="*/ 16 h 56"/>
                  <a:gd name="T52" fmla="*/ 11 w 59"/>
                  <a:gd name="T53" fmla="*/ 13 h 56"/>
                  <a:gd name="T54" fmla="*/ 9 w 59"/>
                  <a:gd name="T55" fmla="*/ 10 h 56"/>
                  <a:gd name="T56" fmla="*/ 9 w 59"/>
                  <a:gd name="T57" fmla="*/ 9 h 56"/>
                  <a:gd name="T58" fmla="*/ 5 w 59"/>
                  <a:gd name="T59" fmla="*/ 4 h 56"/>
                  <a:gd name="T60" fmla="*/ 0 w 59"/>
                  <a:gd name="T6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9" h="56">
                    <a:moveTo>
                      <a:pt x="59" y="47"/>
                    </a:moveTo>
                    <a:lnTo>
                      <a:pt x="58" y="48"/>
                    </a:lnTo>
                    <a:lnTo>
                      <a:pt x="55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1" y="51"/>
                    </a:lnTo>
                    <a:lnTo>
                      <a:pt x="35" y="53"/>
                    </a:lnTo>
                    <a:lnTo>
                      <a:pt x="31" y="53"/>
                    </a:lnTo>
                    <a:lnTo>
                      <a:pt x="26" y="53"/>
                    </a:lnTo>
                    <a:lnTo>
                      <a:pt x="25" y="54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2" y="56"/>
                    </a:lnTo>
                    <a:lnTo>
                      <a:pt x="20" y="56"/>
                    </a:lnTo>
                    <a:lnTo>
                      <a:pt x="22" y="56"/>
                    </a:lnTo>
                    <a:lnTo>
                      <a:pt x="22" y="53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22" y="47"/>
                    </a:lnTo>
                    <a:lnTo>
                      <a:pt x="20" y="39"/>
                    </a:lnTo>
                    <a:lnTo>
                      <a:pt x="17" y="28"/>
                    </a:lnTo>
                    <a:lnTo>
                      <a:pt x="15" y="25"/>
                    </a:lnTo>
                    <a:lnTo>
                      <a:pt x="15" y="21"/>
                    </a:lnTo>
                    <a:lnTo>
                      <a:pt x="12" y="16"/>
                    </a:lnTo>
                    <a:lnTo>
                      <a:pt x="11" y="13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5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5" name="Freeform 302">
                <a:extLst>
                  <a:ext uri="{FF2B5EF4-FFF2-40B4-BE49-F238E27FC236}">
                    <a16:creationId xmlns:a16="http://schemas.microsoft.com/office/drawing/2014/main" id="{88AB399D-6742-27F7-AF52-5F4BDD399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4059"/>
                <a:ext cx="50" cy="122"/>
              </a:xfrm>
              <a:custGeom>
                <a:avLst/>
                <a:gdLst>
                  <a:gd name="T0" fmla="*/ 5 w 99"/>
                  <a:gd name="T1" fmla="*/ 240 h 243"/>
                  <a:gd name="T2" fmla="*/ 8 w 99"/>
                  <a:gd name="T3" fmla="*/ 237 h 243"/>
                  <a:gd name="T4" fmla="*/ 14 w 99"/>
                  <a:gd name="T5" fmla="*/ 234 h 243"/>
                  <a:gd name="T6" fmla="*/ 17 w 99"/>
                  <a:gd name="T7" fmla="*/ 229 h 243"/>
                  <a:gd name="T8" fmla="*/ 20 w 99"/>
                  <a:gd name="T9" fmla="*/ 228 h 243"/>
                  <a:gd name="T10" fmla="*/ 23 w 99"/>
                  <a:gd name="T11" fmla="*/ 225 h 243"/>
                  <a:gd name="T12" fmla="*/ 22 w 99"/>
                  <a:gd name="T13" fmla="*/ 222 h 243"/>
                  <a:gd name="T14" fmla="*/ 20 w 99"/>
                  <a:gd name="T15" fmla="*/ 222 h 243"/>
                  <a:gd name="T16" fmla="*/ 17 w 99"/>
                  <a:gd name="T17" fmla="*/ 219 h 243"/>
                  <a:gd name="T18" fmla="*/ 16 w 99"/>
                  <a:gd name="T19" fmla="*/ 214 h 243"/>
                  <a:gd name="T20" fmla="*/ 20 w 99"/>
                  <a:gd name="T21" fmla="*/ 216 h 243"/>
                  <a:gd name="T22" fmla="*/ 32 w 99"/>
                  <a:gd name="T23" fmla="*/ 212 h 243"/>
                  <a:gd name="T24" fmla="*/ 37 w 99"/>
                  <a:gd name="T25" fmla="*/ 209 h 243"/>
                  <a:gd name="T26" fmla="*/ 38 w 99"/>
                  <a:gd name="T27" fmla="*/ 208 h 243"/>
                  <a:gd name="T28" fmla="*/ 38 w 99"/>
                  <a:gd name="T29" fmla="*/ 203 h 243"/>
                  <a:gd name="T30" fmla="*/ 38 w 99"/>
                  <a:gd name="T31" fmla="*/ 200 h 243"/>
                  <a:gd name="T32" fmla="*/ 47 w 99"/>
                  <a:gd name="T33" fmla="*/ 194 h 243"/>
                  <a:gd name="T34" fmla="*/ 57 w 99"/>
                  <a:gd name="T35" fmla="*/ 191 h 243"/>
                  <a:gd name="T36" fmla="*/ 61 w 99"/>
                  <a:gd name="T37" fmla="*/ 187 h 243"/>
                  <a:gd name="T38" fmla="*/ 61 w 99"/>
                  <a:gd name="T39" fmla="*/ 181 h 243"/>
                  <a:gd name="T40" fmla="*/ 61 w 99"/>
                  <a:gd name="T41" fmla="*/ 173 h 243"/>
                  <a:gd name="T42" fmla="*/ 63 w 99"/>
                  <a:gd name="T43" fmla="*/ 167 h 243"/>
                  <a:gd name="T44" fmla="*/ 61 w 99"/>
                  <a:gd name="T45" fmla="*/ 161 h 243"/>
                  <a:gd name="T46" fmla="*/ 55 w 99"/>
                  <a:gd name="T47" fmla="*/ 156 h 243"/>
                  <a:gd name="T48" fmla="*/ 58 w 99"/>
                  <a:gd name="T49" fmla="*/ 150 h 243"/>
                  <a:gd name="T50" fmla="*/ 60 w 99"/>
                  <a:gd name="T51" fmla="*/ 144 h 243"/>
                  <a:gd name="T52" fmla="*/ 67 w 99"/>
                  <a:gd name="T53" fmla="*/ 133 h 243"/>
                  <a:gd name="T54" fmla="*/ 64 w 99"/>
                  <a:gd name="T55" fmla="*/ 130 h 243"/>
                  <a:gd name="T56" fmla="*/ 66 w 99"/>
                  <a:gd name="T57" fmla="*/ 127 h 243"/>
                  <a:gd name="T58" fmla="*/ 69 w 99"/>
                  <a:gd name="T59" fmla="*/ 105 h 243"/>
                  <a:gd name="T60" fmla="*/ 75 w 99"/>
                  <a:gd name="T61" fmla="*/ 102 h 243"/>
                  <a:gd name="T62" fmla="*/ 78 w 99"/>
                  <a:gd name="T63" fmla="*/ 100 h 243"/>
                  <a:gd name="T64" fmla="*/ 88 w 99"/>
                  <a:gd name="T65" fmla="*/ 103 h 243"/>
                  <a:gd name="T66" fmla="*/ 95 w 99"/>
                  <a:gd name="T67" fmla="*/ 106 h 243"/>
                  <a:gd name="T68" fmla="*/ 96 w 99"/>
                  <a:gd name="T69" fmla="*/ 103 h 243"/>
                  <a:gd name="T70" fmla="*/ 96 w 99"/>
                  <a:gd name="T71" fmla="*/ 95 h 243"/>
                  <a:gd name="T72" fmla="*/ 99 w 99"/>
                  <a:gd name="T73" fmla="*/ 83 h 243"/>
                  <a:gd name="T74" fmla="*/ 91 w 99"/>
                  <a:gd name="T75" fmla="*/ 71 h 243"/>
                  <a:gd name="T76" fmla="*/ 91 w 99"/>
                  <a:gd name="T77" fmla="*/ 57 h 243"/>
                  <a:gd name="T78" fmla="*/ 90 w 99"/>
                  <a:gd name="T79" fmla="*/ 54 h 243"/>
                  <a:gd name="T80" fmla="*/ 85 w 99"/>
                  <a:gd name="T81" fmla="*/ 39 h 243"/>
                  <a:gd name="T82" fmla="*/ 87 w 99"/>
                  <a:gd name="T83" fmla="*/ 32 h 243"/>
                  <a:gd name="T84" fmla="*/ 82 w 99"/>
                  <a:gd name="T85" fmla="*/ 24 h 243"/>
                  <a:gd name="T86" fmla="*/ 81 w 99"/>
                  <a:gd name="T87" fmla="*/ 19 h 243"/>
                  <a:gd name="T88" fmla="*/ 79 w 99"/>
                  <a:gd name="T89" fmla="*/ 16 h 243"/>
                  <a:gd name="T90" fmla="*/ 85 w 99"/>
                  <a:gd name="T91" fmla="*/ 15 h 243"/>
                  <a:gd name="T92" fmla="*/ 84 w 99"/>
                  <a:gd name="T93" fmla="*/ 9 h 243"/>
                  <a:gd name="T94" fmla="*/ 85 w 99"/>
                  <a:gd name="T95" fmla="*/ 7 h 243"/>
                  <a:gd name="T96" fmla="*/ 88 w 99"/>
                  <a:gd name="T97" fmla="*/ 6 h 243"/>
                  <a:gd name="T98" fmla="*/ 91 w 99"/>
                  <a:gd name="T99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9" h="243">
                    <a:moveTo>
                      <a:pt x="0" y="243"/>
                    </a:moveTo>
                    <a:lnTo>
                      <a:pt x="5" y="240"/>
                    </a:lnTo>
                    <a:lnTo>
                      <a:pt x="5" y="240"/>
                    </a:lnTo>
                    <a:lnTo>
                      <a:pt x="6" y="240"/>
                    </a:lnTo>
                    <a:lnTo>
                      <a:pt x="6" y="240"/>
                    </a:lnTo>
                    <a:lnTo>
                      <a:pt x="8" y="237"/>
                    </a:lnTo>
                    <a:lnTo>
                      <a:pt x="13" y="234"/>
                    </a:lnTo>
                    <a:lnTo>
                      <a:pt x="13" y="234"/>
                    </a:lnTo>
                    <a:lnTo>
                      <a:pt x="14" y="234"/>
                    </a:lnTo>
                    <a:lnTo>
                      <a:pt x="14" y="234"/>
                    </a:lnTo>
                    <a:lnTo>
                      <a:pt x="16" y="232"/>
                    </a:lnTo>
                    <a:lnTo>
                      <a:pt x="17" y="229"/>
                    </a:lnTo>
                    <a:lnTo>
                      <a:pt x="19" y="229"/>
                    </a:lnTo>
                    <a:lnTo>
                      <a:pt x="19" y="229"/>
                    </a:lnTo>
                    <a:lnTo>
                      <a:pt x="20" y="228"/>
                    </a:lnTo>
                    <a:lnTo>
                      <a:pt x="22" y="228"/>
                    </a:lnTo>
                    <a:lnTo>
                      <a:pt x="23" y="225"/>
                    </a:lnTo>
                    <a:lnTo>
                      <a:pt x="23" y="225"/>
                    </a:lnTo>
                    <a:lnTo>
                      <a:pt x="23" y="225"/>
                    </a:lnTo>
                    <a:lnTo>
                      <a:pt x="23" y="223"/>
                    </a:lnTo>
                    <a:lnTo>
                      <a:pt x="22" y="222"/>
                    </a:lnTo>
                    <a:lnTo>
                      <a:pt x="22" y="222"/>
                    </a:lnTo>
                    <a:lnTo>
                      <a:pt x="20" y="222"/>
                    </a:lnTo>
                    <a:lnTo>
                      <a:pt x="20" y="222"/>
                    </a:lnTo>
                    <a:lnTo>
                      <a:pt x="19" y="222"/>
                    </a:lnTo>
                    <a:lnTo>
                      <a:pt x="17" y="220"/>
                    </a:lnTo>
                    <a:lnTo>
                      <a:pt x="17" y="219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6" y="214"/>
                    </a:lnTo>
                    <a:lnTo>
                      <a:pt x="17" y="214"/>
                    </a:lnTo>
                    <a:lnTo>
                      <a:pt x="17" y="212"/>
                    </a:lnTo>
                    <a:lnTo>
                      <a:pt x="20" y="216"/>
                    </a:lnTo>
                    <a:lnTo>
                      <a:pt x="26" y="216"/>
                    </a:lnTo>
                    <a:lnTo>
                      <a:pt x="31" y="214"/>
                    </a:lnTo>
                    <a:lnTo>
                      <a:pt x="32" y="212"/>
                    </a:lnTo>
                    <a:lnTo>
                      <a:pt x="34" y="212"/>
                    </a:lnTo>
                    <a:lnTo>
                      <a:pt x="37" y="211"/>
                    </a:lnTo>
                    <a:lnTo>
                      <a:pt x="37" y="209"/>
                    </a:lnTo>
                    <a:lnTo>
                      <a:pt x="37" y="209"/>
                    </a:lnTo>
                    <a:lnTo>
                      <a:pt x="37" y="209"/>
                    </a:lnTo>
                    <a:lnTo>
                      <a:pt x="38" y="208"/>
                    </a:lnTo>
                    <a:lnTo>
                      <a:pt x="38" y="206"/>
                    </a:lnTo>
                    <a:lnTo>
                      <a:pt x="38" y="205"/>
                    </a:lnTo>
                    <a:lnTo>
                      <a:pt x="38" y="203"/>
                    </a:lnTo>
                    <a:lnTo>
                      <a:pt x="37" y="200"/>
                    </a:lnTo>
                    <a:lnTo>
                      <a:pt x="38" y="200"/>
                    </a:lnTo>
                    <a:lnTo>
                      <a:pt x="38" y="200"/>
                    </a:lnTo>
                    <a:lnTo>
                      <a:pt x="41" y="199"/>
                    </a:lnTo>
                    <a:lnTo>
                      <a:pt x="44" y="194"/>
                    </a:lnTo>
                    <a:lnTo>
                      <a:pt x="47" y="194"/>
                    </a:lnTo>
                    <a:lnTo>
                      <a:pt x="49" y="196"/>
                    </a:lnTo>
                    <a:lnTo>
                      <a:pt x="52" y="196"/>
                    </a:lnTo>
                    <a:lnTo>
                      <a:pt x="57" y="191"/>
                    </a:lnTo>
                    <a:lnTo>
                      <a:pt x="58" y="190"/>
                    </a:lnTo>
                    <a:lnTo>
                      <a:pt x="60" y="188"/>
                    </a:lnTo>
                    <a:lnTo>
                      <a:pt x="61" y="187"/>
                    </a:lnTo>
                    <a:lnTo>
                      <a:pt x="61" y="185"/>
                    </a:lnTo>
                    <a:lnTo>
                      <a:pt x="60" y="182"/>
                    </a:lnTo>
                    <a:lnTo>
                      <a:pt x="61" y="181"/>
                    </a:lnTo>
                    <a:lnTo>
                      <a:pt x="63" y="176"/>
                    </a:lnTo>
                    <a:lnTo>
                      <a:pt x="63" y="174"/>
                    </a:lnTo>
                    <a:lnTo>
                      <a:pt x="61" y="173"/>
                    </a:lnTo>
                    <a:lnTo>
                      <a:pt x="60" y="171"/>
                    </a:lnTo>
                    <a:lnTo>
                      <a:pt x="63" y="170"/>
                    </a:lnTo>
                    <a:lnTo>
                      <a:pt x="63" y="167"/>
                    </a:lnTo>
                    <a:lnTo>
                      <a:pt x="63" y="162"/>
                    </a:lnTo>
                    <a:lnTo>
                      <a:pt x="63" y="161"/>
                    </a:lnTo>
                    <a:lnTo>
                      <a:pt x="61" y="161"/>
                    </a:lnTo>
                    <a:lnTo>
                      <a:pt x="57" y="158"/>
                    </a:lnTo>
                    <a:lnTo>
                      <a:pt x="55" y="158"/>
                    </a:lnTo>
                    <a:lnTo>
                      <a:pt x="55" y="156"/>
                    </a:lnTo>
                    <a:lnTo>
                      <a:pt x="55" y="155"/>
                    </a:lnTo>
                    <a:lnTo>
                      <a:pt x="55" y="153"/>
                    </a:lnTo>
                    <a:lnTo>
                      <a:pt x="58" y="150"/>
                    </a:lnTo>
                    <a:lnTo>
                      <a:pt x="60" y="149"/>
                    </a:lnTo>
                    <a:lnTo>
                      <a:pt x="60" y="146"/>
                    </a:lnTo>
                    <a:lnTo>
                      <a:pt x="60" y="144"/>
                    </a:lnTo>
                    <a:lnTo>
                      <a:pt x="66" y="138"/>
                    </a:lnTo>
                    <a:lnTo>
                      <a:pt x="67" y="136"/>
                    </a:lnTo>
                    <a:lnTo>
                      <a:pt x="67" y="133"/>
                    </a:lnTo>
                    <a:lnTo>
                      <a:pt x="66" y="132"/>
                    </a:lnTo>
                    <a:lnTo>
                      <a:pt x="64" y="130"/>
                    </a:lnTo>
                    <a:lnTo>
                      <a:pt x="64" y="130"/>
                    </a:lnTo>
                    <a:lnTo>
                      <a:pt x="66" y="130"/>
                    </a:lnTo>
                    <a:lnTo>
                      <a:pt x="66" y="129"/>
                    </a:lnTo>
                    <a:lnTo>
                      <a:pt x="66" y="127"/>
                    </a:lnTo>
                    <a:lnTo>
                      <a:pt x="67" y="106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3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8" y="100"/>
                    </a:lnTo>
                    <a:lnTo>
                      <a:pt x="81" y="100"/>
                    </a:lnTo>
                    <a:lnTo>
                      <a:pt x="85" y="100"/>
                    </a:lnTo>
                    <a:lnTo>
                      <a:pt x="88" y="103"/>
                    </a:lnTo>
                    <a:lnTo>
                      <a:pt x="91" y="106"/>
                    </a:lnTo>
                    <a:lnTo>
                      <a:pt x="91" y="106"/>
                    </a:lnTo>
                    <a:lnTo>
                      <a:pt x="95" y="106"/>
                    </a:lnTo>
                    <a:lnTo>
                      <a:pt x="95" y="106"/>
                    </a:lnTo>
                    <a:lnTo>
                      <a:pt x="95" y="105"/>
                    </a:lnTo>
                    <a:lnTo>
                      <a:pt x="96" y="103"/>
                    </a:lnTo>
                    <a:lnTo>
                      <a:pt x="96" y="100"/>
                    </a:lnTo>
                    <a:lnTo>
                      <a:pt x="96" y="100"/>
                    </a:lnTo>
                    <a:lnTo>
                      <a:pt x="96" y="95"/>
                    </a:lnTo>
                    <a:lnTo>
                      <a:pt x="96" y="92"/>
                    </a:lnTo>
                    <a:lnTo>
                      <a:pt x="99" y="85"/>
                    </a:lnTo>
                    <a:lnTo>
                      <a:pt x="99" y="83"/>
                    </a:lnTo>
                    <a:lnTo>
                      <a:pt x="98" y="82"/>
                    </a:lnTo>
                    <a:lnTo>
                      <a:pt x="96" y="76"/>
                    </a:lnTo>
                    <a:lnTo>
                      <a:pt x="91" y="71"/>
                    </a:lnTo>
                    <a:lnTo>
                      <a:pt x="93" y="59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4"/>
                    </a:lnTo>
                    <a:lnTo>
                      <a:pt x="87" y="50"/>
                    </a:lnTo>
                    <a:lnTo>
                      <a:pt x="87" y="47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7" y="36"/>
                    </a:lnTo>
                    <a:lnTo>
                      <a:pt x="87" y="32"/>
                    </a:lnTo>
                    <a:lnTo>
                      <a:pt x="84" y="27"/>
                    </a:lnTo>
                    <a:lnTo>
                      <a:pt x="84" y="24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1"/>
                    </a:lnTo>
                    <a:lnTo>
                      <a:pt x="81" y="19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9" y="16"/>
                    </a:lnTo>
                    <a:lnTo>
                      <a:pt x="81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3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4" y="9"/>
                    </a:lnTo>
                    <a:lnTo>
                      <a:pt x="84" y="9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7" y="6"/>
                    </a:lnTo>
                    <a:lnTo>
                      <a:pt x="88" y="6"/>
                    </a:lnTo>
                    <a:lnTo>
                      <a:pt x="88" y="4"/>
                    </a:lnTo>
                    <a:lnTo>
                      <a:pt x="90" y="3"/>
                    </a:lnTo>
                    <a:lnTo>
                      <a:pt x="91" y="0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6" name="Freeform 303">
                <a:extLst>
                  <a:ext uri="{FF2B5EF4-FFF2-40B4-BE49-F238E27FC236}">
                    <a16:creationId xmlns:a16="http://schemas.microsoft.com/office/drawing/2014/main" id="{C64E24EB-AC01-1A20-C891-74127C8AD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4059"/>
                <a:ext cx="50" cy="122"/>
              </a:xfrm>
              <a:custGeom>
                <a:avLst/>
                <a:gdLst>
                  <a:gd name="T0" fmla="*/ 5 w 99"/>
                  <a:gd name="T1" fmla="*/ 240 h 243"/>
                  <a:gd name="T2" fmla="*/ 8 w 99"/>
                  <a:gd name="T3" fmla="*/ 237 h 243"/>
                  <a:gd name="T4" fmla="*/ 14 w 99"/>
                  <a:gd name="T5" fmla="*/ 234 h 243"/>
                  <a:gd name="T6" fmla="*/ 17 w 99"/>
                  <a:gd name="T7" fmla="*/ 229 h 243"/>
                  <a:gd name="T8" fmla="*/ 20 w 99"/>
                  <a:gd name="T9" fmla="*/ 228 h 243"/>
                  <a:gd name="T10" fmla="*/ 23 w 99"/>
                  <a:gd name="T11" fmla="*/ 225 h 243"/>
                  <a:gd name="T12" fmla="*/ 22 w 99"/>
                  <a:gd name="T13" fmla="*/ 222 h 243"/>
                  <a:gd name="T14" fmla="*/ 20 w 99"/>
                  <a:gd name="T15" fmla="*/ 222 h 243"/>
                  <a:gd name="T16" fmla="*/ 17 w 99"/>
                  <a:gd name="T17" fmla="*/ 219 h 243"/>
                  <a:gd name="T18" fmla="*/ 16 w 99"/>
                  <a:gd name="T19" fmla="*/ 214 h 243"/>
                  <a:gd name="T20" fmla="*/ 20 w 99"/>
                  <a:gd name="T21" fmla="*/ 216 h 243"/>
                  <a:gd name="T22" fmla="*/ 32 w 99"/>
                  <a:gd name="T23" fmla="*/ 212 h 243"/>
                  <a:gd name="T24" fmla="*/ 37 w 99"/>
                  <a:gd name="T25" fmla="*/ 209 h 243"/>
                  <a:gd name="T26" fmla="*/ 38 w 99"/>
                  <a:gd name="T27" fmla="*/ 208 h 243"/>
                  <a:gd name="T28" fmla="*/ 38 w 99"/>
                  <a:gd name="T29" fmla="*/ 203 h 243"/>
                  <a:gd name="T30" fmla="*/ 38 w 99"/>
                  <a:gd name="T31" fmla="*/ 200 h 243"/>
                  <a:gd name="T32" fmla="*/ 47 w 99"/>
                  <a:gd name="T33" fmla="*/ 194 h 243"/>
                  <a:gd name="T34" fmla="*/ 57 w 99"/>
                  <a:gd name="T35" fmla="*/ 191 h 243"/>
                  <a:gd name="T36" fmla="*/ 61 w 99"/>
                  <a:gd name="T37" fmla="*/ 187 h 243"/>
                  <a:gd name="T38" fmla="*/ 61 w 99"/>
                  <a:gd name="T39" fmla="*/ 181 h 243"/>
                  <a:gd name="T40" fmla="*/ 61 w 99"/>
                  <a:gd name="T41" fmla="*/ 173 h 243"/>
                  <a:gd name="T42" fmla="*/ 63 w 99"/>
                  <a:gd name="T43" fmla="*/ 167 h 243"/>
                  <a:gd name="T44" fmla="*/ 61 w 99"/>
                  <a:gd name="T45" fmla="*/ 161 h 243"/>
                  <a:gd name="T46" fmla="*/ 55 w 99"/>
                  <a:gd name="T47" fmla="*/ 156 h 243"/>
                  <a:gd name="T48" fmla="*/ 58 w 99"/>
                  <a:gd name="T49" fmla="*/ 150 h 243"/>
                  <a:gd name="T50" fmla="*/ 60 w 99"/>
                  <a:gd name="T51" fmla="*/ 144 h 243"/>
                  <a:gd name="T52" fmla="*/ 67 w 99"/>
                  <a:gd name="T53" fmla="*/ 133 h 243"/>
                  <a:gd name="T54" fmla="*/ 64 w 99"/>
                  <a:gd name="T55" fmla="*/ 130 h 243"/>
                  <a:gd name="T56" fmla="*/ 66 w 99"/>
                  <a:gd name="T57" fmla="*/ 127 h 243"/>
                  <a:gd name="T58" fmla="*/ 69 w 99"/>
                  <a:gd name="T59" fmla="*/ 105 h 243"/>
                  <a:gd name="T60" fmla="*/ 75 w 99"/>
                  <a:gd name="T61" fmla="*/ 102 h 243"/>
                  <a:gd name="T62" fmla="*/ 78 w 99"/>
                  <a:gd name="T63" fmla="*/ 100 h 243"/>
                  <a:gd name="T64" fmla="*/ 88 w 99"/>
                  <a:gd name="T65" fmla="*/ 103 h 243"/>
                  <a:gd name="T66" fmla="*/ 95 w 99"/>
                  <a:gd name="T67" fmla="*/ 106 h 243"/>
                  <a:gd name="T68" fmla="*/ 96 w 99"/>
                  <a:gd name="T69" fmla="*/ 103 h 243"/>
                  <a:gd name="T70" fmla="*/ 96 w 99"/>
                  <a:gd name="T71" fmla="*/ 95 h 243"/>
                  <a:gd name="T72" fmla="*/ 99 w 99"/>
                  <a:gd name="T73" fmla="*/ 83 h 243"/>
                  <a:gd name="T74" fmla="*/ 91 w 99"/>
                  <a:gd name="T75" fmla="*/ 71 h 243"/>
                  <a:gd name="T76" fmla="*/ 91 w 99"/>
                  <a:gd name="T77" fmla="*/ 57 h 243"/>
                  <a:gd name="T78" fmla="*/ 90 w 99"/>
                  <a:gd name="T79" fmla="*/ 54 h 243"/>
                  <a:gd name="T80" fmla="*/ 85 w 99"/>
                  <a:gd name="T81" fmla="*/ 39 h 243"/>
                  <a:gd name="T82" fmla="*/ 87 w 99"/>
                  <a:gd name="T83" fmla="*/ 32 h 243"/>
                  <a:gd name="T84" fmla="*/ 82 w 99"/>
                  <a:gd name="T85" fmla="*/ 24 h 243"/>
                  <a:gd name="T86" fmla="*/ 81 w 99"/>
                  <a:gd name="T87" fmla="*/ 19 h 243"/>
                  <a:gd name="T88" fmla="*/ 79 w 99"/>
                  <a:gd name="T89" fmla="*/ 16 h 243"/>
                  <a:gd name="T90" fmla="*/ 85 w 99"/>
                  <a:gd name="T91" fmla="*/ 15 h 243"/>
                  <a:gd name="T92" fmla="*/ 84 w 99"/>
                  <a:gd name="T93" fmla="*/ 9 h 243"/>
                  <a:gd name="T94" fmla="*/ 85 w 99"/>
                  <a:gd name="T95" fmla="*/ 7 h 243"/>
                  <a:gd name="T96" fmla="*/ 88 w 99"/>
                  <a:gd name="T97" fmla="*/ 6 h 243"/>
                  <a:gd name="T98" fmla="*/ 91 w 99"/>
                  <a:gd name="T99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9" h="243">
                    <a:moveTo>
                      <a:pt x="0" y="243"/>
                    </a:moveTo>
                    <a:lnTo>
                      <a:pt x="5" y="240"/>
                    </a:lnTo>
                    <a:lnTo>
                      <a:pt x="5" y="240"/>
                    </a:lnTo>
                    <a:lnTo>
                      <a:pt x="6" y="240"/>
                    </a:lnTo>
                    <a:lnTo>
                      <a:pt x="6" y="240"/>
                    </a:lnTo>
                    <a:lnTo>
                      <a:pt x="8" y="237"/>
                    </a:lnTo>
                    <a:lnTo>
                      <a:pt x="13" y="234"/>
                    </a:lnTo>
                    <a:lnTo>
                      <a:pt x="13" y="234"/>
                    </a:lnTo>
                    <a:lnTo>
                      <a:pt x="14" y="234"/>
                    </a:lnTo>
                    <a:lnTo>
                      <a:pt x="14" y="234"/>
                    </a:lnTo>
                    <a:lnTo>
                      <a:pt x="16" y="232"/>
                    </a:lnTo>
                    <a:lnTo>
                      <a:pt x="17" y="229"/>
                    </a:lnTo>
                    <a:lnTo>
                      <a:pt x="19" y="229"/>
                    </a:lnTo>
                    <a:lnTo>
                      <a:pt x="19" y="229"/>
                    </a:lnTo>
                    <a:lnTo>
                      <a:pt x="20" y="228"/>
                    </a:lnTo>
                    <a:lnTo>
                      <a:pt x="22" y="228"/>
                    </a:lnTo>
                    <a:lnTo>
                      <a:pt x="23" y="225"/>
                    </a:lnTo>
                    <a:lnTo>
                      <a:pt x="23" y="225"/>
                    </a:lnTo>
                    <a:lnTo>
                      <a:pt x="23" y="225"/>
                    </a:lnTo>
                    <a:lnTo>
                      <a:pt x="23" y="223"/>
                    </a:lnTo>
                    <a:lnTo>
                      <a:pt x="22" y="222"/>
                    </a:lnTo>
                    <a:lnTo>
                      <a:pt x="22" y="222"/>
                    </a:lnTo>
                    <a:lnTo>
                      <a:pt x="20" y="222"/>
                    </a:lnTo>
                    <a:lnTo>
                      <a:pt x="20" y="222"/>
                    </a:lnTo>
                    <a:lnTo>
                      <a:pt x="19" y="222"/>
                    </a:lnTo>
                    <a:lnTo>
                      <a:pt x="17" y="220"/>
                    </a:lnTo>
                    <a:lnTo>
                      <a:pt x="17" y="219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6" y="214"/>
                    </a:lnTo>
                    <a:lnTo>
                      <a:pt x="17" y="214"/>
                    </a:lnTo>
                    <a:lnTo>
                      <a:pt x="17" y="212"/>
                    </a:lnTo>
                    <a:lnTo>
                      <a:pt x="20" y="216"/>
                    </a:lnTo>
                    <a:lnTo>
                      <a:pt x="26" y="216"/>
                    </a:lnTo>
                    <a:lnTo>
                      <a:pt x="31" y="214"/>
                    </a:lnTo>
                    <a:lnTo>
                      <a:pt x="32" y="212"/>
                    </a:lnTo>
                    <a:lnTo>
                      <a:pt x="34" y="212"/>
                    </a:lnTo>
                    <a:lnTo>
                      <a:pt x="37" y="211"/>
                    </a:lnTo>
                    <a:lnTo>
                      <a:pt x="37" y="209"/>
                    </a:lnTo>
                    <a:lnTo>
                      <a:pt x="37" y="209"/>
                    </a:lnTo>
                    <a:lnTo>
                      <a:pt x="37" y="209"/>
                    </a:lnTo>
                    <a:lnTo>
                      <a:pt x="38" y="208"/>
                    </a:lnTo>
                    <a:lnTo>
                      <a:pt x="38" y="206"/>
                    </a:lnTo>
                    <a:lnTo>
                      <a:pt x="38" y="205"/>
                    </a:lnTo>
                    <a:lnTo>
                      <a:pt x="38" y="203"/>
                    </a:lnTo>
                    <a:lnTo>
                      <a:pt x="37" y="200"/>
                    </a:lnTo>
                    <a:lnTo>
                      <a:pt x="38" y="200"/>
                    </a:lnTo>
                    <a:lnTo>
                      <a:pt x="38" y="200"/>
                    </a:lnTo>
                    <a:lnTo>
                      <a:pt x="41" y="199"/>
                    </a:lnTo>
                    <a:lnTo>
                      <a:pt x="44" y="194"/>
                    </a:lnTo>
                    <a:lnTo>
                      <a:pt x="47" y="194"/>
                    </a:lnTo>
                    <a:lnTo>
                      <a:pt x="49" y="196"/>
                    </a:lnTo>
                    <a:lnTo>
                      <a:pt x="52" y="196"/>
                    </a:lnTo>
                    <a:lnTo>
                      <a:pt x="57" y="191"/>
                    </a:lnTo>
                    <a:lnTo>
                      <a:pt x="58" y="190"/>
                    </a:lnTo>
                    <a:lnTo>
                      <a:pt x="60" y="188"/>
                    </a:lnTo>
                    <a:lnTo>
                      <a:pt x="61" y="187"/>
                    </a:lnTo>
                    <a:lnTo>
                      <a:pt x="61" y="185"/>
                    </a:lnTo>
                    <a:lnTo>
                      <a:pt x="60" y="182"/>
                    </a:lnTo>
                    <a:lnTo>
                      <a:pt x="61" y="181"/>
                    </a:lnTo>
                    <a:lnTo>
                      <a:pt x="63" y="176"/>
                    </a:lnTo>
                    <a:lnTo>
                      <a:pt x="63" y="174"/>
                    </a:lnTo>
                    <a:lnTo>
                      <a:pt x="61" y="173"/>
                    </a:lnTo>
                    <a:lnTo>
                      <a:pt x="60" y="171"/>
                    </a:lnTo>
                    <a:lnTo>
                      <a:pt x="63" y="170"/>
                    </a:lnTo>
                    <a:lnTo>
                      <a:pt x="63" y="167"/>
                    </a:lnTo>
                    <a:lnTo>
                      <a:pt x="63" y="162"/>
                    </a:lnTo>
                    <a:lnTo>
                      <a:pt x="63" y="161"/>
                    </a:lnTo>
                    <a:lnTo>
                      <a:pt x="61" y="161"/>
                    </a:lnTo>
                    <a:lnTo>
                      <a:pt x="57" y="158"/>
                    </a:lnTo>
                    <a:lnTo>
                      <a:pt x="55" y="158"/>
                    </a:lnTo>
                    <a:lnTo>
                      <a:pt x="55" y="156"/>
                    </a:lnTo>
                    <a:lnTo>
                      <a:pt x="55" y="155"/>
                    </a:lnTo>
                    <a:lnTo>
                      <a:pt x="55" y="153"/>
                    </a:lnTo>
                    <a:lnTo>
                      <a:pt x="58" y="150"/>
                    </a:lnTo>
                    <a:lnTo>
                      <a:pt x="60" y="149"/>
                    </a:lnTo>
                    <a:lnTo>
                      <a:pt x="60" y="146"/>
                    </a:lnTo>
                    <a:lnTo>
                      <a:pt x="60" y="144"/>
                    </a:lnTo>
                    <a:lnTo>
                      <a:pt x="66" y="138"/>
                    </a:lnTo>
                    <a:lnTo>
                      <a:pt x="67" y="136"/>
                    </a:lnTo>
                    <a:lnTo>
                      <a:pt x="67" y="133"/>
                    </a:lnTo>
                    <a:lnTo>
                      <a:pt x="66" y="132"/>
                    </a:lnTo>
                    <a:lnTo>
                      <a:pt x="64" y="130"/>
                    </a:lnTo>
                    <a:lnTo>
                      <a:pt x="64" y="130"/>
                    </a:lnTo>
                    <a:lnTo>
                      <a:pt x="66" y="130"/>
                    </a:lnTo>
                    <a:lnTo>
                      <a:pt x="66" y="129"/>
                    </a:lnTo>
                    <a:lnTo>
                      <a:pt x="66" y="127"/>
                    </a:lnTo>
                    <a:lnTo>
                      <a:pt x="67" y="106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3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8" y="100"/>
                    </a:lnTo>
                    <a:lnTo>
                      <a:pt x="81" y="100"/>
                    </a:lnTo>
                    <a:lnTo>
                      <a:pt x="85" y="100"/>
                    </a:lnTo>
                    <a:lnTo>
                      <a:pt x="88" y="103"/>
                    </a:lnTo>
                    <a:lnTo>
                      <a:pt x="91" y="106"/>
                    </a:lnTo>
                    <a:lnTo>
                      <a:pt x="91" y="106"/>
                    </a:lnTo>
                    <a:lnTo>
                      <a:pt x="95" y="106"/>
                    </a:lnTo>
                    <a:lnTo>
                      <a:pt x="95" y="106"/>
                    </a:lnTo>
                    <a:lnTo>
                      <a:pt x="95" y="105"/>
                    </a:lnTo>
                    <a:lnTo>
                      <a:pt x="96" y="103"/>
                    </a:lnTo>
                    <a:lnTo>
                      <a:pt x="96" y="100"/>
                    </a:lnTo>
                    <a:lnTo>
                      <a:pt x="96" y="100"/>
                    </a:lnTo>
                    <a:lnTo>
                      <a:pt x="96" y="95"/>
                    </a:lnTo>
                    <a:lnTo>
                      <a:pt x="96" y="92"/>
                    </a:lnTo>
                    <a:lnTo>
                      <a:pt x="99" y="85"/>
                    </a:lnTo>
                    <a:lnTo>
                      <a:pt x="99" y="83"/>
                    </a:lnTo>
                    <a:lnTo>
                      <a:pt x="98" y="82"/>
                    </a:lnTo>
                    <a:lnTo>
                      <a:pt x="96" y="76"/>
                    </a:lnTo>
                    <a:lnTo>
                      <a:pt x="91" y="71"/>
                    </a:lnTo>
                    <a:lnTo>
                      <a:pt x="93" y="59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4"/>
                    </a:lnTo>
                    <a:lnTo>
                      <a:pt x="87" y="50"/>
                    </a:lnTo>
                    <a:lnTo>
                      <a:pt x="87" y="47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7" y="36"/>
                    </a:lnTo>
                    <a:lnTo>
                      <a:pt x="87" y="32"/>
                    </a:lnTo>
                    <a:lnTo>
                      <a:pt x="84" y="27"/>
                    </a:lnTo>
                    <a:lnTo>
                      <a:pt x="84" y="24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1"/>
                    </a:lnTo>
                    <a:lnTo>
                      <a:pt x="81" y="19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9" y="16"/>
                    </a:lnTo>
                    <a:lnTo>
                      <a:pt x="81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3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4" y="9"/>
                    </a:lnTo>
                    <a:lnTo>
                      <a:pt x="84" y="9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7" y="6"/>
                    </a:lnTo>
                    <a:lnTo>
                      <a:pt x="88" y="6"/>
                    </a:lnTo>
                    <a:lnTo>
                      <a:pt x="88" y="4"/>
                    </a:lnTo>
                    <a:lnTo>
                      <a:pt x="90" y="3"/>
                    </a:lnTo>
                    <a:lnTo>
                      <a:pt x="9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7" name="Freeform 304">
                <a:extLst>
                  <a:ext uri="{FF2B5EF4-FFF2-40B4-BE49-F238E27FC236}">
                    <a16:creationId xmlns:a16="http://schemas.microsoft.com/office/drawing/2014/main" id="{0FA0E8EB-0E5E-7482-1235-3EEBA7538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4181"/>
                <a:ext cx="30" cy="35"/>
              </a:xfrm>
              <a:custGeom>
                <a:avLst/>
                <a:gdLst>
                  <a:gd name="T0" fmla="*/ 0 w 60"/>
                  <a:gd name="T1" fmla="*/ 70 h 70"/>
                  <a:gd name="T2" fmla="*/ 7 w 60"/>
                  <a:gd name="T3" fmla="*/ 67 h 70"/>
                  <a:gd name="T4" fmla="*/ 9 w 60"/>
                  <a:gd name="T5" fmla="*/ 67 h 70"/>
                  <a:gd name="T6" fmla="*/ 10 w 60"/>
                  <a:gd name="T7" fmla="*/ 67 h 70"/>
                  <a:gd name="T8" fmla="*/ 13 w 60"/>
                  <a:gd name="T9" fmla="*/ 65 h 70"/>
                  <a:gd name="T10" fmla="*/ 15 w 60"/>
                  <a:gd name="T11" fmla="*/ 64 h 70"/>
                  <a:gd name="T12" fmla="*/ 16 w 60"/>
                  <a:gd name="T13" fmla="*/ 64 h 70"/>
                  <a:gd name="T14" fmla="*/ 19 w 60"/>
                  <a:gd name="T15" fmla="*/ 61 h 70"/>
                  <a:gd name="T16" fmla="*/ 22 w 60"/>
                  <a:gd name="T17" fmla="*/ 59 h 70"/>
                  <a:gd name="T18" fmla="*/ 26 w 60"/>
                  <a:gd name="T19" fmla="*/ 56 h 70"/>
                  <a:gd name="T20" fmla="*/ 27 w 60"/>
                  <a:gd name="T21" fmla="*/ 52 h 70"/>
                  <a:gd name="T22" fmla="*/ 33 w 60"/>
                  <a:gd name="T23" fmla="*/ 45 h 70"/>
                  <a:gd name="T24" fmla="*/ 35 w 60"/>
                  <a:gd name="T25" fmla="*/ 41 h 70"/>
                  <a:gd name="T26" fmla="*/ 35 w 60"/>
                  <a:gd name="T27" fmla="*/ 39 h 70"/>
                  <a:gd name="T28" fmla="*/ 35 w 60"/>
                  <a:gd name="T29" fmla="*/ 36 h 70"/>
                  <a:gd name="T30" fmla="*/ 35 w 60"/>
                  <a:gd name="T31" fmla="*/ 35 h 70"/>
                  <a:gd name="T32" fmla="*/ 38 w 60"/>
                  <a:gd name="T33" fmla="*/ 33 h 70"/>
                  <a:gd name="T34" fmla="*/ 41 w 60"/>
                  <a:gd name="T35" fmla="*/ 33 h 70"/>
                  <a:gd name="T36" fmla="*/ 41 w 60"/>
                  <a:gd name="T37" fmla="*/ 30 h 70"/>
                  <a:gd name="T38" fmla="*/ 42 w 60"/>
                  <a:gd name="T39" fmla="*/ 30 h 70"/>
                  <a:gd name="T40" fmla="*/ 42 w 60"/>
                  <a:gd name="T41" fmla="*/ 30 h 70"/>
                  <a:gd name="T42" fmla="*/ 42 w 60"/>
                  <a:gd name="T43" fmla="*/ 29 h 70"/>
                  <a:gd name="T44" fmla="*/ 44 w 60"/>
                  <a:gd name="T45" fmla="*/ 29 h 70"/>
                  <a:gd name="T46" fmla="*/ 44 w 60"/>
                  <a:gd name="T47" fmla="*/ 29 h 70"/>
                  <a:gd name="T48" fmla="*/ 44 w 60"/>
                  <a:gd name="T49" fmla="*/ 27 h 70"/>
                  <a:gd name="T50" fmla="*/ 42 w 60"/>
                  <a:gd name="T51" fmla="*/ 26 h 70"/>
                  <a:gd name="T52" fmla="*/ 42 w 60"/>
                  <a:gd name="T53" fmla="*/ 24 h 70"/>
                  <a:gd name="T54" fmla="*/ 42 w 60"/>
                  <a:gd name="T55" fmla="*/ 24 h 70"/>
                  <a:gd name="T56" fmla="*/ 42 w 60"/>
                  <a:gd name="T57" fmla="*/ 23 h 70"/>
                  <a:gd name="T58" fmla="*/ 42 w 60"/>
                  <a:gd name="T59" fmla="*/ 21 h 70"/>
                  <a:gd name="T60" fmla="*/ 41 w 60"/>
                  <a:gd name="T61" fmla="*/ 20 h 70"/>
                  <a:gd name="T62" fmla="*/ 41 w 60"/>
                  <a:gd name="T63" fmla="*/ 18 h 70"/>
                  <a:gd name="T64" fmla="*/ 42 w 60"/>
                  <a:gd name="T65" fmla="*/ 7 h 70"/>
                  <a:gd name="T66" fmla="*/ 47 w 60"/>
                  <a:gd name="T67" fmla="*/ 6 h 70"/>
                  <a:gd name="T68" fmla="*/ 51 w 60"/>
                  <a:gd name="T69" fmla="*/ 4 h 70"/>
                  <a:gd name="T70" fmla="*/ 53 w 60"/>
                  <a:gd name="T71" fmla="*/ 3 h 70"/>
                  <a:gd name="T72" fmla="*/ 54 w 60"/>
                  <a:gd name="T73" fmla="*/ 3 h 70"/>
                  <a:gd name="T74" fmla="*/ 54 w 60"/>
                  <a:gd name="T75" fmla="*/ 3 h 70"/>
                  <a:gd name="T76" fmla="*/ 54 w 60"/>
                  <a:gd name="T77" fmla="*/ 3 h 70"/>
                  <a:gd name="T78" fmla="*/ 56 w 60"/>
                  <a:gd name="T79" fmla="*/ 3 h 70"/>
                  <a:gd name="T80" fmla="*/ 59 w 60"/>
                  <a:gd name="T81" fmla="*/ 1 h 70"/>
                  <a:gd name="T82" fmla="*/ 60 w 60"/>
                  <a:gd name="T83" fmla="*/ 1 h 70"/>
                  <a:gd name="T84" fmla="*/ 60 w 60"/>
                  <a:gd name="T85" fmla="*/ 0 h 70"/>
                  <a:gd name="T86" fmla="*/ 0 w 60"/>
                  <a:gd name="T87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0" h="70">
                    <a:moveTo>
                      <a:pt x="0" y="70"/>
                    </a:moveTo>
                    <a:lnTo>
                      <a:pt x="7" y="67"/>
                    </a:lnTo>
                    <a:lnTo>
                      <a:pt x="9" y="67"/>
                    </a:lnTo>
                    <a:lnTo>
                      <a:pt x="10" y="67"/>
                    </a:lnTo>
                    <a:lnTo>
                      <a:pt x="13" y="65"/>
                    </a:lnTo>
                    <a:lnTo>
                      <a:pt x="15" y="64"/>
                    </a:lnTo>
                    <a:lnTo>
                      <a:pt x="16" y="64"/>
                    </a:lnTo>
                    <a:lnTo>
                      <a:pt x="19" y="61"/>
                    </a:lnTo>
                    <a:lnTo>
                      <a:pt x="22" y="59"/>
                    </a:lnTo>
                    <a:lnTo>
                      <a:pt x="26" y="56"/>
                    </a:lnTo>
                    <a:lnTo>
                      <a:pt x="27" y="52"/>
                    </a:lnTo>
                    <a:lnTo>
                      <a:pt x="33" y="45"/>
                    </a:lnTo>
                    <a:lnTo>
                      <a:pt x="35" y="41"/>
                    </a:lnTo>
                    <a:lnTo>
                      <a:pt x="35" y="39"/>
                    </a:lnTo>
                    <a:lnTo>
                      <a:pt x="35" y="36"/>
                    </a:lnTo>
                    <a:lnTo>
                      <a:pt x="35" y="35"/>
                    </a:lnTo>
                    <a:lnTo>
                      <a:pt x="38" y="33"/>
                    </a:lnTo>
                    <a:lnTo>
                      <a:pt x="41" y="33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42" y="29"/>
                    </a:lnTo>
                    <a:lnTo>
                      <a:pt x="44" y="29"/>
                    </a:lnTo>
                    <a:lnTo>
                      <a:pt x="44" y="29"/>
                    </a:lnTo>
                    <a:lnTo>
                      <a:pt x="44" y="27"/>
                    </a:lnTo>
                    <a:lnTo>
                      <a:pt x="42" y="26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2" y="21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2" y="7"/>
                    </a:lnTo>
                    <a:lnTo>
                      <a:pt x="47" y="6"/>
                    </a:lnTo>
                    <a:lnTo>
                      <a:pt x="51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6" y="3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8" name="Freeform 305">
                <a:extLst>
                  <a:ext uri="{FF2B5EF4-FFF2-40B4-BE49-F238E27FC236}">
                    <a16:creationId xmlns:a16="http://schemas.microsoft.com/office/drawing/2014/main" id="{B239029E-6AB8-A913-635A-BD95CF0B2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4181"/>
                <a:ext cx="30" cy="35"/>
              </a:xfrm>
              <a:custGeom>
                <a:avLst/>
                <a:gdLst>
                  <a:gd name="T0" fmla="*/ 0 w 60"/>
                  <a:gd name="T1" fmla="*/ 70 h 70"/>
                  <a:gd name="T2" fmla="*/ 7 w 60"/>
                  <a:gd name="T3" fmla="*/ 67 h 70"/>
                  <a:gd name="T4" fmla="*/ 9 w 60"/>
                  <a:gd name="T5" fmla="*/ 67 h 70"/>
                  <a:gd name="T6" fmla="*/ 10 w 60"/>
                  <a:gd name="T7" fmla="*/ 67 h 70"/>
                  <a:gd name="T8" fmla="*/ 13 w 60"/>
                  <a:gd name="T9" fmla="*/ 65 h 70"/>
                  <a:gd name="T10" fmla="*/ 15 w 60"/>
                  <a:gd name="T11" fmla="*/ 64 h 70"/>
                  <a:gd name="T12" fmla="*/ 16 w 60"/>
                  <a:gd name="T13" fmla="*/ 64 h 70"/>
                  <a:gd name="T14" fmla="*/ 19 w 60"/>
                  <a:gd name="T15" fmla="*/ 61 h 70"/>
                  <a:gd name="T16" fmla="*/ 22 w 60"/>
                  <a:gd name="T17" fmla="*/ 59 h 70"/>
                  <a:gd name="T18" fmla="*/ 26 w 60"/>
                  <a:gd name="T19" fmla="*/ 56 h 70"/>
                  <a:gd name="T20" fmla="*/ 27 w 60"/>
                  <a:gd name="T21" fmla="*/ 52 h 70"/>
                  <a:gd name="T22" fmla="*/ 33 w 60"/>
                  <a:gd name="T23" fmla="*/ 45 h 70"/>
                  <a:gd name="T24" fmla="*/ 35 w 60"/>
                  <a:gd name="T25" fmla="*/ 41 h 70"/>
                  <a:gd name="T26" fmla="*/ 35 w 60"/>
                  <a:gd name="T27" fmla="*/ 39 h 70"/>
                  <a:gd name="T28" fmla="*/ 35 w 60"/>
                  <a:gd name="T29" fmla="*/ 36 h 70"/>
                  <a:gd name="T30" fmla="*/ 35 w 60"/>
                  <a:gd name="T31" fmla="*/ 35 h 70"/>
                  <a:gd name="T32" fmla="*/ 38 w 60"/>
                  <a:gd name="T33" fmla="*/ 33 h 70"/>
                  <a:gd name="T34" fmla="*/ 41 w 60"/>
                  <a:gd name="T35" fmla="*/ 33 h 70"/>
                  <a:gd name="T36" fmla="*/ 41 w 60"/>
                  <a:gd name="T37" fmla="*/ 30 h 70"/>
                  <a:gd name="T38" fmla="*/ 42 w 60"/>
                  <a:gd name="T39" fmla="*/ 30 h 70"/>
                  <a:gd name="T40" fmla="*/ 42 w 60"/>
                  <a:gd name="T41" fmla="*/ 30 h 70"/>
                  <a:gd name="T42" fmla="*/ 42 w 60"/>
                  <a:gd name="T43" fmla="*/ 29 h 70"/>
                  <a:gd name="T44" fmla="*/ 44 w 60"/>
                  <a:gd name="T45" fmla="*/ 29 h 70"/>
                  <a:gd name="T46" fmla="*/ 44 w 60"/>
                  <a:gd name="T47" fmla="*/ 29 h 70"/>
                  <a:gd name="T48" fmla="*/ 44 w 60"/>
                  <a:gd name="T49" fmla="*/ 27 h 70"/>
                  <a:gd name="T50" fmla="*/ 42 w 60"/>
                  <a:gd name="T51" fmla="*/ 26 h 70"/>
                  <a:gd name="T52" fmla="*/ 42 w 60"/>
                  <a:gd name="T53" fmla="*/ 24 h 70"/>
                  <a:gd name="T54" fmla="*/ 42 w 60"/>
                  <a:gd name="T55" fmla="*/ 24 h 70"/>
                  <a:gd name="T56" fmla="*/ 42 w 60"/>
                  <a:gd name="T57" fmla="*/ 23 h 70"/>
                  <a:gd name="T58" fmla="*/ 42 w 60"/>
                  <a:gd name="T59" fmla="*/ 21 h 70"/>
                  <a:gd name="T60" fmla="*/ 41 w 60"/>
                  <a:gd name="T61" fmla="*/ 20 h 70"/>
                  <a:gd name="T62" fmla="*/ 41 w 60"/>
                  <a:gd name="T63" fmla="*/ 18 h 70"/>
                  <a:gd name="T64" fmla="*/ 42 w 60"/>
                  <a:gd name="T65" fmla="*/ 7 h 70"/>
                  <a:gd name="T66" fmla="*/ 47 w 60"/>
                  <a:gd name="T67" fmla="*/ 6 h 70"/>
                  <a:gd name="T68" fmla="*/ 51 w 60"/>
                  <a:gd name="T69" fmla="*/ 4 h 70"/>
                  <a:gd name="T70" fmla="*/ 53 w 60"/>
                  <a:gd name="T71" fmla="*/ 3 h 70"/>
                  <a:gd name="T72" fmla="*/ 54 w 60"/>
                  <a:gd name="T73" fmla="*/ 3 h 70"/>
                  <a:gd name="T74" fmla="*/ 54 w 60"/>
                  <a:gd name="T75" fmla="*/ 3 h 70"/>
                  <a:gd name="T76" fmla="*/ 54 w 60"/>
                  <a:gd name="T77" fmla="*/ 3 h 70"/>
                  <a:gd name="T78" fmla="*/ 56 w 60"/>
                  <a:gd name="T79" fmla="*/ 3 h 70"/>
                  <a:gd name="T80" fmla="*/ 59 w 60"/>
                  <a:gd name="T81" fmla="*/ 1 h 70"/>
                  <a:gd name="T82" fmla="*/ 60 w 60"/>
                  <a:gd name="T83" fmla="*/ 1 h 70"/>
                  <a:gd name="T84" fmla="*/ 60 w 60"/>
                  <a:gd name="T8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0" h="70">
                    <a:moveTo>
                      <a:pt x="0" y="70"/>
                    </a:moveTo>
                    <a:lnTo>
                      <a:pt x="7" y="67"/>
                    </a:lnTo>
                    <a:lnTo>
                      <a:pt x="9" y="67"/>
                    </a:lnTo>
                    <a:lnTo>
                      <a:pt x="10" y="67"/>
                    </a:lnTo>
                    <a:lnTo>
                      <a:pt x="13" y="65"/>
                    </a:lnTo>
                    <a:lnTo>
                      <a:pt x="15" y="64"/>
                    </a:lnTo>
                    <a:lnTo>
                      <a:pt x="16" y="64"/>
                    </a:lnTo>
                    <a:lnTo>
                      <a:pt x="19" y="61"/>
                    </a:lnTo>
                    <a:lnTo>
                      <a:pt x="22" y="59"/>
                    </a:lnTo>
                    <a:lnTo>
                      <a:pt x="26" y="56"/>
                    </a:lnTo>
                    <a:lnTo>
                      <a:pt x="27" y="52"/>
                    </a:lnTo>
                    <a:lnTo>
                      <a:pt x="33" y="45"/>
                    </a:lnTo>
                    <a:lnTo>
                      <a:pt x="35" y="41"/>
                    </a:lnTo>
                    <a:lnTo>
                      <a:pt x="35" y="39"/>
                    </a:lnTo>
                    <a:lnTo>
                      <a:pt x="35" y="36"/>
                    </a:lnTo>
                    <a:lnTo>
                      <a:pt x="35" y="35"/>
                    </a:lnTo>
                    <a:lnTo>
                      <a:pt x="38" y="33"/>
                    </a:lnTo>
                    <a:lnTo>
                      <a:pt x="41" y="33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42" y="29"/>
                    </a:lnTo>
                    <a:lnTo>
                      <a:pt x="44" y="29"/>
                    </a:lnTo>
                    <a:lnTo>
                      <a:pt x="44" y="29"/>
                    </a:lnTo>
                    <a:lnTo>
                      <a:pt x="44" y="27"/>
                    </a:lnTo>
                    <a:lnTo>
                      <a:pt x="42" y="26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2" y="21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2" y="7"/>
                    </a:lnTo>
                    <a:lnTo>
                      <a:pt x="47" y="6"/>
                    </a:lnTo>
                    <a:lnTo>
                      <a:pt x="51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6" y="3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9" name="Freeform 306">
                <a:extLst>
                  <a:ext uri="{FF2B5EF4-FFF2-40B4-BE49-F238E27FC236}">
                    <a16:creationId xmlns:a16="http://schemas.microsoft.com/office/drawing/2014/main" id="{A9617278-9FA4-EE01-18BC-1F134EB03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4181"/>
                <a:ext cx="22" cy="29"/>
              </a:xfrm>
              <a:custGeom>
                <a:avLst/>
                <a:gdLst>
                  <a:gd name="T0" fmla="*/ 0 w 44"/>
                  <a:gd name="T1" fmla="*/ 0 h 58"/>
                  <a:gd name="T2" fmla="*/ 14 w 44"/>
                  <a:gd name="T3" fmla="*/ 12 h 58"/>
                  <a:gd name="T4" fmla="*/ 14 w 44"/>
                  <a:gd name="T5" fmla="*/ 14 h 58"/>
                  <a:gd name="T6" fmla="*/ 14 w 44"/>
                  <a:gd name="T7" fmla="*/ 14 h 58"/>
                  <a:gd name="T8" fmla="*/ 14 w 44"/>
                  <a:gd name="T9" fmla="*/ 15 h 58"/>
                  <a:gd name="T10" fmla="*/ 14 w 44"/>
                  <a:gd name="T11" fmla="*/ 15 h 58"/>
                  <a:gd name="T12" fmla="*/ 23 w 44"/>
                  <a:gd name="T13" fmla="*/ 24 h 58"/>
                  <a:gd name="T14" fmla="*/ 26 w 44"/>
                  <a:gd name="T15" fmla="*/ 27 h 58"/>
                  <a:gd name="T16" fmla="*/ 26 w 44"/>
                  <a:gd name="T17" fmla="*/ 27 h 58"/>
                  <a:gd name="T18" fmla="*/ 26 w 44"/>
                  <a:gd name="T19" fmla="*/ 30 h 58"/>
                  <a:gd name="T20" fmla="*/ 28 w 44"/>
                  <a:gd name="T21" fmla="*/ 30 h 58"/>
                  <a:gd name="T22" fmla="*/ 29 w 44"/>
                  <a:gd name="T23" fmla="*/ 33 h 58"/>
                  <a:gd name="T24" fmla="*/ 32 w 44"/>
                  <a:gd name="T25" fmla="*/ 33 h 58"/>
                  <a:gd name="T26" fmla="*/ 35 w 44"/>
                  <a:gd name="T27" fmla="*/ 39 h 58"/>
                  <a:gd name="T28" fmla="*/ 35 w 44"/>
                  <a:gd name="T29" fmla="*/ 41 h 58"/>
                  <a:gd name="T30" fmla="*/ 34 w 44"/>
                  <a:gd name="T31" fmla="*/ 44 h 58"/>
                  <a:gd name="T32" fmla="*/ 34 w 44"/>
                  <a:gd name="T33" fmla="*/ 44 h 58"/>
                  <a:gd name="T34" fmla="*/ 35 w 44"/>
                  <a:gd name="T35" fmla="*/ 45 h 58"/>
                  <a:gd name="T36" fmla="*/ 35 w 44"/>
                  <a:gd name="T37" fmla="*/ 49 h 58"/>
                  <a:gd name="T38" fmla="*/ 37 w 44"/>
                  <a:gd name="T39" fmla="*/ 49 h 58"/>
                  <a:gd name="T40" fmla="*/ 37 w 44"/>
                  <a:gd name="T41" fmla="*/ 49 h 58"/>
                  <a:gd name="T42" fmla="*/ 38 w 44"/>
                  <a:gd name="T43" fmla="*/ 50 h 58"/>
                  <a:gd name="T44" fmla="*/ 40 w 44"/>
                  <a:gd name="T45" fmla="*/ 52 h 58"/>
                  <a:gd name="T46" fmla="*/ 44 w 44"/>
                  <a:gd name="T47" fmla="*/ 58 h 58"/>
                  <a:gd name="T48" fmla="*/ 0 w 44"/>
                  <a:gd name="T4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4" h="58">
                    <a:moveTo>
                      <a:pt x="0" y="0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23" y="24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26" y="30"/>
                    </a:lnTo>
                    <a:lnTo>
                      <a:pt x="28" y="30"/>
                    </a:lnTo>
                    <a:lnTo>
                      <a:pt x="29" y="33"/>
                    </a:lnTo>
                    <a:lnTo>
                      <a:pt x="32" y="33"/>
                    </a:lnTo>
                    <a:lnTo>
                      <a:pt x="35" y="39"/>
                    </a:lnTo>
                    <a:lnTo>
                      <a:pt x="35" y="41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5"/>
                    </a:lnTo>
                    <a:lnTo>
                      <a:pt x="35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8" y="50"/>
                    </a:lnTo>
                    <a:lnTo>
                      <a:pt x="40" y="52"/>
                    </a:lnTo>
                    <a:lnTo>
                      <a:pt x="44" y="5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0" name="Freeform 307">
                <a:extLst>
                  <a:ext uri="{FF2B5EF4-FFF2-40B4-BE49-F238E27FC236}">
                    <a16:creationId xmlns:a16="http://schemas.microsoft.com/office/drawing/2014/main" id="{20AE6056-E9F9-567D-55E9-6818658C8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4181"/>
                <a:ext cx="22" cy="29"/>
              </a:xfrm>
              <a:custGeom>
                <a:avLst/>
                <a:gdLst>
                  <a:gd name="T0" fmla="*/ 0 w 44"/>
                  <a:gd name="T1" fmla="*/ 0 h 58"/>
                  <a:gd name="T2" fmla="*/ 14 w 44"/>
                  <a:gd name="T3" fmla="*/ 12 h 58"/>
                  <a:gd name="T4" fmla="*/ 14 w 44"/>
                  <a:gd name="T5" fmla="*/ 14 h 58"/>
                  <a:gd name="T6" fmla="*/ 14 w 44"/>
                  <a:gd name="T7" fmla="*/ 14 h 58"/>
                  <a:gd name="T8" fmla="*/ 14 w 44"/>
                  <a:gd name="T9" fmla="*/ 15 h 58"/>
                  <a:gd name="T10" fmla="*/ 14 w 44"/>
                  <a:gd name="T11" fmla="*/ 15 h 58"/>
                  <a:gd name="T12" fmla="*/ 23 w 44"/>
                  <a:gd name="T13" fmla="*/ 24 h 58"/>
                  <a:gd name="T14" fmla="*/ 26 w 44"/>
                  <a:gd name="T15" fmla="*/ 27 h 58"/>
                  <a:gd name="T16" fmla="*/ 26 w 44"/>
                  <a:gd name="T17" fmla="*/ 27 h 58"/>
                  <a:gd name="T18" fmla="*/ 26 w 44"/>
                  <a:gd name="T19" fmla="*/ 30 h 58"/>
                  <a:gd name="T20" fmla="*/ 28 w 44"/>
                  <a:gd name="T21" fmla="*/ 30 h 58"/>
                  <a:gd name="T22" fmla="*/ 29 w 44"/>
                  <a:gd name="T23" fmla="*/ 33 h 58"/>
                  <a:gd name="T24" fmla="*/ 32 w 44"/>
                  <a:gd name="T25" fmla="*/ 33 h 58"/>
                  <a:gd name="T26" fmla="*/ 35 w 44"/>
                  <a:gd name="T27" fmla="*/ 39 h 58"/>
                  <a:gd name="T28" fmla="*/ 35 w 44"/>
                  <a:gd name="T29" fmla="*/ 41 h 58"/>
                  <a:gd name="T30" fmla="*/ 34 w 44"/>
                  <a:gd name="T31" fmla="*/ 44 h 58"/>
                  <a:gd name="T32" fmla="*/ 34 w 44"/>
                  <a:gd name="T33" fmla="*/ 44 h 58"/>
                  <a:gd name="T34" fmla="*/ 35 w 44"/>
                  <a:gd name="T35" fmla="*/ 45 h 58"/>
                  <a:gd name="T36" fmla="*/ 35 w 44"/>
                  <a:gd name="T37" fmla="*/ 49 h 58"/>
                  <a:gd name="T38" fmla="*/ 37 w 44"/>
                  <a:gd name="T39" fmla="*/ 49 h 58"/>
                  <a:gd name="T40" fmla="*/ 37 w 44"/>
                  <a:gd name="T41" fmla="*/ 49 h 58"/>
                  <a:gd name="T42" fmla="*/ 38 w 44"/>
                  <a:gd name="T43" fmla="*/ 50 h 58"/>
                  <a:gd name="T44" fmla="*/ 40 w 44"/>
                  <a:gd name="T45" fmla="*/ 52 h 58"/>
                  <a:gd name="T46" fmla="*/ 44 w 44"/>
                  <a:gd name="T4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58">
                    <a:moveTo>
                      <a:pt x="0" y="0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23" y="24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26" y="30"/>
                    </a:lnTo>
                    <a:lnTo>
                      <a:pt x="28" y="30"/>
                    </a:lnTo>
                    <a:lnTo>
                      <a:pt x="29" y="33"/>
                    </a:lnTo>
                    <a:lnTo>
                      <a:pt x="32" y="33"/>
                    </a:lnTo>
                    <a:lnTo>
                      <a:pt x="35" y="39"/>
                    </a:lnTo>
                    <a:lnTo>
                      <a:pt x="35" y="41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5"/>
                    </a:lnTo>
                    <a:lnTo>
                      <a:pt x="35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8" y="50"/>
                    </a:lnTo>
                    <a:lnTo>
                      <a:pt x="40" y="52"/>
                    </a:lnTo>
                    <a:lnTo>
                      <a:pt x="44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1" name="Freeform 308">
                <a:extLst>
                  <a:ext uri="{FF2B5EF4-FFF2-40B4-BE49-F238E27FC236}">
                    <a16:creationId xmlns:a16="http://schemas.microsoft.com/office/drawing/2014/main" id="{509F0440-C462-2423-2BD8-BE3A73E3B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4105"/>
                <a:ext cx="97" cy="105"/>
              </a:xfrm>
              <a:custGeom>
                <a:avLst/>
                <a:gdLst>
                  <a:gd name="T0" fmla="*/ 193 w 193"/>
                  <a:gd name="T1" fmla="*/ 15 h 210"/>
                  <a:gd name="T2" fmla="*/ 183 w 193"/>
                  <a:gd name="T3" fmla="*/ 32 h 210"/>
                  <a:gd name="T4" fmla="*/ 173 w 193"/>
                  <a:gd name="T5" fmla="*/ 30 h 210"/>
                  <a:gd name="T6" fmla="*/ 167 w 193"/>
                  <a:gd name="T7" fmla="*/ 36 h 210"/>
                  <a:gd name="T8" fmla="*/ 158 w 193"/>
                  <a:gd name="T9" fmla="*/ 42 h 210"/>
                  <a:gd name="T10" fmla="*/ 143 w 193"/>
                  <a:gd name="T11" fmla="*/ 35 h 210"/>
                  <a:gd name="T12" fmla="*/ 137 w 193"/>
                  <a:gd name="T13" fmla="*/ 39 h 210"/>
                  <a:gd name="T14" fmla="*/ 122 w 193"/>
                  <a:gd name="T15" fmla="*/ 49 h 210"/>
                  <a:gd name="T16" fmla="*/ 113 w 193"/>
                  <a:gd name="T17" fmla="*/ 44 h 210"/>
                  <a:gd name="T18" fmla="*/ 104 w 193"/>
                  <a:gd name="T19" fmla="*/ 45 h 210"/>
                  <a:gd name="T20" fmla="*/ 95 w 193"/>
                  <a:gd name="T21" fmla="*/ 49 h 210"/>
                  <a:gd name="T22" fmla="*/ 99 w 193"/>
                  <a:gd name="T23" fmla="*/ 56 h 210"/>
                  <a:gd name="T24" fmla="*/ 104 w 193"/>
                  <a:gd name="T25" fmla="*/ 65 h 210"/>
                  <a:gd name="T26" fmla="*/ 110 w 193"/>
                  <a:gd name="T27" fmla="*/ 77 h 210"/>
                  <a:gd name="T28" fmla="*/ 104 w 193"/>
                  <a:gd name="T29" fmla="*/ 87 h 210"/>
                  <a:gd name="T30" fmla="*/ 111 w 193"/>
                  <a:gd name="T31" fmla="*/ 88 h 210"/>
                  <a:gd name="T32" fmla="*/ 117 w 193"/>
                  <a:gd name="T33" fmla="*/ 96 h 210"/>
                  <a:gd name="T34" fmla="*/ 111 w 193"/>
                  <a:gd name="T35" fmla="*/ 102 h 210"/>
                  <a:gd name="T36" fmla="*/ 104 w 193"/>
                  <a:gd name="T37" fmla="*/ 105 h 210"/>
                  <a:gd name="T38" fmla="*/ 110 w 193"/>
                  <a:gd name="T39" fmla="*/ 115 h 210"/>
                  <a:gd name="T40" fmla="*/ 120 w 193"/>
                  <a:gd name="T41" fmla="*/ 121 h 210"/>
                  <a:gd name="T42" fmla="*/ 110 w 193"/>
                  <a:gd name="T43" fmla="*/ 123 h 210"/>
                  <a:gd name="T44" fmla="*/ 110 w 193"/>
                  <a:gd name="T45" fmla="*/ 141 h 210"/>
                  <a:gd name="T46" fmla="*/ 119 w 193"/>
                  <a:gd name="T47" fmla="*/ 147 h 210"/>
                  <a:gd name="T48" fmla="*/ 114 w 193"/>
                  <a:gd name="T49" fmla="*/ 152 h 210"/>
                  <a:gd name="T50" fmla="*/ 110 w 193"/>
                  <a:gd name="T51" fmla="*/ 161 h 210"/>
                  <a:gd name="T52" fmla="*/ 102 w 193"/>
                  <a:gd name="T53" fmla="*/ 163 h 210"/>
                  <a:gd name="T54" fmla="*/ 104 w 193"/>
                  <a:gd name="T55" fmla="*/ 155 h 210"/>
                  <a:gd name="T56" fmla="*/ 96 w 193"/>
                  <a:gd name="T57" fmla="*/ 147 h 210"/>
                  <a:gd name="T58" fmla="*/ 98 w 193"/>
                  <a:gd name="T59" fmla="*/ 140 h 210"/>
                  <a:gd name="T60" fmla="*/ 87 w 193"/>
                  <a:gd name="T61" fmla="*/ 143 h 210"/>
                  <a:gd name="T62" fmla="*/ 76 w 193"/>
                  <a:gd name="T63" fmla="*/ 143 h 210"/>
                  <a:gd name="T64" fmla="*/ 67 w 193"/>
                  <a:gd name="T65" fmla="*/ 140 h 210"/>
                  <a:gd name="T66" fmla="*/ 63 w 193"/>
                  <a:gd name="T67" fmla="*/ 137 h 210"/>
                  <a:gd name="T68" fmla="*/ 61 w 193"/>
                  <a:gd name="T69" fmla="*/ 153 h 210"/>
                  <a:gd name="T70" fmla="*/ 55 w 193"/>
                  <a:gd name="T71" fmla="*/ 156 h 210"/>
                  <a:gd name="T72" fmla="*/ 46 w 193"/>
                  <a:gd name="T73" fmla="*/ 164 h 210"/>
                  <a:gd name="T74" fmla="*/ 38 w 193"/>
                  <a:gd name="T75" fmla="*/ 164 h 210"/>
                  <a:gd name="T76" fmla="*/ 35 w 193"/>
                  <a:gd name="T77" fmla="*/ 173 h 210"/>
                  <a:gd name="T78" fmla="*/ 28 w 193"/>
                  <a:gd name="T79" fmla="*/ 172 h 210"/>
                  <a:gd name="T80" fmla="*/ 29 w 193"/>
                  <a:gd name="T81" fmla="*/ 181 h 210"/>
                  <a:gd name="T82" fmla="*/ 25 w 193"/>
                  <a:gd name="T83" fmla="*/ 185 h 210"/>
                  <a:gd name="T84" fmla="*/ 17 w 193"/>
                  <a:gd name="T85" fmla="*/ 182 h 210"/>
                  <a:gd name="T86" fmla="*/ 14 w 193"/>
                  <a:gd name="T87" fmla="*/ 188 h 210"/>
                  <a:gd name="T88" fmla="*/ 5 w 193"/>
                  <a:gd name="T89" fmla="*/ 193 h 210"/>
                  <a:gd name="T90" fmla="*/ 5 w 193"/>
                  <a:gd name="T91" fmla="*/ 204 h 210"/>
                  <a:gd name="T92" fmla="*/ 190 w 193"/>
                  <a:gd name="T93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3" h="210">
                    <a:moveTo>
                      <a:pt x="190" y="0"/>
                    </a:moveTo>
                    <a:lnTo>
                      <a:pt x="193" y="15"/>
                    </a:lnTo>
                    <a:lnTo>
                      <a:pt x="190" y="23"/>
                    </a:lnTo>
                    <a:lnTo>
                      <a:pt x="183" y="32"/>
                    </a:lnTo>
                    <a:lnTo>
                      <a:pt x="180" y="27"/>
                    </a:lnTo>
                    <a:lnTo>
                      <a:pt x="173" y="30"/>
                    </a:lnTo>
                    <a:lnTo>
                      <a:pt x="172" y="33"/>
                    </a:lnTo>
                    <a:lnTo>
                      <a:pt x="167" y="36"/>
                    </a:lnTo>
                    <a:lnTo>
                      <a:pt x="161" y="36"/>
                    </a:lnTo>
                    <a:lnTo>
                      <a:pt x="158" y="42"/>
                    </a:lnTo>
                    <a:lnTo>
                      <a:pt x="152" y="42"/>
                    </a:lnTo>
                    <a:lnTo>
                      <a:pt x="143" y="35"/>
                    </a:lnTo>
                    <a:lnTo>
                      <a:pt x="139" y="42"/>
                    </a:lnTo>
                    <a:lnTo>
                      <a:pt x="137" y="39"/>
                    </a:lnTo>
                    <a:lnTo>
                      <a:pt x="131" y="39"/>
                    </a:lnTo>
                    <a:lnTo>
                      <a:pt x="122" y="49"/>
                    </a:lnTo>
                    <a:lnTo>
                      <a:pt x="117" y="47"/>
                    </a:lnTo>
                    <a:lnTo>
                      <a:pt x="113" y="44"/>
                    </a:lnTo>
                    <a:lnTo>
                      <a:pt x="108" y="49"/>
                    </a:lnTo>
                    <a:lnTo>
                      <a:pt x="104" y="45"/>
                    </a:lnTo>
                    <a:lnTo>
                      <a:pt x="98" y="45"/>
                    </a:lnTo>
                    <a:lnTo>
                      <a:pt x="95" y="49"/>
                    </a:lnTo>
                    <a:lnTo>
                      <a:pt x="101" y="53"/>
                    </a:lnTo>
                    <a:lnTo>
                      <a:pt x="99" y="56"/>
                    </a:lnTo>
                    <a:lnTo>
                      <a:pt x="99" y="62"/>
                    </a:lnTo>
                    <a:lnTo>
                      <a:pt x="104" y="65"/>
                    </a:lnTo>
                    <a:lnTo>
                      <a:pt x="105" y="73"/>
                    </a:lnTo>
                    <a:lnTo>
                      <a:pt x="110" y="77"/>
                    </a:lnTo>
                    <a:lnTo>
                      <a:pt x="108" y="83"/>
                    </a:lnTo>
                    <a:lnTo>
                      <a:pt x="104" y="87"/>
                    </a:lnTo>
                    <a:lnTo>
                      <a:pt x="110" y="90"/>
                    </a:lnTo>
                    <a:lnTo>
                      <a:pt x="111" y="88"/>
                    </a:lnTo>
                    <a:lnTo>
                      <a:pt x="116" y="88"/>
                    </a:lnTo>
                    <a:lnTo>
                      <a:pt x="117" y="96"/>
                    </a:lnTo>
                    <a:lnTo>
                      <a:pt x="114" y="100"/>
                    </a:lnTo>
                    <a:lnTo>
                      <a:pt x="111" y="102"/>
                    </a:lnTo>
                    <a:lnTo>
                      <a:pt x="107" y="102"/>
                    </a:lnTo>
                    <a:lnTo>
                      <a:pt x="104" y="105"/>
                    </a:lnTo>
                    <a:lnTo>
                      <a:pt x="108" y="108"/>
                    </a:lnTo>
                    <a:lnTo>
                      <a:pt x="110" y="115"/>
                    </a:lnTo>
                    <a:lnTo>
                      <a:pt x="116" y="118"/>
                    </a:lnTo>
                    <a:lnTo>
                      <a:pt x="120" y="121"/>
                    </a:lnTo>
                    <a:lnTo>
                      <a:pt x="117" y="126"/>
                    </a:lnTo>
                    <a:lnTo>
                      <a:pt x="110" y="123"/>
                    </a:lnTo>
                    <a:lnTo>
                      <a:pt x="110" y="135"/>
                    </a:lnTo>
                    <a:lnTo>
                      <a:pt x="110" y="141"/>
                    </a:lnTo>
                    <a:lnTo>
                      <a:pt x="113" y="146"/>
                    </a:lnTo>
                    <a:lnTo>
                      <a:pt x="119" y="147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0" y="158"/>
                    </a:lnTo>
                    <a:lnTo>
                      <a:pt x="110" y="161"/>
                    </a:lnTo>
                    <a:lnTo>
                      <a:pt x="104" y="166"/>
                    </a:lnTo>
                    <a:lnTo>
                      <a:pt x="102" y="163"/>
                    </a:lnTo>
                    <a:lnTo>
                      <a:pt x="101" y="158"/>
                    </a:lnTo>
                    <a:lnTo>
                      <a:pt x="104" y="155"/>
                    </a:lnTo>
                    <a:lnTo>
                      <a:pt x="98" y="152"/>
                    </a:lnTo>
                    <a:lnTo>
                      <a:pt x="96" y="147"/>
                    </a:lnTo>
                    <a:lnTo>
                      <a:pt x="101" y="144"/>
                    </a:lnTo>
                    <a:lnTo>
                      <a:pt x="98" y="140"/>
                    </a:lnTo>
                    <a:lnTo>
                      <a:pt x="90" y="144"/>
                    </a:lnTo>
                    <a:lnTo>
                      <a:pt x="87" y="143"/>
                    </a:lnTo>
                    <a:lnTo>
                      <a:pt x="79" y="146"/>
                    </a:lnTo>
                    <a:lnTo>
                      <a:pt x="76" y="143"/>
                    </a:lnTo>
                    <a:lnTo>
                      <a:pt x="69" y="144"/>
                    </a:lnTo>
                    <a:lnTo>
                      <a:pt x="67" y="140"/>
                    </a:lnTo>
                    <a:lnTo>
                      <a:pt x="66" y="137"/>
                    </a:lnTo>
                    <a:lnTo>
                      <a:pt x="63" y="137"/>
                    </a:lnTo>
                    <a:lnTo>
                      <a:pt x="61" y="143"/>
                    </a:lnTo>
                    <a:lnTo>
                      <a:pt x="61" y="153"/>
                    </a:lnTo>
                    <a:lnTo>
                      <a:pt x="58" y="153"/>
                    </a:lnTo>
                    <a:lnTo>
                      <a:pt x="55" y="156"/>
                    </a:lnTo>
                    <a:lnTo>
                      <a:pt x="55" y="161"/>
                    </a:lnTo>
                    <a:lnTo>
                      <a:pt x="46" y="164"/>
                    </a:lnTo>
                    <a:lnTo>
                      <a:pt x="43" y="161"/>
                    </a:lnTo>
                    <a:lnTo>
                      <a:pt x="38" y="164"/>
                    </a:lnTo>
                    <a:lnTo>
                      <a:pt x="38" y="169"/>
                    </a:lnTo>
                    <a:lnTo>
                      <a:pt x="35" y="173"/>
                    </a:lnTo>
                    <a:lnTo>
                      <a:pt x="31" y="170"/>
                    </a:lnTo>
                    <a:lnTo>
                      <a:pt x="28" y="172"/>
                    </a:lnTo>
                    <a:lnTo>
                      <a:pt x="29" y="176"/>
                    </a:lnTo>
                    <a:lnTo>
                      <a:pt x="29" y="181"/>
                    </a:lnTo>
                    <a:lnTo>
                      <a:pt x="25" y="181"/>
                    </a:lnTo>
                    <a:lnTo>
                      <a:pt x="25" y="185"/>
                    </a:lnTo>
                    <a:lnTo>
                      <a:pt x="22" y="185"/>
                    </a:lnTo>
                    <a:lnTo>
                      <a:pt x="17" y="182"/>
                    </a:lnTo>
                    <a:lnTo>
                      <a:pt x="14" y="184"/>
                    </a:lnTo>
                    <a:lnTo>
                      <a:pt x="14" y="188"/>
                    </a:lnTo>
                    <a:lnTo>
                      <a:pt x="13" y="191"/>
                    </a:lnTo>
                    <a:lnTo>
                      <a:pt x="5" y="193"/>
                    </a:lnTo>
                    <a:lnTo>
                      <a:pt x="2" y="197"/>
                    </a:lnTo>
                    <a:lnTo>
                      <a:pt x="5" y="204"/>
                    </a:lnTo>
                    <a:lnTo>
                      <a:pt x="0" y="210"/>
                    </a:lnTo>
                    <a:lnTo>
                      <a:pt x="19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2" name="Freeform 309">
                <a:extLst>
                  <a:ext uri="{FF2B5EF4-FFF2-40B4-BE49-F238E27FC236}">
                    <a16:creationId xmlns:a16="http://schemas.microsoft.com/office/drawing/2014/main" id="{D1ED3688-161B-0159-9D5D-0271C3D0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4105"/>
                <a:ext cx="97" cy="105"/>
              </a:xfrm>
              <a:custGeom>
                <a:avLst/>
                <a:gdLst>
                  <a:gd name="T0" fmla="*/ 193 w 193"/>
                  <a:gd name="T1" fmla="*/ 15 h 210"/>
                  <a:gd name="T2" fmla="*/ 183 w 193"/>
                  <a:gd name="T3" fmla="*/ 32 h 210"/>
                  <a:gd name="T4" fmla="*/ 173 w 193"/>
                  <a:gd name="T5" fmla="*/ 30 h 210"/>
                  <a:gd name="T6" fmla="*/ 167 w 193"/>
                  <a:gd name="T7" fmla="*/ 36 h 210"/>
                  <a:gd name="T8" fmla="*/ 158 w 193"/>
                  <a:gd name="T9" fmla="*/ 42 h 210"/>
                  <a:gd name="T10" fmla="*/ 143 w 193"/>
                  <a:gd name="T11" fmla="*/ 35 h 210"/>
                  <a:gd name="T12" fmla="*/ 137 w 193"/>
                  <a:gd name="T13" fmla="*/ 39 h 210"/>
                  <a:gd name="T14" fmla="*/ 122 w 193"/>
                  <a:gd name="T15" fmla="*/ 49 h 210"/>
                  <a:gd name="T16" fmla="*/ 113 w 193"/>
                  <a:gd name="T17" fmla="*/ 44 h 210"/>
                  <a:gd name="T18" fmla="*/ 104 w 193"/>
                  <a:gd name="T19" fmla="*/ 45 h 210"/>
                  <a:gd name="T20" fmla="*/ 95 w 193"/>
                  <a:gd name="T21" fmla="*/ 49 h 210"/>
                  <a:gd name="T22" fmla="*/ 99 w 193"/>
                  <a:gd name="T23" fmla="*/ 56 h 210"/>
                  <a:gd name="T24" fmla="*/ 104 w 193"/>
                  <a:gd name="T25" fmla="*/ 65 h 210"/>
                  <a:gd name="T26" fmla="*/ 110 w 193"/>
                  <a:gd name="T27" fmla="*/ 77 h 210"/>
                  <a:gd name="T28" fmla="*/ 104 w 193"/>
                  <a:gd name="T29" fmla="*/ 87 h 210"/>
                  <a:gd name="T30" fmla="*/ 111 w 193"/>
                  <a:gd name="T31" fmla="*/ 88 h 210"/>
                  <a:gd name="T32" fmla="*/ 117 w 193"/>
                  <a:gd name="T33" fmla="*/ 96 h 210"/>
                  <a:gd name="T34" fmla="*/ 111 w 193"/>
                  <a:gd name="T35" fmla="*/ 102 h 210"/>
                  <a:gd name="T36" fmla="*/ 104 w 193"/>
                  <a:gd name="T37" fmla="*/ 105 h 210"/>
                  <a:gd name="T38" fmla="*/ 110 w 193"/>
                  <a:gd name="T39" fmla="*/ 115 h 210"/>
                  <a:gd name="T40" fmla="*/ 120 w 193"/>
                  <a:gd name="T41" fmla="*/ 121 h 210"/>
                  <a:gd name="T42" fmla="*/ 110 w 193"/>
                  <a:gd name="T43" fmla="*/ 123 h 210"/>
                  <a:gd name="T44" fmla="*/ 110 w 193"/>
                  <a:gd name="T45" fmla="*/ 141 h 210"/>
                  <a:gd name="T46" fmla="*/ 119 w 193"/>
                  <a:gd name="T47" fmla="*/ 147 h 210"/>
                  <a:gd name="T48" fmla="*/ 114 w 193"/>
                  <a:gd name="T49" fmla="*/ 152 h 210"/>
                  <a:gd name="T50" fmla="*/ 110 w 193"/>
                  <a:gd name="T51" fmla="*/ 161 h 210"/>
                  <a:gd name="T52" fmla="*/ 102 w 193"/>
                  <a:gd name="T53" fmla="*/ 163 h 210"/>
                  <a:gd name="T54" fmla="*/ 104 w 193"/>
                  <a:gd name="T55" fmla="*/ 155 h 210"/>
                  <a:gd name="T56" fmla="*/ 96 w 193"/>
                  <a:gd name="T57" fmla="*/ 147 h 210"/>
                  <a:gd name="T58" fmla="*/ 98 w 193"/>
                  <a:gd name="T59" fmla="*/ 140 h 210"/>
                  <a:gd name="T60" fmla="*/ 87 w 193"/>
                  <a:gd name="T61" fmla="*/ 143 h 210"/>
                  <a:gd name="T62" fmla="*/ 76 w 193"/>
                  <a:gd name="T63" fmla="*/ 143 h 210"/>
                  <a:gd name="T64" fmla="*/ 67 w 193"/>
                  <a:gd name="T65" fmla="*/ 140 h 210"/>
                  <a:gd name="T66" fmla="*/ 63 w 193"/>
                  <a:gd name="T67" fmla="*/ 137 h 210"/>
                  <a:gd name="T68" fmla="*/ 61 w 193"/>
                  <a:gd name="T69" fmla="*/ 153 h 210"/>
                  <a:gd name="T70" fmla="*/ 55 w 193"/>
                  <a:gd name="T71" fmla="*/ 156 h 210"/>
                  <a:gd name="T72" fmla="*/ 46 w 193"/>
                  <a:gd name="T73" fmla="*/ 164 h 210"/>
                  <a:gd name="T74" fmla="*/ 38 w 193"/>
                  <a:gd name="T75" fmla="*/ 164 h 210"/>
                  <a:gd name="T76" fmla="*/ 35 w 193"/>
                  <a:gd name="T77" fmla="*/ 173 h 210"/>
                  <a:gd name="T78" fmla="*/ 28 w 193"/>
                  <a:gd name="T79" fmla="*/ 172 h 210"/>
                  <a:gd name="T80" fmla="*/ 29 w 193"/>
                  <a:gd name="T81" fmla="*/ 181 h 210"/>
                  <a:gd name="T82" fmla="*/ 25 w 193"/>
                  <a:gd name="T83" fmla="*/ 185 h 210"/>
                  <a:gd name="T84" fmla="*/ 17 w 193"/>
                  <a:gd name="T85" fmla="*/ 182 h 210"/>
                  <a:gd name="T86" fmla="*/ 14 w 193"/>
                  <a:gd name="T87" fmla="*/ 188 h 210"/>
                  <a:gd name="T88" fmla="*/ 5 w 193"/>
                  <a:gd name="T89" fmla="*/ 193 h 210"/>
                  <a:gd name="T90" fmla="*/ 5 w 193"/>
                  <a:gd name="T91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3" h="210">
                    <a:moveTo>
                      <a:pt x="190" y="0"/>
                    </a:moveTo>
                    <a:lnTo>
                      <a:pt x="193" y="15"/>
                    </a:lnTo>
                    <a:lnTo>
                      <a:pt x="190" y="23"/>
                    </a:lnTo>
                    <a:lnTo>
                      <a:pt x="183" y="32"/>
                    </a:lnTo>
                    <a:lnTo>
                      <a:pt x="180" y="27"/>
                    </a:lnTo>
                    <a:lnTo>
                      <a:pt x="173" y="30"/>
                    </a:lnTo>
                    <a:lnTo>
                      <a:pt x="172" y="33"/>
                    </a:lnTo>
                    <a:lnTo>
                      <a:pt x="167" y="36"/>
                    </a:lnTo>
                    <a:lnTo>
                      <a:pt x="161" y="36"/>
                    </a:lnTo>
                    <a:lnTo>
                      <a:pt x="158" y="42"/>
                    </a:lnTo>
                    <a:lnTo>
                      <a:pt x="152" y="42"/>
                    </a:lnTo>
                    <a:lnTo>
                      <a:pt x="143" y="35"/>
                    </a:lnTo>
                    <a:lnTo>
                      <a:pt x="139" y="42"/>
                    </a:lnTo>
                    <a:lnTo>
                      <a:pt x="137" y="39"/>
                    </a:lnTo>
                    <a:lnTo>
                      <a:pt x="131" y="39"/>
                    </a:lnTo>
                    <a:lnTo>
                      <a:pt x="122" y="49"/>
                    </a:lnTo>
                    <a:lnTo>
                      <a:pt x="117" y="47"/>
                    </a:lnTo>
                    <a:lnTo>
                      <a:pt x="113" y="44"/>
                    </a:lnTo>
                    <a:lnTo>
                      <a:pt x="108" y="49"/>
                    </a:lnTo>
                    <a:lnTo>
                      <a:pt x="104" y="45"/>
                    </a:lnTo>
                    <a:lnTo>
                      <a:pt x="98" y="45"/>
                    </a:lnTo>
                    <a:lnTo>
                      <a:pt x="95" y="49"/>
                    </a:lnTo>
                    <a:lnTo>
                      <a:pt x="101" y="53"/>
                    </a:lnTo>
                    <a:lnTo>
                      <a:pt x="99" y="56"/>
                    </a:lnTo>
                    <a:lnTo>
                      <a:pt x="99" y="62"/>
                    </a:lnTo>
                    <a:lnTo>
                      <a:pt x="104" y="65"/>
                    </a:lnTo>
                    <a:lnTo>
                      <a:pt x="105" y="73"/>
                    </a:lnTo>
                    <a:lnTo>
                      <a:pt x="110" y="77"/>
                    </a:lnTo>
                    <a:lnTo>
                      <a:pt x="108" y="83"/>
                    </a:lnTo>
                    <a:lnTo>
                      <a:pt x="104" y="87"/>
                    </a:lnTo>
                    <a:lnTo>
                      <a:pt x="110" y="90"/>
                    </a:lnTo>
                    <a:lnTo>
                      <a:pt x="111" y="88"/>
                    </a:lnTo>
                    <a:lnTo>
                      <a:pt x="116" y="88"/>
                    </a:lnTo>
                    <a:lnTo>
                      <a:pt x="117" y="96"/>
                    </a:lnTo>
                    <a:lnTo>
                      <a:pt x="114" y="100"/>
                    </a:lnTo>
                    <a:lnTo>
                      <a:pt x="111" y="102"/>
                    </a:lnTo>
                    <a:lnTo>
                      <a:pt x="107" y="102"/>
                    </a:lnTo>
                    <a:lnTo>
                      <a:pt x="104" y="105"/>
                    </a:lnTo>
                    <a:lnTo>
                      <a:pt x="108" y="108"/>
                    </a:lnTo>
                    <a:lnTo>
                      <a:pt x="110" y="115"/>
                    </a:lnTo>
                    <a:lnTo>
                      <a:pt x="116" y="118"/>
                    </a:lnTo>
                    <a:lnTo>
                      <a:pt x="120" y="121"/>
                    </a:lnTo>
                    <a:lnTo>
                      <a:pt x="117" y="126"/>
                    </a:lnTo>
                    <a:lnTo>
                      <a:pt x="110" y="123"/>
                    </a:lnTo>
                    <a:lnTo>
                      <a:pt x="110" y="135"/>
                    </a:lnTo>
                    <a:lnTo>
                      <a:pt x="110" y="141"/>
                    </a:lnTo>
                    <a:lnTo>
                      <a:pt x="113" y="146"/>
                    </a:lnTo>
                    <a:lnTo>
                      <a:pt x="119" y="147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0" y="158"/>
                    </a:lnTo>
                    <a:lnTo>
                      <a:pt x="110" y="161"/>
                    </a:lnTo>
                    <a:lnTo>
                      <a:pt x="104" y="166"/>
                    </a:lnTo>
                    <a:lnTo>
                      <a:pt x="102" y="163"/>
                    </a:lnTo>
                    <a:lnTo>
                      <a:pt x="101" y="158"/>
                    </a:lnTo>
                    <a:lnTo>
                      <a:pt x="104" y="155"/>
                    </a:lnTo>
                    <a:lnTo>
                      <a:pt x="98" y="152"/>
                    </a:lnTo>
                    <a:lnTo>
                      <a:pt x="96" y="147"/>
                    </a:lnTo>
                    <a:lnTo>
                      <a:pt x="101" y="144"/>
                    </a:lnTo>
                    <a:lnTo>
                      <a:pt x="98" y="140"/>
                    </a:lnTo>
                    <a:lnTo>
                      <a:pt x="90" y="144"/>
                    </a:lnTo>
                    <a:lnTo>
                      <a:pt x="87" y="143"/>
                    </a:lnTo>
                    <a:lnTo>
                      <a:pt x="79" y="146"/>
                    </a:lnTo>
                    <a:lnTo>
                      <a:pt x="76" y="143"/>
                    </a:lnTo>
                    <a:lnTo>
                      <a:pt x="69" y="144"/>
                    </a:lnTo>
                    <a:lnTo>
                      <a:pt x="67" y="140"/>
                    </a:lnTo>
                    <a:lnTo>
                      <a:pt x="66" y="137"/>
                    </a:lnTo>
                    <a:lnTo>
                      <a:pt x="63" y="137"/>
                    </a:lnTo>
                    <a:lnTo>
                      <a:pt x="61" y="143"/>
                    </a:lnTo>
                    <a:lnTo>
                      <a:pt x="61" y="153"/>
                    </a:lnTo>
                    <a:lnTo>
                      <a:pt x="58" y="153"/>
                    </a:lnTo>
                    <a:lnTo>
                      <a:pt x="55" y="156"/>
                    </a:lnTo>
                    <a:lnTo>
                      <a:pt x="55" y="161"/>
                    </a:lnTo>
                    <a:lnTo>
                      <a:pt x="46" y="164"/>
                    </a:lnTo>
                    <a:lnTo>
                      <a:pt x="43" y="161"/>
                    </a:lnTo>
                    <a:lnTo>
                      <a:pt x="38" y="164"/>
                    </a:lnTo>
                    <a:lnTo>
                      <a:pt x="38" y="169"/>
                    </a:lnTo>
                    <a:lnTo>
                      <a:pt x="35" y="173"/>
                    </a:lnTo>
                    <a:lnTo>
                      <a:pt x="31" y="170"/>
                    </a:lnTo>
                    <a:lnTo>
                      <a:pt x="28" y="172"/>
                    </a:lnTo>
                    <a:lnTo>
                      <a:pt x="29" y="176"/>
                    </a:lnTo>
                    <a:lnTo>
                      <a:pt x="29" y="181"/>
                    </a:lnTo>
                    <a:lnTo>
                      <a:pt x="25" y="181"/>
                    </a:lnTo>
                    <a:lnTo>
                      <a:pt x="25" y="185"/>
                    </a:lnTo>
                    <a:lnTo>
                      <a:pt x="22" y="185"/>
                    </a:lnTo>
                    <a:lnTo>
                      <a:pt x="17" y="182"/>
                    </a:lnTo>
                    <a:lnTo>
                      <a:pt x="14" y="184"/>
                    </a:lnTo>
                    <a:lnTo>
                      <a:pt x="14" y="188"/>
                    </a:lnTo>
                    <a:lnTo>
                      <a:pt x="13" y="191"/>
                    </a:lnTo>
                    <a:lnTo>
                      <a:pt x="5" y="193"/>
                    </a:lnTo>
                    <a:lnTo>
                      <a:pt x="2" y="197"/>
                    </a:lnTo>
                    <a:lnTo>
                      <a:pt x="5" y="204"/>
                    </a:lnTo>
                    <a:lnTo>
                      <a:pt x="0" y="2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3" name="Freeform 310">
                <a:extLst>
                  <a:ext uri="{FF2B5EF4-FFF2-40B4-BE49-F238E27FC236}">
                    <a16:creationId xmlns:a16="http://schemas.microsoft.com/office/drawing/2014/main" id="{4016BAB0-833F-C6EC-3803-C44C23672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4112"/>
                <a:ext cx="12" cy="108"/>
              </a:xfrm>
              <a:custGeom>
                <a:avLst/>
                <a:gdLst>
                  <a:gd name="T0" fmla="*/ 8 w 23"/>
                  <a:gd name="T1" fmla="*/ 1 h 215"/>
                  <a:gd name="T2" fmla="*/ 9 w 23"/>
                  <a:gd name="T3" fmla="*/ 7 h 215"/>
                  <a:gd name="T4" fmla="*/ 5 w 23"/>
                  <a:gd name="T5" fmla="*/ 18 h 215"/>
                  <a:gd name="T6" fmla="*/ 2 w 23"/>
                  <a:gd name="T7" fmla="*/ 21 h 215"/>
                  <a:gd name="T8" fmla="*/ 3 w 23"/>
                  <a:gd name="T9" fmla="*/ 24 h 215"/>
                  <a:gd name="T10" fmla="*/ 5 w 23"/>
                  <a:gd name="T11" fmla="*/ 30 h 215"/>
                  <a:gd name="T12" fmla="*/ 11 w 23"/>
                  <a:gd name="T13" fmla="*/ 38 h 215"/>
                  <a:gd name="T14" fmla="*/ 14 w 23"/>
                  <a:gd name="T15" fmla="*/ 38 h 215"/>
                  <a:gd name="T16" fmla="*/ 15 w 23"/>
                  <a:gd name="T17" fmla="*/ 39 h 215"/>
                  <a:gd name="T18" fmla="*/ 17 w 23"/>
                  <a:gd name="T19" fmla="*/ 44 h 215"/>
                  <a:gd name="T20" fmla="*/ 17 w 23"/>
                  <a:gd name="T21" fmla="*/ 45 h 215"/>
                  <a:gd name="T22" fmla="*/ 20 w 23"/>
                  <a:gd name="T23" fmla="*/ 51 h 215"/>
                  <a:gd name="T24" fmla="*/ 20 w 23"/>
                  <a:gd name="T25" fmla="*/ 53 h 215"/>
                  <a:gd name="T26" fmla="*/ 17 w 23"/>
                  <a:gd name="T27" fmla="*/ 65 h 215"/>
                  <a:gd name="T28" fmla="*/ 17 w 23"/>
                  <a:gd name="T29" fmla="*/ 66 h 215"/>
                  <a:gd name="T30" fmla="*/ 17 w 23"/>
                  <a:gd name="T31" fmla="*/ 69 h 215"/>
                  <a:gd name="T32" fmla="*/ 17 w 23"/>
                  <a:gd name="T33" fmla="*/ 71 h 215"/>
                  <a:gd name="T34" fmla="*/ 15 w 23"/>
                  <a:gd name="T35" fmla="*/ 80 h 215"/>
                  <a:gd name="T36" fmla="*/ 14 w 23"/>
                  <a:gd name="T37" fmla="*/ 89 h 215"/>
                  <a:gd name="T38" fmla="*/ 17 w 23"/>
                  <a:gd name="T39" fmla="*/ 111 h 215"/>
                  <a:gd name="T40" fmla="*/ 15 w 23"/>
                  <a:gd name="T41" fmla="*/ 118 h 215"/>
                  <a:gd name="T42" fmla="*/ 17 w 23"/>
                  <a:gd name="T43" fmla="*/ 121 h 215"/>
                  <a:gd name="T44" fmla="*/ 20 w 23"/>
                  <a:gd name="T45" fmla="*/ 129 h 215"/>
                  <a:gd name="T46" fmla="*/ 20 w 23"/>
                  <a:gd name="T47" fmla="*/ 133 h 215"/>
                  <a:gd name="T48" fmla="*/ 21 w 23"/>
                  <a:gd name="T49" fmla="*/ 141 h 215"/>
                  <a:gd name="T50" fmla="*/ 23 w 23"/>
                  <a:gd name="T51" fmla="*/ 149 h 215"/>
                  <a:gd name="T52" fmla="*/ 21 w 23"/>
                  <a:gd name="T53" fmla="*/ 150 h 215"/>
                  <a:gd name="T54" fmla="*/ 20 w 23"/>
                  <a:gd name="T55" fmla="*/ 156 h 215"/>
                  <a:gd name="T56" fmla="*/ 15 w 23"/>
                  <a:gd name="T57" fmla="*/ 161 h 215"/>
                  <a:gd name="T58" fmla="*/ 14 w 23"/>
                  <a:gd name="T59" fmla="*/ 174 h 215"/>
                  <a:gd name="T60" fmla="*/ 14 w 23"/>
                  <a:gd name="T61" fmla="*/ 174 h 215"/>
                  <a:gd name="T62" fmla="*/ 0 w 23"/>
                  <a:gd name="T63" fmla="*/ 196 h 215"/>
                  <a:gd name="T64" fmla="*/ 0 w 23"/>
                  <a:gd name="T65" fmla="*/ 196 h 215"/>
                  <a:gd name="T66" fmla="*/ 2 w 23"/>
                  <a:gd name="T67" fmla="*/ 197 h 215"/>
                  <a:gd name="T68" fmla="*/ 8 w 23"/>
                  <a:gd name="T69" fmla="*/ 203 h 215"/>
                  <a:gd name="T70" fmla="*/ 11 w 23"/>
                  <a:gd name="T71" fmla="*/ 208 h 215"/>
                  <a:gd name="T72" fmla="*/ 18 w 23"/>
                  <a:gd name="T73" fmla="*/ 214 h 215"/>
                  <a:gd name="T74" fmla="*/ 9 w 23"/>
                  <a:gd name="T75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3" h="215">
                    <a:moveTo>
                      <a:pt x="9" y="0"/>
                    </a:moveTo>
                    <a:lnTo>
                      <a:pt x="8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2"/>
                    </a:lnTo>
                    <a:lnTo>
                      <a:pt x="3" y="24"/>
                    </a:lnTo>
                    <a:lnTo>
                      <a:pt x="3" y="28"/>
                    </a:lnTo>
                    <a:lnTo>
                      <a:pt x="5" y="30"/>
                    </a:lnTo>
                    <a:lnTo>
                      <a:pt x="9" y="36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5" y="39"/>
                    </a:lnTo>
                    <a:lnTo>
                      <a:pt x="15" y="42"/>
                    </a:lnTo>
                    <a:lnTo>
                      <a:pt x="17" y="44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3"/>
                    </a:lnTo>
                    <a:lnTo>
                      <a:pt x="20" y="56"/>
                    </a:lnTo>
                    <a:lnTo>
                      <a:pt x="17" y="65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7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7" y="71"/>
                    </a:lnTo>
                    <a:lnTo>
                      <a:pt x="15" y="79"/>
                    </a:lnTo>
                    <a:lnTo>
                      <a:pt x="15" y="80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104"/>
                    </a:lnTo>
                    <a:lnTo>
                      <a:pt x="17" y="111"/>
                    </a:lnTo>
                    <a:lnTo>
                      <a:pt x="17" y="114"/>
                    </a:lnTo>
                    <a:lnTo>
                      <a:pt x="15" y="118"/>
                    </a:lnTo>
                    <a:lnTo>
                      <a:pt x="15" y="120"/>
                    </a:lnTo>
                    <a:lnTo>
                      <a:pt x="17" y="121"/>
                    </a:lnTo>
                    <a:lnTo>
                      <a:pt x="17" y="123"/>
                    </a:lnTo>
                    <a:lnTo>
                      <a:pt x="20" y="129"/>
                    </a:lnTo>
                    <a:lnTo>
                      <a:pt x="20" y="130"/>
                    </a:lnTo>
                    <a:lnTo>
                      <a:pt x="20" y="133"/>
                    </a:lnTo>
                    <a:lnTo>
                      <a:pt x="21" y="133"/>
                    </a:lnTo>
                    <a:lnTo>
                      <a:pt x="21" y="141"/>
                    </a:lnTo>
                    <a:lnTo>
                      <a:pt x="23" y="144"/>
                    </a:lnTo>
                    <a:lnTo>
                      <a:pt x="23" y="149"/>
                    </a:lnTo>
                    <a:lnTo>
                      <a:pt x="23" y="149"/>
                    </a:lnTo>
                    <a:lnTo>
                      <a:pt x="21" y="150"/>
                    </a:lnTo>
                    <a:lnTo>
                      <a:pt x="21" y="153"/>
                    </a:lnTo>
                    <a:lnTo>
                      <a:pt x="20" y="156"/>
                    </a:lnTo>
                    <a:lnTo>
                      <a:pt x="15" y="159"/>
                    </a:lnTo>
                    <a:lnTo>
                      <a:pt x="15" y="161"/>
                    </a:lnTo>
                    <a:lnTo>
                      <a:pt x="15" y="170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2" y="196"/>
                    </a:lnTo>
                    <a:lnTo>
                      <a:pt x="2" y="197"/>
                    </a:lnTo>
                    <a:lnTo>
                      <a:pt x="6" y="200"/>
                    </a:lnTo>
                    <a:lnTo>
                      <a:pt x="8" y="203"/>
                    </a:lnTo>
                    <a:lnTo>
                      <a:pt x="8" y="205"/>
                    </a:lnTo>
                    <a:lnTo>
                      <a:pt x="11" y="208"/>
                    </a:lnTo>
                    <a:lnTo>
                      <a:pt x="17" y="212"/>
                    </a:lnTo>
                    <a:lnTo>
                      <a:pt x="18" y="214"/>
                    </a:lnTo>
                    <a:lnTo>
                      <a:pt x="20" y="21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4" name="Freeform 311">
                <a:extLst>
                  <a:ext uri="{FF2B5EF4-FFF2-40B4-BE49-F238E27FC236}">
                    <a16:creationId xmlns:a16="http://schemas.microsoft.com/office/drawing/2014/main" id="{B7BCDF85-5599-AD57-8CA1-12325AA2D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4112"/>
                <a:ext cx="12" cy="108"/>
              </a:xfrm>
              <a:custGeom>
                <a:avLst/>
                <a:gdLst>
                  <a:gd name="T0" fmla="*/ 8 w 23"/>
                  <a:gd name="T1" fmla="*/ 1 h 215"/>
                  <a:gd name="T2" fmla="*/ 9 w 23"/>
                  <a:gd name="T3" fmla="*/ 7 h 215"/>
                  <a:gd name="T4" fmla="*/ 5 w 23"/>
                  <a:gd name="T5" fmla="*/ 18 h 215"/>
                  <a:gd name="T6" fmla="*/ 2 w 23"/>
                  <a:gd name="T7" fmla="*/ 21 h 215"/>
                  <a:gd name="T8" fmla="*/ 3 w 23"/>
                  <a:gd name="T9" fmla="*/ 24 h 215"/>
                  <a:gd name="T10" fmla="*/ 5 w 23"/>
                  <a:gd name="T11" fmla="*/ 30 h 215"/>
                  <a:gd name="T12" fmla="*/ 11 w 23"/>
                  <a:gd name="T13" fmla="*/ 38 h 215"/>
                  <a:gd name="T14" fmla="*/ 14 w 23"/>
                  <a:gd name="T15" fmla="*/ 38 h 215"/>
                  <a:gd name="T16" fmla="*/ 15 w 23"/>
                  <a:gd name="T17" fmla="*/ 39 h 215"/>
                  <a:gd name="T18" fmla="*/ 17 w 23"/>
                  <a:gd name="T19" fmla="*/ 44 h 215"/>
                  <a:gd name="T20" fmla="*/ 17 w 23"/>
                  <a:gd name="T21" fmla="*/ 45 h 215"/>
                  <a:gd name="T22" fmla="*/ 20 w 23"/>
                  <a:gd name="T23" fmla="*/ 51 h 215"/>
                  <a:gd name="T24" fmla="*/ 20 w 23"/>
                  <a:gd name="T25" fmla="*/ 53 h 215"/>
                  <a:gd name="T26" fmla="*/ 17 w 23"/>
                  <a:gd name="T27" fmla="*/ 65 h 215"/>
                  <a:gd name="T28" fmla="*/ 17 w 23"/>
                  <a:gd name="T29" fmla="*/ 66 h 215"/>
                  <a:gd name="T30" fmla="*/ 17 w 23"/>
                  <a:gd name="T31" fmla="*/ 69 h 215"/>
                  <a:gd name="T32" fmla="*/ 17 w 23"/>
                  <a:gd name="T33" fmla="*/ 71 h 215"/>
                  <a:gd name="T34" fmla="*/ 15 w 23"/>
                  <a:gd name="T35" fmla="*/ 80 h 215"/>
                  <a:gd name="T36" fmla="*/ 14 w 23"/>
                  <a:gd name="T37" fmla="*/ 89 h 215"/>
                  <a:gd name="T38" fmla="*/ 17 w 23"/>
                  <a:gd name="T39" fmla="*/ 111 h 215"/>
                  <a:gd name="T40" fmla="*/ 15 w 23"/>
                  <a:gd name="T41" fmla="*/ 118 h 215"/>
                  <a:gd name="T42" fmla="*/ 17 w 23"/>
                  <a:gd name="T43" fmla="*/ 121 h 215"/>
                  <a:gd name="T44" fmla="*/ 20 w 23"/>
                  <a:gd name="T45" fmla="*/ 129 h 215"/>
                  <a:gd name="T46" fmla="*/ 20 w 23"/>
                  <a:gd name="T47" fmla="*/ 133 h 215"/>
                  <a:gd name="T48" fmla="*/ 21 w 23"/>
                  <a:gd name="T49" fmla="*/ 141 h 215"/>
                  <a:gd name="T50" fmla="*/ 23 w 23"/>
                  <a:gd name="T51" fmla="*/ 149 h 215"/>
                  <a:gd name="T52" fmla="*/ 21 w 23"/>
                  <a:gd name="T53" fmla="*/ 150 h 215"/>
                  <a:gd name="T54" fmla="*/ 20 w 23"/>
                  <a:gd name="T55" fmla="*/ 156 h 215"/>
                  <a:gd name="T56" fmla="*/ 15 w 23"/>
                  <a:gd name="T57" fmla="*/ 161 h 215"/>
                  <a:gd name="T58" fmla="*/ 14 w 23"/>
                  <a:gd name="T59" fmla="*/ 174 h 215"/>
                  <a:gd name="T60" fmla="*/ 14 w 23"/>
                  <a:gd name="T61" fmla="*/ 174 h 215"/>
                  <a:gd name="T62" fmla="*/ 0 w 23"/>
                  <a:gd name="T63" fmla="*/ 196 h 215"/>
                  <a:gd name="T64" fmla="*/ 0 w 23"/>
                  <a:gd name="T65" fmla="*/ 196 h 215"/>
                  <a:gd name="T66" fmla="*/ 2 w 23"/>
                  <a:gd name="T67" fmla="*/ 197 h 215"/>
                  <a:gd name="T68" fmla="*/ 8 w 23"/>
                  <a:gd name="T69" fmla="*/ 203 h 215"/>
                  <a:gd name="T70" fmla="*/ 11 w 23"/>
                  <a:gd name="T71" fmla="*/ 208 h 215"/>
                  <a:gd name="T72" fmla="*/ 18 w 23"/>
                  <a:gd name="T73" fmla="*/ 214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5">
                    <a:moveTo>
                      <a:pt x="9" y="0"/>
                    </a:moveTo>
                    <a:lnTo>
                      <a:pt x="8" y="1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2"/>
                    </a:lnTo>
                    <a:lnTo>
                      <a:pt x="3" y="24"/>
                    </a:lnTo>
                    <a:lnTo>
                      <a:pt x="3" y="28"/>
                    </a:lnTo>
                    <a:lnTo>
                      <a:pt x="5" y="30"/>
                    </a:lnTo>
                    <a:lnTo>
                      <a:pt x="9" y="36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5" y="39"/>
                    </a:lnTo>
                    <a:lnTo>
                      <a:pt x="15" y="42"/>
                    </a:lnTo>
                    <a:lnTo>
                      <a:pt x="17" y="44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3"/>
                    </a:lnTo>
                    <a:lnTo>
                      <a:pt x="20" y="56"/>
                    </a:lnTo>
                    <a:lnTo>
                      <a:pt x="17" y="65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7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7" y="71"/>
                    </a:lnTo>
                    <a:lnTo>
                      <a:pt x="15" y="79"/>
                    </a:lnTo>
                    <a:lnTo>
                      <a:pt x="15" y="80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104"/>
                    </a:lnTo>
                    <a:lnTo>
                      <a:pt x="17" y="111"/>
                    </a:lnTo>
                    <a:lnTo>
                      <a:pt x="17" y="114"/>
                    </a:lnTo>
                    <a:lnTo>
                      <a:pt x="15" y="118"/>
                    </a:lnTo>
                    <a:lnTo>
                      <a:pt x="15" y="120"/>
                    </a:lnTo>
                    <a:lnTo>
                      <a:pt x="17" y="121"/>
                    </a:lnTo>
                    <a:lnTo>
                      <a:pt x="17" y="123"/>
                    </a:lnTo>
                    <a:lnTo>
                      <a:pt x="20" y="129"/>
                    </a:lnTo>
                    <a:lnTo>
                      <a:pt x="20" y="130"/>
                    </a:lnTo>
                    <a:lnTo>
                      <a:pt x="20" y="133"/>
                    </a:lnTo>
                    <a:lnTo>
                      <a:pt x="21" y="133"/>
                    </a:lnTo>
                    <a:lnTo>
                      <a:pt x="21" y="141"/>
                    </a:lnTo>
                    <a:lnTo>
                      <a:pt x="23" y="144"/>
                    </a:lnTo>
                    <a:lnTo>
                      <a:pt x="23" y="149"/>
                    </a:lnTo>
                    <a:lnTo>
                      <a:pt x="23" y="149"/>
                    </a:lnTo>
                    <a:lnTo>
                      <a:pt x="21" y="150"/>
                    </a:lnTo>
                    <a:lnTo>
                      <a:pt x="21" y="153"/>
                    </a:lnTo>
                    <a:lnTo>
                      <a:pt x="20" y="156"/>
                    </a:lnTo>
                    <a:lnTo>
                      <a:pt x="15" y="159"/>
                    </a:lnTo>
                    <a:lnTo>
                      <a:pt x="15" y="161"/>
                    </a:lnTo>
                    <a:lnTo>
                      <a:pt x="15" y="170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2" y="196"/>
                    </a:lnTo>
                    <a:lnTo>
                      <a:pt x="2" y="197"/>
                    </a:lnTo>
                    <a:lnTo>
                      <a:pt x="6" y="200"/>
                    </a:lnTo>
                    <a:lnTo>
                      <a:pt x="8" y="203"/>
                    </a:lnTo>
                    <a:lnTo>
                      <a:pt x="8" y="205"/>
                    </a:lnTo>
                    <a:lnTo>
                      <a:pt x="11" y="208"/>
                    </a:lnTo>
                    <a:lnTo>
                      <a:pt x="17" y="212"/>
                    </a:lnTo>
                    <a:lnTo>
                      <a:pt x="18" y="214"/>
                    </a:lnTo>
                    <a:lnTo>
                      <a:pt x="20" y="2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5" name="Freeform 312">
                <a:extLst>
                  <a:ext uri="{FF2B5EF4-FFF2-40B4-BE49-F238E27FC236}">
                    <a16:creationId xmlns:a16="http://schemas.microsoft.com/office/drawing/2014/main" id="{EA52849C-3DE5-CEE2-6C21-EE2F01815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4217"/>
                <a:ext cx="42" cy="15"/>
              </a:xfrm>
              <a:custGeom>
                <a:avLst/>
                <a:gdLst>
                  <a:gd name="T0" fmla="*/ 83 w 83"/>
                  <a:gd name="T1" fmla="*/ 0 h 31"/>
                  <a:gd name="T2" fmla="*/ 82 w 83"/>
                  <a:gd name="T3" fmla="*/ 0 h 31"/>
                  <a:gd name="T4" fmla="*/ 82 w 83"/>
                  <a:gd name="T5" fmla="*/ 0 h 31"/>
                  <a:gd name="T6" fmla="*/ 76 w 83"/>
                  <a:gd name="T7" fmla="*/ 3 h 31"/>
                  <a:gd name="T8" fmla="*/ 74 w 83"/>
                  <a:gd name="T9" fmla="*/ 5 h 31"/>
                  <a:gd name="T10" fmla="*/ 73 w 83"/>
                  <a:gd name="T11" fmla="*/ 5 h 31"/>
                  <a:gd name="T12" fmla="*/ 65 w 83"/>
                  <a:gd name="T13" fmla="*/ 6 h 31"/>
                  <a:gd name="T14" fmla="*/ 60 w 83"/>
                  <a:gd name="T15" fmla="*/ 8 h 31"/>
                  <a:gd name="T16" fmla="*/ 36 w 83"/>
                  <a:gd name="T17" fmla="*/ 11 h 31"/>
                  <a:gd name="T18" fmla="*/ 29 w 83"/>
                  <a:gd name="T19" fmla="*/ 14 h 31"/>
                  <a:gd name="T20" fmla="*/ 7 w 83"/>
                  <a:gd name="T21" fmla="*/ 26 h 31"/>
                  <a:gd name="T22" fmla="*/ 4 w 83"/>
                  <a:gd name="T23" fmla="*/ 29 h 31"/>
                  <a:gd name="T24" fmla="*/ 1 w 83"/>
                  <a:gd name="T25" fmla="*/ 29 h 31"/>
                  <a:gd name="T26" fmla="*/ 0 w 83"/>
                  <a:gd name="T27" fmla="*/ 31 h 31"/>
                  <a:gd name="T28" fmla="*/ 83 w 83"/>
                  <a:gd name="T2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3" h="31">
                    <a:moveTo>
                      <a:pt x="83" y="0"/>
                    </a:moveTo>
                    <a:lnTo>
                      <a:pt x="82" y="0"/>
                    </a:lnTo>
                    <a:lnTo>
                      <a:pt x="82" y="0"/>
                    </a:lnTo>
                    <a:lnTo>
                      <a:pt x="76" y="3"/>
                    </a:lnTo>
                    <a:lnTo>
                      <a:pt x="74" y="5"/>
                    </a:lnTo>
                    <a:lnTo>
                      <a:pt x="73" y="5"/>
                    </a:lnTo>
                    <a:lnTo>
                      <a:pt x="65" y="6"/>
                    </a:lnTo>
                    <a:lnTo>
                      <a:pt x="60" y="8"/>
                    </a:lnTo>
                    <a:lnTo>
                      <a:pt x="36" y="11"/>
                    </a:lnTo>
                    <a:lnTo>
                      <a:pt x="29" y="14"/>
                    </a:lnTo>
                    <a:lnTo>
                      <a:pt x="7" y="26"/>
                    </a:lnTo>
                    <a:lnTo>
                      <a:pt x="4" y="29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6" name="Freeform 313">
                <a:extLst>
                  <a:ext uri="{FF2B5EF4-FFF2-40B4-BE49-F238E27FC236}">
                    <a16:creationId xmlns:a16="http://schemas.microsoft.com/office/drawing/2014/main" id="{93EDA029-C413-279A-357D-D45FB1B7B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4217"/>
                <a:ext cx="42" cy="15"/>
              </a:xfrm>
              <a:custGeom>
                <a:avLst/>
                <a:gdLst>
                  <a:gd name="T0" fmla="*/ 83 w 83"/>
                  <a:gd name="T1" fmla="*/ 0 h 31"/>
                  <a:gd name="T2" fmla="*/ 82 w 83"/>
                  <a:gd name="T3" fmla="*/ 0 h 31"/>
                  <a:gd name="T4" fmla="*/ 82 w 83"/>
                  <a:gd name="T5" fmla="*/ 0 h 31"/>
                  <a:gd name="T6" fmla="*/ 76 w 83"/>
                  <a:gd name="T7" fmla="*/ 3 h 31"/>
                  <a:gd name="T8" fmla="*/ 74 w 83"/>
                  <a:gd name="T9" fmla="*/ 5 h 31"/>
                  <a:gd name="T10" fmla="*/ 73 w 83"/>
                  <a:gd name="T11" fmla="*/ 5 h 31"/>
                  <a:gd name="T12" fmla="*/ 65 w 83"/>
                  <a:gd name="T13" fmla="*/ 6 h 31"/>
                  <a:gd name="T14" fmla="*/ 60 w 83"/>
                  <a:gd name="T15" fmla="*/ 8 h 31"/>
                  <a:gd name="T16" fmla="*/ 36 w 83"/>
                  <a:gd name="T17" fmla="*/ 11 h 31"/>
                  <a:gd name="T18" fmla="*/ 29 w 83"/>
                  <a:gd name="T19" fmla="*/ 14 h 31"/>
                  <a:gd name="T20" fmla="*/ 7 w 83"/>
                  <a:gd name="T21" fmla="*/ 26 h 31"/>
                  <a:gd name="T22" fmla="*/ 4 w 83"/>
                  <a:gd name="T23" fmla="*/ 29 h 31"/>
                  <a:gd name="T24" fmla="*/ 1 w 83"/>
                  <a:gd name="T25" fmla="*/ 29 h 31"/>
                  <a:gd name="T26" fmla="*/ 0 w 83"/>
                  <a:gd name="T2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3" h="31">
                    <a:moveTo>
                      <a:pt x="83" y="0"/>
                    </a:moveTo>
                    <a:lnTo>
                      <a:pt x="82" y="0"/>
                    </a:lnTo>
                    <a:lnTo>
                      <a:pt x="82" y="0"/>
                    </a:lnTo>
                    <a:lnTo>
                      <a:pt x="76" y="3"/>
                    </a:lnTo>
                    <a:lnTo>
                      <a:pt x="74" y="5"/>
                    </a:lnTo>
                    <a:lnTo>
                      <a:pt x="73" y="5"/>
                    </a:lnTo>
                    <a:lnTo>
                      <a:pt x="65" y="6"/>
                    </a:lnTo>
                    <a:lnTo>
                      <a:pt x="60" y="8"/>
                    </a:lnTo>
                    <a:lnTo>
                      <a:pt x="36" y="11"/>
                    </a:lnTo>
                    <a:lnTo>
                      <a:pt x="29" y="14"/>
                    </a:lnTo>
                    <a:lnTo>
                      <a:pt x="7" y="26"/>
                    </a:lnTo>
                    <a:lnTo>
                      <a:pt x="4" y="29"/>
                    </a:lnTo>
                    <a:lnTo>
                      <a:pt x="1" y="29"/>
                    </a:lnTo>
                    <a:lnTo>
                      <a:pt x="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7" name="Freeform 314">
                <a:extLst>
                  <a:ext uri="{FF2B5EF4-FFF2-40B4-BE49-F238E27FC236}">
                    <a16:creationId xmlns:a16="http://schemas.microsoft.com/office/drawing/2014/main" id="{12969B08-838C-59BF-A4BD-8A5BB992A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4232"/>
                <a:ext cx="50" cy="33"/>
              </a:xfrm>
              <a:custGeom>
                <a:avLst/>
                <a:gdLst>
                  <a:gd name="T0" fmla="*/ 97 w 98"/>
                  <a:gd name="T1" fmla="*/ 65 h 65"/>
                  <a:gd name="T2" fmla="*/ 95 w 98"/>
                  <a:gd name="T3" fmla="*/ 64 h 65"/>
                  <a:gd name="T4" fmla="*/ 95 w 98"/>
                  <a:gd name="T5" fmla="*/ 62 h 65"/>
                  <a:gd name="T6" fmla="*/ 95 w 98"/>
                  <a:gd name="T7" fmla="*/ 62 h 65"/>
                  <a:gd name="T8" fmla="*/ 95 w 98"/>
                  <a:gd name="T9" fmla="*/ 56 h 65"/>
                  <a:gd name="T10" fmla="*/ 92 w 98"/>
                  <a:gd name="T11" fmla="*/ 54 h 65"/>
                  <a:gd name="T12" fmla="*/ 91 w 98"/>
                  <a:gd name="T13" fmla="*/ 53 h 65"/>
                  <a:gd name="T14" fmla="*/ 89 w 98"/>
                  <a:gd name="T15" fmla="*/ 53 h 65"/>
                  <a:gd name="T16" fmla="*/ 77 w 98"/>
                  <a:gd name="T17" fmla="*/ 50 h 65"/>
                  <a:gd name="T18" fmla="*/ 74 w 98"/>
                  <a:gd name="T19" fmla="*/ 50 h 65"/>
                  <a:gd name="T20" fmla="*/ 68 w 98"/>
                  <a:gd name="T21" fmla="*/ 50 h 65"/>
                  <a:gd name="T22" fmla="*/ 63 w 98"/>
                  <a:gd name="T23" fmla="*/ 47 h 65"/>
                  <a:gd name="T24" fmla="*/ 59 w 98"/>
                  <a:gd name="T25" fmla="*/ 47 h 65"/>
                  <a:gd name="T26" fmla="*/ 54 w 98"/>
                  <a:gd name="T27" fmla="*/ 47 h 65"/>
                  <a:gd name="T28" fmla="*/ 48 w 98"/>
                  <a:gd name="T29" fmla="*/ 45 h 65"/>
                  <a:gd name="T30" fmla="*/ 48 w 98"/>
                  <a:gd name="T31" fmla="*/ 45 h 65"/>
                  <a:gd name="T32" fmla="*/ 47 w 98"/>
                  <a:gd name="T33" fmla="*/ 44 h 65"/>
                  <a:gd name="T34" fmla="*/ 44 w 98"/>
                  <a:gd name="T35" fmla="*/ 44 h 65"/>
                  <a:gd name="T36" fmla="*/ 38 w 98"/>
                  <a:gd name="T37" fmla="*/ 41 h 65"/>
                  <a:gd name="T38" fmla="*/ 38 w 98"/>
                  <a:gd name="T39" fmla="*/ 41 h 65"/>
                  <a:gd name="T40" fmla="*/ 32 w 98"/>
                  <a:gd name="T41" fmla="*/ 38 h 65"/>
                  <a:gd name="T42" fmla="*/ 32 w 98"/>
                  <a:gd name="T43" fmla="*/ 36 h 65"/>
                  <a:gd name="T44" fmla="*/ 29 w 98"/>
                  <a:gd name="T45" fmla="*/ 35 h 65"/>
                  <a:gd name="T46" fmla="*/ 29 w 98"/>
                  <a:gd name="T47" fmla="*/ 35 h 65"/>
                  <a:gd name="T48" fmla="*/ 24 w 98"/>
                  <a:gd name="T49" fmla="*/ 32 h 65"/>
                  <a:gd name="T50" fmla="*/ 23 w 98"/>
                  <a:gd name="T51" fmla="*/ 30 h 65"/>
                  <a:gd name="T52" fmla="*/ 21 w 98"/>
                  <a:gd name="T53" fmla="*/ 29 h 65"/>
                  <a:gd name="T54" fmla="*/ 19 w 98"/>
                  <a:gd name="T55" fmla="*/ 29 h 65"/>
                  <a:gd name="T56" fmla="*/ 19 w 98"/>
                  <a:gd name="T57" fmla="*/ 26 h 65"/>
                  <a:gd name="T58" fmla="*/ 18 w 98"/>
                  <a:gd name="T59" fmla="*/ 26 h 65"/>
                  <a:gd name="T60" fmla="*/ 16 w 98"/>
                  <a:gd name="T61" fmla="*/ 24 h 65"/>
                  <a:gd name="T62" fmla="*/ 15 w 98"/>
                  <a:gd name="T63" fmla="*/ 21 h 65"/>
                  <a:gd name="T64" fmla="*/ 13 w 98"/>
                  <a:gd name="T65" fmla="*/ 19 h 65"/>
                  <a:gd name="T66" fmla="*/ 10 w 98"/>
                  <a:gd name="T67" fmla="*/ 10 h 65"/>
                  <a:gd name="T68" fmla="*/ 9 w 98"/>
                  <a:gd name="T69" fmla="*/ 10 h 65"/>
                  <a:gd name="T70" fmla="*/ 9 w 98"/>
                  <a:gd name="T71" fmla="*/ 7 h 65"/>
                  <a:gd name="T72" fmla="*/ 6 w 98"/>
                  <a:gd name="T73" fmla="*/ 4 h 65"/>
                  <a:gd name="T74" fmla="*/ 4 w 98"/>
                  <a:gd name="T75" fmla="*/ 4 h 65"/>
                  <a:gd name="T76" fmla="*/ 3 w 98"/>
                  <a:gd name="T77" fmla="*/ 1 h 65"/>
                  <a:gd name="T78" fmla="*/ 98 w 98"/>
                  <a:gd name="T7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8" h="65">
                    <a:moveTo>
                      <a:pt x="98" y="65"/>
                    </a:moveTo>
                    <a:lnTo>
                      <a:pt x="97" y="65"/>
                    </a:lnTo>
                    <a:lnTo>
                      <a:pt x="95" y="64"/>
                    </a:lnTo>
                    <a:lnTo>
                      <a:pt x="95" y="64"/>
                    </a:lnTo>
                    <a:lnTo>
                      <a:pt x="95" y="64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5" y="59"/>
                    </a:lnTo>
                    <a:lnTo>
                      <a:pt x="95" y="56"/>
                    </a:lnTo>
                    <a:lnTo>
                      <a:pt x="94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1" y="53"/>
                    </a:lnTo>
                    <a:lnTo>
                      <a:pt x="89" y="53"/>
                    </a:lnTo>
                    <a:lnTo>
                      <a:pt x="89" y="53"/>
                    </a:lnTo>
                    <a:lnTo>
                      <a:pt x="88" y="50"/>
                    </a:lnTo>
                    <a:lnTo>
                      <a:pt x="77" y="50"/>
                    </a:lnTo>
                    <a:lnTo>
                      <a:pt x="74" y="50"/>
                    </a:lnTo>
                    <a:lnTo>
                      <a:pt x="74" y="50"/>
                    </a:lnTo>
                    <a:lnTo>
                      <a:pt x="71" y="50"/>
                    </a:lnTo>
                    <a:lnTo>
                      <a:pt x="68" y="50"/>
                    </a:lnTo>
                    <a:lnTo>
                      <a:pt x="65" y="48"/>
                    </a:lnTo>
                    <a:lnTo>
                      <a:pt x="63" y="47"/>
                    </a:lnTo>
                    <a:lnTo>
                      <a:pt x="60" y="47"/>
                    </a:lnTo>
                    <a:lnTo>
                      <a:pt x="59" y="47"/>
                    </a:lnTo>
                    <a:lnTo>
                      <a:pt x="56" y="47"/>
                    </a:lnTo>
                    <a:lnTo>
                      <a:pt x="54" y="47"/>
                    </a:lnTo>
                    <a:lnTo>
                      <a:pt x="48" y="47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4"/>
                    </a:lnTo>
                    <a:lnTo>
                      <a:pt x="45" y="44"/>
                    </a:lnTo>
                    <a:lnTo>
                      <a:pt x="44" y="44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5" y="39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6" y="33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1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3" y="19"/>
                    </a:lnTo>
                    <a:lnTo>
                      <a:pt x="12" y="13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98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8" name="Freeform 315">
                <a:extLst>
                  <a:ext uri="{FF2B5EF4-FFF2-40B4-BE49-F238E27FC236}">
                    <a16:creationId xmlns:a16="http://schemas.microsoft.com/office/drawing/2014/main" id="{1D591EBA-9386-779A-7D71-7C7CE09C0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4232"/>
                <a:ext cx="50" cy="33"/>
              </a:xfrm>
              <a:custGeom>
                <a:avLst/>
                <a:gdLst>
                  <a:gd name="T0" fmla="*/ 97 w 98"/>
                  <a:gd name="T1" fmla="*/ 65 h 65"/>
                  <a:gd name="T2" fmla="*/ 95 w 98"/>
                  <a:gd name="T3" fmla="*/ 64 h 65"/>
                  <a:gd name="T4" fmla="*/ 95 w 98"/>
                  <a:gd name="T5" fmla="*/ 62 h 65"/>
                  <a:gd name="T6" fmla="*/ 95 w 98"/>
                  <a:gd name="T7" fmla="*/ 62 h 65"/>
                  <a:gd name="T8" fmla="*/ 95 w 98"/>
                  <a:gd name="T9" fmla="*/ 56 h 65"/>
                  <a:gd name="T10" fmla="*/ 92 w 98"/>
                  <a:gd name="T11" fmla="*/ 54 h 65"/>
                  <a:gd name="T12" fmla="*/ 91 w 98"/>
                  <a:gd name="T13" fmla="*/ 53 h 65"/>
                  <a:gd name="T14" fmla="*/ 89 w 98"/>
                  <a:gd name="T15" fmla="*/ 53 h 65"/>
                  <a:gd name="T16" fmla="*/ 77 w 98"/>
                  <a:gd name="T17" fmla="*/ 50 h 65"/>
                  <a:gd name="T18" fmla="*/ 74 w 98"/>
                  <a:gd name="T19" fmla="*/ 50 h 65"/>
                  <a:gd name="T20" fmla="*/ 68 w 98"/>
                  <a:gd name="T21" fmla="*/ 50 h 65"/>
                  <a:gd name="T22" fmla="*/ 63 w 98"/>
                  <a:gd name="T23" fmla="*/ 47 h 65"/>
                  <a:gd name="T24" fmla="*/ 59 w 98"/>
                  <a:gd name="T25" fmla="*/ 47 h 65"/>
                  <a:gd name="T26" fmla="*/ 54 w 98"/>
                  <a:gd name="T27" fmla="*/ 47 h 65"/>
                  <a:gd name="T28" fmla="*/ 48 w 98"/>
                  <a:gd name="T29" fmla="*/ 45 h 65"/>
                  <a:gd name="T30" fmla="*/ 48 w 98"/>
                  <a:gd name="T31" fmla="*/ 45 h 65"/>
                  <a:gd name="T32" fmla="*/ 47 w 98"/>
                  <a:gd name="T33" fmla="*/ 44 h 65"/>
                  <a:gd name="T34" fmla="*/ 44 w 98"/>
                  <a:gd name="T35" fmla="*/ 44 h 65"/>
                  <a:gd name="T36" fmla="*/ 38 w 98"/>
                  <a:gd name="T37" fmla="*/ 41 h 65"/>
                  <a:gd name="T38" fmla="*/ 38 w 98"/>
                  <a:gd name="T39" fmla="*/ 41 h 65"/>
                  <a:gd name="T40" fmla="*/ 32 w 98"/>
                  <a:gd name="T41" fmla="*/ 38 h 65"/>
                  <a:gd name="T42" fmla="*/ 32 w 98"/>
                  <a:gd name="T43" fmla="*/ 36 h 65"/>
                  <a:gd name="T44" fmla="*/ 29 w 98"/>
                  <a:gd name="T45" fmla="*/ 35 h 65"/>
                  <a:gd name="T46" fmla="*/ 29 w 98"/>
                  <a:gd name="T47" fmla="*/ 35 h 65"/>
                  <a:gd name="T48" fmla="*/ 24 w 98"/>
                  <a:gd name="T49" fmla="*/ 32 h 65"/>
                  <a:gd name="T50" fmla="*/ 23 w 98"/>
                  <a:gd name="T51" fmla="*/ 30 h 65"/>
                  <a:gd name="T52" fmla="*/ 21 w 98"/>
                  <a:gd name="T53" fmla="*/ 29 h 65"/>
                  <a:gd name="T54" fmla="*/ 19 w 98"/>
                  <a:gd name="T55" fmla="*/ 29 h 65"/>
                  <a:gd name="T56" fmla="*/ 19 w 98"/>
                  <a:gd name="T57" fmla="*/ 26 h 65"/>
                  <a:gd name="T58" fmla="*/ 18 w 98"/>
                  <a:gd name="T59" fmla="*/ 26 h 65"/>
                  <a:gd name="T60" fmla="*/ 16 w 98"/>
                  <a:gd name="T61" fmla="*/ 24 h 65"/>
                  <a:gd name="T62" fmla="*/ 15 w 98"/>
                  <a:gd name="T63" fmla="*/ 21 h 65"/>
                  <a:gd name="T64" fmla="*/ 13 w 98"/>
                  <a:gd name="T65" fmla="*/ 19 h 65"/>
                  <a:gd name="T66" fmla="*/ 10 w 98"/>
                  <a:gd name="T67" fmla="*/ 10 h 65"/>
                  <a:gd name="T68" fmla="*/ 9 w 98"/>
                  <a:gd name="T69" fmla="*/ 10 h 65"/>
                  <a:gd name="T70" fmla="*/ 9 w 98"/>
                  <a:gd name="T71" fmla="*/ 7 h 65"/>
                  <a:gd name="T72" fmla="*/ 6 w 98"/>
                  <a:gd name="T73" fmla="*/ 4 h 65"/>
                  <a:gd name="T74" fmla="*/ 4 w 98"/>
                  <a:gd name="T75" fmla="*/ 4 h 65"/>
                  <a:gd name="T76" fmla="*/ 3 w 98"/>
                  <a:gd name="T77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8" h="65">
                    <a:moveTo>
                      <a:pt x="98" y="65"/>
                    </a:moveTo>
                    <a:lnTo>
                      <a:pt x="97" y="65"/>
                    </a:lnTo>
                    <a:lnTo>
                      <a:pt x="95" y="64"/>
                    </a:lnTo>
                    <a:lnTo>
                      <a:pt x="95" y="64"/>
                    </a:lnTo>
                    <a:lnTo>
                      <a:pt x="95" y="64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5" y="59"/>
                    </a:lnTo>
                    <a:lnTo>
                      <a:pt x="95" y="56"/>
                    </a:lnTo>
                    <a:lnTo>
                      <a:pt x="94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1" y="53"/>
                    </a:lnTo>
                    <a:lnTo>
                      <a:pt x="89" y="53"/>
                    </a:lnTo>
                    <a:lnTo>
                      <a:pt x="89" y="53"/>
                    </a:lnTo>
                    <a:lnTo>
                      <a:pt x="88" y="50"/>
                    </a:lnTo>
                    <a:lnTo>
                      <a:pt x="77" y="50"/>
                    </a:lnTo>
                    <a:lnTo>
                      <a:pt x="74" y="50"/>
                    </a:lnTo>
                    <a:lnTo>
                      <a:pt x="74" y="50"/>
                    </a:lnTo>
                    <a:lnTo>
                      <a:pt x="71" y="50"/>
                    </a:lnTo>
                    <a:lnTo>
                      <a:pt x="68" y="50"/>
                    </a:lnTo>
                    <a:lnTo>
                      <a:pt x="65" y="48"/>
                    </a:lnTo>
                    <a:lnTo>
                      <a:pt x="63" y="47"/>
                    </a:lnTo>
                    <a:lnTo>
                      <a:pt x="60" y="47"/>
                    </a:lnTo>
                    <a:lnTo>
                      <a:pt x="59" y="47"/>
                    </a:lnTo>
                    <a:lnTo>
                      <a:pt x="56" y="47"/>
                    </a:lnTo>
                    <a:lnTo>
                      <a:pt x="54" y="47"/>
                    </a:lnTo>
                    <a:lnTo>
                      <a:pt x="48" y="47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4"/>
                    </a:lnTo>
                    <a:lnTo>
                      <a:pt x="45" y="44"/>
                    </a:lnTo>
                    <a:lnTo>
                      <a:pt x="44" y="44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5" y="39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6" y="33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1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3" y="19"/>
                    </a:lnTo>
                    <a:lnTo>
                      <a:pt x="12" y="13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9" name="Freeform 316">
                <a:extLst>
                  <a:ext uri="{FF2B5EF4-FFF2-40B4-BE49-F238E27FC236}">
                    <a16:creationId xmlns:a16="http://schemas.microsoft.com/office/drawing/2014/main" id="{9EEB736C-B2C6-78B0-E6B7-25103CA7E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4159"/>
                <a:ext cx="91" cy="61"/>
              </a:xfrm>
              <a:custGeom>
                <a:avLst/>
                <a:gdLst>
                  <a:gd name="T0" fmla="*/ 171 w 182"/>
                  <a:gd name="T1" fmla="*/ 118 h 123"/>
                  <a:gd name="T2" fmla="*/ 164 w 182"/>
                  <a:gd name="T3" fmla="*/ 115 h 123"/>
                  <a:gd name="T4" fmla="*/ 158 w 182"/>
                  <a:gd name="T5" fmla="*/ 114 h 123"/>
                  <a:gd name="T6" fmla="*/ 149 w 182"/>
                  <a:gd name="T7" fmla="*/ 111 h 123"/>
                  <a:gd name="T8" fmla="*/ 139 w 182"/>
                  <a:gd name="T9" fmla="*/ 109 h 123"/>
                  <a:gd name="T10" fmla="*/ 133 w 182"/>
                  <a:gd name="T11" fmla="*/ 108 h 123"/>
                  <a:gd name="T12" fmla="*/ 126 w 182"/>
                  <a:gd name="T13" fmla="*/ 105 h 123"/>
                  <a:gd name="T14" fmla="*/ 121 w 182"/>
                  <a:gd name="T15" fmla="*/ 103 h 123"/>
                  <a:gd name="T16" fmla="*/ 115 w 182"/>
                  <a:gd name="T17" fmla="*/ 103 h 123"/>
                  <a:gd name="T18" fmla="*/ 112 w 182"/>
                  <a:gd name="T19" fmla="*/ 102 h 123"/>
                  <a:gd name="T20" fmla="*/ 99 w 182"/>
                  <a:gd name="T21" fmla="*/ 102 h 123"/>
                  <a:gd name="T22" fmla="*/ 88 w 182"/>
                  <a:gd name="T23" fmla="*/ 100 h 123"/>
                  <a:gd name="T24" fmla="*/ 80 w 182"/>
                  <a:gd name="T25" fmla="*/ 99 h 123"/>
                  <a:gd name="T26" fmla="*/ 79 w 182"/>
                  <a:gd name="T27" fmla="*/ 96 h 123"/>
                  <a:gd name="T28" fmla="*/ 74 w 182"/>
                  <a:gd name="T29" fmla="*/ 93 h 123"/>
                  <a:gd name="T30" fmla="*/ 71 w 182"/>
                  <a:gd name="T31" fmla="*/ 91 h 123"/>
                  <a:gd name="T32" fmla="*/ 70 w 182"/>
                  <a:gd name="T33" fmla="*/ 86 h 123"/>
                  <a:gd name="T34" fmla="*/ 67 w 182"/>
                  <a:gd name="T35" fmla="*/ 83 h 123"/>
                  <a:gd name="T36" fmla="*/ 68 w 182"/>
                  <a:gd name="T37" fmla="*/ 80 h 123"/>
                  <a:gd name="T38" fmla="*/ 73 w 182"/>
                  <a:gd name="T39" fmla="*/ 79 h 123"/>
                  <a:gd name="T40" fmla="*/ 73 w 182"/>
                  <a:gd name="T41" fmla="*/ 74 h 123"/>
                  <a:gd name="T42" fmla="*/ 71 w 182"/>
                  <a:gd name="T43" fmla="*/ 71 h 123"/>
                  <a:gd name="T44" fmla="*/ 68 w 182"/>
                  <a:gd name="T45" fmla="*/ 67 h 123"/>
                  <a:gd name="T46" fmla="*/ 70 w 182"/>
                  <a:gd name="T47" fmla="*/ 62 h 123"/>
                  <a:gd name="T48" fmla="*/ 68 w 182"/>
                  <a:gd name="T49" fmla="*/ 59 h 123"/>
                  <a:gd name="T50" fmla="*/ 67 w 182"/>
                  <a:gd name="T51" fmla="*/ 55 h 123"/>
                  <a:gd name="T52" fmla="*/ 64 w 182"/>
                  <a:gd name="T53" fmla="*/ 50 h 123"/>
                  <a:gd name="T54" fmla="*/ 61 w 182"/>
                  <a:gd name="T55" fmla="*/ 48 h 123"/>
                  <a:gd name="T56" fmla="*/ 58 w 182"/>
                  <a:gd name="T57" fmla="*/ 45 h 123"/>
                  <a:gd name="T58" fmla="*/ 55 w 182"/>
                  <a:gd name="T59" fmla="*/ 44 h 123"/>
                  <a:gd name="T60" fmla="*/ 48 w 182"/>
                  <a:gd name="T61" fmla="*/ 38 h 123"/>
                  <a:gd name="T62" fmla="*/ 45 w 182"/>
                  <a:gd name="T63" fmla="*/ 32 h 123"/>
                  <a:gd name="T64" fmla="*/ 42 w 182"/>
                  <a:gd name="T65" fmla="*/ 29 h 123"/>
                  <a:gd name="T66" fmla="*/ 38 w 182"/>
                  <a:gd name="T67" fmla="*/ 27 h 123"/>
                  <a:gd name="T68" fmla="*/ 33 w 182"/>
                  <a:gd name="T69" fmla="*/ 26 h 123"/>
                  <a:gd name="T70" fmla="*/ 32 w 182"/>
                  <a:gd name="T71" fmla="*/ 24 h 123"/>
                  <a:gd name="T72" fmla="*/ 30 w 182"/>
                  <a:gd name="T73" fmla="*/ 20 h 123"/>
                  <a:gd name="T74" fmla="*/ 27 w 182"/>
                  <a:gd name="T75" fmla="*/ 20 h 123"/>
                  <a:gd name="T76" fmla="*/ 27 w 182"/>
                  <a:gd name="T77" fmla="*/ 17 h 123"/>
                  <a:gd name="T78" fmla="*/ 24 w 182"/>
                  <a:gd name="T79" fmla="*/ 13 h 123"/>
                  <a:gd name="T80" fmla="*/ 21 w 182"/>
                  <a:gd name="T81" fmla="*/ 13 h 123"/>
                  <a:gd name="T82" fmla="*/ 21 w 182"/>
                  <a:gd name="T83" fmla="*/ 10 h 123"/>
                  <a:gd name="T84" fmla="*/ 18 w 182"/>
                  <a:gd name="T85" fmla="*/ 9 h 123"/>
                  <a:gd name="T86" fmla="*/ 17 w 182"/>
                  <a:gd name="T87" fmla="*/ 10 h 123"/>
                  <a:gd name="T88" fmla="*/ 11 w 182"/>
                  <a:gd name="T89" fmla="*/ 9 h 123"/>
                  <a:gd name="T90" fmla="*/ 11 w 182"/>
                  <a:gd name="T91" fmla="*/ 7 h 123"/>
                  <a:gd name="T92" fmla="*/ 4 w 182"/>
                  <a:gd name="T93" fmla="*/ 3 h 123"/>
                  <a:gd name="T94" fmla="*/ 1 w 182"/>
                  <a:gd name="T95" fmla="*/ 1 h 123"/>
                  <a:gd name="T96" fmla="*/ 182 w 182"/>
                  <a:gd name="T97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2" h="123">
                    <a:moveTo>
                      <a:pt x="182" y="123"/>
                    </a:moveTo>
                    <a:lnTo>
                      <a:pt x="173" y="118"/>
                    </a:lnTo>
                    <a:lnTo>
                      <a:pt x="171" y="118"/>
                    </a:lnTo>
                    <a:lnTo>
                      <a:pt x="170" y="117"/>
                    </a:lnTo>
                    <a:lnTo>
                      <a:pt x="167" y="117"/>
                    </a:lnTo>
                    <a:lnTo>
                      <a:pt x="164" y="115"/>
                    </a:lnTo>
                    <a:lnTo>
                      <a:pt x="164" y="115"/>
                    </a:lnTo>
                    <a:lnTo>
                      <a:pt x="162" y="115"/>
                    </a:lnTo>
                    <a:lnTo>
                      <a:pt x="158" y="114"/>
                    </a:lnTo>
                    <a:lnTo>
                      <a:pt x="158" y="114"/>
                    </a:lnTo>
                    <a:lnTo>
                      <a:pt x="152" y="112"/>
                    </a:lnTo>
                    <a:lnTo>
                      <a:pt x="149" y="111"/>
                    </a:lnTo>
                    <a:lnTo>
                      <a:pt x="141" y="108"/>
                    </a:lnTo>
                    <a:lnTo>
                      <a:pt x="139" y="108"/>
                    </a:lnTo>
                    <a:lnTo>
                      <a:pt x="139" y="109"/>
                    </a:lnTo>
                    <a:lnTo>
                      <a:pt x="136" y="108"/>
                    </a:lnTo>
                    <a:lnTo>
                      <a:pt x="135" y="108"/>
                    </a:lnTo>
                    <a:lnTo>
                      <a:pt x="133" y="108"/>
                    </a:lnTo>
                    <a:lnTo>
                      <a:pt x="132" y="106"/>
                    </a:lnTo>
                    <a:lnTo>
                      <a:pt x="126" y="105"/>
                    </a:lnTo>
                    <a:lnTo>
                      <a:pt x="126" y="105"/>
                    </a:lnTo>
                    <a:lnTo>
                      <a:pt x="124" y="105"/>
                    </a:lnTo>
                    <a:lnTo>
                      <a:pt x="124" y="103"/>
                    </a:lnTo>
                    <a:lnTo>
                      <a:pt x="121" y="103"/>
                    </a:lnTo>
                    <a:lnTo>
                      <a:pt x="120" y="105"/>
                    </a:lnTo>
                    <a:lnTo>
                      <a:pt x="115" y="103"/>
                    </a:lnTo>
                    <a:lnTo>
                      <a:pt x="115" y="103"/>
                    </a:lnTo>
                    <a:lnTo>
                      <a:pt x="115" y="105"/>
                    </a:lnTo>
                    <a:lnTo>
                      <a:pt x="114" y="103"/>
                    </a:lnTo>
                    <a:lnTo>
                      <a:pt x="112" y="102"/>
                    </a:lnTo>
                    <a:lnTo>
                      <a:pt x="103" y="102"/>
                    </a:lnTo>
                    <a:lnTo>
                      <a:pt x="100" y="102"/>
                    </a:lnTo>
                    <a:lnTo>
                      <a:pt x="99" y="102"/>
                    </a:lnTo>
                    <a:lnTo>
                      <a:pt x="99" y="102"/>
                    </a:lnTo>
                    <a:lnTo>
                      <a:pt x="92" y="100"/>
                    </a:lnTo>
                    <a:lnTo>
                      <a:pt x="88" y="100"/>
                    </a:lnTo>
                    <a:lnTo>
                      <a:pt x="86" y="99"/>
                    </a:lnTo>
                    <a:lnTo>
                      <a:pt x="82" y="99"/>
                    </a:lnTo>
                    <a:lnTo>
                      <a:pt x="80" y="99"/>
                    </a:lnTo>
                    <a:lnTo>
                      <a:pt x="80" y="99"/>
                    </a:lnTo>
                    <a:lnTo>
                      <a:pt x="79" y="97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3" y="91"/>
                    </a:lnTo>
                    <a:lnTo>
                      <a:pt x="71" y="91"/>
                    </a:lnTo>
                    <a:lnTo>
                      <a:pt x="71" y="89"/>
                    </a:lnTo>
                    <a:lnTo>
                      <a:pt x="70" y="88"/>
                    </a:lnTo>
                    <a:lnTo>
                      <a:pt x="70" y="86"/>
                    </a:lnTo>
                    <a:lnTo>
                      <a:pt x="68" y="85"/>
                    </a:lnTo>
                    <a:lnTo>
                      <a:pt x="68" y="83"/>
                    </a:lnTo>
                    <a:lnTo>
                      <a:pt x="67" y="83"/>
                    </a:lnTo>
                    <a:lnTo>
                      <a:pt x="67" y="83"/>
                    </a:lnTo>
                    <a:lnTo>
                      <a:pt x="68" y="82"/>
                    </a:lnTo>
                    <a:lnTo>
                      <a:pt x="68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3" y="79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3" y="74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1" y="71"/>
                    </a:lnTo>
                    <a:lnTo>
                      <a:pt x="70" y="68"/>
                    </a:lnTo>
                    <a:lnTo>
                      <a:pt x="70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70" y="62"/>
                    </a:lnTo>
                    <a:lnTo>
                      <a:pt x="70" y="61"/>
                    </a:lnTo>
                    <a:lnTo>
                      <a:pt x="68" y="59"/>
                    </a:lnTo>
                    <a:lnTo>
                      <a:pt x="68" y="59"/>
                    </a:lnTo>
                    <a:lnTo>
                      <a:pt x="68" y="56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67" y="53"/>
                    </a:lnTo>
                    <a:lnTo>
                      <a:pt x="65" y="53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2" y="48"/>
                    </a:lnTo>
                    <a:lnTo>
                      <a:pt x="61" y="48"/>
                    </a:lnTo>
                    <a:lnTo>
                      <a:pt x="59" y="47"/>
                    </a:lnTo>
                    <a:lnTo>
                      <a:pt x="58" y="47"/>
                    </a:lnTo>
                    <a:lnTo>
                      <a:pt x="58" y="45"/>
                    </a:lnTo>
                    <a:lnTo>
                      <a:pt x="56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48" y="39"/>
                    </a:lnTo>
                    <a:lnTo>
                      <a:pt x="45" y="39"/>
                    </a:lnTo>
                    <a:lnTo>
                      <a:pt x="48" y="38"/>
                    </a:lnTo>
                    <a:lnTo>
                      <a:pt x="48" y="36"/>
                    </a:lnTo>
                    <a:lnTo>
                      <a:pt x="45" y="32"/>
                    </a:lnTo>
                    <a:lnTo>
                      <a:pt x="45" y="32"/>
                    </a:lnTo>
                    <a:lnTo>
                      <a:pt x="44" y="30"/>
                    </a:lnTo>
                    <a:lnTo>
                      <a:pt x="42" y="30"/>
                    </a:lnTo>
                    <a:lnTo>
                      <a:pt x="42" y="29"/>
                    </a:lnTo>
                    <a:lnTo>
                      <a:pt x="39" y="29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6" y="26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2" y="24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17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3" y="12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182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0" name="Freeform 317">
                <a:extLst>
                  <a:ext uri="{FF2B5EF4-FFF2-40B4-BE49-F238E27FC236}">
                    <a16:creationId xmlns:a16="http://schemas.microsoft.com/office/drawing/2014/main" id="{71F9AE8F-55B8-25B1-44CD-DC248779A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4159"/>
                <a:ext cx="91" cy="61"/>
              </a:xfrm>
              <a:custGeom>
                <a:avLst/>
                <a:gdLst>
                  <a:gd name="T0" fmla="*/ 171 w 182"/>
                  <a:gd name="T1" fmla="*/ 118 h 123"/>
                  <a:gd name="T2" fmla="*/ 164 w 182"/>
                  <a:gd name="T3" fmla="*/ 115 h 123"/>
                  <a:gd name="T4" fmla="*/ 158 w 182"/>
                  <a:gd name="T5" fmla="*/ 114 h 123"/>
                  <a:gd name="T6" fmla="*/ 149 w 182"/>
                  <a:gd name="T7" fmla="*/ 111 h 123"/>
                  <a:gd name="T8" fmla="*/ 139 w 182"/>
                  <a:gd name="T9" fmla="*/ 109 h 123"/>
                  <a:gd name="T10" fmla="*/ 133 w 182"/>
                  <a:gd name="T11" fmla="*/ 108 h 123"/>
                  <a:gd name="T12" fmla="*/ 126 w 182"/>
                  <a:gd name="T13" fmla="*/ 105 h 123"/>
                  <a:gd name="T14" fmla="*/ 121 w 182"/>
                  <a:gd name="T15" fmla="*/ 103 h 123"/>
                  <a:gd name="T16" fmla="*/ 115 w 182"/>
                  <a:gd name="T17" fmla="*/ 103 h 123"/>
                  <a:gd name="T18" fmla="*/ 112 w 182"/>
                  <a:gd name="T19" fmla="*/ 102 h 123"/>
                  <a:gd name="T20" fmla="*/ 99 w 182"/>
                  <a:gd name="T21" fmla="*/ 102 h 123"/>
                  <a:gd name="T22" fmla="*/ 88 w 182"/>
                  <a:gd name="T23" fmla="*/ 100 h 123"/>
                  <a:gd name="T24" fmla="*/ 80 w 182"/>
                  <a:gd name="T25" fmla="*/ 99 h 123"/>
                  <a:gd name="T26" fmla="*/ 79 w 182"/>
                  <a:gd name="T27" fmla="*/ 96 h 123"/>
                  <a:gd name="T28" fmla="*/ 74 w 182"/>
                  <a:gd name="T29" fmla="*/ 93 h 123"/>
                  <a:gd name="T30" fmla="*/ 71 w 182"/>
                  <a:gd name="T31" fmla="*/ 91 h 123"/>
                  <a:gd name="T32" fmla="*/ 70 w 182"/>
                  <a:gd name="T33" fmla="*/ 86 h 123"/>
                  <a:gd name="T34" fmla="*/ 67 w 182"/>
                  <a:gd name="T35" fmla="*/ 83 h 123"/>
                  <a:gd name="T36" fmla="*/ 68 w 182"/>
                  <a:gd name="T37" fmla="*/ 80 h 123"/>
                  <a:gd name="T38" fmla="*/ 73 w 182"/>
                  <a:gd name="T39" fmla="*/ 79 h 123"/>
                  <a:gd name="T40" fmla="*/ 73 w 182"/>
                  <a:gd name="T41" fmla="*/ 74 h 123"/>
                  <a:gd name="T42" fmla="*/ 71 w 182"/>
                  <a:gd name="T43" fmla="*/ 71 h 123"/>
                  <a:gd name="T44" fmla="*/ 68 w 182"/>
                  <a:gd name="T45" fmla="*/ 67 h 123"/>
                  <a:gd name="T46" fmla="*/ 70 w 182"/>
                  <a:gd name="T47" fmla="*/ 62 h 123"/>
                  <a:gd name="T48" fmla="*/ 68 w 182"/>
                  <a:gd name="T49" fmla="*/ 59 h 123"/>
                  <a:gd name="T50" fmla="*/ 67 w 182"/>
                  <a:gd name="T51" fmla="*/ 55 h 123"/>
                  <a:gd name="T52" fmla="*/ 64 w 182"/>
                  <a:gd name="T53" fmla="*/ 50 h 123"/>
                  <a:gd name="T54" fmla="*/ 61 w 182"/>
                  <a:gd name="T55" fmla="*/ 48 h 123"/>
                  <a:gd name="T56" fmla="*/ 58 w 182"/>
                  <a:gd name="T57" fmla="*/ 45 h 123"/>
                  <a:gd name="T58" fmla="*/ 55 w 182"/>
                  <a:gd name="T59" fmla="*/ 44 h 123"/>
                  <a:gd name="T60" fmla="*/ 48 w 182"/>
                  <a:gd name="T61" fmla="*/ 38 h 123"/>
                  <a:gd name="T62" fmla="*/ 45 w 182"/>
                  <a:gd name="T63" fmla="*/ 32 h 123"/>
                  <a:gd name="T64" fmla="*/ 42 w 182"/>
                  <a:gd name="T65" fmla="*/ 29 h 123"/>
                  <a:gd name="T66" fmla="*/ 38 w 182"/>
                  <a:gd name="T67" fmla="*/ 27 h 123"/>
                  <a:gd name="T68" fmla="*/ 33 w 182"/>
                  <a:gd name="T69" fmla="*/ 26 h 123"/>
                  <a:gd name="T70" fmla="*/ 32 w 182"/>
                  <a:gd name="T71" fmla="*/ 24 h 123"/>
                  <a:gd name="T72" fmla="*/ 30 w 182"/>
                  <a:gd name="T73" fmla="*/ 20 h 123"/>
                  <a:gd name="T74" fmla="*/ 27 w 182"/>
                  <a:gd name="T75" fmla="*/ 20 h 123"/>
                  <a:gd name="T76" fmla="*/ 27 w 182"/>
                  <a:gd name="T77" fmla="*/ 17 h 123"/>
                  <a:gd name="T78" fmla="*/ 24 w 182"/>
                  <a:gd name="T79" fmla="*/ 13 h 123"/>
                  <a:gd name="T80" fmla="*/ 21 w 182"/>
                  <a:gd name="T81" fmla="*/ 13 h 123"/>
                  <a:gd name="T82" fmla="*/ 21 w 182"/>
                  <a:gd name="T83" fmla="*/ 10 h 123"/>
                  <a:gd name="T84" fmla="*/ 18 w 182"/>
                  <a:gd name="T85" fmla="*/ 9 h 123"/>
                  <a:gd name="T86" fmla="*/ 17 w 182"/>
                  <a:gd name="T87" fmla="*/ 10 h 123"/>
                  <a:gd name="T88" fmla="*/ 11 w 182"/>
                  <a:gd name="T89" fmla="*/ 9 h 123"/>
                  <a:gd name="T90" fmla="*/ 11 w 182"/>
                  <a:gd name="T91" fmla="*/ 7 h 123"/>
                  <a:gd name="T92" fmla="*/ 4 w 182"/>
                  <a:gd name="T93" fmla="*/ 3 h 123"/>
                  <a:gd name="T94" fmla="*/ 1 w 182"/>
                  <a:gd name="T95" fmla="*/ 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2" h="123">
                    <a:moveTo>
                      <a:pt x="182" y="123"/>
                    </a:moveTo>
                    <a:lnTo>
                      <a:pt x="173" y="118"/>
                    </a:lnTo>
                    <a:lnTo>
                      <a:pt x="171" y="118"/>
                    </a:lnTo>
                    <a:lnTo>
                      <a:pt x="170" y="117"/>
                    </a:lnTo>
                    <a:lnTo>
                      <a:pt x="167" y="117"/>
                    </a:lnTo>
                    <a:lnTo>
                      <a:pt x="164" y="115"/>
                    </a:lnTo>
                    <a:lnTo>
                      <a:pt x="164" y="115"/>
                    </a:lnTo>
                    <a:lnTo>
                      <a:pt x="162" y="115"/>
                    </a:lnTo>
                    <a:lnTo>
                      <a:pt x="158" y="114"/>
                    </a:lnTo>
                    <a:lnTo>
                      <a:pt x="158" y="114"/>
                    </a:lnTo>
                    <a:lnTo>
                      <a:pt x="152" y="112"/>
                    </a:lnTo>
                    <a:lnTo>
                      <a:pt x="149" y="111"/>
                    </a:lnTo>
                    <a:lnTo>
                      <a:pt x="141" y="108"/>
                    </a:lnTo>
                    <a:lnTo>
                      <a:pt x="139" y="108"/>
                    </a:lnTo>
                    <a:lnTo>
                      <a:pt x="139" y="109"/>
                    </a:lnTo>
                    <a:lnTo>
                      <a:pt x="136" y="108"/>
                    </a:lnTo>
                    <a:lnTo>
                      <a:pt x="135" y="108"/>
                    </a:lnTo>
                    <a:lnTo>
                      <a:pt x="133" y="108"/>
                    </a:lnTo>
                    <a:lnTo>
                      <a:pt x="132" y="106"/>
                    </a:lnTo>
                    <a:lnTo>
                      <a:pt x="126" y="105"/>
                    </a:lnTo>
                    <a:lnTo>
                      <a:pt x="126" y="105"/>
                    </a:lnTo>
                    <a:lnTo>
                      <a:pt x="124" y="105"/>
                    </a:lnTo>
                    <a:lnTo>
                      <a:pt x="124" y="103"/>
                    </a:lnTo>
                    <a:lnTo>
                      <a:pt x="121" y="103"/>
                    </a:lnTo>
                    <a:lnTo>
                      <a:pt x="120" y="105"/>
                    </a:lnTo>
                    <a:lnTo>
                      <a:pt x="115" y="103"/>
                    </a:lnTo>
                    <a:lnTo>
                      <a:pt x="115" y="103"/>
                    </a:lnTo>
                    <a:lnTo>
                      <a:pt x="115" y="105"/>
                    </a:lnTo>
                    <a:lnTo>
                      <a:pt x="114" y="103"/>
                    </a:lnTo>
                    <a:lnTo>
                      <a:pt x="112" y="102"/>
                    </a:lnTo>
                    <a:lnTo>
                      <a:pt x="103" y="102"/>
                    </a:lnTo>
                    <a:lnTo>
                      <a:pt x="100" y="102"/>
                    </a:lnTo>
                    <a:lnTo>
                      <a:pt x="99" y="102"/>
                    </a:lnTo>
                    <a:lnTo>
                      <a:pt x="99" y="102"/>
                    </a:lnTo>
                    <a:lnTo>
                      <a:pt x="92" y="100"/>
                    </a:lnTo>
                    <a:lnTo>
                      <a:pt x="88" y="100"/>
                    </a:lnTo>
                    <a:lnTo>
                      <a:pt x="86" y="99"/>
                    </a:lnTo>
                    <a:lnTo>
                      <a:pt x="82" y="99"/>
                    </a:lnTo>
                    <a:lnTo>
                      <a:pt x="80" y="99"/>
                    </a:lnTo>
                    <a:lnTo>
                      <a:pt x="80" y="99"/>
                    </a:lnTo>
                    <a:lnTo>
                      <a:pt x="79" y="97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3" y="91"/>
                    </a:lnTo>
                    <a:lnTo>
                      <a:pt x="71" y="91"/>
                    </a:lnTo>
                    <a:lnTo>
                      <a:pt x="71" y="89"/>
                    </a:lnTo>
                    <a:lnTo>
                      <a:pt x="70" y="88"/>
                    </a:lnTo>
                    <a:lnTo>
                      <a:pt x="70" y="86"/>
                    </a:lnTo>
                    <a:lnTo>
                      <a:pt x="68" y="85"/>
                    </a:lnTo>
                    <a:lnTo>
                      <a:pt x="68" y="83"/>
                    </a:lnTo>
                    <a:lnTo>
                      <a:pt x="67" y="83"/>
                    </a:lnTo>
                    <a:lnTo>
                      <a:pt x="67" y="83"/>
                    </a:lnTo>
                    <a:lnTo>
                      <a:pt x="68" y="82"/>
                    </a:lnTo>
                    <a:lnTo>
                      <a:pt x="68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3" y="79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3" y="74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1" y="71"/>
                    </a:lnTo>
                    <a:lnTo>
                      <a:pt x="70" y="68"/>
                    </a:lnTo>
                    <a:lnTo>
                      <a:pt x="70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70" y="62"/>
                    </a:lnTo>
                    <a:lnTo>
                      <a:pt x="70" y="61"/>
                    </a:lnTo>
                    <a:lnTo>
                      <a:pt x="68" y="59"/>
                    </a:lnTo>
                    <a:lnTo>
                      <a:pt x="68" y="59"/>
                    </a:lnTo>
                    <a:lnTo>
                      <a:pt x="68" y="56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67" y="53"/>
                    </a:lnTo>
                    <a:lnTo>
                      <a:pt x="65" y="53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2" y="48"/>
                    </a:lnTo>
                    <a:lnTo>
                      <a:pt x="61" y="48"/>
                    </a:lnTo>
                    <a:lnTo>
                      <a:pt x="59" y="47"/>
                    </a:lnTo>
                    <a:lnTo>
                      <a:pt x="58" y="47"/>
                    </a:lnTo>
                    <a:lnTo>
                      <a:pt x="58" y="45"/>
                    </a:lnTo>
                    <a:lnTo>
                      <a:pt x="56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48" y="39"/>
                    </a:lnTo>
                    <a:lnTo>
                      <a:pt x="45" y="39"/>
                    </a:lnTo>
                    <a:lnTo>
                      <a:pt x="48" y="38"/>
                    </a:lnTo>
                    <a:lnTo>
                      <a:pt x="48" y="36"/>
                    </a:lnTo>
                    <a:lnTo>
                      <a:pt x="45" y="32"/>
                    </a:lnTo>
                    <a:lnTo>
                      <a:pt x="45" y="32"/>
                    </a:lnTo>
                    <a:lnTo>
                      <a:pt x="44" y="30"/>
                    </a:lnTo>
                    <a:lnTo>
                      <a:pt x="42" y="30"/>
                    </a:lnTo>
                    <a:lnTo>
                      <a:pt x="42" y="29"/>
                    </a:lnTo>
                    <a:lnTo>
                      <a:pt x="39" y="29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6" y="26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2" y="24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17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3" y="12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1" name="Freeform 318">
                <a:extLst>
                  <a:ext uri="{FF2B5EF4-FFF2-40B4-BE49-F238E27FC236}">
                    <a16:creationId xmlns:a16="http://schemas.microsoft.com/office/drawing/2014/main" id="{06EC9352-A9ED-E276-F7FD-5FCDC4E5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4220"/>
                <a:ext cx="11" cy="12"/>
              </a:xfrm>
              <a:custGeom>
                <a:avLst/>
                <a:gdLst>
                  <a:gd name="T0" fmla="*/ 23 w 23"/>
                  <a:gd name="T1" fmla="*/ 23 h 23"/>
                  <a:gd name="T2" fmla="*/ 21 w 23"/>
                  <a:gd name="T3" fmla="*/ 21 h 23"/>
                  <a:gd name="T4" fmla="*/ 18 w 23"/>
                  <a:gd name="T5" fmla="*/ 18 h 23"/>
                  <a:gd name="T6" fmla="*/ 18 w 23"/>
                  <a:gd name="T7" fmla="*/ 18 h 23"/>
                  <a:gd name="T8" fmla="*/ 17 w 23"/>
                  <a:gd name="T9" fmla="*/ 15 h 23"/>
                  <a:gd name="T10" fmla="*/ 15 w 23"/>
                  <a:gd name="T11" fmla="*/ 15 h 23"/>
                  <a:gd name="T12" fmla="*/ 15 w 23"/>
                  <a:gd name="T13" fmla="*/ 15 h 23"/>
                  <a:gd name="T14" fmla="*/ 14 w 23"/>
                  <a:gd name="T15" fmla="*/ 12 h 23"/>
                  <a:gd name="T16" fmla="*/ 12 w 23"/>
                  <a:gd name="T17" fmla="*/ 9 h 23"/>
                  <a:gd name="T18" fmla="*/ 12 w 23"/>
                  <a:gd name="T19" fmla="*/ 9 h 23"/>
                  <a:gd name="T20" fmla="*/ 12 w 23"/>
                  <a:gd name="T21" fmla="*/ 8 h 23"/>
                  <a:gd name="T22" fmla="*/ 11 w 23"/>
                  <a:gd name="T23" fmla="*/ 8 h 23"/>
                  <a:gd name="T24" fmla="*/ 11 w 23"/>
                  <a:gd name="T25" fmla="*/ 8 h 23"/>
                  <a:gd name="T26" fmla="*/ 9 w 23"/>
                  <a:gd name="T27" fmla="*/ 6 h 23"/>
                  <a:gd name="T28" fmla="*/ 6 w 23"/>
                  <a:gd name="T29" fmla="*/ 4 h 23"/>
                  <a:gd name="T30" fmla="*/ 6 w 23"/>
                  <a:gd name="T31" fmla="*/ 4 h 23"/>
                  <a:gd name="T32" fmla="*/ 6 w 23"/>
                  <a:gd name="T33" fmla="*/ 3 h 23"/>
                  <a:gd name="T34" fmla="*/ 3 w 23"/>
                  <a:gd name="T35" fmla="*/ 3 h 23"/>
                  <a:gd name="T36" fmla="*/ 3 w 23"/>
                  <a:gd name="T37" fmla="*/ 3 h 23"/>
                  <a:gd name="T38" fmla="*/ 3 w 23"/>
                  <a:gd name="T39" fmla="*/ 3 h 23"/>
                  <a:gd name="T40" fmla="*/ 1 w 23"/>
                  <a:gd name="T41" fmla="*/ 1 h 23"/>
                  <a:gd name="T42" fmla="*/ 0 w 23"/>
                  <a:gd name="T43" fmla="*/ 0 h 23"/>
                  <a:gd name="T44" fmla="*/ 23 w 23"/>
                  <a:gd name="T4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23">
                    <a:moveTo>
                      <a:pt x="23" y="23"/>
                    </a:moveTo>
                    <a:lnTo>
                      <a:pt x="21" y="21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7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4" y="12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23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2" name="Freeform 319">
                <a:extLst>
                  <a:ext uri="{FF2B5EF4-FFF2-40B4-BE49-F238E27FC236}">
                    <a16:creationId xmlns:a16="http://schemas.microsoft.com/office/drawing/2014/main" id="{F21EA82B-4417-D4F3-BF9B-641A8C179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4220"/>
                <a:ext cx="11" cy="12"/>
              </a:xfrm>
              <a:custGeom>
                <a:avLst/>
                <a:gdLst>
                  <a:gd name="T0" fmla="*/ 23 w 23"/>
                  <a:gd name="T1" fmla="*/ 23 h 23"/>
                  <a:gd name="T2" fmla="*/ 21 w 23"/>
                  <a:gd name="T3" fmla="*/ 21 h 23"/>
                  <a:gd name="T4" fmla="*/ 18 w 23"/>
                  <a:gd name="T5" fmla="*/ 18 h 23"/>
                  <a:gd name="T6" fmla="*/ 18 w 23"/>
                  <a:gd name="T7" fmla="*/ 18 h 23"/>
                  <a:gd name="T8" fmla="*/ 17 w 23"/>
                  <a:gd name="T9" fmla="*/ 15 h 23"/>
                  <a:gd name="T10" fmla="*/ 15 w 23"/>
                  <a:gd name="T11" fmla="*/ 15 h 23"/>
                  <a:gd name="T12" fmla="*/ 15 w 23"/>
                  <a:gd name="T13" fmla="*/ 15 h 23"/>
                  <a:gd name="T14" fmla="*/ 14 w 23"/>
                  <a:gd name="T15" fmla="*/ 12 h 23"/>
                  <a:gd name="T16" fmla="*/ 12 w 23"/>
                  <a:gd name="T17" fmla="*/ 9 h 23"/>
                  <a:gd name="T18" fmla="*/ 12 w 23"/>
                  <a:gd name="T19" fmla="*/ 9 h 23"/>
                  <a:gd name="T20" fmla="*/ 12 w 23"/>
                  <a:gd name="T21" fmla="*/ 8 h 23"/>
                  <a:gd name="T22" fmla="*/ 11 w 23"/>
                  <a:gd name="T23" fmla="*/ 8 h 23"/>
                  <a:gd name="T24" fmla="*/ 11 w 23"/>
                  <a:gd name="T25" fmla="*/ 8 h 23"/>
                  <a:gd name="T26" fmla="*/ 9 w 23"/>
                  <a:gd name="T27" fmla="*/ 6 h 23"/>
                  <a:gd name="T28" fmla="*/ 6 w 23"/>
                  <a:gd name="T29" fmla="*/ 4 h 23"/>
                  <a:gd name="T30" fmla="*/ 6 w 23"/>
                  <a:gd name="T31" fmla="*/ 4 h 23"/>
                  <a:gd name="T32" fmla="*/ 6 w 23"/>
                  <a:gd name="T33" fmla="*/ 3 h 23"/>
                  <a:gd name="T34" fmla="*/ 3 w 23"/>
                  <a:gd name="T35" fmla="*/ 3 h 23"/>
                  <a:gd name="T36" fmla="*/ 3 w 23"/>
                  <a:gd name="T37" fmla="*/ 3 h 23"/>
                  <a:gd name="T38" fmla="*/ 3 w 23"/>
                  <a:gd name="T39" fmla="*/ 3 h 23"/>
                  <a:gd name="T40" fmla="*/ 1 w 23"/>
                  <a:gd name="T41" fmla="*/ 1 h 23"/>
                  <a:gd name="T42" fmla="*/ 0 w 23"/>
                  <a:gd name="T4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3">
                    <a:moveTo>
                      <a:pt x="23" y="23"/>
                    </a:moveTo>
                    <a:lnTo>
                      <a:pt x="21" y="21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7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4" y="12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3" name="Freeform 320">
                <a:extLst>
                  <a:ext uri="{FF2B5EF4-FFF2-40B4-BE49-F238E27FC236}">
                    <a16:creationId xmlns:a16="http://schemas.microsoft.com/office/drawing/2014/main" id="{770F1C64-0D05-015A-EED3-A01A0110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4210"/>
                <a:ext cx="14" cy="18"/>
              </a:xfrm>
              <a:custGeom>
                <a:avLst/>
                <a:gdLst>
                  <a:gd name="T0" fmla="*/ 0 w 28"/>
                  <a:gd name="T1" fmla="*/ 0 h 36"/>
                  <a:gd name="T2" fmla="*/ 2 w 28"/>
                  <a:gd name="T3" fmla="*/ 0 h 36"/>
                  <a:gd name="T4" fmla="*/ 2 w 28"/>
                  <a:gd name="T5" fmla="*/ 1 h 36"/>
                  <a:gd name="T6" fmla="*/ 3 w 28"/>
                  <a:gd name="T7" fmla="*/ 1 h 36"/>
                  <a:gd name="T8" fmla="*/ 17 w 28"/>
                  <a:gd name="T9" fmla="*/ 10 h 36"/>
                  <a:gd name="T10" fmla="*/ 19 w 28"/>
                  <a:gd name="T11" fmla="*/ 12 h 36"/>
                  <a:gd name="T12" fmla="*/ 22 w 28"/>
                  <a:gd name="T13" fmla="*/ 12 h 36"/>
                  <a:gd name="T14" fmla="*/ 23 w 28"/>
                  <a:gd name="T15" fmla="*/ 12 h 36"/>
                  <a:gd name="T16" fmla="*/ 23 w 28"/>
                  <a:gd name="T17" fmla="*/ 13 h 36"/>
                  <a:gd name="T18" fmla="*/ 23 w 28"/>
                  <a:gd name="T19" fmla="*/ 13 h 36"/>
                  <a:gd name="T20" fmla="*/ 23 w 28"/>
                  <a:gd name="T21" fmla="*/ 15 h 36"/>
                  <a:gd name="T22" fmla="*/ 28 w 28"/>
                  <a:gd name="T23" fmla="*/ 21 h 36"/>
                  <a:gd name="T24" fmla="*/ 28 w 28"/>
                  <a:gd name="T25" fmla="*/ 22 h 36"/>
                  <a:gd name="T26" fmla="*/ 25 w 28"/>
                  <a:gd name="T27" fmla="*/ 25 h 36"/>
                  <a:gd name="T28" fmla="*/ 19 w 28"/>
                  <a:gd name="T29" fmla="*/ 32 h 36"/>
                  <a:gd name="T30" fmla="*/ 17 w 28"/>
                  <a:gd name="T31" fmla="*/ 33 h 36"/>
                  <a:gd name="T32" fmla="*/ 16 w 28"/>
                  <a:gd name="T33" fmla="*/ 33 h 36"/>
                  <a:gd name="T34" fmla="*/ 14 w 28"/>
                  <a:gd name="T35" fmla="*/ 33 h 36"/>
                  <a:gd name="T36" fmla="*/ 14 w 28"/>
                  <a:gd name="T37" fmla="*/ 33 h 36"/>
                  <a:gd name="T38" fmla="*/ 14 w 28"/>
                  <a:gd name="T39" fmla="*/ 36 h 36"/>
                  <a:gd name="T40" fmla="*/ 0 w 28"/>
                  <a:gd name="T4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36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2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3" y="15"/>
                    </a:lnTo>
                    <a:lnTo>
                      <a:pt x="28" y="21"/>
                    </a:lnTo>
                    <a:lnTo>
                      <a:pt x="28" y="22"/>
                    </a:lnTo>
                    <a:lnTo>
                      <a:pt x="25" y="25"/>
                    </a:lnTo>
                    <a:lnTo>
                      <a:pt x="19" y="32"/>
                    </a:lnTo>
                    <a:lnTo>
                      <a:pt x="17" y="33"/>
                    </a:lnTo>
                    <a:lnTo>
                      <a:pt x="16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4" name="Freeform 321">
                <a:extLst>
                  <a:ext uri="{FF2B5EF4-FFF2-40B4-BE49-F238E27FC236}">
                    <a16:creationId xmlns:a16="http://schemas.microsoft.com/office/drawing/2014/main" id="{54D776CD-BB13-8F8D-24C7-87532C0BB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4210"/>
                <a:ext cx="14" cy="18"/>
              </a:xfrm>
              <a:custGeom>
                <a:avLst/>
                <a:gdLst>
                  <a:gd name="T0" fmla="*/ 0 w 28"/>
                  <a:gd name="T1" fmla="*/ 0 h 36"/>
                  <a:gd name="T2" fmla="*/ 2 w 28"/>
                  <a:gd name="T3" fmla="*/ 0 h 36"/>
                  <a:gd name="T4" fmla="*/ 2 w 28"/>
                  <a:gd name="T5" fmla="*/ 1 h 36"/>
                  <a:gd name="T6" fmla="*/ 3 w 28"/>
                  <a:gd name="T7" fmla="*/ 1 h 36"/>
                  <a:gd name="T8" fmla="*/ 17 w 28"/>
                  <a:gd name="T9" fmla="*/ 10 h 36"/>
                  <a:gd name="T10" fmla="*/ 19 w 28"/>
                  <a:gd name="T11" fmla="*/ 12 h 36"/>
                  <a:gd name="T12" fmla="*/ 22 w 28"/>
                  <a:gd name="T13" fmla="*/ 12 h 36"/>
                  <a:gd name="T14" fmla="*/ 23 w 28"/>
                  <a:gd name="T15" fmla="*/ 12 h 36"/>
                  <a:gd name="T16" fmla="*/ 23 w 28"/>
                  <a:gd name="T17" fmla="*/ 13 h 36"/>
                  <a:gd name="T18" fmla="*/ 23 w 28"/>
                  <a:gd name="T19" fmla="*/ 13 h 36"/>
                  <a:gd name="T20" fmla="*/ 23 w 28"/>
                  <a:gd name="T21" fmla="*/ 15 h 36"/>
                  <a:gd name="T22" fmla="*/ 28 w 28"/>
                  <a:gd name="T23" fmla="*/ 21 h 36"/>
                  <a:gd name="T24" fmla="*/ 28 w 28"/>
                  <a:gd name="T25" fmla="*/ 22 h 36"/>
                  <a:gd name="T26" fmla="*/ 25 w 28"/>
                  <a:gd name="T27" fmla="*/ 25 h 36"/>
                  <a:gd name="T28" fmla="*/ 19 w 28"/>
                  <a:gd name="T29" fmla="*/ 32 h 36"/>
                  <a:gd name="T30" fmla="*/ 17 w 28"/>
                  <a:gd name="T31" fmla="*/ 33 h 36"/>
                  <a:gd name="T32" fmla="*/ 16 w 28"/>
                  <a:gd name="T33" fmla="*/ 33 h 36"/>
                  <a:gd name="T34" fmla="*/ 14 w 28"/>
                  <a:gd name="T35" fmla="*/ 33 h 36"/>
                  <a:gd name="T36" fmla="*/ 14 w 28"/>
                  <a:gd name="T37" fmla="*/ 33 h 36"/>
                  <a:gd name="T38" fmla="*/ 14 w 28"/>
                  <a:gd name="T3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36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2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3" y="15"/>
                    </a:lnTo>
                    <a:lnTo>
                      <a:pt x="28" y="21"/>
                    </a:lnTo>
                    <a:lnTo>
                      <a:pt x="28" y="22"/>
                    </a:lnTo>
                    <a:lnTo>
                      <a:pt x="25" y="25"/>
                    </a:lnTo>
                    <a:lnTo>
                      <a:pt x="19" y="32"/>
                    </a:lnTo>
                    <a:lnTo>
                      <a:pt x="17" y="33"/>
                    </a:lnTo>
                    <a:lnTo>
                      <a:pt x="16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5" name="Freeform 322">
                <a:extLst>
                  <a:ext uri="{FF2B5EF4-FFF2-40B4-BE49-F238E27FC236}">
                    <a16:creationId xmlns:a16="http://schemas.microsoft.com/office/drawing/2014/main" id="{E34CBFE0-C3F6-0017-4917-273BFA495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4227"/>
                <a:ext cx="20" cy="13"/>
              </a:xfrm>
              <a:custGeom>
                <a:avLst/>
                <a:gdLst>
                  <a:gd name="T0" fmla="*/ 0 w 40"/>
                  <a:gd name="T1" fmla="*/ 1 h 25"/>
                  <a:gd name="T2" fmla="*/ 0 w 40"/>
                  <a:gd name="T3" fmla="*/ 1 h 25"/>
                  <a:gd name="T4" fmla="*/ 3 w 40"/>
                  <a:gd name="T5" fmla="*/ 0 h 25"/>
                  <a:gd name="T6" fmla="*/ 11 w 40"/>
                  <a:gd name="T7" fmla="*/ 0 h 25"/>
                  <a:gd name="T8" fmla="*/ 12 w 40"/>
                  <a:gd name="T9" fmla="*/ 0 h 25"/>
                  <a:gd name="T10" fmla="*/ 14 w 40"/>
                  <a:gd name="T11" fmla="*/ 1 h 25"/>
                  <a:gd name="T12" fmla="*/ 14 w 40"/>
                  <a:gd name="T13" fmla="*/ 1 h 25"/>
                  <a:gd name="T14" fmla="*/ 14 w 40"/>
                  <a:gd name="T15" fmla="*/ 1 h 25"/>
                  <a:gd name="T16" fmla="*/ 15 w 40"/>
                  <a:gd name="T17" fmla="*/ 1 h 25"/>
                  <a:gd name="T18" fmla="*/ 15 w 40"/>
                  <a:gd name="T19" fmla="*/ 1 h 25"/>
                  <a:gd name="T20" fmla="*/ 17 w 40"/>
                  <a:gd name="T21" fmla="*/ 1 h 25"/>
                  <a:gd name="T22" fmla="*/ 40 w 40"/>
                  <a:gd name="T23" fmla="*/ 25 h 25"/>
                  <a:gd name="T24" fmla="*/ 0 w 40"/>
                  <a:gd name="T25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25">
                    <a:moveTo>
                      <a:pt x="0" y="1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40" y="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6" name="Freeform 323">
                <a:extLst>
                  <a:ext uri="{FF2B5EF4-FFF2-40B4-BE49-F238E27FC236}">
                    <a16:creationId xmlns:a16="http://schemas.microsoft.com/office/drawing/2014/main" id="{48B6808D-ACC6-ED49-C2DC-8B3AD6E33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4227"/>
                <a:ext cx="20" cy="13"/>
              </a:xfrm>
              <a:custGeom>
                <a:avLst/>
                <a:gdLst>
                  <a:gd name="T0" fmla="*/ 0 w 40"/>
                  <a:gd name="T1" fmla="*/ 1 h 25"/>
                  <a:gd name="T2" fmla="*/ 0 w 40"/>
                  <a:gd name="T3" fmla="*/ 1 h 25"/>
                  <a:gd name="T4" fmla="*/ 3 w 40"/>
                  <a:gd name="T5" fmla="*/ 0 h 25"/>
                  <a:gd name="T6" fmla="*/ 11 w 40"/>
                  <a:gd name="T7" fmla="*/ 0 h 25"/>
                  <a:gd name="T8" fmla="*/ 12 w 40"/>
                  <a:gd name="T9" fmla="*/ 0 h 25"/>
                  <a:gd name="T10" fmla="*/ 14 w 40"/>
                  <a:gd name="T11" fmla="*/ 1 h 25"/>
                  <a:gd name="T12" fmla="*/ 14 w 40"/>
                  <a:gd name="T13" fmla="*/ 1 h 25"/>
                  <a:gd name="T14" fmla="*/ 14 w 40"/>
                  <a:gd name="T15" fmla="*/ 1 h 25"/>
                  <a:gd name="T16" fmla="*/ 15 w 40"/>
                  <a:gd name="T17" fmla="*/ 1 h 25"/>
                  <a:gd name="T18" fmla="*/ 15 w 40"/>
                  <a:gd name="T19" fmla="*/ 1 h 25"/>
                  <a:gd name="T20" fmla="*/ 17 w 40"/>
                  <a:gd name="T21" fmla="*/ 1 h 25"/>
                  <a:gd name="T22" fmla="*/ 40 w 40"/>
                  <a:gd name="T2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25">
                    <a:moveTo>
                      <a:pt x="0" y="1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4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7" name="Freeform 324">
                <a:extLst>
                  <a:ext uri="{FF2B5EF4-FFF2-40B4-BE49-F238E27FC236}">
                    <a16:creationId xmlns:a16="http://schemas.microsoft.com/office/drawing/2014/main" id="{124D8EAA-C9C2-32F7-F3D2-EA754AFA9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4228"/>
                <a:ext cx="52" cy="37"/>
              </a:xfrm>
              <a:custGeom>
                <a:avLst/>
                <a:gdLst>
                  <a:gd name="T0" fmla="*/ 0 w 105"/>
                  <a:gd name="T1" fmla="*/ 73 h 73"/>
                  <a:gd name="T2" fmla="*/ 5 w 105"/>
                  <a:gd name="T3" fmla="*/ 70 h 73"/>
                  <a:gd name="T4" fmla="*/ 11 w 105"/>
                  <a:gd name="T5" fmla="*/ 68 h 73"/>
                  <a:gd name="T6" fmla="*/ 11 w 105"/>
                  <a:gd name="T7" fmla="*/ 64 h 73"/>
                  <a:gd name="T8" fmla="*/ 14 w 105"/>
                  <a:gd name="T9" fmla="*/ 58 h 73"/>
                  <a:gd name="T10" fmla="*/ 13 w 105"/>
                  <a:gd name="T11" fmla="*/ 52 h 73"/>
                  <a:gd name="T12" fmla="*/ 9 w 105"/>
                  <a:gd name="T13" fmla="*/ 49 h 73"/>
                  <a:gd name="T14" fmla="*/ 9 w 105"/>
                  <a:gd name="T15" fmla="*/ 43 h 73"/>
                  <a:gd name="T16" fmla="*/ 20 w 105"/>
                  <a:gd name="T17" fmla="*/ 40 h 73"/>
                  <a:gd name="T18" fmla="*/ 25 w 105"/>
                  <a:gd name="T19" fmla="*/ 35 h 73"/>
                  <a:gd name="T20" fmla="*/ 22 w 105"/>
                  <a:gd name="T21" fmla="*/ 31 h 73"/>
                  <a:gd name="T22" fmla="*/ 19 w 105"/>
                  <a:gd name="T23" fmla="*/ 27 h 73"/>
                  <a:gd name="T24" fmla="*/ 20 w 105"/>
                  <a:gd name="T25" fmla="*/ 24 h 73"/>
                  <a:gd name="T26" fmla="*/ 20 w 105"/>
                  <a:gd name="T27" fmla="*/ 20 h 73"/>
                  <a:gd name="T28" fmla="*/ 22 w 105"/>
                  <a:gd name="T29" fmla="*/ 15 h 73"/>
                  <a:gd name="T30" fmla="*/ 26 w 105"/>
                  <a:gd name="T31" fmla="*/ 9 h 73"/>
                  <a:gd name="T32" fmla="*/ 31 w 105"/>
                  <a:gd name="T33" fmla="*/ 3 h 73"/>
                  <a:gd name="T34" fmla="*/ 34 w 105"/>
                  <a:gd name="T35" fmla="*/ 0 h 73"/>
                  <a:gd name="T36" fmla="*/ 38 w 105"/>
                  <a:gd name="T37" fmla="*/ 3 h 73"/>
                  <a:gd name="T38" fmla="*/ 38 w 105"/>
                  <a:gd name="T39" fmla="*/ 9 h 73"/>
                  <a:gd name="T40" fmla="*/ 44 w 105"/>
                  <a:gd name="T41" fmla="*/ 11 h 73"/>
                  <a:gd name="T42" fmla="*/ 49 w 105"/>
                  <a:gd name="T43" fmla="*/ 12 h 73"/>
                  <a:gd name="T44" fmla="*/ 49 w 105"/>
                  <a:gd name="T45" fmla="*/ 18 h 73"/>
                  <a:gd name="T46" fmla="*/ 52 w 105"/>
                  <a:gd name="T47" fmla="*/ 21 h 73"/>
                  <a:gd name="T48" fmla="*/ 61 w 105"/>
                  <a:gd name="T49" fmla="*/ 23 h 73"/>
                  <a:gd name="T50" fmla="*/ 69 w 105"/>
                  <a:gd name="T51" fmla="*/ 26 h 73"/>
                  <a:gd name="T52" fmla="*/ 70 w 105"/>
                  <a:gd name="T53" fmla="*/ 31 h 73"/>
                  <a:gd name="T54" fmla="*/ 73 w 105"/>
                  <a:gd name="T55" fmla="*/ 32 h 73"/>
                  <a:gd name="T56" fmla="*/ 78 w 105"/>
                  <a:gd name="T57" fmla="*/ 38 h 73"/>
                  <a:gd name="T58" fmla="*/ 81 w 105"/>
                  <a:gd name="T59" fmla="*/ 35 h 73"/>
                  <a:gd name="T60" fmla="*/ 82 w 105"/>
                  <a:gd name="T61" fmla="*/ 27 h 73"/>
                  <a:gd name="T62" fmla="*/ 82 w 105"/>
                  <a:gd name="T63" fmla="*/ 21 h 73"/>
                  <a:gd name="T64" fmla="*/ 84 w 105"/>
                  <a:gd name="T65" fmla="*/ 18 h 73"/>
                  <a:gd name="T66" fmla="*/ 85 w 105"/>
                  <a:gd name="T67" fmla="*/ 12 h 73"/>
                  <a:gd name="T68" fmla="*/ 93 w 105"/>
                  <a:gd name="T69" fmla="*/ 12 h 73"/>
                  <a:gd name="T70" fmla="*/ 99 w 105"/>
                  <a:gd name="T71" fmla="*/ 9 h 73"/>
                  <a:gd name="T72" fmla="*/ 105 w 105"/>
                  <a:gd name="T73" fmla="*/ 0 h 73"/>
                  <a:gd name="T74" fmla="*/ 0 w 105"/>
                  <a:gd name="T7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73">
                    <a:moveTo>
                      <a:pt x="0" y="73"/>
                    </a:moveTo>
                    <a:lnTo>
                      <a:pt x="5" y="70"/>
                    </a:lnTo>
                    <a:lnTo>
                      <a:pt x="11" y="68"/>
                    </a:lnTo>
                    <a:lnTo>
                      <a:pt x="11" y="64"/>
                    </a:lnTo>
                    <a:lnTo>
                      <a:pt x="14" y="58"/>
                    </a:lnTo>
                    <a:lnTo>
                      <a:pt x="13" y="52"/>
                    </a:lnTo>
                    <a:lnTo>
                      <a:pt x="9" y="49"/>
                    </a:lnTo>
                    <a:lnTo>
                      <a:pt x="9" y="43"/>
                    </a:lnTo>
                    <a:lnTo>
                      <a:pt x="20" y="40"/>
                    </a:lnTo>
                    <a:lnTo>
                      <a:pt x="25" y="35"/>
                    </a:lnTo>
                    <a:lnTo>
                      <a:pt x="22" y="31"/>
                    </a:lnTo>
                    <a:lnTo>
                      <a:pt x="19" y="27"/>
                    </a:lnTo>
                    <a:lnTo>
                      <a:pt x="20" y="24"/>
                    </a:lnTo>
                    <a:lnTo>
                      <a:pt x="20" y="20"/>
                    </a:lnTo>
                    <a:lnTo>
                      <a:pt x="22" y="15"/>
                    </a:lnTo>
                    <a:lnTo>
                      <a:pt x="26" y="9"/>
                    </a:lnTo>
                    <a:lnTo>
                      <a:pt x="31" y="3"/>
                    </a:lnTo>
                    <a:lnTo>
                      <a:pt x="34" y="0"/>
                    </a:lnTo>
                    <a:lnTo>
                      <a:pt x="38" y="3"/>
                    </a:lnTo>
                    <a:lnTo>
                      <a:pt x="38" y="9"/>
                    </a:lnTo>
                    <a:lnTo>
                      <a:pt x="44" y="11"/>
                    </a:lnTo>
                    <a:lnTo>
                      <a:pt x="49" y="12"/>
                    </a:lnTo>
                    <a:lnTo>
                      <a:pt x="49" y="18"/>
                    </a:lnTo>
                    <a:lnTo>
                      <a:pt x="52" y="21"/>
                    </a:lnTo>
                    <a:lnTo>
                      <a:pt x="61" y="23"/>
                    </a:lnTo>
                    <a:lnTo>
                      <a:pt x="69" y="26"/>
                    </a:lnTo>
                    <a:lnTo>
                      <a:pt x="70" y="31"/>
                    </a:lnTo>
                    <a:lnTo>
                      <a:pt x="73" y="32"/>
                    </a:lnTo>
                    <a:lnTo>
                      <a:pt x="78" y="38"/>
                    </a:lnTo>
                    <a:lnTo>
                      <a:pt x="81" y="35"/>
                    </a:lnTo>
                    <a:lnTo>
                      <a:pt x="82" y="27"/>
                    </a:lnTo>
                    <a:lnTo>
                      <a:pt x="82" y="21"/>
                    </a:lnTo>
                    <a:lnTo>
                      <a:pt x="84" y="18"/>
                    </a:lnTo>
                    <a:lnTo>
                      <a:pt x="85" y="12"/>
                    </a:lnTo>
                    <a:lnTo>
                      <a:pt x="93" y="12"/>
                    </a:lnTo>
                    <a:lnTo>
                      <a:pt x="99" y="9"/>
                    </a:lnTo>
                    <a:lnTo>
                      <a:pt x="105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8" name="Freeform 325">
                <a:extLst>
                  <a:ext uri="{FF2B5EF4-FFF2-40B4-BE49-F238E27FC236}">
                    <a16:creationId xmlns:a16="http://schemas.microsoft.com/office/drawing/2014/main" id="{A0507B24-B891-117C-7FC2-DAA91BA2E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4228"/>
                <a:ext cx="52" cy="37"/>
              </a:xfrm>
              <a:custGeom>
                <a:avLst/>
                <a:gdLst>
                  <a:gd name="T0" fmla="*/ 0 w 105"/>
                  <a:gd name="T1" fmla="*/ 73 h 73"/>
                  <a:gd name="T2" fmla="*/ 5 w 105"/>
                  <a:gd name="T3" fmla="*/ 70 h 73"/>
                  <a:gd name="T4" fmla="*/ 11 w 105"/>
                  <a:gd name="T5" fmla="*/ 68 h 73"/>
                  <a:gd name="T6" fmla="*/ 11 w 105"/>
                  <a:gd name="T7" fmla="*/ 64 h 73"/>
                  <a:gd name="T8" fmla="*/ 14 w 105"/>
                  <a:gd name="T9" fmla="*/ 58 h 73"/>
                  <a:gd name="T10" fmla="*/ 13 w 105"/>
                  <a:gd name="T11" fmla="*/ 52 h 73"/>
                  <a:gd name="T12" fmla="*/ 9 w 105"/>
                  <a:gd name="T13" fmla="*/ 49 h 73"/>
                  <a:gd name="T14" fmla="*/ 9 w 105"/>
                  <a:gd name="T15" fmla="*/ 43 h 73"/>
                  <a:gd name="T16" fmla="*/ 20 w 105"/>
                  <a:gd name="T17" fmla="*/ 40 h 73"/>
                  <a:gd name="T18" fmla="*/ 25 w 105"/>
                  <a:gd name="T19" fmla="*/ 35 h 73"/>
                  <a:gd name="T20" fmla="*/ 22 w 105"/>
                  <a:gd name="T21" fmla="*/ 31 h 73"/>
                  <a:gd name="T22" fmla="*/ 19 w 105"/>
                  <a:gd name="T23" fmla="*/ 27 h 73"/>
                  <a:gd name="T24" fmla="*/ 20 w 105"/>
                  <a:gd name="T25" fmla="*/ 24 h 73"/>
                  <a:gd name="T26" fmla="*/ 20 w 105"/>
                  <a:gd name="T27" fmla="*/ 20 h 73"/>
                  <a:gd name="T28" fmla="*/ 22 w 105"/>
                  <a:gd name="T29" fmla="*/ 15 h 73"/>
                  <a:gd name="T30" fmla="*/ 26 w 105"/>
                  <a:gd name="T31" fmla="*/ 9 h 73"/>
                  <a:gd name="T32" fmla="*/ 31 w 105"/>
                  <a:gd name="T33" fmla="*/ 3 h 73"/>
                  <a:gd name="T34" fmla="*/ 34 w 105"/>
                  <a:gd name="T35" fmla="*/ 0 h 73"/>
                  <a:gd name="T36" fmla="*/ 38 w 105"/>
                  <a:gd name="T37" fmla="*/ 3 h 73"/>
                  <a:gd name="T38" fmla="*/ 38 w 105"/>
                  <a:gd name="T39" fmla="*/ 9 h 73"/>
                  <a:gd name="T40" fmla="*/ 44 w 105"/>
                  <a:gd name="T41" fmla="*/ 11 h 73"/>
                  <a:gd name="T42" fmla="*/ 49 w 105"/>
                  <a:gd name="T43" fmla="*/ 12 h 73"/>
                  <a:gd name="T44" fmla="*/ 49 w 105"/>
                  <a:gd name="T45" fmla="*/ 18 h 73"/>
                  <a:gd name="T46" fmla="*/ 52 w 105"/>
                  <a:gd name="T47" fmla="*/ 21 h 73"/>
                  <a:gd name="T48" fmla="*/ 61 w 105"/>
                  <a:gd name="T49" fmla="*/ 23 h 73"/>
                  <a:gd name="T50" fmla="*/ 69 w 105"/>
                  <a:gd name="T51" fmla="*/ 26 h 73"/>
                  <a:gd name="T52" fmla="*/ 70 w 105"/>
                  <a:gd name="T53" fmla="*/ 31 h 73"/>
                  <a:gd name="T54" fmla="*/ 73 w 105"/>
                  <a:gd name="T55" fmla="*/ 32 h 73"/>
                  <a:gd name="T56" fmla="*/ 78 w 105"/>
                  <a:gd name="T57" fmla="*/ 38 h 73"/>
                  <a:gd name="T58" fmla="*/ 81 w 105"/>
                  <a:gd name="T59" fmla="*/ 35 h 73"/>
                  <a:gd name="T60" fmla="*/ 82 w 105"/>
                  <a:gd name="T61" fmla="*/ 27 h 73"/>
                  <a:gd name="T62" fmla="*/ 82 w 105"/>
                  <a:gd name="T63" fmla="*/ 21 h 73"/>
                  <a:gd name="T64" fmla="*/ 84 w 105"/>
                  <a:gd name="T65" fmla="*/ 18 h 73"/>
                  <a:gd name="T66" fmla="*/ 85 w 105"/>
                  <a:gd name="T67" fmla="*/ 12 h 73"/>
                  <a:gd name="T68" fmla="*/ 93 w 105"/>
                  <a:gd name="T69" fmla="*/ 12 h 73"/>
                  <a:gd name="T70" fmla="*/ 99 w 105"/>
                  <a:gd name="T71" fmla="*/ 9 h 73"/>
                  <a:gd name="T72" fmla="*/ 105 w 105"/>
                  <a:gd name="T7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5" h="73">
                    <a:moveTo>
                      <a:pt x="0" y="73"/>
                    </a:moveTo>
                    <a:lnTo>
                      <a:pt x="5" y="70"/>
                    </a:lnTo>
                    <a:lnTo>
                      <a:pt x="11" y="68"/>
                    </a:lnTo>
                    <a:lnTo>
                      <a:pt x="11" y="64"/>
                    </a:lnTo>
                    <a:lnTo>
                      <a:pt x="14" y="58"/>
                    </a:lnTo>
                    <a:lnTo>
                      <a:pt x="13" y="52"/>
                    </a:lnTo>
                    <a:lnTo>
                      <a:pt x="9" y="49"/>
                    </a:lnTo>
                    <a:lnTo>
                      <a:pt x="9" y="43"/>
                    </a:lnTo>
                    <a:lnTo>
                      <a:pt x="20" y="40"/>
                    </a:lnTo>
                    <a:lnTo>
                      <a:pt x="25" y="35"/>
                    </a:lnTo>
                    <a:lnTo>
                      <a:pt x="22" y="31"/>
                    </a:lnTo>
                    <a:lnTo>
                      <a:pt x="19" y="27"/>
                    </a:lnTo>
                    <a:lnTo>
                      <a:pt x="20" y="24"/>
                    </a:lnTo>
                    <a:lnTo>
                      <a:pt x="20" y="20"/>
                    </a:lnTo>
                    <a:lnTo>
                      <a:pt x="22" y="15"/>
                    </a:lnTo>
                    <a:lnTo>
                      <a:pt x="26" y="9"/>
                    </a:lnTo>
                    <a:lnTo>
                      <a:pt x="31" y="3"/>
                    </a:lnTo>
                    <a:lnTo>
                      <a:pt x="34" y="0"/>
                    </a:lnTo>
                    <a:lnTo>
                      <a:pt x="38" y="3"/>
                    </a:lnTo>
                    <a:lnTo>
                      <a:pt x="38" y="9"/>
                    </a:lnTo>
                    <a:lnTo>
                      <a:pt x="44" y="11"/>
                    </a:lnTo>
                    <a:lnTo>
                      <a:pt x="49" y="12"/>
                    </a:lnTo>
                    <a:lnTo>
                      <a:pt x="49" y="18"/>
                    </a:lnTo>
                    <a:lnTo>
                      <a:pt x="52" y="21"/>
                    </a:lnTo>
                    <a:lnTo>
                      <a:pt x="61" y="23"/>
                    </a:lnTo>
                    <a:lnTo>
                      <a:pt x="69" y="26"/>
                    </a:lnTo>
                    <a:lnTo>
                      <a:pt x="70" y="31"/>
                    </a:lnTo>
                    <a:lnTo>
                      <a:pt x="73" y="32"/>
                    </a:lnTo>
                    <a:lnTo>
                      <a:pt x="78" y="38"/>
                    </a:lnTo>
                    <a:lnTo>
                      <a:pt x="81" y="35"/>
                    </a:lnTo>
                    <a:lnTo>
                      <a:pt x="82" y="27"/>
                    </a:lnTo>
                    <a:lnTo>
                      <a:pt x="82" y="21"/>
                    </a:lnTo>
                    <a:lnTo>
                      <a:pt x="84" y="18"/>
                    </a:lnTo>
                    <a:lnTo>
                      <a:pt x="85" y="12"/>
                    </a:lnTo>
                    <a:lnTo>
                      <a:pt x="93" y="12"/>
                    </a:lnTo>
                    <a:lnTo>
                      <a:pt x="99" y="9"/>
                    </a:lnTo>
                    <a:lnTo>
                      <a:pt x="10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9" name="Freeform 326">
                <a:extLst>
                  <a:ext uri="{FF2B5EF4-FFF2-40B4-BE49-F238E27FC236}">
                    <a16:creationId xmlns:a16="http://schemas.microsoft.com/office/drawing/2014/main" id="{FF26C892-A35A-041A-E0FA-98B9553F7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4240"/>
                <a:ext cx="28" cy="43"/>
              </a:xfrm>
              <a:custGeom>
                <a:avLst/>
                <a:gdLst>
                  <a:gd name="T0" fmla="*/ 8 w 57"/>
                  <a:gd name="T1" fmla="*/ 86 h 86"/>
                  <a:gd name="T2" fmla="*/ 11 w 57"/>
                  <a:gd name="T3" fmla="*/ 79 h 86"/>
                  <a:gd name="T4" fmla="*/ 11 w 57"/>
                  <a:gd name="T5" fmla="*/ 73 h 86"/>
                  <a:gd name="T6" fmla="*/ 16 w 57"/>
                  <a:gd name="T7" fmla="*/ 70 h 86"/>
                  <a:gd name="T8" fmla="*/ 16 w 57"/>
                  <a:gd name="T9" fmla="*/ 67 h 86"/>
                  <a:gd name="T10" fmla="*/ 20 w 57"/>
                  <a:gd name="T11" fmla="*/ 64 h 86"/>
                  <a:gd name="T12" fmla="*/ 19 w 57"/>
                  <a:gd name="T13" fmla="*/ 61 h 86"/>
                  <a:gd name="T14" fmla="*/ 8 w 57"/>
                  <a:gd name="T15" fmla="*/ 61 h 86"/>
                  <a:gd name="T16" fmla="*/ 5 w 57"/>
                  <a:gd name="T17" fmla="*/ 58 h 86"/>
                  <a:gd name="T18" fmla="*/ 5 w 57"/>
                  <a:gd name="T19" fmla="*/ 54 h 86"/>
                  <a:gd name="T20" fmla="*/ 0 w 57"/>
                  <a:gd name="T21" fmla="*/ 52 h 86"/>
                  <a:gd name="T22" fmla="*/ 0 w 57"/>
                  <a:gd name="T23" fmla="*/ 49 h 86"/>
                  <a:gd name="T24" fmla="*/ 3 w 57"/>
                  <a:gd name="T25" fmla="*/ 43 h 86"/>
                  <a:gd name="T26" fmla="*/ 11 w 57"/>
                  <a:gd name="T27" fmla="*/ 43 h 86"/>
                  <a:gd name="T28" fmla="*/ 13 w 57"/>
                  <a:gd name="T29" fmla="*/ 37 h 86"/>
                  <a:gd name="T30" fmla="*/ 17 w 57"/>
                  <a:gd name="T31" fmla="*/ 28 h 86"/>
                  <a:gd name="T32" fmla="*/ 23 w 57"/>
                  <a:gd name="T33" fmla="*/ 26 h 86"/>
                  <a:gd name="T34" fmla="*/ 22 w 57"/>
                  <a:gd name="T35" fmla="*/ 23 h 86"/>
                  <a:gd name="T36" fmla="*/ 22 w 57"/>
                  <a:gd name="T37" fmla="*/ 20 h 86"/>
                  <a:gd name="T38" fmla="*/ 19 w 57"/>
                  <a:gd name="T39" fmla="*/ 19 h 86"/>
                  <a:gd name="T40" fmla="*/ 19 w 57"/>
                  <a:gd name="T41" fmla="*/ 14 h 86"/>
                  <a:gd name="T42" fmla="*/ 23 w 57"/>
                  <a:gd name="T43" fmla="*/ 11 h 86"/>
                  <a:gd name="T44" fmla="*/ 26 w 57"/>
                  <a:gd name="T45" fmla="*/ 16 h 86"/>
                  <a:gd name="T46" fmla="*/ 29 w 57"/>
                  <a:gd name="T47" fmla="*/ 16 h 86"/>
                  <a:gd name="T48" fmla="*/ 34 w 57"/>
                  <a:gd name="T49" fmla="*/ 13 h 86"/>
                  <a:gd name="T50" fmla="*/ 37 w 57"/>
                  <a:gd name="T51" fmla="*/ 16 h 86"/>
                  <a:gd name="T52" fmla="*/ 41 w 57"/>
                  <a:gd name="T53" fmla="*/ 16 h 86"/>
                  <a:gd name="T54" fmla="*/ 41 w 57"/>
                  <a:gd name="T55" fmla="*/ 10 h 86"/>
                  <a:gd name="T56" fmla="*/ 46 w 57"/>
                  <a:gd name="T57" fmla="*/ 3 h 86"/>
                  <a:gd name="T58" fmla="*/ 52 w 57"/>
                  <a:gd name="T59" fmla="*/ 3 h 86"/>
                  <a:gd name="T60" fmla="*/ 57 w 57"/>
                  <a:gd name="T61" fmla="*/ 0 h 86"/>
                  <a:gd name="T62" fmla="*/ 8 w 57"/>
                  <a:gd name="T6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7" h="86">
                    <a:moveTo>
                      <a:pt x="8" y="86"/>
                    </a:moveTo>
                    <a:lnTo>
                      <a:pt x="11" y="79"/>
                    </a:lnTo>
                    <a:lnTo>
                      <a:pt x="11" y="73"/>
                    </a:lnTo>
                    <a:lnTo>
                      <a:pt x="16" y="70"/>
                    </a:lnTo>
                    <a:lnTo>
                      <a:pt x="16" y="67"/>
                    </a:lnTo>
                    <a:lnTo>
                      <a:pt x="20" y="64"/>
                    </a:lnTo>
                    <a:lnTo>
                      <a:pt x="19" y="61"/>
                    </a:lnTo>
                    <a:lnTo>
                      <a:pt x="8" y="61"/>
                    </a:lnTo>
                    <a:lnTo>
                      <a:pt x="5" y="58"/>
                    </a:lnTo>
                    <a:lnTo>
                      <a:pt x="5" y="54"/>
                    </a:lnTo>
                    <a:lnTo>
                      <a:pt x="0" y="52"/>
                    </a:lnTo>
                    <a:lnTo>
                      <a:pt x="0" y="49"/>
                    </a:lnTo>
                    <a:lnTo>
                      <a:pt x="3" y="43"/>
                    </a:lnTo>
                    <a:lnTo>
                      <a:pt x="11" y="43"/>
                    </a:lnTo>
                    <a:lnTo>
                      <a:pt x="13" y="37"/>
                    </a:lnTo>
                    <a:lnTo>
                      <a:pt x="17" y="28"/>
                    </a:lnTo>
                    <a:lnTo>
                      <a:pt x="23" y="26"/>
                    </a:lnTo>
                    <a:lnTo>
                      <a:pt x="22" y="23"/>
                    </a:lnTo>
                    <a:lnTo>
                      <a:pt x="22" y="20"/>
                    </a:lnTo>
                    <a:lnTo>
                      <a:pt x="19" y="19"/>
                    </a:lnTo>
                    <a:lnTo>
                      <a:pt x="19" y="14"/>
                    </a:lnTo>
                    <a:lnTo>
                      <a:pt x="23" y="11"/>
                    </a:lnTo>
                    <a:lnTo>
                      <a:pt x="26" y="16"/>
                    </a:lnTo>
                    <a:lnTo>
                      <a:pt x="29" y="16"/>
                    </a:lnTo>
                    <a:lnTo>
                      <a:pt x="34" y="13"/>
                    </a:lnTo>
                    <a:lnTo>
                      <a:pt x="37" y="16"/>
                    </a:lnTo>
                    <a:lnTo>
                      <a:pt x="41" y="16"/>
                    </a:lnTo>
                    <a:lnTo>
                      <a:pt x="41" y="10"/>
                    </a:lnTo>
                    <a:lnTo>
                      <a:pt x="46" y="3"/>
                    </a:lnTo>
                    <a:lnTo>
                      <a:pt x="52" y="3"/>
                    </a:lnTo>
                    <a:lnTo>
                      <a:pt x="57" y="0"/>
                    </a:lnTo>
                    <a:lnTo>
                      <a:pt x="8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0" name="Freeform 327">
                <a:extLst>
                  <a:ext uri="{FF2B5EF4-FFF2-40B4-BE49-F238E27FC236}">
                    <a16:creationId xmlns:a16="http://schemas.microsoft.com/office/drawing/2014/main" id="{1F1F8A7D-3714-7375-FDD7-2ADA139EE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4240"/>
                <a:ext cx="28" cy="43"/>
              </a:xfrm>
              <a:custGeom>
                <a:avLst/>
                <a:gdLst>
                  <a:gd name="T0" fmla="*/ 8 w 57"/>
                  <a:gd name="T1" fmla="*/ 86 h 86"/>
                  <a:gd name="T2" fmla="*/ 11 w 57"/>
                  <a:gd name="T3" fmla="*/ 79 h 86"/>
                  <a:gd name="T4" fmla="*/ 11 w 57"/>
                  <a:gd name="T5" fmla="*/ 73 h 86"/>
                  <a:gd name="T6" fmla="*/ 16 w 57"/>
                  <a:gd name="T7" fmla="*/ 70 h 86"/>
                  <a:gd name="T8" fmla="*/ 16 w 57"/>
                  <a:gd name="T9" fmla="*/ 67 h 86"/>
                  <a:gd name="T10" fmla="*/ 20 w 57"/>
                  <a:gd name="T11" fmla="*/ 64 h 86"/>
                  <a:gd name="T12" fmla="*/ 19 w 57"/>
                  <a:gd name="T13" fmla="*/ 61 h 86"/>
                  <a:gd name="T14" fmla="*/ 8 w 57"/>
                  <a:gd name="T15" fmla="*/ 61 h 86"/>
                  <a:gd name="T16" fmla="*/ 5 w 57"/>
                  <a:gd name="T17" fmla="*/ 58 h 86"/>
                  <a:gd name="T18" fmla="*/ 5 w 57"/>
                  <a:gd name="T19" fmla="*/ 54 h 86"/>
                  <a:gd name="T20" fmla="*/ 0 w 57"/>
                  <a:gd name="T21" fmla="*/ 52 h 86"/>
                  <a:gd name="T22" fmla="*/ 0 w 57"/>
                  <a:gd name="T23" fmla="*/ 49 h 86"/>
                  <a:gd name="T24" fmla="*/ 3 w 57"/>
                  <a:gd name="T25" fmla="*/ 43 h 86"/>
                  <a:gd name="T26" fmla="*/ 11 w 57"/>
                  <a:gd name="T27" fmla="*/ 43 h 86"/>
                  <a:gd name="T28" fmla="*/ 13 w 57"/>
                  <a:gd name="T29" fmla="*/ 37 h 86"/>
                  <a:gd name="T30" fmla="*/ 17 w 57"/>
                  <a:gd name="T31" fmla="*/ 28 h 86"/>
                  <a:gd name="T32" fmla="*/ 23 w 57"/>
                  <a:gd name="T33" fmla="*/ 26 h 86"/>
                  <a:gd name="T34" fmla="*/ 22 w 57"/>
                  <a:gd name="T35" fmla="*/ 23 h 86"/>
                  <a:gd name="T36" fmla="*/ 22 w 57"/>
                  <a:gd name="T37" fmla="*/ 20 h 86"/>
                  <a:gd name="T38" fmla="*/ 19 w 57"/>
                  <a:gd name="T39" fmla="*/ 19 h 86"/>
                  <a:gd name="T40" fmla="*/ 19 w 57"/>
                  <a:gd name="T41" fmla="*/ 14 h 86"/>
                  <a:gd name="T42" fmla="*/ 23 w 57"/>
                  <a:gd name="T43" fmla="*/ 11 h 86"/>
                  <a:gd name="T44" fmla="*/ 26 w 57"/>
                  <a:gd name="T45" fmla="*/ 16 h 86"/>
                  <a:gd name="T46" fmla="*/ 29 w 57"/>
                  <a:gd name="T47" fmla="*/ 16 h 86"/>
                  <a:gd name="T48" fmla="*/ 34 w 57"/>
                  <a:gd name="T49" fmla="*/ 13 h 86"/>
                  <a:gd name="T50" fmla="*/ 37 w 57"/>
                  <a:gd name="T51" fmla="*/ 16 h 86"/>
                  <a:gd name="T52" fmla="*/ 41 w 57"/>
                  <a:gd name="T53" fmla="*/ 16 h 86"/>
                  <a:gd name="T54" fmla="*/ 41 w 57"/>
                  <a:gd name="T55" fmla="*/ 10 h 86"/>
                  <a:gd name="T56" fmla="*/ 46 w 57"/>
                  <a:gd name="T57" fmla="*/ 3 h 86"/>
                  <a:gd name="T58" fmla="*/ 52 w 57"/>
                  <a:gd name="T59" fmla="*/ 3 h 86"/>
                  <a:gd name="T60" fmla="*/ 57 w 57"/>
                  <a:gd name="T6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7" h="86">
                    <a:moveTo>
                      <a:pt x="8" y="86"/>
                    </a:moveTo>
                    <a:lnTo>
                      <a:pt x="11" y="79"/>
                    </a:lnTo>
                    <a:lnTo>
                      <a:pt x="11" y="73"/>
                    </a:lnTo>
                    <a:lnTo>
                      <a:pt x="16" y="70"/>
                    </a:lnTo>
                    <a:lnTo>
                      <a:pt x="16" y="67"/>
                    </a:lnTo>
                    <a:lnTo>
                      <a:pt x="20" y="64"/>
                    </a:lnTo>
                    <a:lnTo>
                      <a:pt x="19" y="61"/>
                    </a:lnTo>
                    <a:lnTo>
                      <a:pt x="8" y="61"/>
                    </a:lnTo>
                    <a:lnTo>
                      <a:pt x="5" y="58"/>
                    </a:lnTo>
                    <a:lnTo>
                      <a:pt x="5" y="54"/>
                    </a:lnTo>
                    <a:lnTo>
                      <a:pt x="0" y="52"/>
                    </a:lnTo>
                    <a:lnTo>
                      <a:pt x="0" y="49"/>
                    </a:lnTo>
                    <a:lnTo>
                      <a:pt x="3" y="43"/>
                    </a:lnTo>
                    <a:lnTo>
                      <a:pt x="11" y="43"/>
                    </a:lnTo>
                    <a:lnTo>
                      <a:pt x="13" y="37"/>
                    </a:lnTo>
                    <a:lnTo>
                      <a:pt x="17" y="28"/>
                    </a:lnTo>
                    <a:lnTo>
                      <a:pt x="23" y="26"/>
                    </a:lnTo>
                    <a:lnTo>
                      <a:pt x="22" y="23"/>
                    </a:lnTo>
                    <a:lnTo>
                      <a:pt x="22" y="20"/>
                    </a:lnTo>
                    <a:lnTo>
                      <a:pt x="19" y="19"/>
                    </a:lnTo>
                    <a:lnTo>
                      <a:pt x="19" y="14"/>
                    </a:lnTo>
                    <a:lnTo>
                      <a:pt x="23" y="11"/>
                    </a:lnTo>
                    <a:lnTo>
                      <a:pt x="26" y="16"/>
                    </a:lnTo>
                    <a:lnTo>
                      <a:pt x="29" y="16"/>
                    </a:lnTo>
                    <a:lnTo>
                      <a:pt x="34" y="13"/>
                    </a:lnTo>
                    <a:lnTo>
                      <a:pt x="37" y="16"/>
                    </a:lnTo>
                    <a:lnTo>
                      <a:pt x="41" y="16"/>
                    </a:lnTo>
                    <a:lnTo>
                      <a:pt x="41" y="10"/>
                    </a:lnTo>
                    <a:lnTo>
                      <a:pt x="46" y="3"/>
                    </a:lnTo>
                    <a:lnTo>
                      <a:pt x="52" y="3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1" name="Freeform 328">
                <a:extLst>
                  <a:ext uri="{FF2B5EF4-FFF2-40B4-BE49-F238E27FC236}">
                    <a16:creationId xmlns:a16="http://schemas.microsoft.com/office/drawing/2014/main" id="{C17570D5-05DE-A022-46C1-F13D3A676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4199"/>
                <a:ext cx="67" cy="45"/>
              </a:xfrm>
              <a:custGeom>
                <a:avLst/>
                <a:gdLst>
                  <a:gd name="T0" fmla="*/ 4 w 135"/>
                  <a:gd name="T1" fmla="*/ 85 h 90"/>
                  <a:gd name="T2" fmla="*/ 7 w 135"/>
                  <a:gd name="T3" fmla="*/ 90 h 90"/>
                  <a:gd name="T4" fmla="*/ 9 w 135"/>
                  <a:gd name="T5" fmla="*/ 89 h 90"/>
                  <a:gd name="T6" fmla="*/ 10 w 135"/>
                  <a:gd name="T7" fmla="*/ 84 h 90"/>
                  <a:gd name="T8" fmla="*/ 15 w 135"/>
                  <a:gd name="T9" fmla="*/ 82 h 90"/>
                  <a:gd name="T10" fmla="*/ 16 w 135"/>
                  <a:gd name="T11" fmla="*/ 82 h 90"/>
                  <a:gd name="T12" fmla="*/ 18 w 135"/>
                  <a:gd name="T13" fmla="*/ 81 h 90"/>
                  <a:gd name="T14" fmla="*/ 19 w 135"/>
                  <a:gd name="T15" fmla="*/ 81 h 90"/>
                  <a:gd name="T16" fmla="*/ 21 w 135"/>
                  <a:gd name="T17" fmla="*/ 81 h 90"/>
                  <a:gd name="T18" fmla="*/ 22 w 135"/>
                  <a:gd name="T19" fmla="*/ 79 h 90"/>
                  <a:gd name="T20" fmla="*/ 28 w 135"/>
                  <a:gd name="T21" fmla="*/ 79 h 90"/>
                  <a:gd name="T22" fmla="*/ 31 w 135"/>
                  <a:gd name="T23" fmla="*/ 76 h 90"/>
                  <a:gd name="T24" fmla="*/ 33 w 135"/>
                  <a:gd name="T25" fmla="*/ 76 h 90"/>
                  <a:gd name="T26" fmla="*/ 34 w 135"/>
                  <a:gd name="T27" fmla="*/ 76 h 90"/>
                  <a:gd name="T28" fmla="*/ 37 w 135"/>
                  <a:gd name="T29" fmla="*/ 73 h 90"/>
                  <a:gd name="T30" fmla="*/ 41 w 135"/>
                  <a:gd name="T31" fmla="*/ 72 h 90"/>
                  <a:gd name="T32" fmla="*/ 41 w 135"/>
                  <a:gd name="T33" fmla="*/ 70 h 90"/>
                  <a:gd name="T34" fmla="*/ 41 w 135"/>
                  <a:gd name="T35" fmla="*/ 67 h 90"/>
                  <a:gd name="T36" fmla="*/ 44 w 135"/>
                  <a:gd name="T37" fmla="*/ 67 h 90"/>
                  <a:gd name="T38" fmla="*/ 44 w 135"/>
                  <a:gd name="T39" fmla="*/ 67 h 90"/>
                  <a:gd name="T40" fmla="*/ 44 w 135"/>
                  <a:gd name="T41" fmla="*/ 66 h 90"/>
                  <a:gd name="T42" fmla="*/ 47 w 135"/>
                  <a:gd name="T43" fmla="*/ 64 h 90"/>
                  <a:gd name="T44" fmla="*/ 50 w 135"/>
                  <a:gd name="T45" fmla="*/ 63 h 90"/>
                  <a:gd name="T46" fmla="*/ 53 w 135"/>
                  <a:gd name="T47" fmla="*/ 63 h 90"/>
                  <a:gd name="T48" fmla="*/ 53 w 135"/>
                  <a:gd name="T49" fmla="*/ 61 h 90"/>
                  <a:gd name="T50" fmla="*/ 54 w 135"/>
                  <a:gd name="T51" fmla="*/ 61 h 90"/>
                  <a:gd name="T52" fmla="*/ 56 w 135"/>
                  <a:gd name="T53" fmla="*/ 61 h 90"/>
                  <a:gd name="T54" fmla="*/ 59 w 135"/>
                  <a:gd name="T55" fmla="*/ 60 h 90"/>
                  <a:gd name="T56" fmla="*/ 59 w 135"/>
                  <a:gd name="T57" fmla="*/ 58 h 90"/>
                  <a:gd name="T58" fmla="*/ 60 w 135"/>
                  <a:gd name="T59" fmla="*/ 57 h 90"/>
                  <a:gd name="T60" fmla="*/ 62 w 135"/>
                  <a:gd name="T61" fmla="*/ 57 h 90"/>
                  <a:gd name="T62" fmla="*/ 66 w 135"/>
                  <a:gd name="T63" fmla="*/ 55 h 90"/>
                  <a:gd name="T64" fmla="*/ 71 w 135"/>
                  <a:gd name="T65" fmla="*/ 52 h 90"/>
                  <a:gd name="T66" fmla="*/ 77 w 135"/>
                  <a:gd name="T67" fmla="*/ 51 h 90"/>
                  <a:gd name="T68" fmla="*/ 80 w 135"/>
                  <a:gd name="T69" fmla="*/ 47 h 90"/>
                  <a:gd name="T70" fmla="*/ 83 w 135"/>
                  <a:gd name="T71" fmla="*/ 41 h 90"/>
                  <a:gd name="T72" fmla="*/ 86 w 135"/>
                  <a:gd name="T73" fmla="*/ 37 h 90"/>
                  <a:gd name="T74" fmla="*/ 88 w 135"/>
                  <a:gd name="T75" fmla="*/ 35 h 90"/>
                  <a:gd name="T76" fmla="*/ 88 w 135"/>
                  <a:gd name="T77" fmla="*/ 34 h 90"/>
                  <a:gd name="T78" fmla="*/ 91 w 135"/>
                  <a:gd name="T79" fmla="*/ 28 h 90"/>
                  <a:gd name="T80" fmla="*/ 92 w 135"/>
                  <a:gd name="T81" fmla="*/ 28 h 90"/>
                  <a:gd name="T82" fmla="*/ 92 w 135"/>
                  <a:gd name="T83" fmla="*/ 28 h 90"/>
                  <a:gd name="T84" fmla="*/ 100 w 135"/>
                  <a:gd name="T85" fmla="*/ 22 h 90"/>
                  <a:gd name="T86" fmla="*/ 101 w 135"/>
                  <a:gd name="T87" fmla="*/ 22 h 90"/>
                  <a:gd name="T88" fmla="*/ 104 w 135"/>
                  <a:gd name="T89" fmla="*/ 20 h 90"/>
                  <a:gd name="T90" fmla="*/ 107 w 135"/>
                  <a:gd name="T91" fmla="*/ 19 h 90"/>
                  <a:gd name="T92" fmla="*/ 107 w 135"/>
                  <a:gd name="T93" fmla="*/ 19 h 90"/>
                  <a:gd name="T94" fmla="*/ 110 w 135"/>
                  <a:gd name="T95" fmla="*/ 17 h 90"/>
                  <a:gd name="T96" fmla="*/ 110 w 135"/>
                  <a:gd name="T97" fmla="*/ 16 h 90"/>
                  <a:gd name="T98" fmla="*/ 113 w 135"/>
                  <a:gd name="T99" fmla="*/ 14 h 90"/>
                  <a:gd name="T100" fmla="*/ 115 w 135"/>
                  <a:gd name="T101" fmla="*/ 13 h 90"/>
                  <a:gd name="T102" fmla="*/ 116 w 135"/>
                  <a:gd name="T103" fmla="*/ 13 h 90"/>
                  <a:gd name="T104" fmla="*/ 116 w 135"/>
                  <a:gd name="T105" fmla="*/ 9 h 90"/>
                  <a:gd name="T106" fmla="*/ 118 w 135"/>
                  <a:gd name="T107" fmla="*/ 8 h 90"/>
                  <a:gd name="T108" fmla="*/ 118 w 135"/>
                  <a:gd name="T109" fmla="*/ 8 h 90"/>
                  <a:gd name="T110" fmla="*/ 119 w 135"/>
                  <a:gd name="T111" fmla="*/ 6 h 90"/>
                  <a:gd name="T112" fmla="*/ 121 w 135"/>
                  <a:gd name="T113" fmla="*/ 6 h 90"/>
                  <a:gd name="T114" fmla="*/ 122 w 135"/>
                  <a:gd name="T115" fmla="*/ 5 h 90"/>
                  <a:gd name="T116" fmla="*/ 129 w 135"/>
                  <a:gd name="T117" fmla="*/ 3 h 90"/>
                  <a:gd name="T118" fmla="*/ 129 w 135"/>
                  <a:gd name="T119" fmla="*/ 2 h 90"/>
                  <a:gd name="T120" fmla="*/ 132 w 135"/>
                  <a:gd name="T121" fmla="*/ 0 h 90"/>
                  <a:gd name="T122" fmla="*/ 0 w 135"/>
                  <a:gd name="T123" fmla="*/ 8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5" h="90">
                    <a:moveTo>
                      <a:pt x="0" y="82"/>
                    </a:moveTo>
                    <a:lnTo>
                      <a:pt x="4" y="85"/>
                    </a:lnTo>
                    <a:lnTo>
                      <a:pt x="6" y="89"/>
                    </a:lnTo>
                    <a:lnTo>
                      <a:pt x="7" y="90"/>
                    </a:lnTo>
                    <a:lnTo>
                      <a:pt x="7" y="90"/>
                    </a:lnTo>
                    <a:lnTo>
                      <a:pt x="9" y="89"/>
                    </a:lnTo>
                    <a:lnTo>
                      <a:pt x="10" y="89"/>
                    </a:lnTo>
                    <a:lnTo>
                      <a:pt x="10" y="84"/>
                    </a:lnTo>
                    <a:lnTo>
                      <a:pt x="13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8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2" y="79"/>
                    </a:lnTo>
                    <a:lnTo>
                      <a:pt x="24" y="79"/>
                    </a:lnTo>
                    <a:lnTo>
                      <a:pt x="28" y="79"/>
                    </a:lnTo>
                    <a:lnTo>
                      <a:pt x="30" y="79"/>
                    </a:lnTo>
                    <a:lnTo>
                      <a:pt x="31" y="76"/>
                    </a:lnTo>
                    <a:lnTo>
                      <a:pt x="33" y="76"/>
                    </a:lnTo>
                    <a:lnTo>
                      <a:pt x="33" y="76"/>
                    </a:lnTo>
                    <a:lnTo>
                      <a:pt x="34" y="78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7" y="73"/>
                    </a:lnTo>
                    <a:lnTo>
                      <a:pt x="39" y="72"/>
                    </a:lnTo>
                    <a:lnTo>
                      <a:pt x="41" y="72"/>
                    </a:lnTo>
                    <a:lnTo>
                      <a:pt x="41" y="70"/>
                    </a:lnTo>
                    <a:lnTo>
                      <a:pt x="41" y="70"/>
                    </a:lnTo>
                    <a:lnTo>
                      <a:pt x="41" y="69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6"/>
                    </a:lnTo>
                    <a:lnTo>
                      <a:pt x="44" y="66"/>
                    </a:lnTo>
                    <a:lnTo>
                      <a:pt x="44" y="64"/>
                    </a:lnTo>
                    <a:lnTo>
                      <a:pt x="47" y="64"/>
                    </a:lnTo>
                    <a:lnTo>
                      <a:pt x="47" y="63"/>
                    </a:lnTo>
                    <a:lnTo>
                      <a:pt x="50" y="63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54" y="61"/>
                    </a:lnTo>
                    <a:lnTo>
                      <a:pt x="56" y="61"/>
                    </a:lnTo>
                    <a:lnTo>
                      <a:pt x="56" y="61"/>
                    </a:lnTo>
                    <a:lnTo>
                      <a:pt x="56" y="60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9" y="58"/>
                    </a:lnTo>
                    <a:lnTo>
                      <a:pt x="59" y="58"/>
                    </a:lnTo>
                    <a:lnTo>
                      <a:pt x="60" y="57"/>
                    </a:lnTo>
                    <a:lnTo>
                      <a:pt x="60" y="57"/>
                    </a:lnTo>
                    <a:lnTo>
                      <a:pt x="62" y="57"/>
                    </a:lnTo>
                    <a:lnTo>
                      <a:pt x="63" y="57"/>
                    </a:lnTo>
                    <a:lnTo>
                      <a:pt x="66" y="55"/>
                    </a:lnTo>
                    <a:lnTo>
                      <a:pt x="71" y="54"/>
                    </a:lnTo>
                    <a:lnTo>
                      <a:pt x="71" y="52"/>
                    </a:lnTo>
                    <a:lnTo>
                      <a:pt x="74" y="52"/>
                    </a:lnTo>
                    <a:lnTo>
                      <a:pt x="77" y="51"/>
                    </a:lnTo>
                    <a:lnTo>
                      <a:pt x="80" y="49"/>
                    </a:lnTo>
                    <a:lnTo>
                      <a:pt x="80" y="47"/>
                    </a:lnTo>
                    <a:lnTo>
                      <a:pt x="81" y="44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6" y="37"/>
                    </a:lnTo>
                    <a:lnTo>
                      <a:pt x="86" y="37"/>
                    </a:lnTo>
                    <a:lnTo>
                      <a:pt x="88" y="35"/>
                    </a:lnTo>
                    <a:lnTo>
                      <a:pt x="88" y="35"/>
                    </a:lnTo>
                    <a:lnTo>
                      <a:pt x="88" y="34"/>
                    </a:lnTo>
                    <a:lnTo>
                      <a:pt x="89" y="32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2" y="28"/>
                    </a:lnTo>
                    <a:lnTo>
                      <a:pt x="92" y="28"/>
                    </a:lnTo>
                    <a:lnTo>
                      <a:pt x="98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1" y="22"/>
                    </a:lnTo>
                    <a:lnTo>
                      <a:pt x="103" y="20"/>
                    </a:lnTo>
                    <a:lnTo>
                      <a:pt x="104" y="20"/>
                    </a:lnTo>
                    <a:lnTo>
                      <a:pt x="106" y="19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0" y="16"/>
                    </a:lnTo>
                    <a:lnTo>
                      <a:pt x="110" y="16"/>
                    </a:lnTo>
                    <a:lnTo>
                      <a:pt x="113" y="16"/>
                    </a:lnTo>
                    <a:lnTo>
                      <a:pt x="113" y="14"/>
                    </a:lnTo>
                    <a:lnTo>
                      <a:pt x="113" y="13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8" y="8"/>
                    </a:lnTo>
                    <a:lnTo>
                      <a:pt x="118" y="8"/>
                    </a:lnTo>
                    <a:lnTo>
                      <a:pt x="118" y="8"/>
                    </a:lnTo>
                    <a:lnTo>
                      <a:pt x="119" y="8"/>
                    </a:lnTo>
                    <a:lnTo>
                      <a:pt x="119" y="6"/>
                    </a:lnTo>
                    <a:lnTo>
                      <a:pt x="121" y="6"/>
                    </a:lnTo>
                    <a:lnTo>
                      <a:pt x="121" y="6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6" y="3"/>
                    </a:lnTo>
                    <a:lnTo>
                      <a:pt x="129" y="3"/>
                    </a:lnTo>
                    <a:lnTo>
                      <a:pt x="129" y="3"/>
                    </a:lnTo>
                    <a:lnTo>
                      <a:pt x="129" y="2"/>
                    </a:lnTo>
                    <a:lnTo>
                      <a:pt x="130" y="2"/>
                    </a:lnTo>
                    <a:lnTo>
                      <a:pt x="132" y="0"/>
                    </a:lnTo>
                    <a:lnTo>
                      <a:pt x="135" y="0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2" name="Freeform 329">
                <a:extLst>
                  <a:ext uri="{FF2B5EF4-FFF2-40B4-BE49-F238E27FC236}">
                    <a16:creationId xmlns:a16="http://schemas.microsoft.com/office/drawing/2014/main" id="{72DAE78A-2107-48BF-9750-B2DCA924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4199"/>
                <a:ext cx="67" cy="45"/>
              </a:xfrm>
              <a:custGeom>
                <a:avLst/>
                <a:gdLst>
                  <a:gd name="T0" fmla="*/ 4 w 135"/>
                  <a:gd name="T1" fmla="*/ 85 h 90"/>
                  <a:gd name="T2" fmla="*/ 7 w 135"/>
                  <a:gd name="T3" fmla="*/ 90 h 90"/>
                  <a:gd name="T4" fmla="*/ 9 w 135"/>
                  <a:gd name="T5" fmla="*/ 89 h 90"/>
                  <a:gd name="T6" fmla="*/ 10 w 135"/>
                  <a:gd name="T7" fmla="*/ 84 h 90"/>
                  <a:gd name="T8" fmla="*/ 15 w 135"/>
                  <a:gd name="T9" fmla="*/ 82 h 90"/>
                  <a:gd name="T10" fmla="*/ 16 w 135"/>
                  <a:gd name="T11" fmla="*/ 82 h 90"/>
                  <a:gd name="T12" fmla="*/ 18 w 135"/>
                  <a:gd name="T13" fmla="*/ 81 h 90"/>
                  <a:gd name="T14" fmla="*/ 19 w 135"/>
                  <a:gd name="T15" fmla="*/ 81 h 90"/>
                  <a:gd name="T16" fmla="*/ 21 w 135"/>
                  <a:gd name="T17" fmla="*/ 81 h 90"/>
                  <a:gd name="T18" fmla="*/ 22 w 135"/>
                  <a:gd name="T19" fmla="*/ 79 h 90"/>
                  <a:gd name="T20" fmla="*/ 28 w 135"/>
                  <a:gd name="T21" fmla="*/ 79 h 90"/>
                  <a:gd name="T22" fmla="*/ 31 w 135"/>
                  <a:gd name="T23" fmla="*/ 76 h 90"/>
                  <a:gd name="T24" fmla="*/ 33 w 135"/>
                  <a:gd name="T25" fmla="*/ 76 h 90"/>
                  <a:gd name="T26" fmla="*/ 34 w 135"/>
                  <a:gd name="T27" fmla="*/ 76 h 90"/>
                  <a:gd name="T28" fmla="*/ 37 w 135"/>
                  <a:gd name="T29" fmla="*/ 73 h 90"/>
                  <a:gd name="T30" fmla="*/ 41 w 135"/>
                  <a:gd name="T31" fmla="*/ 72 h 90"/>
                  <a:gd name="T32" fmla="*/ 41 w 135"/>
                  <a:gd name="T33" fmla="*/ 70 h 90"/>
                  <a:gd name="T34" fmla="*/ 41 w 135"/>
                  <a:gd name="T35" fmla="*/ 67 h 90"/>
                  <a:gd name="T36" fmla="*/ 44 w 135"/>
                  <a:gd name="T37" fmla="*/ 67 h 90"/>
                  <a:gd name="T38" fmla="*/ 44 w 135"/>
                  <a:gd name="T39" fmla="*/ 67 h 90"/>
                  <a:gd name="T40" fmla="*/ 44 w 135"/>
                  <a:gd name="T41" fmla="*/ 66 h 90"/>
                  <a:gd name="T42" fmla="*/ 47 w 135"/>
                  <a:gd name="T43" fmla="*/ 64 h 90"/>
                  <a:gd name="T44" fmla="*/ 50 w 135"/>
                  <a:gd name="T45" fmla="*/ 63 h 90"/>
                  <a:gd name="T46" fmla="*/ 53 w 135"/>
                  <a:gd name="T47" fmla="*/ 63 h 90"/>
                  <a:gd name="T48" fmla="*/ 53 w 135"/>
                  <a:gd name="T49" fmla="*/ 61 h 90"/>
                  <a:gd name="T50" fmla="*/ 54 w 135"/>
                  <a:gd name="T51" fmla="*/ 61 h 90"/>
                  <a:gd name="T52" fmla="*/ 56 w 135"/>
                  <a:gd name="T53" fmla="*/ 61 h 90"/>
                  <a:gd name="T54" fmla="*/ 59 w 135"/>
                  <a:gd name="T55" fmla="*/ 60 h 90"/>
                  <a:gd name="T56" fmla="*/ 59 w 135"/>
                  <a:gd name="T57" fmla="*/ 58 h 90"/>
                  <a:gd name="T58" fmla="*/ 60 w 135"/>
                  <a:gd name="T59" fmla="*/ 57 h 90"/>
                  <a:gd name="T60" fmla="*/ 62 w 135"/>
                  <a:gd name="T61" fmla="*/ 57 h 90"/>
                  <a:gd name="T62" fmla="*/ 66 w 135"/>
                  <a:gd name="T63" fmla="*/ 55 h 90"/>
                  <a:gd name="T64" fmla="*/ 71 w 135"/>
                  <a:gd name="T65" fmla="*/ 52 h 90"/>
                  <a:gd name="T66" fmla="*/ 77 w 135"/>
                  <a:gd name="T67" fmla="*/ 51 h 90"/>
                  <a:gd name="T68" fmla="*/ 80 w 135"/>
                  <a:gd name="T69" fmla="*/ 47 h 90"/>
                  <a:gd name="T70" fmla="*/ 83 w 135"/>
                  <a:gd name="T71" fmla="*/ 41 h 90"/>
                  <a:gd name="T72" fmla="*/ 86 w 135"/>
                  <a:gd name="T73" fmla="*/ 37 h 90"/>
                  <a:gd name="T74" fmla="*/ 88 w 135"/>
                  <a:gd name="T75" fmla="*/ 35 h 90"/>
                  <a:gd name="T76" fmla="*/ 88 w 135"/>
                  <a:gd name="T77" fmla="*/ 34 h 90"/>
                  <a:gd name="T78" fmla="*/ 91 w 135"/>
                  <a:gd name="T79" fmla="*/ 28 h 90"/>
                  <a:gd name="T80" fmla="*/ 92 w 135"/>
                  <a:gd name="T81" fmla="*/ 28 h 90"/>
                  <a:gd name="T82" fmla="*/ 92 w 135"/>
                  <a:gd name="T83" fmla="*/ 28 h 90"/>
                  <a:gd name="T84" fmla="*/ 100 w 135"/>
                  <a:gd name="T85" fmla="*/ 22 h 90"/>
                  <a:gd name="T86" fmla="*/ 101 w 135"/>
                  <a:gd name="T87" fmla="*/ 22 h 90"/>
                  <a:gd name="T88" fmla="*/ 104 w 135"/>
                  <a:gd name="T89" fmla="*/ 20 h 90"/>
                  <a:gd name="T90" fmla="*/ 107 w 135"/>
                  <a:gd name="T91" fmla="*/ 19 h 90"/>
                  <a:gd name="T92" fmla="*/ 107 w 135"/>
                  <a:gd name="T93" fmla="*/ 19 h 90"/>
                  <a:gd name="T94" fmla="*/ 110 w 135"/>
                  <a:gd name="T95" fmla="*/ 17 h 90"/>
                  <a:gd name="T96" fmla="*/ 110 w 135"/>
                  <a:gd name="T97" fmla="*/ 16 h 90"/>
                  <a:gd name="T98" fmla="*/ 113 w 135"/>
                  <a:gd name="T99" fmla="*/ 14 h 90"/>
                  <a:gd name="T100" fmla="*/ 115 w 135"/>
                  <a:gd name="T101" fmla="*/ 13 h 90"/>
                  <a:gd name="T102" fmla="*/ 116 w 135"/>
                  <a:gd name="T103" fmla="*/ 13 h 90"/>
                  <a:gd name="T104" fmla="*/ 116 w 135"/>
                  <a:gd name="T105" fmla="*/ 9 h 90"/>
                  <a:gd name="T106" fmla="*/ 118 w 135"/>
                  <a:gd name="T107" fmla="*/ 8 h 90"/>
                  <a:gd name="T108" fmla="*/ 118 w 135"/>
                  <a:gd name="T109" fmla="*/ 8 h 90"/>
                  <a:gd name="T110" fmla="*/ 119 w 135"/>
                  <a:gd name="T111" fmla="*/ 6 h 90"/>
                  <a:gd name="T112" fmla="*/ 121 w 135"/>
                  <a:gd name="T113" fmla="*/ 6 h 90"/>
                  <a:gd name="T114" fmla="*/ 122 w 135"/>
                  <a:gd name="T115" fmla="*/ 5 h 90"/>
                  <a:gd name="T116" fmla="*/ 129 w 135"/>
                  <a:gd name="T117" fmla="*/ 3 h 90"/>
                  <a:gd name="T118" fmla="*/ 129 w 135"/>
                  <a:gd name="T119" fmla="*/ 2 h 90"/>
                  <a:gd name="T120" fmla="*/ 132 w 135"/>
                  <a:gd name="T1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5" h="90">
                    <a:moveTo>
                      <a:pt x="0" y="82"/>
                    </a:moveTo>
                    <a:lnTo>
                      <a:pt x="4" y="85"/>
                    </a:lnTo>
                    <a:lnTo>
                      <a:pt x="6" y="89"/>
                    </a:lnTo>
                    <a:lnTo>
                      <a:pt x="7" y="90"/>
                    </a:lnTo>
                    <a:lnTo>
                      <a:pt x="7" y="90"/>
                    </a:lnTo>
                    <a:lnTo>
                      <a:pt x="9" y="89"/>
                    </a:lnTo>
                    <a:lnTo>
                      <a:pt x="10" y="89"/>
                    </a:lnTo>
                    <a:lnTo>
                      <a:pt x="10" y="84"/>
                    </a:lnTo>
                    <a:lnTo>
                      <a:pt x="13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8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2" y="79"/>
                    </a:lnTo>
                    <a:lnTo>
                      <a:pt x="24" y="79"/>
                    </a:lnTo>
                    <a:lnTo>
                      <a:pt x="28" y="79"/>
                    </a:lnTo>
                    <a:lnTo>
                      <a:pt x="30" y="79"/>
                    </a:lnTo>
                    <a:lnTo>
                      <a:pt x="31" y="76"/>
                    </a:lnTo>
                    <a:lnTo>
                      <a:pt x="33" y="76"/>
                    </a:lnTo>
                    <a:lnTo>
                      <a:pt x="33" y="76"/>
                    </a:lnTo>
                    <a:lnTo>
                      <a:pt x="34" y="78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7" y="73"/>
                    </a:lnTo>
                    <a:lnTo>
                      <a:pt x="39" y="72"/>
                    </a:lnTo>
                    <a:lnTo>
                      <a:pt x="41" y="72"/>
                    </a:lnTo>
                    <a:lnTo>
                      <a:pt x="41" y="70"/>
                    </a:lnTo>
                    <a:lnTo>
                      <a:pt x="41" y="70"/>
                    </a:lnTo>
                    <a:lnTo>
                      <a:pt x="41" y="69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6"/>
                    </a:lnTo>
                    <a:lnTo>
                      <a:pt x="44" y="66"/>
                    </a:lnTo>
                    <a:lnTo>
                      <a:pt x="44" y="64"/>
                    </a:lnTo>
                    <a:lnTo>
                      <a:pt x="47" y="64"/>
                    </a:lnTo>
                    <a:lnTo>
                      <a:pt x="47" y="63"/>
                    </a:lnTo>
                    <a:lnTo>
                      <a:pt x="50" y="63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54" y="61"/>
                    </a:lnTo>
                    <a:lnTo>
                      <a:pt x="56" y="61"/>
                    </a:lnTo>
                    <a:lnTo>
                      <a:pt x="56" y="61"/>
                    </a:lnTo>
                    <a:lnTo>
                      <a:pt x="56" y="60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9" y="58"/>
                    </a:lnTo>
                    <a:lnTo>
                      <a:pt x="59" y="58"/>
                    </a:lnTo>
                    <a:lnTo>
                      <a:pt x="60" y="57"/>
                    </a:lnTo>
                    <a:lnTo>
                      <a:pt x="60" y="57"/>
                    </a:lnTo>
                    <a:lnTo>
                      <a:pt x="62" y="57"/>
                    </a:lnTo>
                    <a:lnTo>
                      <a:pt x="63" y="57"/>
                    </a:lnTo>
                    <a:lnTo>
                      <a:pt x="66" y="55"/>
                    </a:lnTo>
                    <a:lnTo>
                      <a:pt x="71" y="54"/>
                    </a:lnTo>
                    <a:lnTo>
                      <a:pt x="71" y="52"/>
                    </a:lnTo>
                    <a:lnTo>
                      <a:pt x="74" y="52"/>
                    </a:lnTo>
                    <a:lnTo>
                      <a:pt x="77" y="51"/>
                    </a:lnTo>
                    <a:lnTo>
                      <a:pt x="80" y="49"/>
                    </a:lnTo>
                    <a:lnTo>
                      <a:pt x="80" y="47"/>
                    </a:lnTo>
                    <a:lnTo>
                      <a:pt x="81" y="44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6" y="37"/>
                    </a:lnTo>
                    <a:lnTo>
                      <a:pt x="86" y="37"/>
                    </a:lnTo>
                    <a:lnTo>
                      <a:pt x="88" y="35"/>
                    </a:lnTo>
                    <a:lnTo>
                      <a:pt x="88" y="35"/>
                    </a:lnTo>
                    <a:lnTo>
                      <a:pt x="88" y="34"/>
                    </a:lnTo>
                    <a:lnTo>
                      <a:pt x="89" y="32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2" y="28"/>
                    </a:lnTo>
                    <a:lnTo>
                      <a:pt x="92" y="28"/>
                    </a:lnTo>
                    <a:lnTo>
                      <a:pt x="98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1" y="22"/>
                    </a:lnTo>
                    <a:lnTo>
                      <a:pt x="103" y="20"/>
                    </a:lnTo>
                    <a:lnTo>
                      <a:pt x="104" y="20"/>
                    </a:lnTo>
                    <a:lnTo>
                      <a:pt x="106" y="19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0" y="16"/>
                    </a:lnTo>
                    <a:lnTo>
                      <a:pt x="110" y="16"/>
                    </a:lnTo>
                    <a:lnTo>
                      <a:pt x="113" y="16"/>
                    </a:lnTo>
                    <a:lnTo>
                      <a:pt x="113" y="14"/>
                    </a:lnTo>
                    <a:lnTo>
                      <a:pt x="113" y="13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8" y="8"/>
                    </a:lnTo>
                    <a:lnTo>
                      <a:pt x="118" y="8"/>
                    </a:lnTo>
                    <a:lnTo>
                      <a:pt x="118" y="8"/>
                    </a:lnTo>
                    <a:lnTo>
                      <a:pt x="119" y="8"/>
                    </a:lnTo>
                    <a:lnTo>
                      <a:pt x="119" y="6"/>
                    </a:lnTo>
                    <a:lnTo>
                      <a:pt x="121" y="6"/>
                    </a:lnTo>
                    <a:lnTo>
                      <a:pt x="121" y="6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6" y="3"/>
                    </a:lnTo>
                    <a:lnTo>
                      <a:pt x="129" y="3"/>
                    </a:lnTo>
                    <a:lnTo>
                      <a:pt x="129" y="3"/>
                    </a:lnTo>
                    <a:lnTo>
                      <a:pt x="129" y="2"/>
                    </a:lnTo>
                    <a:lnTo>
                      <a:pt x="130" y="2"/>
                    </a:lnTo>
                    <a:lnTo>
                      <a:pt x="132" y="0"/>
                    </a:lnTo>
                    <a:lnTo>
                      <a:pt x="13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3" name="Freeform 330">
                <a:extLst>
                  <a:ext uri="{FF2B5EF4-FFF2-40B4-BE49-F238E27FC236}">
                    <a16:creationId xmlns:a16="http://schemas.microsoft.com/office/drawing/2014/main" id="{209AF724-18E0-983B-8D47-7457BEE32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4265"/>
                <a:ext cx="47" cy="18"/>
              </a:xfrm>
              <a:custGeom>
                <a:avLst/>
                <a:gdLst>
                  <a:gd name="T0" fmla="*/ 94 w 96"/>
                  <a:gd name="T1" fmla="*/ 37 h 37"/>
                  <a:gd name="T2" fmla="*/ 90 w 96"/>
                  <a:gd name="T3" fmla="*/ 32 h 37"/>
                  <a:gd name="T4" fmla="*/ 85 w 96"/>
                  <a:gd name="T5" fmla="*/ 30 h 37"/>
                  <a:gd name="T6" fmla="*/ 84 w 96"/>
                  <a:gd name="T7" fmla="*/ 32 h 37"/>
                  <a:gd name="T8" fmla="*/ 79 w 96"/>
                  <a:gd name="T9" fmla="*/ 32 h 37"/>
                  <a:gd name="T10" fmla="*/ 79 w 96"/>
                  <a:gd name="T11" fmla="*/ 30 h 37"/>
                  <a:gd name="T12" fmla="*/ 73 w 96"/>
                  <a:gd name="T13" fmla="*/ 30 h 37"/>
                  <a:gd name="T14" fmla="*/ 67 w 96"/>
                  <a:gd name="T15" fmla="*/ 32 h 37"/>
                  <a:gd name="T16" fmla="*/ 66 w 96"/>
                  <a:gd name="T17" fmla="*/ 30 h 37"/>
                  <a:gd name="T18" fmla="*/ 64 w 96"/>
                  <a:gd name="T19" fmla="*/ 30 h 37"/>
                  <a:gd name="T20" fmla="*/ 61 w 96"/>
                  <a:gd name="T21" fmla="*/ 32 h 37"/>
                  <a:gd name="T22" fmla="*/ 58 w 96"/>
                  <a:gd name="T23" fmla="*/ 32 h 37"/>
                  <a:gd name="T24" fmla="*/ 58 w 96"/>
                  <a:gd name="T25" fmla="*/ 33 h 37"/>
                  <a:gd name="T26" fmla="*/ 53 w 96"/>
                  <a:gd name="T27" fmla="*/ 35 h 37"/>
                  <a:gd name="T28" fmla="*/ 52 w 96"/>
                  <a:gd name="T29" fmla="*/ 29 h 37"/>
                  <a:gd name="T30" fmla="*/ 52 w 96"/>
                  <a:gd name="T31" fmla="*/ 29 h 37"/>
                  <a:gd name="T32" fmla="*/ 50 w 96"/>
                  <a:gd name="T33" fmla="*/ 27 h 37"/>
                  <a:gd name="T34" fmla="*/ 49 w 96"/>
                  <a:gd name="T35" fmla="*/ 24 h 37"/>
                  <a:gd name="T36" fmla="*/ 47 w 96"/>
                  <a:gd name="T37" fmla="*/ 24 h 37"/>
                  <a:gd name="T38" fmla="*/ 44 w 96"/>
                  <a:gd name="T39" fmla="*/ 24 h 37"/>
                  <a:gd name="T40" fmla="*/ 44 w 96"/>
                  <a:gd name="T41" fmla="*/ 24 h 37"/>
                  <a:gd name="T42" fmla="*/ 46 w 96"/>
                  <a:gd name="T43" fmla="*/ 24 h 37"/>
                  <a:gd name="T44" fmla="*/ 46 w 96"/>
                  <a:gd name="T45" fmla="*/ 23 h 37"/>
                  <a:gd name="T46" fmla="*/ 47 w 96"/>
                  <a:gd name="T47" fmla="*/ 20 h 37"/>
                  <a:gd name="T48" fmla="*/ 46 w 96"/>
                  <a:gd name="T49" fmla="*/ 18 h 37"/>
                  <a:gd name="T50" fmla="*/ 44 w 96"/>
                  <a:gd name="T51" fmla="*/ 18 h 37"/>
                  <a:gd name="T52" fmla="*/ 43 w 96"/>
                  <a:gd name="T53" fmla="*/ 21 h 37"/>
                  <a:gd name="T54" fmla="*/ 38 w 96"/>
                  <a:gd name="T55" fmla="*/ 21 h 37"/>
                  <a:gd name="T56" fmla="*/ 37 w 96"/>
                  <a:gd name="T57" fmla="*/ 21 h 37"/>
                  <a:gd name="T58" fmla="*/ 37 w 96"/>
                  <a:gd name="T59" fmla="*/ 20 h 37"/>
                  <a:gd name="T60" fmla="*/ 37 w 96"/>
                  <a:gd name="T61" fmla="*/ 18 h 37"/>
                  <a:gd name="T62" fmla="*/ 34 w 96"/>
                  <a:gd name="T63" fmla="*/ 18 h 37"/>
                  <a:gd name="T64" fmla="*/ 28 w 96"/>
                  <a:gd name="T65" fmla="*/ 18 h 37"/>
                  <a:gd name="T66" fmla="*/ 26 w 96"/>
                  <a:gd name="T67" fmla="*/ 17 h 37"/>
                  <a:gd name="T68" fmla="*/ 22 w 96"/>
                  <a:gd name="T69" fmla="*/ 15 h 37"/>
                  <a:gd name="T70" fmla="*/ 20 w 96"/>
                  <a:gd name="T71" fmla="*/ 15 h 37"/>
                  <a:gd name="T72" fmla="*/ 11 w 96"/>
                  <a:gd name="T73" fmla="*/ 12 h 37"/>
                  <a:gd name="T74" fmla="*/ 8 w 96"/>
                  <a:gd name="T75" fmla="*/ 9 h 37"/>
                  <a:gd name="T76" fmla="*/ 3 w 96"/>
                  <a:gd name="T77" fmla="*/ 8 h 37"/>
                  <a:gd name="T78" fmla="*/ 2 w 96"/>
                  <a:gd name="T79" fmla="*/ 3 h 37"/>
                  <a:gd name="T80" fmla="*/ 2 w 96"/>
                  <a:gd name="T81" fmla="*/ 2 h 37"/>
                  <a:gd name="T82" fmla="*/ 96 w 96"/>
                  <a:gd name="T8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6" h="37">
                    <a:moveTo>
                      <a:pt x="96" y="37"/>
                    </a:moveTo>
                    <a:lnTo>
                      <a:pt x="94" y="37"/>
                    </a:lnTo>
                    <a:lnTo>
                      <a:pt x="93" y="35"/>
                    </a:lnTo>
                    <a:lnTo>
                      <a:pt x="90" y="32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4" y="32"/>
                    </a:lnTo>
                    <a:lnTo>
                      <a:pt x="84" y="32"/>
                    </a:lnTo>
                    <a:lnTo>
                      <a:pt x="79" y="32"/>
                    </a:lnTo>
                    <a:lnTo>
                      <a:pt x="79" y="32"/>
                    </a:lnTo>
                    <a:lnTo>
                      <a:pt x="79" y="32"/>
                    </a:lnTo>
                    <a:lnTo>
                      <a:pt x="79" y="30"/>
                    </a:lnTo>
                    <a:lnTo>
                      <a:pt x="76" y="30"/>
                    </a:lnTo>
                    <a:lnTo>
                      <a:pt x="73" y="30"/>
                    </a:lnTo>
                    <a:lnTo>
                      <a:pt x="72" y="30"/>
                    </a:lnTo>
                    <a:lnTo>
                      <a:pt x="67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1" y="30"/>
                    </a:lnTo>
                    <a:lnTo>
                      <a:pt x="61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3"/>
                    </a:lnTo>
                    <a:lnTo>
                      <a:pt x="58" y="35"/>
                    </a:lnTo>
                    <a:lnTo>
                      <a:pt x="53" y="35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0" y="27"/>
                    </a:lnTo>
                    <a:lnTo>
                      <a:pt x="50" y="27"/>
                    </a:lnTo>
                    <a:lnTo>
                      <a:pt x="49" y="24"/>
                    </a:lnTo>
                    <a:lnTo>
                      <a:pt x="49" y="24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21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1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6" y="17"/>
                    </a:lnTo>
                    <a:lnTo>
                      <a:pt x="22" y="17"/>
                    </a:lnTo>
                    <a:lnTo>
                      <a:pt x="22" y="15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19" y="14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3" y="8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6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4" name="Freeform 331">
                <a:extLst>
                  <a:ext uri="{FF2B5EF4-FFF2-40B4-BE49-F238E27FC236}">
                    <a16:creationId xmlns:a16="http://schemas.microsoft.com/office/drawing/2014/main" id="{BB2C7DC5-F6E1-D3FE-386D-D6A385E7A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4265"/>
                <a:ext cx="47" cy="18"/>
              </a:xfrm>
              <a:custGeom>
                <a:avLst/>
                <a:gdLst>
                  <a:gd name="T0" fmla="*/ 94 w 96"/>
                  <a:gd name="T1" fmla="*/ 37 h 37"/>
                  <a:gd name="T2" fmla="*/ 90 w 96"/>
                  <a:gd name="T3" fmla="*/ 32 h 37"/>
                  <a:gd name="T4" fmla="*/ 85 w 96"/>
                  <a:gd name="T5" fmla="*/ 30 h 37"/>
                  <a:gd name="T6" fmla="*/ 84 w 96"/>
                  <a:gd name="T7" fmla="*/ 32 h 37"/>
                  <a:gd name="T8" fmla="*/ 79 w 96"/>
                  <a:gd name="T9" fmla="*/ 32 h 37"/>
                  <a:gd name="T10" fmla="*/ 79 w 96"/>
                  <a:gd name="T11" fmla="*/ 30 h 37"/>
                  <a:gd name="T12" fmla="*/ 73 w 96"/>
                  <a:gd name="T13" fmla="*/ 30 h 37"/>
                  <a:gd name="T14" fmla="*/ 67 w 96"/>
                  <a:gd name="T15" fmla="*/ 32 h 37"/>
                  <a:gd name="T16" fmla="*/ 66 w 96"/>
                  <a:gd name="T17" fmla="*/ 30 h 37"/>
                  <a:gd name="T18" fmla="*/ 64 w 96"/>
                  <a:gd name="T19" fmla="*/ 30 h 37"/>
                  <a:gd name="T20" fmla="*/ 61 w 96"/>
                  <a:gd name="T21" fmla="*/ 32 h 37"/>
                  <a:gd name="T22" fmla="*/ 58 w 96"/>
                  <a:gd name="T23" fmla="*/ 32 h 37"/>
                  <a:gd name="T24" fmla="*/ 58 w 96"/>
                  <a:gd name="T25" fmla="*/ 33 h 37"/>
                  <a:gd name="T26" fmla="*/ 53 w 96"/>
                  <a:gd name="T27" fmla="*/ 35 h 37"/>
                  <a:gd name="T28" fmla="*/ 52 w 96"/>
                  <a:gd name="T29" fmla="*/ 29 h 37"/>
                  <a:gd name="T30" fmla="*/ 52 w 96"/>
                  <a:gd name="T31" fmla="*/ 29 h 37"/>
                  <a:gd name="T32" fmla="*/ 50 w 96"/>
                  <a:gd name="T33" fmla="*/ 27 h 37"/>
                  <a:gd name="T34" fmla="*/ 49 w 96"/>
                  <a:gd name="T35" fmla="*/ 24 h 37"/>
                  <a:gd name="T36" fmla="*/ 47 w 96"/>
                  <a:gd name="T37" fmla="*/ 24 h 37"/>
                  <a:gd name="T38" fmla="*/ 44 w 96"/>
                  <a:gd name="T39" fmla="*/ 24 h 37"/>
                  <a:gd name="T40" fmla="*/ 44 w 96"/>
                  <a:gd name="T41" fmla="*/ 24 h 37"/>
                  <a:gd name="T42" fmla="*/ 46 w 96"/>
                  <a:gd name="T43" fmla="*/ 24 h 37"/>
                  <a:gd name="T44" fmla="*/ 46 w 96"/>
                  <a:gd name="T45" fmla="*/ 23 h 37"/>
                  <a:gd name="T46" fmla="*/ 47 w 96"/>
                  <a:gd name="T47" fmla="*/ 20 h 37"/>
                  <a:gd name="T48" fmla="*/ 46 w 96"/>
                  <a:gd name="T49" fmla="*/ 18 h 37"/>
                  <a:gd name="T50" fmla="*/ 44 w 96"/>
                  <a:gd name="T51" fmla="*/ 18 h 37"/>
                  <a:gd name="T52" fmla="*/ 43 w 96"/>
                  <a:gd name="T53" fmla="*/ 21 h 37"/>
                  <a:gd name="T54" fmla="*/ 38 w 96"/>
                  <a:gd name="T55" fmla="*/ 21 h 37"/>
                  <a:gd name="T56" fmla="*/ 37 w 96"/>
                  <a:gd name="T57" fmla="*/ 21 h 37"/>
                  <a:gd name="T58" fmla="*/ 37 w 96"/>
                  <a:gd name="T59" fmla="*/ 20 h 37"/>
                  <a:gd name="T60" fmla="*/ 37 w 96"/>
                  <a:gd name="T61" fmla="*/ 18 h 37"/>
                  <a:gd name="T62" fmla="*/ 34 w 96"/>
                  <a:gd name="T63" fmla="*/ 18 h 37"/>
                  <a:gd name="T64" fmla="*/ 28 w 96"/>
                  <a:gd name="T65" fmla="*/ 18 h 37"/>
                  <a:gd name="T66" fmla="*/ 26 w 96"/>
                  <a:gd name="T67" fmla="*/ 17 h 37"/>
                  <a:gd name="T68" fmla="*/ 22 w 96"/>
                  <a:gd name="T69" fmla="*/ 15 h 37"/>
                  <a:gd name="T70" fmla="*/ 20 w 96"/>
                  <a:gd name="T71" fmla="*/ 15 h 37"/>
                  <a:gd name="T72" fmla="*/ 11 w 96"/>
                  <a:gd name="T73" fmla="*/ 12 h 37"/>
                  <a:gd name="T74" fmla="*/ 8 w 96"/>
                  <a:gd name="T75" fmla="*/ 9 h 37"/>
                  <a:gd name="T76" fmla="*/ 3 w 96"/>
                  <a:gd name="T77" fmla="*/ 8 h 37"/>
                  <a:gd name="T78" fmla="*/ 2 w 96"/>
                  <a:gd name="T79" fmla="*/ 3 h 37"/>
                  <a:gd name="T80" fmla="*/ 2 w 96"/>
                  <a:gd name="T8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6" h="37">
                    <a:moveTo>
                      <a:pt x="96" y="37"/>
                    </a:moveTo>
                    <a:lnTo>
                      <a:pt x="94" y="37"/>
                    </a:lnTo>
                    <a:lnTo>
                      <a:pt x="93" y="35"/>
                    </a:lnTo>
                    <a:lnTo>
                      <a:pt x="90" y="32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4" y="32"/>
                    </a:lnTo>
                    <a:lnTo>
                      <a:pt x="84" y="32"/>
                    </a:lnTo>
                    <a:lnTo>
                      <a:pt x="79" y="32"/>
                    </a:lnTo>
                    <a:lnTo>
                      <a:pt x="79" y="32"/>
                    </a:lnTo>
                    <a:lnTo>
                      <a:pt x="79" y="32"/>
                    </a:lnTo>
                    <a:lnTo>
                      <a:pt x="79" y="30"/>
                    </a:lnTo>
                    <a:lnTo>
                      <a:pt x="76" y="30"/>
                    </a:lnTo>
                    <a:lnTo>
                      <a:pt x="73" y="30"/>
                    </a:lnTo>
                    <a:lnTo>
                      <a:pt x="72" y="30"/>
                    </a:lnTo>
                    <a:lnTo>
                      <a:pt x="67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1" y="30"/>
                    </a:lnTo>
                    <a:lnTo>
                      <a:pt x="61" y="32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3"/>
                    </a:lnTo>
                    <a:lnTo>
                      <a:pt x="58" y="35"/>
                    </a:lnTo>
                    <a:lnTo>
                      <a:pt x="53" y="35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0" y="27"/>
                    </a:lnTo>
                    <a:lnTo>
                      <a:pt x="50" y="27"/>
                    </a:lnTo>
                    <a:lnTo>
                      <a:pt x="49" y="24"/>
                    </a:lnTo>
                    <a:lnTo>
                      <a:pt x="49" y="24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21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7" y="18"/>
                    </a:lnTo>
                    <a:lnTo>
                      <a:pt x="37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1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6" y="17"/>
                    </a:lnTo>
                    <a:lnTo>
                      <a:pt x="22" y="17"/>
                    </a:lnTo>
                    <a:lnTo>
                      <a:pt x="22" y="15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19" y="14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3" y="8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5" name="Freeform 332">
                <a:extLst>
                  <a:ext uri="{FF2B5EF4-FFF2-40B4-BE49-F238E27FC236}">
                    <a16:creationId xmlns:a16="http://schemas.microsoft.com/office/drawing/2014/main" id="{4ACD8DB5-D4B8-0195-63A9-D4434D6CB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4284"/>
                <a:ext cx="103" cy="34"/>
              </a:xfrm>
              <a:custGeom>
                <a:avLst/>
                <a:gdLst>
                  <a:gd name="T0" fmla="*/ 203 w 204"/>
                  <a:gd name="T1" fmla="*/ 67 h 68"/>
                  <a:gd name="T2" fmla="*/ 195 w 204"/>
                  <a:gd name="T3" fmla="*/ 67 h 68"/>
                  <a:gd name="T4" fmla="*/ 189 w 204"/>
                  <a:gd name="T5" fmla="*/ 64 h 68"/>
                  <a:gd name="T6" fmla="*/ 185 w 204"/>
                  <a:gd name="T7" fmla="*/ 62 h 68"/>
                  <a:gd name="T8" fmla="*/ 182 w 204"/>
                  <a:gd name="T9" fmla="*/ 59 h 68"/>
                  <a:gd name="T10" fmla="*/ 179 w 204"/>
                  <a:gd name="T11" fmla="*/ 56 h 68"/>
                  <a:gd name="T12" fmla="*/ 179 w 204"/>
                  <a:gd name="T13" fmla="*/ 53 h 68"/>
                  <a:gd name="T14" fmla="*/ 174 w 204"/>
                  <a:gd name="T15" fmla="*/ 50 h 68"/>
                  <a:gd name="T16" fmla="*/ 169 w 204"/>
                  <a:gd name="T17" fmla="*/ 50 h 68"/>
                  <a:gd name="T18" fmla="*/ 165 w 204"/>
                  <a:gd name="T19" fmla="*/ 47 h 68"/>
                  <a:gd name="T20" fmla="*/ 160 w 204"/>
                  <a:gd name="T21" fmla="*/ 46 h 68"/>
                  <a:gd name="T22" fmla="*/ 157 w 204"/>
                  <a:gd name="T23" fmla="*/ 43 h 68"/>
                  <a:gd name="T24" fmla="*/ 153 w 204"/>
                  <a:gd name="T25" fmla="*/ 37 h 68"/>
                  <a:gd name="T26" fmla="*/ 148 w 204"/>
                  <a:gd name="T27" fmla="*/ 37 h 68"/>
                  <a:gd name="T28" fmla="*/ 139 w 204"/>
                  <a:gd name="T29" fmla="*/ 40 h 68"/>
                  <a:gd name="T30" fmla="*/ 135 w 204"/>
                  <a:gd name="T31" fmla="*/ 41 h 68"/>
                  <a:gd name="T32" fmla="*/ 133 w 204"/>
                  <a:gd name="T33" fmla="*/ 44 h 68"/>
                  <a:gd name="T34" fmla="*/ 128 w 204"/>
                  <a:gd name="T35" fmla="*/ 44 h 68"/>
                  <a:gd name="T36" fmla="*/ 121 w 204"/>
                  <a:gd name="T37" fmla="*/ 44 h 68"/>
                  <a:gd name="T38" fmla="*/ 118 w 204"/>
                  <a:gd name="T39" fmla="*/ 44 h 68"/>
                  <a:gd name="T40" fmla="*/ 115 w 204"/>
                  <a:gd name="T41" fmla="*/ 41 h 68"/>
                  <a:gd name="T42" fmla="*/ 112 w 204"/>
                  <a:gd name="T43" fmla="*/ 40 h 68"/>
                  <a:gd name="T44" fmla="*/ 106 w 204"/>
                  <a:gd name="T45" fmla="*/ 38 h 68"/>
                  <a:gd name="T46" fmla="*/ 104 w 204"/>
                  <a:gd name="T47" fmla="*/ 38 h 68"/>
                  <a:gd name="T48" fmla="*/ 101 w 204"/>
                  <a:gd name="T49" fmla="*/ 38 h 68"/>
                  <a:gd name="T50" fmla="*/ 97 w 204"/>
                  <a:gd name="T51" fmla="*/ 38 h 68"/>
                  <a:gd name="T52" fmla="*/ 92 w 204"/>
                  <a:gd name="T53" fmla="*/ 35 h 68"/>
                  <a:gd name="T54" fmla="*/ 91 w 204"/>
                  <a:gd name="T55" fmla="*/ 38 h 68"/>
                  <a:gd name="T56" fmla="*/ 84 w 204"/>
                  <a:gd name="T57" fmla="*/ 40 h 68"/>
                  <a:gd name="T58" fmla="*/ 84 w 204"/>
                  <a:gd name="T59" fmla="*/ 41 h 68"/>
                  <a:gd name="T60" fmla="*/ 83 w 204"/>
                  <a:gd name="T61" fmla="*/ 41 h 68"/>
                  <a:gd name="T62" fmla="*/ 83 w 204"/>
                  <a:gd name="T63" fmla="*/ 41 h 68"/>
                  <a:gd name="T64" fmla="*/ 81 w 204"/>
                  <a:gd name="T65" fmla="*/ 40 h 68"/>
                  <a:gd name="T66" fmla="*/ 81 w 204"/>
                  <a:gd name="T67" fmla="*/ 38 h 68"/>
                  <a:gd name="T68" fmla="*/ 81 w 204"/>
                  <a:gd name="T69" fmla="*/ 33 h 68"/>
                  <a:gd name="T70" fmla="*/ 78 w 204"/>
                  <a:gd name="T71" fmla="*/ 32 h 68"/>
                  <a:gd name="T72" fmla="*/ 77 w 204"/>
                  <a:gd name="T73" fmla="*/ 29 h 68"/>
                  <a:gd name="T74" fmla="*/ 72 w 204"/>
                  <a:gd name="T75" fmla="*/ 27 h 68"/>
                  <a:gd name="T76" fmla="*/ 68 w 204"/>
                  <a:gd name="T77" fmla="*/ 29 h 68"/>
                  <a:gd name="T78" fmla="*/ 68 w 204"/>
                  <a:gd name="T79" fmla="*/ 26 h 68"/>
                  <a:gd name="T80" fmla="*/ 62 w 204"/>
                  <a:gd name="T81" fmla="*/ 24 h 68"/>
                  <a:gd name="T82" fmla="*/ 60 w 204"/>
                  <a:gd name="T83" fmla="*/ 20 h 68"/>
                  <a:gd name="T84" fmla="*/ 54 w 204"/>
                  <a:gd name="T85" fmla="*/ 18 h 68"/>
                  <a:gd name="T86" fmla="*/ 51 w 204"/>
                  <a:gd name="T87" fmla="*/ 20 h 68"/>
                  <a:gd name="T88" fmla="*/ 51 w 204"/>
                  <a:gd name="T89" fmla="*/ 18 h 68"/>
                  <a:gd name="T90" fmla="*/ 45 w 204"/>
                  <a:gd name="T91" fmla="*/ 17 h 68"/>
                  <a:gd name="T92" fmla="*/ 39 w 204"/>
                  <a:gd name="T93" fmla="*/ 17 h 68"/>
                  <a:gd name="T94" fmla="*/ 33 w 204"/>
                  <a:gd name="T95" fmla="*/ 14 h 68"/>
                  <a:gd name="T96" fmla="*/ 27 w 204"/>
                  <a:gd name="T97" fmla="*/ 11 h 68"/>
                  <a:gd name="T98" fmla="*/ 19 w 204"/>
                  <a:gd name="T99" fmla="*/ 9 h 68"/>
                  <a:gd name="T100" fmla="*/ 12 w 204"/>
                  <a:gd name="T101" fmla="*/ 5 h 68"/>
                  <a:gd name="T102" fmla="*/ 9 w 204"/>
                  <a:gd name="T103" fmla="*/ 3 h 68"/>
                  <a:gd name="T104" fmla="*/ 3 w 204"/>
                  <a:gd name="T105" fmla="*/ 0 h 68"/>
                  <a:gd name="T106" fmla="*/ 0 w 204"/>
                  <a:gd name="T10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4" h="68">
                    <a:moveTo>
                      <a:pt x="204" y="65"/>
                    </a:moveTo>
                    <a:lnTo>
                      <a:pt x="203" y="65"/>
                    </a:lnTo>
                    <a:lnTo>
                      <a:pt x="203" y="67"/>
                    </a:lnTo>
                    <a:lnTo>
                      <a:pt x="200" y="68"/>
                    </a:lnTo>
                    <a:lnTo>
                      <a:pt x="195" y="68"/>
                    </a:lnTo>
                    <a:lnTo>
                      <a:pt x="195" y="67"/>
                    </a:lnTo>
                    <a:lnTo>
                      <a:pt x="194" y="67"/>
                    </a:lnTo>
                    <a:lnTo>
                      <a:pt x="189" y="65"/>
                    </a:lnTo>
                    <a:lnTo>
                      <a:pt x="189" y="64"/>
                    </a:lnTo>
                    <a:lnTo>
                      <a:pt x="188" y="62"/>
                    </a:lnTo>
                    <a:lnTo>
                      <a:pt x="186" y="62"/>
                    </a:lnTo>
                    <a:lnTo>
                      <a:pt x="185" y="62"/>
                    </a:lnTo>
                    <a:lnTo>
                      <a:pt x="183" y="62"/>
                    </a:lnTo>
                    <a:lnTo>
                      <a:pt x="182" y="61"/>
                    </a:lnTo>
                    <a:lnTo>
                      <a:pt x="182" y="59"/>
                    </a:lnTo>
                    <a:lnTo>
                      <a:pt x="180" y="58"/>
                    </a:lnTo>
                    <a:lnTo>
                      <a:pt x="179" y="58"/>
                    </a:lnTo>
                    <a:lnTo>
                      <a:pt x="179" y="56"/>
                    </a:lnTo>
                    <a:lnTo>
                      <a:pt x="179" y="56"/>
                    </a:lnTo>
                    <a:lnTo>
                      <a:pt x="177" y="55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7" y="53"/>
                    </a:lnTo>
                    <a:lnTo>
                      <a:pt x="174" y="50"/>
                    </a:lnTo>
                    <a:lnTo>
                      <a:pt x="173" y="50"/>
                    </a:lnTo>
                    <a:lnTo>
                      <a:pt x="171" y="50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69" y="49"/>
                    </a:lnTo>
                    <a:lnTo>
                      <a:pt x="165" y="47"/>
                    </a:lnTo>
                    <a:lnTo>
                      <a:pt x="165" y="47"/>
                    </a:lnTo>
                    <a:lnTo>
                      <a:pt x="163" y="47"/>
                    </a:lnTo>
                    <a:lnTo>
                      <a:pt x="160" y="46"/>
                    </a:lnTo>
                    <a:lnTo>
                      <a:pt x="159" y="44"/>
                    </a:lnTo>
                    <a:lnTo>
                      <a:pt x="157" y="44"/>
                    </a:lnTo>
                    <a:lnTo>
                      <a:pt x="157" y="43"/>
                    </a:lnTo>
                    <a:lnTo>
                      <a:pt x="156" y="41"/>
                    </a:lnTo>
                    <a:lnTo>
                      <a:pt x="154" y="41"/>
                    </a:lnTo>
                    <a:lnTo>
                      <a:pt x="153" y="37"/>
                    </a:lnTo>
                    <a:lnTo>
                      <a:pt x="151" y="35"/>
                    </a:lnTo>
                    <a:lnTo>
                      <a:pt x="151" y="35"/>
                    </a:lnTo>
                    <a:lnTo>
                      <a:pt x="148" y="37"/>
                    </a:lnTo>
                    <a:lnTo>
                      <a:pt x="148" y="37"/>
                    </a:lnTo>
                    <a:lnTo>
                      <a:pt x="145" y="38"/>
                    </a:lnTo>
                    <a:lnTo>
                      <a:pt x="139" y="40"/>
                    </a:lnTo>
                    <a:lnTo>
                      <a:pt x="138" y="41"/>
                    </a:lnTo>
                    <a:lnTo>
                      <a:pt x="136" y="41"/>
                    </a:lnTo>
                    <a:lnTo>
                      <a:pt x="135" y="41"/>
                    </a:lnTo>
                    <a:lnTo>
                      <a:pt x="133" y="41"/>
                    </a:lnTo>
                    <a:lnTo>
                      <a:pt x="133" y="43"/>
                    </a:lnTo>
                    <a:lnTo>
                      <a:pt x="133" y="44"/>
                    </a:lnTo>
                    <a:lnTo>
                      <a:pt x="132" y="44"/>
                    </a:lnTo>
                    <a:lnTo>
                      <a:pt x="130" y="44"/>
                    </a:lnTo>
                    <a:lnTo>
                      <a:pt x="128" y="44"/>
                    </a:lnTo>
                    <a:lnTo>
                      <a:pt x="125" y="44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18" y="44"/>
                    </a:lnTo>
                    <a:lnTo>
                      <a:pt x="118" y="44"/>
                    </a:lnTo>
                    <a:lnTo>
                      <a:pt x="118" y="44"/>
                    </a:lnTo>
                    <a:lnTo>
                      <a:pt x="116" y="41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3" y="41"/>
                    </a:lnTo>
                    <a:lnTo>
                      <a:pt x="112" y="40"/>
                    </a:lnTo>
                    <a:lnTo>
                      <a:pt x="112" y="40"/>
                    </a:lnTo>
                    <a:lnTo>
                      <a:pt x="110" y="38"/>
                    </a:lnTo>
                    <a:lnTo>
                      <a:pt x="106" y="38"/>
                    </a:lnTo>
                    <a:lnTo>
                      <a:pt x="106" y="38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1" y="38"/>
                    </a:lnTo>
                    <a:lnTo>
                      <a:pt x="101" y="38"/>
                    </a:lnTo>
                    <a:lnTo>
                      <a:pt x="100" y="37"/>
                    </a:lnTo>
                    <a:lnTo>
                      <a:pt x="98" y="37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5" y="38"/>
                    </a:lnTo>
                    <a:lnTo>
                      <a:pt x="92" y="35"/>
                    </a:lnTo>
                    <a:lnTo>
                      <a:pt x="91" y="35"/>
                    </a:lnTo>
                    <a:lnTo>
                      <a:pt x="91" y="37"/>
                    </a:lnTo>
                    <a:lnTo>
                      <a:pt x="91" y="38"/>
                    </a:lnTo>
                    <a:lnTo>
                      <a:pt x="88" y="38"/>
                    </a:lnTo>
                    <a:lnTo>
                      <a:pt x="86" y="38"/>
                    </a:lnTo>
                    <a:lnTo>
                      <a:pt x="84" y="40"/>
                    </a:lnTo>
                    <a:lnTo>
                      <a:pt x="84" y="40"/>
                    </a:lnTo>
                    <a:lnTo>
                      <a:pt x="84" y="41"/>
                    </a:lnTo>
                    <a:lnTo>
                      <a:pt x="84" y="41"/>
                    </a:lnTo>
                    <a:lnTo>
                      <a:pt x="84" y="41"/>
                    </a:lnTo>
                    <a:lnTo>
                      <a:pt x="83" y="41"/>
                    </a:lnTo>
                    <a:lnTo>
                      <a:pt x="83" y="41"/>
                    </a:lnTo>
                    <a:lnTo>
                      <a:pt x="83" y="41"/>
                    </a:lnTo>
                    <a:lnTo>
                      <a:pt x="83" y="41"/>
                    </a:lnTo>
                    <a:lnTo>
                      <a:pt x="83" y="41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37"/>
                    </a:lnTo>
                    <a:lnTo>
                      <a:pt x="81" y="35"/>
                    </a:lnTo>
                    <a:lnTo>
                      <a:pt x="81" y="33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78" y="32"/>
                    </a:lnTo>
                    <a:lnTo>
                      <a:pt x="78" y="30"/>
                    </a:lnTo>
                    <a:lnTo>
                      <a:pt x="78" y="30"/>
                    </a:lnTo>
                    <a:lnTo>
                      <a:pt x="77" y="29"/>
                    </a:lnTo>
                    <a:lnTo>
                      <a:pt x="75" y="29"/>
                    </a:lnTo>
                    <a:lnTo>
                      <a:pt x="74" y="27"/>
                    </a:lnTo>
                    <a:lnTo>
                      <a:pt x="72" y="27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8" y="27"/>
                    </a:lnTo>
                    <a:lnTo>
                      <a:pt x="68" y="26"/>
                    </a:lnTo>
                    <a:lnTo>
                      <a:pt x="63" y="24"/>
                    </a:lnTo>
                    <a:lnTo>
                      <a:pt x="63" y="24"/>
                    </a:lnTo>
                    <a:lnTo>
                      <a:pt x="62" y="24"/>
                    </a:lnTo>
                    <a:lnTo>
                      <a:pt x="62" y="23"/>
                    </a:lnTo>
                    <a:lnTo>
                      <a:pt x="62" y="21"/>
                    </a:lnTo>
                    <a:lnTo>
                      <a:pt x="60" y="20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3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48" y="18"/>
                    </a:lnTo>
                    <a:lnTo>
                      <a:pt x="45" y="17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4" y="17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0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4" y="9"/>
                    </a:lnTo>
                    <a:lnTo>
                      <a:pt x="19" y="9"/>
                    </a:lnTo>
                    <a:lnTo>
                      <a:pt x="15" y="8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204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6" name="Freeform 333">
                <a:extLst>
                  <a:ext uri="{FF2B5EF4-FFF2-40B4-BE49-F238E27FC236}">
                    <a16:creationId xmlns:a16="http://schemas.microsoft.com/office/drawing/2014/main" id="{6911BD8F-93FB-AF3D-D4AD-85C904641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4284"/>
                <a:ext cx="103" cy="34"/>
              </a:xfrm>
              <a:custGeom>
                <a:avLst/>
                <a:gdLst>
                  <a:gd name="T0" fmla="*/ 203 w 204"/>
                  <a:gd name="T1" fmla="*/ 67 h 68"/>
                  <a:gd name="T2" fmla="*/ 195 w 204"/>
                  <a:gd name="T3" fmla="*/ 67 h 68"/>
                  <a:gd name="T4" fmla="*/ 189 w 204"/>
                  <a:gd name="T5" fmla="*/ 64 h 68"/>
                  <a:gd name="T6" fmla="*/ 185 w 204"/>
                  <a:gd name="T7" fmla="*/ 62 h 68"/>
                  <a:gd name="T8" fmla="*/ 182 w 204"/>
                  <a:gd name="T9" fmla="*/ 59 h 68"/>
                  <a:gd name="T10" fmla="*/ 179 w 204"/>
                  <a:gd name="T11" fmla="*/ 56 h 68"/>
                  <a:gd name="T12" fmla="*/ 179 w 204"/>
                  <a:gd name="T13" fmla="*/ 53 h 68"/>
                  <a:gd name="T14" fmla="*/ 174 w 204"/>
                  <a:gd name="T15" fmla="*/ 50 h 68"/>
                  <a:gd name="T16" fmla="*/ 169 w 204"/>
                  <a:gd name="T17" fmla="*/ 50 h 68"/>
                  <a:gd name="T18" fmla="*/ 165 w 204"/>
                  <a:gd name="T19" fmla="*/ 47 h 68"/>
                  <a:gd name="T20" fmla="*/ 160 w 204"/>
                  <a:gd name="T21" fmla="*/ 46 h 68"/>
                  <a:gd name="T22" fmla="*/ 157 w 204"/>
                  <a:gd name="T23" fmla="*/ 43 h 68"/>
                  <a:gd name="T24" fmla="*/ 153 w 204"/>
                  <a:gd name="T25" fmla="*/ 37 h 68"/>
                  <a:gd name="T26" fmla="*/ 148 w 204"/>
                  <a:gd name="T27" fmla="*/ 37 h 68"/>
                  <a:gd name="T28" fmla="*/ 139 w 204"/>
                  <a:gd name="T29" fmla="*/ 40 h 68"/>
                  <a:gd name="T30" fmla="*/ 135 w 204"/>
                  <a:gd name="T31" fmla="*/ 41 h 68"/>
                  <a:gd name="T32" fmla="*/ 133 w 204"/>
                  <a:gd name="T33" fmla="*/ 44 h 68"/>
                  <a:gd name="T34" fmla="*/ 128 w 204"/>
                  <a:gd name="T35" fmla="*/ 44 h 68"/>
                  <a:gd name="T36" fmla="*/ 121 w 204"/>
                  <a:gd name="T37" fmla="*/ 44 h 68"/>
                  <a:gd name="T38" fmla="*/ 118 w 204"/>
                  <a:gd name="T39" fmla="*/ 44 h 68"/>
                  <a:gd name="T40" fmla="*/ 115 w 204"/>
                  <a:gd name="T41" fmla="*/ 41 h 68"/>
                  <a:gd name="T42" fmla="*/ 112 w 204"/>
                  <a:gd name="T43" fmla="*/ 40 h 68"/>
                  <a:gd name="T44" fmla="*/ 106 w 204"/>
                  <a:gd name="T45" fmla="*/ 38 h 68"/>
                  <a:gd name="T46" fmla="*/ 104 w 204"/>
                  <a:gd name="T47" fmla="*/ 38 h 68"/>
                  <a:gd name="T48" fmla="*/ 101 w 204"/>
                  <a:gd name="T49" fmla="*/ 38 h 68"/>
                  <a:gd name="T50" fmla="*/ 97 w 204"/>
                  <a:gd name="T51" fmla="*/ 38 h 68"/>
                  <a:gd name="T52" fmla="*/ 92 w 204"/>
                  <a:gd name="T53" fmla="*/ 35 h 68"/>
                  <a:gd name="T54" fmla="*/ 91 w 204"/>
                  <a:gd name="T55" fmla="*/ 38 h 68"/>
                  <a:gd name="T56" fmla="*/ 84 w 204"/>
                  <a:gd name="T57" fmla="*/ 40 h 68"/>
                  <a:gd name="T58" fmla="*/ 84 w 204"/>
                  <a:gd name="T59" fmla="*/ 41 h 68"/>
                  <a:gd name="T60" fmla="*/ 83 w 204"/>
                  <a:gd name="T61" fmla="*/ 41 h 68"/>
                  <a:gd name="T62" fmla="*/ 83 w 204"/>
                  <a:gd name="T63" fmla="*/ 41 h 68"/>
                  <a:gd name="T64" fmla="*/ 81 w 204"/>
                  <a:gd name="T65" fmla="*/ 40 h 68"/>
                  <a:gd name="T66" fmla="*/ 81 w 204"/>
                  <a:gd name="T67" fmla="*/ 38 h 68"/>
                  <a:gd name="T68" fmla="*/ 81 w 204"/>
                  <a:gd name="T69" fmla="*/ 33 h 68"/>
                  <a:gd name="T70" fmla="*/ 78 w 204"/>
                  <a:gd name="T71" fmla="*/ 32 h 68"/>
                  <a:gd name="T72" fmla="*/ 77 w 204"/>
                  <a:gd name="T73" fmla="*/ 29 h 68"/>
                  <a:gd name="T74" fmla="*/ 72 w 204"/>
                  <a:gd name="T75" fmla="*/ 27 h 68"/>
                  <a:gd name="T76" fmla="*/ 68 w 204"/>
                  <a:gd name="T77" fmla="*/ 29 h 68"/>
                  <a:gd name="T78" fmla="*/ 68 w 204"/>
                  <a:gd name="T79" fmla="*/ 26 h 68"/>
                  <a:gd name="T80" fmla="*/ 62 w 204"/>
                  <a:gd name="T81" fmla="*/ 24 h 68"/>
                  <a:gd name="T82" fmla="*/ 60 w 204"/>
                  <a:gd name="T83" fmla="*/ 20 h 68"/>
                  <a:gd name="T84" fmla="*/ 54 w 204"/>
                  <a:gd name="T85" fmla="*/ 18 h 68"/>
                  <a:gd name="T86" fmla="*/ 51 w 204"/>
                  <a:gd name="T87" fmla="*/ 20 h 68"/>
                  <a:gd name="T88" fmla="*/ 51 w 204"/>
                  <a:gd name="T89" fmla="*/ 18 h 68"/>
                  <a:gd name="T90" fmla="*/ 45 w 204"/>
                  <a:gd name="T91" fmla="*/ 17 h 68"/>
                  <a:gd name="T92" fmla="*/ 39 w 204"/>
                  <a:gd name="T93" fmla="*/ 17 h 68"/>
                  <a:gd name="T94" fmla="*/ 33 w 204"/>
                  <a:gd name="T95" fmla="*/ 14 h 68"/>
                  <a:gd name="T96" fmla="*/ 27 w 204"/>
                  <a:gd name="T97" fmla="*/ 11 h 68"/>
                  <a:gd name="T98" fmla="*/ 19 w 204"/>
                  <a:gd name="T99" fmla="*/ 9 h 68"/>
                  <a:gd name="T100" fmla="*/ 12 w 204"/>
                  <a:gd name="T101" fmla="*/ 5 h 68"/>
                  <a:gd name="T102" fmla="*/ 9 w 204"/>
                  <a:gd name="T103" fmla="*/ 3 h 68"/>
                  <a:gd name="T104" fmla="*/ 3 w 204"/>
                  <a:gd name="T105" fmla="*/ 0 h 68"/>
                  <a:gd name="T106" fmla="*/ 0 w 204"/>
                  <a:gd name="T10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4" h="68">
                    <a:moveTo>
                      <a:pt x="204" y="65"/>
                    </a:moveTo>
                    <a:lnTo>
                      <a:pt x="203" y="65"/>
                    </a:lnTo>
                    <a:lnTo>
                      <a:pt x="203" y="67"/>
                    </a:lnTo>
                    <a:lnTo>
                      <a:pt x="200" y="68"/>
                    </a:lnTo>
                    <a:lnTo>
                      <a:pt x="195" y="68"/>
                    </a:lnTo>
                    <a:lnTo>
                      <a:pt x="195" y="67"/>
                    </a:lnTo>
                    <a:lnTo>
                      <a:pt x="194" y="67"/>
                    </a:lnTo>
                    <a:lnTo>
                      <a:pt x="189" y="65"/>
                    </a:lnTo>
                    <a:lnTo>
                      <a:pt x="189" y="64"/>
                    </a:lnTo>
                    <a:lnTo>
                      <a:pt x="188" y="62"/>
                    </a:lnTo>
                    <a:lnTo>
                      <a:pt x="186" y="62"/>
                    </a:lnTo>
                    <a:lnTo>
                      <a:pt x="185" y="62"/>
                    </a:lnTo>
                    <a:lnTo>
                      <a:pt x="183" y="62"/>
                    </a:lnTo>
                    <a:lnTo>
                      <a:pt x="182" y="61"/>
                    </a:lnTo>
                    <a:lnTo>
                      <a:pt x="182" y="59"/>
                    </a:lnTo>
                    <a:lnTo>
                      <a:pt x="180" y="58"/>
                    </a:lnTo>
                    <a:lnTo>
                      <a:pt x="179" y="58"/>
                    </a:lnTo>
                    <a:lnTo>
                      <a:pt x="179" y="56"/>
                    </a:lnTo>
                    <a:lnTo>
                      <a:pt x="179" y="56"/>
                    </a:lnTo>
                    <a:lnTo>
                      <a:pt x="177" y="55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7" y="53"/>
                    </a:lnTo>
                    <a:lnTo>
                      <a:pt x="174" y="50"/>
                    </a:lnTo>
                    <a:lnTo>
                      <a:pt x="173" y="50"/>
                    </a:lnTo>
                    <a:lnTo>
                      <a:pt x="171" y="50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69" y="49"/>
                    </a:lnTo>
                    <a:lnTo>
                      <a:pt x="165" y="47"/>
                    </a:lnTo>
                    <a:lnTo>
                      <a:pt x="165" y="47"/>
                    </a:lnTo>
                    <a:lnTo>
                      <a:pt x="163" y="47"/>
                    </a:lnTo>
                    <a:lnTo>
                      <a:pt x="160" y="46"/>
                    </a:lnTo>
                    <a:lnTo>
                      <a:pt x="159" y="44"/>
                    </a:lnTo>
                    <a:lnTo>
                      <a:pt x="157" y="44"/>
                    </a:lnTo>
                    <a:lnTo>
                      <a:pt x="157" y="43"/>
                    </a:lnTo>
                    <a:lnTo>
                      <a:pt x="156" y="41"/>
                    </a:lnTo>
                    <a:lnTo>
                      <a:pt x="154" y="41"/>
                    </a:lnTo>
                    <a:lnTo>
                      <a:pt x="153" y="37"/>
                    </a:lnTo>
                    <a:lnTo>
                      <a:pt x="151" y="35"/>
                    </a:lnTo>
                    <a:lnTo>
                      <a:pt x="151" y="35"/>
                    </a:lnTo>
                    <a:lnTo>
                      <a:pt x="148" y="37"/>
                    </a:lnTo>
                    <a:lnTo>
                      <a:pt x="148" y="37"/>
                    </a:lnTo>
                    <a:lnTo>
                      <a:pt x="145" y="38"/>
                    </a:lnTo>
                    <a:lnTo>
                      <a:pt x="139" y="40"/>
                    </a:lnTo>
                    <a:lnTo>
                      <a:pt x="138" y="41"/>
                    </a:lnTo>
                    <a:lnTo>
                      <a:pt x="136" y="41"/>
                    </a:lnTo>
                    <a:lnTo>
                      <a:pt x="135" y="41"/>
                    </a:lnTo>
                    <a:lnTo>
                      <a:pt x="133" y="41"/>
                    </a:lnTo>
                    <a:lnTo>
                      <a:pt x="133" y="43"/>
                    </a:lnTo>
                    <a:lnTo>
                      <a:pt x="133" y="44"/>
                    </a:lnTo>
                    <a:lnTo>
                      <a:pt x="132" y="44"/>
                    </a:lnTo>
                    <a:lnTo>
                      <a:pt x="130" y="44"/>
                    </a:lnTo>
                    <a:lnTo>
                      <a:pt x="128" y="44"/>
                    </a:lnTo>
                    <a:lnTo>
                      <a:pt x="125" y="44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18" y="44"/>
                    </a:lnTo>
                    <a:lnTo>
                      <a:pt x="118" y="44"/>
                    </a:lnTo>
                    <a:lnTo>
                      <a:pt x="118" y="44"/>
                    </a:lnTo>
                    <a:lnTo>
                      <a:pt x="116" y="41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3" y="41"/>
                    </a:lnTo>
                    <a:lnTo>
                      <a:pt x="112" y="40"/>
                    </a:lnTo>
                    <a:lnTo>
                      <a:pt x="112" y="40"/>
                    </a:lnTo>
                    <a:lnTo>
                      <a:pt x="110" y="38"/>
                    </a:lnTo>
                    <a:lnTo>
                      <a:pt x="106" y="38"/>
                    </a:lnTo>
                    <a:lnTo>
                      <a:pt x="106" y="38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101" y="38"/>
                    </a:lnTo>
                    <a:lnTo>
                      <a:pt x="101" y="38"/>
                    </a:lnTo>
                    <a:lnTo>
                      <a:pt x="100" y="37"/>
                    </a:lnTo>
                    <a:lnTo>
                      <a:pt x="98" y="37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5" y="38"/>
                    </a:lnTo>
                    <a:lnTo>
                      <a:pt x="92" y="35"/>
                    </a:lnTo>
                    <a:lnTo>
                      <a:pt x="91" y="35"/>
                    </a:lnTo>
                    <a:lnTo>
                      <a:pt x="91" y="37"/>
                    </a:lnTo>
                    <a:lnTo>
                      <a:pt x="91" y="38"/>
                    </a:lnTo>
                    <a:lnTo>
                      <a:pt x="88" y="38"/>
                    </a:lnTo>
                    <a:lnTo>
                      <a:pt x="86" y="38"/>
                    </a:lnTo>
                    <a:lnTo>
                      <a:pt x="84" y="40"/>
                    </a:lnTo>
                    <a:lnTo>
                      <a:pt x="84" y="40"/>
                    </a:lnTo>
                    <a:lnTo>
                      <a:pt x="84" y="41"/>
                    </a:lnTo>
                    <a:lnTo>
                      <a:pt x="84" y="41"/>
                    </a:lnTo>
                    <a:lnTo>
                      <a:pt x="84" y="41"/>
                    </a:lnTo>
                    <a:lnTo>
                      <a:pt x="83" y="41"/>
                    </a:lnTo>
                    <a:lnTo>
                      <a:pt x="83" y="41"/>
                    </a:lnTo>
                    <a:lnTo>
                      <a:pt x="83" y="41"/>
                    </a:lnTo>
                    <a:lnTo>
                      <a:pt x="83" y="41"/>
                    </a:lnTo>
                    <a:lnTo>
                      <a:pt x="83" y="41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37"/>
                    </a:lnTo>
                    <a:lnTo>
                      <a:pt x="81" y="35"/>
                    </a:lnTo>
                    <a:lnTo>
                      <a:pt x="81" y="33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78" y="32"/>
                    </a:lnTo>
                    <a:lnTo>
                      <a:pt x="78" y="30"/>
                    </a:lnTo>
                    <a:lnTo>
                      <a:pt x="78" y="30"/>
                    </a:lnTo>
                    <a:lnTo>
                      <a:pt x="77" y="29"/>
                    </a:lnTo>
                    <a:lnTo>
                      <a:pt x="75" y="29"/>
                    </a:lnTo>
                    <a:lnTo>
                      <a:pt x="74" y="27"/>
                    </a:lnTo>
                    <a:lnTo>
                      <a:pt x="72" y="27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8" y="27"/>
                    </a:lnTo>
                    <a:lnTo>
                      <a:pt x="68" y="26"/>
                    </a:lnTo>
                    <a:lnTo>
                      <a:pt x="63" y="24"/>
                    </a:lnTo>
                    <a:lnTo>
                      <a:pt x="63" y="24"/>
                    </a:lnTo>
                    <a:lnTo>
                      <a:pt x="62" y="24"/>
                    </a:lnTo>
                    <a:lnTo>
                      <a:pt x="62" y="23"/>
                    </a:lnTo>
                    <a:lnTo>
                      <a:pt x="62" y="21"/>
                    </a:lnTo>
                    <a:lnTo>
                      <a:pt x="60" y="20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3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48" y="18"/>
                    </a:lnTo>
                    <a:lnTo>
                      <a:pt x="45" y="17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4" y="17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0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4" y="9"/>
                    </a:lnTo>
                    <a:lnTo>
                      <a:pt x="19" y="9"/>
                    </a:lnTo>
                    <a:lnTo>
                      <a:pt x="15" y="8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7" name="Freeform 334">
                <a:extLst>
                  <a:ext uri="{FF2B5EF4-FFF2-40B4-BE49-F238E27FC236}">
                    <a16:creationId xmlns:a16="http://schemas.microsoft.com/office/drawing/2014/main" id="{4DC2D8E5-F13F-C8AE-3C0A-E4DEAC7B7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4130"/>
                <a:ext cx="6" cy="8"/>
              </a:xfrm>
              <a:custGeom>
                <a:avLst/>
                <a:gdLst>
                  <a:gd name="T0" fmla="*/ 0 w 12"/>
                  <a:gd name="T1" fmla="*/ 15 h 15"/>
                  <a:gd name="T2" fmla="*/ 3 w 12"/>
                  <a:gd name="T3" fmla="*/ 12 h 15"/>
                  <a:gd name="T4" fmla="*/ 3 w 12"/>
                  <a:gd name="T5" fmla="*/ 11 h 15"/>
                  <a:gd name="T6" fmla="*/ 4 w 12"/>
                  <a:gd name="T7" fmla="*/ 8 h 15"/>
                  <a:gd name="T8" fmla="*/ 6 w 12"/>
                  <a:gd name="T9" fmla="*/ 6 h 15"/>
                  <a:gd name="T10" fmla="*/ 7 w 12"/>
                  <a:gd name="T11" fmla="*/ 3 h 15"/>
                  <a:gd name="T12" fmla="*/ 10 w 12"/>
                  <a:gd name="T13" fmla="*/ 0 h 15"/>
                  <a:gd name="T14" fmla="*/ 12 w 12"/>
                  <a:gd name="T15" fmla="*/ 0 h 15"/>
                  <a:gd name="T16" fmla="*/ 0 w 12"/>
                  <a:gd name="T1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5">
                    <a:moveTo>
                      <a:pt x="0" y="15"/>
                    </a:moveTo>
                    <a:lnTo>
                      <a:pt x="3" y="12"/>
                    </a:lnTo>
                    <a:lnTo>
                      <a:pt x="3" y="11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8" name="Freeform 335">
                <a:extLst>
                  <a:ext uri="{FF2B5EF4-FFF2-40B4-BE49-F238E27FC236}">
                    <a16:creationId xmlns:a16="http://schemas.microsoft.com/office/drawing/2014/main" id="{AE6BB072-3BA7-738B-CE41-93B8FE45F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4130"/>
                <a:ext cx="6" cy="8"/>
              </a:xfrm>
              <a:custGeom>
                <a:avLst/>
                <a:gdLst>
                  <a:gd name="T0" fmla="*/ 0 w 12"/>
                  <a:gd name="T1" fmla="*/ 15 h 15"/>
                  <a:gd name="T2" fmla="*/ 3 w 12"/>
                  <a:gd name="T3" fmla="*/ 12 h 15"/>
                  <a:gd name="T4" fmla="*/ 3 w 12"/>
                  <a:gd name="T5" fmla="*/ 11 h 15"/>
                  <a:gd name="T6" fmla="*/ 4 w 12"/>
                  <a:gd name="T7" fmla="*/ 8 h 15"/>
                  <a:gd name="T8" fmla="*/ 6 w 12"/>
                  <a:gd name="T9" fmla="*/ 6 h 15"/>
                  <a:gd name="T10" fmla="*/ 7 w 12"/>
                  <a:gd name="T11" fmla="*/ 3 h 15"/>
                  <a:gd name="T12" fmla="*/ 10 w 12"/>
                  <a:gd name="T13" fmla="*/ 0 h 15"/>
                  <a:gd name="T14" fmla="*/ 12 w 12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0" y="15"/>
                    </a:moveTo>
                    <a:lnTo>
                      <a:pt x="3" y="12"/>
                    </a:lnTo>
                    <a:lnTo>
                      <a:pt x="3" y="11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10" y="0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9" name="Freeform 336">
                <a:extLst>
                  <a:ext uri="{FF2B5EF4-FFF2-40B4-BE49-F238E27FC236}">
                    <a16:creationId xmlns:a16="http://schemas.microsoft.com/office/drawing/2014/main" id="{0631943A-1E8B-987C-D166-E9C31D380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4120"/>
                <a:ext cx="51" cy="79"/>
              </a:xfrm>
              <a:custGeom>
                <a:avLst/>
                <a:gdLst>
                  <a:gd name="T0" fmla="*/ 3 w 103"/>
                  <a:gd name="T1" fmla="*/ 158 h 158"/>
                  <a:gd name="T2" fmla="*/ 3 w 103"/>
                  <a:gd name="T3" fmla="*/ 155 h 158"/>
                  <a:gd name="T4" fmla="*/ 3 w 103"/>
                  <a:gd name="T5" fmla="*/ 149 h 158"/>
                  <a:gd name="T6" fmla="*/ 4 w 103"/>
                  <a:gd name="T7" fmla="*/ 145 h 158"/>
                  <a:gd name="T8" fmla="*/ 4 w 103"/>
                  <a:gd name="T9" fmla="*/ 143 h 158"/>
                  <a:gd name="T10" fmla="*/ 3 w 103"/>
                  <a:gd name="T11" fmla="*/ 142 h 158"/>
                  <a:gd name="T12" fmla="*/ 3 w 103"/>
                  <a:gd name="T13" fmla="*/ 139 h 158"/>
                  <a:gd name="T14" fmla="*/ 3 w 103"/>
                  <a:gd name="T15" fmla="*/ 137 h 158"/>
                  <a:gd name="T16" fmla="*/ 1 w 103"/>
                  <a:gd name="T17" fmla="*/ 136 h 158"/>
                  <a:gd name="T18" fmla="*/ 0 w 103"/>
                  <a:gd name="T19" fmla="*/ 128 h 158"/>
                  <a:gd name="T20" fmla="*/ 1 w 103"/>
                  <a:gd name="T21" fmla="*/ 108 h 158"/>
                  <a:gd name="T22" fmla="*/ 3 w 103"/>
                  <a:gd name="T23" fmla="*/ 107 h 158"/>
                  <a:gd name="T24" fmla="*/ 3 w 103"/>
                  <a:gd name="T25" fmla="*/ 107 h 158"/>
                  <a:gd name="T26" fmla="*/ 3 w 103"/>
                  <a:gd name="T27" fmla="*/ 105 h 158"/>
                  <a:gd name="T28" fmla="*/ 3 w 103"/>
                  <a:gd name="T29" fmla="*/ 104 h 158"/>
                  <a:gd name="T30" fmla="*/ 6 w 103"/>
                  <a:gd name="T31" fmla="*/ 99 h 158"/>
                  <a:gd name="T32" fmla="*/ 7 w 103"/>
                  <a:gd name="T33" fmla="*/ 96 h 158"/>
                  <a:gd name="T34" fmla="*/ 7 w 103"/>
                  <a:gd name="T35" fmla="*/ 91 h 158"/>
                  <a:gd name="T36" fmla="*/ 9 w 103"/>
                  <a:gd name="T37" fmla="*/ 88 h 158"/>
                  <a:gd name="T38" fmla="*/ 7 w 103"/>
                  <a:gd name="T39" fmla="*/ 82 h 158"/>
                  <a:gd name="T40" fmla="*/ 7 w 103"/>
                  <a:gd name="T41" fmla="*/ 81 h 158"/>
                  <a:gd name="T42" fmla="*/ 7 w 103"/>
                  <a:gd name="T43" fmla="*/ 79 h 158"/>
                  <a:gd name="T44" fmla="*/ 7 w 103"/>
                  <a:gd name="T45" fmla="*/ 79 h 158"/>
                  <a:gd name="T46" fmla="*/ 7 w 103"/>
                  <a:gd name="T47" fmla="*/ 76 h 158"/>
                  <a:gd name="T48" fmla="*/ 9 w 103"/>
                  <a:gd name="T49" fmla="*/ 72 h 158"/>
                  <a:gd name="T50" fmla="*/ 12 w 103"/>
                  <a:gd name="T51" fmla="*/ 66 h 158"/>
                  <a:gd name="T52" fmla="*/ 12 w 103"/>
                  <a:gd name="T53" fmla="*/ 64 h 158"/>
                  <a:gd name="T54" fmla="*/ 13 w 103"/>
                  <a:gd name="T55" fmla="*/ 60 h 158"/>
                  <a:gd name="T56" fmla="*/ 24 w 103"/>
                  <a:gd name="T57" fmla="*/ 40 h 158"/>
                  <a:gd name="T58" fmla="*/ 25 w 103"/>
                  <a:gd name="T59" fmla="*/ 35 h 158"/>
                  <a:gd name="T60" fmla="*/ 33 w 103"/>
                  <a:gd name="T61" fmla="*/ 26 h 158"/>
                  <a:gd name="T62" fmla="*/ 36 w 103"/>
                  <a:gd name="T63" fmla="*/ 25 h 158"/>
                  <a:gd name="T64" fmla="*/ 38 w 103"/>
                  <a:gd name="T65" fmla="*/ 23 h 158"/>
                  <a:gd name="T66" fmla="*/ 39 w 103"/>
                  <a:gd name="T67" fmla="*/ 23 h 158"/>
                  <a:gd name="T68" fmla="*/ 39 w 103"/>
                  <a:gd name="T69" fmla="*/ 23 h 158"/>
                  <a:gd name="T70" fmla="*/ 53 w 103"/>
                  <a:gd name="T71" fmla="*/ 11 h 158"/>
                  <a:gd name="T72" fmla="*/ 54 w 103"/>
                  <a:gd name="T73" fmla="*/ 9 h 158"/>
                  <a:gd name="T74" fmla="*/ 57 w 103"/>
                  <a:gd name="T75" fmla="*/ 5 h 158"/>
                  <a:gd name="T76" fmla="*/ 62 w 103"/>
                  <a:gd name="T77" fmla="*/ 3 h 158"/>
                  <a:gd name="T78" fmla="*/ 63 w 103"/>
                  <a:gd name="T79" fmla="*/ 2 h 158"/>
                  <a:gd name="T80" fmla="*/ 68 w 103"/>
                  <a:gd name="T81" fmla="*/ 0 h 158"/>
                  <a:gd name="T82" fmla="*/ 69 w 103"/>
                  <a:gd name="T83" fmla="*/ 2 h 158"/>
                  <a:gd name="T84" fmla="*/ 71 w 103"/>
                  <a:gd name="T85" fmla="*/ 2 h 158"/>
                  <a:gd name="T86" fmla="*/ 72 w 103"/>
                  <a:gd name="T87" fmla="*/ 3 h 158"/>
                  <a:gd name="T88" fmla="*/ 74 w 103"/>
                  <a:gd name="T89" fmla="*/ 3 h 158"/>
                  <a:gd name="T90" fmla="*/ 74 w 103"/>
                  <a:gd name="T91" fmla="*/ 5 h 158"/>
                  <a:gd name="T92" fmla="*/ 74 w 103"/>
                  <a:gd name="T93" fmla="*/ 5 h 158"/>
                  <a:gd name="T94" fmla="*/ 75 w 103"/>
                  <a:gd name="T95" fmla="*/ 5 h 158"/>
                  <a:gd name="T96" fmla="*/ 77 w 103"/>
                  <a:gd name="T97" fmla="*/ 8 h 158"/>
                  <a:gd name="T98" fmla="*/ 80 w 103"/>
                  <a:gd name="T99" fmla="*/ 9 h 158"/>
                  <a:gd name="T100" fmla="*/ 85 w 103"/>
                  <a:gd name="T101" fmla="*/ 12 h 158"/>
                  <a:gd name="T102" fmla="*/ 89 w 103"/>
                  <a:gd name="T103" fmla="*/ 14 h 158"/>
                  <a:gd name="T104" fmla="*/ 91 w 103"/>
                  <a:gd name="T105" fmla="*/ 15 h 158"/>
                  <a:gd name="T106" fmla="*/ 103 w 103"/>
                  <a:gd name="T107" fmla="*/ 35 h 158"/>
                  <a:gd name="T108" fmla="*/ 3 w 103"/>
                  <a:gd name="T10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3" h="158">
                    <a:moveTo>
                      <a:pt x="3" y="158"/>
                    </a:moveTo>
                    <a:lnTo>
                      <a:pt x="3" y="155"/>
                    </a:lnTo>
                    <a:lnTo>
                      <a:pt x="3" y="149"/>
                    </a:lnTo>
                    <a:lnTo>
                      <a:pt x="4" y="145"/>
                    </a:lnTo>
                    <a:lnTo>
                      <a:pt x="4" y="143"/>
                    </a:lnTo>
                    <a:lnTo>
                      <a:pt x="3" y="142"/>
                    </a:lnTo>
                    <a:lnTo>
                      <a:pt x="3" y="139"/>
                    </a:lnTo>
                    <a:lnTo>
                      <a:pt x="3" y="137"/>
                    </a:lnTo>
                    <a:lnTo>
                      <a:pt x="1" y="136"/>
                    </a:lnTo>
                    <a:lnTo>
                      <a:pt x="0" y="128"/>
                    </a:lnTo>
                    <a:lnTo>
                      <a:pt x="1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6" y="99"/>
                    </a:lnTo>
                    <a:lnTo>
                      <a:pt x="7" y="96"/>
                    </a:lnTo>
                    <a:lnTo>
                      <a:pt x="7" y="91"/>
                    </a:lnTo>
                    <a:lnTo>
                      <a:pt x="9" y="88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79"/>
                    </a:lnTo>
                    <a:lnTo>
                      <a:pt x="7" y="79"/>
                    </a:lnTo>
                    <a:lnTo>
                      <a:pt x="7" y="76"/>
                    </a:lnTo>
                    <a:lnTo>
                      <a:pt x="9" y="72"/>
                    </a:lnTo>
                    <a:lnTo>
                      <a:pt x="12" y="66"/>
                    </a:lnTo>
                    <a:lnTo>
                      <a:pt x="12" y="64"/>
                    </a:lnTo>
                    <a:lnTo>
                      <a:pt x="13" y="60"/>
                    </a:lnTo>
                    <a:lnTo>
                      <a:pt x="24" y="40"/>
                    </a:lnTo>
                    <a:lnTo>
                      <a:pt x="25" y="35"/>
                    </a:lnTo>
                    <a:lnTo>
                      <a:pt x="33" y="26"/>
                    </a:lnTo>
                    <a:lnTo>
                      <a:pt x="36" y="25"/>
                    </a:lnTo>
                    <a:lnTo>
                      <a:pt x="38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53" y="11"/>
                    </a:lnTo>
                    <a:lnTo>
                      <a:pt x="54" y="9"/>
                    </a:lnTo>
                    <a:lnTo>
                      <a:pt x="57" y="5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8" y="0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2" y="3"/>
                    </a:lnTo>
                    <a:lnTo>
                      <a:pt x="74" y="3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5" y="5"/>
                    </a:lnTo>
                    <a:lnTo>
                      <a:pt x="77" y="8"/>
                    </a:lnTo>
                    <a:lnTo>
                      <a:pt x="80" y="9"/>
                    </a:lnTo>
                    <a:lnTo>
                      <a:pt x="85" y="12"/>
                    </a:lnTo>
                    <a:lnTo>
                      <a:pt x="89" y="14"/>
                    </a:lnTo>
                    <a:lnTo>
                      <a:pt x="91" y="15"/>
                    </a:lnTo>
                    <a:lnTo>
                      <a:pt x="103" y="35"/>
                    </a:lnTo>
                    <a:lnTo>
                      <a:pt x="3" y="1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0" name="Freeform 337">
                <a:extLst>
                  <a:ext uri="{FF2B5EF4-FFF2-40B4-BE49-F238E27FC236}">
                    <a16:creationId xmlns:a16="http://schemas.microsoft.com/office/drawing/2014/main" id="{86857952-22BC-5648-FCF8-9DE388EEF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4120"/>
                <a:ext cx="51" cy="79"/>
              </a:xfrm>
              <a:custGeom>
                <a:avLst/>
                <a:gdLst>
                  <a:gd name="T0" fmla="*/ 3 w 103"/>
                  <a:gd name="T1" fmla="*/ 158 h 158"/>
                  <a:gd name="T2" fmla="*/ 3 w 103"/>
                  <a:gd name="T3" fmla="*/ 155 h 158"/>
                  <a:gd name="T4" fmla="*/ 3 w 103"/>
                  <a:gd name="T5" fmla="*/ 149 h 158"/>
                  <a:gd name="T6" fmla="*/ 4 w 103"/>
                  <a:gd name="T7" fmla="*/ 145 h 158"/>
                  <a:gd name="T8" fmla="*/ 4 w 103"/>
                  <a:gd name="T9" fmla="*/ 143 h 158"/>
                  <a:gd name="T10" fmla="*/ 3 w 103"/>
                  <a:gd name="T11" fmla="*/ 142 h 158"/>
                  <a:gd name="T12" fmla="*/ 3 w 103"/>
                  <a:gd name="T13" fmla="*/ 139 h 158"/>
                  <a:gd name="T14" fmla="*/ 3 w 103"/>
                  <a:gd name="T15" fmla="*/ 137 h 158"/>
                  <a:gd name="T16" fmla="*/ 1 w 103"/>
                  <a:gd name="T17" fmla="*/ 136 h 158"/>
                  <a:gd name="T18" fmla="*/ 0 w 103"/>
                  <a:gd name="T19" fmla="*/ 128 h 158"/>
                  <a:gd name="T20" fmla="*/ 1 w 103"/>
                  <a:gd name="T21" fmla="*/ 108 h 158"/>
                  <a:gd name="T22" fmla="*/ 3 w 103"/>
                  <a:gd name="T23" fmla="*/ 107 h 158"/>
                  <a:gd name="T24" fmla="*/ 3 w 103"/>
                  <a:gd name="T25" fmla="*/ 107 h 158"/>
                  <a:gd name="T26" fmla="*/ 3 w 103"/>
                  <a:gd name="T27" fmla="*/ 105 h 158"/>
                  <a:gd name="T28" fmla="*/ 3 w 103"/>
                  <a:gd name="T29" fmla="*/ 104 h 158"/>
                  <a:gd name="T30" fmla="*/ 6 w 103"/>
                  <a:gd name="T31" fmla="*/ 99 h 158"/>
                  <a:gd name="T32" fmla="*/ 7 w 103"/>
                  <a:gd name="T33" fmla="*/ 96 h 158"/>
                  <a:gd name="T34" fmla="*/ 7 w 103"/>
                  <a:gd name="T35" fmla="*/ 91 h 158"/>
                  <a:gd name="T36" fmla="*/ 9 w 103"/>
                  <a:gd name="T37" fmla="*/ 88 h 158"/>
                  <a:gd name="T38" fmla="*/ 7 w 103"/>
                  <a:gd name="T39" fmla="*/ 82 h 158"/>
                  <a:gd name="T40" fmla="*/ 7 w 103"/>
                  <a:gd name="T41" fmla="*/ 81 h 158"/>
                  <a:gd name="T42" fmla="*/ 7 w 103"/>
                  <a:gd name="T43" fmla="*/ 79 h 158"/>
                  <a:gd name="T44" fmla="*/ 7 w 103"/>
                  <a:gd name="T45" fmla="*/ 79 h 158"/>
                  <a:gd name="T46" fmla="*/ 7 w 103"/>
                  <a:gd name="T47" fmla="*/ 76 h 158"/>
                  <a:gd name="T48" fmla="*/ 9 w 103"/>
                  <a:gd name="T49" fmla="*/ 72 h 158"/>
                  <a:gd name="T50" fmla="*/ 12 w 103"/>
                  <a:gd name="T51" fmla="*/ 66 h 158"/>
                  <a:gd name="T52" fmla="*/ 12 w 103"/>
                  <a:gd name="T53" fmla="*/ 64 h 158"/>
                  <a:gd name="T54" fmla="*/ 13 w 103"/>
                  <a:gd name="T55" fmla="*/ 60 h 158"/>
                  <a:gd name="T56" fmla="*/ 24 w 103"/>
                  <a:gd name="T57" fmla="*/ 40 h 158"/>
                  <a:gd name="T58" fmla="*/ 25 w 103"/>
                  <a:gd name="T59" fmla="*/ 35 h 158"/>
                  <a:gd name="T60" fmla="*/ 33 w 103"/>
                  <a:gd name="T61" fmla="*/ 26 h 158"/>
                  <a:gd name="T62" fmla="*/ 36 w 103"/>
                  <a:gd name="T63" fmla="*/ 25 h 158"/>
                  <a:gd name="T64" fmla="*/ 38 w 103"/>
                  <a:gd name="T65" fmla="*/ 23 h 158"/>
                  <a:gd name="T66" fmla="*/ 39 w 103"/>
                  <a:gd name="T67" fmla="*/ 23 h 158"/>
                  <a:gd name="T68" fmla="*/ 39 w 103"/>
                  <a:gd name="T69" fmla="*/ 23 h 158"/>
                  <a:gd name="T70" fmla="*/ 53 w 103"/>
                  <a:gd name="T71" fmla="*/ 11 h 158"/>
                  <a:gd name="T72" fmla="*/ 54 w 103"/>
                  <a:gd name="T73" fmla="*/ 9 h 158"/>
                  <a:gd name="T74" fmla="*/ 57 w 103"/>
                  <a:gd name="T75" fmla="*/ 5 h 158"/>
                  <a:gd name="T76" fmla="*/ 62 w 103"/>
                  <a:gd name="T77" fmla="*/ 3 h 158"/>
                  <a:gd name="T78" fmla="*/ 63 w 103"/>
                  <a:gd name="T79" fmla="*/ 2 h 158"/>
                  <a:gd name="T80" fmla="*/ 68 w 103"/>
                  <a:gd name="T81" fmla="*/ 0 h 158"/>
                  <a:gd name="T82" fmla="*/ 69 w 103"/>
                  <a:gd name="T83" fmla="*/ 2 h 158"/>
                  <a:gd name="T84" fmla="*/ 71 w 103"/>
                  <a:gd name="T85" fmla="*/ 2 h 158"/>
                  <a:gd name="T86" fmla="*/ 72 w 103"/>
                  <a:gd name="T87" fmla="*/ 3 h 158"/>
                  <a:gd name="T88" fmla="*/ 74 w 103"/>
                  <a:gd name="T89" fmla="*/ 3 h 158"/>
                  <a:gd name="T90" fmla="*/ 74 w 103"/>
                  <a:gd name="T91" fmla="*/ 5 h 158"/>
                  <a:gd name="T92" fmla="*/ 74 w 103"/>
                  <a:gd name="T93" fmla="*/ 5 h 158"/>
                  <a:gd name="T94" fmla="*/ 75 w 103"/>
                  <a:gd name="T95" fmla="*/ 5 h 158"/>
                  <a:gd name="T96" fmla="*/ 77 w 103"/>
                  <a:gd name="T97" fmla="*/ 8 h 158"/>
                  <a:gd name="T98" fmla="*/ 80 w 103"/>
                  <a:gd name="T99" fmla="*/ 9 h 158"/>
                  <a:gd name="T100" fmla="*/ 85 w 103"/>
                  <a:gd name="T101" fmla="*/ 12 h 158"/>
                  <a:gd name="T102" fmla="*/ 89 w 103"/>
                  <a:gd name="T103" fmla="*/ 14 h 158"/>
                  <a:gd name="T104" fmla="*/ 91 w 103"/>
                  <a:gd name="T105" fmla="*/ 15 h 158"/>
                  <a:gd name="T106" fmla="*/ 103 w 103"/>
                  <a:gd name="T107" fmla="*/ 3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3" h="158">
                    <a:moveTo>
                      <a:pt x="3" y="158"/>
                    </a:moveTo>
                    <a:lnTo>
                      <a:pt x="3" y="155"/>
                    </a:lnTo>
                    <a:lnTo>
                      <a:pt x="3" y="149"/>
                    </a:lnTo>
                    <a:lnTo>
                      <a:pt x="4" y="145"/>
                    </a:lnTo>
                    <a:lnTo>
                      <a:pt x="4" y="143"/>
                    </a:lnTo>
                    <a:lnTo>
                      <a:pt x="3" y="142"/>
                    </a:lnTo>
                    <a:lnTo>
                      <a:pt x="3" y="139"/>
                    </a:lnTo>
                    <a:lnTo>
                      <a:pt x="3" y="137"/>
                    </a:lnTo>
                    <a:lnTo>
                      <a:pt x="1" y="136"/>
                    </a:lnTo>
                    <a:lnTo>
                      <a:pt x="0" y="128"/>
                    </a:lnTo>
                    <a:lnTo>
                      <a:pt x="1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6" y="99"/>
                    </a:lnTo>
                    <a:lnTo>
                      <a:pt x="7" y="96"/>
                    </a:lnTo>
                    <a:lnTo>
                      <a:pt x="7" y="91"/>
                    </a:lnTo>
                    <a:lnTo>
                      <a:pt x="9" y="88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79"/>
                    </a:lnTo>
                    <a:lnTo>
                      <a:pt x="7" y="79"/>
                    </a:lnTo>
                    <a:lnTo>
                      <a:pt x="7" y="76"/>
                    </a:lnTo>
                    <a:lnTo>
                      <a:pt x="9" y="72"/>
                    </a:lnTo>
                    <a:lnTo>
                      <a:pt x="12" y="66"/>
                    </a:lnTo>
                    <a:lnTo>
                      <a:pt x="12" y="64"/>
                    </a:lnTo>
                    <a:lnTo>
                      <a:pt x="13" y="60"/>
                    </a:lnTo>
                    <a:lnTo>
                      <a:pt x="24" y="40"/>
                    </a:lnTo>
                    <a:lnTo>
                      <a:pt x="25" y="35"/>
                    </a:lnTo>
                    <a:lnTo>
                      <a:pt x="33" y="26"/>
                    </a:lnTo>
                    <a:lnTo>
                      <a:pt x="36" y="25"/>
                    </a:lnTo>
                    <a:lnTo>
                      <a:pt x="38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53" y="11"/>
                    </a:lnTo>
                    <a:lnTo>
                      <a:pt x="54" y="9"/>
                    </a:lnTo>
                    <a:lnTo>
                      <a:pt x="57" y="5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8" y="0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2" y="3"/>
                    </a:lnTo>
                    <a:lnTo>
                      <a:pt x="74" y="3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5" y="5"/>
                    </a:lnTo>
                    <a:lnTo>
                      <a:pt x="77" y="8"/>
                    </a:lnTo>
                    <a:lnTo>
                      <a:pt x="80" y="9"/>
                    </a:lnTo>
                    <a:lnTo>
                      <a:pt x="85" y="12"/>
                    </a:lnTo>
                    <a:lnTo>
                      <a:pt x="89" y="14"/>
                    </a:lnTo>
                    <a:lnTo>
                      <a:pt x="91" y="15"/>
                    </a:lnTo>
                    <a:lnTo>
                      <a:pt x="103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1" name="Freeform 338">
                <a:extLst>
                  <a:ext uri="{FF2B5EF4-FFF2-40B4-BE49-F238E27FC236}">
                    <a16:creationId xmlns:a16="http://schemas.microsoft.com/office/drawing/2014/main" id="{115CAE82-FC84-3BC5-37A9-F7B7FA047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4138"/>
                <a:ext cx="54" cy="168"/>
              </a:xfrm>
              <a:custGeom>
                <a:avLst/>
                <a:gdLst>
                  <a:gd name="T0" fmla="*/ 15 w 109"/>
                  <a:gd name="T1" fmla="*/ 3 h 334"/>
                  <a:gd name="T2" fmla="*/ 17 w 109"/>
                  <a:gd name="T3" fmla="*/ 7 h 334"/>
                  <a:gd name="T4" fmla="*/ 15 w 109"/>
                  <a:gd name="T5" fmla="*/ 13 h 334"/>
                  <a:gd name="T6" fmla="*/ 14 w 109"/>
                  <a:gd name="T7" fmla="*/ 16 h 334"/>
                  <a:gd name="T8" fmla="*/ 14 w 109"/>
                  <a:gd name="T9" fmla="*/ 23 h 334"/>
                  <a:gd name="T10" fmla="*/ 14 w 109"/>
                  <a:gd name="T11" fmla="*/ 26 h 334"/>
                  <a:gd name="T12" fmla="*/ 11 w 109"/>
                  <a:gd name="T13" fmla="*/ 29 h 334"/>
                  <a:gd name="T14" fmla="*/ 8 w 109"/>
                  <a:gd name="T15" fmla="*/ 33 h 334"/>
                  <a:gd name="T16" fmla="*/ 6 w 109"/>
                  <a:gd name="T17" fmla="*/ 36 h 334"/>
                  <a:gd name="T18" fmla="*/ 3 w 109"/>
                  <a:gd name="T19" fmla="*/ 42 h 334"/>
                  <a:gd name="T20" fmla="*/ 0 w 109"/>
                  <a:gd name="T21" fmla="*/ 45 h 334"/>
                  <a:gd name="T22" fmla="*/ 2 w 109"/>
                  <a:gd name="T23" fmla="*/ 47 h 334"/>
                  <a:gd name="T24" fmla="*/ 2 w 109"/>
                  <a:gd name="T25" fmla="*/ 51 h 334"/>
                  <a:gd name="T26" fmla="*/ 59 w 109"/>
                  <a:gd name="T27" fmla="*/ 56 h 334"/>
                  <a:gd name="T28" fmla="*/ 61 w 109"/>
                  <a:gd name="T29" fmla="*/ 86 h 334"/>
                  <a:gd name="T30" fmla="*/ 61 w 109"/>
                  <a:gd name="T31" fmla="*/ 88 h 334"/>
                  <a:gd name="T32" fmla="*/ 65 w 109"/>
                  <a:gd name="T33" fmla="*/ 108 h 334"/>
                  <a:gd name="T34" fmla="*/ 76 w 109"/>
                  <a:gd name="T35" fmla="*/ 124 h 334"/>
                  <a:gd name="T36" fmla="*/ 87 w 109"/>
                  <a:gd name="T37" fmla="*/ 130 h 334"/>
                  <a:gd name="T38" fmla="*/ 84 w 109"/>
                  <a:gd name="T39" fmla="*/ 134 h 334"/>
                  <a:gd name="T40" fmla="*/ 82 w 109"/>
                  <a:gd name="T41" fmla="*/ 141 h 334"/>
                  <a:gd name="T42" fmla="*/ 81 w 109"/>
                  <a:gd name="T43" fmla="*/ 144 h 334"/>
                  <a:gd name="T44" fmla="*/ 81 w 109"/>
                  <a:gd name="T45" fmla="*/ 152 h 334"/>
                  <a:gd name="T46" fmla="*/ 81 w 109"/>
                  <a:gd name="T47" fmla="*/ 158 h 334"/>
                  <a:gd name="T48" fmla="*/ 78 w 109"/>
                  <a:gd name="T49" fmla="*/ 168 h 334"/>
                  <a:gd name="T50" fmla="*/ 74 w 109"/>
                  <a:gd name="T51" fmla="*/ 173 h 334"/>
                  <a:gd name="T52" fmla="*/ 74 w 109"/>
                  <a:gd name="T53" fmla="*/ 178 h 334"/>
                  <a:gd name="T54" fmla="*/ 73 w 109"/>
                  <a:gd name="T55" fmla="*/ 191 h 334"/>
                  <a:gd name="T56" fmla="*/ 74 w 109"/>
                  <a:gd name="T57" fmla="*/ 197 h 334"/>
                  <a:gd name="T58" fmla="*/ 76 w 109"/>
                  <a:gd name="T59" fmla="*/ 202 h 334"/>
                  <a:gd name="T60" fmla="*/ 79 w 109"/>
                  <a:gd name="T61" fmla="*/ 206 h 334"/>
                  <a:gd name="T62" fmla="*/ 81 w 109"/>
                  <a:gd name="T63" fmla="*/ 210 h 334"/>
                  <a:gd name="T64" fmla="*/ 82 w 109"/>
                  <a:gd name="T65" fmla="*/ 213 h 334"/>
                  <a:gd name="T66" fmla="*/ 84 w 109"/>
                  <a:gd name="T67" fmla="*/ 217 h 334"/>
                  <a:gd name="T68" fmla="*/ 85 w 109"/>
                  <a:gd name="T69" fmla="*/ 219 h 334"/>
                  <a:gd name="T70" fmla="*/ 85 w 109"/>
                  <a:gd name="T71" fmla="*/ 222 h 334"/>
                  <a:gd name="T72" fmla="*/ 87 w 109"/>
                  <a:gd name="T73" fmla="*/ 229 h 334"/>
                  <a:gd name="T74" fmla="*/ 91 w 109"/>
                  <a:gd name="T75" fmla="*/ 237 h 334"/>
                  <a:gd name="T76" fmla="*/ 93 w 109"/>
                  <a:gd name="T77" fmla="*/ 241 h 334"/>
                  <a:gd name="T78" fmla="*/ 93 w 109"/>
                  <a:gd name="T79" fmla="*/ 243 h 334"/>
                  <a:gd name="T80" fmla="*/ 94 w 109"/>
                  <a:gd name="T81" fmla="*/ 246 h 334"/>
                  <a:gd name="T82" fmla="*/ 96 w 109"/>
                  <a:gd name="T83" fmla="*/ 249 h 334"/>
                  <a:gd name="T84" fmla="*/ 97 w 109"/>
                  <a:gd name="T85" fmla="*/ 251 h 334"/>
                  <a:gd name="T86" fmla="*/ 96 w 109"/>
                  <a:gd name="T87" fmla="*/ 255 h 334"/>
                  <a:gd name="T88" fmla="*/ 94 w 109"/>
                  <a:gd name="T89" fmla="*/ 255 h 334"/>
                  <a:gd name="T90" fmla="*/ 96 w 109"/>
                  <a:gd name="T91" fmla="*/ 264 h 334"/>
                  <a:gd name="T92" fmla="*/ 96 w 109"/>
                  <a:gd name="T93" fmla="*/ 266 h 334"/>
                  <a:gd name="T94" fmla="*/ 94 w 109"/>
                  <a:gd name="T95" fmla="*/ 270 h 334"/>
                  <a:gd name="T96" fmla="*/ 97 w 109"/>
                  <a:gd name="T97" fmla="*/ 285 h 334"/>
                  <a:gd name="T98" fmla="*/ 99 w 109"/>
                  <a:gd name="T99" fmla="*/ 292 h 334"/>
                  <a:gd name="T100" fmla="*/ 100 w 109"/>
                  <a:gd name="T101" fmla="*/ 298 h 334"/>
                  <a:gd name="T102" fmla="*/ 105 w 109"/>
                  <a:gd name="T103" fmla="*/ 304 h 334"/>
                  <a:gd name="T104" fmla="*/ 108 w 109"/>
                  <a:gd name="T105" fmla="*/ 307 h 334"/>
                  <a:gd name="T106" fmla="*/ 108 w 109"/>
                  <a:gd name="T107" fmla="*/ 319 h 334"/>
                  <a:gd name="T108" fmla="*/ 109 w 109"/>
                  <a:gd name="T109" fmla="*/ 325 h 334"/>
                  <a:gd name="T110" fmla="*/ 14 w 109"/>
                  <a:gd name="T111" fmla="*/ 0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9" h="334">
                    <a:moveTo>
                      <a:pt x="14" y="0"/>
                    </a:move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9"/>
                    </a:lnTo>
                    <a:lnTo>
                      <a:pt x="15" y="10"/>
                    </a:lnTo>
                    <a:lnTo>
                      <a:pt x="15" y="13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6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4" y="23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2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9" y="30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6" y="35"/>
                    </a:lnTo>
                    <a:lnTo>
                      <a:pt x="8" y="36"/>
                    </a:lnTo>
                    <a:lnTo>
                      <a:pt x="6" y="36"/>
                    </a:lnTo>
                    <a:lnTo>
                      <a:pt x="5" y="38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2" y="44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8" y="64"/>
                    </a:lnTo>
                    <a:lnTo>
                      <a:pt x="61" y="85"/>
                    </a:lnTo>
                    <a:lnTo>
                      <a:pt x="61" y="86"/>
                    </a:lnTo>
                    <a:lnTo>
                      <a:pt x="61" y="86"/>
                    </a:lnTo>
                    <a:lnTo>
                      <a:pt x="61" y="88"/>
                    </a:lnTo>
                    <a:lnTo>
                      <a:pt x="61" y="88"/>
                    </a:lnTo>
                    <a:lnTo>
                      <a:pt x="64" y="105"/>
                    </a:lnTo>
                    <a:lnTo>
                      <a:pt x="64" y="106"/>
                    </a:lnTo>
                    <a:lnTo>
                      <a:pt x="65" y="108"/>
                    </a:lnTo>
                    <a:lnTo>
                      <a:pt x="68" y="114"/>
                    </a:lnTo>
                    <a:lnTo>
                      <a:pt x="71" y="118"/>
                    </a:lnTo>
                    <a:lnTo>
                      <a:pt x="76" y="124"/>
                    </a:lnTo>
                    <a:lnTo>
                      <a:pt x="87" y="130"/>
                    </a:lnTo>
                    <a:lnTo>
                      <a:pt x="87" y="130"/>
                    </a:lnTo>
                    <a:lnTo>
                      <a:pt x="87" y="130"/>
                    </a:lnTo>
                    <a:lnTo>
                      <a:pt x="87" y="132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2" y="137"/>
                    </a:lnTo>
                    <a:lnTo>
                      <a:pt x="82" y="141"/>
                    </a:lnTo>
                    <a:lnTo>
                      <a:pt x="82" y="141"/>
                    </a:lnTo>
                    <a:lnTo>
                      <a:pt x="81" y="143"/>
                    </a:lnTo>
                    <a:lnTo>
                      <a:pt x="81" y="143"/>
                    </a:lnTo>
                    <a:lnTo>
                      <a:pt x="81" y="144"/>
                    </a:lnTo>
                    <a:lnTo>
                      <a:pt x="81" y="146"/>
                    </a:lnTo>
                    <a:lnTo>
                      <a:pt x="81" y="152"/>
                    </a:lnTo>
                    <a:lnTo>
                      <a:pt x="81" y="152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8"/>
                    </a:lnTo>
                    <a:lnTo>
                      <a:pt x="81" y="162"/>
                    </a:lnTo>
                    <a:lnTo>
                      <a:pt x="79" y="167"/>
                    </a:lnTo>
                    <a:lnTo>
                      <a:pt x="78" y="168"/>
                    </a:lnTo>
                    <a:lnTo>
                      <a:pt x="76" y="170"/>
                    </a:lnTo>
                    <a:lnTo>
                      <a:pt x="74" y="172"/>
                    </a:lnTo>
                    <a:lnTo>
                      <a:pt x="74" y="173"/>
                    </a:lnTo>
                    <a:lnTo>
                      <a:pt x="74" y="173"/>
                    </a:lnTo>
                    <a:lnTo>
                      <a:pt x="74" y="176"/>
                    </a:lnTo>
                    <a:lnTo>
                      <a:pt x="74" y="178"/>
                    </a:lnTo>
                    <a:lnTo>
                      <a:pt x="71" y="182"/>
                    </a:lnTo>
                    <a:lnTo>
                      <a:pt x="71" y="191"/>
                    </a:lnTo>
                    <a:lnTo>
                      <a:pt x="73" y="191"/>
                    </a:lnTo>
                    <a:lnTo>
                      <a:pt x="74" y="194"/>
                    </a:lnTo>
                    <a:lnTo>
                      <a:pt x="74" y="194"/>
                    </a:lnTo>
                    <a:lnTo>
                      <a:pt x="74" y="197"/>
                    </a:lnTo>
                    <a:lnTo>
                      <a:pt x="76" y="200"/>
                    </a:lnTo>
                    <a:lnTo>
                      <a:pt x="76" y="200"/>
                    </a:lnTo>
                    <a:lnTo>
                      <a:pt x="76" y="202"/>
                    </a:lnTo>
                    <a:lnTo>
                      <a:pt x="78" y="206"/>
                    </a:lnTo>
                    <a:lnTo>
                      <a:pt x="78" y="206"/>
                    </a:lnTo>
                    <a:lnTo>
                      <a:pt x="79" y="206"/>
                    </a:lnTo>
                    <a:lnTo>
                      <a:pt x="81" y="208"/>
                    </a:lnTo>
                    <a:lnTo>
                      <a:pt x="81" y="210"/>
                    </a:lnTo>
                    <a:lnTo>
                      <a:pt x="81" y="210"/>
                    </a:lnTo>
                    <a:lnTo>
                      <a:pt x="82" y="211"/>
                    </a:lnTo>
                    <a:lnTo>
                      <a:pt x="82" y="213"/>
                    </a:lnTo>
                    <a:lnTo>
                      <a:pt x="82" y="213"/>
                    </a:lnTo>
                    <a:lnTo>
                      <a:pt x="82" y="213"/>
                    </a:lnTo>
                    <a:lnTo>
                      <a:pt x="84" y="216"/>
                    </a:lnTo>
                    <a:lnTo>
                      <a:pt x="84" y="217"/>
                    </a:lnTo>
                    <a:lnTo>
                      <a:pt x="84" y="219"/>
                    </a:lnTo>
                    <a:lnTo>
                      <a:pt x="84" y="219"/>
                    </a:lnTo>
                    <a:lnTo>
                      <a:pt x="85" y="219"/>
                    </a:lnTo>
                    <a:lnTo>
                      <a:pt x="85" y="222"/>
                    </a:lnTo>
                    <a:lnTo>
                      <a:pt x="85" y="222"/>
                    </a:lnTo>
                    <a:lnTo>
                      <a:pt x="85" y="222"/>
                    </a:lnTo>
                    <a:lnTo>
                      <a:pt x="87" y="225"/>
                    </a:lnTo>
                    <a:lnTo>
                      <a:pt x="87" y="226"/>
                    </a:lnTo>
                    <a:lnTo>
                      <a:pt x="87" y="229"/>
                    </a:lnTo>
                    <a:lnTo>
                      <a:pt x="88" y="231"/>
                    </a:lnTo>
                    <a:lnTo>
                      <a:pt x="90" y="231"/>
                    </a:lnTo>
                    <a:lnTo>
                      <a:pt x="91" y="237"/>
                    </a:lnTo>
                    <a:lnTo>
                      <a:pt x="91" y="237"/>
                    </a:lnTo>
                    <a:lnTo>
                      <a:pt x="91" y="237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3" y="243"/>
                    </a:lnTo>
                    <a:lnTo>
                      <a:pt x="93" y="243"/>
                    </a:lnTo>
                    <a:lnTo>
                      <a:pt x="93" y="243"/>
                    </a:lnTo>
                    <a:lnTo>
                      <a:pt x="94" y="244"/>
                    </a:lnTo>
                    <a:lnTo>
                      <a:pt x="94" y="246"/>
                    </a:lnTo>
                    <a:lnTo>
                      <a:pt x="96" y="246"/>
                    </a:lnTo>
                    <a:lnTo>
                      <a:pt x="96" y="247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7" y="249"/>
                    </a:lnTo>
                    <a:lnTo>
                      <a:pt x="97" y="251"/>
                    </a:lnTo>
                    <a:lnTo>
                      <a:pt x="97" y="252"/>
                    </a:lnTo>
                    <a:lnTo>
                      <a:pt x="97" y="255"/>
                    </a:lnTo>
                    <a:lnTo>
                      <a:pt x="96" y="255"/>
                    </a:lnTo>
                    <a:lnTo>
                      <a:pt x="96" y="255"/>
                    </a:lnTo>
                    <a:lnTo>
                      <a:pt x="96" y="255"/>
                    </a:lnTo>
                    <a:lnTo>
                      <a:pt x="94" y="255"/>
                    </a:lnTo>
                    <a:lnTo>
                      <a:pt x="94" y="257"/>
                    </a:lnTo>
                    <a:lnTo>
                      <a:pt x="94" y="264"/>
                    </a:lnTo>
                    <a:lnTo>
                      <a:pt x="96" y="264"/>
                    </a:lnTo>
                    <a:lnTo>
                      <a:pt x="96" y="264"/>
                    </a:lnTo>
                    <a:lnTo>
                      <a:pt x="96" y="266"/>
                    </a:lnTo>
                    <a:lnTo>
                      <a:pt x="96" y="266"/>
                    </a:lnTo>
                    <a:lnTo>
                      <a:pt x="96" y="270"/>
                    </a:lnTo>
                    <a:lnTo>
                      <a:pt x="96" y="270"/>
                    </a:lnTo>
                    <a:lnTo>
                      <a:pt x="94" y="270"/>
                    </a:lnTo>
                    <a:lnTo>
                      <a:pt x="94" y="279"/>
                    </a:lnTo>
                    <a:lnTo>
                      <a:pt x="96" y="279"/>
                    </a:lnTo>
                    <a:lnTo>
                      <a:pt x="97" y="285"/>
                    </a:lnTo>
                    <a:lnTo>
                      <a:pt x="97" y="290"/>
                    </a:lnTo>
                    <a:lnTo>
                      <a:pt x="97" y="292"/>
                    </a:lnTo>
                    <a:lnTo>
                      <a:pt x="99" y="292"/>
                    </a:lnTo>
                    <a:lnTo>
                      <a:pt x="99" y="292"/>
                    </a:lnTo>
                    <a:lnTo>
                      <a:pt x="99" y="293"/>
                    </a:lnTo>
                    <a:lnTo>
                      <a:pt x="100" y="298"/>
                    </a:lnTo>
                    <a:lnTo>
                      <a:pt x="102" y="299"/>
                    </a:lnTo>
                    <a:lnTo>
                      <a:pt x="105" y="304"/>
                    </a:lnTo>
                    <a:lnTo>
                      <a:pt x="105" y="304"/>
                    </a:lnTo>
                    <a:lnTo>
                      <a:pt x="105" y="304"/>
                    </a:lnTo>
                    <a:lnTo>
                      <a:pt x="106" y="304"/>
                    </a:lnTo>
                    <a:lnTo>
                      <a:pt x="108" y="307"/>
                    </a:lnTo>
                    <a:lnTo>
                      <a:pt x="109" y="313"/>
                    </a:lnTo>
                    <a:lnTo>
                      <a:pt x="109" y="317"/>
                    </a:lnTo>
                    <a:lnTo>
                      <a:pt x="108" y="319"/>
                    </a:lnTo>
                    <a:lnTo>
                      <a:pt x="108" y="319"/>
                    </a:lnTo>
                    <a:lnTo>
                      <a:pt x="109" y="325"/>
                    </a:lnTo>
                    <a:lnTo>
                      <a:pt x="109" y="325"/>
                    </a:lnTo>
                    <a:lnTo>
                      <a:pt x="108" y="327"/>
                    </a:lnTo>
                    <a:lnTo>
                      <a:pt x="100" y="33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2" name="Freeform 339">
                <a:extLst>
                  <a:ext uri="{FF2B5EF4-FFF2-40B4-BE49-F238E27FC236}">
                    <a16:creationId xmlns:a16="http://schemas.microsoft.com/office/drawing/2014/main" id="{F0C0EA47-8583-3C7F-2B68-E57D43116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4138"/>
                <a:ext cx="54" cy="168"/>
              </a:xfrm>
              <a:custGeom>
                <a:avLst/>
                <a:gdLst>
                  <a:gd name="T0" fmla="*/ 15 w 109"/>
                  <a:gd name="T1" fmla="*/ 3 h 334"/>
                  <a:gd name="T2" fmla="*/ 17 w 109"/>
                  <a:gd name="T3" fmla="*/ 7 h 334"/>
                  <a:gd name="T4" fmla="*/ 15 w 109"/>
                  <a:gd name="T5" fmla="*/ 13 h 334"/>
                  <a:gd name="T6" fmla="*/ 14 w 109"/>
                  <a:gd name="T7" fmla="*/ 16 h 334"/>
                  <a:gd name="T8" fmla="*/ 14 w 109"/>
                  <a:gd name="T9" fmla="*/ 23 h 334"/>
                  <a:gd name="T10" fmla="*/ 14 w 109"/>
                  <a:gd name="T11" fmla="*/ 26 h 334"/>
                  <a:gd name="T12" fmla="*/ 11 w 109"/>
                  <a:gd name="T13" fmla="*/ 29 h 334"/>
                  <a:gd name="T14" fmla="*/ 8 w 109"/>
                  <a:gd name="T15" fmla="*/ 33 h 334"/>
                  <a:gd name="T16" fmla="*/ 6 w 109"/>
                  <a:gd name="T17" fmla="*/ 36 h 334"/>
                  <a:gd name="T18" fmla="*/ 3 w 109"/>
                  <a:gd name="T19" fmla="*/ 42 h 334"/>
                  <a:gd name="T20" fmla="*/ 0 w 109"/>
                  <a:gd name="T21" fmla="*/ 45 h 334"/>
                  <a:gd name="T22" fmla="*/ 2 w 109"/>
                  <a:gd name="T23" fmla="*/ 47 h 334"/>
                  <a:gd name="T24" fmla="*/ 2 w 109"/>
                  <a:gd name="T25" fmla="*/ 51 h 334"/>
                  <a:gd name="T26" fmla="*/ 59 w 109"/>
                  <a:gd name="T27" fmla="*/ 56 h 334"/>
                  <a:gd name="T28" fmla="*/ 61 w 109"/>
                  <a:gd name="T29" fmla="*/ 86 h 334"/>
                  <a:gd name="T30" fmla="*/ 61 w 109"/>
                  <a:gd name="T31" fmla="*/ 88 h 334"/>
                  <a:gd name="T32" fmla="*/ 65 w 109"/>
                  <a:gd name="T33" fmla="*/ 108 h 334"/>
                  <a:gd name="T34" fmla="*/ 76 w 109"/>
                  <a:gd name="T35" fmla="*/ 124 h 334"/>
                  <a:gd name="T36" fmla="*/ 87 w 109"/>
                  <a:gd name="T37" fmla="*/ 130 h 334"/>
                  <a:gd name="T38" fmla="*/ 84 w 109"/>
                  <a:gd name="T39" fmla="*/ 134 h 334"/>
                  <a:gd name="T40" fmla="*/ 82 w 109"/>
                  <a:gd name="T41" fmla="*/ 141 h 334"/>
                  <a:gd name="T42" fmla="*/ 81 w 109"/>
                  <a:gd name="T43" fmla="*/ 144 h 334"/>
                  <a:gd name="T44" fmla="*/ 81 w 109"/>
                  <a:gd name="T45" fmla="*/ 152 h 334"/>
                  <a:gd name="T46" fmla="*/ 81 w 109"/>
                  <a:gd name="T47" fmla="*/ 158 h 334"/>
                  <a:gd name="T48" fmla="*/ 78 w 109"/>
                  <a:gd name="T49" fmla="*/ 168 h 334"/>
                  <a:gd name="T50" fmla="*/ 74 w 109"/>
                  <a:gd name="T51" fmla="*/ 173 h 334"/>
                  <a:gd name="T52" fmla="*/ 74 w 109"/>
                  <a:gd name="T53" fmla="*/ 178 h 334"/>
                  <a:gd name="T54" fmla="*/ 73 w 109"/>
                  <a:gd name="T55" fmla="*/ 191 h 334"/>
                  <a:gd name="T56" fmla="*/ 74 w 109"/>
                  <a:gd name="T57" fmla="*/ 197 h 334"/>
                  <a:gd name="T58" fmla="*/ 76 w 109"/>
                  <a:gd name="T59" fmla="*/ 202 h 334"/>
                  <a:gd name="T60" fmla="*/ 79 w 109"/>
                  <a:gd name="T61" fmla="*/ 206 h 334"/>
                  <a:gd name="T62" fmla="*/ 81 w 109"/>
                  <a:gd name="T63" fmla="*/ 210 h 334"/>
                  <a:gd name="T64" fmla="*/ 82 w 109"/>
                  <a:gd name="T65" fmla="*/ 213 h 334"/>
                  <a:gd name="T66" fmla="*/ 84 w 109"/>
                  <a:gd name="T67" fmla="*/ 217 h 334"/>
                  <a:gd name="T68" fmla="*/ 85 w 109"/>
                  <a:gd name="T69" fmla="*/ 219 h 334"/>
                  <a:gd name="T70" fmla="*/ 85 w 109"/>
                  <a:gd name="T71" fmla="*/ 222 h 334"/>
                  <a:gd name="T72" fmla="*/ 87 w 109"/>
                  <a:gd name="T73" fmla="*/ 229 h 334"/>
                  <a:gd name="T74" fmla="*/ 91 w 109"/>
                  <a:gd name="T75" fmla="*/ 237 h 334"/>
                  <a:gd name="T76" fmla="*/ 93 w 109"/>
                  <a:gd name="T77" fmla="*/ 241 h 334"/>
                  <a:gd name="T78" fmla="*/ 93 w 109"/>
                  <a:gd name="T79" fmla="*/ 243 h 334"/>
                  <a:gd name="T80" fmla="*/ 94 w 109"/>
                  <a:gd name="T81" fmla="*/ 246 h 334"/>
                  <a:gd name="T82" fmla="*/ 96 w 109"/>
                  <a:gd name="T83" fmla="*/ 249 h 334"/>
                  <a:gd name="T84" fmla="*/ 97 w 109"/>
                  <a:gd name="T85" fmla="*/ 251 h 334"/>
                  <a:gd name="T86" fmla="*/ 96 w 109"/>
                  <a:gd name="T87" fmla="*/ 255 h 334"/>
                  <a:gd name="T88" fmla="*/ 94 w 109"/>
                  <a:gd name="T89" fmla="*/ 255 h 334"/>
                  <a:gd name="T90" fmla="*/ 96 w 109"/>
                  <a:gd name="T91" fmla="*/ 264 h 334"/>
                  <a:gd name="T92" fmla="*/ 96 w 109"/>
                  <a:gd name="T93" fmla="*/ 266 h 334"/>
                  <a:gd name="T94" fmla="*/ 94 w 109"/>
                  <a:gd name="T95" fmla="*/ 270 h 334"/>
                  <a:gd name="T96" fmla="*/ 97 w 109"/>
                  <a:gd name="T97" fmla="*/ 285 h 334"/>
                  <a:gd name="T98" fmla="*/ 99 w 109"/>
                  <a:gd name="T99" fmla="*/ 292 h 334"/>
                  <a:gd name="T100" fmla="*/ 100 w 109"/>
                  <a:gd name="T101" fmla="*/ 298 h 334"/>
                  <a:gd name="T102" fmla="*/ 105 w 109"/>
                  <a:gd name="T103" fmla="*/ 304 h 334"/>
                  <a:gd name="T104" fmla="*/ 108 w 109"/>
                  <a:gd name="T105" fmla="*/ 307 h 334"/>
                  <a:gd name="T106" fmla="*/ 108 w 109"/>
                  <a:gd name="T107" fmla="*/ 319 h 334"/>
                  <a:gd name="T108" fmla="*/ 109 w 109"/>
                  <a:gd name="T109" fmla="*/ 325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9" h="334">
                    <a:moveTo>
                      <a:pt x="14" y="0"/>
                    </a:move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4"/>
                    </a:lnTo>
                    <a:lnTo>
                      <a:pt x="17" y="7"/>
                    </a:lnTo>
                    <a:lnTo>
                      <a:pt x="15" y="9"/>
                    </a:lnTo>
                    <a:lnTo>
                      <a:pt x="15" y="10"/>
                    </a:lnTo>
                    <a:lnTo>
                      <a:pt x="15" y="13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6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4" y="23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2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9" y="30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6" y="35"/>
                    </a:lnTo>
                    <a:lnTo>
                      <a:pt x="8" y="36"/>
                    </a:lnTo>
                    <a:lnTo>
                      <a:pt x="6" y="36"/>
                    </a:lnTo>
                    <a:lnTo>
                      <a:pt x="5" y="38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2" y="44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8" y="64"/>
                    </a:lnTo>
                    <a:lnTo>
                      <a:pt x="61" y="85"/>
                    </a:lnTo>
                    <a:lnTo>
                      <a:pt x="61" y="86"/>
                    </a:lnTo>
                    <a:lnTo>
                      <a:pt x="61" y="86"/>
                    </a:lnTo>
                    <a:lnTo>
                      <a:pt x="61" y="88"/>
                    </a:lnTo>
                    <a:lnTo>
                      <a:pt x="61" y="88"/>
                    </a:lnTo>
                    <a:lnTo>
                      <a:pt x="64" y="105"/>
                    </a:lnTo>
                    <a:lnTo>
                      <a:pt x="64" y="106"/>
                    </a:lnTo>
                    <a:lnTo>
                      <a:pt x="65" y="108"/>
                    </a:lnTo>
                    <a:lnTo>
                      <a:pt x="68" y="114"/>
                    </a:lnTo>
                    <a:lnTo>
                      <a:pt x="71" y="118"/>
                    </a:lnTo>
                    <a:lnTo>
                      <a:pt x="76" y="124"/>
                    </a:lnTo>
                    <a:lnTo>
                      <a:pt x="87" y="130"/>
                    </a:lnTo>
                    <a:lnTo>
                      <a:pt x="87" y="130"/>
                    </a:lnTo>
                    <a:lnTo>
                      <a:pt x="87" y="130"/>
                    </a:lnTo>
                    <a:lnTo>
                      <a:pt x="87" y="132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2" y="137"/>
                    </a:lnTo>
                    <a:lnTo>
                      <a:pt x="82" y="141"/>
                    </a:lnTo>
                    <a:lnTo>
                      <a:pt x="82" y="141"/>
                    </a:lnTo>
                    <a:lnTo>
                      <a:pt x="81" y="143"/>
                    </a:lnTo>
                    <a:lnTo>
                      <a:pt x="81" y="143"/>
                    </a:lnTo>
                    <a:lnTo>
                      <a:pt x="81" y="144"/>
                    </a:lnTo>
                    <a:lnTo>
                      <a:pt x="81" y="146"/>
                    </a:lnTo>
                    <a:lnTo>
                      <a:pt x="81" y="152"/>
                    </a:lnTo>
                    <a:lnTo>
                      <a:pt x="81" y="152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8"/>
                    </a:lnTo>
                    <a:lnTo>
                      <a:pt x="81" y="162"/>
                    </a:lnTo>
                    <a:lnTo>
                      <a:pt x="79" y="167"/>
                    </a:lnTo>
                    <a:lnTo>
                      <a:pt x="78" y="168"/>
                    </a:lnTo>
                    <a:lnTo>
                      <a:pt x="76" y="170"/>
                    </a:lnTo>
                    <a:lnTo>
                      <a:pt x="74" y="172"/>
                    </a:lnTo>
                    <a:lnTo>
                      <a:pt x="74" y="173"/>
                    </a:lnTo>
                    <a:lnTo>
                      <a:pt x="74" y="173"/>
                    </a:lnTo>
                    <a:lnTo>
                      <a:pt x="74" y="176"/>
                    </a:lnTo>
                    <a:lnTo>
                      <a:pt x="74" y="178"/>
                    </a:lnTo>
                    <a:lnTo>
                      <a:pt x="71" y="182"/>
                    </a:lnTo>
                    <a:lnTo>
                      <a:pt x="71" y="191"/>
                    </a:lnTo>
                    <a:lnTo>
                      <a:pt x="73" y="191"/>
                    </a:lnTo>
                    <a:lnTo>
                      <a:pt x="74" y="194"/>
                    </a:lnTo>
                    <a:lnTo>
                      <a:pt x="74" y="194"/>
                    </a:lnTo>
                    <a:lnTo>
                      <a:pt x="74" y="197"/>
                    </a:lnTo>
                    <a:lnTo>
                      <a:pt x="76" y="200"/>
                    </a:lnTo>
                    <a:lnTo>
                      <a:pt x="76" y="200"/>
                    </a:lnTo>
                    <a:lnTo>
                      <a:pt x="76" y="202"/>
                    </a:lnTo>
                    <a:lnTo>
                      <a:pt x="78" y="206"/>
                    </a:lnTo>
                    <a:lnTo>
                      <a:pt x="78" y="206"/>
                    </a:lnTo>
                    <a:lnTo>
                      <a:pt x="79" y="206"/>
                    </a:lnTo>
                    <a:lnTo>
                      <a:pt x="81" y="208"/>
                    </a:lnTo>
                    <a:lnTo>
                      <a:pt x="81" y="210"/>
                    </a:lnTo>
                    <a:lnTo>
                      <a:pt x="81" y="210"/>
                    </a:lnTo>
                    <a:lnTo>
                      <a:pt x="82" y="211"/>
                    </a:lnTo>
                    <a:lnTo>
                      <a:pt x="82" y="213"/>
                    </a:lnTo>
                    <a:lnTo>
                      <a:pt x="82" y="213"/>
                    </a:lnTo>
                    <a:lnTo>
                      <a:pt x="82" y="213"/>
                    </a:lnTo>
                    <a:lnTo>
                      <a:pt x="84" y="216"/>
                    </a:lnTo>
                    <a:lnTo>
                      <a:pt x="84" y="217"/>
                    </a:lnTo>
                    <a:lnTo>
                      <a:pt x="84" y="219"/>
                    </a:lnTo>
                    <a:lnTo>
                      <a:pt x="84" y="219"/>
                    </a:lnTo>
                    <a:lnTo>
                      <a:pt x="85" y="219"/>
                    </a:lnTo>
                    <a:lnTo>
                      <a:pt x="85" y="222"/>
                    </a:lnTo>
                    <a:lnTo>
                      <a:pt x="85" y="222"/>
                    </a:lnTo>
                    <a:lnTo>
                      <a:pt x="85" y="222"/>
                    </a:lnTo>
                    <a:lnTo>
                      <a:pt x="87" y="225"/>
                    </a:lnTo>
                    <a:lnTo>
                      <a:pt x="87" y="226"/>
                    </a:lnTo>
                    <a:lnTo>
                      <a:pt x="87" y="229"/>
                    </a:lnTo>
                    <a:lnTo>
                      <a:pt x="88" y="231"/>
                    </a:lnTo>
                    <a:lnTo>
                      <a:pt x="90" y="231"/>
                    </a:lnTo>
                    <a:lnTo>
                      <a:pt x="91" y="237"/>
                    </a:lnTo>
                    <a:lnTo>
                      <a:pt x="91" y="237"/>
                    </a:lnTo>
                    <a:lnTo>
                      <a:pt x="91" y="237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3" y="243"/>
                    </a:lnTo>
                    <a:lnTo>
                      <a:pt x="93" y="243"/>
                    </a:lnTo>
                    <a:lnTo>
                      <a:pt x="93" y="243"/>
                    </a:lnTo>
                    <a:lnTo>
                      <a:pt x="94" y="244"/>
                    </a:lnTo>
                    <a:lnTo>
                      <a:pt x="94" y="246"/>
                    </a:lnTo>
                    <a:lnTo>
                      <a:pt x="96" y="246"/>
                    </a:lnTo>
                    <a:lnTo>
                      <a:pt x="96" y="247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7" y="249"/>
                    </a:lnTo>
                    <a:lnTo>
                      <a:pt x="97" y="251"/>
                    </a:lnTo>
                    <a:lnTo>
                      <a:pt x="97" y="252"/>
                    </a:lnTo>
                    <a:lnTo>
                      <a:pt x="97" y="255"/>
                    </a:lnTo>
                    <a:lnTo>
                      <a:pt x="96" y="255"/>
                    </a:lnTo>
                    <a:lnTo>
                      <a:pt x="96" y="255"/>
                    </a:lnTo>
                    <a:lnTo>
                      <a:pt x="96" y="255"/>
                    </a:lnTo>
                    <a:lnTo>
                      <a:pt x="94" y="255"/>
                    </a:lnTo>
                    <a:lnTo>
                      <a:pt x="94" y="257"/>
                    </a:lnTo>
                    <a:lnTo>
                      <a:pt x="94" y="264"/>
                    </a:lnTo>
                    <a:lnTo>
                      <a:pt x="96" y="264"/>
                    </a:lnTo>
                    <a:lnTo>
                      <a:pt x="96" y="264"/>
                    </a:lnTo>
                    <a:lnTo>
                      <a:pt x="96" y="266"/>
                    </a:lnTo>
                    <a:lnTo>
                      <a:pt x="96" y="266"/>
                    </a:lnTo>
                    <a:lnTo>
                      <a:pt x="96" y="270"/>
                    </a:lnTo>
                    <a:lnTo>
                      <a:pt x="96" y="270"/>
                    </a:lnTo>
                    <a:lnTo>
                      <a:pt x="94" y="270"/>
                    </a:lnTo>
                    <a:lnTo>
                      <a:pt x="94" y="279"/>
                    </a:lnTo>
                    <a:lnTo>
                      <a:pt x="96" y="279"/>
                    </a:lnTo>
                    <a:lnTo>
                      <a:pt x="97" y="285"/>
                    </a:lnTo>
                    <a:lnTo>
                      <a:pt x="97" y="290"/>
                    </a:lnTo>
                    <a:lnTo>
                      <a:pt x="97" y="292"/>
                    </a:lnTo>
                    <a:lnTo>
                      <a:pt x="99" y="292"/>
                    </a:lnTo>
                    <a:lnTo>
                      <a:pt x="99" y="292"/>
                    </a:lnTo>
                    <a:lnTo>
                      <a:pt x="99" y="293"/>
                    </a:lnTo>
                    <a:lnTo>
                      <a:pt x="100" y="298"/>
                    </a:lnTo>
                    <a:lnTo>
                      <a:pt x="102" y="299"/>
                    </a:lnTo>
                    <a:lnTo>
                      <a:pt x="105" y="304"/>
                    </a:lnTo>
                    <a:lnTo>
                      <a:pt x="105" y="304"/>
                    </a:lnTo>
                    <a:lnTo>
                      <a:pt x="105" y="304"/>
                    </a:lnTo>
                    <a:lnTo>
                      <a:pt x="106" y="304"/>
                    </a:lnTo>
                    <a:lnTo>
                      <a:pt x="108" y="307"/>
                    </a:lnTo>
                    <a:lnTo>
                      <a:pt x="109" y="313"/>
                    </a:lnTo>
                    <a:lnTo>
                      <a:pt x="109" y="317"/>
                    </a:lnTo>
                    <a:lnTo>
                      <a:pt x="108" y="319"/>
                    </a:lnTo>
                    <a:lnTo>
                      <a:pt x="108" y="319"/>
                    </a:lnTo>
                    <a:lnTo>
                      <a:pt x="109" y="325"/>
                    </a:lnTo>
                    <a:lnTo>
                      <a:pt x="109" y="325"/>
                    </a:lnTo>
                    <a:lnTo>
                      <a:pt x="108" y="327"/>
                    </a:lnTo>
                    <a:lnTo>
                      <a:pt x="100" y="3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3" name="Freeform 340">
                <a:extLst>
                  <a:ext uri="{FF2B5EF4-FFF2-40B4-BE49-F238E27FC236}">
                    <a16:creationId xmlns:a16="http://schemas.microsoft.com/office/drawing/2014/main" id="{D0D5CAE8-7AB5-AD2C-D377-BD8477CC0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4199"/>
                <a:ext cx="19" cy="117"/>
              </a:xfrm>
              <a:custGeom>
                <a:avLst/>
                <a:gdLst>
                  <a:gd name="T0" fmla="*/ 22 w 36"/>
                  <a:gd name="T1" fmla="*/ 234 h 234"/>
                  <a:gd name="T2" fmla="*/ 19 w 36"/>
                  <a:gd name="T3" fmla="*/ 228 h 234"/>
                  <a:gd name="T4" fmla="*/ 21 w 36"/>
                  <a:gd name="T5" fmla="*/ 222 h 234"/>
                  <a:gd name="T6" fmla="*/ 18 w 36"/>
                  <a:gd name="T7" fmla="*/ 219 h 234"/>
                  <a:gd name="T8" fmla="*/ 19 w 36"/>
                  <a:gd name="T9" fmla="*/ 216 h 234"/>
                  <a:gd name="T10" fmla="*/ 19 w 36"/>
                  <a:gd name="T11" fmla="*/ 210 h 234"/>
                  <a:gd name="T12" fmla="*/ 16 w 36"/>
                  <a:gd name="T13" fmla="*/ 209 h 234"/>
                  <a:gd name="T14" fmla="*/ 16 w 36"/>
                  <a:gd name="T15" fmla="*/ 198 h 234"/>
                  <a:gd name="T16" fmla="*/ 18 w 36"/>
                  <a:gd name="T17" fmla="*/ 192 h 234"/>
                  <a:gd name="T18" fmla="*/ 21 w 36"/>
                  <a:gd name="T19" fmla="*/ 189 h 234"/>
                  <a:gd name="T20" fmla="*/ 25 w 36"/>
                  <a:gd name="T21" fmla="*/ 192 h 234"/>
                  <a:gd name="T22" fmla="*/ 28 w 36"/>
                  <a:gd name="T23" fmla="*/ 195 h 234"/>
                  <a:gd name="T24" fmla="*/ 33 w 36"/>
                  <a:gd name="T25" fmla="*/ 193 h 234"/>
                  <a:gd name="T26" fmla="*/ 33 w 36"/>
                  <a:gd name="T27" fmla="*/ 189 h 234"/>
                  <a:gd name="T28" fmla="*/ 27 w 36"/>
                  <a:gd name="T29" fmla="*/ 177 h 234"/>
                  <a:gd name="T30" fmla="*/ 30 w 36"/>
                  <a:gd name="T31" fmla="*/ 177 h 234"/>
                  <a:gd name="T32" fmla="*/ 30 w 36"/>
                  <a:gd name="T33" fmla="*/ 172 h 234"/>
                  <a:gd name="T34" fmla="*/ 30 w 36"/>
                  <a:gd name="T35" fmla="*/ 168 h 234"/>
                  <a:gd name="T36" fmla="*/ 35 w 36"/>
                  <a:gd name="T37" fmla="*/ 164 h 234"/>
                  <a:gd name="T38" fmla="*/ 36 w 36"/>
                  <a:gd name="T39" fmla="*/ 158 h 234"/>
                  <a:gd name="T40" fmla="*/ 36 w 36"/>
                  <a:gd name="T41" fmla="*/ 152 h 234"/>
                  <a:gd name="T42" fmla="*/ 33 w 36"/>
                  <a:gd name="T43" fmla="*/ 146 h 234"/>
                  <a:gd name="T44" fmla="*/ 30 w 36"/>
                  <a:gd name="T45" fmla="*/ 146 h 234"/>
                  <a:gd name="T46" fmla="*/ 25 w 36"/>
                  <a:gd name="T47" fmla="*/ 136 h 234"/>
                  <a:gd name="T48" fmla="*/ 27 w 36"/>
                  <a:gd name="T49" fmla="*/ 130 h 234"/>
                  <a:gd name="T50" fmla="*/ 35 w 36"/>
                  <a:gd name="T51" fmla="*/ 128 h 234"/>
                  <a:gd name="T52" fmla="*/ 35 w 36"/>
                  <a:gd name="T53" fmla="*/ 125 h 234"/>
                  <a:gd name="T54" fmla="*/ 30 w 36"/>
                  <a:gd name="T55" fmla="*/ 122 h 234"/>
                  <a:gd name="T56" fmla="*/ 30 w 36"/>
                  <a:gd name="T57" fmla="*/ 111 h 234"/>
                  <a:gd name="T58" fmla="*/ 27 w 36"/>
                  <a:gd name="T59" fmla="*/ 108 h 234"/>
                  <a:gd name="T60" fmla="*/ 31 w 36"/>
                  <a:gd name="T61" fmla="*/ 105 h 234"/>
                  <a:gd name="T62" fmla="*/ 30 w 36"/>
                  <a:gd name="T63" fmla="*/ 101 h 234"/>
                  <a:gd name="T64" fmla="*/ 25 w 36"/>
                  <a:gd name="T65" fmla="*/ 98 h 234"/>
                  <a:gd name="T66" fmla="*/ 27 w 36"/>
                  <a:gd name="T67" fmla="*/ 93 h 234"/>
                  <a:gd name="T68" fmla="*/ 21 w 36"/>
                  <a:gd name="T69" fmla="*/ 90 h 234"/>
                  <a:gd name="T70" fmla="*/ 24 w 36"/>
                  <a:gd name="T71" fmla="*/ 85 h 234"/>
                  <a:gd name="T72" fmla="*/ 22 w 36"/>
                  <a:gd name="T73" fmla="*/ 81 h 234"/>
                  <a:gd name="T74" fmla="*/ 18 w 36"/>
                  <a:gd name="T75" fmla="*/ 76 h 234"/>
                  <a:gd name="T76" fmla="*/ 16 w 36"/>
                  <a:gd name="T77" fmla="*/ 69 h 234"/>
                  <a:gd name="T78" fmla="*/ 19 w 36"/>
                  <a:gd name="T79" fmla="*/ 64 h 234"/>
                  <a:gd name="T80" fmla="*/ 19 w 36"/>
                  <a:gd name="T81" fmla="*/ 61 h 234"/>
                  <a:gd name="T82" fmla="*/ 13 w 36"/>
                  <a:gd name="T83" fmla="*/ 57 h 234"/>
                  <a:gd name="T84" fmla="*/ 7 w 36"/>
                  <a:gd name="T85" fmla="*/ 57 h 234"/>
                  <a:gd name="T86" fmla="*/ 6 w 36"/>
                  <a:gd name="T87" fmla="*/ 52 h 234"/>
                  <a:gd name="T88" fmla="*/ 7 w 36"/>
                  <a:gd name="T89" fmla="*/ 47 h 234"/>
                  <a:gd name="T90" fmla="*/ 4 w 36"/>
                  <a:gd name="T91" fmla="*/ 43 h 234"/>
                  <a:gd name="T92" fmla="*/ 4 w 36"/>
                  <a:gd name="T93" fmla="*/ 43 h 234"/>
                  <a:gd name="T94" fmla="*/ 4 w 36"/>
                  <a:gd name="T95" fmla="*/ 40 h 234"/>
                  <a:gd name="T96" fmla="*/ 6 w 36"/>
                  <a:gd name="T97" fmla="*/ 37 h 234"/>
                  <a:gd name="T98" fmla="*/ 4 w 36"/>
                  <a:gd name="T99" fmla="*/ 34 h 234"/>
                  <a:gd name="T100" fmla="*/ 6 w 36"/>
                  <a:gd name="T101" fmla="*/ 32 h 234"/>
                  <a:gd name="T102" fmla="*/ 6 w 36"/>
                  <a:gd name="T103" fmla="*/ 31 h 234"/>
                  <a:gd name="T104" fmla="*/ 3 w 36"/>
                  <a:gd name="T105" fmla="*/ 16 h 234"/>
                  <a:gd name="T106" fmla="*/ 3 w 36"/>
                  <a:gd name="T107" fmla="*/ 13 h 234"/>
                  <a:gd name="T108" fmla="*/ 3 w 36"/>
                  <a:gd name="T109" fmla="*/ 13 h 234"/>
                  <a:gd name="T110" fmla="*/ 1 w 36"/>
                  <a:gd name="T111" fmla="*/ 9 h 234"/>
                  <a:gd name="T112" fmla="*/ 1 w 36"/>
                  <a:gd name="T113" fmla="*/ 9 h 234"/>
                  <a:gd name="T114" fmla="*/ 0 w 36"/>
                  <a:gd name="T115" fmla="*/ 6 h 234"/>
                  <a:gd name="T116" fmla="*/ 0 w 36"/>
                  <a:gd name="T117" fmla="*/ 0 h 234"/>
                  <a:gd name="T118" fmla="*/ 22 w 36"/>
                  <a:gd name="T119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" h="234">
                    <a:moveTo>
                      <a:pt x="22" y="234"/>
                    </a:moveTo>
                    <a:lnTo>
                      <a:pt x="19" y="228"/>
                    </a:lnTo>
                    <a:lnTo>
                      <a:pt x="21" y="222"/>
                    </a:lnTo>
                    <a:lnTo>
                      <a:pt x="18" y="219"/>
                    </a:lnTo>
                    <a:lnTo>
                      <a:pt x="19" y="216"/>
                    </a:lnTo>
                    <a:lnTo>
                      <a:pt x="19" y="210"/>
                    </a:lnTo>
                    <a:lnTo>
                      <a:pt x="16" y="209"/>
                    </a:lnTo>
                    <a:lnTo>
                      <a:pt x="16" y="198"/>
                    </a:lnTo>
                    <a:lnTo>
                      <a:pt x="18" y="192"/>
                    </a:lnTo>
                    <a:lnTo>
                      <a:pt x="21" y="189"/>
                    </a:lnTo>
                    <a:lnTo>
                      <a:pt x="25" y="192"/>
                    </a:lnTo>
                    <a:lnTo>
                      <a:pt x="28" y="195"/>
                    </a:lnTo>
                    <a:lnTo>
                      <a:pt x="33" y="193"/>
                    </a:lnTo>
                    <a:lnTo>
                      <a:pt x="33" y="189"/>
                    </a:lnTo>
                    <a:lnTo>
                      <a:pt x="27" y="177"/>
                    </a:lnTo>
                    <a:lnTo>
                      <a:pt x="30" y="177"/>
                    </a:lnTo>
                    <a:lnTo>
                      <a:pt x="30" y="172"/>
                    </a:lnTo>
                    <a:lnTo>
                      <a:pt x="30" y="168"/>
                    </a:lnTo>
                    <a:lnTo>
                      <a:pt x="35" y="164"/>
                    </a:lnTo>
                    <a:lnTo>
                      <a:pt x="36" y="158"/>
                    </a:lnTo>
                    <a:lnTo>
                      <a:pt x="36" y="152"/>
                    </a:lnTo>
                    <a:lnTo>
                      <a:pt x="33" y="146"/>
                    </a:lnTo>
                    <a:lnTo>
                      <a:pt x="30" y="146"/>
                    </a:lnTo>
                    <a:lnTo>
                      <a:pt x="25" y="136"/>
                    </a:lnTo>
                    <a:lnTo>
                      <a:pt x="27" y="130"/>
                    </a:lnTo>
                    <a:lnTo>
                      <a:pt x="35" y="128"/>
                    </a:lnTo>
                    <a:lnTo>
                      <a:pt x="35" y="125"/>
                    </a:lnTo>
                    <a:lnTo>
                      <a:pt x="30" y="122"/>
                    </a:lnTo>
                    <a:lnTo>
                      <a:pt x="30" y="111"/>
                    </a:lnTo>
                    <a:lnTo>
                      <a:pt x="27" y="108"/>
                    </a:lnTo>
                    <a:lnTo>
                      <a:pt x="31" y="105"/>
                    </a:lnTo>
                    <a:lnTo>
                      <a:pt x="30" y="101"/>
                    </a:lnTo>
                    <a:lnTo>
                      <a:pt x="25" y="98"/>
                    </a:lnTo>
                    <a:lnTo>
                      <a:pt x="27" y="93"/>
                    </a:lnTo>
                    <a:lnTo>
                      <a:pt x="21" y="90"/>
                    </a:lnTo>
                    <a:lnTo>
                      <a:pt x="24" y="85"/>
                    </a:lnTo>
                    <a:lnTo>
                      <a:pt x="22" y="81"/>
                    </a:lnTo>
                    <a:lnTo>
                      <a:pt x="18" y="76"/>
                    </a:lnTo>
                    <a:lnTo>
                      <a:pt x="16" y="69"/>
                    </a:lnTo>
                    <a:lnTo>
                      <a:pt x="19" y="64"/>
                    </a:lnTo>
                    <a:lnTo>
                      <a:pt x="19" y="61"/>
                    </a:lnTo>
                    <a:lnTo>
                      <a:pt x="13" y="57"/>
                    </a:lnTo>
                    <a:lnTo>
                      <a:pt x="7" y="57"/>
                    </a:lnTo>
                    <a:lnTo>
                      <a:pt x="6" y="52"/>
                    </a:lnTo>
                    <a:lnTo>
                      <a:pt x="7" y="47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0"/>
                    </a:lnTo>
                    <a:lnTo>
                      <a:pt x="6" y="37"/>
                    </a:lnTo>
                    <a:lnTo>
                      <a:pt x="4" y="34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2" y="2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4" name="Freeform 341">
                <a:extLst>
                  <a:ext uri="{FF2B5EF4-FFF2-40B4-BE49-F238E27FC236}">
                    <a16:creationId xmlns:a16="http://schemas.microsoft.com/office/drawing/2014/main" id="{ABE28952-8C3E-38F6-7B58-CEBF4677A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4199"/>
                <a:ext cx="19" cy="117"/>
              </a:xfrm>
              <a:custGeom>
                <a:avLst/>
                <a:gdLst>
                  <a:gd name="T0" fmla="*/ 22 w 36"/>
                  <a:gd name="T1" fmla="*/ 234 h 234"/>
                  <a:gd name="T2" fmla="*/ 19 w 36"/>
                  <a:gd name="T3" fmla="*/ 228 h 234"/>
                  <a:gd name="T4" fmla="*/ 21 w 36"/>
                  <a:gd name="T5" fmla="*/ 222 h 234"/>
                  <a:gd name="T6" fmla="*/ 18 w 36"/>
                  <a:gd name="T7" fmla="*/ 219 h 234"/>
                  <a:gd name="T8" fmla="*/ 19 w 36"/>
                  <a:gd name="T9" fmla="*/ 216 h 234"/>
                  <a:gd name="T10" fmla="*/ 19 w 36"/>
                  <a:gd name="T11" fmla="*/ 210 h 234"/>
                  <a:gd name="T12" fmla="*/ 16 w 36"/>
                  <a:gd name="T13" fmla="*/ 209 h 234"/>
                  <a:gd name="T14" fmla="*/ 16 w 36"/>
                  <a:gd name="T15" fmla="*/ 198 h 234"/>
                  <a:gd name="T16" fmla="*/ 18 w 36"/>
                  <a:gd name="T17" fmla="*/ 192 h 234"/>
                  <a:gd name="T18" fmla="*/ 21 w 36"/>
                  <a:gd name="T19" fmla="*/ 189 h 234"/>
                  <a:gd name="T20" fmla="*/ 25 w 36"/>
                  <a:gd name="T21" fmla="*/ 192 h 234"/>
                  <a:gd name="T22" fmla="*/ 28 w 36"/>
                  <a:gd name="T23" fmla="*/ 195 h 234"/>
                  <a:gd name="T24" fmla="*/ 33 w 36"/>
                  <a:gd name="T25" fmla="*/ 193 h 234"/>
                  <a:gd name="T26" fmla="*/ 33 w 36"/>
                  <a:gd name="T27" fmla="*/ 189 h 234"/>
                  <a:gd name="T28" fmla="*/ 27 w 36"/>
                  <a:gd name="T29" fmla="*/ 177 h 234"/>
                  <a:gd name="T30" fmla="*/ 30 w 36"/>
                  <a:gd name="T31" fmla="*/ 177 h 234"/>
                  <a:gd name="T32" fmla="*/ 30 w 36"/>
                  <a:gd name="T33" fmla="*/ 172 h 234"/>
                  <a:gd name="T34" fmla="*/ 30 w 36"/>
                  <a:gd name="T35" fmla="*/ 168 h 234"/>
                  <a:gd name="T36" fmla="*/ 35 w 36"/>
                  <a:gd name="T37" fmla="*/ 164 h 234"/>
                  <a:gd name="T38" fmla="*/ 36 w 36"/>
                  <a:gd name="T39" fmla="*/ 158 h 234"/>
                  <a:gd name="T40" fmla="*/ 36 w 36"/>
                  <a:gd name="T41" fmla="*/ 152 h 234"/>
                  <a:gd name="T42" fmla="*/ 33 w 36"/>
                  <a:gd name="T43" fmla="*/ 146 h 234"/>
                  <a:gd name="T44" fmla="*/ 30 w 36"/>
                  <a:gd name="T45" fmla="*/ 146 h 234"/>
                  <a:gd name="T46" fmla="*/ 25 w 36"/>
                  <a:gd name="T47" fmla="*/ 136 h 234"/>
                  <a:gd name="T48" fmla="*/ 27 w 36"/>
                  <a:gd name="T49" fmla="*/ 130 h 234"/>
                  <a:gd name="T50" fmla="*/ 35 w 36"/>
                  <a:gd name="T51" fmla="*/ 128 h 234"/>
                  <a:gd name="T52" fmla="*/ 35 w 36"/>
                  <a:gd name="T53" fmla="*/ 125 h 234"/>
                  <a:gd name="T54" fmla="*/ 30 w 36"/>
                  <a:gd name="T55" fmla="*/ 122 h 234"/>
                  <a:gd name="T56" fmla="*/ 30 w 36"/>
                  <a:gd name="T57" fmla="*/ 111 h 234"/>
                  <a:gd name="T58" fmla="*/ 27 w 36"/>
                  <a:gd name="T59" fmla="*/ 108 h 234"/>
                  <a:gd name="T60" fmla="*/ 31 w 36"/>
                  <a:gd name="T61" fmla="*/ 105 h 234"/>
                  <a:gd name="T62" fmla="*/ 30 w 36"/>
                  <a:gd name="T63" fmla="*/ 101 h 234"/>
                  <a:gd name="T64" fmla="*/ 25 w 36"/>
                  <a:gd name="T65" fmla="*/ 98 h 234"/>
                  <a:gd name="T66" fmla="*/ 27 w 36"/>
                  <a:gd name="T67" fmla="*/ 93 h 234"/>
                  <a:gd name="T68" fmla="*/ 21 w 36"/>
                  <a:gd name="T69" fmla="*/ 90 h 234"/>
                  <a:gd name="T70" fmla="*/ 24 w 36"/>
                  <a:gd name="T71" fmla="*/ 85 h 234"/>
                  <a:gd name="T72" fmla="*/ 22 w 36"/>
                  <a:gd name="T73" fmla="*/ 81 h 234"/>
                  <a:gd name="T74" fmla="*/ 18 w 36"/>
                  <a:gd name="T75" fmla="*/ 76 h 234"/>
                  <a:gd name="T76" fmla="*/ 16 w 36"/>
                  <a:gd name="T77" fmla="*/ 69 h 234"/>
                  <a:gd name="T78" fmla="*/ 19 w 36"/>
                  <a:gd name="T79" fmla="*/ 64 h 234"/>
                  <a:gd name="T80" fmla="*/ 19 w 36"/>
                  <a:gd name="T81" fmla="*/ 61 h 234"/>
                  <a:gd name="T82" fmla="*/ 13 w 36"/>
                  <a:gd name="T83" fmla="*/ 57 h 234"/>
                  <a:gd name="T84" fmla="*/ 7 w 36"/>
                  <a:gd name="T85" fmla="*/ 57 h 234"/>
                  <a:gd name="T86" fmla="*/ 6 w 36"/>
                  <a:gd name="T87" fmla="*/ 52 h 234"/>
                  <a:gd name="T88" fmla="*/ 7 w 36"/>
                  <a:gd name="T89" fmla="*/ 47 h 234"/>
                  <a:gd name="T90" fmla="*/ 4 w 36"/>
                  <a:gd name="T91" fmla="*/ 43 h 234"/>
                  <a:gd name="T92" fmla="*/ 4 w 36"/>
                  <a:gd name="T93" fmla="*/ 43 h 234"/>
                  <a:gd name="T94" fmla="*/ 4 w 36"/>
                  <a:gd name="T95" fmla="*/ 40 h 234"/>
                  <a:gd name="T96" fmla="*/ 6 w 36"/>
                  <a:gd name="T97" fmla="*/ 37 h 234"/>
                  <a:gd name="T98" fmla="*/ 4 w 36"/>
                  <a:gd name="T99" fmla="*/ 34 h 234"/>
                  <a:gd name="T100" fmla="*/ 6 w 36"/>
                  <a:gd name="T101" fmla="*/ 32 h 234"/>
                  <a:gd name="T102" fmla="*/ 6 w 36"/>
                  <a:gd name="T103" fmla="*/ 31 h 234"/>
                  <a:gd name="T104" fmla="*/ 3 w 36"/>
                  <a:gd name="T105" fmla="*/ 16 h 234"/>
                  <a:gd name="T106" fmla="*/ 3 w 36"/>
                  <a:gd name="T107" fmla="*/ 13 h 234"/>
                  <a:gd name="T108" fmla="*/ 3 w 36"/>
                  <a:gd name="T109" fmla="*/ 13 h 234"/>
                  <a:gd name="T110" fmla="*/ 1 w 36"/>
                  <a:gd name="T111" fmla="*/ 9 h 234"/>
                  <a:gd name="T112" fmla="*/ 1 w 36"/>
                  <a:gd name="T113" fmla="*/ 9 h 234"/>
                  <a:gd name="T114" fmla="*/ 0 w 36"/>
                  <a:gd name="T115" fmla="*/ 6 h 234"/>
                  <a:gd name="T116" fmla="*/ 0 w 36"/>
                  <a:gd name="T117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6" h="234">
                    <a:moveTo>
                      <a:pt x="22" y="234"/>
                    </a:moveTo>
                    <a:lnTo>
                      <a:pt x="19" y="228"/>
                    </a:lnTo>
                    <a:lnTo>
                      <a:pt x="21" y="222"/>
                    </a:lnTo>
                    <a:lnTo>
                      <a:pt x="18" y="219"/>
                    </a:lnTo>
                    <a:lnTo>
                      <a:pt x="19" y="216"/>
                    </a:lnTo>
                    <a:lnTo>
                      <a:pt x="19" y="210"/>
                    </a:lnTo>
                    <a:lnTo>
                      <a:pt x="16" y="209"/>
                    </a:lnTo>
                    <a:lnTo>
                      <a:pt x="16" y="198"/>
                    </a:lnTo>
                    <a:lnTo>
                      <a:pt x="18" y="192"/>
                    </a:lnTo>
                    <a:lnTo>
                      <a:pt x="21" y="189"/>
                    </a:lnTo>
                    <a:lnTo>
                      <a:pt x="25" y="192"/>
                    </a:lnTo>
                    <a:lnTo>
                      <a:pt x="28" y="195"/>
                    </a:lnTo>
                    <a:lnTo>
                      <a:pt x="33" y="193"/>
                    </a:lnTo>
                    <a:lnTo>
                      <a:pt x="33" y="189"/>
                    </a:lnTo>
                    <a:lnTo>
                      <a:pt x="27" y="177"/>
                    </a:lnTo>
                    <a:lnTo>
                      <a:pt x="30" y="177"/>
                    </a:lnTo>
                    <a:lnTo>
                      <a:pt x="30" y="172"/>
                    </a:lnTo>
                    <a:lnTo>
                      <a:pt x="30" y="168"/>
                    </a:lnTo>
                    <a:lnTo>
                      <a:pt x="35" y="164"/>
                    </a:lnTo>
                    <a:lnTo>
                      <a:pt x="36" y="158"/>
                    </a:lnTo>
                    <a:lnTo>
                      <a:pt x="36" y="152"/>
                    </a:lnTo>
                    <a:lnTo>
                      <a:pt x="33" y="146"/>
                    </a:lnTo>
                    <a:lnTo>
                      <a:pt x="30" y="146"/>
                    </a:lnTo>
                    <a:lnTo>
                      <a:pt x="25" y="136"/>
                    </a:lnTo>
                    <a:lnTo>
                      <a:pt x="27" y="130"/>
                    </a:lnTo>
                    <a:lnTo>
                      <a:pt x="35" y="128"/>
                    </a:lnTo>
                    <a:lnTo>
                      <a:pt x="35" y="125"/>
                    </a:lnTo>
                    <a:lnTo>
                      <a:pt x="30" y="122"/>
                    </a:lnTo>
                    <a:lnTo>
                      <a:pt x="30" y="111"/>
                    </a:lnTo>
                    <a:lnTo>
                      <a:pt x="27" y="108"/>
                    </a:lnTo>
                    <a:lnTo>
                      <a:pt x="31" y="105"/>
                    </a:lnTo>
                    <a:lnTo>
                      <a:pt x="30" y="101"/>
                    </a:lnTo>
                    <a:lnTo>
                      <a:pt x="25" y="98"/>
                    </a:lnTo>
                    <a:lnTo>
                      <a:pt x="27" y="93"/>
                    </a:lnTo>
                    <a:lnTo>
                      <a:pt x="21" y="90"/>
                    </a:lnTo>
                    <a:lnTo>
                      <a:pt x="24" y="85"/>
                    </a:lnTo>
                    <a:lnTo>
                      <a:pt x="22" y="81"/>
                    </a:lnTo>
                    <a:lnTo>
                      <a:pt x="18" y="76"/>
                    </a:lnTo>
                    <a:lnTo>
                      <a:pt x="16" y="69"/>
                    </a:lnTo>
                    <a:lnTo>
                      <a:pt x="19" y="64"/>
                    </a:lnTo>
                    <a:lnTo>
                      <a:pt x="19" y="61"/>
                    </a:lnTo>
                    <a:lnTo>
                      <a:pt x="13" y="57"/>
                    </a:lnTo>
                    <a:lnTo>
                      <a:pt x="7" y="57"/>
                    </a:lnTo>
                    <a:lnTo>
                      <a:pt x="6" y="52"/>
                    </a:lnTo>
                    <a:lnTo>
                      <a:pt x="7" y="47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0"/>
                    </a:lnTo>
                    <a:lnTo>
                      <a:pt x="6" y="37"/>
                    </a:lnTo>
                    <a:lnTo>
                      <a:pt x="4" y="34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5" name="Freeform 342">
                <a:extLst>
                  <a:ext uri="{FF2B5EF4-FFF2-40B4-BE49-F238E27FC236}">
                    <a16:creationId xmlns:a16="http://schemas.microsoft.com/office/drawing/2014/main" id="{CB9B23AD-49B1-A824-EED2-31C291341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4304"/>
                <a:ext cx="82" cy="15"/>
              </a:xfrm>
              <a:custGeom>
                <a:avLst/>
                <a:gdLst>
                  <a:gd name="T0" fmla="*/ 161 w 164"/>
                  <a:gd name="T1" fmla="*/ 3 h 30"/>
                  <a:gd name="T2" fmla="*/ 160 w 164"/>
                  <a:gd name="T3" fmla="*/ 3 h 30"/>
                  <a:gd name="T4" fmla="*/ 160 w 164"/>
                  <a:gd name="T5" fmla="*/ 3 h 30"/>
                  <a:gd name="T6" fmla="*/ 157 w 164"/>
                  <a:gd name="T7" fmla="*/ 3 h 30"/>
                  <a:gd name="T8" fmla="*/ 154 w 164"/>
                  <a:gd name="T9" fmla="*/ 3 h 30"/>
                  <a:gd name="T10" fmla="*/ 151 w 164"/>
                  <a:gd name="T11" fmla="*/ 3 h 30"/>
                  <a:gd name="T12" fmla="*/ 149 w 164"/>
                  <a:gd name="T13" fmla="*/ 3 h 30"/>
                  <a:gd name="T14" fmla="*/ 145 w 164"/>
                  <a:gd name="T15" fmla="*/ 3 h 30"/>
                  <a:gd name="T16" fmla="*/ 140 w 164"/>
                  <a:gd name="T17" fmla="*/ 2 h 30"/>
                  <a:gd name="T18" fmla="*/ 138 w 164"/>
                  <a:gd name="T19" fmla="*/ 2 h 30"/>
                  <a:gd name="T20" fmla="*/ 132 w 164"/>
                  <a:gd name="T21" fmla="*/ 0 h 30"/>
                  <a:gd name="T22" fmla="*/ 129 w 164"/>
                  <a:gd name="T23" fmla="*/ 2 h 30"/>
                  <a:gd name="T24" fmla="*/ 128 w 164"/>
                  <a:gd name="T25" fmla="*/ 3 h 30"/>
                  <a:gd name="T26" fmla="*/ 122 w 164"/>
                  <a:gd name="T27" fmla="*/ 3 h 30"/>
                  <a:gd name="T28" fmla="*/ 122 w 164"/>
                  <a:gd name="T29" fmla="*/ 9 h 30"/>
                  <a:gd name="T30" fmla="*/ 122 w 164"/>
                  <a:gd name="T31" fmla="*/ 11 h 30"/>
                  <a:gd name="T32" fmla="*/ 117 w 164"/>
                  <a:gd name="T33" fmla="*/ 12 h 30"/>
                  <a:gd name="T34" fmla="*/ 116 w 164"/>
                  <a:gd name="T35" fmla="*/ 15 h 30"/>
                  <a:gd name="T36" fmla="*/ 114 w 164"/>
                  <a:gd name="T37" fmla="*/ 15 h 30"/>
                  <a:gd name="T38" fmla="*/ 111 w 164"/>
                  <a:gd name="T39" fmla="*/ 18 h 30"/>
                  <a:gd name="T40" fmla="*/ 107 w 164"/>
                  <a:gd name="T41" fmla="*/ 18 h 30"/>
                  <a:gd name="T42" fmla="*/ 102 w 164"/>
                  <a:gd name="T43" fmla="*/ 18 h 30"/>
                  <a:gd name="T44" fmla="*/ 96 w 164"/>
                  <a:gd name="T45" fmla="*/ 18 h 30"/>
                  <a:gd name="T46" fmla="*/ 94 w 164"/>
                  <a:gd name="T47" fmla="*/ 18 h 30"/>
                  <a:gd name="T48" fmla="*/ 93 w 164"/>
                  <a:gd name="T49" fmla="*/ 18 h 30"/>
                  <a:gd name="T50" fmla="*/ 87 w 164"/>
                  <a:gd name="T51" fmla="*/ 17 h 30"/>
                  <a:gd name="T52" fmla="*/ 81 w 164"/>
                  <a:gd name="T53" fmla="*/ 18 h 30"/>
                  <a:gd name="T54" fmla="*/ 79 w 164"/>
                  <a:gd name="T55" fmla="*/ 21 h 30"/>
                  <a:gd name="T56" fmla="*/ 75 w 164"/>
                  <a:gd name="T57" fmla="*/ 23 h 30"/>
                  <a:gd name="T58" fmla="*/ 72 w 164"/>
                  <a:gd name="T59" fmla="*/ 24 h 30"/>
                  <a:gd name="T60" fmla="*/ 72 w 164"/>
                  <a:gd name="T61" fmla="*/ 26 h 30"/>
                  <a:gd name="T62" fmla="*/ 69 w 164"/>
                  <a:gd name="T63" fmla="*/ 27 h 30"/>
                  <a:gd name="T64" fmla="*/ 69 w 164"/>
                  <a:gd name="T65" fmla="*/ 29 h 30"/>
                  <a:gd name="T66" fmla="*/ 66 w 164"/>
                  <a:gd name="T67" fmla="*/ 30 h 30"/>
                  <a:gd name="T68" fmla="*/ 63 w 164"/>
                  <a:gd name="T69" fmla="*/ 30 h 30"/>
                  <a:gd name="T70" fmla="*/ 60 w 164"/>
                  <a:gd name="T71" fmla="*/ 30 h 30"/>
                  <a:gd name="T72" fmla="*/ 60 w 164"/>
                  <a:gd name="T73" fmla="*/ 30 h 30"/>
                  <a:gd name="T74" fmla="*/ 57 w 164"/>
                  <a:gd name="T75" fmla="*/ 27 h 30"/>
                  <a:gd name="T76" fmla="*/ 55 w 164"/>
                  <a:gd name="T77" fmla="*/ 27 h 30"/>
                  <a:gd name="T78" fmla="*/ 55 w 164"/>
                  <a:gd name="T79" fmla="*/ 24 h 30"/>
                  <a:gd name="T80" fmla="*/ 57 w 164"/>
                  <a:gd name="T81" fmla="*/ 24 h 30"/>
                  <a:gd name="T82" fmla="*/ 52 w 164"/>
                  <a:gd name="T83" fmla="*/ 18 h 30"/>
                  <a:gd name="T84" fmla="*/ 49 w 164"/>
                  <a:gd name="T85" fmla="*/ 18 h 30"/>
                  <a:gd name="T86" fmla="*/ 43 w 164"/>
                  <a:gd name="T87" fmla="*/ 17 h 30"/>
                  <a:gd name="T88" fmla="*/ 35 w 164"/>
                  <a:gd name="T89" fmla="*/ 18 h 30"/>
                  <a:gd name="T90" fmla="*/ 31 w 164"/>
                  <a:gd name="T91" fmla="*/ 17 h 30"/>
                  <a:gd name="T92" fmla="*/ 23 w 164"/>
                  <a:gd name="T93" fmla="*/ 18 h 30"/>
                  <a:gd name="T94" fmla="*/ 20 w 164"/>
                  <a:gd name="T95" fmla="*/ 18 h 30"/>
                  <a:gd name="T96" fmla="*/ 16 w 164"/>
                  <a:gd name="T97" fmla="*/ 18 h 30"/>
                  <a:gd name="T98" fmla="*/ 13 w 164"/>
                  <a:gd name="T99" fmla="*/ 21 h 30"/>
                  <a:gd name="T100" fmla="*/ 0 w 164"/>
                  <a:gd name="T101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4" h="30">
                    <a:moveTo>
                      <a:pt x="164" y="3"/>
                    </a:moveTo>
                    <a:lnTo>
                      <a:pt x="161" y="3"/>
                    </a:lnTo>
                    <a:lnTo>
                      <a:pt x="160" y="3"/>
                    </a:lnTo>
                    <a:lnTo>
                      <a:pt x="160" y="3"/>
                    </a:lnTo>
                    <a:lnTo>
                      <a:pt x="160" y="3"/>
                    </a:lnTo>
                    <a:lnTo>
                      <a:pt x="160" y="3"/>
                    </a:lnTo>
                    <a:lnTo>
                      <a:pt x="158" y="3"/>
                    </a:lnTo>
                    <a:lnTo>
                      <a:pt x="157" y="3"/>
                    </a:lnTo>
                    <a:lnTo>
                      <a:pt x="155" y="3"/>
                    </a:lnTo>
                    <a:lnTo>
                      <a:pt x="154" y="3"/>
                    </a:lnTo>
                    <a:lnTo>
                      <a:pt x="152" y="3"/>
                    </a:lnTo>
                    <a:lnTo>
                      <a:pt x="151" y="3"/>
                    </a:lnTo>
                    <a:lnTo>
                      <a:pt x="151" y="3"/>
                    </a:lnTo>
                    <a:lnTo>
                      <a:pt x="149" y="3"/>
                    </a:lnTo>
                    <a:lnTo>
                      <a:pt x="148" y="3"/>
                    </a:lnTo>
                    <a:lnTo>
                      <a:pt x="145" y="3"/>
                    </a:lnTo>
                    <a:lnTo>
                      <a:pt x="142" y="3"/>
                    </a:lnTo>
                    <a:lnTo>
                      <a:pt x="140" y="2"/>
                    </a:lnTo>
                    <a:lnTo>
                      <a:pt x="140" y="2"/>
                    </a:lnTo>
                    <a:lnTo>
                      <a:pt x="138" y="2"/>
                    </a:lnTo>
                    <a:lnTo>
                      <a:pt x="137" y="0"/>
                    </a:lnTo>
                    <a:lnTo>
                      <a:pt x="132" y="0"/>
                    </a:lnTo>
                    <a:lnTo>
                      <a:pt x="132" y="2"/>
                    </a:lnTo>
                    <a:lnTo>
                      <a:pt x="129" y="2"/>
                    </a:lnTo>
                    <a:lnTo>
                      <a:pt x="128" y="2"/>
                    </a:lnTo>
                    <a:lnTo>
                      <a:pt x="128" y="3"/>
                    </a:lnTo>
                    <a:lnTo>
                      <a:pt x="125" y="3"/>
                    </a:lnTo>
                    <a:lnTo>
                      <a:pt x="122" y="3"/>
                    </a:lnTo>
                    <a:lnTo>
                      <a:pt x="122" y="3"/>
                    </a:lnTo>
                    <a:lnTo>
                      <a:pt x="122" y="9"/>
                    </a:lnTo>
                    <a:lnTo>
                      <a:pt x="122" y="11"/>
                    </a:lnTo>
                    <a:lnTo>
                      <a:pt x="122" y="11"/>
                    </a:lnTo>
                    <a:lnTo>
                      <a:pt x="119" y="11"/>
                    </a:lnTo>
                    <a:lnTo>
                      <a:pt x="117" y="12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4" y="15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0" y="18"/>
                    </a:lnTo>
                    <a:lnTo>
                      <a:pt x="107" y="18"/>
                    </a:lnTo>
                    <a:lnTo>
                      <a:pt x="104" y="18"/>
                    </a:lnTo>
                    <a:lnTo>
                      <a:pt x="102" y="18"/>
                    </a:lnTo>
                    <a:lnTo>
                      <a:pt x="99" y="18"/>
                    </a:lnTo>
                    <a:lnTo>
                      <a:pt x="96" y="18"/>
                    </a:lnTo>
                    <a:lnTo>
                      <a:pt x="94" y="18"/>
                    </a:lnTo>
                    <a:lnTo>
                      <a:pt x="94" y="18"/>
                    </a:lnTo>
                    <a:lnTo>
                      <a:pt x="94" y="18"/>
                    </a:lnTo>
                    <a:lnTo>
                      <a:pt x="93" y="18"/>
                    </a:lnTo>
                    <a:lnTo>
                      <a:pt x="88" y="17"/>
                    </a:lnTo>
                    <a:lnTo>
                      <a:pt x="87" y="17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20"/>
                    </a:lnTo>
                    <a:lnTo>
                      <a:pt x="79" y="21"/>
                    </a:lnTo>
                    <a:lnTo>
                      <a:pt x="78" y="23"/>
                    </a:lnTo>
                    <a:lnTo>
                      <a:pt x="75" y="23"/>
                    </a:lnTo>
                    <a:lnTo>
                      <a:pt x="75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69" y="27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7" y="30"/>
                    </a:lnTo>
                    <a:lnTo>
                      <a:pt x="66" y="30"/>
                    </a:lnTo>
                    <a:lnTo>
                      <a:pt x="64" y="30"/>
                    </a:lnTo>
                    <a:lnTo>
                      <a:pt x="63" y="30"/>
                    </a:lnTo>
                    <a:lnTo>
                      <a:pt x="60" y="30"/>
                    </a:lnTo>
                    <a:lnTo>
                      <a:pt x="60" y="30"/>
                    </a:lnTo>
                    <a:lnTo>
                      <a:pt x="60" y="30"/>
                    </a:lnTo>
                    <a:lnTo>
                      <a:pt x="60" y="30"/>
                    </a:lnTo>
                    <a:lnTo>
                      <a:pt x="58" y="30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55" y="27"/>
                    </a:lnTo>
                    <a:lnTo>
                      <a:pt x="55" y="27"/>
                    </a:lnTo>
                    <a:lnTo>
                      <a:pt x="55" y="24"/>
                    </a:lnTo>
                    <a:lnTo>
                      <a:pt x="57" y="24"/>
                    </a:lnTo>
                    <a:lnTo>
                      <a:pt x="57" y="24"/>
                    </a:lnTo>
                    <a:lnTo>
                      <a:pt x="55" y="23"/>
                    </a:lnTo>
                    <a:lnTo>
                      <a:pt x="52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6" y="18"/>
                    </a:lnTo>
                    <a:lnTo>
                      <a:pt x="43" y="17"/>
                    </a:lnTo>
                    <a:lnTo>
                      <a:pt x="38" y="17"/>
                    </a:lnTo>
                    <a:lnTo>
                      <a:pt x="35" y="18"/>
                    </a:lnTo>
                    <a:lnTo>
                      <a:pt x="34" y="17"/>
                    </a:lnTo>
                    <a:lnTo>
                      <a:pt x="31" y="17"/>
                    </a:lnTo>
                    <a:lnTo>
                      <a:pt x="29" y="17"/>
                    </a:lnTo>
                    <a:lnTo>
                      <a:pt x="23" y="18"/>
                    </a:lnTo>
                    <a:lnTo>
                      <a:pt x="22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3" y="21"/>
                    </a:lnTo>
                    <a:lnTo>
                      <a:pt x="9" y="24"/>
                    </a:lnTo>
                    <a:lnTo>
                      <a:pt x="0" y="24"/>
                    </a:lnTo>
                    <a:lnTo>
                      <a:pt x="16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6" name="Freeform 343">
                <a:extLst>
                  <a:ext uri="{FF2B5EF4-FFF2-40B4-BE49-F238E27FC236}">
                    <a16:creationId xmlns:a16="http://schemas.microsoft.com/office/drawing/2014/main" id="{F1768240-7128-62A4-BBDC-0884744DC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4304"/>
                <a:ext cx="82" cy="15"/>
              </a:xfrm>
              <a:custGeom>
                <a:avLst/>
                <a:gdLst>
                  <a:gd name="T0" fmla="*/ 161 w 164"/>
                  <a:gd name="T1" fmla="*/ 3 h 30"/>
                  <a:gd name="T2" fmla="*/ 160 w 164"/>
                  <a:gd name="T3" fmla="*/ 3 h 30"/>
                  <a:gd name="T4" fmla="*/ 160 w 164"/>
                  <a:gd name="T5" fmla="*/ 3 h 30"/>
                  <a:gd name="T6" fmla="*/ 157 w 164"/>
                  <a:gd name="T7" fmla="*/ 3 h 30"/>
                  <a:gd name="T8" fmla="*/ 154 w 164"/>
                  <a:gd name="T9" fmla="*/ 3 h 30"/>
                  <a:gd name="T10" fmla="*/ 151 w 164"/>
                  <a:gd name="T11" fmla="*/ 3 h 30"/>
                  <a:gd name="T12" fmla="*/ 149 w 164"/>
                  <a:gd name="T13" fmla="*/ 3 h 30"/>
                  <a:gd name="T14" fmla="*/ 145 w 164"/>
                  <a:gd name="T15" fmla="*/ 3 h 30"/>
                  <a:gd name="T16" fmla="*/ 140 w 164"/>
                  <a:gd name="T17" fmla="*/ 2 h 30"/>
                  <a:gd name="T18" fmla="*/ 138 w 164"/>
                  <a:gd name="T19" fmla="*/ 2 h 30"/>
                  <a:gd name="T20" fmla="*/ 132 w 164"/>
                  <a:gd name="T21" fmla="*/ 0 h 30"/>
                  <a:gd name="T22" fmla="*/ 129 w 164"/>
                  <a:gd name="T23" fmla="*/ 2 h 30"/>
                  <a:gd name="T24" fmla="*/ 128 w 164"/>
                  <a:gd name="T25" fmla="*/ 3 h 30"/>
                  <a:gd name="T26" fmla="*/ 122 w 164"/>
                  <a:gd name="T27" fmla="*/ 3 h 30"/>
                  <a:gd name="T28" fmla="*/ 122 w 164"/>
                  <a:gd name="T29" fmla="*/ 9 h 30"/>
                  <a:gd name="T30" fmla="*/ 122 w 164"/>
                  <a:gd name="T31" fmla="*/ 11 h 30"/>
                  <a:gd name="T32" fmla="*/ 117 w 164"/>
                  <a:gd name="T33" fmla="*/ 12 h 30"/>
                  <a:gd name="T34" fmla="*/ 116 w 164"/>
                  <a:gd name="T35" fmla="*/ 15 h 30"/>
                  <a:gd name="T36" fmla="*/ 114 w 164"/>
                  <a:gd name="T37" fmla="*/ 15 h 30"/>
                  <a:gd name="T38" fmla="*/ 111 w 164"/>
                  <a:gd name="T39" fmla="*/ 18 h 30"/>
                  <a:gd name="T40" fmla="*/ 107 w 164"/>
                  <a:gd name="T41" fmla="*/ 18 h 30"/>
                  <a:gd name="T42" fmla="*/ 102 w 164"/>
                  <a:gd name="T43" fmla="*/ 18 h 30"/>
                  <a:gd name="T44" fmla="*/ 96 w 164"/>
                  <a:gd name="T45" fmla="*/ 18 h 30"/>
                  <a:gd name="T46" fmla="*/ 94 w 164"/>
                  <a:gd name="T47" fmla="*/ 18 h 30"/>
                  <a:gd name="T48" fmla="*/ 93 w 164"/>
                  <a:gd name="T49" fmla="*/ 18 h 30"/>
                  <a:gd name="T50" fmla="*/ 87 w 164"/>
                  <a:gd name="T51" fmla="*/ 17 h 30"/>
                  <a:gd name="T52" fmla="*/ 81 w 164"/>
                  <a:gd name="T53" fmla="*/ 18 h 30"/>
                  <a:gd name="T54" fmla="*/ 79 w 164"/>
                  <a:gd name="T55" fmla="*/ 21 h 30"/>
                  <a:gd name="T56" fmla="*/ 75 w 164"/>
                  <a:gd name="T57" fmla="*/ 23 h 30"/>
                  <a:gd name="T58" fmla="*/ 72 w 164"/>
                  <a:gd name="T59" fmla="*/ 24 h 30"/>
                  <a:gd name="T60" fmla="*/ 72 w 164"/>
                  <a:gd name="T61" fmla="*/ 26 h 30"/>
                  <a:gd name="T62" fmla="*/ 69 w 164"/>
                  <a:gd name="T63" fmla="*/ 27 h 30"/>
                  <a:gd name="T64" fmla="*/ 69 w 164"/>
                  <a:gd name="T65" fmla="*/ 29 h 30"/>
                  <a:gd name="T66" fmla="*/ 66 w 164"/>
                  <a:gd name="T67" fmla="*/ 30 h 30"/>
                  <a:gd name="T68" fmla="*/ 63 w 164"/>
                  <a:gd name="T69" fmla="*/ 30 h 30"/>
                  <a:gd name="T70" fmla="*/ 60 w 164"/>
                  <a:gd name="T71" fmla="*/ 30 h 30"/>
                  <a:gd name="T72" fmla="*/ 60 w 164"/>
                  <a:gd name="T73" fmla="*/ 30 h 30"/>
                  <a:gd name="T74" fmla="*/ 57 w 164"/>
                  <a:gd name="T75" fmla="*/ 27 h 30"/>
                  <a:gd name="T76" fmla="*/ 55 w 164"/>
                  <a:gd name="T77" fmla="*/ 27 h 30"/>
                  <a:gd name="T78" fmla="*/ 55 w 164"/>
                  <a:gd name="T79" fmla="*/ 24 h 30"/>
                  <a:gd name="T80" fmla="*/ 57 w 164"/>
                  <a:gd name="T81" fmla="*/ 24 h 30"/>
                  <a:gd name="T82" fmla="*/ 52 w 164"/>
                  <a:gd name="T83" fmla="*/ 18 h 30"/>
                  <a:gd name="T84" fmla="*/ 49 w 164"/>
                  <a:gd name="T85" fmla="*/ 18 h 30"/>
                  <a:gd name="T86" fmla="*/ 43 w 164"/>
                  <a:gd name="T87" fmla="*/ 17 h 30"/>
                  <a:gd name="T88" fmla="*/ 35 w 164"/>
                  <a:gd name="T89" fmla="*/ 18 h 30"/>
                  <a:gd name="T90" fmla="*/ 31 w 164"/>
                  <a:gd name="T91" fmla="*/ 17 h 30"/>
                  <a:gd name="T92" fmla="*/ 23 w 164"/>
                  <a:gd name="T93" fmla="*/ 18 h 30"/>
                  <a:gd name="T94" fmla="*/ 20 w 164"/>
                  <a:gd name="T95" fmla="*/ 18 h 30"/>
                  <a:gd name="T96" fmla="*/ 16 w 164"/>
                  <a:gd name="T97" fmla="*/ 18 h 30"/>
                  <a:gd name="T98" fmla="*/ 13 w 164"/>
                  <a:gd name="T99" fmla="*/ 21 h 30"/>
                  <a:gd name="T100" fmla="*/ 0 w 164"/>
                  <a:gd name="T101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4" h="30">
                    <a:moveTo>
                      <a:pt x="164" y="3"/>
                    </a:moveTo>
                    <a:lnTo>
                      <a:pt x="161" y="3"/>
                    </a:lnTo>
                    <a:lnTo>
                      <a:pt x="160" y="3"/>
                    </a:lnTo>
                    <a:lnTo>
                      <a:pt x="160" y="3"/>
                    </a:lnTo>
                    <a:lnTo>
                      <a:pt x="160" y="3"/>
                    </a:lnTo>
                    <a:lnTo>
                      <a:pt x="160" y="3"/>
                    </a:lnTo>
                    <a:lnTo>
                      <a:pt x="158" y="3"/>
                    </a:lnTo>
                    <a:lnTo>
                      <a:pt x="157" y="3"/>
                    </a:lnTo>
                    <a:lnTo>
                      <a:pt x="155" y="3"/>
                    </a:lnTo>
                    <a:lnTo>
                      <a:pt x="154" y="3"/>
                    </a:lnTo>
                    <a:lnTo>
                      <a:pt x="152" y="3"/>
                    </a:lnTo>
                    <a:lnTo>
                      <a:pt x="151" y="3"/>
                    </a:lnTo>
                    <a:lnTo>
                      <a:pt x="151" y="3"/>
                    </a:lnTo>
                    <a:lnTo>
                      <a:pt x="149" y="3"/>
                    </a:lnTo>
                    <a:lnTo>
                      <a:pt x="148" y="3"/>
                    </a:lnTo>
                    <a:lnTo>
                      <a:pt x="145" y="3"/>
                    </a:lnTo>
                    <a:lnTo>
                      <a:pt x="142" y="3"/>
                    </a:lnTo>
                    <a:lnTo>
                      <a:pt x="140" y="2"/>
                    </a:lnTo>
                    <a:lnTo>
                      <a:pt x="140" y="2"/>
                    </a:lnTo>
                    <a:lnTo>
                      <a:pt x="138" y="2"/>
                    </a:lnTo>
                    <a:lnTo>
                      <a:pt x="137" y="0"/>
                    </a:lnTo>
                    <a:lnTo>
                      <a:pt x="132" y="0"/>
                    </a:lnTo>
                    <a:lnTo>
                      <a:pt x="132" y="2"/>
                    </a:lnTo>
                    <a:lnTo>
                      <a:pt x="129" y="2"/>
                    </a:lnTo>
                    <a:lnTo>
                      <a:pt x="128" y="2"/>
                    </a:lnTo>
                    <a:lnTo>
                      <a:pt x="128" y="3"/>
                    </a:lnTo>
                    <a:lnTo>
                      <a:pt x="125" y="3"/>
                    </a:lnTo>
                    <a:lnTo>
                      <a:pt x="122" y="3"/>
                    </a:lnTo>
                    <a:lnTo>
                      <a:pt x="122" y="3"/>
                    </a:lnTo>
                    <a:lnTo>
                      <a:pt x="122" y="9"/>
                    </a:lnTo>
                    <a:lnTo>
                      <a:pt x="122" y="11"/>
                    </a:lnTo>
                    <a:lnTo>
                      <a:pt x="122" y="11"/>
                    </a:lnTo>
                    <a:lnTo>
                      <a:pt x="119" y="11"/>
                    </a:lnTo>
                    <a:lnTo>
                      <a:pt x="117" y="12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4" y="15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0" y="18"/>
                    </a:lnTo>
                    <a:lnTo>
                      <a:pt x="107" y="18"/>
                    </a:lnTo>
                    <a:lnTo>
                      <a:pt x="104" y="18"/>
                    </a:lnTo>
                    <a:lnTo>
                      <a:pt x="102" y="18"/>
                    </a:lnTo>
                    <a:lnTo>
                      <a:pt x="99" y="18"/>
                    </a:lnTo>
                    <a:lnTo>
                      <a:pt x="96" y="18"/>
                    </a:lnTo>
                    <a:lnTo>
                      <a:pt x="94" y="18"/>
                    </a:lnTo>
                    <a:lnTo>
                      <a:pt x="94" y="18"/>
                    </a:lnTo>
                    <a:lnTo>
                      <a:pt x="94" y="18"/>
                    </a:lnTo>
                    <a:lnTo>
                      <a:pt x="93" y="18"/>
                    </a:lnTo>
                    <a:lnTo>
                      <a:pt x="88" y="17"/>
                    </a:lnTo>
                    <a:lnTo>
                      <a:pt x="87" y="17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20"/>
                    </a:lnTo>
                    <a:lnTo>
                      <a:pt x="79" y="21"/>
                    </a:lnTo>
                    <a:lnTo>
                      <a:pt x="78" y="23"/>
                    </a:lnTo>
                    <a:lnTo>
                      <a:pt x="75" y="23"/>
                    </a:lnTo>
                    <a:lnTo>
                      <a:pt x="75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69" y="27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7" y="30"/>
                    </a:lnTo>
                    <a:lnTo>
                      <a:pt x="66" y="30"/>
                    </a:lnTo>
                    <a:lnTo>
                      <a:pt x="64" y="30"/>
                    </a:lnTo>
                    <a:lnTo>
                      <a:pt x="63" y="30"/>
                    </a:lnTo>
                    <a:lnTo>
                      <a:pt x="60" y="30"/>
                    </a:lnTo>
                    <a:lnTo>
                      <a:pt x="60" y="30"/>
                    </a:lnTo>
                    <a:lnTo>
                      <a:pt x="60" y="30"/>
                    </a:lnTo>
                    <a:lnTo>
                      <a:pt x="60" y="30"/>
                    </a:lnTo>
                    <a:lnTo>
                      <a:pt x="58" y="30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55" y="27"/>
                    </a:lnTo>
                    <a:lnTo>
                      <a:pt x="55" y="27"/>
                    </a:lnTo>
                    <a:lnTo>
                      <a:pt x="55" y="24"/>
                    </a:lnTo>
                    <a:lnTo>
                      <a:pt x="57" y="24"/>
                    </a:lnTo>
                    <a:lnTo>
                      <a:pt x="57" y="24"/>
                    </a:lnTo>
                    <a:lnTo>
                      <a:pt x="55" y="23"/>
                    </a:lnTo>
                    <a:lnTo>
                      <a:pt x="52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6" y="18"/>
                    </a:lnTo>
                    <a:lnTo>
                      <a:pt x="43" y="17"/>
                    </a:lnTo>
                    <a:lnTo>
                      <a:pt x="38" y="17"/>
                    </a:lnTo>
                    <a:lnTo>
                      <a:pt x="35" y="18"/>
                    </a:lnTo>
                    <a:lnTo>
                      <a:pt x="34" y="17"/>
                    </a:lnTo>
                    <a:lnTo>
                      <a:pt x="31" y="17"/>
                    </a:lnTo>
                    <a:lnTo>
                      <a:pt x="29" y="17"/>
                    </a:lnTo>
                    <a:lnTo>
                      <a:pt x="23" y="18"/>
                    </a:lnTo>
                    <a:lnTo>
                      <a:pt x="22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3" y="21"/>
                    </a:lnTo>
                    <a:lnTo>
                      <a:pt x="9" y="24"/>
                    </a:lnTo>
                    <a:lnTo>
                      <a:pt x="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7" name="Freeform 344">
                <a:extLst>
                  <a:ext uri="{FF2B5EF4-FFF2-40B4-BE49-F238E27FC236}">
                    <a16:creationId xmlns:a16="http://schemas.microsoft.com/office/drawing/2014/main" id="{946F64D9-B736-69BF-A6DC-659B4F8D2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3831"/>
                <a:ext cx="30" cy="29"/>
              </a:xfrm>
              <a:custGeom>
                <a:avLst/>
                <a:gdLst>
                  <a:gd name="T0" fmla="*/ 23 w 61"/>
                  <a:gd name="T1" fmla="*/ 0 h 56"/>
                  <a:gd name="T2" fmla="*/ 21 w 61"/>
                  <a:gd name="T3" fmla="*/ 1 h 56"/>
                  <a:gd name="T4" fmla="*/ 18 w 61"/>
                  <a:gd name="T5" fmla="*/ 4 h 56"/>
                  <a:gd name="T6" fmla="*/ 17 w 61"/>
                  <a:gd name="T7" fmla="*/ 6 h 56"/>
                  <a:gd name="T8" fmla="*/ 17 w 61"/>
                  <a:gd name="T9" fmla="*/ 9 h 56"/>
                  <a:gd name="T10" fmla="*/ 14 w 61"/>
                  <a:gd name="T11" fmla="*/ 12 h 56"/>
                  <a:gd name="T12" fmla="*/ 11 w 61"/>
                  <a:gd name="T13" fmla="*/ 15 h 56"/>
                  <a:gd name="T14" fmla="*/ 8 w 61"/>
                  <a:gd name="T15" fmla="*/ 16 h 56"/>
                  <a:gd name="T16" fmla="*/ 4 w 61"/>
                  <a:gd name="T17" fmla="*/ 16 h 56"/>
                  <a:gd name="T18" fmla="*/ 3 w 61"/>
                  <a:gd name="T19" fmla="*/ 18 h 56"/>
                  <a:gd name="T20" fmla="*/ 1 w 61"/>
                  <a:gd name="T21" fmla="*/ 20 h 56"/>
                  <a:gd name="T22" fmla="*/ 1 w 61"/>
                  <a:gd name="T23" fmla="*/ 23 h 56"/>
                  <a:gd name="T24" fmla="*/ 3 w 61"/>
                  <a:gd name="T25" fmla="*/ 26 h 56"/>
                  <a:gd name="T26" fmla="*/ 1 w 61"/>
                  <a:gd name="T27" fmla="*/ 29 h 56"/>
                  <a:gd name="T28" fmla="*/ 4 w 61"/>
                  <a:gd name="T29" fmla="*/ 29 h 56"/>
                  <a:gd name="T30" fmla="*/ 12 w 61"/>
                  <a:gd name="T31" fmla="*/ 29 h 56"/>
                  <a:gd name="T32" fmla="*/ 15 w 61"/>
                  <a:gd name="T33" fmla="*/ 27 h 56"/>
                  <a:gd name="T34" fmla="*/ 18 w 61"/>
                  <a:gd name="T35" fmla="*/ 29 h 56"/>
                  <a:gd name="T36" fmla="*/ 20 w 61"/>
                  <a:gd name="T37" fmla="*/ 30 h 56"/>
                  <a:gd name="T38" fmla="*/ 23 w 61"/>
                  <a:gd name="T39" fmla="*/ 32 h 56"/>
                  <a:gd name="T40" fmla="*/ 24 w 61"/>
                  <a:gd name="T41" fmla="*/ 33 h 56"/>
                  <a:gd name="T42" fmla="*/ 27 w 61"/>
                  <a:gd name="T43" fmla="*/ 35 h 56"/>
                  <a:gd name="T44" fmla="*/ 29 w 61"/>
                  <a:gd name="T45" fmla="*/ 38 h 56"/>
                  <a:gd name="T46" fmla="*/ 27 w 61"/>
                  <a:gd name="T47" fmla="*/ 44 h 56"/>
                  <a:gd name="T48" fmla="*/ 26 w 61"/>
                  <a:gd name="T49" fmla="*/ 45 h 56"/>
                  <a:gd name="T50" fmla="*/ 24 w 61"/>
                  <a:gd name="T51" fmla="*/ 47 h 56"/>
                  <a:gd name="T52" fmla="*/ 23 w 61"/>
                  <a:gd name="T53" fmla="*/ 48 h 56"/>
                  <a:gd name="T54" fmla="*/ 20 w 61"/>
                  <a:gd name="T55" fmla="*/ 51 h 56"/>
                  <a:gd name="T56" fmla="*/ 23 w 61"/>
                  <a:gd name="T57" fmla="*/ 56 h 56"/>
                  <a:gd name="T58" fmla="*/ 24 w 61"/>
                  <a:gd name="T59" fmla="*/ 54 h 56"/>
                  <a:gd name="T60" fmla="*/ 27 w 61"/>
                  <a:gd name="T61" fmla="*/ 48 h 56"/>
                  <a:gd name="T62" fmla="*/ 30 w 61"/>
                  <a:gd name="T63" fmla="*/ 48 h 56"/>
                  <a:gd name="T64" fmla="*/ 33 w 61"/>
                  <a:gd name="T65" fmla="*/ 50 h 56"/>
                  <a:gd name="T66" fmla="*/ 36 w 61"/>
                  <a:gd name="T67" fmla="*/ 51 h 56"/>
                  <a:gd name="T68" fmla="*/ 41 w 61"/>
                  <a:gd name="T69" fmla="*/ 45 h 56"/>
                  <a:gd name="T70" fmla="*/ 42 w 61"/>
                  <a:gd name="T71" fmla="*/ 42 h 56"/>
                  <a:gd name="T72" fmla="*/ 42 w 61"/>
                  <a:gd name="T73" fmla="*/ 41 h 56"/>
                  <a:gd name="T74" fmla="*/ 45 w 61"/>
                  <a:gd name="T75" fmla="*/ 39 h 56"/>
                  <a:gd name="T76" fmla="*/ 45 w 61"/>
                  <a:gd name="T77" fmla="*/ 36 h 56"/>
                  <a:gd name="T78" fmla="*/ 49 w 61"/>
                  <a:gd name="T79" fmla="*/ 36 h 56"/>
                  <a:gd name="T80" fmla="*/ 50 w 61"/>
                  <a:gd name="T81" fmla="*/ 35 h 56"/>
                  <a:gd name="T82" fmla="*/ 53 w 61"/>
                  <a:gd name="T83" fmla="*/ 33 h 56"/>
                  <a:gd name="T84" fmla="*/ 59 w 61"/>
                  <a:gd name="T85" fmla="*/ 30 h 56"/>
                  <a:gd name="T86" fmla="*/ 61 w 61"/>
                  <a:gd name="T87" fmla="*/ 29 h 56"/>
                  <a:gd name="T88" fmla="*/ 59 w 61"/>
                  <a:gd name="T89" fmla="*/ 26 h 56"/>
                  <a:gd name="T90" fmla="*/ 56 w 61"/>
                  <a:gd name="T91" fmla="*/ 24 h 56"/>
                  <a:gd name="T92" fmla="*/ 52 w 61"/>
                  <a:gd name="T93" fmla="*/ 24 h 56"/>
                  <a:gd name="T94" fmla="*/ 50 w 61"/>
                  <a:gd name="T95" fmla="*/ 24 h 56"/>
                  <a:gd name="T96" fmla="*/ 49 w 61"/>
                  <a:gd name="T97" fmla="*/ 21 h 56"/>
                  <a:gd name="T98" fmla="*/ 47 w 61"/>
                  <a:gd name="T99" fmla="*/ 18 h 56"/>
                  <a:gd name="T100" fmla="*/ 45 w 61"/>
                  <a:gd name="T101" fmla="*/ 16 h 56"/>
                  <a:gd name="T102" fmla="*/ 42 w 61"/>
                  <a:gd name="T103" fmla="*/ 15 h 56"/>
                  <a:gd name="T104" fmla="*/ 39 w 61"/>
                  <a:gd name="T105" fmla="*/ 15 h 56"/>
                  <a:gd name="T106" fmla="*/ 39 w 61"/>
                  <a:gd name="T107" fmla="*/ 12 h 56"/>
                  <a:gd name="T108" fmla="*/ 38 w 61"/>
                  <a:gd name="T109" fmla="*/ 9 h 56"/>
                  <a:gd name="T110" fmla="*/ 36 w 61"/>
                  <a:gd name="T111" fmla="*/ 9 h 56"/>
                  <a:gd name="T112" fmla="*/ 33 w 61"/>
                  <a:gd name="T113" fmla="*/ 6 h 56"/>
                  <a:gd name="T114" fmla="*/ 32 w 61"/>
                  <a:gd name="T115" fmla="*/ 6 h 56"/>
                  <a:gd name="T116" fmla="*/ 29 w 61"/>
                  <a:gd name="T117" fmla="*/ 4 h 56"/>
                  <a:gd name="T118" fmla="*/ 27 w 61"/>
                  <a:gd name="T119" fmla="*/ 4 h 56"/>
                  <a:gd name="T120" fmla="*/ 26 w 61"/>
                  <a:gd name="T121" fmla="*/ 3 h 56"/>
                  <a:gd name="T122" fmla="*/ 24 w 61"/>
                  <a:gd name="T123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1" h="56">
                    <a:moveTo>
                      <a:pt x="23" y="1"/>
                    </a:move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2" y="13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0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1" y="29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6" y="30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7"/>
                    </a:lnTo>
                    <a:lnTo>
                      <a:pt x="17" y="27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7" y="33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6"/>
                    </a:lnTo>
                    <a:lnTo>
                      <a:pt x="27" y="36"/>
                    </a:lnTo>
                    <a:lnTo>
                      <a:pt x="29" y="38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29" y="42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27" y="45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4" y="45"/>
                    </a:lnTo>
                    <a:lnTo>
                      <a:pt x="24" y="47"/>
                    </a:lnTo>
                    <a:lnTo>
                      <a:pt x="24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3" y="48"/>
                    </a:lnTo>
                    <a:lnTo>
                      <a:pt x="23" y="48"/>
                    </a:lnTo>
                    <a:lnTo>
                      <a:pt x="23" y="50"/>
                    </a:lnTo>
                    <a:lnTo>
                      <a:pt x="21" y="50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1" y="51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3" y="56"/>
                    </a:lnTo>
                    <a:lnTo>
                      <a:pt x="23" y="56"/>
                    </a:lnTo>
                    <a:lnTo>
                      <a:pt x="24" y="54"/>
                    </a:lnTo>
                    <a:lnTo>
                      <a:pt x="24" y="54"/>
                    </a:lnTo>
                    <a:lnTo>
                      <a:pt x="24" y="54"/>
                    </a:lnTo>
                    <a:lnTo>
                      <a:pt x="26" y="53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9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33" y="50"/>
                    </a:lnTo>
                    <a:lnTo>
                      <a:pt x="35" y="50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41" y="47"/>
                    </a:lnTo>
                    <a:lnTo>
                      <a:pt x="41" y="45"/>
                    </a:lnTo>
                    <a:lnTo>
                      <a:pt x="41" y="44"/>
                    </a:lnTo>
                    <a:lnTo>
                      <a:pt x="42" y="44"/>
                    </a:lnTo>
                    <a:lnTo>
                      <a:pt x="42" y="44"/>
                    </a:lnTo>
                    <a:lnTo>
                      <a:pt x="42" y="42"/>
                    </a:lnTo>
                    <a:lnTo>
                      <a:pt x="42" y="42"/>
                    </a:lnTo>
                    <a:lnTo>
                      <a:pt x="42" y="42"/>
                    </a:lnTo>
                    <a:lnTo>
                      <a:pt x="42" y="41"/>
                    </a:lnTo>
                    <a:lnTo>
                      <a:pt x="42" y="41"/>
                    </a:lnTo>
                    <a:lnTo>
                      <a:pt x="44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5" y="39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5" y="36"/>
                    </a:lnTo>
                    <a:lnTo>
                      <a:pt x="45" y="36"/>
                    </a:lnTo>
                    <a:lnTo>
                      <a:pt x="47" y="36"/>
                    </a:lnTo>
                    <a:lnTo>
                      <a:pt x="49" y="36"/>
                    </a:lnTo>
                    <a:lnTo>
                      <a:pt x="49" y="36"/>
                    </a:lnTo>
                    <a:lnTo>
                      <a:pt x="49" y="36"/>
                    </a:lnTo>
                    <a:lnTo>
                      <a:pt x="50" y="36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6" y="33"/>
                    </a:lnTo>
                    <a:lnTo>
                      <a:pt x="56" y="33"/>
                    </a:lnTo>
                    <a:lnTo>
                      <a:pt x="58" y="32"/>
                    </a:lnTo>
                    <a:lnTo>
                      <a:pt x="59" y="30"/>
                    </a:lnTo>
                    <a:lnTo>
                      <a:pt x="59" y="30"/>
                    </a:lnTo>
                    <a:lnTo>
                      <a:pt x="59" y="30"/>
                    </a:lnTo>
                    <a:lnTo>
                      <a:pt x="61" y="29"/>
                    </a:lnTo>
                    <a:lnTo>
                      <a:pt x="61" y="29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59" y="26"/>
                    </a:lnTo>
                    <a:lnTo>
                      <a:pt x="58" y="26"/>
                    </a:lnTo>
                    <a:lnTo>
                      <a:pt x="58" y="26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5" y="26"/>
                    </a:lnTo>
                    <a:lnTo>
                      <a:pt x="55" y="26"/>
                    </a:lnTo>
                    <a:lnTo>
                      <a:pt x="55" y="24"/>
                    </a:lnTo>
                    <a:lnTo>
                      <a:pt x="52" y="24"/>
                    </a:lnTo>
                    <a:lnTo>
                      <a:pt x="52" y="24"/>
                    </a:lnTo>
                    <a:lnTo>
                      <a:pt x="52" y="24"/>
                    </a:lnTo>
                    <a:lnTo>
                      <a:pt x="50" y="24"/>
                    </a:lnTo>
                    <a:lnTo>
                      <a:pt x="50" y="24"/>
                    </a:lnTo>
                    <a:lnTo>
                      <a:pt x="50" y="23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2" y="15"/>
                    </a:lnTo>
                    <a:lnTo>
                      <a:pt x="42" y="15"/>
                    </a:lnTo>
                    <a:lnTo>
                      <a:pt x="42" y="15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39" y="15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38" y="12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0" y="6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24" y="3"/>
                    </a:lnTo>
                    <a:lnTo>
                      <a:pt x="24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1"/>
                    </a:lnTo>
                    <a:lnTo>
                      <a:pt x="23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8" name="Freeform 345">
                <a:extLst>
                  <a:ext uri="{FF2B5EF4-FFF2-40B4-BE49-F238E27FC236}">
                    <a16:creationId xmlns:a16="http://schemas.microsoft.com/office/drawing/2014/main" id="{9B2CA9E8-9A2B-7D87-F13D-6B21AF345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849"/>
                <a:ext cx="67" cy="80"/>
              </a:xfrm>
              <a:custGeom>
                <a:avLst/>
                <a:gdLst>
                  <a:gd name="T0" fmla="*/ 120 w 135"/>
                  <a:gd name="T1" fmla="*/ 13 h 159"/>
                  <a:gd name="T2" fmla="*/ 114 w 135"/>
                  <a:gd name="T3" fmla="*/ 16 h 159"/>
                  <a:gd name="T4" fmla="*/ 110 w 135"/>
                  <a:gd name="T5" fmla="*/ 19 h 159"/>
                  <a:gd name="T6" fmla="*/ 104 w 135"/>
                  <a:gd name="T7" fmla="*/ 18 h 159"/>
                  <a:gd name="T8" fmla="*/ 99 w 135"/>
                  <a:gd name="T9" fmla="*/ 18 h 159"/>
                  <a:gd name="T10" fmla="*/ 100 w 135"/>
                  <a:gd name="T11" fmla="*/ 21 h 159"/>
                  <a:gd name="T12" fmla="*/ 100 w 135"/>
                  <a:gd name="T13" fmla="*/ 29 h 159"/>
                  <a:gd name="T14" fmla="*/ 97 w 135"/>
                  <a:gd name="T15" fmla="*/ 33 h 159"/>
                  <a:gd name="T16" fmla="*/ 91 w 135"/>
                  <a:gd name="T17" fmla="*/ 38 h 159"/>
                  <a:gd name="T18" fmla="*/ 85 w 135"/>
                  <a:gd name="T19" fmla="*/ 38 h 159"/>
                  <a:gd name="T20" fmla="*/ 82 w 135"/>
                  <a:gd name="T21" fmla="*/ 47 h 159"/>
                  <a:gd name="T22" fmla="*/ 78 w 135"/>
                  <a:gd name="T23" fmla="*/ 48 h 159"/>
                  <a:gd name="T24" fmla="*/ 75 w 135"/>
                  <a:gd name="T25" fmla="*/ 53 h 159"/>
                  <a:gd name="T26" fmla="*/ 75 w 135"/>
                  <a:gd name="T27" fmla="*/ 61 h 159"/>
                  <a:gd name="T28" fmla="*/ 76 w 135"/>
                  <a:gd name="T29" fmla="*/ 67 h 159"/>
                  <a:gd name="T30" fmla="*/ 73 w 135"/>
                  <a:gd name="T31" fmla="*/ 74 h 159"/>
                  <a:gd name="T32" fmla="*/ 67 w 135"/>
                  <a:gd name="T33" fmla="*/ 77 h 159"/>
                  <a:gd name="T34" fmla="*/ 61 w 135"/>
                  <a:gd name="T35" fmla="*/ 79 h 159"/>
                  <a:gd name="T36" fmla="*/ 58 w 135"/>
                  <a:gd name="T37" fmla="*/ 77 h 159"/>
                  <a:gd name="T38" fmla="*/ 47 w 135"/>
                  <a:gd name="T39" fmla="*/ 76 h 159"/>
                  <a:gd name="T40" fmla="*/ 43 w 135"/>
                  <a:gd name="T41" fmla="*/ 74 h 159"/>
                  <a:gd name="T42" fmla="*/ 38 w 135"/>
                  <a:gd name="T43" fmla="*/ 74 h 159"/>
                  <a:gd name="T44" fmla="*/ 38 w 135"/>
                  <a:gd name="T45" fmla="*/ 79 h 159"/>
                  <a:gd name="T46" fmla="*/ 44 w 135"/>
                  <a:gd name="T47" fmla="*/ 82 h 159"/>
                  <a:gd name="T48" fmla="*/ 53 w 135"/>
                  <a:gd name="T49" fmla="*/ 86 h 159"/>
                  <a:gd name="T50" fmla="*/ 52 w 135"/>
                  <a:gd name="T51" fmla="*/ 99 h 159"/>
                  <a:gd name="T52" fmla="*/ 47 w 135"/>
                  <a:gd name="T53" fmla="*/ 105 h 159"/>
                  <a:gd name="T54" fmla="*/ 44 w 135"/>
                  <a:gd name="T55" fmla="*/ 105 h 159"/>
                  <a:gd name="T56" fmla="*/ 41 w 135"/>
                  <a:gd name="T57" fmla="*/ 106 h 159"/>
                  <a:gd name="T58" fmla="*/ 41 w 135"/>
                  <a:gd name="T59" fmla="*/ 109 h 159"/>
                  <a:gd name="T60" fmla="*/ 41 w 135"/>
                  <a:gd name="T61" fmla="*/ 115 h 159"/>
                  <a:gd name="T62" fmla="*/ 37 w 135"/>
                  <a:gd name="T63" fmla="*/ 118 h 159"/>
                  <a:gd name="T64" fmla="*/ 32 w 135"/>
                  <a:gd name="T65" fmla="*/ 120 h 159"/>
                  <a:gd name="T66" fmla="*/ 25 w 135"/>
                  <a:gd name="T67" fmla="*/ 123 h 159"/>
                  <a:gd name="T68" fmla="*/ 14 w 135"/>
                  <a:gd name="T69" fmla="*/ 121 h 159"/>
                  <a:gd name="T70" fmla="*/ 6 w 135"/>
                  <a:gd name="T71" fmla="*/ 118 h 159"/>
                  <a:gd name="T72" fmla="*/ 3 w 135"/>
                  <a:gd name="T73" fmla="*/ 123 h 159"/>
                  <a:gd name="T74" fmla="*/ 110 w 135"/>
                  <a:gd name="T75" fmla="*/ 159 h 159"/>
                  <a:gd name="T76" fmla="*/ 100 w 135"/>
                  <a:gd name="T77" fmla="*/ 53 h 159"/>
                  <a:gd name="T78" fmla="*/ 96 w 135"/>
                  <a:gd name="T79" fmla="*/ 53 h 159"/>
                  <a:gd name="T80" fmla="*/ 93 w 135"/>
                  <a:gd name="T81" fmla="*/ 45 h 159"/>
                  <a:gd name="T82" fmla="*/ 96 w 135"/>
                  <a:gd name="T83" fmla="*/ 42 h 159"/>
                  <a:gd name="T84" fmla="*/ 100 w 135"/>
                  <a:gd name="T85" fmla="*/ 41 h 159"/>
                  <a:gd name="T86" fmla="*/ 105 w 135"/>
                  <a:gd name="T87" fmla="*/ 38 h 159"/>
                  <a:gd name="T88" fmla="*/ 110 w 135"/>
                  <a:gd name="T89" fmla="*/ 36 h 159"/>
                  <a:gd name="T90" fmla="*/ 119 w 135"/>
                  <a:gd name="T91" fmla="*/ 33 h 159"/>
                  <a:gd name="T92" fmla="*/ 132 w 135"/>
                  <a:gd name="T93" fmla="*/ 32 h 159"/>
                  <a:gd name="T94" fmla="*/ 132 w 135"/>
                  <a:gd name="T95" fmla="*/ 27 h 159"/>
                  <a:gd name="T96" fmla="*/ 128 w 135"/>
                  <a:gd name="T97" fmla="*/ 26 h 159"/>
                  <a:gd name="T98" fmla="*/ 125 w 135"/>
                  <a:gd name="T99" fmla="*/ 13 h 159"/>
                  <a:gd name="T100" fmla="*/ 131 w 135"/>
                  <a:gd name="T101" fmla="*/ 10 h 159"/>
                  <a:gd name="T102" fmla="*/ 135 w 135"/>
                  <a:gd name="T103" fmla="*/ 6 h 159"/>
                  <a:gd name="T104" fmla="*/ 131 w 135"/>
                  <a:gd name="T105" fmla="*/ 3 h 159"/>
                  <a:gd name="T106" fmla="*/ 126 w 135"/>
                  <a:gd name="T107" fmla="*/ 1 h 159"/>
                  <a:gd name="T108" fmla="*/ 125 w 135"/>
                  <a:gd name="T109" fmla="*/ 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5" h="159">
                    <a:moveTo>
                      <a:pt x="123" y="7"/>
                    </a:moveTo>
                    <a:lnTo>
                      <a:pt x="122" y="9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20" y="13"/>
                    </a:lnTo>
                    <a:lnTo>
                      <a:pt x="120" y="13"/>
                    </a:lnTo>
                    <a:lnTo>
                      <a:pt x="120" y="13"/>
                    </a:lnTo>
                    <a:lnTo>
                      <a:pt x="119" y="13"/>
                    </a:lnTo>
                    <a:lnTo>
                      <a:pt x="119" y="13"/>
                    </a:lnTo>
                    <a:lnTo>
                      <a:pt x="117" y="15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4" y="16"/>
                    </a:lnTo>
                    <a:lnTo>
                      <a:pt x="114" y="16"/>
                    </a:lnTo>
                    <a:lnTo>
                      <a:pt x="114" y="18"/>
                    </a:lnTo>
                    <a:lnTo>
                      <a:pt x="114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0" y="19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4" y="18"/>
                    </a:lnTo>
                    <a:lnTo>
                      <a:pt x="104" y="18"/>
                    </a:lnTo>
                    <a:lnTo>
                      <a:pt x="104" y="18"/>
                    </a:lnTo>
                    <a:lnTo>
                      <a:pt x="104" y="18"/>
                    </a:lnTo>
                    <a:lnTo>
                      <a:pt x="102" y="16"/>
                    </a:lnTo>
                    <a:lnTo>
                      <a:pt x="100" y="16"/>
                    </a:lnTo>
                    <a:lnTo>
                      <a:pt x="100" y="16"/>
                    </a:lnTo>
                    <a:lnTo>
                      <a:pt x="100" y="16"/>
                    </a:lnTo>
                    <a:lnTo>
                      <a:pt x="100" y="16"/>
                    </a:lnTo>
                    <a:lnTo>
                      <a:pt x="99" y="18"/>
                    </a:lnTo>
                    <a:lnTo>
                      <a:pt x="99" y="18"/>
                    </a:lnTo>
                    <a:lnTo>
                      <a:pt x="99" y="19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100" y="23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2" y="24"/>
                    </a:lnTo>
                    <a:lnTo>
                      <a:pt x="102" y="27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0" y="29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99" y="33"/>
                    </a:lnTo>
                    <a:lnTo>
                      <a:pt x="99" y="33"/>
                    </a:lnTo>
                    <a:lnTo>
                      <a:pt x="99" y="33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6" y="35"/>
                    </a:lnTo>
                    <a:lnTo>
                      <a:pt x="94" y="36"/>
                    </a:lnTo>
                    <a:lnTo>
                      <a:pt x="94" y="36"/>
                    </a:lnTo>
                    <a:lnTo>
                      <a:pt x="93" y="36"/>
                    </a:lnTo>
                    <a:lnTo>
                      <a:pt x="93" y="36"/>
                    </a:lnTo>
                    <a:lnTo>
                      <a:pt x="91" y="38"/>
                    </a:lnTo>
                    <a:lnTo>
                      <a:pt x="91" y="38"/>
                    </a:lnTo>
                    <a:lnTo>
                      <a:pt x="90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5" y="38"/>
                    </a:lnTo>
                    <a:lnTo>
                      <a:pt x="85" y="38"/>
                    </a:lnTo>
                    <a:lnTo>
                      <a:pt x="84" y="39"/>
                    </a:lnTo>
                    <a:lnTo>
                      <a:pt x="82" y="41"/>
                    </a:lnTo>
                    <a:lnTo>
                      <a:pt x="82" y="41"/>
                    </a:lnTo>
                    <a:lnTo>
                      <a:pt x="82" y="44"/>
                    </a:lnTo>
                    <a:lnTo>
                      <a:pt x="82" y="44"/>
                    </a:lnTo>
                    <a:lnTo>
                      <a:pt x="82" y="47"/>
                    </a:lnTo>
                    <a:lnTo>
                      <a:pt x="82" y="47"/>
                    </a:lnTo>
                    <a:lnTo>
                      <a:pt x="81" y="48"/>
                    </a:lnTo>
                    <a:lnTo>
                      <a:pt x="81" y="48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8" y="48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5" y="53"/>
                    </a:lnTo>
                    <a:lnTo>
                      <a:pt x="75" y="53"/>
                    </a:lnTo>
                    <a:lnTo>
                      <a:pt x="75" y="56"/>
                    </a:lnTo>
                    <a:lnTo>
                      <a:pt x="75" y="56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5" y="61"/>
                    </a:lnTo>
                    <a:lnTo>
                      <a:pt x="75" y="62"/>
                    </a:lnTo>
                    <a:lnTo>
                      <a:pt x="75" y="62"/>
                    </a:lnTo>
                    <a:lnTo>
                      <a:pt x="75" y="64"/>
                    </a:lnTo>
                    <a:lnTo>
                      <a:pt x="75" y="64"/>
                    </a:lnTo>
                    <a:lnTo>
                      <a:pt x="76" y="65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8"/>
                    </a:lnTo>
                    <a:lnTo>
                      <a:pt x="78" y="68"/>
                    </a:lnTo>
                    <a:lnTo>
                      <a:pt x="78" y="68"/>
                    </a:lnTo>
                    <a:lnTo>
                      <a:pt x="76" y="70"/>
                    </a:lnTo>
                    <a:lnTo>
                      <a:pt x="75" y="71"/>
                    </a:lnTo>
                    <a:lnTo>
                      <a:pt x="75" y="73"/>
                    </a:lnTo>
                    <a:lnTo>
                      <a:pt x="73" y="74"/>
                    </a:lnTo>
                    <a:lnTo>
                      <a:pt x="72" y="74"/>
                    </a:lnTo>
                    <a:lnTo>
                      <a:pt x="72" y="74"/>
                    </a:lnTo>
                    <a:lnTo>
                      <a:pt x="70" y="77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7" y="77"/>
                    </a:lnTo>
                    <a:lnTo>
                      <a:pt x="67" y="77"/>
                    </a:lnTo>
                    <a:lnTo>
                      <a:pt x="66" y="77"/>
                    </a:lnTo>
                    <a:lnTo>
                      <a:pt x="66" y="77"/>
                    </a:lnTo>
                    <a:lnTo>
                      <a:pt x="64" y="79"/>
                    </a:lnTo>
                    <a:lnTo>
                      <a:pt x="64" y="79"/>
                    </a:lnTo>
                    <a:lnTo>
                      <a:pt x="64" y="79"/>
                    </a:lnTo>
                    <a:lnTo>
                      <a:pt x="63" y="79"/>
                    </a:lnTo>
                    <a:lnTo>
                      <a:pt x="61" y="79"/>
                    </a:lnTo>
                    <a:lnTo>
                      <a:pt x="61" y="79"/>
                    </a:lnTo>
                    <a:lnTo>
                      <a:pt x="61" y="77"/>
                    </a:lnTo>
                    <a:lnTo>
                      <a:pt x="61" y="77"/>
                    </a:lnTo>
                    <a:lnTo>
                      <a:pt x="60" y="77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5" y="79"/>
                    </a:lnTo>
                    <a:lnTo>
                      <a:pt x="50" y="79"/>
                    </a:lnTo>
                    <a:lnTo>
                      <a:pt x="50" y="77"/>
                    </a:lnTo>
                    <a:lnTo>
                      <a:pt x="50" y="77"/>
                    </a:lnTo>
                    <a:lnTo>
                      <a:pt x="49" y="77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6" y="74"/>
                    </a:lnTo>
                    <a:lnTo>
                      <a:pt x="44" y="74"/>
                    </a:lnTo>
                    <a:lnTo>
                      <a:pt x="44" y="74"/>
                    </a:lnTo>
                    <a:lnTo>
                      <a:pt x="44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1" y="74"/>
                    </a:lnTo>
                    <a:lnTo>
                      <a:pt x="40" y="74"/>
                    </a:lnTo>
                    <a:lnTo>
                      <a:pt x="40" y="74"/>
                    </a:lnTo>
                    <a:lnTo>
                      <a:pt x="40" y="74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7" y="77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40" y="80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3" y="83"/>
                    </a:lnTo>
                    <a:lnTo>
                      <a:pt x="44" y="83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9" y="83"/>
                    </a:lnTo>
                    <a:lnTo>
                      <a:pt x="49" y="83"/>
                    </a:lnTo>
                    <a:lnTo>
                      <a:pt x="50" y="85"/>
                    </a:lnTo>
                    <a:lnTo>
                      <a:pt x="50" y="85"/>
                    </a:lnTo>
                    <a:lnTo>
                      <a:pt x="53" y="86"/>
                    </a:lnTo>
                    <a:lnTo>
                      <a:pt x="53" y="88"/>
                    </a:lnTo>
                    <a:lnTo>
                      <a:pt x="53" y="94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5"/>
                    </a:lnTo>
                    <a:lnTo>
                      <a:pt x="53" y="97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2" y="100"/>
                    </a:lnTo>
                    <a:lnTo>
                      <a:pt x="52" y="100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49" y="105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47" y="106"/>
                    </a:lnTo>
                    <a:lnTo>
                      <a:pt x="47" y="106"/>
                    </a:lnTo>
                    <a:lnTo>
                      <a:pt x="46" y="106"/>
                    </a:lnTo>
                    <a:lnTo>
                      <a:pt x="44" y="106"/>
                    </a:lnTo>
                    <a:lnTo>
                      <a:pt x="44" y="105"/>
                    </a:lnTo>
                    <a:lnTo>
                      <a:pt x="44" y="105"/>
                    </a:lnTo>
                    <a:lnTo>
                      <a:pt x="44" y="105"/>
                    </a:lnTo>
                    <a:lnTo>
                      <a:pt x="43" y="105"/>
                    </a:lnTo>
                    <a:lnTo>
                      <a:pt x="41" y="105"/>
                    </a:lnTo>
                    <a:lnTo>
                      <a:pt x="41" y="105"/>
                    </a:lnTo>
                    <a:lnTo>
                      <a:pt x="40" y="105"/>
                    </a:lnTo>
                    <a:lnTo>
                      <a:pt x="40" y="105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3" y="109"/>
                    </a:lnTo>
                    <a:lnTo>
                      <a:pt x="41" y="109"/>
                    </a:lnTo>
                    <a:lnTo>
                      <a:pt x="41" y="109"/>
                    </a:lnTo>
                    <a:lnTo>
                      <a:pt x="43" y="111"/>
                    </a:lnTo>
                    <a:lnTo>
                      <a:pt x="43" y="111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1" y="115"/>
                    </a:lnTo>
                    <a:lnTo>
                      <a:pt x="41" y="115"/>
                    </a:lnTo>
                    <a:lnTo>
                      <a:pt x="41" y="115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38" y="118"/>
                    </a:lnTo>
                    <a:lnTo>
                      <a:pt x="38" y="118"/>
                    </a:lnTo>
                    <a:lnTo>
                      <a:pt x="37" y="120"/>
                    </a:lnTo>
                    <a:lnTo>
                      <a:pt x="37" y="118"/>
                    </a:lnTo>
                    <a:lnTo>
                      <a:pt x="37" y="118"/>
                    </a:lnTo>
                    <a:lnTo>
                      <a:pt x="35" y="118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2" y="120"/>
                    </a:lnTo>
                    <a:lnTo>
                      <a:pt x="32" y="120"/>
                    </a:lnTo>
                    <a:lnTo>
                      <a:pt x="32" y="120"/>
                    </a:lnTo>
                    <a:lnTo>
                      <a:pt x="32" y="120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29" y="123"/>
                    </a:lnTo>
                    <a:lnTo>
                      <a:pt x="26" y="123"/>
                    </a:lnTo>
                    <a:lnTo>
                      <a:pt x="26" y="121"/>
                    </a:lnTo>
                    <a:lnTo>
                      <a:pt x="25" y="123"/>
                    </a:lnTo>
                    <a:lnTo>
                      <a:pt x="23" y="123"/>
                    </a:lnTo>
                    <a:lnTo>
                      <a:pt x="23" y="121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17" y="123"/>
                    </a:lnTo>
                    <a:lnTo>
                      <a:pt x="16" y="123"/>
                    </a:lnTo>
                    <a:lnTo>
                      <a:pt x="14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9" y="120"/>
                    </a:lnTo>
                    <a:lnTo>
                      <a:pt x="9" y="120"/>
                    </a:lnTo>
                    <a:lnTo>
                      <a:pt x="8" y="120"/>
                    </a:lnTo>
                    <a:lnTo>
                      <a:pt x="8" y="120"/>
                    </a:lnTo>
                    <a:lnTo>
                      <a:pt x="6" y="118"/>
                    </a:lnTo>
                    <a:lnTo>
                      <a:pt x="6" y="118"/>
                    </a:lnTo>
                    <a:lnTo>
                      <a:pt x="3" y="118"/>
                    </a:lnTo>
                    <a:lnTo>
                      <a:pt x="2" y="120"/>
                    </a:lnTo>
                    <a:lnTo>
                      <a:pt x="2" y="120"/>
                    </a:lnTo>
                    <a:lnTo>
                      <a:pt x="2" y="121"/>
                    </a:lnTo>
                    <a:lnTo>
                      <a:pt x="2" y="121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4"/>
                    </a:lnTo>
                    <a:lnTo>
                      <a:pt x="2" y="124"/>
                    </a:lnTo>
                    <a:lnTo>
                      <a:pt x="0" y="124"/>
                    </a:lnTo>
                    <a:lnTo>
                      <a:pt x="28" y="149"/>
                    </a:lnTo>
                    <a:lnTo>
                      <a:pt x="47" y="153"/>
                    </a:lnTo>
                    <a:lnTo>
                      <a:pt x="110" y="159"/>
                    </a:lnTo>
                    <a:lnTo>
                      <a:pt x="114" y="149"/>
                    </a:lnTo>
                    <a:lnTo>
                      <a:pt x="93" y="99"/>
                    </a:lnTo>
                    <a:lnTo>
                      <a:pt x="111" y="53"/>
                    </a:lnTo>
                    <a:lnTo>
                      <a:pt x="105" y="53"/>
                    </a:lnTo>
                    <a:lnTo>
                      <a:pt x="102" y="53"/>
                    </a:lnTo>
                    <a:lnTo>
                      <a:pt x="102" y="53"/>
                    </a:lnTo>
                    <a:lnTo>
                      <a:pt x="100" y="53"/>
                    </a:lnTo>
                    <a:lnTo>
                      <a:pt x="100" y="53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7" y="51"/>
                    </a:lnTo>
                    <a:lnTo>
                      <a:pt x="97" y="51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4" y="53"/>
                    </a:lnTo>
                    <a:lnTo>
                      <a:pt x="94" y="53"/>
                    </a:lnTo>
                    <a:lnTo>
                      <a:pt x="94" y="51"/>
                    </a:lnTo>
                    <a:lnTo>
                      <a:pt x="93" y="50"/>
                    </a:lnTo>
                    <a:lnTo>
                      <a:pt x="91" y="48"/>
                    </a:lnTo>
                    <a:lnTo>
                      <a:pt x="91" y="48"/>
                    </a:lnTo>
                    <a:lnTo>
                      <a:pt x="93" y="45"/>
                    </a:lnTo>
                    <a:lnTo>
                      <a:pt x="93" y="44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9" y="42"/>
                    </a:lnTo>
                    <a:lnTo>
                      <a:pt x="99" y="42"/>
                    </a:lnTo>
                    <a:lnTo>
                      <a:pt x="99" y="41"/>
                    </a:lnTo>
                    <a:lnTo>
                      <a:pt x="99" y="41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2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5" y="38"/>
                    </a:lnTo>
                    <a:lnTo>
                      <a:pt x="105" y="38"/>
                    </a:lnTo>
                    <a:lnTo>
                      <a:pt x="105" y="38"/>
                    </a:lnTo>
                    <a:lnTo>
                      <a:pt x="105" y="38"/>
                    </a:lnTo>
                    <a:lnTo>
                      <a:pt x="107" y="38"/>
                    </a:lnTo>
                    <a:lnTo>
                      <a:pt x="107" y="38"/>
                    </a:lnTo>
                    <a:lnTo>
                      <a:pt x="108" y="36"/>
                    </a:lnTo>
                    <a:lnTo>
                      <a:pt x="108" y="36"/>
                    </a:lnTo>
                    <a:lnTo>
                      <a:pt x="110" y="36"/>
                    </a:lnTo>
                    <a:lnTo>
                      <a:pt x="110" y="36"/>
                    </a:lnTo>
                    <a:lnTo>
                      <a:pt x="111" y="35"/>
                    </a:lnTo>
                    <a:lnTo>
                      <a:pt x="114" y="35"/>
                    </a:lnTo>
                    <a:lnTo>
                      <a:pt x="114" y="35"/>
                    </a:lnTo>
                    <a:lnTo>
                      <a:pt x="117" y="33"/>
                    </a:lnTo>
                    <a:lnTo>
                      <a:pt x="117" y="33"/>
                    </a:lnTo>
                    <a:lnTo>
                      <a:pt x="117" y="33"/>
                    </a:lnTo>
                    <a:lnTo>
                      <a:pt x="119" y="33"/>
                    </a:lnTo>
                    <a:lnTo>
                      <a:pt x="119" y="33"/>
                    </a:lnTo>
                    <a:lnTo>
                      <a:pt x="120" y="32"/>
                    </a:lnTo>
                    <a:lnTo>
                      <a:pt x="129" y="32"/>
                    </a:lnTo>
                    <a:lnTo>
                      <a:pt x="129" y="32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32" y="32"/>
                    </a:lnTo>
                    <a:lnTo>
                      <a:pt x="132" y="29"/>
                    </a:lnTo>
                    <a:lnTo>
                      <a:pt x="132" y="29"/>
                    </a:lnTo>
                    <a:lnTo>
                      <a:pt x="135" y="27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32" y="27"/>
                    </a:lnTo>
                    <a:lnTo>
                      <a:pt x="132" y="27"/>
                    </a:lnTo>
                    <a:lnTo>
                      <a:pt x="132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6" y="26"/>
                    </a:lnTo>
                    <a:lnTo>
                      <a:pt x="125" y="23"/>
                    </a:lnTo>
                    <a:lnTo>
                      <a:pt x="125" y="16"/>
                    </a:lnTo>
                    <a:lnTo>
                      <a:pt x="125" y="15"/>
                    </a:lnTo>
                    <a:lnTo>
                      <a:pt x="125" y="15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2"/>
                    </a:lnTo>
                    <a:lnTo>
                      <a:pt x="126" y="12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29" y="10"/>
                    </a:lnTo>
                    <a:lnTo>
                      <a:pt x="131" y="10"/>
                    </a:lnTo>
                    <a:lnTo>
                      <a:pt x="131" y="10"/>
                    </a:lnTo>
                    <a:lnTo>
                      <a:pt x="131" y="10"/>
                    </a:lnTo>
                    <a:lnTo>
                      <a:pt x="131" y="10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5" y="7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4" y="4"/>
                    </a:lnTo>
                    <a:lnTo>
                      <a:pt x="134" y="4"/>
                    </a:lnTo>
                    <a:lnTo>
                      <a:pt x="134" y="4"/>
                    </a:lnTo>
                    <a:lnTo>
                      <a:pt x="132" y="4"/>
                    </a:lnTo>
                    <a:lnTo>
                      <a:pt x="131" y="3"/>
                    </a:lnTo>
                    <a:lnTo>
                      <a:pt x="131" y="3"/>
                    </a:lnTo>
                    <a:lnTo>
                      <a:pt x="131" y="1"/>
                    </a:lnTo>
                    <a:lnTo>
                      <a:pt x="131" y="1"/>
                    </a:lnTo>
                    <a:lnTo>
                      <a:pt x="129" y="0"/>
                    </a:lnTo>
                    <a:lnTo>
                      <a:pt x="129" y="0"/>
                    </a:lnTo>
                    <a:lnTo>
                      <a:pt x="128" y="0"/>
                    </a:lnTo>
                    <a:lnTo>
                      <a:pt x="126" y="1"/>
                    </a:lnTo>
                    <a:lnTo>
                      <a:pt x="126" y="1"/>
                    </a:lnTo>
                    <a:lnTo>
                      <a:pt x="128" y="3"/>
                    </a:lnTo>
                    <a:lnTo>
                      <a:pt x="126" y="3"/>
                    </a:lnTo>
                    <a:lnTo>
                      <a:pt x="126" y="4"/>
                    </a:lnTo>
                    <a:lnTo>
                      <a:pt x="126" y="4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5" y="6"/>
                    </a:lnTo>
                    <a:lnTo>
                      <a:pt x="123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9" name="Freeform 346">
                <a:extLst>
                  <a:ext uri="{FF2B5EF4-FFF2-40B4-BE49-F238E27FC236}">
                    <a16:creationId xmlns:a16="http://schemas.microsoft.com/office/drawing/2014/main" id="{5452BCB1-CA07-3A76-F4D4-7C723A9FB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875"/>
                <a:ext cx="81" cy="109"/>
              </a:xfrm>
              <a:custGeom>
                <a:avLst/>
                <a:gdLst>
                  <a:gd name="T0" fmla="*/ 21 w 162"/>
                  <a:gd name="T1" fmla="*/ 6 h 217"/>
                  <a:gd name="T2" fmla="*/ 20 w 162"/>
                  <a:gd name="T3" fmla="*/ 3 h 217"/>
                  <a:gd name="T4" fmla="*/ 21 w 162"/>
                  <a:gd name="T5" fmla="*/ 96 h 217"/>
                  <a:gd name="T6" fmla="*/ 86 w 162"/>
                  <a:gd name="T7" fmla="*/ 196 h 217"/>
                  <a:gd name="T8" fmla="*/ 129 w 162"/>
                  <a:gd name="T9" fmla="*/ 134 h 217"/>
                  <a:gd name="T10" fmla="*/ 121 w 162"/>
                  <a:gd name="T11" fmla="*/ 132 h 217"/>
                  <a:gd name="T12" fmla="*/ 118 w 162"/>
                  <a:gd name="T13" fmla="*/ 132 h 217"/>
                  <a:gd name="T14" fmla="*/ 114 w 162"/>
                  <a:gd name="T15" fmla="*/ 132 h 217"/>
                  <a:gd name="T16" fmla="*/ 111 w 162"/>
                  <a:gd name="T17" fmla="*/ 131 h 217"/>
                  <a:gd name="T18" fmla="*/ 108 w 162"/>
                  <a:gd name="T19" fmla="*/ 131 h 217"/>
                  <a:gd name="T20" fmla="*/ 106 w 162"/>
                  <a:gd name="T21" fmla="*/ 128 h 217"/>
                  <a:gd name="T22" fmla="*/ 106 w 162"/>
                  <a:gd name="T23" fmla="*/ 126 h 217"/>
                  <a:gd name="T24" fmla="*/ 103 w 162"/>
                  <a:gd name="T25" fmla="*/ 125 h 217"/>
                  <a:gd name="T26" fmla="*/ 100 w 162"/>
                  <a:gd name="T27" fmla="*/ 122 h 217"/>
                  <a:gd name="T28" fmla="*/ 99 w 162"/>
                  <a:gd name="T29" fmla="*/ 117 h 217"/>
                  <a:gd name="T30" fmla="*/ 99 w 162"/>
                  <a:gd name="T31" fmla="*/ 114 h 217"/>
                  <a:gd name="T32" fmla="*/ 97 w 162"/>
                  <a:gd name="T33" fmla="*/ 106 h 217"/>
                  <a:gd name="T34" fmla="*/ 96 w 162"/>
                  <a:gd name="T35" fmla="*/ 103 h 217"/>
                  <a:gd name="T36" fmla="*/ 89 w 162"/>
                  <a:gd name="T37" fmla="*/ 97 h 217"/>
                  <a:gd name="T38" fmla="*/ 85 w 162"/>
                  <a:gd name="T39" fmla="*/ 94 h 217"/>
                  <a:gd name="T40" fmla="*/ 82 w 162"/>
                  <a:gd name="T41" fmla="*/ 93 h 217"/>
                  <a:gd name="T42" fmla="*/ 82 w 162"/>
                  <a:gd name="T43" fmla="*/ 87 h 217"/>
                  <a:gd name="T44" fmla="*/ 83 w 162"/>
                  <a:gd name="T45" fmla="*/ 82 h 217"/>
                  <a:gd name="T46" fmla="*/ 85 w 162"/>
                  <a:gd name="T47" fmla="*/ 77 h 217"/>
                  <a:gd name="T48" fmla="*/ 88 w 162"/>
                  <a:gd name="T49" fmla="*/ 76 h 217"/>
                  <a:gd name="T50" fmla="*/ 91 w 162"/>
                  <a:gd name="T51" fmla="*/ 76 h 217"/>
                  <a:gd name="T52" fmla="*/ 97 w 162"/>
                  <a:gd name="T53" fmla="*/ 79 h 217"/>
                  <a:gd name="T54" fmla="*/ 96 w 162"/>
                  <a:gd name="T55" fmla="*/ 67 h 217"/>
                  <a:gd name="T56" fmla="*/ 92 w 162"/>
                  <a:gd name="T57" fmla="*/ 68 h 217"/>
                  <a:gd name="T58" fmla="*/ 88 w 162"/>
                  <a:gd name="T59" fmla="*/ 68 h 217"/>
                  <a:gd name="T60" fmla="*/ 82 w 162"/>
                  <a:gd name="T61" fmla="*/ 65 h 217"/>
                  <a:gd name="T62" fmla="*/ 79 w 162"/>
                  <a:gd name="T63" fmla="*/ 64 h 217"/>
                  <a:gd name="T64" fmla="*/ 74 w 162"/>
                  <a:gd name="T65" fmla="*/ 64 h 217"/>
                  <a:gd name="T66" fmla="*/ 73 w 162"/>
                  <a:gd name="T67" fmla="*/ 61 h 217"/>
                  <a:gd name="T68" fmla="*/ 65 w 162"/>
                  <a:gd name="T69" fmla="*/ 56 h 217"/>
                  <a:gd name="T70" fmla="*/ 59 w 162"/>
                  <a:gd name="T71" fmla="*/ 55 h 217"/>
                  <a:gd name="T72" fmla="*/ 56 w 162"/>
                  <a:gd name="T73" fmla="*/ 52 h 217"/>
                  <a:gd name="T74" fmla="*/ 53 w 162"/>
                  <a:gd name="T75" fmla="*/ 46 h 217"/>
                  <a:gd name="T76" fmla="*/ 53 w 162"/>
                  <a:gd name="T77" fmla="*/ 41 h 217"/>
                  <a:gd name="T78" fmla="*/ 56 w 162"/>
                  <a:gd name="T79" fmla="*/ 39 h 217"/>
                  <a:gd name="T80" fmla="*/ 55 w 162"/>
                  <a:gd name="T81" fmla="*/ 35 h 217"/>
                  <a:gd name="T82" fmla="*/ 52 w 162"/>
                  <a:gd name="T83" fmla="*/ 32 h 217"/>
                  <a:gd name="T84" fmla="*/ 47 w 162"/>
                  <a:gd name="T85" fmla="*/ 30 h 217"/>
                  <a:gd name="T86" fmla="*/ 45 w 162"/>
                  <a:gd name="T87" fmla="*/ 26 h 217"/>
                  <a:gd name="T88" fmla="*/ 42 w 162"/>
                  <a:gd name="T89" fmla="*/ 24 h 217"/>
                  <a:gd name="T90" fmla="*/ 33 w 162"/>
                  <a:gd name="T91" fmla="*/ 26 h 217"/>
                  <a:gd name="T92" fmla="*/ 32 w 162"/>
                  <a:gd name="T93" fmla="*/ 24 h 217"/>
                  <a:gd name="T94" fmla="*/ 33 w 162"/>
                  <a:gd name="T95" fmla="*/ 17 h 217"/>
                  <a:gd name="T96" fmla="*/ 35 w 162"/>
                  <a:gd name="T97" fmla="*/ 14 h 217"/>
                  <a:gd name="T98" fmla="*/ 38 w 162"/>
                  <a:gd name="T99" fmla="*/ 12 h 217"/>
                  <a:gd name="T100" fmla="*/ 36 w 162"/>
                  <a:gd name="T101" fmla="*/ 9 h 217"/>
                  <a:gd name="T102" fmla="*/ 33 w 162"/>
                  <a:gd name="T103" fmla="*/ 9 h 217"/>
                  <a:gd name="T104" fmla="*/ 30 w 162"/>
                  <a:gd name="T105" fmla="*/ 9 h 217"/>
                  <a:gd name="T106" fmla="*/ 27 w 162"/>
                  <a:gd name="T107" fmla="*/ 8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2" h="217">
                    <a:moveTo>
                      <a:pt x="26" y="6"/>
                    </a:moveTo>
                    <a:lnTo>
                      <a:pt x="26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0" y="46"/>
                    </a:lnTo>
                    <a:lnTo>
                      <a:pt x="21" y="96"/>
                    </a:lnTo>
                    <a:lnTo>
                      <a:pt x="17" y="106"/>
                    </a:lnTo>
                    <a:lnTo>
                      <a:pt x="14" y="146"/>
                    </a:lnTo>
                    <a:lnTo>
                      <a:pt x="24" y="161"/>
                    </a:lnTo>
                    <a:lnTo>
                      <a:pt x="38" y="170"/>
                    </a:lnTo>
                    <a:lnTo>
                      <a:pt x="86" y="196"/>
                    </a:lnTo>
                    <a:lnTo>
                      <a:pt x="86" y="196"/>
                    </a:lnTo>
                    <a:lnTo>
                      <a:pt x="162" y="217"/>
                    </a:lnTo>
                    <a:lnTo>
                      <a:pt x="129" y="132"/>
                    </a:lnTo>
                    <a:lnTo>
                      <a:pt x="129" y="134"/>
                    </a:lnTo>
                    <a:lnTo>
                      <a:pt x="129" y="134"/>
                    </a:lnTo>
                    <a:lnTo>
                      <a:pt x="127" y="134"/>
                    </a:lnTo>
                    <a:lnTo>
                      <a:pt x="127" y="134"/>
                    </a:lnTo>
                    <a:lnTo>
                      <a:pt x="126" y="134"/>
                    </a:lnTo>
                    <a:lnTo>
                      <a:pt x="124" y="132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8" y="131"/>
                    </a:lnTo>
                    <a:lnTo>
                      <a:pt x="118" y="132"/>
                    </a:lnTo>
                    <a:lnTo>
                      <a:pt x="117" y="134"/>
                    </a:lnTo>
                    <a:lnTo>
                      <a:pt x="117" y="134"/>
                    </a:lnTo>
                    <a:lnTo>
                      <a:pt x="115" y="132"/>
                    </a:lnTo>
                    <a:lnTo>
                      <a:pt x="114" y="132"/>
                    </a:lnTo>
                    <a:lnTo>
                      <a:pt x="114" y="132"/>
                    </a:lnTo>
                    <a:lnTo>
                      <a:pt x="112" y="131"/>
                    </a:lnTo>
                    <a:lnTo>
                      <a:pt x="112" y="131"/>
                    </a:lnTo>
                    <a:lnTo>
                      <a:pt x="112" y="131"/>
                    </a:lnTo>
                    <a:lnTo>
                      <a:pt x="112" y="131"/>
                    </a:lnTo>
                    <a:lnTo>
                      <a:pt x="111" y="131"/>
                    </a:lnTo>
                    <a:lnTo>
                      <a:pt x="111" y="131"/>
                    </a:lnTo>
                    <a:lnTo>
                      <a:pt x="109" y="131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1"/>
                    </a:lnTo>
                    <a:lnTo>
                      <a:pt x="106" y="131"/>
                    </a:lnTo>
                    <a:lnTo>
                      <a:pt x="106" y="131"/>
                    </a:lnTo>
                    <a:lnTo>
                      <a:pt x="106" y="129"/>
                    </a:lnTo>
                    <a:lnTo>
                      <a:pt x="106" y="128"/>
                    </a:lnTo>
                    <a:lnTo>
                      <a:pt x="106" y="128"/>
                    </a:lnTo>
                    <a:lnTo>
                      <a:pt x="108" y="128"/>
                    </a:lnTo>
                    <a:lnTo>
                      <a:pt x="108" y="126"/>
                    </a:lnTo>
                    <a:lnTo>
                      <a:pt x="108" y="126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3" y="125"/>
                    </a:lnTo>
                    <a:lnTo>
                      <a:pt x="103" y="123"/>
                    </a:lnTo>
                    <a:lnTo>
                      <a:pt x="103" y="125"/>
                    </a:lnTo>
                    <a:lnTo>
                      <a:pt x="103" y="125"/>
                    </a:lnTo>
                    <a:lnTo>
                      <a:pt x="103" y="123"/>
                    </a:lnTo>
                    <a:lnTo>
                      <a:pt x="100" y="122"/>
                    </a:lnTo>
                    <a:lnTo>
                      <a:pt x="100" y="122"/>
                    </a:lnTo>
                    <a:lnTo>
                      <a:pt x="100" y="120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5"/>
                    </a:lnTo>
                    <a:lnTo>
                      <a:pt x="97" y="115"/>
                    </a:lnTo>
                    <a:lnTo>
                      <a:pt x="99" y="115"/>
                    </a:lnTo>
                    <a:lnTo>
                      <a:pt x="99" y="114"/>
                    </a:lnTo>
                    <a:lnTo>
                      <a:pt x="99" y="114"/>
                    </a:lnTo>
                    <a:lnTo>
                      <a:pt x="97" y="114"/>
                    </a:lnTo>
                    <a:lnTo>
                      <a:pt x="97" y="112"/>
                    </a:lnTo>
                    <a:lnTo>
                      <a:pt x="97" y="108"/>
                    </a:lnTo>
                    <a:lnTo>
                      <a:pt x="97" y="106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6" y="103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4"/>
                    </a:lnTo>
                    <a:lnTo>
                      <a:pt x="83" y="94"/>
                    </a:lnTo>
                    <a:lnTo>
                      <a:pt x="83" y="94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88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5"/>
                    </a:lnTo>
                    <a:lnTo>
                      <a:pt x="82" y="82"/>
                    </a:lnTo>
                    <a:lnTo>
                      <a:pt x="82" y="82"/>
                    </a:lnTo>
                    <a:lnTo>
                      <a:pt x="83" y="82"/>
                    </a:lnTo>
                    <a:lnTo>
                      <a:pt x="83" y="82"/>
                    </a:lnTo>
                    <a:lnTo>
                      <a:pt x="83" y="79"/>
                    </a:lnTo>
                    <a:lnTo>
                      <a:pt x="83" y="79"/>
                    </a:lnTo>
                    <a:lnTo>
                      <a:pt x="83" y="79"/>
                    </a:lnTo>
                    <a:lnTo>
                      <a:pt x="85" y="77"/>
                    </a:lnTo>
                    <a:lnTo>
                      <a:pt x="85" y="77"/>
                    </a:lnTo>
                    <a:lnTo>
                      <a:pt x="85" y="77"/>
                    </a:lnTo>
                    <a:lnTo>
                      <a:pt x="85" y="77"/>
                    </a:lnTo>
                    <a:lnTo>
                      <a:pt x="86" y="76"/>
                    </a:lnTo>
                    <a:lnTo>
                      <a:pt x="86" y="76"/>
                    </a:lnTo>
                    <a:lnTo>
                      <a:pt x="88" y="76"/>
                    </a:lnTo>
                    <a:lnTo>
                      <a:pt x="88" y="76"/>
                    </a:lnTo>
                    <a:lnTo>
                      <a:pt x="88" y="76"/>
                    </a:lnTo>
                    <a:lnTo>
                      <a:pt x="89" y="76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92" y="77"/>
                    </a:lnTo>
                    <a:lnTo>
                      <a:pt x="92" y="77"/>
                    </a:lnTo>
                    <a:lnTo>
                      <a:pt x="96" y="79"/>
                    </a:lnTo>
                    <a:lnTo>
                      <a:pt x="97" y="79"/>
                    </a:lnTo>
                    <a:lnTo>
                      <a:pt x="97" y="76"/>
                    </a:lnTo>
                    <a:lnTo>
                      <a:pt x="97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6" y="67"/>
                    </a:lnTo>
                    <a:lnTo>
                      <a:pt x="96" y="67"/>
                    </a:lnTo>
                    <a:lnTo>
                      <a:pt x="96" y="67"/>
                    </a:lnTo>
                    <a:lnTo>
                      <a:pt x="94" y="67"/>
                    </a:lnTo>
                    <a:lnTo>
                      <a:pt x="92" y="68"/>
                    </a:lnTo>
                    <a:lnTo>
                      <a:pt x="92" y="68"/>
                    </a:lnTo>
                    <a:lnTo>
                      <a:pt x="91" y="70"/>
                    </a:lnTo>
                    <a:lnTo>
                      <a:pt x="91" y="68"/>
                    </a:lnTo>
                    <a:lnTo>
                      <a:pt x="91" y="68"/>
                    </a:lnTo>
                    <a:lnTo>
                      <a:pt x="89" y="68"/>
                    </a:lnTo>
                    <a:lnTo>
                      <a:pt x="88" y="68"/>
                    </a:lnTo>
                    <a:lnTo>
                      <a:pt x="88" y="68"/>
                    </a:lnTo>
                    <a:lnTo>
                      <a:pt x="86" y="67"/>
                    </a:lnTo>
                    <a:lnTo>
                      <a:pt x="85" y="68"/>
                    </a:lnTo>
                    <a:lnTo>
                      <a:pt x="83" y="67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79" y="64"/>
                    </a:lnTo>
                    <a:lnTo>
                      <a:pt x="79" y="64"/>
                    </a:lnTo>
                    <a:lnTo>
                      <a:pt x="79" y="64"/>
                    </a:lnTo>
                    <a:lnTo>
                      <a:pt x="76" y="64"/>
                    </a:lnTo>
                    <a:lnTo>
                      <a:pt x="76" y="64"/>
                    </a:lnTo>
                    <a:lnTo>
                      <a:pt x="74" y="64"/>
                    </a:lnTo>
                    <a:lnTo>
                      <a:pt x="74" y="64"/>
                    </a:lnTo>
                    <a:lnTo>
                      <a:pt x="73" y="62"/>
                    </a:lnTo>
                    <a:lnTo>
                      <a:pt x="73" y="62"/>
                    </a:lnTo>
                    <a:lnTo>
                      <a:pt x="73" y="62"/>
                    </a:lnTo>
                    <a:lnTo>
                      <a:pt x="73" y="61"/>
                    </a:lnTo>
                    <a:lnTo>
                      <a:pt x="73" y="61"/>
                    </a:lnTo>
                    <a:lnTo>
                      <a:pt x="71" y="61"/>
                    </a:lnTo>
                    <a:lnTo>
                      <a:pt x="71" y="61"/>
                    </a:lnTo>
                    <a:lnTo>
                      <a:pt x="70" y="59"/>
                    </a:lnTo>
                    <a:lnTo>
                      <a:pt x="68" y="59"/>
                    </a:lnTo>
                    <a:lnTo>
                      <a:pt x="65" y="56"/>
                    </a:lnTo>
                    <a:lnTo>
                      <a:pt x="65" y="56"/>
                    </a:lnTo>
                    <a:lnTo>
                      <a:pt x="64" y="56"/>
                    </a:lnTo>
                    <a:lnTo>
                      <a:pt x="61" y="56"/>
                    </a:lnTo>
                    <a:lnTo>
                      <a:pt x="61" y="56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8" y="55"/>
                    </a:lnTo>
                    <a:lnTo>
                      <a:pt x="58" y="53"/>
                    </a:lnTo>
                    <a:lnTo>
                      <a:pt x="58" y="53"/>
                    </a:lnTo>
                    <a:lnTo>
                      <a:pt x="56" y="52"/>
                    </a:lnTo>
                    <a:lnTo>
                      <a:pt x="55" y="50"/>
                    </a:lnTo>
                    <a:lnTo>
                      <a:pt x="55" y="50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2" y="44"/>
                    </a:lnTo>
                    <a:lnTo>
                      <a:pt x="52" y="42"/>
                    </a:lnTo>
                    <a:lnTo>
                      <a:pt x="52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5" y="41"/>
                    </a:lnTo>
                    <a:lnTo>
                      <a:pt x="55" y="39"/>
                    </a:lnTo>
                    <a:lnTo>
                      <a:pt x="56" y="39"/>
                    </a:lnTo>
                    <a:lnTo>
                      <a:pt x="56" y="39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6" y="36"/>
                    </a:lnTo>
                    <a:lnTo>
                      <a:pt x="56" y="36"/>
                    </a:lnTo>
                    <a:lnTo>
                      <a:pt x="55" y="35"/>
                    </a:lnTo>
                    <a:lnTo>
                      <a:pt x="55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2" y="32"/>
                    </a:lnTo>
                    <a:lnTo>
                      <a:pt x="52" y="32"/>
                    </a:lnTo>
                    <a:lnTo>
                      <a:pt x="52" y="32"/>
                    </a:lnTo>
                    <a:lnTo>
                      <a:pt x="47" y="32"/>
                    </a:lnTo>
                    <a:lnTo>
                      <a:pt x="47" y="32"/>
                    </a:lnTo>
                    <a:lnTo>
                      <a:pt x="47" y="30"/>
                    </a:lnTo>
                    <a:lnTo>
                      <a:pt x="47" y="30"/>
                    </a:lnTo>
                    <a:lnTo>
                      <a:pt x="45" y="30"/>
                    </a:lnTo>
                    <a:lnTo>
                      <a:pt x="45" y="29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5" y="26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39" y="26"/>
                    </a:lnTo>
                    <a:lnTo>
                      <a:pt x="36" y="26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2" y="26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0" y="21"/>
                    </a:lnTo>
                    <a:lnTo>
                      <a:pt x="30" y="21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8" y="14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1"/>
                    </a:lnTo>
                    <a:lnTo>
                      <a:pt x="38" y="9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2" y="9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6" y="6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0" name="Freeform 347">
                <a:extLst>
                  <a:ext uri="{FF2B5EF4-FFF2-40B4-BE49-F238E27FC236}">
                    <a16:creationId xmlns:a16="http://schemas.microsoft.com/office/drawing/2014/main" id="{CC1818B2-8890-4A6C-7DF0-68F08C3B3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3911"/>
                <a:ext cx="67" cy="56"/>
              </a:xfrm>
              <a:custGeom>
                <a:avLst/>
                <a:gdLst>
                  <a:gd name="T0" fmla="*/ 72 w 135"/>
                  <a:gd name="T1" fmla="*/ 29 h 111"/>
                  <a:gd name="T2" fmla="*/ 25 w 135"/>
                  <a:gd name="T3" fmla="*/ 0 h 111"/>
                  <a:gd name="T4" fmla="*/ 24 w 135"/>
                  <a:gd name="T5" fmla="*/ 2 h 111"/>
                  <a:gd name="T6" fmla="*/ 24 w 135"/>
                  <a:gd name="T7" fmla="*/ 3 h 111"/>
                  <a:gd name="T8" fmla="*/ 22 w 135"/>
                  <a:gd name="T9" fmla="*/ 5 h 111"/>
                  <a:gd name="T10" fmla="*/ 22 w 135"/>
                  <a:gd name="T11" fmla="*/ 6 h 111"/>
                  <a:gd name="T12" fmla="*/ 24 w 135"/>
                  <a:gd name="T13" fmla="*/ 8 h 111"/>
                  <a:gd name="T14" fmla="*/ 25 w 135"/>
                  <a:gd name="T15" fmla="*/ 11 h 111"/>
                  <a:gd name="T16" fmla="*/ 27 w 135"/>
                  <a:gd name="T17" fmla="*/ 13 h 111"/>
                  <a:gd name="T18" fmla="*/ 28 w 135"/>
                  <a:gd name="T19" fmla="*/ 16 h 111"/>
                  <a:gd name="T20" fmla="*/ 27 w 135"/>
                  <a:gd name="T21" fmla="*/ 17 h 111"/>
                  <a:gd name="T22" fmla="*/ 24 w 135"/>
                  <a:gd name="T23" fmla="*/ 20 h 111"/>
                  <a:gd name="T24" fmla="*/ 24 w 135"/>
                  <a:gd name="T25" fmla="*/ 23 h 111"/>
                  <a:gd name="T26" fmla="*/ 24 w 135"/>
                  <a:gd name="T27" fmla="*/ 25 h 111"/>
                  <a:gd name="T28" fmla="*/ 21 w 135"/>
                  <a:gd name="T29" fmla="*/ 26 h 111"/>
                  <a:gd name="T30" fmla="*/ 19 w 135"/>
                  <a:gd name="T31" fmla="*/ 29 h 111"/>
                  <a:gd name="T32" fmla="*/ 18 w 135"/>
                  <a:gd name="T33" fmla="*/ 35 h 111"/>
                  <a:gd name="T34" fmla="*/ 16 w 135"/>
                  <a:gd name="T35" fmla="*/ 35 h 111"/>
                  <a:gd name="T36" fmla="*/ 15 w 135"/>
                  <a:gd name="T37" fmla="*/ 37 h 111"/>
                  <a:gd name="T38" fmla="*/ 15 w 135"/>
                  <a:gd name="T39" fmla="*/ 38 h 111"/>
                  <a:gd name="T40" fmla="*/ 12 w 135"/>
                  <a:gd name="T41" fmla="*/ 41 h 111"/>
                  <a:gd name="T42" fmla="*/ 10 w 135"/>
                  <a:gd name="T43" fmla="*/ 43 h 111"/>
                  <a:gd name="T44" fmla="*/ 7 w 135"/>
                  <a:gd name="T45" fmla="*/ 47 h 111"/>
                  <a:gd name="T46" fmla="*/ 4 w 135"/>
                  <a:gd name="T47" fmla="*/ 47 h 111"/>
                  <a:gd name="T48" fmla="*/ 1 w 135"/>
                  <a:gd name="T49" fmla="*/ 47 h 111"/>
                  <a:gd name="T50" fmla="*/ 0 w 135"/>
                  <a:gd name="T51" fmla="*/ 51 h 111"/>
                  <a:gd name="T52" fmla="*/ 0 w 135"/>
                  <a:gd name="T53" fmla="*/ 52 h 111"/>
                  <a:gd name="T54" fmla="*/ 4 w 135"/>
                  <a:gd name="T55" fmla="*/ 54 h 111"/>
                  <a:gd name="T56" fmla="*/ 6 w 135"/>
                  <a:gd name="T57" fmla="*/ 54 h 111"/>
                  <a:gd name="T58" fmla="*/ 12 w 135"/>
                  <a:gd name="T59" fmla="*/ 52 h 111"/>
                  <a:gd name="T60" fmla="*/ 15 w 135"/>
                  <a:gd name="T61" fmla="*/ 52 h 111"/>
                  <a:gd name="T62" fmla="*/ 21 w 135"/>
                  <a:gd name="T63" fmla="*/ 51 h 111"/>
                  <a:gd name="T64" fmla="*/ 24 w 135"/>
                  <a:gd name="T65" fmla="*/ 52 h 111"/>
                  <a:gd name="T66" fmla="*/ 30 w 135"/>
                  <a:gd name="T67" fmla="*/ 54 h 111"/>
                  <a:gd name="T68" fmla="*/ 33 w 135"/>
                  <a:gd name="T69" fmla="*/ 54 h 111"/>
                  <a:gd name="T70" fmla="*/ 36 w 135"/>
                  <a:gd name="T71" fmla="*/ 54 h 111"/>
                  <a:gd name="T72" fmla="*/ 41 w 135"/>
                  <a:gd name="T73" fmla="*/ 58 h 111"/>
                  <a:gd name="T74" fmla="*/ 41 w 135"/>
                  <a:gd name="T75" fmla="*/ 60 h 111"/>
                  <a:gd name="T76" fmla="*/ 42 w 135"/>
                  <a:gd name="T77" fmla="*/ 63 h 111"/>
                  <a:gd name="T78" fmla="*/ 41 w 135"/>
                  <a:gd name="T79" fmla="*/ 66 h 111"/>
                  <a:gd name="T80" fmla="*/ 39 w 135"/>
                  <a:gd name="T81" fmla="*/ 67 h 111"/>
                  <a:gd name="T82" fmla="*/ 39 w 135"/>
                  <a:gd name="T83" fmla="*/ 72 h 111"/>
                  <a:gd name="T84" fmla="*/ 37 w 135"/>
                  <a:gd name="T85" fmla="*/ 75 h 111"/>
                  <a:gd name="T86" fmla="*/ 36 w 135"/>
                  <a:gd name="T87" fmla="*/ 76 h 111"/>
                  <a:gd name="T88" fmla="*/ 33 w 135"/>
                  <a:gd name="T89" fmla="*/ 81 h 111"/>
                  <a:gd name="T90" fmla="*/ 30 w 135"/>
                  <a:gd name="T91" fmla="*/ 84 h 111"/>
                  <a:gd name="T92" fmla="*/ 25 w 135"/>
                  <a:gd name="T93" fmla="*/ 87 h 111"/>
                  <a:gd name="T94" fmla="*/ 24 w 135"/>
                  <a:gd name="T95" fmla="*/ 89 h 111"/>
                  <a:gd name="T96" fmla="*/ 21 w 135"/>
                  <a:gd name="T97" fmla="*/ 90 h 111"/>
                  <a:gd name="T98" fmla="*/ 18 w 135"/>
                  <a:gd name="T99" fmla="*/ 89 h 111"/>
                  <a:gd name="T100" fmla="*/ 15 w 135"/>
                  <a:gd name="T101" fmla="*/ 93 h 111"/>
                  <a:gd name="T102" fmla="*/ 13 w 135"/>
                  <a:gd name="T103" fmla="*/ 96 h 111"/>
                  <a:gd name="T104" fmla="*/ 12 w 135"/>
                  <a:gd name="T105" fmla="*/ 96 h 111"/>
                  <a:gd name="T106" fmla="*/ 9 w 135"/>
                  <a:gd name="T107" fmla="*/ 99 h 111"/>
                  <a:gd name="T108" fmla="*/ 7 w 135"/>
                  <a:gd name="T109" fmla="*/ 99 h 111"/>
                  <a:gd name="T110" fmla="*/ 6 w 135"/>
                  <a:gd name="T111" fmla="*/ 104 h 111"/>
                  <a:gd name="T112" fmla="*/ 6 w 135"/>
                  <a:gd name="T113" fmla="*/ 105 h 111"/>
                  <a:gd name="T114" fmla="*/ 7 w 135"/>
                  <a:gd name="T115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5" h="111">
                    <a:moveTo>
                      <a:pt x="132" y="75"/>
                    </a:moveTo>
                    <a:lnTo>
                      <a:pt x="135" y="35"/>
                    </a:lnTo>
                    <a:lnTo>
                      <a:pt x="72" y="29"/>
                    </a:lnTo>
                    <a:lnTo>
                      <a:pt x="53" y="25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5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4" y="3"/>
                    </a:lnTo>
                    <a:lnTo>
                      <a:pt x="22" y="3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1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8"/>
                    </a:lnTo>
                    <a:lnTo>
                      <a:pt x="24" y="8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3"/>
                    </a:lnTo>
                    <a:lnTo>
                      <a:pt x="24" y="25"/>
                    </a:lnTo>
                    <a:lnTo>
                      <a:pt x="24" y="25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8" y="31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6" y="37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5" y="37"/>
                    </a:lnTo>
                    <a:lnTo>
                      <a:pt x="15" y="37"/>
                    </a:lnTo>
                    <a:lnTo>
                      <a:pt x="15" y="37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3" y="38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4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1" y="47"/>
                    </a:lnTo>
                    <a:lnTo>
                      <a:pt x="1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1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6" y="54"/>
                    </a:lnTo>
                    <a:lnTo>
                      <a:pt x="6" y="54"/>
                    </a:lnTo>
                    <a:lnTo>
                      <a:pt x="9" y="54"/>
                    </a:lnTo>
                    <a:lnTo>
                      <a:pt x="10" y="52"/>
                    </a:lnTo>
                    <a:lnTo>
                      <a:pt x="12" y="52"/>
                    </a:lnTo>
                    <a:lnTo>
                      <a:pt x="12" y="52"/>
                    </a:lnTo>
                    <a:lnTo>
                      <a:pt x="15" y="52"/>
                    </a:lnTo>
                    <a:lnTo>
                      <a:pt x="15" y="52"/>
                    </a:lnTo>
                    <a:lnTo>
                      <a:pt x="18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0" y="54"/>
                    </a:lnTo>
                    <a:lnTo>
                      <a:pt x="33" y="54"/>
                    </a:lnTo>
                    <a:lnTo>
                      <a:pt x="33" y="54"/>
                    </a:lnTo>
                    <a:lnTo>
                      <a:pt x="34" y="54"/>
                    </a:lnTo>
                    <a:lnTo>
                      <a:pt x="34" y="54"/>
                    </a:lnTo>
                    <a:lnTo>
                      <a:pt x="36" y="54"/>
                    </a:lnTo>
                    <a:lnTo>
                      <a:pt x="37" y="57"/>
                    </a:lnTo>
                    <a:lnTo>
                      <a:pt x="39" y="57"/>
                    </a:lnTo>
                    <a:lnTo>
                      <a:pt x="41" y="58"/>
                    </a:lnTo>
                    <a:lnTo>
                      <a:pt x="41" y="58"/>
                    </a:lnTo>
                    <a:lnTo>
                      <a:pt x="41" y="60"/>
                    </a:lnTo>
                    <a:lnTo>
                      <a:pt x="41" y="60"/>
                    </a:lnTo>
                    <a:lnTo>
                      <a:pt x="41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3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9"/>
                    </a:lnTo>
                    <a:lnTo>
                      <a:pt x="39" y="69"/>
                    </a:lnTo>
                    <a:lnTo>
                      <a:pt x="39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6" y="76"/>
                    </a:lnTo>
                    <a:lnTo>
                      <a:pt x="33" y="78"/>
                    </a:lnTo>
                    <a:lnTo>
                      <a:pt x="33" y="79"/>
                    </a:lnTo>
                    <a:lnTo>
                      <a:pt x="33" y="81"/>
                    </a:lnTo>
                    <a:lnTo>
                      <a:pt x="33" y="81"/>
                    </a:lnTo>
                    <a:lnTo>
                      <a:pt x="30" y="84"/>
                    </a:lnTo>
                    <a:lnTo>
                      <a:pt x="30" y="84"/>
                    </a:lnTo>
                    <a:lnTo>
                      <a:pt x="28" y="85"/>
                    </a:lnTo>
                    <a:lnTo>
                      <a:pt x="27" y="87"/>
                    </a:lnTo>
                    <a:lnTo>
                      <a:pt x="25" y="87"/>
                    </a:lnTo>
                    <a:lnTo>
                      <a:pt x="25" y="87"/>
                    </a:lnTo>
                    <a:lnTo>
                      <a:pt x="24" y="89"/>
                    </a:lnTo>
                    <a:lnTo>
                      <a:pt x="24" y="89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1" y="90"/>
                    </a:lnTo>
                    <a:lnTo>
                      <a:pt x="18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6" y="90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5" y="95"/>
                    </a:lnTo>
                    <a:lnTo>
                      <a:pt x="13" y="96"/>
                    </a:lnTo>
                    <a:lnTo>
                      <a:pt x="13" y="96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0" y="98"/>
                    </a:lnTo>
                    <a:lnTo>
                      <a:pt x="9" y="99"/>
                    </a:lnTo>
                    <a:lnTo>
                      <a:pt x="9" y="99"/>
                    </a:lnTo>
                    <a:lnTo>
                      <a:pt x="9" y="99"/>
                    </a:lnTo>
                    <a:lnTo>
                      <a:pt x="7" y="99"/>
                    </a:lnTo>
                    <a:lnTo>
                      <a:pt x="7" y="99"/>
                    </a:lnTo>
                    <a:lnTo>
                      <a:pt x="7" y="101"/>
                    </a:lnTo>
                    <a:lnTo>
                      <a:pt x="7" y="101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5"/>
                    </a:lnTo>
                    <a:lnTo>
                      <a:pt x="6" y="108"/>
                    </a:lnTo>
                    <a:lnTo>
                      <a:pt x="7" y="110"/>
                    </a:lnTo>
                    <a:lnTo>
                      <a:pt x="7" y="111"/>
                    </a:lnTo>
                    <a:lnTo>
                      <a:pt x="57" y="84"/>
                    </a:lnTo>
                    <a:lnTo>
                      <a:pt x="132" y="7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1" name="Freeform 348">
                <a:extLst>
                  <a:ext uri="{FF2B5EF4-FFF2-40B4-BE49-F238E27FC236}">
                    <a16:creationId xmlns:a16="http://schemas.microsoft.com/office/drawing/2014/main" id="{A63A2F95-9C52-9172-649B-6031BE556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3948"/>
                <a:ext cx="98" cy="56"/>
              </a:xfrm>
              <a:custGeom>
                <a:avLst/>
                <a:gdLst>
                  <a:gd name="T0" fmla="*/ 15 w 197"/>
                  <a:gd name="T1" fmla="*/ 45 h 111"/>
                  <a:gd name="T2" fmla="*/ 17 w 197"/>
                  <a:gd name="T3" fmla="*/ 50 h 111"/>
                  <a:gd name="T4" fmla="*/ 20 w 197"/>
                  <a:gd name="T5" fmla="*/ 55 h 111"/>
                  <a:gd name="T6" fmla="*/ 21 w 197"/>
                  <a:gd name="T7" fmla="*/ 58 h 111"/>
                  <a:gd name="T8" fmla="*/ 23 w 197"/>
                  <a:gd name="T9" fmla="*/ 58 h 111"/>
                  <a:gd name="T10" fmla="*/ 26 w 197"/>
                  <a:gd name="T11" fmla="*/ 55 h 111"/>
                  <a:gd name="T12" fmla="*/ 27 w 197"/>
                  <a:gd name="T13" fmla="*/ 53 h 111"/>
                  <a:gd name="T14" fmla="*/ 29 w 197"/>
                  <a:gd name="T15" fmla="*/ 48 h 111"/>
                  <a:gd name="T16" fmla="*/ 34 w 197"/>
                  <a:gd name="T17" fmla="*/ 45 h 111"/>
                  <a:gd name="T18" fmla="*/ 38 w 197"/>
                  <a:gd name="T19" fmla="*/ 47 h 111"/>
                  <a:gd name="T20" fmla="*/ 40 w 197"/>
                  <a:gd name="T21" fmla="*/ 48 h 111"/>
                  <a:gd name="T22" fmla="*/ 43 w 197"/>
                  <a:gd name="T23" fmla="*/ 45 h 111"/>
                  <a:gd name="T24" fmla="*/ 50 w 197"/>
                  <a:gd name="T25" fmla="*/ 51 h 111"/>
                  <a:gd name="T26" fmla="*/ 52 w 197"/>
                  <a:gd name="T27" fmla="*/ 58 h 111"/>
                  <a:gd name="T28" fmla="*/ 53 w 197"/>
                  <a:gd name="T29" fmla="*/ 61 h 111"/>
                  <a:gd name="T30" fmla="*/ 56 w 197"/>
                  <a:gd name="T31" fmla="*/ 62 h 111"/>
                  <a:gd name="T32" fmla="*/ 61 w 197"/>
                  <a:gd name="T33" fmla="*/ 64 h 111"/>
                  <a:gd name="T34" fmla="*/ 62 w 197"/>
                  <a:gd name="T35" fmla="*/ 65 h 111"/>
                  <a:gd name="T36" fmla="*/ 65 w 197"/>
                  <a:gd name="T37" fmla="*/ 68 h 111"/>
                  <a:gd name="T38" fmla="*/ 67 w 197"/>
                  <a:gd name="T39" fmla="*/ 70 h 111"/>
                  <a:gd name="T40" fmla="*/ 71 w 197"/>
                  <a:gd name="T41" fmla="*/ 73 h 111"/>
                  <a:gd name="T42" fmla="*/ 73 w 197"/>
                  <a:gd name="T43" fmla="*/ 76 h 111"/>
                  <a:gd name="T44" fmla="*/ 74 w 197"/>
                  <a:gd name="T45" fmla="*/ 80 h 111"/>
                  <a:gd name="T46" fmla="*/ 79 w 197"/>
                  <a:gd name="T47" fmla="*/ 82 h 111"/>
                  <a:gd name="T48" fmla="*/ 87 w 197"/>
                  <a:gd name="T49" fmla="*/ 82 h 111"/>
                  <a:gd name="T50" fmla="*/ 90 w 197"/>
                  <a:gd name="T51" fmla="*/ 79 h 111"/>
                  <a:gd name="T52" fmla="*/ 96 w 197"/>
                  <a:gd name="T53" fmla="*/ 77 h 111"/>
                  <a:gd name="T54" fmla="*/ 99 w 197"/>
                  <a:gd name="T55" fmla="*/ 79 h 111"/>
                  <a:gd name="T56" fmla="*/ 102 w 197"/>
                  <a:gd name="T57" fmla="*/ 80 h 111"/>
                  <a:gd name="T58" fmla="*/ 103 w 197"/>
                  <a:gd name="T59" fmla="*/ 80 h 111"/>
                  <a:gd name="T60" fmla="*/ 108 w 197"/>
                  <a:gd name="T61" fmla="*/ 83 h 111"/>
                  <a:gd name="T62" fmla="*/ 112 w 197"/>
                  <a:gd name="T63" fmla="*/ 85 h 111"/>
                  <a:gd name="T64" fmla="*/ 115 w 197"/>
                  <a:gd name="T65" fmla="*/ 88 h 111"/>
                  <a:gd name="T66" fmla="*/ 115 w 197"/>
                  <a:gd name="T67" fmla="*/ 94 h 111"/>
                  <a:gd name="T68" fmla="*/ 123 w 197"/>
                  <a:gd name="T69" fmla="*/ 93 h 111"/>
                  <a:gd name="T70" fmla="*/ 125 w 197"/>
                  <a:gd name="T71" fmla="*/ 89 h 111"/>
                  <a:gd name="T72" fmla="*/ 126 w 197"/>
                  <a:gd name="T73" fmla="*/ 88 h 111"/>
                  <a:gd name="T74" fmla="*/ 129 w 197"/>
                  <a:gd name="T75" fmla="*/ 85 h 111"/>
                  <a:gd name="T76" fmla="*/ 131 w 197"/>
                  <a:gd name="T77" fmla="*/ 82 h 111"/>
                  <a:gd name="T78" fmla="*/ 132 w 197"/>
                  <a:gd name="T79" fmla="*/ 79 h 111"/>
                  <a:gd name="T80" fmla="*/ 135 w 197"/>
                  <a:gd name="T81" fmla="*/ 80 h 111"/>
                  <a:gd name="T82" fmla="*/ 137 w 197"/>
                  <a:gd name="T83" fmla="*/ 85 h 111"/>
                  <a:gd name="T84" fmla="*/ 137 w 197"/>
                  <a:gd name="T85" fmla="*/ 88 h 111"/>
                  <a:gd name="T86" fmla="*/ 140 w 197"/>
                  <a:gd name="T87" fmla="*/ 89 h 111"/>
                  <a:gd name="T88" fmla="*/ 141 w 197"/>
                  <a:gd name="T89" fmla="*/ 94 h 111"/>
                  <a:gd name="T90" fmla="*/ 137 w 197"/>
                  <a:gd name="T91" fmla="*/ 99 h 111"/>
                  <a:gd name="T92" fmla="*/ 138 w 197"/>
                  <a:gd name="T93" fmla="*/ 105 h 111"/>
                  <a:gd name="T94" fmla="*/ 197 w 197"/>
                  <a:gd name="T95" fmla="*/ 50 h 111"/>
                  <a:gd name="T96" fmla="*/ 0 w 197"/>
                  <a:gd name="T97" fmla="*/ 36 h 111"/>
                  <a:gd name="T98" fmla="*/ 2 w 197"/>
                  <a:gd name="T99" fmla="*/ 39 h 111"/>
                  <a:gd name="T100" fmla="*/ 5 w 197"/>
                  <a:gd name="T101" fmla="*/ 42 h 111"/>
                  <a:gd name="T102" fmla="*/ 8 w 197"/>
                  <a:gd name="T103" fmla="*/ 45 h 111"/>
                  <a:gd name="T104" fmla="*/ 14 w 197"/>
                  <a:gd name="T105" fmla="*/ 45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7" h="111">
                    <a:moveTo>
                      <a:pt x="14" y="45"/>
                    </a:moveTo>
                    <a:lnTo>
                      <a:pt x="14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7"/>
                    </a:lnTo>
                    <a:lnTo>
                      <a:pt x="15" y="48"/>
                    </a:lnTo>
                    <a:lnTo>
                      <a:pt x="15" y="48"/>
                    </a:lnTo>
                    <a:lnTo>
                      <a:pt x="17" y="48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1"/>
                    </a:lnTo>
                    <a:lnTo>
                      <a:pt x="18" y="51"/>
                    </a:lnTo>
                    <a:lnTo>
                      <a:pt x="18" y="53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1" y="56"/>
                    </a:lnTo>
                    <a:lnTo>
                      <a:pt x="21" y="58"/>
                    </a:lnTo>
                    <a:lnTo>
                      <a:pt x="21" y="58"/>
                    </a:lnTo>
                    <a:lnTo>
                      <a:pt x="21" y="58"/>
                    </a:lnTo>
                    <a:lnTo>
                      <a:pt x="21" y="58"/>
                    </a:lnTo>
                    <a:lnTo>
                      <a:pt x="21" y="58"/>
                    </a:lnTo>
                    <a:lnTo>
                      <a:pt x="21" y="59"/>
                    </a:lnTo>
                    <a:lnTo>
                      <a:pt x="23" y="58"/>
                    </a:lnTo>
                    <a:lnTo>
                      <a:pt x="23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7" y="53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48"/>
                    </a:lnTo>
                    <a:lnTo>
                      <a:pt x="29" y="48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2" y="47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5" y="47"/>
                    </a:lnTo>
                    <a:lnTo>
                      <a:pt x="35" y="45"/>
                    </a:lnTo>
                    <a:lnTo>
                      <a:pt x="38" y="45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40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4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8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50" y="53"/>
                    </a:lnTo>
                    <a:lnTo>
                      <a:pt x="50" y="55"/>
                    </a:lnTo>
                    <a:lnTo>
                      <a:pt x="52" y="56"/>
                    </a:lnTo>
                    <a:lnTo>
                      <a:pt x="52" y="58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2" y="59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6" y="61"/>
                    </a:lnTo>
                    <a:lnTo>
                      <a:pt x="56" y="62"/>
                    </a:lnTo>
                    <a:lnTo>
                      <a:pt x="56" y="62"/>
                    </a:lnTo>
                    <a:lnTo>
                      <a:pt x="58" y="61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61" y="64"/>
                    </a:lnTo>
                    <a:lnTo>
                      <a:pt x="61" y="64"/>
                    </a:lnTo>
                    <a:lnTo>
                      <a:pt x="61" y="62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5"/>
                    </a:lnTo>
                    <a:lnTo>
                      <a:pt x="64" y="65"/>
                    </a:lnTo>
                    <a:lnTo>
                      <a:pt x="65" y="67"/>
                    </a:lnTo>
                    <a:lnTo>
                      <a:pt x="65" y="67"/>
                    </a:lnTo>
                    <a:lnTo>
                      <a:pt x="65" y="68"/>
                    </a:lnTo>
                    <a:lnTo>
                      <a:pt x="65" y="68"/>
                    </a:lnTo>
                    <a:lnTo>
                      <a:pt x="65" y="70"/>
                    </a:lnTo>
                    <a:lnTo>
                      <a:pt x="65" y="70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8" y="70"/>
                    </a:lnTo>
                    <a:lnTo>
                      <a:pt x="71" y="71"/>
                    </a:lnTo>
                    <a:lnTo>
                      <a:pt x="71" y="71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3" y="74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4" y="80"/>
                    </a:lnTo>
                    <a:lnTo>
                      <a:pt x="74" y="80"/>
                    </a:lnTo>
                    <a:lnTo>
                      <a:pt x="76" y="80"/>
                    </a:lnTo>
                    <a:lnTo>
                      <a:pt x="76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9" y="82"/>
                    </a:lnTo>
                    <a:lnTo>
                      <a:pt x="79" y="82"/>
                    </a:lnTo>
                    <a:lnTo>
                      <a:pt x="81" y="82"/>
                    </a:lnTo>
                    <a:lnTo>
                      <a:pt x="84" y="82"/>
                    </a:lnTo>
                    <a:lnTo>
                      <a:pt x="84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0"/>
                    </a:lnTo>
                    <a:lnTo>
                      <a:pt x="90" y="79"/>
                    </a:lnTo>
                    <a:lnTo>
                      <a:pt x="90" y="79"/>
                    </a:lnTo>
                    <a:lnTo>
                      <a:pt x="90" y="79"/>
                    </a:lnTo>
                    <a:lnTo>
                      <a:pt x="91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6" y="77"/>
                    </a:lnTo>
                    <a:lnTo>
                      <a:pt x="96" y="77"/>
                    </a:lnTo>
                    <a:lnTo>
                      <a:pt x="96" y="77"/>
                    </a:lnTo>
                    <a:lnTo>
                      <a:pt x="97" y="77"/>
                    </a:lnTo>
                    <a:lnTo>
                      <a:pt x="99" y="79"/>
                    </a:lnTo>
                    <a:lnTo>
                      <a:pt x="99" y="79"/>
                    </a:lnTo>
                    <a:lnTo>
                      <a:pt x="99" y="79"/>
                    </a:lnTo>
                    <a:lnTo>
                      <a:pt x="99" y="79"/>
                    </a:lnTo>
                    <a:lnTo>
                      <a:pt x="100" y="79"/>
                    </a:lnTo>
                    <a:lnTo>
                      <a:pt x="100" y="79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3"/>
                    </a:lnTo>
                    <a:lnTo>
                      <a:pt x="108" y="83"/>
                    </a:lnTo>
                    <a:lnTo>
                      <a:pt x="109" y="83"/>
                    </a:lnTo>
                    <a:lnTo>
                      <a:pt x="111" y="85"/>
                    </a:lnTo>
                    <a:lnTo>
                      <a:pt x="111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2" y="85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4" y="88"/>
                    </a:lnTo>
                    <a:lnTo>
                      <a:pt x="115" y="88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1"/>
                    </a:lnTo>
                    <a:lnTo>
                      <a:pt x="115" y="91"/>
                    </a:lnTo>
                    <a:lnTo>
                      <a:pt x="115" y="94"/>
                    </a:lnTo>
                    <a:lnTo>
                      <a:pt x="115" y="94"/>
                    </a:lnTo>
                    <a:lnTo>
                      <a:pt x="117" y="93"/>
                    </a:lnTo>
                    <a:lnTo>
                      <a:pt x="122" y="93"/>
                    </a:lnTo>
                    <a:lnTo>
                      <a:pt x="122" y="93"/>
                    </a:lnTo>
                    <a:lnTo>
                      <a:pt x="123" y="93"/>
                    </a:lnTo>
                    <a:lnTo>
                      <a:pt x="123" y="91"/>
                    </a:lnTo>
                    <a:lnTo>
                      <a:pt x="123" y="91"/>
                    </a:lnTo>
                    <a:lnTo>
                      <a:pt x="125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6" y="89"/>
                    </a:lnTo>
                    <a:lnTo>
                      <a:pt x="126" y="89"/>
                    </a:lnTo>
                    <a:lnTo>
                      <a:pt x="126" y="89"/>
                    </a:lnTo>
                    <a:lnTo>
                      <a:pt x="126" y="88"/>
                    </a:lnTo>
                    <a:lnTo>
                      <a:pt x="126" y="88"/>
                    </a:lnTo>
                    <a:lnTo>
                      <a:pt x="126" y="88"/>
                    </a:lnTo>
                    <a:lnTo>
                      <a:pt x="128" y="88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5"/>
                    </a:lnTo>
                    <a:lnTo>
                      <a:pt x="129" y="85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31" y="82"/>
                    </a:lnTo>
                    <a:lnTo>
                      <a:pt x="131" y="82"/>
                    </a:lnTo>
                    <a:lnTo>
                      <a:pt x="131" y="80"/>
                    </a:lnTo>
                    <a:lnTo>
                      <a:pt x="132" y="80"/>
                    </a:lnTo>
                    <a:lnTo>
                      <a:pt x="132" y="79"/>
                    </a:lnTo>
                    <a:lnTo>
                      <a:pt x="132" y="79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5" y="80"/>
                    </a:lnTo>
                    <a:lnTo>
                      <a:pt x="135" y="80"/>
                    </a:lnTo>
                    <a:lnTo>
                      <a:pt x="135" y="80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7" y="83"/>
                    </a:lnTo>
                    <a:lnTo>
                      <a:pt x="137" y="85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7" y="88"/>
                    </a:lnTo>
                    <a:lnTo>
                      <a:pt x="137" y="88"/>
                    </a:lnTo>
                    <a:lnTo>
                      <a:pt x="137" y="88"/>
                    </a:lnTo>
                    <a:lnTo>
                      <a:pt x="137" y="88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40" y="89"/>
                    </a:lnTo>
                    <a:lnTo>
                      <a:pt x="140" y="89"/>
                    </a:lnTo>
                    <a:lnTo>
                      <a:pt x="140" y="91"/>
                    </a:lnTo>
                    <a:lnTo>
                      <a:pt x="140" y="91"/>
                    </a:lnTo>
                    <a:lnTo>
                      <a:pt x="141" y="93"/>
                    </a:lnTo>
                    <a:lnTo>
                      <a:pt x="141" y="93"/>
                    </a:lnTo>
                    <a:lnTo>
                      <a:pt x="141" y="94"/>
                    </a:lnTo>
                    <a:lnTo>
                      <a:pt x="140" y="97"/>
                    </a:lnTo>
                    <a:lnTo>
                      <a:pt x="140" y="97"/>
                    </a:lnTo>
                    <a:lnTo>
                      <a:pt x="138" y="97"/>
                    </a:lnTo>
                    <a:lnTo>
                      <a:pt x="138" y="97"/>
                    </a:lnTo>
                    <a:lnTo>
                      <a:pt x="137" y="99"/>
                    </a:lnTo>
                    <a:lnTo>
                      <a:pt x="137" y="102"/>
                    </a:lnTo>
                    <a:lnTo>
                      <a:pt x="138" y="103"/>
                    </a:lnTo>
                    <a:lnTo>
                      <a:pt x="138" y="103"/>
                    </a:lnTo>
                    <a:lnTo>
                      <a:pt x="138" y="105"/>
                    </a:lnTo>
                    <a:lnTo>
                      <a:pt x="138" y="105"/>
                    </a:lnTo>
                    <a:lnTo>
                      <a:pt x="137" y="108"/>
                    </a:lnTo>
                    <a:lnTo>
                      <a:pt x="135" y="109"/>
                    </a:lnTo>
                    <a:lnTo>
                      <a:pt x="135" y="111"/>
                    </a:lnTo>
                    <a:lnTo>
                      <a:pt x="137" y="111"/>
                    </a:lnTo>
                    <a:lnTo>
                      <a:pt x="197" y="50"/>
                    </a:lnTo>
                    <a:lnTo>
                      <a:pt x="149" y="24"/>
                    </a:lnTo>
                    <a:lnTo>
                      <a:pt x="135" y="15"/>
                    </a:lnTo>
                    <a:lnTo>
                      <a:pt x="125" y="0"/>
                    </a:lnTo>
                    <a:lnTo>
                      <a:pt x="50" y="9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1" y="45"/>
                    </a:lnTo>
                    <a:lnTo>
                      <a:pt x="14" y="45"/>
                    </a:lnTo>
                    <a:lnTo>
                      <a:pt x="14" y="45"/>
                    </a:lnTo>
                    <a:lnTo>
                      <a:pt x="14" y="45"/>
                    </a:lnTo>
                    <a:lnTo>
                      <a:pt x="14" y="4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2" name="Freeform 349">
                <a:extLst>
                  <a:ext uri="{FF2B5EF4-FFF2-40B4-BE49-F238E27FC236}">
                    <a16:creationId xmlns:a16="http://schemas.microsoft.com/office/drawing/2014/main" id="{1C6A439A-FD3D-B9B0-EBDE-A4BD114FD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973"/>
                <a:ext cx="94" cy="67"/>
              </a:xfrm>
              <a:custGeom>
                <a:avLst/>
                <a:gdLst>
                  <a:gd name="T0" fmla="*/ 79 w 189"/>
                  <a:gd name="T1" fmla="*/ 0 h 134"/>
                  <a:gd name="T2" fmla="*/ 19 w 189"/>
                  <a:gd name="T3" fmla="*/ 61 h 134"/>
                  <a:gd name="T4" fmla="*/ 19 w 189"/>
                  <a:gd name="T5" fmla="*/ 62 h 134"/>
                  <a:gd name="T6" fmla="*/ 19 w 189"/>
                  <a:gd name="T7" fmla="*/ 64 h 134"/>
                  <a:gd name="T8" fmla="*/ 17 w 189"/>
                  <a:gd name="T9" fmla="*/ 65 h 134"/>
                  <a:gd name="T10" fmla="*/ 16 w 189"/>
                  <a:gd name="T11" fmla="*/ 65 h 134"/>
                  <a:gd name="T12" fmla="*/ 14 w 189"/>
                  <a:gd name="T13" fmla="*/ 67 h 134"/>
                  <a:gd name="T14" fmla="*/ 13 w 189"/>
                  <a:gd name="T15" fmla="*/ 67 h 134"/>
                  <a:gd name="T16" fmla="*/ 11 w 189"/>
                  <a:gd name="T17" fmla="*/ 68 h 134"/>
                  <a:gd name="T18" fmla="*/ 11 w 189"/>
                  <a:gd name="T19" fmla="*/ 68 h 134"/>
                  <a:gd name="T20" fmla="*/ 10 w 189"/>
                  <a:gd name="T21" fmla="*/ 70 h 134"/>
                  <a:gd name="T22" fmla="*/ 8 w 189"/>
                  <a:gd name="T23" fmla="*/ 70 h 134"/>
                  <a:gd name="T24" fmla="*/ 4 w 189"/>
                  <a:gd name="T25" fmla="*/ 71 h 134"/>
                  <a:gd name="T26" fmla="*/ 2 w 189"/>
                  <a:gd name="T27" fmla="*/ 71 h 134"/>
                  <a:gd name="T28" fmla="*/ 0 w 189"/>
                  <a:gd name="T29" fmla="*/ 71 h 134"/>
                  <a:gd name="T30" fmla="*/ 0 w 189"/>
                  <a:gd name="T31" fmla="*/ 73 h 134"/>
                  <a:gd name="T32" fmla="*/ 2 w 189"/>
                  <a:gd name="T33" fmla="*/ 76 h 134"/>
                  <a:gd name="T34" fmla="*/ 4 w 189"/>
                  <a:gd name="T35" fmla="*/ 77 h 134"/>
                  <a:gd name="T36" fmla="*/ 4 w 189"/>
                  <a:gd name="T37" fmla="*/ 77 h 134"/>
                  <a:gd name="T38" fmla="*/ 8 w 189"/>
                  <a:gd name="T39" fmla="*/ 82 h 134"/>
                  <a:gd name="T40" fmla="*/ 8 w 189"/>
                  <a:gd name="T41" fmla="*/ 84 h 134"/>
                  <a:gd name="T42" fmla="*/ 8 w 189"/>
                  <a:gd name="T43" fmla="*/ 85 h 134"/>
                  <a:gd name="T44" fmla="*/ 8 w 189"/>
                  <a:gd name="T45" fmla="*/ 87 h 134"/>
                  <a:gd name="T46" fmla="*/ 8 w 189"/>
                  <a:gd name="T47" fmla="*/ 87 h 134"/>
                  <a:gd name="T48" fmla="*/ 8 w 189"/>
                  <a:gd name="T49" fmla="*/ 87 h 134"/>
                  <a:gd name="T50" fmla="*/ 8 w 189"/>
                  <a:gd name="T51" fmla="*/ 90 h 134"/>
                  <a:gd name="T52" fmla="*/ 8 w 189"/>
                  <a:gd name="T53" fmla="*/ 91 h 134"/>
                  <a:gd name="T54" fmla="*/ 11 w 189"/>
                  <a:gd name="T55" fmla="*/ 93 h 134"/>
                  <a:gd name="T56" fmla="*/ 13 w 189"/>
                  <a:gd name="T57" fmla="*/ 94 h 134"/>
                  <a:gd name="T58" fmla="*/ 14 w 189"/>
                  <a:gd name="T59" fmla="*/ 94 h 134"/>
                  <a:gd name="T60" fmla="*/ 16 w 189"/>
                  <a:gd name="T61" fmla="*/ 94 h 134"/>
                  <a:gd name="T62" fmla="*/ 16 w 189"/>
                  <a:gd name="T63" fmla="*/ 94 h 134"/>
                  <a:gd name="T64" fmla="*/ 19 w 189"/>
                  <a:gd name="T65" fmla="*/ 94 h 134"/>
                  <a:gd name="T66" fmla="*/ 20 w 189"/>
                  <a:gd name="T67" fmla="*/ 96 h 134"/>
                  <a:gd name="T68" fmla="*/ 20 w 189"/>
                  <a:gd name="T69" fmla="*/ 94 h 134"/>
                  <a:gd name="T70" fmla="*/ 22 w 189"/>
                  <a:gd name="T71" fmla="*/ 96 h 134"/>
                  <a:gd name="T72" fmla="*/ 23 w 189"/>
                  <a:gd name="T73" fmla="*/ 96 h 134"/>
                  <a:gd name="T74" fmla="*/ 28 w 189"/>
                  <a:gd name="T75" fmla="*/ 96 h 134"/>
                  <a:gd name="T76" fmla="*/ 31 w 189"/>
                  <a:gd name="T77" fmla="*/ 96 h 134"/>
                  <a:gd name="T78" fmla="*/ 32 w 189"/>
                  <a:gd name="T79" fmla="*/ 94 h 134"/>
                  <a:gd name="T80" fmla="*/ 34 w 189"/>
                  <a:gd name="T81" fmla="*/ 96 h 134"/>
                  <a:gd name="T82" fmla="*/ 35 w 189"/>
                  <a:gd name="T83" fmla="*/ 97 h 134"/>
                  <a:gd name="T84" fmla="*/ 35 w 189"/>
                  <a:gd name="T85" fmla="*/ 99 h 134"/>
                  <a:gd name="T86" fmla="*/ 34 w 189"/>
                  <a:gd name="T87" fmla="*/ 99 h 134"/>
                  <a:gd name="T88" fmla="*/ 31 w 189"/>
                  <a:gd name="T89" fmla="*/ 102 h 134"/>
                  <a:gd name="T90" fmla="*/ 31 w 189"/>
                  <a:gd name="T91" fmla="*/ 102 h 134"/>
                  <a:gd name="T92" fmla="*/ 25 w 189"/>
                  <a:gd name="T93" fmla="*/ 102 h 134"/>
                  <a:gd name="T94" fmla="*/ 23 w 189"/>
                  <a:gd name="T95" fmla="*/ 102 h 134"/>
                  <a:gd name="T96" fmla="*/ 23 w 189"/>
                  <a:gd name="T97" fmla="*/ 102 h 134"/>
                  <a:gd name="T98" fmla="*/ 20 w 189"/>
                  <a:gd name="T99" fmla="*/ 103 h 134"/>
                  <a:gd name="T100" fmla="*/ 19 w 189"/>
                  <a:gd name="T101" fmla="*/ 105 h 134"/>
                  <a:gd name="T102" fmla="*/ 17 w 189"/>
                  <a:gd name="T103" fmla="*/ 106 h 134"/>
                  <a:gd name="T104" fmla="*/ 17 w 189"/>
                  <a:gd name="T105" fmla="*/ 106 h 134"/>
                  <a:gd name="T106" fmla="*/ 17 w 189"/>
                  <a:gd name="T107" fmla="*/ 115 h 134"/>
                  <a:gd name="T108" fmla="*/ 139 w 189"/>
                  <a:gd name="T109" fmla="*/ 123 h 134"/>
                  <a:gd name="T110" fmla="*/ 163 w 189"/>
                  <a:gd name="T111" fmla="*/ 94 h 134"/>
                  <a:gd name="T112" fmla="*/ 189 w 189"/>
                  <a:gd name="T113" fmla="*/ 2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9" h="134">
                    <a:moveTo>
                      <a:pt x="155" y="21"/>
                    </a:moveTo>
                    <a:lnTo>
                      <a:pt x="79" y="0"/>
                    </a:lnTo>
                    <a:lnTo>
                      <a:pt x="79" y="0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9" y="62"/>
                    </a:lnTo>
                    <a:lnTo>
                      <a:pt x="19" y="64"/>
                    </a:lnTo>
                    <a:lnTo>
                      <a:pt x="19" y="64"/>
                    </a:lnTo>
                    <a:lnTo>
                      <a:pt x="17" y="65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3" y="67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70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8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0" y="71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2" y="74"/>
                    </a:lnTo>
                    <a:lnTo>
                      <a:pt x="2" y="76"/>
                    </a:lnTo>
                    <a:lnTo>
                      <a:pt x="2" y="77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4" y="77"/>
                    </a:lnTo>
                    <a:lnTo>
                      <a:pt x="7" y="81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4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90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11" y="93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4" y="94"/>
                    </a:lnTo>
                    <a:lnTo>
                      <a:pt x="14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7" y="94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6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2" y="96"/>
                    </a:lnTo>
                    <a:lnTo>
                      <a:pt x="22" y="96"/>
                    </a:lnTo>
                    <a:lnTo>
                      <a:pt x="23" y="96"/>
                    </a:lnTo>
                    <a:lnTo>
                      <a:pt x="23" y="96"/>
                    </a:lnTo>
                    <a:lnTo>
                      <a:pt x="25" y="96"/>
                    </a:lnTo>
                    <a:lnTo>
                      <a:pt x="28" y="96"/>
                    </a:lnTo>
                    <a:lnTo>
                      <a:pt x="29" y="96"/>
                    </a:lnTo>
                    <a:lnTo>
                      <a:pt x="31" y="96"/>
                    </a:lnTo>
                    <a:lnTo>
                      <a:pt x="31" y="96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4" y="96"/>
                    </a:lnTo>
                    <a:lnTo>
                      <a:pt x="34" y="96"/>
                    </a:lnTo>
                    <a:lnTo>
                      <a:pt x="35" y="97"/>
                    </a:lnTo>
                    <a:lnTo>
                      <a:pt x="35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4" y="99"/>
                    </a:lnTo>
                    <a:lnTo>
                      <a:pt x="32" y="100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5" y="102"/>
                    </a:lnTo>
                    <a:lnTo>
                      <a:pt x="25" y="102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7" y="106"/>
                    </a:lnTo>
                    <a:lnTo>
                      <a:pt x="17" y="106"/>
                    </a:lnTo>
                    <a:lnTo>
                      <a:pt x="17" y="106"/>
                    </a:lnTo>
                    <a:lnTo>
                      <a:pt x="17" y="108"/>
                    </a:lnTo>
                    <a:lnTo>
                      <a:pt x="17" y="115"/>
                    </a:lnTo>
                    <a:lnTo>
                      <a:pt x="84" y="134"/>
                    </a:lnTo>
                    <a:lnTo>
                      <a:pt x="139" y="123"/>
                    </a:lnTo>
                    <a:lnTo>
                      <a:pt x="140" y="122"/>
                    </a:lnTo>
                    <a:lnTo>
                      <a:pt x="163" y="94"/>
                    </a:lnTo>
                    <a:lnTo>
                      <a:pt x="187" y="44"/>
                    </a:lnTo>
                    <a:lnTo>
                      <a:pt x="189" y="24"/>
                    </a:lnTo>
                    <a:lnTo>
                      <a:pt x="155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3" name="Freeform 350">
                <a:extLst>
                  <a:ext uri="{FF2B5EF4-FFF2-40B4-BE49-F238E27FC236}">
                    <a16:creationId xmlns:a16="http://schemas.microsoft.com/office/drawing/2014/main" id="{929677A1-0C78-E2CA-997F-464F0462E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4031"/>
                <a:ext cx="31" cy="47"/>
              </a:xfrm>
              <a:custGeom>
                <a:avLst/>
                <a:gdLst>
                  <a:gd name="T0" fmla="*/ 1 w 62"/>
                  <a:gd name="T1" fmla="*/ 10 h 93"/>
                  <a:gd name="T2" fmla="*/ 0 w 62"/>
                  <a:gd name="T3" fmla="*/ 13 h 93"/>
                  <a:gd name="T4" fmla="*/ 1 w 62"/>
                  <a:gd name="T5" fmla="*/ 16 h 93"/>
                  <a:gd name="T6" fmla="*/ 4 w 62"/>
                  <a:gd name="T7" fmla="*/ 17 h 93"/>
                  <a:gd name="T8" fmla="*/ 4 w 62"/>
                  <a:gd name="T9" fmla="*/ 22 h 93"/>
                  <a:gd name="T10" fmla="*/ 7 w 62"/>
                  <a:gd name="T11" fmla="*/ 23 h 93"/>
                  <a:gd name="T12" fmla="*/ 9 w 62"/>
                  <a:gd name="T13" fmla="*/ 23 h 93"/>
                  <a:gd name="T14" fmla="*/ 10 w 62"/>
                  <a:gd name="T15" fmla="*/ 23 h 93"/>
                  <a:gd name="T16" fmla="*/ 10 w 62"/>
                  <a:gd name="T17" fmla="*/ 25 h 93"/>
                  <a:gd name="T18" fmla="*/ 13 w 62"/>
                  <a:gd name="T19" fmla="*/ 28 h 93"/>
                  <a:gd name="T20" fmla="*/ 13 w 62"/>
                  <a:gd name="T21" fmla="*/ 29 h 93"/>
                  <a:gd name="T22" fmla="*/ 15 w 62"/>
                  <a:gd name="T23" fmla="*/ 34 h 93"/>
                  <a:gd name="T24" fmla="*/ 15 w 62"/>
                  <a:gd name="T25" fmla="*/ 38 h 93"/>
                  <a:gd name="T26" fmla="*/ 15 w 62"/>
                  <a:gd name="T27" fmla="*/ 40 h 93"/>
                  <a:gd name="T28" fmla="*/ 12 w 62"/>
                  <a:gd name="T29" fmla="*/ 45 h 93"/>
                  <a:gd name="T30" fmla="*/ 9 w 62"/>
                  <a:gd name="T31" fmla="*/ 45 h 93"/>
                  <a:gd name="T32" fmla="*/ 7 w 62"/>
                  <a:gd name="T33" fmla="*/ 46 h 93"/>
                  <a:gd name="T34" fmla="*/ 7 w 62"/>
                  <a:gd name="T35" fmla="*/ 48 h 93"/>
                  <a:gd name="T36" fmla="*/ 9 w 62"/>
                  <a:gd name="T37" fmla="*/ 49 h 93"/>
                  <a:gd name="T38" fmla="*/ 10 w 62"/>
                  <a:gd name="T39" fmla="*/ 52 h 93"/>
                  <a:gd name="T40" fmla="*/ 9 w 62"/>
                  <a:gd name="T41" fmla="*/ 54 h 93"/>
                  <a:gd name="T42" fmla="*/ 7 w 62"/>
                  <a:gd name="T43" fmla="*/ 57 h 93"/>
                  <a:gd name="T44" fmla="*/ 7 w 62"/>
                  <a:gd name="T45" fmla="*/ 60 h 93"/>
                  <a:gd name="T46" fmla="*/ 6 w 62"/>
                  <a:gd name="T47" fmla="*/ 63 h 93"/>
                  <a:gd name="T48" fmla="*/ 7 w 62"/>
                  <a:gd name="T49" fmla="*/ 64 h 93"/>
                  <a:gd name="T50" fmla="*/ 6 w 62"/>
                  <a:gd name="T51" fmla="*/ 67 h 93"/>
                  <a:gd name="T52" fmla="*/ 4 w 62"/>
                  <a:gd name="T53" fmla="*/ 70 h 93"/>
                  <a:gd name="T54" fmla="*/ 4 w 62"/>
                  <a:gd name="T55" fmla="*/ 72 h 93"/>
                  <a:gd name="T56" fmla="*/ 3 w 62"/>
                  <a:gd name="T57" fmla="*/ 75 h 93"/>
                  <a:gd name="T58" fmla="*/ 4 w 62"/>
                  <a:gd name="T59" fmla="*/ 81 h 93"/>
                  <a:gd name="T60" fmla="*/ 4 w 62"/>
                  <a:gd name="T61" fmla="*/ 81 h 93"/>
                  <a:gd name="T62" fmla="*/ 6 w 62"/>
                  <a:gd name="T63" fmla="*/ 81 h 93"/>
                  <a:gd name="T64" fmla="*/ 9 w 62"/>
                  <a:gd name="T65" fmla="*/ 84 h 93"/>
                  <a:gd name="T66" fmla="*/ 10 w 62"/>
                  <a:gd name="T67" fmla="*/ 83 h 93"/>
                  <a:gd name="T68" fmla="*/ 15 w 62"/>
                  <a:gd name="T69" fmla="*/ 84 h 93"/>
                  <a:gd name="T70" fmla="*/ 18 w 62"/>
                  <a:gd name="T71" fmla="*/ 84 h 93"/>
                  <a:gd name="T72" fmla="*/ 19 w 62"/>
                  <a:gd name="T73" fmla="*/ 84 h 93"/>
                  <a:gd name="T74" fmla="*/ 29 w 62"/>
                  <a:gd name="T75" fmla="*/ 84 h 93"/>
                  <a:gd name="T76" fmla="*/ 30 w 62"/>
                  <a:gd name="T77" fmla="*/ 86 h 93"/>
                  <a:gd name="T78" fmla="*/ 33 w 62"/>
                  <a:gd name="T79" fmla="*/ 87 h 93"/>
                  <a:gd name="T80" fmla="*/ 33 w 62"/>
                  <a:gd name="T81" fmla="*/ 87 h 93"/>
                  <a:gd name="T82" fmla="*/ 36 w 62"/>
                  <a:gd name="T83" fmla="*/ 89 h 93"/>
                  <a:gd name="T84" fmla="*/ 38 w 62"/>
                  <a:gd name="T85" fmla="*/ 90 h 93"/>
                  <a:gd name="T86" fmla="*/ 39 w 62"/>
                  <a:gd name="T87" fmla="*/ 92 h 93"/>
                  <a:gd name="T88" fmla="*/ 53 w 62"/>
                  <a:gd name="T89" fmla="*/ 93 h 93"/>
                  <a:gd name="T90" fmla="*/ 56 w 62"/>
                  <a:gd name="T91" fmla="*/ 1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2" h="93">
                    <a:moveTo>
                      <a:pt x="1" y="0"/>
                    </a:moveTo>
                    <a:lnTo>
                      <a:pt x="1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4" y="17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10" y="23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5" y="32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5" y="35"/>
                    </a:lnTo>
                    <a:lnTo>
                      <a:pt x="15" y="37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5" y="40"/>
                    </a:lnTo>
                    <a:lnTo>
                      <a:pt x="15" y="40"/>
                    </a:lnTo>
                    <a:lnTo>
                      <a:pt x="13" y="42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0" y="45"/>
                    </a:lnTo>
                    <a:lnTo>
                      <a:pt x="10" y="45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7" y="46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9" y="49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6" y="63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7" y="64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6" y="67"/>
                    </a:lnTo>
                    <a:lnTo>
                      <a:pt x="4" y="69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3" y="75"/>
                    </a:lnTo>
                    <a:lnTo>
                      <a:pt x="3" y="78"/>
                    </a:lnTo>
                    <a:lnTo>
                      <a:pt x="3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6" y="81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9" y="83"/>
                    </a:lnTo>
                    <a:lnTo>
                      <a:pt x="10" y="83"/>
                    </a:lnTo>
                    <a:lnTo>
                      <a:pt x="13" y="83"/>
                    </a:lnTo>
                    <a:lnTo>
                      <a:pt x="13" y="83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8" y="84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1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30" y="86"/>
                    </a:lnTo>
                    <a:lnTo>
                      <a:pt x="30" y="86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35" y="87"/>
                    </a:lnTo>
                    <a:lnTo>
                      <a:pt x="35" y="89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90"/>
                    </a:lnTo>
                    <a:lnTo>
                      <a:pt x="39" y="90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41" y="93"/>
                    </a:lnTo>
                    <a:lnTo>
                      <a:pt x="53" y="93"/>
                    </a:lnTo>
                    <a:lnTo>
                      <a:pt x="62" y="72"/>
                    </a:lnTo>
                    <a:lnTo>
                      <a:pt x="54" y="23"/>
                    </a:lnTo>
                    <a:lnTo>
                      <a:pt x="56" y="1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4" name="Freeform 351">
                <a:extLst>
                  <a:ext uri="{FF2B5EF4-FFF2-40B4-BE49-F238E27FC236}">
                    <a16:creationId xmlns:a16="http://schemas.microsoft.com/office/drawing/2014/main" id="{C4C99FC4-36B4-0870-DFE5-14141941F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4034"/>
                <a:ext cx="40" cy="85"/>
              </a:xfrm>
              <a:custGeom>
                <a:avLst/>
                <a:gdLst>
                  <a:gd name="T0" fmla="*/ 73 w 79"/>
                  <a:gd name="T1" fmla="*/ 0 h 168"/>
                  <a:gd name="T2" fmla="*/ 72 w 79"/>
                  <a:gd name="T3" fmla="*/ 1 h 168"/>
                  <a:gd name="T4" fmla="*/ 17 w 79"/>
                  <a:gd name="T5" fmla="*/ 12 h 168"/>
                  <a:gd name="T6" fmla="*/ 5 w 79"/>
                  <a:gd name="T7" fmla="*/ 9 h 168"/>
                  <a:gd name="T8" fmla="*/ 3 w 79"/>
                  <a:gd name="T9" fmla="*/ 16 h 168"/>
                  <a:gd name="T10" fmla="*/ 11 w 79"/>
                  <a:gd name="T11" fmla="*/ 65 h 168"/>
                  <a:gd name="T12" fmla="*/ 2 w 79"/>
                  <a:gd name="T13" fmla="*/ 86 h 168"/>
                  <a:gd name="T14" fmla="*/ 0 w 79"/>
                  <a:gd name="T15" fmla="*/ 86 h 168"/>
                  <a:gd name="T16" fmla="*/ 23 w 79"/>
                  <a:gd name="T17" fmla="*/ 150 h 168"/>
                  <a:gd name="T18" fmla="*/ 32 w 79"/>
                  <a:gd name="T19" fmla="*/ 152 h 168"/>
                  <a:gd name="T20" fmla="*/ 40 w 79"/>
                  <a:gd name="T21" fmla="*/ 158 h 168"/>
                  <a:gd name="T22" fmla="*/ 41 w 79"/>
                  <a:gd name="T23" fmla="*/ 155 h 168"/>
                  <a:gd name="T24" fmla="*/ 47 w 79"/>
                  <a:gd name="T25" fmla="*/ 158 h 168"/>
                  <a:gd name="T26" fmla="*/ 52 w 79"/>
                  <a:gd name="T27" fmla="*/ 155 h 168"/>
                  <a:gd name="T28" fmla="*/ 55 w 79"/>
                  <a:gd name="T29" fmla="*/ 159 h 168"/>
                  <a:gd name="T30" fmla="*/ 62 w 79"/>
                  <a:gd name="T31" fmla="*/ 161 h 168"/>
                  <a:gd name="T32" fmla="*/ 67 w 79"/>
                  <a:gd name="T33" fmla="*/ 165 h 168"/>
                  <a:gd name="T34" fmla="*/ 72 w 79"/>
                  <a:gd name="T35" fmla="*/ 165 h 168"/>
                  <a:gd name="T36" fmla="*/ 78 w 79"/>
                  <a:gd name="T37" fmla="*/ 168 h 168"/>
                  <a:gd name="T38" fmla="*/ 69 w 79"/>
                  <a:gd name="T39" fmla="*/ 114 h 168"/>
                  <a:gd name="T40" fmla="*/ 56 w 79"/>
                  <a:gd name="T41" fmla="*/ 76 h 168"/>
                  <a:gd name="T42" fmla="*/ 43 w 79"/>
                  <a:gd name="T43" fmla="*/ 71 h 168"/>
                  <a:gd name="T44" fmla="*/ 43 w 79"/>
                  <a:gd name="T45" fmla="*/ 68 h 168"/>
                  <a:gd name="T46" fmla="*/ 79 w 79"/>
                  <a:gd name="T47" fmla="*/ 38 h 168"/>
                  <a:gd name="T48" fmla="*/ 79 w 79"/>
                  <a:gd name="T49" fmla="*/ 38 h 168"/>
                  <a:gd name="T50" fmla="*/ 73 w 79"/>
                  <a:gd name="T51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9" h="168">
                    <a:moveTo>
                      <a:pt x="73" y="0"/>
                    </a:moveTo>
                    <a:lnTo>
                      <a:pt x="72" y="1"/>
                    </a:lnTo>
                    <a:lnTo>
                      <a:pt x="17" y="12"/>
                    </a:lnTo>
                    <a:lnTo>
                      <a:pt x="5" y="9"/>
                    </a:lnTo>
                    <a:lnTo>
                      <a:pt x="3" y="16"/>
                    </a:lnTo>
                    <a:lnTo>
                      <a:pt x="11" y="65"/>
                    </a:lnTo>
                    <a:lnTo>
                      <a:pt x="2" y="86"/>
                    </a:lnTo>
                    <a:lnTo>
                      <a:pt x="0" y="86"/>
                    </a:lnTo>
                    <a:lnTo>
                      <a:pt x="23" y="150"/>
                    </a:lnTo>
                    <a:lnTo>
                      <a:pt x="32" y="152"/>
                    </a:lnTo>
                    <a:lnTo>
                      <a:pt x="40" y="158"/>
                    </a:lnTo>
                    <a:lnTo>
                      <a:pt x="41" y="155"/>
                    </a:lnTo>
                    <a:lnTo>
                      <a:pt x="47" y="158"/>
                    </a:lnTo>
                    <a:lnTo>
                      <a:pt x="52" y="155"/>
                    </a:lnTo>
                    <a:lnTo>
                      <a:pt x="55" y="159"/>
                    </a:lnTo>
                    <a:lnTo>
                      <a:pt x="62" y="161"/>
                    </a:lnTo>
                    <a:lnTo>
                      <a:pt x="67" y="165"/>
                    </a:lnTo>
                    <a:lnTo>
                      <a:pt x="72" y="165"/>
                    </a:lnTo>
                    <a:lnTo>
                      <a:pt x="78" y="168"/>
                    </a:lnTo>
                    <a:lnTo>
                      <a:pt x="69" y="114"/>
                    </a:lnTo>
                    <a:lnTo>
                      <a:pt x="56" y="76"/>
                    </a:lnTo>
                    <a:lnTo>
                      <a:pt x="43" y="71"/>
                    </a:lnTo>
                    <a:lnTo>
                      <a:pt x="43" y="68"/>
                    </a:lnTo>
                    <a:lnTo>
                      <a:pt x="79" y="38"/>
                    </a:lnTo>
                    <a:lnTo>
                      <a:pt x="79" y="38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5" name="Freeform 352">
                <a:extLst>
                  <a:ext uri="{FF2B5EF4-FFF2-40B4-BE49-F238E27FC236}">
                    <a16:creationId xmlns:a16="http://schemas.microsoft.com/office/drawing/2014/main" id="{EA74C996-BDB6-7410-CC05-EA5D613F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3930"/>
                <a:ext cx="110" cy="58"/>
              </a:xfrm>
              <a:custGeom>
                <a:avLst/>
                <a:gdLst>
                  <a:gd name="T0" fmla="*/ 3 w 218"/>
                  <a:gd name="T1" fmla="*/ 23 h 116"/>
                  <a:gd name="T2" fmla="*/ 80 w 218"/>
                  <a:gd name="T3" fmla="*/ 114 h 116"/>
                  <a:gd name="T4" fmla="*/ 218 w 218"/>
                  <a:gd name="T5" fmla="*/ 85 h 116"/>
                  <a:gd name="T6" fmla="*/ 214 w 218"/>
                  <a:gd name="T7" fmla="*/ 82 h 116"/>
                  <a:gd name="T8" fmla="*/ 209 w 218"/>
                  <a:gd name="T9" fmla="*/ 81 h 116"/>
                  <a:gd name="T10" fmla="*/ 203 w 218"/>
                  <a:gd name="T11" fmla="*/ 75 h 116"/>
                  <a:gd name="T12" fmla="*/ 199 w 218"/>
                  <a:gd name="T13" fmla="*/ 73 h 116"/>
                  <a:gd name="T14" fmla="*/ 197 w 218"/>
                  <a:gd name="T15" fmla="*/ 69 h 116"/>
                  <a:gd name="T16" fmla="*/ 194 w 218"/>
                  <a:gd name="T17" fmla="*/ 64 h 116"/>
                  <a:gd name="T18" fmla="*/ 190 w 218"/>
                  <a:gd name="T19" fmla="*/ 63 h 116"/>
                  <a:gd name="T20" fmla="*/ 184 w 218"/>
                  <a:gd name="T21" fmla="*/ 64 h 116"/>
                  <a:gd name="T22" fmla="*/ 180 w 218"/>
                  <a:gd name="T23" fmla="*/ 63 h 116"/>
                  <a:gd name="T24" fmla="*/ 176 w 218"/>
                  <a:gd name="T25" fmla="*/ 58 h 116"/>
                  <a:gd name="T26" fmla="*/ 170 w 218"/>
                  <a:gd name="T27" fmla="*/ 57 h 116"/>
                  <a:gd name="T28" fmla="*/ 165 w 218"/>
                  <a:gd name="T29" fmla="*/ 55 h 116"/>
                  <a:gd name="T30" fmla="*/ 164 w 218"/>
                  <a:gd name="T31" fmla="*/ 52 h 116"/>
                  <a:gd name="T32" fmla="*/ 159 w 218"/>
                  <a:gd name="T33" fmla="*/ 49 h 116"/>
                  <a:gd name="T34" fmla="*/ 162 w 218"/>
                  <a:gd name="T35" fmla="*/ 47 h 116"/>
                  <a:gd name="T36" fmla="*/ 164 w 218"/>
                  <a:gd name="T37" fmla="*/ 44 h 116"/>
                  <a:gd name="T38" fmla="*/ 167 w 218"/>
                  <a:gd name="T39" fmla="*/ 38 h 116"/>
                  <a:gd name="T40" fmla="*/ 162 w 218"/>
                  <a:gd name="T41" fmla="*/ 34 h 116"/>
                  <a:gd name="T42" fmla="*/ 159 w 218"/>
                  <a:gd name="T43" fmla="*/ 40 h 116"/>
                  <a:gd name="T44" fmla="*/ 152 w 218"/>
                  <a:gd name="T45" fmla="*/ 40 h 116"/>
                  <a:gd name="T46" fmla="*/ 149 w 218"/>
                  <a:gd name="T47" fmla="*/ 38 h 116"/>
                  <a:gd name="T48" fmla="*/ 147 w 218"/>
                  <a:gd name="T49" fmla="*/ 35 h 116"/>
                  <a:gd name="T50" fmla="*/ 141 w 218"/>
                  <a:gd name="T51" fmla="*/ 29 h 116"/>
                  <a:gd name="T52" fmla="*/ 135 w 218"/>
                  <a:gd name="T53" fmla="*/ 28 h 116"/>
                  <a:gd name="T54" fmla="*/ 132 w 218"/>
                  <a:gd name="T55" fmla="*/ 32 h 116"/>
                  <a:gd name="T56" fmla="*/ 129 w 218"/>
                  <a:gd name="T57" fmla="*/ 29 h 116"/>
                  <a:gd name="T58" fmla="*/ 123 w 218"/>
                  <a:gd name="T59" fmla="*/ 31 h 116"/>
                  <a:gd name="T60" fmla="*/ 118 w 218"/>
                  <a:gd name="T61" fmla="*/ 31 h 116"/>
                  <a:gd name="T62" fmla="*/ 115 w 218"/>
                  <a:gd name="T63" fmla="*/ 29 h 116"/>
                  <a:gd name="T64" fmla="*/ 111 w 218"/>
                  <a:gd name="T65" fmla="*/ 26 h 116"/>
                  <a:gd name="T66" fmla="*/ 97 w 218"/>
                  <a:gd name="T67" fmla="*/ 25 h 116"/>
                  <a:gd name="T68" fmla="*/ 94 w 218"/>
                  <a:gd name="T69" fmla="*/ 22 h 116"/>
                  <a:gd name="T70" fmla="*/ 86 w 218"/>
                  <a:gd name="T71" fmla="*/ 25 h 116"/>
                  <a:gd name="T72" fmla="*/ 73 w 218"/>
                  <a:gd name="T73" fmla="*/ 25 h 116"/>
                  <a:gd name="T74" fmla="*/ 67 w 218"/>
                  <a:gd name="T75" fmla="*/ 19 h 116"/>
                  <a:gd name="T76" fmla="*/ 62 w 218"/>
                  <a:gd name="T77" fmla="*/ 16 h 116"/>
                  <a:gd name="T78" fmla="*/ 59 w 218"/>
                  <a:gd name="T79" fmla="*/ 13 h 116"/>
                  <a:gd name="T80" fmla="*/ 56 w 218"/>
                  <a:gd name="T81" fmla="*/ 8 h 116"/>
                  <a:gd name="T82" fmla="*/ 51 w 218"/>
                  <a:gd name="T83" fmla="*/ 3 h 116"/>
                  <a:gd name="T84" fmla="*/ 50 w 218"/>
                  <a:gd name="T85" fmla="*/ 0 h 116"/>
                  <a:gd name="T86" fmla="*/ 47 w 218"/>
                  <a:gd name="T87" fmla="*/ 3 h 116"/>
                  <a:gd name="T88" fmla="*/ 45 w 218"/>
                  <a:gd name="T89" fmla="*/ 9 h 116"/>
                  <a:gd name="T90" fmla="*/ 50 w 218"/>
                  <a:gd name="T91" fmla="*/ 16 h 116"/>
                  <a:gd name="T92" fmla="*/ 48 w 218"/>
                  <a:gd name="T93" fmla="*/ 19 h 116"/>
                  <a:gd name="T94" fmla="*/ 45 w 218"/>
                  <a:gd name="T95" fmla="*/ 22 h 116"/>
                  <a:gd name="T96" fmla="*/ 41 w 218"/>
                  <a:gd name="T97" fmla="*/ 23 h 116"/>
                  <a:gd name="T98" fmla="*/ 39 w 218"/>
                  <a:gd name="T99" fmla="*/ 25 h 116"/>
                  <a:gd name="T100" fmla="*/ 36 w 218"/>
                  <a:gd name="T101" fmla="*/ 31 h 116"/>
                  <a:gd name="T102" fmla="*/ 33 w 218"/>
                  <a:gd name="T103" fmla="*/ 35 h 116"/>
                  <a:gd name="T104" fmla="*/ 29 w 218"/>
                  <a:gd name="T105" fmla="*/ 40 h 116"/>
                  <a:gd name="T106" fmla="*/ 23 w 218"/>
                  <a:gd name="T107" fmla="*/ 40 h 116"/>
                  <a:gd name="T108" fmla="*/ 18 w 218"/>
                  <a:gd name="T109" fmla="*/ 38 h 116"/>
                  <a:gd name="T110" fmla="*/ 15 w 218"/>
                  <a:gd name="T111" fmla="*/ 32 h 116"/>
                  <a:gd name="T112" fmla="*/ 15 w 218"/>
                  <a:gd name="T113" fmla="*/ 28 h 116"/>
                  <a:gd name="T114" fmla="*/ 11 w 218"/>
                  <a:gd name="T115" fmla="*/ 25 h 116"/>
                  <a:gd name="T116" fmla="*/ 4 w 218"/>
                  <a:gd name="T117" fmla="*/ 23 h 116"/>
                  <a:gd name="T118" fmla="*/ 3 w 218"/>
                  <a:gd name="T119" fmla="*/ 2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8" h="116">
                    <a:moveTo>
                      <a:pt x="3" y="20"/>
                    </a:moveTo>
                    <a:lnTo>
                      <a:pt x="3" y="20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33" y="108"/>
                    </a:lnTo>
                    <a:lnTo>
                      <a:pt x="67" y="111"/>
                    </a:lnTo>
                    <a:lnTo>
                      <a:pt x="80" y="114"/>
                    </a:lnTo>
                    <a:lnTo>
                      <a:pt x="103" y="116"/>
                    </a:lnTo>
                    <a:lnTo>
                      <a:pt x="130" y="116"/>
                    </a:lnTo>
                    <a:lnTo>
                      <a:pt x="150" y="108"/>
                    </a:lnTo>
                    <a:lnTo>
                      <a:pt x="196" y="95"/>
                    </a:lnTo>
                    <a:lnTo>
                      <a:pt x="215" y="92"/>
                    </a:lnTo>
                    <a:lnTo>
                      <a:pt x="218" y="85"/>
                    </a:lnTo>
                    <a:lnTo>
                      <a:pt x="218" y="85"/>
                    </a:lnTo>
                    <a:lnTo>
                      <a:pt x="215" y="82"/>
                    </a:lnTo>
                    <a:lnTo>
                      <a:pt x="215" y="82"/>
                    </a:lnTo>
                    <a:lnTo>
                      <a:pt x="217" y="82"/>
                    </a:lnTo>
                    <a:lnTo>
                      <a:pt x="215" y="82"/>
                    </a:lnTo>
                    <a:lnTo>
                      <a:pt x="214" y="82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2" y="82"/>
                    </a:lnTo>
                    <a:lnTo>
                      <a:pt x="212" y="82"/>
                    </a:lnTo>
                    <a:lnTo>
                      <a:pt x="211" y="82"/>
                    </a:lnTo>
                    <a:lnTo>
                      <a:pt x="209" y="81"/>
                    </a:lnTo>
                    <a:lnTo>
                      <a:pt x="205" y="78"/>
                    </a:lnTo>
                    <a:lnTo>
                      <a:pt x="205" y="76"/>
                    </a:lnTo>
                    <a:lnTo>
                      <a:pt x="205" y="76"/>
                    </a:lnTo>
                    <a:lnTo>
                      <a:pt x="203" y="76"/>
                    </a:lnTo>
                    <a:lnTo>
                      <a:pt x="203" y="76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202" y="73"/>
                    </a:lnTo>
                    <a:lnTo>
                      <a:pt x="202" y="73"/>
                    </a:lnTo>
                    <a:lnTo>
                      <a:pt x="200" y="73"/>
                    </a:lnTo>
                    <a:lnTo>
                      <a:pt x="200" y="73"/>
                    </a:lnTo>
                    <a:lnTo>
                      <a:pt x="199" y="73"/>
                    </a:lnTo>
                    <a:lnTo>
                      <a:pt x="199" y="72"/>
                    </a:lnTo>
                    <a:lnTo>
                      <a:pt x="199" y="72"/>
                    </a:lnTo>
                    <a:lnTo>
                      <a:pt x="199" y="70"/>
                    </a:lnTo>
                    <a:lnTo>
                      <a:pt x="199" y="70"/>
                    </a:lnTo>
                    <a:lnTo>
                      <a:pt x="197" y="70"/>
                    </a:lnTo>
                    <a:lnTo>
                      <a:pt x="197" y="69"/>
                    </a:lnTo>
                    <a:lnTo>
                      <a:pt x="197" y="67"/>
                    </a:lnTo>
                    <a:lnTo>
                      <a:pt x="197" y="67"/>
                    </a:lnTo>
                    <a:lnTo>
                      <a:pt x="196" y="67"/>
                    </a:lnTo>
                    <a:lnTo>
                      <a:pt x="196" y="66"/>
                    </a:lnTo>
                    <a:lnTo>
                      <a:pt x="196" y="66"/>
                    </a:lnTo>
                    <a:lnTo>
                      <a:pt x="194" y="64"/>
                    </a:lnTo>
                    <a:lnTo>
                      <a:pt x="194" y="64"/>
                    </a:lnTo>
                    <a:lnTo>
                      <a:pt x="194" y="63"/>
                    </a:lnTo>
                    <a:lnTo>
                      <a:pt x="191" y="61"/>
                    </a:lnTo>
                    <a:lnTo>
                      <a:pt x="191" y="61"/>
                    </a:lnTo>
                    <a:lnTo>
                      <a:pt x="190" y="63"/>
                    </a:lnTo>
                    <a:lnTo>
                      <a:pt x="190" y="63"/>
                    </a:lnTo>
                    <a:lnTo>
                      <a:pt x="188" y="63"/>
                    </a:lnTo>
                    <a:lnTo>
                      <a:pt x="188" y="63"/>
                    </a:lnTo>
                    <a:lnTo>
                      <a:pt x="187" y="64"/>
                    </a:lnTo>
                    <a:lnTo>
                      <a:pt x="187" y="64"/>
                    </a:lnTo>
                    <a:lnTo>
                      <a:pt x="185" y="64"/>
                    </a:lnTo>
                    <a:lnTo>
                      <a:pt x="184" y="64"/>
                    </a:lnTo>
                    <a:lnTo>
                      <a:pt x="184" y="64"/>
                    </a:lnTo>
                    <a:lnTo>
                      <a:pt x="184" y="64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0" y="63"/>
                    </a:lnTo>
                    <a:lnTo>
                      <a:pt x="180" y="63"/>
                    </a:lnTo>
                    <a:lnTo>
                      <a:pt x="180" y="61"/>
                    </a:lnTo>
                    <a:lnTo>
                      <a:pt x="180" y="61"/>
                    </a:lnTo>
                    <a:lnTo>
                      <a:pt x="177" y="60"/>
                    </a:lnTo>
                    <a:lnTo>
                      <a:pt x="177" y="60"/>
                    </a:lnTo>
                    <a:lnTo>
                      <a:pt x="176" y="58"/>
                    </a:lnTo>
                    <a:lnTo>
                      <a:pt x="176" y="58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1" y="58"/>
                    </a:lnTo>
                    <a:lnTo>
                      <a:pt x="171" y="57"/>
                    </a:lnTo>
                    <a:lnTo>
                      <a:pt x="171" y="57"/>
                    </a:lnTo>
                    <a:lnTo>
                      <a:pt x="170" y="57"/>
                    </a:lnTo>
                    <a:lnTo>
                      <a:pt x="170" y="58"/>
                    </a:lnTo>
                    <a:lnTo>
                      <a:pt x="168" y="57"/>
                    </a:lnTo>
                    <a:lnTo>
                      <a:pt x="168" y="57"/>
                    </a:lnTo>
                    <a:lnTo>
                      <a:pt x="167" y="57"/>
                    </a:lnTo>
                    <a:lnTo>
                      <a:pt x="167" y="57"/>
                    </a:lnTo>
                    <a:lnTo>
                      <a:pt x="165" y="55"/>
                    </a:lnTo>
                    <a:lnTo>
                      <a:pt x="165" y="55"/>
                    </a:lnTo>
                    <a:lnTo>
                      <a:pt x="165" y="55"/>
                    </a:lnTo>
                    <a:lnTo>
                      <a:pt x="164" y="54"/>
                    </a:lnTo>
                    <a:lnTo>
                      <a:pt x="164" y="54"/>
                    </a:lnTo>
                    <a:lnTo>
                      <a:pt x="164" y="54"/>
                    </a:lnTo>
                    <a:lnTo>
                      <a:pt x="164" y="52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59" y="49"/>
                    </a:lnTo>
                    <a:lnTo>
                      <a:pt x="159" y="49"/>
                    </a:lnTo>
                    <a:lnTo>
                      <a:pt x="161" y="49"/>
                    </a:lnTo>
                    <a:lnTo>
                      <a:pt x="162" y="47"/>
                    </a:lnTo>
                    <a:lnTo>
                      <a:pt x="162" y="47"/>
                    </a:lnTo>
                    <a:lnTo>
                      <a:pt x="162" y="47"/>
                    </a:lnTo>
                    <a:lnTo>
                      <a:pt x="162" y="47"/>
                    </a:lnTo>
                    <a:lnTo>
                      <a:pt x="164" y="46"/>
                    </a:lnTo>
                    <a:lnTo>
                      <a:pt x="164" y="46"/>
                    </a:lnTo>
                    <a:lnTo>
                      <a:pt x="164" y="46"/>
                    </a:lnTo>
                    <a:lnTo>
                      <a:pt x="164" y="46"/>
                    </a:lnTo>
                    <a:lnTo>
                      <a:pt x="164" y="44"/>
                    </a:lnTo>
                    <a:lnTo>
                      <a:pt x="164" y="44"/>
                    </a:lnTo>
                    <a:lnTo>
                      <a:pt x="165" y="43"/>
                    </a:lnTo>
                    <a:lnTo>
                      <a:pt x="165" y="43"/>
                    </a:lnTo>
                    <a:lnTo>
                      <a:pt x="165" y="40"/>
                    </a:lnTo>
                    <a:lnTo>
                      <a:pt x="165" y="40"/>
                    </a:lnTo>
                    <a:lnTo>
                      <a:pt x="167" y="38"/>
                    </a:lnTo>
                    <a:lnTo>
                      <a:pt x="167" y="38"/>
                    </a:lnTo>
                    <a:lnTo>
                      <a:pt x="165" y="37"/>
                    </a:lnTo>
                    <a:lnTo>
                      <a:pt x="165" y="35"/>
                    </a:lnTo>
                    <a:lnTo>
                      <a:pt x="165" y="35"/>
                    </a:lnTo>
                    <a:lnTo>
                      <a:pt x="164" y="34"/>
                    </a:lnTo>
                    <a:lnTo>
                      <a:pt x="162" y="34"/>
                    </a:lnTo>
                    <a:lnTo>
                      <a:pt x="162" y="34"/>
                    </a:lnTo>
                    <a:lnTo>
                      <a:pt x="161" y="37"/>
                    </a:lnTo>
                    <a:lnTo>
                      <a:pt x="161" y="37"/>
                    </a:lnTo>
                    <a:lnTo>
                      <a:pt x="159" y="37"/>
                    </a:lnTo>
                    <a:lnTo>
                      <a:pt x="159" y="38"/>
                    </a:lnTo>
                    <a:lnTo>
                      <a:pt x="159" y="38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0"/>
                    </a:lnTo>
                    <a:lnTo>
                      <a:pt x="156" y="40"/>
                    </a:lnTo>
                    <a:lnTo>
                      <a:pt x="153" y="40"/>
                    </a:lnTo>
                    <a:lnTo>
                      <a:pt x="153" y="40"/>
                    </a:lnTo>
                    <a:lnTo>
                      <a:pt x="152" y="40"/>
                    </a:lnTo>
                    <a:lnTo>
                      <a:pt x="152" y="40"/>
                    </a:lnTo>
                    <a:lnTo>
                      <a:pt x="152" y="38"/>
                    </a:lnTo>
                    <a:lnTo>
                      <a:pt x="152" y="38"/>
                    </a:lnTo>
                    <a:lnTo>
                      <a:pt x="150" y="38"/>
                    </a:lnTo>
                    <a:lnTo>
                      <a:pt x="150" y="38"/>
                    </a:lnTo>
                    <a:lnTo>
                      <a:pt x="149" y="38"/>
                    </a:lnTo>
                    <a:lnTo>
                      <a:pt x="149" y="37"/>
                    </a:lnTo>
                    <a:lnTo>
                      <a:pt x="149" y="37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7" y="35"/>
                    </a:lnTo>
                    <a:lnTo>
                      <a:pt x="147" y="35"/>
                    </a:lnTo>
                    <a:lnTo>
                      <a:pt x="146" y="34"/>
                    </a:lnTo>
                    <a:lnTo>
                      <a:pt x="146" y="34"/>
                    </a:lnTo>
                    <a:lnTo>
                      <a:pt x="144" y="31"/>
                    </a:lnTo>
                    <a:lnTo>
                      <a:pt x="144" y="31"/>
                    </a:lnTo>
                    <a:lnTo>
                      <a:pt x="141" y="29"/>
                    </a:lnTo>
                    <a:lnTo>
                      <a:pt x="141" y="29"/>
                    </a:lnTo>
                    <a:lnTo>
                      <a:pt x="140" y="29"/>
                    </a:lnTo>
                    <a:lnTo>
                      <a:pt x="138" y="29"/>
                    </a:lnTo>
                    <a:lnTo>
                      <a:pt x="138" y="29"/>
                    </a:lnTo>
                    <a:lnTo>
                      <a:pt x="136" y="28"/>
                    </a:lnTo>
                    <a:lnTo>
                      <a:pt x="136" y="28"/>
                    </a:lnTo>
                    <a:lnTo>
                      <a:pt x="135" y="28"/>
                    </a:lnTo>
                    <a:lnTo>
                      <a:pt x="135" y="28"/>
                    </a:lnTo>
                    <a:lnTo>
                      <a:pt x="135" y="29"/>
                    </a:lnTo>
                    <a:lnTo>
                      <a:pt x="133" y="28"/>
                    </a:lnTo>
                    <a:lnTo>
                      <a:pt x="133" y="31"/>
                    </a:lnTo>
                    <a:lnTo>
                      <a:pt x="132" y="32"/>
                    </a:lnTo>
                    <a:lnTo>
                      <a:pt x="132" y="32"/>
                    </a:lnTo>
                    <a:lnTo>
                      <a:pt x="129" y="32"/>
                    </a:lnTo>
                    <a:lnTo>
                      <a:pt x="129" y="32"/>
                    </a:lnTo>
                    <a:lnTo>
                      <a:pt x="129" y="31"/>
                    </a:lnTo>
                    <a:lnTo>
                      <a:pt x="129" y="31"/>
                    </a:lnTo>
                    <a:lnTo>
                      <a:pt x="129" y="29"/>
                    </a:lnTo>
                    <a:lnTo>
                      <a:pt x="129" y="29"/>
                    </a:lnTo>
                    <a:lnTo>
                      <a:pt x="127" y="29"/>
                    </a:lnTo>
                    <a:lnTo>
                      <a:pt x="127" y="29"/>
                    </a:lnTo>
                    <a:lnTo>
                      <a:pt x="126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3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20" y="31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1"/>
                    </a:lnTo>
                    <a:lnTo>
                      <a:pt x="117" y="31"/>
                    </a:lnTo>
                    <a:lnTo>
                      <a:pt x="117" y="31"/>
                    </a:lnTo>
                    <a:lnTo>
                      <a:pt x="117" y="31"/>
                    </a:lnTo>
                    <a:lnTo>
                      <a:pt x="115" y="29"/>
                    </a:lnTo>
                    <a:lnTo>
                      <a:pt x="115" y="29"/>
                    </a:lnTo>
                    <a:lnTo>
                      <a:pt x="114" y="28"/>
                    </a:lnTo>
                    <a:lnTo>
                      <a:pt x="114" y="28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08" y="25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6" y="25"/>
                    </a:lnTo>
                    <a:lnTo>
                      <a:pt x="96" y="22"/>
                    </a:lnTo>
                    <a:lnTo>
                      <a:pt x="94" y="22"/>
                    </a:lnTo>
                    <a:lnTo>
                      <a:pt x="94" y="22"/>
                    </a:lnTo>
                    <a:lnTo>
                      <a:pt x="94" y="22"/>
                    </a:lnTo>
                    <a:lnTo>
                      <a:pt x="94" y="22"/>
                    </a:lnTo>
                    <a:lnTo>
                      <a:pt x="91" y="22"/>
                    </a:lnTo>
                    <a:lnTo>
                      <a:pt x="89" y="22"/>
                    </a:lnTo>
                    <a:lnTo>
                      <a:pt x="88" y="25"/>
                    </a:lnTo>
                    <a:lnTo>
                      <a:pt x="88" y="25"/>
                    </a:lnTo>
                    <a:lnTo>
                      <a:pt x="86" y="25"/>
                    </a:lnTo>
                    <a:lnTo>
                      <a:pt x="83" y="25"/>
                    </a:lnTo>
                    <a:lnTo>
                      <a:pt x="83" y="25"/>
                    </a:lnTo>
                    <a:lnTo>
                      <a:pt x="82" y="26"/>
                    </a:lnTo>
                    <a:lnTo>
                      <a:pt x="74" y="26"/>
                    </a:lnTo>
                    <a:lnTo>
                      <a:pt x="74" y="26"/>
                    </a:lnTo>
                    <a:lnTo>
                      <a:pt x="73" y="25"/>
                    </a:lnTo>
                    <a:lnTo>
                      <a:pt x="71" y="25"/>
                    </a:lnTo>
                    <a:lnTo>
                      <a:pt x="71" y="25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68" y="22"/>
                    </a:lnTo>
                    <a:lnTo>
                      <a:pt x="67" y="19"/>
                    </a:lnTo>
                    <a:lnTo>
                      <a:pt x="64" y="19"/>
                    </a:lnTo>
                    <a:lnTo>
                      <a:pt x="64" y="19"/>
                    </a:lnTo>
                    <a:lnTo>
                      <a:pt x="62" y="17"/>
                    </a:lnTo>
                    <a:lnTo>
                      <a:pt x="62" y="17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59" y="13"/>
                    </a:lnTo>
                    <a:lnTo>
                      <a:pt x="59" y="13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58" y="9"/>
                    </a:lnTo>
                    <a:lnTo>
                      <a:pt x="58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4" y="5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5" y="9"/>
                    </a:lnTo>
                    <a:lnTo>
                      <a:pt x="45" y="9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8" y="13"/>
                    </a:lnTo>
                    <a:lnTo>
                      <a:pt x="48" y="13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9"/>
                    </a:lnTo>
                    <a:lnTo>
                      <a:pt x="50" y="19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7" y="22"/>
                    </a:lnTo>
                    <a:lnTo>
                      <a:pt x="47" y="22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4" y="22"/>
                    </a:lnTo>
                    <a:lnTo>
                      <a:pt x="44" y="22"/>
                    </a:lnTo>
                    <a:lnTo>
                      <a:pt x="44" y="22"/>
                    </a:lnTo>
                    <a:lnTo>
                      <a:pt x="42" y="22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5"/>
                    </a:lnTo>
                    <a:lnTo>
                      <a:pt x="41" y="25"/>
                    </a:lnTo>
                    <a:lnTo>
                      <a:pt x="41" y="25"/>
                    </a:lnTo>
                    <a:lnTo>
                      <a:pt x="41" y="25"/>
                    </a:lnTo>
                    <a:lnTo>
                      <a:pt x="39" y="25"/>
                    </a:lnTo>
                    <a:lnTo>
                      <a:pt x="39" y="26"/>
                    </a:lnTo>
                    <a:lnTo>
                      <a:pt x="39" y="26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33" y="35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0" y="38"/>
                    </a:lnTo>
                    <a:lnTo>
                      <a:pt x="30" y="40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6" y="40"/>
                    </a:lnTo>
                    <a:lnTo>
                      <a:pt x="26" y="40"/>
                    </a:lnTo>
                    <a:lnTo>
                      <a:pt x="26" y="41"/>
                    </a:lnTo>
                    <a:lnTo>
                      <a:pt x="24" y="40"/>
                    </a:lnTo>
                    <a:lnTo>
                      <a:pt x="23" y="40"/>
                    </a:lnTo>
                    <a:lnTo>
                      <a:pt x="23" y="4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5" y="34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5" y="28"/>
                    </a:lnTo>
                    <a:lnTo>
                      <a:pt x="14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9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3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6" name="Freeform 353">
                <a:extLst>
                  <a:ext uri="{FF2B5EF4-FFF2-40B4-BE49-F238E27FC236}">
                    <a16:creationId xmlns:a16="http://schemas.microsoft.com/office/drawing/2014/main" id="{307AB998-8609-38A9-35A1-93A956D72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3973"/>
                <a:ext cx="104" cy="84"/>
              </a:xfrm>
              <a:custGeom>
                <a:avLst/>
                <a:gdLst>
                  <a:gd name="T0" fmla="*/ 23 w 208"/>
                  <a:gd name="T1" fmla="*/ 96 h 169"/>
                  <a:gd name="T2" fmla="*/ 67 w 208"/>
                  <a:gd name="T3" fmla="*/ 160 h 169"/>
                  <a:gd name="T4" fmla="*/ 109 w 208"/>
                  <a:gd name="T5" fmla="*/ 168 h 169"/>
                  <a:gd name="T6" fmla="*/ 112 w 208"/>
                  <a:gd name="T7" fmla="*/ 166 h 169"/>
                  <a:gd name="T8" fmla="*/ 117 w 208"/>
                  <a:gd name="T9" fmla="*/ 165 h 169"/>
                  <a:gd name="T10" fmla="*/ 120 w 208"/>
                  <a:gd name="T11" fmla="*/ 163 h 169"/>
                  <a:gd name="T12" fmla="*/ 123 w 208"/>
                  <a:gd name="T13" fmla="*/ 162 h 169"/>
                  <a:gd name="T14" fmla="*/ 123 w 208"/>
                  <a:gd name="T15" fmla="*/ 159 h 169"/>
                  <a:gd name="T16" fmla="*/ 125 w 208"/>
                  <a:gd name="T17" fmla="*/ 154 h 169"/>
                  <a:gd name="T18" fmla="*/ 125 w 208"/>
                  <a:gd name="T19" fmla="*/ 152 h 169"/>
                  <a:gd name="T20" fmla="*/ 126 w 208"/>
                  <a:gd name="T21" fmla="*/ 149 h 169"/>
                  <a:gd name="T22" fmla="*/ 129 w 208"/>
                  <a:gd name="T23" fmla="*/ 143 h 169"/>
                  <a:gd name="T24" fmla="*/ 131 w 208"/>
                  <a:gd name="T25" fmla="*/ 142 h 169"/>
                  <a:gd name="T26" fmla="*/ 132 w 208"/>
                  <a:gd name="T27" fmla="*/ 137 h 169"/>
                  <a:gd name="T28" fmla="*/ 134 w 208"/>
                  <a:gd name="T29" fmla="*/ 136 h 169"/>
                  <a:gd name="T30" fmla="*/ 137 w 208"/>
                  <a:gd name="T31" fmla="*/ 134 h 169"/>
                  <a:gd name="T32" fmla="*/ 138 w 208"/>
                  <a:gd name="T33" fmla="*/ 133 h 169"/>
                  <a:gd name="T34" fmla="*/ 140 w 208"/>
                  <a:gd name="T35" fmla="*/ 128 h 169"/>
                  <a:gd name="T36" fmla="*/ 141 w 208"/>
                  <a:gd name="T37" fmla="*/ 125 h 169"/>
                  <a:gd name="T38" fmla="*/ 146 w 208"/>
                  <a:gd name="T39" fmla="*/ 124 h 169"/>
                  <a:gd name="T40" fmla="*/ 153 w 208"/>
                  <a:gd name="T41" fmla="*/ 119 h 169"/>
                  <a:gd name="T42" fmla="*/ 153 w 208"/>
                  <a:gd name="T43" fmla="*/ 113 h 169"/>
                  <a:gd name="T44" fmla="*/ 153 w 208"/>
                  <a:gd name="T45" fmla="*/ 110 h 169"/>
                  <a:gd name="T46" fmla="*/ 155 w 208"/>
                  <a:gd name="T47" fmla="*/ 105 h 169"/>
                  <a:gd name="T48" fmla="*/ 155 w 208"/>
                  <a:gd name="T49" fmla="*/ 102 h 169"/>
                  <a:gd name="T50" fmla="*/ 156 w 208"/>
                  <a:gd name="T51" fmla="*/ 98 h 169"/>
                  <a:gd name="T52" fmla="*/ 158 w 208"/>
                  <a:gd name="T53" fmla="*/ 96 h 169"/>
                  <a:gd name="T54" fmla="*/ 164 w 208"/>
                  <a:gd name="T55" fmla="*/ 95 h 169"/>
                  <a:gd name="T56" fmla="*/ 167 w 208"/>
                  <a:gd name="T57" fmla="*/ 93 h 169"/>
                  <a:gd name="T58" fmla="*/ 172 w 208"/>
                  <a:gd name="T59" fmla="*/ 87 h 169"/>
                  <a:gd name="T60" fmla="*/ 173 w 208"/>
                  <a:gd name="T61" fmla="*/ 86 h 169"/>
                  <a:gd name="T62" fmla="*/ 176 w 208"/>
                  <a:gd name="T63" fmla="*/ 86 h 169"/>
                  <a:gd name="T64" fmla="*/ 181 w 208"/>
                  <a:gd name="T65" fmla="*/ 83 h 169"/>
                  <a:gd name="T66" fmla="*/ 184 w 208"/>
                  <a:gd name="T67" fmla="*/ 83 h 169"/>
                  <a:gd name="T68" fmla="*/ 190 w 208"/>
                  <a:gd name="T69" fmla="*/ 79 h 169"/>
                  <a:gd name="T70" fmla="*/ 191 w 208"/>
                  <a:gd name="T71" fmla="*/ 76 h 169"/>
                  <a:gd name="T72" fmla="*/ 196 w 208"/>
                  <a:gd name="T73" fmla="*/ 81 h 169"/>
                  <a:gd name="T74" fmla="*/ 200 w 208"/>
                  <a:gd name="T75" fmla="*/ 81 h 169"/>
                  <a:gd name="T76" fmla="*/ 203 w 208"/>
                  <a:gd name="T77" fmla="*/ 79 h 169"/>
                  <a:gd name="T78" fmla="*/ 205 w 208"/>
                  <a:gd name="T79" fmla="*/ 78 h 169"/>
                  <a:gd name="T80" fmla="*/ 203 w 208"/>
                  <a:gd name="T81" fmla="*/ 70 h 169"/>
                  <a:gd name="T82" fmla="*/ 202 w 208"/>
                  <a:gd name="T83" fmla="*/ 66 h 169"/>
                  <a:gd name="T84" fmla="*/ 200 w 208"/>
                  <a:gd name="T85" fmla="*/ 64 h 169"/>
                  <a:gd name="T86" fmla="*/ 197 w 208"/>
                  <a:gd name="T87" fmla="*/ 63 h 169"/>
                  <a:gd name="T88" fmla="*/ 193 w 208"/>
                  <a:gd name="T89" fmla="*/ 63 h 169"/>
                  <a:gd name="T90" fmla="*/ 191 w 208"/>
                  <a:gd name="T91" fmla="*/ 58 h 169"/>
                  <a:gd name="T92" fmla="*/ 190 w 208"/>
                  <a:gd name="T93" fmla="*/ 55 h 169"/>
                  <a:gd name="T94" fmla="*/ 188 w 208"/>
                  <a:gd name="T95" fmla="*/ 54 h 169"/>
                  <a:gd name="T96" fmla="*/ 191 w 208"/>
                  <a:gd name="T97" fmla="*/ 49 h 169"/>
                  <a:gd name="T98" fmla="*/ 196 w 208"/>
                  <a:gd name="T99" fmla="*/ 48 h 169"/>
                  <a:gd name="T100" fmla="*/ 197 w 208"/>
                  <a:gd name="T101" fmla="*/ 45 h 169"/>
                  <a:gd name="T102" fmla="*/ 197 w 208"/>
                  <a:gd name="T103" fmla="*/ 40 h 169"/>
                  <a:gd name="T104" fmla="*/ 200 w 208"/>
                  <a:gd name="T105" fmla="*/ 35 h 169"/>
                  <a:gd name="T106" fmla="*/ 200 w 208"/>
                  <a:gd name="T107" fmla="*/ 29 h 169"/>
                  <a:gd name="T108" fmla="*/ 203 w 208"/>
                  <a:gd name="T109" fmla="*/ 26 h 169"/>
                  <a:gd name="T110" fmla="*/ 208 w 208"/>
                  <a:gd name="T111" fmla="*/ 22 h 169"/>
                  <a:gd name="T112" fmla="*/ 206 w 208"/>
                  <a:gd name="T113" fmla="*/ 19 h 169"/>
                  <a:gd name="T114" fmla="*/ 205 w 208"/>
                  <a:gd name="T115" fmla="*/ 16 h 169"/>
                  <a:gd name="T116" fmla="*/ 203 w 208"/>
                  <a:gd name="T117" fmla="*/ 13 h 169"/>
                  <a:gd name="T118" fmla="*/ 202 w 208"/>
                  <a:gd name="T119" fmla="*/ 8 h 169"/>
                  <a:gd name="T120" fmla="*/ 202 w 208"/>
                  <a:gd name="T121" fmla="*/ 2 h 169"/>
                  <a:gd name="T122" fmla="*/ 197 w 208"/>
                  <a:gd name="T123" fmla="*/ 7 h 169"/>
                  <a:gd name="T124" fmla="*/ 85 w 208"/>
                  <a:gd name="T125" fmla="*/ 31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8" h="169">
                    <a:moveTo>
                      <a:pt x="62" y="29"/>
                    </a:moveTo>
                    <a:lnTo>
                      <a:pt x="49" y="26"/>
                    </a:lnTo>
                    <a:lnTo>
                      <a:pt x="47" y="46"/>
                    </a:lnTo>
                    <a:lnTo>
                      <a:pt x="23" y="96"/>
                    </a:lnTo>
                    <a:lnTo>
                      <a:pt x="0" y="124"/>
                    </a:lnTo>
                    <a:lnTo>
                      <a:pt x="6" y="162"/>
                    </a:lnTo>
                    <a:lnTo>
                      <a:pt x="50" y="165"/>
                    </a:lnTo>
                    <a:lnTo>
                      <a:pt x="67" y="160"/>
                    </a:lnTo>
                    <a:lnTo>
                      <a:pt x="106" y="169"/>
                    </a:lnTo>
                    <a:lnTo>
                      <a:pt x="106" y="169"/>
                    </a:lnTo>
                    <a:lnTo>
                      <a:pt x="108" y="169"/>
                    </a:lnTo>
                    <a:lnTo>
                      <a:pt x="109" y="168"/>
                    </a:lnTo>
                    <a:lnTo>
                      <a:pt x="109" y="168"/>
                    </a:lnTo>
                    <a:lnTo>
                      <a:pt x="111" y="168"/>
                    </a:lnTo>
                    <a:lnTo>
                      <a:pt x="112" y="166"/>
                    </a:lnTo>
                    <a:lnTo>
                      <a:pt x="112" y="166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15" y="165"/>
                    </a:lnTo>
                    <a:lnTo>
                      <a:pt x="117" y="165"/>
                    </a:lnTo>
                    <a:lnTo>
                      <a:pt x="117" y="165"/>
                    </a:lnTo>
                    <a:lnTo>
                      <a:pt x="118" y="163"/>
                    </a:lnTo>
                    <a:lnTo>
                      <a:pt x="120" y="163"/>
                    </a:lnTo>
                    <a:lnTo>
                      <a:pt x="120" y="163"/>
                    </a:lnTo>
                    <a:lnTo>
                      <a:pt x="122" y="163"/>
                    </a:lnTo>
                    <a:lnTo>
                      <a:pt x="123" y="162"/>
                    </a:lnTo>
                    <a:lnTo>
                      <a:pt x="123" y="162"/>
                    </a:lnTo>
                    <a:lnTo>
                      <a:pt x="123" y="162"/>
                    </a:lnTo>
                    <a:lnTo>
                      <a:pt x="125" y="160"/>
                    </a:lnTo>
                    <a:lnTo>
                      <a:pt x="125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3" y="157"/>
                    </a:lnTo>
                    <a:lnTo>
                      <a:pt x="123" y="155"/>
                    </a:lnTo>
                    <a:lnTo>
                      <a:pt x="123" y="155"/>
                    </a:lnTo>
                    <a:lnTo>
                      <a:pt x="125" y="154"/>
                    </a:lnTo>
                    <a:lnTo>
                      <a:pt x="125" y="154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5" y="152"/>
                    </a:lnTo>
                    <a:lnTo>
                      <a:pt x="126" y="151"/>
                    </a:lnTo>
                    <a:lnTo>
                      <a:pt x="126" y="149"/>
                    </a:lnTo>
                    <a:lnTo>
                      <a:pt x="126" y="149"/>
                    </a:lnTo>
                    <a:lnTo>
                      <a:pt x="126" y="149"/>
                    </a:lnTo>
                    <a:lnTo>
                      <a:pt x="128" y="148"/>
                    </a:lnTo>
                    <a:lnTo>
                      <a:pt x="128" y="146"/>
                    </a:lnTo>
                    <a:lnTo>
                      <a:pt x="129" y="143"/>
                    </a:lnTo>
                    <a:lnTo>
                      <a:pt x="129" y="143"/>
                    </a:lnTo>
                    <a:lnTo>
                      <a:pt x="129" y="143"/>
                    </a:lnTo>
                    <a:lnTo>
                      <a:pt x="129" y="143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0"/>
                    </a:lnTo>
                    <a:lnTo>
                      <a:pt x="131" y="140"/>
                    </a:lnTo>
                    <a:lnTo>
                      <a:pt x="131" y="139"/>
                    </a:lnTo>
                    <a:lnTo>
                      <a:pt x="132" y="137"/>
                    </a:lnTo>
                    <a:lnTo>
                      <a:pt x="132" y="137"/>
                    </a:lnTo>
                    <a:lnTo>
                      <a:pt x="132" y="136"/>
                    </a:lnTo>
                    <a:lnTo>
                      <a:pt x="134" y="136"/>
                    </a:lnTo>
                    <a:lnTo>
                      <a:pt x="134" y="136"/>
                    </a:lnTo>
                    <a:lnTo>
                      <a:pt x="134" y="134"/>
                    </a:lnTo>
                    <a:lnTo>
                      <a:pt x="135" y="134"/>
                    </a:lnTo>
                    <a:lnTo>
                      <a:pt x="135" y="134"/>
                    </a:lnTo>
                    <a:lnTo>
                      <a:pt x="137" y="134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8" y="134"/>
                    </a:lnTo>
                    <a:lnTo>
                      <a:pt x="138" y="133"/>
                    </a:lnTo>
                    <a:lnTo>
                      <a:pt x="140" y="131"/>
                    </a:lnTo>
                    <a:lnTo>
                      <a:pt x="140" y="130"/>
                    </a:lnTo>
                    <a:lnTo>
                      <a:pt x="140" y="128"/>
                    </a:lnTo>
                    <a:lnTo>
                      <a:pt x="140" y="128"/>
                    </a:lnTo>
                    <a:lnTo>
                      <a:pt x="141" y="128"/>
                    </a:lnTo>
                    <a:lnTo>
                      <a:pt x="141" y="127"/>
                    </a:lnTo>
                    <a:lnTo>
                      <a:pt x="141" y="127"/>
                    </a:lnTo>
                    <a:lnTo>
                      <a:pt x="141" y="125"/>
                    </a:lnTo>
                    <a:lnTo>
                      <a:pt x="141" y="125"/>
                    </a:lnTo>
                    <a:lnTo>
                      <a:pt x="144" y="125"/>
                    </a:lnTo>
                    <a:lnTo>
                      <a:pt x="144" y="125"/>
                    </a:lnTo>
                    <a:lnTo>
                      <a:pt x="146" y="124"/>
                    </a:lnTo>
                    <a:lnTo>
                      <a:pt x="150" y="121"/>
                    </a:lnTo>
                    <a:lnTo>
                      <a:pt x="152" y="121"/>
                    </a:lnTo>
                    <a:lnTo>
                      <a:pt x="153" y="119"/>
                    </a:lnTo>
                    <a:lnTo>
                      <a:pt x="153" y="119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6"/>
                    </a:lnTo>
                    <a:lnTo>
                      <a:pt x="153" y="113"/>
                    </a:lnTo>
                    <a:lnTo>
                      <a:pt x="155" y="113"/>
                    </a:lnTo>
                    <a:lnTo>
                      <a:pt x="155" y="113"/>
                    </a:lnTo>
                    <a:lnTo>
                      <a:pt x="153" y="111"/>
                    </a:lnTo>
                    <a:lnTo>
                      <a:pt x="153" y="110"/>
                    </a:lnTo>
                    <a:lnTo>
                      <a:pt x="153" y="110"/>
                    </a:lnTo>
                    <a:lnTo>
                      <a:pt x="153" y="107"/>
                    </a:lnTo>
                    <a:lnTo>
                      <a:pt x="153" y="107"/>
                    </a:lnTo>
                    <a:lnTo>
                      <a:pt x="155" y="105"/>
                    </a:lnTo>
                    <a:lnTo>
                      <a:pt x="155" y="105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5" y="102"/>
                    </a:lnTo>
                    <a:lnTo>
                      <a:pt x="155" y="101"/>
                    </a:lnTo>
                    <a:lnTo>
                      <a:pt x="155" y="101"/>
                    </a:lnTo>
                    <a:lnTo>
                      <a:pt x="155" y="99"/>
                    </a:lnTo>
                    <a:lnTo>
                      <a:pt x="156" y="98"/>
                    </a:lnTo>
                    <a:lnTo>
                      <a:pt x="156" y="96"/>
                    </a:lnTo>
                    <a:lnTo>
                      <a:pt x="156" y="96"/>
                    </a:lnTo>
                    <a:lnTo>
                      <a:pt x="158" y="96"/>
                    </a:lnTo>
                    <a:lnTo>
                      <a:pt x="158" y="96"/>
                    </a:lnTo>
                    <a:lnTo>
                      <a:pt x="159" y="95"/>
                    </a:lnTo>
                    <a:lnTo>
                      <a:pt x="161" y="95"/>
                    </a:lnTo>
                    <a:lnTo>
                      <a:pt x="164" y="95"/>
                    </a:lnTo>
                    <a:lnTo>
                      <a:pt x="164" y="95"/>
                    </a:lnTo>
                    <a:lnTo>
                      <a:pt x="166" y="95"/>
                    </a:lnTo>
                    <a:lnTo>
                      <a:pt x="166" y="95"/>
                    </a:lnTo>
                    <a:lnTo>
                      <a:pt x="167" y="93"/>
                    </a:lnTo>
                    <a:lnTo>
                      <a:pt x="167" y="93"/>
                    </a:lnTo>
                    <a:lnTo>
                      <a:pt x="169" y="92"/>
                    </a:lnTo>
                    <a:lnTo>
                      <a:pt x="169" y="92"/>
                    </a:lnTo>
                    <a:lnTo>
                      <a:pt x="170" y="90"/>
                    </a:lnTo>
                    <a:lnTo>
                      <a:pt x="172" y="87"/>
                    </a:lnTo>
                    <a:lnTo>
                      <a:pt x="172" y="87"/>
                    </a:lnTo>
                    <a:lnTo>
                      <a:pt x="173" y="87"/>
                    </a:lnTo>
                    <a:lnTo>
                      <a:pt x="173" y="87"/>
                    </a:lnTo>
                    <a:lnTo>
                      <a:pt x="173" y="86"/>
                    </a:lnTo>
                    <a:lnTo>
                      <a:pt x="173" y="86"/>
                    </a:lnTo>
                    <a:lnTo>
                      <a:pt x="175" y="86"/>
                    </a:lnTo>
                    <a:lnTo>
                      <a:pt x="175" y="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8" y="84"/>
                    </a:lnTo>
                    <a:lnTo>
                      <a:pt x="179" y="83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81" y="81"/>
                    </a:lnTo>
                    <a:lnTo>
                      <a:pt x="181" y="83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5" y="81"/>
                    </a:lnTo>
                    <a:lnTo>
                      <a:pt x="185" y="81"/>
                    </a:lnTo>
                    <a:lnTo>
                      <a:pt x="190" y="79"/>
                    </a:lnTo>
                    <a:lnTo>
                      <a:pt x="190" y="79"/>
                    </a:lnTo>
                    <a:lnTo>
                      <a:pt x="190" y="78"/>
                    </a:lnTo>
                    <a:lnTo>
                      <a:pt x="191" y="76"/>
                    </a:lnTo>
                    <a:lnTo>
                      <a:pt x="191" y="76"/>
                    </a:lnTo>
                    <a:lnTo>
                      <a:pt x="193" y="78"/>
                    </a:lnTo>
                    <a:lnTo>
                      <a:pt x="194" y="79"/>
                    </a:lnTo>
                    <a:lnTo>
                      <a:pt x="194" y="79"/>
                    </a:lnTo>
                    <a:lnTo>
                      <a:pt x="196" y="81"/>
                    </a:lnTo>
                    <a:lnTo>
                      <a:pt x="199" y="81"/>
                    </a:lnTo>
                    <a:lnTo>
                      <a:pt x="199" y="81"/>
                    </a:lnTo>
                    <a:lnTo>
                      <a:pt x="200" y="81"/>
                    </a:lnTo>
                    <a:lnTo>
                      <a:pt x="200" y="81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203" y="79"/>
                    </a:lnTo>
                    <a:lnTo>
                      <a:pt x="203" y="79"/>
                    </a:lnTo>
                    <a:lnTo>
                      <a:pt x="203" y="79"/>
                    </a:lnTo>
                    <a:lnTo>
                      <a:pt x="203" y="79"/>
                    </a:lnTo>
                    <a:lnTo>
                      <a:pt x="205" y="78"/>
                    </a:lnTo>
                    <a:lnTo>
                      <a:pt x="205" y="73"/>
                    </a:lnTo>
                    <a:lnTo>
                      <a:pt x="205" y="73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203" y="69"/>
                    </a:lnTo>
                    <a:lnTo>
                      <a:pt x="202" y="67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0" y="64"/>
                    </a:lnTo>
                    <a:lnTo>
                      <a:pt x="200" y="64"/>
                    </a:lnTo>
                    <a:lnTo>
                      <a:pt x="199" y="64"/>
                    </a:lnTo>
                    <a:lnTo>
                      <a:pt x="199" y="64"/>
                    </a:lnTo>
                    <a:lnTo>
                      <a:pt x="199" y="63"/>
                    </a:lnTo>
                    <a:lnTo>
                      <a:pt x="197" y="63"/>
                    </a:lnTo>
                    <a:lnTo>
                      <a:pt x="196" y="61"/>
                    </a:lnTo>
                    <a:lnTo>
                      <a:pt x="196" y="61"/>
                    </a:lnTo>
                    <a:lnTo>
                      <a:pt x="193" y="63"/>
                    </a:lnTo>
                    <a:lnTo>
                      <a:pt x="193" y="63"/>
                    </a:lnTo>
                    <a:lnTo>
                      <a:pt x="191" y="61"/>
                    </a:lnTo>
                    <a:lnTo>
                      <a:pt x="191" y="60"/>
                    </a:lnTo>
                    <a:lnTo>
                      <a:pt x="191" y="58"/>
                    </a:lnTo>
                    <a:lnTo>
                      <a:pt x="191" y="58"/>
                    </a:lnTo>
                    <a:lnTo>
                      <a:pt x="191" y="57"/>
                    </a:lnTo>
                    <a:lnTo>
                      <a:pt x="191" y="57"/>
                    </a:lnTo>
                    <a:lnTo>
                      <a:pt x="191" y="55"/>
                    </a:lnTo>
                    <a:lnTo>
                      <a:pt x="190" y="55"/>
                    </a:lnTo>
                    <a:lnTo>
                      <a:pt x="190" y="55"/>
                    </a:lnTo>
                    <a:lnTo>
                      <a:pt x="190" y="54"/>
                    </a:lnTo>
                    <a:lnTo>
                      <a:pt x="188" y="54"/>
                    </a:lnTo>
                    <a:lnTo>
                      <a:pt x="188" y="54"/>
                    </a:lnTo>
                    <a:lnTo>
                      <a:pt x="188" y="51"/>
                    </a:lnTo>
                    <a:lnTo>
                      <a:pt x="190" y="49"/>
                    </a:lnTo>
                    <a:lnTo>
                      <a:pt x="191" y="49"/>
                    </a:lnTo>
                    <a:lnTo>
                      <a:pt x="191" y="49"/>
                    </a:lnTo>
                    <a:lnTo>
                      <a:pt x="193" y="49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196" y="48"/>
                    </a:lnTo>
                    <a:lnTo>
                      <a:pt x="197" y="46"/>
                    </a:lnTo>
                    <a:lnTo>
                      <a:pt x="197" y="46"/>
                    </a:lnTo>
                    <a:lnTo>
                      <a:pt x="197" y="45"/>
                    </a:lnTo>
                    <a:lnTo>
                      <a:pt x="197" y="45"/>
                    </a:lnTo>
                    <a:lnTo>
                      <a:pt x="197" y="43"/>
                    </a:lnTo>
                    <a:lnTo>
                      <a:pt x="197" y="41"/>
                    </a:lnTo>
                    <a:lnTo>
                      <a:pt x="197" y="40"/>
                    </a:lnTo>
                    <a:lnTo>
                      <a:pt x="197" y="40"/>
                    </a:lnTo>
                    <a:lnTo>
                      <a:pt x="199" y="38"/>
                    </a:lnTo>
                    <a:lnTo>
                      <a:pt x="199" y="37"/>
                    </a:lnTo>
                    <a:lnTo>
                      <a:pt x="199" y="37"/>
                    </a:lnTo>
                    <a:lnTo>
                      <a:pt x="200" y="35"/>
                    </a:lnTo>
                    <a:lnTo>
                      <a:pt x="200" y="34"/>
                    </a:lnTo>
                    <a:lnTo>
                      <a:pt x="199" y="32"/>
                    </a:lnTo>
                    <a:lnTo>
                      <a:pt x="200" y="31"/>
                    </a:lnTo>
                    <a:lnTo>
                      <a:pt x="200" y="29"/>
                    </a:lnTo>
                    <a:lnTo>
                      <a:pt x="202" y="28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5" y="26"/>
                    </a:lnTo>
                    <a:lnTo>
                      <a:pt x="208" y="23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8" y="20"/>
                    </a:lnTo>
                    <a:lnTo>
                      <a:pt x="208" y="20"/>
                    </a:lnTo>
                    <a:lnTo>
                      <a:pt x="206" y="19"/>
                    </a:lnTo>
                    <a:lnTo>
                      <a:pt x="206" y="19"/>
                    </a:lnTo>
                    <a:lnTo>
                      <a:pt x="206" y="19"/>
                    </a:lnTo>
                    <a:lnTo>
                      <a:pt x="205" y="17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3"/>
                    </a:lnTo>
                    <a:lnTo>
                      <a:pt x="203" y="13"/>
                    </a:lnTo>
                    <a:lnTo>
                      <a:pt x="203" y="11"/>
                    </a:lnTo>
                    <a:lnTo>
                      <a:pt x="202" y="8"/>
                    </a:lnTo>
                    <a:lnTo>
                      <a:pt x="202" y="8"/>
                    </a:lnTo>
                    <a:lnTo>
                      <a:pt x="203" y="7"/>
                    </a:lnTo>
                    <a:lnTo>
                      <a:pt x="203" y="5"/>
                    </a:lnTo>
                    <a:lnTo>
                      <a:pt x="202" y="3"/>
                    </a:lnTo>
                    <a:lnTo>
                      <a:pt x="202" y="2"/>
                    </a:lnTo>
                    <a:lnTo>
                      <a:pt x="202" y="2"/>
                    </a:lnTo>
                    <a:lnTo>
                      <a:pt x="202" y="0"/>
                    </a:lnTo>
                    <a:lnTo>
                      <a:pt x="200" y="0"/>
                    </a:lnTo>
                    <a:lnTo>
                      <a:pt x="197" y="7"/>
                    </a:lnTo>
                    <a:lnTo>
                      <a:pt x="178" y="10"/>
                    </a:lnTo>
                    <a:lnTo>
                      <a:pt x="132" y="23"/>
                    </a:lnTo>
                    <a:lnTo>
                      <a:pt x="112" y="31"/>
                    </a:lnTo>
                    <a:lnTo>
                      <a:pt x="85" y="31"/>
                    </a:lnTo>
                    <a:lnTo>
                      <a:pt x="62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7" name="Freeform 354">
                <a:extLst>
                  <a:ext uri="{FF2B5EF4-FFF2-40B4-BE49-F238E27FC236}">
                    <a16:creationId xmlns:a16="http://schemas.microsoft.com/office/drawing/2014/main" id="{8A955B3A-7185-4444-47A7-1E1529B1E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4053"/>
                <a:ext cx="98" cy="81"/>
              </a:xfrm>
              <a:custGeom>
                <a:avLst/>
                <a:gdLst>
                  <a:gd name="T0" fmla="*/ 136 w 196"/>
                  <a:gd name="T1" fmla="*/ 11 h 163"/>
                  <a:gd name="T2" fmla="*/ 80 w 196"/>
                  <a:gd name="T3" fmla="*/ 5 h 163"/>
                  <a:gd name="T4" fmla="*/ 0 w 196"/>
                  <a:gd name="T5" fmla="*/ 35 h 163"/>
                  <a:gd name="T6" fmla="*/ 54 w 196"/>
                  <a:gd name="T7" fmla="*/ 144 h 163"/>
                  <a:gd name="T8" fmla="*/ 94 w 196"/>
                  <a:gd name="T9" fmla="*/ 163 h 163"/>
                  <a:gd name="T10" fmla="*/ 135 w 196"/>
                  <a:gd name="T11" fmla="*/ 154 h 163"/>
                  <a:gd name="T12" fmla="*/ 192 w 196"/>
                  <a:gd name="T13" fmla="*/ 129 h 163"/>
                  <a:gd name="T14" fmla="*/ 194 w 196"/>
                  <a:gd name="T15" fmla="*/ 123 h 163"/>
                  <a:gd name="T16" fmla="*/ 189 w 196"/>
                  <a:gd name="T17" fmla="*/ 123 h 163"/>
                  <a:gd name="T18" fmla="*/ 186 w 196"/>
                  <a:gd name="T19" fmla="*/ 125 h 163"/>
                  <a:gd name="T20" fmla="*/ 183 w 196"/>
                  <a:gd name="T21" fmla="*/ 126 h 163"/>
                  <a:gd name="T22" fmla="*/ 180 w 196"/>
                  <a:gd name="T23" fmla="*/ 126 h 163"/>
                  <a:gd name="T24" fmla="*/ 177 w 196"/>
                  <a:gd name="T25" fmla="*/ 129 h 163"/>
                  <a:gd name="T26" fmla="*/ 173 w 196"/>
                  <a:gd name="T27" fmla="*/ 126 h 163"/>
                  <a:gd name="T28" fmla="*/ 170 w 196"/>
                  <a:gd name="T29" fmla="*/ 122 h 163"/>
                  <a:gd name="T30" fmla="*/ 168 w 196"/>
                  <a:gd name="T31" fmla="*/ 119 h 163"/>
                  <a:gd name="T32" fmla="*/ 170 w 196"/>
                  <a:gd name="T33" fmla="*/ 114 h 163"/>
                  <a:gd name="T34" fmla="*/ 173 w 196"/>
                  <a:gd name="T35" fmla="*/ 109 h 163"/>
                  <a:gd name="T36" fmla="*/ 174 w 196"/>
                  <a:gd name="T37" fmla="*/ 106 h 163"/>
                  <a:gd name="T38" fmla="*/ 171 w 196"/>
                  <a:gd name="T39" fmla="*/ 103 h 163"/>
                  <a:gd name="T40" fmla="*/ 167 w 196"/>
                  <a:gd name="T41" fmla="*/ 102 h 163"/>
                  <a:gd name="T42" fmla="*/ 165 w 196"/>
                  <a:gd name="T43" fmla="*/ 103 h 163"/>
                  <a:gd name="T44" fmla="*/ 162 w 196"/>
                  <a:gd name="T45" fmla="*/ 105 h 163"/>
                  <a:gd name="T46" fmla="*/ 159 w 196"/>
                  <a:gd name="T47" fmla="*/ 102 h 163"/>
                  <a:gd name="T48" fmla="*/ 156 w 196"/>
                  <a:gd name="T49" fmla="*/ 99 h 163"/>
                  <a:gd name="T50" fmla="*/ 153 w 196"/>
                  <a:gd name="T51" fmla="*/ 99 h 163"/>
                  <a:gd name="T52" fmla="*/ 150 w 196"/>
                  <a:gd name="T53" fmla="*/ 96 h 163"/>
                  <a:gd name="T54" fmla="*/ 150 w 196"/>
                  <a:gd name="T55" fmla="*/ 90 h 163"/>
                  <a:gd name="T56" fmla="*/ 147 w 196"/>
                  <a:gd name="T57" fmla="*/ 87 h 163"/>
                  <a:gd name="T58" fmla="*/ 145 w 196"/>
                  <a:gd name="T59" fmla="*/ 82 h 163"/>
                  <a:gd name="T60" fmla="*/ 142 w 196"/>
                  <a:gd name="T61" fmla="*/ 84 h 163"/>
                  <a:gd name="T62" fmla="*/ 139 w 196"/>
                  <a:gd name="T63" fmla="*/ 87 h 163"/>
                  <a:gd name="T64" fmla="*/ 138 w 196"/>
                  <a:gd name="T65" fmla="*/ 84 h 163"/>
                  <a:gd name="T66" fmla="*/ 138 w 196"/>
                  <a:gd name="T67" fmla="*/ 81 h 163"/>
                  <a:gd name="T68" fmla="*/ 136 w 196"/>
                  <a:gd name="T69" fmla="*/ 78 h 163"/>
                  <a:gd name="T70" fmla="*/ 133 w 196"/>
                  <a:gd name="T71" fmla="*/ 73 h 163"/>
                  <a:gd name="T72" fmla="*/ 132 w 196"/>
                  <a:gd name="T73" fmla="*/ 70 h 163"/>
                  <a:gd name="T74" fmla="*/ 132 w 196"/>
                  <a:gd name="T75" fmla="*/ 67 h 163"/>
                  <a:gd name="T76" fmla="*/ 135 w 196"/>
                  <a:gd name="T77" fmla="*/ 62 h 163"/>
                  <a:gd name="T78" fmla="*/ 135 w 196"/>
                  <a:gd name="T79" fmla="*/ 61 h 163"/>
                  <a:gd name="T80" fmla="*/ 130 w 196"/>
                  <a:gd name="T81" fmla="*/ 56 h 163"/>
                  <a:gd name="T82" fmla="*/ 129 w 196"/>
                  <a:gd name="T83" fmla="*/ 55 h 163"/>
                  <a:gd name="T84" fmla="*/ 126 w 196"/>
                  <a:gd name="T85" fmla="*/ 49 h 163"/>
                  <a:gd name="T86" fmla="*/ 127 w 196"/>
                  <a:gd name="T87" fmla="*/ 46 h 163"/>
                  <a:gd name="T88" fmla="*/ 127 w 196"/>
                  <a:gd name="T89" fmla="*/ 43 h 163"/>
                  <a:gd name="T90" fmla="*/ 130 w 196"/>
                  <a:gd name="T91" fmla="*/ 38 h 163"/>
                  <a:gd name="T92" fmla="*/ 135 w 196"/>
                  <a:gd name="T93" fmla="*/ 35 h 163"/>
                  <a:gd name="T94" fmla="*/ 136 w 196"/>
                  <a:gd name="T95" fmla="*/ 33 h 163"/>
                  <a:gd name="T96" fmla="*/ 141 w 196"/>
                  <a:gd name="T97" fmla="*/ 27 h 163"/>
                  <a:gd name="T98" fmla="*/ 138 w 196"/>
                  <a:gd name="T99" fmla="*/ 26 h 163"/>
                  <a:gd name="T100" fmla="*/ 135 w 196"/>
                  <a:gd name="T101" fmla="*/ 26 h 163"/>
                  <a:gd name="T102" fmla="*/ 132 w 196"/>
                  <a:gd name="T103" fmla="*/ 26 h 163"/>
                  <a:gd name="T104" fmla="*/ 130 w 196"/>
                  <a:gd name="T105" fmla="*/ 20 h 163"/>
                  <a:gd name="T106" fmla="*/ 132 w 196"/>
                  <a:gd name="T107" fmla="*/ 17 h 163"/>
                  <a:gd name="T108" fmla="*/ 135 w 196"/>
                  <a:gd name="T109" fmla="*/ 1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6" h="163">
                    <a:moveTo>
                      <a:pt x="135" y="12"/>
                    </a:moveTo>
                    <a:lnTo>
                      <a:pt x="135" y="12"/>
                    </a:lnTo>
                    <a:lnTo>
                      <a:pt x="136" y="11"/>
                    </a:lnTo>
                    <a:lnTo>
                      <a:pt x="136" y="11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97" y="0"/>
                    </a:lnTo>
                    <a:lnTo>
                      <a:pt x="80" y="5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13" y="40"/>
                    </a:lnTo>
                    <a:lnTo>
                      <a:pt x="26" y="78"/>
                    </a:lnTo>
                    <a:lnTo>
                      <a:pt x="35" y="132"/>
                    </a:lnTo>
                    <a:lnTo>
                      <a:pt x="54" y="144"/>
                    </a:lnTo>
                    <a:lnTo>
                      <a:pt x="71" y="150"/>
                    </a:lnTo>
                    <a:lnTo>
                      <a:pt x="83" y="160"/>
                    </a:lnTo>
                    <a:lnTo>
                      <a:pt x="89" y="160"/>
                    </a:lnTo>
                    <a:lnTo>
                      <a:pt x="94" y="163"/>
                    </a:lnTo>
                    <a:lnTo>
                      <a:pt x="114" y="161"/>
                    </a:lnTo>
                    <a:lnTo>
                      <a:pt x="123" y="158"/>
                    </a:lnTo>
                    <a:lnTo>
                      <a:pt x="130" y="158"/>
                    </a:lnTo>
                    <a:lnTo>
                      <a:pt x="135" y="154"/>
                    </a:lnTo>
                    <a:lnTo>
                      <a:pt x="142" y="154"/>
                    </a:lnTo>
                    <a:lnTo>
                      <a:pt x="167" y="140"/>
                    </a:lnTo>
                    <a:lnTo>
                      <a:pt x="174" y="138"/>
                    </a:lnTo>
                    <a:lnTo>
                      <a:pt x="192" y="129"/>
                    </a:lnTo>
                    <a:lnTo>
                      <a:pt x="196" y="126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4" y="123"/>
                    </a:lnTo>
                    <a:lnTo>
                      <a:pt x="192" y="123"/>
                    </a:lnTo>
                    <a:lnTo>
                      <a:pt x="192" y="123"/>
                    </a:lnTo>
                    <a:lnTo>
                      <a:pt x="189" y="123"/>
                    </a:lnTo>
                    <a:lnTo>
                      <a:pt x="189" y="123"/>
                    </a:lnTo>
                    <a:lnTo>
                      <a:pt x="186" y="123"/>
                    </a:lnTo>
                    <a:lnTo>
                      <a:pt x="186" y="123"/>
                    </a:lnTo>
                    <a:lnTo>
                      <a:pt x="186" y="125"/>
                    </a:lnTo>
                    <a:lnTo>
                      <a:pt x="186" y="125"/>
                    </a:lnTo>
                    <a:lnTo>
                      <a:pt x="185" y="125"/>
                    </a:lnTo>
                    <a:lnTo>
                      <a:pt x="185" y="125"/>
                    </a:lnTo>
                    <a:lnTo>
                      <a:pt x="183" y="126"/>
                    </a:lnTo>
                    <a:lnTo>
                      <a:pt x="183" y="126"/>
                    </a:lnTo>
                    <a:lnTo>
                      <a:pt x="182" y="126"/>
                    </a:lnTo>
                    <a:lnTo>
                      <a:pt x="182" y="126"/>
                    </a:lnTo>
                    <a:lnTo>
                      <a:pt x="182" y="126"/>
                    </a:lnTo>
                    <a:lnTo>
                      <a:pt x="180" y="126"/>
                    </a:lnTo>
                    <a:lnTo>
                      <a:pt x="180" y="126"/>
                    </a:lnTo>
                    <a:lnTo>
                      <a:pt x="179" y="128"/>
                    </a:lnTo>
                    <a:lnTo>
                      <a:pt x="179" y="128"/>
                    </a:lnTo>
                    <a:lnTo>
                      <a:pt x="177" y="129"/>
                    </a:lnTo>
                    <a:lnTo>
                      <a:pt x="177" y="129"/>
                    </a:lnTo>
                    <a:lnTo>
                      <a:pt x="176" y="128"/>
                    </a:lnTo>
                    <a:lnTo>
                      <a:pt x="174" y="126"/>
                    </a:lnTo>
                    <a:lnTo>
                      <a:pt x="173" y="126"/>
                    </a:lnTo>
                    <a:lnTo>
                      <a:pt x="173" y="126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0"/>
                    </a:lnTo>
                    <a:lnTo>
                      <a:pt x="170" y="120"/>
                    </a:lnTo>
                    <a:lnTo>
                      <a:pt x="168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16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3" y="109"/>
                    </a:lnTo>
                    <a:lnTo>
                      <a:pt x="173" y="109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3" y="105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3"/>
                    </a:lnTo>
                    <a:lnTo>
                      <a:pt x="170" y="103"/>
                    </a:lnTo>
                    <a:lnTo>
                      <a:pt x="168" y="102"/>
                    </a:lnTo>
                    <a:lnTo>
                      <a:pt x="167" y="102"/>
                    </a:lnTo>
                    <a:lnTo>
                      <a:pt x="167" y="102"/>
                    </a:lnTo>
                    <a:lnTo>
                      <a:pt x="165" y="102"/>
                    </a:lnTo>
                    <a:lnTo>
                      <a:pt x="165" y="103"/>
                    </a:lnTo>
                    <a:lnTo>
                      <a:pt x="165" y="103"/>
                    </a:lnTo>
                    <a:lnTo>
                      <a:pt x="165" y="105"/>
                    </a:lnTo>
                    <a:lnTo>
                      <a:pt x="165" y="105"/>
                    </a:lnTo>
                    <a:lnTo>
                      <a:pt x="162" y="105"/>
                    </a:lnTo>
                    <a:lnTo>
                      <a:pt x="162" y="105"/>
                    </a:lnTo>
                    <a:lnTo>
                      <a:pt x="161" y="102"/>
                    </a:lnTo>
                    <a:lnTo>
                      <a:pt x="161" y="102"/>
                    </a:lnTo>
                    <a:lnTo>
                      <a:pt x="161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56" y="102"/>
                    </a:lnTo>
                    <a:lnTo>
                      <a:pt x="156" y="102"/>
                    </a:lnTo>
                    <a:lnTo>
                      <a:pt x="156" y="99"/>
                    </a:lnTo>
                    <a:lnTo>
                      <a:pt x="156" y="99"/>
                    </a:lnTo>
                    <a:lnTo>
                      <a:pt x="155" y="99"/>
                    </a:lnTo>
                    <a:lnTo>
                      <a:pt x="153" y="99"/>
                    </a:lnTo>
                    <a:lnTo>
                      <a:pt x="153" y="99"/>
                    </a:lnTo>
                    <a:lnTo>
                      <a:pt x="152" y="97"/>
                    </a:lnTo>
                    <a:lnTo>
                      <a:pt x="152" y="97"/>
                    </a:lnTo>
                    <a:lnTo>
                      <a:pt x="150" y="96"/>
                    </a:lnTo>
                    <a:lnTo>
                      <a:pt x="150" y="96"/>
                    </a:lnTo>
                    <a:lnTo>
                      <a:pt x="150" y="94"/>
                    </a:lnTo>
                    <a:lnTo>
                      <a:pt x="150" y="94"/>
                    </a:lnTo>
                    <a:lnTo>
                      <a:pt x="150" y="93"/>
                    </a:lnTo>
                    <a:lnTo>
                      <a:pt x="150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7" y="88"/>
                    </a:lnTo>
                    <a:lnTo>
                      <a:pt x="147" y="87"/>
                    </a:lnTo>
                    <a:lnTo>
                      <a:pt x="147" y="87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4" y="82"/>
                    </a:lnTo>
                    <a:lnTo>
                      <a:pt x="144" y="82"/>
                    </a:lnTo>
                    <a:lnTo>
                      <a:pt x="142" y="84"/>
                    </a:lnTo>
                    <a:lnTo>
                      <a:pt x="142" y="84"/>
                    </a:lnTo>
                    <a:lnTo>
                      <a:pt x="141" y="84"/>
                    </a:lnTo>
                    <a:lnTo>
                      <a:pt x="141" y="85"/>
                    </a:lnTo>
                    <a:lnTo>
                      <a:pt x="139" y="87"/>
                    </a:lnTo>
                    <a:lnTo>
                      <a:pt x="139" y="87"/>
                    </a:lnTo>
                    <a:lnTo>
                      <a:pt x="138" y="85"/>
                    </a:lnTo>
                    <a:lnTo>
                      <a:pt x="138" y="85"/>
                    </a:lnTo>
                    <a:lnTo>
                      <a:pt x="138" y="84"/>
                    </a:lnTo>
                    <a:lnTo>
                      <a:pt x="138" y="82"/>
                    </a:lnTo>
                    <a:lnTo>
                      <a:pt x="138" y="82"/>
                    </a:lnTo>
                    <a:lnTo>
                      <a:pt x="138" y="81"/>
                    </a:lnTo>
                    <a:lnTo>
                      <a:pt x="138" y="81"/>
                    </a:lnTo>
                    <a:lnTo>
                      <a:pt x="136" y="79"/>
                    </a:lnTo>
                    <a:lnTo>
                      <a:pt x="136" y="79"/>
                    </a:lnTo>
                    <a:lnTo>
                      <a:pt x="136" y="78"/>
                    </a:lnTo>
                    <a:lnTo>
                      <a:pt x="136" y="78"/>
                    </a:lnTo>
                    <a:lnTo>
                      <a:pt x="135" y="76"/>
                    </a:lnTo>
                    <a:lnTo>
                      <a:pt x="133" y="75"/>
                    </a:lnTo>
                    <a:lnTo>
                      <a:pt x="135" y="73"/>
                    </a:lnTo>
                    <a:lnTo>
                      <a:pt x="133" y="73"/>
                    </a:lnTo>
                    <a:lnTo>
                      <a:pt x="133" y="71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70"/>
                    </a:lnTo>
                    <a:lnTo>
                      <a:pt x="132" y="68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5"/>
                    </a:lnTo>
                    <a:lnTo>
                      <a:pt x="132" y="65"/>
                    </a:lnTo>
                    <a:lnTo>
                      <a:pt x="133" y="65"/>
                    </a:lnTo>
                    <a:lnTo>
                      <a:pt x="135" y="62"/>
                    </a:lnTo>
                    <a:lnTo>
                      <a:pt x="135" y="62"/>
                    </a:lnTo>
                    <a:lnTo>
                      <a:pt x="135" y="62"/>
                    </a:lnTo>
                    <a:lnTo>
                      <a:pt x="135" y="62"/>
                    </a:lnTo>
                    <a:lnTo>
                      <a:pt x="135" y="61"/>
                    </a:lnTo>
                    <a:lnTo>
                      <a:pt x="135" y="61"/>
                    </a:lnTo>
                    <a:lnTo>
                      <a:pt x="135" y="61"/>
                    </a:lnTo>
                    <a:lnTo>
                      <a:pt x="132" y="59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29" y="56"/>
                    </a:lnTo>
                    <a:lnTo>
                      <a:pt x="129" y="56"/>
                    </a:lnTo>
                    <a:lnTo>
                      <a:pt x="129" y="55"/>
                    </a:lnTo>
                    <a:lnTo>
                      <a:pt x="127" y="53"/>
                    </a:lnTo>
                    <a:lnTo>
                      <a:pt x="127" y="53"/>
                    </a:lnTo>
                    <a:lnTo>
                      <a:pt x="126" y="53"/>
                    </a:lnTo>
                    <a:lnTo>
                      <a:pt x="126" y="49"/>
                    </a:lnTo>
                    <a:lnTo>
                      <a:pt x="126" y="49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27" y="44"/>
                    </a:lnTo>
                    <a:lnTo>
                      <a:pt x="127" y="44"/>
                    </a:lnTo>
                    <a:lnTo>
                      <a:pt x="127" y="43"/>
                    </a:lnTo>
                    <a:lnTo>
                      <a:pt x="127" y="43"/>
                    </a:lnTo>
                    <a:lnTo>
                      <a:pt x="129" y="41"/>
                    </a:lnTo>
                    <a:lnTo>
                      <a:pt x="130" y="41"/>
                    </a:lnTo>
                    <a:lnTo>
                      <a:pt x="130" y="38"/>
                    </a:lnTo>
                    <a:lnTo>
                      <a:pt x="130" y="38"/>
                    </a:lnTo>
                    <a:lnTo>
                      <a:pt x="132" y="38"/>
                    </a:lnTo>
                    <a:lnTo>
                      <a:pt x="132" y="37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6" y="33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9" y="29"/>
                    </a:lnTo>
                    <a:lnTo>
                      <a:pt x="139" y="29"/>
                    </a:lnTo>
                    <a:lnTo>
                      <a:pt x="141" y="27"/>
                    </a:lnTo>
                    <a:lnTo>
                      <a:pt x="141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38" y="26"/>
                    </a:lnTo>
                    <a:lnTo>
                      <a:pt x="135" y="26"/>
                    </a:lnTo>
                    <a:lnTo>
                      <a:pt x="135" y="26"/>
                    </a:lnTo>
                    <a:lnTo>
                      <a:pt x="135" y="26"/>
                    </a:lnTo>
                    <a:lnTo>
                      <a:pt x="135" y="26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30" y="23"/>
                    </a:lnTo>
                    <a:lnTo>
                      <a:pt x="130" y="21"/>
                    </a:lnTo>
                    <a:lnTo>
                      <a:pt x="130" y="20"/>
                    </a:lnTo>
                    <a:lnTo>
                      <a:pt x="130" y="20"/>
                    </a:lnTo>
                    <a:lnTo>
                      <a:pt x="130" y="20"/>
                    </a:lnTo>
                    <a:lnTo>
                      <a:pt x="132" y="18"/>
                    </a:lnTo>
                    <a:lnTo>
                      <a:pt x="132" y="17"/>
                    </a:lnTo>
                    <a:lnTo>
                      <a:pt x="132" y="17"/>
                    </a:lnTo>
                    <a:lnTo>
                      <a:pt x="133" y="15"/>
                    </a:lnTo>
                    <a:lnTo>
                      <a:pt x="133" y="14"/>
                    </a:lnTo>
                    <a:lnTo>
                      <a:pt x="133" y="14"/>
                    </a:lnTo>
                    <a:lnTo>
                      <a:pt x="135" y="12"/>
                    </a:lnTo>
                    <a:lnTo>
                      <a:pt x="13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8" name="Freeform 355">
                <a:extLst>
                  <a:ext uri="{FF2B5EF4-FFF2-40B4-BE49-F238E27FC236}">
                    <a16:creationId xmlns:a16="http://schemas.microsoft.com/office/drawing/2014/main" id="{6CA4306E-6896-5523-7A11-9D6916C24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4116"/>
                <a:ext cx="95" cy="149"/>
              </a:xfrm>
              <a:custGeom>
                <a:avLst/>
                <a:gdLst>
                  <a:gd name="T0" fmla="*/ 90 w 192"/>
                  <a:gd name="T1" fmla="*/ 37 h 298"/>
                  <a:gd name="T2" fmla="*/ 38 w 192"/>
                  <a:gd name="T3" fmla="*/ 266 h 298"/>
                  <a:gd name="T4" fmla="*/ 44 w 192"/>
                  <a:gd name="T5" fmla="*/ 259 h 298"/>
                  <a:gd name="T6" fmla="*/ 49 w 192"/>
                  <a:gd name="T7" fmla="*/ 256 h 298"/>
                  <a:gd name="T8" fmla="*/ 56 w 192"/>
                  <a:gd name="T9" fmla="*/ 251 h 298"/>
                  <a:gd name="T10" fmla="*/ 64 w 192"/>
                  <a:gd name="T11" fmla="*/ 252 h 298"/>
                  <a:gd name="T12" fmla="*/ 73 w 192"/>
                  <a:gd name="T13" fmla="*/ 265 h 298"/>
                  <a:gd name="T14" fmla="*/ 78 w 192"/>
                  <a:gd name="T15" fmla="*/ 272 h 298"/>
                  <a:gd name="T16" fmla="*/ 79 w 192"/>
                  <a:gd name="T17" fmla="*/ 297 h 298"/>
                  <a:gd name="T18" fmla="*/ 88 w 192"/>
                  <a:gd name="T19" fmla="*/ 298 h 298"/>
                  <a:gd name="T20" fmla="*/ 88 w 192"/>
                  <a:gd name="T21" fmla="*/ 289 h 298"/>
                  <a:gd name="T22" fmla="*/ 91 w 192"/>
                  <a:gd name="T23" fmla="*/ 280 h 298"/>
                  <a:gd name="T24" fmla="*/ 97 w 192"/>
                  <a:gd name="T25" fmla="*/ 272 h 298"/>
                  <a:gd name="T26" fmla="*/ 105 w 192"/>
                  <a:gd name="T27" fmla="*/ 272 h 298"/>
                  <a:gd name="T28" fmla="*/ 116 w 192"/>
                  <a:gd name="T29" fmla="*/ 277 h 298"/>
                  <a:gd name="T30" fmla="*/ 119 w 192"/>
                  <a:gd name="T31" fmla="*/ 280 h 298"/>
                  <a:gd name="T32" fmla="*/ 126 w 192"/>
                  <a:gd name="T33" fmla="*/ 277 h 298"/>
                  <a:gd name="T34" fmla="*/ 132 w 192"/>
                  <a:gd name="T35" fmla="*/ 271 h 298"/>
                  <a:gd name="T36" fmla="*/ 137 w 192"/>
                  <a:gd name="T37" fmla="*/ 265 h 298"/>
                  <a:gd name="T38" fmla="*/ 143 w 192"/>
                  <a:gd name="T39" fmla="*/ 262 h 298"/>
                  <a:gd name="T40" fmla="*/ 148 w 192"/>
                  <a:gd name="T41" fmla="*/ 252 h 298"/>
                  <a:gd name="T42" fmla="*/ 144 w 192"/>
                  <a:gd name="T43" fmla="*/ 245 h 298"/>
                  <a:gd name="T44" fmla="*/ 134 w 192"/>
                  <a:gd name="T45" fmla="*/ 246 h 298"/>
                  <a:gd name="T46" fmla="*/ 125 w 192"/>
                  <a:gd name="T47" fmla="*/ 248 h 298"/>
                  <a:gd name="T48" fmla="*/ 110 w 192"/>
                  <a:gd name="T49" fmla="*/ 237 h 298"/>
                  <a:gd name="T50" fmla="*/ 100 w 192"/>
                  <a:gd name="T51" fmla="*/ 233 h 298"/>
                  <a:gd name="T52" fmla="*/ 91 w 192"/>
                  <a:gd name="T53" fmla="*/ 227 h 298"/>
                  <a:gd name="T54" fmla="*/ 85 w 192"/>
                  <a:gd name="T55" fmla="*/ 219 h 298"/>
                  <a:gd name="T56" fmla="*/ 82 w 192"/>
                  <a:gd name="T57" fmla="*/ 205 h 298"/>
                  <a:gd name="T58" fmla="*/ 76 w 192"/>
                  <a:gd name="T59" fmla="*/ 196 h 298"/>
                  <a:gd name="T60" fmla="*/ 69 w 192"/>
                  <a:gd name="T61" fmla="*/ 186 h 298"/>
                  <a:gd name="T62" fmla="*/ 69 w 192"/>
                  <a:gd name="T63" fmla="*/ 176 h 298"/>
                  <a:gd name="T64" fmla="*/ 76 w 192"/>
                  <a:gd name="T65" fmla="*/ 170 h 298"/>
                  <a:gd name="T66" fmla="*/ 88 w 192"/>
                  <a:gd name="T67" fmla="*/ 173 h 298"/>
                  <a:gd name="T68" fmla="*/ 93 w 192"/>
                  <a:gd name="T69" fmla="*/ 167 h 298"/>
                  <a:gd name="T70" fmla="*/ 91 w 192"/>
                  <a:gd name="T71" fmla="*/ 158 h 298"/>
                  <a:gd name="T72" fmla="*/ 85 w 192"/>
                  <a:gd name="T73" fmla="*/ 154 h 298"/>
                  <a:gd name="T74" fmla="*/ 85 w 192"/>
                  <a:gd name="T75" fmla="*/ 143 h 298"/>
                  <a:gd name="T76" fmla="*/ 88 w 192"/>
                  <a:gd name="T77" fmla="*/ 137 h 298"/>
                  <a:gd name="T78" fmla="*/ 94 w 192"/>
                  <a:gd name="T79" fmla="*/ 131 h 298"/>
                  <a:gd name="T80" fmla="*/ 104 w 192"/>
                  <a:gd name="T81" fmla="*/ 129 h 298"/>
                  <a:gd name="T82" fmla="*/ 104 w 192"/>
                  <a:gd name="T83" fmla="*/ 122 h 298"/>
                  <a:gd name="T84" fmla="*/ 105 w 192"/>
                  <a:gd name="T85" fmla="*/ 113 h 298"/>
                  <a:gd name="T86" fmla="*/ 114 w 192"/>
                  <a:gd name="T87" fmla="*/ 110 h 298"/>
                  <a:gd name="T88" fmla="*/ 128 w 192"/>
                  <a:gd name="T89" fmla="*/ 111 h 298"/>
                  <a:gd name="T90" fmla="*/ 135 w 192"/>
                  <a:gd name="T91" fmla="*/ 116 h 298"/>
                  <a:gd name="T92" fmla="*/ 148 w 192"/>
                  <a:gd name="T93" fmla="*/ 119 h 298"/>
                  <a:gd name="T94" fmla="*/ 158 w 192"/>
                  <a:gd name="T95" fmla="*/ 122 h 298"/>
                  <a:gd name="T96" fmla="*/ 154 w 192"/>
                  <a:gd name="T97" fmla="*/ 116 h 298"/>
                  <a:gd name="T98" fmla="*/ 144 w 192"/>
                  <a:gd name="T99" fmla="*/ 110 h 298"/>
                  <a:gd name="T100" fmla="*/ 135 w 192"/>
                  <a:gd name="T101" fmla="*/ 97 h 298"/>
                  <a:gd name="T102" fmla="*/ 137 w 192"/>
                  <a:gd name="T103" fmla="*/ 88 h 298"/>
                  <a:gd name="T104" fmla="*/ 134 w 192"/>
                  <a:gd name="T105" fmla="*/ 79 h 298"/>
                  <a:gd name="T106" fmla="*/ 135 w 192"/>
                  <a:gd name="T107" fmla="*/ 67 h 298"/>
                  <a:gd name="T108" fmla="*/ 140 w 192"/>
                  <a:gd name="T109" fmla="*/ 56 h 298"/>
                  <a:gd name="T110" fmla="*/ 149 w 192"/>
                  <a:gd name="T111" fmla="*/ 55 h 298"/>
                  <a:gd name="T112" fmla="*/ 161 w 192"/>
                  <a:gd name="T113" fmla="*/ 50 h 298"/>
                  <a:gd name="T114" fmla="*/ 167 w 192"/>
                  <a:gd name="T115" fmla="*/ 43 h 298"/>
                  <a:gd name="T116" fmla="*/ 181 w 192"/>
                  <a:gd name="T117" fmla="*/ 35 h 298"/>
                  <a:gd name="T118" fmla="*/ 182 w 192"/>
                  <a:gd name="T119" fmla="*/ 28 h 298"/>
                  <a:gd name="T120" fmla="*/ 179 w 192"/>
                  <a:gd name="T121" fmla="*/ 21 h 298"/>
                  <a:gd name="T122" fmla="*/ 185 w 192"/>
                  <a:gd name="T123" fmla="*/ 9 h 298"/>
                  <a:gd name="T124" fmla="*/ 192 w 192"/>
                  <a:gd name="T125" fmla="*/ 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2" h="298">
                    <a:moveTo>
                      <a:pt x="192" y="5"/>
                    </a:moveTo>
                    <a:lnTo>
                      <a:pt x="192" y="0"/>
                    </a:lnTo>
                    <a:lnTo>
                      <a:pt x="188" y="3"/>
                    </a:lnTo>
                    <a:lnTo>
                      <a:pt x="170" y="12"/>
                    </a:lnTo>
                    <a:lnTo>
                      <a:pt x="163" y="14"/>
                    </a:lnTo>
                    <a:lnTo>
                      <a:pt x="138" y="28"/>
                    </a:lnTo>
                    <a:lnTo>
                      <a:pt x="131" y="28"/>
                    </a:lnTo>
                    <a:lnTo>
                      <a:pt x="126" y="32"/>
                    </a:lnTo>
                    <a:lnTo>
                      <a:pt x="119" y="32"/>
                    </a:lnTo>
                    <a:lnTo>
                      <a:pt x="110" y="35"/>
                    </a:lnTo>
                    <a:lnTo>
                      <a:pt x="90" y="37"/>
                    </a:lnTo>
                    <a:lnTo>
                      <a:pt x="85" y="34"/>
                    </a:lnTo>
                    <a:lnTo>
                      <a:pt x="79" y="34"/>
                    </a:lnTo>
                    <a:lnTo>
                      <a:pt x="67" y="24"/>
                    </a:lnTo>
                    <a:lnTo>
                      <a:pt x="50" y="18"/>
                    </a:lnTo>
                    <a:lnTo>
                      <a:pt x="61" y="97"/>
                    </a:lnTo>
                    <a:lnTo>
                      <a:pt x="37" y="219"/>
                    </a:lnTo>
                    <a:lnTo>
                      <a:pt x="0" y="225"/>
                    </a:lnTo>
                    <a:lnTo>
                      <a:pt x="8" y="256"/>
                    </a:lnTo>
                    <a:lnTo>
                      <a:pt x="40" y="268"/>
                    </a:lnTo>
                    <a:lnTo>
                      <a:pt x="38" y="266"/>
                    </a:lnTo>
                    <a:lnTo>
                      <a:pt x="38" y="266"/>
                    </a:lnTo>
                    <a:lnTo>
                      <a:pt x="38" y="265"/>
                    </a:lnTo>
                    <a:lnTo>
                      <a:pt x="38" y="265"/>
                    </a:lnTo>
                    <a:lnTo>
                      <a:pt x="38" y="263"/>
                    </a:lnTo>
                    <a:lnTo>
                      <a:pt x="38" y="263"/>
                    </a:lnTo>
                    <a:lnTo>
                      <a:pt x="40" y="263"/>
                    </a:lnTo>
                    <a:lnTo>
                      <a:pt x="40" y="263"/>
                    </a:lnTo>
                    <a:lnTo>
                      <a:pt x="41" y="262"/>
                    </a:lnTo>
                    <a:lnTo>
                      <a:pt x="41" y="262"/>
                    </a:lnTo>
                    <a:lnTo>
                      <a:pt x="43" y="260"/>
                    </a:lnTo>
                    <a:lnTo>
                      <a:pt x="43" y="260"/>
                    </a:lnTo>
                    <a:lnTo>
                      <a:pt x="44" y="259"/>
                    </a:lnTo>
                    <a:lnTo>
                      <a:pt x="44" y="259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6" y="257"/>
                    </a:lnTo>
                    <a:lnTo>
                      <a:pt x="46" y="257"/>
                    </a:lnTo>
                    <a:lnTo>
                      <a:pt x="47" y="259"/>
                    </a:lnTo>
                    <a:lnTo>
                      <a:pt x="47" y="257"/>
                    </a:lnTo>
                    <a:lnTo>
                      <a:pt x="47" y="257"/>
                    </a:lnTo>
                    <a:lnTo>
                      <a:pt x="49" y="257"/>
                    </a:lnTo>
                    <a:lnTo>
                      <a:pt x="49" y="256"/>
                    </a:lnTo>
                    <a:lnTo>
                      <a:pt x="49" y="256"/>
                    </a:lnTo>
                    <a:lnTo>
                      <a:pt x="50" y="256"/>
                    </a:lnTo>
                    <a:lnTo>
                      <a:pt x="50" y="256"/>
                    </a:lnTo>
                    <a:lnTo>
                      <a:pt x="52" y="256"/>
                    </a:lnTo>
                    <a:lnTo>
                      <a:pt x="52" y="256"/>
                    </a:lnTo>
                    <a:lnTo>
                      <a:pt x="52" y="256"/>
                    </a:lnTo>
                    <a:lnTo>
                      <a:pt x="53" y="254"/>
                    </a:lnTo>
                    <a:lnTo>
                      <a:pt x="55" y="252"/>
                    </a:lnTo>
                    <a:lnTo>
                      <a:pt x="55" y="252"/>
                    </a:lnTo>
                    <a:lnTo>
                      <a:pt x="55" y="252"/>
                    </a:lnTo>
                    <a:lnTo>
                      <a:pt x="55" y="252"/>
                    </a:lnTo>
                    <a:lnTo>
                      <a:pt x="56" y="251"/>
                    </a:lnTo>
                    <a:lnTo>
                      <a:pt x="56" y="251"/>
                    </a:lnTo>
                    <a:lnTo>
                      <a:pt x="58" y="249"/>
                    </a:lnTo>
                    <a:lnTo>
                      <a:pt x="58" y="249"/>
                    </a:lnTo>
                    <a:lnTo>
                      <a:pt x="58" y="249"/>
                    </a:lnTo>
                    <a:lnTo>
                      <a:pt x="59" y="249"/>
                    </a:lnTo>
                    <a:lnTo>
                      <a:pt x="59" y="249"/>
                    </a:lnTo>
                    <a:lnTo>
                      <a:pt x="59" y="251"/>
                    </a:lnTo>
                    <a:lnTo>
                      <a:pt x="61" y="251"/>
                    </a:lnTo>
                    <a:lnTo>
                      <a:pt x="63" y="252"/>
                    </a:lnTo>
                    <a:lnTo>
                      <a:pt x="63" y="252"/>
                    </a:lnTo>
                    <a:lnTo>
                      <a:pt x="64" y="252"/>
                    </a:lnTo>
                    <a:lnTo>
                      <a:pt x="67" y="254"/>
                    </a:lnTo>
                    <a:lnTo>
                      <a:pt x="69" y="256"/>
                    </a:lnTo>
                    <a:lnTo>
                      <a:pt x="69" y="256"/>
                    </a:lnTo>
                    <a:lnTo>
                      <a:pt x="70" y="257"/>
                    </a:lnTo>
                    <a:lnTo>
                      <a:pt x="70" y="257"/>
                    </a:lnTo>
                    <a:lnTo>
                      <a:pt x="72" y="260"/>
                    </a:lnTo>
                    <a:lnTo>
                      <a:pt x="72" y="263"/>
                    </a:lnTo>
                    <a:lnTo>
                      <a:pt x="72" y="263"/>
                    </a:lnTo>
                    <a:lnTo>
                      <a:pt x="72" y="265"/>
                    </a:lnTo>
                    <a:lnTo>
                      <a:pt x="72" y="265"/>
                    </a:lnTo>
                    <a:lnTo>
                      <a:pt x="73" y="265"/>
                    </a:lnTo>
                    <a:lnTo>
                      <a:pt x="73" y="265"/>
                    </a:lnTo>
                    <a:lnTo>
                      <a:pt x="73" y="266"/>
                    </a:lnTo>
                    <a:lnTo>
                      <a:pt x="73" y="266"/>
                    </a:lnTo>
                    <a:lnTo>
                      <a:pt x="75" y="268"/>
                    </a:lnTo>
                    <a:lnTo>
                      <a:pt x="75" y="268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6" y="271"/>
                    </a:lnTo>
                    <a:lnTo>
                      <a:pt x="76" y="271"/>
                    </a:lnTo>
                    <a:lnTo>
                      <a:pt x="78" y="272"/>
                    </a:lnTo>
                    <a:lnTo>
                      <a:pt x="78" y="272"/>
                    </a:lnTo>
                    <a:lnTo>
                      <a:pt x="78" y="274"/>
                    </a:lnTo>
                    <a:lnTo>
                      <a:pt x="78" y="274"/>
                    </a:lnTo>
                    <a:lnTo>
                      <a:pt x="78" y="277"/>
                    </a:lnTo>
                    <a:lnTo>
                      <a:pt x="78" y="283"/>
                    </a:lnTo>
                    <a:lnTo>
                      <a:pt x="78" y="286"/>
                    </a:lnTo>
                    <a:lnTo>
                      <a:pt x="78" y="287"/>
                    </a:lnTo>
                    <a:lnTo>
                      <a:pt x="78" y="287"/>
                    </a:lnTo>
                    <a:lnTo>
                      <a:pt x="79" y="289"/>
                    </a:lnTo>
                    <a:lnTo>
                      <a:pt x="79" y="289"/>
                    </a:lnTo>
                    <a:lnTo>
                      <a:pt x="79" y="289"/>
                    </a:lnTo>
                    <a:lnTo>
                      <a:pt x="79" y="297"/>
                    </a:lnTo>
                    <a:lnTo>
                      <a:pt x="79" y="297"/>
                    </a:lnTo>
                    <a:lnTo>
                      <a:pt x="81" y="297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2" y="298"/>
                    </a:lnTo>
                    <a:lnTo>
                      <a:pt x="82" y="298"/>
                    </a:lnTo>
                    <a:lnTo>
                      <a:pt x="84" y="298"/>
                    </a:lnTo>
                    <a:lnTo>
                      <a:pt x="84" y="298"/>
                    </a:lnTo>
                    <a:lnTo>
                      <a:pt x="85" y="298"/>
                    </a:lnTo>
                    <a:lnTo>
                      <a:pt x="88" y="298"/>
                    </a:lnTo>
                    <a:lnTo>
                      <a:pt x="90" y="297"/>
                    </a:lnTo>
                    <a:lnTo>
                      <a:pt x="91" y="297"/>
                    </a:lnTo>
                    <a:lnTo>
                      <a:pt x="91" y="295"/>
                    </a:lnTo>
                    <a:lnTo>
                      <a:pt x="91" y="295"/>
                    </a:lnTo>
                    <a:lnTo>
                      <a:pt x="91" y="292"/>
                    </a:lnTo>
                    <a:lnTo>
                      <a:pt x="91" y="292"/>
                    </a:lnTo>
                    <a:lnTo>
                      <a:pt x="91" y="292"/>
                    </a:lnTo>
                    <a:lnTo>
                      <a:pt x="88" y="292"/>
                    </a:lnTo>
                    <a:lnTo>
                      <a:pt x="88" y="292"/>
                    </a:lnTo>
                    <a:lnTo>
                      <a:pt x="88" y="292"/>
                    </a:lnTo>
                    <a:lnTo>
                      <a:pt x="88" y="289"/>
                    </a:lnTo>
                    <a:lnTo>
                      <a:pt x="88" y="287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8" y="286"/>
                    </a:lnTo>
                    <a:lnTo>
                      <a:pt x="91" y="283"/>
                    </a:lnTo>
                    <a:lnTo>
                      <a:pt x="91" y="283"/>
                    </a:lnTo>
                    <a:lnTo>
                      <a:pt x="91" y="281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1" y="278"/>
                    </a:lnTo>
                    <a:lnTo>
                      <a:pt x="91" y="277"/>
                    </a:lnTo>
                    <a:lnTo>
                      <a:pt x="91" y="277"/>
                    </a:lnTo>
                    <a:lnTo>
                      <a:pt x="91" y="277"/>
                    </a:lnTo>
                    <a:lnTo>
                      <a:pt x="91" y="277"/>
                    </a:lnTo>
                    <a:lnTo>
                      <a:pt x="93" y="277"/>
                    </a:lnTo>
                    <a:lnTo>
                      <a:pt x="93" y="277"/>
                    </a:lnTo>
                    <a:lnTo>
                      <a:pt x="93" y="274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7" y="272"/>
                    </a:lnTo>
                    <a:lnTo>
                      <a:pt x="97" y="272"/>
                    </a:lnTo>
                    <a:lnTo>
                      <a:pt x="97" y="272"/>
                    </a:lnTo>
                    <a:lnTo>
                      <a:pt x="100" y="271"/>
                    </a:lnTo>
                    <a:lnTo>
                      <a:pt x="100" y="271"/>
                    </a:lnTo>
                    <a:lnTo>
                      <a:pt x="100" y="271"/>
                    </a:lnTo>
                    <a:lnTo>
                      <a:pt x="102" y="271"/>
                    </a:lnTo>
                    <a:lnTo>
                      <a:pt x="102" y="271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5" y="272"/>
                    </a:lnTo>
                    <a:lnTo>
                      <a:pt x="105" y="272"/>
                    </a:lnTo>
                    <a:lnTo>
                      <a:pt x="107" y="272"/>
                    </a:lnTo>
                    <a:lnTo>
                      <a:pt x="107" y="272"/>
                    </a:lnTo>
                    <a:lnTo>
                      <a:pt x="107" y="274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11" y="275"/>
                    </a:lnTo>
                    <a:lnTo>
                      <a:pt x="111" y="275"/>
                    </a:lnTo>
                    <a:lnTo>
                      <a:pt x="113" y="274"/>
                    </a:lnTo>
                    <a:lnTo>
                      <a:pt x="113" y="275"/>
                    </a:lnTo>
                    <a:lnTo>
                      <a:pt x="114" y="277"/>
                    </a:lnTo>
                    <a:lnTo>
                      <a:pt x="116" y="277"/>
                    </a:lnTo>
                    <a:lnTo>
                      <a:pt x="116" y="277"/>
                    </a:lnTo>
                    <a:lnTo>
                      <a:pt x="116" y="277"/>
                    </a:lnTo>
                    <a:lnTo>
                      <a:pt x="116" y="277"/>
                    </a:lnTo>
                    <a:lnTo>
                      <a:pt x="117" y="277"/>
                    </a:lnTo>
                    <a:lnTo>
                      <a:pt x="117" y="277"/>
                    </a:lnTo>
                    <a:lnTo>
                      <a:pt x="119" y="277"/>
                    </a:lnTo>
                    <a:lnTo>
                      <a:pt x="119" y="278"/>
                    </a:lnTo>
                    <a:lnTo>
                      <a:pt x="119" y="278"/>
                    </a:lnTo>
                    <a:lnTo>
                      <a:pt x="117" y="278"/>
                    </a:lnTo>
                    <a:lnTo>
                      <a:pt x="119" y="280"/>
                    </a:lnTo>
                    <a:lnTo>
                      <a:pt x="119" y="280"/>
                    </a:lnTo>
                    <a:lnTo>
                      <a:pt x="119" y="280"/>
                    </a:lnTo>
                    <a:lnTo>
                      <a:pt x="120" y="280"/>
                    </a:lnTo>
                    <a:lnTo>
                      <a:pt x="122" y="280"/>
                    </a:lnTo>
                    <a:lnTo>
                      <a:pt x="122" y="280"/>
                    </a:lnTo>
                    <a:lnTo>
                      <a:pt x="123" y="280"/>
                    </a:lnTo>
                    <a:lnTo>
                      <a:pt x="125" y="281"/>
                    </a:lnTo>
                    <a:lnTo>
                      <a:pt x="125" y="281"/>
                    </a:lnTo>
                    <a:lnTo>
                      <a:pt x="126" y="280"/>
                    </a:lnTo>
                    <a:lnTo>
                      <a:pt x="126" y="277"/>
                    </a:lnTo>
                    <a:lnTo>
                      <a:pt x="126" y="277"/>
                    </a:lnTo>
                    <a:lnTo>
                      <a:pt x="126" y="277"/>
                    </a:lnTo>
                    <a:lnTo>
                      <a:pt x="128" y="274"/>
                    </a:lnTo>
                    <a:lnTo>
                      <a:pt x="128" y="274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9" y="271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1"/>
                    </a:lnTo>
                    <a:lnTo>
                      <a:pt x="131" y="271"/>
                    </a:lnTo>
                    <a:lnTo>
                      <a:pt x="131" y="271"/>
                    </a:lnTo>
                    <a:lnTo>
                      <a:pt x="132" y="271"/>
                    </a:lnTo>
                    <a:lnTo>
                      <a:pt x="132" y="271"/>
                    </a:lnTo>
                    <a:lnTo>
                      <a:pt x="132" y="269"/>
                    </a:lnTo>
                    <a:lnTo>
                      <a:pt x="134" y="268"/>
                    </a:lnTo>
                    <a:lnTo>
                      <a:pt x="134" y="268"/>
                    </a:lnTo>
                    <a:lnTo>
                      <a:pt x="134" y="268"/>
                    </a:lnTo>
                    <a:lnTo>
                      <a:pt x="135" y="266"/>
                    </a:lnTo>
                    <a:lnTo>
                      <a:pt x="135" y="266"/>
                    </a:lnTo>
                    <a:lnTo>
                      <a:pt x="135" y="265"/>
                    </a:lnTo>
                    <a:lnTo>
                      <a:pt x="135" y="265"/>
                    </a:lnTo>
                    <a:lnTo>
                      <a:pt x="137" y="265"/>
                    </a:lnTo>
                    <a:lnTo>
                      <a:pt x="137" y="265"/>
                    </a:lnTo>
                    <a:lnTo>
                      <a:pt x="137" y="265"/>
                    </a:lnTo>
                    <a:lnTo>
                      <a:pt x="137" y="265"/>
                    </a:lnTo>
                    <a:lnTo>
                      <a:pt x="138" y="265"/>
                    </a:lnTo>
                    <a:lnTo>
                      <a:pt x="140" y="265"/>
                    </a:lnTo>
                    <a:lnTo>
                      <a:pt x="140" y="265"/>
                    </a:lnTo>
                    <a:lnTo>
                      <a:pt x="140" y="265"/>
                    </a:lnTo>
                    <a:lnTo>
                      <a:pt x="140" y="265"/>
                    </a:lnTo>
                    <a:lnTo>
                      <a:pt x="141" y="265"/>
                    </a:lnTo>
                    <a:lnTo>
                      <a:pt x="141" y="265"/>
                    </a:lnTo>
                    <a:lnTo>
                      <a:pt x="143" y="262"/>
                    </a:lnTo>
                    <a:lnTo>
                      <a:pt x="143" y="262"/>
                    </a:lnTo>
                    <a:lnTo>
                      <a:pt x="141" y="260"/>
                    </a:lnTo>
                    <a:lnTo>
                      <a:pt x="141" y="260"/>
                    </a:lnTo>
                    <a:lnTo>
                      <a:pt x="143" y="259"/>
                    </a:lnTo>
                    <a:lnTo>
                      <a:pt x="143" y="256"/>
                    </a:lnTo>
                    <a:lnTo>
                      <a:pt x="146" y="256"/>
                    </a:lnTo>
                    <a:lnTo>
                      <a:pt x="146" y="254"/>
                    </a:lnTo>
                    <a:lnTo>
                      <a:pt x="146" y="254"/>
                    </a:lnTo>
                    <a:lnTo>
                      <a:pt x="146" y="252"/>
                    </a:lnTo>
                    <a:lnTo>
                      <a:pt x="146" y="252"/>
                    </a:lnTo>
                    <a:lnTo>
                      <a:pt x="148" y="252"/>
                    </a:lnTo>
                    <a:lnTo>
                      <a:pt x="148" y="252"/>
                    </a:lnTo>
                    <a:lnTo>
                      <a:pt x="149" y="251"/>
                    </a:lnTo>
                    <a:lnTo>
                      <a:pt x="149" y="251"/>
                    </a:lnTo>
                    <a:lnTo>
                      <a:pt x="149" y="249"/>
                    </a:lnTo>
                    <a:lnTo>
                      <a:pt x="149" y="249"/>
                    </a:lnTo>
                    <a:lnTo>
                      <a:pt x="151" y="248"/>
                    </a:lnTo>
                    <a:lnTo>
                      <a:pt x="151" y="248"/>
                    </a:lnTo>
                    <a:lnTo>
                      <a:pt x="149" y="246"/>
                    </a:lnTo>
                    <a:lnTo>
                      <a:pt x="149" y="246"/>
                    </a:lnTo>
                    <a:lnTo>
                      <a:pt x="148" y="246"/>
                    </a:lnTo>
                    <a:lnTo>
                      <a:pt x="146" y="246"/>
                    </a:lnTo>
                    <a:lnTo>
                      <a:pt x="144" y="245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1" y="246"/>
                    </a:lnTo>
                    <a:lnTo>
                      <a:pt x="141" y="246"/>
                    </a:lnTo>
                    <a:lnTo>
                      <a:pt x="140" y="245"/>
                    </a:lnTo>
                    <a:lnTo>
                      <a:pt x="140" y="245"/>
                    </a:lnTo>
                    <a:lnTo>
                      <a:pt x="137" y="246"/>
                    </a:lnTo>
                    <a:lnTo>
                      <a:pt x="137" y="246"/>
                    </a:lnTo>
                    <a:lnTo>
                      <a:pt x="135" y="246"/>
                    </a:lnTo>
                    <a:lnTo>
                      <a:pt x="135" y="246"/>
                    </a:lnTo>
                    <a:lnTo>
                      <a:pt x="134" y="246"/>
                    </a:lnTo>
                    <a:lnTo>
                      <a:pt x="132" y="246"/>
                    </a:lnTo>
                    <a:lnTo>
                      <a:pt x="132" y="246"/>
                    </a:lnTo>
                    <a:lnTo>
                      <a:pt x="132" y="248"/>
                    </a:lnTo>
                    <a:lnTo>
                      <a:pt x="132" y="248"/>
                    </a:lnTo>
                    <a:lnTo>
                      <a:pt x="132" y="248"/>
                    </a:lnTo>
                    <a:lnTo>
                      <a:pt x="131" y="249"/>
                    </a:lnTo>
                    <a:lnTo>
                      <a:pt x="128" y="249"/>
                    </a:lnTo>
                    <a:lnTo>
                      <a:pt x="126" y="248"/>
                    </a:lnTo>
                    <a:lnTo>
                      <a:pt x="126" y="248"/>
                    </a:lnTo>
                    <a:lnTo>
                      <a:pt x="125" y="248"/>
                    </a:lnTo>
                    <a:lnTo>
                      <a:pt x="125" y="248"/>
                    </a:lnTo>
                    <a:lnTo>
                      <a:pt x="122" y="246"/>
                    </a:lnTo>
                    <a:lnTo>
                      <a:pt x="122" y="246"/>
                    </a:lnTo>
                    <a:lnTo>
                      <a:pt x="122" y="243"/>
                    </a:lnTo>
                    <a:lnTo>
                      <a:pt x="120" y="242"/>
                    </a:lnTo>
                    <a:lnTo>
                      <a:pt x="120" y="242"/>
                    </a:lnTo>
                    <a:lnTo>
                      <a:pt x="119" y="240"/>
                    </a:lnTo>
                    <a:lnTo>
                      <a:pt x="117" y="237"/>
                    </a:lnTo>
                    <a:lnTo>
                      <a:pt x="117" y="237"/>
                    </a:lnTo>
                    <a:lnTo>
                      <a:pt x="117" y="237"/>
                    </a:lnTo>
                    <a:lnTo>
                      <a:pt x="116" y="237"/>
                    </a:lnTo>
                    <a:lnTo>
                      <a:pt x="110" y="237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07" y="236"/>
                    </a:lnTo>
                    <a:lnTo>
                      <a:pt x="104" y="237"/>
                    </a:lnTo>
                    <a:lnTo>
                      <a:pt x="104" y="237"/>
                    </a:lnTo>
                    <a:lnTo>
                      <a:pt x="104" y="236"/>
                    </a:lnTo>
                    <a:lnTo>
                      <a:pt x="102" y="234"/>
                    </a:lnTo>
                    <a:lnTo>
                      <a:pt x="102" y="234"/>
                    </a:lnTo>
                    <a:lnTo>
                      <a:pt x="102" y="234"/>
                    </a:lnTo>
                    <a:lnTo>
                      <a:pt x="102" y="234"/>
                    </a:lnTo>
                    <a:lnTo>
                      <a:pt x="100" y="233"/>
                    </a:lnTo>
                    <a:lnTo>
                      <a:pt x="100" y="233"/>
                    </a:lnTo>
                    <a:lnTo>
                      <a:pt x="100" y="231"/>
                    </a:lnTo>
                    <a:lnTo>
                      <a:pt x="100" y="231"/>
                    </a:lnTo>
                    <a:lnTo>
                      <a:pt x="99" y="231"/>
                    </a:lnTo>
                    <a:lnTo>
                      <a:pt x="99" y="231"/>
                    </a:lnTo>
                    <a:lnTo>
                      <a:pt x="96" y="231"/>
                    </a:lnTo>
                    <a:lnTo>
                      <a:pt x="96" y="228"/>
                    </a:lnTo>
                    <a:lnTo>
                      <a:pt x="94" y="228"/>
                    </a:lnTo>
                    <a:lnTo>
                      <a:pt x="94" y="228"/>
                    </a:lnTo>
                    <a:lnTo>
                      <a:pt x="93" y="228"/>
                    </a:lnTo>
                    <a:lnTo>
                      <a:pt x="91" y="227"/>
                    </a:lnTo>
                    <a:lnTo>
                      <a:pt x="91" y="227"/>
                    </a:lnTo>
                    <a:lnTo>
                      <a:pt x="90" y="225"/>
                    </a:lnTo>
                    <a:lnTo>
                      <a:pt x="90" y="225"/>
                    </a:lnTo>
                    <a:lnTo>
                      <a:pt x="88" y="225"/>
                    </a:lnTo>
                    <a:lnTo>
                      <a:pt x="88" y="225"/>
                    </a:lnTo>
                    <a:lnTo>
                      <a:pt x="88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5" y="219"/>
                    </a:lnTo>
                    <a:lnTo>
                      <a:pt x="85" y="219"/>
                    </a:lnTo>
                    <a:lnTo>
                      <a:pt x="85" y="218"/>
                    </a:lnTo>
                    <a:lnTo>
                      <a:pt x="84" y="216"/>
                    </a:lnTo>
                    <a:lnTo>
                      <a:pt x="84" y="210"/>
                    </a:lnTo>
                    <a:lnTo>
                      <a:pt x="85" y="208"/>
                    </a:lnTo>
                    <a:lnTo>
                      <a:pt x="85" y="208"/>
                    </a:lnTo>
                    <a:lnTo>
                      <a:pt x="84" y="207"/>
                    </a:lnTo>
                    <a:lnTo>
                      <a:pt x="84" y="207"/>
                    </a:lnTo>
                    <a:lnTo>
                      <a:pt x="84" y="207"/>
                    </a:lnTo>
                    <a:lnTo>
                      <a:pt x="84" y="207"/>
                    </a:lnTo>
                    <a:lnTo>
                      <a:pt x="82" y="205"/>
                    </a:lnTo>
                    <a:lnTo>
                      <a:pt x="82" y="205"/>
                    </a:lnTo>
                    <a:lnTo>
                      <a:pt x="82" y="204"/>
                    </a:lnTo>
                    <a:lnTo>
                      <a:pt x="82" y="202"/>
                    </a:lnTo>
                    <a:lnTo>
                      <a:pt x="82" y="202"/>
                    </a:lnTo>
                    <a:lnTo>
                      <a:pt x="81" y="201"/>
                    </a:lnTo>
                    <a:lnTo>
                      <a:pt x="81" y="201"/>
                    </a:lnTo>
                    <a:lnTo>
                      <a:pt x="79" y="199"/>
                    </a:lnTo>
                    <a:lnTo>
                      <a:pt x="79" y="199"/>
                    </a:lnTo>
                    <a:lnTo>
                      <a:pt x="78" y="199"/>
                    </a:lnTo>
                    <a:lnTo>
                      <a:pt x="78" y="198"/>
                    </a:lnTo>
                    <a:lnTo>
                      <a:pt x="76" y="196"/>
                    </a:lnTo>
                    <a:lnTo>
                      <a:pt x="76" y="196"/>
                    </a:lnTo>
                    <a:lnTo>
                      <a:pt x="75" y="196"/>
                    </a:lnTo>
                    <a:lnTo>
                      <a:pt x="75" y="196"/>
                    </a:lnTo>
                    <a:lnTo>
                      <a:pt x="73" y="195"/>
                    </a:lnTo>
                    <a:lnTo>
                      <a:pt x="72" y="195"/>
                    </a:lnTo>
                    <a:lnTo>
                      <a:pt x="72" y="195"/>
                    </a:lnTo>
                    <a:lnTo>
                      <a:pt x="70" y="193"/>
                    </a:lnTo>
                    <a:lnTo>
                      <a:pt x="70" y="193"/>
                    </a:lnTo>
                    <a:lnTo>
                      <a:pt x="70" y="192"/>
                    </a:lnTo>
                    <a:lnTo>
                      <a:pt x="70" y="192"/>
                    </a:lnTo>
                    <a:lnTo>
                      <a:pt x="69" y="189"/>
                    </a:lnTo>
                    <a:lnTo>
                      <a:pt x="69" y="186"/>
                    </a:lnTo>
                    <a:lnTo>
                      <a:pt x="67" y="184"/>
                    </a:lnTo>
                    <a:lnTo>
                      <a:pt x="67" y="183"/>
                    </a:lnTo>
                    <a:lnTo>
                      <a:pt x="67" y="183"/>
                    </a:lnTo>
                    <a:lnTo>
                      <a:pt x="67" y="181"/>
                    </a:lnTo>
                    <a:lnTo>
                      <a:pt x="67" y="181"/>
                    </a:lnTo>
                    <a:lnTo>
                      <a:pt x="67" y="180"/>
                    </a:lnTo>
                    <a:lnTo>
                      <a:pt x="67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70" y="173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2"/>
                    </a:lnTo>
                    <a:lnTo>
                      <a:pt x="75" y="172"/>
                    </a:lnTo>
                    <a:lnTo>
                      <a:pt x="75" y="172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9" y="170"/>
                    </a:lnTo>
                    <a:lnTo>
                      <a:pt x="82" y="172"/>
                    </a:lnTo>
                    <a:lnTo>
                      <a:pt x="84" y="172"/>
                    </a:lnTo>
                    <a:lnTo>
                      <a:pt x="84" y="172"/>
                    </a:lnTo>
                    <a:lnTo>
                      <a:pt x="85" y="173"/>
                    </a:lnTo>
                    <a:lnTo>
                      <a:pt x="85" y="173"/>
                    </a:lnTo>
                    <a:lnTo>
                      <a:pt x="88" y="173"/>
                    </a:lnTo>
                    <a:lnTo>
                      <a:pt x="88" y="173"/>
                    </a:lnTo>
                    <a:lnTo>
                      <a:pt x="88" y="173"/>
                    </a:lnTo>
                    <a:lnTo>
                      <a:pt x="88" y="173"/>
                    </a:lnTo>
                    <a:lnTo>
                      <a:pt x="91" y="176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5"/>
                    </a:lnTo>
                    <a:lnTo>
                      <a:pt x="94" y="175"/>
                    </a:lnTo>
                    <a:lnTo>
                      <a:pt x="91" y="173"/>
                    </a:lnTo>
                    <a:lnTo>
                      <a:pt x="91" y="173"/>
                    </a:lnTo>
                    <a:lnTo>
                      <a:pt x="91" y="170"/>
                    </a:lnTo>
                    <a:lnTo>
                      <a:pt x="91" y="170"/>
                    </a:lnTo>
                    <a:lnTo>
                      <a:pt x="91" y="169"/>
                    </a:lnTo>
                    <a:lnTo>
                      <a:pt x="93" y="167"/>
                    </a:lnTo>
                    <a:lnTo>
                      <a:pt x="93" y="167"/>
                    </a:lnTo>
                    <a:lnTo>
                      <a:pt x="93" y="167"/>
                    </a:lnTo>
                    <a:lnTo>
                      <a:pt x="91" y="166"/>
                    </a:lnTo>
                    <a:lnTo>
                      <a:pt x="93" y="166"/>
                    </a:lnTo>
                    <a:lnTo>
                      <a:pt x="93" y="166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1" y="164"/>
                    </a:lnTo>
                    <a:lnTo>
                      <a:pt x="91" y="161"/>
                    </a:lnTo>
                    <a:lnTo>
                      <a:pt x="91" y="158"/>
                    </a:lnTo>
                    <a:lnTo>
                      <a:pt x="91" y="158"/>
                    </a:lnTo>
                    <a:lnTo>
                      <a:pt x="90" y="158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7" y="155"/>
                    </a:lnTo>
                    <a:lnTo>
                      <a:pt x="87" y="155"/>
                    </a:lnTo>
                    <a:lnTo>
                      <a:pt x="85" y="155"/>
                    </a:lnTo>
                    <a:lnTo>
                      <a:pt x="85" y="154"/>
                    </a:lnTo>
                    <a:lnTo>
                      <a:pt x="85" y="154"/>
                    </a:lnTo>
                    <a:lnTo>
                      <a:pt x="84" y="152"/>
                    </a:lnTo>
                    <a:lnTo>
                      <a:pt x="84" y="151"/>
                    </a:lnTo>
                    <a:lnTo>
                      <a:pt x="84" y="151"/>
                    </a:lnTo>
                    <a:lnTo>
                      <a:pt x="84" y="151"/>
                    </a:lnTo>
                    <a:lnTo>
                      <a:pt x="82" y="149"/>
                    </a:lnTo>
                    <a:lnTo>
                      <a:pt x="82" y="148"/>
                    </a:lnTo>
                    <a:lnTo>
                      <a:pt x="84" y="146"/>
                    </a:lnTo>
                    <a:lnTo>
                      <a:pt x="84" y="146"/>
                    </a:lnTo>
                    <a:lnTo>
                      <a:pt x="84" y="145"/>
                    </a:lnTo>
                    <a:lnTo>
                      <a:pt x="84" y="145"/>
                    </a:lnTo>
                    <a:lnTo>
                      <a:pt x="85" y="143"/>
                    </a:lnTo>
                    <a:lnTo>
                      <a:pt x="85" y="143"/>
                    </a:lnTo>
                    <a:lnTo>
                      <a:pt x="85" y="142"/>
                    </a:lnTo>
                    <a:lnTo>
                      <a:pt x="85" y="142"/>
                    </a:lnTo>
                    <a:lnTo>
                      <a:pt x="85" y="140"/>
                    </a:lnTo>
                    <a:lnTo>
                      <a:pt x="85" y="140"/>
                    </a:lnTo>
                    <a:lnTo>
                      <a:pt x="87" y="140"/>
                    </a:lnTo>
                    <a:lnTo>
                      <a:pt x="87" y="140"/>
                    </a:lnTo>
                    <a:lnTo>
                      <a:pt x="87" y="138"/>
                    </a:lnTo>
                    <a:lnTo>
                      <a:pt x="87" y="137"/>
                    </a:lnTo>
                    <a:lnTo>
                      <a:pt x="87" y="137"/>
                    </a:lnTo>
                    <a:lnTo>
                      <a:pt x="88" y="137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90" y="134"/>
                    </a:lnTo>
                    <a:lnTo>
                      <a:pt x="90" y="134"/>
                    </a:lnTo>
                    <a:lnTo>
                      <a:pt x="91" y="132"/>
                    </a:lnTo>
                    <a:lnTo>
                      <a:pt x="91" y="132"/>
                    </a:lnTo>
                    <a:lnTo>
                      <a:pt x="91" y="132"/>
                    </a:lnTo>
                    <a:lnTo>
                      <a:pt x="91" y="132"/>
                    </a:lnTo>
                    <a:lnTo>
                      <a:pt x="93" y="131"/>
                    </a:lnTo>
                    <a:lnTo>
                      <a:pt x="94" y="131"/>
                    </a:lnTo>
                    <a:lnTo>
                      <a:pt x="94" y="131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7" y="131"/>
                    </a:lnTo>
                    <a:lnTo>
                      <a:pt x="97" y="131"/>
                    </a:lnTo>
                    <a:lnTo>
                      <a:pt x="99" y="131"/>
                    </a:lnTo>
                    <a:lnTo>
                      <a:pt x="100" y="129"/>
                    </a:lnTo>
                    <a:lnTo>
                      <a:pt x="100" y="129"/>
                    </a:lnTo>
                    <a:lnTo>
                      <a:pt x="102" y="129"/>
                    </a:lnTo>
                    <a:lnTo>
                      <a:pt x="104" y="129"/>
                    </a:lnTo>
                    <a:lnTo>
                      <a:pt x="104" y="129"/>
                    </a:lnTo>
                    <a:lnTo>
                      <a:pt x="105" y="128"/>
                    </a:lnTo>
                    <a:lnTo>
                      <a:pt x="105" y="128"/>
                    </a:lnTo>
                    <a:lnTo>
                      <a:pt x="105" y="126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4" y="123"/>
                    </a:lnTo>
                    <a:lnTo>
                      <a:pt x="104" y="123"/>
                    </a:lnTo>
                    <a:lnTo>
                      <a:pt x="104" y="122"/>
                    </a:lnTo>
                    <a:lnTo>
                      <a:pt x="104" y="122"/>
                    </a:lnTo>
                    <a:lnTo>
                      <a:pt x="104" y="122"/>
                    </a:lnTo>
                    <a:lnTo>
                      <a:pt x="104" y="119"/>
                    </a:lnTo>
                    <a:lnTo>
                      <a:pt x="102" y="119"/>
                    </a:lnTo>
                    <a:lnTo>
                      <a:pt x="102" y="119"/>
                    </a:lnTo>
                    <a:lnTo>
                      <a:pt x="104" y="117"/>
                    </a:lnTo>
                    <a:lnTo>
                      <a:pt x="104" y="116"/>
                    </a:lnTo>
                    <a:lnTo>
                      <a:pt x="104" y="116"/>
                    </a:lnTo>
                    <a:lnTo>
                      <a:pt x="104" y="114"/>
                    </a:lnTo>
                    <a:lnTo>
                      <a:pt x="105" y="114"/>
                    </a:lnTo>
                    <a:lnTo>
                      <a:pt x="105" y="114"/>
                    </a:lnTo>
                    <a:lnTo>
                      <a:pt x="105" y="113"/>
                    </a:lnTo>
                    <a:lnTo>
                      <a:pt x="105" y="113"/>
                    </a:lnTo>
                    <a:lnTo>
                      <a:pt x="107" y="113"/>
                    </a:lnTo>
                    <a:lnTo>
                      <a:pt x="107" y="111"/>
                    </a:lnTo>
                    <a:lnTo>
                      <a:pt x="107" y="111"/>
                    </a:lnTo>
                    <a:lnTo>
                      <a:pt x="108" y="111"/>
                    </a:lnTo>
                    <a:lnTo>
                      <a:pt x="108" y="111"/>
                    </a:lnTo>
                    <a:lnTo>
                      <a:pt x="110" y="110"/>
                    </a:lnTo>
                    <a:lnTo>
                      <a:pt x="110" y="110"/>
                    </a:lnTo>
                    <a:lnTo>
                      <a:pt x="111" y="110"/>
                    </a:lnTo>
                    <a:lnTo>
                      <a:pt x="113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6" y="111"/>
                    </a:lnTo>
                    <a:lnTo>
                      <a:pt x="117" y="110"/>
                    </a:lnTo>
                    <a:lnTo>
                      <a:pt x="122" y="110"/>
                    </a:lnTo>
                    <a:lnTo>
                      <a:pt x="123" y="111"/>
                    </a:lnTo>
                    <a:lnTo>
                      <a:pt x="125" y="111"/>
                    </a:lnTo>
                    <a:lnTo>
                      <a:pt x="126" y="111"/>
                    </a:lnTo>
                    <a:lnTo>
                      <a:pt x="126" y="111"/>
                    </a:lnTo>
                    <a:lnTo>
                      <a:pt x="126" y="113"/>
                    </a:lnTo>
                    <a:lnTo>
                      <a:pt x="128" y="111"/>
                    </a:lnTo>
                    <a:lnTo>
                      <a:pt x="128" y="111"/>
                    </a:lnTo>
                    <a:lnTo>
                      <a:pt x="128" y="111"/>
                    </a:lnTo>
                    <a:lnTo>
                      <a:pt x="128" y="113"/>
                    </a:lnTo>
                    <a:lnTo>
                      <a:pt x="128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31" y="114"/>
                    </a:lnTo>
                    <a:lnTo>
                      <a:pt x="131" y="114"/>
                    </a:lnTo>
                    <a:lnTo>
                      <a:pt x="132" y="116"/>
                    </a:lnTo>
                    <a:lnTo>
                      <a:pt x="132" y="116"/>
                    </a:lnTo>
                    <a:lnTo>
                      <a:pt x="134" y="116"/>
                    </a:lnTo>
                    <a:lnTo>
                      <a:pt x="134" y="116"/>
                    </a:lnTo>
                    <a:lnTo>
                      <a:pt x="135" y="116"/>
                    </a:lnTo>
                    <a:lnTo>
                      <a:pt x="137" y="116"/>
                    </a:lnTo>
                    <a:lnTo>
                      <a:pt x="137" y="117"/>
                    </a:lnTo>
                    <a:lnTo>
                      <a:pt x="140" y="117"/>
                    </a:lnTo>
                    <a:lnTo>
                      <a:pt x="140" y="117"/>
                    </a:lnTo>
                    <a:lnTo>
                      <a:pt x="140" y="119"/>
                    </a:lnTo>
                    <a:lnTo>
                      <a:pt x="140" y="117"/>
                    </a:lnTo>
                    <a:lnTo>
                      <a:pt x="144" y="117"/>
                    </a:lnTo>
                    <a:lnTo>
                      <a:pt x="144" y="117"/>
                    </a:lnTo>
                    <a:lnTo>
                      <a:pt x="146" y="119"/>
                    </a:lnTo>
                    <a:lnTo>
                      <a:pt x="148" y="119"/>
                    </a:lnTo>
                    <a:lnTo>
                      <a:pt x="148" y="119"/>
                    </a:lnTo>
                    <a:lnTo>
                      <a:pt x="149" y="119"/>
                    </a:lnTo>
                    <a:lnTo>
                      <a:pt x="149" y="119"/>
                    </a:lnTo>
                    <a:lnTo>
                      <a:pt x="152" y="119"/>
                    </a:lnTo>
                    <a:lnTo>
                      <a:pt x="152" y="120"/>
                    </a:lnTo>
                    <a:lnTo>
                      <a:pt x="152" y="120"/>
                    </a:lnTo>
                    <a:lnTo>
                      <a:pt x="155" y="120"/>
                    </a:lnTo>
                    <a:lnTo>
                      <a:pt x="155" y="120"/>
                    </a:lnTo>
                    <a:lnTo>
                      <a:pt x="157" y="120"/>
                    </a:lnTo>
                    <a:lnTo>
                      <a:pt x="158" y="122"/>
                    </a:lnTo>
                    <a:lnTo>
                      <a:pt x="158" y="122"/>
                    </a:lnTo>
                    <a:lnTo>
                      <a:pt x="158" y="122"/>
                    </a:lnTo>
                    <a:lnTo>
                      <a:pt x="160" y="120"/>
                    </a:lnTo>
                    <a:lnTo>
                      <a:pt x="160" y="119"/>
                    </a:lnTo>
                    <a:lnTo>
                      <a:pt x="160" y="117"/>
                    </a:lnTo>
                    <a:lnTo>
                      <a:pt x="160" y="117"/>
                    </a:lnTo>
                    <a:lnTo>
                      <a:pt x="158" y="117"/>
                    </a:lnTo>
                    <a:lnTo>
                      <a:pt x="158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5" y="116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4" y="116"/>
                    </a:lnTo>
                    <a:lnTo>
                      <a:pt x="152" y="116"/>
                    </a:lnTo>
                    <a:lnTo>
                      <a:pt x="151" y="116"/>
                    </a:lnTo>
                    <a:lnTo>
                      <a:pt x="151" y="116"/>
                    </a:lnTo>
                    <a:lnTo>
                      <a:pt x="149" y="114"/>
                    </a:lnTo>
                    <a:lnTo>
                      <a:pt x="149" y="113"/>
                    </a:lnTo>
                    <a:lnTo>
                      <a:pt x="149" y="113"/>
                    </a:lnTo>
                    <a:lnTo>
                      <a:pt x="148" y="111"/>
                    </a:lnTo>
                    <a:lnTo>
                      <a:pt x="148" y="111"/>
                    </a:lnTo>
                    <a:lnTo>
                      <a:pt x="146" y="111"/>
                    </a:lnTo>
                    <a:lnTo>
                      <a:pt x="144" y="110"/>
                    </a:lnTo>
                    <a:lnTo>
                      <a:pt x="143" y="107"/>
                    </a:lnTo>
                    <a:lnTo>
                      <a:pt x="143" y="107"/>
                    </a:lnTo>
                    <a:lnTo>
                      <a:pt x="143" y="107"/>
                    </a:lnTo>
                    <a:lnTo>
                      <a:pt x="141" y="105"/>
                    </a:lnTo>
                    <a:lnTo>
                      <a:pt x="141" y="105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7" y="102"/>
                    </a:lnTo>
                    <a:lnTo>
                      <a:pt x="137" y="102"/>
                    </a:lnTo>
                    <a:lnTo>
                      <a:pt x="135" y="99"/>
                    </a:lnTo>
                    <a:lnTo>
                      <a:pt x="135" y="97"/>
                    </a:lnTo>
                    <a:lnTo>
                      <a:pt x="135" y="97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3"/>
                    </a:lnTo>
                    <a:lnTo>
                      <a:pt x="138" y="91"/>
                    </a:lnTo>
                    <a:lnTo>
                      <a:pt x="137" y="91"/>
                    </a:lnTo>
                    <a:lnTo>
                      <a:pt x="137" y="91"/>
                    </a:lnTo>
                    <a:lnTo>
                      <a:pt x="137" y="90"/>
                    </a:lnTo>
                    <a:lnTo>
                      <a:pt x="137" y="88"/>
                    </a:lnTo>
                    <a:lnTo>
                      <a:pt x="137" y="88"/>
                    </a:lnTo>
                    <a:lnTo>
                      <a:pt x="137" y="88"/>
                    </a:lnTo>
                    <a:lnTo>
                      <a:pt x="137" y="88"/>
                    </a:lnTo>
                    <a:lnTo>
                      <a:pt x="135" y="87"/>
                    </a:lnTo>
                    <a:lnTo>
                      <a:pt x="135" y="87"/>
                    </a:lnTo>
                    <a:lnTo>
                      <a:pt x="134" y="85"/>
                    </a:lnTo>
                    <a:lnTo>
                      <a:pt x="134" y="82"/>
                    </a:lnTo>
                    <a:lnTo>
                      <a:pt x="134" y="82"/>
                    </a:lnTo>
                    <a:lnTo>
                      <a:pt x="134" y="81"/>
                    </a:lnTo>
                    <a:lnTo>
                      <a:pt x="134" y="81"/>
                    </a:lnTo>
                    <a:lnTo>
                      <a:pt x="134" y="79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2" y="75"/>
                    </a:lnTo>
                    <a:lnTo>
                      <a:pt x="132" y="73"/>
                    </a:lnTo>
                    <a:lnTo>
                      <a:pt x="132" y="73"/>
                    </a:lnTo>
                    <a:lnTo>
                      <a:pt x="134" y="70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9"/>
                    </a:lnTo>
                    <a:lnTo>
                      <a:pt x="135" y="67"/>
                    </a:lnTo>
                    <a:lnTo>
                      <a:pt x="135" y="66"/>
                    </a:lnTo>
                    <a:lnTo>
                      <a:pt x="135" y="64"/>
                    </a:lnTo>
                    <a:lnTo>
                      <a:pt x="135" y="64"/>
                    </a:lnTo>
                    <a:lnTo>
                      <a:pt x="135" y="62"/>
                    </a:lnTo>
                    <a:lnTo>
                      <a:pt x="135" y="62"/>
                    </a:lnTo>
                    <a:lnTo>
                      <a:pt x="137" y="61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40" y="58"/>
                    </a:lnTo>
                    <a:lnTo>
                      <a:pt x="140" y="58"/>
                    </a:lnTo>
                    <a:lnTo>
                      <a:pt x="140" y="56"/>
                    </a:lnTo>
                    <a:lnTo>
                      <a:pt x="143" y="58"/>
                    </a:lnTo>
                    <a:lnTo>
                      <a:pt x="144" y="56"/>
                    </a:lnTo>
                    <a:lnTo>
                      <a:pt x="144" y="56"/>
                    </a:lnTo>
                    <a:lnTo>
                      <a:pt x="146" y="56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8" y="58"/>
                    </a:lnTo>
                    <a:lnTo>
                      <a:pt x="148" y="56"/>
                    </a:lnTo>
                    <a:lnTo>
                      <a:pt x="148" y="56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51" y="53"/>
                    </a:lnTo>
                    <a:lnTo>
                      <a:pt x="154" y="53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8" y="52"/>
                    </a:lnTo>
                    <a:lnTo>
                      <a:pt x="158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49"/>
                    </a:lnTo>
                    <a:lnTo>
                      <a:pt x="164" y="49"/>
                    </a:lnTo>
                    <a:lnTo>
                      <a:pt x="166" y="47"/>
                    </a:lnTo>
                    <a:lnTo>
                      <a:pt x="166" y="47"/>
                    </a:lnTo>
                    <a:lnTo>
                      <a:pt x="167" y="46"/>
                    </a:lnTo>
                    <a:lnTo>
                      <a:pt x="167" y="46"/>
                    </a:lnTo>
                    <a:lnTo>
                      <a:pt x="167" y="44"/>
                    </a:lnTo>
                    <a:lnTo>
                      <a:pt x="167" y="43"/>
                    </a:lnTo>
                    <a:lnTo>
                      <a:pt x="167" y="43"/>
                    </a:lnTo>
                    <a:lnTo>
                      <a:pt x="167" y="43"/>
                    </a:lnTo>
                    <a:lnTo>
                      <a:pt x="170" y="40"/>
                    </a:lnTo>
                    <a:lnTo>
                      <a:pt x="170" y="40"/>
                    </a:lnTo>
                    <a:lnTo>
                      <a:pt x="172" y="40"/>
                    </a:lnTo>
                    <a:lnTo>
                      <a:pt x="173" y="40"/>
                    </a:lnTo>
                    <a:lnTo>
                      <a:pt x="173" y="38"/>
                    </a:lnTo>
                    <a:lnTo>
                      <a:pt x="173" y="38"/>
                    </a:lnTo>
                    <a:lnTo>
                      <a:pt x="173" y="37"/>
                    </a:lnTo>
                    <a:lnTo>
                      <a:pt x="178" y="37"/>
                    </a:lnTo>
                    <a:lnTo>
                      <a:pt x="178" y="37"/>
                    </a:lnTo>
                    <a:lnTo>
                      <a:pt x="179" y="37"/>
                    </a:lnTo>
                    <a:lnTo>
                      <a:pt x="181" y="35"/>
                    </a:lnTo>
                    <a:lnTo>
                      <a:pt x="181" y="35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2" y="31"/>
                    </a:lnTo>
                    <a:lnTo>
                      <a:pt x="182" y="31"/>
                    </a:lnTo>
                    <a:lnTo>
                      <a:pt x="184" y="29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1" y="28"/>
                    </a:lnTo>
                    <a:lnTo>
                      <a:pt x="179" y="28"/>
                    </a:lnTo>
                    <a:lnTo>
                      <a:pt x="178" y="28"/>
                    </a:lnTo>
                    <a:lnTo>
                      <a:pt x="178" y="28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8" y="23"/>
                    </a:lnTo>
                    <a:lnTo>
                      <a:pt x="178" y="23"/>
                    </a:lnTo>
                    <a:lnTo>
                      <a:pt x="178" y="23"/>
                    </a:lnTo>
                    <a:lnTo>
                      <a:pt x="179" y="21"/>
                    </a:lnTo>
                    <a:lnTo>
                      <a:pt x="181" y="17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5"/>
                    </a:lnTo>
                    <a:lnTo>
                      <a:pt x="182" y="15"/>
                    </a:lnTo>
                    <a:lnTo>
                      <a:pt x="182" y="14"/>
                    </a:lnTo>
                    <a:lnTo>
                      <a:pt x="182" y="14"/>
                    </a:lnTo>
                    <a:lnTo>
                      <a:pt x="182" y="12"/>
                    </a:lnTo>
                    <a:lnTo>
                      <a:pt x="182" y="12"/>
                    </a:lnTo>
                    <a:lnTo>
                      <a:pt x="184" y="11"/>
                    </a:lnTo>
                    <a:lnTo>
                      <a:pt x="185" y="9"/>
                    </a:lnTo>
                    <a:lnTo>
                      <a:pt x="187" y="9"/>
                    </a:lnTo>
                    <a:lnTo>
                      <a:pt x="187" y="9"/>
                    </a:lnTo>
                    <a:lnTo>
                      <a:pt x="188" y="9"/>
                    </a:lnTo>
                    <a:lnTo>
                      <a:pt x="188" y="9"/>
                    </a:lnTo>
                    <a:lnTo>
                      <a:pt x="190" y="11"/>
                    </a:lnTo>
                    <a:lnTo>
                      <a:pt x="190" y="11"/>
                    </a:lnTo>
                    <a:lnTo>
                      <a:pt x="192" y="9"/>
                    </a:lnTo>
                    <a:lnTo>
                      <a:pt x="192" y="9"/>
                    </a:lnTo>
                    <a:lnTo>
                      <a:pt x="190" y="9"/>
                    </a:lnTo>
                    <a:lnTo>
                      <a:pt x="192" y="8"/>
                    </a:lnTo>
                    <a:lnTo>
                      <a:pt x="192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9" name="Freeform 356">
                <a:extLst>
                  <a:ext uri="{FF2B5EF4-FFF2-40B4-BE49-F238E27FC236}">
                    <a16:creationId xmlns:a16="http://schemas.microsoft.com/office/drawing/2014/main" id="{54A5C58A-4D2B-0FB6-9D50-F0265C3BF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4112"/>
                <a:ext cx="55" cy="116"/>
              </a:xfrm>
              <a:custGeom>
                <a:avLst/>
                <a:gdLst>
                  <a:gd name="T0" fmla="*/ 70 w 111"/>
                  <a:gd name="T1" fmla="*/ 10 h 232"/>
                  <a:gd name="T2" fmla="*/ 55 w 111"/>
                  <a:gd name="T3" fmla="*/ 0 h 232"/>
                  <a:gd name="T4" fmla="*/ 43 w 111"/>
                  <a:gd name="T5" fmla="*/ 3 h 232"/>
                  <a:gd name="T6" fmla="*/ 32 w 111"/>
                  <a:gd name="T7" fmla="*/ 50 h 232"/>
                  <a:gd name="T8" fmla="*/ 35 w 111"/>
                  <a:gd name="T9" fmla="*/ 50 h 232"/>
                  <a:gd name="T10" fmla="*/ 35 w 111"/>
                  <a:gd name="T11" fmla="*/ 50 h 232"/>
                  <a:gd name="T12" fmla="*/ 38 w 111"/>
                  <a:gd name="T13" fmla="*/ 51 h 232"/>
                  <a:gd name="T14" fmla="*/ 38 w 111"/>
                  <a:gd name="T15" fmla="*/ 53 h 232"/>
                  <a:gd name="T16" fmla="*/ 41 w 111"/>
                  <a:gd name="T17" fmla="*/ 56 h 232"/>
                  <a:gd name="T18" fmla="*/ 40 w 111"/>
                  <a:gd name="T19" fmla="*/ 57 h 232"/>
                  <a:gd name="T20" fmla="*/ 41 w 111"/>
                  <a:gd name="T21" fmla="*/ 62 h 232"/>
                  <a:gd name="T22" fmla="*/ 43 w 111"/>
                  <a:gd name="T23" fmla="*/ 63 h 232"/>
                  <a:gd name="T24" fmla="*/ 44 w 111"/>
                  <a:gd name="T25" fmla="*/ 68 h 232"/>
                  <a:gd name="T26" fmla="*/ 43 w 111"/>
                  <a:gd name="T27" fmla="*/ 76 h 232"/>
                  <a:gd name="T28" fmla="*/ 43 w 111"/>
                  <a:gd name="T29" fmla="*/ 77 h 232"/>
                  <a:gd name="T30" fmla="*/ 44 w 111"/>
                  <a:gd name="T31" fmla="*/ 80 h 232"/>
                  <a:gd name="T32" fmla="*/ 50 w 111"/>
                  <a:gd name="T33" fmla="*/ 80 h 232"/>
                  <a:gd name="T34" fmla="*/ 52 w 111"/>
                  <a:gd name="T35" fmla="*/ 80 h 232"/>
                  <a:gd name="T36" fmla="*/ 52 w 111"/>
                  <a:gd name="T37" fmla="*/ 83 h 232"/>
                  <a:gd name="T38" fmla="*/ 52 w 111"/>
                  <a:gd name="T39" fmla="*/ 88 h 232"/>
                  <a:gd name="T40" fmla="*/ 55 w 111"/>
                  <a:gd name="T41" fmla="*/ 91 h 232"/>
                  <a:gd name="T42" fmla="*/ 55 w 111"/>
                  <a:gd name="T43" fmla="*/ 92 h 232"/>
                  <a:gd name="T44" fmla="*/ 58 w 111"/>
                  <a:gd name="T45" fmla="*/ 95 h 232"/>
                  <a:gd name="T46" fmla="*/ 62 w 111"/>
                  <a:gd name="T47" fmla="*/ 100 h 232"/>
                  <a:gd name="T48" fmla="*/ 62 w 111"/>
                  <a:gd name="T49" fmla="*/ 111 h 232"/>
                  <a:gd name="T50" fmla="*/ 64 w 111"/>
                  <a:gd name="T51" fmla="*/ 112 h 232"/>
                  <a:gd name="T52" fmla="*/ 65 w 111"/>
                  <a:gd name="T53" fmla="*/ 114 h 232"/>
                  <a:gd name="T54" fmla="*/ 67 w 111"/>
                  <a:gd name="T55" fmla="*/ 114 h 232"/>
                  <a:gd name="T56" fmla="*/ 67 w 111"/>
                  <a:gd name="T57" fmla="*/ 117 h 232"/>
                  <a:gd name="T58" fmla="*/ 67 w 111"/>
                  <a:gd name="T59" fmla="*/ 118 h 232"/>
                  <a:gd name="T60" fmla="*/ 67 w 111"/>
                  <a:gd name="T61" fmla="*/ 120 h 232"/>
                  <a:gd name="T62" fmla="*/ 69 w 111"/>
                  <a:gd name="T63" fmla="*/ 126 h 232"/>
                  <a:gd name="T64" fmla="*/ 67 w 111"/>
                  <a:gd name="T65" fmla="*/ 129 h 232"/>
                  <a:gd name="T66" fmla="*/ 65 w 111"/>
                  <a:gd name="T67" fmla="*/ 130 h 232"/>
                  <a:gd name="T68" fmla="*/ 64 w 111"/>
                  <a:gd name="T69" fmla="*/ 135 h 232"/>
                  <a:gd name="T70" fmla="*/ 65 w 111"/>
                  <a:gd name="T71" fmla="*/ 135 h 232"/>
                  <a:gd name="T72" fmla="*/ 67 w 111"/>
                  <a:gd name="T73" fmla="*/ 142 h 232"/>
                  <a:gd name="T74" fmla="*/ 64 w 111"/>
                  <a:gd name="T75" fmla="*/ 147 h 232"/>
                  <a:gd name="T76" fmla="*/ 62 w 111"/>
                  <a:gd name="T77" fmla="*/ 150 h 232"/>
                  <a:gd name="T78" fmla="*/ 59 w 111"/>
                  <a:gd name="T79" fmla="*/ 153 h 232"/>
                  <a:gd name="T80" fmla="*/ 58 w 111"/>
                  <a:gd name="T81" fmla="*/ 155 h 232"/>
                  <a:gd name="T82" fmla="*/ 56 w 111"/>
                  <a:gd name="T83" fmla="*/ 158 h 232"/>
                  <a:gd name="T84" fmla="*/ 52 w 111"/>
                  <a:gd name="T85" fmla="*/ 158 h 232"/>
                  <a:gd name="T86" fmla="*/ 50 w 111"/>
                  <a:gd name="T87" fmla="*/ 158 h 232"/>
                  <a:gd name="T88" fmla="*/ 46 w 111"/>
                  <a:gd name="T89" fmla="*/ 158 h 232"/>
                  <a:gd name="T90" fmla="*/ 43 w 111"/>
                  <a:gd name="T91" fmla="*/ 159 h 232"/>
                  <a:gd name="T92" fmla="*/ 38 w 111"/>
                  <a:gd name="T93" fmla="*/ 159 h 232"/>
                  <a:gd name="T94" fmla="*/ 35 w 111"/>
                  <a:gd name="T95" fmla="*/ 161 h 232"/>
                  <a:gd name="T96" fmla="*/ 32 w 111"/>
                  <a:gd name="T97" fmla="*/ 159 h 232"/>
                  <a:gd name="T98" fmla="*/ 29 w 111"/>
                  <a:gd name="T99" fmla="*/ 159 h 232"/>
                  <a:gd name="T100" fmla="*/ 26 w 111"/>
                  <a:gd name="T101" fmla="*/ 158 h 232"/>
                  <a:gd name="T102" fmla="*/ 23 w 111"/>
                  <a:gd name="T103" fmla="*/ 156 h 232"/>
                  <a:gd name="T104" fmla="*/ 21 w 111"/>
                  <a:gd name="T105" fmla="*/ 156 h 232"/>
                  <a:gd name="T106" fmla="*/ 18 w 111"/>
                  <a:gd name="T107" fmla="*/ 155 h 232"/>
                  <a:gd name="T108" fmla="*/ 0 w 111"/>
                  <a:gd name="T109" fmla="*/ 180 h 232"/>
                  <a:gd name="T110" fmla="*/ 50 w 111"/>
                  <a:gd name="T111" fmla="*/ 232 h 232"/>
                  <a:gd name="T112" fmla="*/ 100 w 111"/>
                  <a:gd name="T113" fmla="*/ 25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1" h="232">
                    <a:moveTo>
                      <a:pt x="100" y="25"/>
                    </a:moveTo>
                    <a:lnTo>
                      <a:pt x="75" y="10"/>
                    </a:lnTo>
                    <a:lnTo>
                      <a:pt x="70" y="10"/>
                    </a:lnTo>
                    <a:lnTo>
                      <a:pt x="65" y="6"/>
                    </a:lnTo>
                    <a:lnTo>
                      <a:pt x="58" y="4"/>
                    </a:lnTo>
                    <a:lnTo>
                      <a:pt x="55" y="0"/>
                    </a:lnTo>
                    <a:lnTo>
                      <a:pt x="50" y="3"/>
                    </a:lnTo>
                    <a:lnTo>
                      <a:pt x="44" y="0"/>
                    </a:lnTo>
                    <a:lnTo>
                      <a:pt x="43" y="3"/>
                    </a:lnTo>
                    <a:lnTo>
                      <a:pt x="29" y="50"/>
                    </a:lnTo>
                    <a:lnTo>
                      <a:pt x="31" y="50"/>
                    </a:lnTo>
                    <a:lnTo>
                      <a:pt x="32" y="50"/>
                    </a:lnTo>
                    <a:lnTo>
                      <a:pt x="32" y="50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50"/>
                    </a:lnTo>
                    <a:lnTo>
                      <a:pt x="37" y="50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3"/>
                    </a:lnTo>
                    <a:lnTo>
                      <a:pt x="38" y="53"/>
                    </a:lnTo>
                    <a:lnTo>
                      <a:pt x="40" y="54"/>
                    </a:lnTo>
                    <a:lnTo>
                      <a:pt x="41" y="56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0" y="57"/>
                    </a:lnTo>
                    <a:lnTo>
                      <a:pt x="41" y="59"/>
                    </a:lnTo>
                    <a:lnTo>
                      <a:pt x="41" y="59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3" y="63"/>
                    </a:lnTo>
                    <a:lnTo>
                      <a:pt x="43" y="63"/>
                    </a:lnTo>
                    <a:lnTo>
                      <a:pt x="43" y="65"/>
                    </a:lnTo>
                    <a:lnTo>
                      <a:pt x="43" y="65"/>
                    </a:lnTo>
                    <a:lnTo>
                      <a:pt x="44" y="68"/>
                    </a:lnTo>
                    <a:lnTo>
                      <a:pt x="44" y="74"/>
                    </a:lnTo>
                    <a:lnTo>
                      <a:pt x="44" y="74"/>
                    </a:lnTo>
                    <a:lnTo>
                      <a:pt x="43" y="76"/>
                    </a:lnTo>
                    <a:lnTo>
                      <a:pt x="43" y="76"/>
                    </a:lnTo>
                    <a:lnTo>
                      <a:pt x="43" y="77"/>
                    </a:lnTo>
                    <a:lnTo>
                      <a:pt x="43" y="77"/>
                    </a:lnTo>
                    <a:lnTo>
                      <a:pt x="44" y="79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7" y="80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2" y="80"/>
                    </a:lnTo>
                    <a:lnTo>
                      <a:pt x="52" y="82"/>
                    </a:lnTo>
                    <a:lnTo>
                      <a:pt x="52" y="83"/>
                    </a:lnTo>
                    <a:lnTo>
                      <a:pt x="52" y="83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2" y="88"/>
                    </a:lnTo>
                    <a:lnTo>
                      <a:pt x="52" y="88"/>
                    </a:lnTo>
                    <a:lnTo>
                      <a:pt x="53" y="89"/>
                    </a:lnTo>
                    <a:lnTo>
                      <a:pt x="55" y="91"/>
                    </a:lnTo>
                    <a:lnTo>
                      <a:pt x="55" y="91"/>
                    </a:lnTo>
                    <a:lnTo>
                      <a:pt x="55" y="92"/>
                    </a:lnTo>
                    <a:lnTo>
                      <a:pt x="55" y="92"/>
                    </a:lnTo>
                    <a:lnTo>
                      <a:pt x="56" y="94"/>
                    </a:lnTo>
                    <a:lnTo>
                      <a:pt x="58" y="95"/>
                    </a:lnTo>
                    <a:lnTo>
                      <a:pt x="58" y="95"/>
                    </a:lnTo>
                    <a:lnTo>
                      <a:pt x="61" y="98"/>
                    </a:lnTo>
                    <a:lnTo>
                      <a:pt x="61" y="98"/>
                    </a:lnTo>
                    <a:lnTo>
                      <a:pt x="62" y="100"/>
                    </a:lnTo>
                    <a:lnTo>
                      <a:pt x="62" y="103"/>
                    </a:lnTo>
                    <a:lnTo>
                      <a:pt x="62" y="111"/>
                    </a:lnTo>
                    <a:lnTo>
                      <a:pt x="62" y="111"/>
                    </a:lnTo>
                    <a:lnTo>
                      <a:pt x="62" y="112"/>
                    </a:lnTo>
                    <a:lnTo>
                      <a:pt x="64" y="112"/>
                    </a:lnTo>
                    <a:lnTo>
                      <a:pt x="64" y="112"/>
                    </a:lnTo>
                    <a:lnTo>
                      <a:pt x="64" y="112"/>
                    </a:lnTo>
                    <a:lnTo>
                      <a:pt x="64" y="112"/>
                    </a:lnTo>
                    <a:lnTo>
                      <a:pt x="65" y="114"/>
                    </a:lnTo>
                    <a:lnTo>
                      <a:pt x="65" y="114"/>
                    </a:lnTo>
                    <a:lnTo>
                      <a:pt x="67" y="114"/>
                    </a:lnTo>
                    <a:lnTo>
                      <a:pt x="67" y="114"/>
                    </a:lnTo>
                    <a:lnTo>
                      <a:pt x="69" y="115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9" y="117"/>
                    </a:lnTo>
                    <a:lnTo>
                      <a:pt x="67" y="118"/>
                    </a:lnTo>
                    <a:lnTo>
                      <a:pt x="67" y="118"/>
                    </a:lnTo>
                    <a:lnTo>
                      <a:pt x="67" y="120"/>
                    </a:lnTo>
                    <a:lnTo>
                      <a:pt x="67" y="120"/>
                    </a:lnTo>
                    <a:lnTo>
                      <a:pt x="67" y="120"/>
                    </a:lnTo>
                    <a:lnTo>
                      <a:pt x="67" y="121"/>
                    </a:lnTo>
                    <a:lnTo>
                      <a:pt x="67" y="123"/>
                    </a:lnTo>
                    <a:lnTo>
                      <a:pt x="69" y="126"/>
                    </a:lnTo>
                    <a:lnTo>
                      <a:pt x="69" y="126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5" y="130"/>
                    </a:lnTo>
                    <a:lnTo>
                      <a:pt x="64" y="130"/>
                    </a:lnTo>
                    <a:lnTo>
                      <a:pt x="64" y="132"/>
                    </a:lnTo>
                    <a:lnTo>
                      <a:pt x="64" y="135"/>
                    </a:lnTo>
                    <a:lnTo>
                      <a:pt x="64" y="135"/>
                    </a:lnTo>
                    <a:lnTo>
                      <a:pt x="65" y="133"/>
                    </a:lnTo>
                    <a:lnTo>
                      <a:pt x="65" y="135"/>
                    </a:lnTo>
                    <a:lnTo>
                      <a:pt x="67" y="135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4"/>
                    </a:lnTo>
                    <a:lnTo>
                      <a:pt x="65" y="147"/>
                    </a:lnTo>
                    <a:lnTo>
                      <a:pt x="64" y="147"/>
                    </a:lnTo>
                    <a:lnTo>
                      <a:pt x="64" y="147"/>
                    </a:lnTo>
                    <a:lnTo>
                      <a:pt x="62" y="150"/>
                    </a:lnTo>
                    <a:lnTo>
                      <a:pt x="62" y="150"/>
                    </a:lnTo>
                    <a:lnTo>
                      <a:pt x="61" y="152"/>
                    </a:lnTo>
                    <a:lnTo>
                      <a:pt x="61" y="152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8" y="155"/>
                    </a:lnTo>
                    <a:lnTo>
                      <a:pt x="56" y="156"/>
                    </a:lnTo>
                    <a:lnTo>
                      <a:pt x="56" y="156"/>
                    </a:lnTo>
                    <a:lnTo>
                      <a:pt x="56" y="158"/>
                    </a:lnTo>
                    <a:lnTo>
                      <a:pt x="53" y="156"/>
                    </a:lnTo>
                    <a:lnTo>
                      <a:pt x="53" y="156"/>
                    </a:lnTo>
                    <a:lnTo>
                      <a:pt x="52" y="158"/>
                    </a:lnTo>
                    <a:lnTo>
                      <a:pt x="52" y="158"/>
                    </a:lnTo>
                    <a:lnTo>
                      <a:pt x="50" y="158"/>
                    </a:lnTo>
                    <a:lnTo>
                      <a:pt x="50" y="158"/>
                    </a:lnTo>
                    <a:lnTo>
                      <a:pt x="47" y="158"/>
                    </a:lnTo>
                    <a:lnTo>
                      <a:pt x="47" y="158"/>
                    </a:lnTo>
                    <a:lnTo>
                      <a:pt x="46" y="158"/>
                    </a:lnTo>
                    <a:lnTo>
                      <a:pt x="44" y="158"/>
                    </a:lnTo>
                    <a:lnTo>
                      <a:pt x="44" y="158"/>
                    </a:lnTo>
                    <a:lnTo>
                      <a:pt x="43" y="159"/>
                    </a:lnTo>
                    <a:lnTo>
                      <a:pt x="43" y="159"/>
                    </a:lnTo>
                    <a:lnTo>
                      <a:pt x="41" y="159"/>
                    </a:lnTo>
                    <a:lnTo>
                      <a:pt x="38" y="159"/>
                    </a:lnTo>
                    <a:lnTo>
                      <a:pt x="37" y="161"/>
                    </a:lnTo>
                    <a:lnTo>
                      <a:pt x="35" y="161"/>
                    </a:lnTo>
                    <a:lnTo>
                      <a:pt x="35" y="161"/>
                    </a:lnTo>
                    <a:lnTo>
                      <a:pt x="34" y="159"/>
                    </a:lnTo>
                    <a:lnTo>
                      <a:pt x="34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29" y="159"/>
                    </a:lnTo>
                    <a:lnTo>
                      <a:pt x="29" y="159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3" y="158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1" y="156"/>
                    </a:lnTo>
                    <a:lnTo>
                      <a:pt x="21" y="156"/>
                    </a:lnTo>
                    <a:lnTo>
                      <a:pt x="20" y="156"/>
                    </a:lnTo>
                    <a:lnTo>
                      <a:pt x="20" y="156"/>
                    </a:lnTo>
                    <a:lnTo>
                      <a:pt x="18" y="155"/>
                    </a:lnTo>
                    <a:lnTo>
                      <a:pt x="17" y="153"/>
                    </a:lnTo>
                    <a:lnTo>
                      <a:pt x="0" y="180"/>
                    </a:lnTo>
                    <a:lnTo>
                      <a:pt x="0" y="180"/>
                    </a:lnTo>
                    <a:lnTo>
                      <a:pt x="34" y="209"/>
                    </a:lnTo>
                    <a:lnTo>
                      <a:pt x="50" y="232"/>
                    </a:lnTo>
                    <a:lnTo>
                      <a:pt x="50" y="232"/>
                    </a:lnTo>
                    <a:lnTo>
                      <a:pt x="87" y="226"/>
                    </a:lnTo>
                    <a:lnTo>
                      <a:pt x="111" y="104"/>
                    </a:lnTo>
                    <a:lnTo>
                      <a:pt x="100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0" name="Freeform 357">
                <a:extLst>
                  <a:ext uri="{FF2B5EF4-FFF2-40B4-BE49-F238E27FC236}">
                    <a16:creationId xmlns:a16="http://schemas.microsoft.com/office/drawing/2014/main" id="{9F2CCC30-1815-CED6-6E18-C104D90E5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4202"/>
                <a:ext cx="95" cy="69"/>
              </a:xfrm>
              <a:custGeom>
                <a:avLst/>
                <a:gdLst>
                  <a:gd name="T0" fmla="*/ 36 w 189"/>
                  <a:gd name="T1" fmla="*/ 37 h 139"/>
                  <a:gd name="T2" fmla="*/ 0 w 189"/>
                  <a:gd name="T3" fmla="*/ 46 h 139"/>
                  <a:gd name="T4" fmla="*/ 7 w 189"/>
                  <a:gd name="T5" fmla="*/ 46 h 139"/>
                  <a:gd name="T6" fmla="*/ 15 w 189"/>
                  <a:gd name="T7" fmla="*/ 45 h 139"/>
                  <a:gd name="T8" fmla="*/ 21 w 189"/>
                  <a:gd name="T9" fmla="*/ 49 h 139"/>
                  <a:gd name="T10" fmla="*/ 27 w 189"/>
                  <a:gd name="T11" fmla="*/ 55 h 139"/>
                  <a:gd name="T12" fmla="*/ 30 w 189"/>
                  <a:gd name="T13" fmla="*/ 57 h 139"/>
                  <a:gd name="T14" fmla="*/ 36 w 189"/>
                  <a:gd name="T15" fmla="*/ 58 h 139"/>
                  <a:gd name="T16" fmla="*/ 42 w 189"/>
                  <a:gd name="T17" fmla="*/ 54 h 139"/>
                  <a:gd name="T18" fmla="*/ 51 w 189"/>
                  <a:gd name="T19" fmla="*/ 52 h 139"/>
                  <a:gd name="T20" fmla="*/ 54 w 189"/>
                  <a:gd name="T21" fmla="*/ 49 h 139"/>
                  <a:gd name="T22" fmla="*/ 56 w 189"/>
                  <a:gd name="T23" fmla="*/ 45 h 139"/>
                  <a:gd name="T24" fmla="*/ 62 w 189"/>
                  <a:gd name="T25" fmla="*/ 38 h 139"/>
                  <a:gd name="T26" fmla="*/ 65 w 189"/>
                  <a:gd name="T27" fmla="*/ 40 h 139"/>
                  <a:gd name="T28" fmla="*/ 71 w 189"/>
                  <a:gd name="T29" fmla="*/ 43 h 139"/>
                  <a:gd name="T30" fmla="*/ 72 w 189"/>
                  <a:gd name="T31" fmla="*/ 46 h 139"/>
                  <a:gd name="T32" fmla="*/ 72 w 189"/>
                  <a:gd name="T33" fmla="*/ 55 h 139"/>
                  <a:gd name="T34" fmla="*/ 74 w 189"/>
                  <a:gd name="T35" fmla="*/ 58 h 139"/>
                  <a:gd name="T36" fmla="*/ 71 w 189"/>
                  <a:gd name="T37" fmla="*/ 66 h 139"/>
                  <a:gd name="T38" fmla="*/ 68 w 189"/>
                  <a:gd name="T39" fmla="*/ 70 h 139"/>
                  <a:gd name="T40" fmla="*/ 65 w 189"/>
                  <a:gd name="T41" fmla="*/ 76 h 139"/>
                  <a:gd name="T42" fmla="*/ 66 w 189"/>
                  <a:gd name="T43" fmla="*/ 83 h 139"/>
                  <a:gd name="T44" fmla="*/ 69 w 189"/>
                  <a:gd name="T45" fmla="*/ 90 h 139"/>
                  <a:gd name="T46" fmla="*/ 68 w 189"/>
                  <a:gd name="T47" fmla="*/ 96 h 139"/>
                  <a:gd name="T48" fmla="*/ 66 w 189"/>
                  <a:gd name="T49" fmla="*/ 101 h 139"/>
                  <a:gd name="T50" fmla="*/ 63 w 189"/>
                  <a:gd name="T51" fmla="*/ 104 h 139"/>
                  <a:gd name="T52" fmla="*/ 66 w 189"/>
                  <a:gd name="T53" fmla="*/ 113 h 139"/>
                  <a:gd name="T54" fmla="*/ 69 w 189"/>
                  <a:gd name="T55" fmla="*/ 119 h 139"/>
                  <a:gd name="T56" fmla="*/ 75 w 189"/>
                  <a:gd name="T57" fmla="*/ 110 h 139"/>
                  <a:gd name="T58" fmla="*/ 79 w 189"/>
                  <a:gd name="T59" fmla="*/ 102 h 139"/>
                  <a:gd name="T60" fmla="*/ 83 w 189"/>
                  <a:gd name="T61" fmla="*/ 98 h 139"/>
                  <a:gd name="T62" fmla="*/ 88 w 189"/>
                  <a:gd name="T63" fmla="*/ 93 h 139"/>
                  <a:gd name="T64" fmla="*/ 94 w 189"/>
                  <a:gd name="T65" fmla="*/ 93 h 139"/>
                  <a:gd name="T66" fmla="*/ 98 w 189"/>
                  <a:gd name="T67" fmla="*/ 95 h 139"/>
                  <a:gd name="T68" fmla="*/ 104 w 189"/>
                  <a:gd name="T69" fmla="*/ 98 h 139"/>
                  <a:gd name="T70" fmla="*/ 110 w 189"/>
                  <a:gd name="T71" fmla="*/ 99 h 139"/>
                  <a:gd name="T72" fmla="*/ 112 w 189"/>
                  <a:gd name="T73" fmla="*/ 107 h 139"/>
                  <a:gd name="T74" fmla="*/ 109 w 189"/>
                  <a:gd name="T75" fmla="*/ 113 h 139"/>
                  <a:gd name="T76" fmla="*/ 110 w 189"/>
                  <a:gd name="T77" fmla="*/ 119 h 139"/>
                  <a:gd name="T78" fmla="*/ 112 w 189"/>
                  <a:gd name="T79" fmla="*/ 125 h 139"/>
                  <a:gd name="T80" fmla="*/ 115 w 189"/>
                  <a:gd name="T81" fmla="*/ 127 h 139"/>
                  <a:gd name="T82" fmla="*/ 119 w 189"/>
                  <a:gd name="T83" fmla="*/ 125 h 139"/>
                  <a:gd name="T84" fmla="*/ 127 w 189"/>
                  <a:gd name="T85" fmla="*/ 122 h 139"/>
                  <a:gd name="T86" fmla="*/ 133 w 189"/>
                  <a:gd name="T87" fmla="*/ 114 h 139"/>
                  <a:gd name="T88" fmla="*/ 142 w 189"/>
                  <a:gd name="T89" fmla="*/ 119 h 139"/>
                  <a:gd name="T90" fmla="*/ 144 w 189"/>
                  <a:gd name="T91" fmla="*/ 125 h 139"/>
                  <a:gd name="T92" fmla="*/ 147 w 189"/>
                  <a:gd name="T93" fmla="*/ 130 h 139"/>
                  <a:gd name="T94" fmla="*/ 148 w 189"/>
                  <a:gd name="T95" fmla="*/ 137 h 139"/>
                  <a:gd name="T96" fmla="*/ 153 w 189"/>
                  <a:gd name="T97" fmla="*/ 137 h 139"/>
                  <a:gd name="T98" fmla="*/ 157 w 189"/>
                  <a:gd name="T99" fmla="*/ 137 h 139"/>
                  <a:gd name="T100" fmla="*/ 165 w 189"/>
                  <a:gd name="T101" fmla="*/ 137 h 139"/>
                  <a:gd name="T102" fmla="*/ 170 w 189"/>
                  <a:gd name="T103" fmla="*/ 136 h 139"/>
                  <a:gd name="T104" fmla="*/ 174 w 189"/>
                  <a:gd name="T105" fmla="*/ 133 h 139"/>
                  <a:gd name="T106" fmla="*/ 179 w 189"/>
                  <a:gd name="T107" fmla="*/ 128 h 139"/>
                  <a:gd name="T108" fmla="*/ 180 w 189"/>
                  <a:gd name="T109" fmla="*/ 120 h 139"/>
                  <a:gd name="T110" fmla="*/ 183 w 189"/>
                  <a:gd name="T111" fmla="*/ 119 h 139"/>
                  <a:gd name="T112" fmla="*/ 188 w 189"/>
                  <a:gd name="T113" fmla="*/ 113 h 139"/>
                  <a:gd name="T114" fmla="*/ 188 w 189"/>
                  <a:gd name="T115" fmla="*/ 110 h 139"/>
                  <a:gd name="T116" fmla="*/ 188 w 189"/>
                  <a:gd name="T117" fmla="*/ 9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9" h="139">
                    <a:moveTo>
                      <a:pt x="156" y="83"/>
                    </a:moveTo>
                    <a:lnTo>
                      <a:pt x="148" y="52"/>
                    </a:lnTo>
                    <a:lnTo>
                      <a:pt x="148" y="52"/>
                    </a:lnTo>
                    <a:lnTo>
                      <a:pt x="132" y="29"/>
                    </a:lnTo>
                    <a:lnTo>
                      <a:pt x="98" y="0"/>
                    </a:lnTo>
                    <a:lnTo>
                      <a:pt x="65" y="10"/>
                    </a:lnTo>
                    <a:lnTo>
                      <a:pt x="36" y="37"/>
                    </a:lnTo>
                    <a:lnTo>
                      <a:pt x="3" y="40"/>
                    </a:lnTo>
                    <a:lnTo>
                      <a:pt x="3" y="40"/>
                    </a:lnTo>
                    <a:lnTo>
                      <a:pt x="1" y="41"/>
                    </a:lnTo>
                    <a:lnTo>
                      <a:pt x="1" y="41"/>
                    </a:lnTo>
                    <a:lnTo>
                      <a:pt x="0" y="43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1" y="49"/>
                    </a:lnTo>
                    <a:lnTo>
                      <a:pt x="1" y="49"/>
                    </a:lnTo>
                    <a:lnTo>
                      <a:pt x="4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0" y="45"/>
                    </a:lnTo>
                    <a:lnTo>
                      <a:pt x="10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7" y="52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0" y="58"/>
                    </a:lnTo>
                    <a:lnTo>
                      <a:pt x="30" y="58"/>
                    </a:lnTo>
                    <a:lnTo>
                      <a:pt x="33" y="58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6" y="58"/>
                    </a:lnTo>
                    <a:lnTo>
                      <a:pt x="36" y="58"/>
                    </a:lnTo>
                    <a:lnTo>
                      <a:pt x="38" y="57"/>
                    </a:lnTo>
                    <a:lnTo>
                      <a:pt x="38" y="57"/>
                    </a:lnTo>
                    <a:lnTo>
                      <a:pt x="41" y="55"/>
                    </a:lnTo>
                    <a:lnTo>
                      <a:pt x="41" y="55"/>
                    </a:lnTo>
                    <a:lnTo>
                      <a:pt x="41" y="55"/>
                    </a:lnTo>
                    <a:lnTo>
                      <a:pt x="42" y="54"/>
                    </a:lnTo>
                    <a:lnTo>
                      <a:pt x="42" y="54"/>
                    </a:lnTo>
                    <a:lnTo>
                      <a:pt x="42" y="52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5" y="52"/>
                    </a:lnTo>
                    <a:lnTo>
                      <a:pt x="47" y="52"/>
                    </a:lnTo>
                    <a:lnTo>
                      <a:pt x="48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3" y="51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4" y="51"/>
                    </a:lnTo>
                    <a:lnTo>
                      <a:pt x="54" y="51"/>
                    </a:lnTo>
                    <a:lnTo>
                      <a:pt x="54" y="49"/>
                    </a:lnTo>
                    <a:lnTo>
                      <a:pt x="54" y="49"/>
                    </a:lnTo>
                    <a:lnTo>
                      <a:pt x="54" y="49"/>
                    </a:lnTo>
                    <a:lnTo>
                      <a:pt x="54" y="49"/>
                    </a:lnTo>
                    <a:lnTo>
                      <a:pt x="54" y="46"/>
                    </a:lnTo>
                    <a:lnTo>
                      <a:pt x="56" y="46"/>
                    </a:lnTo>
                    <a:lnTo>
                      <a:pt x="56" y="45"/>
                    </a:lnTo>
                    <a:lnTo>
                      <a:pt x="56" y="45"/>
                    </a:lnTo>
                    <a:lnTo>
                      <a:pt x="56" y="45"/>
                    </a:lnTo>
                    <a:lnTo>
                      <a:pt x="56" y="45"/>
                    </a:lnTo>
                    <a:lnTo>
                      <a:pt x="56" y="43"/>
                    </a:lnTo>
                    <a:lnTo>
                      <a:pt x="59" y="40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3" y="38"/>
                    </a:lnTo>
                    <a:lnTo>
                      <a:pt x="63" y="38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1"/>
                    </a:lnTo>
                    <a:lnTo>
                      <a:pt x="66" y="41"/>
                    </a:lnTo>
                    <a:lnTo>
                      <a:pt x="66" y="41"/>
                    </a:lnTo>
                    <a:lnTo>
                      <a:pt x="69" y="41"/>
                    </a:lnTo>
                    <a:lnTo>
                      <a:pt x="69" y="41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2" y="49"/>
                    </a:lnTo>
                    <a:lnTo>
                      <a:pt x="72" y="49"/>
                    </a:lnTo>
                    <a:lnTo>
                      <a:pt x="72" y="49"/>
                    </a:lnTo>
                    <a:lnTo>
                      <a:pt x="72" y="51"/>
                    </a:lnTo>
                    <a:lnTo>
                      <a:pt x="72" y="51"/>
                    </a:lnTo>
                    <a:lnTo>
                      <a:pt x="72" y="52"/>
                    </a:lnTo>
                    <a:lnTo>
                      <a:pt x="72" y="55"/>
                    </a:lnTo>
                    <a:lnTo>
                      <a:pt x="72" y="55"/>
                    </a:lnTo>
                    <a:lnTo>
                      <a:pt x="74" y="55"/>
                    </a:lnTo>
                    <a:lnTo>
                      <a:pt x="74" y="55"/>
                    </a:lnTo>
                    <a:lnTo>
                      <a:pt x="75" y="58"/>
                    </a:lnTo>
                    <a:lnTo>
                      <a:pt x="75" y="58"/>
                    </a:lnTo>
                    <a:lnTo>
                      <a:pt x="74" y="58"/>
                    </a:lnTo>
                    <a:lnTo>
                      <a:pt x="74" y="58"/>
                    </a:lnTo>
                    <a:lnTo>
                      <a:pt x="74" y="60"/>
                    </a:lnTo>
                    <a:lnTo>
                      <a:pt x="72" y="61"/>
                    </a:lnTo>
                    <a:lnTo>
                      <a:pt x="72" y="61"/>
                    </a:lnTo>
                    <a:lnTo>
                      <a:pt x="72" y="61"/>
                    </a:lnTo>
                    <a:lnTo>
                      <a:pt x="72" y="64"/>
                    </a:lnTo>
                    <a:lnTo>
                      <a:pt x="72" y="64"/>
                    </a:lnTo>
                    <a:lnTo>
                      <a:pt x="71" y="66"/>
                    </a:lnTo>
                    <a:lnTo>
                      <a:pt x="71" y="66"/>
                    </a:lnTo>
                    <a:lnTo>
                      <a:pt x="69" y="67"/>
                    </a:lnTo>
                    <a:lnTo>
                      <a:pt x="69" y="67"/>
                    </a:lnTo>
                    <a:lnTo>
                      <a:pt x="69" y="67"/>
                    </a:lnTo>
                    <a:lnTo>
                      <a:pt x="69" y="67"/>
                    </a:lnTo>
                    <a:lnTo>
                      <a:pt x="68" y="70"/>
                    </a:lnTo>
                    <a:lnTo>
                      <a:pt x="68" y="70"/>
                    </a:lnTo>
                    <a:lnTo>
                      <a:pt x="66" y="70"/>
                    </a:lnTo>
                    <a:lnTo>
                      <a:pt x="66" y="72"/>
                    </a:lnTo>
                    <a:lnTo>
                      <a:pt x="66" y="72"/>
                    </a:lnTo>
                    <a:lnTo>
                      <a:pt x="65" y="73"/>
                    </a:lnTo>
                    <a:lnTo>
                      <a:pt x="65" y="75"/>
                    </a:lnTo>
                    <a:lnTo>
                      <a:pt x="65" y="75"/>
                    </a:lnTo>
                    <a:lnTo>
                      <a:pt x="65" y="76"/>
                    </a:lnTo>
                    <a:lnTo>
                      <a:pt x="65" y="76"/>
                    </a:lnTo>
                    <a:lnTo>
                      <a:pt x="66" y="78"/>
                    </a:lnTo>
                    <a:lnTo>
                      <a:pt x="66" y="78"/>
                    </a:lnTo>
                    <a:lnTo>
                      <a:pt x="66" y="79"/>
                    </a:lnTo>
                    <a:lnTo>
                      <a:pt x="66" y="79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4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8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90"/>
                    </a:lnTo>
                    <a:lnTo>
                      <a:pt x="69" y="92"/>
                    </a:lnTo>
                    <a:lnTo>
                      <a:pt x="69" y="92"/>
                    </a:lnTo>
                    <a:lnTo>
                      <a:pt x="69" y="93"/>
                    </a:lnTo>
                    <a:lnTo>
                      <a:pt x="69" y="95"/>
                    </a:lnTo>
                    <a:lnTo>
                      <a:pt x="69" y="95"/>
                    </a:lnTo>
                    <a:lnTo>
                      <a:pt x="68" y="96"/>
                    </a:lnTo>
                    <a:lnTo>
                      <a:pt x="68" y="96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6" y="99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3" y="104"/>
                    </a:lnTo>
                    <a:lnTo>
                      <a:pt x="63" y="104"/>
                    </a:lnTo>
                    <a:lnTo>
                      <a:pt x="63" y="104"/>
                    </a:lnTo>
                    <a:lnTo>
                      <a:pt x="63" y="104"/>
                    </a:lnTo>
                    <a:lnTo>
                      <a:pt x="63" y="105"/>
                    </a:lnTo>
                    <a:lnTo>
                      <a:pt x="63" y="110"/>
                    </a:lnTo>
                    <a:lnTo>
                      <a:pt x="63" y="110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6" y="113"/>
                    </a:lnTo>
                    <a:lnTo>
                      <a:pt x="66" y="113"/>
                    </a:lnTo>
                    <a:lnTo>
                      <a:pt x="66" y="113"/>
                    </a:lnTo>
                    <a:lnTo>
                      <a:pt x="69" y="114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69" y="117"/>
                    </a:lnTo>
                    <a:lnTo>
                      <a:pt x="69" y="119"/>
                    </a:lnTo>
                    <a:lnTo>
                      <a:pt x="69" y="119"/>
                    </a:lnTo>
                    <a:lnTo>
                      <a:pt x="71" y="122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5" y="120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5" y="110"/>
                    </a:lnTo>
                    <a:lnTo>
                      <a:pt x="77" y="110"/>
                    </a:lnTo>
                    <a:lnTo>
                      <a:pt x="77" y="110"/>
                    </a:lnTo>
                    <a:lnTo>
                      <a:pt x="79" y="107"/>
                    </a:lnTo>
                    <a:lnTo>
                      <a:pt x="79" y="107"/>
                    </a:lnTo>
                    <a:lnTo>
                      <a:pt x="79" y="104"/>
                    </a:lnTo>
                    <a:lnTo>
                      <a:pt x="79" y="104"/>
                    </a:lnTo>
                    <a:lnTo>
                      <a:pt x="79" y="102"/>
                    </a:lnTo>
                    <a:lnTo>
                      <a:pt x="80" y="101"/>
                    </a:lnTo>
                    <a:lnTo>
                      <a:pt x="80" y="101"/>
                    </a:lnTo>
                    <a:lnTo>
                      <a:pt x="82" y="101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8"/>
                    </a:lnTo>
                    <a:lnTo>
                      <a:pt x="85" y="98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5" y="95"/>
                    </a:lnTo>
                    <a:lnTo>
                      <a:pt x="85" y="95"/>
                    </a:lnTo>
                    <a:lnTo>
                      <a:pt x="85" y="95"/>
                    </a:lnTo>
                    <a:lnTo>
                      <a:pt x="88" y="93"/>
                    </a:lnTo>
                    <a:lnTo>
                      <a:pt x="88" y="93"/>
                    </a:lnTo>
                    <a:lnTo>
                      <a:pt x="89" y="92"/>
                    </a:lnTo>
                    <a:lnTo>
                      <a:pt x="89" y="92"/>
                    </a:lnTo>
                    <a:lnTo>
                      <a:pt x="91" y="92"/>
                    </a:lnTo>
                    <a:lnTo>
                      <a:pt x="91" y="92"/>
                    </a:lnTo>
                    <a:lnTo>
                      <a:pt x="91" y="92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7" y="95"/>
                    </a:lnTo>
                    <a:lnTo>
                      <a:pt x="98" y="95"/>
                    </a:lnTo>
                    <a:lnTo>
                      <a:pt x="98" y="95"/>
                    </a:lnTo>
                    <a:lnTo>
                      <a:pt x="98" y="95"/>
                    </a:lnTo>
                    <a:lnTo>
                      <a:pt x="98" y="95"/>
                    </a:lnTo>
                    <a:lnTo>
                      <a:pt x="100" y="95"/>
                    </a:lnTo>
                    <a:lnTo>
                      <a:pt x="100" y="95"/>
                    </a:lnTo>
                    <a:lnTo>
                      <a:pt x="103" y="96"/>
                    </a:lnTo>
                    <a:lnTo>
                      <a:pt x="103" y="96"/>
                    </a:lnTo>
                    <a:lnTo>
                      <a:pt x="103" y="98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10" y="99"/>
                    </a:lnTo>
                    <a:lnTo>
                      <a:pt x="110" y="101"/>
                    </a:lnTo>
                    <a:lnTo>
                      <a:pt x="110" y="101"/>
                    </a:lnTo>
                    <a:lnTo>
                      <a:pt x="110" y="101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12" y="104"/>
                    </a:lnTo>
                    <a:lnTo>
                      <a:pt x="112" y="107"/>
                    </a:lnTo>
                    <a:lnTo>
                      <a:pt x="112" y="107"/>
                    </a:lnTo>
                    <a:lnTo>
                      <a:pt x="110" y="108"/>
                    </a:lnTo>
                    <a:lnTo>
                      <a:pt x="110" y="108"/>
                    </a:lnTo>
                    <a:lnTo>
                      <a:pt x="110" y="110"/>
                    </a:lnTo>
                    <a:lnTo>
                      <a:pt x="110" y="110"/>
                    </a:lnTo>
                    <a:lnTo>
                      <a:pt x="109" y="113"/>
                    </a:lnTo>
                    <a:lnTo>
                      <a:pt x="109" y="113"/>
                    </a:lnTo>
                    <a:lnTo>
                      <a:pt x="109" y="113"/>
                    </a:lnTo>
                    <a:lnTo>
                      <a:pt x="109" y="113"/>
                    </a:lnTo>
                    <a:lnTo>
                      <a:pt x="109" y="114"/>
                    </a:lnTo>
                    <a:lnTo>
                      <a:pt x="109" y="114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0" y="119"/>
                    </a:lnTo>
                    <a:lnTo>
                      <a:pt x="110" y="119"/>
                    </a:lnTo>
                    <a:lnTo>
                      <a:pt x="112" y="120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5"/>
                    </a:lnTo>
                    <a:lnTo>
                      <a:pt x="112" y="127"/>
                    </a:lnTo>
                    <a:lnTo>
                      <a:pt x="113" y="128"/>
                    </a:lnTo>
                    <a:lnTo>
                      <a:pt x="113" y="128"/>
                    </a:lnTo>
                    <a:lnTo>
                      <a:pt x="115" y="127"/>
                    </a:lnTo>
                    <a:lnTo>
                      <a:pt x="115" y="127"/>
                    </a:lnTo>
                    <a:lnTo>
                      <a:pt x="115" y="127"/>
                    </a:lnTo>
                    <a:lnTo>
                      <a:pt x="115" y="127"/>
                    </a:lnTo>
                    <a:lnTo>
                      <a:pt x="115" y="127"/>
                    </a:lnTo>
                    <a:lnTo>
                      <a:pt x="116" y="125"/>
                    </a:lnTo>
                    <a:lnTo>
                      <a:pt x="116" y="125"/>
                    </a:lnTo>
                    <a:lnTo>
                      <a:pt x="116" y="125"/>
                    </a:lnTo>
                    <a:lnTo>
                      <a:pt x="116" y="125"/>
                    </a:lnTo>
                    <a:lnTo>
                      <a:pt x="119" y="125"/>
                    </a:lnTo>
                    <a:lnTo>
                      <a:pt x="119" y="125"/>
                    </a:lnTo>
                    <a:lnTo>
                      <a:pt x="123" y="124"/>
                    </a:lnTo>
                    <a:lnTo>
                      <a:pt x="123" y="124"/>
                    </a:lnTo>
                    <a:lnTo>
                      <a:pt x="123" y="124"/>
                    </a:lnTo>
                    <a:lnTo>
                      <a:pt x="123" y="124"/>
                    </a:lnTo>
                    <a:lnTo>
                      <a:pt x="124" y="122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7" y="122"/>
                    </a:lnTo>
                    <a:lnTo>
                      <a:pt x="127" y="119"/>
                    </a:lnTo>
                    <a:lnTo>
                      <a:pt x="129" y="116"/>
                    </a:lnTo>
                    <a:lnTo>
                      <a:pt x="129" y="116"/>
                    </a:lnTo>
                    <a:lnTo>
                      <a:pt x="130" y="114"/>
                    </a:lnTo>
                    <a:lnTo>
                      <a:pt x="130" y="114"/>
                    </a:lnTo>
                    <a:lnTo>
                      <a:pt x="133" y="114"/>
                    </a:lnTo>
                    <a:lnTo>
                      <a:pt x="133" y="114"/>
                    </a:lnTo>
                    <a:lnTo>
                      <a:pt x="136" y="116"/>
                    </a:lnTo>
                    <a:lnTo>
                      <a:pt x="136" y="116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2" y="120"/>
                    </a:lnTo>
                    <a:lnTo>
                      <a:pt x="142" y="120"/>
                    </a:lnTo>
                    <a:lnTo>
                      <a:pt x="142" y="122"/>
                    </a:lnTo>
                    <a:lnTo>
                      <a:pt x="142" y="125"/>
                    </a:lnTo>
                    <a:lnTo>
                      <a:pt x="142" y="125"/>
                    </a:lnTo>
                    <a:lnTo>
                      <a:pt x="144" y="125"/>
                    </a:lnTo>
                    <a:lnTo>
                      <a:pt x="144" y="125"/>
                    </a:lnTo>
                    <a:lnTo>
                      <a:pt x="145" y="128"/>
                    </a:lnTo>
                    <a:lnTo>
                      <a:pt x="145" y="128"/>
                    </a:lnTo>
                    <a:lnTo>
                      <a:pt x="145" y="128"/>
                    </a:lnTo>
                    <a:lnTo>
                      <a:pt x="145" y="128"/>
                    </a:lnTo>
                    <a:lnTo>
                      <a:pt x="147" y="130"/>
                    </a:lnTo>
                    <a:lnTo>
                      <a:pt x="147" y="130"/>
                    </a:lnTo>
                    <a:lnTo>
                      <a:pt x="147" y="131"/>
                    </a:lnTo>
                    <a:lnTo>
                      <a:pt x="147" y="131"/>
                    </a:lnTo>
                    <a:lnTo>
                      <a:pt x="148" y="134"/>
                    </a:lnTo>
                    <a:lnTo>
                      <a:pt x="148" y="134"/>
                    </a:lnTo>
                    <a:lnTo>
                      <a:pt x="148" y="134"/>
                    </a:lnTo>
                    <a:lnTo>
                      <a:pt x="148" y="137"/>
                    </a:lnTo>
                    <a:lnTo>
                      <a:pt x="148" y="137"/>
                    </a:lnTo>
                    <a:lnTo>
                      <a:pt x="150" y="137"/>
                    </a:lnTo>
                    <a:lnTo>
                      <a:pt x="151" y="139"/>
                    </a:lnTo>
                    <a:lnTo>
                      <a:pt x="151" y="139"/>
                    </a:lnTo>
                    <a:lnTo>
                      <a:pt x="153" y="139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4" y="136"/>
                    </a:lnTo>
                    <a:lnTo>
                      <a:pt x="156" y="134"/>
                    </a:lnTo>
                    <a:lnTo>
                      <a:pt x="156" y="134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60" y="137"/>
                    </a:lnTo>
                    <a:lnTo>
                      <a:pt x="160" y="137"/>
                    </a:lnTo>
                    <a:lnTo>
                      <a:pt x="163" y="137"/>
                    </a:lnTo>
                    <a:lnTo>
                      <a:pt x="163" y="137"/>
                    </a:lnTo>
                    <a:lnTo>
                      <a:pt x="163" y="139"/>
                    </a:lnTo>
                    <a:lnTo>
                      <a:pt x="163" y="139"/>
                    </a:lnTo>
                    <a:lnTo>
                      <a:pt x="165" y="137"/>
                    </a:lnTo>
                    <a:lnTo>
                      <a:pt x="167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1" y="136"/>
                    </a:lnTo>
                    <a:lnTo>
                      <a:pt x="170" y="136"/>
                    </a:lnTo>
                    <a:lnTo>
                      <a:pt x="170" y="134"/>
                    </a:lnTo>
                    <a:lnTo>
                      <a:pt x="173" y="134"/>
                    </a:lnTo>
                    <a:lnTo>
                      <a:pt x="173" y="134"/>
                    </a:lnTo>
                    <a:lnTo>
                      <a:pt x="173" y="134"/>
                    </a:lnTo>
                    <a:lnTo>
                      <a:pt x="174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6" y="131"/>
                    </a:lnTo>
                    <a:lnTo>
                      <a:pt x="176" y="131"/>
                    </a:lnTo>
                    <a:lnTo>
                      <a:pt x="176" y="131"/>
                    </a:lnTo>
                    <a:lnTo>
                      <a:pt x="176" y="131"/>
                    </a:lnTo>
                    <a:lnTo>
                      <a:pt x="177" y="130"/>
                    </a:lnTo>
                    <a:lnTo>
                      <a:pt x="179" y="128"/>
                    </a:lnTo>
                    <a:lnTo>
                      <a:pt x="179" y="128"/>
                    </a:lnTo>
                    <a:lnTo>
                      <a:pt x="179" y="125"/>
                    </a:lnTo>
                    <a:lnTo>
                      <a:pt x="179" y="125"/>
                    </a:lnTo>
                    <a:lnTo>
                      <a:pt x="179" y="125"/>
                    </a:lnTo>
                    <a:lnTo>
                      <a:pt x="180" y="124"/>
                    </a:lnTo>
                    <a:lnTo>
                      <a:pt x="180" y="122"/>
                    </a:lnTo>
                    <a:lnTo>
                      <a:pt x="180" y="122"/>
                    </a:lnTo>
                    <a:lnTo>
                      <a:pt x="180" y="120"/>
                    </a:lnTo>
                    <a:lnTo>
                      <a:pt x="180" y="120"/>
                    </a:lnTo>
                    <a:lnTo>
                      <a:pt x="180" y="120"/>
                    </a:lnTo>
                    <a:lnTo>
                      <a:pt x="182" y="119"/>
                    </a:lnTo>
                    <a:lnTo>
                      <a:pt x="182" y="119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3" y="119"/>
                    </a:lnTo>
                    <a:lnTo>
                      <a:pt x="185" y="117"/>
                    </a:lnTo>
                    <a:lnTo>
                      <a:pt x="185" y="117"/>
                    </a:lnTo>
                    <a:lnTo>
                      <a:pt x="185" y="116"/>
                    </a:lnTo>
                    <a:lnTo>
                      <a:pt x="185" y="116"/>
                    </a:lnTo>
                    <a:lnTo>
                      <a:pt x="186" y="114"/>
                    </a:lnTo>
                    <a:lnTo>
                      <a:pt x="186" y="114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0"/>
                    </a:lnTo>
                    <a:lnTo>
                      <a:pt x="188" y="110"/>
                    </a:lnTo>
                    <a:lnTo>
                      <a:pt x="189" y="110"/>
                    </a:lnTo>
                    <a:lnTo>
                      <a:pt x="188" y="110"/>
                    </a:lnTo>
                    <a:lnTo>
                      <a:pt x="188" y="110"/>
                    </a:lnTo>
                    <a:lnTo>
                      <a:pt x="188" y="110"/>
                    </a:lnTo>
                    <a:lnTo>
                      <a:pt x="189" y="107"/>
                    </a:lnTo>
                    <a:lnTo>
                      <a:pt x="189" y="107"/>
                    </a:lnTo>
                    <a:lnTo>
                      <a:pt x="189" y="104"/>
                    </a:lnTo>
                    <a:lnTo>
                      <a:pt x="189" y="104"/>
                    </a:lnTo>
                    <a:lnTo>
                      <a:pt x="188" y="104"/>
                    </a:lnTo>
                    <a:lnTo>
                      <a:pt x="188" y="101"/>
                    </a:lnTo>
                    <a:lnTo>
                      <a:pt x="188" y="98"/>
                    </a:lnTo>
                    <a:lnTo>
                      <a:pt x="188" y="96"/>
                    </a:lnTo>
                    <a:lnTo>
                      <a:pt x="188" y="96"/>
                    </a:lnTo>
                    <a:lnTo>
                      <a:pt x="188" y="95"/>
                    </a:lnTo>
                    <a:lnTo>
                      <a:pt x="188" y="95"/>
                    </a:lnTo>
                    <a:lnTo>
                      <a:pt x="156" y="8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1" name="Freeform 358">
                <a:extLst>
                  <a:ext uri="{FF2B5EF4-FFF2-40B4-BE49-F238E27FC236}">
                    <a16:creationId xmlns:a16="http://schemas.microsoft.com/office/drawing/2014/main" id="{6B71D79B-4449-C4B7-02DA-049996218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4078"/>
                <a:ext cx="55" cy="59"/>
              </a:xfrm>
              <a:custGeom>
                <a:avLst/>
                <a:gdLst>
                  <a:gd name="T0" fmla="*/ 49 w 110"/>
                  <a:gd name="T1" fmla="*/ 8 h 119"/>
                  <a:gd name="T2" fmla="*/ 46 w 110"/>
                  <a:gd name="T3" fmla="*/ 8 h 119"/>
                  <a:gd name="T4" fmla="*/ 41 w 110"/>
                  <a:gd name="T5" fmla="*/ 8 h 119"/>
                  <a:gd name="T6" fmla="*/ 38 w 110"/>
                  <a:gd name="T7" fmla="*/ 9 h 119"/>
                  <a:gd name="T8" fmla="*/ 34 w 110"/>
                  <a:gd name="T9" fmla="*/ 11 h 119"/>
                  <a:gd name="T10" fmla="*/ 28 w 110"/>
                  <a:gd name="T11" fmla="*/ 6 h 119"/>
                  <a:gd name="T12" fmla="*/ 25 w 110"/>
                  <a:gd name="T13" fmla="*/ 9 h 119"/>
                  <a:gd name="T14" fmla="*/ 23 w 110"/>
                  <a:gd name="T15" fmla="*/ 12 h 119"/>
                  <a:gd name="T16" fmla="*/ 22 w 110"/>
                  <a:gd name="T17" fmla="*/ 15 h 119"/>
                  <a:gd name="T18" fmla="*/ 20 w 110"/>
                  <a:gd name="T19" fmla="*/ 20 h 119"/>
                  <a:gd name="T20" fmla="*/ 17 w 110"/>
                  <a:gd name="T21" fmla="*/ 21 h 119"/>
                  <a:gd name="T22" fmla="*/ 16 w 110"/>
                  <a:gd name="T23" fmla="*/ 23 h 119"/>
                  <a:gd name="T24" fmla="*/ 13 w 110"/>
                  <a:gd name="T25" fmla="*/ 25 h 119"/>
                  <a:gd name="T26" fmla="*/ 8 w 110"/>
                  <a:gd name="T27" fmla="*/ 25 h 119"/>
                  <a:gd name="T28" fmla="*/ 5 w 110"/>
                  <a:gd name="T29" fmla="*/ 25 h 119"/>
                  <a:gd name="T30" fmla="*/ 3 w 110"/>
                  <a:gd name="T31" fmla="*/ 28 h 119"/>
                  <a:gd name="T32" fmla="*/ 7 w 110"/>
                  <a:gd name="T33" fmla="*/ 34 h 119"/>
                  <a:gd name="T34" fmla="*/ 11 w 110"/>
                  <a:gd name="T35" fmla="*/ 37 h 119"/>
                  <a:gd name="T36" fmla="*/ 13 w 110"/>
                  <a:gd name="T37" fmla="*/ 38 h 119"/>
                  <a:gd name="T38" fmla="*/ 16 w 110"/>
                  <a:gd name="T39" fmla="*/ 43 h 119"/>
                  <a:gd name="T40" fmla="*/ 17 w 110"/>
                  <a:gd name="T41" fmla="*/ 46 h 119"/>
                  <a:gd name="T42" fmla="*/ 20 w 110"/>
                  <a:gd name="T43" fmla="*/ 49 h 119"/>
                  <a:gd name="T44" fmla="*/ 25 w 110"/>
                  <a:gd name="T45" fmla="*/ 50 h 119"/>
                  <a:gd name="T46" fmla="*/ 28 w 110"/>
                  <a:gd name="T47" fmla="*/ 53 h 119"/>
                  <a:gd name="T48" fmla="*/ 29 w 110"/>
                  <a:gd name="T49" fmla="*/ 55 h 119"/>
                  <a:gd name="T50" fmla="*/ 34 w 110"/>
                  <a:gd name="T51" fmla="*/ 56 h 119"/>
                  <a:gd name="T52" fmla="*/ 37 w 110"/>
                  <a:gd name="T53" fmla="*/ 56 h 119"/>
                  <a:gd name="T54" fmla="*/ 38 w 110"/>
                  <a:gd name="T55" fmla="*/ 56 h 119"/>
                  <a:gd name="T56" fmla="*/ 41 w 110"/>
                  <a:gd name="T57" fmla="*/ 58 h 119"/>
                  <a:gd name="T58" fmla="*/ 44 w 110"/>
                  <a:gd name="T59" fmla="*/ 59 h 119"/>
                  <a:gd name="T60" fmla="*/ 48 w 110"/>
                  <a:gd name="T61" fmla="*/ 58 h 119"/>
                  <a:gd name="T62" fmla="*/ 51 w 110"/>
                  <a:gd name="T63" fmla="*/ 61 h 119"/>
                  <a:gd name="T64" fmla="*/ 52 w 110"/>
                  <a:gd name="T65" fmla="*/ 67 h 119"/>
                  <a:gd name="T66" fmla="*/ 54 w 110"/>
                  <a:gd name="T67" fmla="*/ 72 h 119"/>
                  <a:gd name="T68" fmla="*/ 55 w 110"/>
                  <a:gd name="T69" fmla="*/ 76 h 119"/>
                  <a:gd name="T70" fmla="*/ 60 w 110"/>
                  <a:gd name="T71" fmla="*/ 81 h 119"/>
                  <a:gd name="T72" fmla="*/ 60 w 110"/>
                  <a:gd name="T73" fmla="*/ 84 h 119"/>
                  <a:gd name="T74" fmla="*/ 61 w 110"/>
                  <a:gd name="T75" fmla="*/ 85 h 119"/>
                  <a:gd name="T76" fmla="*/ 63 w 110"/>
                  <a:gd name="T77" fmla="*/ 91 h 119"/>
                  <a:gd name="T78" fmla="*/ 67 w 110"/>
                  <a:gd name="T79" fmla="*/ 91 h 119"/>
                  <a:gd name="T80" fmla="*/ 69 w 110"/>
                  <a:gd name="T81" fmla="*/ 94 h 119"/>
                  <a:gd name="T82" fmla="*/ 72 w 110"/>
                  <a:gd name="T83" fmla="*/ 97 h 119"/>
                  <a:gd name="T84" fmla="*/ 75 w 110"/>
                  <a:gd name="T85" fmla="*/ 100 h 119"/>
                  <a:gd name="T86" fmla="*/ 76 w 110"/>
                  <a:gd name="T87" fmla="*/ 104 h 119"/>
                  <a:gd name="T88" fmla="*/ 87 w 110"/>
                  <a:gd name="T89" fmla="*/ 107 h 119"/>
                  <a:gd name="T90" fmla="*/ 88 w 110"/>
                  <a:gd name="T91" fmla="*/ 108 h 119"/>
                  <a:gd name="T92" fmla="*/ 92 w 110"/>
                  <a:gd name="T93" fmla="*/ 110 h 119"/>
                  <a:gd name="T94" fmla="*/ 93 w 110"/>
                  <a:gd name="T95" fmla="*/ 113 h 119"/>
                  <a:gd name="T96" fmla="*/ 96 w 110"/>
                  <a:gd name="T97" fmla="*/ 117 h 119"/>
                  <a:gd name="T98" fmla="*/ 102 w 110"/>
                  <a:gd name="T99" fmla="*/ 66 h 119"/>
                  <a:gd name="T100" fmla="*/ 60 w 110"/>
                  <a:gd name="T101" fmla="*/ 0 h 119"/>
                  <a:gd name="T102" fmla="*/ 60 w 110"/>
                  <a:gd name="T103" fmla="*/ 3 h 119"/>
                  <a:gd name="T104" fmla="*/ 57 w 110"/>
                  <a:gd name="T105" fmla="*/ 6 h 119"/>
                  <a:gd name="T106" fmla="*/ 54 w 110"/>
                  <a:gd name="T107" fmla="*/ 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0" h="119">
                    <a:moveTo>
                      <a:pt x="52" y="8"/>
                    </a:moveTo>
                    <a:lnTo>
                      <a:pt x="52" y="8"/>
                    </a:lnTo>
                    <a:lnTo>
                      <a:pt x="49" y="8"/>
                    </a:lnTo>
                    <a:lnTo>
                      <a:pt x="49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9"/>
                    </a:lnTo>
                    <a:lnTo>
                      <a:pt x="46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3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38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4" y="11"/>
                    </a:lnTo>
                    <a:lnTo>
                      <a:pt x="29" y="8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6" y="6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4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0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20"/>
                    </a:lnTo>
                    <a:lnTo>
                      <a:pt x="19" y="20"/>
                    </a:lnTo>
                    <a:lnTo>
                      <a:pt x="19" y="20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1" y="26"/>
                    </a:lnTo>
                    <a:lnTo>
                      <a:pt x="11" y="26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0" y="29"/>
                    </a:lnTo>
                    <a:lnTo>
                      <a:pt x="3" y="32"/>
                    </a:lnTo>
                    <a:lnTo>
                      <a:pt x="5" y="32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10" y="34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7" y="44"/>
                    </a:lnTo>
                    <a:lnTo>
                      <a:pt x="17" y="44"/>
                    </a:lnTo>
                    <a:lnTo>
                      <a:pt x="17" y="46"/>
                    </a:lnTo>
                    <a:lnTo>
                      <a:pt x="17" y="46"/>
                    </a:lnTo>
                    <a:lnTo>
                      <a:pt x="19" y="46"/>
                    </a:lnTo>
                    <a:lnTo>
                      <a:pt x="20" y="47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50"/>
                    </a:lnTo>
                    <a:lnTo>
                      <a:pt x="23" y="52"/>
                    </a:lnTo>
                    <a:lnTo>
                      <a:pt x="25" y="50"/>
                    </a:lnTo>
                    <a:lnTo>
                      <a:pt x="25" y="50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9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41" y="58"/>
                    </a:lnTo>
                    <a:lnTo>
                      <a:pt x="41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8" y="58"/>
                    </a:lnTo>
                    <a:lnTo>
                      <a:pt x="48" y="58"/>
                    </a:lnTo>
                    <a:lnTo>
                      <a:pt x="49" y="59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2" y="64"/>
                    </a:lnTo>
                    <a:lnTo>
                      <a:pt x="52" y="64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54" y="70"/>
                    </a:lnTo>
                    <a:lnTo>
                      <a:pt x="54" y="72"/>
                    </a:lnTo>
                    <a:lnTo>
                      <a:pt x="54" y="72"/>
                    </a:lnTo>
                    <a:lnTo>
                      <a:pt x="55" y="73"/>
                    </a:lnTo>
                    <a:lnTo>
                      <a:pt x="55" y="73"/>
                    </a:lnTo>
                    <a:lnTo>
                      <a:pt x="55" y="76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60" y="81"/>
                    </a:lnTo>
                    <a:lnTo>
                      <a:pt x="60" y="82"/>
                    </a:lnTo>
                    <a:lnTo>
                      <a:pt x="60" y="82"/>
                    </a:lnTo>
                    <a:lnTo>
                      <a:pt x="60" y="84"/>
                    </a:lnTo>
                    <a:lnTo>
                      <a:pt x="60" y="84"/>
                    </a:lnTo>
                    <a:lnTo>
                      <a:pt x="61" y="85"/>
                    </a:lnTo>
                    <a:lnTo>
                      <a:pt x="61" y="85"/>
                    </a:lnTo>
                    <a:lnTo>
                      <a:pt x="61" y="85"/>
                    </a:lnTo>
                    <a:lnTo>
                      <a:pt x="61" y="85"/>
                    </a:lnTo>
                    <a:lnTo>
                      <a:pt x="63" y="87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0"/>
                    </a:lnTo>
                    <a:lnTo>
                      <a:pt x="66" y="90"/>
                    </a:lnTo>
                    <a:lnTo>
                      <a:pt x="66" y="90"/>
                    </a:lnTo>
                    <a:lnTo>
                      <a:pt x="67" y="91"/>
                    </a:lnTo>
                    <a:lnTo>
                      <a:pt x="67" y="91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4"/>
                    </a:lnTo>
                    <a:lnTo>
                      <a:pt x="70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7"/>
                    </a:lnTo>
                    <a:lnTo>
                      <a:pt x="72" y="97"/>
                    </a:lnTo>
                    <a:lnTo>
                      <a:pt x="73" y="99"/>
                    </a:lnTo>
                    <a:lnTo>
                      <a:pt x="73" y="99"/>
                    </a:lnTo>
                    <a:lnTo>
                      <a:pt x="75" y="100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6" y="104"/>
                    </a:lnTo>
                    <a:lnTo>
                      <a:pt x="76" y="104"/>
                    </a:lnTo>
                    <a:lnTo>
                      <a:pt x="78" y="102"/>
                    </a:lnTo>
                    <a:lnTo>
                      <a:pt x="84" y="102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8" y="108"/>
                    </a:lnTo>
                    <a:lnTo>
                      <a:pt x="88" y="108"/>
                    </a:lnTo>
                    <a:lnTo>
                      <a:pt x="90" y="110"/>
                    </a:lnTo>
                    <a:lnTo>
                      <a:pt x="90" y="110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3" y="111"/>
                    </a:lnTo>
                    <a:lnTo>
                      <a:pt x="93" y="111"/>
                    </a:lnTo>
                    <a:lnTo>
                      <a:pt x="93" y="113"/>
                    </a:lnTo>
                    <a:lnTo>
                      <a:pt x="93" y="113"/>
                    </a:lnTo>
                    <a:lnTo>
                      <a:pt x="95" y="114"/>
                    </a:lnTo>
                    <a:lnTo>
                      <a:pt x="95" y="116"/>
                    </a:lnTo>
                    <a:lnTo>
                      <a:pt x="95" y="116"/>
                    </a:lnTo>
                    <a:lnTo>
                      <a:pt x="96" y="117"/>
                    </a:lnTo>
                    <a:lnTo>
                      <a:pt x="96" y="117"/>
                    </a:lnTo>
                    <a:lnTo>
                      <a:pt x="96" y="119"/>
                    </a:lnTo>
                    <a:lnTo>
                      <a:pt x="110" y="72"/>
                    </a:lnTo>
                    <a:lnTo>
                      <a:pt x="102" y="66"/>
                    </a:lnTo>
                    <a:lnTo>
                      <a:pt x="93" y="64"/>
                    </a:lnTo>
                    <a:lnTo>
                      <a:pt x="70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2" y="8"/>
                    </a:lnTo>
                    <a:lnTo>
                      <a:pt x="52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2" name="Freeform 359">
                <a:extLst>
                  <a:ext uri="{FF2B5EF4-FFF2-40B4-BE49-F238E27FC236}">
                    <a16:creationId xmlns:a16="http://schemas.microsoft.com/office/drawing/2014/main" id="{786C51FC-576A-815B-60A2-213596789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4146"/>
                <a:ext cx="67" cy="76"/>
              </a:xfrm>
              <a:custGeom>
                <a:avLst/>
                <a:gdLst>
                  <a:gd name="T0" fmla="*/ 0 w 134"/>
                  <a:gd name="T1" fmla="*/ 6 h 152"/>
                  <a:gd name="T2" fmla="*/ 0 w 134"/>
                  <a:gd name="T3" fmla="*/ 12 h 152"/>
                  <a:gd name="T4" fmla="*/ 6 w 134"/>
                  <a:gd name="T5" fmla="*/ 14 h 152"/>
                  <a:gd name="T6" fmla="*/ 13 w 134"/>
                  <a:gd name="T7" fmla="*/ 15 h 152"/>
                  <a:gd name="T8" fmla="*/ 16 w 134"/>
                  <a:gd name="T9" fmla="*/ 18 h 152"/>
                  <a:gd name="T10" fmla="*/ 19 w 134"/>
                  <a:gd name="T11" fmla="*/ 27 h 152"/>
                  <a:gd name="T12" fmla="*/ 19 w 134"/>
                  <a:gd name="T13" fmla="*/ 33 h 152"/>
                  <a:gd name="T14" fmla="*/ 22 w 134"/>
                  <a:gd name="T15" fmla="*/ 39 h 152"/>
                  <a:gd name="T16" fmla="*/ 23 w 134"/>
                  <a:gd name="T17" fmla="*/ 46 h 152"/>
                  <a:gd name="T18" fmla="*/ 25 w 134"/>
                  <a:gd name="T19" fmla="*/ 52 h 152"/>
                  <a:gd name="T20" fmla="*/ 28 w 134"/>
                  <a:gd name="T21" fmla="*/ 55 h 152"/>
                  <a:gd name="T22" fmla="*/ 31 w 134"/>
                  <a:gd name="T23" fmla="*/ 61 h 152"/>
                  <a:gd name="T24" fmla="*/ 40 w 134"/>
                  <a:gd name="T25" fmla="*/ 65 h 152"/>
                  <a:gd name="T26" fmla="*/ 44 w 134"/>
                  <a:gd name="T27" fmla="*/ 71 h 152"/>
                  <a:gd name="T28" fmla="*/ 40 w 134"/>
                  <a:gd name="T29" fmla="*/ 76 h 152"/>
                  <a:gd name="T30" fmla="*/ 47 w 134"/>
                  <a:gd name="T31" fmla="*/ 79 h 152"/>
                  <a:gd name="T32" fmla="*/ 53 w 134"/>
                  <a:gd name="T33" fmla="*/ 74 h 152"/>
                  <a:gd name="T34" fmla="*/ 61 w 134"/>
                  <a:gd name="T35" fmla="*/ 70 h 152"/>
                  <a:gd name="T36" fmla="*/ 67 w 134"/>
                  <a:gd name="T37" fmla="*/ 73 h 152"/>
                  <a:gd name="T38" fmla="*/ 73 w 134"/>
                  <a:gd name="T39" fmla="*/ 74 h 152"/>
                  <a:gd name="T40" fmla="*/ 76 w 134"/>
                  <a:gd name="T41" fmla="*/ 79 h 152"/>
                  <a:gd name="T42" fmla="*/ 78 w 134"/>
                  <a:gd name="T43" fmla="*/ 85 h 152"/>
                  <a:gd name="T44" fmla="*/ 73 w 134"/>
                  <a:gd name="T45" fmla="*/ 94 h 152"/>
                  <a:gd name="T46" fmla="*/ 73 w 134"/>
                  <a:gd name="T47" fmla="*/ 109 h 152"/>
                  <a:gd name="T48" fmla="*/ 72 w 134"/>
                  <a:gd name="T49" fmla="*/ 115 h 152"/>
                  <a:gd name="T50" fmla="*/ 69 w 134"/>
                  <a:gd name="T51" fmla="*/ 120 h 152"/>
                  <a:gd name="T52" fmla="*/ 64 w 134"/>
                  <a:gd name="T53" fmla="*/ 125 h 152"/>
                  <a:gd name="T54" fmla="*/ 60 w 134"/>
                  <a:gd name="T55" fmla="*/ 131 h 152"/>
                  <a:gd name="T56" fmla="*/ 55 w 134"/>
                  <a:gd name="T57" fmla="*/ 135 h 152"/>
                  <a:gd name="T58" fmla="*/ 49 w 134"/>
                  <a:gd name="T59" fmla="*/ 140 h 152"/>
                  <a:gd name="T60" fmla="*/ 41 w 134"/>
                  <a:gd name="T61" fmla="*/ 141 h 152"/>
                  <a:gd name="T62" fmla="*/ 37 w 134"/>
                  <a:gd name="T63" fmla="*/ 143 h 152"/>
                  <a:gd name="T64" fmla="*/ 28 w 134"/>
                  <a:gd name="T65" fmla="*/ 149 h 152"/>
                  <a:gd name="T66" fmla="*/ 25 w 134"/>
                  <a:gd name="T67" fmla="*/ 152 h 152"/>
                  <a:gd name="T68" fmla="*/ 134 w 134"/>
                  <a:gd name="T69" fmla="*/ 85 h 152"/>
                  <a:gd name="T70" fmla="*/ 131 w 134"/>
                  <a:gd name="T71" fmla="*/ 81 h 152"/>
                  <a:gd name="T72" fmla="*/ 122 w 134"/>
                  <a:gd name="T73" fmla="*/ 74 h 152"/>
                  <a:gd name="T74" fmla="*/ 114 w 134"/>
                  <a:gd name="T75" fmla="*/ 71 h 152"/>
                  <a:gd name="T76" fmla="*/ 110 w 134"/>
                  <a:gd name="T77" fmla="*/ 70 h 152"/>
                  <a:gd name="T78" fmla="*/ 104 w 134"/>
                  <a:gd name="T79" fmla="*/ 68 h 152"/>
                  <a:gd name="T80" fmla="*/ 98 w 134"/>
                  <a:gd name="T81" fmla="*/ 64 h 152"/>
                  <a:gd name="T82" fmla="*/ 91 w 134"/>
                  <a:gd name="T83" fmla="*/ 64 h 152"/>
                  <a:gd name="T84" fmla="*/ 85 w 134"/>
                  <a:gd name="T85" fmla="*/ 62 h 152"/>
                  <a:gd name="T86" fmla="*/ 84 w 134"/>
                  <a:gd name="T87" fmla="*/ 58 h 152"/>
                  <a:gd name="T88" fmla="*/ 79 w 134"/>
                  <a:gd name="T89" fmla="*/ 55 h 152"/>
                  <a:gd name="T90" fmla="*/ 76 w 134"/>
                  <a:gd name="T91" fmla="*/ 46 h 152"/>
                  <a:gd name="T92" fmla="*/ 76 w 134"/>
                  <a:gd name="T93" fmla="*/ 41 h 152"/>
                  <a:gd name="T94" fmla="*/ 76 w 134"/>
                  <a:gd name="T95" fmla="*/ 36 h 152"/>
                  <a:gd name="T96" fmla="*/ 78 w 134"/>
                  <a:gd name="T97" fmla="*/ 30 h 152"/>
                  <a:gd name="T98" fmla="*/ 78 w 134"/>
                  <a:gd name="T99" fmla="*/ 26 h 152"/>
                  <a:gd name="T100" fmla="*/ 78 w 134"/>
                  <a:gd name="T101" fmla="*/ 18 h 152"/>
                  <a:gd name="T102" fmla="*/ 75 w 134"/>
                  <a:gd name="T103" fmla="*/ 12 h 152"/>
                  <a:gd name="T104" fmla="*/ 72 w 134"/>
                  <a:gd name="T105" fmla="*/ 8 h 152"/>
                  <a:gd name="T106" fmla="*/ 64 w 134"/>
                  <a:gd name="T107" fmla="*/ 0 h 152"/>
                  <a:gd name="T108" fmla="*/ 55 w 134"/>
                  <a:gd name="T109" fmla="*/ 1 h 152"/>
                  <a:gd name="T110" fmla="*/ 34 w 134"/>
                  <a:gd name="T111" fmla="*/ 1 h 152"/>
                  <a:gd name="T112" fmla="*/ 16 w 134"/>
                  <a:gd name="T113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4" h="152">
                    <a:moveTo>
                      <a:pt x="6" y="3"/>
                    </a:moveTo>
                    <a:lnTo>
                      <a:pt x="6" y="3"/>
                    </a:lnTo>
                    <a:lnTo>
                      <a:pt x="6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6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20" y="30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19" y="33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0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0" y="39"/>
                    </a:lnTo>
                    <a:lnTo>
                      <a:pt x="22" y="39"/>
                    </a:lnTo>
                    <a:lnTo>
                      <a:pt x="22" y="39"/>
                    </a:lnTo>
                    <a:lnTo>
                      <a:pt x="23" y="39"/>
                    </a:lnTo>
                    <a:lnTo>
                      <a:pt x="23" y="41"/>
                    </a:lnTo>
                    <a:lnTo>
                      <a:pt x="23" y="41"/>
                    </a:lnTo>
                    <a:lnTo>
                      <a:pt x="23" y="44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6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8" y="56"/>
                    </a:lnTo>
                    <a:lnTo>
                      <a:pt x="28" y="56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9" y="59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1"/>
                    </a:lnTo>
                    <a:lnTo>
                      <a:pt x="37" y="62"/>
                    </a:lnTo>
                    <a:lnTo>
                      <a:pt x="38" y="64"/>
                    </a:lnTo>
                    <a:lnTo>
                      <a:pt x="40" y="65"/>
                    </a:lnTo>
                    <a:lnTo>
                      <a:pt x="40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4" y="67"/>
                    </a:lnTo>
                    <a:lnTo>
                      <a:pt x="44" y="68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3" y="73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4"/>
                    </a:lnTo>
                    <a:lnTo>
                      <a:pt x="40" y="74"/>
                    </a:lnTo>
                    <a:lnTo>
                      <a:pt x="40" y="74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8" y="77"/>
                    </a:lnTo>
                    <a:lnTo>
                      <a:pt x="38" y="79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6" y="79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7" y="77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3" y="74"/>
                    </a:lnTo>
                    <a:lnTo>
                      <a:pt x="57" y="74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8" y="71"/>
                    </a:lnTo>
                    <a:lnTo>
                      <a:pt x="60" y="70"/>
                    </a:lnTo>
                    <a:lnTo>
                      <a:pt x="60" y="70"/>
                    </a:lnTo>
                    <a:lnTo>
                      <a:pt x="61" y="70"/>
                    </a:lnTo>
                    <a:lnTo>
                      <a:pt x="61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4" y="71"/>
                    </a:lnTo>
                    <a:lnTo>
                      <a:pt x="67" y="71"/>
                    </a:lnTo>
                    <a:lnTo>
                      <a:pt x="67" y="71"/>
                    </a:lnTo>
                    <a:lnTo>
                      <a:pt x="67" y="73"/>
                    </a:lnTo>
                    <a:lnTo>
                      <a:pt x="67" y="73"/>
                    </a:lnTo>
                    <a:lnTo>
                      <a:pt x="70" y="71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3" y="74"/>
                    </a:lnTo>
                    <a:lnTo>
                      <a:pt x="75" y="76"/>
                    </a:lnTo>
                    <a:lnTo>
                      <a:pt x="75" y="76"/>
                    </a:lnTo>
                    <a:lnTo>
                      <a:pt x="75" y="76"/>
                    </a:lnTo>
                    <a:lnTo>
                      <a:pt x="75" y="77"/>
                    </a:lnTo>
                    <a:lnTo>
                      <a:pt x="76" y="79"/>
                    </a:lnTo>
                    <a:lnTo>
                      <a:pt x="76" y="79"/>
                    </a:lnTo>
                    <a:lnTo>
                      <a:pt x="76" y="79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8" y="84"/>
                    </a:lnTo>
                    <a:lnTo>
                      <a:pt x="78" y="85"/>
                    </a:lnTo>
                    <a:lnTo>
                      <a:pt x="78" y="85"/>
                    </a:lnTo>
                    <a:lnTo>
                      <a:pt x="78" y="87"/>
                    </a:lnTo>
                    <a:lnTo>
                      <a:pt x="78" y="90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3" y="94"/>
                    </a:lnTo>
                    <a:lnTo>
                      <a:pt x="73" y="94"/>
                    </a:lnTo>
                    <a:lnTo>
                      <a:pt x="73" y="96"/>
                    </a:lnTo>
                    <a:lnTo>
                      <a:pt x="73" y="106"/>
                    </a:lnTo>
                    <a:lnTo>
                      <a:pt x="73" y="106"/>
                    </a:lnTo>
                    <a:lnTo>
                      <a:pt x="72" y="108"/>
                    </a:lnTo>
                    <a:lnTo>
                      <a:pt x="72" y="108"/>
                    </a:lnTo>
                    <a:lnTo>
                      <a:pt x="73" y="109"/>
                    </a:lnTo>
                    <a:lnTo>
                      <a:pt x="73" y="109"/>
                    </a:lnTo>
                    <a:lnTo>
                      <a:pt x="73" y="109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2" y="112"/>
                    </a:lnTo>
                    <a:lnTo>
                      <a:pt x="72" y="115"/>
                    </a:lnTo>
                    <a:lnTo>
                      <a:pt x="72" y="115"/>
                    </a:lnTo>
                    <a:lnTo>
                      <a:pt x="72" y="117"/>
                    </a:lnTo>
                    <a:lnTo>
                      <a:pt x="72" y="117"/>
                    </a:lnTo>
                    <a:lnTo>
                      <a:pt x="70" y="117"/>
                    </a:lnTo>
                    <a:lnTo>
                      <a:pt x="70" y="119"/>
                    </a:lnTo>
                    <a:lnTo>
                      <a:pt x="70" y="120"/>
                    </a:lnTo>
                    <a:lnTo>
                      <a:pt x="69" y="120"/>
                    </a:lnTo>
                    <a:lnTo>
                      <a:pt x="69" y="120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6" y="122"/>
                    </a:lnTo>
                    <a:lnTo>
                      <a:pt x="66" y="122"/>
                    </a:lnTo>
                    <a:lnTo>
                      <a:pt x="64" y="123"/>
                    </a:lnTo>
                    <a:lnTo>
                      <a:pt x="64" y="125"/>
                    </a:lnTo>
                    <a:lnTo>
                      <a:pt x="64" y="125"/>
                    </a:lnTo>
                    <a:lnTo>
                      <a:pt x="64" y="125"/>
                    </a:lnTo>
                    <a:lnTo>
                      <a:pt x="61" y="126"/>
                    </a:lnTo>
                    <a:lnTo>
                      <a:pt x="61" y="129"/>
                    </a:lnTo>
                    <a:lnTo>
                      <a:pt x="61" y="129"/>
                    </a:lnTo>
                    <a:lnTo>
                      <a:pt x="61" y="131"/>
                    </a:lnTo>
                    <a:lnTo>
                      <a:pt x="60" y="131"/>
                    </a:lnTo>
                    <a:lnTo>
                      <a:pt x="60" y="131"/>
                    </a:lnTo>
                    <a:lnTo>
                      <a:pt x="60" y="132"/>
                    </a:lnTo>
                    <a:lnTo>
                      <a:pt x="60" y="132"/>
                    </a:lnTo>
                    <a:lnTo>
                      <a:pt x="58" y="134"/>
                    </a:lnTo>
                    <a:lnTo>
                      <a:pt x="58" y="134"/>
                    </a:lnTo>
                    <a:lnTo>
                      <a:pt x="58" y="134"/>
                    </a:lnTo>
                    <a:lnTo>
                      <a:pt x="58" y="134"/>
                    </a:lnTo>
                    <a:lnTo>
                      <a:pt x="55" y="135"/>
                    </a:lnTo>
                    <a:lnTo>
                      <a:pt x="55" y="135"/>
                    </a:lnTo>
                    <a:lnTo>
                      <a:pt x="55" y="137"/>
                    </a:lnTo>
                    <a:lnTo>
                      <a:pt x="53" y="137"/>
                    </a:lnTo>
                    <a:lnTo>
                      <a:pt x="52" y="138"/>
                    </a:lnTo>
                    <a:lnTo>
                      <a:pt x="52" y="138"/>
                    </a:lnTo>
                    <a:lnTo>
                      <a:pt x="50" y="138"/>
                    </a:lnTo>
                    <a:lnTo>
                      <a:pt x="49" y="140"/>
                    </a:lnTo>
                    <a:lnTo>
                      <a:pt x="47" y="140"/>
                    </a:lnTo>
                    <a:lnTo>
                      <a:pt x="46" y="140"/>
                    </a:lnTo>
                    <a:lnTo>
                      <a:pt x="46" y="140"/>
                    </a:lnTo>
                    <a:lnTo>
                      <a:pt x="43" y="140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0" y="143"/>
                    </a:lnTo>
                    <a:lnTo>
                      <a:pt x="40" y="143"/>
                    </a:lnTo>
                    <a:lnTo>
                      <a:pt x="37" y="143"/>
                    </a:lnTo>
                    <a:lnTo>
                      <a:pt x="37" y="143"/>
                    </a:lnTo>
                    <a:lnTo>
                      <a:pt x="37" y="143"/>
                    </a:lnTo>
                    <a:lnTo>
                      <a:pt x="37" y="143"/>
                    </a:lnTo>
                    <a:lnTo>
                      <a:pt x="37" y="143"/>
                    </a:lnTo>
                    <a:lnTo>
                      <a:pt x="35" y="143"/>
                    </a:lnTo>
                    <a:lnTo>
                      <a:pt x="34" y="144"/>
                    </a:lnTo>
                    <a:lnTo>
                      <a:pt x="34" y="144"/>
                    </a:lnTo>
                    <a:lnTo>
                      <a:pt x="32" y="147"/>
                    </a:lnTo>
                    <a:lnTo>
                      <a:pt x="31" y="149"/>
                    </a:lnTo>
                    <a:lnTo>
                      <a:pt x="28" y="149"/>
                    </a:lnTo>
                    <a:lnTo>
                      <a:pt x="28" y="149"/>
                    </a:lnTo>
                    <a:lnTo>
                      <a:pt x="28" y="150"/>
                    </a:lnTo>
                    <a:lnTo>
                      <a:pt x="28" y="150"/>
                    </a:lnTo>
                    <a:lnTo>
                      <a:pt x="26" y="150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2" y="152"/>
                    </a:lnTo>
                    <a:lnTo>
                      <a:pt x="55" y="149"/>
                    </a:lnTo>
                    <a:lnTo>
                      <a:pt x="84" y="122"/>
                    </a:lnTo>
                    <a:lnTo>
                      <a:pt x="117" y="112"/>
                    </a:lnTo>
                    <a:lnTo>
                      <a:pt x="117" y="112"/>
                    </a:lnTo>
                    <a:lnTo>
                      <a:pt x="134" y="85"/>
                    </a:lnTo>
                    <a:lnTo>
                      <a:pt x="134" y="85"/>
                    </a:lnTo>
                    <a:lnTo>
                      <a:pt x="131" y="84"/>
                    </a:lnTo>
                    <a:lnTo>
                      <a:pt x="131" y="84"/>
                    </a:lnTo>
                    <a:lnTo>
                      <a:pt x="131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29" y="79"/>
                    </a:lnTo>
                    <a:lnTo>
                      <a:pt x="129" y="79"/>
                    </a:lnTo>
                    <a:lnTo>
                      <a:pt x="128" y="77"/>
                    </a:lnTo>
                    <a:lnTo>
                      <a:pt x="128" y="77"/>
                    </a:lnTo>
                    <a:lnTo>
                      <a:pt x="128" y="76"/>
                    </a:lnTo>
                    <a:lnTo>
                      <a:pt x="123" y="76"/>
                    </a:lnTo>
                    <a:lnTo>
                      <a:pt x="122" y="74"/>
                    </a:lnTo>
                    <a:lnTo>
                      <a:pt x="120" y="74"/>
                    </a:lnTo>
                    <a:lnTo>
                      <a:pt x="120" y="74"/>
                    </a:lnTo>
                    <a:lnTo>
                      <a:pt x="119" y="74"/>
                    </a:lnTo>
                    <a:lnTo>
                      <a:pt x="116" y="74"/>
                    </a:lnTo>
                    <a:lnTo>
                      <a:pt x="116" y="74"/>
                    </a:lnTo>
                    <a:lnTo>
                      <a:pt x="116" y="73"/>
                    </a:lnTo>
                    <a:lnTo>
                      <a:pt x="114" y="71"/>
                    </a:lnTo>
                    <a:lnTo>
                      <a:pt x="114" y="71"/>
                    </a:lnTo>
                    <a:lnTo>
                      <a:pt x="113" y="71"/>
                    </a:lnTo>
                    <a:lnTo>
                      <a:pt x="111" y="71"/>
                    </a:lnTo>
                    <a:lnTo>
                      <a:pt x="111" y="71"/>
                    </a:lnTo>
                    <a:lnTo>
                      <a:pt x="110" y="71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08" y="68"/>
                    </a:lnTo>
                    <a:lnTo>
                      <a:pt x="107" y="67"/>
                    </a:lnTo>
                    <a:lnTo>
                      <a:pt x="107" y="67"/>
                    </a:lnTo>
                    <a:lnTo>
                      <a:pt x="105" y="68"/>
                    </a:lnTo>
                    <a:lnTo>
                      <a:pt x="105" y="68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1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8" y="62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3" y="64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0" y="64"/>
                    </a:lnTo>
                    <a:lnTo>
                      <a:pt x="90" y="64"/>
                    </a:lnTo>
                    <a:lnTo>
                      <a:pt x="88" y="64"/>
                    </a:lnTo>
                    <a:lnTo>
                      <a:pt x="85" y="64"/>
                    </a:lnTo>
                    <a:lnTo>
                      <a:pt x="85" y="62"/>
                    </a:lnTo>
                    <a:lnTo>
                      <a:pt x="85" y="61"/>
                    </a:lnTo>
                    <a:lnTo>
                      <a:pt x="85" y="61"/>
                    </a:lnTo>
                    <a:lnTo>
                      <a:pt x="85" y="61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2" y="58"/>
                    </a:lnTo>
                    <a:lnTo>
                      <a:pt x="82" y="58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2"/>
                    </a:lnTo>
                    <a:lnTo>
                      <a:pt x="78" y="50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8" y="47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6" y="39"/>
                    </a:lnTo>
                    <a:lnTo>
                      <a:pt x="76" y="39"/>
                    </a:lnTo>
                    <a:lnTo>
                      <a:pt x="78" y="39"/>
                    </a:lnTo>
                    <a:lnTo>
                      <a:pt x="78" y="39"/>
                    </a:lnTo>
                    <a:lnTo>
                      <a:pt x="76" y="36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0"/>
                    </a:lnTo>
                    <a:lnTo>
                      <a:pt x="76" y="30"/>
                    </a:lnTo>
                    <a:lnTo>
                      <a:pt x="78" y="30"/>
                    </a:lnTo>
                    <a:lnTo>
                      <a:pt x="78" y="29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79" y="26"/>
                    </a:lnTo>
                    <a:lnTo>
                      <a:pt x="78" y="26"/>
                    </a:lnTo>
                    <a:lnTo>
                      <a:pt x="78" y="26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9" y="23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78" y="18"/>
                    </a:lnTo>
                    <a:lnTo>
                      <a:pt x="78" y="17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6" y="12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5"/>
                    </a:lnTo>
                    <a:lnTo>
                      <a:pt x="70" y="1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6" y="1"/>
                    </a:lnTo>
                    <a:lnTo>
                      <a:pt x="64" y="0"/>
                    </a:lnTo>
                    <a:lnTo>
                      <a:pt x="61" y="1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0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5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2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19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4" y="3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3" name="Freeform 360">
                <a:extLst>
                  <a:ext uri="{FF2B5EF4-FFF2-40B4-BE49-F238E27FC236}">
                    <a16:creationId xmlns:a16="http://schemas.microsoft.com/office/drawing/2014/main" id="{E7F6B54F-A9DF-A382-5519-AF7EBECF1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876"/>
                <a:ext cx="10" cy="6"/>
              </a:xfrm>
              <a:custGeom>
                <a:avLst/>
                <a:gdLst>
                  <a:gd name="T0" fmla="*/ 15 w 20"/>
                  <a:gd name="T1" fmla="*/ 5 h 13"/>
                  <a:gd name="T2" fmla="*/ 15 w 20"/>
                  <a:gd name="T3" fmla="*/ 5 h 13"/>
                  <a:gd name="T4" fmla="*/ 14 w 20"/>
                  <a:gd name="T5" fmla="*/ 5 h 13"/>
                  <a:gd name="T6" fmla="*/ 12 w 20"/>
                  <a:gd name="T7" fmla="*/ 5 h 13"/>
                  <a:gd name="T8" fmla="*/ 12 w 20"/>
                  <a:gd name="T9" fmla="*/ 5 h 13"/>
                  <a:gd name="T10" fmla="*/ 11 w 20"/>
                  <a:gd name="T11" fmla="*/ 3 h 13"/>
                  <a:gd name="T12" fmla="*/ 11 w 20"/>
                  <a:gd name="T13" fmla="*/ 3 h 13"/>
                  <a:gd name="T14" fmla="*/ 11 w 20"/>
                  <a:gd name="T15" fmla="*/ 3 h 13"/>
                  <a:gd name="T16" fmla="*/ 11 w 20"/>
                  <a:gd name="T17" fmla="*/ 3 h 13"/>
                  <a:gd name="T18" fmla="*/ 9 w 20"/>
                  <a:gd name="T19" fmla="*/ 2 h 13"/>
                  <a:gd name="T20" fmla="*/ 8 w 20"/>
                  <a:gd name="T21" fmla="*/ 0 h 13"/>
                  <a:gd name="T22" fmla="*/ 8 w 20"/>
                  <a:gd name="T23" fmla="*/ 0 h 13"/>
                  <a:gd name="T24" fmla="*/ 6 w 20"/>
                  <a:gd name="T25" fmla="*/ 0 h 13"/>
                  <a:gd name="T26" fmla="*/ 5 w 20"/>
                  <a:gd name="T27" fmla="*/ 0 h 13"/>
                  <a:gd name="T28" fmla="*/ 5 w 20"/>
                  <a:gd name="T29" fmla="*/ 0 h 13"/>
                  <a:gd name="T30" fmla="*/ 5 w 20"/>
                  <a:gd name="T31" fmla="*/ 2 h 13"/>
                  <a:gd name="T32" fmla="*/ 5 w 20"/>
                  <a:gd name="T33" fmla="*/ 2 h 13"/>
                  <a:gd name="T34" fmla="*/ 3 w 20"/>
                  <a:gd name="T35" fmla="*/ 2 h 13"/>
                  <a:gd name="T36" fmla="*/ 3 w 20"/>
                  <a:gd name="T37" fmla="*/ 2 h 13"/>
                  <a:gd name="T38" fmla="*/ 2 w 20"/>
                  <a:gd name="T39" fmla="*/ 3 h 13"/>
                  <a:gd name="T40" fmla="*/ 2 w 20"/>
                  <a:gd name="T41" fmla="*/ 3 h 13"/>
                  <a:gd name="T42" fmla="*/ 2 w 20"/>
                  <a:gd name="T43" fmla="*/ 5 h 13"/>
                  <a:gd name="T44" fmla="*/ 0 w 20"/>
                  <a:gd name="T45" fmla="*/ 5 h 13"/>
                  <a:gd name="T46" fmla="*/ 0 w 20"/>
                  <a:gd name="T47" fmla="*/ 8 h 13"/>
                  <a:gd name="T48" fmla="*/ 0 w 20"/>
                  <a:gd name="T49" fmla="*/ 8 h 13"/>
                  <a:gd name="T50" fmla="*/ 2 w 20"/>
                  <a:gd name="T51" fmla="*/ 11 h 13"/>
                  <a:gd name="T52" fmla="*/ 6 w 20"/>
                  <a:gd name="T53" fmla="*/ 11 h 13"/>
                  <a:gd name="T54" fmla="*/ 8 w 20"/>
                  <a:gd name="T55" fmla="*/ 8 h 13"/>
                  <a:gd name="T56" fmla="*/ 9 w 20"/>
                  <a:gd name="T57" fmla="*/ 8 h 13"/>
                  <a:gd name="T58" fmla="*/ 9 w 20"/>
                  <a:gd name="T59" fmla="*/ 8 h 13"/>
                  <a:gd name="T60" fmla="*/ 11 w 20"/>
                  <a:gd name="T61" fmla="*/ 10 h 13"/>
                  <a:gd name="T62" fmla="*/ 14 w 20"/>
                  <a:gd name="T63" fmla="*/ 10 h 13"/>
                  <a:gd name="T64" fmla="*/ 14 w 20"/>
                  <a:gd name="T65" fmla="*/ 10 h 13"/>
                  <a:gd name="T66" fmla="*/ 14 w 20"/>
                  <a:gd name="T67" fmla="*/ 11 h 13"/>
                  <a:gd name="T68" fmla="*/ 14 w 20"/>
                  <a:gd name="T69" fmla="*/ 11 h 13"/>
                  <a:gd name="T70" fmla="*/ 15 w 20"/>
                  <a:gd name="T71" fmla="*/ 11 h 13"/>
                  <a:gd name="T72" fmla="*/ 15 w 20"/>
                  <a:gd name="T73" fmla="*/ 11 h 13"/>
                  <a:gd name="T74" fmla="*/ 17 w 20"/>
                  <a:gd name="T75" fmla="*/ 11 h 13"/>
                  <a:gd name="T76" fmla="*/ 17 w 20"/>
                  <a:gd name="T77" fmla="*/ 11 h 13"/>
                  <a:gd name="T78" fmla="*/ 18 w 20"/>
                  <a:gd name="T79" fmla="*/ 13 h 13"/>
                  <a:gd name="T80" fmla="*/ 18 w 20"/>
                  <a:gd name="T81" fmla="*/ 13 h 13"/>
                  <a:gd name="T82" fmla="*/ 20 w 20"/>
                  <a:gd name="T83" fmla="*/ 11 h 13"/>
                  <a:gd name="T84" fmla="*/ 20 w 20"/>
                  <a:gd name="T85" fmla="*/ 8 h 13"/>
                  <a:gd name="T86" fmla="*/ 20 w 20"/>
                  <a:gd name="T87" fmla="*/ 8 h 13"/>
                  <a:gd name="T88" fmla="*/ 18 w 20"/>
                  <a:gd name="T89" fmla="*/ 7 h 13"/>
                  <a:gd name="T90" fmla="*/ 18 w 20"/>
                  <a:gd name="T91" fmla="*/ 7 h 13"/>
                  <a:gd name="T92" fmla="*/ 18 w 20"/>
                  <a:gd name="T93" fmla="*/ 5 h 13"/>
                  <a:gd name="T94" fmla="*/ 18 w 20"/>
                  <a:gd name="T95" fmla="*/ 5 h 13"/>
                  <a:gd name="T96" fmla="*/ 17 w 20"/>
                  <a:gd name="T97" fmla="*/ 5 h 13"/>
                  <a:gd name="T98" fmla="*/ 15 w 20"/>
                  <a:gd name="T9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" h="13">
                    <a:moveTo>
                      <a:pt x="15" y="5"/>
                    </a:moveTo>
                    <a:lnTo>
                      <a:pt x="15" y="5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7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4" name="Freeform 361">
                <a:extLst>
                  <a:ext uri="{FF2B5EF4-FFF2-40B4-BE49-F238E27FC236}">
                    <a16:creationId xmlns:a16="http://schemas.microsoft.com/office/drawing/2014/main" id="{0BF05C70-E230-B401-E7E1-88A338CAE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895"/>
                <a:ext cx="4" cy="2"/>
              </a:xfrm>
              <a:custGeom>
                <a:avLst/>
                <a:gdLst>
                  <a:gd name="T0" fmla="*/ 5 w 8"/>
                  <a:gd name="T1" fmla="*/ 0 h 5"/>
                  <a:gd name="T2" fmla="*/ 5 w 8"/>
                  <a:gd name="T3" fmla="*/ 0 h 5"/>
                  <a:gd name="T4" fmla="*/ 5 w 8"/>
                  <a:gd name="T5" fmla="*/ 0 h 5"/>
                  <a:gd name="T6" fmla="*/ 2 w 8"/>
                  <a:gd name="T7" fmla="*/ 0 h 5"/>
                  <a:gd name="T8" fmla="*/ 2 w 8"/>
                  <a:gd name="T9" fmla="*/ 0 h 5"/>
                  <a:gd name="T10" fmla="*/ 0 w 8"/>
                  <a:gd name="T11" fmla="*/ 0 h 5"/>
                  <a:gd name="T12" fmla="*/ 0 w 8"/>
                  <a:gd name="T13" fmla="*/ 0 h 5"/>
                  <a:gd name="T14" fmla="*/ 0 w 8"/>
                  <a:gd name="T15" fmla="*/ 3 h 5"/>
                  <a:gd name="T16" fmla="*/ 2 w 8"/>
                  <a:gd name="T17" fmla="*/ 3 h 5"/>
                  <a:gd name="T18" fmla="*/ 2 w 8"/>
                  <a:gd name="T19" fmla="*/ 5 h 5"/>
                  <a:gd name="T20" fmla="*/ 7 w 8"/>
                  <a:gd name="T21" fmla="*/ 5 h 5"/>
                  <a:gd name="T22" fmla="*/ 7 w 8"/>
                  <a:gd name="T23" fmla="*/ 5 h 5"/>
                  <a:gd name="T24" fmla="*/ 8 w 8"/>
                  <a:gd name="T25" fmla="*/ 3 h 5"/>
                  <a:gd name="T26" fmla="*/ 8 w 8"/>
                  <a:gd name="T27" fmla="*/ 3 h 5"/>
                  <a:gd name="T28" fmla="*/ 8 w 8"/>
                  <a:gd name="T29" fmla="*/ 0 h 5"/>
                  <a:gd name="T30" fmla="*/ 5 w 8"/>
                  <a:gd name="T3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5" name="Freeform 362">
                <a:extLst>
                  <a:ext uri="{FF2B5EF4-FFF2-40B4-BE49-F238E27FC236}">
                    <a16:creationId xmlns:a16="http://schemas.microsoft.com/office/drawing/2014/main" id="{26744842-4C56-BD81-79D2-0764B68A5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874"/>
                <a:ext cx="8" cy="6"/>
              </a:xfrm>
              <a:custGeom>
                <a:avLst/>
                <a:gdLst>
                  <a:gd name="T0" fmla="*/ 9 w 15"/>
                  <a:gd name="T1" fmla="*/ 3 h 12"/>
                  <a:gd name="T2" fmla="*/ 9 w 15"/>
                  <a:gd name="T3" fmla="*/ 1 h 12"/>
                  <a:gd name="T4" fmla="*/ 9 w 15"/>
                  <a:gd name="T5" fmla="*/ 1 h 12"/>
                  <a:gd name="T6" fmla="*/ 9 w 15"/>
                  <a:gd name="T7" fmla="*/ 0 h 12"/>
                  <a:gd name="T8" fmla="*/ 9 w 15"/>
                  <a:gd name="T9" fmla="*/ 0 h 12"/>
                  <a:gd name="T10" fmla="*/ 7 w 15"/>
                  <a:gd name="T11" fmla="*/ 0 h 12"/>
                  <a:gd name="T12" fmla="*/ 7 w 15"/>
                  <a:gd name="T13" fmla="*/ 0 h 12"/>
                  <a:gd name="T14" fmla="*/ 6 w 15"/>
                  <a:gd name="T15" fmla="*/ 0 h 12"/>
                  <a:gd name="T16" fmla="*/ 3 w 15"/>
                  <a:gd name="T17" fmla="*/ 0 h 12"/>
                  <a:gd name="T18" fmla="*/ 3 w 15"/>
                  <a:gd name="T19" fmla="*/ 0 h 12"/>
                  <a:gd name="T20" fmla="*/ 1 w 15"/>
                  <a:gd name="T21" fmla="*/ 0 h 12"/>
                  <a:gd name="T22" fmla="*/ 1 w 15"/>
                  <a:gd name="T23" fmla="*/ 0 h 12"/>
                  <a:gd name="T24" fmla="*/ 0 w 15"/>
                  <a:gd name="T25" fmla="*/ 0 h 12"/>
                  <a:gd name="T26" fmla="*/ 0 w 15"/>
                  <a:gd name="T27" fmla="*/ 1 h 12"/>
                  <a:gd name="T28" fmla="*/ 0 w 15"/>
                  <a:gd name="T29" fmla="*/ 3 h 12"/>
                  <a:gd name="T30" fmla="*/ 0 w 15"/>
                  <a:gd name="T31" fmla="*/ 3 h 12"/>
                  <a:gd name="T32" fmla="*/ 0 w 15"/>
                  <a:gd name="T33" fmla="*/ 4 h 12"/>
                  <a:gd name="T34" fmla="*/ 1 w 15"/>
                  <a:gd name="T35" fmla="*/ 4 h 12"/>
                  <a:gd name="T36" fmla="*/ 3 w 15"/>
                  <a:gd name="T37" fmla="*/ 4 h 12"/>
                  <a:gd name="T38" fmla="*/ 3 w 15"/>
                  <a:gd name="T39" fmla="*/ 4 h 12"/>
                  <a:gd name="T40" fmla="*/ 4 w 15"/>
                  <a:gd name="T41" fmla="*/ 4 h 12"/>
                  <a:gd name="T42" fmla="*/ 6 w 15"/>
                  <a:gd name="T43" fmla="*/ 6 h 12"/>
                  <a:gd name="T44" fmla="*/ 6 w 15"/>
                  <a:gd name="T45" fmla="*/ 6 h 12"/>
                  <a:gd name="T46" fmla="*/ 7 w 15"/>
                  <a:gd name="T47" fmla="*/ 6 h 12"/>
                  <a:gd name="T48" fmla="*/ 9 w 15"/>
                  <a:gd name="T49" fmla="*/ 7 h 12"/>
                  <a:gd name="T50" fmla="*/ 9 w 15"/>
                  <a:gd name="T51" fmla="*/ 9 h 12"/>
                  <a:gd name="T52" fmla="*/ 9 w 15"/>
                  <a:gd name="T53" fmla="*/ 9 h 12"/>
                  <a:gd name="T54" fmla="*/ 10 w 15"/>
                  <a:gd name="T55" fmla="*/ 9 h 12"/>
                  <a:gd name="T56" fmla="*/ 10 w 15"/>
                  <a:gd name="T57" fmla="*/ 9 h 12"/>
                  <a:gd name="T58" fmla="*/ 10 w 15"/>
                  <a:gd name="T59" fmla="*/ 11 h 12"/>
                  <a:gd name="T60" fmla="*/ 10 w 15"/>
                  <a:gd name="T61" fmla="*/ 11 h 12"/>
                  <a:gd name="T62" fmla="*/ 12 w 15"/>
                  <a:gd name="T63" fmla="*/ 12 h 12"/>
                  <a:gd name="T64" fmla="*/ 12 w 15"/>
                  <a:gd name="T65" fmla="*/ 12 h 12"/>
                  <a:gd name="T66" fmla="*/ 12 w 15"/>
                  <a:gd name="T67" fmla="*/ 12 h 12"/>
                  <a:gd name="T68" fmla="*/ 13 w 15"/>
                  <a:gd name="T69" fmla="*/ 12 h 12"/>
                  <a:gd name="T70" fmla="*/ 13 w 15"/>
                  <a:gd name="T71" fmla="*/ 12 h 12"/>
                  <a:gd name="T72" fmla="*/ 15 w 15"/>
                  <a:gd name="T73" fmla="*/ 12 h 12"/>
                  <a:gd name="T74" fmla="*/ 15 w 15"/>
                  <a:gd name="T75" fmla="*/ 12 h 12"/>
                  <a:gd name="T76" fmla="*/ 15 w 15"/>
                  <a:gd name="T77" fmla="*/ 12 h 12"/>
                  <a:gd name="T78" fmla="*/ 15 w 15"/>
                  <a:gd name="T79" fmla="*/ 9 h 12"/>
                  <a:gd name="T80" fmla="*/ 15 w 15"/>
                  <a:gd name="T81" fmla="*/ 9 h 12"/>
                  <a:gd name="T82" fmla="*/ 13 w 15"/>
                  <a:gd name="T83" fmla="*/ 9 h 12"/>
                  <a:gd name="T84" fmla="*/ 13 w 15"/>
                  <a:gd name="T85" fmla="*/ 7 h 12"/>
                  <a:gd name="T86" fmla="*/ 13 w 15"/>
                  <a:gd name="T87" fmla="*/ 6 h 12"/>
                  <a:gd name="T88" fmla="*/ 13 w 15"/>
                  <a:gd name="T89" fmla="*/ 6 h 12"/>
                  <a:gd name="T90" fmla="*/ 12 w 15"/>
                  <a:gd name="T91" fmla="*/ 6 h 12"/>
                  <a:gd name="T92" fmla="*/ 10 w 15"/>
                  <a:gd name="T93" fmla="*/ 4 h 12"/>
                  <a:gd name="T94" fmla="*/ 10 w 15"/>
                  <a:gd name="T95" fmla="*/ 3 h 12"/>
                  <a:gd name="T96" fmla="*/ 10 w 15"/>
                  <a:gd name="T97" fmla="*/ 3 h 12"/>
                  <a:gd name="T98" fmla="*/ 10 w 15"/>
                  <a:gd name="T99" fmla="*/ 3 h 12"/>
                  <a:gd name="T100" fmla="*/ 10 w 15"/>
                  <a:gd name="T101" fmla="*/ 3 h 12"/>
                  <a:gd name="T102" fmla="*/ 9 w 15"/>
                  <a:gd name="T103" fmla="*/ 3 h 12"/>
                  <a:gd name="T104" fmla="*/ 9 w 15"/>
                  <a:gd name="T10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" h="12">
                    <a:moveTo>
                      <a:pt x="9" y="3"/>
                    </a:moveTo>
                    <a:lnTo>
                      <a:pt x="9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2" y="6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6" name="Freeform 363">
                <a:extLst>
                  <a:ext uri="{FF2B5EF4-FFF2-40B4-BE49-F238E27FC236}">
                    <a16:creationId xmlns:a16="http://schemas.microsoft.com/office/drawing/2014/main" id="{ACD4CBA8-38D4-8D6D-6C81-53A7B6818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3879"/>
                <a:ext cx="7" cy="4"/>
              </a:xfrm>
              <a:custGeom>
                <a:avLst/>
                <a:gdLst>
                  <a:gd name="T0" fmla="*/ 11 w 14"/>
                  <a:gd name="T1" fmla="*/ 0 h 9"/>
                  <a:gd name="T2" fmla="*/ 11 w 14"/>
                  <a:gd name="T3" fmla="*/ 0 h 9"/>
                  <a:gd name="T4" fmla="*/ 9 w 14"/>
                  <a:gd name="T5" fmla="*/ 0 h 9"/>
                  <a:gd name="T6" fmla="*/ 9 w 14"/>
                  <a:gd name="T7" fmla="*/ 0 h 9"/>
                  <a:gd name="T8" fmla="*/ 9 w 14"/>
                  <a:gd name="T9" fmla="*/ 2 h 9"/>
                  <a:gd name="T10" fmla="*/ 9 w 14"/>
                  <a:gd name="T11" fmla="*/ 2 h 9"/>
                  <a:gd name="T12" fmla="*/ 6 w 14"/>
                  <a:gd name="T13" fmla="*/ 2 h 9"/>
                  <a:gd name="T14" fmla="*/ 6 w 14"/>
                  <a:gd name="T15" fmla="*/ 2 h 9"/>
                  <a:gd name="T16" fmla="*/ 5 w 14"/>
                  <a:gd name="T17" fmla="*/ 2 h 9"/>
                  <a:gd name="T18" fmla="*/ 5 w 14"/>
                  <a:gd name="T19" fmla="*/ 2 h 9"/>
                  <a:gd name="T20" fmla="*/ 5 w 14"/>
                  <a:gd name="T21" fmla="*/ 3 h 9"/>
                  <a:gd name="T22" fmla="*/ 5 w 14"/>
                  <a:gd name="T23" fmla="*/ 3 h 9"/>
                  <a:gd name="T24" fmla="*/ 3 w 14"/>
                  <a:gd name="T25" fmla="*/ 3 h 9"/>
                  <a:gd name="T26" fmla="*/ 1 w 14"/>
                  <a:gd name="T27" fmla="*/ 3 h 9"/>
                  <a:gd name="T28" fmla="*/ 1 w 14"/>
                  <a:gd name="T29" fmla="*/ 3 h 9"/>
                  <a:gd name="T30" fmla="*/ 0 w 14"/>
                  <a:gd name="T31" fmla="*/ 3 h 9"/>
                  <a:gd name="T32" fmla="*/ 0 w 14"/>
                  <a:gd name="T33" fmla="*/ 3 h 9"/>
                  <a:gd name="T34" fmla="*/ 0 w 14"/>
                  <a:gd name="T35" fmla="*/ 3 h 9"/>
                  <a:gd name="T36" fmla="*/ 0 w 14"/>
                  <a:gd name="T37" fmla="*/ 5 h 9"/>
                  <a:gd name="T38" fmla="*/ 0 w 14"/>
                  <a:gd name="T39" fmla="*/ 5 h 9"/>
                  <a:gd name="T40" fmla="*/ 0 w 14"/>
                  <a:gd name="T41" fmla="*/ 6 h 9"/>
                  <a:gd name="T42" fmla="*/ 0 w 14"/>
                  <a:gd name="T43" fmla="*/ 6 h 9"/>
                  <a:gd name="T44" fmla="*/ 0 w 14"/>
                  <a:gd name="T45" fmla="*/ 6 h 9"/>
                  <a:gd name="T46" fmla="*/ 0 w 14"/>
                  <a:gd name="T47" fmla="*/ 6 h 9"/>
                  <a:gd name="T48" fmla="*/ 0 w 14"/>
                  <a:gd name="T49" fmla="*/ 8 h 9"/>
                  <a:gd name="T50" fmla="*/ 0 w 14"/>
                  <a:gd name="T51" fmla="*/ 8 h 9"/>
                  <a:gd name="T52" fmla="*/ 1 w 14"/>
                  <a:gd name="T53" fmla="*/ 8 h 9"/>
                  <a:gd name="T54" fmla="*/ 3 w 14"/>
                  <a:gd name="T55" fmla="*/ 8 h 9"/>
                  <a:gd name="T56" fmla="*/ 3 w 14"/>
                  <a:gd name="T57" fmla="*/ 8 h 9"/>
                  <a:gd name="T58" fmla="*/ 5 w 14"/>
                  <a:gd name="T59" fmla="*/ 9 h 9"/>
                  <a:gd name="T60" fmla="*/ 5 w 14"/>
                  <a:gd name="T61" fmla="*/ 9 h 9"/>
                  <a:gd name="T62" fmla="*/ 6 w 14"/>
                  <a:gd name="T63" fmla="*/ 9 h 9"/>
                  <a:gd name="T64" fmla="*/ 6 w 14"/>
                  <a:gd name="T65" fmla="*/ 9 h 9"/>
                  <a:gd name="T66" fmla="*/ 6 w 14"/>
                  <a:gd name="T67" fmla="*/ 8 h 9"/>
                  <a:gd name="T68" fmla="*/ 8 w 14"/>
                  <a:gd name="T69" fmla="*/ 8 h 9"/>
                  <a:gd name="T70" fmla="*/ 8 w 14"/>
                  <a:gd name="T71" fmla="*/ 8 h 9"/>
                  <a:gd name="T72" fmla="*/ 9 w 14"/>
                  <a:gd name="T73" fmla="*/ 8 h 9"/>
                  <a:gd name="T74" fmla="*/ 9 w 14"/>
                  <a:gd name="T75" fmla="*/ 8 h 9"/>
                  <a:gd name="T76" fmla="*/ 9 w 14"/>
                  <a:gd name="T77" fmla="*/ 6 h 9"/>
                  <a:gd name="T78" fmla="*/ 12 w 14"/>
                  <a:gd name="T79" fmla="*/ 6 h 9"/>
                  <a:gd name="T80" fmla="*/ 12 w 14"/>
                  <a:gd name="T81" fmla="*/ 6 h 9"/>
                  <a:gd name="T82" fmla="*/ 12 w 14"/>
                  <a:gd name="T83" fmla="*/ 6 h 9"/>
                  <a:gd name="T84" fmla="*/ 12 w 14"/>
                  <a:gd name="T85" fmla="*/ 3 h 9"/>
                  <a:gd name="T86" fmla="*/ 12 w 14"/>
                  <a:gd name="T87" fmla="*/ 3 h 9"/>
                  <a:gd name="T88" fmla="*/ 12 w 14"/>
                  <a:gd name="T89" fmla="*/ 3 h 9"/>
                  <a:gd name="T90" fmla="*/ 14 w 14"/>
                  <a:gd name="T91" fmla="*/ 2 h 9"/>
                  <a:gd name="T92" fmla="*/ 14 w 14"/>
                  <a:gd name="T93" fmla="*/ 3 h 9"/>
                  <a:gd name="T94" fmla="*/ 14 w 14"/>
                  <a:gd name="T95" fmla="*/ 2 h 9"/>
                  <a:gd name="T96" fmla="*/ 14 w 14"/>
                  <a:gd name="T97" fmla="*/ 2 h 9"/>
                  <a:gd name="T98" fmla="*/ 14 w 14"/>
                  <a:gd name="T99" fmla="*/ 0 h 9"/>
                  <a:gd name="T100" fmla="*/ 14 w 14"/>
                  <a:gd name="T101" fmla="*/ 0 h 9"/>
                  <a:gd name="T102" fmla="*/ 12 w 14"/>
                  <a:gd name="T103" fmla="*/ 0 h 9"/>
                  <a:gd name="T104" fmla="*/ 12 w 14"/>
                  <a:gd name="T105" fmla="*/ 0 h 9"/>
                  <a:gd name="T106" fmla="*/ 12 w 14"/>
                  <a:gd name="T107" fmla="*/ 0 h 9"/>
                  <a:gd name="T108" fmla="*/ 11 w 14"/>
                  <a:gd name="T109" fmla="*/ 0 h 9"/>
                  <a:gd name="T110" fmla="*/ 11 w 14"/>
                  <a:gd name="T1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" h="9">
                    <a:moveTo>
                      <a:pt x="11" y="0"/>
                    </a:move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7" name="Freeform 364">
                <a:extLst>
                  <a:ext uri="{FF2B5EF4-FFF2-40B4-BE49-F238E27FC236}">
                    <a16:creationId xmlns:a16="http://schemas.microsoft.com/office/drawing/2014/main" id="{08FF7343-9919-EBF6-75CD-A71C81397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3967"/>
                <a:ext cx="3" cy="3"/>
              </a:xfrm>
              <a:custGeom>
                <a:avLst/>
                <a:gdLst>
                  <a:gd name="T0" fmla="*/ 1 w 6"/>
                  <a:gd name="T1" fmla="*/ 0 h 6"/>
                  <a:gd name="T2" fmla="*/ 1 w 6"/>
                  <a:gd name="T3" fmla="*/ 0 h 6"/>
                  <a:gd name="T4" fmla="*/ 1 w 6"/>
                  <a:gd name="T5" fmla="*/ 1 h 6"/>
                  <a:gd name="T6" fmla="*/ 1 w 6"/>
                  <a:gd name="T7" fmla="*/ 1 h 6"/>
                  <a:gd name="T8" fmla="*/ 1 w 6"/>
                  <a:gd name="T9" fmla="*/ 1 h 6"/>
                  <a:gd name="T10" fmla="*/ 0 w 6"/>
                  <a:gd name="T11" fmla="*/ 1 h 6"/>
                  <a:gd name="T12" fmla="*/ 0 w 6"/>
                  <a:gd name="T13" fmla="*/ 1 h 6"/>
                  <a:gd name="T14" fmla="*/ 0 w 6"/>
                  <a:gd name="T15" fmla="*/ 3 h 6"/>
                  <a:gd name="T16" fmla="*/ 0 w 6"/>
                  <a:gd name="T17" fmla="*/ 3 h 6"/>
                  <a:gd name="T18" fmla="*/ 0 w 6"/>
                  <a:gd name="T19" fmla="*/ 4 h 6"/>
                  <a:gd name="T20" fmla="*/ 0 w 6"/>
                  <a:gd name="T21" fmla="*/ 4 h 6"/>
                  <a:gd name="T22" fmla="*/ 0 w 6"/>
                  <a:gd name="T23" fmla="*/ 6 h 6"/>
                  <a:gd name="T24" fmla="*/ 3 w 6"/>
                  <a:gd name="T25" fmla="*/ 6 h 6"/>
                  <a:gd name="T26" fmla="*/ 3 w 6"/>
                  <a:gd name="T27" fmla="*/ 6 h 6"/>
                  <a:gd name="T28" fmla="*/ 3 w 6"/>
                  <a:gd name="T29" fmla="*/ 4 h 6"/>
                  <a:gd name="T30" fmla="*/ 3 w 6"/>
                  <a:gd name="T31" fmla="*/ 4 h 6"/>
                  <a:gd name="T32" fmla="*/ 3 w 6"/>
                  <a:gd name="T33" fmla="*/ 4 h 6"/>
                  <a:gd name="T34" fmla="*/ 3 w 6"/>
                  <a:gd name="T35" fmla="*/ 4 h 6"/>
                  <a:gd name="T36" fmla="*/ 4 w 6"/>
                  <a:gd name="T37" fmla="*/ 4 h 6"/>
                  <a:gd name="T38" fmla="*/ 4 w 6"/>
                  <a:gd name="T39" fmla="*/ 3 h 6"/>
                  <a:gd name="T40" fmla="*/ 4 w 6"/>
                  <a:gd name="T41" fmla="*/ 3 h 6"/>
                  <a:gd name="T42" fmla="*/ 6 w 6"/>
                  <a:gd name="T43" fmla="*/ 3 h 6"/>
                  <a:gd name="T44" fmla="*/ 6 w 6"/>
                  <a:gd name="T45" fmla="*/ 3 h 6"/>
                  <a:gd name="T46" fmla="*/ 4 w 6"/>
                  <a:gd name="T47" fmla="*/ 1 h 6"/>
                  <a:gd name="T48" fmla="*/ 6 w 6"/>
                  <a:gd name="T49" fmla="*/ 1 h 6"/>
                  <a:gd name="T50" fmla="*/ 6 w 6"/>
                  <a:gd name="T51" fmla="*/ 1 h 6"/>
                  <a:gd name="T52" fmla="*/ 4 w 6"/>
                  <a:gd name="T53" fmla="*/ 1 h 6"/>
                  <a:gd name="T54" fmla="*/ 4 w 6"/>
                  <a:gd name="T55" fmla="*/ 1 h 6"/>
                  <a:gd name="T56" fmla="*/ 3 w 6"/>
                  <a:gd name="T57" fmla="*/ 0 h 6"/>
                  <a:gd name="T58" fmla="*/ 1 w 6"/>
                  <a:gd name="T5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8" name="Freeform 365">
                <a:extLst>
                  <a:ext uri="{FF2B5EF4-FFF2-40B4-BE49-F238E27FC236}">
                    <a16:creationId xmlns:a16="http://schemas.microsoft.com/office/drawing/2014/main" id="{4416F200-9984-E4E3-DFCA-C7F2586CA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978"/>
                <a:ext cx="4" cy="2"/>
              </a:xfrm>
              <a:custGeom>
                <a:avLst/>
                <a:gdLst>
                  <a:gd name="T0" fmla="*/ 7 w 7"/>
                  <a:gd name="T1" fmla="*/ 3 h 5"/>
                  <a:gd name="T2" fmla="*/ 7 w 7"/>
                  <a:gd name="T3" fmla="*/ 2 h 5"/>
                  <a:gd name="T4" fmla="*/ 4 w 7"/>
                  <a:gd name="T5" fmla="*/ 2 h 5"/>
                  <a:gd name="T6" fmla="*/ 4 w 7"/>
                  <a:gd name="T7" fmla="*/ 2 h 5"/>
                  <a:gd name="T8" fmla="*/ 3 w 7"/>
                  <a:gd name="T9" fmla="*/ 2 h 5"/>
                  <a:gd name="T10" fmla="*/ 3 w 7"/>
                  <a:gd name="T11" fmla="*/ 0 h 5"/>
                  <a:gd name="T12" fmla="*/ 1 w 7"/>
                  <a:gd name="T13" fmla="*/ 0 h 5"/>
                  <a:gd name="T14" fmla="*/ 0 w 7"/>
                  <a:gd name="T15" fmla="*/ 2 h 5"/>
                  <a:gd name="T16" fmla="*/ 0 w 7"/>
                  <a:gd name="T17" fmla="*/ 2 h 5"/>
                  <a:gd name="T18" fmla="*/ 0 w 7"/>
                  <a:gd name="T19" fmla="*/ 2 h 5"/>
                  <a:gd name="T20" fmla="*/ 0 w 7"/>
                  <a:gd name="T21" fmla="*/ 2 h 5"/>
                  <a:gd name="T22" fmla="*/ 1 w 7"/>
                  <a:gd name="T23" fmla="*/ 2 h 5"/>
                  <a:gd name="T24" fmla="*/ 1 w 7"/>
                  <a:gd name="T25" fmla="*/ 3 h 5"/>
                  <a:gd name="T26" fmla="*/ 1 w 7"/>
                  <a:gd name="T27" fmla="*/ 3 h 5"/>
                  <a:gd name="T28" fmla="*/ 1 w 7"/>
                  <a:gd name="T29" fmla="*/ 3 h 5"/>
                  <a:gd name="T30" fmla="*/ 3 w 7"/>
                  <a:gd name="T31" fmla="*/ 3 h 5"/>
                  <a:gd name="T32" fmla="*/ 3 w 7"/>
                  <a:gd name="T33" fmla="*/ 5 h 5"/>
                  <a:gd name="T34" fmla="*/ 3 w 7"/>
                  <a:gd name="T35" fmla="*/ 5 h 5"/>
                  <a:gd name="T36" fmla="*/ 4 w 7"/>
                  <a:gd name="T37" fmla="*/ 5 h 5"/>
                  <a:gd name="T38" fmla="*/ 6 w 7"/>
                  <a:gd name="T39" fmla="*/ 5 h 5"/>
                  <a:gd name="T40" fmla="*/ 6 w 7"/>
                  <a:gd name="T41" fmla="*/ 5 h 5"/>
                  <a:gd name="T42" fmla="*/ 6 w 7"/>
                  <a:gd name="T43" fmla="*/ 5 h 5"/>
                  <a:gd name="T44" fmla="*/ 6 w 7"/>
                  <a:gd name="T45" fmla="*/ 5 h 5"/>
                  <a:gd name="T46" fmla="*/ 7 w 7"/>
                  <a:gd name="T47" fmla="*/ 5 h 5"/>
                  <a:gd name="T48" fmla="*/ 7 w 7"/>
                  <a:gd name="T4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lnTo>
                      <a:pt x="7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9" name="Freeform 366">
                <a:extLst>
                  <a:ext uri="{FF2B5EF4-FFF2-40B4-BE49-F238E27FC236}">
                    <a16:creationId xmlns:a16="http://schemas.microsoft.com/office/drawing/2014/main" id="{CA040520-22D8-2ED7-7A55-D71A3D4EB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992"/>
                <a:ext cx="4" cy="5"/>
              </a:xfrm>
              <a:custGeom>
                <a:avLst/>
                <a:gdLst>
                  <a:gd name="T0" fmla="*/ 6 w 7"/>
                  <a:gd name="T1" fmla="*/ 0 h 9"/>
                  <a:gd name="T2" fmla="*/ 6 w 7"/>
                  <a:gd name="T3" fmla="*/ 0 h 9"/>
                  <a:gd name="T4" fmla="*/ 6 w 7"/>
                  <a:gd name="T5" fmla="*/ 0 h 9"/>
                  <a:gd name="T6" fmla="*/ 3 w 7"/>
                  <a:gd name="T7" fmla="*/ 0 h 9"/>
                  <a:gd name="T8" fmla="*/ 3 w 7"/>
                  <a:gd name="T9" fmla="*/ 0 h 9"/>
                  <a:gd name="T10" fmla="*/ 3 w 7"/>
                  <a:gd name="T11" fmla="*/ 1 h 9"/>
                  <a:gd name="T12" fmla="*/ 3 w 7"/>
                  <a:gd name="T13" fmla="*/ 1 h 9"/>
                  <a:gd name="T14" fmla="*/ 1 w 7"/>
                  <a:gd name="T15" fmla="*/ 3 h 9"/>
                  <a:gd name="T16" fmla="*/ 1 w 7"/>
                  <a:gd name="T17" fmla="*/ 3 h 9"/>
                  <a:gd name="T18" fmla="*/ 1 w 7"/>
                  <a:gd name="T19" fmla="*/ 3 h 9"/>
                  <a:gd name="T20" fmla="*/ 0 w 7"/>
                  <a:gd name="T21" fmla="*/ 5 h 9"/>
                  <a:gd name="T22" fmla="*/ 0 w 7"/>
                  <a:gd name="T23" fmla="*/ 5 h 9"/>
                  <a:gd name="T24" fmla="*/ 0 w 7"/>
                  <a:gd name="T25" fmla="*/ 6 h 9"/>
                  <a:gd name="T26" fmla="*/ 0 w 7"/>
                  <a:gd name="T27" fmla="*/ 6 h 9"/>
                  <a:gd name="T28" fmla="*/ 0 w 7"/>
                  <a:gd name="T29" fmla="*/ 8 h 9"/>
                  <a:gd name="T30" fmla="*/ 0 w 7"/>
                  <a:gd name="T31" fmla="*/ 8 h 9"/>
                  <a:gd name="T32" fmla="*/ 1 w 7"/>
                  <a:gd name="T33" fmla="*/ 9 h 9"/>
                  <a:gd name="T34" fmla="*/ 1 w 7"/>
                  <a:gd name="T35" fmla="*/ 9 h 9"/>
                  <a:gd name="T36" fmla="*/ 1 w 7"/>
                  <a:gd name="T37" fmla="*/ 9 h 9"/>
                  <a:gd name="T38" fmla="*/ 3 w 7"/>
                  <a:gd name="T39" fmla="*/ 9 h 9"/>
                  <a:gd name="T40" fmla="*/ 3 w 7"/>
                  <a:gd name="T41" fmla="*/ 9 h 9"/>
                  <a:gd name="T42" fmla="*/ 4 w 7"/>
                  <a:gd name="T43" fmla="*/ 9 h 9"/>
                  <a:gd name="T44" fmla="*/ 4 w 7"/>
                  <a:gd name="T45" fmla="*/ 8 h 9"/>
                  <a:gd name="T46" fmla="*/ 4 w 7"/>
                  <a:gd name="T47" fmla="*/ 8 h 9"/>
                  <a:gd name="T48" fmla="*/ 6 w 7"/>
                  <a:gd name="T49" fmla="*/ 6 h 9"/>
                  <a:gd name="T50" fmla="*/ 6 w 7"/>
                  <a:gd name="T51" fmla="*/ 6 h 9"/>
                  <a:gd name="T52" fmla="*/ 7 w 7"/>
                  <a:gd name="T53" fmla="*/ 6 h 9"/>
                  <a:gd name="T54" fmla="*/ 7 w 7"/>
                  <a:gd name="T55" fmla="*/ 6 h 9"/>
                  <a:gd name="T56" fmla="*/ 7 w 7"/>
                  <a:gd name="T57" fmla="*/ 3 h 9"/>
                  <a:gd name="T58" fmla="*/ 6 w 7"/>
                  <a:gd name="T5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0" name="Freeform 367">
                <a:extLst>
                  <a:ext uri="{FF2B5EF4-FFF2-40B4-BE49-F238E27FC236}">
                    <a16:creationId xmlns:a16="http://schemas.microsoft.com/office/drawing/2014/main" id="{C3210964-2547-95C5-F926-6D1EA26F7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979"/>
                <a:ext cx="55" cy="43"/>
              </a:xfrm>
              <a:custGeom>
                <a:avLst/>
                <a:gdLst>
                  <a:gd name="T0" fmla="*/ 26 w 111"/>
                  <a:gd name="T1" fmla="*/ 42 h 86"/>
                  <a:gd name="T2" fmla="*/ 25 w 111"/>
                  <a:gd name="T3" fmla="*/ 42 h 86"/>
                  <a:gd name="T4" fmla="*/ 23 w 111"/>
                  <a:gd name="T5" fmla="*/ 44 h 86"/>
                  <a:gd name="T6" fmla="*/ 22 w 111"/>
                  <a:gd name="T7" fmla="*/ 48 h 86"/>
                  <a:gd name="T8" fmla="*/ 19 w 111"/>
                  <a:gd name="T9" fmla="*/ 54 h 86"/>
                  <a:gd name="T10" fmla="*/ 16 w 111"/>
                  <a:gd name="T11" fmla="*/ 56 h 86"/>
                  <a:gd name="T12" fmla="*/ 9 w 111"/>
                  <a:gd name="T13" fmla="*/ 54 h 86"/>
                  <a:gd name="T14" fmla="*/ 6 w 111"/>
                  <a:gd name="T15" fmla="*/ 53 h 86"/>
                  <a:gd name="T16" fmla="*/ 2 w 111"/>
                  <a:gd name="T17" fmla="*/ 57 h 86"/>
                  <a:gd name="T18" fmla="*/ 2 w 111"/>
                  <a:gd name="T19" fmla="*/ 62 h 86"/>
                  <a:gd name="T20" fmla="*/ 9 w 111"/>
                  <a:gd name="T21" fmla="*/ 63 h 86"/>
                  <a:gd name="T22" fmla="*/ 16 w 111"/>
                  <a:gd name="T23" fmla="*/ 66 h 86"/>
                  <a:gd name="T24" fmla="*/ 16 w 111"/>
                  <a:gd name="T25" fmla="*/ 70 h 86"/>
                  <a:gd name="T26" fmla="*/ 17 w 111"/>
                  <a:gd name="T27" fmla="*/ 73 h 86"/>
                  <a:gd name="T28" fmla="*/ 19 w 111"/>
                  <a:gd name="T29" fmla="*/ 76 h 86"/>
                  <a:gd name="T30" fmla="*/ 28 w 111"/>
                  <a:gd name="T31" fmla="*/ 76 h 86"/>
                  <a:gd name="T32" fmla="*/ 34 w 111"/>
                  <a:gd name="T33" fmla="*/ 79 h 86"/>
                  <a:gd name="T34" fmla="*/ 38 w 111"/>
                  <a:gd name="T35" fmla="*/ 83 h 86"/>
                  <a:gd name="T36" fmla="*/ 104 w 111"/>
                  <a:gd name="T37" fmla="*/ 63 h 86"/>
                  <a:gd name="T38" fmla="*/ 108 w 111"/>
                  <a:gd name="T39" fmla="*/ 65 h 86"/>
                  <a:gd name="T40" fmla="*/ 111 w 111"/>
                  <a:gd name="T41" fmla="*/ 63 h 86"/>
                  <a:gd name="T42" fmla="*/ 110 w 111"/>
                  <a:gd name="T43" fmla="*/ 60 h 86"/>
                  <a:gd name="T44" fmla="*/ 110 w 111"/>
                  <a:gd name="T45" fmla="*/ 59 h 86"/>
                  <a:gd name="T46" fmla="*/ 107 w 111"/>
                  <a:gd name="T47" fmla="*/ 51 h 86"/>
                  <a:gd name="T48" fmla="*/ 105 w 111"/>
                  <a:gd name="T49" fmla="*/ 45 h 86"/>
                  <a:gd name="T50" fmla="*/ 101 w 111"/>
                  <a:gd name="T51" fmla="*/ 44 h 86"/>
                  <a:gd name="T52" fmla="*/ 97 w 111"/>
                  <a:gd name="T53" fmla="*/ 36 h 86"/>
                  <a:gd name="T54" fmla="*/ 97 w 111"/>
                  <a:gd name="T55" fmla="*/ 35 h 86"/>
                  <a:gd name="T56" fmla="*/ 97 w 111"/>
                  <a:gd name="T57" fmla="*/ 32 h 86"/>
                  <a:gd name="T58" fmla="*/ 97 w 111"/>
                  <a:gd name="T59" fmla="*/ 27 h 86"/>
                  <a:gd name="T60" fmla="*/ 94 w 111"/>
                  <a:gd name="T61" fmla="*/ 22 h 86"/>
                  <a:gd name="T62" fmla="*/ 93 w 111"/>
                  <a:gd name="T63" fmla="*/ 21 h 86"/>
                  <a:gd name="T64" fmla="*/ 88 w 111"/>
                  <a:gd name="T65" fmla="*/ 15 h 86"/>
                  <a:gd name="T66" fmla="*/ 84 w 111"/>
                  <a:gd name="T67" fmla="*/ 12 h 86"/>
                  <a:gd name="T68" fmla="*/ 81 w 111"/>
                  <a:gd name="T69" fmla="*/ 9 h 86"/>
                  <a:gd name="T70" fmla="*/ 79 w 111"/>
                  <a:gd name="T71" fmla="*/ 3 h 86"/>
                  <a:gd name="T72" fmla="*/ 75 w 111"/>
                  <a:gd name="T73" fmla="*/ 0 h 86"/>
                  <a:gd name="T74" fmla="*/ 72 w 111"/>
                  <a:gd name="T75" fmla="*/ 3 h 86"/>
                  <a:gd name="T76" fmla="*/ 67 w 111"/>
                  <a:gd name="T77" fmla="*/ 9 h 86"/>
                  <a:gd name="T78" fmla="*/ 66 w 111"/>
                  <a:gd name="T79" fmla="*/ 12 h 86"/>
                  <a:gd name="T80" fmla="*/ 63 w 111"/>
                  <a:gd name="T81" fmla="*/ 16 h 86"/>
                  <a:gd name="T82" fmla="*/ 58 w 111"/>
                  <a:gd name="T83" fmla="*/ 24 h 86"/>
                  <a:gd name="T84" fmla="*/ 53 w 111"/>
                  <a:gd name="T85" fmla="*/ 27 h 86"/>
                  <a:gd name="T86" fmla="*/ 49 w 111"/>
                  <a:gd name="T87" fmla="*/ 33 h 86"/>
                  <a:gd name="T88" fmla="*/ 46 w 111"/>
                  <a:gd name="T89" fmla="*/ 36 h 86"/>
                  <a:gd name="T90" fmla="*/ 40 w 111"/>
                  <a:gd name="T91" fmla="*/ 41 h 86"/>
                  <a:gd name="T92" fmla="*/ 37 w 111"/>
                  <a:gd name="T93" fmla="*/ 44 h 86"/>
                  <a:gd name="T94" fmla="*/ 34 w 111"/>
                  <a:gd name="T95" fmla="*/ 47 h 86"/>
                  <a:gd name="T96" fmla="*/ 29 w 111"/>
                  <a:gd name="T97" fmla="*/ 50 h 86"/>
                  <a:gd name="T98" fmla="*/ 28 w 111"/>
                  <a:gd name="T99" fmla="*/ 48 h 86"/>
                  <a:gd name="T100" fmla="*/ 28 w 111"/>
                  <a:gd name="T101" fmla="*/ 4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1" h="86">
                    <a:moveTo>
                      <a:pt x="28" y="44"/>
                    </a:moveTo>
                    <a:lnTo>
                      <a:pt x="28" y="42"/>
                    </a:lnTo>
                    <a:lnTo>
                      <a:pt x="28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23" y="42"/>
                    </a:lnTo>
                    <a:lnTo>
                      <a:pt x="23" y="42"/>
                    </a:lnTo>
                    <a:lnTo>
                      <a:pt x="23" y="44"/>
                    </a:lnTo>
                    <a:lnTo>
                      <a:pt x="23" y="44"/>
                    </a:lnTo>
                    <a:lnTo>
                      <a:pt x="23" y="47"/>
                    </a:lnTo>
                    <a:lnTo>
                      <a:pt x="22" y="48"/>
                    </a:lnTo>
                    <a:lnTo>
                      <a:pt x="22" y="48"/>
                    </a:lnTo>
                    <a:lnTo>
                      <a:pt x="20" y="51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17" y="56"/>
                    </a:lnTo>
                    <a:lnTo>
                      <a:pt x="17" y="56"/>
                    </a:lnTo>
                    <a:lnTo>
                      <a:pt x="16" y="56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3" y="54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6" y="53"/>
                    </a:lnTo>
                    <a:lnTo>
                      <a:pt x="5" y="53"/>
                    </a:lnTo>
                    <a:lnTo>
                      <a:pt x="2" y="54"/>
                    </a:lnTo>
                    <a:lnTo>
                      <a:pt x="2" y="54"/>
                    </a:lnTo>
                    <a:lnTo>
                      <a:pt x="2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5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6" y="70"/>
                    </a:lnTo>
                    <a:lnTo>
                      <a:pt x="16" y="70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9" y="76"/>
                    </a:lnTo>
                    <a:lnTo>
                      <a:pt x="19" y="76"/>
                    </a:lnTo>
                    <a:lnTo>
                      <a:pt x="20" y="74"/>
                    </a:lnTo>
                    <a:lnTo>
                      <a:pt x="23" y="74"/>
                    </a:lnTo>
                    <a:lnTo>
                      <a:pt x="26" y="76"/>
                    </a:lnTo>
                    <a:lnTo>
                      <a:pt x="28" y="76"/>
                    </a:lnTo>
                    <a:lnTo>
                      <a:pt x="28" y="76"/>
                    </a:lnTo>
                    <a:lnTo>
                      <a:pt x="31" y="76"/>
                    </a:lnTo>
                    <a:lnTo>
                      <a:pt x="32" y="77"/>
                    </a:lnTo>
                    <a:lnTo>
                      <a:pt x="34" y="7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38" y="83"/>
                    </a:lnTo>
                    <a:lnTo>
                      <a:pt x="38" y="83"/>
                    </a:lnTo>
                    <a:lnTo>
                      <a:pt x="41" y="85"/>
                    </a:lnTo>
                    <a:lnTo>
                      <a:pt x="43" y="86"/>
                    </a:lnTo>
                    <a:lnTo>
                      <a:pt x="104" y="65"/>
                    </a:lnTo>
                    <a:lnTo>
                      <a:pt x="104" y="63"/>
                    </a:lnTo>
                    <a:lnTo>
                      <a:pt x="105" y="63"/>
                    </a:lnTo>
                    <a:lnTo>
                      <a:pt x="107" y="63"/>
                    </a:lnTo>
                    <a:lnTo>
                      <a:pt x="108" y="65"/>
                    </a:lnTo>
                    <a:lnTo>
                      <a:pt x="108" y="65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1" y="63"/>
                    </a:lnTo>
                    <a:lnTo>
                      <a:pt x="111" y="63"/>
                    </a:lnTo>
                    <a:lnTo>
                      <a:pt x="111" y="62"/>
                    </a:lnTo>
                    <a:lnTo>
                      <a:pt x="111" y="60"/>
                    </a:lnTo>
                    <a:lnTo>
                      <a:pt x="111" y="60"/>
                    </a:lnTo>
                    <a:lnTo>
                      <a:pt x="110" y="60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08" y="57"/>
                    </a:lnTo>
                    <a:lnTo>
                      <a:pt x="107" y="56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7" y="48"/>
                    </a:lnTo>
                    <a:lnTo>
                      <a:pt x="107" y="48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4" y="44"/>
                    </a:lnTo>
                    <a:lnTo>
                      <a:pt x="104" y="44"/>
                    </a:lnTo>
                    <a:lnTo>
                      <a:pt x="101" y="44"/>
                    </a:lnTo>
                    <a:lnTo>
                      <a:pt x="101" y="44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7" y="38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7" y="32"/>
                    </a:lnTo>
                    <a:lnTo>
                      <a:pt x="97" y="32"/>
                    </a:lnTo>
                    <a:lnTo>
                      <a:pt x="97" y="30"/>
                    </a:lnTo>
                    <a:lnTo>
                      <a:pt x="97" y="30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2"/>
                    </a:lnTo>
                    <a:lnTo>
                      <a:pt x="94" y="22"/>
                    </a:lnTo>
                    <a:lnTo>
                      <a:pt x="93" y="21"/>
                    </a:lnTo>
                    <a:lnTo>
                      <a:pt x="93" y="21"/>
                    </a:lnTo>
                    <a:lnTo>
                      <a:pt x="91" y="19"/>
                    </a:lnTo>
                    <a:lnTo>
                      <a:pt x="91" y="19"/>
                    </a:lnTo>
                    <a:lnTo>
                      <a:pt x="91" y="18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4" y="12"/>
                    </a:lnTo>
                    <a:lnTo>
                      <a:pt x="84" y="12"/>
                    </a:lnTo>
                    <a:lnTo>
                      <a:pt x="84" y="10"/>
                    </a:lnTo>
                    <a:lnTo>
                      <a:pt x="84" y="10"/>
                    </a:lnTo>
                    <a:lnTo>
                      <a:pt x="81" y="9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79" y="3"/>
                    </a:lnTo>
                    <a:lnTo>
                      <a:pt x="79" y="3"/>
                    </a:lnTo>
                    <a:lnTo>
                      <a:pt x="78" y="1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3" y="1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69" y="6"/>
                    </a:lnTo>
                    <a:lnTo>
                      <a:pt x="69" y="6"/>
                    </a:lnTo>
                    <a:lnTo>
                      <a:pt x="69" y="7"/>
                    </a:lnTo>
                    <a:lnTo>
                      <a:pt x="67" y="9"/>
                    </a:lnTo>
                    <a:lnTo>
                      <a:pt x="67" y="10"/>
                    </a:lnTo>
                    <a:lnTo>
                      <a:pt x="67" y="10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3" y="16"/>
                    </a:lnTo>
                    <a:lnTo>
                      <a:pt x="63" y="16"/>
                    </a:lnTo>
                    <a:lnTo>
                      <a:pt x="61" y="19"/>
                    </a:lnTo>
                    <a:lnTo>
                      <a:pt x="61" y="19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5" y="2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49" y="33"/>
                    </a:lnTo>
                    <a:lnTo>
                      <a:pt x="49" y="33"/>
                    </a:lnTo>
                    <a:lnTo>
                      <a:pt x="47" y="35"/>
                    </a:lnTo>
                    <a:lnTo>
                      <a:pt x="46" y="36"/>
                    </a:lnTo>
                    <a:lnTo>
                      <a:pt x="46" y="36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0" y="41"/>
                    </a:lnTo>
                    <a:lnTo>
                      <a:pt x="40" y="41"/>
                    </a:lnTo>
                    <a:lnTo>
                      <a:pt x="38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4"/>
                    </a:lnTo>
                    <a:lnTo>
                      <a:pt x="35" y="45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2" y="48"/>
                    </a:lnTo>
                    <a:lnTo>
                      <a:pt x="31" y="50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48"/>
                    </a:lnTo>
                    <a:lnTo>
                      <a:pt x="28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5"/>
                    </a:lnTo>
                    <a:lnTo>
                      <a:pt x="28" y="44"/>
                    </a:lnTo>
                    <a:lnTo>
                      <a:pt x="28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1" name="Freeform 368">
                <a:extLst>
                  <a:ext uri="{FF2B5EF4-FFF2-40B4-BE49-F238E27FC236}">
                    <a16:creationId xmlns:a16="http://schemas.microsoft.com/office/drawing/2014/main" id="{6C7132B6-B0D4-67F6-8274-F3B8611D9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4011"/>
                <a:ext cx="31" cy="41"/>
              </a:xfrm>
              <a:custGeom>
                <a:avLst/>
                <a:gdLst>
                  <a:gd name="T0" fmla="*/ 61 w 62"/>
                  <a:gd name="T1" fmla="*/ 0 h 81"/>
                  <a:gd name="T2" fmla="*/ 0 w 62"/>
                  <a:gd name="T3" fmla="*/ 21 h 81"/>
                  <a:gd name="T4" fmla="*/ 3 w 62"/>
                  <a:gd name="T5" fmla="*/ 26 h 81"/>
                  <a:gd name="T6" fmla="*/ 3 w 62"/>
                  <a:gd name="T7" fmla="*/ 27 h 81"/>
                  <a:gd name="T8" fmla="*/ 4 w 62"/>
                  <a:gd name="T9" fmla="*/ 32 h 81"/>
                  <a:gd name="T10" fmla="*/ 4 w 62"/>
                  <a:gd name="T11" fmla="*/ 35 h 81"/>
                  <a:gd name="T12" fmla="*/ 7 w 62"/>
                  <a:gd name="T13" fmla="*/ 36 h 81"/>
                  <a:gd name="T14" fmla="*/ 10 w 62"/>
                  <a:gd name="T15" fmla="*/ 38 h 81"/>
                  <a:gd name="T16" fmla="*/ 12 w 62"/>
                  <a:gd name="T17" fmla="*/ 39 h 81"/>
                  <a:gd name="T18" fmla="*/ 14 w 62"/>
                  <a:gd name="T19" fmla="*/ 44 h 81"/>
                  <a:gd name="T20" fmla="*/ 15 w 62"/>
                  <a:gd name="T21" fmla="*/ 47 h 81"/>
                  <a:gd name="T22" fmla="*/ 15 w 62"/>
                  <a:gd name="T23" fmla="*/ 49 h 81"/>
                  <a:gd name="T24" fmla="*/ 15 w 62"/>
                  <a:gd name="T25" fmla="*/ 50 h 81"/>
                  <a:gd name="T26" fmla="*/ 15 w 62"/>
                  <a:gd name="T27" fmla="*/ 50 h 81"/>
                  <a:gd name="T28" fmla="*/ 17 w 62"/>
                  <a:gd name="T29" fmla="*/ 52 h 81"/>
                  <a:gd name="T30" fmla="*/ 17 w 62"/>
                  <a:gd name="T31" fmla="*/ 55 h 81"/>
                  <a:gd name="T32" fmla="*/ 17 w 62"/>
                  <a:gd name="T33" fmla="*/ 58 h 81"/>
                  <a:gd name="T34" fmla="*/ 17 w 62"/>
                  <a:gd name="T35" fmla="*/ 61 h 81"/>
                  <a:gd name="T36" fmla="*/ 18 w 62"/>
                  <a:gd name="T37" fmla="*/ 65 h 81"/>
                  <a:gd name="T38" fmla="*/ 20 w 62"/>
                  <a:gd name="T39" fmla="*/ 68 h 81"/>
                  <a:gd name="T40" fmla="*/ 21 w 62"/>
                  <a:gd name="T41" fmla="*/ 68 h 81"/>
                  <a:gd name="T42" fmla="*/ 24 w 62"/>
                  <a:gd name="T43" fmla="*/ 70 h 81"/>
                  <a:gd name="T44" fmla="*/ 26 w 62"/>
                  <a:gd name="T45" fmla="*/ 68 h 81"/>
                  <a:gd name="T46" fmla="*/ 27 w 62"/>
                  <a:gd name="T47" fmla="*/ 70 h 81"/>
                  <a:gd name="T48" fmla="*/ 27 w 62"/>
                  <a:gd name="T49" fmla="*/ 71 h 81"/>
                  <a:gd name="T50" fmla="*/ 30 w 62"/>
                  <a:gd name="T51" fmla="*/ 71 h 81"/>
                  <a:gd name="T52" fmla="*/ 30 w 62"/>
                  <a:gd name="T53" fmla="*/ 73 h 81"/>
                  <a:gd name="T54" fmla="*/ 32 w 62"/>
                  <a:gd name="T55" fmla="*/ 74 h 81"/>
                  <a:gd name="T56" fmla="*/ 33 w 62"/>
                  <a:gd name="T57" fmla="*/ 76 h 81"/>
                  <a:gd name="T58" fmla="*/ 33 w 62"/>
                  <a:gd name="T59" fmla="*/ 77 h 81"/>
                  <a:gd name="T60" fmla="*/ 33 w 62"/>
                  <a:gd name="T61" fmla="*/ 81 h 81"/>
                  <a:gd name="T62" fmla="*/ 36 w 62"/>
                  <a:gd name="T63" fmla="*/ 81 h 81"/>
                  <a:gd name="T64" fmla="*/ 38 w 62"/>
                  <a:gd name="T65" fmla="*/ 79 h 81"/>
                  <a:gd name="T66" fmla="*/ 39 w 62"/>
                  <a:gd name="T67" fmla="*/ 79 h 81"/>
                  <a:gd name="T68" fmla="*/ 36 w 62"/>
                  <a:gd name="T69" fmla="*/ 71 h 81"/>
                  <a:gd name="T70" fmla="*/ 35 w 62"/>
                  <a:gd name="T71" fmla="*/ 68 h 81"/>
                  <a:gd name="T72" fmla="*/ 33 w 62"/>
                  <a:gd name="T73" fmla="*/ 65 h 81"/>
                  <a:gd name="T74" fmla="*/ 33 w 62"/>
                  <a:gd name="T75" fmla="*/ 62 h 81"/>
                  <a:gd name="T76" fmla="*/ 33 w 62"/>
                  <a:gd name="T77" fmla="*/ 61 h 81"/>
                  <a:gd name="T78" fmla="*/ 33 w 62"/>
                  <a:gd name="T79" fmla="*/ 53 h 81"/>
                  <a:gd name="T80" fmla="*/ 33 w 62"/>
                  <a:gd name="T81" fmla="*/ 52 h 81"/>
                  <a:gd name="T82" fmla="*/ 33 w 62"/>
                  <a:gd name="T83" fmla="*/ 50 h 81"/>
                  <a:gd name="T84" fmla="*/ 33 w 62"/>
                  <a:gd name="T85" fmla="*/ 49 h 81"/>
                  <a:gd name="T86" fmla="*/ 35 w 62"/>
                  <a:gd name="T87" fmla="*/ 46 h 81"/>
                  <a:gd name="T88" fmla="*/ 36 w 62"/>
                  <a:gd name="T89" fmla="*/ 43 h 81"/>
                  <a:gd name="T90" fmla="*/ 38 w 62"/>
                  <a:gd name="T91" fmla="*/ 41 h 81"/>
                  <a:gd name="T92" fmla="*/ 39 w 62"/>
                  <a:gd name="T93" fmla="*/ 36 h 81"/>
                  <a:gd name="T94" fmla="*/ 42 w 62"/>
                  <a:gd name="T95" fmla="*/ 35 h 81"/>
                  <a:gd name="T96" fmla="*/ 45 w 62"/>
                  <a:gd name="T97" fmla="*/ 36 h 81"/>
                  <a:gd name="T98" fmla="*/ 50 w 62"/>
                  <a:gd name="T99" fmla="*/ 35 h 81"/>
                  <a:gd name="T100" fmla="*/ 51 w 62"/>
                  <a:gd name="T101" fmla="*/ 35 h 81"/>
                  <a:gd name="T102" fmla="*/ 54 w 62"/>
                  <a:gd name="T103" fmla="*/ 33 h 81"/>
                  <a:gd name="T104" fmla="*/ 58 w 62"/>
                  <a:gd name="T105" fmla="*/ 30 h 81"/>
                  <a:gd name="T106" fmla="*/ 59 w 62"/>
                  <a:gd name="T107" fmla="*/ 29 h 81"/>
                  <a:gd name="T108" fmla="*/ 61 w 62"/>
                  <a:gd name="T109" fmla="*/ 26 h 81"/>
                  <a:gd name="T110" fmla="*/ 62 w 62"/>
                  <a:gd name="T111" fmla="*/ 23 h 81"/>
                  <a:gd name="T112" fmla="*/ 61 w 62"/>
                  <a:gd name="T113" fmla="*/ 23 h 81"/>
                  <a:gd name="T114" fmla="*/ 61 w 62"/>
                  <a:gd name="T115" fmla="*/ 17 h 81"/>
                  <a:gd name="T116" fmla="*/ 58 w 62"/>
                  <a:gd name="T117" fmla="*/ 14 h 81"/>
                  <a:gd name="T118" fmla="*/ 56 w 62"/>
                  <a:gd name="T119" fmla="*/ 12 h 81"/>
                  <a:gd name="T120" fmla="*/ 56 w 62"/>
                  <a:gd name="T121" fmla="*/ 9 h 81"/>
                  <a:gd name="T122" fmla="*/ 58 w 62"/>
                  <a:gd name="T123" fmla="*/ 6 h 81"/>
                  <a:gd name="T124" fmla="*/ 59 w 62"/>
                  <a:gd name="T125" fmla="*/ 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" h="81">
                    <a:moveTo>
                      <a:pt x="59" y="3"/>
                    </a:moveTo>
                    <a:lnTo>
                      <a:pt x="61" y="0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1" y="24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7"/>
                    </a:lnTo>
                    <a:lnTo>
                      <a:pt x="3" y="30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7" y="36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2" y="41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5" y="49"/>
                    </a:lnTo>
                    <a:lnTo>
                      <a:pt x="15" y="49"/>
                    </a:lnTo>
                    <a:lnTo>
                      <a:pt x="15" y="50"/>
                    </a:lnTo>
                    <a:lnTo>
                      <a:pt x="15" y="50"/>
                    </a:lnTo>
                    <a:lnTo>
                      <a:pt x="15" y="50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7" y="55"/>
                    </a:lnTo>
                    <a:lnTo>
                      <a:pt x="17" y="55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61"/>
                    </a:lnTo>
                    <a:lnTo>
                      <a:pt x="17" y="61"/>
                    </a:lnTo>
                    <a:lnTo>
                      <a:pt x="17" y="64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20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8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7" y="70"/>
                    </a:lnTo>
                    <a:lnTo>
                      <a:pt x="27" y="71"/>
                    </a:lnTo>
                    <a:lnTo>
                      <a:pt x="27" y="71"/>
                    </a:lnTo>
                    <a:lnTo>
                      <a:pt x="30" y="71"/>
                    </a:lnTo>
                    <a:lnTo>
                      <a:pt x="30" y="71"/>
                    </a:lnTo>
                    <a:lnTo>
                      <a:pt x="30" y="73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6"/>
                    </a:lnTo>
                    <a:lnTo>
                      <a:pt x="33" y="77"/>
                    </a:lnTo>
                    <a:lnTo>
                      <a:pt x="33" y="77"/>
                    </a:lnTo>
                    <a:lnTo>
                      <a:pt x="35" y="79"/>
                    </a:lnTo>
                    <a:lnTo>
                      <a:pt x="33" y="81"/>
                    </a:lnTo>
                    <a:lnTo>
                      <a:pt x="33" y="81"/>
                    </a:lnTo>
                    <a:lnTo>
                      <a:pt x="36" y="81"/>
                    </a:lnTo>
                    <a:lnTo>
                      <a:pt x="36" y="81"/>
                    </a:lnTo>
                    <a:lnTo>
                      <a:pt x="38" y="79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39" y="74"/>
                    </a:lnTo>
                    <a:lnTo>
                      <a:pt x="36" y="71"/>
                    </a:lnTo>
                    <a:lnTo>
                      <a:pt x="35" y="68"/>
                    </a:lnTo>
                    <a:lnTo>
                      <a:pt x="35" y="68"/>
                    </a:lnTo>
                    <a:lnTo>
                      <a:pt x="33" y="65"/>
                    </a:lnTo>
                    <a:lnTo>
                      <a:pt x="33" y="65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3" y="61"/>
                    </a:lnTo>
                    <a:lnTo>
                      <a:pt x="33" y="56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3" y="52"/>
                    </a:lnTo>
                    <a:lnTo>
                      <a:pt x="33" y="52"/>
                    </a:lnTo>
                    <a:lnTo>
                      <a:pt x="33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5" y="46"/>
                    </a:lnTo>
                    <a:lnTo>
                      <a:pt x="35" y="46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8" y="41"/>
                    </a:lnTo>
                    <a:lnTo>
                      <a:pt x="38" y="39"/>
                    </a:lnTo>
                    <a:lnTo>
                      <a:pt x="39" y="36"/>
                    </a:lnTo>
                    <a:lnTo>
                      <a:pt x="42" y="35"/>
                    </a:lnTo>
                    <a:lnTo>
                      <a:pt x="42" y="35"/>
                    </a:lnTo>
                    <a:lnTo>
                      <a:pt x="45" y="36"/>
                    </a:lnTo>
                    <a:lnTo>
                      <a:pt x="45" y="36"/>
                    </a:lnTo>
                    <a:lnTo>
                      <a:pt x="47" y="35"/>
                    </a:lnTo>
                    <a:lnTo>
                      <a:pt x="50" y="35"/>
                    </a:lnTo>
                    <a:lnTo>
                      <a:pt x="50" y="35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4" y="33"/>
                    </a:lnTo>
                    <a:lnTo>
                      <a:pt x="58" y="30"/>
                    </a:lnTo>
                    <a:lnTo>
                      <a:pt x="58" y="30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2" y="23"/>
                    </a:lnTo>
                    <a:lnTo>
                      <a:pt x="62" y="23"/>
                    </a:lnTo>
                    <a:lnTo>
                      <a:pt x="61" y="23"/>
                    </a:lnTo>
                    <a:lnTo>
                      <a:pt x="61" y="23"/>
                    </a:lnTo>
                    <a:lnTo>
                      <a:pt x="61" y="21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58" y="14"/>
                    </a:lnTo>
                    <a:lnTo>
                      <a:pt x="58" y="14"/>
                    </a:lnTo>
                    <a:lnTo>
                      <a:pt x="56" y="12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3"/>
                    </a:lnTo>
                    <a:lnTo>
                      <a:pt x="5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2" name="Freeform 369">
                <a:extLst>
                  <a:ext uri="{FF2B5EF4-FFF2-40B4-BE49-F238E27FC236}">
                    <a16:creationId xmlns:a16="http://schemas.microsoft.com/office/drawing/2014/main" id="{78BF3AFB-E1BB-A005-2F4F-6A9E22E11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4034"/>
                <a:ext cx="13" cy="16"/>
              </a:xfrm>
              <a:custGeom>
                <a:avLst/>
                <a:gdLst>
                  <a:gd name="T0" fmla="*/ 15 w 26"/>
                  <a:gd name="T1" fmla="*/ 4 h 31"/>
                  <a:gd name="T2" fmla="*/ 15 w 26"/>
                  <a:gd name="T3" fmla="*/ 1 h 31"/>
                  <a:gd name="T4" fmla="*/ 13 w 26"/>
                  <a:gd name="T5" fmla="*/ 1 h 31"/>
                  <a:gd name="T6" fmla="*/ 10 w 26"/>
                  <a:gd name="T7" fmla="*/ 0 h 31"/>
                  <a:gd name="T8" fmla="*/ 9 w 26"/>
                  <a:gd name="T9" fmla="*/ 1 h 31"/>
                  <a:gd name="T10" fmla="*/ 6 w 26"/>
                  <a:gd name="T11" fmla="*/ 3 h 31"/>
                  <a:gd name="T12" fmla="*/ 3 w 26"/>
                  <a:gd name="T13" fmla="*/ 4 h 31"/>
                  <a:gd name="T14" fmla="*/ 1 w 26"/>
                  <a:gd name="T15" fmla="*/ 6 h 31"/>
                  <a:gd name="T16" fmla="*/ 1 w 26"/>
                  <a:gd name="T17" fmla="*/ 9 h 31"/>
                  <a:gd name="T18" fmla="*/ 3 w 26"/>
                  <a:gd name="T19" fmla="*/ 12 h 31"/>
                  <a:gd name="T20" fmla="*/ 3 w 26"/>
                  <a:gd name="T21" fmla="*/ 15 h 31"/>
                  <a:gd name="T22" fmla="*/ 4 w 26"/>
                  <a:gd name="T23" fmla="*/ 16 h 31"/>
                  <a:gd name="T24" fmla="*/ 3 w 26"/>
                  <a:gd name="T25" fmla="*/ 18 h 31"/>
                  <a:gd name="T26" fmla="*/ 1 w 26"/>
                  <a:gd name="T27" fmla="*/ 19 h 31"/>
                  <a:gd name="T28" fmla="*/ 0 w 26"/>
                  <a:gd name="T29" fmla="*/ 21 h 31"/>
                  <a:gd name="T30" fmla="*/ 0 w 26"/>
                  <a:gd name="T31" fmla="*/ 24 h 31"/>
                  <a:gd name="T32" fmla="*/ 3 w 26"/>
                  <a:gd name="T33" fmla="*/ 25 h 31"/>
                  <a:gd name="T34" fmla="*/ 6 w 26"/>
                  <a:gd name="T35" fmla="*/ 28 h 31"/>
                  <a:gd name="T36" fmla="*/ 4 w 26"/>
                  <a:gd name="T37" fmla="*/ 30 h 31"/>
                  <a:gd name="T38" fmla="*/ 6 w 26"/>
                  <a:gd name="T39" fmla="*/ 31 h 31"/>
                  <a:gd name="T40" fmla="*/ 7 w 26"/>
                  <a:gd name="T41" fmla="*/ 31 h 31"/>
                  <a:gd name="T42" fmla="*/ 9 w 26"/>
                  <a:gd name="T43" fmla="*/ 31 h 31"/>
                  <a:gd name="T44" fmla="*/ 10 w 26"/>
                  <a:gd name="T45" fmla="*/ 31 h 31"/>
                  <a:gd name="T46" fmla="*/ 12 w 26"/>
                  <a:gd name="T47" fmla="*/ 30 h 31"/>
                  <a:gd name="T48" fmla="*/ 15 w 26"/>
                  <a:gd name="T49" fmla="*/ 30 h 31"/>
                  <a:gd name="T50" fmla="*/ 16 w 26"/>
                  <a:gd name="T51" fmla="*/ 31 h 31"/>
                  <a:gd name="T52" fmla="*/ 16 w 26"/>
                  <a:gd name="T53" fmla="*/ 30 h 31"/>
                  <a:gd name="T54" fmla="*/ 18 w 26"/>
                  <a:gd name="T55" fmla="*/ 27 h 31"/>
                  <a:gd name="T56" fmla="*/ 19 w 26"/>
                  <a:gd name="T57" fmla="*/ 27 h 31"/>
                  <a:gd name="T58" fmla="*/ 21 w 26"/>
                  <a:gd name="T59" fmla="*/ 25 h 31"/>
                  <a:gd name="T60" fmla="*/ 24 w 26"/>
                  <a:gd name="T61" fmla="*/ 22 h 31"/>
                  <a:gd name="T62" fmla="*/ 26 w 26"/>
                  <a:gd name="T63" fmla="*/ 19 h 31"/>
                  <a:gd name="T64" fmla="*/ 26 w 26"/>
                  <a:gd name="T65" fmla="*/ 18 h 31"/>
                  <a:gd name="T66" fmla="*/ 24 w 26"/>
                  <a:gd name="T67" fmla="*/ 15 h 31"/>
                  <a:gd name="T68" fmla="*/ 24 w 26"/>
                  <a:gd name="T69" fmla="*/ 13 h 31"/>
                  <a:gd name="T70" fmla="*/ 22 w 26"/>
                  <a:gd name="T71" fmla="*/ 13 h 31"/>
                  <a:gd name="T72" fmla="*/ 19 w 26"/>
                  <a:gd name="T73" fmla="*/ 10 h 31"/>
                  <a:gd name="T74" fmla="*/ 16 w 26"/>
                  <a:gd name="T75" fmla="*/ 6 h 31"/>
                  <a:gd name="T76" fmla="*/ 15 w 26"/>
                  <a:gd name="T77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6" h="31">
                    <a:moveTo>
                      <a:pt x="15" y="4"/>
                    </a:moveTo>
                    <a:lnTo>
                      <a:pt x="15" y="4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9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10"/>
                    </a:lnTo>
                    <a:lnTo>
                      <a:pt x="3" y="12"/>
                    </a:lnTo>
                    <a:lnTo>
                      <a:pt x="3" y="13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1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4" y="30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3" y="28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4" y="24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6" y="19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5" y="4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3" name="Freeform 370">
                <a:extLst>
                  <a:ext uri="{FF2B5EF4-FFF2-40B4-BE49-F238E27FC236}">
                    <a16:creationId xmlns:a16="http://schemas.microsoft.com/office/drawing/2014/main" id="{7B90FF12-97B6-29F1-6DA3-55DA46C07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4061"/>
                <a:ext cx="3" cy="3"/>
              </a:xfrm>
              <a:custGeom>
                <a:avLst/>
                <a:gdLst>
                  <a:gd name="T0" fmla="*/ 3 w 6"/>
                  <a:gd name="T1" fmla="*/ 3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1 h 6"/>
                  <a:gd name="T8" fmla="*/ 2 w 6"/>
                  <a:gd name="T9" fmla="*/ 1 h 6"/>
                  <a:gd name="T10" fmla="*/ 3 w 6"/>
                  <a:gd name="T11" fmla="*/ 0 h 6"/>
                  <a:gd name="T12" fmla="*/ 3 w 6"/>
                  <a:gd name="T13" fmla="*/ 0 h 6"/>
                  <a:gd name="T14" fmla="*/ 2 w 6"/>
                  <a:gd name="T15" fmla="*/ 0 h 6"/>
                  <a:gd name="T16" fmla="*/ 2 w 6"/>
                  <a:gd name="T17" fmla="*/ 0 h 6"/>
                  <a:gd name="T18" fmla="*/ 0 w 6"/>
                  <a:gd name="T19" fmla="*/ 0 h 6"/>
                  <a:gd name="T20" fmla="*/ 0 w 6"/>
                  <a:gd name="T21" fmla="*/ 0 h 6"/>
                  <a:gd name="T22" fmla="*/ 0 w 6"/>
                  <a:gd name="T23" fmla="*/ 0 h 6"/>
                  <a:gd name="T24" fmla="*/ 0 w 6"/>
                  <a:gd name="T25" fmla="*/ 0 h 6"/>
                  <a:gd name="T26" fmla="*/ 0 w 6"/>
                  <a:gd name="T27" fmla="*/ 1 h 6"/>
                  <a:gd name="T28" fmla="*/ 0 w 6"/>
                  <a:gd name="T29" fmla="*/ 1 h 6"/>
                  <a:gd name="T30" fmla="*/ 0 w 6"/>
                  <a:gd name="T31" fmla="*/ 3 h 6"/>
                  <a:gd name="T32" fmla="*/ 0 w 6"/>
                  <a:gd name="T33" fmla="*/ 3 h 6"/>
                  <a:gd name="T34" fmla="*/ 0 w 6"/>
                  <a:gd name="T35" fmla="*/ 3 h 6"/>
                  <a:gd name="T36" fmla="*/ 0 w 6"/>
                  <a:gd name="T37" fmla="*/ 3 h 6"/>
                  <a:gd name="T38" fmla="*/ 2 w 6"/>
                  <a:gd name="T39" fmla="*/ 4 h 6"/>
                  <a:gd name="T40" fmla="*/ 2 w 6"/>
                  <a:gd name="T41" fmla="*/ 4 h 6"/>
                  <a:gd name="T42" fmla="*/ 2 w 6"/>
                  <a:gd name="T43" fmla="*/ 6 h 6"/>
                  <a:gd name="T44" fmla="*/ 2 w 6"/>
                  <a:gd name="T45" fmla="*/ 6 h 6"/>
                  <a:gd name="T46" fmla="*/ 3 w 6"/>
                  <a:gd name="T47" fmla="*/ 6 h 6"/>
                  <a:gd name="T48" fmla="*/ 5 w 6"/>
                  <a:gd name="T49" fmla="*/ 6 h 6"/>
                  <a:gd name="T50" fmla="*/ 5 w 6"/>
                  <a:gd name="T51" fmla="*/ 6 h 6"/>
                  <a:gd name="T52" fmla="*/ 5 w 6"/>
                  <a:gd name="T53" fmla="*/ 6 h 6"/>
                  <a:gd name="T54" fmla="*/ 5 w 6"/>
                  <a:gd name="T55" fmla="*/ 6 h 6"/>
                  <a:gd name="T56" fmla="*/ 5 w 6"/>
                  <a:gd name="T57" fmla="*/ 4 h 6"/>
                  <a:gd name="T58" fmla="*/ 6 w 6"/>
                  <a:gd name="T59" fmla="*/ 6 h 6"/>
                  <a:gd name="T60" fmla="*/ 6 w 6"/>
                  <a:gd name="T61" fmla="*/ 6 h 6"/>
                  <a:gd name="T62" fmla="*/ 6 w 6"/>
                  <a:gd name="T63" fmla="*/ 4 h 6"/>
                  <a:gd name="T64" fmla="*/ 6 w 6"/>
                  <a:gd name="T65" fmla="*/ 4 h 6"/>
                  <a:gd name="T66" fmla="*/ 6 w 6"/>
                  <a:gd name="T67" fmla="*/ 4 h 6"/>
                  <a:gd name="T68" fmla="*/ 6 w 6"/>
                  <a:gd name="T69" fmla="*/ 3 h 6"/>
                  <a:gd name="T70" fmla="*/ 5 w 6"/>
                  <a:gd name="T71" fmla="*/ 3 h 6"/>
                  <a:gd name="T72" fmla="*/ 3 w 6"/>
                  <a:gd name="T73" fmla="*/ 3 h 6"/>
                  <a:gd name="T74" fmla="*/ 3 w 6"/>
                  <a:gd name="T75" fmla="*/ 3 h 6"/>
                  <a:gd name="T76" fmla="*/ 3 w 6"/>
                  <a:gd name="T77" fmla="*/ 3 h 6"/>
                  <a:gd name="T78" fmla="*/ 3 w 6"/>
                  <a:gd name="T7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4" name="Freeform 371">
                <a:extLst>
                  <a:ext uri="{FF2B5EF4-FFF2-40B4-BE49-F238E27FC236}">
                    <a16:creationId xmlns:a16="http://schemas.microsoft.com/office/drawing/2014/main" id="{437398E0-C437-E32D-37CD-86228F068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4075"/>
                <a:ext cx="7" cy="3"/>
              </a:xfrm>
              <a:custGeom>
                <a:avLst/>
                <a:gdLst>
                  <a:gd name="T0" fmla="*/ 0 w 15"/>
                  <a:gd name="T1" fmla="*/ 0 h 6"/>
                  <a:gd name="T2" fmla="*/ 0 w 15"/>
                  <a:gd name="T3" fmla="*/ 0 h 6"/>
                  <a:gd name="T4" fmla="*/ 0 w 15"/>
                  <a:gd name="T5" fmla="*/ 1 h 6"/>
                  <a:gd name="T6" fmla="*/ 0 w 15"/>
                  <a:gd name="T7" fmla="*/ 3 h 6"/>
                  <a:gd name="T8" fmla="*/ 0 w 15"/>
                  <a:gd name="T9" fmla="*/ 3 h 6"/>
                  <a:gd name="T10" fmla="*/ 0 w 15"/>
                  <a:gd name="T11" fmla="*/ 3 h 6"/>
                  <a:gd name="T12" fmla="*/ 3 w 15"/>
                  <a:gd name="T13" fmla="*/ 3 h 6"/>
                  <a:gd name="T14" fmla="*/ 3 w 15"/>
                  <a:gd name="T15" fmla="*/ 3 h 6"/>
                  <a:gd name="T16" fmla="*/ 5 w 15"/>
                  <a:gd name="T17" fmla="*/ 4 h 6"/>
                  <a:gd name="T18" fmla="*/ 5 w 15"/>
                  <a:gd name="T19" fmla="*/ 4 h 6"/>
                  <a:gd name="T20" fmla="*/ 6 w 15"/>
                  <a:gd name="T21" fmla="*/ 4 h 6"/>
                  <a:gd name="T22" fmla="*/ 6 w 15"/>
                  <a:gd name="T23" fmla="*/ 4 h 6"/>
                  <a:gd name="T24" fmla="*/ 6 w 15"/>
                  <a:gd name="T25" fmla="*/ 4 h 6"/>
                  <a:gd name="T26" fmla="*/ 6 w 15"/>
                  <a:gd name="T27" fmla="*/ 6 h 6"/>
                  <a:gd name="T28" fmla="*/ 9 w 15"/>
                  <a:gd name="T29" fmla="*/ 6 h 6"/>
                  <a:gd name="T30" fmla="*/ 9 w 15"/>
                  <a:gd name="T31" fmla="*/ 6 h 6"/>
                  <a:gd name="T32" fmla="*/ 9 w 15"/>
                  <a:gd name="T33" fmla="*/ 4 h 6"/>
                  <a:gd name="T34" fmla="*/ 12 w 15"/>
                  <a:gd name="T35" fmla="*/ 4 h 6"/>
                  <a:gd name="T36" fmla="*/ 12 w 15"/>
                  <a:gd name="T37" fmla="*/ 4 h 6"/>
                  <a:gd name="T38" fmla="*/ 14 w 15"/>
                  <a:gd name="T39" fmla="*/ 6 h 6"/>
                  <a:gd name="T40" fmla="*/ 14 w 15"/>
                  <a:gd name="T41" fmla="*/ 6 h 6"/>
                  <a:gd name="T42" fmla="*/ 15 w 15"/>
                  <a:gd name="T43" fmla="*/ 4 h 6"/>
                  <a:gd name="T44" fmla="*/ 15 w 15"/>
                  <a:gd name="T45" fmla="*/ 4 h 6"/>
                  <a:gd name="T46" fmla="*/ 15 w 15"/>
                  <a:gd name="T47" fmla="*/ 3 h 6"/>
                  <a:gd name="T48" fmla="*/ 15 w 15"/>
                  <a:gd name="T49" fmla="*/ 3 h 6"/>
                  <a:gd name="T50" fmla="*/ 15 w 15"/>
                  <a:gd name="T51" fmla="*/ 1 h 6"/>
                  <a:gd name="T52" fmla="*/ 15 w 15"/>
                  <a:gd name="T53" fmla="*/ 1 h 6"/>
                  <a:gd name="T54" fmla="*/ 15 w 15"/>
                  <a:gd name="T55" fmla="*/ 0 h 6"/>
                  <a:gd name="T56" fmla="*/ 14 w 15"/>
                  <a:gd name="T57" fmla="*/ 0 h 6"/>
                  <a:gd name="T58" fmla="*/ 12 w 15"/>
                  <a:gd name="T59" fmla="*/ 0 h 6"/>
                  <a:gd name="T60" fmla="*/ 12 w 15"/>
                  <a:gd name="T61" fmla="*/ 0 h 6"/>
                  <a:gd name="T62" fmla="*/ 11 w 15"/>
                  <a:gd name="T63" fmla="*/ 1 h 6"/>
                  <a:gd name="T64" fmla="*/ 11 w 15"/>
                  <a:gd name="T65" fmla="*/ 1 h 6"/>
                  <a:gd name="T66" fmla="*/ 9 w 15"/>
                  <a:gd name="T67" fmla="*/ 0 h 6"/>
                  <a:gd name="T68" fmla="*/ 9 w 15"/>
                  <a:gd name="T69" fmla="*/ 0 h 6"/>
                  <a:gd name="T70" fmla="*/ 9 w 15"/>
                  <a:gd name="T71" fmla="*/ 0 h 6"/>
                  <a:gd name="T72" fmla="*/ 6 w 15"/>
                  <a:gd name="T73" fmla="*/ 0 h 6"/>
                  <a:gd name="T74" fmla="*/ 6 w 15"/>
                  <a:gd name="T75" fmla="*/ 0 h 6"/>
                  <a:gd name="T76" fmla="*/ 3 w 15"/>
                  <a:gd name="T77" fmla="*/ 0 h 6"/>
                  <a:gd name="T78" fmla="*/ 3 w 15"/>
                  <a:gd name="T79" fmla="*/ 0 h 6"/>
                  <a:gd name="T80" fmla="*/ 0 w 15"/>
                  <a:gd name="T81" fmla="*/ 0 h 6"/>
                  <a:gd name="T82" fmla="*/ 0 w 15"/>
                  <a:gd name="T8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5" name="Freeform 372">
                <a:extLst>
                  <a:ext uri="{FF2B5EF4-FFF2-40B4-BE49-F238E27FC236}">
                    <a16:creationId xmlns:a16="http://schemas.microsoft.com/office/drawing/2014/main" id="{A470EA27-B296-49AE-CCCB-C652647EA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4072"/>
                <a:ext cx="6" cy="6"/>
              </a:xfrm>
              <a:custGeom>
                <a:avLst/>
                <a:gdLst>
                  <a:gd name="T0" fmla="*/ 9 w 12"/>
                  <a:gd name="T1" fmla="*/ 4 h 10"/>
                  <a:gd name="T2" fmla="*/ 7 w 12"/>
                  <a:gd name="T3" fmla="*/ 4 h 10"/>
                  <a:gd name="T4" fmla="*/ 7 w 12"/>
                  <a:gd name="T5" fmla="*/ 4 h 10"/>
                  <a:gd name="T6" fmla="*/ 7 w 12"/>
                  <a:gd name="T7" fmla="*/ 4 h 10"/>
                  <a:gd name="T8" fmla="*/ 6 w 12"/>
                  <a:gd name="T9" fmla="*/ 3 h 10"/>
                  <a:gd name="T10" fmla="*/ 6 w 12"/>
                  <a:gd name="T11" fmla="*/ 3 h 10"/>
                  <a:gd name="T12" fmla="*/ 6 w 12"/>
                  <a:gd name="T13" fmla="*/ 3 h 10"/>
                  <a:gd name="T14" fmla="*/ 6 w 12"/>
                  <a:gd name="T15" fmla="*/ 3 h 10"/>
                  <a:gd name="T16" fmla="*/ 4 w 12"/>
                  <a:gd name="T17" fmla="*/ 1 h 10"/>
                  <a:gd name="T18" fmla="*/ 4 w 12"/>
                  <a:gd name="T19" fmla="*/ 1 h 10"/>
                  <a:gd name="T20" fmla="*/ 4 w 12"/>
                  <a:gd name="T21" fmla="*/ 1 h 10"/>
                  <a:gd name="T22" fmla="*/ 4 w 12"/>
                  <a:gd name="T23" fmla="*/ 1 h 10"/>
                  <a:gd name="T24" fmla="*/ 3 w 12"/>
                  <a:gd name="T25" fmla="*/ 0 h 10"/>
                  <a:gd name="T26" fmla="*/ 1 w 12"/>
                  <a:gd name="T27" fmla="*/ 0 h 10"/>
                  <a:gd name="T28" fmla="*/ 1 w 12"/>
                  <a:gd name="T29" fmla="*/ 1 h 10"/>
                  <a:gd name="T30" fmla="*/ 1 w 12"/>
                  <a:gd name="T31" fmla="*/ 1 h 10"/>
                  <a:gd name="T32" fmla="*/ 0 w 12"/>
                  <a:gd name="T33" fmla="*/ 1 h 10"/>
                  <a:gd name="T34" fmla="*/ 0 w 12"/>
                  <a:gd name="T35" fmla="*/ 1 h 10"/>
                  <a:gd name="T36" fmla="*/ 0 w 12"/>
                  <a:gd name="T37" fmla="*/ 3 h 10"/>
                  <a:gd name="T38" fmla="*/ 0 w 12"/>
                  <a:gd name="T39" fmla="*/ 4 h 10"/>
                  <a:gd name="T40" fmla="*/ 0 w 12"/>
                  <a:gd name="T41" fmla="*/ 4 h 10"/>
                  <a:gd name="T42" fmla="*/ 0 w 12"/>
                  <a:gd name="T43" fmla="*/ 6 h 10"/>
                  <a:gd name="T44" fmla="*/ 0 w 12"/>
                  <a:gd name="T45" fmla="*/ 6 h 10"/>
                  <a:gd name="T46" fmla="*/ 1 w 12"/>
                  <a:gd name="T47" fmla="*/ 7 h 10"/>
                  <a:gd name="T48" fmla="*/ 1 w 12"/>
                  <a:gd name="T49" fmla="*/ 7 h 10"/>
                  <a:gd name="T50" fmla="*/ 1 w 12"/>
                  <a:gd name="T51" fmla="*/ 6 h 10"/>
                  <a:gd name="T52" fmla="*/ 3 w 12"/>
                  <a:gd name="T53" fmla="*/ 7 h 10"/>
                  <a:gd name="T54" fmla="*/ 3 w 12"/>
                  <a:gd name="T55" fmla="*/ 7 h 10"/>
                  <a:gd name="T56" fmla="*/ 3 w 12"/>
                  <a:gd name="T57" fmla="*/ 7 h 10"/>
                  <a:gd name="T58" fmla="*/ 3 w 12"/>
                  <a:gd name="T59" fmla="*/ 7 h 10"/>
                  <a:gd name="T60" fmla="*/ 3 w 12"/>
                  <a:gd name="T61" fmla="*/ 7 h 10"/>
                  <a:gd name="T62" fmla="*/ 4 w 12"/>
                  <a:gd name="T63" fmla="*/ 7 h 10"/>
                  <a:gd name="T64" fmla="*/ 6 w 12"/>
                  <a:gd name="T65" fmla="*/ 9 h 10"/>
                  <a:gd name="T66" fmla="*/ 6 w 12"/>
                  <a:gd name="T67" fmla="*/ 9 h 10"/>
                  <a:gd name="T68" fmla="*/ 6 w 12"/>
                  <a:gd name="T69" fmla="*/ 9 h 10"/>
                  <a:gd name="T70" fmla="*/ 7 w 12"/>
                  <a:gd name="T71" fmla="*/ 9 h 10"/>
                  <a:gd name="T72" fmla="*/ 7 w 12"/>
                  <a:gd name="T73" fmla="*/ 9 h 10"/>
                  <a:gd name="T74" fmla="*/ 7 w 12"/>
                  <a:gd name="T75" fmla="*/ 10 h 10"/>
                  <a:gd name="T76" fmla="*/ 9 w 12"/>
                  <a:gd name="T77" fmla="*/ 10 h 10"/>
                  <a:gd name="T78" fmla="*/ 9 w 12"/>
                  <a:gd name="T79" fmla="*/ 10 h 10"/>
                  <a:gd name="T80" fmla="*/ 10 w 12"/>
                  <a:gd name="T81" fmla="*/ 9 h 10"/>
                  <a:gd name="T82" fmla="*/ 12 w 12"/>
                  <a:gd name="T83" fmla="*/ 9 h 10"/>
                  <a:gd name="T84" fmla="*/ 12 w 12"/>
                  <a:gd name="T85" fmla="*/ 9 h 10"/>
                  <a:gd name="T86" fmla="*/ 12 w 12"/>
                  <a:gd name="T87" fmla="*/ 7 h 10"/>
                  <a:gd name="T88" fmla="*/ 12 w 12"/>
                  <a:gd name="T89" fmla="*/ 7 h 10"/>
                  <a:gd name="T90" fmla="*/ 12 w 12"/>
                  <a:gd name="T91" fmla="*/ 7 h 10"/>
                  <a:gd name="T92" fmla="*/ 12 w 12"/>
                  <a:gd name="T93" fmla="*/ 7 h 10"/>
                  <a:gd name="T94" fmla="*/ 12 w 12"/>
                  <a:gd name="T95" fmla="*/ 7 h 10"/>
                  <a:gd name="T96" fmla="*/ 12 w 12"/>
                  <a:gd name="T97" fmla="*/ 6 h 10"/>
                  <a:gd name="T98" fmla="*/ 12 w 12"/>
                  <a:gd name="T99" fmla="*/ 6 h 10"/>
                  <a:gd name="T100" fmla="*/ 10 w 12"/>
                  <a:gd name="T101" fmla="*/ 6 h 10"/>
                  <a:gd name="T102" fmla="*/ 9 w 12"/>
                  <a:gd name="T103" fmla="*/ 6 h 10"/>
                  <a:gd name="T104" fmla="*/ 9 w 12"/>
                  <a:gd name="T10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" h="10">
                    <a:moveTo>
                      <a:pt x="9" y="4"/>
                    </a:move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6" name="Freeform 373">
                <a:extLst>
                  <a:ext uri="{FF2B5EF4-FFF2-40B4-BE49-F238E27FC236}">
                    <a16:creationId xmlns:a16="http://schemas.microsoft.com/office/drawing/2014/main" id="{2FF2E87A-C0B2-279C-1028-1A286AAEB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4143"/>
                <a:ext cx="7" cy="10"/>
              </a:xfrm>
              <a:custGeom>
                <a:avLst/>
                <a:gdLst>
                  <a:gd name="T0" fmla="*/ 10 w 13"/>
                  <a:gd name="T1" fmla="*/ 3 h 20"/>
                  <a:gd name="T2" fmla="*/ 10 w 13"/>
                  <a:gd name="T3" fmla="*/ 3 h 20"/>
                  <a:gd name="T4" fmla="*/ 10 w 13"/>
                  <a:gd name="T5" fmla="*/ 1 h 20"/>
                  <a:gd name="T6" fmla="*/ 10 w 13"/>
                  <a:gd name="T7" fmla="*/ 1 h 20"/>
                  <a:gd name="T8" fmla="*/ 9 w 13"/>
                  <a:gd name="T9" fmla="*/ 1 h 20"/>
                  <a:gd name="T10" fmla="*/ 9 w 13"/>
                  <a:gd name="T11" fmla="*/ 0 h 20"/>
                  <a:gd name="T12" fmla="*/ 3 w 13"/>
                  <a:gd name="T13" fmla="*/ 0 h 20"/>
                  <a:gd name="T14" fmla="*/ 3 w 13"/>
                  <a:gd name="T15" fmla="*/ 0 h 20"/>
                  <a:gd name="T16" fmla="*/ 3 w 13"/>
                  <a:gd name="T17" fmla="*/ 1 h 20"/>
                  <a:gd name="T18" fmla="*/ 3 w 13"/>
                  <a:gd name="T19" fmla="*/ 1 h 20"/>
                  <a:gd name="T20" fmla="*/ 3 w 13"/>
                  <a:gd name="T21" fmla="*/ 3 h 20"/>
                  <a:gd name="T22" fmla="*/ 3 w 13"/>
                  <a:gd name="T23" fmla="*/ 7 h 20"/>
                  <a:gd name="T24" fmla="*/ 3 w 13"/>
                  <a:gd name="T25" fmla="*/ 7 h 20"/>
                  <a:gd name="T26" fmla="*/ 1 w 13"/>
                  <a:gd name="T27" fmla="*/ 9 h 20"/>
                  <a:gd name="T28" fmla="*/ 0 w 13"/>
                  <a:gd name="T29" fmla="*/ 9 h 20"/>
                  <a:gd name="T30" fmla="*/ 0 w 13"/>
                  <a:gd name="T31" fmla="*/ 9 h 20"/>
                  <a:gd name="T32" fmla="*/ 0 w 13"/>
                  <a:gd name="T33" fmla="*/ 11 h 20"/>
                  <a:gd name="T34" fmla="*/ 0 w 13"/>
                  <a:gd name="T35" fmla="*/ 11 h 20"/>
                  <a:gd name="T36" fmla="*/ 0 w 13"/>
                  <a:gd name="T37" fmla="*/ 12 h 20"/>
                  <a:gd name="T38" fmla="*/ 0 w 13"/>
                  <a:gd name="T39" fmla="*/ 12 h 20"/>
                  <a:gd name="T40" fmla="*/ 0 w 13"/>
                  <a:gd name="T41" fmla="*/ 12 h 20"/>
                  <a:gd name="T42" fmla="*/ 0 w 13"/>
                  <a:gd name="T43" fmla="*/ 12 h 20"/>
                  <a:gd name="T44" fmla="*/ 1 w 13"/>
                  <a:gd name="T45" fmla="*/ 12 h 20"/>
                  <a:gd name="T46" fmla="*/ 3 w 13"/>
                  <a:gd name="T47" fmla="*/ 12 h 20"/>
                  <a:gd name="T48" fmla="*/ 3 w 13"/>
                  <a:gd name="T49" fmla="*/ 12 h 20"/>
                  <a:gd name="T50" fmla="*/ 3 w 13"/>
                  <a:gd name="T51" fmla="*/ 14 h 20"/>
                  <a:gd name="T52" fmla="*/ 3 w 13"/>
                  <a:gd name="T53" fmla="*/ 14 h 20"/>
                  <a:gd name="T54" fmla="*/ 3 w 13"/>
                  <a:gd name="T55" fmla="*/ 14 h 20"/>
                  <a:gd name="T56" fmla="*/ 3 w 13"/>
                  <a:gd name="T57" fmla="*/ 14 h 20"/>
                  <a:gd name="T58" fmla="*/ 6 w 13"/>
                  <a:gd name="T59" fmla="*/ 15 h 20"/>
                  <a:gd name="T60" fmla="*/ 6 w 13"/>
                  <a:gd name="T61" fmla="*/ 15 h 20"/>
                  <a:gd name="T62" fmla="*/ 6 w 13"/>
                  <a:gd name="T63" fmla="*/ 17 h 20"/>
                  <a:gd name="T64" fmla="*/ 6 w 13"/>
                  <a:gd name="T65" fmla="*/ 17 h 20"/>
                  <a:gd name="T66" fmla="*/ 6 w 13"/>
                  <a:gd name="T67" fmla="*/ 18 h 20"/>
                  <a:gd name="T68" fmla="*/ 6 w 13"/>
                  <a:gd name="T69" fmla="*/ 18 h 20"/>
                  <a:gd name="T70" fmla="*/ 7 w 13"/>
                  <a:gd name="T71" fmla="*/ 20 h 20"/>
                  <a:gd name="T72" fmla="*/ 7 w 13"/>
                  <a:gd name="T73" fmla="*/ 20 h 20"/>
                  <a:gd name="T74" fmla="*/ 9 w 13"/>
                  <a:gd name="T75" fmla="*/ 18 h 20"/>
                  <a:gd name="T76" fmla="*/ 9 w 13"/>
                  <a:gd name="T77" fmla="*/ 18 h 20"/>
                  <a:gd name="T78" fmla="*/ 10 w 13"/>
                  <a:gd name="T79" fmla="*/ 18 h 20"/>
                  <a:gd name="T80" fmla="*/ 10 w 13"/>
                  <a:gd name="T81" fmla="*/ 17 h 20"/>
                  <a:gd name="T82" fmla="*/ 10 w 13"/>
                  <a:gd name="T83" fmla="*/ 17 h 20"/>
                  <a:gd name="T84" fmla="*/ 12 w 13"/>
                  <a:gd name="T85" fmla="*/ 15 h 20"/>
                  <a:gd name="T86" fmla="*/ 12 w 13"/>
                  <a:gd name="T87" fmla="*/ 15 h 20"/>
                  <a:gd name="T88" fmla="*/ 12 w 13"/>
                  <a:gd name="T89" fmla="*/ 14 h 20"/>
                  <a:gd name="T90" fmla="*/ 13 w 13"/>
                  <a:gd name="T91" fmla="*/ 12 h 20"/>
                  <a:gd name="T92" fmla="*/ 13 w 13"/>
                  <a:gd name="T93" fmla="*/ 11 h 20"/>
                  <a:gd name="T94" fmla="*/ 13 w 13"/>
                  <a:gd name="T95" fmla="*/ 11 h 20"/>
                  <a:gd name="T96" fmla="*/ 13 w 13"/>
                  <a:gd name="T97" fmla="*/ 9 h 20"/>
                  <a:gd name="T98" fmla="*/ 13 w 13"/>
                  <a:gd name="T99" fmla="*/ 9 h 20"/>
                  <a:gd name="T100" fmla="*/ 12 w 13"/>
                  <a:gd name="T101" fmla="*/ 7 h 20"/>
                  <a:gd name="T102" fmla="*/ 13 w 13"/>
                  <a:gd name="T103" fmla="*/ 6 h 20"/>
                  <a:gd name="T104" fmla="*/ 13 w 13"/>
                  <a:gd name="T105" fmla="*/ 6 h 20"/>
                  <a:gd name="T106" fmla="*/ 12 w 13"/>
                  <a:gd name="T107" fmla="*/ 4 h 20"/>
                  <a:gd name="T108" fmla="*/ 12 w 13"/>
                  <a:gd name="T109" fmla="*/ 4 h 20"/>
                  <a:gd name="T110" fmla="*/ 12 w 13"/>
                  <a:gd name="T111" fmla="*/ 3 h 20"/>
                  <a:gd name="T112" fmla="*/ 12 w 13"/>
                  <a:gd name="T113" fmla="*/ 3 h 20"/>
                  <a:gd name="T114" fmla="*/ 12 w 13"/>
                  <a:gd name="T115" fmla="*/ 3 h 20"/>
                  <a:gd name="T116" fmla="*/ 10 w 13"/>
                  <a:gd name="T117" fmla="*/ 3 h 20"/>
                  <a:gd name="T118" fmla="*/ 10 w 13"/>
                  <a:gd name="T1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" h="20">
                    <a:moveTo>
                      <a:pt x="10" y="3"/>
                    </a:moveTo>
                    <a:lnTo>
                      <a:pt x="10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3" y="12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7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0" y="3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7" name="Freeform 374">
                <a:extLst>
                  <a:ext uri="{FF2B5EF4-FFF2-40B4-BE49-F238E27FC236}">
                    <a16:creationId xmlns:a16="http://schemas.microsoft.com/office/drawing/2014/main" id="{96D2703C-0A77-9D4C-C11C-0D767223B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4188"/>
                <a:ext cx="7" cy="5"/>
              </a:xfrm>
              <a:custGeom>
                <a:avLst/>
                <a:gdLst>
                  <a:gd name="T0" fmla="*/ 9 w 15"/>
                  <a:gd name="T1" fmla="*/ 0 h 10"/>
                  <a:gd name="T2" fmla="*/ 9 w 15"/>
                  <a:gd name="T3" fmla="*/ 0 h 10"/>
                  <a:gd name="T4" fmla="*/ 9 w 15"/>
                  <a:gd name="T5" fmla="*/ 0 h 10"/>
                  <a:gd name="T6" fmla="*/ 3 w 15"/>
                  <a:gd name="T7" fmla="*/ 0 h 10"/>
                  <a:gd name="T8" fmla="*/ 3 w 15"/>
                  <a:gd name="T9" fmla="*/ 0 h 10"/>
                  <a:gd name="T10" fmla="*/ 1 w 15"/>
                  <a:gd name="T11" fmla="*/ 0 h 10"/>
                  <a:gd name="T12" fmla="*/ 1 w 15"/>
                  <a:gd name="T13" fmla="*/ 0 h 10"/>
                  <a:gd name="T14" fmla="*/ 1 w 15"/>
                  <a:gd name="T15" fmla="*/ 1 h 10"/>
                  <a:gd name="T16" fmla="*/ 1 w 15"/>
                  <a:gd name="T17" fmla="*/ 1 h 10"/>
                  <a:gd name="T18" fmla="*/ 0 w 15"/>
                  <a:gd name="T19" fmla="*/ 3 h 10"/>
                  <a:gd name="T20" fmla="*/ 1 w 15"/>
                  <a:gd name="T21" fmla="*/ 3 h 10"/>
                  <a:gd name="T22" fmla="*/ 1 w 15"/>
                  <a:gd name="T23" fmla="*/ 3 h 10"/>
                  <a:gd name="T24" fmla="*/ 3 w 15"/>
                  <a:gd name="T25" fmla="*/ 3 h 10"/>
                  <a:gd name="T26" fmla="*/ 4 w 15"/>
                  <a:gd name="T27" fmla="*/ 4 h 10"/>
                  <a:gd name="T28" fmla="*/ 4 w 15"/>
                  <a:gd name="T29" fmla="*/ 4 h 10"/>
                  <a:gd name="T30" fmla="*/ 6 w 15"/>
                  <a:gd name="T31" fmla="*/ 6 h 10"/>
                  <a:gd name="T32" fmla="*/ 7 w 15"/>
                  <a:gd name="T33" fmla="*/ 6 h 10"/>
                  <a:gd name="T34" fmla="*/ 7 w 15"/>
                  <a:gd name="T35" fmla="*/ 6 h 10"/>
                  <a:gd name="T36" fmla="*/ 7 w 15"/>
                  <a:gd name="T37" fmla="*/ 6 h 10"/>
                  <a:gd name="T38" fmla="*/ 9 w 15"/>
                  <a:gd name="T39" fmla="*/ 6 h 10"/>
                  <a:gd name="T40" fmla="*/ 9 w 15"/>
                  <a:gd name="T41" fmla="*/ 7 h 10"/>
                  <a:gd name="T42" fmla="*/ 10 w 15"/>
                  <a:gd name="T43" fmla="*/ 7 h 10"/>
                  <a:gd name="T44" fmla="*/ 10 w 15"/>
                  <a:gd name="T45" fmla="*/ 7 h 10"/>
                  <a:gd name="T46" fmla="*/ 10 w 15"/>
                  <a:gd name="T47" fmla="*/ 7 h 10"/>
                  <a:gd name="T48" fmla="*/ 10 w 15"/>
                  <a:gd name="T49" fmla="*/ 7 h 10"/>
                  <a:gd name="T50" fmla="*/ 12 w 15"/>
                  <a:gd name="T51" fmla="*/ 9 h 10"/>
                  <a:gd name="T52" fmla="*/ 12 w 15"/>
                  <a:gd name="T53" fmla="*/ 10 h 10"/>
                  <a:gd name="T54" fmla="*/ 12 w 15"/>
                  <a:gd name="T55" fmla="*/ 10 h 10"/>
                  <a:gd name="T56" fmla="*/ 15 w 15"/>
                  <a:gd name="T57" fmla="*/ 10 h 10"/>
                  <a:gd name="T58" fmla="*/ 15 w 15"/>
                  <a:gd name="T59" fmla="*/ 10 h 10"/>
                  <a:gd name="T60" fmla="*/ 13 w 15"/>
                  <a:gd name="T61" fmla="*/ 9 h 10"/>
                  <a:gd name="T62" fmla="*/ 15 w 15"/>
                  <a:gd name="T63" fmla="*/ 9 h 10"/>
                  <a:gd name="T64" fmla="*/ 15 w 15"/>
                  <a:gd name="T65" fmla="*/ 7 h 10"/>
                  <a:gd name="T66" fmla="*/ 15 w 15"/>
                  <a:gd name="T67" fmla="*/ 6 h 10"/>
                  <a:gd name="T68" fmla="*/ 15 w 15"/>
                  <a:gd name="T69" fmla="*/ 6 h 10"/>
                  <a:gd name="T70" fmla="*/ 15 w 15"/>
                  <a:gd name="T71" fmla="*/ 4 h 10"/>
                  <a:gd name="T72" fmla="*/ 15 w 15"/>
                  <a:gd name="T73" fmla="*/ 3 h 10"/>
                  <a:gd name="T74" fmla="*/ 15 w 15"/>
                  <a:gd name="T75" fmla="*/ 3 h 10"/>
                  <a:gd name="T76" fmla="*/ 15 w 15"/>
                  <a:gd name="T77" fmla="*/ 1 h 10"/>
                  <a:gd name="T78" fmla="*/ 15 w 15"/>
                  <a:gd name="T79" fmla="*/ 1 h 10"/>
                  <a:gd name="T80" fmla="*/ 15 w 15"/>
                  <a:gd name="T81" fmla="*/ 1 h 10"/>
                  <a:gd name="T82" fmla="*/ 12 w 15"/>
                  <a:gd name="T83" fmla="*/ 1 h 10"/>
                  <a:gd name="T84" fmla="*/ 10 w 15"/>
                  <a:gd name="T85" fmla="*/ 1 h 10"/>
                  <a:gd name="T86" fmla="*/ 10 w 15"/>
                  <a:gd name="T87" fmla="*/ 1 h 10"/>
                  <a:gd name="T88" fmla="*/ 10 w 15"/>
                  <a:gd name="T89" fmla="*/ 1 h 10"/>
                  <a:gd name="T90" fmla="*/ 10 w 15"/>
                  <a:gd name="T91" fmla="*/ 1 h 10"/>
                  <a:gd name="T92" fmla="*/ 9 w 15"/>
                  <a:gd name="T93" fmla="*/ 0 h 10"/>
                  <a:gd name="T94" fmla="*/ 9 w 15"/>
                  <a:gd name="T9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" h="10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3" y="9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8" name="Freeform 375">
                <a:extLst>
                  <a:ext uri="{FF2B5EF4-FFF2-40B4-BE49-F238E27FC236}">
                    <a16:creationId xmlns:a16="http://schemas.microsoft.com/office/drawing/2014/main" id="{3E69D6CE-06E9-A812-FFDC-5536E6A2F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4170"/>
                <a:ext cx="6" cy="6"/>
              </a:xfrm>
              <a:custGeom>
                <a:avLst/>
                <a:gdLst>
                  <a:gd name="T0" fmla="*/ 6 w 14"/>
                  <a:gd name="T1" fmla="*/ 3 h 14"/>
                  <a:gd name="T2" fmla="*/ 6 w 14"/>
                  <a:gd name="T3" fmla="*/ 3 h 14"/>
                  <a:gd name="T4" fmla="*/ 5 w 14"/>
                  <a:gd name="T5" fmla="*/ 5 h 14"/>
                  <a:gd name="T6" fmla="*/ 5 w 14"/>
                  <a:gd name="T7" fmla="*/ 6 h 14"/>
                  <a:gd name="T8" fmla="*/ 5 w 14"/>
                  <a:gd name="T9" fmla="*/ 6 h 14"/>
                  <a:gd name="T10" fmla="*/ 3 w 14"/>
                  <a:gd name="T11" fmla="*/ 6 h 14"/>
                  <a:gd name="T12" fmla="*/ 3 w 14"/>
                  <a:gd name="T13" fmla="*/ 8 h 14"/>
                  <a:gd name="T14" fmla="*/ 3 w 14"/>
                  <a:gd name="T15" fmla="*/ 8 h 14"/>
                  <a:gd name="T16" fmla="*/ 3 w 14"/>
                  <a:gd name="T17" fmla="*/ 8 h 14"/>
                  <a:gd name="T18" fmla="*/ 2 w 14"/>
                  <a:gd name="T19" fmla="*/ 9 h 14"/>
                  <a:gd name="T20" fmla="*/ 2 w 14"/>
                  <a:gd name="T21" fmla="*/ 9 h 14"/>
                  <a:gd name="T22" fmla="*/ 2 w 14"/>
                  <a:gd name="T23" fmla="*/ 9 h 14"/>
                  <a:gd name="T24" fmla="*/ 2 w 14"/>
                  <a:gd name="T25" fmla="*/ 11 h 14"/>
                  <a:gd name="T26" fmla="*/ 2 w 14"/>
                  <a:gd name="T27" fmla="*/ 11 h 14"/>
                  <a:gd name="T28" fmla="*/ 0 w 14"/>
                  <a:gd name="T29" fmla="*/ 11 h 14"/>
                  <a:gd name="T30" fmla="*/ 0 w 14"/>
                  <a:gd name="T31" fmla="*/ 11 h 14"/>
                  <a:gd name="T32" fmla="*/ 2 w 14"/>
                  <a:gd name="T33" fmla="*/ 12 h 14"/>
                  <a:gd name="T34" fmla="*/ 2 w 14"/>
                  <a:gd name="T35" fmla="*/ 12 h 14"/>
                  <a:gd name="T36" fmla="*/ 0 w 14"/>
                  <a:gd name="T37" fmla="*/ 14 h 14"/>
                  <a:gd name="T38" fmla="*/ 2 w 14"/>
                  <a:gd name="T39" fmla="*/ 14 h 14"/>
                  <a:gd name="T40" fmla="*/ 2 w 14"/>
                  <a:gd name="T41" fmla="*/ 14 h 14"/>
                  <a:gd name="T42" fmla="*/ 2 w 14"/>
                  <a:gd name="T43" fmla="*/ 14 h 14"/>
                  <a:gd name="T44" fmla="*/ 6 w 14"/>
                  <a:gd name="T45" fmla="*/ 14 h 14"/>
                  <a:gd name="T46" fmla="*/ 6 w 14"/>
                  <a:gd name="T47" fmla="*/ 14 h 14"/>
                  <a:gd name="T48" fmla="*/ 8 w 14"/>
                  <a:gd name="T49" fmla="*/ 14 h 14"/>
                  <a:gd name="T50" fmla="*/ 8 w 14"/>
                  <a:gd name="T51" fmla="*/ 14 h 14"/>
                  <a:gd name="T52" fmla="*/ 9 w 14"/>
                  <a:gd name="T53" fmla="*/ 14 h 14"/>
                  <a:gd name="T54" fmla="*/ 9 w 14"/>
                  <a:gd name="T55" fmla="*/ 14 h 14"/>
                  <a:gd name="T56" fmla="*/ 9 w 14"/>
                  <a:gd name="T57" fmla="*/ 12 h 14"/>
                  <a:gd name="T58" fmla="*/ 9 w 14"/>
                  <a:gd name="T59" fmla="*/ 12 h 14"/>
                  <a:gd name="T60" fmla="*/ 11 w 14"/>
                  <a:gd name="T61" fmla="*/ 12 h 14"/>
                  <a:gd name="T62" fmla="*/ 11 w 14"/>
                  <a:gd name="T63" fmla="*/ 12 h 14"/>
                  <a:gd name="T64" fmla="*/ 12 w 14"/>
                  <a:gd name="T65" fmla="*/ 11 h 14"/>
                  <a:gd name="T66" fmla="*/ 12 w 14"/>
                  <a:gd name="T67" fmla="*/ 11 h 14"/>
                  <a:gd name="T68" fmla="*/ 12 w 14"/>
                  <a:gd name="T69" fmla="*/ 9 h 14"/>
                  <a:gd name="T70" fmla="*/ 12 w 14"/>
                  <a:gd name="T71" fmla="*/ 9 h 14"/>
                  <a:gd name="T72" fmla="*/ 12 w 14"/>
                  <a:gd name="T73" fmla="*/ 9 h 14"/>
                  <a:gd name="T74" fmla="*/ 12 w 14"/>
                  <a:gd name="T75" fmla="*/ 9 h 14"/>
                  <a:gd name="T76" fmla="*/ 14 w 14"/>
                  <a:gd name="T77" fmla="*/ 9 h 14"/>
                  <a:gd name="T78" fmla="*/ 14 w 14"/>
                  <a:gd name="T79" fmla="*/ 8 h 14"/>
                  <a:gd name="T80" fmla="*/ 14 w 14"/>
                  <a:gd name="T81" fmla="*/ 8 h 14"/>
                  <a:gd name="T82" fmla="*/ 14 w 14"/>
                  <a:gd name="T83" fmla="*/ 8 h 14"/>
                  <a:gd name="T84" fmla="*/ 14 w 14"/>
                  <a:gd name="T85" fmla="*/ 6 h 14"/>
                  <a:gd name="T86" fmla="*/ 14 w 14"/>
                  <a:gd name="T87" fmla="*/ 6 h 14"/>
                  <a:gd name="T88" fmla="*/ 12 w 14"/>
                  <a:gd name="T89" fmla="*/ 5 h 14"/>
                  <a:gd name="T90" fmla="*/ 12 w 14"/>
                  <a:gd name="T91" fmla="*/ 5 h 14"/>
                  <a:gd name="T92" fmla="*/ 12 w 14"/>
                  <a:gd name="T93" fmla="*/ 5 h 14"/>
                  <a:gd name="T94" fmla="*/ 12 w 14"/>
                  <a:gd name="T95" fmla="*/ 3 h 14"/>
                  <a:gd name="T96" fmla="*/ 12 w 14"/>
                  <a:gd name="T97" fmla="*/ 3 h 14"/>
                  <a:gd name="T98" fmla="*/ 11 w 14"/>
                  <a:gd name="T99" fmla="*/ 2 h 14"/>
                  <a:gd name="T100" fmla="*/ 11 w 14"/>
                  <a:gd name="T101" fmla="*/ 2 h 14"/>
                  <a:gd name="T102" fmla="*/ 9 w 14"/>
                  <a:gd name="T103" fmla="*/ 2 h 14"/>
                  <a:gd name="T104" fmla="*/ 9 w 14"/>
                  <a:gd name="T105" fmla="*/ 2 h 14"/>
                  <a:gd name="T106" fmla="*/ 8 w 14"/>
                  <a:gd name="T107" fmla="*/ 0 h 14"/>
                  <a:gd name="T108" fmla="*/ 8 w 14"/>
                  <a:gd name="T109" fmla="*/ 0 h 14"/>
                  <a:gd name="T110" fmla="*/ 6 w 14"/>
                  <a:gd name="T111" fmla="*/ 2 h 14"/>
                  <a:gd name="T112" fmla="*/ 6 w 14"/>
                  <a:gd name="T113" fmla="*/ 2 h 14"/>
                  <a:gd name="T114" fmla="*/ 6 w 14"/>
                  <a:gd name="T115" fmla="*/ 2 h 14"/>
                  <a:gd name="T116" fmla="*/ 6 w 14"/>
                  <a:gd name="T117" fmla="*/ 2 h 14"/>
                  <a:gd name="T118" fmla="*/ 6 w 14"/>
                  <a:gd name="T119" fmla="*/ 3 h 14"/>
                  <a:gd name="T120" fmla="*/ 6 w 14"/>
                  <a:gd name="T12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" h="14">
                    <a:moveTo>
                      <a:pt x="6" y="3"/>
                    </a:moveTo>
                    <a:lnTo>
                      <a:pt x="6" y="3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9" name="Freeform 376">
                <a:extLst>
                  <a:ext uri="{FF2B5EF4-FFF2-40B4-BE49-F238E27FC236}">
                    <a16:creationId xmlns:a16="http://schemas.microsoft.com/office/drawing/2014/main" id="{88A07B74-2D22-6DE6-4151-CE74A5ED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4269"/>
                <a:ext cx="3" cy="9"/>
              </a:xfrm>
              <a:custGeom>
                <a:avLst/>
                <a:gdLst>
                  <a:gd name="T0" fmla="*/ 2 w 8"/>
                  <a:gd name="T1" fmla="*/ 8 h 18"/>
                  <a:gd name="T2" fmla="*/ 2 w 8"/>
                  <a:gd name="T3" fmla="*/ 8 h 18"/>
                  <a:gd name="T4" fmla="*/ 2 w 8"/>
                  <a:gd name="T5" fmla="*/ 9 h 18"/>
                  <a:gd name="T6" fmla="*/ 2 w 8"/>
                  <a:gd name="T7" fmla="*/ 9 h 18"/>
                  <a:gd name="T8" fmla="*/ 2 w 8"/>
                  <a:gd name="T9" fmla="*/ 9 h 18"/>
                  <a:gd name="T10" fmla="*/ 0 w 8"/>
                  <a:gd name="T11" fmla="*/ 12 h 18"/>
                  <a:gd name="T12" fmla="*/ 0 w 8"/>
                  <a:gd name="T13" fmla="*/ 12 h 18"/>
                  <a:gd name="T14" fmla="*/ 0 w 8"/>
                  <a:gd name="T15" fmla="*/ 12 h 18"/>
                  <a:gd name="T16" fmla="*/ 0 w 8"/>
                  <a:gd name="T17" fmla="*/ 14 h 18"/>
                  <a:gd name="T18" fmla="*/ 0 w 8"/>
                  <a:gd name="T19" fmla="*/ 14 h 18"/>
                  <a:gd name="T20" fmla="*/ 0 w 8"/>
                  <a:gd name="T21" fmla="*/ 15 h 18"/>
                  <a:gd name="T22" fmla="*/ 2 w 8"/>
                  <a:gd name="T23" fmla="*/ 15 h 18"/>
                  <a:gd name="T24" fmla="*/ 2 w 8"/>
                  <a:gd name="T25" fmla="*/ 15 h 18"/>
                  <a:gd name="T26" fmla="*/ 3 w 8"/>
                  <a:gd name="T27" fmla="*/ 15 h 18"/>
                  <a:gd name="T28" fmla="*/ 3 w 8"/>
                  <a:gd name="T29" fmla="*/ 15 h 18"/>
                  <a:gd name="T30" fmla="*/ 3 w 8"/>
                  <a:gd name="T31" fmla="*/ 17 h 18"/>
                  <a:gd name="T32" fmla="*/ 3 w 8"/>
                  <a:gd name="T33" fmla="*/ 17 h 18"/>
                  <a:gd name="T34" fmla="*/ 5 w 8"/>
                  <a:gd name="T35" fmla="*/ 18 h 18"/>
                  <a:gd name="T36" fmla="*/ 5 w 8"/>
                  <a:gd name="T37" fmla="*/ 18 h 18"/>
                  <a:gd name="T38" fmla="*/ 6 w 8"/>
                  <a:gd name="T39" fmla="*/ 15 h 18"/>
                  <a:gd name="T40" fmla="*/ 6 w 8"/>
                  <a:gd name="T41" fmla="*/ 15 h 18"/>
                  <a:gd name="T42" fmla="*/ 6 w 8"/>
                  <a:gd name="T43" fmla="*/ 12 h 18"/>
                  <a:gd name="T44" fmla="*/ 6 w 8"/>
                  <a:gd name="T45" fmla="*/ 12 h 18"/>
                  <a:gd name="T46" fmla="*/ 6 w 8"/>
                  <a:gd name="T47" fmla="*/ 12 h 18"/>
                  <a:gd name="T48" fmla="*/ 6 w 8"/>
                  <a:gd name="T49" fmla="*/ 12 h 18"/>
                  <a:gd name="T50" fmla="*/ 8 w 8"/>
                  <a:gd name="T51" fmla="*/ 11 h 18"/>
                  <a:gd name="T52" fmla="*/ 6 w 8"/>
                  <a:gd name="T53" fmla="*/ 9 h 18"/>
                  <a:gd name="T54" fmla="*/ 6 w 8"/>
                  <a:gd name="T55" fmla="*/ 9 h 18"/>
                  <a:gd name="T56" fmla="*/ 8 w 8"/>
                  <a:gd name="T57" fmla="*/ 9 h 18"/>
                  <a:gd name="T58" fmla="*/ 8 w 8"/>
                  <a:gd name="T59" fmla="*/ 9 h 18"/>
                  <a:gd name="T60" fmla="*/ 8 w 8"/>
                  <a:gd name="T61" fmla="*/ 8 h 18"/>
                  <a:gd name="T62" fmla="*/ 8 w 8"/>
                  <a:gd name="T63" fmla="*/ 6 h 18"/>
                  <a:gd name="T64" fmla="*/ 8 w 8"/>
                  <a:gd name="T65" fmla="*/ 6 h 18"/>
                  <a:gd name="T66" fmla="*/ 6 w 8"/>
                  <a:gd name="T67" fmla="*/ 5 h 18"/>
                  <a:gd name="T68" fmla="*/ 6 w 8"/>
                  <a:gd name="T69" fmla="*/ 5 h 18"/>
                  <a:gd name="T70" fmla="*/ 8 w 8"/>
                  <a:gd name="T71" fmla="*/ 3 h 18"/>
                  <a:gd name="T72" fmla="*/ 8 w 8"/>
                  <a:gd name="T73" fmla="*/ 3 h 18"/>
                  <a:gd name="T74" fmla="*/ 8 w 8"/>
                  <a:gd name="T75" fmla="*/ 0 h 18"/>
                  <a:gd name="T76" fmla="*/ 6 w 8"/>
                  <a:gd name="T77" fmla="*/ 0 h 18"/>
                  <a:gd name="T78" fmla="*/ 6 w 8"/>
                  <a:gd name="T79" fmla="*/ 2 h 18"/>
                  <a:gd name="T80" fmla="*/ 6 w 8"/>
                  <a:gd name="T81" fmla="*/ 2 h 18"/>
                  <a:gd name="T82" fmla="*/ 5 w 8"/>
                  <a:gd name="T83" fmla="*/ 3 h 18"/>
                  <a:gd name="T84" fmla="*/ 5 w 8"/>
                  <a:gd name="T85" fmla="*/ 3 h 18"/>
                  <a:gd name="T86" fmla="*/ 5 w 8"/>
                  <a:gd name="T87" fmla="*/ 5 h 18"/>
                  <a:gd name="T88" fmla="*/ 5 w 8"/>
                  <a:gd name="T89" fmla="*/ 5 h 18"/>
                  <a:gd name="T90" fmla="*/ 3 w 8"/>
                  <a:gd name="T91" fmla="*/ 6 h 18"/>
                  <a:gd name="T92" fmla="*/ 3 w 8"/>
                  <a:gd name="T93" fmla="*/ 6 h 18"/>
                  <a:gd name="T94" fmla="*/ 3 w 8"/>
                  <a:gd name="T95" fmla="*/ 6 h 18"/>
                  <a:gd name="T96" fmla="*/ 3 w 8"/>
                  <a:gd name="T97" fmla="*/ 6 h 18"/>
                  <a:gd name="T98" fmla="*/ 2 w 8"/>
                  <a:gd name="T99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" h="18">
                    <a:moveTo>
                      <a:pt x="2" y="8"/>
                    </a:moveTo>
                    <a:lnTo>
                      <a:pt x="2" y="8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0" name="Freeform 377">
                <a:extLst>
                  <a:ext uri="{FF2B5EF4-FFF2-40B4-BE49-F238E27FC236}">
                    <a16:creationId xmlns:a16="http://schemas.microsoft.com/office/drawing/2014/main" id="{3AF864E0-E9A0-490B-F636-124C5757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832"/>
                <a:ext cx="20" cy="28"/>
              </a:xfrm>
              <a:custGeom>
                <a:avLst/>
                <a:gdLst>
                  <a:gd name="T0" fmla="*/ 3 w 41"/>
                  <a:gd name="T1" fmla="*/ 47 h 55"/>
                  <a:gd name="T2" fmla="*/ 1 w 41"/>
                  <a:gd name="T3" fmla="*/ 49 h 55"/>
                  <a:gd name="T4" fmla="*/ 1 w 41"/>
                  <a:gd name="T5" fmla="*/ 50 h 55"/>
                  <a:gd name="T6" fmla="*/ 3 w 41"/>
                  <a:gd name="T7" fmla="*/ 55 h 55"/>
                  <a:gd name="T8" fmla="*/ 4 w 41"/>
                  <a:gd name="T9" fmla="*/ 53 h 55"/>
                  <a:gd name="T10" fmla="*/ 6 w 41"/>
                  <a:gd name="T11" fmla="*/ 50 h 55"/>
                  <a:gd name="T12" fmla="*/ 7 w 41"/>
                  <a:gd name="T13" fmla="*/ 47 h 55"/>
                  <a:gd name="T14" fmla="*/ 10 w 41"/>
                  <a:gd name="T15" fmla="*/ 47 h 55"/>
                  <a:gd name="T16" fmla="*/ 10 w 41"/>
                  <a:gd name="T17" fmla="*/ 49 h 55"/>
                  <a:gd name="T18" fmla="*/ 16 w 41"/>
                  <a:gd name="T19" fmla="*/ 50 h 55"/>
                  <a:gd name="T20" fmla="*/ 19 w 41"/>
                  <a:gd name="T21" fmla="*/ 47 h 55"/>
                  <a:gd name="T22" fmla="*/ 21 w 41"/>
                  <a:gd name="T23" fmla="*/ 44 h 55"/>
                  <a:gd name="T24" fmla="*/ 22 w 41"/>
                  <a:gd name="T25" fmla="*/ 43 h 55"/>
                  <a:gd name="T26" fmla="*/ 22 w 41"/>
                  <a:gd name="T27" fmla="*/ 41 h 55"/>
                  <a:gd name="T28" fmla="*/ 24 w 41"/>
                  <a:gd name="T29" fmla="*/ 38 h 55"/>
                  <a:gd name="T30" fmla="*/ 25 w 41"/>
                  <a:gd name="T31" fmla="*/ 38 h 55"/>
                  <a:gd name="T32" fmla="*/ 25 w 41"/>
                  <a:gd name="T33" fmla="*/ 35 h 55"/>
                  <a:gd name="T34" fmla="*/ 29 w 41"/>
                  <a:gd name="T35" fmla="*/ 35 h 55"/>
                  <a:gd name="T36" fmla="*/ 30 w 41"/>
                  <a:gd name="T37" fmla="*/ 35 h 55"/>
                  <a:gd name="T38" fmla="*/ 30 w 41"/>
                  <a:gd name="T39" fmla="*/ 34 h 55"/>
                  <a:gd name="T40" fmla="*/ 33 w 41"/>
                  <a:gd name="T41" fmla="*/ 32 h 55"/>
                  <a:gd name="T42" fmla="*/ 36 w 41"/>
                  <a:gd name="T43" fmla="*/ 32 h 55"/>
                  <a:gd name="T44" fmla="*/ 39 w 41"/>
                  <a:gd name="T45" fmla="*/ 29 h 55"/>
                  <a:gd name="T46" fmla="*/ 41 w 41"/>
                  <a:gd name="T47" fmla="*/ 28 h 55"/>
                  <a:gd name="T48" fmla="*/ 41 w 41"/>
                  <a:gd name="T49" fmla="*/ 25 h 55"/>
                  <a:gd name="T50" fmla="*/ 38 w 41"/>
                  <a:gd name="T51" fmla="*/ 25 h 55"/>
                  <a:gd name="T52" fmla="*/ 35 w 41"/>
                  <a:gd name="T53" fmla="*/ 25 h 55"/>
                  <a:gd name="T54" fmla="*/ 32 w 41"/>
                  <a:gd name="T55" fmla="*/ 23 h 55"/>
                  <a:gd name="T56" fmla="*/ 30 w 41"/>
                  <a:gd name="T57" fmla="*/ 23 h 55"/>
                  <a:gd name="T58" fmla="*/ 29 w 41"/>
                  <a:gd name="T59" fmla="*/ 20 h 55"/>
                  <a:gd name="T60" fmla="*/ 29 w 41"/>
                  <a:gd name="T61" fmla="*/ 20 h 55"/>
                  <a:gd name="T62" fmla="*/ 27 w 41"/>
                  <a:gd name="T63" fmla="*/ 17 h 55"/>
                  <a:gd name="T64" fmla="*/ 25 w 41"/>
                  <a:gd name="T65" fmla="*/ 15 h 55"/>
                  <a:gd name="T66" fmla="*/ 22 w 41"/>
                  <a:gd name="T67" fmla="*/ 14 h 55"/>
                  <a:gd name="T68" fmla="*/ 22 w 41"/>
                  <a:gd name="T69" fmla="*/ 14 h 55"/>
                  <a:gd name="T70" fmla="*/ 19 w 41"/>
                  <a:gd name="T71" fmla="*/ 14 h 55"/>
                  <a:gd name="T72" fmla="*/ 19 w 41"/>
                  <a:gd name="T73" fmla="*/ 12 h 55"/>
                  <a:gd name="T74" fmla="*/ 18 w 41"/>
                  <a:gd name="T75" fmla="*/ 11 h 55"/>
                  <a:gd name="T76" fmla="*/ 18 w 41"/>
                  <a:gd name="T77" fmla="*/ 8 h 55"/>
                  <a:gd name="T78" fmla="*/ 16 w 41"/>
                  <a:gd name="T79" fmla="*/ 8 h 55"/>
                  <a:gd name="T80" fmla="*/ 13 w 41"/>
                  <a:gd name="T81" fmla="*/ 6 h 55"/>
                  <a:gd name="T82" fmla="*/ 13 w 41"/>
                  <a:gd name="T83" fmla="*/ 5 h 55"/>
                  <a:gd name="T84" fmla="*/ 10 w 41"/>
                  <a:gd name="T85" fmla="*/ 5 h 55"/>
                  <a:gd name="T86" fmla="*/ 9 w 41"/>
                  <a:gd name="T87" fmla="*/ 3 h 55"/>
                  <a:gd name="T88" fmla="*/ 7 w 41"/>
                  <a:gd name="T89" fmla="*/ 3 h 55"/>
                  <a:gd name="T90" fmla="*/ 7 w 41"/>
                  <a:gd name="T91" fmla="*/ 2 h 55"/>
                  <a:gd name="T92" fmla="*/ 4 w 41"/>
                  <a:gd name="T93" fmla="*/ 2 h 55"/>
                  <a:gd name="T94" fmla="*/ 4 w 41"/>
                  <a:gd name="T9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1" h="55">
                    <a:moveTo>
                      <a:pt x="4" y="47"/>
                    </a:moveTo>
                    <a:lnTo>
                      <a:pt x="4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1" y="49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3" y="55"/>
                    </a:lnTo>
                    <a:lnTo>
                      <a:pt x="3" y="55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3" y="49"/>
                    </a:lnTo>
                    <a:lnTo>
                      <a:pt x="15" y="49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1" y="46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2" y="43"/>
                    </a:lnTo>
                    <a:lnTo>
                      <a:pt x="22" y="43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5" y="35"/>
                    </a:lnTo>
                    <a:lnTo>
                      <a:pt x="25" y="35"/>
                    </a:lnTo>
                    <a:lnTo>
                      <a:pt x="27" y="35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6" y="32"/>
                    </a:lnTo>
                    <a:lnTo>
                      <a:pt x="36" y="32"/>
                    </a:lnTo>
                    <a:lnTo>
                      <a:pt x="38" y="31"/>
                    </a:lnTo>
                    <a:lnTo>
                      <a:pt x="39" y="29"/>
                    </a:lnTo>
                    <a:lnTo>
                      <a:pt x="39" y="29"/>
                    </a:lnTo>
                    <a:lnTo>
                      <a:pt x="39" y="29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1" y="26"/>
                    </a:lnTo>
                    <a:lnTo>
                      <a:pt x="41" y="25"/>
                    </a:lnTo>
                    <a:lnTo>
                      <a:pt x="41" y="25"/>
                    </a:lnTo>
                    <a:lnTo>
                      <a:pt x="39" y="25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24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19" y="14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8" y="11"/>
                    </a:lnTo>
                    <a:lnTo>
                      <a:pt x="18" y="9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3" y="6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4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1" name="Freeform 378">
                <a:extLst>
                  <a:ext uri="{FF2B5EF4-FFF2-40B4-BE49-F238E27FC236}">
                    <a16:creationId xmlns:a16="http://schemas.microsoft.com/office/drawing/2014/main" id="{FC84A3F1-2074-C4E9-F697-AF7F54E42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832"/>
                <a:ext cx="20" cy="28"/>
              </a:xfrm>
              <a:custGeom>
                <a:avLst/>
                <a:gdLst>
                  <a:gd name="T0" fmla="*/ 3 w 41"/>
                  <a:gd name="T1" fmla="*/ 47 h 55"/>
                  <a:gd name="T2" fmla="*/ 1 w 41"/>
                  <a:gd name="T3" fmla="*/ 49 h 55"/>
                  <a:gd name="T4" fmla="*/ 1 w 41"/>
                  <a:gd name="T5" fmla="*/ 50 h 55"/>
                  <a:gd name="T6" fmla="*/ 3 w 41"/>
                  <a:gd name="T7" fmla="*/ 55 h 55"/>
                  <a:gd name="T8" fmla="*/ 4 w 41"/>
                  <a:gd name="T9" fmla="*/ 53 h 55"/>
                  <a:gd name="T10" fmla="*/ 6 w 41"/>
                  <a:gd name="T11" fmla="*/ 50 h 55"/>
                  <a:gd name="T12" fmla="*/ 7 w 41"/>
                  <a:gd name="T13" fmla="*/ 47 h 55"/>
                  <a:gd name="T14" fmla="*/ 10 w 41"/>
                  <a:gd name="T15" fmla="*/ 47 h 55"/>
                  <a:gd name="T16" fmla="*/ 10 w 41"/>
                  <a:gd name="T17" fmla="*/ 49 h 55"/>
                  <a:gd name="T18" fmla="*/ 16 w 41"/>
                  <a:gd name="T19" fmla="*/ 50 h 55"/>
                  <a:gd name="T20" fmla="*/ 19 w 41"/>
                  <a:gd name="T21" fmla="*/ 47 h 55"/>
                  <a:gd name="T22" fmla="*/ 21 w 41"/>
                  <a:gd name="T23" fmla="*/ 44 h 55"/>
                  <a:gd name="T24" fmla="*/ 22 w 41"/>
                  <a:gd name="T25" fmla="*/ 43 h 55"/>
                  <a:gd name="T26" fmla="*/ 22 w 41"/>
                  <a:gd name="T27" fmla="*/ 41 h 55"/>
                  <a:gd name="T28" fmla="*/ 24 w 41"/>
                  <a:gd name="T29" fmla="*/ 38 h 55"/>
                  <a:gd name="T30" fmla="*/ 25 w 41"/>
                  <a:gd name="T31" fmla="*/ 38 h 55"/>
                  <a:gd name="T32" fmla="*/ 25 w 41"/>
                  <a:gd name="T33" fmla="*/ 35 h 55"/>
                  <a:gd name="T34" fmla="*/ 29 w 41"/>
                  <a:gd name="T35" fmla="*/ 35 h 55"/>
                  <a:gd name="T36" fmla="*/ 30 w 41"/>
                  <a:gd name="T37" fmla="*/ 35 h 55"/>
                  <a:gd name="T38" fmla="*/ 30 w 41"/>
                  <a:gd name="T39" fmla="*/ 34 h 55"/>
                  <a:gd name="T40" fmla="*/ 33 w 41"/>
                  <a:gd name="T41" fmla="*/ 32 h 55"/>
                  <a:gd name="T42" fmla="*/ 36 w 41"/>
                  <a:gd name="T43" fmla="*/ 32 h 55"/>
                  <a:gd name="T44" fmla="*/ 39 w 41"/>
                  <a:gd name="T45" fmla="*/ 29 h 55"/>
                  <a:gd name="T46" fmla="*/ 41 w 41"/>
                  <a:gd name="T47" fmla="*/ 28 h 55"/>
                  <a:gd name="T48" fmla="*/ 41 w 41"/>
                  <a:gd name="T49" fmla="*/ 25 h 55"/>
                  <a:gd name="T50" fmla="*/ 38 w 41"/>
                  <a:gd name="T51" fmla="*/ 25 h 55"/>
                  <a:gd name="T52" fmla="*/ 35 w 41"/>
                  <a:gd name="T53" fmla="*/ 25 h 55"/>
                  <a:gd name="T54" fmla="*/ 32 w 41"/>
                  <a:gd name="T55" fmla="*/ 23 h 55"/>
                  <a:gd name="T56" fmla="*/ 30 w 41"/>
                  <a:gd name="T57" fmla="*/ 23 h 55"/>
                  <a:gd name="T58" fmla="*/ 29 w 41"/>
                  <a:gd name="T59" fmla="*/ 20 h 55"/>
                  <a:gd name="T60" fmla="*/ 29 w 41"/>
                  <a:gd name="T61" fmla="*/ 20 h 55"/>
                  <a:gd name="T62" fmla="*/ 27 w 41"/>
                  <a:gd name="T63" fmla="*/ 17 h 55"/>
                  <a:gd name="T64" fmla="*/ 25 w 41"/>
                  <a:gd name="T65" fmla="*/ 15 h 55"/>
                  <a:gd name="T66" fmla="*/ 22 w 41"/>
                  <a:gd name="T67" fmla="*/ 14 h 55"/>
                  <a:gd name="T68" fmla="*/ 22 w 41"/>
                  <a:gd name="T69" fmla="*/ 14 h 55"/>
                  <a:gd name="T70" fmla="*/ 19 w 41"/>
                  <a:gd name="T71" fmla="*/ 14 h 55"/>
                  <a:gd name="T72" fmla="*/ 19 w 41"/>
                  <a:gd name="T73" fmla="*/ 12 h 55"/>
                  <a:gd name="T74" fmla="*/ 18 w 41"/>
                  <a:gd name="T75" fmla="*/ 11 h 55"/>
                  <a:gd name="T76" fmla="*/ 18 w 41"/>
                  <a:gd name="T77" fmla="*/ 8 h 55"/>
                  <a:gd name="T78" fmla="*/ 16 w 41"/>
                  <a:gd name="T79" fmla="*/ 8 h 55"/>
                  <a:gd name="T80" fmla="*/ 13 w 41"/>
                  <a:gd name="T81" fmla="*/ 6 h 55"/>
                  <a:gd name="T82" fmla="*/ 13 w 41"/>
                  <a:gd name="T83" fmla="*/ 5 h 55"/>
                  <a:gd name="T84" fmla="*/ 10 w 41"/>
                  <a:gd name="T85" fmla="*/ 5 h 55"/>
                  <a:gd name="T86" fmla="*/ 9 w 41"/>
                  <a:gd name="T87" fmla="*/ 3 h 55"/>
                  <a:gd name="T88" fmla="*/ 7 w 41"/>
                  <a:gd name="T89" fmla="*/ 3 h 55"/>
                  <a:gd name="T90" fmla="*/ 7 w 41"/>
                  <a:gd name="T91" fmla="*/ 2 h 55"/>
                  <a:gd name="T92" fmla="*/ 4 w 41"/>
                  <a:gd name="T93" fmla="*/ 2 h 55"/>
                  <a:gd name="T94" fmla="*/ 4 w 41"/>
                  <a:gd name="T9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1" h="55">
                    <a:moveTo>
                      <a:pt x="4" y="47"/>
                    </a:moveTo>
                    <a:lnTo>
                      <a:pt x="4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1" y="49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3" y="55"/>
                    </a:lnTo>
                    <a:lnTo>
                      <a:pt x="3" y="55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10" y="47"/>
                    </a:lnTo>
                    <a:lnTo>
                      <a:pt x="10" y="47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3" y="49"/>
                    </a:lnTo>
                    <a:lnTo>
                      <a:pt x="15" y="49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1" y="46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2" y="43"/>
                    </a:lnTo>
                    <a:lnTo>
                      <a:pt x="22" y="43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5" y="35"/>
                    </a:lnTo>
                    <a:lnTo>
                      <a:pt x="25" y="35"/>
                    </a:lnTo>
                    <a:lnTo>
                      <a:pt x="27" y="35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6" y="32"/>
                    </a:lnTo>
                    <a:lnTo>
                      <a:pt x="36" y="32"/>
                    </a:lnTo>
                    <a:lnTo>
                      <a:pt x="38" y="31"/>
                    </a:lnTo>
                    <a:lnTo>
                      <a:pt x="39" y="29"/>
                    </a:lnTo>
                    <a:lnTo>
                      <a:pt x="39" y="29"/>
                    </a:lnTo>
                    <a:lnTo>
                      <a:pt x="39" y="29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1" y="26"/>
                    </a:lnTo>
                    <a:lnTo>
                      <a:pt x="41" y="25"/>
                    </a:lnTo>
                    <a:lnTo>
                      <a:pt x="41" y="25"/>
                    </a:lnTo>
                    <a:lnTo>
                      <a:pt x="39" y="25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24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19" y="14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8" y="11"/>
                    </a:lnTo>
                    <a:lnTo>
                      <a:pt x="18" y="9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3" y="6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2" name="Freeform 379">
                <a:extLst>
                  <a:ext uri="{FF2B5EF4-FFF2-40B4-BE49-F238E27FC236}">
                    <a16:creationId xmlns:a16="http://schemas.microsoft.com/office/drawing/2014/main" id="{A4C061BA-7EB5-2586-876B-1BFDEB082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3832"/>
                <a:ext cx="14" cy="22"/>
              </a:xfrm>
              <a:custGeom>
                <a:avLst/>
                <a:gdLst>
                  <a:gd name="T0" fmla="*/ 21 w 29"/>
                  <a:gd name="T1" fmla="*/ 0 h 44"/>
                  <a:gd name="T2" fmla="*/ 21 w 29"/>
                  <a:gd name="T3" fmla="*/ 0 h 44"/>
                  <a:gd name="T4" fmla="*/ 20 w 29"/>
                  <a:gd name="T5" fmla="*/ 2 h 44"/>
                  <a:gd name="T6" fmla="*/ 18 w 29"/>
                  <a:gd name="T7" fmla="*/ 3 h 44"/>
                  <a:gd name="T8" fmla="*/ 17 w 29"/>
                  <a:gd name="T9" fmla="*/ 5 h 44"/>
                  <a:gd name="T10" fmla="*/ 17 w 29"/>
                  <a:gd name="T11" fmla="*/ 5 h 44"/>
                  <a:gd name="T12" fmla="*/ 17 w 29"/>
                  <a:gd name="T13" fmla="*/ 8 h 44"/>
                  <a:gd name="T14" fmla="*/ 17 w 29"/>
                  <a:gd name="T15" fmla="*/ 8 h 44"/>
                  <a:gd name="T16" fmla="*/ 15 w 29"/>
                  <a:gd name="T17" fmla="*/ 9 h 44"/>
                  <a:gd name="T18" fmla="*/ 14 w 29"/>
                  <a:gd name="T19" fmla="*/ 11 h 44"/>
                  <a:gd name="T20" fmla="*/ 12 w 29"/>
                  <a:gd name="T21" fmla="*/ 12 h 44"/>
                  <a:gd name="T22" fmla="*/ 11 w 29"/>
                  <a:gd name="T23" fmla="*/ 14 h 44"/>
                  <a:gd name="T24" fmla="*/ 9 w 29"/>
                  <a:gd name="T25" fmla="*/ 15 h 44"/>
                  <a:gd name="T26" fmla="*/ 8 w 29"/>
                  <a:gd name="T27" fmla="*/ 15 h 44"/>
                  <a:gd name="T28" fmla="*/ 8 w 29"/>
                  <a:gd name="T29" fmla="*/ 17 h 44"/>
                  <a:gd name="T30" fmla="*/ 4 w 29"/>
                  <a:gd name="T31" fmla="*/ 15 h 44"/>
                  <a:gd name="T32" fmla="*/ 3 w 29"/>
                  <a:gd name="T33" fmla="*/ 17 h 44"/>
                  <a:gd name="T34" fmla="*/ 3 w 29"/>
                  <a:gd name="T35" fmla="*/ 17 h 44"/>
                  <a:gd name="T36" fmla="*/ 1 w 29"/>
                  <a:gd name="T37" fmla="*/ 19 h 44"/>
                  <a:gd name="T38" fmla="*/ 1 w 29"/>
                  <a:gd name="T39" fmla="*/ 19 h 44"/>
                  <a:gd name="T40" fmla="*/ 1 w 29"/>
                  <a:gd name="T41" fmla="*/ 20 h 44"/>
                  <a:gd name="T42" fmla="*/ 1 w 29"/>
                  <a:gd name="T43" fmla="*/ 22 h 44"/>
                  <a:gd name="T44" fmla="*/ 3 w 29"/>
                  <a:gd name="T45" fmla="*/ 23 h 44"/>
                  <a:gd name="T46" fmla="*/ 3 w 29"/>
                  <a:gd name="T47" fmla="*/ 25 h 44"/>
                  <a:gd name="T48" fmla="*/ 3 w 29"/>
                  <a:gd name="T49" fmla="*/ 26 h 44"/>
                  <a:gd name="T50" fmla="*/ 1 w 29"/>
                  <a:gd name="T51" fmla="*/ 28 h 44"/>
                  <a:gd name="T52" fmla="*/ 3 w 29"/>
                  <a:gd name="T53" fmla="*/ 29 h 44"/>
                  <a:gd name="T54" fmla="*/ 4 w 29"/>
                  <a:gd name="T55" fmla="*/ 28 h 44"/>
                  <a:gd name="T56" fmla="*/ 12 w 29"/>
                  <a:gd name="T57" fmla="*/ 29 h 44"/>
                  <a:gd name="T58" fmla="*/ 12 w 29"/>
                  <a:gd name="T59" fmla="*/ 28 h 44"/>
                  <a:gd name="T60" fmla="*/ 14 w 29"/>
                  <a:gd name="T61" fmla="*/ 28 h 44"/>
                  <a:gd name="T62" fmla="*/ 15 w 29"/>
                  <a:gd name="T63" fmla="*/ 26 h 44"/>
                  <a:gd name="T64" fmla="*/ 17 w 29"/>
                  <a:gd name="T65" fmla="*/ 28 h 44"/>
                  <a:gd name="T66" fmla="*/ 18 w 29"/>
                  <a:gd name="T67" fmla="*/ 28 h 44"/>
                  <a:gd name="T68" fmla="*/ 20 w 29"/>
                  <a:gd name="T69" fmla="*/ 29 h 44"/>
                  <a:gd name="T70" fmla="*/ 20 w 29"/>
                  <a:gd name="T71" fmla="*/ 29 h 44"/>
                  <a:gd name="T72" fmla="*/ 21 w 29"/>
                  <a:gd name="T73" fmla="*/ 29 h 44"/>
                  <a:gd name="T74" fmla="*/ 23 w 29"/>
                  <a:gd name="T75" fmla="*/ 31 h 44"/>
                  <a:gd name="T76" fmla="*/ 23 w 29"/>
                  <a:gd name="T77" fmla="*/ 31 h 44"/>
                  <a:gd name="T78" fmla="*/ 24 w 29"/>
                  <a:gd name="T79" fmla="*/ 32 h 44"/>
                  <a:gd name="T80" fmla="*/ 27 w 29"/>
                  <a:gd name="T81" fmla="*/ 32 h 44"/>
                  <a:gd name="T82" fmla="*/ 27 w 29"/>
                  <a:gd name="T83" fmla="*/ 34 h 44"/>
                  <a:gd name="T84" fmla="*/ 27 w 29"/>
                  <a:gd name="T85" fmla="*/ 35 h 44"/>
                  <a:gd name="T86" fmla="*/ 29 w 29"/>
                  <a:gd name="T87" fmla="*/ 37 h 44"/>
                  <a:gd name="T88" fmla="*/ 29 w 29"/>
                  <a:gd name="T89" fmla="*/ 38 h 44"/>
                  <a:gd name="T90" fmla="*/ 27 w 29"/>
                  <a:gd name="T91" fmla="*/ 43 h 44"/>
                  <a:gd name="T92" fmla="*/ 27 w 29"/>
                  <a:gd name="T93" fmla="*/ 43 h 44"/>
                  <a:gd name="T94" fmla="*/ 21 w 29"/>
                  <a:gd name="T9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" h="44">
                    <a:moveTo>
                      <a:pt x="21" y="0"/>
                    </a:move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7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0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2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1" y="28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6" y="29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5" y="26"/>
                    </a:lnTo>
                    <a:lnTo>
                      <a:pt x="17" y="26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7" y="32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41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3" name="Freeform 380">
                <a:extLst>
                  <a:ext uri="{FF2B5EF4-FFF2-40B4-BE49-F238E27FC236}">
                    <a16:creationId xmlns:a16="http://schemas.microsoft.com/office/drawing/2014/main" id="{3703DFCE-8DCC-3F7D-30B5-568C8A94A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3832"/>
                <a:ext cx="14" cy="22"/>
              </a:xfrm>
              <a:custGeom>
                <a:avLst/>
                <a:gdLst>
                  <a:gd name="T0" fmla="*/ 21 w 29"/>
                  <a:gd name="T1" fmla="*/ 0 h 44"/>
                  <a:gd name="T2" fmla="*/ 21 w 29"/>
                  <a:gd name="T3" fmla="*/ 0 h 44"/>
                  <a:gd name="T4" fmla="*/ 20 w 29"/>
                  <a:gd name="T5" fmla="*/ 2 h 44"/>
                  <a:gd name="T6" fmla="*/ 18 w 29"/>
                  <a:gd name="T7" fmla="*/ 3 h 44"/>
                  <a:gd name="T8" fmla="*/ 17 w 29"/>
                  <a:gd name="T9" fmla="*/ 5 h 44"/>
                  <a:gd name="T10" fmla="*/ 17 w 29"/>
                  <a:gd name="T11" fmla="*/ 5 h 44"/>
                  <a:gd name="T12" fmla="*/ 17 w 29"/>
                  <a:gd name="T13" fmla="*/ 8 h 44"/>
                  <a:gd name="T14" fmla="*/ 17 w 29"/>
                  <a:gd name="T15" fmla="*/ 8 h 44"/>
                  <a:gd name="T16" fmla="*/ 15 w 29"/>
                  <a:gd name="T17" fmla="*/ 9 h 44"/>
                  <a:gd name="T18" fmla="*/ 14 w 29"/>
                  <a:gd name="T19" fmla="*/ 11 h 44"/>
                  <a:gd name="T20" fmla="*/ 12 w 29"/>
                  <a:gd name="T21" fmla="*/ 12 h 44"/>
                  <a:gd name="T22" fmla="*/ 11 w 29"/>
                  <a:gd name="T23" fmla="*/ 14 h 44"/>
                  <a:gd name="T24" fmla="*/ 9 w 29"/>
                  <a:gd name="T25" fmla="*/ 15 h 44"/>
                  <a:gd name="T26" fmla="*/ 8 w 29"/>
                  <a:gd name="T27" fmla="*/ 15 h 44"/>
                  <a:gd name="T28" fmla="*/ 8 w 29"/>
                  <a:gd name="T29" fmla="*/ 17 h 44"/>
                  <a:gd name="T30" fmla="*/ 4 w 29"/>
                  <a:gd name="T31" fmla="*/ 15 h 44"/>
                  <a:gd name="T32" fmla="*/ 3 w 29"/>
                  <a:gd name="T33" fmla="*/ 17 h 44"/>
                  <a:gd name="T34" fmla="*/ 3 w 29"/>
                  <a:gd name="T35" fmla="*/ 17 h 44"/>
                  <a:gd name="T36" fmla="*/ 1 w 29"/>
                  <a:gd name="T37" fmla="*/ 19 h 44"/>
                  <a:gd name="T38" fmla="*/ 1 w 29"/>
                  <a:gd name="T39" fmla="*/ 19 h 44"/>
                  <a:gd name="T40" fmla="*/ 1 w 29"/>
                  <a:gd name="T41" fmla="*/ 20 h 44"/>
                  <a:gd name="T42" fmla="*/ 1 w 29"/>
                  <a:gd name="T43" fmla="*/ 22 h 44"/>
                  <a:gd name="T44" fmla="*/ 3 w 29"/>
                  <a:gd name="T45" fmla="*/ 23 h 44"/>
                  <a:gd name="T46" fmla="*/ 3 w 29"/>
                  <a:gd name="T47" fmla="*/ 25 h 44"/>
                  <a:gd name="T48" fmla="*/ 3 w 29"/>
                  <a:gd name="T49" fmla="*/ 26 h 44"/>
                  <a:gd name="T50" fmla="*/ 1 w 29"/>
                  <a:gd name="T51" fmla="*/ 28 h 44"/>
                  <a:gd name="T52" fmla="*/ 3 w 29"/>
                  <a:gd name="T53" fmla="*/ 29 h 44"/>
                  <a:gd name="T54" fmla="*/ 4 w 29"/>
                  <a:gd name="T55" fmla="*/ 28 h 44"/>
                  <a:gd name="T56" fmla="*/ 12 w 29"/>
                  <a:gd name="T57" fmla="*/ 29 h 44"/>
                  <a:gd name="T58" fmla="*/ 12 w 29"/>
                  <a:gd name="T59" fmla="*/ 28 h 44"/>
                  <a:gd name="T60" fmla="*/ 14 w 29"/>
                  <a:gd name="T61" fmla="*/ 28 h 44"/>
                  <a:gd name="T62" fmla="*/ 15 w 29"/>
                  <a:gd name="T63" fmla="*/ 26 h 44"/>
                  <a:gd name="T64" fmla="*/ 17 w 29"/>
                  <a:gd name="T65" fmla="*/ 28 h 44"/>
                  <a:gd name="T66" fmla="*/ 18 w 29"/>
                  <a:gd name="T67" fmla="*/ 28 h 44"/>
                  <a:gd name="T68" fmla="*/ 20 w 29"/>
                  <a:gd name="T69" fmla="*/ 29 h 44"/>
                  <a:gd name="T70" fmla="*/ 20 w 29"/>
                  <a:gd name="T71" fmla="*/ 29 h 44"/>
                  <a:gd name="T72" fmla="*/ 21 w 29"/>
                  <a:gd name="T73" fmla="*/ 29 h 44"/>
                  <a:gd name="T74" fmla="*/ 23 w 29"/>
                  <a:gd name="T75" fmla="*/ 31 h 44"/>
                  <a:gd name="T76" fmla="*/ 23 w 29"/>
                  <a:gd name="T77" fmla="*/ 31 h 44"/>
                  <a:gd name="T78" fmla="*/ 24 w 29"/>
                  <a:gd name="T79" fmla="*/ 32 h 44"/>
                  <a:gd name="T80" fmla="*/ 27 w 29"/>
                  <a:gd name="T81" fmla="*/ 32 h 44"/>
                  <a:gd name="T82" fmla="*/ 27 w 29"/>
                  <a:gd name="T83" fmla="*/ 34 h 44"/>
                  <a:gd name="T84" fmla="*/ 27 w 29"/>
                  <a:gd name="T85" fmla="*/ 35 h 44"/>
                  <a:gd name="T86" fmla="*/ 29 w 29"/>
                  <a:gd name="T87" fmla="*/ 37 h 44"/>
                  <a:gd name="T88" fmla="*/ 29 w 29"/>
                  <a:gd name="T89" fmla="*/ 38 h 44"/>
                  <a:gd name="T90" fmla="*/ 27 w 29"/>
                  <a:gd name="T91" fmla="*/ 43 h 44"/>
                  <a:gd name="T92" fmla="*/ 27 w 29"/>
                  <a:gd name="T93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44">
                    <a:moveTo>
                      <a:pt x="21" y="0"/>
                    </a:move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7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0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2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1" y="28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6" y="29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5" y="26"/>
                    </a:lnTo>
                    <a:lnTo>
                      <a:pt x="17" y="26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7" y="32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41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4" name="Freeform 381">
                <a:extLst>
                  <a:ext uri="{FF2B5EF4-FFF2-40B4-BE49-F238E27FC236}">
                    <a16:creationId xmlns:a16="http://schemas.microsoft.com/office/drawing/2014/main" id="{992DD533-7427-ACC5-3811-C424C81CD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3849"/>
                <a:ext cx="22" cy="26"/>
              </a:xfrm>
              <a:custGeom>
                <a:avLst/>
                <a:gdLst>
                  <a:gd name="T0" fmla="*/ 9 w 44"/>
                  <a:gd name="T1" fmla="*/ 29 h 53"/>
                  <a:gd name="T2" fmla="*/ 11 w 44"/>
                  <a:gd name="T3" fmla="*/ 24 h 53"/>
                  <a:gd name="T4" fmla="*/ 11 w 44"/>
                  <a:gd name="T5" fmla="*/ 23 h 53"/>
                  <a:gd name="T6" fmla="*/ 9 w 44"/>
                  <a:gd name="T7" fmla="*/ 23 h 53"/>
                  <a:gd name="T8" fmla="*/ 8 w 44"/>
                  <a:gd name="T9" fmla="*/ 19 h 53"/>
                  <a:gd name="T10" fmla="*/ 8 w 44"/>
                  <a:gd name="T11" fmla="*/ 18 h 53"/>
                  <a:gd name="T12" fmla="*/ 9 w 44"/>
                  <a:gd name="T13" fmla="*/ 16 h 53"/>
                  <a:gd name="T14" fmla="*/ 13 w 44"/>
                  <a:gd name="T15" fmla="*/ 18 h 53"/>
                  <a:gd name="T16" fmla="*/ 13 w 44"/>
                  <a:gd name="T17" fmla="*/ 18 h 53"/>
                  <a:gd name="T18" fmla="*/ 17 w 44"/>
                  <a:gd name="T19" fmla="*/ 19 h 53"/>
                  <a:gd name="T20" fmla="*/ 20 w 44"/>
                  <a:gd name="T21" fmla="*/ 19 h 53"/>
                  <a:gd name="T22" fmla="*/ 23 w 44"/>
                  <a:gd name="T23" fmla="*/ 18 h 53"/>
                  <a:gd name="T24" fmla="*/ 25 w 44"/>
                  <a:gd name="T25" fmla="*/ 15 h 53"/>
                  <a:gd name="T26" fmla="*/ 28 w 44"/>
                  <a:gd name="T27" fmla="*/ 13 h 53"/>
                  <a:gd name="T28" fmla="*/ 29 w 44"/>
                  <a:gd name="T29" fmla="*/ 13 h 53"/>
                  <a:gd name="T30" fmla="*/ 31 w 44"/>
                  <a:gd name="T31" fmla="*/ 10 h 53"/>
                  <a:gd name="T32" fmla="*/ 34 w 44"/>
                  <a:gd name="T33" fmla="*/ 6 h 53"/>
                  <a:gd name="T34" fmla="*/ 34 w 44"/>
                  <a:gd name="T35" fmla="*/ 4 h 53"/>
                  <a:gd name="T36" fmla="*/ 35 w 44"/>
                  <a:gd name="T37" fmla="*/ 3 h 53"/>
                  <a:gd name="T38" fmla="*/ 37 w 44"/>
                  <a:gd name="T39" fmla="*/ 0 h 53"/>
                  <a:gd name="T40" fmla="*/ 38 w 44"/>
                  <a:gd name="T41" fmla="*/ 0 h 53"/>
                  <a:gd name="T42" fmla="*/ 40 w 44"/>
                  <a:gd name="T43" fmla="*/ 3 h 53"/>
                  <a:gd name="T44" fmla="*/ 43 w 44"/>
                  <a:gd name="T45" fmla="*/ 4 h 53"/>
                  <a:gd name="T46" fmla="*/ 44 w 44"/>
                  <a:gd name="T47" fmla="*/ 6 h 53"/>
                  <a:gd name="T48" fmla="*/ 41 w 44"/>
                  <a:gd name="T49" fmla="*/ 9 h 53"/>
                  <a:gd name="T50" fmla="*/ 40 w 44"/>
                  <a:gd name="T51" fmla="*/ 10 h 53"/>
                  <a:gd name="T52" fmla="*/ 40 w 44"/>
                  <a:gd name="T53" fmla="*/ 10 h 53"/>
                  <a:gd name="T54" fmla="*/ 37 w 44"/>
                  <a:gd name="T55" fmla="*/ 10 h 53"/>
                  <a:gd name="T56" fmla="*/ 34 w 44"/>
                  <a:gd name="T57" fmla="*/ 13 h 53"/>
                  <a:gd name="T58" fmla="*/ 34 w 44"/>
                  <a:gd name="T59" fmla="*/ 16 h 53"/>
                  <a:gd name="T60" fmla="*/ 35 w 44"/>
                  <a:gd name="T61" fmla="*/ 26 h 53"/>
                  <a:gd name="T62" fmla="*/ 38 w 44"/>
                  <a:gd name="T63" fmla="*/ 27 h 53"/>
                  <a:gd name="T64" fmla="*/ 40 w 44"/>
                  <a:gd name="T65" fmla="*/ 27 h 53"/>
                  <a:gd name="T66" fmla="*/ 41 w 44"/>
                  <a:gd name="T67" fmla="*/ 27 h 53"/>
                  <a:gd name="T68" fmla="*/ 44 w 44"/>
                  <a:gd name="T69" fmla="*/ 27 h 53"/>
                  <a:gd name="T70" fmla="*/ 41 w 44"/>
                  <a:gd name="T71" fmla="*/ 32 h 53"/>
                  <a:gd name="T72" fmla="*/ 38 w 44"/>
                  <a:gd name="T73" fmla="*/ 32 h 53"/>
                  <a:gd name="T74" fmla="*/ 28 w 44"/>
                  <a:gd name="T75" fmla="*/ 33 h 53"/>
                  <a:gd name="T76" fmla="*/ 26 w 44"/>
                  <a:gd name="T77" fmla="*/ 33 h 53"/>
                  <a:gd name="T78" fmla="*/ 20 w 44"/>
                  <a:gd name="T79" fmla="*/ 35 h 53"/>
                  <a:gd name="T80" fmla="*/ 19 w 44"/>
                  <a:gd name="T81" fmla="*/ 36 h 53"/>
                  <a:gd name="T82" fmla="*/ 16 w 44"/>
                  <a:gd name="T83" fmla="*/ 38 h 53"/>
                  <a:gd name="T84" fmla="*/ 14 w 44"/>
                  <a:gd name="T85" fmla="*/ 38 h 53"/>
                  <a:gd name="T86" fmla="*/ 13 w 44"/>
                  <a:gd name="T87" fmla="*/ 39 h 53"/>
                  <a:gd name="T88" fmla="*/ 9 w 44"/>
                  <a:gd name="T89" fmla="*/ 41 h 53"/>
                  <a:gd name="T90" fmla="*/ 8 w 44"/>
                  <a:gd name="T91" fmla="*/ 41 h 53"/>
                  <a:gd name="T92" fmla="*/ 6 w 44"/>
                  <a:gd name="T93" fmla="*/ 42 h 53"/>
                  <a:gd name="T94" fmla="*/ 5 w 44"/>
                  <a:gd name="T95" fmla="*/ 42 h 53"/>
                  <a:gd name="T96" fmla="*/ 3 w 44"/>
                  <a:gd name="T97" fmla="*/ 44 h 53"/>
                  <a:gd name="T98" fmla="*/ 2 w 44"/>
                  <a:gd name="T99" fmla="*/ 45 h 53"/>
                  <a:gd name="T100" fmla="*/ 2 w 44"/>
                  <a:gd name="T101" fmla="*/ 50 h 53"/>
                  <a:gd name="T102" fmla="*/ 3 w 44"/>
                  <a:gd name="T103" fmla="*/ 53 h 53"/>
                  <a:gd name="T104" fmla="*/ 6 w 44"/>
                  <a:gd name="T105" fmla="*/ 51 h 53"/>
                  <a:gd name="T106" fmla="*/ 8 w 44"/>
                  <a:gd name="T107" fmla="*/ 51 h 53"/>
                  <a:gd name="T108" fmla="*/ 11 w 44"/>
                  <a:gd name="T109" fmla="*/ 53 h 53"/>
                  <a:gd name="T110" fmla="*/ 9 w 44"/>
                  <a:gd name="T111" fmla="*/ 3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4" h="53">
                    <a:moveTo>
                      <a:pt x="9" y="32"/>
                    </a:moveTo>
                    <a:lnTo>
                      <a:pt x="9" y="29"/>
                    </a:lnTo>
                    <a:lnTo>
                      <a:pt x="9" y="29"/>
                    </a:lnTo>
                    <a:lnTo>
                      <a:pt x="11" y="29"/>
                    </a:lnTo>
                    <a:lnTo>
                      <a:pt x="11" y="27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3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7" y="19"/>
                    </a:lnTo>
                    <a:lnTo>
                      <a:pt x="19" y="19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3" y="19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1" y="9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7" y="3"/>
                    </a:lnTo>
                    <a:lnTo>
                      <a:pt x="35" y="1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40" y="1"/>
                    </a:lnTo>
                    <a:lnTo>
                      <a:pt x="40" y="1"/>
                    </a:lnTo>
                    <a:lnTo>
                      <a:pt x="40" y="3"/>
                    </a:lnTo>
                    <a:lnTo>
                      <a:pt x="41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8" y="10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23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7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40" y="27"/>
                    </a:lnTo>
                    <a:lnTo>
                      <a:pt x="40" y="27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1" y="26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1" y="29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8" y="32"/>
                    </a:lnTo>
                    <a:lnTo>
                      <a:pt x="29" y="32"/>
                    </a:lnTo>
                    <a:lnTo>
                      <a:pt x="29" y="32"/>
                    </a:lnTo>
                    <a:lnTo>
                      <a:pt x="28" y="33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3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1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2" y="44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0" y="48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3" y="51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4" y="53"/>
                    </a:lnTo>
                    <a:lnTo>
                      <a:pt x="20" y="53"/>
                    </a:lnTo>
                    <a:lnTo>
                      <a:pt x="9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5" name="Freeform 382">
                <a:extLst>
                  <a:ext uri="{FF2B5EF4-FFF2-40B4-BE49-F238E27FC236}">
                    <a16:creationId xmlns:a16="http://schemas.microsoft.com/office/drawing/2014/main" id="{3F938C02-6FDD-8CBD-B340-BD790F9B1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3849"/>
                <a:ext cx="22" cy="26"/>
              </a:xfrm>
              <a:custGeom>
                <a:avLst/>
                <a:gdLst>
                  <a:gd name="T0" fmla="*/ 9 w 44"/>
                  <a:gd name="T1" fmla="*/ 29 h 53"/>
                  <a:gd name="T2" fmla="*/ 11 w 44"/>
                  <a:gd name="T3" fmla="*/ 24 h 53"/>
                  <a:gd name="T4" fmla="*/ 11 w 44"/>
                  <a:gd name="T5" fmla="*/ 23 h 53"/>
                  <a:gd name="T6" fmla="*/ 9 w 44"/>
                  <a:gd name="T7" fmla="*/ 23 h 53"/>
                  <a:gd name="T8" fmla="*/ 8 w 44"/>
                  <a:gd name="T9" fmla="*/ 19 h 53"/>
                  <a:gd name="T10" fmla="*/ 8 w 44"/>
                  <a:gd name="T11" fmla="*/ 18 h 53"/>
                  <a:gd name="T12" fmla="*/ 9 w 44"/>
                  <a:gd name="T13" fmla="*/ 16 h 53"/>
                  <a:gd name="T14" fmla="*/ 13 w 44"/>
                  <a:gd name="T15" fmla="*/ 18 h 53"/>
                  <a:gd name="T16" fmla="*/ 13 w 44"/>
                  <a:gd name="T17" fmla="*/ 18 h 53"/>
                  <a:gd name="T18" fmla="*/ 17 w 44"/>
                  <a:gd name="T19" fmla="*/ 19 h 53"/>
                  <a:gd name="T20" fmla="*/ 20 w 44"/>
                  <a:gd name="T21" fmla="*/ 19 h 53"/>
                  <a:gd name="T22" fmla="*/ 23 w 44"/>
                  <a:gd name="T23" fmla="*/ 18 h 53"/>
                  <a:gd name="T24" fmla="*/ 25 w 44"/>
                  <a:gd name="T25" fmla="*/ 15 h 53"/>
                  <a:gd name="T26" fmla="*/ 28 w 44"/>
                  <a:gd name="T27" fmla="*/ 13 h 53"/>
                  <a:gd name="T28" fmla="*/ 29 w 44"/>
                  <a:gd name="T29" fmla="*/ 13 h 53"/>
                  <a:gd name="T30" fmla="*/ 31 w 44"/>
                  <a:gd name="T31" fmla="*/ 10 h 53"/>
                  <a:gd name="T32" fmla="*/ 34 w 44"/>
                  <a:gd name="T33" fmla="*/ 6 h 53"/>
                  <a:gd name="T34" fmla="*/ 34 w 44"/>
                  <a:gd name="T35" fmla="*/ 4 h 53"/>
                  <a:gd name="T36" fmla="*/ 35 w 44"/>
                  <a:gd name="T37" fmla="*/ 3 h 53"/>
                  <a:gd name="T38" fmla="*/ 37 w 44"/>
                  <a:gd name="T39" fmla="*/ 0 h 53"/>
                  <a:gd name="T40" fmla="*/ 38 w 44"/>
                  <a:gd name="T41" fmla="*/ 0 h 53"/>
                  <a:gd name="T42" fmla="*/ 40 w 44"/>
                  <a:gd name="T43" fmla="*/ 3 h 53"/>
                  <a:gd name="T44" fmla="*/ 43 w 44"/>
                  <a:gd name="T45" fmla="*/ 4 h 53"/>
                  <a:gd name="T46" fmla="*/ 44 w 44"/>
                  <a:gd name="T47" fmla="*/ 6 h 53"/>
                  <a:gd name="T48" fmla="*/ 41 w 44"/>
                  <a:gd name="T49" fmla="*/ 9 h 53"/>
                  <a:gd name="T50" fmla="*/ 40 w 44"/>
                  <a:gd name="T51" fmla="*/ 10 h 53"/>
                  <a:gd name="T52" fmla="*/ 40 w 44"/>
                  <a:gd name="T53" fmla="*/ 10 h 53"/>
                  <a:gd name="T54" fmla="*/ 37 w 44"/>
                  <a:gd name="T55" fmla="*/ 10 h 53"/>
                  <a:gd name="T56" fmla="*/ 34 w 44"/>
                  <a:gd name="T57" fmla="*/ 13 h 53"/>
                  <a:gd name="T58" fmla="*/ 34 w 44"/>
                  <a:gd name="T59" fmla="*/ 16 h 53"/>
                  <a:gd name="T60" fmla="*/ 35 w 44"/>
                  <a:gd name="T61" fmla="*/ 26 h 53"/>
                  <a:gd name="T62" fmla="*/ 38 w 44"/>
                  <a:gd name="T63" fmla="*/ 27 h 53"/>
                  <a:gd name="T64" fmla="*/ 40 w 44"/>
                  <a:gd name="T65" fmla="*/ 27 h 53"/>
                  <a:gd name="T66" fmla="*/ 41 w 44"/>
                  <a:gd name="T67" fmla="*/ 27 h 53"/>
                  <a:gd name="T68" fmla="*/ 44 w 44"/>
                  <a:gd name="T69" fmla="*/ 27 h 53"/>
                  <a:gd name="T70" fmla="*/ 41 w 44"/>
                  <a:gd name="T71" fmla="*/ 32 h 53"/>
                  <a:gd name="T72" fmla="*/ 38 w 44"/>
                  <a:gd name="T73" fmla="*/ 32 h 53"/>
                  <a:gd name="T74" fmla="*/ 28 w 44"/>
                  <a:gd name="T75" fmla="*/ 33 h 53"/>
                  <a:gd name="T76" fmla="*/ 26 w 44"/>
                  <a:gd name="T77" fmla="*/ 33 h 53"/>
                  <a:gd name="T78" fmla="*/ 20 w 44"/>
                  <a:gd name="T79" fmla="*/ 35 h 53"/>
                  <a:gd name="T80" fmla="*/ 19 w 44"/>
                  <a:gd name="T81" fmla="*/ 36 h 53"/>
                  <a:gd name="T82" fmla="*/ 16 w 44"/>
                  <a:gd name="T83" fmla="*/ 38 h 53"/>
                  <a:gd name="T84" fmla="*/ 14 w 44"/>
                  <a:gd name="T85" fmla="*/ 38 h 53"/>
                  <a:gd name="T86" fmla="*/ 13 w 44"/>
                  <a:gd name="T87" fmla="*/ 39 h 53"/>
                  <a:gd name="T88" fmla="*/ 9 w 44"/>
                  <a:gd name="T89" fmla="*/ 41 h 53"/>
                  <a:gd name="T90" fmla="*/ 8 w 44"/>
                  <a:gd name="T91" fmla="*/ 41 h 53"/>
                  <a:gd name="T92" fmla="*/ 6 w 44"/>
                  <a:gd name="T93" fmla="*/ 42 h 53"/>
                  <a:gd name="T94" fmla="*/ 5 w 44"/>
                  <a:gd name="T95" fmla="*/ 42 h 53"/>
                  <a:gd name="T96" fmla="*/ 3 w 44"/>
                  <a:gd name="T97" fmla="*/ 44 h 53"/>
                  <a:gd name="T98" fmla="*/ 2 w 44"/>
                  <a:gd name="T99" fmla="*/ 45 h 53"/>
                  <a:gd name="T100" fmla="*/ 2 w 44"/>
                  <a:gd name="T101" fmla="*/ 50 h 53"/>
                  <a:gd name="T102" fmla="*/ 3 w 44"/>
                  <a:gd name="T103" fmla="*/ 53 h 53"/>
                  <a:gd name="T104" fmla="*/ 6 w 44"/>
                  <a:gd name="T105" fmla="*/ 51 h 53"/>
                  <a:gd name="T106" fmla="*/ 8 w 44"/>
                  <a:gd name="T107" fmla="*/ 51 h 53"/>
                  <a:gd name="T108" fmla="*/ 11 w 44"/>
                  <a:gd name="T10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4" h="53">
                    <a:moveTo>
                      <a:pt x="9" y="32"/>
                    </a:moveTo>
                    <a:lnTo>
                      <a:pt x="9" y="29"/>
                    </a:lnTo>
                    <a:lnTo>
                      <a:pt x="9" y="29"/>
                    </a:lnTo>
                    <a:lnTo>
                      <a:pt x="11" y="29"/>
                    </a:lnTo>
                    <a:lnTo>
                      <a:pt x="11" y="27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3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7" y="19"/>
                    </a:lnTo>
                    <a:lnTo>
                      <a:pt x="19" y="19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3" y="19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1" y="9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7" y="3"/>
                    </a:lnTo>
                    <a:lnTo>
                      <a:pt x="35" y="1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40" y="1"/>
                    </a:lnTo>
                    <a:lnTo>
                      <a:pt x="40" y="1"/>
                    </a:lnTo>
                    <a:lnTo>
                      <a:pt x="40" y="3"/>
                    </a:lnTo>
                    <a:lnTo>
                      <a:pt x="41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8" y="10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23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7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40" y="27"/>
                    </a:lnTo>
                    <a:lnTo>
                      <a:pt x="40" y="27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1" y="26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1" y="29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8" y="32"/>
                    </a:lnTo>
                    <a:lnTo>
                      <a:pt x="29" y="32"/>
                    </a:lnTo>
                    <a:lnTo>
                      <a:pt x="29" y="32"/>
                    </a:lnTo>
                    <a:lnTo>
                      <a:pt x="28" y="33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3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1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2" y="44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0" y="48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3" y="51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4" y="53"/>
                    </a:lnTo>
                    <a:lnTo>
                      <a:pt x="20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6" name="Freeform 383">
                <a:extLst>
                  <a:ext uri="{FF2B5EF4-FFF2-40B4-BE49-F238E27FC236}">
                    <a16:creationId xmlns:a16="http://schemas.microsoft.com/office/drawing/2014/main" id="{E711E720-BC9B-C0F9-CA25-656621BD3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3865"/>
                <a:ext cx="32" cy="38"/>
              </a:xfrm>
              <a:custGeom>
                <a:avLst/>
                <a:gdLst>
                  <a:gd name="T0" fmla="*/ 4 w 63"/>
                  <a:gd name="T1" fmla="*/ 74 h 76"/>
                  <a:gd name="T2" fmla="*/ 3 w 63"/>
                  <a:gd name="T3" fmla="*/ 73 h 76"/>
                  <a:gd name="T4" fmla="*/ 6 w 63"/>
                  <a:gd name="T5" fmla="*/ 73 h 76"/>
                  <a:gd name="T6" fmla="*/ 7 w 63"/>
                  <a:gd name="T7" fmla="*/ 74 h 76"/>
                  <a:gd name="T8" fmla="*/ 10 w 63"/>
                  <a:gd name="T9" fmla="*/ 74 h 76"/>
                  <a:gd name="T10" fmla="*/ 12 w 63"/>
                  <a:gd name="T11" fmla="*/ 73 h 76"/>
                  <a:gd name="T12" fmla="*/ 13 w 63"/>
                  <a:gd name="T13" fmla="*/ 70 h 76"/>
                  <a:gd name="T14" fmla="*/ 15 w 63"/>
                  <a:gd name="T15" fmla="*/ 67 h 76"/>
                  <a:gd name="T16" fmla="*/ 16 w 63"/>
                  <a:gd name="T17" fmla="*/ 63 h 76"/>
                  <a:gd name="T18" fmla="*/ 16 w 63"/>
                  <a:gd name="T19" fmla="*/ 56 h 76"/>
                  <a:gd name="T20" fmla="*/ 13 w 63"/>
                  <a:gd name="T21" fmla="*/ 53 h 76"/>
                  <a:gd name="T22" fmla="*/ 12 w 63"/>
                  <a:gd name="T23" fmla="*/ 51 h 76"/>
                  <a:gd name="T24" fmla="*/ 7 w 63"/>
                  <a:gd name="T25" fmla="*/ 50 h 76"/>
                  <a:gd name="T26" fmla="*/ 6 w 63"/>
                  <a:gd name="T27" fmla="*/ 51 h 76"/>
                  <a:gd name="T28" fmla="*/ 3 w 63"/>
                  <a:gd name="T29" fmla="*/ 48 h 76"/>
                  <a:gd name="T30" fmla="*/ 0 w 63"/>
                  <a:gd name="T31" fmla="*/ 45 h 76"/>
                  <a:gd name="T32" fmla="*/ 0 w 63"/>
                  <a:gd name="T33" fmla="*/ 44 h 76"/>
                  <a:gd name="T34" fmla="*/ 3 w 63"/>
                  <a:gd name="T35" fmla="*/ 42 h 76"/>
                  <a:gd name="T36" fmla="*/ 4 w 63"/>
                  <a:gd name="T37" fmla="*/ 42 h 76"/>
                  <a:gd name="T38" fmla="*/ 7 w 63"/>
                  <a:gd name="T39" fmla="*/ 42 h 76"/>
                  <a:gd name="T40" fmla="*/ 9 w 63"/>
                  <a:gd name="T41" fmla="*/ 42 h 76"/>
                  <a:gd name="T42" fmla="*/ 10 w 63"/>
                  <a:gd name="T43" fmla="*/ 44 h 76"/>
                  <a:gd name="T44" fmla="*/ 13 w 63"/>
                  <a:gd name="T45" fmla="*/ 45 h 76"/>
                  <a:gd name="T46" fmla="*/ 18 w 63"/>
                  <a:gd name="T47" fmla="*/ 47 h 76"/>
                  <a:gd name="T48" fmla="*/ 21 w 63"/>
                  <a:gd name="T49" fmla="*/ 45 h 76"/>
                  <a:gd name="T50" fmla="*/ 24 w 63"/>
                  <a:gd name="T51" fmla="*/ 45 h 76"/>
                  <a:gd name="T52" fmla="*/ 26 w 63"/>
                  <a:gd name="T53" fmla="*/ 47 h 76"/>
                  <a:gd name="T54" fmla="*/ 27 w 63"/>
                  <a:gd name="T55" fmla="*/ 47 h 76"/>
                  <a:gd name="T56" fmla="*/ 29 w 63"/>
                  <a:gd name="T57" fmla="*/ 45 h 76"/>
                  <a:gd name="T58" fmla="*/ 32 w 63"/>
                  <a:gd name="T59" fmla="*/ 45 h 76"/>
                  <a:gd name="T60" fmla="*/ 35 w 63"/>
                  <a:gd name="T61" fmla="*/ 42 h 76"/>
                  <a:gd name="T62" fmla="*/ 38 w 63"/>
                  <a:gd name="T63" fmla="*/ 39 h 76"/>
                  <a:gd name="T64" fmla="*/ 41 w 63"/>
                  <a:gd name="T65" fmla="*/ 36 h 76"/>
                  <a:gd name="T66" fmla="*/ 39 w 63"/>
                  <a:gd name="T67" fmla="*/ 35 h 76"/>
                  <a:gd name="T68" fmla="*/ 38 w 63"/>
                  <a:gd name="T69" fmla="*/ 32 h 76"/>
                  <a:gd name="T70" fmla="*/ 38 w 63"/>
                  <a:gd name="T71" fmla="*/ 29 h 76"/>
                  <a:gd name="T72" fmla="*/ 38 w 63"/>
                  <a:gd name="T73" fmla="*/ 27 h 76"/>
                  <a:gd name="T74" fmla="*/ 38 w 63"/>
                  <a:gd name="T75" fmla="*/ 24 h 76"/>
                  <a:gd name="T76" fmla="*/ 39 w 63"/>
                  <a:gd name="T77" fmla="*/ 21 h 76"/>
                  <a:gd name="T78" fmla="*/ 39 w 63"/>
                  <a:gd name="T79" fmla="*/ 18 h 76"/>
                  <a:gd name="T80" fmla="*/ 41 w 63"/>
                  <a:gd name="T81" fmla="*/ 16 h 76"/>
                  <a:gd name="T82" fmla="*/ 42 w 63"/>
                  <a:gd name="T83" fmla="*/ 16 h 76"/>
                  <a:gd name="T84" fmla="*/ 45 w 63"/>
                  <a:gd name="T85" fmla="*/ 15 h 76"/>
                  <a:gd name="T86" fmla="*/ 45 w 63"/>
                  <a:gd name="T87" fmla="*/ 12 h 76"/>
                  <a:gd name="T88" fmla="*/ 47 w 63"/>
                  <a:gd name="T89" fmla="*/ 7 h 76"/>
                  <a:gd name="T90" fmla="*/ 50 w 63"/>
                  <a:gd name="T91" fmla="*/ 6 h 76"/>
                  <a:gd name="T92" fmla="*/ 53 w 63"/>
                  <a:gd name="T93" fmla="*/ 6 h 76"/>
                  <a:gd name="T94" fmla="*/ 54 w 63"/>
                  <a:gd name="T95" fmla="*/ 6 h 76"/>
                  <a:gd name="T96" fmla="*/ 57 w 63"/>
                  <a:gd name="T97" fmla="*/ 4 h 76"/>
                  <a:gd name="T98" fmla="*/ 60 w 63"/>
                  <a:gd name="T99" fmla="*/ 1 h 76"/>
                  <a:gd name="T100" fmla="*/ 62 w 63"/>
                  <a:gd name="T101" fmla="*/ 1 h 76"/>
                  <a:gd name="T102" fmla="*/ 63 w 63"/>
                  <a:gd name="T10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3" h="76">
                    <a:moveTo>
                      <a:pt x="4" y="76"/>
                    </a:moveTo>
                    <a:lnTo>
                      <a:pt x="4" y="76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6" y="73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7" y="73"/>
                    </a:lnTo>
                    <a:lnTo>
                      <a:pt x="7" y="74"/>
                    </a:lnTo>
                    <a:lnTo>
                      <a:pt x="9" y="74"/>
                    </a:lnTo>
                    <a:lnTo>
                      <a:pt x="9" y="74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10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5" y="68"/>
                    </a:lnTo>
                    <a:lnTo>
                      <a:pt x="15" y="68"/>
                    </a:lnTo>
                    <a:lnTo>
                      <a:pt x="15" y="67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16" y="63"/>
                    </a:lnTo>
                    <a:lnTo>
                      <a:pt x="16" y="63"/>
                    </a:lnTo>
                    <a:lnTo>
                      <a:pt x="16" y="62"/>
                    </a:lnTo>
                    <a:lnTo>
                      <a:pt x="16" y="56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0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1" y="47"/>
                    </a:lnTo>
                    <a:lnTo>
                      <a:pt x="1" y="47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1" y="42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9" y="42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7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3" y="45"/>
                    </a:lnTo>
                    <a:lnTo>
                      <a:pt x="23" y="45"/>
                    </a:lnTo>
                    <a:lnTo>
                      <a:pt x="24" y="45"/>
                    </a:lnTo>
                    <a:lnTo>
                      <a:pt x="24" y="45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30" y="45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3" y="45"/>
                    </a:lnTo>
                    <a:lnTo>
                      <a:pt x="35" y="42"/>
                    </a:lnTo>
                    <a:lnTo>
                      <a:pt x="36" y="42"/>
                    </a:lnTo>
                    <a:lnTo>
                      <a:pt x="38" y="41"/>
                    </a:lnTo>
                    <a:lnTo>
                      <a:pt x="38" y="39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41" y="36"/>
                    </a:lnTo>
                    <a:lnTo>
                      <a:pt x="41" y="36"/>
                    </a:lnTo>
                    <a:lnTo>
                      <a:pt x="39" y="36"/>
                    </a:lnTo>
                    <a:lnTo>
                      <a:pt x="39" y="35"/>
                    </a:lnTo>
                    <a:lnTo>
                      <a:pt x="39" y="33"/>
                    </a:lnTo>
                    <a:lnTo>
                      <a:pt x="39" y="33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38" y="29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4"/>
                    </a:lnTo>
                    <a:lnTo>
                      <a:pt x="38" y="24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6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5" y="15"/>
                    </a:lnTo>
                    <a:lnTo>
                      <a:pt x="45" y="15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5" y="9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7" y="4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4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7" name="Freeform 384">
                <a:extLst>
                  <a:ext uri="{FF2B5EF4-FFF2-40B4-BE49-F238E27FC236}">
                    <a16:creationId xmlns:a16="http://schemas.microsoft.com/office/drawing/2014/main" id="{C527324C-B2FE-480D-4B8E-45A57F0FE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3865"/>
                <a:ext cx="32" cy="38"/>
              </a:xfrm>
              <a:custGeom>
                <a:avLst/>
                <a:gdLst>
                  <a:gd name="T0" fmla="*/ 4 w 63"/>
                  <a:gd name="T1" fmla="*/ 74 h 76"/>
                  <a:gd name="T2" fmla="*/ 3 w 63"/>
                  <a:gd name="T3" fmla="*/ 73 h 76"/>
                  <a:gd name="T4" fmla="*/ 6 w 63"/>
                  <a:gd name="T5" fmla="*/ 73 h 76"/>
                  <a:gd name="T6" fmla="*/ 7 w 63"/>
                  <a:gd name="T7" fmla="*/ 74 h 76"/>
                  <a:gd name="T8" fmla="*/ 10 w 63"/>
                  <a:gd name="T9" fmla="*/ 74 h 76"/>
                  <a:gd name="T10" fmla="*/ 12 w 63"/>
                  <a:gd name="T11" fmla="*/ 73 h 76"/>
                  <a:gd name="T12" fmla="*/ 13 w 63"/>
                  <a:gd name="T13" fmla="*/ 70 h 76"/>
                  <a:gd name="T14" fmla="*/ 15 w 63"/>
                  <a:gd name="T15" fmla="*/ 67 h 76"/>
                  <a:gd name="T16" fmla="*/ 16 w 63"/>
                  <a:gd name="T17" fmla="*/ 63 h 76"/>
                  <a:gd name="T18" fmla="*/ 16 w 63"/>
                  <a:gd name="T19" fmla="*/ 56 h 76"/>
                  <a:gd name="T20" fmla="*/ 13 w 63"/>
                  <a:gd name="T21" fmla="*/ 53 h 76"/>
                  <a:gd name="T22" fmla="*/ 12 w 63"/>
                  <a:gd name="T23" fmla="*/ 51 h 76"/>
                  <a:gd name="T24" fmla="*/ 7 w 63"/>
                  <a:gd name="T25" fmla="*/ 50 h 76"/>
                  <a:gd name="T26" fmla="*/ 6 w 63"/>
                  <a:gd name="T27" fmla="*/ 51 h 76"/>
                  <a:gd name="T28" fmla="*/ 3 w 63"/>
                  <a:gd name="T29" fmla="*/ 48 h 76"/>
                  <a:gd name="T30" fmla="*/ 0 w 63"/>
                  <a:gd name="T31" fmla="*/ 45 h 76"/>
                  <a:gd name="T32" fmla="*/ 0 w 63"/>
                  <a:gd name="T33" fmla="*/ 44 h 76"/>
                  <a:gd name="T34" fmla="*/ 3 w 63"/>
                  <a:gd name="T35" fmla="*/ 42 h 76"/>
                  <a:gd name="T36" fmla="*/ 4 w 63"/>
                  <a:gd name="T37" fmla="*/ 42 h 76"/>
                  <a:gd name="T38" fmla="*/ 7 w 63"/>
                  <a:gd name="T39" fmla="*/ 42 h 76"/>
                  <a:gd name="T40" fmla="*/ 9 w 63"/>
                  <a:gd name="T41" fmla="*/ 42 h 76"/>
                  <a:gd name="T42" fmla="*/ 10 w 63"/>
                  <a:gd name="T43" fmla="*/ 44 h 76"/>
                  <a:gd name="T44" fmla="*/ 13 w 63"/>
                  <a:gd name="T45" fmla="*/ 45 h 76"/>
                  <a:gd name="T46" fmla="*/ 18 w 63"/>
                  <a:gd name="T47" fmla="*/ 47 h 76"/>
                  <a:gd name="T48" fmla="*/ 21 w 63"/>
                  <a:gd name="T49" fmla="*/ 45 h 76"/>
                  <a:gd name="T50" fmla="*/ 24 w 63"/>
                  <a:gd name="T51" fmla="*/ 45 h 76"/>
                  <a:gd name="T52" fmla="*/ 26 w 63"/>
                  <a:gd name="T53" fmla="*/ 47 h 76"/>
                  <a:gd name="T54" fmla="*/ 27 w 63"/>
                  <a:gd name="T55" fmla="*/ 47 h 76"/>
                  <a:gd name="T56" fmla="*/ 29 w 63"/>
                  <a:gd name="T57" fmla="*/ 45 h 76"/>
                  <a:gd name="T58" fmla="*/ 32 w 63"/>
                  <a:gd name="T59" fmla="*/ 45 h 76"/>
                  <a:gd name="T60" fmla="*/ 35 w 63"/>
                  <a:gd name="T61" fmla="*/ 42 h 76"/>
                  <a:gd name="T62" fmla="*/ 38 w 63"/>
                  <a:gd name="T63" fmla="*/ 39 h 76"/>
                  <a:gd name="T64" fmla="*/ 41 w 63"/>
                  <a:gd name="T65" fmla="*/ 36 h 76"/>
                  <a:gd name="T66" fmla="*/ 39 w 63"/>
                  <a:gd name="T67" fmla="*/ 35 h 76"/>
                  <a:gd name="T68" fmla="*/ 38 w 63"/>
                  <a:gd name="T69" fmla="*/ 32 h 76"/>
                  <a:gd name="T70" fmla="*/ 38 w 63"/>
                  <a:gd name="T71" fmla="*/ 29 h 76"/>
                  <a:gd name="T72" fmla="*/ 38 w 63"/>
                  <a:gd name="T73" fmla="*/ 27 h 76"/>
                  <a:gd name="T74" fmla="*/ 38 w 63"/>
                  <a:gd name="T75" fmla="*/ 24 h 76"/>
                  <a:gd name="T76" fmla="*/ 39 w 63"/>
                  <a:gd name="T77" fmla="*/ 21 h 76"/>
                  <a:gd name="T78" fmla="*/ 39 w 63"/>
                  <a:gd name="T79" fmla="*/ 18 h 76"/>
                  <a:gd name="T80" fmla="*/ 41 w 63"/>
                  <a:gd name="T81" fmla="*/ 16 h 76"/>
                  <a:gd name="T82" fmla="*/ 42 w 63"/>
                  <a:gd name="T83" fmla="*/ 16 h 76"/>
                  <a:gd name="T84" fmla="*/ 45 w 63"/>
                  <a:gd name="T85" fmla="*/ 15 h 76"/>
                  <a:gd name="T86" fmla="*/ 45 w 63"/>
                  <a:gd name="T87" fmla="*/ 12 h 76"/>
                  <a:gd name="T88" fmla="*/ 47 w 63"/>
                  <a:gd name="T89" fmla="*/ 7 h 76"/>
                  <a:gd name="T90" fmla="*/ 50 w 63"/>
                  <a:gd name="T91" fmla="*/ 6 h 76"/>
                  <a:gd name="T92" fmla="*/ 53 w 63"/>
                  <a:gd name="T93" fmla="*/ 6 h 76"/>
                  <a:gd name="T94" fmla="*/ 54 w 63"/>
                  <a:gd name="T95" fmla="*/ 6 h 76"/>
                  <a:gd name="T96" fmla="*/ 57 w 63"/>
                  <a:gd name="T97" fmla="*/ 4 h 76"/>
                  <a:gd name="T98" fmla="*/ 60 w 63"/>
                  <a:gd name="T99" fmla="*/ 1 h 76"/>
                  <a:gd name="T100" fmla="*/ 62 w 63"/>
                  <a:gd name="T101" fmla="*/ 1 h 76"/>
                  <a:gd name="T102" fmla="*/ 63 w 63"/>
                  <a:gd name="T10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3" h="76">
                    <a:moveTo>
                      <a:pt x="4" y="76"/>
                    </a:moveTo>
                    <a:lnTo>
                      <a:pt x="4" y="76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6" y="73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7" y="73"/>
                    </a:lnTo>
                    <a:lnTo>
                      <a:pt x="7" y="74"/>
                    </a:lnTo>
                    <a:lnTo>
                      <a:pt x="9" y="74"/>
                    </a:lnTo>
                    <a:lnTo>
                      <a:pt x="9" y="74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10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5" y="68"/>
                    </a:lnTo>
                    <a:lnTo>
                      <a:pt x="15" y="68"/>
                    </a:lnTo>
                    <a:lnTo>
                      <a:pt x="15" y="67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16" y="63"/>
                    </a:lnTo>
                    <a:lnTo>
                      <a:pt x="16" y="63"/>
                    </a:lnTo>
                    <a:lnTo>
                      <a:pt x="16" y="62"/>
                    </a:lnTo>
                    <a:lnTo>
                      <a:pt x="16" y="56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0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1" y="47"/>
                    </a:lnTo>
                    <a:lnTo>
                      <a:pt x="1" y="47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1" y="42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9" y="42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7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3" y="45"/>
                    </a:lnTo>
                    <a:lnTo>
                      <a:pt x="23" y="45"/>
                    </a:lnTo>
                    <a:lnTo>
                      <a:pt x="24" y="45"/>
                    </a:lnTo>
                    <a:lnTo>
                      <a:pt x="24" y="45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30" y="45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3" y="45"/>
                    </a:lnTo>
                    <a:lnTo>
                      <a:pt x="35" y="42"/>
                    </a:lnTo>
                    <a:lnTo>
                      <a:pt x="36" y="42"/>
                    </a:lnTo>
                    <a:lnTo>
                      <a:pt x="38" y="41"/>
                    </a:lnTo>
                    <a:lnTo>
                      <a:pt x="38" y="39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41" y="36"/>
                    </a:lnTo>
                    <a:lnTo>
                      <a:pt x="41" y="36"/>
                    </a:lnTo>
                    <a:lnTo>
                      <a:pt x="39" y="36"/>
                    </a:lnTo>
                    <a:lnTo>
                      <a:pt x="39" y="35"/>
                    </a:lnTo>
                    <a:lnTo>
                      <a:pt x="39" y="33"/>
                    </a:lnTo>
                    <a:lnTo>
                      <a:pt x="39" y="33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38" y="29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4"/>
                    </a:lnTo>
                    <a:lnTo>
                      <a:pt x="38" y="24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6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5" y="15"/>
                    </a:lnTo>
                    <a:lnTo>
                      <a:pt x="45" y="15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5" y="9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6" y="4"/>
                    </a:lnTo>
                    <a:lnTo>
                      <a:pt x="56" y="4"/>
                    </a:lnTo>
                    <a:lnTo>
                      <a:pt x="57" y="4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3" y="0"/>
                    </a:lnTo>
                    <a:lnTo>
                      <a:pt x="6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8" name="Freeform 385">
                <a:extLst>
                  <a:ext uri="{FF2B5EF4-FFF2-40B4-BE49-F238E27FC236}">
                    <a16:creationId xmlns:a16="http://schemas.microsoft.com/office/drawing/2014/main" id="{E21FB451-5A8E-CEBB-5133-C82536010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903"/>
                <a:ext cx="21" cy="8"/>
              </a:xfrm>
              <a:custGeom>
                <a:avLst/>
                <a:gdLst>
                  <a:gd name="T0" fmla="*/ 0 w 43"/>
                  <a:gd name="T1" fmla="*/ 16 h 16"/>
                  <a:gd name="T2" fmla="*/ 0 w 43"/>
                  <a:gd name="T3" fmla="*/ 16 h 16"/>
                  <a:gd name="T4" fmla="*/ 2 w 43"/>
                  <a:gd name="T5" fmla="*/ 16 h 16"/>
                  <a:gd name="T6" fmla="*/ 2 w 43"/>
                  <a:gd name="T7" fmla="*/ 16 h 16"/>
                  <a:gd name="T8" fmla="*/ 3 w 43"/>
                  <a:gd name="T9" fmla="*/ 15 h 16"/>
                  <a:gd name="T10" fmla="*/ 3 w 43"/>
                  <a:gd name="T11" fmla="*/ 15 h 16"/>
                  <a:gd name="T12" fmla="*/ 2 w 43"/>
                  <a:gd name="T13" fmla="*/ 13 h 16"/>
                  <a:gd name="T14" fmla="*/ 2 w 43"/>
                  <a:gd name="T15" fmla="*/ 13 h 16"/>
                  <a:gd name="T16" fmla="*/ 2 w 43"/>
                  <a:gd name="T17" fmla="*/ 12 h 16"/>
                  <a:gd name="T18" fmla="*/ 3 w 43"/>
                  <a:gd name="T19" fmla="*/ 10 h 16"/>
                  <a:gd name="T20" fmla="*/ 3 w 43"/>
                  <a:gd name="T21" fmla="*/ 10 h 16"/>
                  <a:gd name="T22" fmla="*/ 6 w 43"/>
                  <a:gd name="T23" fmla="*/ 10 h 16"/>
                  <a:gd name="T24" fmla="*/ 6 w 43"/>
                  <a:gd name="T25" fmla="*/ 10 h 16"/>
                  <a:gd name="T26" fmla="*/ 8 w 43"/>
                  <a:gd name="T27" fmla="*/ 12 h 16"/>
                  <a:gd name="T28" fmla="*/ 8 w 43"/>
                  <a:gd name="T29" fmla="*/ 12 h 16"/>
                  <a:gd name="T30" fmla="*/ 9 w 43"/>
                  <a:gd name="T31" fmla="*/ 12 h 16"/>
                  <a:gd name="T32" fmla="*/ 11 w 43"/>
                  <a:gd name="T33" fmla="*/ 13 h 16"/>
                  <a:gd name="T34" fmla="*/ 11 w 43"/>
                  <a:gd name="T35" fmla="*/ 13 h 16"/>
                  <a:gd name="T36" fmla="*/ 14 w 43"/>
                  <a:gd name="T37" fmla="*/ 13 h 16"/>
                  <a:gd name="T38" fmla="*/ 16 w 43"/>
                  <a:gd name="T39" fmla="*/ 15 h 16"/>
                  <a:gd name="T40" fmla="*/ 17 w 43"/>
                  <a:gd name="T41" fmla="*/ 15 h 16"/>
                  <a:gd name="T42" fmla="*/ 17 w 43"/>
                  <a:gd name="T43" fmla="*/ 15 h 16"/>
                  <a:gd name="T44" fmla="*/ 20 w 43"/>
                  <a:gd name="T45" fmla="*/ 13 h 16"/>
                  <a:gd name="T46" fmla="*/ 23 w 43"/>
                  <a:gd name="T47" fmla="*/ 13 h 16"/>
                  <a:gd name="T48" fmla="*/ 23 w 43"/>
                  <a:gd name="T49" fmla="*/ 15 h 16"/>
                  <a:gd name="T50" fmla="*/ 25 w 43"/>
                  <a:gd name="T51" fmla="*/ 15 h 16"/>
                  <a:gd name="T52" fmla="*/ 26 w 43"/>
                  <a:gd name="T53" fmla="*/ 13 h 16"/>
                  <a:gd name="T54" fmla="*/ 26 w 43"/>
                  <a:gd name="T55" fmla="*/ 15 h 16"/>
                  <a:gd name="T56" fmla="*/ 29 w 43"/>
                  <a:gd name="T57" fmla="*/ 15 h 16"/>
                  <a:gd name="T58" fmla="*/ 29 w 43"/>
                  <a:gd name="T59" fmla="*/ 15 h 16"/>
                  <a:gd name="T60" fmla="*/ 31 w 43"/>
                  <a:gd name="T61" fmla="*/ 13 h 16"/>
                  <a:gd name="T62" fmla="*/ 31 w 43"/>
                  <a:gd name="T63" fmla="*/ 13 h 16"/>
                  <a:gd name="T64" fmla="*/ 32 w 43"/>
                  <a:gd name="T65" fmla="*/ 12 h 16"/>
                  <a:gd name="T66" fmla="*/ 32 w 43"/>
                  <a:gd name="T67" fmla="*/ 12 h 16"/>
                  <a:gd name="T68" fmla="*/ 32 w 43"/>
                  <a:gd name="T69" fmla="*/ 12 h 16"/>
                  <a:gd name="T70" fmla="*/ 32 w 43"/>
                  <a:gd name="T71" fmla="*/ 12 h 16"/>
                  <a:gd name="T72" fmla="*/ 34 w 43"/>
                  <a:gd name="T73" fmla="*/ 12 h 16"/>
                  <a:gd name="T74" fmla="*/ 35 w 43"/>
                  <a:gd name="T75" fmla="*/ 10 h 16"/>
                  <a:gd name="T76" fmla="*/ 35 w 43"/>
                  <a:gd name="T77" fmla="*/ 10 h 16"/>
                  <a:gd name="T78" fmla="*/ 37 w 43"/>
                  <a:gd name="T79" fmla="*/ 10 h 16"/>
                  <a:gd name="T80" fmla="*/ 37 w 43"/>
                  <a:gd name="T81" fmla="*/ 10 h 16"/>
                  <a:gd name="T82" fmla="*/ 37 w 43"/>
                  <a:gd name="T83" fmla="*/ 12 h 16"/>
                  <a:gd name="T84" fmla="*/ 38 w 43"/>
                  <a:gd name="T85" fmla="*/ 10 h 16"/>
                  <a:gd name="T86" fmla="*/ 38 w 43"/>
                  <a:gd name="T87" fmla="*/ 10 h 16"/>
                  <a:gd name="T88" fmla="*/ 40 w 43"/>
                  <a:gd name="T89" fmla="*/ 9 h 16"/>
                  <a:gd name="T90" fmla="*/ 40 w 43"/>
                  <a:gd name="T91" fmla="*/ 9 h 16"/>
                  <a:gd name="T92" fmla="*/ 41 w 43"/>
                  <a:gd name="T93" fmla="*/ 7 h 16"/>
                  <a:gd name="T94" fmla="*/ 41 w 43"/>
                  <a:gd name="T95" fmla="*/ 7 h 16"/>
                  <a:gd name="T96" fmla="*/ 41 w 43"/>
                  <a:gd name="T97" fmla="*/ 7 h 16"/>
                  <a:gd name="T98" fmla="*/ 43 w 43"/>
                  <a:gd name="T99" fmla="*/ 6 h 16"/>
                  <a:gd name="T100" fmla="*/ 43 w 43"/>
                  <a:gd name="T101" fmla="*/ 6 h 16"/>
                  <a:gd name="T102" fmla="*/ 43 w 43"/>
                  <a:gd name="T103" fmla="*/ 3 h 16"/>
                  <a:gd name="T104" fmla="*/ 43 w 43"/>
                  <a:gd name="T105" fmla="*/ 3 h 16"/>
                  <a:gd name="T106" fmla="*/ 41 w 43"/>
                  <a:gd name="T107" fmla="*/ 1 h 16"/>
                  <a:gd name="T108" fmla="*/ 41 w 43"/>
                  <a:gd name="T109" fmla="*/ 1 h 16"/>
                  <a:gd name="T110" fmla="*/ 43 w 43"/>
                  <a:gd name="T111" fmla="*/ 1 h 16"/>
                  <a:gd name="T112" fmla="*/ 41 w 43"/>
                  <a:gd name="T113" fmla="*/ 0 h 16"/>
                  <a:gd name="T114" fmla="*/ 41 w 43"/>
                  <a:gd name="T115" fmla="*/ 0 h 16"/>
                  <a:gd name="T116" fmla="*/ 41 w 43"/>
                  <a:gd name="T117" fmla="*/ 0 h 16"/>
                  <a:gd name="T118" fmla="*/ 0 w 43"/>
                  <a:gd name="T11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4" y="13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20" y="13"/>
                    </a:lnTo>
                    <a:lnTo>
                      <a:pt x="23" y="13"/>
                    </a:lnTo>
                    <a:lnTo>
                      <a:pt x="23" y="15"/>
                    </a:lnTo>
                    <a:lnTo>
                      <a:pt x="25" y="15"/>
                    </a:lnTo>
                    <a:lnTo>
                      <a:pt x="26" y="13"/>
                    </a:lnTo>
                    <a:lnTo>
                      <a:pt x="26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4" y="12"/>
                    </a:lnTo>
                    <a:lnTo>
                      <a:pt x="35" y="10"/>
                    </a:lnTo>
                    <a:lnTo>
                      <a:pt x="35" y="10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7" y="12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1" y="1"/>
                    </a:lnTo>
                    <a:lnTo>
                      <a:pt x="41" y="1"/>
                    </a:lnTo>
                    <a:lnTo>
                      <a:pt x="43" y="1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9" name="Freeform 386">
                <a:extLst>
                  <a:ext uri="{FF2B5EF4-FFF2-40B4-BE49-F238E27FC236}">
                    <a16:creationId xmlns:a16="http://schemas.microsoft.com/office/drawing/2014/main" id="{3667A661-5C91-90BC-470E-6390C2331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903"/>
                <a:ext cx="21" cy="8"/>
              </a:xfrm>
              <a:custGeom>
                <a:avLst/>
                <a:gdLst>
                  <a:gd name="T0" fmla="*/ 0 w 43"/>
                  <a:gd name="T1" fmla="*/ 16 h 16"/>
                  <a:gd name="T2" fmla="*/ 0 w 43"/>
                  <a:gd name="T3" fmla="*/ 16 h 16"/>
                  <a:gd name="T4" fmla="*/ 2 w 43"/>
                  <a:gd name="T5" fmla="*/ 16 h 16"/>
                  <a:gd name="T6" fmla="*/ 2 w 43"/>
                  <a:gd name="T7" fmla="*/ 16 h 16"/>
                  <a:gd name="T8" fmla="*/ 3 w 43"/>
                  <a:gd name="T9" fmla="*/ 15 h 16"/>
                  <a:gd name="T10" fmla="*/ 3 w 43"/>
                  <a:gd name="T11" fmla="*/ 15 h 16"/>
                  <a:gd name="T12" fmla="*/ 2 w 43"/>
                  <a:gd name="T13" fmla="*/ 13 h 16"/>
                  <a:gd name="T14" fmla="*/ 2 w 43"/>
                  <a:gd name="T15" fmla="*/ 13 h 16"/>
                  <a:gd name="T16" fmla="*/ 2 w 43"/>
                  <a:gd name="T17" fmla="*/ 12 h 16"/>
                  <a:gd name="T18" fmla="*/ 3 w 43"/>
                  <a:gd name="T19" fmla="*/ 10 h 16"/>
                  <a:gd name="T20" fmla="*/ 3 w 43"/>
                  <a:gd name="T21" fmla="*/ 10 h 16"/>
                  <a:gd name="T22" fmla="*/ 6 w 43"/>
                  <a:gd name="T23" fmla="*/ 10 h 16"/>
                  <a:gd name="T24" fmla="*/ 6 w 43"/>
                  <a:gd name="T25" fmla="*/ 10 h 16"/>
                  <a:gd name="T26" fmla="*/ 8 w 43"/>
                  <a:gd name="T27" fmla="*/ 12 h 16"/>
                  <a:gd name="T28" fmla="*/ 8 w 43"/>
                  <a:gd name="T29" fmla="*/ 12 h 16"/>
                  <a:gd name="T30" fmla="*/ 9 w 43"/>
                  <a:gd name="T31" fmla="*/ 12 h 16"/>
                  <a:gd name="T32" fmla="*/ 11 w 43"/>
                  <a:gd name="T33" fmla="*/ 13 h 16"/>
                  <a:gd name="T34" fmla="*/ 11 w 43"/>
                  <a:gd name="T35" fmla="*/ 13 h 16"/>
                  <a:gd name="T36" fmla="*/ 14 w 43"/>
                  <a:gd name="T37" fmla="*/ 13 h 16"/>
                  <a:gd name="T38" fmla="*/ 16 w 43"/>
                  <a:gd name="T39" fmla="*/ 15 h 16"/>
                  <a:gd name="T40" fmla="*/ 17 w 43"/>
                  <a:gd name="T41" fmla="*/ 15 h 16"/>
                  <a:gd name="T42" fmla="*/ 17 w 43"/>
                  <a:gd name="T43" fmla="*/ 15 h 16"/>
                  <a:gd name="T44" fmla="*/ 20 w 43"/>
                  <a:gd name="T45" fmla="*/ 13 h 16"/>
                  <a:gd name="T46" fmla="*/ 23 w 43"/>
                  <a:gd name="T47" fmla="*/ 13 h 16"/>
                  <a:gd name="T48" fmla="*/ 23 w 43"/>
                  <a:gd name="T49" fmla="*/ 15 h 16"/>
                  <a:gd name="T50" fmla="*/ 25 w 43"/>
                  <a:gd name="T51" fmla="*/ 15 h 16"/>
                  <a:gd name="T52" fmla="*/ 26 w 43"/>
                  <a:gd name="T53" fmla="*/ 13 h 16"/>
                  <a:gd name="T54" fmla="*/ 26 w 43"/>
                  <a:gd name="T55" fmla="*/ 15 h 16"/>
                  <a:gd name="T56" fmla="*/ 29 w 43"/>
                  <a:gd name="T57" fmla="*/ 15 h 16"/>
                  <a:gd name="T58" fmla="*/ 29 w 43"/>
                  <a:gd name="T59" fmla="*/ 15 h 16"/>
                  <a:gd name="T60" fmla="*/ 31 w 43"/>
                  <a:gd name="T61" fmla="*/ 13 h 16"/>
                  <a:gd name="T62" fmla="*/ 31 w 43"/>
                  <a:gd name="T63" fmla="*/ 13 h 16"/>
                  <a:gd name="T64" fmla="*/ 32 w 43"/>
                  <a:gd name="T65" fmla="*/ 12 h 16"/>
                  <a:gd name="T66" fmla="*/ 32 w 43"/>
                  <a:gd name="T67" fmla="*/ 12 h 16"/>
                  <a:gd name="T68" fmla="*/ 32 w 43"/>
                  <a:gd name="T69" fmla="*/ 12 h 16"/>
                  <a:gd name="T70" fmla="*/ 32 w 43"/>
                  <a:gd name="T71" fmla="*/ 12 h 16"/>
                  <a:gd name="T72" fmla="*/ 34 w 43"/>
                  <a:gd name="T73" fmla="*/ 12 h 16"/>
                  <a:gd name="T74" fmla="*/ 35 w 43"/>
                  <a:gd name="T75" fmla="*/ 10 h 16"/>
                  <a:gd name="T76" fmla="*/ 35 w 43"/>
                  <a:gd name="T77" fmla="*/ 10 h 16"/>
                  <a:gd name="T78" fmla="*/ 37 w 43"/>
                  <a:gd name="T79" fmla="*/ 10 h 16"/>
                  <a:gd name="T80" fmla="*/ 37 w 43"/>
                  <a:gd name="T81" fmla="*/ 10 h 16"/>
                  <a:gd name="T82" fmla="*/ 37 w 43"/>
                  <a:gd name="T83" fmla="*/ 12 h 16"/>
                  <a:gd name="T84" fmla="*/ 38 w 43"/>
                  <a:gd name="T85" fmla="*/ 10 h 16"/>
                  <a:gd name="T86" fmla="*/ 38 w 43"/>
                  <a:gd name="T87" fmla="*/ 10 h 16"/>
                  <a:gd name="T88" fmla="*/ 40 w 43"/>
                  <a:gd name="T89" fmla="*/ 9 h 16"/>
                  <a:gd name="T90" fmla="*/ 40 w 43"/>
                  <a:gd name="T91" fmla="*/ 9 h 16"/>
                  <a:gd name="T92" fmla="*/ 41 w 43"/>
                  <a:gd name="T93" fmla="*/ 7 h 16"/>
                  <a:gd name="T94" fmla="*/ 41 w 43"/>
                  <a:gd name="T95" fmla="*/ 7 h 16"/>
                  <a:gd name="T96" fmla="*/ 41 w 43"/>
                  <a:gd name="T97" fmla="*/ 7 h 16"/>
                  <a:gd name="T98" fmla="*/ 43 w 43"/>
                  <a:gd name="T99" fmla="*/ 6 h 16"/>
                  <a:gd name="T100" fmla="*/ 43 w 43"/>
                  <a:gd name="T101" fmla="*/ 6 h 16"/>
                  <a:gd name="T102" fmla="*/ 43 w 43"/>
                  <a:gd name="T103" fmla="*/ 3 h 16"/>
                  <a:gd name="T104" fmla="*/ 43 w 43"/>
                  <a:gd name="T105" fmla="*/ 3 h 16"/>
                  <a:gd name="T106" fmla="*/ 41 w 43"/>
                  <a:gd name="T107" fmla="*/ 1 h 16"/>
                  <a:gd name="T108" fmla="*/ 41 w 43"/>
                  <a:gd name="T109" fmla="*/ 1 h 16"/>
                  <a:gd name="T110" fmla="*/ 43 w 43"/>
                  <a:gd name="T111" fmla="*/ 1 h 16"/>
                  <a:gd name="T112" fmla="*/ 41 w 43"/>
                  <a:gd name="T113" fmla="*/ 0 h 16"/>
                  <a:gd name="T114" fmla="*/ 41 w 43"/>
                  <a:gd name="T115" fmla="*/ 0 h 16"/>
                  <a:gd name="T116" fmla="*/ 41 w 43"/>
                  <a:gd name="T1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4" y="13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20" y="13"/>
                    </a:lnTo>
                    <a:lnTo>
                      <a:pt x="23" y="13"/>
                    </a:lnTo>
                    <a:lnTo>
                      <a:pt x="23" y="15"/>
                    </a:lnTo>
                    <a:lnTo>
                      <a:pt x="25" y="15"/>
                    </a:lnTo>
                    <a:lnTo>
                      <a:pt x="26" y="13"/>
                    </a:lnTo>
                    <a:lnTo>
                      <a:pt x="26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4" y="12"/>
                    </a:lnTo>
                    <a:lnTo>
                      <a:pt x="35" y="10"/>
                    </a:lnTo>
                    <a:lnTo>
                      <a:pt x="35" y="10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7" y="12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1" y="1"/>
                    </a:lnTo>
                    <a:lnTo>
                      <a:pt x="41" y="1"/>
                    </a:lnTo>
                    <a:lnTo>
                      <a:pt x="43" y="1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0" name="Freeform 387">
                <a:extLst>
                  <a:ext uri="{FF2B5EF4-FFF2-40B4-BE49-F238E27FC236}">
                    <a16:creationId xmlns:a16="http://schemas.microsoft.com/office/drawing/2014/main" id="{DF26F7B7-17FE-53A5-1338-3F0B903B8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876"/>
                <a:ext cx="10" cy="6"/>
              </a:xfrm>
              <a:custGeom>
                <a:avLst/>
                <a:gdLst>
                  <a:gd name="T0" fmla="*/ 15 w 20"/>
                  <a:gd name="T1" fmla="*/ 5 h 13"/>
                  <a:gd name="T2" fmla="*/ 15 w 20"/>
                  <a:gd name="T3" fmla="*/ 5 h 13"/>
                  <a:gd name="T4" fmla="*/ 14 w 20"/>
                  <a:gd name="T5" fmla="*/ 5 h 13"/>
                  <a:gd name="T6" fmla="*/ 12 w 20"/>
                  <a:gd name="T7" fmla="*/ 5 h 13"/>
                  <a:gd name="T8" fmla="*/ 12 w 20"/>
                  <a:gd name="T9" fmla="*/ 5 h 13"/>
                  <a:gd name="T10" fmla="*/ 11 w 20"/>
                  <a:gd name="T11" fmla="*/ 3 h 13"/>
                  <a:gd name="T12" fmla="*/ 11 w 20"/>
                  <a:gd name="T13" fmla="*/ 3 h 13"/>
                  <a:gd name="T14" fmla="*/ 11 w 20"/>
                  <a:gd name="T15" fmla="*/ 3 h 13"/>
                  <a:gd name="T16" fmla="*/ 11 w 20"/>
                  <a:gd name="T17" fmla="*/ 3 h 13"/>
                  <a:gd name="T18" fmla="*/ 9 w 20"/>
                  <a:gd name="T19" fmla="*/ 2 h 13"/>
                  <a:gd name="T20" fmla="*/ 8 w 20"/>
                  <a:gd name="T21" fmla="*/ 0 h 13"/>
                  <a:gd name="T22" fmla="*/ 8 w 20"/>
                  <a:gd name="T23" fmla="*/ 0 h 13"/>
                  <a:gd name="T24" fmla="*/ 6 w 20"/>
                  <a:gd name="T25" fmla="*/ 0 h 13"/>
                  <a:gd name="T26" fmla="*/ 5 w 20"/>
                  <a:gd name="T27" fmla="*/ 0 h 13"/>
                  <a:gd name="T28" fmla="*/ 5 w 20"/>
                  <a:gd name="T29" fmla="*/ 0 h 13"/>
                  <a:gd name="T30" fmla="*/ 5 w 20"/>
                  <a:gd name="T31" fmla="*/ 2 h 13"/>
                  <a:gd name="T32" fmla="*/ 5 w 20"/>
                  <a:gd name="T33" fmla="*/ 2 h 13"/>
                  <a:gd name="T34" fmla="*/ 3 w 20"/>
                  <a:gd name="T35" fmla="*/ 2 h 13"/>
                  <a:gd name="T36" fmla="*/ 3 w 20"/>
                  <a:gd name="T37" fmla="*/ 2 h 13"/>
                  <a:gd name="T38" fmla="*/ 2 w 20"/>
                  <a:gd name="T39" fmla="*/ 3 h 13"/>
                  <a:gd name="T40" fmla="*/ 2 w 20"/>
                  <a:gd name="T41" fmla="*/ 3 h 13"/>
                  <a:gd name="T42" fmla="*/ 2 w 20"/>
                  <a:gd name="T43" fmla="*/ 5 h 13"/>
                  <a:gd name="T44" fmla="*/ 0 w 20"/>
                  <a:gd name="T45" fmla="*/ 5 h 13"/>
                  <a:gd name="T46" fmla="*/ 0 w 20"/>
                  <a:gd name="T47" fmla="*/ 8 h 13"/>
                  <a:gd name="T48" fmla="*/ 0 w 20"/>
                  <a:gd name="T49" fmla="*/ 8 h 13"/>
                  <a:gd name="T50" fmla="*/ 2 w 20"/>
                  <a:gd name="T51" fmla="*/ 11 h 13"/>
                  <a:gd name="T52" fmla="*/ 6 w 20"/>
                  <a:gd name="T53" fmla="*/ 11 h 13"/>
                  <a:gd name="T54" fmla="*/ 8 w 20"/>
                  <a:gd name="T55" fmla="*/ 8 h 13"/>
                  <a:gd name="T56" fmla="*/ 9 w 20"/>
                  <a:gd name="T57" fmla="*/ 8 h 13"/>
                  <a:gd name="T58" fmla="*/ 9 w 20"/>
                  <a:gd name="T59" fmla="*/ 8 h 13"/>
                  <a:gd name="T60" fmla="*/ 11 w 20"/>
                  <a:gd name="T61" fmla="*/ 10 h 13"/>
                  <a:gd name="T62" fmla="*/ 14 w 20"/>
                  <a:gd name="T63" fmla="*/ 10 h 13"/>
                  <a:gd name="T64" fmla="*/ 14 w 20"/>
                  <a:gd name="T65" fmla="*/ 10 h 13"/>
                  <a:gd name="T66" fmla="*/ 14 w 20"/>
                  <a:gd name="T67" fmla="*/ 11 h 13"/>
                  <a:gd name="T68" fmla="*/ 14 w 20"/>
                  <a:gd name="T69" fmla="*/ 11 h 13"/>
                  <a:gd name="T70" fmla="*/ 15 w 20"/>
                  <a:gd name="T71" fmla="*/ 11 h 13"/>
                  <a:gd name="T72" fmla="*/ 15 w 20"/>
                  <a:gd name="T73" fmla="*/ 11 h 13"/>
                  <a:gd name="T74" fmla="*/ 17 w 20"/>
                  <a:gd name="T75" fmla="*/ 11 h 13"/>
                  <a:gd name="T76" fmla="*/ 17 w 20"/>
                  <a:gd name="T77" fmla="*/ 11 h 13"/>
                  <a:gd name="T78" fmla="*/ 18 w 20"/>
                  <a:gd name="T79" fmla="*/ 13 h 13"/>
                  <a:gd name="T80" fmla="*/ 18 w 20"/>
                  <a:gd name="T81" fmla="*/ 13 h 13"/>
                  <a:gd name="T82" fmla="*/ 20 w 20"/>
                  <a:gd name="T83" fmla="*/ 11 h 13"/>
                  <a:gd name="T84" fmla="*/ 20 w 20"/>
                  <a:gd name="T85" fmla="*/ 8 h 13"/>
                  <a:gd name="T86" fmla="*/ 20 w 20"/>
                  <a:gd name="T87" fmla="*/ 8 h 13"/>
                  <a:gd name="T88" fmla="*/ 18 w 20"/>
                  <a:gd name="T89" fmla="*/ 7 h 13"/>
                  <a:gd name="T90" fmla="*/ 18 w 20"/>
                  <a:gd name="T91" fmla="*/ 7 h 13"/>
                  <a:gd name="T92" fmla="*/ 18 w 20"/>
                  <a:gd name="T93" fmla="*/ 5 h 13"/>
                  <a:gd name="T94" fmla="*/ 18 w 20"/>
                  <a:gd name="T95" fmla="*/ 5 h 13"/>
                  <a:gd name="T96" fmla="*/ 17 w 20"/>
                  <a:gd name="T97" fmla="*/ 5 h 13"/>
                  <a:gd name="T98" fmla="*/ 15 w 20"/>
                  <a:gd name="T9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" h="13">
                    <a:moveTo>
                      <a:pt x="15" y="5"/>
                    </a:moveTo>
                    <a:lnTo>
                      <a:pt x="15" y="5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7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1" name="Freeform 388">
                <a:extLst>
                  <a:ext uri="{FF2B5EF4-FFF2-40B4-BE49-F238E27FC236}">
                    <a16:creationId xmlns:a16="http://schemas.microsoft.com/office/drawing/2014/main" id="{16F63C27-3F63-8A81-14B9-783DF3375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876"/>
                <a:ext cx="10" cy="6"/>
              </a:xfrm>
              <a:custGeom>
                <a:avLst/>
                <a:gdLst>
                  <a:gd name="T0" fmla="*/ 15 w 20"/>
                  <a:gd name="T1" fmla="*/ 5 h 13"/>
                  <a:gd name="T2" fmla="*/ 15 w 20"/>
                  <a:gd name="T3" fmla="*/ 5 h 13"/>
                  <a:gd name="T4" fmla="*/ 14 w 20"/>
                  <a:gd name="T5" fmla="*/ 5 h 13"/>
                  <a:gd name="T6" fmla="*/ 12 w 20"/>
                  <a:gd name="T7" fmla="*/ 5 h 13"/>
                  <a:gd name="T8" fmla="*/ 12 w 20"/>
                  <a:gd name="T9" fmla="*/ 5 h 13"/>
                  <a:gd name="T10" fmla="*/ 11 w 20"/>
                  <a:gd name="T11" fmla="*/ 3 h 13"/>
                  <a:gd name="T12" fmla="*/ 11 w 20"/>
                  <a:gd name="T13" fmla="*/ 3 h 13"/>
                  <a:gd name="T14" fmla="*/ 11 w 20"/>
                  <a:gd name="T15" fmla="*/ 3 h 13"/>
                  <a:gd name="T16" fmla="*/ 11 w 20"/>
                  <a:gd name="T17" fmla="*/ 3 h 13"/>
                  <a:gd name="T18" fmla="*/ 9 w 20"/>
                  <a:gd name="T19" fmla="*/ 2 h 13"/>
                  <a:gd name="T20" fmla="*/ 8 w 20"/>
                  <a:gd name="T21" fmla="*/ 0 h 13"/>
                  <a:gd name="T22" fmla="*/ 8 w 20"/>
                  <a:gd name="T23" fmla="*/ 0 h 13"/>
                  <a:gd name="T24" fmla="*/ 6 w 20"/>
                  <a:gd name="T25" fmla="*/ 0 h 13"/>
                  <a:gd name="T26" fmla="*/ 5 w 20"/>
                  <a:gd name="T27" fmla="*/ 0 h 13"/>
                  <a:gd name="T28" fmla="*/ 5 w 20"/>
                  <a:gd name="T29" fmla="*/ 0 h 13"/>
                  <a:gd name="T30" fmla="*/ 5 w 20"/>
                  <a:gd name="T31" fmla="*/ 2 h 13"/>
                  <a:gd name="T32" fmla="*/ 5 w 20"/>
                  <a:gd name="T33" fmla="*/ 2 h 13"/>
                  <a:gd name="T34" fmla="*/ 3 w 20"/>
                  <a:gd name="T35" fmla="*/ 2 h 13"/>
                  <a:gd name="T36" fmla="*/ 3 w 20"/>
                  <a:gd name="T37" fmla="*/ 2 h 13"/>
                  <a:gd name="T38" fmla="*/ 2 w 20"/>
                  <a:gd name="T39" fmla="*/ 3 h 13"/>
                  <a:gd name="T40" fmla="*/ 2 w 20"/>
                  <a:gd name="T41" fmla="*/ 3 h 13"/>
                  <a:gd name="T42" fmla="*/ 2 w 20"/>
                  <a:gd name="T43" fmla="*/ 5 h 13"/>
                  <a:gd name="T44" fmla="*/ 0 w 20"/>
                  <a:gd name="T45" fmla="*/ 5 h 13"/>
                  <a:gd name="T46" fmla="*/ 0 w 20"/>
                  <a:gd name="T47" fmla="*/ 8 h 13"/>
                  <a:gd name="T48" fmla="*/ 0 w 20"/>
                  <a:gd name="T49" fmla="*/ 8 h 13"/>
                  <a:gd name="T50" fmla="*/ 2 w 20"/>
                  <a:gd name="T51" fmla="*/ 11 h 13"/>
                  <a:gd name="T52" fmla="*/ 6 w 20"/>
                  <a:gd name="T53" fmla="*/ 11 h 13"/>
                  <a:gd name="T54" fmla="*/ 8 w 20"/>
                  <a:gd name="T55" fmla="*/ 8 h 13"/>
                  <a:gd name="T56" fmla="*/ 9 w 20"/>
                  <a:gd name="T57" fmla="*/ 8 h 13"/>
                  <a:gd name="T58" fmla="*/ 9 w 20"/>
                  <a:gd name="T59" fmla="*/ 8 h 13"/>
                  <a:gd name="T60" fmla="*/ 11 w 20"/>
                  <a:gd name="T61" fmla="*/ 10 h 13"/>
                  <a:gd name="T62" fmla="*/ 14 w 20"/>
                  <a:gd name="T63" fmla="*/ 10 h 13"/>
                  <a:gd name="T64" fmla="*/ 14 w 20"/>
                  <a:gd name="T65" fmla="*/ 10 h 13"/>
                  <a:gd name="T66" fmla="*/ 14 w 20"/>
                  <a:gd name="T67" fmla="*/ 11 h 13"/>
                  <a:gd name="T68" fmla="*/ 14 w 20"/>
                  <a:gd name="T69" fmla="*/ 11 h 13"/>
                  <a:gd name="T70" fmla="*/ 15 w 20"/>
                  <a:gd name="T71" fmla="*/ 11 h 13"/>
                  <a:gd name="T72" fmla="*/ 15 w 20"/>
                  <a:gd name="T73" fmla="*/ 11 h 13"/>
                  <a:gd name="T74" fmla="*/ 17 w 20"/>
                  <a:gd name="T75" fmla="*/ 11 h 13"/>
                  <a:gd name="T76" fmla="*/ 17 w 20"/>
                  <a:gd name="T77" fmla="*/ 11 h 13"/>
                  <a:gd name="T78" fmla="*/ 18 w 20"/>
                  <a:gd name="T79" fmla="*/ 13 h 13"/>
                  <a:gd name="T80" fmla="*/ 18 w 20"/>
                  <a:gd name="T81" fmla="*/ 13 h 13"/>
                  <a:gd name="T82" fmla="*/ 20 w 20"/>
                  <a:gd name="T83" fmla="*/ 11 h 13"/>
                  <a:gd name="T84" fmla="*/ 20 w 20"/>
                  <a:gd name="T85" fmla="*/ 8 h 13"/>
                  <a:gd name="T86" fmla="*/ 20 w 20"/>
                  <a:gd name="T87" fmla="*/ 8 h 13"/>
                  <a:gd name="T88" fmla="*/ 18 w 20"/>
                  <a:gd name="T89" fmla="*/ 7 h 13"/>
                  <a:gd name="T90" fmla="*/ 18 w 20"/>
                  <a:gd name="T91" fmla="*/ 7 h 13"/>
                  <a:gd name="T92" fmla="*/ 18 w 20"/>
                  <a:gd name="T93" fmla="*/ 5 h 13"/>
                  <a:gd name="T94" fmla="*/ 18 w 20"/>
                  <a:gd name="T95" fmla="*/ 5 h 13"/>
                  <a:gd name="T96" fmla="*/ 17 w 20"/>
                  <a:gd name="T97" fmla="*/ 5 h 13"/>
                  <a:gd name="T98" fmla="*/ 15 w 20"/>
                  <a:gd name="T9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" h="13">
                    <a:moveTo>
                      <a:pt x="15" y="5"/>
                    </a:moveTo>
                    <a:lnTo>
                      <a:pt x="15" y="5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7" y="5"/>
                    </a:lnTo>
                    <a:lnTo>
                      <a:pt x="1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2" name="Freeform 389">
                <a:extLst>
                  <a:ext uri="{FF2B5EF4-FFF2-40B4-BE49-F238E27FC236}">
                    <a16:creationId xmlns:a16="http://schemas.microsoft.com/office/drawing/2014/main" id="{03C36F7A-096B-A87F-3642-C7CD35696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3902"/>
                <a:ext cx="35" cy="40"/>
              </a:xfrm>
              <a:custGeom>
                <a:avLst/>
                <a:gdLst>
                  <a:gd name="T0" fmla="*/ 0 w 71"/>
                  <a:gd name="T1" fmla="*/ 2 h 81"/>
                  <a:gd name="T2" fmla="*/ 3 w 71"/>
                  <a:gd name="T3" fmla="*/ 3 h 81"/>
                  <a:gd name="T4" fmla="*/ 7 w 71"/>
                  <a:gd name="T5" fmla="*/ 3 h 81"/>
                  <a:gd name="T6" fmla="*/ 12 w 71"/>
                  <a:gd name="T7" fmla="*/ 6 h 81"/>
                  <a:gd name="T8" fmla="*/ 15 w 71"/>
                  <a:gd name="T9" fmla="*/ 8 h 81"/>
                  <a:gd name="T10" fmla="*/ 15 w 71"/>
                  <a:gd name="T11" fmla="*/ 9 h 81"/>
                  <a:gd name="T12" fmla="*/ 16 w 71"/>
                  <a:gd name="T13" fmla="*/ 11 h 81"/>
                  <a:gd name="T14" fmla="*/ 21 w 71"/>
                  <a:gd name="T15" fmla="*/ 11 h 81"/>
                  <a:gd name="T16" fmla="*/ 24 w 71"/>
                  <a:gd name="T17" fmla="*/ 12 h 81"/>
                  <a:gd name="T18" fmla="*/ 25 w 71"/>
                  <a:gd name="T19" fmla="*/ 14 h 81"/>
                  <a:gd name="T20" fmla="*/ 28 w 71"/>
                  <a:gd name="T21" fmla="*/ 14 h 81"/>
                  <a:gd name="T22" fmla="*/ 31 w 71"/>
                  <a:gd name="T23" fmla="*/ 15 h 81"/>
                  <a:gd name="T24" fmla="*/ 33 w 71"/>
                  <a:gd name="T25" fmla="*/ 17 h 81"/>
                  <a:gd name="T26" fmla="*/ 36 w 71"/>
                  <a:gd name="T27" fmla="*/ 14 h 81"/>
                  <a:gd name="T28" fmla="*/ 38 w 71"/>
                  <a:gd name="T29" fmla="*/ 14 h 81"/>
                  <a:gd name="T30" fmla="*/ 39 w 71"/>
                  <a:gd name="T31" fmla="*/ 23 h 81"/>
                  <a:gd name="T32" fmla="*/ 38 w 71"/>
                  <a:gd name="T33" fmla="*/ 26 h 81"/>
                  <a:gd name="T34" fmla="*/ 33 w 71"/>
                  <a:gd name="T35" fmla="*/ 23 h 81"/>
                  <a:gd name="T36" fmla="*/ 30 w 71"/>
                  <a:gd name="T37" fmla="*/ 23 h 81"/>
                  <a:gd name="T38" fmla="*/ 30 w 71"/>
                  <a:gd name="T39" fmla="*/ 23 h 81"/>
                  <a:gd name="T40" fmla="*/ 27 w 71"/>
                  <a:gd name="T41" fmla="*/ 24 h 81"/>
                  <a:gd name="T42" fmla="*/ 27 w 71"/>
                  <a:gd name="T43" fmla="*/ 24 h 81"/>
                  <a:gd name="T44" fmla="*/ 25 w 71"/>
                  <a:gd name="T45" fmla="*/ 26 h 81"/>
                  <a:gd name="T46" fmla="*/ 24 w 71"/>
                  <a:gd name="T47" fmla="*/ 29 h 81"/>
                  <a:gd name="T48" fmla="*/ 24 w 71"/>
                  <a:gd name="T49" fmla="*/ 34 h 81"/>
                  <a:gd name="T50" fmla="*/ 24 w 71"/>
                  <a:gd name="T51" fmla="*/ 37 h 81"/>
                  <a:gd name="T52" fmla="*/ 24 w 71"/>
                  <a:gd name="T53" fmla="*/ 40 h 81"/>
                  <a:gd name="T54" fmla="*/ 27 w 71"/>
                  <a:gd name="T55" fmla="*/ 41 h 81"/>
                  <a:gd name="T56" fmla="*/ 30 w 71"/>
                  <a:gd name="T57" fmla="*/ 44 h 81"/>
                  <a:gd name="T58" fmla="*/ 31 w 71"/>
                  <a:gd name="T59" fmla="*/ 44 h 81"/>
                  <a:gd name="T60" fmla="*/ 36 w 71"/>
                  <a:gd name="T61" fmla="*/ 49 h 81"/>
                  <a:gd name="T62" fmla="*/ 38 w 71"/>
                  <a:gd name="T63" fmla="*/ 52 h 81"/>
                  <a:gd name="T64" fmla="*/ 38 w 71"/>
                  <a:gd name="T65" fmla="*/ 53 h 81"/>
                  <a:gd name="T66" fmla="*/ 39 w 71"/>
                  <a:gd name="T67" fmla="*/ 59 h 81"/>
                  <a:gd name="T68" fmla="*/ 41 w 71"/>
                  <a:gd name="T69" fmla="*/ 61 h 81"/>
                  <a:gd name="T70" fmla="*/ 41 w 71"/>
                  <a:gd name="T71" fmla="*/ 62 h 81"/>
                  <a:gd name="T72" fmla="*/ 42 w 71"/>
                  <a:gd name="T73" fmla="*/ 65 h 81"/>
                  <a:gd name="T74" fmla="*/ 42 w 71"/>
                  <a:gd name="T75" fmla="*/ 69 h 81"/>
                  <a:gd name="T76" fmla="*/ 45 w 71"/>
                  <a:gd name="T77" fmla="*/ 72 h 81"/>
                  <a:gd name="T78" fmla="*/ 45 w 71"/>
                  <a:gd name="T79" fmla="*/ 72 h 81"/>
                  <a:gd name="T80" fmla="*/ 47 w 71"/>
                  <a:gd name="T81" fmla="*/ 72 h 81"/>
                  <a:gd name="T82" fmla="*/ 48 w 71"/>
                  <a:gd name="T83" fmla="*/ 72 h 81"/>
                  <a:gd name="T84" fmla="*/ 50 w 71"/>
                  <a:gd name="T85" fmla="*/ 75 h 81"/>
                  <a:gd name="T86" fmla="*/ 48 w 71"/>
                  <a:gd name="T87" fmla="*/ 76 h 81"/>
                  <a:gd name="T88" fmla="*/ 50 w 71"/>
                  <a:gd name="T89" fmla="*/ 78 h 81"/>
                  <a:gd name="T90" fmla="*/ 51 w 71"/>
                  <a:gd name="T91" fmla="*/ 78 h 81"/>
                  <a:gd name="T92" fmla="*/ 54 w 71"/>
                  <a:gd name="T93" fmla="*/ 78 h 81"/>
                  <a:gd name="T94" fmla="*/ 54 w 71"/>
                  <a:gd name="T95" fmla="*/ 78 h 81"/>
                  <a:gd name="T96" fmla="*/ 57 w 71"/>
                  <a:gd name="T97" fmla="*/ 79 h 81"/>
                  <a:gd name="T98" fmla="*/ 60 w 71"/>
                  <a:gd name="T99" fmla="*/ 79 h 81"/>
                  <a:gd name="T100" fmla="*/ 62 w 71"/>
                  <a:gd name="T101" fmla="*/ 79 h 81"/>
                  <a:gd name="T102" fmla="*/ 68 w 71"/>
                  <a:gd name="T103" fmla="*/ 81 h 81"/>
                  <a:gd name="T104" fmla="*/ 69 w 71"/>
                  <a:gd name="T105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1" h="81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5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8" y="14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3" y="15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4" y="15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23"/>
                    </a:lnTo>
                    <a:lnTo>
                      <a:pt x="39" y="26"/>
                    </a:lnTo>
                    <a:lnTo>
                      <a:pt x="39" y="26"/>
                    </a:lnTo>
                    <a:lnTo>
                      <a:pt x="38" y="26"/>
                    </a:lnTo>
                    <a:lnTo>
                      <a:pt x="34" y="24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25" y="29"/>
                    </a:lnTo>
                    <a:lnTo>
                      <a:pt x="24" y="29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3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1" y="44"/>
                    </a:lnTo>
                    <a:lnTo>
                      <a:pt x="31" y="44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6" y="49"/>
                    </a:lnTo>
                    <a:lnTo>
                      <a:pt x="38" y="50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3"/>
                    </a:lnTo>
                    <a:lnTo>
                      <a:pt x="38" y="53"/>
                    </a:lnTo>
                    <a:lnTo>
                      <a:pt x="39" y="53"/>
                    </a:lnTo>
                    <a:lnTo>
                      <a:pt x="39" y="55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1"/>
                    </a:lnTo>
                    <a:lnTo>
                      <a:pt x="41" y="61"/>
                    </a:lnTo>
                    <a:lnTo>
                      <a:pt x="41" y="62"/>
                    </a:lnTo>
                    <a:lnTo>
                      <a:pt x="39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4"/>
                    </a:lnTo>
                    <a:lnTo>
                      <a:pt x="42" y="65"/>
                    </a:lnTo>
                    <a:lnTo>
                      <a:pt x="42" y="67"/>
                    </a:lnTo>
                    <a:lnTo>
                      <a:pt x="42" y="67"/>
                    </a:lnTo>
                    <a:lnTo>
                      <a:pt x="42" y="69"/>
                    </a:lnTo>
                    <a:lnTo>
                      <a:pt x="45" y="70"/>
                    </a:lnTo>
                    <a:lnTo>
                      <a:pt x="45" y="70"/>
                    </a:lnTo>
                    <a:lnTo>
                      <a:pt x="45" y="72"/>
                    </a:lnTo>
                    <a:lnTo>
                      <a:pt x="45" y="70"/>
                    </a:lnTo>
                    <a:lnTo>
                      <a:pt x="45" y="70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7" y="72"/>
                    </a:lnTo>
                    <a:lnTo>
                      <a:pt x="47" y="72"/>
                    </a:lnTo>
                    <a:lnTo>
                      <a:pt x="48" y="73"/>
                    </a:lnTo>
                    <a:lnTo>
                      <a:pt x="48" y="73"/>
                    </a:lnTo>
                    <a:lnTo>
                      <a:pt x="48" y="72"/>
                    </a:lnTo>
                    <a:lnTo>
                      <a:pt x="50" y="73"/>
                    </a:lnTo>
                    <a:lnTo>
                      <a:pt x="50" y="75"/>
                    </a:lnTo>
                    <a:lnTo>
                      <a:pt x="50" y="75"/>
                    </a:lnTo>
                    <a:lnTo>
                      <a:pt x="48" y="75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8" y="78"/>
                    </a:lnTo>
                    <a:lnTo>
                      <a:pt x="48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6" y="79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9" y="81"/>
                    </a:lnTo>
                    <a:lnTo>
                      <a:pt x="60" y="79"/>
                    </a:lnTo>
                    <a:lnTo>
                      <a:pt x="60" y="79"/>
                    </a:lnTo>
                    <a:lnTo>
                      <a:pt x="60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3" y="79"/>
                    </a:lnTo>
                    <a:lnTo>
                      <a:pt x="66" y="79"/>
                    </a:lnTo>
                    <a:lnTo>
                      <a:pt x="68" y="81"/>
                    </a:lnTo>
                    <a:lnTo>
                      <a:pt x="68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71" y="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3" name="Freeform 390">
                <a:extLst>
                  <a:ext uri="{FF2B5EF4-FFF2-40B4-BE49-F238E27FC236}">
                    <a16:creationId xmlns:a16="http://schemas.microsoft.com/office/drawing/2014/main" id="{EC93B5EC-F3E0-4EA0-241B-B57163225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3902"/>
                <a:ext cx="35" cy="40"/>
              </a:xfrm>
              <a:custGeom>
                <a:avLst/>
                <a:gdLst>
                  <a:gd name="T0" fmla="*/ 0 w 71"/>
                  <a:gd name="T1" fmla="*/ 2 h 81"/>
                  <a:gd name="T2" fmla="*/ 3 w 71"/>
                  <a:gd name="T3" fmla="*/ 3 h 81"/>
                  <a:gd name="T4" fmla="*/ 7 w 71"/>
                  <a:gd name="T5" fmla="*/ 3 h 81"/>
                  <a:gd name="T6" fmla="*/ 12 w 71"/>
                  <a:gd name="T7" fmla="*/ 6 h 81"/>
                  <a:gd name="T8" fmla="*/ 15 w 71"/>
                  <a:gd name="T9" fmla="*/ 8 h 81"/>
                  <a:gd name="T10" fmla="*/ 15 w 71"/>
                  <a:gd name="T11" fmla="*/ 9 h 81"/>
                  <a:gd name="T12" fmla="*/ 16 w 71"/>
                  <a:gd name="T13" fmla="*/ 11 h 81"/>
                  <a:gd name="T14" fmla="*/ 21 w 71"/>
                  <a:gd name="T15" fmla="*/ 11 h 81"/>
                  <a:gd name="T16" fmla="*/ 24 w 71"/>
                  <a:gd name="T17" fmla="*/ 12 h 81"/>
                  <a:gd name="T18" fmla="*/ 25 w 71"/>
                  <a:gd name="T19" fmla="*/ 14 h 81"/>
                  <a:gd name="T20" fmla="*/ 28 w 71"/>
                  <a:gd name="T21" fmla="*/ 14 h 81"/>
                  <a:gd name="T22" fmla="*/ 31 w 71"/>
                  <a:gd name="T23" fmla="*/ 15 h 81"/>
                  <a:gd name="T24" fmla="*/ 33 w 71"/>
                  <a:gd name="T25" fmla="*/ 17 h 81"/>
                  <a:gd name="T26" fmla="*/ 36 w 71"/>
                  <a:gd name="T27" fmla="*/ 14 h 81"/>
                  <a:gd name="T28" fmla="*/ 38 w 71"/>
                  <a:gd name="T29" fmla="*/ 14 h 81"/>
                  <a:gd name="T30" fmla="*/ 39 w 71"/>
                  <a:gd name="T31" fmla="*/ 23 h 81"/>
                  <a:gd name="T32" fmla="*/ 38 w 71"/>
                  <a:gd name="T33" fmla="*/ 26 h 81"/>
                  <a:gd name="T34" fmla="*/ 33 w 71"/>
                  <a:gd name="T35" fmla="*/ 23 h 81"/>
                  <a:gd name="T36" fmla="*/ 30 w 71"/>
                  <a:gd name="T37" fmla="*/ 23 h 81"/>
                  <a:gd name="T38" fmla="*/ 30 w 71"/>
                  <a:gd name="T39" fmla="*/ 23 h 81"/>
                  <a:gd name="T40" fmla="*/ 27 w 71"/>
                  <a:gd name="T41" fmla="*/ 24 h 81"/>
                  <a:gd name="T42" fmla="*/ 27 w 71"/>
                  <a:gd name="T43" fmla="*/ 24 h 81"/>
                  <a:gd name="T44" fmla="*/ 25 w 71"/>
                  <a:gd name="T45" fmla="*/ 26 h 81"/>
                  <a:gd name="T46" fmla="*/ 24 w 71"/>
                  <a:gd name="T47" fmla="*/ 29 h 81"/>
                  <a:gd name="T48" fmla="*/ 24 w 71"/>
                  <a:gd name="T49" fmla="*/ 34 h 81"/>
                  <a:gd name="T50" fmla="*/ 24 w 71"/>
                  <a:gd name="T51" fmla="*/ 37 h 81"/>
                  <a:gd name="T52" fmla="*/ 24 w 71"/>
                  <a:gd name="T53" fmla="*/ 40 h 81"/>
                  <a:gd name="T54" fmla="*/ 27 w 71"/>
                  <a:gd name="T55" fmla="*/ 41 h 81"/>
                  <a:gd name="T56" fmla="*/ 30 w 71"/>
                  <a:gd name="T57" fmla="*/ 44 h 81"/>
                  <a:gd name="T58" fmla="*/ 31 w 71"/>
                  <a:gd name="T59" fmla="*/ 44 h 81"/>
                  <a:gd name="T60" fmla="*/ 36 w 71"/>
                  <a:gd name="T61" fmla="*/ 49 h 81"/>
                  <a:gd name="T62" fmla="*/ 38 w 71"/>
                  <a:gd name="T63" fmla="*/ 52 h 81"/>
                  <a:gd name="T64" fmla="*/ 38 w 71"/>
                  <a:gd name="T65" fmla="*/ 53 h 81"/>
                  <a:gd name="T66" fmla="*/ 39 w 71"/>
                  <a:gd name="T67" fmla="*/ 59 h 81"/>
                  <a:gd name="T68" fmla="*/ 41 w 71"/>
                  <a:gd name="T69" fmla="*/ 61 h 81"/>
                  <a:gd name="T70" fmla="*/ 41 w 71"/>
                  <a:gd name="T71" fmla="*/ 62 h 81"/>
                  <a:gd name="T72" fmla="*/ 42 w 71"/>
                  <a:gd name="T73" fmla="*/ 65 h 81"/>
                  <a:gd name="T74" fmla="*/ 42 w 71"/>
                  <a:gd name="T75" fmla="*/ 69 h 81"/>
                  <a:gd name="T76" fmla="*/ 45 w 71"/>
                  <a:gd name="T77" fmla="*/ 72 h 81"/>
                  <a:gd name="T78" fmla="*/ 45 w 71"/>
                  <a:gd name="T79" fmla="*/ 72 h 81"/>
                  <a:gd name="T80" fmla="*/ 47 w 71"/>
                  <a:gd name="T81" fmla="*/ 72 h 81"/>
                  <a:gd name="T82" fmla="*/ 48 w 71"/>
                  <a:gd name="T83" fmla="*/ 72 h 81"/>
                  <a:gd name="T84" fmla="*/ 50 w 71"/>
                  <a:gd name="T85" fmla="*/ 75 h 81"/>
                  <a:gd name="T86" fmla="*/ 48 w 71"/>
                  <a:gd name="T87" fmla="*/ 76 h 81"/>
                  <a:gd name="T88" fmla="*/ 50 w 71"/>
                  <a:gd name="T89" fmla="*/ 78 h 81"/>
                  <a:gd name="T90" fmla="*/ 51 w 71"/>
                  <a:gd name="T91" fmla="*/ 78 h 81"/>
                  <a:gd name="T92" fmla="*/ 54 w 71"/>
                  <a:gd name="T93" fmla="*/ 78 h 81"/>
                  <a:gd name="T94" fmla="*/ 54 w 71"/>
                  <a:gd name="T95" fmla="*/ 78 h 81"/>
                  <a:gd name="T96" fmla="*/ 57 w 71"/>
                  <a:gd name="T97" fmla="*/ 79 h 81"/>
                  <a:gd name="T98" fmla="*/ 60 w 71"/>
                  <a:gd name="T99" fmla="*/ 79 h 81"/>
                  <a:gd name="T100" fmla="*/ 62 w 71"/>
                  <a:gd name="T101" fmla="*/ 79 h 81"/>
                  <a:gd name="T102" fmla="*/ 68 w 71"/>
                  <a:gd name="T103" fmla="*/ 81 h 81"/>
                  <a:gd name="T104" fmla="*/ 69 w 71"/>
                  <a:gd name="T105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1" h="81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5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8" y="14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3" y="15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4" y="15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23"/>
                    </a:lnTo>
                    <a:lnTo>
                      <a:pt x="39" y="26"/>
                    </a:lnTo>
                    <a:lnTo>
                      <a:pt x="39" y="26"/>
                    </a:lnTo>
                    <a:lnTo>
                      <a:pt x="38" y="26"/>
                    </a:lnTo>
                    <a:lnTo>
                      <a:pt x="34" y="24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5" y="29"/>
                    </a:lnTo>
                    <a:lnTo>
                      <a:pt x="25" y="29"/>
                    </a:lnTo>
                    <a:lnTo>
                      <a:pt x="24" y="29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5" y="41"/>
                    </a:lnTo>
                    <a:lnTo>
                      <a:pt x="25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3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1" y="44"/>
                    </a:lnTo>
                    <a:lnTo>
                      <a:pt x="31" y="44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6" y="49"/>
                    </a:lnTo>
                    <a:lnTo>
                      <a:pt x="38" y="50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3"/>
                    </a:lnTo>
                    <a:lnTo>
                      <a:pt x="38" y="53"/>
                    </a:lnTo>
                    <a:lnTo>
                      <a:pt x="39" y="53"/>
                    </a:lnTo>
                    <a:lnTo>
                      <a:pt x="39" y="55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1"/>
                    </a:lnTo>
                    <a:lnTo>
                      <a:pt x="41" y="61"/>
                    </a:lnTo>
                    <a:lnTo>
                      <a:pt x="41" y="62"/>
                    </a:lnTo>
                    <a:lnTo>
                      <a:pt x="39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4"/>
                    </a:lnTo>
                    <a:lnTo>
                      <a:pt x="42" y="65"/>
                    </a:lnTo>
                    <a:lnTo>
                      <a:pt x="42" y="67"/>
                    </a:lnTo>
                    <a:lnTo>
                      <a:pt x="42" y="67"/>
                    </a:lnTo>
                    <a:lnTo>
                      <a:pt x="42" y="69"/>
                    </a:lnTo>
                    <a:lnTo>
                      <a:pt x="45" y="70"/>
                    </a:lnTo>
                    <a:lnTo>
                      <a:pt x="45" y="70"/>
                    </a:lnTo>
                    <a:lnTo>
                      <a:pt x="45" y="72"/>
                    </a:lnTo>
                    <a:lnTo>
                      <a:pt x="45" y="70"/>
                    </a:lnTo>
                    <a:lnTo>
                      <a:pt x="45" y="70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7" y="72"/>
                    </a:lnTo>
                    <a:lnTo>
                      <a:pt x="47" y="72"/>
                    </a:lnTo>
                    <a:lnTo>
                      <a:pt x="48" y="73"/>
                    </a:lnTo>
                    <a:lnTo>
                      <a:pt x="48" y="73"/>
                    </a:lnTo>
                    <a:lnTo>
                      <a:pt x="48" y="72"/>
                    </a:lnTo>
                    <a:lnTo>
                      <a:pt x="50" y="73"/>
                    </a:lnTo>
                    <a:lnTo>
                      <a:pt x="50" y="75"/>
                    </a:lnTo>
                    <a:lnTo>
                      <a:pt x="50" y="75"/>
                    </a:lnTo>
                    <a:lnTo>
                      <a:pt x="48" y="75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8" y="78"/>
                    </a:lnTo>
                    <a:lnTo>
                      <a:pt x="48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6" y="79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9" y="81"/>
                    </a:lnTo>
                    <a:lnTo>
                      <a:pt x="60" y="79"/>
                    </a:lnTo>
                    <a:lnTo>
                      <a:pt x="60" y="79"/>
                    </a:lnTo>
                    <a:lnTo>
                      <a:pt x="60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3" y="79"/>
                    </a:lnTo>
                    <a:lnTo>
                      <a:pt x="66" y="79"/>
                    </a:lnTo>
                    <a:lnTo>
                      <a:pt x="68" y="81"/>
                    </a:lnTo>
                    <a:lnTo>
                      <a:pt x="68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71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4" name="Freeform 391">
                <a:extLst>
                  <a:ext uri="{FF2B5EF4-FFF2-40B4-BE49-F238E27FC236}">
                    <a16:creationId xmlns:a16="http://schemas.microsoft.com/office/drawing/2014/main" id="{2B0BB76F-9667-57A8-CB3E-5BB3C7718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3875"/>
                <a:ext cx="20" cy="27"/>
              </a:xfrm>
              <a:custGeom>
                <a:avLst/>
                <a:gdLst>
                  <a:gd name="T0" fmla="*/ 0 w 40"/>
                  <a:gd name="T1" fmla="*/ 1 h 53"/>
                  <a:gd name="T2" fmla="*/ 2 w 40"/>
                  <a:gd name="T3" fmla="*/ 3 h 53"/>
                  <a:gd name="T4" fmla="*/ 2 w 40"/>
                  <a:gd name="T5" fmla="*/ 4 h 53"/>
                  <a:gd name="T6" fmla="*/ 2 w 40"/>
                  <a:gd name="T7" fmla="*/ 6 h 53"/>
                  <a:gd name="T8" fmla="*/ 3 w 40"/>
                  <a:gd name="T9" fmla="*/ 6 h 53"/>
                  <a:gd name="T10" fmla="*/ 6 w 40"/>
                  <a:gd name="T11" fmla="*/ 6 h 53"/>
                  <a:gd name="T12" fmla="*/ 8 w 40"/>
                  <a:gd name="T13" fmla="*/ 6 h 53"/>
                  <a:gd name="T14" fmla="*/ 9 w 40"/>
                  <a:gd name="T15" fmla="*/ 8 h 53"/>
                  <a:gd name="T16" fmla="*/ 11 w 40"/>
                  <a:gd name="T17" fmla="*/ 9 h 53"/>
                  <a:gd name="T18" fmla="*/ 12 w 40"/>
                  <a:gd name="T19" fmla="*/ 9 h 53"/>
                  <a:gd name="T20" fmla="*/ 12 w 40"/>
                  <a:gd name="T21" fmla="*/ 11 h 53"/>
                  <a:gd name="T22" fmla="*/ 14 w 40"/>
                  <a:gd name="T23" fmla="*/ 9 h 53"/>
                  <a:gd name="T24" fmla="*/ 15 w 40"/>
                  <a:gd name="T25" fmla="*/ 9 h 53"/>
                  <a:gd name="T26" fmla="*/ 17 w 40"/>
                  <a:gd name="T27" fmla="*/ 9 h 53"/>
                  <a:gd name="T28" fmla="*/ 17 w 40"/>
                  <a:gd name="T29" fmla="*/ 9 h 53"/>
                  <a:gd name="T30" fmla="*/ 18 w 40"/>
                  <a:gd name="T31" fmla="*/ 9 h 53"/>
                  <a:gd name="T32" fmla="*/ 20 w 40"/>
                  <a:gd name="T33" fmla="*/ 9 h 53"/>
                  <a:gd name="T34" fmla="*/ 20 w 40"/>
                  <a:gd name="T35" fmla="*/ 11 h 53"/>
                  <a:gd name="T36" fmla="*/ 20 w 40"/>
                  <a:gd name="T37" fmla="*/ 12 h 53"/>
                  <a:gd name="T38" fmla="*/ 18 w 40"/>
                  <a:gd name="T39" fmla="*/ 14 h 53"/>
                  <a:gd name="T40" fmla="*/ 17 w 40"/>
                  <a:gd name="T41" fmla="*/ 14 h 53"/>
                  <a:gd name="T42" fmla="*/ 17 w 40"/>
                  <a:gd name="T43" fmla="*/ 15 h 53"/>
                  <a:gd name="T44" fmla="*/ 15 w 40"/>
                  <a:gd name="T45" fmla="*/ 17 h 53"/>
                  <a:gd name="T46" fmla="*/ 14 w 40"/>
                  <a:gd name="T47" fmla="*/ 18 h 53"/>
                  <a:gd name="T48" fmla="*/ 12 w 40"/>
                  <a:gd name="T49" fmla="*/ 21 h 53"/>
                  <a:gd name="T50" fmla="*/ 14 w 40"/>
                  <a:gd name="T51" fmla="*/ 24 h 53"/>
                  <a:gd name="T52" fmla="*/ 14 w 40"/>
                  <a:gd name="T53" fmla="*/ 24 h 53"/>
                  <a:gd name="T54" fmla="*/ 14 w 40"/>
                  <a:gd name="T55" fmla="*/ 26 h 53"/>
                  <a:gd name="T56" fmla="*/ 18 w 40"/>
                  <a:gd name="T57" fmla="*/ 26 h 53"/>
                  <a:gd name="T58" fmla="*/ 21 w 40"/>
                  <a:gd name="T59" fmla="*/ 26 h 53"/>
                  <a:gd name="T60" fmla="*/ 24 w 40"/>
                  <a:gd name="T61" fmla="*/ 24 h 53"/>
                  <a:gd name="T62" fmla="*/ 26 w 40"/>
                  <a:gd name="T63" fmla="*/ 24 h 53"/>
                  <a:gd name="T64" fmla="*/ 27 w 40"/>
                  <a:gd name="T65" fmla="*/ 26 h 53"/>
                  <a:gd name="T66" fmla="*/ 27 w 40"/>
                  <a:gd name="T67" fmla="*/ 27 h 53"/>
                  <a:gd name="T68" fmla="*/ 27 w 40"/>
                  <a:gd name="T69" fmla="*/ 29 h 53"/>
                  <a:gd name="T70" fmla="*/ 29 w 40"/>
                  <a:gd name="T71" fmla="*/ 30 h 53"/>
                  <a:gd name="T72" fmla="*/ 29 w 40"/>
                  <a:gd name="T73" fmla="*/ 32 h 53"/>
                  <a:gd name="T74" fmla="*/ 34 w 40"/>
                  <a:gd name="T75" fmla="*/ 32 h 53"/>
                  <a:gd name="T76" fmla="*/ 34 w 40"/>
                  <a:gd name="T77" fmla="*/ 32 h 53"/>
                  <a:gd name="T78" fmla="*/ 37 w 40"/>
                  <a:gd name="T79" fmla="*/ 33 h 53"/>
                  <a:gd name="T80" fmla="*/ 37 w 40"/>
                  <a:gd name="T81" fmla="*/ 35 h 53"/>
                  <a:gd name="T82" fmla="*/ 38 w 40"/>
                  <a:gd name="T83" fmla="*/ 36 h 53"/>
                  <a:gd name="T84" fmla="*/ 40 w 40"/>
                  <a:gd name="T85" fmla="*/ 38 h 53"/>
                  <a:gd name="T86" fmla="*/ 37 w 40"/>
                  <a:gd name="T87" fmla="*/ 39 h 53"/>
                  <a:gd name="T88" fmla="*/ 37 w 40"/>
                  <a:gd name="T89" fmla="*/ 41 h 53"/>
                  <a:gd name="T90" fmla="*/ 35 w 40"/>
                  <a:gd name="T91" fmla="*/ 41 h 53"/>
                  <a:gd name="T92" fmla="*/ 34 w 40"/>
                  <a:gd name="T93" fmla="*/ 44 h 53"/>
                  <a:gd name="T94" fmla="*/ 35 w 40"/>
                  <a:gd name="T95" fmla="*/ 46 h 53"/>
                  <a:gd name="T96" fmla="*/ 35 w 40"/>
                  <a:gd name="T97" fmla="*/ 47 h 53"/>
                  <a:gd name="T98" fmla="*/ 37 w 40"/>
                  <a:gd name="T99" fmla="*/ 50 h 53"/>
                  <a:gd name="T100" fmla="*/ 38 w 40"/>
                  <a:gd name="T101" fmla="*/ 52 h 53"/>
                  <a:gd name="T102" fmla="*/ 0 w 40"/>
                  <a:gd name="T10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" h="53">
                    <a:moveTo>
                      <a:pt x="0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14" y="11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8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6" y="24"/>
                    </a:lnTo>
                    <a:lnTo>
                      <a:pt x="26" y="24"/>
                    </a:lnTo>
                    <a:lnTo>
                      <a:pt x="26" y="26"/>
                    </a:lnTo>
                    <a:lnTo>
                      <a:pt x="27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9" y="30"/>
                    </a:lnTo>
                    <a:lnTo>
                      <a:pt x="29" y="30"/>
                    </a:lnTo>
                    <a:lnTo>
                      <a:pt x="29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5" y="33"/>
                    </a:lnTo>
                    <a:lnTo>
                      <a:pt x="37" y="33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40" y="38"/>
                    </a:lnTo>
                    <a:lnTo>
                      <a:pt x="40" y="38"/>
                    </a:lnTo>
                    <a:lnTo>
                      <a:pt x="38" y="39"/>
                    </a:lnTo>
                    <a:lnTo>
                      <a:pt x="37" y="39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5" y="41"/>
                    </a:lnTo>
                    <a:lnTo>
                      <a:pt x="34" y="42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6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5" y="47"/>
                    </a:lnTo>
                    <a:lnTo>
                      <a:pt x="37" y="50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4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5" name="Freeform 392">
                <a:extLst>
                  <a:ext uri="{FF2B5EF4-FFF2-40B4-BE49-F238E27FC236}">
                    <a16:creationId xmlns:a16="http://schemas.microsoft.com/office/drawing/2014/main" id="{9D9032AE-1664-D39E-6154-D44E59F64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3875"/>
                <a:ext cx="20" cy="27"/>
              </a:xfrm>
              <a:custGeom>
                <a:avLst/>
                <a:gdLst>
                  <a:gd name="T0" fmla="*/ 0 w 40"/>
                  <a:gd name="T1" fmla="*/ 1 h 53"/>
                  <a:gd name="T2" fmla="*/ 2 w 40"/>
                  <a:gd name="T3" fmla="*/ 3 h 53"/>
                  <a:gd name="T4" fmla="*/ 2 w 40"/>
                  <a:gd name="T5" fmla="*/ 4 h 53"/>
                  <a:gd name="T6" fmla="*/ 2 w 40"/>
                  <a:gd name="T7" fmla="*/ 6 h 53"/>
                  <a:gd name="T8" fmla="*/ 3 w 40"/>
                  <a:gd name="T9" fmla="*/ 6 h 53"/>
                  <a:gd name="T10" fmla="*/ 6 w 40"/>
                  <a:gd name="T11" fmla="*/ 6 h 53"/>
                  <a:gd name="T12" fmla="*/ 8 w 40"/>
                  <a:gd name="T13" fmla="*/ 6 h 53"/>
                  <a:gd name="T14" fmla="*/ 9 w 40"/>
                  <a:gd name="T15" fmla="*/ 8 h 53"/>
                  <a:gd name="T16" fmla="*/ 11 w 40"/>
                  <a:gd name="T17" fmla="*/ 9 h 53"/>
                  <a:gd name="T18" fmla="*/ 12 w 40"/>
                  <a:gd name="T19" fmla="*/ 9 h 53"/>
                  <a:gd name="T20" fmla="*/ 12 w 40"/>
                  <a:gd name="T21" fmla="*/ 11 h 53"/>
                  <a:gd name="T22" fmla="*/ 14 w 40"/>
                  <a:gd name="T23" fmla="*/ 9 h 53"/>
                  <a:gd name="T24" fmla="*/ 15 w 40"/>
                  <a:gd name="T25" fmla="*/ 9 h 53"/>
                  <a:gd name="T26" fmla="*/ 17 w 40"/>
                  <a:gd name="T27" fmla="*/ 9 h 53"/>
                  <a:gd name="T28" fmla="*/ 17 w 40"/>
                  <a:gd name="T29" fmla="*/ 9 h 53"/>
                  <a:gd name="T30" fmla="*/ 18 w 40"/>
                  <a:gd name="T31" fmla="*/ 9 h 53"/>
                  <a:gd name="T32" fmla="*/ 20 w 40"/>
                  <a:gd name="T33" fmla="*/ 9 h 53"/>
                  <a:gd name="T34" fmla="*/ 20 w 40"/>
                  <a:gd name="T35" fmla="*/ 11 h 53"/>
                  <a:gd name="T36" fmla="*/ 20 w 40"/>
                  <a:gd name="T37" fmla="*/ 12 h 53"/>
                  <a:gd name="T38" fmla="*/ 18 w 40"/>
                  <a:gd name="T39" fmla="*/ 14 h 53"/>
                  <a:gd name="T40" fmla="*/ 17 w 40"/>
                  <a:gd name="T41" fmla="*/ 14 h 53"/>
                  <a:gd name="T42" fmla="*/ 17 w 40"/>
                  <a:gd name="T43" fmla="*/ 15 h 53"/>
                  <a:gd name="T44" fmla="*/ 15 w 40"/>
                  <a:gd name="T45" fmla="*/ 17 h 53"/>
                  <a:gd name="T46" fmla="*/ 14 w 40"/>
                  <a:gd name="T47" fmla="*/ 18 h 53"/>
                  <a:gd name="T48" fmla="*/ 12 w 40"/>
                  <a:gd name="T49" fmla="*/ 21 h 53"/>
                  <a:gd name="T50" fmla="*/ 14 w 40"/>
                  <a:gd name="T51" fmla="*/ 24 h 53"/>
                  <a:gd name="T52" fmla="*/ 14 w 40"/>
                  <a:gd name="T53" fmla="*/ 24 h 53"/>
                  <a:gd name="T54" fmla="*/ 14 w 40"/>
                  <a:gd name="T55" fmla="*/ 26 h 53"/>
                  <a:gd name="T56" fmla="*/ 18 w 40"/>
                  <a:gd name="T57" fmla="*/ 26 h 53"/>
                  <a:gd name="T58" fmla="*/ 21 w 40"/>
                  <a:gd name="T59" fmla="*/ 26 h 53"/>
                  <a:gd name="T60" fmla="*/ 24 w 40"/>
                  <a:gd name="T61" fmla="*/ 24 h 53"/>
                  <a:gd name="T62" fmla="*/ 26 w 40"/>
                  <a:gd name="T63" fmla="*/ 24 h 53"/>
                  <a:gd name="T64" fmla="*/ 27 w 40"/>
                  <a:gd name="T65" fmla="*/ 26 h 53"/>
                  <a:gd name="T66" fmla="*/ 27 w 40"/>
                  <a:gd name="T67" fmla="*/ 27 h 53"/>
                  <a:gd name="T68" fmla="*/ 27 w 40"/>
                  <a:gd name="T69" fmla="*/ 29 h 53"/>
                  <a:gd name="T70" fmla="*/ 29 w 40"/>
                  <a:gd name="T71" fmla="*/ 30 h 53"/>
                  <a:gd name="T72" fmla="*/ 29 w 40"/>
                  <a:gd name="T73" fmla="*/ 32 h 53"/>
                  <a:gd name="T74" fmla="*/ 34 w 40"/>
                  <a:gd name="T75" fmla="*/ 32 h 53"/>
                  <a:gd name="T76" fmla="*/ 34 w 40"/>
                  <a:gd name="T77" fmla="*/ 32 h 53"/>
                  <a:gd name="T78" fmla="*/ 37 w 40"/>
                  <a:gd name="T79" fmla="*/ 33 h 53"/>
                  <a:gd name="T80" fmla="*/ 37 w 40"/>
                  <a:gd name="T81" fmla="*/ 35 h 53"/>
                  <a:gd name="T82" fmla="*/ 38 w 40"/>
                  <a:gd name="T83" fmla="*/ 36 h 53"/>
                  <a:gd name="T84" fmla="*/ 40 w 40"/>
                  <a:gd name="T85" fmla="*/ 38 h 53"/>
                  <a:gd name="T86" fmla="*/ 37 w 40"/>
                  <a:gd name="T87" fmla="*/ 39 h 53"/>
                  <a:gd name="T88" fmla="*/ 37 w 40"/>
                  <a:gd name="T89" fmla="*/ 41 h 53"/>
                  <a:gd name="T90" fmla="*/ 35 w 40"/>
                  <a:gd name="T91" fmla="*/ 41 h 53"/>
                  <a:gd name="T92" fmla="*/ 34 w 40"/>
                  <a:gd name="T93" fmla="*/ 44 h 53"/>
                  <a:gd name="T94" fmla="*/ 35 w 40"/>
                  <a:gd name="T95" fmla="*/ 46 h 53"/>
                  <a:gd name="T96" fmla="*/ 35 w 40"/>
                  <a:gd name="T97" fmla="*/ 47 h 53"/>
                  <a:gd name="T98" fmla="*/ 37 w 40"/>
                  <a:gd name="T99" fmla="*/ 50 h 53"/>
                  <a:gd name="T100" fmla="*/ 38 w 40"/>
                  <a:gd name="T101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0" h="53">
                    <a:moveTo>
                      <a:pt x="0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14" y="11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8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6" y="24"/>
                    </a:lnTo>
                    <a:lnTo>
                      <a:pt x="26" y="24"/>
                    </a:lnTo>
                    <a:lnTo>
                      <a:pt x="26" y="26"/>
                    </a:lnTo>
                    <a:lnTo>
                      <a:pt x="27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9" y="30"/>
                    </a:lnTo>
                    <a:lnTo>
                      <a:pt x="29" y="30"/>
                    </a:lnTo>
                    <a:lnTo>
                      <a:pt x="29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4" y="32"/>
                    </a:lnTo>
                    <a:lnTo>
                      <a:pt x="35" y="33"/>
                    </a:lnTo>
                    <a:lnTo>
                      <a:pt x="37" y="33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40" y="38"/>
                    </a:lnTo>
                    <a:lnTo>
                      <a:pt x="40" y="38"/>
                    </a:lnTo>
                    <a:lnTo>
                      <a:pt x="38" y="39"/>
                    </a:lnTo>
                    <a:lnTo>
                      <a:pt x="37" y="39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5" y="41"/>
                    </a:lnTo>
                    <a:lnTo>
                      <a:pt x="34" y="42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6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5" y="47"/>
                    </a:lnTo>
                    <a:lnTo>
                      <a:pt x="37" y="50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40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6" name="Freeform 393">
                <a:extLst>
                  <a:ext uri="{FF2B5EF4-FFF2-40B4-BE49-F238E27FC236}">
                    <a16:creationId xmlns:a16="http://schemas.microsoft.com/office/drawing/2014/main" id="{03346449-F02C-E718-2860-AB33EFE9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895"/>
                <a:ext cx="4" cy="2"/>
              </a:xfrm>
              <a:custGeom>
                <a:avLst/>
                <a:gdLst>
                  <a:gd name="T0" fmla="*/ 8 w 8"/>
                  <a:gd name="T1" fmla="*/ 3 h 5"/>
                  <a:gd name="T2" fmla="*/ 8 w 8"/>
                  <a:gd name="T3" fmla="*/ 3 h 5"/>
                  <a:gd name="T4" fmla="*/ 8 w 8"/>
                  <a:gd name="T5" fmla="*/ 0 h 5"/>
                  <a:gd name="T6" fmla="*/ 5 w 8"/>
                  <a:gd name="T7" fmla="*/ 0 h 5"/>
                  <a:gd name="T8" fmla="*/ 5 w 8"/>
                  <a:gd name="T9" fmla="*/ 0 h 5"/>
                  <a:gd name="T10" fmla="*/ 5 w 8"/>
                  <a:gd name="T11" fmla="*/ 0 h 5"/>
                  <a:gd name="T12" fmla="*/ 2 w 8"/>
                  <a:gd name="T13" fmla="*/ 0 h 5"/>
                  <a:gd name="T14" fmla="*/ 2 w 8"/>
                  <a:gd name="T15" fmla="*/ 0 h 5"/>
                  <a:gd name="T16" fmla="*/ 0 w 8"/>
                  <a:gd name="T17" fmla="*/ 0 h 5"/>
                  <a:gd name="T18" fmla="*/ 0 w 8"/>
                  <a:gd name="T19" fmla="*/ 0 h 5"/>
                  <a:gd name="T20" fmla="*/ 0 w 8"/>
                  <a:gd name="T21" fmla="*/ 3 h 5"/>
                  <a:gd name="T22" fmla="*/ 2 w 8"/>
                  <a:gd name="T23" fmla="*/ 3 h 5"/>
                  <a:gd name="T24" fmla="*/ 2 w 8"/>
                  <a:gd name="T25" fmla="*/ 5 h 5"/>
                  <a:gd name="T26" fmla="*/ 7 w 8"/>
                  <a:gd name="T27" fmla="*/ 5 h 5"/>
                  <a:gd name="T28" fmla="*/ 7 w 8"/>
                  <a:gd name="T29" fmla="*/ 5 h 5"/>
                  <a:gd name="T30" fmla="*/ 8 w 8"/>
                  <a:gd name="T3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7" name="Freeform 394">
                <a:extLst>
                  <a:ext uri="{FF2B5EF4-FFF2-40B4-BE49-F238E27FC236}">
                    <a16:creationId xmlns:a16="http://schemas.microsoft.com/office/drawing/2014/main" id="{06872C00-2A05-0E93-65EC-7516311F5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895"/>
                <a:ext cx="4" cy="2"/>
              </a:xfrm>
              <a:custGeom>
                <a:avLst/>
                <a:gdLst>
                  <a:gd name="T0" fmla="*/ 8 w 8"/>
                  <a:gd name="T1" fmla="*/ 3 h 5"/>
                  <a:gd name="T2" fmla="*/ 8 w 8"/>
                  <a:gd name="T3" fmla="*/ 3 h 5"/>
                  <a:gd name="T4" fmla="*/ 8 w 8"/>
                  <a:gd name="T5" fmla="*/ 0 h 5"/>
                  <a:gd name="T6" fmla="*/ 5 w 8"/>
                  <a:gd name="T7" fmla="*/ 0 h 5"/>
                  <a:gd name="T8" fmla="*/ 5 w 8"/>
                  <a:gd name="T9" fmla="*/ 0 h 5"/>
                  <a:gd name="T10" fmla="*/ 5 w 8"/>
                  <a:gd name="T11" fmla="*/ 0 h 5"/>
                  <a:gd name="T12" fmla="*/ 2 w 8"/>
                  <a:gd name="T13" fmla="*/ 0 h 5"/>
                  <a:gd name="T14" fmla="*/ 2 w 8"/>
                  <a:gd name="T15" fmla="*/ 0 h 5"/>
                  <a:gd name="T16" fmla="*/ 0 w 8"/>
                  <a:gd name="T17" fmla="*/ 0 h 5"/>
                  <a:gd name="T18" fmla="*/ 0 w 8"/>
                  <a:gd name="T19" fmla="*/ 0 h 5"/>
                  <a:gd name="T20" fmla="*/ 0 w 8"/>
                  <a:gd name="T21" fmla="*/ 3 h 5"/>
                  <a:gd name="T22" fmla="*/ 2 w 8"/>
                  <a:gd name="T23" fmla="*/ 3 h 5"/>
                  <a:gd name="T24" fmla="*/ 2 w 8"/>
                  <a:gd name="T25" fmla="*/ 5 h 5"/>
                  <a:gd name="T26" fmla="*/ 7 w 8"/>
                  <a:gd name="T27" fmla="*/ 5 h 5"/>
                  <a:gd name="T28" fmla="*/ 7 w 8"/>
                  <a:gd name="T29" fmla="*/ 5 h 5"/>
                  <a:gd name="T30" fmla="*/ 8 w 8"/>
                  <a:gd name="T3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8" name="Freeform 395">
                <a:extLst>
                  <a:ext uri="{FF2B5EF4-FFF2-40B4-BE49-F238E27FC236}">
                    <a16:creationId xmlns:a16="http://schemas.microsoft.com/office/drawing/2014/main" id="{20B62E8E-53C9-9A7D-FD2F-49AE27324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875"/>
                <a:ext cx="11" cy="54"/>
              </a:xfrm>
              <a:custGeom>
                <a:avLst/>
                <a:gdLst>
                  <a:gd name="T0" fmla="*/ 18 w 21"/>
                  <a:gd name="T1" fmla="*/ 0 h 106"/>
                  <a:gd name="T2" fmla="*/ 0 w 21"/>
                  <a:gd name="T3" fmla="*/ 46 h 106"/>
                  <a:gd name="T4" fmla="*/ 21 w 21"/>
                  <a:gd name="T5" fmla="*/ 96 h 106"/>
                  <a:gd name="T6" fmla="*/ 17 w 21"/>
                  <a:gd name="T7" fmla="*/ 106 h 106"/>
                  <a:gd name="T8" fmla="*/ 18 w 21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06">
                    <a:moveTo>
                      <a:pt x="18" y="0"/>
                    </a:moveTo>
                    <a:lnTo>
                      <a:pt x="0" y="46"/>
                    </a:lnTo>
                    <a:lnTo>
                      <a:pt x="21" y="96"/>
                    </a:lnTo>
                    <a:lnTo>
                      <a:pt x="17" y="10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9" name="Freeform 396">
                <a:extLst>
                  <a:ext uri="{FF2B5EF4-FFF2-40B4-BE49-F238E27FC236}">
                    <a16:creationId xmlns:a16="http://schemas.microsoft.com/office/drawing/2014/main" id="{342EF11F-8BCC-0B3C-4BBA-BEC63AAB3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875"/>
                <a:ext cx="11" cy="54"/>
              </a:xfrm>
              <a:custGeom>
                <a:avLst/>
                <a:gdLst>
                  <a:gd name="T0" fmla="*/ 18 w 21"/>
                  <a:gd name="T1" fmla="*/ 0 h 106"/>
                  <a:gd name="T2" fmla="*/ 0 w 21"/>
                  <a:gd name="T3" fmla="*/ 46 h 106"/>
                  <a:gd name="T4" fmla="*/ 21 w 21"/>
                  <a:gd name="T5" fmla="*/ 96 h 106"/>
                  <a:gd name="T6" fmla="*/ 17 w 21"/>
                  <a:gd name="T7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06">
                    <a:moveTo>
                      <a:pt x="18" y="0"/>
                    </a:moveTo>
                    <a:lnTo>
                      <a:pt x="0" y="46"/>
                    </a:lnTo>
                    <a:lnTo>
                      <a:pt x="21" y="96"/>
                    </a:lnTo>
                    <a:lnTo>
                      <a:pt x="17" y="1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0" name="Freeform 397">
                <a:extLst>
                  <a:ext uri="{FF2B5EF4-FFF2-40B4-BE49-F238E27FC236}">
                    <a16:creationId xmlns:a16="http://schemas.microsoft.com/office/drawing/2014/main" id="{532EFDA2-07F8-25A2-AF32-97CE433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3929"/>
                <a:ext cx="1" cy="19"/>
              </a:xfrm>
              <a:custGeom>
                <a:avLst/>
                <a:gdLst>
                  <a:gd name="T0" fmla="*/ 3 w 3"/>
                  <a:gd name="T1" fmla="*/ 0 h 40"/>
                  <a:gd name="T2" fmla="*/ 0 w 3"/>
                  <a:gd name="T3" fmla="*/ 40 h 40"/>
                  <a:gd name="T4" fmla="*/ 3 w 3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0">
                    <a:moveTo>
                      <a:pt x="3" y="0"/>
                    </a:moveTo>
                    <a:lnTo>
                      <a:pt x="0" y="4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1" name="Line 398">
                <a:extLst>
                  <a:ext uri="{FF2B5EF4-FFF2-40B4-BE49-F238E27FC236}">
                    <a16:creationId xmlns:a16="http://schemas.microsoft.com/office/drawing/2014/main" id="{AE4F8EE4-32D6-670A-5CC8-BEA948DF11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35" y="3929"/>
                <a:ext cx="1" cy="19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2" name="Freeform 399">
                <a:extLst>
                  <a:ext uri="{FF2B5EF4-FFF2-40B4-BE49-F238E27FC236}">
                    <a16:creationId xmlns:a16="http://schemas.microsoft.com/office/drawing/2014/main" id="{D015E255-2E87-60D5-D6CD-32A33B480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874"/>
                <a:ext cx="8" cy="6"/>
              </a:xfrm>
              <a:custGeom>
                <a:avLst/>
                <a:gdLst>
                  <a:gd name="T0" fmla="*/ 9 w 15"/>
                  <a:gd name="T1" fmla="*/ 1 h 12"/>
                  <a:gd name="T2" fmla="*/ 9 w 15"/>
                  <a:gd name="T3" fmla="*/ 1 h 12"/>
                  <a:gd name="T4" fmla="*/ 9 w 15"/>
                  <a:gd name="T5" fmla="*/ 0 h 12"/>
                  <a:gd name="T6" fmla="*/ 9 w 15"/>
                  <a:gd name="T7" fmla="*/ 0 h 12"/>
                  <a:gd name="T8" fmla="*/ 7 w 15"/>
                  <a:gd name="T9" fmla="*/ 0 h 12"/>
                  <a:gd name="T10" fmla="*/ 7 w 15"/>
                  <a:gd name="T11" fmla="*/ 0 h 12"/>
                  <a:gd name="T12" fmla="*/ 6 w 15"/>
                  <a:gd name="T13" fmla="*/ 0 h 12"/>
                  <a:gd name="T14" fmla="*/ 3 w 15"/>
                  <a:gd name="T15" fmla="*/ 0 h 12"/>
                  <a:gd name="T16" fmla="*/ 3 w 15"/>
                  <a:gd name="T17" fmla="*/ 0 h 12"/>
                  <a:gd name="T18" fmla="*/ 1 w 15"/>
                  <a:gd name="T19" fmla="*/ 0 h 12"/>
                  <a:gd name="T20" fmla="*/ 1 w 15"/>
                  <a:gd name="T21" fmla="*/ 0 h 12"/>
                  <a:gd name="T22" fmla="*/ 0 w 15"/>
                  <a:gd name="T23" fmla="*/ 0 h 12"/>
                  <a:gd name="T24" fmla="*/ 0 w 15"/>
                  <a:gd name="T25" fmla="*/ 1 h 12"/>
                  <a:gd name="T26" fmla="*/ 0 w 15"/>
                  <a:gd name="T27" fmla="*/ 3 h 12"/>
                  <a:gd name="T28" fmla="*/ 0 w 15"/>
                  <a:gd name="T29" fmla="*/ 3 h 12"/>
                  <a:gd name="T30" fmla="*/ 0 w 15"/>
                  <a:gd name="T31" fmla="*/ 4 h 12"/>
                  <a:gd name="T32" fmla="*/ 1 w 15"/>
                  <a:gd name="T33" fmla="*/ 4 h 12"/>
                  <a:gd name="T34" fmla="*/ 3 w 15"/>
                  <a:gd name="T35" fmla="*/ 4 h 12"/>
                  <a:gd name="T36" fmla="*/ 3 w 15"/>
                  <a:gd name="T37" fmla="*/ 4 h 12"/>
                  <a:gd name="T38" fmla="*/ 4 w 15"/>
                  <a:gd name="T39" fmla="*/ 4 h 12"/>
                  <a:gd name="T40" fmla="*/ 6 w 15"/>
                  <a:gd name="T41" fmla="*/ 6 h 12"/>
                  <a:gd name="T42" fmla="*/ 6 w 15"/>
                  <a:gd name="T43" fmla="*/ 6 h 12"/>
                  <a:gd name="T44" fmla="*/ 7 w 15"/>
                  <a:gd name="T45" fmla="*/ 6 h 12"/>
                  <a:gd name="T46" fmla="*/ 9 w 15"/>
                  <a:gd name="T47" fmla="*/ 7 h 12"/>
                  <a:gd name="T48" fmla="*/ 9 w 15"/>
                  <a:gd name="T49" fmla="*/ 9 h 12"/>
                  <a:gd name="T50" fmla="*/ 9 w 15"/>
                  <a:gd name="T51" fmla="*/ 9 h 12"/>
                  <a:gd name="T52" fmla="*/ 10 w 15"/>
                  <a:gd name="T53" fmla="*/ 9 h 12"/>
                  <a:gd name="T54" fmla="*/ 10 w 15"/>
                  <a:gd name="T55" fmla="*/ 9 h 12"/>
                  <a:gd name="T56" fmla="*/ 10 w 15"/>
                  <a:gd name="T57" fmla="*/ 11 h 12"/>
                  <a:gd name="T58" fmla="*/ 10 w 15"/>
                  <a:gd name="T59" fmla="*/ 11 h 12"/>
                  <a:gd name="T60" fmla="*/ 12 w 15"/>
                  <a:gd name="T61" fmla="*/ 12 h 12"/>
                  <a:gd name="T62" fmla="*/ 12 w 15"/>
                  <a:gd name="T63" fmla="*/ 12 h 12"/>
                  <a:gd name="T64" fmla="*/ 12 w 15"/>
                  <a:gd name="T65" fmla="*/ 12 h 12"/>
                  <a:gd name="T66" fmla="*/ 13 w 15"/>
                  <a:gd name="T67" fmla="*/ 12 h 12"/>
                  <a:gd name="T68" fmla="*/ 13 w 15"/>
                  <a:gd name="T69" fmla="*/ 12 h 12"/>
                  <a:gd name="T70" fmla="*/ 15 w 15"/>
                  <a:gd name="T71" fmla="*/ 12 h 12"/>
                  <a:gd name="T72" fmla="*/ 15 w 15"/>
                  <a:gd name="T73" fmla="*/ 12 h 12"/>
                  <a:gd name="T74" fmla="*/ 15 w 15"/>
                  <a:gd name="T75" fmla="*/ 12 h 12"/>
                  <a:gd name="T76" fmla="*/ 15 w 15"/>
                  <a:gd name="T77" fmla="*/ 9 h 12"/>
                  <a:gd name="T78" fmla="*/ 15 w 15"/>
                  <a:gd name="T79" fmla="*/ 9 h 12"/>
                  <a:gd name="T80" fmla="*/ 13 w 15"/>
                  <a:gd name="T81" fmla="*/ 9 h 12"/>
                  <a:gd name="T82" fmla="*/ 13 w 15"/>
                  <a:gd name="T83" fmla="*/ 7 h 12"/>
                  <a:gd name="T84" fmla="*/ 13 w 15"/>
                  <a:gd name="T85" fmla="*/ 6 h 12"/>
                  <a:gd name="T86" fmla="*/ 13 w 15"/>
                  <a:gd name="T87" fmla="*/ 6 h 12"/>
                  <a:gd name="T88" fmla="*/ 12 w 15"/>
                  <a:gd name="T89" fmla="*/ 6 h 12"/>
                  <a:gd name="T90" fmla="*/ 10 w 15"/>
                  <a:gd name="T91" fmla="*/ 4 h 12"/>
                  <a:gd name="T92" fmla="*/ 10 w 15"/>
                  <a:gd name="T93" fmla="*/ 3 h 12"/>
                  <a:gd name="T94" fmla="*/ 10 w 15"/>
                  <a:gd name="T95" fmla="*/ 3 h 12"/>
                  <a:gd name="T96" fmla="*/ 10 w 15"/>
                  <a:gd name="T97" fmla="*/ 3 h 12"/>
                  <a:gd name="T98" fmla="*/ 10 w 15"/>
                  <a:gd name="T99" fmla="*/ 3 h 12"/>
                  <a:gd name="T100" fmla="*/ 9 w 15"/>
                  <a:gd name="T101" fmla="*/ 3 h 12"/>
                  <a:gd name="T102" fmla="*/ 9 w 15"/>
                  <a:gd name="T103" fmla="*/ 3 h 12"/>
                  <a:gd name="T104" fmla="*/ 9 w 15"/>
                  <a:gd name="T10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" h="12">
                    <a:moveTo>
                      <a:pt x="9" y="1"/>
                    </a:moveTo>
                    <a:lnTo>
                      <a:pt x="9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2" y="6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3" name="Freeform 400">
                <a:extLst>
                  <a:ext uri="{FF2B5EF4-FFF2-40B4-BE49-F238E27FC236}">
                    <a16:creationId xmlns:a16="http://schemas.microsoft.com/office/drawing/2014/main" id="{871B9D23-0BDC-7818-10E3-D32D6F423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874"/>
                <a:ext cx="8" cy="6"/>
              </a:xfrm>
              <a:custGeom>
                <a:avLst/>
                <a:gdLst>
                  <a:gd name="T0" fmla="*/ 9 w 15"/>
                  <a:gd name="T1" fmla="*/ 1 h 12"/>
                  <a:gd name="T2" fmla="*/ 9 w 15"/>
                  <a:gd name="T3" fmla="*/ 1 h 12"/>
                  <a:gd name="T4" fmla="*/ 9 w 15"/>
                  <a:gd name="T5" fmla="*/ 0 h 12"/>
                  <a:gd name="T6" fmla="*/ 9 w 15"/>
                  <a:gd name="T7" fmla="*/ 0 h 12"/>
                  <a:gd name="T8" fmla="*/ 7 w 15"/>
                  <a:gd name="T9" fmla="*/ 0 h 12"/>
                  <a:gd name="T10" fmla="*/ 7 w 15"/>
                  <a:gd name="T11" fmla="*/ 0 h 12"/>
                  <a:gd name="T12" fmla="*/ 6 w 15"/>
                  <a:gd name="T13" fmla="*/ 0 h 12"/>
                  <a:gd name="T14" fmla="*/ 3 w 15"/>
                  <a:gd name="T15" fmla="*/ 0 h 12"/>
                  <a:gd name="T16" fmla="*/ 3 w 15"/>
                  <a:gd name="T17" fmla="*/ 0 h 12"/>
                  <a:gd name="T18" fmla="*/ 1 w 15"/>
                  <a:gd name="T19" fmla="*/ 0 h 12"/>
                  <a:gd name="T20" fmla="*/ 1 w 15"/>
                  <a:gd name="T21" fmla="*/ 0 h 12"/>
                  <a:gd name="T22" fmla="*/ 0 w 15"/>
                  <a:gd name="T23" fmla="*/ 0 h 12"/>
                  <a:gd name="T24" fmla="*/ 0 w 15"/>
                  <a:gd name="T25" fmla="*/ 1 h 12"/>
                  <a:gd name="T26" fmla="*/ 0 w 15"/>
                  <a:gd name="T27" fmla="*/ 3 h 12"/>
                  <a:gd name="T28" fmla="*/ 0 w 15"/>
                  <a:gd name="T29" fmla="*/ 3 h 12"/>
                  <a:gd name="T30" fmla="*/ 0 w 15"/>
                  <a:gd name="T31" fmla="*/ 4 h 12"/>
                  <a:gd name="T32" fmla="*/ 1 w 15"/>
                  <a:gd name="T33" fmla="*/ 4 h 12"/>
                  <a:gd name="T34" fmla="*/ 3 w 15"/>
                  <a:gd name="T35" fmla="*/ 4 h 12"/>
                  <a:gd name="T36" fmla="*/ 3 w 15"/>
                  <a:gd name="T37" fmla="*/ 4 h 12"/>
                  <a:gd name="T38" fmla="*/ 4 w 15"/>
                  <a:gd name="T39" fmla="*/ 4 h 12"/>
                  <a:gd name="T40" fmla="*/ 6 w 15"/>
                  <a:gd name="T41" fmla="*/ 6 h 12"/>
                  <a:gd name="T42" fmla="*/ 6 w 15"/>
                  <a:gd name="T43" fmla="*/ 6 h 12"/>
                  <a:gd name="T44" fmla="*/ 7 w 15"/>
                  <a:gd name="T45" fmla="*/ 6 h 12"/>
                  <a:gd name="T46" fmla="*/ 9 w 15"/>
                  <a:gd name="T47" fmla="*/ 7 h 12"/>
                  <a:gd name="T48" fmla="*/ 9 w 15"/>
                  <a:gd name="T49" fmla="*/ 9 h 12"/>
                  <a:gd name="T50" fmla="*/ 9 w 15"/>
                  <a:gd name="T51" fmla="*/ 9 h 12"/>
                  <a:gd name="T52" fmla="*/ 10 w 15"/>
                  <a:gd name="T53" fmla="*/ 9 h 12"/>
                  <a:gd name="T54" fmla="*/ 10 w 15"/>
                  <a:gd name="T55" fmla="*/ 9 h 12"/>
                  <a:gd name="T56" fmla="*/ 10 w 15"/>
                  <a:gd name="T57" fmla="*/ 11 h 12"/>
                  <a:gd name="T58" fmla="*/ 10 w 15"/>
                  <a:gd name="T59" fmla="*/ 11 h 12"/>
                  <a:gd name="T60" fmla="*/ 12 w 15"/>
                  <a:gd name="T61" fmla="*/ 12 h 12"/>
                  <a:gd name="T62" fmla="*/ 12 w 15"/>
                  <a:gd name="T63" fmla="*/ 12 h 12"/>
                  <a:gd name="T64" fmla="*/ 12 w 15"/>
                  <a:gd name="T65" fmla="*/ 12 h 12"/>
                  <a:gd name="T66" fmla="*/ 13 w 15"/>
                  <a:gd name="T67" fmla="*/ 12 h 12"/>
                  <a:gd name="T68" fmla="*/ 13 w 15"/>
                  <a:gd name="T69" fmla="*/ 12 h 12"/>
                  <a:gd name="T70" fmla="*/ 15 w 15"/>
                  <a:gd name="T71" fmla="*/ 12 h 12"/>
                  <a:gd name="T72" fmla="*/ 15 w 15"/>
                  <a:gd name="T73" fmla="*/ 12 h 12"/>
                  <a:gd name="T74" fmla="*/ 15 w 15"/>
                  <a:gd name="T75" fmla="*/ 12 h 12"/>
                  <a:gd name="T76" fmla="*/ 15 w 15"/>
                  <a:gd name="T77" fmla="*/ 9 h 12"/>
                  <a:gd name="T78" fmla="*/ 15 w 15"/>
                  <a:gd name="T79" fmla="*/ 9 h 12"/>
                  <a:gd name="T80" fmla="*/ 13 w 15"/>
                  <a:gd name="T81" fmla="*/ 9 h 12"/>
                  <a:gd name="T82" fmla="*/ 13 w 15"/>
                  <a:gd name="T83" fmla="*/ 7 h 12"/>
                  <a:gd name="T84" fmla="*/ 13 w 15"/>
                  <a:gd name="T85" fmla="*/ 6 h 12"/>
                  <a:gd name="T86" fmla="*/ 13 w 15"/>
                  <a:gd name="T87" fmla="*/ 6 h 12"/>
                  <a:gd name="T88" fmla="*/ 12 w 15"/>
                  <a:gd name="T89" fmla="*/ 6 h 12"/>
                  <a:gd name="T90" fmla="*/ 10 w 15"/>
                  <a:gd name="T91" fmla="*/ 4 h 12"/>
                  <a:gd name="T92" fmla="*/ 10 w 15"/>
                  <a:gd name="T93" fmla="*/ 3 h 12"/>
                  <a:gd name="T94" fmla="*/ 10 w 15"/>
                  <a:gd name="T95" fmla="*/ 3 h 12"/>
                  <a:gd name="T96" fmla="*/ 10 w 15"/>
                  <a:gd name="T97" fmla="*/ 3 h 12"/>
                  <a:gd name="T98" fmla="*/ 10 w 15"/>
                  <a:gd name="T99" fmla="*/ 3 h 12"/>
                  <a:gd name="T100" fmla="*/ 9 w 15"/>
                  <a:gd name="T101" fmla="*/ 3 h 12"/>
                  <a:gd name="T102" fmla="*/ 9 w 15"/>
                  <a:gd name="T103" fmla="*/ 3 h 12"/>
                  <a:gd name="T104" fmla="*/ 9 w 15"/>
                  <a:gd name="T10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" h="12">
                    <a:moveTo>
                      <a:pt x="9" y="1"/>
                    </a:moveTo>
                    <a:lnTo>
                      <a:pt x="9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2" y="6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4" name="Freeform 401">
                <a:extLst>
                  <a:ext uri="{FF2B5EF4-FFF2-40B4-BE49-F238E27FC236}">
                    <a16:creationId xmlns:a16="http://schemas.microsoft.com/office/drawing/2014/main" id="{5A9C0207-B15D-FF3E-DFC4-863CFC12C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3879"/>
                <a:ext cx="7" cy="4"/>
              </a:xfrm>
              <a:custGeom>
                <a:avLst/>
                <a:gdLst>
                  <a:gd name="T0" fmla="*/ 12 w 14"/>
                  <a:gd name="T1" fmla="*/ 0 h 9"/>
                  <a:gd name="T2" fmla="*/ 12 w 14"/>
                  <a:gd name="T3" fmla="*/ 0 h 9"/>
                  <a:gd name="T4" fmla="*/ 12 w 14"/>
                  <a:gd name="T5" fmla="*/ 0 h 9"/>
                  <a:gd name="T6" fmla="*/ 11 w 14"/>
                  <a:gd name="T7" fmla="*/ 0 h 9"/>
                  <a:gd name="T8" fmla="*/ 11 w 14"/>
                  <a:gd name="T9" fmla="*/ 0 h 9"/>
                  <a:gd name="T10" fmla="*/ 9 w 14"/>
                  <a:gd name="T11" fmla="*/ 0 h 9"/>
                  <a:gd name="T12" fmla="*/ 9 w 14"/>
                  <a:gd name="T13" fmla="*/ 0 h 9"/>
                  <a:gd name="T14" fmla="*/ 9 w 14"/>
                  <a:gd name="T15" fmla="*/ 2 h 9"/>
                  <a:gd name="T16" fmla="*/ 9 w 14"/>
                  <a:gd name="T17" fmla="*/ 2 h 9"/>
                  <a:gd name="T18" fmla="*/ 6 w 14"/>
                  <a:gd name="T19" fmla="*/ 2 h 9"/>
                  <a:gd name="T20" fmla="*/ 6 w 14"/>
                  <a:gd name="T21" fmla="*/ 2 h 9"/>
                  <a:gd name="T22" fmla="*/ 5 w 14"/>
                  <a:gd name="T23" fmla="*/ 2 h 9"/>
                  <a:gd name="T24" fmla="*/ 5 w 14"/>
                  <a:gd name="T25" fmla="*/ 2 h 9"/>
                  <a:gd name="T26" fmla="*/ 5 w 14"/>
                  <a:gd name="T27" fmla="*/ 3 h 9"/>
                  <a:gd name="T28" fmla="*/ 5 w 14"/>
                  <a:gd name="T29" fmla="*/ 3 h 9"/>
                  <a:gd name="T30" fmla="*/ 3 w 14"/>
                  <a:gd name="T31" fmla="*/ 3 h 9"/>
                  <a:gd name="T32" fmla="*/ 1 w 14"/>
                  <a:gd name="T33" fmla="*/ 3 h 9"/>
                  <a:gd name="T34" fmla="*/ 1 w 14"/>
                  <a:gd name="T35" fmla="*/ 3 h 9"/>
                  <a:gd name="T36" fmla="*/ 0 w 14"/>
                  <a:gd name="T37" fmla="*/ 3 h 9"/>
                  <a:gd name="T38" fmla="*/ 0 w 14"/>
                  <a:gd name="T39" fmla="*/ 3 h 9"/>
                  <a:gd name="T40" fmla="*/ 0 w 14"/>
                  <a:gd name="T41" fmla="*/ 3 h 9"/>
                  <a:gd name="T42" fmla="*/ 0 w 14"/>
                  <a:gd name="T43" fmla="*/ 5 h 9"/>
                  <a:gd name="T44" fmla="*/ 0 w 14"/>
                  <a:gd name="T45" fmla="*/ 5 h 9"/>
                  <a:gd name="T46" fmla="*/ 0 w 14"/>
                  <a:gd name="T47" fmla="*/ 6 h 9"/>
                  <a:gd name="T48" fmla="*/ 0 w 14"/>
                  <a:gd name="T49" fmla="*/ 6 h 9"/>
                  <a:gd name="T50" fmla="*/ 0 w 14"/>
                  <a:gd name="T51" fmla="*/ 6 h 9"/>
                  <a:gd name="T52" fmla="*/ 0 w 14"/>
                  <a:gd name="T53" fmla="*/ 6 h 9"/>
                  <a:gd name="T54" fmla="*/ 0 w 14"/>
                  <a:gd name="T55" fmla="*/ 8 h 9"/>
                  <a:gd name="T56" fmla="*/ 0 w 14"/>
                  <a:gd name="T57" fmla="*/ 8 h 9"/>
                  <a:gd name="T58" fmla="*/ 1 w 14"/>
                  <a:gd name="T59" fmla="*/ 8 h 9"/>
                  <a:gd name="T60" fmla="*/ 3 w 14"/>
                  <a:gd name="T61" fmla="*/ 8 h 9"/>
                  <a:gd name="T62" fmla="*/ 3 w 14"/>
                  <a:gd name="T63" fmla="*/ 8 h 9"/>
                  <a:gd name="T64" fmla="*/ 5 w 14"/>
                  <a:gd name="T65" fmla="*/ 9 h 9"/>
                  <a:gd name="T66" fmla="*/ 5 w 14"/>
                  <a:gd name="T67" fmla="*/ 9 h 9"/>
                  <a:gd name="T68" fmla="*/ 6 w 14"/>
                  <a:gd name="T69" fmla="*/ 9 h 9"/>
                  <a:gd name="T70" fmla="*/ 6 w 14"/>
                  <a:gd name="T71" fmla="*/ 9 h 9"/>
                  <a:gd name="T72" fmla="*/ 6 w 14"/>
                  <a:gd name="T73" fmla="*/ 8 h 9"/>
                  <a:gd name="T74" fmla="*/ 8 w 14"/>
                  <a:gd name="T75" fmla="*/ 8 h 9"/>
                  <a:gd name="T76" fmla="*/ 8 w 14"/>
                  <a:gd name="T77" fmla="*/ 8 h 9"/>
                  <a:gd name="T78" fmla="*/ 9 w 14"/>
                  <a:gd name="T79" fmla="*/ 8 h 9"/>
                  <a:gd name="T80" fmla="*/ 9 w 14"/>
                  <a:gd name="T81" fmla="*/ 8 h 9"/>
                  <a:gd name="T82" fmla="*/ 9 w 14"/>
                  <a:gd name="T83" fmla="*/ 6 h 9"/>
                  <a:gd name="T84" fmla="*/ 12 w 14"/>
                  <a:gd name="T85" fmla="*/ 6 h 9"/>
                  <a:gd name="T86" fmla="*/ 12 w 14"/>
                  <a:gd name="T87" fmla="*/ 6 h 9"/>
                  <a:gd name="T88" fmla="*/ 12 w 14"/>
                  <a:gd name="T89" fmla="*/ 6 h 9"/>
                  <a:gd name="T90" fmla="*/ 12 w 14"/>
                  <a:gd name="T91" fmla="*/ 3 h 9"/>
                  <a:gd name="T92" fmla="*/ 12 w 14"/>
                  <a:gd name="T93" fmla="*/ 3 h 9"/>
                  <a:gd name="T94" fmla="*/ 12 w 14"/>
                  <a:gd name="T95" fmla="*/ 3 h 9"/>
                  <a:gd name="T96" fmla="*/ 14 w 14"/>
                  <a:gd name="T97" fmla="*/ 2 h 9"/>
                  <a:gd name="T98" fmla="*/ 14 w 14"/>
                  <a:gd name="T99" fmla="*/ 3 h 9"/>
                  <a:gd name="T100" fmla="*/ 14 w 14"/>
                  <a:gd name="T101" fmla="*/ 2 h 9"/>
                  <a:gd name="T102" fmla="*/ 14 w 14"/>
                  <a:gd name="T103" fmla="*/ 2 h 9"/>
                  <a:gd name="T104" fmla="*/ 14 w 14"/>
                  <a:gd name="T105" fmla="*/ 0 h 9"/>
                  <a:gd name="T106" fmla="*/ 14 w 14"/>
                  <a:gd name="T107" fmla="*/ 0 h 9"/>
                  <a:gd name="T108" fmla="*/ 12 w 14"/>
                  <a:gd name="T10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" h="9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5" name="Freeform 402">
                <a:extLst>
                  <a:ext uri="{FF2B5EF4-FFF2-40B4-BE49-F238E27FC236}">
                    <a16:creationId xmlns:a16="http://schemas.microsoft.com/office/drawing/2014/main" id="{13B29353-8068-0CA3-9BFD-BF4A85D09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3879"/>
                <a:ext cx="7" cy="4"/>
              </a:xfrm>
              <a:custGeom>
                <a:avLst/>
                <a:gdLst>
                  <a:gd name="T0" fmla="*/ 12 w 14"/>
                  <a:gd name="T1" fmla="*/ 0 h 9"/>
                  <a:gd name="T2" fmla="*/ 12 w 14"/>
                  <a:gd name="T3" fmla="*/ 0 h 9"/>
                  <a:gd name="T4" fmla="*/ 12 w 14"/>
                  <a:gd name="T5" fmla="*/ 0 h 9"/>
                  <a:gd name="T6" fmla="*/ 11 w 14"/>
                  <a:gd name="T7" fmla="*/ 0 h 9"/>
                  <a:gd name="T8" fmla="*/ 11 w 14"/>
                  <a:gd name="T9" fmla="*/ 0 h 9"/>
                  <a:gd name="T10" fmla="*/ 9 w 14"/>
                  <a:gd name="T11" fmla="*/ 0 h 9"/>
                  <a:gd name="T12" fmla="*/ 9 w 14"/>
                  <a:gd name="T13" fmla="*/ 0 h 9"/>
                  <a:gd name="T14" fmla="*/ 9 w 14"/>
                  <a:gd name="T15" fmla="*/ 2 h 9"/>
                  <a:gd name="T16" fmla="*/ 9 w 14"/>
                  <a:gd name="T17" fmla="*/ 2 h 9"/>
                  <a:gd name="T18" fmla="*/ 6 w 14"/>
                  <a:gd name="T19" fmla="*/ 2 h 9"/>
                  <a:gd name="T20" fmla="*/ 6 w 14"/>
                  <a:gd name="T21" fmla="*/ 2 h 9"/>
                  <a:gd name="T22" fmla="*/ 5 w 14"/>
                  <a:gd name="T23" fmla="*/ 2 h 9"/>
                  <a:gd name="T24" fmla="*/ 5 w 14"/>
                  <a:gd name="T25" fmla="*/ 2 h 9"/>
                  <a:gd name="T26" fmla="*/ 5 w 14"/>
                  <a:gd name="T27" fmla="*/ 3 h 9"/>
                  <a:gd name="T28" fmla="*/ 5 w 14"/>
                  <a:gd name="T29" fmla="*/ 3 h 9"/>
                  <a:gd name="T30" fmla="*/ 3 w 14"/>
                  <a:gd name="T31" fmla="*/ 3 h 9"/>
                  <a:gd name="T32" fmla="*/ 1 w 14"/>
                  <a:gd name="T33" fmla="*/ 3 h 9"/>
                  <a:gd name="T34" fmla="*/ 1 w 14"/>
                  <a:gd name="T35" fmla="*/ 3 h 9"/>
                  <a:gd name="T36" fmla="*/ 0 w 14"/>
                  <a:gd name="T37" fmla="*/ 3 h 9"/>
                  <a:gd name="T38" fmla="*/ 0 w 14"/>
                  <a:gd name="T39" fmla="*/ 3 h 9"/>
                  <a:gd name="T40" fmla="*/ 0 w 14"/>
                  <a:gd name="T41" fmla="*/ 3 h 9"/>
                  <a:gd name="T42" fmla="*/ 0 w 14"/>
                  <a:gd name="T43" fmla="*/ 5 h 9"/>
                  <a:gd name="T44" fmla="*/ 0 w 14"/>
                  <a:gd name="T45" fmla="*/ 5 h 9"/>
                  <a:gd name="T46" fmla="*/ 0 w 14"/>
                  <a:gd name="T47" fmla="*/ 6 h 9"/>
                  <a:gd name="T48" fmla="*/ 0 w 14"/>
                  <a:gd name="T49" fmla="*/ 6 h 9"/>
                  <a:gd name="T50" fmla="*/ 0 w 14"/>
                  <a:gd name="T51" fmla="*/ 6 h 9"/>
                  <a:gd name="T52" fmla="*/ 0 w 14"/>
                  <a:gd name="T53" fmla="*/ 6 h 9"/>
                  <a:gd name="T54" fmla="*/ 0 w 14"/>
                  <a:gd name="T55" fmla="*/ 8 h 9"/>
                  <a:gd name="T56" fmla="*/ 0 w 14"/>
                  <a:gd name="T57" fmla="*/ 8 h 9"/>
                  <a:gd name="T58" fmla="*/ 1 w 14"/>
                  <a:gd name="T59" fmla="*/ 8 h 9"/>
                  <a:gd name="T60" fmla="*/ 3 w 14"/>
                  <a:gd name="T61" fmla="*/ 8 h 9"/>
                  <a:gd name="T62" fmla="*/ 3 w 14"/>
                  <a:gd name="T63" fmla="*/ 8 h 9"/>
                  <a:gd name="T64" fmla="*/ 5 w 14"/>
                  <a:gd name="T65" fmla="*/ 9 h 9"/>
                  <a:gd name="T66" fmla="*/ 5 w 14"/>
                  <a:gd name="T67" fmla="*/ 9 h 9"/>
                  <a:gd name="T68" fmla="*/ 6 w 14"/>
                  <a:gd name="T69" fmla="*/ 9 h 9"/>
                  <a:gd name="T70" fmla="*/ 6 w 14"/>
                  <a:gd name="T71" fmla="*/ 9 h 9"/>
                  <a:gd name="T72" fmla="*/ 6 w 14"/>
                  <a:gd name="T73" fmla="*/ 8 h 9"/>
                  <a:gd name="T74" fmla="*/ 8 w 14"/>
                  <a:gd name="T75" fmla="*/ 8 h 9"/>
                  <a:gd name="T76" fmla="*/ 8 w 14"/>
                  <a:gd name="T77" fmla="*/ 8 h 9"/>
                  <a:gd name="T78" fmla="*/ 9 w 14"/>
                  <a:gd name="T79" fmla="*/ 8 h 9"/>
                  <a:gd name="T80" fmla="*/ 9 w 14"/>
                  <a:gd name="T81" fmla="*/ 8 h 9"/>
                  <a:gd name="T82" fmla="*/ 9 w 14"/>
                  <a:gd name="T83" fmla="*/ 6 h 9"/>
                  <a:gd name="T84" fmla="*/ 12 w 14"/>
                  <a:gd name="T85" fmla="*/ 6 h 9"/>
                  <a:gd name="T86" fmla="*/ 12 w 14"/>
                  <a:gd name="T87" fmla="*/ 6 h 9"/>
                  <a:gd name="T88" fmla="*/ 12 w 14"/>
                  <a:gd name="T89" fmla="*/ 6 h 9"/>
                  <a:gd name="T90" fmla="*/ 12 w 14"/>
                  <a:gd name="T91" fmla="*/ 3 h 9"/>
                  <a:gd name="T92" fmla="*/ 12 w 14"/>
                  <a:gd name="T93" fmla="*/ 3 h 9"/>
                  <a:gd name="T94" fmla="*/ 12 w 14"/>
                  <a:gd name="T95" fmla="*/ 3 h 9"/>
                  <a:gd name="T96" fmla="*/ 14 w 14"/>
                  <a:gd name="T97" fmla="*/ 2 h 9"/>
                  <a:gd name="T98" fmla="*/ 14 w 14"/>
                  <a:gd name="T99" fmla="*/ 3 h 9"/>
                  <a:gd name="T100" fmla="*/ 14 w 14"/>
                  <a:gd name="T101" fmla="*/ 2 h 9"/>
                  <a:gd name="T102" fmla="*/ 14 w 14"/>
                  <a:gd name="T103" fmla="*/ 2 h 9"/>
                  <a:gd name="T104" fmla="*/ 14 w 14"/>
                  <a:gd name="T105" fmla="*/ 0 h 9"/>
                  <a:gd name="T106" fmla="*/ 14 w 14"/>
                  <a:gd name="T107" fmla="*/ 0 h 9"/>
                  <a:gd name="T108" fmla="*/ 12 w 14"/>
                  <a:gd name="T10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" h="9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6" name="Freeform 403">
                <a:extLst>
                  <a:ext uri="{FF2B5EF4-FFF2-40B4-BE49-F238E27FC236}">
                    <a16:creationId xmlns:a16="http://schemas.microsoft.com/office/drawing/2014/main" id="{2AFE5ECD-BF12-2A2A-90B8-43A8A450E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3912"/>
                <a:ext cx="21" cy="52"/>
              </a:xfrm>
              <a:custGeom>
                <a:avLst/>
                <a:gdLst>
                  <a:gd name="T0" fmla="*/ 6 w 42"/>
                  <a:gd name="T1" fmla="*/ 102 h 103"/>
                  <a:gd name="T2" fmla="*/ 7 w 42"/>
                  <a:gd name="T3" fmla="*/ 99 h 103"/>
                  <a:gd name="T4" fmla="*/ 9 w 42"/>
                  <a:gd name="T5" fmla="*/ 97 h 103"/>
                  <a:gd name="T6" fmla="*/ 10 w 42"/>
                  <a:gd name="T7" fmla="*/ 96 h 103"/>
                  <a:gd name="T8" fmla="*/ 12 w 42"/>
                  <a:gd name="T9" fmla="*/ 94 h 103"/>
                  <a:gd name="T10" fmla="*/ 15 w 42"/>
                  <a:gd name="T11" fmla="*/ 91 h 103"/>
                  <a:gd name="T12" fmla="*/ 16 w 42"/>
                  <a:gd name="T13" fmla="*/ 88 h 103"/>
                  <a:gd name="T14" fmla="*/ 21 w 42"/>
                  <a:gd name="T15" fmla="*/ 88 h 103"/>
                  <a:gd name="T16" fmla="*/ 22 w 42"/>
                  <a:gd name="T17" fmla="*/ 87 h 103"/>
                  <a:gd name="T18" fmla="*/ 25 w 42"/>
                  <a:gd name="T19" fmla="*/ 85 h 103"/>
                  <a:gd name="T20" fmla="*/ 28 w 42"/>
                  <a:gd name="T21" fmla="*/ 83 h 103"/>
                  <a:gd name="T22" fmla="*/ 33 w 42"/>
                  <a:gd name="T23" fmla="*/ 79 h 103"/>
                  <a:gd name="T24" fmla="*/ 33 w 42"/>
                  <a:gd name="T25" fmla="*/ 76 h 103"/>
                  <a:gd name="T26" fmla="*/ 37 w 42"/>
                  <a:gd name="T27" fmla="*/ 73 h 103"/>
                  <a:gd name="T28" fmla="*/ 39 w 42"/>
                  <a:gd name="T29" fmla="*/ 70 h 103"/>
                  <a:gd name="T30" fmla="*/ 39 w 42"/>
                  <a:gd name="T31" fmla="*/ 67 h 103"/>
                  <a:gd name="T32" fmla="*/ 41 w 42"/>
                  <a:gd name="T33" fmla="*/ 64 h 103"/>
                  <a:gd name="T34" fmla="*/ 42 w 42"/>
                  <a:gd name="T35" fmla="*/ 61 h 103"/>
                  <a:gd name="T36" fmla="*/ 41 w 42"/>
                  <a:gd name="T37" fmla="*/ 61 h 103"/>
                  <a:gd name="T38" fmla="*/ 41 w 42"/>
                  <a:gd name="T39" fmla="*/ 56 h 103"/>
                  <a:gd name="T40" fmla="*/ 36 w 42"/>
                  <a:gd name="T41" fmla="*/ 52 h 103"/>
                  <a:gd name="T42" fmla="*/ 34 w 42"/>
                  <a:gd name="T43" fmla="*/ 52 h 103"/>
                  <a:gd name="T44" fmla="*/ 30 w 42"/>
                  <a:gd name="T45" fmla="*/ 52 h 103"/>
                  <a:gd name="T46" fmla="*/ 25 w 42"/>
                  <a:gd name="T47" fmla="*/ 52 h 103"/>
                  <a:gd name="T48" fmla="*/ 24 w 42"/>
                  <a:gd name="T49" fmla="*/ 50 h 103"/>
                  <a:gd name="T50" fmla="*/ 18 w 42"/>
                  <a:gd name="T51" fmla="*/ 49 h 103"/>
                  <a:gd name="T52" fmla="*/ 12 w 42"/>
                  <a:gd name="T53" fmla="*/ 50 h 103"/>
                  <a:gd name="T54" fmla="*/ 9 w 42"/>
                  <a:gd name="T55" fmla="*/ 52 h 103"/>
                  <a:gd name="T56" fmla="*/ 4 w 42"/>
                  <a:gd name="T57" fmla="*/ 52 h 103"/>
                  <a:gd name="T58" fmla="*/ 0 w 42"/>
                  <a:gd name="T59" fmla="*/ 50 h 103"/>
                  <a:gd name="T60" fmla="*/ 0 w 42"/>
                  <a:gd name="T61" fmla="*/ 49 h 103"/>
                  <a:gd name="T62" fmla="*/ 0 w 42"/>
                  <a:gd name="T63" fmla="*/ 45 h 103"/>
                  <a:gd name="T64" fmla="*/ 4 w 42"/>
                  <a:gd name="T65" fmla="*/ 45 h 103"/>
                  <a:gd name="T66" fmla="*/ 7 w 42"/>
                  <a:gd name="T67" fmla="*/ 45 h 103"/>
                  <a:gd name="T68" fmla="*/ 10 w 42"/>
                  <a:gd name="T69" fmla="*/ 41 h 103"/>
                  <a:gd name="T70" fmla="*/ 12 w 42"/>
                  <a:gd name="T71" fmla="*/ 39 h 103"/>
                  <a:gd name="T72" fmla="*/ 13 w 42"/>
                  <a:gd name="T73" fmla="*/ 36 h 103"/>
                  <a:gd name="T74" fmla="*/ 15 w 42"/>
                  <a:gd name="T75" fmla="*/ 35 h 103"/>
                  <a:gd name="T76" fmla="*/ 16 w 42"/>
                  <a:gd name="T77" fmla="*/ 33 h 103"/>
                  <a:gd name="T78" fmla="*/ 18 w 42"/>
                  <a:gd name="T79" fmla="*/ 33 h 103"/>
                  <a:gd name="T80" fmla="*/ 19 w 42"/>
                  <a:gd name="T81" fmla="*/ 27 h 103"/>
                  <a:gd name="T82" fmla="*/ 21 w 42"/>
                  <a:gd name="T83" fmla="*/ 26 h 103"/>
                  <a:gd name="T84" fmla="*/ 22 w 42"/>
                  <a:gd name="T85" fmla="*/ 24 h 103"/>
                  <a:gd name="T86" fmla="*/ 24 w 42"/>
                  <a:gd name="T87" fmla="*/ 21 h 103"/>
                  <a:gd name="T88" fmla="*/ 24 w 42"/>
                  <a:gd name="T89" fmla="*/ 18 h 103"/>
                  <a:gd name="T90" fmla="*/ 25 w 42"/>
                  <a:gd name="T91" fmla="*/ 17 h 103"/>
                  <a:gd name="T92" fmla="*/ 28 w 42"/>
                  <a:gd name="T93" fmla="*/ 14 h 103"/>
                  <a:gd name="T94" fmla="*/ 27 w 42"/>
                  <a:gd name="T95" fmla="*/ 11 h 103"/>
                  <a:gd name="T96" fmla="*/ 25 w 42"/>
                  <a:gd name="T97" fmla="*/ 9 h 103"/>
                  <a:gd name="T98" fmla="*/ 24 w 42"/>
                  <a:gd name="T99" fmla="*/ 6 h 103"/>
                  <a:gd name="T100" fmla="*/ 22 w 42"/>
                  <a:gd name="T101" fmla="*/ 4 h 103"/>
                  <a:gd name="T102" fmla="*/ 22 w 42"/>
                  <a:gd name="T103" fmla="*/ 3 h 103"/>
                  <a:gd name="T104" fmla="*/ 24 w 42"/>
                  <a:gd name="T105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2" h="103">
                    <a:moveTo>
                      <a:pt x="6" y="103"/>
                    </a:moveTo>
                    <a:lnTo>
                      <a:pt x="6" y="103"/>
                    </a:lnTo>
                    <a:lnTo>
                      <a:pt x="6" y="102"/>
                    </a:lnTo>
                    <a:lnTo>
                      <a:pt x="6" y="102"/>
                    </a:lnTo>
                    <a:lnTo>
                      <a:pt x="7" y="99"/>
                    </a:lnTo>
                    <a:lnTo>
                      <a:pt x="7" y="99"/>
                    </a:lnTo>
                    <a:lnTo>
                      <a:pt x="7" y="97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3" y="94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88"/>
                    </a:lnTo>
                    <a:lnTo>
                      <a:pt x="16" y="88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1" y="88"/>
                    </a:lnTo>
                    <a:lnTo>
                      <a:pt x="21" y="88"/>
                    </a:lnTo>
                    <a:lnTo>
                      <a:pt x="22" y="87"/>
                    </a:lnTo>
                    <a:lnTo>
                      <a:pt x="22" y="87"/>
                    </a:lnTo>
                    <a:lnTo>
                      <a:pt x="24" y="87"/>
                    </a:lnTo>
                    <a:lnTo>
                      <a:pt x="24" y="87"/>
                    </a:lnTo>
                    <a:lnTo>
                      <a:pt x="25" y="85"/>
                    </a:lnTo>
                    <a:lnTo>
                      <a:pt x="27" y="85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30" y="82"/>
                    </a:lnTo>
                    <a:lnTo>
                      <a:pt x="30" y="82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3" y="76"/>
                    </a:lnTo>
                    <a:lnTo>
                      <a:pt x="33" y="76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7" y="73"/>
                    </a:lnTo>
                    <a:lnTo>
                      <a:pt x="37" y="73"/>
                    </a:lnTo>
                    <a:lnTo>
                      <a:pt x="37" y="70"/>
                    </a:lnTo>
                    <a:lnTo>
                      <a:pt x="39" y="70"/>
                    </a:lnTo>
                    <a:lnTo>
                      <a:pt x="39" y="70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5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2" y="61"/>
                    </a:lnTo>
                    <a:lnTo>
                      <a:pt x="42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58"/>
                    </a:lnTo>
                    <a:lnTo>
                      <a:pt x="41" y="58"/>
                    </a:lnTo>
                    <a:lnTo>
                      <a:pt x="41" y="56"/>
                    </a:lnTo>
                    <a:lnTo>
                      <a:pt x="39" y="55"/>
                    </a:lnTo>
                    <a:lnTo>
                      <a:pt x="37" y="55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3" y="52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1" y="49"/>
                    </a:lnTo>
                    <a:lnTo>
                      <a:pt x="18" y="49"/>
                    </a:lnTo>
                    <a:lnTo>
                      <a:pt x="18" y="49"/>
                    </a:lnTo>
                    <a:lnTo>
                      <a:pt x="15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0" y="50"/>
                    </a:lnTo>
                    <a:lnTo>
                      <a:pt x="9" y="52"/>
                    </a:lnTo>
                    <a:lnTo>
                      <a:pt x="9" y="52"/>
                    </a:lnTo>
                    <a:lnTo>
                      <a:pt x="6" y="52"/>
                    </a:lnTo>
                    <a:lnTo>
                      <a:pt x="6" y="52"/>
                    </a:lnTo>
                    <a:lnTo>
                      <a:pt x="4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4" y="45"/>
                    </a:lnTo>
                    <a:lnTo>
                      <a:pt x="6" y="45"/>
                    </a:lnTo>
                    <a:lnTo>
                      <a:pt x="6" y="45"/>
                    </a:lnTo>
                    <a:lnTo>
                      <a:pt x="7" y="45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10" y="41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5" y="36"/>
                    </a:lnTo>
                    <a:lnTo>
                      <a:pt x="15" y="36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8" y="33"/>
                    </a:lnTo>
                    <a:lnTo>
                      <a:pt x="18" y="29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23"/>
                    </a:lnTo>
                    <a:lnTo>
                      <a:pt x="24" y="23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5" y="17"/>
                    </a:lnTo>
                    <a:lnTo>
                      <a:pt x="25" y="17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4" y="7"/>
                    </a:lnTo>
                    <a:lnTo>
                      <a:pt x="24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1" y="4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6" y="1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7" name="Freeform 404">
                <a:extLst>
                  <a:ext uri="{FF2B5EF4-FFF2-40B4-BE49-F238E27FC236}">
                    <a16:creationId xmlns:a16="http://schemas.microsoft.com/office/drawing/2014/main" id="{51D5E63D-8D12-620B-CE9D-DA784FEB3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3912"/>
                <a:ext cx="21" cy="52"/>
              </a:xfrm>
              <a:custGeom>
                <a:avLst/>
                <a:gdLst>
                  <a:gd name="T0" fmla="*/ 6 w 42"/>
                  <a:gd name="T1" fmla="*/ 102 h 103"/>
                  <a:gd name="T2" fmla="*/ 7 w 42"/>
                  <a:gd name="T3" fmla="*/ 99 h 103"/>
                  <a:gd name="T4" fmla="*/ 9 w 42"/>
                  <a:gd name="T5" fmla="*/ 97 h 103"/>
                  <a:gd name="T6" fmla="*/ 10 w 42"/>
                  <a:gd name="T7" fmla="*/ 96 h 103"/>
                  <a:gd name="T8" fmla="*/ 12 w 42"/>
                  <a:gd name="T9" fmla="*/ 94 h 103"/>
                  <a:gd name="T10" fmla="*/ 15 w 42"/>
                  <a:gd name="T11" fmla="*/ 91 h 103"/>
                  <a:gd name="T12" fmla="*/ 16 w 42"/>
                  <a:gd name="T13" fmla="*/ 88 h 103"/>
                  <a:gd name="T14" fmla="*/ 21 w 42"/>
                  <a:gd name="T15" fmla="*/ 88 h 103"/>
                  <a:gd name="T16" fmla="*/ 22 w 42"/>
                  <a:gd name="T17" fmla="*/ 87 h 103"/>
                  <a:gd name="T18" fmla="*/ 25 w 42"/>
                  <a:gd name="T19" fmla="*/ 85 h 103"/>
                  <a:gd name="T20" fmla="*/ 28 w 42"/>
                  <a:gd name="T21" fmla="*/ 83 h 103"/>
                  <a:gd name="T22" fmla="*/ 33 w 42"/>
                  <a:gd name="T23" fmla="*/ 79 h 103"/>
                  <a:gd name="T24" fmla="*/ 33 w 42"/>
                  <a:gd name="T25" fmla="*/ 76 h 103"/>
                  <a:gd name="T26" fmla="*/ 37 w 42"/>
                  <a:gd name="T27" fmla="*/ 73 h 103"/>
                  <a:gd name="T28" fmla="*/ 39 w 42"/>
                  <a:gd name="T29" fmla="*/ 70 h 103"/>
                  <a:gd name="T30" fmla="*/ 39 w 42"/>
                  <a:gd name="T31" fmla="*/ 67 h 103"/>
                  <a:gd name="T32" fmla="*/ 41 w 42"/>
                  <a:gd name="T33" fmla="*/ 64 h 103"/>
                  <a:gd name="T34" fmla="*/ 42 w 42"/>
                  <a:gd name="T35" fmla="*/ 61 h 103"/>
                  <a:gd name="T36" fmla="*/ 41 w 42"/>
                  <a:gd name="T37" fmla="*/ 61 h 103"/>
                  <a:gd name="T38" fmla="*/ 41 w 42"/>
                  <a:gd name="T39" fmla="*/ 56 h 103"/>
                  <a:gd name="T40" fmla="*/ 36 w 42"/>
                  <a:gd name="T41" fmla="*/ 52 h 103"/>
                  <a:gd name="T42" fmla="*/ 34 w 42"/>
                  <a:gd name="T43" fmla="*/ 52 h 103"/>
                  <a:gd name="T44" fmla="*/ 30 w 42"/>
                  <a:gd name="T45" fmla="*/ 52 h 103"/>
                  <a:gd name="T46" fmla="*/ 25 w 42"/>
                  <a:gd name="T47" fmla="*/ 52 h 103"/>
                  <a:gd name="T48" fmla="*/ 24 w 42"/>
                  <a:gd name="T49" fmla="*/ 50 h 103"/>
                  <a:gd name="T50" fmla="*/ 18 w 42"/>
                  <a:gd name="T51" fmla="*/ 49 h 103"/>
                  <a:gd name="T52" fmla="*/ 12 w 42"/>
                  <a:gd name="T53" fmla="*/ 50 h 103"/>
                  <a:gd name="T54" fmla="*/ 9 w 42"/>
                  <a:gd name="T55" fmla="*/ 52 h 103"/>
                  <a:gd name="T56" fmla="*/ 4 w 42"/>
                  <a:gd name="T57" fmla="*/ 52 h 103"/>
                  <a:gd name="T58" fmla="*/ 0 w 42"/>
                  <a:gd name="T59" fmla="*/ 50 h 103"/>
                  <a:gd name="T60" fmla="*/ 0 w 42"/>
                  <a:gd name="T61" fmla="*/ 49 h 103"/>
                  <a:gd name="T62" fmla="*/ 0 w 42"/>
                  <a:gd name="T63" fmla="*/ 45 h 103"/>
                  <a:gd name="T64" fmla="*/ 4 w 42"/>
                  <a:gd name="T65" fmla="*/ 45 h 103"/>
                  <a:gd name="T66" fmla="*/ 7 w 42"/>
                  <a:gd name="T67" fmla="*/ 45 h 103"/>
                  <a:gd name="T68" fmla="*/ 10 w 42"/>
                  <a:gd name="T69" fmla="*/ 41 h 103"/>
                  <a:gd name="T70" fmla="*/ 12 w 42"/>
                  <a:gd name="T71" fmla="*/ 39 h 103"/>
                  <a:gd name="T72" fmla="*/ 13 w 42"/>
                  <a:gd name="T73" fmla="*/ 36 h 103"/>
                  <a:gd name="T74" fmla="*/ 15 w 42"/>
                  <a:gd name="T75" fmla="*/ 35 h 103"/>
                  <a:gd name="T76" fmla="*/ 16 w 42"/>
                  <a:gd name="T77" fmla="*/ 33 h 103"/>
                  <a:gd name="T78" fmla="*/ 18 w 42"/>
                  <a:gd name="T79" fmla="*/ 33 h 103"/>
                  <a:gd name="T80" fmla="*/ 19 w 42"/>
                  <a:gd name="T81" fmla="*/ 27 h 103"/>
                  <a:gd name="T82" fmla="*/ 21 w 42"/>
                  <a:gd name="T83" fmla="*/ 26 h 103"/>
                  <a:gd name="T84" fmla="*/ 22 w 42"/>
                  <a:gd name="T85" fmla="*/ 24 h 103"/>
                  <a:gd name="T86" fmla="*/ 24 w 42"/>
                  <a:gd name="T87" fmla="*/ 21 h 103"/>
                  <a:gd name="T88" fmla="*/ 24 w 42"/>
                  <a:gd name="T89" fmla="*/ 18 h 103"/>
                  <a:gd name="T90" fmla="*/ 25 w 42"/>
                  <a:gd name="T91" fmla="*/ 17 h 103"/>
                  <a:gd name="T92" fmla="*/ 28 w 42"/>
                  <a:gd name="T93" fmla="*/ 14 h 103"/>
                  <a:gd name="T94" fmla="*/ 27 w 42"/>
                  <a:gd name="T95" fmla="*/ 11 h 103"/>
                  <a:gd name="T96" fmla="*/ 25 w 42"/>
                  <a:gd name="T97" fmla="*/ 9 h 103"/>
                  <a:gd name="T98" fmla="*/ 24 w 42"/>
                  <a:gd name="T99" fmla="*/ 6 h 103"/>
                  <a:gd name="T100" fmla="*/ 22 w 42"/>
                  <a:gd name="T101" fmla="*/ 4 h 103"/>
                  <a:gd name="T102" fmla="*/ 22 w 42"/>
                  <a:gd name="T103" fmla="*/ 3 h 103"/>
                  <a:gd name="T104" fmla="*/ 24 w 42"/>
                  <a:gd name="T105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2" h="103">
                    <a:moveTo>
                      <a:pt x="6" y="103"/>
                    </a:moveTo>
                    <a:lnTo>
                      <a:pt x="6" y="103"/>
                    </a:lnTo>
                    <a:lnTo>
                      <a:pt x="6" y="102"/>
                    </a:lnTo>
                    <a:lnTo>
                      <a:pt x="6" y="102"/>
                    </a:lnTo>
                    <a:lnTo>
                      <a:pt x="7" y="99"/>
                    </a:lnTo>
                    <a:lnTo>
                      <a:pt x="7" y="99"/>
                    </a:lnTo>
                    <a:lnTo>
                      <a:pt x="7" y="97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3" y="94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88"/>
                    </a:lnTo>
                    <a:lnTo>
                      <a:pt x="16" y="88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1" y="88"/>
                    </a:lnTo>
                    <a:lnTo>
                      <a:pt x="21" y="88"/>
                    </a:lnTo>
                    <a:lnTo>
                      <a:pt x="22" y="87"/>
                    </a:lnTo>
                    <a:lnTo>
                      <a:pt x="22" y="87"/>
                    </a:lnTo>
                    <a:lnTo>
                      <a:pt x="24" y="87"/>
                    </a:lnTo>
                    <a:lnTo>
                      <a:pt x="24" y="87"/>
                    </a:lnTo>
                    <a:lnTo>
                      <a:pt x="25" y="85"/>
                    </a:lnTo>
                    <a:lnTo>
                      <a:pt x="27" y="85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30" y="82"/>
                    </a:lnTo>
                    <a:lnTo>
                      <a:pt x="30" y="82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3" y="76"/>
                    </a:lnTo>
                    <a:lnTo>
                      <a:pt x="33" y="76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7" y="73"/>
                    </a:lnTo>
                    <a:lnTo>
                      <a:pt x="37" y="73"/>
                    </a:lnTo>
                    <a:lnTo>
                      <a:pt x="37" y="70"/>
                    </a:lnTo>
                    <a:lnTo>
                      <a:pt x="39" y="70"/>
                    </a:lnTo>
                    <a:lnTo>
                      <a:pt x="39" y="70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5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2" y="61"/>
                    </a:lnTo>
                    <a:lnTo>
                      <a:pt x="42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58"/>
                    </a:lnTo>
                    <a:lnTo>
                      <a:pt x="41" y="58"/>
                    </a:lnTo>
                    <a:lnTo>
                      <a:pt x="41" y="56"/>
                    </a:lnTo>
                    <a:lnTo>
                      <a:pt x="39" y="55"/>
                    </a:lnTo>
                    <a:lnTo>
                      <a:pt x="37" y="55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3" y="52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1" y="49"/>
                    </a:lnTo>
                    <a:lnTo>
                      <a:pt x="18" y="49"/>
                    </a:lnTo>
                    <a:lnTo>
                      <a:pt x="18" y="49"/>
                    </a:lnTo>
                    <a:lnTo>
                      <a:pt x="15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0" y="50"/>
                    </a:lnTo>
                    <a:lnTo>
                      <a:pt x="9" y="52"/>
                    </a:lnTo>
                    <a:lnTo>
                      <a:pt x="9" y="52"/>
                    </a:lnTo>
                    <a:lnTo>
                      <a:pt x="6" y="52"/>
                    </a:lnTo>
                    <a:lnTo>
                      <a:pt x="6" y="52"/>
                    </a:lnTo>
                    <a:lnTo>
                      <a:pt x="4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4" y="45"/>
                    </a:lnTo>
                    <a:lnTo>
                      <a:pt x="6" y="45"/>
                    </a:lnTo>
                    <a:lnTo>
                      <a:pt x="6" y="45"/>
                    </a:lnTo>
                    <a:lnTo>
                      <a:pt x="7" y="45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10" y="41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5" y="36"/>
                    </a:lnTo>
                    <a:lnTo>
                      <a:pt x="15" y="36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8" y="33"/>
                    </a:lnTo>
                    <a:lnTo>
                      <a:pt x="18" y="29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23"/>
                    </a:lnTo>
                    <a:lnTo>
                      <a:pt x="24" y="23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5" y="17"/>
                    </a:lnTo>
                    <a:lnTo>
                      <a:pt x="25" y="17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4" y="7"/>
                    </a:lnTo>
                    <a:lnTo>
                      <a:pt x="24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1" y="4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8" name="Freeform 405">
                <a:extLst>
                  <a:ext uri="{FF2B5EF4-FFF2-40B4-BE49-F238E27FC236}">
                    <a16:creationId xmlns:a16="http://schemas.microsoft.com/office/drawing/2014/main" id="{721C2DF5-F1DA-A407-9581-568B67045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3964"/>
                <a:ext cx="1" cy="3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0 w 1"/>
                  <a:gd name="T5" fmla="*/ 3 h 6"/>
                  <a:gd name="T6" fmla="*/ 0 w 1"/>
                  <a:gd name="T7" fmla="*/ 3 h 6"/>
                  <a:gd name="T8" fmla="*/ 0 w 1"/>
                  <a:gd name="T9" fmla="*/ 0 h 6"/>
                  <a:gd name="T10" fmla="*/ 1 w 1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lnTo>
                      <a:pt x="1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8" name="Group 607">
              <a:extLst>
                <a:ext uri="{FF2B5EF4-FFF2-40B4-BE49-F238E27FC236}">
                  <a16:creationId xmlns:a16="http://schemas.microsoft.com/office/drawing/2014/main" id="{96313BF3-4432-62DC-EA4A-831201A8CF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72" y="1781"/>
              <a:ext cx="972" cy="2497"/>
              <a:chOff x="4072" y="1781"/>
              <a:chExt cx="972" cy="2497"/>
            </a:xfrm>
          </p:grpSpPr>
          <p:sp>
            <p:nvSpPr>
              <p:cNvPr id="6379" name="Freeform 407">
                <a:extLst>
                  <a:ext uri="{FF2B5EF4-FFF2-40B4-BE49-F238E27FC236}">
                    <a16:creationId xmlns:a16="http://schemas.microsoft.com/office/drawing/2014/main" id="{CFAC3C75-0D39-0048-D945-AAF5FE0BA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3964"/>
                <a:ext cx="1" cy="3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0 w 1"/>
                  <a:gd name="T5" fmla="*/ 3 h 6"/>
                  <a:gd name="T6" fmla="*/ 0 w 1"/>
                  <a:gd name="T7" fmla="*/ 3 h 6"/>
                  <a:gd name="T8" fmla="*/ 0 w 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lnTo>
                      <a:pt x="1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0" name="Freeform 408">
                <a:extLst>
                  <a:ext uri="{FF2B5EF4-FFF2-40B4-BE49-F238E27FC236}">
                    <a16:creationId xmlns:a16="http://schemas.microsoft.com/office/drawing/2014/main" id="{5668C896-26A0-616D-337D-FB794B2CD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911"/>
                <a:ext cx="54" cy="18"/>
              </a:xfrm>
              <a:custGeom>
                <a:avLst/>
                <a:gdLst>
                  <a:gd name="T0" fmla="*/ 110 w 110"/>
                  <a:gd name="T1" fmla="*/ 35 h 35"/>
                  <a:gd name="T2" fmla="*/ 47 w 110"/>
                  <a:gd name="T3" fmla="*/ 29 h 35"/>
                  <a:gd name="T4" fmla="*/ 28 w 110"/>
                  <a:gd name="T5" fmla="*/ 25 h 35"/>
                  <a:gd name="T6" fmla="*/ 0 w 110"/>
                  <a:gd name="T7" fmla="*/ 0 h 35"/>
                  <a:gd name="T8" fmla="*/ 110 w 110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35">
                    <a:moveTo>
                      <a:pt x="110" y="35"/>
                    </a:moveTo>
                    <a:lnTo>
                      <a:pt x="47" y="29"/>
                    </a:lnTo>
                    <a:lnTo>
                      <a:pt x="28" y="25"/>
                    </a:lnTo>
                    <a:lnTo>
                      <a:pt x="0" y="0"/>
                    </a:lnTo>
                    <a:lnTo>
                      <a:pt x="11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1" name="Freeform 409">
                <a:extLst>
                  <a:ext uri="{FF2B5EF4-FFF2-40B4-BE49-F238E27FC236}">
                    <a16:creationId xmlns:a16="http://schemas.microsoft.com/office/drawing/2014/main" id="{341AAF1A-7BB8-1065-4C64-F14F3CAB7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911"/>
                <a:ext cx="54" cy="18"/>
              </a:xfrm>
              <a:custGeom>
                <a:avLst/>
                <a:gdLst>
                  <a:gd name="T0" fmla="*/ 110 w 110"/>
                  <a:gd name="T1" fmla="*/ 35 h 35"/>
                  <a:gd name="T2" fmla="*/ 47 w 110"/>
                  <a:gd name="T3" fmla="*/ 29 h 35"/>
                  <a:gd name="T4" fmla="*/ 28 w 110"/>
                  <a:gd name="T5" fmla="*/ 25 h 35"/>
                  <a:gd name="T6" fmla="*/ 0 w 110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0" h="35">
                    <a:moveTo>
                      <a:pt x="110" y="35"/>
                    </a:moveTo>
                    <a:lnTo>
                      <a:pt x="47" y="29"/>
                    </a:lnTo>
                    <a:lnTo>
                      <a:pt x="28" y="2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2" name="Freeform 410">
                <a:extLst>
                  <a:ext uri="{FF2B5EF4-FFF2-40B4-BE49-F238E27FC236}">
                    <a16:creationId xmlns:a16="http://schemas.microsoft.com/office/drawing/2014/main" id="{7D9ECF4A-219D-A02A-2CD8-E75E90131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3967"/>
                <a:ext cx="53" cy="23"/>
              </a:xfrm>
              <a:custGeom>
                <a:avLst/>
                <a:gdLst>
                  <a:gd name="T0" fmla="*/ 106 w 108"/>
                  <a:gd name="T1" fmla="*/ 47 h 47"/>
                  <a:gd name="T2" fmla="*/ 105 w 108"/>
                  <a:gd name="T3" fmla="*/ 46 h 47"/>
                  <a:gd name="T4" fmla="*/ 102 w 108"/>
                  <a:gd name="T5" fmla="*/ 44 h 47"/>
                  <a:gd name="T6" fmla="*/ 102 w 108"/>
                  <a:gd name="T7" fmla="*/ 44 h 47"/>
                  <a:gd name="T8" fmla="*/ 99 w 108"/>
                  <a:gd name="T9" fmla="*/ 43 h 47"/>
                  <a:gd name="T10" fmla="*/ 97 w 108"/>
                  <a:gd name="T11" fmla="*/ 41 h 47"/>
                  <a:gd name="T12" fmla="*/ 96 w 108"/>
                  <a:gd name="T13" fmla="*/ 41 h 47"/>
                  <a:gd name="T14" fmla="*/ 93 w 108"/>
                  <a:gd name="T15" fmla="*/ 41 h 47"/>
                  <a:gd name="T16" fmla="*/ 90 w 108"/>
                  <a:gd name="T17" fmla="*/ 43 h 47"/>
                  <a:gd name="T18" fmla="*/ 88 w 108"/>
                  <a:gd name="T19" fmla="*/ 44 h 47"/>
                  <a:gd name="T20" fmla="*/ 84 w 108"/>
                  <a:gd name="T21" fmla="*/ 46 h 47"/>
                  <a:gd name="T22" fmla="*/ 79 w 108"/>
                  <a:gd name="T23" fmla="*/ 46 h 47"/>
                  <a:gd name="T24" fmla="*/ 78 w 108"/>
                  <a:gd name="T25" fmla="*/ 44 h 47"/>
                  <a:gd name="T26" fmla="*/ 74 w 108"/>
                  <a:gd name="T27" fmla="*/ 44 h 47"/>
                  <a:gd name="T28" fmla="*/ 73 w 108"/>
                  <a:gd name="T29" fmla="*/ 43 h 47"/>
                  <a:gd name="T30" fmla="*/ 73 w 108"/>
                  <a:gd name="T31" fmla="*/ 40 h 47"/>
                  <a:gd name="T32" fmla="*/ 71 w 108"/>
                  <a:gd name="T33" fmla="*/ 37 h 47"/>
                  <a:gd name="T34" fmla="*/ 71 w 108"/>
                  <a:gd name="T35" fmla="*/ 35 h 47"/>
                  <a:gd name="T36" fmla="*/ 67 w 108"/>
                  <a:gd name="T37" fmla="*/ 34 h 47"/>
                  <a:gd name="T38" fmla="*/ 65 w 108"/>
                  <a:gd name="T39" fmla="*/ 34 h 47"/>
                  <a:gd name="T40" fmla="*/ 65 w 108"/>
                  <a:gd name="T41" fmla="*/ 31 h 47"/>
                  <a:gd name="T42" fmla="*/ 62 w 108"/>
                  <a:gd name="T43" fmla="*/ 29 h 47"/>
                  <a:gd name="T44" fmla="*/ 62 w 108"/>
                  <a:gd name="T45" fmla="*/ 28 h 47"/>
                  <a:gd name="T46" fmla="*/ 61 w 108"/>
                  <a:gd name="T47" fmla="*/ 28 h 47"/>
                  <a:gd name="T48" fmla="*/ 59 w 108"/>
                  <a:gd name="T49" fmla="*/ 26 h 47"/>
                  <a:gd name="T50" fmla="*/ 56 w 108"/>
                  <a:gd name="T51" fmla="*/ 25 h 47"/>
                  <a:gd name="T52" fmla="*/ 55 w 108"/>
                  <a:gd name="T53" fmla="*/ 25 h 47"/>
                  <a:gd name="T54" fmla="*/ 52 w 108"/>
                  <a:gd name="T55" fmla="*/ 23 h 47"/>
                  <a:gd name="T56" fmla="*/ 52 w 108"/>
                  <a:gd name="T57" fmla="*/ 20 h 47"/>
                  <a:gd name="T58" fmla="*/ 50 w 108"/>
                  <a:gd name="T59" fmla="*/ 17 h 47"/>
                  <a:gd name="T60" fmla="*/ 47 w 108"/>
                  <a:gd name="T61" fmla="*/ 12 h 47"/>
                  <a:gd name="T62" fmla="*/ 44 w 108"/>
                  <a:gd name="T63" fmla="*/ 9 h 47"/>
                  <a:gd name="T64" fmla="*/ 41 w 108"/>
                  <a:gd name="T65" fmla="*/ 9 h 47"/>
                  <a:gd name="T66" fmla="*/ 40 w 108"/>
                  <a:gd name="T67" fmla="*/ 12 h 47"/>
                  <a:gd name="T68" fmla="*/ 38 w 108"/>
                  <a:gd name="T69" fmla="*/ 12 h 47"/>
                  <a:gd name="T70" fmla="*/ 35 w 108"/>
                  <a:gd name="T71" fmla="*/ 9 h 47"/>
                  <a:gd name="T72" fmla="*/ 34 w 108"/>
                  <a:gd name="T73" fmla="*/ 9 h 47"/>
                  <a:gd name="T74" fmla="*/ 30 w 108"/>
                  <a:gd name="T75" fmla="*/ 11 h 47"/>
                  <a:gd name="T76" fmla="*/ 29 w 108"/>
                  <a:gd name="T77" fmla="*/ 12 h 47"/>
                  <a:gd name="T78" fmla="*/ 29 w 108"/>
                  <a:gd name="T79" fmla="*/ 15 h 47"/>
                  <a:gd name="T80" fmla="*/ 26 w 108"/>
                  <a:gd name="T81" fmla="*/ 19 h 47"/>
                  <a:gd name="T82" fmla="*/ 26 w 108"/>
                  <a:gd name="T83" fmla="*/ 19 h 47"/>
                  <a:gd name="T84" fmla="*/ 24 w 108"/>
                  <a:gd name="T85" fmla="*/ 20 h 47"/>
                  <a:gd name="T86" fmla="*/ 23 w 108"/>
                  <a:gd name="T87" fmla="*/ 22 h 47"/>
                  <a:gd name="T88" fmla="*/ 21 w 108"/>
                  <a:gd name="T89" fmla="*/ 22 h 47"/>
                  <a:gd name="T90" fmla="*/ 21 w 108"/>
                  <a:gd name="T91" fmla="*/ 20 h 47"/>
                  <a:gd name="T92" fmla="*/ 20 w 108"/>
                  <a:gd name="T93" fmla="*/ 19 h 47"/>
                  <a:gd name="T94" fmla="*/ 18 w 108"/>
                  <a:gd name="T95" fmla="*/ 15 h 47"/>
                  <a:gd name="T96" fmla="*/ 17 w 108"/>
                  <a:gd name="T97" fmla="*/ 12 h 47"/>
                  <a:gd name="T98" fmla="*/ 15 w 108"/>
                  <a:gd name="T99" fmla="*/ 12 h 47"/>
                  <a:gd name="T100" fmla="*/ 15 w 108"/>
                  <a:gd name="T101" fmla="*/ 9 h 47"/>
                  <a:gd name="T102" fmla="*/ 14 w 108"/>
                  <a:gd name="T103" fmla="*/ 9 h 47"/>
                  <a:gd name="T104" fmla="*/ 9 w 108"/>
                  <a:gd name="T105" fmla="*/ 9 h 47"/>
                  <a:gd name="T106" fmla="*/ 8 w 108"/>
                  <a:gd name="T107" fmla="*/ 8 h 47"/>
                  <a:gd name="T108" fmla="*/ 5 w 108"/>
                  <a:gd name="T109" fmla="*/ 6 h 47"/>
                  <a:gd name="T110" fmla="*/ 3 w 108"/>
                  <a:gd name="T111" fmla="*/ 5 h 47"/>
                  <a:gd name="T112" fmla="*/ 2 w 108"/>
                  <a:gd name="T113" fmla="*/ 3 h 47"/>
                  <a:gd name="T114" fmla="*/ 0 w 108"/>
                  <a:gd name="T115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8" h="47">
                    <a:moveTo>
                      <a:pt x="108" y="47"/>
                    </a:moveTo>
                    <a:lnTo>
                      <a:pt x="10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3" y="44"/>
                    </a:lnTo>
                    <a:lnTo>
                      <a:pt x="103" y="44"/>
                    </a:lnTo>
                    <a:lnTo>
                      <a:pt x="102" y="44"/>
                    </a:lnTo>
                    <a:lnTo>
                      <a:pt x="102" y="44"/>
                    </a:lnTo>
                    <a:lnTo>
                      <a:pt x="102" y="44"/>
                    </a:lnTo>
                    <a:lnTo>
                      <a:pt x="102" y="44"/>
                    </a:lnTo>
                    <a:lnTo>
                      <a:pt x="100" y="43"/>
                    </a:lnTo>
                    <a:lnTo>
                      <a:pt x="100" y="43"/>
                    </a:lnTo>
                    <a:lnTo>
                      <a:pt x="99" y="43"/>
                    </a:lnTo>
                    <a:lnTo>
                      <a:pt x="99" y="43"/>
                    </a:lnTo>
                    <a:lnTo>
                      <a:pt x="99" y="43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3" y="41"/>
                    </a:lnTo>
                    <a:lnTo>
                      <a:pt x="93" y="41"/>
                    </a:lnTo>
                    <a:lnTo>
                      <a:pt x="91" y="41"/>
                    </a:lnTo>
                    <a:lnTo>
                      <a:pt x="91" y="41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88" y="44"/>
                    </a:lnTo>
                    <a:lnTo>
                      <a:pt x="88" y="44"/>
                    </a:lnTo>
                    <a:lnTo>
                      <a:pt x="87" y="46"/>
                    </a:lnTo>
                    <a:lnTo>
                      <a:pt x="87" y="46"/>
                    </a:lnTo>
                    <a:lnTo>
                      <a:pt x="84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3" y="40"/>
                    </a:lnTo>
                    <a:lnTo>
                      <a:pt x="73" y="40"/>
                    </a:lnTo>
                    <a:lnTo>
                      <a:pt x="73" y="40"/>
                    </a:lnTo>
                    <a:lnTo>
                      <a:pt x="73" y="38"/>
                    </a:lnTo>
                    <a:lnTo>
                      <a:pt x="73" y="38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7" y="34"/>
                    </a:lnTo>
                    <a:lnTo>
                      <a:pt x="67" y="34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2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4" y="29"/>
                    </a:lnTo>
                    <a:lnTo>
                      <a:pt x="64" y="29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1" y="26"/>
                    </a:lnTo>
                    <a:lnTo>
                      <a:pt x="61" y="28"/>
                    </a:lnTo>
                    <a:lnTo>
                      <a:pt x="61" y="28"/>
                    </a:lnTo>
                    <a:lnTo>
                      <a:pt x="59" y="26"/>
                    </a:lnTo>
                    <a:lnTo>
                      <a:pt x="59" y="26"/>
                    </a:lnTo>
                    <a:lnTo>
                      <a:pt x="58" y="25"/>
                    </a:lnTo>
                    <a:lnTo>
                      <a:pt x="56" y="26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5" y="25"/>
                    </a:lnTo>
                    <a:lnTo>
                      <a:pt x="55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0"/>
                    </a:lnTo>
                    <a:lnTo>
                      <a:pt x="50" y="19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47" y="12"/>
                    </a:lnTo>
                    <a:lnTo>
                      <a:pt x="46" y="11"/>
                    </a:lnTo>
                    <a:lnTo>
                      <a:pt x="46" y="11"/>
                    </a:lnTo>
                    <a:lnTo>
                      <a:pt x="44" y="9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1"/>
                    </a:lnTo>
                    <a:lnTo>
                      <a:pt x="38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1"/>
                    </a:lnTo>
                    <a:lnTo>
                      <a:pt x="34" y="9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29" y="15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6" y="20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1" y="23"/>
                    </a:lnTo>
                    <a:lnTo>
                      <a:pt x="21" y="22"/>
                    </a:lnTo>
                    <a:lnTo>
                      <a:pt x="21" y="22"/>
                    </a:lnTo>
                    <a:lnTo>
                      <a:pt x="21" y="22"/>
                    </a:lnTo>
                    <a:lnTo>
                      <a:pt x="21" y="22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7" y="11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08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3" name="Freeform 411">
                <a:extLst>
                  <a:ext uri="{FF2B5EF4-FFF2-40B4-BE49-F238E27FC236}">
                    <a16:creationId xmlns:a16="http://schemas.microsoft.com/office/drawing/2014/main" id="{49BB378B-3954-E014-C74F-53A90FBAC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3967"/>
                <a:ext cx="53" cy="23"/>
              </a:xfrm>
              <a:custGeom>
                <a:avLst/>
                <a:gdLst>
                  <a:gd name="T0" fmla="*/ 106 w 108"/>
                  <a:gd name="T1" fmla="*/ 47 h 47"/>
                  <a:gd name="T2" fmla="*/ 105 w 108"/>
                  <a:gd name="T3" fmla="*/ 46 h 47"/>
                  <a:gd name="T4" fmla="*/ 102 w 108"/>
                  <a:gd name="T5" fmla="*/ 44 h 47"/>
                  <a:gd name="T6" fmla="*/ 102 w 108"/>
                  <a:gd name="T7" fmla="*/ 44 h 47"/>
                  <a:gd name="T8" fmla="*/ 99 w 108"/>
                  <a:gd name="T9" fmla="*/ 43 h 47"/>
                  <a:gd name="T10" fmla="*/ 97 w 108"/>
                  <a:gd name="T11" fmla="*/ 41 h 47"/>
                  <a:gd name="T12" fmla="*/ 96 w 108"/>
                  <a:gd name="T13" fmla="*/ 41 h 47"/>
                  <a:gd name="T14" fmla="*/ 93 w 108"/>
                  <a:gd name="T15" fmla="*/ 41 h 47"/>
                  <a:gd name="T16" fmla="*/ 90 w 108"/>
                  <a:gd name="T17" fmla="*/ 43 h 47"/>
                  <a:gd name="T18" fmla="*/ 88 w 108"/>
                  <a:gd name="T19" fmla="*/ 44 h 47"/>
                  <a:gd name="T20" fmla="*/ 84 w 108"/>
                  <a:gd name="T21" fmla="*/ 46 h 47"/>
                  <a:gd name="T22" fmla="*/ 79 w 108"/>
                  <a:gd name="T23" fmla="*/ 46 h 47"/>
                  <a:gd name="T24" fmla="*/ 78 w 108"/>
                  <a:gd name="T25" fmla="*/ 44 h 47"/>
                  <a:gd name="T26" fmla="*/ 74 w 108"/>
                  <a:gd name="T27" fmla="*/ 44 h 47"/>
                  <a:gd name="T28" fmla="*/ 73 w 108"/>
                  <a:gd name="T29" fmla="*/ 43 h 47"/>
                  <a:gd name="T30" fmla="*/ 73 w 108"/>
                  <a:gd name="T31" fmla="*/ 40 h 47"/>
                  <a:gd name="T32" fmla="*/ 71 w 108"/>
                  <a:gd name="T33" fmla="*/ 37 h 47"/>
                  <a:gd name="T34" fmla="*/ 71 w 108"/>
                  <a:gd name="T35" fmla="*/ 35 h 47"/>
                  <a:gd name="T36" fmla="*/ 67 w 108"/>
                  <a:gd name="T37" fmla="*/ 34 h 47"/>
                  <a:gd name="T38" fmla="*/ 65 w 108"/>
                  <a:gd name="T39" fmla="*/ 34 h 47"/>
                  <a:gd name="T40" fmla="*/ 65 w 108"/>
                  <a:gd name="T41" fmla="*/ 31 h 47"/>
                  <a:gd name="T42" fmla="*/ 62 w 108"/>
                  <a:gd name="T43" fmla="*/ 29 h 47"/>
                  <a:gd name="T44" fmla="*/ 62 w 108"/>
                  <a:gd name="T45" fmla="*/ 28 h 47"/>
                  <a:gd name="T46" fmla="*/ 61 w 108"/>
                  <a:gd name="T47" fmla="*/ 28 h 47"/>
                  <a:gd name="T48" fmla="*/ 59 w 108"/>
                  <a:gd name="T49" fmla="*/ 26 h 47"/>
                  <a:gd name="T50" fmla="*/ 56 w 108"/>
                  <a:gd name="T51" fmla="*/ 25 h 47"/>
                  <a:gd name="T52" fmla="*/ 55 w 108"/>
                  <a:gd name="T53" fmla="*/ 25 h 47"/>
                  <a:gd name="T54" fmla="*/ 52 w 108"/>
                  <a:gd name="T55" fmla="*/ 23 h 47"/>
                  <a:gd name="T56" fmla="*/ 52 w 108"/>
                  <a:gd name="T57" fmla="*/ 20 h 47"/>
                  <a:gd name="T58" fmla="*/ 50 w 108"/>
                  <a:gd name="T59" fmla="*/ 17 h 47"/>
                  <a:gd name="T60" fmla="*/ 47 w 108"/>
                  <a:gd name="T61" fmla="*/ 12 h 47"/>
                  <a:gd name="T62" fmla="*/ 44 w 108"/>
                  <a:gd name="T63" fmla="*/ 9 h 47"/>
                  <a:gd name="T64" fmla="*/ 41 w 108"/>
                  <a:gd name="T65" fmla="*/ 9 h 47"/>
                  <a:gd name="T66" fmla="*/ 40 w 108"/>
                  <a:gd name="T67" fmla="*/ 12 h 47"/>
                  <a:gd name="T68" fmla="*/ 38 w 108"/>
                  <a:gd name="T69" fmla="*/ 12 h 47"/>
                  <a:gd name="T70" fmla="*/ 35 w 108"/>
                  <a:gd name="T71" fmla="*/ 9 h 47"/>
                  <a:gd name="T72" fmla="*/ 34 w 108"/>
                  <a:gd name="T73" fmla="*/ 9 h 47"/>
                  <a:gd name="T74" fmla="*/ 30 w 108"/>
                  <a:gd name="T75" fmla="*/ 11 h 47"/>
                  <a:gd name="T76" fmla="*/ 29 w 108"/>
                  <a:gd name="T77" fmla="*/ 12 h 47"/>
                  <a:gd name="T78" fmla="*/ 29 w 108"/>
                  <a:gd name="T79" fmla="*/ 15 h 47"/>
                  <a:gd name="T80" fmla="*/ 26 w 108"/>
                  <a:gd name="T81" fmla="*/ 19 h 47"/>
                  <a:gd name="T82" fmla="*/ 26 w 108"/>
                  <a:gd name="T83" fmla="*/ 19 h 47"/>
                  <a:gd name="T84" fmla="*/ 24 w 108"/>
                  <a:gd name="T85" fmla="*/ 20 h 47"/>
                  <a:gd name="T86" fmla="*/ 23 w 108"/>
                  <a:gd name="T87" fmla="*/ 22 h 47"/>
                  <a:gd name="T88" fmla="*/ 21 w 108"/>
                  <a:gd name="T89" fmla="*/ 22 h 47"/>
                  <a:gd name="T90" fmla="*/ 21 w 108"/>
                  <a:gd name="T91" fmla="*/ 20 h 47"/>
                  <a:gd name="T92" fmla="*/ 20 w 108"/>
                  <a:gd name="T93" fmla="*/ 19 h 47"/>
                  <a:gd name="T94" fmla="*/ 18 w 108"/>
                  <a:gd name="T95" fmla="*/ 15 h 47"/>
                  <a:gd name="T96" fmla="*/ 17 w 108"/>
                  <a:gd name="T97" fmla="*/ 12 h 47"/>
                  <a:gd name="T98" fmla="*/ 15 w 108"/>
                  <a:gd name="T99" fmla="*/ 12 h 47"/>
                  <a:gd name="T100" fmla="*/ 15 w 108"/>
                  <a:gd name="T101" fmla="*/ 9 h 47"/>
                  <a:gd name="T102" fmla="*/ 14 w 108"/>
                  <a:gd name="T103" fmla="*/ 9 h 47"/>
                  <a:gd name="T104" fmla="*/ 9 w 108"/>
                  <a:gd name="T105" fmla="*/ 9 h 47"/>
                  <a:gd name="T106" fmla="*/ 8 w 108"/>
                  <a:gd name="T107" fmla="*/ 8 h 47"/>
                  <a:gd name="T108" fmla="*/ 5 w 108"/>
                  <a:gd name="T109" fmla="*/ 6 h 47"/>
                  <a:gd name="T110" fmla="*/ 3 w 108"/>
                  <a:gd name="T111" fmla="*/ 5 h 47"/>
                  <a:gd name="T112" fmla="*/ 2 w 108"/>
                  <a:gd name="T113" fmla="*/ 3 h 47"/>
                  <a:gd name="T114" fmla="*/ 0 w 108"/>
                  <a:gd name="T115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8" h="47">
                    <a:moveTo>
                      <a:pt x="108" y="47"/>
                    </a:moveTo>
                    <a:lnTo>
                      <a:pt x="10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3" y="44"/>
                    </a:lnTo>
                    <a:lnTo>
                      <a:pt x="103" y="44"/>
                    </a:lnTo>
                    <a:lnTo>
                      <a:pt x="102" y="44"/>
                    </a:lnTo>
                    <a:lnTo>
                      <a:pt x="102" y="44"/>
                    </a:lnTo>
                    <a:lnTo>
                      <a:pt x="102" y="44"/>
                    </a:lnTo>
                    <a:lnTo>
                      <a:pt x="102" y="44"/>
                    </a:lnTo>
                    <a:lnTo>
                      <a:pt x="100" y="43"/>
                    </a:lnTo>
                    <a:lnTo>
                      <a:pt x="100" y="43"/>
                    </a:lnTo>
                    <a:lnTo>
                      <a:pt x="99" y="43"/>
                    </a:lnTo>
                    <a:lnTo>
                      <a:pt x="99" y="43"/>
                    </a:lnTo>
                    <a:lnTo>
                      <a:pt x="99" y="43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3" y="41"/>
                    </a:lnTo>
                    <a:lnTo>
                      <a:pt x="93" y="41"/>
                    </a:lnTo>
                    <a:lnTo>
                      <a:pt x="91" y="41"/>
                    </a:lnTo>
                    <a:lnTo>
                      <a:pt x="91" y="41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88" y="44"/>
                    </a:lnTo>
                    <a:lnTo>
                      <a:pt x="88" y="44"/>
                    </a:lnTo>
                    <a:lnTo>
                      <a:pt x="87" y="46"/>
                    </a:lnTo>
                    <a:lnTo>
                      <a:pt x="87" y="46"/>
                    </a:lnTo>
                    <a:lnTo>
                      <a:pt x="84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76" y="44"/>
                    </a:lnTo>
                    <a:lnTo>
                      <a:pt x="76" y="44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3" y="40"/>
                    </a:lnTo>
                    <a:lnTo>
                      <a:pt x="73" y="40"/>
                    </a:lnTo>
                    <a:lnTo>
                      <a:pt x="73" y="40"/>
                    </a:lnTo>
                    <a:lnTo>
                      <a:pt x="73" y="38"/>
                    </a:lnTo>
                    <a:lnTo>
                      <a:pt x="73" y="38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7" y="34"/>
                    </a:lnTo>
                    <a:lnTo>
                      <a:pt x="67" y="34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2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4" y="29"/>
                    </a:lnTo>
                    <a:lnTo>
                      <a:pt x="64" y="29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1" y="26"/>
                    </a:lnTo>
                    <a:lnTo>
                      <a:pt x="61" y="28"/>
                    </a:lnTo>
                    <a:lnTo>
                      <a:pt x="61" y="28"/>
                    </a:lnTo>
                    <a:lnTo>
                      <a:pt x="59" y="26"/>
                    </a:lnTo>
                    <a:lnTo>
                      <a:pt x="59" y="26"/>
                    </a:lnTo>
                    <a:lnTo>
                      <a:pt x="58" y="25"/>
                    </a:lnTo>
                    <a:lnTo>
                      <a:pt x="56" y="26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5" y="25"/>
                    </a:lnTo>
                    <a:lnTo>
                      <a:pt x="55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0"/>
                    </a:lnTo>
                    <a:lnTo>
                      <a:pt x="50" y="19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47" y="12"/>
                    </a:lnTo>
                    <a:lnTo>
                      <a:pt x="46" y="11"/>
                    </a:lnTo>
                    <a:lnTo>
                      <a:pt x="46" y="11"/>
                    </a:lnTo>
                    <a:lnTo>
                      <a:pt x="44" y="9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1"/>
                    </a:lnTo>
                    <a:lnTo>
                      <a:pt x="38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1"/>
                    </a:lnTo>
                    <a:lnTo>
                      <a:pt x="34" y="9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29" y="15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6" y="20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1" y="23"/>
                    </a:lnTo>
                    <a:lnTo>
                      <a:pt x="21" y="22"/>
                    </a:lnTo>
                    <a:lnTo>
                      <a:pt x="21" y="22"/>
                    </a:lnTo>
                    <a:lnTo>
                      <a:pt x="21" y="22"/>
                    </a:lnTo>
                    <a:lnTo>
                      <a:pt x="21" y="22"/>
                    </a:lnTo>
                    <a:lnTo>
                      <a:pt x="21" y="20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7" y="11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4" name="Freeform 412">
                <a:extLst>
                  <a:ext uri="{FF2B5EF4-FFF2-40B4-BE49-F238E27FC236}">
                    <a16:creationId xmlns:a16="http://schemas.microsoft.com/office/drawing/2014/main" id="{4EE8336F-6CCF-951D-2842-C5AF0D600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988"/>
                <a:ext cx="17" cy="16"/>
              </a:xfrm>
              <a:custGeom>
                <a:avLst/>
                <a:gdLst>
                  <a:gd name="T0" fmla="*/ 27 w 33"/>
                  <a:gd name="T1" fmla="*/ 30 h 32"/>
                  <a:gd name="T2" fmla="*/ 29 w 33"/>
                  <a:gd name="T3" fmla="*/ 29 h 32"/>
                  <a:gd name="T4" fmla="*/ 30 w 33"/>
                  <a:gd name="T5" fmla="*/ 26 h 32"/>
                  <a:gd name="T6" fmla="*/ 29 w 33"/>
                  <a:gd name="T7" fmla="*/ 23 h 32"/>
                  <a:gd name="T8" fmla="*/ 29 w 33"/>
                  <a:gd name="T9" fmla="*/ 20 h 32"/>
                  <a:gd name="T10" fmla="*/ 30 w 33"/>
                  <a:gd name="T11" fmla="*/ 18 h 32"/>
                  <a:gd name="T12" fmla="*/ 33 w 33"/>
                  <a:gd name="T13" fmla="*/ 15 h 32"/>
                  <a:gd name="T14" fmla="*/ 33 w 33"/>
                  <a:gd name="T15" fmla="*/ 14 h 32"/>
                  <a:gd name="T16" fmla="*/ 32 w 33"/>
                  <a:gd name="T17" fmla="*/ 12 h 32"/>
                  <a:gd name="T18" fmla="*/ 32 w 33"/>
                  <a:gd name="T19" fmla="*/ 10 h 32"/>
                  <a:gd name="T20" fmla="*/ 30 w 33"/>
                  <a:gd name="T21" fmla="*/ 9 h 32"/>
                  <a:gd name="T22" fmla="*/ 29 w 33"/>
                  <a:gd name="T23" fmla="*/ 9 h 32"/>
                  <a:gd name="T24" fmla="*/ 29 w 33"/>
                  <a:gd name="T25" fmla="*/ 9 h 32"/>
                  <a:gd name="T26" fmla="*/ 27 w 33"/>
                  <a:gd name="T27" fmla="*/ 7 h 32"/>
                  <a:gd name="T28" fmla="*/ 29 w 33"/>
                  <a:gd name="T29" fmla="*/ 4 h 32"/>
                  <a:gd name="T30" fmla="*/ 30 w 33"/>
                  <a:gd name="T31" fmla="*/ 3 h 32"/>
                  <a:gd name="T32" fmla="*/ 29 w 33"/>
                  <a:gd name="T33" fmla="*/ 3 h 32"/>
                  <a:gd name="T34" fmla="*/ 27 w 33"/>
                  <a:gd name="T35" fmla="*/ 1 h 32"/>
                  <a:gd name="T36" fmla="*/ 26 w 33"/>
                  <a:gd name="T37" fmla="*/ 1 h 32"/>
                  <a:gd name="T38" fmla="*/ 24 w 33"/>
                  <a:gd name="T39" fmla="*/ 0 h 32"/>
                  <a:gd name="T40" fmla="*/ 23 w 33"/>
                  <a:gd name="T41" fmla="*/ 1 h 32"/>
                  <a:gd name="T42" fmla="*/ 23 w 33"/>
                  <a:gd name="T43" fmla="*/ 3 h 32"/>
                  <a:gd name="T44" fmla="*/ 21 w 33"/>
                  <a:gd name="T45" fmla="*/ 4 h 32"/>
                  <a:gd name="T46" fmla="*/ 21 w 33"/>
                  <a:gd name="T47" fmla="*/ 6 h 32"/>
                  <a:gd name="T48" fmla="*/ 21 w 33"/>
                  <a:gd name="T49" fmla="*/ 6 h 32"/>
                  <a:gd name="T50" fmla="*/ 20 w 33"/>
                  <a:gd name="T51" fmla="*/ 9 h 32"/>
                  <a:gd name="T52" fmla="*/ 18 w 33"/>
                  <a:gd name="T53" fmla="*/ 9 h 32"/>
                  <a:gd name="T54" fmla="*/ 18 w 33"/>
                  <a:gd name="T55" fmla="*/ 9 h 32"/>
                  <a:gd name="T56" fmla="*/ 18 w 33"/>
                  <a:gd name="T57" fmla="*/ 10 h 32"/>
                  <a:gd name="T58" fmla="*/ 17 w 33"/>
                  <a:gd name="T59" fmla="*/ 10 h 32"/>
                  <a:gd name="T60" fmla="*/ 17 w 33"/>
                  <a:gd name="T61" fmla="*/ 12 h 32"/>
                  <a:gd name="T62" fmla="*/ 15 w 33"/>
                  <a:gd name="T63" fmla="*/ 12 h 32"/>
                  <a:gd name="T64" fmla="*/ 14 w 33"/>
                  <a:gd name="T65" fmla="*/ 14 h 32"/>
                  <a:gd name="T66" fmla="*/ 9 w 33"/>
                  <a:gd name="T67" fmla="*/ 14 h 32"/>
                  <a:gd name="T68" fmla="*/ 7 w 33"/>
                  <a:gd name="T69" fmla="*/ 15 h 32"/>
                  <a:gd name="T70" fmla="*/ 7 w 33"/>
                  <a:gd name="T71" fmla="*/ 10 h 32"/>
                  <a:gd name="T72" fmla="*/ 7 w 33"/>
                  <a:gd name="T73" fmla="*/ 9 h 32"/>
                  <a:gd name="T74" fmla="*/ 6 w 33"/>
                  <a:gd name="T75" fmla="*/ 9 h 32"/>
                  <a:gd name="T76" fmla="*/ 6 w 33"/>
                  <a:gd name="T77" fmla="*/ 7 h 32"/>
                  <a:gd name="T78" fmla="*/ 4 w 33"/>
                  <a:gd name="T79" fmla="*/ 6 h 32"/>
                  <a:gd name="T80" fmla="*/ 3 w 33"/>
                  <a:gd name="T81" fmla="*/ 6 h 32"/>
                  <a:gd name="T82" fmla="*/ 0 w 33"/>
                  <a:gd name="T83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3" h="32">
                    <a:moveTo>
                      <a:pt x="27" y="32"/>
                    </a:moveTo>
                    <a:lnTo>
                      <a:pt x="27" y="30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0" y="24"/>
                    </a:lnTo>
                    <a:lnTo>
                      <a:pt x="29" y="23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2" y="18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0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7" y="7"/>
                    </a:lnTo>
                    <a:lnTo>
                      <a:pt x="29" y="6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1" y="4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27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5" name="Freeform 413">
                <a:extLst>
                  <a:ext uri="{FF2B5EF4-FFF2-40B4-BE49-F238E27FC236}">
                    <a16:creationId xmlns:a16="http://schemas.microsoft.com/office/drawing/2014/main" id="{D04C97CC-226B-0516-6FDA-0C49B3388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988"/>
                <a:ext cx="17" cy="16"/>
              </a:xfrm>
              <a:custGeom>
                <a:avLst/>
                <a:gdLst>
                  <a:gd name="T0" fmla="*/ 27 w 33"/>
                  <a:gd name="T1" fmla="*/ 30 h 32"/>
                  <a:gd name="T2" fmla="*/ 29 w 33"/>
                  <a:gd name="T3" fmla="*/ 29 h 32"/>
                  <a:gd name="T4" fmla="*/ 30 w 33"/>
                  <a:gd name="T5" fmla="*/ 26 h 32"/>
                  <a:gd name="T6" fmla="*/ 29 w 33"/>
                  <a:gd name="T7" fmla="*/ 23 h 32"/>
                  <a:gd name="T8" fmla="*/ 29 w 33"/>
                  <a:gd name="T9" fmla="*/ 20 h 32"/>
                  <a:gd name="T10" fmla="*/ 30 w 33"/>
                  <a:gd name="T11" fmla="*/ 18 h 32"/>
                  <a:gd name="T12" fmla="*/ 33 w 33"/>
                  <a:gd name="T13" fmla="*/ 15 h 32"/>
                  <a:gd name="T14" fmla="*/ 33 w 33"/>
                  <a:gd name="T15" fmla="*/ 14 h 32"/>
                  <a:gd name="T16" fmla="*/ 32 w 33"/>
                  <a:gd name="T17" fmla="*/ 12 h 32"/>
                  <a:gd name="T18" fmla="*/ 32 w 33"/>
                  <a:gd name="T19" fmla="*/ 10 h 32"/>
                  <a:gd name="T20" fmla="*/ 30 w 33"/>
                  <a:gd name="T21" fmla="*/ 9 h 32"/>
                  <a:gd name="T22" fmla="*/ 29 w 33"/>
                  <a:gd name="T23" fmla="*/ 9 h 32"/>
                  <a:gd name="T24" fmla="*/ 29 w 33"/>
                  <a:gd name="T25" fmla="*/ 9 h 32"/>
                  <a:gd name="T26" fmla="*/ 27 w 33"/>
                  <a:gd name="T27" fmla="*/ 7 h 32"/>
                  <a:gd name="T28" fmla="*/ 29 w 33"/>
                  <a:gd name="T29" fmla="*/ 4 h 32"/>
                  <a:gd name="T30" fmla="*/ 30 w 33"/>
                  <a:gd name="T31" fmla="*/ 3 h 32"/>
                  <a:gd name="T32" fmla="*/ 29 w 33"/>
                  <a:gd name="T33" fmla="*/ 3 h 32"/>
                  <a:gd name="T34" fmla="*/ 27 w 33"/>
                  <a:gd name="T35" fmla="*/ 1 h 32"/>
                  <a:gd name="T36" fmla="*/ 26 w 33"/>
                  <a:gd name="T37" fmla="*/ 1 h 32"/>
                  <a:gd name="T38" fmla="*/ 24 w 33"/>
                  <a:gd name="T39" fmla="*/ 0 h 32"/>
                  <a:gd name="T40" fmla="*/ 23 w 33"/>
                  <a:gd name="T41" fmla="*/ 1 h 32"/>
                  <a:gd name="T42" fmla="*/ 23 w 33"/>
                  <a:gd name="T43" fmla="*/ 3 h 32"/>
                  <a:gd name="T44" fmla="*/ 21 w 33"/>
                  <a:gd name="T45" fmla="*/ 4 h 32"/>
                  <a:gd name="T46" fmla="*/ 21 w 33"/>
                  <a:gd name="T47" fmla="*/ 6 h 32"/>
                  <a:gd name="T48" fmla="*/ 21 w 33"/>
                  <a:gd name="T49" fmla="*/ 6 h 32"/>
                  <a:gd name="T50" fmla="*/ 20 w 33"/>
                  <a:gd name="T51" fmla="*/ 9 h 32"/>
                  <a:gd name="T52" fmla="*/ 18 w 33"/>
                  <a:gd name="T53" fmla="*/ 9 h 32"/>
                  <a:gd name="T54" fmla="*/ 18 w 33"/>
                  <a:gd name="T55" fmla="*/ 9 h 32"/>
                  <a:gd name="T56" fmla="*/ 18 w 33"/>
                  <a:gd name="T57" fmla="*/ 10 h 32"/>
                  <a:gd name="T58" fmla="*/ 17 w 33"/>
                  <a:gd name="T59" fmla="*/ 10 h 32"/>
                  <a:gd name="T60" fmla="*/ 17 w 33"/>
                  <a:gd name="T61" fmla="*/ 12 h 32"/>
                  <a:gd name="T62" fmla="*/ 15 w 33"/>
                  <a:gd name="T63" fmla="*/ 12 h 32"/>
                  <a:gd name="T64" fmla="*/ 14 w 33"/>
                  <a:gd name="T65" fmla="*/ 14 h 32"/>
                  <a:gd name="T66" fmla="*/ 9 w 33"/>
                  <a:gd name="T67" fmla="*/ 14 h 32"/>
                  <a:gd name="T68" fmla="*/ 7 w 33"/>
                  <a:gd name="T69" fmla="*/ 15 h 32"/>
                  <a:gd name="T70" fmla="*/ 7 w 33"/>
                  <a:gd name="T71" fmla="*/ 10 h 32"/>
                  <a:gd name="T72" fmla="*/ 7 w 33"/>
                  <a:gd name="T73" fmla="*/ 9 h 32"/>
                  <a:gd name="T74" fmla="*/ 6 w 33"/>
                  <a:gd name="T75" fmla="*/ 9 h 32"/>
                  <a:gd name="T76" fmla="*/ 6 w 33"/>
                  <a:gd name="T77" fmla="*/ 7 h 32"/>
                  <a:gd name="T78" fmla="*/ 4 w 33"/>
                  <a:gd name="T79" fmla="*/ 6 h 32"/>
                  <a:gd name="T80" fmla="*/ 3 w 33"/>
                  <a:gd name="T81" fmla="*/ 6 h 32"/>
                  <a:gd name="T82" fmla="*/ 0 w 33"/>
                  <a:gd name="T83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3" h="32">
                    <a:moveTo>
                      <a:pt x="27" y="32"/>
                    </a:moveTo>
                    <a:lnTo>
                      <a:pt x="27" y="30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0" y="24"/>
                    </a:lnTo>
                    <a:lnTo>
                      <a:pt x="29" y="23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2" y="18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0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7" y="7"/>
                    </a:lnTo>
                    <a:lnTo>
                      <a:pt x="29" y="6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1" y="4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6" name="Freeform 414">
                <a:extLst>
                  <a:ext uri="{FF2B5EF4-FFF2-40B4-BE49-F238E27FC236}">
                    <a16:creationId xmlns:a16="http://schemas.microsoft.com/office/drawing/2014/main" id="{FFAC76E4-1C02-4D20-B47C-F2E0085C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3948"/>
                <a:ext cx="62" cy="19"/>
              </a:xfrm>
              <a:custGeom>
                <a:avLst/>
                <a:gdLst>
                  <a:gd name="T0" fmla="*/ 0 w 125"/>
                  <a:gd name="T1" fmla="*/ 36 h 36"/>
                  <a:gd name="T2" fmla="*/ 50 w 125"/>
                  <a:gd name="T3" fmla="*/ 9 h 36"/>
                  <a:gd name="T4" fmla="*/ 125 w 125"/>
                  <a:gd name="T5" fmla="*/ 0 h 36"/>
                  <a:gd name="T6" fmla="*/ 0 w 125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36">
                    <a:moveTo>
                      <a:pt x="0" y="36"/>
                    </a:moveTo>
                    <a:lnTo>
                      <a:pt x="50" y="9"/>
                    </a:lnTo>
                    <a:lnTo>
                      <a:pt x="125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7" name="Freeform 415">
                <a:extLst>
                  <a:ext uri="{FF2B5EF4-FFF2-40B4-BE49-F238E27FC236}">
                    <a16:creationId xmlns:a16="http://schemas.microsoft.com/office/drawing/2014/main" id="{486BD093-FA09-3304-94BC-683DE1471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3948"/>
                <a:ext cx="62" cy="19"/>
              </a:xfrm>
              <a:custGeom>
                <a:avLst/>
                <a:gdLst>
                  <a:gd name="T0" fmla="*/ 0 w 125"/>
                  <a:gd name="T1" fmla="*/ 36 h 36"/>
                  <a:gd name="T2" fmla="*/ 50 w 125"/>
                  <a:gd name="T3" fmla="*/ 9 h 36"/>
                  <a:gd name="T4" fmla="*/ 125 w 125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5" h="36">
                    <a:moveTo>
                      <a:pt x="0" y="36"/>
                    </a:moveTo>
                    <a:lnTo>
                      <a:pt x="50" y="9"/>
                    </a:lnTo>
                    <a:lnTo>
                      <a:pt x="1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8" name="Freeform 416">
                <a:extLst>
                  <a:ext uri="{FF2B5EF4-FFF2-40B4-BE49-F238E27FC236}">
                    <a16:creationId xmlns:a16="http://schemas.microsoft.com/office/drawing/2014/main" id="{FBB6FCD8-11F9-114A-9D30-D35CD1878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973"/>
                <a:ext cx="38" cy="11"/>
              </a:xfrm>
              <a:custGeom>
                <a:avLst/>
                <a:gdLst>
                  <a:gd name="T0" fmla="*/ 76 w 76"/>
                  <a:gd name="T1" fmla="*/ 21 h 21"/>
                  <a:gd name="T2" fmla="*/ 0 w 76"/>
                  <a:gd name="T3" fmla="*/ 0 h 21"/>
                  <a:gd name="T4" fmla="*/ 76 w 76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" h="21">
                    <a:moveTo>
                      <a:pt x="76" y="21"/>
                    </a:moveTo>
                    <a:lnTo>
                      <a:pt x="0" y="0"/>
                    </a:lnTo>
                    <a:lnTo>
                      <a:pt x="76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9" name="Line 417">
                <a:extLst>
                  <a:ext uri="{FF2B5EF4-FFF2-40B4-BE49-F238E27FC236}">
                    <a16:creationId xmlns:a16="http://schemas.microsoft.com/office/drawing/2014/main" id="{50992F99-3694-D3C9-507A-EE67AFCC22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171" y="3973"/>
                <a:ext cx="38" cy="1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0" name="Freeform 418">
                <a:extLst>
                  <a:ext uri="{FF2B5EF4-FFF2-40B4-BE49-F238E27FC236}">
                    <a16:creationId xmlns:a16="http://schemas.microsoft.com/office/drawing/2014/main" id="{6CE19874-BEC7-0A01-2A14-5D8BA40AB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3948"/>
                <a:ext cx="36" cy="25"/>
              </a:xfrm>
              <a:custGeom>
                <a:avLst/>
                <a:gdLst>
                  <a:gd name="T0" fmla="*/ 0 w 72"/>
                  <a:gd name="T1" fmla="*/ 0 h 50"/>
                  <a:gd name="T2" fmla="*/ 10 w 72"/>
                  <a:gd name="T3" fmla="*/ 15 h 50"/>
                  <a:gd name="T4" fmla="*/ 24 w 72"/>
                  <a:gd name="T5" fmla="*/ 24 h 50"/>
                  <a:gd name="T6" fmla="*/ 72 w 72"/>
                  <a:gd name="T7" fmla="*/ 50 h 50"/>
                  <a:gd name="T8" fmla="*/ 0 w 72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lnTo>
                      <a:pt x="10" y="15"/>
                    </a:lnTo>
                    <a:lnTo>
                      <a:pt x="24" y="24"/>
                    </a:lnTo>
                    <a:lnTo>
                      <a:pt x="72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1" name="Freeform 419">
                <a:extLst>
                  <a:ext uri="{FF2B5EF4-FFF2-40B4-BE49-F238E27FC236}">
                    <a16:creationId xmlns:a16="http://schemas.microsoft.com/office/drawing/2014/main" id="{9A092527-2262-FC85-39B7-FEAFD2F86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3948"/>
                <a:ext cx="36" cy="25"/>
              </a:xfrm>
              <a:custGeom>
                <a:avLst/>
                <a:gdLst>
                  <a:gd name="T0" fmla="*/ 0 w 72"/>
                  <a:gd name="T1" fmla="*/ 0 h 50"/>
                  <a:gd name="T2" fmla="*/ 10 w 72"/>
                  <a:gd name="T3" fmla="*/ 15 h 50"/>
                  <a:gd name="T4" fmla="*/ 24 w 72"/>
                  <a:gd name="T5" fmla="*/ 24 h 50"/>
                  <a:gd name="T6" fmla="*/ 72 w 72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50">
                    <a:moveTo>
                      <a:pt x="0" y="0"/>
                    </a:moveTo>
                    <a:lnTo>
                      <a:pt x="10" y="15"/>
                    </a:lnTo>
                    <a:lnTo>
                      <a:pt x="24" y="24"/>
                    </a:lnTo>
                    <a:lnTo>
                      <a:pt x="72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2" name="Freeform 420">
                <a:extLst>
                  <a:ext uri="{FF2B5EF4-FFF2-40B4-BE49-F238E27FC236}">
                    <a16:creationId xmlns:a16="http://schemas.microsoft.com/office/drawing/2014/main" id="{C4A47B29-0FEB-5A47-1758-32CD90786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4004"/>
                <a:ext cx="17" cy="27"/>
              </a:xfrm>
              <a:custGeom>
                <a:avLst/>
                <a:gdLst>
                  <a:gd name="T0" fmla="*/ 17 w 35"/>
                  <a:gd name="T1" fmla="*/ 47 h 54"/>
                  <a:gd name="T2" fmla="*/ 17 w 35"/>
                  <a:gd name="T3" fmla="*/ 45 h 54"/>
                  <a:gd name="T4" fmla="*/ 17 w 35"/>
                  <a:gd name="T5" fmla="*/ 45 h 54"/>
                  <a:gd name="T6" fmla="*/ 19 w 35"/>
                  <a:gd name="T7" fmla="*/ 44 h 54"/>
                  <a:gd name="T8" fmla="*/ 22 w 35"/>
                  <a:gd name="T9" fmla="*/ 41 h 54"/>
                  <a:gd name="T10" fmla="*/ 23 w 35"/>
                  <a:gd name="T11" fmla="*/ 41 h 54"/>
                  <a:gd name="T12" fmla="*/ 23 w 35"/>
                  <a:gd name="T13" fmla="*/ 41 h 54"/>
                  <a:gd name="T14" fmla="*/ 25 w 35"/>
                  <a:gd name="T15" fmla="*/ 41 h 54"/>
                  <a:gd name="T16" fmla="*/ 31 w 35"/>
                  <a:gd name="T17" fmla="*/ 41 h 54"/>
                  <a:gd name="T18" fmla="*/ 32 w 35"/>
                  <a:gd name="T19" fmla="*/ 39 h 54"/>
                  <a:gd name="T20" fmla="*/ 34 w 35"/>
                  <a:gd name="T21" fmla="*/ 38 h 54"/>
                  <a:gd name="T22" fmla="*/ 35 w 35"/>
                  <a:gd name="T23" fmla="*/ 38 h 54"/>
                  <a:gd name="T24" fmla="*/ 35 w 35"/>
                  <a:gd name="T25" fmla="*/ 36 h 54"/>
                  <a:gd name="T26" fmla="*/ 34 w 35"/>
                  <a:gd name="T27" fmla="*/ 35 h 54"/>
                  <a:gd name="T28" fmla="*/ 32 w 35"/>
                  <a:gd name="T29" fmla="*/ 33 h 54"/>
                  <a:gd name="T30" fmla="*/ 29 w 35"/>
                  <a:gd name="T31" fmla="*/ 35 h 54"/>
                  <a:gd name="T32" fmla="*/ 25 w 35"/>
                  <a:gd name="T33" fmla="*/ 35 h 54"/>
                  <a:gd name="T34" fmla="*/ 23 w 35"/>
                  <a:gd name="T35" fmla="*/ 35 h 54"/>
                  <a:gd name="T36" fmla="*/ 22 w 35"/>
                  <a:gd name="T37" fmla="*/ 35 h 54"/>
                  <a:gd name="T38" fmla="*/ 20 w 35"/>
                  <a:gd name="T39" fmla="*/ 33 h 54"/>
                  <a:gd name="T40" fmla="*/ 20 w 35"/>
                  <a:gd name="T41" fmla="*/ 35 h 54"/>
                  <a:gd name="T42" fmla="*/ 17 w 35"/>
                  <a:gd name="T43" fmla="*/ 33 h 54"/>
                  <a:gd name="T44" fmla="*/ 16 w 35"/>
                  <a:gd name="T45" fmla="*/ 33 h 54"/>
                  <a:gd name="T46" fmla="*/ 14 w 35"/>
                  <a:gd name="T47" fmla="*/ 33 h 54"/>
                  <a:gd name="T48" fmla="*/ 14 w 35"/>
                  <a:gd name="T49" fmla="*/ 33 h 54"/>
                  <a:gd name="T50" fmla="*/ 11 w 35"/>
                  <a:gd name="T51" fmla="*/ 33 h 54"/>
                  <a:gd name="T52" fmla="*/ 11 w 35"/>
                  <a:gd name="T53" fmla="*/ 32 h 54"/>
                  <a:gd name="T54" fmla="*/ 8 w 35"/>
                  <a:gd name="T55" fmla="*/ 30 h 54"/>
                  <a:gd name="T56" fmla="*/ 8 w 35"/>
                  <a:gd name="T57" fmla="*/ 29 h 54"/>
                  <a:gd name="T58" fmla="*/ 8 w 35"/>
                  <a:gd name="T59" fmla="*/ 26 h 54"/>
                  <a:gd name="T60" fmla="*/ 8 w 35"/>
                  <a:gd name="T61" fmla="*/ 26 h 54"/>
                  <a:gd name="T62" fmla="*/ 8 w 35"/>
                  <a:gd name="T63" fmla="*/ 26 h 54"/>
                  <a:gd name="T64" fmla="*/ 8 w 35"/>
                  <a:gd name="T65" fmla="*/ 24 h 54"/>
                  <a:gd name="T66" fmla="*/ 8 w 35"/>
                  <a:gd name="T67" fmla="*/ 23 h 54"/>
                  <a:gd name="T68" fmla="*/ 7 w 35"/>
                  <a:gd name="T69" fmla="*/ 20 h 54"/>
                  <a:gd name="T70" fmla="*/ 4 w 35"/>
                  <a:gd name="T71" fmla="*/ 16 h 54"/>
                  <a:gd name="T72" fmla="*/ 2 w 35"/>
                  <a:gd name="T73" fmla="*/ 16 h 54"/>
                  <a:gd name="T74" fmla="*/ 2 w 35"/>
                  <a:gd name="T75" fmla="*/ 13 h 54"/>
                  <a:gd name="T76" fmla="*/ 0 w 35"/>
                  <a:gd name="T77" fmla="*/ 12 h 54"/>
                  <a:gd name="T78" fmla="*/ 0 w 35"/>
                  <a:gd name="T79" fmla="*/ 10 h 54"/>
                  <a:gd name="T80" fmla="*/ 2 w 35"/>
                  <a:gd name="T81" fmla="*/ 10 h 54"/>
                  <a:gd name="T82" fmla="*/ 8 w 35"/>
                  <a:gd name="T83" fmla="*/ 10 h 54"/>
                  <a:gd name="T84" fmla="*/ 8 w 35"/>
                  <a:gd name="T85" fmla="*/ 9 h 54"/>
                  <a:gd name="T86" fmla="*/ 10 w 35"/>
                  <a:gd name="T87" fmla="*/ 9 h 54"/>
                  <a:gd name="T88" fmla="*/ 11 w 35"/>
                  <a:gd name="T89" fmla="*/ 7 h 54"/>
                  <a:gd name="T90" fmla="*/ 11 w 35"/>
                  <a:gd name="T91" fmla="*/ 7 h 54"/>
                  <a:gd name="T92" fmla="*/ 14 w 35"/>
                  <a:gd name="T93" fmla="*/ 6 h 54"/>
                  <a:gd name="T94" fmla="*/ 14 w 35"/>
                  <a:gd name="T95" fmla="*/ 6 h 54"/>
                  <a:gd name="T96" fmla="*/ 16 w 35"/>
                  <a:gd name="T97" fmla="*/ 4 h 54"/>
                  <a:gd name="T98" fmla="*/ 17 w 35"/>
                  <a:gd name="T99" fmla="*/ 4 h 54"/>
                  <a:gd name="T100" fmla="*/ 19 w 35"/>
                  <a:gd name="T101" fmla="*/ 3 h 54"/>
                  <a:gd name="T102" fmla="*/ 19 w 35"/>
                  <a:gd name="T10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5" h="54">
                    <a:moveTo>
                      <a:pt x="17" y="54"/>
                    </a:moveTo>
                    <a:lnTo>
                      <a:pt x="17" y="47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20" y="42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1"/>
                    </a:lnTo>
                    <a:lnTo>
                      <a:pt x="23" y="41"/>
                    </a:lnTo>
                    <a:lnTo>
                      <a:pt x="23" y="41"/>
                    </a:lnTo>
                    <a:lnTo>
                      <a:pt x="23" y="41"/>
                    </a:lnTo>
                    <a:lnTo>
                      <a:pt x="25" y="41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32" y="39"/>
                    </a:lnTo>
                    <a:lnTo>
                      <a:pt x="32" y="39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5" y="36"/>
                    </a:lnTo>
                    <a:lnTo>
                      <a:pt x="35" y="36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2" y="33"/>
                    </a:lnTo>
                    <a:lnTo>
                      <a:pt x="32" y="33"/>
                    </a:lnTo>
                    <a:lnTo>
                      <a:pt x="31" y="35"/>
                    </a:lnTo>
                    <a:lnTo>
                      <a:pt x="29" y="35"/>
                    </a:lnTo>
                    <a:lnTo>
                      <a:pt x="28" y="35"/>
                    </a:lnTo>
                    <a:lnTo>
                      <a:pt x="25" y="35"/>
                    </a:lnTo>
                    <a:lnTo>
                      <a:pt x="25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0" y="33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19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8" y="30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7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17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3" name="Freeform 421">
                <a:extLst>
                  <a:ext uri="{FF2B5EF4-FFF2-40B4-BE49-F238E27FC236}">
                    <a16:creationId xmlns:a16="http://schemas.microsoft.com/office/drawing/2014/main" id="{9DD094EF-C6AE-E234-97BB-28B9A0AF9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4004"/>
                <a:ext cx="17" cy="27"/>
              </a:xfrm>
              <a:custGeom>
                <a:avLst/>
                <a:gdLst>
                  <a:gd name="T0" fmla="*/ 17 w 35"/>
                  <a:gd name="T1" fmla="*/ 47 h 54"/>
                  <a:gd name="T2" fmla="*/ 17 w 35"/>
                  <a:gd name="T3" fmla="*/ 45 h 54"/>
                  <a:gd name="T4" fmla="*/ 17 w 35"/>
                  <a:gd name="T5" fmla="*/ 45 h 54"/>
                  <a:gd name="T6" fmla="*/ 19 w 35"/>
                  <a:gd name="T7" fmla="*/ 44 h 54"/>
                  <a:gd name="T8" fmla="*/ 22 w 35"/>
                  <a:gd name="T9" fmla="*/ 41 h 54"/>
                  <a:gd name="T10" fmla="*/ 23 w 35"/>
                  <a:gd name="T11" fmla="*/ 41 h 54"/>
                  <a:gd name="T12" fmla="*/ 23 w 35"/>
                  <a:gd name="T13" fmla="*/ 41 h 54"/>
                  <a:gd name="T14" fmla="*/ 25 w 35"/>
                  <a:gd name="T15" fmla="*/ 41 h 54"/>
                  <a:gd name="T16" fmla="*/ 31 w 35"/>
                  <a:gd name="T17" fmla="*/ 41 h 54"/>
                  <a:gd name="T18" fmla="*/ 32 w 35"/>
                  <a:gd name="T19" fmla="*/ 39 h 54"/>
                  <a:gd name="T20" fmla="*/ 34 w 35"/>
                  <a:gd name="T21" fmla="*/ 38 h 54"/>
                  <a:gd name="T22" fmla="*/ 35 w 35"/>
                  <a:gd name="T23" fmla="*/ 38 h 54"/>
                  <a:gd name="T24" fmla="*/ 35 w 35"/>
                  <a:gd name="T25" fmla="*/ 36 h 54"/>
                  <a:gd name="T26" fmla="*/ 34 w 35"/>
                  <a:gd name="T27" fmla="*/ 35 h 54"/>
                  <a:gd name="T28" fmla="*/ 32 w 35"/>
                  <a:gd name="T29" fmla="*/ 33 h 54"/>
                  <a:gd name="T30" fmla="*/ 29 w 35"/>
                  <a:gd name="T31" fmla="*/ 35 h 54"/>
                  <a:gd name="T32" fmla="*/ 25 w 35"/>
                  <a:gd name="T33" fmla="*/ 35 h 54"/>
                  <a:gd name="T34" fmla="*/ 23 w 35"/>
                  <a:gd name="T35" fmla="*/ 35 h 54"/>
                  <a:gd name="T36" fmla="*/ 22 w 35"/>
                  <a:gd name="T37" fmla="*/ 35 h 54"/>
                  <a:gd name="T38" fmla="*/ 20 w 35"/>
                  <a:gd name="T39" fmla="*/ 33 h 54"/>
                  <a:gd name="T40" fmla="*/ 20 w 35"/>
                  <a:gd name="T41" fmla="*/ 35 h 54"/>
                  <a:gd name="T42" fmla="*/ 17 w 35"/>
                  <a:gd name="T43" fmla="*/ 33 h 54"/>
                  <a:gd name="T44" fmla="*/ 16 w 35"/>
                  <a:gd name="T45" fmla="*/ 33 h 54"/>
                  <a:gd name="T46" fmla="*/ 14 w 35"/>
                  <a:gd name="T47" fmla="*/ 33 h 54"/>
                  <a:gd name="T48" fmla="*/ 14 w 35"/>
                  <a:gd name="T49" fmla="*/ 33 h 54"/>
                  <a:gd name="T50" fmla="*/ 11 w 35"/>
                  <a:gd name="T51" fmla="*/ 33 h 54"/>
                  <a:gd name="T52" fmla="*/ 11 w 35"/>
                  <a:gd name="T53" fmla="*/ 32 h 54"/>
                  <a:gd name="T54" fmla="*/ 8 w 35"/>
                  <a:gd name="T55" fmla="*/ 30 h 54"/>
                  <a:gd name="T56" fmla="*/ 8 w 35"/>
                  <a:gd name="T57" fmla="*/ 29 h 54"/>
                  <a:gd name="T58" fmla="*/ 8 w 35"/>
                  <a:gd name="T59" fmla="*/ 26 h 54"/>
                  <a:gd name="T60" fmla="*/ 8 w 35"/>
                  <a:gd name="T61" fmla="*/ 26 h 54"/>
                  <a:gd name="T62" fmla="*/ 8 w 35"/>
                  <a:gd name="T63" fmla="*/ 26 h 54"/>
                  <a:gd name="T64" fmla="*/ 8 w 35"/>
                  <a:gd name="T65" fmla="*/ 24 h 54"/>
                  <a:gd name="T66" fmla="*/ 8 w 35"/>
                  <a:gd name="T67" fmla="*/ 23 h 54"/>
                  <a:gd name="T68" fmla="*/ 7 w 35"/>
                  <a:gd name="T69" fmla="*/ 20 h 54"/>
                  <a:gd name="T70" fmla="*/ 4 w 35"/>
                  <a:gd name="T71" fmla="*/ 16 h 54"/>
                  <a:gd name="T72" fmla="*/ 2 w 35"/>
                  <a:gd name="T73" fmla="*/ 16 h 54"/>
                  <a:gd name="T74" fmla="*/ 2 w 35"/>
                  <a:gd name="T75" fmla="*/ 13 h 54"/>
                  <a:gd name="T76" fmla="*/ 0 w 35"/>
                  <a:gd name="T77" fmla="*/ 12 h 54"/>
                  <a:gd name="T78" fmla="*/ 0 w 35"/>
                  <a:gd name="T79" fmla="*/ 10 h 54"/>
                  <a:gd name="T80" fmla="*/ 2 w 35"/>
                  <a:gd name="T81" fmla="*/ 10 h 54"/>
                  <a:gd name="T82" fmla="*/ 8 w 35"/>
                  <a:gd name="T83" fmla="*/ 10 h 54"/>
                  <a:gd name="T84" fmla="*/ 8 w 35"/>
                  <a:gd name="T85" fmla="*/ 9 h 54"/>
                  <a:gd name="T86" fmla="*/ 10 w 35"/>
                  <a:gd name="T87" fmla="*/ 9 h 54"/>
                  <a:gd name="T88" fmla="*/ 11 w 35"/>
                  <a:gd name="T89" fmla="*/ 7 h 54"/>
                  <a:gd name="T90" fmla="*/ 11 w 35"/>
                  <a:gd name="T91" fmla="*/ 7 h 54"/>
                  <a:gd name="T92" fmla="*/ 14 w 35"/>
                  <a:gd name="T93" fmla="*/ 6 h 54"/>
                  <a:gd name="T94" fmla="*/ 14 w 35"/>
                  <a:gd name="T95" fmla="*/ 6 h 54"/>
                  <a:gd name="T96" fmla="*/ 16 w 35"/>
                  <a:gd name="T97" fmla="*/ 4 h 54"/>
                  <a:gd name="T98" fmla="*/ 17 w 35"/>
                  <a:gd name="T99" fmla="*/ 4 h 54"/>
                  <a:gd name="T100" fmla="*/ 19 w 35"/>
                  <a:gd name="T101" fmla="*/ 3 h 54"/>
                  <a:gd name="T102" fmla="*/ 19 w 35"/>
                  <a:gd name="T10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5" h="54">
                    <a:moveTo>
                      <a:pt x="17" y="54"/>
                    </a:moveTo>
                    <a:lnTo>
                      <a:pt x="17" y="47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20" y="42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1"/>
                    </a:lnTo>
                    <a:lnTo>
                      <a:pt x="23" y="41"/>
                    </a:lnTo>
                    <a:lnTo>
                      <a:pt x="23" y="41"/>
                    </a:lnTo>
                    <a:lnTo>
                      <a:pt x="23" y="41"/>
                    </a:lnTo>
                    <a:lnTo>
                      <a:pt x="25" y="41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32" y="39"/>
                    </a:lnTo>
                    <a:lnTo>
                      <a:pt x="32" y="39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5" y="36"/>
                    </a:lnTo>
                    <a:lnTo>
                      <a:pt x="35" y="36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2" y="33"/>
                    </a:lnTo>
                    <a:lnTo>
                      <a:pt x="32" y="33"/>
                    </a:lnTo>
                    <a:lnTo>
                      <a:pt x="31" y="35"/>
                    </a:lnTo>
                    <a:lnTo>
                      <a:pt x="29" y="35"/>
                    </a:lnTo>
                    <a:lnTo>
                      <a:pt x="28" y="35"/>
                    </a:lnTo>
                    <a:lnTo>
                      <a:pt x="25" y="35"/>
                    </a:lnTo>
                    <a:lnTo>
                      <a:pt x="25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0" y="33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19" y="33"/>
                    </a:lnTo>
                    <a:lnTo>
                      <a:pt x="17" y="33"/>
                    </a:lnTo>
                    <a:lnTo>
                      <a:pt x="17" y="33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8" y="30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7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4" name="Freeform 422">
                <a:extLst>
                  <a:ext uri="{FF2B5EF4-FFF2-40B4-BE49-F238E27FC236}">
                    <a16:creationId xmlns:a16="http://schemas.microsoft.com/office/drawing/2014/main" id="{ACA49DB3-B004-5859-9D4C-658CAB86A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4031"/>
                <a:ext cx="21" cy="47"/>
              </a:xfrm>
              <a:custGeom>
                <a:avLst/>
                <a:gdLst>
                  <a:gd name="T0" fmla="*/ 39 w 41"/>
                  <a:gd name="T1" fmla="*/ 92 h 93"/>
                  <a:gd name="T2" fmla="*/ 39 w 41"/>
                  <a:gd name="T3" fmla="*/ 90 h 93"/>
                  <a:gd name="T4" fmla="*/ 36 w 41"/>
                  <a:gd name="T5" fmla="*/ 89 h 93"/>
                  <a:gd name="T6" fmla="*/ 35 w 41"/>
                  <a:gd name="T7" fmla="*/ 87 h 93"/>
                  <a:gd name="T8" fmla="*/ 33 w 41"/>
                  <a:gd name="T9" fmla="*/ 87 h 93"/>
                  <a:gd name="T10" fmla="*/ 32 w 41"/>
                  <a:gd name="T11" fmla="*/ 86 h 93"/>
                  <a:gd name="T12" fmla="*/ 29 w 41"/>
                  <a:gd name="T13" fmla="*/ 84 h 93"/>
                  <a:gd name="T14" fmla="*/ 19 w 41"/>
                  <a:gd name="T15" fmla="*/ 84 h 93"/>
                  <a:gd name="T16" fmla="*/ 19 w 41"/>
                  <a:gd name="T17" fmla="*/ 84 h 93"/>
                  <a:gd name="T18" fmla="*/ 15 w 41"/>
                  <a:gd name="T19" fmla="*/ 84 h 93"/>
                  <a:gd name="T20" fmla="*/ 10 w 41"/>
                  <a:gd name="T21" fmla="*/ 83 h 93"/>
                  <a:gd name="T22" fmla="*/ 9 w 41"/>
                  <a:gd name="T23" fmla="*/ 84 h 93"/>
                  <a:gd name="T24" fmla="*/ 6 w 41"/>
                  <a:gd name="T25" fmla="*/ 81 h 93"/>
                  <a:gd name="T26" fmla="*/ 4 w 41"/>
                  <a:gd name="T27" fmla="*/ 81 h 93"/>
                  <a:gd name="T28" fmla="*/ 4 w 41"/>
                  <a:gd name="T29" fmla="*/ 81 h 93"/>
                  <a:gd name="T30" fmla="*/ 3 w 41"/>
                  <a:gd name="T31" fmla="*/ 75 h 93"/>
                  <a:gd name="T32" fmla="*/ 3 w 41"/>
                  <a:gd name="T33" fmla="*/ 73 h 93"/>
                  <a:gd name="T34" fmla="*/ 4 w 41"/>
                  <a:gd name="T35" fmla="*/ 70 h 93"/>
                  <a:gd name="T36" fmla="*/ 6 w 41"/>
                  <a:gd name="T37" fmla="*/ 67 h 93"/>
                  <a:gd name="T38" fmla="*/ 6 w 41"/>
                  <a:gd name="T39" fmla="*/ 66 h 93"/>
                  <a:gd name="T40" fmla="*/ 6 w 41"/>
                  <a:gd name="T41" fmla="*/ 63 h 93"/>
                  <a:gd name="T42" fmla="*/ 7 w 41"/>
                  <a:gd name="T43" fmla="*/ 60 h 93"/>
                  <a:gd name="T44" fmla="*/ 7 w 41"/>
                  <a:gd name="T45" fmla="*/ 57 h 93"/>
                  <a:gd name="T46" fmla="*/ 9 w 41"/>
                  <a:gd name="T47" fmla="*/ 57 h 93"/>
                  <a:gd name="T48" fmla="*/ 10 w 41"/>
                  <a:gd name="T49" fmla="*/ 52 h 93"/>
                  <a:gd name="T50" fmla="*/ 9 w 41"/>
                  <a:gd name="T51" fmla="*/ 51 h 93"/>
                  <a:gd name="T52" fmla="*/ 7 w 41"/>
                  <a:gd name="T53" fmla="*/ 48 h 93"/>
                  <a:gd name="T54" fmla="*/ 7 w 41"/>
                  <a:gd name="T55" fmla="*/ 46 h 93"/>
                  <a:gd name="T56" fmla="*/ 9 w 41"/>
                  <a:gd name="T57" fmla="*/ 45 h 93"/>
                  <a:gd name="T58" fmla="*/ 10 w 41"/>
                  <a:gd name="T59" fmla="*/ 45 h 93"/>
                  <a:gd name="T60" fmla="*/ 13 w 41"/>
                  <a:gd name="T61" fmla="*/ 42 h 93"/>
                  <a:gd name="T62" fmla="*/ 15 w 41"/>
                  <a:gd name="T63" fmla="*/ 38 h 93"/>
                  <a:gd name="T64" fmla="*/ 15 w 41"/>
                  <a:gd name="T65" fmla="*/ 35 h 93"/>
                  <a:gd name="T66" fmla="*/ 15 w 41"/>
                  <a:gd name="T67" fmla="*/ 32 h 93"/>
                  <a:gd name="T68" fmla="*/ 13 w 41"/>
                  <a:gd name="T69" fmla="*/ 28 h 93"/>
                  <a:gd name="T70" fmla="*/ 12 w 41"/>
                  <a:gd name="T71" fmla="*/ 26 h 93"/>
                  <a:gd name="T72" fmla="*/ 10 w 41"/>
                  <a:gd name="T73" fmla="*/ 23 h 93"/>
                  <a:gd name="T74" fmla="*/ 9 w 41"/>
                  <a:gd name="T75" fmla="*/ 23 h 93"/>
                  <a:gd name="T76" fmla="*/ 7 w 41"/>
                  <a:gd name="T77" fmla="*/ 23 h 93"/>
                  <a:gd name="T78" fmla="*/ 6 w 41"/>
                  <a:gd name="T79" fmla="*/ 23 h 93"/>
                  <a:gd name="T80" fmla="*/ 4 w 41"/>
                  <a:gd name="T81" fmla="*/ 17 h 93"/>
                  <a:gd name="T82" fmla="*/ 1 w 41"/>
                  <a:gd name="T83" fmla="*/ 16 h 93"/>
                  <a:gd name="T84" fmla="*/ 0 w 41"/>
                  <a:gd name="T85" fmla="*/ 13 h 93"/>
                  <a:gd name="T86" fmla="*/ 1 w 41"/>
                  <a:gd name="T87" fmla="*/ 11 h 93"/>
                  <a:gd name="T88" fmla="*/ 41 w 41"/>
                  <a:gd name="T89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1" h="93">
                    <a:moveTo>
                      <a:pt x="41" y="93"/>
                    </a:moveTo>
                    <a:lnTo>
                      <a:pt x="41" y="93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7"/>
                    </a:lnTo>
                    <a:lnTo>
                      <a:pt x="35" y="87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0" y="86"/>
                    </a:lnTo>
                    <a:lnTo>
                      <a:pt x="30" y="86"/>
                    </a:lnTo>
                    <a:lnTo>
                      <a:pt x="29" y="84"/>
                    </a:lnTo>
                    <a:lnTo>
                      <a:pt x="21" y="84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3" y="83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9" y="83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7" y="83"/>
                    </a:lnTo>
                    <a:lnTo>
                      <a:pt x="6" y="81"/>
                    </a:lnTo>
                    <a:lnTo>
                      <a:pt x="6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78"/>
                    </a:lnTo>
                    <a:lnTo>
                      <a:pt x="3" y="75"/>
                    </a:lnTo>
                    <a:lnTo>
                      <a:pt x="3" y="75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4" y="70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6" y="67"/>
                    </a:lnTo>
                    <a:lnTo>
                      <a:pt x="6" y="67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7" y="64"/>
                    </a:lnTo>
                    <a:lnTo>
                      <a:pt x="7" y="64"/>
                    </a:lnTo>
                    <a:lnTo>
                      <a:pt x="6" y="63"/>
                    </a:lnTo>
                    <a:lnTo>
                      <a:pt x="6" y="63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49"/>
                    </a:lnTo>
                    <a:lnTo>
                      <a:pt x="7" y="49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0" y="45"/>
                    </a:lnTo>
                    <a:lnTo>
                      <a:pt x="12" y="45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5" y="40"/>
                    </a:lnTo>
                    <a:lnTo>
                      <a:pt x="15" y="40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8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1" y="0"/>
                    </a:lnTo>
                    <a:lnTo>
                      <a:pt x="41" y="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5" name="Freeform 423">
                <a:extLst>
                  <a:ext uri="{FF2B5EF4-FFF2-40B4-BE49-F238E27FC236}">
                    <a16:creationId xmlns:a16="http://schemas.microsoft.com/office/drawing/2014/main" id="{074FDBDC-E2E3-0C18-78B5-1B9256A34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4031"/>
                <a:ext cx="21" cy="47"/>
              </a:xfrm>
              <a:custGeom>
                <a:avLst/>
                <a:gdLst>
                  <a:gd name="T0" fmla="*/ 39 w 41"/>
                  <a:gd name="T1" fmla="*/ 92 h 93"/>
                  <a:gd name="T2" fmla="*/ 39 w 41"/>
                  <a:gd name="T3" fmla="*/ 90 h 93"/>
                  <a:gd name="T4" fmla="*/ 36 w 41"/>
                  <a:gd name="T5" fmla="*/ 89 h 93"/>
                  <a:gd name="T6" fmla="*/ 35 w 41"/>
                  <a:gd name="T7" fmla="*/ 87 h 93"/>
                  <a:gd name="T8" fmla="*/ 33 w 41"/>
                  <a:gd name="T9" fmla="*/ 87 h 93"/>
                  <a:gd name="T10" fmla="*/ 32 w 41"/>
                  <a:gd name="T11" fmla="*/ 86 h 93"/>
                  <a:gd name="T12" fmla="*/ 29 w 41"/>
                  <a:gd name="T13" fmla="*/ 84 h 93"/>
                  <a:gd name="T14" fmla="*/ 19 w 41"/>
                  <a:gd name="T15" fmla="*/ 84 h 93"/>
                  <a:gd name="T16" fmla="*/ 19 w 41"/>
                  <a:gd name="T17" fmla="*/ 84 h 93"/>
                  <a:gd name="T18" fmla="*/ 15 w 41"/>
                  <a:gd name="T19" fmla="*/ 84 h 93"/>
                  <a:gd name="T20" fmla="*/ 10 w 41"/>
                  <a:gd name="T21" fmla="*/ 83 h 93"/>
                  <a:gd name="T22" fmla="*/ 9 w 41"/>
                  <a:gd name="T23" fmla="*/ 84 h 93"/>
                  <a:gd name="T24" fmla="*/ 6 w 41"/>
                  <a:gd name="T25" fmla="*/ 81 h 93"/>
                  <a:gd name="T26" fmla="*/ 4 w 41"/>
                  <a:gd name="T27" fmla="*/ 81 h 93"/>
                  <a:gd name="T28" fmla="*/ 4 w 41"/>
                  <a:gd name="T29" fmla="*/ 81 h 93"/>
                  <a:gd name="T30" fmla="*/ 3 w 41"/>
                  <a:gd name="T31" fmla="*/ 75 h 93"/>
                  <a:gd name="T32" fmla="*/ 3 w 41"/>
                  <a:gd name="T33" fmla="*/ 73 h 93"/>
                  <a:gd name="T34" fmla="*/ 4 w 41"/>
                  <a:gd name="T35" fmla="*/ 70 h 93"/>
                  <a:gd name="T36" fmla="*/ 6 w 41"/>
                  <a:gd name="T37" fmla="*/ 67 h 93"/>
                  <a:gd name="T38" fmla="*/ 6 w 41"/>
                  <a:gd name="T39" fmla="*/ 66 h 93"/>
                  <a:gd name="T40" fmla="*/ 6 w 41"/>
                  <a:gd name="T41" fmla="*/ 63 h 93"/>
                  <a:gd name="T42" fmla="*/ 7 w 41"/>
                  <a:gd name="T43" fmla="*/ 60 h 93"/>
                  <a:gd name="T44" fmla="*/ 7 w 41"/>
                  <a:gd name="T45" fmla="*/ 57 h 93"/>
                  <a:gd name="T46" fmla="*/ 9 w 41"/>
                  <a:gd name="T47" fmla="*/ 57 h 93"/>
                  <a:gd name="T48" fmla="*/ 10 w 41"/>
                  <a:gd name="T49" fmla="*/ 52 h 93"/>
                  <a:gd name="T50" fmla="*/ 9 w 41"/>
                  <a:gd name="T51" fmla="*/ 51 h 93"/>
                  <a:gd name="T52" fmla="*/ 7 w 41"/>
                  <a:gd name="T53" fmla="*/ 48 h 93"/>
                  <a:gd name="T54" fmla="*/ 7 w 41"/>
                  <a:gd name="T55" fmla="*/ 46 h 93"/>
                  <a:gd name="T56" fmla="*/ 9 w 41"/>
                  <a:gd name="T57" fmla="*/ 45 h 93"/>
                  <a:gd name="T58" fmla="*/ 10 w 41"/>
                  <a:gd name="T59" fmla="*/ 45 h 93"/>
                  <a:gd name="T60" fmla="*/ 13 w 41"/>
                  <a:gd name="T61" fmla="*/ 42 h 93"/>
                  <a:gd name="T62" fmla="*/ 15 w 41"/>
                  <a:gd name="T63" fmla="*/ 38 h 93"/>
                  <a:gd name="T64" fmla="*/ 15 w 41"/>
                  <a:gd name="T65" fmla="*/ 35 h 93"/>
                  <a:gd name="T66" fmla="*/ 15 w 41"/>
                  <a:gd name="T67" fmla="*/ 32 h 93"/>
                  <a:gd name="T68" fmla="*/ 13 w 41"/>
                  <a:gd name="T69" fmla="*/ 28 h 93"/>
                  <a:gd name="T70" fmla="*/ 12 w 41"/>
                  <a:gd name="T71" fmla="*/ 26 h 93"/>
                  <a:gd name="T72" fmla="*/ 10 w 41"/>
                  <a:gd name="T73" fmla="*/ 23 h 93"/>
                  <a:gd name="T74" fmla="*/ 9 w 41"/>
                  <a:gd name="T75" fmla="*/ 23 h 93"/>
                  <a:gd name="T76" fmla="*/ 7 w 41"/>
                  <a:gd name="T77" fmla="*/ 23 h 93"/>
                  <a:gd name="T78" fmla="*/ 6 w 41"/>
                  <a:gd name="T79" fmla="*/ 23 h 93"/>
                  <a:gd name="T80" fmla="*/ 4 w 41"/>
                  <a:gd name="T81" fmla="*/ 17 h 93"/>
                  <a:gd name="T82" fmla="*/ 1 w 41"/>
                  <a:gd name="T83" fmla="*/ 16 h 93"/>
                  <a:gd name="T84" fmla="*/ 0 w 41"/>
                  <a:gd name="T85" fmla="*/ 13 h 93"/>
                  <a:gd name="T86" fmla="*/ 1 w 41"/>
                  <a:gd name="T87" fmla="*/ 1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1" h="93">
                    <a:moveTo>
                      <a:pt x="41" y="93"/>
                    </a:moveTo>
                    <a:lnTo>
                      <a:pt x="41" y="93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7"/>
                    </a:lnTo>
                    <a:lnTo>
                      <a:pt x="35" y="87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0" y="86"/>
                    </a:lnTo>
                    <a:lnTo>
                      <a:pt x="30" y="86"/>
                    </a:lnTo>
                    <a:lnTo>
                      <a:pt x="29" y="84"/>
                    </a:lnTo>
                    <a:lnTo>
                      <a:pt x="21" y="84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3" y="83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9" y="83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7" y="83"/>
                    </a:lnTo>
                    <a:lnTo>
                      <a:pt x="6" y="81"/>
                    </a:lnTo>
                    <a:lnTo>
                      <a:pt x="6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78"/>
                    </a:lnTo>
                    <a:lnTo>
                      <a:pt x="3" y="75"/>
                    </a:lnTo>
                    <a:lnTo>
                      <a:pt x="3" y="75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4" y="70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6" y="67"/>
                    </a:lnTo>
                    <a:lnTo>
                      <a:pt x="6" y="67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7" y="64"/>
                    </a:lnTo>
                    <a:lnTo>
                      <a:pt x="7" y="64"/>
                    </a:lnTo>
                    <a:lnTo>
                      <a:pt x="6" y="63"/>
                    </a:lnTo>
                    <a:lnTo>
                      <a:pt x="6" y="63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49"/>
                    </a:lnTo>
                    <a:lnTo>
                      <a:pt x="7" y="49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0" y="45"/>
                    </a:lnTo>
                    <a:lnTo>
                      <a:pt x="12" y="45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5" y="40"/>
                    </a:lnTo>
                    <a:lnTo>
                      <a:pt x="15" y="40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8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6" name="Freeform 424">
                <a:extLst>
                  <a:ext uri="{FF2B5EF4-FFF2-40B4-BE49-F238E27FC236}">
                    <a16:creationId xmlns:a16="http://schemas.microsoft.com/office/drawing/2014/main" id="{7F096B29-2502-8379-C74E-187F8E70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4039"/>
                <a:ext cx="5" cy="39"/>
              </a:xfrm>
              <a:custGeom>
                <a:avLst/>
                <a:gdLst>
                  <a:gd name="T0" fmla="*/ 5 w 11"/>
                  <a:gd name="T1" fmla="*/ 0 h 77"/>
                  <a:gd name="T2" fmla="*/ 3 w 11"/>
                  <a:gd name="T3" fmla="*/ 7 h 77"/>
                  <a:gd name="T4" fmla="*/ 11 w 11"/>
                  <a:gd name="T5" fmla="*/ 56 h 77"/>
                  <a:gd name="T6" fmla="*/ 2 w 11"/>
                  <a:gd name="T7" fmla="*/ 77 h 77"/>
                  <a:gd name="T8" fmla="*/ 0 w 11"/>
                  <a:gd name="T9" fmla="*/ 77 h 77"/>
                  <a:gd name="T10" fmla="*/ 5 w 11"/>
                  <a:gd name="T1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7">
                    <a:moveTo>
                      <a:pt x="5" y="0"/>
                    </a:moveTo>
                    <a:lnTo>
                      <a:pt x="3" y="7"/>
                    </a:lnTo>
                    <a:lnTo>
                      <a:pt x="11" y="56"/>
                    </a:lnTo>
                    <a:lnTo>
                      <a:pt x="2" y="77"/>
                    </a:lnTo>
                    <a:lnTo>
                      <a:pt x="0" y="7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7" name="Freeform 425">
                <a:extLst>
                  <a:ext uri="{FF2B5EF4-FFF2-40B4-BE49-F238E27FC236}">
                    <a16:creationId xmlns:a16="http://schemas.microsoft.com/office/drawing/2014/main" id="{6E5843FB-5C62-15E8-45FF-B126CB516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4039"/>
                <a:ext cx="5" cy="39"/>
              </a:xfrm>
              <a:custGeom>
                <a:avLst/>
                <a:gdLst>
                  <a:gd name="T0" fmla="*/ 5 w 11"/>
                  <a:gd name="T1" fmla="*/ 0 h 77"/>
                  <a:gd name="T2" fmla="*/ 3 w 11"/>
                  <a:gd name="T3" fmla="*/ 7 h 77"/>
                  <a:gd name="T4" fmla="*/ 11 w 11"/>
                  <a:gd name="T5" fmla="*/ 56 h 77"/>
                  <a:gd name="T6" fmla="*/ 2 w 11"/>
                  <a:gd name="T7" fmla="*/ 77 h 77"/>
                  <a:gd name="T8" fmla="*/ 0 w 11"/>
                  <a:gd name="T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7">
                    <a:moveTo>
                      <a:pt x="5" y="0"/>
                    </a:moveTo>
                    <a:lnTo>
                      <a:pt x="3" y="7"/>
                    </a:lnTo>
                    <a:lnTo>
                      <a:pt x="11" y="56"/>
                    </a:lnTo>
                    <a:lnTo>
                      <a:pt x="2" y="77"/>
                    </a:lnTo>
                    <a:lnTo>
                      <a:pt x="0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8" name="Freeform 426">
                <a:extLst>
                  <a:ext uri="{FF2B5EF4-FFF2-40B4-BE49-F238E27FC236}">
                    <a16:creationId xmlns:a16="http://schemas.microsoft.com/office/drawing/2014/main" id="{5F720178-8AEC-022C-6604-4480DA36A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4034"/>
                <a:ext cx="35" cy="6"/>
              </a:xfrm>
              <a:custGeom>
                <a:avLst/>
                <a:gdLst>
                  <a:gd name="T0" fmla="*/ 68 w 68"/>
                  <a:gd name="T1" fmla="*/ 0 h 12"/>
                  <a:gd name="T2" fmla="*/ 67 w 68"/>
                  <a:gd name="T3" fmla="*/ 1 h 12"/>
                  <a:gd name="T4" fmla="*/ 12 w 68"/>
                  <a:gd name="T5" fmla="*/ 12 h 12"/>
                  <a:gd name="T6" fmla="*/ 0 w 68"/>
                  <a:gd name="T7" fmla="*/ 9 h 12"/>
                  <a:gd name="T8" fmla="*/ 68 w 68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12">
                    <a:moveTo>
                      <a:pt x="68" y="0"/>
                    </a:moveTo>
                    <a:lnTo>
                      <a:pt x="67" y="1"/>
                    </a:lnTo>
                    <a:lnTo>
                      <a:pt x="12" y="12"/>
                    </a:lnTo>
                    <a:lnTo>
                      <a:pt x="0" y="9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9" name="Freeform 427">
                <a:extLst>
                  <a:ext uri="{FF2B5EF4-FFF2-40B4-BE49-F238E27FC236}">
                    <a16:creationId xmlns:a16="http://schemas.microsoft.com/office/drawing/2014/main" id="{74C7FD09-2021-31AF-C387-8EAD311DE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4034"/>
                <a:ext cx="35" cy="6"/>
              </a:xfrm>
              <a:custGeom>
                <a:avLst/>
                <a:gdLst>
                  <a:gd name="T0" fmla="*/ 68 w 68"/>
                  <a:gd name="T1" fmla="*/ 0 h 12"/>
                  <a:gd name="T2" fmla="*/ 67 w 68"/>
                  <a:gd name="T3" fmla="*/ 1 h 12"/>
                  <a:gd name="T4" fmla="*/ 12 w 68"/>
                  <a:gd name="T5" fmla="*/ 12 h 12"/>
                  <a:gd name="T6" fmla="*/ 0 w 68"/>
                  <a:gd name="T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12">
                    <a:moveTo>
                      <a:pt x="68" y="0"/>
                    </a:moveTo>
                    <a:lnTo>
                      <a:pt x="67" y="1"/>
                    </a:lnTo>
                    <a:lnTo>
                      <a:pt x="12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0" name="Freeform 428">
                <a:extLst>
                  <a:ext uri="{FF2B5EF4-FFF2-40B4-BE49-F238E27FC236}">
                    <a16:creationId xmlns:a16="http://schemas.microsoft.com/office/drawing/2014/main" id="{CEA79948-195A-4072-478B-AE7367D3F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4031"/>
                <a:ext cx="27" cy="8"/>
              </a:xfrm>
              <a:custGeom>
                <a:avLst/>
                <a:gdLst>
                  <a:gd name="T0" fmla="*/ 55 w 55"/>
                  <a:gd name="T1" fmla="*/ 16 h 16"/>
                  <a:gd name="T2" fmla="*/ 0 w 55"/>
                  <a:gd name="T3" fmla="*/ 0 h 16"/>
                  <a:gd name="T4" fmla="*/ 55 w 55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5" h="16">
                    <a:moveTo>
                      <a:pt x="55" y="16"/>
                    </a:moveTo>
                    <a:lnTo>
                      <a:pt x="0" y="0"/>
                    </a:lnTo>
                    <a:lnTo>
                      <a:pt x="55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1" name="Line 429">
                <a:extLst>
                  <a:ext uri="{FF2B5EF4-FFF2-40B4-BE49-F238E27FC236}">
                    <a16:creationId xmlns:a16="http://schemas.microsoft.com/office/drawing/2014/main" id="{CA14FC3F-0CF1-1CD7-B44E-3F368ABE65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140" y="4031"/>
                <a:ext cx="27" cy="8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2" name="Freeform 430">
                <a:extLst>
                  <a:ext uri="{FF2B5EF4-FFF2-40B4-BE49-F238E27FC236}">
                    <a16:creationId xmlns:a16="http://schemas.microsoft.com/office/drawing/2014/main" id="{C38356FE-C636-A3A2-DC8B-5F0F4445D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973"/>
                <a:ext cx="30" cy="31"/>
              </a:xfrm>
              <a:custGeom>
                <a:avLst/>
                <a:gdLst>
                  <a:gd name="T0" fmla="*/ 60 w 60"/>
                  <a:gd name="T1" fmla="*/ 0 h 61"/>
                  <a:gd name="T2" fmla="*/ 0 w 60"/>
                  <a:gd name="T3" fmla="*/ 61 h 61"/>
                  <a:gd name="T4" fmla="*/ 60 w 60"/>
                  <a:gd name="T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" h="61">
                    <a:moveTo>
                      <a:pt x="60" y="0"/>
                    </a:moveTo>
                    <a:lnTo>
                      <a:pt x="0" y="61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3" name="Line 431">
                <a:extLst>
                  <a:ext uri="{FF2B5EF4-FFF2-40B4-BE49-F238E27FC236}">
                    <a16:creationId xmlns:a16="http://schemas.microsoft.com/office/drawing/2014/main" id="{AFCA2478-71D2-BD75-064E-F179937C5D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41" y="3973"/>
                <a:ext cx="30" cy="3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4" name="Freeform 432">
                <a:extLst>
                  <a:ext uri="{FF2B5EF4-FFF2-40B4-BE49-F238E27FC236}">
                    <a16:creationId xmlns:a16="http://schemas.microsoft.com/office/drawing/2014/main" id="{8F00E974-B790-81E9-57B8-C4D31FEB8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3944"/>
                <a:ext cx="51" cy="29"/>
              </a:xfrm>
              <a:custGeom>
                <a:avLst/>
                <a:gdLst>
                  <a:gd name="T0" fmla="*/ 1 w 101"/>
                  <a:gd name="T1" fmla="*/ 3 h 57"/>
                  <a:gd name="T2" fmla="*/ 3 w 101"/>
                  <a:gd name="T3" fmla="*/ 4 h 57"/>
                  <a:gd name="T4" fmla="*/ 6 w 101"/>
                  <a:gd name="T5" fmla="*/ 3 h 57"/>
                  <a:gd name="T6" fmla="*/ 9 w 101"/>
                  <a:gd name="T7" fmla="*/ 3 h 57"/>
                  <a:gd name="T8" fmla="*/ 12 w 101"/>
                  <a:gd name="T9" fmla="*/ 1 h 57"/>
                  <a:gd name="T10" fmla="*/ 12 w 101"/>
                  <a:gd name="T11" fmla="*/ 3 h 57"/>
                  <a:gd name="T12" fmla="*/ 15 w 101"/>
                  <a:gd name="T13" fmla="*/ 4 h 57"/>
                  <a:gd name="T14" fmla="*/ 16 w 101"/>
                  <a:gd name="T15" fmla="*/ 0 h 57"/>
                  <a:gd name="T16" fmla="*/ 18 w 101"/>
                  <a:gd name="T17" fmla="*/ 0 h 57"/>
                  <a:gd name="T18" fmla="*/ 21 w 101"/>
                  <a:gd name="T19" fmla="*/ 1 h 57"/>
                  <a:gd name="T20" fmla="*/ 24 w 101"/>
                  <a:gd name="T21" fmla="*/ 1 h 57"/>
                  <a:gd name="T22" fmla="*/ 27 w 101"/>
                  <a:gd name="T23" fmla="*/ 3 h 57"/>
                  <a:gd name="T24" fmla="*/ 30 w 101"/>
                  <a:gd name="T25" fmla="*/ 7 h 57"/>
                  <a:gd name="T26" fmla="*/ 32 w 101"/>
                  <a:gd name="T27" fmla="*/ 7 h 57"/>
                  <a:gd name="T28" fmla="*/ 32 w 101"/>
                  <a:gd name="T29" fmla="*/ 10 h 57"/>
                  <a:gd name="T30" fmla="*/ 35 w 101"/>
                  <a:gd name="T31" fmla="*/ 10 h 57"/>
                  <a:gd name="T32" fmla="*/ 35 w 101"/>
                  <a:gd name="T33" fmla="*/ 12 h 57"/>
                  <a:gd name="T34" fmla="*/ 41 w 101"/>
                  <a:gd name="T35" fmla="*/ 12 h 57"/>
                  <a:gd name="T36" fmla="*/ 42 w 101"/>
                  <a:gd name="T37" fmla="*/ 12 h 57"/>
                  <a:gd name="T38" fmla="*/ 42 w 101"/>
                  <a:gd name="T39" fmla="*/ 9 h 57"/>
                  <a:gd name="T40" fmla="*/ 45 w 101"/>
                  <a:gd name="T41" fmla="*/ 6 h 57"/>
                  <a:gd name="T42" fmla="*/ 48 w 101"/>
                  <a:gd name="T43" fmla="*/ 7 h 57"/>
                  <a:gd name="T44" fmla="*/ 50 w 101"/>
                  <a:gd name="T45" fmla="*/ 10 h 57"/>
                  <a:gd name="T46" fmla="*/ 48 w 101"/>
                  <a:gd name="T47" fmla="*/ 15 h 57"/>
                  <a:gd name="T48" fmla="*/ 47 w 101"/>
                  <a:gd name="T49" fmla="*/ 16 h 57"/>
                  <a:gd name="T50" fmla="*/ 47 w 101"/>
                  <a:gd name="T51" fmla="*/ 18 h 57"/>
                  <a:gd name="T52" fmla="*/ 45 w 101"/>
                  <a:gd name="T53" fmla="*/ 19 h 57"/>
                  <a:gd name="T54" fmla="*/ 44 w 101"/>
                  <a:gd name="T55" fmla="*/ 21 h 57"/>
                  <a:gd name="T56" fmla="*/ 42 w 101"/>
                  <a:gd name="T57" fmla="*/ 21 h 57"/>
                  <a:gd name="T58" fmla="*/ 45 w 101"/>
                  <a:gd name="T59" fmla="*/ 24 h 57"/>
                  <a:gd name="T60" fmla="*/ 47 w 101"/>
                  <a:gd name="T61" fmla="*/ 24 h 57"/>
                  <a:gd name="T62" fmla="*/ 47 w 101"/>
                  <a:gd name="T63" fmla="*/ 26 h 57"/>
                  <a:gd name="T64" fmla="*/ 48 w 101"/>
                  <a:gd name="T65" fmla="*/ 27 h 57"/>
                  <a:gd name="T66" fmla="*/ 51 w 101"/>
                  <a:gd name="T67" fmla="*/ 29 h 57"/>
                  <a:gd name="T68" fmla="*/ 53 w 101"/>
                  <a:gd name="T69" fmla="*/ 29 h 57"/>
                  <a:gd name="T70" fmla="*/ 54 w 101"/>
                  <a:gd name="T71" fmla="*/ 30 h 57"/>
                  <a:gd name="T72" fmla="*/ 59 w 101"/>
                  <a:gd name="T73" fmla="*/ 30 h 57"/>
                  <a:gd name="T74" fmla="*/ 60 w 101"/>
                  <a:gd name="T75" fmla="*/ 32 h 57"/>
                  <a:gd name="T76" fmla="*/ 63 w 101"/>
                  <a:gd name="T77" fmla="*/ 35 h 57"/>
                  <a:gd name="T78" fmla="*/ 67 w 101"/>
                  <a:gd name="T79" fmla="*/ 36 h 57"/>
                  <a:gd name="T80" fmla="*/ 68 w 101"/>
                  <a:gd name="T81" fmla="*/ 36 h 57"/>
                  <a:gd name="T82" fmla="*/ 70 w 101"/>
                  <a:gd name="T83" fmla="*/ 36 h 57"/>
                  <a:gd name="T84" fmla="*/ 73 w 101"/>
                  <a:gd name="T85" fmla="*/ 35 h 57"/>
                  <a:gd name="T86" fmla="*/ 77 w 101"/>
                  <a:gd name="T87" fmla="*/ 35 h 57"/>
                  <a:gd name="T88" fmla="*/ 77 w 101"/>
                  <a:gd name="T89" fmla="*/ 36 h 57"/>
                  <a:gd name="T90" fmla="*/ 79 w 101"/>
                  <a:gd name="T91" fmla="*/ 39 h 57"/>
                  <a:gd name="T92" fmla="*/ 80 w 101"/>
                  <a:gd name="T93" fmla="*/ 42 h 57"/>
                  <a:gd name="T94" fmla="*/ 82 w 101"/>
                  <a:gd name="T95" fmla="*/ 42 h 57"/>
                  <a:gd name="T96" fmla="*/ 82 w 101"/>
                  <a:gd name="T97" fmla="*/ 45 h 57"/>
                  <a:gd name="T98" fmla="*/ 85 w 101"/>
                  <a:gd name="T99" fmla="*/ 45 h 57"/>
                  <a:gd name="T100" fmla="*/ 86 w 101"/>
                  <a:gd name="T101" fmla="*/ 47 h 57"/>
                  <a:gd name="T102" fmla="*/ 88 w 101"/>
                  <a:gd name="T103" fmla="*/ 48 h 57"/>
                  <a:gd name="T104" fmla="*/ 94 w 101"/>
                  <a:gd name="T105" fmla="*/ 54 h 57"/>
                  <a:gd name="T106" fmla="*/ 95 w 101"/>
                  <a:gd name="T107" fmla="*/ 54 h 57"/>
                  <a:gd name="T108" fmla="*/ 98 w 101"/>
                  <a:gd name="T109" fmla="*/ 54 h 57"/>
                  <a:gd name="T110" fmla="*/ 98 w 101"/>
                  <a:gd name="T111" fmla="*/ 54 h 57"/>
                  <a:gd name="T112" fmla="*/ 0 w 101"/>
                  <a:gd name="T113" fmla="*/ 3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1" h="57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7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0"/>
                    </a:lnTo>
                    <a:lnTo>
                      <a:pt x="35" y="10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5" y="6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8" y="7"/>
                    </a:lnTo>
                    <a:lnTo>
                      <a:pt x="48" y="9"/>
                    </a:lnTo>
                    <a:lnTo>
                      <a:pt x="48" y="9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48" y="12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5" y="19"/>
                    </a:lnTo>
                    <a:lnTo>
                      <a:pt x="45" y="19"/>
                    </a:lnTo>
                    <a:lnTo>
                      <a:pt x="45" y="19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4" y="23"/>
                    </a:lnTo>
                    <a:lnTo>
                      <a:pt x="45" y="24"/>
                    </a:lnTo>
                    <a:lnTo>
                      <a:pt x="45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7" y="24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8" y="27"/>
                    </a:lnTo>
                    <a:lnTo>
                      <a:pt x="48" y="27"/>
                    </a:lnTo>
                    <a:lnTo>
                      <a:pt x="48" y="27"/>
                    </a:lnTo>
                    <a:lnTo>
                      <a:pt x="50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3" y="30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4" y="29"/>
                    </a:lnTo>
                    <a:lnTo>
                      <a:pt x="54" y="30"/>
                    </a:lnTo>
                    <a:lnTo>
                      <a:pt x="54" y="30"/>
                    </a:lnTo>
                    <a:lnTo>
                      <a:pt x="56" y="30"/>
                    </a:lnTo>
                    <a:lnTo>
                      <a:pt x="56" y="30"/>
                    </a:lnTo>
                    <a:lnTo>
                      <a:pt x="59" y="30"/>
                    </a:lnTo>
                    <a:lnTo>
                      <a:pt x="59" y="30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3" y="33"/>
                    </a:lnTo>
                    <a:lnTo>
                      <a:pt x="63" y="33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5" y="36"/>
                    </a:lnTo>
                    <a:lnTo>
                      <a:pt x="67" y="36"/>
                    </a:lnTo>
                    <a:lnTo>
                      <a:pt x="67" y="36"/>
                    </a:lnTo>
                    <a:lnTo>
                      <a:pt x="67" y="36"/>
                    </a:lnTo>
                    <a:lnTo>
                      <a:pt x="68" y="36"/>
                    </a:lnTo>
                    <a:lnTo>
                      <a:pt x="68" y="36"/>
                    </a:lnTo>
                    <a:lnTo>
                      <a:pt x="70" y="36"/>
                    </a:lnTo>
                    <a:lnTo>
                      <a:pt x="70" y="36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3" y="35"/>
                    </a:lnTo>
                    <a:lnTo>
                      <a:pt x="73" y="35"/>
                    </a:lnTo>
                    <a:lnTo>
                      <a:pt x="74" y="33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9" y="38"/>
                    </a:lnTo>
                    <a:lnTo>
                      <a:pt x="79" y="39"/>
                    </a:lnTo>
                    <a:lnTo>
                      <a:pt x="79" y="39"/>
                    </a:lnTo>
                    <a:lnTo>
                      <a:pt x="80" y="39"/>
                    </a:lnTo>
                    <a:lnTo>
                      <a:pt x="80" y="41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2" y="42"/>
                    </a:lnTo>
                    <a:lnTo>
                      <a:pt x="82" y="42"/>
                    </a:lnTo>
                    <a:lnTo>
                      <a:pt x="82" y="44"/>
                    </a:lnTo>
                    <a:lnTo>
                      <a:pt x="82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3" y="45"/>
                    </a:lnTo>
                    <a:lnTo>
                      <a:pt x="85" y="45"/>
                    </a:lnTo>
                    <a:lnTo>
                      <a:pt x="85" y="45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88" y="50"/>
                    </a:lnTo>
                    <a:lnTo>
                      <a:pt x="92" y="53"/>
                    </a:lnTo>
                    <a:lnTo>
                      <a:pt x="94" y="54"/>
                    </a:lnTo>
                    <a:lnTo>
                      <a:pt x="95" y="54"/>
                    </a:lnTo>
                    <a:lnTo>
                      <a:pt x="95" y="54"/>
                    </a:lnTo>
                    <a:lnTo>
                      <a:pt x="95" y="54"/>
                    </a:lnTo>
                    <a:lnTo>
                      <a:pt x="97" y="53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0" y="54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7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5" name="Freeform 433">
                <a:extLst>
                  <a:ext uri="{FF2B5EF4-FFF2-40B4-BE49-F238E27FC236}">
                    <a16:creationId xmlns:a16="http://schemas.microsoft.com/office/drawing/2014/main" id="{76913846-2D1A-D3FB-A2EA-5C2476D14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3944"/>
                <a:ext cx="51" cy="29"/>
              </a:xfrm>
              <a:custGeom>
                <a:avLst/>
                <a:gdLst>
                  <a:gd name="T0" fmla="*/ 1 w 101"/>
                  <a:gd name="T1" fmla="*/ 3 h 57"/>
                  <a:gd name="T2" fmla="*/ 3 w 101"/>
                  <a:gd name="T3" fmla="*/ 4 h 57"/>
                  <a:gd name="T4" fmla="*/ 6 w 101"/>
                  <a:gd name="T5" fmla="*/ 3 h 57"/>
                  <a:gd name="T6" fmla="*/ 9 w 101"/>
                  <a:gd name="T7" fmla="*/ 3 h 57"/>
                  <a:gd name="T8" fmla="*/ 12 w 101"/>
                  <a:gd name="T9" fmla="*/ 1 h 57"/>
                  <a:gd name="T10" fmla="*/ 12 w 101"/>
                  <a:gd name="T11" fmla="*/ 3 h 57"/>
                  <a:gd name="T12" fmla="*/ 15 w 101"/>
                  <a:gd name="T13" fmla="*/ 4 h 57"/>
                  <a:gd name="T14" fmla="*/ 16 w 101"/>
                  <a:gd name="T15" fmla="*/ 0 h 57"/>
                  <a:gd name="T16" fmla="*/ 18 w 101"/>
                  <a:gd name="T17" fmla="*/ 0 h 57"/>
                  <a:gd name="T18" fmla="*/ 21 w 101"/>
                  <a:gd name="T19" fmla="*/ 1 h 57"/>
                  <a:gd name="T20" fmla="*/ 24 w 101"/>
                  <a:gd name="T21" fmla="*/ 1 h 57"/>
                  <a:gd name="T22" fmla="*/ 27 w 101"/>
                  <a:gd name="T23" fmla="*/ 3 h 57"/>
                  <a:gd name="T24" fmla="*/ 30 w 101"/>
                  <a:gd name="T25" fmla="*/ 7 h 57"/>
                  <a:gd name="T26" fmla="*/ 32 w 101"/>
                  <a:gd name="T27" fmla="*/ 7 h 57"/>
                  <a:gd name="T28" fmla="*/ 32 w 101"/>
                  <a:gd name="T29" fmla="*/ 10 h 57"/>
                  <a:gd name="T30" fmla="*/ 35 w 101"/>
                  <a:gd name="T31" fmla="*/ 10 h 57"/>
                  <a:gd name="T32" fmla="*/ 35 w 101"/>
                  <a:gd name="T33" fmla="*/ 12 h 57"/>
                  <a:gd name="T34" fmla="*/ 41 w 101"/>
                  <a:gd name="T35" fmla="*/ 12 h 57"/>
                  <a:gd name="T36" fmla="*/ 42 w 101"/>
                  <a:gd name="T37" fmla="*/ 12 h 57"/>
                  <a:gd name="T38" fmla="*/ 42 w 101"/>
                  <a:gd name="T39" fmla="*/ 9 h 57"/>
                  <a:gd name="T40" fmla="*/ 45 w 101"/>
                  <a:gd name="T41" fmla="*/ 6 h 57"/>
                  <a:gd name="T42" fmla="*/ 48 w 101"/>
                  <a:gd name="T43" fmla="*/ 7 h 57"/>
                  <a:gd name="T44" fmla="*/ 50 w 101"/>
                  <a:gd name="T45" fmla="*/ 10 h 57"/>
                  <a:gd name="T46" fmla="*/ 48 w 101"/>
                  <a:gd name="T47" fmla="*/ 15 h 57"/>
                  <a:gd name="T48" fmla="*/ 47 w 101"/>
                  <a:gd name="T49" fmla="*/ 16 h 57"/>
                  <a:gd name="T50" fmla="*/ 47 w 101"/>
                  <a:gd name="T51" fmla="*/ 18 h 57"/>
                  <a:gd name="T52" fmla="*/ 45 w 101"/>
                  <a:gd name="T53" fmla="*/ 19 h 57"/>
                  <a:gd name="T54" fmla="*/ 44 w 101"/>
                  <a:gd name="T55" fmla="*/ 21 h 57"/>
                  <a:gd name="T56" fmla="*/ 42 w 101"/>
                  <a:gd name="T57" fmla="*/ 21 h 57"/>
                  <a:gd name="T58" fmla="*/ 45 w 101"/>
                  <a:gd name="T59" fmla="*/ 24 h 57"/>
                  <a:gd name="T60" fmla="*/ 47 w 101"/>
                  <a:gd name="T61" fmla="*/ 24 h 57"/>
                  <a:gd name="T62" fmla="*/ 47 w 101"/>
                  <a:gd name="T63" fmla="*/ 26 h 57"/>
                  <a:gd name="T64" fmla="*/ 48 w 101"/>
                  <a:gd name="T65" fmla="*/ 27 h 57"/>
                  <a:gd name="T66" fmla="*/ 51 w 101"/>
                  <a:gd name="T67" fmla="*/ 29 h 57"/>
                  <a:gd name="T68" fmla="*/ 53 w 101"/>
                  <a:gd name="T69" fmla="*/ 29 h 57"/>
                  <a:gd name="T70" fmla="*/ 54 w 101"/>
                  <a:gd name="T71" fmla="*/ 30 h 57"/>
                  <a:gd name="T72" fmla="*/ 59 w 101"/>
                  <a:gd name="T73" fmla="*/ 30 h 57"/>
                  <a:gd name="T74" fmla="*/ 60 w 101"/>
                  <a:gd name="T75" fmla="*/ 32 h 57"/>
                  <a:gd name="T76" fmla="*/ 63 w 101"/>
                  <a:gd name="T77" fmla="*/ 35 h 57"/>
                  <a:gd name="T78" fmla="*/ 67 w 101"/>
                  <a:gd name="T79" fmla="*/ 36 h 57"/>
                  <a:gd name="T80" fmla="*/ 68 w 101"/>
                  <a:gd name="T81" fmla="*/ 36 h 57"/>
                  <a:gd name="T82" fmla="*/ 70 w 101"/>
                  <a:gd name="T83" fmla="*/ 36 h 57"/>
                  <a:gd name="T84" fmla="*/ 73 w 101"/>
                  <a:gd name="T85" fmla="*/ 35 h 57"/>
                  <a:gd name="T86" fmla="*/ 77 w 101"/>
                  <a:gd name="T87" fmla="*/ 35 h 57"/>
                  <a:gd name="T88" fmla="*/ 77 w 101"/>
                  <a:gd name="T89" fmla="*/ 36 h 57"/>
                  <a:gd name="T90" fmla="*/ 79 w 101"/>
                  <a:gd name="T91" fmla="*/ 39 h 57"/>
                  <a:gd name="T92" fmla="*/ 80 w 101"/>
                  <a:gd name="T93" fmla="*/ 42 h 57"/>
                  <a:gd name="T94" fmla="*/ 82 w 101"/>
                  <a:gd name="T95" fmla="*/ 42 h 57"/>
                  <a:gd name="T96" fmla="*/ 82 w 101"/>
                  <a:gd name="T97" fmla="*/ 45 h 57"/>
                  <a:gd name="T98" fmla="*/ 85 w 101"/>
                  <a:gd name="T99" fmla="*/ 45 h 57"/>
                  <a:gd name="T100" fmla="*/ 86 w 101"/>
                  <a:gd name="T101" fmla="*/ 47 h 57"/>
                  <a:gd name="T102" fmla="*/ 88 w 101"/>
                  <a:gd name="T103" fmla="*/ 48 h 57"/>
                  <a:gd name="T104" fmla="*/ 94 w 101"/>
                  <a:gd name="T105" fmla="*/ 54 h 57"/>
                  <a:gd name="T106" fmla="*/ 95 w 101"/>
                  <a:gd name="T107" fmla="*/ 54 h 57"/>
                  <a:gd name="T108" fmla="*/ 98 w 101"/>
                  <a:gd name="T109" fmla="*/ 54 h 57"/>
                  <a:gd name="T110" fmla="*/ 98 w 101"/>
                  <a:gd name="T111" fmla="*/ 5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1" h="57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7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0"/>
                    </a:lnTo>
                    <a:lnTo>
                      <a:pt x="35" y="10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5" y="6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8" y="7"/>
                    </a:lnTo>
                    <a:lnTo>
                      <a:pt x="48" y="9"/>
                    </a:lnTo>
                    <a:lnTo>
                      <a:pt x="48" y="9"/>
                    </a:lnTo>
                    <a:lnTo>
                      <a:pt x="50" y="10"/>
                    </a:lnTo>
                    <a:lnTo>
                      <a:pt x="50" y="10"/>
                    </a:lnTo>
                    <a:lnTo>
                      <a:pt x="48" y="12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5" y="19"/>
                    </a:lnTo>
                    <a:lnTo>
                      <a:pt x="45" y="19"/>
                    </a:lnTo>
                    <a:lnTo>
                      <a:pt x="45" y="19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4" y="23"/>
                    </a:lnTo>
                    <a:lnTo>
                      <a:pt x="45" y="24"/>
                    </a:lnTo>
                    <a:lnTo>
                      <a:pt x="45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7" y="24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8" y="27"/>
                    </a:lnTo>
                    <a:lnTo>
                      <a:pt x="48" y="27"/>
                    </a:lnTo>
                    <a:lnTo>
                      <a:pt x="48" y="27"/>
                    </a:lnTo>
                    <a:lnTo>
                      <a:pt x="50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3" y="30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4" y="29"/>
                    </a:lnTo>
                    <a:lnTo>
                      <a:pt x="54" y="30"/>
                    </a:lnTo>
                    <a:lnTo>
                      <a:pt x="54" y="30"/>
                    </a:lnTo>
                    <a:lnTo>
                      <a:pt x="56" y="30"/>
                    </a:lnTo>
                    <a:lnTo>
                      <a:pt x="56" y="30"/>
                    </a:lnTo>
                    <a:lnTo>
                      <a:pt x="59" y="30"/>
                    </a:lnTo>
                    <a:lnTo>
                      <a:pt x="59" y="30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3" y="33"/>
                    </a:lnTo>
                    <a:lnTo>
                      <a:pt x="63" y="33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5" y="36"/>
                    </a:lnTo>
                    <a:lnTo>
                      <a:pt x="67" y="36"/>
                    </a:lnTo>
                    <a:lnTo>
                      <a:pt x="67" y="36"/>
                    </a:lnTo>
                    <a:lnTo>
                      <a:pt x="67" y="36"/>
                    </a:lnTo>
                    <a:lnTo>
                      <a:pt x="68" y="36"/>
                    </a:lnTo>
                    <a:lnTo>
                      <a:pt x="68" y="36"/>
                    </a:lnTo>
                    <a:lnTo>
                      <a:pt x="70" y="36"/>
                    </a:lnTo>
                    <a:lnTo>
                      <a:pt x="70" y="36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3" y="35"/>
                    </a:lnTo>
                    <a:lnTo>
                      <a:pt x="73" y="35"/>
                    </a:lnTo>
                    <a:lnTo>
                      <a:pt x="74" y="33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9" y="38"/>
                    </a:lnTo>
                    <a:lnTo>
                      <a:pt x="79" y="39"/>
                    </a:lnTo>
                    <a:lnTo>
                      <a:pt x="79" y="39"/>
                    </a:lnTo>
                    <a:lnTo>
                      <a:pt x="80" y="39"/>
                    </a:lnTo>
                    <a:lnTo>
                      <a:pt x="80" y="41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2" y="42"/>
                    </a:lnTo>
                    <a:lnTo>
                      <a:pt x="82" y="42"/>
                    </a:lnTo>
                    <a:lnTo>
                      <a:pt x="82" y="44"/>
                    </a:lnTo>
                    <a:lnTo>
                      <a:pt x="82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3" y="45"/>
                    </a:lnTo>
                    <a:lnTo>
                      <a:pt x="85" y="45"/>
                    </a:lnTo>
                    <a:lnTo>
                      <a:pt x="85" y="45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88" y="50"/>
                    </a:lnTo>
                    <a:lnTo>
                      <a:pt x="92" y="53"/>
                    </a:lnTo>
                    <a:lnTo>
                      <a:pt x="94" y="54"/>
                    </a:lnTo>
                    <a:lnTo>
                      <a:pt x="95" y="54"/>
                    </a:lnTo>
                    <a:lnTo>
                      <a:pt x="95" y="54"/>
                    </a:lnTo>
                    <a:lnTo>
                      <a:pt x="95" y="54"/>
                    </a:lnTo>
                    <a:lnTo>
                      <a:pt x="97" y="53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0" y="54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6" name="Freeform 434">
                <a:extLst>
                  <a:ext uri="{FF2B5EF4-FFF2-40B4-BE49-F238E27FC236}">
                    <a16:creationId xmlns:a16="http://schemas.microsoft.com/office/drawing/2014/main" id="{DA7CEEE3-25CE-8C4C-1FE0-69AF38538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3930"/>
                <a:ext cx="56" cy="21"/>
              </a:xfrm>
              <a:custGeom>
                <a:avLst/>
                <a:gdLst>
                  <a:gd name="T0" fmla="*/ 0 w 113"/>
                  <a:gd name="T1" fmla="*/ 22 h 41"/>
                  <a:gd name="T2" fmla="*/ 0 w 113"/>
                  <a:gd name="T3" fmla="*/ 23 h 41"/>
                  <a:gd name="T4" fmla="*/ 3 w 113"/>
                  <a:gd name="T5" fmla="*/ 25 h 41"/>
                  <a:gd name="T6" fmla="*/ 7 w 113"/>
                  <a:gd name="T7" fmla="*/ 25 h 41"/>
                  <a:gd name="T8" fmla="*/ 8 w 113"/>
                  <a:gd name="T9" fmla="*/ 26 h 41"/>
                  <a:gd name="T10" fmla="*/ 11 w 113"/>
                  <a:gd name="T11" fmla="*/ 28 h 41"/>
                  <a:gd name="T12" fmla="*/ 13 w 113"/>
                  <a:gd name="T13" fmla="*/ 29 h 41"/>
                  <a:gd name="T14" fmla="*/ 11 w 113"/>
                  <a:gd name="T15" fmla="*/ 32 h 41"/>
                  <a:gd name="T16" fmla="*/ 13 w 113"/>
                  <a:gd name="T17" fmla="*/ 37 h 41"/>
                  <a:gd name="T18" fmla="*/ 14 w 113"/>
                  <a:gd name="T19" fmla="*/ 38 h 41"/>
                  <a:gd name="T20" fmla="*/ 17 w 113"/>
                  <a:gd name="T21" fmla="*/ 40 h 41"/>
                  <a:gd name="T22" fmla="*/ 20 w 113"/>
                  <a:gd name="T23" fmla="*/ 40 h 41"/>
                  <a:gd name="T24" fmla="*/ 22 w 113"/>
                  <a:gd name="T25" fmla="*/ 40 h 41"/>
                  <a:gd name="T26" fmla="*/ 26 w 113"/>
                  <a:gd name="T27" fmla="*/ 40 h 41"/>
                  <a:gd name="T28" fmla="*/ 28 w 113"/>
                  <a:gd name="T29" fmla="*/ 37 h 41"/>
                  <a:gd name="T30" fmla="*/ 29 w 113"/>
                  <a:gd name="T31" fmla="*/ 35 h 41"/>
                  <a:gd name="T32" fmla="*/ 31 w 113"/>
                  <a:gd name="T33" fmla="*/ 34 h 41"/>
                  <a:gd name="T34" fmla="*/ 32 w 113"/>
                  <a:gd name="T35" fmla="*/ 31 h 41"/>
                  <a:gd name="T36" fmla="*/ 34 w 113"/>
                  <a:gd name="T37" fmla="*/ 28 h 41"/>
                  <a:gd name="T38" fmla="*/ 35 w 113"/>
                  <a:gd name="T39" fmla="*/ 25 h 41"/>
                  <a:gd name="T40" fmla="*/ 37 w 113"/>
                  <a:gd name="T41" fmla="*/ 25 h 41"/>
                  <a:gd name="T42" fmla="*/ 38 w 113"/>
                  <a:gd name="T43" fmla="*/ 22 h 41"/>
                  <a:gd name="T44" fmla="*/ 40 w 113"/>
                  <a:gd name="T45" fmla="*/ 22 h 41"/>
                  <a:gd name="T46" fmla="*/ 41 w 113"/>
                  <a:gd name="T47" fmla="*/ 22 h 41"/>
                  <a:gd name="T48" fmla="*/ 44 w 113"/>
                  <a:gd name="T49" fmla="*/ 20 h 41"/>
                  <a:gd name="T50" fmla="*/ 44 w 113"/>
                  <a:gd name="T51" fmla="*/ 19 h 41"/>
                  <a:gd name="T52" fmla="*/ 46 w 113"/>
                  <a:gd name="T53" fmla="*/ 19 h 41"/>
                  <a:gd name="T54" fmla="*/ 46 w 113"/>
                  <a:gd name="T55" fmla="*/ 16 h 41"/>
                  <a:gd name="T56" fmla="*/ 43 w 113"/>
                  <a:gd name="T57" fmla="*/ 9 h 41"/>
                  <a:gd name="T58" fmla="*/ 40 w 113"/>
                  <a:gd name="T59" fmla="*/ 6 h 41"/>
                  <a:gd name="T60" fmla="*/ 40 w 113"/>
                  <a:gd name="T61" fmla="*/ 5 h 41"/>
                  <a:gd name="T62" fmla="*/ 43 w 113"/>
                  <a:gd name="T63" fmla="*/ 3 h 41"/>
                  <a:gd name="T64" fmla="*/ 44 w 113"/>
                  <a:gd name="T65" fmla="*/ 3 h 41"/>
                  <a:gd name="T66" fmla="*/ 46 w 113"/>
                  <a:gd name="T67" fmla="*/ 0 h 41"/>
                  <a:gd name="T68" fmla="*/ 47 w 113"/>
                  <a:gd name="T69" fmla="*/ 2 h 41"/>
                  <a:gd name="T70" fmla="*/ 47 w 113"/>
                  <a:gd name="T71" fmla="*/ 3 h 41"/>
                  <a:gd name="T72" fmla="*/ 51 w 113"/>
                  <a:gd name="T73" fmla="*/ 5 h 41"/>
                  <a:gd name="T74" fmla="*/ 52 w 113"/>
                  <a:gd name="T75" fmla="*/ 8 h 41"/>
                  <a:gd name="T76" fmla="*/ 54 w 113"/>
                  <a:gd name="T77" fmla="*/ 9 h 41"/>
                  <a:gd name="T78" fmla="*/ 55 w 113"/>
                  <a:gd name="T79" fmla="*/ 13 h 41"/>
                  <a:gd name="T80" fmla="*/ 57 w 113"/>
                  <a:gd name="T81" fmla="*/ 13 h 41"/>
                  <a:gd name="T82" fmla="*/ 58 w 113"/>
                  <a:gd name="T83" fmla="*/ 16 h 41"/>
                  <a:gd name="T84" fmla="*/ 58 w 113"/>
                  <a:gd name="T85" fmla="*/ 17 h 41"/>
                  <a:gd name="T86" fmla="*/ 64 w 113"/>
                  <a:gd name="T87" fmla="*/ 22 h 41"/>
                  <a:gd name="T88" fmla="*/ 66 w 113"/>
                  <a:gd name="T89" fmla="*/ 22 h 41"/>
                  <a:gd name="T90" fmla="*/ 69 w 113"/>
                  <a:gd name="T91" fmla="*/ 25 h 41"/>
                  <a:gd name="T92" fmla="*/ 78 w 113"/>
                  <a:gd name="T93" fmla="*/ 26 h 41"/>
                  <a:gd name="T94" fmla="*/ 82 w 113"/>
                  <a:gd name="T95" fmla="*/ 25 h 41"/>
                  <a:gd name="T96" fmla="*/ 87 w 113"/>
                  <a:gd name="T97" fmla="*/ 22 h 41"/>
                  <a:gd name="T98" fmla="*/ 90 w 113"/>
                  <a:gd name="T99" fmla="*/ 22 h 41"/>
                  <a:gd name="T100" fmla="*/ 92 w 113"/>
                  <a:gd name="T101" fmla="*/ 25 h 41"/>
                  <a:gd name="T102" fmla="*/ 93 w 113"/>
                  <a:gd name="T103" fmla="*/ 25 h 41"/>
                  <a:gd name="T104" fmla="*/ 96 w 113"/>
                  <a:gd name="T105" fmla="*/ 25 h 41"/>
                  <a:gd name="T106" fmla="*/ 107 w 113"/>
                  <a:gd name="T107" fmla="*/ 26 h 41"/>
                  <a:gd name="T108" fmla="*/ 108 w 113"/>
                  <a:gd name="T109" fmla="*/ 28 h 41"/>
                  <a:gd name="T110" fmla="*/ 111 w 113"/>
                  <a:gd name="T111" fmla="*/ 29 h 41"/>
                  <a:gd name="T112" fmla="*/ 113 w 113"/>
                  <a:gd name="T113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3" h="41">
                    <a:moveTo>
                      <a:pt x="0" y="20"/>
                    </a:moveTo>
                    <a:lnTo>
                      <a:pt x="0" y="2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3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8" y="26"/>
                    </a:lnTo>
                    <a:lnTo>
                      <a:pt x="10" y="26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3" y="28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1" y="32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3" y="37"/>
                    </a:lnTo>
                    <a:lnTo>
                      <a:pt x="13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17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5" y="40"/>
                    </a:lnTo>
                    <a:lnTo>
                      <a:pt x="26" y="40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8" y="37"/>
                    </a:lnTo>
                    <a:lnTo>
                      <a:pt x="28" y="37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1"/>
                    </a:lnTo>
                    <a:lnTo>
                      <a:pt x="34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6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7" y="25"/>
                    </a:lnTo>
                    <a:lnTo>
                      <a:pt x="37" y="25"/>
                    </a:lnTo>
                    <a:lnTo>
                      <a:pt x="37" y="25"/>
                    </a:lnTo>
                    <a:lnTo>
                      <a:pt x="37" y="25"/>
                    </a:lnTo>
                    <a:lnTo>
                      <a:pt x="37" y="23"/>
                    </a:lnTo>
                    <a:lnTo>
                      <a:pt x="38" y="22"/>
                    </a:lnTo>
                    <a:lnTo>
                      <a:pt x="38" y="22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1" y="22"/>
                    </a:lnTo>
                    <a:lnTo>
                      <a:pt x="41" y="22"/>
                    </a:lnTo>
                    <a:lnTo>
                      <a:pt x="43" y="22"/>
                    </a:lnTo>
                    <a:lnTo>
                      <a:pt x="43" y="22"/>
                    </a:lnTo>
                    <a:lnTo>
                      <a:pt x="44" y="20"/>
                    </a:lnTo>
                    <a:lnTo>
                      <a:pt x="44" y="20"/>
                    </a:lnTo>
                    <a:lnTo>
                      <a:pt x="43" y="20"/>
                    </a:lnTo>
                    <a:lnTo>
                      <a:pt x="44" y="19"/>
                    </a:lnTo>
                    <a:lnTo>
                      <a:pt x="44" y="19"/>
                    </a:lnTo>
                    <a:lnTo>
                      <a:pt x="46" y="19"/>
                    </a:lnTo>
                    <a:lnTo>
                      <a:pt x="46" y="19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6" y="16"/>
                    </a:lnTo>
                    <a:lnTo>
                      <a:pt x="44" y="13"/>
                    </a:lnTo>
                    <a:lnTo>
                      <a:pt x="44" y="13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1" y="9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47" y="2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9"/>
                    </a:lnTo>
                    <a:lnTo>
                      <a:pt x="63" y="19"/>
                    </a:lnTo>
                    <a:lnTo>
                      <a:pt x="64" y="22"/>
                    </a:lnTo>
                    <a:lnTo>
                      <a:pt x="64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5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70" y="26"/>
                    </a:lnTo>
                    <a:lnTo>
                      <a:pt x="78" y="26"/>
                    </a:lnTo>
                    <a:lnTo>
                      <a:pt x="78" y="26"/>
                    </a:lnTo>
                    <a:lnTo>
                      <a:pt x="79" y="25"/>
                    </a:lnTo>
                    <a:lnTo>
                      <a:pt x="82" y="25"/>
                    </a:lnTo>
                    <a:lnTo>
                      <a:pt x="82" y="25"/>
                    </a:lnTo>
                    <a:lnTo>
                      <a:pt x="84" y="25"/>
                    </a:lnTo>
                    <a:lnTo>
                      <a:pt x="85" y="22"/>
                    </a:lnTo>
                    <a:lnTo>
                      <a:pt x="87" y="22"/>
                    </a:lnTo>
                    <a:lnTo>
                      <a:pt x="87" y="22"/>
                    </a:lnTo>
                    <a:lnTo>
                      <a:pt x="90" y="22"/>
                    </a:lnTo>
                    <a:lnTo>
                      <a:pt x="90" y="22"/>
                    </a:lnTo>
                    <a:lnTo>
                      <a:pt x="90" y="22"/>
                    </a:lnTo>
                    <a:lnTo>
                      <a:pt x="92" y="22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6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7" y="26"/>
                    </a:lnTo>
                    <a:lnTo>
                      <a:pt x="107" y="26"/>
                    </a:lnTo>
                    <a:lnTo>
                      <a:pt x="108" y="28"/>
                    </a:lnTo>
                    <a:lnTo>
                      <a:pt x="108" y="28"/>
                    </a:lnTo>
                    <a:lnTo>
                      <a:pt x="110" y="28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3" y="31"/>
                    </a:lnTo>
                    <a:lnTo>
                      <a:pt x="113" y="31"/>
                    </a:lnTo>
                    <a:lnTo>
                      <a:pt x="113" y="31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7" name="Freeform 435">
                <a:extLst>
                  <a:ext uri="{FF2B5EF4-FFF2-40B4-BE49-F238E27FC236}">
                    <a16:creationId xmlns:a16="http://schemas.microsoft.com/office/drawing/2014/main" id="{C2D9348B-342B-DD81-B0AB-09F355F7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3930"/>
                <a:ext cx="56" cy="21"/>
              </a:xfrm>
              <a:custGeom>
                <a:avLst/>
                <a:gdLst>
                  <a:gd name="T0" fmla="*/ 0 w 113"/>
                  <a:gd name="T1" fmla="*/ 22 h 41"/>
                  <a:gd name="T2" fmla="*/ 0 w 113"/>
                  <a:gd name="T3" fmla="*/ 23 h 41"/>
                  <a:gd name="T4" fmla="*/ 3 w 113"/>
                  <a:gd name="T5" fmla="*/ 25 h 41"/>
                  <a:gd name="T6" fmla="*/ 7 w 113"/>
                  <a:gd name="T7" fmla="*/ 25 h 41"/>
                  <a:gd name="T8" fmla="*/ 8 w 113"/>
                  <a:gd name="T9" fmla="*/ 26 h 41"/>
                  <a:gd name="T10" fmla="*/ 11 w 113"/>
                  <a:gd name="T11" fmla="*/ 28 h 41"/>
                  <a:gd name="T12" fmla="*/ 13 w 113"/>
                  <a:gd name="T13" fmla="*/ 29 h 41"/>
                  <a:gd name="T14" fmla="*/ 11 w 113"/>
                  <a:gd name="T15" fmla="*/ 32 h 41"/>
                  <a:gd name="T16" fmla="*/ 13 w 113"/>
                  <a:gd name="T17" fmla="*/ 37 h 41"/>
                  <a:gd name="T18" fmla="*/ 14 w 113"/>
                  <a:gd name="T19" fmla="*/ 38 h 41"/>
                  <a:gd name="T20" fmla="*/ 17 w 113"/>
                  <a:gd name="T21" fmla="*/ 40 h 41"/>
                  <a:gd name="T22" fmla="*/ 20 w 113"/>
                  <a:gd name="T23" fmla="*/ 40 h 41"/>
                  <a:gd name="T24" fmla="*/ 22 w 113"/>
                  <a:gd name="T25" fmla="*/ 40 h 41"/>
                  <a:gd name="T26" fmla="*/ 26 w 113"/>
                  <a:gd name="T27" fmla="*/ 40 h 41"/>
                  <a:gd name="T28" fmla="*/ 28 w 113"/>
                  <a:gd name="T29" fmla="*/ 37 h 41"/>
                  <a:gd name="T30" fmla="*/ 29 w 113"/>
                  <a:gd name="T31" fmla="*/ 35 h 41"/>
                  <a:gd name="T32" fmla="*/ 31 w 113"/>
                  <a:gd name="T33" fmla="*/ 34 h 41"/>
                  <a:gd name="T34" fmla="*/ 32 w 113"/>
                  <a:gd name="T35" fmla="*/ 31 h 41"/>
                  <a:gd name="T36" fmla="*/ 34 w 113"/>
                  <a:gd name="T37" fmla="*/ 28 h 41"/>
                  <a:gd name="T38" fmla="*/ 35 w 113"/>
                  <a:gd name="T39" fmla="*/ 25 h 41"/>
                  <a:gd name="T40" fmla="*/ 37 w 113"/>
                  <a:gd name="T41" fmla="*/ 25 h 41"/>
                  <a:gd name="T42" fmla="*/ 38 w 113"/>
                  <a:gd name="T43" fmla="*/ 22 h 41"/>
                  <a:gd name="T44" fmla="*/ 40 w 113"/>
                  <a:gd name="T45" fmla="*/ 22 h 41"/>
                  <a:gd name="T46" fmla="*/ 41 w 113"/>
                  <a:gd name="T47" fmla="*/ 22 h 41"/>
                  <a:gd name="T48" fmla="*/ 44 w 113"/>
                  <a:gd name="T49" fmla="*/ 20 h 41"/>
                  <a:gd name="T50" fmla="*/ 44 w 113"/>
                  <a:gd name="T51" fmla="*/ 19 h 41"/>
                  <a:gd name="T52" fmla="*/ 46 w 113"/>
                  <a:gd name="T53" fmla="*/ 19 h 41"/>
                  <a:gd name="T54" fmla="*/ 46 w 113"/>
                  <a:gd name="T55" fmla="*/ 16 h 41"/>
                  <a:gd name="T56" fmla="*/ 43 w 113"/>
                  <a:gd name="T57" fmla="*/ 9 h 41"/>
                  <a:gd name="T58" fmla="*/ 40 w 113"/>
                  <a:gd name="T59" fmla="*/ 6 h 41"/>
                  <a:gd name="T60" fmla="*/ 40 w 113"/>
                  <a:gd name="T61" fmla="*/ 5 h 41"/>
                  <a:gd name="T62" fmla="*/ 43 w 113"/>
                  <a:gd name="T63" fmla="*/ 3 h 41"/>
                  <a:gd name="T64" fmla="*/ 44 w 113"/>
                  <a:gd name="T65" fmla="*/ 3 h 41"/>
                  <a:gd name="T66" fmla="*/ 46 w 113"/>
                  <a:gd name="T67" fmla="*/ 0 h 41"/>
                  <a:gd name="T68" fmla="*/ 47 w 113"/>
                  <a:gd name="T69" fmla="*/ 2 h 41"/>
                  <a:gd name="T70" fmla="*/ 47 w 113"/>
                  <a:gd name="T71" fmla="*/ 3 h 41"/>
                  <a:gd name="T72" fmla="*/ 51 w 113"/>
                  <a:gd name="T73" fmla="*/ 5 h 41"/>
                  <a:gd name="T74" fmla="*/ 52 w 113"/>
                  <a:gd name="T75" fmla="*/ 8 h 41"/>
                  <a:gd name="T76" fmla="*/ 54 w 113"/>
                  <a:gd name="T77" fmla="*/ 9 h 41"/>
                  <a:gd name="T78" fmla="*/ 55 w 113"/>
                  <a:gd name="T79" fmla="*/ 13 h 41"/>
                  <a:gd name="T80" fmla="*/ 57 w 113"/>
                  <a:gd name="T81" fmla="*/ 13 h 41"/>
                  <a:gd name="T82" fmla="*/ 58 w 113"/>
                  <a:gd name="T83" fmla="*/ 16 h 41"/>
                  <a:gd name="T84" fmla="*/ 58 w 113"/>
                  <a:gd name="T85" fmla="*/ 17 h 41"/>
                  <a:gd name="T86" fmla="*/ 64 w 113"/>
                  <a:gd name="T87" fmla="*/ 22 h 41"/>
                  <a:gd name="T88" fmla="*/ 66 w 113"/>
                  <a:gd name="T89" fmla="*/ 22 h 41"/>
                  <a:gd name="T90" fmla="*/ 69 w 113"/>
                  <a:gd name="T91" fmla="*/ 25 h 41"/>
                  <a:gd name="T92" fmla="*/ 78 w 113"/>
                  <a:gd name="T93" fmla="*/ 26 h 41"/>
                  <a:gd name="T94" fmla="*/ 82 w 113"/>
                  <a:gd name="T95" fmla="*/ 25 h 41"/>
                  <a:gd name="T96" fmla="*/ 87 w 113"/>
                  <a:gd name="T97" fmla="*/ 22 h 41"/>
                  <a:gd name="T98" fmla="*/ 90 w 113"/>
                  <a:gd name="T99" fmla="*/ 22 h 41"/>
                  <a:gd name="T100" fmla="*/ 92 w 113"/>
                  <a:gd name="T101" fmla="*/ 25 h 41"/>
                  <a:gd name="T102" fmla="*/ 93 w 113"/>
                  <a:gd name="T103" fmla="*/ 25 h 41"/>
                  <a:gd name="T104" fmla="*/ 96 w 113"/>
                  <a:gd name="T105" fmla="*/ 25 h 41"/>
                  <a:gd name="T106" fmla="*/ 107 w 113"/>
                  <a:gd name="T107" fmla="*/ 26 h 41"/>
                  <a:gd name="T108" fmla="*/ 108 w 113"/>
                  <a:gd name="T109" fmla="*/ 28 h 41"/>
                  <a:gd name="T110" fmla="*/ 111 w 113"/>
                  <a:gd name="T111" fmla="*/ 29 h 41"/>
                  <a:gd name="T112" fmla="*/ 113 w 113"/>
                  <a:gd name="T113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3" h="41">
                    <a:moveTo>
                      <a:pt x="0" y="20"/>
                    </a:moveTo>
                    <a:lnTo>
                      <a:pt x="0" y="2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3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8" y="26"/>
                    </a:lnTo>
                    <a:lnTo>
                      <a:pt x="10" y="26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3" y="28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1" y="32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3" y="37"/>
                    </a:lnTo>
                    <a:lnTo>
                      <a:pt x="13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17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5" y="40"/>
                    </a:lnTo>
                    <a:lnTo>
                      <a:pt x="26" y="40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8" y="37"/>
                    </a:lnTo>
                    <a:lnTo>
                      <a:pt x="28" y="37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1"/>
                    </a:lnTo>
                    <a:lnTo>
                      <a:pt x="34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6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7" y="25"/>
                    </a:lnTo>
                    <a:lnTo>
                      <a:pt x="37" y="25"/>
                    </a:lnTo>
                    <a:lnTo>
                      <a:pt x="37" y="25"/>
                    </a:lnTo>
                    <a:lnTo>
                      <a:pt x="37" y="25"/>
                    </a:lnTo>
                    <a:lnTo>
                      <a:pt x="37" y="23"/>
                    </a:lnTo>
                    <a:lnTo>
                      <a:pt x="38" y="22"/>
                    </a:lnTo>
                    <a:lnTo>
                      <a:pt x="38" y="22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1" y="22"/>
                    </a:lnTo>
                    <a:lnTo>
                      <a:pt x="41" y="22"/>
                    </a:lnTo>
                    <a:lnTo>
                      <a:pt x="43" y="22"/>
                    </a:lnTo>
                    <a:lnTo>
                      <a:pt x="43" y="22"/>
                    </a:lnTo>
                    <a:lnTo>
                      <a:pt x="44" y="20"/>
                    </a:lnTo>
                    <a:lnTo>
                      <a:pt x="44" y="20"/>
                    </a:lnTo>
                    <a:lnTo>
                      <a:pt x="43" y="20"/>
                    </a:lnTo>
                    <a:lnTo>
                      <a:pt x="44" y="19"/>
                    </a:lnTo>
                    <a:lnTo>
                      <a:pt x="44" y="19"/>
                    </a:lnTo>
                    <a:lnTo>
                      <a:pt x="46" y="19"/>
                    </a:lnTo>
                    <a:lnTo>
                      <a:pt x="46" y="19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6" y="16"/>
                    </a:lnTo>
                    <a:lnTo>
                      <a:pt x="44" y="13"/>
                    </a:lnTo>
                    <a:lnTo>
                      <a:pt x="44" y="13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1" y="9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47" y="2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51" y="5"/>
                    </a:lnTo>
                    <a:lnTo>
                      <a:pt x="51" y="5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9"/>
                    </a:lnTo>
                    <a:lnTo>
                      <a:pt x="63" y="19"/>
                    </a:lnTo>
                    <a:lnTo>
                      <a:pt x="64" y="22"/>
                    </a:lnTo>
                    <a:lnTo>
                      <a:pt x="64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5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70" y="26"/>
                    </a:lnTo>
                    <a:lnTo>
                      <a:pt x="78" y="26"/>
                    </a:lnTo>
                    <a:lnTo>
                      <a:pt x="78" y="26"/>
                    </a:lnTo>
                    <a:lnTo>
                      <a:pt x="79" y="25"/>
                    </a:lnTo>
                    <a:lnTo>
                      <a:pt x="82" y="25"/>
                    </a:lnTo>
                    <a:lnTo>
                      <a:pt x="82" y="25"/>
                    </a:lnTo>
                    <a:lnTo>
                      <a:pt x="84" y="25"/>
                    </a:lnTo>
                    <a:lnTo>
                      <a:pt x="85" y="22"/>
                    </a:lnTo>
                    <a:lnTo>
                      <a:pt x="87" y="22"/>
                    </a:lnTo>
                    <a:lnTo>
                      <a:pt x="87" y="22"/>
                    </a:lnTo>
                    <a:lnTo>
                      <a:pt x="90" y="22"/>
                    </a:lnTo>
                    <a:lnTo>
                      <a:pt x="90" y="22"/>
                    </a:lnTo>
                    <a:lnTo>
                      <a:pt x="90" y="22"/>
                    </a:lnTo>
                    <a:lnTo>
                      <a:pt x="92" y="22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6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7" y="26"/>
                    </a:lnTo>
                    <a:lnTo>
                      <a:pt x="107" y="26"/>
                    </a:lnTo>
                    <a:lnTo>
                      <a:pt x="108" y="28"/>
                    </a:lnTo>
                    <a:lnTo>
                      <a:pt x="108" y="28"/>
                    </a:lnTo>
                    <a:lnTo>
                      <a:pt x="110" y="28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3" y="31"/>
                    </a:lnTo>
                    <a:lnTo>
                      <a:pt x="113" y="31"/>
                    </a:lnTo>
                    <a:lnTo>
                      <a:pt x="113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8" name="Freeform 436">
                <a:extLst>
                  <a:ext uri="{FF2B5EF4-FFF2-40B4-BE49-F238E27FC236}">
                    <a16:creationId xmlns:a16="http://schemas.microsoft.com/office/drawing/2014/main" id="{89B2B6FE-6B61-AD59-6AB8-5DFD6D902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3940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1 w 4"/>
                  <a:gd name="T3" fmla="*/ 3 h 3"/>
                  <a:gd name="T4" fmla="*/ 1 w 4"/>
                  <a:gd name="T5" fmla="*/ 3 h 3"/>
                  <a:gd name="T6" fmla="*/ 3 w 4"/>
                  <a:gd name="T7" fmla="*/ 3 h 3"/>
                  <a:gd name="T8" fmla="*/ 3 w 4"/>
                  <a:gd name="T9" fmla="*/ 2 h 3"/>
                  <a:gd name="T10" fmla="*/ 3 w 4"/>
                  <a:gd name="T11" fmla="*/ 2 h 3"/>
                  <a:gd name="T12" fmla="*/ 3 w 4"/>
                  <a:gd name="T13" fmla="*/ 2 h 3"/>
                  <a:gd name="T14" fmla="*/ 3 w 4"/>
                  <a:gd name="T15" fmla="*/ 2 h 3"/>
                  <a:gd name="T16" fmla="*/ 3 w 4"/>
                  <a:gd name="T17" fmla="*/ 0 h 3"/>
                  <a:gd name="T18" fmla="*/ 3 w 4"/>
                  <a:gd name="T19" fmla="*/ 0 h 3"/>
                  <a:gd name="T20" fmla="*/ 4 w 4"/>
                  <a:gd name="T21" fmla="*/ 0 h 3"/>
                  <a:gd name="T22" fmla="*/ 0 w 4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9" name="Freeform 437">
                <a:extLst>
                  <a:ext uri="{FF2B5EF4-FFF2-40B4-BE49-F238E27FC236}">
                    <a16:creationId xmlns:a16="http://schemas.microsoft.com/office/drawing/2014/main" id="{D8AEE0BD-8CCF-9D7B-DB50-5E6ABE8EB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3940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1 w 4"/>
                  <a:gd name="T3" fmla="*/ 3 h 3"/>
                  <a:gd name="T4" fmla="*/ 1 w 4"/>
                  <a:gd name="T5" fmla="*/ 3 h 3"/>
                  <a:gd name="T6" fmla="*/ 3 w 4"/>
                  <a:gd name="T7" fmla="*/ 3 h 3"/>
                  <a:gd name="T8" fmla="*/ 3 w 4"/>
                  <a:gd name="T9" fmla="*/ 2 h 3"/>
                  <a:gd name="T10" fmla="*/ 3 w 4"/>
                  <a:gd name="T11" fmla="*/ 2 h 3"/>
                  <a:gd name="T12" fmla="*/ 3 w 4"/>
                  <a:gd name="T13" fmla="*/ 2 h 3"/>
                  <a:gd name="T14" fmla="*/ 3 w 4"/>
                  <a:gd name="T15" fmla="*/ 2 h 3"/>
                  <a:gd name="T16" fmla="*/ 3 w 4"/>
                  <a:gd name="T17" fmla="*/ 0 h 3"/>
                  <a:gd name="T18" fmla="*/ 3 w 4"/>
                  <a:gd name="T19" fmla="*/ 0 h 3"/>
                  <a:gd name="T20" fmla="*/ 4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0" name="Freeform 438">
                <a:extLst>
                  <a:ext uri="{FF2B5EF4-FFF2-40B4-BE49-F238E27FC236}">
                    <a16:creationId xmlns:a16="http://schemas.microsoft.com/office/drawing/2014/main" id="{DF02C147-02CB-0CE6-7A12-CEEA06F83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973"/>
                <a:ext cx="76" cy="15"/>
              </a:xfrm>
              <a:custGeom>
                <a:avLst/>
                <a:gdLst>
                  <a:gd name="T0" fmla="*/ 151 w 151"/>
                  <a:gd name="T1" fmla="*/ 0 h 31"/>
                  <a:gd name="T2" fmla="*/ 148 w 151"/>
                  <a:gd name="T3" fmla="*/ 7 h 31"/>
                  <a:gd name="T4" fmla="*/ 129 w 151"/>
                  <a:gd name="T5" fmla="*/ 10 h 31"/>
                  <a:gd name="T6" fmla="*/ 83 w 151"/>
                  <a:gd name="T7" fmla="*/ 23 h 31"/>
                  <a:gd name="T8" fmla="*/ 63 w 151"/>
                  <a:gd name="T9" fmla="*/ 31 h 31"/>
                  <a:gd name="T10" fmla="*/ 36 w 151"/>
                  <a:gd name="T11" fmla="*/ 31 h 31"/>
                  <a:gd name="T12" fmla="*/ 13 w 151"/>
                  <a:gd name="T13" fmla="*/ 29 h 31"/>
                  <a:gd name="T14" fmla="*/ 0 w 151"/>
                  <a:gd name="T15" fmla="*/ 26 h 31"/>
                  <a:gd name="T16" fmla="*/ 151 w 151"/>
                  <a:gd name="T1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1" h="31">
                    <a:moveTo>
                      <a:pt x="151" y="0"/>
                    </a:moveTo>
                    <a:lnTo>
                      <a:pt x="148" y="7"/>
                    </a:lnTo>
                    <a:lnTo>
                      <a:pt x="129" y="10"/>
                    </a:lnTo>
                    <a:lnTo>
                      <a:pt x="83" y="23"/>
                    </a:lnTo>
                    <a:lnTo>
                      <a:pt x="63" y="31"/>
                    </a:lnTo>
                    <a:lnTo>
                      <a:pt x="36" y="31"/>
                    </a:lnTo>
                    <a:lnTo>
                      <a:pt x="13" y="29"/>
                    </a:lnTo>
                    <a:lnTo>
                      <a:pt x="0" y="26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1" name="Freeform 439">
                <a:extLst>
                  <a:ext uri="{FF2B5EF4-FFF2-40B4-BE49-F238E27FC236}">
                    <a16:creationId xmlns:a16="http://schemas.microsoft.com/office/drawing/2014/main" id="{32DF6611-EEB9-B3BD-E32F-6476C1BFB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973"/>
                <a:ext cx="76" cy="15"/>
              </a:xfrm>
              <a:custGeom>
                <a:avLst/>
                <a:gdLst>
                  <a:gd name="T0" fmla="*/ 151 w 151"/>
                  <a:gd name="T1" fmla="*/ 0 h 31"/>
                  <a:gd name="T2" fmla="*/ 148 w 151"/>
                  <a:gd name="T3" fmla="*/ 7 h 31"/>
                  <a:gd name="T4" fmla="*/ 129 w 151"/>
                  <a:gd name="T5" fmla="*/ 10 h 31"/>
                  <a:gd name="T6" fmla="*/ 83 w 151"/>
                  <a:gd name="T7" fmla="*/ 23 h 31"/>
                  <a:gd name="T8" fmla="*/ 63 w 151"/>
                  <a:gd name="T9" fmla="*/ 31 h 31"/>
                  <a:gd name="T10" fmla="*/ 36 w 151"/>
                  <a:gd name="T11" fmla="*/ 31 h 31"/>
                  <a:gd name="T12" fmla="*/ 13 w 151"/>
                  <a:gd name="T13" fmla="*/ 29 h 31"/>
                  <a:gd name="T14" fmla="*/ 0 w 151"/>
                  <a:gd name="T15" fmla="*/ 2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1" h="31">
                    <a:moveTo>
                      <a:pt x="151" y="0"/>
                    </a:moveTo>
                    <a:lnTo>
                      <a:pt x="148" y="7"/>
                    </a:lnTo>
                    <a:lnTo>
                      <a:pt x="129" y="10"/>
                    </a:lnTo>
                    <a:lnTo>
                      <a:pt x="83" y="23"/>
                    </a:lnTo>
                    <a:lnTo>
                      <a:pt x="63" y="31"/>
                    </a:lnTo>
                    <a:lnTo>
                      <a:pt x="36" y="31"/>
                    </a:lnTo>
                    <a:lnTo>
                      <a:pt x="13" y="29"/>
                    </a:lnTo>
                    <a:lnTo>
                      <a:pt x="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2" name="Freeform 440">
                <a:extLst>
                  <a:ext uri="{FF2B5EF4-FFF2-40B4-BE49-F238E27FC236}">
                    <a16:creationId xmlns:a16="http://schemas.microsoft.com/office/drawing/2014/main" id="{3D4E5A1B-CC57-C330-7CB6-BD2757A04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3986"/>
                <a:ext cx="24" cy="48"/>
              </a:xfrm>
              <a:custGeom>
                <a:avLst/>
                <a:gdLst>
                  <a:gd name="T0" fmla="*/ 49 w 49"/>
                  <a:gd name="T1" fmla="*/ 0 h 98"/>
                  <a:gd name="T2" fmla="*/ 47 w 49"/>
                  <a:gd name="T3" fmla="*/ 20 h 98"/>
                  <a:gd name="T4" fmla="*/ 23 w 49"/>
                  <a:gd name="T5" fmla="*/ 70 h 98"/>
                  <a:gd name="T6" fmla="*/ 0 w 49"/>
                  <a:gd name="T7" fmla="*/ 98 h 98"/>
                  <a:gd name="T8" fmla="*/ 49 w 49"/>
                  <a:gd name="T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98">
                    <a:moveTo>
                      <a:pt x="49" y="0"/>
                    </a:moveTo>
                    <a:lnTo>
                      <a:pt x="47" y="20"/>
                    </a:lnTo>
                    <a:lnTo>
                      <a:pt x="23" y="70"/>
                    </a:lnTo>
                    <a:lnTo>
                      <a:pt x="0" y="98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3" name="Freeform 441">
                <a:extLst>
                  <a:ext uri="{FF2B5EF4-FFF2-40B4-BE49-F238E27FC236}">
                    <a16:creationId xmlns:a16="http://schemas.microsoft.com/office/drawing/2014/main" id="{D0E8A430-FE2D-196F-1923-D217CE07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3986"/>
                <a:ext cx="24" cy="48"/>
              </a:xfrm>
              <a:custGeom>
                <a:avLst/>
                <a:gdLst>
                  <a:gd name="T0" fmla="*/ 49 w 49"/>
                  <a:gd name="T1" fmla="*/ 0 h 98"/>
                  <a:gd name="T2" fmla="*/ 47 w 49"/>
                  <a:gd name="T3" fmla="*/ 20 h 98"/>
                  <a:gd name="T4" fmla="*/ 23 w 49"/>
                  <a:gd name="T5" fmla="*/ 70 h 98"/>
                  <a:gd name="T6" fmla="*/ 0 w 49"/>
                  <a:gd name="T7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98">
                    <a:moveTo>
                      <a:pt x="49" y="0"/>
                    </a:moveTo>
                    <a:lnTo>
                      <a:pt x="47" y="20"/>
                    </a:lnTo>
                    <a:lnTo>
                      <a:pt x="23" y="70"/>
                    </a:lnTo>
                    <a:lnTo>
                      <a:pt x="0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4" name="Freeform 442">
                <a:extLst>
                  <a:ext uri="{FF2B5EF4-FFF2-40B4-BE49-F238E27FC236}">
                    <a16:creationId xmlns:a16="http://schemas.microsoft.com/office/drawing/2014/main" id="{44733D74-8C82-A629-4A31-CCEF29AB5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3984"/>
                <a:ext cx="17" cy="2"/>
              </a:xfrm>
              <a:custGeom>
                <a:avLst/>
                <a:gdLst>
                  <a:gd name="T0" fmla="*/ 34 w 34"/>
                  <a:gd name="T1" fmla="*/ 3 h 3"/>
                  <a:gd name="T2" fmla="*/ 0 w 34"/>
                  <a:gd name="T3" fmla="*/ 0 h 3"/>
                  <a:gd name="T4" fmla="*/ 34 w 3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3">
                    <a:moveTo>
                      <a:pt x="34" y="3"/>
                    </a:moveTo>
                    <a:lnTo>
                      <a:pt x="0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5" name="Line 443">
                <a:extLst>
                  <a:ext uri="{FF2B5EF4-FFF2-40B4-BE49-F238E27FC236}">
                    <a16:creationId xmlns:a16="http://schemas.microsoft.com/office/drawing/2014/main" id="{51810E09-5360-29D7-897A-BBCD9EA6C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209" y="3984"/>
                <a:ext cx="17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6" name="Freeform 444">
                <a:extLst>
                  <a:ext uri="{FF2B5EF4-FFF2-40B4-BE49-F238E27FC236}">
                    <a16:creationId xmlns:a16="http://schemas.microsoft.com/office/drawing/2014/main" id="{DF5D323D-8256-9CE0-EADD-D43CFE9DE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4009"/>
                <a:ext cx="49" cy="47"/>
              </a:xfrm>
              <a:custGeom>
                <a:avLst/>
                <a:gdLst>
                  <a:gd name="T0" fmla="*/ 97 w 97"/>
                  <a:gd name="T1" fmla="*/ 5 h 95"/>
                  <a:gd name="T2" fmla="*/ 95 w 97"/>
                  <a:gd name="T3" fmla="*/ 6 h 95"/>
                  <a:gd name="T4" fmla="*/ 94 w 97"/>
                  <a:gd name="T5" fmla="*/ 6 h 95"/>
                  <a:gd name="T6" fmla="*/ 92 w 97"/>
                  <a:gd name="T7" fmla="*/ 8 h 95"/>
                  <a:gd name="T8" fmla="*/ 88 w 97"/>
                  <a:gd name="T9" fmla="*/ 8 h 95"/>
                  <a:gd name="T10" fmla="*/ 85 w 97"/>
                  <a:gd name="T11" fmla="*/ 5 h 95"/>
                  <a:gd name="T12" fmla="*/ 82 w 97"/>
                  <a:gd name="T13" fmla="*/ 5 h 95"/>
                  <a:gd name="T14" fmla="*/ 77 w 97"/>
                  <a:gd name="T15" fmla="*/ 8 h 95"/>
                  <a:gd name="T16" fmla="*/ 73 w 97"/>
                  <a:gd name="T17" fmla="*/ 10 h 95"/>
                  <a:gd name="T18" fmla="*/ 73 w 97"/>
                  <a:gd name="T19" fmla="*/ 10 h 95"/>
                  <a:gd name="T20" fmla="*/ 70 w 97"/>
                  <a:gd name="T21" fmla="*/ 11 h 95"/>
                  <a:gd name="T22" fmla="*/ 67 w 97"/>
                  <a:gd name="T23" fmla="*/ 13 h 95"/>
                  <a:gd name="T24" fmla="*/ 65 w 97"/>
                  <a:gd name="T25" fmla="*/ 13 h 95"/>
                  <a:gd name="T26" fmla="*/ 64 w 97"/>
                  <a:gd name="T27" fmla="*/ 14 h 95"/>
                  <a:gd name="T28" fmla="*/ 61 w 97"/>
                  <a:gd name="T29" fmla="*/ 19 h 95"/>
                  <a:gd name="T30" fmla="*/ 59 w 97"/>
                  <a:gd name="T31" fmla="*/ 20 h 95"/>
                  <a:gd name="T32" fmla="*/ 56 w 97"/>
                  <a:gd name="T33" fmla="*/ 22 h 95"/>
                  <a:gd name="T34" fmla="*/ 51 w 97"/>
                  <a:gd name="T35" fmla="*/ 22 h 95"/>
                  <a:gd name="T36" fmla="*/ 48 w 97"/>
                  <a:gd name="T37" fmla="*/ 23 h 95"/>
                  <a:gd name="T38" fmla="*/ 47 w 97"/>
                  <a:gd name="T39" fmla="*/ 28 h 95"/>
                  <a:gd name="T40" fmla="*/ 47 w 97"/>
                  <a:gd name="T41" fmla="*/ 29 h 95"/>
                  <a:gd name="T42" fmla="*/ 47 w 97"/>
                  <a:gd name="T43" fmla="*/ 32 h 95"/>
                  <a:gd name="T44" fmla="*/ 45 w 97"/>
                  <a:gd name="T45" fmla="*/ 34 h 95"/>
                  <a:gd name="T46" fmla="*/ 45 w 97"/>
                  <a:gd name="T47" fmla="*/ 38 h 95"/>
                  <a:gd name="T48" fmla="*/ 45 w 97"/>
                  <a:gd name="T49" fmla="*/ 43 h 95"/>
                  <a:gd name="T50" fmla="*/ 45 w 97"/>
                  <a:gd name="T51" fmla="*/ 44 h 95"/>
                  <a:gd name="T52" fmla="*/ 42 w 97"/>
                  <a:gd name="T53" fmla="*/ 48 h 95"/>
                  <a:gd name="T54" fmla="*/ 36 w 97"/>
                  <a:gd name="T55" fmla="*/ 52 h 95"/>
                  <a:gd name="T56" fmla="*/ 33 w 97"/>
                  <a:gd name="T57" fmla="*/ 54 h 95"/>
                  <a:gd name="T58" fmla="*/ 33 w 97"/>
                  <a:gd name="T59" fmla="*/ 55 h 95"/>
                  <a:gd name="T60" fmla="*/ 32 w 97"/>
                  <a:gd name="T61" fmla="*/ 58 h 95"/>
                  <a:gd name="T62" fmla="*/ 30 w 97"/>
                  <a:gd name="T63" fmla="*/ 61 h 95"/>
                  <a:gd name="T64" fmla="*/ 29 w 97"/>
                  <a:gd name="T65" fmla="*/ 61 h 95"/>
                  <a:gd name="T66" fmla="*/ 26 w 97"/>
                  <a:gd name="T67" fmla="*/ 61 h 95"/>
                  <a:gd name="T68" fmla="*/ 24 w 97"/>
                  <a:gd name="T69" fmla="*/ 63 h 95"/>
                  <a:gd name="T70" fmla="*/ 23 w 97"/>
                  <a:gd name="T71" fmla="*/ 66 h 95"/>
                  <a:gd name="T72" fmla="*/ 23 w 97"/>
                  <a:gd name="T73" fmla="*/ 69 h 95"/>
                  <a:gd name="T74" fmla="*/ 21 w 97"/>
                  <a:gd name="T75" fmla="*/ 70 h 95"/>
                  <a:gd name="T76" fmla="*/ 20 w 97"/>
                  <a:gd name="T77" fmla="*/ 73 h 95"/>
                  <a:gd name="T78" fmla="*/ 18 w 97"/>
                  <a:gd name="T79" fmla="*/ 76 h 95"/>
                  <a:gd name="T80" fmla="*/ 17 w 97"/>
                  <a:gd name="T81" fmla="*/ 79 h 95"/>
                  <a:gd name="T82" fmla="*/ 17 w 97"/>
                  <a:gd name="T83" fmla="*/ 81 h 95"/>
                  <a:gd name="T84" fmla="*/ 15 w 97"/>
                  <a:gd name="T85" fmla="*/ 84 h 95"/>
                  <a:gd name="T86" fmla="*/ 15 w 97"/>
                  <a:gd name="T87" fmla="*/ 86 h 95"/>
                  <a:gd name="T88" fmla="*/ 15 w 97"/>
                  <a:gd name="T89" fmla="*/ 89 h 95"/>
                  <a:gd name="T90" fmla="*/ 14 w 97"/>
                  <a:gd name="T91" fmla="*/ 90 h 95"/>
                  <a:gd name="T92" fmla="*/ 10 w 97"/>
                  <a:gd name="T93" fmla="*/ 90 h 95"/>
                  <a:gd name="T94" fmla="*/ 7 w 97"/>
                  <a:gd name="T95" fmla="*/ 92 h 95"/>
                  <a:gd name="T96" fmla="*/ 4 w 97"/>
                  <a:gd name="T97" fmla="*/ 93 h 95"/>
                  <a:gd name="T98" fmla="*/ 1 w 97"/>
                  <a:gd name="T99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7" h="95">
                    <a:moveTo>
                      <a:pt x="97" y="0"/>
                    </a:moveTo>
                    <a:lnTo>
                      <a:pt x="97" y="5"/>
                    </a:lnTo>
                    <a:lnTo>
                      <a:pt x="97" y="5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2" y="8"/>
                    </a:lnTo>
                    <a:lnTo>
                      <a:pt x="92" y="8"/>
                    </a:lnTo>
                    <a:lnTo>
                      <a:pt x="91" y="8"/>
                    </a:lnTo>
                    <a:lnTo>
                      <a:pt x="88" y="8"/>
                    </a:lnTo>
                    <a:lnTo>
                      <a:pt x="88" y="8"/>
                    </a:lnTo>
                    <a:lnTo>
                      <a:pt x="86" y="6"/>
                    </a:lnTo>
                    <a:lnTo>
                      <a:pt x="85" y="5"/>
                    </a:lnTo>
                    <a:lnTo>
                      <a:pt x="85" y="5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82" y="5"/>
                    </a:lnTo>
                    <a:lnTo>
                      <a:pt x="82" y="6"/>
                    </a:lnTo>
                    <a:lnTo>
                      <a:pt x="82" y="6"/>
                    </a:lnTo>
                    <a:lnTo>
                      <a:pt x="77" y="8"/>
                    </a:lnTo>
                    <a:lnTo>
                      <a:pt x="77" y="8"/>
                    </a:lnTo>
                    <a:lnTo>
                      <a:pt x="76" y="10"/>
                    </a:lnTo>
                    <a:lnTo>
                      <a:pt x="73" y="10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3" y="10"/>
                    </a:lnTo>
                    <a:lnTo>
                      <a:pt x="71" y="10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68" y="13"/>
                    </a:lnTo>
                    <a:lnTo>
                      <a:pt x="68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2" y="17"/>
                    </a:lnTo>
                    <a:lnTo>
                      <a:pt x="62" y="17"/>
                    </a:lnTo>
                    <a:lnTo>
                      <a:pt x="61" y="19"/>
                    </a:lnTo>
                    <a:lnTo>
                      <a:pt x="61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6" y="22"/>
                    </a:lnTo>
                    <a:lnTo>
                      <a:pt x="53" y="22"/>
                    </a:lnTo>
                    <a:lnTo>
                      <a:pt x="53" y="22"/>
                    </a:lnTo>
                    <a:lnTo>
                      <a:pt x="51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48" y="23"/>
                    </a:lnTo>
                    <a:lnTo>
                      <a:pt x="48" y="25"/>
                    </a:lnTo>
                    <a:lnTo>
                      <a:pt x="47" y="26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7" y="29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7" y="32"/>
                    </a:lnTo>
                    <a:lnTo>
                      <a:pt x="47" y="32"/>
                    </a:lnTo>
                    <a:lnTo>
                      <a:pt x="45" y="34"/>
                    </a:lnTo>
                    <a:lnTo>
                      <a:pt x="45" y="34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40"/>
                    </a:lnTo>
                    <a:lnTo>
                      <a:pt x="45" y="40"/>
                    </a:lnTo>
                    <a:lnTo>
                      <a:pt x="45" y="43"/>
                    </a:lnTo>
                    <a:lnTo>
                      <a:pt x="45" y="43"/>
                    </a:lnTo>
                    <a:lnTo>
                      <a:pt x="45" y="44"/>
                    </a:lnTo>
                    <a:lnTo>
                      <a:pt x="45" y="44"/>
                    </a:lnTo>
                    <a:lnTo>
                      <a:pt x="45" y="46"/>
                    </a:lnTo>
                    <a:lnTo>
                      <a:pt x="44" y="48"/>
                    </a:lnTo>
                    <a:lnTo>
                      <a:pt x="42" y="48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3" y="52"/>
                    </a:lnTo>
                    <a:lnTo>
                      <a:pt x="33" y="54"/>
                    </a:lnTo>
                    <a:lnTo>
                      <a:pt x="33" y="54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2" y="57"/>
                    </a:lnTo>
                    <a:lnTo>
                      <a:pt x="32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61"/>
                    </a:lnTo>
                    <a:lnTo>
                      <a:pt x="30" y="61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3" y="66"/>
                    </a:lnTo>
                    <a:lnTo>
                      <a:pt x="23" y="66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3" y="69"/>
                    </a:lnTo>
                    <a:lnTo>
                      <a:pt x="23" y="69"/>
                    </a:lnTo>
                    <a:lnTo>
                      <a:pt x="21" y="70"/>
                    </a:lnTo>
                    <a:lnTo>
                      <a:pt x="21" y="70"/>
                    </a:lnTo>
                    <a:lnTo>
                      <a:pt x="21" y="70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5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8"/>
                    </a:lnTo>
                    <a:lnTo>
                      <a:pt x="18" y="78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1"/>
                    </a:lnTo>
                    <a:lnTo>
                      <a:pt x="17" y="81"/>
                    </a:lnTo>
                    <a:lnTo>
                      <a:pt x="15" y="82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7" y="87"/>
                    </a:lnTo>
                    <a:lnTo>
                      <a:pt x="15" y="89"/>
                    </a:lnTo>
                    <a:lnTo>
                      <a:pt x="15" y="89"/>
                    </a:lnTo>
                    <a:lnTo>
                      <a:pt x="15" y="89"/>
                    </a:lnTo>
                    <a:lnTo>
                      <a:pt x="15" y="89"/>
                    </a:lnTo>
                    <a:lnTo>
                      <a:pt x="14" y="90"/>
                    </a:lnTo>
                    <a:lnTo>
                      <a:pt x="12" y="90"/>
                    </a:lnTo>
                    <a:lnTo>
                      <a:pt x="10" y="90"/>
                    </a:lnTo>
                    <a:lnTo>
                      <a:pt x="10" y="90"/>
                    </a:lnTo>
                    <a:lnTo>
                      <a:pt x="9" y="92"/>
                    </a:lnTo>
                    <a:lnTo>
                      <a:pt x="7" y="92"/>
                    </a:lnTo>
                    <a:lnTo>
                      <a:pt x="7" y="92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4" y="93"/>
                    </a:lnTo>
                    <a:lnTo>
                      <a:pt x="3" y="95"/>
                    </a:lnTo>
                    <a:lnTo>
                      <a:pt x="3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7" name="Freeform 445">
                <a:extLst>
                  <a:ext uri="{FF2B5EF4-FFF2-40B4-BE49-F238E27FC236}">
                    <a16:creationId xmlns:a16="http://schemas.microsoft.com/office/drawing/2014/main" id="{8060EF90-6F40-D341-7D5A-10E56910E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4009"/>
                <a:ext cx="49" cy="47"/>
              </a:xfrm>
              <a:custGeom>
                <a:avLst/>
                <a:gdLst>
                  <a:gd name="T0" fmla="*/ 97 w 97"/>
                  <a:gd name="T1" fmla="*/ 5 h 95"/>
                  <a:gd name="T2" fmla="*/ 95 w 97"/>
                  <a:gd name="T3" fmla="*/ 6 h 95"/>
                  <a:gd name="T4" fmla="*/ 94 w 97"/>
                  <a:gd name="T5" fmla="*/ 6 h 95"/>
                  <a:gd name="T6" fmla="*/ 92 w 97"/>
                  <a:gd name="T7" fmla="*/ 8 h 95"/>
                  <a:gd name="T8" fmla="*/ 88 w 97"/>
                  <a:gd name="T9" fmla="*/ 8 h 95"/>
                  <a:gd name="T10" fmla="*/ 85 w 97"/>
                  <a:gd name="T11" fmla="*/ 5 h 95"/>
                  <a:gd name="T12" fmla="*/ 82 w 97"/>
                  <a:gd name="T13" fmla="*/ 5 h 95"/>
                  <a:gd name="T14" fmla="*/ 77 w 97"/>
                  <a:gd name="T15" fmla="*/ 8 h 95"/>
                  <a:gd name="T16" fmla="*/ 73 w 97"/>
                  <a:gd name="T17" fmla="*/ 10 h 95"/>
                  <a:gd name="T18" fmla="*/ 73 w 97"/>
                  <a:gd name="T19" fmla="*/ 10 h 95"/>
                  <a:gd name="T20" fmla="*/ 70 w 97"/>
                  <a:gd name="T21" fmla="*/ 11 h 95"/>
                  <a:gd name="T22" fmla="*/ 67 w 97"/>
                  <a:gd name="T23" fmla="*/ 13 h 95"/>
                  <a:gd name="T24" fmla="*/ 65 w 97"/>
                  <a:gd name="T25" fmla="*/ 13 h 95"/>
                  <a:gd name="T26" fmla="*/ 64 w 97"/>
                  <a:gd name="T27" fmla="*/ 14 h 95"/>
                  <a:gd name="T28" fmla="*/ 61 w 97"/>
                  <a:gd name="T29" fmla="*/ 19 h 95"/>
                  <a:gd name="T30" fmla="*/ 59 w 97"/>
                  <a:gd name="T31" fmla="*/ 20 h 95"/>
                  <a:gd name="T32" fmla="*/ 56 w 97"/>
                  <a:gd name="T33" fmla="*/ 22 h 95"/>
                  <a:gd name="T34" fmla="*/ 51 w 97"/>
                  <a:gd name="T35" fmla="*/ 22 h 95"/>
                  <a:gd name="T36" fmla="*/ 48 w 97"/>
                  <a:gd name="T37" fmla="*/ 23 h 95"/>
                  <a:gd name="T38" fmla="*/ 47 w 97"/>
                  <a:gd name="T39" fmla="*/ 28 h 95"/>
                  <a:gd name="T40" fmla="*/ 47 w 97"/>
                  <a:gd name="T41" fmla="*/ 29 h 95"/>
                  <a:gd name="T42" fmla="*/ 47 w 97"/>
                  <a:gd name="T43" fmla="*/ 32 h 95"/>
                  <a:gd name="T44" fmla="*/ 45 w 97"/>
                  <a:gd name="T45" fmla="*/ 34 h 95"/>
                  <a:gd name="T46" fmla="*/ 45 w 97"/>
                  <a:gd name="T47" fmla="*/ 38 h 95"/>
                  <a:gd name="T48" fmla="*/ 45 w 97"/>
                  <a:gd name="T49" fmla="*/ 43 h 95"/>
                  <a:gd name="T50" fmla="*/ 45 w 97"/>
                  <a:gd name="T51" fmla="*/ 44 h 95"/>
                  <a:gd name="T52" fmla="*/ 42 w 97"/>
                  <a:gd name="T53" fmla="*/ 48 h 95"/>
                  <a:gd name="T54" fmla="*/ 36 w 97"/>
                  <a:gd name="T55" fmla="*/ 52 h 95"/>
                  <a:gd name="T56" fmla="*/ 33 w 97"/>
                  <a:gd name="T57" fmla="*/ 54 h 95"/>
                  <a:gd name="T58" fmla="*/ 33 w 97"/>
                  <a:gd name="T59" fmla="*/ 55 h 95"/>
                  <a:gd name="T60" fmla="*/ 32 w 97"/>
                  <a:gd name="T61" fmla="*/ 58 h 95"/>
                  <a:gd name="T62" fmla="*/ 30 w 97"/>
                  <a:gd name="T63" fmla="*/ 61 h 95"/>
                  <a:gd name="T64" fmla="*/ 29 w 97"/>
                  <a:gd name="T65" fmla="*/ 61 h 95"/>
                  <a:gd name="T66" fmla="*/ 26 w 97"/>
                  <a:gd name="T67" fmla="*/ 61 h 95"/>
                  <a:gd name="T68" fmla="*/ 24 w 97"/>
                  <a:gd name="T69" fmla="*/ 63 h 95"/>
                  <a:gd name="T70" fmla="*/ 23 w 97"/>
                  <a:gd name="T71" fmla="*/ 66 h 95"/>
                  <a:gd name="T72" fmla="*/ 23 w 97"/>
                  <a:gd name="T73" fmla="*/ 69 h 95"/>
                  <a:gd name="T74" fmla="*/ 21 w 97"/>
                  <a:gd name="T75" fmla="*/ 70 h 95"/>
                  <a:gd name="T76" fmla="*/ 20 w 97"/>
                  <a:gd name="T77" fmla="*/ 73 h 95"/>
                  <a:gd name="T78" fmla="*/ 18 w 97"/>
                  <a:gd name="T79" fmla="*/ 76 h 95"/>
                  <a:gd name="T80" fmla="*/ 17 w 97"/>
                  <a:gd name="T81" fmla="*/ 79 h 95"/>
                  <a:gd name="T82" fmla="*/ 17 w 97"/>
                  <a:gd name="T83" fmla="*/ 81 h 95"/>
                  <a:gd name="T84" fmla="*/ 15 w 97"/>
                  <a:gd name="T85" fmla="*/ 84 h 95"/>
                  <a:gd name="T86" fmla="*/ 15 w 97"/>
                  <a:gd name="T87" fmla="*/ 86 h 95"/>
                  <a:gd name="T88" fmla="*/ 15 w 97"/>
                  <a:gd name="T89" fmla="*/ 89 h 95"/>
                  <a:gd name="T90" fmla="*/ 14 w 97"/>
                  <a:gd name="T91" fmla="*/ 90 h 95"/>
                  <a:gd name="T92" fmla="*/ 10 w 97"/>
                  <a:gd name="T93" fmla="*/ 90 h 95"/>
                  <a:gd name="T94" fmla="*/ 7 w 97"/>
                  <a:gd name="T95" fmla="*/ 92 h 95"/>
                  <a:gd name="T96" fmla="*/ 4 w 97"/>
                  <a:gd name="T97" fmla="*/ 93 h 95"/>
                  <a:gd name="T98" fmla="*/ 1 w 97"/>
                  <a:gd name="T99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7" h="95">
                    <a:moveTo>
                      <a:pt x="97" y="0"/>
                    </a:moveTo>
                    <a:lnTo>
                      <a:pt x="97" y="5"/>
                    </a:lnTo>
                    <a:lnTo>
                      <a:pt x="97" y="5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92" y="8"/>
                    </a:lnTo>
                    <a:lnTo>
                      <a:pt x="92" y="8"/>
                    </a:lnTo>
                    <a:lnTo>
                      <a:pt x="91" y="8"/>
                    </a:lnTo>
                    <a:lnTo>
                      <a:pt x="88" y="8"/>
                    </a:lnTo>
                    <a:lnTo>
                      <a:pt x="88" y="8"/>
                    </a:lnTo>
                    <a:lnTo>
                      <a:pt x="86" y="6"/>
                    </a:lnTo>
                    <a:lnTo>
                      <a:pt x="85" y="5"/>
                    </a:lnTo>
                    <a:lnTo>
                      <a:pt x="85" y="5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82" y="5"/>
                    </a:lnTo>
                    <a:lnTo>
                      <a:pt x="82" y="6"/>
                    </a:lnTo>
                    <a:lnTo>
                      <a:pt x="82" y="6"/>
                    </a:lnTo>
                    <a:lnTo>
                      <a:pt x="77" y="8"/>
                    </a:lnTo>
                    <a:lnTo>
                      <a:pt x="77" y="8"/>
                    </a:lnTo>
                    <a:lnTo>
                      <a:pt x="76" y="10"/>
                    </a:lnTo>
                    <a:lnTo>
                      <a:pt x="73" y="10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3" y="10"/>
                    </a:lnTo>
                    <a:lnTo>
                      <a:pt x="71" y="10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68" y="13"/>
                    </a:lnTo>
                    <a:lnTo>
                      <a:pt x="68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2" y="17"/>
                    </a:lnTo>
                    <a:lnTo>
                      <a:pt x="62" y="17"/>
                    </a:lnTo>
                    <a:lnTo>
                      <a:pt x="61" y="19"/>
                    </a:lnTo>
                    <a:lnTo>
                      <a:pt x="61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6" y="22"/>
                    </a:lnTo>
                    <a:lnTo>
                      <a:pt x="53" y="22"/>
                    </a:lnTo>
                    <a:lnTo>
                      <a:pt x="53" y="22"/>
                    </a:lnTo>
                    <a:lnTo>
                      <a:pt x="51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48" y="23"/>
                    </a:lnTo>
                    <a:lnTo>
                      <a:pt x="48" y="25"/>
                    </a:lnTo>
                    <a:lnTo>
                      <a:pt x="47" y="26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7" y="29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7" y="32"/>
                    </a:lnTo>
                    <a:lnTo>
                      <a:pt x="47" y="32"/>
                    </a:lnTo>
                    <a:lnTo>
                      <a:pt x="45" y="34"/>
                    </a:lnTo>
                    <a:lnTo>
                      <a:pt x="45" y="34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40"/>
                    </a:lnTo>
                    <a:lnTo>
                      <a:pt x="45" y="40"/>
                    </a:lnTo>
                    <a:lnTo>
                      <a:pt x="45" y="43"/>
                    </a:lnTo>
                    <a:lnTo>
                      <a:pt x="45" y="43"/>
                    </a:lnTo>
                    <a:lnTo>
                      <a:pt x="45" y="44"/>
                    </a:lnTo>
                    <a:lnTo>
                      <a:pt x="45" y="44"/>
                    </a:lnTo>
                    <a:lnTo>
                      <a:pt x="45" y="46"/>
                    </a:lnTo>
                    <a:lnTo>
                      <a:pt x="44" y="48"/>
                    </a:lnTo>
                    <a:lnTo>
                      <a:pt x="42" y="48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3" y="52"/>
                    </a:lnTo>
                    <a:lnTo>
                      <a:pt x="33" y="54"/>
                    </a:lnTo>
                    <a:lnTo>
                      <a:pt x="33" y="54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2" y="57"/>
                    </a:lnTo>
                    <a:lnTo>
                      <a:pt x="32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61"/>
                    </a:lnTo>
                    <a:lnTo>
                      <a:pt x="30" y="61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6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3" y="66"/>
                    </a:lnTo>
                    <a:lnTo>
                      <a:pt x="23" y="66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3" y="69"/>
                    </a:lnTo>
                    <a:lnTo>
                      <a:pt x="23" y="69"/>
                    </a:lnTo>
                    <a:lnTo>
                      <a:pt x="21" y="70"/>
                    </a:lnTo>
                    <a:lnTo>
                      <a:pt x="21" y="70"/>
                    </a:lnTo>
                    <a:lnTo>
                      <a:pt x="21" y="70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5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8"/>
                    </a:lnTo>
                    <a:lnTo>
                      <a:pt x="18" y="78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1"/>
                    </a:lnTo>
                    <a:lnTo>
                      <a:pt x="17" y="81"/>
                    </a:lnTo>
                    <a:lnTo>
                      <a:pt x="15" y="82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7" y="87"/>
                    </a:lnTo>
                    <a:lnTo>
                      <a:pt x="15" y="89"/>
                    </a:lnTo>
                    <a:lnTo>
                      <a:pt x="15" y="89"/>
                    </a:lnTo>
                    <a:lnTo>
                      <a:pt x="15" y="89"/>
                    </a:lnTo>
                    <a:lnTo>
                      <a:pt x="15" y="89"/>
                    </a:lnTo>
                    <a:lnTo>
                      <a:pt x="14" y="90"/>
                    </a:lnTo>
                    <a:lnTo>
                      <a:pt x="12" y="90"/>
                    </a:lnTo>
                    <a:lnTo>
                      <a:pt x="10" y="90"/>
                    </a:lnTo>
                    <a:lnTo>
                      <a:pt x="10" y="90"/>
                    </a:lnTo>
                    <a:lnTo>
                      <a:pt x="9" y="92"/>
                    </a:lnTo>
                    <a:lnTo>
                      <a:pt x="7" y="92"/>
                    </a:lnTo>
                    <a:lnTo>
                      <a:pt x="7" y="92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4" y="93"/>
                    </a:lnTo>
                    <a:lnTo>
                      <a:pt x="3" y="95"/>
                    </a:lnTo>
                    <a:lnTo>
                      <a:pt x="3" y="95"/>
                    </a:lnTo>
                    <a:lnTo>
                      <a:pt x="1" y="95"/>
                    </a:lnTo>
                    <a:lnTo>
                      <a:pt x="0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8" name="Freeform 446">
                <a:extLst>
                  <a:ext uri="{FF2B5EF4-FFF2-40B4-BE49-F238E27FC236}">
                    <a16:creationId xmlns:a16="http://schemas.microsoft.com/office/drawing/2014/main" id="{A993A0A0-ED78-CF37-3458-D6E88605F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3973"/>
                <a:ext cx="10" cy="36"/>
              </a:xfrm>
              <a:custGeom>
                <a:avLst/>
                <a:gdLst>
                  <a:gd name="T0" fmla="*/ 14 w 20"/>
                  <a:gd name="T1" fmla="*/ 2 h 73"/>
                  <a:gd name="T2" fmla="*/ 14 w 20"/>
                  <a:gd name="T3" fmla="*/ 3 h 73"/>
                  <a:gd name="T4" fmla="*/ 15 w 20"/>
                  <a:gd name="T5" fmla="*/ 7 h 73"/>
                  <a:gd name="T6" fmla="*/ 14 w 20"/>
                  <a:gd name="T7" fmla="*/ 8 h 73"/>
                  <a:gd name="T8" fmla="*/ 15 w 20"/>
                  <a:gd name="T9" fmla="*/ 11 h 73"/>
                  <a:gd name="T10" fmla="*/ 15 w 20"/>
                  <a:gd name="T11" fmla="*/ 13 h 73"/>
                  <a:gd name="T12" fmla="*/ 15 w 20"/>
                  <a:gd name="T13" fmla="*/ 14 h 73"/>
                  <a:gd name="T14" fmla="*/ 17 w 20"/>
                  <a:gd name="T15" fmla="*/ 17 h 73"/>
                  <a:gd name="T16" fmla="*/ 18 w 20"/>
                  <a:gd name="T17" fmla="*/ 19 h 73"/>
                  <a:gd name="T18" fmla="*/ 18 w 20"/>
                  <a:gd name="T19" fmla="*/ 19 h 73"/>
                  <a:gd name="T20" fmla="*/ 20 w 20"/>
                  <a:gd name="T21" fmla="*/ 20 h 73"/>
                  <a:gd name="T22" fmla="*/ 20 w 20"/>
                  <a:gd name="T23" fmla="*/ 23 h 73"/>
                  <a:gd name="T24" fmla="*/ 17 w 20"/>
                  <a:gd name="T25" fmla="*/ 26 h 73"/>
                  <a:gd name="T26" fmla="*/ 15 w 20"/>
                  <a:gd name="T27" fmla="*/ 26 h 73"/>
                  <a:gd name="T28" fmla="*/ 14 w 20"/>
                  <a:gd name="T29" fmla="*/ 28 h 73"/>
                  <a:gd name="T30" fmla="*/ 12 w 20"/>
                  <a:gd name="T31" fmla="*/ 31 h 73"/>
                  <a:gd name="T32" fmla="*/ 12 w 20"/>
                  <a:gd name="T33" fmla="*/ 34 h 73"/>
                  <a:gd name="T34" fmla="*/ 12 w 20"/>
                  <a:gd name="T35" fmla="*/ 35 h 73"/>
                  <a:gd name="T36" fmla="*/ 11 w 20"/>
                  <a:gd name="T37" fmla="*/ 38 h 73"/>
                  <a:gd name="T38" fmla="*/ 9 w 20"/>
                  <a:gd name="T39" fmla="*/ 40 h 73"/>
                  <a:gd name="T40" fmla="*/ 9 w 20"/>
                  <a:gd name="T41" fmla="*/ 43 h 73"/>
                  <a:gd name="T42" fmla="*/ 9 w 20"/>
                  <a:gd name="T43" fmla="*/ 45 h 73"/>
                  <a:gd name="T44" fmla="*/ 9 w 20"/>
                  <a:gd name="T45" fmla="*/ 46 h 73"/>
                  <a:gd name="T46" fmla="*/ 8 w 20"/>
                  <a:gd name="T47" fmla="*/ 48 h 73"/>
                  <a:gd name="T48" fmla="*/ 5 w 20"/>
                  <a:gd name="T49" fmla="*/ 49 h 73"/>
                  <a:gd name="T50" fmla="*/ 3 w 20"/>
                  <a:gd name="T51" fmla="*/ 49 h 73"/>
                  <a:gd name="T52" fmla="*/ 0 w 20"/>
                  <a:gd name="T53" fmla="*/ 51 h 73"/>
                  <a:gd name="T54" fmla="*/ 0 w 20"/>
                  <a:gd name="T55" fmla="*/ 54 h 73"/>
                  <a:gd name="T56" fmla="*/ 2 w 20"/>
                  <a:gd name="T57" fmla="*/ 54 h 73"/>
                  <a:gd name="T58" fmla="*/ 3 w 20"/>
                  <a:gd name="T59" fmla="*/ 55 h 73"/>
                  <a:gd name="T60" fmla="*/ 3 w 20"/>
                  <a:gd name="T61" fmla="*/ 57 h 73"/>
                  <a:gd name="T62" fmla="*/ 3 w 20"/>
                  <a:gd name="T63" fmla="*/ 58 h 73"/>
                  <a:gd name="T64" fmla="*/ 3 w 20"/>
                  <a:gd name="T65" fmla="*/ 61 h 73"/>
                  <a:gd name="T66" fmla="*/ 5 w 20"/>
                  <a:gd name="T67" fmla="*/ 63 h 73"/>
                  <a:gd name="T68" fmla="*/ 8 w 20"/>
                  <a:gd name="T69" fmla="*/ 61 h 73"/>
                  <a:gd name="T70" fmla="*/ 11 w 20"/>
                  <a:gd name="T71" fmla="*/ 63 h 73"/>
                  <a:gd name="T72" fmla="*/ 11 w 20"/>
                  <a:gd name="T73" fmla="*/ 64 h 73"/>
                  <a:gd name="T74" fmla="*/ 12 w 20"/>
                  <a:gd name="T75" fmla="*/ 64 h 73"/>
                  <a:gd name="T76" fmla="*/ 14 w 20"/>
                  <a:gd name="T77" fmla="*/ 66 h 73"/>
                  <a:gd name="T78" fmla="*/ 14 w 20"/>
                  <a:gd name="T79" fmla="*/ 66 h 73"/>
                  <a:gd name="T80" fmla="*/ 15 w 20"/>
                  <a:gd name="T81" fmla="*/ 69 h 73"/>
                  <a:gd name="T82" fmla="*/ 15 w 20"/>
                  <a:gd name="T83" fmla="*/ 70 h 73"/>
                  <a:gd name="T84" fmla="*/ 17 w 20"/>
                  <a:gd name="T8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73">
                    <a:moveTo>
                      <a:pt x="14" y="0"/>
                    </a:moveTo>
                    <a:lnTo>
                      <a:pt x="14" y="2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15" y="14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2" y="29"/>
                    </a:lnTo>
                    <a:lnTo>
                      <a:pt x="12" y="31"/>
                    </a:lnTo>
                    <a:lnTo>
                      <a:pt x="11" y="32"/>
                    </a:lnTo>
                    <a:lnTo>
                      <a:pt x="12" y="34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7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9" y="40"/>
                    </a:lnTo>
                    <a:lnTo>
                      <a:pt x="9" y="41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9" y="46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8" y="49"/>
                    </a:lnTo>
                    <a:lnTo>
                      <a:pt x="5" y="49"/>
                    </a:lnTo>
                    <a:lnTo>
                      <a:pt x="5" y="49"/>
                    </a:lnTo>
                    <a:lnTo>
                      <a:pt x="3" y="49"/>
                    </a:lnTo>
                    <a:lnTo>
                      <a:pt x="2" y="4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3" y="55"/>
                    </a:lnTo>
                    <a:lnTo>
                      <a:pt x="3" y="55"/>
                    </a:lnTo>
                    <a:lnTo>
                      <a:pt x="3" y="57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60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8" y="61"/>
                    </a:lnTo>
                    <a:lnTo>
                      <a:pt x="9" y="63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7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7" y="7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9" name="Freeform 447">
                <a:extLst>
                  <a:ext uri="{FF2B5EF4-FFF2-40B4-BE49-F238E27FC236}">
                    <a16:creationId xmlns:a16="http://schemas.microsoft.com/office/drawing/2014/main" id="{73701487-B608-6E26-275F-5938AE81E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3973"/>
                <a:ext cx="10" cy="36"/>
              </a:xfrm>
              <a:custGeom>
                <a:avLst/>
                <a:gdLst>
                  <a:gd name="T0" fmla="*/ 14 w 20"/>
                  <a:gd name="T1" fmla="*/ 2 h 73"/>
                  <a:gd name="T2" fmla="*/ 14 w 20"/>
                  <a:gd name="T3" fmla="*/ 3 h 73"/>
                  <a:gd name="T4" fmla="*/ 15 w 20"/>
                  <a:gd name="T5" fmla="*/ 7 h 73"/>
                  <a:gd name="T6" fmla="*/ 14 w 20"/>
                  <a:gd name="T7" fmla="*/ 8 h 73"/>
                  <a:gd name="T8" fmla="*/ 15 w 20"/>
                  <a:gd name="T9" fmla="*/ 11 h 73"/>
                  <a:gd name="T10" fmla="*/ 15 w 20"/>
                  <a:gd name="T11" fmla="*/ 13 h 73"/>
                  <a:gd name="T12" fmla="*/ 15 w 20"/>
                  <a:gd name="T13" fmla="*/ 14 h 73"/>
                  <a:gd name="T14" fmla="*/ 17 w 20"/>
                  <a:gd name="T15" fmla="*/ 17 h 73"/>
                  <a:gd name="T16" fmla="*/ 18 w 20"/>
                  <a:gd name="T17" fmla="*/ 19 h 73"/>
                  <a:gd name="T18" fmla="*/ 18 w 20"/>
                  <a:gd name="T19" fmla="*/ 19 h 73"/>
                  <a:gd name="T20" fmla="*/ 20 w 20"/>
                  <a:gd name="T21" fmla="*/ 20 h 73"/>
                  <a:gd name="T22" fmla="*/ 20 w 20"/>
                  <a:gd name="T23" fmla="*/ 23 h 73"/>
                  <a:gd name="T24" fmla="*/ 17 w 20"/>
                  <a:gd name="T25" fmla="*/ 26 h 73"/>
                  <a:gd name="T26" fmla="*/ 15 w 20"/>
                  <a:gd name="T27" fmla="*/ 26 h 73"/>
                  <a:gd name="T28" fmla="*/ 14 w 20"/>
                  <a:gd name="T29" fmla="*/ 28 h 73"/>
                  <a:gd name="T30" fmla="*/ 12 w 20"/>
                  <a:gd name="T31" fmla="*/ 31 h 73"/>
                  <a:gd name="T32" fmla="*/ 12 w 20"/>
                  <a:gd name="T33" fmla="*/ 34 h 73"/>
                  <a:gd name="T34" fmla="*/ 12 w 20"/>
                  <a:gd name="T35" fmla="*/ 35 h 73"/>
                  <a:gd name="T36" fmla="*/ 11 w 20"/>
                  <a:gd name="T37" fmla="*/ 38 h 73"/>
                  <a:gd name="T38" fmla="*/ 9 w 20"/>
                  <a:gd name="T39" fmla="*/ 40 h 73"/>
                  <a:gd name="T40" fmla="*/ 9 w 20"/>
                  <a:gd name="T41" fmla="*/ 43 h 73"/>
                  <a:gd name="T42" fmla="*/ 9 w 20"/>
                  <a:gd name="T43" fmla="*/ 45 h 73"/>
                  <a:gd name="T44" fmla="*/ 9 w 20"/>
                  <a:gd name="T45" fmla="*/ 46 h 73"/>
                  <a:gd name="T46" fmla="*/ 8 w 20"/>
                  <a:gd name="T47" fmla="*/ 48 h 73"/>
                  <a:gd name="T48" fmla="*/ 5 w 20"/>
                  <a:gd name="T49" fmla="*/ 49 h 73"/>
                  <a:gd name="T50" fmla="*/ 3 w 20"/>
                  <a:gd name="T51" fmla="*/ 49 h 73"/>
                  <a:gd name="T52" fmla="*/ 0 w 20"/>
                  <a:gd name="T53" fmla="*/ 51 h 73"/>
                  <a:gd name="T54" fmla="*/ 0 w 20"/>
                  <a:gd name="T55" fmla="*/ 54 h 73"/>
                  <a:gd name="T56" fmla="*/ 2 w 20"/>
                  <a:gd name="T57" fmla="*/ 54 h 73"/>
                  <a:gd name="T58" fmla="*/ 3 w 20"/>
                  <a:gd name="T59" fmla="*/ 55 h 73"/>
                  <a:gd name="T60" fmla="*/ 3 w 20"/>
                  <a:gd name="T61" fmla="*/ 57 h 73"/>
                  <a:gd name="T62" fmla="*/ 3 w 20"/>
                  <a:gd name="T63" fmla="*/ 58 h 73"/>
                  <a:gd name="T64" fmla="*/ 3 w 20"/>
                  <a:gd name="T65" fmla="*/ 61 h 73"/>
                  <a:gd name="T66" fmla="*/ 5 w 20"/>
                  <a:gd name="T67" fmla="*/ 63 h 73"/>
                  <a:gd name="T68" fmla="*/ 8 w 20"/>
                  <a:gd name="T69" fmla="*/ 61 h 73"/>
                  <a:gd name="T70" fmla="*/ 11 w 20"/>
                  <a:gd name="T71" fmla="*/ 63 h 73"/>
                  <a:gd name="T72" fmla="*/ 11 w 20"/>
                  <a:gd name="T73" fmla="*/ 64 h 73"/>
                  <a:gd name="T74" fmla="*/ 12 w 20"/>
                  <a:gd name="T75" fmla="*/ 64 h 73"/>
                  <a:gd name="T76" fmla="*/ 14 w 20"/>
                  <a:gd name="T77" fmla="*/ 66 h 73"/>
                  <a:gd name="T78" fmla="*/ 14 w 20"/>
                  <a:gd name="T79" fmla="*/ 66 h 73"/>
                  <a:gd name="T80" fmla="*/ 15 w 20"/>
                  <a:gd name="T81" fmla="*/ 69 h 73"/>
                  <a:gd name="T82" fmla="*/ 15 w 20"/>
                  <a:gd name="T83" fmla="*/ 70 h 73"/>
                  <a:gd name="T84" fmla="*/ 17 w 20"/>
                  <a:gd name="T8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73">
                    <a:moveTo>
                      <a:pt x="14" y="0"/>
                    </a:moveTo>
                    <a:lnTo>
                      <a:pt x="14" y="2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15" y="14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2" y="29"/>
                    </a:lnTo>
                    <a:lnTo>
                      <a:pt x="12" y="31"/>
                    </a:lnTo>
                    <a:lnTo>
                      <a:pt x="11" y="32"/>
                    </a:lnTo>
                    <a:lnTo>
                      <a:pt x="12" y="34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7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9" y="40"/>
                    </a:lnTo>
                    <a:lnTo>
                      <a:pt x="9" y="41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9" y="46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8" y="49"/>
                    </a:lnTo>
                    <a:lnTo>
                      <a:pt x="5" y="49"/>
                    </a:lnTo>
                    <a:lnTo>
                      <a:pt x="5" y="49"/>
                    </a:lnTo>
                    <a:lnTo>
                      <a:pt x="3" y="49"/>
                    </a:lnTo>
                    <a:lnTo>
                      <a:pt x="2" y="4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3" y="55"/>
                    </a:lnTo>
                    <a:lnTo>
                      <a:pt x="3" y="55"/>
                    </a:lnTo>
                    <a:lnTo>
                      <a:pt x="3" y="57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60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8" y="61"/>
                    </a:lnTo>
                    <a:lnTo>
                      <a:pt x="9" y="63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4" y="67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7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0" name="Freeform 448">
                <a:extLst>
                  <a:ext uri="{FF2B5EF4-FFF2-40B4-BE49-F238E27FC236}">
                    <a16:creationId xmlns:a16="http://schemas.microsoft.com/office/drawing/2014/main" id="{6B7FDCB3-781E-F6F4-3D1D-590F74AFA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3967"/>
                <a:ext cx="3" cy="3"/>
              </a:xfrm>
              <a:custGeom>
                <a:avLst/>
                <a:gdLst>
                  <a:gd name="T0" fmla="*/ 1 w 6"/>
                  <a:gd name="T1" fmla="*/ 1 h 6"/>
                  <a:gd name="T2" fmla="*/ 1 w 6"/>
                  <a:gd name="T3" fmla="*/ 1 h 6"/>
                  <a:gd name="T4" fmla="*/ 0 w 6"/>
                  <a:gd name="T5" fmla="*/ 1 h 6"/>
                  <a:gd name="T6" fmla="*/ 0 w 6"/>
                  <a:gd name="T7" fmla="*/ 1 h 6"/>
                  <a:gd name="T8" fmla="*/ 0 w 6"/>
                  <a:gd name="T9" fmla="*/ 3 h 6"/>
                  <a:gd name="T10" fmla="*/ 0 w 6"/>
                  <a:gd name="T11" fmla="*/ 3 h 6"/>
                  <a:gd name="T12" fmla="*/ 0 w 6"/>
                  <a:gd name="T13" fmla="*/ 4 h 6"/>
                  <a:gd name="T14" fmla="*/ 0 w 6"/>
                  <a:gd name="T15" fmla="*/ 4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3 w 6"/>
                  <a:gd name="T23" fmla="*/ 4 h 6"/>
                  <a:gd name="T24" fmla="*/ 3 w 6"/>
                  <a:gd name="T25" fmla="*/ 4 h 6"/>
                  <a:gd name="T26" fmla="*/ 3 w 6"/>
                  <a:gd name="T27" fmla="*/ 4 h 6"/>
                  <a:gd name="T28" fmla="*/ 3 w 6"/>
                  <a:gd name="T29" fmla="*/ 4 h 6"/>
                  <a:gd name="T30" fmla="*/ 4 w 6"/>
                  <a:gd name="T31" fmla="*/ 4 h 6"/>
                  <a:gd name="T32" fmla="*/ 4 w 6"/>
                  <a:gd name="T33" fmla="*/ 3 h 6"/>
                  <a:gd name="T34" fmla="*/ 4 w 6"/>
                  <a:gd name="T35" fmla="*/ 3 h 6"/>
                  <a:gd name="T36" fmla="*/ 6 w 6"/>
                  <a:gd name="T37" fmla="*/ 3 h 6"/>
                  <a:gd name="T38" fmla="*/ 6 w 6"/>
                  <a:gd name="T39" fmla="*/ 3 h 6"/>
                  <a:gd name="T40" fmla="*/ 4 w 6"/>
                  <a:gd name="T41" fmla="*/ 1 h 6"/>
                  <a:gd name="T42" fmla="*/ 6 w 6"/>
                  <a:gd name="T43" fmla="*/ 1 h 6"/>
                  <a:gd name="T44" fmla="*/ 6 w 6"/>
                  <a:gd name="T45" fmla="*/ 1 h 6"/>
                  <a:gd name="T46" fmla="*/ 4 w 6"/>
                  <a:gd name="T47" fmla="*/ 1 h 6"/>
                  <a:gd name="T48" fmla="*/ 4 w 6"/>
                  <a:gd name="T49" fmla="*/ 1 h 6"/>
                  <a:gd name="T50" fmla="*/ 3 w 6"/>
                  <a:gd name="T51" fmla="*/ 0 h 6"/>
                  <a:gd name="T52" fmla="*/ 1 w 6"/>
                  <a:gd name="T53" fmla="*/ 0 h 6"/>
                  <a:gd name="T54" fmla="*/ 1 w 6"/>
                  <a:gd name="T55" fmla="*/ 0 h 6"/>
                  <a:gd name="T56" fmla="*/ 1 w 6"/>
                  <a:gd name="T57" fmla="*/ 1 h 6"/>
                  <a:gd name="T58" fmla="*/ 1 w 6"/>
                  <a:gd name="T5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1" name="Freeform 449">
                <a:extLst>
                  <a:ext uri="{FF2B5EF4-FFF2-40B4-BE49-F238E27FC236}">
                    <a16:creationId xmlns:a16="http://schemas.microsoft.com/office/drawing/2014/main" id="{96C23EC4-BC6E-ADDE-079A-B6FC33C58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3967"/>
                <a:ext cx="3" cy="3"/>
              </a:xfrm>
              <a:custGeom>
                <a:avLst/>
                <a:gdLst>
                  <a:gd name="T0" fmla="*/ 1 w 6"/>
                  <a:gd name="T1" fmla="*/ 1 h 6"/>
                  <a:gd name="T2" fmla="*/ 1 w 6"/>
                  <a:gd name="T3" fmla="*/ 1 h 6"/>
                  <a:gd name="T4" fmla="*/ 0 w 6"/>
                  <a:gd name="T5" fmla="*/ 1 h 6"/>
                  <a:gd name="T6" fmla="*/ 0 w 6"/>
                  <a:gd name="T7" fmla="*/ 1 h 6"/>
                  <a:gd name="T8" fmla="*/ 0 w 6"/>
                  <a:gd name="T9" fmla="*/ 3 h 6"/>
                  <a:gd name="T10" fmla="*/ 0 w 6"/>
                  <a:gd name="T11" fmla="*/ 3 h 6"/>
                  <a:gd name="T12" fmla="*/ 0 w 6"/>
                  <a:gd name="T13" fmla="*/ 4 h 6"/>
                  <a:gd name="T14" fmla="*/ 0 w 6"/>
                  <a:gd name="T15" fmla="*/ 4 h 6"/>
                  <a:gd name="T16" fmla="*/ 0 w 6"/>
                  <a:gd name="T17" fmla="*/ 6 h 6"/>
                  <a:gd name="T18" fmla="*/ 3 w 6"/>
                  <a:gd name="T19" fmla="*/ 6 h 6"/>
                  <a:gd name="T20" fmla="*/ 3 w 6"/>
                  <a:gd name="T21" fmla="*/ 6 h 6"/>
                  <a:gd name="T22" fmla="*/ 3 w 6"/>
                  <a:gd name="T23" fmla="*/ 4 h 6"/>
                  <a:gd name="T24" fmla="*/ 3 w 6"/>
                  <a:gd name="T25" fmla="*/ 4 h 6"/>
                  <a:gd name="T26" fmla="*/ 3 w 6"/>
                  <a:gd name="T27" fmla="*/ 4 h 6"/>
                  <a:gd name="T28" fmla="*/ 3 w 6"/>
                  <a:gd name="T29" fmla="*/ 4 h 6"/>
                  <a:gd name="T30" fmla="*/ 4 w 6"/>
                  <a:gd name="T31" fmla="*/ 4 h 6"/>
                  <a:gd name="T32" fmla="*/ 4 w 6"/>
                  <a:gd name="T33" fmla="*/ 3 h 6"/>
                  <a:gd name="T34" fmla="*/ 4 w 6"/>
                  <a:gd name="T35" fmla="*/ 3 h 6"/>
                  <a:gd name="T36" fmla="*/ 6 w 6"/>
                  <a:gd name="T37" fmla="*/ 3 h 6"/>
                  <a:gd name="T38" fmla="*/ 6 w 6"/>
                  <a:gd name="T39" fmla="*/ 3 h 6"/>
                  <a:gd name="T40" fmla="*/ 4 w 6"/>
                  <a:gd name="T41" fmla="*/ 1 h 6"/>
                  <a:gd name="T42" fmla="*/ 6 w 6"/>
                  <a:gd name="T43" fmla="*/ 1 h 6"/>
                  <a:gd name="T44" fmla="*/ 6 w 6"/>
                  <a:gd name="T45" fmla="*/ 1 h 6"/>
                  <a:gd name="T46" fmla="*/ 4 w 6"/>
                  <a:gd name="T47" fmla="*/ 1 h 6"/>
                  <a:gd name="T48" fmla="*/ 4 w 6"/>
                  <a:gd name="T49" fmla="*/ 1 h 6"/>
                  <a:gd name="T50" fmla="*/ 3 w 6"/>
                  <a:gd name="T51" fmla="*/ 0 h 6"/>
                  <a:gd name="T52" fmla="*/ 1 w 6"/>
                  <a:gd name="T53" fmla="*/ 0 h 6"/>
                  <a:gd name="T54" fmla="*/ 1 w 6"/>
                  <a:gd name="T55" fmla="*/ 0 h 6"/>
                  <a:gd name="T56" fmla="*/ 1 w 6"/>
                  <a:gd name="T57" fmla="*/ 1 h 6"/>
                  <a:gd name="T58" fmla="*/ 1 w 6"/>
                  <a:gd name="T5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2" name="Freeform 450">
                <a:extLst>
                  <a:ext uri="{FF2B5EF4-FFF2-40B4-BE49-F238E27FC236}">
                    <a16:creationId xmlns:a16="http://schemas.microsoft.com/office/drawing/2014/main" id="{2792D9A7-7314-BEEB-18FE-5EC2BC38E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978"/>
                <a:ext cx="4" cy="2"/>
              </a:xfrm>
              <a:custGeom>
                <a:avLst/>
                <a:gdLst>
                  <a:gd name="T0" fmla="*/ 4 w 7"/>
                  <a:gd name="T1" fmla="*/ 2 h 5"/>
                  <a:gd name="T2" fmla="*/ 4 w 7"/>
                  <a:gd name="T3" fmla="*/ 2 h 5"/>
                  <a:gd name="T4" fmla="*/ 3 w 7"/>
                  <a:gd name="T5" fmla="*/ 2 h 5"/>
                  <a:gd name="T6" fmla="*/ 3 w 7"/>
                  <a:gd name="T7" fmla="*/ 0 h 5"/>
                  <a:gd name="T8" fmla="*/ 1 w 7"/>
                  <a:gd name="T9" fmla="*/ 0 h 5"/>
                  <a:gd name="T10" fmla="*/ 0 w 7"/>
                  <a:gd name="T11" fmla="*/ 2 h 5"/>
                  <a:gd name="T12" fmla="*/ 0 w 7"/>
                  <a:gd name="T13" fmla="*/ 2 h 5"/>
                  <a:gd name="T14" fmla="*/ 0 w 7"/>
                  <a:gd name="T15" fmla="*/ 2 h 5"/>
                  <a:gd name="T16" fmla="*/ 0 w 7"/>
                  <a:gd name="T17" fmla="*/ 2 h 5"/>
                  <a:gd name="T18" fmla="*/ 1 w 7"/>
                  <a:gd name="T19" fmla="*/ 2 h 5"/>
                  <a:gd name="T20" fmla="*/ 1 w 7"/>
                  <a:gd name="T21" fmla="*/ 3 h 5"/>
                  <a:gd name="T22" fmla="*/ 1 w 7"/>
                  <a:gd name="T23" fmla="*/ 3 h 5"/>
                  <a:gd name="T24" fmla="*/ 1 w 7"/>
                  <a:gd name="T25" fmla="*/ 3 h 5"/>
                  <a:gd name="T26" fmla="*/ 3 w 7"/>
                  <a:gd name="T27" fmla="*/ 3 h 5"/>
                  <a:gd name="T28" fmla="*/ 3 w 7"/>
                  <a:gd name="T29" fmla="*/ 5 h 5"/>
                  <a:gd name="T30" fmla="*/ 3 w 7"/>
                  <a:gd name="T31" fmla="*/ 5 h 5"/>
                  <a:gd name="T32" fmla="*/ 4 w 7"/>
                  <a:gd name="T33" fmla="*/ 5 h 5"/>
                  <a:gd name="T34" fmla="*/ 6 w 7"/>
                  <a:gd name="T35" fmla="*/ 5 h 5"/>
                  <a:gd name="T36" fmla="*/ 6 w 7"/>
                  <a:gd name="T37" fmla="*/ 5 h 5"/>
                  <a:gd name="T38" fmla="*/ 6 w 7"/>
                  <a:gd name="T39" fmla="*/ 5 h 5"/>
                  <a:gd name="T40" fmla="*/ 6 w 7"/>
                  <a:gd name="T41" fmla="*/ 5 h 5"/>
                  <a:gd name="T42" fmla="*/ 7 w 7"/>
                  <a:gd name="T43" fmla="*/ 5 h 5"/>
                  <a:gd name="T44" fmla="*/ 7 w 7"/>
                  <a:gd name="T45" fmla="*/ 3 h 5"/>
                  <a:gd name="T46" fmla="*/ 7 w 7"/>
                  <a:gd name="T47" fmla="*/ 2 h 5"/>
                  <a:gd name="T48" fmla="*/ 4 w 7"/>
                  <a:gd name="T4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" h="5">
                    <a:moveTo>
                      <a:pt x="4" y="2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3" name="Freeform 451">
                <a:extLst>
                  <a:ext uri="{FF2B5EF4-FFF2-40B4-BE49-F238E27FC236}">
                    <a16:creationId xmlns:a16="http://schemas.microsoft.com/office/drawing/2014/main" id="{1AC2253A-F369-473C-2BBC-C993D1BB8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978"/>
                <a:ext cx="4" cy="2"/>
              </a:xfrm>
              <a:custGeom>
                <a:avLst/>
                <a:gdLst>
                  <a:gd name="T0" fmla="*/ 4 w 7"/>
                  <a:gd name="T1" fmla="*/ 2 h 5"/>
                  <a:gd name="T2" fmla="*/ 4 w 7"/>
                  <a:gd name="T3" fmla="*/ 2 h 5"/>
                  <a:gd name="T4" fmla="*/ 3 w 7"/>
                  <a:gd name="T5" fmla="*/ 2 h 5"/>
                  <a:gd name="T6" fmla="*/ 3 w 7"/>
                  <a:gd name="T7" fmla="*/ 0 h 5"/>
                  <a:gd name="T8" fmla="*/ 1 w 7"/>
                  <a:gd name="T9" fmla="*/ 0 h 5"/>
                  <a:gd name="T10" fmla="*/ 0 w 7"/>
                  <a:gd name="T11" fmla="*/ 2 h 5"/>
                  <a:gd name="T12" fmla="*/ 0 w 7"/>
                  <a:gd name="T13" fmla="*/ 2 h 5"/>
                  <a:gd name="T14" fmla="*/ 0 w 7"/>
                  <a:gd name="T15" fmla="*/ 2 h 5"/>
                  <a:gd name="T16" fmla="*/ 0 w 7"/>
                  <a:gd name="T17" fmla="*/ 2 h 5"/>
                  <a:gd name="T18" fmla="*/ 1 w 7"/>
                  <a:gd name="T19" fmla="*/ 2 h 5"/>
                  <a:gd name="T20" fmla="*/ 1 w 7"/>
                  <a:gd name="T21" fmla="*/ 3 h 5"/>
                  <a:gd name="T22" fmla="*/ 1 w 7"/>
                  <a:gd name="T23" fmla="*/ 3 h 5"/>
                  <a:gd name="T24" fmla="*/ 1 w 7"/>
                  <a:gd name="T25" fmla="*/ 3 h 5"/>
                  <a:gd name="T26" fmla="*/ 3 w 7"/>
                  <a:gd name="T27" fmla="*/ 3 h 5"/>
                  <a:gd name="T28" fmla="*/ 3 w 7"/>
                  <a:gd name="T29" fmla="*/ 5 h 5"/>
                  <a:gd name="T30" fmla="*/ 3 w 7"/>
                  <a:gd name="T31" fmla="*/ 5 h 5"/>
                  <a:gd name="T32" fmla="*/ 4 w 7"/>
                  <a:gd name="T33" fmla="*/ 5 h 5"/>
                  <a:gd name="T34" fmla="*/ 6 w 7"/>
                  <a:gd name="T35" fmla="*/ 5 h 5"/>
                  <a:gd name="T36" fmla="*/ 6 w 7"/>
                  <a:gd name="T37" fmla="*/ 5 h 5"/>
                  <a:gd name="T38" fmla="*/ 6 w 7"/>
                  <a:gd name="T39" fmla="*/ 5 h 5"/>
                  <a:gd name="T40" fmla="*/ 6 w 7"/>
                  <a:gd name="T41" fmla="*/ 5 h 5"/>
                  <a:gd name="T42" fmla="*/ 7 w 7"/>
                  <a:gd name="T43" fmla="*/ 5 h 5"/>
                  <a:gd name="T44" fmla="*/ 7 w 7"/>
                  <a:gd name="T45" fmla="*/ 3 h 5"/>
                  <a:gd name="T46" fmla="*/ 7 w 7"/>
                  <a:gd name="T47" fmla="*/ 2 h 5"/>
                  <a:gd name="T48" fmla="*/ 4 w 7"/>
                  <a:gd name="T4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" h="5">
                    <a:moveTo>
                      <a:pt x="4" y="2"/>
                    </a:moveTo>
                    <a:lnTo>
                      <a:pt x="4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4" name="Freeform 452">
                <a:extLst>
                  <a:ext uri="{FF2B5EF4-FFF2-40B4-BE49-F238E27FC236}">
                    <a16:creationId xmlns:a16="http://schemas.microsoft.com/office/drawing/2014/main" id="{7C8AF48C-FE88-8098-FB97-DAEF0F50C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992"/>
                <a:ext cx="4" cy="5"/>
              </a:xfrm>
              <a:custGeom>
                <a:avLst/>
                <a:gdLst>
                  <a:gd name="T0" fmla="*/ 3 w 7"/>
                  <a:gd name="T1" fmla="*/ 0 h 9"/>
                  <a:gd name="T2" fmla="*/ 3 w 7"/>
                  <a:gd name="T3" fmla="*/ 0 h 9"/>
                  <a:gd name="T4" fmla="*/ 3 w 7"/>
                  <a:gd name="T5" fmla="*/ 1 h 9"/>
                  <a:gd name="T6" fmla="*/ 3 w 7"/>
                  <a:gd name="T7" fmla="*/ 1 h 9"/>
                  <a:gd name="T8" fmla="*/ 1 w 7"/>
                  <a:gd name="T9" fmla="*/ 3 h 9"/>
                  <a:gd name="T10" fmla="*/ 1 w 7"/>
                  <a:gd name="T11" fmla="*/ 3 h 9"/>
                  <a:gd name="T12" fmla="*/ 1 w 7"/>
                  <a:gd name="T13" fmla="*/ 3 h 9"/>
                  <a:gd name="T14" fmla="*/ 0 w 7"/>
                  <a:gd name="T15" fmla="*/ 5 h 9"/>
                  <a:gd name="T16" fmla="*/ 0 w 7"/>
                  <a:gd name="T17" fmla="*/ 5 h 9"/>
                  <a:gd name="T18" fmla="*/ 0 w 7"/>
                  <a:gd name="T19" fmla="*/ 6 h 9"/>
                  <a:gd name="T20" fmla="*/ 0 w 7"/>
                  <a:gd name="T21" fmla="*/ 6 h 9"/>
                  <a:gd name="T22" fmla="*/ 0 w 7"/>
                  <a:gd name="T23" fmla="*/ 8 h 9"/>
                  <a:gd name="T24" fmla="*/ 0 w 7"/>
                  <a:gd name="T25" fmla="*/ 8 h 9"/>
                  <a:gd name="T26" fmla="*/ 1 w 7"/>
                  <a:gd name="T27" fmla="*/ 9 h 9"/>
                  <a:gd name="T28" fmla="*/ 1 w 7"/>
                  <a:gd name="T29" fmla="*/ 9 h 9"/>
                  <a:gd name="T30" fmla="*/ 1 w 7"/>
                  <a:gd name="T31" fmla="*/ 9 h 9"/>
                  <a:gd name="T32" fmla="*/ 3 w 7"/>
                  <a:gd name="T33" fmla="*/ 9 h 9"/>
                  <a:gd name="T34" fmla="*/ 3 w 7"/>
                  <a:gd name="T35" fmla="*/ 9 h 9"/>
                  <a:gd name="T36" fmla="*/ 4 w 7"/>
                  <a:gd name="T37" fmla="*/ 9 h 9"/>
                  <a:gd name="T38" fmla="*/ 4 w 7"/>
                  <a:gd name="T39" fmla="*/ 8 h 9"/>
                  <a:gd name="T40" fmla="*/ 4 w 7"/>
                  <a:gd name="T41" fmla="*/ 8 h 9"/>
                  <a:gd name="T42" fmla="*/ 6 w 7"/>
                  <a:gd name="T43" fmla="*/ 6 h 9"/>
                  <a:gd name="T44" fmla="*/ 6 w 7"/>
                  <a:gd name="T45" fmla="*/ 6 h 9"/>
                  <a:gd name="T46" fmla="*/ 7 w 7"/>
                  <a:gd name="T47" fmla="*/ 6 h 9"/>
                  <a:gd name="T48" fmla="*/ 7 w 7"/>
                  <a:gd name="T49" fmla="*/ 6 h 9"/>
                  <a:gd name="T50" fmla="*/ 7 w 7"/>
                  <a:gd name="T51" fmla="*/ 3 h 9"/>
                  <a:gd name="T52" fmla="*/ 6 w 7"/>
                  <a:gd name="T53" fmla="*/ 0 h 9"/>
                  <a:gd name="T54" fmla="*/ 6 w 7"/>
                  <a:gd name="T55" fmla="*/ 0 h 9"/>
                  <a:gd name="T56" fmla="*/ 6 w 7"/>
                  <a:gd name="T57" fmla="*/ 0 h 9"/>
                  <a:gd name="T58" fmla="*/ 3 w 7"/>
                  <a:gd name="T5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5" name="Freeform 453">
                <a:extLst>
                  <a:ext uri="{FF2B5EF4-FFF2-40B4-BE49-F238E27FC236}">
                    <a16:creationId xmlns:a16="http://schemas.microsoft.com/office/drawing/2014/main" id="{9A167C6D-A436-EFC4-EE4F-8B53C31CB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992"/>
                <a:ext cx="4" cy="5"/>
              </a:xfrm>
              <a:custGeom>
                <a:avLst/>
                <a:gdLst>
                  <a:gd name="T0" fmla="*/ 3 w 7"/>
                  <a:gd name="T1" fmla="*/ 0 h 9"/>
                  <a:gd name="T2" fmla="*/ 3 w 7"/>
                  <a:gd name="T3" fmla="*/ 0 h 9"/>
                  <a:gd name="T4" fmla="*/ 3 w 7"/>
                  <a:gd name="T5" fmla="*/ 1 h 9"/>
                  <a:gd name="T6" fmla="*/ 3 w 7"/>
                  <a:gd name="T7" fmla="*/ 1 h 9"/>
                  <a:gd name="T8" fmla="*/ 1 w 7"/>
                  <a:gd name="T9" fmla="*/ 3 h 9"/>
                  <a:gd name="T10" fmla="*/ 1 w 7"/>
                  <a:gd name="T11" fmla="*/ 3 h 9"/>
                  <a:gd name="T12" fmla="*/ 1 w 7"/>
                  <a:gd name="T13" fmla="*/ 3 h 9"/>
                  <a:gd name="T14" fmla="*/ 0 w 7"/>
                  <a:gd name="T15" fmla="*/ 5 h 9"/>
                  <a:gd name="T16" fmla="*/ 0 w 7"/>
                  <a:gd name="T17" fmla="*/ 5 h 9"/>
                  <a:gd name="T18" fmla="*/ 0 w 7"/>
                  <a:gd name="T19" fmla="*/ 6 h 9"/>
                  <a:gd name="T20" fmla="*/ 0 w 7"/>
                  <a:gd name="T21" fmla="*/ 6 h 9"/>
                  <a:gd name="T22" fmla="*/ 0 w 7"/>
                  <a:gd name="T23" fmla="*/ 8 h 9"/>
                  <a:gd name="T24" fmla="*/ 0 w 7"/>
                  <a:gd name="T25" fmla="*/ 8 h 9"/>
                  <a:gd name="T26" fmla="*/ 1 w 7"/>
                  <a:gd name="T27" fmla="*/ 9 h 9"/>
                  <a:gd name="T28" fmla="*/ 1 w 7"/>
                  <a:gd name="T29" fmla="*/ 9 h 9"/>
                  <a:gd name="T30" fmla="*/ 1 w 7"/>
                  <a:gd name="T31" fmla="*/ 9 h 9"/>
                  <a:gd name="T32" fmla="*/ 3 w 7"/>
                  <a:gd name="T33" fmla="*/ 9 h 9"/>
                  <a:gd name="T34" fmla="*/ 3 w 7"/>
                  <a:gd name="T35" fmla="*/ 9 h 9"/>
                  <a:gd name="T36" fmla="*/ 4 w 7"/>
                  <a:gd name="T37" fmla="*/ 9 h 9"/>
                  <a:gd name="T38" fmla="*/ 4 w 7"/>
                  <a:gd name="T39" fmla="*/ 8 h 9"/>
                  <a:gd name="T40" fmla="*/ 4 w 7"/>
                  <a:gd name="T41" fmla="*/ 8 h 9"/>
                  <a:gd name="T42" fmla="*/ 6 w 7"/>
                  <a:gd name="T43" fmla="*/ 6 h 9"/>
                  <a:gd name="T44" fmla="*/ 6 w 7"/>
                  <a:gd name="T45" fmla="*/ 6 h 9"/>
                  <a:gd name="T46" fmla="*/ 7 w 7"/>
                  <a:gd name="T47" fmla="*/ 6 h 9"/>
                  <a:gd name="T48" fmla="*/ 7 w 7"/>
                  <a:gd name="T49" fmla="*/ 6 h 9"/>
                  <a:gd name="T50" fmla="*/ 7 w 7"/>
                  <a:gd name="T51" fmla="*/ 3 h 9"/>
                  <a:gd name="T52" fmla="*/ 6 w 7"/>
                  <a:gd name="T53" fmla="*/ 0 h 9"/>
                  <a:gd name="T54" fmla="*/ 6 w 7"/>
                  <a:gd name="T55" fmla="*/ 0 h 9"/>
                  <a:gd name="T56" fmla="*/ 6 w 7"/>
                  <a:gd name="T57" fmla="*/ 0 h 9"/>
                  <a:gd name="T58" fmla="*/ 3 w 7"/>
                  <a:gd name="T5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6" name="Freeform 454">
                <a:extLst>
                  <a:ext uri="{FF2B5EF4-FFF2-40B4-BE49-F238E27FC236}">
                    <a16:creationId xmlns:a16="http://schemas.microsoft.com/office/drawing/2014/main" id="{63CC5C52-0769-1E44-D88E-94785ED24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3979"/>
                <a:ext cx="42" cy="58"/>
              </a:xfrm>
              <a:custGeom>
                <a:avLst/>
                <a:gdLst>
                  <a:gd name="T0" fmla="*/ 50 w 85"/>
                  <a:gd name="T1" fmla="*/ 115 h 117"/>
                  <a:gd name="T2" fmla="*/ 50 w 85"/>
                  <a:gd name="T3" fmla="*/ 114 h 117"/>
                  <a:gd name="T4" fmla="*/ 53 w 85"/>
                  <a:gd name="T5" fmla="*/ 108 h 117"/>
                  <a:gd name="T6" fmla="*/ 55 w 85"/>
                  <a:gd name="T7" fmla="*/ 104 h 117"/>
                  <a:gd name="T8" fmla="*/ 59 w 85"/>
                  <a:gd name="T9" fmla="*/ 100 h 117"/>
                  <a:gd name="T10" fmla="*/ 64 w 85"/>
                  <a:gd name="T11" fmla="*/ 100 h 117"/>
                  <a:gd name="T12" fmla="*/ 68 w 85"/>
                  <a:gd name="T13" fmla="*/ 100 h 117"/>
                  <a:gd name="T14" fmla="*/ 75 w 85"/>
                  <a:gd name="T15" fmla="*/ 95 h 117"/>
                  <a:gd name="T16" fmla="*/ 76 w 85"/>
                  <a:gd name="T17" fmla="*/ 94 h 117"/>
                  <a:gd name="T18" fmla="*/ 79 w 85"/>
                  <a:gd name="T19" fmla="*/ 88 h 117"/>
                  <a:gd name="T20" fmla="*/ 78 w 85"/>
                  <a:gd name="T21" fmla="*/ 88 h 117"/>
                  <a:gd name="T22" fmla="*/ 78 w 85"/>
                  <a:gd name="T23" fmla="*/ 82 h 117"/>
                  <a:gd name="T24" fmla="*/ 73 w 85"/>
                  <a:gd name="T25" fmla="*/ 77 h 117"/>
                  <a:gd name="T26" fmla="*/ 75 w 85"/>
                  <a:gd name="T27" fmla="*/ 71 h 117"/>
                  <a:gd name="T28" fmla="*/ 78 w 85"/>
                  <a:gd name="T29" fmla="*/ 65 h 117"/>
                  <a:gd name="T30" fmla="*/ 81 w 85"/>
                  <a:gd name="T31" fmla="*/ 63 h 117"/>
                  <a:gd name="T32" fmla="*/ 84 w 85"/>
                  <a:gd name="T33" fmla="*/ 66 h 117"/>
                  <a:gd name="T34" fmla="*/ 85 w 85"/>
                  <a:gd name="T35" fmla="*/ 63 h 117"/>
                  <a:gd name="T36" fmla="*/ 85 w 85"/>
                  <a:gd name="T37" fmla="*/ 60 h 117"/>
                  <a:gd name="T38" fmla="*/ 85 w 85"/>
                  <a:gd name="T39" fmla="*/ 59 h 117"/>
                  <a:gd name="T40" fmla="*/ 82 w 85"/>
                  <a:gd name="T41" fmla="*/ 57 h 117"/>
                  <a:gd name="T42" fmla="*/ 81 w 85"/>
                  <a:gd name="T43" fmla="*/ 51 h 117"/>
                  <a:gd name="T44" fmla="*/ 79 w 85"/>
                  <a:gd name="T45" fmla="*/ 45 h 117"/>
                  <a:gd name="T46" fmla="*/ 78 w 85"/>
                  <a:gd name="T47" fmla="*/ 44 h 117"/>
                  <a:gd name="T48" fmla="*/ 71 w 85"/>
                  <a:gd name="T49" fmla="*/ 42 h 117"/>
                  <a:gd name="T50" fmla="*/ 71 w 85"/>
                  <a:gd name="T51" fmla="*/ 36 h 117"/>
                  <a:gd name="T52" fmla="*/ 71 w 85"/>
                  <a:gd name="T53" fmla="*/ 35 h 117"/>
                  <a:gd name="T54" fmla="*/ 71 w 85"/>
                  <a:gd name="T55" fmla="*/ 33 h 117"/>
                  <a:gd name="T56" fmla="*/ 71 w 85"/>
                  <a:gd name="T57" fmla="*/ 30 h 117"/>
                  <a:gd name="T58" fmla="*/ 71 w 85"/>
                  <a:gd name="T59" fmla="*/ 27 h 117"/>
                  <a:gd name="T60" fmla="*/ 68 w 85"/>
                  <a:gd name="T61" fmla="*/ 24 h 117"/>
                  <a:gd name="T62" fmla="*/ 68 w 85"/>
                  <a:gd name="T63" fmla="*/ 22 h 117"/>
                  <a:gd name="T64" fmla="*/ 65 w 85"/>
                  <a:gd name="T65" fmla="*/ 19 h 117"/>
                  <a:gd name="T66" fmla="*/ 62 w 85"/>
                  <a:gd name="T67" fmla="*/ 15 h 117"/>
                  <a:gd name="T68" fmla="*/ 59 w 85"/>
                  <a:gd name="T69" fmla="*/ 12 h 117"/>
                  <a:gd name="T70" fmla="*/ 58 w 85"/>
                  <a:gd name="T71" fmla="*/ 10 h 117"/>
                  <a:gd name="T72" fmla="*/ 55 w 85"/>
                  <a:gd name="T73" fmla="*/ 6 h 117"/>
                  <a:gd name="T74" fmla="*/ 53 w 85"/>
                  <a:gd name="T75" fmla="*/ 3 h 117"/>
                  <a:gd name="T76" fmla="*/ 49 w 85"/>
                  <a:gd name="T77" fmla="*/ 0 h 117"/>
                  <a:gd name="T78" fmla="*/ 47 w 85"/>
                  <a:gd name="T79" fmla="*/ 1 h 117"/>
                  <a:gd name="T80" fmla="*/ 43 w 85"/>
                  <a:gd name="T81" fmla="*/ 6 h 117"/>
                  <a:gd name="T82" fmla="*/ 41 w 85"/>
                  <a:gd name="T83" fmla="*/ 9 h 117"/>
                  <a:gd name="T84" fmla="*/ 40 w 85"/>
                  <a:gd name="T85" fmla="*/ 12 h 117"/>
                  <a:gd name="T86" fmla="*/ 38 w 85"/>
                  <a:gd name="T87" fmla="*/ 15 h 117"/>
                  <a:gd name="T88" fmla="*/ 37 w 85"/>
                  <a:gd name="T89" fmla="*/ 16 h 117"/>
                  <a:gd name="T90" fmla="*/ 32 w 85"/>
                  <a:gd name="T91" fmla="*/ 24 h 117"/>
                  <a:gd name="T92" fmla="*/ 27 w 85"/>
                  <a:gd name="T93" fmla="*/ 27 h 117"/>
                  <a:gd name="T94" fmla="*/ 26 w 85"/>
                  <a:gd name="T95" fmla="*/ 30 h 117"/>
                  <a:gd name="T96" fmla="*/ 23 w 85"/>
                  <a:gd name="T97" fmla="*/ 33 h 117"/>
                  <a:gd name="T98" fmla="*/ 20 w 85"/>
                  <a:gd name="T99" fmla="*/ 36 h 117"/>
                  <a:gd name="T100" fmla="*/ 14 w 85"/>
                  <a:gd name="T101" fmla="*/ 41 h 117"/>
                  <a:gd name="T102" fmla="*/ 12 w 85"/>
                  <a:gd name="T103" fmla="*/ 42 h 117"/>
                  <a:gd name="T104" fmla="*/ 9 w 85"/>
                  <a:gd name="T105" fmla="*/ 45 h 117"/>
                  <a:gd name="T106" fmla="*/ 8 w 85"/>
                  <a:gd name="T107" fmla="*/ 47 h 117"/>
                  <a:gd name="T108" fmla="*/ 5 w 85"/>
                  <a:gd name="T109" fmla="*/ 50 h 117"/>
                  <a:gd name="T110" fmla="*/ 2 w 85"/>
                  <a:gd name="T111" fmla="*/ 50 h 117"/>
                  <a:gd name="T112" fmla="*/ 0 w 85"/>
                  <a:gd name="T113" fmla="*/ 47 h 117"/>
                  <a:gd name="T114" fmla="*/ 2 w 85"/>
                  <a:gd name="T115" fmla="*/ 44 h 117"/>
                  <a:gd name="T116" fmla="*/ 0 w 85"/>
                  <a:gd name="T117" fmla="*/ 42 h 117"/>
                  <a:gd name="T118" fmla="*/ 50 w 85"/>
                  <a:gd name="T119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5" h="117">
                    <a:moveTo>
                      <a:pt x="50" y="117"/>
                    </a:moveTo>
                    <a:lnTo>
                      <a:pt x="50" y="117"/>
                    </a:lnTo>
                    <a:lnTo>
                      <a:pt x="50" y="115"/>
                    </a:lnTo>
                    <a:lnTo>
                      <a:pt x="50" y="115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2" y="111"/>
                    </a:lnTo>
                    <a:lnTo>
                      <a:pt x="52" y="111"/>
                    </a:lnTo>
                    <a:lnTo>
                      <a:pt x="53" y="108"/>
                    </a:lnTo>
                    <a:lnTo>
                      <a:pt x="53" y="108"/>
                    </a:lnTo>
                    <a:lnTo>
                      <a:pt x="55" y="106"/>
                    </a:lnTo>
                    <a:lnTo>
                      <a:pt x="55" y="104"/>
                    </a:lnTo>
                    <a:lnTo>
                      <a:pt x="56" y="101"/>
                    </a:lnTo>
                    <a:lnTo>
                      <a:pt x="59" y="100"/>
                    </a:lnTo>
                    <a:lnTo>
                      <a:pt x="59" y="100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4" y="100"/>
                    </a:lnTo>
                    <a:lnTo>
                      <a:pt x="67" y="100"/>
                    </a:lnTo>
                    <a:lnTo>
                      <a:pt x="67" y="100"/>
                    </a:lnTo>
                    <a:lnTo>
                      <a:pt x="68" y="100"/>
                    </a:lnTo>
                    <a:lnTo>
                      <a:pt x="68" y="100"/>
                    </a:lnTo>
                    <a:lnTo>
                      <a:pt x="71" y="98"/>
                    </a:lnTo>
                    <a:lnTo>
                      <a:pt x="75" y="95"/>
                    </a:lnTo>
                    <a:lnTo>
                      <a:pt x="75" y="95"/>
                    </a:lnTo>
                    <a:lnTo>
                      <a:pt x="76" y="94"/>
                    </a:lnTo>
                    <a:lnTo>
                      <a:pt x="76" y="94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9" y="88"/>
                    </a:lnTo>
                    <a:lnTo>
                      <a:pt x="79" y="88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6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3" y="77"/>
                    </a:lnTo>
                    <a:lnTo>
                      <a:pt x="73" y="74"/>
                    </a:lnTo>
                    <a:lnTo>
                      <a:pt x="73" y="74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8"/>
                    </a:lnTo>
                    <a:lnTo>
                      <a:pt x="78" y="65"/>
                    </a:lnTo>
                    <a:lnTo>
                      <a:pt x="78" y="63"/>
                    </a:lnTo>
                    <a:lnTo>
                      <a:pt x="79" y="63"/>
                    </a:lnTo>
                    <a:lnTo>
                      <a:pt x="81" y="63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4" y="66"/>
                    </a:lnTo>
                    <a:lnTo>
                      <a:pt x="84" y="66"/>
                    </a:lnTo>
                    <a:lnTo>
                      <a:pt x="85" y="63"/>
                    </a:lnTo>
                    <a:lnTo>
                      <a:pt x="85" y="63"/>
                    </a:lnTo>
                    <a:lnTo>
                      <a:pt x="85" y="62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5" y="59"/>
                    </a:lnTo>
                    <a:lnTo>
                      <a:pt x="84" y="59"/>
                    </a:lnTo>
                    <a:lnTo>
                      <a:pt x="84" y="59"/>
                    </a:lnTo>
                    <a:lnTo>
                      <a:pt x="82" y="57"/>
                    </a:lnTo>
                    <a:lnTo>
                      <a:pt x="81" y="56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1" y="48"/>
                    </a:lnTo>
                    <a:lnTo>
                      <a:pt x="81" y="48"/>
                    </a:lnTo>
                    <a:lnTo>
                      <a:pt x="79" y="45"/>
                    </a:lnTo>
                    <a:lnTo>
                      <a:pt x="79" y="45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75" y="44"/>
                    </a:lnTo>
                    <a:lnTo>
                      <a:pt x="75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1" y="38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30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68" y="24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5" y="18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5" y="9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2" y="1"/>
                    </a:lnTo>
                    <a:lnTo>
                      <a:pt x="52" y="1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6" y="3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7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7" y="16"/>
                    </a:lnTo>
                    <a:lnTo>
                      <a:pt x="37" y="16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29" y="25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6" y="27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3" y="33"/>
                    </a:lnTo>
                    <a:lnTo>
                      <a:pt x="23" y="33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4"/>
                    </a:lnTo>
                    <a:lnTo>
                      <a:pt x="9" y="45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8" y="47"/>
                    </a:lnTo>
                    <a:lnTo>
                      <a:pt x="8" y="47"/>
                    </a:lnTo>
                    <a:lnTo>
                      <a:pt x="6" y="48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5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50" y="1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7" name="Freeform 455">
                <a:extLst>
                  <a:ext uri="{FF2B5EF4-FFF2-40B4-BE49-F238E27FC236}">
                    <a16:creationId xmlns:a16="http://schemas.microsoft.com/office/drawing/2014/main" id="{2A6064E7-33C3-C613-A175-3F6F8FD3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3979"/>
                <a:ext cx="42" cy="58"/>
              </a:xfrm>
              <a:custGeom>
                <a:avLst/>
                <a:gdLst>
                  <a:gd name="T0" fmla="*/ 50 w 85"/>
                  <a:gd name="T1" fmla="*/ 115 h 117"/>
                  <a:gd name="T2" fmla="*/ 50 w 85"/>
                  <a:gd name="T3" fmla="*/ 114 h 117"/>
                  <a:gd name="T4" fmla="*/ 53 w 85"/>
                  <a:gd name="T5" fmla="*/ 108 h 117"/>
                  <a:gd name="T6" fmla="*/ 55 w 85"/>
                  <a:gd name="T7" fmla="*/ 104 h 117"/>
                  <a:gd name="T8" fmla="*/ 59 w 85"/>
                  <a:gd name="T9" fmla="*/ 100 h 117"/>
                  <a:gd name="T10" fmla="*/ 64 w 85"/>
                  <a:gd name="T11" fmla="*/ 100 h 117"/>
                  <a:gd name="T12" fmla="*/ 68 w 85"/>
                  <a:gd name="T13" fmla="*/ 100 h 117"/>
                  <a:gd name="T14" fmla="*/ 75 w 85"/>
                  <a:gd name="T15" fmla="*/ 95 h 117"/>
                  <a:gd name="T16" fmla="*/ 76 w 85"/>
                  <a:gd name="T17" fmla="*/ 94 h 117"/>
                  <a:gd name="T18" fmla="*/ 79 w 85"/>
                  <a:gd name="T19" fmla="*/ 88 h 117"/>
                  <a:gd name="T20" fmla="*/ 78 w 85"/>
                  <a:gd name="T21" fmla="*/ 88 h 117"/>
                  <a:gd name="T22" fmla="*/ 78 w 85"/>
                  <a:gd name="T23" fmla="*/ 82 h 117"/>
                  <a:gd name="T24" fmla="*/ 73 w 85"/>
                  <a:gd name="T25" fmla="*/ 77 h 117"/>
                  <a:gd name="T26" fmla="*/ 75 w 85"/>
                  <a:gd name="T27" fmla="*/ 71 h 117"/>
                  <a:gd name="T28" fmla="*/ 78 w 85"/>
                  <a:gd name="T29" fmla="*/ 65 h 117"/>
                  <a:gd name="T30" fmla="*/ 81 w 85"/>
                  <a:gd name="T31" fmla="*/ 63 h 117"/>
                  <a:gd name="T32" fmla="*/ 84 w 85"/>
                  <a:gd name="T33" fmla="*/ 66 h 117"/>
                  <a:gd name="T34" fmla="*/ 85 w 85"/>
                  <a:gd name="T35" fmla="*/ 63 h 117"/>
                  <a:gd name="T36" fmla="*/ 85 w 85"/>
                  <a:gd name="T37" fmla="*/ 60 h 117"/>
                  <a:gd name="T38" fmla="*/ 85 w 85"/>
                  <a:gd name="T39" fmla="*/ 59 h 117"/>
                  <a:gd name="T40" fmla="*/ 82 w 85"/>
                  <a:gd name="T41" fmla="*/ 57 h 117"/>
                  <a:gd name="T42" fmla="*/ 81 w 85"/>
                  <a:gd name="T43" fmla="*/ 51 h 117"/>
                  <a:gd name="T44" fmla="*/ 79 w 85"/>
                  <a:gd name="T45" fmla="*/ 45 h 117"/>
                  <a:gd name="T46" fmla="*/ 78 w 85"/>
                  <a:gd name="T47" fmla="*/ 44 h 117"/>
                  <a:gd name="T48" fmla="*/ 71 w 85"/>
                  <a:gd name="T49" fmla="*/ 42 h 117"/>
                  <a:gd name="T50" fmla="*/ 71 w 85"/>
                  <a:gd name="T51" fmla="*/ 36 h 117"/>
                  <a:gd name="T52" fmla="*/ 71 w 85"/>
                  <a:gd name="T53" fmla="*/ 35 h 117"/>
                  <a:gd name="T54" fmla="*/ 71 w 85"/>
                  <a:gd name="T55" fmla="*/ 33 h 117"/>
                  <a:gd name="T56" fmla="*/ 71 w 85"/>
                  <a:gd name="T57" fmla="*/ 30 h 117"/>
                  <a:gd name="T58" fmla="*/ 71 w 85"/>
                  <a:gd name="T59" fmla="*/ 27 h 117"/>
                  <a:gd name="T60" fmla="*/ 68 w 85"/>
                  <a:gd name="T61" fmla="*/ 24 h 117"/>
                  <a:gd name="T62" fmla="*/ 68 w 85"/>
                  <a:gd name="T63" fmla="*/ 22 h 117"/>
                  <a:gd name="T64" fmla="*/ 65 w 85"/>
                  <a:gd name="T65" fmla="*/ 19 h 117"/>
                  <a:gd name="T66" fmla="*/ 62 w 85"/>
                  <a:gd name="T67" fmla="*/ 15 h 117"/>
                  <a:gd name="T68" fmla="*/ 59 w 85"/>
                  <a:gd name="T69" fmla="*/ 12 h 117"/>
                  <a:gd name="T70" fmla="*/ 58 w 85"/>
                  <a:gd name="T71" fmla="*/ 10 h 117"/>
                  <a:gd name="T72" fmla="*/ 55 w 85"/>
                  <a:gd name="T73" fmla="*/ 6 h 117"/>
                  <a:gd name="T74" fmla="*/ 53 w 85"/>
                  <a:gd name="T75" fmla="*/ 3 h 117"/>
                  <a:gd name="T76" fmla="*/ 49 w 85"/>
                  <a:gd name="T77" fmla="*/ 0 h 117"/>
                  <a:gd name="T78" fmla="*/ 47 w 85"/>
                  <a:gd name="T79" fmla="*/ 1 h 117"/>
                  <a:gd name="T80" fmla="*/ 43 w 85"/>
                  <a:gd name="T81" fmla="*/ 6 h 117"/>
                  <a:gd name="T82" fmla="*/ 41 w 85"/>
                  <a:gd name="T83" fmla="*/ 9 h 117"/>
                  <a:gd name="T84" fmla="*/ 40 w 85"/>
                  <a:gd name="T85" fmla="*/ 12 h 117"/>
                  <a:gd name="T86" fmla="*/ 38 w 85"/>
                  <a:gd name="T87" fmla="*/ 15 h 117"/>
                  <a:gd name="T88" fmla="*/ 37 w 85"/>
                  <a:gd name="T89" fmla="*/ 16 h 117"/>
                  <a:gd name="T90" fmla="*/ 32 w 85"/>
                  <a:gd name="T91" fmla="*/ 24 h 117"/>
                  <a:gd name="T92" fmla="*/ 27 w 85"/>
                  <a:gd name="T93" fmla="*/ 27 h 117"/>
                  <a:gd name="T94" fmla="*/ 26 w 85"/>
                  <a:gd name="T95" fmla="*/ 30 h 117"/>
                  <a:gd name="T96" fmla="*/ 23 w 85"/>
                  <a:gd name="T97" fmla="*/ 33 h 117"/>
                  <a:gd name="T98" fmla="*/ 20 w 85"/>
                  <a:gd name="T99" fmla="*/ 36 h 117"/>
                  <a:gd name="T100" fmla="*/ 14 w 85"/>
                  <a:gd name="T101" fmla="*/ 41 h 117"/>
                  <a:gd name="T102" fmla="*/ 12 w 85"/>
                  <a:gd name="T103" fmla="*/ 42 h 117"/>
                  <a:gd name="T104" fmla="*/ 9 w 85"/>
                  <a:gd name="T105" fmla="*/ 45 h 117"/>
                  <a:gd name="T106" fmla="*/ 8 w 85"/>
                  <a:gd name="T107" fmla="*/ 47 h 117"/>
                  <a:gd name="T108" fmla="*/ 5 w 85"/>
                  <a:gd name="T109" fmla="*/ 50 h 117"/>
                  <a:gd name="T110" fmla="*/ 2 w 85"/>
                  <a:gd name="T111" fmla="*/ 50 h 117"/>
                  <a:gd name="T112" fmla="*/ 0 w 85"/>
                  <a:gd name="T113" fmla="*/ 47 h 117"/>
                  <a:gd name="T114" fmla="*/ 2 w 85"/>
                  <a:gd name="T115" fmla="*/ 44 h 117"/>
                  <a:gd name="T116" fmla="*/ 0 w 85"/>
                  <a:gd name="T117" fmla="*/ 4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5" h="117">
                    <a:moveTo>
                      <a:pt x="50" y="117"/>
                    </a:moveTo>
                    <a:lnTo>
                      <a:pt x="50" y="117"/>
                    </a:lnTo>
                    <a:lnTo>
                      <a:pt x="50" y="115"/>
                    </a:lnTo>
                    <a:lnTo>
                      <a:pt x="50" y="115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2" y="111"/>
                    </a:lnTo>
                    <a:lnTo>
                      <a:pt x="52" y="111"/>
                    </a:lnTo>
                    <a:lnTo>
                      <a:pt x="53" y="108"/>
                    </a:lnTo>
                    <a:lnTo>
                      <a:pt x="53" y="108"/>
                    </a:lnTo>
                    <a:lnTo>
                      <a:pt x="55" y="106"/>
                    </a:lnTo>
                    <a:lnTo>
                      <a:pt x="55" y="104"/>
                    </a:lnTo>
                    <a:lnTo>
                      <a:pt x="56" y="101"/>
                    </a:lnTo>
                    <a:lnTo>
                      <a:pt x="59" y="100"/>
                    </a:lnTo>
                    <a:lnTo>
                      <a:pt x="59" y="100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4" y="100"/>
                    </a:lnTo>
                    <a:lnTo>
                      <a:pt x="67" y="100"/>
                    </a:lnTo>
                    <a:lnTo>
                      <a:pt x="67" y="100"/>
                    </a:lnTo>
                    <a:lnTo>
                      <a:pt x="68" y="100"/>
                    </a:lnTo>
                    <a:lnTo>
                      <a:pt x="68" y="100"/>
                    </a:lnTo>
                    <a:lnTo>
                      <a:pt x="71" y="98"/>
                    </a:lnTo>
                    <a:lnTo>
                      <a:pt x="75" y="95"/>
                    </a:lnTo>
                    <a:lnTo>
                      <a:pt x="75" y="95"/>
                    </a:lnTo>
                    <a:lnTo>
                      <a:pt x="76" y="94"/>
                    </a:lnTo>
                    <a:lnTo>
                      <a:pt x="76" y="94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9" y="88"/>
                    </a:lnTo>
                    <a:lnTo>
                      <a:pt x="79" y="88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6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3" y="77"/>
                    </a:lnTo>
                    <a:lnTo>
                      <a:pt x="73" y="74"/>
                    </a:lnTo>
                    <a:lnTo>
                      <a:pt x="73" y="74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8"/>
                    </a:lnTo>
                    <a:lnTo>
                      <a:pt x="78" y="65"/>
                    </a:lnTo>
                    <a:lnTo>
                      <a:pt x="78" y="63"/>
                    </a:lnTo>
                    <a:lnTo>
                      <a:pt x="79" y="63"/>
                    </a:lnTo>
                    <a:lnTo>
                      <a:pt x="81" y="63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4" y="66"/>
                    </a:lnTo>
                    <a:lnTo>
                      <a:pt x="84" y="66"/>
                    </a:lnTo>
                    <a:lnTo>
                      <a:pt x="85" y="63"/>
                    </a:lnTo>
                    <a:lnTo>
                      <a:pt x="85" y="63"/>
                    </a:lnTo>
                    <a:lnTo>
                      <a:pt x="85" y="62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5" y="59"/>
                    </a:lnTo>
                    <a:lnTo>
                      <a:pt x="84" y="59"/>
                    </a:lnTo>
                    <a:lnTo>
                      <a:pt x="84" y="59"/>
                    </a:lnTo>
                    <a:lnTo>
                      <a:pt x="82" y="57"/>
                    </a:lnTo>
                    <a:lnTo>
                      <a:pt x="81" y="56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1" y="48"/>
                    </a:lnTo>
                    <a:lnTo>
                      <a:pt x="81" y="48"/>
                    </a:lnTo>
                    <a:lnTo>
                      <a:pt x="79" y="45"/>
                    </a:lnTo>
                    <a:lnTo>
                      <a:pt x="79" y="45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75" y="44"/>
                    </a:lnTo>
                    <a:lnTo>
                      <a:pt x="75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1" y="38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30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68" y="24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5" y="18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5" y="9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2" y="1"/>
                    </a:lnTo>
                    <a:lnTo>
                      <a:pt x="52" y="1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6" y="3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7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7" y="16"/>
                    </a:lnTo>
                    <a:lnTo>
                      <a:pt x="37" y="16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29" y="25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6" y="27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3" y="33"/>
                    </a:lnTo>
                    <a:lnTo>
                      <a:pt x="23" y="33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4"/>
                    </a:lnTo>
                    <a:lnTo>
                      <a:pt x="9" y="45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8" y="47"/>
                    </a:lnTo>
                    <a:lnTo>
                      <a:pt x="8" y="47"/>
                    </a:lnTo>
                    <a:lnTo>
                      <a:pt x="6" y="48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5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8" name="Freeform 456">
                <a:extLst>
                  <a:ext uri="{FF2B5EF4-FFF2-40B4-BE49-F238E27FC236}">
                    <a16:creationId xmlns:a16="http://schemas.microsoft.com/office/drawing/2014/main" id="{1A573322-1768-961A-9823-15778B073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999"/>
                <a:ext cx="41" cy="53"/>
              </a:xfrm>
              <a:custGeom>
                <a:avLst/>
                <a:gdLst>
                  <a:gd name="T0" fmla="*/ 25 w 82"/>
                  <a:gd name="T1" fmla="*/ 1 h 105"/>
                  <a:gd name="T2" fmla="*/ 23 w 82"/>
                  <a:gd name="T3" fmla="*/ 1 h 105"/>
                  <a:gd name="T4" fmla="*/ 23 w 82"/>
                  <a:gd name="T5" fmla="*/ 6 h 105"/>
                  <a:gd name="T6" fmla="*/ 20 w 82"/>
                  <a:gd name="T7" fmla="*/ 10 h 105"/>
                  <a:gd name="T8" fmla="*/ 19 w 82"/>
                  <a:gd name="T9" fmla="*/ 13 h 105"/>
                  <a:gd name="T10" fmla="*/ 17 w 82"/>
                  <a:gd name="T11" fmla="*/ 15 h 105"/>
                  <a:gd name="T12" fmla="*/ 14 w 82"/>
                  <a:gd name="T13" fmla="*/ 13 h 105"/>
                  <a:gd name="T14" fmla="*/ 9 w 82"/>
                  <a:gd name="T15" fmla="*/ 13 h 105"/>
                  <a:gd name="T16" fmla="*/ 6 w 82"/>
                  <a:gd name="T17" fmla="*/ 12 h 105"/>
                  <a:gd name="T18" fmla="*/ 2 w 82"/>
                  <a:gd name="T19" fmla="*/ 13 h 105"/>
                  <a:gd name="T20" fmla="*/ 0 w 82"/>
                  <a:gd name="T21" fmla="*/ 18 h 105"/>
                  <a:gd name="T22" fmla="*/ 6 w 82"/>
                  <a:gd name="T23" fmla="*/ 21 h 105"/>
                  <a:gd name="T24" fmla="*/ 9 w 82"/>
                  <a:gd name="T25" fmla="*/ 22 h 105"/>
                  <a:gd name="T26" fmla="*/ 14 w 82"/>
                  <a:gd name="T27" fmla="*/ 24 h 105"/>
                  <a:gd name="T28" fmla="*/ 17 w 82"/>
                  <a:gd name="T29" fmla="*/ 27 h 105"/>
                  <a:gd name="T30" fmla="*/ 16 w 82"/>
                  <a:gd name="T31" fmla="*/ 29 h 105"/>
                  <a:gd name="T32" fmla="*/ 17 w 82"/>
                  <a:gd name="T33" fmla="*/ 32 h 105"/>
                  <a:gd name="T34" fmla="*/ 19 w 82"/>
                  <a:gd name="T35" fmla="*/ 35 h 105"/>
                  <a:gd name="T36" fmla="*/ 23 w 82"/>
                  <a:gd name="T37" fmla="*/ 33 h 105"/>
                  <a:gd name="T38" fmla="*/ 28 w 82"/>
                  <a:gd name="T39" fmla="*/ 35 h 105"/>
                  <a:gd name="T40" fmla="*/ 34 w 82"/>
                  <a:gd name="T41" fmla="*/ 38 h 105"/>
                  <a:gd name="T42" fmla="*/ 38 w 82"/>
                  <a:gd name="T43" fmla="*/ 42 h 105"/>
                  <a:gd name="T44" fmla="*/ 43 w 82"/>
                  <a:gd name="T45" fmla="*/ 45 h 105"/>
                  <a:gd name="T46" fmla="*/ 46 w 82"/>
                  <a:gd name="T47" fmla="*/ 50 h 105"/>
                  <a:gd name="T48" fmla="*/ 46 w 82"/>
                  <a:gd name="T49" fmla="*/ 54 h 105"/>
                  <a:gd name="T50" fmla="*/ 47 w 82"/>
                  <a:gd name="T51" fmla="*/ 59 h 105"/>
                  <a:gd name="T52" fmla="*/ 53 w 82"/>
                  <a:gd name="T53" fmla="*/ 62 h 105"/>
                  <a:gd name="T54" fmla="*/ 55 w 82"/>
                  <a:gd name="T55" fmla="*/ 63 h 105"/>
                  <a:gd name="T56" fmla="*/ 57 w 82"/>
                  <a:gd name="T57" fmla="*/ 68 h 105"/>
                  <a:gd name="T58" fmla="*/ 58 w 82"/>
                  <a:gd name="T59" fmla="*/ 73 h 105"/>
                  <a:gd name="T60" fmla="*/ 58 w 82"/>
                  <a:gd name="T61" fmla="*/ 74 h 105"/>
                  <a:gd name="T62" fmla="*/ 60 w 82"/>
                  <a:gd name="T63" fmla="*/ 76 h 105"/>
                  <a:gd name="T64" fmla="*/ 60 w 82"/>
                  <a:gd name="T65" fmla="*/ 82 h 105"/>
                  <a:gd name="T66" fmla="*/ 60 w 82"/>
                  <a:gd name="T67" fmla="*/ 85 h 105"/>
                  <a:gd name="T68" fmla="*/ 61 w 82"/>
                  <a:gd name="T69" fmla="*/ 89 h 105"/>
                  <a:gd name="T70" fmla="*/ 64 w 82"/>
                  <a:gd name="T71" fmla="*/ 92 h 105"/>
                  <a:gd name="T72" fmla="*/ 67 w 82"/>
                  <a:gd name="T73" fmla="*/ 94 h 105"/>
                  <a:gd name="T74" fmla="*/ 70 w 82"/>
                  <a:gd name="T75" fmla="*/ 94 h 105"/>
                  <a:gd name="T76" fmla="*/ 73 w 82"/>
                  <a:gd name="T77" fmla="*/ 95 h 105"/>
                  <a:gd name="T78" fmla="*/ 73 w 82"/>
                  <a:gd name="T79" fmla="*/ 97 h 105"/>
                  <a:gd name="T80" fmla="*/ 75 w 82"/>
                  <a:gd name="T81" fmla="*/ 98 h 105"/>
                  <a:gd name="T82" fmla="*/ 76 w 82"/>
                  <a:gd name="T83" fmla="*/ 101 h 105"/>
                  <a:gd name="T84" fmla="*/ 76 w 82"/>
                  <a:gd name="T85" fmla="*/ 105 h 105"/>
                  <a:gd name="T86" fmla="*/ 81 w 82"/>
                  <a:gd name="T87" fmla="*/ 103 h 105"/>
                  <a:gd name="T88" fmla="*/ 82 w 82"/>
                  <a:gd name="T89" fmla="*/ 98 h 105"/>
                  <a:gd name="T90" fmla="*/ 78 w 82"/>
                  <a:gd name="T91" fmla="*/ 92 h 105"/>
                  <a:gd name="T92" fmla="*/ 76 w 82"/>
                  <a:gd name="T93" fmla="*/ 86 h 105"/>
                  <a:gd name="T94" fmla="*/ 76 w 82"/>
                  <a:gd name="T95" fmla="*/ 85 h 105"/>
                  <a:gd name="T96" fmla="*/ 26 w 82"/>
                  <a:gd name="T97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2" h="105">
                    <a:moveTo>
                      <a:pt x="26" y="0"/>
                    </a:moveTo>
                    <a:lnTo>
                      <a:pt x="26" y="0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6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0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9" y="13"/>
                    </a:lnTo>
                    <a:lnTo>
                      <a:pt x="19" y="13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6" y="15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3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3"/>
                    </a:lnTo>
                    <a:lnTo>
                      <a:pt x="23" y="33"/>
                    </a:lnTo>
                    <a:lnTo>
                      <a:pt x="26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31" y="35"/>
                    </a:lnTo>
                    <a:lnTo>
                      <a:pt x="32" y="36"/>
                    </a:lnTo>
                    <a:lnTo>
                      <a:pt x="34" y="38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8" y="42"/>
                    </a:lnTo>
                    <a:lnTo>
                      <a:pt x="38" y="42"/>
                    </a:lnTo>
                    <a:lnTo>
                      <a:pt x="41" y="44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4" y="48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6" y="51"/>
                    </a:lnTo>
                    <a:lnTo>
                      <a:pt x="46" y="54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47" y="59"/>
                    </a:lnTo>
                    <a:lnTo>
                      <a:pt x="47" y="59"/>
                    </a:lnTo>
                    <a:lnTo>
                      <a:pt x="50" y="60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5"/>
                    </a:lnTo>
                    <a:lnTo>
                      <a:pt x="57" y="68"/>
                    </a:lnTo>
                    <a:lnTo>
                      <a:pt x="57" y="68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60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60" y="79"/>
                    </a:lnTo>
                    <a:lnTo>
                      <a:pt x="60" y="82"/>
                    </a:lnTo>
                    <a:lnTo>
                      <a:pt x="60" y="82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60" y="88"/>
                    </a:lnTo>
                    <a:lnTo>
                      <a:pt x="61" y="89"/>
                    </a:lnTo>
                    <a:lnTo>
                      <a:pt x="61" y="89"/>
                    </a:lnTo>
                    <a:lnTo>
                      <a:pt x="63" y="92"/>
                    </a:lnTo>
                    <a:lnTo>
                      <a:pt x="63" y="92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9" y="92"/>
                    </a:lnTo>
                    <a:lnTo>
                      <a:pt x="69" y="92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70" y="95"/>
                    </a:lnTo>
                    <a:lnTo>
                      <a:pt x="73" y="95"/>
                    </a:lnTo>
                    <a:lnTo>
                      <a:pt x="73" y="95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3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8" y="103"/>
                    </a:lnTo>
                    <a:lnTo>
                      <a:pt x="76" y="105"/>
                    </a:lnTo>
                    <a:lnTo>
                      <a:pt x="76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81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98"/>
                    </a:lnTo>
                    <a:lnTo>
                      <a:pt x="79" y="95"/>
                    </a:lnTo>
                    <a:lnTo>
                      <a:pt x="78" y="92"/>
                    </a:lnTo>
                    <a:lnTo>
                      <a:pt x="78" y="92"/>
                    </a:lnTo>
                    <a:lnTo>
                      <a:pt x="76" y="89"/>
                    </a:lnTo>
                    <a:lnTo>
                      <a:pt x="76" y="89"/>
                    </a:lnTo>
                    <a:lnTo>
                      <a:pt x="76" y="86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6" y="85"/>
                    </a:lnTo>
                    <a:lnTo>
                      <a:pt x="76" y="80"/>
                    </a:lnTo>
                    <a:lnTo>
                      <a:pt x="76" y="77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9" name="Freeform 457">
                <a:extLst>
                  <a:ext uri="{FF2B5EF4-FFF2-40B4-BE49-F238E27FC236}">
                    <a16:creationId xmlns:a16="http://schemas.microsoft.com/office/drawing/2014/main" id="{175F64E6-D9A0-18A2-F671-C041E8EC6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999"/>
                <a:ext cx="41" cy="53"/>
              </a:xfrm>
              <a:custGeom>
                <a:avLst/>
                <a:gdLst>
                  <a:gd name="T0" fmla="*/ 25 w 82"/>
                  <a:gd name="T1" fmla="*/ 1 h 105"/>
                  <a:gd name="T2" fmla="*/ 23 w 82"/>
                  <a:gd name="T3" fmla="*/ 1 h 105"/>
                  <a:gd name="T4" fmla="*/ 23 w 82"/>
                  <a:gd name="T5" fmla="*/ 6 h 105"/>
                  <a:gd name="T6" fmla="*/ 20 w 82"/>
                  <a:gd name="T7" fmla="*/ 10 h 105"/>
                  <a:gd name="T8" fmla="*/ 19 w 82"/>
                  <a:gd name="T9" fmla="*/ 13 h 105"/>
                  <a:gd name="T10" fmla="*/ 17 w 82"/>
                  <a:gd name="T11" fmla="*/ 15 h 105"/>
                  <a:gd name="T12" fmla="*/ 14 w 82"/>
                  <a:gd name="T13" fmla="*/ 13 h 105"/>
                  <a:gd name="T14" fmla="*/ 9 w 82"/>
                  <a:gd name="T15" fmla="*/ 13 h 105"/>
                  <a:gd name="T16" fmla="*/ 6 w 82"/>
                  <a:gd name="T17" fmla="*/ 12 h 105"/>
                  <a:gd name="T18" fmla="*/ 2 w 82"/>
                  <a:gd name="T19" fmla="*/ 13 h 105"/>
                  <a:gd name="T20" fmla="*/ 0 w 82"/>
                  <a:gd name="T21" fmla="*/ 18 h 105"/>
                  <a:gd name="T22" fmla="*/ 6 w 82"/>
                  <a:gd name="T23" fmla="*/ 21 h 105"/>
                  <a:gd name="T24" fmla="*/ 9 w 82"/>
                  <a:gd name="T25" fmla="*/ 22 h 105"/>
                  <a:gd name="T26" fmla="*/ 14 w 82"/>
                  <a:gd name="T27" fmla="*/ 24 h 105"/>
                  <a:gd name="T28" fmla="*/ 17 w 82"/>
                  <a:gd name="T29" fmla="*/ 27 h 105"/>
                  <a:gd name="T30" fmla="*/ 16 w 82"/>
                  <a:gd name="T31" fmla="*/ 29 h 105"/>
                  <a:gd name="T32" fmla="*/ 17 w 82"/>
                  <a:gd name="T33" fmla="*/ 32 h 105"/>
                  <a:gd name="T34" fmla="*/ 19 w 82"/>
                  <a:gd name="T35" fmla="*/ 35 h 105"/>
                  <a:gd name="T36" fmla="*/ 23 w 82"/>
                  <a:gd name="T37" fmla="*/ 33 h 105"/>
                  <a:gd name="T38" fmla="*/ 28 w 82"/>
                  <a:gd name="T39" fmla="*/ 35 h 105"/>
                  <a:gd name="T40" fmla="*/ 34 w 82"/>
                  <a:gd name="T41" fmla="*/ 38 h 105"/>
                  <a:gd name="T42" fmla="*/ 38 w 82"/>
                  <a:gd name="T43" fmla="*/ 42 h 105"/>
                  <a:gd name="T44" fmla="*/ 43 w 82"/>
                  <a:gd name="T45" fmla="*/ 45 h 105"/>
                  <a:gd name="T46" fmla="*/ 46 w 82"/>
                  <a:gd name="T47" fmla="*/ 50 h 105"/>
                  <a:gd name="T48" fmla="*/ 46 w 82"/>
                  <a:gd name="T49" fmla="*/ 54 h 105"/>
                  <a:gd name="T50" fmla="*/ 47 w 82"/>
                  <a:gd name="T51" fmla="*/ 59 h 105"/>
                  <a:gd name="T52" fmla="*/ 53 w 82"/>
                  <a:gd name="T53" fmla="*/ 62 h 105"/>
                  <a:gd name="T54" fmla="*/ 55 w 82"/>
                  <a:gd name="T55" fmla="*/ 63 h 105"/>
                  <a:gd name="T56" fmla="*/ 57 w 82"/>
                  <a:gd name="T57" fmla="*/ 68 h 105"/>
                  <a:gd name="T58" fmla="*/ 58 w 82"/>
                  <a:gd name="T59" fmla="*/ 73 h 105"/>
                  <a:gd name="T60" fmla="*/ 58 w 82"/>
                  <a:gd name="T61" fmla="*/ 74 h 105"/>
                  <a:gd name="T62" fmla="*/ 60 w 82"/>
                  <a:gd name="T63" fmla="*/ 76 h 105"/>
                  <a:gd name="T64" fmla="*/ 60 w 82"/>
                  <a:gd name="T65" fmla="*/ 82 h 105"/>
                  <a:gd name="T66" fmla="*/ 60 w 82"/>
                  <a:gd name="T67" fmla="*/ 85 h 105"/>
                  <a:gd name="T68" fmla="*/ 61 w 82"/>
                  <a:gd name="T69" fmla="*/ 89 h 105"/>
                  <a:gd name="T70" fmla="*/ 64 w 82"/>
                  <a:gd name="T71" fmla="*/ 92 h 105"/>
                  <a:gd name="T72" fmla="*/ 67 w 82"/>
                  <a:gd name="T73" fmla="*/ 94 h 105"/>
                  <a:gd name="T74" fmla="*/ 70 w 82"/>
                  <a:gd name="T75" fmla="*/ 94 h 105"/>
                  <a:gd name="T76" fmla="*/ 73 w 82"/>
                  <a:gd name="T77" fmla="*/ 95 h 105"/>
                  <a:gd name="T78" fmla="*/ 73 w 82"/>
                  <a:gd name="T79" fmla="*/ 97 h 105"/>
                  <a:gd name="T80" fmla="*/ 75 w 82"/>
                  <a:gd name="T81" fmla="*/ 98 h 105"/>
                  <a:gd name="T82" fmla="*/ 76 w 82"/>
                  <a:gd name="T83" fmla="*/ 101 h 105"/>
                  <a:gd name="T84" fmla="*/ 76 w 82"/>
                  <a:gd name="T85" fmla="*/ 105 h 105"/>
                  <a:gd name="T86" fmla="*/ 81 w 82"/>
                  <a:gd name="T87" fmla="*/ 103 h 105"/>
                  <a:gd name="T88" fmla="*/ 82 w 82"/>
                  <a:gd name="T89" fmla="*/ 98 h 105"/>
                  <a:gd name="T90" fmla="*/ 78 w 82"/>
                  <a:gd name="T91" fmla="*/ 92 h 105"/>
                  <a:gd name="T92" fmla="*/ 76 w 82"/>
                  <a:gd name="T93" fmla="*/ 86 h 105"/>
                  <a:gd name="T94" fmla="*/ 76 w 82"/>
                  <a:gd name="T95" fmla="*/ 8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2" h="105">
                    <a:moveTo>
                      <a:pt x="26" y="0"/>
                    </a:moveTo>
                    <a:lnTo>
                      <a:pt x="26" y="0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6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0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9" y="13"/>
                    </a:lnTo>
                    <a:lnTo>
                      <a:pt x="19" y="13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6" y="15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3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5" y="12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3"/>
                    </a:lnTo>
                    <a:lnTo>
                      <a:pt x="23" y="33"/>
                    </a:lnTo>
                    <a:lnTo>
                      <a:pt x="26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31" y="35"/>
                    </a:lnTo>
                    <a:lnTo>
                      <a:pt x="32" y="36"/>
                    </a:lnTo>
                    <a:lnTo>
                      <a:pt x="34" y="38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8" y="42"/>
                    </a:lnTo>
                    <a:lnTo>
                      <a:pt x="38" y="42"/>
                    </a:lnTo>
                    <a:lnTo>
                      <a:pt x="41" y="44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4" y="48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6" y="51"/>
                    </a:lnTo>
                    <a:lnTo>
                      <a:pt x="46" y="54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47" y="59"/>
                    </a:lnTo>
                    <a:lnTo>
                      <a:pt x="47" y="59"/>
                    </a:lnTo>
                    <a:lnTo>
                      <a:pt x="50" y="60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5"/>
                    </a:lnTo>
                    <a:lnTo>
                      <a:pt x="57" y="68"/>
                    </a:lnTo>
                    <a:lnTo>
                      <a:pt x="57" y="68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60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60" y="79"/>
                    </a:lnTo>
                    <a:lnTo>
                      <a:pt x="60" y="82"/>
                    </a:lnTo>
                    <a:lnTo>
                      <a:pt x="60" y="82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60" y="88"/>
                    </a:lnTo>
                    <a:lnTo>
                      <a:pt x="61" y="89"/>
                    </a:lnTo>
                    <a:lnTo>
                      <a:pt x="61" y="89"/>
                    </a:lnTo>
                    <a:lnTo>
                      <a:pt x="63" y="92"/>
                    </a:lnTo>
                    <a:lnTo>
                      <a:pt x="63" y="92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9" y="92"/>
                    </a:lnTo>
                    <a:lnTo>
                      <a:pt x="69" y="92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70" y="95"/>
                    </a:lnTo>
                    <a:lnTo>
                      <a:pt x="73" y="95"/>
                    </a:lnTo>
                    <a:lnTo>
                      <a:pt x="73" y="95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3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8" y="103"/>
                    </a:lnTo>
                    <a:lnTo>
                      <a:pt x="76" y="105"/>
                    </a:lnTo>
                    <a:lnTo>
                      <a:pt x="76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81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98"/>
                    </a:lnTo>
                    <a:lnTo>
                      <a:pt x="79" y="95"/>
                    </a:lnTo>
                    <a:lnTo>
                      <a:pt x="78" y="92"/>
                    </a:lnTo>
                    <a:lnTo>
                      <a:pt x="78" y="92"/>
                    </a:lnTo>
                    <a:lnTo>
                      <a:pt x="76" y="89"/>
                    </a:lnTo>
                    <a:lnTo>
                      <a:pt x="76" y="89"/>
                    </a:lnTo>
                    <a:lnTo>
                      <a:pt x="76" y="86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6" y="85"/>
                    </a:lnTo>
                    <a:lnTo>
                      <a:pt x="76" y="80"/>
                    </a:lnTo>
                    <a:lnTo>
                      <a:pt x="76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0" name="Freeform 458">
                <a:extLst>
                  <a:ext uri="{FF2B5EF4-FFF2-40B4-BE49-F238E27FC236}">
                    <a16:creationId xmlns:a16="http://schemas.microsoft.com/office/drawing/2014/main" id="{2135A1C2-DC39-C06B-C3E6-235373E10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4034"/>
                <a:ext cx="13" cy="16"/>
              </a:xfrm>
              <a:custGeom>
                <a:avLst/>
                <a:gdLst>
                  <a:gd name="T0" fmla="*/ 15 w 26"/>
                  <a:gd name="T1" fmla="*/ 1 h 31"/>
                  <a:gd name="T2" fmla="*/ 13 w 26"/>
                  <a:gd name="T3" fmla="*/ 1 h 31"/>
                  <a:gd name="T4" fmla="*/ 10 w 26"/>
                  <a:gd name="T5" fmla="*/ 0 h 31"/>
                  <a:gd name="T6" fmla="*/ 9 w 26"/>
                  <a:gd name="T7" fmla="*/ 1 h 31"/>
                  <a:gd name="T8" fmla="*/ 6 w 26"/>
                  <a:gd name="T9" fmla="*/ 3 h 31"/>
                  <a:gd name="T10" fmla="*/ 3 w 26"/>
                  <a:gd name="T11" fmla="*/ 4 h 31"/>
                  <a:gd name="T12" fmla="*/ 1 w 26"/>
                  <a:gd name="T13" fmla="*/ 6 h 31"/>
                  <a:gd name="T14" fmla="*/ 1 w 26"/>
                  <a:gd name="T15" fmla="*/ 9 h 31"/>
                  <a:gd name="T16" fmla="*/ 3 w 26"/>
                  <a:gd name="T17" fmla="*/ 12 h 31"/>
                  <a:gd name="T18" fmla="*/ 3 w 26"/>
                  <a:gd name="T19" fmla="*/ 15 h 31"/>
                  <a:gd name="T20" fmla="*/ 4 w 26"/>
                  <a:gd name="T21" fmla="*/ 16 h 31"/>
                  <a:gd name="T22" fmla="*/ 3 w 26"/>
                  <a:gd name="T23" fmla="*/ 18 h 31"/>
                  <a:gd name="T24" fmla="*/ 1 w 26"/>
                  <a:gd name="T25" fmla="*/ 19 h 31"/>
                  <a:gd name="T26" fmla="*/ 0 w 26"/>
                  <a:gd name="T27" fmla="*/ 21 h 31"/>
                  <a:gd name="T28" fmla="*/ 0 w 26"/>
                  <a:gd name="T29" fmla="*/ 24 h 31"/>
                  <a:gd name="T30" fmla="*/ 3 w 26"/>
                  <a:gd name="T31" fmla="*/ 25 h 31"/>
                  <a:gd name="T32" fmla="*/ 6 w 26"/>
                  <a:gd name="T33" fmla="*/ 28 h 31"/>
                  <a:gd name="T34" fmla="*/ 4 w 26"/>
                  <a:gd name="T35" fmla="*/ 30 h 31"/>
                  <a:gd name="T36" fmla="*/ 6 w 26"/>
                  <a:gd name="T37" fmla="*/ 31 h 31"/>
                  <a:gd name="T38" fmla="*/ 7 w 26"/>
                  <a:gd name="T39" fmla="*/ 31 h 31"/>
                  <a:gd name="T40" fmla="*/ 9 w 26"/>
                  <a:gd name="T41" fmla="*/ 31 h 31"/>
                  <a:gd name="T42" fmla="*/ 10 w 26"/>
                  <a:gd name="T43" fmla="*/ 31 h 31"/>
                  <a:gd name="T44" fmla="*/ 12 w 26"/>
                  <a:gd name="T45" fmla="*/ 30 h 31"/>
                  <a:gd name="T46" fmla="*/ 15 w 26"/>
                  <a:gd name="T47" fmla="*/ 30 h 31"/>
                  <a:gd name="T48" fmla="*/ 16 w 26"/>
                  <a:gd name="T49" fmla="*/ 31 h 31"/>
                  <a:gd name="T50" fmla="*/ 16 w 26"/>
                  <a:gd name="T51" fmla="*/ 30 h 31"/>
                  <a:gd name="T52" fmla="*/ 18 w 26"/>
                  <a:gd name="T53" fmla="*/ 27 h 31"/>
                  <a:gd name="T54" fmla="*/ 19 w 26"/>
                  <a:gd name="T55" fmla="*/ 27 h 31"/>
                  <a:gd name="T56" fmla="*/ 21 w 26"/>
                  <a:gd name="T57" fmla="*/ 25 h 31"/>
                  <a:gd name="T58" fmla="*/ 24 w 26"/>
                  <a:gd name="T59" fmla="*/ 22 h 31"/>
                  <a:gd name="T60" fmla="*/ 26 w 26"/>
                  <a:gd name="T61" fmla="*/ 19 h 31"/>
                  <a:gd name="T62" fmla="*/ 26 w 26"/>
                  <a:gd name="T63" fmla="*/ 18 h 31"/>
                  <a:gd name="T64" fmla="*/ 24 w 26"/>
                  <a:gd name="T65" fmla="*/ 15 h 31"/>
                  <a:gd name="T66" fmla="*/ 24 w 26"/>
                  <a:gd name="T67" fmla="*/ 13 h 31"/>
                  <a:gd name="T68" fmla="*/ 22 w 26"/>
                  <a:gd name="T69" fmla="*/ 13 h 31"/>
                  <a:gd name="T70" fmla="*/ 19 w 26"/>
                  <a:gd name="T71" fmla="*/ 10 h 31"/>
                  <a:gd name="T72" fmla="*/ 16 w 26"/>
                  <a:gd name="T73" fmla="*/ 6 h 31"/>
                  <a:gd name="T74" fmla="*/ 15 w 26"/>
                  <a:gd name="T7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6" h="31">
                    <a:moveTo>
                      <a:pt x="15" y="1"/>
                    </a:moveTo>
                    <a:lnTo>
                      <a:pt x="15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9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10"/>
                    </a:lnTo>
                    <a:lnTo>
                      <a:pt x="3" y="12"/>
                    </a:lnTo>
                    <a:lnTo>
                      <a:pt x="3" y="13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1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4" y="30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3" y="28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4" y="24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6" y="19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1" name="Freeform 459">
                <a:extLst>
                  <a:ext uri="{FF2B5EF4-FFF2-40B4-BE49-F238E27FC236}">
                    <a16:creationId xmlns:a16="http://schemas.microsoft.com/office/drawing/2014/main" id="{FA82C53C-C5A5-A637-4D00-33AC66623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4034"/>
                <a:ext cx="13" cy="16"/>
              </a:xfrm>
              <a:custGeom>
                <a:avLst/>
                <a:gdLst>
                  <a:gd name="T0" fmla="*/ 15 w 26"/>
                  <a:gd name="T1" fmla="*/ 1 h 31"/>
                  <a:gd name="T2" fmla="*/ 13 w 26"/>
                  <a:gd name="T3" fmla="*/ 1 h 31"/>
                  <a:gd name="T4" fmla="*/ 10 w 26"/>
                  <a:gd name="T5" fmla="*/ 0 h 31"/>
                  <a:gd name="T6" fmla="*/ 9 w 26"/>
                  <a:gd name="T7" fmla="*/ 1 h 31"/>
                  <a:gd name="T8" fmla="*/ 6 w 26"/>
                  <a:gd name="T9" fmla="*/ 3 h 31"/>
                  <a:gd name="T10" fmla="*/ 3 w 26"/>
                  <a:gd name="T11" fmla="*/ 4 h 31"/>
                  <a:gd name="T12" fmla="*/ 1 w 26"/>
                  <a:gd name="T13" fmla="*/ 6 h 31"/>
                  <a:gd name="T14" fmla="*/ 1 w 26"/>
                  <a:gd name="T15" fmla="*/ 9 h 31"/>
                  <a:gd name="T16" fmla="*/ 3 w 26"/>
                  <a:gd name="T17" fmla="*/ 12 h 31"/>
                  <a:gd name="T18" fmla="*/ 3 w 26"/>
                  <a:gd name="T19" fmla="*/ 15 h 31"/>
                  <a:gd name="T20" fmla="*/ 4 w 26"/>
                  <a:gd name="T21" fmla="*/ 16 h 31"/>
                  <a:gd name="T22" fmla="*/ 3 w 26"/>
                  <a:gd name="T23" fmla="*/ 18 h 31"/>
                  <a:gd name="T24" fmla="*/ 1 w 26"/>
                  <a:gd name="T25" fmla="*/ 19 h 31"/>
                  <a:gd name="T26" fmla="*/ 0 w 26"/>
                  <a:gd name="T27" fmla="*/ 21 h 31"/>
                  <a:gd name="T28" fmla="*/ 0 w 26"/>
                  <a:gd name="T29" fmla="*/ 24 h 31"/>
                  <a:gd name="T30" fmla="*/ 3 w 26"/>
                  <a:gd name="T31" fmla="*/ 25 h 31"/>
                  <a:gd name="T32" fmla="*/ 6 w 26"/>
                  <a:gd name="T33" fmla="*/ 28 h 31"/>
                  <a:gd name="T34" fmla="*/ 4 w 26"/>
                  <a:gd name="T35" fmla="*/ 30 h 31"/>
                  <a:gd name="T36" fmla="*/ 6 w 26"/>
                  <a:gd name="T37" fmla="*/ 31 h 31"/>
                  <a:gd name="T38" fmla="*/ 7 w 26"/>
                  <a:gd name="T39" fmla="*/ 31 h 31"/>
                  <a:gd name="T40" fmla="*/ 9 w 26"/>
                  <a:gd name="T41" fmla="*/ 31 h 31"/>
                  <a:gd name="T42" fmla="*/ 10 w 26"/>
                  <a:gd name="T43" fmla="*/ 31 h 31"/>
                  <a:gd name="T44" fmla="*/ 12 w 26"/>
                  <a:gd name="T45" fmla="*/ 30 h 31"/>
                  <a:gd name="T46" fmla="*/ 15 w 26"/>
                  <a:gd name="T47" fmla="*/ 30 h 31"/>
                  <a:gd name="T48" fmla="*/ 16 w 26"/>
                  <a:gd name="T49" fmla="*/ 31 h 31"/>
                  <a:gd name="T50" fmla="*/ 16 w 26"/>
                  <a:gd name="T51" fmla="*/ 30 h 31"/>
                  <a:gd name="T52" fmla="*/ 18 w 26"/>
                  <a:gd name="T53" fmla="*/ 27 h 31"/>
                  <a:gd name="T54" fmla="*/ 19 w 26"/>
                  <a:gd name="T55" fmla="*/ 27 h 31"/>
                  <a:gd name="T56" fmla="*/ 21 w 26"/>
                  <a:gd name="T57" fmla="*/ 25 h 31"/>
                  <a:gd name="T58" fmla="*/ 24 w 26"/>
                  <a:gd name="T59" fmla="*/ 22 h 31"/>
                  <a:gd name="T60" fmla="*/ 26 w 26"/>
                  <a:gd name="T61" fmla="*/ 19 h 31"/>
                  <a:gd name="T62" fmla="*/ 26 w 26"/>
                  <a:gd name="T63" fmla="*/ 18 h 31"/>
                  <a:gd name="T64" fmla="*/ 24 w 26"/>
                  <a:gd name="T65" fmla="*/ 15 h 31"/>
                  <a:gd name="T66" fmla="*/ 24 w 26"/>
                  <a:gd name="T67" fmla="*/ 13 h 31"/>
                  <a:gd name="T68" fmla="*/ 22 w 26"/>
                  <a:gd name="T69" fmla="*/ 13 h 31"/>
                  <a:gd name="T70" fmla="*/ 19 w 26"/>
                  <a:gd name="T71" fmla="*/ 10 h 31"/>
                  <a:gd name="T72" fmla="*/ 16 w 26"/>
                  <a:gd name="T73" fmla="*/ 6 h 31"/>
                  <a:gd name="T74" fmla="*/ 15 w 26"/>
                  <a:gd name="T7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6" h="31">
                    <a:moveTo>
                      <a:pt x="15" y="1"/>
                    </a:moveTo>
                    <a:lnTo>
                      <a:pt x="15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9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10"/>
                    </a:lnTo>
                    <a:lnTo>
                      <a:pt x="3" y="12"/>
                    </a:lnTo>
                    <a:lnTo>
                      <a:pt x="3" y="13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1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4" y="30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3" y="28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4" y="24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6" y="19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2" name="Freeform 460">
                <a:extLst>
                  <a:ext uri="{FF2B5EF4-FFF2-40B4-BE49-F238E27FC236}">
                    <a16:creationId xmlns:a16="http://schemas.microsoft.com/office/drawing/2014/main" id="{10405DB3-2D7E-9612-DF39-5B69290C2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4011"/>
                <a:ext cx="31" cy="11"/>
              </a:xfrm>
              <a:custGeom>
                <a:avLst/>
                <a:gdLst>
                  <a:gd name="T0" fmla="*/ 63 w 63"/>
                  <a:gd name="T1" fmla="*/ 0 h 21"/>
                  <a:gd name="T2" fmla="*/ 0 w 63"/>
                  <a:gd name="T3" fmla="*/ 21 h 21"/>
                  <a:gd name="T4" fmla="*/ 63 w 63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3" h="21">
                    <a:moveTo>
                      <a:pt x="63" y="0"/>
                    </a:moveTo>
                    <a:lnTo>
                      <a:pt x="0" y="2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3" name="Line 461">
                <a:extLst>
                  <a:ext uri="{FF2B5EF4-FFF2-40B4-BE49-F238E27FC236}">
                    <a16:creationId xmlns:a16="http://schemas.microsoft.com/office/drawing/2014/main" id="{B7AD7E56-F782-A318-BAF2-65D5BEDB9B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41" y="4011"/>
                <a:ext cx="31" cy="1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4" name="Freeform 462">
                <a:extLst>
                  <a:ext uri="{FF2B5EF4-FFF2-40B4-BE49-F238E27FC236}">
                    <a16:creationId xmlns:a16="http://schemas.microsoft.com/office/drawing/2014/main" id="{2CBAC727-7EEC-29FA-50B2-9138C1270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3942"/>
                <a:ext cx="17" cy="42"/>
              </a:xfrm>
              <a:custGeom>
                <a:avLst/>
                <a:gdLst>
                  <a:gd name="T0" fmla="*/ 0 w 33"/>
                  <a:gd name="T1" fmla="*/ 0 h 85"/>
                  <a:gd name="T2" fmla="*/ 33 w 33"/>
                  <a:gd name="T3" fmla="*/ 85 h 85"/>
                  <a:gd name="T4" fmla="*/ 0 w 33"/>
                  <a:gd name="T5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85">
                    <a:moveTo>
                      <a:pt x="0" y="0"/>
                    </a:moveTo>
                    <a:lnTo>
                      <a:pt x="33" y="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5" name="Line 463">
                <a:extLst>
                  <a:ext uri="{FF2B5EF4-FFF2-40B4-BE49-F238E27FC236}">
                    <a16:creationId xmlns:a16="http://schemas.microsoft.com/office/drawing/2014/main" id="{D45F0873-1BF2-7631-B086-64CBF8F768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92" y="3942"/>
                <a:ext cx="17" cy="4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6" name="Freeform 464">
                <a:extLst>
                  <a:ext uri="{FF2B5EF4-FFF2-40B4-BE49-F238E27FC236}">
                    <a16:creationId xmlns:a16="http://schemas.microsoft.com/office/drawing/2014/main" id="{0C05C394-6036-3DD1-84D4-7DB431C97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4061"/>
                <a:ext cx="3" cy="3"/>
              </a:xfrm>
              <a:custGeom>
                <a:avLst/>
                <a:gdLst>
                  <a:gd name="T0" fmla="*/ 3 w 6"/>
                  <a:gd name="T1" fmla="*/ 3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1 h 6"/>
                  <a:gd name="T8" fmla="*/ 2 w 6"/>
                  <a:gd name="T9" fmla="*/ 1 h 6"/>
                  <a:gd name="T10" fmla="*/ 3 w 6"/>
                  <a:gd name="T11" fmla="*/ 0 h 6"/>
                  <a:gd name="T12" fmla="*/ 3 w 6"/>
                  <a:gd name="T13" fmla="*/ 0 h 6"/>
                  <a:gd name="T14" fmla="*/ 2 w 6"/>
                  <a:gd name="T15" fmla="*/ 0 h 6"/>
                  <a:gd name="T16" fmla="*/ 2 w 6"/>
                  <a:gd name="T17" fmla="*/ 0 h 6"/>
                  <a:gd name="T18" fmla="*/ 0 w 6"/>
                  <a:gd name="T19" fmla="*/ 0 h 6"/>
                  <a:gd name="T20" fmla="*/ 0 w 6"/>
                  <a:gd name="T21" fmla="*/ 0 h 6"/>
                  <a:gd name="T22" fmla="*/ 0 w 6"/>
                  <a:gd name="T23" fmla="*/ 0 h 6"/>
                  <a:gd name="T24" fmla="*/ 0 w 6"/>
                  <a:gd name="T25" fmla="*/ 0 h 6"/>
                  <a:gd name="T26" fmla="*/ 0 w 6"/>
                  <a:gd name="T27" fmla="*/ 1 h 6"/>
                  <a:gd name="T28" fmla="*/ 0 w 6"/>
                  <a:gd name="T29" fmla="*/ 1 h 6"/>
                  <a:gd name="T30" fmla="*/ 0 w 6"/>
                  <a:gd name="T31" fmla="*/ 3 h 6"/>
                  <a:gd name="T32" fmla="*/ 0 w 6"/>
                  <a:gd name="T33" fmla="*/ 3 h 6"/>
                  <a:gd name="T34" fmla="*/ 0 w 6"/>
                  <a:gd name="T35" fmla="*/ 3 h 6"/>
                  <a:gd name="T36" fmla="*/ 0 w 6"/>
                  <a:gd name="T37" fmla="*/ 3 h 6"/>
                  <a:gd name="T38" fmla="*/ 2 w 6"/>
                  <a:gd name="T39" fmla="*/ 4 h 6"/>
                  <a:gd name="T40" fmla="*/ 2 w 6"/>
                  <a:gd name="T41" fmla="*/ 4 h 6"/>
                  <a:gd name="T42" fmla="*/ 2 w 6"/>
                  <a:gd name="T43" fmla="*/ 6 h 6"/>
                  <a:gd name="T44" fmla="*/ 2 w 6"/>
                  <a:gd name="T45" fmla="*/ 6 h 6"/>
                  <a:gd name="T46" fmla="*/ 3 w 6"/>
                  <a:gd name="T47" fmla="*/ 6 h 6"/>
                  <a:gd name="T48" fmla="*/ 5 w 6"/>
                  <a:gd name="T49" fmla="*/ 6 h 6"/>
                  <a:gd name="T50" fmla="*/ 5 w 6"/>
                  <a:gd name="T51" fmla="*/ 6 h 6"/>
                  <a:gd name="T52" fmla="*/ 5 w 6"/>
                  <a:gd name="T53" fmla="*/ 6 h 6"/>
                  <a:gd name="T54" fmla="*/ 5 w 6"/>
                  <a:gd name="T55" fmla="*/ 6 h 6"/>
                  <a:gd name="T56" fmla="*/ 5 w 6"/>
                  <a:gd name="T57" fmla="*/ 4 h 6"/>
                  <a:gd name="T58" fmla="*/ 6 w 6"/>
                  <a:gd name="T59" fmla="*/ 6 h 6"/>
                  <a:gd name="T60" fmla="*/ 6 w 6"/>
                  <a:gd name="T61" fmla="*/ 6 h 6"/>
                  <a:gd name="T62" fmla="*/ 6 w 6"/>
                  <a:gd name="T63" fmla="*/ 4 h 6"/>
                  <a:gd name="T64" fmla="*/ 6 w 6"/>
                  <a:gd name="T65" fmla="*/ 4 h 6"/>
                  <a:gd name="T66" fmla="*/ 6 w 6"/>
                  <a:gd name="T67" fmla="*/ 4 h 6"/>
                  <a:gd name="T68" fmla="*/ 6 w 6"/>
                  <a:gd name="T69" fmla="*/ 3 h 6"/>
                  <a:gd name="T70" fmla="*/ 5 w 6"/>
                  <a:gd name="T71" fmla="*/ 3 h 6"/>
                  <a:gd name="T72" fmla="*/ 3 w 6"/>
                  <a:gd name="T73" fmla="*/ 3 h 6"/>
                  <a:gd name="T74" fmla="*/ 3 w 6"/>
                  <a:gd name="T75" fmla="*/ 3 h 6"/>
                  <a:gd name="T76" fmla="*/ 3 w 6"/>
                  <a:gd name="T7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7" name="Freeform 465">
                <a:extLst>
                  <a:ext uri="{FF2B5EF4-FFF2-40B4-BE49-F238E27FC236}">
                    <a16:creationId xmlns:a16="http://schemas.microsoft.com/office/drawing/2014/main" id="{FC0D7A85-2753-4B8F-731D-94C67479B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4061"/>
                <a:ext cx="3" cy="3"/>
              </a:xfrm>
              <a:custGeom>
                <a:avLst/>
                <a:gdLst>
                  <a:gd name="T0" fmla="*/ 3 w 6"/>
                  <a:gd name="T1" fmla="*/ 3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1 h 6"/>
                  <a:gd name="T8" fmla="*/ 2 w 6"/>
                  <a:gd name="T9" fmla="*/ 1 h 6"/>
                  <a:gd name="T10" fmla="*/ 3 w 6"/>
                  <a:gd name="T11" fmla="*/ 0 h 6"/>
                  <a:gd name="T12" fmla="*/ 3 w 6"/>
                  <a:gd name="T13" fmla="*/ 0 h 6"/>
                  <a:gd name="T14" fmla="*/ 2 w 6"/>
                  <a:gd name="T15" fmla="*/ 0 h 6"/>
                  <a:gd name="T16" fmla="*/ 2 w 6"/>
                  <a:gd name="T17" fmla="*/ 0 h 6"/>
                  <a:gd name="T18" fmla="*/ 0 w 6"/>
                  <a:gd name="T19" fmla="*/ 0 h 6"/>
                  <a:gd name="T20" fmla="*/ 0 w 6"/>
                  <a:gd name="T21" fmla="*/ 0 h 6"/>
                  <a:gd name="T22" fmla="*/ 0 w 6"/>
                  <a:gd name="T23" fmla="*/ 0 h 6"/>
                  <a:gd name="T24" fmla="*/ 0 w 6"/>
                  <a:gd name="T25" fmla="*/ 0 h 6"/>
                  <a:gd name="T26" fmla="*/ 0 w 6"/>
                  <a:gd name="T27" fmla="*/ 1 h 6"/>
                  <a:gd name="T28" fmla="*/ 0 w 6"/>
                  <a:gd name="T29" fmla="*/ 1 h 6"/>
                  <a:gd name="T30" fmla="*/ 0 w 6"/>
                  <a:gd name="T31" fmla="*/ 3 h 6"/>
                  <a:gd name="T32" fmla="*/ 0 w 6"/>
                  <a:gd name="T33" fmla="*/ 3 h 6"/>
                  <a:gd name="T34" fmla="*/ 0 w 6"/>
                  <a:gd name="T35" fmla="*/ 3 h 6"/>
                  <a:gd name="T36" fmla="*/ 0 w 6"/>
                  <a:gd name="T37" fmla="*/ 3 h 6"/>
                  <a:gd name="T38" fmla="*/ 2 w 6"/>
                  <a:gd name="T39" fmla="*/ 4 h 6"/>
                  <a:gd name="T40" fmla="*/ 2 w 6"/>
                  <a:gd name="T41" fmla="*/ 4 h 6"/>
                  <a:gd name="T42" fmla="*/ 2 w 6"/>
                  <a:gd name="T43" fmla="*/ 6 h 6"/>
                  <a:gd name="T44" fmla="*/ 2 w 6"/>
                  <a:gd name="T45" fmla="*/ 6 h 6"/>
                  <a:gd name="T46" fmla="*/ 3 w 6"/>
                  <a:gd name="T47" fmla="*/ 6 h 6"/>
                  <a:gd name="T48" fmla="*/ 5 w 6"/>
                  <a:gd name="T49" fmla="*/ 6 h 6"/>
                  <a:gd name="T50" fmla="*/ 5 w 6"/>
                  <a:gd name="T51" fmla="*/ 6 h 6"/>
                  <a:gd name="T52" fmla="*/ 5 w 6"/>
                  <a:gd name="T53" fmla="*/ 6 h 6"/>
                  <a:gd name="T54" fmla="*/ 5 w 6"/>
                  <a:gd name="T55" fmla="*/ 6 h 6"/>
                  <a:gd name="T56" fmla="*/ 5 w 6"/>
                  <a:gd name="T57" fmla="*/ 4 h 6"/>
                  <a:gd name="T58" fmla="*/ 6 w 6"/>
                  <a:gd name="T59" fmla="*/ 6 h 6"/>
                  <a:gd name="T60" fmla="*/ 6 w 6"/>
                  <a:gd name="T61" fmla="*/ 6 h 6"/>
                  <a:gd name="T62" fmla="*/ 6 w 6"/>
                  <a:gd name="T63" fmla="*/ 4 h 6"/>
                  <a:gd name="T64" fmla="*/ 6 w 6"/>
                  <a:gd name="T65" fmla="*/ 4 h 6"/>
                  <a:gd name="T66" fmla="*/ 6 w 6"/>
                  <a:gd name="T67" fmla="*/ 4 h 6"/>
                  <a:gd name="T68" fmla="*/ 6 w 6"/>
                  <a:gd name="T69" fmla="*/ 3 h 6"/>
                  <a:gd name="T70" fmla="*/ 5 w 6"/>
                  <a:gd name="T71" fmla="*/ 3 h 6"/>
                  <a:gd name="T72" fmla="*/ 3 w 6"/>
                  <a:gd name="T73" fmla="*/ 3 h 6"/>
                  <a:gd name="T74" fmla="*/ 3 w 6"/>
                  <a:gd name="T75" fmla="*/ 3 h 6"/>
                  <a:gd name="T76" fmla="*/ 3 w 6"/>
                  <a:gd name="T7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8" name="Freeform 466">
                <a:extLst>
                  <a:ext uri="{FF2B5EF4-FFF2-40B4-BE49-F238E27FC236}">
                    <a16:creationId xmlns:a16="http://schemas.microsoft.com/office/drawing/2014/main" id="{B8FF1BAC-BA3D-99E9-47C1-2DBBEA3E7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4075"/>
                <a:ext cx="7" cy="3"/>
              </a:xfrm>
              <a:custGeom>
                <a:avLst/>
                <a:gdLst>
                  <a:gd name="T0" fmla="*/ 0 w 15"/>
                  <a:gd name="T1" fmla="*/ 1 h 6"/>
                  <a:gd name="T2" fmla="*/ 0 w 15"/>
                  <a:gd name="T3" fmla="*/ 3 h 6"/>
                  <a:gd name="T4" fmla="*/ 0 w 15"/>
                  <a:gd name="T5" fmla="*/ 3 h 6"/>
                  <a:gd name="T6" fmla="*/ 0 w 15"/>
                  <a:gd name="T7" fmla="*/ 3 h 6"/>
                  <a:gd name="T8" fmla="*/ 3 w 15"/>
                  <a:gd name="T9" fmla="*/ 3 h 6"/>
                  <a:gd name="T10" fmla="*/ 3 w 15"/>
                  <a:gd name="T11" fmla="*/ 3 h 6"/>
                  <a:gd name="T12" fmla="*/ 5 w 15"/>
                  <a:gd name="T13" fmla="*/ 4 h 6"/>
                  <a:gd name="T14" fmla="*/ 5 w 15"/>
                  <a:gd name="T15" fmla="*/ 4 h 6"/>
                  <a:gd name="T16" fmla="*/ 6 w 15"/>
                  <a:gd name="T17" fmla="*/ 4 h 6"/>
                  <a:gd name="T18" fmla="*/ 6 w 15"/>
                  <a:gd name="T19" fmla="*/ 4 h 6"/>
                  <a:gd name="T20" fmla="*/ 6 w 15"/>
                  <a:gd name="T21" fmla="*/ 4 h 6"/>
                  <a:gd name="T22" fmla="*/ 6 w 15"/>
                  <a:gd name="T23" fmla="*/ 6 h 6"/>
                  <a:gd name="T24" fmla="*/ 9 w 15"/>
                  <a:gd name="T25" fmla="*/ 6 h 6"/>
                  <a:gd name="T26" fmla="*/ 9 w 15"/>
                  <a:gd name="T27" fmla="*/ 6 h 6"/>
                  <a:gd name="T28" fmla="*/ 9 w 15"/>
                  <a:gd name="T29" fmla="*/ 4 h 6"/>
                  <a:gd name="T30" fmla="*/ 12 w 15"/>
                  <a:gd name="T31" fmla="*/ 4 h 6"/>
                  <a:gd name="T32" fmla="*/ 12 w 15"/>
                  <a:gd name="T33" fmla="*/ 4 h 6"/>
                  <a:gd name="T34" fmla="*/ 14 w 15"/>
                  <a:gd name="T35" fmla="*/ 6 h 6"/>
                  <a:gd name="T36" fmla="*/ 14 w 15"/>
                  <a:gd name="T37" fmla="*/ 6 h 6"/>
                  <a:gd name="T38" fmla="*/ 15 w 15"/>
                  <a:gd name="T39" fmla="*/ 4 h 6"/>
                  <a:gd name="T40" fmla="*/ 15 w 15"/>
                  <a:gd name="T41" fmla="*/ 4 h 6"/>
                  <a:gd name="T42" fmla="*/ 15 w 15"/>
                  <a:gd name="T43" fmla="*/ 3 h 6"/>
                  <a:gd name="T44" fmla="*/ 15 w 15"/>
                  <a:gd name="T45" fmla="*/ 3 h 6"/>
                  <a:gd name="T46" fmla="*/ 15 w 15"/>
                  <a:gd name="T47" fmla="*/ 1 h 6"/>
                  <a:gd name="T48" fmla="*/ 15 w 15"/>
                  <a:gd name="T49" fmla="*/ 1 h 6"/>
                  <a:gd name="T50" fmla="*/ 15 w 15"/>
                  <a:gd name="T51" fmla="*/ 0 h 6"/>
                  <a:gd name="T52" fmla="*/ 14 w 15"/>
                  <a:gd name="T53" fmla="*/ 0 h 6"/>
                  <a:gd name="T54" fmla="*/ 12 w 15"/>
                  <a:gd name="T55" fmla="*/ 0 h 6"/>
                  <a:gd name="T56" fmla="*/ 12 w 15"/>
                  <a:gd name="T57" fmla="*/ 0 h 6"/>
                  <a:gd name="T58" fmla="*/ 11 w 15"/>
                  <a:gd name="T59" fmla="*/ 1 h 6"/>
                  <a:gd name="T60" fmla="*/ 11 w 15"/>
                  <a:gd name="T61" fmla="*/ 1 h 6"/>
                  <a:gd name="T62" fmla="*/ 9 w 15"/>
                  <a:gd name="T63" fmla="*/ 0 h 6"/>
                  <a:gd name="T64" fmla="*/ 9 w 15"/>
                  <a:gd name="T65" fmla="*/ 0 h 6"/>
                  <a:gd name="T66" fmla="*/ 9 w 15"/>
                  <a:gd name="T67" fmla="*/ 0 h 6"/>
                  <a:gd name="T68" fmla="*/ 6 w 15"/>
                  <a:gd name="T69" fmla="*/ 0 h 6"/>
                  <a:gd name="T70" fmla="*/ 6 w 15"/>
                  <a:gd name="T71" fmla="*/ 0 h 6"/>
                  <a:gd name="T72" fmla="*/ 3 w 15"/>
                  <a:gd name="T73" fmla="*/ 0 h 6"/>
                  <a:gd name="T74" fmla="*/ 3 w 15"/>
                  <a:gd name="T75" fmla="*/ 0 h 6"/>
                  <a:gd name="T76" fmla="*/ 0 w 15"/>
                  <a:gd name="T77" fmla="*/ 0 h 6"/>
                  <a:gd name="T78" fmla="*/ 0 w 15"/>
                  <a:gd name="T79" fmla="*/ 0 h 6"/>
                  <a:gd name="T80" fmla="*/ 0 w 15"/>
                  <a:gd name="T81" fmla="*/ 0 h 6"/>
                  <a:gd name="T82" fmla="*/ 0 w 15"/>
                  <a:gd name="T8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" h="6">
                    <a:moveTo>
                      <a:pt x="0" y="1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9" name="Freeform 467">
                <a:extLst>
                  <a:ext uri="{FF2B5EF4-FFF2-40B4-BE49-F238E27FC236}">
                    <a16:creationId xmlns:a16="http://schemas.microsoft.com/office/drawing/2014/main" id="{DE28469A-3119-FE4D-E5A2-CB3E80FBA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4075"/>
                <a:ext cx="7" cy="3"/>
              </a:xfrm>
              <a:custGeom>
                <a:avLst/>
                <a:gdLst>
                  <a:gd name="T0" fmla="*/ 0 w 15"/>
                  <a:gd name="T1" fmla="*/ 1 h 6"/>
                  <a:gd name="T2" fmla="*/ 0 w 15"/>
                  <a:gd name="T3" fmla="*/ 3 h 6"/>
                  <a:gd name="T4" fmla="*/ 0 w 15"/>
                  <a:gd name="T5" fmla="*/ 3 h 6"/>
                  <a:gd name="T6" fmla="*/ 0 w 15"/>
                  <a:gd name="T7" fmla="*/ 3 h 6"/>
                  <a:gd name="T8" fmla="*/ 3 w 15"/>
                  <a:gd name="T9" fmla="*/ 3 h 6"/>
                  <a:gd name="T10" fmla="*/ 3 w 15"/>
                  <a:gd name="T11" fmla="*/ 3 h 6"/>
                  <a:gd name="T12" fmla="*/ 5 w 15"/>
                  <a:gd name="T13" fmla="*/ 4 h 6"/>
                  <a:gd name="T14" fmla="*/ 5 w 15"/>
                  <a:gd name="T15" fmla="*/ 4 h 6"/>
                  <a:gd name="T16" fmla="*/ 6 w 15"/>
                  <a:gd name="T17" fmla="*/ 4 h 6"/>
                  <a:gd name="T18" fmla="*/ 6 w 15"/>
                  <a:gd name="T19" fmla="*/ 4 h 6"/>
                  <a:gd name="T20" fmla="*/ 6 w 15"/>
                  <a:gd name="T21" fmla="*/ 4 h 6"/>
                  <a:gd name="T22" fmla="*/ 6 w 15"/>
                  <a:gd name="T23" fmla="*/ 6 h 6"/>
                  <a:gd name="T24" fmla="*/ 9 w 15"/>
                  <a:gd name="T25" fmla="*/ 6 h 6"/>
                  <a:gd name="T26" fmla="*/ 9 w 15"/>
                  <a:gd name="T27" fmla="*/ 6 h 6"/>
                  <a:gd name="T28" fmla="*/ 9 w 15"/>
                  <a:gd name="T29" fmla="*/ 4 h 6"/>
                  <a:gd name="T30" fmla="*/ 12 w 15"/>
                  <a:gd name="T31" fmla="*/ 4 h 6"/>
                  <a:gd name="T32" fmla="*/ 12 w 15"/>
                  <a:gd name="T33" fmla="*/ 4 h 6"/>
                  <a:gd name="T34" fmla="*/ 14 w 15"/>
                  <a:gd name="T35" fmla="*/ 6 h 6"/>
                  <a:gd name="T36" fmla="*/ 14 w 15"/>
                  <a:gd name="T37" fmla="*/ 6 h 6"/>
                  <a:gd name="T38" fmla="*/ 15 w 15"/>
                  <a:gd name="T39" fmla="*/ 4 h 6"/>
                  <a:gd name="T40" fmla="*/ 15 w 15"/>
                  <a:gd name="T41" fmla="*/ 4 h 6"/>
                  <a:gd name="T42" fmla="*/ 15 w 15"/>
                  <a:gd name="T43" fmla="*/ 3 h 6"/>
                  <a:gd name="T44" fmla="*/ 15 w 15"/>
                  <a:gd name="T45" fmla="*/ 3 h 6"/>
                  <a:gd name="T46" fmla="*/ 15 w 15"/>
                  <a:gd name="T47" fmla="*/ 1 h 6"/>
                  <a:gd name="T48" fmla="*/ 15 w 15"/>
                  <a:gd name="T49" fmla="*/ 1 h 6"/>
                  <a:gd name="T50" fmla="*/ 15 w 15"/>
                  <a:gd name="T51" fmla="*/ 0 h 6"/>
                  <a:gd name="T52" fmla="*/ 14 w 15"/>
                  <a:gd name="T53" fmla="*/ 0 h 6"/>
                  <a:gd name="T54" fmla="*/ 12 w 15"/>
                  <a:gd name="T55" fmla="*/ 0 h 6"/>
                  <a:gd name="T56" fmla="*/ 12 w 15"/>
                  <a:gd name="T57" fmla="*/ 0 h 6"/>
                  <a:gd name="T58" fmla="*/ 11 w 15"/>
                  <a:gd name="T59" fmla="*/ 1 h 6"/>
                  <a:gd name="T60" fmla="*/ 11 w 15"/>
                  <a:gd name="T61" fmla="*/ 1 h 6"/>
                  <a:gd name="T62" fmla="*/ 9 w 15"/>
                  <a:gd name="T63" fmla="*/ 0 h 6"/>
                  <a:gd name="T64" fmla="*/ 9 w 15"/>
                  <a:gd name="T65" fmla="*/ 0 h 6"/>
                  <a:gd name="T66" fmla="*/ 9 w 15"/>
                  <a:gd name="T67" fmla="*/ 0 h 6"/>
                  <a:gd name="T68" fmla="*/ 6 w 15"/>
                  <a:gd name="T69" fmla="*/ 0 h 6"/>
                  <a:gd name="T70" fmla="*/ 6 w 15"/>
                  <a:gd name="T71" fmla="*/ 0 h 6"/>
                  <a:gd name="T72" fmla="*/ 3 w 15"/>
                  <a:gd name="T73" fmla="*/ 0 h 6"/>
                  <a:gd name="T74" fmla="*/ 3 w 15"/>
                  <a:gd name="T75" fmla="*/ 0 h 6"/>
                  <a:gd name="T76" fmla="*/ 0 w 15"/>
                  <a:gd name="T77" fmla="*/ 0 h 6"/>
                  <a:gd name="T78" fmla="*/ 0 w 15"/>
                  <a:gd name="T79" fmla="*/ 0 h 6"/>
                  <a:gd name="T80" fmla="*/ 0 w 15"/>
                  <a:gd name="T81" fmla="*/ 0 h 6"/>
                  <a:gd name="T82" fmla="*/ 0 w 15"/>
                  <a:gd name="T8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" h="6">
                    <a:moveTo>
                      <a:pt x="0" y="1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0" name="Freeform 468">
                <a:extLst>
                  <a:ext uri="{FF2B5EF4-FFF2-40B4-BE49-F238E27FC236}">
                    <a16:creationId xmlns:a16="http://schemas.microsoft.com/office/drawing/2014/main" id="{E17B271A-A82B-E8B3-0582-DF863A6BB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4072"/>
                <a:ext cx="6" cy="6"/>
              </a:xfrm>
              <a:custGeom>
                <a:avLst/>
                <a:gdLst>
                  <a:gd name="T0" fmla="*/ 12 w 12"/>
                  <a:gd name="T1" fmla="*/ 7 h 10"/>
                  <a:gd name="T2" fmla="*/ 12 w 12"/>
                  <a:gd name="T3" fmla="*/ 7 h 10"/>
                  <a:gd name="T4" fmla="*/ 12 w 12"/>
                  <a:gd name="T5" fmla="*/ 6 h 10"/>
                  <a:gd name="T6" fmla="*/ 12 w 12"/>
                  <a:gd name="T7" fmla="*/ 6 h 10"/>
                  <a:gd name="T8" fmla="*/ 10 w 12"/>
                  <a:gd name="T9" fmla="*/ 6 h 10"/>
                  <a:gd name="T10" fmla="*/ 9 w 12"/>
                  <a:gd name="T11" fmla="*/ 6 h 10"/>
                  <a:gd name="T12" fmla="*/ 9 w 12"/>
                  <a:gd name="T13" fmla="*/ 4 h 10"/>
                  <a:gd name="T14" fmla="*/ 7 w 12"/>
                  <a:gd name="T15" fmla="*/ 4 h 10"/>
                  <a:gd name="T16" fmla="*/ 7 w 12"/>
                  <a:gd name="T17" fmla="*/ 4 h 10"/>
                  <a:gd name="T18" fmla="*/ 7 w 12"/>
                  <a:gd name="T19" fmla="*/ 4 h 10"/>
                  <a:gd name="T20" fmla="*/ 6 w 12"/>
                  <a:gd name="T21" fmla="*/ 3 h 10"/>
                  <a:gd name="T22" fmla="*/ 6 w 12"/>
                  <a:gd name="T23" fmla="*/ 3 h 10"/>
                  <a:gd name="T24" fmla="*/ 6 w 12"/>
                  <a:gd name="T25" fmla="*/ 3 h 10"/>
                  <a:gd name="T26" fmla="*/ 6 w 12"/>
                  <a:gd name="T27" fmla="*/ 3 h 10"/>
                  <a:gd name="T28" fmla="*/ 4 w 12"/>
                  <a:gd name="T29" fmla="*/ 1 h 10"/>
                  <a:gd name="T30" fmla="*/ 4 w 12"/>
                  <a:gd name="T31" fmla="*/ 1 h 10"/>
                  <a:gd name="T32" fmla="*/ 4 w 12"/>
                  <a:gd name="T33" fmla="*/ 1 h 10"/>
                  <a:gd name="T34" fmla="*/ 4 w 12"/>
                  <a:gd name="T35" fmla="*/ 1 h 10"/>
                  <a:gd name="T36" fmla="*/ 3 w 12"/>
                  <a:gd name="T37" fmla="*/ 0 h 10"/>
                  <a:gd name="T38" fmla="*/ 1 w 12"/>
                  <a:gd name="T39" fmla="*/ 0 h 10"/>
                  <a:gd name="T40" fmla="*/ 1 w 12"/>
                  <a:gd name="T41" fmla="*/ 1 h 10"/>
                  <a:gd name="T42" fmla="*/ 1 w 12"/>
                  <a:gd name="T43" fmla="*/ 1 h 10"/>
                  <a:gd name="T44" fmla="*/ 0 w 12"/>
                  <a:gd name="T45" fmla="*/ 1 h 10"/>
                  <a:gd name="T46" fmla="*/ 0 w 12"/>
                  <a:gd name="T47" fmla="*/ 1 h 10"/>
                  <a:gd name="T48" fmla="*/ 0 w 12"/>
                  <a:gd name="T49" fmla="*/ 3 h 10"/>
                  <a:gd name="T50" fmla="*/ 0 w 12"/>
                  <a:gd name="T51" fmla="*/ 4 h 10"/>
                  <a:gd name="T52" fmla="*/ 0 w 12"/>
                  <a:gd name="T53" fmla="*/ 4 h 10"/>
                  <a:gd name="T54" fmla="*/ 0 w 12"/>
                  <a:gd name="T55" fmla="*/ 6 h 10"/>
                  <a:gd name="T56" fmla="*/ 0 w 12"/>
                  <a:gd name="T57" fmla="*/ 6 h 10"/>
                  <a:gd name="T58" fmla="*/ 1 w 12"/>
                  <a:gd name="T59" fmla="*/ 7 h 10"/>
                  <a:gd name="T60" fmla="*/ 1 w 12"/>
                  <a:gd name="T61" fmla="*/ 7 h 10"/>
                  <a:gd name="T62" fmla="*/ 1 w 12"/>
                  <a:gd name="T63" fmla="*/ 6 h 10"/>
                  <a:gd name="T64" fmla="*/ 3 w 12"/>
                  <a:gd name="T65" fmla="*/ 7 h 10"/>
                  <a:gd name="T66" fmla="*/ 3 w 12"/>
                  <a:gd name="T67" fmla="*/ 7 h 10"/>
                  <a:gd name="T68" fmla="*/ 3 w 12"/>
                  <a:gd name="T69" fmla="*/ 7 h 10"/>
                  <a:gd name="T70" fmla="*/ 3 w 12"/>
                  <a:gd name="T71" fmla="*/ 7 h 10"/>
                  <a:gd name="T72" fmla="*/ 3 w 12"/>
                  <a:gd name="T73" fmla="*/ 7 h 10"/>
                  <a:gd name="T74" fmla="*/ 4 w 12"/>
                  <a:gd name="T75" fmla="*/ 7 h 10"/>
                  <a:gd name="T76" fmla="*/ 6 w 12"/>
                  <a:gd name="T77" fmla="*/ 9 h 10"/>
                  <a:gd name="T78" fmla="*/ 6 w 12"/>
                  <a:gd name="T79" fmla="*/ 9 h 10"/>
                  <a:gd name="T80" fmla="*/ 6 w 12"/>
                  <a:gd name="T81" fmla="*/ 9 h 10"/>
                  <a:gd name="T82" fmla="*/ 7 w 12"/>
                  <a:gd name="T83" fmla="*/ 9 h 10"/>
                  <a:gd name="T84" fmla="*/ 7 w 12"/>
                  <a:gd name="T85" fmla="*/ 9 h 10"/>
                  <a:gd name="T86" fmla="*/ 7 w 12"/>
                  <a:gd name="T87" fmla="*/ 10 h 10"/>
                  <a:gd name="T88" fmla="*/ 9 w 12"/>
                  <a:gd name="T89" fmla="*/ 10 h 10"/>
                  <a:gd name="T90" fmla="*/ 9 w 12"/>
                  <a:gd name="T91" fmla="*/ 10 h 10"/>
                  <a:gd name="T92" fmla="*/ 10 w 12"/>
                  <a:gd name="T93" fmla="*/ 9 h 10"/>
                  <a:gd name="T94" fmla="*/ 12 w 12"/>
                  <a:gd name="T95" fmla="*/ 9 h 10"/>
                  <a:gd name="T96" fmla="*/ 12 w 12"/>
                  <a:gd name="T97" fmla="*/ 9 h 10"/>
                  <a:gd name="T98" fmla="*/ 12 w 12"/>
                  <a:gd name="T99" fmla="*/ 7 h 10"/>
                  <a:gd name="T100" fmla="*/ 12 w 12"/>
                  <a:gd name="T101" fmla="*/ 7 h 10"/>
                  <a:gd name="T102" fmla="*/ 12 w 12"/>
                  <a:gd name="T103" fmla="*/ 7 h 10"/>
                  <a:gd name="T104" fmla="*/ 12 w 12"/>
                  <a:gd name="T10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" h="10">
                    <a:moveTo>
                      <a:pt x="12" y="7"/>
                    </a:moveTo>
                    <a:lnTo>
                      <a:pt x="12" y="7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1" name="Freeform 469">
                <a:extLst>
                  <a:ext uri="{FF2B5EF4-FFF2-40B4-BE49-F238E27FC236}">
                    <a16:creationId xmlns:a16="http://schemas.microsoft.com/office/drawing/2014/main" id="{4BF3713F-D0A9-1005-9A8A-B3896B231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4072"/>
                <a:ext cx="6" cy="6"/>
              </a:xfrm>
              <a:custGeom>
                <a:avLst/>
                <a:gdLst>
                  <a:gd name="T0" fmla="*/ 12 w 12"/>
                  <a:gd name="T1" fmla="*/ 7 h 10"/>
                  <a:gd name="T2" fmla="*/ 12 w 12"/>
                  <a:gd name="T3" fmla="*/ 7 h 10"/>
                  <a:gd name="T4" fmla="*/ 12 w 12"/>
                  <a:gd name="T5" fmla="*/ 6 h 10"/>
                  <a:gd name="T6" fmla="*/ 12 w 12"/>
                  <a:gd name="T7" fmla="*/ 6 h 10"/>
                  <a:gd name="T8" fmla="*/ 10 w 12"/>
                  <a:gd name="T9" fmla="*/ 6 h 10"/>
                  <a:gd name="T10" fmla="*/ 9 w 12"/>
                  <a:gd name="T11" fmla="*/ 6 h 10"/>
                  <a:gd name="T12" fmla="*/ 9 w 12"/>
                  <a:gd name="T13" fmla="*/ 4 h 10"/>
                  <a:gd name="T14" fmla="*/ 7 w 12"/>
                  <a:gd name="T15" fmla="*/ 4 h 10"/>
                  <a:gd name="T16" fmla="*/ 7 w 12"/>
                  <a:gd name="T17" fmla="*/ 4 h 10"/>
                  <a:gd name="T18" fmla="*/ 7 w 12"/>
                  <a:gd name="T19" fmla="*/ 4 h 10"/>
                  <a:gd name="T20" fmla="*/ 6 w 12"/>
                  <a:gd name="T21" fmla="*/ 3 h 10"/>
                  <a:gd name="T22" fmla="*/ 6 w 12"/>
                  <a:gd name="T23" fmla="*/ 3 h 10"/>
                  <a:gd name="T24" fmla="*/ 6 w 12"/>
                  <a:gd name="T25" fmla="*/ 3 h 10"/>
                  <a:gd name="T26" fmla="*/ 6 w 12"/>
                  <a:gd name="T27" fmla="*/ 3 h 10"/>
                  <a:gd name="T28" fmla="*/ 4 w 12"/>
                  <a:gd name="T29" fmla="*/ 1 h 10"/>
                  <a:gd name="T30" fmla="*/ 4 w 12"/>
                  <a:gd name="T31" fmla="*/ 1 h 10"/>
                  <a:gd name="T32" fmla="*/ 4 w 12"/>
                  <a:gd name="T33" fmla="*/ 1 h 10"/>
                  <a:gd name="T34" fmla="*/ 4 w 12"/>
                  <a:gd name="T35" fmla="*/ 1 h 10"/>
                  <a:gd name="T36" fmla="*/ 3 w 12"/>
                  <a:gd name="T37" fmla="*/ 0 h 10"/>
                  <a:gd name="T38" fmla="*/ 1 w 12"/>
                  <a:gd name="T39" fmla="*/ 0 h 10"/>
                  <a:gd name="T40" fmla="*/ 1 w 12"/>
                  <a:gd name="T41" fmla="*/ 1 h 10"/>
                  <a:gd name="T42" fmla="*/ 1 w 12"/>
                  <a:gd name="T43" fmla="*/ 1 h 10"/>
                  <a:gd name="T44" fmla="*/ 0 w 12"/>
                  <a:gd name="T45" fmla="*/ 1 h 10"/>
                  <a:gd name="T46" fmla="*/ 0 w 12"/>
                  <a:gd name="T47" fmla="*/ 1 h 10"/>
                  <a:gd name="T48" fmla="*/ 0 w 12"/>
                  <a:gd name="T49" fmla="*/ 3 h 10"/>
                  <a:gd name="T50" fmla="*/ 0 w 12"/>
                  <a:gd name="T51" fmla="*/ 4 h 10"/>
                  <a:gd name="T52" fmla="*/ 0 w 12"/>
                  <a:gd name="T53" fmla="*/ 4 h 10"/>
                  <a:gd name="T54" fmla="*/ 0 w 12"/>
                  <a:gd name="T55" fmla="*/ 6 h 10"/>
                  <a:gd name="T56" fmla="*/ 0 w 12"/>
                  <a:gd name="T57" fmla="*/ 6 h 10"/>
                  <a:gd name="T58" fmla="*/ 1 w 12"/>
                  <a:gd name="T59" fmla="*/ 7 h 10"/>
                  <a:gd name="T60" fmla="*/ 1 w 12"/>
                  <a:gd name="T61" fmla="*/ 7 h 10"/>
                  <a:gd name="T62" fmla="*/ 1 w 12"/>
                  <a:gd name="T63" fmla="*/ 6 h 10"/>
                  <a:gd name="T64" fmla="*/ 3 w 12"/>
                  <a:gd name="T65" fmla="*/ 7 h 10"/>
                  <a:gd name="T66" fmla="*/ 3 w 12"/>
                  <a:gd name="T67" fmla="*/ 7 h 10"/>
                  <a:gd name="T68" fmla="*/ 3 w 12"/>
                  <a:gd name="T69" fmla="*/ 7 h 10"/>
                  <a:gd name="T70" fmla="*/ 3 w 12"/>
                  <a:gd name="T71" fmla="*/ 7 h 10"/>
                  <a:gd name="T72" fmla="*/ 3 w 12"/>
                  <a:gd name="T73" fmla="*/ 7 h 10"/>
                  <a:gd name="T74" fmla="*/ 4 w 12"/>
                  <a:gd name="T75" fmla="*/ 7 h 10"/>
                  <a:gd name="T76" fmla="*/ 6 w 12"/>
                  <a:gd name="T77" fmla="*/ 9 h 10"/>
                  <a:gd name="T78" fmla="*/ 6 w 12"/>
                  <a:gd name="T79" fmla="*/ 9 h 10"/>
                  <a:gd name="T80" fmla="*/ 6 w 12"/>
                  <a:gd name="T81" fmla="*/ 9 h 10"/>
                  <a:gd name="T82" fmla="*/ 7 w 12"/>
                  <a:gd name="T83" fmla="*/ 9 h 10"/>
                  <a:gd name="T84" fmla="*/ 7 w 12"/>
                  <a:gd name="T85" fmla="*/ 9 h 10"/>
                  <a:gd name="T86" fmla="*/ 7 w 12"/>
                  <a:gd name="T87" fmla="*/ 10 h 10"/>
                  <a:gd name="T88" fmla="*/ 9 w 12"/>
                  <a:gd name="T89" fmla="*/ 10 h 10"/>
                  <a:gd name="T90" fmla="*/ 9 w 12"/>
                  <a:gd name="T91" fmla="*/ 10 h 10"/>
                  <a:gd name="T92" fmla="*/ 10 w 12"/>
                  <a:gd name="T93" fmla="*/ 9 h 10"/>
                  <a:gd name="T94" fmla="*/ 12 w 12"/>
                  <a:gd name="T95" fmla="*/ 9 h 10"/>
                  <a:gd name="T96" fmla="*/ 12 w 12"/>
                  <a:gd name="T97" fmla="*/ 9 h 10"/>
                  <a:gd name="T98" fmla="*/ 12 w 12"/>
                  <a:gd name="T99" fmla="*/ 7 h 10"/>
                  <a:gd name="T100" fmla="*/ 12 w 12"/>
                  <a:gd name="T101" fmla="*/ 7 h 10"/>
                  <a:gd name="T102" fmla="*/ 12 w 12"/>
                  <a:gd name="T103" fmla="*/ 7 h 10"/>
                  <a:gd name="T104" fmla="*/ 12 w 12"/>
                  <a:gd name="T10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" h="10">
                    <a:moveTo>
                      <a:pt x="12" y="7"/>
                    </a:moveTo>
                    <a:lnTo>
                      <a:pt x="12" y="7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2" name="Freeform 470">
                <a:extLst>
                  <a:ext uri="{FF2B5EF4-FFF2-40B4-BE49-F238E27FC236}">
                    <a16:creationId xmlns:a16="http://schemas.microsoft.com/office/drawing/2014/main" id="{E7D1E363-2D05-AC5A-35E5-A451F8CFB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4068"/>
                <a:ext cx="35" cy="49"/>
              </a:xfrm>
              <a:custGeom>
                <a:avLst/>
                <a:gdLst>
                  <a:gd name="T0" fmla="*/ 10 w 70"/>
                  <a:gd name="T1" fmla="*/ 2 h 99"/>
                  <a:gd name="T2" fmla="*/ 9 w 70"/>
                  <a:gd name="T3" fmla="*/ 5 h 99"/>
                  <a:gd name="T4" fmla="*/ 6 w 70"/>
                  <a:gd name="T5" fmla="*/ 8 h 99"/>
                  <a:gd name="T6" fmla="*/ 4 w 70"/>
                  <a:gd name="T7" fmla="*/ 11 h 99"/>
                  <a:gd name="T8" fmla="*/ 1 w 70"/>
                  <a:gd name="T9" fmla="*/ 13 h 99"/>
                  <a:gd name="T10" fmla="*/ 1 w 70"/>
                  <a:gd name="T11" fmla="*/ 14 h 99"/>
                  <a:gd name="T12" fmla="*/ 0 w 70"/>
                  <a:gd name="T13" fmla="*/ 17 h 99"/>
                  <a:gd name="T14" fmla="*/ 0 w 70"/>
                  <a:gd name="T15" fmla="*/ 23 h 99"/>
                  <a:gd name="T16" fmla="*/ 3 w 70"/>
                  <a:gd name="T17" fmla="*/ 25 h 99"/>
                  <a:gd name="T18" fmla="*/ 3 w 70"/>
                  <a:gd name="T19" fmla="*/ 26 h 99"/>
                  <a:gd name="T20" fmla="*/ 6 w 70"/>
                  <a:gd name="T21" fmla="*/ 29 h 99"/>
                  <a:gd name="T22" fmla="*/ 9 w 70"/>
                  <a:gd name="T23" fmla="*/ 31 h 99"/>
                  <a:gd name="T24" fmla="*/ 9 w 70"/>
                  <a:gd name="T25" fmla="*/ 32 h 99"/>
                  <a:gd name="T26" fmla="*/ 6 w 70"/>
                  <a:gd name="T27" fmla="*/ 35 h 99"/>
                  <a:gd name="T28" fmla="*/ 6 w 70"/>
                  <a:gd name="T29" fmla="*/ 37 h 99"/>
                  <a:gd name="T30" fmla="*/ 6 w 70"/>
                  <a:gd name="T31" fmla="*/ 40 h 99"/>
                  <a:gd name="T32" fmla="*/ 7 w 70"/>
                  <a:gd name="T33" fmla="*/ 43 h 99"/>
                  <a:gd name="T34" fmla="*/ 9 w 70"/>
                  <a:gd name="T35" fmla="*/ 46 h 99"/>
                  <a:gd name="T36" fmla="*/ 10 w 70"/>
                  <a:gd name="T37" fmla="*/ 48 h 99"/>
                  <a:gd name="T38" fmla="*/ 12 w 70"/>
                  <a:gd name="T39" fmla="*/ 51 h 99"/>
                  <a:gd name="T40" fmla="*/ 12 w 70"/>
                  <a:gd name="T41" fmla="*/ 54 h 99"/>
                  <a:gd name="T42" fmla="*/ 12 w 70"/>
                  <a:gd name="T43" fmla="*/ 55 h 99"/>
                  <a:gd name="T44" fmla="*/ 15 w 70"/>
                  <a:gd name="T45" fmla="*/ 54 h 99"/>
                  <a:gd name="T46" fmla="*/ 16 w 70"/>
                  <a:gd name="T47" fmla="*/ 54 h 99"/>
                  <a:gd name="T48" fmla="*/ 19 w 70"/>
                  <a:gd name="T49" fmla="*/ 52 h 99"/>
                  <a:gd name="T50" fmla="*/ 19 w 70"/>
                  <a:gd name="T51" fmla="*/ 54 h 99"/>
                  <a:gd name="T52" fmla="*/ 21 w 70"/>
                  <a:gd name="T53" fmla="*/ 58 h 99"/>
                  <a:gd name="T54" fmla="*/ 24 w 70"/>
                  <a:gd name="T55" fmla="*/ 63 h 99"/>
                  <a:gd name="T56" fmla="*/ 24 w 70"/>
                  <a:gd name="T57" fmla="*/ 64 h 99"/>
                  <a:gd name="T58" fmla="*/ 26 w 70"/>
                  <a:gd name="T59" fmla="*/ 67 h 99"/>
                  <a:gd name="T60" fmla="*/ 29 w 70"/>
                  <a:gd name="T61" fmla="*/ 69 h 99"/>
                  <a:gd name="T62" fmla="*/ 30 w 70"/>
                  <a:gd name="T63" fmla="*/ 69 h 99"/>
                  <a:gd name="T64" fmla="*/ 33 w 70"/>
                  <a:gd name="T65" fmla="*/ 72 h 99"/>
                  <a:gd name="T66" fmla="*/ 35 w 70"/>
                  <a:gd name="T67" fmla="*/ 72 h 99"/>
                  <a:gd name="T68" fmla="*/ 36 w 70"/>
                  <a:gd name="T69" fmla="*/ 75 h 99"/>
                  <a:gd name="T70" fmla="*/ 39 w 70"/>
                  <a:gd name="T71" fmla="*/ 73 h 99"/>
                  <a:gd name="T72" fmla="*/ 41 w 70"/>
                  <a:gd name="T73" fmla="*/ 72 h 99"/>
                  <a:gd name="T74" fmla="*/ 44 w 70"/>
                  <a:gd name="T75" fmla="*/ 73 h 99"/>
                  <a:gd name="T76" fmla="*/ 47 w 70"/>
                  <a:gd name="T77" fmla="*/ 75 h 99"/>
                  <a:gd name="T78" fmla="*/ 48 w 70"/>
                  <a:gd name="T79" fmla="*/ 76 h 99"/>
                  <a:gd name="T80" fmla="*/ 47 w 70"/>
                  <a:gd name="T81" fmla="*/ 79 h 99"/>
                  <a:gd name="T82" fmla="*/ 45 w 70"/>
                  <a:gd name="T83" fmla="*/ 81 h 99"/>
                  <a:gd name="T84" fmla="*/ 44 w 70"/>
                  <a:gd name="T85" fmla="*/ 86 h 99"/>
                  <a:gd name="T86" fmla="*/ 42 w 70"/>
                  <a:gd name="T87" fmla="*/ 89 h 99"/>
                  <a:gd name="T88" fmla="*/ 44 w 70"/>
                  <a:gd name="T89" fmla="*/ 92 h 99"/>
                  <a:gd name="T90" fmla="*/ 45 w 70"/>
                  <a:gd name="T91" fmla="*/ 93 h 99"/>
                  <a:gd name="T92" fmla="*/ 50 w 70"/>
                  <a:gd name="T93" fmla="*/ 98 h 99"/>
                  <a:gd name="T94" fmla="*/ 51 w 70"/>
                  <a:gd name="T95" fmla="*/ 99 h 99"/>
                  <a:gd name="T96" fmla="*/ 54 w 70"/>
                  <a:gd name="T97" fmla="*/ 96 h 99"/>
                  <a:gd name="T98" fmla="*/ 56 w 70"/>
                  <a:gd name="T99" fmla="*/ 96 h 99"/>
                  <a:gd name="T100" fmla="*/ 57 w 70"/>
                  <a:gd name="T101" fmla="*/ 96 h 99"/>
                  <a:gd name="T102" fmla="*/ 60 w 70"/>
                  <a:gd name="T103" fmla="*/ 95 h 99"/>
                  <a:gd name="T104" fmla="*/ 63 w 70"/>
                  <a:gd name="T105" fmla="*/ 93 h 99"/>
                  <a:gd name="T106" fmla="*/ 66 w 70"/>
                  <a:gd name="T107" fmla="*/ 93 h 99"/>
                  <a:gd name="T108" fmla="*/ 70 w 70"/>
                  <a:gd name="T109" fmla="*/ 9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" h="99">
                    <a:moveTo>
                      <a:pt x="12" y="0"/>
                    </a:moveTo>
                    <a:lnTo>
                      <a:pt x="10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6" y="29"/>
                    </a:lnTo>
                    <a:lnTo>
                      <a:pt x="6" y="29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6" y="41"/>
                    </a:lnTo>
                    <a:lnTo>
                      <a:pt x="7" y="41"/>
                    </a:lnTo>
                    <a:lnTo>
                      <a:pt x="7" y="43"/>
                    </a:lnTo>
                    <a:lnTo>
                      <a:pt x="9" y="43"/>
                    </a:lnTo>
                    <a:lnTo>
                      <a:pt x="7" y="45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2" y="52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3" y="57"/>
                    </a:lnTo>
                    <a:lnTo>
                      <a:pt x="15" y="55"/>
                    </a:lnTo>
                    <a:lnTo>
                      <a:pt x="15" y="54"/>
                    </a:lnTo>
                    <a:lnTo>
                      <a:pt x="15" y="54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8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19" y="52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21" y="57"/>
                    </a:lnTo>
                    <a:lnTo>
                      <a:pt x="21" y="58"/>
                    </a:lnTo>
                    <a:lnTo>
                      <a:pt x="21" y="58"/>
                    </a:lnTo>
                    <a:lnTo>
                      <a:pt x="22" y="60"/>
                    </a:lnTo>
                    <a:lnTo>
                      <a:pt x="24" y="60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6" y="67"/>
                    </a:lnTo>
                    <a:lnTo>
                      <a:pt x="26" y="67"/>
                    </a:lnTo>
                    <a:lnTo>
                      <a:pt x="27" y="69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0" y="69"/>
                    </a:lnTo>
                    <a:lnTo>
                      <a:pt x="30" y="69"/>
                    </a:lnTo>
                    <a:lnTo>
                      <a:pt x="30" y="72"/>
                    </a:lnTo>
                    <a:lnTo>
                      <a:pt x="33" y="72"/>
                    </a:lnTo>
                    <a:lnTo>
                      <a:pt x="33" y="72"/>
                    </a:lnTo>
                    <a:lnTo>
                      <a:pt x="33" y="72"/>
                    </a:lnTo>
                    <a:lnTo>
                      <a:pt x="35" y="72"/>
                    </a:lnTo>
                    <a:lnTo>
                      <a:pt x="35" y="72"/>
                    </a:lnTo>
                    <a:lnTo>
                      <a:pt x="35" y="72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9" y="75"/>
                    </a:lnTo>
                    <a:lnTo>
                      <a:pt x="39" y="75"/>
                    </a:lnTo>
                    <a:lnTo>
                      <a:pt x="39" y="73"/>
                    </a:lnTo>
                    <a:lnTo>
                      <a:pt x="39" y="72"/>
                    </a:lnTo>
                    <a:lnTo>
                      <a:pt x="39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2" y="72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5" y="73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8" y="78"/>
                    </a:lnTo>
                    <a:lnTo>
                      <a:pt x="48" y="78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5" y="81"/>
                    </a:lnTo>
                    <a:lnTo>
                      <a:pt x="45" y="81"/>
                    </a:lnTo>
                    <a:lnTo>
                      <a:pt x="44" y="84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2" y="89"/>
                    </a:lnTo>
                    <a:lnTo>
                      <a:pt x="44" y="90"/>
                    </a:lnTo>
                    <a:lnTo>
                      <a:pt x="44" y="90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5" y="93"/>
                    </a:lnTo>
                    <a:lnTo>
                      <a:pt x="45" y="93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3" y="98"/>
                    </a:lnTo>
                    <a:lnTo>
                      <a:pt x="53" y="98"/>
                    </a:lnTo>
                    <a:lnTo>
                      <a:pt x="54" y="96"/>
                    </a:lnTo>
                    <a:lnTo>
                      <a:pt x="56" y="96"/>
                    </a:lnTo>
                    <a:lnTo>
                      <a:pt x="56" y="96"/>
                    </a:lnTo>
                    <a:lnTo>
                      <a:pt x="56" y="96"/>
                    </a:lnTo>
                    <a:lnTo>
                      <a:pt x="56" y="96"/>
                    </a:lnTo>
                    <a:lnTo>
                      <a:pt x="57" y="96"/>
                    </a:lnTo>
                    <a:lnTo>
                      <a:pt x="57" y="96"/>
                    </a:lnTo>
                    <a:lnTo>
                      <a:pt x="59" y="95"/>
                    </a:lnTo>
                    <a:lnTo>
                      <a:pt x="59" y="95"/>
                    </a:lnTo>
                    <a:lnTo>
                      <a:pt x="60" y="95"/>
                    </a:lnTo>
                    <a:lnTo>
                      <a:pt x="60" y="95"/>
                    </a:lnTo>
                    <a:lnTo>
                      <a:pt x="60" y="93"/>
                    </a:lnTo>
                    <a:lnTo>
                      <a:pt x="63" y="93"/>
                    </a:lnTo>
                    <a:lnTo>
                      <a:pt x="63" y="93"/>
                    </a:lnTo>
                    <a:lnTo>
                      <a:pt x="66" y="93"/>
                    </a:lnTo>
                    <a:lnTo>
                      <a:pt x="66" y="93"/>
                    </a:lnTo>
                    <a:lnTo>
                      <a:pt x="66" y="93"/>
                    </a:lnTo>
                    <a:lnTo>
                      <a:pt x="68" y="93"/>
                    </a:lnTo>
                    <a:lnTo>
                      <a:pt x="70" y="95"/>
                    </a:lnTo>
                    <a:lnTo>
                      <a:pt x="70" y="9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3" name="Freeform 471">
                <a:extLst>
                  <a:ext uri="{FF2B5EF4-FFF2-40B4-BE49-F238E27FC236}">
                    <a16:creationId xmlns:a16="http://schemas.microsoft.com/office/drawing/2014/main" id="{8D37B575-32FF-0158-7D9C-1A474BDA3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4068"/>
                <a:ext cx="35" cy="49"/>
              </a:xfrm>
              <a:custGeom>
                <a:avLst/>
                <a:gdLst>
                  <a:gd name="T0" fmla="*/ 10 w 70"/>
                  <a:gd name="T1" fmla="*/ 2 h 99"/>
                  <a:gd name="T2" fmla="*/ 9 w 70"/>
                  <a:gd name="T3" fmla="*/ 5 h 99"/>
                  <a:gd name="T4" fmla="*/ 6 w 70"/>
                  <a:gd name="T5" fmla="*/ 8 h 99"/>
                  <a:gd name="T6" fmla="*/ 4 w 70"/>
                  <a:gd name="T7" fmla="*/ 11 h 99"/>
                  <a:gd name="T8" fmla="*/ 1 w 70"/>
                  <a:gd name="T9" fmla="*/ 13 h 99"/>
                  <a:gd name="T10" fmla="*/ 1 w 70"/>
                  <a:gd name="T11" fmla="*/ 14 h 99"/>
                  <a:gd name="T12" fmla="*/ 0 w 70"/>
                  <a:gd name="T13" fmla="*/ 17 h 99"/>
                  <a:gd name="T14" fmla="*/ 0 w 70"/>
                  <a:gd name="T15" fmla="*/ 23 h 99"/>
                  <a:gd name="T16" fmla="*/ 3 w 70"/>
                  <a:gd name="T17" fmla="*/ 25 h 99"/>
                  <a:gd name="T18" fmla="*/ 3 w 70"/>
                  <a:gd name="T19" fmla="*/ 26 h 99"/>
                  <a:gd name="T20" fmla="*/ 6 w 70"/>
                  <a:gd name="T21" fmla="*/ 29 h 99"/>
                  <a:gd name="T22" fmla="*/ 9 w 70"/>
                  <a:gd name="T23" fmla="*/ 31 h 99"/>
                  <a:gd name="T24" fmla="*/ 9 w 70"/>
                  <a:gd name="T25" fmla="*/ 32 h 99"/>
                  <a:gd name="T26" fmla="*/ 6 w 70"/>
                  <a:gd name="T27" fmla="*/ 35 h 99"/>
                  <a:gd name="T28" fmla="*/ 6 w 70"/>
                  <a:gd name="T29" fmla="*/ 37 h 99"/>
                  <a:gd name="T30" fmla="*/ 6 w 70"/>
                  <a:gd name="T31" fmla="*/ 40 h 99"/>
                  <a:gd name="T32" fmla="*/ 7 w 70"/>
                  <a:gd name="T33" fmla="*/ 43 h 99"/>
                  <a:gd name="T34" fmla="*/ 9 w 70"/>
                  <a:gd name="T35" fmla="*/ 46 h 99"/>
                  <a:gd name="T36" fmla="*/ 10 w 70"/>
                  <a:gd name="T37" fmla="*/ 48 h 99"/>
                  <a:gd name="T38" fmla="*/ 12 w 70"/>
                  <a:gd name="T39" fmla="*/ 51 h 99"/>
                  <a:gd name="T40" fmla="*/ 12 w 70"/>
                  <a:gd name="T41" fmla="*/ 54 h 99"/>
                  <a:gd name="T42" fmla="*/ 12 w 70"/>
                  <a:gd name="T43" fmla="*/ 55 h 99"/>
                  <a:gd name="T44" fmla="*/ 15 w 70"/>
                  <a:gd name="T45" fmla="*/ 54 h 99"/>
                  <a:gd name="T46" fmla="*/ 16 w 70"/>
                  <a:gd name="T47" fmla="*/ 54 h 99"/>
                  <a:gd name="T48" fmla="*/ 19 w 70"/>
                  <a:gd name="T49" fmla="*/ 52 h 99"/>
                  <a:gd name="T50" fmla="*/ 19 w 70"/>
                  <a:gd name="T51" fmla="*/ 54 h 99"/>
                  <a:gd name="T52" fmla="*/ 21 w 70"/>
                  <a:gd name="T53" fmla="*/ 58 h 99"/>
                  <a:gd name="T54" fmla="*/ 24 w 70"/>
                  <a:gd name="T55" fmla="*/ 63 h 99"/>
                  <a:gd name="T56" fmla="*/ 24 w 70"/>
                  <a:gd name="T57" fmla="*/ 64 h 99"/>
                  <a:gd name="T58" fmla="*/ 26 w 70"/>
                  <a:gd name="T59" fmla="*/ 67 h 99"/>
                  <a:gd name="T60" fmla="*/ 29 w 70"/>
                  <a:gd name="T61" fmla="*/ 69 h 99"/>
                  <a:gd name="T62" fmla="*/ 30 w 70"/>
                  <a:gd name="T63" fmla="*/ 69 h 99"/>
                  <a:gd name="T64" fmla="*/ 33 w 70"/>
                  <a:gd name="T65" fmla="*/ 72 h 99"/>
                  <a:gd name="T66" fmla="*/ 35 w 70"/>
                  <a:gd name="T67" fmla="*/ 72 h 99"/>
                  <a:gd name="T68" fmla="*/ 36 w 70"/>
                  <a:gd name="T69" fmla="*/ 75 h 99"/>
                  <a:gd name="T70" fmla="*/ 39 w 70"/>
                  <a:gd name="T71" fmla="*/ 73 h 99"/>
                  <a:gd name="T72" fmla="*/ 41 w 70"/>
                  <a:gd name="T73" fmla="*/ 72 h 99"/>
                  <a:gd name="T74" fmla="*/ 44 w 70"/>
                  <a:gd name="T75" fmla="*/ 73 h 99"/>
                  <a:gd name="T76" fmla="*/ 47 w 70"/>
                  <a:gd name="T77" fmla="*/ 75 h 99"/>
                  <a:gd name="T78" fmla="*/ 48 w 70"/>
                  <a:gd name="T79" fmla="*/ 76 h 99"/>
                  <a:gd name="T80" fmla="*/ 47 w 70"/>
                  <a:gd name="T81" fmla="*/ 79 h 99"/>
                  <a:gd name="T82" fmla="*/ 45 w 70"/>
                  <a:gd name="T83" fmla="*/ 81 h 99"/>
                  <a:gd name="T84" fmla="*/ 44 w 70"/>
                  <a:gd name="T85" fmla="*/ 86 h 99"/>
                  <a:gd name="T86" fmla="*/ 42 w 70"/>
                  <a:gd name="T87" fmla="*/ 89 h 99"/>
                  <a:gd name="T88" fmla="*/ 44 w 70"/>
                  <a:gd name="T89" fmla="*/ 92 h 99"/>
                  <a:gd name="T90" fmla="*/ 45 w 70"/>
                  <a:gd name="T91" fmla="*/ 93 h 99"/>
                  <a:gd name="T92" fmla="*/ 50 w 70"/>
                  <a:gd name="T93" fmla="*/ 98 h 99"/>
                  <a:gd name="T94" fmla="*/ 51 w 70"/>
                  <a:gd name="T95" fmla="*/ 99 h 99"/>
                  <a:gd name="T96" fmla="*/ 54 w 70"/>
                  <a:gd name="T97" fmla="*/ 96 h 99"/>
                  <a:gd name="T98" fmla="*/ 56 w 70"/>
                  <a:gd name="T99" fmla="*/ 96 h 99"/>
                  <a:gd name="T100" fmla="*/ 57 w 70"/>
                  <a:gd name="T101" fmla="*/ 96 h 99"/>
                  <a:gd name="T102" fmla="*/ 60 w 70"/>
                  <a:gd name="T103" fmla="*/ 95 h 99"/>
                  <a:gd name="T104" fmla="*/ 63 w 70"/>
                  <a:gd name="T105" fmla="*/ 93 h 99"/>
                  <a:gd name="T106" fmla="*/ 66 w 70"/>
                  <a:gd name="T107" fmla="*/ 93 h 99"/>
                  <a:gd name="T108" fmla="*/ 70 w 70"/>
                  <a:gd name="T109" fmla="*/ 9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" h="99">
                    <a:moveTo>
                      <a:pt x="12" y="0"/>
                    </a:moveTo>
                    <a:lnTo>
                      <a:pt x="10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6" y="29"/>
                    </a:lnTo>
                    <a:lnTo>
                      <a:pt x="6" y="29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9" y="32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6" y="41"/>
                    </a:lnTo>
                    <a:lnTo>
                      <a:pt x="7" y="41"/>
                    </a:lnTo>
                    <a:lnTo>
                      <a:pt x="7" y="43"/>
                    </a:lnTo>
                    <a:lnTo>
                      <a:pt x="9" y="43"/>
                    </a:lnTo>
                    <a:lnTo>
                      <a:pt x="7" y="45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2" y="52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3" y="57"/>
                    </a:lnTo>
                    <a:lnTo>
                      <a:pt x="15" y="55"/>
                    </a:lnTo>
                    <a:lnTo>
                      <a:pt x="15" y="54"/>
                    </a:lnTo>
                    <a:lnTo>
                      <a:pt x="15" y="54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8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19" y="52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21" y="57"/>
                    </a:lnTo>
                    <a:lnTo>
                      <a:pt x="21" y="58"/>
                    </a:lnTo>
                    <a:lnTo>
                      <a:pt x="21" y="58"/>
                    </a:lnTo>
                    <a:lnTo>
                      <a:pt x="22" y="60"/>
                    </a:lnTo>
                    <a:lnTo>
                      <a:pt x="24" y="60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6" y="67"/>
                    </a:lnTo>
                    <a:lnTo>
                      <a:pt x="26" y="67"/>
                    </a:lnTo>
                    <a:lnTo>
                      <a:pt x="27" y="69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0" y="69"/>
                    </a:lnTo>
                    <a:lnTo>
                      <a:pt x="30" y="69"/>
                    </a:lnTo>
                    <a:lnTo>
                      <a:pt x="30" y="72"/>
                    </a:lnTo>
                    <a:lnTo>
                      <a:pt x="33" y="72"/>
                    </a:lnTo>
                    <a:lnTo>
                      <a:pt x="33" y="72"/>
                    </a:lnTo>
                    <a:lnTo>
                      <a:pt x="33" y="72"/>
                    </a:lnTo>
                    <a:lnTo>
                      <a:pt x="35" y="72"/>
                    </a:lnTo>
                    <a:lnTo>
                      <a:pt x="35" y="72"/>
                    </a:lnTo>
                    <a:lnTo>
                      <a:pt x="35" y="72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9" y="75"/>
                    </a:lnTo>
                    <a:lnTo>
                      <a:pt x="39" y="75"/>
                    </a:lnTo>
                    <a:lnTo>
                      <a:pt x="39" y="73"/>
                    </a:lnTo>
                    <a:lnTo>
                      <a:pt x="39" y="72"/>
                    </a:lnTo>
                    <a:lnTo>
                      <a:pt x="39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2" y="72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5" y="73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8" y="78"/>
                    </a:lnTo>
                    <a:lnTo>
                      <a:pt x="48" y="78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5" y="81"/>
                    </a:lnTo>
                    <a:lnTo>
                      <a:pt x="45" y="81"/>
                    </a:lnTo>
                    <a:lnTo>
                      <a:pt x="44" y="84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2" y="89"/>
                    </a:lnTo>
                    <a:lnTo>
                      <a:pt x="44" y="90"/>
                    </a:lnTo>
                    <a:lnTo>
                      <a:pt x="44" y="90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5" y="93"/>
                    </a:lnTo>
                    <a:lnTo>
                      <a:pt x="45" y="93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3" y="98"/>
                    </a:lnTo>
                    <a:lnTo>
                      <a:pt x="53" y="98"/>
                    </a:lnTo>
                    <a:lnTo>
                      <a:pt x="54" y="96"/>
                    </a:lnTo>
                    <a:lnTo>
                      <a:pt x="56" y="96"/>
                    </a:lnTo>
                    <a:lnTo>
                      <a:pt x="56" y="96"/>
                    </a:lnTo>
                    <a:lnTo>
                      <a:pt x="56" y="96"/>
                    </a:lnTo>
                    <a:lnTo>
                      <a:pt x="56" y="96"/>
                    </a:lnTo>
                    <a:lnTo>
                      <a:pt x="57" y="96"/>
                    </a:lnTo>
                    <a:lnTo>
                      <a:pt x="57" y="96"/>
                    </a:lnTo>
                    <a:lnTo>
                      <a:pt x="59" y="95"/>
                    </a:lnTo>
                    <a:lnTo>
                      <a:pt x="59" y="95"/>
                    </a:lnTo>
                    <a:lnTo>
                      <a:pt x="60" y="95"/>
                    </a:lnTo>
                    <a:lnTo>
                      <a:pt x="60" y="95"/>
                    </a:lnTo>
                    <a:lnTo>
                      <a:pt x="60" y="93"/>
                    </a:lnTo>
                    <a:lnTo>
                      <a:pt x="63" y="93"/>
                    </a:lnTo>
                    <a:lnTo>
                      <a:pt x="63" y="93"/>
                    </a:lnTo>
                    <a:lnTo>
                      <a:pt x="66" y="93"/>
                    </a:lnTo>
                    <a:lnTo>
                      <a:pt x="66" y="93"/>
                    </a:lnTo>
                    <a:lnTo>
                      <a:pt x="66" y="93"/>
                    </a:lnTo>
                    <a:lnTo>
                      <a:pt x="68" y="93"/>
                    </a:lnTo>
                    <a:lnTo>
                      <a:pt x="70" y="95"/>
                    </a:lnTo>
                    <a:lnTo>
                      <a:pt x="70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4" name="Freeform 472">
                <a:extLst>
                  <a:ext uri="{FF2B5EF4-FFF2-40B4-BE49-F238E27FC236}">
                    <a16:creationId xmlns:a16="http://schemas.microsoft.com/office/drawing/2014/main" id="{BD66C418-4A2C-CD92-0D6B-B6C4A99AC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4058"/>
                <a:ext cx="5" cy="10"/>
              </a:xfrm>
              <a:custGeom>
                <a:avLst/>
                <a:gdLst>
                  <a:gd name="T0" fmla="*/ 6 w 11"/>
                  <a:gd name="T1" fmla="*/ 0 h 19"/>
                  <a:gd name="T2" fmla="*/ 6 w 11"/>
                  <a:gd name="T3" fmla="*/ 0 h 19"/>
                  <a:gd name="T4" fmla="*/ 5 w 11"/>
                  <a:gd name="T5" fmla="*/ 1 h 19"/>
                  <a:gd name="T6" fmla="*/ 5 w 11"/>
                  <a:gd name="T7" fmla="*/ 1 h 19"/>
                  <a:gd name="T8" fmla="*/ 3 w 11"/>
                  <a:gd name="T9" fmla="*/ 3 h 19"/>
                  <a:gd name="T10" fmla="*/ 3 w 11"/>
                  <a:gd name="T11" fmla="*/ 3 h 19"/>
                  <a:gd name="T12" fmla="*/ 3 w 11"/>
                  <a:gd name="T13" fmla="*/ 4 h 19"/>
                  <a:gd name="T14" fmla="*/ 2 w 11"/>
                  <a:gd name="T15" fmla="*/ 6 h 19"/>
                  <a:gd name="T16" fmla="*/ 2 w 11"/>
                  <a:gd name="T17" fmla="*/ 7 h 19"/>
                  <a:gd name="T18" fmla="*/ 2 w 11"/>
                  <a:gd name="T19" fmla="*/ 7 h 19"/>
                  <a:gd name="T20" fmla="*/ 0 w 11"/>
                  <a:gd name="T21" fmla="*/ 9 h 19"/>
                  <a:gd name="T22" fmla="*/ 0 w 11"/>
                  <a:gd name="T23" fmla="*/ 9 h 19"/>
                  <a:gd name="T24" fmla="*/ 0 w 11"/>
                  <a:gd name="T25" fmla="*/ 10 h 19"/>
                  <a:gd name="T26" fmla="*/ 0 w 11"/>
                  <a:gd name="T27" fmla="*/ 12 h 19"/>
                  <a:gd name="T28" fmla="*/ 0 w 11"/>
                  <a:gd name="T29" fmla="*/ 12 h 19"/>
                  <a:gd name="T30" fmla="*/ 2 w 11"/>
                  <a:gd name="T31" fmla="*/ 15 h 19"/>
                  <a:gd name="T32" fmla="*/ 2 w 11"/>
                  <a:gd name="T33" fmla="*/ 15 h 19"/>
                  <a:gd name="T34" fmla="*/ 3 w 11"/>
                  <a:gd name="T35" fmla="*/ 15 h 19"/>
                  <a:gd name="T36" fmla="*/ 3 w 11"/>
                  <a:gd name="T37" fmla="*/ 15 h 19"/>
                  <a:gd name="T38" fmla="*/ 5 w 11"/>
                  <a:gd name="T39" fmla="*/ 15 h 19"/>
                  <a:gd name="T40" fmla="*/ 5 w 11"/>
                  <a:gd name="T41" fmla="*/ 15 h 19"/>
                  <a:gd name="T42" fmla="*/ 5 w 11"/>
                  <a:gd name="T43" fmla="*/ 15 h 19"/>
                  <a:gd name="T44" fmla="*/ 8 w 11"/>
                  <a:gd name="T45" fmla="*/ 15 h 19"/>
                  <a:gd name="T46" fmla="*/ 8 w 11"/>
                  <a:gd name="T47" fmla="*/ 15 h 19"/>
                  <a:gd name="T48" fmla="*/ 11 w 11"/>
                  <a:gd name="T49" fmla="*/ 15 h 19"/>
                  <a:gd name="T50" fmla="*/ 11 w 11"/>
                  <a:gd name="T51" fmla="*/ 15 h 19"/>
                  <a:gd name="T52" fmla="*/ 11 w 11"/>
                  <a:gd name="T53" fmla="*/ 16 h 19"/>
                  <a:gd name="T54" fmla="*/ 11 w 11"/>
                  <a:gd name="T55" fmla="*/ 16 h 19"/>
                  <a:gd name="T56" fmla="*/ 9 w 11"/>
                  <a:gd name="T57" fmla="*/ 18 h 19"/>
                  <a:gd name="T58" fmla="*/ 8 w 11"/>
                  <a:gd name="T59" fmla="*/ 19 h 19"/>
                  <a:gd name="T60" fmla="*/ 6 w 11"/>
                  <a:gd name="T6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" h="19">
                    <a:moveTo>
                      <a:pt x="6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5" name="Freeform 473">
                <a:extLst>
                  <a:ext uri="{FF2B5EF4-FFF2-40B4-BE49-F238E27FC236}">
                    <a16:creationId xmlns:a16="http://schemas.microsoft.com/office/drawing/2014/main" id="{BA7228E4-3372-031D-4BD8-0961D5477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4058"/>
                <a:ext cx="5" cy="10"/>
              </a:xfrm>
              <a:custGeom>
                <a:avLst/>
                <a:gdLst>
                  <a:gd name="T0" fmla="*/ 6 w 11"/>
                  <a:gd name="T1" fmla="*/ 0 h 19"/>
                  <a:gd name="T2" fmla="*/ 6 w 11"/>
                  <a:gd name="T3" fmla="*/ 0 h 19"/>
                  <a:gd name="T4" fmla="*/ 5 w 11"/>
                  <a:gd name="T5" fmla="*/ 1 h 19"/>
                  <a:gd name="T6" fmla="*/ 5 w 11"/>
                  <a:gd name="T7" fmla="*/ 1 h 19"/>
                  <a:gd name="T8" fmla="*/ 3 w 11"/>
                  <a:gd name="T9" fmla="*/ 3 h 19"/>
                  <a:gd name="T10" fmla="*/ 3 w 11"/>
                  <a:gd name="T11" fmla="*/ 3 h 19"/>
                  <a:gd name="T12" fmla="*/ 3 w 11"/>
                  <a:gd name="T13" fmla="*/ 4 h 19"/>
                  <a:gd name="T14" fmla="*/ 2 w 11"/>
                  <a:gd name="T15" fmla="*/ 6 h 19"/>
                  <a:gd name="T16" fmla="*/ 2 w 11"/>
                  <a:gd name="T17" fmla="*/ 7 h 19"/>
                  <a:gd name="T18" fmla="*/ 2 w 11"/>
                  <a:gd name="T19" fmla="*/ 7 h 19"/>
                  <a:gd name="T20" fmla="*/ 0 w 11"/>
                  <a:gd name="T21" fmla="*/ 9 h 19"/>
                  <a:gd name="T22" fmla="*/ 0 w 11"/>
                  <a:gd name="T23" fmla="*/ 9 h 19"/>
                  <a:gd name="T24" fmla="*/ 0 w 11"/>
                  <a:gd name="T25" fmla="*/ 10 h 19"/>
                  <a:gd name="T26" fmla="*/ 0 w 11"/>
                  <a:gd name="T27" fmla="*/ 12 h 19"/>
                  <a:gd name="T28" fmla="*/ 0 w 11"/>
                  <a:gd name="T29" fmla="*/ 12 h 19"/>
                  <a:gd name="T30" fmla="*/ 2 w 11"/>
                  <a:gd name="T31" fmla="*/ 15 h 19"/>
                  <a:gd name="T32" fmla="*/ 2 w 11"/>
                  <a:gd name="T33" fmla="*/ 15 h 19"/>
                  <a:gd name="T34" fmla="*/ 3 w 11"/>
                  <a:gd name="T35" fmla="*/ 15 h 19"/>
                  <a:gd name="T36" fmla="*/ 3 w 11"/>
                  <a:gd name="T37" fmla="*/ 15 h 19"/>
                  <a:gd name="T38" fmla="*/ 5 w 11"/>
                  <a:gd name="T39" fmla="*/ 15 h 19"/>
                  <a:gd name="T40" fmla="*/ 5 w 11"/>
                  <a:gd name="T41" fmla="*/ 15 h 19"/>
                  <a:gd name="T42" fmla="*/ 5 w 11"/>
                  <a:gd name="T43" fmla="*/ 15 h 19"/>
                  <a:gd name="T44" fmla="*/ 8 w 11"/>
                  <a:gd name="T45" fmla="*/ 15 h 19"/>
                  <a:gd name="T46" fmla="*/ 8 w 11"/>
                  <a:gd name="T47" fmla="*/ 15 h 19"/>
                  <a:gd name="T48" fmla="*/ 11 w 11"/>
                  <a:gd name="T49" fmla="*/ 15 h 19"/>
                  <a:gd name="T50" fmla="*/ 11 w 11"/>
                  <a:gd name="T51" fmla="*/ 15 h 19"/>
                  <a:gd name="T52" fmla="*/ 11 w 11"/>
                  <a:gd name="T53" fmla="*/ 16 h 19"/>
                  <a:gd name="T54" fmla="*/ 11 w 11"/>
                  <a:gd name="T55" fmla="*/ 16 h 19"/>
                  <a:gd name="T56" fmla="*/ 9 w 11"/>
                  <a:gd name="T57" fmla="*/ 18 h 19"/>
                  <a:gd name="T58" fmla="*/ 8 w 11"/>
                  <a:gd name="T5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" h="19">
                    <a:moveTo>
                      <a:pt x="6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9" y="18"/>
                    </a:lnTo>
                    <a:lnTo>
                      <a:pt x="8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6" name="Freeform 474">
                <a:extLst>
                  <a:ext uri="{FF2B5EF4-FFF2-40B4-BE49-F238E27FC236}">
                    <a16:creationId xmlns:a16="http://schemas.microsoft.com/office/drawing/2014/main" id="{959995A2-F327-6703-5A01-F3F6C432F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4240"/>
                <a:ext cx="40" cy="25"/>
              </a:xfrm>
              <a:custGeom>
                <a:avLst/>
                <a:gdLst>
                  <a:gd name="T0" fmla="*/ 81 w 81"/>
                  <a:gd name="T1" fmla="*/ 31 h 49"/>
                  <a:gd name="T2" fmla="*/ 81 w 81"/>
                  <a:gd name="T3" fmla="*/ 28 h 49"/>
                  <a:gd name="T4" fmla="*/ 79 w 81"/>
                  <a:gd name="T5" fmla="*/ 28 h 49"/>
                  <a:gd name="T6" fmla="*/ 78 w 81"/>
                  <a:gd name="T7" fmla="*/ 28 h 49"/>
                  <a:gd name="T8" fmla="*/ 75 w 81"/>
                  <a:gd name="T9" fmla="*/ 26 h 49"/>
                  <a:gd name="T10" fmla="*/ 73 w 81"/>
                  <a:gd name="T11" fmla="*/ 26 h 49"/>
                  <a:gd name="T12" fmla="*/ 69 w 81"/>
                  <a:gd name="T13" fmla="*/ 25 h 49"/>
                  <a:gd name="T14" fmla="*/ 67 w 81"/>
                  <a:gd name="T15" fmla="*/ 23 h 49"/>
                  <a:gd name="T16" fmla="*/ 66 w 81"/>
                  <a:gd name="T17" fmla="*/ 22 h 49"/>
                  <a:gd name="T18" fmla="*/ 62 w 81"/>
                  <a:gd name="T19" fmla="*/ 22 h 49"/>
                  <a:gd name="T20" fmla="*/ 59 w 81"/>
                  <a:gd name="T21" fmla="*/ 23 h 49"/>
                  <a:gd name="T22" fmla="*/ 58 w 81"/>
                  <a:gd name="T23" fmla="*/ 25 h 49"/>
                  <a:gd name="T24" fmla="*/ 55 w 81"/>
                  <a:gd name="T25" fmla="*/ 28 h 49"/>
                  <a:gd name="T26" fmla="*/ 53 w 81"/>
                  <a:gd name="T27" fmla="*/ 28 h 49"/>
                  <a:gd name="T28" fmla="*/ 53 w 81"/>
                  <a:gd name="T29" fmla="*/ 29 h 49"/>
                  <a:gd name="T30" fmla="*/ 53 w 81"/>
                  <a:gd name="T31" fmla="*/ 31 h 49"/>
                  <a:gd name="T32" fmla="*/ 53 w 81"/>
                  <a:gd name="T33" fmla="*/ 34 h 49"/>
                  <a:gd name="T34" fmla="*/ 50 w 81"/>
                  <a:gd name="T35" fmla="*/ 37 h 49"/>
                  <a:gd name="T36" fmla="*/ 50 w 81"/>
                  <a:gd name="T37" fmla="*/ 40 h 49"/>
                  <a:gd name="T38" fmla="*/ 53 w 81"/>
                  <a:gd name="T39" fmla="*/ 43 h 49"/>
                  <a:gd name="T40" fmla="*/ 53 w 81"/>
                  <a:gd name="T41" fmla="*/ 46 h 49"/>
                  <a:gd name="T42" fmla="*/ 52 w 81"/>
                  <a:gd name="T43" fmla="*/ 48 h 49"/>
                  <a:gd name="T44" fmla="*/ 47 w 81"/>
                  <a:gd name="T45" fmla="*/ 49 h 49"/>
                  <a:gd name="T46" fmla="*/ 44 w 81"/>
                  <a:gd name="T47" fmla="*/ 49 h 49"/>
                  <a:gd name="T48" fmla="*/ 43 w 81"/>
                  <a:gd name="T49" fmla="*/ 49 h 49"/>
                  <a:gd name="T50" fmla="*/ 41 w 81"/>
                  <a:gd name="T51" fmla="*/ 48 h 49"/>
                  <a:gd name="T52" fmla="*/ 41 w 81"/>
                  <a:gd name="T53" fmla="*/ 40 h 49"/>
                  <a:gd name="T54" fmla="*/ 40 w 81"/>
                  <a:gd name="T55" fmla="*/ 37 h 49"/>
                  <a:gd name="T56" fmla="*/ 40 w 81"/>
                  <a:gd name="T57" fmla="*/ 25 h 49"/>
                  <a:gd name="T58" fmla="*/ 40 w 81"/>
                  <a:gd name="T59" fmla="*/ 23 h 49"/>
                  <a:gd name="T60" fmla="*/ 38 w 81"/>
                  <a:gd name="T61" fmla="*/ 22 h 49"/>
                  <a:gd name="T62" fmla="*/ 37 w 81"/>
                  <a:gd name="T63" fmla="*/ 19 h 49"/>
                  <a:gd name="T64" fmla="*/ 35 w 81"/>
                  <a:gd name="T65" fmla="*/ 17 h 49"/>
                  <a:gd name="T66" fmla="*/ 34 w 81"/>
                  <a:gd name="T67" fmla="*/ 16 h 49"/>
                  <a:gd name="T68" fmla="*/ 34 w 81"/>
                  <a:gd name="T69" fmla="*/ 11 h 49"/>
                  <a:gd name="T70" fmla="*/ 32 w 81"/>
                  <a:gd name="T71" fmla="*/ 8 h 49"/>
                  <a:gd name="T72" fmla="*/ 26 w 81"/>
                  <a:gd name="T73" fmla="*/ 3 h 49"/>
                  <a:gd name="T74" fmla="*/ 23 w 81"/>
                  <a:gd name="T75" fmla="*/ 2 h 49"/>
                  <a:gd name="T76" fmla="*/ 21 w 81"/>
                  <a:gd name="T77" fmla="*/ 0 h 49"/>
                  <a:gd name="T78" fmla="*/ 20 w 81"/>
                  <a:gd name="T79" fmla="*/ 0 h 49"/>
                  <a:gd name="T80" fmla="*/ 18 w 81"/>
                  <a:gd name="T81" fmla="*/ 2 h 49"/>
                  <a:gd name="T82" fmla="*/ 17 w 81"/>
                  <a:gd name="T83" fmla="*/ 3 h 49"/>
                  <a:gd name="T84" fmla="*/ 14 w 81"/>
                  <a:gd name="T85" fmla="*/ 7 h 49"/>
                  <a:gd name="T86" fmla="*/ 12 w 81"/>
                  <a:gd name="T87" fmla="*/ 7 h 49"/>
                  <a:gd name="T88" fmla="*/ 11 w 81"/>
                  <a:gd name="T89" fmla="*/ 8 h 49"/>
                  <a:gd name="T90" fmla="*/ 9 w 81"/>
                  <a:gd name="T91" fmla="*/ 8 h 49"/>
                  <a:gd name="T92" fmla="*/ 8 w 81"/>
                  <a:gd name="T93" fmla="*/ 8 h 49"/>
                  <a:gd name="T94" fmla="*/ 6 w 81"/>
                  <a:gd name="T95" fmla="*/ 10 h 49"/>
                  <a:gd name="T96" fmla="*/ 5 w 81"/>
                  <a:gd name="T97" fmla="*/ 11 h 49"/>
                  <a:gd name="T98" fmla="*/ 2 w 81"/>
                  <a:gd name="T99" fmla="*/ 14 h 49"/>
                  <a:gd name="T100" fmla="*/ 0 w 81"/>
                  <a:gd name="T101" fmla="*/ 14 h 49"/>
                  <a:gd name="T102" fmla="*/ 0 w 81"/>
                  <a:gd name="T10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1" h="49">
                    <a:moveTo>
                      <a:pt x="81" y="31"/>
                    </a:moveTo>
                    <a:lnTo>
                      <a:pt x="81" y="31"/>
                    </a:lnTo>
                    <a:lnTo>
                      <a:pt x="81" y="31"/>
                    </a:lnTo>
                    <a:lnTo>
                      <a:pt x="79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8" y="28"/>
                    </a:lnTo>
                    <a:lnTo>
                      <a:pt x="78" y="28"/>
                    </a:lnTo>
                    <a:lnTo>
                      <a:pt x="76" y="28"/>
                    </a:lnTo>
                    <a:lnTo>
                      <a:pt x="75" y="26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3" y="26"/>
                    </a:lnTo>
                    <a:lnTo>
                      <a:pt x="73" y="26"/>
                    </a:lnTo>
                    <a:lnTo>
                      <a:pt x="72" y="25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4" y="22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58" y="25"/>
                    </a:lnTo>
                    <a:lnTo>
                      <a:pt x="58" y="25"/>
                    </a:lnTo>
                    <a:lnTo>
                      <a:pt x="55" y="25"/>
                    </a:lnTo>
                    <a:lnTo>
                      <a:pt x="55" y="25"/>
                    </a:lnTo>
                    <a:lnTo>
                      <a:pt x="55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3" y="32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0" y="37"/>
                    </a:lnTo>
                    <a:lnTo>
                      <a:pt x="50" y="37"/>
                    </a:lnTo>
                    <a:lnTo>
                      <a:pt x="50" y="38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0" y="43"/>
                    </a:lnTo>
                    <a:lnTo>
                      <a:pt x="50" y="43"/>
                    </a:lnTo>
                    <a:lnTo>
                      <a:pt x="53" y="43"/>
                    </a:lnTo>
                    <a:lnTo>
                      <a:pt x="53" y="43"/>
                    </a:lnTo>
                    <a:lnTo>
                      <a:pt x="53" y="43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8"/>
                    </a:lnTo>
                    <a:lnTo>
                      <a:pt x="52" y="48"/>
                    </a:lnTo>
                    <a:lnTo>
                      <a:pt x="50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4" y="49"/>
                    </a:lnTo>
                    <a:lnTo>
                      <a:pt x="43" y="49"/>
                    </a:lnTo>
                    <a:lnTo>
                      <a:pt x="43" y="49"/>
                    </a:lnTo>
                    <a:lnTo>
                      <a:pt x="43" y="49"/>
                    </a:lnTo>
                    <a:lnTo>
                      <a:pt x="43" y="48"/>
                    </a:lnTo>
                    <a:lnTo>
                      <a:pt x="43" y="48"/>
                    </a:lnTo>
                    <a:lnTo>
                      <a:pt x="41" y="48"/>
                    </a:lnTo>
                    <a:lnTo>
                      <a:pt x="41" y="40"/>
                    </a:lnTo>
                    <a:lnTo>
                      <a:pt x="41" y="40"/>
                    </a:lnTo>
                    <a:lnTo>
                      <a:pt x="41" y="40"/>
                    </a:lnTo>
                    <a:lnTo>
                      <a:pt x="41" y="40"/>
                    </a:lnTo>
                    <a:lnTo>
                      <a:pt x="40" y="38"/>
                    </a:lnTo>
                    <a:lnTo>
                      <a:pt x="40" y="37"/>
                    </a:lnTo>
                    <a:lnTo>
                      <a:pt x="40" y="34"/>
                    </a:lnTo>
                    <a:lnTo>
                      <a:pt x="40" y="28"/>
                    </a:lnTo>
                    <a:lnTo>
                      <a:pt x="40" y="25"/>
                    </a:lnTo>
                    <a:lnTo>
                      <a:pt x="40" y="25"/>
                    </a:lnTo>
                    <a:lnTo>
                      <a:pt x="40" y="25"/>
                    </a:lnTo>
                    <a:lnTo>
                      <a:pt x="40" y="23"/>
                    </a:lnTo>
                    <a:lnTo>
                      <a:pt x="40" y="23"/>
                    </a:lnTo>
                    <a:lnTo>
                      <a:pt x="38" y="22"/>
                    </a:lnTo>
                    <a:lnTo>
                      <a:pt x="38" y="22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7" y="19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4" y="16"/>
                    </a:lnTo>
                    <a:lnTo>
                      <a:pt x="34" y="16"/>
                    </a:lnTo>
                    <a:lnTo>
                      <a:pt x="34" y="14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7"/>
                    </a:lnTo>
                    <a:lnTo>
                      <a:pt x="29" y="5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25" y="3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5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2" y="19"/>
                    </a:lnTo>
                    <a:lnTo>
                      <a:pt x="81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7" name="Freeform 475">
                <a:extLst>
                  <a:ext uri="{FF2B5EF4-FFF2-40B4-BE49-F238E27FC236}">
                    <a16:creationId xmlns:a16="http://schemas.microsoft.com/office/drawing/2014/main" id="{C16C46C0-23AC-A757-23FF-9EFD35490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4240"/>
                <a:ext cx="40" cy="25"/>
              </a:xfrm>
              <a:custGeom>
                <a:avLst/>
                <a:gdLst>
                  <a:gd name="T0" fmla="*/ 81 w 81"/>
                  <a:gd name="T1" fmla="*/ 31 h 49"/>
                  <a:gd name="T2" fmla="*/ 81 w 81"/>
                  <a:gd name="T3" fmla="*/ 28 h 49"/>
                  <a:gd name="T4" fmla="*/ 79 w 81"/>
                  <a:gd name="T5" fmla="*/ 28 h 49"/>
                  <a:gd name="T6" fmla="*/ 78 w 81"/>
                  <a:gd name="T7" fmla="*/ 28 h 49"/>
                  <a:gd name="T8" fmla="*/ 75 w 81"/>
                  <a:gd name="T9" fmla="*/ 26 h 49"/>
                  <a:gd name="T10" fmla="*/ 73 w 81"/>
                  <a:gd name="T11" fmla="*/ 26 h 49"/>
                  <a:gd name="T12" fmla="*/ 69 w 81"/>
                  <a:gd name="T13" fmla="*/ 25 h 49"/>
                  <a:gd name="T14" fmla="*/ 67 w 81"/>
                  <a:gd name="T15" fmla="*/ 23 h 49"/>
                  <a:gd name="T16" fmla="*/ 66 w 81"/>
                  <a:gd name="T17" fmla="*/ 22 h 49"/>
                  <a:gd name="T18" fmla="*/ 62 w 81"/>
                  <a:gd name="T19" fmla="*/ 22 h 49"/>
                  <a:gd name="T20" fmla="*/ 59 w 81"/>
                  <a:gd name="T21" fmla="*/ 23 h 49"/>
                  <a:gd name="T22" fmla="*/ 58 w 81"/>
                  <a:gd name="T23" fmla="*/ 25 h 49"/>
                  <a:gd name="T24" fmla="*/ 55 w 81"/>
                  <a:gd name="T25" fmla="*/ 28 h 49"/>
                  <a:gd name="T26" fmla="*/ 53 w 81"/>
                  <a:gd name="T27" fmla="*/ 28 h 49"/>
                  <a:gd name="T28" fmla="*/ 53 w 81"/>
                  <a:gd name="T29" fmla="*/ 29 h 49"/>
                  <a:gd name="T30" fmla="*/ 53 w 81"/>
                  <a:gd name="T31" fmla="*/ 31 h 49"/>
                  <a:gd name="T32" fmla="*/ 53 w 81"/>
                  <a:gd name="T33" fmla="*/ 34 h 49"/>
                  <a:gd name="T34" fmla="*/ 50 w 81"/>
                  <a:gd name="T35" fmla="*/ 37 h 49"/>
                  <a:gd name="T36" fmla="*/ 50 w 81"/>
                  <a:gd name="T37" fmla="*/ 40 h 49"/>
                  <a:gd name="T38" fmla="*/ 53 w 81"/>
                  <a:gd name="T39" fmla="*/ 43 h 49"/>
                  <a:gd name="T40" fmla="*/ 53 w 81"/>
                  <a:gd name="T41" fmla="*/ 46 h 49"/>
                  <a:gd name="T42" fmla="*/ 52 w 81"/>
                  <a:gd name="T43" fmla="*/ 48 h 49"/>
                  <a:gd name="T44" fmla="*/ 47 w 81"/>
                  <a:gd name="T45" fmla="*/ 49 h 49"/>
                  <a:gd name="T46" fmla="*/ 44 w 81"/>
                  <a:gd name="T47" fmla="*/ 49 h 49"/>
                  <a:gd name="T48" fmla="*/ 43 w 81"/>
                  <a:gd name="T49" fmla="*/ 49 h 49"/>
                  <a:gd name="T50" fmla="*/ 41 w 81"/>
                  <a:gd name="T51" fmla="*/ 48 h 49"/>
                  <a:gd name="T52" fmla="*/ 41 w 81"/>
                  <a:gd name="T53" fmla="*/ 40 h 49"/>
                  <a:gd name="T54" fmla="*/ 40 w 81"/>
                  <a:gd name="T55" fmla="*/ 37 h 49"/>
                  <a:gd name="T56" fmla="*/ 40 w 81"/>
                  <a:gd name="T57" fmla="*/ 25 h 49"/>
                  <a:gd name="T58" fmla="*/ 40 w 81"/>
                  <a:gd name="T59" fmla="*/ 23 h 49"/>
                  <a:gd name="T60" fmla="*/ 38 w 81"/>
                  <a:gd name="T61" fmla="*/ 22 h 49"/>
                  <a:gd name="T62" fmla="*/ 37 w 81"/>
                  <a:gd name="T63" fmla="*/ 19 h 49"/>
                  <a:gd name="T64" fmla="*/ 35 w 81"/>
                  <a:gd name="T65" fmla="*/ 17 h 49"/>
                  <a:gd name="T66" fmla="*/ 34 w 81"/>
                  <a:gd name="T67" fmla="*/ 16 h 49"/>
                  <a:gd name="T68" fmla="*/ 34 w 81"/>
                  <a:gd name="T69" fmla="*/ 11 h 49"/>
                  <a:gd name="T70" fmla="*/ 32 w 81"/>
                  <a:gd name="T71" fmla="*/ 8 h 49"/>
                  <a:gd name="T72" fmla="*/ 26 w 81"/>
                  <a:gd name="T73" fmla="*/ 3 h 49"/>
                  <a:gd name="T74" fmla="*/ 23 w 81"/>
                  <a:gd name="T75" fmla="*/ 2 h 49"/>
                  <a:gd name="T76" fmla="*/ 21 w 81"/>
                  <a:gd name="T77" fmla="*/ 0 h 49"/>
                  <a:gd name="T78" fmla="*/ 20 w 81"/>
                  <a:gd name="T79" fmla="*/ 0 h 49"/>
                  <a:gd name="T80" fmla="*/ 18 w 81"/>
                  <a:gd name="T81" fmla="*/ 2 h 49"/>
                  <a:gd name="T82" fmla="*/ 17 w 81"/>
                  <a:gd name="T83" fmla="*/ 3 h 49"/>
                  <a:gd name="T84" fmla="*/ 14 w 81"/>
                  <a:gd name="T85" fmla="*/ 7 h 49"/>
                  <a:gd name="T86" fmla="*/ 12 w 81"/>
                  <a:gd name="T87" fmla="*/ 7 h 49"/>
                  <a:gd name="T88" fmla="*/ 11 w 81"/>
                  <a:gd name="T89" fmla="*/ 8 h 49"/>
                  <a:gd name="T90" fmla="*/ 9 w 81"/>
                  <a:gd name="T91" fmla="*/ 8 h 49"/>
                  <a:gd name="T92" fmla="*/ 8 w 81"/>
                  <a:gd name="T93" fmla="*/ 8 h 49"/>
                  <a:gd name="T94" fmla="*/ 6 w 81"/>
                  <a:gd name="T95" fmla="*/ 10 h 49"/>
                  <a:gd name="T96" fmla="*/ 5 w 81"/>
                  <a:gd name="T97" fmla="*/ 11 h 49"/>
                  <a:gd name="T98" fmla="*/ 2 w 81"/>
                  <a:gd name="T99" fmla="*/ 14 h 49"/>
                  <a:gd name="T100" fmla="*/ 0 w 81"/>
                  <a:gd name="T101" fmla="*/ 14 h 49"/>
                  <a:gd name="T102" fmla="*/ 0 w 81"/>
                  <a:gd name="T10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1" h="49">
                    <a:moveTo>
                      <a:pt x="81" y="31"/>
                    </a:moveTo>
                    <a:lnTo>
                      <a:pt x="81" y="31"/>
                    </a:lnTo>
                    <a:lnTo>
                      <a:pt x="81" y="31"/>
                    </a:lnTo>
                    <a:lnTo>
                      <a:pt x="79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8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8" y="28"/>
                    </a:lnTo>
                    <a:lnTo>
                      <a:pt x="78" y="28"/>
                    </a:lnTo>
                    <a:lnTo>
                      <a:pt x="76" y="28"/>
                    </a:lnTo>
                    <a:lnTo>
                      <a:pt x="75" y="26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3" y="26"/>
                    </a:lnTo>
                    <a:lnTo>
                      <a:pt x="73" y="26"/>
                    </a:lnTo>
                    <a:lnTo>
                      <a:pt x="72" y="25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4" y="22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58" y="25"/>
                    </a:lnTo>
                    <a:lnTo>
                      <a:pt x="58" y="25"/>
                    </a:lnTo>
                    <a:lnTo>
                      <a:pt x="55" y="25"/>
                    </a:lnTo>
                    <a:lnTo>
                      <a:pt x="55" y="25"/>
                    </a:lnTo>
                    <a:lnTo>
                      <a:pt x="55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3" y="32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3" y="34"/>
                    </a:lnTo>
                    <a:lnTo>
                      <a:pt x="50" y="37"/>
                    </a:lnTo>
                    <a:lnTo>
                      <a:pt x="50" y="37"/>
                    </a:lnTo>
                    <a:lnTo>
                      <a:pt x="50" y="38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0" y="43"/>
                    </a:lnTo>
                    <a:lnTo>
                      <a:pt x="50" y="43"/>
                    </a:lnTo>
                    <a:lnTo>
                      <a:pt x="53" y="43"/>
                    </a:lnTo>
                    <a:lnTo>
                      <a:pt x="53" y="43"/>
                    </a:lnTo>
                    <a:lnTo>
                      <a:pt x="53" y="43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8"/>
                    </a:lnTo>
                    <a:lnTo>
                      <a:pt x="52" y="48"/>
                    </a:lnTo>
                    <a:lnTo>
                      <a:pt x="50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4" y="49"/>
                    </a:lnTo>
                    <a:lnTo>
                      <a:pt x="43" y="49"/>
                    </a:lnTo>
                    <a:lnTo>
                      <a:pt x="43" y="49"/>
                    </a:lnTo>
                    <a:lnTo>
                      <a:pt x="43" y="49"/>
                    </a:lnTo>
                    <a:lnTo>
                      <a:pt x="43" y="48"/>
                    </a:lnTo>
                    <a:lnTo>
                      <a:pt x="43" y="48"/>
                    </a:lnTo>
                    <a:lnTo>
                      <a:pt x="41" y="48"/>
                    </a:lnTo>
                    <a:lnTo>
                      <a:pt x="41" y="40"/>
                    </a:lnTo>
                    <a:lnTo>
                      <a:pt x="41" y="40"/>
                    </a:lnTo>
                    <a:lnTo>
                      <a:pt x="41" y="40"/>
                    </a:lnTo>
                    <a:lnTo>
                      <a:pt x="41" y="40"/>
                    </a:lnTo>
                    <a:lnTo>
                      <a:pt x="40" y="38"/>
                    </a:lnTo>
                    <a:lnTo>
                      <a:pt x="40" y="37"/>
                    </a:lnTo>
                    <a:lnTo>
                      <a:pt x="40" y="34"/>
                    </a:lnTo>
                    <a:lnTo>
                      <a:pt x="40" y="28"/>
                    </a:lnTo>
                    <a:lnTo>
                      <a:pt x="40" y="25"/>
                    </a:lnTo>
                    <a:lnTo>
                      <a:pt x="40" y="25"/>
                    </a:lnTo>
                    <a:lnTo>
                      <a:pt x="40" y="25"/>
                    </a:lnTo>
                    <a:lnTo>
                      <a:pt x="40" y="23"/>
                    </a:lnTo>
                    <a:lnTo>
                      <a:pt x="40" y="23"/>
                    </a:lnTo>
                    <a:lnTo>
                      <a:pt x="38" y="22"/>
                    </a:lnTo>
                    <a:lnTo>
                      <a:pt x="38" y="22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7" y="19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4" y="16"/>
                    </a:lnTo>
                    <a:lnTo>
                      <a:pt x="34" y="16"/>
                    </a:lnTo>
                    <a:lnTo>
                      <a:pt x="34" y="14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7"/>
                    </a:lnTo>
                    <a:lnTo>
                      <a:pt x="29" y="5"/>
                    </a:lnTo>
                    <a:lnTo>
                      <a:pt x="26" y="3"/>
                    </a:lnTo>
                    <a:lnTo>
                      <a:pt x="26" y="3"/>
                    </a:lnTo>
                    <a:lnTo>
                      <a:pt x="25" y="3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5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2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8" name="Freeform 476">
                <a:extLst>
                  <a:ext uri="{FF2B5EF4-FFF2-40B4-BE49-F238E27FC236}">
                    <a16:creationId xmlns:a16="http://schemas.microsoft.com/office/drawing/2014/main" id="{B2C0F163-0C86-8DB7-8260-F738E32C4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4213"/>
                <a:ext cx="40" cy="43"/>
              </a:xfrm>
              <a:custGeom>
                <a:avLst/>
                <a:gdLst>
                  <a:gd name="T0" fmla="*/ 1 w 79"/>
                  <a:gd name="T1" fmla="*/ 0 h 86"/>
                  <a:gd name="T2" fmla="*/ 4 w 79"/>
                  <a:gd name="T3" fmla="*/ 1 h 86"/>
                  <a:gd name="T4" fmla="*/ 6 w 79"/>
                  <a:gd name="T5" fmla="*/ 4 h 86"/>
                  <a:gd name="T6" fmla="*/ 9 w 79"/>
                  <a:gd name="T7" fmla="*/ 6 h 86"/>
                  <a:gd name="T8" fmla="*/ 10 w 79"/>
                  <a:gd name="T9" fmla="*/ 9 h 86"/>
                  <a:gd name="T10" fmla="*/ 10 w 79"/>
                  <a:gd name="T11" fmla="*/ 10 h 86"/>
                  <a:gd name="T12" fmla="*/ 12 w 79"/>
                  <a:gd name="T13" fmla="*/ 12 h 86"/>
                  <a:gd name="T14" fmla="*/ 12 w 79"/>
                  <a:gd name="T15" fmla="*/ 15 h 86"/>
                  <a:gd name="T16" fmla="*/ 13 w 79"/>
                  <a:gd name="T17" fmla="*/ 23 h 86"/>
                  <a:gd name="T18" fmla="*/ 15 w 79"/>
                  <a:gd name="T19" fmla="*/ 29 h 86"/>
                  <a:gd name="T20" fmla="*/ 16 w 79"/>
                  <a:gd name="T21" fmla="*/ 30 h 86"/>
                  <a:gd name="T22" fmla="*/ 18 w 79"/>
                  <a:gd name="T23" fmla="*/ 30 h 86"/>
                  <a:gd name="T24" fmla="*/ 21 w 79"/>
                  <a:gd name="T25" fmla="*/ 33 h 86"/>
                  <a:gd name="T26" fmla="*/ 24 w 79"/>
                  <a:gd name="T27" fmla="*/ 33 h 86"/>
                  <a:gd name="T28" fmla="*/ 27 w 79"/>
                  <a:gd name="T29" fmla="*/ 36 h 86"/>
                  <a:gd name="T30" fmla="*/ 28 w 79"/>
                  <a:gd name="T31" fmla="*/ 36 h 86"/>
                  <a:gd name="T32" fmla="*/ 30 w 79"/>
                  <a:gd name="T33" fmla="*/ 39 h 86"/>
                  <a:gd name="T34" fmla="*/ 32 w 79"/>
                  <a:gd name="T35" fmla="*/ 41 h 86"/>
                  <a:gd name="T36" fmla="*/ 35 w 79"/>
                  <a:gd name="T37" fmla="*/ 41 h 86"/>
                  <a:gd name="T38" fmla="*/ 38 w 79"/>
                  <a:gd name="T39" fmla="*/ 42 h 86"/>
                  <a:gd name="T40" fmla="*/ 45 w 79"/>
                  <a:gd name="T41" fmla="*/ 42 h 86"/>
                  <a:gd name="T42" fmla="*/ 47 w 79"/>
                  <a:gd name="T43" fmla="*/ 45 h 86"/>
                  <a:gd name="T44" fmla="*/ 50 w 79"/>
                  <a:gd name="T45" fmla="*/ 48 h 86"/>
                  <a:gd name="T46" fmla="*/ 53 w 79"/>
                  <a:gd name="T47" fmla="*/ 53 h 86"/>
                  <a:gd name="T48" fmla="*/ 56 w 79"/>
                  <a:gd name="T49" fmla="*/ 54 h 86"/>
                  <a:gd name="T50" fmla="*/ 60 w 79"/>
                  <a:gd name="T51" fmla="*/ 53 h 86"/>
                  <a:gd name="T52" fmla="*/ 60 w 79"/>
                  <a:gd name="T53" fmla="*/ 51 h 86"/>
                  <a:gd name="T54" fmla="*/ 63 w 79"/>
                  <a:gd name="T55" fmla="*/ 51 h 86"/>
                  <a:gd name="T56" fmla="*/ 65 w 79"/>
                  <a:gd name="T57" fmla="*/ 51 h 86"/>
                  <a:gd name="T58" fmla="*/ 69 w 79"/>
                  <a:gd name="T59" fmla="*/ 51 h 86"/>
                  <a:gd name="T60" fmla="*/ 72 w 79"/>
                  <a:gd name="T61" fmla="*/ 50 h 86"/>
                  <a:gd name="T62" fmla="*/ 76 w 79"/>
                  <a:gd name="T63" fmla="*/ 51 h 86"/>
                  <a:gd name="T64" fmla="*/ 79 w 79"/>
                  <a:gd name="T65" fmla="*/ 53 h 86"/>
                  <a:gd name="T66" fmla="*/ 77 w 79"/>
                  <a:gd name="T67" fmla="*/ 54 h 86"/>
                  <a:gd name="T68" fmla="*/ 76 w 79"/>
                  <a:gd name="T69" fmla="*/ 57 h 86"/>
                  <a:gd name="T70" fmla="*/ 74 w 79"/>
                  <a:gd name="T71" fmla="*/ 57 h 86"/>
                  <a:gd name="T72" fmla="*/ 71 w 79"/>
                  <a:gd name="T73" fmla="*/ 61 h 86"/>
                  <a:gd name="T74" fmla="*/ 69 w 79"/>
                  <a:gd name="T75" fmla="*/ 65 h 86"/>
                  <a:gd name="T76" fmla="*/ 71 w 79"/>
                  <a:gd name="T77" fmla="*/ 67 h 86"/>
                  <a:gd name="T78" fmla="*/ 68 w 79"/>
                  <a:gd name="T79" fmla="*/ 70 h 86"/>
                  <a:gd name="T80" fmla="*/ 66 w 79"/>
                  <a:gd name="T81" fmla="*/ 70 h 86"/>
                  <a:gd name="T82" fmla="*/ 65 w 79"/>
                  <a:gd name="T83" fmla="*/ 70 h 86"/>
                  <a:gd name="T84" fmla="*/ 63 w 79"/>
                  <a:gd name="T85" fmla="*/ 70 h 86"/>
                  <a:gd name="T86" fmla="*/ 63 w 79"/>
                  <a:gd name="T87" fmla="*/ 71 h 86"/>
                  <a:gd name="T88" fmla="*/ 60 w 79"/>
                  <a:gd name="T89" fmla="*/ 74 h 86"/>
                  <a:gd name="T90" fmla="*/ 60 w 79"/>
                  <a:gd name="T91" fmla="*/ 76 h 86"/>
                  <a:gd name="T92" fmla="*/ 59 w 79"/>
                  <a:gd name="T93" fmla="*/ 76 h 86"/>
                  <a:gd name="T94" fmla="*/ 57 w 79"/>
                  <a:gd name="T95" fmla="*/ 76 h 86"/>
                  <a:gd name="T96" fmla="*/ 56 w 79"/>
                  <a:gd name="T97" fmla="*/ 79 h 86"/>
                  <a:gd name="T98" fmla="*/ 54 w 79"/>
                  <a:gd name="T99" fmla="*/ 82 h 86"/>
                  <a:gd name="T100" fmla="*/ 53 w 79"/>
                  <a:gd name="T101" fmla="*/ 86 h 86"/>
                  <a:gd name="T102" fmla="*/ 50 w 79"/>
                  <a:gd name="T103" fmla="*/ 85 h 86"/>
                  <a:gd name="T104" fmla="*/ 47 w 79"/>
                  <a:gd name="T105" fmla="*/ 8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9" h="86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12" y="21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8" y="30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4" y="33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7" y="36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5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2"/>
                    </a:lnTo>
                    <a:lnTo>
                      <a:pt x="45" y="42"/>
                    </a:lnTo>
                    <a:lnTo>
                      <a:pt x="47" y="45"/>
                    </a:lnTo>
                    <a:lnTo>
                      <a:pt x="47" y="45"/>
                    </a:lnTo>
                    <a:lnTo>
                      <a:pt x="48" y="47"/>
                    </a:lnTo>
                    <a:lnTo>
                      <a:pt x="50" y="48"/>
                    </a:lnTo>
                    <a:lnTo>
                      <a:pt x="50" y="48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6" y="54"/>
                    </a:lnTo>
                    <a:lnTo>
                      <a:pt x="59" y="54"/>
                    </a:lnTo>
                    <a:lnTo>
                      <a:pt x="59" y="54"/>
                    </a:lnTo>
                    <a:lnTo>
                      <a:pt x="60" y="53"/>
                    </a:lnTo>
                    <a:lnTo>
                      <a:pt x="60" y="53"/>
                    </a:lnTo>
                    <a:lnTo>
                      <a:pt x="60" y="53"/>
                    </a:lnTo>
                    <a:lnTo>
                      <a:pt x="60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5" y="51"/>
                    </a:lnTo>
                    <a:lnTo>
                      <a:pt x="65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71" y="50"/>
                    </a:lnTo>
                    <a:lnTo>
                      <a:pt x="72" y="50"/>
                    </a:lnTo>
                    <a:lnTo>
                      <a:pt x="74" y="51"/>
                    </a:lnTo>
                    <a:lnTo>
                      <a:pt x="76" y="51"/>
                    </a:lnTo>
                    <a:lnTo>
                      <a:pt x="76" y="51"/>
                    </a:lnTo>
                    <a:lnTo>
                      <a:pt x="77" y="51"/>
                    </a:lnTo>
                    <a:lnTo>
                      <a:pt x="77" y="51"/>
                    </a:lnTo>
                    <a:lnTo>
                      <a:pt x="79" y="53"/>
                    </a:lnTo>
                    <a:lnTo>
                      <a:pt x="79" y="53"/>
                    </a:lnTo>
                    <a:lnTo>
                      <a:pt x="77" y="54"/>
                    </a:lnTo>
                    <a:lnTo>
                      <a:pt x="77" y="54"/>
                    </a:lnTo>
                    <a:lnTo>
                      <a:pt x="77" y="56"/>
                    </a:lnTo>
                    <a:lnTo>
                      <a:pt x="77" y="56"/>
                    </a:lnTo>
                    <a:lnTo>
                      <a:pt x="76" y="57"/>
                    </a:lnTo>
                    <a:lnTo>
                      <a:pt x="76" y="57"/>
                    </a:lnTo>
                    <a:lnTo>
                      <a:pt x="74" y="57"/>
                    </a:lnTo>
                    <a:lnTo>
                      <a:pt x="74" y="57"/>
                    </a:lnTo>
                    <a:lnTo>
                      <a:pt x="74" y="59"/>
                    </a:lnTo>
                    <a:lnTo>
                      <a:pt x="74" y="61"/>
                    </a:lnTo>
                    <a:lnTo>
                      <a:pt x="71" y="61"/>
                    </a:lnTo>
                    <a:lnTo>
                      <a:pt x="71" y="64"/>
                    </a:lnTo>
                    <a:lnTo>
                      <a:pt x="71" y="64"/>
                    </a:lnTo>
                    <a:lnTo>
                      <a:pt x="69" y="65"/>
                    </a:lnTo>
                    <a:lnTo>
                      <a:pt x="69" y="65"/>
                    </a:lnTo>
                    <a:lnTo>
                      <a:pt x="71" y="67"/>
                    </a:lnTo>
                    <a:lnTo>
                      <a:pt x="71" y="67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68" y="70"/>
                    </a:lnTo>
                    <a:lnTo>
                      <a:pt x="68" y="70"/>
                    </a:lnTo>
                    <a:lnTo>
                      <a:pt x="68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5" y="70"/>
                    </a:lnTo>
                    <a:lnTo>
                      <a:pt x="65" y="70"/>
                    </a:lnTo>
                    <a:lnTo>
                      <a:pt x="65" y="70"/>
                    </a:lnTo>
                    <a:lnTo>
                      <a:pt x="65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0" y="76"/>
                    </a:lnTo>
                    <a:lnTo>
                      <a:pt x="59" y="76"/>
                    </a:lnTo>
                    <a:lnTo>
                      <a:pt x="59" y="76"/>
                    </a:lnTo>
                    <a:lnTo>
                      <a:pt x="59" y="76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7" y="76"/>
                    </a:lnTo>
                    <a:lnTo>
                      <a:pt x="56" y="77"/>
                    </a:lnTo>
                    <a:lnTo>
                      <a:pt x="56" y="79"/>
                    </a:lnTo>
                    <a:lnTo>
                      <a:pt x="56" y="79"/>
                    </a:lnTo>
                    <a:lnTo>
                      <a:pt x="56" y="79"/>
                    </a:lnTo>
                    <a:lnTo>
                      <a:pt x="54" y="82"/>
                    </a:lnTo>
                    <a:lnTo>
                      <a:pt x="54" y="82"/>
                    </a:lnTo>
                    <a:lnTo>
                      <a:pt x="54" y="85"/>
                    </a:lnTo>
                    <a:lnTo>
                      <a:pt x="54" y="85"/>
                    </a:lnTo>
                    <a:lnTo>
                      <a:pt x="53" y="86"/>
                    </a:lnTo>
                    <a:lnTo>
                      <a:pt x="51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5"/>
                    </a:lnTo>
                    <a:lnTo>
                      <a:pt x="48" y="85"/>
                    </a:lnTo>
                    <a:lnTo>
                      <a:pt x="47" y="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9" name="Freeform 477">
                <a:extLst>
                  <a:ext uri="{FF2B5EF4-FFF2-40B4-BE49-F238E27FC236}">
                    <a16:creationId xmlns:a16="http://schemas.microsoft.com/office/drawing/2014/main" id="{184A1908-4059-18E0-9036-ABA4716EF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4213"/>
                <a:ext cx="40" cy="43"/>
              </a:xfrm>
              <a:custGeom>
                <a:avLst/>
                <a:gdLst>
                  <a:gd name="T0" fmla="*/ 1 w 79"/>
                  <a:gd name="T1" fmla="*/ 0 h 86"/>
                  <a:gd name="T2" fmla="*/ 4 w 79"/>
                  <a:gd name="T3" fmla="*/ 1 h 86"/>
                  <a:gd name="T4" fmla="*/ 6 w 79"/>
                  <a:gd name="T5" fmla="*/ 4 h 86"/>
                  <a:gd name="T6" fmla="*/ 9 w 79"/>
                  <a:gd name="T7" fmla="*/ 6 h 86"/>
                  <a:gd name="T8" fmla="*/ 10 w 79"/>
                  <a:gd name="T9" fmla="*/ 9 h 86"/>
                  <a:gd name="T10" fmla="*/ 10 w 79"/>
                  <a:gd name="T11" fmla="*/ 10 h 86"/>
                  <a:gd name="T12" fmla="*/ 12 w 79"/>
                  <a:gd name="T13" fmla="*/ 12 h 86"/>
                  <a:gd name="T14" fmla="*/ 12 w 79"/>
                  <a:gd name="T15" fmla="*/ 15 h 86"/>
                  <a:gd name="T16" fmla="*/ 13 w 79"/>
                  <a:gd name="T17" fmla="*/ 23 h 86"/>
                  <a:gd name="T18" fmla="*/ 15 w 79"/>
                  <a:gd name="T19" fmla="*/ 29 h 86"/>
                  <a:gd name="T20" fmla="*/ 16 w 79"/>
                  <a:gd name="T21" fmla="*/ 30 h 86"/>
                  <a:gd name="T22" fmla="*/ 18 w 79"/>
                  <a:gd name="T23" fmla="*/ 30 h 86"/>
                  <a:gd name="T24" fmla="*/ 21 w 79"/>
                  <a:gd name="T25" fmla="*/ 33 h 86"/>
                  <a:gd name="T26" fmla="*/ 24 w 79"/>
                  <a:gd name="T27" fmla="*/ 33 h 86"/>
                  <a:gd name="T28" fmla="*/ 27 w 79"/>
                  <a:gd name="T29" fmla="*/ 36 h 86"/>
                  <a:gd name="T30" fmla="*/ 28 w 79"/>
                  <a:gd name="T31" fmla="*/ 36 h 86"/>
                  <a:gd name="T32" fmla="*/ 30 w 79"/>
                  <a:gd name="T33" fmla="*/ 39 h 86"/>
                  <a:gd name="T34" fmla="*/ 32 w 79"/>
                  <a:gd name="T35" fmla="*/ 41 h 86"/>
                  <a:gd name="T36" fmla="*/ 35 w 79"/>
                  <a:gd name="T37" fmla="*/ 41 h 86"/>
                  <a:gd name="T38" fmla="*/ 38 w 79"/>
                  <a:gd name="T39" fmla="*/ 42 h 86"/>
                  <a:gd name="T40" fmla="*/ 45 w 79"/>
                  <a:gd name="T41" fmla="*/ 42 h 86"/>
                  <a:gd name="T42" fmla="*/ 47 w 79"/>
                  <a:gd name="T43" fmla="*/ 45 h 86"/>
                  <a:gd name="T44" fmla="*/ 50 w 79"/>
                  <a:gd name="T45" fmla="*/ 48 h 86"/>
                  <a:gd name="T46" fmla="*/ 53 w 79"/>
                  <a:gd name="T47" fmla="*/ 53 h 86"/>
                  <a:gd name="T48" fmla="*/ 56 w 79"/>
                  <a:gd name="T49" fmla="*/ 54 h 86"/>
                  <a:gd name="T50" fmla="*/ 60 w 79"/>
                  <a:gd name="T51" fmla="*/ 53 h 86"/>
                  <a:gd name="T52" fmla="*/ 60 w 79"/>
                  <a:gd name="T53" fmla="*/ 51 h 86"/>
                  <a:gd name="T54" fmla="*/ 63 w 79"/>
                  <a:gd name="T55" fmla="*/ 51 h 86"/>
                  <a:gd name="T56" fmla="*/ 65 w 79"/>
                  <a:gd name="T57" fmla="*/ 51 h 86"/>
                  <a:gd name="T58" fmla="*/ 69 w 79"/>
                  <a:gd name="T59" fmla="*/ 51 h 86"/>
                  <a:gd name="T60" fmla="*/ 72 w 79"/>
                  <a:gd name="T61" fmla="*/ 50 h 86"/>
                  <a:gd name="T62" fmla="*/ 76 w 79"/>
                  <a:gd name="T63" fmla="*/ 51 h 86"/>
                  <a:gd name="T64" fmla="*/ 79 w 79"/>
                  <a:gd name="T65" fmla="*/ 53 h 86"/>
                  <a:gd name="T66" fmla="*/ 77 w 79"/>
                  <a:gd name="T67" fmla="*/ 54 h 86"/>
                  <a:gd name="T68" fmla="*/ 76 w 79"/>
                  <a:gd name="T69" fmla="*/ 57 h 86"/>
                  <a:gd name="T70" fmla="*/ 74 w 79"/>
                  <a:gd name="T71" fmla="*/ 57 h 86"/>
                  <a:gd name="T72" fmla="*/ 71 w 79"/>
                  <a:gd name="T73" fmla="*/ 61 h 86"/>
                  <a:gd name="T74" fmla="*/ 69 w 79"/>
                  <a:gd name="T75" fmla="*/ 65 h 86"/>
                  <a:gd name="T76" fmla="*/ 71 w 79"/>
                  <a:gd name="T77" fmla="*/ 67 h 86"/>
                  <a:gd name="T78" fmla="*/ 68 w 79"/>
                  <a:gd name="T79" fmla="*/ 70 h 86"/>
                  <a:gd name="T80" fmla="*/ 66 w 79"/>
                  <a:gd name="T81" fmla="*/ 70 h 86"/>
                  <a:gd name="T82" fmla="*/ 65 w 79"/>
                  <a:gd name="T83" fmla="*/ 70 h 86"/>
                  <a:gd name="T84" fmla="*/ 63 w 79"/>
                  <a:gd name="T85" fmla="*/ 70 h 86"/>
                  <a:gd name="T86" fmla="*/ 63 w 79"/>
                  <a:gd name="T87" fmla="*/ 71 h 86"/>
                  <a:gd name="T88" fmla="*/ 60 w 79"/>
                  <a:gd name="T89" fmla="*/ 74 h 86"/>
                  <a:gd name="T90" fmla="*/ 60 w 79"/>
                  <a:gd name="T91" fmla="*/ 76 h 86"/>
                  <a:gd name="T92" fmla="*/ 59 w 79"/>
                  <a:gd name="T93" fmla="*/ 76 h 86"/>
                  <a:gd name="T94" fmla="*/ 57 w 79"/>
                  <a:gd name="T95" fmla="*/ 76 h 86"/>
                  <a:gd name="T96" fmla="*/ 56 w 79"/>
                  <a:gd name="T97" fmla="*/ 79 h 86"/>
                  <a:gd name="T98" fmla="*/ 54 w 79"/>
                  <a:gd name="T99" fmla="*/ 82 h 86"/>
                  <a:gd name="T100" fmla="*/ 53 w 79"/>
                  <a:gd name="T101" fmla="*/ 86 h 86"/>
                  <a:gd name="T102" fmla="*/ 50 w 79"/>
                  <a:gd name="T103" fmla="*/ 85 h 86"/>
                  <a:gd name="T104" fmla="*/ 47 w 79"/>
                  <a:gd name="T105" fmla="*/ 8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9" h="86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12" y="21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8" y="30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4" y="33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7" y="36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5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2"/>
                    </a:lnTo>
                    <a:lnTo>
                      <a:pt x="45" y="42"/>
                    </a:lnTo>
                    <a:lnTo>
                      <a:pt x="47" y="45"/>
                    </a:lnTo>
                    <a:lnTo>
                      <a:pt x="47" y="45"/>
                    </a:lnTo>
                    <a:lnTo>
                      <a:pt x="48" y="47"/>
                    </a:lnTo>
                    <a:lnTo>
                      <a:pt x="50" y="48"/>
                    </a:lnTo>
                    <a:lnTo>
                      <a:pt x="50" y="48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6" y="54"/>
                    </a:lnTo>
                    <a:lnTo>
                      <a:pt x="59" y="54"/>
                    </a:lnTo>
                    <a:lnTo>
                      <a:pt x="59" y="54"/>
                    </a:lnTo>
                    <a:lnTo>
                      <a:pt x="60" y="53"/>
                    </a:lnTo>
                    <a:lnTo>
                      <a:pt x="60" y="53"/>
                    </a:lnTo>
                    <a:lnTo>
                      <a:pt x="60" y="53"/>
                    </a:lnTo>
                    <a:lnTo>
                      <a:pt x="60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5" y="51"/>
                    </a:lnTo>
                    <a:lnTo>
                      <a:pt x="65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71" y="50"/>
                    </a:lnTo>
                    <a:lnTo>
                      <a:pt x="72" y="50"/>
                    </a:lnTo>
                    <a:lnTo>
                      <a:pt x="74" y="51"/>
                    </a:lnTo>
                    <a:lnTo>
                      <a:pt x="76" y="51"/>
                    </a:lnTo>
                    <a:lnTo>
                      <a:pt x="76" y="51"/>
                    </a:lnTo>
                    <a:lnTo>
                      <a:pt x="77" y="51"/>
                    </a:lnTo>
                    <a:lnTo>
                      <a:pt x="77" y="51"/>
                    </a:lnTo>
                    <a:lnTo>
                      <a:pt x="79" y="53"/>
                    </a:lnTo>
                    <a:lnTo>
                      <a:pt x="79" y="53"/>
                    </a:lnTo>
                    <a:lnTo>
                      <a:pt x="77" y="54"/>
                    </a:lnTo>
                    <a:lnTo>
                      <a:pt x="77" y="54"/>
                    </a:lnTo>
                    <a:lnTo>
                      <a:pt x="77" y="56"/>
                    </a:lnTo>
                    <a:lnTo>
                      <a:pt x="77" y="56"/>
                    </a:lnTo>
                    <a:lnTo>
                      <a:pt x="76" y="57"/>
                    </a:lnTo>
                    <a:lnTo>
                      <a:pt x="76" y="57"/>
                    </a:lnTo>
                    <a:lnTo>
                      <a:pt x="74" y="57"/>
                    </a:lnTo>
                    <a:lnTo>
                      <a:pt x="74" y="57"/>
                    </a:lnTo>
                    <a:lnTo>
                      <a:pt x="74" y="59"/>
                    </a:lnTo>
                    <a:lnTo>
                      <a:pt x="74" y="61"/>
                    </a:lnTo>
                    <a:lnTo>
                      <a:pt x="71" y="61"/>
                    </a:lnTo>
                    <a:lnTo>
                      <a:pt x="71" y="64"/>
                    </a:lnTo>
                    <a:lnTo>
                      <a:pt x="71" y="64"/>
                    </a:lnTo>
                    <a:lnTo>
                      <a:pt x="69" y="65"/>
                    </a:lnTo>
                    <a:lnTo>
                      <a:pt x="69" y="65"/>
                    </a:lnTo>
                    <a:lnTo>
                      <a:pt x="71" y="67"/>
                    </a:lnTo>
                    <a:lnTo>
                      <a:pt x="71" y="67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68" y="70"/>
                    </a:lnTo>
                    <a:lnTo>
                      <a:pt x="68" y="70"/>
                    </a:lnTo>
                    <a:lnTo>
                      <a:pt x="68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5" y="70"/>
                    </a:lnTo>
                    <a:lnTo>
                      <a:pt x="65" y="70"/>
                    </a:lnTo>
                    <a:lnTo>
                      <a:pt x="65" y="70"/>
                    </a:lnTo>
                    <a:lnTo>
                      <a:pt x="65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0" y="76"/>
                    </a:lnTo>
                    <a:lnTo>
                      <a:pt x="59" y="76"/>
                    </a:lnTo>
                    <a:lnTo>
                      <a:pt x="59" y="76"/>
                    </a:lnTo>
                    <a:lnTo>
                      <a:pt x="59" y="76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7" y="76"/>
                    </a:lnTo>
                    <a:lnTo>
                      <a:pt x="56" y="77"/>
                    </a:lnTo>
                    <a:lnTo>
                      <a:pt x="56" y="79"/>
                    </a:lnTo>
                    <a:lnTo>
                      <a:pt x="56" y="79"/>
                    </a:lnTo>
                    <a:lnTo>
                      <a:pt x="56" y="79"/>
                    </a:lnTo>
                    <a:lnTo>
                      <a:pt x="54" y="82"/>
                    </a:lnTo>
                    <a:lnTo>
                      <a:pt x="54" y="82"/>
                    </a:lnTo>
                    <a:lnTo>
                      <a:pt x="54" y="85"/>
                    </a:lnTo>
                    <a:lnTo>
                      <a:pt x="54" y="85"/>
                    </a:lnTo>
                    <a:lnTo>
                      <a:pt x="53" y="86"/>
                    </a:lnTo>
                    <a:lnTo>
                      <a:pt x="51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5"/>
                    </a:lnTo>
                    <a:lnTo>
                      <a:pt x="48" y="85"/>
                    </a:lnTo>
                    <a:lnTo>
                      <a:pt x="47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0" name="Freeform 478">
                <a:extLst>
                  <a:ext uri="{FF2B5EF4-FFF2-40B4-BE49-F238E27FC236}">
                    <a16:creationId xmlns:a16="http://schemas.microsoft.com/office/drawing/2014/main" id="{75ACFEEC-BCB7-4AB6-2FA0-D3C2D44E2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4170"/>
                <a:ext cx="27" cy="43"/>
              </a:xfrm>
              <a:custGeom>
                <a:avLst/>
                <a:gdLst>
                  <a:gd name="T0" fmla="*/ 49 w 53"/>
                  <a:gd name="T1" fmla="*/ 1 h 85"/>
                  <a:gd name="T2" fmla="*/ 46 w 53"/>
                  <a:gd name="T3" fmla="*/ 0 h 85"/>
                  <a:gd name="T4" fmla="*/ 43 w 53"/>
                  <a:gd name="T5" fmla="*/ 0 h 85"/>
                  <a:gd name="T6" fmla="*/ 41 w 53"/>
                  <a:gd name="T7" fmla="*/ 1 h 85"/>
                  <a:gd name="T8" fmla="*/ 40 w 53"/>
                  <a:gd name="T9" fmla="*/ 3 h 85"/>
                  <a:gd name="T10" fmla="*/ 38 w 53"/>
                  <a:gd name="T11" fmla="*/ 4 h 85"/>
                  <a:gd name="T12" fmla="*/ 37 w 53"/>
                  <a:gd name="T13" fmla="*/ 6 h 85"/>
                  <a:gd name="T14" fmla="*/ 35 w 53"/>
                  <a:gd name="T15" fmla="*/ 9 h 85"/>
                  <a:gd name="T16" fmla="*/ 37 w 53"/>
                  <a:gd name="T17" fmla="*/ 12 h 85"/>
                  <a:gd name="T18" fmla="*/ 37 w 53"/>
                  <a:gd name="T19" fmla="*/ 13 h 85"/>
                  <a:gd name="T20" fmla="*/ 38 w 53"/>
                  <a:gd name="T21" fmla="*/ 16 h 85"/>
                  <a:gd name="T22" fmla="*/ 38 w 53"/>
                  <a:gd name="T23" fmla="*/ 18 h 85"/>
                  <a:gd name="T24" fmla="*/ 35 w 53"/>
                  <a:gd name="T25" fmla="*/ 19 h 85"/>
                  <a:gd name="T26" fmla="*/ 32 w 53"/>
                  <a:gd name="T27" fmla="*/ 21 h 85"/>
                  <a:gd name="T28" fmla="*/ 29 w 53"/>
                  <a:gd name="T29" fmla="*/ 21 h 85"/>
                  <a:gd name="T30" fmla="*/ 27 w 53"/>
                  <a:gd name="T31" fmla="*/ 21 h 85"/>
                  <a:gd name="T32" fmla="*/ 24 w 53"/>
                  <a:gd name="T33" fmla="*/ 22 h 85"/>
                  <a:gd name="T34" fmla="*/ 24 w 53"/>
                  <a:gd name="T35" fmla="*/ 22 h 85"/>
                  <a:gd name="T36" fmla="*/ 21 w 53"/>
                  <a:gd name="T37" fmla="*/ 25 h 85"/>
                  <a:gd name="T38" fmla="*/ 21 w 53"/>
                  <a:gd name="T39" fmla="*/ 27 h 85"/>
                  <a:gd name="T40" fmla="*/ 20 w 53"/>
                  <a:gd name="T41" fmla="*/ 28 h 85"/>
                  <a:gd name="T42" fmla="*/ 18 w 53"/>
                  <a:gd name="T43" fmla="*/ 30 h 85"/>
                  <a:gd name="T44" fmla="*/ 18 w 53"/>
                  <a:gd name="T45" fmla="*/ 32 h 85"/>
                  <a:gd name="T46" fmla="*/ 17 w 53"/>
                  <a:gd name="T47" fmla="*/ 35 h 85"/>
                  <a:gd name="T48" fmla="*/ 15 w 53"/>
                  <a:gd name="T49" fmla="*/ 38 h 85"/>
                  <a:gd name="T50" fmla="*/ 17 w 53"/>
                  <a:gd name="T51" fmla="*/ 41 h 85"/>
                  <a:gd name="T52" fmla="*/ 17 w 53"/>
                  <a:gd name="T53" fmla="*/ 42 h 85"/>
                  <a:gd name="T54" fmla="*/ 18 w 53"/>
                  <a:gd name="T55" fmla="*/ 45 h 85"/>
                  <a:gd name="T56" fmla="*/ 21 w 53"/>
                  <a:gd name="T57" fmla="*/ 45 h 85"/>
                  <a:gd name="T58" fmla="*/ 23 w 53"/>
                  <a:gd name="T59" fmla="*/ 47 h 85"/>
                  <a:gd name="T60" fmla="*/ 24 w 53"/>
                  <a:gd name="T61" fmla="*/ 48 h 85"/>
                  <a:gd name="T62" fmla="*/ 24 w 53"/>
                  <a:gd name="T63" fmla="*/ 54 h 85"/>
                  <a:gd name="T64" fmla="*/ 26 w 53"/>
                  <a:gd name="T65" fmla="*/ 56 h 85"/>
                  <a:gd name="T66" fmla="*/ 26 w 53"/>
                  <a:gd name="T67" fmla="*/ 57 h 85"/>
                  <a:gd name="T68" fmla="*/ 24 w 53"/>
                  <a:gd name="T69" fmla="*/ 59 h 85"/>
                  <a:gd name="T70" fmla="*/ 24 w 53"/>
                  <a:gd name="T71" fmla="*/ 63 h 85"/>
                  <a:gd name="T72" fmla="*/ 27 w 53"/>
                  <a:gd name="T73" fmla="*/ 65 h 85"/>
                  <a:gd name="T74" fmla="*/ 24 w 53"/>
                  <a:gd name="T75" fmla="*/ 66 h 85"/>
                  <a:gd name="T76" fmla="*/ 21 w 53"/>
                  <a:gd name="T77" fmla="*/ 63 h 85"/>
                  <a:gd name="T78" fmla="*/ 18 w 53"/>
                  <a:gd name="T79" fmla="*/ 63 h 85"/>
                  <a:gd name="T80" fmla="*/ 12 w 53"/>
                  <a:gd name="T81" fmla="*/ 60 h 85"/>
                  <a:gd name="T82" fmla="*/ 9 w 53"/>
                  <a:gd name="T83" fmla="*/ 60 h 85"/>
                  <a:gd name="T84" fmla="*/ 8 w 53"/>
                  <a:gd name="T85" fmla="*/ 62 h 85"/>
                  <a:gd name="T86" fmla="*/ 6 w 53"/>
                  <a:gd name="T87" fmla="*/ 62 h 85"/>
                  <a:gd name="T88" fmla="*/ 3 w 53"/>
                  <a:gd name="T89" fmla="*/ 63 h 85"/>
                  <a:gd name="T90" fmla="*/ 2 w 53"/>
                  <a:gd name="T91" fmla="*/ 66 h 85"/>
                  <a:gd name="T92" fmla="*/ 0 w 53"/>
                  <a:gd name="T93" fmla="*/ 70 h 85"/>
                  <a:gd name="T94" fmla="*/ 0 w 53"/>
                  <a:gd name="T95" fmla="*/ 71 h 85"/>
                  <a:gd name="T96" fmla="*/ 2 w 53"/>
                  <a:gd name="T97" fmla="*/ 76 h 85"/>
                  <a:gd name="T98" fmla="*/ 3 w 53"/>
                  <a:gd name="T99" fmla="*/ 82 h 85"/>
                  <a:gd name="T100" fmla="*/ 3 w 53"/>
                  <a:gd name="T101" fmla="*/ 8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" h="85">
                    <a:moveTo>
                      <a:pt x="53" y="0"/>
                    </a:moveTo>
                    <a:lnTo>
                      <a:pt x="50" y="0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47" y="0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1" y="1"/>
                    </a:lnTo>
                    <a:lnTo>
                      <a:pt x="41" y="1"/>
                    </a:lnTo>
                    <a:lnTo>
                      <a:pt x="40" y="1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6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5" y="9"/>
                    </a:lnTo>
                    <a:lnTo>
                      <a:pt x="37" y="9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6"/>
                    </a:lnTo>
                    <a:lnTo>
                      <a:pt x="38" y="16"/>
                    </a:lnTo>
                    <a:lnTo>
                      <a:pt x="38" y="18"/>
                    </a:lnTo>
                    <a:lnTo>
                      <a:pt x="38" y="18"/>
                    </a:lnTo>
                    <a:lnTo>
                      <a:pt x="37" y="19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3" y="19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7" y="21"/>
                    </a:lnTo>
                    <a:lnTo>
                      <a:pt x="26" y="21"/>
                    </a:lnTo>
                    <a:lnTo>
                      <a:pt x="26" y="21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3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1" y="27"/>
                    </a:lnTo>
                    <a:lnTo>
                      <a:pt x="21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8" y="30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7" y="35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5" y="38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7" y="41"/>
                    </a:lnTo>
                    <a:lnTo>
                      <a:pt x="17" y="41"/>
                    </a:lnTo>
                    <a:lnTo>
                      <a:pt x="17" y="42"/>
                    </a:lnTo>
                    <a:lnTo>
                      <a:pt x="17" y="42"/>
                    </a:lnTo>
                    <a:lnTo>
                      <a:pt x="18" y="44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8"/>
                    </a:lnTo>
                    <a:lnTo>
                      <a:pt x="24" y="48"/>
                    </a:lnTo>
                    <a:lnTo>
                      <a:pt x="24" y="51"/>
                    </a:lnTo>
                    <a:lnTo>
                      <a:pt x="24" y="54"/>
                    </a:lnTo>
                    <a:lnTo>
                      <a:pt x="24" y="54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6" y="56"/>
                    </a:lnTo>
                    <a:lnTo>
                      <a:pt x="24" y="56"/>
                    </a:lnTo>
                    <a:lnTo>
                      <a:pt x="26" y="57"/>
                    </a:lnTo>
                    <a:lnTo>
                      <a:pt x="26" y="57"/>
                    </a:lnTo>
                    <a:lnTo>
                      <a:pt x="26" y="57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7" y="65"/>
                    </a:lnTo>
                    <a:lnTo>
                      <a:pt x="27" y="65"/>
                    </a:lnTo>
                    <a:lnTo>
                      <a:pt x="27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3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3" y="63"/>
                    </a:lnTo>
                    <a:lnTo>
                      <a:pt x="3" y="63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3"/>
                    </a:lnTo>
                    <a:lnTo>
                      <a:pt x="0" y="74"/>
                    </a:lnTo>
                    <a:lnTo>
                      <a:pt x="2" y="76"/>
                    </a:lnTo>
                    <a:lnTo>
                      <a:pt x="2" y="79"/>
                    </a:lnTo>
                    <a:lnTo>
                      <a:pt x="2" y="79"/>
                    </a:lnTo>
                    <a:lnTo>
                      <a:pt x="3" y="82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5" y="8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1" name="Freeform 479">
                <a:extLst>
                  <a:ext uri="{FF2B5EF4-FFF2-40B4-BE49-F238E27FC236}">
                    <a16:creationId xmlns:a16="http://schemas.microsoft.com/office/drawing/2014/main" id="{018C529F-3A5A-A6C0-787B-08D4C35D3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4170"/>
                <a:ext cx="27" cy="43"/>
              </a:xfrm>
              <a:custGeom>
                <a:avLst/>
                <a:gdLst>
                  <a:gd name="T0" fmla="*/ 49 w 53"/>
                  <a:gd name="T1" fmla="*/ 1 h 85"/>
                  <a:gd name="T2" fmla="*/ 46 w 53"/>
                  <a:gd name="T3" fmla="*/ 0 h 85"/>
                  <a:gd name="T4" fmla="*/ 43 w 53"/>
                  <a:gd name="T5" fmla="*/ 0 h 85"/>
                  <a:gd name="T6" fmla="*/ 41 w 53"/>
                  <a:gd name="T7" fmla="*/ 1 h 85"/>
                  <a:gd name="T8" fmla="*/ 40 w 53"/>
                  <a:gd name="T9" fmla="*/ 3 h 85"/>
                  <a:gd name="T10" fmla="*/ 38 w 53"/>
                  <a:gd name="T11" fmla="*/ 4 h 85"/>
                  <a:gd name="T12" fmla="*/ 37 w 53"/>
                  <a:gd name="T13" fmla="*/ 6 h 85"/>
                  <a:gd name="T14" fmla="*/ 35 w 53"/>
                  <a:gd name="T15" fmla="*/ 9 h 85"/>
                  <a:gd name="T16" fmla="*/ 37 w 53"/>
                  <a:gd name="T17" fmla="*/ 12 h 85"/>
                  <a:gd name="T18" fmla="*/ 37 w 53"/>
                  <a:gd name="T19" fmla="*/ 13 h 85"/>
                  <a:gd name="T20" fmla="*/ 38 w 53"/>
                  <a:gd name="T21" fmla="*/ 16 h 85"/>
                  <a:gd name="T22" fmla="*/ 38 w 53"/>
                  <a:gd name="T23" fmla="*/ 18 h 85"/>
                  <a:gd name="T24" fmla="*/ 35 w 53"/>
                  <a:gd name="T25" fmla="*/ 19 h 85"/>
                  <a:gd name="T26" fmla="*/ 32 w 53"/>
                  <a:gd name="T27" fmla="*/ 21 h 85"/>
                  <a:gd name="T28" fmla="*/ 29 w 53"/>
                  <a:gd name="T29" fmla="*/ 21 h 85"/>
                  <a:gd name="T30" fmla="*/ 27 w 53"/>
                  <a:gd name="T31" fmla="*/ 21 h 85"/>
                  <a:gd name="T32" fmla="*/ 24 w 53"/>
                  <a:gd name="T33" fmla="*/ 22 h 85"/>
                  <a:gd name="T34" fmla="*/ 24 w 53"/>
                  <a:gd name="T35" fmla="*/ 22 h 85"/>
                  <a:gd name="T36" fmla="*/ 21 w 53"/>
                  <a:gd name="T37" fmla="*/ 25 h 85"/>
                  <a:gd name="T38" fmla="*/ 21 w 53"/>
                  <a:gd name="T39" fmla="*/ 27 h 85"/>
                  <a:gd name="T40" fmla="*/ 20 w 53"/>
                  <a:gd name="T41" fmla="*/ 28 h 85"/>
                  <a:gd name="T42" fmla="*/ 18 w 53"/>
                  <a:gd name="T43" fmla="*/ 30 h 85"/>
                  <a:gd name="T44" fmla="*/ 18 w 53"/>
                  <a:gd name="T45" fmla="*/ 32 h 85"/>
                  <a:gd name="T46" fmla="*/ 17 w 53"/>
                  <a:gd name="T47" fmla="*/ 35 h 85"/>
                  <a:gd name="T48" fmla="*/ 15 w 53"/>
                  <a:gd name="T49" fmla="*/ 38 h 85"/>
                  <a:gd name="T50" fmla="*/ 17 w 53"/>
                  <a:gd name="T51" fmla="*/ 41 h 85"/>
                  <a:gd name="T52" fmla="*/ 17 w 53"/>
                  <a:gd name="T53" fmla="*/ 42 h 85"/>
                  <a:gd name="T54" fmla="*/ 18 w 53"/>
                  <a:gd name="T55" fmla="*/ 45 h 85"/>
                  <a:gd name="T56" fmla="*/ 21 w 53"/>
                  <a:gd name="T57" fmla="*/ 45 h 85"/>
                  <a:gd name="T58" fmla="*/ 23 w 53"/>
                  <a:gd name="T59" fmla="*/ 47 h 85"/>
                  <a:gd name="T60" fmla="*/ 24 w 53"/>
                  <a:gd name="T61" fmla="*/ 48 h 85"/>
                  <a:gd name="T62" fmla="*/ 24 w 53"/>
                  <a:gd name="T63" fmla="*/ 54 h 85"/>
                  <a:gd name="T64" fmla="*/ 26 w 53"/>
                  <a:gd name="T65" fmla="*/ 56 h 85"/>
                  <a:gd name="T66" fmla="*/ 26 w 53"/>
                  <a:gd name="T67" fmla="*/ 57 h 85"/>
                  <a:gd name="T68" fmla="*/ 24 w 53"/>
                  <a:gd name="T69" fmla="*/ 59 h 85"/>
                  <a:gd name="T70" fmla="*/ 24 w 53"/>
                  <a:gd name="T71" fmla="*/ 63 h 85"/>
                  <a:gd name="T72" fmla="*/ 27 w 53"/>
                  <a:gd name="T73" fmla="*/ 65 h 85"/>
                  <a:gd name="T74" fmla="*/ 24 w 53"/>
                  <a:gd name="T75" fmla="*/ 66 h 85"/>
                  <a:gd name="T76" fmla="*/ 21 w 53"/>
                  <a:gd name="T77" fmla="*/ 63 h 85"/>
                  <a:gd name="T78" fmla="*/ 18 w 53"/>
                  <a:gd name="T79" fmla="*/ 63 h 85"/>
                  <a:gd name="T80" fmla="*/ 12 w 53"/>
                  <a:gd name="T81" fmla="*/ 60 h 85"/>
                  <a:gd name="T82" fmla="*/ 9 w 53"/>
                  <a:gd name="T83" fmla="*/ 60 h 85"/>
                  <a:gd name="T84" fmla="*/ 8 w 53"/>
                  <a:gd name="T85" fmla="*/ 62 h 85"/>
                  <a:gd name="T86" fmla="*/ 6 w 53"/>
                  <a:gd name="T87" fmla="*/ 62 h 85"/>
                  <a:gd name="T88" fmla="*/ 3 w 53"/>
                  <a:gd name="T89" fmla="*/ 63 h 85"/>
                  <a:gd name="T90" fmla="*/ 2 w 53"/>
                  <a:gd name="T91" fmla="*/ 66 h 85"/>
                  <a:gd name="T92" fmla="*/ 0 w 53"/>
                  <a:gd name="T93" fmla="*/ 70 h 85"/>
                  <a:gd name="T94" fmla="*/ 0 w 53"/>
                  <a:gd name="T95" fmla="*/ 71 h 85"/>
                  <a:gd name="T96" fmla="*/ 2 w 53"/>
                  <a:gd name="T97" fmla="*/ 76 h 85"/>
                  <a:gd name="T98" fmla="*/ 3 w 53"/>
                  <a:gd name="T99" fmla="*/ 82 h 85"/>
                  <a:gd name="T100" fmla="*/ 3 w 53"/>
                  <a:gd name="T101" fmla="*/ 8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" h="85">
                    <a:moveTo>
                      <a:pt x="53" y="0"/>
                    </a:moveTo>
                    <a:lnTo>
                      <a:pt x="50" y="0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47" y="0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1" y="1"/>
                    </a:lnTo>
                    <a:lnTo>
                      <a:pt x="41" y="1"/>
                    </a:lnTo>
                    <a:lnTo>
                      <a:pt x="40" y="1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6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5" y="9"/>
                    </a:lnTo>
                    <a:lnTo>
                      <a:pt x="37" y="9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6"/>
                    </a:lnTo>
                    <a:lnTo>
                      <a:pt x="38" y="16"/>
                    </a:lnTo>
                    <a:lnTo>
                      <a:pt x="38" y="18"/>
                    </a:lnTo>
                    <a:lnTo>
                      <a:pt x="38" y="18"/>
                    </a:lnTo>
                    <a:lnTo>
                      <a:pt x="37" y="19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3" y="19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7" y="21"/>
                    </a:lnTo>
                    <a:lnTo>
                      <a:pt x="26" y="21"/>
                    </a:lnTo>
                    <a:lnTo>
                      <a:pt x="26" y="21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3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1" y="27"/>
                    </a:lnTo>
                    <a:lnTo>
                      <a:pt x="21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8" y="30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7" y="35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5" y="38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7" y="41"/>
                    </a:lnTo>
                    <a:lnTo>
                      <a:pt x="17" y="41"/>
                    </a:lnTo>
                    <a:lnTo>
                      <a:pt x="17" y="42"/>
                    </a:lnTo>
                    <a:lnTo>
                      <a:pt x="17" y="42"/>
                    </a:lnTo>
                    <a:lnTo>
                      <a:pt x="18" y="44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1" y="45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8"/>
                    </a:lnTo>
                    <a:lnTo>
                      <a:pt x="24" y="48"/>
                    </a:lnTo>
                    <a:lnTo>
                      <a:pt x="24" y="51"/>
                    </a:lnTo>
                    <a:lnTo>
                      <a:pt x="24" y="54"/>
                    </a:lnTo>
                    <a:lnTo>
                      <a:pt x="24" y="54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6" y="56"/>
                    </a:lnTo>
                    <a:lnTo>
                      <a:pt x="24" y="56"/>
                    </a:lnTo>
                    <a:lnTo>
                      <a:pt x="26" y="57"/>
                    </a:lnTo>
                    <a:lnTo>
                      <a:pt x="26" y="57"/>
                    </a:lnTo>
                    <a:lnTo>
                      <a:pt x="26" y="57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7" y="65"/>
                    </a:lnTo>
                    <a:lnTo>
                      <a:pt x="27" y="65"/>
                    </a:lnTo>
                    <a:lnTo>
                      <a:pt x="27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3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3" y="63"/>
                    </a:lnTo>
                    <a:lnTo>
                      <a:pt x="3" y="63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3"/>
                    </a:lnTo>
                    <a:lnTo>
                      <a:pt x="0" y="74"/>
                    </a:lnTo>
                    <a:lnTo>
                      <a:pt x="2" y="76"/>
                    </a:lnTo>
                    <a:lnTo>
                      <a:pt x="2" y="79"/>
                    </a:lnTo>
                    <a:lnTo>
                      <a:pt x="2" y="79"/>
                    </a:lnTo>
                    <a:lnTo>
                      <a:pt x="3" y="82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5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2" name="Freeform 480">
                <a:extLst>
                  <a:ext uri="{FF2B5EF4-FFF2-40B4-BE49-F238E27FC236}">
                    <a16:creationId xmlns:a16="http://schemas.microsoft.com/office/drawing/2014/main" id="{DDD6C6C2-EF61-4CE2-97BF-6B18C851A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4135"/>
                <a:ext cx="26" cy="41"/>
              </a:xfrm>
              <a:custGeom>
                <a:avLst/>
                <a:gdLst>
                  <a:gd name="T0" fmla="*/ 52 w 53"/>
                  <a:gd name="T1" fmla="*/ 0 h 82"/>
                  <a:gd name="T2" fmla="*/ 47 w 53"/>
                  <a:gd name="T3" fmla="*/ 3 h 82"/>
                  <a:gd name="T4" fmla="*/ 47 w 53"/>
                  <a:gd name="T5" fmla="*/ 6 h 82"/>
                  <a:gd name="T6" fmla="*/ 46 w 53"/>
                  <a:gd name="T7" fmla="*/ 7 h 82"/>
                  <a:gd name="T8" fmla="*/ 43 w 53"/>
                  <a:gd name="T9" fmla="*/ 10 h 82"/>
                  <a:gd name="T10" fmla="*/ 40 w 53"/>
                  <a:gd name="T11" fmla="*/ 12 h 82"/>
                  <a:gd name="T12" fmla="*/ 38 w 53"/>
                  <a:gd name="T13" fmla="*/ 12 h 82"/>
                  <a:gd name="T14" fmla="*/ 35 w 53"/>
                  <a:gd name="T15" fmla="*/ 12 h 82"/>
                  <a:gd name="T16" fmla="*/ 31 w 53"/>
                  <a:gd name="T17" fmla="*/ 13 h 82"/>
                  <a:gd name="T18" fmla="*/ 28 w 53"/>
                  <a:gd name="T19" fmla="*/ 16 h 82"/>
                  <a:gd name="T20" fmla="*/ 26 w 53"/>
                  <a:gd name="T21" fmla="*/ 18 h 82"/>
                  <a:gd name="T22" fmla="*/ 24 w 53"/>
                  <a:gd name="T23" fmla="*/ 16 h 82"/>
                  <a:gd name="T24" fmla="*/ 20 w 53"/>
                  <a:gd name="T25" fmla="*/ 16 h 82"/>
                  <a:gd name="T26" fmla="*/ 17 w 53"/>
                  <a:gd name="T27" fmla="*/ 19 h 82"/>
                  <a:gd name="T28" fmla="*/ 15 w 53"/>
                  <a:gd name="T29" fmla="*/ 22 h 82"/>
                  <a:gd name="T30" fmla="*/ 15 w 53"/>
                  <a:gd name="T31" fmla="*/ 26 h 82"/>
                  <a:gd name="T32" fmla="*/ 15 w 53"/>
                  <a:gd name="T33" fmla="*/ 29 h 82"/>
                  <a:gd name="T34" fmla="*/ 14 w 53"/>
                  <a:gd name="T35" fmla="*/ 30 h 82"/>
                  <a:gd name="T36" fmla="*/ 12 w 53"/>
                  <a:gd name="T37" fmla="*/ 35 h 82"/>
                  <a:gd name="T38" fmla="*/ 14 w 53"/>
                  <a:gd name="T39" fmla="*/ 39 h 82"/>
                  <a:gd name="T40" fmla="*/ 14 w 53"/>
                  <a:gd name="T41" fmla="*/ 41 h 82"/>
                  <a:gd name="T42" fmla="*/ 15 w 53"/>
                  <a:gd name="T43" fmla="*/ 47 h 82"/>
                  <a:gd name="T44" fmla="*/ 17 w 53"/>
                  <a:gd name="T45" fmla="*/ 48 h 82"/>
                  <a:gd name="T46" fmla="*/ 17 w 53"/>
                  <a:gd name="T47" fmla="*/ 50 h 82"/>
                  <a:gd name="T48" fmla="*/ 18 w 53"/>
                  <a:gd name="T49" fmla="*/ 51 h 82"/>
                  <a:gd name="T50" fmla="*/ 17 w 53"/>
                  <a:gd name="T51" fmla="*/ 54 h 82"/>
                  <a:gd name="T52" fmla="*/ 17 w 53"/>
                  <a:gd name="T53" fmla="*/ 56 h 82"/>
                  <a:gd name="T54" fmla="*/ 15 w 53"/>
                  <a:gd name="T55" fmla="*/ 59 h 82"/>
                  <a:gd name="T56" fmla="*/ 18 w 53"/>
                  <a:gd name="T57" fmla="*/ 62 h 82"/>
                  <a:gd name="T58" fmla="*/ 23 w 53"/>
                  <a:gd name="T59" fmla="*/ 67 h 82"/>
                  <a:gd name="T60" fmla="*/ 24 w 53"/>
                  <a:gd name="T61" fmla="*/ 70 h 82"/>
                  <a:gd name="T62" fmla="*/ 28 w 53"/>
                  <a:gd name="T63" fmla="*/ 71 h 82"/>
                  <a:gd name="T64" fmla="*/ 29 w 53"/>
                  <a:gd name="T65" fmla="*/ 74 h 82"/>
                  <a:gd name="T66" fmla="*/ 32 w 53"/>
                  <a:gd name="T67" fmla="*/ 76 h 82"/>
                  <a:gd name="T68" fmla="*/ 34 w 53"/>
                  <a:gd name="T69" fmla="*/ 76 h 82"/>
                  <a:gd name="T70" fmla="*/ 37 w 53"/>
                  <a:gd name="T71" fmla="*/ 76 h 82"/>
                  <a:gd name="T72" fmla="*/ 38 w 53"/>
                  <a:gd name="T73" fmla="*/ 77 h 82"/>
                  <a:gd name="T74" fmla="*/ 40 w 53"/>
                  <a:gd name="T75" fmla="*/ 80 h 82"/>
                  <a:gd name="T76" fmla="*/ 38 w 53"/>
                  <a:gd name="T77" fmla="*/ 82 h 82"/>
                  <a:gd name="T78" fmla="*/ 35 w 53"/>
                  <a:gd name="T79" fmla="*/ 80 h 82"/>
                  <a:gd name="T80" fmla="*/ 32 w 53"/>
                  <a:gd name="T81" fmla="*/ 79 h 82"/>
                  <a:gd name="T82" fmla="*/ 29 w 53"/>
                  <a:gd name="T83" fmla="*/ 79 h 82"/>
                  <a:gd name="T84" fmla="*/ 26 w 53"/>
                  <a:gd name="T85" fmla="*/ 79 h 82"/>
                  <a:gd name="T86" fmla="*/ 20 w 53"/>
                  <a:gd name="T87" fmla="*/ 77 h 82"/>
                  <a:gd name="T88" fmla="*/ 17 w 53"/>
                  <a:gd name="T89" fmla="*/ 77 h 82"/>
                  <a:gd name="T90" fmla="*/ 15 w 53"/>
                  <a:gd name="T91" fmla="*/ 76 h 82"/>
                  <a:gd name="T92" fmla="*/ 12 w 53"/>
                  <a:gd name="T93" fmla="*/ 76 h 82"/>
                  <a:gd name="T94" fmla="*/ 11 w 53"/>
                  <a:gd name="T95" fmla="*/ 74 h 82"/>
                  <a:gd name="T96" fmla="*/ 8 w 53"/>
                  <a:gd name="T97" fmla="*/ 73 h 82"/>
                  <a:gd name="T98" fmla="*/ 8 w 53"/>
                  <a:gd name="T99" fmla="*/ 71 h 82"/>
                  <a:gd name="T100" fmla="*/ 6 w 53"/>
                  <a:gd name="T101" fmla="*/ 71 h 82"/>
                  <a:gd name="T102" fmla="*/ 2 w 53"/>
                  <a:gd name="T103" fmla="*/ 7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3" h="82">
                    <a:moveTo>
                      <a:pt x="53" y="0"/>
                    </a:moveTo>
                    <a:lnTo>
                      <a:pt x="53" y="0"/>
                    </a:lnTo>
                    <a:lnTo>
                      <a:pt x="52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4" y="9"/>
                    </a:lnTo>
                    <a:lnTo>
                      <a:pt x="43" y="10"/>
                    </a:lnTo>
                    <a:lnTo>
                      <a:pt x="43" y="10"/>
                    </a:lnTo>
                    <a:lnTo>
                      <a:pt x="41" y="10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4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8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9"/>
                    </a:lnTo>
                    <a:lnTo>
                      <a:pt x="17" y="19"/>
                    </a:lnTo>
                    <a:lnTo>
                      <a:pt x="17" y="21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26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2" y="33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14" y="39"/>
                    </a:lnTo>
                    <a:lnTo>
                      <a:pt x="14" y="39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4" y="42"/>
                    </a:lnTo>
                    <a:lnTo>
                      <a:pt x="14" y="45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7" y="51"/>
                    </a:lnTo>
                    <a:lnTo>
                      <a:pt x="18" y="51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4"/>
                    </a:lnTo>
                    <a:lnTo>
                      <a:pt x="17" y="56"/>
                    </a:lnTo>
                    <a:lnTo>
                      <a:pt x="17" y="56"/>
                    </a:lnTo>
                    <a:lnTo>
                      <a:pt x="15" y="57"/>
                    </a:lnTo>
                    <a:lnTo>
                      <a:pt x="15" y="59"/>
                    </a:lnTo>
                    <a:lnTo>
                      <a:pt x="15" y="59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21" y="65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70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5" y="76"/>
                    </a:lnTo>
                    <a:lnTo>
                      <a:pt x="35" y="76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40" y="77"/>
                    </a:lnTo>
                    <a:lnTo>
                      <a:pt x="40" y="79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7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32" y="80"/>
                    </a:lnTo>
                    <a:lnTo>
                      <a:pt x="32" y="79"/>
                    </a:lnTo>
                    <a:lnTo>
                      <a:pt x="32" y="79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4" y="77"/>
                    </a:lnTo>
                    <a:lnTo>
                      <a:pt x="20" y="77"/>
                    </a:lnTo>
                    <a:lnTo>
                      <a:pt x="20" y="77"/>
                    </a:lnTo>
                    <a:lnTo>
                      <a:pt x="20" y="79"/>
                    </a:lnTo>
                    <a:lnTo>
                      <a:pt x="20" y="77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2" y="76"/>
                    </a:lnTo>
                    <a:lnTo>
                      <a:pt x="12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9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8" y="71"/>
                    </a:lnTo>
                    <a:lnTo>
                      <a:pt x="8" y="71"/>
                    </a:lnTo>
                    <a:lnTo>
                      <a:pt x="6" y="73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5" y="71"/>
                    </a:lnTo>
                    <a:lnTo>
                      <a:pt x="3" y="71"/>
                    </a:lnTo>
                    <a:lnTo>
                      <a:pt x="2" y="70"/>
                    </a:lnTo>
                    <a:lnTo>
                      <a:pt x="0" y="7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3" name="Freeform 481">
                <a:extLst>
                  <a:ext uri="{FF2B5EF4-FFF2-40B4-BE49-F238E27FC236}">
                    <a16:creationId xmlns:a16="http://schemas.microsoft.com/office/drawing/2014/main" id="{EC72C8CF-9C59-BF39-891F-76ACF1923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4135"/>
                <a:ext cx="26" cy="41"/>
              </a:xfrm>
              <a:custGeom>
                <a:avLst/>
                <a:gdLst>
                  <a:gd name="T0" fmla="*/ 52 w 53"/>
                  <a:gd name="T1" fmla="*/ 0 h 82"/>
                  <a:gd name="T2" fmla="*/ 47 w 53"/>
                  <a:gd name="T3" fmla="*/ 3 h 82"/>
                  <a:gd name="T4" fmla="*/ 47 w 53"/>
                  <a:gd name="T5" fmla="*/ 6 h 82"/>
                  <a:gd name="T6" fmla="*/ 46 w 53"/>
                  <a:gd name="T7" fmla="*/ 7 h 82"/>
                  <a:gd name="T8" fmla="*/ 43 w 53"/>
                  <a:gd name="T9" fmla="*/ 10 h 82"/>
                  <a:gd name="T10" fmla="*/ 40 w 53"/>
                  <a:gd name="T11" fmla="*/ 12 h 82"/>
                  <a:gd name="T12" fmla="*/ 38 w 53"/>
                  <a:gd name="T13" fmla="*/ 12 h 82"/>
                  <a:gd name="T14" fmla="*/ 35 w 53"/>
                  <a:gd name="T15" fmla="*/ 12 h 82"/>
                  <a:gd name="T16" fmla="*/ 31 w 53"/>
                  <a:gd name="T17" fmla="*/ 13 h 82"/>
                  <a:gd name="T18" fmla="*/ 28 w 53"/>
                  <a:gd name="T19" fmla="*/ 16 h 82"/>
                  <a:gd name="T20" fmla="*/ 26 w 53"/>
                  <a:gd name="T21" fmla="*/ 18 h 82"/>
                  <a:gd name="T22" fmla="*/ 24 w 53"/>
                  <a:gd name="T23" fmla="*/ 16 h 82"/>
                  <a:gd name="T24" fmla="*/ 20 w 53"/>
                  <a:gd name="T25" fmla="*/ 16 h 82"/>
                  <a:gd name="T26" fmla="*/ 17 w 53"/>
                  <a:gd name="T27" fmla="*/ 19 h 82"/>
                  <a:gd name="T28" fmla="*/ 15 w 53"/>
                  <a:gd name="T29" fmla="*/ 22 h 82"/>
                  <a:gd name="T30" fmla="*/ 15 w 53"/>
                  <a:gd name="T31" fmla="*/ 26 h 82"/>
                  <a:gd name="T32" fmla="*/ 15 w 53"/>
                  <a:gd name="T33" fmla="*/ 29 h 82"/>
                  <a:gd name="T34" fmla="*/ 14 w 53"/>
                  <a:gd name="T35" fmla="*/ 30 h 82"/>
                  <a:gd name="T36" fmla="*/ 12 w 53"/>
                  <a:gd name="T37" fmla="*/ 35 h 82"/>
                  <a:gd name="T38" fmla="*/ 14 w 53"/>
                  <a:gd name="T39" fmla="*/ 39 h 82"/>
                  <a:gd name="T40" fmla="*/ 14 w 53"/>
                  <a:gd name="T41" fmla="*/ 41 h 82"/>
                  <a:gd name="T42" fmla="*/ 15 w 53"/>
                  <a:gd name="T43" fmla="*/ 47 h 82"/>
                  <a:gd name="T44" fmla="*/ 17 w 53"/>
                  <a:gd name="T45" fmla="*/ 48 h 82"/>
                  <a:gd name="T46" fmla="*/ 17 w 53"/>
                  <a:gd name="T47" fmla="*/ 50 h 82"/>
                  <a:gd name="T48" fmla="*/ 18 w 53"/>
                  <a:gd name="T49" fmla="*/ 51 h 82"/>
                  <a:gd name="T50" fmla="*/ 17 w 53"/>
                  <a:gd name="T51" fmla="*/ 54 h 82"/>
                  <a:gd name="T52" fmla="*/ 17 w 53"/>
                  <a:gd name="T53" fmla="*/ 56 h 82"/>
                  <a:gd name="T54" fmla="*/ 15 w 53"/>
                  <a:gd name="T55" fmla="*/ 59 h 82"/>
                  <a:gd name="T56" fmla="*/ 18 w 53"/>
                  <a:gd name="T57" fmla="*/ 62 h 82"/>
                  <a:gd name="T58" fmla="*/ 23 w 53"/>
                  <a:gd name="T59" fmla="*/ 67 h 82"/>
                  <a:gd name="T60" fmla="*/ 24 w 53"/>
                  <a:gd name="T61" fmla="*/ 70 h 82"/>
                  <a:gd name="T62" fmla="*/ 28 w 53"/>
                  <a:gd name="T63" fmla="*/ 71 h 82"/>
                  <a:gd name="T64" fmla="*/ 29 w 53"/>
                  <a:gd name="T65" fmla="*/ 74 h 82"/>
                  <a:gd name="T66" fmla="*/ 32 w 53"/>
                  <a:gd name="T67" fmla="*/ 76 h 82"/>
                  <a:gd name="T68" fmla="*/ 34 w 53"/>
                  <a:gd name="T69" fmla="*/ 76 h 82"/>
                  <a:gd name="T70" fmla="*/ 37 w 53"/>
                  <a:gd name="T71" fmla="*/ 76 h 82"/>
                  <a:gd name="T72" fmla="*/ 38 w 53"/>
                  <a:gd name="T73" fmla="*/ 77 h 82"/>
                  <a:gd name="T74" fmla="*/ 40 w 53"/>
                  <a:gd name="T75" fmla="*/ 80 h 82"/>
                  <a:gd name="T76" fmla="*/ 38 w 53"/>
                  <a:gd name="T77" fmla="*/ 82 h 82"/>
                  <a:gd name="T78" fmla="*/ 35 w 53"/>
                  <a:gd name="T79" fmla="*/ 80 h 82"/>
                  <a:gd name="T80" fmla="*/ 32 w 53"/>
                  <a:gd name="T81" fmla="*/ 79 h 82"/>
                  <a:gd name="T82" fmla="*/ 29 w 53"/>
                  <a:gd name="T83" fmla="*/ 79 h 82"/>
                  <a:gd name="T84" fmla="*/ 26 w 53"/>
                  <a:gd name="T85" fmla="*/ 79 h 82"/>
                  <a:gd name="T86" fmla="*/ 20 w 53"/>
                  <a:gd name="T87" fmla="*/ 77 h 82"/>
                  <a:gd name="T88" fmla="*/ 17 w 53"/>
                  <a:gd name="T89" fmla="*/ 77 h 82"/>
                  <a:gd name="T90" fmla="*/ 15 w 53"/>
                  <a:gd name="T91" fmla="*/ 76 h 82"/>
                  <a:gd name="T92" fmla="*/ 12 w 53"/>
                  <a:gd name="T93" fmla="*/ 76 h 82"/>
                  <a:gd name="T94" fmla="*/ 11 w 53"/>
                  <a:gd name="T95" fmla="*/ 74 h 82"/>
                  <a:gd name="T96" fmla="*/ 8 w 53"/>
                  <a:gd name="T97" fmla="*/ 73 h 82"/>
                  <a:gd name="T98" fmla="*/ 8 w 53"/>
                  <a:gd name="T99" fmla="*/ 71 h 82"/>
                  <a:gd name="T100" fmla="*/ 6 w 53"/>
                  <a:gd name="T101" fmla="*/ 71 h 82"/>
                  <a:gd name="T102" fmla="*/ 2 w 53"/>
                  <a:gd name="T103" fmla="*/ 7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3" h="82">
                    <a:moveTo>
                      <a:pt x="53" y="0"/>
                    </a:moveTo>
                    <a:lnTo>
                      <a:pt x="53" y="0"/>
                    </a:lnTo>
                    <a:lnTo>
                      <a:pt x="52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4" y="9"/>
                    </a:lnTo>
                    <a:lnTo>
                      <a:pt x="43" y="10"/>
                    </a:lnTo>
                    <a:lnTo>
                      <a:pt x="43" y="10"/>
                    </a:lnTo>
                    <a:lnTo>
                      <a:pt x="41" y="10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4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8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9"/>
                    </a:lnTo>
                    <a:lnTo>
                      <a:pt x="17" y="19"/>
                    </a:lnTo>
                    <a:lnTo>
                      <a:pt x="17" y="21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26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2" y="33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14" y="39"/>
                    </a:lnTo>
                    <a:lnTo>
                      <a:pt x="14" y="39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4" y="42"/>
                    </a:lnTo>
                    <a:lnTo>
                      <a:pt x="14" y="45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5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7" y="51"/>
                    </a:lnTo>
                    <a:lnTo>
                      <a:pt x="18" y="51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4"/>
                    </a:lnTo>
                    <a:lnTo>
                      <a:pt x="17" y="56"/>
                    </a:lnTo>
                    <a:lnTo>
                      <a:pt x="17" y="56"/>
                    </a:lnTo>
                    <a:lnTo>
                      <a:pt x="15" y="57"/>
                    </a:lnTo>
                    <a:lnTo>
                      <a:pt x="15" y="59"/>
                    </a:lnTo>
                    <a:lnTo>
                      <a:pt x="15" y="59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21" y="65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70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5" y="76"/>
                    </a:lnTo>
                    <a:lnTo>
                      <a:pt x="35" y="76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40" y="77"/>
                    </a:lnTo>
                    <a:lnTo>
                      <a:pt x="40" y="79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7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32" y="80"/>
                    </a:lnTo>
                    <a:lnTo>
                      <a:pt x="32" y="79"/>
                    </a:lnTo>
                    <a:lnTo>
                      <a:pt x="32" y="79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4" y="77"/>
                    </a:lnTo>
                    <a:lnTo>
                      <a:pt x="20" y="77"/>
                    </a:lnTo>
                    <a:lnTo>
                      <a:pt x="20" y="77"/>
                    </a:lnTo>
                    <a:lnTo>
                      <a:pt x="20" y="79"/>
                    </a:lnTo>
                    <a:lnTo>
                      <a:pt x="20" y="77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2" y="76"/>
                    </a:lnTo>
                    <a:lnTo>
                      <a:pt x="12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9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8" y="71"/>
                    </a:lnTo>
                    <a:lnTo>
                      <a:pt x="8" y="71"/>
                    </a:lnTo>
                    <a:lnTo>
                      <a:pt x="6" y="73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5" y="71"/>
                    </a:lnTo>
                    <a:lnTo>
                      <a:pt x="3" y="71"/>
                    </a:lnTo>
                    <a:lnTo>
                      <a:pt x="2" y="70"/>
                    </a:lnTo>
                    <a:lnTo>
                      <a:pt x="0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4" name="Freeform 482">
                <a:extLst>
                  <a:ext uri="{FF2B5EF4-FFF2-40B4-BE49-F238E27FC236}">
                    <a16:creationId xmlns:a16="http://schemas.microsoft.com/office/drawing/2014/main" id="{01ABC5D8-B321-60AE-739B-C269DD95C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4116"/>
                <a:ext cx="9" cy="19"/>
              </a:xfrm>
              <a:custGeom>
                <a:avLst/>
                <a:gdLst>
                  <a:gd name="T0" fmla="*/ 19 w 19"/>
                  <a:gd name="T1" fmla="*/ 0 h 38"/>
                  <a:gd name="T2" fmla="*/ 19 w 19"/>
                  <a:gd name="T3" fmla="*/ 5 h 38"/>
                  <a:gd name="T4" fmla="*/ 19 w 19"/>
                  <a:gd name="T5" fmla="*/ 8 h 38"/>
                  <a:gd name="T6" fmla="*/ 19 w 19"/>
                  <a:gd name="T7" fmla="*/ 8 h 38"/>
                  <a:gd name="T8" fmla="*/ 17 w 19"/>
                  <a:gd name="T9" fmla="*/ 9 h 38"/>
                  <a:gd name="T10" fmla="*/ 19 w 19"/>
                  <a:gd name="T11" fmla="*/ 9 h 38"/>
                  <a:gd name="T12" fmla="*/ 19 w 19"/>
                  <a:gd name="T13" fmla="*/ 9 h 38"/>
                  <a:gd name="T14" fmla="*/ 17 w 19"/>
                  <a:gd name="T15" fmla="*/ 11 h 38"/>
                  <a:gd name="T16" fmla="*/ 17 w 19"/>
                  <a:gd name="T17" fmla="*/ 11 h 38"/>
                  <a:gd name="T18" fmla="*/ 15 w 19"/>
                  <a:gd name="T19" fmla="*/ 9 h 38"/>
                  <a:gd name="T20" fmla="*/ 15 w 19"/>
                  <a:gd name="T21" fmla="*/ 9 h 38"/>
                  <a:gd name="T22" fmla="*/ 14 w 19"/>
                  <a:gd name="T23" fmla="*/ 9 h 38"/>
                  <a:gd name="T24" fmla="*/ 12 w 19"/>
                  <a:gd name="T25" fmla="*/ 9 h 38"/>
                  <a:gd name="T26" fmla="*/ 11 w 19"/>
                  <a:gd name="T27" fmla="*/ 11 h 38"/>
                  <a:gd name="T28" fmla="*/ 9 w 19"/>
                  <a:gd name="T29" fmla="*/ 12 h 38"/>
                  <a:gd name="T30" fmla="*/ 9 w 19"/>
                  <a:gd name="T31" fmla="*/ 12 h 38"/>
                  <a:gd name="T32" fmla="*/ 9 w 19"/>
                  <a:gd name="T33" fmla="*/ 12 h 38"/>
                  <a:gd name="T34" fmla="*/ 9 w 19"/>
                  <a:gd name="T35" fmla="*/ 14 h 38"/>
                  <a:gd name="T36" fmla="*/ 9 w 19"/>
                  <a:gd name="T37" fmla="*/ 14 h 38"/>
                  <a:gd name="T38" fmla="*/ 9 w 19"/>
                  <a:gd name="T39" fmla="*/ 15 h 38"/>
                  <a:gd name="T40" fmla="*/ 9 w 19"/>
                  <a:gd name="T41" fmla="*/ 17 h 38"/>
                  <a:gd name="T42" fmla="*/ 9 w 19"/>
                  <a:gd name="T43" fmla="*/ 17 h 38"/>
                  <a:gd name="T44" fmla="*/ 8 w 19"/>
                  <a:gd name="T45" fmla="*/ 17 h 38"/>
                  <a:gd name="T46" fmla="*/ 6 w 19"/>
                  <a:gd name="T47" fmla="*/ 21 h 38"/>
                  <a:gd name="T48" fmla="*/ 6 w 19"/>
                  <a:gd name="T49" fmla="*/ 21 h 38"/>
                  <a:gd name="T50" fmla="*/ 5 w 19"/>
                  <a:gd name="T51" fmla="*/ 23 h 38"/>
                  <a:gd name="T52" fmla="*/ 5 w 19"/>
                  <a:gd name="T53" fmla="*/ 23 h 38"/>
                  <a:gd name="T54" fmla="*/ 5 w 19"/>
                  <a:gd name="T55" fmla="*/ 23 h 38"/>
                  <a:gd name="T56" fmla="*/ 5 w 19"/>
                  <a:gd name="T57" fmla="*/ 24 h 38"/>
                  <a:gd name="T58" fmla="*/ 5 w 19"/>
                  <a:gd name="T59" fmla="*/ 24 h 38"/>
                  <a:gd name="T60" fmla="*/ 5 w 19"/>
                  <a:gd name="T61" fmla="*/ 28 h 38"/>
                  <a:gd name="T62" fmla="*/ 6 w 19"/>
                  <a:gd name="T63" fmla="*/ 28 h 38"/>
                  <a:gd name="T64" fmla="*/ 8 w 19"/>
                  <a:gd name="T65" fmla="*/ 28 h 38"/>
                  <a:gd name="T66" fmla="*/ 9 w 19"/>
                  <a:gd name="T67" fmla="*/ 29 h 38"/>
                  <a:gd name="T68" fmla="*/ 9 w 19"/>
                  <a:gd name="T69" fmla="*/ 29 h 38"/>
                  <a:gd name="T70" fmla="*/ 9 w 19"/>
                  <a:gd name="T71" fmla="*/ 28 h 38"/>
                  <a:gd name="T72" fmla="*/ 9 w 19"/>
                  <a:gd name="T73" fmla="*/ 29 h 38"/>
                  <a:gd name="T74" fmla="*/ 11 w 19"/>
                  <a:gd name="T75" fmla="*/ 29 h 38"/>
                  <a:gd name="T76" fmla="*/ 11 w 19"/>
                  <a:gd name="T77" fmla="*/ 29 h 38"/>
                  <a:gd name="T78" fmla="*/ 9 w 19"/>
                  <a:gd name="T79" fmla="*/ 31 h 38"/>
                  <a:gd name="T80" fmla="*/ 9 w 19"/>
                  <a:gd name="T81" fmla="*/ 34 h 38"/>
                  <a:gd name="T82" fmla="*/ 9 w 19"/>
                  <a:gd name="T83" fmla="*/ 34 h 38"/>
                  <a:gd name="T84" fmla="*/ 9 w 19"/>
                  <a:gd name="T85" fmla="*/ 34 h 38"/>
                  <a:gd name="T86" fmla="*/ 8 w 19"/>
                  <a:gd name="T87" fmla="*/ 34 h 38"/>
                  <a:gd name="T88" fmla="*/ 8 w 19"/>
                  <a:gd name="T89" fmla="*/ 34 h 38"/>
                  <a:gd name="T90" fmla="*/ 8 w 19"/>
                  <a:gd name="T91" fmla="*/ 35 h 38"/>
                  <a:gd name="T92" fmla="*/ 6 w 19"/>
                  <a:gd name="T93" fmla="*/ 37 h 38"/>
                  <a:gd name="T94" fmla="*/ 6 w 19"/>
                  <a:gd name="T95" fmla="*/ 37 h 38"/>
                  <a:gd name="T96" fmla="*/ 5 w 19"/>
                  <a:gd name="T97" fmla="*/ 37 h 38"/>
                  <a:gd name="T98" fmla="*/ 0 w 19"/>
                  <a:gd name="T99" fmla="*/ 37 h 38"/>
                  <a:gd name="T100" fmla="*/ 0 w 19"/>
                  <a:gd name="T101" fmla="*/ 37 h 38"/>
                  <a:gd name="T102" fmla="*/ 0 w 19"/>
                  <a:gd name="T103" fmla="*/ 38 h 38"/>
                  <a:gd name="T104" fmla="*/ 19 w 19"/>
                  <a:gd name="T10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" h="38">
                    <a:moveTo>
                      <a:pt x="19" y="0"/>
                    </a:moveTo>
                    <a:lnTo>
                      <a:pt x="19" y="5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7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8"/>
                    </a:lnTo>
                    <a:lnTo>
                      <a:pt x="6" y="28"/>
                    </a:lnTo>
                    <a:lnTo>
                      <a:pt x="8" y="28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8"/>
                    </a:lnTo>
                    <a:lnTo>
                      <a:pt x="9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9" y="31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5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5" name="Freeform 483">
                <a:extLst>
                  <a:ext uri="{FF2B5EF4-FFF2-40B4-BE49-F238E27FC236}">
                    <a16:creationId xmlns:a16="http://schemas.microsoft.com/office/drawing/2014/main" id="{4E46C18B-8C51-0080-84FE-63BCCF41E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4116"/>
                <a:ext cx="9" cy="19"/>
              </a:xfrm>
              <a:custGeom>
                <a:avLst/>
                <a:gdLst>
                  <a:gd name="T0" fmla="*/ 19 w 19"/>
                  <a:gd name="T1" fmla="*/ 0 h 38"/>
                  <a:gd name="T2" fmla="*/ 19 w 19"/>
                  <a:gd name="T3" fmla="*/ 5 h 38"/>
                  <a:gd name="T4" fmla="*/ 19 w 19"/>
                  <a:gd name="T5" fmla="*/ 8 h 38"/>
                  <a:gd name="T6" fmla="*/ 19 w 19"/>
                  <a:gd name="T7" fmla="*/ 8 h 38"/>
                  <a:gd name="T8" fmla="*/ 17 w 19"/>
                  <a:gd name="T9" fmla="*/ 9 h 38"/>
                  <a:gd name="T10" fmla="*/ 19 w 19"/>
                  <a:gd name="T11" fmla="*/ 9 h 38"/>
                  <a:gd name="T12" fmla="*/ 19 w 19"/>
                  <a:gd name="T13" fmla="*/ 9 h 38"/>
                  <a:gd name="T14" fmla="*/ 17 w 19"/>
                  <a:gd name="T15" fmla="*/ 11 h 38"/>
                  <a:gd name="T16" fmla="*/ 17 w 19"/>
                  <a:gd name="T17" fmla="*/ 11 h 38"/>
                  <a:gd name="T18" fmla="*/ 15 w 19"/>
                  <a:gd name="T19" fmla="*/ 9 h 38"/>
                  <a:gd name="T20" fmla="*/ 15 w 19"/>
                  <a:gd name="T21" fmla="*/ 9 h 38"/>
                  <a:gd name="T22" fmla="*/ 14 w 19"/>
                  <a:gd name="T23" fmla="*/ 9 h 38"/>
                  <a:gd name="T24" fmla="*/ 12 w 19"/>
                  <a:gd name="T25" fmla="*/ 9 h 38"/>
                  <a:gd name="T26" fmla="*/ 11 w 19"/>
                  <a:gd name="T27" fmla="*/ 11 h 38"/>
                  <a:gd name="T28" fmla="*/ 9 w 19"/>
                  <a:gd name="T29" fmla="*/ 12 h 38"/>
                  <a:gd name="T30" fmla="*/ 9 w 19"/>
                  <a:gd name="T31" fmla="*/ 12 h 38"/>
                  <a:gd name="T32" fmla="*/ 9 w 19"/>
                  <a:gd name="T33" fmla="*/ 12 h 38"/>
                  <a:gd name="T34" fmla="*/ 9 w 19"/>
                  <a:gd name="T35" fmla="*/ 14 h 38"/>
                  <a:gd name="T36" fmla="*/ 9 w 19"/>
                  <a:gd name="T37" fmla="*/ 14 h 38"/>
                  <a:gd name="T38" fmla="*/ 9 w 19"/>
                  <a:gd name="T39" fmla="*/ 15 h 38"/>
                  <a:gd name="T40" fmla="*/ 9 w 19"/>
                  <a:gd name="T41" fmla="*/ 17 h 38"/>
                  <a:gd name="T42" fmla="*/ 9 w 19"/>
                  <a:gd name="T43" fmla="*/ 17 h 38"/>
                  <a:gd name="T44" fmla="*/ 8 w 19"/>
                  <a:gd name="T45" fmla="*/ 17 h 38"/>
                  <a:gd name="T46" fmla="*/ 6 w 19"/>
                  <a:gd name="T47" fmla="*/ 21 h 38"/>
                  <a:gd name="T48" fmla="*/ 6 w 19"/>
                  <a:gd name="T49" fmla="*/ 21 h 38"/>
                  <a:gd name="T50" fmla="*/ 5 w 19"/>
                  <a:gd name="T51" fmla="*/ 23 h 38"/>
                  <a:gd name="T52" fmla="*/ 5 w 19"/>
                  <a:gd name="T53" fmla="*/ 23 h 38"/>
                  <a:gd name="T54" fmla="*/ 5 w 19"/>
                  <a:gd name="T55" fmla="*/ 23 h 38"/>
                  <a:gd name="T56" fmla="*/ 5 w 19"/>
                  <a:gd name="T57" fmla="*/ 24 h 38"/>
                  <a:gd name="T58" fmla="*/ 5 w 19"/>
                  <a:gd name="T59" fmla="*/ 24 h 38"/>
                  <a:gd name="T60" fmla="*/ 5 w 19"/>
                  <a:gd name="T61" fmla="*/ 28 h 38"/>
                  <a:gd name="T62" fmla="*/ 6 w 19"/>
                  <a:gd name="T63" fmla="*/ 28 h 38"/>
                  <a:gd name="T64" fmla="*/ 8 w 19"/>
                  <a:gd name="T65" fmla="*/ 28 h 38"/>
                  <a:gd name="T66" fmla="*/ 9 w 19"/>
                  <a:gd name="T67" fmla="*/ 29 h 38"/>
                  <a:gd name="T68" fmla="*/ 9 w 19"/>
                  <a:gd name="T69" fmla="*/ 29 h 38"/>
                  <a:gd name="T70" fmla="*/ 9 w 19"/>
                  <a:gd name="T71" fmla="*/ 28 h 38"/>
                  <a:gd name="T72" fmla="*/ 9 w 19"/>
                  <a:gd name="T73" fmla="*/ 29 h 38"/>
                  <a:gd name="T74" fmla="*/ 11 w 19"/>
                  <a:gd name="T75" fmla="*/ 29 h 38"/>
                  <a:gd name="T76" fmla="*/ 11 w 19"/>
                  <a:gd name="T77" fmla="*/ 29 h 38"/>
                  <a:gd name="T78" fmla="*/ 9 w 19"/>
                  <a:gd name="T79" fmla="*/ 31 h 38"/>
                  <a:gd name="T80" fmla="*/ 9 w 19"/>
                  <a:gd name="T81" fmla="*/ 34 h 38"/>
                  <a:gd name="T82" fmla="*/ 9 w 19"/>
                  <a:gd name="T83" fmla="*/ 34 h 38"/>
                  <a:gd name="T84" fmla="*/ 9 w 19"/>
                  <a:gd name="T85" fmla="*/ 34 h 38"/>
                  <a:gd name="T86" fmla="*/ 8 w 19"/>
                  <a:gd name="T87" fmla="*/ 34 h 38"/>
                  <a:gd name="T88" fmla="*/ 8 w 19"/>
                  <a:gd name="T89" fmla="*/ 34 h 38"/>
                  <a:gd name="T90" fmla="*/ 8 w 19"/>
                  <a:gd name="T91" fmla="*/ 35 h 38"/>
                  <a:gd name="T92" fmla="*/ 6 w 19"/>
                  <a:gd name="T93" fmla="*/ 37 h 38"/>
                  <a:gd name="T94" fmla="*/ 6 w 19"/>
                  <a:gd name="T95" fmla="*/ 37 h 38"/>
                  <a:gd name="T96" fmla="*/ 5 w 19"/>
                  <a:gd name="T97" fmla="*/ 37 h 38"/>
                  <a:gd name="T98" fmla="*/ 0 w 19"/>
                  <a:gd name="T99" fmla="*/ 37 h 38"/>
                  <a:gd name="T100" fmla="*/ 0 w 19"/>
                  <a:gd name="T101" fmla="*/ 37 h 38"/>
                  <a:gd name="T102" fmla="*/ 0 w 19"/>
                  <a:gd name="T10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" h="38">
                    <a:moveTo>
                      <a:pt x="19" y="0"/>
                    </a:moveTo>
                    <a:lnTo>
                      <a:pt x="19" y="5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7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8"/>
                    </a:lnTo>
                    <a:lnTo>
                      <a:pt x="6" y="28"/>
                    </a:lnTo>
                    <a:lnTo>
                      <a:pt x="8" y="28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8"/>
                    </a:lnTo>
                    <a:lnTo>
                      <a:pt x="9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9" y="31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5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6" name="Freeform 484">
                <a:extLst>
                  <a:ext uri="{FF2B5EF4-FFF2-40B4-BE49-F238E27FC236}">
                    <a16:creationId xmlns:a16="http://schemas.microsoft.com/office/drawing/2014/main" id="{6EAB66B4-7D46-6B98-E02C-2A388C426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4116"/>
                <a:ext cx="70" cy="18"/>
              </a:xfrm>
              <a:custGeom>
                <a:avLst/>
                <a:gdLst>
                  <a:gd name="T0" fmla="*/ 0 w 142"/>
                  <a:gd name="T1" fmla="*/ 18 h 37"/>
                  <a:gd name="T2" fmla="*/ 17 w 142"/>
                  <a:gd name="T3" fmla="*/ 24 h 37"/>
                  <a:gd name="T4" fmla="*/ 29 w 142"/>
                  <a:gd name="T5" fmla="*/ 34 h 37"/>
                  <a:gd name="T6" fmla="*/ 35 w 142"/>
                  <a:gd name="T7" fmla="*/ 34 h 37"/>
                  <a:gd name="T8" fmla="*/ 40 w 142"/>
                  <a:gd name="T9" fmla="*/ 37 h 37"/>
                  <a:gd name="T10" fmla="*/ 60 w 142"/>
                  <a:gd name="T11" fmla="*/ 35 h 37"/>
                  <a:gd name="T12" fmla="*/ 69 w 142"/>
                  <a:gd name="T13" fmla="*/ 32 h 37"/>
                  <a:gd name="T14" fmla="*/ 76 w 142"/>
                  <a:gd name="T15" fmla="*/ 32 h 37"/>
                  <a:gd name="T16" fmla="*/ 81 w 142"/>
                  <a:gd name="T17" fmla="*/ 28 h 37"/>
                  <a:gd name="T18" fmla="*/ 88 w 142"/>
                  <a:gd name="T19" fmla="*/ 28 h 37"/>
                  <a:gd name="T20" fmla="*/ 113 w 142"/>
                  <a:gd name="T21" fmla="*/ 14 h 37"/>
                  <a:gd name="T22" fmla="*/ 120 w 142"/>
                  <a:gd name="T23" fmla="*/ 12 h 37"/>
                  <a:gd name="T24" fmla="*/ 138 w 142"/>
                  <a:gd name="T25" fmla="*/ 3 h 37"/>
                  <a:gd name="T26" fmla="*/ 142 w 142"/>
                  <a:gd name="T27" fmla="*/ 0 h 37"/>
                  <a:gd name="T28" fmla="*/ 0 w 142"/>
                  <a:gd name="T2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2" h="37">
                    <a:moveTo>
                      <a:pt x="0" y="18"/>
                    </a:moveTo>
                    <a:lnTo>
                      <a:pt x="17" y="24"/>
                    </a:lnTo>
                    <a:lnTo>
                      <a:pt x="29" y="34"/>
                    </a:lnTo>
                    <a:lnTo>
                      <a:pt x="35" y="34"/>
                    </a:lnTo>
                    <a:lnTo>
                      <a:pt x="40" y="37"/>
                    </a:lnTo>
                    <a:lnTo>
                      <a:pt x="60" y="35"/>
                    </a:lnTo>
                    <a:lnTo>
                      <a:pt x="69" y="32"/>
                    </a:lnTo>
                    <a:lnTo>
                      <a:pt x="76" y="32"/>
                    </a:lnTo>
                    <a:lnTo>
                      <a:pt x="81" y="28"/>
                    </a:lnTo>
                    <a:lnTo>
                      <a:pt x="88" y="28"/>
                    </a:lnTo>
                    <a:lnTo>
                      <a:pt x="113" y="14"/>
                    </a:lnTo>
                    <a:lnTo>
                      <a:pt x="120" y="12"/>
                    </a:lnTo>
                    <a:lnTo>
                      <a:pt x="138" y="3"/>
                    </a:lnTo>
                    <a:lnTo>
                      <a:pt x="142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7" name="Freeform 485">
                <a:extLst>
                  <a:ext uri="{FF2B5EF4-FFF2-40B4-BE49-F238E27FC236}">
                    <a16:creationId xmlns:a16="http://schemas.microsoft.com/office/drawing/2014/main" id="{5470E0CC-57CA-5692-992F-6ED97B20D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4116"/>
                <a:ext cx="70" cy="18"/>
              </a:xfrm>
              <a:custGeom>
                <a:avLst/>
                <a:gdLst>
                  <a:gd name="T0" fmla="*/ 0 w 142"/>
                  <a:gd name="T1" fmla="*/ 18 h 37"/>
                  <a:gd name="T2" fmla="*/ 17 w 142"/>
                  <a:gd name="T3" fmla="*/ 24 h 37"/>
                  <a:gd name="T4" fmla="*/ 29 w 142"/>
                  <a:gd name="T5" fmla="*/ 34 h 37"/>
                  <a:gd name="T6" fmla="*/ 35 w 142"/>
                  <a:gd name="T7" fmla="*/ 34 h 37"/>
                  <a:gd name="T8" fmla="*/ 40 w 142"/>
                  <a:gd name="T9" fmla="*/ 37 h 37"/>
                  <a:gd name="T10" fmla="*/ 60 w 142"/>
                  <a:gd name="T11" fmla="*/ 35 h 37"/>
                  <a:gd name="T12" fmla="*/ 69 w 142"/>
                  <a:gd name="T13" fmla="*/ 32 h 37"/>
                  <a:gd name="T14" fmla="*/ 76 w 142"/>
                  <a:gd name="T15" fmla="*/ 32 h 37"/>
                  <a:gd name="T16" fmla="*/ 81 w 142"/>
                  <a:gd name="T17" fmla="*/ 28 h 37"/>
                  <a:gd name="T18" fmla="*/ 88 w 142"/>
                  <a:gd name="T19" fmla="*/ 28 h 37"/>
                  <a:gd name="T20" fmla="*/ 113 w 142"/>
                  <a:gd name="T21" fmla="*/ 14 h 37"/>
                  <a:gd name="T22" fmla="*/ 120 w 142"/>
                  <a:gd name="T23" fmla="*/ 12 h 37"/>
                  <a:gd name="T24" fmla="*/ 138 w 142"/>
                  <a:gd name="T25" fmla="*/ 3 h 37"/>
                  <a:gd name="T26" fmla="*/ 142 w 142"/>
                  <a:gd name="T2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2" h="37">
                    <a:moveTo>
                      <a:pt x="0" y="18"/>
                    </a:moveTo>
                    <a:lnTo>
                      <a:pt x="17" y="24"/>
                    </a:lnTo>
                    <a:lnTo>
                      <a:pt x="29" y="34"/>
                    </a:lnTo>
                    <a:lnTo>
                      <a:pt x="35" y="34"/>
                    </a:lnTo>
                    <a:lnTo>
                      <a:pt x="40" y="37"/>
                    </a:lnTo>
                    <a:lnTo>
                      <a:pt x="60" y="35"/>
                    </a:lnTo>
                    <a:lnTo>
                      <a:pt x="69" y="32"/>
                    </a:lnTo>
                    <a:lnTo>
                      <a:pt x="76" y="32"/>
                    </a:lnTo>
                    <a:lnTo>
                      <a:pt x="81" y="28"/>
                    </a:lnTo>
                    <a:lnTo>
                      <a:pt x="88" y="28"/>
                    </a:lnTo>
                    <a:lnTo>
                      <a:pt x="113" y="14"/>
                    </a:lnTo>
                    <a:lnTo>
                      <a:pt x="120" y="12"/>
                    </a:lnTo>
                    <a:lnTo>
                      <a:pt x="138" y="3"/>
                    </a:lnTo>
                    <a:lnTo>
                      <a:pt x="1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8" name="Freeform 486">
                <a:extLst>
                  <a:ext uri="{FF2B5EF4-FFF2-40B4-BE49-F238E27FC236}">
                    <a16:creationId xmlns:a16="http://schemas.microsoft.com/office/drawing/2014/main" id="{7D38E133-7EDD-F6E9-6EC8-4E7915868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4143"/>
                <a:ext cx="7" cy="10"/>
              </a:xfrm>
              <a:custGeom>
                <a:avLst/>
                <a:gdLst>
                  <a:gd name="T0" fmla="*/ 9 w 13"/>
                  <a:gd name="T1" fmla="*/ 0 h 20"/>
                  <a:gd name="T2" fmla="*/ 3 w 13"/>
                  <a:gd name="T3" fmla="*/ 0 h 20"/>
                  <a:gd name="T4" fmla="*/ 3 w 13"/>
                  <a:gd name="T5" fmla="*/ 0 h 20"/>
                  <a:gd name="T6" fmla="*/ 3 w 13"/>
                  <a:gd name="T7" fmla="*/ 1 h 20"/>
                  <a:gd name="T8" fmla="*/ 3 w 13"/>
                  <a:gd name="T9" fmla="*/ 1 h 20"/>
                  <a:gd name="T10" fmla="*/ 3 w 13"/>
                  <a:gd name="T11" fmla="*/ 3 h 20"/>
                  <a:gd name="T12" fmla="*/ 3 w 13"/>
                  <a:gd name="T13" fmla="*/ 7 h 20"/>
                  <a:gd name="T14" fmla="*/ 3 w 13"/>
                  <a:gd name="T15" fmla="*/ 7 h 20"/>
                  <a:gd name="T16" fmla="*/ 1 w 13"/>
                  <a:gd name="T17" fmla="*/ 9 h 20"/>
                  <a:gd name="T18" fmla="*/ 0 w 13"/>
                  <a:gd name="T19" fmla="*/ 9 h 20"/>
                  <a:gd name="T20" fmla="*/ 0 w 13"/>
                  <a:gd name="T21" fmla="*/ 9 h 20"/>
                  <a:gd name="T22" fmla="*/ 0 w 13"/>
                  <a:gd name="T23" fmla="*/ 11 h 20"/>
                  <a:gd name="T24" fmla="*/ 0 w 13"/>
                  <a:gd name="T25" fmla="*/ 11 h 20"/>
                  <a:gd name="T26" fmla="*/ 0 w 13"/>
                  <a:gd name="T27" fmla="*/ 12 h 20"/>
                  <a:gd name="T28" fmla="*/ 0 w 13"/>
                  <a:gd name="T29" fmla="*/ 12 h 20"/>
                  <a:gd name="T30" fmla="*/ 0 w 13"/>
                  <a:gd name="T31" fmla="*/ 12 h 20"/>
                  <a:gd name="T32" fmla="*/ 0 w 13"/>
                  <a:gd name="T33" fmla="*/ 12 h 20"/>
                  <a:gd name="T34" fmla="*/ 1 w 13"/>
                  <a:gd name="T35" fmla="*/ 12 h 20"/>
                  <a:gd name="T36" fmla="*/ 3 w 13"/>
                  <a:gd name="T37" fmla="*/ 12 h 20"/>
                  <a:gd name="T38" fmla="*/ 3 w 13"/>
                  <a:gd name="T39" fmla="*/ 12 h 20"/>
                  <a:gd name="T40" fmla="*/ 3 w 13"/>
                  <a:gd name="T41" fmla="*/ 14 h 20"/>
                  <a:gd name="T42" fmla="*/ 3 w 13"/>
                  <a:gd name="T43" fmla="*/ 14 h 20"/>
                  <a:gd name="T44" fmla="*/ 3 w 13"/>
                  <a:gd name="T45" fmla="*/ 14 h 20"/>
                  <a:gd name="T46" fmla="*/ 3 w 13"/>
                  <a:gd name="T47" fmla="*/ 14 h 20"/>
                  <a:gd name="T48" fmla="*/ 6 w 13"/>
                  <a:gd name="T49" fmla="*/ 15 h 20"/>
                  <a:gd name="T50" fmla="*/ 6 w 13"/>
                  <a:gd name="T51" fmla="*/ 15 h 20"/>
                  <a:gd name="T52" fmla="*/ 6 w 13"/>
                  <a:gd name="T53" fmla="*/ 17 h 20"/>
                  <a:gd name="T54" fmla="*/ 6 w 13"/>
                  <a:gd name="T55" fmla="*/ 17 h 20"/>
                  <a:gd name="T56" fmla="*/ 6 w 13"/>
                  <a:gd name="T57" fmla="*/ 18 h 20"/>
                  <a:gd name="T58" fmla="*/ 6 w 13"/>
                  <a:gd name="T59" fmla="*/ 18 h 20"/>
                  <a:gd name="T60" fmla="*/ 7 w 13"/>
                  <a:gd name="T61" fmla="*/ 20 h 20"/>
                  <a:gd name="T62" fmla="*/ 7 w 13"/>
                  <a:gd name="T63" fmla="*/ 20 h 20"/>
                  <a:gd name="T64" fmla="*/ 9 w 13"/>
                  <a:gd name="T65" fmla="*/ 18 h 20"/>
                  <a:gd name="T66" fmla="*/ 9 w 13"/>
                  <a:gd name="T67" fmla="*/ 18 h 20"/>
                  <a:gd name="T68" fmla="*/ 10 w 13"/>
                  <a:gd name="T69" fmla="*/ 18 h 20"/>
                  <a:gd name="T70" fmla="*/ 10 w 13"/>
                  <a:gd name="T71" fmla="*/ 17 h 20"/>
                  <a:gd name="T72" fmla="*/ 10 w 13"/>
                  <a:gd name="T73" fmla="*/ 17 h 20"/>
                  <a:gd name="T74" fmla="*/ 12 w 13"/>
                  <a:gd name="T75" fmla="*/ 15 h 20"/>
                  <a:gd name="T76" fmla="*/ 12 w 13"/>
                  <a:gd name="T77" fmla="*/ 15 h 20"/>
                  <a:gd name="T78" fmla="*/ 12 w 13"/>
                  <a:gd name="T79" fmla="*/ 14 h 20"/>
                  <a:gd name="T80" fmla="*/ 13 w 13"/>
                  <a:gd name="T81" fmla="*/ 12 h 20"/>
                  <a:gd name="T82" fmla="*/ 13 w 13"/>
                  <a:gd name="T83" fmla="*/ 11 h 20"/>
                  <a:gd name="T84" fmla="*/ 13 w 13"/>
                  <a:gd name="T85" fmla="*/ 11 h 20"/>
                  <a:gd name="T86" fmla="*/ 13 w 13"/>
                  <a:gd name="T87" fmla="*/ 9 h 20"/>
                  <a:gd name="T88" fmla="*/ 13 w 13"/>
                  <a:gd name="T89" fmla="*/ 9 h 20"/>
                  <a:gd name="T90" fmla="*/ 12 w 13"/>
                  <a:gd name="T91" fmla="*/ 7 h 20"/>
                  <a:gd name="T92" fmla="*/ 13 w 13"/>
                  <a:gd name="T93" fmla="*/ 6 h 20"/>
                  <a:gd name="T94" fmla="*/ 13 w 13"/>
                  <a:gd name="T95" fmla="*/ 6 h 20"/>
                  <a:gd name="T96" fmla="*/ 12 w 13"/>
                  <a:gd name="T97" fmla="*/ 4 h 20"/>
                  <a:gd name="T98" fmla="*/ 12 w 13"/>
                  <a:gd name="T99" fmla="*/ 4 h 20"/>
                  <a:gd name="T100" fmla="*/ 12 w 13"/>
                  <a:gd name="T101" fmla="*/ 3 h 20"/>
                  <a:gd name="T102" fmla="*/ 12 w 13"/>
                  <a:gd name="T103" fmla="*/ 3 h 20"/>
                  <a:gd name="T104" fmla="*/ 12 w 13"/>
                  <a:gd name="T105" fmla="*/ 3 h 20"/>
                  <a:gd name="T106" fmla="*/ 10 w 13"/>
                  <a:gd name="T107" fmla="*/ 3 h 20"/>
                  <a:gd name="T108" fmla="*/ 10 w 13"/>
                  <a:gd name="T109" fmla="*/ 3 h 20"/>
                  <a:gd name="T110" fmla="*/ 10 w 13"/>
                  <a:gd name="T111" fmla="*/ 1 h 20"/>
                  <a:gd name="T112" fmla="*/ 10 w 13"/>
                  <a:gd name="T113" fmla="*/ 1 h 20"/>
                  <a:gd name="T114" fmla="*/ 9 w 13"/>
                  <a:gd name="T115" fmla="*/ 1 h 20"/>
                  <a:gd name="T116" fmla="*/ 9 w 13"/>
                  <a:gd name="T1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3" h="20">
                    <a:moveTo>
                      <a:pt x="9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3" y="12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7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9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9" name="Freeform 487">
                <a:extLst>
                  <a:ext uri="{FF2B5EF4-FFF2-40B4-BE49-F238E27FC236}">
                    <a16:creationId xmlns:a16="http://schemas.microsoft.com/office/drawing/2014/main" id="{E1DB8A0E-DB23-1310-1DED-C5E1DA0B2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4143"/>
                <a:ext cx="7" cy="10"/>
              </a:xfrm>
              <a:custGeom>
                <a:avLst/>
                <a:gdLst>
                  <a:gd name="T0" fmla="*/ 9 w 13"/>
                  <a:gd name="T1" fmla="*/ 0 h 20"/>
                  <a:gd name="T2" fmla="*/ 3 w 13"/>
                  <a:gd name="T3" fmla="*/ 0 h 20"/>
                  <a:gd name="T4" fmla="*/ 3 w 13"/>
                  <a:gd name="T5" fmla="*/ 0 h 20"/>
                  <a:gd name="T6" fmla="*/ 3 w 13"/>
                  <a:gd name="T7" fmla="*/ 1 h 20"/>
                  <a:gd name="T8" fmla="*/ 3 w 13"/>
                  <a:gd name="T9" fmla="*/ 1 h 20"/>
                  <a:gd name="T10" fmla="*/ 3 w 13"/>
                  <a:gd name="T11" fmla="*/ 3 h 20"/>
                  <a:gd name="T12" fmla="*/ 3 w 13"/>
                  <a:gd name="T13" fmla="*/ 7 h 20"/>
                  <a:gd name="T14" fmla="*/ 3 w 13"/>
                  <a:gd name="T15" fmla="*/ 7 h 20"/>
                  <a:gd name="T16" fmla="*/ 1 w 13"/>
                  <a:gd name="T17" fmla="*/ 9 h 20"/>
                  <a:gd name="T18" fmla="*/ 0 w 13"/>
                  <a:gd name="T19" fmla="*/ 9 h 20"/>
                  <a:gd name="T20" fmla="*/ 0 w 13"/>
                  <a:gd name="T21" fmla="*/ 9 h 20"/>
                  <a:gd name="T22" fmla="*/ 0 w 13"/>
                  <a:gd name="T23" fmla="*/ 11 h 20"/>
                  <a:gd name="T24" fmla="*/ 0 w 13"/>
                  <a:gd name="T25" fmla="*/ 11 h 20"/>
                  <a:gd name="T26" fmla="*/ 0 w 13"/>
                  <a:gd name="T27" fmla="*/ 12 h 20"/>
                  <a:gd name="T28" fmla="*/ 0 w 13"/>
                  <a:gd name="T29" fmla="*/ 12 h 20"/>
                  <a:gd name="T30" fmla="*/ 0 w 13"/>
                  <a:gd name="T31" fmla="*/ 12 h 20"/>
                  <a:gd name="T32" fmla="*/ 0 w 13"/>
                  <a:gd name="T33" fmla="*/ 12 h 20"/>
                  <a:gd name="T34" fmla="*/ 1 w 13"/>
                  <a:gd name="T35" fmla="*/ 12 h 20"/>
                  <a:gd name="T36" fmla="*/ 3 w 13"/>
                  <a:gd name="T37" fmla="*/ 12 h 20"/>
                  <a:gd name="T38" fmla="*/ 3 w 13"/>
                  <a:gd name="T39" fmla="*/ 12 h 20"/>
                  <a:gd name="T40" fmla="*/ 3 w 13"/>
                  <a:gd name="T41" fmla="*/ 14 h 20"/>
                  <a:gd name="T42" fmla="*/ 3 w 13"/>
                  <a:gd name="T43" fmla="*/ 14 h 20"/>
                  <a:gd name="T44" fmla="*/ 3 w 13"/>
                  <a:gd name="T45" fmla="*/ 14 h 20"/>
                  <a:gd name="T46" fmla="*/ 3 w 13"/>
                  <a:gd name="T47" fmla="*/ 14 h 20"/>
                  <a:gd name="T48" fmla="*/ 6 w 13"/>
                  <a:gd name="T49" fmla="*/ 15 h 20"/>
                  <a:gd name="T50" fmla="*/ 6 w 13"/>
                  <a:gd name="T51" fmla="*/ 15 h 20"/>
                  <a:gd name="T52" fmla="*/ 6 w 13"/>
                  <a:gd name="T53" fmla="*/ 17 h 20"/>
                  <a:gd name="T54" fmla="*/ 6 w 13"/>
                  <a:gd name="T55" fmla="*/ 17 h 20"/>
                  <a:gd name="T56" fmla="*/ 6 w 13"/>
                  <a:gd name="T57" fmla="*/ 18 h 20"/>
                  <a:gd name="T58" fmla="*/ 6 w 13"/>
                  <a:gd name="T59" fmla="*/ 18 h 20"/>
                  <a:gd name="T60" fmla="*/ 7 w 13"/>
                  <a:gd name="T61" fmla="*/ 20 h 20"/>
                  <a:gd name="T62" fmla="*/ 7 w 13"/>
                  <a:gd name="T63" fmla="*/ 20 h 20"/>
                  <a:gd name="T64" fmla="*/ 9 w 13"/>
                  <a:gd name="T65" fmla="*/ 18 h 20"/>
                  <a:gd name="T66" fmla="*/ 9 w 13"/>
                  <a:gd name="T67" fmla="*/ 18 h 20"/>
                  <a:gd name="T68" fmla="*/ 10 w 13"/>
                  <a:gd name="T69" fmla="*/ 18 h 20"/>
                  <a:gd name="T70" fmla="*/ 10 w 13"/>
                  <a:gd name="T71" fmla="*/ 17 h 20"/>
                  <a:gd name="T72" fmla="*/ 10 w 13"/>
                  <a:gd name="T73" fmla="*/ 17 h 20"/>
                  <a:gd name="T74" fmla="*/ 12 w 13"/>
                  <a:gd name="T75" fmla="*/ 15 h 20"/>
                  <a:gd name="T76" fmla="*/ 12 w 13"/>
                  <a:gd name="T77" fmla="*/ 15 h 20"/>
                  <a:gd name="T78" fmla="*/ 12 w 13"/>
                  <a:gd name="T79" fmla="*/ 14 h 20"/>
                  <a:gd name="T80" fmla="*/ 13 w 13"/>
                  <a:gd name="T81" fmla="*/ 12 h 20"/>
                  <a:gd name="T82" fmla="*/ 13 w 13"/>
                  <a:gd name="T83" fmla="*/ 11 h 20"/>
                  <a:gd name="T84" fmla="*/ 13 w 13"/>
                  <a:gd name="T85" fmla="*/ 11 h 20"/>
                  <a:gd name="T86" fmla="*/ 13 w 13"/>
                  <a:gd name="T87" fmla="*/ 9 h 20"/>
                  <a:gd name="T88" fmla="*/ 13 w 13"/>
                  <a:gd name="T89" fmla="*/ 9 h 20"/>
                  <a:gd name="T90" fmla="*/ 12 w 13"/>
                  <a:gd name="T91" fmla="*/ 7 h 20"/>
                  <a:gd name="T92" fmla="*/ 13 w 13"/>
                  <a:gd name="T93" fmla="*/ 6 h 20"/>
                  <a:gd name="T94" fmla="*/ 13 w 13"/>
                  <a:gd name="T95" fmla="*/ 6 h 20"/>
                  <a:gd name="T96" fmla="*/ 12 w 13"/>
                  <a:gd name="T97" fmla="*/ 4 h 20"/>
                  <a:gd name="T98" fmla="*/ 12 w 13"/>
                  <a:gd name="T99" fmla="*/ 4 h 20"/>
                  <a:gd name="T100" fmla="*/ 12 w 13"/>
                  <a:gd name="T101" fmla="*/ 3 h 20"/>
                  <a:gd name="T102" fmla="*/ 12 w 13"/>
                  <a:gd name="T103" fmla="*/ 3 h 20"/>
                  <a:gd name="T104" fmla="*/ 12 w 13"/>
                  <a:gd name="T105" fmla="*/ 3 h 20"/>
                  <a:gd name="T106" fmla="*/ 10 w 13"/>
                  <a:gd name="T107" fmla="*/ 3 h 20"/>
                  <a:gd name="T108" fmla="*/ 10 w 13"/>
                  <a:gd name="T109" fmla="*/ 3 h 20"/>
                  <a:gd name="T110" fmla="*/ 10 w 13"/>
                  <a:gd name="T111" fmla="*/ 1 h 20"/>
                  <a:gd name="T112" fmla="*/ 10 w 13"/>
                  <a:gd name="T113" fmla="*/ 1 h 20"/>
                  <a:gd name="T114" fmla="*/ 9 w 13"/>
                  <a:gd name="T115" fmla="*/ 1 h 20"/>
                  <a:gd name="T116" fmla="*/ 9 w 13"/>
                  <a:gd name="T1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3" h="20">
                    <a:moveTo>
                      <a:pt x="9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4"/>
                    </a:lnTo>
                    <a:lnTo>
                      <a:pt x="13" y="12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7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9" y="1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0" name="Freeform 488">
                <a:extLst>
                  <a:ext uri="{FF2B5EF4-FFF2-40B4-BE49-F238E27FC236}">
                    <a16:creationId xmlns:a16="http://schemas.microsoft.com/office/drawing/2014/main" id="{DB592E85-47D0-5113-0689-CDCEF54FD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4053"/>
                <a:ext cx="50" cy="4"/>
              </a:xfrm>
              <a:custGeom>
                <a:avLst/>
                <a:gdLst>
                  <a:gd name="T0" fmla="*/ 0 w 100"/>
                  <a:gd name="T1" fmla="*/ 2 h 9"/>
                  <a:gd name="T2" fmla="*/ 44 w 100"/>
                  <a:gd name="T3" fmla="*/ 5 h 9"/>
                  <a:gd name="T4" fmla="*/ 61 w 100"/>
                  <a:gd name="T5" fmla="*/ 0 h 9"/>
                  <a:gd name="T6" fmla="*/ 100 w 100"/>
                  <a:gd name="T7" fmla="*/ 9 h 9"/>
                  <a:gd name="T8" fmla="*/ 0 w 10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9">
                    <a:moveTo>
                      <a:pt x="0" y="2"/>
                    </a:moveTo>
                    <a:lnTo>
                      <a:pt x="44" y="5"/>
                    </a:lnTo>
                    <a:lnTo>
                      <a:pt x="61" y="0"/>
                    </a:lnTo>
                    <a:lnTo>
                      <a:pt x="100" y="9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1" name="Freeform 489">
                <a:extLst>
                  <a:ext uri="{FF2B5EF4-FFF2-40B4-BE49-F238E27FC236}">
                    <a16:creationId xmlns:a16="http://schemas.microsoft.com/office/drawing/2014/main" id="{03A71E2E-CBA7-74E6-C477-717F57C1B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4053"/>
                <a:ext cx="50" cy="4"/>
              </a:xfrm>
              <a:custGeom>
                <a:avLst/>
                <a:gdLst>
                  <a:gd name="T0" fmla="*/ 0 w 100"/>
                  <a:gd name="T1" fmla="*/ 2 h 9"/>
                  <a:gd name="T2" fmla="*/ 44 w 100"/>
                  <a:gd name="T3" fmla="*/ 5 h 9"/>
                  <a:gd name="T4" fmla="*/ 61 w 100"/>
                  <a:gd name="T5" fmla="*/ 0 h 9"/>
                  <a:gd name="T6" fmla="*/ 100 w 100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0" h="9">
                    <a:moveTo>
                      <a:pt x="0" y="2"/>
                    </a:moveTo>
                    <a:lnTo>
                      <a:pt x="44" y="5"/>
                    </a:lnTo>
                    <a:lnTo>
                      <a:pt x="61" y="0"/>
                    </a:lnTo>
                    <a:lnTo>
                      <a:pt x="10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2" name="Freeform 490">
                <a:extLst>
                  <a:ext uri="{FF2B5EF4-FFF2-40B4-BE49-F238E27FC236}">
                    <a16:creationId xmlns:a16="http://schemas.microsoft.com/office/drawing/2014/main" id="{C7254837-526C-18A5-4398-C2AE9A0C4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4053"/>
                <a:ext cx="19" cy="66"/>
              </a:xfrm>
              <a:custGeom>
                <a:avLst/>
                <a:gdLst>
                  <a:gd name="T0" fmla="*/ 35 w 36"/>
                  <a:gd name="T1" fmla="*/ 130 h 130"/>
                  <a:gd name="T2" fmla="*/ 26 w 36"/>
                  <a:gd name="T3" fmla="*/ 76 h 130"/>
                  <a:gd name="T4" fmla="*/ 13 w 36"/>
                  <a:gd name="T5" fmla="*/ 38 h 130"/>
                  <a:gd name="T6" fmla="*/ 0 w 36"/>
                  <a:gd name="T7" fmla="*/ 33 h 130"/>
                  <a:gd name="T8" fmla="*/ 0 w 36"/>
                  <a:gd name="T9" fmla="*/ 30 h 130"/>
                  <a:gd name="T10" fmla="*/ 36 w 36"/>
                  <a:gd name="T11" fmla="*/ 0 h 130"/>
                  <a:gd name="T12" fmla="*/ 35 w 36"/>
                  <a:gd name="T13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130">
                    <a:moveTo>
                      <a:pt x="35" y="130"/>
                    </a:moveTo>
                    <a:lnTo>
                      <a:pt x="26" y="76"/>
                    </a:lnTo>
                    <a:lnTo>
                      <a:pt x="13" y="38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36" y="0"/>
                    </a:lnTo>
                    <a:lnTo>
                      <a:pt x="35" y="1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3" name="Freeform 491">
                <a:extLst>
                  <a:ext uri="{FF2B5EF4-FFF2-40B4-BE49-F238E27FC236}">
                    <a16:creationId xmlns:a16="http://schemas.microsoft.com/office/drawing/2014/main" id="{280B8A19-811B-B736-AD63-132E3819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4053"/>
                <a:ext cx="19" cy="66"/>
              </a:xfrm>
              <a:custGeom>
                <a:avLst/>
                <a:gdLst>
                  <a:gd name="T0" fmla="*/ 35 w 36"/>
                  <a:gd name="T1" fmla="*/ 130 h 130"/>
                  <a:gd name="T2" fmla="*/ 26 w 36"/>
                  <a:gd name="T3" fmla="*/ 76 h 130"/>
                  <a:gd name="T4" fmla="*/ 13 w 36"/>
                  <a:gd name="T5" fmla="*/ 38 h 130"/>
                  <a:gd name="T6" fmla="*/ 0 w 36"/>
                  <a:gd name="T7" fmla="*/ 33 h 130"/>
                  <a:gd name="T8" fmla="*/ 0 w 36"/>
                  <a:gd name="T9" fmla="*/ 30 h 130"/>
                  <a:gd name="T10" fmla="*/ 36 w 36"/>
                  <a:gd name="T11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130">
                    <a:moveTo>
                      <a:pt x="35" y="130"/>
                    </a:moveTo>
                    <a:lnTo>
                      <a:pt x="26" y="76"/>
                    </a:lnTo>
                    <a:lnTo>
                      <a:pt x="13" y="38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4" name="Freeform 492">
                <a:extLst>
                  <a:ext uri="{FF2B5EF4-FFF2-40B4-BE49-F238E27FC236}">
                    <a16:creationId xmlns:a16="http://schemas.microsoft.com/office/drawing/2014/main" id="{96F555C9-0346-EEB8-443C-AC15EC4A0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4112"/>
                <a:ext cx="19" cy="7"/>
              </a:xfrm>
              <a:custGeom>
                <a:avLst/>
                <a:gdLst>
                  <a:gd name="T0" fmla="*/ 0 w 38"/>
                  <a:gd name="T1" fmla="*/ 3 h 13"/>
                  <a:gd name="T2" fmla="*/ 1 w 38"/>
                  <a:gd name="T3" fmla="*/ 0 h 13"/>
                  <a:gd name="T4" fmla="*/ 7 w 38"/>
                  <a:gd name="T5" fmla="*/ 3 h 13"/>
                  <a:gd name="T6" fmla="*/ 12 w 38"/>
                  <a:gd name="T7" fmla="*/ 0 h 13"/>
                  <a:gd name="T8" fmla="*/ 15 w 38"/>
                  <a:gd name="T9" fmla="*/ 4 h 13"/>
                  <a:gd name="T10" fmla="*/ 22 w 38"/>
                  <a:gd name="T11" fmla="*/ 6 h 13"/>
                  <a:gd name="T12" fmla="*/ 27 w 38"/>
                  <a:gd name="T13" fmla="*/ 10 h 13"/>
                  <a:gd name="T14" fmla="*/ 32 w 38"/>
                  <a:gd name="T15" fmla="*/ 10 h 13"/>
                  <a:gd name="T16" fmla="*/ 38 w 38"/>
                  <a:gd name="T17" fmla="*/ 13 h 13"/>
                  <a:gd name="T18" fmla="*/ 0 w 38"/>
                  <a:gd name="T1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3">
                    <a:moveTo>
                      <a:pt x="0" y="3"/>
                    </a:moveTo>
                    <a:lnTo>
                      <a:pt x="1" y="0"/>
                    </a:lnTo>
                    <a:lnTo>
                      <a:pt x="7" y="3"/>
                    </a:lnTo>
                    <a:lnTo>
                      <a:pt x="12" y="0"/>
                    </a:lnTo>
                    <a:lnTo>
                      <a:pt x="15" y="4"/>
                    </a:lnTo>
                    <a:lnTo>
                      <a:pt x="22" y="6"/>
                    </a:lnTo>
                    <a:lnTo>
                      <a:pt x="27" y="10"/>
                    </a:lnTo>
                    <a:lnTo>
                      <a:pt x="32" y="10"/>
                    </a:lnTo>
                    <a:lnTo>
                      <a:pt x="38" y="1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5" name="Freeform 493">
                <a:extLst>
                  <a:ext uri="{FF2B5EF4-FFF2-40B4-BE49-F238E27FC236}">
                    <a16:creationId xmlns:a16="http://schemas.microsoft.com/office/drawing/2014/main" id="{82C562AF-05A9-07A3-3FFE-0E1980F2D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4112"/>
                <a:ext cx="19" cy="7"/>
              </a:xfrm>
              <a:custGeom>
                <a:avLst/>
                <a:gdLst>
                  <a:gd name="T0" fmla="*/ 0 w 38"/>
                  <a:gd name="T1" fmla="*/ 3 h 13"/>
                  <a:gd name="T2" fmla="*/ 1 w 38"/>
                  <a:gd name="T3" fmla="*/ 0 h 13"/>
                  <a:gd name="T4" fmla="*/ 7 w 38"/>
                  <a:gd name="T5" fmla="*/ 3 h 13"/>
                  <a:gd name="T6" fmla="*/ 12 w 38"/>
                  <a:gd name="T7" fmla="*/ 0 h 13"/>
                  <a:gd name="T8" fmla="*/ 15 w 38"/>
                  <a:gd name="T9" fmla="*/ 4 h 13"/>
                  <a:gd name="T10" fmla="*/ 22 w 38"/>
                  <a:gd name="T11" fmla="*/ 6 h 13"/>
                  <a:gd name="T12" fmla="*/ 27 w 38"/>
                  <a:gd name="T13" fmla="*/ 10 h 13"/>
                  <a:gd name="T14" fmla="*/ 32 w 38"/>
                  <a:gd name="T15" fmla="*/ 10 h 13"/>
                  <a:gd name="T16" fmla="*/ 38 w 38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13">
                    <a:moveTo>
                      <a:pt x="0" y="3"/>
                    </a:moveTo>
                    <a:lnTo>
                      <a:pt x="1" y="0"/>
                    </a:lnTo>
                    <a:lnTo>
                      <a:pt x="7" y="3"/>
                    </a:lnTo>
                    <a:lnTo>
                      <a:pt x="12" y="0"/>
                    </a:lnTo>
                    <a:lnTo>
                      <a:pt x="15" y="4"/>
                    </a:lnTo>
                    <a:lnTo>
                      <a:pt x="22" y="6"/>
                    </a:lnTo>
                    <a:lnTo>
                      <a:pt x="27" y="10"/>
                    </a:lnTo>
                    <a:lnTo>
                      <a:pt x="32" y="10"/>
                    </a:lnTo>
                    <a:lnTo>
                      <a:pt x="38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6" name="Freeform 494">
                <a:extLst>
                  <a:ext uri="{FF2B5EF4-FFF2-40B4-BE49-F238E27FC236}">
                    <a16:creationId xmlns:a16="http://schemas.microsoft.com/office/drawing/2014/main" id="{E5ACDC50-5E09-0915-9AD6-70CCB9989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4119"/>
                <a:ext cx="10" cy="6"/>
              </a:xfrm>
              <a:custGeom>
                <a:avLst/>
                <a:gdLst>
                  <a:gd name="T0" fmla="*/ 0 w 19"/>
                  <a:gd name="T1" fmla="*/ 0 h 12"/>
                  <a:gd name="T2" fmla="*/ 19 w 19"/>
                  <a:gd name="T3" fmla="*/ 12 h 12"/>
                  <a:gd name="T4" fmla="*/ 0 w 19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lnTo>
                      <a:pt x="19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7" name="Line 495">
                <a:extLst>
                  <a:ext uri="{FF2B5EF4-FFF2-40B4-BE49-F238E27FC236}">
                    <a16:creationId xmlns:a16="http://schemas.microsoft.com/office/drawing/2014/main" id="{21192A91-1BB4-5C94-3535-E3CC92A4DC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04" y="4119"/>
                <a:ext cx="10" cy="6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8" name="Freeform 496">
                <a:extLst>
                  <a:ext uri="{FF2B5EF4-FFF2-40B4-BE49-F238E27FC236}">
                    <a16:creationId xmlns:a16="http://schemas.microsoft.com/office/drawing/2014/main" id="{3C9FAB53-61FC-F2C9-7442-898A2E92A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4188"/>
                <a:ext cx="7" cy="5"/>
              </a:xfrm>
              <a:custGeom>
                <a:avLst/>
                <a:gdLst>
                  <a:gd name="T0" fmla="*/ 9 w 15"/>
                  <a:gd name="T1" fmla="*/ 0 h 10"/>
                  <a:gd name="T2" fmla="*/ 3 w 15"/>
                  <a:gd name="T3" fmla="*/ 0 h 10"/>
                  <a:gd name="T4" fmla="*/ 3 w 15"/>
                  <a:gd name="T5" fmla="*/ 0 h 10"/>
                  <a:gd name="T6" fmla="*/ 1 w 15"/>
                  <a:gd name="T7" fmla="*/ 0 h 10"/>
                  <a:gd name="T8" fmla="*/ 1 w 15"/>
                  <a:gd name="T9" fmla="*/ 0 h 10"/>
                  <a:gd name="T10" fmla="*/ 1 w 15"/>
                  <a:gd name="T11" fmla="*/ 1 h 10"/>
                  <a:gd name="T12" fmla="*/ 1 w 15"/>
                  <a:gd name="T13" fmla="*/ 1 h 10"/>
                  <a:gd name="T14" fmla="*/ 0 w 15"/>
                  <a:gd name="T15" fmla="*/ 3 h 10"/>
                  <a:gd name="T16" fmla="*/ 1 w 15"/>
                  <a:gd name="T17" fmla="*/ 3 h 10"/>
                  <a:gd name="T18" fmla="*/ 1 w 15"/>
                  <a:gd name="T19" fmla="*/ 3 h 10"/>
                  <a:gd name="T20" fmla="*/ 3 w 15"/>
                  <a:gd name="T21" fmla="*/ 3 h 10"/>
                  <a:gd name="T22" fmla="*/ 4 w 15"/>
                  <a:gd name="T23" fmla="*/ 4 h 10"/>
                  <a:gd name="T24" fmla="*/ 4 w 15"/>
                  <a:gd name="T25" fmla="*/ 4 h 10"/>
                  <a:gd name="T26" fmla="*/ 6 w 15"/>
                  <a:gd name="T27" fmla="*/ 6 h 10"/>
                  <a:gd name="T28" fmla="*/ 7 w 15"/>
                  <a:gd name="T29" fmla="*/ 6 h 10"/>
                  <a:gd name="T30" fmla="*/ 7 w 15"/>
                  <a:gd name="T31" fmla="*/ 6 h 10"/>
                  <a:gd name="T32" fmla="*/ 7 w 15"/>
                  <a:gd name="T33" fmla="*/ 6 h 10"/>
                  <a:gd name="T34" fmla="*/ 9 w 15"/>
                  <a:gd name="T35" fmla="*/ 6 h 10"/>
                  <a:gd name="T36" fmla="*/ 9 w 15"/>
                  <a:gd name="T37" fmla="*/ 7 h 10"/>
                  <a:gd name="T38" fmla="*/ 10 w 15"/>
                  <a:gd name="T39" fmla="*/ 7 h 10"/>
                  <a:gd name="T40" fmla="*/ 10 w 15"/>
                  <a:gd name="T41" fmla="*/ 7 h 10"/>
                  <a:gd name="T42" fmla="*/ 10 w 15"/>
                  <a:gd name="T43" fmla="*/ 7 h 10"/>
                  <a:gd name="T44" fmla="*/ 10 w 15"/>
                  <a:gd name="T45" fmla="*/ 7 h 10"/>
                  <a:gd name="T46" fmla="*/ 12 w 15"/>
                  <a:gd name="T47" fmla="*/ 9 h 10"/>
                  <a:gd name="T48" fmla="*/ 12 w 15"/>
                  <a:gd name="T49" fmla="*/ 10 h 10"/>
                  <a:gd name="T50" fmla="*/ 12 w 15"/>
                  <a:gd name="T51" fmla="*/ 10 h 10"/>
                  <a:gd name="T52" fmla="*/ 15 w 15"/>
                  <a:gd name="T53" fmla="*/ 10 h 10"/>
                  <a:gd name="T54" fmla="*/ 15 w 15"/>
                  <a:gd name="T55" fmla="*/ 10 h 10"/>
                  <a:gd name="T56" fmla="*/ 13 w 15"/>
                  <a:gd name="T57" fmla="*/ 9 h 10"/>
                  <a:gd name="T58" fmla="*/ 15 w 15"/>
                  <a:gd name="T59" fmla="*/ 9 h 10"/>
                  <a:gd name="T60" fmla="*/ 15 w 15"/>
                  <a:gd name="T61" fmla="*/ 7 h 10"/>
                  <a:gd name="T62" fmla="*/ 15 w 15"/>
                  <a:gd name="T63" fmla="*/ 6 h 10"/>
                  <a:gd name="T64" fmla="*/ 15 w 15"/>
                  <a:gd name="T65" fmla="*/ 6 h 10"/>
                  <a:gd name="T66" fmla="*/ 15 w 15"/>
                  <a:gd name="T67" fmla="*/ 4 h 10"/>
                  <a:gd name="T68" fmla="*/ 15 w 15"/>
                  <a:gd name="T69" fmla="*/ 3 h 10"/>
                  <a:gd name="T70" fmla="*/ 15 w 15"/>
                  <a:gd name="T71" fmla="*/ 3 h 10"/>
                  <a:gd name="T72" fmla="*/ 15 w 15"/>
                  <a:gd name="T73" fmla="*/ 1 h 10"/>
                  <a:gd name="T74" fmla="*/ 15 w 15"/>
                  <a:gd name="T75" fmla="*/ 1 h 10"/>
                  <a:gd name="T76" fmla="*/ 15 w 15"/>
                  <a:gd name="T77" fmla="*/ 1 h 10"/>
                  <a:gd name="T78" fmla="*/ 12 w 15"/>
                  <a:gd name="T79" fmla="*/ 1 h 10"/>
                  <a:gd name="T80" fmla="*/ 10 w 15"/>
                  <a:gd name="T81" fmla="*/ 1 h 10"/>
                  <a:gd name="T82" fmla="*/ 10 w 15"/>
                  <a:gd name="T83" fmla="*/ 1 h 10"/>
                  <a:gd name="T84" fmla="*/ 10 w 15"/>
                  <a:gd name="T85" fmla="*/ 1 h 10"/>
                  <a:gd name="T86" fmla="*/ 10 w 15"/>
                  <a:gd name="T87" fmla="*/ 1 h 10"/>
                  <a:gd name="T88" fmla="*/ 9 w 15"/>
                  <a:gd name="T89" fmla="*/ 0 h 10"/>
                  <a:gd name="T90" fmla="*/ 9 w 15"/>
                  <a:gd name="T91" fmla="*/ 0 h 10"/>
                  <a:gd name="T92" fmla="*/ 9 w 15"/>
                  <a:gd name="T9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" h="10">
                    <a:moveTo>
                      <a:pt x="9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3" y="9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9" name="Freeform 497">
                <a:extLst>
                  <a:ext uri="{FF2B5EF4-FFF2-40B4-BE49-F238E27FC236}">
                    <a16:creationId xmlns:a16="http://schemas.microsoft.com/office/drawing/2014/main" id="{0206F836-0EAF-2D13-CB38-E87B157C6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4188"/>
                <a:ext cx="7" cy="5"/>
              </a:xfrm>
              <a:custGeom>
                <a:avLst/>
                <a:gdLst>
                  <a:gd name="T0" fmla="*/ 9 w 15"/>
                  <a:gd name="T1" fmla="*/ 0 h 10"/>
                  <a:gd name="T2" fmla="*/ 3 w 15"/>
                  <a:gd name="T3" fmla="*/ 0 h 10"/>
                  <a:gd name="T4" fmla="*/ 3 w 15"/>
                  <a:gd name="T5" fmla="*/ 0 h 10"/>
                  <a:gd name="T6" fmla="*/ 1 w 15"/>
                  <a:gd name="T7" fmla="*/ 0 h 10"/>
                  <a:gd name="T8" fmla="*/ 1 w 15"/>
                  <a:gd name="T9" fmla="*/ 0 h 10"/>
                  <a:gd name="T10" fmla="*/ 1 w 15"/>
                  <a:gd name="T11" fmla="*/ 1 h 10"/>
                  <a:gd name="T12" fmla="*/ 1 w 15"/>
                  <a:gd name="T13" fmla="*/ 1 h 10"/>
                  <a:gd name="T14" fmla="*/ 0 w 15"/>
                  <a:gd name="T15" fmla="*/ 3 h 10"/>
                  <a:gd name="T16" fmla="*/ 1 w 15"/>
                  <a:gd name="T17" fmla="*/ 3 h 10"/>
                  <a:gd name="T18" fmla="*/ 1 w 15"/>
                  <a:gd name="T19" fmla="*/ 3 h 10"/>
                  <a:gd name="T20" fmla="*/ 3 w 15"/>
                  <a:gd name="T21" fmla="*/ 3 h 10"/>
                  <a:gd name="T22" fmla="*/ 4 w 15"/>
                  <a:gd name="T23" fmla="*/ 4 h 10"/>
                  <a:gd name="T24" fmla="*/ 4 w 15"/>
                  <a:gd name="T25" fmla="*/ 4 h 10"/>
                  <a:gd name="T26" fmla="*/ 6 w 15"/>
                  <a:gd name="T27" fmla="*/ 6 h 10"/>
                  <a:gd name="T28" fmla="*/ 7 w 15"/>
                  <a:gd name="T29" fmla="*/ 6 h 10"/>
                  <a:gd name="T30" fmla="*/ 7 w 15"/>
                  <a:gd name="T31" fmla="*/ 6 h 10"/>
                  <a:gd name="T32" fmla="*/ 7 w 15"/>
                  <a:gd name="T33" fmla="*/ 6 h 10"/>
                  <a:gd name="T34" fmla="*/ 9 w 15"/>
                  <a:gd name="T35" fmla="*/ 6 h 10"/>
                  <a:gd name="T36" fmla="*/ 9 w 15"/>
                  <a:gd name="T37" fmla="*/ 7 h 10"/>
                  <a:gd name="T38" fmla="*/ 10 w 15"/>
                  <a:gd name="T39" fmla="*/ 7 h 10"/>
                  <a:gd name="T40" fmla="*/ 10 w 15"/>
                  <a:gd name="T41" fmla="*/ 7 h 10"/>
                  <a:gd name="T42" fmla="*/ 10 w 15"/>
                  <a:gd name="T43" fmla="*/ 7 h 10"/>
                  <a:gd name="T44" fmla="*/ 10 w 15"/>
                  <a:gd name="T45" fmla="*/ 7 h 10"/>
                  <a:gd name="T46" fmla="*/ 12 w 15"/>
                  <a:gd name="T47" fmla="*/ 9 h 10"/>
                  <a:gd name="T48" fmla="*/ 12 w 15"/>
                  <a:gd name="T49" fmla="*/ 10 h 10"/>
                  <a:gd name="T50" fmla="*/ 12 w 15"/>
                  <a:gd name="T51" fmla="*/ 10 h 10"/>
                  <a:gd name="T52" fmla="*/ 15 w 15"/>
                  <a:gd name="T53" fmla="*/ 10 h 10"/>
                  <a:gd name="T54" fmla="*/ 15 w 15"/>
                  <a:gd name="T55" fmla="*/ 10 h 10"/>
                  <a:gd name="T56" fmla="*/ 13 w 15"/>
                  <a:gd name="T57" fmla="*/ 9 h 10"/>
                  <a:gd name="T58" fmla="*/ 15 w 15"/>
                  <a:gd name="T59" fmla="*/ 9 h 10"/>
                  <a:gd name="T60" fmla="*/ 15 w 15"/>
                  <a:gd name="T61" fmla="*/ 7 h 10"/>
                  <a:gd name="T62" fmla="*/ 15 w 15"/>
                  <a:gd name="T63" fmla="*/ 6 h 10"/>
                  <a:gd name="T64" fmla="*/ 15 w 15"/>
                  <a:gd name="T65" fmla="*/ 6 h 10"/>
                  <a:gd name="T66" fmla="*/ 15 w 15"/>
                  <a:gd name="T67" fmla="*/ 4 h 10"/>
                  <a:gd name="T68" fmla="*/ 15 w 15"/>
                  <a:gd name="T69" fmla="*/ 3 h 10"/>
                  <a:gd name="T70" fmla="*/ 15 w 15"/>
                  <a:gd name="T71" fmla="*/ 3 h 10"/>
                  <a:gd name="T72" fmla="*/ 15 w 15"/>
                  <a:gd name="T73" fmla="*/ 1 h 10"/>
                  <a:gd name="T74" fmla="*/ 15 w 15"/>
                  <a:gd name="T75" fmla="*/ 1 h 10"/>
                  <a:gd name="T76" fmla="*/ 15 w 15"/>
                  <a:gd name="T77" fmla="*/ 1 h 10"/>
                  <a:gd name="T78" fmla="*/ 12 w 15"/>
                  <a:gd name="T79" fmla="*/ 1 h 10"/>
                  <a:gd name="T80" fmla="*/ 10 w 15"/>
                  <a:gd name="T81" fmla="*/ 1 h 10"/>
                  <a:gd name="T82" fmla="*/ 10 w 15"/>
                  <a:gd name="T83" fmla="*/ 1 h 10"/>
                  <a:gd name="T84" fmla="*/ 10 w 15"/>
                  <a:gd name="T85" fmla="*/ 1 h 10"/>
                  <a:gd name="T86" fmla="*/ 10 w 15"/>
                  <a:gd name="T87" fmla="*/ 1 h 10"/>
                  <a:gd name="T88" fmla="*/ 9 w 15"/>
                  <a:gd name="T89" fmla="*/ 0 h 10"/>
                  <a:gd name="T90" fmla="*/ 9 w 15"/>
                  <a:gd name="T91" fmla="*/ 0 h 10"/>
                  <a:gd name="T92" fmla="*/ 9 w 15"/>
                  <a:gd name="T9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" h="10">
                    <a:moveTo>
                      <a:pt x="9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3" y="9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0" name="Freeform 498">
                <a:extLst>
                  <a:ext uri="{FF2B5EF4-FFF2-40B4-BE49-F238E27FC236}">
                    <a16:creationId xmlns:a16="http://schemas.microsoft.com/office/drawing/2014/main" id="{C19EAD56-B89B-191E-5FE1-39F1F51B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4137"/>
                <a:ext cx="26" cy="55"/>
              </a:xfrm>
              <a:custGeom>
                <a:avLst/>
                <a:gdLst>
                  <a:gd name="T0" fmla="*/ 1 w 52"/>
                  <a:gd name="T1" fmla="*/ 105 h 111"/>
                  <a:gd name="T2" fmla="*/ 4 w 52"/>
                  <a:gd name="T3" fmla="*/ 106 h 111"/>
                  <a:gd name="T4" fmla="*/ 6 w 52"/>
                  <a:gd name="T5" fmla="*/ 108 h 111"/>
                  <a:gd name="T6" fmla="*/ 9 w 52"/>
                  <a:gd name="T7" fmla="*/ 108 h 111"/>
                  <a:gd name="T8" fmla="*/ 12 w 52"/>
                  <a:gd name="T9" fmla="*/ 109 h 111"/>
                  <a:gd name="T10" fmla="*/ 15 w 52"/>
                  <a:gd name="T11" fmla="*/ 109 h 111"/>
                  <a:gd name="T12" fmla="*/ 18 w 52"/>
                  <a:gd name="T13" fmla="*/ 111 h 111"/>
                  <a:gd name="T14" fmla="*/ 24 w 52"/>
                  <a:gd name="T15" fmla="*/ 109 h 111"/>
                  <a:gd name="T16" fmla="*/ 26 w 52"/>
                  <a:gd name="T17" fmla="*/ 109 h 111"/>
                  <a:gd name="T18" fmla="*/ 29 w 52"/>
                  <a:gd name="T19" fmla="*/ 108 h 111"/>
                  <a:gd name="T20" fmla="*/ 33 w 52"/>
                  <a:gd name="T21" fmla="*/ 108 h 111"/>
                  <a:gd name="T22" fmla="*/ 35 w 52"/>
                  <a:gd name="T23" fmla="*/ 108 h 111"/>
                  <a:gd name="T24" fmla="*/ 39 w 52"/>
                  <a:gd name="T25" fmla="*/ 108 h 111"/>
                  <a:gd name="T26" fmla="*/ 42 w 52"/>
                  <a:gd name="T27" fmla="*/ 103 h 111"/>
                  <a:gd name="T28" fmla="*/ 42 w 52"/>
                  <a:gd name="T29" fmla="*/ 103 h 111"/>
                  <a:gd name="T30" fmla="*/ 45 w 52"/>
                  <a:gd name="T31" fmla="*/ 100 h 111"/>
                  <a:gd name="T32" fmla="*/ 48 w 52"/>
                  <a:gd name="T33" fmla="*/ 97 h 111"/>
                  <a:gd name="T34" fmla="*/ 50 w 52"/>
                  <a:gd name="T35" fmla="*/ 92 h 111"/>
                  <a:gd name="T36" fmla="*/ 48 w 52"/>
                  <a:gd name="T37" fmla="*/ 85 h 111"/>
                  <a:gd name="T38" fmla="*/ 47 w 52"/>
                  <a:gd name="T39" fmla="*/ 82 h 111"/>
                  <a:gd name="T40" fmla="*/ 48 w 52"/>
                  <a:gd name="T41" fmla="*/ 80 h 111"/>
                  <a:gd name="T42" fmla="*/ 50 w 52"/>
                  <a:gd name="T43" fmla="*/ 79 h 111"/>
                  <a:gd name="T44" fmla="*/ 50 w 52"/>
                  <a:gd name="T45" fmla="*/ 73 h 111"/>
                  <a:gd name="T46" fmla="*/ 50 w 52"/>
                  <a:gd name="T47" fmla="*/ 70 h 111"/>
                  <a:gd name="T48" fmla="*/ 50 w 52"/>
                  <a:gd name="T49" fmla="*/ 68 h 111"/>
                  <a:gd name="T50" fmla="*/ 50 w 52"/>
                  <a:gd name="T51" fmla="*/ 67 h 111"/>
                  <a:gd name="T52" fmla="*/ 50 w 52"/>
                  <a:gd name="T53" fmla="*/ 64 h 111"/>
                  <a:gd name="T54" fmla="*/ 48 w 52"/>
                  <a:gd name="T55" fmla="*/ 64 h 111"/>
                  <a:gd name="T56" fmla="*/ 47 w 52"/>
                  <a:gd name="T57" fmla="*/ 62 h 111"/>
                  <a:gd name="T58" fmla="*/ 45 w 52"/>
                  <a:gd name="T59" fmla="*/ 61 h 111"/>
                  <a:gd name="T60" fmla="*/ 45 w 52"/>
                  <a:gd name="T61" fmla="*/ 50 h 111"/>
                  <a:gd name="T62" fmla="*/ 41 w 52"/>
                  <a:gd name="T63" fmla="*/ 45 h 111"/>
                  <a:gd name="T64" fmla="*/ 38 w 52"/>
                  <a:gd name="T65" fmla="*/ 42 h 111"/>
                  <a:gd name="T66" fmla="*/ 36 w 52"/>
                  <a:gd name="T67" fmla="*/ 39 h 111"/>
                  <a:gd name="T68" fmla="*/ 35 w 52"/>
                  <a:gd name="T69" fmla="*/ 38 h 111"/>
                  <a:gd name="T70" fmla="*/ 35 w 52"/>
                  <a:gd name="T71" fmla="*/ 33 h 111"/>
                  <a:gd name="T72" fmla="*/ 35 w 52"/>
                  <a:gd name="T73" fmla="*/ 30 h 111"/>
                  <a:gd name="T74" fmla="*/ 33 w 52"/>
                  <a:gd name="T75" fmla="*/ 30 h 111"/>
                  <a:gd name="T76" fmla="*/ 27 w 52"/>
                  <a:gd name="T77" fmla="*/ 30 h 111"/>
                  <a:gd name="T78" fmla="*/ 26 w 52"/>
                  <a:gd name="T79" fmla="*/ 27 h 111"/>
                  <a:gd name="T80" fmla="*/ 26 w 52"/>
                  <a:gd name="T81" fmla="*/ 26 h 111"/>
                  <a:gd name="T82" fmla="*/ 27 w 52"/>
                  <a:gd name="T83" fmla="*/ 18 h 111"/>
                  <a:gd name="T84" fmla="*/ 26 w 52"/>
                  <a:gd name="T85" fmla="*/ 13 h 111"/>
                  <a:gd name="T86" fmla="*/ 24 w 52"/>
                  <a:gd name="T87" fmla="*/ 12 h 111"/>
                  <a:gd name="T88" fmla="*/ 23 w 52"/>
                  <a:gd name="T89" fmla="*/ 7 h 111"/>
                  <a:gd name="T90" fmla="*/ 23 w 52"/>
                  <a:gd name="T91" fmla="*/ 4 h 111"/>
                  <a:gd name="T92" fmla="*/ 21 w 52"/>
                  <a:gd name="T93" fmla="*/ 1 h 111"/>
                  <a:gd name="T94" fmla="*/ 21 w 52"/>
                  <a:gd name="T95" fmla="*/ 1 h 111"/>
                  <a:gd name="T96" fmla="*/ 18 w 52"/>
                  <a:gd name="T97" fmla="*/ 0 h 111"/>
                  <a:gd name="T98" fmla="*/ 18 w 52"/>
                  <a:gd name="T99" fmla="*/ 0 h 111"/>
                  <a:gd name="T100" fmla="*/ 14 w 52"/>
                  <a:gd name="T101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2" h="111">
                    <a:moveTo>
                      <a:pt x="0" y="103"/>
                    </a:moveTo>
                    <a:lnTo>
                      <a:pt x="1" y="105"/>
                    </a:lnTo>
                    <a:lnTo>
                      <a:pt x="1" y="105"/>
                    </a:lnTo>
                    <a:lnTo>
                      <a:pt x="3" y="106"/>
                    </a:lnTo>
                    <a:lnTo>
                      <a:pt x="3" y="106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6" y="106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8"/>
                    </a:lnTo>
                    <a:lnTo>
                      <a:pt x="11" y="109"/>
                    </a:lnTo>
                    <a:lnTo>
                      <a:pt x="11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09"/>
                    </a:lnTo>
                    <a:lnTo>
                      <a:pt x="24" y="109"/>
                    </a:lnTo>
                    <a:lnTo>
                      <a:pt x="24" y="109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8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30" y="108"/>
                    </a:lnTo>
                    <a:lnTo>
                      <a:pt x="30" y="108"/>
                    </a:lnTo>
                    <a:lnTo>
                      <a:pt x="33" y="108"/>
                    </a:lnTo>
                    <a:lnTo>
                      <a:pt x="33" y="108"/>
                    </a:lnTo>
                    <a:lnTo>
                      <a:pt x="35" y="108"/>
                    </a:lnTo>
                    <a:lnTo>
                      <a:pt x="35" y="108"/>
                    </a:lnTo>
                    <a:lnTo>
                      <a:pt x="36" y="106"/>
                    </a:lnTo>
                    <a:lnTo>
                      <a:pt x="39" y="108"/>
                    </a:lnTo>
                    <a:lnTo>
                      <a:pt x="39" y="108"/>
                    </a:lnTo>
                    <a:lnTo>
                      <a:pt x="39" y="106"/>
                    </a:lnTo>
                    <a:lnTo>
                      <a:pt x="41" y="105"/>
                    </a:lnTo>
                    <a:lnTo>
                      <a:pt x="42" y="103"/>
                    </a:lnTo>
                    <a:lnTo>
                      <a:pt x="42" y="103"/>
                    </a:lnTo>
                    <a:lnTo>
                      <a:pt x="42" y="103"/>
                    </a:lnTo>
                    <a:lnTo>
                      <a:pt x="42" y="103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5" y="100"/>
                    </a:lnTo>
                    <a:lnTo>
                      <a:pt x="47" y="97"/>
                    </a:lnTo>
                    <a:lnTo>
                      <a:pt x="48" y="97"/>
                    </a:lnTo>
                    <a:lnTo>
                      <a:pt x="48" y="97"/>
                    </a:lnTo>
                    <a:lnTo>
                      <a:pt x="50" y="94"/>
                    </a:lnTo>
                    <a:lnTo>
                      <a:pt x="50" y="92"/>
                    </a:lnTo>
                    <a:lnTo>
                      <a:pt x="50" y="85"/>
                    </a:lnTo>
                    <a:lnTo>
                      <a:pt x="48" y="85"/>
                    </a:lnTo>
                    <a:lnTo>
                      <a:pt x="48" y="85"/>
                    </a:lnTo>
                    <a:lnTo>
                      <a:pt x="48" y="83"/>
                    </a:lnTo>
                    <a:lnTo>
                      <a:pt x="47" y="85"/>
                    </a:lnTo>
                    <a:lnTo>
                      <a:pt x="47" y="82"/>
                    </a:lnTo>
                    <a:lnTo>
                      <a:pt x="47" y="80"/>
                    </a:lnTo>
                    <a:lnTo>
                      <a:pt x="47" y="80"/>
                    </a:lnTo>
                    <a:lnTo>
                      <a:pt x="48" y="80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52" y="76"/>
                    </a:lnTo>
                    <a:lnTo>
                      <a:pt x="50" y="73"/>
                    </a:lnTo>
                    <a:lnTo>
                      <a:pt x="50" y="71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2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2" y="65"/>
                    </a:lnTo>
                    <a:lnTo>
                      <a:pt x="50" y="64"/>
                    </a:lnTo>
                    <a:lnTo>
                      <a:pt x="50" y="64"/>
                    </a:lnTo>
                    <a:lnTo>
                      <a:pt x="48" y="64"/>
                    </a:lnTo>
                    <a:lnTo>
                      <a:pt x="48" y="64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5" y="62"/>
                    </a:lnTo>
                    <a:lnTo>
                      <a:pt x="45" y="61"/>
                    </a:lnTo>
                    <a:lnTo>
                      <a:pt x="45" y="53"/>
                    </a:lnTo>
                    <a:lnTo>
                      <a:pt x="45" y="53"/>
                    </a:lnTo>
                    <a:lnTo>
                      <a:pt x="45" y="50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1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8" y="42"/>
                    </a:lnTo>
                    <a:lnTo>
                      <a:pt x="38" y="42"/>
                    </a:lnTo>
                    <a:lnTo>
                      <a:pt x="38" y="41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5" y="38"/>
                    </a:lnTo>
                    <a:lnTo>
                      <a:pt x="35" y="38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35" y="33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5" y="30"/>
                    </a:lnTo>
                    <a:lnTo>
                      <a:pt x="33" y="30"/>
                    </a:lnTo>
                    <a:lnTo>
                      <a:pt x="33" y="30"/>
                    </a:lnTo>
                    <a:lnTo>
                      <a:pt x="33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7" y="24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3" y="7"/>
                    </a:lnTo>
                    <a:lnTo>
                      <a:pt x="24" y="7"/>
                    </a:lnTo>
                    <a:lnTo>
                      <a:pt x="24" y="6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1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1" name="Freeform 499">
                <a:extLst>
                  <a:ext uri="{FF2B5EF4-FFF2-40B4-BE49-F238E27FC236}">
                    <a16:creationId xmlns:a16="http://schemas.microsoft.com/office/drawing/2014/main" id="{DDBF7EF6-4AF3-D084-1651-C22B89759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4137"/>
                <a:ext cx="26" cy="55"/>
              </a:xfrm>
              <a:custGeom>
                <a:avLst/>
                <a:gdLst>
                  <a:gd name="T0" fmla="*/ 1 w 52"/>
                  <a:gd name="T1" fmla="*/ 105 h 111"/>
                  <a:gd name="T2" fmla="*/ 4 w 52"/>
                  <a:gd name="T3" fmla="*/ 106 h 111"/>
                  <a:gd name="T4" fmla="*/ 6 w 52"/>
                  <a:gd name="T5" fmla="*/ 108 h 111"/>
                  <a:gd name="T6" fmla="*/ 9 w 52"/>
                  <a:gd name="T7" fmla="*/ 108 h 111"/>
                  <a:gd name="T8" fmla="*/ 12 w 52"/>
                  <a:gd name="T9" fmla="*/ 109 h 111"/>
                  <a:gd name="T10" fmla="*/ 15 w 52"/>
                  <a:gd name="T11" fmla="*/ 109 h 111"/>
                  <a:gd name="T12" fmla="*/ 18 w 52"/>
                  <a:gd name="T13" fmla="*/ 111 h 111"/>
                  <a:gd name="T14" fmla="*/ 24 w 52"/>
                  <a:gd name="T15" fmla="*/ 109 h 111"/>
                  <a:gd name="T16" fmla="*/ 26 w 52"/>
                  <a:gd name="T17" fmla="*/ 109 h 111"/>
                  <a:gd name="T18" fmla="*/ 29 w 52"/>
                  <a:gd name="T19" fmla="*/ 108 h 111"/>
                  <a:gd name="T20" fmla="*/ 33 w 52"/>
                  <a:gd name="T21" fmla="*/ 108 h 111"/>
                  <a:gd name="T22" fmla="*/ 35 w 52"/>
                  <a:gd name="T23" fmla="*/ 108 h 111"/>
                  <a:gd name="T24" fmla="*/ 39 w 52"/>
                  <a:gd name="T25" fmla="*/ 108 h 111"/>
                  <a:gd name="T26" fmla="*/ 42 w 52"/>
                  <a:gd name="T27" fmla="*/ 103 h 111"/>
                  <a:gd name="T28" fmla="*/ 42 w 52"/>
                  <a:gd name="T29" fmla="*/ 103 h 111"/>
                  <a:gd name="T30" fmla="*/ 45 w 52"/>
                  <a:gd name="T31" fmla="*/ 100 h 111"/>
                  <a:gd name="T32" fmla="*/ 48 w 52"/>
                  <a:gd name="T33" fmla="*/ 97 h 111"/>
                  <a:gd name="T34" fmla="*/ 50 w 52"/>
                  <a:gd name="T35" fmla="*/ 92 h 111"/>
                  <a:gd name="T36" fmla="*/ 48 w 52"/>
                  <a:gd name="T37" fmla="*/ 85 h 111"/>
                  <a:gd name="T38" fmla="*/ 47 w 52"/>
                  <a:gd name="T39" fmla="*/ 82 h 111"/>
                  <a:gd name="T40" fmla="*/ 48 w 52"/>
                  <a:gd name="T41" fmla="*/ 80 h 111"/>
                  <a:gd name="T42" fmla="*/ 50 w 52"/>
                  <a:gd name="T43" fmla="*/ 79 h 111"/>
                  <a:gd name="T44" fmla="*/ 50 w 52"/>
                  <a:gd name="T45" fmla="*/ 73 h 111"/>
                  <a:gd name="T46" fmla="*/ 50 w 52"/>
                  <a:gd name="T47" fmla="*/ 70 h 111"/>
                  <a:gd name="T48" fmla="*/ 50 w 52"/>
                  <a:gd name="T49" fmla="*/ 68 h 111"/>
                  <a:gd name="T50" fmla="*/ 50 w 52"/>
                  <a:gd name="T51" fmla="*/ 67 h 111"/>
                  <a:gd name="T52" fmla="*/ 50 w 52"/>
                  <a:gd name="T53" fmla="*/ 64 h 111"/>
                  <a:gd name="T54" fmla="*/ 48 w 52"/>
                  <a:gd name="T55" fmla="*/ 64 h 111"/>
                  <a:gd name="T56" fmla="*/ 47 w 52"/>
                  <a:gd name="T57" fmla="*/ 62 h 111"/>
                  <a:gd name="T58" fmla="*/ 45 w 52"/>
                  <a:gd name="T59" fmla="*/ 61 h 111"/>
                  <a:gd name="T60" fmla="*/ 45 w 52"/>
                  <a:gd name="T61" fmla="*/ 50 h 111"/>
                  <a:gd name="T62" fmla="*/ 41 w 52"/>
                  <a:gd name="T63" fmla="*/ 45 h 111"/>
                  <a:gd name="T64" fmla="*/ 38 w 52"/>
                  <a:gd name="T65" fmla="*/ 42 h 111"/>
                  <a:gd name="T66" fmla="*/ 36 w 52"/>
                  <a:gd name="T67" fmla="*/ 39 h 111"/>
                  <a:gd name="T68" fmla="*/ 35 w 52"/>
                  <a:gd name="T69" fmla="*/ 38 h 111"/>
                  <a:gd name="T70" fmla="*/ 35 w 52"/>
                  <a:gd name="T71" fmla="*/ 33 h 111"/>
                  <a:gd name="T72" fmla="*/ 35 w 52"/>
                  <a:gd name="T73" fmla="*/ 30 h 111"/>
                  <a:gd name="T74" fmla="*/ 33 w 52"/>
                  <a:gd name="T75" fmla="*/ 30 h 111"/>
                  <a:gd name="T76" fmla="*/ 27 w 52"/>
                  <a:gd name="T77" fmla="*/ 30 h 111"/>
                  <a:gd name="T78" fmla="*/ 26 w 52"/>
                  <a:gd name="T79" fmla="*/ 27 h 111"/>
                  <a:gd name="T80" fmla="*/ 26 w 52"/>
                  <a:gd name="T81" fmla="*/ 26 h 111"/>
                  <a:gd name="T82" fmla="*/ 27 w 52"/>
                  <a:gd name="T83" fmla="*/ 18 h 111"/>
                  <a:gd name="T84" fmla="*/ 26 w 52"/>
                  <a:gd name="T85" fmla="*/ 13 h 111"/>
                  <a:gd name="T86" fmla="*/ 24 w 52"/>
                  <a:gd name="T87" fmla="*/ 12 h 111"/>
                  <a:gd name="T88" fmla="*/ 23 w 52"/>
                  <a:gd name="T89" fmla="*/ 7 h 111"/>
                  <a:gd name="T90" fmla="*/ 23 w 52"/>
                  <a:gd name="T91" fmla="*/ 4 h 111"/>
                  <a:gd name="T92" fmla="*/ 21 w 52"/>
                  <a:gd name="T93" fmla="*/ 1 h 111"/>
                  <a:gd name="T94" fmla="*/ 21 w 52"/>
                  <a:gd name="T95" fmla="*/ 1 h 111"/>
                  <a:gd name="T96" fmla="*/ 18 w 52"/>
                  <a:gd name="T97" fmla="*/ 0 h 111"/>
                  <a:gd name="T98" fmla="*/ 18 w 52"/>
                  <a:gd name="T99" fmla="*/ 0 h 111"/>
                  <a:gd name="T100" fmla="*/ 14 w 52"/>
                  <a:gd name="T101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2" h="111">
                    <a:moveTo>
                      <a:pt x="0" y="103"/>
                    </a:moveTo>
                    <a:lnTo>
                      <a:pt x="1" y="105"/>
                    </a:lnTo>
                    <a:lnTo>
                      <a:pt x="1" y="105"/>
                    </a:lnTo>
                    <a:lnTo>
                      <a:pt x="3" y="106"/>
                    </a:lnTo>
                    <a:lnTo>
                      <a:pt x="3" y="106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6" y="106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8"/>
                    </a:lnTo>
                    <a:lnTo>
                      <a:pt x="11" y="109"/>
                    </a:lnTo>
                    <a:lnTo>
                      <a:pt x="11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09"/>
                    </a:lnTo>
                    <a:lnTo>
                      <a:pt x="24" y="109"/>
                    </a:lnTo>
                    <a:lnTo>
                      <a:pt x="24" y="109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8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30" y="108"/>
                    </a:lnTo>
                    <a:lnTo>
                      <a:pt x="30" y="108"/>
                    </a:lnTo>
                    <a:lnTo>
                      <a:pt x="33" y="108"/>
                    </a:lnTo>
                    <a:lnTo>
                      <a:pt x="33" y="108"/>
                    </a:lnTo>
                    <a:lnTo>
                      <a:pt x="35" y="108"/>
                    </a:lnTo>
                    <a:lnTo>
                      <a:pt x="35" y="108"/>
                    </a:lnTo>
                    <a:lnTo>
                      <a:pt x="36" y="106"/>
                    </a:lnTo>
                    <a:lnTo>
                      <a:pt x="39" y="108"/>
                    </a:lnTo>
                    <a:lnTo>
                      <a:pt x="39" y="108"/>
                    </a:lnTo>
                    <a:lnTo>
                      <a:pt x="39" y="106"/>
                    </a:lnTo>
                    <a:lnTo>
                      <a:pt x="41" y="105"/>
                    </a:lnTo>
                    <a:lnTo>
                      <a:pt x="42" y="103"/>
                    </a:lnTo>
                    <a:lnTo>
                      <a:pt x="42" y="103"/>
                    </a:lnTo>
                    <a:lnTo>
                      <a:pt x="42" y="103"/>
                    </a:lnTo>
                    <a:lnTo>
                      <a:pt x="42" y="103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5" y="100"/>
                    </a:lnTo>
                    <a:lnTo>
                      <a:pt x="47" y="97"/>
                    </a:lnTo>
                    <a:lnTo>
                      <a:pt x="48" y="97"/>
                    </a:lnTo>
                    <a:lnTo>
                      <a:pt x="48" y="97"/>
                    </a:lnTo>
                    <a:lnTo>
                      <a:pt x="50" y="94"/>
                    </a:lnTo>
                    <a:lnTo>
                      <a:pt x="50" y="92"/>
                    </a:lnTo>
                    <a:lnTo>
                      <a:pt x="50" y="85"/>
                    </a:lnTo>
                    <a:lnTo>
                      <a:pt x="48" y="85"/>
                    </a:lnTo>
                    <a:lnTo>
                      <a:pt x="48" y="85"/>
                    </a:lnTo>
                    <a:lnTo>
                      <a:pt x="48" y="83"/>
                    </a:lnTo>
                    <a:lnTo>
                      <a:pt x="47" y="85"/>
                    </a:lnTo>
                    <a:lnTo>
                      <a:pt x="47" y="82"/>
                    </a:lnTo>
                    <a:lnTo>
                      <a:pt x="47" y="80"/>
                    </a:lnTo>
                    <a:lnTo>
                      <a:pt x="47" y="80"/>
                    </a:lnTo>
                    <a:lnTo>
                      <a:pt x="48" y="80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52" y="76"/>
                    </a:lnTo>
                    <a:lnTo>
                      <a:pt x="50" y="73"/>
                    </a:lnTo>
                    <a:lnTo>
                      <a:pt x="50" y="71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2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2" y="65"/>
                    </a:lnTo>
                    <a:lnTo>
                      <a:pt x="50" y="64"/>
                    </a:lnTo>
                    <a:lnTo>
                      <a:pt x="50" y="64"/>
                    </a:lnTo>
                    <a:lnTo>
                      <a:pt x="48" y="64"/>
                    </a:lnTo>
                    <a:lnTo>
                      <a:pt x="48" y="64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5" y="62"/>
                    </a:lnTo>
                    <a:lnTo>
                      <a:pt x="45" y="61"/>
                    </a:lnTo>
                    <a:lnTo>
                      <a:pt x="45" y="53"/>
                    </a:lnTo>
                    <a:lnTo>
                      <a:pt x="45" y="53"/>
                    </a:lnTo>
                    <a:lnTo>
                      <a:pt x="45" y="50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1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8" y="42"/>
                    </a:lnTo>
                    <a:lnTo>
                      <a:pt x="38" y="42"/>
                    </a:lnTo>
                    <a:lnTo>
                      <a:pt x="38" y="41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5" y="38"/>
                    </a:lnTo>
                    <a:lnTo>
                      <a:pt x="35" y="38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35" y="33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5" y="30"/>
                    </a:lnTo>
                    <a:lnTo>
                      <a:pt x="33" y="30"/>
                    </a:lnTo>
                    <a:lnTo>
                      <a:pt x="33" y="30"/>
                    </a:lnTo>
                    <a:lnTo>
                      <a:pt x="33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7" y="24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3" y="7"/>
                    </a:lnTo>
                    <a:lnTo>
                      <a:pt x="24" y="7"/>
                    </a:lnTo>
                    <a:lnTo>
                      <a:pt x="24" y="6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1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2" name="Freeform 500">
                <a:extLst>
                  <a:ext uri="{FF2B5EF4-FFF2-40B4-BE49-F238E27FC236}">
                    <a16:creationId xmlns:a16="http://schemas.microsoft.com/office/drawing/2014/main" id="{1DB6F154-96BB-97D3-A052-74C0F8E2A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4170"/>
                <a:ext cx="6" cy="6"/>
              </a:xfrm>
              <a:custGeom>
                <a:avLst/>
                <a:gdLst>
                  <a:gd name="T0" fmla="*/ 6 w 14"/>
                  <a:gd name="T1" fmla="*/ 2 h 14"/>
                  <a:gd name="T2" fmla="*/ 6 w 14"/>
                  <a:gd name="T3" fmla="*/ 2 h 14"/>
                  <a:gd name="T4" fmla="*/ 6 w 14"/>
                  <a:gd name="T5" fmla="*/ 3 h 14"/>
                  <a:gd name="T6" fmla="*/ 6 w 14"/>
                  <a:gd name="T7" fmla="*/ 3 h 14"/>
                  <a:gd name="T8" fmla="*/ 5 w 14"/>
                  <a:gd name="T9" fmla="*/ 5 h 14"/>
                  <a:gd name="T10" fmla="*/ 5 w 14"/>
                  <a:gd name="T11" fmla="*/ 6 h 14"/>
                  <a:gd name="T12" fmla="*/ 5 w 14"/>
                  <a:gd name="T13" fmla="*/ 6 h 14"/>
                  <a:gd name="T14" fmla="*/ 3 w 14"/>
                  <a:gd name="T15" fmla="*/ 6 h 14"/>
                  <a:gd name="T16" fmla="*/ 3 w 14"/>
                  <a:gd name="T17" fmla="*/ 8 h 14"/>
                  <a:gd name="T18" fmla="*/ 3 w 14"/>
                  <a:gd name="T19" fmla="*/ 8 h 14"/>
                  <a:gd name="T20" fmla="*/ 3 w 14"/>
                  <a:gd name="T21" fmla="*/ 8 h 14"/>
                  <a:gd name="T22" fmla="*/ 2 w 14"/>
                  <a:gd name="T23" fmla="*/ 9 h 14"/>
                  <a:gd name="T24" fmla="*/ 2 w 14"/>
                  <a:gd name="T25" fmla="*/ 9 h 14"/>
                  <a:gd name="T26" fmla="*/ 2 w 14"/>
                  <a:gd name="T27" fmla="*/ 9 h 14"/>
                  <a:gd name="T28" fmla="*/ 2 w 14"/>
                  <a:gd name="T29" fmla="*/ 11 h 14"/>
                  <a:gd name="T30" fmla="*/ 2 w 14"/>
                  <a:gd name="T31" fmla="*/ 11 h 14"/>
                  <a:gd name="T32" fmla="*/ 0 w 14"/>
                  <a:gd name="T33" fmla="*/ 11 h 14"/>
                  <a:gd name="T34" fmla="*/ 0 w 14"/>
                  <a:gd name="T35" fmla="*/ 11 h 14"/>
                  <a:gd name="T36" fmla="*/ 2 w 14"/>
                  <a:gd name="T37" fmla="*/ 12 h 14"/>
                  <a:gd name="T38" fmla="*/ 2 w 14"/>
                  <a:gd name="T39" fmla="*/ 12 h 14"/>
                  <a:gd name="T40" fmla="*/ 0 w 14"/>
                  <a:gd name="T41" fmla="*/ 14 h 14"/>
                  <a:gd name="T42" fmla="*/ 2 w 14"/>
                  <a:gd name="T43" fmla="*/ 14 h 14"/>
                  <a:gd name="T44" fmla="*/ 2 w 14"/>
                  <a:gd name="T45" fmla="*/ 14 h 14"/>
                  <a:gd name="T46" fmla="*/ 2 w 14"/>
                  <a:gd name="T47" fmla="*/ 14 h 14"/>
                  <a:gd name="T48" fmla="*/ 6 w 14"/>
                  <a:gd name="T49" fmla="*/ 14 h 14"/>
                  <a:gd name="T50" fmla="*/ 6 w 14"/>
                  <a:gd name="T51" fmla="*/ 14 h 14"/>
                  <a:gd name="T52" fmla="*/ 8 w 14"/>
                  <a:gd name="T53" fmla="*/ 14 h 14"/>
                  <a:gd name="T54" fmla="*/ 8 w 14"/>
                  <a:gd name="T55" fmla="*/ 14 h 14"/>
                  <a:gd name="T56" fmla="*/ 9 w 14"/>
                  <a:gd name="T57" fmla="*/ 14 h 14"/>
                  <a:gd name="T58" fmla="*/ 9 w 14"/>
                  <a:gd name="T59" fmla="*/ 14 h 14"/>
                  <a:gd name="T60" fmla="*/ 9 w 14"/>
                  <a:gd name="T61" fmla="*/ 12 h 14"/>
                  <a:gd name="T62" fmla="*/ 9 w 14"/>
                  <a:gd name="T63" fmla="*/ 12 h 14"/>
                  <a:gd name="T64" fmla="*/ 11 w 14"/>
                  <a:gd name="T65" fmla="*/ 12 h 14"/>
                  <a:gd name="T66" fmla="*/ 11 w 14"/>
                  <a:gd name="T67" fmla="*/ 12 h 14"/>
                  <a:gd name="T68" fmla="*/ 12 w 14"/>
                  <a:gd name="T69" fmla="*/ 11 h 14"/>
                  <a:gd name="T70" fmla="*/ 12 w 14"/>
                  <a:gd name="T71" fmla="*/ 11 h 14"/>
                  <a:gd name="T72" fmla="*/ 12 w 14"/>
                  <a:gd name="T73" fmla="*/ 9 h 14"/>
                  <a:gd name="T74" fmla="*/ 12 w 14"/>
                  <a:gd name="T75" fmla="*/ 9 h 14"/>
                  <a:gd name="T76" fmla="*/ 12 w 14"/>
                  <a:gd name="T77" fmla="*/ 9 h 14"/>
                  <a:gd name="T78" fmla="*/ 12 w 14"/>
                  <a:gd name="T79" fmla="*/ 9 h 14"/>
                  <a:gd name="T80" fmla="*/ 14 w 14"/>
                  <a:gd name="T81" fmla="*/ 9 h 14"/>
                  <a:gd name="T82" fmla="*/ 14 w 14"/>
                  <a:gd name="T83" fmla="*/ 8 h 14"/>
                  <a:gd name="T84" fmla="*/ 14 w 14"/>
                  <a:gd name="T85" fmla="*/ 8 h 14"/>
                  <a:gd name="T86" fmla="*/ 14 w 14"/>
                  <a:gd name="T87" fmla="*/ 8 h 14"/>
                  <a:gd name="T88" fmla="*/ 14 w 14"/>
                  <a:gd name="T89" fmla="*/ 6 h 14"/>
                  <a:gd name="T90" fmla="*/ 14 w 14"/>
                  <a:gd name="T91" fmla="*/ 6 h 14"/>
                  <a:gd name="T92" fmla="*/ 12 w 14"/>
                  <a:gd name="T93" fmla="*/ 5 h 14"/>
                  <a:gd name="T94" fmla="*/ 12 w 14"/>
                  <a:gd name="T95" fmla="*/ 5 h 14"/>
                  <a:gd name="T96" fmla="*/ 12 w 14"/>
                  <a:gd name="T97" fmla="*/ 5 h 14"/>
                  <a:gd name="T98" fmla="*/ 12 w 14"/>
                  <a:gd name="T99" fmla="*/ 3 h 14"/>
                  <a:gd name="T100" fmla="*/ 12 w 14"/>
                  <a:gd name="T101" fmla="*/ 3 h 14"/>
                  <a:gd name="T102" fmla="*/ 11 w 14"/>
                  <a:gd name="T103" fmla="*/ 2 h 14"/>
                  <a:gd name="T104" fmla="*/ 11 w 14"/>
                  <a:gd name="T105" fmla="*/ 2 h 14"/>
                  <a:gd name="T106" fmla="*/ 9 w 14"/>
                  <a:gd name="T107" fmla="*/ 2 h 14"/>
                  <a:gd name="T108" fmla="*/ 9 w 14"/>
                  <a:gd name="T109" fmla="*/ 2 h 14"/>
                  <a:gd name="T110" fmla="*/ 8 w 14"/>
                  <a:gd name="T111" fmla="*/ 0 h 14"/>
                  <a:gd name="T112" fmla="*/ 8 w 14"/>
                  <a:gd name="T113" fmla="*/ 0 h 14"/>
                  <a:gd name="T114" fmla="*/ 6 w 14"/>
                  <a:gd name="T115" fmla="*/ 2 h 14"/>
                  <a:gd name="T116" fmla="*/ 6 w 14"/>
                  <a:gd name="T117" fmla="*/ 2 h 14"/>
                  <a:gd name="T118" fmla="*/ 6 w 14"/>
                  <a:gd name="T11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" h="14">
                    <a:moveTo>
                      <a:pt x="6" y="2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3" name="Freeform 501">
                <a:extLst>
                  <a:ext uri="{FF2B5EF4-FFF2-40B4-BE49-F238E27FC236}">
                    <a16:creationId xmlns:a16="http://schemas.microsoft.com/office/drawing/2014/main" id="{632CD59C-5218-DACA-66F6-406E4E437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4170"/>
                <a:ext cx="6" cy="6"/>
              </a:xfrm>
              <a:custGeom>
                <a:avLst/>
                <a:gdLst>
                  <a:gd name="T0" fmla="*/ 6 w 14"/>
                  <a:gd name="T1" fmla="*/ 2 h 14"/>
                  <a:gd name="T2" fmla="*/ 6 w 14"/>
                  <a:gd name="T3" fmla="*/ 2 h 14"/>
                  <a:gd name="T4" fmla="*/ 6 w 14"/>
                  <a:gd name="T5" fmla="*/ 3 h 14"/>
                  <a:gd name="T6" fmla="*/ 6 w 14"/>
                  <a:gd name="T7" fmla="*/ 3 h 14"/>
                  <a:gd name="T8" fmla="*/ 5 w 14"/>
                  <a:gd name="T9" fmla="*/ 5 h 14"/>
                  <a:gd name="T10" fmla="*/ 5 w 14"/>
                  <a:gd name="T11" fmla="*/ 6 h 14"/>
                  <a:gd name="T12" fmla="*/ 5 w 14"/>
                  <a:gd name="T13" fmla="*/ 6 h 14"/>
                  <a:gd name="T14" fmla="*/ 3 w 14"/>
                  <a:gd name="T15" fmla="*/ 6 h 14"/>
                  <a:gd name="T16" fmla="*/ 3 w 14"/>
                  <a:gd name="T17" fmla="*/ 8 h 14"/>
                  <a:gd name="T18" fmla="*/ 3 w 14"/>
                  <a:gd name="T19" fmla="*/ 8 h 14"/>
                  <a:gd name="T20" fmla="*/ 3 w 14"/>
                  <a:gd name="T21" fmla="*/ 8 h 14"/>
                  <a:gd name="T22" fmla="*/ 2 w 14"/>
                  <a:gd name="T23" fmla="*/ 9 h 14"/>
                  <a:gd name="T24" fmla="*/ 2 w 14"/>
                  <a:gd name="T25" fmla="*/ 9 h 14"/>
                  <a:gd name="T26" fmla="*/ 2 w 14"/>
                  <a:gd name="T27" fmla="*/ 9 h 14"/>
                  <a:gd name="T28" fmla="*/ 2 w 14"/>
                  <a:gd name="T29" fmla="*/ 11 h 14"/>
                  <a:gd name="T30" fmla="*/ 2 w 14"/>
                  <a:gd name="T31" fmla="*/ 11 h 14"/>
                  <a:gd name="T32" fmla="*/ 0 w 14"/>
                  <a:gd name="T33" fmla="*/ 11 h 14"/>
                  <a:gd name="T34" fmla="*/ 0 w 14"/>
                  <a:gd name="T35" fmla="*/ 11 h 14"/>
                  <a:gd name="T36" fmla="*/ 2 w 14"/>
                  <a:gd name="T37" fmla="*/ 12 h 14"/>
                  <a:gd name="T38" fmla="*/ 2 w 14"/>
                  <a:gd name="T39" fmla="*/ 12 h 14"/>
                  <a:gd name="T40" fmla="*/ 0 w 14"/>
                  <a:gd name="T41" fmla="*/ 14 h 14"/>
                  <a:gd name="T42" fmla="*/ 2 w 14"/>
                  <a:gd name="T43" fmla="*/ 14 h 14"/>
                  <a:gd name="T44" fmla="*/ 2 w 14"/>
                  <a:gd name="T45" fmla="*/ 14 h 14"/>
                  <a:gd name="T46" fmla="*/ 2 w 14"/>
                  <a:gd name="T47" fmla="*/ 14 h 14"/>
                  <a:gd name="T48" fmla="*/ 6 w 14"/>
                  <a:gd name="T49" fmla="*/ 14 h 14"/>
                  <a:gd name="T50" fmla="*/ 6 w 14"/>
                  <a:gd name="T51" fmla="*/ 14 h 14"/>
                  <a:gd name="T52" fmla="*/ 8 w 14"/>
                  <a:gd name="T53" fmla="*/ 14 h 14"/>
                  <a:gd name="T54" fmla="*/ 8 w 14"/>
                  <a:gd name="T55" fmla="*/ 14 h 14"/>
                  <a:gd name="T56" fmla="*/ 9 w 14"/>
                  <a:gd name="T57" fmla="*/ 14 h 14"/>
                  <a:gd name="T58" fmla="*/ 9 w 14"/>
                  <a:gd name="T59" fmla="*/ 14 h 14"/>
                  <a:gd name="T60" fmla="*/ 9 w 14"/>
                  <a:gd name="T61" fmla="*/ 12 h 14"/>
                  <a:gd name="T62" fmla="*/ 9 w 14"/>
                  <a:gd name="T63" fmla="*/ 12 h 14"/>
                  <a:gd name="T64" fmla="*/ 11 w 14"/>
                  <a:gd name="T65" fmla="*/ 12 h 14"/>
                  <a:gd name="T66" fmla="*/ 11 w 14"/>
                  <a:gd name="T67" fmla="*/ 12 h 14"/>
                  <a:gd name="T68" fmla="*/ 12 w 14"/>
                  <a:gd name="T69" fmla="*/ 11 h 14"/>
                  <a:gd name="T70" fmla="*/ 12 w 14"/>
                  <a:gd name="T71" fmla="*/ 11 h 14"/>
                  <a:gd name="T72" fmla="*/ 12 w 14"/>
                  <a:gd name="T73" fmla="*/ 9 h 14"/>
                  <a:gd name="T74" fmla="*/ 12 w 14"/>
                  <a:gd name="T75" fmla="*/ 9 h 14"/>
                  <a:gd name="T76" fmla="*/ 12 w 14"/>
                  <a:gd name="T77" fmla="*/ 9 h 14"/>
                  <a:gd name="T78" fmla="*/ 12 w 14"/>
                  <a:gd name="T79" fmla="*/ 9 h 14"/>
                  <a:gd name="T80" fmla="*/ 14 w 14"/>
                  <a:gd name="T81" fmla="*/ 9 h 14"/>
                  <a:gd name="T82" fmla="*/ 14 w 14"/>
                  <a:gd name="T83" fmla="*/ 8 h 14"/>
                  <a:gd name="T84" fmla="*/ 14 w 14"/>
                  <a:gd name="T85" fmla="*/ 8 h 14"/>
                  <a:gd name="T86" fmla="*/ 14 w 14"/>
                  <a:gd name="T87" fmla="*/ 8 h 14"/>
                  <a:gd name="T88" fmla="*/ 14 w 14"/>
                  <a:gd name="T89" fmla="*/ 6 h 14"/>
                  <a:gd name="T90" fmla="*/ 14 w 14"/>
                  <a:gd name="T91" fmla="*/ 6 h 14"/>
                  <a:gd name="T92" fmla="*/ 12 w 14"/>
                  <a:gd name="T93" fmla="*/ 5 h 14"/>
                  <a:gd name="T94" fmla="*/ 12 w 14"/>
                  <a:gd name="T95" fmla="*/ 5 h 14"/>
                  <a:gd name="T96" fmla="*/ 12 w 14"/>
                  <a:gd name="T97" fmla="*/ 5 h 14"/>
                  <a:gd name="T98" fmla="*/ 12 w 14"/>
                  <a:gd name="T99" fmla="*/ 3 h 14"/>
                  <a:gd name="T100" fmla="*/ 12 w 14"/>
                  <a:gd name="T101" fmla="*/ 3 h 14"/>
                  <a:gd name="T102" fmla="*/ 11 w 14"/>
                  <a:gd name="T103" fmla="*/ 2 h 14"/>
                  <a:gd name="T104" fmla="*/ 11 w 14"/>
                  <a:gd name="T105" fmla="*/ 2 h 14"/>
                  <a:gd name="T106" fmla="*/ 9 w 14"/>
                  <a:gd name="T107" fmla="*/ 2 h 14"/>
                  <a:gd name="T108" fmla="*/ 9 w 14"/>
                  <a:gd name="T109" fmla="*/ 2 h 14"/>
                  <a:gd name="T110" fmla="*/ 8 w 14"/>
                  <a:gd name="T111" fmla="*/ 0 h 14"/>
                  <a:gd name="T112" fmla="*/ 8 w 14"/>
                  <a:gd name="T113" fmla="*/ 0 h 14"/>
                  <a:gd name="T114" fmla="*/ 6 w 14"/>
                  <a:gd name="T115" fmla="*/ 2 h 14"/>
                  <a:gd name="T116" fmla="*/ 6 w 14"/>
                  <a:gd name="T117" fmla="*/ 2 h 14"/>
                  <a:gd name="T118" fmla="*/ 6 w 14"/>
                  <a:gd name="T11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" h="14">
                    <a:moveTo>
                      <a:pt x="6" y="2"/>
                    </a:moveTo>
                    <a:lnTo>
                      <a:pt x="6" y="2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4" name="Freeform 502">
                <a:extLst>
                  <a:ext uri="{FF2B5EF4-FFF2-40B4-BE49-F238E27FC236}">
                    <a16:creationId xmlns:a16="http://schemas.microsoft.com/office/drawing/2014/main" id="{F613135D-C811-0C7B-C158-211EA690D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4125"/>
                <a:ext cx="30" cy="103"/>
              </a:xfrm>
              <a:custGeom>
                <a:avLst/>
                <a:gdLst>
                  <a:gd name="T0" fmla="*/ 0 w 61"/>
                  <a:gd name="T1" fmla="*/ 207 h 207"/>
                  <a:gd name="T2" fmla="*/ 37 w 61"/>
                  <a:gd name="T3" fmla="*/ 201 h 207"/>
                  <a:gd name="T4" fmla="*/ 61 w 61"/>
                  <a:gd name="T5" fmla="*/ 79 h 207"/>
                  <a:gd name="T6" fmla="*/ 50 w 61"/>
                  <a:gd name="T7" fmla="*/ 0 h 207"/>
                  <a:gd name="T8" fmla="*/ 0 w 61"/>
                  <a:gd name="T9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207">
                    <a:moveTo>
                      <a:pt x="0" y="207"/>
                    </a:moveTo>
                    <a:lnTo>
                      <a:pt x="37" y="201"/>
                    </a:lnTo>
                    <a:lnTo>
                      <a:pt x="61" y="79"/>
                    </a:lnTo>
                    <a:lnTo>
                      <a:pt x="50" y="0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5" name="Freeform 503">
                <a:extLst>
                  <a:ext uri="{FF2B5EF4-FFF2-40B4-BE49-F238E27FC236}">
                    <a16:creationId xmlns:a16="http://schemas.microsoft.com/office/drawing/2014/main" id="{904095B6-40A3-C6A1-6A97-07B2C3DED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4125"/>
                <a:ext cx="30" cy="103"/>
              </a:xfrm>
              <a:custGeom>
                <a:avLst/>
                <a:gdLst>
                  <a:gd name="T0" fmla="*/ 0 w 61"/>
                  <a:gd name="T1" fmla="*/ 207 h 207"/>
                  <a:gd name="T2" fmla="*/ 37 w 61"/>
                  <a:gd name="T3" fmla="*/ 201 h 207"/>
                  <a:gd name="T4" fmla="*/ 61 w 61"/>
                  <a:gd name="T5" fmla="*/ 79 h 207"/>
                  <a:gd name="T6" fmla="*/ 50 w 61"/>
                  <a:gd name="T7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207">
                    <a:moveTo>
                      <a:pt x="0" y="207"/>
                    </a:moveTo>
                    <a:lnTo>
                      <a:pt x="37" y="201"/>
                    </a:lnTo>
                    <a:lnTo>
                      <a:pt x="61" y="79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6" name="Freeform 504">
                <a:extLst>
                  <a:ext uri="{FF2B5EF4-FFF2-40B4-BE49-F238E27FC236}">
                    <a16:creationId xmlns:a16="http://schemas.microsoft.com/office/drawing/2014/main" id="{563AD647-2626-A34A-9F6D-D9D0A8FE2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4221"/>
                <a:ext cx="38" cy="31"/>
              </a:xfrm>
              <a:custGeom>
                <a:avLst/>
                <a:gdLst>
                  <a:gd name="T0" fmla="*/ 65 w 75"/>
                  <a:gd name="T1" fmla="*/ 63 h 63"/>
                  <a:gd name="T2" fmla="*/ 66 w 75"/>
                  <a:gd name="T3" fmla="*/ 61 h 63"/>
                  <a:gd name="T4" fmla="*/ 66 w 75"/>
                  <a:gd name="T5" fmla="*/ 60 h 63"/>
                  <a:gd name="T6" fmla="*/ 68 w 75"/>
                  <a:gd name="T7" fmla="*/ 58 h 63"/>
                  <a:gd name="T8" fmla="*/ 69 w 75"/>
                  <a:gd name="T9" fmla="*/ 55 h 63"/>
                  <a:gd name="T10" fmla="*/ 69 w 75"/>
                  <a:gd name="T11" fmla="*/ 51 h 63"/>
                  <a:gd name="T12" fmla="*/ 68 w 75"/>
                  <a:gd name="T13" fmla="*/ 51 h 63"/>
                  <a:gd name="T14" fmla="*/ 66 w 75"/>
                  <a:gd name="T15" fmla="*/ 46 h 63"/>
                  <a:gd name="T16" fmla="*/ 66 w 75"/>
                  <a:gd name="T17" fmla="*/ 41 h 63"/>
                  <a:gd name="T18" fmla="*/ 66 w 75"/>
                  <a:gd name="T19" fmla="*/ 40 h 63"/>
                  <a:gd name="T20" fmla="*/ 65 w 75"/>
                  <a:gd name="T21" fmla="*/ 37 h 63"/>
                  <a:gd name="T22" fmla="*/ 66 w 75"/>
                  <a:gd name="T23" fmla="*/ 34 h 63"/>
                  <a:gd name="T24" fmla="*/ 68 w 75"/>
                  <a:gd name="T25" fmla="*/ 32 h 63"/>
                  <a:gd name="T26" fmla="*/ 69 w 75"/>
                  <a:gd name="T27" fmla="*/ 29 h 63"/>
                  <a:gd name="T28" fmla="*/ 71 w 75"/>
                  <a:gd name="T29" fmla="*/ 28 h 63"/>
                  <a:gd name="T30" fmla="*/ 72 w 75"/>
                  <a:gd name="T31" fmla="*/ 26 h 63"/>
                  <a:gd name="T32" fmla="*/ 74 w 75"/>
                  <a:gd name="T33" fmla="*/ 22 h 63"/>
                  <a:gd name="T34" fmla="*/ 74 w 75"/>
                  <a:gd name="T35" fmla="*/ 20 h 63"/>
                  <a:gd name="T36" fmla="*/ 74 w 75"/>
                  <a:gd name="T37" fmla="*/ 17 h 63"/>
                  <a:gd name="T38" fmla="*/ 72 w 75"/>
                  <a:gd name="T39" fmla="*/ 14 h 63"/>
                  <a:gd name="T40" fmla="*/ 72 w 75"/>
                  <a:gd name="T41" fmla="*/ 13 h 63"/>
                  <a:gd name="T42" fmla="*/ 72 w 75"/>
                  <a:gd name="T43" fmla="*/ 11 h 63"/>
                  <a:gd name="T44" fmla="*/ 72 w 75"/>
                  <a:gd name="T45" fmla="*/ 8 h 63"/>
                  <a:gd name="T46" fmla="*/ 72 w 75"/>
                  <a:gd name="T47" fmla="*/ 5 h 63"/>
                  <a:gd name="T48" fmla="*/ 69 w 75"/>
                  <a:gd name="T49" fmla="*/ 5 h 63"/>
                  <a:gd name="T50" fmla="*/ 66 w 75"/>
                  <a:gd name="T51" fmla="*/ 3 h 63"/>
                  <a:gd name="T52" fmla="*/ 65 w 75"/>
                  <a:gd name="T53" fmla="*/ 2 h 63"/>
                  <a:gd name="T54" fmla="*/ 65 w 75"/>
                  <a:gd name="T55" fmla="*/ 2 h 63"/>
                  <a:gd name="T56" fmla="*/ 62 w 75"/>
                  <a:gd name="T57" fmla="*/ 0 h 63"/>
                  <a:gd name="T58" fmla="*/ 59 w 75"/>
                  <a:gd name="T59" fmla="*/ 2 h 63"/>
                  <a:gd name="T60" fmla="*/ 56 w 75"/>
                  <a:gd name="T61" fmla="*/ 7 h 63"/>
                  <a:gd name="T62" fmla="*/ 56 w 75"/>
                  <a:gd name="T63" fmla="*/ 8 h 63"/>
                  <a:gd name="T64" fmla="*/ 54 w 75"/>
                  <a:gd name="T65" fmla="*/ 11 h 63"/>
                  <a:gd name="T66" fmla="*/ 54 w 75"/>
                  <a:gd name="T67" fmla="*/ 11 h 63"/>
                  <a:gd name="T68" fmla="*/ 53 w 75"/>
                  <a:gd name="T69" fmla="*/ 14 h 63"/>
                  <a:gd name="T70" fmla="*/ 51 w 75"/>
                  <a:gd name="T71" fmla="*/ 14 h 63"/>
                  <a:gd name="T72" fmla="*/ 45 w 75"/>
                  <a:gd name="T73" fmla="*/ 14 h 63"/>
                  <a:gd name="T74" fmla="*/ 44 w 75"/>
                  <a:gd name="T75" fmla="*/ 16 h 63"/>
                  <a:gd name="T76" fmla="*/ 42 w 75"/>
                  <a:gd name="T77" fmla="*/ 16 h 63"/>
                  <a:gd name="T78" fmla="*/ 41 w 75"/>
                  <a:gd name="T79" fmla="*/ 17 h 63"/>
                  <a:gd name="T80" fmla="*/ 36 w 75"/>
                  <a:gd name="T81" fmla="*/ 20 h 63"/>
                  <a:gd name="T82" fmla="*/ 33 w 75"/>
                  <a:gd name="T83" fmla="*/ 20 h 63"/>
                  <a:gd name="T84" fmla="*/ 30 w 75"/>
                  <a:gd name="T85" fmla="*/ 20 h 63"/>
                  <a:gd name="T86" fmla="*/ 28 w 75"/>
                  <a:gd name="T87" fmla="*/ 17 h 63"/>
                  <a:gd name="T88" fmla="*/ 28 w 75"/>
                  <a:gd name="T89" fmla="*/ 17 h 63"/>
                  <a:gd name="T90" fmla="*/ 24 w 75"/>
                  <a:gd name="T91" fmla="*/ 14 h 63"/>
                  <a:gd name="T92" fmla="*/ 24 w 75"/>
                  <a:gd name="T93" fmla="*/ 13 h 63"/>
                  <a:gd name="T94" fmla="*/ 21 w 75"/>
                  <a:gd name="T95" fmla="*/ 11 h 63"/>
                  <a:gd name="T96" fmla="*/ 18 w 75"/>
                  <a:gd name="T97" fmla="*/ 8 h 63"/>
                  <a:gd name="T98" fmla="*/ 15 w 75"/>
                  <a:gd name="T99" fmla="*/ 7 h 63"/>
                  <a:gd name="T100" fmla="*/ 12 w 75"/>
                  <a:gd name="T101" fmla="*/ 7 h 63"/>
                  <a:gd name="T102" fmla="*/ 9 w 75"/>
                  <a:gd name="T103" fmla="*/ 8 h 63"/>
                  <a:gd name="T104" fmla="*/ 6 w 75"/>
                  <a:gd name="T105" fmla="*/ 10 h 63"/>
                  <a:gd name="T106" fmla="*/ 4 w 75"/>
                  <a:gd name="T107" fmla="*/ 11 h 63"/>
                  <a:gd name="T108" fmla="*/ 0 w 75"/>
                  <a:gd name="T109" fmla="*/ 8 h 63"/>
                  <a:gd name="T110" fmla="*/ 1 w 75"/>
                  <a:gd name="T111" fmla="*/ 3 h 63"/>
                  <a:gd name="T112" fmla="*/ 65 w 75"/>
                  <a:gd name="T11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5" h="63">
                    <a:moveTo>
                      <a:pt x="65" y="63"/>
                    </a:moveTo>
                    <a:lnTo>
                      <a:pt x="65" y="63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6" y="63"/>
                    </a:lnTo>
                    <a:lnTo>
                      <a:pt x="66" y="61"/>
                    </a:lnTo>
                    <a:lnTo>
                      <a:pt x="66" y="61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8" y="58"/>
                    </a:lnTo>
                    <a:lnTo>
                      <a:pt x="68" y="58"/>
                    </a:lnTo>
                    <a:lnTo>
                      <a:pt x="69" y="57"/>
                    </a:lnTo>
                    <a:lnTo>
                      <a:pt x="69" y="55"/>
                    </a:lnTo>
                    <a:lnTo>
                      <a:pt x="69" y="55"/>
                    </a:lnTo>
                    <a:lnTo>
                      <a:pt x="69" y="54"/>
                    </a:lnTo>
                    <a:lnTo>
                      <a:pt x="69" y="52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8" y="51"/>
                    </a:lnTo>
                    <a:lnTo>
                      <a:pt x="68" y="51"/>
                    </a:lnTo>
                    <a:lnTo>
                      <a:pt x="66" y="49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5"/>
                    </a:lnTo>
                    <a:lnTo>
                      <a:pt x="66" y="45"/>
                    </a:lnTo>
                    <a:lnTo>
                      <a:pt x="66" y="41"/>
                    </a:lnTo>
                    <a:lnTo>
                      <a:pt x="66" y="41"/>
                    </a:lnTo>
                    <a:lnTo>
                      <a:pt x="66" y="40"/>
                    </a:lnTo>
                    <a:lnTo>
                      <a:pt x="66" y="40"/>
                    </a:lnTo>
                    <a:lnTo>
                      <a:pt x="65" y="38"/>
                    </a:lnTo>
                    <a:lnTo>
                      <a:pt x="65" y="38"/>
                    </a:lnTo>
                    <a:lnTo>
                      <a:pt x="65" y="37"/>
                    </a:lnTo>
                    <a:lnTo>
                      <a:pt x="65" y="35"/>
                    </a:lnTo>
                    <a:lnTo>
                      <a:pt x="65" y="35"/>
                    </a:lnTo>
                    <a:lnTo>
                      <a:pt x="66" y="34"/>
                    </a:lnTo>
                    <a:lnTo>
                      <a:pt x="66" y="32"/>
                    </a:lnTo>
                    <a:lnTo>
                      <a:pt x="66" y="32"/>
                    </a:lnTo>
                    <a:lnTo>
                      <a:pt x="68" y="32"/>
                    </a:lnTo>
                    <a:lnTo>
                      <a:pt x="68" y="32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3"/>
                    </a:lnTo>
                    <a:lnTo>
                      <a:pt x="72" y="23"/>
                    </a:lnTo>
                    <a:lnTo>
                      <a:pt x="74" y="22"/>
                    </a:lnTo>
                    <a:lnTo>
                      <a:pt x="74" y="22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2" y="17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2" y="13"/>
                    </a:lnTo>
                    <a:lnTo>
                      <a:pt x="72" y="13"/>
                    </a:lnTo>
                    <a:lnTo>
                      <a:pt x="72" y="11"/>
                    </a:lnTo>
                    <a:lnTo>
                      <a:pt x="72" y="11"/>
                    </a:lnTo>
                    <a:lnTo>
                      <a:pt x="72" y="11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1" y="5"/>
                    </a:lnTo>
                    <a:lnTo>
                      <a:pt x="69" y="5"/>
                    </a:lnTo>
                    <a:lnTo>
                      <a:pt x="69" y="5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2"/>
                    </a:lnTo>
                    <a:lnTo>
                      <a:pt x="56" y="5"/>
                    </a:lnTo>
                    <a:lnTo>
                      <a:pt x="56" y="5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3" y="14"/>
                    </a:lnTo>
                    <a:lnTo>
                      <a:pt x="53" y="13"/>
                    </a:lnTo>
                    <a:lnTo>
                      <a:pt x="53" y="13"/>
                    </a:lnTo>
                    <a:lnTo>
                      <a:pt x="51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5" y="14"/>
                    </a:lnTo>
                    <a:lnTo>
                      <a:pt x="45" y="14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2" y="16"/>
                    </a:lnTo>
                    <a:lnTo>
                      <a:pt x="42" y="16"/>
                    </a:lnTo>
                    <a:lnTo>
                      <a:pt x="41" y="17"/>
                    </a:lnTo>
                    <a:lnTo>
                      <a:pt x="41" y="17"/>
                    </a:lnTo>
                    <a:lnTo>
                      <a:pt x="41" y="17"/>
                    </a:lnTo>
                    <a:lnTo>
                      <a:pt x="38" y="19"/>
                    </a:lnTo>
                    <a:lnTo>
                      <a:pt x="38" y="19"/>
                    </a:lnTo>
                    <a:lnTo>
                      <a:pt x="36" y="20"/>
                    </a:lnTo>
                    <a:lnTo>
                      <a:pt x="36" y="20"/>
                    </a:lnTo>
                    <a:lnTo>
                      <a:pt x="34" y="20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7" y="17"/>
                    </a:lnTo>
                    <a:lnTo>
                      <a:pt x="27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0" y="7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65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7" name="Freeform 505">
                <a:extLst>
                  <a:ext uri="{FF2B5EF4-FFF2-40B4-BE49-F238E27FC236}">
                    <a16:creationId xmlns:a16="http://schemas.microsoft.com/office/drawing/2014/main" id="{F2C22CF1-FF78-54BD-446E-4CE3B7F0C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4221"/>
                <a:ext cx="38" cy="31"/>
              </a:xfrm>
              <a:custGeom>
                <a:avLst/>
                <a:gdLst>
                  <a:gd name="T0" fmla="*/ 65 w 75"/>
                  <a:gd name="T1" fmla="*/ 63 h 63"/>
                  <a:gd name="T2" fmla="*/ 66 w 75"/>
                  <a:gd name="T3" fmla="*/ 61 h 63"/>
                  <a:gd name="T4" fmla="*/ 66 w 75"/>
                  <a:gd name="T5" fmla="*/ 60 h 63"/>
                  <a:gd name="T6" fmla="*/ 68 w 75"/>
                  <a:gd name="T7" fmla="*/ 58 h 63"/>
                  <a:gd name="T8" fmla="*/ 69 w 75"/>
                  <a:gd name="T9" fmla="*/ 55 h 63"/>
                  <a:gd name="T10" fmla="*/ 69 w 75"/>
                  <a:gd name="T11" fmla="*/ 51 h 63"/>
                  <a:gd name="T12" fmla="*/ 68 w 75"/>
                  <a:gd name="T13" fmla="*/ 51 h 63"/>
                  <a:gd name="T14" fmla="*/ 66 w 75"/>
                  <a:gd name="T15" fmla="*/ 46 h 63"/>
                  <a:gd name="T16" fmla="*/ 66 w 75"/>
                  <a:gd name="T17" fmla="*/ 41 h 63"/>
                  <a:gd name="T18" fmla="*/ 66 w 75"/>
                  <a:gd name="T19" fmla="*/ 40 h 63"/>
                  <a:gd name="T20" fmla="*/ 65 w 75"/>
                  <a:gd name="T21" fmla="*/ 37 h 63"/>
                  <a:gd name="T22" fmla="*/ 66 w 75"/>
                  <a:gd name="T23" fmla="*/ 34 h 63"/>
                  <a:gd name="T24" fmla="*/ 68 w 75"/>
                  <a:gd name="T25" fmla="*/ 32 h 63"/>
                  <a:gd name="T26" fmla="*/ 69 w 75"/>
                  <a:gd name="T27" fmla="*/ 29 h 63"/>
                  <a:gd name="T28" fmla="*/ 71 w 75"/>
                  <a:gd name="T29" fmla="*/ 28 h 63"/>
                  <a:gd name="T30" fmla="*/ 72 w 75"/>
                  <a:gd name="T31" fmla="*/ 26 h 63"/>
                  <a:gd name="T32" fmla="*/ 74 w 75"/>
                  <a:gd name="T33" fmla="*/ 22 h 63"/>
                  <a:gd name="T34" fmla="*/ 74 w 75"/>
                  <a:gd name="T35" fmla="*/ 20 h 63"/>
                  <a:gd name="T36" fmla="*/ 74 w 75"/>
                  <a:gd name="T37" fmla="*/ 17 h 63"/>
                  <a:gd name="T38" fmla="*/ 72 w 75"/>
                  <a:gd name="T39" fmla="*/ 14 h 63"/>
                  <a:gd name="T40" fmla="*/ 72 w 75"/>
                  <a:gd name="T41" fmla="*/ 13 h 63"/>
                  <a:gd name="T42" fmla="*/ 72 w 75"/>
                  <a:gd name="T43" fmla="*/ 11 h 63"/>
                  <a:gd name="T44" fmla="*/ 72 w 75"/>
                  <a:gd name="T45" fmla="*/ 8 h 63"/>
                  <a:gd name="T46" fmla="*/ 72 w 75"/>
                  <a:gd name="T47" fmla="*/ 5 h 63"/>
                  <a:gd name="T48" fmla="*/ 69 w 75"/>
                  <a:gd name="T49" fmla="*/ 5 h 63"/>
                  <a:gd name="T50" fmla="*/ 66 w 75"/>
                  <a:gd name="T51" fmla="*/ 3 h 63"/>
                  <a:gd name="T52" fmla="*/ 65 w 75"/>
                  <a:gd name="T53" fmla="*/ 2 h 63"/>
                  <a:gd name="T54" fmla="*/ 65 w 75"/>
                  <a:gd name="T55" fmla="*/ 2 h 63"/>
                  <a:gd name="T56" fmla="*/ 62 w 75"/>
                  <a:gd name="T57" fmla="*/ 0 h 63"/>
                  <a:gd name="T58" fmla="*/ 59 w 75"/>
                  <a:gd name="T59" fmla="*/ 2 h 63"/>
                  <a:gd name="T60" fmla="*/ 56 w 75"/>
                  <a:gd name="T61" fmla="*/ 7 h 63"/>
                  <a:gd name="T62" fmla="*/ 56 w 75"/>
                  <a:gd name="T63" fmla="*/ 8 h 63"/>
                  <a:gd name="T64" fmla="*/ 54 w 75"/>
                  <a:gd name="T65" fmla="*/ 11 h 63"/>
                  <a:gd name="T66" fmla="*/ 54 w 75"/>
                  <a:gd name="T67" fmla="*/ 11 h 63"/>
                  <a:gd name="T68" fmla="*/ 53 w 75"/>
                  <a:gd name="T69" fmla="*/ 14 h 63"/>
                  <a:gd name="T70" fmla="*/ 51 w 75"/>
                  <a:gd name="T71" fmla="*/ 14 h 63"/>
                  <a:gd name="T72" fmla="*/ 45 w 75"/>
                  <a:gd name="T73" fmla="*/ 14 h 63"/>
                  <a:gd name="T74" fmla="*/ 44 w 75"/>
                  <a:gd name="T75" fmla="*/ 16 h 63"/>
                  <a:gd name="T76" fmla="*/ 42 w 75"/>
                  <a:gd name="T77" fmla="*/ 16 h 63"/>
                  <a:gd name="T78" fmla="*/ 41 w 75"/>
                  <a:gd name="T79" fmla="*/ 17 h 63"/>
                  <a:gd name="T80" fmla="*/ 36 w 75"/>
                  <a:gd name="T81" fmla="*/ 20 h 63"/>
                  <a:gd name="T82" fmla="*/ 33 w 75"/>
                  <a:gd name="T83" fmla="*/ 20 h 63"/>
                  <a:gd name="T84" fmla="*/ 30 w 75"/>
                  <a:gd name="T85" fmla="*/ 20 h 63"/>
                  <a:gd name="T86" fmla="*/ 28 w 75"/>
                  <a:gd name="T87" fmla="*/ 17 h 63"/>
                  <a:gd name="T88" fmla="*/ 28 w 75"/>
                  <a:gd name="T89" fmla="*/ 17 h 63"/>
                  <a:gd name="T90" fmla="*/ 24 w 75"/>
                  <a:gd name="T91" fmla="*/ 14 h 63"/>
                  <a:gd name="T92" fmla="*/ 24 w 75"/>
                  <a:gd name="T93" fmla="*/ 13 h 63"/>
                  <a:gd name="T94" fmla="*/ 21 w 75"/>
                  <a:gd name="T95" fmla="*/ 11 h 63"/>
                  <a:gd name="T96" fmla="*/ 18 w 75"/>
                  <a:gd name="T97" fmla="*/ 8 h 63"/>
                  <a:gd name="T98" fmla="*/ 15 w 75"/>
                  <a:gd name="T99" fmla="*/ 7 h 63"/>
                  <a:gd name="T100" fmla="*/ 12 w 75"/>
                  <a:gd name="T101" fmla="*/ 7 h 63"/>
                  <a:gd name="T102" fmla="*/ 9 w 75"/>
                  <a:gd name="T103" fmla="*/ 8 h 63"/>
                  <a:gd name="T104" fmla="*/ 6 w 75"/>
                  <a:gd name="T105" fmla="*/ 10 h 63"/>
                  <a:gd name="T106" fmla="*/ 4 w 75"/>
                  <a:gd name="T107" fmla="*/ 11 h 63"/>
                  <a:gd name="T108" fmla="*/ 0 w 75"/>
                  <a:gd name="T109" fmla="*/ 8 h 63"/>
                  <a:gd name="T110" fmla="*/ 1 w 75"/>
                  <a:gd name="T111" fmla="*/ 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5" h="63">
                    <a:moveTo>
                      <a:pt x="65" y="63"/>
                    </a:moveTo>
                    <a:lnTo>
                      <a:pt x="65" y="63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6" y="63"/>
                    </a:lnTo>
                    <a:lnTo>
                      <a:pt x="66" y="61"/>
                    </a:lnTo>
                    <a:lnTo>
                      <a:pt x="66" y="61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8" y="58"/>
                    </a:lnTo>
                    <a:lnTo>
                      <a:pt x="68" y="58"/>
                    </a:lnTo>
                    <a:lnTo>
                      <a:pt x="69" y="57"/>
                    </a:lnTo>
                    <a:lnTo>
                      <a:pt x="69" y="55"/>
                    </a:lnTo>
                    <a:lnTo>
                      <a:pt x="69" y="55"/>
                    </a:lnTo>
                    <a:lnTo>
                      <a:pt x="69" y="54"/>
                    </a:lnTo>
                    <a:lnTo>
                      <a:pt x="69" y="52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8" y="51"/>
                    </a:lnTo>
                    <a:lnTo>
                      <a:pt x="68" y="51"/>
                    </a:lnTo>
                    <a:lnTo>
                      <a:pt x="66" y="49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5"/>
                    </a:lnTo>
                    <a:lnTo>
                      <a:pt x="66" y="45"/>
                    </a:lnTo>
                    <a:lnTo>
                      <a:pt x="66" y="41"/>
                    </a:lnTo>
                    <a:lnTo>
                      <a:pt x="66" y="41"/>
                    </a:lnTo>
                    <a:lnTo>
                      <a:pt x="66" y="40"/>
                    </a:lnTo>
                    <a:lnTo>
                      <a:pt x="66" y="40"/>
                    </a:lnTo>
                    <a:lnTo>
                      <a:pt x="65" y="38"/>
                    </a:lnTo>
                    <a:lnTo>
                      <a:pt x="65" y="38"/>
                    </a:lnTo>
                    <a:lnTo>
                      <a:pt x="65" y="37"/>
                    </a:lnTo>
                    <a:lnTo>
                      <a:pt x="65" y="35"/>
                    </a:lnTo>
                    <a:lnTo>
                      <a:pt x="65" y="35"/>
                    </a:lnTo>
                    <a:lnTo>
                      <a:pt x="66" y="34"/>
                    </a:lnTo>
                    <a:lnTo>
                      <a:pt x="66" y="32"/>
                    </a:lnTo>
                    <a:lnTo>
                      <a:pt x="66" y="32"/>
                    </a:lnTo>
                    <a:lnTo>
                      <a:pt x="68" y="32"/>
                    </a:lnTo>
                    <a:lnTo>
                      <a:pt x="68" y="32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3"/>
                    </a:lnTo>
                    <a:lnTo>
                      <a:pt x="72" y="23"/>
                    </a:lnTo>
                    <a:lnTo>
                      <a:pt x="74" y="22"/>
                    </a:lnTo>
                    <a:lnTo>
                      <a:pt x="74" y="22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4" y="17"/>
                    </a:lnTo>
                    <a:lnTo>
                      <a:pt x="74" y="17"/>
                    </a:lnTo>
                    <a:lnTo>
                      <a:pt x="72" y="17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2" y="13"/>
                    </a:lnTo>
                    <a:lnTo>
                      <a:pt x="72" y="13"/>
                    </a:lnTo>
                    <a:lnTo>
                      <a:pt x="72" y="11"/>
                    </a:lnTo>
                    <a:lnTo>
                      <a:pt x="72" y="11"/>
                    </a:lnTo>
                    <a:lnTo>
                      <a:pt x="72" y="11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1" y="5"/>
                    </a:lnTo>
                    <a:lnTo>
                      <a:pt x="69" y="5"/>
                    </a:lnTo>
                    <a:lnTo>
                      <a:pt x="69" y="5"/>
                    </a:lnTo>
                    <a:lnTo>
                      <a:pt x="69" y="3"/>
                    </a:lnTo>
                    <a:lnTo>
                      <a:pt x="69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2"/>
                    </a:lnTo>
                    <a:lnTo>
                      <a:pt x="56" y="5"/>
                    </a:lnTo>
                    <a:lnTo>
                      <a:pt x="56" y="5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3" y="14"/>
                    </a:lnTo>
                    <a:lnTo>
                      <a:pt x="53" y="13"/>
                    </a:lnTo>
                    <a:lnTo>
                      <a:pt x="53" y="13"/>
                    </a:lnTo>
                    <a:lnTo>
                      <a:pt x="51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5" y="14"/>
                    </a:lnTo>
                    <a:lnTo>
                      <a:pt x="45" y="14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2" y="16"/>
                    </a:lnTo>
                    <a:lnTo>
                      <a:pt x="42" y="16"/>
                    </a:lnTo>
                    <a:lnTo>
                      <a:pt x="41" y="17"/>
                    </a:lnTo>
                    <a:lnTo>
                      <a:pt x="41" y="17"/>
                    </a:lnTo>
                    <a:lnTo>
                      <a:pt x="41" y="17"/>
                    </a:lnTo>
                    <a:lnTo>
                      <a:pt x="38" y="19"/>
                    </a:lnTo>
                    <a:lnTo>
                      <a:pt x="38" y="19"/>
                    </a:lnTo>
                    <a:lnTo>
                      <a:pt x="36" y="20"/>
                    </a:lnTo>
                    <a:lnTo>
                      <a:pt x="36" y="20"/>
                    </a:lnTo>
                    <a:lnTo>
                      <a:pt x="34" y="20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7" y="17"/>
                    </a:lnTo>
                    <a:lnTo>
                      <a:pt x="27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0" y="7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8" name="Freeform 506">
                <a:extLst>
                  <a:ext uri="{FF2B5EF4-FFF2-40B4-BE49-F238E27FC236}">
                    <a16:creationId xmlns:a16="http://schemas.microsoft.com/office/drawing/2014/main" id="{6251260B-38EF-00FD-533F-C999E6680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4248"/>
                <a:ext cx="43" cy="21"/>
              </a:xfrm>
              <a:custGeom>
                <a:avLst/>
                <a:gdLst>
                  <a:gd name="T0" fmla="*/ 85 w 85"/>
                  <a:gd name="T1" fmla="*/ 42 h 42"/>
                  <a:gd name="T2" fmla="*/ 84 w 85"/>
                  <a:gd name="T3" fmla="*/ 39 h 42"/>
                  <a:gd name="T4" fmla="*/ 82 w 85"/>
                  <a:gd name="T5" fmla="*/ 36 h 42"/>
                  <a:gd name="T6" fmla="*/ 82 w 85"/>
                  <a:gd name="T7" fmla="*/ 36 h 42"/>
                  <a:gd name="T8" fmla="*/ 79 w 85"/>
                  <a:gd name="T9" fmla="*/ 33 h 42"/>
                  <a:gd name="T10" fmla="*/ 79 w 85"/>
                  <a:gd name="T11" fmla="*/ 28 h 42"/>
                  <a:gd name="T12" fmla="*/ 76 w 85"/>
                  <a:gd name="T13" fmla="*/ 24 h 42"/>
                  <a:gd name="T14" fmla="*/ 76 w 85"/>
                  <a:gd name="T15" fmla="*/ 24 h 42"/>
                  <a:gd name="T16" fmla="*/ 70 w 85"/>
                  <a:gd name="T17" fmla="*/ 22 h 42"/>
                  <a:gd name="T18" fmla="*/ 67 w 85"/>
                  <a:gd name="T19" fmla="*/ 22 h 42"/>
                  <a:gd name="T20" fmla="*/ 64 w 85"/>
                  <a:gd name="T21" fmla="*/ 27 h 42"/>
                  <a:gd name="T22" fmla="*/ 61 w 85"/>
                  <a:gd name="T23" fmla="*/ 30 h 42"/>
                  <a:gd name="T24" fmla="*/ 60 w 85"/>
                  <a:gd name="T25" fmla="*/ 32 h 42"/>
                  <a:gd name="T26" fmla="*/ 56 w 85"/>
                  <a:gd name="T27" fmla="*/ 33 h 42"/>
                  <a:gd name="T28" fmla="*/ 53 w 85"/>
                  <a:gd name="T29" fmla="*/ 33 h 42"/>
                  <a:gd name="T30" fmla="*/ 52 w 85"/>
                  <a:gd name="T31" fmla="*/ 35 h 42"/>
                  <a:gd name="T32" fmla="*/ 52 w 85"/>
                  <a:gd name="T33" fmla="*/ 35 h 42"/>
                  <a:gd name="T34" fmla="*/ 49 w 85"/>
                  <a:gd name="T35" fmla="*/ 35 h 42"/>
                  <a:gd name="T36" fmla="*/ 49 w 85"/>
                  <a:gd name="T37" fmla="*/ 30 h 42"/>
                  <a:gd name="T38" fmla="*/ 49 w 85"/>
                  <a:gd name="T39" fmla="*/ 28 h 42"/>
                  <a:gd name="T40" fmla="*/ 47 w 85"/>
                  <a:gd name="T41" fmla="*/ 27 h 42"/>
                  <a:gd name="T42" fmla="*/ 46 w 85"/>
                  <a:gd name="T43" fmla="*/ 22 h 42"/>
                  <a:gd name="T44" fmla="*/ 46 w 85"/>
                  <a:gd name="T45" fmla="*/ 21 h 42"/>
                  <a:gd name="T46" fmla="*/ 47 w 85"/>
                  <a:gd name="T47" fmla="*/ 18 h 42"/>
                  <a:gd name="T48" fmla="*/ 47 w 85"/>
                  <a:gd name="T49" fmla="*/ 16 h 42"/>
                  <a:gd name="T50" fmla="*/ 49 w 85"/>
                  <a:gd name="T51" fmla="*/ 12 h 42"/>
                  <a:gd name="T52" fmla="*/ 47 w 85"/>
                  <a:gd name="T53" fmla="*/ 9 h 42"/>
                  <a:gd name="T54" fmla="*/ 47 w 85"/>
                  <a:gd name="T55" fmla="*/ 7 h 42"/>
                  <a:gd name="T56" fmla="*/ 43 w 85"/>
                  <a:gd name="T57" fmla="*/ 6 h 42"/>
                  <a:gd name="T58" fmla="*/ 43 w 85"/>
                  <a:gd name="T59" fmla="*/ 6 h 42"/>
                  <a:gd name="T60" fmla="*/ 40 w 85"/>
                  <a:gd name="T61" fmla="*/ 6 h 42"/>
                  <a:gd name="T62" fmla="*/ 37 w 85"/>
                  <a:gd name="T63" fmla="*/ 3 h 42"/>
                  <a:gd name="T64" fmla="*/ 35 w 85"/>
                  <a:gd name="T65" fmla="*/ 3 h 42"/>
                  <a:gd name="T66" fmla="*/ 32 w 85"/>
                  <a:gd name="T67" fmla="*/ 1 h 42"/>
                  <a:gd name="T68" fmla="*/ 31 w 85"/>
                  <a:gd name="T69" fmla="*/ 1 h 42"/>
                  <a:gd name="T70" fmla="*/ 28 w 85"/>
                  <a:gd name="T71" fmla="*/ 0 h 42"/>
                  <a:gd name="T72" fmla="*/ 25 w 85"/>
                  <a:gd name="T73" fmla="*/ 1 h 42"/>
                  <a:gd name="T74" fmla="*/ 22 w 85"/>
                  <a:gd name="T75" fmla="*/ 3 h 42"/>
                  <a:gd name="T76" fmla="*/ 22 w 85"/>
                  <a:gd name="T77" fmla="*/ 6 h 42"/>
                  <a:gd name="T78" fmla="*/ 19 w 85"/>
                  <a:gd name="T79" fmla="*/ 7 h 42"/>
                  <a:gd name="T80" fmla="*/ 19 w 85"/>
                  <a:gd name="T81" fmla="*/ 9 h 42"/>
                  <a:gd name="T82" fmla="*/ 16 w 85"/>
                  <a:gd name="T83" fmla="*/ 10 h 42"/>
                  <a:gd name="T84" fmla="*/ 16 w 85"/>
                  <a:gd name="T85" fmla="*/ 15 h 42"/>
                  <a:gd name="T86" fmla="*/ 12 w 85"/>
                  <a:gd name="T87" fmla="*/ 18 h 42"/>
                  <a:gd name="T88" fmla="*/ 12 w 85"/>
                  <a:gd name="T89" fmla="*/ 28 h 42"/>
                  <a:gd name="T90" fmla="*/ 8 w 85"/>
                  <a:gd name="T91" fmla="*/ 30 h 42"/>
                  <a:gd name="T92" fmla="*/ 6 w 85"/>
                  <a:gd name="T93" fmla="*/ 25 h 42"/>
                  <a:gd name="T94" fmla="*/ 6 w 85"/>
                  <a:gd name="T95" fmla="*/ 22 h 42"/>
                  <a:gd name="T96" fmla="*/ 3 w 85"/>
                  <a:gd name="T97" fmla="*/ 21 h 42"/>
                  <a:gd name="T98" fmla="*/ 2 w 85"/>
                  <a:gd name="T99" fmla="*/ 18 h 42"/>
                  <a:gd name="T100" fmla="*/ 0 w 85"/>
                  <a:gd name="T101" fmla="*/ 13 h 42"/>
                  <a:gd name="T102" fmla="*/ 0 w 85"/>
                  <a:gd name="T103" fmla="*/ 12 h 42"/>
                  <a:gd name="T104" fmla="*/ 85 w 85"/>
                  <a:gd name="T10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5" h="42">
                    <a:moveTo>
                      <a:pt x="85" y="42"/>
                    </a:moveTo>
                    <a:lnTo>
                      <a:pt x="85" y="42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4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2" y="36"/>
                    </a:lnTo>
                    <a:lnTo>
                      <a:pt x="82" y="36"/>
                    </a:lnTo>
                    <a:lnTo>
                      <a:pt x="82" y="36"/>
                    </a:lnTo>
                    <a:lnTo>
                      <a:pt x="82" y="36"/>
                    </a:lnTo>
                    <a:lnTo>
                      <a:pt x="81" y="33"/>
                    </a:lnTo>
                    <a:lnTo>
                      <a:pt x="81" y="33"/>
                    </a:lnTo>
                    <a:lnTo>
                      <a:pt x="79" y="33"/>
                    </a:lnTo>
                    <a:lnTo>
                      <a:pt x="79" y="30"/>
                    </a:lnTo>
                    <a:lnTo>
                      <a:pt x="79" y="30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7"/>
                    </a:lnTo>
                    <a:lnTo>
                      <a:pt x="76" y="24"/>
                    </a:lnTo>
                    <a:lnTo>
                      <a:pt x="76" y="24"/>
                    </a:lnTo>
                    <a:lnTo>
                      <a:pt x="76" y="24"/>
                    </a:lnTo>
                    <a:lnTo>
                      <a:pt x="76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6" y="24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4" y="30"/>
                    </a:lnTo>
                    <a:lnTo>
                      <a:pt x="63" y="30"/>
                    </a:lnTo>
                    <a:lnTo>
                      <a:pt x="61" y="30"/>
                    </a:lnTo>
                    <a:lnTo>
                      <a:pt x="61" y="30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56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0" y="36"/>
                    </a:lnTo>
                    <a:lnTo>
                      <a:pt x="49" y="35"/>
                    </a:lnTo>
                    <a:lnTo>
                      <a:pt x="49" y="33"/>
                    </a:lnTo>
                    <a:lnTo>
                      <a:pt x="49" y="33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49" y="28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24"/>
                    </a:lnTo>
                    <a:lnTo>
                      <a:pt x="47" y="24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9" y="15"/>
                    </a:lnTo>
                    <a:lnTo>
                      <a:pt x="49" y="12"/>
                    </a:lnTo>
                    <a:lnTo>
                      <a:pt x="49" y="12"/>
                    </a:lnTo>
                    <a:lnTo>
                      <a:pt x="47" y="10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7" y="7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2" y="1"/>
                    </a:lnTo>
                    <a:lnTo>
                      <a:pt x="32" y="1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0" y="6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4" y="18"/>
                    </a:lnTo>
                    <a:lnTo>
                      <a:pt x="12" y="18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1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9"/>
                    </a:lnTo>
                    <a:lnTo>
                      <a:pt x="85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9" name="Freeform 507">
                <a:extLst>
                  <a:ext uri="{FF2B5EF4-FFF2-40B4-BE49-F238E27FC236}">
                    <a16:creationId xmlns:a16="http://schemas.microsoft.com/office/drawing/2014/main" id="{B89206F9-F9A4-7FE2-3F19-09E7C4599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4248"/>
                <a:ext cx="43" cy="21"/>
              </a:xfrm>
              <a:custGeom>
                <a:avLst/>
                <a:gdLst>
                  <a:gd name="T0" fmla="*/ 85 w 85"/>
                  <a:gd name="T1" fmla="*/ 42 h 42"/>
                  <a:gd name="T2" fmla="*/ 84 w 85"/>
                  <a:gd name="T3" fmla="*/ 39 h 42"/>
                  <a:gd name="T4" fmla="*/ 82 w 85"/>
                  <a:gd name="T5" fmla="*/ 36 h 42"/>
                  <a:gd name="T6" fmla="*/ 82 w 85"/>
                  <a:gd name="T7" fmla="*/ 36 h 42"/>
                  <a:gd name="T8" fmla="*/ 79 w 85"/>
                  <a:gd name="T9" fmla="*/ 33 h 42"/>
                  <a:gd name="T10" fmla="*/ 79 w 85"/>
                  <a:gd name="T11" fmla="*/ 28 h 42"/>
                  <a:gd name="T12" fmla="*/ 76 w 85"/>
                  <a:gd name="T13" fmla="*/ 24 h 42"/>
                  <a:gd name="T14" fmla="*/ 76 w 85"/>
                  <a:gd name="T15" fmla="*/ 24 h 42"/>
                  <a:gd name="T16" fmla="*/ 70 w 85"/>
                  <a:gd name="T17" fmla="*/ 22 h 42"/>
                  <a:gd name="T18" fmla="*/ 67 w 85"/>
                  <a:gd name="T19" fmla="*/ 22 h 42"/>
                  <a:gd name="T20" fmla="*/ 64 w 85"/>
                  <a:gd name="T21" fmla="*/ 27 h 42"/>
                  <a:gd name="T22" fmla="*/ 61 w 85"/>
                  <a:gd name="T23" fmla="*/ 30 h 42"/>
                  <a:gd name="T24" fmla="*/ 60 w 85"/>
                  <a:gd name="T25" fmla="*/ 32 h 42"/>
                  <a:gd name="T26" fmla="*/ 56 w 85"/>
                  <a:gd name="T27" fmla="*/ 33 h 42"/>
                  <a:gd name="T28" fmla="*/ 53 w 85"/>
                  <a:gd name="T29" fmla="*/ 33 h 42"/>
                  <a:gd name="T30" fmla="*/ 52 w 85"/>
                  <a:gd name="T31" fmla="*/ 35 h 42"/>
                  <a:gd name="T32" fmla="*/ 52 w 85"/>
                  <a:gd name="T33" fmla="*/ 35 h 42"/>
                  <a:gd name="T34" fmla="*/ 49 w 85"/>
                  <a:gd name="T35" fmla="*/ 35 h 42"/>
                  <a:gd name="T36" fmla="*/ 49 w 85"/>
                  <a:gd name="T37" fmla="*/ 30 h 42"/>
                  <a:gd name="T38" fmla="*/ 49 w 85"/>
                  <a:gd name="T39" fmla="*/ 28 h 42"/>
                  <a:gd name="T40" fmla="*/ 47 w 85"/>
                  <a:gd name="T41" fmla="*/ 27 h 42"/>
                  <a:gd name="T42" fmla="*/ 46 w 85"/>
                  <a:gd name="T43" fmla="*/ 22 h 42"/>
                  <a:gd name="T44" fmla="*/ 46 w 85"/>
                  <a:gd name="T45" fmla="*/ 21 h 42"/>
                  <a:gd name="T46" fmla="*/ 47 w 85"/>
                  <a:gd name="T47" fmla="*/ 18 h 42"/>
                  <a:gd name="T48" fmla="*/ 47 w 85"/>
                  <a:gd name="T49" fmla="*/ 16 h 42"/>
                  <a:gd name="T50" fmla="*/ 49 w 85"/>
                  <a:gd name="T51" fmla="*/ 12 h 42"/>
                  <a:gd name="T52" fmla="*/ 47 w 85"/>
                  <a:gd name="T53" fmla="*/ 9 h 42"/>
                  <a:gd name="T54" fmla="*/ 47 w 85"/>
                  <a:gd name="T55" fmla="*/ 7 h 42"/>
                  <a:gd name="T56" fmla="*/ 43 w 85"/>
                  <a:gd name="T57" fmla="*/ 6 h 42"/>
                  <a:gd name="T58" fmla="*/ 43 w 85"/>
                  <a:gd name="T59" fmla="*/ 6 h 42"/>
                  <a:gd name="T60" fmla="*/ 40 w 85"/>
                  <a:gd name="T61" fmla="*/ 6 h 42"/>
                  <a:gd name="T62" fmla="*/ 37 w 85"/>
                  <a:gd name="T63" fmla="*/ 3 h 42"/>
                  <a:gd name="T64" fmla="*/ 35 w 85"/>
                  <a:gd name="T65" fmla="*/ 3 h 42"/>
                  <a:gd name="T66" fmla="*/ 32 w 85"/>
                  <a:gd name="T67" fmla="*/ 1 h 42"/>
                  <a:gd name="T68" fmla="*/ 31 w 85"/>
                  <a:gd name="T69" fmla="*/ 1 h 42"/>
                  <a:gd name="T70" fmla="*/ 28 w 85"/>
                  <a:gd name="T71" fmla="*/ 0 h 42"/>
                  <a:gd name="T72" fmla="*/ 25 w 85"/>
                  <a:gd name="T73" fmla="*/ 1 h 42"/>
                  <a:gd name="T74" fmla="*/ 22 w 85"/>
                  <a:gd name="T75" fmla="*/ 3 h 42"/>
                  <a:gd name="T76" fmla="*/ 22 w 85"/>
                  <a:gd name="T77" fmla="*/ 6 h 42"/>
                  <a:gd name="T78" fmla="*/ 19 w 85"/>
                  <a:gd name="T79" fmla="*/ 7 h 42"/>
                  <a:gd name="T80" fmla="*/ 19 w 85"/>
                  <a:gd name="T81" fmla="*/ 9 h 42"/>
                  <a:gd name="T82" fmla="*/ 16 w 85"/>
                  <a:gd name="T83" fmla="*/ 10 h 42"/>
                  <a:gd name="T84" fmla="*/ 16 w 85"/>
                  <a:gd name="T85" fmla="*/ 15 h 42"/>
                  <a:gd name="T86" fmla="*/ 12 w 85"/>
                  <a:gd name="T87" fmla="*/ 18 h 42"/>
                  <a:gd name="T88" fmla="*/ 12 w 85"/>
                  <a:gd name="T89" fmla="*/ 28 h 42"/>
                  <a:gd name="T90" fmla="*/ 8 w 85"/>
                  <a:gd name="T91" fmla="*/ 30 h 42"/>
                  <a:gd name="T92" fmla="*/ 6 w 85"/>
                  <a:gd name="T93" fmla="*/ 25 h 42"/>
                  <a:gd name="T94" fmla="*/ 6 w 85"/>
                  <a:gd name="T95" fmla="*/ 22 h 42"/>
                  <a:gd name="T96" fmla="*/ 3 w 85"/>
                  <a:gd name="T97" fmla="*/ 21 h 42"/>
                  <a:gd name="T98" fmla="*/ 2 w 85"/>
                  <a:gd name="T99" fmla="*/ 18 h 42"/>
                  <a:gd name="T100" fmla="*/ 0 w 85"/>
                  <a:gd name="T101" fmla="*/ 13 h 42"/>
                  <a:gd name="T102" fmla="*/ 0 w 85"/>
                  <a:gd name="T103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5" h="42">
                    <a:moveTo>
                      <a:pt x="85" y="42"/>
                    </a:moveTo>
                    <a:lnTo>
                      <a:pt x="85" y="42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4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2" y="36"/>
                    </a:lnTo>
                    <a:lnTo>
                      <a:pt x="82" y="36"/>
                    </a:lnTo>
                    <a:lnTo>
                      <a:pt x="82" y="36"/>
                    </a:lnTo>
                    <a:lnTo>
                      <a:pt x="82" y="36"/>
                    </a:lnTo>
                    <a:lnTo>
                      <a:pt x="81" y="33"/>
                    </a:lnTo>
                    <a:lnTo>
                      <a:pt x="81" y="33"/>
                    </a:lnTo>
                    <a:lnTo>
                      <a:pt x="79" y="33"/>
                    </a:lnTo>
                    <a:lnTo>
                      <a:pt x="79" y="30"/>
                    </a:lnTo>
                    <a:lnTo>
                      <a:pt x="79" y="30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9" y="27"/>
                    </a:lnTo>
                    <a:lnTo>
                      <a:pt x="76" y="24"/>
                    </a:lnTo>
                    <a:lnTo>
                      <a:pt x="76" y="24"/>
                    </a:lnTo>
                    <a:lnTo>
                      <a:pt x="76" y="24"/>
                    </a:lnTo>
                    <a:lnTo>
                      <a:pt x="76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6" y="24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4" y="30"/>
                    </a:lnTo>
                    <a:lnTo>
                      <a:pt x="63" y="30"/>
                    </a:lnTo>
                    <a:lnTo>
                      <a:pt x="61" y="30"/>
                    </a:lnTo>
                    <a:lnTo>
                      <a:pt x="61" y="30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56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2" y="35"/>
                    </a:lnTo>
                    <a:lnTo>
                      <a:pt x="50" y="36"/>
                    </a:lnTo>
                    <a:lnTo>
                      <a:pt x="49" y="35"/>
                    </a:lnTo>
                    <a:lnTo>
                      <a:pt x="49" y="33"/>
                    </a:lnTo>
                    <a:lnTo>
                      <a:pt x="49" y="33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49" y="30"/>
                    </a:lnTo>
                    <a:lnTo>
                      <a:pt x="49" y="28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24"/>
                    </a:lnTo>
                    <a:lnTo>
                      <a:pt x="47" y="24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9" y="15"/>
                    </a:lnTo>
                    <a:lnTo>
                      <a:pt x="49" y="12"/>
                    </a:lnTo>
                    <a:lnTo>
                      <a:pt x="49" y="12"/>
                    </a:lnTo>
                    <a:lnTo>
                      <a:pt x="47" y="10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7" y="7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2" y="1"/>
                    </a:lnTo>
                    <a:lnTo>
                      <a:pt x="32" y="1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0" y="6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4" y="18"/>
                    </a:lnTo>
                    <a:lnTo>
                      <a:pt x="12" y="18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1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0" name="Freeform 508">
                <a:extLst>
                  <a:ext uri="{FF2B5EF4-FFF2-40B4-BE49-F238E27FC236}">
                    <a16:creationId xmlns:a16="http://schemas.microsoft.com/office/drawing/2014/main" id="{6913F26F-09CA-9AB2-4518-0D0ADA5C9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4249"/>
                <a:ext cx="20" cy="22"/>
              </a:xfrm>
              <a:custGeom>
                <a:avLst/>
                <a:gdLst>
                  <a:gd name="T0" fmla="*/ 40 w 41"/>
                  <a:gd name="T1" fmla="*/ 0 h 44"/>
                  <a:gd name="T2" fmla="*/ 40 w 41"/>
                  <a:gd name="T3" fmla="*/ 3 h 44"/>
                  <a:gd name="T4" fmla="*/ 40 w 41"/>
                  <a:gd name="T5" fmla="*/ 9 h 44"/>
                  <a:gd name="T6" fmla="*/ 41 w 41"/>
                  <a:gd name="T7" fmla="*/ 9 h 44"/>
                  <a:gd name="T8" fmla="*/ 41 w 41"/>
                  <a:gd name="T9" fmla="*/ 12 h 44"/>
                  <a:gd name="T10" fmla="*/ 40 w 41"/>
                  <a:gd name="T11" fmla="*/ 15 h 44"/>
                  <a:gd name="T12" fmla="*/ 41 w 41"/>
                  <a:gd name="T13" fmla="*/ 15 h 44"/>
                  <a:gd name="T14" fmla="*/ 40 w 41"/>
                  <a:gd name="T15" fmla="*/ 15 h 44"/>
                  <a:gd name="T16" fmla="*/ 40 w 41"/>
                  <a:gd name="T17" fmla="*/ 18 h 44"/>
                  <a:gd name="T18" fmla="*/ 38 w 41"/>
                  <a:gd name="T19" fmla="*/ 19 h 44"/>
                  <a:gd name="T20" fmla="*/ 37 w 41"/>
                  <a:gd name="T21" fmla="*/ 21 h 44"/>
                  <a:gd name="T22" fmla="*/ 37 w 41"/>
                  <a:gd name="T23" fmla="*/ 22 h 44"/>
                  <a:gd name="T24" fmla="*/ 35 w 41"/>
                  <a:gd name="T25" fmla="*/ 24 h 44"/>
                  <a:gd name="T26" fmla="*/ 34 w 41"/>
                  <a:gd name="T27" fmla="*/ 24 h 44"/>
                  <a:gd name="T28" fmla="*/ 34 w 41"/>
                  <a:gd name="T29" fmla="*/ 24 h 44"/>
                  <a:gd name="T30" fmla="*/ 32 w 41"/>
                  <a:gd name="T31" fmla="*/ 25 h 44"/>
                  <a:gd name="T32" fmla="*/ 32 w 41"/>
                  <a:gd name="T33" fmla="*/ 27 h 44"/>
                  <a:gd name="T34" fmla="*/ 32 w 41"/>
                  <a:gd name="T35" fmla="*/ 29 h 44"/>
                  <a:gd name="T36" fmla="*/ 31 w 41"/>
                  <a:gd name="T37" fmla="*/ 30 h 44"/>
                  <a:gd name="T38" fmla="*/ 31 w 41"/>
                  <a:gd name="T39" fmla="*/ 33 h 44"/>
                  <a:gd name="T40" fmla="*/ 29 w 41"/>
                  <a:gd name="T41" fmla="*/ 35 h 44"/>
                  <a:gd name="T42" fmla="*/ 28 w 41"/>
                  <a:gd name="T43" fmla="*/ 36 h 44"/>
                  <a:gd name="T44" fmla="*/ 28 w 41"/>
                  <a:gd name="T45" fmla="*/ 36 h 44"/>
                  <a:gd name="T46" fmla="*/ 26 w 41"/>
                  <a:gd name="T47" fmla="*/ 38 h 44"/>
                  <a:gd name="T48" fmla="*/ 25 w 41"/>
                  <a:gd name="T49" fmla="*/ 39 h 44"/>
                  <a:gd name="T50" fmla="*/ 22 w 41"/>
                  <a:gd name="T51" fmla="*/ 39 h 44"/>
                  <a:gd name="T52" fmla="*/ 23 w 41"/>
                  <a:gd name="T53" fmla="*/ 41 h 44"/>
                  <a:gd name="T54" fmla="*/ 22 w 41"/>
                  <a:gd name="T55" fmla="*/ 42 h 44"/>
                  <a:gd name="T56" fmla="*/ 20 w 41"/>
                  <a:gd name="T57" fmla="*/ 42 h 44"/>
                  <a:gd name="T58" fmla="*/ 17 w 41"/>
                  <a:gd name="T59" fmla="*/ 42 h 44"/>
                  <a:gd name="T60" fmla="*/ 15 w 41"/>
                  <a:gd name="T61" fmla="*/ 44 h 44"/>
                  <a:gd name="T62" fmla="*/ 15 w 41"/>
                  <a:gd name="T63" fmla="*/ 42 h 44"/>
                  <a:gd name="T64" fmla="*/ 12 w 41"/>
                  <a:gd name="T65" fmla="*/ 42 h 44"/>
                  <a:gd name="T66" fmla="*/ 9 w 41"/>
                  <a:gd name="T67" fmla="*/ 42 h 44"/>
                  <a:gd name="T68" fmla="*/ 9 w 41"/>
                  <a:gd name="T69" fmla="*/ 41 h 44"/>
                  <a:gd name="T70" fmla="*/ 8 w 41"/>
                  <a:gd name="T71" fmla="*/ 39 h 44"/>
                  <a:gd name="T72" fmla="*/ 6 w 41"/>
                  <a:gd name="T73" fmla="*/ 41 h 44"/>
                  <a:gd name="T74" fmla="*/ 5 w 41"/>
                  <a:gd name="T75" fmla="*/ 42 h 44"/>
                  <a:gd name="T76" fmla="*/ 5 w 41"/>
                  <a:gd name="T77" fmla="*/ 44 h 44"/>
                  <a:gd name="T78" fmla="*/ 2 w 41"/>
                  <a:gd name="T79" fmla="*/ 42 h 44"/>
                  <a:gd name="T80" fmla="*/ 0 w 41"/>
                  <a:gd name="T81" fmla="*/ 42 h 44"/>
                  <a:gd name="T82" fmla="*/ 40 w 41"/>
                  <a:gd name="T8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1" h="44">
                    <a:moveTo>
                      <a:pt x="40" y="0"/>
                    </a:moveTo>
                    <a:lnTo>
                      <a:pt x="40" y="0"/>
                    </a:lnTo>
                    <a:lnTo>
                      <a:pt x="40" y="1"/>
                    </a:lnTo>
                    <a:lnTo>
                      <a:pt x="40" y="3"/>
                    </a:lnTo>
                    <a:lnTo>
                      <a:pt x="40" y="6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38" y="19"/>
                    </a:lnTo>
                    <a:lnTo>
                      <a:pt x="38" y="19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37" y="22"/>
                    </a:lnTo>
                    <a:lnTo>
                      <a:pt x="35" y="24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2" y="27"/>
                    </a:lnTo>
                    <a:lnTo>
                      <a:pt x="32" y="29"/>
                    </a:lnTo>
                    <a:lnTo>
                      <a:pt x="32" y="29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29" y="35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6" y="39"/>
                    </a:lnTo>
                    <a:lnTo>
                      <a:pt x="25" y="39"/>
                    </a:lnTo>
                    <a:lnTo>
                      <a:pt x="25" y="39"/>
                    </a:lnTo>
                    <a:lnTo>
                      <a:pt x="22" y="39"/>
                    </a:lnTo>
                    <a:lnTo>
                      <a:pt x="22" y="41"/>
                    </a:lnTo>
                    <a:lnTo>
                      <a:pt x="23" y="41"/>
                    </a:lnTo>
                    <a:lnTo>
                      <a:pt x="23" y="41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0" y="42"/>
                    </a:lnTo>
                    <a:lnTo>
                      <a:pt x="19" y="42"/>
                    </a:lnTo>
                    <a:lnTo>
                      <a:pt x="17" y="42"/>
                    </a:lnTo>
                    <a:lnTo>
                      <a:pt x="17" y="42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8" y="39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1" name="Freeform 509">
                <a:extLst>
                  <a:ext uri="{FF2B5EF4-FFF2-40B4-BE49-F238E27FC236}">
                    <a16:creationId xmlns:a16="http://schemas.microsoft.com/office/drawing/2014/main" id="{959FB5E8-B186-7F57-CBB6-7E2D737E3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4249"/>
                <a:ext cx="20" cy="22"/>
              </a:xfrm>
              <a:custGeom>
                <a:avLst/>
                <a:gdLst>
                  <a:gd name="T0" fmla="*/ 40 w 41"/>
                  <a:gd name="T1" fmla="*/ 0 h 44"/>
                  <a:gd name="T2" fmla="*/ 40 w 41"/>
                  <a:gd name="T3" fmla="*/ 3 h 44"/>
                  <a:gd name="T4" fmla="*/ 40 w 41"/>
                  <a:gd name="T5" fmla="*/ 9 h 44"/>
                  <a:gd name="T6" fmla="*/ 41 w 41"/>
                  <a:gd name="T7" fmla="*/ 9 h 44"/>
                  <a:gd name="T8" fmla="*/ 41 w 41"/>
                  <a:gd name="T9" fmla="*/ 12 h 44"/>
                  <a:gd name="T10" fmla="*/ 40 w 41"/>
                  <a:gd name="T11" fmla="*/ 15 h 44"/>
                  <a:gd name="T12" fmla="*/ 41 w 41"/>
                  <a:gd name="T13" fmla="*/ 15 h 44"/>
                  <a:gd name="T14" fmla="*/ 40 w 41"/>
                  <a:gd name="T15" fmla="*/ 15 h 44"/>
                  <a:gd name="T16" fmla="*/ 40 w 41"/>
                  <a:gd name="T17" fmla="*/ 18 h 44"/>
                  <a:gd name="T18" fmla="*/ 38 w 41"/>
                  <a:gd name="T19" fmla="*/ 19 h 44"/>
                  <a:gd name="T20" fmla="*/ 37 w 41"/>
                  <a:gd name="T21" fmla="*/ 21 h 44"/>
                  <a:gd name="T22" fmla="*/ 37 w 41"/>
                  <a:gd name="T23" fmla="*/ 22 h 44"/>
                  <a:gd name="T24" fmla="*/ 35 w 41"/>
                  <a:gd name="T25" fmla="*/ 24 h 44"/>
                  <a:gd name="T26" fmla="*/ 34 w 41"/>
                  <a:gd name="T27" fmla="*/ 24 h 44"/>
                  <a:gd name="T28" fmla="*/ 34 w 41"/>
                  <a:gd name="T29" fmla="*/ 24 h 44"/>
                  <a:gd name="T30" fmla="*/ 32 w 41"/>
                  <a:gd name="T31" fmla="*/ 25 h 44"/>
                  <a:gd name="T32" fmla="*/ 32 w 41"/>
                  <a:gd name="T33" fmla="*/ 27 h 44"/>
                  <a:gd name="T34" fmla="*/ 32 w 41"/>
                  <a:gd name="T35" fmla="*/ 29 h 44"/>
                  <a:gd name="T36" fmla="*/ 31 w 41"/>
                  <a:gd name="T37" fmla="*/ 30 h 44"/>
                  <a:gd name="T38" fmla="*/ 31 w 41"/>
                  <a:gd name="T39" fmla="*/ 33 h 44"/>
                  <a:gd name="T40" fmla="*/ 29 w 41"/>
                  <a:gd name="T41" fmla="*/ 35 h 44"/>
                  <a:gd name="T42" fmla="*/ 28 w 41"/>
                  <a:gd name="T43" fmla="*/ 36 h 44"/>
                  <a:gd name="T44" fmla="*/ 28 w 41"/>
                  <a:gd name="T45" fmla="*/ 36 h 44"/>
                  <a:gd name="T46" fmla="*/ 26 w 41"/>
                  <a:gd name="T47" fmla="*/ 38 h 44"/>
                  <a:gd name="T48" fmla="*/ 25 w 41"/>
                  <a:gd name="T49" fmla="*/ 39 h 44"/>
                  <a:gd name="T50" fmla="*/ 22 w 41"/>
                  <a:gd name="T51" fmla="*/ 39 h 44"/>
                  <a:gd name="T52" fmla="*/ 23 w 41"/>
                  <a:gd name="T53" fmla="*/ 41 h 44"/>
                  <a:gd name="T54" fmla="*/ 22 w 41"/>
                  <a:gd name="T55" fmla="*/ 42 h 44"/>
                  <a:gd name="T56" fmla="*/ 20 w 41"/>
                  <a:gd name="T57" fmla="*/ 42 h 44"/>
                  <a:gd name="T58" fmla="*/ 17 w 41"/>
                  <a:gd name="T59" fmla="*/ 42 h 44"/>
                  <a:gd name="T60" fmla="*/ 15 w 41"/>
                  <a:gd name="T61" fmla="*/ 44 h 44"/>
                  <a:gd name="T62" fmla="*/ 15 w 41"/>
                  <a:gd name="T63" fmla="*/ 42 h 44"/>
                  <a:gd name="T64" fmla="*/ 12 w 41"/>
                  <a:gd name="T65" fmla="*/ 42 h 44"/>
                  <a:gd name="T66" fmla="*/ 9 w 41"/>
                  <a:gd name="T67" fmla="*/ 42 h 44"/>
                  <a:gd name="T68" fmla="*/ 9 w 41"/>
                  <a:gd name="T69" fmla="*/ 41 h 44"/>
                  <a:gd name="T70" fmla="*/ 8 w 41"/>
                  <a:gd name="T71" fmla="*/ 39 h 44"/>
                  <a:gd name="T72" fmla="*/ 6 w 41"/>
                  <a:gd name="T73" fmla="*/ 41 h 44"/>
                  <a:gd name="T74" fmla="*/ 5 w 41"/>
                  <a:gd name="T75" fmla="*/ 42 h 44"/>
                  <a:gd name="T76" fmla="*/ 5 w 41"/>
                  <a:gd name="T77" fmla="*/ 44 h 44"/>
                  <a:gd name="T78" fmla="*/ 2 w 41"/>
                  <a:gd name="T79" fmla="*/ 42 h 44"/>
                  <a:gd name="T80" fmla="*/ 0 w 41"/>
                  <a:gd name="T81" fmla="*/ 4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1" h="44">
                    <a:moveTo>
                      <a:pt x="40" y="0"/>
                    </a:moveTo>
                    <a:lnTo>
                      <a:pt x="40" y="0"/>
                    </a:lnTo>
                    <a:lnTo>
                      <a:pt x="40" y="1"/>
                    </a:lnTo>
                    <a:lnTo>
                      <a:pt x="40" y="3"/>
                    </a:lnTo>
                    <a:lnTo>
                      <a:pt x="40" y="6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38" y="19"/>
                    </a:lnTo>
                    <a:lnTo>
                      <a:pt x="38" y="19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37" y="22"/>
                    </a:lnTo>
                    <a:lnTo>
                      <a:pt x="35" y="24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4" y="24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2" y="27"/>
                    </a:lnTo>
                    <a:lnTo>
                      <a:pt x="32" y="29"/>
                    </a:lnTo>
                    <a:lnTo>
                      <a:pt x="32" y="29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29" y="35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6" y="39"/>
                    </a:lnTo>
                    <a:lnTo>
                      <a:pt x="25" y="39"/>
                    </a:lnTo>
                    <a:lnTo>
                      <a:pt x="25" y="39"/>
                    </a:lnTo>
                    <a:lnTo>
                      <a:pt x="22" y="39"/>
                    </a:lnTo>
                    <a:lnTo>
                      <a:pt x="22" y="41"/>
                    </a:lnTo>
                    <a:lnTo>
                      <a:pt x="23" y="41"/>
                    </a:lnTo>
                    <a:lnTo>
                      <a:pt x="23" y="41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0" y="42"/>
                    </a:lnTo>
                    <a:lnTo>
                      <a:pt x="19" y="42"/>
                    </a:lnTo>
                    <a:lnTo>
                      <a:pt x="17" y="42"/>
                    </a:lnTo>
                    <a:lnTo>
                      <a:pt x="17" y="42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8" y="39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2" name="Freeform 510">
                <a:extLst>
                  <a:ext uri="{FF2B5EF4-FFF2-40B4-BE49-F238E27FC236}">
                    <a16:creationId xmlns:a16="http://schemas.microsoft.com/office/drawing/2014/main" id="{7B48E443-F039-3C8F-4CA2-64A696E5D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4228"/>
                <a:ext cx="19" cy="21"/>
              </a:xfrm>
              <a:custGeom>
                <a:avLst/>
                <a:gdLst>
                  <a:gd name="T0" fmla="*/ 40 w 40"/>
                  <a:gd name="T1" fmla="*/ 43 h 43"/>
                  <a:gd name="T2" fmla="*/ 8 w 40"/>
                  <a:gd name="T3" fmla="*/ 31 h 43"/>
                  <a:gd name="T4" fmla="*/ 0 w 40"/>
                  <a:gd name="T5" fmla="*/ 0 h 43"/>
                  <a:gd name="T6" fmla="*/ 40 w 40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43">
                    <a:moveTo>
                      <a:pt x="40" y="43"/>
                    </a:moveTo>
                    <a:lnTo>
                      <a:pt x="8" y="31"/>
                    </a:lnTo>
                    <a:lnTo>
                      <a:pt x="0" y="0"/>
                    </a:lnTo>
                    <a:lnTo>
                      <a:pt x="40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3" name="Freeform 511">
                <a:extLst>
                  <a:ext uri="{FF2B5EF4-FFF2-40B4-BE49-F238E27FC236}">
                    <a16:creationId xmlns:a16="http://schemas.microsoft.com/office/drawing/2014/main" id="{342D8AF9-8A06-93C7-9A89-5D06B4C7B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4228"/>
                <a:ext cx="19" cy="21"/>
              </a:xfrm>
              <a:custGeom>
                <a:avLst/>
                <a:gdLst>
                  <a:gd name="T0" fmla="*/ 40 w 40"/>
                  <a:gd name="T1" fmla="*/ 43 h 43"/>
                  <a:gd name="T2" fmla="*/ 8 w 40"/>
                  <a:gd name="T3" fmla="*/ 31 h 43"/>
                  <a:gd name="T4" fmla="*/ 0 w 40"/>
                  <a:gd name="T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3">
                    <a:moveTo>
                      <a:pt x="40" y="43"/>
                    </a:moveTo>
                    <a:lnTo>
                      <a:pt x="8" y="3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4" name="Freeform 512">
                <a:extLst>
                  <a:ext uri="{FF2B5EF4-FFF2-40B4-BE49-F238E27FC236}">
                    <a16:creationId xmlns:a16="http://schemas.microsoft.com/office/drawing/2014/main" id="{478B44D6-610C-7059-8B3C-BC1C9A05C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4078"/>
                <a:ext cx="31" cy="42"/>
              </a:xfrm>
              <a:custGeom>
                <a:avLst/>
                <a:gdLst>
                  <a:gd name="T0" fmla="*/ 61 w 61"/>
                  <a:gd name="T1" fmla="*/ 85 h 85"/>
                  <a:gd name="T2" fmla="*/ 60 w 61"/>
                  <a:gd name="T3" fmla="*/ 84 h 85"/>
                  <a:gd name="T4" fmla="*/ 60 w 61"/>
                  <a:gd name="T5" fmla="*/ 81 h 85"/>
                  <a:gd name="T6" fmla="*/ 55 w 61"/>
                  <a:gd name="T7" fmla="*/ 76 h 85"/>
                  <a:gd name="T8" fmla="*/ 55 w 61"/>
                  <a:gd name="T9" fmla="*/ 73 h 85"/>
                  <a:gd name="T10" fmla="*/ 54 w 61"/>
                  <a:gd name="T11" fmla="*/ 70 h 85"/>
                  <a:gd name="T12" fmla="*/ 52 w 61"/>
                  <a:gd name="T13" fmla="*/ 67 h 85"/>
                  <a:gd name="T14" fmla="*/ 52 w 61"/>
                  <a:gd name="T15" fmla="*/ 64 h 85"/>
                  <a:gd name="T16" fmla="*/ 49 w 61"/>
                  <a:gd name="T17" fmla="*/ 59 h 85"/>
                  <a:gd name="T18" fmla="*/ 46 w 61"/>
                  <a:gd name="T19" fmla="*/ 58 h 85"/>
                  <a:gd name="T20" fmla="*/ 44 w 61"/>
                  <a:gd name="T21" fmla="*/ 59 h 85"/>
                  <a:gd name="T22" fmla="*/ 43 w 61"/>
                  <a:gd name="T23" fmla="*/ 58 h 85"/>
                  <a:gd name="T24" fmla="*/ 40 w 61"/>
                  <a:gd name="T25" fmla="*/ 56 h 85"/>
                  <a:gd name="T26" fmla="*/ 38 w 61"/>
                  <a:gd name="T27" fmla="*/ 56 h 85"/>
                  <a:gd name="T28" fmla="*/ 37 w 61"/>
                  <a:gd name="T29" fmla="*/ 56 h 85"/>
                  <a:gd name="T30" fmla="*/ 34 w 61"/>
                  <a:gd name="T31" fmla="*/ 56 h 85"/>
                  <a:gd name="T32" fmla="*/ 29 w 61"/>
                  <a:gd name="T33" fmla="*/ 56 h 85"/>
                  <a:gd name="T34" fmla="*/ 29 w 61"/>
                  <a:gd name="T35" fmla="*/ 55 h 85"/>
                  <a:gd name="T36" fmla="*/ 28 w 61"/>
                  <a:gd name="T37" fmla="*/ 52 h 85"/>
                  <a:gd name="T38" fmla="*/ 26 w 61"/>
                  <a:gd name="T39" fmla="*/ 52 h 85"/>
                  <a:gd name="T40" fmla="*/ 20 w 61"/>
                  <a:gd name="T41" fmla="*/ 50 h 85"/>
                  <a:gd name="T42" fmla="*/ 20 w 61"/>
                  <a:gd name="T43" fmla="*/ 47 h 85"/>
                  <a:gd name="T44" fmla="*/ 17 w 61"/>
                  <a:gd name="T45" fmla="*/ 46 h 85"/>
                  <a:gd name="T46" fmla="*/ 17 w 61"/>
                  <a:gd name="T47" fmla="*/ 44 h 85"/>
                  <a:gd name="T48" fmla="*/ 14 w 61"/>
                  <a:gd name="T49" fmla="*/ 40 h 85"/>
                  <a:gd name="T50" fmla="*/ 11 w 61"/>
                  <a:gd name="T51" fmla="*/ 38 h 85"/>
                  <a:gd name="T52" fmla="*/ 11 w 61"/>
                  <a:gd name="T53" fmla="*/ 37 h 85"/>
                  <a:gd name="T54" fmla="*/ 7 w 61"/>
                  <a:gd name="T55" fmla="*/ 34 h 85"/>
                  <a:gd name="T56" fmla="*/ 0 w 61"/>
                  <a:gd name="T57" fmla="*/ 29 h 85"/>
                  <a:gd name="T58" fmla="*/ 3 w 61"/>
                  <a:gd name="T59" fmla="*/ 28 h 85"/>
                  <a:gd name="T60" fmla="*/ 5 w 61"/>
                  <a:gd name="T61" fmla="*/ 25 h 85"/>
                  <a:gd name="T62" fmla="*/ 7 w 61"/>
                  <a:gd name="T63" fmla="*/ 25 h 85"/>
                  <a:gd name="T64" fmla="*/ 11 w 61"/>
                  <a:gd name="T65" fmla="*/ 26 h 85"/>
                  <a:gd name="T66" fmla="*/ 14 w 61"/>
                  <a:gd name="T67" fmla="*/ 25 h 85"/>
                  <a:gd name="T68" fmla="*/ 16 w 61"/>
                  <a:gd name="T69" fmla="*/ 23 h 85"/>
                  <a:gd name="T70" fmla="*/ 17 w 61"/>
                  <a:gd name="T71" fmla="*/ 21 h 85"/>
                  <a:gd name="T72" fmla="*/ 19 w 61"/>
                  <a:gd name="T73" fmla="*/ 20 h 85"/>
                  <a:gd name="T74" fmla="*/ 20 w 61"/>
                  <a:gd name="T75" fmla="*/ 18 h 85"/>
                  <a:gd name="T76" fmla="*/ 22 w 61"/>
                  <a:gd name="T77" fmla="*/ 15 h 85"/>
                  <a:gd name="T78" fmla="*/ 23 w 61"/>
                  <a:gd name="T79" fmla="*/ 14 h 85"/>
                  <a:gd name="T80" fmla="*/ 23 w 61"/>
                  <a:gd name="T81" fmla="*/ 11 h 85"/>
                  <a:gd name="T82" fmla="*/ 25 w 61"/>
                  <a:gd name="T83" fmla="*/ 8 h 85"/>
                  <a:gd name="T84" fmla="*/ 28 w 61"/>
                  <a:gd name="T85" fmla="*/ 6 h 85"/>
                  <a:gd name="T86" fmla="*/ 34 w 61"/>
                  <a:gd name="T87" fmla="*/ 11 h 85"/>
                  <a:gd name="T88" fmla="*/ 35 w 61"/>
                  <a:gd name="T89" fmla="*/ 9 h 85"/>
                  <a:gd name="T90" fmla="*/ 40 w 61"/>
                  <a:gd name="T91" fmla="*/ 8 h 85"/>
                  <a:gd name="T92" fmla="*/ 43 w 61"/>
                  <a:gd name="T93" fmla="*/ 9 h 85"/>
                  <a:gd name="T94" fmla="*/ 46 w 61"/>
                  <a:gd name="T95" fmla="*/ 8 h 85"/>
                  <a:gd name="T96" fmla="*/ 46 w 61"/>
                  <a:gd name="T97" fmla="*/ 8 h 85"/>
                  <a:gd name="T98" fmla="*/ 49 w 61"/>
                  <a:gd name="T99" fmla="*/ 8 h 85"/>
                  <a:gd name="T100" fmla="*/ 54 w 61"/>
                  <a:gd name="T101" fmla="*/ 6 h 85"/>
                  <a:gd name="T102" fmla="*/ 54 w 61"/>
                  <a:gd name="T103" fmla="*/ 6 h 85"/>
                  <a:gd name="T104" fmla="*/ 58 w 61"/>
                  <a:gd name="T105" fmla="*/ 3 h 85"/>
                  <a:gd name="T106" fmla="*/ 60 w 61"/>
                  <a:gd name="T107" fmla="*/ 2 h 85"/>
                  <a:gd name="T108" fmla="*/ 61 w 61"/>
                  <a:gd name="T109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1" h="85">
                    <a:moveTo>
                      <a:pt x="61" y="85"/>
                    </a:moveTo>
                    <a:lnTo>
                      <a:pt x="61" y="85"/>
                    </a:lnTo>
                    <a:lnTo>
                      <a:pt x="61" y="85"/>
                    </a:lnTo>
                    <a:lnTo>
                      <a:pt x="61" y="85"/>
                    </a:lnTo>
                    <a:lnTo>
                      <a:pt x="60" y="84"/>
                    </a:lnTo>
                    <a:lnTo>
                      <a:pt x="60" y="84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1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3"/>
                    </a:lnTo>
                    <a:lnTo>
                      <a:pt x="55" y="73"/>
                    </a:lnTo>
                    <a:lnTo>
                      <a:pt x="54" y="72"/>
                    </a:lnTo>
                    <a:lnTo>
                      <a:pt x="54" y="70"/>
                    </a:lnTo>
                    <a:lnTo>
                      <a:pt x="54" y="70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52" y="67"/>
                    </a:lnTo>
                    <a:lnTo>
                      <a:pt x="52" y="64"/>
                    </a:lnTo>
                    <a:lnTo>
                      <a:pt x="52" y="64"/>
                    </a:lnTo>
                    <a:lnTo>
                      <a:pt x="52" y="64"/>
                    </a:lnTo>
                    <a:lnTo>
                      <a:pt x="51" y="61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8" y="58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44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1" y="58"/>
                    </a:lnTo>
                    <a:lnTo>
                      <a:pt x="41" y="58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6"/>
                    </a:lnTo>
                    <a:lnTo>
                      <a:pt x="35" y="56"/>
                    </a:lnTo>
                    <a:lnTo>
                      <a:pt x="35" y="56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32" y="56"/>
                    </a:lnTo>
                    <a:lnTo>
                      <a:pt x="29" y="56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8" y="53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0"/>
                    </a:lnTo>
                    <a:lnTo>
                      <a:pt x="23" y="52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7"/>
                    </a:lnTo>
                    <a:lnTo>
                      <a:pt x="19" y="46"/>
                    </a:lnTo>
                    <a:lnTo>
                      <a:pt x="19" y="46"/>
                    </a:lnTo>
                    <a:lnTo>
                      <a:pt x="17" y="46"/>
                    </a:lnTo>
                    <a:lnTo>
                      <a:pt x="17" y="46"/>
                    </a:lnTo>
                    <a:lnTo>
                      <a:pt x="17" y="44"/>
                    </a:lnTo>
                    <a:lnTo>
                      <a:pt x="17" y="44"/>
                    </a:lnTo>
                    <a:lnTo>
                      <a:pt x="16" y="43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3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0" y="34"/>
                    </a:lnTo>
                    <a:lnTo>
                      <a:pt x="7" y="34"/>
                    </a:lnTo>
                    <a:lnTo>
                      <a:pt x="5" y="32"/>
                    </a:lnTo>
                    <a:lnTo>
                      <a:pt x="3" y="32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11" y="26"/>
                    </a:lnTo>
                    <a:lnTo>
                      <a:pt x="11" y="26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9" y="20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0" y="18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9"/>
                    </a:lnTo>
                    <a:lnTo>
                      <a:pt x="25" y="8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9" y="8"/>
                    </a:lnTo>
                    <a:lnTo>
                      <a:pt x="34" y="11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1" y="8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4" y="8"/>
                    </a:lnTo>
                    <a:lnTo>
                      <a:pt x="46" y="8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9" y="8"/>
                    </a:lnTo>
                    <a:lnTo>
                      <a:pt x="49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3"/>
                    </a:lnTo>
                    <a:lnTo>
                      <a:pt x="60" y="3"/>
                    </a:lnTo>
                    <a:lnTo>
                      <a:pt x="60" y="3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0" y="0"/>
                    </a:lnTo>
                    <a:lnTo>
                      <a:pt x="61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5" name="Freeform 513">
                <a:extLst>
                  <a:ext uri="{FF2B5EF4-FFF2-40B4-BE49-F238E27FC236}">
                    <a16:creationId xmlns:a16="http://schemas.microsoft.com/office/drawing/2014/main" id="{92F70B7F-2A5B-8115-E76A-1B6880E75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4078"/>
                <a:ext cx="31" cy="42"/>
              </a:xfrm>
              <a:custGeom>
                <a:avLst/>
                <a:gdLst>
                  <a:gd name="T0" fmla="*/ 61 w 61"/>
                  <a:gd name="T1" fmla="*/ 85 h 85"/>
                  <a:gd name="T2" fmla="*/ 60 w 61"/>
                  <a:gd name="T3" fmla="*/ 84 h 85"/>
                  <a:gd name="T4" fmla="*/ 60 w 61"/>
                  <a:gd name="T5" fmla="*/ 81 h 85"/>
                  <a:gd name="T6" fmla="*/ 55 w 61"/>
                  <a:gd name="T7" fmla="*/ 76 h 85"/>
                  <a:gd name="T8" fmla="*/ 55 w 61"/>
                  <a:gd name="T9" fmla="*/ 73 h 85"/>
                  <a:gd name="T10" fmla="*/ 54 w 61"/>
                  <a:gd name="T11" fmla="*/ 70 h 85"/>
                  <a:gd name="T12" fmla="*/ 52 w 61"/>
                  <a:gd name="T13" fmla="*/ 67 h 85"/>
                  <a:gd name="T14" fmla="*/ 52 w 61"/>
                  <a:gd name="T15" fmla="*/ 64 h 85"/>
                  <a:gd name="T16" fmla="*/ 49 w 61"/>
                  <a:gd name="T17" fmla="*/ 59 h 85"/>
                  <a:gd name="T18" fmla="*/ 46 w 61"/>
                  <a:gd name="T19" fmla="*/ 58 h 85"/>
                  <a:gd name="T20" fmla="*/ 44 w 61"/>
                  <a:gd name="T21" fmla="*/ 59 h 85"/>
                  <a:gd name="T22" fmla="*/ 43 w 61"/>
                  <a:gd name="T23" fmla="*/ 58 h 85"/>
                  <a:gd name="T24" fmla="*/ 40 w 61"/>
                  <a:gd name="T25" fmla="*/ 56 h 85"/>
                  <a:gd name="T26" fmla="*/ 38 w 61"/>
                  <a:gd name="T27" fmla="*/ 56 h 85"/>
                  <a:gd name="T28" fmla="*/ 37 w 61"/>
                  <a:gd name="T29" fmla="*/ 56 h 85"/>
                  <a:gd name="T30" fmla="*/ 34 w 61"/>
                  <a:gd name="T31" fmla="*/ 56 h 85"/>
                  <a:gd name="T32" fmla="*/ 29 w 61"/>
                  <a:gd name="T33" fmla="*/ 56 h 85"/>
                  <a:gd name="T34" fmla="*/ 29 w 61"/>
                  <a:gd name="T35" fmla="*/ 55 h 85"/>
                  <a:gd name="T36" fmla="*/ 28 w 61"/>
                  <a:gd name="T37" fmla="*/ 52 h 85"/>
                  <a:gd name="T38" fmla="*/ 26 w 61"/>
                  <a:gd name="T39" fmla="*/ 52 h 85"/>
                  <a:gd name="T40" fmla="*/ 20 w 61"/>
                  <a:gd name="T41" fmla="*/ 50 h 85"/>
                  <a:gd name="T42" fmla="*/ 20 w 61"/>
                  <a:gd name="T43" fmla="*/ 47 h 85"/>
                  <a:gd name="T44" fmla="*/ 17 w 61"/>
                  <a:gd name="T45" fmla="*/ 46 h 85"/>
                  <a:gd name="T46" fmla="*/ 17 w 61"/>
                  <a:gd name="T47" fmla="*/ 44 h 85"/>
                  <a:gd name="T48" fmla="*/ 14 w 61"/>
                  <a:gd name="T49" fmla="*/ 40 h 85"/>
                  <a:gd name="T50" fmla="*/ 11 w 61"/>
                  <a:gd name="T51" fmla="*/ 38 h 85"/>
                  <a:gd name="T52" fmla="*/ 11 w 61"/>
                  <a:gd name="T53" fmla="*/ 37 h 85"/>
                  <a:gd name="T54" fmla="*/ 7 w 61"/>
                  <a:gd name="T55" fmla="*/ 34 h 85"/>
                  <a:gd name="T56" fmla="*/ 0 w 61"/>
                  <a:gd name="T57" fmla="*/ 29 h 85"/>
                  <a:gd name="T58" fmla="*/ 3 w 61"/>
                  <a:gd name="T59" fmla="*/ 28 h 85"/>
                  <a:gd name="T60" fmla="*/ 5 w 61"/>
                  <a:gd name="T61" fmla="*/ 25 h 85"/>
                  <a:gd name="T62" fmla="*/ 7 w 61"/>
                  <a:gd name="T63" fmla="*/ 25 h 85"/>
                  <a:gd name="T64" fmla="*/ 11 w 61"/>
                  <a:gd name="T65" fmla="*/ 26 h 85"/>
                  <a:gd name="T66" fmla="*/ 14 w 61"/>
                  <a:gd name="T67" fmla="*/ 25 h 85"/>
                  <a:gd name="T68" fmla="*/ 16 w 61"/>
                  <a:gd name="T69" fmla="*/ 23 h 85"/>
                  <a:gd name="T70" fmla="*/ 17 w 61"/>
                  <a:gd name="T71" fmla="*/ 21 h 85"/>
                  <a:gd name="T72" fmla="*/ 19 w 61"/>
                  <a:gd name="T73" fmla="*/ 20 h 85"/>
                  <a:gd name="T74" fmla="*/ 20 w 61"/>
                  <a:gd name="T75" fmla="*/ 18 h 85"/>
                  <a:gd name="T76" fmla="*/ 22 w 61"/>
                  <a:gd name="T77" fmla="*/ 15 h 85"/>
                  <a:gd name="T78" fmla="*/ 23 w 61"/>
                  <a:gd name="T79" fmla="*/ 14 h 85"/>
                  <a:gd name="T80" fmla="*/ 23 w 61"/>
                  <a:gd name="T81" fmla="*/ 11 h 85"/>
                  <a:gd name="T82" fmla="*/ 25 w 61"/>
                  <a:gd name="T83" fmla="*/ 8 h 85"/>
                  <a:gd name="T84" fmla="*/ 28 w 61"/>
                  <a:gd name="T85" fmla="*/ 6 h 85"/>
                  <a:gd name="T86" fmla="*/ 34 w 61"/>
                  <a:gd name="T87" fmla="*/ 11 h 85"/>
                  <a:gd name="T88" fmla="*/ 35 w 61"/>
                  <a:gd name="T89" fmla="*/ 9 h 85"/>
                  <a:gd name="T90" fmla="*/ 40 w 61"/>
                  <a:gd name="T91" fmla="*/ 8 h 85"/>
                  <a:gd name="T92" fmla="*/ 43 w 61"/>
                  <a:gd name="T93" fmla="*/ 9 h 85"/>
                  <a:gd name="T94" fmla="*/ 46 w 61"/>
                  <a:gd name="T95" fmla="*/ 8 h 85"/>
                  <a:gd name="T96" fmla="*/ 46 w 61"/>
                  <a:gd name="T97" fmla="*/ 8 h 85"/>
                  <a:gd name="T98" fmla="*/ 49 w 61"/>
                  <a:gd name="T99" fmla="*/ 8 h 85"/>
                  <a:gd name="T100" fmla="*/ 54 w 61"/>
                  <a:gd name="T101" fmla="*/ 6 h 85"/>
                  <a:gd name="T102" fmla="*/ 54 w 61"/>
                  <a:gd name="T103" fmla="*/ 6 h 85"/>
                  <a:gd name="T104" fmla="*/ 58 w 61"/>
                  <a:gd name="T105" fmla="*/ 3 h 85"/>
                  <a:gd name="T106" fmla="*/ 60 w 61"/>
                  <a:gd name="T107" fmla="*/ 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1" h="85">
                    <a:moveTo>
                      <a:pt x="61" y="85"/>
                    </a:moveTo>
                    <a:lnTo>
                      <a:pt x="61" y="85"/>
                    </a:lnTo>
                    <a:lnTo>
                      <a:pt x="61" y="85"/>
                    </a:lnTo>
                    <a:lnTo>
                      <a:pt x="61" y="85"/>
                    </a:lnTo>
                    <a:lnTo>
                      <a:pt x="60" y="84"/>
                    </a:lnTo>
                    <a:lnTo>
                      <a:pt x="60" y="84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1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3"/>
                    </a:lnTo>
                    <a:lnTo>
                      <a:pt x="55" y="73"/>
                    </a:lnTo>
                    <a:lnTo>
                      <a:pt x="54" y="72"/>
                    </a:lnTo>
                    <a:lnTo>
                      <a:pt x="54" y="70"/>
                    </a:lnTo>
                    <a:lnTo>
                      <a:pt x="54" y="70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52" y="67"/>
                    </a:lnTo>
                    <a:lnTo>
                      <a:pt x="52" y="64"/>
                    </a:lnTo>
                    <a:lnTo>
                      <a:pt x="52" y="64"/>
                    </a:lnTo>
                    <a:lnTo>
                      <a:pt x="52" y="64"/>
                    </a:lnTo>
                    <a:lnTo>
                      <a:pt x="51" y="61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8" y="58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44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1" y="58"/>
                    </a:lnTo>
                    <a:lnTo>
                      <a:pt x="41" y="58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6"/>
                    </a:lnTo>
                    <a:lnTo>
                      <a:pt x="35" y="56"/>
                    </a:lnTo>
                    <a:lnTo>
                      <a:pt x="35" y="56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32" y="56"/>
                    </a:lnTo>
                    <a:lnTo>
                      <a:pt x="29" y="56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8" y="53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0"/>
                    </a:lnTo>
                    <a:lnTo>
                      <a:pt x="23" y="52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7"/>
                    </a:lnTo>
                    <a:lnTo>
                      <a:pt x="19" y="46"/>
                    </a:lnTo>
                    <a:lnTo>
                      <a:pt x="19" y="46"/>
                    </a:lnTo>
                    <a:lnTo>
                      <a:pt x="17" y="46"/>
                    </a:lnTo>
                    <a:lnTo>
                      <a:pt x="17" y="46"/>
                    </a:lnTo>
                    <a:lnTo>
                      <a:pt x="17" y="44"/>
                    </a:lnTo>
                    <a:lnTo>
                      <a:pt x="17" y="44"/>
                    </a:lnTo>
                    <a:lnTo>
                      <a:pt x="16" y="43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3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0" y="34"/>
                    </a:lnTo>
                    <a:lnTo>
                      <a:pt x="7" y="34"/>
                    </a:lnTo>
                    <a:lnTo>
                      <a:pt x="5" y="32"/>
                    </a:lnTo>
                    <a:lnTo>
                      <a:pt x="3" y="32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3" y="28"/>
                    </a:lnTo>
                    <a:lnTo>
                      <a:pt x="3" y="28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11" y="26"/>
                    </a:lnTo>
                    <a:lnTo>
                      <a:pt x="11" y="26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9" y="20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0" y="18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9"/>
                    </a:lnTo>
                    <a:lnTo>
                      <a:pt x="25" y="8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9" y="8"/>
                    </a:lnTo>
                    <a:lnTo>
                      <a:pt x="34" y="11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1" y="8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4" y="8"/>
                    </a:lnTo>
                    <a:lnTo>
                      <a:pt x="46" y="8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9" y="8"/>
                    </a:lnTo>
                    <a:lnTo>
                      <a:pt x="49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3"/>
                    </a:lnTo>
                    <a:lnTo>
                      <a:pt x="60" y="3"/>
                    </a:lnTo>
                    <a:lnTo>
                      <a:pt x="60" y="3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6" name="Freeform 514">
                <a:extLst>
                  <a:ext uri="{FF2B5EF4-FFF2-40B4-BE49-F238E27FC236}">
                    <a16:creationId xmlns:a16="http://schemas.microsoft.com/office/drawing/2014/main" id="{BC78F365-83A2-959E-0A67-45ECDD340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4120"/>
                <a:ext cx="17" cy="17"/>
              </a:xfrm>
              <a:custGeom>
                <a:avLst/>
                <a:gdLst>
                  <a:gd name="T0" fmla="*/ 35 w 35"/>
                  <a:gd name="T1" fmla="*/ 34 h 34"/>
                  <a:gd name="T2" fmla="*/ 35 w 35"/>
                  <a:gd name="T3" fmla="*/ 34 h 34"/>
                  <a:gd name="T4" fmla="*/ 35 w 35"/>
                  <a:gd name="T5" fmla="*/ 32 h 34"/>
                  <a:gd name="T6" fmla="*/ 35 w 35"/>
                  <a:gd name="T7" fmla="*/ 32 h 34"/>
                  <a:gd name="T8" fmla="*/ 34 w 35"/>
                  <a:gd name="T9" fmla="*/ 31 h 34"/>
                  <a:gd name="T10" fmla="*/ 34 w 35"/>
                  <a:gd name="T11" fmla="*/ 29 h 34"/>
                  <a:gd name="T12" fmla="*/ 34 w 35"/>
                  <a:gd name="T13" fmla="*/ 29 h 34"/>
                  <a:gd name="T14" fmla="*/ 32 w 35"/>
                  <a:gd name="T15" fmla="*/ 28 h 34"/>
                  <a:gd name="T16" fmla="*/ 32 w 35"/>
                  <a:gd name="T17" fmla="*/ 28 h 34"/>
                  <a:gd name="T18" fmla="*/ 32 w 35"/>
                  <a:gd name="T19" fmla="*/ 26 h 34"/>
                  <a:gd name="T20" fmla="*/ 32 w 35"/>
                  <a:gd name="T21" fmla="*/ 26 h 34"/>
                  <a:gd name="T22" fmla="*/ 31 w 35"/>
                  <a:gd name="T23" fmla="*/ 25 h 34"/>
                  <a:gd name="T24" fmla="*/ 31 w 35"/>
                  <a:gd name="T25" fmla="*/ 25 h 34"/>
                  <a:gd name="T26" fmla="*/ 29 w 35"/>
                  <a:gd name="T27" fmla="*/ 25 h 34"/>
                  <a:gd name="T28" fmla="*/ 29 w 35"/>
                  <a:gd name="T29" fmla="*/ 25 h 34"/>
                  <a:gd name="T30" fmla="*/ 27 w 35"/>
                  <a:gd name="T31" fmla="*/ 23 h 34"/>
                  <a:gd name="T32" fmla="*/ 27 w 35"/>
                  <a:gd name="T33" fmla="*/ 23 h 34"/>
                  <a:gd name="T34" fmla="*/ 26 w 35"/>
                  <a:gd name="T35" fmla="*/ 22 h 34"/>
                  <a:gd name="T36" fmla="*/ 26 w 35"/>
                  <a:gd name="T37" fmla="*/ 22 h 34"/>
                  <a:gd name="T38" fmla="*/ 26 w 35"/>
                  <a:gd name="T39" fmla="*/ 22 h 34"/>
                  <a:gd name="T40" fmla="*/ 23 w 35"/>
                  <a:gd name="T41" fmla="*/ 17 h 34"/>
                  <a:gd name="T42" fmla="*/ 17 w 35"/>
                  <a:gd name="T43" fmla="*/ 17 h 34"/>
                  <a:gd name="T44" fmla="*/ 17 w 35"/>
                  <a:gd name="T45" fmla="*/ 17 h 34"/>
                  <a:gd name="T46" fmla="*/ 15 w 35"/>
                  <a:gd name="T47" fmla="*/ 19 h 34"/>
                  <a:gd name="T48" fmla="*/ 15 w 35"/>
                  <a:gd name="T49" fmla="*/ 19 h 34"/>
                  <a:gd name="T50" fmla="*/ 14 w 35"/>
                  <a:gd name="T51" fmla="*/ 17 h 34"/>
                  <a:gd name="T52" fmla="*/ 14 w 35"/>
                  <a:gd name="T53" fmla="*/ 15 h 34"/>
                  <a:gd name="T54" fmla="*/ 14 w 35"/>
                  <a:gd name="T55" fmla="*/ 15 h 34"/>
                  <a:gd name="T56" fmla="*/ 12 w 35"/>
                  <a:gd name="T57" fmla="*/ 14 h 34"/>
                  <a:gd name="T58" fmla="*/ 12 w 35"/>
                  <a:gd name="T59" fmla="*/ 14 h 34"/>
                  <a:gd name="T60" fmla="*/ 11 w 35"/>
                  <a:gd name="T61" fmla="*/ 12 h 34"/>
                  <a:gd name="T62" fmla="*/ 11 w 35"/>
                  <a:gd name="T63" fmla="*/ 12 h 34"/>
                  <a:gd name="T64" fmla="*/ 11 w 35"/>
                  <a:gd name="T65" fmla="*/ 11 h 34"/>
                  <a:gd name="T66" fmla="*/ 9 w 35"/>
                  <a:gd name="T67" fmla="*/ 11 h 34"/>
                  <a:gd name="T68" fmla="*/ 8 w 35"/>
                  <a:gd name="T69" fmla="*/ 9 h 34"/>
                  <a:gd name="T70" fmla="*/ 8 w 35"/>
                  <a:gd name="T71" fmla="*/ 9 h 34"/>
                  <a:gd name="T72" fmla="*/ 8 w 35"/>
                  <a:gd name="T73" fmla="*/ 8 h 34"/>
                  <a:gd name="T74" fmla="*/ 8 w 35"/>
                  <a:gd name="T75" fmla="*/ 8 h 34"/>
                  <a:gd name="T76" fmla="*/ 6 w 35"/>
                  <a:gd name="T77" fmla="*/ 6 h 34"/>
                  <a:gd name="T78" fmla="*/ 6 w 35"/>
                  <a:gd name="T79" fmla="*/ 6 h 34"/>
                  <a:gd name="T80" fmla="*/ 5 w 35"/>
                  <a:gd name="T81" fmla="*/ 5 h 34"/>
                  <a:gd name="T82" fmla="*/ 3 w 35"/>
                  <a:gd name="T83" fmla="*/ 5 h 34"/>
                  <a:gd name="T84" fmla="*/ 2 w 35"/>
                  <a:gd name="T85" fmla="*/ 6 h 34"/>
                  <a:gd name="T86" fmla="*/ 2 w 35"/>
                  <a:gd name="T87" fmla="*/ 5 h 34"/>
                  <a:gd name="T88" fmla="*/ 2 w 35"/>
                  <a:gd name="T89" fmla="*/ 3 h 34"/>
                  <a:gd name="T90" fmla="*/ 2 w 35"/>
                  <a:gd name="T91" fmla="*/ 2 h 34"/>
                  <a:gd name="T92" fmla="*/ 2 w 35"/>
                  <a:gd name="T93" fmla="*/ 2 h 34"/>
                  <a:gd name="T94" fmla="*/ 0 w 35"/>
                  <a:gd name="T95" fmla="*/ 0 h 34"/>
                  <a:gd name="T96" fmla="*/ 35 w 35"/>
                  <a:gd name="T9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" h="34">
                    <a:moveTo>
                      <a:pt x="35" y="34"/>
                    </a:moveTo>
                    <a:lnTo>
                      <a:pt x="35" y="34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4" y="31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29" y="25"/>
                    </a:lnTo>
                    <a:lnTo>
                      <a:pt x="29" y="25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3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5" y="19"/>
                    </a:lnTo>
                    <a:lnTo>
                      <a:pt x="15" y="19"/>
                    </a:lnTo>
                    <a:lnTo>
                      <a:pt x="14" y="17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5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7" name="Freeform 515">
                <a:extLst>
                  <a:ext uri="{FF2B5EF4-FFF2-40B4-BE49-F238E27FC236}">
                    <a16:creationId xmlns:a16="http://schemas.microsoft.com/office/drawing/2014/main" id="{5A464373-70D5-B23A-5E96-D1F1CE126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4120"/>
                <a:ext cx="17" cy="17"/>
              </a:xfrm>
              <a:custGeom>
                <a:avLst/>
                <a:gdLst>
                  <a:gd name="T0" fmla="*/ 35 w 35"/>
                  <a:gd name="T1" fmla="*/ 34 h 34"/>
                  <a:gd name="T2" fmla="*/ 35 w 35"/>
                  <a:gd name="T3" fmla="*/ 34 h 34"/>
                  <a:gd name="T4" fmla="*/ 35 w 35"/>
                  <a:gd name="T5" fmla="*/ 32 h 34"/>
                  <a:gd name="T6" fmla="*/ 35 w 35"/>
                  <a:gd name="T7" fmla="*/ 32 h 34"/>
                  <a:gd name="T8" fmla="*/ 34 w 35"/>
                  <a:gd name="T9" fmla="*/ 31 h 34"/>
                  <a:gd name="T10" fmla="*/ 34 w 35"/>
                  <a:gd name="T11" fmla="*/ 29 h 34"/>
                  <a:gd name="T12" fmla="*/ 34 w 35"/>
                  <a:gd name="T13" fmla="*/ 29 h 34"/>
                  <a:gd name="T14" fmla="*/ 32 w 35"/>
                  <a:gd name="T15" fmla="*/ 28 h 34"/>
                  <a:gd name="T16" fmla="*/ 32 w 35"/>
                  <a:gd name="T17" fmla="*/ 28 h 34"/>
                  <a:gd name="T18" fmla="*/ 32 w 35"/>
                  <a:gd name="T19" fmla="*/ 26 h 34"/>
                  <a:gd name="T20" fmla="*/ 32 w 35"/>
                  <a:gd name="T21" fmla="*/ 26 h 34"/>
                  <a:gd name="T22" fmla="*/ 31 w 35"/>
                  <a:gd name="T23" fmla="*/ 25 h 34"/>
                  <a:gd name="T24" fmla="*/ 31 w 35"/>
                  <a:gd name="T25" fmla="*/ 25 h 34"/>
                  <a:gd name="T26" fmla="*/ 29 w 35"/>
                  <a:gd name="T27" fmla="*/ 25 h 34"/>
                  <a:gd name="T28" fmla="*/ 29 w 35"/>
                  <a:gd name="T29" fmla="*/ 25 h 34"/>
                  <a:gd name="T30" fmla="*/ 27 w 35"/>
                  <a:gd name="T31" fmla="*/ 23 h 34"/>
                  <a:gd name="T32" fmla="*/ 27 w 35"/>
                  <a:gd name="T33" fmla="*/ 23 h 34"/>
                  <a:gd name="T34" fmla="*/ 26 w 35"/>
                  <a:gd name="T35" fmla="*/ 22 h 34"/>
                  <a:gd name="T36" fmla="*/ 26 w 35"/>
                  <a:gd name="T37" fmla="*/ 22 h 34"/>
                  <a:gd name="T38" fmla="*/ 26 w 35"/>
                  <a:gd name="T39" fmla="*/ 22 h 34"/>
                  <a:gd name="T40" fmla="*/ 23 w 35"/>
                  <a:gd name="T41" fmla="*/ 17 h 34"/>
                  <a:gd name="T42" fmla="*/ 17 w 35"/>
                  <a:gd name="T43" fmla="*/ 17 h 34"/>
                  <a:gd name="T44" fmla="*/ 17 w 35"/>
                  <a:gd name="T45" fmla="*/ 17 h 34"/>
                  <a:gd name="T46" fmla="*/ 15 w 35"/>
                  <a:gd name="T47" fmla="*/ 19 h 34"/>
                  <a:gd name="T48" fmla="*/ 15 w 35"/>
                  <a:gd name="T49" fmla="*/ 19 h 34"/>
                  <a:gd name="T50" fmla="*/ 14 w 35"/>
                  <a:gd name="T51" fmla="*/ 17 h 34"/>
                  <a:gd name="T52" fmla="*/ 14 w 35"/>
                  <a:gd name="T53" fmla="*/ 15 h 34"/>
                  <a:gd name="T54" fmla="*/ 14 w 35"/>
                  <a:gd name="T55" fmla="*/ 15 h 34"/>
                  <a:gd name="T56" fmla="*/ 12 w 35"/>
                  <a:gd name="T57" fmla="*/ 14 h 34"/>
                  <a:gd name="T58" fmla="*/ 12 w 35"/>
                  <a:gd name="T59" fmla="*/ 14 h 34"/>
                  <a:gd name="T60" fmla="*/ 11 w 35"/>
                  <a:gd name="T61" fmla="*/ 12 h 34"/>
                  <a:gd name="T62" fmla="*/ 11 w 35"/>
                  <a:gd name="T63" fmla="*/ 12 h 34"/>
                  <a:gd name="T64" fmla="*/ 11 w 35"/>
                  <a:gd name="T65" fmla="*/ 11 h 34"/>
                  <a:gd name="T66" fmla="*/ 9 w 35"/>
                  <a:gd name="T67" fmla="*/ 11 h 34"/>
                  <a:gd name="T68" fmla="*/ 8 w 35"/>
                  <a:gd name="T69" fmla="*/ 9 h 34"/>
                  <a:gd name="T70" fmla="*/ 8 w 35"/>
                  <a:gd name="T71" fmla="*/ 9 h 34"/>
                  <a:gd name="T72" fmla="*/ 8 w 35"/>
                  <a:gd name="T73" fmla="*/ 8 h 34"/>
                  <a:gd name="T74" fmla="*/ 8 w 35"/>
                  <a:gd name="T75" fmla="*/ 8 h 34"/>
                  <a:gd name="T76" fmla="*/ 6 w 35"/>
                  <a:gd name="T77" fmla="*/ 6 h 34"/>
                  <a:gd name="T78" fmla="*/ 6 w 35"/>
                  <a:gd name="T79" fmla="*/ 6 h 34"/>
                  <a:gd name="T80" fmla="*/ 5 w 35"/>
                  <a:gd name="T81" fmla="*/ 5 h 34"/>
                  <a:gd name="T82" fmla="*/ 3 w 35"/>
                  <a:gd name="T83" fmla="*/ 5 h 34"/>
                  <a:gd name="T84" fmla="*/ 2 w 35"/>
                  <a:gd name="T85" fmla="*/ 6 h 34"/>
                  <a:gd name="T86" fmla="*/ 2 w 35"/>
                  <a:gd name="T87" fmla="*/ 5 h 34"/>
                  <a:gd name="T88" fmla="*/ 2 w 35"/>
                  <a:gd name="T89" fmla="*/ 3 h 34"/>
                  <a:gd name="T90" fmla="*/ 2 w 35"/>
                  <a:gd name="T91" fmla="*/ 2 h 34"/>
                  <a:gd name="T92" fmla="*/ 2 w 35"/>
                  <a:gd name="T93" fmla="*/ 2 h 34"/>
                  <a:gd name="T94" fmla="*/ 0 w 35"/>
                  <a:gd name="T9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5" h="34">
                    <a:moveTo>
                      <a:pt x="35" y="34"/>
                    </a:moveTo>
                    <a:lnTo>
                      <a:pt x="35" y="34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4" y="31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29" y="25"/>
                    </a:lnTo>
                    <a:lnTo>
                      <a:pt x="29" y="25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3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5" y="19"/>
                    </a:lnTo>
                    <a:lnTo>
                      <a:pt x="15" y="19"/>
                    </a:lnTo>
                    <a:lnTo>
                      <a:pt x="14" y="17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8" name="Freeform 516">
                <a:extLst>
                  <a:ext uri="{FF2B5EF4-FFF2-40B4-BE49-F238E27FC236}">
                    <a16:creationId xmlns:a16="http://schemas.microsoft.com/office/drawing/2014/main" id="{434C8664-3186-D55C-49B6-DD12C3140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4078"/>
                <a:ext cx="5" cy="0"/>
              </a:xfrm>
              <a:custGeom>
                <a:avLst/>
                <a:gdLst>
                  <a:gd name="T0" fmla="*/ 10 w 10"/>
                  <a:gd name="T1" fmla="*/ 0 w 10"/>
                  <a:gd name="T2" fmla="*/ 10 w 1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0">
                    <a:moveTo>
                      <a:pt x="10" y="0"/>
                    </a:move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9" name="Line 517">
                <a:extLst>
                  <a:ext uri="{FF2B5EF4-FFF2-40B4-BE49-F238E27FC236}">
                    <a16:creationId xmlns:a16="http://schemas.microsoft.com/office/drawing/2014/main" id="{BEBAFE70-64AF-6D6E-E10B-14BAE0413B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60" y="4078"/>
                <a:ext cx="5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0" name="Freeform 518">
                <a:extLst>
                  <a:ext uri="{FF2B5EF4-FFF2-40B4-BE49-F238E27FC236}">
                    <a16:creationId xmlns:a16="http://schemas.microsoft.com/office/drawing/2014/main" id="{CFA1189F-3BDC-4A02-2FA1-C78EF7358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4078"/>
                <a:ext cx="20" cy="35"/>
              </a:xfrm>
              <a:custGeom>
                <a:avLst/>
                <a:gdLst>
                  <a:gd name="T0" fmla="*/ 0 w 40"/>
                  <a:gd name="T1" fmla="*/ 0 h 72"/>
                  <a:gd name="T2" fmla="*/ 23 w 40"/>
                  <a:gd name="T3" fmla="*/ 64 h 72"/>
                  <a:gd name="T4" fmla="*/ 32 w 40"/>
                  <a:gd name="T5" fmla="*/ 66 h 72"/>
                  <a:gd name="T6" fmla="*/ 40 w 40"/>
                  <a:gd name="T7" fmla="*/ 72 h 72"/>
                  <a:gd name="T8" fmla="*/ 0 w 40"/>
                  <a:gd name="T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72">
                    <a:moveTo>
                      <a:pt x="0" y="0"/>
                    </a:moveTo>
                    <a:lnTo>
                      <a:pt x="23" y="64"/>
                    </a:lnTo>
                    <a:lnTo>
                      <a:pt x="32" y="66"/>
                    </a:lnTo>
                    <a:lnTo>
                      <a:pt x="40" y="7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1" name="Freeform 519">
                <a:extLst>
                  <a:ext uri="{FF2B5EF4-FFF2-40B4-BE49-F238E27FC236}">
                    <a16:creationId xmlns:a16="http://schemas.microsoft.com/office/drawing/2014/main" id="{C273A7D4-CD97-B235-50EC-8B5B3DF31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4078"/>
                <a:ext cx="20" cy="35"/>
              </a:xfrm>
              <a:custGeom>
                <a:avLst/>
                <a:gdLst>
                  <a:gd name="T0" fmla="*/ 0 w 40"/>
                  <a:gd name="T1" fmla="*/ 0 h 72"/>
                  <a:gd name="T2" fmla="*/ 23 w 40"/>
                  <a:gd name="T3" fmla="*/ 64 h 72"/>
                  <a:gd name="T4" fmla="*/ 32 w 40"/>
                  <a:gd name="T5" fmla="*/ 66 h 72"/>
                  <a:gd name="T6" fmla="*/ 40 w 40"/>
                  <a:gd name="T7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72">
                    <a:moveTo>
                      <a:pt x="0" y="0"/>
                    </a:moveTo>
                    <a:lnTo>
                      <a:pt x="23" y="64"/>
                    </a:lnTo>
                    <a:lnTo>
                      <a:pt x="32" y="66"/>
                    </a:lnTo>
                    <a:lnTo>
                      <a:pt x="40" y="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2" name="Freeform 520">
                <a:extLst>
                  <a:ext uri="{FF2B5EF4-FFF2-40B4-BE49-F238E27FC236}">
                    <a16:creationId xmlns:a16="http://schemas.microsoft.com/office/drawing/2014/main" id="{A05795B1-1C02-9D8F-8597-9F39B7BDC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4113"/>
                <a:ext cx="7" cy="24"/>
              </a:xfrm>
              <a:custGeom>
                <a:avLst/>
                <a:gdLst>
                  <a:gd name="T0" fmla="*/ 14 w 14"/>
                  <a:gd name="T1" fmla="*/ 0 h 47"/>
                  <a:gd name="T2" fmla="*/ 0 w 14"/>
                  <a:gd name="T3" fmla="*/ 47 h 47"/>
                  <a:gd name="T4" fmla="*/ 14 w 14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7">
                    <a:moveTo>
                      <a:pt x="14" y="0"/>
                    </a:moveTo>
                    <a:lnTo>
                      <a:pt x="0" y="47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3" name="Line 521">
                <a:extLst>
                  <a:ext uri="{FF2B5EF4-FFF2-40B4-BE49-F238E27FC236}">
                    <a16:creationId xmlns:a16="http://schemas.microsoft.com/office/drawing/2014/main" id="{2B2C79DD-EACB-05B6-7F17-272F05C5A4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78" y="4113"/>
                <a:ext cx="7" cy="24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4" name="Freeform 522">
                <a:extLst>
                  <a:ext uri="{FF2B5EF4-FFF2-40B4-BE49-F238E27FC236}">
                    <a16:creationId xmlns:a16="http://schemas.microsoft.com/office/drawing/2014/main" id="{F2E0DAEB-2C0A-381F-DFC3-A6974B00E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4146"/>
                <a:ext cx="59" cy="43"/>
              </a:xfrm>
              <a:custGeom>
                <a:avLst/>
                <a:gdLst>
                  <a:gd name="T0" fmla="*/ 3 w 118"/>
                  <a:gd name="T1" fmla="*/ 1 h 85"/>
                  <a:gd name="T2" fmla="*/ 16 w 118"/>
                  <a:gd name="T3" fmla="*/ 3 h 85"/>
                  <a:gd name="T4" fmla="*/ 18 w 118"/>
                  <a:gd name="T5" fmla="*/ 0 h 85"/>
                  <a:gd name="T6" fmla="*/ 39 w 118"/>
                  <a:gd name="T7" fmla="*/ 0 h 85"/>
                  <a:gd name="T8" fmla="*/ 42 w 118"/>
                  <a:gd name="T9" fmla="*/ 0 h 85"/>
                  <a:gd name="T10" fmla="*/ 45 w 118"/>
                  <a:gd name="T11" fmla="*/ 0 h 85"/>
                  <a:gd name="T12" fmla="*/ 48 w 118"/>
                  <a:gd name="T13" fmla="*/ 0 h 85"/>
                  <a:gd name="T14" fmla="*/ 54 w 118"/>
                  <a:gd name="T15" fmla="*/ 0 h 85"/>
                  <a:gd name="T16" fmla="*/ 56 w 118"/>
                  <a:gd name="T17" fmla="*/ 5 h 85"/>
                  <a:gd name="T18" fmla="*/ 57 w 118"/>
                  <a:gd name="T19" fmla="*/ 9 h 85"/>
                  <a:gd name="T20" fmla="*/ 57 w 118"/>
                  <a:gd name="T21" fmla="*/ 12 h 85"/>
                  <a:gd name="T22" fmla="*/ 60 w 118"/>
                  <a:gd name="T23" fmla="*/ 12 h 85"/>
                  <a:gd name="T24" fmla="*/ 62 w 118"/>
                  <a:gd name="T25" fmla="*/ 15 h 85"/>
                  <a:gd name="T26" fmla="*/ 62 w 118"/>
                  <a:gd name="T27" fmla="*/ 18 h 85"/>
                  <a:gd name="T28" fmla="*/ 63 w 118"/>
                  <a:gd name="T29" fmla="*/ 23 h 85"/>
                  <a:gd name="T30" fmla="*/ 62 w 118"/>
                  <a:gd name="T31" fmla="*/ 26 h 85"/>
                  <a:gd name="T32" fmla="*/ 63 w 118"/>
                  <a:gd name="T33" fmla="*/ 26 h 85"/>
                  <a:gd name="T34" fmla="*/ 62 w 118"/>
                  <a:gd name="T35" fmla="*/ 29 h 85"/>
                  <a:gd name="T36" fmla="*/ 60 w 118"/>
                  <a:gd name="T37" fmla="*/ 30 h 85"/>
                  <a:gd name="T38" fmla="*/ 60 w 118"/>
                  <a:gd name="T39" fmla="*/ 33 h 85"/>
                  <a:gd name="T40" fmla="*/ 60 w 118"/>
                  <a:gd name="T41" fmla="*/ 36 h 85"/>
                  <a:gd name="T42" fmla="*/ 62 w 118"/>
                  <a:gd name="T43" fmla="*/ 39 h 85"/>
                  <a:gd name="T44" fmla="*/ 60 w 118"/>
                  <a:gd name="T45" fmla="*/ 41 h 85"/>
                  <a:gd name="T46" fmla="*/ 60 w 118"/>
                  <a:gd name="T47" fmla="*/ 44 h 85"/>
                  <a:gd name="T48" fmla="*/ 60 w 118"/>
                  <a:gd name="T49" fmla="*/ 46 h 85"/>
                  <a:gd name="T50" fmla="*/ 62 w 118"/>
                  <a:gd name="T51" fmla="*/ 47 h 85"/>
                  <a:gd name="T52" fmla="*/ 62 w 118"/>
                  <a:gd name="T53" fmla="*/ 50 h 85"/>
                  <a:gd name="T54" fmla="*/ 65 w 118"/>
                  <a:gd name="T55" fmla="*/ 55 h 85"/>
                  <a:gd name="T56" fmla="*/ 66 w 118"/>
                  <a:gd name="T57" fmla="*/ 56 h 85"/>
                  <a:gd name="T58" fmla="*/ 66 w 118"/>
                  <a:gd name="T59" fmla="*/ 58 h 85"/>
                  <a:gd name="T60" fmla="*/ 69 w 118"/>
                  <a:gd name="T61" fmla="*/ 58 h 85"/>
                  <a:gd name="T62" fmla="*/ 69 w 118"/>
                  <a:gd name="T63" fmla="*/ 61 h 85"/>
                  <a:gd name="T64" fmla="*/ 72 w 118"/>
                  <a:gd name="T65" fmla="*/ 64 h 85"/>
                  <a:gd name="T66" fmla="*/ 74 w 118"/>
                  <a:gd name="T67" fmla="*/ 64 h 85"/>
                  <a:gd name="T68" fmla="*/ 75 w 118"/>
                  <a:gd name="T69" fmla="*/ 64 h 85"/>
                  <a:gd name="T70" fmla="*/ 80 w 118"/>
                  <a:gd name="T71" fmla="*/ 64 h 85"/>
                  <a:gd name="T72" fmla="*/ 82 w 118"/>
                  <a:gd name="T73" fmla="*/ 64 h 85"/>
                  <a:gd name="T74" fmla="*/ 85 w 118"/>
                  <a:gd name="T75" fmla="*/ 64 h 85"/>
                  <a:gd name="T76" fmla="*/ 85 w 118"/>
                  <a:gd name="T77" fmla="*/ 67 h 85"/>
                  <a:gd name="T78" fmla="*/ 88 w 118"/>
                  <a:gd name="T79" fmla="*/ 68 h 85"/>
                  <a:gd name="T80" fmla="*/ 91 w 118"/>
                  <a:gd name="T81" fmla="*/ 67 h 85"/>
                  <a:gd name="T82" fmla="*/ 94 w 118"/>
                  <a:gd name="T83" fmla="*/ 70 h 85"/>
                  <a:gd name="T84" fmla="*/ 95 w 118"/>
                  <a:gd name="T85" fmla="*/ 71 h 85"/>
                  <a:gd name="T86" fmla="*/ 98 w 118"/>
                  <a:gd name="T87" fmla="*/ 71 h 85"/>
                  <a:gd name="T88" fmla="*/ 100 w 118"/>
                  <a:gd name="T89" fmla="*/ 74 h 85"/>
                  <a:gd name="T90" fmla="*/ 104 w 118"/>
                  <a:gd name="T91" fmla="*/ 74 h 85"/>
                  <a:gd name="T92" fmla="*/ 112 w 118"/>
                  <a:gd name="T93" fmla="*/ 76 h 85"/>
                  <a:gd name="T94" fmla="*/ 113 w 118"/>
                  <a:gd name="T95" fmla="*/ 79 h 85"/>
                  <a:gd name="T96" fmla="*/ 115 w 118"/>
                  <a:gd name="T97" fmla="*/ 81 h 85"/>
                  <a:gd name="T98" fmla="*/ 115 w 118"/>
                  <a:gd name="T99" fmla="*/ 82 h 85"/>
                  <a:gd name="T100" fmla="*/ 118 w 118"/>
                  <a:gd name="T10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8" h="85">
                    <a:moveTo>
                      <a:pt x="0" y="1"/>
                    </a:moveTo>
                    <a:lnTo>
                      <a:pt x="0" y="1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1" y="0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39" y="1"/>
                    </a:lnTo>
                    <a:lnTo>
                      <a:pt x="39" y="1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1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50" y="1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4" y="1"/>
                    </a:lnTo>
                    <a:lnTo>
                      <a:pt x="54" y="1"/>
                    </a:lnTo>
                    <a:lnTo>
                      <a:pt x="56" y="5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7" y="12"/>
                    </a:lnTo>
                    <a:lnTo>
                      <a:pt x="57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0" y="14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20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62" y="24"/>
                    </a:lnTo>
                    <a:lnTo>
                      <a:pt x="62" y="24"/>
                    </a:lnTo>
                    <a:lnTo>
                      <a:pt x="62" y="26"/>
                    </a:lnTo>
                    <a:lnTo>
                      <a:pt x="62" y="26"/>
                    </a:lnTo>
                    <a:lnTo>
                      <a:pt x="62" y="26"/>
                    </a:lnTo>
                    <a:lnTo>
                      <a:pt x="63" y="26"/>
                    </a:lnTo>
                    <a:lnTo>
                      <a:pt x="62" y="27"/>
                    </a:lnTo>
                    <a:lnTo>
                      <a:pt x="62" y="27"/>
                    </a:lnTo>
                    <a:lnTo>
                      <a:pt x="62" y="29"/>
                    </a:lnTo>
                    <a:lnTo>
                      <a:pt x="62" y="30"/>
                    </a:lnTo>
                    <a:lnTo>
                      <a:pt x="62" y="30"/>
                    </a:lnTo>
                    <a:lnTo>
                      <a:pt x="60" y="30"/>
                    </a:lnTo>
                    <a:lnTo>
                      <a:pt x="60" y="30"/>
                    </a:lnTo>
                    <a:lnTo>
                      <a:pt x="60" y="33"/>
                    </a:lnTo>
                    <a:lnTo>
                      <a:pt x="60" y="33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0" y="36"/>
                    </a:lnTo>
                    <a:lnTo>
                      <a:pt x="60" y="36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0" y="39"/>
                    </a:lnTo>
                    <a:lnTo>
                      <a:pt x="60" y="39"/>
                    </a:lnTo>
                    <a:lnTo>
                      <a:pt x="60" y="41"/>
                    </a:lnTo>
                    <a:lnTo>
                      <a:pt x="60" y="43"/>
                    </a:lnTo>
                    <a:lnTo>
                      <a:pt x="60" y="43"/>
                    </a:lnTo>
                    <a:lnTo>
                      <a:pt x="60" y="44"/>
                    </a:lnTo>
                    <a:lnTo>
                      <a:pt x="60" y="44"/>
                    </a:lnTo>
                    <a:lnTo>
                      <a:pt x="60" y="46"/>
                    </a:lnTo>
                    <a:lnTo>
                      <a:pt x="60" y="46"/>
                    </a:lnTo>
                    <a:lnTo>
                      <a:pt x="60" y="46"/>
                    </a:lnTo>
                    <a:lnTo>
                      <a:pt x="62" y="47"/>
                    </a:lnTo>
                    <a:lnTo>
                      <a:pt x="62" y="47"/>
                    </a:lnTo>
                    <a:lnTo>
                      <a:pt x="60" y="49"/>
                    </a:lnTo>
                    <a:lnTo>
                      <a:pt x="62" y="50"/>
                    </a:lnTo>
                    <a:lnTo>
                      <a:pt x="62" y="50"/>
                    </a:lnTo>
                    <a:lnTo>
                      <a:pt x="63" y="52"/>
                    </a:lnTo>
                    <a:lnTo>
                      <a:pt x="63" y="55"/>
                    </a:lnTo>
                    <a:lnTo>
                      <a:pt x="65" y="55"/>
                    </a:lnTo>
                    <a:lnTo>
                      <a:pt x="65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8" y="58"/>
                    </a:lnTo>
                    <a:lnTo>
                      <a:pt x="68" y="58"/>
                    </a:lnTo>
                    <a:lnTo>
                      <a:pt x="69" y="58"/>
                    </a:lnTo>
                    <a:lnTo>
                      <a:pt x="69" y="58"/>
                    </a:lnTo>
                    <a:lnTo>
                      <a:pt x="69" y="61"/>
                    </a:lnTo>
                    <a:lnTo>
                      <a:pt x="69" y="61"/>
                    </a:lnTo>
                    <a:lnTo>
                      <a:pt x="69" y="62"/>
                    </a:lnTo>
                    <a:lnTo>
                      <a:pt x="69" y="64"/>
                    </a:lnTo>
                    <a:lnTo>
                      <a:pt x="72" y="64"/>
                    </a:lnTo>
                    <a:lnTo>
                      <a:pt x="72" y="64"/>
                    </a:lnTo>
                    <a:lnTo>
                      <a:pt x="74" y="64"/>
                    </a:lnTo>
                    <a:lnTo>
                      <a:pt x="74" y="64"/>
                    </a:lnTo>
                    <a:lnTo>
                      <a:pt x="75" y="64"/>
                    </a:lnTo>
                    <a:lnTo>
                      <a:pt x="75" y="64"/>
                    </a:lnTo>
                    <a:lnTo>
                      <a:pt x="75" y="64"/>
                    </a:lnTo>
                    <a:lnTo>
                      <a:pt x="77" y="64"/>
                    </a:lnTo>
                    <a:lnTo>
                      <a:pt x="78" y="64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2"/>
                    </a:lnTo>
                    <a:lnTo>
                      <a:pt x="82" y="64"/>
                    </a:lnTo>
                    <a:lnTo>
                      <a:pt x="83" y="64"/>
                    </a:lnTo>
                    <a:lnTo>
                      <a:pt x="85" y="64"/>
                    </a:lnTo>
                    <a:lnTo>
                      <a:pt x="85" y="64"/>
                    </a:lnTo>
                    <a:lnTo>
                      <a:pt x="85" y="65"/>
                    </a:lnTo>
                    <a:lnTo>
                      <a:pt x="85" y="65"/>
                    </a:lnTo>
                    <a:lnTo>
                      <a:pt x="85" y="67"/>
                    </a:lnTo>
                    <a:lnTo>
                      <a:pt x="85" y="67"/>
                    </a:lnTo>
                    <a:lnTo>
                      <a:pt x="88" y="68"/>
                    </a:lnTo>
                    <a:lnTo>
                      <a:pt x="88" y="68"/>
                    </a:lnTo>
                    <a:lnTo>
                      <a:pt x="89" y="68"/>
                    </a:lnTo>
                    <a:lnTo>
                      <a:pt x="89" y="68"/>
                    </a:lnTo>
                    <a:lnTo>
                      <a:pt x="91" y="67"/>
                    </a:lnTo>
                    <a:lnTo>
                      <a:pt x="92" y="68"/>
                    </a:lnTo>
                    <a:lnTo>
                      <a:pt x="92" y="68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1"/>
                    </a:lnTo>
                    <a:lnTo>
                      <a:pt x="95" y="71"/>
                    </a:lnTo>
                    <a:lnTo>
                      <a:pt x="97" y="71"/>
                    </a:lnTo>
                    <a:lnTo>
                      <a:pt x="97" y="71"/>
                    </a:lnTo>
                    <a:lnTo>
                      <a:pt x="98" y="71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12" y="76"/>
                    </a:lnTo>
                    <a:lnTo>
                      <a:pt x="112" y="76"/>
                    </a:lnTo>
                    <a:lnTo>
                      <a:pt x="112" y="77"/>
                    </a:lnTo>
                    <a:lnTo>
                      <a:pt x="113" y="79"/>
                    </a:lnTo>
                    <a:lnTo>
                      <a:pt x="113" y="79"/>
                    </a:lnTo>
                    <a:lnTo>
                      <a:pt x="113" y="79"/>
                    </a:lnTo>
                    <a:lnTo>
                      <a:pt x="115" y="81"/>
                    </a:lnTo>
                    <a:lnTo>
                      <a:pt x="115" y="81"/>
                    </a:lnTo>
                    <a:lnTo>
                      <a:pt x="115" y="82"/>
                    </a:lnTo>
                    <a:lnTo>
                      <a:pt x="115" y="82"/>
                    </a:lnTo>
                    <a:lnTo>
                      <a:pt x="115" y="84"/>
                    </a:lnTo>
                    <a:lnTo>
                      <a:pt x="118" y="85"/>
                    </a:lnTo>
                    <a:lnTo>
                      <a:pt x="118" y="8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5" name="Freeform 523">
                <a:extLst>
                  <a:ext uri="{FF2B5EF4-FFF2-40B4-BE49-F238E27FC236}">
                    <a16:creationId xmlns:a16="http://schemas.microsoft.com/office/drawing/2014/main" id="{F5393CF2-F956-AA04-9CE9-1833C27B6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4146"/>
                <a:ext cx="59" cy="43"/>
              </a:xfrm>
              <a:custGeom>
                <a:avLst/>
                <a:gdLst>
                  <a:gd name="T0" fmla="*/ 3 w 118"/>
                  <a:gd name="T1" fmla="*/ 1 h 85"/>
                  <a:gd name="T2" fmla="*/ 16 w 118"/>
                  <a:gd name="T3" fmla="*/ 3 h 85"/>
                  <a:gd name="T4" fmla="*/ 18 w 118"/>
                  <a:gd name="T5" fmla="*/ 0 h 85"/>
                  <a:gd name="T6" fmla="*/ 39 w 118"/>
                  <a:gd name="T7" fmla="*/ 0 h 85"/>
                  <a:gd name="T8" fmla="*/ 42 w 118"/>
                  <a:gd name="T9" fmla="*/ 0 h 85"/>
                  <a:gd name="T10" fmla="*/ 45 w 118"/>
                  <a:gd name="T11" fmla="*/ 0 h 85"/>
                  <a:gd name="T12" fmla="*/ 48 w 118"/>
                  <a:gd name="T13" fmla="*/ 0 h 85"/>
                  <a:gd name="T14" fmla="*/ 54 w 118"/>
                  <a:gd name="T15" fmla="*/ 0 h 85"/>
                  <a:gd name="T16" fmla="*/ 56 w 118"/>
                  <a:gd name="T17" fmla="*/ 5 h 85"/>
                  <a:gd name="T18" fmla="*/ 57 w 118"/>
                  <a:gd name="T19" fmla="*/ 9 h 85"/>
                  <a:gd name="T20" fmla="*/ 57 w 118"/>
                  <a:gd name="T21" fmla="*/ 12 h 85"/>
                  <a:gd name="T22" fmla="*/ 60 w 118"/>
                  <a:gd name="T23" fmla="*/ 12 h 85"/>
                  <a:gd name="T24" fmla="*/ 62 w 118"/>
                  <a:gd name="T25" fmla="*/ 15 h 85"/>
                  <a:gd name="T26" fmla="*/ 62 w 118"/>
                  <a:gd name="T27" fmla="*/ 18 h 85"/>
                  <a:gd name="T28" fmla="*/ 63 w 118"/>
                  <a:gd name="T29" fmla="*/ 23 h 85"/>
                  <a:gd name="T30" fmla="*/ 62 w 118"/>
                  <a:gd name="T31" fmla="*/ 26 h 85"/>
                  <a:gd name="T32" fmla="*/ 63 w 118"/>
                  <a:gd name="T33" fmla="*/ 26 h 85"/>
                  <a:gd name="T34" fmla="*/ 62 w 118"/>
                  <a:gd name="T35" fmla="*/ 29 h 85"/>
                  <a:gd name="T36" fmla="*/ 60 w 118"/>
                  <a:gd name="T37" fmla="*/ 30 h 85"/>
                  <a:gd name="T38" fmla="*/ 60 w 118"/>
                  <a:gd name="T39" fmla="*/ 33 h 85"/>
                  <a:gd name="T40" fmla="*/ 60 w 118"/>
                  <a:gd name="T41" fmla="*/ 36 h 85"/>
                  <a:gd name="T42" fmla="*/ 62 w 118"/>
                  <a:gd name="T43" fmla="*/ 39 h 85"/>
                  <a:gd name="T44" fmla="*/ 60 w 118"/>
                  <a:gd name="T45" fmla="*/ 41 h 85"/>
                  <a:gd name="T46" fmla="*/ 60 w 118"/>
                  <a:gd name="T47" fmla="*/ 44 h 85"/>
                  <a:gd name="T48" fmla="*/ 60 w 118"/>
                  <a:gd name="T49" fmla="*/ 46 h 85"/>
                  <a:gd name="T50" fmla="*/ 62 w 118"/>
                  <a:gd name="T51" fmla="*/ 47 h 85"/>
                  <a:gd name="T52" fmla="*/ 62 w 118"/>
                  <a:gd name="T53" fmla="*/ 50 h 85"/>
                  <a:gd name="T54" fmla="*/ 65 w 118"/>
                  <a:gd name="T55" fmla="*/ 55 h 85"/>
                  <a:gd name="T56" fmla="*/ 66 w 118"/>
                  <a:gd name="T57" fmla="*/ 56 h 85"/>
                  <a:gd name="T58" fmla="*/ 66 w 118"/>
                  <a:gd name="T59" fmla="*/ 58 h 85"/>
                  <a:gd name="T60" fmla="*/ 69 w 118"/>
                  <a:gd name="T61" fmla="*/ 58 h 85"/>
                  <a:gd name="T62" fmla="*/ 69 w 118"/>
                  <a:gd name="T63" fmla="*/ 61 h 85"/>
                  <a:gd name="T64" fmla="*/ 72 w 118"/>
                  <a:gd name="T65" fmla="*/ 64 h 85"/>
                  <a:gd name="T66" fmla="*/ 74 w 118"/>
                  <a:gd name="T67" fmla="*/ 64 h 85"/>
                  <a:gd name="T68" fmla="*/ 75 w 118"/>
                  <a:gd name="T69" fmla="*/ 64 h 85"/>
                  <a:gd name="T70" fmla="*/ 80 w 118"/>
                  <a:gd name="T71" fmla="*/ 64 h 85"/>
                  <a:gd name="T72" fmla="*/ 82 w 118"/>
                  <a:gd name="T73" fmla="*/ 64 h 85"/>
                  <a:gd name="T74" fmla="*/ 85 w 118"/>
                  <a:gd name="T75" fmla="*/ 64 h 85"/>
                  <a:gd name="T76" fmla="*/ 85 w 118"/>
                  <a:gd name="T77" fmla="*/ 67 h 85"/>
                  <a:gd name="T78" fmla="*/ 88 w 118"/>
                  <a:gd name="T79" fmla="*/ 68 h 85"/>
                  <a:gd name="T80" fmla="*/ 91 w 118"/>
                  <a:gd name="T81" fmla="*/ 67 h 85"/>
                  <a:gd name="T82" fmla="*/ 94 w 118"/>
                  <a:gd name="T83" fmla="*/ 70 h 85"/>
                  <a:gd name="T84" fmla="*/ 95 w 118"/>
                  <a:gd name="T85" fmla="*/ 71 h 85"/>
                  <a:gd name="T86" fmla="*/ 98 w 118"/>
                  <a:gd name="T87" fmla="*/ 71 h 85"/>
                  <a:gd name="T88" fmla="*/ 100 w 118"/>
                  <a:gd name="T89" fmla="*/ 74 h 85"/>
                  <a:gd name="T90" fmla="*/ 104 w 118"/>
                  <a:gd name="T91" fmla="*/ 74 h 85"/>
                  <a:gd name="T92" fmla="*/ 112 w 118"/>
                  <a:gd name="T93" fmla="*/ 76 h 85"/>
                  <a:gd name="T94" fmla="*/ 113 w 118"/>
                  <a:gd name="T95" fmla="*/ 79 h 85"/>
                  <a:gd name="T96" fmla="*/ 115 w 118"/>
                  <a:gd name="T97" fmla="*/ 81 h 85"/>
                  <a:gd name="T98" fmla="*/ 115 w 118"/>
                  <a:gd name="T99" fmla="*/ 82 h 85"/>
                  <a:gd name="T100" fmla="*/ 118 w 118"/>
                  <a:gd name="T10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8" h="85">
                    <a:moveTo>
                      <a:pt x="0" y="1"/>
                    </a:moveTo>
                    <a:lnTo>
                      <a:pt x="0" y="1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1" y="0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39" y="1"/>
                    </a:lnTo>
                    <a:lnTo>
                      <a:pt x="39" y="1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1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50" y="1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4" y="1"/>
                    </a:lnTo>
                    <a:lnTo>
                      <a:pt x="54" y="1"/>
                    </a:lnTo>
                    <a:lnTo>
                      <a:pt x="56" y="5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7" y="12"/>
                    </a:lnTo>
                    <a:lnTo>
                      <a:pt x="57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0" y="14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20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62" y="24"/>
                    </a:lnTo>
                    <a:lnTo>
                      <a:pt x="62" y="24"/>
                    </a:lnTo>
                    <a:lnTo>
                      <a:pt x="62" y="26"/>
                    </a:lnTo>
                    <a:lnTo>
                      <a:pt x="62" y="26"/>
                    </a:lnTo>
                    <a:lnTo>
                      <a:pt x="62" y="26"/>
                    </a:lnTo>
                    <a:lnTo>
                      <a:pt x="63" y="26"/>
                    </a:lnTo>
                    <a:lnTo>
                      <a:pt x="62" y="27"/>
                    </a:lnTo>
                    <a:lnTo>
                      <a:pt x="62" y="27"/>
                    </a:lnTo>
                    <a:lnTo>
                      <a:pt x="62" y="29"/>
                    </a:lnTo>
                    <a:lnTo>
                      <a:pt x="62" y="30"/>
                    </a:lnTo>
                    <a:lnTo>
                      <a:pt x="62" y="30"/>
                    </a:lnTo>
                    <a:lnTo>
                      <a:pt x="60" y="30"/>
                    </a:lnTo>
                    <a:lnTo>
                      <a:pt x="60" y="30"/>
                    </a:lnTo>
                    <a:lnTo>
                      <a:pt x="60" y="33"/>
                    </a:lnTo>
                    <a:lnTo>
                      <a:pt x="60" y="33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0" y="36"/>
                    </a:lnTo>
                    <a:lnTo>
                      <a:pt x="60" y="36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0" y="39"/>
                    </a:lnTo>
                    <a:lnTo>
                      <a:pt x="60" y="39"/>
                    </a:lnTo>
                    <a:lnTo>
                      <a:pt x="60" y="41"/>
                    </a:lnTo>
                    <a:lnTo>
                      <a:pt x="60" y="43"/>
                    </a:lnTo>
                    <a:lnTo>
                      <a:pt x="60" y="43"/>
                    </a:lnTo>
                    <a:lnTo>
                      <a:pt x="60" y="44"/>
                    </a:lnTo>
                    <a:lnTo>
                      <a:pt x="60" y="44"/>
                    </a:lnTo>
                    <a:lnTo>
                      <a:pt x="60" y="46"/>
                    </a:lnTo>
                    <a:lnTo>
                      <a:pt x="60" y="46"/>
                    </a:lnTo>
                    <a:lnTo>
                      <a:pt x="60" y="46"/>
                    </a:lnTo>
                    <a:lnTo>
                      <a:pt x="62" y="47"/>
                    </a:lnTo>
                    <a:lnTo>
                      <a:pt x="62" y="47"/>
                    </a:lnTo>
                    <a:lnTo>
                      <a:pt x="60" y="49"/>
                    </a:lnTo>
                    <a:lnTo>
                      <a:pt x="62" y="50"/>
                    </a:lnTo>
                    <a:lnTo>
                      <a:pt x="62" y="50"/>
                    </a:lnTo>
                    <a:lnTo>
                      <a:pt x="63" y="52"/>
                    </a:lnTo>
                    <a:lnTo>
                      <a:pt x="63" y="55"/>
                    </a:lnTo>
                    <a:lnTo>
                      <a:pt x="65" y="55"/>
                    </a:lnTo>
                    <a:lnTo>
                      <a:pt x="65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8" y="58"/>
                    </a:lnTo>
                    <a:lnTo>
                      <a:pt x="68" y="58"/>
                    </a:lnTo>
                    <a:lnTo>
                      <a:pt x="69" y="58"/>
                    </a:lnTo>
                    <a:lnTo>
                      <a:pt x="69" y="58"/>
                    </a:lnTo>
                    <a:lnTo>
                      <a:pt x="69" y="61"/>
                    </a:lnTo>
                    <a:lnTo>
                      <a:pt x="69" y="61"/>
                    </a:lnTo>
                    <a:lnTo>
                      <a:pt x="69" y="62"/>
                    </a:lnTo>
                    <a:lnTo>
                      <a:pt x="69" y="64"/>
                    </a:lnTo>
                    <a:lnTo>
                      <a:pt x="72" y="64"/>
                    </a:lnTo>
                    <a:lnTo>
                      <a:pt x="72" y="64"/>
                    </a:lnTo>
                    <a:lnTo>
                      <a:pt x="74" y="64"/>
                    </a:lnTo>
                    <a:lnTo>
                      <a:pt x="74" y="64"/>
                    </a:lnTo>
                    <a:lnTo>
                      <a:pt x="75" y="64"/>
                    </a:lnTo>
                    <a:lnTo>
                      <a:pt x="75" y="64"/>
                    </a:lnTo>
                    <a:lnTo>
                      <a:pt x="75" y="64"/>
                    </a:lnTo>
                    <a:lnTo>
                      <a:pt x="77" y="64"/>
                    </a:lnTo>
                    <a:lnTo>
                      <a:pt x="78" y="64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2"/>
                    </a:lnTo>
                    <a:lnTo>
                      <a:pt x="82" y="64"/>
                    </a:lnTo>
                    <a:lnTo>
                      <a:pt x="83" y="64"/>
                    </a:lnTo>
                    <a:lnTo>
                      <a:pt x="85" y="64"/>
                    </a:lnTo>
                    <a:lnTo>
                      <a:pt x="85" y="64"/>
                    </a:lnTo>
                    <a:lnTo>
                      <a:pt x="85" y="65"/>
                    </a:lnTo>
                    <a:lnTo>
                      <a:pt x="85" y="65"/>
                    </a:lnTo>
                    <a:lnTo>
                      <a:pt x="85" y="67"/>
                    </a:lnTo>
                    <a:lnTo>
                      <a:pt x="85" y="67"/>
                    </a:lnTo>
                    <a:lnTo>
                      <a:pt x="88" y="68"/>
                    </a:lnTo>
                    <a:lnTo>
                      <a:pt x="88" y="68"/>
                    </a:lnTo>
                    <a:lnTo>
                      <a:pt x="89" y="68"/>
                    </a:lnTo>
                    <a:lnTo>
                      <a:pt x="89" y="68"/>
                    </a:lnTo>
                    <a:lnTo>
                      <a:pt x="91" y="67"/>
                    </a:lnTo>
                    <a:lnTo>
                      <a:pt x="92" y="68"/>
                    </a:lnTo>
                    <a:lnTo>
                      <a:pt x="92" y="68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1"/>
                    </a:lnTo>
                    <a:lnTo>
                      <a:pt x="95" y="71"/>
                    </a:lnTo>
                    <a:lnTo>
                      <a:pt x="97" y="71"/>
                    </a:lnTo>
                    <a:lnTo>
                      <a:pt x="97" y="71"/>
                    </a:lnTo>
                    <a:lnTo>
                      <a:pt x="98" y="71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12" y="76"/>
                    </a:lnTo>
                    <a:lnTo>
                      <a:pt x="112" y="76"/>
                    </a:lnTo>
                    <a:lnTo>
                      <a:pt x="112" y="77"/>
                    </a:lnTo>
                    <a:lnTo>
                      <a:pt x="113" y="79"/>
                    </a:lnTo>
                    <a:lnTo>
                      <a:pt x="113" y="79"/>
                    </a:lnTo>
                    <a:lnTo>
                      <a:pt x="113" y="79"/>
                    </a:lnTo>
                    <a:lnTo>
                      <a:pt x="115" y="81"/>
                    </a:lnTo>
                    <a:lnTo>
                      <a:pt x="115" y="81"/>
                    </a:lnTo>
                    <a:lnTo>
                      <a:pt x="115" y="82"/>
                    </a:lnTo>
                    <a:lnTo>
                      <a:pt x="115" y="82"/>
                    </a:lnTo>
                    <a:lnTo>
                      <a:pt x="115" y="84"/>
                    </a:lnTo>
                    <a:lnTo>
                      <a:pt x="118" y="85"/>
                    </a:lnTo>
                    <a:lnTo>
                      <a:pt x="118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6" name="Freeform 524">
                <a:extLst>
                  <a:ext uri="{FF2B5EF4-FFF2-40B4-BE49-F238E27FC236}">
                    <a16:creationId xmlns:a16="http://schemas.microsoft.com/office/drawing/2014/main" id="{3D3FFDFC-5072-EF47-82D4-ABCBEA6F0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4147"/>
                <a:ext cx="39" cy="44"/>
              </a:xfrm>
              <a:custGeom>
                <a:avLst/>
                <a:gdLst>
                  <a:gd name="T0" fmla="*/ 78 w 78"/>
                  <a:gd name="T1" fmla="*/ 86 h 89"/>
                  <a:gd name="T2" fmla="*/ 78 w 78"/>
                  <a:gd name="T3" fmla="*/ 83 h 89"/>
                  <a:gd name="T4" fmla="*/ 76 w 78"/>
                  <a:gd name="T5" fmla="*/ 80 h 89"/>
                  <a:gd name="T6" fmla="*/ 75 w 78"/>
                  <a:gd name="T7" fmla="*/ 76 h 89"/>
                  <a:gd name="T8" fmla="*/ 75 w 78"/>
                  <a:gd name="T9" fmla="*/ 75 h 89"/>
                  <a:gd name="T10" fmla="*/ 73 w 78"/>
                  <a:gd name="T11" fmla="*/ 73 h 89"/>
                  <a:gd name="T12" fmla="*/ 70 w 78"/>
                  <a:gd name="T13" fmla="*/ 72 h 89"/>
                  <a:gd name="T14" fmla="*/ 67 w 78"/>
                  <a:gd name="T15" fmla="*/ 72 h 89"/>
                  <a:gd name="T16" fmla="*/ 64 w 78"/>
                  <a:gd name="T17" fmla="*/ 70 h 89"/>
                  <a:gd name="T18" fmla="*/ 61 w 78"/>
                  <a:gd name="T19" fmla="*/ 69 h 89"/>
                  <a:gd name="T20" fmla="*/ 60 w 78"/>
                  <a:gd name="T21" fmla="*/ 69 h 89"/>
                  <a:gd name="T22" fmla="*/ 58 w 78"/>
                  <a:gd name="T23" fmla="*/ 72 h 89"/>
                  <a:gd name="T24" fmla="*/ 53 w 78"/>
                  <a:gd name="T25" fmla="*/ 73 h 89"/>
                  <a:gd name="T26" fmla="*/ 50 w 78"/>
                  <a:gd name="T27" fmla="*/ 75 h 89"/>
                  <a:gd name="T28" fmla="*/ 47 w 78"/>
                  <a:gd name="T29" fmla="*/ 78 h 89"/>
                  <a:gd name="T30" fmla="*/ 44 w 78"/>
                  <a:gd name="T31" fmla="*/ 78 h 89"/>
                  <a:gd name="T32" fmla="*/ 38 w 78"/>
                  <a:gd name="T33" fmla="*/ 76 h 89"/>
                  <a:gd name="T34" fmla="*/ 40 w 78"/>
                  <a:gd name="T35" fmla="*/ 73 h 89"/>
                  <a:gd name="T36" fmla="*/ 41 w 78"/>
                  <a:gd name="T37" fmla="*/ 72 h 89"/>
                  <a:gd name="T38" fmla="*/ 44 w 78"/>
                  <a:gd name="T39" fmla="*/ 70 h 89"/>
                  <a:gd name="T40" fmla="*/ 44 w 78"/>
                  <a:gd name="T41" fmla="*/ 66 h 89"/>
                  <a:gd name="T42" fmla="*/ 40 w 78"/>
                  <a:gd name="T43" fmla="*/ 64 h 89"/>
                  <a:gd name="T44" fmla="*/ 37 w 78"/>
                  <a:gd name="T45" fmla="*/ 61 h 89"/>
                  <a:gd name="T46" fmla="*/ 34 w 78"/>
                  <a:gd name="T47" fmla="*/ 60 h 89"/>
                  <a:gd name="T48" fmla="*/ 29 w 78"/>
                  <a:gd name="T49" fmla="*/ 58 h 89"/>
                  <a:gd name="T50" fmla="*/ 28 w 78"/>
                  <a:gd name="T51" fmla="*/ 57 h 89"/>
                  <a:gd name="T52" fmla="*/ 28 w 78"/>
                  <a:gd name="T53" fmla="*/ 54 h 89"/>
                  <a:gd name="T54" fmla="*/ 28 w 78"/>
                  <a:gd name="T55" fmla="*/ 51 h 89"/>
                  <a:gd name="T56" fmla="*/ 25 w 78"/>
                  <a:gd name="T57" fmla="*/ 51 h 89"/>
                  <a:gd name="T58" fmla="*/ 25 w 78"/>
                  <a:gd name="T59" fmla="*/ 49 h 89"/>
                  <a:gd name="T60" fmla="*/ 23 w 78"/>
                  <a:gd name="T61" fmla="*/ 46 h 89"/>
                  <a:gd name="T62" fmla="*/ 23 w 78"/>
                  <a:gd name="T63" fmla="*/ 43 h 89"/>
                  <a:gd name="T64" fmla="*/ 23 w 78"/>
                  <a:gd name="T65" fmla="*/ 40 h 89"/>
                  <a:gd name="T66" fmla="*/ 22 w 78"/>
                  <a:gd name="T67" fmla="*/ 38 h 89"/>
                  <a:gd name="T68" fmla="*/ 20 w 78"/>
                  <a:gd name="T69" fmla="*/ 35 h 89"/>
                  <a:gd name="T70" fmla="*/ 19 w 78"/>
                  <a:gd name="T71" fmla="*/ 32 h 89"/>
                  <a:gd name="T72" fmla="*/ 20 w 78"/>
                  <a:gd name="T73" fmla="*/ 29 h 89"/>
                  <a:gd name="T74" fmla="*/ 19 w 78"/>
                  <a:gd name="T75" fmla="*/ 28 h 89"/>
                  <a:gd name="T76" fmla="*/ 17 w 78"/>
                  <a:gd name="T77" fmla="*/ 23 h 89"/>
                  <a:gd name="T78" fmla="*/ 17 w 78"/>
                  <a:gd name="T79" fmla="*/ 22 h 89"/>
                  <a:gd name="T80" fmla="*/ 16 w 78"/>
                  <a:gd name="T81" fmla="*/ 17 h 89"/>
                  <a:gd name="T82" fmla="*/ 14 w 78"/>
                  <a:gd name="T83" fmla="*/ 16 h 89"/>
                  <a:gd name="T84" fmla="*/ 13 w 78"/>
                  <a:gd name="T85" fmla="*/ 16 h 89"/>
                  <a:gd name="T86" fmla="*/ 9 w 78"/>
                  <a:gd name="T87" fmla="*/ 14 h 89"/>
                  <a:gd name="T88" fmla="*/ 8 w 78"/>
                  <a:gd name="T89" fmla="*/ 14 h 89"/>
                  <a:gd name="T90" fmla="*/ 6 w 78"/>
                  <a:gd name="T91" fmla="*/ 13 h 89"/>
                  <a:gd name="T92" fmla="*/ 3 w 78"/>
                  <a:gd name="T93" fmla="*/ 13 h 89"/>
                  <a:gd name="T94" fmla="*/ 0 w 78"/>
                  <a:gd name="T95" fmla="*/ 11 h 89"/>
                  <a:gd name="T96" fmla="*/ 2 w 78"/>
                  <a:gd name="T97" fmla="*/ 8 h 89"/>
                  <a:gd name="T98" fmla="*/ 0 w 78"/>
                  <a:gd name="T99" fmla="*/ 5 h 89"/>
                  <a:gd name="T100" fmla="*/ 3 w 78"/>
                  <a:gd name="T101" fmla="*/ 2 h 89"/>
                  <a:gd name="T102" fmla="*/ 6 w 78"/>
                  <a:gd name="T103" fmla="*/ 2 h 89"/>
                  <a:gd name="T104" fmla="*/ 14 w 78"/>
                  <a:gd name="T105" fmla="*/ 2 h 89"/>
                  <a:gd name="T106" fmla="*/ 16 w 78"/>
                  <a:gd name="T107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89">
                    <a:moveTo>
                      <a:pt x="78" y="89"/>
                    </a:moveTo>
                    <a:lnTo>
                      <a:pt x="78" y="89"/>
                    </a:lnTo>
                    <a:lnTo>
                      <a:pt x="78" y="86"/>
                    </a:lnTo>
                    <a:lnTo>
                      <a:pt x="78" y="84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0"/>
                    </a:lnTo>
                    <a:lnTo>
                      <a:pt x="76" y="78"/>
                    </a:lnTo>
                    <a:lnTo>
                      <a:pt x="76" y="78"/>
                    </a:lnTo>
                    <a:lnTo>
                      <a:pt x="75" y="76"/>
                    </a:lnTo>
                    <a:lnTo>
                      <a:pt x="75" y="76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70" y="72"/>
                    </a:lnTo>
                    <a:lnTo>
                      <a:pt x="70" y="70"/>
                    </a:lnTo>
                    <a:lnTo>
                      <a:pt x="70" y="70"/>
                    </a:lnTo>
                    <a:lnTo>
                      <a:pt x="67" y="72"/>
                    </a:lnTo>
                    <a:lnTo>
                      <a:pt x="67" y="72"/>
                    </a:lnTo>
                    <a:lnTo>
                      <a:pt x="67" y="70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3" y="69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8" y="70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7" y="73"/>
                    </a:lnTo>
                    <a:lnTo>
                      <a:pt x="53" y="73"/>
                    </a:lnTo>
                    <a:lnTo>
                      <a:pt x="53" y="73"/>
                    </a:lnTo>
                    <a:lnTo>
                      <a:pt x="52" y="73"/>
                    </a:lnTo>
                    <a:lnTo>
                      <a:pt x="52" y="73"/>
                    </a:lnTo>
                    <a:lnTo>
                      <a:pt x="50" y="75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7" y="78"/>
                    </a:lnTo>
                    <a:lnTo>
                      <a:pt x="46" y="78"/>
                    </a:lnTo>
                    <a:lnTo>
                      <a:pt x="46" y="78"/>
                    </a:lnTo>
                    <a:lnTo>
                      <a:pt x="44" y="78"/>
                    </a:lnTo>
                    <a:lnTo>
                      <a:pt x="38" y="78"/>
                    </a:lnTo>
                    <a:lnTo>
                      <a:pt x="38" y="76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0" y="75"/>
                    </a:lnTo>
                    <a:lnTo>
                      <a:pt x="40" y="73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0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6"/>
                    </a:lnTo>
                    <a:lnTo>
                      <a:pt x="43" y="66"/>
                    </a:lnTo>
                    <a:lnTo>
                      <a:pt x="40" y="66"/>
                    </a:lnTo>
                    <a:lnTo>
                      <a:pt x="40" y="64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7" y="61"/>
                    </a:lnTo>
                    <a:lnTo>
                      <a:pt x="35" y="60"/>
                    </a:lnTo>
                    <a:lnTo>
                      <a:pt x="35" y="60"/>
                    </a:lnTo>
                    <a:lnTo>
                      <a:pt x="34" y="60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58"/>
                    </a:lnTo>
                    <a:lnTo>
                      <a:pt x="29" y="58"/>
                    </a:lnTo>
                    <a:lnTo>
                      <a:pt x="28" y="57"/>
                    </a:lnTo>
                    <a:lnTo>
                      <a:pt x="28" y="57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8" y="54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5" y="48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3" y="40"/>
                    </a:lnTo>
                    <a:lnTo>
                      <a:pt x="23" y="40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0" y="38"/>
                    </a:lnTo>
                    <a:lnTo>
                      <a:pt x="20" y="37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19" y="35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20" y="31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19" y="28"/>
                    </a:lnTo>
                    <a:lnTo>
                      <a:pt x="19" y="28"/>
                    </a:lnTo>
                    <a:lnTo>
                      <a:pt x="19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6" y="20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78" y="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7" name="Freeform 525">
                <a:extLst>
                  <a:ext uri="{FF2B5EF4-FFF2-40B4-BE49-F238E27FC236}">
                    <a16:creationId xmlns:a16="http://schemas.microsoft.com/office/drawing/2014/main" id="{D39799A7-A585-7D5E-7ACE-53366323C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4147"/>
                <a:ext cx="39" cy="44"/>
              </a:xfrm>
              <a:custGeom>
                <a:avLst/>
                <a:gdLst>
                  <a:gd name="T0" fmla="*/ 78 w 78"/>
                  <a:gd name="T1" fmla="*/ 86 h 89"/>
                  <a:gd name="T2" fmla="*/ 78 w 78"/>
                  <a:gd name="T3" fmla="*/ 83 h 89"/>
                  <a:gd name="T4" fmla="*/ 76 w 78"/>
                  <a:gd name="T5" fmla="*/ 80 h 89"/>
                  <a:gd name="T6" fmla="*/ 75 w 78"/>
                  <a:gd name="T7" fmla="*/ 76 h 89"/>
                  <a:gd name="T8" fmla="*/ 75 w 78"/>
                  <a:gd name="T9" fmla="*/ 75 h 89"/>
                  <a:gd name="T10" fmla="*/ 73 w 78"/>
                  <a:gd name="T11" fmla="*/ 73 h 89"/>
                  <a:gd name="T12" fmla="*/ 70 w 78"/>
                  <a:gd name="T13" fmla="*/ 72 h 89"/>
                  <a:gd name="T14" fmla="*/ 67 w 78"/>
                  <a:gd name="T15" fmla="*/ 72 h 89"/>
                  <a:gd name="T16" fmla="*/ 64 w 78"/>
                  <a:gd name="T17" fmla="*/ 70 h 89"/>
                  <a:gd name="T18" fmla="*/ 61 w 78"/>
                  <a:gd name="T19" fmla="*/ 69 h 89"/>
                  <a:gd name="T20" fmla="*/ 60 w 78"/>
                  <a:gd name="T21" fmla="*/ 69 h 89"/>
                  <a:gd name="T22" fmla="*/ 58 w 78"/>
                  <a:gd name="T23" fmla="*/ 72 h 89"/>
                  <a:gd name="T24" fmla="*/ 53 w 78"/>
                  <a:gd name="T25" fmla="*/ 73 h 89"/>
                  <a:gd name="T26" fmla="*/ 50 w 78"/>
                  <a:gd name="T27" fmla="*/ 75 h 89"/>
                  <a:gd name="T28" fmla="*/ 47 w 78"/>
                  <a:gd name="T29" fmla="*/ 78 h 89"/>
                  <a:gd name="T30" fmla="*/ 44 w 78"/>
                  <a:gd name="T31" fmla="*/ 78 h 89"/>
                  <a:gd name="T32" fmla="*/ 38 w 78"/>
                  <a:gd name="T33" fmla="*/ 76 h 89"/>
                  <a:gd name="T34" fmla="*/ 40 w 78"/>
                  <a:gd name="T35" fmla="*/ 73 h 89"/>
                  <a:gd name="T36" fmla="*/ 41 w 78"/>
                  <a:gd name="T37" fmla="*/ 72 h 89"/>
                  <a:gd name="T38" fmla="*/ 44 w 78"/>
                  <a:gd name="T39" fmla="*/ 70 h 89"/>
                  <a:gd name="T40" fmla="*/ 44 w 78"/>
                  <a:gd name="T41" fmla="*/ 66 h 89"/>
                  <a:gd name="T42" fmla="*/ 40 w 78"/>
                  <a:gd name="T43" fmla="*/ 64 h 89"/>
                  <a:gd name="T44" fmla="*/ 37 w 78"/>
                  <a:gd name="T45" fmla="*/ 61 h 89"/>
                  <a:gd name="T46" fmla="*/ 34 w 78"/>
                  <a:gd name="T47" fmla="*/ 60 h 89"/>
                  <a:gd name="T48" fmla="*/ 29 w 78"/>
                  <a:gd name="T49" fmla="*/ 58 h 89"/>
                  <a:gd name="T50" fmla="*/ 28 w 78"/>
                  <a:gd name="T51" fmla="*/ 57 h 89"/>
                  <a:gd name="T52" fmla="*/ 28 w 78"/>
                  <a:gd name="T53" fmla="*/ 54 h 89"/>
                  <a:gd name="T54" fmla="*/ 28 w 78"/>
                  <a:gd name="T55" fmla="*/ 51 h 89"/>
                  <a:gd name="T56" fmla="*/ 25 w 78"/>
                  <a:gd name="T57" fmla="*/ 51 h 89"/>
                  <a:gd name="T58" fmla="*/ 25 w 78"/>
                  <a:gd name="T59" fmla="*/ 49 h 89"/>
                  <a:gd name="T60" fmla="*/ 23 w 78"/>
                  <a:gd name="T61" fmla="*/ 46 h 89"/>
                  <a:gd name="T62" fmla="*/ 23 w 78"/>
                  <a:gd name="T63" fmla="*/ 43 h 89"/>
                  <a:gd name="T64" fmla="*/ 23 w 78"/>
                  <a:gd name="T65" fmla="*/ 40 h 89"/>
                  <a:gd name="T66" fmla="*/ 22 w 78"/>
                  <a:gd name="T67" fmla="*/ 38 h 89"/>
                  <a:gd name="T68" fmla="*/ 20 w 78"/>
                  <a:gd name="T69" fmla="*/ 35 h 89"/>
                  <a:gd name="T70" fmla="*/ 19 w 78"/>
                  <a:gd name="T71" fmla="*/ 32 h 89"/>
                  <a:gd name="T72" fmla="*/ 20 w 78"/>
                  <a:gd name="T73" fmla="*/ 29 h 89"/>
                  <a:gd name="T74" fmla="*/ 19 w 78"/>
                  <a:gd name="T75" fmla="*/ 28 h 89"/>
                  <a:gd name="T76" fmla="*/ 17 w 78"/>
                  <a:gd name="T77" fmla="*/ 23 h 89"/>
                  <a:gd name="T78" fmla="*/ 17 w 78"/>
                  <a:gd name="T79" fmla="*/ 22 h 89"/>
                  <a:gd name="T80" fmla="*/ 16 w 78"/>
                  <a:gd name="T81" fmla="*/ 17 h 89"/>
                  <a:gd name="T82" fmla="*/ 14 w 78"/>
                  <a:gd name="T83" fmla="*/ 16 h 89"/>
                  <a:gd name="T84" fmla="*/ 13 w 78"/>
                  <a:gd name="T85" fmla="*/ 16 h 89"/>
                  <a:gd name="T86" fmla="*/ 9 w 78"/>
                  <a:gd name="T87" fmla="*/ 14 h 89"/>
                  <a:gd name="T88" fmla="*/ 8 w 78"/>
                  <a:gd name="T89" fmla="*/ 14 h 89"/>
                  <a:gd name="T90" fmla="*/ 6 w 78"/>
                  <a:gd name="T91" fmla="*/ 13 h 89"/>
                  <a:gd name="T92" fmla="*/ 3 w 78"/>
                  <a:gd name="T93" fmla="*/ 13 h 89"/>
                  <a:gd name="T94" fmla="*/ 0 w 78"/>
                  <a:gd name="T95" fmla="*/ 11 h 89"/>
                  <a:gd name="T96" fmla="*/ 2 w 78"/>
                  <a:gd name="T97" fmla="*/ 8 h 89"/>
                  <a:gd name="T98" fmla="*/ 0 w 78"/>
                  <a:gd name="T99" fmla="*/ 5 h 89"/>
                  <a:gd name="T100" fmla="*/ 3 w 78"/>
                  <a:gd name="T101" fmla="*/ 2 h 89"/>
                  <a:gd name="T102" fmla="*/ 6 w 78"/>
                  <a:gd name="T103" fmla="*/ 2 h 89"/>
                  <a:gd name="T104" fmla="*/ 14 w 78"/>
                  <a:gd name="T105" fmla="*/ 2 h 89"/>
                  <a:gd name="T106" fmla="*/ 16 w 78"/>
                  <a:gd name="T107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89">
                    <a:moveTo>
                      <a:pt x="78" y="89"/>
                    </a:moveTo>
                    <a:lnTo>
                      <a:pt x="78" y="89"/>
                    </a:lnTo>
                    <a:lnTo>
                      <a:pt x="78" y="86"/>
                    </a:lnTo>
                    <a:lnTo>
                      <a:pt x="78" y="84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0"/>
                    </a:lnTo>
                    <a:lnTo>
                      <a:pt x="76" y="78"/>
                    </a:lnTo>
                    <a:lnTo>
                      <a:pt x="76" y="78"/>
                    </a:lnTo>
                    <a:lnTo>
                      <a:pt x="75" y="76"/>
                    </a:lnTo>
                    <a:lnTo>
                      <a:pt x="75" y="76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70" y="72"/>
                    </a:lnTo>
                    <a:lnTo>
                      <a:pt x="70" y="70"/>
                    </a:lnTo>
                    <a:lnTo>
                      <a:pt x="70" y="70"/>
                    </a:lnTo>
                    <a:lnTo>
                      <a:pt x="67" y="72"/>
                    </a:lnTo>
                    <a:lnTo>
                      <a:pt x="67" y="72"/>
                    </a:lnTo>
                    <a:lnTo>
                      <a:pt x="67" y="70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3" y="69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8" y="70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7" y="73"/>
                    </a:lnTo>
                    <a:lnTo>
                      <a:pt x="53" y="73"/>
                    </a:lnTo>
                    <a:lnTo>
                      <a:pt x="53" y="73"/>
                    </a:lnTo>
                    <a:lnTo>
                      <a:pt x="52" y="73"/>
                    </a:lnTo>
                    <a:lnTo>
                      <a:pt x="52" y="73"/>
                    </a:lnTo>
                    <a:lnTo>
                      <a:pt x="50" y="75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7" y="78"/>
                    </a:lnTo>
                    <a:lnTo>
                      <a:pt x="46" y="78"/>
                    </a:lnTo>
                    <a:lnTo>
                      <a:pt x="46" y="78"/>
                    </a:lnTo>
                    <a:lnTo>
                      <a:pt x="44" y="78"/>
                    </a:lnTo>
                    <a:lnTo>
                      <a:pt x="38" y="78"/>
                    </a:lnTo>
                    <a:lnTo>
                      <a:pt x="38" y="76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0" y="75"/>
                    </a:lnTo>
                    <a:lnTo>
                      <a:pt x="40" y="73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0"/>
                    </a:lnTo>
                    <a:lnTo>
                      <a:pt x="44" y="67"/>
                    </a:lnTo>
                    <a:lnTo>
                      <a:pt x="44" y="67"/>
                    </a:lnTo>
                    <a:lnTo>
                      <a:pt x="44" y="66"/>
                    </a:lnTo>
                    <a:lnTo>
                      <a:pt x="43" y="66"/>
                    </a:lnTo>
                    <a:lnTo>
                      <a:pt x="40" y="66"/>
                    </a:lnTo>
                    <a:lnTo>
                      <a:pt x="40" y="64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7" y="61"/>
                    </a:lnTo>
                    <a:lnTo>
                      <a:pt x="35" y="60"/>
                    </a:lnTo>
                    <a:lnTo>
                      <a:pt x="35" y="60"/>
                    </a:lnTo>
                    <a:lnTo>
                      <a:pt x="34" y="60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58"/>
                    </a:lnTo>
                    <a:lnTo>
                      <a:pt x="29" y="58"/>
                    </a:lnTo>
                    <a:lnTo>
                      <a:pt x="28" y="57"/>
                    </a:lnTo>
                    <a:lnTo>
                      <a:pt x="28" y="57"/>
                    </a:lnTo>
                    <a:lnTo>
                      <a:pt x="28" y="55"/>
                    </a:lnTo>
                    <a:lnTo>
                      <a:pt x="28" y="55"/>
                    </a:lnTo>
                    <a:lnTo>
                      <a:pt x="28" y="54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5" y="48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3" y="40"/>
                    </a:lnTo>
                    <a:lnTo>
                      <a:pt x="23" y="40"/>
                    </a:lnTo>
                    <a:lnTo>
                      <a:pt x="23" y="38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0" y="38"/>
                    </a:lnTo>
                    <a:lnTo>
                      <a:pt x="20" y="37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19" y="35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20" y="31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19" y="28"/>
                    </a:lnTo>
                    <a:lnTo>
                      <a:pt x="19" y="28"/>
                    </a:lnTo>
                    <a:lnTo>
                      <a:pt x="19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6" y="20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8" name="Freeform 526">
                <a:extLst>
                  <a:ext uri="{FF2B5EF4-FFF2-40B4-BE49-F238E27FC236}">
                    <a16:creationId xmlns:a16="http://schemas.microsoft.com/office/drawing/2014/main" id="{A38E8CB9-EE32-00BD-C97B-C44BEF4BA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4191"/>
                <a:ext cx="28" cy="31"/>
              </a:xfrm>
              <a:custGeom>
                <a:avLst/>
                <a:gdLst>
                  <a:gd name="T0" fmla="*/ 0 w 56"/>
                  <a:gd name="T1" fmla="*/ 62 h 62"/>
                  <a:gd name="T2" fmla="*/ 3 w 56"/>
                  <a:gd name="T3" fmla="*/ 62 h 62"/>
                  <a:gd name="T4" fmla="*/ 4 w 56"/>
                  <a:gd name="T5" fmla="*/ 60 h 62"/>
                  <a:gd name="T6" fmla="*/ 6 w 56"/>
                  <a:gd name="T7" fmla="*/ 60 h 62"/>
                  <a:gd name="T8" fmla="*/ 6 w 56"/>
                  <a:gd name="T9" fmla="*/ 59 h 62"/>
                  <a:gd name="T10" fmla="*/ 10 w 56"/>
                  <a:gd name="T11" fmla="*/ 57 h 62"/>
                  <a:gd name="T12" fmla="*/ 12 w 56"/>
                  <a:gd name="T13" fmla="*/ 54 h 62"/>
                  <a:gd name="T14" fmla="*/ 13 w 56"/>
                  <a:gd name="T15" fmla="*/ 53 h 62"/>
                  <a:gd name="T16" fmla="*/ 15 w 56"/>
                  <a:gd name="T17" fmla="*/ 53 h 62"/>
                  <a:gd name="T18" fmla="*/ 15 w 56"/>
                  <a:gd name="T19" fmla="*/ 53 h 62"/>
                  <a:gd name="T20" fmla="*/ 18 w 56"/>
                  <a:gd name="T21" fmla="*/ 53 h 62"/>
                  <a:gd name="T22" fmla="*/ 19 w 56"/>
                  <a:gd name="T23" fmla="*/ 51 h 62"/>
                  <a:gd name="T24" fmla="*/ 21 w 56"/>
                  <a:gd name="T25" fmla="*/ 51 h 62"/>
                  <a:gd name="T26" fmla="*/ 21 w 56"/>
                  <a:gd name="T27" fmla="*/ 50 h 62"/>
                  <a:gd name="T28" fmla="*/ 25 w 56"/>
                  <a:gd name="T29" fmla="*/ 50 h 62"/>
                  <a:gd name="T30" fmla="*/ 28 w 56"/>
                  <a:gd name="T31" fmla="*/ 48 h 62"/>
                  <a:gd name="T32" fmla="*/ 30 w 56"/>
                  <a:gd name="T33" fmla="*/ 48 h 62"/>
                  <a:gd name="T34" fmla="*/ 33 w 56"/>
                  <a:gd name="T35" fmla="*/ 47 h 62"/>
                  <a:gd name="T36" fmla="*/ 33 w 56"/>
                  <a:gd name="T37" fmla="*/ 45 h 62"/>
                  <a:gd name="T38" fmla="*/ 36 w 56"/>
                  <a:gd name="T39" fmla="*/ 44 h 62"/>
                  <a:gd name="T40" fmla="*/ 36 w 56"/>
                  <a:gd name="T41" fmla="*/ 44 h 62"/>
                  <a:gd name="T42" fmla="*/ 38 w 56"/>
                  <a:gd name="T43" fmla="*/ 42 h 62"/>
                  <a:gd name="T44" fmla="*/ 38 w 56"/>
                  <a:gd name="T45" fmla="*/ 41 h 62"/>
                  <a:gd name="T46" fmla="*/ 39 w 56"/>
                  <a:gd name="T47" fmla="*/ 41 h 62"/>
                  <a:gd name="T48" fmla="*/ 39 w 56"/>
                  <a:gd name="T49" fmla="*/ 36 h 62"/>
                  <a:gd name="T50" fmla="*/ 42 w 56"/>
                  <a:gd name="T51" fmla="*/ 35 h 62"/>
                  <a:gd name="T52" fmla="*/ 42 w 56"/>
                  <a:gd name="T53" fmla="*/ 33 h 62"/>
                  <a:gd name="T54" fmla="*/ 44 w 56"/>
                  <a:gd name="T55" fmla="*/ 32 h 62"/>
                  <a:gd name="T56" fmla="*/ 45 w 56"/>
                  <a:gd name="T57" fmla="*/ 32 h 62"/>
                  <a:gd name="T58" fmla="*/ 47 w 56"/>
                  <a:gd name="T59" fmla="*/ 30 h 62"/>
                  <a:gd name="T60" fmla="*/ 48 w 56"/>
                  <a:gd name="T61" fmla="*/ 29 h 62"/>
                  <a:gd name="T62" fmla="*/ 48 w 56"/>
                  <a:gd name="T63" fmla="*/ 27 h 62"/>
                  <a:gd name="T64" fmla="*/ 50 w 56"/>
                  <a:gd name="T65" fmla="*/ 27 h 62"/>
                  <a:gd name="T66" fmla="*/ 50 w 56"/>
                  <a:gd name="T67" fmla="*/ 22 h 62"/>
                  <a:gd name="T68" fmla="*/ 51 w 56"/>
                  <a:gd name="T69" fmla="*/ 21 h 62"/>
                  <a:gd name="T70" fmla="*/ 51 w 56"/>
                  <a:gd name="T71" fmla="*/ 19 h 62"/>
                  <a:gd name="T72" fmla="*/ 51 w 56"/>
                  <a:gd name="T73" fmla="*/ 19 h 62"/>
                  <a:gd name="T74" fmla="*/ 50 w 56"/>
                  <a:gd name="T75" fmla="*/ 18 h 62"/>
                  <a:gd name="T76" fmla="*/ 51 w 56"/>
                  <a:gd name="T77" fmla="*/ 6 h 62"/>
                  <a:gd name="T78" fmla="*/ 51 w 56"/>
                  <a:gd name="T79" fmla="*/ 4 h 62"/>
                  <a:gd name="T80" fmla="*/ 53 w 56"/>
                  <a:gd name="T81" fmla="*/ 4 h 62"/>
                  <a:gd name="T82" fmla="*/ 56 w 56"/>
                  <a:gd name="T83" fmla="*/ 3 h 62"/>
                  <a:gd name="T84" fmla="*/ 0 w 56"/>
                  <a:gd name="T85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" h="62">
                    <a:moveTo>
                      <a:pt x="0" y="62"/>
                    </a:moveTo>
                    <a:lnTo>
                      <a:pt x="0" y="62"/>
                    </a:lnTo>
                    <a:lnTo>
                      <a:pt x="3" y="62"/>
                    </a:lnTo>
                    <a:lnTo>
                      <a:pt x="3" y="62"/>
                    </a:lnTo>
                    <a:lnTo>
                      <a:pt x="3" y="62"/>
                    </a:lnTo>
                    <a:lnTo>
                      <a:pt x="4" y="60"/>
                    </a:lnTo>
                    <a:lnTo>
                      <a:pt x="4" y="60"/>
                    </a:lnTo>
                    <a:lnTo>
                      <a:pt x="6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9" y="59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2" y="54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50"/>
                    </a:lnTo>
                    <a:lnTo>
                      <a:pt x="24" y="50"/>
                    </a:lnTo>
                    <a:lnTo>
                      <a:pt x="25" y="50"/>
                    </a:lnTo>
                    <a:lnTo>
                      <a:pt x="27" y="50"/>
                    </a:lnTo>
                    <a:lnTo>
                      <a:pt x="28" y="48"/>
                    </a:lnTo>
                    <a:lnTo>
                      <a:pt x="28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3" y="45"/>
                    </a:lnTo>
                    <a:lnTo>
                      <a:pt x="33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8" y="42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9" y="41"/>
                    </a:lnTo>
                    <a:lnTo>
                      <a:pt x="39" y="39"/>
                    </a:lnTo>
                    <a:lnTo>
                      <a:pt x="39" y="36"/>
                    </a:lnTo>
                    <a:lnTo>
                      <a:pt x="42" y="35"/>
                    </a:lnTo>
                    <a:lnTo>
                      <a:pt x="42" y="35"/>
                    </a:lnTo>
                    <a:lnTo>
                      <a:pt x="42" y="35"/>
                    </a:lnTo>
                    <a:lnTo>
                      <a:pt x="42" y="33"/>
                    </a:lnTo>
                    <a:lnTo>
                      <a:pt x="42" y="33"/>
                    </a:lnTo>
                    <a:lnTo>
                      <a:pt x="44" y="32"/>
                    </a:lnTo>
                    <a:lnTo>
                      <a:pt x="44" y="32"/>
                    </a:lnTo>
                    <a:lnTo>
                      <a:pt x="45" y="32"/>
                    </a:lnTo>
                    <a:lnTo>
                      <a:pt x="45" y="32"/>
                    </a:lnTo>
                    <a:lnTo>
                      <a:pt x="47" y="30"/>
                    </a:lnTo>
                    <a:lnTo>
                      <a:pt x="48" y="30"/>
                    </a:lnTo>
                    <a:lnTo>
                      <a:pt x="48" y="29"/>
                    </a:lnTo>
                    <a:lnTo>
                      <a:pt x="48" y="27"/>
                    </a:lnTo>
                    <a:lnTo>
                      <a:pt x="48" y="27"/>
                    </a:lnTo>
                    <a:lnTo>
                      <a:pt x="50" y="27"/>
                    </a:lnTo>
                    <a:lnTo>
                      <a:pt x="50" y="27"/>
                    </a:lnTo>
                    <a:lnTo>
                      <a:pt x="50" y="25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51" y="1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6" y="3"/>
                    </a:lnTo>
                    <a:lnTo>
                      <a:pt x="56" y="0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9" name="Freeform 527">
                <a:extLst>
                  <a:ext uri="{FF2B5EF4-FFF2-40B4-BE49-F238E27FC236}">
                    <a16:creationId xmlns:a16="http://schemas.microsoft.com/office/drawing/2014/main" id="{AC76397F-EE39-3ED9-3469-FDD6A4A9F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4191"/>
                <a:ext cx="28" cy="31"/>
              </a:xfrm>
              <a:custGeom>
                <a:avLst/>
                <a:gdLst>
                  <a:gd name="T0" fmla="*/ 0 w 56"/>
                  <a:gd name="T1" fmla="*/ 62 h 62"/>
                  <a:gd name="T2" fmla="*/ 3 w 56"/>
                  <a:gd name="T3" fmla="*/ 62 h 62"/>
                  <a:gd name="T4" fmla="*/ 4 w 56"/>
                  <a:gd name="T5" fmla="*/ 60 h 62"/>
                  <a:gd name="T6" fmla="*/ 6 w 56"/>
                  <a:gd name="T7" fmla="*/ 60 h 62"/>
                  <a:gd name="T8" fmla="*/ 6 w 56"/>
                  <a:gd name="T9" fmla="*/ 59 h 62"/>
                  <a:gd name="T10" fmla="*/ 10 w 56"/>
                  <a:gd name="T11" fmla="*/ 57 h 62"/>
                  <a:gd name="T12" fmla="*/ 12 w 56"/>
                  <a:gd name="T13" fmla="*/ 54 h 62"/>
                  <a:gd name="T14" fmla="*/ 13 w 56"/>
                  <a:gd name="T15" fmla="*/ 53 h 62"/>
                  <a:gd name="T16" fmla="*/ 15 w 56"/>
                  <a:gd name="T17" fmla="*/ 53 h 62"/>
                  <a:gd name="T18" fmla="*/ 15 w 56"/>
                  <a:gd name="T19" fmla="*/ 53 h 62"/>
                  <a:gd name="T20" fmla="*/ 18 w 56"/>
                  <a:gd name="T21" fmla="*/ 53 h 62"/>
                  <a:gd name="T22" fmla="*/ 19 w 56"/>
                  <a:gd name="T23" fmla="*/ 51 h 62"/>
                  <a:gd name="T24" fmla="*/ 21 w 56"/>
                  <a:gd name="T25" fmla="*/ 51 h 62"/>
                  <a:gd name="T26" fmla="*/ 21 w 56"/>
                  <a:gd name="T27" fmla="*/ 50 h 62"/>
                  <a:gd name="T28" fmla="*/ 25 w 56"/>
                  <a:gd name="T29" fmla="*/ 50 h 62"/>
                  <a:gd name="T30" fmla="*/ 28 w 56"/>
                  <a:gd name="T31" fmla="*/ 48 h 62"/>
                  <a:gd name="T32" fmla="*/ 30 w 56"/>
                  <a:gd name="T33" fmla="*/ 48 h 62"/>
                  <a:gd name="T34" fmla="*/ 33 w 56"/>
                  <a:gd name="T35" fmla="*/ 47 h 62"/>
                  <a:gd name="T36" fmla="*/ 33 w 56"/>
                  <a:gd name="T37" fmla="*/ 45 h 62"/>
                  <a:gd name="T38" fmla="*/ 36 w 56"/>
                  <a:gd name="T39" fmla="*/ 44 h 62"/>
                  <a:gd name="T40" fmla="*/ 36 w 56"/>
                  <a:gd name="T41" fmla="*/ 44 h 62"/>
                  <a:gd name="T42" fmla="*/ 38 w 56"/>
                  <a:gd name="T43" fmla="*/ 42 h 62"/>
                  <a:gd name="T44" fmla="*/ 38 w 56"/>
                  <a:gd name="T45" fmla="*/ 41 h 62"/>
                  <a:gd name="T46" fmla="*/ 39 w 56"/>
                  <a:gd name="T47" fmla="*/ 41 h 62"/>
                  <a:gd name="T48" fmla="*/ 39 w 56"/>
                  <a:gd name="T49" fmla="*/ 36 h 62"/>
                  <a:gd name="T50" fmla="*/ 42 w 56"/>
                  <a:gd name="T51" fmla="*/ 35 h 62"/>
                  <a:gd name="T52" fmla="*/ 42 w 56"/>
                  <a:gd name="T53" fmla="*/ 33 h 62"/>
                  <a:gd name="T54" fmla="*/ 44 w 56"/>
                  <a:gd name="T55" fmla="*/ 32 h 62"/>
                  <a:gd name="T56" fmla="*/ 45 w 56"/>
                  <a:gd name="T57" fmla="*/ 32 h 62"/>
                  <a:gd name="T58" fmla="*/ 47 w 56"/>
                  <a:gd name="T59" fmla="*/ 30 h 62"/>
                  <a:gd name="T60" fmla="*/ 48 w 56"/>
                  <a:gd name="T61" fmla="*/ 29 h 62"/>
                  <a:gd name="T62" fmla="*/ 48 w 56"/>
                  <a:gd name="T63" fmla="*/ 27 h 62"/>
                  <a:gd name="T64" fmla="*/ 50 w 56"/>
                  <a:gd name="T65" fmla="*/ 27 h 62"/>
                  <a:gd name="T66" fmla="*/ 50 w 56"/>
                  <a:gd name="T67" fmla="*/ 22 h 62"/>
                  <a:gd name="T68" fmla="*/ 51 w 56"/>
                  <a:gd name="T69" fmla="*/ 21 h 62"/>
                  <a:gd name="T70" fmla="*/ 51 w 56"/>
                  <a:gd name="T71" fmla="*/ 19 h 62"/>
                  <a:gd name="T72" fmla="*/ 51 w 56"/>
                  <a:gd name="T73" fmla="*/ 19 h 62"/>
                  <a:gd name="T74" fmla="*/ 50 w 56"/>
                  <a:gd name="T75" fmla="*/ 18 h 62"/>
                  <a:gd name="T76" fmla="*/ 51 w 56"/>
                  <a:gd name="T77" fmla="*/ 6 h 62"/>
                  <a:gd name="T78" fmla="*/ 51 w 56"/>
                  <a:gd name="T79" fmla="*/ 4 h 62"/>
                  <a:gd name="T80" fmla="*/ 53 w 56"/>
                  <a:gd name="T81" fmla="*/ 4 h 62"/>
                  <a:gd name="T82" fmla="*/ 56 w 56"/>
                  <a:gd name="T83" fmla="*/ 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62">
                    <a:moveTo>
                      <a:pt x="0" y="62"/>
                    </a:moveTo>
                    <a:lnTo>
                      <a:pt x="0" y="62"/>
                    </a:lnTo>
                    <a:lnTo>
                      <a:pt x="3" y="62"/>
                    </a:lnTo>
                    <a:lnTo>
                      <a:pt x="3" y="62"/>
                    </a:lnTo>
                    <a:lnTo>
                      <a:pt x="3" y="62"/>
                    </a:lnTo>
                    <a:lnTo>
                      <a:pt x="4" y="60"/>
                    </a:lnTo>
                    <a:lnTo>
                      <a:pt x="4" y="60"/>
                    </a:lnTo>
                    <a:lnTo>
                      <a:pt x="6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9" y="59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2" y="54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50"/>
                    </a:lnTo>
                    <a:lnTo>
                      <a:pt x="24" y="50"/>
                    </a:lnTo>
                    <a:lnTo>
                      <a:pt x="25" y="50"/>
                    </a:lnTo>
                    <a:lnTo>
                      <a:pt x="27" y="50"/>
                    </a:lnTo>
                    <a:lnTo>
                      <a:pt x="28" y="48"/>
                    </a:lnTo>
                    <a:lnTo>
                      <a:pt x="28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3" y="45"/>
                    </a:lnTo>
                    <a:lnTo>
                      <a:pt x="33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8" y="42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9" y="41"/>
                    </a:lnTo>
                    <a:lnTo>
                      <a:pt x="39" y="39"/>
                    </a:lnTo>
                    <a:lnTo>
                      <a:pt x="39" y="36"/>
                    </a:lnTo>
                    <a:lnTo>
                      <a:pt x="42" y="35"/>
                    </a:lnTo>
                    <a:lnTo>
                      <a:pt x="42" y="35"/>
                    </a:lnTo>
                    <a:lnTo>
                      <a:pt x="42" y="35"/>
                    </a:lnTo>
                    <a:lnTo>
                      <a:pt x="42" y="33"/>
                    </a:lnTo>
                    <a:lnTo>
                      <a:pt x="42" y="33"/>
                    </a:lnTo>
                    <a:lnTo>
                      <a:pt x="44" y="32"/>
                    </a:lnTo>
                    <a:lnTo>
                      <a:pt x="44" y="32"/>
                    </a:lnTo>
                    <a:lnTo>
                      <a:pt x="45" y="32"/>
                    </a:lnTo>
                    <a:lnTo>
                      <a:pt x="45" y="32"/>
                    </a:lnTo>
                    <a:lnTo>
                      <a:pt x="47" y="30"/>
                    </a:lnTo>
                    <a:lnTo>
                      <a:pt x="48" y="30"/>
                    </a:lnTo>
                    <a:lnTo>
                      <a:pt x="48" y="29"/>
                    </a:lnTo>
                    <a:lnTo>
                      <a:pt x="48" y="27"/>
                    </a:lnTo>
                    <a:lnTo>
                      <a:pt x="48" y="27"/>
                    </a:lnTo>
                    <a:lnTo>
                      <a:pt x="50" y="27"/>
                    </a:lnTo>
                    <a:lnTo>
                      <a:pt x="50" y="27"/>
                    </a:lnTo>
                    <a:lnTo>
                      <a:pt x="50" y="25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51" y="1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6" y="3"/>
                    </a:lnTo>
                    <a:lnTo>
                      <a:pt x="5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0" name="Freeform 528">
                <a:extLst>
                  <a:ext uri="{FF2B5EF4-FFF2-40B4-BE49-F238E27FC236}">
                    <a16:creationId xmlns:a16="http://schemas.microsoft.com/office/drawing/2014/main" id="{E87F5725-0844-6E6F-D55F-001FDC15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4202"/>
                <a:ext cx="48" cy="20"/>
              </a:xfrm>
              <a:custGeom>
                <a:avLst/>
                <a:gdLst>
                  <a:gd name="T0" fmla="*/ 95 w 95"/>
                  <a:gd name="T1" fmla="*/ 0 h 40"/>
                  <a:gd name="T2" fmla="*/ 62 w 95"/>
                  <a:gd name="T3" fmla="*/ 10 h 40"/>
                  <a:gd name="T4" fmla="*/ 33 w 95"/>
                  <a:gd name="T5" fmla="*/ 37 h 40"/>
                  <a:gd name="T6" fmla="*/ 0 w 95"/>
                  <a:gd name="T7" fmla="*/ 40 h 40"/>
                  <a:gd name="T8" fmla="*/ 95 w 95"/>
                  <a:gd name="T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40">
                    <a:moveTo>
                      <a:pt x="95" y="0"/>
                    </a:moveTo>
                    <a:lnTo>
                      <a:pt x="62" y="10"/>
                    </a:lnTo>
                    <a:lnTo>
                      <a:pt x="33" y="37"/>
                    </a:lnTo>
                    <a:lnTo>
                      <a:pt x="0" y="4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1" name="Freeform 529">
                <a:extLst>
                  <a:ext uri="{FF2B5EF4-FFF2-40B4-BE49-F238E27FC236}">
                    <a16:creationId xmlns:a16="http://schemas.microsoft.com/office/drawing/2014/main" id="{8A3A3999-3CDA-07D2-9996-EA6A0D767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4202"/>
                <a:ext cx="48" cy="20"/>
              </a:xfrm>
              <a:custGeom>
                <a:avLst/>
                <a:gdLst>
                  <a:gd name="T0" fmla="*/ 95 w 95"/>
                  <a:gd name="T1" fmla="*/ 0 h 40"/>
                  <a:gd name="T2" fmla="*/ 62 w 95"/>
                  <a:gd name="T3" fmla="*/ 10 h 40"/>
                  <a:gd name="T4" fmla="*/ 33 w 95"/>
                  <a:gd name="T5" fmla="*/ 37 h 40"/>
                  <a:gd name="T6" fmla="*/ 0 w 95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40">
                    <a:moveTo>
                      <a:pt x="95" y="0"/>
                    </a:moveTo>
                    <a:lnTo>
                      <a:pt x="62" y="10"/>
                    </a:lnTo>
                    <a:lnTo>
                      <a:pt x="33" y="37"/>
                    </a:lnTo>
                    <a:lnTo>
                      <a:pt x="0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2" name="Freeform 530">
                <a:extLst>
                  <a:ext uri="{FF2B5EF4-FFF2-40B4-BE49-F238E27FC236}">
                    <a16:creationId xmlns:a16="http://schemas.microsoft.com/office/drawing/2014/main" id="{309716B2-E969-5D60-E0F1-3319D5713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4189"/>
                <a:ext cx="8" cy="13"/>
              </a:xfrm>
              <a:custGeom>
                <a:avLst/>
                <a:gdLst>
                  <a:gd name="T0" fmla="*/ 17 w 17"/>
                  <a:gd name="T1" fmla="*/ 0 h 27"/>
                  <a:gd name="T2" fmla="*/ 0 w 17"/>
                  <a:gd name="T3" fmla="*/ 27 h 27"/>
                  <a:gd name="T4" fmla="*/ 17 w 17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7">
                    <a:moveTo>
                      <a:pt x="17" y="0"/>
                    </a:moveTo>
                    <a:lnTo>
                      <a:pt x="0" y="27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3" name="Line 531">
                <a:extLst>
                  <a:ext uri="{FF2B5EF4-FFF2-40B4-BE49-F238E27FC236}">
                    <a16:creationId xmlns:a16="http://schemas.microsoft.com/office/drawing/2014/main" id="{5EB63EE1-FF1A-B315-47B7-D720C4F043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64" y="4189"/>
                <a:ext cx="8" cy="1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4" name="Freeform 532">
                <a:extLst>
                  <a:ext uri="{FF2B5EF4-FFF2-40B4-BE49-F238E27FC236}">
                    <a16:creationId xmlns:a16="http://schemas.microsoft.com/office/drawing/2014/main" id="{255CA806-EEF7-7BDF-536B-48EE0D730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4202"/>
                <a:ext cx="25" cy="26"/>
              </a:xfrm>
              <a:custGeom>
                <a:avLst/>
                <a:gdLst>
                  <a:gd name="T0" fmla="*/ 0 w 50"/>
                  <a:gd name="T1" fmla="*/ 0 h 52"/>
                  <a:gd name="T2" fmla="*/ 34 w 50"/>
                  <a:gd name="T3" fmla="*/ 29 h 52"/>
                  <a:gd name="T4" fmla="*/ 50 w 50"/>
                  <a:gd name="T5" fmla="*/ 52 h 52"/>
                  <a:gd name="T6" fmla="*/ 0 w 50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52">
                    <a:moveTo>
                      <a:pt x="0" y="0"/>
                    </a:moveTo>
                    <a:lnTo>
                      <a:pt x="34" y="29"/>
                    </a:lnTo>
                    <a:lnTo>
                      <a:pt x="50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5" name="Freeform 533">
                <a:extLst>
                  <a:ext uri="{FF2B5EF4-FFF2-40B4-BE49-F238E27FC236}">
                    <a16:creationId xmlns:a16="http://schemas.microsoft.com/office/drawing/2014/main" id="{222A2A80-9A47-78E2-E734-4629B98D6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4202"/>
                <a:ext cx="25" cy="26"/>
              </a:xfrm>
              <a:custGeom>
                <a:avLst/>
                <a:gdLst>
                  <a:gd name="T0" fmla="*/ 0 w 50"/>
                  <a:gd name="T1" fmla="*/ 0 h 52"/>
                  <a:gd name="T2" fmla="*/ 34 w 50"/>
                  <a:gd name="T3" fmla="*/ 29 h 52"/>
                  <a:gd name="T4" fmla="*/ 50 w 50"/>
                  <a:gd name="T5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52">
                    <a:moveTo>
                      <a:pt x="0" y="0"/>
                    </a:moveTo>
                    <a:lnTo>
                      <a:pt x="34" y="29"/>
                    </a:lnTo>
                    <a:lnTo>
                      <a:pt x="50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6" name="Freeform 534">
                <a:extLst>
                  <a:ext uri="{FF2B5EF4-FFF2-40B4-BE49-F238E27FC236}">
                    <a16:creationId xmlns:a16="http://schemas.microsoft.com/office/drawing/2014/main" id="{06A6ECBE-A6B4-4D5F-2E7E-04AEC4851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4269"/>
                <a:ext cx="3" cy="9"/>
              </a:xfrm>
              <a:custGeom>
                <a:avLst/>
                <a:gdLst>
                  <a:gd name="T0" fmla="*/ 2 w 8"/>
                  <a:gd name="T1" fmla="*/ 8 h 18"/>
                  <a:gd name="T2" fmla="*/ 3 w 8"/>
                  <a:gd name="T3" fmla="*/ 6 h 18"/>
                  <a:gd name="T4" fmla="*/ 3 w 8"/>
                  <a:gd name="T5" fmla="*/ 6 h 18"/>
                  <a:gd name="T6" fmla="*/ 3 w 8"/>
                  <a:gd name="T7" fmla="*/ 6 h 18"/>
                  <a:gd name="T8" fmla="*/ 3 w 8"/>
                  <a:gd name="T9" fmla="*/ 6 h 18"/>
                  <a:gd name="T10" fmla="*/ 3 w 8"/>
                  <a:gd name="T11" fmla="*/ 6 h 18"/>
                  <a:gd name="T12" fmla="*/ 5 w 8"/>
                  <a:gd name="T13" fmla="*/ 5 h 18"/>
                  <a:gd name="T14" fmla="*/ 5 w 8"/>
                  <a:gd name="T15" fmla="*/ 3 h 18"/>
                  <a:gd name="T16" fmla="*/ 5 w 8"/>
                  <a:gd name="T17" fmla="*/ 3 h 18"/>
                  <a:gd name="T18" fmla="*/ 5 w 8"/>
                  <a:gd name="T19" fmla="*/ 3 h 18"/>
                  <a:gd name="T20" fmla="*/ 6 w 8"/>
                  <a:gd name="T21" fmla="*/ 2 h 18"/>
                  <a:gd name="T22" fmla="*/ 6 w 8"/>
                  <a:gd name="T23" fmla="*/ 0 h 18"/>
                  <a:gd name="T24" fmla="*/ 8 w 8"/>
                  <a:gd name="T25" fmla="*/ 0 h 18"/>
                  <a:gd name="T26" fmla="*/ 8 w 8"/>
                  <a:gd name="T27" fmla="*/ 3 h 18"/>
                  <a:gd name="T28" fmla="*/ 8 w 8"/>
                  <a:gd name="T29" fmla="*/ 3 h 18"/>
                  <a:gd name="T30" fmla="*/ 8 w 8"/>
                  <a:gd name="T31" fmla="*/ 3 h 18"/>
                  <a:gd name="T32" fmla="*/ 6 w 8"/>
                  <a:gd name="T33" fmla="*/ 5 h 18"/>
                  <a:gd name="T34" fmla="*/ 6 w 8"/>
                  <a:gd name="T35" fmla="*/ 5 h 18"/>
                  <a:gd name="T36" fmla="*/ 8 w 8"/>
                  <a:gd name="T37" fmla="*/ 6 h 18"/>
                  <a:gd name="T38" fmla="*/ 8 w 8"/>
                  <a:gd name="T39" fmla="*/ 8 h 18"/>
                  <a:gd name="T40" fmla="*/ 8 w 8"/>
                  <a:gd name="T41" fmla="*/ 9 h 18"/>
                  <a:gd name="T42" fmla="*/ 8 w 8"/>
                  <a:gd name="T43" fmla="*/ 9 h 18"/>
                  <a:gd name="T44" fmla="*/ 8 w 8"/>
                  <a:gd name="T45" fmla="*/ 9 h 18"/>
                  <a:gd name="T46" fmla="*/ 6 w 8"/>
                  <a:gd name="T47" fmla="*/ 9 h 18"/>
                  <a:gd name="T48" fmla="*/ 6 w 8"/>
                  <a:gd name="T49" fmla="*/ 9 h 18"/>
                  <a:gd name="T50" fmla="*/ 8 w 8"/>
                  <a:gd name="T51" fmla="*/ 11 h 18"/>
                  <a:gd name="T52" fmla="*/ 6 w 8"/>
                  <a:gd name="T53" fmla="*/ 12 h 18"/>
                  <a:gd name="T54" fmla="*/ 6 w 8"/>
                  <a:gd name="T55" fmla="*/ 12 h 18"/>
                  <a:gd name="T56" fmla="*/ 6 w 8"/>
                  <a:gd name="T57" fmla="*/ 12 h 18"/>
                  <a:gd name="T58" fmla="*/ 6 w 8"/>
                  <a:gd name="T59" fmla="*/ 12 h 18"/>
                  <a:gd name="T60" fmla="*/ 6 w 8"/>
                  <a:gd name="T61" fmla="*/ 15 h 18"/>
                  <a:gd name="T62" fmla="*/ 6 w 8"/>
                  <a:gd name="T63" fmla="*/ 15 h 18"/>
                  <a:gd name="T64" fmla="*/ 5 w 8"/>
                  <a:gd name="T65" fmla="*/ 18 h 18"/>
                  <a:gd name="T66" fmla="*/ 5 w 8"/>
                  <a:gd name="T67" fmla="*/ 18 h 18"/>
                  <a:gd name="T68" fmla="*/ 3 w 8"/>
                  <a:gd name="T69" fmla="*/ 17 h 18"/>
                  <a:gd name="T70" fmla="*/ 3 w 8"/>
                  <a:gd name="T71" fmla="*/ 17 h 18"/>
                  <a:gd name="T72" fmla="*/ 3 w 8"/>
                  <a:gd name="T73" fmla="*/ 15 h 18"/>
                  <a:gd name="T74" fmla="*/ 3 w 8"/>
                  <a:gd name="T75" fmla="*/ 15 h 18"/>
                  <a:gd name="T76" fmla="*/ 2 w 8"/>
                  <a:gd name="T77" fmla="*/ 15 h 18"/>
                  <a:gd name="T78" fmla="*/ 0 w 8"/>
                  <a:gd name="T79" fmla="*/ 15 h 18"/>
                  <a:gd name="T80" fmla="*/ 0 w 8"/>
                  <a:gd name="T81" fmla="*/ 15 h 18"/>
                  <a:gd name="T82" fmla="*/ 0 w 8"/>
                  <a:gd name="T83" fmla="*/ 14 h 18"/>
                  <a:gd name="T84" fmla="*/ 0 w 8"/>
                  <a:gd name="T85" fmla="*/ 12 h 18"/>
                  <a:gd name="T86" fmla="*/ 0 w 8"/>
                  <a:gd name="T87" fmla="*/ 12 h 18"/>
                  <a:gd name="T88" fmla="*/ 0 w 8"/>
                  <a:gd name="T89" fmla="*/ 12 h 18"/>
                  <a:gd name="T90" fmla="*/ 0 w 8"/>
                  <a:gd name="T91" fmla="*/ 12 h 18"/>
                  <a:gd name="T92" fmla="*/ 2 w 8"/>
                  <a:gd name="T93" fmla="*/ 9 h 18"/>
                  <a:gd name="T94" fmla="*/ 2 w 8"/>
                  <a:gd name="T95" fmla="*/ 9 h 18"/>
                  <a:gd name="T96" fmla="*/ 2 w 8"/>
                  <a:gd name="T97" fmla="*/ 9 h 18"/>
                  <a:gd name="T98" fmla="*/ 2 w 8"/>
                  <a:gd name="T99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" h="18">
                    <a:moveTo>
                      <a:pt x="2" y="8"/>
                    </a:move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7" name="Freeform 535">
                <a:extLst>
                  <a:ext uri="{FF2B5EF4-FFF2-40B4-BE49-F238E27FC236}">
                    <a16:creationId xmlns:a16="http://schemas.microsoft.com/office/drawing/2014/main" id="{10695E7E-C228-1BEF-BD47-8625F03F0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4269"/>
                <a:ext cx="3" cy="9"/>
              </a:xfrm>
              <a:custGeom>
                <a:avLst/>
                <a:gdLst>
                  <a:gd name="T0" fmla="*/ 2 w 8"/>
                  <a:gd name="T1" fmla="*/ 8 h 18"/>
                  <a:gd name="T2" fmla="*/ 3 w 8"/>
                  <a:gd name="T3" fmla="*/ 6 h 18"/>
                  <a:gd name="T4" fmla="*/ 3 w 8"/>
                  <a:gd name="T5" fmla="*/ 6 h 18"/>
                  <a:gd name="T6" fmla="*/ 3 w 8"/>
                  <a:gd name="T7" fmla="*/ 6 h 18"/>
                  <a:gd name="T8" fmla="*/ 3 w 8"/>
                  <a:gd name="T9" fmla="*/ 6 h 18"/>
                  <a:gd name="T10" fmla="*/ 3 w 8"/>
                  <a:gd name="T11" fmla="*/ 6 h 18"/>
                  <a:gd name="T12" fmla="*/ 5 w 8"/>
                  <a:gd name="T13" fmla="*/ 5 h 18"/>
                  <a:gd name="T14" fmla="*/ 5 w 8"/>
                  <a:gd name="T15" fmla="*/ 3 h 18"/>
                  <a:gd name="T16" fmla="*/ 5 w 8"/>
                  <a:gd name="T17" fmla="*/ 3 h 18"/>
                  <a:gd name="T18" fmla="*/ 5 w 8"/>
                  <a:gd name="T19" fmla="*/ 3 h 18"/>
                  <a:gd name="T20" fmla="*/ 6 w 8"/>
                  <a:gd name="T21" fmla="*/ 2 h 18"/>
                  <a:gd name="T22" fmla="*/ 6 w 8"/>
                  <a:gd name="T23" fmla="*/ 0 h 18"/>
                  <a:gd name="T24" fmla="*/ 8 w 8"/>
                  <a:gd name="T25" fmla="*/ 0 h 18"/>
                  <a:gd name="T26" fmla="*/ 8 w 8"/>
                  <a:gd name="T27" fmla="*/ 3 h 18"/>
                  <a:gd name="T28" fmla="*/ 8 w 8"/>
                  <a:gd name="T29" fmla="*/ 3 h 18"/>
                  <a:gd name="T30" fmla="*/ 8 w 8"/>
                  <a:gd name="T31" fmla="*/ 3 h 18"/>
                  <a:gd name="T32" fmla="*/ 6 w 8"/>
                  <a:gd name="T33" fmla="*/ 5 h 18"/>
                  <a:gd name="T34" fmla="*/ 6 w 8"/>
                  <a:gd name="T35" fmla="*/ 5 h 18"/>
                  <a:gd name="T36" fmla="*/ 8 w 8"/>
                  <a:gd name="T37" fmla="*/ 6 h 18"/>
                  <a:gd name="T38" fmla="*/ 8 w 8"/>
                  <a:gd name="T39" fmla="*/ 8 h 18"/>
                  <a:gd name="T40" fmla="*/ 8 w 8"/>
                  <a:gd name="T41" fmla="*/ 9 h 18"/>
                  <a:gd name="T42" fmla="*/ 8 w 8"/>
                  <a:gd name="T43" fmla="*/ 9 h 18"/>
                  <a:gd name="T44" fmla="*/ 8 w 8"/>
                  <a:gd name="T45" fmla="*/ 9 h 18"/>
                  <a:gd name="T46" fmla="*/ 6 w 8"/>
                  <a:gd name="T47" fmla="*/ 9 h 18"/>
                  <a:gd name="T48" fmla="*/ 6 w 8"/>
                  <a:gd name="T49" fmla="*/ 9 h 18"/>
                  <a:gd name="T50" fmla="*/ 8 w 8"/>
                  <a:gd name="T51" fmla="*/ 11 h 18"/>
                  <a:gd name="T52" fmla="*/ 6 w 8"/>
                  <a:gd name="T53" fmla="*/ 12 h 18"/>
                  <a:gd name="T54" fmla="*/ 6 w 8"/>
                  <a:gd name="T55" fmla="*/ 12 h 18"/>
                  <a:gd name="T56" fmla="*/ 6 w 8"/>
                  <a:gd name="T57" fmla="*/ 12 h 18"/>
                  <a:gd name="T58" fmla="*/ 6 w 8"/>
                  <a:gd name="T59" fmla="*/ 12 h 18"/>
                  <a:gd name="T60" fmla="*/ 6 w 8"/>
                  <a:gd name="T61" fmla="*/ 15 h 18"/>
                  <a:gd name="T62" fmla="*/ 6 w 8"/>
                  <a:gd name="T63" fmla="*/ 15 h 18"/>
                  <a:gd name="T64" fmla="*/ 5 w 8"/>
                  <a:gd name="T65" fmla="*/ 18 h 18"/>
                  <a:gd name="T66" fmla="*/ 5 w 8"/>
                  <a:gd name="T67" fmla="*/ 18 h 18"/>
                  <a:gd name="T68" fmla="*/ 3 w 8"/>
                  <a:gd name="T69" fmla="*/ 17 h 18"/>
                  <a:gd name="T70" fmla="*/ 3 w 8"/>
                  <a:gd name="T71" fmla="*/ 17 h 18"/>
                  <a:gd name="T72" fmla="*/ 3 w 8"/>
                  <a:gd name="T73" fmla="*/ 15 h 18"/>
                  <a:gd name="T74" fmla="*/ 3 w 8"/>
                  <a:gd name="T75" fmla="*/ 15 h 18"/>
                  <a:gd name="T76" fmla="*/ 2 w 8"/>
                  <a:gd name="T77" fmla="*/ 15 h 18"/>
                  <a:gd name="T78" fmla="*/ 0 w 8"/>
                  <a:gd name="T79" fmla="*/ 15 h 18"/>
                  <a:gd name="T80" fmla="*/ 0 w 8"/>
                  <a:gd name="T81" fmla="*/ 15 h 18"/>
                  <a:gd name="T82" fmla="*/ 0 w 8"/>
                  <a:gd name="T83" fmla="*/ 14 h 18"/>
                  <a:gd name="T84" fmla="*/ 0 w 8"/>
                  <a:gd name="T85" fmla="*/ 12 h 18"/>
                  <a:gd name="T86" fmla="*/ 0 w 8"/>
                  <a:gd name="T87" fmla="*/ 12 h 18"/>
                  <a:gd name="T88" fmla="*/ 0 w 8"/>
                  <a:gd name="T89" fmla="*/ 12 h 18"/>
                  <a:gd name="T90" fmla="*/ 0 w 8"/>
                  <a:gd name="T91" fmla="*/ 12 h 18"/>
                  <a:gd name="T92" fmla="*/ 2 w 8"/>
                  <a:gd name="T93" fmla="*/ 9 h 18"/>
                  <a:gd name="T94" fmla="*/ 2 w 8"/>
                  <a:gd name="T95" fmla="*/ 9 h 18"/>
                  <a:gd name="T96" fmla="*/ 2 w 8"/>
                  <a:gd name="T97" fmla="*/ 9 h 18"/>
                  <a:gd name="T98" fmla="*/ 2 w 8"/>
                  <a:gd name="T99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" h="18">
                    <a:moveTo>
                      <a:pt x="2" y="8"/>
                    </a:move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8" name="Freeform 536">
                <a:extLst>
                  <a:ext uri="{FF2B5EF4-FFF2-40B4-BE49-F238E27FC236}">
                    <a16:creationId xmlns:a16="http://schemas.microsoft.com/office/drawing/2014/main" id="{32648289-FA87-007B-A739-81C4AA8F8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4034"/>
                <a:ext cx="3" cy="19"/>
              </a:xfrm>
              <a:custGeom>
                <a:avLst/>
                <a:gdLst>
                  <a:gd name="T0" fmla="*/ 0 w 6"/>
                  <a:gd name="T1" fmla="*/ 0 h 38"/>
                  <a:gd name="T2" fmla="*/ 6 w 6"/>
                  <a:gd name="T3" fmla="*/ 38 h 38"/>
                  <a:gd name="T4" fmla="*/ 0 w 6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8">
                    <a:moveTo>
                      <a:pt x="0" y="0"/>
                    </a:moveTo>
                    <a:lnTo>
                      <a:pt x="6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9" name="Line 537">
                <a:extLst>
                  <a:ext uri="{FF2B5EF4-FFF2-40B4-BE49-F238E27FC236}">
                    <a16:creationId xmlns:a16="http://schemas.microsoft.com/office/drawing/2014/main" id="{98107352-CA44-B512-6651-1E3790A7E2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02" y="4034"/>
                <a:ext cx="3" cy="19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0" name="Freeform 538">
                <a:extLst>
                  <a:ext uri="{FF2B5EF4-FFF2-40B4-BE49-F238E27FC236}">
                    <a16:creationId xmlns:a16="http://schemas.microsoft.com/office/drawing/2014/main" id="{76376DB5-E530-4CC0-228F-CDC8E5144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895"/>
                <a:ext cx="113" cy="77"/>
              </a:xfrm>
              <a:custGeom>
                <a:avLst/>
                <a:gdLst>
                  <a:gd name="T0" fmla="*/ 58 w 228"/>
                  <a:gd name="T1" fmla="*/ 20 h 154"/>
                  <a:gd name="T2" fmla="*/ 49 w 228"/>
                  <a:gd name="T3" fmla="*/ 17 h 154"/>
                  <a:gd name="T4" fmla="*/ 40 w 228"/>
                  <a:gd name="T5" fmla="*/ 0 h 154"/>
                  <a:gd name="T6" fmla="*/ 25 w 228"/>
                  <a:gd name="T7" fmla="*/ 0 h 154"/>
                  <a:gd name="T8" fmla="*/ 20 w 228"/>
                  <a:gd name="T9" fmla="*/ 19 h 154"/>
                  <a:gd name="T10" fmla="*/ 14 w 228"/>
                  <a:gd name="T11" fmla="*/ 34 h 154"/>
                  <a:gd name="T12" fmla="*/ 15 w 228"/>
                  <a:gd name="T13" fmla="*/ 47 h 154"/>
                  <a:gd name="T14" fmla="*/ 28 w 228"/>
                  <a:gd name="T15" fmla="*/ 58 h 154"/>
                  <a:gd name="T16" fmla="*/ 23 w 228"/>
                  <a:gd name="T17" fmla="*/ 72 h 154"/>
                  <a:gd name="T18" fmla="*/ 8 w 228"/>
                  <a:gd name="T19" fmla="*/ 98 h 154"/>
                  <a:gd name="T20" fmla="*/ 0 w 228"/>
                  <a:gd name="T21" fmla="*/ 117 h 154"/>
                  <a:gd name="T22" fmla="*/ 6 w 228"/>
                  <a:gd name="T23" fmla="*/ 128 h 154"/>
                  <a:gd name="T24" fmla="*/ 9 w 228"/>
                  <a:gd name="T25" fmla="*/ 114 h 154"/>
                  <a:gd name="T26" fmla="*/ 37 w 228"/>
                  <a:gd name="T27" fmla="*/ 116 h 154"/>
                  <a:gd name="T28" fmla="*/ 47 w 228"/>
                  <a:gd name="T29" fmla="*/ 95 h 154"/>
                  <a:gd name="T30" fmla="*/ 58 w 228"/>
                  <a:gd name="T31" fmla="*/ 98 h 154"/>
                  <a:gd name="T32" fmla="*/ 70 w 228"/>
                  <a:gd name="T33" fmla="*/ 87 h 154"/>
                  <a:gd name="T34" fmla="*/ 85 w 228"/>
                  <a:gd name="T35" fmla="*/ 78 h 154"/>
                  <a:gd name="T36" fmla="*/ 94 w 228"/>
                  <a:gd name="T37" fmla="*/ 85 h 154"/>
                  <a:gd name="T38" fmla="*/ 103 w 228"/>
                  <a:gd name="T39" fmla="*/ 98 h 154"/>
                  <a:gd name="T40" fmla="*/ 110 w 228"/>
                  <a:gd name="T41" fmla="*/ 101 h 154"/>
                  <a:gd name="T42" fmla="*/ 117 w 228"/>
                  <a:gd name="T43" fmla="*/ 110 h 154"/>
                  <a:gd name="T44" fmla="*/ 108 w 228"/>
                  <a:gd name="T45" fmla="*/ 119 h 154"/>
                  <a:gd name="T46" fmla="*/ 113 w 228"/>
                  <a:gd name="T47" fmla="*/ 136 h 154"/>
                  <a:gd name="T48" fmla="*/ 103 w 228"/>
                  <a:gd name="T49" fmla="*/ 148 h 154"/>
                  <a:gd name="T50" fmla="*/ 111 w 228"/>
                  <a:gd name="T51" fmla="*/ 149 h 154"/>
                  <a:gd name="T52" fmla="*/ 151 w 228"/>
                  <a:gd name="T53" fmla="*/ 148 h 154"/>
                  <a:gd name="T54" fmla="*/ 160 w 228"/>
                  <a:gd name="T55" fmla="*/ 154 h 154"/>
                  <a:gd name="T56" fmla="*/ 164 w 228"/>
                  <a:gd name="T57" fmla="*/ 154 h 154"/>
                  <a:gd name="T58" fmla="*/ 179 w 228"/>
                  <a:gd name="T59" fmla="*/ 139 h 154"/>
                  <a:gd name="T60" fmla="*/ 195 w 228"/>
                  <a:gd name="T61" fmla="*/ 136 h 154"/>
                  <a:gd name="T62" fmla="*/ 193 w 228"/>
                  <a:gd name="T63" fmla="*/ 126 h 154"/>
                  <a:gd name="T64" fmla="*/ 211 w 228"/>
                  <a:gd name="T65" fmla="*/ 122 h 154"/>
                  <a:gd name="T66" fmla="*/ 213 w 228"/>
                  <a:gd name="T67" fmla="*/ 113 h 154"/>
                  <a:gd name="T68" fmla="*/ 222 w 228"/>
                  <a:gd name="T69" fmla="*/ 111 h 154"/>
                  <a:gd name="T70" fmla="*/ 228 w 228"/>
                  <a:gd name="T71" fmla="*/ 110 h 154"/>
                  <a:gd name="T72" fmla="*/ 219 w 228"/>
                  <a:gd name="T73" fmla="*/ 101 h 154"/>
                  <a:gd name="T74" fmla="*/ 216 w 228"/>
                  <a:gd name="T75" fmla="*/ 82 h 154"/>
                  <a:gd name="T76" fmla="*/ 195 w 228"/>
                  <a:gd name="T77" fmla="*/ 84 h 154"/>
                  <a:gd name="T78" fmla="*/ 190 w 228"/>
                  <a:gd name="T79" fmla="*/ 72 h 154"/>
                  <a:gd name="T80" fmla="*/ 198 w 228"/>
                  <a:gd name="T81" fmla="*/ 54 h 154"/>
                  <a:gd name="T82" fmla="*/ 187 w 228"/>
                  <a:gd name="T83" fmla="*/ 41 h 154"/>
                  <a:gd name="T84" fmla="*/ 166 w 228"/>
                  <a:gd name="T85" fmla="*/ 41 h 154"/>
                  <a:gd name="T86" fmla="*/ 163 w 228"/>
                  <a:gd name="T87" fmla="*/ 51 h 154"/>
                  <a:gd name="T88" fmla="*/ 143 w 228"/>
                  <a:gd name="T89" fmla="*/ 43 h 154"/>
                  <a:gd name="T90" fmla="*/ 134 w 228"/>
                  <a:gd name="T91" fmla="*/ 34 h 154"/>
                  <a:gd name="T92" fmla="*/ 122 w 228"/>
                  <a:gd name="T93" fmla="*/ 29 h 154"/>
                  <a:gd name="T94" fmla="*/ 110 w 228"/>
                  <a:gd name="T95" fmla="*/ 32 h 154"/>
                  <a:gd name="T96" fmla="*/ 97 w 228"/>
                  <a:gd name="T97" fmla="*/ 35 h 154"/>
                  <a:gd name="T98" fmla="*/ 73 w 228"/>
                  <a:gd name="T99" fmla="*/ 19 h 154"/>
                  <a:gd name="T100" fmla="*/ 64 w 228"/>
                  <a:gd name="T101" fmla="*/ 23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8" h="154">
                    <a:moveTo>
                      <a:pt x="64" y="23"/>
                    </a:moveTo>
                    <a:lnTo>
                      <a:pt x="58" y="20"/>
                    </a:lnTo>
                    <a:lnTo>
                      <a:pt x="55" y="19"/>
                    </a:lnTo>
                    <a:lnTo>
                      <a:pt x="49" y="17"/>
                    </a:lnTo>
                    <a:lnTo>
                      <a:pt x="41" y="3"/>
                    </a:lnTo>
                    <a:lnTo>
                      <a:pt x="40" y="0"/>
                    </a:lnTo>
                    <a:lnTo>
                      <a:pt x="28" y="3"/>
                    </a:lnTo>
                    <a:lnTo>
                      <a:pt x="25" y="0"/>
                    </a:lnTo>
                    <a:lnTo>
                      <a:pt x="22" y="9"/>
                    </a:lnTo>
                    <a:lnTo>
                      <a:pt x="20" y="19"/>
                    </a:lnTo>
                    <a:lnTo>
                      <a:pt x="22" y="23"/>
                    </a:lnTo>
                    <a:lnTo>
                      <a:pt x="14" y="34"/>
                    </a:lnTo>
                    <a:lnTo>
                      <a:pt x="14" y="43"/>
                    </a:lnTo>
                    <a:lnTo>
                      <a:pt x="15" y="47"/>
                    </a:lnTo>
                    <a:lnTo>
                      <a:pt x="22" y="54"/>
                    </a:lnTo>
                    <a:lnTo>
                      <a:pt x="28" y="58"/>
                    </a:lnTo>
                    <a:lnTo>
                      <a:pt x="26" y="67"/>
                    </a:lnTo>
                    <a:lnTo>
                      <a:pt x="23" y="72"/>
                    </a:lnTo>
                    <a:lnTo>
                      <a:pt x="11" y="89"/>
                    </a:lnTo>
                    <a:lnTo>
                      <a:pt x="8" y="98"/>
                    </a:lnTo>
                    <a:lnTo>
                      <a:pt x="0" y="108"/>
                    </a:lnTo>
                    <a:lnTo>
                      <a:pt x="0" y="117"/>
                    </a:lnTo>
                    <a:lnTo>
                      <a:pt x="5" y="122"/>
                    </a:lnTo>
                    <a:lnTo>
                      <a:pt x="6" y="128"/>
                    </a:lnTo>
                    <a:lnTo>
                      <a:pt x="11" y="126"/>
                    </a:lnTo>
                    <a:lnTo>
                      <a:pt x="9" y="114"/>
                    </a:lnTo>
                    <a:lnTo>
                      <a:pt x="28" y="114"/>
                    </a:lnTo>
                    <a:lnTo>
                      <a:pt x="37" y="116"/>
                    </a:lnTo>
                    <a:lnTo>
                      <a:pt x="40" y="107"/>
                    </a:lnTo>
                    <a:lnTo>
                      <a:pt x="47" y="95"/>
                    </a:lnTo>
                    <a:lnTo>
                      <a:pt x="53" y="93"/>
                    </a:lnTo>
                    <a:lnTo>
                      <a:pt x="58" y="98"/>
                    </a:lnTo>
                    <a:lnTo>
                      <a:pt x="70" y="98"/>
                    </a:lnTo>
                    <a:lnTo>
                      <a:pt x="70" y="87"/>
                    </a:lnTo>
                    <a:lnTo>
                      <a:pt x="76" y="79"/>
                    </a:lnTo>
                    <a:lnTo>
                      <a:pt x="85" y="78"/>
                    </a:lnTo>
                    <a:lnTo>
                      <a:pt x="93" y="81"/>
                    </a:lnTo>
                    <a:lnTo>
                      <a:pt x="94" y="85"/>
                    </a:lnTo>
                    <a:lnTo>
                      <a:pt x="96" y="90"/>
                    </a:lnTo>
                    <a:lnTo>
                      <a:pt x="103" y="98"/>
                    </a:lnTo>
                    <a:lnTo>
                      <a:pt x="108" y="98"/>
                    </a:lnTo>
                    <a:lnTo>
                      <a:pt x="110" y="101"/>
                    </a:lnTo>
                    <a:lnTo>
                      <a:pt x="116" y="101"/>
                    </a:lnTo>
                    <a:lnTo>
                      <a:pt x="117" y="110"/>
                    </a:lnTo>
                    <a:lnTo>
                      <a:pt x="114" y="111"/>
                    </a:lnTo>
                    <a:lnTo>
                      <a:pt x="108" y="119"/>
                    </a:lnTo>
                    <a:lnTo>
                      <a:pt x="108" y="122"/>
                    </a:lnTo>
                    <a:lnTo>
                      <a:pt x="113" y="136"/>
                    </a:lnTo>
                    <a:lnTo>
                      <a:pt x="105" y="137"/>
                    </a:lnTo>
                    <a:lnTo>
                      <a:pt x="103" y="148"/>
                    </a:lnTo>
                    <a:lnTo>
                      <a:pt x="107" y="151"/>
                    </a:lnTo>
                    <a:lnTo>
                      <a:pt x="111" y="149"/>
                    </a:lnTo>
                    <a:lnTo>
                      <a:pt x="120" y="145"/>
                    </a:lnTo>
                    <a:lnTo>
                      <a:pt x="151" y="148"/>
                    </a:lnTo>
                    <a:lnTo>
                      <a:pt x="155" y="152"/>
                    </a:lnTo>
                    <a:lnTo>
                      <a:pt x="160" y="154"/>
                    </a:lnTo>
                    <a:lnTo>
                      <a:pt x="160" y="151"/>
                    </a:lnTo>
                    <a:lnTo>
                      <a:pt x="164" y="154"/>
                    </a:lnTo>
                    <a:lnTo>
                      <a:pt x="179" y="146"/>
                    </a:lnTo>
                    <a:lnTo>
                      <a:pt x="179" y="139"/>
                    </a:lnTo>
                    <a:lnTo>
                      <a:pt x="185" y="139"/>
                    </a:lnTo>
                    <a:lnTo>
                      <a:pt x="195" y="136"/>
                    </a:lnTo>
                    <a:lnTo>
                      <a:pt x="195" y="130"/>
                    </a:lnTo>
                    <a:lnTo>
                      <a:pt x="193" y="126"/>
                    </a:lnTo>
                    <a:lnTo>
                      <a:pt x="198" y="122"/>
                    </a:lnTo>
                    <a:lnTo>
                      <a:pt x="211" y="122"/>
                    </a:lnTo>
                    <a:lnTo>
                      <a:pt x="211" y="116"/>
                    </a:lnTo>
                    <a:lnTo>
                      <a:pt x="213" y="113"/>
                    </a:lnTo>
                    <a:lnTo>
                      <a:pt x="219" y="116"/>
                    </a:lnTo>
                    <a:lnTo>
                      <a:pt x="222" y="111"/>
                    </a:lnTo>
                    <a:lnTo>
                      <a:pt x="225" y="113"/>
                    </a:lnTo>
                    <a:lnTo>
                      <a:pt x="228" y="110"/>
                    </a:lnTo>
                    <a:lnTo>
                      <a:pt x="223" y="107"/>
                    </a:lnTo>
                    <a:lnTo>
                      <a:pt x="219" y="101"/>
                    </a:lnTo>
                    <a:lnTo>
                      <a:pt x="220" y="92"/>
                    </a:lnTo>
                    <a:lnTo>
                      <a:pt x="216" y="82"/>
                    </a:lnTo>
                    <a:lnTo>
                      <a:pt x="202" y="81"/>
                    </a:lnTo>
                    <a:lnTo>
                      <a:pt x="195" y="84"/>
                    </a:lnTo>
                    <a:lnTo>
                      <a:pt x="190" y="84"/>
                    </a:lnTo>
                    <a:lnTo>
                      <a:pt x="190" y="72"/>
                    </a:lnTo>
                    <a:lnTo>
                      <a:pt x="196" y="64"/>
                    </a:lnTo>
                    <a:lnTo>
                      <a:pt x="198" y="54"/>
                    </a:lnTo>
                    <a:lnTo>
                      <a:pt x="191" y="41"/>
                    </a:lnTo>
                    <a:lnTo>
                      <a:pt x="187" y="41"/>
                    </a:lnTo>
                    <a:lnTo>
                      <a:pt x="182" y="34"/>
                    </a:lnTo>
                    <a:lnTo>
                      <a:pt x="166" y="41"/>
                    </a:lnTo>
                    <a:lnTo>
                      <a:pt x="167" y="44"/>
                    </a:lnTo>
                    <a:lnTo>
                      <a:pt x="163" y="51"/>
                    </a:lnTo>
                    <a:lnTo>
                      <a:pt x="154" y="49"/>
                    </a:lnTo>
                    <a:lnTo>
                      <a:pt x="143" y="43"/>
                    </a:lnTo>
                    <a:lnTo>
                      <a:pt x="140" y="35"/>
                    </a:lnTo>
                    <a:lnTo>
                      <a:pt x="134" y="34"/>
                    </a:lnTo>
                    <a:lnTo>
                      <a:pt x="126" y="34"/>
                    </a:lnTo>
                    <a:lnTo>
                      <a:pt x="122" y="29"/>
                    </a:lnTo>
                    <a:lnTo>
                      <a:pt x="116" y="35"/>
                    </a:lnTo>
                    <a:lnTo>
                      <a:pt x="110" y="32"/>
                    </a:lnTo>
                    <a:lnTo>
                      <a:pt x="102" y="32"/>
                    </a:lnTo>
                    <a:lnTo>
                      <a:pt x="97" y="35"/>
                    </a:lnTo>
                    <a:lnTo>
                      <a:pt x="97" y="25"/>
                    </a:lnTo>
                    <a:lnTo>
                      <a:pt x="73" y="19"/>
                    </a:lnTo>
                    <a:lnTo>
                      <a:pt x="70" y="22"/>
                    </a:lnTo>
                    <a:lnTo>
                      <a:pt x="64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1" name="Freeform 539">
                <a:extLst>
                  <a:ext uri="{FF2B5EF4-FFF2-40B4-BE49-F238E27FC236}">
                    <a16:creationId xmlns:a16="http://schemas.microsoft.com/office/drawing/2014/main" id="{6BD8B823-C250-06CE-3158-24A274DFE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895"/>
                <a:ext cx="113" cy="77"/>
              </a:xfrm>
              <a:custGeom>
                <a:avLst/>
                <a:gdLst>
                  <a:gd name="T0" fmla="*/ 70 w 228"/>
                  <a:gd name="T1" fmla="*/ 22 h 154"/>
                  <a:gd name="T2" fmla="*/ 97 w 228"/>
                  <a:gd name="T3" fmla="*/ 25 h 154"/>
                  <a:gd name="T4" fmla="*/ 102 w 228"/>
                  <a:gd name="T5" fmla="*/ 32 h 154"/>
                  <a:gd name="T6" fmla="*/ 116 w 228"/>
                  <a:gd name="T7" fmla="*/ 35 h 154"/>
                  <a:gd name="T8" fmla="*/ 126 w 228"/>
                  <a:gd name="T9" fmla="*/ 34 h 154"/>
                  <a:gd name="T10" fmla="*/ 140 w 228"/>
                  <a:gd name="T11" fmla="*/ 35 h 154"/>
                  <a:gd name="T12" fmla="*/ 154 w 228"/>
                  <a:gd name="T13" fmla="*/ 49 h 154"/>
                  <a:gd name="T14" fmla="*/ 167 w 228"/>
                  <a:gd name="T15" fmla="*/ 44 h 154"/>
                  <a:gd name="T16" fmla="*/ 182 w 228"/>
                  <a:gd name="T17" fmla="*/ 34 h 154"/>
                  <a:gd name="T18" fmla="*/ 191 w 228"/>
                  <a:gd name="T19" fmla="*/ 41 h 154"/>
                  <a:gd name="T20" fmla="*/ 196 w 228"/>
                  <a:gd name="T21" fmla="*/ 64 h 154"/>
                  <a:gd name="T22" fmla="*/ 190 w 228"/>
                  <a:gd name="T23" fmla="*/ 84 h 154"/>
                  <a:gd name="T24" fmla="*/ 202 w 228"/>
                  <a:gd name="T25" fmla="*/ 81 h 154"/>
                  <a:gd name="T26" fmla="*/ 220 w 228"/>
                  <a:gd name="T27" fmla="*/ 92 h 154"/>
                  <a:gd name="T28" fmla="*/ 223 w 228"/>
                  <a:gd name="T29" fmla="*/ 107 h 154"/>
                  <a:gd name="T30" fmla="*/ 225 w 228"/>
                  <a:gd name="T31" fmla="*/ 113 h 154"/>
                  <a:gd name="T32" fmla="*/ 219 w 228"/>
                  <a:gd name="T33" fmla="*/ 116 h 154"/>
                  <a:gd name="T34" fmla="*/ 211 w 228"/>
                  <a:gd name="T35" fmla="*/ 116 h 154"/>
                  <a:gd name="T36" fmla="*/ 198 w 228"/>
                  <a:gd name="T37" fmla="*/ 122 h 154"/>
                  <a:gd name="T38" fmla="*/ 195 w 228"/>
                  <a:gd name="T39" fmla="*/ 130 h 154"/>
                  <a:gd name="T40" fmla="*/ 185 w 228"/>
                  <a:gd name="T41" fmla="*/ 139 h 154"/>
                  <a:gd name="T42" fmla="*/ 179 w 228"/>
                  <a:gd name="T43" fmla="*/ 146 h 154"/>
                  <a:gd name="T44" fmla="*/ 160 w 228"/>
                  <a:gd name="T45" fmla="*/ 151 h 154"/>
                  <a:gd name="T46" fmla="*/ 155 w 228"/>
                  <a:gd name="T47" fmla="*/ 152 h 154"/>
                  <a:gd name="T48" fmla="*/ 120 w 228"/>
                  <a:gd name="T49" fmla="*/ 145 h 154"/>
                  <a:gd name="T50" fmla="*/ 107 w 228"/>
                  <a:gd name="T51" fmla="*/ 151 h 154"/>
                  <a:gd name="T52" fmla="*/ 105 w 228"/>
                  <a:gd name="T53" fmla="*/ 137 h 154"/>
                  <a:gd name="T54" fmla="*/ 108 w 228"/>
                  <a:gd name="T55" fmla="*/ 122 h 154"/>
                  <a:gd name="T56" fmla="*/ 114 w 228"/>
                  <a:gd name="T57" fmla="*/ 111 h 154"/>
                  <a:gd name="T58" fmla="*/ 116 w 228"/>
                  <a:gd name="T59" fmla="*/ 101 h 154"/>
                  <a:gd name="T60" fmla="*/ 108 w 228"/>
                  <a:gd name="T61" fmla="*/ 98 h 154"/>
                  <a:gd name="T62" fmla="*/ 96 w 228"/>
                  <a:gd name="T63" fmla="*/ 90 h 154"/>
                  <a:gd name="T64" fmla="*/ 93 w 228"/>
                  <a:gd name="T65" fmla="*/ 81 h 154"/>
                  <a:gd name="T66" fmla="*/ 76 w 228"/>
                  <a:gd name="T67" fmla="*/ 79 h 154"/>
                  <a:gd name="T68" fmla="*/ 70 w 228"/>
                  <a:gd name="T69" fmla="*/ 98 h 154"/>
                  <a:gd name="T70" fmla="*/ 53 w 228"/>
                  <a:gd name="T71" fmla="*/ 93 h 154"/>
                  <a:gd name="T72" fmla="*/ 40 w 228"/>
                  <a:gd name="T73" fmla="*/ 107 h 154"/>
                  <a:gd name="T74" fmla="*/ 28 w 228"/>
                  <a:gd name="T75" fmla="*/ 114 h 154"/>
                  <a:gd name="T76" fmla="*/ 11 w 228"/>
                  <a:gd name="T77" fmla="*/ 126 h 154"/>
                  <a:gd name="T78" fmla="*/ 5 w 228"/>
                  <a:gd name="T79" fmla="*/ 122 h 154"/>
                  <a:gd name="T80" fmla="*/ 0 w 228"/>
                  <a:gd name="T81" fmla="*/ 108 h 154"/>
                  <a:gd name="T82" fmla="*/ 11 w 228"/>
                  <a:gd name="T83" fmla="*/ 89 h 154"/>
                  <a:gd name="T84" fmla="*/ 26 w 228"/>
                  <a:gd name="T85" fmla="*/ 67 h 154"/>
                  <a:gd name="T86" fmla="*/ 22 w 228"/>
                  <a:gd name="T87" fmla="*/ 54 h 154"/>
                  <a:gd name="T88" fmla="*/ 14 w 228"/>
                  <a:gd name="T89" fmla="*/ 43 h 154"/>
                  <a:gd name="T90" fmla="*/ 22 w 228"/>
                  <a:gd name="T91" fmla="*/ 23 h 154"/>
                  <a:gd name="T92" fmla="*/ 22 w 228"/>
                  <a:gd name="T93" fmla="*/ 9 h 154"/>
                  <a:gd name="T94" fmla="*/ 28 w 228"/>
                  <a:gd name="T95" fmla="*/ 3 h 154"/>
                  <a:gd name="T96" fmla="*/ 41 w 228"/>
                  <a:gd name="T97" fmla="*/ 3 h 154"/>
                  <a:gd name="T98" fmla="*/ 55 w 228"/>
                  <a:gd name="T99" fmla="*/ 19 h 154"/>
                  <a:gd name="T100" fmla="*/ 64 w 228"/>
                  <a:gd name="T101" fmla="*/ 23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8" h="154">
                    <a:moveTo>
                      <a:pt x="64" y="23"/>
                    </a:moveTo>
                    <a:lnTo>
                      <a:pt x="70" y="22"/>
                    </a:lnTo>
                    <a:lnTo>
                      <a:pt x="73" y="19"/>
                    </a:lnTo>
                    <a:lnTo>
                      <a:pt x="97" y="25"/>
                    </a:lnTo>
                    <a:lnTo>
                      <a:pt x="97" y="35"/>
                    </a:lnTo>
                    <a:lnTo>
                      <a:pt x="102" y="32"/>
                    </a:lnTo>
                    <a:lnTo>
                      <a:pt x="110" y="32"/>
                    </a:lnTo>
                    <a:lnTo>
                      <a:pt x="116" y="35"/>
                    </a:lnTo>
                    <a:lnTo>
                      <a:pt x="122" y="29"/>
                    </a:lnTo>
                    <a:lnTo>
                      <a:pt x="126" y="34"/>
                    </a:lnTo>
                    <a:lnTo>
                      <a:pt x="134" y="34"/>
                    </a:lnTo>
                    <a:lnTo>
                      <a:pt x="140" y="35"/>
                    </a:lnTo>
                    <a:lnTo>
                      <a:pt x="143" y="43"/>
                    </a:lnTo>
                    <a:lnTo>
                      <a:pt x="154" y="49"/>
                    </a:lnTo>
                    <a:lnTo>
                      <a:pt x="163" y="51"/>
                    </a:lnTo>
                    <a:lnTo>
                      <a:pt x="167" y="44"/>
                    </a:lnTo>
                    <a:lnTo>
                      <a:pt x="166" y="41"/>
                    </a:lnTo>
                    <a:lnTo>
                      <a:pt x="182" y="34"/>
                    </a:lnTo>
                    <a:lnTo>
                      <a:pt x="187" y="41"/>
                    </a:lnTo>
                    <a:lnTo>
                      <a:pt x="191" y="41"/>
                    </a:lnTo>
                    <a:lnTo>
                      <a:pt x="198" y="54"/>
                    </a:lnTo>
                    <a:lnTo>
                      <a:pt x="196" y="64"/>
                    </a:lnTo>
                    <a:lnTo>
                      <a:pt x="190" y="72"/>
                    </a:lnTo>
                    <a:lnTo>
                      <a:pt x="190" y="84"/>
                    </a:lnTo>
                    <a:lnTo>
                      <a:pt x="195" y="84"/>
                    </a:lnTo>
                    <a:lnTo>
                      <a:pt x="202" y="81"/>
                    </a:lnTo>
                    <a:lnTo>
                      <a:pt x="216" y="82"/>
                    </a:lnTo>
                    <a:lnTo>
                      <a:pt x="220" y="92"/>
                    </a:lnTo>
                    <a:lnTo>
                      <a:pt x="219" y="101"/>
                    </a:lnTo>
                    <a:lnTo>
                      <a:pt x="223" y="107"/>
                    </a:lnTo>
                    <a:lnTo>
                      <a:pt x="228" y="110"/>
                    </a:lnTo>
                    <a:lnTo>
                      <a:pt x="225" y="113"/>
                    </a:lnTo>
                    <a:lnTo>
                      <a:pt x="222" y="111"/>
                    </a:lnTo>
                    <a:lnTo>
                      <a:pt x="219" y="116"/>
                    </a:lnTo>
                    <a:lnTo>
                      <a:pt x="213" y="113"/>
                    </a:lnTo>
                    <a:lnTo>
                      <a:pt x="211" y="116"/>
                    </a:lnTo>
                    <a:lnTo>
                      <a:pt x="211" y="122"/>
                    </a:lnTo>
                    <a:lnTo>
                      <a:pt x="198" y="122"/>
                    </a:lnTo>
                    <a:lnTo>
                      <a:pt x="193" y="126"/>
                    </a:lnTo>
                    <a:lnTo>
                      <a:pt x="195" y="130"/>
                    </a:lnTo>
                    <a:lnTo>
                      <a:pt x="195" y="136"/>
                    </a:lnTo>
                    <a:lnTo>
                      <a:pt x="185" y="139"/>
                    </a:lnTo>
                    <a:lnTo>
                      <a:pt x="179" y="139"/>
                    </a:lnTo>
                    <a:lnTo>
                      <a:pt x="179" y="146"/>
                    </a:lnTo>
                    <a:lnTo>
                      <a:pt x="164" y="154"/>
                    </a:lnTo>
                    <a:lnTo>
                      <a:pt x="160" y="151"/>
                    </a:lnTo>
                    <a:lnTo>
                      <a:pt x="160" y="154"/>
                    </a:lnTo>
                    <a:lnTo>
                      <a:pt x="155" y="152"/>
                    </a:lnTo>
                    <a:lnTo>
                      <a:pt x="151" y="148"/>
                    </a:lnTo>
                    <a:lnTo>
                      <a:pt x="120" y="145"/>
                    </a:lnTo>
                    <a:lnTo>
                      <a:pt x="111" y="149"/>
                    </a:lnTo>
                    <a:lnTo>
                      <a:pt x="107" y="151"/>
                    </a:lnTo>
                    <a:lnTo>
                      <a:pt x="103" y="148"/>
                    </a:lnTo>
                    <a:lnTo>
                      <a:pt x="105" y="137"/>
                    </a:lnTo>
                    <a:lnTo>
                      <a:pt x="113" y="136"/>
                    </a:lnTo>
                    <a:lnTo>
                      <a:pt x="108" y="122"/>
                    </a:lnTo>
                    <a:lnTo>
                      <a:pt x="108" y="119"/>
                    </a:lnTo>
                    <a:lnTo>
                      <a:pt x="114" y="111"/>
                    </a:lnTo>
                    <a:lnTo>
                      <a:pt x="117" y="110"/>
                    </a:lnTo>
                    <a:lnTo>
                      <a:pt x="116" y="101"/>
                    </a:lnTo>
                    <a:lnTo>
                      <a:pt x="110" y="101"/>
                    </a:lnTo>
                    <a:lnTo>
                      <a:pt x="108" y="98"/>
                    </a:lnTo>
                    <a:lnTo>
                      <a:pt x="103" y="98"/>
                    </a:lnTo>
                    <a:lnTo>
                      <a:pt x="96" y="90"/>
                    </a:lnTo>
                    <a:lnTo>
                      <a:pt x="94" y="85"/>
                    </a:lnTo>
                    <a:lnTo>
                      <a:pt x="93" y="81"/>
                    </a:lnTo>
                    <a:lnTo>
                      <a:pt x="85" y="78"/>
                    </a:lnTo>
                    <a:lnTo>
                      <a:pt x="76" y="79"/>
                    </a:lnTo>
                    <a:lnTo>
                      <a:pt x="70" y="87"/>
                    </a:lnTo>
                    <a:lnTo>
                      <a:pt x="70" y="98"/>
                    </a:lnTo>
                    <a:lnTo>
                      <a:pt x="58" y="98"/>
                    </a:lnTo>
                    <a:lnTo>
                      <a:pt x="53" y="93"/>
                    </a:lnTo>
                    <a:lnTo>
                      <a:pt x="47" y="95"/>
                    </a:lnTo>
                    <a:lnTo>
                      <a:pt x="40" y="107"/>
                    </a:lnTo>
                    <a:lnTo>
                      <a:pt x="37" y="116"/>
                    </a:lnTo>
                    <a:lnTo>
                      <a:pt x="28" y="114"/>
                    </a:lnTo>
                    <a:lnTo>
                      <a:pt x="9" y="114"/>
                    </a:lnTo>
                    <a:lnTo>
                      <a:pt x="11" y="126"/>
                    </a:lnTo>
                    <a:lnTo>
                      <a:pt x="6" y="128"/>
                    </a:lnTo>
                    <a:lnTo>
                      <a:pt x="5" y="122"/>
                    </a:lnTo>
                    <a:lnTo>
                      <a:pt x="0" y="117"/>
                    </a:lnTo>
                    <a:lnTo>
                      <a:pt x="0" y="108"/>
                    </a:lnTo>
                    <a:lnTo>
                      <a:pt x="8" y="98"/>
                    </a:lnTo>
                    <a:lnTo>
                      <a:pt x="11" y="89"/>
                    </a:lnTo>
                    <a:lnTo>
                      <a:pt x="23" y="72"/>
                    </a:lnTo>
                    <a:lnTo>
                      <a:pt x="26" y="67"/>
                    </a:lnTo>
                    <a:lnTo>
                      <a:pt x="28" y="58"/>
                    </a:lnTo>
                    <a:lnTo>
                      <a:pt x="22" y="54"/>
                    </a:lnTo>
                    <a:lnTo>
                      <a:pt x="15" y="47"/>
                    </a:lnTo>
                    <a:lnTo>
                      <a:pt x="14" y="43"/>
                    </a:lnTo>
                    <a:lnTo>
                      <a:pt x="14" y="34"/>
                    </a:lnTo>
                    <a:lnTo>
                      <a:pt x="22" y="23"/>
                    </a:lnTo>
                    <a:lnTo>
                      <a:pt x="20" y="19"/>
                    </a:lnTo>
                    <a:lnTo>
                      <a:pt x="22" y="9"/>
                    </a:lnTo>
                    <a:lnTo>
                      <a:pt x="25" y="0"/>
                    </a:lnTo>
                    <a:lnTo>
                      <a:pt x="28" y="3"/>
                    </a:lnTo>
                    <a:lnTo>
                      <a:pt x="40" y="0"/>
                    </a:lnTo>
                    <a:lnTo>
                      <a:pt x="41" y="3"/>
                    </a:lnTo>
                    <a:lnTo>
                      <a:pt x="49" y="17"/>
                    </a:lnTo>
                    <a:lnTo>
                      <a:pt x="55" y="19"/>
                    </a:lnTo>
                    <a:lnTo>
                      <a:pt x="58" y="20"/>
                    </a:lnTo>
                    <a:lnTo>
                      <a:pt x="64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2" name="Freeform 540">
                <a:extLst>
                  <a:ext uri="{FF2B5EF4-FFF2-40B4-BE49-F238E27FC236}">
                    <a16:creationId xmlns:a16="http://schemas.microsoft.com/office/drawing/2014/main" id="{60B0E6B8-B71A-FB36-12FB-CCBA2C9B2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895"/>
                <a:ext cx="113" cy="77"/>
              </a:xfrm>
              <a:custGeom>
                <a:avLst/>
                <a:gdLst>
                  <a:gd name="T0" fmla="*/ 70 w 228"/>
                  <a:gd name="T1" fmla="*/ 22 h 154"/>
                  <a:gd name="T2" fmla="*/ 97 w 228"/>
                  <a:gd name="T3" fmla="*/ 25 h 154"/>
                  <a:gd name="T4" fmla="*/ 102 w 228"/>
                  <a:gd name="T5" fmla="*/ 32 h 154"/>
                  <a:gd name="T6" fmla="*/ 116 w 228"/>
                  <a:gd name="T7" fmla="*/ 35 h 154"/>
                  <a:gd name="T8" fmla="*/ 126 w 228"/>
                  <a:gd name="T9" fmla="*/ 34 h 154"/>
                  <a:gd name="T10" fmla="*/ 140 w 228"/>
                  <a:gd name="T11" fmla="*/ 35 h 154"/>
                  <a:gd name="T12" fmla="*/ 154 w 228"/>
                  <a:gd name="T13" fmla="*/ 49 h 154"/>
                  <a:gd name="T14" fmla="*/ 167 w 228"/>
                  <a:gd name="T15" fmla="*/ 44 h 154"/>
                  <a:gd name="T16" fmla="*/ 182 w 228"/>
                  <a:gd name="T17" fmla="*/ 34 h 154"/>
                  <a:gd name="T18" fmla="*/ 191 w 228"/>
                  <a:gd name="T19" fmla="*/ 41 h 154"/>
                  <a:gd name="T20" fmla="*/ 196 w 228"/>
                  <a:gd name="T21" fmla="*/ 64 h 154"/>
                  <a:gd name="T22" fmla="*/ 190 w 228"/>
                  <a:gd name="T23" fmla="*/ 84 h 154"/>
                  <a:gd name="T24" fmla="*/ 202 w 228"/>
                  <a:gd name="T25" fmla="*/ 81 h 154"/>
                  <a:gd name="T26" fmla="*/ 220 w 228"/>
                  <a:gd name="T27" fmla="*/ 92 h 154"/>
                  <a:gd name="T28" fmla="*/ 223 w 228"/>
                  <a:gd name="T29" fmla="*/ 107 h 154"/>
                  <a:gd name="T30" fmla="*/ 225 w 228"/>
                  <a:gd name="T31" fmla="*/ 113 h 154"/>
                  <a:gd name="T32" fmla="*/ 219 w 228"/>
                  <a:gd name="T33" fmla="*/ 116 h 154"/>
                  <a:gd name="T34" fmla="*/ 211 w 228"/>
                  <a:gd name="T35" fmla="*/ 116 h 154"/>
                  <a:gd name="T36" fmla="*/ 198 w 228"/>
                  <a:gd name="T37" fmla="*/ 122 h 154"/>
                  <a:gd name="T38" fmla="*/ 195 w 228"/>
                  <a:gd name="T39" fmla="*/ 130 h 154"/>
                  <a:gd name="T40" fmla="*/ 185 w 228"/>
                  <a:gd name="T41" fmla="*/ 139 h 154"/>
                  <a:gd name="T42" fmla="*/ 179 w 228"/>
                  <a:gd name="T43" fmla="*/ 146 h 154"/>
                  <a:gd name="T44" fmla="*/ 160 w 228"/>
                  <a:gd name="T45" fmla="*/ 151 h 154"/>
                  <a:gd name="T46" fmla="*/ 155 w 228"/>
                  <a:gd name="T47" fmla="*/ 152 h 154"/>
                  <a:gd name="T48" fmla="*/ 120 w 228"/>
                  <a:gd name="T49" fmla="*/ 145 h 154"/>
                  <a:gd name="T50" fmla="*/ 107 w 228"/>
                  <a:gd name="T51" fmla="*/ 151 h 154"/>
                  <a:gd name="T52" fmla="*/ 105 w 228"/>
                  <a:gd name="T53" fmla="*/ 137 h 154"/>
                  <a:gd name="T54" fmla="*/ 108 w 228"/>
                  <a:gd name="T55" fmla="*/ 122 h 154"/>
                  <a:gd name="T56" fmla="*/ 114 w 228"/>
                  <a:gd name="T57" fmla="*/ 111 h 154"/>
                  <a:gd name="T58" fmla="*/ 116 w 228"/>
                  <a:gd name="T59" fmla="*/ 101 h 154"/>
                  <a:gd name="T60" fmla="*/ 108 w 228"/>
                  <a:gd name="T61" fmla="*/ 98 h 154"/>
                  <a:gd name="T62" fmla="*/ 96 w 228"/>
                  <a:gd name="T63" fmla="*/ 90 h 154"/>
                  <a:gd name="T64" fmla="*/ 93 w 228"/>
                  <a:gd name="T65" fmla="*/ 81 h 154"/>
                  <a:gd name="T66" fmla="*/ 76 w 228"/>
                  <a:gd name="T67" fmla="*/ 79 h 154"/>
                  <a:gd name="T68" fmla="*/ 70 w 228"/>
                  <a:gd name="T69" fmla="*/ 98 h 154"/>
                  <a:gd name="T70" fmla="*/ 53 w 228"/>
                  <a:gd name="T71" fmla="*/ 93 h 154"/>
                  <a:gd name="T72" fmla="*/ 40 w 228"/>
                  <a:gd name="T73" fmla="*/ 107 h 154"/>
                  <a:gd name="T74" fmla="*/ 28 w 228"/>
                  <a:gd name="T75" fmla="*/ 114 h 154"/>
                  <a:gd name="T76" fmla="*/ 11 w 228"/>
                  <a:gd name="T77" fmla="*/ 126 h 154"/>
                  <a:gd name="T78" fmla="*/ 5 w 228"/>
                  <a:gd name="T79" fmla="*/ 122 h 154"/>
                  <a:gd name="T80" fmla="*/ 0 w 228"/>
                  <a:gd name="T81" fmla="*/ 108 h 154"/>
                  <a:gd name="T82" fmla="*/ 11 w 228"/>
                  <a:gd name="T83" fmla="*/ 89 h 154"/>
                  <a:gd name="T84" fmla="*/ 26 w 228"/>
                  <a:gd name="T85" fmla="*/ 67 h 154"/>
                  <a:gd name="T86" fmla="*/ 22 w 228"/>
                  <a:gd name="T87" fmla="*/ 54 h 154"/>
                  <a:gd name="T88" fmla="*/ 14 w 228"/>
                  <a:gd name="T89" fmla="*/ 43 h 154"/>
                  <a:gd name="T90" fmla="*/ 22 w 228"/>
                  <a:gd name="T91" fmla="*/ 23 h 154"/>
                  <a:gd name="T92" fmla="*/ 22 w 228"/>
                  <a:gd name="T93" fmla="*/ 9 h 154"/>
                  <a:gd name="T94" fmla="*/ 28 w 228"/>
                  <a:gd name="T95" fmla="*/ 3 h 154"/>
                  <a:gd name="T96" fmla="*/ 41 w 228"/>
                  <a:gd name="T97" fmla="*/ 3 h 154"/>
                  <a:gd name="T98" fmla="*/ 55 w 228"/>
                  <a:gd name="T99" fmla="*/ 19 h 154"/>
                  <a:gd name="T100" fmla="*/ 64 w 228"/>
                  <a:gd name="T101" fmla="*/ 23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8" h="154">
                    <a:moveTo>
                      <a:pt x="64" y="23"/>
                    </a:moveTo>
                    <a:lnTo>
                      <a:pt x="70" y="22"/>
                    </a:lnTo>
                    <a:lnTo>
                      <a:pt x="73" y="19"/>
                    </a:lnTo>
                    <a:lnTo>
                      <a:pt x="97" y="25"/>
                    </a:lnTo>
                    <a:lnTo>
                      <a:pt x="97" y="35"/>
                    </a:lnTo>
                    <a:lnTo>
                      <a:pt x="102" y="32"/>
                    </a:lnTo>
                    <a:lnTo>
                      <a:pt x="110" y="32"/>
                    </a:lnTo>
                    <a:lnTo>
                      <a:pt x="116" y="35"/>
                    </a:lnTo>
                    <a:lnTo>
                      <a:pt x="122" y="29"/>
                    </a:lnTo>
                    <a:lnTo>
                      <a:pt x="126" y="34"/>
                    </a:lnTo>
                    <a:lnTo>
                      <a:pt x="134" y="34"/>
                    </a:lnTo>
                    <a:lnTo>
                      <a:pt x="140" y="35"/>
                    </a:lnTo>
                    <a:lnTo>
                      <a:pt x="143" y="43"/>
                    </a:lnTo>
                    <a:lnTo>
                      <a:pt x="154" y="49"/>
                    </a:lnTo>
                    <a:lnTo>
                      <a:pt x="163" y="51"/>
                    </a:lnTo>
                    <a:lnTo>
                      <a:pt x="167" y="44"/>
                    </a:lnTo>
                    <a:lnTo>
                      <a:pt x="166" y="41"/>
                    </a:lnTo>
                    <a:lnTo>
                      <a:pt x="182" y="34"/>
                    </a:lnTo>
                    <a:lnTo>
                      <a:pt x="187" y="41"/>
                    </a:lnTo>
                    <a:lnTo>
                      <a:pt x="191" y="41"/>
                    </a:lnTo>
                    <a:lnTo>
                      <a:pt x="198" y="54"/>
                    </a:lnTo>
                    <a:lnTo>
                      <a:pt x="196" y="64"/>
                    </a:lnTo>
                    <a:lnTo>
                      <a:pt x="190" y="72"/>
                    </a:lnTo>
                    <a:lnTo>
                      <a:pt x="190" y="84"/>
                    </a:lnTo>
                    <a:lnTo>
                      <a:pt x="195" y="84"/>
                    </a:lnTo>
                    <a:lnTo>
                      <a:pt x="202" y="81"/>
                    </a:lnTo>
                    <a:lnTo>
                      <a:pt x="216" y="82"/>
                    </a:lnTo>
                    <a:lnTo>
                      <a:pt x="220" y="92"/>
                    </a:lnTo>
                    <a:lnTo>
                      <a:pt x="219" y="101"/>
                    </a:lnTo>
                    <a:lnTo>
                      <a:pt x="223" y="107"/>
                    </a:lnTo>
                    <a:lnTo>
                      <a:pt x="228" y="110"/>
                    </a:lnTo>
                    <a:lnTo>
                      <a:pt x="225" y="113"/>
                    </a:lnTo>
                    <a:lnTo>
                      <a:pt x="222" y="111"/>
                    </a:lnTo>
                    <a:lnTo>
                      <a:pt x="219" y="116"/>
                    </a:lnTo>
                    <a:lnTo>
                      <a:pt x="213" y="113"/>
                    </a:lnTo>
                    <a:lnTo>
                      <a:pt x="211" y="116"/>
                    </a:lnTo>
                    <a:lnTo>
                      <a:pt x="211" y="122"/>
                    </a:lnTo>
                    <a:lnTo>
                      <a:pt x="198" y="122"/>
                    </a:lnTo>
                    <a:lnTo>
                      <a:pt x="193" y="126"/>
                    </a:lnTo>
                    <a:lnTo>
                      <a:pt x="195" y="130"/>
                    </a:lnTo>
                    <a:lnTo>
                      <a:pt x="195" y="136"/>
                    </a:lnTo>
                    <a:lnTo>
                      <a:pt x="185" y="139"/>
                    </a:lnTo>
                    <a:lnTo>
                      <a:pt x="179" y="139"/>
                    </a:lnTo>
                    <a:lnTo>
                      <a:pt x="179" y="146"/>
                    </a:lnTo>
                    <a:lnTo>
                      <a:pt x="164" y="154"/>
                    </a:lnTo>
                    <a:lnTo>
                      <a:pt x="160" y="151"/>
                    </a:lnTo>
                    <a:lnTo>
                      <a:pt x="160" y="154"/>
                    </a:lnTo>
                    <a:lnTo>
                      <a:pt x="155" y="152"/>
                    </a:lnTo>
                    <a:lnTo>
                      <a:pt x="151" y="148"/>
                    </a:lnTo>
                    <a:lnTo>
                      <a:pt x="120" y="145"/>
                    </a:lnTo>
                    <a:lnTo>
                      <a:pt x="111" y="149"/>
                    </a:lnTo>
                    <a:lnTo>
                      <a:pt x="107" y="151"/>
                    </a:lnTo>
                    <a:lnTo>
                      <a:pt x="103" y="148"/>
                    </a:lnTo>
                    <a:lnTo>
                      <a:pt x="105" y="137"/>
                    </a:lnTo>
                    <a:lnTo>
                      <a:pt x="113" y="136"/>
                    </a:lnTo>
                    <a:lnTo>
                      <a:pt x="108" y="122"/>
                    </a:lnTo>
                    <a:lnTo>
                      <a:pt x="108" y="119"/>
                    </a:lnTo>
                    <a:lnTo>
                      <a:pt x="114" y="111"/>
                    </a:lnTo>
                    <a:lnTo>
                      <a:pt x="117" y="110"/>
                    </a:lnTo>
                    <a:lnTo>
                      <a:pt x="116" y="101"/>
                    </a:lnTo>
                    <a:lnTo>
                      <a:pt x="110" y="101"/>
                    </a:lnTo>
                    <a:lnTo>
                      <a:pt x="108" y="98"/>
                    </a:lnTo>
                    <a:lnTo>
                      <a:pt x="103" y="98"/>
                    </a:lnTo>
                    <a:lnTo>
                      <a:pt x="96" y="90"/>
                    </a:lnTo>
                    <a:lnTo>
                      <a:pt x="94" y="85"/>
                    </a:lnTo>
                    <a:lnTo>
                      <a:pt x="93" y="81"/>
                    </a:lnTo>
                    <a:lnTo>
                      <a:pt x="85" y="78"/>
                    </a:lnTo>
                    <a:lnTo>
                      <a:pt x="76" y="79"/>
                    </a:lnTo>
                    <a:lnTo>
                      <a:pt x="70" y="87"/>
                    </a:lnTo>
                    <a:lnTo>
                      <a:pt x="70" y="98"/>
                    </a:lnTo>
                    <a:lnTo>
                      <a:pt x="58" y="98"/>
                    </a:lnTo>
                    <a:lnTo>
                      <a:pt x="53" y="93"/>
                    </a:lnTo>
                    <a:lnTo>
                      <a:pt x="47" y="95"/>
                    </a:lnTo>
                    <a:lnTo>
                      <a:pt x="40" y="107"/>
                    </a:lnTo>
                    <a:lnTo>
                      <a:pt x="37" y="116"/>
                    </a:lnTo>
                    <a:lnTo>
                      <a:pt x="28" y="114"/>
                    </a:lnTo>
                    <a:lnTo>
                      <a:pt x="9" y="114"/>
                    </a:lnTo>
                    <a:lnTo>
                      <a:pt x="11" y="126"/>
                    </a:lnTo>
                    <a:lnTo>
                      <a:pt x="6" y="128"/>
                    </a:lnTo>
                    <a:lnTo>
                      <a:pt x="5" y="122"/>
                    </a:lnTo>
                    <a:lnTo>
                      <a:pt x="0" y="117"/>
                    </a:lnTo>
                    <a:lnTo>
                      <a:pt x="0" y="108"/>
                    </a:lnTo>
                    <a:lnTo>
                      <a:pt x="8" y="98"/>
                    </a:lnTo>
                    <a:lnTo>
                      <a:pt x="11" y="89"/>
                    </a:lnTo>
                    <a:lnTo>
                      <a:pt x="23" y="72"/>
                    </a:lnTo>
                    <a:lnTo>
                      <a:pt x="26" y="67"/>
                    </a:lnTo>
                    <a:lnTo>
                      <a:pt x="28" y="58"/>
                    </a:lnTo>
                    <a:lnTo>
                      <a:pt x="22" y="54"/>
                    </a:lnTo>
                    <a:lnTo>
                      <a:pt x="15" y="47"/>
                    </a:lnTo>
                    <a:lnTo>
                      <a:pt x="14" y="43"/>
                    </a:lnTo>
                    <a:lnTo>
                      <a:pt x="14" y="34"/>
                    </a:lnTo>
                    <a:lnTo>
                      <a:pt x="22" y="23"/>
                    </a:lnTo>
                    <a:lnTo>
                      <a:pt x="20" y="19"/>
                    </a:lnTo>
                    <a:lnTo>
                      <a:pt x="22" y="9"/>
                    </a:lnTo>
                    <a:lnTo>
                      <a:pt x="25" y="0"/>
                    </a:lnTo>
                    <a:lnTo>
                      <a:pt x="28" y="3"/>
                    </a:lnTo>
                    <a:lnTo>
                      <a:pt x="40" y="0"/>
                    </a:lnTo>
                    <a:lnTo>
                      <a:pt x="41" y="3"/>
                    </a:lnTo>
                    <a:lnTo>
                      <a:pt x="49" y="17"/>
                    </a:lnTo>
                    <a:lnTo>
                      <a:pt x="55" y="19"/>
                    </a:lnTo>
                    <a:lnTo>
                      <a:pt x="58" y="20"/>
                    </a:lnTo>
                    <a:lnTo>
                      <a:pt x="64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3" name="Freeform 541">
                <a:extLst>
                  <a:ext uri="{FF2B5EF4-FFF2-40B4-BE49-F238E27FC236}">
                    <a16:creationId xmlns:a16="http://schemas.microsoft.com/office/drawing/2014/main" id="{911ECCA8-6390-C32E-014A-A85A59806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965"/>
                <a:ext cx="79" cy="75"/>
              </a:xfrm>
              <a:custGeom>
                <a:avLst/>
                <a:gdLst>
                  <a:gd name="T0" fmla="*/ 17 w 156"/>
                  <a:gd name="T1" fmla="*/ 52 h 149"/>
                  <a:gd name="T2" fmla="*/ 8 w 156"/>
                  <a:gd name="T3" fmla="*/ 67 h 149"/>
                  <a:gd name="T4" fmla="*/ 0 w 156"/>
                  <a:gd name="T5" fmla="*/ 75 h 149"/>
                  <a:gd name="T6" fmla="*/ 3 w 156"/>
                  <a:gd name="T7" fmla="*/ 87 h 149"/>
                  <a:gd name="T8" fmla="*/ 14 w 156"/>
                  <a:gd name="T9" fmla="*/ 87 h 149"/>
                  <a:gd name="T10" fmla="*/ 24 w 156"/>
                  <a:gd name="T11" fmla="*/ 73 h 149"/>
                  <a:gd name="T12" fmla="*/ 33 w 156"/>
                  <a:gd name="T13" fmla="*/ 70 h 149"/>
                  <a:gd name="T14" fmla="*/ 41 w 156"/>
                  <a:gd name="T15" fmla="*/ 94 h 149"/>
                  <a:gd name="T16" fmla="*/ 62 w 156"/>
                  <a:gd name="T17" fmla="*/ 96 h 149"/>
                  <a:gd name="T18" fmla="*/ 80 w 156"/>
                  <a:gd name="T19" fmla="*/ 110 h 149"/>
                  <a:gd name="T20" fmla="*/ 85 w 156"/>
                  <a:gd name="T21" fmla="*/ 107 h 149"/>
                  <a:gd name="T22" fmla="*/ 96 w 156"/>
                  <a:gd name="T23" fmla="*/ 113 h 149"/>
                  <a:gd name="T24" fmla="*/ 135 w 156"/>
                  <a:gd name="T25" fmla="*/ 140 h 149"/>
                  <a:gd name="T26" fmla="*/ 146 w 156"/>
                  <a:gd name="T27" fmla="*/ 149 h 149"/>
                  <a:gd name="T28" fmla="*/ 147 w 156"/>
                  <a:gd name="T29" fmla="*/ 143 h 149"/>
                  <a:gd name="T30" fmla="*/ 153 w 156"/>
                  <a:gd name="T31" fmla="*/ 137 h 149"/>
                  <a:gd name="T32" fmla="*/ 152 w 156"/>
                  <a:gd name="T33" fmla="*/ 125 h 149"/>
                  <a:gd name="T34" fmla="*/ 153 w 156"/>
                  <a:gd name="T35" fmla="*/ 116 h 149"/>
                  <a:gd name="T36" fmla="*/ 141 w 156"/>
                  <a:gd name="T37" fmla="*/ 105 h 149"/>
                  <a:gd name="T38" fmla="*/ 133 w 156"/>
                  <a:gd name="T39" fmla="*/ 97 h 149"/>
                  <a:gd name="T40" fmla="*/ 137 w 156"/>
                  <a:gd name="T41" fmla="*/ 84 h 149"/>
                  <a:gd name="T42" fmla="*/ 135 w 156"/>
                  <a:gd name="T43" fmla="*/ 76 h 149"/>
                  <a:gd name="T44" fmla="*/ 132 w 156"/>
                  <a:gd name="T45" fmla="*/ 61 h 149"/>
                  <a:gd name="T46" fmla="*/ 123 w 156"/>
                  <a:gd name="T47" fmla="*/ 40 h 149"/>
                  <a:gd name="T48" fmla="*/ 126 w 156"/>
                  <a:gd name="T49" fmla="*/ 21 h 149"/>
                  <a:gd name="T50" fmla="*/ 115 w 156"/>
                  <a:gd name="T51" fmla="*/ 24 h 149"/>
                  <a:gd name="T52" fmla="*/ 106 w 156"/>
                  <a:gd name="T53" fmla="*/ 18 h 149"/>
                  <a:gd name="T54" fmla="*/ 100 w 156"/>
                  <a:gd name="T55" fmla="*/ 8 h 149"/>
                  <a:gd name="T56" fmla="*/ 92 w 156"/>
                  <a:gd name="T57" fmla="*/ 14 h 149"/>
                  <a:gd name="T58" fmla="*/ 85 w 156"/>
                  <a:gd name="T59" fmla="*/ 26 h 149"/>
                  <a:gd name="T60" fmla="*/ 56 w 156"/>
                  <a:gd name="T61" fmla="*/ 14 h 149"/>
                  <a:gd name="T62" fmla="*/ 47 w 156"/>
                  <a:gd name="T63" fmla="*/ 6 h 149"/>
                  <a:gd name="T64" fmla="*/ 41 w 156"/>
                  <a:gd name="T65" fmla="*/ 0 h 149"/>
                  <a:gd name="T66" fmla="*/ 33 w 156"/>
                  <a:gd name="T67" fmla="*/ 24 h 149"/>
                  <a:gd name="T68" fmla="*/ 32 w 156"/>
                  <a:gd name="T69" fmla="*/ 32 h 149"/>
                  <a:gd name="T70" fmla="*/ 23 w 156"/>
                  <a:gd name="T71" fmla="*/ 37 h 149"/>
                  <a:gd name="T72" fmla="*/ 18 w 156"/>
                  <a:gd name="T73" fmla="*/ 5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6" h="149">
                    <a:moveTo>
                      <a:pt x="18" y="50"/>
                    </a:moveTo>
                    <a:lnTo>
                      <a:pt x="17" y="52"/>
                    </a:lnTo>
                    <a:lnTo>
                      <a:pt x="9" y="59"/>
                    </a:lnTo>
                    <a:lnTo>
                      <a:pt x="8" y="67"/>
                    </a:lnTo>
                    <a:lnTo>
                      <a:pt x="1" y="70"/>
                    </a:lnTo>
                    <a:lnTo>
                      <a:pt x="0" y="75"/>
                    </a:lnTo>
                    <a:lnTo>
                      <a:pt x="4" y="84"/>
                    </a:lnTo>
                    <a:lnTo>
                      <a:pt x="3" y="87"/>
                    </a:lnTo>
                    <a:lnTo>
                      <a:pt x="9" y="90"/>
                    </a:lnTo>
                    <a:lnTo>
                      <a:pt x="14" y="87"/>
                    </a:lnTo>
                    <a:lnTo>
                      <a:pt x="23" y="73"/>
                    </a:lnTo>
                    <a:lnTo>
                      <a:pt x="24" y="73"/>
                    </a:lnTo>
                    <a:lnTo>
                      <a:pt x="30" y="75"/>
                    </a:lnTo>
                    <a:lnTo>
                      <a:pt x="33" y="70"/>
                    </a:lnTo>
                    <a:lnTo>
                      <a:pt x="36" y="84"/>
                    </a:lnTo>
                    <a:lnTo>
                      <a:pt x="41" y="94"/>
                    </a:lnTo>
                    <a:lnTo>
                      <a:pt x="53" y="93"/>
                    </a:lnTo>
                    <a:lnTo>
                      <a:pt x="62" y="96"/>
                    </a:lnTo>
                    <a:lnTo>
                      <a:pt x="73" y="110"/>
                    </a:lnTo>
                    <a:lnTo>
                      <a:pt x="80" y="110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2" y="113"/>
                    </a:lnTo>
                    <a:lnTo>
                      <a:pt x="96" y="113"/>
                    </a:lnTo>
                    <a:lnTo>
                      <a:pt x="123" y="129"/>
                    </a:lnTo>
                    <a:lnTo>
                      <a:pt x="135" y="140"/>
                    </a:lnTo>
                    <a:lnTo>
                      <a:pt x="141" y="146"/>
                    </a:lnTo>
                    <a:lnTo>
                      <a:pt x="146" y="149"/>
                    </a:lnTo>
                    <a:lnTo>
                      <a:pt x="149" y="148"/>
                    </a:lnTo>
                    <a:lnTo>
                      <a:pt x="147" y="143"/>
                    </a:lnTo>
                    <a:lnTo>
                      <a:pt x="153" y="140"/>
                    </a:lnTo>
                    <a:lnTo>
                      <a:pt x="153" y="137"/>
                    </a:lnTo>
                    <a:lnTo>
                      <a:pt x="152" y="132"/>
                    </a:lnTo>
                    <a:lnTo>
                      <a:pt x="152" y="125"/>
                    </a:lnTo>
                    <a:lnTo>
                      <a:pt x="156" y="120"/>
                    </a:lnTo>
                    <a:lnTo>
                      <a:pt x="153" y="116"/>
                    </a:lnTo>
                    <a:lnTo>
                      <a:pt x="147" y="116"/>
                    </a:lnTo>
                    <a:lnTo>
                      <a:pt x="141" y="105"/>
                    </a:lnTo>
                    <a:lnTo>
                      <a:pt x="135" y="104"/>
                    </a:lnTo>
                    <a:lnTo>
                      <a:pt x="133" y="97"/>
                    </a:lnTo>
                    <a:lnTo>
                      <a:pt x="138" y="87"/>
                    </a:lnTo>
                    <a:lnTo>
                      <a:pt x="137" y="84"/>
                    </a:lnTo>
                    <a:lnTo>
                      <a:pt x="138" y="76"/>
                    </a:lnTo>
                    <a:lnTo>
                      <a:pt x="135" y="76"/>
                    </a:lnTo>
                    <a:lnTo>
                      <a:pt x="129" y="67"/>
                    </a:lnTo>
                    <a:lnTo>
                      <a:pt x="132" y="61"/>
                    </a:lnTo>
                    <a:lnTo>
                      <a:pt x="126" y="53"/>
                    </a:lnTo>
                    <a:lnTo>
                      <a:pt x="123" y="40"/>
                    </a:lnTo>
                    <a:lnTo>
                      <a:pt x="126" y="34"/>
                    </a:lnTo>
                    <a:lnTo>
                      <a:pt x="126" y="21"/>
                    </a:lnTo>
                    <a:lnTo>
                      <a:pt x="126" y="14"/>
                    </a:lnTo>
                    <a:lnTo>
                      <a:pt x="115" y="24"/>
                    </a:lnTo>
                    <a:lnTo>
                      <a:pt x="109" y="21"/>
                    </a:lnTo>
                    <a:lnTo>
                      <a:pt x="106" y="18"/>
                    </a:lnTo>
                    <a:lnTo>
                      <a:pt x="105" y="11"/>
                    </a:lnTo>
                    <a:lnTo>
                      <a:pt x="100" y="8"/>
                    </a:lnTo>
                    <a:lnTo>
                      <a:pt x="96" y="6"/>
                    </a:lnTo>
                    <a:lnTo>
                      <a:pt x="92" y="14"/>
                    </a:lnTo>
                    <a:lnTo>
                      <a:pt x="86" y="21"/>
                    </a:lnTo>
                    <a:lnTo>
                      <a:pt x="85" y="26"/>
                    </a:lnTo>
                    <a:lnTo>
                      <a:pt x="65" y="17"/>
                    </a:lnTo>
                    <a:lnTo>
                      <a:pt x="56" y="14"/>
                    </a:lnTo>
                    <a:lnTo>
                      <a:pt x="56" y="9"/>
                    </a:lnTo>
                    <a:lnTo>
                      <a:pt x="47" y="6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33" y="14"/>
                    </a:lnTo>
                    <a:lnTo>
                      <a:pt x="33" y="24"/>
                    </a:lnTo>
                    <a:lnTo>
                      <a:pt x="30" y="29"/>
                    </a:lnTo>
                    <a:lnTo>
                      <a:pt x="32" y="32"/>
                    </a:lnTo>
                    <a:lnTo>
                      <a:pt x="27" y="37"/>
                    </a:lnTo>
                    <a:lnTo>
                      <a:pt x="23" y="37"/>
                    </a:lnTo>
                    <a:lnTo>
                      <a:pt x="21" y="44"/>
                    </a:lnTo>
                    <a:lnTo>
                      <a:pt x="18" y="5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4" name="Freeform 542">
                <a:extLst>
                  <a:ext uri="{FF2B5EF4-FFF2-40B4-BE49-F238E27FC236}">
                    <a16:creationId xmlns:a16="http://schemas.microsoft.com/office/drawing/2014/main" id="{76E838FE-FECC-3CD4-CB56-19DD08EFF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965"/>
                <a:ext cx="79" cy="75"/>
              </a:xfrm>
              <a:custGeom>
                <a:avLst/>
                <a:gdLst>
                  <a:gd name="T0" fmla="*/ 21 w 156"/>
                  <a:gd name="T1" fmla="*/ 44 h 149"/>
                  <a:gd name="T2" fmla="*/ 27 w 156"/>
                  <a:gd name="T3" fmla="*/ 37 h 149"/>
                  <a:gd name="T4" fmla="*/ 30 w 156"/>
                  <a:gd name="T5" fmla="*/ 29 h 149"/>
                  <a:gd name="T6" fmla="*/ 33 w 156"/>
                  <a:gd name="T7" fmla="*/ 14 h 149"/>
                  <a:gd name="T8" fmla="*/ 45 w 156"/>
                  <a:gd name="T9" fmla="*/ 3 h 149"/>
                  <a:gd name="T10" fmla="*/ 56 w 156"/>
                  <a:gd name="T11" fmla="*/ 9 h 149"/>
                  <a:gd name="T12" fmla="*/ 65 w 156"/>
                  <a:gd name="T13" fmla="*/ 17 h 149"/>
                  <a:gd name="T14" fmla="*/ 86 w 156"/>
                  <a:gd name="T15" fmla="*/ 21 h 149"/>
                  <a:gd name="T16" fmla="*/ 96 w 156"/>
                  <a:gd name="T17" fmla="*/ 6 h 149"/>
                  <a:gd name="T18" fmla="*/ 105 w 156"/>
                  <a:gd name="T19" fmla="*/ 11 h 149"/>
                  <a:gd name="T20" fmla="*/ 109 w 156"/>
                  <a:gd name="T21" fmla="*/ 21 h 149"/>
                  <a:gd name="T22" fmla="*/ 126 w 156"/>
                  <a:gd name="T23" fmla="*/ 14 h 149"/>
                  <a:gd name="T24" fmla="*/ 126 w 156"/>
                  <a:gd name="T25" fmla="*/ 34 h 149"/>
                  <a:gd name="T26" fmla="*/ 126 w 156"/>
                  <a:gd name="T27" fmla="*/ 53 h 149"/>
                  <a:gd name="T28" fmla="*/ 129 w 156"/>
                  <a:gd name="T29" fmla="*/ 67 h 149"/>
                  <a:gd name="T30" fmla="*/ 138 w 156"/>
                  <a:gd name="T31" fmla="*/ 76 h 149"/>
                  <a:gd name="T32" fmla="*/ 138 w 156"/>
                  <a:gd name="T33" fmla="*/ 87 h 149"/>
                  <a:gd name="T34" fmla="*/ 135 w 156"/>
                  <a:gd name="T35" fmla="*/ 104 h 149"/>
                  <a:gd name="T36" fmla="*/ 147 w 156"/>
                  <a:gd name="T37" fmla="*/ 116 h 149"/>
                  <a:gd name="T38" fmla="*/ 156 w 156"/>
                  <a:gd name="T39" fmla="*/ 120 h 149"/>
                  <a:gd name="T40" fmla="*/ 152 w 156"/>
                  <a:gd name="T41" fmla="*/ 132 h 149"/>
                  <a:gd name="T42" fmla="*/ 153 w 156"/>
                  <a:gd name="T43" fmla="*/ 140 h 149"/>
                  <a:gd name="T44" fmla="*/ 149 w 156"/>
                  <a:gd name="T45" fmla="*/ 148 h 149"/>
                  <a:gd name="T46" fmla="*/ 141 w 156"/>
                  <a:gd name="T47" fmla="*/ 146 h 149"/>
                  <a:gd name="T48" fmla="*/ 123 w 156"/>
                  <a:gd name="T49" fmla="*/ 129 h 149"/>
                  <a:gd name="T50" fmla="*/ 92 w 156"/>
                  <a:gd name="T51" fmla="*/ 113 h 149"/>
                  <a:gd name="T52" fmla="*/ 85 w 156"/>
                  <a:gd name="T53" fmla="*/ 107 h 149"/>
                  <a:gd name="T54" fmla="*/ 73 w 156"/>
                  <a:gd name="T55" fmla="*/ 110 h 149"/>
                  <a:gd name="T56" fmla="*/ 53 w 156"/>
                  <a:gd name="T57" fmla="*/ 93 h 149"/>
                  <a:gd name="T58" fmla="*/ 36 w 156"/>
                  <a:gd name="T59" fmla="*/ 84 h 149"/>
                  <a:gd name="T60" fmla="*/ 30 w 156"/>
                  <a:gd name="T61" fmla="*/ 75 h 149"/>
                  <a:gd name="T62" fmla="*/ 23 w 156"/>
                  <a:gd name="T63" fmla="*/ 73 h 149"/>
                  <a:gd name="T64" fmla="*/ 9 w 156"/>
                  <a:gd name="T65" fmla="*/ 90 h 149"/>
                  <a:gd name="T66" fmla="*/ 4 w 156"/>
                  <a:gd name="T67" fmla="*/ 84 h 149"/>
                  <a:gd name="T68" fmla="*/ 1 w 156"/>
                  <a:gd name="T69" fmla="*/ 70 h 149"/>
                  <a:gd name="T70" fmla="*/ 9 w 156"/>
                  <a:gd name="T71" fmla="*/ 59 h 149"/>
                  <a:gd name="T72" fmla="*/ 18 w 156"/>
                  <a:gd name="T73" fmla="*/ 5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6" h="149">
                    <a:moveTo>
                      <a:pt x="18" y="50"/>
                    </a:moveTo>
                    <a:lnTo>
                      <a:pt x="21" y="44"/>
                    </a:lnTo>
                    <a:lnTo>
                      <a:pt x="23" y="37"/>
                    </a:lnTo>
                    <a:lnTo>
                      <a:pt x="27" y="37"/>
                    </a:lnTo>
                    <a:lnTo>
                      <a:pt x="32" y="32"/>
                    </a:lnTo>
                    <a:lnTo>
                      <a:pt x="30" y="29"/>
                    </a:lnTo>
                    <a:lnTo>
                      <a:pt x="33" y="24"/>
                    </a:lnTo>
                    <a:lnTo>
                      <a:pt x="33" y="14"/>
                    </a:lnTo>
                    <a:lnTo>
                      <a:pt x="41" y="0"/>
                    </a:lnTo>
                    <a:lnTo>
                      <a:pt x="45" y="3"/>
                    </a:lnTo>
                    <a:lnTo>
                      <a:pt x="47" y="6"/>
                    </a:lnTo>
                    <a:lnTo>
                      <a:pt x="56" y="9"/>
                    </a:lnTo>
                    <a:lnTo>
                      <a:pt x="56" y="14"/>
                    </a:lnTo>
                    <a:lnTo>
                      <a:pt x="65" y="17"/>
                    </a:lnTo>
                    <a:lnTo>
                      <a:pt x="85" y="26"/>
                    </a:lnTo>
                    <a:lnTo>
                      <a:pt x="86" y="21"/>
                    </a:lnTo>
                    <a:lnTo>
                      <a:pt x="92" y="14"/>
                    </a:lnTo>
                    <a:lnTo>
                      <a:pt x="96" y="6"/>
                    </a:lnTo>
                    <a:lnTo>
                      <a:pt x="100" y="8"/>
                    </a:lnTo>
                    <a:lnTo>
                      <a:pt x="105" y="11"/>
                    </a:lnTo>
                    <a:lnTo>
                      <a:pt x="106" y="18"/>
                    </a:lnTo>
                    <a:lnTo>
                      <a:pt x="109" y="21"/>
                    </a:lnTo>
                    <a:lnTo>
                      <a:pt x="115" y="24"/>
                    </a:lnTo>
                    <a:lnTo>
                      <a:pt x="126" y="14"/>
                    </a:lnTo>
                    <a:lnTo>
                      <a:pt x="126" y="21"/>
                    </a:lnTo>
                    <a:lnTo>
                      <a:pt x="126" y="34"/>
                    </a:lnTo>
                    <a:lnTo>
                      <a:pt x="123" y="40"/>
                    </a:lnTo>
                    <a:lnTo>
                      <a:pt x="126" y="53"/>
                    </a:lnTo>
                    <a:lnTo>
                      <a:pt x="132" y="61"/>
                    </a:lnTo>
                    <a:lnTo>
                      <a:pt x="129" y="67"/>
                    </a:lnTo>
                    <a:lnTo>
                      <a:pt x="135" y="76"/>
                    </a:lnTo>
                    <a:lnTo>
                      <a:pt x="138" y="76"/>
                    </a:lnTo>
                    <a:lnTo>
                      <a:pt x="137" y="84"/>
                    </a:lnTo>
                    <a:lnTo>
                      <a:pt x="138" y="87"/>
                    </a:lnTo>
                    <a:lnTo>
                      <a:pt x="133" y="97"/>
                    </a:lnTo>
                    <a:lnTo>
                      <a:pt x="135" y="104"/>
                    </a:lnTo>
                    <a:lnTo>
                      <a:pt x="141" y="105"/>
                    </a:lnTo>
                    <a:lnTo>
                      <a:pt x="147" y="116"/>
                    </a:lnTo>
                    <a:lnTo>
                      <a:pt x="153" y="116"/>
                    </a:lnTo>
                    <a:lnTo>
                      <a:pt x="156" y="120"/>
                    </a:lnTo>
                    <a:lnTo>
                      <a:pt x="152" y="125"/>
                    </a:lnTo>
                    <a:lnTo>
                      <a:pt x="152" y="132"/>
                    </a:lnTo>
                    <a:lnTo>
                      <a:pt x="153" y="137"/>
                    </a:lnTo>
                    <a:lnTo>
                      <a:pt x="153" y="140"/>
                    </a:lnTo>
                    <a:lnTo>
                      <a:pt x="147" y="143"/>
                    </a:lnTo>
                    <a:lnTo>
                      <a:pt x="149" y="148"/>
                    </a:lnTo>
                    <a:lnTo>
                      <a:pt x="146" y="149"/>
                    </a:lnTo>
                    <a:lnTo>
                      <a:pt x="141" y="146"/>
                    </a:lnTo>
                    <a:lnTo>
                      <a:pt x="135" y="140"/>
                    </a:lnTo>
                    <a:lnTo>
                      <a:pt x="123" y="129"/>
                    </a:lnTo>
                    <a:lnTo>
                      <a:pt x="96" y="113"/>
                    </a:lnTo>
                    <a:lnTo>
                      <a:pt x="92" y="113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80" y="110"/>
                    </a:lnTo>
                    <a:lnTo>
                      <a:pt x="73" y="110"/>
                    </a:lnTo>
                    <a:lnTo>
                      <a:pt x="62" y="96"/>
                    </a:lnTo>
                    <a:lnTo>
                      <a:pt x="53" y="93"/>
                    </a:lnTo>
                    <a:lnTo>
                      <a:pt x="41" y="94"/>
                    </a:lnTo>
                    <a:lnTo>
                      <a:pt x="36" y="84"/>
                    </a:lnTo>
                    <a:lnTo>
                      <a:pt x="33" y="70"/>
                    </a:lnTo>
                    <a:lnTo>
                      <a:pt x="30" y="75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14" y="87"/>
                    </a:lnTo>
                    <a:lnTo>
                      <a:pt x="9" y="90"/>
                    </a:lnTo>
                    <a:lnTo>
                      <a:pt x="3" y="87"/>
                    </a:lnTo>
                    <a:lnTo>
                      <a:pt x="4" y="84"/>
                    </a:lnTo>
                    <a:lnTo>
                      <a:pt x="0" y="75"/>
                    </a:lnTo>
                    <a:lnTo>
                      <a:pt x="1" y="70"/>
                    </a:lnTo>
                    <a:lnTo>
                      <a:pt x="8" y="67"/>
                    </a:lnTo>
                    <a:lnTo>
                      <a:pt x="9" y="59"/>
                    </a:lnTo>
                    <a:lnTo>
                      <a:pt x="17" y="52"/>
                    </a:lnTo>
                    <a:lnTo>
                      <a:pt x="18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5" name="Freeform 543">
                <a:extLst>
                  <a:ext uri="{FF2B5EF4-FFF2-40B4-BE49-F238E27FC236}">
                    <a16:creationId xmlns:a16="http://schemas.microsoft.com/office/drawing/2014/main" id="{81AD8C45-7A33-6A43-1629-C1F5FEA2F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965"/>
                <a:ext cx="79" cy="75"/>
              </a:xfrm>
              <a:custGeom>
                <a:avLst/>
                <a:gdLst>
                  <a:gd name="T0" fmla="*/ 21 w 156"/>
                  <a:gd name="T1" fmla="*/ 44 h 149"/>
                  <a:gd name="T2" fmla="*/ 27 w 156"/>
                  <a:gd name="T3" fmla="*/ 37 h 149"/>
                  <a:gd name="T4" fmla="*/ 30 w 156"/>
                  <a:gd name="T5" fmla="*/ 29 h 149"/>
                  <a:gd name="T6" fmla="*/ 33 w 156"/>
                  <a:gd name="T7" fmla="*/ 14 h 149"/>
                  <a:gd name="T8" fmla="*/ 45 w 156"/>
                  <a:gd name="T9" fmla="*/ 3 h 149"/>
                  <a:gd name="T10" fmla="*/ 56 w 156"/>
                  <a:gd name="T11" fmla="*/ 9 h 149"/>
                  <a:gd name="T12" fmla="*/ 65 w 156"/>
                  <a:gd name="T13" fmla="*/ 17 h 149"/>
                  <a:gd name="T14" fmla="*/ 86 w 156"/>
                  <a:gd name="T15" fmla="*/ 21 h 149"/>
                  <a:gd name="T16" fmla="*/ 96 w 156"/>
                  <a:gd name="T17" fmla="*/ 6 h 149"/>
                  <a:gd name="T18" fmla="*/ 105 w 156"/>
                  <a:gd name="T19" fmla="*/ 11 h 149"/>
                  <a:gd name="T20" fmla="*/ 109 w 156"/>
                  <a:gd name="T21" fmla="*/ 21 h 149"/>
                  <a:gd name="T22" fmla="*/ 126 w 156"/>
                  <a:gd name="T23" fmla="*/ 14 h 149"/>
                  <a:gd name="T24" fmla="*/ 126 w 156"/>
                  <a:gd name="T25" fmla="*/ 34 h 149"/>
                  <a:gd name="T26" fmla="*/ 126 w 156"/>
                  <a:gd name="T27" fmla="*/ 53 h 149"/>
                  <a:gd name="T28" fmla="*/ 129 w 156"/>
                  <a:gd name="T29" fmla="*/ 67 h 149"/>
                  <a:gd name="T30" fmla="*/ 138 w 156"/>
                  <a:gd name="T31" fmla="*/ 76 h 149"/>
                  <a:gd name="T32" fmla="*/ 138 w 156"/>
                  <a:gd name="T33" fmla="*/ 87 h 149"/>
                  <a:gd name="T34" fmla="*/ 135 w 156"/>
                  <a:gd name="T35" fmla="*/ 104 h 149"/>
                  <a:gd name="T36" fmla="*/ 147 w 156"/>
                  <a:gd name="T37" fmla="*/ 116 h 149"/>
                  <a:gd name="T38" fmla="*/ 156 w 156"/>
                  <a:gd name="T39" fmla="*/ 120 h 149"/>
                  <a:gd name="T40" fmla="*/ 152 w 156"/>
                  <a:gd name="T41" fmla="*/ 132 h 149"/>
                  <a:gd name="T42" fmla="*/ 153 w 156"/>
                  <a:gd name="T43" fmla="*/ 140 h 149"/>
                  <a:gd name="T44" fmla="*/ 149 w 156"/>
                  <a:gd name="T45" fmla="*/ 148 h 149"/>
                  <a:gd name="T46" fmla="*/ 141 w 156"/>
                  <a:gd name="T47" fmla="*/ 146 h 149"/>
                  <a:gd name="T48" fmla="*/ 123 w 156"/>
                  <a:gd name="T49" fmla="*/ 129 h 149"/>
                  <a:gd name="T50" fmla="*/ 92 w 156"/>
                  <a:gd name="T51" fmla="*/ 113 h 149"/>
                  <a:gd name="T52" fmla="*/ 85 w 156"/>
                  <a:gd name="T53" fmla="*/ 107 h 149"/>
                  <a:gd name="T54" fmla="*/ 73 w 156"/>
                  <a:gd name="T55" fmla="*/ 110 h 149"/>
                  <a:gd name="T56" fmla="*/ 53 w 156"/>
                  <a:gd name="T57" fmla="*/ 93 h 149"/>
                  <a:gd name="T58" fmla="*/ 36 w 156"/>
                  <a:gd name="T59" fmla="*/ 84 h 149"/>
                  <a:gd name="T60" fmla="*/ 30 w 156"/>
                  <a:gd name="T61" fmla="*/ 75 h 149"/>
                  <a:gd name="T62" fmla="*/ 23 w 156"/>
                  <a:gd name="T63" fmla="*/ 73 h 149"/>
                  <a:gd name="T64" fmla="*/ 9 w 156"/>
                  <a:gd name="T65" fmla="*/ 90 h 149"/>
                  <a:gd name="T66" fmla="*/ 4 w 156"/>
                  <a:gd name="T67" fmla="*/ 84 h 149"/>
                  <a:gd name="T68" fmla="*/ 1 w 156"/>
                  <a:gd name="T69" fmla="*/ 70 h 149"/>
                  <a:gd name="T70" fmla="*/ 9 w 156"/>
                  <a:gd name="T71" fmla="*/ 59 h 149"/>
                  <a:gd name="T72" fmla="*/ 18 w 156"/>
                  <a:gd name="T73" fmla="*/ 5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6" h="149">
                    <a:moveTo>
                      <a:pt x="18" y="50"/>
                    </a:moveTo>
                    <a:lnTo>
                      <a:pt x="21" y="44"/>
                    </a:lnTo>
                    <a:lnTo>
                      <a:pt x="23" y="37"/>
                    </a:lnTo>
                    <a:lnTo>
                      <a:pt x="27" y="37"/>
                    </a:lnTo>
                    <a:lnTo>
                      <a:pt x="32" y="32"/>
                    </a:lnTo>
                    <a:lnTo>
                      <a:pt x="30" y="29"/>
                    </a:lnTo>
                    <a:lnTo>
                      <a:pt x="33" y="24"/>
                    </a:lnTo>
                    <a:lnTo>
                      <a:pt x="33" y="14"/>
                    </a:lnTo>
                    <a:lnTo>
                      <a:pt x="41" y="0"/>
                    </a:lnTo>
                    <a:lnTo>
                      <a:pt x="45" y="3"/>
                    </a:lnTo>
                    <a:lnTo>
                      <a:pt x="47" y="6"/>
                    </a:lnTo>
                    <a:lnTo>
                      <a:pt x="56" y="9"/>
                    </a:lnTo>
                    <a:lnTo>
                      <a:pt x="56" y="14"/>
                    </a:lnTo>
                    <a:lnTo>
                      <a:pt x="65" y="17"/>
                    </a:lnTo>
                    <a:lnTo>
                      <a:pt x="85" y="26"/>
                    </a:lnTo>
                    <a:lnTo>
                      <a:pt x="86" y="21"/>
                    </a:lnTo>
                    <a:lnTo>
                      <a:pt x="92" y="14"/>
                    </a:lnTo>
                    <a:lnTo>
                      <a:pt x="96" y="6"/>
                    </a:lnTo>
                    <a:lnTo>
                      <a:pt x="100" y="8"/>
                    </a:lnTo>
                    <a:lnTo>
                      <a:pt x="105" y="11"/>
                    </a:lnTo>
                    <a:lnTo>
                      <a:pt x="106" y="18"/>
                    </a:lnTo>
                    <a:lnTo>
                      <a:pt x="109" y="21"/>
                    </a:lnTo>
                    <a:lnTo>
                      <a:pt x="115" y="24"/>
                    </a:lnTo>
                    <a:lnTo>
                      <a:pt x="126" y="14"/>
                    </a:lnTo>
                    <a:lnTo>
                      <a:pt x="126" y="21"/>
                    </a:lnTo>
                    <a:lnTo>
                      <a:pt x="126" y="34"/>
                    </a:lnTo>
                    <a:lnTo>
                      <a:pt x="123" y="40"/>
                    </a:lnTo>
                    <a:lnTo>
                      <a:pt x="126" y="53"/>
                    </a:lnTo>
                    <a:lnTo>
                      <a:pt x="132" y="61"/>
                    </a:lnTo>
                    <a:lnTo>
                      <a:pt x="129" y="67"/>
                    </a:lnTo>
                    <a:lnTo>
                      <a:pt x="135" y="76"/>
                    </a:lnTo>
                    <a:lnTo>
                      <a:pt x="138" y="76"/>
                    </a:lnTo>
                    <a:lnTo>
                      <a:pt x="137" y="84"/>
                    </a:lnTo>
                    <a:lnTo>
                      <a:pt x="138" y="87"/>
                    </a:lnTo>
                    <a:lnTo>
                      <a:pt x="133" y="97"/>
                    </a:lnTo>
                    <a:lnTo>
                      <a:pt x="135" y="104"/>
                    </a:lnTo>
                    <a:lnTo>
                      <a:pt x="141" y="105"/>
                    </a:lnTo>
                    <a:lnTo>
                      <a:pt x="147" y="116"/>
                    </a:lnTo>
                    <a:lnTo>
                      <a:pt x="153" y="116"/>
                    </a:lnTo>
                    <a:lnTo>
                      <a:pt x="156" y="120"/>
                    </a:lnTo>
                    <a:lnTo>
                      <a:pt x="152" y="125"/>
                    </a:lnTo>
                    <a:lnTo>
                      <a:pt x="152" y="132"/>
                    </a:lnTo>
                    <a:lnTo>
                      <a:pt x="153" y="137"/>
                    </a:lnTo>
                    <a:lnTo>
                      <a:pt x="153" y="140"/>
                    </a:lnTo>
                    <a:lnTo>
                      <a:pt x="147" y="143"/>
                    </a:lnTo>
                    <a:lnTo>
                      <a:pt x="149" y="148"/>
                    </a:lnTo>
                    <a:lnTo>
                      <a:pt x="146" y="149"/>
                    </a:lnTo>
                    <a:lnTo>
                      <a:pt x="141" y="146"/>
                    </a:lnTo>
                    <a:lnTo>
                      <a:pt x="135" y="140"/>
                    </a:lnTo>
                    <a:lnTo>
                      <a:pt x="123" y="129"/>
                    </a:lnTo>
                    <a:lnTo>
                      <a:pt x="96" y="113"/>
                    </a:lnTo>
                    <a:lnTo>
                      <a:pt x="92" y="113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80" y="110"/>
                    </a:lnTo>
                    <a:lnTo>
                      <a:pt x="73" y="110"/>
                    </a:lnTo>
                    <a:lnTo>
                      <a:pt x="62" y="96"/>
                    </a:lnTo>
                    <a:lnTo>
                      <a:pt x="53" y="93"/>
                    </a:lnTo>
                    <a:lnTo>
                      <a:pt x="41" y="94"/>
                    </a:lnTo>
                    <a:lnTo>
                      <a:pt x="36" y="84"/>
                    </a:lnTo>
                    <a:lnTo>
                      <a:pt x="33" y="70"/>
                    </a:lnTo>
                    <a:lnTo>
                      <a:pt x="30" y="75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14" y="87"/>
                    </a:lnTo>
                    <a:lnTo>
                      <a:pt x="9" y="90"/>
                    </a:lnTo>
                    <a:lnTo>
                      <a:pt x="3" y="87"/>
                    </a:lnTo>
                    <a:lnTo>
                      <a:pt x="4" y="84"/>
                    </a:lnTo>
                    <a:lnTo>
                      <a:pt x="0" y="75"/>
                    </a:lnTo>
                    <a:lnTo>
                      <a:pt x="1" y="70"/>
                    </a:lnTo>
                    <a:lnTo>
                      <a:pt x="8" y="67"/>
                    </a:lnTo>
                    <a:lnTo>
                      <a:pt x="9" y="59"/>
                    </a:lnTo>
                    <a:lnTo>
                      <a:pt x="17" y="52"/>
                    </a:lnTo>
                    <a:lnTo>
                      <a:pt x="18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6" name="Freeform 544">
                <a:extLst>
                  <a:ext uri="{FF2B5EF4-FFF2-40B4-BE49-F238E27FC236}">
                    <a16:creationId xmlns:a16="http://schemas.microsoft.com/office/drawing/2014/main" id="{4747A21E-CC4C-36F1-B0A0-D79DFCF2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934"/>
                <a:ext cx="93" cy="99"/>
              </a:xfrm>
              <a:custGeom>
                <a:avLst/>
                <a:gdLst>
                  <a:gd name="T0" fmla="*/ 82 w 187"/>
                  <a:gd name="T1" fmla="*/ 1 h 199"/>
                  <a:gd name="T2" fmla="*/ 76 w 187"/>
                  <a:gd name="T3" fmla="*/ 20 h 199"/>
                  <a:gd name="T4" fmla="*/ 59 w 187"/>
                  <a:gd name="T5" fmla="*/ 15 h 199"/>
                  <a:gd name="T6" fmla="*/ 46 w 187"/>
                  <a:gd name="T7" fmla="*/ 29 h 199"/>
                  <a:gd name="T8" fmla="*/ 34 w 187"/>
                  <a:gd name="T9" fmla="*/ 36 h 199"/>
                  <a:gd name="T10" fmla="*/ 17 w 187"/>
                  <a:gd name="T11" fmla="*/ 48 h 199"/>
                  <a:gd name="T12" fmla="*/ 11 w 187"/>
                  <a:gd name="T13" fmla="*/ 55 h 199"/>
                  <a:gd name="T14" fmla="*/ 0 w 187"/>
                  <a:gd name="T15" fmla="*/ 67 h 199"/>
                  <a:gd name="T16" fmla="*/ 5 w 187"/>
                  <a:gd name="T17" fmla="*/ 82 h 199"/>
                  <a:gd name="T18" fmla="*/ 6 w 187"/>
                  <a:gd name="T19" fmla="*/ 100 h 199"/>
                  <a:gd name="T20" fmla="*/ 31 w 187"/>
                  <a:gd name="T21" fmla="*/ 96 h 199"/>
                  <a:gd name="T22" fmla="*/ 35 w 187"/>
                  <a:gd name="T23" fmla="*/ 102 h 199"/>
                  <a:gd name="T24" fmla="*/ 41 w 187"/>
                  <a:gd name="T25" fmla="*/ 112 h 199"/>
                  <a:gd name="T26" fmla="*/ 55 w 187"/>
                  <a:gd name="T27" fmla="*/ 123 h 199"/>
                  <a:gd name="T28" fmla="*/ 59 w 187"/>
                  <a:gd name="T29" fmla="*/ 138 h 199"/>
                  <a:gd name="T30" fmla="*/ 73 w 187"/>
                  <a:gd name="T31" fmla="*/ 146 h 199"/>
                  <a:gd name="T32" fmla="*/ 64 w 187"/>
                  <a:gd name="T33" fmla="*/ 156 h 199"/>
                  <a:gd name="T34" fmla="*/ 62 w 187"/>
                  <a:gd name="T35" fmla="*/ 169 h 199"/>
                  <a:gd name="T36" fmla="*/ 75 w 187"/>
                  <a:gd name="T37" fmla="*/ 178 h 199"/>
                  <a:gd name="T38" fmla="*/ 79 w 187"/>
                  <a:gd name="T39" fmla="*/ 181 h 199"/>
                  <a:gd name="T40" fmla="*/ 91 w 187"/>
                  <a:gd name="T41" fmla="*/ 197 h 199"/>
                  <a:gd name="T42" fmla="*/ 100 w 187"/>
                  <a:gd name="T43" fmla="*/ 194 h 199"/>
                  <a:gd name="T44" fmla="*/ 126 w 187"/>
                  <a:gd name="T45" fmla="*/ 181 h 199"/>
                  <a:gd name="T46" fmla="*/ 132 w 187"/>
                  <a:gd name="T47" fmla="*/ 167 h 199"/>
                  <a:gd name="T48" fmla="*/ 141 w 187"/>
                  <a:gd name="T49" fmla="*/ 169 h 199"/>
                  <a:gd name="T50" fmla="*/ 144 w 187"/>
                  <a:gd name="T51" fmla="*/ 156 h 199"/>
                  <a:gd name="T52" fmla="*/ 158 w 187"/>
                  <a:gd name="T53" fmla="*/ 153 h 199"/>
                  <a:gd name="T54" fmla="*/ 167 w 187"/>
                  <a:gd name="T55" fmla="*/ 155 h 199"/>
                  <a:gd name="T56" fmla="*/ 175 w 187"/>
                  <a:gd name="T57" fmla="*/ 135 h 199"/>
                  <a:gd name="T58" fmla="*/ 181 w 187"/>
                  <a:gd name="T59" fmla="*/ 132 h 199"/>
                  <a:gd name="T60" fmla="*/ 185 w 187"/>
                  <a:gd name="T61" fmla="*/ 123 h 199"/>
                  <a:gd name="T62" fmla="*/ 185 w 187"/>
                  <a:gd name="T63" fmla="*/ 103 h 199"/>
                  <a:gd name="T64" fmla="*/ 170 w 187"/>
                  <a:gd name="T65" fmla="*/ 76 h 199"/>
                  <a:gd name="T66" fmla="*/ 166 w 187"/>
                  <a:gd name="T67" fmla="*/ 76 h 199"/>
                  <a:gd name="T68" fmla="*/ 157 w 187"/>
                  <a:gd name="T69" fmla="*/ 70 h 199"/>
                  <a:gd name="T70" fmla="*/ 117 w 187"/>
                  <a:gd name="T71" fmla="*/ 71 h 199"/>
                  <a:gd name="T72" fmla="*/ 109 w 187"/>
                  <a:gd name="T73" fmla="*/ 70 h 199"/>
                  <a:gd name="T74" fmla="*/ 119 w 187"/>
                  <a:gd name="T75" fmla="*/ 58 h 199"/>
                  <a:gd name="T76" fmla="*/ 114 w 187"/>
                  <a:gd name="T77" fmla="*/ 41 h 199"/>
                  <a:gd name="T78" fmla="*/ 123 w 187"/>
                  <a:gd name="T79" fmla="*/ 32 h 199"/>
                  <a:gd name="T80" fmla="*/ 116 w 187"/>
                  <a:gd name="T81" fmla="*/ 23 h 199"/>
                  <a:gd name="T82" fmla="*/ 109 w 187"/>
                  <a:gd name="T83" fmla="*/ 20 h 199"/>
                  <a:gd name="T84" fmla="*/ 100 w 187"/>
                  <a:gd name="T85" fmla="*/ 7 h 199"/>
                  <a:gd name="T86" fmla="*/ 91 w 187"/>
                  <a:gd name="T87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7" h="199">
                    <a:moveTo>
                      <a:pt x="91" y="0"/>
                    </a:moveTo>
                    <a:lnTo>
                      <a:pt x="82" y="1"/>
                    </a:lnTo>
                    <a:lnTo>
                      <a:pt x="76" y="9"/>
                    </a:lnTo>
                    <a:lnTo>
                      <a:pt x="76" y="20"/>
                    </a:lnTo>
                    <a:lnTo>
                      <a:pt x="64" y="20"/>
                    </a:lnTo>
                    <a:lnTo>
                      <a:pt x="59" y="15"/>
                    </a:lnTo>
                    <a:lnTo>
                      <a:pt x="53" y="17"/>
                    </a:lnTo>
                    <a:lnTo>
                      <a:pt x="46" y="29"/>
                    </a:lnTo>
                    <a:lnTo>
                      <a:pt x="43" y="38"/>
                    </a:lnTo>
                    <a:lnTo>
                      <a:pt x="34" y="36"/>
                    </a:lnTo>
                    <a:lnTo>
                      <a:pt x="15" y="36"/>
                    </a:lnTo>
                    <a:lnTo>
                      <a:pt x="17" y="48"/>
                    </a:lnTo>
                    <a:lnTo>
                      <a:pt x="12" y="50"/>
                    </a:lnTo>
                    <a:lnTo>
                      <a:pt x="11" y="55"/>
                    </a:lnTo>
                    <a:lnTo>
                      <a:pt x="3" y="62"/>
                    </a:lnTo>
                    <a:lnTo>
                      <a:pt x="0" y="67"/>
                    </a:lnTo>
                    <a:lnTo>
                      <a:pt x="3" y="76"/>
                    </a:lnTo>
                    <a:lnTo>
                      <a:pt x="5" y="82"/>
                    </a:lnTo>
                    <a:lnTo>
                      <a:pt x="3" y="88"/>
                    </a:lnTo>
                    <a:lnTo>
                      <a:pt x="6" y="100"/>
                    </a:lnTo>
                    <a:lnTo>
                      <a:pt x="14" y="99"/>
                    </a:lnTo>
                    <a:lnTo>
                      <a:pt x="31" y="96"/>
                    </a:lnTo>
                    <a:lnTo>
                      <a:pt x="35" y="97"/>
                    </a:lnTo>
                    <a:lnTo>
                      <a:pt x="35" y="102"/>
                    </a:lnTo>
                    <a:lnTo>
                      <a:pt x="40" y="105"/>
                    </a:lnTo>
                    <a:lnTo>
                      <a:pt x="41" y="112"/>
                    </a:lnTo>
                    <a:lnTo>
                      <a:pt x="50" y="118"/>
                    </a:lnTo>
                    <a:lnTo>
                      <a:pt x="55" y="123"/>
                    </a:lnTo>
                    <a:lnTo>
                      <a:pt x="59" y="132"/>
                    </a:lnTo>
                    <a:lnTo>
                      <a:pt x="59" y="138"/>
                    </a:lnTo>
                    <a:lnTo>
                      <a:pt x="69" y="141"/>
                    </a:lnTo>
                    <a:lnTo>
                      <a:pt x="73" y="146"/>
                    </a:lnTo>
                    <a:lnTo>
                      <a:pt x="76" y="150"/>
                    </a:lnTo>
                    <a:lnTo>
                      <a:pt x="64" y="156"/>
                    </a:lnTo>
                    <a:lnTo>
                      <a:pt x="64" y="161"/>
                    </a:lnTo>
                    <a:lnTo>
                      <a:pt x="62" y="169"/>
                    </a:lnTo>
                    <a:lnTo>
                      <a:pt x="65" y="173"/>
                    </a:lnTo>
                    <a:lnTo>
                      <a:pt x="75" y="178"/>
                    </a:lnTo>
                    <a:lnTo>
                      <a:pt x="76" y="185"/>
                    </a:lnTo>
                    <a:lnTo>
                      <a:pt x="79" y="181"/>
                    </a:lnTo>
                    <a:lnTo>
                      <a:pt x="82" y="194"/>
                    </a:lnTo>
                    <a:lnTo>
                      <a:pt x="91" y="197"/>
                    </a:lnTo>
                    <a:lnTo>
                      <a:pt x="96" y="199"/>
                    </a:lnTo>
                    <a:lnTo>
                      <a:pt x="100" y="194"/>
                    </a:lnTo>
                    <a:lnTo>
                      <a:pt x="131" y="185"/>
                    </a:lnTo>
                    <a:lnTo>
                      <a:pt x="126" y="181"/>
                    </a:lnTo>
                    <a:lnTo>
                      <a:pt x="125" y="172"/>
                    </a:lnTo>
                    <a:lnTo>
                      <a:pt x="132" y="167"/>
                    </a:lnTo>
                    <a:lnTo>
                      <a:pt x="137" y="172"/>
                    </a:lnTo>
                    <a:lnTo>
                      <a:pt x="141" y="169"/>
                    </a:lnTo>
                    <a:lnTo>
                      <a:pt x="141" y="162"/>
                    </a:lnTo>
                    <a:lnTo>
                      <a:pt x="144" y="156"/>
                    </a:lnTo>
                    <a:lnTo>
                      <a:pt x="150" y="150"/>
                    </a:lnTo>
                    <a:lnTo>
                      <a:pt x="158" y="153"/>
                    </a:lnTo>
                    <a:lnTo>
                      <a:pt x="164" y="152"/>
                    </a:lnTo>
                    <a:lnTo>
                      <a:pt x="167" y="155"/>
                    </a:lnTo>
                    <a:lnTo>
                      <a:pt x="173" y="143"/>
                    </a:lnTo>
                    <a:lnTo>
                      <a:pt x="175" y="135"/>
                    </a:lnTo>
                    <a:lnTo>
                      <a:pt x="182" y="135"/>
                    </a:lnTo>
                    <a:lnTo>
                      <a:pt x="181" y="132"/>
                    </a:lnTo>
                    <a:lnTo>
                      <a:pt x="182" y="124"/>
                    </a:lnTo>
                    <a:lnTo>
                      <a:pt x="185" y="123"/>
                    </a:lnTo>
                    <a:lnTo>
                      <a:pt x="187" y="123"/>
                    </a:lnTo>
                    <a:lnTo>
                      <a:pt x="185" y="103"/>
                    </a:lnTo>
                    <a:lnTo>
                      <a:pt x="170" y="80"/>
                    </a:lnTo>
                    <a:lnTo>
                      <a:pt x="170" y="76"/>
                    </a:lnTo>
                    <a:lnTo>
                      <a:pt x="166" y="73"/>
                    </a:lnTo>
                    <a:lnTo>
                      <a:pt x="166" y="76"/>
                    </a:lnTo>
                    <a:lnTo>
                      <a:pt x="161" y="74"/>
                    </a:lnTo>
                    <a:lnTo>
                      <a:pt x="157" y="70"/>
                    </a:lnTo>
                    <a:lnTo>
                      <a:pt x="126" y="67"/>
                    </a:lnTo>
                    <a:lnTo>
                      <a:pt x="117" y="71"/>
                    </a:lnTo>
                    <a:lnTo>
                      <a:pt x="113" y="73"/>
                    </a:lnTo>
                    <a:lnTo>
                      <a:pt x="109" y="70"/>
                    </a:lnTo>
                    <a:lnTo>
                      <a:pt x="111" y="59"/>
                    </a:lnTo>
                    <a:lnTo>
                      <a:pt x="119" y="58"/>
                    </a:lnTo>
                    <a:lnTo>
                      <a:pt x="114" y="44"/>
                    </a:lnTo>
                    <a:lnTo>
                      <a:pt x="114" y="41"/>
                    </a:lnTo>
                    <a:lnTo>
                      <a:pt x="120" y="33"/>
                    </a:lnTo>
                    <a:lnTo>
                      <a:pt x="123" y="32"/>
                    </a:lnTo>
                    <a:lnTo>
                      <a:pt x="122" y="23"/>
                    </a:lnTo>
                    <a:lnTo>
                      <a:pt x="116" y="23"/>
                    </a:lnTo>
                    <a:lnTo>
                      <a:pt x="114" y="20"/>
                    </a:lnTo>
                    <a:lnTo>
                      <a:pt x="109" y="20"/>
                    </a:lnTo>
                    <a:lnTo>
                      <a:pt x="102" y="12"/>
                    </a:lnTo>
                    <a:lnTo>
                      <a:pt x="100" y="7"/>
                    </a:lnTo>
                    <a:lnTo>
                      <a:pt x="99" y="3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7" name="Freeform 545">
                <a:extLst>
                  <a:ext uri="{FF2B5EF4-FFF2-40B4-BE49-F238E27FC236}">
                    <a16:creationId xmlns:a16="http://schemas.microsoft.com/office/drawing/2014/main" id="{7219EB32-A7F5-219D-312D-7E42D6ADB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934"/>
                <a:ext cx="93" cy="99"/>
              </a:xfrm>
              <a:custGeom>
                <a:avLst/>
                <a:gdLst>
                  <a:gd name="T0" fmla="*/ 99 w 187"/>
                  <a:gd name="T1" fmla="*/ 3 h 199"/>
                  <a:gd name="T2" fmla="*/ 102 w 187"/>
                  <a:gd name="T3" fmla="*/ 12 h 199"/>
                  <a:gd name="T4" fmla="*/ 114 w 187"/>
                  <a:gd name="T5" fmla="*/ 20 h 199"/>
                  <a:gd name="T6" fmla="*/ 122 w 187"/>
                  <a:gd name="T7" fmla="*/ 23 h 199"/>
                  <a:gd name="T8" fmla="*/ 120 w 187"/>
                  <a:gd name="T9" fmla="*/ 33 h 199"/>
                  <a:gd name="T10" fmla="*/ 114 w 187"/>
                  <a:gd name="T11" fmla="*/ 44 h 199"/>
                  <a:gd name="T12" fmla="*/ 111 w 187"/>
                  <a:gd name="T13" fmla="*/ 59 h 199"/>
                  <a:gd name="T14" fmla="*/ 113 w 187"/>
                  <a:gd name="T15" fmla="*/ 73 h 199"/>
                  <a:gd name="T16" fmla="*/ 126 w 187"/>
                  <a:gd name="T17" fmla="*/ 67 h 199"/>
                  <a:gd name="T18" fmla="*/ 161 w 187"/>
                  <a:gd name="T19" fmla="*/ 74 h 199"/>
                  <a:gd name="T20" fmla="*/ 166 w 187"/>
                  <a:gd name="T21" fmla="*/ 73 h 199"/>
                  <a:gd name="T22" fmla="*/ 170 w 187"/>
                  <a:gd name="T23" fmla="*/ 80 h 199"/>
                  <a:gd name="T24" fmla="*/ 187 w 187"/>
                  <a:gd name="T25" fmla="*/ 123 h 199"/>
                  <a:gd name="T26" fmla="*/ 182 w 187"/>
                  <a:gd name="T27" fmla="*/ 124 h 199"/>
                  <a:gd name="T28" fmla="*/ 182 w 187"/>
                  <a:gd name="T29" fmla="*/ 135 h 199"/>
                  <a:gd name="T30" fmla="*/ 173 w 187"/>
                  <a:gd name="T31" fmla="*/ 143 h 199"/>
                  <a:gd name="T32" fmla="*/ 164 w 187"/>
                  <a:gd name="T33" fmla="*/ 152 h 199"/>
                  <a:gd name="T34" fmla="*/ 150 w 187"/>
                  <a:gd name="T35" fmla="*/ 150 h 199"/>
                  <a:gd name="T36" fmla="*/ 141 w 187"/>
                  <a:gd name="T37" fmla="*/ 162 h 199"/>
                  <a:gd name="T38" fmla="*/ 137 w 187"/>
                  <a:gd name="T39" fmla="*/ 172 h 199"/>
                  <a:gd name="T40" fmla="*/ 125 w 187"/>
                  <a:gd name="T41" fmla="*/ 172 h 199"/>
                  <a:gd name="T42" fmla="*/ 131 w 187"/>
                  <a:gd name="T43" fmla="*/ 185 h 199"/>
                  <a:gd name="T44" fmla="*/ 96 w 187"/>
                  <a:gd name="T45" fmla="*/ 199 h 199"/>
                  <a:gd name="T46" fmla="*/ 82 w 187"/>
                  <a:gd name="T47" fmla="*/ 194 h 199"/>
                  <a:gd name="T48" fmla="*/ 76 w 187"/>
                  <a:gd name="T49" fmla="*/ 185 h 199"/>
                  <a:gd name="T50" fmla="*/ 65 w 187"/>
                  <a:gd name="T51" fmla="*/ 173 h 199"/>
                  <a:gd name="T52" fmla="*/ 64 w 187"/>
                  <a:gd name="T53" fmla="*/ 161 h 199"/>
                  <a:gd name="T54" fmla="*/ 76 w 187"/>
                  <a:gd name="T55" fmla="*/ 150 h 199"/>
                  <a:gd name="T56" fmla="*/ 69 w 187"/>
                  <a:gd name="T57" fmla="*/ 141 h 199"/>
                  <a:gd name="T58" fmla="*/ 59 w 187"/>
                  <a:gd name="T59" fmla="*/ 132 h 199"/>
                  <a:gd name="T60" fmla="*/ 50 w 187"/>
                  <a:gd name="T61" fmla="*/ 118 h 199"/>
                  <a:gd name="T62" fmla="*/ 40 w 187"/>
                  <a:gd name="T63" fmla="*/ 105 h 199"/>
                  <a:gd name="T64" fmla="*/ 35 w 187"/>
                  <a:gd name="T65" fmla="*/ 97 h 199"/>
                  <a:gd name="T66" fmla="*/ 14 w 187"/>
                  <a:gd name="T67" fmla="*/ 99 h 199"/>
                  <a:gd name="T68" fmla="*/ 3 w 187"/>
                  <a:gd name="T69" fmla="*/ 88 h 199"/>
                  <a:gd name="T70" fmla="*/ 3 w 187"/>
                  <a:gd name="T71" fmla="*/ 76 h 199"/>
                  <a:gd name="T72" fmla="*/ 3 w 187"/>
                  <a:gd name="T73" fmla="*/ 62 h 199"/>
                  <a:gd name="T74" fmla="*/ 12 w 187"/>
                  <a:gd name="T75" fmla="*/ 50 h 199"/>
                  <a:gd name="T76" fmla="*/ 15 w 187"/>
                  <a:gd name="T77" fmla="*/ 36 h 199"/>
                  <a:gd name="T78" fmla="*/ 43 w 187"/>
                  <a:gd name="T79" fmla="*/ 38 h 199"/>
                  <a:gd name="T80" fmla="*/ 53 w 187"/>
                  <a:gd name="T81" fmla="*/ 17 h 199"/>
                  <a:gd name="T82" fmla="*/ 64 w 187"/>
                  <a:gd name="T83" fmla="*/ 20 h 199"/>
                  <a:gd name="T84" fmla="*/ 76 w 187"/>
                  <a:gd name="T85" fmla="*/ 9 h 199"/>
                  <a:gd name="T86" fmla="*/ 91 w 187"/>
                  <a:gd name="T87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7" h="199">
                    <a:moveTo>
                      <a:pt x="91" y="0"/>
                    </a:moveTo>
                    <a:lnTo>
                      <a:pt x="99" y="3"/>
                    </a:lnTo>
                    <a:lnTo>
                      <a:pt x="100" y="7"/>
                    </a:lnTo>
                    <a:lnTo>
                      <a:pt x="102" y="12"/>
                    </a:lnTo>
                    <a:lnTo>
                      <a:pt x="109" y="20"/>
                    </a:lnTo>
                    <a:lnTo>
                      <a:pt x="114" y="20"/>
                    </a:lnTo>
                    <a:lnTo>
                      <a:pt x="116" y="23"/>
                    </a:lnTo>
                    <a:lnTo>
                      <a:pt x="122" y="23"/>
                    </a:lnTo>
                    <a:lnTo>
                      <a:pt x="123" y="32"/>
                    </a:lnTo>
                    <a:lnTo>
                      <a:pt x="120" y="33"/>
                    </a:lnTo>
                    <a:lnTo>
                      <a:pt x="114" y="41"/>
                    </a:lnTo>
                    <a:lnTo>
                      <a:pt x="114" y="44"/>
                    </a:lnTo>
                    <a:lnTo>
                      <a:pt x="119" y="58"/>
                    </a:lnTo>
                    <a:lnTo>
                      <a:pt x="111" y="59"/>
                    </a:lnTo>
                    <a:lnTo>
                      <a:pt x="109" y="70"/>
                    </a:lnTo>
                    <a:lnTo>
                      <a:pt x="113" y="73"/>
                    </a:lnTo>
                    <a:lnTo>
                      <a:pt x="117" y="71"/>
                    </a:lnTo>
                    <a:lnTo>
                      <a:pt x="126" y="67"/>
                    </a:lnTo>
                    <a:lnTo>
                      <a:pt x="157" y="70"/>
                    </a:lnTo>
                    <a:lnTo>
                      <a:pt x="161" y="74"/>
                    </a:lnTo>
                    <a:lnTo>
                      <a:pt x="166" y="76"/>
                    </a:lnTo>
                    <a:lnTo>
                      <a:pt x="166" y="73"/>
                    </a:lnTo>
                    <a:lnTo>
                      <a:pt x="170" y="76"/>
                    </a:lnTo>
                    <a:lnTo>
                      <a:pt x="170" y="80"/>
                    </a:lnTo>
                    <a:lnTo>
                      <a:pt x="185" y="103"/>
                    </a:lnTo>
                    <a:lnTo>
                      <a:pt x="187" y="123"/>
                    </a:lnTo>
                    <a:lnTo>
                      <a:pt x="185" y="123"/>
                    </a:lnTo>
                    <a:lnTo>
                      <a:pt x="182" y="124"/>
                    </a:lnTo>
                    <a:lnTo>
                      <a:pt x="181" y="132"/>
                    </a:lnTo>
                    <a:lnTo>
                      <a:pt x="182" y="135"/>
                    </a:lnTo>
                    <a:lnTo>
                      <a:pt x="175" y="135"/>
                    </a:lnTo>
                    <a:lnTo>
                      <a:pt x="173" y="143"/>
                    </a:lnTo>
                    <a:lnTo>
                      <a:pt x="167" y="155"/>
                    </a:lnTo>
                    <a:lnTo>
                      <a:pt x="164" y="152"/>
                    </a:lnTo>
                    <a:lnTo>
                      <a:pt x="158" y="153"/>
                    </a:lnTo>
                    <a:lnTo>
                      <a:pt x="150" y="150"/>
                    </a:lnTo>
                    <a:lnTo>
                      <a:pt x="144" y="156"/>
                    </a:lnTo>
                    <a:lnTo>
                      <a:pt x="141" y="162"/>
                    </a:lnTo>
                    <a:lnTo>
                      <a:pt x="141" y="169"/>
                    </a:lnTo>
                    <a:lnTo>
                      <a:pt x="137" y="172"/>
                    </a:lnTo>
                    <a:lnTo>
                      <a:pt x="132" y="167"/>
                    </a:lnTo>
                    <a:lnTo>
                      <a:pt x="125" y="172"/>
                    </a:lnTo>
                    <a:lnTo>
                      <a:pt x="126" y="181"/>
                    </a:lnTo>
                    <a:lnTo>
                      <a:pt x="131" y="185"/>
                    </a:lnTo>
                    <a:lnTo>
                      <a:pt x="100" y="194"/>
                    </a:lnTo>
                    <a:lnTo>
                      <a:pt x="96" y="199"/>
                    </a:lnTo>
                    <a:lnTo>
                      <a:pt x="91" y="197"/>
                    </a:lnTo>
                    <a:lnTo>
                      <a:pt x="82" y="194"/>
                    </a:lnTo>
                    <a:lnTo>
                      <a:pt x="79" y="181"/>
                    </a:lnTo>
                    <a:lnTo>
                      <a:pt x="76" y="185"/>
                    </a:lnTo>
                    <a:lnTo>
                      <a:pt x="75" y="178"/>
                    </a:lnTo>
                    <a:lnTo>
                      <a:pt x="65" y="173"/>
                    </a:lnTo>
                    <a:lnTo>
                      <a:pt x="62" y="169"/>
                    </a:lnTo>
                    <a:lnTo>
                      <a:pt x="64" y="161"/>
                    </a:lnTo>
                    <a:lnTo>
                      <a:pt x="64" y="156"/>
                    </a:lnTo>
                    <a:lnTo>
                      <a:pt x="76" y="150"/>
                    </a:lnTo>
                    <a:lnTo>
                      <a:pt x="73" y="146"/>
                    </a:lnTo>
                    <a:lnTo>
                      <a:pt x="69" y="141"/>
                    </a:lnTo>
                    <a:lnTo>
                      <a:pt x="59" y="138"/>
                    </a:lnTo>
                    <a:lnTo>
                      <a:pt x="59" y="132"/>
                    </a:lnTo>
                    <a:lnTo>
                      <a:pt x="55" y="123"/>
                    </a:lnTo>
                    <a:lnTo>
                      <a:pt x="50" y="118"/>
                    </a:lnTo>
                    <a:lnTo>
                      <a:pt x="41" y="112"/>
                    </a:lnTo>
                    <a:lnTo>
                      <a:pt x="40" y="105"/>
                    </a:lnTo>
                    <a:lnTo>
                      <a:pt x="35" y="102"/>
                    </a:lnTo>
                    <a:lnTo>
                      <a:pt x="35" y="97"/>
                    </a:lnTo>
                    <a:lnTo>
                      <a:pt x="31" y="96"/>
                    </a:lnTo>
                    <a:lnTo>
                      <a:pt x="14" y="99"/>
                    </a:lnTo>
                    <a:lnTo>
                      <a:pt x="6" y="100"/>
                    </a:lnTo>
                    <a:lnTo>
                      <a:pt x="3" y="88"/>
                    </a:lnTo>
                    <a:lnTo>
                      <a:pt x="5" y="82"/>
                    </a:lnTo>
                    <a:lnTo>
                      <a:pt x="3" y="76"/>
                    </a:lnTo>
                    <a:lnTo>
                      <a:pt x="0" y="67"/>
                    </a:lnTo>
                    <a:lnTo>
                      <a:pt x="3" y="62"/>
                    </a:lnTo>
                    <a:lnTo>
                      <a:pt x="11" y="55"/>
                    </a:lnTo>
                    <a:lnTo>
                      <a:pt x="12" y="50"/>
                    </a:lnTo>
                    <a:lnTo>
                      <a:pt x="17" y="48"/>
                    </a:lnTo>
                    <a:lnTo>
                      <a:pt x="15" y="36"/>
                    </a:lnTo>
                    <a:lnTo>
                      <a:pt x="34" y="36"/>
                    </a:lnTo>
                    <a:lnTo>
                      <a:pt x="43" y="38"/>
                    </a:lnTo>
                    <a:lnTo>
                      <a:pt x="46" y="29"/>
                    </a:lnTo>
                    <a:lnTo>
                      <a:pt x="53" y="17"/>
                    </a:lnTo>
                    <a:lnTo>
                      <a:pt x="59" y="15"/>
                    </a:lnTo>
                    <a:lnTo>
                      <a:pt x="64" y="20"/>
                    </a:lnTo>
                    <a:lnTo>
                      <a:pt x="76" y="20"/>
                    </a:lnTo>
                    <a:lnTo>
                      <a:pt x="76" y="9"/>
                    </a:lnTo>
                    <a:lnTo>
                      <a:pt x="82" y="1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8" name="Freeform 546">
                <a:extLst>
                  <a:ext uri="{FF2B5EF4-FFF2-40B4-BE49-F238E27FC236}">
                    <a16:creationId xmlns:a16="http://schemas.microsoft.com/office/drawing/2014/main" id="{13104BDC-9211-6A34-66A2-EC3F094F8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934"/>
                <a:ext cx="93" cy="99"/>
              </a:xfrm>
              <a:custGeom>
                <a:avLst/>
                <a:gdLst>
                  <a:gd name="T0" fmla="*/ 99 w 187"/>
                  <a:gd name="T1" fmla="*/ 3 h 199"/>
                  <a:gd name="T2" fmla="*/ 102 w 187"/>
                  <a:gd name="T3" fmla="*/ 12 h 199"/>
                  <a:gd name="T4" fmla="*/ 114 w 187"/>
                  <a:gd name="T5" fmla="*/ 20 h 199"/>
                  <a:gd name="T6" fmla="*/ 122 w 187"/>
                  <a:gd name="T7" fmla="*/ 23 h 199"/>
                  <a:gd name="T8" fmla="*/ 120 w 187"/>
                  <a:gd name="T9" fmla="*/ 33 h 199"/>
                  <a:gd name="T10" fmla="*/ 114 w 187"/>
                  <a:gd name="T11" fmla="*/ 44 h 199"/>
                  <a:gd name="T12" fmla="*/ 111 w 187"/>
                  <a:gd name="T13" fmla="*/ 59 h 199"/>
                  <a:gd name="T14" fmla="*/ 113 w 187"/>
                  <a:gd name="T15" fmla="*/ 73 h 199"/>
                  <a:gd name="T16" fmla="*/ 126 w 187"/>
                  <a:gd name="T17" fmla="*/ 67 h 199"/>
                  <a:gd name="T18" fmla="*/ 161 w 187"/>
                  <a:gd name="T19" fmla="*/ 74 h 199"/>
                  <a:gd name="T20" fmla="*/ 166 w 187"/>
                  <a:gd name="T21" fmla="*/ 73 h 199"/>
                  <a:gd name="T22" fmla="*/ 170 w 187"/>
                  <a:gd name="T23" fmla="*/ 80 h 199"/>
                  <a:gd name="T24" fmla="*/ 187 w 187"/>
                  <a:gd name="T25" fmla="*/ 123 h 199"/>
                  <a:gd name="T26" fmla="*/ 182 w 187"/>
                  <a:gd name="T27" fmla="*/ 124 h 199"/>
                  <a:gd name="T28" fmla="*/ 182 w 187"/>
                  <a:gd name="T29" fmla="*/ 135 h 199"/>
                  <a:gd name="T30" fmla="*/ 173 w 187"/>
                  <a:gd name="T31" fmla="*/ 143 h 199"/>
                  <a:gd name="T32" fmla="*/ 164 w 187"/>
                  <a:gd name="T33" fmla="*/ 152 h 199"/>
                  <a:gd name="T34" fmla="*/ 150 w 187"/>
                  <a:gd name="T35" fmla="*/ 150 h 199"/>
                  <a:gd name="T36" fmla="*/ 141 w 187"/>
                  <a:gd name="T37" fmla="*/ 162 h 199"/>
                  <a:gd name="T38" fmla="*/ 137 w 187"/>
                  <a:gd name="T39" fmla="*/ 172 h 199"/>
                  <a:gd name="T40" fmla="*/ 125 w 187"/>
                  <a:gd name="T41" fmla="*/ 172 h 199"/>
                  <a:gd name="T42" fmla="*/ 131 w 187"/>
                  <a:gd name="T43" fmla="*/ 185 h 199"/>
                  <a:gd name="T44" fmla="*/ 96 w 187"/>
                  <a:gd name="T45" fmla="*/ 199 h 199"/>
                  <a:gd name="T46" fmla="*/ 82 w 187"/>
                  <a:gd name="T47" fmla="*/ 194 h 199"/>
                  <a:gd name="T48" fmla="*/ 76 w 187"/>
                  <a:gd name="T49" fmla="*/ 185 h 199"/>
                  <a:gd name="T50" fmla="*/ 65 w 187"/>
                  <a:gd name="T51" fmla="*/ 173 h 199"/>
                  <a:gd name="T52" fmla="*/ 64 w 187"/>
                  <a:gd name="T53" fmla="*/ 161 h 199"/>
                  <a:gd name="T54" fmla="*/ 76 w 187"/>
                  <a:gd name="T55" fmla="*/ 150 h 199"/>
                  <a:gd name="T56" fmla="*/ 69 w 187"/>
                  <a:gd name="T57" fmla="*/ 141 h 199"/>
                  <a:gd name="T58" fmla="*/ 59 w 187"/>
                  <a:gd name="T59" fmla="*/ 132 h 199"/>
                  <a:gd name="T60" fmla="*/ 50 w 187"/>
                  <a:gd name="T61" fmla="*/ 118 h 199"/>
                  <a:gd name="T62" fmla="*/ 40 w 187"/>
                  <a:gd name="T63" fmla="*/ 105 h 199"/>
                  <a:gd name="T64" fmla="*/ 35 w 187"/>
                  <a:gd name="T65" fmla="*/ 97 h 199"/>
                  <a:gd name="T66" fmla="*/ 14 w 187"/>
                  <a:gd name="T67" fmla="*/ 99 h 199"/>
                  <a:gd name="T68" fmla="*/ 3 w 187"/>
                  <a:gd name="T69" fmla="*/ 88 h 199"/>
                  <a:gd name="T70" fmla="*/ 3 w 187"/>
                  <a:gd name="T71" fmla="*/ 76 h 199"/>
                  <a:gd name="T72" fmla="*/ 3 w 187"/>
                  <a:gd name="T73" fmla="*/ 62 h 199"/>
                  <a:gd name="T74" fmla="*/ 12 w 187"/>
                  <a:gd name="T75" fmla="*/ 50 h 199"/>
                  <a:gd name="T76" fmla="*/ 15 w 187"/>
                  <a:gd name="T77" fmla="*/ 36 h 199"/>
                  <a:gd name="T78" fmla="*/ 43 w 187"/>
                  <a:gd name="T79" fmla="*/ 38 h 199"/>
                  <a:gd name="T80" fmla="*/ 53 w 187"/>
                  <a:gd name="T81" fmla="*/ 17 h 199"/>
                  <a:gd name="T82" fmla="*/ 64 w 187"/>
                  <a:gd name="T83" fmla="*/ 20 h 199"/>
                  <a:gd name="T84" fmla="*/ 76 w 187"/>
                  <a:gd name="T85" fmla="*/ 9 h 199"/>
                  <a:gd name="T86" fmla="*/ 91 w 187"/>
                  <a:gd name="T87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7" h="199">
                    <a:moveTo>
                      <a:pt x="91" y="0"/>
                    </a:moveTo>
                    <a:lnTo>
                      <a:pt x="99" y="3"/>
                    </a:lnTo>
                    <a:lnTo>
                      <a:pt x="100" y="7"/>
                    </a:lnTo>
                    <a:lnTo>
                      <a:pt x="102" y="12"/>
                    </a:lnTo>
                    <a:lnTo>
                      <a:pt x="109" y="20"/>
                    </a:lnTo>
                    <a:lnTo>
                      <a:pt x="114" y="20"/>
                    </a:lnTo>
                    <a:lnTo>
                      <a:pt x="116" y="23"/>
                    </a:lnTo>
                    <a:lnTo>
                      <a:pt x="122" y="23"/>
                    </a:lnTo>
                    <a:lnTo>
                      <a:pt x="123" y="32"/>
                    </a:lnTo>
                    <a:lnTo>
                      <a:pt x="120" y="33"/>
                    </a:lnTo>
                    <a:lnTo>
                      <a:pt x="114" y="41"/>
                    </a:lnTo>
                    <a:lnTo>
                      <a:pt x="114" y="44"/>
                    </a:lnTo>
                    <a:lnTo>
                      <a:pt x="119" y="58"/>
                    </a:lnTo>
                    <a:lnTo>
                      <a:pt x="111" y="59"/>
                    </a:lnTo>
                    <a:lnTo>
                      <a:pt x="109" y="70"/>
                    </a:lnTo>
                    <a:lnTo>
                      <a:pt x="113" y="73"/>
                    </a:lnTo>
                    <a:lnTo>
                      <a:pt x="117" y="71"/>
                    </a:lnTo>
                    <a:lnTo>
                      <a:pt x="126" y="67"/>
                    </a:lnTo>
                    <a:lnTo>
                      <a:pt x="157" y="70"/>
                    </a:lnTo>
                    <a:lnTo>
                      <a:pt x="161" y="74"/>
                    </a:lnTo>
                    <a:lnTo>
                      <a:pt x="166" y="76"/>
                    </a:lnTo>
                    <a:lnTo>
                      <a:pt x="166" y="73"/>
                    </a:lnTo>
                    <a:lnTo>
                      <a:pt x="170" y="76"/>
                    </a:lnTo>
                    <a:lnTo>
                      <a:pt x="170" y="80"/>
                    </a:lnTo>
                    <a:lnTo>
                      <a:pt x="185" y="103"/>
                    </a:lnTo>
                    <a:lnTo>
                      <a:pt x="187" y="123"/>
                    </a:lnTo>
                    <a:lnTo>
                      <a:pt x="185" y="123"/>
                    </a:lnTo>
                    <a:lnTo>
                      <a:pt x="182" y="124"/>
                    </a:lnTo>
                    <a:lnTo>
                      <a:pt x="181" y="132"/>
                    </a:lnTo>
                    <a:lnTo>
                      <a:pt x="182" y="135"/>
                    </a:lnTo>
                    <a:lnTo>
                      <a:pt x="175" y="135"/>
                    </a:lnTo>
                    <a:lnTo>
                      <a:pt x="173" y="143"/>
                    </a:lnTo>
                    <a:lnTo>
                      <a:pt x="167" y="155"/>
                    </a:lnTo>
                    <a:lnTo>
                      <a:pt x="164" y="152"/>
                    </a:lnTo>
                    <a:lnTo>
                      <a:pt x="158" y="153"/>
                    </a:lnTo>
                    <a:lnTo>
                      <a:pt x="150" y="150"/>
                    </a:lnTo>
                    <a:lnTo>
                      <a:pt x="144" y="156"/>
                    </a:lnTo>
                    <a:lnTo>
                      <a:pt x="141" y="162"/>
                    </a:lnTo>
                    <a:lnTo>
                      <a:pt x="141" y="169"/>
                    </a:lnTo>
                    <a:lnTo>
                      <a:pt x="137" y="172"/>
                    </a:lnTo>
                    <a:lnTo>
                      <a:pt x="132" y="167"/>
                    </a:lnTo>
                    <a:lnTo>
                      <a:pt x="125" y="172"/>
                    </a:lnTo>
                    <a:lnTo>
                      <a:pt x="126" y="181"/>
                    </a:lnTo>
                    <a:lnTo>
                      <a:pt x="131" y="185"/>
                    </a:lnTo>
                    <a:lnTo>
                      <a:pt x="100" y="194"/>
                    </a:lnTo>
                    <a:lnTo>
                      <a:pt x="96" y="199"/>
                    </a:lnTo>
                    <a:lnTo>
                      <a:pt x="91" y="197"/>
                    </a:lnTo>
                    <a:lnTo>
                      <a:pt x="82" y="194"/>
                    </a:lnTo>
                    <a:lnTo>
                      <a:pt x="79" y="181"/>
                    </a:lnTo>
                    <a:lnTo>
                      <a:pt x="76" y="185"/>
                    </a:lnTo>
                    <a:lnTo>
                      <a:pt x="75" y="178"/>
                    </a:lnTo>
                    <a:lnTo>
                      <a:pt x="65" y="173"/>
                    </a:lnTo>
                    <a:lnTo>
                      <a:pt x="62" y="169"/>
                    </a:lnTo>
                    <a:lnTo>
                      <a:pt x="64" y="161"/>
                    </a:lnTo>
                    <a:lnTo>
                      <a:pt x="64" y="156"/>
                    </a:lnTo>
                    <a:lnTo>
                      <a:pt x="76" y="150"/>
                    </a:lnTo>
                    <a:lnTo>
                      <a:pt x="73" y="146"/>
                    </a:lnTo>
                    <a:lnTo>
                      <a:pt x="69" y="141"/>
                    </a:lnTo>
                    <a:lnTo>
                      <a:pt x="59" y="138"/>
                    </a:lnTo>
                    <a:lnTo>
                      <a:pt x="59" y="132"/>
                    </a:lnTo>
                    <a:lnTo>
                      <a:pt x="55" y="123"/>
                    </a:lnTo>
                    <a:lnTo>
                      <a:pt x="50" y="118"/>
                    </a:lnTo>
                    <a:lnTo>
                      <a:pt x="41" y="112"/>
                    </a:lnTo>
                    <a:lnTo>
                      <a:pt x="40" y="105"/>
                    </a:lnTo>
                    <a:lnTo>
                      <a:pt x="35" y="102"/>
                    </a:lnTo>
                    <a:lnTo>
                      <a:pt x="35" y="97"/>
                    </a:lnTo>
                    <a:lnTo>
                      <a:pt x="31" y="96"/>
                    </a:lnTo>
                    <a:lnTo>
                      <a:pt x="14" y="99"/>
                    </a:lnTo>
                    <a:lnTo>
                      <a:pt x="6" y="100"/>
                    </a:lnTo>
                    <a:lnTo>
                      <a:pt x="3" y="88"/>
                    </a:lnTo>
                    <a:lnTo>
                      <a:pt x="5" y="82"/>
                    </a:lnTo>
                    <a:lnTo>
                      <a:pt x="3" y="76"/>
                    </a:lnTo>
                    <a:lnTo>
                      <a:pt x="0" y="67"/>
                    </a:lnTo>
                    <a:lnTo>
                      <a:pt x="3" y="62"/>
                    </a:lnTo>
                    <a:lnTo>
                      <a:pt x="11" y="55"/>
                    </a:lnTo>
                    <a:lnTo>
                      <a:pt x="12" y="50"/>
                    </a:lnTo>
                    <a:lnTo>
                      <a:pt x="17" y="48"/>
                    </a:lnTo>
                    <a:lnTo>
                      <a:pt x="15" y="36"/>
                    </a:lnTo>
                    <a:lnTo>
                      <a:pt x="34" y="36"/>
                    </a:lnTo>
                    <a:lnTo>
                      <a:pt x="43" y="38"/>
                    </a:lnTo>
                    <a:lnTo>
                      <a:pt x="46" y="29"/>
                    </a:lnTo>
                    <a:lnTo>
                      <a:pt x="53" y="17"/>
                    </a:lnTo>
                    <a:lnTo>
                      <a:pt x="59" y="15"/>
                    </a:lnTo>
                    <a:lnTo>
                      <a:pt x="64" y="20"/>
                    </a:lnTo>
                    <a:lnTo>
                      <a:pt x="76" y="20"/>
                    </a:lnTo>
                    <a:lnTo>
                      <a:pt x="76" y="9"/>
                    </a:lnTo>
                    <a:lnTo>
                      <a:pt x="82" y="1"/>
                    </a:lnTo>
                    <a:lnTo>
                      <a:pt x="9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9" name="Freeform 547">
                <a:extLst>
                  <a:ext uri="{FF2B5EF4-FFF2-40B4-BE49-F238E27FC236}">
                    <a16:creationId xmlns:a16="http://schemas.microsoft.com/office/drawing/2014/main" id="{D45CE0FE-66A5-67EE-ECDE-BF6B7BE6C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021"/>
                <a:ext cx="73" cy="110"/>
              </a:xfrm>
              <a:custGeom>
                <a:avLst/>
                <a:gdLst>
                  <a:gd name="T0" fmla="*/ 4 w 145"/>
                  <a:gd name="T1" fmla="*/ 7 h 218"/>
                  <a:gd name="T2" fmla="*/ 0 w 145"/>
                  <a:gd name="T3" fmla="*/ 19 h 218"/>
                  <a:gd name="T4" fmla="*/ 9 w 145"/>
                  <a:gd name="T5" fmla="*/ 30 h 218"/>
                  <a:gd name="T6" fmla="*/ 16 w 145"/>
                  <a:gd name="T7" fmla="*/ 41 h 218"/>
                  <a:gd name="T8" fmla="*/ 21 w 145"/>
                  <a:gd name="T9" fmla="*/ 48 h 218"/>
                  <a:gd name="T10" fmla="*/ 32 w 145"/>
                  <a:gd name="T11" fmla="*/ 56 h 218"/>
                  <a:gd name="T12" fmla="*/ 32 w 145"/>
                  <a:gd name="T13" fmla="*/ 62 h 218"/>
                  <a:gd name="T14" fmla="*/ 41 w 145"/>
                  <a:gd name="T15" fmla="*/ 86 h 218"/>
                  <a:gd name="T16" fmla="*/ 41 w 145"/>
                  <a:gd name="T17" fmla="*/ 103 h 218"/>
                  <a:gd name="T18" fmla="*/ 29 w 145"/>
                  <a:gd name="T19" fmla="*/ 109 h 218"/>
                  <a:gd name="T20" fmla="*/ 35 w 145"/>
                  <a:gd name="T21" fmla="*/ 120 h 218"/>
                  <a:gd name="T22" fmla="*/ 29 w 145"/>
                  <a:gd name="T23" fmla="*/ 126 h 218"/>
                  <a:gd name="T24" fmla="*/ 21 w 145"/>
                  <a:gd name="T25" fmla="*/ 133 h 218"/>
                  <a:gd name="T26" fmla="*/ 21 w 145"/>
                  <a:gd name="T27" fmla="*/ 142 h 218"/>
                  <a:gd name="T28" fmla="*/ 30 w 145"/>
                  <a:gd name="T29" fmla="*/ 152 h 218"/>
                  <a:gd name="T30" fmla="*/ 30 w 145"/>
                  <a:gd name="T31" fmla="*/ 162 h 218"/>
                  <a:gd name="T32" fmla="*/ 24 w 145"/>
                  <a:gd name="T33" fmla="*/ 153 h 218"/>
                  <a:gd name="T34" fmla="*/ 16 w 145"/>
                  <a:gd name="T35" fmla="*/ 155 h 218"/>
                  <a:gd name="T36" fmla="*/ 22 w 145"/>
                  <a:gd name="T37" fmla="*/ 168 h 218"/>
                  <a:gd name="T38" fmla="*/ 29 w 145"/>
                  <a:gd name="T39" fmla="*/ 170 h 218"/>
                  <a:gd name="T40" fmla="*/ 41 w 145"/>
                  <a:gd name="T41" fmla="*/ 182 h 218"/>
                  <a:gd name="T42" fmla="*/ 51 w 145"/>
                  <a:gd name="T43" fmla="*/ 196 h 218"/>
                  <a:gd name="T44" fmla="*/ 56 w 145"/>
                  <a:gd name="T45" fmla="*/ 203 h 218"/>
                  <a:gd name="T46" fmla="*/ 62 w 145"/>
                  <a:gd name="T47" fmla="*/ 217 h 218"/>
                  <a:gd name="T48" fmla="*/ 68 w 145"/>
                  <a:gd name="T49" fmla="*/ 212 h 218"/>
                  <a:gd name="T50" fmla="*/ 76 w 145"/>
                  <a:gd name="T51" fmla="*/ 205 h 218"/>
                  <a:gd name="T52" fmla="*/ 80 w 145"/>
                  <a:gd name="T53" fmla="*/ 196 h 218"/>
                  <a:gd name="T54" fmla="*/ 95 w 145"/>
                  <a:gd name="T55" fmla="*/ 191 h 218"/>
                  <a:gd name="T56" fmla="*/ 104 w 145"/>
                  <a:gd name="T57" fmla="*/ 165 h 218"/>
                  <a:gd name="T58" fmla="*/ 103 w 145"/>
                  <a:gd name="T59" fmla="*/ 149 h 218"/>
                  <a:gd name="T60" fmla="*/ 104 w 145"/>
                  <a:gd name="T61" fmla="*/ 139 h 218"/>
                  <a:gd name="T62" fmla="*/ 117 w 145"/>
                  <a:gd name="T63" fmla="*/ 139 h 218"/>
                  <a:gd name="T64" fmla="*/ 127 w 145"/>
                  <a:gd name="T65" fmla="*/ 142 h 218"/>
                  <a:gd name="T66" fmla="*/ 135 w 145"/>
                  <a:gd name="T67" fmla="*/ 132 h 218"/>
                  <a:gd name="T68" fmla="*/ 142 w 145"/>
                  <a:gd name="T69" fmla="*/ 123 h 218"/>
                  <a:gd name="T70" fmla="*/ 144 w 145"/>
                  <a:gd name="T71" fmla="*/ 112 h 218"/>
                  <a:gd name="T72" fmla="*/ 145 w 145"/>
                  <a:gd name="T73" fmla="*/ 106 h 218"/>
                  <a:gd name="T74" fmla="*/ 145 w 145"/>
                  <a:gd name="T75" fmla="*/ 89 h 218"/>
                  <a:gd name="T76" fmla="*/ 145 w 145"/>
                  <a:gd name="T77" fmla="*/ 60 h 218"/>
                  <a:gd name="T78" fmla="*/ 145 w 145"/>
                  <a:gd name="T79" fmla="*/ 50 h 218"/>
                  <a:gd name="T80" fmla="*/ 133 w 145"/>
                  <a:gd name="T81" fmla="*/ 50 h 218"/>
                  <a:gd name="T82" fmla="*/ 132 w 145"/>
                  <a:gd name="T83" fmla="*/ 41 h 218"/>
                  <a:gd name="T84" fmla="*/ 120 w 145"/>
                  <a:gd name="T85" fmla="*/ 35 h 218"/>
                  <a:gd name="T86" fmla="*/ 109 w 145"/>
                  <a:gd name="T87" fmla="*/ 27 h 218"/>
                  <a:gd name="T88" fmla="*/ 100 w 145"/>
                  <a:gd name="T89" fmla="*/ 22 h 218"/>
                  <a:gd name="T90" fmla="*/ 83 w 145"/>
                  <a:gd name="T91" fmla="*/ 21 h 218"/>
                  <a:gd name="T92" fmla="*/ 63 w 145"/>
                  <a:gd name="T93" fmla="*/ 22 h 218"/>
                  <a:gd name="T94" fmla="*/ 50 w 145"/>
                  <a:gd name="T95" fmla="*/ 24 h 218"/>
                  <a:gd name="T96" fmla="*/ 47 w 145"/>
                  <a:gd name="T97" fmla="*/ 33 h 218"/>
                  <a:gd name="T98" fmla="*/ 36 w 145"/>
                  <a:gd name="T99" fmla="*/ 39 h 218"/>
                  <a:gd name="T100" fmla="*/ 19 w 145"/>
                  <a:gd name="T101" fmla="*/ 27 h 218"/>
                  <a:gd name="T102" fmla="*/ 13 w 145"/>
                  <a:gd name="T103" fmla="*/ 19 h 218"/>
                  <a:gd name="T104" fmla="*/ 10 w 145"/>
                  <a:gd name="T105" fmla="*/ 7 h 218"/>
                  <a:gd name="T106" fmla="*/ 6 w 145"/>
                  <a:gd name="T107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5" h="218">
                    <a:moveTo>
                      <a:pt x="1" y="3"/>
                    </a:moveTo>
                    <a:lnTo>
                      <a:pt x="4" y="7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1" y="24"/>
                    </a:lnTo>
                    <a:lnTo>
                      <a:pt x="9" y="30"/>
                    </a:lnTo>
                    <a:lnTo>
                      <a:pt x="9" y="36"/>
                    </a:lnTo>
                    <a:lnTo>
                      <a:pt x="16" y="41"/>
                    </a:lnTo>
                    <a:lnTo>
                      <a:pt x="16" y="45"/>
                    </a:lnTo>
                    <a:lnTo>
                      <a:pt x="21" y="48"/>
                    </a:lnTo>
                    <a:lnTo>
                      <a:pt x="24" y="45"/>
                    </a:lnTo>
                    <a:lnTo>
                      <a:pt x="32" y="56"/>
                    </a:lnTo>
                    <a:lnTo>
                      <a:pt x="30" y="59"/>
                    </a:lnTo>
                    <a:lnTo>
                      <a:pt x="32" y="62"/>
                    </a:lnTo>
                    <a:lnTo>
                      <a:pt x="39" y="68"/>
                    </a:lnTo>
                    <a:lnTo>
                      <a:pt x="41" y="86"/>
                    </a:lnTo>
                    <a:lnTo>
                      <a:pt x="41" y="91"/>
                    </a:lnTo>
                    <a:lnTo>
                      <a:pt x="41" y="103"/>
                    </a:lnTo>
                    <a:lnTo>
                      <a:pt x="36" y="100"/>
                    </a:lnTo>
                    <a:lnTo>
                      <a:pt x="29" y="109"/>
                    </a:lnTo>
                    <a:lnTo>
                      <a:pt x="35" y="118"/>
                    </a:lnTo>
                    <a:lnTo>
                      <a:pt x="35" y="120"/>
                    </a:lnTo>
                    <a:lnTo>
                      <a:pt x="30" y="121"/>
                    </a:lnTo>
                    <a:lnTo>
                      <a:pt x="29" y="126"/>
                    </a:lnTo>
                    <a:lnTo>
                      <a:pt x="22" y="129"/>
                    </a:lnTo>
                    <a:lnTo>
                      <a:pt x="21" y="133"/>
                    </a:lnTo>
                    <a:lnTo>
                      <a:pt x="16" y="139"/>
                    </a:lnTo>
                    <a:lnTo>
                      <a:pt x="21" y="142"/>
                    </a:lnTo>
                    <a:lnTo>
                      <a:pt x="19" y="149"/>
                    </a:lnTo>
                    <a:lnTo>
                      <a:pt x="30" y="152"/>
                    </a:lnTo>
                    <a:lnTo>
                      <a:pt x="33" y="156"/>
                    </a:lnTo>
                    <a:lnTo>
                      <a:pt x="30" y="162"/>
                    </a:lnTo>
                    <a:lnTo>
                      <a:pt x="25" y="161"/>
                    </a:lnTo>
                    <a:lnTo>
                      <a:pt x="24" y="153"/>
                    </a:lnTo>
                    <a:lnTo>
                      <a:pt x="19" y="150"/>
                    </a:lnTo>
                    <a:lnTo>
                      <a:pt x="16" y="155"/>
                    </a:lnTo>
                    <a:lnTo>
                      <a:pt x="16" y="161"/>
                    </a:lnTo>
                    <a:lnTo>
                      <a:pt x="22" y="168"/>
                    </a:lnTo>
                    <a:lnTo>
                      <a:pt x="22" y="173"/>
                    </a:lnTo>
                    <a:lnTo>
                      <a:pt x="29" y="170"/>
                    </a:lnTo>
                    <a:lnTo>
                      <a:pt x="41" y="176"/>
                    </a:lnTo>
                    <a:lnTo>
                      <a:pt x="41" y="182"/>
                    </a:lnTo>
                    <a:lnTo>
                      <a:pt x="50" y="187"/>
                    </a:lnTo>
                    <a:lnTo>
                      <a:pt x="51" y="196"/>
                    </a:lnTo>
                    <a:lnTo>
                      <a:pt x="50" y="200"/>
                    </a:lnTo>
                    <a:lnTo>
                      <a:pt x="56" y="203"/>
                    </a:lnTo>
                    <a:lnTo>
                      <a:pt x="56" y="206"/>
                    </a:lnTo>
                    <a:lnTo>
                      <a:pt x="62" y="217"/>
                    </a:lnTo>
                    <a:lnTo>
                      <a:pt x="66" y="218"/>
                    </a:lnTo>
                    <a:lnTo>
                      <a:pt x="68" y="212"/>
                    </a:lnTo>
                    <a:lnTo>
                      <a:pt x="68" y="209"/>
                    </a:lnTo>
                    <a:lnTo>
                      <a:pt x="76" y="205"/>
                    </a:lnTo>
                    <a:lnTo>
                      <a:pt x="76" y="200"/>
                    </a:lnTo>
                    <a:lnTo>
                      <a:pt x="80" y="196"/>
                    </a:lnTo>
                    <a:lnTo>
                      <a:pt x="89" y="196"/>
                    </a:lnTo>
                    <a:lnTo>
                      <a:pt x="95" y="191"/>
                    </a:lnTo>
                    <a:lnTo>
                      <a:pt x="94" y="174"/>
                    </a:lnTo>
                    <a:lnTo>
                      <a:pt x="104" y="165"/>
                    </a:lnTo>
                    <a:lnTo>
                      <a:pt x="106" y="156"/>
                    </a:lnTo>
                    <a:lnTo>
                      <a:pt x="103" y="149"/>
                    </a:lnTo>
                    <a:lnTo>
                      <a:pt x="101" y="139"/>
                    </a:lnTo>
                    <a:lnTo>
                      <a:pt x="104" y="139"/>
                    </a:lnTo>
                    <a:lnTo>
                      <a:pt x="112" y="141"/>
                    </a:lnTo>
                    <a:lnTo>
                      <a:pt x="117" y="139"/>
                    </a:lnTo>
                    <a:lnTo>
                      <a:pt x="123" y="139"/>
                    </a:lnTo>
                    <a:lnTo>
                      <a:pt x="127" y="142"/>
                    </a:lnTo>
                    <a:lnTo>
                      <a:pt x="132" y="139"/>
                    </a:lnTo>
                    <a:lnTo>
                      <a:pt x="135" y="132"/>
                    </a:lnTo>
                    <a:lnTo>
                      <a:pt x="141" y="127"/>
                    </a:lnTo>
                    <a:lnTo>
                      <a:pt x="142" y="123"/>
                    </a:lnTo>
                    <a:lnTo>
                      <a:pt x="138" y="114"/>
                    </a:lnTo>
                    <a:lnTo>
                      <a:pt x="144" y="112"/>
                    </a:lnTo>
                    <a:lnTo>
                      <a:pt x="145" y="111"/>
                    </a:lnTo>
                    <a:lnTo>
                      <a:pt x="145" y="106"/>
                    </a:lnTo>
                    <a:lnTo>
                      <a:pt x="142" y="97"/>
                    </a:lnTo>
                    <a:lnTo>
                      <a:pt x="145" y="89"/>
                    </a:lnTo>
                    <a:lnTo>
                      <a:pt x="144" y="83"/>
                    </a:lnTo>
                    <a:lnTo>
                      <a:pt x="145" y="60"/>
                    </a:lnTo>
                    <a:lnTo>
                      <a:pt x="144" y="57"/>
                    </a:lnTo>
                    <a:lnTo>
                      <a:pt x="145" y="50"/>
                    </a:lnTo>
                    <a:lnTo>
                      <a:pt x="139" y="51"/>
                    </a:lnTo>
                    <a:lnTo>
                      <a:pt x="133" y="50"/>
                    </a:lnTo>
                    <a:lnTo>
                      <a:pt x="132" y="48"/>
                    </a:lnTo>
                    <a:lnTo>
                      <a:pt x="132" y="41"/>
                    </a:lnTo>
                    <a:lnTo>
                      <a:pt x="124" y="41"/>
                    </a:lnTo>
                    <a:lnTo>
                      <a:pt x="120" y="35"/>
                    </a:lnTo>
                    <a:lnTo>
                      <a:pt x="112" y="32"/>
                    </a:lnTo>
                    <a:lnTo>
                      <a:pt x="109" y="27"/>
                    </a:lnTo>
                    <a:lnTo>
                      <a:pt x="106" y="27"/>
                    </a:lnTo>
                    <a:lnTo>
                      <a:pt x="100" y="22"/>
                    </a:lnTo>
                    <a:lnTo>
                      <a:pt x="95" y="22"/>
                    </a:lnTo>
                    <a:lnTo>
                      <a:pt x="83" y="21"/>
                    </a:lnTo>
                    <a:lnTo>
                      <a:pt x="76" y="22"/>
                    </a:lnTo>
                    <a:lnTo>
                      <a:pt x="63" y="22"/>
                    </a:lnTo>
                    <a:lnTo>
                      <a:pt x="56" y="19"/>
                    </a:lnTo>
                    <a:lnTo>
                      <a:pt x="50" y="24"/>
                    </a:lnTo>
                    <a:lnTo>
                      <a:pt x="50" y="30"/>
                    </a:lnTo>
                    <a:lnTo>
                      <a:pt x="47" y="33"/>
                    </a:lnTo>
                    <a:lnTo>
                      <a:pt x="44" y="33"/>
                    </a:lnTo>
                    <a:lnTo>
                      <a:pt x="36" y="39"/>
                    </a:lnTo>
                    <a:lnTo>
                      <a:pt x="29" y="36"/>
                    </a:lnTo>
                    <a:lnTo>
                      <a:pt x="19" y="27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7" y="13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6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0" name="Freeform 548">
                <a:extLst>
                  <a:ext uri="{FF2B5EF4-FFF2-40B4-BE49-F238E27FC236}">
                    <a16:creationId xmlns:a16="http://schemas.microsoft.com/office/drawing/2014/main" id="{D45235AC-5C9C-D41D-B6EA-CE3079E1A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021"/>
                <a:ext cx="73" cy="110"/>
              </a:xfrm>
              <a:custGeom>
                <a:avLst/>
                <a:gdLst>
                  <a:gd name="T0" fmla="*/ 6 w 145"/>
                  <a:gd name="T1" fmla="*/ 0 h 218"/>
                  <a:gd name="T2" fmla="*/ 10 w 145"/>
                  <a:gd name="T3" fmla="*/ 7 h 218"/>
                  <a:gd name="T4" fmla="*/ 13 w 145"/>
                  <a:gd name="T5" fmla="*/ 19 h 218"/>
                  <a:gd name="T6" fmla="*/ 19 w 145"/>
                  <a:gd name="T7" fmla="*/ 27 h 218"/>
                  <a:gd name="T8" fmla="*/ 36 w 145"/>
                  <a:gd name="T9" fmla="*/ 39 h 218"/>
                  <a:gd name="T10" fmla="*/ 47 w 145"/>
                  <a:gd name="T11" fmla="*/ 33 h 218"/>
                  <a:gd name="T12" fmla="*/ 50 w 145"/>
                  <a:gd name="T13" fmla="*/ 24 h 218"/>
                  <a:gd name="T14" fmla="*/ 63 w 145"/>
                  <a:gd name="T15" fmla="*/ 22 h 218"/>
                  <a:gd name="T16" fmla="*/ 83 w 145"/>
                  <a:gd name="T17" fmla="*/ 21 h 218"/>
                  <a:gd name="T18" fmla="*/ 100 w 145"/>
                  <a:gd name="T19" fmla="*/ 22 h 218"/>
                  <a:gd name="T20" fmla="*/ 109 w 145"/>
                  <a:gd name="T21" fmla="*/ 27 h 218"/>
                  <a:gd name="T22" fmla="*/ 120 w 145"/>
                  <a:gd name="T23" fmla="*/ 35 h 218"/>
                  <a:gd name="T24" fmla="*/ 132 w 145"/>
                  <a:gd name="T25" fmla="*/ 41 h 218"/>
                  <a:gd name="T26" fmla="*/ 133 w 145"/>
                  <a:gd name="T27" fmla="*/ 50 h 218"/>
                  <a:gd name="T28" fmla="*/ 145 w 145"/>
                  <a:gd name="T29" fmla="*/ 50 h 218"/>
                  <a:gd name="T30" fmla="*/ 145 w 145"/>
                  <a:gd name="T31" fmla="*/ 60 h 218"/>
                  <a:gd name="T32" fmla="*/ 145 w 145"/>
                  <a:gd name="T33" fmla="*/ 89 h 218"/>
                  <a:gd name="T34" fmla="*/ 145 w 145"/>
                  <a:gd name="T35" fmla="*/ 106 h 218"/>
                  <a:gd name="T36" fmla="*/ 144 w 145"/>
                  <a:gd name="T37" fmla="*/ 112 h 218"/>
                  <a:gd name="T38" fmla="*/ 142 w 145"/>
                  <a:gd name="T39" fmla="*/ 123 h 218"/>
                  <a:gd name="T40" fmla="*/ 135 w 145"/>
                  <a:gd name="T41" fmla="*/ 132 h 218"/>
                  <a:gd name="T42" fmla="*/ 127 w 145"/>
                  <a:gd name="T43" fmla="*/ 142 h 218"/>
                  <a:gd name="T44" fmla="*/ 117 w 145"/>
                  <a:gd name="T45" fmla="*/ 139 h 218"/>
                  <a:gd name="T46" fmla="*/ 104 w 145"/>
                  <a:gd name="T47" fmla="*/ 139 h 218"/>
                  <a:gd name="T48" fmla="*/ 103 w 145"/>
                  <a:gd name="T49" fmla="*/ 149 h 218"/>
                  <a:gd name="T50" fmla="*/ 104 w 145"/>
                  <a:gd name="T51" fmla="*/ 165 h 218"/>
                  <a:gd name="T52" fmla="*/ 95 w 145"/>
                  <a:gd name="T53" fmla="*/ 191 h 218"/>
                  <a:gd name="T54" fmla="*/ 80 w 145"/>
                  <a:gd name="T55" fmla="*/ 196 h 218"/>
                  <a:gd name="T56" fmla="*/ 76 w 145"/>
                  <a:gd name="T57" fmla="*/ 205 h 218"/>
                  <a:gd name="T58" fmla="*/ 68 w 145"/>
                  <a:gd name="T59" fmla="*/ 212 h 218"/>
                  <a:gd name="T60" fmla="*/ 62 w 145"/>
                  <a:gd name="T61" fmla="*/ 217 h 218"/>
                  <a:gd name="T62" fmla="*/ 56 w 145"/>
                  <a:gd name="T63" fmla="*/ 203 h 218"/>
                  <a:gd name="T64" fmla="*/ 51 w 145"/>
                  <a:gd name="T65" fmla="*/ 196 h 218"/>
                  <a:gd name="T66" fmla="*/ 41 w 145"/>
                  <a:gd name="T67" fmla="*/ 182 h 218"/>
                  <a:gd name="T68" fmla="*/ 29 w 145"/>
                  <a:gd name="T69" fmla="*/ 170 h 218"/>
                  <a:gd name="T70" fmla="*/ 22 w 145"/>
                  <a:gd name="T71" fmla="*/ 168 h 218"/>
                  <a:gd name="T72" fmla="*/ 16 w 145"/>
                  <a:gd name="T73" fmla="*/ 155 h 218"/>
                  <a:gd name="T74" fmla="*/ 24 w 145"/>
                  <a:gd name="T75" fmla="*/ 153 h 218"/>
                  <a:gd name="T76" fmla="*/ 30 w 145"/>
                  <a:gd name="T77" fmla="*/ 162 h 218"/>
                  <a:gd name="T78" fmla="*/ 30 w 145"/>
                  <a:gd name="T79" fmla="*/ 152 h 218"/>
                  <a:gd name="T80" fmla="*/ 21 w 145"/>
                  <a:gd name="T81" fmla="*/ 142 h 218"/>
                  <a:gd name="T82" fmla="*/ 21 w 145"/>
                  <a:gd name="T83" fmla="*/ 133 h 218"/>
                  <a:gd name="T84" fmla="*/ 29 w 145"/>
                  <a:gd name="T85" fmla="*/ 126 h 218"/>
                  <a:gd name="T86" fmla="*/ 35 w 145"/>
                  <a:gd name="T87" fmla="*/ 120 h 218"/>
                  <a:gd name="T88" fmla="*/ 29 w 145"/>
                  <a:gd name="T89" fmla="*/ 109 h 218"/>
                  <a:gd name="T90" fmla="*/ 41 w 145"/>
                  <a:gd name="T91" fmla="*/ 103 h 218"/>
                  <a:gd name="T92" fmla="*/ 41 w 145"/>
                  <a:gd name="T93" fmla="*/ 86 h 218"/>
                  <a:gd name="T94" fmla="*/ 32 w 145"/>
                  <a:gd name="T95" fmla="*/ 62 h 218"/>
                  <a:gd name="T96" fmla="*/ 32 w 145"/>
                  <a:gd name="T97" fmla="*/ 56 h 218"/>
                  <a:gd name="T98" fmla="*/ 21 w 145"/>
                  <a:gd name="T99" fmla="*/ 48 h 218"/>
                  <a:gd name="T100" fmla="*/ 16 w 145"/>
                  <a:gd name="T101" fmla="*/ 41 h 218"/>
                  <a:gd name="T102" fmla="*/ 9 w 145"/>
                  <a:gd name="T103" fmla="*/ 30 h 218"/>
                  <a:gd name="T104" fmla="*/ 0 w 145"/>
                  <a:gd name="T105" fmla="*/ 19 h 218"/>
                  <a:gd name="T106" fmla="*/ 4 w 145"/>
                  <a:gd name="T107" fmla="*/ 7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5" h="218">
                    <a:moveTo>
                      <a:pt x="1" y="3"/>
                    </a:moveTo>
                    <a:lnTo>
                      <a:pt x="6" y="0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7" y="13"/>
                    </a:lnTo>
                    <a:lnTo>
                      <a:pt x="13" y="19"/>
                    </a:lnTo>
                    <a:lnTo>
                      <a:pt x="19" y="21"/>
                    </a:lnTo>
                    <a:lnTo>
                      <a:pt x="19" y="27"/>
                    </a:lnTo>
                    <a:lnTo>
                      <a:pt x="29" y="36"/>
                    </a:lnTo>
                    <a:lnTo>
                      <a:pt x="36" y="39"/>
                    </a:lnTo>
                    <a:lnTo>
                      <a:pt x="44" y="33"/>
                    </a:lnTo>
                    <a:lnTo>
                      <a:pt x="47" y="33"/>
                    </a:lnTo>
                    <a:lnTo>
                      <a:pt x="50" y="30"/>
                    </a:lnTo>
                    <a:lnTo>
                      <a:pt x="50" y="24"/>
                    </a:lnTo>
                    <a:lnTo>
                      <a:pt x="56" y="19"/>
                    </a:lnTo>
                    <a:lnTo>
                      <a:pt x="63" y="22"/>
                    </a:lnTo>
                    <a:lnTo>
                      <a:pt x="76" y="22"/>
                    </a:lnTo>
                    <a:lnTo>
                      <a:pt x="83" y="21"/>
                    </a:lnTo>
                    <a:lnTo>
                      <a:pt x="95" y="22"/>
                    </a:lnTo>
                    <a:lnTo>
                      <a:pt x="100" y="22"/>
                    </a:lnTo>
                    <a:lnTo>
                      <a:pt x="106" y="27"/>
                    </a:lnTo>
                    <a:lnTo>
                      <a:pt x="109" y="27"/>
                    </a:lnTo>
                    <a:lnTo>
                      <a:pt x="112" y="32"/>
                    </a:lnTo>
                    <a:lnTo>
                      <a:pt x="120" y="35"/>
                    </a:lnTo>
                    <a:lnTo>
                      <a:pt x="124" y="41"/>
                    </a:lnTo>
                    <a:lnTo>
                      <a:pt x="132" y="41"/>
                    </a:lnTo>
                    <a:lnTo>
                      <a:pt x="132" y="48"/>
                    </a:lnTo>
                    <a:lnTo>
                      <a:pt x="133" y="50"/>
                    </a:lnTo>
                    <a:lnTo>
                      <a:pt x="139" y="51"/>
                    </a:lnTo>
                    <a:lnTo>
                      <a:pt x="145" y="50"/>
                    </a:lnTo>
                    <a:lnTo>
                      <a:pt x="144" y="57"/>
                    </a:lnTo>
                    <a:lnTo>
                      <a:pt x="145" y="60"/>
                    </a:lnTo>
                    <a:lnTo>
                      <a:pt x="144" y="83"/>
                    </a:lnTo>
                    <a:lnTo>
                      <a:pt x="145" y="89"/>
                    </a:lnTo>
                    <a:lnTo>
                      <a:pt x="142" y="97"/>
                    </a:lnTo>
                    <a:lnTo>
                      <a:pt x="145" y="106"/>
                    </a:lnTo>
                    <a:lnTo>
                      <a:pt x="145" y="111"/>
                    </a:lnTo>
                    <a:lnTo>
                      <a:pt x="144" y="112"/>
                    </a:lnTo>
                    <a:lnTo>
                      <a:pt x="138" y="114"/>
                    </a:lnTo>
                    <a:lnTo>
                      <a:pt x="142" y="123"/>
                    </a:lnTo>
                    <a:lnTo>
                      <a:pt x="141" y="127"/>
                    </a:lnTo>
                    <a:lnTo>
                      <a:pt x="135" y="132"/>
                    </a:lnTo>
                    <a:lnTo>
                      <a:pt x="132" y="139"/>
                    </a:lnTo>
                    <a:lnTo>
                      <a:pt x="127" y="142"/>
                    </a:lnTo>
                    <a:lnTo>
                      <a:pt x="123" y="139"/>
                    </a:lnTo>
                    <a:lnTo>
                      <a:pt x="117" y="139"/>
                    </a:lnTo>
                    <a:lnTo>
                      <a:pt x="112" y="141"/>
                    </a:lnTo>
                    <a:lnTo>
                      <a:pt x="104" y="139"/>
                    </a:lnTo>
                    <a:lnTo>
                      <a:pt x="101" y="139"/>
                    </a:lnTo>
                    <a:lnTo>
                      <a:pt x="103" y="149"/>
                    </a:lnTo>
                    <a:lnTo>
                      <a:pt x="106" y="156"/>
                    </a:lnTo>
                    <a:lnTo>
                      <a:pt x="104" y="165"/>
                    </a:lnTo>
                    <a:lnTo>
                      <a:pt x="94" y="174"/>
                    </a:lnTo>
                    <a:lnTo>
                      <a:pt x="95" y="191"/>
                    </a:lnTo>
                    <a:lnTo>
                      <a:pt x="89" y="196"/>
                    </a:lnTo>
                    <a:lnTo>
                      <a:pt x="80" y="196"/>
                    </a:lnTo>
                    <a:lnTo>
                      <a:pt x="76" y="200"/>
                    </a:lnTo>
                    <a:lnTo>
                      <a:pt x="76" y="205"/>
                    </a:lnTo>
                    <a:lnTo>
                      <a:pt x="68" y="209"/>
                    </a:lnTo>
                    <a:lnTo>
                      <a:pt x="68" y="212"/>
                    </a:lnTo>
                    <a:lnTo>
                      <a:pt x="66" y="218"/>
                    </a:lnTo>
                    <a:lnTo>
                      <a:pt x="62" y="217"/>
                    </a:lnTo>
                    <a:lnTo>
                      <a:pt x="56" y="206"/>
                    </a:lnTo>
                    <a:lnTo>
                      <a:pt x="56" y="203"/>
                    </a:lnTo>
                    <a:lnTo>
                      <a:pt x="50" y="200"/>
                    </a:lnTo>
                    <a:lnTo>
                      <a:pt x="51" y="196"/>
                    </a:lnTo>
                    <a:lnTo>
                      <a:pt x="50" y="187"/>
                    </a:lnTo>
                    <a:lnTo>
                      <a:pt x="41" y="182"/>
                    </a:lnTo>
                    <a:lnTo>
                      <a:pt x="41" y="176"/>
                    </a:lnTo>
                    <a:lnTo>
                      <a:pt x="29" y="170"/>
                    </a:lnTo>
                    <a:lnTo>
                      <a:pt x="22" y="173"/>
                    </a:lnTo>
                    <a:lnTo>
                      <a:pt x="22" y="168"/>
                    </a:lnTo>
                    <a:lnTo>
                      <a:pt x="16" y="161"/>
                    </a:lnTo>
                    <a:lnTo>
                      <a:pt x="16" y="155"/>
                    </a:lnTo>
                    <a:lnTo>
                      <a:pt x="19" y="150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30" y="162"/>
                    </a:lnTo>
                    <a:lnTo>
                      <a:pt x="33" y="156"/>
                    </a:lnTo>
                    <a:lnTo>
                      <a:pt x="30" y="152"/>
                    </a:lnTo>
                    <a:lnTo>
                      <a:pt x="19" y="149"/>
                    </a:lnTo>
                    <a:lnTo>
                      <a:pt x="21" y="142"/>
                    </a:lnTo>
                    <a:lnTo>
                      <a:pt x="16" y="139"/>
                    </a:lnTo>
                    <a:lnTo>
                      <a:pt x="21" y="133"/>
                    </a:lnTo>
                    <a:lnTo>
                      <a:pt x="22" y="129"/>
                    </a:lnTo>
                    <a:lnTo>
                      <a:pt x="29" y="126"/>
                    </a:lnTo>
                    <a:lnTo>
                      <a:pt x="30" y="121"/>
                    </a:lnTo>
                    <a:lnTo>
                      <a:pt x="35" y="120"/>
                    </a:lnTo>
                    <a:lnTo>
                      <a:pt x="35" y="118"/>
                    </a:lnTo>
                    <a:lnTo>
                      <a:pt x="29" y="109"/>
                    </a:lnTo>
                    <a:lnTo>
                      <a:pt x="36" y="100"/>
                    </a:lnTo>
                    <a:lnTo>
                      <a:pt x="41" y="103"/>
                    </a:lnTo>
                    <a:lnTo>
                      <a:pt x="41" y="91"/>
                    </a:lnTo>
                    <a:lnTo>
                      <a:pt x="41" y="86"/>
                    </a:lnTo>
                    <a:lnTo>
                      <a:pt x="39" y="68"/>
                    </a:lnTo>
                    <a:lnTo>
                      <a:pt x="32" y="62"/>
                    </a:lnTo>
                    <a:lnTo>
                      <a:pt x="30" y="59"/>
                    </a:lnTo>
                    <a:lnTo>
                      <a:pt x="32" y="56"/>
                    </a:lnTo>
                    <a:lnTo>
                      <a:pt x="24" y="45"/>
                    </a:lnTo>
                    <a:lnTo>
                      <a:pt x="21" y="48"/>
                    </a:lnTo>
                    <a:lnTo>
                      <a:pt x="16" y="45"/>
                    </a:lnTo>
                    <a:lnTo>
                      <a:pt x="16" y="41"/>
                    </a:lnTo>
                    <a:lnTo>
                      <a:pt x="9" y="36"/>
                    </a:lnTo>
                    <a:lnTo>
                      <a:pt x="9" y="30"/>
                    </a:lnTo>
                    <a:lnTo>
                      <a:pt x="1" y="24"/>
                    </a:lnTo>
                    <a:lnTo>
                      <a:pt x="0" y="19"/>
                    </a:lnTo>
                    <a:lnTo>
                      <a:pt x="0" y="12"/>
                    </a:lnTo>
                    <a:lnTo>
                      <a:pt x="4" y="7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1" name="Freeform 549">
                <a:extLst>
                  <a:ext uri="{FF2B5EF4-FFF2-40B4-BE49-F238E27FC236}">
                    <a16:creationId xmlns:a16="http://schemas.microsoft.com/office/drawing/2014/main" id="{45A79844-3275-1DE8-7F17-80E10B936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021"/>
                <a:ext cx="73" cy="110"/>
              </a:xfrm>
              <a:custGeom>
                <a:avLst/>
                <a:gdLst>
                  <a:gd name="T0" fmla="*/ 6 w 145"/>
                  <a:gd name="T1" fmla="*/ 0 h 218"/>
                  <a:gd name="T2" fmla="*/ 10 w 145"/>
                  <a:gd name="T3" fmla="*/ 7 h 218"/>
                  <a:gd name="T4" fmla="*/ 13 w 145"/>
                  <a:gd name="T5" fmla="*/ 19 h 218"/>
                  <a:gd name="T6" fmla="*/ 19 w 145"/>
                  <a:gd name="T7" fmla="*/ 27 h 218"/>
                  <a:gd name="T8" fmla="*/ 36 w 145"/>
                  <a:gd name="T9" fmla="*/ 39 h 218"/>
                  <a:gd name="T10" fmla="*/ 47 w 145"/>
                  <a:gd name="T11" fmla="*/ 33 h 218"/>
                  <a:gd name="T12" fmla="*/ 50 w 145"/>
                  <a:gd name="T13" fmla="*/ 24 h 218"/>
                  <a:gd name="T14" fmla="*/ 63 w 145"/>
                  <a:gd name="T15" fmla="*/ 22 h 218"/>
                  <a:gd name="T16" fmla="*/ 83 w 145"/>
                  <a:gd name="T17" fmla="*/ 21 h 218"/>
                  <a:gd name="T18" fmla="*/ 100 w 145"/>
                  <a:gd name="T19" fmla="*/ 22 h 218"/>
                  <a:gd name="T20" fmla="*/ 109 w 145"/>
                  <a:gd name="T21" fmla="*/ 27 h 218"/>
                  <a:gd name="T22" fmla="*/ 120 w 145"/>
                  <a:gd name="T23" fmla="*/ 35 h 218"/>
                  <a:gd name="T24" fmla="*/ 132 w 145"/>
                  <a:gd name="T25" fmla="*/ 41 h 218"/>
                  <a:gd name="T26" fmla="*/ 133 w 145"/>
                  <a:gd name="T27" fmla="*/ 50 h 218"/>
                  <a:gd name="T28" fmla="*/ 145 w 145"/>
                  <a:gd name="T29" fmla="*/ 50 h 218"/>
                  <a:gd name="T30" fmla="*/ 145 w 145"/>
                  <a:gd name="T31" fmla="*/ 60 h 218"/>
                  <a:gd name="T32" fmla="*/ 145 w 145"/>
                  <a:gd name="T33" fmla="*/ 89 h 218"/>
                  <a:gd name="T34" fmla="*/ 145 w 145"/>
                  <a:gd name="T35" fmla="*/ 106 h 218"/>
                  <a:gd name="T36" fmla="*/ 144 w 145"/>
                  <a:gd name="T37" fmla="*/ 112 h 218"/>
                  <a:gd name="T38" fmla="*/ 142 w 145"/>
                  <a:gd name="T39" fmla="*/ 123 h 218"/>
                  <a:gd name="T40" fmla="*/ 135 w 145"/>
                  <a:gd name="T41" fmla="*/ 132 h 218"/>
                  <a:gd name="T42" fmla="*/ 127 w 145"/>
                  <a:gd name="T43" fmla="*/ 142 h 218"/>
                  <a:gd name="T44" fmla="*/ 117 w 145"/>
                  <a:gd name="T45" fmla="*/ 139 h 218"/>
                  <a:gd name="T46" fmla="*/ 104 w 145"/>
                  <a:gd name="T47" fmla="*/ 139 h 218"/>
                  <a:gd name="T48" fmla="*/ 103 w 145"/>
                  <a:gd name="T49" fmla="*/ 149 h 218"/>
                  <a:gd name="T50" fmla="*/ 104 w 145"/>
                  <a:gd name="T51" fmla="*/ 165 h 218"/>
                  <a:gd name="T52" fmla="*/ 95 w 145"/>
                  <a:gd name="T53" fmla="*/ 191 h 218"/>
                  <a:gd name="T54" fmla="*/ 80 w 145"/>
                  <a:gd name="T55" fmla="*/ 196 h 218"/>
                  <a:gd name="T56" fmla="*/ 76 w 145"/>
                  <a:gd name="T57" fmla="*/ 205 h 218"/>
                  <a:gd name="T58" fmla="*/ 68 w 145"/>
                  <a:gd name="T59" fmla="*/ 212 h 218"/>
                  <a:gd name="T60" fmla="*/ 62 w 145"/>
                  <a:gd name="T61" fmla="*/ 217 h 218"/>
                  <a:gd name="T62" fmla="*/ 56 w 145"/>
                  <a:gd name="T63" fmla="*/ 203 h 218"/>
                  <a:gd name="T64" fmla="*/ 51 w 145"/>
                  <a:gd name="T65" fmla="*/ 196 h 218"/>
                  <a:gd name="T66" fmla="*/ 41 w 145"/>
                  <a:gd name="T67" fmla="*/ 182 h 218"/>
                  <a:gd name="T68" fmla="*/ 29 w 145"/>
                  <a:gd name="T69" fmla="*/ 170 h 218"/>
                  <a:gd name="T70" fmla="*/ 22 w 145"/>
                  <a:gd name="T71" fmla="*/ 168 h 218"/>
                  <a:gd name="T72" fmla="*/ 16 w 145"/>
                  <a:gd name="T73" fmla="*/ 155 h 218"/>
                  <a:gd name="T74" fmla="*/ 24 w 145"/>
                  <a:gd name="T75" fmla="*/ 153 h 218"/>
                  <a:gd name="T76" fmla="*/ 30 w 145"/>
                  <a:gd name="T77" fmla="*/ 162 h 218"/>
                  <a:gd name="T78" fmla="*/ 30 w 145"/>
                  <a:gd name="T79" fmla="*/ 152 h 218"/>
                  <a:gd name="T80" fmla="*/ 21 w 145"/>
                  <a:gd name="T81" fmla="*/ 142 h 218"/>
                  <a:gd name="T82" fmla="*/ 21 w 145"/>
                  <a:gd name="T83" fmla="*/ 133 h 218"/>
                  <a:gd name="T84" fmla="*/ 29 w 145"/>
                  <a:gd name="T85" fmla="*/ 126 h 218"/>
                  <a:gd name="T86" fmla="*/ 35 w 145"/>
                  <a:gd name="T87" fmla="*/ 120 h 218"/>
                  <a:gd name="T88" fmla="*/ 29 w 145"/>
                  <a:gd name="T89" fmla="*/ 109 h 218"/>
                  <a:gd name="T90" fmla="*/ 41 w 145"/>
                  <a:gd name="T91" fmla="*/ 103 h 218"/>
                  <a:gd name="T92" fmla="*/ 41 w 145"/>
                  <a:gd name="T93" fmla="*/ 86 h 218"/>
                  <a:gd name="T94" fmla="*/ 32 w 145"/>
                  <a:gd name="T95" fmla="*/ 62 h 218"/>
                  <a:gd name="T96" fmla="*/ 32 w 145"/>
                  <a:gd name="T97" fmla="*/ 56 h 218"/>
                  <a:gd name="T98" fmla="*/ 21 w 145"/>
                  <a:gd name="T99" fmla="*/ 48 h 218"/>
                  <a:gd name="T100" fmla="*/ 16 w 145"/>
                  <a:gd name="T101" fmla="*/ 41 h 218"/>
                  <a:gd name="T102" fmla="*/ 9 w 145"/>
                  <a:gd name="T103" fmla="*/ 30 h 218"/>
                  <a:gd name="T104" fmla="*/ 0 w 145"/>
                  <a:gd name="T105" fmla="*/ 19 h 218"/>
                  <a:gd name="T106" fmla="*/ 4 w 145"/>
                  <a:gd name="T107" fmla="*/ 7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5" h="218">
                    <a:moveTo>
                      <a:pt x="1" y="3"/>
                    </a:moveTo>
                    <a:lnTo>
                      <a:pt x="6" y="0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7" y="13"/>
                    </a:lnTo>
                    <a:lnTo>
                      <a:pt x="13" y="19"/>
                    </a:lnTo>
                    <a:lnTo>
                      <a:pt x="19" y="21"/>
                    </a:lnTo>
                    <a:lnTo>
                      <a:pt x="19" y="27"/>
                    </a:lnTo>
                    <a:lnTo>
                      <a:pt x="29" y="36"/>
                    </a:lnTo>
                    <a:lnTo>
                      <a:pt x="36" y="39"/>
                    </a:lnTo>
                    <a:lnTo>
                      <a:pt x="44" y="33"/>
                    </a:lnTo>
                    <a:lnTo>
                      <a:pt x="47" y="33"/>
                    </a:lnTo>
                    <a:lnTo>
                      <a:pt x="50" y="30"/>
                    </a:lnTo>
                    <a:lnTo>
                      <a:pt x="50" y="24"/>
                    </a:lnTo>
                    <a:lnTo>
                      <a:pt x="56" y="19"/>
                    </a:lnTo>
                    <a:lnTo>
                      <a:pt x="63" y="22"/>
                    </a:lnTo>
                    <a:lnTo>
                      <a:pt x="76" y="22"/>
                    </a:lnTo>
                    <a:lnTo>
                      <a:pt x="83" y="21"/>
                    </a:lnTo>
                    <a:lnTo>
                      <a:pt x="95" y="22"/>
                    </a:lnTo>
                    <a:lnTo>
                      <a:pt x="100" y="22"/>
                    </a:lnTo>
                    <a:lnTo>
                      <a:pt x="106" y="27"/>
                    </a:lnTo>
                    <a:lnTo>
                      <a:pt x="109" y="27"/>
                    </a:lnTo>
                    <a:lnTo>
                      <a:pt x="112" y="32"/>
                    </a:lnTo>
                    <a:lnTo>
                      <a:pt x="120" y="35"/>
                    </a:lnTo>
                    <a:lnTo>
                      <a:pt x="124" y="41"/>
                    </a:lnTo>
                    <a:lnTo>
                      <a:pt x="132" y="41"/>
                    </a:lnTo>
                    <a:lnTo>
                      <a:pt x="132" y="48"/>
                    </a:lnTo>
                    <a:lnTo>
                      <a:pt x="133" y="50"/>
                    </a:lnTo>
                    <a:lnTo>
                      <a:pt x="139" y="51"/>
                    </a:lnTo>
                    <a:lnTo>
                      <a:pt x="145" y="50"/>
                    </a:lnTo>
                    <a:lnTo>
                      <a:pt x="144" y="57"/>
                    </a:lnTo>
                    <a:lnTo>
                      <a:pt x="145" y="60"/>
                    </a:lnTo>
                    <a:lnTo>
                      <a:pt x="144" y="83"/>
                    </a:lnTo>
                    <a:lnTo>
                      <a:pt x="145" y="89"/>
                    </a:lnTo>
                    <a:lnTo>
                      <a:pt x="142" y="97"/>
                    </a:lnTo>
                    <a:lnTo>
                      <a:pt x="145" y="106"/>
                    </a:lnTo>
                    <a:lnTo>
                      <a:pt x="145" y="111"/>
                    </a:lnTo>
                    <a:lnTo>
                      <a:pt x="144" y="112"/>
                    </a:lnTo>
                    <a:lnTo>
                      <a:pt x="138" y="114"/>
                    </a:lnTo>
                    <a:lnTo>
                      <a:pt x="142" y="123"/>
                    </a:lnTo>
                    <a:lnTo>
                      <a:pt x="141" y="127"/>
                    </a:lnTo>
                    <a:lnTo>
                      <a:pt x="135" y="132"/>
                    </a:lnTo>
                    <a:lnTo>
                      <a:pt x="132" y="139"/>
                    </a:lnTo>
                    <a:lnTo>
                      <a:pt x="127" y="142"/>
                    </a:lnTo>
                    <a:lnTo>
                      <a:pt x="123" y="139"/>
                    </a:lnTo>
                    <a:lnTo>
                      <a:pt x="117" y="139"/>
                    </a:lnTo>
                    <a:lnTo>
                      <a:pt x="112" y="141"/>
                    </a:lnTo>
                    <a:lnTo>
                      <a:pt x="104" y="139"/>
                    </a:lnTo>
                    <a:lnTo>
                      <a:pt x="101" y="139"/>
                    </a:lnTo>
                    <a:lnTo>
                      <a:pt x="103" y="149"/>
                    </a:lnTo>
                    <a:lnTo>
                      <a:pt x="106" y="156"/>
                    </a:lnTo>
                    <a:lnTo>
                      <a:pt x="104" y="165"/>
                    </a:lnTo>
                    <a:lnTo>
                      <a:pt x="94" y="174"/>
                    </a:lnTo>
                    <a:lnTo>
                      <a:pt x="95" y="191"/>
                    </a:lnTo>
                    <a:lnTo>
                      <a:pt x="89" y="196"/>
                    </a:lnTo>
                    <a:lnTo>
                      <a:pt x="80" y="196"/>
                    </a:lnTo>
                    <a:lnTo>
                      <a:pt x="76" y="200"/>
                    </a:lnTo>
                    <a:lnTo>
                      <a:pt x="76" y="205"/>
                    </a:lnTo>
                    <a:lnTo>
                      <a:pt x="68" y="209"/>
                    </a:lnTo>
                    <a:lnTo>
                      <a:pt x="68" y="212"/>
                    </a:lnTo>
                    <a:lnTo>
                      <a:pt x="66" y="218"/>
                    </a:lnTo>
                    <a:lnTo>
                      <a:pt x="62" y="217"/>
                    </a:lnTo>
                    <a:lnTo>
                      <a:pt x="56" y="206"/>
                    </a:lnTo>
                    <a:lnTo>
                      <a:pt x="56" y="203"/>
                    </a:lnTo>
                    <a:lnTo>
                      <a:pt x="50" y="200"/>
                    </a:lnTo>
                    <a:lnTo>
                      <a:pt x="51" y="196"/>
                    </a:lnTo>
                    <a:lnTo>
                      <a:pt x="50" y="187"/>
                    </a:lnTo>
                    <a:lnTo>
                      <a:pt x="41" y="182"/>
                    </a:lnTo>
                    <a:lnTo>
                      <a:pt x="41" y="176"/>
                    </a:lnTo>
                    <a:lnTo>
                      <a:pt x="29" y="170"/>
                    </a:lnTo>
                    <a:lnTo>
                      <a:pt x="22" y="173"/>
                    </a:lnTo>
                    <a:lnTo>
                      <a:pt x="22" y="168"/>
                    </a:lnTo>
                    <a:lnTo>
                      <a:pt x="16" y="161"/>
                    </a:lnTo>
                    <a:lnTo>
                      <a:pt x="16" y="155"/>
                    </a:lnTo>
                    <a:lnTo>
                      <a:pt x="19" y="150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30" y="162"/>
                    </a:lnTo>
                    <a:lnTo>
                      <a:pt x="33" y="156"/>
                    </a:lnTo>
                    <a:lnTo>
                      <a:pt x="30" y="152"/>
                    </a:lnTo>
                    <a:lnTo>
                      <a:pt x="19" y="149"/>
                    </a:lnTo>
                    <a:lnTo>
                      <a:pt x="21" y="142"/>
                    </a:lnTo>
                    <a:lnTo>
                      <a:pt x="16" y="139"/>
                    </a:lnTo>
                    <a:lnTo>
                      <a:pt x="21" y="133"/>
                    </a:lnTo>
                    <a:lnTo>
                      <a:pt x="22" y="129"/>
                    </a:lnTo>
                    <a:lnTo>
                      <a:pt x="29" y="126"/>
                    </a:lnTo>
                    <a:lnTo>
                      <a:pt x="30" y="121"/>
                    </a:lnTo>
                    <a:lnTo>
                      <a:pt x="35" y="120"/>
                    </a:lnTo>
                    <a:lnTo>
                      <a:pt x="35" y="118"/>
                    </a:lnTo>
                    <a:lnTo>
                      <a:pt x="29" y="109"/>
                    </a:lnTo>
                    <a:lnTo>
                      <a:pt x="36" y="100"/>
                    </a:lnTo>
                    <a:lnTo>
                      <a:pt x="41" y="103"/>
                    </a:lnTo>
                    <a:lnTo>
                      <a:pt x="41" y="91"/>
                    </a:lnTo>
                    <a:lnTo>
                      <a:pt x="41" y="86"/>
                    </a:lnTo>
                    <a:lnTo>
                      <a:pt x="39" y="68"/>
                    </a:lnTo>
                    <a:lnTo>
                      <a:pt x="32" y="62"/>
                    </a:lnTo>
                    <a:lnTo>
                      <a:pt x="30" y="59"/>
                    </a:lnTo>
                    <a:lnTo>
                      <a:pt x="32" y="56"/>
                    </a:lnTo>
                    <a:lnTo>
                      <a:pt x="24" y="45"/>
                    </a:lnTo>
                    <a:lnTo>
                      <a:pt x="21" y="48"/>
                    </a:lnTo>
                    <a:lnTo>
                      <a:pt x="16" y="45"/>
                    </a:lnTo>
                    <a:lnTo>
                      <a:pt x="16" y="41"/>
                    </a:lnTo>
                    <a:lnTo>
                      <a:pt x="9" y="36"/>
                    </a:lnTo>
                    <a:lnTo>
                      <a:pt x="9" y="30"/>
                    </a:lnTo>
                    <a:lnTo>
                      <a:pt x="1" y="24"/>
                    </a:lnTo>
                    <a:lnTo>
                      <a:pt x="0" y="19"/>
                    </a:lnTo>
                    <a:lnTo>
                      <a:pt x="0" y="12"/>
                    </a:lnTo>
                    <a:lnTo>
                      <a:pt x="4" y="7"/>
                    </a:lnTo>
                    <a:lnTo>
                      <a:pt x="1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2" name="Freeform 550">
                <a:extLst>
                  <a:ext uri="{FF2B5EF4-FFF2-40B4-BE49-F238E27FC236}">
                    <a16:creationId xmlns:a16="http://schemas.microsoft.com/office/drawing/2014/main" id="{B4327FDC-63A7-31D7-AABF-1519893B2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929"/>
                <a:ext cx="99" cy="118"/>
              </a:xfrm>
              <a:custGeom>
                <a:avLst/>
                <a:gdLst>
                  <a:gd name="T0" fmla="*/ 32 w 197"/>
                  <a:gd name="T1" fmla="*/ 12 h 237"/>
                  <a:gd name="T2" fmla="*/ 23 w 197"/>
                  <a:gd name="T3" fmla="*/ 31 h 237"/>
                  <a:gd name="T4" fmla="*/ 15 w 197"/>
                  <a:gd name="T5" fmla="*/ 35 h 237"/>
                  <a:gd name="T6" fmla="*/ 17 w 197"/>
                  <a:gd name="T7" fmla="*/ 56 h 237"/>
                  <a:gd name="T8" fmla="*/ 6 w 197"/>
                  <a:gd name="T9" fmla="*/ 70 h 237"/>
                  <a:gd name="T10" fmla="*/ 3 w 197"/>
                  <a:gd name="T11" fmla="*/ 87 h 237"/>
                  <a:gd name="T12" fmla="*/ 3 w 197"/>
                  <a:gd name="T13" fmla="*/ 107 h 237"/>
                  <a:gd name="T14" fmla="*/ 3 w 197"/>
                  <a:gd name="T15" fmla="*/ 126 h 237"/>
                  <a:gd name="T16" fmla="*/ 6 w 197"/>
                  <a:gd name="T17" fmla="*/ 140 h 237"/>
                  <a:gd name="T18" fmla="*/ 15 w 197"/>
                  <a:gd name="T19" fmla="*/ 149 h 237"/>
                  <a:gd name="T20" fmla="*/ 15 w 197"/>
                  <a:gd name="T21" fmla="*/ 160 h 237"/>
                  <a:gd name="T22" fmla="*/ 12 w 197"/>
                  <a:gd name="T23" fmla="*/ 177 h 237"/>
                  <a:gd name="T24" fmla="*/ 24 w 197"/>
                  <a:gd name="T25" fmla="*/ 189 h 237"/>
                  <a:gd name="T26" fmla="*/ 35 w 197"/>
                  <a:gd name="T27" fmla="*/ 186 h 237"/>
                  <a:gd name="T28" fmla="*/ 39 w 197"/>
                  <a:gd name="T29" fmla="*/ 193 h 237"/>
                  <a:gd name="T30" fmla="*/ 42 w 197"/>
                  <a:gd name="T31" fmla="*/ 205 h 237"/>
                  <a:gd name="T32" fmla="*/ 48 w 197"/>
                  <a:gd name="T33" fmla="*/ 213 h 237"/>
                  <a:gd name="T34" fmla="*/ 65 w 197"/>
                  <a:gd name="T35" fmla="*/ 225 h 237"/>
                  <a:gd name="T36" fmla="*/ 76 w 197"/>
                  <a:gd name="T37" fmla="*/ 219 h 237"/>
                  <a:gd name="T38" fmla="*/ 79 w 197"/>
                  <a:gd name="T39" fmla="*/ 210 h 237"/>
                  <a:gd name="T40" fmla="*/ 92 w 197"/>
                  <a:gd name="T41" fmla="*/ 208 h 237"/>
                  <a:gd name="T42" fmla="*/ 112 w 197"/>
                  <a:gd name="T43" fmla="*/ 207 h 237"/>
                  <a:gd name="T44" fmla="*/ 129 w 197"/>
                  <a:gd name="T45" fmla="*/ 208 h 237"/>
                  <a:gd name="T46" fmla="*/ 138 w 197"/>
                  <a:gd name="T47" fmla="*/ 213 h 237"/>
                  <a:gd name="T48" fmla="*/ 149 w 197"/>
                  <a:gd name="T49" fmla="*/ 221 h 237"/>
                  <a:gd name="T50" fmla="*/ 161 w 197"/>
                  <a:gd name="T51" fmla="*/ 227 h 237"/>
                  <a:gd name="T52" fmla="*/ 162 w 197"/>
                  <a:gd name="T53" fmla="*/ 236 h 237"/>
                  <a:gd name="T54" fmla="*/ 174 w 197"/>
                  <a:gd name="T55" fmla="*/ 236 h 237"/>
                  <a:gd name="T56" fmla="*/ 194 w 197"/>
                  <a:gd name="T57" fmla="*/ 172 h 237"/>
                  <a:gd name="T58" fmla="*/ 191 w 197"/>
                  <a:gd name="T59" fmla="*/ 154 h 237"/>
                  <a:gd name="T60" fmla="*/ 191 w 197"/>
                  <a:gd name="T61" fmla="*/ 146 h 237"/>
                  <a:gd name="T62" fmla="*/ 197 w 197"/>
                  <a:gd name="T63" fmla="*/ 135 h 237"/>
                  <a:gd name="T64" fmla="*/ 194 w 197"/>
                  <a:gd name="T65" fmla="*/ 116 h 237"/>
                  <a:gd name="T66" fmla="*/ 182 w 197"/>
                  <a:gd name="T67" fmla="*/ 104 h 237"/>
                  <a:gd name="T68" fmla="*/ 173 w 197"/>
                  <a:gd name="T69" fmla="*/ 101 h 237"/>
                  <a:gd name="T70" fmla="*/ 161 w 197"/>
                  <a:gd name="T71" fmla="*/ 107 h 237"/>
                  <a:gd name="T72" fmla="*/ 146 w 197"/>
                  <a:gd name="T73" fmla="*/ 104 h 237"/>
                  <a:gd name="T74" fmla="*/ 133 w 197"/>
                  <a:gd name="T75" fmla="*/ 78 h 237"/>
                  <a:gd name="T76" fmla="*/ 135 w 197"/>
                  <a:gd name="T77" fmla="*/ 46 h 237"/>
                  <a:gd name="T78" fmla="*/ 133 w 197"/>
                  <a:gd name="T79" fmla="*/ 0 h 237"/>
                  <a:gd name="T80" fmla="*/ 111 w 197"/>
                  <a:gd name="T81" fmla="*/ 6 h 237"/>
                  <a:gd name="T82" fmla="*/ 103 w 197"/>
                  <a:gd name="T83" fmla="*/ 15 h 237"/>
                  <a:gd name="T84" fmla="*/ 103 w 197"/>
                  <a:gd name="T85" fmla="*/ 5 h 237"/>
                  <a:gd name="T86" fmla="*/ 89 w 197"/>
                  <a:gd name="T87" fmla="*/ 0 h 237"/>
                  <a:gd name="T88" fmla="*/ 85 w 197"/>
                  <a:gd name="T89" fmla="*/ 17 h 237"/>
                  <a:gd name="T90" fmla="*/ 74 w 197"/>
                  <a:gd name="T91" fmla="*/ 9 h 237"/>
                  <a:gd name="T92" fmla="*/ 64 w 197"/>
                  <a:gd name="T93" fmla="*/ 12 h 237"/>
                  <a:gd name="T94" fmla="*/ 48 w 197"/>
                  <a:gd name="T95" fmla="*/ 5 h 237"/>
                  <a:gd name="T96" fmla="*/ 45 w 197"/>
                  <a:gd name="T97" fmla="*/ 12 h 237"/>
                  <a:gd name="T98" fmla="*/ 35 w 197"/>
                  <a:gd name="T99" fmla="*/ 9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" h="237">
                    <a:moveTo>
                      <a:pt x="35" y="9"/>
                    </a:moveTo>
                    <a:lnTo>
                      <a:pt x="32" y="12"/>
                    </a:lnTo>
                    <a:lnTo>
                      <a:pt x="29" y="22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5" y="35"/>
                    </a:lnTo>
                    <a:lnTo>
                      <a:pt x="15" y="47"/>
                    </a:lnTo>
                    <a:lnTo>
                      <a:pt x="17" y="56"/>
                    </a:lnTo>
                    <a:lnTo>
                      <a:pt x="6" y="63"/>
                    </a:lnTo>
                    <a:lnTo>
                      <a:pt x="6" y="70"/>
                    </a:lnTo>
                    <a:lnTo>
                      <a:pt x="4" y="73"/>
                    </a:lnTo>
                    <a:lnTo>
                      <a:pt x="3" y="87"/>
                    </a:lnTo>
                    <a:lnTo>
                      <a:pt x="3" y="94"/>
                    </a:lnTo>
                    <a:lnTo>
                      <a:pt x="3" y="107"/>
                    </a:lnTo>
                    <a:lnTo>
                      <a:pt x="0" y="113"/>
                    </a:lnTo>
                    <a:lnTo>
                      <a:pt x="3" y="126"/>
                    </a:lnTo>
                    <a:lnTo>
                      <a:pt x="9" y="134"/>
                    </a:lnTo>
                    <a:lnTo>
                      <a:pt x="6" y="140"/>
                    </a:lnTo>
                    <a:lnTo>
                      <a:pt x="12" y="149"/>
                    </a:lnTo>
                    <a:lnTo>
                      <a:pt x="15" y="149"/>
                    </a:lnTo>
                    <a:lnTo>
                      <a:pt x="14" y="157"/>
                    </a:lnTo>
                    <a:lnTo>
                      <a:pt x="15" y="160"/>
                    </a:lnTo>
                    <a:lnTo>
                      <a:pt x="10" y="170"/>
                    </a:lnTo>
                    <a:lnTo>
                      <a:pt x="12" y="177"/>
                    </a:lnTo>
                    <a:lnTo>
                      <a:pt x="18" y="178"/>
                    </a:lnTo>
                    <a:lnTo>
                      <a:pt x="24" y="189"/>
                    </a:lnTo>
                    <a:lnTo>
                      <a:pt x="30" y="189"/>
                    </a:lnTo>
                    <a:lnTo>
                      <a:pt x="35" y="186"/>
                    </a:lnTo>
                    <a:lnTo>
                      <a:pt x="42" y="193"/>
                    </a:lnTo>
                    <a:lnTo>
                      <a:pt x="39" y="193"/>
                    </a:lnTo>
                    <a:lnTo>
                      <a:pt x="36" y="199"/>
                    </a:lnTo>
                    <a:lnTo>
                      <a:pt x="42" y="205"/>
                    </a:lnTo>
                    <a:lnTo>
                      <a:pt x="48" y="207"/>
                    </a:lnTo>
                    <a:lnTo>
                      <a:pt x="48" y="213"/>
                    </a:lnTo>
                    <a:lnTo>
                      <a:pt x="58" y="222"/>
                    </a:lnTo>
                    <a:lnTo>
                      <a:pt x="65" y="225"/>
                    </a:lnTo>
                    <a:lnTo>
                      <a:pt x="73" y="219"/>
                    </a:lnTo>
                    <a:lnTo>
                      <a:pt x="76" y="219"/>
                    </a:lnTo>
                    <a:lnTo>
                      <a:pt x="79" y="216"/>
                    </a:lnTo>
                    <a:lnTo>
                      <a:pt x="79" y="210"/>
                    </a:lnTo>
                    <a:lnTo>
                      <a:pt x="85" y="205"/>
                    </a:lnTo>
                    <a:lnTo>
                      <a:pt x="92" y="208"/>
                    </a:lnTo>
                    <a:lnTo>
                      <a:pt x="105" y="208"/>
                    </a:lnTo>
                    <a:lnTo>
                      <a:pt x="112" y="207"/>
                    </a:lnTo>
                    <a:lnTo>
                      <a:pt x="124" y="208"/>
                    </a:lnTo>
                    <a:lnTo>
                      <a:pt x="129" y="208"/>
                    </a:lnTo>
                    <a:lnTo>
                      <a:pt x="135" y="213"/>
                    </a:lnTo>
                    <a:lnTo>
                      <a:pt x="138" y="213"/>
                    </a:lnTo>
                    <a:lnTo>
                      <a:pt x="141" y="218"/>
                    </a:lnTo>
                    <a:lnTo>
                      <a:pt x="149" y="221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1" y="234"/>
                    </a:lnTo>
                    <a:lnTo>
                      <a:pt x="162" y="236"/>
                    </a:lnTo>
                    <a:lnTo>
                      <a:pt x="168" y="237"/>
                    </a:lnTo>
                    <a:lnTo>
                      <a:pt x="174" y="236"/>
                    </a:lnTo>
                    <a:lnTo>
                      <a:pt x="179" y="230"/>
                    </a:lnTo>
                    <a:lnTo>
                      <a:pt x="194" y="172"/>
                    </a:lnTo>
                    <a:lnTo>
                      <a:pt x="194" y="161"/>
                    </a:lnTo>
                    <a:lnTo>
                      <a:pt x="191" y="154"/>
                    </a:lnTo>
                    <a:lnTo>
                      <a:pt x="194" y="146"/>
                    </a:lnTo>
                    <a:lnTo>
                      <a:pt x="191" y="146"/>
                    </a:lnTo>
                    <a:lnTo>
                      <a:pt x="196" y="140"/>
                    </a:lnTo>
                    <a:lnTo>
                      <a:pt x="197" y="135"/>
                    </a:lnTo>
                    <a:lnTo>
                      <a:pt x="194" y="119"/>
                    </a:lnTo>
                    <a:lnTo>
                      <a:pt x="194" y="116"/>
                    </a:lnTo>
                    <a:lnTo>
                      <a:pt x="185" y="110"/>
                    </a:lnTo>
                    <a:lnTo>
                      <a:pt x="182" y="104"/>
                    </a:lnTo>
                    <a:lnTo>
                      <a:pt x="176" y="102"/>
                    </a:lnTo>
                    <a:lnTo>
                      <a:pt x="173" y="101"/>
                    </a:lnTo>
                    <a:lnTo>
                      <a:pt x="165" y="102"/>
                    </a:lnTo>
                    <a:lnTo>
                      <a:pt x="161" y="107"/>
                    </a:lnTo>
                    <a:lnTo>
                      <a:pt x="149" y="113"/>
                    </a:lnTo>
                    <a:lnTo>
                      <a:pt x="146" y="104"/>
                    </a:lnTo>
                    <a:lnTo>
                      <a:pt x="135" y="82"/>
                    </a:lnTo>
                    <a:lnTo>
                      <a:pt x="133" y="78"/>
                    </a:lnTo>
                    <a:lnTo>
                      <a:pt x="132" y="67"/>
                    </a:lnTo>
                    <a:lnTo>
                      <a:pt x="135" y="46"/>
                    </a:lnTo>
                    <a:lnTo>
                      <a:pt x="127" y="28"/>
                    </a:lnTo>
                    <a:lnTo>
                      <a:pt x="133" y="0"/>
                    </a:lnTo>
                    <a:lnTo>
                      <a:pt x="112" y="0"/>
                    </a:lnTo>
                    <a:lnTo>
                      <a:pt x="111" y="6"/>
                    </a:lnTo>
                    <a:lnTo>
                      <a:pt x="108" y="9"/>
                    </a:lnTo>
                    <a:lnTo>
                      <a:pt x="103" y="15"/>
                    </a:lnTo>
                    <a:lnTo>
                      <a:pt x="102" y="9"/>
                    </a:lnTo>
                    <a:lnTo>
                      <a:pt x="103" y="5"/>
                    </a:lnTo>
                    <a:lnTo>
                      <a:pt x="97" y="0"/>
                    </a:lnTo>
                    <a:lnTo>
                      <a:pt x="89" y="0"/>
                    </a:lnTo>
                    <a:lnTo>
                      <a:pt x="89" y="11"/>
                    </a:lnTo>
                    <a:lnTo>
                      <a:pt x="85" y="17"/>
                    </a:lnTo>
                    <a:lnTo>
                      <a:pt x="80" y="14"/>
                    </a:lnTo>
                    <a:lnTo>
                      <a:pt x="74" y="9"/>
                    </a:lnTo>
                    <a:lnTo>
                      <a:pt x="65" y="15"/>
                    </a:lnTo>
                    <a:lnTo>
                      <a:pt x="64" y="12"/>
                    </a:lnTo>
                    <a:lnTo>
                      <a:pt x="54" y="5"/>
                    </a:lnTo>
                    <a:lnTo>
                      <a:pt x="48" y="5"/>
                    </a:lnTo>
                    <a:lnTo>
                      <a:pt x="42" y="8"/>
                    </a:lnTo>
                    <a:lnTo>
                      <a:pt x="45" y="12"/>
                    </a:lnTo>
                    <a:lnTo>
                      <a:pt x="39" y="14"/>
                    </a:lnTo>
                    <a:lnTo>
                      <a:pt x="35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3" name="Freeform 551">
                <a:extLst>
                  <a:ext uri="{FF2B5EF4-FFF2-40B4-BE49-F238E27FC236}">
                    <a16:creationId xmlns:a16="http://schemas.microsoft.com/office/drawing/2014/main" id="{B36A6AFD-C0F9-9590-49A5-AB66D3EFC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929"/>
                <a:ext cx="99" cy="118"/>
              </a:xfrm>
              <a:custGeom>
                <a:avLst/>
                <a:gdLst>
                  <a:gd name="T0" fmla="*/ 39 w 197"/>
                  <a:gd name="T1" fmla="*/ 14 h 237"/>
                  <a:gd name="T2" fmla="*/ 42 w 197"/>
                  <a:gd name="T3" fmla="*/ 8 h 237"/>
                  <a:gd name="T4" fmla="*/ 54 w 197"/>
                  <a:gd name="T5" fmla="*/ 5 h 237"/>
                  <a:gd name="T6" fmla="*/ 65 w 197"/>
                  <a:gd name="T7" fmla="*/ 15 h 237"/>
                  <a:gd name="T8" fmla="*/ 80 w 197"/>
                  <a:gd name="T9" fmla="*/ 14 h 237"/>
                  <a:gd name="T10" fmla="*/ 89 w 197"/>
                  <a:gd name="T11" fmla="*/ 11 h 237"/>
                  <a:gd name="T12" fmla="*/ 97 w 197"/>
                  <a:gd name="T13" fmla="*/ 0 h 237"/>
                  <a:gd name="T14" fmla="*/ 102 w 197"/>
                  <a:gd name="T15" fmla="*/ 9 h 237"/>
                  <a:gd name="T16" fmla="*/ 108 w 197"/>
                  <a:gd name="T17" fmla="*/ 9 h 237"/>
                  <a:gd name="T18" fmla="*/ 112 w 197"/>
                  <a:gd name="T19" fmla="*/ 0 h 237"/>
                  <a:gd name="T20" fmla="*/ 127 w 197"/>
                  <a:gd name="T21" fmla="*/ 28 h 237"/>
                  <a:gd name="T22" fmla="*/ 132 w 197"/>
                  <a:gd name="T23" fmla="*/ 67 h 237"/>
                  <a:gd name="T24" fmla="*/ 135 w 197"/>
                  <a:gd name="T25" fmla="*/ 82 h 237"/>
                  <a:gd name="T26" fmla="*/ 149 w 197"/>
                  <a:gd name="T27" fmla="*/ 113 h 237"/>
                  <a:gd name="T28" fmla="*/ 165 w 197"/>
                  <a:gd name="T29" fmla="*/ 102 h 237"/>
                  <a:gd name="T30" fmla="*/ 176 w 197"/>
                  <a:gd name="T31" fmla="*/ 102 h 237"/>
                  <a:gd name="T32" fmla="*/ 185 w 197"/>
                  <a:gd name="T33" fmla="*/ 110 h 237"/>
                  <a:gd name="T34" fmla="*/ 194 w 197"/>
                  <a:gd name="T35" fmla="*/ 119 h 237"/>
                  <a:gd name="T36" fmla="*/ 196 w 197"/>
                  <a:gd name="T37" fmla="*/ 140 h 237"/>
                  <a:gd name="T38" fmla="*/ 194 w 197"/>
                  <a:gd name="T39" fmla="*/ 146 h 237"/>
                  <a:gd name="T40" fmla="*/ 194 w 197"/>
                  <a:gd name="T41" fmla="*/ 161 h 237"/>
                  <a:gd name="T42" fmla="*/ 179 w 197"/>
                  <a:gd name="T43" fmla="*/ 230 h 237"/>
                  <a:gd name="T44" fmla="*/ 168 w 197"/>
                  <a:gd name="T45" fmla="*/ 237 h 237"/>
                  <a:gd name="T46" fmla="*/ 161 w 197"/>
                  <a:gd name="T47" fmla="*/ 234 h 237"/>
                  <a:gd name="T48" fmla="*/ 153 w 197"/>
                  <a:gd name="T49" fmla="*/ 227 h 237"/>
                  <a:gd name="T50" fmla="*/ 141 w 197"/>
                  <a:gd name="T51" fmla="*/ 218 h 237"/>
                  <a:gd name="T52" fmla="*/ 135 w 197"/>
                  <a:gd name="T53" fmla="*/ 213 h 237"/>
                  <a:gd name="T54" fmla="*/ 124 w 197"/>
                  <a:gd name="T55" fmla="*/ 208 h 237"/>
                  <a:gd name="T56" fmla="*/ 105 w 197"/>
                  <a:gd name="T57" fmla="*/ 208 h 237"/>
                  <a:gd name="T58" fmla="*/ 85 w 197"/>
                  <a:gd name="T59" fmla="*/ 205 h 237"/>
                  <a:gd name="T60" fmla="*/ 79 w 197"/>
                  <a:gd name="T61" fmla="*/ 216 h 237"/>
                  <a:gd name="T62" fmla="*/ 73 w 197"/>
                  <a:gd name="T63" fmla="*/ 219 h 237"/>
                  <a:gd name="T64" fmla="*/ 58 w 197"/>
                  <a:gd name="T65" fmla="*/ 222 h 237"/>
                  <a:gd name="T66" fmla="*/ 48 w 197"/>
                  <a:gd name="T67" fmla="*/ 207 h 237"/>
                  <a:gd name="T68" fmla="*/ 36 w 197"/>
                  <a:gd name="T69" fmla="*/ 199 h 237"/>
                  <a:gd name="T70" fmla="*/ 42 w 197"/>
                  <a:gd name="T71" fmla="*/ 193 h 237"/>
                  <a:gd name="T72" fmla="*/ 30 w 197"/>
                  <a:gd name="T73" fmla="*/ 189 h 237"/>
                  <a:gd name="T74" fmla="*/ 18 w 197"/>
                  <a:gd name="T75" fmla="*/ 178 h 237"/>
                  <a:gd name="T76" fmla="*/ 10 w 197"/>
                  <a:gd name="T77" fmla="*/ 170 h 237"/>
                  <a:gd name="T78" fmla="*/ 14 w 197"/>
                  <a:gd name="T79" fmla="*/ 157 h 237"/>
                  <a:gd name="T80" fmla="*/ 12 w 197"/>
                  <a:gd name="T81" fmla="*/ 149 h 237"/>
                  <a:gd name="T82" fmla="*/ 9 w 197"/>
                  <a:gd name="T83" fmla="*/ 134 h 237"/>
                  <a:gd name="T84" fmla="*/ 0 w 197"/>
                  <a:gd name="T85" fmla="*/ 113 h 237"/>
                  <a:gd name="T86" fmla="*/ 3 w 197"/>
                  <a:gd name="T87" fmla="*/ 94 h 237"/>
                  <a:gd name="T88" fmla="*/ 4 w 197"/>
                  <a:gd name="T89" fmla="*/ 73 h 237"/>
                  <a:gd name="T90" fmla="*/ 6 w 197"/>
                  <a:gd name="T91" fmla="*/ 63 h 237"/>
                  <a:gd name="T92" fmla="*/ 15 w 197"/>
                  <a:gd name="T93" fmla="*/ 47 h 237"/>
                  <a:gd name="T94" fmla="*/ 17 w 197"/>
                  <a:gd name="T95" fmla="*/ 31 h 237"/>
                  <a:gd name="T96" fmla="*/ 29 w 197"/>
                  <a:gd name="T97" fmla="*/ 22 h 237"/>
                  <a:gd name="T98" fmla="*/ 35 w 197"/>
                  <a:gd name="T99" fmla="*/ 9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" h="237">
                    <a:moveTo>
                      <a:pt x="35" y="9"/>
                    </a:moveTo>
                    <a:lnTo>
                      <a:pt x="39" y="14"/>
                    </a:lnTo>
                    <a:lnTo>
                      <a:pt x="45" y="12"/>
                    </a:lnTo>
                    <a:lnTo>
                      <a:pt x="42" y="8"/>
                    </a:lnTo>
                    <a:lnTo>
                      <a:pt x="48" y="5"/>
                    </a:lnTo>
                    <a:lnTo>
                      <a:pt x="54" y="5"/>
                    </a:lnTo>
                    <a:lnTo>
                      <a:pt x="64" y="12"/>
                    </a:lnTo>
                    <a:lnTo>
                      <a:pt x="65" y="15"/>
                    </a:lnTo>
                    <a:lnTo>
                      <a:pt x="74" y="9"/>
                    </a:lnTo>
                    <a:lnTo>
                      <a:pt x="80" y="14"/>
                    </a:lnTo>
                    <a:lnTo>
                      <a:pt x="85" y="17"/>
                    </a:lnTo>
                    <a:lnTo>
                      <a:pt x="89" y="11"/>
                    </a:lnTo>
                    <a:lnTo>
                      <a:pt x="89" y="0"/>
                    </a:lnTo>
                    <a:lnTo>
                      <a:pt x="97" y="0"/>
                    </a:lnTo>
                    <a:lnTo>
                      <a:pt x="103" y="5"/>
                    </a:lnTo>
                    <a:lnTo>
                      <a:pt x="102" y="9"/>
                    </a:lnTo>
                    <a:lnTo>
                      <a:pt x="103" y="15"/>
                    </a:lnTo>
                    <a:lnTo>
                      <a:pt x="108" y="9"/>
                    </a:lnTo>
                    <a:lnTo>
                      <a:pt x="111" y="6"/>
                    </a:lnTo>
                    <a:lnTo>
                      <a:pt x="112" y="0"/>
                    </a:lnTo>
                    <a:lnTo>
                      <a:pt x="133" y="0"/>
                    </a:lnTo>
                    <a:lnTo>
                      <a:pt x="127" y="28"/>
                    </a:lnTo>
                    <a:lnTo>
                      <a:pt x="135" y="46"/>
                    </a:lnTo>
                    <a:lnTo>
                      <a:pt x="132" y="67"/>
                    </a:lnTo>
                    <a:lnTo>
                      <a:pt x="133" y="78"/>
                    </a:lnTo>
                    <a:lnTo>
                      <a:pt x="135" y="82"/>
                    </a:lnTo>
                    <a:lnTo>
                      <a:pt x="146" y="104"/>
                    </a:lnTo>
                    <a:lnTo>
                      <a:pt x="149" y="113"/>
                    </a:lnTo>
                    <a:lnTo>
                      <a:pt x="161" y="107"/>
                    </a:lnTo>
                    <a:lnTo>
                      <a:pt x="165" y="102"/>
                    </a:lnTo>
                    <a:lnTo>
                      <a:pt x="173" y="101"/>
                    </a:lnTo>
                    <a:lnTo>
                      <a:pt x="176" y="102"/>
                    </a:lnTo>
                    <a:lnTo>
                      <a:pt x="182" y="104"/>
                    </a:lnTo>
                    <a:lnTo>
                      <a:pt x="185" y="110"/>
                    </a:lnTo>
                    <a:lnTo>
                      <a:pt x="194" y="116"/>
                    </a:lnTo>
                    <a:lnTo>
                      <a:pt x="194" y="119"/>
                    </a:lnTo>
                    <a:lnTo>
                      <a:pt x="197" y="135"/>
                    </a:lnTo>
                    <a:lnTo>
                      <a:pt x="196" y="140"/>
                    </a:lnTo>
                    <a:lnTo>
                      <a:pt x="191" y="146"/>
                    </a:lnTo>
                    <a:lnTo>
                      <a:pt x="194" y="146"/>
                    </a:lnTo>
                    <a:lnTo>
                      <a:pt x="191" y="154"/>
                    </a:lnTo>
                    <a:lnTo>
                      <a:pt x="194" y="161"/>
                    </a:lnTo>
                    <a:lnTo>
                      <a:pt x="194" y="172"/>
                    </a:lnTo>
                    <a:lnTo>
                      <a:pt x="179" y="230"/>
                    </a:lnTo>
                    <a:lnTo>
                      <a:pt x="174" y="236"/>
                    </a:lnTo>
                    <a:lnTo>
                      <a:pt x="168" y="237"/>
                    </a:lnTo>
                    <a:lnTo>
                      <a:pt x="162" y="236"/>
                    </a:lnTo>
                    <a:lnTo>
                      <a:pt x="161" y="234"/>
                    </a:lnTo>
                    <a:lnTo>
                      <a:pt x="161" y="227"/>
                    </a:lnTo>
                    <a:lnTo>
                      <a:pt x="153" y="227"/>
                    </a:lnTo>
                    <a:lnTo>
                      <a:pt x="149" y="221"/>
                    </a:lnTo>
                    <a:lnTo>
                      <a:pt x="141" y="218"/>
                    </a:lnTo>
                    <a:lnTo>
                      <a:pt x="138" y="213"/>
                    </a:lnTo>
                    <a:lnTo>
                      <a:pt x="135" y="213"/>
                    </a:lnTo>
                    <a:lnTo>
                      <a:pt x="129" y="208"/>
                    </a:lnTo>
                    <a:lnTo>
                      <a:pt x="124" y="208"/>
                    </a:lnTo>
                    <a:lnTo>
                      <a:pt x="112" y="207"/>
                    </a:lnTo>
                    <a:lnTo>
                      <a:pt x="105" y="208"/>
                    </a:lnTo>
                    <a:lnTo>
                      <a:pt x="92" y="208"/>
                    </a:lnTo>
                    <a:lnTo>
                      <a:pt x="85" y="205"/>
                    </a:lnTo>
                    <a:lnTo>
                      <a:pt x="79" y="210"/>
                    </a:lnTo>
                    <a:lnTo>
                      <a:pt x="79" y="216"/>
                    </a:lnTo>
                    <a:lnTo>
                      <a:pt x="76" y="219"/>
                    </a:lnTo>
                    <a:lnTo>
                      <a:pt x="73" y="219"/>
                    </a:lnTo>
                    <a:lnTo>
                      <a:pt x="65" y="225"/>
                    </a:lnTo>
                    <a:lnTo>
                      <a:pt x="58" y="222"/>
                    </a:lnTo>
                    <a:lnTo>
                      <a:pt x="48" y="213"/>
                    </a:lnTo>
                    <a:lnTo>
                      <a:pt x="48" y="207"/>
                    </a:lnTo>
                    <a:lnTo>
                      <a:pt x="42" y="205"/>
                    </a:lnTo>
                    <a:lnTo>
                      <a:pt x="36" y="199"/>
                    </a:lnTo>
                    <a:lnTo>
                      <a:pt x="39" y="193"/>
                    </a:lnTo>
                    <a:lnTo>
                      <a:pt x="42" y="193"/>
                    </a:lnTo>
                    <a:lnTo>
                      <a:pt x="35" y="186"/>
                    </a:lnTo>
                    <a:lnTo>
                      <a:pt x="30" y="189"/>
                    </a:lnTo>
                    <a:lnTo>
                      <a:pt x="24" y="189"/>
                    </a:lnTo>
                    <a:lnTo>
                      <a:pt x="18" y="178"/>
                    </a:lnTo>
                    <a:lnTo>
                      <a:pt x="12" y="177"/>
                    </a:lnTo>
                    <a:lnTo>
                      <a:pt x="10" y="170"/>
                    </a:lnTo>
                    <a:lnTo>
                      <a:pt x="15" y="160"/>
                    </a:lnTo>
                    <a:lnTo>
                      <a:pt x="14" y="157"/>
                    </a:lnTo>
                    <a:lnTo>
                      <a:pt x="15" y="149"/>
                    </a:lnTo>
                    <a:lnTo>
                      <a:pt x="12" y="149"/>
                    </a:lnTo>
                    <a:lnTo>
                      <a:pt x="6" y="140"/>
                    </a:lnTo>
                    <a:lnTo>
                      <a:pt x="9" y="134"/>
                    </a:lnTo>
                    <a:lnTo>
                      <a:pt x="3" y="126"/>
                    </a:lnTo>
                    <a:lnTo>
                      <a:pt x="0" y="113"/>
                    </a:lnTo>
                    <a:lnTo>
                      <a:pt x="3" y="107"/>
                    </a:lnTo>
                    <a:lnTo>
                      <a:pt x="3" y="94"/>
                    </a:lnTo>
                    <a:lnTo>
                      <a:pt x="3" y="87"/>
                    </a:lnTo>
                    <a:lnTo>
                      <a:pt x="4" y="73"/>
                    </a:lnTo>
                    <a:lnTo>
                      <a:pt x="6" y="70"/>
                    </a:lnTo>
                    <a:lnTo>
                      <a:pt x="6" y="63"/>
                    </a:lnTo>
                    <a:lnTo>
                      <a:pt x="17" y="56"/>
                    </a:lnTo>
                    <a:lnTo>
                      <a:pt x="15" y="47"/>
                    </a:lnTo>
                    <a:lnTo>
                      <a:pt x="15" y="35"/>
                    </a:lnTo>
                    <a:lnTo>
                      <a:pt x="17" y="31"/>
                    </a:lnTo>
                    <a:lnTo>
                      <a:pt x="23" y="31"/>
                    </a:lnTo>
                    <a:lnTo>
                      <a:pt x="29" y="22"/>
                    </a:lnTo>
                    <a:lnTo>
                      <a:pt x="32" y="12"/>
                    </a:lnTo>
                    <a:lnTo>
                      <a:pt x="35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4" name="Freeform 552">
                <a:extLst>
                  <a:ext uri="{FF2B5EF4-FFF2-40B4-BE49-F238E27FC236}">
                    <a16:creationId xmlns:a16="http://schemas.microsoft.com/office/drawing/2014/main" id="{883AE853-BD57-EFEA-83BF-CD807BE9E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1929"/>
                <a:ext cx="99" cy="118"/>
              </a:xfrm>
              <a:custGeom>
                <a:avLst/>
                <a:gdLst>
                  <a:gd name="T0" fmla="*/ 39 w 197"/>
                  <a:gd name="T1" fmla="*/ 14 h 237"/>
                  <a:gd name="T2" fmla="*/ 42 w 197"/>
                  <a:gd name="T3" fmla="*/ 8 h 237"/>
                  <a:gd name="T4" fmla="*/ 54 w 197"/>
                  <a:gd name="T5" fmla="*/ 5 h 237"/>
                  <a:gd name="T6" fmla="*/ 65 w 197"/>
                  <a:gd name="T7" fmla="*/ 15 h 237"/>
                  <a:gd name="T8" fmla="*/ 80 w 197"/>
                  <a:gd name="T9" fmla="*/ 14 h 237"/>
                  <a:gd name="T10" fmla="*/ 89 w 197"/>
                  <a:gd name="T11" fmla="*/ 11 h 237"/>
                  <a:gd name="T12" fmla="*/ 97 w 197"/>
                  <a:gd name="T13" fmla="*/ 0 h 237"/>
                  <a:gd name="T14" fmla="*/ 102 w 197"/>
                  <a:gd name="T15" fmla="*/ 9 h 237"/>
                  <a:gd name="T16" fmla="*/ 108 w 197"/>
                  <a:gd name="T17" fmla="*/ 9 h 237"/>
                  <a:gd name="T18" fmla="*/ 112 w 197"/>
                  <a:gd name="T19" fmla="*/ 0 h 237"/>
                  <a:gd name="T20" fmla="*/ 127 w 197"/>
                  <a:gd name="T21" fmla="*/ 28 h 237"/>
                  <a:gd name="T22" fmla="*/ 132 w 197"/>
                  <a:gd name="T23" fmla="*/ 67 h 237"/>
                  <a:gd name="T24" fmla="*/ 135 w 197"/>
                  <a:gd name="T25" fmla="*/ 82 h 237"/>
                  <a:gd name="T26" fmla="*/ 149 w 197"/>
                  <a:gd name="T27" fmla="*/ 113 h 237"/>
                  <a:gd name="T28" fmla="*/ 165 w 197"/>
                  <a:gd name="T29" fmla="*/ 102 h 237"/>
                  <a:gd name="T30" fmla="*/ 176 w 197"/>
                  <a:gd name="T31" fmla="*/ 102 h 237"/>
                  <a:gd name="T32" fmla="*/ 185 w 197"/>
                  <a:gd name="T33" fmla="*/ 110 h 237"/>
                  <a:gd name="T34" fmla="*/ 194 w 197"/>
                  <a:gd name="T35" fmla="*/ 119 h 237"/>
                  <a:gd name="T36" fmla="*/ 196 w 197"/>
                  <a:gd name="T37" fmla="*/ 140 h 237"/>
                  <a:gd name="T38" fmla="*/ 194 w 197"/>
                  <a:gd name="T39" fmla="*/ 146 h 237"/>
                  <a:gd name="T40" fmla="*/ 194 w 197"/>
                  <a:gd name="T41" fmla="*/ 161 h 237"/>
                  <a:gd name="T42" fmla="*/ 179 w 197"/>
                  <a:gd name="T43" fmla="*/ 230 h 237"/>
                  <a:gd name="T44" fmla="*/ 168 w 197"/>
                  <a:gd name="T45" fmla="*/ 237 h 237"/>
                  <a:gd name="T46" fmla="*/ 161 w 197"/>
                  <a:gd name="T47" fmla="*/ 234 h 237"/>
                  <a:gd name="T48" fmla="*/ 153 w 197"/>
                  <a:gd name="T49" fmla="*/ 227 h 237"/>
                  <a:gd name="T50" fmla="*/ 141 w 197"/>
                  <a:gd name="T51" fmla="*/ 218 h 237"/>
                  <a:gd name="T52" fmla="*/ 135 w 197"/>
                  <a:gd name="T53" fmla="*/ 213 h 237"/>
                  <a:gd name="T54" fmla="*/ 124 w 197"/>
                  <a:gd name="T55" fmla="*/ 208 h 237"/>
                  <a:gd name="T56" fmla="*/ 105 w 197"/>
                  <a:gd name="T57" fmla="*/ 208 h 237"/>
                  <a:gd name="T58" fmla="*/ 85 w 197"/>
                  <a:gd name="T59" fmla="*/ 205 h 237"/>
                  <a:gd name="T60" fmla="*/ 79 w 197"/>
                  <a:gd name="T61" fmla="*/ 216 h 237"/>
                  <a:gd name="T62" fmla="*/ 73 w 197"/>
                  <a:gd name="T63" fmla="*/ 219 h 237"/>
                  <a:gd name="T64" fmla="*/ 58 w 197"/>
                  <a:gd name="T65" fmla="*/ 222 h 237"/>
                  <a:gd name="T66" fmla="*/ 48 w 197"/>
                  <a:gd name="T67" fmla="*/ 207 h 237"/>
                  <a:gd name="T68" fmla="*/ 36 w 197"/>
                  <a:gd name="T69" fmla="*/ 199 h 237"/>
                  <a:gd name="T70" fmla="*/ 42 w 197"/>
                  <a:gd name="T71" fmla="*/ 193 h 237"/>
                  <a:gd name="T72" fmla="*/ 30 w 197"/>
                  <a:gd name="T73" fmla="*/ 189 h 237"/>
                  <a:gd name="T74" fmla="*/ 18 w 197"/>
                  <a:gd name="T75" fmla="*/ 178 h 237"/>
                  <a:gd name="T76" fmla="*/ 10 w 197"/>
                  <a:gd name="T77" fmla="*/ 170 h 237"/>
                  <a:gd name="T78" fmla="*/ 14 w 197"/>
                  <a:gd name="T79" fmla="*/ 157 h 237"/>
                  <a:gd name="T80" fmla="*/ 12 w 197"/>
                  <a:gd name="T81" fmla="*/ 149 h 237"/>
                  <a:gd name="T82" fmla="*/ 9 w 197"/>
                  <a:gd name="T83" fmla="*/ 134 h 237"/>
                  <a:gd name="T84" fmla="*/ 0 w 197"/>
                  <a:gd name="T85" fmla="*/ 113 h 237"/>
                  <a:gd name="T86" fmla="*/ 3 w 197"/>
                  <a:gd name="T87" fmla="*/ 94 h 237"/>
                  <a:gd name="T88" fmla="*/ 4 w 197"/>
                  <a:gd name="T89" fmla="*/ 73 h 237"/>
                  <a:gd name="T90" fmla="*/ 6 w 197"/>
                  <a:gd name="T91" fmla="*/ 63 h 237"/>
                  <a:gd name="T92" fmla="*/ 15 w 197"/>
                  <a:gd name="T93" fmla="*/ 47 h 237"/>
                  <a:gd name="T94" fmla="*/ 17 w 197"/>
                  <a:gd name="T95" fmla="*/ 31 h 237"/>
                  <a:gd name="T96" fmla="*/ 29 w 197"/>
                  <a:gd name="T97" fmla="*/ 22 h 237"/>
                  <a:gd name="T98" fmla="*/ 35 w 197"/>
                  <a:gd name="T99" fmla="*/ 9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" h="237">
                    <a:moveTo>
                      <a:pt x="35" y="9"/>
                    </a:moveTo>
                    <a:lnTo>
                      <a:pt x="39" y="14"/>
                    </a:lnTo>
                    <a:lnTo>
                      <a:pt x="45" y="12"/>
                    </a:lnTo>
                    <a:lnTo>
                      <a:pt x="42" y="8"/>
                    </a:lnTo>
                    <a:lnTo>
                      <a:pt x="48" y="5"/>
                    </a:lnTo>
                    <a:lnTo>
                      <a:pt x="54" y="5"/>
                    </a:lnTo>
                    <a:lnTo>
                      <a:pt x="64" y="12"/>
                    </a:lnTo>
                    <a:lnTo>
                      <a:pt x="65" y="15"/>
                    </a:lnTo>
                    <a:lnTo>
                      <a:pt x="74" y="9"/>
                    </a:lnTo>
                    <a:lnTo>
                      <a:pt x="80" y="14"/>
                    </a:lnTo>
                    <a:lnTo>
                      <a:pt x="85" y="17"/>
                    </a:lnTo>
                    <a:lnTo>
                      <a:pt x="89" y="11"/>
                    </a:lnTo>
                    <a:lnTo>
                      <a:pt x="89" y="0"/>
                    </a:lnTo>
                    <a:lnTo>
                      <a:pt x="97" y="0"/>
                    </a:lnTo>
                    <a:lnTo>
                      <a:pt x="103" y="5"/>
                    </a:lnTo>
                    <a:lnTo>
                      <a:pt x="102" y="9"/>
                    </a:lnTo>
                    <a:lnTo>
                      <a:pt x="103" y="15"/>
                    </a:lnTo>
                    <a:lnTo>
                      <a:pt x="108" y="9"/>
                    </a:lnTo>
                    <a:lnTo>
                      <a:pt x="111" y="6"/>
                    </a:lnTo>
                    <a:lnTo>
                      <a:pt x="112" y="0"/>
                    </a:lnTo>
                    <a:lnTo>
                      <a:pt x="133" y="0"/>
                    </a:lnTo>
                    <a:lnTo>
                      <a:pt x="127" y="28"/>
                    </a:lnTo>
                    <a:lnTo>
                      <a:pt x="135" y="46"/>
                    </a:lnTo>
                    <a:lnTo>
                      <a:pt x="132" y="67"/>
                    </a:lnTo>
                    <a:lnTo>
                      <a:pt x="133" y="78"/>
                    </a:lnTo>
                    <a:lnTo>
                      <a:pt x="135" y="82"/>
                    </a:lnTo>
                    <a:lnTo>
                      <a:pt x="146" y="104"/>
                    </a:lnTo>
                    <a:lnTo>
                      <a:pt x="149" y="113"/>
                    </a:lnTo>
                    <a:lnTo>
                      <a:pt x="161" y="107"/>
                    </a:lnTo>
                    <a:lnTo>
                      <a:pt x="165" y="102"/>
                    </a:lnTo>
                    <a:lnTo>
                      <a:pt x="173" y="101"/>
                    </a:lnTo>
                    <a:lnTo>
                      <a:pt x="176" y="102"/>
                    </a:lnTo>
                    <a:lnTo>
                      <a:pt x="182" y="104"/>
                    </a:lnTo>
                    <a:lnTo>
                      <a:pt x="185" y="110"/>
                    </a:lnTo>
                    <a:lnTo>
                      <a:pt x="194" y="116"/>
                    </a:lnTo>
                    <a:lnTo>
                      <a:pt x="194" y="119"/>
                    </a:lnTo>
                    <a:lnTo>
                      <a:pt x="197" y="135"/>
                    </a:lnTo>
                    <a:lnTo>
                      <a:pt x="196" y="140"/>
                    </a:lnTo>
                    <a:lnTo>
                      <a:pt x="191" y="146"/>
                    </a:lnTo>
                    <a:lnTo>
                      <a:pt x="194" y="146"/>
                    </a:lnTo>
                    <a:lnTo>
                      <a:pt x="191" y="154"/>
                    </a:lnTo>
                    <a:lnTo>
                      <a:pt x="194" y="161"/>
                    </a:lnTo>
                    <a:lnTo>
                      <a:pt x="194" y="172"/>
                    </a:lnTo>
                    <a:lnTo>
                      <a:pt x="179" y="230"/>
                    </a:lnTo>
                    <a:lnTo>
                      <a:pt x="174" y="236"/>
                    </a:lnTo>
                    <a:lnTo>
                      <a:pt x="168" y="237"/>
                    </a:lnTo>
                    <a:lnTo>
                      <a:pt x="162" y="236"/>
                    </a:lnTo>
                    <a:lnTo>
                      <a:pt x="161" y="234"/>
                    </a:lnTo>
                    <a:lnTo>
                      <a:pt x="161" y="227"/>
                    </a:lnTo>
                    <a:lnTo>
                      <a:pt x="153" y="227"/>
                    </a:lnTo>
                    <a:lnTo>
                      <a:pt x="149" y="221"/>
                    </a:lnTo>
                    <a:lnTo>
                      <a:pt x="141" y="218"/>
                    </a:lnTo>
                    <a:lnTo>
                      <a:pt x="138" y="213"/>
                    </a:lnTo>
                    <a:lnTo>
                      <a:pt x="135" y="213"/>
                    </a:lnTo>
                    <a:lnTo>
                      <a:pt x="129" y="208"/>
                    </a:lnTo>
                    <a:lnTo>
                      <a:pt x="124" y="208"/>
                    </a:lnTo>
                    <a:lnTo>
                      <a:pt x="112" y="207"/>
                    </a:lnTo>
                    <a:lnTo>
                      <a:pt x="105" y="208"/>
                    </a:lnTo>
                    <a:lnTo>
                      <a:pt x="92" y="208"/>
                    </a:lnTo>
                    <a:lnTo>
                      <a:pt x="85" y="205"/>
                    </a:lnTo>
                    <a:lnTo>
                      <a:pt x="79" y="210"/>
                    </a:lnTo>
                    <a:lnTo>
                      <a:pt x="79" y="216"/>
                    </a:lnTo>
                    <a:lnTo>
                      <a:pt x="76" y="219"/>
                    </a:lnTo>
                    <a:lnTo>
                      <a:pt x="73" y="219"/>
                    </a:lnTo>
                    <a:lnTo>
                      <a:pt x="65" y="225"/>
                    </a:lnTo>
                    <a:lnTo>
                      <a:pt x="58" y="222"/>
                    </a:lnTo>
                    <a:lnTo>
                      <a:pt x="48" y="213"/>
                    </a:lnTo>
                    <a:lnTo>
                      <a:pt x="48" y="207"/>
                    </a:lnTo>
                    <a:lnTo>
                      <a:pt x="42" y="205"/>
                    </a:lnTo>
                    <a:lnTo>
                      <a:pt x="36" y="199"/>
                    </a:lnTo>
                    <a:lnTo>
                      <a:pt x="39" y="193"/>
                    </a:lnTo>
                    <a:lnTo>
                      <a:pt x="42" y="193"/>
                    </a:lnTo>
                    <a:lnTo>
                      <a:pt x="35" y="186"/>
                    </a:lnTo>
                    <a:lnTo>
                      <a:pt x="30" y="189"/>
                    </a:lnTo>
                    <a:lnTo>
                      <a:pt x="24" y="189"/>
                    </a:lnTo>
                    <a:lnTo>
                      <a:pt x="18" y="178"/>
                    </a:lnTo>
                    <a:lnTo>
                      <a:pt x="12" y="177"/>
                    </a:lnTo>
                    <a:lnTo>
                      <a:pt x="10" y="170"/>
                    </a:lnTo>
                    <a:lnTo>
                      <a:pt x="15" y="160"/>
                    </a:lnTo>
                    <a:lnTo>
                      <a:pt x="14" y="157"/>
                    </a:lnTo>
                    <a:lnTo>
                      <a:pt x="15" y="149"/>
                    </a:lnTo>
                    <a:lnTo>
                      <a:pt x="12" y="149"/>
                    </a:lnTo>
                    <a:lnTo>
                      <a:pt x="6" y="140"/>
                    </a:lnTo>
                    <a:lnTo>
                      <a:pt x="9" y="134"/>
                    </a:lnTo>
                    <a:lnTo>
                      <a:pt x="3" y="126"/>
                    </a:lnTo>
                    <a:lnTo>
                      <a:pt x="0" y="113"/>
                    </a:lnTo>
                    <a:lnTo>
                      <a:pt x="3" y="107"/>
                    </a:lnTo>
                    <a:lnTo>
                      <a:pt x="3" y="94"/>
                    </a:lnTo>
                    <a:lnTo>
                      <a:pt x="3" y="87"/>
                    </a:lnTo>
                    <a:lnTo>
                      <a:pt x="4" y="73"/>
                    </a:lnTo>
                    <a:lnTo>
                      <a:pt x="6" y="70"/>
                    </a:lnTo>
                    <a:lnTo>
                      <a:pt x="6" y="63"/>
                    </a:lnTo>
                    <a:lnTo>
                      <a:pt x="17" y="56"/>
                    </a:lnTo>
                    <a:lnTo>
                      <a:pt x="15" y="47"/>
                    </a:lnTo>
                    <a:lnTo>
                      <a:pt x="15" y="35"/>
                    </a:lnTo>
                    <a:lnTo>
                      <a:pt x="17" y="31"/>
                    </a:lnTo>
                    <a:lnTo>
                      <a:pt x="23" y="31"/>
                    </a:lnTo>
                    <a:lnTo>
                      <a:pt x="29" y="22"/>
                    </a:lnTo>
                    <a:lnTo>
                      <a:pt x="32" y="12"/>
                    </a:lnTo>
                    <a:lnTo>
                      <a:pt x="35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5" name="Freeform 553">
                <a:extLst>
                  <a:ext uri="{FF2B5EF4-FFF2-40B4-BE49-F238E27FC236}">
                    <a16:creationId xmlns:a16="http://schemas.microsoft.com/office/drawing/2014/main" id="{2A28D4B6-5B87-49AF-AAE7-74E8B343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1873"/>
                <a:ext cx="84" cy="71"/>
              </a:xfrm>
              <a:custGeom>
                <a:avLst/>
                <a:gdLst>
                  <a:gd name="T0" fmla="*/ 17 w 170"/>
                  <a:gd name="T1" fmla="*/ 75 h 142"/>
                  <a:gd name="T2" fmla="*/ 11 w 170"/>
                  <a:gd name="T3" fmla="*/ 91 h 142"/>
                  <a:gd name="T4" fmla="*/ 2 w 170"/>
                  <a:gd name="T5" fmla="*/ 116 h 142"/>
                  <a:gd name="T6" fmla="*/ 5 w 170"/>
                  <a:gd name="T7" fmla="*/ 126 h 142"/>
                  <a:gd name="T8" fmla="*/ 8 w 170"/>
                  <a:gd name="T9" fmla="*/ 142 h 142"/>
                  <a:gd name="T10" fmla="*/ 17 w 170"/>
                  <a:gd name="T11" fmla="*/ 123 h 142"/>
                  <a:gd name="T12" fmla="*/ 24 w 170"/>
                  <a:gd name="T13" fmla="*/ 125 h 142"/>
                  <a:gd name="T14" fmla="*/ 27 w 170"/>
                  <a:gd name="T15" fmla="*/ 119 h 142"/>
                  <a:gd name="T16" fmla="*/ 39 w 170"/>
                  <a:gd name="T17" fmla="*/ 116 h 142"/>
                  <a:gd name="T18" fmla="*/ 50 w 170"/>
                  <a:gd name="T19" fmla="*/ 126 h 142"/>
                  <a:gd name="T20" fmla="*/ 65 w 170"/>
                  <a:gd name="T21" fmla="*/ 125 h 142"/>
                  <a:gd name="T22" fmla="*/ 74 w 170"/>
                  <a:gd name="T23" fmla="*/ 122 h 142"/>
                  <a:gd name="T24" fmla="*/ 82 w 170"/>
                  <a:gd name="T25" fmla="*/ 111 h 142"/>
                  <a:gd name="T26" fmla="*/ 87 w 170"/>
                  <a:gd name="T27" fmla="*/ 120 h 142"/>
                  <a:gd name="T28" fmla="*/ 93 w 170"/>
                  <a:gd name="T29" fmla="*/ 120 h 142"/>
                  <a:gd name="T30" fmla="*/ 97 w 170"/>
                  <a:gd name="T31" fmla="*/ 111 h 142"/>
                  <a:gd name="T32" fmla="*/ 121 w 170"/>
                  <a:gd name="T33" fmla="*/ 110 h 142"/>
                  <a:gd name="T34" fmla="*/ 127 w 170"/>
                  <a:gd name="T35" fmla="*/ 91 h 142"/>
                  <a:gd name="T36" fmla="*/ 127 w 170"/>
                  <a:gd name="T37" fmla="*/ 84 h 142"/>
                  <a:gd name="T38" fmla="*/ 111 w 170"/>
                  <a:gd name="T39" fmla="*/ 79 h 142"/>
                  <a:gd name="T40" fmla="*/ 109 w 170"/>
                  <a:gd name="T41" fmla="*/ 75 h 142"/>
                  <a:gd name="T42" fmla="*/ 103 w 170"/>
                  <a:gd name="T43" fmla="*/ 66 h 142"/>
                  <a:gd name="T44" fmla="*/ 112 w 170"/>
                  <a:gd name="T45" fmla="*/ 53 h 142"/>
                  <a:gd name="T46" fmla="*/ 127 w 170"/>
                  <a:gd name="T47" fmla="*/ 53 h 142"/>
                  <a:gd name="T48" fmla="*/ 137 w 170"/>
                  <a:gd name="T49" fmla="*/ 52 h 142"/>
                  <a:gd name="T50" fmla="*/ 134 w 170"/>
                  <a:gd name="T51" fmla="*/ 41 h 142"/>
                  <a:gd name="T52" fmla="*/ 140 w 170"/>
                  <a:gd name="T53" fmla="*/ 25 h 142"/>
                  <a:gd name="T54" fmla="*/ 152 w 170"/>
                  <a:gd name="T55" fmla="*/ 25 h 142"/>
                  <a:gd name="T56" fmla="*/ 167 w 170"/>
                  <a:gd name="T57" fmla="*/ 20 h 142"/>
                  <a:gd name="T58" fmla="*/ 168 w 170"/>
                  <a:gd name="T59" fmla="*/ 5 h 142"/>
                  <a:gd name="T60" fmla="*/ 127 w 170"/>
                  <a:gd name="T61" fmla="*/ 2 h 142"/>
                  <a:gd name="T62" fmla="*/ 118 w 170"/>
                  <a:gd name="T63" fmla="*/ 5 h 142"/>
                  <a:gd name="T64" fmla="*/ 108 w 170"/>
                  <a:gd name="T65" fmla="*/ 9 h 142"/>
                  <a:gd name="T66" fmla="*/ 103 w 170"/>
                  <a:gd name="T67" fmla="*/ 28 h 142"/>
                  <a:gd name="T68" fmla="*/ 97 w 170"/>
                  <a:gd name="T69" fmla="*/ 38 h 142"/>
                  <a:gd name="T70" fmla="*/ 71 w 170"/>
                  <a:gd name="T71" fmla="*/ 23 h 142"/>
                  <a:gd name="T72" fmla="*/ 67 w 170"/>
                  <a:gd name="T73" fmla="*/ 15 h 142"/>
                  <a:gd name="T74" fmla="*/ 59 w 170"/>
                  <a:gd name="T75" fmla="*/ 5 h 142"/>
                  <a:gd name="T76" fmla="*/ 50 w 170"/>
                  <a:gd name="T77" fmla="*/ 14 h 142"/>
                  <a:gd name="T78" fmla="*/ 46 w 170"/>
                  <a:gd name="T79" fmla="*/ 26 h 142"/>
                  <a:gd name="T80" fmla="*/ 36 w 170"/>
                  <a:gd name="T81" fmla="*/ 60 h 142"/>
                  <a:gd name="T82" fmla="*/ 30 w 170"/>
                  <a:gd name="T83" fmla="*/ 60 h 142"/>
                  <a:gd name="T84" fmla="*/ 12 w 170"/>
                  <a:gd name="T85" fmla="*/ 58 h 142"/>
                  <a:gd name="T86" fmla="*/ 15 w 170"/>
                  <a:gd name="T87" fmla="*/ 7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0" h="142">
                    <a:moveTo>
                      <a:pt x="15" y="72"/>
                    </a:moveTo>
                    <a:lnTo>
                      <a:pt x="17" y="75"/>
                    </a:lnTo>
                    <a:lnTo>
                      <a:pt x="12" y="87"/>
                    </a:lnTo>
                    <a:lnTo>
                      <a:pt x="11" y="91"/>
                    </a:lnTo>
                    <a:lnTo>
                      <a:pt x="9" y="99"/>
                    </a:lnTo>
                    <a:lnTo>
                      <a:pt x="2" y="116"/>
                    </a:lnTo>
                    <a:lnTo>
                      <a:pt x="0" y="125"/>
                    </a:lnTo>
                    <a:lnTo>
                      <a:pt x="5" y="126"/>
                    </a:lnTo>
                    <a:lnTo>
                      <a:pt x="2" y="142"/>
                    </a:lnTo>
                    <a:lnTo>
                      <a:pt x="8" y="142"/>
                    </a:lnTo>
                    <a:lnTo>
                      <a:pt x="14" y="133"/>
                    </a:lnTo>
                    <a:lnTo>
                      <a:pt x="17" y="123"/>
                    </a:lnTo>
                    <a:lnTo>
                      <a:pt x="20" y="120"/>
                    </a:lnTo>
                    <a:lnTo>
                      <a:pt x="24" y="125"/>
                    </a:lnTo>
                    <a:lnTo>
                      <a:pt x="30" y="123"/>
                    </a:lnTo>
                    <a:lnTo>
                      <a:pt x="27" y="119"/>
                    </a:lnTo>
                    <a:lnTo>
                      <a:pt x="33" y="116"/>
                    </a:lnTo>
                    <a:lnTo>
                      <a:pt x="39" y="116"/>
                    </a:lnTo>
                    <a:lnTo>
                      <a:pt x="49" y="123"/>
                    </a:lnTo>
                    <a:lnTo>
                      <a:pt x="50" y="126"/>
                    </a:lnTo>
                    <a:lnTo>
                      <a:pt x="59" y="120"/>
                    </a:lnTo>
                    <a:lnTo>
                      <a:pt x="65" y="125"/>
                    </a:lnTo>
                    <a:lnTo>
                      <a:pt x="70" y="128"/>
                    </a:lnTo>
                    <a:lnTo>
                      <a:pt x="74" y="122"/>
                    </a:lnTo>
                    <a:lnTo>
                      <a:pt x="74" y="111"/>
                    </a:lnTo>
                    <a:lnTo>
                      <a:pt x="82" y="111"/>
                    </a:lnTo>
                    <a:lnTo>
                      <a:pt x="88" y="116"/>
                    </a:lnTo>
                    <a:lnTo>
                      <a:pt x="87" y="120"/>
                    </a:lnTo>
                    <a:lnTo>
                      <a:pt x="88" y="126"/>
                    </a:lnTo>
                    <a:lnTo>
                      <a:pt x="93" y="120"/>
                    </a:lnTo>
                    <a:lnTo>
                      <a:pt x="96" y="117"/>
                    </a:lnTo>
                    <a:lnTo>
                      <a:pt x="97" y="111"/>
                    </a:lnTo>
                    <a:lnTo>
                      <a:pt x="118" y="111"/>
                    </a:lnTo>
                    <a:lnTo>
                      <a:pt x="121" y="110"/>
                    </a:lnTo>
                    <a:lnTo>
                      <a:pt x="126" y="99"/>
                    </a:lnTo>
                    <a:lnTo>
                      <a:pt x="127" y="91"/>
                    </a:lnTo>
                    <a:lnTo>
                      <a:pt x="126" y="88"/>
                    </a:lnTo>
                    <a:lnTo>
                      <a:pt x="127" y="84"/>
                    </a:lnTo>
                    <a:lnTo>
                      <a:pt x="121" y="79"/>
                    </a:lnTo>
                    <a:lnTo>
                      <a:pt x="111" y="79"/>
                    </a:lnTo>
                    <a:lnTo>
                      <a:pt x="109" y="78"/>
                    </a:lnTo>
                    <a:lnTo>
                      <a:pt x="109" y="75"/>
                    </a:lnTo>
                    <a:lnTo>
                      <a:pt x="103" y="72"/>
                    </a:lnTo>
                    <a:lnTo>
                      <a:pt x="103" y="66"/>
                    </a:lnTo>
                    <a:lnTo>
                      <a:pt x="108" y="50"/>
                    </a:lnTo>
                    <a:lnTo>
                      <a:pt x="112" y="53"/>
                    </a:lnTo>
                    <a:lnTo>
                      <a:pt x="117" y="55"/>
                    </a:lnTo>
                    <a:lnTo>
                      <a:pt x="127" y="53"/>
                    </a:lnTo>
                    <a:lnTo>
                      <a:pt x="131" y="55"/>
                    </a:lnTo>
                    <a:lnTo>
                      <a:pt x="137" y="52"/>
                    </a:lnTo>
                    <a:lnTo>
                      <a:pt x="137" y="46"/>
                    </a:lnTo>
                    <a:lnTo>
                      <a:pt x="134" y="41"/>
                    </a:lnTo>
                    <a:lnTo>
                      <a:pt x="135" y="31"/>
                    </a:lnTo>
                    <a:lnTo>
                      <a:pt x="140" y="25"/>
                    </a:lnTo>
                    <a:lnTo>
                      <a:pt x="146" y="20"/>
                    </a:lnTo>
                    <a:lnTo>
                      <a:pt x="152" y="25"/>
                    </a:lnTo>
                    <a:lnTo>
                      <a:pt x="159" y="20"/>
                    </a:lnTo>
                    <a:lnTo>
                      <a:pt x="167" y="20"/>
                    </a:lnTo>
                    <a:lnTo>
                      <a:pt x="170" y="11"/>
                    </a:lnTo>
                    <a:lnTo>
                      <a:pt x="168" y="5"/>
                    </a:lnTo>
                    <a:lnTo>
                      <a:pt x="135" y="0"/>
                    </a:lnTo>
                    <a:lnTo>
                      <a:pt x="127" y="2"/>
                    </a:lnTo>
                    <a:lnTo>
                      <a:pt x="124" y="2"/>
                    </a:lnTo>
                    <a:lnTo>
                      <a:pt x="118" y="5"/>
                    </a:lnTo>
                    <a:lnTo>
                      <a:pt x="114" y="6"/>
                    </a:lnTo>
                    <a:lnTo>
                      <a:pt x="108" y="9"/>
                    </a:lnTo>
                    <a:lnTo>
                      <a:pt x="103" y="19"/>
                    </a:lnTo>
                    <a:lnTo>
                      <a:pt x="103" y="28"/>
                    </a:lnTo>
                    <a:lnTo>
                      <a:pt x="100" y="38"/>
                    </a:lnTo>
                    <a:lnTo>
                      <a:pt x="97" y="38"/>
                    </a:lnTo>
                    <a:lnTo>
                      <a:pt x="80" y="31"/>
                    </a:lnTo>
                    <a:lnTo>
                      <a:pt x="71" y="23"/>
                    </a:lnTo>
                    <a:lnTo>
                      <a:pt x="67" y="22"/>
                    </a:lnTo>
                    <a:lnTo>
                      <a:pt x="67" y="15"/>
                    </a:lnTo>
                    <a:lnTo>
                      <a:pt x="62" y="11"/>
                    </a:lnTo>
                    <a:lnTo>
                      <a:pt x="59" y="5"/>
                    </a:lnTo>
                    <a:lnTo>
                      <a:pt x="49" y="12"/>
                    </a:lnTo>
                    <a:lnTo>
                      <a:pt x="50" y="14"/>
                    </a:lnTo>
                    <a:lnTo>
                      <a:pt x="44" y="25"/>
                    </a:lnTo>
                    <a:lnTo>
                      <a:pt x="46" y="26"/>
                    </a:lnTo>
                    <a:lnTo>
                      <a:pt x="46" y="40"/>
                    </a:lnTo>
                    <a:lnTo>
                      <a:pt x="36" y="60"/>
                    </a:lnTo>
                    <a:lnTo>
                      <a:pt x="30" y="66"/>
                    </a:lnTo>
                    <a:lnTo>
                      <a:pt x="30" y="60"/>
                    </a:lnTo>
                    <a:lnTo>
                      <a:pt x="15" y="57"/>
                    </a:lnTo>
                    <a:lnTo>
                      <a:pt x="12" y="58"/>
                    </a:lnTo>
                    <a:lnTo>
                      <a:pt x="15" y="63"/>
                    </a:lnTo>
                    <a:lnTo>
                      <a:pt x="15" y="7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6" name="Freeform 554">
                <a:extLst>
                  <a:ext uri="{FF2B5EF4-FFF2-40B4-BE49-F238E27FC236}">
                    <a16:creationId xmlns:a16="http://schemas.microsoft.com/office/drawing/2014/main" id="{78AFE3FC-F7FD-3A49-860B-1CF41F1B7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1873"/>
                <a:ext cx="84" cy="71"/>
              </a:xfrm>
              <a:custGeom>
                <a:avLst/>
                <a:gdLst>
                  <a:gd name="T0" fmla="*/ 15 w 170"/>
                  <a:gd name="T1" fmla="*/ 63 h 142"/>
                  <a:gd name="T2" fmla="*/ 15 w 170"/>
                  <a:gd name="T3" fmla="*/ 57 h 142"/>
                  <a:gd name="T4" fmla="*/ 30 w 170"/>
                  <a:gd name="T5" fmla="*/ 66 h 142"/>
                  <a:gd name="T6" fmla="*/ 46 w 170"/>
                  <a:gd name="T7" fmla="*/ 40 h 142"/>
                  <a:gd name="T8" fmla="*/ 44 w 170"/>
                  <a:gd name="T9" fmla="*/ 25 h 142"/>
                  <a:gd name="T10" fmla="*/ 49 w 170"/>
                  <a:gd name="T11" fmla="*/ 12 h 142"/>
                  <a:gd name="T12" fmla="*/ 62 w 170"/>
                  <a:gd name="T13" fmla="*/ 11 h 142"/>
                  <a:gd name="T14" fmla="*/ 67 w 170"/>
                  <a:gd name="T15" fmla="*/ 22 h 142"/>
                  <a:gd name="T16" fmla="*/ 80 w 170"/>
                  <a:gd name="T17" fmla="*/ 31 h 142"/>
                  <a:gd name="T18" fmla="*/ 100 w 170"/>
                  <a:gd name="T19" fmla="*/ 38 h 142"/>
                  <a:gd name="T20" fmla="*/ 103 w 170"/>
                  <a:gd name="T21" fmla="*/ 19 h 142"/>
                  <a:gd name="T22" fmla="*/ 114 w 170"/>
                  <a:gd name="T23" fmla="*/ 6 h 142"/>
                  <a:gd name="T24" fmla="*/ 124 w 170"/>
                  <a:gd name="T25" fmla="*/ 2 h 142"/>
                  <a:gd name="T26" fmla="*/ 135 w 170"/>
                  <a:gd name="T27" fmla="*/ 0 h 142"/>
                  <a:gd name="T28" fmla="*/ 170 w 170"/>
                  <a:gd name="T29" fmla="*/ 11 h 142"/>
                  <a:gd name="T30" fmla="*/ 159 w 170"/>
                  <a:gd name="T31" fmla="*/ 20 h 142"/>
                  <a:gd name="T32" fmla="*/ 146 w 170"/>
                  <a:gd name="T33" fmla="*/ 20 h 142"/>
                  <a:gd name="T34" fmla="*/ 135 w 170"/>
                  <a:gd name="T35" fmla="*/ 31 h 142"/>
                  <a:gd name="T36" fmla="*/ 137 w 170"/>
                  <a:gd name="T37" fmla="*/ 46 h 142"/>
                  <a:gd name="T38" fmla="*/ 131 w 170"/>
                  <a:gd name="T39" fmla="*/ 55 h 142"/>
                  <a:gd name="T40" fmla="*/ 117 w 170"/>
                  <a:gd name="T41" fmla="*/ 55 h 142"/>
                  <a:gd name="T42" fmla="*/ 108 w 170"/>
                  <a:gd name="T43" fmla="*/ 50 h 142"/>
                  <a:gd name="T44" fmla="*/ 103 w 170"/>
                  <a:gd name="T45" fmla="*/ 72 h 142"/>
                  <a:gd name="T46" fmla="*/ 109 w 170"/>
                  <a:gd name="T47" fmla="*/ 78 h 142"/>
                  <a:gd name="T48" fmla="*/ 121 w 170"/>
                  <a:gd name="T49" fmla="*/ 79 h 142"/>
                  <a:gd name="T50" fmla="*/ 126 w 170"/>
                  <a:gd name="T51" fmla="*/ 88 h 142"/>
                  <a:gd name="T52" fmla="*/ 126 w 170"/>
                  <a:gd name="T53" fmla="*/ 99 h 142"/>
                  <a:gd name="T54" fmla="*/ 118 w 170"/>
                  <a:gd name="T55" fmla="*/ 111 h 142"/>
                  <a:gd name="T56" fmla="*/ 96 w 170"/>
                  <a:gd name="T57" fmla="*/ 117 h 142"/>
                  <a:gd name="T58" fmla="*/ 88 w 170"/>
                  <a:gd name="T59" fmla="*/ 126 h 142"/>
                  <a:gd name="T60" fmla="*/ 88 w 170"/>
                  <a:gd name="T61" fmla="*/ 116 h 142"/>
                  <a:gd name="T62" fmla="*/ 74 w 170"/>
                  <a:gd name="T63" fmla="*/ 111 h 142"/>
                  <a:gd name="T64" fmla="*/ 70 w 170"/>
                  <a:gd name="T65" fmla="*/ 128 h 142"/>
                  <a:gd name="T66" fmla="*/ 59 w 170"/>
                  <a:gd name="T67" fmla="*/ 120 h 142"/>
                  <a:gd name="T68" fmla="*/ 49 w 170"/>
                  <a:gd name="T69" fmla="*/ 123 h 142"/>
                  <a:gd name="T70" fmla="*/ 33 w 170"/>
                  <a:gd name="T71" fmla="*/ 116 h 142"/>
                  <a:gd name="T72" fmla="*/ 30 w 170"/>
                  <a:gd name="T73" fmla="*/ 123 h 142"/>
                  <a:gd name="T74" fmla="*/ 20 w 170"/>
                  <a:gd name="T75" fmla="*/ 120 h 142"/>
                  <a:gd name="T76" fmla="*/ 14 w 170"/>
                  <a:gd name="T77" fmla="*/ 133 h 142"/>
                  <a:gd name="T78" fmla="*/ 2 w 170"/>
                  <a:gd name="T79" fmla="*/ 142 h 142"/>
                  <a:gd name="T80" fmla="*/ 0 w 170"/>
                  <a:gd name="T81" fmla="*/ 125 h 142"/>
                  <a:gd name="T82" fmla="*/ 9 w 170"/>
                  <a:gd name="T83" fmla="*/ 99 h 142"/>
                  <a:gd name="T84" fmla="*/ 12 w 170"/>
                  <a:gd name="T85" fmla="*/ 87 h 142"/>
                  <a:gd name="T86" fmla="*/ 15 w 170"/>
                  <a:gd name="T87" fmla="*/ 7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0" h="142">
                    <a:moveTo>
                      <a:pt x="15" y="72"/>
                    </a:moveTo>
                    <a:lnTo>
                      <a:pt x="15" y="63"/>
                    </a:lnTo>
                    <a:lnTo>
                      <a:pt x="12" y="58"/>
                    </a:lnTo>
                    <a:lnTo>
                      <a:pt x="15" y="57"/>
                    </a:lnTo>
                    <a:lnTo>
                      <a:pt x="30" y="60"/>
                    </a:lnTo>
                    <a:lnTo>
                      <a:pt x="30" y="66"/>
                    </a:lnTo>
                    <a:lnTo>
                      <a:pt x="36" y="60"/>
                    </a:lnTo>
                    <a:lnTo>
                      <a:pt x="46" y="40"/>
                    </a:lnTo>
                    <a:lnTo>
                      <a:pt x="46" y="26"/>
                    </a:lnTo>
                    <a:lnTo>
                      <a:pt x="44" y="25"/>
                    </a:lnTo>
                    <a:lnTo>
                      <a:pt x="50" y="14"/>
                    </a:lnTo>
                    <a:lnTo>
                      <a:pt x="49" y="12"/>
                    </a:lnTo>
                    <a:lnTo>
                      <a:pt x="59" y="5"/>
                    </a:lnTo>
                    <a:lnTo>
                      <a:pt x="62" y="11"/>
                    </a:lnTo>
                    <a:lnTo>
                      <a:pt x="67" y="15"/>
                    </a:lnTo>
                    <a:lnTo>
                      <a:pt x="67" y="22"/>
                    </a:lnTo>
                    <a:lnTo>
                      <a:pt x="71" y="23"/>
                    </a:lnTo>
                    <a:lnTo>
                      <a:pt x="80" y="31"/>
                    </a:lnTo>
                    <a:lnTo>
                      <a:pt x="97" y="38"/>
                    </a:lnTo>
                    <a:lnTo>
                      <a:pt x="100" y="38"/>
                    </a:lnTo>
                    <a:lnTo>
                      <a:pt x="103" y="28"/>
                    </a:lnTo>
                    <a:lnTo>
                      <a:pt x="103" y="19"/>
                    </a:lnTo>
                    <a:lnTo>
                      <a:pt x="108" y="9"/>
                    </a:lnTo>
                    <a:lnTo>
                      <a:pt x="114" y="6"/>
                    </a:lnTo>
                    <a:lnTo>
                      <a:pt x="118" y="5"/>
                    </a:lnTo>
                    <a:lnTo>
                      <a:pt x="124" y="2"/>
                    </a:lnTo>
                    <a:lnTo>
                      <a:pt x="127" y="2"/>
                    </a:lnTo>
                    <a:lnTo>
                      <a:pt x="135" y="0"/>
                    </a:lnTo>
                    <a:lnTo>
                      <a:pt x="168" y="5"/>
                    </a:lnTo>
                    <a:lnTo>
                      <a:pt x="170" y="11"/>
                    </a:lnTo>
                    <a:lnTo>
                      <a:pt x="167" y="20"/>
                    </a:lnTo>
                    <a:lnTo>
                      <a:pt x="159" y="20"/>
                    </a:lnTo>
                    <a:lnTo>
                      <a:pt x="152" y="25"/>
                    </a:lnTo>
                    <a:lnTo>
                      <a:pt x="146" y="20"/>
                    </a:lnTo>
                    <a:lnTo>
                      <a:pt x="140" y="25"/>
                    </a:lnTo>
                    <a:lnTo>
                      <a:pt x="135" y="31"/>
                    </a:lnTo>
                    <a:lnTo>
                      <a:pt x="134" y="41"/>
                    </a:lnTo>
                    <a:lnTo>
                      <a:pt x="137" y="46"/>
                    </a:lnTo>
                    <a:lnTo>
                      <a:pt x="137" y="52"/>
                    </a:lnTo>
                    <a:lnTo>
                      <a:pt x="131" y="55"/>
                    </a:lnTo>
                    <a:lnTo>
                      <a:pt x="127" y="53"/>
                    </a:lnTo>
                    <a:lnTo>
                      <a:pt x="117" y="55"/>
                    </a:lnTo>
                    <a:lnTo>
                      <a:pt x="112" y="53"/>
                    </a:lnTo>
                    <a:lnTo>
                      <a:pt x="108" y="50"/>
                    </a:lnTo>
                    <a:lnTo>
                      <a:pt x="103" y="66"/>
                    </a:lnTo>
                    <a:lnTo>
                      <a:pt x="103" y="72"/>
                    </a:lnTo>
                    <a:lnTo>
                      <a:pt x="109" y="75"/>
                    </a:lnTo>
                    <a:lnTo>
                      <a:pt x="109" y="78"/>
                    </a:lnTo>
                    <a:lnTo>
                      <a:pt x="111" y="79"/>
                    </a:lnTo>
                    <a:lnTo>
                      <a:pt x="121" y="79"/>
                    </a:lnTo>
                    <a:lnTo>
                      <a:pt x="127" y="84"/>
                    </a:lnTo>
                    <a:lnTo>
                      <a:pt x="126" y="88"/>
                    </a:lnTo>
                    <a:lnTo>
                      <a:pt x="127" y="91"/>
                    </a:lnTo>
                    <a:lnTo>
                      <a:pt x="126" y="99"/>
                    </a:lnTo>
                    <a:lnTo>
                      <a:pt x="121" y="110"/>
                    </a:lnTo>
                    <a:lnTo>
                      <a:pt x="118" y="111"/>
                    </a:lnTo>
                    <a:lnTo>
                      <a:pt x="97" y="111"/>
                    </a:lnTo>
                    <a:lnTo>
                      <a:pt x="96" y="117"/>
                    </a:lnTo>
                    <a:lnTo>
                      <a:pt x="93" y="120"/>
                    </a:lnTo>
                    <a:lnTo>
                      <a:pt x="88" y="126"/>
                    </a:lnTo>
                    <a:lnTo>
                      <a:pt x="87" y="120"/>
                    </a:lnTo>
                    <a:lnTo>
                      <a:pt x="88" y="116"/>
                    </a:lnTo>
                    <a:lnTo>
                      <a:pt x="82" y="111"/>
                    </a:lnTo>
                    <a:lnTo>
                      <a:pt x="74" y="111"/>
                    </a:lnTo>
                    <a:lnTo>
                      <a:pt x="74" y="122"/>
                    </a:lnTo>
                    <a:lnTo>
                      <a:pt x="70" y="128"/>
                    </a:lnTo>
                    <a:lnTo>
                      <a:pt x="65" y="125"/>
                    </a:lnTo>
                    <a:lnTo>
                      <a:pt x="59" y="120"/>
                    </a:lnTo>
                    <a:lnTo>
                      <a:pt x="50" y="126"/>
                    </a:lnTo>
                    <a:lnTo>
                      <a:pt x="49" y="123"/>
                    </a:lnTo>
                    <a:lnTo>
                      <a:pt x="39" y="116"/>
                    </a:lnTo>
                    <a:lnTo>
                      <a:pt x="33" y="116"/>
                    </a:lnTo>
                    <a:lnTo>
                      <a:pt x="27" y="119"/>
                    </a:lnTo>
                    <a:lnTo>
                      <a:pt x="30" y="123"/>
                    </a:lnTo>
                    <a:lnTo>
                      <a:pt x="24" y="125"/>
                    </a:lnTo>
                    <a:lnTo>
                      <a:pt x="20" y="120"/>
                    </a:lnTo>
                    <a:lnTo>
                      <a:pt x="17" y="123"/>
                    </a:lnTo>
                    <a:lnTo>
                      <a:pt x="14" y="133"/>
                    </a:lnTo>
                    <a:lnTo>
                      <a:pt x="8" y="142"/>
                    </a:lnTo>
                    <a:lnTo>
                      <a:pt x="2" y="142"/>
                    </a:lnTo>
                    <a:lnTo>
                      <a:pt x="5" y="126"/>
                    </a:lnTo>
                    <a:lnTo>
                      <a:pt x="0" y="125"/>
                    </a:lnTo>
                    <a:lnTo>
                      <a:pt x="2" y="116"/>
                    </a:lnTo>
                    <a:lnTo>
                      <a:pt x="9" y="99"/>
                    </a:lnTo>
                    <a:lnTo>
                      <a:pt x="11" y="91"/>
                    </a:lnTo>
                    <a:lnTo>
                      <a:pt x="12" y="87"/>
                    </a:lnTo>
                    <a:lnTo>
                      <a:pt x="17" y="75"/>
                    </a:lnTo>
                    <a:lnTo>
                      <a:pt x="15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7" name="Freeform 555">
                <a:extLst>
                  <a:ext uri="{FF2B5EF4-FFF2-40B4-BE49-F238E27FC236}">
                    <a16:creationId xmlns:a16="http://schemas.microsoft.com/office/drawing/2014/main" id="{F7E91E5B-D00D-2DA0-3FDB-90754762E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1873"/>
                <a:ext cx="84" cy="71"/>
              </a:xfrm>
              <a:custGeom>
                <a:avLst/>
                <a:gdLst>
                  <a:gd name="T0" fmla="*/ 15 w 170"/>
                  <a:gd name="T1" fmla="*/ 63 h 142"/>
                  <a:gd name="T2" fmla="*/ 15 w 170"/>
                  <a:gd name="T3" fmla="*/ 57 h 142"/>
                  <a:gd name="T4" fmla="*/ 30 w 170"/>
                  <a:gd name="T5" fmla="*/ 66 h 142"/>
                  <a:gd name="T6" fmla="*/ 46 w 170"/>
                  <a:gd name="T7" fmla="*/ 40 h 142"/>
                  <a:gd name="T8" fmla="*/ 44 w 170"/>
                  <a:gd name="T9" fmla="*/ 25 h 142"/>
                  <a:gd name="T10" fmla="*/ 49 w 170"/>
                  <a:gd name="T11" fmla="*/ 12 h 142"/>
                  <a:gd name="T12" fmla="*/ 62 w 170"/>
                  <a:gd name="T13" fmla="*/ 11 h 142"/>
                  <a:gd name="T14" fmla="*/ 67 w 170"/>
                  <a:gd name="T15" fmla="*/ 22 h 142"/>
                  <a:gd name="T16" fmla="*/ 80 w 170"/>
                  <a:gd name="T17" fmla="*/ 31 h 142"/>
                  <a:gd name="T18" fmla="*/ 100 w 170"/>
                  <a:gd name="T19" fmla="*/ 38 h 142"/>
                  <a:gd name="T20" fmla="*/ 103 w 170"/>
                  <a:gd name="T21" fmla="*/ 19 h 142"/>
                  <a:gd name="T22" fmla="*/ 114 w 170"/>
                  <a:gd name="T23" fmla="*/ 6 h 142"/>
                  <a:gd name="T24" fmla="*/ 124 w 170"/>
                  <a:gd name="T25" fmla="*/ 2 h 142"/>
                  <a:gd name="T26" fmla="*/ 135 w 170"/>
                  <a:gd name="T27" fmla="*/ 0 h 142"/>
                  <a:gd name="T28" fmla="*/ 170 w 170"/>
                  <a:gd name="T29" fmla="*/ 11 h 142"/>
                  <a:gd name="T30" fmla="*/ 159 w 170"/>
                  <a:gd name="T31" fmla="*/ 20 h 142"/>
                  <a:gd name="T32" fmla="*/ 146 w 170"/>
                  <a:gd name="T33" fmla="*/ 20 h 142"/>
                  <a:gd name="T34" fmla="*/ 135 w 170"/>
                  <a:gd name="T35" fmla="*/ 31 h 142"/>
                  <a:gd name="T36" fmla="*/ 137 w 170"/>
                  <a:gd name="T37" fmla="*/ 46 h 142"/>
                  <a:gd name="T38" fmla="*/ 131 w 170"/>
                  <a:gd name="T39" fmla="*/ 55 h 142"/>
                  <a:gd name="T40" fmla="*/ 117 w 170"/>
                  <a:gd name="T41" fmla="*/ 55 h 142"/>
                  <a:gd name="T42" fmla="*/ 108 w 170"/>
                  <a:gd name="T43" fmla="*/ 50 h 142"/>
                  <a:gd name="T44" fmla="*/ 103 w 170"/>
                  <a:gd name="T45" fmla="*/ 72 h 142"/>
                  <a:gd name="T46" fmla="*/ 109 w 170"/>
                  <a:gd name="T47" fmla="*/ 78 h 142"/>
                  <a:gd name="T48" fmla="*/ 121 w 170"/>
                  <a:gd name="T49" fmla="*/ 79 h 142"/>
                  <a:gd name="T50" fmla="*/ 126 w 170"/>
                  <a:gd name="T51" fmla="*/ 88 h 142"/>
                  <a:gd name="T52" fmla="*/ 126 w 170"/>
                  <a:gd name="T53" fmla="*/ 99 h 142"/>
                  <a:gd name="T54" fmla="*/ 118 w 170"/>
                  <a:gd name="T55" fmla="*/ 111 h 142"/>
                  <a:gd name="T56" fmla="*/ 96 w 170"/>
                  <a:gd name="T57" fmla="*/ 117 h 142"/>
                  <a:gd name="T58" fmla="*/ 88 w 170"/>
                  <a:gd name="T59" fmla="*/ 126 h 142"/>
                  <a:gd name="T60" fmla="*/ 88 w 170"/>
                  <a:gd name="T61" fmla="*/ 116 h 142"/>
                  <a:gd name="T62" fmla="*/ 74 w 170"/>
                  <a:gd name="T63" fmla="*/ 111 h 142"/>
                  <a:gd name="T64" fmla="*/ 70 w 170"/>
                  <a:gd name="T65" fmla="*/ 128 h 142"/>
                  <a:gd name="T66" fmla="*/ 59 w 170"/>
                  <a:gd name="T67" fmla="*/ 120 h 142"/>
                  <a:gd name="T68" fmla="*/ 49 w 170"/>
                  <a:gd name="T69" fmla="*/ 123 h 142"/>
                  <a:gd name="T70" fmla="*/ 33 w 170"/>
                  <a:gd name="T71" fmla="*/ 116 h 142"/>
                  <a:gd name="T72" fmla="*/ 30 w 170"/>
                  <a:gd name="T73" fmla="*/ 123 h 142"/>
                  <a:gd name="T74" fmla="*/ 20 w 170"/>
                  <a:gd name="T75" fmla="*/ 120 h 142"/>
                  <a:gd name="T76" fmla="*/ 14 w 170"/>
                  <a:gd name="T77" fmla="*/ 133 h 142"/>
                  <a:gd name="T78" fmla="*/ 2 w 170"/>
                  <a:gd name="T79" fmla="*/ 142 h 142"/>
                  <a:gd name="T80" fmla="*/ 0 w 170"/>
                  <a:gd name="T81" fmla="*/ 125 h 142"/>
                  <a:gd name="T82" fmla="*/ 9 w 170"/>
                  <a:gd name="T83" fmla="*/ 99 h 142"/>
                  <a:gd name="T84" fmla="*/ 12 w 170"/>
                  <a:gd name="T85" fmla="*/ 87 h 142"/>
                  <a:gd name="T86" fmla="*/ 15 w 170"/>
                  <a:gd name="T87" fmla="*/ 7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0" h="142">
                    <a:moveTo>
                      <a:pt x="15" y="72"/>
                    </a:moveTo>
                    <a:lnTo>
                      <a:pt x="15" y="63"/>
                    </a:lnTo>
                    <a:lnTo>
                      <a:pt x="12" y="58"/>
                    </a:lnTo>
                    <a:lnTo>
                      <a:pt x="15" y="57"/>
                    </a:lnTo>
                    <a:lnTo>
                      <a:pt x="30" y="60"/>
                    </a:lnTo>
                    <a:lnTo>
                      <a:pt x="30" y="66"/>
                    </a:lnTo>
                    <a:lnTo>
                      <a:pt x="36" y="60"/>
                    </a:lnTo>
                    <a:lnTo>
                      <a:pt x="46" y="40"/>
                    </a:lnTo>
                    <a:lnTo>
                      <a:pt x="46" y="26"/>
                    </a:lnTo>
                    <a:lnTo>
                      <a:pt x="44" y="25"/>
                    </a:lnTo>
                    <a:lnTo>
                      <a:pt x="50" y="14"/>
                    </a:lnTo>
                    <a:lnTo>
                      <a:pt x="49" y="12"/>
                    </a:lnTo>
                    <a:lnTo>
                      <a:pt x="59" y="5"/>
                    </a:lnTo>
                    <a:lnTo>
                      <a:pt x="62" y="11"/>
                    </a:lnTo>
                    <a:lnTo>
                      <a:pt x="67" y="15"/>
                    </a:lnTo>
                    <a:lnTo>
                      <a:pt x="67" y="22"/>
                    </a:lnTo>
                    <a:lnTo>
                      <a:pt x="71" y="23"/>
                    </a:lnTo>
                    <a:lnTo>
                      <a:pt x="80" y="31"/>
                    </a:lnTo>
                    <a:lnTo>
                      <a:pt x="97" y="38"/>
                    </a:lnTo>
                    <a:lnTo>
                      <a:pt x="100" y="38"/>
                    </a:lnTo>
                    <a:lnTo>
                      <a:pt x="103" y="28"/>
                    </a:lnTo>
                    <a:lnTo>
                      <a:pt x="103" y="19"/>
                    </a:lnTo>
                    <a:lnTo>
                      <a:pt x="108" y="9"/>
                    </a:lnTo>
                    <a:lnTo>
                      <a:pt x="114" y="6"/>
                    </a:lnTo>
                    <a:lnTo>
                      <a:pt x="118" y="5"/>
                    </a:lnTo>
                    <a:lnTo>
                      <a:pt x="124" y="2"/>
                    </a:lnTo>
                    <a:lnTo>
                      <a:pt x="127" y="2"/>
                    </a:lnTo>
                    <a:lnTo>
                      <a:pt x="135" y="0"/>
                    </a:lnTo>
                    <a:lnTo>
                      <a:pt x="168" y="5"/>
                    </a:lnTo>
                    <a:lnTo>
                      <a:pt x="170" y="11"/>
                    </a:lnTo>
                    <a:lnTo>
                      <a:pt x="167" y="20"/>
                    </a:lnTo>
                    <a:lnTo>
                      <a:pt x="159" y="20"/>
                    </a:lnTo>
                    <a:lnTo>
                      <a:pt x="152" y="25"/>
                    </a:lnTo>
                    <a:lnTo>
                      <a:pt x="146" y="20"/>
                    </a:lnTo>
                    <a:lnTo>
                      <a:pt x="140" y="25"/>
                    </a:lnTo>
                    <a:lnTo>
                      <a:pt x="135" y="31"/>
                    </a:lnTo>
                    <a:lnTo>
                      <a:pt x="134" y="41"/>
                    </a:lnTo>
                    <a:lnTo>
                      <a:pt x="137" y="46"/>
                    </a:lnTo>
                    <a:lnTo>
                      <a:pt x="137" y="52"/>
                    </a:lnTo>
                    <a:lnTo>
                      <a:pt x="131" y="55"/>
                    </a:lnTo>
                    <a:lnTo>
                      <a:pt x="127" y="53"/>
                    </a:lnTo>
                    <a:lnTo>
                      <a:pt x="117" y="55"/>
                    </a:lnTo>
                    <a:lnTo>
                      <a:pt x="112" y="53"/>
                    </a:lnTo>
                    <a:lnTo>
                      <a:pt x="108" y="50"/>
                    </a:lnTo>
                    <a:lnTo>
                      <a:pt x="103" y="66"/>
                    </a:lnTo>
                    <a:lnTo>
                      <a:pt x="103" y="72"/>
                    </a:lnTo>
                    <a:lnTo>
                      <a:pt x="109" y="75"/>
                    </a:lnTo>
                    <a:lnTo>
                      <a:pt x="109" y="78"/>
                    </a:lnTo>
                    <a:lnTo>
                      <a:pt x="111" y="79"/>
                    </a:lnTo>
                    <a:lnTo>
                      <a:pt x="121" y="79"/>
                    </a:lnTo>
                    <a:lnTo>
                      <a:pt x="127" y="84"/>
                    </a:lnTo>
                    <a:lnTo>
                      <a:pt x="126" y="88"/>
                    </a:lnTo>
                    <a:lnTo>
                      <a:pt x="127" y="91"/>
                    </a:lnTo>
                    <a:lnTo>
                      <a:pt x="126" y="99"/>
                    </a:lnTo>
                    <a:lnTo>
                      <a:pt x="121" y="110"/>
                    </a:lnTo>
                    <a:lnTo>
                      <a:pt x="118" y="111"/>
                    </a:lnTo>
                    <a:lnTo>
                      <a:pt x="97" y="111"/>
                    </a:lnTo>
                    <a:lnTo>
                      <a:pt x="96" y="117"/>
                    </a:lnTo>
                    <a:lnTo>
                      <a:pt x="93" y="120"/>
                    </a:lnTo>
                    <a:lnTo>
                      <a:pt x="88" y="126"/>
                    </a:lnTo>
                    <a:lnTo>
                      <a:pt x="87" y="120"/>
                    </a:lnTo>
                    <a:lnTo>
                      <a:pt x="88" y="116"/>
                    </a:lnTo>
                    <a:lnTo>
                      <a:pt x="82" y="111"/>
                    </a:lnTo>
                    <a:lnTo>
                      <a:pt x="74" y="111"/>
                    </a:lnTo>
                    <a:lnTo>
                      <a:pt x="74" y="122"/>
                    </a:lnTo>
                    <a:lnTo>
                      <a:pt x="70" y="128"/>
                    </a:lnTo>
                    <a:lnTo>
                      <a:pt x="65" y="125"/>
                    </a:lnTo>
                    <a:lnTo>
                      <a:pt x="59" y="120"/>
                    </a:lnTo>
                    <a:lnTo>
                      <a:pt x="50" y="126"/>
                    </a:lnTo>
                    <a:lnTo>
                      <a:pt x="49" y="123"/>
                    </a:lnTo>
                    <a:lnTo>
                      <a:pt x="39" y="116"/>
                    </a:lnTo>
                    <a:lnTo>
                      <a:pt x="33" y="116"/>
                    </a:lnTo>
                    <a:lnTo>
                      <a:pt x="27" y="119"/>
                    </a:lnTo>
                    <a:lnTo>
                      <a:pt x="30" y="123"/>
                    </a:lnTo>
                    <a:lnTo>
                      <a:pt x="24" y="125"/>
                    </a:lnTo>
                    <a:lnTo>
                      <a:pt x="20" y="120"/>
                    </a:lnTo>
                    <a:lnTo>
                      <a:pt x="17" y="123"/>
                    </a:lnTo>
                    <a:lnTo>
                      <a:pt x="14" y="133"/>
                    </a:lnTo>
                    <a:lnTo>
                      <a:pt x="8" y="142"/>
                    </a:lnTo>
                    <a:lnTo>
                      <a:pt x="2" y="142"/>
                    </a:lnTo>
                    <a:lnTo>
                      <a:pt x="5" y="126"/>
                    </a:lnTo>
                    <a:lnTo>
                      <a:pt x="0" y="125"/>
                    </a:lnTo>
                    <a:lnTo>
                      <a:pt x="2" y="116"/>
                    </a:lnTo>
                    <a:lnTo>
                      <a:pt x="9" y="99"/>
                    </a:lnTo>
                    <a:lnTo>
                      <a:pt x="11" y="91"/>
                    </a:lnTo>
                    <a:lnTo>
                      <a:pt x="12" y="87"/>
                    </a:lnTo>
                    <a:lnTo>
                      <a:pt x="17" y="75"/>
                    </a:lnTo>
                    <a:lnTo>
                      <a:pt x="15" y="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8" name="Freeform 556">
                <a:extLst>
                  <a:ext uri="{FF2B5EF4-FFF2-40B4-BE49-F238E27FC236}">
                    <a16:creationId xmlns:a16="http://schemas.microsoft.com/office/drawing/2014/main" id="{EAD82997-814B-208D-D712-50BEC26DC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57"/>
                <a:ext cx="35" cy="35"/>
              </a:xfrm>
              <a:custGeom>
                <a:avLst/>
                <a:gdLst>
                  <a:gd name="T0" fmla="*/ 66 w 71"/>
                  <a:gd name="T1" fmla="*/ 13 h 70"/>
                  <a:gd name="T2" fmla="*/ 63 w 71"/>
                  <a:gd name="T3" fmla="*/ 0 h 70"/>
                  <a:gd name="T4" fmla="*/ 48 w 71"/>
                  <a:gd name="T5" fmla="*/ 0 h 70"/>
                  <a:gd name="T6" fmla="*/ 40 w 71"/>
                  <a:gd name="T7" fmla="*/ 5 h 70"/>
                  <a:gd name="T8" fmla="*/ 34 w 71"/>
                  <a:gd name="T9" fmla="*/ 16 h 70"/>
                  <a:gd name="T10" fmla="*/ 27 w 71"/>
                  <a:gd name="T11" fmla="*/ 9 h 70"/>
                  <a:gd name="T12" fmla="*/ 19 w 71"/>
                  <a:gd name="T13" fmla="*/ 14 h 70"/>
                  <a:gd name="T14" fmla="*/ 13 w 71"/>
                  <a:gd name="T15" fmla="*/ 11 h 70"/>
                  <a:gd name="T16" fmla="*/ 9 w 71"/>
                  <a:gd name="T17" fmla="*/ 11 h 70"/>
                  <a:gd name="T18" fmla="*/ 4 w 71"/>
                  <a:gd name="T19" fmla="*/ 26 h 70"/>
                  <a:gd name="T20" fmla="*/ 3 w 71"/>
                  <a:gd name="T21" fmla="*/ 37 h 70"/>
                  <a:gd name="T22" fmla="*/ 0 w 71"/>
                  <a:gd name="T23" fmla="*/ 38 h 70"/>
                  <a:gd name="T24" fmla="*/ 1 w 71"/>
                  <a:gd name="T25" fmla="*/ 46 h 70"/>
                  <a:gd name="T26" fmla="*/ 6 w 71"/>
                  <a:gd name="T27" fmla="*/ 44 h 70"/>
                  <a:gd name="T28" fmla="*/ 16 w 71"/>
                  <a:gd name="T29" fmla="*/ 37 h 70"/>
                  <a:gd name="T30" fmla="*/ 19 w 71"/>
                  <a:gd name="T31" fmla="*/ 43 h 70"/>
                  <a:gd name="T32" fmla="*/ 24 w 71"/>
                  <a:gd name="T33" fmla="*/ 47 h 70"/>
                  <a:gd name="T34" fmla="*/ 24 w 71"/>
                  <a:gd name="T35" fmla="*/ 54 h 70"/>
                  <a:gd name="T36" fmla="*/ 28 w 71"/>
                  <a:gd name="T37" fmla="*/ 55 h 70"/>
                  <a:gd name="T38" fmla="*/ 37 w 71"/>
                  <a:gd name="T39" fmla="*/ 63 h 70"/>
                  <a:gd name="T40" fmla="*/ 54 w 71"/>
                  <a:gd name="T41" fmla="*/ 70 h 70"/>
                  <a:gd name="T42" fmla="*/ 57 w 71"/>
                  <a:gd name="T43" fmla="*/ 70 h 70"/>
                  <a:gd name="T44" fmla="*/ 60 w 71"/>
                  <a:gd name="T45" fmla="*/ 60 h 70"/>
                  <a:gd name="T46" fmla="*/ 60 w 71"/>
                  <a:gd name="T47" fmla="*/ 51 h 70"/>
                  <a:gd name="T48" fmla="*/ 65 w 71"/>
                  <a:gd name="T49" fmla="*/ 41 h 70"/>
                  <a:gd name="T50" fmla="*/ 71 w 71"/>
                  <a:gd name="T51" fmla="*/ 38 h 70"/>
                  <a:gd name="T52" fmla="*/ 65 w 71"/>
                  <a:gd name="T53" fmla="*/ 22 h 70"/>
                  <a:gd name="T54" fmla="*/ 66 w 71"/>
                  <a:gd name="T55" fmla="*/ 1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70">
                    <a:moveTo>
                      <a:pt x="66" y="13"/>
                    </a:moveTo>
                    <a:lnTo>
                      <a:pt x="63" y="0"/>
                    </a:lnTo>
                    <a:lnTo>
                      <a:pt x="48" y="0"/>
                    </a:lnTo>
                    <a:lnTo>
                      <a:pt x="40" y="5"/>
                    </a:lnTo>
                    <a:lnTo>
                      <a:pt x="34" y="16"/>
                    </a:lnTo>
                    <a:lnTo>
                      <a:pt x="27" y="9"/>
                    </a:lnTo>
                    <a:lnTo>
                      <a:pt x="19" y="14"/>
                    </a:lnTo>
                    <a:lnTo>
                      <a:pt x="13" y="11"/>
                    </a:lnTo>
                    <a:lnTo>
                      <a:pt x="9" y="11"/>
                    </a:lnTo>
                    <a:lnTo>
                      <a:pt x="4" y="26"/>
                    </a:lnTo>
                    <a:lnTo>
                      <a:pt x="3" y="37"/>
                    </a:lnTo>
                    <a:lnTo>
                      <a:pt x="0" y="38"/>
                    </a:lnTo>
                    <a:lnTo>
                      <a:pt x="1" y="46"/>
                    </a:lnTo>
                    <a:lnTo>
                      <a:pt x="6" y="44"/>
                    </a:lnTo>
                    <a:lnTo>
                      <a:pt x="16" y="37"/>
                    </a:lnTo>
                    <a:lnTo>
                      <a:pt x="19" y="43"/>
                    </a:lnTo>
                    <a:lnTo>
                      <a:pt x="24" y="47"/>
                    </a:lnTo>
                    <a:lnTo>
                      <a:pt x="24" y="54"/>
                    </a:lnTo>
                    <a:lnTo>
                      <a:pt x="28" y="55"/>
                    </a:lnTo>
                    <a:lnTo>
                      <a:pt x="37" y="63"/>
                    </a:lnTo>
                    <a:lnTo>
                      <a:pt x="54" y="70"/>
                    </a:lnTo>
                    <a:lnTo>
                      <a:pt x="57" y="70"/>
                    </a:lnTo>
                    <a:lnTo>
                      <a:pt x="60" y="60"/>
                    </a:lnTo>
                    <a:lnTo>
                      <a:pt x="60" y="51"/>
                    </a:lnTo>
                    <a:lnTo>
                      <a:pt x="65" y="41"/>
                    </a:lnTo>
                    <a:lnTo>
                      <a:pt x="71" y="38"/>
                    </a:lnTo>
                    <a:lnTo>
                      <a:pt x="65" y="22"/>
                    </a:lnTo>
                    <a:lnTo>
                      <a:pt x="66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9" name="Freeform 557">
                <a:extLst>
                  <a:ext uri="{FF2B5EF4-FFF2-40B4-BE49-F238E27FC236}">
                    <a16:creationId xmlns:a16="http://schemas.microsoft.com/office/drawing/2014/main" id="{A6834533-D2BC-6758-6686-1C98DBBBC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57"/>
                <a:ext cx="35" cy="35"/>
              </a:xfrm>
              <a:custGeom>
                <a:avLst/>
                <a:gdLst>
                  <a:gd name="T0" fmla="*/ 66 w 71"/>
                  <a:gd name="T1" fmla="*/ 13 h 70"/>
                  <a:gd name="T2" fmla="*/ 65 w 71"/>
                  <a:gd name="T3" fmla="*/ 22 h 70"/>
                  <a:gd name="T4" fmla="*/ 71 w 71"/>
                  <a:gd name="T5" fmla="*/ 38 h 70"/>
                  <a:gd name="T6" fmla="*/ 65 w 71"/>
                  <a:gd name="T7" fmla="*/ 41 h 70"/>
                  <a:gd name="T8" fmla="*/ 60 w 71"/>
                  <a:gd name="T9" fmla="*/ 51 h 70"/>
                  <a:gd name="T10" fmla="*/ 60 w 71"/>
                  <a:gd name="T11" fmla="*/ 60 h 70"/>
                  <a:gd name="T12" fmla="*/ 57 w 71"/>
                  <a:gd name="T13" fmla="*/ 70 h 70"/>
                  <a:gd name="T14" fmla="*/ 54 w 71"/>
                  <a:gd name="T15" fmla="*/ 70 h 70"/>
                  <a:gd name="T16" fmla="*/ 37 w 71"/>
                  <a:gd name="T17" fmla="*/ 63 h 70"/>
                  <a:gd name="T18" fmla="*/ 28 w 71"/>
                  <a:gd name="T19" fmla="*/ 55 h 70"/>
                  <a:gd name="T20" fmla="*/ 24 w 71"/>
                  <a:gd name="T21" fmla="*/ 54 h 70"/>
                  <a:gd name="T22" fmla="*/ 24 w 71"/>
                  <a:gd name="T23" fmla="*/ 47 h 70"/>
                  <a:gd name="T24" fmla="*/ 19 w 71"/>
                  <a:gd name="T25" fmla="*/ 43 h 70"/>
                  <a:gd name="T26" fmla="*/ 16 w 71"/>
                  <a:gd name="T27" fmla="*/ 37 h 70"/>
                  <a:gd name="T28" fmla="*/ 6 w 71"/>
                  <a:gd name="T29" fmla="*/ 44 h 70"/>
                  <a:gd name="T30" fmla="*/ 1 w 71"/>
                  <a:gd name="T31" fmla="*/ 46 h 70"/>
                  <a:gd name="T32" fmla="*/ 0 w 71"/>
                  <a:gd name="T33" fmla="*/ 38 h 70"/>
                  <a:gd name="T34" fmla="*/ 3 w 71"/>
                  <a:gd name="T35" fmla="*/ 37 h 70"/>
                  <a:gd name="T36" fmla="*/ 4 w 71"/>
                  <a:gd name="T37" fmla="*/ 26 h 70"/>
                  <a:gd name="T38" fmla="*/ 9 w 71"/>
                  <a:gd name="T39" fmla="*/ 11 h 70"/>
                  <a:gd name="T40" fmla="*/ 13 w 71"/>
                  <a:gd name="T41" fmla="*/ 11 h 70"/>
                  <a:gd name="T42" fmla="*/ 19 w 71"/>
                  <a:gd name="T43" fmla="*/ 14 h 70"/>
                  <a:gd name="T44" fmla="*/ 27 w 71"/>
                  <a:gd name="T45" fmla="*/ 9 h 70"/>
                  <a:gd name="T46" fmla="*/ 34 w 71"/>
                  <a:gd name="T47" fmla="*/ 16 h 70"/>
                  <a:gd name="T48" fmla="*/ 40 w 71"/>
                  <a:gd name="T49" fmla="*/ 5 h 70"/>
                  <a:gd name="T50" fmla="*/ 48 w 71"/>
                  <a:gd name="T51" fmla="*/ 0 h 70"/>
                  <a:gd name="T52" fmla="*/ 63 w 71"/>
                  <a:gd name="T53" fmla="*/ 0 h 70"/>
                  <a:gd name="T54" fmla="*/ 66 w 71"/>
                  <a:gd name="T55" fmla="*/ 1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70">
                    <a:moveTo>
                      <a:pt x="66" y="13"/>
                    </a:moveTo>
                    <a:lnTo>
                      <a:pt x="65" y="22"/>
                    </a:lnTo>
                    <a:lnTo>
                      <a:pt x="71" y="38"/>
                    </a:lnTo>
                    <a:lnTo>
                      <a:pt x="65" y="41"/>
                    </a:lnTo>
                    <a:lnTo>
                      <a:pt x="60" y="51"/>
                    </a:lnTo>
                    <a:lnTo>
                      <a:pt x="60" y="60"/>
                    </a:lnTo>
                    <a:lnTo>
                      <a:pt x="57" y="70"/>
                    </a:lnTo>
                    <a:lnTo>
                      <a:pt x="54" y="70"/>
                    </a:lnTo>
                    <a:lnTo>
                      <a:pt x="37" y="63"/>
                    </a:lnTo>
                    <a:lnTo>
                      <a:pt x="28" y="55"/>
                    </a:lnTo>
                    <a:lnTo>
                      <a:pt x="24" y="54"/>
                    </a:lnTo>
                    <a:lnTo>
                      <a:pt x="24" y="47"/>
                    </a:lnTo>
                    <a:lnTo>
                      <a:pt x="19" y="43"/>
                    </a:lnTo>
                    <a:lnTo>
                      <a:pt x="16" y="37"/>
                    </a:lnTo>
                    <a:lnTo>
                      <a:pt x="6" y="44"/>
                    </a:lnTo>
                    <a:lnTo>
                      <a:pt x="1" y="46"/>
                    </a:lnTo>
                    <a:lnTo>
                      <a:pt x="0" y="38"/>
                    </a:lnTo>
                    <a:lnTo>
                      <a:pt x="3" y="37"/>
                    </a:lnTo>
                    <a:lnTo>
                      <a:pt x="4" y="26"/>
                    </a:lnTo>
                    <a:lnTo>
                      <a:pt x="9" y="11"/>
                    </a:lnTo>
                    <a:lnTo>
                      <a:pt x="13" y="11"/>
                    </a:lnTo>
                    <a:lnTo>
                      <a:pt x="19" y="14"/>
                    </a:lnTo>
                    <a:lnTo>
                      <a:pt x="27" y="9"/>
                    </a:lnTo>
                    <a:lnTo>
                      <a:pt x="34" y="16"/>
                    </a:lnTo>
                    <a:lnTo>
                      <a:pt x="40" y="5"/>
                    </a:lnTo>
                    <a:lnTo>
                      <a:pt x="48" y="0"/>
                    </a:lnTo>
                    <a:lnTo>
                      <a:pt x="63" y="0"/>
                    </a:lnTo>
                    <a:lnTo>
                      <a:pt x="66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0" name="Freeform 558">
                <a:extLst>
                  <a:ext uri="{FF2B5EF4-FFF2-40B4-BE49-F238E27FC236}">
                    <a16:creationId xmlns:a16="http://schemas.microsoft.com/office/drawing/2014/main" id="{07D95C0C-2996-1B0A-D97A-C1247455B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57"/>
                <a:ext cx="35" cy="35"/>
              </a:xfrm>
              <a:custGeom>
                <a:avLst/>
                <a:gdLst>
                  <a:gd name="T0" fmla="*/ 66 w 71"/>
                  <a:gd name="T1" fmla="*/ 13 h 70"/>
                  <a:gd name="T2" fmla="*/ 65 w 71"/>
                  <a:gd name="T3" fmla="*/ 22 h 70"/>
                  <a:gd name="T4" fmla="*/ 71 w 71"/>
                  <a:gd name="T5" fmla="*/ 38 h 70"/>
                  <a:gd name="T6" fmla="*/ 65 w 71"/>
                  <a:gd name="T7" fmla="*/ 41 h 70"/>
                  <a:gd name="T8" fmla="*/ 60 w 71"/>
                  <a:gd name="T9" fmla="*/ 51 h 70"/>
                  <a:gd name="T10" fmla="*/ 60 w 71"/>
                  <a:gd name="T11" fmla="*/ 60 h 70"/>
                  <a:gd name="T12" fmla="*/ 57 w 71"/>
                  <a:gd name="T13" fmla="*/ 70 h 70"/>
                  <a:gd name="T14" fmla="*/ 54 w 71"/>
                  <a:gd name="T15" fmla="*/ 70 h 70"/>
                  <a:gd name="T16" fmla="*/ 37 w 71"/>
                  <a:gd name="T17" fmla="*/ 63 h 70"/>
                  <a:gd name="T18" fmla="*/ 28 w 71"/>
                  <a:gd name="T19" fmla="*/ 55 h 70"/>
                  <a:gd name="T20" fmla="*/ 24 w 71"/>
                  <a:gd name="T21" fmla="*/ 54 h 70"/>
                  <a:gd name="T22" fmla="*/ 24 w 71"/>
                  <a:gd name="T23" fmla="*/ 47 h 70"/>
                  <a:gd name="T24" fmla="*/ 19 w 71"/>
                  <a:gd name="T25" fmla="*/ 43 h 70"/>
                  <a:gd name="T26" fmla="*/ 16 w 71"/>
                  <a:gd name="T27" fmla="*/ 37 h 70"/>
                  <a:gd name="T28" fmla="*/ 6 w 71"/>
                  <a:gd name="T29" fmla="*/ 44 h 70"/>
                  <a:gd name="T30" fmla="*/ 1 w 71"/>
                  <a:gd name="T31" fmla="*/ 46 h 70"/>
                  <a:gd name="T32" fmla="*/ 0 w 71"/>
                  <a:gd name="T33" fmla="*/ 38 h 70"/>
                  <a:gd name="T34" fmla="*/ 3 w 71"/>
                  <a:gd name="T35" fmla="*/ 37 h 70"/>
                  <a:gd name="T36" fmla="*/ 4 w 71"/>
                  <a:gd name="T37" fmla="*/ 26 h 70"/>
                  <a:gd name="T38" fmla="*/ 9 w 71"/>
                  <a:gd name="T39" fmla="*/ 11 h 70"/>
                  <a:gd name="T40" fmla="*/ 13 w 71"/>
                  <a:gd name="T41" fmla="*/ 11 h 70"/>
                  <a:gd name="T42" fmla="*/ 19 w 71"/>
                  <a:gd name="T43" fmla="*/ 14 h 70"/>
                  <a:gd name="T44" fmla="*/ 27 w 71"/>
                  <a:gd name="T45" fmla="*/ 9 h 70"/>
                  <a:gd name="T46" fmla="*/ 34 w 71"/>
                  <a:gd name="T47" fmla="*/ 16 h 70"/>
                  <a:gd name="T48" fmla="*/ 40 w 71"/>
                  <a:gd name="T49" fmla="*/ 5 h 70"/>
                  <a:gd name="T50" fmla="*/ 48 w 71"/>
                  <a:gd name="T51" fmla="*/ 0 h 70"/>
                  <a:gd name="T52" fmla="*/ 63 w 71"/>
                  <a:gd name="T53" fmla="*/ 0 h 70"/>
                  <a:gd name="T54" fmla="*/ 66 w 71"/>
                  <a:gd name="T55" fmla="*/ 1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70">
                    <a:moveTo>
                      <a:pt x="66" y="13"/>
                    </a:moveTo>
                    <a:lnTo>
                      <a:pt x="65" y="22"/>
                    </a:lnTo>
                    <a:lnTo>
                      <a:pt x="71" y="38"/>
                    </a:lnTo>
                    <a:lnTo>
                      <a:pt x="65" y="41"/>
                    </a:lnTo>
                    <a:lnTo>
                      <a:pt x="60" y="51"/>
                    </a:lnTo>
                    <a:lnTo>
                      <a:pt x="60" y="60"/>
                    </a:lnTo>
                    <a:lnTo>
                      <a:pt x="57" y="70"/>
                    </a:lnTo>
                    <a:lnTo>
                      <a:pt x="54" y="70"/>
                    </a:lnTo>
                    <a:lnTo>
                      <a:pt x="37" y="63"/>
                    </a:lnTo>
                    <a:lnTo>
                      <a:pt x="28" y="55"/>
                    </a:lnTo>
                    <a:lnTo>
                      <a:pt x="24" y="54"/>
                    </a:lnTo>
                    <a:lnTo>
                      <a:pt x="24" y="47"/>
                    </a:lnTo>
                    <a:lnTo>
                      <a:pt x="19" y="43"/>
                    </a:lnTo>
                    <a:lnTo>
                      <a:pt x="16" y="37"/>
                    </a:lnTo>
                    <a:lnTo>
                      <a:pt x="6" y="44"/>
                    </a:lnTo>
                    <a:lnTo>
                      <a:pt x="1" y="46"/>
                    </a:lnTo>
                    <a:lnTo>
                      <a:pt x="0" y="38"/>
                    </a:lnTo>
                    <a:lnTo>
                      <a:pt x="3" y="37"/>
                    </a:lnTo>
                    <a:lnTo>
                      <a:pt x="4" y="26"/>
                    </a:lnTo>
                    <a:lnTo>
                      <a:pt x="9" y="11"/>
                    </a:lnTo>
                    <a:lnTo>
                      <a:pt x="13" y="11"/>
                    </a:lnTo>
                    <a:lnTo>
                      <a:pt x="19" y="14"/>
                    </a:lnTo>
                    <a:lnTo>
                      <a:pt x="27" y="9"/>
                    </a:lnTo>
                    <a:lnTo>
                      <a:pt x="34" y="16"/>
                    </a:lnTo>
                    <a:lnTo>
                      <a:pt x="40" y="5"/>
                    </a:lnTo>
                    <a:lnTo>
                      <a:pt x="48" y="0"/>
                    </a:lnTo>
                    <a:lnTo>
                      <a:pt x="63" y="0"/>
                    </a:lnTo>
                    <a:lnTo>
                      <a:pt x="66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1" name="Freeform 559">
                <a:extLst>
                  <a:ext uri="{FF2B5EF4-FFF2-40B4-BE49-F238E27FC236}">
                    <a16:creationId xmlns:a16="http://schemas.microsoft.com/office/drawing/2014/main" id="{C194097B-F942-3DB8-A212-0E0A8D0F7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781"/>
                <a:ext cx="99" cy="92"/>
              </a:xfrm>
              <a:custGeom>
                <a:avLst/>
                <a:gdLst>
                  <a:gd name="T0" fmla="*/ 172 w 199"/>
                  <a:gd name="T1" fmla="*/ 11 h 184"/>
                  <a:gd name="T2" fmla="*/ 155 w 199"/>
                  <a:gd name="T3" fmla="*/ 6 h 184"/>
                  <a:gd name="T4" fmla="*/ 146 w 199"/>
                  <a:gd name="T5" fmla="*/ 17 h 184"/>
                  <a:gd name="T6" fmla="*/ 135 w 199"/>
                  <a:gd name="T7" fmla="*/ 14 h 184"/>
                  <a:gd name="T8" fmla="*/ 122 w 199"/>
                  <a:gd name="T9" fmla="*/ 26 h 184"/>
                  <a:gd name="T10" fmla="*/ 105 w 199"/>
                  <a:gd name="T11" fmla="*/ 22 h 184"/>
                  <a:gd name="T12" fmla="*/ 91 w 199"/>
                  <a:gd name="T13" fmla="*/ 16 h 184"/>
                  <a:gd name="T14" fmla="*/ 85 w 199"/>
                  <a:gd name="T15" fmla="*/ 8 h 184"/>
                  <a:gd name="T16" fmla="*/ 64 w 199"/>
                  <a:gd name="T17" fmla="*/ 6 h 184"/>
                  <a:gd name="T18" fmla="*/ 58 w 199"/>
                  <a:gd name="T19" fmla="*/ 13 h 184"/>
                  <a:gd name="T20" fmla="*/ 53 w 199"/>
                  <a:gd name="T21" fmla="*/ 6 h 184"/>
                  <a:gd name="T22" fmla="*/ 47 w 199"/>
                  <a:gd name="T23" fmla="*/ 6 h 184"/>
                  <a:gd name="T24" fmla="*/ 44 w 199"/>
                  <a:gd name="T25" fmla="*/ 17 h 184"/>
                  <a:gd name="T26" fmla="*/ 37 w 199"/>
                  <a:gd name="T27" fmla="*/ 31 h 184"/>
                  <a:gd name="T28" fmla="*/ 37 w 199"/>
                  <a:gd name="T29" fmla="*/ 49 h 184"/>
                  <a:gd name="T30" fmla="*/ 26 w 199"/>
                  <a:gd name="T31" fmla="*/ 64 h 184"/>
                  <a:gd name="T32" fmla="*/ 25 w 199"/>
                  <a:gd name="T33" fmla="*/ 81 h 184"/>
                  <a:gd name="T34" fmla="*/ 9 w 199"/>
                  <a:gd name="T35" fmla="*/ 120 h 184"/>
                  <a:gd name="T36" fmla="*/ 6 w 199"/>
                  <a:gd name="T37" fmla="*/ 140 h 184"/>
                  <a:gd name="T38" fmla="*/ 0 w 199"/>
                  <a:gd name="T39" fmla="*/ 165 h 184"/>
                  <a:gd name="T40" fmla="*/ 5 w 199"/>
                  <a:gd name="T41" fmla="*/ 178 h 184"/>
                  <a:gd name="T42" fmla="*/ 29 w 199"/>
                  <a:gd name="T43" fmla="*/ 177 h 184"/>
                  <a:gd name="T44" fmla="*/ 40 w 199"/>
                  <a:gd name="T45" fmla="*/ 180 h 184"/>
                  <a:gd name="T46" fmla="*/ 43 w 199"/>
                  <a:gd name="T47" fmla="*/ 181 h 184"/>
                  <a:gd name="T48" fmla="*/ 52 w 199"/>
                  <a:gd name="T49" fmla="*/ 183 h 184"/>
                  <a:gd name="T50" fmla="*/ 63 w 199"/>
                  <a:gd name="T51" fmla="*/ 178 h 184"/>
                  <a:gd name="T52" fmla="*/ 82 w 199"/>
                  <a:gd name="T53" fmla="*/ 180 h 184"/>
                  <a:gd name="T54" fmla="*/ 93 w 199"/>
                  <a:gd name="T55" fmla="*/ 168 h 184"/>
                  <a:gd name="T56" fmla="*/ 94 w 199"/>
                  <a:gd name="T57" fmla="*/ 157 h 184"/>
                  <a:gd name="T58" fmla="*/ 105 w 199"/>
                  <a:gd name="T59" fmla="*/ 146 h 184"/>
                  <a:gd name="T60" fmla="*/ 96 w 199"/>
                  <a:gd name="T61" fmla="*/ 128 h 184"/>
                  <a:gd name="T62" fmla="*/ 93 w 199"/>
                  <a:gd name="T63" fmla="*/ 117 h 184"/>
                  <a:gd name="T64" fmla="*/ 97 w 199"/>
                  <a:gd name="T65" fmla="*/ 108 h 184"/>
                  <a:gd name="T66" fmla="*/ 116 w 199"/>
                  <a:gd name="T67" fmla="*/ 107 h 184"/>
                  <a:gd name="T68" fmla="*/ 125 w 199"/>
                  <a:gd name="T69" fmla="*/ 123 h 184"/>
                  <a:gd name="T70" fmla="*/ 135 w 199"/>
                  <a:gd name="T71" fmla="*/ 117 h 184"/>
                  <a:gd name="T72" fmla="*/ 135 w 199"/>
                  <a:gd name="T73" fmla="*/ 107 h 184"/>
                  <a:gd name="T74" fmla="*/ 141 w 199"/>
                  <a:gd name="T75" fmla="*/ 101 h 184"/>
                  <a:gd name="T76" fmla="*/ 147 w 199"/>
                  <a:gd name="T77" fmla="*/ 96 h 184"/>
                  <a:gd name="T78" fmla="*/ 158 w 199"/>
                  <a:gd name="T79" fmla="*/ 107 h 184"/>
                  <a:gd name="T80" fmla="*/ 181 w 199"/>
                  <a:gd name="T81" fmla="*/ 95 h 184"/>
                  <a:gd name="T82" fmla="*/ 182 w 199"/>
                  <a:gd name="T83" fmla="*/ 82 h 184"/>
                  <a:gd name="T84" fmla="*/ 192 w 199"/>
                  <a:gd name="T85" fmla="*/ 70 h 184"/>
                  <a:gd name="T86" fmla="*/ 193 w 199"/>
                  <a:gd name="T87" fmla="*/ 57 h 184"/>
                  <a:gd name="T88" fmla="*/ 195 w 199"/>
                  <a:gd name="T89" fmla="*/ 46 h 184"/>
                  <a:gd name="T90" fmla="*/ 195 w 199"/>
                  <a:gd name="T91" fmla="*/ 23 h 184"/>
                  <a:gd name="T92" fmla="*/ 187 w 199"/>
                  <a:gd name="T93" fmla="*/ 6 h 184"/>
                  <a:gd name="T94" fmla="*/ 172 w 199"/>
                  <a:gd name="T9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9" h="184">
                    <a:moveTo>
                      <a:pt x="172" y="0"/>
                    </a:moveTo>
                    <a:lnTo>
                      <a:pt x="172" y="11"/>
                    </a:lnTo>
                    <a:lnTo>
                      <a:pt x="167" y="8"/>
                    </a:lnTo>
                    <a:lnTo>
                      <a:pt x="155" y="6"/>
                    </a:lnTo>
                    <a:lnTo>
                      <a:pt x="155" y="13"/>
                    </a:lnTo>
                    <a:lnTo>
                      <a:pt x="146" y="17"/>
                    </a:lnTo>
                    <a:lnTo>
                      <a:pt x="141" y="20"/>
                    </a:lnTo>
                    <a:lnTo>
                      <a:pt x="135" y="14"/>
                    </a:lnTo>
                    <a:lnTo>
                      <a:pt x="129" y="22"/>
                    </a:lnTo>
                    <a:lnTo>
                      <a:pt x="122" y="26"/>
                    </a:lnTo>
                    <a:lnTo>
                      <a:pt x="113" y="28"/>
                    </a:lnTo>
                    <a:lnTo>
                      <a:pt x="105" y="22"/>
                    </a:lnTo>
                    <a:lnTo>
                      <a:pt x="99" y="20"/>
                    </a:lnTo>
                    <a:lnTo>
                      <a:pt x="91" y="16"/>
                    </a:lnTo>
                    <a:lnTo>
                      <a:pt x="88" y="6"/>
                    </a:lnTo>
                    <a:lnTo>
                      <a:pt x="85" y="8"/>
                    </a:lnTo>
                    <a:lnTo>
                      <a:pt x="72" y="3"/>
                    </a:lnTo>
                    <a:lnTo>
                      <a:pt x="64" y="6"/>
                    </a:lnTo>
                    <a:lnTo>
                      <a:pt x="63" y="10"/>
                    </a:lnTo>
                    <a:lnTo>
                      <a:pt x="58" y="13"/>
                    </a:lnTo>
                    <a:lnTo>
                      <a:pt x="53" y="13"/>
                    </a:lnTo>
                    <a:lnTo>
                      <a:pt x="53" y="6"/>
                    </a:lnTo>
                    <a:lnTo>
                      <a:pt x="49" y="6"/>
                    </a:lnTo>
                    <a:lnTo>
                      <a:pt x="47" y="6"/>
                    </a:lnTo>
                    <a:lnTo>
                      <a:pt x="44" y="13"/>
                    </a:lnTo>
                    <a:lnTo>
                      <a:pt x="44" y="17"/>
                    </a:lnTo>
                    <a:lnTo>
                      <a:pt x="38" y="26"/>
                    </a:lnTo>
                    <a:lnTo>
                      <a:pt x="37" y="31"/>
                    </a:lnTo>
                    <a:lnTo>
                      <a:pt x="37" y="46"/>
                    </a:lnTo>
                    <a:lnTo>
                      <a:pt x="37" y="49"/>
                    </a:lnTo>
                    <a:lnTo>
                      <a:pt x="26" y="60"/>
                    </a:lnTo>
                    <a:lnTo>
                      <a:pt x="26" y="64"/>
                    </a:lnTo>
                    <a:lnTo>
                      <a:pt x="26" y="73"/>
                    </a:lnTo>
                    <a:lnTo>
                      <a:pt x="25" y="81"/>
                    </a:lnTo>
                    <a:lnTo>
                      <a:pt x="25" y="93"/>
                    </a:lnTo>
                    <a:lnTo>
                      <a:pt x="9" y="120"/>
                    </a:lnTo>
                    <a:lnTo>
                      <a:pt x="5" y="133"/>
                    </a:lnTo>
                    <a:lnTo>
                      <a:pt x="6" y="140"/>
                    </a:lnTo>
                    <a:lnTo>
                      <a:pt x="6" y="152"/>
                    </a:lnTo>
                    <a:lnTo>
                      <a:pt x="0" y="165"/>
                    </a:lnTo>
                    <a:lnTo>
                      <a:pt x="0" y="172"/>
                    </a:lnTo>
                    <a:lnTo>
                      <a:pt x="5" y="178"/>
                    </a:lnTo>
                    <a:lnTo>
                      <a:pt x="26" y="183"/>
                    </a:lnTo>
                    <a:lnTo>
                      <a:pt x="29" y="177"/>
                    </a:lnTo>
                    <a:lnTo>
                      <a:pt x="32" y="175"/>
                    </a:lnTo>
                    <a:lnTo>
                      <a:pt x="40" y="180"/>
                    </a:lnTo>
                    <a:lnTo>
                      <a:pt x="43" y="183"/>
                    </a:lnTo>
                    <a:lnTo>
                      <a:pt x="43" y="181"/>
                    </a:lnTo>
                    <a:lnTo>
                      <a:pt x="49" y="184"/>
                    </a:lnTo>
                    <a:lnTo>
                      <a:pt x="52" y="183"/>
                    </a:lnTo>
                    <a:lnTo>
                      <a:pt x="56" y="177"/>
                    </a:lnTo>
                    <a:lnTo>
                      <a:pt x="63" y="178"/>
                    </a:lnTo>
                    <a:lnTo>
                      <a:pt x="69" y="174"/>
                    </a:lnTo>
                    <a:lnTo>
                      <a:pt x="82" y="180"/>
                    </a:lnTo>
                    <a:lnTo>
                      <a:pt x="90" y="174"/>
                    </a:lnTo>
                    <a:lnTo>
                      <a:pt x="93" y="168"/>
                    </a:lnTo>
                    <a:lnTo>
                      <a:pt x="91" y="163"/>
                    </a:lnTo>
                    <a:lnTo>
                      <a:pt x="94" y="157"/>
                    </a:lnTo>
                    <a:lnTo>
                      <a:pt x="100" y="157"/>
                    </a:lnTo>
                    <a:lnTo>
                      <a:pt x="105" y="146"/>
                    </a:lnTo>
                    <a:lnTo>
                      <a:pt x="96" y="134"/>
                    </a:lnTo>
                    <a:lnTo>
                      <a:pt x="96" y="128"/>
                    </a:lnTo>
                    <a:lnTo>
                      <a:pt x="94" y="128"/>
                    </a:lnTo>
                    <a:lnTo>
                      <a:pt x="93" y="117"/>
                    </a:lnTo>
                    <a:lnTo>
                      <a:pt x="94" y="113"/>
                    </a:lnTo>
                    <a:lnTo>
                      <a:pt x="97" y="108"/>
                    </a:lnTo>
                    <a:lnTo>
                      <a:pt x="102" y="105"/>
                    </a:lnTo>
                    <a:lnTo>
                      <a:pt x="116" y="107"/>
                    </a:lnTo>
                    <a:lnTo>
                      <a:pt x="117" y="113"/>
                    </a:lnTo>
                    <a:lnTo>
                      <a:pt x="125" y="123"/>
                    </a:lnTo>
                    <a:lnTo>
                      <a:pt x="131" y="128"/>
                    </a:lnTo>
                    <a:lnTo>
                      <a:pt x="135" y="117"/>
                    </a:lnTo>
                    <a:lnTo>
                      <a:pt x="134" y="114"/>
                    </a:lnTo>
                    <a:lnTo>
                      <a:pt x="135" y="107"/>
                    </a:lnTo>
                    <a:lnTo>
                      <a:pt x="144" y="107"/>
                    </a:lnTo>
                    <a:lnTo>
                      <a:pt x="141" y="101"/>
                    </a:lnTo>
                    <a:lnTo>
                      <a:pt x="146" y="101"/>
                    </a:lnTo>
                    <a:lnTo>
                      <a:pt x="147" y="96"/>
                    </a:lnTo>
                    <a:lnTo>
                      <a:pt x="154" y="98"/>
                    </a:lnTo>
                    <a:lnTo>
                      <a:pt x="158" y="107"/>
                    </a:lnTo>
                    <a:lnTo>
                      <a:pt x="172" y="96"/>
                    </a:lnTo>
                    <a:lnTo>
                      <a:pt x="181" y="95"/>
                    </a:lnTo>
                    <a:lnTo>
                      <a:pt x="178" y="92"/>
                    </a:lnTo>
                    <a:lnTo>
                      <a:pt x="182" y="82"/>
                    </a:lnTo>
                    <a:lnTo>
                      <a:pt x="185" y="79"/>
                    </a:lnTo>
                    <a:lnTo>
                      <a:pt x="192" y="70"/>
                    </a:lnTo>
                    <a:lnTo>
                      <a:pt x="193" y="69"/>
                    </a:lnTo>
                    <a:lnTo>
                      <a:pt x="193" y="57"/>
                    </a:lnTo>
                    <a:lnTo>
                      <a:pt x="198" y="51"/>
                    </a:lnTo>
                    <a:lnTo>
                      <a:pt x="195" y="46"/>
                    </a:lnTo>
                    <a:lnTo>
                      <a:pt x="199" y="37"/>
                    </a:lnTo>
                    <a:lnTo>
                      <a:pt x="195" y="23"/>
                    </a:lnTo>
                    <a:lnTo>
                      <a:pt x="193" y="8"/>
                    </a:lnTo>
                    <a:lnTo>
                      <a:pt x="187" y="6"/>
                    </a:lnTo>
                    <a:lnTo>
                      <a:pt x="181" y="6"/>
                    </a:ln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2" name="Freeform 560">
                <a:extLst>
                  <a:ext uri="{FF2B5EF4-FFF2-40B4-BE49-F238E27FC236}">
                    <a16:creationId xmlns:a16="http://schemas.microsoft.com/office/drawing/2014/main" id="{36D2E512-62FD-F111-32BA-97637FF82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781"/>
                <a:ext cx="99" cy="92"/>
              </a:xfrm>
              <a:custGeom>
                <a:avLst/>
                <a:gdLst>
                  <a:gd name="T0" fmla="*/ 181 w 199"/>
                  <a:gd name="T1" fmla="*/ 6 h 184"/>
                  <a:gd name="T2" fmla="*/ 193 w 199"/>
                  <a:gd name="T3" fmla="*/ 8 h 184"/>
                  <a:gd name="T4" fmla="*/ 199 w 199"/>
                  <a:gd name="T5" fmla="*/ 37 h 184"/>
                  <a:gd name="T6" fmla="*/ 198 w 199"/>
                  <a:gd name="T7" fmla="*/ 51 h 184"/>
                  <a:gd name="T8" fmla="*/ 193 w 199"/>
                  <a:gd name="T9" fmla="*/ 69 h 184"/>
                  <a:gd name="T10" fmla="*/ 185 w 199"/>
                  <a:gd name="T11" fmla="*/ 79 h 184"/>
                  <a:gd name="T12" fmla="*/ 178 w 199"/>
                  <a:gd name="T13" fmla="*/ 92 h 184"/>
                  <a:gd name="T14" fmla="*/ 172 w 199"/>
                  <a:gd name="T15" fmla="*/ 96 h 184"/>
                  <a:gd name="T16" fmla="*/ 154 w 199"/>
                  <a:gd name="T17" fmla="*/ 98 h 184"/>
                  <a:gd name="T18" fmla="*/ 146 w 199"/>
                  <a:gd name="T19" fmla="*/ 101 h 184"/>
                  <a:gd name="T20" fmla="*/ 144 w 199"/>
                  <a:gd name="T21" fmla="*/ 107 h 184"/>
                  <a:gd name="T22" fmla="*/ 134 w 199"/>
                  <a:gd name="T23" fmla="*/ 114 h 184"/>
                  <a:gd name="T24" fmla="*/ 131 w 199"/>
                  <a:gd name="T25" fmla="*/ 128 h 184"/>
                  <a:gd name="T26" fmla="*/ 117 w 199"/>
                  <a:gd name="T27" fmla="*/ 113 h 184"/>
                  <a:gd name="T28" fmla="*/ 102 w 199"/>
                  <a:gd name="T29" fmla="*/ 105 h 184"/>
                  <a:gd name="T30" fmla="*/ 94 w 199"/>
                  <a:gd name="T31" fmla="*/ 113 h 184"/>
                  <a:gd name="T32" fmla="*/ 94 w 199"/>
                  <a:gd name="T33" fmla="*/ 128 h 184"/>
                  <a:gd name="T34" fmla="*/ 96 w 199"/>
                  <a:gd name="T35" fmla="*/ 134 h 184"/>
                  <a:gd name="T36" fmla="*/ 100 w 199"/>
                  <a:gd name="T37" fmla="*/ 157 h 184"/>
                  <a:gd name="T38" fmla="*/ 91 w 199"/>
                  <a:gd name="T39" fmla="*/ 163 h 184"/>
                  <a:gd name="T40" fmla="*/ 90 w 199"/>
                  <a:gd name="T41" fmla="*/ 174 h 184"/>
                  <a:gd name="T42" fmla="*/ 69 w 199"/>
                  <a:gd name="T43" fmla="*/ 174 h 184"/>
                  <a:gd name="T44" fmla="*/ 56 w 199"/>
                  <a:gd name="T45" fmla="*/ 177 h 184"/>
                  <a:gd name="T46" fmla="*/ 49 w 199"/>
                  <a:gd name="T47" fmla="*/ 184 h 184"/>
                  <a:gd name="T48" fmla="*/ 43 w 199"/>
                  <a:gd name="T49" fmla="*/ 183 h 184"/>
                  <a:gd name="T50" fmla="*/ 32 w 199"/>
                  <a:gd name="T51" fmla="*/ 175 h 184"/>
                  <a:gd name="T52" fmla="*/ 26 w 199"/>
                  <a:gd name="T53" fmla="*/ 183 h 184"/>
                  <a:gd name="T54" fmla="*/ 0 w 199"/>
                  <a:gd name="T55" fmla="*/ 172 h 184"/>
                  <a:gd name="T56" fmla="*/ 6 w 199"/>
                  <a:gd name="T57" fmla="*/ 152 h 184"/>
                  <a:gd name="T58" fmla="*/ 5 w 199"/>
                  <a:gd name="T59" fmla="*/ 133 h 184"/>
                  <a:gd name="T60" fmla="*/ 25 w 199"/>
                  <a:gd name="T61" fmla="*/ 93 h 184"/>
                  <a:gd name="T62" fmla="*/ 26 w 199"/>
                  <a:gd name="T63" fmla="*/ 73 h 184"/>
                  <a:gd name="T64" fmla="*/ 26 w 199"/>
                  <a:gd name="T65" fmla="*/ 60 h 184"/>
                  <a:gd name="T66" fmla="*/ 37 w 199"/>
                  <a:gd name="T67" fmla="*/ 46 h 184"/>
                  <a:gd name="T68" fmla="*/ 38 w 199"/>
                  <a:gd name="T69" fmla="*/ 26 h 184"/>
                  <a:gd name="T70" fmla="*/ 44 w 199"/>
                  <a:gd name="T71" fmla="*/ 13 h 184"/>
                  <a:gd name="T72" fmla="*/ 49 w 199"/>
                  <a:gd name="T73" fmla="*/ 6 h 184"/>
                  <a:gd name="T74" fmla="*/ 53 w 199"/>
                  <a:gd name="T75" fmla="*/ 13 h 184"/>
                  <a:gd name="T76" fmla="*/ 63 w 199"/>
                  <a:gd name="T77" fmla="*/ 10 h 184"/>
                  <a:gd name="T78" fmla="*/ 72 w 199"/>
                  <a:gd name="T79" fmla="*/ 3 h 184"/>
                  <a:gd name="T80" fmla="*/ 88 w 199"/>
                  <a:gd name="T81" fmla="*/ 6 h 184"/>
                  <a:gd name="T82" fmla="*/ 99 w 199"/>
                  <a:gd name="T83" fmla="*/ 20 h 184"/>
                  <a:gd name="T84" fmla="*/ 113 w 199"/>
                  <a:gd name="T85" fmla="*/ 28 h 184"/>
                  <a:gd name="T86" fmla="*/ 129 w 199"/>
                  <a:gd name="T87" fmla="*/ 22 h 184"/>
                  <a:gd name="T88" fmla="*/ 141 w 199"/>
                  <a:gd name="T89" fmla="*/ 20 h 184"/>
                  <a:gd name="T90" fmla="*/ 155 w 199"/>
                  <a:gd name="T91" fmla="*/ 13 h 184"/>
                  <a:gd name="T92" fmla="*/ 167 w 199"/>
                  <a:gd name="T93" fmla="*/ 8 h 184"/>
                  <a:gd name="T94" fmla="*/ 172 w 199"/>
                  <a:gd name="T9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9" h="184">
                    <a:moveTo>
                      <a:pt x="172" y="0"/>
                    </a:moveTo>
                    <a:lnTo>
                      <a:pt x="181" y="6"/>
                    </a:lnTo>
                    <a:lnTo>
                      <a:pt x="187" y="6"/>
                    </a:lnTo>
                    <a:lnTo>
                      <a:pt x="193" y="8"/>
                    </a:lnTo>
                    <a:lnTo>
                      <a:pt x="195" y="23"/>
                    </a:lnTo>
                    <a:lnTo>
                      <a:pt x="199" y="37"/>
                    </a:lnTo>
                    <a:lnTo>
                      <a:pt x="195" y="46"/>
                    </a:lnTo>
                    <a:lnTo>
                      <a:pt x="198" y="51"/>
                    </a:lnTo>
                    <a:lnTo>
                      <a:pt x="193" y="57"/>
                    </a:lnTo>
                    <a:lnTo>
                      <a:pt x="193" y="69"/>
                    </a:lnTo>
                    <a:lnTo>
                      <a:pt x="192" y="70"/>
                    </a:lnTo>
                    <a:lnTo>
                      <a:pt x="185" y="79"/>
                    </a:lnTo>
                    <a:lnTo>
                      <a:pt x="182" y="82"/>
                    </a:lnTo>
                    <a:lnTo>
                      <a:pt x="178" y="92"/>
                    </a:lnTo>
                    <a:lnTo>
                      <a:pt x="181" y="95"/>
                    </a:lnTo>
                    <a:lnTo>
                      <a:pt x="172" y="96"/>
                    </a:lnTo>
                    <a:lnTo>
                      <a:pt x="158" y="107"/>
                    </a:lnTo>
                    <a:lnTo>
                      <a:pt x="154" y="98"/>
                    </a:lnTo>
                    <a:lnTo>
                      <a:pt x="147" y="96"/>
                    </a:lnTo>
                    <a:lnTo>
                      <a:pt x="146" y="101"/>
                    </a:lnTo>
                    <a:lnTo>
                      <a:pt x="141" y="101"/>
                    </a:lnTo>
                    <a:lnTo>
                      <a:pt x="144" y="107"/>
                    </a:lnTo>
                    <a:lnTo>
                      <a:pt x="135" y="107"/>
                    </a:lnTo>
                    <a:lnTo>
                      <a:pt x="134" y="114"/>
                    </a:lnTo>
                    <a:lnTo>
                      <a:pt x="135" y="117"/>
                    </a:lnTo>
                    <a:lnTo>
                      <a:pt x="131" y="128"/>
                    </a:lnTo>
                    <a:lnTo>
                      <a:pt x="125" y="123"/>
                    </a:lnTo>
                    <a:lnTo>
                      <a:pt x="117" y="113"/>
                    </a:lnTo>
                    <a:lnTo>
                      <a:pt x="116" y="107"/>
                    </a:lnTo>
                    <a:lnTo>
                      <a:pt x="102" y="105"/>
                    </a:lnTo>
                    <a:lnTo>
                      <a:pt x="97" y="108"/>
                    </a:lnTo>
                    <a:lnTo>
                      <a:pt x="94" y="113"/>
                    </a:lnTo>
                    <a:lnTo>
                      <a:pt x="93" y="117"/>
                    </a:lnTo>
                    <a:lnTo>
                      <a:pt x="94" y="128"/>
                    </a:lnTo>
                    <a:lnTo>
                      <a:pt x="96" y="128"/>
                    </a:lnTo>
                    <a:lnTo>
                      <a:pt x="96" y="134"/>
                    </a:lnTo>
                    <a:lnTo>
                      <a:pt x="105" y="146"/>
                    </a:lnTo>
                    <a:lnTo>
                      <a:pt x="100" y="157"/>
                    </a:lnTo>
                    <a:lnTo>
                      <a:pt x="94" y="157"/>
                    </a:lnTo>
                    <a:lnTo>
                      <a:pt x="91" y="163"/>
                    </a:lnTo>
                    <a:lnTo>
                      <a:pt x="93" y="168"/>
                    </a:lnTo>
                    <a:lnTo>
                      <a:pt x="90" y="174"/>
                    </a:lnTo>
                    <a:lnTo>
                      <a:pt x="82" y="180"/>
                    </a:lnTo>
                    <a:lnTo>
                      <a:pt x="69" y="174"/>
                    </a:lnTo>
                    <a:lnTo>
                      <a:pt x="63" y="178"/>
                    </a:lnTo>
                    <a:lnTo>
                      <a:pt x="56" y="177"/>
                    </a:lnTo>
                    <a:lnTo>
                      <a:pt x="52" y="183"/>
                    </a:lnTo>
                    <a:lnTo>
                      <a:pt x="49" y="184"/>
                    </a:lnTo>
                    <a:lnTo>
                      <a:pt x="43" y="181"/>
                    </a:lnTo>
                    <a:lnTo>
                      <a:pt x="43" y="183"/>
                    </a:lnTo>
                    <a:lnTo>
                      <a:pt x="40" y="180"/>
                    </a:lnTo>
                    <a:lnTo>
                      <a:pt x="32" y="175"/>
                    </a:lnTo>
                    <a:lnTo>
                      <a:pt x="29" y="177"/>
                    </a:lnTo>
                    <a:lnTo>
                      <a:pt x="26" y="183"/>
                    </a:lnTo>
                    <a:lnTo>
                      <a:pt x="5" y="178"/>
                    </a:lnTo>
                    <a:lnTo>
                      <a:pt x="0" y="172"/>
                    </a:lnTo>
                    <a:lnTo>
                      <a:pt x="0" y="165"/>
                    </a:lnTo>
                    <a:lnTo>
                      <a:pt x="6" y="152"/>
                    </a:lnTo>
                    <a:lnTo>
                      <a:pt x="6" y="140"/>
                    </a:lnTo>
                    <a:lnTo>
                      <a:pt x="5" y="133"/>
                    </a:lnTo>
                    <a:lnTo>
                      <a:pt x="9" y="120"/>
                    </a:lnTo>
                    <a:lnTo>
                      <a:pt x="25" y="93"/>
                    </a:lnTo>
                    <a:lnTo>
                      <a:pt x="25" y="81"/>
                    </a:lnTo>
                    <a:lnTo>
                      <a:pt x="26" y="73"/>
                    </a:lnTo>
                    <a:lnTo>
                      <a:pt x="26" y="64"/>
                    </a:lnTo>
                    <a:lnTo>
                      <a:pt x="26" y="60"/>
                    </a:lnTo>
                    <a:lnTo>
                      <a:pt x="37" y="49"/>
                    </a:lnTo>
                    <a:lnTo>
                      <a:pt x="37" y="46"/>
                    </a:lnTo>
                    <a:lnTo>
                      <a:pt x="37" y="31"/>
                    </a:lnTo>
                    <a:lnTo>
                      <a:pt x="38" y="26"/>
                    </a:lnTo>
                    <a:lnTo>
                      <a:pt x="44" y="17"/>
                    </a:lnTo>
                    <a:lnTo>
                      <a:pt x="44" y="13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53" y="6"/>
                    </a:lnTo>
                    <a:lnTo>
                      <a:pt x="53" y="13"/>
                    </a:lnTo>
                    <a:lnTo>
                      <a:pt x="58" y="13"/>
                    </a:lnTo>
                    <a:lnTo>
                      <a:pt x="63" y="10"/>
                    </a:lnTo>
                    <a:lnTo>
                      <a:pt x="64" y="6"/>
                    </a:lnTo>
                    <a:lnTo>
                      <a:pt x="72" y="3"/>
                    </a:lnTo>
                    <a:lnTo>
                      <a:pt x="85" y="8"/>
                    </a:lnTo>
                    <a:lnTo>
                      <a:pt x="88" y="6"/>
                    </a:lnTo>
                    <a:lnTo>
                      <a:pt x="91" y="16"/>
                    </a:lnTo>
                    <a:lnTo>
                      <a:pt x="99" y="20"/>
                    </a:lnTo>
                    <a:lnTo>
                      <a:pt x="105" y="22"/>
                    </a:lnTo>
                    <a:lnTo>
                      <a:pt x="113" y="28"/>
                    </a:lnTo>
                    <a:lnTo>
                      <a:pt x="122" y="26"/>
                    </a:lnTo>
                    <a:lnTo>
                      <a:pt x="129" y="22"/>
                    </a:lnTo>
                    <a:lnTo>
                      <a:pt x="135" y="14"/>
                    </a:lnTo>
                    <a:lnTo>
                      <a:pt x="141" y="20"/>
                    </a:lnTo>
                    <a:lnTo>
                      <a:pt x="146" y="17"/>
                    </a:lnTo>
                    <a:lnTo>
                      <a:pt x="155" y="13"/>
                    </a:lnTo>
                    <a:lnTo>
                      <a:pt x="155" y="6"/>
                    </a:lnTo>
                    <a:lnTo>
                      <a:pt x="167" y="8"/>
                    </a:lnTo>
                    <a:lnTo>
                      <a:pt x="172" y="11"/>
                    </a:ln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3" name="Freeform 561">
                <a:extLst>
                  <a:ext uri="{FF2B5EF4-FFF2-40B4-BE49-F238E27FC236}">
                    <a16:creationId xmlns:a16="http://schemas.microsoft.com/office/drawing/2014/main" id="{C00C50F3-AAFE-3F9B-C214-03F755F7A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781"/>
                <a:ext cx="99" cy="92"/>
              </a:xfrm>
              <a:custGeom>
                <a:avLst/>
                <a:gdLst>
                  <a:gd name="T0" fmla="*/ 181 w 199"/>
                  <a:gd name="T1" fmla="*/ 6 h 184"/>
                  <a:gd name="T2" fmla="*/ 193 w 199"/>
                  <a:gd name="T3" fmla="*/ 8 h 184"/>
                  <a:gd name="T4" fmla="*/ 199 w 199"/>
                  <a:gd name="T5" fmla="*/ 37 h 184"/>
                  <a:gd name="T6" fmla="*/ 198 w 199"/>
                  <a:gd name="T7" fmla="*/ 51 h 184"/>
                  <a:gd name="T8" fmla="*/ 193 w 199"/>
                  <a:gd name="T9" fmla="*/ 69 h 184"/>
                  <a:gd name="T10" fmla="*/ 185 w 199"/>
                  <a:gd name="T11" fmla="*/ 79 h 184"/>
                  <a:gd name="T12" fmla="*/ 178 w 199"/>
                  <a:gd name="T13" fmla="*/ 92 h 184"/>
                  <a:gd name="T14" fmla="*/ 172 w 199"/>
                  <a:gd name="T15" fmla="*/ 96 h 184"/>
                  <a:gd name="T16" fmla="*/ 154 w 199"/>
                  <a:gd name="T17" fmla="*/ 98 h 184"/>
                  <a:gd name="T18" fmla="*/ 146 w 199"/>
                  <a:gd name="T19" fmla="*/ 101 h 184"/>
                  <a:gd name="T20" fmla="*/ 144 w 199"/>
                  <a:gd name="T21" fmla="*/ 107 h 184"/>
                  <a:gd name="T22" fmla="*/ 134 w 199"/>
                  <a:gd name="T23" fmla="*/ 114 h 184"/>
                  <a:gd name="T24" fmla="*/ 131 w 199"/>
                  <a:gd name="T25" fmla="*/ 128 h 184"/>
                  <a:gd name="T26" fmla="*/ 117 w 199"/>
                  <a:gd name="T27" fmla="*/ 113 h 184"/>
                  <a:gd name="T28" fmla="*/ 102 w 199"/>
                  <a:gd name="T29" fmla="*/ 105 h 184"/>
                  <a:gd name="T30" fmla="*/ 94 w 199"/>
                  <a:gd name="T31" fmla="*/ 113 h 184"/>
                  <a:gd name="T32" fmla="*/ 94 w 199"/>
                  <a:gd name="T33" fmla="*/ 128 h 184"/>
                  <a:gd name="T34" fmla="*/ 96 w 199"/>
                  <a:gd name="T35" fmla="*/ 134 h 184"/>
                  <a:gd name="T36" fmla="*/ 100 w 199"/>
                  <a:gd name="T37" fmla="*/ 157 h 184"/>
                  <a:gd name="T38" fmla="*/ 91 w 199"/>
                  <a:gd name="T39" fmla="*/ 163 h 184"/>
                  <a:gd name="T40" fmla="*/ 90 w 199"/>
                  <a:gd name="T41" fmla="*/ 174 h 184"/>
                  <a:gd name="T42" fmla="*/ 69 w 199"/>
                  <a:gd name="T43" fmla="*/ 174 h 184"/>
                  <a:gd name="T44" fmla="*/ 56 w 199"/>
                  <a:gd name="T45" fmla="*/ 177 h 184"/>
                  <a:gd name="T46" fmla="*/ 49 w 199"/>
                  <a:gd name="T47" fmla="*/ 184 h 184"/>
                  <a:gd name="T48" fmla="*/ 43 w 199"/>
                  <a:gd name="T49" fmla="*/ 183 h 184"/>
                  <a:gd name="T50" fmla="*/ 32 w 199"/>
                  <a:gd name="T51" fmla="*/ 175 h 184"/>
                  <a:gd name="T52" fmla="*/ 26 w 199"/>
                  <a:gd name="T53" fmla="*/ 183 h 184"/>
                  <a:gd name="T54" fmla="*/ 0 w 199"/>
                  <a:gd name="T55" fmla="*/ 172 h 184"/>
                  <a:gd name="T56" fmla="*/ 6 w 199"/>
                  <a:gd name="T57" fmla="*/ 152 h 184"/>
                  <a:gd name="T58" fmla="*/ 5 w 199"/>
                  <a:gd name="T59" fmla="*/ 133 h 184"/>
                  <a:gd name="T60" fmla="*/ 25 w 199"/>
                  <a:gd name="T61" fmla="*/ 93 h 184"/>
                  <a:gd name="T62" fmla="*/ 26 w 199"/>
                  <a:gd name="T63" fmla="*/ 73 h 184"/>
                  <a:gd name="T64" fmla="*/ 26 w 199"/>
                  <a:gd name="T65" fmla="*/ 60 h 184"/>
                  <a:gd name="T66" fmla="*/ 37 w 199"/>
                  <a:gd name="T67" fmla="*/ 46 h 184"/>
                  <a:gd name="T68" fmla="*/ 38 w 199"/>
                  <a:gd name="T69" fmla="*/ 26 h 184"/>
                  <a:gd name="T70" fmla="*/ 44 w 199"/>
                  <a:gd name="T71" fmla="*/ 13 h 184"/>
                  <a:gd name="T72" fmla="*/ 49 w 199"/>
                  <a:gd name="T73" fmla="*/ 6 h 184"/>
                  <a:gd name="T74" fmla="*/ 53 w 199"/>
                  <a:gd name="T75" fmla="*/ 13 h 184"/>
                  <a:gd name="T76" fmla="*/ 63 w 199"/>
                  <a:gd name="T77" fmla="*/ 10 h 184"/>
                  <a:gd name="T78" fmla="*/ 72 w 199"/>
                  <a:gd name="T79" fmla="*/ 3 h 184"/>
                  <a:gd name="T80" fmla="*/ 88 w 199"/>
                  <a:gd name="T81" fmla="*/ 6 h 184"/>
                  <a:gd name="T82" fmla="*/ 99 w 199"/>
                  <a:gd name="T83" fmla="*/ 20 h 184"/>
                  <a:gd name="T84" fmla="*/ 113 w 199"/>
                  <a:gd name="T85" fmla="*/ 28 h 184"/>
                  <a:gd name="T86" fmla="*/ 129 w 199"/>
                  <a:gd name="T87" fmla="*/ 22 h 184"/>
                  <a:gd name="T88" fmla="*/ 141 w 199"/>
                  <a:gd name="T89" fmla="*/ 20 h 184"/>
                  <a:gd name="T90" fmla="*/ 155 w 199"/>
                  <a:gd name="T91" fmla="*/ 13 h 184"/>
                  <a:gd name="T92" fmla="*/ 167 w 199"/>
                  <a:gd name="T93" fmla="*/ 8 h 184"/>
                  <a:gd name="T94" fmla="*/ 172 w 199"/>
                  <a:gd name="T9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9" h="184">
                    <a:moveTo>
                      <a:pt x="172" y="0"/>
                    </a:moveTo>
                    <a:lnTo>
                      <a:pt x="181" y="6"/>
                    </a:lnTo>
                    <a:lnTo>
                      <a:pt x="187" y="6"/>
                    </a:lnTo>
                    <a:lnTo>
                      <a:pt x="193" y="8"/>
                    </a:lnTo>
                    <a:lnTo>
                      <a:pt x="195" y="23"/>
                    </a:lnTo>
                    <a:lnTo>
                      <a:pt x="199" y="37"/>
                    </a:lnTo>
                    <a:lnTo>
                      <a:pt x="195" y="46"/>
                    </a:lnTo>
                    <a:lnTo>
                      <a:pt x="198" y="51"/>
                    </a:lnTo>
                    <a:lnTo>
                      <a:pt x="193" y="57"/>
                    </a:lnTo>
                    <a:lnTo>
                      <a:pt x="193" y="69"/>
                    </a:lnTo>
                    <a:lnTo>
                      <a:pt x="192" y="70"/>
                    </a:lnTo>
                    <a:lnTo>
                      <a:pt x="185" y="79"/>
                    </a:lnTo>
                    <a:lnTo>
                      <a:pt x="182" y="82"/>
                    </a:lnTo>
                    <a:lnTo>
                      <a:pt x="178" y="92"/>
                    </a:lnTo>
                    <a:lnTo>
                      <a:pt x="181" y="95"/>
                    </a:lnTo>
                    <a:lnTo>
                      <a:pt x="172" y="96"/>
                    </a:lnTo>
                    <a:lnTo>
                      <a:pt x="158" y="107"/>
                    </a:lnTo>
                    <a:lnTo>
                      <a:pt x="154" y="98"/>
                    </a:lnTo>
                    <a:lnTo>
                      <a:pt x="147" y="96"/>
                    </a:lnTo>
                    <a:lnTo>
                      <a:pt x="146" y="101"/>
                    </a:lnTo>
                    <a:lnTo>
                      <a:pt x="141" y="101"/>
                    </a:lnTo>
                    <a:lnTo>
                      <a:pt x="144" y="107"/>
                    </a:lnTo>
                    <a:lnTo>
                      <a:pt x="135" y="107"/>
                    </a:lnTo>
                    <a:lnTo>
                      <a:pt x="134" y="114"/>
                    </a:lnTo>
                    <a:lnTo>
                      <a:pt x="135" y="117"/>
                    </a:lnTo>
                    <a:lnTo>
                      <a:pt x="131" y="128"/>
                    </a:lnTo>
                    <a:lnTo>
                      <a:pt x="125" y="123"/>
                    </a:lnTo>
                    <a:lnTo>
                      <a:pt x="117" y="113"/>
                    </a:lnTo>
                    <a:lnTo>
                      <a:pt x="116" y="107"/>
                    </a:lnTo>
                    <a:lnTo>
                      <a:pt x="102" y="105"/>
                    </a:lnTo>
                    <a:lnTo>
                      <a:pt x="97" y="108"/>
                    </a:lnTo>
                    <a:lnTo>
                      <a:pt x="94" y="113"/>
                    </a:lnTo>
                    <a:lnTo>
                      <a:pt x="93" y="117"/>
                    </a:lnTo>
                    <a:lnTo>
                      <a:pt x="94" y="128"/>
                    </a:lnTo>
                    <a:lnTo>
                      <a:pt x="96" y="128"/>
                    </a:lnTo>
                    <a:lnTo>
                      <a:pt x="96" y="134"/>
                    </a:lnTo>
                    <a:lnTo>
                      <a:pt x="105" y="146"/>
                    </a:lnTo>
                    <a:lnTo>
                      <a:pt x="100" y="157"/>
                    </a:lnTo>
                    <a:lnTo>
                      <a:pt x="94" y="157"/>
                    </a:lnTo>
                    <a:lnTo>
                      <a:pt x="91" y="163"/>
                    </a:lnTo>
                    <a:lnTo>
                      <a:pt x="93" y="168"/>
                    </a:lnTo>
                    <a:lnTo>
                      <a:pt x="90" y="174"/>
                    </a:lnTo>
                    <a:lnTo>
                      <a:pt x="82" y="180"/>
                    </a:lnTo>
                    <a:lnTo>
                      <a:pt x="69" y="174"/>
                    </a:lnTo>
                    <a:lnTo>
                      <a:pt x="63" y="178"/>
                    </a:lnTo>
                    <a:lnTo>
                      <a:pt x="56" y="177"/>
                    </a:lnTo>
                    <a:lnTo>
                      <a:pt x="52" y="183"/>
                    </a:lnTo>
                    <a:lnTo>
                      <a:pt x="49" y="184"/>
                    </a:lnTo>
                    <a:lnTo>
                      <a:pt x="43" y="181"/>
                    </a:lnTo>
                    <a:lnTo>
                      <a:pt x="43" y="183"/>
                    </a:lnTo>
                    <a:lnTo>
                      <a:pt x="40" y="180"/>
                    </a:lnTo>
                    <a:lnTo>
                      <a:pt x="32" y="175"/>
                    </a:lnTo>
                    <a:lnTo>
                      <a:pt x="29" y="177"/>
                    </a:lnTo>
                    <a:lnTo>
                      <a:pt x="26" y="183"/>
                    </a:lnTo>
                    <a:lnTo>
                      <a:pt x="5" y="178"/>
                    </a:lnTo>
                    <a:lnTo>
                      <a:pt x="0" y="172"/>
                    </a:lnTo>
                    <a:lnTo>
                      <a:pt x="0" y="165"/>
                    </a:lnTo>
                    <a:lnTo>
                      <a:pt x="6" y="152"/>
                    </a:lnTo>
                    <a:lnTo>
                      <a:pt x="6" y="140"/>
                    </a:lnTo>
                    <a:lnTo>
                      <a:pt x="5" y="133"/>
                    </a:lnTo>
                    <a:lnTo>
                      <a:pt x="9" y="120"/>
                    </a:lnTo>
                    <a:lnTo>
                      <a:pt x="25" y="93"/>
                    </a:lnTo>
                    <a:lnTo>
                      <a:pt x="25" y="81"/>
                    </a:lnTo>
                    <a:lnTo>
                      <a:pt x="26" y="73"/>
                    </a:lnTo>
                    <a:lnTo>
                      <a:pt x="26" y="64"/>
                    </a:lnTo>
                    <a:lnTo>
                      <a:pt x="26" y="60"/>
                    </a:lnTo>
                    <a:lnTo>
                      <a:pt x="37" y="49"/>
                    </a:lnTo>
                    <a:lnTo>
                      <a:pt x="37" y="46"/>
                    </a:lnTo>
                    <a:lnTo>
                      <a:pt x="37" y="31"/>
                    </a:lnTo>
                    <a:lnTo>
                      <a:pt x="38" y="26"/>
                    </a:lnTo>
                    <a:lnTo>
                      <a:pt x="44" y="17"/>
                    </a:lnTo>
                    <a:lnTo>
                      <a:pt x="44" y="13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53" y="6"/>
                    </a:lnTo>
                    <a:lnTo>
                      <a:pt x="53" y="13"/>
                    </a:lnTo>
                    <a:lnTo>
                      <a:pt x="58" y="13"/>
                    </a:lnTo>
                    <a:lnTo>
                      <a:pt x="63" y="10"/>
                    </a:lnTo>
                    <a:lnTo>
                      <a:pt x="64" y="6"/>
                    </a:lnTo>
                    <a:lnTo>
                      <a:pt x="72" y="3"/>
                    </a:lnTo>
                    <a:lnTo>
                      <a:pt x="85" y="8"/>
                    </a:lnTo>
                    <a:lnTo>
                      <a:pt x="88" y="6"/>
                    </a:lnTo>
                    <a:lnTo>
                      <a:pt x="91" y="16"/>
                    </a:lnTo>
                    <a:lnTo>
                      <a:pt x="99" y="20"/>
                    </a:lnTo>
                    <a:lnTo>
                      <a:pt x="105" y="22"/>
                    </a:lnTo>
                    <a:lnTo>
                      <a:pt x="113" y="28"/>
                    </a:lnTo>
                    <a:lnTo>
                      <a:pt x="122" y="26"/>
                    </a:lnTo>
                    <a:lnTo>
                      <a:pt x="129" y="22"/>
                    </a:lnTo>
                    <a:lnTo>
                      <a:pt x="135" y="14"/>
                    </a:lnTo>
                    <a:lnTo>
                      <a:pt x="141" y="20"/>
                    </a:lnTo>
                    <a:lnTo>
                      <a:pt x="146" y="17"/>
                    </a:lnTo>
                    <a:lnTo>
                      <a:pt x="155" y="13"/>
                    </a:lnTo>
                    <a:lnTo>
                      <a:pt x="155" y="6"/>
                    </a:lnTo>
                    <a:lnTo>
                      <a:pt x="167" y="8"/>
                    </a:lnTo>
                    <a:lnTo>
                      <a:pt x="172" y="11"/>
                    </a:lnTo>
                    <a:lnTo>
                      <a:pt x="17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4" name="Freeform 562">
                <a:extLst>
                  <a:ext uri="{FF2B5EF4-FFF2-40B4-BE49-F238E27FC236}">
                    <a16:creationId xmlns:a16="http://schemas.microsoft.com/office/drawing/2014/main" id="{1D9CABAE-4EE5-689B-8E17-9B302689F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821"/>
                <a:ext cx="61" cy="101"/>
              </a:xfrm>
              <a:custGeom>
                <a:avLst/>
                <a:gdLst>
                  <a:gd name="T0" fmla="*/ 6 w 122"/>
                  <a:gd name="T1" fmla="*/ 29 h 203"/>
                  <a:gd name="T2" fmla="*/ 2 w 122"/>
                  <a:gd name="T3" fmla="*/ 38 h 203"/>
                  <a:gd name="T4" fmla="*/ 5 w 122"/>
                  <a:gd name="T5" fmla="*/ 49 h 203"/>
                  <a:gd name="T6" fmla="*/ 14 w 122"/>
                  <a:gd name="T7" fmla="*/ 67 h 203"/>
                  <a:gd name="T8" fmla="*/ 3 w 122"/>
                  <a:gd name="T9" fmla="*/ 78 h 203"/>
                  <a:gd name="T10" fmla="*/ 2 w 122"/>
                  <a:gd name="T11" fmla="*/ 89 h 203"/>
                  <a:gd name="T12" fmla="*/ 17 w 122"/>
                  <a:gd name="T13" fmla="*/ 96 h 203"/>
                  <a:gd name="T14" fmla="*/ 11 w 122"/>
                  <a:gd name="T15" fmla="*/ 107 h 203"/>
                  <a:gd name="T16" fmla="*/ 11 w 122"/>
                  <a:gd name="T17" fmla="*/ 120 h 203"/>
                  <a:gd name="T18" fmla="*/ 26 w 122"/>
                  <a:gd name="T19" fmla="*/ 131 h 203"/>
                  <a:gd name="T20" fmla="*/ 47 w 122"/>
                  <a:gd name="T21" fmla="*/ 130 h 203"/>
                  <a:gd name="T22" fmla="*/ 47 w 122"/>
                  <a:gd name="T23" fmla="*/ 145 h 203"/>
                  <a:gd name="T24" fmla="*/ 28 w 122"/>
                  <a:gd name="T25" fmla="*/ 151 h 203"/>
                  <a:gd name="T26" fmla="*/ 34 w 122"/>
                  <a:gd name="T27" fmla="*/ 162 h 203"/>
                  <a:gd name="T28" fmla="*/ 44 w 122"/>
                  <a:gd name="T29" fmla="*/ 172 h 203"/>
                  <a:gd name="T30" fmla="*/ 47 w 122"/>
                  <a:gd name="T31" fmla="*/ 183 h 203"/>
                  <a:gd name="T32" fmla="*/ 56 w 122"/>
                  <a:gd name="T33" fmla="*/ 190 h 203"/>
                  <a:gd name="T34" fmla="*/ 66 w 122"/>
                  <a:gd name="T35" fmla="*/ 190 h 203"/>
                  <a:gd name="T36" fmla="*/ 81 w 122"/>
                  <a:gd name="T37" fmla="*/ 181 h 203"/>
                  <a:gd name="T38" fmla="*/ 84 w 122"/>
                  <a:gd name="T39" fmla="*/ 171 h 203"/>
                  <a:gd name="T40" fmla="*/ 85 w 122"/>
                  <a:gd name="T41" fmla="*/ 162 h 203"/>
                  <a:gd name="T42" fmla="*/ 81 w 122"/>
                  <a:gd name="T43" fmla="*/ 146 h 203"/>
                  <a:gd name="T44" fmla="*/ 93 w 122"/>
                  <a:gd name="T45" fmla="*/ 143 h 203"/>
                  <a:gd name="T46" fmla="*/ 90 w 122"/>
                  <a:gd name="T47" fmla="*/ 134 h 203"/>
                  <a:gd name="T48" fmla="*/ 84 w 122"/>
                  <a:gd name="T49" fmla="*/ 125 h 203"/>
                  <a:gd name="T50" fmla="*/ 102 w 122"/>
                  <a:gd name="T51" fmla="*/ 108 h 203"/>
                  <a:gd name="T52" fmla="*/ 105 w 122"/>
                  <a:gd name="T53" fmla="*/ 101 h 203"/>
                  <a:gd name="T54" fmla="*/ 114 w 122"/>
                  <a:gd name="T55" fmla="*/ 95 h 203"/>
                  <a:gd name="T56" fmla="*/ 114 w 122"/>
                  <a:gd name="T57" fmla="*/ 78 h 203"/>
                  <a:gd name="T58" fmla="*/ 111 w 122"/>
                  <a:gd name="T59" fmla="*/ 70 h 203"/>
                  <a:gd name="T60" fmla="*/ 113 w 122"/>
                  <a:gd name="T61" fmla="*/ 48 h 203"/>
                  <a:gd name="T62" fmla="*/ 111 w 122"/>
                  <a:gd name="T63" fmla="*/ 44 h 203"/>
                  <a:gd name="T64" fmla="*/ 116 w 122"/>
                  <a:gd name="T65" fmla="*/ 32 h 203"/>
                  <a:gd name="T66" fmla="*/ 122 w 122"/>
                  <a:gd name="T67" fmla="*/ 13 h 203"/>
                  <a:gd name="T68" fmla="*/ 119 w 122"/>
                  <a:gd name="T69" fmla="*/ 5 h 203"/>
                  <a:gd name="T70" fmla="*/ 107 w 122"/>
                  <a:gd name="T71" fmla="*/ 6 h 203"/>
                  <a:gd name="T72" fmla="*/ 99 w 122"/>
                  <a:gd name="T73" fmla="*/ 5 h 203"/>
                  <a:gd name="T74" fmla="*/ 91 w 122"/>
                  <a:gd name="T75" fmla="*/ 3 h 203"/>
                  <a:gd name="T76" fmla="*/ 90 w 122"/>
                  <a:gd name="T77" fmla="*/ 16 h 203"/>
                  <a:gd name="T78" fmla="*/ 67 w 122"/>
                  <a:gd name="T79" fmla="*/ 28 h 203"/>
                  <a:gd name="T80" fmla="*/ 56 w 122"/>
                  <a:gd name="T81" fmla="*/ 17 h 203"/>
                  <a:gd name="T82" fmla="*/ 50 w 122"/>
                  <a:gd name="T83" fmla="*/ 22 h 203"/>
                  <a:gd name="T84" fmla="*/ 44 w 122"/>
                  <a:gd name="T85" fmla="*/ 28 h 203"/>
                  <a:gd name="T86" fmla="*/ 44 w 122"/>
                  <a:gd name="T87" fmla="*/ 38 h 203"/>
                  <a:gd name="T88" fmla="*/ 34 w 122"/>
                  <a:gd name="T89" fmla="*/ 44 h 203"/>
                  <a:gd name="T90" fmla="*/ 25 w 122"/>
                  <a:gd name="T91" fmla="*/ 28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2" h="203">
                    <a:moveTo>
                      <a:pt x="11" y="26"/>
                    </a:moveTo>
                    <a:lnTo>
                      <a:pt x="6" y="29"/>
                    </a:lnTo>
                    <a:lnTo>
                      <a:pt x="3" y="34"/>
                    </a:lnTo>
                    <a:lnTo>
                      <a:pt x="2" y="38"/>
                    </a:lnTo>
                    <a:lnTo>
                      <a:pt x="3" y="49"/>
                    </a:lnTo>
                    <a:lnTo>
                      <a:pt x="5" y="49"/>
                    </a:lnTo>
                    <a:lnTo>
                      <a:pt x="5" y="55"/>
                    </a:lnTo>
                    <a:lnTo>
                      <a:pt x="14" y="67"/>
                    </a:lnTo>
                    <a:lnTo>
                      <a:pt x="9" y="78"/>
                    </a:lnTo>
                    <a:lnTo>
                      <a:pt x="3" y="78"/>
                    </a:lnTo>
                    <a:lnTo>
                      <a:pt x="0" y="84"/>
                    </a:lnTo>
                    <a:lnTo>
                      <a:pt x="2" y="89"/>
                    </a:lnTo>
                    <a:lnTo>
                      <a:pt x="14" y="92"/>
                    </a:lnTo>
                    <a:lnTo>
                      <a:pt x="17" y="96"/>
                    </a:lnTo>
                    <a:lnTo>
                      <a:pt x="14" y="108"/>
                    </a:lnTo>
                    <a:lnTo>
                      <a:pt x="11" y="107"/>
                    </a:lnTo>
                    <a:lnTo>
                      <a:pt x="8" y="116"/>
                    </a:lnTo>
                    <a:lnTo>
                      <a:pt x="11" y="120"/>
                    </a:lnTo>
                    <a:lnTo>
                      <a:pt x="14" y="127"/>
                    </a:lnTo>
                    <a:lnTo>
                      <a:pt x="26" y="131"/>
                    </a:lnTo>
                    <a:lnTo>
                      <a:pt x="34" y="128"/>
                    </a:lnTo>
                    <a:lnTo>
                      <a:pt x="47" y="130"/>
                    </a:lnTo>
                    <a:lnTo>
                      <a:pt x="49" y="142"/>
                    </a:lnTo>
                    <a:lnTo>
                      <a:pt x="47" y="145"/>
                    </a:lnTo>
                    <a:lnTo>
                      <a:pt x="35" y="146"/>
                    </a:lnTo>
                    <a:lnTo>
                      <a:pt x="28" y="151"/>
                    </a:lnTo>
                    <a:lnTo>
                      <a:pt x="29" y="154"/>
                    </a:lnTo>
                    <a:lnTo>
                      <a:pt x="34" y="162"/>
                    </a:lnTo>
                    <a:lnTo>
                      <a:pt x="37" y="165"/>
                    </a:lnTo>
                    <a:lnTo>
                      <a:pt x="44" y="172"/>
                    </a:lnTo>
                    <a:lnTo>
                      <a:pt x="47" y="174"/>
                    </a:lnTo>
                    <a:lnTo>
                      <a:pt x="47" y="183"/>
                    </a:lnTo>
                    <a:lnTo>
                      <a:pt x="52" y="190"/>
                    </a:lnTo>
                    <a:lnTo>
                      <a:pt x="56" y="190"/>
                    </a:lnTo>
                    <a:lnTo>
                      <a:pt x="63" y="203"/>
                    </a:lnTo>
                    <a:lnTo>
                      <a:pt x="66" y="190"/>
                    </a:lnTo>
                    <a:lnTo>
                      <a:pt x="70" y="184"/>
                    </a:lnTo>
                    <a:lnTo>
                      <a:pt x="81" y="181"/>
                    </a:lnTo>
                    <a:lnTo>
                      <a:pt x="82" y="177"/>
                    </a:lnTo>
                    <a:lnTo>
                      <a:pt x="84" y="171"/>
                    </a:lnTo>
                    <a:lnTo>
                      <a:pt x="90" y="166"/>
                    </a:lnTo>
                    <a:lnTo>
                      <a:pt x="85" y="162"/>
                    </a:lnTo>
                    <a:lnTo>
                      <a:pt x="84" y="154"/>
                    </a:lnTo>
                    <a:lnTo>
                      <a:pt x="81" y="146"/>
                    </a:lnTo>
                    <a:lnTo>
                      <a:pt x="84" y="146"/>
                    </a:lnTo>
                    <a:lnTo>
                      <a:pt x="93" y="143"/>
                    </a:lnTo>
                    <a:lnTo>
                      <a:pt x="93" y="137"/>
                    </a:lnTo>
                    <a:lnTo>
                      <a:pt x="90" y="134"/>
                    </a:lnTo>
                    <a:lnTo>
                      <a:pt x="87" y="128"/>
                    </a:lnTo>
                    <a:lnTo>
                      <a:pt x="84" y="125"/>
                    </a:lnTo>
                    <a:lnTo>
                      <a:pt x="91" y="122"/>
                    </a:lnTo>
                    <a:lnTo>
                      <a:pt x="102" y="108"/>
                    </a:lnTo>
                    <a:lnTo>
                      <a:pt x="105" y="107"/>
                    </a:lnTo>
                    <a:lnTo>
                      <a:pt x="105" y="101"/>
                    </a:lnTo>
                    <a:lnTo>
                      <a:pt x="111" y="101"/>
                    </a:lnTo>
                    <a:lnTo>
                      <a:pt x="114" y="95"/>
                    </a:lnTo>
                    <a:lnTo>
                      <a:pt x="113" y="87"/>
                    </a:lnTo>
                    <a:lnTo>
                      <a:pt x="114" y="78"/>
                    </a:lnTo>
                    <a:lnTo>
                      <a:pt x="119" y="73"/>
                    </a:lnTo>
                    <a:lnTo>
                      <a:pt x="111" y="70"/>
                    </a:lnTo>
                    <a:lnTo>
                      <a:pt x="114" y="57"/>
                    </a:lnTo>
                    <a:lnTo>
                      <a:pt x="113" y="48"/>
                    </a:lnTo>
                    <a:lnTo>
                      <a:pt x="110" y="44"/>
                    </a:lnTo>
                    <a:lnTo>
                      <a:pt x="111" y="44"/>
                    </a:lnTo>
                    <a:lnTo>
                      <a:pt x="113" y="37"/>
                    </a:lnTo>
                    <a:lnTo>
                      <a:pt x="116" y="32"/>
                    </a:lnTo>
                    <a:lnTo>
                      <a:pt x="116" y="28"/>
                    </a:lnTo>
                    <a:lnTo>
                      <a:pt x="122" y="13"/>
                    </a:lnTo>
                    <a:lnTo>
                      <a:pt x="120" y="11"/>
                    </a:lnTo>
                    <a:lnTo>
                      <a:pt x="119" y="5"/>
                    </a:lnTo>
                    <a:lnTo>
                      <a:pt x="114" y="3"/>
                    </a:lnTo>
                    <a:lnTo>
                      <a:pt x="107" y="6"/>
                    </a:lnTo>
                    <a:lnTo>
                      <a:pt x="105" y="2"/>
                    </a:lnTo>
                    <a:lnTo>
                      <a:pt x="99" y="5"/>
                    </a:lnTo>
                    <a:lnTo>
                      <a:pt x="94" y="0"/>
                    </a:lnTo>
                    <a:lnTo>
                      <a:pt x="91" y="3"/>
                    </a:lnTo>
                    <a:lnTo>
                      <a:pt x="87" y="13"/>
                    </a:lnTo>
                    <a:lnTo>
                      <a:pt x="90" y="16"/>
                    </a:lnTo>
                    <a:lnTo>
                      <a:pt x="81" y="17"/>
                    </a:lnTo>
                    <a:lnTo>
                      <a:pt x="67" y="28"/>
                    </a:lnTo>
                    <a:lnTo>
                      <a:pt x="63" y="19"/>
                    </a:lnTo>
                    <a:lnTo>
                      <a:pt x="56" y="17"/>
                    </a:lnTo>
                    <a:lnTo>
                      <a:pt x="55" y="22"/>
                    </a:lnTo>
                    <a:lnTo>
                      <a:pt x="50" y="22"/>
                    </a:lnTo>
                    <a:lnTo>
                      <a:pt x="53" y="28"/>
                    </a:lnTo>
                    <a:lnTo>
                      <a:pt x="44" y="28"/>
                    </a:lnTo>
                    <a:lnTo>
                      <a:pt x="43" y="35"/>
                    </a:lnTo>
                    <a:lnTo>
                      <a:pt x="44" y="38"/>
                    </a:lnTo>
                    <a:lnTo>
                      <a:pt x="40" y="49"/>
                    </a:lnTo>
                    <a:lnTo>
                      <a:pt x="34" y="44"/>
                    </a:lnTo>
                    <a:lnTo>
                      <a:pt x="26" y="34"/>
                    </a:lnTo>
                    <a:lnTo>
                      <a:pt x="25" y="28"/>
                    </a:lnTo>
                    <a:lnTo>
                      <a:pt x="11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5" name="Freeform 563">
                <a:extLst>
                  <a:ext uri="{FF2B5EF4-FFF2-40B4-BE49-F238E27FC236}">
                    <a16:creationId xmlns:a16="http://schemas.microsoft.com/office/drawing/2014/main" id="{B6721263-5E5A-935D-4992-820A81206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821"/>
                <a:ext cx="61" cy="101"/>
              </a:xfrm>
              <a:custGeom>
                <a:avLst/>
                <a:gdLst>
                  <a:gd name="T0" fmla="*/ 25 w 122"/>
                  <a:gd name="T1" fmla="*/ 28 h 203"/>
                  <a:gd name="T2" fmla="*/ 34 w 122"/>
                  <a:gd name="T3" fmla="*/ 44 h 203"/>
                  <a:gd name="T4" fmla="*/ 44 w 122"/>
                  <a:gd name="T5" fmla="*/ 38 h 203"/>
                  <a:gd name="T6" fmla="*/ 44 w 122"/>
                  <a:gd name="T7" fmla="*/ 28 h 203"/>
                  <a:gd name="T8" fmla="*/ 50 w 122"/>
                  <a:gd name="T9" fmla="*/ 22 h 203"/>
                  <a:gd name="T10" fmla="*/ 56 w 122"/>
                  <a:gd name="T11" fmla="*/ 17 h 203"/>
                  <a:gd name="T12" fmla="*/ 67 w 122"/>
                  <a:gd name="T13" fmla="*/ 28 h 203"/>
                  <a:gd name="T14" fmla="*/ 90 w 122"/>
                  <a:gd name="T15" fmla="*/ 16 h 203"/>
                  <a:gd name="T16" fmla="*/ 91 w 122"/>
                  <a:gd name="T17" fmla="*/ 3 h 203"/>
                  <a:gd name="T18" fmla="*/ 99 w 122"/>
                  <a:gd name="T19" fmla="*/ 5 h 203"/>
                  <a:gd name="T20" fmla="*/ 107 w 122"/>
                  <a:gd name="T21" fmla="*/ 6 h 203"/>
                  <a:gd name="T22" fmla="*/ 119 w 122"/>
                  <a:gd name="T23" fmla="*/ 5 h 203"/>
                  <a:gd name="T24" fmla="*/ 122 w 122"/>
                  <a:gd name="T25" fmla="*/ 13 h 203"/>
                  <a:gd name="T26" fmla="*/ 116 w 122"/>
                  <a:gd name="T27" fmla="*/ 32 h 203"/>
                  <a:gd name="T28" fmla="*/ 111 w 122"/>
                  <a:gd name="T29" fmla="*/ 44 h 203"/>
                  <a:gd name="T30" fmla="*/ 113 w 122"/>
                  <a:gd name="T31" fmla="*/ 48 h 203"/>
                  <a:gd name="T32" fmla="*/ 111 w 122"/>
                  <a:gd name="T33" fmla="*/ 70 h 203"/>
                  <a:gd name="T34" fmla="*/ 114 w 122"/>
                  <a:gd name="T35" fmla="*/ 78 h 203"/>
                  <a:gd name="T36" fmla="*/ 114 w 122"/>
                  <a:gd name="T37" fmla="*/ 95 h 203"/>
                  <a:gd name="T38" fmla="*/ 105 w 122"/>
                  <a:gd name="T39" fmla="*/ 101 h 203"/>
                  <a:gd name="T40" fmla="*/ 102 w 122"/>
                  <a:gd name="T41" fmla="*/ 108 h 203"/>
                  <a:gd name="T42" fmla="*/ 84 w 122"/>
                  <a:gd name="T43" fmla="*/ 125 h 203"/>
                  <a:gd name="T44" fmla="*/ 90 w 122"/>
                  <a:gd name="T45" fmla="*/ 134 h 203"/>
                  <a:gd name="T46" fmla="*/ 93 w 122"/>
                  <a:gd name="T47" fmla="*/ 143 h 203"/>
                  <a:gd name="T48" fmla="*/ 81 w 122"/>
                  <a:gd name="T49" fmla="*/ 146 h 203"/>
                  <a:gd name="T50" fmla="*/ 85 w 122"/>
                  <a:gd name="T51" fmla="*/ 162 h 203"/>
                  <a:gd name="T52" fmla="*/ 84 w 122"/>
                  <a:gd name="T53" fmla="*/ 171 h 203"/>
                  <a:gd name="T54" fmla="*/ 81 w 122"/>
                  <a:gd name="T55" fmla="*/ 181 h 203"/>
                  <a:gd name="T56" fmla="*/ 66 w 122"/>
                  <a:gd name="T57" fmla="*/ 190 h 203"/>
                  <a:gd name="T58" fmla="*/ 56 w 122"/>
                  <a:gd name="T59" fmla="*/ 190 h 203"/>
                  <a:gd name="T60" fmla="*/ 47 w 122"/>
                  <a:gd name="T61" fmla="*/ 183 h 203"/>
                  <a:gd name="T62" fmla="*/ 44 w 122"/>
                  <a:gd name="T63" fmla="*/ 172 h 203"/>
                  <a:gd name="T64" fmla="*/ 34 w 122"/>
                  <a:gd name="T65" fmla="*/ 162 h 203"/>
                  <a:gd name="T66" fmla="*/ 28 w 122"/>
                  <a:gd name="T67" fmla="*/ 151 h 203"/>
                  <a:gd name="T68" fmla="*/ 47 w 122"/>
                  <a:gd name="T69" fmla="*/ 145 h 203"/>
                  <a:gd name="T70" fmla="*/ 47 w 122"/>
                  <a:gd name="T71" fmla="*/ 130 h 203"/>
                  <a:gd name="T72" fmla="*/ 26 w 122"/>
                  <a:gd name="T73" fmla="*/ 131 h 203"/>
                  <a:gd name="T74" fmla="*/ 11 w 122"/>
                  <a:gd name="T75" fmla="*/ 120 h 203"/>
                  <a:gd name="T76" fmla="*/ 11 w 122"/>
                  <a:gd name="T77" fmla="*/ 107 h 203"/>
                  <a:gd name="T78" fmla="*/ 17 w 122"/>
                  <a:gd name="T79" fmla="*/ 96 h 203"/>
                  <a:gd name="T80" fmla="*/ 2 w 122"/>
                  <a:gd name="T81" fmla="*/ 89 h 203"/>
                  <a:gd name="T82" fmla="*/ 3 w 122"/>
                  <a:gd name="T83" fmla="*/ 78 h 203"/>
                  <a:gd name="T84" fmla="*/ 14 w 122"/>
                  <a:gd name="T85" fmla="*/ 67 h 203"/>
                  <a:gd name="T86" fmla="*/ 5 w 122"/>
                  <a:gd name="T87" fmla="*/ 49 h 203"/>
                  <a:gd name="T88" fmla="*/ 2 w 122"/>
                  <a:gd name="T89" fmla="*/ 38 h 203"/>
                  <a:gd name="T90" fmla="*/ 6 w 122"/>
                  <a:gd name="T91" fmla="*/ 29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2" h="203">
                    <a:moveTo>
                      <a:pt x="11" y="26"/>
                    </a:moveTo>
                    <a:lnTo>
                      <a:pt x="25" y="28"/>
                    </a:lnTo>
                    <a:lnTo>
                      <a:pt x="26" y="34"/>
                    </a:lnTo>
                    <a:lnTo>
                      <a:pt x="34" y="44"/>
                    </a:lnTo>
                    <a:lnTo>
                      <a:pt x="40" y="49"/>
                    </a:lnTo>
                    <a:lnTo>
                      <a:pt x="44" y="38"/>
                    </a:lnTo>
                    <a:lnTo>
                      <a:pt x="43" y="35"/>
                    </a:lnTo>
                    <a:lnTo>
                      <a:pt x="44" y="28"/>
                    </a:lnTo>
                    <a:lnTo>
                      <a:pt x="53" y="28"/>
                    </a:lnTo>
                    <a:lnTo>
                      <a:pt x="50" y="22"/>
                    </a:lnTo>
                    <a:lnTo>
                      <a:pt x="55" y="22"/>
                    </a:lnTo>
                    <a:lnTo>
                      <a:pt x="56" y="17"/>
                    </a:lnTo>
                    <a:lnTo>
                      <a:pt x="63" y="19"/>
                    </a:lnTo>
                    <a:lnTo>
                      <a:pt x="67" y="28"/>
                    </a:lnTo>
                    <a:lnTo>
                      <a:pt x="81" y="17"/>
                    </a:lnTo>
                    <a:lnTo>
                      <a:pt x="90" y="16"/>
                    </a:lnTo>
                    <a:lnTo>
                      <a:pt x="87" y="13"/>
                    </a:lnTo>
                    <a:lnTo>
                      <a:pt x="91" y="3"/>
                    </a:lnTo>
                    <a:lnTo>
                      <a:pt x="94" y="0"/>
                    </a:lnTo>
                    <a:lnTo>
                      <a:pt x="99" y="5"/>
                    </a:lnTo>
                    <a:lnTo>
                      <a:pt x="105" y="2"/>
                    </a:lnTo>
                    <a:lnTo>
                      <a:pt x="107" y="6"/>
                    </a:lnTo>
                    <a:lnTo>
                      <a:pt x="114" y="3"/>
                    </a:lnTo>
                    <a:lnTo>
                      <a:pt x="119" y="5"/>
                    </a:lnTo>
                    <a:lnTo>
                      <a:pt x="120" y="11"/>
                    </a:lnTo>
                    <a:lnTo>
                      <a:pt x="122" y="13"/>
                    </a:lnTo>
                    <a:lnTo>
                      <a:pt x="116" y="28"/>
                    </a:lnTo>
                    <a:lnTo>
                      <a:pt x="116" y="32"/>
                    </a:lnTo>
                    <a:lnTo>
                      <a:pt x="113" y="37"/>
                    </a:lnTo>
                    <a:lnTo>
                      <a:pt x="111" y="44"/>
                    </a:lnTo>
                    <a:lnTo>
                      <a:pt x="110" y="44"/>
                    </a:lnTo>
                    <a:lnTo>
                      <a:pt x="113" y="48"/>
                    </a:lnTo>
                    <a:lnTo>
                      <a:pt x="114" y="57"/>
                    </a:lnTo>
                    <a:lnTo>
                      <a:pt x="111" y="70"/>
                    </a:lnTo>
                    <a:lnTo>
                      <a:pt x="119" y="73"/>
                    </a:lnTo>
                    <a:lnTo>
                      <a:pt x="114" y="78"/>
                    </a:lnTo>
                    <a:lnTo>
                      <a:pt x="113" y="87"/>
                    </a:lnTo>
                    <a:lnTo>
                      <a:pt x="114" y="95"/>
                    </a:lnTo>
                    <a:lnTo>
                      <a:pt x="111" y="101"/>
                    </a:lnTo>
                    <a:lnTo>
                      <a:pt x="105" y="101"/>
                    </a:lnTo>
                    <a:lnTo>
                      <a:pt x="105" y="107"/>
                    </a:lnTo>
                    <a:lnTo>
                      <a:pt x="102" y="108"/>
                    </a:lnTo>
                    <a:lnTo>
                      <a:pt x="91" y="122"/>
                    </a:lnTo>
                    <a:lnTo>
                      <a:pt x="84" y="125"/>
                    </a:lnTo>
                    <a:lnTo>
                      <a:pt x="87" y="128"/>
                    </a:lnTo>
                    <a:lnTo>
                      <a:pt x="90" y="134"/>
                    </a:lnTo>
                    <a:lnTo>
                      <a:pt x="93" y="137"/>
                    </a:lnTo>
                    <a:lnTo>
                      <a:pt x="93" y="143"/>
                    </a:lnTo>
                    <a:lnTo>
                      <a:pt x="84" y="146"/>
                    </a:lnTo>
                    <a:lnTo>
                      <a:pt x="81" y="146"/>
                    </a:lnTo>
                    <a:lnTo>
                      <a:pt x="84" y="154"/>
                    </a:lnTo>
                    <a:lnTo>
                      <a:pt x="85" y="162"/>
                    </a:lnTo>
                    <a:lnTo>
                      <a:pt x="90" y="166"/>
                    </a:lnTo>
                    <a:lnTo>
                      <a:pt x="84" y="171"/>
                    </a:lnTo>
                    <a:lnTo>
                      <a:pt x="82" y="177"/>
                    </a:lnTo>
                    <a:lnTo>
                      <a:pt x="81" y="181"/>
                    </a:lnTo>
                    <a:lnTo>
                      <a:pt x="70" y="184"/>
                    </a:lnTo>
                    <a:lnTo>
                      <a:pt x="66" y="190"/>
                    </a:lnTo>
                    <a:lnTo>
                      <a:pt x="63" y="203"/>
                    </a:lnTo>
                    <a:lnTo>
                      <a:pt x="56" y="190"/>
                    </a:lnTo>
                    <a:lnTo>
                      <a:pt x="52" y="190"/>
                    </a:lnTo>
                    <a:lnTo>
                      <a:pt x="47" y="183"/>
                    </a:lnTo>
                    <a:lnTo>
                      <a:pt x="47" y="174"/>
                    </a:lnTo>
                    <a:lnTo>
                      <a:pt x="44" y="172"/>
                    </a:lnTo>
                    <a:lnTo>
                      <a:pt x="37" y="165"/>
                    </a:lnTo>
                    <a:lnTo>
                      <a:pt x="34" y="162"/>
                    </a:lnTo>
                    <a:lnTo>
                      <a:pt x="29" y="154"/>
                    </a:lnTo>
                    <a:lnTo>
                      <a:pt x="28" y="151"/>
                    </a:lnTo>
                    <a:lnTo>
                      <a:pt x="35" y="146"/>
                    </a:lnTo>
                    <a:lnTo>
                      <a:pt x="47" y="145"/>
                    </a:lnTo>
                    <a:lnTo>
                      <a:pt x="49" y="142"/>
                    </a:lnTo>
                    <a:lnTo>
                      <a:pt x="47" y="130"/>
                    </a:lnTo>
                    <a:lnTo>
                      <a:pt x="34" y="128"/>
                    </a:lnTo>
                    <a:lnTo>
                      <a:pt x="26" y="131"/>
                    </a:lnTo>
                    <a:lnTo>
                      <a:pt x="14" y="127"/>
                    </a:lnTo>
                    <a:lnTo>
                      <a:pt x="11" y="120"/>
                    </a:lnTo>
                    <a:lnTo>
                      <a:pt x="8" y="116"/>
                    </a:lnTo>
                    <a:lnTo>
                      <a:pt x="11" y="107"/>
                    </a:lnTo>
                    <a:lnTo>
                      <a:pt x="14" y="108"/>
                    </a:lnTo>
                    <a:lnTo>
                      <a:pt x="17" y="96"/>
                    </a:lnTo>
                    <a:lnTo>
                      <a:pt x="14" y="92"/>
                    </a:lnTo>
                    <a:lnTo>
                      <a:pt x="2" y="89"/>
                    </a:lnTo>
                    <a:lnTo>
                      <a:pt x="0" y="84"/>
                    </a:lnTo>
                    <a:lnTo>
                      <a:pt x="3" y="78"/>
                    </a:lnTo>
                    <a:lnTo>
                      <a:pt x="9" y="78"/>
                    </a:lnTo>
                    <a:lnTo>
                      <a:pt x="14" y="67"/>
                    </a:lnTo>
                    <a:lnTo>
                      <a:pt x="5" y="55"/>
                    </a:lnTo>
                    <a:lnTo>
                      <a:pt x="5" y="49"/>
                    </a:lnTo>
                    <a:lnTo>
                      <a:pt x="3" y="49"/>
                    </a:lnTo>
                    <a:lnTo>
                      <a:pt x="2" y="38"/>
                    </a:lnTo>
                    <a:lnTo>
                      <a:pt x="3" y="34"/>
                    </a:lnTo>
                    <a:lnTo>
                      <a:pt x="6" y="29"/>
                    </a:lnTo>
                    <a:lnTo>
                      <a:pt x="11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6" name="Freeform 564">
                <a:extLst>
                  <a:ext uri="{FF2B5EF4-FFF2-40B4-BE49-F238E27FC236}">
                    <a16:creationId xmlns:a16="http://schemas.microsoft.com/office/drawing/2014/main" id="{753F5AF0-6AB0-F622-2800-E05CD092C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821"/>
                <a:ext cx="61" cy="101"/>
              </a:xfrm>
              <a:custGeom>
                <a:avLst/>
                <a:gdLst>
                  <a:gd name="T0" fmla="*/ 25 w 122"/>
                  <a:gd name="T1" fmla="*/ 28 h 203"/>
                  <a:gd name="T2" fmla="*/ 34 w 122"/>
                  <a:gd name="T3" fmla="*/ 44 h 203"/>
                  <a:gd name="T4" fmla="*/ 44 w 122"/>
                  <a:gd name="T5" fmla="*/ 38 h 203"/>
                  <a:gd name="T6" fmla="*/ 44 w 122"/>
                  <a:gd name="T7" fmla="*/ 28 h 203"/>
                  <a:gd name="T8" fmla="*/ 50 w 122"/>
                  <a:gd name="T9" fmla="*/ 22 h 203"/>
                  <a:gd name="T10" fmla="*/ 56 w 122"/>
                  <a:gd name="T11" fmla="*/ 17 h 203"/>
                  <a:gd name="T12" fmla="*/ 67 w 122"/>
                  <a:gd name="T13" fmla="*/ 28 h 203"/>
                  <a:gd name="T14" fmla="*/ 90 w 122"/>
                  <a:gd name="T15" fmla="*/ 16 h 203"/>
                  <a:gd name="T16" fmla="*/ 91 w 122"/>
                  <a:gd name="T17" fmla="*/ 3 h 203"/>
                  <a:gd name="T18" fmla="*/ 99 w 122"/>
                  <a:gd name="T19" fmla="*/ 5 h 203"/>
                  <a:gd name="T20" fmla="*/ 107 w 122"/>
                  <a:gd name="T21" fmla="*/ 6 h 203"/>
                  <a:gd name="T22" fmla="*/ 119 w 122"/>
                  <a:gd name="T23" fmla="*/ 5 h 203"/>
                  <a:gd name="T24" fmla="*/ 122 w 122"/>
                  <a:gd name="T25" fmla="*/ 13 h 203"/>
                  <a:gd name="T26" fmla="*/ 116 w 122"/>
                  <a:gd name="T27" fmla="*/ 32 h 203"/>
                  <a:gd name="T28" fmla="*/ 111 w 122"/>
                  <a:gd name="T29" fmla="*/ 44 h 203"/>
                  <a:gd name="T30" fmla="*/ 113 w 122"/>
                  <a:gd name="T31" fmla="*/ 48 h 203"/>
                  <a:gd name="T32" fmla="*/ 111 w 122"/>
                  <a:gd name="T33" fmla="*/ 70 h 203"/>
                  <a:gd name="T34" fmla="*/ 114 w 122"/>
                  <a:gd name="T35" fmla="*/ 78 h 203"/>
                  <a:gd name="T36" fmla="*/ 114 w 122"/>
                  <a:gd name="T37" fmla="*/ 95 h 203"/>
                  <a:gd name="T38" fmla="*/ 105 w 122"/>
                  <a:gd name="T39" fmla="*/ 101 h 203"/>
                  <a:gd name="T40" fmla="*/ 102 w 122"/>
                  <a:gd name="T41" fmla="*/ 108 h 203"/>
                  <a:gd name="T42" fmla="*/ 84 w 122"/>
                  <a:gd name="T43" fmla="*/ 125 h 203"/>
                  <a:gd name="T44" fmla="*/ 90 w 122"/>
                  <a:gd name="T45" fmla="*/ 134 h 203"/>
                  <a:gd name="T46" fmla="*/ 93 w 122"/>
                  <a:gd name="T47" fmla="*/ 143 h 203"/>
                  <a:gd name="T48" fmla="*/ 81 w 122"/>
                  <a:gd name="T49" fmla="*/ 146 h 203"/>
                  <a:gd name="T50" fmla="*/ 85 w 122"/>
                  <a:gd name="T51" fmla="*/ 162 h 203"/>
                  <a:gd name="T52" fmla="*/ 84 w 122"/>
                  <a:gd name="T53" fmla="*/ 171 h 203"/>
                  <a:gd name="T54" fmla="*/ 81 w 122"/>
                  <a:gd name="T55" fmla="*/ 181 h 203"/>
                  <a:gd name="T56" fmla="*/ 66 w 122"/>
                  <a:gd name="T57" fmla="*/ 190 h 203"/>
                  <a:gd name="T58" fmla="*/ 56 w 122"/>
                  <a:gd name="T59" fmla="*/ 190 h 203"/>
                  <a:gd name="T60" fmla="*/ 47 w 122"/>
                  <a:gd name="T61" fmla="*/ 183 h 203"/>
                  <a:gd name="T62" fmla="*/ 44 w 122"/>
                  <a:gd name="T63" fmla="*/ 172 h 203"/>
                  <a:gd name="T64" fmla="*/ 34 w 122"/>
                  <a:gd name="T65" fmla="*/ 162 h 203"/>
                  <a:gd name="T66" fmla="*/ 28 w 122"/>
                  <a:gd name="T67" fmla="*/ 151 h 203"/>
                  <a:gd name="T68" fmla="*/ 47 w 122"/>
                  <a:gd name="T69" fmla="*/ 145 h 203"/>
                  <a:gd name="T70" fmla="*/ 47 w 122"/>
                  <a:gd name="T71" fmla="*/ 130 h 203"/>
                  <a:gd name="T72" fmla="*/ 26 w 122"/>
                  <a:gd name="T73" fmla="*/ 131 h 203"/>
                  <a:gd name="T74" fmla="*/ 11 w 122"/>
                  <a:gd name="T75" fmla="*/ 120 h 203"/>
                  <a:gd name="T76" fmla="*/ 11 w 122"/>
                  <a:gd name="T77" fmla="*/ 107 h 203"/>
                  <a:gd name="T78" fmla="*/ 17 w 122"/>
                  <a:gd name="T79" fmla="*/ 96 h 203"/>
                  <a:gd name="T80" fmla="*/ 2 w 122"/>
                  <a:gd name="T81" fmla="*/ 89 h 203"/>
                  <a:gd name="T82" fmla="*/ 3 w 122"/>
                  <a:gd name="T83" fmla="*/ 78 h 203"/>
                  <a:gd name="T84" fmla="*/ 14 w 122"/>
                  <a:gd name="T85" fmla="*/ 67 h 203"/>
                  <a:gd name="T86" fmla="*/ 5 w 122"/>
                  <a:gd name="T87" fmla="*/ 49 h 203"/>
                  <a:gd name="T88" fmla="*/ 2 w 122"/>
                  <a:gd name="T89" fmla="*/ 38 h 203"/>
                  <a:gd name="T90" fmla="*/ 6 w 122"/>
                  <a:gd name="T91" fmla="*/ 29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2" h="203">
                    <a:moveTo>
                      <a:pt x="11" y="26"/>
                    </a:moveTo>
                    <a:lnTo>
                      <a:pt x="25" y="28"/>
                    </a:lnTo>
                    <a:lnTo>
                      <a:pt x="26" y="34"/>
                    </a:lnTo>
                    <a:lnTo>
                      <a:pt x="34" y="44"/>
                    </a:lnTo>
                    <a:lnTo>
                      <a:pt x="40" y="49"/>
                    </a:lnTo>
                    <a:lnTo>
                      <a:pt x="44" y="38"/>
                    </a:lnTo>
                    <a:lnTo>
                      <a:pt x="43" y="35"/>
                    </a:lnTo>
                    <a:lnTo>
                      <a:pt x="44" y="28"/>
                    </a:lnTo>
                    <a:lnTo>
                      <a:pt x="53" y="28"/>
                    </a:lnTo>
                    <a:lnTo>
                      <a:pt x="50" y="22"/>
                    </a:lnTo>
                    <a:lnTo>
                      <a:pt x="55" y="22"/>
                    </a:lnTo>
                    <a:lnTo>
                      <a:pt x="56" y="17"/>
                    </a:lnTo>
                    <a:lnTo>
                      <a:pt x="63" y="19"/>
                    </a:lnTo>
                    <a:lnTo>
                      <a:pt x="67" y="28"/>
                    </a:lnTo>
                    <a:lnTo>
                      <a:pt x="81" y="17"/>
                    </a:lnTo>
                    <a:lnTo>
                      <a:pt x="90" y="16"/>
                    </a:lnTo>
                    <a:lnTo>
                      <a:pt x="87" y="13"/>
                    </a:lnTo>
                    <a:lnTo>
                      <a:pt x="91" y="3"/>
                    </a:lnTo>
                    <a:lnTo>
                      <a:pt x="94" y="0"/>
                    </a:lnTo>
                    <a:lnTo>
                      <a:pt x="99" y="5"/>
                    </a:lnTo>
                    <a:lnTo>
                      <a:pt x="105" y="2"/>
                    </a:lnTo>
                    <a:lnTo>
                      <a:pt x="107" y="6"/>
                    </a:lnTo>
                    <a:lnTo>
                      <a:pt x="114" y="3"/>
                    </a:lnTo>
                    <a:lnTo>
                      <a:pt x="119" y="5"/>
                    </a:lnTo>
                    <a:lnTo>
                      <a:pt x="120" y="11"/>
                    </a:lnTo>
                    <a:lnTo>
                      <a:pt x="122" y="13"/>
                    </a:lnTo>
                    <a:lnTo>
                      <a:pt x="116" y="28"/>
                    </a:lnTo>
                    <a:lnTo>
                      <a:pt x="116" y="32"/>
                    </a:lnTo>
                    <a:lnTo>
                      <a:pt x="113" y="37"/>
                    </a:lnTo>
                    <a:lnTo>
                      <a:pt x="111" y="44"/>
                    </a:lnTo>
                    <a:lnTo>
                      <a:pt x="110" y="44"/>
                    </a:lnTo>
                    <a:lnTo>
                      <a:pt x="113" y="48"/>
                    </a:lnTo>
                    <a:lnTo>
                      <a:pt x="114" y="57"/>
                    </a:lnTo>
                    <a:lnTo>
                      <a:pt x="111" y="70"/>
                    </a:lnTo>
                    <a:lnTo>
                      <a:pt x="119" y="73"/>
                    </a:lnTo>
                    <a:lnTo>
                      <a:pt x="114" y="78"/>
                    </a:lnTo>
                    <a:lnTo>
                      <a:pt x="113" y="87"/>
                    </a:lnTo>
                    <a:lnTo>
                      <a:pt x="114" y="95"/>
                    </a:lnTo>
                    <a:lnTo>
                      <a:pt x="111" y="101"/>
                    </a:lnTo>
                    <a:lnTo>
                      <a:pt x="105" y="101"/>
                    </a:lnTo>
                    <a:lnTo>
                      <a:pt x="105" y="107"/>
                    </a:lnTo>
                    <a:lnTo>
                      <a:pt x="102" y="108"/>
                    </a:lnTo>
                    <a:lnTo>
                      <a:pt x="91" y="122"/>
                    </a:lnTo>
                    <a:lnTo>
                      <a:pt x="84" y="125"/>
                    </a:lnTo>
                    <a:lnTo>
                      <a:pt x="87" y="128"/>
                    </a:lnTo>
                    <a:lnTo>
                      <a:pt x="90" y="134"/>
                    </a:lnTo>
                    <a:lnTo>
                      <a:pt x="93" y="137"/>
                    </a:lnTo>
                    <a:lnTo>
                      <a:pt x="93" y="143"/>
                    </a:lnTo>
                    <a:lnTo>
                      <a:pt x="84" y="146"/>
                    </a:lnTo>
                    <a:lnTo>
                      <a:pt x="81" y="146"/>
                    </a:lnTo>
                    <a:lnTo>
                      <a:pt x="84" y="154"/>
                    </a:lnTo>
                    <a:lnTo>
                      <a:pt x="85" y="162"/>
                    </a:lnTo>
                    <a:lnTo>
                      <a:pt x="90" y="166"/>
                    </a:lnTo>
                    <a:lnTo>
                      <a:pt x="84" y="171"/>
                    </a:lnTo>
                    <a:lnTo>
                      <a:pt x="82" y="177"/>
                    </a:lnTo>
                    <a:lnTo>
                      <a:pt x="81" y="181"/>
                    </a:lnTo>
                    <a:lnTo>
                      <a:pt x="70" y="184"/>
                    </a:lnTo>
                    <a:lnTo>
                      <a:pt x="66" y="190"/>
                    </a:lnTo>
                    <a:lnTo>
                      <a:pt x="63" y="203"/>
                    </a:lnTo>
                    <a:lnTo>
                      <a:pt x="56" y="190"/>
                    </a:lnTo>
                    <a:lnTo>
                      <a:pt x="52" y="190"/>
                    </a:lnTo>
                    <a:lnTo>
                      <a:pt x="47" y="183"/>
                    </a:lnTo>
                    <a:lnTo>
                      <a:pt x="47" y="174"/>
                    </a:lnTo>
                    <a:lnTo>
                      <a:pt x="44" y="172"/>
                    </a:lnTo>
                    <a:lnTo>
                      <a:pt x="37" y="165"/>
                    </a:lnTo>
                    <a:lnTo>
                      <a:pt x="34" y="162"/>
                    </a:lnTo>
                    <a:lnTo>
                      <a:pt x="29" y="154"/>
                    </a:lnTo>
                    <a:lnTo>
                      <a:pt x="28" y="151"/>
                    </a:lnTo>
                    <a:lnTo>
                      <a:pt x="35" y="146"/>
                    </a:lnTo>
                    <a:lnTo>
                      <a:pt x="47" y="145"/>
                    </a:lnTo>
                    <a:lnTo>
                      <a:pt x="49" y="142"/>
                    </a:lnTo>
                    <a:lnTo>
                      <a:pt x="47" y="130"/>
                    </a:lnTo>
                    <a:lnTo>
                      <a:pt x="34" y="128"/>
                    </a:lnTo>
                    <a:lnTo>
                      <a:pt x="26" y="131"/>
                    </a:lnTo>
                    <a:lnTo>
                      <a:pt x="14" y="127"/>
                    </a:lnTo>
                    <a:lnTo>
                      <a:pt x="11" y="120"/>
                    </a:lnTo>
                    <a:lnTo>
                      <a:pt x="8" y="116"/>
                    </a:lnTo>
                    <a:lnTo>
                      <a:pt x="11" y="107"/>
                    </a:lnTo>
                    <a:lnTo>
                      <a:pt x="14" y="108"/>
                    </a:lnTo>
                    <a:lnTo>
                      <a:pt x="17" y="96"/>
                    </a:lnTo>
                    <a:lnTo>
                      <a:pt x="14" y="92"/>
                    </a:lnTo>
                    <a:lnTo>
                      <a:pt x="2" y="89"/>
                    </a:lnTo>
                    <a:lnTo>
                      <a:pt x="0" y="84"/>
                    </a:lnTo>
                    <a:lnTo>
                      <a:pt x="3" y="78"/>
                    </a:lnTo>
                    <a:lnTo>
                      <a:pt x="9" y="78"/>
                    </a:lnTo>
                    <a:lnTo>
                      <a:pt x="14" y="67"/>
                    </a:lnTo>
                    <a:lnTo>
                      <a:pt x="5" y="55"/>
                    </a:lnTo>
                    <a:lnTo>
                      <a:pt x="5" y="49"/>
                    </a:lnTo>
                    <a:lnTo>
                      <a:pt x="3" y="49"/>
                    </a:lnTo>
                    <a:lnTo>
                      <a:pt x="2" y="38"/>
                    </a:lnTo>
                    <a:lnTo>
                      <a:pt x="3" y="34"/>
                    </a:lnTo>
                    <a:lnTo>
                      <a:pt x="6" y="29"/>
                    </a:lnTo>
                    <a:lnTo>
                      <a:pt x="11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7" name="Freeform 565">
                <a:extLst>
                  <a:ext uri="{FF2B5EF4-FFF2-40B4-BE49-F238E27FC236}">
                    <a16:creationId xmlns:a16="http://schemas.microsoft.com/office/drawing/2014/main" id="{0FC43287-D110-5C8B-A6A3-6B8096040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1992"/>
                <a:ext cx="77" cy="66"/>
              </a:xfrm>
              <a:custGeom>
                <a:avLst/>
                <a:gdLst>
                  <a:gd name="T0" fmla="*/ 95 w 154"/>
                  <a:gd name="T1" fmla="*/ 3 h 131"/>
                  <a:gd name="T2" fmla="*/ 82 w 154"/>
                  <a:gd name="T3" fmla="*/ 7 h 131"/>
                  <a:gd name="T4" fmla="*/ 60 w 154"/>
                  <a:gd name="T5" fmla="*/ 9 h 131"/>
                  <a:gd name="T6" fmla="*/ 56 w 154"/>
                  <a:gd name="T7" fmla="*/ 15 h 131"/>
                  <a:gd name="T8" fmla="*/ 50 w 154"/>
                  <a:gd name="T9" fmla="*/ 18 h 131"/>
                  <a:gd name="T10" fmla="*/ 42 w 154"/>
                  <a:gd name="T11" fmla="*/ 38 h 131"/>
                  <a:gd name="T12" fmla="*/ 33 w 154"/>
                  <a:gd name="T13" fmla="*/ 36 h 131"/>
                  <a:gd name="T14" fmla="*/ 19 w 154"/>
                  <a:gd name="T15" fmla="*/ 39 h 131"/>
                  <a:gd name="T16" fmla="*/ 16 w 154"/>
                  <a:gd name="T17" fmla="*/ 52 h 131"/>
                  <a:gd name="T18" fmla="*/ 7 w 154"/>
                  <a:gd name="T19" fmla="*/ 50 h 131"/>
                  <a:gd name="T20" fmla="*/ 1 w 154"/>
                  <a:gd name="T21" fmla="*/ 64 h 131"/>
                  <a:gd name="T22" fmla="*/ 16 w 154"/>
                  <a:gd name="T23" fmla="*/ 73 h 131"/>
                  <a:gd name="T24" fmla="*/ 30 w 154"/>
                  <a:gd name="T25" fmla="*/ 94 h 131"/>
                  <a:gd name="T26" fmla="*/ 47 w 154"/>
                  <a:gd name="T27" fmla="*/ 103 h 131"/>
                  <a:gd name="T28" fmla="*/ 56 w 154"/>
                  <a:gd name="T29" fmla="*/ 108 h 131"/>
                  <a:gd name="T30" fmla="*/ 60 w 154"/>
                  <a:gd name="T31" fmla="*/ 111 h 131"/>
                  <a:gd name="T32" fmla="*/ 63 w 154"/>
                  <a:gd name="T33" fmla="*/ 118 h 131"/>
                  <a:gd name="T34" fmla="*/ 71 w 154"/>
                  <a:gd name="T35" fmla="*/ 128 h 131"/>
                  <a:gd name="T36" fmla="*/ 79 w 154"/>
                  <a:gd name="T37" fmla="*/ 131 h 131"/>
                  <a:gd name="T38" fmla="*/ 97 w 154"/>
                  <a:gd name="T39" fmla="*/ 115 h 131"/>
                  <a:gd name="T40" fmla="*/ 112 w 154"/>
                  <a:gd name="T41" fmla="*/ 103 h 131"/>
                  <a:gd name="T42" fmla="*/ 126 w 154"/>
                  <a:gd name="T43" fmla="*/ 91 h 131"/>
                  <a:gd name="T44" fmla="*/ 135 w 154"/>
                  <a:gd name="T45" fmla="*/ 80 h 131"/>
                  <a:gd name="T46" fmla="*/ 133 w 154"/>
                  <a:gd name="T47" fmla="*/ 71 h 131"/>
                  <a:gd name="T48" fmla="*/ 154 w 154"/>
                  <a:gd name="T49" fmla="*/ 61 h 131"/>
                  <a:gd name="T50" fmla="*/ 147 w 154"/>
                  <a:gd name="T51" fmla="*/ 59 h 131"/>
                  <a:gd name="T52" fmla="*/ 133 w 154"/>
                  <a:gd name="T53" fmla="*/ 44 h 131"/>
                  <a:gd name="T54" fmla="*/ 129 w 154"/>
                  <a:gd name="T55" fmla="*/ 35 h 131"/>
                  <a:gd name="T56" fmla="*/ 133 w 154"/>
                  <a:gd name="T57" fmla="*/ 23 h 131"/>
                  <a:gd name="T58" fmla="*/ 126 w 154"/>
                  <a:gd name="T59" fmla="*/ 17 h 131"/>
                  <a:gd name="T60" fmla="*/ 117 w 154"/>
                  <a:gd name="T61" fmla="*/ 9 h 131"/>
                  <a:gd name="T62" fmla="*/ 103 w 154"/>
                  <a:gd name="T63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4" h="131">
                    <a:moveTo>
                      <a:pt x="94" y="0"/>
                    </a:moveTo>
                    <a:lnTo>
                      <a:pt x="95" y="3"/>
                    </a:lnTo>
                    <a:lnTo>
                      <a:pt x="86" y="4"/>
                    </a:lnTo>
                    <a:lnTo>
                      <a:pt x="82" y="7"/>
                    </a:lnTo>
                    <a:lnTo>
                      <a:pt x="72" y="4"/>
                    </a:lnTo>
                    <a:lnTo>
                      <a:pt x="60" y="9"/>
                    </a:lnTo>
                    <a:lnTo>
                      <a:pt x="57" y="7"/>
                    </a:lnTo>
                    <a:lnTo>
                      <a:pt x="56" y="15"/>
                    </a:lnTo>
                    <a:lnTo>
                      <a:pt x="57" y="18"/>
                    </a:lnTo>
                    <a:lnTo>
                      <a:pt x="50" y="18"/>
                    </a:lnTo>
                    <a:lnTo>
                      <a:pt x="48" y="26"/>
                    </a:lnTo>
                    <a:lnTo>
                      <a:pt x="42" y="38"/>
                    </a:lnTo>
                    <a:lnTo>
                      <a:pt x="39" y="35"/>
                    </a:lnTo>
                    <a:lnTo>
                      <a:pt x="33" y="36"/>
                    </a:lnTo>
                    <a:lnTo>
                      <a:pt x="25" y="33"/>
                    </a:lnTo>
                    <a:lnTo>
                      <a:pt x="19" y="39"/>
                    </a:lnTo>
                    <a:lnTo>
                      <a:pt x="16" y="45"/>
                    </a:lnTo>
                    <a:lnTo>
                      <a:pt x="16" y="52"/>
                    </a:lnTo>
                    <a:lnTo>
                      <a:pt x="12" y="55"/>
                    </a:lnTo>
                    <a:lnTo>
                      <a:pt x="7" y="50"/>
                    </a:lnTo>
                    <a:lnTo>
                      <a:pt x="0" y="55"/>
                    </a:lnTo>
                    <a:lnTo>
                      <a:pt x="1" y="64"/>
                    </a:lnTo>
                    <a:lnTo>
                      <a:pt x="6" y="68"/>
                    </a:lnTo>
                    <a:lnTo>
                      <a:pt x="16" y="73"/>
                    </a:lnTo>
                    <a:lnTo>
                      <a:pt x="15" y="85"/>
                    </a:lnTo>
                    <a:lnTo>
                      <a:pt x="30" y="94"/>
                    </a:lnTo>
                    <a:lnTo>
                      <a:pt x="44" y="96"/>
                    </a:lnTo>
                    <a:lnTo>
                      <a:pt x="47" y="103"/>
                    </a:lnTo>
                    <a:lnTo>
                      <a:pt x="51" y="102"/>
                    </a:lnTo>
                    <a:lnTo>
                      <a:pt x="56" y="108"/>
                    </a:lnTo>
                    <a:lnTo>
                      <a:pt x="56" y="109"/>
                    </a:lnTo>
                    <a:lnTo>
                      <a:pt x="60" y="111"/>
                    </a:lnTo>
                    <a:lnTo>
                      <a:pt x="65" y="114"/>
                    </a:lnTo>
                    <a:lnTo>
                      <a:pt x="63" y="118"/>
                    </a:lnTo>
                    <a:lnTo>
                      <a:pt x="69" y="125"/>
                    </a:lnTo>
                    <a:lnTo>
                      <a:pt x="71" y="128"/>
                    </a:lnTo>
                    <a:lnTo>
                      <a:pt x="77" y="128"/>
                    </a:lnTo>
                    <a:lnTo>
                      <a:pt x="79" y="131"/>
                    </a:lnTo>
                    <a:lnTo>
                      <a:pt x="88" y="128"/>
                    </a:lnTo>
                    <a:lnTo>
                      <a:pt x="97" y="115"/>
                    </a:lnTo>
                    <a:lnTo>
                      <a:pt x="97" y="102"/>
                    </a:lnTo>
                    <a:lnTo>
                      <a:pt x="112" y="103"/>
                    </a:lnTo>
                    <a:lnTo>
                      <a:pt x="113" y="102"/>
                    </a:lnTo>
                    <a:lnTo>
                      <a:pt x="126" y="91"/>
                    </a:lnTo>
                    <a:lnTo>
                      <a:pt x="130" y="91"/>
                    </a:lnTo>
                    <a:lnTo>
                      <a:pt x="135" y="80"/>
                    </a:lnTo>
                    <a:lnTo>
                      <a:pt x="135" y="74"/>
                    </a:lnTo>
                    <a:lnTo>
                      <a:pt x="133" y="71"/>
                    </a:lnTo>
                    <a:lnTo>
                      <a:pt x="144" y="64"/>
                    </a:lnTo>
                    <a:lnTo>
                      <a:pt x="154" y="61"/>
                    </a:lnTo>
                    <a:lnTo>
                      <a:pt x="154" y="59"/>
                    </a:lnTo>
                    <a:lnTo>
                      <a:pt x="147" y="59"/>
                    </a:lnTo>
                    <a:lnTo>
                      <a:pt x="136" y="47"/>
                    </a:lnTo>
                    <a:lnTo>
                      <a:pt x="133" y="44"/>
                    </a:lnTo>
                    <a:lnTo>
                      <a:pt x="133" y="39"/>
                    </a:lnTo>
                    <a:lnTo>
                      <a:pt x="129" y="35"/>
                    </a:lnTo>
                    <a:lnTo>
                      <a:pt x="127" y="32"/>
                    </a:lnTo>
                    <a:lnTo>
                      <a:pt x="133" y="23"/>
                    </a:lnTo>
                    <a:lnTo>
                      <a:pt x="130" y="18"/>
                    </a:lnTo>
                    <a:lnTo>
                      <a:pt x="126" y="17"/>
                    </a:lnTo>
                    <a:lnTo>
                      <a:pt x="120" y="18"/>
                    </a:lnTo>
                    <a:lnTo>
                      <a:pt x="117" y="9"/>
                    </a:lnTo>
                    <a:lnTo>
                      <a:pt x="110" y="9"/>
                    </a:lnTo>
                    <a:lnTo>
                      <a:pt x="103" y="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8" name="Freeform 566">
                <a:extLst>
                  <a:ext uri="{FF2B5EF4-FFF2-40B4-BE49-F238E27FC236}">
                    <a16:creationId xmlns:a16="http://schemas.microsoft.com/office/drawing/2014/main" id="{3989AA97-2ACB-5F11-BA9F-6B7C5D8E3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1992"/>
                <a:ext cx="77" cy="66"/>
              </a:xfrm>
              <a:custGeom>
                <a:avLst/>
                <a:gdLst>
                  <a:gd name="T0" fmla="*/ 103 w 154"/>
                  <a:gd name="T1" fmla="*/ 0 h 131"/>
                  <a:gd name="T2" fmla="*/ 117 w 154"/>
                  <a:gd name="T3" fmla="*/ 9 h 131"/>
                  <a:gd name="T4" fmla="*/ 126 w 154"/>
                  <a:gd name="T5" fmla="*/ 17 h 131"/>
                  <a:gd name="T6" fmla="*/ 133 w 154"/>
                  <a:gd name="T7" fmla="*/ 23 h 131"/>
                  <a:gd name="T8" fmla="*/ 129 w 154"/>
                  <a:gd name="T9" fmla="*/ 35 h 131"/>
                  <a:gd name="T10" fmla="*/ 133 w 154"/>
                  <a:gd name="T11" fmla="*/ 44 h 131"/>
                  <a:gd name="T12" fmla="*/ 147 w 154"/>
                  <a:gd name="T13" fmla="*/ 59 h 131"/>
                  <a:gd name="T14" fmla="*/ 154 w 154"/>
                  <a:gd name="T15" fmla="*/ 61 h 131"/>
                  <a:gd name="T16" fmla="*/ 133 w 154"/>
                  <a:gd name="T17" fmla="*/ 71 h 131"/>
                  <a:gd name="T18" fmla="*/ 135 w 154"/>
                  <a:gd name="T19" fmla="*/ 80 h 131"/>
                  <a:gd name="T20" fmla="*/ 126 w 154"/>
                  <a:gd name="T21" fmla="*/ 91 h 131"/>
                  <a:gd name="T22" fmla="*/ 112 w 154"/>
                  <a:gd name="T23" fmla="*/ 103 h 131"/>
                  <a:gd name="T24" fmla="*/ 97 w 154"/>
                  <a:gd name="T25" fmla="*/ 115 h 131"/>
                  <a:gd name="T26" fmla="*/ 79 w 154"/>
                  <a:gd name="T27" fmla="*/ 131 h 131"/>
                  <a:gd name="T28" fmla="*/ 71 w 154"/>
                  <a:gd name="T29" fmla="*/ 128 h 131"/>
                  <a:gd name="T30" fmla="*/ 63 w 154"/>
                  <a:gd name="T31" fmla="*/ 118 h 131"/>
                  <a:gd name="T32" fmla="*/ 60 w 154"/>
                  <a:gd name="T33" fmla="*/ 111 h 131"/>
                  <a:gd name="T34" fmla="*/ 56 w 154"/>
                  <a:gd name="T35" fmla="*/ 108 h 131"/>
                  <a:gd name="T36" fmla="*/ 47 w 154"/>
                  <a:gd name="T37" fmla="*/ 103 h 131"/>
                  <a:gd name="T38" fmla="*/ 30 w 154"/>
                  <a:gd name="T39" fmla="*/ 94 h 131"/>
                  <a:gd name="T40" fmla="*/ 16 w 154"/>
                  <a:gd name="T41" fmla="*/ 73 h 131"/>
                  <a:gd name="T42" fmla="*/ 1 w 154"/>
                  <a:gd name="T43" fmla="*/ 64 h 131"/>
                  <a:gd name="T44" fmla="*/ 7 w 154"/>
                  <a:gd name="T45" fmla="*/ 50 h 131"/>
                  <a:gd name="T46" fmla="*/ 16 w 154"/>
                  <a:gd name="T47" fmla="*/ 52 h 131"/>
                  <a:gd name="T48" fmla="*/ 19 w 154"/>
                  <a:gd name="T49" fmla="*/ 39 h 131"/>
                  <a:gd name="T50" fmla="*/ 33 w 154"/>
                  <a:gd name="T51" fmla="*/ 36 h 131"/>
                  <a:gd name="T52" fmla="*/ 42 w 154"/>
                  <a:gd name="T53" fmla="*/ 38 h 131"/>
                  <a:gd name="T54" fmla="*/ 50 w 154"/>
                  <a:gd name="T55" fmla="*/ 18 h 131"/>
                  <a:gd name="T56" fmla="*/ 56 w 154"/>
                  <a:gd name="T57" fmla="*/ 15 h 131"/>
                  <a:gd name="T58" fmla="*/ 60 w 154"/>
                  <a:gd name="T59" fmla="*/ 9 h 131"/>
                  <a:gd name="T60" fmla="*/ 82 w 154"/>
                  <a:gd name="T61" fmla="*/ 7 h 131"/>
                  <a:gd name="T62" fmla="*/ 95 w 154"/>
                  <a:gd name="T63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4" h="131">
                    <a:moveTo>
                      <a:pt x="94" y="0"/>
                    </a:moveTo>
                    <a:lnTo>
                      <a:pt x="103" y="0"/>
                    </a:lnTo>
                    <a:lnTo>
                      <a:pt x="110" y="9"/>
                    </a:lnTo>
                    <a:lnTo>
                      <a:pt x="117" y="9"/>
                    </a:lnTo>
                    <a:lnTo>
                      <a:pt x="120" y="18"/>
                    </a:lnTo>
                    <a:lnTo>
                      <a:pt x="126" y="17"/>
                    </a:lnTo>
                    <a:lnTo>
                      <a:pt x="130" y="18"/>
                    </a:lnTo>
                    <a:lnTo>
                      <a:pt x="133" y="23"/>
                    </a:lnTo>
                    <a:lnTo>
                      <a:pt x="127" y="32"/>
                    </a:lnTo>
                    <a:lnTo>
                      <a:pt x="129" y="35"/>
                    </a:lnTo>
                    <a:lnTo>
                      <a:pt x="133" y="39"/>
                    </a:lnTo>
                    <a:lnTo>
                      <a:pt x="133" y="44"/>
                    </a:lnTo>
                    <a:lnTo>
                      <a:pt x="136" y="47"/>
                    </a:lnTo>
                    <a:lnTo>
                      <a:pt x="147" y="59"/>
                    </a:lnTo>
                    <a:lnTo>
                      <a:pt x="154" y="59"/>
                    </a:lnTo>
                    <a:lnTo>
                      <a:pt x="154" y="61"/>
                    </a:lnTo>
                    <a:lnTo>
                      <a:pt x="144" y="64"/>
                    </a:lnTo>
                    <a:lnTo>
                      <a:pt x="133" y="71"/>
                    </a:lnTo>
                    <a:lnTo>
                      <a:pt x="135" y="74"/>
                    </a:lnTo>
                    <a:lnTo>
                      <a:pt x="135" y="80"/>
                    </a:lnTo>
                    <a:lnTo>
                      <a:pt x="130" y="91"/>
                    </a:lnTo>
                    <a:lnTo>
                      <a:pt x="126" y="91"/>
                    </a:lnTo>
                    <a:lnTo>
                      <a:pt x="113" y="102"/>
                    </a:lnTo>
                    <a:lnTo>
                      <a:pt x="112" y="103"/>
                    </a:lnTo>
                    <a:lnTo>
                      <a:pt x="97" y="102"/>
                    </a:lnTo>
                    <a:lnTo>
                      <a:pt x="97" y="115"/>
                    </a:lnTo>
                    <a:lnTo>
                      <a:pt x="88" y="128"/>
                    </a:lnTo>
                    <a:lnTo>
                      <a:pt x="79" y="131"/>
                    </a:lnTo>
                    <a:lnTo>
                      <a:pt x="77" y="128"/>
                    </a:lnTo>
                    <a:lnTo>
                      <a:pt x="71" y="128"/>
                    </a:lnTo>
                    <a:lnTo>
                      <a:pt x="69" y="125"/>
                    </a:lnTo>
                    <a:lnTo>
                      <a:pt x="63" y="118"/>
                    </a:lnTo>
                    <a:lnTo>
                      <a:pt x="65" y="114"/>
                    </a:lnTo>
                    <a:lnTo>
                      <a:pt x="60" y="111"/>
                    </a:lnTo>
                    <a:lnTo>
                      <a:pt x="56" y="109"/>
                    </a:lnTo>
                    <a:lnTo>
                      <a:pt x="56" y="108"/>
                    </a:lnTo>
                    <a:lnTo>
                      <a:pt x="51" y="102"/>
                    </a:lnTo>
                    <a:lnTo>
                      <a:pt x="47" y="103"/>
                    </a:lnTo>
                    <a:lnTo>
                      <a:pt x="44" y="96"/>
                    </a:lnTo>
                    <a:lnTo>
                      <a:pt x="30" y="94"/>
                    </a:lnTo>
                    <a:lnTo>
                      <a:pt x="15" y="85"/>
                    </a:lnTo>
                    <a:lnTo>
                      <a:pt x="16" y="73"/>
                    </a:lnTo>
                    <a:lnTo>
                      <a:pt x="6" y="68"/>
                    </a:lnTo>
                    <a:lnTo>
                      <a:pt x="1" y="64"/>
                    </a:lnTo>
                    <a:lnTo>
                      <a:pt x="0" y="55"/>
                    </a:lnTo>
                    <a:lnTo>
                      <a:pt x="7" y="50"/>
                    </a:lnTo>
                    <a:lnTo>
                      <a:pt x="12" y="55"/>
                    </a:lnTo>
                    <a:lnTo>
                      <a:pt x="16" y="52"/>
                    </a:lnTo>
                    <a:lnTo>
                      <a:pt x="16" y="45"/>
                    </a:lnTo>
                    <a:lnTo>
                      <a:pt x="19" y="39"/>
                    </a:lnTo>
                    <a:lnTo>
                      <a:pt x="25" y="33"/>
                    </a:lnTo>
                    <a:lnTo>
                      <a:pt x="33" y="36"/>
                    </a:lnTo>
                    <a:lnTo>
                      <a:pt x="39" y="35"/>
                    </a:lnTo>
                    <a:lnTo>
                      <a:pt x="42" y="38"/>
                    </a:lnTo>
                    <a:lnTo>
                      <a:pt x="48" y="26"/>
                    </a:lnTo>
                    <a:lnTo>
                      <a:pt x="50" y="18"/>
                    </a:lnTo>
                    <a:lnTo>
                      <a:pt x="57" y="18"/>
                    </a:lnTo>
                    <a:lnTo>
                      <a:pt x="56" y="15"/>
                    </a:lnTo>
                    <a:lnTo>
                      <a:pt x="57" y="7"/>
                    </a:lnTo>
                    <a:lnTo>
                      <a:pt x="60" y="9"/>
                    </a:lnTo>
                    <a:lnTo>
                      <a:pt x="72" y="4"/>
                    </a:lnTo>
                    <a:lnTo>
                      <a:pt x="82" y="7"/>
                    </a:lnTo>
                    <a:lnTo>
                      <a:pt x="86" y="4"/>
                    </a:lnTo>
                    <a:lnTo>
                      <a:pt x="95" y="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9" name="Freeform 567">
                <a:extLst>
                  <a:ext uri="{FF2B5EF4-FFF2-40B4-BE49-F238E27FC236}">
                    <a16:creationId xmlns:a16="http://schemas.microsoft.com/office/drawing/2014/main" id="{5DE1C524-33C6-656C-2B1B-799CB9F1D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1992"/>
                <a:ext cx="77" cy="66"/>
              </a:xfrm>
              <a:custGeom>
                <a:avLst/>
                <a:gdLst>
                  <a:gd name="T0" fmla="*/ 103 w 154"/>
                  <a:gd name="T1" fmla="*/ 0 h 131"/>
                  <a:gd name="T2" fmla="*/ 117 w 154"/>
                  <a:gd name="T3" fmla="*/ 9 h 131"/>
                  <a:gd name="T4" fmla="*/ 126 w 154"/>
                  <a:gd name="T5" fmla="*/ 17 h 131"/>
                  <a:gd name="T6" fmla="*/ 133 w 154"/>
                  <a:gd name="T7" fmla="*/ 23 h 131"/>
                  <a:gd name="T8" fmla="*/ 129 w 154"/>
                  <a:gd name="T9" fmla="*/ 35 h 131"/>
                  <a:gd name="T10" fmla="*/ 133 w 154"/>
                  <a:gd name="T11" fmla="*/ 44 h 131"/>
                  <a:gd name="T12" fmla="*/ 147 w 154"/>
                  <a:gd name="T13" fmla="*/ 59 h 131"/>
                  <a:gd name="T14" fmla="*/ 154 w 154"/>
                  <a:gd name="T15" fmla="*/ 61 h 131"/>
                  <a:gd name="T16" fmla="*/ 133 w 154"/>
                  <a:gd name="T17" fmla="*/ 71 h 131"/>
                  <a:gd name="T18" fmla="*/ 135 w 154"/>
                  <a:gd name="T19" fmla="*/ 80 h 131"/>
                  <a:gd name="T20" fmla="*/ 126 w 154"/>
                  <a:gd name="T21" fmla="*/ 91 h 131"/>
                  <a:gd name="T22" fmla="*/ 112 w 154"/>
                  <a:gd name="T23" fmla="*/ 103 h 131"/>
                  <a:gd name="T24" fmla="*/ 97 w 154"/>
                  <a:gd name="T25" fmla="*/ 115 h 131"/>
                  <a:gd name="T26" fmla="*/ 79 w 154"/>
                  <a:gd name="T27" fmla="*/ 131 h 131"/>
                  <a:gd name="T28" fmla="*/ 71 w 154"/>
                  <a:gd name="T29" fmla="*/ 128 h 131"/>
                  <a:gd name="T30" fmla="*/ 63 w 154"/>
                  <a:gd name="T31" fmla="*/ 118 h 131"/>
                  <a:gd name="T32" fmla="*/ 60 w 154"/>
                  <a:gd name="T33" fmla="*/ 111 h 131"/>
                  <a:gd name="T34" fmla="*/ 56 w 154"/>
                  <a:gd name="T35" fmla="*/ 108 h 131"/>
                  <a:gd name="T36" fmla="*/ 47 w 154"/>
                  <a:gd name="T37" fmla="*/ 103 h 131"/>
                  <a:gd name="T38" fmla="*/ 30 w 154"/>
                  <a:gd name="T39" fmla="*/ 94 h 131"/>
                  <a:gd name="T40" fmla="*/ 16 w 154"/>
                  <a:gd name="T41" fmla="*/ 73 h 131"/>
                  <a:gd name="T42" fmla="*/ 1 w 154"/>
                  <a:gd name="T43" fmla="*/ 64 h 131"/>
                  <a:gd name="T44" fmla="*/ 7 w 154"/>
                  <a:gd name="T45" fmla="*/ 50 h 131"/>
                  <a:gd name="T46" fmla="*/ 16 w 154"/>
                  <a:gd name="T47" fmla="*/ 52 h 131"/>
                  <a:gd name="T48" fmla="*/ 19 w 154"/>
                  <a:gd name="T49" fmla="*/ 39 h 131"/>
                  <a:gd name="T50" fmla="*/ 33 w 154"/>
                  <a:gd name="T51" fmla="*/ 36 h 131"/>
                  <a:gd name="T52" fmla="*/ 42 w 154"/>
                  <a:gd name="T53" fmla="*/ 38 h 131"/>
                  <a:gd name="T54" fmla="*/ 50 w 154"/>
                  <a:gd name="T55" fmla="*/ 18 h 131"/>
                  <a:gd name="T56" fmla="*/ 56 w 154"/>
                  <a:gd name="T57" fmla="*/ 15 h 131"/>
                  <a:gd name="T58" fmla="*/ 60 w 154"/>
                  <a:gd name="T59" fmla="*/ 9 h 131"/>
                  <a:gd name="T60" fmla="*/ 82 w 154"/>
                  <a:gd name="T61" fmla="*/ 7 h 131"/>
                  <a:gd name="T62" fmla="*/ 95 w 154"/>
                  <a:gd name="T63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4" h="131">
                    <a:moveTo>
                      <a:pt x="94" y="0"/>
                    </a:moveTo>
                    <a:lnTo>
                      <a:pt x="103" y="0"/>
                    </a:lnTo>
                    <a:lnTo>
                      <a:pt x="110" y="9"/>
                    </a:lnTo>
                    <a:lnTo>
                      <a:pt x="117" y="9"/>
                    </a:lnTo>
                    <a:lnTo>
                      <a:pt x="120" y="18"/>
                    </a:lnTo>
                    <a:lnTo>
                      <a:pt x="126" y="17"/>
                    </a:lnTo>
                    <a:lnTo>
                      <a:pt x="130" y="18"/>
                    </a:lnTo>
                    <a:lnTo>
                      <a:pt x="133" y="23"/>
                    </a:lnTo>
                    <a:lnTo>
                      <a:pt x="127" y="32"/>
                    </a:lnTo>
                    <a:lnTo>
                      <a:pt x="129" y="35"/>
                    </a:lnTo>
                    <a:lnTo>
                      <a:pt x="133" y="39"/>
                    </a:lnTo>
                    <a:lnTo>
                      <a:pt x="133" y="44"/>
                    </a:lnTo>
                    <a:lnTo>
                      <a:pt x="136" y="47"/>
                    </a:lnTo>
                    <a:lnTo>
                      <a:pt x="147" y="59"/>
                    </a:lnTo>
                    <a:lnTo>
                      <a:pt x="154" y="59"/>
                    </a:lnTo>
                    <a:lnTo>
                      <a:pt x="154" y="61"/>
                    </a:lnTo>
                    <a:lnTo>
                      <a:pt x="144" y="64"/>
                    </a:lnTo>
                    <a:lnTo>
                      <a:pt x="133" y="71"/>
                    </a:lnTo>
                    <a:lnTo>
                      <a:pt x="135" y="74"/>
                    </a:lnTo>
                    <a:lnTo>
                      <a:pt x="135" y="80"/>
                    </a:lnTo>
                    <a:lnTo>
                      <a:pt x="130" y="91"/>
                    </a:lnTo>
                    <a:lnTo>
                      <a:pt x="126" y="91"/>
                    </a:lnTo>
                    <a:lnTo>
                      <a:pt x="113" y="102"/>
                    </a:lnTo>
                    <a:lnTo>
                      <a:pt x="112" y="103"/>
                    </a:lnTo>
                    <a:lnTo>
                      <a:pt x="97" y="102"/>
                    </a:lnTo>
                    <a:lnTo>
                      <a:pt x="97" y="115"/>
                    </a:lnTo>
                    <a:lnTo>
                      <a:pt x="88" y="128"/>
                    </a:lnTo>
                    <a:lnTo>
                      <a:pt x="79" y="131"/>
                    </a:lnTo>
                    <a:lnTo>
                      <a:pt x="77" y="128"/>
                    </a:lnTo>
                    <a:lnTo>
                      <a:pt x="71" y="128"/>
                    </a:lnTo>
                    <a:lnTo>
                      <a:pt x="69" y="125"/>
                    </a:lnTo>
                    <a:lnTo>
                      <a:pt x="63" y="118"/>
                    </a:lnTo>
                    <a:lnTo>
                      <a:pt x="65" y="114"/>
                    </a:lnTo>
                    <a:lnTo>
                      <a:pt x="60" y="111"/>
                    </a:lnTo>
                    <a:lnTo>
                      <a:pt x="56" y="109"/>
                    </a:lnTo>
                    <a:lnTo>
                      <a:pt x="56" y="108"/>
                    </a:lnTo>
                    <a:lnTo>
                      <a:pt x="51" y="102"/>
                    </a:lnTo>
                    <a:lnTo>
                      <a:pt x="47" y="103"/>
                    </a:lnTo>
                    <a:lnTo>
                      <a:pt x="44" y="96"/>
                    </a:lnTo>
                    <a:lnTo>
                      <a:pt x="30" y="94"/>
                    </a:lnTo>
                    <a:lnTo>
                      <a:pt x="15" y="85"/>
                    </a:lnTo>
                    <a:lnTo>
                      <a:pt x="16" y="73"/>
                    </a:lnTo>
                    <a:lnTo>
                      <a:pt x="6" y="68"/>
                    </a:lnTo>
                    <a:lnTo>
                      <a:pt x="1" y="64"/>
                    </a:lnTo>
                    <a:lnTo>
                      <a:pt x="0" y="55"/>
                    </a:lnTo>
                    <a:lnTo>
                      <a:pt x="7" y="50"/>
                    </a:lnTo>
                    <a:lnTo>
                      <a:pt x="12" y="55"/>
                    </a:lnTo>
                    <a:lnTo>
                      <a:pt x="16" y="52"/>
                    </a:lnTo>
                    <a:lnTo>
                      <a:pt x="16" y="45"/>
                    </a:lnTo>
                    <a:lnTo>
                      <a:pt x="19" y="39"/>
                    </a:lnTo>
                    <a:lnTo>
                      <a:pt x="25" y="33"/>
                    </a:lnTo>
                    <a:lnTo>
                      <a:pt x="33" y="36"/>
                    </a:lnTo>
                    <a:lnTo>
                      <a:pt x="39" y="35"/>
                    </a:lnTo>
                    <a:lnTo>
                      <a:pt x="42" y="38"/>
                    </a:lnTo>
                    <a:lnTo>
                      <a:pt x="48" y="26"/>
                    </a:lnTo>
                    <a:lnTo>
                      <a:pt x="50" y="18"/>
                    </a:lnTo>
                    <a:lnTo>
                      <a:pt x="57" y="18"/>
                    </a:lnTo>
                    <a:lnTo>
                      <a:pt x="56" y="15"/>
                    </a:lnTo>
                    <a:lnTo>
                      <a:pt x="57" y="7"/>
                    </a:lnTo>
                    <a:lnTo>
                      <a:pt x="60" y="9"/>
                    </a:lnTo>
                    <a:lnTo>
                      <a:pt x="72" y="4"/>
                    </a:lnTo>
                    <a:lnTo>
                      <a:pt x="82" y="7"/>
                    </a:lnTo>
                    <a:lnTo>
                      <a:pt x="86" y="4"/>
                    </a:lnTo>
                    <a:lnTo>
                      <a:pt x="95" y="3"/>
                    </a:lnTo>
                    <a:lnTo>
                      <a:pt x="9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0" name="Freeform 568">
                <a:extLst>
                  <a:ext uri="{FF2B5EF4-FFF2-40B4-BE49-F238E27FC236}">
                    <a16:creationId xmlns:a16="http://schemas.microsoft.com/office/drawing/2014/main" id="{EB3998DE-13DB-C008-03F6-42EE4B51E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799"/>
                <a:ext cx="90" cy="138"/>
              </a:xfrm>
              <a:custGeom>
                <a:avLst/>
                <a:gdLst>
                  <a:gd name="T0" fmla="*/ 64 w 180"/>
                  <a:gd name="T1" fmla="*/ 17 h 275"/>
                  <a:gd name="T2" fmla="*/ 52 w 180"/>
                  <a:gd name="T3" fmla="*/ 17 h 275"/>
                  <a:gd name="T4" fmla="*/ 32 w 180"/>
                  <a:gd name="T5" fmla="*/ 6 h 275"/>
                  <a:gd name="T6" fmla="*/ 20 w 180"/>
                  <a:gd name="T7" fmla="*/ 0 h 275"/>
                  <a:gd name="T8" fmla="*/ 10 w 180"/>
                  <a:gd name="T9" fmla="*/ 9 h 275"/>
                  <a:gd name="T10" fmla="*/ 8 w 180"/>
                  <a:gd name="T11" fmla="*/ 20 h 275"/>
                  <a:gd name="T12" fmla="*/ 7 w 180"/>
                  <a:gd name="T13" fmla="*/ 33 h 275"/>
                  <a:gd name="T14" fmla="*/ 5 w 180"/>
                  <a:gd name="T15" fmla="*/ 47 h 275"/>
                  <a:gd name="T16" fmla="*/ 13 w 180"/>
                  <a:gd name="T17" fmla="*/ 48 h 275"/>
                  <a:gd name="T18" fmla="*/ 25 w 180"/>
                  <a:gd name="T19" fmla="*/ 47 h 275"/>
                  <a:gd name="T20" fmla="*/ 28 w 180"/>
                  <a:gd name="T21" fmla="*/ 55 h 275"/>
                  <a:gd name="T22" fmla="*/ 22 w 180"/>
                  <a:gd name="T23" fmla="*/ 74 h 275"/>
                  <a:gd name="T24" fmla="*/ 17 w 180"/>
                  <a:gd name="T25" fmla="*/ 86 h 275"/>
                  <a:gd name="T26" fmla="*/ 19 w 180"/>
                  <a:gd name="T27" fmla="*/ 90 h 275"/>
                  <a:gd name="T28" fmla="*/ 17 w 180"/>
                  <a:gd name="T29" fmla="*/ 112 h 275"/>
                  <a:gd name="T30" fmla="*/ 20 w 180"/>
                  <a:gd name="T31" fmla="*/ 120 h 275"/>
                  <a:gd name="T32" fmla="*/ 20 w 180"/>
                  <a:gd name="T33" fmla="*/ 137 h 275"/>
                  <a:gd name="T34" fmla="*/ 32 w 180"/>
                  <a:gd name="T35" fmla="*/ 150 h 275"/>
                  <a:gd name="T36" fmla="*/ 43 w 180"/>
                  <a:gd name="T37" fmla="*/ 156 h 275"/>
                  <a:gd name="T38" fmla="*/ 51 w 180"/>
                  <a:gd name="T39" fmla="*/ 173 h 275"/>
                  <a:gd name="T40" fmla="*/ 60 w 180"/>
                  <a:gd name="T41" fmla="*/ 182 h 275"/>
                  <a:gd name="T42" fmla="*/ 55 w 180"/>
                  <a:gd name="T43" fmla="*/ 207 h 275"/>
                  <a:gd name="T44" fmla="*/ 63 w 180"/>
                  <a:gd name="T45" fmla="*/ 213 h 275"/>
                  <a:gd name="T46" fmla="*/ 87 w 180"/>
                  <a:gd name="T47" fmla="*/ 213 h 275"/>
                  <a:gd name="T48" fmla="*/ 88 w 180"/>
                  <a:gd name="T49" fmla="*/ 228 h 275"/>
                  <a:gd name="T50" fmla="*/ 102 w 180"/>
                  <a:gd name="T51" fmla="*/ 231 h 275"/>
                  <a:gd name="T52" fmla="*/ 99 w 180"/>
                  <a:gd name="T53" fmla="*/ 243 h 275"/>
                  <a:gd name="T54" fmla="*/ 93 w 180"/>
                  <a:gd name="T55" fmla="*/ 248 h 275"/>
                  <a:gd name="T56" fmla="*/ 91 w 180"/>
                  <a:gd name="T57" fmla="*/ 257 h 275"/>
                  <a:gd name="T58" fmla="*/ 102 w 180"/>
                  <a:gd name="T59" fmla="*/ 267 h 275"/>
                  <a:gd name="T60" fmla="*/ 108 w 180"/>
                  <a:gd name="T61" fmla="*/ 275 h 275"/>
                  <a:gd name="T62" fmla="*/ 126 w 180"/>
                  <a:gd name="T63" fmla="*/ 267 h 275"/>
                  <a:gd name="T64" fmla="*/ 129 w 180"/>
                  <a:gd name="T65" fmla="*/ 266 h 275"/>
                  <a:gd name="T66" fmla="*/ 142 w 180"/>
                  <a:gd name="T67" fmla="*/ 264 h 275"/>
                  <a:gd name="T68" fmla="*/ 142 w 180"/>
                  <a:gd name="T69" fmla="*/ 246 h 275"/>
                  <a:gd name="T70" fmla="*/ 152 w 180"/>
                  <a:gd name="T71" fmla="*/ 232 h 275"/>
                  <a:gd name="T72" fmla="*/ 151 w 180"/>
                  <a:gd name="T73" fmla="*/ 222 h 275"/>
                  <a:gd name="T74" fmla="*/ 157 w 180"/>
                  <a:gd name="T75" fmla="*/ 213 h 275"/>
                  <a:gd name="T76" fmla="*/ 149 w 180"/>
                  <a:gd name="T77" fmla="*/ 200 h 275"/>
                  <a:gd name="T78" fmla="*/ 154 w 180"/>
                  <a:gd name="T79" fmla="*/ 196 h 275"/>
                  <a:gd name="T80" fmla="*/ 163 w 180"/>
                  <a:gd name="T81" fmla="*/ 185 h 275"/>
                  <a:gd name="T82" fmla="*/ 169 w 180"/>
                  <a:gd name="T83" fmla="*/ 173 h 275"/>
                  <a:gd name="T84" fmla="*/ 180 w 180"/>
                  <a:gd name="T85" fmla="*/ 159 h 275"/>
                  <a:gd name="T86" fmla="*/ 172 w 180"/>
                  <a:gd name="T87" fmla="*/ 152 h 275"/>
                  <a:gd name="T88" fmla="*/ 158 w 180"/>
                  <a:gd name="T89" fmla="*/ 155 h 275"/>
                  <a:gd name="T90" fmla="*/ 149 w 180"/>
                  <a:gd name="T91" fmla="*/ 146 h 275"/>
                  <a:gd name="T92" fmla="*/ 154 w 180"/>
                  <a:gd name="T93" fmla="*/ 134 h 275"/>
                  <a:gd name="T94" fmla="*/ 155 w 180"/>
                  <a:gd name="T95" fmla="*/ 115 h 275"/>
                  <a:gd name="T96" fmla="*/ 146 w 180"/>
                  <a:gd name="T97" fmla="*/ 114 h 275"/>
                  <a:gd name="T98" fmla="*/ 139 w 180"/>
                  <a:gd name="T99" fmla="*/ 115 h 275"/>
                  <a:gd name="T100" fmla="*/ 126 w 180"/>
                  <a:gd name="T101" fmla="*/ 93 h 275"/>
                  <a:gd name="T102" fmla="*/ 123 w 180"/>
                  <a:gd name="T103" fmla="*/ 121 h 275"/>
                  <a:gd name="T104" fmla="*/ 119 w 180"/>
                  <a:gd name="T105" fmla="*/ 106 h 275"/>
                  <a:gd name="T106" fmla="*/ 119 w 180"/>
                  <a:gd name="T107" fmla="*/ 99 h 275"/>
                  <a:gd name="T108" fmla="*/ 105 w 180"/>
                  <a:gd name="T109" fmla="*/ 93 h 275"/>
                  <a:gd name="T110" fmla="*/ 105 w 180"/>
                  <a:gd name="T111" fmla="*/ 79 h 275"/>
                  <a:gd name="T112" fmla="*/ 98 w 180"/>
                  <a:gd name="T113" fmla="*/ 73 h 275"/>
                  <a:gd name="T114" fmla="*/ 99 w 180"/>
                  <a:gd name="T115" fmla="*/ 61 h 275"/>
                  <a:gd name="T116" fmla="*/ 91 w 180"/>
                  <a:gd name="T117" fmla="*/ 53 h 275"/>
                  <a:gd name="T118" fmla="*/ 73 w 180"/>
                  <a:gd name="T119" fmla="*/ 48 h 275"/>
                  <a:gd name="T120" fmla="*/ 69 w 180"/>
                  <a:gd name="T121" fmla="*/ 39 h 275"/>
                  <a:gd name="T122" fmla="*/ 66 w 180"/>
                  <a:gd name="T123" fmla="*/ 33 h 275"/>
                  <a:gd name="T124" fmla="*/ 69 w 180"/>
                  <a:gd name="T125" fmla="*/ 17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0" h="275">
                    <a:moveTo>
                      <a:pt x="66" y="15"/>
                    </a:moveTo>
                    <a:lnTo>
                      <a:pt x="64" y="17"/>
                    </a:lnTo>
                    <a:lnTo>
                      <a:pt x="57" y="14"/>
                    </a:lnTo>
                    <a:lnTo>
                      <a:pt x="52" y="17"/>
                    </a:lnTo>
                    <a:lnTo>
                      <a:pt x="46" y="15"/>
                    </a:lnTo>
                    <a:lnTo>
                      <a:pt x="32" y="6"/>
                    </a:lnTo>
                    <a:lnTo>
                      <a:pt x="26" y="7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10" y="9"/>
                    </a:lnTo>
                    <a:lnTo>
                      <a:pt x="13" y="14"/>
                    </a:lnTo>
                    <a:lnTo>
                      <a:pt x="8" y="20"/>
                    </a:lnTo>
                    <a:lnTo>
                      <a:pt x="8" y="32"/>
                    </a:lnTo>
                    <a:lnTo>
                      <a:pt x="7" y="33"/>
                    </a:lnTo>
                    <a:lnTo>
                      <a:pt x="0" y="42"/>
                    </a:lnTo>
                    <a:lnTo>
                      <a:pt x="5" y="47"/>
                    </a:lnTo>
                    <a:lnTo>
                      <a:pt x="11" y="44"/>
                    </a:lnTo>
                    <a:lnTo>
                      <a:pt x="13" y="48"/>
                    </a:lnTo>
                    <a:lnTo>
                      <a:pt x="20" y="45"/>
                    </a:lnTo>
                    <a:lnTo>
                      <a:pt x="25" y="47"/>
                    </a:lnTo>
                    <a:lnTo>
                      <a:pt x="26" y="53"/>
                    </a:lnTo>
                    <a:lnTo>
                      <a:pt x="28" y="55"/>
                    </a:lnTo>
                    <a:lnTo>
                      <a:pt x="22" y="70"/>
                    </a:lnTo>
                    <a:lnTo>
                      <a:pt x="22" y="74"/>
                    </a:lnTo>
                    <a:lnTo>
                      <a:pt x="19" y="79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9" y="90"/>
                    </a:lnTo>
                    <a:lnTo>
                      <a:pt x="20" y="99"/>
                    </a:lnTo>
                    <a:lnTo>
                      <a:pt x="17" y="112"/>
                    </a:lnTo>
                    <a:lnTo>
                      <a:pt x="25" y="115"/>
                    </a:lnTo>
                    <a:lnTo>
                      <a:pt x="20" y="120"/>
                    </a:lnTo>
                    <a:lnTo>
                      <a:pt x="19" y="129"/>
                    </a:lnTo>
                    <a:lnTo>
                      <a:pt x="20" y="137"/>
                    </a:lnTo>
                    <a:lnTo>
                      <a:pt x="34" y="140"/>
                    </a:lnTo>
                    <a:lnTo>
                      <a:pt x="32" y="150"/>
                    </a:lnTo>
                    <a:lnTo>
                      <a:pt x="34" y="153"/>
                    </a:lnTo>
                    <a:lnTo>
                      <a:pt x="43" y="156"/>
                    </a:lnTo>
                    <a:lnTo>
                      <a:pt x="43" y="161"/>
                    </a:lnTo>
                    <a:lnTo>
                      <a:pt x="51" y="173"/>
                    </a:lnTo>
                    <a:lnTo>
                      <a:pt x="57" y="176"/>
                    </a:lnTo>
                    <a:lnTo>
                      <a:pt x="60" y="182"/>
                    </a:lnTo>
                    <a:lnTo>
                      <a:pt x="60" y="188"/>
                    </a:lnTo>
                    <a:lnTo>
                      <a:pt x="55" y="207"/>
                    </a:lnTo>
                    <a:lnTo>
                      <a:pt x="63" y="210"/>
                    </a:lnTo>
                    <a:lnTo>
                      <a:pt x="63" y="213"/>
                    </a:lnTo>
                    <a:lnTo>
                      <a:pt x="70" y="210"/>
                    </a:lnTo>
                    <a:lnTo>
                      <a:pt x="87" y="213"/>
                    </a:lnTo>
                    <a:lnTo>
                      <a:pt x="85" y="216"/>
                    </a:lnTo>
                    <a:lnTo>
                      <a:pt x="88" y="228"/>
                    </a:lnTo>
                    <a:lnTo>
                      <a:pt x="91" y="229"/>
                    </a:lnTo>
                    <a:lnTo>
                      <a:pt x="102" y="231"/>
                    </a:lnTo>
                    <a:lnTo>
                      <a:pt x="102" y="235"/>
                    </a:lnTo>
                    <a:lnTo>
                      <a:pt x="99" y="243"/>
                    </a:lnTo>
                    <a:lnTo>
                      <a:pt x="93" y="246"/>
                    </a:lnTo>
                    <a:lnTo>
                      <a:pt x="93" y="248"/>
                    </a:lnTo>
                    <a:lnTo>
                      <a:pt x="87" y="257"/>
                    </a:lnTo>
                    <a:lnTo>
                      <a:pt x="91" y="257"/>
                    </a:lnTo>
                    <a:lnTo>
                      <a:pt x="93" y="264"/>
                    </a:lnTo>
                    <a:lnTo>
                      <a:pt x="102" y="267"/>
                    </a:lnTo>
                    <a:lnTo>
                      <a:pt x="107" y="270"/>
                    </a:lnTo>
                    <a:lnTo>
                      <a:pt x="108" y="275"/>
                    </a:lnTo>
                    <a:lnTo>
                      <a:pt x="116" y="267"/>
                    </a:lnTo>
                    <a:lnTo>
                      <a:pt x="126" y="267"/>
                    </a:lnTo>
                    <a:lnTo>
                      <a:pt x="125" y="270"/>
                    </a:lnTo>
                    <a:lnTo>
                      <a:pt x="129" y="266"/>
                    </a:lnTo>
                    <a:lnTo>
                      <a:pt x="134" y="267"/>
                    </a:lnTo>
                    <a:lnTo>
                      <a:pt x="142" y="264"/>
                    </a:lnTo>
                    <a:lnTo>
                      <a:pt x="139" y="255"/>
                    </a:lnTo>
                    <a:lnTo>
                      <a:pt x="142" y="246"/>
                    </a:lnTo>
                    <a:lnTo>
                      <a:pt x="146" y="245"/>
                    </a:lnTo>
                    <a:lnTo>
                      <a:pt x="152" y="232"/>
                    </a:lnTo>
                    <a:lnTo>
                      <a:pt x="154" y="223"/>
                    </a:lnTo>
                    <a:lnTo>
                      <a:pt x="151" y="222"/>
                    </a:lnTo>
                    <a:lnTo>
                      <a:pt x="154" y="216"/>
                    </a:lnTo>
                    <a:lnTo>
                      <a:pt x="157" y="213"/>
                    </a:lnTo>
                    <a:lnTo>
                      <a:pt x="155" y="202"/>
                    </a:lnTo>
                    <a:lnTo>
                      <a:pt x="149" y="200"/>
                    </a:lnTo>
                    <a:lnTo>
                      <a:pt x="148" y="194"/>
                    </a:lnTo>
                    <a:lnTo>
                      <a:pt x="154" y="196"/>
                    </a:lnTo>
                    <a:lnTo>
                      <a:pt x="157" y="197"/>
                    </a:lnTo>
                    <a:lnTo>
                      <a:pt x="163" y="185"/>
                    </a:lnTo>
                    <a:lnTo>
                      <a:pt x="167" y="179"/>
                    </a:lnTo>
                    <a:lnTo>
                      <a:pt x="169" y="173"/>
                    </a:lnTo>
                    <a:lnTo>
                      <a:pt x="175" y="172"/>
                    </a:lnTo>
                    <a:lnTo>
                      <a:pt x="180" y="159"/>
                    </a:lnTo>
                    <a:lnTo>
                      <a:pt x="180" y="155"/>
                    </a:lnTo>
                    <a:lnTo>
                      <a:pt x="172" y="152"/>
                    </a:lnTo>
                    <a:lnTo>
                      <a:pt x="166" y="152"/>
                    </a:lnTo>
                    <a:lnTo>
                      <a:pt x="158" y="155"/>
                    </a:lnTo>
                    <a:lnTo>
                      <a:pt x="157" y="150"/>
                    </a:lnTo>
                    <a:lnTo>
                      <a:pt x="149" y="146"/>
                    </a:lnTo>
                    <a:lnTo>
                      <a:pt x="151" y="135"/>
                    </a:lnTo>
                    <a:lnTo>
                      <a:pt x="154" y="134"/>
                    </a:lnTo>
                    <a:lnTo>
                      <a:pt x="158" y="115"/>
                    </a:lnTo>
                    <a:lnTo>
                      <a:pt x="155" y="115"/>
                    </a:lnTo>
                    <a:lnTo>
                      <a:pt x="152" y="109"/>
                    </a:lnTo>
                    <a:lnTo>
                      <a:pt x="146" y="114"/>
                    </a:lnTo>
                    <a:lnTo>
                      <a:pt x="142" y="112"/>
                    </a:lnTo>
                    <a:lnTo>
                      <a:pt x="139" y="115"/>
                    </a:lnTo>
                    <a:lnTo>
                      <a:pt x="129" y="91"/>
                    </a:lnTo>
                    <a:lnTo>
                      <a:pt x="126" y="93"/>
                    </a:lnTo>
                    <a:lnTo>
                      <a:pt x="125" y="115"/>
                    </a:lnTo>
                    <a:lnTo>
                      <a:pt x="123" y="121"/>
                    </a:lnTo>
                    <a:lnTo>
                      <a:pt x="120" y="117"/>
                    </a:lnTo>
                    <a:lnTo>
                      <a:pt x="119" y="106"/>
                    </a:lnTo>
                    <a:lnTo>
                      <a:pt x="119" y="103"/>
                    </a:lnTo>
                    <a:lnTo>
                      <a:pt x="119" y="99"/>
                    </a:lnTo>
                    <a:lnTo>
                      <a:pt x="113" y="97"/>
                    </a:lnTo>
                    <a:lnTo>
                      <a:pt x="105" y="93"/>
                    </a:lnTo>
                    <a:lnTo>
                      <a:pt x="102" y="88"/>
                    </a:lnTo>
                    <a:lnTo>
                      <a:pt x="105" y="79"/>
                    </a:lnTo>
                    <a:lnTo>
                      <a:pt x="96" y="76"/>
                    </a:lnTo>
                    <a:lnTo>
                      <a:pt x="98" y="73"/>
                    </a:lnTo>
                    <a:lnTo>
                      <a:pt x="102" y="67"/>
                    </a:lnTo>
                    <a:lnTo>
                      <a:pt x="99" y="61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82" y="50"/>
                    </a:lnTo>
                    <a:lnTo>
                      <a:pt x="73" y="48"/>
                    </a:lnTo>
                    <a:lnTo>
                      <a:pt x="66" y="44"/>
                    </a:lnTo>
                    <a:lnTo>
                      <a:pt x="69" y="39"/>
                    </a:lnTo>
                    <a:lnTo>
                      <a:pt x="66" y="39"/>
                    </a:lnTo>
                    <a:lnTo>
                      <a:pt x="66" y="33"/>
                    </a:lnTo>
                    <a:lnTo>
                      <a:pt x="72" y="30"/>
                    </a:lnTo>
                    <a:lnTo>
                      <a:pt x="69" y="17"/>
                    </a:lnTo>
                    <a:lnTo>
                      <a:pt x="66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1" name="Freeform 569">
                <a:extLst>
                  <a:ext uri="{FF2B5EF4-FFF2-40B4-BE49-F238E27FC236}">
                    <a16:creationId xmlns:a16="http://schemas.microsoft.com/office/drawing/2014/main" id="{A27585C3-F94C-AAB4-DB37-6750F620C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799"/>
                <a:ext cx="90" cy="138"/>
              </a:xfrm>
              <a:custGeom>
                <a:avLst/>
                <a:gdLst>
                  <a:gd name="T0" fmla="*/ 69 w 180"/>
                  <a:gd name="T1" fmla="*/ 17 h 275"/>
                  <a:gd name="T2" fmla="*/ 66 w 180"/>
                  <a:gd name="T3" fmla="*/ 33 h 275"/>
                  <a:gd name="T4" fmla="*/ 69 w 180"/>
                  <a:gd name="T5" fmla="*/ 39 h 275"/>
                  <a:gd name="T6" fmla="*/ 73 w 180"/>
                  <a:gd name="T7" fmla="*/ 48 h 275"/>
                  <a:gd name="T8" fmla="*/ 91 w 180"/>
                  <a:gd name="T9" fmla="*/ 53 h 275"/>
                  <a:gd name="T10" fmla="*/ 99 w 180"/>
                  <a:gd name="T11" fmla="*/ 61 h 275"/>
                  <a:gd name="T12" fmla="*/ 98 w 180"/>
                  <a:gd name="T13" fmla="*/ 73 h 275"/>
                  <a:gd name="T14" fmla="*/ 105 w 180"/>
                  <a:gd name="T15" fmla="*/ 79 h 275"/>
                  <a:gd name="T16" fmla="*/ 105 w 180"/>
                  <a:gd name="T17" fmla="*/ 93 h 275"/>
                  <a:gd name="T18" fmla="*/ 119 w 180"/>
                  <a:gd name="T19" fmla="*/ 99 h 275"/>
                  <a:gd name="T20" fmla="*/ 119 w 180"/>
                  <a:gd name="T21" fmla="*/ 106 h 275"/>
                  <a:gd name="T22" fmla="*/ 123 w 180"/>
                  <a:gd name="T23" fmla="*/ 121 h 275"/>
                  <a:gd name="T24" fmla="*/ 126 w 180"/>
                  <a:gd name="T25" fmla="*/ 93 h 275"/>
                  <a:gd name="T26" fmla="*/ 139 w 180"/>
                  <a:gd name="T27" fmla="*/ 115 h 275"/>
                  <a:gd name="T28" fmla="*/ 146 w 180"/>
                  <a:gd name="T29" fmla="*/ 114 h 275"/>
                  <a:gd name="T30" fmla="*/ 155 w 180"/>
                  <a:gd name="T31" fmla="*/ 115 h 275"/>
                  <a:gd name="T32" fmla="*/ 154 w 180"/>
                  <a:gd name="T33" fmla="*/ 134 h 275"/>
                  <a:gd name="T34" fmla="*/ 149 w 180"/>
                  <a:gd name="T35" fmla="*/ 146 h 275"/>
                  <a:gd name="T36" fmla="*/ 158 w 180"/>
                  <a:gd name="T37" fmla="*/ 155 h 275"/>
                  <a:gd name="T38" fmla="*/ 172 w 180"/>
                  <a:gd name="T39" fmla="*/ 152 h 275"/>
                  <a:gd name="T40" fmla="*/ 180 w 180"/>
                  <a:gd name="T41" fmla="*/ 159 h 275"/>
                  <a:gd name="T42" fmla="*/ 169 w 180"/>
                  <a:gd name="T43" fmla="*/ 173 h 275"/>
                  <a:gd name="T44" fmla="*/ 163 w 180"/>
                  <a:gd name="T45" fmla="*/ 185 h 275"/>
                  <a:gd name="T46" fmla="*/ 154 w 180"/>
                  <a:gd name="T47" fmla="*/ 196 h 275"/>
                  <a:gd name="T48" fmla="*/ 149 w 180"/>
                  <a:gd name="T49" fmla="*/ 200 h 275"/>
                  <a:gd name="T50" fmla="*/ 157 w 180"/>
                  <a:gd name="T51" fmla="*/ 213 h 275"/>
                  <a:gd name="T52" fmla="*/ 151 w 180"/>
                  <a:gd name="T53" fmla="*/ 222 h 275"/>
                  <a:gd name="T54" fmla="*/ 152 w 180"/>
                  <a:gd name="T55" fmla="*/ 232 h 275"/>
                  <a:gd name="T56" fmla="*/ 142 w 180"/>
                  <a:gd name="T57" fmla="*/ 246 h 275"/>
                  <a:gd name="T58" fmla="*/ 142 w 180"/>
                  <a:gd name="T59" fmla="*/ 264 h 275"/>
                  <a:gd name="T60" fmla="*/ 129 w 180"/>
                  <a:gd name="T61" fmla="*/ 266 h 275"/>
                  <a:gd name="T62" fmla="*/ 126 w 180"/>
                  <a:gd name="T63" fmla="*/ 267 h 275"/>
                  <a:gd name="T64" fmla="*/ 108 w 180"/>
                  <a:gd name="T65" fmla="*/ 275 h 275"/>
                  <a:gd name="T66" fmla="*/ 102 w 180"/>
                  <a:gd name="T67" fmla="*/ 267 h 275"/>
                  <a:gd name="T68" fmla="*/ 91 w 180"/>
                  <a:gd name="T69" fmla="*/ 257 h 275"/>
                  <a:gd name="T70" fmla="*/ 93 w 180"/>
                  <a:gd name="T71" fmla="*/ 248 h 275"/>
                  <a:gd name="T72" fmla="*/ 99 w 180"/>
                  <a:gd name="T73" fmla="*/ 243 h 275"/>
                  <a:gd name="T74" fmla="*/ 102 w 180"/>
                  <a:gd name="T75" fmla="*/ 231 h 275"/>
                  <a:gd name="T76" fmla="*/ 88 w 180"/>
                  <a:gd name="T77" fmla="*/ 228 h 275"/>
                  <a:gd name="T78" fmla="*/ 87 w 180"/>
                  <a:gd name="T79" fmla="*/ 213 h 275"/>
                  <a:gd name="T80" fmla="*/ 63 w 180"/>
                  <a:gd name="T81" fmla="*/ 213 h 275"/>
                  <a:gd name="T82" fmla="*/ 55 w 180"/>
                  <a:gd name="T83" fmla="*/ 207 h 275"/>
                  <a:gd name="T84" fmla="*/ 60 w 180"/>
                  <a:gd name="T85" fmla="*/ 182 h 275"/>
                  <a:gd name="T86" fmla="*/ 51 w 180"/>
                  <a:gd name="T87" fmla="*/ 173 h 275"/>
                  <a:gd name="T88" fmla="*/ 43 w 180"/>
                  <a:gd name="T89" fmla="*/ 156 h 275"/>
                  <a:gd name="T90" fmla="*/ 32 w 180"/>
                  <a:gd name="T91" fmla="*/ 150 h 275"/>
                  <a:gd name="T92" fmla="*/ 20 w 180"/>
                  <a:gd name="T93" fmla="*/ 137 h 275"/>
                  <a:gd name="T94" fmla="*/ 20 w 180"/>
                  <a:gd name="T95" fmla="*/ 120 h 275"/>
                  <a:gd name="T96" fmla="*/ 17 w 180"/>
                  <a:gd name="T97" fmla="*/ 112 h 275"/>
                  <a:gd name="T98" fmla="*/ 19 w 180"/>
                  <a:gd name="T99" fmla="*/ 90 h 275"/>
                  <a:gd name="T100" fmla="*/ 17 w 180"/>
                  <a:gd name="T101" fmla="*/ 86 h 275"/>
                  <a:gd name="T102" fmla="*/ 22 w 180"/>
                  <a:gd name="T103" fmla="*/ 74 h 275"/>
                  <a:gd name="T104" fmla="*/ 28 w 180"/>
                  <a:gd name="T105" fmla="*/ 55 h 275"/>
                  <a:gd name="T106" fmla="*/ 25 w 180"/>
                  <a:gd name="T107" fmla="*/ 47 h 275"/>
                  <a:gd name="T108" fmla="*/ 13 w 180"/>
                  <a:gd name="T109" fmla="*/ 48 h 275"/>
                  <a:gd name="T110" fmla="*/ 5 w 180"/>
                  <a:gd name="T111" fmla="*/ 47 h 275"/>
                  <a:gd name="T112" fmla="*/ 7 w 180"/>
                  <a:gd name="T113" fmla="*/ 33 h 275"/>
                  <a:gd name="T114" fmla="*/ 8 w 180"/>
                  <a:gd name="T115" fmla="*/ 20 h 275"/>
                  <a:gd name="T116" fmla="*/ 10 w 180"/>
                  <a:gd name="T117" fmla="*/ 9 h 275"/>
                  <a:gd name="T118" fmla="*/ 20 w 180"/>
                  <a:gd name="T119" fmla="*/ 0 h 275"/>
                  <a:gd name="T120" fmla="*/ 32 w 180"/>
                  <a:gd name="T121" fmla="*/ 6 h 275"/>
                  <a:gd name="T122" fmla="*/ 52 w 180"/>
                  <a:gd name="T123" fmla="*/ 17 h 275"/>
                  <a:gd name="T124" fmla="*/ 64 w 180"/>
                  <a:gd name="T125" fmla="*/ 17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0" h="275">
                    <a:moveTo>
                      <a:pt x="66" y="15"/>
                    </a:moveTo>
                    <a:lnTo>
                      <a:pt x="69" y="17"/>
                    </a:lnTo>
                    <a:lnTo>
                      <a:pt x="72" y="30"/>
                    </a:lnTo>
                    <a:lnTo>
                      <a:pt x="66" y="33"/>
                    </a:lnTo>
                    <a:lnTo>
                      <a:pt x="66" y="39"/>
                    </a:lnTo>
                    <a:lnTo>
                      <a:pt x="69" y="39"/>
                    </a:lnTo>
                    <a:lnTo>
                      <a:pt x="66" y="44"/>
                    </a:lnTo>
                    <a:lnTo>
                      <a:pt x="73" y="48"/>
                    </a:lnTo>
                    <a:lnTo>
                      <a:pt x="82" y="50"/>
                    </a:lnTo>
                    <a:lnTo>
                      <a:pt x="91" y="53"/>
                    </a:lnTo>
                    <a:lnTo>
                      <a:pt x="90" y="56"/>
                    </a:lnTo>
                    <a:lnTo>
                      <a:pt x="99" y="61"/>
                    </a:lnTo>
                    <a:lnTo>
                      <a:pt x="102" y="67"/>
                    </a:lnTo>
                    <a:lnTo>
                      <a:pt x="98" y="73"/>
                    </a:lnTo>
                    <a:lnTo>
                      <a:pt x="96" y="76"/>
                    </a:lnTo>
                    <a:lnTo>
                      <a:pt x="105" y="79"/>
                    </a:lnTo>
                    <a:lnTo>
                      <a:pt x="102" y="88"/>
                    </a:lnTo>
                    <a:lnTo>
                      <a:pt x="105" y="93"/>
                    </a:lnTo>
                    <a:lnTo>
                      <a:pt x="113" y="97"/>
                    </a:lnTo>
                    <a:lnTo>
                      <a:pt x="119" y="99"/>
                    </a:lnTo>
                    <a:lnTo>
                      <a:pt x="119" y="103"/>
                    </a:lnTo>
                    <a:lnTo>
                      <a:pt x="119" y="106"/>
                    </a:lnTo>
                    <a:lnTo>
                      <a:pt x="120" y="117"/>
                    </a:lnTo>
                    <a:lnTo>
                      <a:pt x="123" y="121"/>
                    </a:lnTo>
                    <a:lnTo>
                      <a:pt x="125" y="115"/>
                    </a:lnTo>
                    <a:lnTo>
                      <a:pt x="126" y="93"/>
                    </a:lnTo>
                    <a:lnTo>
                      <a:pt x="129" y="91"/>
                    </a:lnTo>
                    <a:lnTo>
                      <a:pt x="139" y="115"/>
                    </a:lnTo>
                    <a:lnTo>
                      <a:pt x="142" y="112"/>
                    </a:lnTo>
                    <a:lnTo>
                      <a:pt x="146" y="114"/>
                    </a:lnTo>
                    <a:lnTo>
                      <a:pt x="152" y="109"/>
                    </a:lnTo>
                    <a:lnTo>
                      <a:pt x="155" y="115"/>
                    </a:lnTo>
                    <a:lnTo>
                      <a:pt x="158" y="115"/>
                    </a:lnTo>
                    <a:lnTo>
                      <a:pt x="154" y="134"/>
                    </a:lnTo>
                    <a:lnTo>
                      <a:pt x="151" y="135"/>
                    </a:lnTo>
                    <a:lnTo>
                      <a:pt x="149" y="146"/>
                    </a:lnTo>
                    <a:lnTo>
                      <a:pt x="157" y="150"/>
                    </a:lnTo>
                    <a:lnTo>
                      <a:pt x="158" y="155"/>
                    </a:lnTo>
                    <a:lnTo>
                      <a:pt x="166" y="152"/>
                    </a:lnTo>
                    <a:lnTo>
                      <a:pt x="172" y="152"/>
                    </a:lnTo>
                    <a:lnTo>
                      <a:pt x="180" y="155"/>
                    </a:lnTo>
                    <a:lnTo>
                      <a:pt x="180" y="159"/>
                    </a:lnTo>
                    <a:lnTo>
                      <a:pt x="175" y="172"/>
                    </a:lnTo>
                    <a:lnTo>
                      <a:pt x="169" y="173"/>
                    </a:lnTo>
                    <a:lnTo>
                      <a:pt x="167" y="179"/>
                    </a:lnTo>
                    <a:lnTo>
                      <a:pt x="163" y="185"/>
                    </a:lnTo>
                    <a:lnTo>
                      <a:pt x="157" y="197"/>
                    </a:lnTo>
                    <a:lnTo>
                      <a:pt x="154" y="196"/>
                    </a:lnTo>
                    <a:lnTo>
                      <a:pt x="148" y="194"/>
                    </a:lnTo>
                    <a:lnTo>
                      <a:pt x="149" y="200"/>
                    </a:lnTo>
                    <a:lnTo>
                      <a:pt x="155" y="202"/>
                    </a:lnTo>
                    <a:lnTo>
                      <a:pt x="157" y="213"/>
                    </a:lnTo>
                    <a:lnTo>
                      <a:pt x="154" y="216"/>
                    </a:lnTo>
                    <a:lnTo>
                      <a:pt x="151" y="222"/>
                    </a:lnTo>
                    <a:lnTo>
                      <a:pt x="154" y="223"/>
                    </a:lnTo>
                    <a:lnTo>
                      <a:pt x="152" y="232"/>
                    </a:lnTo>
                    <a:lnTo>
                      <a:pt x="146" y="245"/>
                    </a:lnTo>
                    <a:lnTo>
                      <a:pt x="142" y="246"/>
                    </a:lnTo>
                    <a:lnTo>
                      <a:pt x="139" y="255"/>
                    </a:lnTo>
                    <a:lnTo>
                      <a:pt x="142" y="264"/>
                    </a:lnTo>
                    <a:lnTo>
                      <a:pt x="134" y="267"/>
                    </a:lnTo>
                    <a:lnTo>
                      <a:pt x="129" y="266"/>
                    </a:lnTo>
                    <a:lnTo>
                      <a:pt x="125" y="270"/>
                    </a:lnTo>
                    <a:lnTo>
                      <a:pt x="126" y="267"/>
                    </a:lnTo>
                    <a:lnTo>
                      <a:pt x="116" y="267"/>
                    </a:lnTo>
                    <a:lnTo>
                      <a:pt x="108" y="275"/>
                    </a:lnTo>
                    <a:lnTo>
                      <a:pt x="107" y="270"/>
                    </a:lnTo>
                    <a:lnTo>
                      <a:pt x="102" y="267"/>
                    </a:lnTo>
                    <a:lnTo>
                      <a:pt x="93" y="264"/>
                    </a:lnTo>
                    <a:lnTo>
                      <a:pt x="91" y="257"/>
                    </a:lnTo>
                    <a:lnTo>
                      <a:pt x="87" y="257"/>
                    </a:lnTo>
                    <a:lnTo>
                      <a:pt x="93" y="248"/>
                    </a:lnTo>
                    <a:lnTo>
                      <a:pt x="93" y="246"/>
                    </a:lnTo>
                    <a:lnTo>
                      <a:pt x="99" y="243"/>
                    </a:lnTo>
                    <a:lnTo>
                      <a:pt x="102" y="235"/>
                    </a:lnTo>
                    <a:lnTo>
                      <a:pt x="102" y="231"/>
                    </a:lnTo>
                    <a:lnTo>
                      <a:pt x="91" y="229"/>
                    </a:lnTo>
                    <a:lnTo>
                      <a:pt x="88" y="228"/>
                    </a:lnTo>
                    <a:lnTo>
                      <a:pt x="85" y="216"/>
                    </a:lnTo>
                    <a:lnTo>
                      <a:pt x="87" y="213"/>
                    </a:lnTo>
                    <a:lnTo>
                      <a:pt x="70" y="210"/>
                    </a:lnTo>
                    <a:lnTo>
                      <a:pt x="63" y="213"/>
                    </a:lnTo>
                    <a:lnTo>
                      <a:pt x="63" y="210"/>
                    </a:lnTo>
                    <a:lnTo>
                      <a:pt x="55" y="207"/>
                    </a:lnTo>
                    <a:lnTo>
                      <a:pt x="60" y="188"/>
                    </a:lnTo>
                    <a:lnTo>
                      <a:pt x="60" y="182"/>
                    </a:lnTo>
                    <a:lnTo>
                      <a:pt x="57" y="176"/>
                    </a:lnTo>
                    <a:lnTo>
                      <a:pt x="51" y="173"/>
                    </a:lnTo>
                    <a:lnTo>
                      <a:pt x="43" y="161"/>
                    </a:lnTo>
                    <a:lnTo>
                      <a:pt x="43" y="156"/>
                    </a:lnTo>
                    <a:lnTo>
                      <a:pt x="34" y="153"/>
                    </a:lnTo>
                    <a:lnTo>
                      <a:pt x="32" y="150"/>
                    </a:lnTo>
                    <a:lnTo>
                      <a:pt x="34" y="140"/>
                    </a:lnTo>
                    <a:lnTo>
                      <a:pt x="20" y="137"/>
                    </a:lnTo>
                    <a:lnTo>
                      <a:pt x="19" y="129"/>
                    </a:lnTo>
                    <a:lnTo>
                      <a:pt x="20" y="120"/>
                    </a:lnTo>
                    <a:lnTo>
                      <a:pt x="25" y="115"/>
                    </a:lnTo>
                    <a:lnTo>
                      <a:pt x="17" y="112"/>
                    </a:lnTo>
                    <a:lnTo>
                      <a:pt x="20" y="99"/>
                    </a:lnTo>
                    <a:lnTo>
                      <a:pt x="19" y="90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9" y="79"/>
                    </a:lnTo>
                    <a:lnTo>
                      <a:pt x="22" y="74"/>
                    </a:lnTo>
                    <a:lnTo>
                      <a:pt x="22" y="70"/>
                    </a:lnTo>
                    <a:lnTo>
                      <a:pt x="28" y="55"/>
                    </a:lnTo>
                    <a:lnTo>
                      <a:pt x="26" y="53"/>
                    </a:lnTo>
                    <a:lnTo>
                      <a:pt x="25" y="47"/>
                    </a:lnTo>
                    <a:lnTo>
                      <a:pt x="20" y="45"/>
                    </a:lnTo>
                    <a:lnTo>
                      <a:pt x="13" y="48"/>
                    </a:lnTo>
                    <a:lnTo>
                      <a:pt x="11" y="44"/>
                    </a:lnTo>
                    <a:lnTo>
                      <a:pt x="5" y="47"/>
                    </a:lnTo>
                    <a:lnTo>
                      <a:pt x="0" y="42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8" y="20"/>
                    </a:lnTo>
                    <a:lnTo>
                      <a:pt x="13" y="14"/>
                    </a:lnTo>
                    <a:lnTo>
                      <a:pt x="10" y="9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7"/>
                    </a:lnTo>
                    <a:lnTo>
                      <a:pt x="32" y="6"/>
                    </a:lnTo>
                    <a:lnTo>
                      <a:pt x="46" y="15"/>
                    </a:lnTo>
                    <a:lnTo>
                      <a:pt x="52" y="17"/>
                    </a:lnTo>
                    <a:lnTo>
                      <a:pt x="57" y="14"/>
                    </a:lnTo>
                    <a:lnTo>
                      <a:pt x="64" y="17"/>
                    </a:lnTo>
                    <a:lnTo>
                      <a:pt x="66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2" name="Freeform 570">
                <a:extLst>
                  <a:ext uri="{FF2B5EF4-FFF2-40B4-BE49-F238E27FC236}">
                    <a16:creationId xmlns:a16="http://schemas.microsoft.com/office/drawing/2014/main" id="{EEAF7408-104D-3561-EEED-967352E45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799"/>
                <a:ext cx="90" cy="138"/>
              </a:xfrm>
              <a:custGeom>
                <a:avLst/>
                <a:gdLst>
                  <a:gd name="T0" fmla="*/ 69 w 180"/>
                  <a:gd name="T1" fmla="*/ 17 h 275"/>
                  <a:gd name="T2" fmla="*/ 66 w 180"/>
                  <a:gd name="T3" fmla="*/ 33 h 275"/>
                  <a:gd name="T4" fmla="*/ 69 w 180"/>
                  <a:gd name="T5" fmla="*/ 39 h 275"/>
                  <a:gd name="T6" fmla="*/ 73 w 180"/>
                  <a:gd name="T7" fmla="*/ 48 h 275"/>
                  <a:gd name="T8" fmla="*/ 91 w 180"/>
                  <a:gd name="T9" fmla="*/ 53 h 275"/>
                  <a:gd name="T10" fmla="*/ 99 w 180"/>
                  <a:gd name="T11" fmla="*/ 61 h 275"/>
                  <a:gd name="T12" fmla="*/ 98 w 180"/>
                  <a:gd name="T13" fmla="*/ 73 h 275"/>
                  <a:gd name="T14" fmla="*/ 105 w 180"/>
                  <a:gd name="T15" fmla="*/ 79 h 275"/>
                  <a:gd name="T16" fmla="*/ 105 w 180"/>
                  <a:gd name="T17" fmla="*/ 93 h 275"/>
                  <a:gd name="T18" fmla="*/ 119 w 180"/>
                  <a:gd name="T19" fmla="*/ 99 h 275"/>
                  <a:gd name="T20" fmla="*/ 119 w 180"/>
                  <a:gd name="T21" fmla="*/ 106 h 275"/>
                  <a:gd name="T22" fmla="*/ 123 w 180"/>
                  <a:gd name="T23" fmla="*/ 121 h 275"/>
                  <a:gd name="T24" fmla="*/ 126 w 180"/>
                  <a:gd name="T25" fmla="*/ 93 h 275"/>
                  <a:gd name="T26" fmla="*/ 139 w 180"/>
                  <a:gd name="T27" fmla="*/ 115 h 275"/>
                  <a:gd name="T28" fmla="*/ 146 w 180"/>
                  <a:gd name="T29" fmla="*/ 114 h 275"/>
                  <a:gd name="T30" fmla="*/ 155 w 180"/>
                  <a:gd name="T31" fmla="*/ 115 h 275"/>
                  <a:gd name="T32" fmla="*/ 154 w 180"/>
                  <a:gd name="T33" fmla="*/ 134 h 275"/>
                  <a:gd name="T34" fmla="*/ 149 w 180"/>
                  <a:gd name="T35" fmla="*/ 146 h 275"/>
                  <a:gd name="T36" fmla="*/ 158 w 180"/>
                  <a:gd name="T37" fmla="*/ 155 h 275"/>
                  <a:gd name="T38" fmla="*/ 172 w 180"/>
                  <a:gd name="T39" fmla="*/ 152 h 275"/>
                  <a:gd name="T40" fmla="*/ 180 w 180"/>
                  <a:gd name="T41" fmla="*/ 159 h 275"/>
                  <a:gd name="T42" fmla="*/ 169 w 180"/>
                  <a:gd name="T43" fmla="*/ 173 h 275"/>
                  <a:gd name="T44" fmla="*/ 163 w 180"/>
                  <a:gd name="T45" fmla="*/ 185 h 275"/>
                  <a:gd name="T46" fmla="*/ 154 w 180"/>
                  <a:gd name="T47" fmla="*/ 196 h 275"/>
                  <a:gd name="T48" fmla="*/ 149 w 180"/>
                  <a:gd name="T49" fmla="*/ 200 h 275"/>
                  <a:gd name="T50" fmla="*/ 157 w 180"/>
                  <a:gd name="T51" fmla="*/ 213 h 275"/>
                  <a:gd name="T52" fmla="*/ 151 w 180"/>
                  <a:gd name="T53" fmla="*/ 222 h 275"/>
                  <a:gd name="T54" fmla="*/ 152 w 180"/>
                  <a:gd name="T55" fmla="*/ 232 h 275"/>
                  <a:gd name="T56" fmla="*/ 142 w 180"/>
                  <a:gd name="T57" fmla="*/ 246 h 275"/>
                  <a:gd name="T58" fmla="*/ 142 w 180"/>
                  <a:gd name="T59" fmla="*/ 264 h 275"/>
                  <a:gd name="T60" fmla="*/ 129 w 180"/>
                  <a:gd name="T61" fmla="*/ 266 h 275"/>
                  <a:gd name="T62" fmla="*/ 126 w 180"/>
                  <a:gd name="T63" fmla="*/ 267 h 275"/>
                  <a:gd name="T64" fmla="*/ 108 w 180"/>
                  <a:gd name="T65" fmla="*/ 275 h 275"/>
                  <a:gd name="T66" fmla="*/ 102 w 180"/>
                  <a:gd name="T67" fmla="*/ 267 h 275"/>
                  <a:gd name="T68" fmla="*/ 91 w 180"/>
                  <a:gd name="T69" fmla="*/ 257 h 275"/>
                  <a:gd name="T70" fmla="*/ 93 w 180"/>
                  <a:gd name="T71" fmla="*/ 248 h 275"/>
                  <a:gd name="T72" fmla="*/ 99 w 180"/>
                  <a:gd name="T73" fmla="*/ 243 h 275"/>
                  <a:gd name="T74" fmla="*/ 102 w 180"/>
                  <a:gd name="T75" fmla="*/ 231 h 275"/>
                  <a:gd name="T76" fmla="*/ 88 w 180"/>
                  <a:gd name="T77" fmla="*/ 228 h 275"/>
                  <a:gd name="T78" fmla="*/ 87 w 180"/>
                  <a:gd name="T79" fmla="*/ 213 h 275"/>
                  <a:gd name="T80" fmla="*/ 63 w 180"/>
                  <a:gd name="T81" fmla="*/ 213 h 275"/>
                  <a:gd name="T82" fmla="*/ 55 w 180"/>
                  <a:gd name="T83" fmla="*/ 207 h 275"/>
                  <a:gd name="T84" fmla="*/ 60 w 180"/>
                  <a:gd name="T85" fmla="*/ 182 h 275"/>
                  <a:gd name="T86" fmla="*/ 51 w 180"/>
                  <a:gd name="T87" fmla="*/ 173 h 275"/>
                  <a:gd name="T88" fmla="*/ 43 w 180"/>
                  <a:gd name="T89" fmla="*/ 156 h 275"/>
                  <a:gd name="T90" fmla="*/ 32 w 180"/>
                  <a:gd name="T91" fmla="*/ 150 h 275"/>
                  <a:gd name="T92" fmla="*/ 20 w 180"/>
                  <a:gd name="T93" fmla="*/ 137 h 275"/>
                  <a:gd name="T94" fmla="*/ 20 w 180"/>
                  <a:gd name="T95" fmla="*/ 120 h 275"/>
                  <a:gd name="T96" fmla="*/ 17 w 180"/>
                  <a:gd name="T97" fmla="*/ 112 h 275"/>
                  <a:gd name="T98" fmla="*/ 19 w 180"/>
                  <a:gd name="T99" fmla="*/ 90 h 275"/>
                  <a:gd name="T100" fmla="*/ 17 w 180"/>
                  <a:gd name="T101" fmla="*/ 86 h 275"/>
                  <a:gd name="T102" fmla="*/ 22 w 180"/>
                  <a:gd name="T103" fmla="*/ 74 h 275"/>
                  <a:gd name="T104" fmla="*/ 28 w 180"/>
                  <a:gd name="T105" fmla="*/ 55 h 275"/>
                  <a:gd name="T106" fmla="*/ 25 w 180"/>
                  <a:gd name="T107" fmla="*/ 47 h 275"/>
                  <a:gd name="T108" fmla="*/ 13 w 180"/>
                  <a:gd name="T109" fmla="*/ 48 h 275"/>
                  <a:gd name="T110" fmla="*/ 5 w 180"/>
                  <a:gd name="T111" fmla="*/ 47 h 275"/>
                  <a:gd name="T112" fmla="*/ 7 w 180"/>
                  <a:gd name="T113" fmla="*/ 33 h 275"/>
                  <a:gd name="T114" fmla="*/ 8 w 180"/>
                  <a:gd name="T115" fmla="*/ 20 h 275"/>
                  <a:gd name="T116" fmla="*/ 10 w 180"/>
                  <a:gd name="T117" fmla="*/ 9 h 275"/>
                  <a:gd name="T118" fmla="*/ 20 w 180"/>
                  <a:gd name="T119" fmla="*/ 0 h 275"/>
                  <a:gd name="T120" fmla="*/ 32 w 180"/>
                  <a:gd name="T121" fmla="*/ 6 h 275"/>
                  <a:gd name="T122" fmla="*/ 52 w 180"/>
                  <a:gd name="T123" fmla="*/ 17 h 275"/>
                  <a:gd name="T124" fmla="*/ 64 w 180"/>
                  <a:gd name="T125" fmla="*/ 17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0" h="275">
                    <a:moveTo>
                      <a:pt x="66" y="15"/>
                    </a:moveTo>
                    <a:lnTo>
                      <a:pt x="69" y="17"/>
                    </a:lnTo>
                    <a:lnTo>
                      <a:pt x="72" y="30"/>
                    </a:lnTo>
                    <a:lnTo>
                      <a:pt x="66" y="33"/>
                    </a:lnTo>
                    <a:lnTo>
                      <a:pt x="66" y="39"/>
                    </a:lnTo>
                    <a:lnTo>
                      <a:pt x="69" y="39"/>
                    </a:lnTo>
                    <a:lnTo>
                      <a:pt x="66" y="44"/>
                    </a:lnTo>
                    <a:lnTo>
                      <a:pt x="73" y="48"/>
                    </a:lnTo>
                    <a:lnTo>
                      <a:pt x="82" y="50"/>
                    </a:lnTo>
                    <a:lnTo>
                      <a:pt x="91" y="53"/>
                    </a:lnTo>
                    <a:lnTo>
                      <a:pt x="90" y="56"/>
                    </a:lnTo>
                    <a:lnTo>
                      <a:pt x="99" y="61"/>
                    </a:lnTo>
                    <a:lnTo>
                      <a:pt x="102" y="67"/>
                    </a:lnTo>
                    <a:lnTo>
                      <a:pt x="98" y="73"/>
                    </a:lnTo>
                    <a:lnTo>
                      <a:pt x="96" y="76"/>
                    </a:lnTo>
                    <a:lnTo>
                      <a:pt x="105" y="79"/>
                    </a:lnTo>
                    <a:lnTo>
                      <a:pt x="102" y="88"/>
                    </a:lnTo>
                    <a:lnTo>
                      <a:pt x="105" y="93"/>
                    </a:lnTo>
                    <a:lnTo>
                      <a:pt x="113" y="97"/>
                    </a:lnTo>
                    <a:lnTo>
                      <a:pt x="119" y="99"/>
                    </a:lnTo>
                    <a:lnTo>
                      <a:pt x="119" y="103"/>
                    </a:lnTo>
                    <a:lnTo>
                      <a:pt x="119" y="106"/>
                    </a:lnTo>
                    <a:lnTo>
                      <a:pt x="120" y="117"/>
                    </a:lnTo>
                    <a:lnTo>
                      <a:pt x="123" y="121"/>
                    </a:lnTo>
                    <a:lnTo>
                      <a:pt x="125" y="115"/>
                    </a:lnTo>
                    <a:lnTo>
                      <a:pt x="126" y="93"/>
                    </a:lnTo>
                    <a:lnTo>
                      <a:pt x="129" y="91"/>
                    </a:lnTo>
                    <a:lnTo>
                      <a:pt x="139" y="115"/>
                    </a:lnTo>
                    <a:lnTo>
                      <a:pt x="142" y="112"/>
                    </a:lnTo>
                    <a:lnTo>
                      <a:pt x="146" y="114"/>
                    </a:lnTo>
                    <a:lnTo>
                      <a:pt x="152" y="109"/>
                    </a:lnTo>
                    <a:lnTo>
                      <a:pt x="155" y="115"/>
                    </a:lnTo>
                    <a:lnTo>
                      <a:pt x="158" y="115"/>
                    </a:lnTo>
                    <a:lnTo>
                      <a:pt x="154" y="134"/>
                    </a:lnTo>
                    <a:lnTo>
                      <a:pt x="151" y="135"/>
                    </a:lnTo>
                    <a:lnTo>
                      <a:pt x="149" y="146"/>
                    </a:lnTo>
                    <a:lnTo>
                      <a:pt x="157" y="150"/>
                    </a:lnTo>
                    <a:lnTo>
                      <a:pt x="158" y="155"/>
                    </a:lnTo>
                    <a:lnTo>
                      <a:pt x="166" y="152"/>
                    </a:lnTo>
                    <a:lnTo>
                      <a:pt x="172" y="152"/>
                    </a:lnTo>
                    <a:lnTo>
                      <a:pt x="180" y="155"/>
                    </a:lnTo>
                    <a:lnTo>
                      <a:pt x="180" y="159"/>
                    </a:lnTo>
                    <a:lnTo>
                      <a:pt x="175" y="172"/>
                    </a:lnTo>
                    <a:lnTo>
                      <a:pt x="169" y="173"/>
                    </a:lnTo>
                    <a:lnTo>
                      <a:pt x="167" y="179"/>
                    </a:lnTo>
                    <a:lnTo>
                      <a:pt x="163" y="185"/>
                    </a:lnTo>
                    <a:lnTo>
                      <a:pt x="157" y="197"/>
                    </a:lnTo>
                    <a:lnTo>
                      <a:pt x="154" y="196"/>
                    </a:lnTo>
                    <a:lnTo>
                      <a:pt x="148" y="194"/>
                    </a:lnTo>
                    <a:lnTo>
                      <a:pt x="149" y="200"/>
                    </a:lnTo>
                    <a:lnTo>
                      <a:pt x="155" y="202"/>
                    </a:lnTo>
                    <a:lnTo>
                      <a:pt x="157" y="213"/>
                    </a:lnTo>
                    <a:lnTo>
                      <a:pt x="154" y="216"/>
                    </a:lnTo>
                    <a:lnTo>
                      <a:pt x="151" y="222"/>
                    </a:lnTo>
                    <a:lnTo>
                      <a:pt x="154" y="223"/>
                    </a:lnTo>
                    <a:lnTo>
                      <a:pt x="152" y="232"/>
                    </a:lnTo>
                    <a:lnTo>
                      <a:pt x="146" y="245"/>
                    </a:lnTo>
                    <a:lnTo>
                      <a:pt x="142" y="246"/>
                    </a:lnTo>
                    <a:lnTo>
                      <a:pt x="139" y="255"/>
                    </a:lnTo>
                    <a:lnTo>
                      <a:pt x="142" y="264"/>
                    </a:lnTo>
                    <a:lnTo>
                      <a:pt x="134" y="267"/>
                    </a:lnTo>
                    <a:lnTo>
                      <a:pt x="129" y="266"/>
                    </a:lnTo>
                    <a:lnTo>
                      <a:pt x="125" y="270"/>
                    </a:lnTo>
                    <a:lnTo>
                      <a:pt x="126" y="267"/>
                    </a:lnTo>
                    <a:lnTo>
                      <a:pt x="116" y="267"/>
                    </a:lnTo>
                    <a:lnTo>
                      <a:pt x="108" y="275"/>
                    </a:lnTo>
                    <a:lnTo>
                      <a:pt x="107" y="270"/>
                    </a:lnTo>
                    <a:lnTo>
                      <a:pt x="102" y="267"/>
                    </a:lnTo>
                    <a:lnTo>
                      <a:pt x="93" y="264"/>
                    </a:lnTo>
                    <a:lnTo>
                      <a:pt x="91" y="257"/>
                    </a:lnTo>
                    <a:lnTo>
                      <a:pt x="87" y="257"/>
                    </a:lnTo>
                    <a:lnTo>
                      <a:pt x="93" y="248"/>
                    </a:lnTo>
                    <a:lnTo>
                      <a:pt x="93" y="246"/>
                    </a:lnTo>
                    <a:lnTo>
                      <a:pt x="99" y="243"/>
                    </a:lnTo>
                    <a:lnTo>
                      <a:pt x="102" y="235"/>
                    </a:lnTo>
                    <a:lnTo>
                      <a:pt x="102" y="231"/>
                    </a:lnTo>
                    <a:lnTo>
                      <a:pt x="91" y="229"/>
                    </a:lnTo>
                    <a:lnTo>
                      <a:pt x="88" y="228"/>
                    </a:lnTo>
                    <a:lnTo>
                      <a:pt x="85" y="216"/>
                    </a:lnTo>
                    <a:lnTo>
                      <a:pt x="87" y="213"/>
                    </a:lnTo>
                    <a:lnTo>
                      <a:pt x="70" y="210"/>
                    </a:lnTo>
                    <a:lnTo>
                      <a:pt x="63" y="213"/>
                    </a:lnTo>
                    <a:lnTo>
                      <a:pt x="63" y="210"/>
                    </a:lnTo>
                    <a:lnTo>
                      <a:pt x="55" y="207"/>
                    </a:lnTo>
                    <a:lnTo>
                      <a:pt x="60" y="188"/>
                    </a:lnTo>
                    <a:lnTo>
                      <a:pt x="60" y="182"/>
                    </a:lnTo>
                    <a:lnTo>
                      <a:pt x="57" y="176"/>
                    </a:lnTo>
                    <a:lnTo>
                      <a:pt x="51" y="173"/>
                    </a:lnTo>
                    <a:lnTo>
                      <a:pt x="43" y="161"/>
                    </a:lnTo>
                    <a:lnTo>
                      <a:pt x="43" y="156"/>
                    </a:lnTo>
                    <a:lnTo>
                      <a:pt x="34" y="153"/>
                    </a:lnTo>
                    <a:lnTo>
                      <a:pt x="32" y="150"/>
                    </a:lnTo>
                    <a:lnTo>
                      <a:pt x="34" y="140"/>
                    </a:lnTo>
                    <a:lnTo>
                      <a:pt x="20" y="137"/>
                    </a:lnTo>
                    <a:lnTo>
                      <a:pt x="19" y="129"/>
                    </a:lnTo>
                    <a:lnTo>
                      <a:pt x="20" y="120"/>
                    </a:lnTo>
                    <a:lnTo>
                      <a:pt x="25" y="115"/>
                    </a:lnTo>
                    <a:lnTo>
                      <a:pt x="17" y="112"/>
                    </a:lnTo>
                    <a:lnTo>
                      <a:pt x="20" y="99"/>
                    </a:lnTo>
                    <a:lnTo>
                      <a:pt x="19" y="90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9" y="79"/>
                    </a:lnTo>
                    <a:lnTo>
                      <a:pt x="22" y="74"/>
                    </a:lnTo>
                    <a:lnTo>
                      <a:pt x="22" y="70"/>
                    </a:lnTo>
                    <a:lnTo>
                      <a:pt x="28" y="55"/>
                    </a:lnTo>
                    <a:lnTo>
                      <a:pt x="26" y="53"/>
                    </a:lnTo>
                    <a:lnTo>
                      <a:pt x="25" y="47"/>
                    </a:lnTo>
                    <a:lnTo>
                      <a:pt x="20" y="45"/>
                    </a:lnTo>
                    <a:lnTo>
                      <a:pt x="13" y="48"/>
                    </a:lnTo>
                    <a:lnTo>
                      <a:pt x="11" y="44"/>
                    </a:lnTo>
                    <a:lnTo>
                      <a:pt x="5" y="47"/>
                    </a:lnTo>
                    <a:lnTo>
                      <a:pt x="0" y="42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8" y="20"/>
                    </a:lnTo>
                    <a:lnTo>
                      <a:pt x="13" y="14"/>
                    </a:lnTo>
                    <a:lnTo>
                      <a:pt x="10" y="9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7"/>
                    </a:lnTo>
                    <a:lnTo>
                      <a:pt x="32" y="6"/>
                    </a:lnTo>
                    <a:lnTo>
                      <a:pt x="46" y="15"/>
                    </a:lnTo>
                    <a:lnTo>
                      <a:pt x="52" y="17"/>
                    </a:lnTo>
                    <a:lnTo>
                      <a:pt x="57" y="14"/>
                    </a:lnTo>
                    <a:lnTo>
                      <a:pt x="64" y="17"/>
                    </a:lnTo>
                    <a:lnTo>
                      <a:pt x="66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3" name="Freeform 571">
                <a:extLst>
                  <a:ext uri="{FF2B5EF4-FFF2-40B4-BE49-F238E27FC236}">
                    <a16:creationId xmlns:a16="http://schemas.microsoft.com/office/drawing/2014/main" id="{8C4F21C9-CF7F-86AE-E4B9-5AC6B6433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982"/>
                <a:ext cx="40" cy="44"/>
              </a:xfrm>
              <a:custGeom>
                <a:avLst/>
                <a:gdLst>
                  <a:gd name="T0" fmla="*/ 38 w 79"/>
                  <a:gd name="T1" fmla="*/ 6 h 88"/>
                  <a:gd name="T2" fmla="*/ 38 w 79"/>
                  <a:gd name="T3" fmla="*/ 1 h 88"/>
                  <a:gd name="T4" fmla="*/ 34 w 79"/>
                  <a:gd name="T5" fmla="*/ 0 h 88"/>
                  <a:gd name="T6" fmla="*/ 17 w 79"/>
                  <a:gd name="T7" fmla="*/ 3 h 88"/>
                  <a:gd name="T8" fmla="*/ 9 w 79"/>
                  <a:gd name="T9" fmla="*/ 4 h 88"/>
                  <a:gd name="T10" fmla="*/ 9 w 79"/>
                  <a:gd name="T11" fmla="*/ 6 h 88"/>
                  <a:gd name="T12" fmla="*/ 9 w 79"/>
                  <a:gd name="T13" fmla="*/ 10 h 88"/>
                  <a:gd name="T14" fmla="*/ 9 w 79"/>
                  <a:gd name="T15" fmla="*/ 19 h 88"/>
                  <a:gd name="T16" fmla="*/ 12 w 79"/>
                  <a:gd name="T17" fmla="*/ 28 h 88"/>
                  <a:gd name="T18" fmla="*/ 11 w 79"/>
                  <a:gd name="T19" fmla="*/ 35 h 88"/>
                  <a:gd name="T20" fmla="*/ 9 w 79"/>
                  <a:gd name="T21" fmla="*/ 36 h 88"/>
                  <a:gd name="T22" fmla="*/ 0 w 79"/>
                  <a:gd name="T23" fmla="*/ 47 h 88"/>
                  <a:gd name="T24" fmla="*/ 0 w 79"/>
                  <a:gd name="T25" fmla="*/ 53 h 88"/>
                  <a:gd name="T26" fmla="*/ 9 w 79"/>
                  <a:gd name="T27" fmla="*/ 56 h 88"/>
                  <a:gd name="T28" fmla="*/ 17 w 79"/>
                  <a:gd name="T29" fmla="*/ 57 h 88"/>
                  <a:gd name="T30" fmla="*/ 23 w 79"/>
                  <a:gd name="T31" fmla="*/ 54 h 88"/>
                  <a:gd name="T32" fmla="*/ 27 w 79"/>
                  <a:gd name="T33" fmla="*/ 56 h 88"/>
                  <a:gd name="T34" fmla="*/ 32 w 79"/>
                  <a:gd name="T35" fmla="*/ 66 h 88"/>
                  <a:gd name="T36" fmla="*/ 43 w 79"/>
                  <a:gd name="T37" fmla="*/ 68 h 88"/>
                  <a:gd name="T38" fmla="*/ 46 w 79"/>
                  <a:gd name="T39" fmla="*/ 77 h 88"/>
                  <a:gd name="T40" fmla="*/ 41 w 79"/>
                  <a:gd name="T41" fmla="*/ 86 h 88"/>
                  <a:gd name="T42" fmla="*/ 43 w 79"/>
                  <a:gd name="T43" fmla="*/ 88 h 88"/>
                  <a:gd name="T44" fmla="*/ 58 w 79"/>
                  <a:gd name="T45" fmla="*/ 76 h 88"/>
                  <a:gd name="T46" fmla="*/ 65 w 79"/>
                  <a:gd name="T47" fmla="*/ 73 h 88"/>
                  <a:gd name="T48" fmla="*/ 67 w 79"/>
                  <a:gd name="T49" fmla="*/ 65 h 88"/>
                  <a:gd name="T50" fmla="*/ 67 w 79"/>
                  <a:gd name="T51" fmla="*/ 60 h 88"/>
                  <a:gd name="T52" fmla="*/ 79 w 79"/>
                  <a:gd name="T53" fmla="*/ 54 h 88"/>
                  <a:gd name="T54" fmla="*/ 76 w 79"/>
                  <a:gd name="T55" fmla="*/ 50 h 88"/>
                  <a:gd name="T56" fmla="*/ 72 w 79"/>
                  <a:gd name="T57" fmla="*/ 45 h 88"/>
                  <a:gd name="T58" fmla="*/ 62 w 79"/>
                  <a:gd name="T59" fmla="*/ 42 h 88"/>
                  <a:gd name="T60" fmla="*/ 62 w 79"/>
                  <a:gd name="T61" fmla="*/ 36 h 88"/>
                  <a:gd name="T62" fmla="*/ 58 w 79"/>
                  <a:gd name="T63" fmla="*/ 27 h 88"/>
                  <a:gd name="T64" fmla="*/ 53 w 79"/>
                  <a:gd name="T65" fmla="*/ 22 h 88"/>
                  <a:gd name="T66" fmla="*/ 44 w 79"/>
                  <a:gd name="T67" fmla="*/ 16 h 88"/>
                  <a:gd name="T68" fmla="*/ 43 w 79"/>
                  <a:gd name="T69" fmla="*/ 9 h 88"/>
                  <a:gd name="T70" fmla="*/ 38 w 79"/>
                  <a:gd name="T71" fmla="*/ 6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9" h="88">
                    <a:moveTo>
                      <a:pt x="38" y="6"/>
                    </a:moveTo>
                    <a:lnTo>
                      <a:pt x="38" y="1"/>
                    </a:lnTo>
                    <a:lnTo>
                      <a:pt x="34" y="0"/>
                    </a:lnTo>
                    <a:lnTo>
                      <a:pt x="17" y="3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9" y="10"/>
                    </a:lnTo>
                    <a:lnTo>
                      <a:pt x="9" y="19"/>
                    </a:lnTo>
                    <a:lnTo>
                      <a:pt x="12" y="28"/>
                    </a:lnTo>
                    <a:lnTo>
                      <a:pt x="11" y="35"/>
                    </a:lnTo>
                    <a:lnTo>
                      <a:pt x="9" y="36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9" y="56"/>
                    </a:lnTo>
                    <a:lnTo>
                      <a:pt x="17" y="57"/>
                    </a:lnTo>
                    <a:lnTo>
                      <a:pt x="23" y="54"/>
                    </a:lnTo>
                    <a:lnTo>
                      <a:pt x="27" y="56"/>
                    </a:lnTo>
                    <a:lnTo>
                      <a:pt x="32" y="66"/>
                    </a:lnTo>
                    <a:lnTo>
                      <a:pt x="43" y="68"/>
                    </a:lnTo>
                    <a:lnTo>
                      <a:pt x="46" y="77"/>
                    </a:lnTo>
                    <a:lnTo>
                      <a:pt x="41" y="86"/>
                    </a:lnTo>
                    <a:lnTo>
                      <a:pt x="43" y="88"/>
                    </a:lnTo>
                    <a:lnTo>
                      <a:pt x="58" y="76"/>
                    </a:lnTo>
                    <a:lnTo>
                      <a:pt x="65" y="73"/>
                    </a:lnTo>
                    <a:lnTo>
                      <a:pt x="67" y="65"/>
                    </a:lnTo>
                    <a:lnTo>
                      <a:pt x="67" y="60"/>
                    </a:lnTo>
                    <a:lnTo>
                      <a:pt x="79" y="54"/>
                    </a:lnTo>
                    <a:lnTo>
                      <a:pt x="76" y="50"/>
                    </a:lnTo>
                    <a:lnTo>
                      <a:pt x="72" y="45"/>
                    </a:lnTo>
                    <a:lnTo>
                      <a:pt x="62" y="42"/>
                    </a:lnTo>
                    <a:lnTo>
                      <a:pt x="62" y="36"/>
                    </a:lnTo>
                    <a:lnTo>
                      <a:pt x="58" y="27"/>
                    </a:lnTo>
                    <a:lnTo>
                      <a:pt x="53" y="22"/>
                    </a:lnTo>
                    <a:lnTo>
                      <a:pt x="44" y="16"/>
                    </a:lnTo>
                    <a:lnTo>
                      <a:pt x="43" y="9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4" name="Freeform 572">
                <a:extLst>
                  <a:ext uri="{FF2B5EF4-FFF2-40B4-BE49-F238E27FC236}">
                    <a16:creationId xmlns:a16="http://schemas.microsoft.com/office/drawing/2014/main" id="{8569B836-75C8-218C-EF49-FBF73FC06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982"/>
                <a:ext cx="40" cy="44"/>
              </a:xfrm>
              <a:custGeom>
                <a:avLst/>
                <a:gdLst>
                  <a:gd name="T0" fmla="*/ 38 w 79"/>
                  <a:gd name="T1" fmla="*/ 6 h 88"/>
                  <a:gd name="T2" fmla="*/ 43 w 79"/>
                  <a:gd name="T3" fmla="*/ 9 h 88"/>
                  <a:gd name="T4" fmla="*/ 44 w 79"/>
                  <a:gd name="T5" fmla="*/ 16 h 88"/>
                  <a:gd name="T6" fmla="*/ 53 w 79"/>
                  <a:gd name="T7" fmla="*/ 22 h 88"/>
                  <a:gd name="T8" fmla="*/ 58 w 79"/>
                  <a:gd name="T9" fmla="*/ 27 h 88"/>
                  <a:gd name="T10" fmla="*/ 62 w 79"/>
                  <a:gd name="T11" fmla="*/ 36 h 88"/>
                  <a:gd name="T12" fmla="*/ 62 w 79"/>
                  <a:gd name="T13" fmla="*/ 42 h 88"/>
                  <a:gd name="T14" fmla="*/ 72 w 79"/>
                  <a:gd name="T15" fmla="*/ 45 h 88"/>
                  <a:gd name="T16" fmla="*/ 76 w 79"/>
                  <a:gd name="T17" fmla="*/ 50 h 88"/>
                  <a:gd name="T18" fmla="*/ 79 w 79"/>
                  <a:gd name="T19" fmla="*/ 54 h 88"/>
                  <a:gd name="T20" fmla="*/ 67 w 79"/>
                  <a:gd name="T21" fmla="*/ 60 h 88"/>
                  <a:gd name="T22" fmla="*/ 67 w 79"/>
                  <a:gd name="T23" fmla="*/ 65 h 88"/>
                  <a:gd name="T24" fmla="*/ 65 w 79"/>
                  <a:gd name="T25" fmla="*/ 73 h 88"/>
                  <a:gd name="T26" fmla="*/ 58 w 79"/>
                  <a:gd name="T27" fmla="*/ 76 h 88"/>
                  <a:gd name="T28" fmla="*/ 43 w 79"/>
                  <a:gd name="T29" fmla="*/ 88 h 88"/>
                  <a:gd name="T30" fmla="*/ 41 w 79"/>
                  <a:gd name="T31" fmla="*/ 86 h 88"/>
                  <a:gd name="T32" fmla="*/ 46 w 79"/>
                  <a:gd name="T33" fmla="*/ 77 h 88"/>
                  <a:gd name="T34" fmla="*/ 43 w 79"/>
                  <a:gd name="T35" fmla="*/ 68 h 88"/>
                  <a:gd name="T36" fmla="*/ 32 w 79"/>
                  <a:gd name="T37" fmla="*/ 66 h 88"/>
                  <a:gd name="T38" fmla="*/ 27 w 79"/>
                  <a:gd name="T39" fmla="*/ 56 h 88"/>
                  <a:gd name="T40" fmla="*/ 23 w 79"/>
                  <a:gd name="T41" fmla="*/ 54 h 88"/>
                  <a:gd name="T42" fmla="*/ 17 w 79"/>
                  <a:gd name="T43" fmla="*/ 57 h 88"/>
                  <a:gd name="T44" fmla="*/ 9 w 79"/>
                  <a:gd name="T45" fmla="*/ 56 h 88"/>
                  <a:gd name="T46" fmla="*/ 0 w 79"/>
                  <a:gd name="T47" fmla="*/ 53 h 88"/>
                  <a:gd name="T48" fmla="*/ 0 w 79"/>
                  <a:gd name="T49" fmla="*/ 47 h 88"/>
                  <a:gd name="T50" fmla="*/ 9 w 79"/>
                  <a:gd name="T51" fmla="*/ 36 h 88"/>
                  <a:gd name="T52" fmla="*/ 11 w 79"/>
                  <a:gd name="T53" fmla="*/ 35 h 88"/>
                  <a:gd name="T54" fmla="*/ 12 w 79"/>
                  <a:gd name="T55" fmla="*/ 28 h 88"/>
                  <a:gd name="T56" fmla="*/ 9 w 79"/>
                  <a:gd name="T57" fmla="*/ 19 h 88"/>
                  <a:gd name="T58" fmla="*/ 9 w 79"/>
                  <a:gd name="T59" fmla="*/ 10 h 88"/>
                  <a:gd name="T60" fmla="*/ 9 w 79"/>
                  <a:gd name="T61" fmla="*/ 6 h 88"/>
                  <a:gd name="T62" fmla="*/ 9 w 79"/>
                  <a:gd name="T63" fmla="*/ 4 h 88"/>
                  <a:gd name="T64" fmla="*/ 17 w 79"/>
                  <a:gd name="T65" fmla="*/ 3 h 88"/>
                  <a:gd name="T66" fmla="*/ 34 w 79"/>
                  <a:gd name="T67" fmla="*/ 0 h 88"/>
                  <a:gd name="T68" fmla="*/ 38 w 79"/>
                  <a:gd name="T69" fmla="*/ 1 h 88"/>
                  <a:gd name="T70" fmla="*/ 38 w 79"/>
                  <a:gd name="T71" fmla="*/ 6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9" h="88">
                    <a:moveTo>
                      <a:pt x="38" y="6"/>
                    </a:moveTo>
                    <a:lnTo>
                      <a:pt x="43" y="9"/>
                    </a:lnTo>
                    <a:lnTo>
                      <a:pt x="44" y="16"/>
                    </a:lnTo>
                    <a:lnTo>
                      <a:pt x="53" y="22"/>
                    </a:lnTo>
                    <a:lnTo>
                      <a:pt x="58" y="27"/>
                    </a:lnTo>
                    <a:lnTo>
                      <a:pt x="62" y="36"/>
                    </a:lnTo>
                    <a:lnTo>
                      <a:pt x="62" y="42"/>
                    </a:lnTo>
                    <a:lnTo>
                      <a:pt x="72" y="45"/>
                    </a:lnTo>
                    <a:lnTo>
                      <a:pt x="76" y="50"/>
                    </a:lnTo>
                    <a:lnTo>
                      <a:pt x="79" y="54"/>
                    </a:lnTo>
                    <a:lnTo>
                      <a:pt x="67" y="60"/>
                    </a:lnTo>
                    <a:lnTo>
                      <a:pt x="67" y="65"/>
                    </a:lnTo>
                    <a:lnTo>
                      <a:pt x="65" y="73"/>
                    </a:lnTo>
                    <a:lnTo>
                      <a:pt x="58" y="76"/>
                    </a:lnTo>
                    <a:lnTo>
                      <a:pt x="43" y="88"/>
                    </a:lnTo>
                    <a:lnTo>
                      <a:pt x="41" y="86"/>
                    </a:lnTo>
                    <a:lnTo>
                      <a:pt x="46" y="77"/>
                    </a:lnTo>
                    <a:lnTo>
                      <a:pt x="43" y="68"/>
                    </a:lnTo>
                    <a:lnTo>
                      <a:pt x="32" y="66"/>
                    </a:lnTo>
                    <a:lnTo>
                      <a:pt x="27" y="56"/>
                    </a:lnTo>
                    <a:lnTo>
                      <a:pt x="23" y="54"/>
                    </a:lnTo>
                    <a:lnTo>
                      <a:pt x="17" y="57"/>
                    </a:lnTo>
                    <a:lnTo>
                      <a:pt x="9" y="56"/>
                    </a:lnTo>
                    <a:lnTo>
                      <a:pt x="0" y="53"/>
                    </a:lnTo>
                    <a:lnTo>
                      <a:pt x="0" y="47"/>
                    </a:lnTo>
                    <a:lnTo>
                      <a:pt x="9" y="36"/>
                    </a:lnTo>
                    <a:lnTo>
                      <a:pt x="11" y="35"/>
                    </a:lnTo>
                    <a:lnTo>
                      <a:pt x="12" y="28"/>
                    </a:lnTo>
                    <a:lnTo>
                      <a:pt x="9" y="19"/>
                    </a:lnTo>
                    <a:lnTo>
                      <a:pt x="9" y="10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17" y="3"/>
                    </a:lnTo>
                    <a:lnTo>
                      <a:pt x="34" y="0"/>
                    </a:lnTo>
                    <a:lnTo>
                      <a:pt x="38" y="1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5" name="Freeform 573">
                <a:extLst>
                  <a:ext uri="{FF2B5EF4-FFF2-40B4-BE49-F238E27FC236}">
                    <a16:creationId xmlns:a16="http://schemas.microsoft.com/office/drawing/2014/main" id="{0B1502AF-9BDC-D161-8C20-41690CD03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982"/>
                <a:ext cx="40" cy="44"/>
              </a:xfrm>
              <a:custGeom>
                <a:avLst/>
                <a:gdLst>
                  <a:gd name="T0" fmla="*/ 38 w 79"/>
                  <a:gd name="T1" fmla="*/ 6 h 88"/>
                  <a:gd name="T2" fmla="*/ 43 w 79"/>
                  <a:gd name="T3" fmla="*/ 9 h 88"/>
                  <a:gd name="T4" fmla="*/ 44 w 79"/>
                  <a:gd name="T5" fmla="*/ 16 h 88"/>
                  <a:gd name="T6" fmla="*/ 53 w 79"/>
                  <a:gd name="T7" fmla="*/ 22 h 88"/>
                  <a:gd name="T8" fmla="*/ 58 w 79"/>
                  <a:gd name="T9" fmla="*/ 27 h 88"/>
                  <a:gd name="T10" fmla="*/ 62 w 79"/>
                  <a:gd name="T11" fmla="*/ 36 h 88"/>
                  <a:gd name="T12" fmla="*/ 62 w 79"/>
                  <a:gd name="T13" fmla="*/ 42 h 88"/>
                  <a:gd name="T14" fmla="*/ 72 w 79"/>
                  <a:gd name="T15" fmla="*/ 45 h 88"/>
                  <a:gd name="T16" fmla="*/ 76 w 79"/>
                  <a:gd name="T17" fmla="*/ 50 h 88"/>
                  <a:gd name="T18" fmla="*/ 79 w 79"/>
                  <a:gd name="T19" fmla="*/ 54 h 88"/>
                  <a:gd name="T20" fmla="*/ 67 w 79"/>
                  <a:gd name="T21" fmla="*/ 60 h 88"/>
                  <a:gd name="T22" fmla="*/ 67 w 79"/>
                  <a:gd name="T23" fmla="*/ 65 h 88"/>
                  <a:gd name="T24" fmla="*/ 65 w 79"/>
                  <a:gd name="T25" fmla="*/ 73 h 88"/>
                  <a:gd name="T26" fmla="*/ 58 w 79"/>
                  <a:gd name="T27" fmla="*/ 76 h 88"/>
                  <a:gd name="T28" fmla="*/ 43 w 79"/>
                  <a:gd name="T29" fmla="*/ 88 h 88"/>
                  <a:gd name="T30" fmla="*/ 41 w 79"/>
                  <a:gd name="T31" fmla="*/ 86 h 88"/>
                  <a:gd name="T32" fmla="*/ 46 w 79"/>
                  <a:gd name="T33" fmla="*/ 77 h 88"/>
                  <a:gd name="T34" fmla="*/ 43 w 79"/>
                  <a:gd name="T35" fmla="*/ 68 h 88"/>
                  <a:gd name="T36" fmla="*/ 32 w 79"/>
                  <a:gd name="T37" fmla="*/ 66 h 88"/>
                  <a:gd name="T38" fmla="*/ 27 w 79"/>
                  <a:gd name="T39" fmla="*/ 56 h 88"/>
                  <a:gd name="T40" fmla="*/ 23 w 79"/>
                  <a:gd name="T41" fmla="*/ 54 h 88"/>
                  <a:gd name="T42" fmla="*/ 17 w 79"/>
                  <a:gd name="T43" fmla="*/ 57 h 88"/>
                  <a:gd name="T44" fmla="*/ 9 w 79"/>
                  <a:gd name="T45" fmla="*/ 56 h 88"/>
                  <a:gd name="T46" fmla="*/ 0 w 79"/>
                  <a:gd name="T47" fmla="*/ 53 h 88"/>
                  <a:gd name="T48" fmla="*/ 0 w 79"/>
                  <a:gd name="T49" fmla="*/ 47 h 88"/>
                  <a:gd name="T50" fmla="*/ 9 w 79"/>
                  <a:gd name="T51" fmla="*/ 36 h 88"/>
                  <a:gd name="T52" fmla="*/ 11 w 79"/>
                  <a:gd name="T53" fmla="*/ 35 h 88"/>
                  <a:gd name="T54" fmla="*/ 12 w 79"/>
                  <a:gd name="T55" fmla="*/ 28 h 88"/>
                  <a:gd name="T56" fmla="*/ 9 w 79"/>
                  <a:gd name="T57" fmla="*/ 19 h 88"/>
                  <a:gd name="T58" fmla="*/ 9 w 79"/>
                  <a:gd name="T59" fmla="*/ 10 h 88"/>
                  <a:gd name="T60" fmla="*/ 9 w 79"/>
                  <a:gd name="T61" fmla="*/ 6 h 88"/>
                  <a:gd name="T62" fmla="*/ 9 w 79"/>
                  <a:gd name="T63" fmla="*/ 4 h 88"/>
                  <a:gd name="T64" fmla="*/ 17 w 79"/>
                  <a:gd name="T65" fmla="*/ 3 h 88"/>
                  <a:gd name="T66" fmla="*/ 34 w 79"/>
                  <a:gd name="T67" fmla="*/ 0 h 88"/>
                  <a:gd name="T68" fmla="*/ 38 w 79"/>
                  <a:gd name="T69" fmla="*/ 1 h 88"/>
                  <a:gd name="T70" fmla="*/ 38 w 79"/>
                  <a:gd name="T71" fmla="*/ 6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9" h="88">
                    <a:moveTo>
                      <a:pt x="38" y="6"/>
                    </a:moveTo>
                    <a:lnTo>
                      <a:pt x="43" y="9"/>
                    </a:lnTo>
                    <a:lnTo>
                      <a:pt x="44" y="16"/>
                    </a:lnTo>
                    <a:lnTo>
                      <a:pt x="53" y="22"/>
                    </a:lnTo>
                    <a:lnTo>
                      <a:pt x="58" y="27"/>
                    </a:lnTo>
                    <a:lnTo>
                      <a:pt x="62" y="36"/>
                    </a:lnTo>
                    <a:lnTo>
                      <a:pt x="62" y="42"/>
                    </a:lnTo>
                    <a:lnTo>
                      <a:pt x="72" y="45"/>
                    </a:lnTo>
                    <a:lnTo>
                      <a:pt x="76" y="50"/>
                    </a:lnTo>
                    <a:lnTo>
                      <a:pt x="79" y="54"/>
                    </a:lnTo>
                    <a:lnTo>
                      <a:pt x="67" y="60"/>
                    </a:lnTo>
                    <a:lnTo>
                      <a:pt x="67" y="65"/>
                    </a:lnTo>
                    <a:lnTo>
                      <a:pt x="65" y="73"/>
                    </a:lnTo>
                    <a:lnTo>
                      <a:pt x="58" y="76"/>
                    </a:lnTo>
                    <a:lnTo>
                      <a:pt x="43" y="88"/>
                    </a:lnTo>
                    <a:lnTo>
                      <a:pt x="41" y="86"/>
                    </a:lnTo>
                    <a:lnTo>
                      <a:pt x="46" y="77"/>
                    </a:lnTo>
                    <a:lnTo>
                      <a:pt x="43" y="68"/>
                    </a:lnTo>
                    <a:lnTo>
                      <a:pt x="32" y="66"/>
                    </a:lnTo>
                    <a:lnTo>
                      <a:pt x="27" y="56"/>
                    </a:lnTo>
                    <a:lnTo>
                      <a:pt x="23" y="54"/>
                    </a:lnTo>
                    <a:lnTo>
                      <a:pt x="17" y="57"/>
                    </a:lnTo>
                    <a:lnTo>
                      <a:pt x="9" y="56"/>
                    </a:lnTo>
                    <a:lnTo>
                      <a:pt x="0" y="53"/>
                    </a:lnTo>
                    <a:lnTo>
                      <a:pt x="0" y="47"/>
                    </a:lnTo>
                    <a:lnTo>
                      <a:pt x="9" y="36"/>
                    </a:lnTo>
                    <a:lnTo>
                      <a:pt x="11" y="35"/>
                    </a:lnTo>
                    <a:lnTo>
                      <a:pt x="12" y="28"/>
                    </a:lnTo>
                    <a:lnTo>
                      <a:pt x="9" y="19"/>
                    </a:lnTo>
                    <a:lnTo>
                      <a:pt x="9" y="10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17" y="3"/>
                    </a:lnTo>
                    <a:lnTo>
                      <a:pt x="34" y="0"/>
                    </a:lnTo>
                    <a:lnTo>
                      <a:pt x="38" y="1"/>
                    </a:lnTo>
                    <a:lnTo>
                      <a:pt x="38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6" name="Freeform 574">
                <a:extLst>
                  <a:ext uri="{FF2B5EF4-FFF2-40B4-BE49-F238E27FC236}">
                    <a16:creationId xmlns:a16="http://schemas.microsoft.com/office/drawing/2014/main" id="{FB9040FD-138C-CC7C-E740-8F64DA347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871"/>
                <a:ext cx="46" cy="114"/>
              </a:xfrm>
              <a:custGeom>
                <a:avLst/>
                <a:gdLst>
                  <a:gd name="T0" fmla="*/ 32 w 91"/>
                  <a:gd name="T1" fmla="*/ 35 h 228"/>
                  <a:gd name="T2" fmla="*/ 34 w 91"/>
                  <a:gd name="T3" fmla="*/ 50 h 228"/>
                  <a:gd name="T4" fmla="*/ 28 w 91"/>
                  <a:gd name="T5" fmla="*/ 59 h 228"/>
                  <a:gd name="T6" fmla="*/ 14 w 91"/>
                  <a:gd name="T7" fmla="*/ 59 h 228"/>
                  <a:gd name="T8" fmla="*/ 5 w 91"/>
                  <a:gd name="T9" fmla="*/ 54 h 228"/>
                  <a:gd name="T10" fmla="*/ 0 w 91"/>
                  <a:gd name="T11" fmla="*/ 76 h 228"/>
                  <a:gd name="T12" fmla="*/ 6 w 91"/>
                  <a:gd name="T13" fmla="*/ 82 h 228"/>
                  <a:gd name="T14" fmla="*/ 18 w 91"/>
                  <a:gd name="T15" fmla="*/ 83 h 228"/>
                  <a:gd name="T16" fmla="*/ 23 w 91"/>
                  <a:gd name="T17" fmla="*/ 92 h 228"/>
                  <a:gd name="T18" fmla="*/ 23 w 91"/>
                  <a:gd name="T19" fmla="*/ 103 h 228"/>
                  <a:gd name="T20" fmla="*/ 15 w 91"/>
                  <a:gd name="T21" fmla="*/ 115 h 228"/>
                  <a:gd name="T22" fmla="*/ 17 w 91"/>
                  <a:gd name="T23" fmla="*/ 161 h 228"/>
                  <a:gd name="T24" fmla="*/ 15 w 91"/>
                  <a:gd name="T25" fmla="*/ 193 h 228"/>
                  <a:gd name="T26" fmla="*/ 28 w 91"/>
                  <a:gd name="T27" fmla="*/ 219 h 228"/>
                  <a:gd name="T28" fmla="*/ 43 w 91"/>
                  <a:gd name="T29" fmla="*/ 222 h 228"/>
                  <a:gd name="T30" fmla="*/ 55 w 91"/>
                  <a:gd name="T31" fmla="*/ 216 h 228"/>
                  <a:gd name="T32" fmla="*/ 64 w 91"/>
                  <a:gd name="T33" fmla="*/ 219 h 228"/>
                  <a:gd name="T34" fmla="*/ 61 w 91"/>
                  <a:gd name="T35" fmla="*/ 200 h 228"/>
                  <a:gd name="T36" fmla="*/ 61 w 91"/>
                  <a:gd name="T37" fmla="*/ 178 h 228"/>
                  <a:gd name="T38" fmla="*/ 61 w 91"/>
                  <a:gd name="T39" fmla="*/ 164 h 228"/>
                  <a:gd name="T40" fmla="*/ 67 w 91"/>
                  <a:gd name="T41" fmla="*/ 143 h 228"/>
                  <a:gd name="T42" fmla="*/ 73 w 91"/>
                  <a:gd name="T43" fmla="*/ 129 h 228"/>
                  <a:gd name="T44" fmla="*/ 79 w 91"/>
                  <a:gd name="T45" fmla="*/ 138 h 228"/>
                  <a:gd name="T46" fmla="*/ 90 w 91"/>
                  <a:gd name="T47" fmla="*/ 133 h 228"/>
                  <a:gd name="T48" fmla="*/ 91 w 91"/>
                  <a:gd name="T49" fmla="*/ 118 h 228"/>
                  <a:gd name="T50" fmla="*/ 91 w 91"/>
                  <a:gd name="T51" fmla="*/ 97 h 228"/>
                  <a:gd name="T52" fmla="*/ 90 w 91"/>
                  <a:gd name="T53" fmla="*/ 88 h 228"/>
                  <a:gd name="T54" fmla="*/ 76 w 91"/>
                  <a:gd name="T55" fmla="*/ 79 h 228"/>
                  <a:gd name="T56" fmla="*/ 61 w 91"/>
                  <a:gd name="T57" fmla="*/ 82 h 228"/>
                  <a:gd name="T58" fmla="*/ 67 w 91"/>
                  <a:gd name="T59" fmla="*/ 65 h 228"/>
                  <a:gd name="T60" fmla="*/ 81 w 91"/>
                  <a:gd name="T61" fmla="*/ 56 h 228"/>
                  <a:gd name="T62" fmla="*/ 76 w 91"/>
                  <a:gd name="T63" fmla="*/ 33 h 228"/>
                  <a:gd name="T64" fmla="*/ 85 w 91"/>
                  <a:gd name="T65" fmla="*/ 16 h 228"/>
                  <a:gd name="T66" fmla="*/ 85 w 91"/>
                  <a:gd name="T67" fmla="*/ 0 h 228"/>
                  <a:gd name="T68" fmla="*/ 65 w 91"/>
                  <a:gd name="T69" fmla="*/ 9 h 228"/>
                  <a:gd name="T70" fmla="*/ 64 w 91"/>
                  <a:gd name="T71" fmla="*/ 24 h 228"/>
                  <a:gd name="T72" fmla="*/ 49 w 91"/>
                  <a:gd name="T73" fmla="*/ 29 h 228"/>
                  <a:gd name="T74" fmla="*/ 37 w 91"/>
                  <a:gd name="T75" fmla="*/ 2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228">
                    <a:moveTo>
                      <a:pt x="37" y="29"/>
                    </a:moveTo>
                    <a:lnTo>
                      <a:pt x="32" y="35"/>
                    </a:lnTo>
                    <a:lnTo>
                      <a:pt x="31" y="45"/>
                    </a:lnTo>
                    <a:lnTo>
                      <a:pt x="34" y="50"/>
                    </a:lnTo>
                    <a:lnTo>
                      <a:pt x="34" y="56"/>
                    </a:lnTo>
                    <a:lnTo>
                      <a:pt x="28" y="59"/>
                    </a:lnTo>
                    <a:lnTo>
                      <a:pt x="24" y="57"/>
                    </a:lnTo>
                    <a:lnTo>
                      <a:pt x="14" y="59"/>
                    </a:lnTo>
                    <a:lnTo>
                      <a:pt x="9" y="57"/>
                    </a:lnTo>
                    <a:lnTo>
                      <a:pt x="5" y="54"/>
                    </a:lnTo>
                    <a:lnTo>
                      <a:pt x="0" y="70"/>
                    </a:lnTo>
                    <a:lnTo>
                      <a:pt x="0" y="76"/>
                    </a:lnTo>
                    <a:lnTo>
                      <a:pt x="6" y="79"/>
                    </a:lnTo>
                    <a:lnTo>
                      <a:pt x="6" y="82"/>
                    </a:lnTo>
                    <a:lnTo>
                      <a:pt x="8" y="83"/>
                    </a:lnTo>
                    <a:lnTo>
                      <a:pt x="18" y="83"/>
                    </a:lnTo>
                    <a:lnTo>
                      <a:pt x="24" y="88"/>
                    </a:lnTo>
                    <a:lnTo>
                      <a:pt x="23" y="92"/>
                    </a:lnTo>
                    <a:lnTo>
                      <a:pt x="24" y="95"/>
                    </a:lnTo>
                    <a:lnTo>
                      <a:pt x="23" y="103"/>
                    </a:lnTo>
                    <a:lnTo>
                      <a:pt x="18" y="114"/>
                    </a:lnTo>
                    <a:lnTo>
                      <a:pt x="15" y="115"/>
                    </a:lnTo>
                    <a:lnTo>
                      <a:pt x="9" y="143"/>
                    </a:lnTo>
                    <a:lnTo>
                      <a:pt x="17" y="161"/>
                    </a:lnTo>
                    <a:lnTo>
                      <a:pt x="14" y="182"/>
                    </a:lnTo>
                    <a:lnTo>
                      <a:pt x="15" y="193"/>
                    </a:lnTo>
                    <a:lnTo>
                      <a:pt x="17" y="197"/>
                    </a:lnTo>
                    <a:lnTo>
                      <a:pt x="28" y="219"/>
                    </a:lnTo>
                    <a:lnTo>
                      <a:pt x="31" y="228"/>
                    </a:lnTo>
                    <a:lnTo>
                      <a:pt x="43" y="222"/>
                    </a:lnTo>
                    <a:lnTo>
                      <a:pt x="47" y="217"/>
                    </a:lnTo>
                    <a:lnTo>
                      <a:pt x="55" y="216"/>
                    </a:lnTo>
                    <a:lnTo>
                      <a:pt x="58" y="217"/>
                    </a:lnTo>
                    <a:lnTo>
                      <a:pt x="64" y="219"/>
                    </a:lnTo>
                    <a:lnTo>
                      <a:pt x="64" y="206"/>
                    </a:lnTo>
                    <a:lnTo>
                      <a:pt x="61" y="200"/>
                    </a:lnTo>
                    <a:lnTo>
                      <a:pt x="64" y="193"/>
                    </a:lnTo>
                    <a:lnTo>
                      <a:pt x="61" y="178"/>
                    </a:lnTo>
                    <a:lnTo>
                      <a:pt x="64" y="170"/>
                    </a:lnTo>
                    <a:lnTo>
                      <a:pt x="61" y="164"/>
                    </a:lnTo>
                    <a:lnTo>
                      <a:pt x="62" y="152"/>
                    </a:lnTo>
                    <a:lnTo>
                      <a:pt x="67" y="143"/>
                    </a:lnTo>
                    <a:lnTo>
                      <a:pt x="69" y="130"/>
                    </a:lnTo>
                    <a:lnTo>
                      <a:pt x="73" y="129"/>
                    </a:lnTo>
                    <a:lnTo>
                      <a:pt x="78" y="133"/>
                    </a:lnTo>
                    <a:lnTo>
                      <a:pt x="79" y="138"/>
                    </a:lnTo>
                    <a:lnTo>
                      <a:pt x="87" y="144"/>
                    </a:lnTo>
                    <a:lnTo>
                      <a:pt x="90" y="133"/>
                    </a:lnTo>
                    <a:lnTo>
                      <a:pt x="88" y="127"/>
                    </a:lnTo>
                    <a:lnTo>
                      <a:pt x="91" y="118"/>
                    </a:lnTo>
                    <a:lnTo>
                      <a:pt x="91" y="106"/>
                    </a:lnTo>
                    <a:lnTo>
                      <a:pt x="91" y="97"/>
                    </a:lnTo>
                    <a:lnTo>
                      <a:pt x="88" y="94"/>
                    </a:lnTo>
                    <a:lnTo>
                      <a:pt x="90" y="88"/>
                    </a:lnTo>
                    <a:lnTo>
                      <a:pt x="87" y="85"/>
                    </a:lnTo>
                    <a:lnTo>
                      <a:pt x="76" y="79"/>
                    </a:lnTo>
                    <a:lnTo>
                      <a:pt x="65" y="83"/>
                    </a:lnTo>
                    <a:lnTo>
                      <a:pt x="61" y="82"/>
                    </a:lnTo>
                    <a:lnTo>
                      <a:pt x="64" y="70"/>
                    </a:lnTo>
                    <a:lnTo>
                      <a:pt x="67" y="65"/>
                    </a:lnTo>
                    <a:lnTo>
                      <a:pt x="73" y="59"/>
                    </a:lnTo>
                    <a:lnTo>
                      <a:pt x="81" y="56"/>
                    </a:lnTo>
                    <a:lnTo>
                      <a:pt x="76" y="47"/>
                    </a:lnTo>
                    <a:lnTo>
                      <a:pt x="76" y="33"/>
                    </a:lnTo>
                    <a:lnTo>
                      <a:pt x="78" y="23"/>
                    </a:lnTo>
                    <a:lnTo>
                      <a:pt x="85" y="16"/>
                    </a:lnTo>
                    <a:lnTo>
                      <a:pt x="88" y="4"/>
                    </a:lnTo>
                    <a:lnTo>
                      <a:pt x="85" y="0"/>
                    </a:lnTo>
                    <a:lnTo>
                      <a:pt x="79" y="7"/>
                    </a:lnTo>
                    <a:lnTo>
                      <a:pt x="65" y="9"/>
                    </a:lnTo>
                    <a:lnTo>
                      <a:pt x="67" y="15"/>
                    </a:lnTo>
                    <a:lnTo>
                      <a:pt x="64" y="24"/>
                    </a:lnTo>
                    <a:lnTo>
                      <a:pt x="56" y="24"/>
                    </a:lnTo>
                    <a:lnTo>
                      <a:pt x="49" y="29"/>
                    </a:lnTo>
                    <a:lnTo>
                      <a:pt x="43" y="24"/>
                    </a:lnTo>
                    <a:lnTo>
                      <a:pt x="37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7" name="Freeform 575">
                <a:extLst>
                  <a:ext uri="{FF2B5EF4-FFF2-40B4-BE49-F238E27FC236}">
                    <a16:creationId xmlns:a16="http://schemas.microsoft.com/office/drawing/2014/main" id="{3130A139-1017-C75F-1ED3-5E8ECCE16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871"/>
                <a:ext cx="46" cy="114"/>
              </a:xfrm>
              <a:custGeom>
                <a:avLst/>
                <a:gdLst>
                  <a:gd name="T0" fmla="*/ 43 w 91"/>
                  <a:gd name="T1" fmla="*/ 24 h 228"/>
                  <a:gd name="T2" fmla="*/ 56 w 91"/>
                  <a:gd name="T3" fmla="*/ 24 h 228"/>
                  <a:gd name="T4" fmla="*/ 67 w 91"/>
                  <a:gd name="T5" fmla="*/ 15 h 228"/>
                  <a:gd name="T6" fmla="*/ 79 w 91"/>
                  <a:gd name="T7" fmla="*/ 7 h 228"/>
                  <a:gd name="T8" fmla="*/ 88 w 91"/>
                  <a:gd name="T9" fmla="*/ 4 h 228"/>
                  <a:gd name="T10" fmla="*/ 78 w 91"/>
                  <a:gd name="T11" fmla="*/ 23 h 228"/>
                  <a:gd name="T12" fmla="*/ 76 w 91"/>
                  <a:gd name="T13" fmla="*/ 47 h 228"/>
                  <a:gd name="T14" fmla="*/ 73 w 91"/>
                  <a:gd name="T15" fmla="*/ 59 h 228"/>
                  <a:gd name="T16" fmla="*/ 64 w 91"/>
                  <a:gd name="T17" fmla="*/ 70 h 228"/>
                  <a:gd name="T18" fmla="*/ 65 w 91"/>
                  <a:gd name="T19" fmla="*/ 83 h 228"/>
                  <a:gd name="T20" fmla="*/ 87 w 91"/>
                  <a:gd name="T21" fmla="*/ 85 h 228"/>
                  <a:gd name="T22" fmla="*/ 88 w 91"/>
                  <a:gd name="T23" fmla="*/ 94 h 228"/>
                  <a:gd name="T24" fmla="*/ 91 w 91"/>
                  <a:gd name="T25" fmla="*/ 106 h 228"/>
                  <a:gd name="T26" fmla="*/ 88 w 91"/>
                  <a:gd name="T27" fmla="*/ 127 h 228"/>
                  <a:gd name="T28" fmla="*/ 87 w 91"/>
                  <a:gd name="T29" fmla="*/ 144 h 228"/>
                  <a:gd name="T30" fmla="*/ 78 w 91"/>
                  <a:gd name="T31" fmla="*/ 133 h 228"/>
                  <a:gd name="T32" fmla="*/ 69 w 91"/>
                  <a:gd name="T33" fmla="*/ 130 h 228"/>
                  <a:gd name="T34" fmla="*/ 62 w 91"/>
                  <a:gd name="T35" fmla="*/ 152 h 228"/>
                  <a:gd name="T36" fmla="*/ 64 w 91"/>
                  <a:gd name="T37" fmla="*/ 170 h 228"/>
                  <a:gd name="T38" fmla="*/ 64 w 91"/>
                  <a:gd name="T39" fmla="*/ 193 h 228"/>
                  <a:gd name="T40" fmla="*/ 64 w 91"/>
                  <a:gd name="T41" fmla="*/ 206 h 228"/>
                  <a:gd name="T42" fmla="*/ 58 w 91"/>
                  <a:gd name="T43" fmla="*/ 217 h 228"/>
                  <a:gd name="T44" fmla="*/ 47 w 91"/>
                  <a:gd name="T45" fmla="*/ 217 h 228"/>
                  <a:gd name="T46" fmla="*/ 31 w 91"/>
                  <a:gd name="T47" fmla="*/ 228 h 228"/>
                  <a:gd name="T48" fmla="*/ 17 w 91"/>
                  <a:gd name="T49" fmla="*/ 197 h 228"/>
                  <a:gd name="T50" fmla="*/ 14 w 91"/>
                  <a:gd name="T51" fmla="*/ 182 h 228"/>
                  <a:gd name="T52" fmla="*/ 9 w 91"/>
                  <a:gd name="T53" fmla="*/ 143 h 228"/>
                  <a:gd name="T54" fmla="*/ 18 w 91"/>
                  <a:gd name="T55" fmla="*/ 114 h 228"/>
                  <a:gd name="T56" fmla="*/ 24 w 91"/>
                  <a:gd name="T57" fmla="*/ 95 h 228"/>
                  <a:gd name="T58" fmla="*/ 24 w 91"/>
                  <a:gd name="T59" fmla="*/ 88 h 228"/>
                  <a:gd name="T60" fmla="*/ 8 w 91"/>
                  <a:gd name="T61" fmla="*/ 83 h 228"/>
                  <a:gd name="T62" fmla="*/ 6 w 91"/>
                  <a:gd name="T63" fmla="*/ 79 h 228"/>
                  <a:gd name="T64" fmla="*/ 0 w 91"/>
                  <a:gd name="T65" fmla="*/ 70 h 228"/>
                  <a:gd name="T66" fmla="*/ 9 w 91"/>
                  <a:gd name="T67" fmla="*/ 57 h 228"/>
                  <a:gd name="T68" fmla="*/ 24 w 91"/>
                  <a:gd name="T69" fmla="*/ 57 h 228"/>
                  <a:gd name="T70" fmla="*/ 34 w 91"/>
                  <a:gd name="T71" fmla="*/ 56 h 228"/>
                  <a:gd name="T72" fmla="*/ 31 w 91"/>
                  <a:gd name="T73" fmla="*/ 45 h 228"/>
                  <a:gd name="T74" fmla="*/ 37 w 91"/>
                  <a:gd name="T75" fmla="*/ 2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228">
                    <a:moveTo>
                      <a:pt x="37" y="29"/>
                    </a:moveTo>
                    <a:lnTo>
                      <a:pt x="43" y="24"/>
                    </a:lnTo>
                    <a:lnTo>
                      <a:pt x="49" y="29"/>
                    </a:lnTo>
                    <a:lnTo>
                      <a:pt x="56" y="24"/>
                    </a:lnTo>
                    <a:lnTo>
                      <a:pt x="64" y="24"/>
                    </a:lnTo>
                    <a:lnTo>
                      <a:pt x="67" y="15"/>
                    </a:lnTo>
                    <a:lnTo>
                      <a:pt x="65" y="9"/>
                    </a:lnTo>
                    <a:lnTo>
                      <a:pt x="79" y="7"/>
                    </a:lnTo>
                    <a:lnTo>
                      <a:pt x="85" y="0"/>
                    </a:lnTo>
                    <a:lnTo>
                      <a:pt x="88" y="4"/>
                    </a:lnTo>
                    <a:lnTo>
                      <a:pt x="85" y="16"/>
                    </a:lnTo>
                    <a:lnTo>
                      <a:pt x="78" y="23"/>
                    </a:lnTo>
                    <a:lnTo>
                      <a:pt x="76" y="33"/>
                    </a:lnTo>
                    <a:lnTo>
                      <a:pt x="76" y="47"/>
                    </a:lnTo>
                    <a:lnTo>
                      <a:pt x="81" y="56"/>
                    </a:lnTo>
                    <a:lnTo>
                      <a:pt x="73" y="59"/>
                    </a:lnTo>
                    <a:lnTo>
                      <a:pt x="67" y="65"/>
                    </a:lnTo>
                    <a:lnTo>
                      <a:pt x="64" y="70"/>
                    </a:lnTo>
                    <a:lnTo>
                      <a:pt x="61" y="82"/>
                    </a:lnTo>
                    <a:lnTo>
                      <a:pt x="65" y="83"/>
                    </a:lnTo>
                    <a:lnTo>
                      <a:pt x="76" y="79"/>
                    </a:lnTo>
                    <a:lnTo>
                      <a:pt x="87" y="85"/>
                    </a:lnTo>
                    <a:lnTo>
                      <a:pt x="90" y="88"/>
                    </a:lnTo>
                    <a:lnTo>
                      <a:pt x="88" y="94"/>
                    </a:lnTo>
                    <a:lnTo>
                      <a:pt x="91" y="97"/>
                    </a:lnTo>
                    <a:lnTo>
                      <a:pt x="91" y="106"/>
                    </a:lnTo>
                    <a:lnTo>
                      <a:pt x="91" y="118"/>
                    </a:lnTo>
                    <a:lnTo>
                      <a:pt x="88" y="127"/>
                    </a:lnTo>
                    <a:lnTo>
                      <a:pt x="90" y="133"/>
                    </a:lnTo>
                    <a:lnTo>
                      <a:pt x="87" y="144"/>
                    </a:lnTo>
                    <a:lnTo>
                      <a:pt x="79" y="138"/>
                    </a:lnTo>
                    <a:lnTo>
                      <a:pt x="78" y="133"/>
                    </a:lnTo>
                    <a:lnTo>
                      <a:pt x="73" y="129"/>
                    </a:lnTo>
                    <a:lnTo>
                      <a:pt x="69" y="130"/>
                    </a:lnTo>
                    <a:lnTo>
                      <a:pt x="67" y="143"/>
                    </a:lnTo>
                    <a:lnTo>
                      <a:pt x="62" y="152"/>
                    </a:lnTo>
                    <a:lnTo>
                      <a:pt x="61" y="164"/>
                    </a:lnTo>
                    <a:lnTo>
                      <a:pt x="64" y="170"/>
                    </a:lnTo>
                    <a:lnTo>
                      <a:pt x="61" y="178"/>
                    </a:lnTo>
                    <a:lnTo>
                      <a:pt x="64" y="193"/>
                    </a:lnTo>
                    <a:lnTo>
                      <a:pt x="61" y="200"/>
                    </a:lnTo>
                    <a:lnTo>
                      <a:pt x="64" y="206"/>
                    </a:lnTo>
                    <a:lnTo>
                      <a:pt x="64" y="219"/>
                    </a:lnTo>
                    <a:lnTo>
                      <a:pt x="58" y="217"/>
                    </a:lnTo>
                    <a:lnTo>
                      <a:pt x="55" y="216"/>
                    </a:lnTo>
                    <a:lnTo>
                      <a:pt x="47" y="217"/>
                    </a:lnTo>
                    <a:lnTo>
                      <a:pt x="43" y="222"/>
                    </a:lnTo>
                    <a:lnTo>
                      <a:pt x="31" y="228"/>
                    </a:lnTo>
                    <a:lnTo>
                      <a:pt x="28" y="219"/>
                    </a:lnTo>
                    <a:lnTo>
                      <a:pt x="17" y="197"/>
                    </a:lnTo>
                    <a:lnTo>
                      <a:pt x="15" y="193"/>
                    </a:lnTo>
                    <a:lnTo>
                      <a:pt x="14" y="182"/>
                    </a:lnTo>
                    <a:lnTo>
                      <a:pt x="17" y="161"/>
                    </a:lnTo>
                    <a:lnTo>
                      <a:pt x="9" y="143"/>
                    </a:lnTo>
                    <a:lnTo>
                      <a:pt x="15" y="115"/>
                    </a:lnTo>
                    <a:lnTo>
                      <a:pt x="18" y="114"/>
                    </a:lnTo>
                    <a:lnTo>
                      <a:pt x="23" y="103"/>
                    </a:lnTo>
                    <a:lnTo>
                      <a:pt x="24" y="95"/>
                    </a:lnTo>
                    <a:lnTo>
                      <a:pt x="23" y="92"/>
                    </a:lnTo>
                    <a:lnTo>
                      <a:pt x="24" y="88"/>
                    </a:lnTo>
                    <a:lnTo>
                      <a:pt x="18" y="83"/>
                    </a:lnTo>
                    <a:lnTo>
                      <a:pt x="8" y="83"/>
                    </a:lnTo>
                    <a:lnTo>
                      <a:pt x="6" y="82"/>
                    </a:lnTo>
                    <a:lnTo>
                      <a:pt x="6" y="79"/>
                    </a:lnTo>
                    <a:lnTo>
                      <a:pt x="0" y="76"/>
                    </a:lnTo>
                    <a:lnTo>
                      <a:pt x="0" y="70"/>
                    </a:lnTo>
                    <a:lnTo>
                      <a:pt x="5" y="54"/>
                    </a:lnTo>
                    <a:lnTo>
                      <a:pt x="9" y="57"/>
                    </a:lnTo>
                    <a:lnTo>
                      <a:pt x="14" y="59"/>
                    </a:lnTo>
                    <a:lnTo>
                      <a:pt x="24" y="57"/>
                    </a:lnTo>
                    <a:lnTo>
                      <a:pt x="28" y="59"/>
                    </a:lnTo>
                    <a:lnTo>
                      <a:pt x="34" y="56"/>
                    </a:lnTo>
                    <a:lnTo>
                      <a:pt x="34" y="50"/>
                    </a:lnTo>
                    <a:lnTo>
                      <a:pt x="31" y="45"/>
                    </a:lnTo>
                    <a:lnTo>
                      <a:pt x="32" y="35"/>
                    </a:lnTo>
                    <a:lnTo>
                      <a:pt x="37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8" name="Freeform 576">
                <a:extLst>
                  <a:ext uri="{FF2B5EF4-FFF2-40B4-BE49-F238E27FC236}">
                    <a16:creationId xmlns:a16="http://schemas.microsoft.com/office/drawing/2014/main" id="{1DB99273-ED50-723E-2920-AC09BD61A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871"/>
                <a:ext cx="46" cy="114"/>
              </a:xfrm>
              <a:custGeom>
                <a:avLst/>
                <a:gdLst>
                  <a:gd name="T0" fmla="*/ 43 w 91"/>
                  <a:gd name="T1" fmla="*/ 24 h 228"/>
                  <a:gd name="T2" fmla="*/ 56 w 91"/>
                  <a:gd name="T3" fmla="*/ 24 h 228"/>
                  <a:gd name="T4" fmla="*/ 67 w 91"/>
                  <a:gd name="T5" fmla="*/ 15 h 228"/>
                  <a:gd name="T6" fmla="*/ 79 w 91"/>
                  <a:gd name="T7" fmla="*/ 7 h 228"/>
                  <a:gd name="T8" fmla="*/ 88 w 91"/>
                  <a:gd name="T9" fmla="*/ 4 h 228"/>
                  <a:gd name="T10" fmla="*/ 78 w 91"/>
                  <a:gd name="T11" fmla="*/ 23 h 228"/>
                  <a:gd name="T12" fmla="*/ 76 w 91"/>
                  <a:gd name="T13" fmla="*/ 47 h 228"/>
                  <a:gd name="T14" fmla="*/ 73 w 91"/>
                  <a:gd name="T15" fmla="*/ 59 h 228"/>
                  <a:gd name="T16" fmla="*/ 64 w 91"/>
                  <a:gd name="T17" fmla="*/ 70 h 228"/>
                  <a:gd name="T18" fmla="*/ 65 w 91"/>
                  <a:gd name="T19" fmla="*/ 83 h 228"/>
                  <a:gd name="T20" fmla="*/ 87 w 91"/>
                  <a:gd name="T21" fmla="*/ 85 h 228"/>
                  <a:gd name="T22" fmla="*/ 88 w 91"/>
                  <a:gd name="T23" fmla="*/ 94 h 228"/>
                  <a:gd name="T24" fmla="*/ 91 w 91"/>
                  <a:gd name="T25" fmla="*/ 106 h 228"/>
                  <a:gd name="T26" fmla="*/ 88 w 91"/>
                  <a:gd name="T27" fmla="*/ 127 h 228"/>
                  <a:gd name="T28" fmla="*/ 87 w 91"/>
                  <a:gd name="T29" fmla="*/ 144 h 228"/>
                  <a:gd name="T30" fmla="*/ 78 w 91"/>
                  <a:gd name="T31" fmla="*/ 133 h 228"/>
                  <a:gd name="T32" fmla="*/ 69 w 91"/>
                  <a:gd name="T33" fmla="*/ 130 h 228"/>
                  <a:gd name="T34" fmla="*/ 62 w 91"/>
                  <a:gd name="T35" fmla="*/ 152 h 228"/>
                  <a:gd name="T36" fmla="*/ 64 w 91"/>
                  <a:gd name="T37" fmla="*/ 170 h 228"/>
                  <a:gd name="T38" fmla="*/ 64 w 91"/>
                  <a:gd name="T39" fmla="*/ 193 h 228"/>
                  <a:gd name="T40" fmla="*/ 64 w 91"/>
                  <a:gd name="T41" fmla="*/ 206 h 228"/>
                  <a:gd name="T42" fmla="*/ 58 w 91"/>
                  <a:gd name="T43" fmla="*/ 217 h 228"/>
                  <a:gd name="T44" fmla="*/ 47 w 91"/>
                  <a:gd name="T45" fmla="*/ 217 h 228"/>
                  <a:gd name="T46" fmla="*/ 31 w 91"/>
                  <a:gd name="T47" fmla="*/ 228 h 228"/>
                  <a:gd name="T48" fmla="*/ 17 w 91"/>
                  <a:gd name="T49" fmla="*/ 197 h 228"/>
                  <a:gd name="T50" fmla="*/ 14 w 91"/>
                  <a:gd name="T51" fmla="*/ 182 h 228"/>
                  <a:gd name="T52" fmla="*/ 9 w 91"/>
                  <a:gd name="T53" fmla="*/ 143 h 228"/>
                  <a:gd name="T54" fmla="*/ 18 w 91"/>
                  <a:gd name="T55" fmla="*/ 114 h 228"/>
                  <a:gd name="T56" fmla="*/ 24 w 91"/>
                  <a:gd name="T57" fmla="*/ 95 h 228"/>
                  <a:gd name="T58" fmla="*/ 24 w 91"/>
                  <a:gd name="T59" fmla="*/ 88 h 228"/>
                  <a:gd name="T60" fmla="*/ 8 w 91"/>
                  <a:gd name="T61" fmla="*/ 83 h 228"/>
                  <a:gd name="T62" fmla="*/ 6 w 91"/>
                  <a:gd name="T63" fmla="*/ 79 h 228"/>
                  <a:gd name="T64" fmla="*/ 0 w 91"/>
                  <a:gd name="T65" fmla="*/ 70 h 228"/>
                  <a:gd name="T66" fmla="*/ 9 w 91"/>
                  <a:gd name="T67" fmla="*/ 57 h 228"/>
                  <a:gd name="T68" fmla="*/ 24 w 91"/>
                  <a:gd name="T69" fmla="*/ 57 h 228"/>
                  <a:gd name="T70" fmla="*/ 34 w 91"/>
                  <a:gd name="T71" fmla="*/ 56 h 228"/>
                  <a:gd name="T72" fmla="*/ 31 w 91"/>
                  <a:gd name="T73" fmla="*/ 45 h 228"/>
                  <a:gd name="T74" fmla="*/ 37 w 91"/>
                  <a:gd name="T75" fmla="*/ 2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228">
                    <a:moveTo>
                      <a:pt x="37" y="29"/>
                    </a:moveTo>
                    <a:lnTo>
                      <a:pt x="43" y="24"/>
                    </a:lnTo>
                    <a:lnTo>
                      <a:pt x="49" y="29"/>
                    </a:lnTo>
                    <a:lnTo>
                      <a:pt x="56" y="24"/>
                    </a:lnTo>
                    <a:lnTo>
                      <a:pt x="64" y="24"/>
                    </a:lnTo>
                    <a:lnTo>
                      <a:pt x="67" y="15"/>
                    </a:lnTo>
                    <a:lnTo>
                      <a:pt x="65" y="9"/>
                    </a:lnTo>
                    <a:lnTo>
                      <a:pt x="79" y="7"/>
                    </a:lnTo>
                    <a:lnTo>
                      <a:pt x="85" y="0"/>
                    </a:lnTo>
                    <a:lnTo>
                      <a:pt x="88" y="4"/>
                    </a:lnTo>
                    <a:lnTo>
                      <a:pt x="85" y="16"/>
                    </a:lnTo>
                    <a:lnTo>
                      <a:pt x="78" y="23"/>
                    </a:lnTo>
                    <a:lnTo>
                      <a:pt x="76" y="33"/>
                    </a:lnTo>
                    <a:lnTo>
                      <a:pt x="76" y="47"/>
                    </a:lnTo>
                    <a:lnTo>
                      <a:pt x="81" y="56"/>
                    </a:lnTo>
                    <a:lnTo>
                      <a:pt x="73" y="59"/>
                    </a:lnTo>
                    <a:lnTo>
                      <a:pt x="67" y="65"/>
                    </a:lnTo>
                    <a:lnTo>
                      <a:pt x="64" y="70"/>
                    </a:lnTo>
                    <a:lnTo>
                      <a:pt x="61" y="82"/>
                    </a:lnTo>
                    <a:lnTo>
                      <a:pt x="65" y="83"/>
                    </a:lnTo>
                    <a:lnTo>
                      <a:pt x="76" y="79"/>
                    </a:lnTo>
                    <a:lnTo>
                      <a:pt x="87" y="85"/>
                    </a:lnTo>
                    <a:lnTo>
                      <a:pt x="90" y="88"/>
                    </a:lnTo>
                    <a:lnTo>
                      <a:pt x="88" y="94"/>
                    </a:lnTo>
                    <a:lnTo>
                      <a:pt x="91" y="97"/>
                    </a:lnTo>
                    <a:lnTo>
                      <a:pt x="91" y="106"/>
                    </a:lnTo>
                    <a:lnTo>
                      <a:pt x="91" y="118"/>
                    </a:lnTo>
                    <a:lnTo>
                      <a:pt x="88" y="127"/>
                    </a:lnTo>
                    <a:lnTo>
                      <a:pt x="90" y="133"/>
                    </a:lnTo>
                    <a:lnTo>
                      <a:pt x="87" y="144"/>
                    </a:lnTo>
                    <a:lnTo>
                      <a:pt x="79" y="138"/>
                    </a:lnTo>
                    <a:lnTo>
                      <a:pt x="78" y="133"/>
                    </a:lnTo>
                    <a:lnTo>
                      <a:pt x="73" y="129"/>
                    </a:lnTo>
                    <a:lnTo>
                      <a:pt x="69" y="130"/>
                    </a:lnTo>
                    <a:lnTo>
                      <a:pt x="67" y="143"/>
                    </a:lnTo>
                    <a:lnTo>
                      <a:pt x="62" y="152"/>
                    </a:lnTo>
                    <a:lnTo>
                      <a:pt x="61" y="164"/>
                    </a:lnTo>
                    <a:lnTo>
                      <a:pt x="64" y="170"/>
                    </a:lnTo>
                    <a:lnTo>
                      <a:pt x="61" y="178"/>
                    </a:lnTo>
                    <a:lnTo>
                      <a:pt x="64" y="193"/>
                    </a:lnTo>
                    <a:lnTo>
                      <a:pt x="61" y="200"/>
                    </a:lnTo>
                    <a:lnTo>
                      <a:pt x="64" y="206"/>
                    </a:lnTo>
                    <a:lnTo>
                      <a:pt x="64" y="219"/>
                    </a:lnTo>
                    <a:lnTo>
                      <a:pt x="58" y="217"/>
                    </a:lnTo>
                    <a:lnTo>
                      <a:pt x="55" y="216"/>
                    </a:lnTo>
                    <a:lnTo>
                      <a:pt x="47" y="217"/>
                    </a:lnTo>
                    <a:lnTo>
                      <a:pt x="43" y="222"/>
                    </a:lnTo>
                    <a:lnTo>
                      <a:pt x="31" y="228"/>
                    </a:lnTo>
                    <a:lnTo>
                      <a:pt x="28" y="219"/>
                    </a:lnTo>
                    <a:lnTo>
                      <a:pt x="17" y="197"/>
                    </a:lnTo>
                    <a:lnTo>
                      <a:pt x="15" y="193"/>
                    </a:lnTo>
                    <a:lnTo>
                      <a:pt x="14" y="182"/>
                    </a:lnTo>
                    <a:lnTo>
                      <a:pt x="17" y="161"/>
                    </a:lnTo>
                    <a:lnTo>
                      <a:pt x="9" y="143"/>
                    </a:lnTo>
                    <a:lnTo>
                      <a:pt x="15" y="115"/>
                    </a:lnTo>
                    <a:lnTo>
                      <a:pt x="18" y="114"/>
                    </a:lnTo>
                    <a:lnTo>
                      <a:pt x="23" y="103"/>
                    </a:lnTo>
                    <a:lnTo>
                      <a:pt x="24" y="95"/>
                    </a:lnTo>
                    <a:lnTo>
                      <a:pt x="23" y="92"/>
                    </a:lnTo>
                    <a:lnTo>
                      <a:pt x="24" y="88"/>
                    </a:lnTo>
                    <a:lnTo>
                      <a:pt x="18" y="83"/>
                    </a:lnTo>
                    <a:lnTo>
                      <a:pt x="8" y="83"/>
                    </a:lnTo>
                    <a:lnTo>
                      <a:pt x="6" y="82"/>
                    </a:lnTo>
                    <a:lnTo>
                      <a:pt x="6" y="79"/>
                    </a:lnTo>
                    <a:lnTo>
                      <a:pt x="0" y="76"/>
                    </a:lnTo>
                    <a:lnTo>
                      <a:pt x="0" y="70"/>
                    </a:lnTo>
                    <a:lnTo>
                      <a:pt x="5" y="54"/>
                    </a:lnTo>
                    <a:lnTo>
                      <a:pt x="9" y="57"/>
                    </a:lnTo>
                    <a:lnTo>
                      <a:pt x="14" y="59"/>
                    </a:lnTo>
                    <a:lnTo>
                      <a:pt x="24" y="57"/>
                    </a:lnTo>
                    <a:lnTo>
                      <a:pt x="28" y="59"/>
                    </a:lnTo>
                    <a:lnTo>
                      <a:pt x="34" y="56"/>
                    </a:lnTo>
                    <a:lnTo>
                      <a:pt x="34" y="50"/>
                    </a:lnTo>
                    <a:lnTo>
                      <a:pt x="31" y="45"/>
                    </a:lnTo>
                    <a:lnTo>
                      <a:pt x="32" y="35"/>
                    </a:lnTo>
                    <a:lnTo>
                      <a:pt x="37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9" name="Freeform 577">
                <a:extLst>
                  <a:ext uri="{FF2B5EF4-FFF2-40B4-BE49-F238E27FC236}">
                    <a16:creationId xmlns:a16="http://schemas.microsoft.com/office/drawing/2014/main" id="{79536704-C091-7619-B567-AE7CCE540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997"/>
                <a:ext cx="129" cy="94"/>
              </a:xfrm>
              <a:custGeom>
                <a:avLst/>
                <a:gdLst>
                  <a:gd name="T0" fmla="*/ 54 w 258"/>
                  <a:gd name="T1" fmla="*/ 9 h 188"/>
                  <a:gd name="T2" fmla="*/ 39 w 258"/>
                  <a:gd name="T3" fmla="*/ 23 h 188"/>
                  <a:gd name="T4" fmla="*/ 45 w 258"/>
                  <a:gd name="T5" fmla="*/ 30 h 188"/>
                  <a:gd name="T6" fmla="*/ 48 w 258"/>
                  <a:gd name="T7" fmla="*/ 38 h 188"/>
                  <a:gd name="T8" fmla="*/ 66 w 258"/>
                  <a:gd name="T9" fmla="*/ 50 h 188"/>
                  <a:gd name="T10" fmla="*/ 56 w 258"/>
                  <a:gd name="T11" fmla="*/ 55 h 188"/>
                  <a:gd name="T12" fmla="*/ 47 w 258"/>
                  <a:gd name="T13" fmla="*/ 65 h 188"/>
                  <a:gd name="T14" fmla="*/ 42 w 258"/>
                  <a:gd name="T15" fmla="*/ 82 h 188"/>
                  <a:gd name="T16" fmla="*/ 25 w 258"/>
                  <a:gd name="T17" fmla="*/ 93 h 188"/>
                  <a:gd name="T18" fmla="*/ 9 w 258"/>
                  <a:gd name="T19" fmla="*/ 93 h 188"/>
                  <a:gd name="T20" fmla="*/ 0 w 258"/>
                  <a:gd name="T21" fmla="*/ 119 h 188"/>
                  <a:gd name="T22" fmla="*/ 21 w 258"/>
                  <a:gd name="T23" fmla="*/ 126 h 188"/>
                  <a:gd name="T24" fmla="*/ 30 w 258"/>
                  <a:gd name="T25" fmla="*/ 132 h 188"/>
                  <a:gd name="T26" fmla="*/ 38 w 258"/>
                  <a:gd name="T27" fmla="*/ 149 h 188"/>
                  <a:gd name="T28" fmla="*/ 48 w 258"/>
                  <a:gd name="T29" fmla="*/ 149 h 188"/>
                  <a:gd name="T30" fmla="*/ 59 w 258"/>
                  <a:gd name="T31" fmla="*/ 149 h 188"/>
                  <a:gd name="T32" fmla="*/ 79 w 258"/>
                  <a:gd name="T33" fmla="*/ 134 h 188"/>
                  <a:gd name="T34" fmla="*/ 85 w 258"/>
                  <a:gd name="T35" fmla="*/ 123 h 188"/>
                  <a:gd name="T36" fmla="*/ 92 w 258"/>
                  <a:gd name="T37" fmla="*/ 109 h 188"/>
                  <a:gd name="T38" fmla="*/ 97 w 258"/>
                  <a:gd name="T39" fmla="*/ 88 h 188"/>
                  <a:gd name="T40" fmla="*/ 112 w 258"/>
                  <a:gd name="T41" fmla="*/ 76 h 188"/>
                  <a:gd name="T42" fmla="*/ 124 w 258"/>
                  <a:gd name="T43" fmla="*/ 59 h 188"/>
                  <a:gd name="T44" fmla="*/ 138 w 258"/>
                  <a:gd name="T45" fmla="*/ 70 h 188"/>
                  <a:gd name="T46" fmla="*/ 153 w 258"/>
                  <a:gd name="T47" fmla="*/ 79 h 188"/>
                  <a:gd name="T48" fmla="*/ 162 w 258"/>
                  <a:gd name="T49" fmla="*/ 93 h 188"/>
                  <a:gd name="T50" fmla="*/ 170 w 258"/>
                  <a:gd name="T51" fmla="*/ 100 h 188"/>
                  <a:gd name="T52" fmla="*/ 164 w 258"/>
                  <a:gd name="T53" fmla="*/ 119 h 188"/>
                  <a:gd name="T54" fmla="*/ 177 w 258"/>
                  <a:gd name="T55" fmla="*/ 134 h 188"/>
                  <a:gd name="T56" fmla="*/ 200 w 258"/>
                  <a:gd name="T57" fmla="*/ 160 h 188"/>
                  <a:gd name="T58" fmla="*/ 209 w 258"/>
                  <a:gd name="T59" fmla="*/ 169 h 188"/>
                  <a:gd name="T60" fmla="*/ 223 w 258"/>
                  <a:gd name="T61" fmla="*/ 188 h 188"/>
                  <a:gd name="T62" fmla="*/ 238 w 258"/>
                  <a:gd name="T63" fmla="*/ 182 h 188"/>
                  <a:gd name="T64" fmla="*/ 246 w 258"/>
                  <a:gd name="T65" fmla="*/ 175 h 188"/>
                  <a:gd name="T66" fmla="*/ 252 w 258"/>
                  <a:gd name="T67" fmla="*/ 169 h 188"/>
                  <a:gd name="T68" fmla="*/ 246 w 258"/>
                  <a:gd name="T69" fmla="*/ 158 h 188"/>
                  <a:gd name="T70" fmla="*/ 258 w 258"/>
                  <a:gd name="T71" fmla="*/ 152 h 188"/>
                  <a:gd name="T72" fmla="*/ 258 w 258"/>
                  <a:gd name="T73" fmla="*/ 135 h 188"/>
                  <a:gd name="T74" fmla="*/ 249 w 258"/>
                  <a:gd name="T75" fmla="*/ 111 h 188"/>
                  <a:gd name="T76" fmla="*/ 249 w 258"/>
                  <a:gd name="T77" fmla="*/ 105 h 188"/>
                  <a:gd name="T78" fmla="*/ 238 w 258"/>
                  <a:gd name="T79" fmla="*/ 97 h 188"/>
                  <a:gd name="T80" fmla="*/ 233 w 258"/>
                  <a:gd name="T81" fmla="*/ 90 h 188"/>
                  <a:gd name="T82" fmla="*/ 226 w 258"/>
                  <a:gd name="T83" fmla="*/ 79 h 188"/>
                  <a:gd name="T84" fmla="*/ 218 w 258"/>
                  <a:gd name="T85" fmla="*/ 76 h 188"/>
                  <a:gd name="T86" fmla="*/ 214 w 258"/>
                  <a:gd name="T87" fmla="*/ 84 h 188"/>
                  <a:gd name="T88" fmla="*/ 206 w 258"/>
                  <a:gd name="T89" fmla="*/ 82 h 188"/>
                  <a:gd name="T90" fmla="*/ 188 w 258"/>
                  <a:gd name="T91" fmla="*/ 65 h 188"/>
                  <a:gd name="T92" fmla="*/ 157 w 258"/>
                  <a:gd name="T93" fmla="*/ 49 h 188"/>
                  <a:gd name="T94" fmla="*/ 150 w 258"/>
                  <a:gd name="T95" fmla="*/ 43 h 188"/>
                  <a:gd name="T96" fmla="*/ 138 w 258"/>
                  <a:gd name="T97" fmla="*/ 46 h 188"/>
                  <a:gd name="T98" fmla="*/ 118 w 258"/>
                  <a:gd name="T99" fmla="*/ 29 h 188"/>
                  <a:gd name="T100" fmla="*/ 101 w 258"/>
                  <a:gd name="T101" fmla="*/ 20 h 188"/>
                  <a:gd name="T102" fmla="*/ 95 w 258"/>
                  <a:gd name="T103" fmla="*/ 11 h 188"/>
                  <a:gd name="T104" fmla="*/ 88 w 258"/>
                  <a:gd name="T105" fmla="*/ 9 h 188"/>
                  <a:gd name="T106" fmla="*/ 74 w 258"/>
                  <a:gd name="T107" fmla="*/ 26 h 188"/>
                  <a:gd name="T108" fmla="*/ 69 w 258"/>
                  <a:gd name="T109" fmla="*/ 20 h 188"/>
                  <a:gd name="T110" fmla="*/ 66 w 258"/>
                  <a:gd name="T111" fmla="*/ 6 h 188"/>
                  <a:gd name="T112" fmla="*/ 56 w 258"/>
                  <a:gd name="T113" fmla="*/ 2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8" h="188">
                    <a:moveTo>
                      <a:pt x="54" y="6"/>
                    </a:moveTo>
                    <a:lnTo>
                      <a:pt x="54" y="9"/>
                    </a:lnTo>
                    <a:lnTo>
                      <a:pt x="45" y="14"/>
                    </a:lnTo>
                    <a:lnTo>
                      <a:pt x="39" y="23"/>
                    </a:lnTo>
                    <a:lnTo>
                      <a:pt x="41" y="26"/>
                    </a:lnTo>
                    <a:lnTo>
                      <a:pt x="45" y="30"/>
                    </a:lnTo>
                    <a:lnTo>
                      <a:pt x="45" y="35"/>
                    </a:lnTo>
                    <a:lnTo>
                      <a:pt x="48" y="38"/>
                    </a:lnTo>
                    <a:lnTo>
                      <a:pt x="59" y="50"/>
                    </a:lnTo>
                    <a:lnTo>
                      <a:pt x="66" y="50"/>
                    </a:lnTo>
                    <a:lnTo>
                      <a:pt x="66" y="52"/>
                    </a:lnTo>
                    <a:lnTo>
                      <a:pt x="56" y="55"/>
                    </a:lnTo>
                    <a:lnTo>
                      <a:pt x="45" y="62"/>
                    </a:lnTo>
                    <a:lnTo>
                      <a:pt x="47" y="65"/>
                    </a:lnTo>
                    <a:lnTo>
                      <a:pt x="47" y="71"/>
                    </a:lnTo>
                    <a:lnTo>
                      <a:pt x="42" y="82"/>
                    </a:lnTo>
                    <a:lnTo>
                      <a:pt x="38" y="82"/>
                    </a:lnTo>
                    <a:lnTo>
                      <a:pt x="25" y="93"/>
                    </a:lnTo>
                    <a:lnTo>
                      <a:pt x="24" y="94"/>
                    </a:lnTo>
                    <a:lnTo>
                      <a:pt x="9" y="93"/>
                    </a:lnTo>
                    <a:lnTo>
                      <a:pt x="9" y="106"/>
                    </a:lnTo>
                    <a:lnTo>
                      <a:pt x="0" y="119"/>
                    </a:lnTo>
                    <a:lnTo>
                      <a:pt x="12" y="125"/>
                    </a:lnTo>
                    <a:lnTo>
                      <a:pt x="21" y="126"/>
                    </a:lnTo>
                    <a:lnTo>
                      <a:pt x="25" y="131"/>
                    </a:lnTo>
                    <a:lnTo>
                      <a:pt x="30" y="132"/>
                    </a:lnTo>
                    <a:lnTo>
                      <a:pt x="36" y="141"/>
                    </a:lnTo>
                    <a:lnTo>
                      <a:pt x="38" y="149"/>
                    </a:lnTo>
                    <a:lnTo>
                      <a:pt x="42" y="149"/>
                    </a:lnTo>
                    <a:lnTo>
                      <a:pt x="48" y="149"/>
                    </a:lnTo>
                    <a:lnTo>
                      <a:pt x="54" y="152"/>
                    </a:lnTo>
                    <a:lnTo>
                      <a:pt x="59" y="149"/>
                    </a:lnTo>
                    <a:lnTo>
                      <a:pt x="65" y="144"/>
                    </a:lnTo>
                    <a:lnTo>
                      <a:pt x="79" y="134"/>
                    </a:lnTo>
                    <a:lnTo>
                      <a:pt x="82" y="131"/>
                    </a:lnTo>
                    <a:lnTo>
                      <a:pt x="85" y="123"/>
                    </a:lnTo>
                    <a:lnTo>
                      <a:pt x="92" y="116"/>
                    </a:lnTo>
                    <a:lnTo>
                      <a:pt x="92" y="109"/>
                    </a:lnTo>
                    <a:lnTo>
                      <a:pt x="97" y="96"/>
                    </a:lnTo>
                    <a:lnTo>
                      <a:pt x="97" y="88"/>
                    </a:lnTo>
                    <a:lnTo>
                      <a:pt x="103" y="79"/>
                    </a:lnTo>
                    <a:lnTo>
                      <a:pt x="112" y="76"/>
                    </a:lnTo>
                    <a:lnTo>
                      <a:pt x="118" y="62"/>
                    </a:lnTo>
                    <a:lnTo>
                      <a:pt x="124" y="59"/>
                    </a:lnTo>
                    <a:lnTo>
                      <a:pt x="135" y="67"/>
                    </a:lnTo>
                    <a:lnTo>
                      <a:pt x="138" y="70"/>
                    </a:lnTo>
                    <a:lnTo>
                      <a:pt x="139" y="71"/>
                    </a:lnTo>
                    <a:lnTo>
                      <a:pt x="153" y="79"/>
                    </a:lnTo>
                    <a:lnTo>
                      <a:pt x="161" y="85"/>
                    </a:lnTo>
                    <a:lnTo>
                      <a:pt x="162" y="93"/>
                    </a:lnTo>
                    <a:lnTo>
                      <a:pt x="170" y="99"/>
                    </a:lnTo>
                    <a:lnTo>
                      <a:pt x="170" y="100"/>
                    </a:lnTo>
                    <a:lnTo>
                      <a:pt x="164" y="106"/>
                    </a:lnTo>
                    <a:lnTo>
                      <a:pt x="164" y="119"/>
                    </a:lnTo>
                    <a:lnTo>
                      <a:pt x="173" y="126"/>
                    </a:lnTo>
                    <a:lnTo>
                      <a:pt x="177" y="134"/>
                    </a:lnTo>
                    <a:lnTo>
                      <a:pt x="186" y="140"/>
                    </a:lnTo>
                    <a:lnTo>
                      <a:pt x="200" y="160"/>
                    </a:lnTo>
                    <a:lnTo>
                      <a:pt x="206" y="166"/>
                    </a:lnTo>
                    <a:lnTo>
                      <a:pt x="209" y="169"/>
                    </a:lnTo>
                    <a:lnTo>
                      <a:pt x="218" y="176"/>
                    </a:lnTo>
                    <a:lnTo>
                      <a:pt x="223" y="188"/>
                    </a:lnTo>
                    <a:lnTo>
                      <a:pt x="233" y="188"/>
                    </a:lnTo>
                    <a:lnTo>
                      <a:pt x="238" y="182"/>
                    </a:lnTo>
                    <a:lnTo>
                      <a:pt x="239" y="178"/>
                    </a:lnTo>
                    <a:lnTo>
                      <a:pt x="246" y="175"/>
                    </a:lnTo>
                    <a:lnTo>
                      <a:pt x="247" y="170"/>
                    </a:lnTo>
                    <a:lnTo>
                      <a:pt x="252" y="169"/>
                    </a:lnTo>
                    <a:lnTo>
                      <a:pt x="252" y="167"/>
                    </a:lnTo>
                    <a:lnTo>
                      <a:pt x="246" y="158"/>
                    </a:lnTo>
                    <a:lnTo>
                      <a:pt x="253" y="149"/>
                    </a:lnTo>
                    <a:lnTo>
                      <a:pt x="258" y="152"/>
                    </a:lnTo>
                    <a:lnTo>
                      <a:pt x="258" y="140"/>
                    </a:lnTo>
                    <a:lnTo>
                      <a:pt x="258" y="135"/>
                    </a:lnTo>
                    <a:lnTo>
                      <a:pt x="256" y="117"/>
                    </a:lnTo>
                    <a:lnTo>
                      <a:pt x="249" y="111"/>
                    </a:lnTo>
                    <a:lnTo>
                      <a:pt x="247" y="108"/>
                    </a:lnTo>
                    <a:lnTo>
                      <a:pt x="249" y="105"/>
                    </a:lnTo>
                    <a:lnTo>
                      <a:pt x="241" y="94"/>
                    </a:lnTo>
                    <a:lnTo>
                      <a:pt x="238" y="97"/>
                    </a:lnTo>
                    <a:lnTo>
                      <a:pt x="233" y="94"/>
                    </a:lnTo>
                    <a:lnTo>
                      <a:pt x="233" y="90"/>
                    </a:lnTo>
                    <a:lnTo>
                      <a:pt x="226" y="85"/>
                    </a:lnTo>
                    <a:lnTo>
                      <a:pt x="226" y="79"/>
                    </a:lnTo>
                    <a:lnTo>
                      <a:pt x="218" y="73"/>
                    </a:lnTo>
                    <a:lnTo>
                      <a:pt x="218" y="76"/>
                    </a:lnTo>
                    <a:lnTo>
                      <a:pt x="212" y="79"/>
                    </a:lnTo>
                    <a:lnTo>
                      <a:pt x="214" y="84"/>
                    </a:lnTo>
                    <a:lnTo>
                      <a:pt x="211" y="85"/>
                    </a:lnTo>
                    <a:lnTo>
                      <a:pt x="206" y="82"/>
                    </a:lnTo>
                    <a:lnTo>
                      <a:pt x="200" y="76"/>
                    </a:lnTo>
                    <a:lnTo>
                      <a:pt x="188" y="65"/>
                    </a:lnTo>
                    <a:lnTo>
                      <a:pt x="161" y="49"/>
                    </a:lnTo>
                    <a:lnTo>
                      <a:pt x="157" y="49"/>
                    </a:lnTo>
                    <a:lnTo>
                      <a:pt x="150" y="43"/>
                    </a:lnTo>
                    <a:lnTo>
                      <a:pt x="150" y="43"/>
                    </a:lnTo>
                    <a:lnTo>
                      <a:pt x="145" y="46"/>
                    </a:lnTo>
                    <a:lnTo>
                      <a:pt x="138" y="46"/>
                    </a:lnTo>
                    <a:lnTo>
                      <a:pt x="127" y="32"/>
                    </a:lnTo>
                    <a:lnTo>
                      <a:pt x="118" y="29"/>
                    </a:lnTo>
                    <a:lnTo>
                      <a:pt x="106" y="30"/>
                    </a:lnTo>
                    <a:lnTo>
                      <a:pt x="101" y="20"/>
                    </a:lnTo>
                    <a:lnTo>
                      <a:pt x="98" y="6"/>
                    </a:lnTo>
                    <a:lnTo>
                      <a:pt x="95" y="11"/>
                    </a:lnTo>
                    <a:lnTo>
                      <a:pt x="89" y="9"/>
                    </a:lnTo>
                    <a:lnTo>
                      <a:pt x="88" y="9"/>
                    </a:lnTo>
                    <a:lnTo>
                      <a:pt x="79" y="23"/>
                    </a:lnTo>
                    <a:lnTo>
                      <a:pt x="74" y="26"/>
                    </a:lnTo>
                    <a:lnTo>
                      <a:pt x="68" y="23"/>
                    </a:lnTo>
                    <a:lnTo>
                      <a:pt x="69" y="20"/>
                    </a:lnTo>
                    <a:lnTo>
                      <a:pt x="65" y="11"/>
                    </a:lnTo>
                    <a:lnTo>
                      <a:pt x="66" y="6"/>
                    </a:lnTo>
                    <a:lnTo>
                      <a:pt x="62" y="0"/>
                    </a:lnTo>
                    <a:lnTo>
                      <a:pt x="56" y="2"/>
                    </a:lnTo>
                    <a:lnTo>
                      <a:pt x="54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0" name="Freeform 578">
                <a:extLst>
                  <a:ext uri="{FF2B5EF4-FFF2-40B4-BE49-F238E27FC236}">
                    <a16:creationId xmlns:a16="http://schemas.microsoft.com/office/drawing/2014/main" id="{9D654105-1494-3B5B-BFF0-32CC3FB60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997"/>
                <a:ext cx="129" cy="94"/>
              </a:xfrm>
              <a:custGeom>
                <a:avLst/>
                <a:gdLst>
                  <a:gd name="T0" fmla="*/ 56 w 258"/>
                  <a:gd name="T1" fmla="*/ 2 h 188"/>
                  <a:gd name="T2" fmla="*/ 66 w 258"/>
                  <a:gd name="T3" fmla="*/ 6 h 188"/>
                  <a:gd name="T4" fmla="*/ 69 w 258"/>
                  <a:gd name="T5" fmla="*/ 20 h 188"/>
                  <a:gd name="T6" fmla="*/ 74 w 258"/>
                  <a:gd name="T7" fmla="*/ 26 h 188"/>
                  <a:gd name="T8" fmla="*/ 88 w 258"/>
                  <a:gd name="T9" fmla="*/ 9 h 188"/>
                  <a:gd name="T10" fmla="*/ 95 w 258"/>
                  <a:gd name="T11" fmla="*/ 11 h 188"/>
                  <a:gd name="T12" fmla="*/ 101 w 258"/>
                  <a:gd name="T13" fmla="*/ 20 h 188"/>
                  <a:gd name="T14" fmla="*/ 118 w 258"/>
                  <a:gd name="T15" fmla="*/ 29 h 188"/>
                  <a:gd name="T16" fmla="*/ 138 w 258"/>
                  <a:gd name="T17" fmla="*/ 46 h 188"/>
                  <a:gd name="T18" fmla="*/ 150 w 258"/>
                  <a:gd name="T19" fmla="*/ 43 h 188"/>
                  <a:gd name="T20" fmla="*/ 157 w 258"/>
                  <a:gd name="T21" fmla="*/ 49 h 188"/>
                  <a:gd name="T22" fmla="*/ 188 w 258"/>
                  <a:gd name="T23" fmla="*/ 65 h 188"/>
                  <a:gd name="T24" fmla="*/ 206 w 258"/>
                  <a:gd name="T25" fmla="*/ 82 h 188"/>
                  <a:gd name="T26" fmla="*/ 214 w 258"/>
                  <a:gd name="T27" fmla="*/ 84 h 188"/>
                  <a:gd name="T28" fmla="*/ 218 w 258"/>
                  <a:gd name="T29" fmla="*/ 76 h 188"/>
                  <a:gd name="T30" fmla="*/ 226 w 258"/>
                  <a:gd name="T31" fmla="*/ 79 h 188"/>
                  <a:gd name="T32" fmla="*/ 233 w 258"/>
                  <a:gd name="T33" fmla="*/ 90 h 188"/>
                  <a:gd name="T34" fmla="*/ 238 w 258"/>
                  <a:gd name="T35" fmla="*/ 97 h 188"/>
                  <a:gd name="T36" fmla="*/ 249 w 258"/>
                  <a:gd name="T37" fmla="*/ 105 h 188"/>
                  <a:gd name="T38" fmla="*/ 249 w 258"/>
                  <a:gd name="T39" fmla="*/ 111 h 188"/>
                  <a:gd name="T40" fmla="*/ 258 w 258"/>
                  <a:gd name="T41" fmla="*/ 135 h 188"/>
                  <a:gd name="T42" fmla="*/ 258 w 258"/>
                  <a:gd name="T43" fmla="*/ 152 h 188"/>
                  <a:gd name="T44" fmla="*/ 246 w 258"/>
                  <a:gd name="T45" fmla="*/ 158 h 188"/>
                  <a:gd name="T46" fmla="*/ 252 w 258"/>
                  <a:gd name="T47" fmla="*/ 169 h 188"/>
                  <a:gd name="T48" fmla="*/ 246 w 258"/>
                  <a:gd name="T49" fmla="*/ 175 h 188"/>
                  <a:gd name="T50" fmla="*/ 238 w 258"/>
                  <a:gd name="T51" fmla="*/ 182 h 188"/>
                  <a:gd name="T52" fmla="*/ 223 w 258"/>
                  <a:gd name="T53" fmla="*/ 188 h 188"/>
                  <a:gd name="T54" fmla="*/ 209 w 258"/>
                  <a:gd name="T55" fmla="*/ 169 h 188"/>
                  <a:gd name="T56" fmla="*/ 200 w 258"/>
                  <a:gd name="T57" fmla="*/ 160 h 188"/>
                  <a:gd name="T58" fmla="*/ 177 w 258"/>
                  <a:gd name="T59" fmla="*/ 134 h 188"/>
                  <a:gd name="T60" fmla="*/ 164 w 258"/>
                  <a:gd name="T61" fmla="*/ 119 h 188"/>
                  <a:gd name="T62" fmla="*/ 170 w 258"/>
                  <a:gd name="T63" fmla="*/ 100 h 188"/>
                  <a:gd name="T64" fmla="*/ 162 w 258"/>
                  <a:gd name="T65" fmla="*/ 93 h 188"/>
                  <a:gd name="T66" fmla="*/ 153 w 258"/>
                  <a:gd name="T67" fmla="*/ 79 h 188"/>
                  <a:gd name="T68" fmla="*/ 138 w 258"/>
                  <a:gd name="T69" fmla="*/ 70 h 188"/>
                  <a:gd name="T70" fmla="*/ 124 w 258"/>
                  <a:gd name="T71" fmla="*/ 59 h 188"/>
                  <a:gd name="T72" fmla="*/ 112 w 258"/>
                  <a:gd name="T73" fmla="*/ 76 h 188"/>
                  <a:gd name="T74" fmla="*/ 97 w 258"/>
                  <a:gd name="T75" fmla="*/ 88 h 188"/>
                  <a:gd name="T76" fmla="*/ 92 w 258"/>
                  <a:gd name="T77" fmla="*/ 109 h 188"/>
                  <a:gd name="T78" fmla="*/ 85 w 258"/>
                  <a:gd name="T79" fmla="*/ 123 h 188"/>
                  <a:gd name="T80" fmla="*/ 79 w 258"/>
                  <a:gd name="T81" fmla="*/ 134 h 188"/>
                  <a:gd name="T82" fmla="*/ 59 w 258"/>
                  <a:gd name="T83" fmla="*/ 149 h 188"/>
                  <a:gd name="T84" fmla="*/ 48 w 258"/>
                  <a:gd name="T85" fmla="*/ 149 h 188"/>
                  <a:gd name="T86" fmla="*/ 38 w 258"/>
                  <a:gd name="T87" fmla="*/ 149 h 188"/>
                  <a:gd name="T88" fmla="*/ 30 w 258"/>
                  <a:gd name="T89" fmla="*/ 132 h 188"/>
                  <a:gd name="T90" fmla="*/ 21 w 258"/>
                  <a:gd name="T91" fmla="*/ 126 h 188"/>
                  <a:gd name="T92" fmla="*/ 0 w 258"/>
                  <a:gd name="T93" fmla="*/ 119 h 188"/>
                  <a:gd name="T94" fmla="*/ 9 w 258"/>
                  <a:gd name="T95" fmla="*/ 93 h 188"/>
                  <a:gd name="T96" fmla="*/ 25 w 258"/>
                  <a:gd name="T97" fmla="*/ 93 h 188"/>
                  <a:gd name="T98" fmla="*/ 42 w 258"/>
                  <a:gd name="T99" fmla="*/ 82 h 188"/>
                  <a:gd name="T100" fmla="*/ 47 w 258"/>
                  <a:gd name="T101" fmla="*/ 65 h 188"/>
                  <a:gd name="T102" fmla="*/ 56 w 258"/>
                  <a:gd name="T103" fmla="*/ 55 h 188"/>
                  <a:gd name="T104" fmla="*/ 66 w 258"/>
                  <a:gd name="T105" fmla="*/ 50 h 188"/>
                  <a:gd name="T106" fmla="*/ 48 w 258"/>
                  <a:gd name="T107" fmla="*/ 38 h 188"/>
                  <a:gd name="T108" fmla="*/ 45 w 258"/>
                  <a:gd name="T109" fmla="*/ 30 h 188"/>
                  <a:gd name="T110" fmla="*/ 39 w 258"/>
                  <a:gd name="T111" fmla="*/ 23 h 188"/>
                  <a:gd name="T112" fmla="*/ 54 w 258"/>
                  <a:gd name="T113" fmla="*/ 9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8" h="188">
                    <a:moveTo>
                      <a:pt x="54" y="6"/>
                    </a:moveTo>
                    <a:lnTo>
                      <a:pt x="56" y="2"/>
                    </a:lnTo>
                    <a:lnTo>
                      <a:pt x="62" y="0"/>
                    </a:lnTo>
                    <a:lnTo>
                      <a:pt x="66" y="6"/>
                    </a:lnTo>
                    <a:lnTo>
                      <a:pt x="65" y="11"/>
                    </a:lnTo>
                    <a:lnTo>
                      <a:pt x="69" y="20"/>
                    </a:lnTo>
                    <a:lnTo>
                      <a:pt x="68" y="23"/>
                    </a:lnTo>
                    <a:lnTo>
                      <a:pt x="74" y="26"/>
                    </a:lnTo>
                    <a:lnTo>
                      <a:pt x="79" y="23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5" y="11"/>
                    </a:lnTo>
                    <a:lnTo>
                      <a:pt x="98" y="6"/>
                    </a:lnTo>
                    <a:lnTo>
                      <a:pt x="101" y="20"/>
                    </a:lnTo>
                    <a:lnTo>
                      <a:pt x="106" y="30"/>
                    </a:lnTo>
                    <a:lnTo>
                      <a:pt x="118" y="29"/>
                    </a:lnTo>
                    <a:lnTo>
                      <a:pt x="127" y="32"/>
                    </a:lnTo>
                    <a:lnTo>
                      <a:pt x="138" y="46"/>
                    </a:lnTo>
                    <a:lnTo>
                      <a:pt x="145" y="46"/>
                    </a:lnTo>
                    <a:lnTo>
                      <a:pt x="150" y="43"/>
                    </a:lnTo>
                    <a:lnTo>
                      <a:pt x="150" y="43"/>
                    </a:lnTo>
                    <a:lnTo>
                      <a:pt x="157" y="49"/>
                    </a:lnTo>
                    <a:lnTo>
                      <a:pt x="161" y="49"/>
                    </a:lnTo>
                    <a:lnTo>
                      <a:pt x="188" y="65"/>
                    </a:lnTo>
                    <a:lnTo>
                      <a:pt x="200" y="76"/>
                    </a:lnTo>
                    <a:lnTo>
                      <a:pt x="206" y="82"/>
                    </a:lnTo>
                    <a:lnTo>
                      <a:pt x="211" y="85"/>
                    </a:lnTo>
                    <a:lnTo>
                      <a:pt x="214" y="84"/>
                    </a:lnTo>
                    <a:lnTo>
                      <a:pt x="212" y="79"/>
                    </a:lnTo>
                    <a:lnTo>
                      <a:pt x="218" y="76"/>
                    </a:lnTo>
                    <a:lnTo>
                      <a:pt x="218" y="73"/>
                    </a:lnTo>
                    <a:lnTo>
                      <a:pt x="226" y="79"/>
                    </a:lnTo>
                    <a:lnTo>
                      <a:pt x="226" y="85"/>
                    </a:lnTo>
                    <a:lnTo>
                      <a:pt x="233" y="90"/>
                    </a:lnTo>
                    <a:lnTo>
                      <a:pt x="233" y="94"/>
                    </a:lnTo>
                    <a:lnTo>
                      <a:pt x="238" y="97"/>
                    </a:lnTo>
                    <a:lnTo>
                      <a:pt x="241" y="94"/>
                    </a:lnTo>
                    <a:lnTo>
                      <a:pt x="249" y="105"/>
                    </a:lnTo>
                    <a:lnTo>
                      <a:pt x="247" y="108"/>
                    </a:lnTo>
                    <a:lnTo>
                      <a:pt x="249" y="111"/>
                    </a:lnTo>
                    <a:lnTo>
                      <a:pt x="256" y="117"/>
                    </a:lnTo>
                    <a:lnTo>
                      <a:pt x="258" y="135"/>
                    </a:lnTo>
                    <a:lnTo>
                      <a:pt x="258" y="140"/>
                    </a:lnTo>
                    <a:lnTo>
                      <a:pt x="258" y="152"/>
                    </a:lnTo>
                    <a:lnTo>
                      <a:pt x="253" y="149"/>
                    </a:lnTo>
                    <a:lnTo>
                      <a:pt x="246" y="158"/>
                    </a:lnTo>
                    <a:lnTo>
                      <a:pt x="252" y="167"/>
                    </a:lnTo>
                    <a:lnTo>
                      <a:pt x="252" y="169"/>
                    </a:lnTo>
                    <a:lnTo>
                      <a:pt x="247" y="170"/>
                    </a:lnTo>
                    <a:lnTo>
                      <a:pt x="246" y="175"/>
                    </a:lnTo>
                    <a:lnTo>
                      <a:pt x="239" y="178"/>
                    </a:lnTo>
                    <a:lnTo>
                      <a:pt x="238" y="182"/>
                    </a:lnTo>
                    <a:lnTo>
                      <a:pt x="233" y="188"/>
                    </a:lnTo>
                    <a:lnTo>
                      <a:pt x="223" y="188"/>
                    </a:lnTo>
                    <a:lnTo>
                      <a:pt x="218" y="176"/>
                    </a:lnTo>
                    <a:lnTo>
                      <a:pt x="209" y="169"/>
                    </a:lnTo>
                    <a:lnTo>
                      <a:pt x="206" y="166"/>
                    </a:lnTo>
                    <a:lnTo>
                      <a:pt x="200" y="160"/>
                    </a:lnTo>
                    <a:lnTo>
                      <a:pt x="186" y="140"/>
                    </a:lnTo>
                    <a:lnTo>
                      <a:pt x="177" y="134"/>
                    </a:lnTo>
                    <a:lnTo>
                      <a:pt x="173" y="126"/>
                    </a:lnTo>
                    <a:lnTo>
                      <a:pt x="164" y="119"/>
                    </a:lnTo>
                    <a:lnTo>
                      <a:pt x="164" y="106"/>
                    </a:lnTo>
                    <a:lnTo>
                      <a:pt x="170" y="100"/>
                    </a:lnTo>
                    <a:lnTo>
                      <a:pt x="170" y="99"/>
                    </a:lnTo>
                    <a:lnTo>
                      <a:pt x="162" y="93"/>
                    </a:lnTo>
                    <a:lnTo>
                      <a:pt x="161" y="85"/>
                    </a:lnTo>
                    <a:lnTo>
                      <a:pt x="153" y="79"/>
                    </a:lnTo>
                    <a:lnTo>
                      <a:pt x="139" y="71"/>
                    </a:lnTo>
                    <a:lnTo>
                      <a:pt x="138" y="70"/>
                    </a:lnTo>
                    <a:lnTo>
                      <a:pt x="135" y="67"/>
                    </a:lnTo>
                    <a:lnTo>
                      <a:pt x="124" y="59"/>
                    </a:lnTo>
                    <a:lnTo>
                      <a:pt x="118" y="62"/>
                    </a:lnTo>
                    <a:lnTo>
                      <a:pt x="112" y="76"/>
                    </a:lnTo>
                    <a:lnTo>
                      <a:pt x="103" y="79"/>
                    </a:lnTo>
                    <a:lnTo>
                      <a:pt x="97" y="88"/>
                    </a:lnTo>
                    <a:lnTo>
                      <a:pt x="97" y="96"/>
                    </a:lnTo>
                    <a:lnTo>
                      <a:pt x="92" y="109"/>
                    </a:lnTo>
                    <a:lnTo>
                      <a:pt x="92" y="116"/>
                    </a:lnTo>
                    <a:lnTo>
                      <a:pt x="85" y="123"/>
                    </a:lnTo>
                    <a:lnTo>
                      <a:pt x="82" y="131"/>
                    </a:lnTo>
                    <a:lnTo>
                      <a:pt x="79" y="134"/>
                    </a:lnTo>
                    <a:lnTo>
                      <a:pt x="65" y="144"/>
                    </a:lnTo>
                    <a:lnTo>
                      <a:pt x="59" y="149"/>
                    </a:lnTo>
                    <a:lnTo>
                      <a:pt x="54" y="152"/>
                    </a:lnTo>
                    <a:lnTo>
                      <a:pt x="48" y="149"/>
                    </a:lnTo>
                    <a:lnTo>
                      <a:pt x="42" y="149"/>
                    </a:lnTo>
                    <a:lnTo>
                      <a:pt x="38" y="149"/>
                    </a:lnTo>
                    <a:lnTo>
                      <a:pt x="36" y="141"/>
                    </a:lnTo>
                    <a:lnTo>
                      <a:pt x="30" y="132"/>
                    </a:lnTo>
                    <a:lnTo>
                      <a:pt x="25" y="131"/>
                    </a:lnTo>
                    <a:lnTo>
                      <a:pt x="21" y="126"/>
                    </a:lnTo>
                    <a:lnTo>
                      <a:pt x="12" y="125"/>
                    </a:lnTo>
                    <a:lnTo>
                      <a:pt x="0" y="119"/>
                    </a:lnTo>
                    <a:lnTo>
                      <a:pt x="9" y="106"/>
                    </a:lnTo>
                    <a:lnTo>
                      <a:pt x="9" y="93"/>
                    </a:lnTo>
                    <a:lnTo>
                      <a:pt x="24" y="94"/>
                    </a:lnTo>
                    <a:lnTo>
                      <a:pt x="25" y="93"/>
                    </a:lnTo>
                    <a:lnTo>
                      <a:pt x="38" y="82"/>
                    </a:lnTo>
                    <a:lnTo>
                      <a:pt x="42" y="82"/>
                    </a:lnTo>
                    <a:lnTo>
                      <a:pt x="47" y="71"/>
                    </a:lnTo>
                    <a:lnTo>
                      <a:pt x="47" y="65"/>
                    </a:lnTo>
                    <a:lnTo>
                      <a:pt x="45" y="62"/>
                    </a:lnTo>
                    <a:lnTo>
                      <a:pt x="56" y="55"/>
                    </a:lnTo>
                    <a:lnTo>
                      <a:pt x="66" y="52"/>
                    </a:lnTo>
                    <a:lnTo>
                      <a:pt x="66" y="50"/>
                    </a:lnTo>
                    <a:lnTo>
                      <a:pt x="59" y="50"/>
                    </a:lnTo>
                    <a:lnTo>
                      <a:pt x="48" y="38"/>
                    </a:lnTo>
                    <a:lnTo>
                      <a:pt x="45" y="35"/>
                    </a:lnTo>
                    <a:lnTo>
                      <a:pt x="45" y="30"/>
                    </a:lnTo>
                    <a:lnTo>
                      <a:pt x="41" y="26"/>
                    </a:lnTo>
                    <a:lnTo>
                      <a:pt x="39" y="23"/>
                    </a:lnTo>
                    <a:lnTo>
                      <a:pt x="45" y="14"/>
                    </a:lnTo>
                    <a:lnTo>
                      <a:pt x="54" y="9"/>
                    </a:lnTo>
                    <a:lnTo>
                      <a:pt x="5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1" name="Freeform 579">
                <a:extLst>
                  <a:ext uri="{FF2B5EF4-FFF2-40B4-BE49-F238E27FC236}">
                    <a16:creationId xmlns:a16="http://schemas.microsoft.com/office/drawing/2014/main" id="{2AB8503B-C083-149E-C3AB-0CEF1C981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1997"/>
                <a:ext cx="129" cy="94"/>
              </a:xfrm>
              <a:custGeom>
                <a:avLst/>
                <a:gdLst>
                  <a:gd name="T0" fmla="*/ 56 w 258"/>
                  <a:gd name="T1" fmla="*/ 2 h 188"/>
                  <a:gd name="T2" fmla="*/ 66 w 258"/>
                  <a:gd name="T3" fmla="*/ 6 h 188"/>
                  <a:gd name="T4" fmla="*/ 69 w 258"/>
                  <a:gd name="T5" fmla="*/ 20 h 188"/>
                  <a:gd name="T6" fmla="*/ 74 w 258"/>
                  <a:gd name="T7" fmla="*/ 26 h 188"/>
                  <a:gd name="T8" fmla="*/ 88 w 258"/>
                  <a:gd name="T9" fmla="*/ 9 h 188"/>
                  <a:gd name="T10" fmla="*/ 95 w 258"/>
                  <a:gd name="T11" fmla="*/ 11 h 188"/>
                  <a:gd name="T12" fmla="*/ 101 w 258"/>
                  <a:gd name="T13" fmla="*/ 20 h 188"/>
                  <a:gd name="T14" fmla="*/ 118 w 258"/>
                  <a:gd name="T15" fmla="*/ 29 h 188"/>
                  <a:gd name="T16" fmla="*/ 138 w 258"/>
                  <a:gd name="T17" fmla="*/ 46 h 188"/>
                  <a:gd name="T18" fmla="*/ 150 w 258"/>
                  <a:gd name="T19" fmla="*/ 43 h 188"/>
                  <a:gd name="T20" fmla="*/ 157 w 258"/>
                  <a:gd name="T21" fmla="*/ 49 h 188"/>
                  <a:gd name="T22" fmla="*/ 188 w 258"/>
                  <a:gd name="T23" fmla="*/ 65 h 188"/>
                  <a:gd name="T24" fmla="*/ 206 w 258"/>
                  <a:gd name="T25" fmla="*/ 82 h 188"/>
                  <a:gd name="T26" fmla="*/ 214 w 258"/>
                  <a:gd name="T27" fmla="*/ 84 h 188"/>
                  <a:gd name="T28" fmla="*/ 218 w 258"/>
                  <a:gd name="T29" fmla="*/ 76 h 188"/>
                  <a:gd name="T30" fmla="*/ 226 w 258"/>
                  <a:gd name="T31" fmla="*/ 79 h 188"/>
                  <a:gd name="T32" fmla="*/ 233 w 258"/>
                  <a:gd name="T33" fmla="*/ 90 h 188"/>
                  <a:gd name="T34" fmla="*/ 238 w 258"/>
                  <a:gd name="T35" fmla="*/ 97 h 188"/>
                  <a:gd name="T36" fmla="*/ 249 w 258"/>
                  <a:gd name="T37" fmla="*/ 105 h 188"/>
                  <a:gd name="T38" fmla="*/ 249 w 258"/>
                  <a:gd name="T39" fmla="*/ 111 h 188"/>
                  <a:gd name="T40" fmla="*/ 258 w 258"/>
                  <a:gd name="T41" fmla="*/ 135 h 188"/>
                  <a:gd name="T42" fmla="*/ 258 w 258"/>
                  <a:gd name="T43" fmla="*/ 152 h 188"/>
                  <a:gd name="T44" fmla="*/ 246 w 258"/>
                  <a:gd name="T45" fmla="*/ 158 h 188"/>
                  <a:gd name="T46" fmla="*/ 252 w 258"/>
                  <a:gd name="T47" fmla="*/ 169 h 188"/>
                  <a:gd name="T48" fmla="*/ 246 w 258"/>
                  <a:gd name="T49" fmla="*/ 175 h 188"/>
                  <a:gd name="T50" fmla="*/ 238 w 258"/>
                  <a:gd name="T51" fmla="*/ 182 h 188"/>
                  <a:gd name="T52" fmla="*/ 223 w 258"/>
                  <a:gd name="T53" fmla="*/ 188 h 188"/>
                  <a:gd name="T54" fmla="*/ 209 w 258"/>
                  <a:gd name="T55" fmla="*/ 169 h 188"/>
                  <a:gd name="T56" fmla="*/ 200 w 258"/>
                  <a:gd name="T57" fmla="*/ 160 h 188"/>
                  <a:gd name="T58" fmla="*/ 177 w 258"/>
                  <a:gd name="T59" fmla="*/ 134 h 188"/>
                  <a:gd name="T60" fmla="*/ 164 w 258"/>
                  <a:gd name="T61" fmla="*/ 119 h 188"/>
                  <a:gd name="T62" fmla="*/ 170 w 258"/>
                  <a:gd name="T63" fmla="*/ 100 h 188"/>
                  <a:gd name="T64" fmla="*/ 162 w 258"/>
                  <a:gd name="T65" fmla="*/ 93 h 188"/>
                  <a:gd name="T66" fmla="*/ 153 w 258"/>
                  <a:gd name="T67" fmla="*/ 79 h 188"/>
                  <a:gd name="T68" fmla="*/ 138 w 258"/>
                  <a:gd name="T69" fmla="*/ 70 h 188"/>
                  <a:gd name="T70" fmla="*/ 124 w 258"/>
                  <a:gd name="T71" fmla="*/ 59 h 188"/>
                  <a:gd name="T72" fmla="*/ 112 w 258"/>
                  <a:gd name="T73" fmla="*/ 76 h 188"/>
                  <a:gd name="T74" fmla="*/ 97 w 258"/>
                  <a:gd name="T75" fmla="*/ 88 h 188"/>
                  <a:gd name="T76" fmla="*/ 92 w 258"/>
                  <a:gd name="T77" fmla="*/ 109 h 188"/>
                  <a:gd name="T78" fmla="*/ 85 w 258"/>
                  <a:gd name="T79" fmla="*/ 123 h 188"/>
                  <a:gd name="T80" fmla="*/ 79 w 258"/>
                  <a:gd name="T81" fmla="*/ 134 h 188"/>
                  <a:gd name="T82" fmla="*/ 59 w 258"/>
                  <a:gd name="T83" fmla="*/ 149 h 188"/>
                  <a:gd name="T84" fmla="*/ 48 w 258"/>
                  <a:gd name="T85" fmla="*/ 149 h 188"/>
                  <a:gd name="T86" fmla="*/ 38 w 258"/>
                  <a:gd name="T87" fmla="*/ 149 h 188"/>
                  <a:gd name="T88" fmla="*/ 30 w 258"/>
                  <a:gd name="T89" fmla="*/ 132 h 188"/>
                  <a:gd name="T90" fmla="*/ 21 w 258"/>
                  <a:gd name="T91" fmla="*/ 126 h 188"/>
                  <a:gd name="T92" fmla="*/ 0 w 258"/>
                  <a:gd name="T93" fmla="*/ 119 h 188"/>
                  <a:gd name="T94" fmla="*/ 9 w 258"/>
                  <a:gd name="T95" fmla="*/ 93 h 188"/>
                  <a:gd name="T96" fmla="*/ 25 w 258"/>
                  <a:gd name="T97" fmla="*/ 93 h 188"/>
                  <a:gd name="T98" fmla="*/ 42 w 258"/>
                  <a:gd name="T99" fmla="*/ 82 h 188"/>
                  <a:gd name="T100" fmla="*/ 47 w 258"/>
                  <a:gd name="T101" fmla="*/ 65 h 188"/>
                  <a:gd name="T102" fmla="*/ 56 w 258"/>
                  <a:gd name="T103" fmla="*/ 55 h 188"/>
                  <a:gd name="T104" fmla="*/ 66 w 258"/>
                  <a:gd name="T105" fmla="*/ 50 h 188"/>
                  <a:gd name="T106" fmla="*/ 48 w 258"/>
                  <a:gd name="T107" fmla="*/ 38 h 188"/>
                  <a:gd name="T108" fmla="*/ 45 w 258"/>
                  <a:gd name="T109" fmla="*/ 30 h 188"/>
                  <a:gd name="T110" fmla="*/ 39 w 258"/>
                  <a:gd name="T111" fmla="*/ 23 h 188"/>
                  <a:gd name="T112" fmla="*/ 54 w 258"/>
                  <a:gd name="T113" fmla="*/ 9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8" h="188">
                    <a:moveTo>
                      <a:pt x="54" y="6"/>
                    </a:moveTo>
                    <a:lnTo>
                      <a:pt x="56" y="2"/>
                    </a:lnTo>
                    <a:lnTo>
                      <a:pt x="62" y="0"/>
                    </a:lnTo>
                    <a:lnTo>
                      <a:pt x="66" y="6"/>
                    </a:lnTo>
                    <a:lnTo>
                      <a:pt x="65" y="11"/>
                    </a:lnTo>
                    <a:lnTo>
                      <a:pt x="69" y="20"/>
                    </a:lnTo>
                    <a:lnTo>
                      <a:pt x="68" y="23"/>
                    </a:lnTo>
                    <a:lnTo>
                      <a:pt x="74" y="26"/>
                    </a:lnTo>
                    <a:lnTo>
                      <a:pt x="79" y="23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5" y="11"/>
                    </a:lnTo>
                    <a:lnTo>
                      <a:pt x="98" y="6"/>
                    </a:lnTo>
                    <a:lnTo>
                      <a:pt x="101" y="20"/>
                    </a:lnTo>
                    <a:lnTo>
                      <a:pt x="106" y="30"/>
                    </a:lnTo>
                    <a:lnTo>
                      <a:pt x="118" y="29"/>
                    </a:lnTo>
                    <a:lnTo>
                      <a:pt x="127" y="32"/>
                    </a:lnTo>
                    <a:lnTo>
                      <a:pt x="138" y="46"/>
                    </a:lnTo>
                    <a:lnTo>
                      <a:pt x="145" y="46"/>
                    </a:lnTo>
                    <a:lnTo>
                      <a:pt x="150" y="43"/>
                    </a:lnTo>
                    <a:lnTo>
                      <a:pt x="150" y="43"/>
                    </a:lnTo>
                    <a:lnTo>
                      <a:pt x="157" y="49"/>
                    </a:lnTo>
                    <a:lnTo>
                      <a:pt x="161" y="49"/>
                    </a:lnTo>
                    <a:lnTo>
                      <a:pt x="188" y="65"/>
                    </a:lnTo>
                    <a:lnTo>
                      <a:pt x="200" y="76"/>
                    </a:lnTo>
                    <a:lnTo>
                      <a:pt x="206" y="82"/>
                    </a:lnTo>
                    <a:lnTo>
                      <a:pt x="211" y="85"/>
                    </a:lnTo>
                    <a:lnTo>
                      <a:pt x="214" y="84"/>
                    </a:lnTo>
                    <a:lnTo>
                      <a:pt x="212" y="79"/>
                    </a:lnTo>
                    <a:lnTo>
                      <a:pt x="218" y="76"/>
                    </a:lnTo>
                    <a:lnTo>
                      <a:pt x="218" y="73"/>
                    </a:lnTo>
                    <a:lnTo>
                      <a:pt x="226" y="79"/>
                    </a:lnTo>
                    <a:lnTo>
                      <a:pt x="226" y="85"/>
                    </a:lnTo>
                    <a:lnTo>
                      <a:pt x="233" y="90"/>
                    </a:lnTo>
                    <a:lnTo>
                      <a:pt x="233" y="94"/>
                    </a:lnTo>
                    <a:lnTo>
                      <a:pt x="238" y="97"/>
                    </a:lnTo>
                    <a:lnTo>
                      <a:pt x="241" y="94"/>
                    </a:lnTo>
                    <a:lnTo>
                      <a:pt x="249" y="105"/>
                    </a:lnTo>
                    <a:lnTo>
                      <a:pt x="247" y="108"/>
                    </a:lnTo>
                    <a:lnTo>
                      <a:pt x="249" y="111"/>
                    </a:lnTo>
                    <a:lnTo>
                      <a:pt x="256" y="117"/>
                    </a:lnTo>
                    <a:lnTo>
                      <a:pt x="258" y="135"/>
                    </a:lnTo>
                    <a:lnTo>
                      <a:pt x="258" y="140"/>
                    </a:lnTo>
                    <a:lnTo>
                      <a:pt x="258" y="152"/>
                    </a:lnTo>
                    <a:lnTo>
                      <a:pt x="253" y="149"/>
                    </a:lnTo>
                    <a:lnTo>
                      <a:pt x="246" y="158"/>
                    </a:lnTo>
                    <a:lnTo>
                      <a:pt x="252" y="167"/>
                    </a:lnTo>
                    <a:lnTo>
                      <a:pt x="252" y="169"/>
                    </a:lnTo>
                    <a:lnTo>
                      <a:pt x="247" y="170"/>
                    </a:lnTo>
                    <a:lnTo>
                      <a:pt x="246" y="175"/>
                    </a:lnTo>
                    <a:lnTo>
                      <a:pt x="239" y="178"/>
                    </a:lnTo>
                    <a:lnTo>
                      <a:pt x="238" y="182"/>
                    </a:lnTo>
                    <a:lnTo>
                      <a:pt x="233" y="188"/>
                    </a:lnTo>
                    <a:lnTo>
                      <a:pt x="223" y="188"/>
                    </a:lnTo>
                    <a:lnTo>
                      <a:pt x="218" y="176"/>
                    </a:lnTo>
                    <a:lnTo>
                      <a:pt x="209" y="169"/>
                    </a:lnTo>
                    <a:lnTo>
                      <a:pt x="206" y="166"/>
                    </a:lnTo>
                    <a:lnTo>
                      <a:pt x="200" y="160"/>
                    </a:lnTo>
                    <a:lnTo>
                      <a:pt x="186" y="140"/>
                    </a:lnTo>
                    <a:lnTo>
                      <a:pt x="177" y="134"/>
                    </a:lnTo>
                    <a:lnTo>
                      <a:pt x="173" y="126"/>
                    </a:lnTo>
                    <a:lnTo>
                      <a:pt x="164" y="119"/>
                    </a:lnTo>
                    <a:lnTo>
                      <a:pt x="164" y="106"/>
                    </a:lnTo>
                    <a:lnTo>
                      <a:pt x="170" y="100"/>
                    </a:lnTo>
                    <a:lnTo>
                      <a:pt x="170" y="99"/>
                    </a:lnTo>
                    <a:lnTo>
                      <a:pt x="162" y="93"/>
                    </a:lnTo>
                    <a:lnTo>
                      <a:pt x="161" y="85"/>
                    </a:lnTo>
                    <a:lnTo>
                      <a:pt x="153" y="79"/>
                    </a:lnTo>
                    <a:lnTo>
                      <a:pt x="139" y="71"/>
                    </a:lnTo>
                    <a:lnTo>
                      <a:pt x="138" y="70"/>
                    </a:lnTo>
                    <a:lnTo>
                      <a:pt x="135" y="67"/>
                    </a:lnTo>
                    <a:lnTo>
                      <a:pt x="124" y="59"/>
                    </a:lnTo>
                    <a:lnTo>
                      <a:pt x="118" y="62"/>
                    </a:lnTo>
                    <a:lnTo>
                      <a:pt x="112" y="76"/>
                    </a:lnTo>
                    <a:lnTo>
                      <a:pt x="103" y="79"/>
                    </a:lnTo>
                    <a:lnTo>
                      <a:pt x="97" y="88"/>
                    </a:lnTo>
                    <a:lnTo>
                      <a:pt x="97" y="96"/>
                    </a:lnTo>
                    <a:lnTo>
                      <a:pt x="92" y="109"/>
                    </a:lnTo>
                    <a:lnTo>
                      <a:pt x="92" y="116"/>
                    </a:lnTo>
                    <a:lnTo>
                      <a:pt x="85" y="123"/>
                    </a:lnTo>
                    <a:lnTo>
                      <a:pt x="82" y="131"/>
                    </a:lnTo>
                    <a:lnTo>
                      <a:pt x="79" y="134"/>
                    </a:lnTo>
                    <a:lnTo>
                      <a:pt x="65" y="144"/>
                    </a:lnTo>
                    <a:lnTo>
                      <a:pt x="59" y="149"/>
                    </a:lnTo>
                    <a:lnTo>
                      <a:pt x="54" y="152"/>
                    </a:lnTo>
                    <a:lnTo>
                      <a:pt x="48" y="149"/>
                    </a:lnTo>
                    <a:lnTo>
                      <a:pt x="42" y="149"/>
                    </a:lnTo>
                    <a:lnTo>
                      <a:pt x="38" y="149"/>
                    </a:lnTo>
                    <a:lnTo>
                      <a:pt x="36" y="141"/>
                    </a:lnTo>
                    <a:lnTo>
                      <a:pt x="30" y="132"/>
                    </a:lnTo>
                    <a:lnTo>
                      <a:pt x="25" y="131"/>
                    </a:lnTo>
                    <a:lnTo>
                      <a:pt x="21" y="126"/>
                    </a:lnTo>
                    <a:lnTo>
                      <a:pt x="12" y="125"/>
                    </a:lnTo>
                    <a:lnTo>
                      <a:pt x="0" y="119"/>
                    </a:lnTo>
                    <a:lnTo>
                      <a:pt x="9" y="106"/>
                    </a:lnTo>
                    <a:lnTo>
                      <a:pt x="9" y="93"/>
                    </a:lnTo>
                    <a:lnTo>
                      <a:pt x="24" y="94"/>
                    </a:lnTo>
                    <a:lnTo>
                      <a:pt x="25" y="93"/>
                    </a:lnTo>
                    <a:lnTo>
                      <a:pt x="38" y="82"/>
                    </a:lnTo>
                    <a:lnTo>
                      <a:pt x="42" y="82"/>
                    </a:lnTo>
                    <a:lnTo>
                      <a:pt x="47" y="71"/>
                    </a:lnTo>
                    <a:lnTo>
                      <a:pt x="47" y="65"/>
                    </a:lnTo>
                    <a:lnTo>
                      <a:pt x="45" y="62"/>
                    </a:lnTo>
                    <a:lnTo>
                      <a:pt x="56" y="55"/>
                    </a:lnTo>
                    <a:lnTo>
                      <a:pt x="66" y="52"/>
                    </a:lnTo>
                    <a:lnTo>
                      <a:pt x="66" y="50"/>
                    </a:lnTo>
                    <a:lnTo>
                      <a:pt x="59" y="50"/>
                    </a:lnTo>
                    <a:lnTo>
                      <a:pt x="48" y="38"/>
                    </a:lnTo>
                    <a:lnTo>
                      <a:pt x="45" y="35"/>
                    </a:lnTo>
                    <a:lnTo>
                      <a:pt x="45" y="30"/>
                    </a:lnTo>
                    <a:lnTo>
                      <a:pt x="41" y="26"/>
                    </a:lnTo>
                    <a:lnTo>
                      <a:pt x="39" y="23"/>
                    </a:lnTo>
                    <a:lnTo>
                      <a:pt x="45" y="14"/>
                    </a:lnTo>
                    <a:lnTo>
                      <a:pt x="54" y="9"/>
                    </a:lnTo>
                    <a:lnTo>
                      <a:pt x="5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2" name="Freeform 580">
                <a:extLst>
                  <a:ext uri="{FF2B5EF4-FFF2-40B4-BE49-F238E27FC236}">
                    <a16:creationId xmlns:a16="http://schemas.microsoft.com/office/drawing/2014/main" id="{6D0D5A79-AB11-F485-D428-89AD8C0E6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863"/>
                <a:ext cx="79" cy="57"/>
              </a:xfrm>
              <a:custGeom>
                <a:avLst/>
                <a:gdLst>
                  <a:gd name="T0" fmla="*/ 45 w 159"/>
                  <a:gd name="T1" fmla="*/ 18 h 114"/>
                  <a:gd name="T2" fmla="*/ 19 w 159"/>
                  <a:gd name="T3" fmla="*/ 7 h 114"/>
                  <a:gd name="T4" fmla="*/ 15 w 159"/>
                  <a:gd name="T5" fmla="*/ 9 h 114"/>
                  <a:gd name="T6" fmla="*/ 6 w 159"/>
                  <a:gd name="T7" fmla="*/ 39 h 114"/>
                  <a:gd name="T8" fmla="*/ 3 w 159"/>
                  <a:gd name="T9" fmla="*/ 57 h 114"/>
                  <a:gd name="T10" fmla="*/ 3 w 159"/>
                  <a:gd name="T11" fmla="*/ 66 h 114"/>
                  <a:gd name="T12" fmla="*/ 16 w 159"/>
                  <a:gd name="T13" fmla="*/ 66 h 114"/>
                  <a:gd name="T14" fmla="*/ 30 w 159"/>
                  <a:gd name="T15" fmla="*/ 82 h 114"/>
                  <a:gd name="T16" fmla="*/ 39 w 159"/>
                  <a:gd name="T17" fmla="*/ 86 h 114"/>
                  <a:gd name="T18" fmla="*/ 48 w 159"/>
                  <a:gd name="T19" fmla="*/ 82 h 114"/>
                  <a:gd name="T20" fmla="*/ 72 w 159"/>
                  <a:gd name="T21" fmla="*/ 98 h 114"/>
                  <a:gd name="T22" fmla="*/ 85 w 159"/>
                  <a:gd name="T23" fmla="*/ 95 h 114"/>
                  <a:gd name="T24" fmla="*/ 97 w 159"/>
                  <a:gd name="T25" fmla="*/ 92 h 114"/>
                  <a:gd name="T26" fmla="*/ 109 w 159"/>
                  <a:gd name="T27" fmla="*/ 97 h 114"/>
                  <a:gd name="T28" fmla="*/ 118 w 159"/>
                  <a:gd name="T29" fmla="*/ 106 h 114"/>
                  <a:gd name="T30" fmla="*/ 138 w 159"/>
                  <a:gd name="T31" fmla="*/ 114 h 114"/>
                  <a:gd name="T32" fmla="*/ 141 w 159"/>
                  <a:gd name="T33" fmla="*/ 104 h 114"/>
                  <a:gd name="T34" fmla="*/ 157 w 159"/>
                  <a:gd name="T35" fmla="*/ 88 h 114"/>
                  <a:gd name="T36" fmla="*/ 147 w 159"/>
                  <a:gd name="T37" fmla="*/ 79 h 114"/>
                  <a:gd name="T38" fmla="*/ 139 w 159"/>
                  <a:gd name="T39" fmla="*/ 68 h 114"/>
                  <a:gd name="T40" fmla="*/ 145 w 159"/>
                  <a:gd name="T41" fmla="*/ 60 h 114"/>
                  <a:gd name="T42" fmla="*/ 159 w 159"/>
                  <a:gd name="T43" fmla="*/ 56 h 114"/>
                  <a:gd name="T44" fmla="*/ 144 w 159"/>
                  <a:gd name="T45" fmla="*/ 42 h 114"/>
                  <a:gd name="T46" fmla="*/ 124 w 159"/>
                  <a:gd name="T47" fmla="*/ 41 h 114"/>
                  <a:gd name="T48" fmla="*/ 118 w 159"/>
                  <a:gd name="T49" fmla="*/ 30 h 114"/>
                  <a:gd name="T50" fmla="*/ 124 w 159"/>
                  <a:gd name="T51" fmla="*/ 22 h 114"/>
                  <a:gd name="T52" fmla="*/ 124 w 159"/>
                  <a:gd name="T53" fmla="*/ 6 h 114"/>
                  <a:gd name="T54" fmla="*/ 109 w 159"/>
                  <a:gd name="T55" fmla="*/ 9 h 114"/>
                  <a:gd name="T56" fmla="*/ 88 w 159"/>
                  <a:gd name="T57" fmla="*/ 9 h 114"/>
                  <a:gd name="T58" fmla="*/ 75 w 159"/>
                  <a:gd name="T59" fmla="*/ 12 h 114"/>
                  <a:gd name="T60" fmla="*/ 68 w 159"/>
                  <a:gd name="T61" fmla="*/ 19 h 114"/>
                  <a:gd name="T62" fmla="*/ 62 w 159"/>
                  <a:gd name="T63" fmla="*/ 18 h 114"/>
                  <a:gd name="T64" fmla="*/ 51 w 159"/>
                  <a:gd name="T65" fmla="*/ 1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9" h="114">
                    <a:moveTo>
                      <a:pt x="48" y="12"/>
                    </a:moveTo>
                    <a:lnTo>
                      <a:pt x="45" y="18"/>
                    </a:lnTo>
                    <a:lnTo>
                      <a:pt x="24" y="13"/>
                    </a:lnTo>
                    <a:lnTo>
                      <a:pt x="19" y="7"/>
                    </a:lnTo>
                    <a:lnTo>
                      <a:pt x="19" y="0"/>
                    </a:lnTo>
                    <a:lnTo>
                      <a:pt x="15" y="9"/>
                    </a:lnTo>
                    <a:lnTo>
                      <a:pt x="12" y="27"/>
                    </a:lnTo>
                    <a:lnTo>
                      <a:pt x="6" y="39"/>
                    </a:lnTo>
                    <a:lnTo>
                      <a:pt x="6" y="45"/>
                    </a:lnTo>
                    <a:lnTo>
                      <a:pt x="3" y="57"/>
                    </a:lnTo>
                    <a:lnTo>
                      <a:pt x="0" y="63"/>
                    </a:lnTo>
                    <a:lnTo>
                      <a:pt x="3" y="66"/>
                    </a:lnTo>
                    <a:lnTo>
                      <a:pt x="15" y="63"/>
                    </a:lnTo>
                    <a:lnTo>
                      <a:pt x="16" y="66"/>
                    </a:lnTo>
                    <a:lnTo>
                      <a:pt x="24" y="80"/>
                    </a:lnTo>
                    <a:lnTo>
                      <a:pt x="30" y="82"/>
                    </a:lnTo>
                    <a:lnTo>
                      <a:pt x="33" y="83"/>
                    </a:lnTo>
                    <a:lnTo>
                      <a:pt x="39" y="86"/>
                    </a:lnTo>
                    <a:lnTo>
                      <a:pt x="45" y="85"/>
                    </a:lnTo>
                    <a:lnTo>
                      <a:pt x="48" y="82"/>
                    </a:lnTo>
                    <a:lnTo>
                      <a:pt x="72" y="88"/>
                    </a:lnTo>
                    <a:lnTo>
                      <a:pt x="72" y="98"/>
                    </a:lnTo>
                    <a:lnTo>
                      <a:pt x="77" y="95"/>
                    </a:lnTo>
                    <a:lnTo>
                      <a:pt x="85" y="95"/>
                    </a:lnTo>
                    <a:lnTo>
                      <a:pt x="91" y="98"/>
                    </a:lnTo>
                    <a:lnTo>
                      <a:pt x="97" y="92"/>
                    </a:lnTo>
                    <a:lnTo>
                      <a:pt x="101" y="97"/>
                    </a:lnTo>
                    <a:lnTo>
                      <a:pt x="109" y="97"/>
                    </a:lnTo>
                    <a:lnTo>
                      <a:pt x="115" y="98"/>
                    </a:lnTo>
                    <a:lnTo>
                      <a:pt x="118" y="106"/>
                    </a:lnTo>
                    <a:lnTo>
                      <a:pt x="129" y="112"/>
                    </a:lnTo>
                    <a:lnTo>
                      <a:pt x="138" y="114"/>
                    </a:lnTo>
                    <a:lnTo>
                      <a:pt x="142" y="107"/>
                    </a:lnTo>
                    <a:lnTo>
                      <a:pt x="141" y="104"/>
                    </a:lnTo>
                    <a:lnTo>
                      <a:pt x="157" y="97"/>
                    </a:lnTo>
                    <a:lnTo>
                      <a:pt x="157" y="88"/>
                    </a:lnTo>
                    <a:lnTo>
                      <a:pt x="154" y="86"/>
                    </a:lnTo>
                    <a:lnTo>
                      <a:pt x="147" y="79"/>
                    </a:lnTo>
                    <a:lnTo>
                      <a:pt x="144" y="76"/>
                    </a:lnTo>
                    <a:lnTo>
                      <a:pt x="139" y="68"/>
                    </a:lnTo>
                    <a:lnTo>
                      <a:pt x="138" y="65"/>
                    </a:lnTo>
                    <a:lnTo>
                      <a:pt x="145" y="60"/>
                    </a:lnTo>
                    <a:lnTo>
                      <a:pt x="157" y="59"/>
                    </a:lnTo>
                    <a:lnTo>
                      <a:pt x="159" y="56"/>
                    </a:lnTo>
                    <a:lnTo>
                      <a:pt x="157" y="44"/>
                    </a:lnTo>
                    <a:lnTo>
                      <a:pt x="144" y="42"/>
                    </a:lnTo>
                    <a:lnTo>
                      <a:pt x="136" y="45"/>
                    </a:lnTo>
                    <a:lnTo>
                      <a:pt x="124" y="41"/>
                    </a:lnTo>
                    <a:lnTo>
                      <a:pt x="121" y="34"/>
                    </a:lnTo>
                    <a:lnTo>
                      <a:pt x="118" y="30"/>
                    </a:lnTo>
                    <a:lnTo>
                      <a:pt x="121" y="21"/>
                    </a:lnTo>
                    <a:lnTo>
                      <a:pt x="124" y="22"/>
                    </a:lnTo>
                    <a:lnTo>
                      <a:pt x="127" y="10"/>
                    </a:lnTo>
                    <a:lnTo>
                      <a:pt x="124" y="6"/>
                    </a:lnTo>
                    <a:lnTo>
                      <a:pt x="112" y="3"/>
                    </a:lnTo>
                    <a:lnTo>
                      <a:pt x="109" y="9"/>
                    </a:lnTo>
                    <a:lnTo>
                      <a:pt x="101" y="15"/>
                    </a:lnTo>
                    <a:lnTo>
                      <a:pt x="88" y="9"/>
                    </a:lnTo>
                    <a:lnTo>
                      <a:pt x="82" y="13"/>
                    </a:lnTo>
                    <a:lnTo>
                      <a:pt x="75" y="12"/>
                    </a:lnTo>
                    <a:lnTo>
                      <a:pt x="71" y="18"/>
                    </a:lnTo>
                    <a:lnTo>
                      <a:pt x="68" y="19"/>
                    </a:lnTo>
                    <a:lnTo>
                      <a:pt x="62" y="16"/>
                    </a:lnTo>
                    <a:lnTo>
                      <a:pt x="62" y="18"/>
                    </a:lnTo>
                    <a:lnTo>
                      <a:pt x="59" y="15"/>
                    </a:lnTo>
                    <a:lnTo>
                      <a:pt x="51" y="10"/>
                    </a:lnTo>
                    <a:lnTo>
                      <a:pt x="48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3" name="Freeform 581">
                <a:extLst>
                  <a:ext uri="{FF2B5EF4-FFF2-40B4-BE49-F238E27FC236}">
                    <a16:creationId xmlns:a16="http://schemas.microsoft.com/office/drawing/2014/main" id="{E10562ED-128D-DD27-D7F2-E8B92B419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863"/>
                <a:ext cx="79" cy="57"/>
              </a:xfrm>
              <a:custGeom>
                <a:avLst/>
                <a:gdLst>
                  <a:gd name="T0" fmla="*/ 51 w 159"/>
                  <a:gd name="T1" fmla="*/ 10 h 114"/>
                  <a:gd name="T2" fmla="*/ 62 w 159"/>
                  <a:gd name="T3" fmla="*/ 18 h 114"/>
                  <a:gd name="T4" fmla="*/ 68 w 159"/>
                  <a:gd name="T5" fmla="*/ 19 h 114"/>
                  <a:gd name="T6" fmla="*/ 75 w 159"/>
                  <a:gd name="T7" fmla="*/ 12 h 114"/>
                  <a:gd name="T8" fmla="*/ 88 w 159"/>
                  <a:gd name="T9" fmla="*/ 9 h 114"/>
                  <a:gd name="T10" fmla="*/ 109 w 159"/>
                  <a:gd name="T11" fmla="*/ 9 h 114"/>
                  <a:gd name="T12" fmla="*/ 124 w 159"/>
                  <a:gd name="T13" fmla="*/ 6 h 114"/>
                  <a:gd name="T14" fmla="*/ 124 w 159"/>
                  <a:gd name="T15" fmla="*/ 22 h 114"/>
                  <a:gd name="T16" fmla="*/ 118 w 159"/>
                  <a:gd name="T17" fmla="*/ 30 h 114"/>
                  <a:gd name="T18" fmla="*/ 124 w 159"/>
                  <a:gd name="T19" fmla="*/ 41 h 114"/>
                  <a:gd name="T20" fmla="*/ 144 w 159"/>
                  <a:gd name="T21" fmla="*/ 42 h 114"/>
                  <a:gd name="T22" fmla="*/ 159 w 159"/>
                  <a:gd name="T23" fmla="*/ 56 h 114"/>
                  <a:gd name="T24" fmla="*/ 145 w 159"/>
                  <a:gd name="T25" fmla="*/ 60 h 114"/>
                  <a:gd name="T26" fmla="*/ 139 w 159"/>
                  <a:gd name="T27" fmla="*/ 68 h 114"/>
                  <a:gd name="T28" fmla="*/ 147 w 159"/>
                  <a:gd name="T29" fmla="*/ 79 h 114"/>
                  <a:gd name="T30" fmla="*/ 157 w 159"/>
                  <a:gd name="T31" fmla="*/ 88 h 114"/>
                  <a:gd name="T32" fmla="*/ 141 w 159"/>
                  <a:gd name="T33" fmla="*/ 104 h 114"/>
                  <a:gd name="T34" fmla="*/ 138 w 159"/>
                  <a:gd name="T35" fmla="*/ 114 h 114"/>
                  <a:gd name="T36" fmla="*/ 118 w 159"/>
                  <a:gd name="T37" fmla="*/ 106 h 114"/>
                  <a:gd name="T38" fmla="*/ 109 w 159"/>
                  <a:gd name="T39" fmla="*/ 97 h 114"/>
                  <a:gd name="T40" fmla="*/ 97 w 159"/>
                  <a:gd name="T41" fmla="*/ 92 h 114"/>
                  <a:gd name="T42" fmla="*/ 85 w 159"/>
                  <a:gd name="T43" fmla="*/ 95 h 114"/>
                  <a:gd name="T44" fmla="*/ 72 w 159"/>
                  <a:gd name="T45" fmla="*/ 98 h 114"/>
                  <a:gd name="T46" fmla="*/ 48 w 159"/>
                  <a:gd name="T47" fmla="*/ 82 h 114"/>
                  <a:gd name="T48" fmla="*/ 39 w 159"/>
                  <a:gd name="T49" fmla="*/ 86 h 114"/>
                  <a:gd name="T50" fmla="*/ 30 w 159"/>
                  <a:gd name="T51" fmla="*/ 82 h 114"/>
                  <a:gd name="T52" fmla="*/ 16 w 159"/>
                  <a:gd name="T53" fmla="*/ 66 h 114"/>
                  <a:gd name="T54" fmla="*/ 3 w 159"/>
                  <a:gd name="T55" fmla="*/ 66 h 114"/>
                  <a:gd name="T56" fmla="*/ 3 w 159"/>
                  <a:gd name="T57" fmla="*/ 57 h 114"/>
                  <a:gd name="T58" fmla="*/ 6 w 159"/>
                  <a:gd name="T59" fmla="*/ 39 h 114"/>
                  <a:gd name="T60" fmla="*/ 15 w 159"/>
                  <a:gd name="T61" fmla="*/ 9 h 114"/>
                  <a:gd name="T62" fmla="*/ 19 w 159"/>
                  <a:gd name="T63" fmla="*/ 7 h 114"/>
                  <a:gd name="T64" fmla="*/ 45 w 159"/>
                  <a:gd name="T65" fmla="*/ 1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9" h="114">
                    <a:moveTo>
                      <a:pt x="48" y="12"/>
                    </a:moveTo>
                    <a:lnTo>
                      <a:pt x="51" y="10"/>
                    </a:lnTo>
                    <a:lnTo>
                      <a:pt x="59" y="15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8" y="19"/>
                    </a:lnTo>
                    <a:lnTo>
                      <a:pt x="71" y="18"/>
                    </a:lnTo>
                    <a:lnTo>
                      <a:pt x="75" y="12"/>
                    </a:lnTo>
                    <a:lnTo>
                      <a:pt x="82" y="13"/>
                    </a:lnTo>
                    <a:lnTo>
                      <a:pt x="88" y="9"/>
                    </a:lnTo>
                    <a:lnTo>
                      <a:pt x="101" y="15"/>
                    </a:lnTo>
                    <a:lnTo>
                      <a:pt x="109" y="9"/>
                    </a:lnTo>
                    <a:lnTo>
                      <a:pt x="112" y="3"/>
                    </a:lnTo>
                    <a:lnTo>
                      <a:pt x="124" y="6"/>
                    </a:lnTo>
                    <a:lnTo>
                      <a:pt x="127" y="10"/>
                    </a:lnTo>
                    <a:lnTo>
                      <a:pt x="124" y="22"/>
                    </a:lnTo>
                    <a:lnTo>
                      <a:pt x="121" y="21"/>
                    </a:lnTo>
                    <a:lnTo>
                      <a:pt x="118" y="30"/>
                    </a:lnTo>
                    <a:lnTo>
                      <a:pt x="121" y="34"/>
                    </a:lnTo>
                    <a:lnTo>
                      <a:pt x="124" y="41"/>
                    </a:lnTo>
                    <a:lnTo>
                      <a:pt x="136" y="45"/>
                    </a:lnTo>
                    <a:lnTo>
                      <a:pt x="144" y="42"/>
                    </a:lnTo>
                    <a:lnTo>
                      <a:pt x="157" y="44"/>
                    </a:lnTo>
                    <a:lnTo>
                      <a:pt x="159" y="56"/>
                    </a:lnTo>
                    <a:lnTo>
                      <a:pt x="157" y="59"/>
                    </a:lnTo>
                    <a:lnTo>
                      <a:pt x="145" y="60"/>
                    </a:lnTo>
                    <a:lnTo>
                      <a:pt x="138" y="65"/>
                    </a:lnTo>
                    <a:lnTo>
                      <a:pt x="139" y="68"/>
                    </a:lnTo>
                    <a:lnTo>
                      <a:pt x="144" y="76"/>
                    </a:lnTo>
                    <a:lnTo>
                      <a:pt x="147" y="79"/>
                    </a:lnTo>
                    <a:lnTo>
                      <a:pt x="154" y="86"/>
                    </a:lnTo>
                    <a:lnTo>
                      <a:pt x="157" y="88"/>
                    </a:lnTo>
                    <a:lnTo>
                      <a:pt x="157" y="97"/>
                    </a:lnTo>
                    <a:lnTo>
                      <a:pt x="141" y="104"/>
                    </a:lnTo>
                    <a:lnTo>
                      <a:pt x="142" y="107"/>
                    </a:lnTo>
                    <a:lnTo>
                      <a:pt x="138" y="114"/>
                    </a:lnTo>
                    <a:lnTo>
                      <a:pt x="129" y="112"/>
                    </a:lnTo>
                    <a:lnTo>
                      <a:pt x="118" y="106"/>
                    </a:lnTo>
                    <a:lnTo>
                      <a:pt x="115" y="98"/>
                    </a:lnTo>
                    <a:lnTo>
                      <a:pt x="109" y="97"/>
                    </a:lnTo>
                    <a:lnTo>
                      <a:pt x="101" y="97"/>
                    </a:lnTo>
                    <a:lnTo>
                      <a:pt x="97" y="92"/>
                    </a:lnTo>
                    <a:lnTo>
                      <a:pt x="91" y="98"/>
                    </a:lnTo>
                    <a:lnTo>
                      <a:pt x="85" y="95"/>
                    </a:lnTo>
                    <a:lnTo>
                      <a:pt x="77" y="95"/>
                    </a:lnTo>
                    <a:lnTo>
                      <a:pt x="72" y="98"/>
                    </a:lnTo>
                    <a:lnTo>
                      <a:pt x="72" y="88"/>
                    </a:lnTo>
                    <a:lnTo>
                      <a:pt x="48" y="82"/>
                    </a:lnTo>
                    <a:lnTo>
                      <a:pt x="45" y="85"/>
                    </a:lnTo>
                    <a:lnTo>
                      <a:pt x="39" y="86"/>
                    </a:lnTo>
                    <a:lnTo>
                      <a:pt x="33" y="83"/>
                    </a:lnTo>
                    <a:lnTo>
                      <a:pt x="30" y="82"/>
                    </a:lnTo>
                    <a:lnTo>
                      <a:pt x="24" y="80"/>
                    </a:lnTo>
                    <a:lnTo>
                      <a:pt x="16" y="66"/>
                    </a:lnTo>
                    <a:lnTo>
                      <a:pt x="15" y="63"/>
                    </a:lnTo>
                    <a:lnTo>
                      <a:pt x="3" y="66"/>
                    </a:lnTo>
                    <a:lnTo>
                      <a:pt x="0" y="63"/>
                    </a:lnTo>
                    <a:lnTo>
                      <a:pt x="3" y="57"/>
                    </a:lnTo>
                    <a:lnTo>
                      <a:pt x="6" y="45"/>
                    </a:lnTo>
                    <a:lnTo>
                      <a:pt x="6" y="39"/>
                    </a:lnTo>
                    <a:lnTo>
                      <a:pt x="12" y="27"/>
                    </a:lnTo>
                    <a:lnTo>
                      <a:pt x="15" y="9"/>
                    </a:lnTo>
                    <a:lnTo>
                      <a:pt x="19" y="0"/>
                    </a:lnTo>
                    <a:lnTo>
                      <a:pt x="19" y="7"/>
                    </a:lnTo>
                    <a:lnTo>
                      <a:pt x="24" y="13"/>
                    </a:lnTo>
                    <a:lnTo>
                      <a:pt x="45" y="18"/>
                    </a:lnTo>
                    <a:lnTo>
                      <a:pt x="48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4" name="Freeform 582">
                <a:extLst>
                  <a:ext uri="{FF2B5EF4-FFF2-40B4-BE49-F238E27FC236}">
                    <a16:creationId xmlns:a16="http://schemas.microsoft.com/office/drawing/2014/main" id="{D40C5FA0-2E09-7298-2E63-08AE0B99A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863"/>
                <a:ext cx="79" cy="57"/>
              </a:xfrm>
              <a:custGeom>
                <a:avLst/>
                <a:gdLst>
                  <a:gd name="T0" fmla="*/ 51 w 159"/>
                  <a:gd name="T1" fmla="*/ 10 h 114"/>
                  <a:gd name="T2" fmla="*/ 62 w 159"/>
                  <a:gd name="T3" fmla="*/ 18 h 114"/>
                  <a:gd name="T4" fmla="*/ 68 w 159"/>
                  <a:gd name="T5" fmla="*/ 19 h 114"/>
                  <a:gd name="T6" fmla="*/ 75 w 159"/>
                  <a:gd name="T7" fmla="*/ 12 h 114"/>
                  <a:gd name="T8" fmla="*/ 88 w 159"/>
                  <a:gd name="T9" fmla="*/ 9 h 114"/>
                  <a:gd name="T10" fmla="*/ 109 w 159"/>
                  <a:gd name="T11" fmla="*/ 9 h 114"/>
                  <a:gd name="T12" fmla="*/ 124 w 159"/>
                  <a:gd name="T13" fmla="*/ 6 h 114"/>
                  <a:gd name="T14" fmla="*/ 124 w 159"/>
                  <a:gd name="T15" fmla="*/ 22 h 114"/>
                  <a:gd name="T16" fmla="*/ 118 w 159"/>
                  <a:gd name="T17" fmla="*/ 30 h 114"/>
                  <a:gd name="T18" fmla="*/ 124 w 159"/>
                  <a:gd name="T19" fmla="*/ 41 h 114"/>
                  <a:gd name="T20" fmla="*/ 144 w 159"/>
                  <a:gd name="T21" fmla="*/ 42 h 114"/>
                  <a:gd name="T22" fmla="*/ 159 w 159"/>
                  <a:gd name="T23" fmla="*/ 56 h 114"/>
                  <a:gd name="T24" fmla="*/ 145 w 159"/>
                  <a:gd name="T25" fmla="*/ 60 h 114"/>
                  <a:gd name="T26" fmla="*/ 139 w 159"/>
                  <a:gd name="T27" fmla="*/ 68 h 114"/>
                  <a:gd name="T28" fmla="*/ 147 w 159"/>
                  <a:gd name="T29" fmla="*/ 79 h 114"/>
                  <a:gd name="T30" fmla="*/ 157 w 159"/>
                  <a:gd name="T31" fmla="*/ 88 h 114"/>
                  <a:gd name="T32" fmla="*/ 141 w 159"/>
                  <a:gd name="T33" fmla="*/ 104 h 114"/>
                  <a:gd name="T34" fmla="*/ 138 w 159"/>
                  <a:gd name="T35" fmla="*/ 114 h 114"/>
                  <a:gd name="T36" fmla="*/ 118 w 159"/>
                  <a:gd name="T37" fmla="*/ 106 h 114"/>
                  <a:gd name="T38" fmla="*/ 109 w 159"/>
                  <a:gd name="T39" fmla="*/ 97 h 114"/>
                  <a:gd name="T40" fmla="*/ 97 w 159"/>
                  <a:gd name="T41" fmla="*/ 92 h 114"/>
                  <a:gd name="T42" fmla="*/ 85 w 159"/>
                  <a:gd name="T43" fmla="*/ 95 h 114"/>
                  <a:gd name="T44" fmla="*/ 72 w 159"/>
                  <a:gd name="T45" fmla="*/ 98 h 114"/>
                  <a:gd name="T46" fmla="*/ 48 w 159"/>
                  <a:gd name="T47" fmla="*/ 82 h 114"/>
                  <a:gd name="T48" fmla="*/ 39 w 159"/>
                  <a:gd name="T49" fmla="*/ 86 h 114"/>
                  <a:gd name="T50" fmla="*/ 30 w 159"/>
                  <a:gd name="T51" fmla="*/ 82 h 114"/>
                  <a:gd name="T52" fmla="*/ 16 w 159"/>
                  <a:gd name="T53" fmla="*/ 66 h 114"/>
                  <a:gd name="T54" fmla="*/ 3 w 159"/>
                  <a:gd name="T55" fmla="*/ 66 h 114"/>
                  <a:gd name="T56" fmla="*/ 3 w 159"/>
                  <a:gd name="T57" fmla="*/ 57 h 114"/>
                  <a:gd name="T58" fmla="*/ 6 w 159"/>
                  <a:gd name="T59" fmla="*/ 39 h 114"/>
                  <a:gd name="T60" fmla="*/ 15 w 159"/>
                  <a:gd name="T61" fmla="*/ 9 h 114"/>
                  <a:gd name="T62" fmla="*/ 19 w 159"/>
                  <a:gd name="T63" fmla="*/ 7 h 114"/>
                  <a:gd name="T64" fmla="*/ 45 w 159"/>
                  <a:gd name="T65" fmla="*/ 1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9" h="114">
                    <a:moveTo>
                      <a:pt x="48" y="12"/>
                    </a:moveTo>
                    <a:lnTo>
                      <a:pt x="51" y="10"/>
                    </a:lnTo>
                    <a:lnTo>
                      <a:pt x="59" y="15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8" y="19"/>
                    </a:lnTo>
                    <a:lnTo>
                      <a:pt x="71" y="18"/>
                    </a:lnTo>
                    <a:lnTo>
                      <a:pt x="75" y="12"/>
                    </a:lnTo>
                    <a:lnTo>
                      <a:pt x="82" y="13"/>
                    </a:lnTo>
                    <a:lnTo>
                      <a:pt x="88" y="9"/>
                    </a:lnTo>
                    <a:lnTo>
                      <a:pt x="101" y="15"/>
                    </a:lnTo>
                    <a:lnTo>
                      <a:pt x="109" y="9"/>
                    </a:lnTo>
                    <a:lnTo>
                      <a:pt x="112" y="3"/>
                    </a:lnTo>
                    <a:lnTo>
                      <a:pt x="124" y="6"/>
                    </a:lnTo>
                    <a:lnTo>
                      <a:pt x="127" y="10"/>
                    </a:lnTo>
                    <a:lnTo>
                      <a:pt x="124" y="22"/>
                    </a:lnTo>
                    <a:lnTo>
                      <a:pt x="121" y="21"/>
                    </a:lnTo>
                    <a:lnTo>
                      <a:pt x="118" y="30"/>
                    </a:lnTo>
                    <a:lnTo>
                      <a:pt x="121" y="34"/>
                    </a:lnTo>
                    <a:lnTo>
                      <a:pt x="124" y="41"/>
                    </a:lnTo>
                    <a:lnTo>
                      <a:pt x="136" y="45"/>
                    </a:lnTo>
                    <a:lnTo>
                      <a:pt x="144" y="42"/>
                    </a:lnTo>
                    <a:lnTo>
                      <a:pt x="157" y="44"/>
                    </a:lnTo>
                    <a:lnTo>
                      <a:pt x="159" y="56"/>
                    </a:lnTo>
                    <a:lnTo>
                      <a:pt x="157" y="59"/>
                    </a:lnTo>
                    <a:lnTo>
                      <a:pt x="145" y="60"/>
                    </a:lnTo>
                    <a:lnTo>
                      <a:pt x="138" y="65"/>
                    </a:lnTo>
                    <a:lnTo>
                      <a:pt x="139" y="68"/>
                    </a:lnTo>
                    <a:lnTo>
                      <a:pt x="144" y="76"/>
                    </a:lnTo>
                    <a:lnTo>
                      <a:pt x="147" y="79"/>
                    </a:lnTo>
                    <a:lnTo>
                      <a:pt x="154" y="86"/>
                    </a:lnTo>
                    <a:lnTo>
                      <a:pt x="157" y="88"/>
                    </a:lnTo>
                    <a:lnTo>
                      <a:pt x="157" y="97"/>
                    </a:lnTo>
                    <a:lnTo>
                      <a:pt x="141" y="104"/>
                    </a:lnTo>
                    <a:lnTo>
                      <a:pt x="142" y="107"/>
                    </a:lnTo>
                    <a:lnTo>
                      <a:pt x="138" y="114"/>
                    </a:lnTo>
                    <a:lnTo>
                      <a:pt x="129" y="112"/>
                    </a:lnTo>
                    <a:lnTo>
                      <a:pt x="118" y="106"/>
                    </a:lnTo>
                    <a:lnTo>
                      <a:pt x="115" y="98"/>
                    </a:lnTo>
                    <a:lnTo>
                      <a:pt x="109" y="97"/>
                    </a:lnTo>
                    <a:lnTo>
                      <a:pt x="101" y="97"/>
                    </a:lnTo>
                    <a:lnTo>
                      <a:pt x="97" y="92"/>
                    </a:lnTo>
                    <a:lnTo>
                      <a:pt x="91" y="98"/>
                    </a:lnTo>
                    <a:lnTo>
                      <a:pt x="85" y="95"/>
                    </a:lnTo>
                    <a:lnTo>
                      <a:pt x="77" y="95"/>
                    </a:lnTo>
                    <a:lnTo>
                      <a:pt x="72" y="98"/>
                    </a:lnTo>
                    <a:lnTo>
                      <a:pt x="72" y="88"/>
                    </a:lnTo>
                    <a:lnTo>
                      <a:pt x="48" y="82"/>
                    </a:lnTo>
                    <a:lnTo>
                      <a:pt x="45" y="85"/>
                    </a:lnTo>
                    <a:lnTo>
                      <a:pt x="39" y="86"/>
                    </a:lnTo>
                    <a:lnTo>
                      <a:pt x="33" y="83"/>
                    </a:lnTo>
                    <a:lnTo>
                      <a:pt x="30" y="82"/>
                    </a:lnTo>
                    <a:lnTo>
                      <a:pt x="24" y="80"/>
                    </a:lnTo>
                    <a:lnTo>
                      <a:pt x="16" y="66"/>
                    </a:lnTo>
                    <a:lnTo>
                      <a:pt x="15" y="63"/>
                    </a:lnTo>
                    <a:lnTo>
                      <a:pt x="3" y="66"/>
                    </a:lnTo>
                    <a:lnTo>
                      <a:pt x="0" y="63"/>
                    </a:lnTo>
                    <a:lnTo>
                      <a:pt x="3" y="57"/>
                    </a:lnTo>
                    <a:lnTo>
                      <a:pt x="6" y="45"/>
                    </a:lnTo>
                    <a:lnTo>
                      <a:pt x="6" y="39"/>
                    </a:lnTo>
                    <a:lnTo>
                      <a:pt x="12" y="27"/>
                    </a:lnTo>
                    <a:lnTo>
                      <a:pt x="15" y="9"/>
                    </a:lnTo>
                    <a:lnTo>
                      <a:pt x="19" y="0"/>
                    </a:lnTo>
                    <a:lnTo>
                      <a:pt x="19" y="7"/>
                    </a:lnTo>
                    <a:lnTo>
                      <a:pt x="24" y="13"/>
                    </a:lnTo>
                    <a:lnTo>
                      <a:pt x="45" y="18"/>
                    </a:lnTo>
                    <a:lnTo>
                      <a:pt x="48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5" name="Freeform 583">
                <a:extLst>
                  <a:ext uri="{FF2B5EF4-FFF2-40B4-BE49-F238E27FC236}">
                    <a16:creationId xmlns:a16="http://schemas.microsoft.com/office/drawing/2014/main" id="{0947DC1A-8C13-B25D-92E0-F5BE26962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027"/>
                <a:ext cx="52" cy="34"/>
              </a:xfrm>
              <a:custGeom>
                <a:avLst/>
                <a:gdLst>
                  <a:gd name="T0" fmla="*/ 49 w 105"/>
                  <a:gd name="T1" fmla="*/ 17 h 69"/>
                  <a:gd name="T2" fmla="*/ 50 w 105"/>
                  <a:gd name="T3" fmla="*/ 5 h 69"/>
                  <a:gd name="T4" fmla="*/ 40 w 105"/>
                  <a:gd name="T5" fmla="*/ 0 h 69"/>
                  <a:gd name="T6" fmla="*/ 9 w 105"/>
                  <a:gd name="T7" fmla="*/ 9 h 69"/>
                  <a:gd name="T8" fmla="*/ 5 w 105"/>
                  <a:gd name="T9" fmla="*/ 14 h 69"/>
                  <a:gd name="T10" fmla="*/ 0 w 105"/>
                  <a:gd name="T11" fmla="*/ 28 h 69"/>
                  <a:gd name="T12" fmla="*/ 5 w 105"/>
                  <a:gd name="T13" fmla="*/ 31 h 69"/>
                  <a:gd name="T14" fmla="*/ 9 w 105"/>
                  <a:gd name="T15" fmla="*/ 37 h 69"/>
                  <a:gd name="T16" fmla="*/ 12 w 105"/>
                  <a:gd name="T17" fmla="*/ 46 h 69"/>
                  <a:gd name="T18" fmla="*/ 12 w 105"/>
                  <a:gd name="T19" fmla="*/ 55 h 69"/>
                  <a:gd name="T20" fmla="*/ 14 w 105"/>
                  <a:gd name="T21" fmla="*/ 57 h 69"/>
                  <a:gd name="T22" fmla="*/ 11 w 105"/>
                  <a:gd name="T23" fmla="*/ 67 h 69"/>
                  <a:gd name="T24" fmla="*/ 14 w 105"/>
                  <a:gd name="T25" fmla="*/ 69 h 69"/>
                  <a:gd name="T26" fmla="*/ 25 w 105"/>
                  <a:gd name="T27" fmla="*/ 64 h 69"/>
                  <a:gd name="T28" fmla="*/ 31 w 105"/>
                  <a:gd name="T29" fmla="*/ 64 h 69"/>
                  <a:gd name="T30" fmla="*/ 35 w 105"/>
                  <a:gd name="T31" fmla="*/ 63 h 69"/>
                  <a:gd name="T32" fmla="*/ 40 w 105"/>
                  <a:gd name="T33" fmla="*/ 66 h 69"/>
                  <a:gd name="T34" fmla="*/ 44 w 105"/>
                  <a:gd name="T35" fmla="*/ 67 h 69"/>
                  <a:gd name="T36" fmla="*/ 46 w 105"/>
                  <a:gd name="T37" fmla="*/ 67 h 69"/>
                  <a:gd name="T38" fmla="*/ 55 w 105"/>
                  <a:gd name="T39" fmla="*/ 63 h 69"/>
                  <a:gd name="T40" fmla="*/ 61 w 105"/>
                  <a:gd name="T41" fmla="*/ 67 h 69"/>
                  <a:gd name="T42" fmla="*/ 64 w 105"/>
                  <a:gd name="T43" fmla="*/ 66 h 69"/>
                  <a:gd name="T44" fmla="*/ 72 w 105"/>
                  <a:gd name="T45" fmla="*/ 63 h 69"/>
                  <a:gd name="T46" fmla="*/ 76 w 105"/>
                  <a:gd name="T47" fmla="*/ 64 h 69"/>
                  <a:gd name="T48" fmla="*/ 82 w 105"/>
                  <a:gd name="T49" fmla="*/ 61 h 69"/>
                  <a:gd name="T50" fmla="*/ 88 w 105"/>
                  <a:gd name="T51" fmla="*/ 63 h 69"/>
                  <a:gd name="T52" fmla="*/ 90 w 105"/>
                  <a:gd name="T53" fmla="*/ 63 h 69"/>
                  <a:gd name="T54" fmla="*/ 105 w 105"/>
                  <a:gd name="T55" fmla="*/ 60 h 69"/>
                  <a:gd name="T56" fmla="*/ 103 w 105"/>
                  <a:gd name="T57" fmla="*/ 57 h 69"/>
                  <a:gd name="T58" fmla="*/ 97 w 105"/>
                  <a:gd name="T59" fmla="*/ 50 h 69"/>
                  <a:gd name="T60" fmla="*/ 99 w 105"/>
                  <a:gd name="T61" fmla="*/ 46 h 69"/>
                  <a:gd name="T62" fmla="*/ 94 w 105"/>
                  <a:gd name="T63" fmla="*/ 43 h 69"/>
                  <a:gd name="T64" fmla="*/ 90 w 105"/>
                  <a:gd name="T65" fmla="*/ 41 h 69"/>
                  <a:gd name="T66" fmla="*/ 90 w 105"/>
                  <a:gd name="T67" fmla="*/ 40 h 69"/>
                  <a:gd name="T68" fmla="*/ 85 w 105"/>
                  <a:gd name="T69" fmla="*/ 34 h 69"/>
                  <a:gd name="T70" fmla="*/ 81 w 105"/>
                  <a:gd name="T71" fmla="*/ 35 h 69"/>
                  <a:gd name="T72" fmla="*/ 78 w 105"/>
                  <a:gd name="T73" fmla="*/ 28 h 69"/>
                  <a:gd name="T74" fmla="*/ 64 w 105"/>
                  <a:gd name="T75" fmla="*/ 26 h 69"/>
                  <a:gd name="T76" fmla="*/ 49 w 105"/>
                  <a:gd name="T77" fmla="*/ 1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5" h="69">
                    <a:moveTo>
                      <a:pt x="49" y="17"/>
                    </a:moveTo>
                    <a:lnTo>
                      <a:pt x="50" y="5"/>
                    </a:lnTo>
                    <a:lnTo>
                      <a:pt x="40" y="0"/>
                    </a:lnTo>
                    <a:lnTo>
                      <a:pt x="9" y="9"/>
                    </a:lnTo>
                    <a:lnTo>
                      <a:pt x="5" y="14"/>
                    </a:lnTo>
                    <a:lnTo>
                      <a:pt x="0" y="28"/>
                    </a:lnTo>
                    <a:lnTo>
                      <a:pt x="5" y="31"/>
                    </a:lnTo>
                    <a:lnTo>
                      <a:pt x="9" y="37"/>
                    </a:lnTo>
                    <a:lnTo>
                      <a:pt x="12" y="46"/>
                    </a:lnTo>
                    <a:lnTo>
                      <a:pt x="12" y="55"/>
                    </a:lnTo>
                    <a:lnTo>
                      <a:pt x="14" y="57"/>
                    </a:lnTo>
                    <a:lnTo>
                      <a:pt x="11" y="67"/>
                    </a:lnTo>
                    <a:lnTo>
                      <a:pt x="14" y="69"/>
                    </a:lnTo>
                    <a:lnTo>
                      <a:pt x="25" y="64"/>
                    </a:lnTo>
                    <a:lnTo>
                      <a:pt x="31" y="64"/>
                    </a:lnTo>
                    <a:lnTo>
                      <a:pt x="35" y="63"/>
                    </a:lnTo>
                    <a:lnTo>
                      <a:pt x="40" y="66"/>
                    </a:lnTo>
                    <a:lnTo>
                      <a:pt x="44" y="67"/>
                    </a:lnTo>
                    <a:lnTo>
                      <a:pt x="46" y="67"/>
                    </a:lnTo>
                    <a:lnTo>
                      <a:pt x="55" y="63"/>
                    </a:lnTo>
                    <a:lnTo>
                      <a:pt x="61" y="67"/>
                    </a:lnTo>
                    <a:lnTo>
                      <a:pt x="64" y="66"/>
                    </a:lnTo>
                    <a:lnTo>
                      <a:pt x="72" y="63"/>
                    </a:lnTo>
                    <a:lnTo>
                      <a:pt x="76" y="64"/>
                    </a:lnTo>
                    <a:lnTo>
                      <a:pt x="82" y="61"/>
                    </a:lnTo>
                    <a:lnTo>
                      <a:pt x="88" y="63"/>
                    </a:lnTo>
                    <a:lnTo>
                      <a:pt x="90" y="63"/>
                    </a:lnTo>
                    <a:lnTo>
                      <a:pt x="105" y="60"/>
                    </a:lnTo>
                    <a:lnTo>
                      <a:pt x="103" y="57"/>
                    </a:lnTo>
                    <a:lnTo>
                      <a:pt x="97" y="50"/>
                    </a:lnTo>
                    <a:lnTo>
                      <a:pt x="99" y="46"/>
                    </a:lnTo>
                    <a:lnTo>
                      <a:pt x="94" y="43"/>
                    </a:lnTo>
                    <a:lnTo>
                      <a:pt x="90" y="41"/>
                    </a:lnTo>
                    <a:lnTo>
                      <a:pt x="90" y="40"/>
                    </a:lnTo>
                    <a:lnTo>
                      <a:pt x="85" y="34"/>
                    </a:lnTo>
                    <a:lnTo>
                      <a:pt x="81" y="35"/>
                    </a:lnTo>
                    <a:lnTo>
                      <a:pt x="78" y="28"/>
                    </a:lnTo>
                    <a:lnTo>
                      <a:pt x="64" y="26"/>
                    </a:lnTo>
                    <a:lnTo>
                      <a:pt x="49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6" name="Freeform 584">
                <a:extLst>
                  <a:ext uri="{FF2B5EF4-FFF2-40B4-BE49-F238E27FC236}">
                    <a16:creationId xmlns:a16="http://schemas.microsoft.com/office/drawing/2014/main" id="{1659082C-FA71-23AE-52A8-26D6EFA6B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027"/>
                <a:ext cx="52" cy="34"/>
              </a:xfrm>
              <a:custGeom>
                <a:avLst/>
                <a:gdLst>
                  <a:gd name="T0" fmla="*/ 49 w 105"/>
                  <a:gd name="T1" fmla="*/ 17 h 69"/>
                  <a:gd name="T2" fmla="*/ 64 w 105"/>
                  <a:gd name="T3" fmla="*/ 26 h 69"/>
                  <a:gd name="T4" fmla="*/ 78 w 105"/>
                  <a:gd name="T5" fmla="*/ 28 h 69"/>
                  <a:gd name="T6" fmla="*/ 81 w 105"/>
                  <a:gd name="T7" fmla="*/ 35 h 69"/>
                  <a:gd name="T8" fmla="*/ 85 w 105"/>
                  <a:gd name="T9" fmla="*/ 34 h 69"/>
                  <a:gd name="T10" fmla="*/ 90 w 105"/>
                  <a:gd name="T11" fmla="*/ 40 h 69"/>
                  <a:gd name="T12" fmla="*/ 90 w 105"/>
                  <a:gd name="T13" fmla="*/ 41 h 69"/>
                  <a:gd name="T14" fmla="*/ 94 w 105"/>
                  <a:gd name="T15" fmla="*/ 43 h 69"/>
                  <a:gd name="T16" fmla="*/ 99 w 105"/>
                  <a:gd name="T17" fmla="*/ 46 h 69"/>
                  <a:gd name="T18" fmla="*/ 97 w 105"/>
                  <a:gd name="T19" fmla="*/ 50 h 69"/>
                  <a:gd name="T20" fmla="*/ 103 w 105"/>
                  <a:gd name="T21" fmla="*/ 57 h 69"/>
                  <a:gd name="T22" fmla="*/ 105 w 105"/>
                  <a:gd name="T23" fmla="*/ 60 h 69"/>
                  <a:gd name="T24" fmla="*/ 90 w 105"/>
                  <a:gd name="T25" fmla="*/ 63 h 69"/>
                  <a:gd name="T26" fmla="*/ 88 w 105"/>
                  <a:gd name="T27" fmla="*/ 63 h 69"/>
                  <a:gd name="T28" fmla="*/ 82 w 105"/>
                  <a:gd name="T29" fmla="*/ 61 h 69"/>
                  <a:gd name="T30" fmla="*/ 76 w 105"/>
                  <a:gd name="T31" fmla="*/ 64 h 69"/>
                  <a:gd name="T32" fmla="*/ 72 w 105"/>
                  <a:gd name="T33" fmla="*/ 63 h 69"/>
                  <a:gd name="T34" fmla="*/ 64 w 105"/>
                  <a:gd name="T35" fmla="*/ 66 h 69"/>
                  <a:gd name="T36" fmla="*/ 61 w 105"/>
                  <a:gd name="T37" fmla="*/ 67 h 69"/>
                  <a:gd name="T38" fmla="*/ 55 w 105"/>
                  <a:gd name="T39" fmla="*/ 63 h 69"/>
                  <a:gd name="T40" fmla="*/ 46 w 105"/>
                  <a:gd name="T41" fmla="*/ 67 h 69"/>
                  <a:gd name="T42" fmla="*/ 44 w 105"/>
                  <a:gd name="T43" fmla="*/ 67 h 69"/>
                  <a:gd name="T44" fmla="*/ 40 w 105"/>
                  <a:gd name="T45" fmla="*/ 66 h 69"/>
                  <a:gd name="T46" fmla="*/ 35 w 105"/>
                  <a:gd name="T47" fmla="*/ 63 h 69"/>
                  <a:gd name="T48" fmla="*/ 31 w 105"/>
                  <a:gd name="T49" fmla="*/ 64 h 69"/>
                  <a:gd name="T50" fmla="*/ 25 w 105"/>
                  <a:gd name="T51" fmla="*/ 64 h 69"/>
                  <a:gd name="T52" fmla="*/ 14 w 105"/>
                  <a:gd name="T53" fmla="*/ 69 h 69"/>
                  <a:gd name="T54" fmla="*/ 11 w 105"/>
                  <a:gd name="T55" fmla="*/ 67 h 69"/>
                  <a:gd name="T56" fmla="*/ 14 w 105"/>
                  <a:gd name="T57" fmla="*/ 57 h 69"/>
                  <a:gd name="T58" fmla="*/ 12 w 105"/>
                  <a:gd name="T59" fmla="*/ 55 h 69"/>
                  <a:gd name="T60" fmla="*/ 12 w 105"/>
                  <a:gd name="T61" fmla="*/ 46 h 69"/>
                  <a:gd name="T62" fmla="*/ 9 w 105"/>
                  <a:gd name="T63" fmla="*/ 37 h 69"/>
                  <a:gd name="T64" fmla="*/ 5 w 105"/>
                  <a:gd name="T65" fmla="*/ 31 h 69"/>
                  <a:gd name="T66" fmla="*/ 0 w 105"/>
                  <a:gd name="T67" fmla="*/ 28 h 69"/>
                  <a:gd name="T68" fmla="*/ 5 w 105"/>
                  <a:gd name="T69" fmla="*/ 14 h 69"/>
                  <a:gd name="T70" fmla="*/ 9 w 105"/>
                  <a:gd name="T71" fmla="*/ 9 h 69"/>
                  <a:gd name="T72" fmla="*/ 40 w 105"/>
                  <a:gd name="T73" fmla="*/ 0 h 69"/>
                  <a:gd name="T74" fmla="*/ 50 w 105"/>
                  <a:gd name="T75" fmla="*/ 5 h 69"/>
                  <a:gd name="T76" fmla="*/ 49 w 105"/>
                  <a:gd name="T77" fmla="*/ 1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5" h="69">
                    <a:moveTo>
                      <a:pt x="49" y="17"/>
                    </a:moveTo>
                    <a:lnTo>
                      <a:pt x="64" y="26"/>
                    </a:lnTo>
                    <a:lnTo>
                      <a:pt x="78" y="28"/>
                    </a:lnTo>
                    <a:lnTo>
                      <a:pt x="81" y="35"/>
                    </a:lnTo>
                    <a:lnTo>
                      <a:pt x="85" y="34"/>
                    </a:lnTo>
                    <a:lnTo>
                      <a:pt x="90" y="40"/>
                    </a:lnTo>
                    <a:lnTo>
                      <a:pt x="90" y="41"/>
                    </a:lnTo>
                    <a:lnTo>
                      <a:pt x="94" y="43"/>
                    </a:lnTo>
                    <a:lnTo>
                      <a:pt x="99" y="46"/>
                    </a:lnTo>
                    <a:lnTo>
                      <a:pt x="97" y="50"/>
                    </a:lnTo>
                    <a:lnTo>
                      <a:pt x="103" y="57"/>
                    </a:lnTo>
                    <a:lnTo>
                      <a:pt x="105" y="60"/>
                    </a:lnTo>
                    <a:lnTo>
                      <a:pt x="90" y="63"/>
                    </a:lnTo>
                    <a:lnTo>
                      <a:pt x="88" y="63"/>
                    </a:lnTo>
                    <a:lnTo>
                      <a:pt x="82" y="61"/>
                    </a:lnTo>
                    <a:lnTo>
                      <a:pt x="76" y="64"/>
                    </a:lnTo>
                    <a:lnTo>
                      <a:pt x="72" y="63"/>
                    </a:lnTo>
                    <a:lnTo>
                      <a:pt x="64" y="66"/>
                    </a:lnTo>
                    <a:lnTo>
                      <a:pt x="61" y="67"/>
                    </a:lnTo>
                    <a:lnTo>
                      <a:pt x="55" y="63"/>
                    </a:lnTo>
                    <a:lnTo>
                      <a:pt x="46" y="67"/>
                    </a:lnTo>
                    <a:lnTo>
                      <a:pt x="44" y="67"/>
                    </a:lnTo>
                    <a:lnTo>
                      <a:pt x="40" y="66"/>
                    </a:lnTo>
                    <a:lnTo>
                      <a:pt x="35" y="63"/>
                    </a:lnTo>
                    <a:lnTo>
                      <a:pt x="31" y="64"/>
                    </a:lnTo>
                    <a:lnTo>
                      <a:pt x="25" y="64"/>
                    </a:lnTo>
                    <a:lnTo>
                      <a:pt x="14" y="69"/>
                    </a:lnTo>
                    <a:lnTo>
                      <a:pt x="11" y="67"/>
                    </a:lnTo>
                    <a:lnTo>
                      <a:pt x="14" y="57"/>
                    </a:lnTo>
                    <a:lnTo>
                      <a:pt x="12" y="55"/>
                    </a:lnTo>
                    <a:lnTo>
                      <a:pt x="12" y="46"/>
                    </a:lnTo>
                    <a:lnTo>
                      <a:pt x="9" y="37"/>
                    </a:lnTo>
                    <a:lnTo>
                      <a:pt x="5" y="31"/>
                    </a:lnTo>
                    <a:lnTo>
                      <a:pt x="0" y="28"/>
                    </a:lnTo>
                    <a:lnTo>
                      <a:pt x="5" y="14"/>
                    </a:lnTo>
                    <a:lnTo>
                      <a:pt x="9" y="9"/>
                    </a:lnTo>
                    <a:lnTo>
                      <a:pt x="40" y="0"/>
                    </a:lnTo>
                    <a:lnTo>
                      <a:pt x="50" y="5"/>
                    </a:lnTo>
                    <a:lnTo>
                      <a:pt x="49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7" name="Freeform 585">
                <a:extLst>
                  <a:ext uri="{FF2B5EF4-FFF2-40B4-BE49-F238E27FC236}">
                    <a16:creationId xmlns:a16="http://schemas.microsoft.com/office/drawing/2014/main" id="{B6EA1BE7-5A76-5532-F0FF-CC8CC089B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027"/>
                <a:ext cx="52" cy="34"/>
              </a:xfrm>
              <a:custGeom>
                <a:avLst/>
                <a:gdLst>
                  <a:gd name="T0" fmla="*/ 49 w 105"/>
                  <a:gd name="T1" fmla="*/ 17 h 69"/>
                  <a:gd name="T2" fmla="*/ 64 w 105"/>
                  <a:gd name="T3" fmla="*/ 26 h 69"/>
                  <a:gd name="T4" fmla="*/ 78 w 105"/>
                  <a:gd name="T5" fmla="*/ 28 h 69"/>
                  <a:gd name="T6" fmla="*/ 81 w 105"/>
                  <a:gd name="T7" fmla="*/ 35 h 69"/>
                  <a:gd name="T8" fmla="*/ 85 w 105"/>
                  <a:gd name="T9" fmla="*/ 34 h 69"/>
                  <a:gd name="T10" fmla="*/ 90 w 105"/>
                  <a:gd name="T11" fmla="*/ 40 h 69"/>
                  <a:gd name="T12" fmla="*/ 90 w 105"/>
                  <a:gd name="T13" fmla="*/ 41 h 69"/>
                  <a:gd name="T14" fmla="*/ 94 w 105"/>
                  <a:gd name="T15" fmla="*/ 43 h 69"/>
                  <a:gd name="T16" fmla="*/ 99 w 105"/>
                  <a:gd name="T17" fmla="*/ 46 h 69"/>
                  <a:gd name="T18" fmla="*/ 97 w 105"/>
                  <a:gd name="T19" fmla="*/ 50 h 69"/>
                  <a:gd name="T20" fmla="*/ 103 w 105"/>
                  <a:gd name="T21" fmla="*/ 57 h 69"/>
                  <a:gd name="T22" fmla="*/ 105 w 105"/>
                  <a:gd name="T23" fmla="*/ 60 h 69"/>
                  <a:gd name="T24" fmla="*/ 90 w 105"/>
                  <a:gd name="T25" fmla="*/ 63 h 69"/>
                  <a:gd name="T26" fmla="*/ 88 w 105"/>
                  <a:gd name="T27" fmla="*/ 63 h 69"/>
                  <a:gd name="T28" fmla="*/ 82 w 105"/>
                  <a:gd name="T29" fmla="*/ 61 h 69"/>
                  <a:gd name="T30" fmla="*/ 76 w 105"/>
                  <a:gd name="T31" fmla="*/ 64 h 69"/>
                  <a:gd name="T32" fmla="*/ 72 w 105"/>
                  <a:gd name="T33" fmla="*/ 63 h 69"/>
                  <a:gd name="T34" fmla="*/ 64 w 105"/>
                  <a:gd name="T35" fmla="*/ 66 h 69"/>
                  <a:gd name="T36" fmla="*/ 61 w 105"/>
                  <a:gd name="T37" fmla="*/ 67 h 69"/>
                  <a:gd name="T38" fmla="*/ 55 w 105"/>
                  <a:gd name="T39" fmla="*/ 63 h 69"/>
                  <a:gd name="T40" fmla="*/ 46 w 105"/>
                  <a:gd name="T41" fmla="*/ 67 h 69"/>
                  <a:gd name="T42" fmla="*/ 44 w 105"/>
                  <a:gd name="T43" fmla="*/ 67 h 69"/>
                  <a:gd name="T44" fmla="*/ 40 w 105"/>
                  <a:gd name="T45" fmla="*/ 66 h 69"/>
                  <a:gd name="T46" fmla="*/ 35 w 105"/>
                  <a:gd name="T47" fmla="*/ 63 h 69"/>
                  <a:gd name="T48" fmla="*/ 31 w 105"/>
                  <a:gd name="T49" fmla="*/ 64 h 69"/>
                  <a:gd name="T50" fmla="*/ 25 w 105"/>
                  <a:gd name="T51" fmla="*/ 64 h 69"/>
                  <a:gd name="T52" fmla="*/ 14 w 105"/>
                  <a:gd name="T53" fmla="*/ 69 h 69"/>
                  <a:gd name="T54" fmla="*/ 11 w 105"/>
                  <a:gd name="T55" fmla="*/ 67 h 69"/>
                  <a:gd name="T56" fmla="*/ 14 w 105"/>
                  <a:gd name="T57" fmla="*/ 57 h 69"/>
                  <a:gd name="T58" fmla="*/ 12 w 105"/>
                  <a:gd name="T59" fmla="*/ 55 h 69"/>
                  <a:gd name="T60" fmla="*/ 12 w 105"/>
                  <a:gd name="T61" fmla="*/ 46 h 69"/>
                  <a:gd name="T62" fmla="*/ 9 w 105"/>
                  <a:gd name="T63" fmla="*/ 37 h 69"/>
                  <a:gd name="T64" fmla="*/ 5 w 105"/>
                  <a:gd name="T65" fmla="*/ 31 h 69"/>
                  <a:gd name="T66" fmla="*/ 0 w 105"/>
                  <a:gd name="T67" fmla="*/ 28 h 69"/>
                  <a:gd name="T68" fmla="*/ 5 w 105"/>
                  <a:gd name="T69" fmla="*/ 14 h 69"/>
                  <a:gd name="T70" fmla="*/ 9 w 105"/>
                  <a:gd name="T71" fmla="*/ 9 h 69"/>
                  <a:gd name="T72" fmla="*/ 40 w 105"/>
                  <a:gd name="T73" fmla="*/ 0 h 69"/>
                  <a:gd name="T74" fmla="*/ 50 w 105"/>
                  <a:gd name="T75" fmla="*/ 5 h 69"/>
                  <a:gd name="T76" fmla="*/ 49 w 105"/>
                  <a:gd name="T77" fmla="*/ 1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5" h="69">
                    <a:moveTo>
                      <a:pt x="49" y="17"/>
                    </a:moveTo>
                    <a:lnTo>
                      <a:pt x="64" y="26"/>
                    </a:lnTo>
                    <a:lnTo>
                      <a:pt x="78" y="28"/>
                    </a:lnTo>
                    <a:lnTo>
                      <a:pt x="81" y="35"/>
                    </a:lnTo>
                    <a:lnTo>
                      <a:pt x="85" y="34"/>
                    </a:lnTo>
                    <a:lnTo>
                      <a:pt x="90" y="40"/>
                    </a:lnTo>
                    <a:lnTo>
                      <a:pt x="90" y="41"/>
                    </a:lnTo>
                    <a:lnTo>
                      <a:pt x="94" y="43"/>
                    </a:lnTo>
                    <a:lnTo>
                      <a:pt x="99" y="46"/>
                    </a:lnTo>
                    <a:lnTo>
                      <a:pt x="97" y="50"/>
                    </a:lnTo>
                    <a:lnTo>
                      <a:pt x="103" y="57"/>
                    </a:lnTo>
                    <a:lnTo>
                      <a:pt x="105" y="60"/>
                    </a:lnTo>
                    <a:lnTo>
                      <a:pt x="90" y="63"/>
                    </a:lnTo>
                    <a:lnTo>
                      <a:pt x="88" y="63"/>
                    </a:lnTo>
                    <a:lnTo>
                      <a:pt x="82" y="61"/>
                    </a:lnTo>
                    <a:lnTo>
                      <a:pt x="76" y="64"/>
                    </a:lnTo>
                    <a:lnTo>
                      <a:pt x="72" y="63"/>
                    </a:lnTo>
                    <a:lnTo>
                      <a:pt x="64" y="66"/>
                    </a:lnTo>
                    <a:lnTo>
                      <a:pt x="61" y="67"/>
                    </a:lnTo>
                    <a:lnTo>
                      <a:pt x="55" y="63"/>
                    </a:lnTo>
                    <a:lnTo>
                      <a:pt x="46" y="67"/>
                    </a:lnTo>
                    <a:lnTo>
                      <a:pt x="44" y="67"/>
                    </a:lnTo>
                    <a:lnTo>
                      <a:pt x="40" y="66"/>
                    </a:lnTo>
                    <a:lnTo>
                      <a:pt x="35" y="63"/>
                    </a:lnTo>
                    <a:lnTo>
                      <a:pt x="31" y="64"/>
                    </a:lnTo>
                    <a:lnTo>
                      <a:pt x="25" y="64"/>
                    </a:lnTo>
                    <a:lnTo>
                      <a:pt x="14" y="69"/>
                    </a:lnTo>
                    <a:lnTo>
                      <a:pt x="11" y="67"/>
                    </a:lnTo>
                    <a:lnTo>
                      <a:pt x="14" y="57"/>
                    </a:lnTo>
                    <a:lnTo>
                      <a:pt x="12" y="55"/>
                    </a:lnTo>
                    <a:lnTo>
                      <a:pt x="12" y="46"/>
                    </a:lnTo>
                    <a:lnTo>
                      <a:pt x="9" y="37"/>
                    </a:lnTo>
                    <a:lnTo>
                      <a:pt x="5" y="31"/>
                    </a:lnTo>
                    <a:lnTo>
                      <a:pt x="0" y="28"/>
                    </a:lnTo>
                    <a:lnTo>
                      <a:pt x="5" y="14"/>
                    </a:lnTo>
                    <a:lnTo>
                      <a:pt x="9" y="9"/>
                    </a:lnTo>
                    <a:lnTo>
                      <a:pt x="40" y="0"/>
                    </a:lnTo>
                    <a:lnTo>
                      <a:pt x="50" y="5"/>
                    </a:lnTo>
                    <a:lnTo>
                      <a:pt x="49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8" name="Freeform 586">
                <a:extLst>
                  <a:ext uri="{FF2B5EF4-FFF2-40B4-BE49-F238E27FC236}">
                    <a16:creationId xmlns:a16="http://schemas.microsoft.com/office/drawing/2014/main" id="{E9D8CAA1-0F6E-F4EB-7658-49EDF972F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844"/>
                <a:ext cx="113" cy="143"/>
              </a:xfrm>
              <a:custGeom>
                <a:avLst/>
                <a:gdLst>
                  <a:gd name="T0" fmla="*/ 121 w 226"/>
                  <a:gd name="T1" fmla="*/ 89 h 285"/>
                  <a:gd name="T2" fmla="*/ 108 w 226"/>
                  <a:gd name="T3" fmla="*/ 106 h 285"/>
                  <a:gd name="T4" fmla="*/ 109 w 226"/>
                  <a:gd name="T5" fmla="*/ 112 h 285"/>
                  <a:gd name="T6" fmla="*/ 105 w 226"/>
                  <a:gd name="T7" fmla="*/ 132 h 285"/>
                  <a:gd name="T8" fmla="*/ 100 w 226"/>
                  <a:gd name="T9" fmla="*/ 155 h 285"/>
                  <a:gd name="T10" fmla="*/ 96 w 226"/>
                  <a:gd name="T11" fmla="*/ 174 h 285"/>
                  <a:gd name="T12" fmla="*/ 79 w 226"/>
                  <a:gd name="T13" fmla="*/ 180 h 285"/>
                  <a:gd name="T14" fmla="*/ 62 w 226"/>
                  <a:gd name="T15" fmla="*/ 185 h 285"/>
                  <a:gd name="T16" fmla="*/ 56 w 226"/>
                  <a:gd name="T17" fmla="*/ 196 h 285"/>
                  <a:gd name="T18" fmla="*/ 42 w 226"/>
                  <a:gd name="T19" fmla="*/ 206 h 285"/>
                  <a:gd name="T20" fmla="*/ 38 w 226"/>
                  <a:gd name="T21" fmla="*/ 224 h 285"/>
                  <a:gd name="T22" fmla="*/ 32 w 226"/>
                  <a:gd name="T23" fmla="*/ 237 h 285"/>
                  <a:gd name="T24" fmla="*/ 17 w 226"/>
                  <a:gd name="T25" fmla="*/ 229 h 285"/>
                  <a:gd name="T26" fmla="*/ 3 w 226"/>
                  <a:gd name="T27" fmla="*/ 235 h 285"/>
                  <a:gd name="T28" fmla="*/ 0 w 226"/>
                  <a:gd name="T29" fmla="*/ 258 h 285"/>
                  <a:gd name="T30" fmla="*/ 11 w 226"/>
                  <a:gd name="T31" fmla="*/ 269 h 285"/>
                  <a:gd name="T32" fmla="*/ 20 w 226"/>
                  <a:gd name="T33" fmla="*/ 278 h 285"/>
                  <a:gd name="T34" fmla="*/ 27 w 226"/>
                  <a:gd name="T35" fmla="*/ 270 h 285"/>
                  <a:gd name="T36" fmla="*/ 38 w 226"/>
                  <a:gd name="T37" fmla="*/ 241 h 285"/>
                  <a:gd name="T38" fmla="*/ 53 w 226"/>
                  <a:gd name="T39" fmla="*/ 250 h 285"/>
                  <a:gd name="T40" fmla="*/ 82 w 226"/>
                  <a:gd name="T41" fmla="*/ 267 h 285"/>
                  <a:gd name="T42" fmla="*/ 93 w 226"/>
                  <a:gd name="T43" fmla="*/ 247 h 285"/>
                  <a:gd name="T44" fmla="*/ 103 w 226"/>
                  <a:gd name="T45" fmla="*/ 259 h 285"/>
                  <a:gd name="T46" fmla="*/ 123 w 226"/>
                  <a:gd name="T47" fmla="*/ 255 h 285"/>
                  <a:gd name="T48" fmla="*/ 126 w 226"/>
                  <a:gd name="T49" fmla="*/ 231 h 285"/>
                  <a:gd name="T50" fmla="*/ 135 w 226"/>
                  <a:gd name="T51" fmla="*/ 203 h 285"/>
                  <a:gd name="T52" fmla="*/ 135 w 226"/>
                  <a:gd name="T53" fmla="*/ 182 h 285"/>
                  <a:gd name="T54" fmla="*/ 146 w 226"/>
                  <a:gd name="T55" fmla="*/ 148 h 285"/>
                  <a:gd name="T56" fmla="*/ 150 w 226"/>
                  <a:gd name="T57" fmla="*/ 129 h 285"/>
                  <a:gd name="T58" fmla="*/ 150 w 226"/>
                  <a:gd name="T59" fmla="*/ 114 h 285"/>
                  <a:gd name="T60" fmla="*/ 171 w 226"/>
                  <a:gd name="T61" fmla="*/ 117 h 285"/>
                  <a:gd name="T62" fmla="*/ 179 w 226"/>
                  <a:gd name="T63" fmla="*/ 82 h 285"/>
                  <a:gd name="T64" fmla="*/ 179 w 226"/>
                  <a:gd name="T65" fmla="*/ 71 h 285"/>
                  <a:gd name="T66" fmla="*/ 182 w 226"/>
                  <a:gd name="T67" fmla="*/ 51 h 285"/>
                  <a:gd name="T68" fmla="*/ 197 w 226"/>
                  <a:gd name="T69" fmla="*/ 39 h 285"/>
                  <a:gd name="T70" fmla="*/ 218 w 226"/>
                  <a:gd name="T71" fmla="*/ 30 h 285"/>
                  <a:gd name="T72" fmla="*/ 217 w 226"/>
                  <a:gd name="T73" fmla="*/ 16 h 285"/>
                  <a:gd name="T74" fmla="*/ 206 w 226"/>
                  <a:gd name="T75" fmla="*/ 7 h 285"/>
                  <a:gd name="T76" fmla="*/ 199 w 226"/>
                  <a:gd name="T77" fmla="*/ 6 h 285"/>
                  <a:gd name="T78" fmla="*/ 185 w 226"/>
                  <a:gd name="T79" fmla="*/ 16 h 285"/>
                  <a:gd name="T80" fmla="*/ 168 w 226"/>
                  <a:gd name="T81" fmla="*/ 41 h 285"/>
                  <a:gd name="T82" fmla="*/ 150 w 226"/>
                  <a:gd name="T83" fmla="*/ 59 h 285"/>
                  <a:gd name="T84" fmla="*/ 129 w 226"/>
                  <a:gd name="T85" fmla="*/ 8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6" h="285">
                    <a:moveTo>
                      <a:pt x="129" y="82"/>
                    </a:moveTo>
                    <a:lnTo>
                      <a:pt x="123" y="83"/>
                    </a:lnTo>
                    <a:lnTo>
                      <a:pt x="121" y="89"/>
                    </a:lnTo>
                    <a:lnTo>
                      <a:pt x="117" y="95"/>
                    </a:lnTo>
                    <a:lnTo>
                      <a:pt x="111" y="107"/>
                    </a:lnTo>
                    <a:lnTo>
                      <a:pt x="108" y="106"/>
                    </a:lnTo>
                    <a:lnTo>
                      <a:pt x="102" y="104"/>
                    </a:lnTo>
                    <a:lnTo>
                      <a:pt x="103" y="110"/>
                    </a:lnTo>
                    <a:lnTo>
                      <a:pt x="109" y="112"/>
                    </a:lnTo>
                    <a:lnTo>
                      <a:pt x="111" y="123"/>
                    </a:lnTo>
                    <a:lnTo>
                      <a:pt x="108" y="126"/>
                    </a:lnTo>
                    <a:lnTo>
                      <a:pt x="105" y="132"/>
                    </a:lnTo>
                    <a:lnTo>
                      <a:pt x="108" y="133"/>
                    </a:lnTo>
                    <a:lnTo>
                      <a:pt x="106" y="142"/>
                    </a:lnTo>
                    <a:lnTo>
                      <a:pt x="100" y="155"/>
                    </a:lnTo>
                    <a:lnTo>
                      <a:pt x="96" y="156"/>
                    </a:lnTo>
                    <a:lnTo>
                      <a:pt x="93" y="165"/>
                    </a:lnTo>
                    <a:lnTo>
                      <a:pt x="96" y="174"/>
                    </a:lnTo>
                    <a:lnTo>
                      <a:pt x="88" y="177"/>
                    </a:lnTo>
                    <a:lnTo>
                      <a:pt x="83" y="176"/>
                    </a:lnTo>
                    <a:lnTo>
                      <a:pt x="79" y="180"/>
                    </a:lnTo>
                    <a:lnTo>
                      <a:pt x="80" y="177"/>
                    </a:lnTo>
                    <a:lnTo>
                      <a:pt x="70" y="177"/>
                    </a:lnTo>
                    <a:lnTo>
                      <a:pt x="62" y="185"/>
                    </a:lnTo>
                    <a:lnTo>
                      <a:pt x="61" y="180"/>
                    </a:lnTo>
                    <a:lnTo>
                      <a:pt x="56" y="188"/>
                    </a:lnTo>
                    <a:lnTo>
                      <a:pt x="56" y="196"/>
                    </a:lnTo>
                    <a:lnTo>
                      <a:pt x="52" y="203"/>
                    </a:lnTo>
                    <a:lnTo>
                      <a:pt x="44" y="205"/>
                    </a:lnTo>
                    <a:lnTo>
                      <a:pt x="42" y="206"/>
                    </a:lnTo>
                    <a:lnTo>
                      <a:pt x="45" y="214"/>
                    </a:lnTo>
                    <a:lnTo>
                      <a:pt x="39" y="220"/>
                    </a:lnTo>
                    <a:lnTo>
                      <a:pt x="38" y="224"/>
                    </a:lnTo>
                    <a:lnTo>
                      <a:pt x="38" y="235"/>
                    </a:lnTo>
                    <a:lnTo>
                      <a:pt x="35" y="240"/>
                    </a:lnTo>
                    <a:lnTo>
                      <a:pt x="32" y="237"/>
                    </a:lnTo>
                    <a:lnTo>
                      <a:pt x="23" y="238"/>
                    </a:lnTo>
                    <a:lnTo>
                      <a:pt x="17" y="232"/>
                    </a:lnTo>
                    <a:lnTo>
                      <a:pt x="17" y="229"/>
                    </a:lnTo>
                    <a:lnTo>
                      <a:pt x="11" y="226"/>
                    </a:lnTo>
                    <a:lnTo>
                      <a:pt x="8" y="232"/>
                    </a:lnTo>
                    <a:lnTo>
                      <a:pt x="3" y="235"/>
                    </a:lnTo>
                    <a:lnTo>
                      <a:pt x="1" y="241"/>
                    </a:lnTo>
                    <a:lnTo>
                      <a:pt x="3" y="246"/>
                    </a:lnTo>
                    <a:lnTo>
                      <a:pt x="0" y="258"/>
                    </a:lnTo>
                    <a:lnTo>
                      <a:pt x="5" y="261"/>
                    </a:lnTo>
                    <a:lnTo>
                      <a:pt x="11" y="261"/>
                    </a:lnTo>
                    <a:lnTo>
                      <a:pt x="11" y="269"/>
                    </a:lnTo>
                    <a:lnTo>
                      <a:pt x="11" y="278"/>
                    </a:lnTo>
                    <a:lnTo>
                      <a:pt x="18" y="285"/>
                    </a:lnTo>
                    <a:lnTo>
                      <a:pt x="20" y="278"/>
                    </a:lnTo>
                    <a:lnTo>
                      <a:pt x="24" y="278"/>
                    </a:lnTo>
                    <a:lnTo>
                      <a:pt x="29" y="273"/>
                    </a:lnTo>
                    <a:lnTo>
                      <a:pt x="27" y="270"/>
                    </a:lnTo>
                    <a:lnTo>
                      <a:pt x="30" y="265"/>
                    </a:lnTo>
                    <a:lnTo>
                      <a:pt x="30" y="255"/>
                    </a:lnTo>
                    <a:lnTo>
                      <a:pt x="38" y="241"/>
                    </a:lnTo>
                    <a:lnTo>
                      <a:pt x="42" y="244"/>
                    </a:lnTo>
                    <a:lnTo>
                      <a:pt x="44" y="247"/>
                    </a:lnTo>
                    <a:lnTo>
                      <a:pt x="53" y="250"/>
                    </a:lnTo>
                    <a:lnTo>
                      <a:pt x="53" y="255"/>
                    </a:lnTo>
                    <a:lnTo>
                      <a:pt x="62" y="258"/>
                    </a:lnTo>
                    <a:lnTo>
                      <a:pt x="82" y="267"/>
                    </a:lnTo>
                    <a:lnTo>
                      <a:pt x="83" y="262"/>
                    </a:lnTo>
                    <a:lnTo>
                      <a:pt x="89" y="255"/>
                    </a:lnTo>
                    <a:lnTo>
                      <a:pt x="93" y="247"/>
                    </a:lnTo>
                    <a:lnTo>
                      <a:pt x="97" y="249"/>
                    </a:lnTo>
                    <a:lnTo>
                      <a:pt x="102" y="252"/>
                    </a:lnTo>
                    <a:lnTo>
                      <a:pt x="103" y="259"/>
                    </a:lnTo>
                    <a:lnTo>
                      <a:pt x="106" y="262"/>
                    </a:lnTo>
                    <a:lnTo>
                      <a:pt x="112" y="265"/>
                    </a:lnTo>
                    <a:lnTo>
                      <a:pt x="123" y="255"/>
                    </a:lnTo>
                    <a:lnTo>
                      <a:pt x="124" y="241"/>
                    </a:lnTo>
                    <a:lnTo>
                      <a:pt x="126" y="238"/>
                    </a:lnTo>
                    <a:lnTo>
                      <a:pt x="126" y="231"/>
                    </a:lnTo>
                    <a:lnTo>
                      <a:pt x="137" y="224"/>
                    </a:lnTo>
                    <a:lnTo>
                      <a:pt x="135" y="215"/>
                    </a:lnTo>
                    <a:lnTo>
                      <a:pt x="135" y="203"/>
                    </a:lnTo>
                    <a:lnTo>
                      <a:pt x="137" y="199"/>
                    </a:lnTo>
                    <a:lnTo>
                      <a:pt x="140" y="183"/>
                    </a:lnTo>
                    <a:lnTo>
                      <a:pt x="135" y="182"/>
                    </a:lnTo>
                    <a:lnTo>
                      <a:pt x="137" y="173"/>
                    </a:lnTo>
                    <a:lnTo>
                      <a:pt x="144" y="156"/>
                    </a:lnTo>
                    <a:lnTo>
                      <a:pt x="146" y="148"/>
                    </a:lnTo>
                    <a:lnTo>
                      <a:pt x="147" y="144"/>
                    </a:lnTo>
                    <a:lnTo>
                      <a:pt x="152" y="132"/>
                    </a:lnTo>
                    <a:lnTo>
                      <a:pt x="150" y="129"/>
                    </a:lnTo>
                    <a:lnTo>
                      <a:pt x="150" y="120"/>
                    </a:lnTo>
                    <a:lnTo>
                      <a:pt x="147" y="115"/>
                    </a:lnTo>
                    <a:lnTo>
                      <a:pt x="150" y="114"/>
                    </a:lnTo>
                    <a:lnTo>
                      <a:pt x="165" y="117"/>
                    </a:lnTo>
                    <a:lnTo>
                      <a:pt x="165" y="123"/>
                    </a:lnTo>
                    <a:lnTo>
                      <a:pt x="171" y="117"/>
                    </a:lnTo>
                    <a:lnTo>
                      <a:pt x="181" y="97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85" y="71"/>
                    </a:lnTo>
                    <a:lnTo>
                      <a:pt x="184" y="69"/>
                    </a:lnTo>
                    <a:lnTo>
                      <a:pt x="179" y="71"/>
                    </a:lnTo>
                    <a:lnTo>
                      <a:pt x="178" y="63"/>
                    </a:lnTo>
                    <a:lnTo>
                      <a:pt x="181" y="62"/>
                    </a:lnTo>
                    <a:lnTo>
                      <a:pt x="182" y="51"/>
                    </a:lnTo>
                    <a:lnTo>
                      <a:pt x="187" y="36"/>
                    </a:lnTo>
                    <a:lnTo>
                      <a:pt x="191" y="36"/>
                    </a:lnTo>
                    <a:lnTo>
                      <a:pt x="197" y="39"/>
                    </a:lnTo>
                    <a:lnTo>
                      <a:pt x="205" y="34"/>
                    </a:lnTo>
                    <a:lnTo>
                      <a:pt x="212" y="41"/>
                    </a:lnTo>
                    <a:lnTo>
                      <a:pt x="218" y="30"/>
                    </a:lnTo>
                    <a:lnTo>
                      <a:pt x="226" y="25"/>
                    </a:lnTo>
                    <a:lnTo>
                      <a:pt x="225" y="22"/>
                    </a:lnTo>
                    <a:lnTo>
                      <a:pt x="217" y="16"/>
                    </a:lnTo>
                    <a:lnTo>
                      <a:pt x="208" y="16"/>
                    </a:lnTo>
                    <a:lnTo>
                      <a:pt x="203" y="15"/>
                    </a:lnTo>
                    <a:lnTo>
                      <a:pt x="206" y="7"/>
                    </a:lnTo>
                    <a:lnTo>
                      <a:pt x="206" y="3"/>
                    </a:lnTo>
                    <a:lnTo>
                      <a:pt x="202" y="0"/>
                    </a:lnTo>
                    <a:lnTo>
                      <a:pt x="199" y="6"/>
                    </a:lnTo>
                    <a:lnTo>
                      <a:pt x="196" y="10"/>
                    </a:lnTo>
                    <a:lnTo>
                      <a:pt x="190" y="12"/>
                    </a:lnTo>
                    <a:lnTo>
                      <a:pt x="185" y="16"/>
                    </a:lnTo>
                    <a:lnTo>
                      <a:pt x="179" y="38"/>
                    </a:lnTo>
                    <a:lnTo>
                      <a:pt x="173" y="42"/>
                    </a:lnTo>
                    <a:lnTo>
                      <a:pt x="168" y="41"/>
                    </a:lnTo>
                    <a:lnTo>
                      <a:pt x="162" y="41"/>
                    </a:lnTo>
                    <a:lnTo>
                      <a:pt x="158" y="50"/>
                    </a:lnTo>
                    <a:lnTo>
                      <a:pt x="150" y="59"/>
                    </a:lnTo>
                    <a:lnTo>
                      <a:pt x="134" y="65"/>
                    </a:lnTo>
                    <a:lnTo>
                      <a:pt x="134" y="69"/>
                    </a:lnTo>
                    <a:lnTo>
                      <a:pt x="129" y="8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9" name="Freeform 587">
                <a:extLst>
                  <a:ext uri="{FF2B5EF4-FFF2-40B4-BE49-F238E27FC236}">
                    <a16:creationId xmlns:a16="http://schemas.microsoft.com/office/drawing/2014/main" id="{F24D00F0-9718-6318-CBB6-0A1A0A864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844"/>
                <a:ext cx="113" cy="143"/>
              </a:xfrm>
              <a:custGeom>
                <a:avLst/>
                <a:gdLst>
                  <a:gd name="T0" fmla="*/ 134 w 226"/>
                  <a:gd name="T1" fmla="*/ 65 h 285"/>
                  <a:gd name="T2" fmla="*/ 162 w 226"/>
                  <a:gd name="T3" fmla="*/ 41 h 285"/>
                  <a:gd name="T4" fmla="*/ 179 w 226"/>
                  <a:gd name="T5" fmla="*/ 38 h 285"/>
                  <a:gd name="T6" fmla="*/ 196 w 226"/>
                  <a:gd name="T7" fmla="*/ 10 h 285"/>
                  <a:gd name="T8" fmla="*/ 206 w 226"/>
                  <a:gd name="T9" fmla="*/ 3 h 285"/>
                  <a:gd name="T10" fmla="*/ 208 w 226"/>
                  <a:gd name="T11" fmla="*/ 16 h 285"/>
                  <a:gd name="T12" fmla="*/ 226 w 226"/>
                  <a:gd name="T13" fmla="*/ 25 h 285"/>
                  <a:gd name="T14" fmla="*/ 205 w 226"/>
                  <a:gd name="T15" fmla="*/ 34 h 285"/>
                  <a:gd name="T16" fmla="*/ 187 w 226"/>
                  <a:gd name="T17" fmla="*/ 36 h 285"/>
                  <a:gd name="T18" fmla="*/ 178 w 226"/>
                  <a:gd name="T19" fmla="*/ 63 h 285"/>
                  <a:gd name="T20" fmla="*/ 185 w 226"/>
                  <a:gd name="T21" fmla="*/ 71 h 285"/>
                  <a:gd name="T22" fmla="*/ 181 w 226"/>
                  <a:gd name="T23" fmla="*/ 97 h 285"/>
                  <a:gd name="T24" fmla="*/ 165 w 226"/>
                  <a:gd name="T25" fmla="*/ 117 h 285"/>
                  <a:gd name="T26" fmla="*/ 150 w 226"/>
                  <a:gd name="T27" fmla="*/ 120 h 285"/>
                  <a:gd name="T28" fmla="*/ 147 w 226"/>
                  <a:gd name="T29" fmla="*/ 144 h 285"/>
                  <a:gd name="T30" fmla="*/ 137 w 226"/>
                  <a:gd name="T31" fmla="*/ 173 h 285"/>
                  <a:gd name="T32" fmla="*/ 137 w 226"/>
                  <a:gd name="T33" fmla="*/ 199 h 285"/>
                  <a:gd name="T34" fmla="*/ 137 w 226"/>
                  <a:gd name="T35" fmla="*/ 224 h 285"/>
                  <a:gd name="T36" fmla="*/ 124 w 226"/>
                  <a:gd name="T37" fmla="*/ 241 h 285"/>
                  <a:gd name="T38" fmla="*/ 106 w 226"/>
                  <a:gd name="T39" fmla="*/ 262 h 285"/>
                  <a:gd name="T40" fmla="*/ 97 w 226"/>
                  <a:gd name="T41" fmla="*/ 249 h 285"/>
                  <a:gd name="T42" fmla="*/ 83 w 226"/>
                  <a:gd name="T43" fmla="*/ 262 h 285"/>
                  <a:gd name="T44" fmla="*/ 53 w 226"/>
                  <a:gd name="T45" fmla="*/ 255 h 285"/>
                  <a:gd name="T46" fmla="*/ 42 w 226"/>
                  <a:gd name="T47" fmla="*/ 244 h 285"/>
                  <a:gd name="T48" fmla="*/ 30 w 226"/>
                  <a:gd name="T49" fmla="*/ 265 h 285"/>
                  <a:gd name="T50" fmla="*/ 24 w 226"/>
                  <a:gd name="T51" fmla="*/ 278 h 285"/>
                  <a:gd name="T52" fmla="*/ 11 w 226"/>
                  <a:gd name="T53" fmla="*/ 278 h 285"/>
                  <a:gd name="T54" fmla="*/ 5 w 226"/>
                  <a:gd name="T55" fmla="*/ 261 h 285"/>
                  <a:gd name="T56" fmla="*/ 1 w 226"/>
                  <a:gd name="T57" fmla="*/ 241 h 285"/>
                  <a:gd name="T58" fmla="*/ 11 w 226"/>
                  <a:gd name="T59" fmla="*/ 226 h 285"/>
                  <a:gd name="T60" fmla="*/ 23 w 226"/>
                  <a:gd name="T61" fmla="*/ 238 h 285"/>
                  <a:gd name="T62" fmla="*/ 38 w 226"/>
                  <a:gd name="T63" fmla="*/ 235 h 285"/>
                  <a:gd name="T64" fmla="*/ 45 w 226"/>
                  <a:gd name="T65" fmla="*/ 214 h 285"/>
                  <a:gd name="T66" fmla="*/ 52 w 226"/>
                  <a:gd name="T67" fmla="*/ 203 h 285"/>
                  <a:gd name="T68" fmla="*/ 61 w 226"/>
                  <a:gd name="T69" fmla="*/ 180 h 285"/>
                  <a:gd name="T70" fmla="*/ 80 w 226"/>
                  <a:gd name="T71" fmla="*/ 177 h 285"/>
                  <a:gd name="T72" fmla="*/ 88 w 226"/>
                  <a:gd name="T73" fmla="*/ 177 h 285"/>
                  <a:gd name="T74" fmla="*/ 96 w 226"/>
                  <a:gd name="T75" fmla="*/ 156 h 285"/>
                  <a:gd name="T76" fmla="*/ 108 w 226"/>
                  <a:gd name="T77" fmla="*/ 133 h 285"/>
                  <a:gd name="T78" fmla="*/ 111 w 226"/>
                  <a:gd name="T79" fmla="*/ 123 h 285"/>
                  <a:gd name="T80" fmla="*/ 102 w 226"/>
                  <a:gd name="T81" fmla="*/ 104 h 285"/>
                  <a:gd name="T82" fmla="*/ 117 w 226"/>
                  <a:gd name="T83" fmla="*/ 95 h 285"/>
                  <a:gd name="T84" fmla="*/ 129 w 226"/>
                  <a:gd name="T85" fmla="*/ 8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6" h="285">
                    <a:moveTo>
                      <a:pt x="129" y="82"/>
                    </a:moveTo>
                    <a:lnTo>
                      <a:pt x="134" y="69"/>
                    </a:lnTo>
                    <a:lnTo>
                      <a:pt x="134" y="65"/>
                    </a:lnTo>
                    <a:lnTo>
                      <a:pt x="150" y="59"/>
                    </a:lnTo>
                    <a:lnTo>
                      <a:pt x="158" y="50"/>
                    </a:lnTo>
                    <a:lnTo>
                      <a:pt x="162" y="41"/>
                    </a:lnTo>
                    <a:lnTo>
                      <a:pt x="168" y="41"/>
                    </a:lnTo>
                    <a:lnTo>
                      <a:pt x="173" y="42"/>
                    </a:lnTo>
                    <a:lnTo>
                      <a:pt x="179" y="38"/>
                    </a:lnTo>
                    <a:lnTo>
                      <a:pt x="185" y="16"/>
                    </a:lnTo>
                    <a:lnTo>
                      <a:pt x="190" y="12"/>
                    </a:lnTo>
                    <a:lnTo>
                      <a:pt x="196" y="10"/>
                    </a:lnTo>
                    <a:lnTo>
                      <a:pt x="199" y="6"/>
                    </a:lnTo>
                    <a:lnTo>
                      <a:pt x="202" y="0"/>
                    </a:lnTo>
                    <a:lnTo>
                      <a:pt x="206" y="3"/>
                    </a:lnTo>
                    <a:lnTo>
                      <a:pt x="206" y="7"/>
                    </a:lnTo>
                    <a:lnTo>
                      <a:pt x="203" y="15"/>
                    </a:lnTo>
                    <a:lnTo>
                      <a:pt x="208" y="16"/>
                    </a:lnTo>
                    <a:lnTo>
                      <a:pt x="217" y="16"/>
                    </a:lnTo>
                    <a:lnTo>
                      <a:pt x="225" y="22"/>
                    </a:lnTo>
                    <a:lnTo>
                      <a:pt x="226" y="25"/>
                    </a:lnTo>
                    <a:lnTo>
                      <a:pt x="218" y="30"/>
                    </a:lnTo>
                    <a:lnTo>
                      <a:pt x="212" y="41"/>
                    </a:lnTo>
                    <a:lnTo>
                      <a:pt x="205" y="34"/>
                    </a:lnTo>
                    <a:lnTo>
                      <a:pt x="197" y="39"/>
                    </a:lnTo>
                    <a:lnTo>
                      <a:pt x="191" y="36"/>
                    </a:lnTo>
                    <a:lnTo>
                      <a:pt x="187" y="36"/>
                    </a:lnTo>
                    <a:lnTo>
                      <a:pt x="182" y="51"/>
                    </a:lnTo>
                    <a:lnTo>
                      <a:pt x="181" y="62"/>
                    </a:lnTo>
                    <a:lnTo>
                      <a:pt x="178" y="63"/>
                    </a:lnTo>
                    <a:lnTo>
                      <a:pt x="179" y="71"/>
                    </a:lnTo>
                    <a:lnTo>
                      <a:pt x="184" y="69"/>
                    </a:lnTo>
                    <a:lnTo>
                      <a:pt x="185" y="71"/>
                    </a:lnTo>
                    <a:lnTo>
                      <a:pt x="179" y="82"/>
                    </a:lnTo>
                    <a:lnTo>
                      <a:pt x="181" y="83"/>
                    </a:lnTo>
                    <a:lnTo>
                      <a:pt x="181" y="97"/>
                    </a:lnTo>
                    <a:lnTo>
                      <a:pt x="171" y="117"/>
                    </a:lnTo>
                    <a:lnTo>
                      <a:pt x="165" y="123"/>
                    </a:lnTo>
                    <a:lnTo>
                      <a:pt x="165" y="117"/>
                    </a:lnTo>
                    <a:lnTo>
                      <a:pt x="150" y="114"/>
                    </a:lnTo>
                    <a:lnTo>
                      <a:pt x="147" y="115"/>
                    </a:lnTo>
                    <a:lnTo>
                      <a:pt x="150" y="120"/>
                    </a:lnTo>
                    <a:lnTo>
                      <a:pt x="150" y="129"/>
                    </a:lnTo>
                    <a:lnTo>
                      <a:pt x="152" y="132"/>
                    </a:lnTo>
                    <a:lnTo>
                      <a:pt x="147" y="144"/>
                    </a:lnTo>
                    <a:lnTo>
                      <a:pt x="146" y="148"/>
                    </a:lnTo>
                    <a:lnTo>
                      <a:pt x="144" y="156"/>
                    </a:lnTo>
                    <a:lnTo>
                      <a:pt x="137" y="173"/>
                    </a:lnTo>
                    <a:lnTo>
                      <a:pt x="135" y="182"/>
                    </a:lnTo>
                    <a:lnTo>
                      <a:pt x="140" y="183"/>
                    </a:lnTo>
                    <a:lnTo>
                      <a:pt x="137" y="199"/>
                    </a:lnTo>
                    <a:lnTo>
                      <a:pt x="135" y="203"/>
                    </a:lnTo>
                    <a:lnTo>
                      <a:pt x="135" y="215"/>
                    </a:lnTo>
                    <a:lnTo>
                      <a:pt x="137" y="224"/>
                    </a:lnTo>
                    <a:lnTo>
                      <a:pt x="126" y="231"/>
                    </a:lnTo>
                    <a:lnTo>
                      <a:pt x="126" y="238"/>
                    </a:lnTo>
                    <a:lnTo>
                      <a:pt x="124" y="241"/>
                    </a:lnTo>
                    <a:lnTo>
                      <a:pt x="123" y="255"/>
                    </a:lnTo>
                    <a:lnTo>
                      <a:pt x="112" y="265"/>
                    </a:lnTo>
                    <a:lnTo>
                      <a:pt x="106" y="262"/>
                    </a:lnTo>
                    <a:lnTo>
                      <a:pt x="103" y="259"/>
                    </a:lnTo>
                    <a:lnTo>
                      <a:pt x="102" y="252"/>
                    </a:lnTo>
                    <a:lnTo>
                      <a:pt x="97" y="249"/>
                    </a:lnTo>
                    <a:lnTo>
                      <a:pt x="93" y="247"/>
                    </a:lnTo>
                    <a:lnTo>
                      <a:pt x="89" y="255"/>
                    </a:lnTo>
                    <a:lnTo>
                      <a:pt x="83" y="262"/>
                    </a:lnTo>
                    <a:lnTo>
                      <a:pt x="82" y="267"/>
                    </a:lnTo>
                    <a:lnTo>
                      <a:pt x="62" y="258"/>
                    </a:lnTo>
                    <a:lnTo>
                      <a:pt x="53" y="255"/>
                    </a:lnTo>
                    <a:lnTo>
                      <a:pt x="53" y="250"/>
                    </a:lnTo>
                    <a:lnTo>
                      <a:pt x="44" y="247"/>
                    </a:lnTo>
                    <a:lnTo>
                      <a:pt x="42" y="244"/>
                    </a:lnTo>
                    <a:lnTo>
                      <a:pt x="38" y="241"/>
                    </a:lnTo>
                    <a:lnTo>
                      <a:pt x="30" y="255"/>
                    </a:lnTo>
                    <a:lnTo>
                      <a:pt x="30" y="265"/>
                    </a:lnTo>
                    <a:lnTo>
                      <a:pt x="27" y="270"/>
                    </a:lnTo>
                    <a:lnTo>
                      <a:pt x="29" y="273"/>
                    </a:lnTo>
                    <a:lnTo>
                      <a:pt x="24" y="278"/>
                    </a:lnTo>
                    <a:lnTo>
                      <a:pt x="20" y="278"/>
                    </a:lnTo>
                    <a:lnTo>
                      <a:pt x="18" y="285"/>
                    </a:lnTo>
                    <a:lnTo>
                      <a:pt x="11" y="278"/>
                    </a:lnTo>
                    <a:lnTo>
                      <a:pt x="11" y="269"/>
                    </a:lnTo>
                    <a:lnTo>
                      <a:pt x="11" y="261"/>
                    </a:lnTo>
                    <a:lnTo>
                      <a:pt x="5" y="261"/>
                    </a:lnTo>
                    <a:lnTo>
                      <a:pt x="0" y="258"/>
                    </a:lnTo>
                    <a:lnTo>
                      <a:pt x="3" y="246"/>
                    </a:lnTo>
                    <a:lnTo>
                      <a:pt x="1" y="241"/>
                    </a:lnTo>
                    <a:lnTo>
                      <a:pt x="3" y="235"/>
                    </a:lnTo>
                    <a:lnTo>
                      <a:pt x="8" y="232"/>
                    </a:lnTo>
                    <a:lnTo>
                      <a:pt x="11" y="226"/>
                    </a:lnTo>
                    <a:lnTo>
                      <a:pt x="17" y="229"/>
                    </a:lnTo>
                    <a:lnTo>
                      <a:pt x="17" y="232"/>
                    </a:lnTo>
                    <a:lnTo>
                      <a:pt x="23" y="238"/>
                    </a:lnTo>
                    <a:lnTo>
                      <a:pt x="32" y="237"/>
                    </a:lnTo>
                    <a:lnTo>
                      <a:pt x="35" y="240"/>
                    </a:lnTo>
                    <a:lnTo>
                      <a:pt x="38" y="235"/>
                    </a:lnTo>
                    <a:lnTo>
                      <a:pt x="38" y="224"/>
                    </a:lnTo>
                    <a:lnTo>
                      <a:pt x="39" y="220"/>
                    </a:lnTo>
                    <a:lnTo>
                      <a:pt x="45" y="214"/>
                    </a:lnTo>
                    <a:lnTo>
                      <a:pt x="42" y="206"/>
                    </a:lnTo>
                    <a:lnTo>
                      <a:pt x="44" y="205"/>
                    </a:lnTo>
                    <a:lnTo>
                      <a:pt x="52" y="203"/>
                    </a:lnTo>
                    <a:lnTo>
                      <a:pt x="56" y="196"/>
                    </a:lnTo>
                    <a:lnTo>
                      <a:pt x="56" y="188"/>
                    </a:lnTo>
                    <a:lnTo>
                      <a:pt x="61" y="180"/>
                    </a:lnTo>
                    <a:lnTo>
                      <a:pt x="62" y="185"/>
                    </a:lnTo>
                    <a:lnTo>
                      <a:pt x="70" y="177"/>
                    </a:lnTo>
                    <a:lnTo>
                      <a:pt x="80" y="177"/>
                    </a:lnTo>
                    <a:lnTo>
                      <a:pt x="79" y="180"/>
                    </a:lnTo>
                    <a:lnTo>
                      <a:pt x="83" y="176"/>
                    </a:lnTo>
                    <a:lnTo>
                      <a:pt x="88" y="177"/>
                    </a:lnTo>
                    <a:lnTo>
                      <a:pt x="96" y="174"/>
                    </a:lnTo>
                    <a:lnTo>
                      <a:pt x="93" y="165"/>
                    </a:lnTo>
                    <a:lnTo>
                      <a:pt x="96" y="156"/>
                    </a:lnTo>
                    <a:lnTo>
                      <a:pt x="100" y="155"/>
                    </a:lnTo>
                    <a:lnTo>
                      <a:pt x="106" y="142"/>
                    </a:lnTo>
                    <a:lnTo>
                      <a:pt x="108" y="133"/>
                    </a:lnTo>
                    <a:lnTo>
                      <a:pt x="105" y="132"/>
                    </a:lnTo>
                    <a:lnTo>
                      <a:pt x="108" y="126"/>
                    </a:lnTo>
                    <a:lnTo>
                      <a:pt x="111" y="123"/>
                    </a:lnTo>
                    <a:lnTo>
                      <a:pt x="109" y="112"/>
                    </a:lnTo>
                    <a:lnTo>
                      <a:pt x="103" y="110"/>
                    </a:lnTo>
                    <a:lnTo>
                      <a:pt x="102" y="104"/>
                    </a:lnTo>
                    <a:lnTo>
                      <a:pt x="108" y="106"/>
                    </a:lnTo>
                    <a:lnTo>
                      <a:pt x="111" y="107"/>
                    </a:lnTo>
                    <a:lnTo>
                      <a:pt x="117" y="95"/>
                    </a:lnTo>
                    <a:lnTo>
                      <a:pt x="121" y="89"/>
                    </a:lnTo>
                    <a:lnTo>
                      <a:pt x="123" y="83"/>
                    </a:lnTo>
                    <a:lnTo>
                      <a:pt x="129" y="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0" name="Freeform 588">
                <a:extLst>
                  <a:ext uri="{FF2B5EF4-FFF2-40B4-BE49-F238E27FC236}">
                    <a16:creationId xmlns:a16="http://schemas.microsoft.com/office/drawing/2014/main" id="{E487F784-D207-D932-055F-11D0A2C8E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844"/>
                <a:ext cx="113" cy="143"/>
              </a:xfrm>
              <a:custGeom>
                <a:avLst/>
                <a:gdLst>
                  <a:gd name="T0" fmla="*/ 134 w 226"/>
                  <a:gd name="T1" fmla="*/ 65 h 285"/>
                  <a:gd name="T2" fmla="*/ 162 w 226"/>
                  <a:gd name="T3" fmla="*/ 41 h 285"/>
                  <a:gd name="T4" fmla="*/ 179 w 226"/>
                  <a:gd name="T5" fmla="*/ 38 h 285"/>
                  <a:gd name="T6" fmla="*/ 196 w 226"/>
                  <a:gd name="T7" fmla="*/ 10 h 285"/>
                  <a:gd name="T8" fmla="*/ 206 w 226"/>
                  <a:gd name="T9" fmla="*/ 3 h 285"/>
                  <a:gd name="T10" fmla="*/ 208 w 226"/>
                  <a:gd name="T11" fmla="*/ 16 h 285"/>
                  <a:gd name="T12" fmla="*/ 226 w 226"/>
                  <a:gd name="T13" fmla="*/ 25 h 285"/>
                  <a:gd name="T14" fmla="*/ 205 w 226"/>
                  <a:gd name="T15" fmla="*/ 34 h 285"/>
                  <a:gd name="T16" fmla="*/ 187 w 226"/>
                  <a:gd name="T17" fmla="*/ 36 h 285"/>
                  <a:gd name="T18" fmla="*/ 178 w 226"/>
                  <a:gd name="T19" fmla="*/ 63 h 285"/>
                  <a:gd name="T20" fmla="*/ 185 w 226"/>
                  <a:gd name="T21" fmla="*/ 71 h 285"/>
                  <a:gd name="T22" fmla="*/ 181 w 226"/>
                  <a:gd name="T23" fmla="*/ 97 h 285"/>
                  <a:gd name="T24" fmla="*/ 165 w 226"/>
                  <a:gd name="T25" fmla="*/ 117 h 285"/>
                  <a:gd name="T26" fmla="*/ 150 w 226"/>
                  <a:gd name="T27" fmla="*/ 120 h 285"/>
                  <a:gd name="T28" fmla="*/ 147 w 226"/>
                  <a:gd name="T29" fmla="*/ 144 h 285"/>
                  <a:gd name="T30" fmla="*/ 137 w 226"/>
                  <a:gd name="T31" fmla="*/ 173 h 285"/>
                  <a:gd name="T32" fmla="*/ 137 w 226"/>
                  <a:gd name="T33" fmla="*/ 199 h 285"/>
                  <a:gd name="T34" fmla="*/ 137 w 226"/>
                  <a:gd name="T35" fmla="*/ 224 h 285"/>
                  <a:gd name="T36" fmla="*/ 124 w 226"/>
                  <a:gd name="T37" fmla="*/ 241 h 285"/>
                  <a:gd name="T38" fmla="*/ 106 w 226"/>
                  <a:gd name="T39" fmla="*/ 262 h 285"/>
                  <a:gd name="T40" fmla="*/ 97 w 226"/>
                  <a:gd name="T41" fmla="*/ 249 h 285"/>
                  <a:gd name="T42" fmla="*/ 83 w 226"/>
                  <a:gd name="T43" fmla="*/ 262 h 285"/>
                  <a:gd name="T44" fmla="*/ 53 w 226"/>
                  <a:gd name="T45" fmla="*/ 255 h 285"/>
                  <a:gd name="T46" fmla="*/ 42 w 226"/>
                  <a:gd name="T47" fmla="*/ 244 h 285"/>
                  <a:gd name="T48" fmla="*/ 30 w 226"/>
                  <a:gd name="T49" fmla="*/ 265 h 285"/>
                  <a:gd name="T50" fmla="*/ 24 w 226"/>
                  <a:gd name="T51" fmla="*/ 278 h 285"/>
                  <a:gd name="T52" fmla="*/ 11 w 226"/>
                  <a:gd name="T53" fmla="*/ 278 h 285"/>
                  <a:gd name="T54" fmla="*/ 5 w 226"/>
                  <a:gd name="T55" fmla="*/ 261 h 285"/>
                  <a:gd name="T56" fmla="*/ 1 w 226"/>
                  <a:gd name="T57" fmla="*/ 241 h 285"/>
                  <a:gd name="T58" fmla="*/ 11 w 226"/>
                  <a:gd name="T59" fmla="*/ 226 h 285"/>
                  <a:gd name="T60" fmla="*/ 23 w 226"/>
                  <a:gd name="T61" fmla="*/ 238 h 285"/>
                  <a:gd name="T62" fmla="*/ 38 w 226"/>
                  <a:gd name="T63" fmla="*/ 235 h 285"/>
                  <a:gd name="T64" fmla="*/ 45 w 226"/>
                  <a:gd name="T65" fmla="*/ 214 h 285"/>
                  <a:gd name="T66" fmla="*/ 52 w 226"/>
                  <a:gd name="T67" fmla="*/ 203 h 285"/>
                  <a:gd name="T68" fmla="*/ 61 w 226"/>
                  <a:gd name="T69" fmla="*/ 180 h 285"/>
                  <a:gd name="T70" fmla="*/ 80 w 226"/>
                  <a:gd name="T71" fmla="*/ 177 h 285"/>
                  <a:gd name="T72" fmla="*/ 88 w 226"/>
                  <a:gd name="T73" fmla="*/ 177 h 285"/>
                  <a:gd name="T74" fmla="*/ 96 w 226"/>
                  <a:gd name="T75" fmla="*/ 156 h 285"/>
                  <a:gd name="T76" fmla="*/ 108 w 226"/>
                  <a:gd name="T77" fmla="*/ 133 h 285"/>
                  <a:gd name="T78" fmla="*/ 111 w 226"/>
                  <a:gd name="T79" fmla="*/ 123 h 285"/>
                  <a:gd name="T80" fmla="*/ 102 w 226"/>
                  <a:gd name="T81" fmla="*/ 104 h 285"/>
                  <a:gd name="T82" fmla="*/ 117 w 226"/>
                  <a:gd name="T83" fmla="*/ 95 h 285"/>
                  <a:gd name="T84" fmla="*/ 129 w 226"/>
                  <a:gd name="T85" fmla="*/ 8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6" h="285">
                    <a:moveTo>
                      <a:pt x="129" y="82"/>
                    </a:moveTo>
                    <a:lnTo>
                      <a:pt x="134" y="69"/>
                    </a:lnTo>
                    <a:lnTo>
                      <a:pt x="134" y="65"/>
                    </a:lnTo>
                    <a:lnTo>
                      <a:pt x="150" y="59"/>
                    </a:lnTo>
                    <a:lnTo>
                      <a:pt x="158" y="50"/>
                    </a:lnTo>
                    <a:lnTo>
                      <a:pt x="162" y="41"/>
                    </a:lnTo>
                    <a:lnTo>
                      <a:pt x="168" y="41"/>
                    </a:lnTo>
                    <a:lnTo>
                      <a:pt x="173" y="42"/>
                    </a:lnTo>
                    <a:lnTo>
                      <a:pt x="179" y="38"/>
                    </a:lnTo>
                    <a:lnTo>
                      <a:pt x="185" y="16"/>
                    </a:lnTo>
                    <a:lnTo>
                      <a:pt x="190" y="12"/>
                    </a:lnTo>
                    <a:lnTo>
                      <a:pt x="196" y="10"/>
                    </a:lnTo>
                    <a:lnTo>
                      <a:pt x="199" y="6"/>
                    </a:lnTo>
                    <a:lnTo>
                      <a:pt x="202" y="0"/>
                    </a:lnTo>
                    <a:lnTo>
                      <a:pt x="206" y="3"/>
                    </a:lnTo>
                    <a:lnTo>
                      <a:pt x="206" y="7"/>
                    </a:lnTo>
                    <a:lnTo>
                      <a:pt x="203" y="15"/>
                    </a:lnTo>
                    <a:lnTo>
                      <a:pt x="208" y="16"/>
                    </a:lnTo>
                    <a:lnTo>
                      <a:pt x="217" y="16"/>
                    </a:lnTo>
                    <a:lnTo>
                      <a:pt x="225" y="22"/>
                    </a:lnTo>
                    <a:lnTo>
                      <a:pt x="226" y="25"/>
                    </a:lnTo>
                    <a:lnTo>
                      <a:pt x="218" y="30"/>
                    </a:lnTo>
                    <a:lnTo>
                      <a:pt x="212" y="41"/>
                    </a:lnTo>
                    <a:lnTo>
                      <a:pt x="205" y="34"/>
                    </a:lnTo>
                    <a:lnTo>
                      <a:pt x="197" y="39"/>
                    </a:lnTo>
                    <a:lnTo>
                      <a:pt x="191" y="36"/>
                    </a:lnTo>
                    <a:lnTo>
                      <a:pt x="187" y="36"/>
                    </a:lnTo>
                    <a:lnTo>
                      <a:pt x="182" y="51"/>
                    </a:lnTo>
                    <a:lnTo>
                      <a:pt x="181" y="62"/>
                    </a:lnTo>
                    <a:lnTo>
                      <a:pt x="178" y="63"/>
                    </a:lnTo>
                    <a:lnTo>
                      <a:pt x="179" y="71"/>
                    </a:lnTo>
                    <a:lnTo>
                      <a:pt x="184" y="69"/>
                    </a:lnTo>
                    <a:lnTo>
                      <a:pt x="185" y="71"/>
                    </a:lnTo>
                    <a:lnTo>
                      <a:pt x="179" y="82"/>
                    </a:lnTo>
                    <a:lnTo>
                      <a:pt x="181" y="83"/>
                    </a:lnTo>
                    <a:lnTo>
                      <a:pt x="181" y="97"/>
                    </a:lnTo>
                    <a:lnTo>
                      <a:pt x="171" y="117"/>
                    </a:lnTo>
                    <a:lnTo>
                      <a:pt x="165" y="123"/>
                    </a:lnTo>
                    <a:lnTo>
                      <a:pt x="165" y="117"/>
                    </a:lnTo>
                    <a:lnTo>
                      <a:pt x="150" y="114"/>
                    </a:lnTo>
                    <a:lnTo>
                      <a:pt x="147" y="115"/>
                    </a:lnTo>
                    <a:lnTo>
                      <a:pt x="150" y="120"/>
                    </a:lnTo>
                    <a:lnTo>
                      <a:pt x="150" y="129"/>
                    </a:lnTo>
                    <a:lnTo>
                      <a:pt x="152" y="132"/>
                    </a:lnTo>
                    <a:lnTo>
                      <a:pt x="147" y="144"/>
                    </a:lnTo>
                    <a:lnTo>
                      <a:pt x="146" y="148"/>
                    </a:lnTo>
                    <a:lnTo>
                      <a:pt x="144" y="156"/>
                    </a:lnTo>
                    <a:lnTo>
                      <a:pt x="137" y="173"/>
                    </a:lnTo>
                    <a:lnTo>
                      <a:pt x="135" y="182"/>
                    </a:lnTo>
                    <a:lnTo>
                      <a:pt x="140" y="183"/>
                    </a:lnTo>
                    <a:lnTo>
                      <a:pt x="137" y="199"/>
                    </a:lnTo>
                    <a:lnTo>
                      <a:pt x="135" y="203"/>
                    </a:lnTo>
                    <a:lnTo>
                      <a:pt x="135" y="215"/>
                    </a:lnTo>
                    <a:lnTo>
                      <a:pt x="137" y="224"/>
                    </a:lnTo>
                    <a:lnTo>
                      <a:pt x="126" y="231"/>
                    </a:lnTo>
                    <a:lnTo>
                      <a:pt x="126" y="238"/>
                    </a:lnTo>
                    <a:lnTo>
                      <a:pt x="124" y="241"/>
                    </a:lnTo>
                    <a:lnTo>
                      <a:pt x="123" y="255"/>
                    </a:lnTo>
                    <a:lnTo>
                      <a:pt x="112" y="265"/>
                    </a:lnTo>
                    <a:lnTo>
                      <a:pt x="106" y="262"/>
                    </a:lnTo>
                    <a:lnTo>
                      <a:pt x="103" y="259"/>
                    </a:lnTo>
                    <a:lnTo>
                      <a:pt x="102" y="252"/>
                    </a:lnTo>
                    <a:lnTo>
                      <a:pt x="97" y="249"/>
                    </a:lnTo>
                    <a:lnTo>
                      <a:pt x="93" y="247"/>
                    </a:lnTo>
                    <a:lnTo>
                      <a:pt x="89" y="255"/>
                    </a:lnTo>
                    <a:lnTo>
                      <a:pt x="83" y="262"/>
                    </a:lnTo>
                    <a:lnTo>
                      <a:pt x="82" y="267"/>
                    </a:lnTo>
                    <a:lnTo>
                      <a:pt x="62" y="258"/>
                    </a:lnTo>
                    <a:lnTo>
                      <a:pt x="53" y="255"/>
                    </a:lnTo>
                    <a:lnTo>
                      <a:pt x="53" y="250"/>
                    </a:lnTo>
                    <a:lnTo>
                      <a:pt x="44" y="247"/>
                    </a:lnTo>
                    <a:lnTo>
                      <a:pt x="42" y="244"/>
                    </a:lnTo>
                    <a:lnTo>
                      <a:pt x="38" y="241"/>
                    </a:lnTo>
                    <a:lnTo>
                      <a:pt x="30" y="255"/>
                    </a:lnTo>
                    <a:lnTo>
                      <a:pt x="30" y="265"/>
                    </a:lnTo>
                    <a:lnTo>
                      <a:pt x="27" y="270"/>
                    </a:lnTo>
                    <a:lnTo>
                      <a:pt x="29" y="273"/>
                    </a:lnTo>
                    <a:lnTo>
                      <a:pt x="24" y="278"/>
                    </a:lnTo>
                    <a:lnTo>
                      <a:pt x="20" y="278"/>
                    </a:lnTo>
                    <a:lnTo>
                      <a:pt x="18" y="285"/>
                    </a:lnTo>
                    <a:lnTo>
                      <a:pt x="11" y="278"/>
                    </a:lnTo>
                    <a:lnTo>
                      <a:pt x="11" y="269"/>
                    </a:lnTo>
                    <a:lnTo>
                      <a:pt x="11" y="261"/>
                    </a:lnTo>
                    <a:lnTo>
                      <a:pt x="5" y="261"/>
                    </a:lnTo>
                    <a:lnTo>
                      <a:pt x="0" y="258"/>
                    </a:lnTo>
                    <a:lnTo>
                      <a:pt x="3" y="246"/>
                    </a:lnTo>
                    <a:lnTo>
                      <a:pt x="1" y="241"/>
                    </a:lnTo>
                    <a:lnTo>
                      <a:pt x="3" y="235"/>
                    </a:lnTo>
                    <a:lnTo>
                      <a:pt x="8" y="232"/>
                    </a:lnTo>
                    <a:lnTo>
                      <a:pt x="11" y="226"/>
                    </a:lnTo>
                    <a:lnTo>
                      <a:pt x="17" y="229"/>
                    </a:lnTo>
                    <a:lnTo>
                      <a:pt x="17" y="232"/>
                    </a:lnTo>
                    <a:lnTo>
                      <a:pt x="23" y="238"/>
                    </a:lnTo>
                    <a:lnTo>
                      <a:pt x="32" y="237"/>
                    </a:lnTo>
                    <a:lnTo>
                      <a:pt x="35" y="240"/>
                    </a:lnTo>
                    <a:lnTo>
                      <a:pt x="38" y="235"/>
                    </a:lnTo>
                    <a:lnTo>
                      <a:pt x="38" y="224"/>
                    </a:lnTo>
                    <a:lnTo>
                      <a:pt x="39" y="220"/>
                    </a:lnTo>
                    <a:lnTo>
                      <a:pt x="45" y="214"/>
                    </a:lnTo>
                    <a:lnTo>
                      <a:pt x="42" y="206"/>
                    </a:lnTo>
                    <a:lnTo>
                      <a:pt x="44" y="205"/>
                    </a:lnTo>
                    <a:lnTo>
                      <a:pt x="52" y="203"/>
                    </a:lnTo>
                    <a:lnTo>
                      <a:pt x="56" y="196"/>
                    </a:lnTo>
                    <a:lnTo>
                      <a:pt x="56" y="188"/>
                    </a:lnTo>
                    <a:lnTo>
                      <a:pt x="61" y="180"/>
                    </a:lnTo>
                    <a:lnTo>
                      <a:pt x="62" y="185"/>
                    </a:lnTo>
                    <a:lnTo>
                      <a:pt x="70" y="177"/>
                    </a:lnTo>
                    <a:lnTo>
                      <a:pt x="80" y="177"/>
                    </a:lnTo>
                    <a:lnTo>
                      <a:pt x="79" y="180"/>
                    </a:lnTo>
                    <a:lnTo>
                      <a:pt x="83" y="176"/>
                    </a:lnTo>
                    <a:lnTo>
                      <a:pt x="88" y="177"/>
                    </a:lnTo>
                    <a:lnTo>
                      <a:pt x="96" y="174"/>
                    </a:lnTo>
                    <a:lnTo>
                      <a:pt x="93" y="165"/>
                    </a:lnTo>
                    <a:lnTo>
                      <a:pt x="96" y="156"/>
                    </a:lnTo>
                    <a:lnTo>
                      <a:pt x="100" y="155"/>
                    </a:lnTo>
                    <a:lnTo>
                      <a:pt x="106" y="142"/>
                    </a:lnTo>
                    <a:lnTo>
                      <a:pt x="108" y="133"/>
                    </a:lnTo>
                    <a:lnTo>
                      <a:pt x="105" y="132"/>
                    </a:lnTo>
                    <a:lnTo>
                      <a:pt x="108" y="126"/>
                    </a:lnTo>
                    <a:lnTo>
                      <a:pt x="111" y="123"/>
                    </a:lnTo>
                    <a:lnTo>
                      <a:pt x="109" y="112"/>
                    </a:lnTo>
                    <a:lnTo>
                      <a:pt x="103" y="110"/>
                    </a:lnTo>
                    <a:lnTo>
                      <a:pt x="102" y="104"/>
                    </a:lnTo>
                    <a:lnTo>
                      <a:pt x="108" y="106"/>
                    </a:lnTo>
                    <a:lnTo>
                      <a:pt x="111" y="107"/>
                    </a:lnTo>
                    <a:lnTo>
                      <a:pt x="117" y="95"/>
                    </a:lnTo>
                    <a:lnTo>
                      <a:pt x="121" y="89"/>
                    </a:lnTo>
                    <a:lnTo>
                      <a:pt x="123" y="83"/>
                    </a:lnTo>
                    <a:lnTo>
                      <a:pt x="129" y="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1" name="Freeform 589">
                <a:extLst>
                  <a:ext uri="{FF2B5EF4-FFF2-40B4-BE49-F238E27FC236}">
                    <a16:creationId xmlns:a16="http://schemas.microsoft.com/office/drawing/2014/main" id="{7A5F3F03-C2CF-E3B4-424F-96D5DCBA0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892"/>
                <a:ext cx="22" cy="21"/>
              </a:xfrm>
              <a:custGeom>
                <a:avLst/>
                <a:gdLst>
                  <a:gd name="T0" fmla="*/ 36 w 44"/>
                  <a:gd name="T1" fmla="*/ 17 h 43"/>
                  <a:gd name="T2" fmla="*/ 41 w 44"/>
                  <a:gd name="T3" fmla="*/ 14 h 43"/>
                  <a:gd name="T4" fmla="*/ 44 w 44"/>
                  <a:gd name="T5" fmla="*/ 3 h 43"/>
                  <a:gd name="T6" fmla="*/ 36 w 44"/>
                  <a:gd name="T7" fmla="*/ 0 h 43"/>
                  <a:gd name="T8" fmla="*/ 27 w 44"/>
                  <a:gd name="T9" fmla="*/ 6 h 43"/>
                  <a:gd name="T10" fmla="*/ 19 w 44"/>
                  <a:gd name="T11" fmla="*/ 3 h 43"/>
                  <a:gd name="T12" fmla="*/ 7 w 44"/>
                  <a:gd name="T13" fmla="*/ 3 h 43"/>
                  <a:gd name="T14" fmla="*/ 4 w 44"/>
                  <a:gd name="T15" fmla="*/ 6 h 43"/>
                  <a:gd name="T16" fmla="*/ 6 w 44"/>
                  <a:gd name="T17" fmla="*/ 14 h 43"/>
                  <a:gd name="T18" fmla="*/ 3 w 44"/>
                  <a:gd name="T19" fmla="*/ 15 h 43"/>
                  <a:gd name="T20" fmla="*/ 0 w 44"/>
                  <a:gd name="T21" fmla="*/ 23 h 43"/>
                  <a:gd name="T22" fmla="*/ 0 w 44"/>
                  <a:gd name="T23" fmla="*/ 31 h 43"/>
                  <a:gd name="T24" fmla="*/ 7 w 44"/>
                  <a:gd name="T25" fmla="*/ 31 h 43"/>
                  <a:gd name="T26" fmla="*/ 10 w 44"/>
                  <a:gd name="T27" fmla="*/ 37 h 43"/>
                  <a:gd name="T28" fmla="*/ 16 w 44"/>
                  <a:gd name="T29" fmla="*/ 38 h 43"/>
                  <a:gd name="T30" fmla="*/ 16 w 44"/>
                  <a:gd name="T31" fmla="*/ 43 h 43"/>
                  <a:gd name="T32" fmla="*/ 27 w 44"/>
                  <a:gd name="T33" fmla="*/ 43 h 43"/>
                  <a:gd name="T34" fmla="*/ 27 w 44"/>
                  <a:gd name="T35" fmla="*/ 40 h 43"/>
                  <a:gd name="T36" fmla="*/ 31 w 44"/>
                  <a:gd name="T37" fmla="*/ 37 h 43"/>
                  <a:gd name="T38" fmla="*/ 36 w 44"/>
                  <a:gd name="T39" fmla="*/ 28 h 43"/>
                  <a:gd name="T40" fmla="*/ 35 w 44"/>
                  <a:gd name="T41" fmla="*/ 25 h 43"/>
                  <a:gd name="T42" fmla="*/ 36 w 44"/>
                  <a:gd name="T43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43">
                    <a:moveTo>
                      <a:pt x="36" y="17"/>
                    </a:moveTo>
                    <a:lnTo>
                      <a:pt x="41" y="14"/>
                    </a:lnTo>
                    <a:lnTo>
                      <a:pt x="44" y="3"/>
                    </a:lnTo>
                    <a:lnTo>
                      <a:pt x="36" y="0"/>
                    </a:lnTo>
                    <a:lnTo>
                      <a:pt x="27" y="6"/>
                    </a:lnTo>
                    <a:lnTo>
                      <a:pt x="19" y="3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0" y="23"/>
                    </a:lnTo>
                    <a:lnTo>
                      <a:pt x="0" y="31"/>
                    </a:lnTo>
                    <a:lnTo>
                      <a:pt x="7" y="31"/>
                    </a:lnTo>
                    <a:lnTo>
                      <a:pt x="10" y="37"/>
                    </a:lnTo>
                    <a:lnTo>
                      <a:pt x="16" y="38"/>
                    </a:lnTo>
                    <a:lnTo>
                      <a:pt x="16" y="43"/>
                    </a:lnTo>
                    <a:lnTo>
                      <a:pt x="27" y="43"/>
                    </a:lnTo>
                    <a:lnTo>
                      <a:pt x="27" y="40"/>
                    </a:lnTo>
                    <a:lnTo>
                      <a:pt x="31" y="37"/>
                    </a:lnTo>
                    <a:lnTo>
                      <a:pt x="36" y="28"/>
                    </a:lnTo>
                    <a:lnTo>
                      <a:pt x="35" y="25"/>
                    </a:lnTo>
                    <a:lnTo>
                      <a:pt x="36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2" name="Freeform 590">
                <a:extLst>
                  <a:ext uri="{FF2B5EF4-FFF2-40B4-BE49-F238E27FC236}">
                    <a16:creationId xmlns:a16="http://schemas.microsoft.com/office/drawing/2014/main" id="{B5291475-D7C5-C7E1-ED2F-9D097B712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892"/>
                <a:ext cx="22" cy="21"/>
              </a:xfrm>
              <a:custGeom>
                <a:avLst/>
                <a:gdLst>
                  <a:gd name="T0" fmla="*/ 36 w 44"/>
                  <a:gd name="T1" fmla="*/ 17 h 43"/>
                  <a:gd name="T2" fmla="*/ 35 w 44"/>
                  <a:gd name="T3" fmla="*/ 25 h 43"/>
                  <a:gd name="T4" fmla="*/ 36 w 44"/>
                  <a:gd name="T5" fmla="*/ 28 h 43"/>
                  <a:gd name="T6" fmla="*/ 31 w 44"/>
                  <a:gd name="T7" fmla="*/ 37 h 43"/>
                  <a:gd name="T8" fmla="*/ 27 w 44"/>
                  <a:gd name="T9" fmla="*/ 40 h 43"/>
                  <a:gd name="T10" fmla="*/ 27 w 44"/>
                  <a:gd name="T11" fmla="*/ 43 h 43"/>
                  <a:gd name="T12" fmla="*/ 16 w 44"/>
                  <a:gd name="T13" fmla="*/ 43 h 43"/>
                  <a:gd name="T14" fmla="*/ 16 w 44"/>
                  <a:gd name="T15" fmla="*/ 38 h 43"/>
                  <a:gd name="T16" fmla="*/ 10 w 44"/>
                  <a:gd name="T17" fmla="*/ 37 h 43"/>
                  <a:gd name="T18" fmla="*/ 7 w 44"/>
                  <a:gd name="T19" fmla="*/ 31 h 43"/>
                  <a:gd name="T20" fmla="*/ 0 w 44"/>
                  <a:gd name="T21" fmla="*/ 31 h 43"/>
                  <a:gd name="T22" fmla="*/ 0 w 44"/>
                  <a:gd name="T23" fmla="*/ 23 h 43"/>
                  <a:gd name="T24" fmla="*/ 3 w 44"/>
                  <a:gd name="T25" fmla="*/ 15 h 43"/>
                  <a:gd name="T26" fmla="*/ 6 w 44"/>
                  <a:gd name="T27" fmla="*/ 14 h 43"/>
                  <a:gd name="T28" fmla="*/ 4 w 44"/>
                  <a:gd name="T29" fmla="*/ 6 h 43"/>
                  <a:gd name="T30" fmla="*/ 7 w 44"/>
                  <a:gd name="T31" fmla="*/ 3 h 43"/>
                  <a:gd name="T32" fmla="*/ 19 w 44"/>
                  <a:gd name="T33" fmla="*/ 3 h 43"/>
                  <a:gd name="T34" fmla="*/ 27 w 44"/>
                  <a:gd name="T35" fmla="*/ 6 h 43"/>
                  <a:gd name="T36" fmla="*/ 36 w 44"/>
                  <a:gd name="T37" fmla="*/ 0 h 43"/>
                  <a:gd name="T38" fmla="*/ 44 w 44"/>
                  <a:gd name="T39" fmla="*/ 3 h 43"/>
                  <a:gd name="T40" fmla="*/ 41 w 44"/>
                  <a:gd name="T41" fmla="*/ 14 h 43"/>
                  <a:gd name="T42" fmla="*/ 36 w 44"/>
                  <a:gd name="T43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43">
                    <a:moveTo>
                      <a:pt x="36" y="17"/>
                    </a:moveTo>
                    <a:lnTo>
                      <a:pt x="35" y="25"/>
                    </a:lnTo>
                    <a:lnTo>
                      <a:pt x="36" y="28"/>
                    </a:lnTo>
                    <a:lnTo>
                      <a:pt x="31" y="37"/>
                    </a:lnTo>
                    <a:lnTo>
                      <a:pt x="27" y="40"/>
                    </a:lnTo>
                    <a:lnTo>
                      <a:pt x="27" y="43"/>
                    </a:lnTo>
                    <a:lnTo>
                      <a:pt x="16" y="43"/>
                    </a:lnTo>
                    <a:lnTo>
                      <a:pt x="16" y="38"/>
                    </a:lnTo>
                    <a:lnTo>
                      <a:pt x="10" y="37"/>
                    </a:lnTo>
                    <a:lnTo>
                      <a:pt x="7" y="31"/>
                    </a:lnTo>
                    <a:lnTo>
                      <a:pt x="0" y="31"/>
                    </a:lnTo>
                    <a:lnTo>
                      <a:pt x="0" y="23"/>
                    </a:lnTo>
                    <a:lnTo>
                      <a:pt x="3" y="15"/>
                    </a:lnTo>
                    <a:lnTo>
                      <a:pt x="6" y="14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9" y="3"/>
                    </a:lnTo>
                    <a:lnTo>
                      <a:pt x="27" y="6"/>
                    </a:lnTo>
                    <a:lnTo>
                      <a:pt x="36" y="0"/>
                    </a:lnTo>
                    <a:lnTo>
                      <a:pt x="44" y="3"/>
                    </a:lnTo>
                    <a:lnTo>
                      <a:pt x="41" y="14"/>
                    </a:lnTo>
                    <a:lnTo>
                      <a:pt x="36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3" name="Freeform 591">
                <a:extLst>
                  <a:ext uri="{FF2B5EF4-FFF2-40B4-BE49-F238E27FC236}">
                    <a16:creationId xmlns:a16="http://schemas.microsoft.com/office/drawing/2014/main" id="{45AF35CC-2106-56E5-D2DE-C11CC4BC5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892"/>
                <a:ext cx="22" cy="21"/>
              </a:xfrm>
              <a:custGeom>
                <a:avLst/>
                <a:gdLst>
                  <a:gd name="T0" fmla="*/ 36 w 44"/>
                  <a:gd name="T1" fmla="*/ 17 h 43"/>
                  <a:gd name="T2" fmla="*/ 35 w 44"/>
                  <a:gd name="T3" fmla="*/ 25 h 43"/>
                  <a:gd name="T4" fmla="*/ 36 w 44"/>
                  <a:gd name="T5" fmla="*/ 28 h 43"/>
                  <a:gd name="T6" fmla="*/ 31 w 44"/>
                  <a:gd name="T7" fmla="*/ 37 h 43"/>
                  <a:gd name="T8" fmla="*/ 27 w 44"/>
                  <a:gd name="T9" fmla="*/ 40 h 43"/>
                  <a:gd name="T10" fmla="*/ 27 w 44"/>
                  <a:gd name="T11" fmla="*/ 43 h 43"/>
                  <a:gd name="T12" fmla="*/ 16 w 44"/>
                  <a:gd name="T13" fmla="*/ 43 h 43"/>
                  <a:gd name="T14" fmla="*/ 16 w 44"/>
                  <a:gd name="T15" fmla="*/ 38 h 43"/>
                  <a:gd name="T16" fmla="*/ 10 w 44"/>
                  <a:gd name="T17" fmla="*/ 37 h 43"/>
                  <a:gd name="T18" fmla="*/ 7 w 44"/>
                  <a:gd name="T19" fmla="*/ 31 h 43"/>
                  <a:gd name="T20" fmla="*/ 0 w 44"/>
                  <a:gd name="T21" fmla="*/ 31 h 43"/>
                  <a:gd name="T22" fmla="*/ 0 w 44"/>
                  <a:gd name="T23" fmla="*/ 23 h 43"/>
                  <a:gd name="T24" fmla="*/ 3 w 44"/>
                  <a:gd name="T25" fmla="*/ 15 h 43"/>
                  <a:gd name="T26" fmla="*/ 6 w 44"/>
                  <a:gd name="T27" fmla="*/ 14 h 43"/>
                  <a:gd name="T28" fmla="*/ 4 w 44"/>
                  <a:gd name="T29" fmla="*/ 6 h 43"/>
                  <a:gd name="T30" fmla="*/ 7 w 44"/>
                  <a:gd name="T31" fmla="*/ 3 h 43"/>
                  <a:gd name="T32" fmla="*/ 19 w 44"/>
                  <a:gd name="T33" fmla="*/ 3 h 43"/>
                  <a:gd name="T34" fmla="*/ 27 w 44"/>
                  <a:gd name="T35" fmla="*/ 6 h 43"/>
                  <a:gd name="T36" fmla="*/ 36 w 44"/>
                  <a:gd name="T37" fmla="*/ 0 h 43"/>
                  <a:gd name="T38" fmla="*/ 44 w 44"/>
                  <a:gd name="T39" fmla="*/ 3 h 43"/>
                  <a:gd name="T40" fmla="*/ 41 w 44"/>
                  <a:gd name="T41" fmla="*/ 14 h 43"/>
                  <a:gd name="T42" fmla="*/ 36 w 44"/>
                  <a:gd name="T43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43">
                    <a:moveTo>
                      <a:pt x="36" y="17"/>
                    </a:moveTo>
                    <a:lnTo>
                      <a:pt x="35" y="25"/>
                    </a:lnTo>
                    <a:lnTo>
                      <a:pt x="36" y="28"/>
                    </a:lnTo>
                    <a:lnTo>
                      <a:pt x="31" y="37"/>
                    </a:lnTo>
                    <a:lnTo>
                      <a:pt x="27" y="40"/>
                    </a:lnTo>
                    <a:lnTo>
                      <a:pt x="27" y="43"/>
                    </a:lnTo>
                    <a:lnTo>
                      <a:pt x="16" y="43"/>
                    </a:lnTo>
                    <a:lnTo>
                      <a:pt x="16" y="38"/>
                    </a:lnTo>
                    <a:lnTo>
                      <a:pt x="10" y="37"/>
                    </a:lnTo>
                    <a:lnTo>
                      <a:pt x="7" y="31"/>
                    </a:lnTo>
                    <a:lnTo>
                      <a:pt x="0" y="31"/>
                    </a:lnTo>
                    <a:lnTo>
                      <a:pt x="0" y="23"/>
                    </a:lnTo>
                    <a:lnTo>
                      <a:pt x="3" y="15"/>
                    </a:lnTo>
                    <a:lnTo>
                      <a:pt x="6" y="14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9" y="3"/>
                    </a:lnTo>
                    <a:lnTo>
                      <a:pt x="27" y="6"/>
                    </a:lnTo>
                    <a:lnTo>
                      <a:pt x="36" y="0"/>
                    </a:lnTo>
                    <a:lnTo>
                      <a:pt x="44" y="3"/>
                    </a:lnTo>
                    <a:lnTo>
                      <a:pt x="41" y="14"/>
                    </a:lnTo>
                    <a:lnTo>
                      <a:pt x="36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4" name="Freeform 592">
                <a:extLst>
                  <a:ext uri="{FF2B5EF4-FFF2-40B4-BE49-F238E27FC236}">
                    <a16:creationId xmlns:a16="http://schemas.microsoft.com/office/drawing/2014/main" id="{A20A11CF-AF08-AAC0-38D7-33D41470A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899"/>
                <a:ext cx="85" cy="105"/>
              </a:xfrm>
              <a:custGeom>
                <a:avLst/>
                <a:gdLst>
                  <a:gd name="T0" fmla="*/ 128 w 172"/>
                  <a:gd name="T1" fmla="*/ 11 h 210"/>
                  <a:gd name="T2" fmla="*/ 122 w 172"/>
                  <a:gd name="T3" fmla="*/ 0 h 210"/>
                  <a:gd name="T4" fmla="*/ 116 w 172"/>
                  <a:gd name="T5" fmla="*/ 11 h 210"/>
                  <a:gd name="T6" fmla="*/ 112 w 172"/>
                  <a:gd name="T7" fmla="*/ 23 h 210"/>
                  <a:gd name="T8" fmla="*/ 108 w 172"/>
                  <a:gd name="T9" fmla="*/ 29 h 210"/>
                  <a:gd name="T10" fmla="*/ 106 w 172"/>
                  <a:gd name="T11" fmla="*/ 36 h 210"/>
                  <a:gd name="T12" fmla="*/ 105 w 172"/>
                  <a:gd name="T13" fmla="*/ 46 h 210"/>
                  <a:gd name="T14" fmla="*/ 97 w 172"/>
                  <a:gd name="T15" fmla="*/ 53 h 210"/>
                  <a:gd name="T16" fmla="*/ 88 w 172"/>
                  <a:gd name="T17" fmla="*/ 43 h 210"/>
                  <a:gd name="T18" fmla="*/ 70 w 172"/>
                  <a:gd name="T19" fmla="*/ 41 h 210"/>
                  <a:gd name="T20" fmla="*/ 65 w 172"/>
                  <a:gd name="T21" fmla="*/ 35 h 210"/>
                  <a:gd name="T22" fmla="*/ 55 w 172"/>
                  <a:gd name="T23" fmla="*/ 33 h 210"/>
                  <a:gd name="T24" fmla="*/ 41 w 172"/>
                  <a:gd name="T25" fmla="*/ 27 h 210"/>
                  <a:gd name="T26" fmla="*/ 32 w 172"/>
                  <a:gd name="T27" fmla="*/ 56 h 210"/>
                  <a:gd name="T28" fmla="*/ 26 w 172"/>
                  <a:gd name="T29" fmla="*/ 76 h 210"/>
                  <a:gd name="T30" fmla="*/ 38 w 172"/>
                  <a:gd name="T31" fmla="*/ 73 h 210"/>
                  <a:gd name="T32" fmla="*/ 56 w 172"/>
                  <a:gd name="T33" fmla="*/ 84 h 210"/>
                  <a:gd name="T34" fmla="*/ 59 w 172"/>
                  <a:gd name="T35" fmla="*/ 99 h 210"/>
                  <a:gd name="T36" fmla="*/ 61 w 172"/>
                  <a:gd name="T37" fmla="*/ 105 h 210"/>
                  <a:gd name="T38" fmla="*/ 55 w 172"/>
                  <a:gd name="T39" fmla="*/ 108 h 210"/>
                  <a:gd name="T40" fmla="*/ 47 w 172"/>
                  <a:gd name="T41" fmla="*/ 108 h 210"/>
                  <a:gd name="T42" fmla="*/ 34 w 172"/>
                  <a:gd name="T43" fmla="*/ 114 h 210"/>
                  <a:gd name="T44" fmla="*/ 31 w 172"/>
                  <a:gd name="T45" fmla="*/ 122 h 210"/>
                  <a:gd name="T46" fmla="*/ 21 w 172"/>
                  <a:gd name="T47" fmla="*/ 131 h 210"/>
                  <a:gd name="T48" fmla="*/ 15 w 172"/>
                  <a:gd name="T49" fmla="*/ 138 h 210"/>
                  <a:gd name="T50" fmla="*/ 0 w 172"/>
                  <a:gd name="T51" fmla="*/ 150 h 210"/>
                  <a:gd name="T52" fmla="*/ 17 w 172"/>
                  <a:gd name="T53" fmla="*/ 193 h 210"/>
                  <a:gd name="T54" fmla="*/ 12 w 172"/>
                  <a:gd name="T55" fmla="*/ 194 h 210"/>
                  <a:gd name="T56" fmla="*/ 27 w 172"/>
                  <a:gd name="T57" fmla="*/ 191 h 210"/>
                  <a:gd name="T58" fmla="*/ 41 w 172"/>
                  <a:gd name="T59" fmla="*/ 191 h 210"/>
                  <a:gd name="T60" fmla="*/ 49 w 172"/>
                  <a:gd name="T61" fmla="*/ 187 h 210"/>
                  <a:gd name="T62" fmla="*/ 65 w 172"/>
                  <a:gd name="T63" fmla="*/ 196 h 210"/>
                  <a:gd name="T64" fmla="*/ 75 w 172"/>
                  <a:gd name="T65" fmla="*/ 205 h 210"/>
                  <a:gd name="T66" fmla="*/ 85 w 172"/>
                  <a:gd name="T67" fmla="*/ 205 h 210"/>
                  <a:gd name="T68" fmla="*/ 97 w 172"/>
                  <a:gd name="T69" fmla="*/ 205 h 210"/>
                  <a:gd name="T70" fmla="*/ 99 w 172"/>
                  <a:gd name="T71" fmla="*/ 198 h 210"/>
                  <a:gd name="T72" fmla="*/ 109 w 172"/>
                  <a:gd name="T73" fmla="*/ 202 h 210"/>
                  <a:gd name="T74" fmla="*/ 117 w 172"/>
                  <a:gd name="T75" fmla="*/ 191 h 210"/>
                  <a:gd name="T76" fmla="*/ 126 w 172"/>
                  <a:gd name="T77" fmla="*/ 182 h 210"/>
                  <a:gd name="T78" fmla="*/ 122 w 172"/>
                  <a:gd name="T79" fmla="*/ 169 h 210"/>
                  <a:gd name="T80" fmla="*/ 122 w 172"/>
                  <a:gd name="T81" fmla="*/ 152 h 210"/>
                  <a:gd name="T82" fmla="*/ 111 w 172"/>
                  <a:gd name="T83" fmla="*/ 149 h 210"/>
                  <a:gd name="T84" fmla="*/ 112 w 172"/>
                  <a:gd name="T85" fmla="*/ 132 h 210"/>
                  <a:gd name="T86" fmla="*/ 119 w 172"/>
                  <a:gd name="T87" fmla="*/ 123 h 210"/>
                  <a:gd name="T88" fmla="*/ 128 w 172"/>
                  <a:gd name="T89" fmla="*/ 120 h 210"/>
                  <a:gd name="T90" fmla="*/ 134 w 172"/>
                  <a:gd name="T91" fmla="*/ 129 h 210"/>
                  <a:gd name="T92" fmla="*/ 146 w 172"/>
                  <a:gd name="T93" fmla="*/ 131 h 210"/>
                  <a:gd name="T94" fmla="*/ 149 w 172"/>
                  <a:gd name="T95" fmla="*/ 115 h 210"/>
                  <a:gd name="T96" fmla="*/ 156 w 172"/>
                  <a:gd name="T97" fmla="*/ 105 h 210"/>
                  <a:gd name="T98" fmla="*/ 155 w 172"/>
                  <a:gd name="T99" fmla="*/ 96 h 210"/>
                  <a:gd name="T100" fmla="*/ 167 w 172"/>
                  <a:gd name="T101" fmla="*/ 87 h 210"/>
                  <a:gd name="T102" fmla="*/ 172 w 172"/>
                  <a:gd name="T103" fmla="*/ 71 h 210"/>
                  <a:gd name="T104" fmla="*/ 158 w 172"/>
                  <a:gd name="T105" fmla="*/ 65 h 210"/>
                  <a:gd name="T106" fmla="*/ 152 w 172"/>
                  <a:gd name="T107" fmla="*/ 58 h 210"/>
                  <a:gd name="T108" fmla="*/ 158 w 172"/>
                  <a:gd name="T109" fmla="*/ 47 h 210"/>
                  <a:gd name="T110" fmla="*/ 167 w 172"/>
                  <a:gd name="T111" fmla="*/ 36 h 210"/>
                  <a:gd name="T112" fmla="*/ 156 w 172"/>
                  <a:gd name="T113" fmla="*/ 30 h 210"/>
                  <a:gd name="T114" fmla="*/ 150 w 172"/>
                  <a:gd name="T115" fmla="*/ 17 h 210"/>
                  <a:gd name="T116" fmla="*/ 135 w 172"/>
                  <a:gd name="T117" fmla="*/ 11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2" h="210">
                    <a:moveTo>
                      <a:pt x="128" y="14"/>
                    </a:moveTo>
                    <a:lnTo>
                      <a:pt x="128" y="11"/>
                    </a:lnTo>
                    <a:lnTo>
                      <a:pt x="120" y="8"/>
                    </a:lnTo>
                    <a:lnTo>
                      <a:pt x="122" y="0"/>
                    </a:lnTo>
                    <a:lnTo>
                      <a:pt x="117" y="3"/>
                    </a:lnTo>
                    <a:lnTo>
                      <a:pt x="116" y="11"/>
                    </a:lnTo>
                    <a:lnTo>
                      <a:pt x="117" y="14"/>
                    </a:lnTo>
                    <a:lnTo>
                      <a:pt x="112" y="23"/>
                    </a:lnTo>
                    <a:lnTo>
                      <a:pt x="108" y="26"/>
                    </a:lnTo>
                    <a:lnTo>
                      <a:pt x="108" y="29"/>
                    </a:lnTo>
                    <a:lnTo>
                      <a:pt x="112" y="35"/>
                    </a:lnTo>
                    <a:lnTo>
                      <a:pt x="106" y="36"/>
                    </a:lnTo>
                    <a:lnTo>
                      <a:pt x="100" y="39"/>
                    </a:lnTo>
                    <a:lnTo>
                      <a:pt x="105" y="46"/>
                    </a:lnTo>
                    <a:lnTo>
                      <a:pt x="102" y="50"/>
                    </a:lnTo>
                    <a:lnTo>
                      <a:pt x="97" y="53"/>
                    </a:lnTo>
                    <a:lnTo>
                      <a:pt x="91" y="47"/>
                    </a:lnTo>
                    <a:lnTo>
                      <a:pt x="88" y="43"/>
                    </a:lnTo>
                    <a:lnTo>
                      <a:pt x="73" y="39"/>
                    </a:lnTo>
                    <a:lnTo>
                      <a:pt x="70" y="41"/>
                    </a:lnTo>
                    <a:lnTo>
                      <a:pt x="70" y="38"/>
                    </a:lnTo>
                    <a:lnTo>
                      <a:pt x="65" y="35"/>
                    </a:lnTo>
                    <a:lnTo>
                      <a:pt x="62" y="36"/>
                    </a:lnTo>
                    <a:lnTo>
                      <a:pt x="55" y="33"/>
                    </a:lnTo>
                    <a:lnTo>
                      <a:pt x="47" y="26"/>
                    </a:lnTo>
                    <a:lnTo>
                      <a:pt x="41" y="27"/>
                    </a:lnTo>
                    <a:lnTo>
                      <a:pt x="37" y="33"/>
                    </a:lnTo>
                    <a:lnTo>
                      <a:pt x="32" y="56"/>
                    </a:lnTo>
                    <a:lnTo>
                      <a:pt x="26" y="64"/>
                    </a:lnTo>
                    <a:lnTo>
                      <a:pt x="26" y="76"/>
                    </a:lnTo>
                    <a:lnTo>
                      <a:pt x="31" y="76"/>
                    </a:lnTo>
                    <a:lnTo>
                      <a:pt x="38" y="73"/>
                    </a:lnTo>
                    <a:lnTo>
                      <a:pt x="52" y="74"/>
                    </a:lnTo>
                    <a:lnTo>
                      <a:pt x="56" y="84"/>
                    </a:lnTo>
                    <a:lnTo>
                      <a:pt x="55" y="93"/>
                    </a:lnTo>
                    <a:lnTo>
                      <a:pt x="59" y="99"/>
                    </a:lnTo>
                    <a:lnTo>
                      <a:pt x="64" y="102"/>
                    </a:lnTo>
                    <a:lnTo>
                      <a:pt x="61" y="105"/>
                    </a:lnTo>
                    <a:lnTo>
                      <a:pt x="58" y="103"/>
                    </a:lnTo>
                    <a:lnTo>
                      <a:pt x="55" y="108"/>
                    </a:lnTo>
                    <a:lnTo>
                      <a:pt x="49" y="105"/>
                    </a:lnTo>
                    <a:lnTo>
                      <a:pt x="47" y="108"/>
                    </a:lnTo>
                    <a:lnTo>
                      <a:pt x="47" y="114"/>
                    </a:lnTo>
                    <a:lnTo>
                      <a:pt x="34" y="114"/>
                    </a:lnTo>
                    <a:lnTo>
                      <a:pt x="29" y="118"/>
                    </a:lnTo>
                    <a:lnTo>
                      <a:pt x="31" y="122"/>
                    </a:lnTo>
                    <a:lnTo>
                      <a:pt x="31" y="128"/>
                    </a:lnTo>
                    <a:lnTo>
                      <a:pt x="21" y="131"/>
                    </a:lnTo>
                    <a:lnTo>
                      <a:pt x="15" y="131"/>
                    </a:lnTo>
                    <a:lnTo>
                      <a:pt x="15" y="138"/>
                    </a:lnTo>
                    <a:lnTo>
                      <a:pt x="0" y="146"/>
                    </a:lnTo>
                    <a:lnTo>
                      <a:pt x="0" y="150"/>
                    </a:lnTo>
                    <a:lnTo>
                      <a:pt x="15" y="173"/>
                    </a:lnTo>
                    <a:lnTo>
                      <a:pt x="17" y="193"/>
                    </a:lnTo>
                    <a:lnTo>
                      <a:pt x="15" y="193"/>
                    </a:lnTo>
                    <a:lnTo>
                      <a:pt x="12" y="194"/>
                    </a:lnTo>
                    <a:lnTo>
                      <a:pt x="15" y="196"/>
                    </a:lnTo>
                    <a:lnTo>
                      <a:pt x="27" y="191"/>
                    </a:lnTo>
                    <a:lnTo>
                      <a:pt x="37" y="194"/>
                    </a:lnTo>
                    <a:lnTo>
                      <a:pt x="41" y="191"/>
                    </a:lnTo>
                    <a:lnTo>
                      <a:pt x="50" y="190"/>
                    </a:lnTo>
                    <a:lnTo>
                      <a:pt x="49" y="187"/>
                    </a:lnTo>
                    <a:lnTo>
                      <a:pt x="58" y="187"/>
                    </a:lnTo>
                    <a:lnTo>
                      <a:pt x="65" y="196"/>
                    </a:lnTo>
                    <a:lnTo>
                      <a:pt x="72" y="196"/>
                    </a:lnTo>
                    <a:lnTo>
                      <a:pt x="75" y="205"/>
                    </a:lnTo>
                    <a:lnTo>
                      <a:pt x="81" y="204"/>
                    </a:lnTo>
                    <a:lnTo>
                      <a:pt x="85" y="205"/>
                    </a:lnTo>
                    <a:lnTo>
                      <a:pt x="88" y="210"/>
                    </a:lnTo>
                    <a:lnTo>
                      <a:pt x="97" y="205"/>
                    </a:lnTo>
                    <a:lnTo>
                      <a:pt x="97" y="202"/>
                    </a:lnTo>
                    <a:lnTo>
                      <a:pt x="99" y="198"/>
                    </a:lnTo>
                    <a:lnTo>
                      <a:pt x="105" y="196"/>
                    </a:lnTo>
                    <a:lnTo>
                      <a:pt x="109" y="202"/>
                    </a:lnTo>
                    <a:lnTo>
                      <a:pt x="116" y="199"/>
                    </a:lnTo>
                    <a:lnTo>
                      <a:pt x="117" y="191"/>
                    </a:lnTo>
                    <a:lnTo>
                      <a:pt x="125" y="184"/>
                    </a:lnTo>
                    <a:lnTo>
                      <a:pt x="126" y="182"/>
                    </a:lnTo>
                    <a:lnTo>
                      <a:pt x="129" y="176"/>
                    </a:lnTo>
                    <a:lnTo>
                      <a:pt x="122" y="169"/>
                    </a:lnTo>
                    <a:lnTo>
                      <a:pt x="122" y="160"/>
                    </a:lnTo>
                    <a:lnTo>
                      <a:pt x="122" y="152"/>
                    </a:lnTo>
                    <a:lnTo>
                      <a:pt x="116" y="152"/>
                    </a:lnTo>
                    <a:lnTo>
                      <a:pt x="111" y="149"/>
                    </a:lnTo>
                    <a:lnTo>
                      <a:pt x="114" y="137"/>
                    </a:lnTo>
                    <a:lnTo>
                      <a:pt x="112" y="132"/>
                    </a:lnTo>
                    <a:lnTo>
                      <a:pt x="114" y="126"/>
                    </a:lnTo>
                    <a:lnTo>
                      <a:pt x="119" y="123"/>
                    </a:lnTo>
                    <a:lnTo>
                      <a:pt x="122" y="117"/>
                    </a:lnTo>
                    <a:lnTo>
                      <a:pt x="128" y="120"/>
                    </a:lnTo>
                    <a:lnTo>
                      <a:pt x="128" y="123"/>
                    </a:lnTo>
                    <a:lnTo>
                      <a:pt x="134" y="129"/>
                    </a:lnTo>
                    <a:lnTo>
                      <a:pt x="143" y="128"/>
                    </a:lnTo>
                    <a:lnTo>
                      <a:pt x="146" y="131"/>
                    </a:lnTo>
                    <a:lnTo>
                      <a:pt x="149" y="126"/>
                    </a:lnTo>
                    <a:lnTo>
                      <a:pt x="149" y="115"/>
                    </a:lnTo>
                    <a:lnTo>
                      <a:pt x="150" y="111"/>
                    </a:lnTo>
                    <a:lnTo>
                      <a:pt x="156" y="105"/>
                    </a:lnTo>
                    <a:lnTo>
                      <a:pt x="153" y="97"/>
                    </a:lnTo>
                    <a:lnTo>
                      <a:pt x="155" y="96"/>
                    </a:lnTo>
                    <a:lnTo>
                      <a:pt x="163" y="94"/>
                    </a:lnTo>
                    <a:lnTo>
                      <a:pt x="167" y="87"/>
                    </a:lnTo>
                    <a:lnTo>
                      <a:pt x="167" y="79"/>
                    </a:lnTo>
                    <a:lnTo>
                      <a:pt x="172" y="71"/>
                    </a:lnTo>
                    <a:lnTo>
                      <a:pt x="167" y="68"/>
                    </a:lnTo>
                    <a:lnTo>
                      <a:pt x="158" y="65"/>
                    </a:lnTo>
                    <a:lnTo>
                      <a:pt x="156" y="58"/>
                    </a:lnTo>
                    <a:lnTo>
                      <a:pt x="152" y="58"/>
                    </a:lnTo>
                    <a:lnTo>
                      <a:pt x="158" y="49"/>
                    </a:lnTo>
                    <a:lnTo>
                      <a:pt x="158" y="47"/>
                    </a:lnTo>
                    <a:lnTo>
                      <a:pt x="164" y="44"/>
                    </a:lnTo>
                    <a:lnTo>
                      <a:pt x="167" y="36"/>
                    </a:lnTo>
                    <a:lnTo>
                      <a:pt x="167" y="32"/>
                    </a:lnTo>
                    <a:lnTo>
                      <a:pt x="156" y="30"/>
                    </a:lnTo>
                    <a:lnTo>
                      <a:pt x="153" y="29"/>
                    </a:lnTo>
                    <a:lnTo>
                      <a:pt x="150" y="17"/>
                    </a:lnTo>
                    <a:lnTo>
                      <a:pt x="152" y="14"/>
                    </a:lnTo>
                    <a:lnTo>
                      <a:pt x="135" y="11"/>
                    </a:lnTo>
                    <a:lnTo>
                      <a:pt x="128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5" name="Freeform 593">
                <a:extLst>
                  <a:ext uri="{FF2B5EF4-FFF2-40B4-BE49-F238E27FC236}">
                    <a16:creationId xmlns:a16="http://schemas.microsoft.com/office/drawing/2014/main" id="{3275204D-CB9F-0E80-B228-E03664176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899"/>
                <a:ext cx="85" cy="105"/>
              </a:xfrm>
              <a:custGeom>
                <a:avLst/>
                <a:gdLst>
                  <a:gd name="T0" fmla="*/ 135 w 172"/>
                  <a:gd name="T1" fmla="*/ 11 h 210"/>
                  <a:gd name="T2" fmla="*/ 150 w 172"/>
                  <a:gd name="T3" fmla="*/ 17 h 210"/>
                  <a:gd name="T4" fmla="*/ 156 w 172"/>
                  <a:gd name="T5" fmla="*/ 30 h 210"/>
                  <a:gd name="T6" fmla="*/ 167 w 172"/>
                  <a:gd name="T7" fmla="*/ 36 h 210"/>
                  <a:gd name="T8" fmla="*/ 158 w 172"/>
                  <a:gd name="T9" fmla="*/ 47 h 210"/>
                  <a:gd name="T10" fmla="*/ 152 w 172"/>
                  <a:gd name="T11" fmla="*/ 58 h 210"/>
                  <a:gd name="T12" fmla="*/ 158 w 172"/>
                  <a:gd name="T13" fmla="*/ 65 h 210"/>
                  <a:gd name="T14" fmla="*/ 172 w 172"/>
                  <a:gd name="T15" fmla="*/ 71 h 210"/>
                  <a:gd name="T16" fmla="*/ 167 w 172"/>
                  <a:gd name="T17" fmla="*/ 87 h 210"/>
                  <a:gd name="T18" fmla="*/ 155 w 172"/>
                  <a:gd name="T19" fmla="*/ 96 h 210"/>
                  <a:gd name="T20" fmla="*/ 156 w 172"/>
                  <a:gd name="T21" fmla="*/ 105 h 210"/>
                  <a:gd name="T22" fmla="*/ 149 w 172"/>
                  <a:gd name="T23" fmla="*/ 115 h 210"/>
                  <a:gd name="T24" fmla="*/ 146 w 172"/>
                  <a:gd name="T25" fmla="*/ 131 h 210"/>
                  <a:gd name="T26" fmla="*/ 134 w 172"/>
                  <a:gd name="T27" fmla="*/ 129 h 210"/>
                  <a:gd name="T28" fmla="*/ 128 w 172"/>
                  <a:gd name="T29" fmla="*/ 120 h 210"/>
                  <a:gd name="T30" fmla="*/ 119 w 172"/>
                  <a:gd name="T31" fmla="*/ 123 h 210"/>
                  <a:gd name="T32" fmla="*/ 112 w 172"/>
                  <a:gd name="T33" fmla="*/ 132 h 210"/>
                  <a:gd name="T34" fmla="*/ 111 w 172"/>
                  <a:gd name="T35" fmla="*/ 149 h 210"/>
                  <a:gd name="T36" fmla="*/ 122 w 172"/>
                  <a:gd name="T37" fmla="*/ 152 h 210"/>
                  <a:gd name="T38" fmla="*/ 122 w 172"/>
                  <a:gd name="T39" fmla="*/ 169 h 210"/>
                  <a:gd name="T40" fmla="*/ 126 w 172"/>
                  <a:gd name="T41" fmla="*/ 182 h 210"/>
                  <a:gd name="T42" fmla="*/ 117 w 172"/>
                  <a:gd name="T43" fmla="*/ 191 h 210"/>
                  <a:gd name="T44" fmla="*/ 109 w 172"/>
                  <a:gd name="T45" fmla="*/ 202 h 210"/>
                  <a:gd name="T46" fmla="*/ 99 w 172"/>
                  <a:gd name="T47" fmla="*/ 198 h 210"/>
                  <a:gd name="T48" fmla="*/ 97 w 172"/>
                  <a:gd name="T49" fmla="*/ 205 h 210"/>
                  <a:gd name="T50" fmla="*/ 85 w 172"/>
                  <a:gd name="T51" fmla="*/ 205 h 210"/>
                  <a:gd name="T52" fmla="*/ 75 w 172"/>
                  <a:gd name="T53" fmla="*/ 205 h 210"/>
                  <a:gd name="T54" fmla="*/ 65 w 172"/>
                  <a:gd name="T55" fmla="*/ 196 h 210"/>
                  <a:gd name="T56" fmla="*/ 49 w 172"/>
                  <a:gd name="T57" fmla="*/ 187 h 210"/>
                  <a:gd name="T58" fmla="*/ 41 w 172"/>
                  <a:gd name="T59" fmla="*/ 191 h 210"/>
                  <a:gd name="T60" fmla="*/ 27 w 172"/>
                  <a:gd name="T61" fmla="*/ 191 h 210"/>
                  <a:gd name="T62" fmla="*/ 12 w 172"/>
                  <a:gd name="T63" fmla="*/ 194 h 210"/>
                  <a:gd name="T64" fmla="*/ 17 w 172"/>
                  <a:gd name="T65" fmla="*/ 193 h 210"/>
                  <a:gd name="T66" fmla="*/ 0 w 172"/>
                  <a:gd name="T67" fmla="*/ 150 h 210"/>
                  <a:gd name="T68" fmla="*/ 15 w 172"/>
                  <a:gd name="T69" fmla="*/ 138 h 210"/>
                  <a:gd name="T70" fmla="*/ 21 w 172"/>
                  <a:gd name="T71" fmla="*/ 131 h 210"/>
                  <a:gd name="T72" fmla="*/ 31 w 172"/>
                  <a:gd name="T73" fmla="*/ 122 h 210"/>
                  <a:gd name="T74" fmla="*/ 34 w 172"/>
                  <a:gd name="T75" fmla="*/ 114 h 210"/>
                  <a:gd name="T76" fmla="*/ 47 w 172"/>
                  <a:gd name="T77" fmla="*/ 108 h 210"/>
                  <a:gd name="T78" fmla="*/ 55 w 172"/>
                  <a:gd name="T79" fmla="*/ 108 h 210"/>
                  <a:gd name="T80" fmla="*/ 61 w 172"/>
                  <a:gd name="T81" fmla="*/ 105 h 210"/>
                  <a:gd name="T82" fmla="*/ 59 w 172"/>
                  <a:gd name="T83" fmla="*/ 99 h 210"/>
                  <a:gd name="T84" fmla="*/ 56 w 172"/>
                  <a:gd name="T85" fmla="*/ 84 h 210"/>
                  <a:gd name="T86" fmla="*/ 38 w 172"/>
                  <a:gd name="T87" fmla="*/ 73 h 210"/>
                  <a:gd name="T88" fmla="*/ 26 w 172"/>
                  <a:gd name="T89" fmla="*/ 76 h 210"/>
                  <a:gd name="T90" fmla="*/ 32 w 172"/>
                  <a:gd name="T91" fmla="*/ 56 h 210"/>
                  <a:gd name="T92" fmla="*/ 41 w 172"/>
                  <a:gd name="T93" fmla="*/ 27 h 210"/>
                  <a:gd name="T94" fmla="*/ 55 w 172"/>
                  <a:gd name="T95" fmla="*/ 33 h 210"/>
                  <a:gd name="T96" fmla="*/ 65 w 172"/>
                  <a:gd name="T97" fmla="*/ 35 h 210"/>
                  <a:gd name="T98" fmla="*/ 70 w 172"/>
                  <a:gd name="T99" fmla="*/ 41 h 210"/>
                  <a:gd name="T100" fmla="*/ 88 w 172"/>
                  <a:gd name="T101" fmla="*/ 43 h 210"/>
                  <a:gd name="T102" fmla="*/ 97 w 172"/>
                  <a:gd name="T103" fmla="*/ 53 h 210"/>
                  <a:gd name="T104" fmla="*/ 105 w 172"/>
                  <a:gd name="T105" fmla="*/ 46 h 210"/>
                  <a:gd name="T106" fmla="*/ 106 w 172"/>
                  <a:gd name="T107" fmla="*/ 36 h 210"/>
                  <a:gd name="T108" fmla="*/ 108 w 172"/>
                  <a:gd name="T109" fmla="*/ 29 h 210"/>
                  <a:gd name="T110" fmla="*/ 112 w 172"/>
                  <a:gd name="T111" fmla="*/ 23 h 210"/>
                  <a:gd name="T112" fmla="*/ 116 w 172"/>
                  <a:gd name="T113" fmla="*/ 11 h 210"/>
                  <a:gd name="T114" fmla="*/ 122 w 172"/>
                  <a:gd name="T115" fmla="*/ 0 h 210"/>
                  <a:gd name="T116" fmla="*/ 128 w 172"/>
                  <a:gd name="T117" fmla="*/ 11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2" h="210">
                    <a:moveTo>
                      <a:pt x="128" y="14"/>
                    </a:moveTo>
                    <a:lnTo>
                      <a:pt x="135" y="11"/>
                    </a:lnTo>
                    <a:lnTo>
                      <a:pt x="152" y="14"/>
                    </a:lnTo>
                    <a:lnTo>
                      <a:pt x="150" y="17"/>
                    </a:lnTo>
                    <a:lnTo>
                      <a:pt x="153" y="29"/>
                    </a:lnTo>
                    <a:lnTo>
                      <a:pt x="156" y="30"/>
                    </a:lnTo>
                    <a:lnTo>
                      <a:pt x="167" y="32"/>
                    </a:lnTo>
                    <a:lnTo>
                      <a:pt x="167" y="36"/>
                    </a:lnTo>
                    <a:lnTo>
                      <a:pt x="164" y="44"/>
                    </a:lnTo>
                    <a:lnTo>
                      <a:pt x="158" y="47"/>
                    </a:lnTo>
                    <a:lnTo>
                      <a:pt x="158" y="49"/>
                    </a:lnTo>
                    <a:lnTo>
                      <a:pt x="152" y="58"/>
                    </a:lnTo>
                    <a:lnTo>
                      <a:pt x="156" y="58"/>
                    </a:lnTo>
                    <a:lnTo>
                      <a:pt x="158" y="65"/>
                    </a:lnTo>
                    <a:lnTo>
                      <a:pt x="167" y="68"/>
                    </a:lnTo>
                    <a:lnTo>
                      <a:pt x="172" y="71"/>
                    </a:lnTo>
                    <a:lnTo>
                      <a:pt x="167" y="79"/>
                    </a:lnTo>
                    <a:lnTo>
                      <a:pt x="167" y="87"/>
                    </a:lnTo>
                    <a:lnTo>
                      <a:pt x="163" y="94"/>
                    </a:lnTo>
                    <a:lnTo>
                      <a:pt x="155" y="96"/>
                    </a:lnTo>
                    <a:lnTo>
                      <a:pt x="153" y="97"/>
                    </a:lnTo>
                    <a:lnTo>
                      <a:pt x="156" y="105"/>
                    </a:lnTo>
                    <a:lnTo>
                      <a:pt x="150" y="111"/>
                    </a:lnTo>
                    <a:lnTo>
                      <a:pt x="149" y="115"/>
                    </a:lnTo>
                    <a:lnTo>
                      <a:pt x="149" y="126"/>
                    </a:lnTo>
                    <a:lnTo>
                      <a:pt x="146" y="131"/>
                    </a:lnTo>
                    <a:lnTo>
                      <a:pt x="143" y="128"/>
                    </a:lnTo>
                    <a:lnTo>
                      <a:pt x="134" y="129"/>
                    </a:lnTo>
                    <a:lnTo>
                      <a:pt x="128" y="123"/>
                    </a:lnTo>
                    <a:lnTo>
                      <a:pt x="128" y="120"/>
                    </a:lnTo>
                    <a:lnTo>
                      <a:pt x="122" y="117"/>
                    </a:lnTo>
                    <a:lnTo>
                      <a:pt x="119" y="123"/>
                    </a:lnTo>
                    <a:lnTo>
                      <a:pt x="114" y="126"/>
                    </a:lnTo>
                    <a:lnTo>
                      <a:pt x="112" y="132"/>
                    </a:lnTo>
                    <a:lnTo>
                      <a:pt x="114" y="137"/>
                    </a:lnTo>
                    <a:lnTo>
                      <a:pt x="111" y="149"/>
                    </a:lnTo>
                    <a:lnTo>
                      <a:pt x="116" y="152"/>
                    </a:lnTo>
                    <a:lnTo>
                      <a:pt x="122" y="152"/>
                    </a:lnTo>
                    <a:lnTo>
                      <a:pt x="122" y="160"/>
                    </a:lnTo>
                    <a:lnTo>
                      <a:pt x="122" y="169"/>
                    </a:lnTo>
                    <a:lnTo>
                      <a:pt x="129" y="176"/>
                    </a:lnTo>
                    <a:lnTo>
                      <a:pt x="126" y="182"/>
                    </a:lnTo>
                    <a:lnTo>
                      <a:pt x="125" y="184"/>
                    </a:lnTo>
                    <a:lnTo>
                      <a:pt x="117" y="191"/>
                    </a:lnTo>
                    <a:lnTo>
                      <a:pt x="116" y="199"/>
                    </a:lnTo>
                    <a:lnTo>
                      <a:pt x="109" y="202"/>
                    </a:lnTo>
                    <a:lnTo>
                      <a:pt x="105" y="196"/>
                    </a:lnTo>
                    <a:lnTo>
                      <a:pt x="99" y="198"/>
                    </a:lnTo>
                    <a:lnTo>
                      <a:pt x="97" y="202"/>
                    </a:lnTo>
                    <a:lnTo>
                      <a:pt x="97" y="205"/>
                    </a:lnTo>
                    <a:lnTo>
                      <a:pt x="88" y="210"/>
                    </a:lnTo>
                    <a:lnTo>
                      <a:pt x="85" y="205"/>
                    </a:lnTo>
                    <a:lnTo>
                      <a:pt x="81" y="204"/>
                    </a:lnTo>
                    <a:lnTo>
                      <a:pt x="75" y="205"/>
                    </a:lnTo>
                    <a:lnTo>
                      <a:pt x="72" y="196"/>
                    </a:lnTo>
                    <a:lnTo>
                      <a:pt x="65" y="196"/>
                    </a:lnTo>
                    <a:lnTo>
                      <a:pt x="58" y="187"/>
                    </a:lnTo>
                    <a:lnTo>
                      <a:pt x="49" y="187"/>
                    </a:lnTo>
                    <a:lnTo>
                      <a:pt x="50" y="190"/>
                    </a:lnTo>
                    <a:lnTo>
                      <a:pt x="41" y="191"/>
                    </a:lnTo>
                    <a:lnTo>
                      <a:pt x="37" y="194"/>
                    </a:lnTo>
                    <a:lnTo>
                      <a:pt x="27" y="191"/>
                    </a:lnTo>
                    <a:lnTo>
                      <a:pt x="15" y="196"/>
                    </a:lnTo>
                    <a:lnTo>
                      <a:pt x="12" y="194"/>
                    </a:lnTo>
                    <a:lnTo>
                      <a:pt x="15" y="193"/>
                    </a:lnTo>
                    <a:lnTo>
                      <a:pt x="17" y="193"/>
                    </a:lnTo>
                    <a:lnTo>
                      <a:pt x="15" y="173"/>
                    </a:lnTo>
                    <a:lnTo>
                      <a:pt x="0" y="150"/>
                    </a:lnTo>
                    <a:lnTo>
                      <a:pt x="0" y="146"/>
                    </a:lnTo>
                    <a:lnTo>
                      <a:pt x="15" y="138"/>
                    </a:lnTo>
                    <a:lnTo>
                      <a:pt x="15" y="131"/>
                    </a:lnTo>
                    <a:lnTo>
                      <a:pt x="21" y="131"/>
                    </a:lnTo>
                    <a:lnTo>
                      <a:pt x="31" y="128"/>
                    </a:lnTo>
                    <a:lnTo>
                      <a:pt x="31" y="122"/>
                    </a:lnTo>
                    <a:lnTo>
                      <a:pt x="29" y="118"/>
                    </a:lnTo>
                    <a:lnTo>
                      <a:pt x="34" y="114"/>
                    </a:lnTo>
                    <a:lnTo>
                      <a:pt x="47" y="114"/>
                    </a:lnTo>
                    <a:lnTo>
                      <a:pt x="47" y="108"/>
                    </a:lnTo>
                    <a:lnTo>
                      <a:pt x="49" y="105"/>
                    </a:lnTo>
                    <a:lnTo>
                      <a:pt x="55" y="108"/>
                    </a:lnTo>
                    <a:lnTo>
                      <a:pt x="58" y="103"/>
                    </a:lnTo>
                    <a:lnTo>
                      <a:pt x="61" y="105"/>
                    </a:lnTo>
                    <a:lnTo>
                      <a:pt x="64" y="102"/>
                    </a:lnTo>
                    <a:lnTo>
                      <a:pt x="59" y="99"/>
                    </a:lnTo>
                    <a:lnTo>
                      <a:pt x="55" y="93"/>
                    </a:lnTo>
                    <a:lnTo>
                      <a:pt x="56" y="84"/>
                    </a:lnTo>
                    <a:lnTo>
                      <a:pt x="52" y="74"/>
                    </a:lnTo>
                    <a:lnTo>
                      <a:pt x="38" y="73"/>
                    </a:lnTo>
                    <a:lnTo>
                      <a:pt x="31" y="76"/>
                    </a:lnTo>
                    <a:lnTo>
                      <a:pt x="26" y="76"/>
                    </a:lnTo>
                    <a:lnTo>
                      <a:pt x="26" y="64"/>
                    </a:lnTo>
                    <a:lnTo>
                      <a:pt x="32" y="56"/>
                    </a:lnTo>
                    <a:lnTo>
                      <a:pt x="37" y="33"/>
                    </a:lnTo>
                    <a:lnTo>
                      <a:pt x="41" y="27"/>
                    </a:lnTo>
                    <a:lnTo>
                      <a:pt x="47" y="26"/>
                    </a:lnTo>
                    <a:lnTo>
                      <a:pt x="55" y="33"/>
                    </a:lnTo>
                    <a:lnTo>
                      <a:pt x="62" y="36"/>
                    </a:lnTo>
                    <a:lnTo>
                      <a:pt x="65" y="35"/>
                    </a:lnTo>
                    <a:lnTo>
                      <a:pt x="70" y="38"/>
                    </a:lnTo>
                    <a:lnTo>
                      <a:pt x="70" y="41"/>
                    </a:lnTo>
                    <a:lnTo>
                      <a:pt x="73" y="39"/>
                    </a:lnTo>
                    <a:lnTo>
                      <a:pt x="88" y="43"/>
                    </a:lnTo>
                    <a:lnTo>
                      <a:pt x="91" y="47"/>
                    </a:lnTo>
                    <a:lnTo>
                      <a:pt x="97" y="53"/>
                    </a:lnTo>
                    <a:lnTo>
                      <a:pt x="102" y="50"/>
                    </a:lnTo>
                    <a:lnTo>
                      <a:pt x="105" y="46"/>
                    </a:lnTo>
                    <a:lnTo>
                      <a:pt x="100" y="39"/>
                    </a:lnTo>
                    <a:lnTo>
                      <a:pt x="106" y="36"/>
                    </a:lnTo>
                    <a:lnTo>
                      <a:pt x="112" y="35"/>
                    </a:lnTo>
                    <a:lnTo>
                      <a:pt x="108" y="29"/>
                    </a:lnTo>
                    <a:lnTo>
                      <a:pt x="108" y="26"/>
                    </a:lnTo>
                    <a:lnTo>
                      <a:pt x="112" y="23"/>
                    </a:lnTo>
                    <a:lnTo>
                      <a:pt x="117" y="14"/>
                    </a:lnTo>
                    <a:lnTo>
                      <a:pt x="116" y="11"/>
                    </a:lnTo>
                    <a:lnTo>
                      <a:pt x="117" y="3"/>
                    </a:lnTo>
                    <a:lnTo>
                      <a:pt x="122" y="0"/>
                    </a:lnTo>
                    <a:lnTo>
                      <a:pt x="120" y="8"/>
                    </a:lnTo>
                    <a:lnTo>
                      <a:pt x="128" y="11"/>
                    </a:lnTo>
                    <a:lnTo>
                      <a:pt x="128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6" name="Freeform 594">
                <a:extLst>
                  <a:ext uri="{FF2B5EF4-FFF2-40B4-BE49-F238E27FC236}">
                    <a16:creationId xmlns:a16="http://schemas.microsoft.com/office/drawing/2014/main" id="{D79C589D-7F66-8253-B9BC-C1A7D2963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899"/>
                <a:ext cx="85" cy="105"/>
              </a:xfrm>
              <a:custGeom>
                <a:avLst/>
                <a:gdLst>
                  <a:gd name="T0" fmla="*/ 135 w 172"/>
                  <a:gd name="T1" fmla="*/ 11 h 210"/>
                  <a:gd name="T2" fmla="*/ 150 w 172"/>
                  <a:gd name="T3" fmla="*/ 17 h 210"/>
                  <a:gd name="T4" fmla="*/ 156 w 172"/>
                  <a:gd name="T5" fmla="*/ 30 h 210"/>
                  <a:gd name="T6" fmla="*/ 167 w 172"/>
                  <a:gd name="T7" fmla="*/ 36 h 210"/>
                  <a:gd name="T8" fmla="*/ 158 w 172"/>
                  <a:gd name="T9" fmla="*/ 47 h 210"/>
                  <a:gd name="T10" fmla="*/ 152 w 172"/>
                  <a:gd name="T11" fmla="*/ 58 h 210"/>
                  <a:gd name="T12" fmla="*/ 158 w 172"/>
                  <a:gd name="T13" fmla="*/ 65 h 210"/>
                  <a:gd name="T14" fmla="*/ 172 w 172"/>
                  <a:gd name="T15" fmla="*/ 71 h 210"/>
                  <a:gd name="T16" fmla="*/ 167 w 172"/>
                  <a:gd name="T17" fmla="*/ 87 h 210"/>
                  <a:gd name="T18" fmla="*/ 155 w 172"/>
                  <a:gd name="T19" fmla="*/ 96 h 210"/>
                  <a:gd name="T20" fmla="*/ 156 w 172"/>
                  <a:gd name="T21" fmla="*/ 105 h 210"/>
                  <a:gd name="T22" fmla="*/ 149 w 172"/>
                  <a:gd name="T23" fmla="*/ 115 h 210"/>
                  <a:gd name="T24" fmla="*/ 146 w 172"/>
                  <a:gd name="T25" fmla="*/ 131 h 210"/>
                  <a:gd name="T26" fmla="*/ 134 w 172"/>
                  <a:gd name="T27" fmla="*/ 129 h 210"/>
                  <a:gd name="T28" fmla="*/ 128 w 172"/>
                  <a:gd name="T29" fmla="*/ 120 h 210"/>
                  <a:gd name="T30" fmla="*/ 119 w 172"/>
                  <a:gd name="T31" fmla="*/ 123 h 210"/>
                  <a:gd name="T32" fmla="*/ 112 w 172"/>
                  <a:gd name="T33" fmla="*/ 132 h 210"/>
                  <a:gd name="T34" fmla="*/ 111 w 172"/>
                  <a:gd name="T35" fmla="*/ 149 h 210"/>
                  <a:gd name="T36" fmla="*/ 122 w 172"/>
                  <a:gd name="T37" fmla="*/ 152 h 210"/>
                  <a:gd name="T38" fmla="*/ 122 w 172"/>
                  <a:gd name="T39" fmla="*/ 169 h 210"/>
                  <a:gd name="T40" fmla="*/ 126 w 172"/>
                  <a:gd name="T41" fmla="*/ 182 h 210"/>
                  <a:gd name="T42" fmla="*/ 117 w 172"/>
                  <a:gd name="T43" fmla="*/ 191 h 210"/>
                  <a:gd name="T44" fmla="*/ 109 w 172"/>
                  <a:gd name="T45" fmla="*/ 202 h 210"/>
                  <a:gd name="T46" fmla="*/ 99 w 172"/>
                  <a:gd name="T47" fmla="*/ 198 h 210"/>
                  <a:gd name="T48" fmla="*/ 97 w 172"/>
                  <a:gd name="T49" fmla="*/ 205 h 210"/>
                  <a:gd name="T50" fmla="*/ 85 w 172"/>
                  <a:gd name="T51" fmla="*/ 205 h 210"/>
                  <a:gd name="T52" fmla="*/ 75 w 172"/>
                  <a:gd name="T53" fmla="*/ 205 h 210"/>
                  <a:gd name="T54" fmla="*/ 65 w 172"/>
                  <a:gd name="T55" fmla="*/ 196 h 210"/>
                  <a:gd name="T56" fmla="*/ 49 w 172"/>
                  <a:gd name="T57" fmla="*/ 187 h 210"/>
                  <a:gd name="T58" fmla="*/ 41 w 172"/>
                  <a:gd name="T59" fmla="*/ 191 h 210"/>
                  <a:gd name="T60" fmla="*/ 27 w 172"/>
                  <a:gd name="T61" fmla="*/ 191 h 210"/>
                  <a:gd name="T62" fmla="*/ 12 w 172"/>
                  <a:gd name="T63" fmla="*/ 194 h 210"/>
                  <a:gd name="T64" fmla="*/ 17 w 172"/>
                  <a:gd name="T65" fmla="*/ 193 h 210"/>
                  <a:gd name="T66" fmla="*/ 0 w 172"/>
                  <a:gd name="T67" fmla="*/ 150 h 210"/>
                  <a:gd name="T68" fmla="*/ 15 w 172"/>
                  <a:gd name="T69" fmla="*/ 138 h 210"/>
                  <a:gd name="T70" fmla="*/ 21 w 172"/>
                  <a:gd name="T71" fmla="*/ 131 h 210"/>
                  <a:gd name="T72" fmla="*/ 31 w 172"/>
                  <a:gd name="T73" fmla="*/ 122 h 210"/>
                  <a:gd name="T74" fmla="*/ 34 w 172"/>
                  <a:gd name="T75" fmla="*/ 114 h 210"/>
                  <a:gd name="T76" fmla="*/ 47 w 172"/>
                  <a:gd name="T77" fmla="*/ 108 h 210"/>
                  <a:gd name="T78" fmla="*/ 55 w 172"/>
                  <a:gd name="T79" fmla="*/ 108 h 210"/>
                  <a:gd name="T80" fmla="*/ 61 w 172"/>
                  <a:gd name="T81" fmla="*/ 105 h 210"/>
                  <a:gd name="T82" fmla="*/ 59 w 172"/>
                  <a:gd name="T83" fmla="*/ 99 h 210"/>
                  <a:gd name="T84" fmla="*/ 56 w 172"/>
                  <a:gd name="T85" fmla="*/ 84 h 210"/>
                  <a:gd name="T86" fmla="*/ 38 w 172"/>
                  <a:gd name="T87" fmla="*/ 73 h 210"/>
                  <a:gd name="T88" fmla="*/ 26 w 172"/>
                  <a:gd name="T89" fmla="*/ 76 h 210"/>
                  <a:gd name="T90" fmla="*/ 32 w 172"/>
                  <a:gd name="T91" fmla="*/ 56 h 210"/>
                  <a:gd name="T92" fmla="*/ 41 w 172"/>
                  <a:gd name="T93" fmla="*/ 27 h 210"/>
                  <a:gd name="T94" fmla="*/ 55 w 172"/>
                  <a:gd name="T95" fmla="*/ 33 h 210"/>
                  <a:gd name="T96" fmla="*/ 65 w 172"/>
                  <a:gd name="T97" fmla="*/ 35 h 210"/>
                  <a:gd name="T98" fmla="*/ 70 w 172"/>
                  <a:gd name="T99" fmla="*/ 41 h 210"/>
                  <a:gd name="T100" fmla="*/ 88 w 172"/>
                  <a:gd name="T101" fmla="*/ 43 h 210"/>
                  <a:gd name="T102" fmla="*/ 97 w 172"/>
                  <a:gd name="T103" fmla="*/ 53 h 210"/>
                  <a:gd name="T104" fmla="*/ 105 w 172"/>
                  <a:gd name="T105" fmla="*/ 46 h 210"/>
                  <a:gd name="T106" fmla="*/ 106 w 172"/>
                  <a:gd name="T107" fmla="*/ 36 h 210"/>
                  <a:gd name="T108" fmla="*/ 108 w 172"/>
                  <a:gd name="T109" fmla="*/ 29 h 210"/>
                  <a:gd name="T110" fmla="*/ 112 w 172"/>
                  <a:gd name="T111" fmla="*/ 23 h 210"/>
                  <a:gd name="T112" fmla="*/ 116 w 172"/>
                  <a:gd name="T113" fmla="*/ 11 h 210"/>
                  <a:gd name="T114" fmla="*/ 122 w 172"/>
                  <a:gd name="T115" fmla="*/ 0 h 210"/>
                  <a:gd name="T116" fmla="*/ 128 w 172"/>
                  <a:gd name="T117" fmla="*/ 11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2" h="210">
                    <a:moveTo>
                      <a:pt x="128" y="14"/>
                    </a:moveTo>
                    <a:lnTo>
                      <a:pt x="135" y="11"/>
                    </a:lnTo>
                    <a:lnTo>
                      <a:pt x="152" y="14"/>
                    </a:lnTo>
                    <a:lnTo>
                      <a:pt x="150" y="17"/>
                    </a:lnTo>
                    <a:lnTo>
                      <a:pt x="153" y="29"/>
                    </a:lnTo>
                    <a:lnTo>
                      <a:pt x="156" y="30"/>
                    </a:lnTo>
                    <a:lnTo>
                      <a:pt x="167" y="32"/>
                    </a:lnTo>
                    <a:lnTo>
                      <a:pt x="167" y="36"/>
                    </a:lnTo>
                    <a:lnTo>
                      <a:pt x="164" y="44"/>
                    </a:lnTo>
                    <a:lnTo>
                      <a:pt x="158" y="47"/>
                    </a:lnTo>
                    <a:lnTo>
                      <a:pt x="158" y="49"/>
                    </a:lnTo>
                    <a:lnTo>
                      <a:pt x="152" y="58"/>
                    </a:lnTo>
                    <a:lnTo>
                      <a:pt x="156" y="58"/>
                    </a:lnTo>
                    <a:lnTo>
                      <a:pt x="158" y="65"/>
                    </a:lnTo>
                    <a:lnTo>
                      <a:pt x="167" y="68"/>
                    </a:lnTo>
                    <a:lnTo>
                      <a:pt x="172" y="71"/>
                    </a:lnTo>
                    <a:lnTo>
                      <a:pt x="167" y="79"/>
                    </a:lnTo>
                    <a:lnTo>
                      <a:pt x="167" y="87"/>
                    </a:lnTo>
                    <a:lnTo>
                      <a:pt x="163" y="94"/>
                    </a:lnTo>
                    <a:lnTo>
                      <a:pt x="155" y="96"/>
                    </a:lnTo>
                    <a:lnTo>
                      <a:pt x="153" y="97"/>
                    </a:lnTo>
                    <a:lnTo>
                      <a:pt x="156" y="105"/>
                    </a:lnTo>
                    <a:lnTo>
                      <a:pt x="150" y="111"/>
                    </a:lnTo>
                    <a:lnTo>
                      <a:pt x="149" y="115"/>
                    </a:lnTo>
                    <a:lnTo>
                      <a:pt x="149" y="126"/>
                    </a:lnTo>
                    <a:lnTo>
                      <a:pt x="146" y="131"/>
                    </a:lnTo>
                    <a:lnTo>
                      <a:pt x="143" y="128"/>
                    </a:lnTo>
                    <a:lnTo>
                      <a:pt x="134" y="129"/>
                    </a:lnTo>
                    <a:lnTo>
                      <a:pt x="128" y="123"/>
                    </a:lnTo>
                    <a:lnTo>
                      <a:pt x="128" y="120"/>
                    </a:lnTo>
                    <a:lnTo>
                      <a:pt x="122" y="117"/>
                    </a:lnTo>
                    <a:lnTo>
                      <a:pt x="119" y="123"/>
                    </a:lnTo>
                    <a:lnTo>
                      <a:pt x="114" y="126"/>
                    </a:lnTo>
                    <a:lnTo>
                      <a:pt x="112" y="132"/>
                    </a:lnTo>
                    <a:lnTo>
                      <a:pt x="114" y="137"/>
                    </a:lnTo>
                    <a:lnTo>
                      <a:pt x="111" y="149"/>
                    </a:lnTo>
                    <a:lnTo>
                      <a:pt x="116" y="152"/>
                    </a:lnTo>
                    <a:lnTo>
                      <a:pt x="122" y="152"/>
                    </a:lnTo>
                    <a:lnTo>
                      <a:pt x="122" y="160"/>
                    </a:lnTo>
                    <a:lnTo>
                      <a:pt x="122" y="169"/>
                    </a:lnTo>
                    <a:lnTo>
                      <a:pt x="129" y="176"/>
                    </a:lnTo>
                    <a:lnTo>
                      <a:pt x="126" y="182"/>
                    </a:lnTo>
                    <a:lnTo>
                      <a:pt x="125" y="184"/>
                    </a:lnTo>
                    <a:lnTo>
                      <a:pt x="117" y="191"/>
                    </a:lnTo>
                    <a:lnTo>
                      <a:pt x="116" y="199"/>
                    </a:lnTo>
                    <a:lnTo>
                      <a:pt x="109" y="202"/>
                    </a:lnTo>
                    <a:lnTo>
                      <a:pt x="105" y="196"/>
                    </a:lnTo>
                    <a:lnTo>
                      <a:pt x="99" y="198"/>
                    </a:lnTo>
                    <a:lnTo>
                      <a:pt x="97" y="202"/>
                    </a:lnTo>
                    <a:lnTo>
                      <a:pt x="97" y="205"/>
                    </a:lnTo>
                    <a:lnTo>
                      <a:pt x="88" y="210"/>
                    </a:lnTo>
                    <a:lnTo>
                      <a:pt x="85" y="205"/>
                    </a:lnTo>
                    <a:lnTo>
                      <a:pt x="81" y="204"/>
                    </a:lnTo>
                    <a:lnTo>
                      <a:pt x="75" y="205"/>
                    </a:lnTo>
                    <a:lnTo>
                      <a:pt x="72" y="196"/>
                    </a:lnTo>
                    <a:lnTo>
                      <a:pt x="65" y="196"/>
                    </a:lnTo>
                    <a:lnTo>
                      <a:pt x="58" y="187"/>
                    </a:lnTo>
                    <a:lnTo>
                      <a:pt x="49" y="187"/>
                    </a:lnTo>
                    <a:lnTo>
                      <a:pt x="50" y="190"/>
                    </a:lnTo>
                    <a:lnTo>
                      <a:pt x="41" y="191"/>
                    </a:lnTo>
                    <a:lnTo>
                      <a:pt x="37" y="194"/>
                    </a:lnTo>
                    <a:lnTo>
                      <a:pt x="27" y="191"/>
                    </a:lnTo>
                    <a:lnTo>
                      <a:pt x="15" y="196"/>
                    </a:lnTo>
                    <a:lnTo>
                      <a:pt x="12" y="194"/>
                    </a:lnTo>
                    <a:lnTo>
                      <a:pt x="15" y="193"/>
                    </a:lnTo>
                    <a:lnTo>
                      <a:pt x="17" y="193"/>
                    </a:lnTo>
                    <a:lnTo>
                      <a:pt x="15" y="173"/>
                    </a:lnTo>
                    <a:lnTo>
                      <a:pt x="0" y="150"/>
                    </a:lnTo>
                    <a:lnTo>
                      <a:pt x="0" y="146"/>
                    </a:lnTo>
                    <a:lnTo>
                      <a:pt x="15" y="138"/>
                    </a:lnTo>
                    <a:lnTo>
                      <a:pt x="15" y="131"/>
                    </a:lnTo>
                    <a:lnTo>
                      <a:pt x="21" y="131"/>
                    </a:lnTo>
                    <a:lnTo>
                      <a:pt x="31" y="128"/>
                    </a:lnTo>
                    <a:lnTo>
                      <a:pt x="31" y="122"/>
                    </a:lnTo>
                    <a:lnTo>
                      <a:pt x="29" y="118"/>
                    </a:lnTo>
                    <a:lnTo>
                      <a:pt x="34" y="114"/>
                    </a:lnTo>
                    <a:lnTo>
                      <a:pt x="47" y="114"/>
                    </a:lnTo>
                    <a:lnTo>
                      <a:pt x="47" y="108"/>
                    </a:lnTo>
                    <a:lnTo>
                      <a:pt x="49" y="105"/>
                    </a:lnTo>
                    <a:lnTo>
                      <a:pt x="55" y="108"/>
                    </a:lnTo>
                    <a:lnTo>
                      <a:pt x="58" y="103"/>
                    </a:lnTo>
                    <a:lnTo>
                      <a:pt x="61" y="105"/>
                    </a:lnTo>
                    <a:lnTo>
                      <a:pt x="64" y="102"/>
                    </a:lnTo>
                    <a:lnTo>
                      <a:pt x="59" y="99"/>
                    </a:lnTo>
                    <a:lnTo>
                      <a:pt x="55" y="93"/>
                    </a:lnTo>
                    <a:lnTo>
                      <a:pt x="56" y="84"/>
                    </a:lnTo>
                    <a:lnTo>
                      <a:pt x="52" y="74"/>
                    </a:lnTo>
                    <a:lnTo>
                      <a:pt x="38" y="73"/>
                    </a:lnTo>
                    <a:lnTo>
                      <a:pt x="31" y="76"/>
                    </a:lnTo>
                    <a:lnTo>
                      <a:pt x="26" y="76"/>
                    </a:lnTo>
                    <a:lnTo>
                      <a:pt x="26" y="64"/>
                    </a:lnTo>
                    <a:lnTo>
                      <a:pt x="32" y="56"/>
                    </a:lnTo>
                    <a:lnTo>
                      <a:pt x="37" y="33"/>
                    </a:lnTo>
                    <a:lnTo>
                      <a:pt x="41" y="27"/>
                    </a:lnTo>
                    <a:lnTo>
                      <a:pt x="47" y="26"/>
                    </a:lnTo>
                    <a:lnTo>
                      <a:pt x="55" y="33"/>
                    </a:lnTo>
                    <a:lnTo>
                      <a:pt x="62" y="36"/>
                    </a:lnTo>
                    <a:lnTo>
                      <a:pt x="65" y="35"/>
                    </a:lnTo>
                    <a:lnTo>
                      <a:pt x="70" y="38"/>
                    </a:lnTo>
                    <a:lnTo>
                      <a:pt x="70" y="41"/>
                    </a:lnTo>
                    <a:lnTo>
                      <a:pt x="73" y="39"/>
                    </a:lnTo>
                    <a:lnTo>
                      <a:pt x="88" y="43"/>
                    </a:lnTo>
                    <a:lnTo>
                      <a:pt x="91" y="47"/>
                    </a:lnTo>
                    <a:lnTo>
                      <a:pt x="97" y="53"/>
                    </a:lnTo>
                    <a:lnTo>
                      <a:pt x="102" y="50"/>
                    </a:lnTo>
                    <a:lnTo>
                      <a:pt x="105" y="46"/>
                    </a:lnTo>
                    <a:lnTo>
                      <a:pt x="100" y="39"/>
                    </a:lnTo>
                    <a:lnTo>
                      <a:pt x="106" y="36"/>
                    </a:lnTo>
                    <a:lnTo>
                      <a:pt x="112" y="35"/>
                    </a:lnTo>
                    <a:lnTo>
                      <a:pt x="108" y="29"/>
                    </a:lnTo>
                    <a:lnTo>
                      <a:pt x="108" y="26"/>
                    </a:lnTo>
                    <a:lnTo>
                      <a:pt x="112" y="23"/>
                    </a:lnTo>
                    <a:lnTo>
                      <a:pt x="117" y="14"/>
                    </a:lnTo>
                    <a:lnTo>
                      <a:pt x="116" y="11"/>
                    </a:lnTo>
                    <a:lnTo>
                      <a:pt x="117" y="3"/>
                    </a:lnTo>
                    <a:lnTo>
                      <a:pt x="122" y="0"/>
                    </a:lnTo>
                    <a:lnTo>
                      <a:pt x="120" y="8"/>
                    </a:lnTo>
                    <a:lnTo>
                      <a:pt x="128" y="11"/>
                    </a:lnTo>
                    <a:lnTo>
                      <a:pt x="128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7" name="Freeform 595">
                <a:extLst>
                  <a:ext uri="{FF2B5EF4-FFF2-40B4-BE49-F238E27FC236}">
                    <a16:creationId xmlns:a16="http://schemas.microsoft.com/office/drawing/2014/main" id="{43131161-EE8B-F0E9-80D1-B1CF53282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812"/>
                <a:ext cx="45" cy="51"/>
              </a:xfrm>
              <a:custGeom>
                <a:avLst/>
                <a:gdLst>
                  <a:gd name="T0" fmla="*/ 85 w 90"/>
                  <a:gd name="T1" fmla="*/ 29 h 104"/>
                  <a:gd name="T2" fmla="*/ 79 w 90"/>
                  <a:gd name="T3" fmla="*/ 31 h 104"/>
                  <a:gd name="T4" fmla="*/ 70 w 90"/>
                  <a:gd name="T5" fmla="*/ 21 h 104"/>
                  <a:gd name="T6" fmla="*/ 58 w 90"/>
                  <a:gd name="T7" fmla="*/ 12 h 104"/>
                  <a:gd name="T8" fmla="*/ 55 w 90"/>
                  <a:gd name="T9" fmla="*/ 14 h 104"/>
                  <a:gd name="T10" fmla="*/ 50 w 90"/>
                  <a:gd name="T11" fmla="*/ 6 h 104"/>
                  <a:gd name="T12" fmla="*/ 29 w 90"/>
                  <a:gd name="T13" fmla="*/ 0 h 104"/>
                  <a:gd name="T14" fmla="*/ 24 w 90"/>
                  <a:gd name="T15" fmla="*/ 5 h 104"/>
                  <a:gd name="T16" fmla="*/ 30 w 90"/>
                  <a:gd name="T17" fmla="*/ 12 h 104"/>
                  <a:gd name="T18" fmla="*/ 38 w 90"/>
                  <a:gd name="T19" fmla="*/ 17 h 104"/>
                  <a:gd name="T20" fmla="*/ 39 w 90"/>
                  <a:gd name="T21" fmla="*/ 23 h 104"/>
                  <a:gd name="T22" fmla="*/ 33 w 90"/>
                  <a:gd name="T23" fmla="*/ 20 h 104"/>
                  <a:gd name="T24" fmla="*/ 30 w 90"/>
                  <a:gd name="T25" fmla="*/ 26 h 104"/>
                  <a:gd name="T26" fmla="*/ 26 w 90"/>
                  <a:gd name="T27" fmla="*/ 24 h 104"/>
                  <a:gd name="T28" fmla="*/ 21 w 90"/>
                  <a:gd name="T29" fmla="*/ 31 h 104"/>
                  <a:gd name="T30" fmla="*/ 9 w 90"/>
                  <a:gd name="T31" fmla="*/ 38 h 104"/>
                  <a:gd name="T32" fmla="*/ 12 w 90"/>
                  <a:gd name="T33" fmla="*/ 46 h 104"/>
                  <a:gd name="T34" fmla="*/ 3 w 90"/>
                  <a:gd name="T35" fmla="*/ 55 h 104"/>
                  <a:gd name="T36" fmla="*/ 0 w 90"/>
                  <a:gd name="T37" fmla="*/ 66 h 104"/>
                  <a:gd name="T38" fmla="*/ 0 w 90"/>
                  <a:gd name="T39" fmla="*/ 73 h 104"/>
                  <a:gd name="T40" fmla="*/ 5 w 90"/>
                  <a:gd name="T41" fmla="*/ 73 h 104"/>
                  <a:gd name="T42" fmla="*/ 9 w 90"/>
                  <a:gd name="T43" fmla="*/ 72 h 104"/>
                  <a:gd name="T44" fmla="*/ 30 w 90"/>
                  <a:gd name="T45" fmla="*/ 79 h 104"/>
                  <a:gd name="T46" fmla="*/ 35 w 90"/>
                  <a:gd name="T47" fmla="*/ 91 h 104"/>
                  <a:gd name="T48" fmla="*/ 43 w 90"/>
                  <a:gd name="T49" fmla="*/ 88 h 104"/>
                  <a:gd name="T50" fmla="*/ 47 w 90"/>
                  <a:gd name="T51" fmla="*/ 96 h 104"/>
                  <a:gd name="T52" fmla="*/ 55 w 90"/>
                  <a:gd name="T53" fmla="*/ 104 h 104"/>
                  <a:gd name="T54" fmla="*/ 65 w 90"/>
                  <a:gd name="T55" fmla="*/ 93 h 104"/>
                  <a:gd name="T56" fmla="*/ 64 w 90"/>
                  <a:gd name="T57" fmla="*/ 85 h 104"/>
                  <a:gd name="T58" fmla="*/ 67 w 90"/>
                  <a:gd name="T59" fmla="*/ 76 h 104"/>
                  <a:gd name="T60" fmla="*/ 73 w 90"/>
                  <a:gd name="T61" fmla="*/ 64 h 104"/>
                  <a:gd name="T62" fmla="*/ 73 w 90"/>
                  <a:gd name="T63" fmla="*/ 61 h 104"/>
                  <a:gd name="T64" fmla="*/ 79 w 90"/>
                  <a:gd name="T65" fmla="*/ 56 h 104"/>
                  <a:gd name="T66" fmla="*/ 84 w 90"/>
                  <a:gd name="T67" fmla="*/ 52 h 104"/>
                  <a:gd name="T68" fmla="*/ 85 w 90"/>
                  <a:gd name="T69" fmla="*/ 43 h 104"/>
                  <a:gd name="T70" fmla="*/ 90 w 90"/>
                  <a:gd name="T71" fmla="*/ 38 h 104"/>
                  <a:gd name="T72" fmla="*/ 85 w 90"/>
                  <a:gd name="T73" fmla="*/ 2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" h="104">
                    <a:moveTo>
                      <a:pt x="85" y="29"/>
                    </a:moveTo>
                    <a:lnTo>
                      <a:pt x="79" y="31"/>
                    </a:lnTo>
                    <a:lnTo>
                      <a:pt x="70" y="21"/>
                    </a:lnTo>
                    <a:lnTo>
                      <a:pt x="58" y="12"/>
                    </a:lnTo>
                    <a:lnTo>
                      <a:pt x="55" y="14"/>
                    </a:lnTo>
                    <a:lnTo>
                      <a:pt x="50" y="6"/>
                    </a:lnTo>
                    <a:lnTo>
                      <a:pt x="29" y="0"/>
                    </a:lnTo>
                    <a:lnTo>
                      <a:pt x="24" y="5"/>
                    </a:lnTo>
                    <a:lnTo>
                      <a:pt x="30" y="12"/>
                    </a:lnTo>
                    <a:lnTo>
                      <a:pt x="38" y="17"/>
                    </a:lnTo>
                    <a:lnTo>
                      <a:pt x="39" y="23"/>
                    </a:lnTo>
                    <a:lnTo>
                      <a:pt x="33" y="20"/>
                    </a:lnTo>
                    <a:lnTo>
                      <a:pt x="30" y="26"/>
                    </a:lnTo>
                    <a:lnTo>
                      <a:pt x="26" y="24"/>
                    </a:lnTo>
                    <a:lnTo>
                      <a:pt x="21" y="31"/>
                    </a:lnTo>
                    <a:lnTo>
                      <a:pt x="9" y="38"/>
                    </a:lnTo>
                    <a:lnTo>
                      <a:pt x="12" y="46"/>
                    </a:lnTo>
                    <a:lnTo>
                      <a:pt x="3" y="55"/>
                    </a:lnTo>
                    <a:lnTo>
                      <a:pt x="0" y="66"/>
                    </a:lnTo>
                    <a:lnTo>
                      <a:pt x="0" y="73"/>
                    </a:lnTo>
                    <a:lnTo>
                      <a:pt x="5" y="73"/>
                    </a:lnTo>
                    <a:lnTo>
                      <a:pt x="9" y="72"/>
                    </a:lnTo>
                    <a:lnTo>
                      <a:pt x="30" y="79"/>
                    </a:lnTo>
                    <a:lnTo>
                      <a:pt x="35" y="91"/>
                    </a:lnTo>
                    <a:lnTo>
                      <a:pt x="43" y="88"/>
                    </a:lnTo>
                    <a:lnTo>
                      <a:pt x="47" y="96"/>
                    </a:lnTo>
                    <a:lnTo>
                      <a:pt x="55" y="104"/>
                    </a:lnTo>
                    <a:lnTo>
                      <a:pt x="65" y="93"/>
                    </a:lnTo>
                    <a:lnTo>
                      <a:pt x="64" y="85"/>
                    </a:lnTo>
                    <a:lnTo>
                      <a:pt x="67" y="76"/>
                    </a:lnTo>
                    <a:lnTo>
                      <a:pt x="73" y="64"/>
                    </a:lnTo>
                    <a:lnTo>
                      <a:pt x="73" y="61"/>
                    </a:lnTo>
                    <a:lnTo>
                      <a:pt x="79" y="56"/>
                    </a:lnTo>
                    <a:lnTo>
                      <a:pt x="84" y="52"/>
                    </a:lnTo>
                    <a:lnTo>
                      <a:pt x="85" y="43"/>
                    </a:lnTo>
                    <a:lnTo>
                      <a:pt x="90" y="38"/>
                    </a:lnTo>
                    <a:lnTo>
                      <a:pt x="85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8" name="Freeform 596">
                <a:extLst>
                  <a:ext uri="{FF2B5EF4-FFF2-40B4-BE49-F238E27FC236}">
                    <a16:creationId xmlns:a16="http://schemas.microsoft.com/office/drawing/2014/main" id="{4C75B25F-B626-DCEE-A2A5-155FF0704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812"/>
                <a:ext cx="45" cy="51"/>
              </a:xfrm>
              <a:custGeom>
                <a:avLst/>
                <a:gdLst>
                  <a:gd name="T0" fmla="*/ 85 w 90"/>
                  <a:gd name="T1" fmla="*/ 29 h 104"/>
                  <a:gd name="T2" fmla="*/ 90 w 90"/>
                  <a:gd name="T3" fmla="*/ 38 h 104"/>
                  <a:gd name="T4" fmla="*/ 85 w 90"/>
                  <a:gd name="T5" fmla="*/ 43 h 104"/>
                  <a:gd name="T6" fmla="*/ 84 w 90"/>
                  <a:gd name="T7" fmla="*/ 52 h 104"/>
                  <a:gd name="T8" fmla="*/ 79 w 90"/>
                  <a:gd name="T9" fmla="*/ 56 h 104"/>
                  <a:gd name="T10" fmla="*/ 73 w 90"/>
                  <a:gd name="T11" fmla="*/ 61 h 104"/>
                  <a:gd name="T12" fmla="*/ 73 w 90"/>
                  <a:gd name="T13" fmla="*/ 64 h 104"/>
                  <a:gd name="T14" fmla="*/ 67 w 90"/>
                  <a:gd name="T15" fmla="*/ 76 h 104"/>
                  <a:gd name="T16" fmla="*/ 64 w 90"/>
                  <a:gd name="T17" fmla="*/ 85 h 104"/>
                  <a:gd name="T18" fmla="*/ 65 w 90"/>
                  <a:gd name="T19" fmla="*/ 93 h 104"/>
                  <a:gd name="T20" fmla="*/ 55 w 90"/>
                  <a:gd name="T21" fmla="*/ 104 h 104"/>
                  <a:gd name="T22" fmla="*/ 47 w 90"/>
                  <a:gd name="T23" fmla="*/ 96 h 104"/>
                  <a:gd name="T24" fmla="*/ 43 w 90"/>
                  <a:gd name="T25" fmla="*/ 88 h 104"/>
                  <a:gd name="T26" fmla="*/ 35 w 90"/>
                  <a:gd name="T27" fmla="*/ 91 h 104"/>
                  <a:gd name="T28" fmla="*/ 30 w 90"/>
                  <a:gd name="T29" fmla="*/ 79 h 104"/>
                  <a:gd name="T30" fmla="*/ 9 w 90"/>
                  <a:gd name="T31" fmla="*/ 72 h 104"/>
                  <a:gd name="T32" fmla="*/ 5 w 90"/>
                  <a:gd name="T33" fmla="*/ 73 h 104"/>
                  <a:gd name="T34" fmla="*/ 0 w 90"/>
                  <a:gd name="T35" fmla="*/ 73 h 104"/>
                  <a:gd name="T36" fmla="*/ 0 w 90"/>
                  <a:gd name="T37" fmla="*/ 66 h 104"/>
                  <a:gd name="T38" fmla="*/ 3 w 90"/>
                  <a:gd name="T39" fmla="*/ 55 h 104"/>
                  <a:gd name="T40" fmla="*/ 12 w 90"/>
                  <a:gd name="T41" fmla="*/ 46 h 104"/>
                  <a:gd name="T42" fmla="*/ 9 w 90"/>
                  <a:gd name="T43" fmla="*/ 38 h 104"/>
                  <a:gd name="T44" fmla="*/ 21 w 90"/>
                  <a:gd name="T45" fmla="*/ 31 h 104"/>
                  <a:gd name="T46" fmla="*/ 26 w 90"/>
                  <a:gd name="T47" fmla="*/ 24 h 104"/>
                  <a:gd name="T48" fmla="*/ 30 w 90"/>
                  <a:gd name="T49" fmla="*/ 26 h 104"/>
                  <a:gd name="T50" fmla="*/ 33 w 90"/>
                  <a:gd name="T51" fmla="*/ 20 h 104"/>
                  <a:gd name="T52" fmla="*/ 39 w 90"/>
                  <a:gd name="T53" fmla="*/ 23 h 104"/>
                  <a:gd name="T54" fmla="*/ 38 w 90"/>
                  <a:gd name="T55" fmla="*/ 17 h 104"/>
                  <a:gd name="T56" fmla="*/ 30 w 90"/>
                  <a:gd name="T57" fmla="*/ 12 h 104"/>
                  <a:gd name="T58" fmla="*/ 24 w 90"/>
                  <a:gd name="T59" fmla="*/ 5 h 104"/>
                  <a:gd name="T60" fmla="*/ 29 w 90"/>
                  <a:gd name="T61" fmla="*/ 0 h 104"/>
                  <a:gd name="T62" fmla="*/ 50 w 90"/>
                  <a:gd name="T63" fmla="*/ 6 h 104"/>
                  <a:gd name="T64" fmla="*/ 55 w 90"/>
                  <a:gd name="T65" fmla="*/ 14 h 104"/>
                  <a:gd name="T66" fmla="*/ 58 w 90"/>
                  <a:gd name="T67" fmla="*/ 12 h 104"/>
                  <a:gd name="T68" fmla="*/ 70 w 90"/>
                  <a:gd name="T69" fmla="*/ 21 h 104"/>
                  <a:gd name="T70" fmla="*/ 79 w 90"/>
                  <a:gd name="T71" fmla="*/ 31 h 104"/>
                  <a:gd name="T72" fmla="*/ 85 w 90"/>
                  <a:gd name="T73" fmla="*/ 2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" h="104">
                    <a:moveTo>
                      <a:pt x="85" y="29"/>
                    </a:moveTo>
                    <a:lnTo>
                      <a:pt x="90" y="38"/>
                    </a:lnTo>
                    <a:lnTo>
                      <a:pt x="85" y="43"/>
                    </a:lnTo>
                    <a:lnTo>
                      <a:pt x="84" y="52"/>
                    </a:lnTo>
                    <a:lnTo>
                      <a:pt x="79" y="56"/>
                    </a:lnTo>
                    <a:lnTo>
                      <a:pt x="73" y="61"/>
                    </a:lnTo>
                    <a:lnTo>
                      <a:pt x="73" y="64"/>
                    </a:lnTo>
                    <a:lnTo>
                      <a:pt x="67" y="76"/>
                    </a:lnTo>
                    <a:lnTo>
                      <a:pt x="64" y="85"/>
                    </a:lnTo>
                    <a:lnTo>
                      <a:pt x="65" y="93"/>
                    </a:lnTo>
                    <a:lnTo>
                      <a:pt x="55" y="104"/>
                    </a:lnTo>
                    <a:lnTo>
                      <a:pt x="47" y="96"/>
                    </a:lnTo>
                    <a:lnTo>
                      <a:pt x="43" y="88"/>
                    </a:lnTo>
                    <a:lnTo>
                      <a:pt x="35" y="91"/>
                    </a:lnTo>
                    <a:lnTo>
                      <a:pt x="30" y="79"/>
                    </a:lnTo>
                    <a:lnTo>
                      <a:pt x="9" y="72"/>
                    </a:lnTo>
                    <a:lnTo>
                      <a:pt x="5" y="73"/>
                    </a:lnTo>
                    <a:lnTo>
                      <a:pt x="0" y="73"/>
                    </a:lnTo>
                    <a:lnTo>
                      <a:pt x="0" y="66"/>
                    </a:lnTo>
                    <a:lnTo>
                      <a:pt x="3" y="55"/>
                    </a:lnTo>
                    <a:lnTo>
                      <a:pt x="12" y="46"/>
                    </a:lnTo>
                    <a:lnTo>
                      <a:pt x="9" y="38"/>
                    </a:lnTo>
                    <a:lnTo>
                      <a:pt x="21" y="31"/>
                    </a:lnTo>
                    <a:lnTo>
                      <a:pt x="26" y="24"/>
                    </a:lnTo>
                    <a:lnTo>
                      <a:pt x="30" y="26"/>
                    </a:lnTo>
                    <a:lnTo>
                      <a:pt x="33" y="20"/>
                    </a:lnTo>
                    <a:lnTo>
                      <a:pt x="39" y="23"/>
                    </a:lnTo>
                    <a:lnTo>
                      <a:pt x="38" y="17"/>
                    </a:lnTo>
                    <a:lnTo>
                      <a:pt x="30" y="12"/>
                    </a:lnTo>
                    <a:lnTo>
                      <a:pt x="24" y="5"/>
                    </a:lnTo>
                    <a:lnTo>
                      <a:pt x="29" y="0"/>
                    </a:lnTo>
                    <a:lnTo>
                      <a:pt x="50" y="6"/>
                    </a:lnTo>
                    <a:lnTo>
                      <a:pt x="55" y="14"/>
                    </a:lnTo>
                    <a:lnTo>
                      <a:pt x="58" y="12"/>
                    </a:lnTo>
                    <a:lnTo>
                      <a:pt x="70" y="21"/>
                    </a:lnTo>
                    <a:lnTo>
                      <a:pt x="79" y="31"/>
                    </a:lnTo>
                    <a:lnTo>
                      <a:pt x="85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9" name="Freeform 597">
                <a:extLst>
                  <a:ext uri="{FF2B5EF4-FFF2-40B4-BE49-F238E27FC236}">
                    <a16:creationId xmlns:a16="http://schemas.microsoft.com/office/drawing/2014/main" id="{8FC68D8C-7998-FCB4-7BF1-EF57D032D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812"/>
                <a:ext cx="45" cy="51"/>
              </a:xfrm>
              <a:custGeom>
                <a:avLst/>
                <a:gdLst>
                  <a:gd name="T0" fmla="*/ 85 w 90"/>
                  <a:gd name="T1" fmla="*/ 29 h 104"/>
                  <a:gd name="T2" fmla="*/ 90 w 90"/>
                  <a:gd name="T3" fmla="*/ 38 h 104"/>
                  <a:gd name="T4" fmla="*/ 85 w 90"/>
                  <a:gd name="T5" fmla="*/ 43 h 104"/>
                  <a:gd name="T6" fmla="*/ 84 w 90"/>
                  <a:gd name="T7" fmla="*/ 52 h 104"/>
                  <a:gd name="T8" fmla="*/ 79 w 90"/>
                  <a:gd name="T9" fmla="*/ 56 h 104"/>
                  <a:gd name="T10" fmla="*/ 73 w 90"/>
                  <a:gd name="T11" fmla="*/ 61 h 104"/>
                  <a:gd name="T12" fmla="*/ 73 w 90"/>
                  <a:gd name="T13" fmla="*/ 64 h 104"/>
                  <a:gd name="T14" fmla="*/ 67 w 90"/>
                  <a:gd name="T15" fmla="*/ 76 h 104"/>
                  <a:gd name="T16" fmla="*/ 64 w 90"/>
                  <a:gd name="T17" fmla="*/ 85 h 104"/>
                  <a:gd name="T18" fmla="*/ 65 w 90"/>
                  <a:gd name="T19" fmla="*/ 93 h 104"/>
                  <a:gd name="T20" fmla="*/ 55 w 90"/>
                  <a:gd name="T21" fmla="*/ 104 h 104"/>
                  <a:gd name="T22" fmla="*/ 47 w 90"/>
                  <a:gd name="T23" fmla="*/ 96 h 104"/>
                  <a:gd name="T24" fmla="*/ 43 w 90"/>
                  <a:gd name="T25" fmla="*/ 88 h 104"/>
                  <a:gd name="T26" fmla="*/ 35 w 90"/>
                  <a:gd name="T27" fmla="*/ 91 h 104"/>
                  <a:gd name="T28" fmla="*/ 30 w 90"/>
                  <a:gd name="T29" fmla="*/ 79 h 104"/>
                  <a:gd name="T30" fmla="*/ 9 w 90"/>
                  <a:gd name="T31" fmla="*/ 72 h 104"/>
                  <a:gd name="T32" fmla="*/ 5 w 90"/>
                  <a:gd name="T33" fmla="*/ 73 h 104"/>
                  <a:gd name="T34" fmla="*/ 0 w 90"/>
                  <a:gd name="T35" fmla="*/ 73 h 104"/>
                  <a:gd name="T36" fmla="*/ 0 w 90"/>
                  <a:gd name="T37" fmla="*/ 66 h 104"/>
                  <a:gd name="T38" fmla="*/ 3 w 90"/>
                  <a:gd name="T39" fmla="*/ 55 h 104"/>
                  <a:gd name="T40" fmla="*/ 12 w 90"/>
                  <a:gd name="T41" fmla="*/ 46 h 104"/>
                  <a:gd name="T42" fmla="*/ 9 w 90"/>
                  <a:gd name="T43" fmla="*/ 38 h 104"/>
                  <a:gd name="T44" fmla="*/ 21 w 90"/>
                  <a:gd name="T45" fmla="*/ 31 h 104"/>
                  <a:gd name="T46" fmla="*/ 26 w 90"/>
                  <a:gd name="T47" fmla="*/ 24 h 104"/>
                  <a:gd name="T48" fmla="*/ 30 w 90"/>
                  <a:gd name="T49" fmla="*/ 26 h 104"/>
                  <a:gd name="T50" fmla="*/ 33 w 90"/>
                  <a:gd name="T51" fmla="*/ 20 h 104"/>
                  <a:gd name="T52" fmla="*/ 39 w 90"/>
                  <a:gd name="T53" fmla="*/ 23 h 104"/>
                  <a:gd name="T54" fmla="*/ 38 w 90"/>
                  <a:gd name="T55" fmla="*/ 17 h 104"/>
                  <a:gd name="T56" fmla="*/ 30 w 90"/>
                  <a:gd name="T57" fmla="*/ 12 h 104"/>
                  <a:gd name="T58" fmla="*/ 24 w 90"/>
                  <a:gd name="T59" fmla="*/ 5 h 104"/>
                  <a:gd name="T60" fmla="*/ 29 w 90"/>
                  <a:gd name="T61" fmla="*/ 0 h 104"/>
                  <a:gd name="T62" fmla="*/ 50 w 90"/>
                  <a:gd name="T63" fmla="*/ 6 h 104"/>
                  <a:gd name="T64" fmla="*/ 55 w 90"/>
                  <a:gd name="T65" fmla="*/ 14 h 104"/>
                  <a:gd name="T66" fmla="*/ 58 w 90"/>
                  <a:gd name="T67" fmla="*/ 12 h 104"/>
                  <a:gd name="T68" fmla="*/ 70 w 90"/>
                  <a:gd name="T69" fmla="*/ 21 h 104"/>
                  <a:gd name="T70" fmla="*/ 79 w 90"/>
                  <a:gd name="T71" fmla="*/ 31 h 104"/>
                  <a:gd name="T72" fmla="*/ 85 w 90"/>
                  <a:gd name="T73" fmla="*/ 2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" h="104">
                    <a:moveTo>
                      <a:pt x="85" y="29"/>
                    </a:moveTo>
                    <a:lnTo>
                      <a:pt x="90" y="38"/>
                    </a:lnTo>
                    <a:lnTo>
                      <a:pt x="85" y="43"/>
                    </a:lnTo>
                    <a:lnTo>
                      <a:pt x="84" y="52"/>
                    </a:lnTo>
                    <a:lnTo>
                      <a:pt x="79" y="56"/>
                    </a:lnTo>
                    <a:lnTo>
                      <a:pt x="73" y="61"/>
                    </a:lnTo>
                    <a:lnTo>
                      <a:pt x="73" y="64"/>
                    </a:lnTo>
                    <a:lnTo>
                      <a:pt x="67" y="76"/>
                    </a:lnTo>
                    <a:lnTo>
                      <a:pt x="64" y="85"/>
                    </a:lnTo>
                    <a:lnTo>
                      <a:pt x="65" y="93"/>
                    </a:lnTo>
                    <a:lnTo>
                      <a:pt x="55" y="104"/>
                    </a:lnTo>
                    <a:lnTo>
                      <a:pt x="47" y="96"/>
                    </a:lnTo>
                    <a:lnTo>
                      <a:pt x="43" y="88"/>
                    </a:lnTo>
                    <a:lnTo>
                      <a:pt x="35" y="91"/>
                    </a:lnTo>
                    <a:lnTo>
                      <a:pt x="30" y="79"/>
                    </a:lnTo>
                    <a:lnTo>
                      <a:pt x="9" y="72"/>
                    </a:lnTo>
                    <a:lnTo>
                      <a:pt x="5" y="73"/>
                    </a:lnTo>
                    <a:lnTo>
                      <a:pt x="0" y="73"/>
                    </a:lnTo>
                    <a:lnTo>
                      <a:pt x="0" y="66"/>
                    </a:lnTo>
                    <a:lnTo>
                      <a:pt x="3" y="55"/>
                    </a:lnTo>
                    <a:lnTo>
                      <a:pt x="12" y="46"/>
                    </a:lnTo>
                    <a:lnTo>
                      <a:pt x="9" y="38"/>
                    </a:lnTo>
                    <a:lnTo>
                      <a:pt x="21" y="31"/>
                    </a:lnTo>
                    <a:lnTo>
                      <a:pt x="26" y="24"/>
                    </a:lnTo>
                    <a:lnTo>
                      <a:pt x="30" y="26"/>
                    </a:lnTo>
                    <a:lnTo>
                      <a:pt x="33" y="20"/>
                    </a:lnTo>
                    <a:lnTo>
                      <a:pt x="39" y="23"/>
                    </a:lnTo>
                    <a:lnTo>
                      <a:pt x="38" y="17"/>
                    </a:lnTo>
                    <a:lnTo>
                      <a:pt x="30" y="12"/>
                    </a:lnTo>
                    <a:lnTo>
                      <a:pt x="24" y="5"/>
                    </a:lnTo>
                    <a:lnTo>
                      <a:pt x="29" y="0"/>
                    </a:lnTo>
                    <a:lnTo>
                      <a:pt x="50" y="6"/>
                    </a:lnTo>
                    <a:lnTo>
                      <a:pt x="55" y="14"/>
                    </a:lnTo>
                    <a:lnTo>
                      <a:pt x="58" y="12"/>
                    </a:lnTo>
                    <a:lnTo>
                      <a:pt x="70" y="21"/>
                    </a:lnTo>
                    <a:lnTo>
                      <a:pt x="79" y="31"/>
                    </a:lnTo>
                    <a:lnTo>
                      <a:pt x="85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0" name="Freeform 598">
                <a:extLst>
                  <a:ext uri="{FF2B5EF4-FFF2-40B4-BE49-F238E27FC236}">
                    <a16:creationId xmlns:a16="http://schemas.microsoft.com/office/drawing/2014/main" id="{08F6A4FC-8D6A-E202-B58A-B0AF9DCF8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814"/>
                <a:ext cx="73" cy="130"/>
              </a:xfrm>
              <a:custGeom>
                <a:avLst/>
                <a:gdLst>
                  <a:gd name="T0" fmla="*/ 15 w 144"/>
                  <a:gd name="T1" fmla="*/ 193 h 260"/>
                  <a:gd name="T2" fmla="*/ 29 w 144"/>
                  <a:gd name="T3" fmla="*/ 202 h 260"/>
                  <a:gd name="T4" fmla="*/ 30 w 144"/>
                  <a:gd name="T5" fmla="*/ 211 h 260"/>
                  <a:gd name="T6" fmla="*/ 30 w 144"/>
                  <a:gd name="T7" fmla="*/ 232 h 260"/>
                  <a:gd name="T8" fmla="*/ 29 w 144"/>
                  <a:gd name="T9" fmla="*/ 247 h 260"/>
                  <a:gd name="T10" fmla="*/ 39 w 144"/>
                  <a:gd name="T11" fmla="*/ 260 h 260"/>
                  <a:gd name="T12" fmla="*/ 45 w 144"/>
                  <a:gd name="T13" fmla="*/ 247 h 260"/>
                  <a:gd name="T14" fmla="*/ 45 w 144"/>
                  <a:gd name="T15" fmla="*/ 232 h 260"/>
                  <a:gd name="T16" fmla="*/ 52 w 144"/>
                  <a:gd name="T17" fmla="*/ 229 h 260"/>
                  <a:gd name="T18" fmla="*/ 74 w 144"/>
                  <a:gd name="T19" fmla="*/ 223 h 260"/>
                  <a:gd name="T20" fmla="*/ 82 w 144"/>
                  <a:gd name="T21" fmla="*/ 211 h 260"/>
                  <a:gd name="T22" fmla="*/ 91 w 144"/>
                  <a:gd name="T23" fmla="*/ 187 h 260"/>
                  <a:gd name="T24" fmla="*/ 97 w 144"/>
                  <a:gd name="T25" fmla="*/ 181 h 260"/>
                  <a:gd name="T26" fmla="*/ 80 w 144"/>
                  <a:gd name="T27" fmla="*/ 170 h 260"/>
                  <a:gd name="T28" fmla="*/ 85 w 144"/>
                  <a:gd name="T29" fmla="*/ 165 h 260"/>
                  <a:gd name="T30" fmla="*/ 85 w 144"/>
                  <a:gd name="T31" fmla="*/ 156 h 260"/>
                  <a:gd name="T32" fmla="*/ 96 w 144"/>
                  <a:gd name="T33" fmla="*/ 155 h 260"/>
                  <a:gd name="T34" fmla="*/ 103 w 144"/>
                  <a:gd name="T35" fmla="*/ 147 h 260"/>
                  <a:gd name="T36" fmla="*/ 106 w 144"/>
                  <a:gd name="T37" fmla="*/ 135 h 260"/>
                  <a:gd name="T38" fmla="*/ 112 w 144"/>
                  <a:gd name="T39" fmla="*/ 124 h 260"/>
                  <a:gd name="T40" fmla="*/ 112 w 144"/>
                  <a:gd name="T41" fmla="*/ 108 h 260"/>
                  <a:gd name="T42" fmla="*/ 118 w 144"/>
                  <a:gd name="T43" fmla="*/ 108 h 260"/>
                  <a:gd name="T44" fmla="*/ 130 w 144"/>
                  <a:gd name="T45" fmla="*/ 111 h 260"/>
                  <a:gd name="T46" fmla="*/ 138 w 144"/>
                  <a:gd name="T47" fmla="*/ 100 h 260"/>
                  <a:gd name="T48" fmla="*/ 140 w 144"/>
                  <a:gd name="T49" fmla="*/ 83 h 260"/>
                  <a:gd name="T50" fmla="*/ 127 w 144"/>
                  <a:gd name="T51" fmla="*/ 74 h 260"/>
                  <a:gd name="T52" fmla="*/ 102 w 144"/>
                  <a:gd name="T53" fmla="*/ 68 h 260"/>
                  <a:gd name="T54" fmla="*/ 97 w 144"/>
                  <a:gd name="T55" fmla="*/ 61 h 260"/>
                  <a:gd name="T56" fmla="*/ 109 w 144"/>
                  <a:gd name="T57" fmla="*/ 41 h 260"/>
                  <a:gd name="T58" fmla="*/ 118 w 144"/>
                  <a:gd name="T59" fmla="*/ 26 h 260"/>
                  <a:gd name="T60" fmla="*/ 127 w 144"/>
                  <a:gd name="T61" fmla="*/ 21 h 260"/>
                  <a:gd name="T62" fmla="*/ 136 w 144"/>
                  <a:gd name="T63" fmla="*/ 18 h 260"/>
                  <a:gd name="T64" fmla="*/ 127 w 144"/>
                  <a:gd name="T65" fmla="*/ 7 h 260"/>
                  <a:gd name="T66" fmla="*/ 114 w 144"/>
                  <a:gd name="T67" fmla="*/ 16 h 260"/>
                  <a:gd name="T68" fmla="*/ 91 w 144"/>
                  <a:gd name="T69" fmla="*/ 36 h 260"/>
                  <a:gd name="T70" fmla="*/ 82 w 144"/>
                  <a:gd name="T71" fmla="*/ 50 h 260"/>
                  <a:gd name="T72" fmla="*/ 65 w 144"/>
                  <a:gd name="T73" fmla="*/ 83 h 260"/>
                  <a:gd name="T74" fmla="*/ 53 w 144"/>
                  <a:gd name="T75" fmla="*/ 82 h 260"/>
                  <a:gd name="T76" fmla="*/ 48 w 144"/>
                  <a:gd name="T77" fmla="*/ 103 h 260"/>
                  <a:gd name="T78" fmla="*/ 38 w 144"/>
                  <a:gd name="T79" fmla="*/ 108 h 260"/>
                  <a:gd name="T80" fmla="*/ 27 w 144"/>
                  <a:gd name="T81" fmla="*/ 118 h 260"/>
                  <a:gd name="T82" fmla="*/ 17 w 144"/>
                  <a:gd name="T83" fmla="*/ 137 h 260"/>
                  <a:gd name="T84" fmla="*/ 15 w 144"/>
                  <a:gd name="T85" fmla="*/ 161 h 260"/>
                  <a:gd name="T86" fmla="*/ 12 w 144"/>
                  <a:gd name="T87" fmla="*/ 173 h 260"/>
                  <a:gd name="T88" fmla="*/ 3 w 144"/>
                  <a:gd name="T89" fmla="*/ 184 h 260"/>
                  <a:gd name="T90" fmla="*/ 4 w 144"/>
                  <a:gd name="T91" fmla="*/ 197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260">
                    <a:moveTo>
                      <a:pt x="4" y="197"/>
                    </a:moveTo>
                    <a:lnTo>
                      <a:pt x="15" y="193"/>
                    </a:lnTo>
                    <a:lnTo>
                      <a:pt x="26" y="199"/>
                    </a:lnTo>
                    <a:lnTo>
                      <a:pt x="29" y="202"/>
                    </a:lnTo>
                    <a:lnTo>
                      <a:pt x="27" y="208"/>
                    </a:lnTo>
                    <a:lnTo>
                      <a:pt x="30" y="211"/>
                    </a:lnTo>
                    <a:lnTo>
                      <a:pt x="30" y="220"/>
                    </a:lnTo>
                    <a:lnTo>
                      <a:pt x="30" y="232"/>
                    </a:lnTo>
                    <a:lnTo>
                      <a:pt x="27" y="241"/>
                    </a:lnTo>
                    <a:lnTo>
                      <a:pt x="29" y="247"/>
                    </a:lnTo>
                    <a:lnTo>
                      <a:pt x="26" y="258"/>
                    </a:lnTo>
                    <a:lnTo>
                      <a:pt x="39" y="260"/>
                    </a:lnTo>
                    <a:lnTo>
                      <a:pt x="45" y="257"/>
                    </a:lnTo>
                    <a:lnTo>
                      <a:pt x="45" y="247"/>
                    </a:lnTo>
                    <a:lnTo>
                      <a:pt x="41" y="241"/>
                    </a:lnTo>
                    <a:lnTo>
                      <a:pt x="45" y="232"/>
                    </a:lnTo>
                    <a:lnTo>
                      <a:pt x="47" y="232"/>
                    </a:lnTo>
                    <a:lnTo>
                      <a:pt x="52" y="229"/>
                    </a:lnTo>
                    <a:lnTo>
                      <a:pt x="58" y="223"/>
                    </a:lnTo>
                    <a:lnTo>
                      <a:pt x="74" y="223"/>
                    </a:lnTo>
                    <a:lnTo>
                      <a:pt x="83" y="217"/>
                    </a:lnTo>
                    <a:lnTo>
                      <a:pt x="82" y="211"/>
                    </a:lnTo>
                    <a:lnTo>
                      <a:pt x="88" y="202"/>
                    </a:lnTo>
                    <a:lnTo>
                      <a:pt x="91" y="187"/>
                    </a:lnTo>
                    <a:lnTo>
                      <a:pt x="94" y="190"/>
                    </a:lnTo>
                    <a:lnTo>
                      <a:pt x="97" y="181"/>
                    </a:lnTo>
                    <a:lnTo>
                      <a:pt x="96" y="178"/>
                    </a:lnTo>
                    <a:lnTo>
                      <a:pt x="80" y="170"/>
                    </a:lnTo>
                    <a:lnTo>
                      <a:pt x="82" y="168"/>
                    </a:lnTo>
                    <a:lnTo>
                      <a:pt x="85" y="165"/>
                    </a:lnTo>
                    <a:lnTo>
                      <a:pt x="83" y="162"/>
                    </a:lnTo>
                    <a:lnTo>
                      <a:pt x="85" y="156"/>
                    </a:lnTo>
                    <a:lnTo>
                      <a:pt x="88" y="153"/>
                    </a:lnTo>
                    <a:lnTo>
                      <a:pt x="96" y="155"/>
                    </a:lnTo>
                    <a:lnTo>
                      <a:pt x="94" y="150"/>
                    </a:lnTo>
                    <a:lnTo>
                      <a:pt x="103" y="147"/>
                    </a:lnTo>
                    <a:lnTo>
                      <a:pt x="108" y="141"/>
                    </a:lnTo>
                    <a:lnTo>
                      <a:pt x="106" y="135"/>
                    </a:lnTo>
                    <a:lnTo>
                      <a:pt x="106" y="133"/>
                    </a:lnTo>
                    <a:lnTo>
                      <a:pt x="112" y="124"/>
                    </a:lnTo>
                    <a:lnTo>
                      <a:pt x="112" y="117"/>
                    </a:lnTo>
                    <a:lnTo>
                      <a:pt x="112" y="108"/>
                    </a:lnTo>
                    <a:lnTo>
                      <a:pt x="115" y="103"/>
                    </a:lnTo>
                    <a:lnTo>
                      <a:pt x="118" y="108"/>
                    </a:lnTo>
                    <a:lnTo>
                      <a:pt x="126" y="111"/>
                    </a:lnTo>
                    <a:lnTo>
                      <a:pt x="130" y="111"/>
                    </a:lnTo>
                    <a:lnTo>
                      <a:pt x="133" y="100"/>
                    </a:lnTo>
                    <a:lnTo>
                      <a:pt x="138" y="100"/>
                    </a:lnTo>
                    <a:lnTo>
                      <a:pt x="144" y="91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74"/>
                    </a:lnTo>
                    <a:lnTo>
                      <a:pt x="106" y="67"/>
                    </a:lnTo>
                    <a:lnTo>
                      <a:pt x="102" y="68"/>
                    </a:lnTo>
                    <a:lnTo>
                      <a:pt x="97" y="68"/>
                    </a:lnTo>
                    <a:lnTo>
                      <a:pt x="97" y="61"/>
                    </a:lnTo>
                    <a:lnTo>
                      <a:pt x="100" y="50"/>
                    </a:lnTo>
                    <a:lnTo>
                      <a:pt x="109" y="41"/>
                    </a:lnTo>
                    <a:lnTo>
                      <a:pt x="106" y="33"/>
                    </a:lnTo>
                    <a:lnTo>
                      <a:pt x="118" y="26"/>
                    </a:lnTo>
                    <a:lnTo>
                      <a:pt x="123" y="19"/>
                    </a:lnTo>
                    <a:lnTo>
                      <a:pt x="127" y="21"/>
                    </a:lnTo>
                    <a:lnTo>
                      <a:pt x="130" y="15"/>
                    </a:lnTo>
                    <a:lnTo>
                      <a:pt x="136" y="18"/>
                    </a:lnTo>
                    <a:lnTo>
                      <a:pt x="135" y="12"/>
                    </a:lnTo>
                    <a:lnTo>
                      <a:pt x="127" y="7"/>
                    </a:lnTo>
                    <a:lnTo>
                      <a:pt x="121" y="0"/>
                    </a:lnTo>
                    <a:lnTo>
                      <a:pt x="114" y="16"/>
                    </a:lnTo>
                    <a:lnTo>
                      <a:pt x="103" y="29"/>
                    </a:lnTo>
                    <a:lnTo>
                      <a:pt x="91" y="36"/>
                    </a:lnTo>
                    <a:lnTo>
                      <a:pt x="86" y="39"/>
                    </a:lnTo>
                    <a:lnTo>
                      <a:pt x="82" y="50"/>
                    </a:lnTo>
                    <a:lnTo>
                      <a:pt x="79" y="56"/>
                    </a:lnTo>
                    <a:lnTo>
                      <a:pt x="65" y="83"/>
                    </a:lnTo>
                    <a:lnTo>
                      <a:pt x="56" y="80"/>
                    </a:lnTo>
                    <a:lnTo>
                      <a:pt x="53" y="82"/>
                    </a:lnTo>
                    <a:lnTo>
                      <a:pt x="52" y="95"/>
                    </a:lnTo>
                    <a:lnTo>
                      <a:pt x="48" y="103"/>
                    </a:lnTo>
                    <a:lnTo>
                      <a:pt x="39" y="102"/>
                    </a:lnTo>
                    <a:lnTo>
                      <a:pt x="38" y="108"/>
                    </a:lnTo>
                    <a:lnTo>
                      <a:pt x="30" y="117"/>
                    </a:lnTo>
                    <a:lnTo>
                      <a:pt x="27" y="118"/>
                    </a:lnTo>
                    <a:lnTo>
                      <a:pt x="24" y="130"/>
                    </a:lnTo>
                    <a:lnTo>
                      <a:pt x="17" y="137"/>
                    </a:lnTo>
                    <a:lnTo>
                      <a:pt x="15" y="147"/>
                    </a:lnTo>
                    <a:lnTo>
                      <a:pt x="15" y="161"/>
                    </a:lnTo>
                    <a:lnTo>
                      <a:pt x="20" y="170"/>
                    </a:lnTo>
                    <a:lnTo>
                      <a:pt x="12" y="173"/>
                    </a:lnTo>
                    <a:lnTo>
                      <a:pt x="6" y="179"/>
                    </a:lnTo>
                    <a:lnTo>
                      <a:pt x="3" y="184"/>
                    </a:lnTo>
                    <a:lnTo>
                      <a:pt x="0" y="196"/>
                    </a:lnTo>
                    <a:lnTo>
                      <a:pt x="4" y="19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1" name="Freeform 599">
                <a:extLst>
                  <a:ext uri="{FF2B5EF4-FFF2-40B4-BE49-F238E27FC236}">
                    <a16:creationId xmlns:a16="http://schemas.microsoft.com/office/drawing/2014/main" id="{F56F348F-F364-17B5-4EB6-B72A9C0CE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814"/>
                <a:ext cx="73" cy="130"/>
              </a:xfrm>
              <a:custGeom>
                <a:avLst/>
                <a:gdLst>
                  <a:gd name="T0" fmla="*/ 0 w 144"/>
                  <a:gd name="T1" fmla="*/ 196 h 260"/>
                  <a:gd name="T2" fmla="*/ 6 w 144"/>
                  <a:gd name="T3" fmla="*/ 179 h 260"/>
                  <a:gd name="T4" fmla="*/ 20 w 144"/>
                  <a:gd name="T5" fmla="*/ 170 h 260"/>
                  <a:gd name="T6" fmla="*/ 15 w 144"/>
                  <a:gd name="T7" fmla="*/ 147 h 260"/>
                  <a:gd name="T8" fmla="*/ 24 w 144"/>
                  <a:gd name="T9" fmla="*/ 130 h 260"/>
                  <a:gd name="T10" fmla="*/ 30 w 144"/>
                  <a:gd name="T11" fmla="*/ 117 h 260"/>
                  <a:gd name="T12" fmla="*/ 39 w 144"/>
                  <a:gd name="T13" fmla="*/ 102 h 260"/>
                  <a:gd name="T14" fmla="*/ 52 w 144"/>
                  <a:gd name="T15" fmla="*/ 95 h 260"/>
                  <a:gd name="T16" fmla="*/ 56 w 144"/>
                  <a:gd name="T17" fmla="*/ 80 h 260"/>
                  <a:gd name="T18" fmla="*/ 79 w 144"/>
                  <a:gd name="T19" fmla="*/ 56 h 260"/>
                  <a:gd name="T20" fmla="*/ 86 w 144"/>
                  <a:gd name="T21" fmla="*/ 39 h 260"/>
                  <a:gd name="T22" fmla="*/ 103 w 144"/>
                  <a:gd name="T23" fmla="*/ 29 h 260"/>
                  <a:gd name="T24" fmla="*/ 121 w 144"/>
                  <a:gd name="T25" fmla="*/ 0 h 260"/>
                  <a:gd name="T26" fmla="*/ 135 w 144"/>
                  <a:gd name="T27" fmla="*/ 12 h 260"/>
                  <a:gd name="T28" fmla="*/ 130 w 144"/>
                  <a:gd name="T29" fmla="*/ 15 h 260"/>
                  <a:gd name="T30" fmla="*/ 123 w 144"/>
                  <a:gd name="T31" fmla="*/ 19 h 260"/>
                  <a:gd name="T32" fmla="*/ 106 w 144"/>
                  <a:gd name="T33" fmla="*/ 33 h 260"/>
                  <a:gd name="T34" fmla="*/ 100 w 144"/>
                  <a:gd name="T35" fmla="*/ 50 h 260"/>
                  <a:gd name="T36" fmla="*/ 97 w 144"/>
                  <a:gd name="T37" fmla="*/ 68 h 260"/>
                  <a:gd name="T38" fmla="*/ 106 w 144"/>
                  <a:gd name="T39" fmla="*/ 67 h 260"/>
                  <a:gd name="T40" fmla="*/ 132 w 144"/>
                  <a:gd name="T41" fmla="*/ 86 h 260"/>
                  <a:gd name="T42" fmla="*/ 144 w 144"/>
                  <a:gd name="T43" fmla="*/ 91 h 260"/>
                  <a:gd name="T44" fmla="*/ 133 w 144"/>
                  <a:gd name="T45" fmla="*/ 100 h 260"/>
                  <a:gd name="T46" fmla="*/ 126 w 144"/>
                  <a:gd name="T47" fmla="*/ 111 h 260"/>
                  <a:gd name="T48" fmla="*/ 115 w 144"/>
                  <a:gd name="T49" fmla="*/ 103 h 260"/>
                  <a:gd name="T50" fmla="*/ 112 w 144"/>
                  <a:gd name="T51" fmla="*/ 117 h 260"/>
                  <a:gd name="T52" fmla="*/ 106 w 144"/>
                  <a:gd name="T53" fmla="*/ 133 h 260"/>
                  <a:gd name="T54" fmla="*/ 108 w 144"/>
                  <a:gd name="T55" fmla="*/ 141 h 260"/>
                  <a:gd name="T56" fmla="*/ 94 w 144"/>
                  <a:gd name="T57" fmla="*/ 150 h 260"/>
                  <a:gd name="T58" fmla="*/ 88 w 144"/>
                  <a:gd name="T59" fmla="*/ 153 h 260"/>
                  <a:gd name="T60" fmla="*/ 83 w 144"/>
                  <a:gd name="T61" fmla="*/ 162 h 260"/>
                  <a:gd name="T62" fmla="*/ 82 w 144"/>
                  <a:gd name="T63" fmla="*/ 168 h 260"/>
                  <a:gd name="T64" fmla="*/ 96 w 144"/>
                  <a:gd name="T65" fmla="*/ 178 h 260"/>
                  <a:gd name="T66" fmla="*/ 94 w 144"/>
                  <a:gd name="T67" fmla="*/ 190 h 260"/>
                  <a:gd name="T68" fmla="*/ 88 w 144"/>
                  <a:gd name="T69" fmla="*/ 202 h 260"/>
                  <a:gd name="T70" fmla="*/ 83 w 144"/>
                  <a:gd name="T71" fmla="*/ 217 h 260"/>
                  <a:gd name="T72" fmla="*/ 58 w 144"/>
                  <a:gd name="T73" fmla="*/ 223 h 260"/>
                  <a:gd name="T74" fmla="*/ 47 w 144"/>
                  <a:gd name="T75" fmla="*/ 232 h 260"/>
                  <a:gd name="T76" fmla="*/ 41 w 144"/>
                  <a:gd name="T77" fmla="*/ 241 h 260"/>
                  <a:gd name="T78" fmla="*/ 45 w 144"/>
                  <a:gd name="T79" fmla="*/ 257 h 260"/>
                  <a:gd name="T80" fmla="*/ 26 w 144"/>
                  <a:gd name="T81" fmla="*/ 258 h 260"/>
                  <a:gd name="T82" fmla="*/ 27 w 144"/>
                  <a:gd name="T83" fmla="*/ 241 h 260"/>
                  <a:gd name="T84" fmla="*/ 30 w 144"/>
                  <a:gd name="T85" fmla="*/ 220 h 260"/>
                  <a:gd name="T86" fmla="*/ 27 w 144"/>
                  <a:gd name="T87" fmla="*/ 208 h 260"/>
                  <a:gd name="T88" fmla="*/ 26 w 144"/>
                  <a:gd name="T89" fmla="*/ 199 h 260"/>
                  <a:gd name="T90" fmla="*/ 4 w 144"/>
                  <a:gd name="T91" fmla="*/ 197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260">
                    <a:moveTo>
                      <a:pt x="4" y="197"/>
                    </a:moveTo>
                    <a:lnTo>
                      <a:pt x="0" y="196"/>
                    </a:lnTo>
                    <a:lnTo>
                      <a:pt x="3" y="184"/>
                    </a:lnTo>
                    <a:lnTo>
                      <a:pt x="6" y="179"/>
                    </a:lnTo>
                    <a:lnTo>
                      <a:pt x="12" y="173"/>
                    </a:lnTo>
                    <a:lnTo>
                      <a:pt x="20" y="170"/>
                    </a:lnTo>
                    <a:lnTo>
                      <a:pt x="15" y="161"/>
                    </a:lnTo>
                    <a:lnTo>
                      <a:pt x="15" y="147"/>
                    </a:lnTo>
                    <a:lnTo>
                      <a:pt x="17" y="137"/>
                    </a:lnTo>
                    <a:lnTo>
                      <a:pt x="24" y="130"/>
                    </a:lnTo>
                    <a:lnTo>
                      <a:pt x="27" y="118"/>
                    </a:lnTo>
                    <a:lnTo>
                      <a:pt x="30" y="117"/>
                    </a:lnTo>
                    <a:lnTo>
                      <a:pt x="38" y="108"/>
                    </a:lnTo>
                    <a:lnTo>
                      <a:pt x="39" y="102"/>
                    </a:lnTo>
                    <a:lnTo>
                      <a:pt x="48" y="103"/>
                    </a:lnTo>
                    <a:lnTo>
                      <a:pt x="52" y="95"/>
                    </a:lnTo>
                    <a:lnTo>
                      <a:pt x="53" y="82"/>
                    </a:lnTo>
                    <a:lnTo>
                      <a:pt x="56" y="80"/>
                    </a:lnTo>
                    <a:lnTo>
                      <a:pt x="65" y="83"/>
                    </a:lnTo>
                    <a:lnTo>
                      <a:pt x="79" y="56"/>
                    </a:lnTo>
                    <a:lnTo>
                      <a:pt x="82" y="50"/>
                    </a:lnTo>
                    <a:lnTo>
                      <a:pt x="86" y="39"/>
                    </a:lnTo>
                    <a:lnTo>
                      <a:pt x="91" y="36"/>
                    </a:lnTo>
                    <a:lnTo>
                      <a:pt x="103" y="29"/>
                    </a:lnTo>
                    <a:lnTo>
                      <a:pt x="114" y="16"/>
                    </a:lnTo>
                    <a:lnTo>
                      <a:pt x="121" y="0"/>
                    </a:lnTo>
                    <a:lnTo>
                      <a:pt x="127" y="7"/>
                    </a:lnTo>
                    <a:lnTo>
                      <a:pt x="135" y="12"/>
                    </a:lnTo>
                    <a:lnTo>
                      <a:pt x="136" y="18"/>
                    </a:lnTo>
                    <a:lnTo>
                      <a:pt x="130" y="15"/>
                    </a:lnTo>
                    <a:lnTo>
                      <a:pt x="127" y="21"/>
                    </a:lnTo>
                    <a:lnTo>
                      <a:pt x="123" y="19"/>
                    </a:lnTo>
                    <a:lnTo>
                      <a:pt x="118" y="26"/>
                    </a:lnTo>
                    <a:lnTo>
                      <a:pt x="106" y="33"/>
                    </a:lnTo>
                    <a:lnTo>
                      <a:pt x="109" y="41"/>
                    </a:lnTo>
                    <a:lnTo>
                      <a:pt x="100" y="50"/>
                    </a:lnTo>
                    <a:lnTo>
                      <a:pt x="97" y="61"/>
                    </a:lnTo>
                    <a:lnTo>
                      <a:pt x="97" y="68"/>
                    </a:lnTo>
                    <a:lnTo>
                      <a:pt x="102" y="68"/>
                    </a:lnTo>
                    <a:lnTo>
                      <a:pt x="106" y="67"/>
                    </a:lnTo>
                    <a:lnTo>
                      <a:pt x="127" y="74"/>
                    </a:lnTo>
                    <a:lnTo>
                      <a:pt x="132" y="86"/>
                    </a:lnTo>
                    <a:lnTo>
                      <a:pt x="140" y="83"/>
                    </a:lnTo>
                    <a:lnTo>
                      <a:pt x="144" y="91"/>
                    </a:lnTo>
                    <a:lnTo>
                      <a:pt x="138" y="100"/>
                    </a:lnTo>
                    <a:lnTo>
                      <a:pt x="133" y="100"/>
                    </a:lnTo>
                    <a:lnTo>
                      <a:pt x="130" y="111"/>
                    </a:lnTo>
                    <a:lnTo>
                      <a:pt x="126" y="111"/>
                    </a:lnTo>
                    <a:lnTo>
                      <a:pt x="118" y="108"/>
                    </a:lnTo>
                    <a:lnTo>
                      <a:pt x="115" y="103"/>
                    </a:lnTo>
                    <a:lnTo>
                      <a:pt x="112" y="108"/>
                    </a:lnTo>
                    <a:lnTo>
                      <a:pt x="112" y="117"/>
                    </a:lnTo>
                    <a:lnTo>
                      <a:pt x="112" y="124"/>
                    </a:lnTo>
                    <a:lnTo>
                      <a:pt x="106" y="133"/>
                    </a:lnTo>
                    <a:lnTo>
                      <a:pt x="106" y="135"/>
                    </a:lnTo>
                    <a:lnTo>
                      <a:pt x="108" y="141"/>
                    </a:lnTo>
                    <a:lnTo>
                      <a:pt x="103" y="147"/>
                    </a:lnTo>
                    <a:lnTo>
                      <a:pt x="94" y="150"/>
                    </a:lnTo>
                    <a:lnTo>
                      <a:pt x="96" y="155"/>
                    </a:lnTo>
                    <a:lnTo>
                      <a:pt x="88" y="153"/>
                    </a:lnTo>
                    <a:lnTo>
                      <a:pt x="85" y="156"/>
                    </a:lnTo>
                    <a:lnTo>
                      <a:pt x="83" y="162"/>
                    </a:lnTo>
                    <a:lnTo>
                      <a:pt x="85" y="165"/>
                    </a:lnTo>
                    <a:lnTo>
                      <a:pt x="82" y="168"/>
                    </a:lnTo>
                    <a:lnTo>
                      <a:pt x="80" y="170"/>
                    </a:lnTo>
                    <a:lnTo>
                      <a:pt x="96" y="178"/>
                    </a:lnTo>
                    <a:lnTo>
                      <a:pt x="97" y="181"/>
                    </a:lnTo>
                    <a:lnTo>
                      <a:pt x="94" y="190"/>
                    </a:lnTo>
                    <a:lnTo>
                      <a:pt x="91" y="187"/>
                    </a:lnTo>
                    <a:lnTo>
                      <a:pt x="88" y="202"/>
                    </a:lnTo>
                    <a:lnTo>
                      <a:pt x="82" y="211"/>
                    </a:lnTo>
                    <a:lnTo>
                      <a:pt x="83" y="217"/>
                    </a:lnTo>
                    <a:lnTo>
                      <a:pt x="74" y="223"/>
                    </a:lnTo>
                    <a:lnTo>
                      <a:pt x="58" y="223"/>
                    </a:lnTo>
                    <a:lnTo>
                      <a:pt x="52" y="229"/>
                    </a:lnTo>
                    <a:lnTo>
                      <a:pt x="47" y="232"/>
                    </a:lnTo>
                    <a:lnTo>
                      <a:pt x="45" y="232"/>
                    </a:lnTo>
                    <a:lnTo>
                      <a:pt x="41" y="241"/>
                    </a:lnTo>
                    <a:lnTo>
                      <a:pt x="45" y="247"/>
                    </a:lnTo>
                    <a:lnTo>
                      <a:pt x="45" y="257"/>
                    </a:lnTo>
                    <a:lnTo>
                      <a:pt x="39" y="260"/>
                    </a:lnTo>
                    <a:lnTo>
                      <a:pt x="26" y="258"/>
                    </a:lnTo>
                    <a:lnTo>
                      <a:pt x="29" y="247"/>
                    </a:lnTo>
                    <a:lnTo>
                      <a:pt x="27" y="241"/>
                    </a:lnTo>
                    <a:lnTo>
                      <a:pt x="30" y="232"/>
                    </a:lnTo>
                    <a:lnTo>
                      <a:pt x="30" y="220"/>
                    </a:lnTo>
                    <a:lnTo>
                      <a:pt x="30" y="211"/>
                    </a:lnTo>
                    <a:lnTo>
                      <a:pt x="27" y="208"/>
                    </a:lnTo>
                    <a:lnTo>
                      <a:pt x="29" y="202"/>
                    </a:lnTo>
                    <a:lnTo>
                      <a:pt x="26" y="199"/>
                    </a:lnTo>
                    <a:lnTo>
                      <a:pt x="15" y="193"/>
                    </a:lnTo>
                    <a:lnTo>
                      <a:pt x="4" y="19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2" name="Freeform 600">
                <a:extLst>
                  <a:ext uri="{FF2B5EF4-FFF2-40B4-BE49-F238E27FC236}">
                    <a16:creationId xmlns:a16="http://schemas.microsoft.com/office/drawing/2014/main" id="{DC9D77CC-5445-05E3-19E7-8D21573AD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814"/>
                <a:ext cx="73" cy="130"/>
              </a:xfrm>
              <a:custGeom>
                <a:avLst/>
                <a:gdLst>
                  <a:gd name="T0" fmla="*/ 0 w 144"/>
                  <a:gd name="T1" fmla="*/ 196 h 260"/>
                  <a:gd name="T2" fmla="*/ 6 w 144"/>
                  <a:gd name="T3" fmla="*/ 179 h 260"/>
                  <a:gd name="T4" fmla="*/ 20 w 144"/>
                  <a:gd name="T5" fmla="*/ 170 h 260"/>
                  <a:gd name="T6" fmla="*/ 15 w 144"/>
                  <a:gd name="T7" fmla="*/ 147 h 260"/>
                  <a:gd name="T8" fmla="*/ 24 w 144"/>
                  <a:gd name="T9" fmla="*/ 130 h 260"/>
                  <a:gd name="T10" fmla="*/ 30 w 144"/>
                  <a:gd name="T11" fmla="*/ 117 h 260"/>
                  <a:gd name="T12" fmla="*/ 39 w 144"/>
                  <a:gd name="T13" fmla="*/ 102 h 260"/>
                  <a:gd name="T14" fmla="*/ 52 w 144"/>
                  <a:gd name="T15" fmla="*/ 95 h 260"/>
                  <a:gd name="T16" fmla="*/ 56 w 144"/>
                  <a:gd name="T17" fmla="*/ 80 h 260"/>
                  <a:gd name="T18" fmla="*/ 79 w 144"/>
                  <a:gd name="T19" fmla="*/ 56 h 260"/>
                  <a:gd name="T20" fmla="*/ 86 w 144"/>
                  <a:gd name="T21" fmla="*/ 39 h 260"/>
                  <a:gd name="T22" fmla="*/ 103 w 144"/>
                  <a:gd name="T23" fmla="*/ 29 h 260"/>
                  <a:gd name="T24" fmla="*/ 121 w 144"/>
                  <a:gd name="T25" fmla="*/ 0 h 260"/>
                  <a:gd name="T26" fmla="*/ 135 w 144"/>
                  <a:gd name="T27" fmla="*/ 12 h 260"/>
                  <a:gd name="T28" fmla="*/ 130 w 144"/>
                  <a:gd name="T29" fmla="*/ 15 h 260"/>
                  <a:gd name="T30" fmla="*/ 123 w 144"/>
                  <a:gd name="T31" fmla="*/ 19 h 260"/>
                  <a:gd name="T32" fmla="*/ 106 w 144"/>
                  <a:gd name="T33" fmla="*/ 33 h 260"/>
                  <a:gd name="T34" fmla="*/ 100 w 144"/>
                  <a:gd name="T35" fmla="*/ 50 h 260"/>
                  <a:gd name="T36" fmla="*/ 97 w 144"/>
                  <a:gd name="T37" fmla="*/ 68 h 260"/>
                  <a:gd name="T38" fmla="*/ 106 w 144"/>
                  <a:gd name="T39" fmla="*/ 67 h 260"/>
                  <a:gd name="T40" fmla="*/ 132 w 144"/>
                  <a:gd name="T41" fmla="*/ 86 h 260"/>
                  <a:gd name="T42" fmla="*/ 144 w 144"/>
                  <a:gd name="T43" fmla="*/ 91 h 260"/>
                  <a:gd name="T44" fmla="*/ 133 w 144"/>
                  <a:gd name="T45" fmla="*/ 100 h 260"/>
                  <a:gd name="T46" fmla="*/ 126 w 144"/>
                  <a:gd name="T47" fmla="*/ 111 h 260"/>
                  <a:gd name="T48" fmla="*/ 115 w 144"/>
                  <a:gd name="T49" fmla="*/ 103 h 260"/>
                  <a:gd name="T50" fmla="*/ 112 w 144"/>
                  <a:gd name="T51" fmla="*/ 117 h 260"/>
                  <a:gd name="T52" fmla="*/ 106 w 144"/>
                  <a:gd name="T53" fmla="*/ 133 h 260"/>
                  <a:gd name="T54" fmla="*/ 108 w 144"/>
                  <a:gd name="T55" fmla="*/ 141 h 260"/>
                  <a:gd name="T56" fmla="*/ 94 w 144"/>
                  <a:gd name="T57" fmla="*/ 150 h 260"/>
                  <a:gd name="T58" fmla="*/ 88 w 144"/>
                  <a:gd name="T59" fmla="*/ 153 h 260"/>
                  <a:gd name="T60" fmla="*/ 83 w 144"/>
                  <a:gd name="T61" fmla="*/ 162 h 260"/>
                  <a:gd name="T62" fmla="*/ 82 w 144"/>
                  <a:gd name="T63" fmla="*/ 168 h 260"/>
                  <a:gd name="T64" fmla="*/ 96 w 144"/>
                  <a:gd name="T65" fmla="*/ 178 h 260"/>
                  <a:gd name="T66" fmla="*/ 94 w 144"/>
                  <a:gd name="T67" fmla="*/ 190 h 260"/>
                  <a:gd name="T68" fmla="*/ 88 w 144"/>
                  <a:gd name="T69" fmla="*/ 202 h 260"/>
                  <a:gd name="T70" fmla="*/ 83 w 144"/>
                  <a:gd name="T71" fmla="*/ 217 h 260"/>
                  <a:gd name="T72" fmla="*/ 58 w 144"/>
                  <a:gd name="T73" fmla="*/ 223 h 260"/>
                  <a:gd name="T74" fmla="*/ 47 w 144"/>
                  <a:gd name="T75" fmla="*/ 232 h 260"/>
                  <a:gd name="T76" fmla="*/ 41 w 144"/>
                  <a:gd name="T77" fmla="*/ 241 h 260"/>
                  <a:gd name="T78" fmla="*/ 45 w 144"/>
                  <a:gd name="T79" fmla="*/ 257 h 260"/>
                  <a:gd name="T80" fmla="*/ 26 w 144"/>
                  <a:gd name="T81" fmla="*/ 258 h 260"/>
                  <a:gd name="T82" fmla="*/ 27 w 144"/>
                  <a:gd name="T83" fmla="*/ 241 h 260"/>
                  <a:gd name="T84" fmla="*/ 30 w 144"/>
                  <a:gd name="T85" fmla="*/ 220 h 260"/>
                  <a:gd name="T86" fmla="*/ 27 w 144"/>
                  <a:gd name="T87" fmla="*/ 208 h 260"/>
                  <a:gd name="T88" fmla="*/ 26 w 144"/>
                  <a:gd name="T89" fmla="*/ 199 h 260"/>
                  <a:gd name="T90" fmla="*/ 4 w 144"/>
                  <a:gd name="T91" fmla="*/ 197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260">
                    <a:moveTo>
                      <a:pt x="4" y="197"/>
                    </a:moveTo>
                    <a:lnTo>
                      <a:pt x="0" y="196"/>
                    </a:lnTo>
                    <a:lnTo>
                      <a:pt x="3" y="184"/>
                    </a:lnTo>
                    <a:lnTo>
                      <a:pt x="6" y="179"/>
                    </a:lnTo>
                    <a:lnTo>
                      <a:pt x="12" y="173"/>
                    </a:lnTo>
                    <a:lnTo>
                      <a:pt x="20" y="170"/>
                    </a:lnTo>
                    <a:lnTo>
                      <a:pt x="15" y="161"/>
                    </a:lnTo>
                    <a:lnTo>
                      <a:pt x="15" y="147"/>
                    </a:lnTo>
                    <a:lnTo>
                      <a:pt x="17" y="137"/>
                    </a:lnTo>
                    <a:lnTo>
                      <a:pt x="24" y="130"/>
                    </a:lnTo>
                    <a:lnTo>
                      <a:pt x="27" y="118"/>
                    </a:lnTo>
                    <a:lnTo>
                      <a:pt x="30" y="117"/>
                    </a:lnTo>
                    <a:lnTo>
                      <a:pt x="38" y="108"/>
                    </a:lnTo>
                    <a:lnTo>
                      <a:pt x="39" y="102"/>
                    </a:lnTo>
                    <a:lnTo>
                      <a:pt x="48" y="103"/>
                    </a:lnTo>
                    <a:lnTo>
                      <a:pt x="52" y="95"/>
                    </a:lnTo>
                    <a:lnTo>
                      <a:pt x="53" y="82"/>
                    </a:lnTo>
                    <a:lnTo>
                      <a:pt x="56" y="80"/>
                    </a:lnTo>
                    <a:lnTo>
                      <a:pt x="65" y="83"/>
                    </a:lnTo>
                    <a:lnTo>
                      <a:pt x="79" y="56"/>
                    </a:lnTo>
                    <a:lnTo>
                      <a:pt x="82" y="50"/>
                    </a:lnTo>
                    <a:lnTo>
                      <a:pt x="86" y="39"/>
                    </a:lnTo>
                    <a:lnTo>
                      <a:pt x="91" y="36"/>
                    </a:lnTo>
                    <a:lnTo>
                      <a:pt x="103" y="29"/>
                    </a:lnTo>
                    <a:lnTo>
                      <a:pt x="114" y="16"/>
                    </a:lnTo>
                    <a:lnTo>
                      <a:pt x="121" y="0"/>
                    </a:lnTo>
                    <a:lnTo>
                      <a:pt x="127" y="7"/>
                    </a:lnTo>
                    <a:lnTo>
                      <a:pt x="135" y="12"/>
                    </a:lnTo>
                    <a:lnTo>
                      <a:pt x="136" y="18"/>
                    </a:lnTo>
                    <a:lnTo>
                      <a:pt x="130" y="15"/>
                    </a:lnTo>
                    <a:lnTo>
                      <a:pt x="127" y="21"/>
                    </a:lnTo>
                    <a:lnTo>
                      <a:pt x="123" y="19"/>
                    </a:lnTo>
                    <a:lnTo>
                      <a:pt x="118" y="26"/>
                    </a:lnTo>
                    <a:lnTo>
                      <a:pt x="106" y="33"/>
                    </a:lnTo>
                    <a:lnTo>
                      <a:pt x="109" y="41"/>
                    </a:lnTo>
                    <a:lnTo>
                      <a:pt x="100" y="50"/>
                    </a:lnTo>
                    <a:lnTo>
                      <a:pt x="97" y="61"/>
                    </a:lnTo>
                    <a:lnTo>
                      <a:pt x="97" y="68"/>
                    </a:lnTo>
                    <a:lnTo>
                      <a:pt x="102" y="68"/>
                    </a:lnTo>
                    <a:lnTo>
                      <a:pt x="106" y="67"/>
                    </a:lnTo>
                    <a:lnTo>
                      <a:pt x="127" y="74"/>
                    </a:lnTo>
                    <a:lnTo>
                      <a:pt x="132" y="86"/>
                    </a:lnTo>
                    <a:lnTo>
                      <a:pt x="140" y="83"/>
                    </a:lnTo>
                    <a:lnTo>
                      <a:pt x="144" y="91"/>
                    </a:lnTo>
                    <a:lnTo>
                      <a:pt x="138" y="100"/>
                    </a:lnTo>
                    <a:lnTo>
                      <a:pt x="133" y="100"/>
                    </a:lnTo>
                    <a:lnTo>
                      <a:pt x="130" y="111"/>
                    </a:lnTo>
                    <a:lnTo>
                      <a:pt x="126" y="111"/>
                    </a:lnTo>
                    <a:lnTo>
                      <a:pt x="118" y="108"/>
                    </a:lnTo>
                    <a:lnTo>
                      <a:pt x="115" y="103"/>
                    </a:lnTo>
                    <a:lnTo>
                      <a:pt x="112" y="108"/>
                    </a:lnTo>
                    <a:lnTo>
                      <a:pt x="112" y="117"/>
                    </a:lnTo>
                    <a:lnTo>
                      <a:pt x="112" y="124"/>
                    </a:lnTo>
                    <a:lnTo>
                      <a:pt x="106" y="133"/>
                    </a:lnTo>
                    <a:lnTo>
                      <a:pt x="106" y="135"/>
                    </a:lnTo>
                    <a:lnTo>
                      <a:pt x="108" y="141"/>
                    </a:lnTo>
                    <a:lnTo>
                      <a:pt x="103" y="147"/>
                    </a:lnTo>
                    <a:lnTo>
                      <a:pt x="94" y="150"/>
                    </a:lnTo>
                    <a:lnTo>
                      <a:pt x="96" y="155"/>
                    </a:lnTo>
                    <a:lnTo>
                      <a:pt x="88" y="153"/>
                    </a:lnTo>
                    <a:lnTo>
                      <a:pt x="85" y="156"/>
                    </a:lnTo>
                    <a:lnTo>
                      <a:pt x="83" y="162"/>
                    </a:lnTo>
                    <a:lnTo>
                      <a:pt x="85" y="165"/>
                    </a:lnTo>
                    <a:lnTo>
                      <a:pt x="82" y="168"/>
                    </a:lnTo>
                    <a:lnTo>
                      <a:pt x="80" y="170"/>
                    </a:lnTo>
                    <a:lnTo>
                      <a:pt x="96" y="178"/>
                    </a:lnTo>
                    <a:lnTo>
                      <a:pt x="97" y="181"/>
                    </a:lnTo>
                    <a:lnTo>
                      <a:pt x="94" y="190"/>
                    </a:lnTo>
                    <a:lnTo>
                      <a:pt x="91" y="187"/>
                    </a:lnTo>
                    <a:lnTo>
                      <a:pt x="88" y="202"/>
                    </a:lnTo>
                    <a:lnTo>
                      <a:pt x="82" y="211"/>
                    </a:lnTo>
                    <a:lnTo>
                      <a:pt x="83" y="217"/>
                    </a:lnTo>
                    <a:lnTo>
                      <a:pt x="74" y="223"/>
                    </a:lnTo>
                    <a:lnTo>
                      <a:pt x="58" y="223"/>
                    </a:lnTo>
                    <a:lnTo>
                      <a:pt x="52" y="229"/>
                    </a:lnTo>
                    <a:lnTo>
                      <a:pt x="47" y="232"/>
                    </a:lnTo>
                    <a:lnTo>
                      <a:pt x="45" y="232"/>
                    </a:lnTo>
                    <a:lnTo>
                      <a:pt x="41" y="241"/>
                    </a:lnTo>
                    <a:lnTo>
                      <a:pt x="45" y="247"/>
                    </a:lnTo>
                    <a:lnTo>
                      <a:pt x="45" y="257"/>
                    </a:lnTo>
                    <a:lnTo>
                      <a:pt x="39" y="260"/>
                    </a:lnTo>
                    <a:lnTo>
                      <a:pt x="26" y="258"/>
                    </a:lnTo>
                    <a:lnTo>
                      <a:pt x="29" y="247"/>
                    </a:lnTo>
                    <a:lnTo>
                      <a:pt x="27" y="241"/>
                    </a:lnTo>
                    <a:lnTo>
                      <a:pt x="30" y="232"/>
                    </a:lnTo>
                    <a:lnTo>
                      <a:pt x="30" y="220"/>
                    </a:lnTo>
                    <a:lnTo>
                      <a:pt x="30" y="211"/>
                    </a:lnTo>
                    <a:lnTo>
                      <a:pt x="27" y="208"/>
                    </a:lnTo>
                    <a:lnTo>
                      <a:pt x="29" y="202"/>
                    </a:lnTo>
                    <a:lnTo>
                      <a:pt x="26" y="199"/>
                    </a:lnTo>
                    <a:lnTo>
                      <a:pt x="15" y="193"/>
                    </a:lnTo>
                    <a:lnTo>
                      <a:pt x="4" y="1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3" name="Freeform 601">
                <a:extLst>
                  <a:ext uri="{FF2B5EF4-FFF2-40B4-BE49-F238E27FC236}">
                    <a16:creationId xmlns:a16="http://schemas.microsoft.com/office/drawing/2014/main" id="{9891DB05-0BF5-43E7-4D17-DF88C215B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1859"/>
                <a:ext cx="29" cy="26"/>
              </a:xfrm>
              <a:custGeom>
                <a:avLst/>
                <a:gdLst>
                  <a:gd name="T0" fmla="*/ 32 w 59"/>
                  <a:gd name="T1" fmla="*/ 9 h 50"/>
                  <a:gd name="T2" fmla="*/ 27 w 59"/>
                  <a:gd name="T3" fmla="*/ 9 h 50"/>
                  <a:gd name="T4" fmla="*/ 24 w 59"/>
                  <a:gd name="T5" fmla="*/ 20 h 50"/>
                  <a:gd name="T6" fmla="*/ 20 w 59"/>
                  <a:gd name="T7" fmla="*/ 20 h 50"/>
                  <a:gd name="T8" fmla="*/ 12 w 59"/>
                  <a:gd name="T9" fmla="*/ 17 h 50"/>
                  <a:gd name="T10" fmla="*/ 9 w 59"/>
                  <a:gd name="T11" fmla="*/ 12 h 50"/>
                  <a:gd name="T12" fmla="*/ 6 w 59"/>
                  <a:gd name="T13" fmla="*/ 17 h 50"/>
                  <a:gd name="T14" fmla="*/ 6 w 59"/>
                  <a:gd name="T15" fmla="*/ 26 h 50"/>
                  <a:gd name="T16" fmla="*/ 6 w 59"/>
                  <a:gd name="T17" fmla="*/ 33 h 50"/>
                  <a:gd name="T18" fmla="*/ 0 w 59"/>
                  <a:gd name="T19" fmla="*/ 42 h 50"/>
                  <a:gd name="T20" fmla="*/ 0 w 59"/>
                  <a:gd name="T21" fmla="*/ 44 h 50"/>
                  <a:gd name="T22" fmla="*/ 2 w 59"/>
                  <a:gd name="T23" fmla="*/ 50 h 50"/>
                  <a:gd name="T24" fmla="*/ 6 w 59"/>
                  <a:gd name="T25" fmla="*/ 49 h 50"/>
                  <a:gd name="T26" fmla="*/ 11 w 59"/>
                  <a:gd name="T27" fmla="*/ 46 h 50"/>
                  <a:gd name="T28" fmla="*/ 15 w 59"/>
                  <a:gd name="T29" fmla="*/ 49 h 50"/>
                  <a:gd name="T30" fmla="*/ 18 w 59"/>
                  <a:gd name="T31" fmla="*/ 50 h 50"/>
                  <a:gd name="T32" fmla="*/ 26 w 59"/>
                  <a:gd name="T33" fmla="*/ 39 h 50"/>
                  <a:gd name="T34" fmla="*/ 32 w 59"/>
                  <a:gd name="T35" fmla="*/ 41 h 50"/>
                  <a:gd name="T36" fmla="*/ 41 w 59"/>
                  <a:gd name="T37" fmla="*/ 36 h 50"/>
                  <a:gd name="T38" fmla="*/ 49 w 59"/>
                  <a:gd name="T39" fmla="*/ 44 h 50"/>
                  <a:gd name="T40" fmla="*/ 52 w 59"/>
                  <a:gd name="T41" fmla="*/ 42 h 50"/>
                  <a:gd name="T42" fmla="*/ 59 w 59"/>
                  <a:gd name="T43" fmla="*/ 33 h 50"/>
                  <a:gd name="T44" fmla="*/ 58 w 59"/>
                  <a:gd name="T45" fmla="*/ 27 h 50"/>
                  <a:gd name="T46" fmla="*/ 55 w 59"/>
                  <a:gd name="T47" fmla="*/ 23 h 50"/>
                  <a:gd name="T48" fmla="*/ 52 w 59"/>
                  <a:gd name="T49" fmla="*/ 18 h 50"/>
                  <a:gd name="T50" fmla="*/ 46 w 59"/>
                  <a:gd name="T51" fmla="*/ 8 h 50"/>
                  <a:gd name="T52" fmla="*/ 38 w 59"/>
                  <a:gd name="T53" fmla="*/ 0 h 50"/>
                  <a:gd name="T54" fmla="*/ 32 w 59"/>
                  <a:gd name="T55" fmla="*/ 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9" h="50">
                    <a:moveTo>
                      <a:pt x="32" y="9"/>
                    </a:moveTo>
                    <a:lnTo>
                      <a:pt x="27" y="9"/>
                    </a:lnTo>
                    <a:lnTo>
                      <a:pt x="24" y="20"/>
                    </a:lnTo>
                    <a:lnTo>
                      <a:pt x="20" y="20"/>
                    </a:lnTo>
                    <a:lnTo>
                      <a:pt x="12" y="17"/>
                    </a:lnTo>
                    <a:lnTo>
                      <a:pt x="9" y="12"/>
                    </a:lnTo>
                    <a:lnTo>
                      <a:pt x="6" y="17"/>
                    </a:lnTo>
                    <a:lnTo>
                      <a:pt x="6" y="26"/>
                    </a:lnTo>
                    <a:lnTo>
                      <a:pt x="6" y="33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2" y="50"/>
                    </a:lnTo>
                    <a:lnTo>
                      <a:pt x="6" y="49"/>
                    </a:lnTo>
                    <a:lnTo>
                      <a:pt x="11" y="46"/>
                    </a:lnTo>
                    <a:lnTo>
                      <a:pt x="15" y="49"/>
                    </a:lnTo>
                    <a:lnTo>
                      <a:pt x="18" y="50"/>
                    </a:lnTo>
                    <a:lnTo>
                      <a:pt x="26" y="39"/>
                    </a:lnTo>
                    <a:lnTo>
                      <a:pt x="32" y="41"/>
                    </a:lnTo>
                    <a:lnTo>
                      <a:pt x="41" y="36"/>
                    </a:lnTo>
                    <a:lnTo>
                      <a:pt x="49" y="44"/>
                    </a:lnTo>
                    <a:lnTo>
                      <a:pt x="52" y="42"/>
                    </a:lnTo>
                    <a:lnTo>
                      <a:pt x="59" y="33"/>
                    </a:lnTo>
                    <a:lnTo>
                      <a:pt x="58" y="27"/>
                    </a:lnTo>
                    <a:lnTo>
                      <a:pt x="55" y="23"/>
                    </a:lnTo>
                    <a:lnTo>
                      <a:pt x="52" y="18"/>
                    </a:lnTo>
                    <a:lnTo>
                      <a:pt x="46" y="8"/>
                    </a:lnTo>
                    <a:lnTo>
                      <a:pt x="38" y="0"/>
                    </a:lnTo>
                    <a:lnTo>
                      <a:pt x="32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4" name="Freeform 602">
                <a:extLst>
                  <a:ext uri="{FF2B5EF4-FFF2-40B4-BE49-F238E27FC236}">
                    <a16:creationId xmlns:a16="http://schemas.microsoft.com/office/drawing/2014/main" id="{2FF4F470-BE43-C9DC-B028-E39482041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1859"/>
                <a:ext cx="29" cy="26"/>
              </a:xfrm>
              <a:custGeom>
                <a:avLst/>
                <a:gdLst>
                  <a:gd name="T0" fmla="*/ 32 w 59"/>
                  <a:gd name="T1" fmla="*/ 9 h 50"/>
                  <a:gd name="T2" fmla="*/ 38 w 59"/>
                  <a:gd name="T3" fmla="*/ 0 h 50"/>
                  <a:gd name="T4" fmla="*/ 46 w 59"/>
                  <a:gd name="T5" fmla="*/ 8 h 50"/>
                  <a:gd name="T6" fmla="*/ 52 w 59"/>
                  <a:gd name="T7" fmla="*/ 18 h 50"/>
                  <a:gd name="T8" fmla="*/ 55 w 59"/>
                  <a:gd name="T9" fmla="*/ 23 h 50"/>
                  <a:gd name="T10" fmla="*/ 58 w 59"/>
                  <a:gd name="T11" fmla="*/ 27 h 50"/>
                  <a:gd name="T12" fmla="*/ 59 w 59"/>
                  <a:gd name="T13" fmla="*/ 33 h 50"/>
                  <a:gd name="T14" fmla="*/ 52 w 59"/>
                  <a:gd name="T15" fmla="*/ 42 h 50"/>
                  <a:gd name="T16" fmla="*/ 49 w 59"/>
                  <a:gd name="T17" fmla="*/ 44 h 50"/>
                  <a:gd name="T18" fmla="*/ 41 w 59"/>
                  <a:gd name="T19" fmla="*/ 36 h 50"/>
                  <a:gd name="T20" fmla="*/ 32 w 59"/>
                  <a:gd name="T21" fmla="*/ 41 h 50"/>
                  <a:gd name="T22" fmla="*/ 26 w 59"/>
                  <a:gd name="T23" fmla="*/ 39 h 50"/>
                  <a:gd name="T24" fmla="*/ 18 w 59"/>
                  <a:gd name="T25" fmla="*/ 50 h 50"/>
                  <a:gd name="T26" fmla="*/ 15 w 59"/>
                  <a:gd name="T27" fmla="*/ 49 h 50"/>
                  <a:gd name="T28" fmla="*/ 11 w 59"/>
                  <a:gd name="T29" fmla="*/ 46 h 50"/>
                  <a:gd name="T30" fmla="*/ 6 w 59"/>
                  <a:gd name="T31" fmla="*/ 49 h 50"/>
                  <a:gd name="T32" fmla="*/ 2 w 59"/>
                  <a:gd name="T33" fmla="*/ 50 h 50"/>
                  <a:gd name="T34" fmla="*/ 0 w 59"/>
                  <a:gd name="T35" fmla="*/ 44 h 50"/>
                  <a:gd name="T36" fmla="*/ 0 w 59"/>
                  <a:gd name="T37" fmla="*/ 42 h 50"/>
                  <a:gd name="T38" fmla="*/ 6 w 59"/>
                  <a:gd name="T39" fmla="*/ 33 h 50"/>
                  <a:gd name="T40" fmla="*/ 6 w 59"/>
                  <a:gd name="T41" fmla="*/ 26 h 50"/>
                  <a:gd name="T42" fmla="*/ 6 w 59"/>
                  <a:gd name="T43" fmla="*/ 17 h 50"/>
                  <a:gd name="T44" fmla="*/ 9 w 59"/>
                  <a:gd name="T45" fmla="*/ 12 h 50"/>
                  <a:gd name="T46" fmla="*/ 12 w 59"/>
                  <a:gd name="T47" fmla="*/ 17 h 50"/>
                  <a:gd name="T48" fmla="*/ 20 w 59"/>
                  <a:gd name="T49" fmla="*/ 20 h 50"/>
                  <a:gd name="T50" fmla="*/ 24 w 59"/>
                  <a:gd name="T51" fmla="*/ 20 h 50"/>
                  <a:gd name="T52" fmla="*/ 27 w 59"/>
                  <a:gd name="T53" fmla="*/ 9 h 50"/>
                  <a:gd name="T54" fmla="*/ 32 w 59"/>
                  <a:gd name="T55" fmla="*/ 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9" h="50">
                    <a:moveTo>
                      <a:pt x="32" y="9"/>
                    </a:moveTo>
                    <a:lnTo>
                      <a:pt x="38" y="0"/>
                    </a:lnTo>
                    <a:lnTo>
                      <a:pt x="46" y="8"/>
                    </a:lnTo>
                    <a:lnTo>
                      <a:pt x="52" y="18"/>
                    </a:lnTo>
                    <a:lnTo>
                      <a:pt x="55" y="23"/>
                    </a:lnTo>
                    <a:lnTo>
                      <a:pt x="58" y="27"/>
                    </a:lnTo>
                    <a:lnTo>
                      <a:pt x="59" y="33"/>
                    </a:lnTo>
                    <a:lnTo>
                      <a:pt x="52" y="42"/>
                    </a:lnTo>
                    <a:lnTo>
                      <a:pt x="49" y="44"/>
                    </a:lnTo>
                    <a:lnTo>
                      <a:pt x="41" y="36"/>
                    </a:lnTo>
                    <a:lnTo>
                      <a:pt x="32" y="41"/>
                    </a:lnTo>
                    <a:lnTo>
                      <a:pt x="26" y="39"/>
                    </a:lnTo>
                    <a:lnTo>
                      <a:pt x="18" y="50"/>
                    </a:lnTo>
                    <a:lnTo>
                      <a:pt x="15" y="49"/>
                    </a:lnTo>
                    <a:lnTo>
                      <a:pt x="11" y="46"/>
                    </a:lnTo>
                    <a:lnTo>
                      <a:pt x="6" y="49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6" y="33"/>
                    </a:lnTo>
                    <a:lnTo>
                      <a:pt x="6" y="26"/>
                    </a:lnTo>
                    <a:lnTo>
                      <a:pt x="6" y="17"/>
                    </a:lnTo>
                    <a:lnTo>
                      <a:pt x="9" y="12"/>
                    </a:lnTo>
                    <a:lnTo>
                      <a:pt x="12" y="17"/>
                    </a:lnTo>
                    <a:lnTo>
                      <a:pt x="20" y="20"/>
                    </a:lnTo>
                    <a:lnTo>
                      <a:pt x="24" y="20"/>
                    </a:lnTo>
                    <a:lnTo>
                      <a:pt x="27" y="9"/>
                    </a:lnTo>
                    <a:lnTo>
                      <a:pt x="3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5" name="Freeform 603">
                <a:extLst>
                  <a:ext uri="{FF2B5EF4-FFF2-40B4-BE49-F238E27FC236}">
                    <a16:creationId xmlns:a16="http://schemas.microsoft.com/office/drawing/2014/main" id="{62ABC352-EF43-9A06-CEE4-45CE1F0ED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1859"/>
                <a:ext cx="29" cy="26"/>
              </a:xfrm>
              <a:custGeom>
                <a:avLst/>
                <a:gdLst>
                  <a:gd name="T0" fmla="*/ 32 w 59"/>
                  <a:gd name="T1" fmla="*/ 9 h 50"/>
                  <a:gd name="T2" fmla="*/ 38 w 59"/>
                  <a:gd name="T3" fmla="*/ 0 h 50"/>
                  <a:gd name="T4" fmla="*/ 46 w 59"/>
                  <a:gd name="T5" fmla="*/ 8 h 50"/>
                  <a:gd name="T6" fmla="*/ 52 w 59"/>
                  <a:gd name="T7" fmla="*/ 18 h 50"/>
                  <a:gd name="T8" fmla="*/ 55 w 59"/>
                  <a:gd name="T9" fmla="*/ 23 h 50"/>
                  <a:gd name="T10" fmla="*/ 58 w 59"/>
                  <a:gd name="T11" fmla="*/ 27 h 50"/>
                  <a:gd name="T12" fmla="*/ 59 w 59"/>
                  <a:gd name="T13" fmla="*/ 33 h 50"/>
                  <a:gd name="T14" fmla="*/ 52 w 59"/>
                  <a:gd name="T15" fmla="*/ 42 h 50"/>
                  <a:gd name="T16" fmla="*/ 49 w 59"/>
                  <a:gd name="T17" fmla="*/ 44 h 50"/>
                  <a:gd name="T18" fmla="*/ 41 w 59"/>
                  <a:gd name="T19" fmla="*/ 36 h 50"/>
                  <a:gd name="T20" fmla="*/ 32 w 59"/>
                  <a:gd name="T21" fmla="*/ 41 h 50"/>
                  <a:gd name="T22" fmla="*/ 26 w 59"/>
                  <a:gd name="T23" fmla="*/ 39 h 50"/>
                  <a:gd name="T24" fmla="*/ 18 w 59"/>
                  <a:gd name="T25" fmla="*/ 50 h 50"/>
                  <a:gd name="T26" fmla="*/ 15 w 59"/>
                  <a:gd name="T27" fmla="*/ 49 h 50"/>
                  <a:gd name="T28" fmla="*/ 11 w 59"/>
                  <a:gd name="T29" fmla="*/ 46 h 50"/>
                  <a:gd name="T30" fmla="*/ 6 w 59"/>
                  <a:gd name="T31" fmla="*/ 49 h 50"/>
                  <a:gd name="T32" fmla="*/ 2 w 59"/>
                  <a:gd name="T33" fmla="*/ 50 h 50"/>
                  <a:gd name="T34" fmla="*/ 0 w 59"/>
                  <a:gd name="T35" fmla="*/ 44 h 50"/>
                  <a:gd name="T36" fmla="*/ 0 w 59"/>
                  <a:gd name="T37" fmla="*/ 42 h 50"/>
                  <a:gd name="T38" fmla="*/ 6 w 59"/>
                  <a:gd name="T39" fmla="*/ 33 h 50"/>
                  <a:gd name="T40" fmla="*/ 6 w 59"/>
                  <a:gd name="T41" fmla="*/ 26 h 50"/>
                  <a:gd name="T42" fmla="*/ 6 w 59"/>
                  <a:gd name="T43" fmla="*/ 17 h 50"/>
                  <a:gd name="T44" fmla="*/ 9 w 59"/>
                  <a:gd name="T45" fmla="*/ 12 h 50"/>
                  <a:gd name="T46" fmla="*/ 12 w 59"/>
                  <a:gd name="T47" fmla="*/ 17 h 50"/>
                  <a:gd name="T48" fmla="*/ 20 w 59"/>
                  <a:gd name="T49" fmla="*/ 20 h 50"/>
                  <a:gd name="T50" fmla="*/ 24 w 59"/>
                  <a:gd name="T51" fmla="*/ 20 h 50"/>
                  <a:gd name="T52" fmla="*/ 27 w 59"/>
                  <a:gd name="T53" fmla="*/ 9 h 50"/>
                  <a:gd name="T54" fmla="*/ 32 w 59"/>
                  <a:gd name="T55" fmla="*/ 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9" h="50">
                    <a:moveTo>
                      <a:pt x="32" y="9"/>
                    </a:moveTo>
                    <a:lnTo>
                      <a:pt x="38" y="0"/>
                    </a:lnTo>
                    <a:lnTo>
                      <a:pt x="46" y="8"/>
                    </a:lnTo>
                    <a:lnTo>
                      <a:pt x="52" y="18"/>
                    </a:lnTo>
                    <a:lnTo>
                      <a:pt x="55" y="23"/>
                    </a:lnTo>
                    <a:lnTo>
                      <a:pt x="58" y="27"/>
                    </a:lnTo>
                    <a:lnTo>
                      <a:pt x="59" y="33"/>
                    </a:lnTo>
                    <a:lnTo>
                      <a:pt x="52" y="42"/>
                    </a:lnTo>
                    <a:lnTo>
                      <a:pt x="49" y="44"/>
                    </a:lnTo>
                    <a:lnTo>
                      <a:pt x="41" y="36"/>
                    </a:lnTo>
                    <a:lnTo>
                      <a:pt x="32" y="41"/>
                    </a:lnTo>
                    <a:lnTo>
                      <a:pt x="26" y="39"/>
                    </a:lnTo>
                    <a:lnTo>
                      <a:pt x="18" y="50"/>
                    </a:lnTo>
                    <a:lnTo>
                      <a:pt x="15" y="49"/>
                    </a:lnTo>
                    <a:lnTo>
                      <a:pt x="11" y="46"/>
                    </a:lnTo>
                    <a:lnTo>
                      <a:pt x="6" y="49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6" y="33"/>
                    </a:lnTo>
                    <a:lnTo>
                      <a:pt x="6" y="26"/>
                    </a:lnTo>
                    <a:lnTo>
                      <a:pt x="6" y="17"/>
                    </a:lnTo>
                    <a:lnTo>
                      <a:pt x="9" y="12"/>
                    </a:lnTo>
                    <a:lnTo>
                      <a:pt x="12" y="17"/>
                    </a:lnTo>
                    <a:lnTo>
                      <a:pt x="20" y="20"/>
                    </a:lnTo>
                    <a:lnTo>
                      <a:pt x="24" y="20"/>
                    </a:lnTo>
                    <a:lnTo>
                      <a:pt x="27" y="9"/>
                    </a:lnTo>
                    <a:lnTo>
                      <a:pt x="3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6" name="Freeform 604">
                <a:extLst>
                  <a:ext uri="{FF2B5EF4-FFF2-40B4-BE49-F238E27FC236}">
                    <a16:creationId xmlns:a16="http://schemas.microsoft.com/office/drawing/2014/main" id="{C4E13104-21A8-7048-1C4A-9F6F8EE39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892"/>
                <a:ext cx="33" cy="34"/>
              </a:xfrm>
              <a:custGeom>
                <a:avLst/>
                <a:gdLst>
                  <a:gd name="T0" fmla="*/ 50 w 65"/>
                  <a:gd name="T1" fmla="*/ 38 h 67"/>
                  <a:gd name="T2" fmla="*/ 44 w 65"/>
                  <a:gd name="T3" fmla="*/ 37 h 67"/>
                  <a:gd name="T4" fmla="*/ 41 w 65"/>
                  <a:gd name="T5" fmla="*/ 31 h 67"/>
                  <a:gd name="T6" fmla="*/ 34 w 65"/>
                  <a:gd name="T7" fmla="*/ 31 h 67"/>
                  <a:gd name="T8" fmla="*/ 34 w 65"/>
                  <a:gd name="T9" fmla="*/ 23 h 67"/>
                  <a:gd name="T10" fmla="*/ 37 w 65"/>
                  <a:gd name="T11" fmla="*/ 15 h 67"/>
                  <a:gd name="T12" fmla="*/ 25 w 65"/>
                  <a:gd name="T13" fmla="*/ 5 h 67"/>
                  <a:gd name="T14" fmla="*/ 23 w 65"/>
                  <a:gd name="T15" fmla="*/ 2 h 67"/>
                  <a:gd name="T16" fmla="*/ 17 w 65"/>
                  <a:gd name="T17" fmla="*/ 0 h 67"/>
                  <a:gd name="T18" fmla="*/ 8 w 65"/>
                  <a:gd name="T19" fmla="*/ 3 h 67"/>
                  <a:gd name="T20" fmla="*/ 5 w 65"/>
                  <a:gd name="T21" fmla="*/ 3 h 67"/>
                  <a:gd name="T22" fmla="*/ 8 w 65"/>
                  <a:gd name="T23" fmla="*/ 11 h 67"/>
                  <a:gd name="T24" fmla="*/ 9 w 65"/>
                  <a:gd name="T25" fmla="*/ 19 h 67"/>
                  <a:gd name="T26" fmla="*/ 14 w 65"/>
                  <a:gd name="T27" fmla="*/ 23 h 67"/>
                  <a:gd name="T28" fmla="*/ 8 w 65"/>
                  <a:gd name="T29" fmla="*/ 28 h 67"/>
                  <a:gd name="T30" fmla="*/ 6 w 65"/>
                  <a:gd name="T31" fmla="*/ 34 h 67"/>
                  <a:gd name="T32" fmla="*/ 5 w 65"/>
                  <a:gd name="T33" fmla="*/ 38 h 67"/>
                  <a:gd name="T34" fmla="*/ 0 w 65"/>
                  <a:gd name="T35" fmla="*/ 40 h 67"/>
                  <a:gd name="T36" fmla="*/ 8 w 65"/>
                  <a:gd name="T37" fmla="*/ 47 h 67"/>
                  <a:gd name="T38" fmla="*/ 15 w 65"/>
                  <a:gd name="T39" fmla="*/ 50 h 67"/>
                  <a:gd name="T40" fmla="*/ 18 w 65"/>
                  <a:gd name="T41" fmla="*/ 49 h 67"/>
                  <a:gd name="T42" fmla="*/ 23 w 65"/>
                  <a:gd name="T43" fmla="*/ 52 h 67"/>
                  <a:gd name="T44" fmla="*/ 23 w 65"/>
                  <a:gd name="T45" fmla="*/ 55 h 67"/>
                  <a:gd name="T46" fmla="*/ 26 w 65"/>
                  <a:gd name="T47" fmla="*/ 53 h 67"/>
                  <a:gd name="T48" fmla="*/ 41 w 65"/>
                  <a:gd name="T49" fmla="*/ 57 h 67"/>
                  <a:gd name="T50" fmla="*/ 44 w 65"/>
                  <a:gd name="T51" fmla="*/ 61 h 67"/>
                  <a:gd name="T52" fmla="*/ 50 w 65"/>
                  <a:gd name="T53" fmla="*/ 67 h 67"/>
                  <a:gd name="T54" fmla="*/ 55 w 65"/>
                  <a:gd name="T55" fmla="*/ 64 h 67"/>
                  <a:gd name="T56" fmla="*/ 58 w 65"/>
                  <a:gd name="T57" fmla="*/ 60 h 67"/>
                  <a:gd name="T58" fmla="*/ 53 w 65"/>
                  <a:gd name="T59" fmla="*/ 53 h 67"/>
                  <a:gd name="T60" fmla="*/ 59 w 65"/>
                  <a:gd name="T61" fmla="*/ 50 h 67"/>
                  <a:gd name="T62" fmla="*/ 65 w 65"/>
                  <a:gd name="T63" fmla="*/ 49 h 67"/>
                  <a:gd name="T64" fmla="*/ 61 w 65"/>
                  <a:gd name="T65" fmla="*/ 43 h 67"/>
                  <a:gd name="T66" fmla="*/ 50 w 65"/>
                  <a:gd name="T67" fmla="*/ 43 h 67"/>
                  <a:gd name="T68" fmla="*/ 50 w 65"/>
                  <a:gd name="T69" fmla="*/ 3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5" h="67">
                    <a:moveTo>
                      <a:pt x="50" y="38"/>
                    </a:moveTo>
                    <a:lnTo>
                      <a:pt x="44" y="37"/>
                    </a:lnTo>
                    <a:lnTo>
                      <a:pt x="41" y="31"/>
                    </a:lnTo>
                    <a:lnTo>
                      <a:pt x="34" y="31"/>
                    </a:lnTo>
                    <a:lnTo>
                      <a:pt x="34" y="23"/>
                    </a:lnTo>
                    <a:lnTo>
                      <a:pt x="37" y="15"/>
                    </a:lnTo>
                    <a:lnTo>
                      <a:pt x="25" y="5"/>
                    </a:lnTo>
                    <a:lnTo>
                      <a:pt x="23" y="2"/>
                    </a:lnTo>
                    <a:lnTo>
                      <a:pt x="17" y="0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8" y="11"/>
                    </a:lnTo>
                    <a:lnTo>
                      <a:pt x="9" y="19"/>
                    </a:lnTo>
                    <a:lnTo>
                      <a:pt x="14" y="23"/>
                    </a:lnTo>
                    <a:lnTo>
                      <a:pt x="8" y="28"/>
                    </a:lnTo>
                    <a:lnTo>
                      <a:pt x="6" y="34"/>
                    </a:lnTo>
                    <a:lnTo>
                      <a:pt x="5" y="38"/>
                    </a:lnTo>
                    <a:lnTo>
                      <a:pt x="0" y="40"/>
                    </a:lnTo>
                    <a:lnTo>
                      <a:pt x="8" y="47"/>
                    </a:lnTo>
                    <a:lnTo>
                      <a:pt x="15" y="50"/>
                    </a:lnTo>
                    <a:lnTo>
                      <a:pt x="18" y="49"/>
                    </a:lnTo>
                    <a:lnTo>
                      <a:pt x="23" y="52"/>
                    </a:lnTo>
                    <a:lnTo>
                      <a:pt x="23" y="55"/>
                    </a:lnTo>
                    <a:lnTo>
                      <a:pt x="26" y="53"/>
                    </a:lnTo>
                    <a:lnTo>
                      <a:pt x="41" y="57"/>
                    </a:lnTo>
                    <a:lnTo>
                      <a:pt x="44" y="61"/>
                    </a:lnTo>
                    <a:lnTo>
                      <a:pt x="50" y="67"/>
                    </a:lnTo>
                    <a:lnTo>
                      <a:pt x="55" y="64"/>
                    </a:lnTo>
                    <a:lnTo>
                      <a:pt x="58" y="60"/>
                    </a:lnTo>
                    <a:lnTo>
                      <a:pt x="53" y="53"/>
                    </a:lnTo>
                    <a:lnTo>
                      <a:pt x="59" y="50"/>
                    </a:lnTo>
                    <a:lnTo>
                      <a:pt x="65" y="49"/>
                    </a:lnTo>
                    <a:lnTo>
                      <a:pt x="61" y="43"/>
                    </a:lnTo>
                    <a:lnTo>
                      <a:pt x="50" y="43"/>
                    </a:lnTo>
                    <a:lnTo>
                      <a:pt x="50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7" name="Freeform 605">
                <a:extLst>
                  <a:ext uri="{FF2B5EF4-FFF2-40B4-BE49-F238E27FC236}">
                    <a16:creationId xmlns:a16="http://schemas.microsoft.com/office/drawing/2014/main" id="{A44346DD-586F-B023-552C-6E538EC41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892"/>
                <a:ext cx="33" cy="34"/>
              </a:xfrm>
              <a:custGeom>
                <a:avLst/>
                <a:gdLst>
                  <a:gd name="T0" fmla="*/ 50 w 65"/>
                  <a:gd name="T1" fmla="*/ 38 h 67"/>
                  <a:gd name="T2" fmla="*/ 50 w 65"/>
                  <a:gd name="T3" fmla="*/ 43 h 67"/>
                  <a:gd name="T4" fmla="*/ 61 w 65"/>
                  <a:gd name="T5" fmla="*/ 43 h 67"/>
                  <a:gd name="T6" fmla="*/ 65 w 65"/>
                  <a:gd name="T7" fmla="*/ 49 h 67"/>
                  <a:gd name="T8" fmla="*/ 59 w 65"/>
                  <a:gd name="T9" fmla="*/ 50 h 67"/>
                  <a:gd name="T10" fmla="*/ 53 w 65"/>
                  <a:gd name="T11" fmla="*/ 53 h 67"/>
                  <a:gd name="T12" fmla="*/ 58 w 65"/>
                  <a:gd name="T13" fmla="*/ 60 h 67"/>
                  <a:gd name="T14" fmla="*/ 55 w 65"/>
                  <a:gd name="T15" fmla="*/ 64 h 67"/>
                  <a:gd name="T16" fmla="*/ 50 w 65"/>
                  <a:gd name="T17" fmla="*/ 67 h 67"/>
                  <a:gd name="T18" fmla="*/ 44 w 65"/>
                  <a:gd name="T19" fmla="*/ 61 h 67"/>
                  <a:gd name="T20" fmla="*/ 41 w 65"/>
                  <a:gd name="T21" fmla="*/ 57 h 67"/>
                  <a:gd name="T22" fmla="*/ 26 w 65"/>
                  <a:gd name="T23" fmla="*/ 53 h 67"/>
                  <a:gd name="T24" fmla="*/ 23 w 65"/>
                  <a:gd name="T25" fmla="*/ 55 h 67"/>
                  <a:gd name="T26" fmla="*/ 23 w 65"/>
                  <a:gd name="T27" fmla="*/ 52 h 67"/>
                  <a:gd name="T28" fmla="*/ 18 w 65"/>
                  <a:gd name="T29" fmla="*/ 49 h 67"/>
                  <a:gd name="T30" fmla="*/ 15 w 65"/>
                  <a:gd name="T31" fmla="*/ 50 h 67"/>
                  <a:gd name="T32" fmla="*/ 8 w 65"/>
                  <a:gd name="T33" fmla="*/ 47 h 67"/>
                  <a:gd name="T34" fmla="*/ 0 w 65"/>
                  <a:gd name="T35" fmla="*/ 40 h 67"/>
                  <a:gd name="T36" fmla="*/ 5 w 65"/>
                  <a:gd name="T37" fmla="*/ 38 h 67"/>
                  <a:gd name="T38" fmla="*/ 6 w 65"/>
                  <a:gd name="T39" fmla="*/ 34 h 67"/>
                  <a:gd name="T40" fmla="*/ 8 w 65"/>
                  <a:gd name="T41" fmla="*/ 28 h 67"/>
                  <a:gd name="T42" fmla="*/ 14 w 65"/>
                  <a:gd name="T43" fmla="*/ 23 h 67"/>
                  <a:gd name="T44" fmla="*/ 9 w 65"/>
                  <a:gd name="T45" fmla="*/ 19 h 67"/>
                  <a:gd name="T46" fmla="*/ 8 w 65"/>
                  <a:gd name="T47" fmla="*/ 11 h 67"/>
                  <a:gd name="T48" fmla="*/ 5 w 65"/>
                  <a:gd name="T49" fmla="*/ 3 h 67"/>
                  <a:gd name="T50" fmla="*/ 8 w 65"/>
                  <a:gd name="T51" fmla="*/ 3 h 67"/>
                  <a:gd name="T52" fmla="*/ 17 w 65"/>
                  <a:gd name="T53" fmla="*/ 0 h 67"/>
                  <a:gd name="T54" fmla="*/ 23 w 65"/>
                  <a:gd name="T55" fmla="*/ 2 h 67"/>
                  <a:gd name="T56" fmla="*/ 25 w 65"/>
                  <a:gd name="T57" fmla="*/ 5 h 67"/>
                  <a:gd name="T58" fmla="*/ 37 w 65"/>
                  <a:gd name="T59" fmla="*/ 15 h 67"/>
                  <a:gd name="T60" fmla="*/ 34 w 65"/>
                  <a:gd name="T61" fmla="*/ 23 h 67"/>
                  <a:gd name="T62" fmla="*/ 34 w 65"/>
                  <a:gd name="T63" fmla="*/ 31 h 67"/>
                  <a:gd name="T64" fmla="*/ 41 w 65"/>
                  <a:gd name="T65" fmla="*/ 31 h 67"/>
                  <a:gd name="T66" fmla="*/ 44 w 65"/>
                  <a:gd name="T67" fmla="*/ 37 h 67"/>
                  <a:gd name="T68" fmla="*/ 50 w 65"/>
                  <a:gd name="T69" fmla="*/ 3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5" h="67">
                    <a:moveTo>
                      <a:pt x="50" y="38"/>
                    </a:moveTo>
                    <a:lnTo>
                      <a:pt x="50" y="43"/>
                    </a:lnTo>
                    <a:lnTo>
                      <a:pt x="61" y="43"/>
                    </a:lnTo>
                    <a:lnTo>
                      <a:pt x="65" y="49"/>
                    </a:lnTo>
                    <a:lnTo>
                      <a:pt x="59" y="50"/>
                    </a:lnTo>
                    <a:lnTo>
                      <a:pt x="53" y="53"/>
                    </a:lnTo>
                    <a:lnTo>
                      <a:pt x="58" y="60"/>
                    </a:lnTo>
                    <a:lnTo>
                      <a:pt x="55" y="64"/>
                    </a:lnTo>
                    <a:lnTo>
                      <a:pt x="50" y="67"/>
                    </a:lnTo>
                    <a:lnTo>
                      <a:pt x="44" y="61"/>
                    </a:lnTo>
                    <a:lnTo>
                      <a:pt x="41" y="57"/>
                    </a:lnTo>
                    <a:lnTo>
                      <a:pt x="26" y="53"/>
                    </a:lnTo>
                    <a:lnTo>
                      <a:pt x="23" y="55"/>
                    </a:lnTo>
                    <a:lnTo>
                      <a:pt x="23" y="52"/>
                    </a:lnTo>
                    <a:lnTo>
                      <a:pt x="18" y="49"/>
                    </a:lnTo>
                    <a:lnTo>
                      <a:pt x="15" y="50"/>
                    </a:lnTo>
                    <a:lnTo>
                      <a:pt x="8" y="47"/>
                    </a:lnTo>
                    <a:lnTo>
                      <a:pt x="0" y="40"/>
                    </a:lnTo>
                    <a:lnTo>
                      <a:pt x="5" y="38"/>
                    </a:lnTo>
                    <a:lnTo>
                      <a:pt x="6" y="34"/>
                    </a:lnTo>
                    <a:lnTo>
                      <a:pt x="8" y="28"/>
                    </a:lnTo>
                    <a:lnTo>
                      <a:pt x="14" y="23"/>
                    </a:lnTo>
                    <a:lnTo>
                      <a:pt x="9" y="19"/>
                    </a:lnTo>
                    <a:lnTo>
                      <a:pt x="8" y="11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5" y="5"/>
                    </a:lnTo>
                    <a:lnTo>
                      <a:pt x="37" y="15"/>
                    </a:lnTo>
                    <a:lnTo>
                      <a:pt x="34" y="23"/>
                    </a:lnTo>
                    <a:lnTo>
                      <a:pt x="34" y="31"/>
                    </a:lnTo>
                    <a:lnTo>
                      <a:pt x="41" y="31"/>
                    </a:lnTo>
                    <a:lnTo>
                      <a:pt x="44" y="37"/>
                    </a:lnTo>
                    <a:lnTo>
                      <a:pt x="5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8" name="Freeform 606">
                <a:extLst>
                  <a:ext uri="{FF2B5EF4-FFF2-40B4-BE49-F238E27FC236}">
                    <a16:creationId xmlns:a16="http://schemas.microsoft.com/office/drawing/2014/main" id="{2D81A95E-43D3-8DCD-5990-13C6B5303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892"/>
                <a:ext cx="33" cy="34"/>
              </a:xfrm>
              <a:custGeom>
                <a:avLst/>
                <a:gdLst>
                  <a:gd name="T0" fmla="*/ 50 w 65"/>
                  <a:gd name="T1" fmla="*/ 38 h 67"/>
                  <a:gd name="T2" fmla="*/ 50 w 65"/>
                  <a:gd name="T3" fmla="*/ 43 h 67"/>
                  <a:gd name="T4" fmla="*/ 61 w 65"/>
                  <a:gd name="T5" fmla="*/ 43 h 67"/>
                  <a:gd name="T6" fmla="*/ 65 w 65"/>
                  <a:gd name="T7" fmla="*/ 49 h 67"/>
                  <a:gd name="T8" fmla="*/ 59 w 65"/>
                  <a:gd name="T9" fmla="*/ 50 h 67"/>
                  <a:gd name="T10" fmla="*/ 53 w 65"/>
                  <a:gd name="T11" fmla="*/ 53 h 67"/>
                  <a:gd name="T12" fmla="*/ 58 w 65"/>
                  <a:gd name="T13" fmla="*/ 60 h 67"/>
                  <a:gd name="T14" fmla="*/ 55 w 65"/>
                  <a:gd name="T15" fmla="*/ 64 h 67"/>
                  <a:gd name="T16" fmla="*/ 50 w 65"/>
                  <a:gd name="T17" fmla="*/ 67 h 67"/>
                  <a:gd name="T18" fmla="*/ 44 w 65"/>
                  <a:gd name="T19" fmla="*/ 61 h 67"/>
                  <a:gd name="T20" fmla="*/ 41 w 65"/>
                  <a:gd name="T21" fmla="*/ 57 h 67"/>
                  <a:gd name="T22" fmla="*/ 26 w 65"/>
                  <a:gd name="T23" fmla="*/ 53 h 67"/>
                  <a:gd name="T24" fmla="*/ 23 w 65"/>
                  <a:gd name="T25" fmla="*/ 55 h 67"/>
                  <a:gd name="T26" fmla="*/ 23 w 65"/>
                  <a:gd name="T27" fmla="*/ 52 h 67"/>
                  <a:gd name="T28" fmla="*/ 18 w 65"/>
                  <a:gd name="T29" fmla="*/ 49 h 67"/>
                  <a:gd name="T30" fmla="*/ 15 w 65"/>
                  <a:gd name="T31" fmla="*/ 50 h 67"/>
                  <a:gd name="T32" fmla="*/ 8 w 65"/>
                  <a:gd name="T33" fmla="*/ 47 h 67"/>
                  <a:gd name="T34" fmla="*/ 0 w 65"/>
                  <a:gd name="T35" fmla="*/ 40 h 67"/>
                  <a:gd name="T36" fmla="*/ 5 w 65"/>
                  <a:gd name="T37" fmla="*/ 38 h 67"/>
                  <a:gd name="T38" fmla="*/ 6 w 65"/>
                  <a:gd name="T39" fmla="*/ 34 h 67"/>
                  <a:gd name="T40" fmla="*/ 8 w 65"/>
                  <a:gd name="T41" fmla="*/ 28 h 67"/>
                  <a:gd name="T42" fmla="*/ 14 w 65"/>
                  <a:gd name="T43" fmla="*/ 23 h 67"/>
                  <a:gd name="T44" fmla="*/ 9 w 65"/>
                  <a:gd name="T45" fmla="*/ 19 h 67"/>
                  <a:gd name="T46" fmla="*/ 8 w 65"/>
                  <a:gd name="T47" fmla="*/ 11 h 67"/>
                  <a:gd name="T48" fmla="*/ 5 w 65"/>
                  <a:gd name="T49" fmla="*/ 3 h 67"/>
                  <a:gd name="T50" fmla="*/ 8 w 65"/>
                  <a:gd name="T51" fmla="*/ 3 h 67"/>
                  <a:gd name="T52" fmla="*/ 17 w 65"/>
                  <a:gd name="T53" fmla="*/ 0 h 67"/>
                  <a:gd name="T54" fmla="*/ 23 w 65"/>
                  <a:gd name="T55" fmla="*/ 2 h 67"/>
                  <a:gd name="T56" fmla="*/ 25 w 65"/>
                  <a:gd name="T57" fmla="*/ 5 h 67"/>
                  <a:gd name="T58" fmla="*/ 37 w 65"/>
                  <a:gd name="T59" fmla="*/ 15 h 67"/>
                  <a:gd name="T60" fmla="*/ 34 w 65"/>
                  <a:gd name="T61" fmla="*/ 23 h 67"/>
                  <a:gd name="T62" fmla="*/ 34 w 65"/>
                  <a:gd name="T63" fmla="*/ 31 h 67"/>
                  <a:gd name="T64" fmla="*/ 41 w 65"/>
                  <a:gd name="T65" fmla="*/ 31 h 67"/>
                  <a:gd name="T66" fmla="*/ 44 w 65"/>
                  <a:gd name="T67" fmla="*/ 37 h 67"/>
                  <a:gd name="T68" fmla="*/ 50 w 65"/>
                  <a:gd name="T69" fmla="*/ 3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5" h="67">
                    <a:moveTo>
                      <a:pt x="50" y="38"/>
                    </a:moveTo>
                    <a:lnTo>
                      <a:pt x="50" y="43"/>
                    </a:lnTo>
                    <a:lnTo>
                      <a:pt x="61" y="43"/>
                    </a:lnTo>
                    <a:lnTo>
                      <a:pt x="65" y="49"/>
                    </a:lnTo>
                    <a:lnTo>
                      <a:pt x="59" y="50"/>
                    </a:lnTo>
                    <a:lnTo>
                      <a:pt x="53" y="53"/>
                    </a:lnTo>
                    <a:lnTo>
                      <a:pt x="58" y="60"/>
                    </a:lnTo>
                    <a:lnTo>
                      <a:pt x="55" y="64"/>
                    </a:lnTo>
                    <a:lnTo>
                      <a:pt x="50" y="67"/>
                    </a:lnTo>
                    <a:lnTo>
                      <a:pt x="44" y="61"/>
                    </a:lnTo>
                    <a:lnTo>
                      <a:pt x="41" y="57"/>
                    </a:lnTo>
                    <a:lnTo>
                      <a:pt x="26" y="53"/>
                    </a:lnTo>
                    <a:lnTo>
                      <a:pt x="23" y="55"/>
                    </a:lnTo>
                    <a:lnTo>
                      <a:pt x="23" y="52"/>
                    </a:lnTo>
                    <a:lnTo>
                      <a:pt x="18" y="49"/>
                    </a:lnTo>
                    <a:lnTo>
                      <a:pt x="15" y="50"/>
                    </a:lnTo>
                    <a:lnTo>
                      <a:pt x="8" y="47"/>
                    </a:lnTo>
                    <a:lnTo>
                      <a:pt x="0" y="40"/>
                    </a:lnTo>
                    <a:lnTo>
                      <a:pt x="5" y="38"/>
                    </a:lnTo>
                    <a:lnTo>
                      <a:pt x="6" y="34"/>
                    </a:lnTo>
                    <a:lnTo>
                      <a:pt x="8" y="28"/>
                    </a:lnTo>
                    <a:lnTo>
                      <a:pt x="14" y="23"/>
                    </a:lnTo>
                    <a:lnTo>
                      <a:pt x="9" y="19"/>
                    </a:lnTo>
                    <a:lnTo>
                      <a:pt x="8" y="11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5" y="5"/>
                    </a:lnTo>
                    <a:lnTo>
                      <a:pt x="37" y="15"/>
                    </a:lnTo>
                    <a:lnTo>
                      <a:pt x="34" y="23"/>
                    </a:lnTo>
                    <a:lnTo>
                      <a:pt x="34" y="31"/>
                    </a:lnTo>
                    <a:lnTo>
                      <a:pt x="41" y="31"/>
                    </a:lnTo>
                    <a:lnTo>
                      <a:pt x="44" y="37"/>
                    </a:lnTo>
                    <a:lnTo>
                      <a:pt x="5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9" name="Group 808">
              <a:extLst>
                <a:ext uri="{FF2B5EF4-FFF2-40B4-BE49-F238E27FC236}">
                  <a16:creationId xmlns:a16="http://schemas.microsoft.com/office/drawing/2014/main" id="{7A1B2D08-6942-B5D7-B44A-7C6A822761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4" y="400"/>
              <a:ext cx="1306" cy="2485"/>
              <a:chOff x="3994" y="400"/>
              <a:chExt cx="1306" cy="2485"/>
            </a:xfrm>
          </p:grpSpPr>
          <p:sp>
            <p:nvSpPr>
              <p:cNvPr id="6179" name="Freeform 608">
                <a:extLst>
                  <a:ext uri="{FF2B5EF4-FFF2-40B4-BE49-F238E27FC236}">
                    <a16:creationId xmlns:a16="http://schemas.microsoft.com/office/drawing/2014/main" id="{1182EA06-3670-2D6B-7F8B-315576E24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868"/>
                <a:ext cx="35" cy="32"/>
              </a:xfrm>
              <a:custGeom>
                <a:avLst/>
                <a:gdLst>
                  <a:gd name="T0" fmla="*/ 30 w 70"/>
                  <a:gd name="T1" fmla="*/ 0 h 63"/>
                  <a:gd name="T2" fmla="*/ 27 w 70"/>
                  <a:gd name="T3" fmla="*/ 6 h 63"/>
                  <a:gd name="T4" fmla="*/ 21 w 70"/>
                  <a:gd name="T5" fmla="*/ 6 h 63"/>
                  <a:gd name="T6" fmla="*/ 21 w 70"/>
                  <a:gd name="T7" fmla="*/ 12 h 63"/>
                  <a:gd name="T8" fmla="*/ 18 w 70"/>
                  <a:gd name="T9" fmla="*/ 13 h 63"/>
                  <a:gd name="T10" fmla="*/ 7 w 70"/>
                  <a:gd name="T11" fmla="*/ 27 h 63"/>
                  <a:gd name="T12" fmla="*/ 0 w 70"/>
                  <a:gd name="T13" fmla="*/ 30 h 63"/>
                  <a:gd name="T14" fmla="*/ 3 w 70"/>
                  <a:gd name="T15" fmla="*/ 33 h 63"/>
                  <a:gd name="T16" fmla="*/ 6 w 70"/>
                  <a:gd name="T17" fmla="*/ 39 h 63"/>
                  <a:gd name="T18" fmla="*/ 9 w 70"/>
                  <a:gd name="T19" fmla="*/ 42 h 63"/>
                  <a:gd name="T20" fmla="*/ 9 w 70"/>
                  <a:gd name="T21" fmla="*/ 48 h 63"/>
                  <a:gd name="T22" fmla="*/ 15 w 70"/>
                  <a:gd name="T23" fmla="*/ 50 h 63"/>
                  <a:gd name="T24" fmla="*/ 17 w 70"/>
                  <a:gd name="T25" fmla="*/ 53 h 63"/>
                  <a:gd name="T26" fmla="*/ 29 w 70"/>
                  <a:gd name="T27" fmla="*/ 63 h 63"/>
                  <a:gd name="T28" fmla="*/ 32 w 70"/>
                  <a:gd name="T29" fmla="*/ 62 h 63"/>
                  <a:gd name="T30" fmla="*/ 30 w 70"/>
                  <a:gd name="T31" fmla="*/ 54 h 63"/>
                  <a:gd name="T32" fmla="*/ 33 w 70"/>
                  <a:gd name="T33" fmla="*/ 51 h 63"/>
                  <a:gd name="T34" fmla="*/ 45 w 70"/>
                  <a:gd name="T35" fmla="*/ 51 h 63"/>
                  <a:gd name="T36" fmla="*/ 53 w 70"/>
                  <a:gd name="T37" fmla="*/ 54 h 63"/>
                  <a:gd name="T38" fmla="*/ 62 w 70"/>
                  <a:gd name="T39" fmla="*/ 48 h 63"/>
                  <a:gd name="T40" fmla="*/ 70 w 70"/>
                  <a:gd name="T41" fmla="*/ 51 h 63"/>
                  <a:gd name="T42" fmla="*/ 70 w 70"/>
                  <a:gd name="T43" fmla="*/ 45 h 63"/>
                  <a:gd name="T44" fmla="*/ 67 w 70"/>
                  <a:gd name="T45" fmla="*/ 39 h 63"/>
                  <a:gd name="T46" fmla="*/ 61 w 70"/>
                  <a:gd name="T47" fmla="*/ 36 h 63"/>
                  <a:gd name="T48" fmla="*/ 53 w 70"/>
                  <a:gd name="T49" fmla="*/ 24 h 63"/>
                  <a:gd name="T50" fmla="*/ 53 w 70"/>
                  <a:gd name="T51" fmla="*/ 19 h 63"/>
                  <a:gd name="T52" fmla="*/ 44 w 70"/>
                  <a:gd name="T53" fmla="*/ 16 h 63"/>
                  <a:gd name="T54" fmla="*/ 42 w 70"/>
                  <a:gd name="T55" fmla="*/ 13 h 63"/>
                  <a:gd name="T56" fmla="*/ 44 w 70"/>
                  <a:gd name="T57" fmla="*/ 3 h 63"/>
                  <a:gd name="T58" fmla="*/ 30 w 70"/>
                  <a:gd name="T5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0" h="63">
                    <a:moveTo>
                      <a:pt x="30" y="0"/>
                    </a:moveTo>
                    <a:lnTo>
                      <a:pt x="27" y="6"/>
                    </a:lnTo>
                    <a:lnTo>
                      <a:pt x="21" y="6"/>
                    </a:lnTo>
                    <a:lnTo>
                      <a:pt x="21" y="12"/>
                    </a:lnTo>
                    <a:lnTo>
                      <a:pt x="18" y="13"/>
                    </a:lnTo>
                    <a:lnTo>
                      <a:pt x="7" y="27"/>
                    </a:lnTo>
                    <a:lnTo>
                      <a:pt x="0" y="30"/>
                    </a:lnTo>
                    <a:lnTo>
                      <a:pt x="3" y="33"/>
                    </a:lnTo>
                    <a:lnTo>
                      <a:pt x="6" y="39"/>
                    </a:lnTo>
                    <a:lnTo>
                      <a:pt x="9" y="42"/>
                    </a:lnTo>
                    <a:lnTo>
                      <a:pt x="9" y="48"/>
                    </a:lnTo>
                    <a:lnTo>
                      <a:pt x="15" y="50"/>
                    </a:lnTo>
                    <a:lnTo>
                      <a:pt x="17" y="53"/>
                    </a:lnTo>
                    <a:lnTo>
                      <a:pt x="29" y="63"/>
                    </a:lnTo>
                    <a:lnTo>
                      <a:pt x="32" y="62"/>
                    </a:lnTo>
                    <a:lnTo>
                      <a:pt x="30" y="54"/>
                    </a:lnTo>
                    <a:lnTo>
                      <a:pt x="33" y="51"/>
                    </a:lnTo>
                    <a:lnTo>
                      <a:pt x="45" y="51"/>
                    </a:lnTo>
                    <a:lnTo>
                      <a:pt x="53" y="54"/>
                    </a:lnTo>
                    <a:lnTo>
                      <a:pt x="62" y="48"/>
                    </a:lnTo>
                    <a:lnTo>
                      <a:pt x="70" y="51"/>
                    </a:lnTo>
                    <a:lnTo>
                      <a:pt x="70" y="45"/>
                    </a:lnTo>
                    <a:lnTo>
                      <a:pt x="67" y="39"/>
                    </a:lnTo>
                    <a:lnTo>
                      <a:pt x="61" y="36"/>
                    </a:lnTo>
                    <a:lnTo>
                      <a:pt x="53" y="24"/>
                    </a:lnTo>
                    <a:lnTo>
                      <a:pt x="53" y="19"/>
                    </a:lnTo>
                    <a:lnTo>
                      <a:pt x="44" y="16"/>
                    </a:lnTo>
                    <a:lnTo>
                      <a:pt x="42" y="13"/>
                    </a:lnTo>
                    <a:lnTo>
                      <a:pt x="44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0" name="Freeform 609">
                <a:extLst>
                  <a:ext uri="{FF2B5EF4-FFF2-40B4-BE49-F238E27FC236}">
                    <a16:creationId xmlns:a16="http://schemas.microsoft.com/office/drawing/2014/main" id="{3A7A25DF-D014-7ED1-6C57-5378F368A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868"/>
                <a:ext cx="35" cy="32"/>
              </a:xfrm>
              <a:custGeom>
                <a:avLst/>
                <a:gdLst>
                  <a:gd name="T0" fmla="*/ 30 w 70"/>
                  <a:gd name="T1" fmla="*/ 0 h 63"/>
                  <a:gd name="T2" fmla="*/ 44 w 70"/>
                  <a:gd name="T3" fmla="*/ 3 h 63"/>
                  <a:gd name="T4" fmla="*/ 42 w 70"/>
                  <a:gd name="T5" fmla="*/ 13 h 63"/>
                  <a:gd name="T6" fmla="*/ 44 w 70"/>
                  <a:gd name="T7" fmla="*/ 16 h 63"/>
                  <a:gd name="T8" fmla="*/ 53 w 70"/>
                  <a:gd name="T9" fmla="*/ 19 h 63"/>
                  <a:gd name="T10" fmla="*/ 53 w 70"/>
                  <a:gd name="T11" fmla="*/ 24 h 63"/>
                  <a:gd name="T12" fmla="*/ 61 w 70"/>
                  <a:gd name="T13" fmla="*/ 36 h 63"/>
                  <a:gd name="T14" fmla="*/ 67 w 70"/>
                  <a:gd name="T15" fmla="*/ 39 h 63"/>
                  <a:gd name="T16" fmla="*/ 70 w 70"/>
                  <a:gd name="T17" fmla="*/ 45 h 63"/>
                  <a:gd name="T18" fmla="*/ 70 w 70"/>
                  <a:gd name="T19" fmla="*/ 51 h 63"/>
                  <a:gd name="T20" fmla="*/ 62 w 70"/>
                  <a:gd name="T21" fmla="*/ 48 h 63"/>
                  <a:gd name="T22" fmla="*/ 53 w 70"/>
                  <a:gd name="T23" fmla="*/ 54 h 63"/>
                  <a:gd name="T24" fmla="*/ 45 w 70"/>
                  <a:gd name="T25" fmla="*/ 51 h 63"/>
                  <a:gd name="T26" fmla="*/ 33 w 70"/>
                  <a:gd name="T27" fmla="*/ 51 h 63"/>
                  <a:gd name="T28" fmla="*/ 30 w 70"/>
                  <a:gd name="T29" fmla="*/ 54 h 63"/>
                  <a:gd name="T30" fmla="*/ 32 w 70"/>
                  <a:gd name="T31" fmla="*/ 62 h 63"/>
                  <a:gd name="T32" fmla="*/ 29 w 70"/>
                  <a:gd name="T33" fmla="*/ 63 h 63"/>
                  <a:gd name="T34" fmla="*/ 17 w 70"/>
                  <a:gd name="T35" fmla="*/ 53 h 63"/>
                  <a:gd name="T36" fmla="*/ 15 w 70"/>
                  <a:gd name="T37" fmla="*/ 50 h 63"/>
                  <a:gd name="T38" fmla="*/ 9 w 70"/>
                  <a:gd name="T39" fmla="*/ 48 h 63"/>
                  <a:gd name="T40" fmla="*/ 9 w 70"/>
                  <a:gd name="T41" fmla="*/ 42 h 63"/>
                  <a:gd name="T42" fmla="*/ 6 w 70"/>
                  <a:gd name="T43" fmla="*/ 39 h 63"/>
                  <a:gd name="T44" fmla="*/ 3 w 70"/>
                  <a:gd name="T45" fmla="*/ 33 h 63"/>
                  <a:gd name="T46" fmla="*/ 0 w 70"/>
                  <a:gd name="T47" fmla="*/ 30 h 63"/>
                  <a:gd name="T48" fmla="*/ 7 w 70"/>
                  <a:gd name="T49" fmla="*/ 27 h 63"/>
                  <a:gd name="T50" fmla="*/ 18 w 70"/>
                  <a:gd name="T51" fmla="*/ 13 h 63"/>
                  <a:gd name="T52" fmla="*/ 21 w 70"/>
                  <a:gd name="T53" fmla="*/ 12 h 63"/>
                  <a:gd name="T54" fmla="*/ 21 w 70"/>
                  <a:gd name="T55" fmla="*/ 6 h 63"/>
                  <a:gd name="T56" fmla="*/ 27 w 70"/>
                  <a:gd name="T57" fmla="*/ 6 h 63"/>
                  <a:gd name="T58" fmla="*/ 30 w 70"/>
                  <a:gd name="T5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0" h="63">
                    <a:moveTo>
                      <a:pt x="30" y="0"/>
                    </a:moveTo>
                    <a:lnTo>
                      <a:pt x="44" y="3"/>
                    </a:lnTo>
                    <a:lnTo>
                      <a:pt x="42" y="13"/>
                    </a:lnTo>
                    <a:lnTo>
                      <a:pt x="44" y="16"/>
                    </a:lnTo>
                    <a:lnTo>
                      <a:pt x="53" y="19"/>
                    </a:lnTo>
                    <a:lnTo>
                      <a:pt x="53" y="24"/>
                    </a:lnTo>
                    <a:lnTo>
                      <a:pt x="61" y="36"/>
                    </a:lnTo>
                    <a:lnTo>
                      <a:pt x="67" y="39"/>
                    </a:lnTo>
                    <a:lnTo>
                      <a:pt x="70" y="45"/>
                    </a:lnTo>
                    <a:lnTo>
                      <a:pt x="70" y="51"/>
                    </a:lnTo>
                    <a:lnTo>
                      <a:pt x="62" y="48"/>
                    </a:lnTo>
                    <a:lnTo>
                      <a:pt x="53" y="54"/>
                    </a:lnTo>
                    <a:lnTo>
                      <a:pt x="45" y="51"/>
                    </a:lnTo>
                    <a:lnTo>
                      <a:pt x="33" y="51"/>
                    </a:lnTo>
                    <a:lnTo>
                      <a:pt x="30" y="54"/>
                    </a:lnTo>
                    <a:lnTo>
                      <a:pt x="32" y="62"/>
                    </a:lnTo>
                    <a:lnTo>
                      <a:pt x="29" y="63"/>
                    </a:lnTo>
                    <a:lnTo>
                      <a:pt x="17" y="53"/>
                    </a:lnTo>
                    <a:lnTo>
                      <a:pt x="15" y="50"/>
                    </a:lnTo>
                    <a:lnTo>
                      <a:pt x="9" y="48"/>
                    </a:lnTo>
                    <a:lnTo>
                      <a:pt x="9" y="42"/>
                    </a:lnTo>
                    <a:lnTo>
                      <a:pt x="6" y="39"/>
                    </a:lnTo>
                    <a:lnTo>
                      <a:pt x="3" y="33"/>
                    </a:lnTo>
                    <a:lnTo>
                      <a:pt x="0" y="30"/>
                    </a:lnTo>
                    <a:lnTo>
                      <a:pt x="7" y="27"/>
                    </a:lnTo>
                    <a:lnTo>
                      <a:pt x="18" y="13"/>
                    </a:lnTo>
                    <a:lnTo>
                      <a:pt x="21" y="12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1" name="Freeform 610">
                <a:extLst>
                  <a:ext uri="{FF2B5EF4-FFF2-40B4-BE49-F238E27FC236}">
                    <a16:creationId xmlns:a16="http://schemas.microsoft.com/office/drawing/2014/main" id="{35045EDC-9468-0C1A-0A8D-B75AA2095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868"/>
                <a:ext cx="35" cy="32"/>
              </a:xfrm>
              <a:custGeom>
                <a:avLst/>
                <a:gdLst>
                  <a:gd name="T0" fmla="*/ 30 w 70"/>
                  <a:gd name="T1" fmla="*/ 0 h 63"/>
                  <a:gd name="T2" fmla="*/ 44 w 70"/>
                  <a:gd name="T3" fmla="*/ 3 h 63"/>
                  <a:gd name="T4" fmla="*/ 42 w 70"/>
                  <a:gd name="T5" fmla="*/ 13 h 63"/>
                  <a:gd name="T6" fmla="*/ 44 w 70"/>
                  <a:gd name="T7" fmla="*/ 16 h 63"/>
                  <a:gd name="T8" fmla="*/ 53 w 70"/>
                  <a:gd name="T9" fmla="*/ 19 h 63"/>
                  <a:gd name="T10" fmla="*/ 53 w 70"/>
                  <a:gd name="T11" fmla="*/ 24 h 63"/>
                  <a:gd name="T12" fmla="*/ 61 w 70"/>
                  <a:gd name="T13" fmla="*/ 36 h 63"/>
                  <a:gd name="T14" fmla="*/ 67 w 70"/>
                  <a:gd name="T15" fmla="*/ 39 h 63"/>
                  <a:gd name="T16" fmla="*/ 70 w 70"/>
                  <a:gd name="T17" fmla="*/ 45 h 63"/>
                  <a:gd name="T18" fmla="*/ 70 w 70"/>
                  <a:gd name="T19" fmla="*/ 51 h 63"/>
                  <a:gd name="T20" fmla="*/ 62 w 70"/>
                  <a:gd name="T21" fmla="*/ 48 h 63"/>
                  <a:gd name="T22" fmla="*/ 53 w 70"/>
                  <a:gd name="T23" fmla="*/ 54 h 63"/>
                  <a:gd name="T24" fmla="*/ 45 w 70"/>
                  <a:gd name="T25" fmla="*/ 51 h 63"/>
                  <a:gd name="T26" fmla="*/ 33 w 70"/>
                  <a:gd name="T27" fmla="*/ 51 h 63"/>
                  <a:gd name="T28" fmla="*/ 30 w 70"/>
                  <a:gd name="T29" fmla="*/ 54 h 63"/>
                  <a:gd name="T30" fmla="*/ 32 w 70"/>
                  <a:gd name="T31" fmla="*/ 62 h 63"/>
                  <a:gd name="T32" fmla="*/ 29 w 70"/>
                  <a:gd name="T33" fmla="*/ 63 h 63"/>
                  <a:gd name="T34" fmla="*/ 17 w 70"/>
                  <a:gd name="T35" fmla="*/ 53 h 63"/>
                  <a:gd name="T36" fmla="*/ 15 w 70"/>
                  <a:gd name="T37" fmla="*/ 50 h 63"/>
                  <a:gd name="T38" fmla="*/ 9 w 70"/>
                  <a:gd name="T39" fmla="*/ 48 h 63"/>
                  <a:gd name="T40" fmla="*/ 9 w 70"/>
                  <a:gd name="T41" fmla="*/ 42 h 63"/>
                  <a:gd name="T42" fmla="*/ 6 w 70"/>
                  <a:gd name="T43" fmla="*/ 39 h 63"/>
                  <a:gd name="T44" fmla="*/ 3 w 70"/>
                  <a:gd name="T45" fmla="*/ 33 h 63"/>
                  <a:gd name="T46" fmla="*/ 0 w 70"/>
                  <a:gd name="T47" fmla="*/ 30 h 63"/>
                  <a:gd name="T48" fmla="*/ 7 w 70"/>
                  <a:gd name="T49" fmla="*/ 27 h 63"/>
                  <a:gd name="T50" fmla="*/ 18 w 70"/>
                  <a:gd name="T51" fmla="*/ 13 h 63"/>
                  <a:gd name="T52" fmla="*/ 21 w 70"/>
                  <a:gd name="T53" fmla="*/ 12 h 63"/>
                  <a:gd name="T54" fmla="*/ 21 w 70"/>
                  <a:gd name="T55" fmla="*/ 6 h 63"/>
                  <a:gd name="T56" fmla="*/ 27 w 70"/>
                  <a:gd name="T57" fmla="*/ 6 h 63"/>
                  <a:gd name="T58" fmla="*/ 30 w 70"/>
                  <a:gd name="T5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0" h="63">
                    <a:moveTo>
                      <a:pt x="30" y="0"/>
                    </a:moveTo>
                    <a:lnTo>
                      <a:pt x="44" y="3"/>
                    </a:lnTo>
                    <a:lnTo>
                      <a:pt x="42" y="13"/>
                    </a:lnTo>
                    <a:lnTo>
                      <a:pt x="44" y="16"/>
                    </a:lnTo>
                    <a:lnTo>
                      <a:pt x="53" y="19"/>
                    </a:lnTo>
                    <a:lnTo>
                      <a:pt x="53" y="24"/>
                    </a:lnTo>
                    <a:lnTo>
                      <a:pt x="61" y="36"/>
                    </a:lnTo>
                    <a:lnTo>
                      <a:pt x="67" y="39"/>
                    </a:lnTo>
                    <a:lnTo>
                      <a:pt x="70" y="45"/>
                    </a:lnTo>
                    <a:lnTo>
                      <a:pt x="70" y="51"/>
                    </a:lnTo>
                    <a:lnTo>
                      <a:pt x="62" y="48"/>
                    </a:lnTo>
                    <a:lnTo>
                      <a:pt x="53" y="54"/>
                    </a:lnTo>
                    <a:lnTo>
                      <a:pt x="45" y="51"/>
                    </a:lnTo>
                    <a:lnTo>
                      <a:pt x="33" y="51"/>
                    </a:lnTo>
                    <a:lnTo>
                      <a:pt x="30" y="54"/>
                    </a:lnTo>
                    <a:lnTo>
                      <a:pt x="32" y="62"/>
                    </a:lnTo>
                    <a:lnTo>
                      <a:pt x="29" y="63"/>
                    </a:lnTo>
                    <a:lnTo>
                      <a:pt x="17" y="53"/>
                    </a:lnTo>
                    <a:lnTo>
                      <a:pt x="15" y="50"/>
                    </a:lnTo>
                    <a:lnTo>
                      <a:pt x="9" y="48"/>
                    </a:lnTo>
                    <a:lnTo>
                      <a:pt x="9" y="42"/>
                    </a:lnTo>
                    <a:lnTo>
                      <a:pt x="6" y="39"/>
                    </a:lnTo>
                    <a:lnTo>
                      <a:pt x="3" y="33"/>
                    </a:lnTo>
                    <a:lnTo>
                      <a:pt x="0" y="30"/>
                    </a:lnTo>
                    <a:lnTo>
                      <a:pt x="7" y="27"/>
                    </a:lnTo>
                    <a:lnTo>
                      <a:pt x="18" y="13"/>
                    </a:lnTo>
                    <a:lnTo>
                      <a:pt x="21" y="12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2" name="Freeform 611">
                <a:extLst>
                  <a:ext uri="{FF2B5EF4-FFF2-40B4-BE49-F238E27FC236}">
                    <a16:creationId xmlns:a16="http://schemas.microsoft.com/office/drawing/2014/main" id="{3E75E901-27BC-4479-9B3B-2DD35F43E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542"/>
                <a:ext cx="62" cy="61"/>
              </a:xfrm>
              <a:custGeom>
                <a:avLst/>
                <a:gdLst>
                  <a:gd name="T0" fmla="*/ 14 w 123"/>
                  <a:gd name="T1" fmla="*/ 1 h 123"/>
                  <a:gd name="T2" fmla="*/ 17 w 123"/>
                  <a:gd name="T3" fmla="*/ 9 h 123"/>
                  <a:gd name="T4" fmla="*/ 12 w 123"/>
                  <a:gd name="T5" fmla="*/ 21 h 123"/>
                  <a:gd name="T6" fmla="*/ 19 w 123"/>
                  <a:gd name="T7" fmla="*/ 30 h 123"/>
                  <a:gd name="T8" fmla="*/ 14 w 123"/>
                  <a:gd name="T9" fmla="*/ 38 h 123"/>
                  <a:gd name="T10" fmla="*/ 8 w 123"/>
                  <a:gd name="T11" fmla="*/ 35 h 123"/>
                  <a:gd name="T12" fmla="*/ 2 w 123"/>
                  <a:gd name="T13" fmla="*/ 41 h 123"/>
                  <a:gd name="T14" fmla="*/ 6 w 123"/>
                  <a:gd name="T15" fmla="*/ 45 h 123"/>
                  <a:gd name="T16" fmla="*/ 11 w 123"/>
                  <a:gd name="T17" fmla="*/ 59 h 123"/>
                  <a:gd name="T18" fmla="*/ 0 w 123"/>
                  <a:gd name="T19" fmla="*/ 68 h 123"/>
                  <a:gd name="T20" fmla="*/ 17 w 123"/>
                  <a:gd name="T21" fmla="*/ 88 h 123"/>
                  <a:gd name="T22" fmla="*/ 23 w 123"/>
                  <a:gd name="T23" fmla="*/ 101 h 123"/>
                  <a:gd name="T24" fmla="*/ 50 w 123"/>
                  <a:gd name="T25" fmla="*/ 92 h 123"/>
                  <a:gd name="T26" fmla="*/ 63 w 123"/>
                  <a:gd name="T27" fmla="*/ 89 h 123"/>
                  <a:gd name="T28" fmla="*/ 70 w 123"/>
                  <a:gd name="T29" fmla="*/ 104 h 123"/>
                  <a:gd name="T30" fmla="*/ 66 w 123"/>
                  <a:gd name="T31" fmla="*/ 114 h 123"/>
                  <a:gd name="T32" fmla="*/ 76 w 123"/>
                  <a:gd name="T33" fmla="*/ 115 h 123"/>
                  <a:gd name="T34" fmla="*/ 85 w 123"/>
                  <a:gd name="T35" fmla="*/ 115 h 123"/>
                  <a:gd name="T36" fmla="*/ 97 w 123"/>
                  <a:gd name="T37" fmla="*/ 104 h 123"/>
                  <a:gd name="T38" fmla="*/ 110 w 123"/>
                  <a:gd name="T39" fmla="*/ 98 h 123"/>
                  <a:gd name="T40" fmla="*/ 107 w 123"/>
                  <a:gd name="T41" fmla="*/ 92 h 123"/>
                  <a:gd name="T42" fmla="*/ 116 w 123"/>
                  <a:gd name="T43" fmla="*/ 65 h 123"/>
                  <a:gd name="T44" fmla="*/ 102 w 123"/>
                  <a:gd name="T45" fmla="*/ 60 h 123"/>
                  <a:gd name="T46" fmla="*/ 94 w 123"/>
                  <a:gd name="T47" fmla="*/ 42 h 123"/>
                  <a:gd name="T48" fmla="*/ 88 w 123"/>
                  <a:gd name="T49" fmla="*/ 36 h 123"/>
                  <a:gd name="T50" fmla="*/ 84 w 123"/>
                  <a:gd name="T51" fmla="*/ 32 h 123"/>
                  <a:gd name="T52" fmla="*/ 91 w 123"/>
                  <a:gd name="T53" fmla="*/ 25 h 123"/>
                  <a:gd name="T54" fmla="*/ 84 w 123"/>
                  <a:gd name="T55" fmla="*/ 13 h 123"/>
                  <a:gd name="T56" fmla="*/ 78 w 123"/>
                  <a:gd name="T57" fmla="*/ 7 h 123"/>
                  <a:gd name="T58" fmla="*/ 66 w 123"/>
                  <a:gd name="T59" fmla="*/ 6 h 123"/>
                  <a:gd name="T60" fmla="*/ 61 w 123"/>
                  <a:gd name="T61" fmla="*/ 0 h 123"/>
                  <a:gd name="T62" fmla="*/ 57 w 123"/>
                  <a:gd name="T63" fmla="*/ 16 h 123"/>
                  <a:gd name="T64" fmla="*/ 49 w 123"/>
                  <a:gd name="T65" fmla="*/ 21 h 123"/>
                  <a:gd name="T66" fmla="*/ 40 w 123"/>
                  <a:gd name="T67" fmla="*/ 19 h 123"/>
                  <a:gd name="T68" fmla="*/ 35 w 123"/>
                  <a:gd name="T69" fmla="*/ 18 h 123"/>
                  <a:gd name="T70" fmla="*/ 26 w 123"/>
                  <a:gd name="T71" fmla="*/ 13 h 123"/>
                  <a:gd name="T72" fmla="*/ 26 w 123"/>
                  <a:gd name="T73" fmla="*/ 6 h 123"/>
                  <a:gd name="T74" fmla="*/ 19 w 123"/>
                  <a:gd name="T75" fmla="*/ 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3" h="123">
                    <a:moveTo>
                      <a:pt x="19" y="1"/>
                    </a:moveTo>
                    <a:lnTo>
                      <a:pt x="14" y="1"/>
                    </a:lnTo>
                    <a:lnTo>
                      <a:pt x="14" y="1"/>
                    </a:lnTo>
                    <a:lnTo>
                      <a:pt x="17" y="9"/>
                    </a:lnTo>
                    <a:lnTo>
                      <a:pt x="16" y="16"/>
                    </a:lnTo>
                    <a:lnTo>
                      <a:pt x="12" y="21"/>
                    </a:lnTo>
                    <a:lnTo>
                      <a:pt x="17" y="25"/>
                    </a:lnTo>
                    <a:lnTo>
                      <a:pt x="19" y="30"/>
                    </a:lnTo>
                    <a:lnTo>
                      <a:pt x="19" y="36"/>
                    </a:lnTo>
                    <a:lnTo>
                      <a:pt x="14" y="38"/>
                    </a:lnTo>
                    <a:lnTo>
                      <a:pt x="12" y="32"/>
                    </a:lnTo>
                    <a:lnTo>
                      <a:pt x="8" y="35"/>
                    </a:lnTo>
                    <a:lnTo>
                      <a:pt x="8" y="39"/>
                    </a:lnTo>
                    <a:lnTo>
                      <a:pt x="2" y="41"/>
                    </a:lnTo>
                    <a:lnTo>
                      <a:pt x="2" y="45"/>
                    </a:lnTo>
                    <a:lnTo>
                      <a:pt x="6" y="45"/>
                    </a:lnTo>
                    <a:lnTo>
                      <a:pt x="9" y="54"/>
                    </a:lnTo>
                    <a:lnTo>
                      <a:pt x="11" y="59"/>
                    </a:lnTo>
                    <a:lnTo>
                      <a:pt x="2" y="66"/>
                    </a:lnTo>
                    <a:lnTo>
                      <a:pt x="0" y="68"/>
                    </a:lnTo>
                    <a:lnTo>
                      <a:pt x="16" y="83"/>
                    </a:lnTo>
                    <a:lnTo>
                      <a:pt x="17" y="88"/>
                    </a:lnTo>
                    <a:lnTo>
                      <a:pt x="19" y="89"/>
                    </a:lnTo>
                    <a:lnTo>
                      <a:pt x="23" y="101"/>
                    </a:lnTo>
                    <a:lnTo>
                      <a:pt x="37" y="98"/>
                    </a:lnTo>
                    <a:lnTo>
                      <a:pt x="50" y="92"/>
                    </a:lnTo>
                    <a:lnTo>
                      <a:pt x="60" y="89"/>
                    </a:lnTo>
                    <a:lnTo>
                      <a:pt x="63" y="89"/>
                    </a:lnTo>
                    <a:lnTo>
                      <a:pt x="69" y="92"/>
                    </a:lnTo>
                    <a:lnTo>
                      <a:pt x="70" y="104"/>
                    </a:lnTo>
                    <a:lnTo>
                      <a:pt x="73" y="104"/>
                    </a:lnTo>
                    <a:lnTo>
                      <a:pt x="66" y="114"/>
                    </a:lnTo>
                    <a:lnTo>
                      <a:pt x="69" y="117"/>
                    </a:lnTo>
                    <a:lnTo>
                      <a:pt x="76" y="115"/>
                    </a:lnTo>
                    <a:lnTo>
                      <a:pt x="79" y="118"/>
                    </a:lnTo>
                    <a:lnTo>
                      <a:pt x="85" y="115"/>
                    </a:lnTo>
                    <a:lnTo>
                      <a:pt x="97" y="123"/>
                    </a:lnTo>
                    <a:lnTo>
                      <a:pt x="97" y="104"/>
                    </a:lnTo>
                    <a:lnTo>
                      <a:pt x="105" y="108"/>
                    </a:lnTo>
                    <a:lnTo>
                      <a:pt x="110" y="98"/>
                    </a:lnTo>
                    <a:lnTo>
                      <a:pt x="104" y="92"/>
                    </a:lnTo>
                    <a:lnTo>
                      <a:pt x="107" y="92"/>
                    </a:lnTo>
                    <a:lnTo>
                      <a:pt x="123" y="77"/>
                    </a:lnTo>
                    <a:lnTo>
                      <a:pt x="116" y="65"/>
                    </a:lnTo>
                    <a:lnTo>
                      <a:pt x="113" y="59"/>
                    </a:lnTo>
                    <a:lnTo>
                      <a:pt x="102" y="60"/>
                    </a:lnTo>
                    <a:lnTo>
                      <a:pt x="99" y="53"/>
                    </a:lnTo>
                    <a:lnTo>
                      <a:pt x="94" y="42"/>
                    </a:lnTo>
                    <a:lnTo>
                      <a:pt x="91" y="42"/>
                    </a:lnTo>
                    <a:lnTo>
                      <a:pt x="88" y="36"/>
                    </a:lnTo>
                    <a:lnTo>
                      <a:pt x="84" y="36"/>
                    </a:lnTo>
                    <a:lnTo>
                      <a:pt x="84" y="32"/>
                    </a:lnTo>
                    <a:lnTo>
                      <a:pt x="87" y="32"/>
                    </a:lnTo>
                    <a:lnTo>
                      <a:pt x="91" y="25"/>
                    </a:lnTo>
                    <a:lnTo>
                      <a:pt x="88" y="10"/>
                    </a:lnTo>
                    <a:lnTo>
                      <a:pt x="84" y="13"/>
                    </a:lnTo>
                    <a:lnTo>
                      <a:pt x="82" y="10"/>
                    </a:lnTo>
                    <a:lnTo>
                      <a:pt x="78" y="7"/>
                    </a:lnTo>
                    <a:lnTo>
                      <a:pt x="70" y="7"/>
                    </a:lnTo>
                    <a:lnTo>
                      <a:pt x="66" y="6"/>
                    </a:lnTo>
                    <a:lnTo>
                      <a:pt x="67" y="0"/>
                    </a:lnTo>
                    <a:lnTo>
                      <a:pt x="61" y="0"/>
                    </a:lnTo>
                    <a:lnTo>
                      <a:pt x="60" y="9"/>
                    </a:lnTo>
                    <a:lnTo>
                      <a:pt x="57" y="16"/>
                    </a:lnTo>
                    <a:lnTo>
                      <a:pt x="57" y="21"/>
                    </a:lnTo>
                    <a:lnTo>
                      <a:pt x="49" y="21"/>
                    </a:lnTo>
                    <a:lnTo>
                      <a:pt x="43" y="22"/>
                    </a:lnTo>
                    <a:lnTo>
                      <a:pt x="40" y="19"/>
                    </a:lnTo>
                    <a:lnTo>
                      <a:pt x="38" y="19"/>
                    </a:lnTo>
                    <a:lnTo>
                      <a:pt x="35" y="18"/>
                    </a:lnTo>
                    <a:lnTo>
                      <a:pt x="26" y="21"/>
                    </a:lnTo>
                    <a:lnTo>
                      <a:pt x="26" y="13"/>
                    </a:lnTo>
                    <a:lnTo>
                      <a:pt x="29" y="10"/>
                    </a:lnTo>
                    <a:lnTo>
                      <a:pt x="26" y="6"/>
                    </a:lnTo>
                    <a:lnTo>
                      <a:pt x="20" y="7"/>
                    </a:lnTo>
                    <a:lnTo>
                      <a:pt x="1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3" name="Freeform 612">
                <a:extLst>
                  <a:ext uri="{FF2B5EF4-FFF2-40B4-BE49-F238E27FC236}">
                    <a16:creationId xmlns:a16="http://schemas.microsoft.com/office/drawing/2014/main" id="{A7A1BF69-E5DD-AB7E-832A-4FEA2E1F7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542"/>
                <a:ext cx="62" cy="61"/>
              </a:xfrm>
              <a:custGeom>
                <a:avLst/>
                <a:gdLst>
                  <a:gd name="T0" fmla="*/ 20 w 123"/>
                  <a:gd name="T1" fmla="*/ 7 h 123"/>
                  <a:gd name="T2" fmla="*/ 29 w 123"/>
                  <a:gd name="T3" fmla="*/ 10 h 123"/>
                  <a:gd name="T4" fmla="*/ 26 w 123"/>
                  <a:gd name="T5" fmla="*/ 21 h 123"/>
                  <a:gd name="T6" fmla="*/ 38 w 123"/>
                  <a:gd name="T7" fmla="*/ 19 h 123"/>
                  <a:gd name="T8" fmla="*/ 43 w 123"/>
                  <a:gd name="T9" fmla="*/ 22 h 123"/>
                  <a:gd name="T10" fmla="*/ 57 w 123"/>
                  <a:gd name="T11" fmla="*/ 21 h 123"/>
                  <a:gd name="T12" fmla="*/ 60 w 123"/>
                  <a:gd name="T13" fmla="*/ 9 h 123"/>
                  <a:gd name="T14" fmla="*/ 67 w 123"/>
                  <a:gd name="T15" fmla="*/ 0 h 123"/>
                  <a:gd name="T16" fmla="*/ 70 w 123"/>
                  <a:gd name="T17" fmla="*/ 7 h 123"/>
                  <a:gd name="T18" fmla="*/ 82 w 123"/>
                  <a:gd name="T19" fmla="*/ 10 h 123"/>
                  <a:gd name="T20" fmla="*/ 88 w 123"/>
                  <a:gd name="T21" fmla="*/ 10 h 123"/>
                  <a:gd name="T22" fmla="*/ 87 w 123"/>
                  <a:gd name="T23" fmla="*/ 32 h 123"/>
                  <a:gd name="T24" fmla="*/ 84 w 123"/>
                  <a:gd name="T25" fmla="*/ 36 h 123"/>
                  <a:gd name="T26" fmla="*/ 91 w 123"/>
                  <a:gd name="T27" fmla="*/ 42 h 123"/>
                  <a:gd name="T28" fmla="*/ 99 w 123"/>
                  <a:gd name="T29" fmla="*/ 53 h 123"/>
                  <a:gd name="T30" fmla="*/ 113 w 123"/>
                  <a:gd name="T31" fmla="*/ 59 h 123"/>
                  <a:gd name="T32" fmla="*/ 123 w 123"/>
                  <a:gd name="T33" fmla="*/ 77 h 123"/>
                  <a:gd name="T34" fmla="*/ 104 w 123"/>
                  <a:gd name="T35" fmla="*/ 92 h 123"/>
                  <a:gd name="T36" fmla="*/ 105 w 123"/>
                  <a:gd name="T37" fmla="*/ 108 h 123"/>
                  <a:gd name="T38" fmla="*/ 97 w 123"/>
                  <a:gd name="T39" fmla="*/ 123 h 123"/>
                  <a:gd name="T40" fmla="*/ 79 w 123"/>
                  <a:gd name="T41" fmla="*/ 118 h 123"/>
                  <a:gd name="T42" fmla="*/ 69 w 123"/>
                  <a:gd name="T43" fmla="*/ 117 h 123"/>
                  <a:gd name="T44" fmla="*/ 73 w 123"/>
                  <a:gd name="T45" fmla="*/ 104 h 123"/>
                  <a:gd name="T46" fmla="*/ 69 w 123"/>
                  <a:gd name="T47" fmla="*/ 92 h 123"/>
                  <a:gd name="T48" fmla="*/ 60 w 123"/>
                  <a:gd name="T49" fmla="*/ 89 h 123"/>
                  <a:gd name="T50" fmla="*/ 37 w 123"/>
                  <a:gd name="T51" fmla="*/ 98 h 123"/>
                  <a:gd name="T52" fmla="*/ 19 w 123"/>
                  <a:gd name="T53" fmla="*/ 89 h 123"/>
                  <a:gd name="T54" fmla="*/ 16 w 123"/>
                  <a:gd name="T55" fmla="*/ 83 h 123"/>
                  <a:gd name="T56" fmla="*/ 2 w 123"/>
                  <a:gd name="T57" fmla="*/ 66 h 123"/>
                  <a:gd name="T58" fmla="*/ 9 w 123"/>
                  <a:gd name="T59" fmla="*/ 54 h 123"/>
                  <a:gd name="T60" fmla="*/ 2 w 123"/>
                  <a:gd name="T61" fmla="*/ 45 h 123"/>
                  <a:gd name="T62" fmla="*/ 8 w 123"/>
                  <a:gd name="T63" fmla="*/ 39 h 123"/>
                  <a:gd name="T64" fmla="*/ 12 w 123"/>
                  <a:gd name="T65" fmla="*/ 32 h 123"/>
                  <a:gd name="T66" fmla="*/ 19 w 123"/>
                  <a:gd name="T67" fmla="*/ 36 h 123"/>
                  <a:gd name="T68" fmla="*/ 17 w 123"/>
                  <a:gd name="T69" fmla="*/ 25 h 123"/>
                  <a:gd name="T70" fmla="*/ 16 w 123"/>
                  <a:gd name="T71" fmla="*/ 16 h 123"/>
                  <a:gd name="T72" fmla="*/ 14 w 123"/>
                  <a:gd name="T73" fmla="*/ 1 h 123"/>
                  <a:gd name="T74" fmla="*/ 19 w 123"/>
                  <a:gd name="T75" fmla="*/ 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3" h="123">
                    <a:moveTo>
                      <a:pt x="19" y="1"/>
                    </a:moveTo>
                    <a:lnTo>
                      <a:pt x="20" y="7"/>
                    </a:lnTo>
                    <a:lnTo>
                      <a:pt x="26" y="6"/>
                    </a:lnTo>
                    <a:lnTo>
                      <a:pt x="29" y="10"/>
                    </a:lnTo>
                    <a:lnTo>
                      <a:pt x="26" y="13"/>
                    </a:lnTo>
                    <a:lnTo>
                      <a:pt x="26" y="21"/>
                    </a:lnTo>
                    <a:lnTo>
                      <a:pt x="35" y="18"/>
                    </a:lnTo>
                    <a:lnTo>
                      <a:pt x="38" y="19"/>
                    </a:lnTo>
                    <a:lnTo>
                      <a:pt x="40" y="19"/>
                    </a:lnTo>
                    <a:lnTo>
                      <a:pt x="43" y="22"/>
                    </a:lnTo>
                    <a:lnTo>
                      <a:pt x="49" y="21"/>
                    </a:lnTo>
                    <a:lnTo>
                      <a:pt x="57" y="21"/>
                    </a:lnTo>
                    <a:lnTo>
                      <a:pt x="57" y="16"/>
                    </a:lnTo>
                    <a:lnTo>
                      <a:pt x="60" y="9"/>
                    </a:lnTo>
                    <a:lnTo>
                      <a:pt x="61" y="0"/>
                    </a:lnTo>
                    <a:lnTo>
                      <a:pt x="67" y="0"/>
                    </a:lnTo>
                    <a:lnTo>
                      <a:pt x="66" y="6"/>
                    </a:lnTo>
                    <a:lnTo>
                      <a:pt x="70" y="7"/>
                    </a:lnTo>
                    <a:lnTo>
                      <a:pt x="78" y="7"/>
                    </a:lnTo>
                    <a:lnTo>
                      <a:pt x="82" y="10"/>
                    </a:lnTo>
                    <a:lnTo>
                      <a:pt x="84" y="13"/>
                    </a:lnTo>
                    <a:lnTo>
                      <a:pt x="88" y="10"/>
                    </a:lnTo>
                    <a:lnTo>
                      <a:pt x="91" y="25"/>
                    </a:lnTo>
                    <a:lnTo>
                      <a:pt x="87" y="32"/>
                    </a:lnTo>
                    <a:lnTo>
                      <a:pt x="84" y="32"/>
                    </a:lnTo>
                    <a:lnTo>
                      <a:pt x="84" y="36"/>
                    </a:lnTo>
                    <a:lnTo>
                      <a:pt x="88" y="36"/>
                    </a:lnTo>
                    <a:lnTo>
                      <a:pt x="91" y="42"/>
                    </a:lnTo>
                    <a:lnTo>
                      <a:pt x="94" y="42"/>
                    </a:lnTo>
                    <a:lnTo>
                      <a:pt x="99" y="53"/>
                    </a:lnTo>
                    <a:lnTo>
                      <a:pt x="102" y="60"/>
                    </a:lnTo>
                    <a:lnTo>
                      <a:pt x="113" y="59"/>
                    </a:lnTo>
                    <a:lnTo>
                      <a:pt x="116" y="65"/>
                    </a:lnTo>
                    <a:lnTo>
                      <a:pt x="123" y="77"/>
                    </a:lnTo>
                    <a:lnTo>
                      <a:pt x="107" y="92"/>
                    </a:lnTo>
                    <a:lnTo>
                      <a:pt x="104" y="92"/>
                    </a:lnTo>
                    <a:lnTo>
                      <a:pt x="110" y="98"/>
                    </a:lnTo>
                    <a:lnTo>
                      <a:pt x="105" y="108"/>
                    </a:lnTo>
                    <a:lnTo>
                      <a:pt x="97" y="104"/>
                    </a:lnTo>
                    <a:lnTo>
                      <a:pt x="97" y="123"/>
                    </a:lnTo>
                    <a:lnTo>
                      <a:pt x="85" y="115"/>
                    </a:lnTo>
                    <a:lnTo>
                      <a:pt x="79" y="118"/>
                    </a:lnTo>
                    <a:lnTo>
                      <a:pt x="76" y="115"/>
                    </a:lnTo>
                    <a:lnTo>
                      <a:pt x="69" y="117"/>
                    </a:lnTo>
                    <a:lnTo>
                      <a:pt x="66" y="114"/>
                    </a:lnTo>
                    <a:lnTo>
                      <a:pt x="73" y="104"/>
                    </a:lnTo>
                    <a:lnTo>
                      <a:pt x="70" y="104"/>
                    </a:lnTo>
                    <a:lnTo>
                      <a:pt x="69" y="92"/>
                    </a:lnTo>
                    <a:lnTo>
                      <a:pt x="63" y="89"/>
                    </a:lnTo>
                    <a:lnTo>
                      <a:pt x="60" y="89"/>
                    </a:lnTo>
                    <a:lnTo>
                      <a:pt x="50" y="92"/>
                    </a:lnTo>
                    <a:lnTo>
                      <a:pt x="37" y="98"/>
                    </a:lnTo>
                    <a:lnTo>
                      <a:pt x="23" y="101"/>
                    </a:lnTo>
                    <a:lnTo>
                      <a:pt x="19" y="89"/>
                    </a:lnTo>
                    <a:lnTo>
                      <a:pt x="17" y="88"/>
                    </a:lnTo>
                    <a:lnTo>
                      <a:pt x="16" y="83"/>
                    </a:lnTo>
                    <a:lnTo>
                      <a:pt x="0" y="68"/>
                    </a:lnTo>
                    <a:lnTo>
                      <a:pt x="2" y="66"/>
                    </a:lnTo>
                    <a:lnTo>
                      <a:pt x="11" y="59"/>
                    </a:lnTo>
                    <a:lnTo>
                      <a:pt x="9" y="54"/>
                    </a:lnTo>
                    <a:lnTo>
                      <a:pt x="6" y="45"/>
                    </a:lnTo>
                    <a:lnTo>
                      <a:pt x="2" y="45"/>
                    </a:lnTo>
                    <a:lnTo>
                      <a:pt x="2" y="41"/>
                    </a:lnTo>
                    <a:lnTo>
                      <a:pt x="8" y="39"/>
                    </a:lnTo>
                    <a:lnTo>
                      <a:pt x="8" y="35"/>
                    </a:lnTo>
                    <a:lnTo>
                      <a:pt x="12" y="32"/>
                    </a:lnTo>
                    <a:lnTo>
                      <a:pt x="14" y="38"/>
                    </a:lnTo>
                    <a:lnTo>
                      <a:pt x="19" y="36"/>
                    </a:lnTo>
                    <a:lnTo>
                      <a:pt x="19" y="30"/>
                    </a:lnTo>
                    <a:lnTo>
                      <a:pt x="17" y="25"/>
                    </a:lnTo>
                    <a:lnTo>
                      <a:pt x="12" y="21"/>
                    </a:lnTo>
                    <a:lnTo>
                      <a:pt x="16" y="16"/>
                    </a:lnTo>
                    <a:lnTo>
                      <a:pt x="17" y="9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4" name="Freeform 613">
                <a:extLst>
                  <a:ext uri="{FF2B5EF4-FFF2-40B4-BE49-F238E27FC236}">
                    <a16:creationId xmlns:a16="http://schemas.microsoft.com/office/drawing/2014/main" id="{16F27A25-7CFF-2736-2AD0-1B79B19AD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542"/>
                <a:ext cx="62" cy="61"/>
              </a:xfrm>
              <a:custGeom>
                <a:avLst/>
                <a:gdLst>
                  <a:gd name="T0" fmla="*/ 20 w 123"/>
                  <a:gd name="T1" fmla="*/ 7 h 123"/>
                  <a:gd name="T2" fmla="*/ 29 w 123"/>
                  <a:gd name="T3" fmla="*/ 10 h 123"/>
                  <a:gd name="T4" fmla="*/ 26 w 123"/>
                  <a:gd name="T5" fmla="*/ 21 h 123"/>
                  <a:gd name="T6" fmla="*/ 38 w 123"/>
                  <a:gd name="T7" fmla="*/ 19 h 123"/>
                  <a:gd name="T8" fmla="*/ 43 w 123"/>
                  <a:gd name="T9" fmla="*/ 22 h 123"/>
                  <a:gd name="T10" fmla="*/ 57 w 123"/>
                  <a:gd name="T11" fmla="*/ 21 h 123"/>
                  <a:gd name="T12" fmla="*/ 60 w 123"/>
                  <a:gd name="T13" fmla="*/ 9 h 123"/>
                  <a:gd name="T14" fmla="*/ 67 w 123"/>
                  <a:gd name="T15" fmla="*/ 0 h 123"/>
                  <a:gd name="T16" fmla="*/ 70 w 123"/>
                  <a:gd name="T17" fmla="*/ 7 h 123"/>
                  <a:gd name="T18" fmla="*/ 82 w 123"/>
                  <a:gd name="T19" fmla="*/ 10 h 123"/>
                  <a:gd name="T20" fmla="*/ 88 w 123"/>
                  <a:gd name="T21" fmla="*/ 10 h 123"/>
                  <a:gd name="T22" fmla="*/ 87 w 123"/>
                  <a:gd name="T23" fmla="*/ 32 h 123"/>
                  <a:gd name="T24" fmla="*/ 84 w 123"/>
                  <a:gd name="T25" fmla="*/ 36 h 123"/>
                  <a:gd name="T26" fmla="*/ 91 w 123"/>
                  <a:gd name="T27" fmla="*/ 42 h 123"/>
                  <a:gd name="T28" fmla="*/ 99 w 123"/>
                  <a:gd name="T29" fmla="*/ 53 h 123"/>
                  <a:gd name="T30" fmla="*/ 113 w 123"/>
                  <a:gd name="T31" fmla="*/ 59 h 123"/>
                  <a:gd name="T32" fmla="*/ 123 w 123"/>
                  <a:gd name="T33" fmla="*/ 77 h 123"/>
                  <a:gd name="T34" fmla="*/ 104 w 123"/>
                  <a:gd name="T35" fmla="*/ 92 h 123"/>
                  <a:gd name="T36" fmla="*/ 105 w 123"/>
                  <a:gd name="T37" fmla="*/ 108 h 123"/>
                  <a:gd name="T38" fmla="*/ 97 w 123"/>
                  <a:gd name="T39" fmla="*/ 123 h 123"/>
                  <a:gd name="T40" fmla="*/ 79 w 123"/>
                  <a:gd name="T41" fmla="*/ 118 h 123"/>
                  <a:gd name="T42" fmla="*/ 69 w 123"/>
                  <a:gd name="T43" fmla="*/ 117 h 123"/>
                  <a:gd name="T44" fmla="*/ 73 w 123"/>
                  <a:gd name="T45" fmla="*/ 104 h 123"/>
                  <a:gd name="T46" fmla="*/ 69 w 123"/>
                  <a:gd name="T47" fmla="*/ 92 h 123"/>
                  <a:gd name="T48" fmla="*/ 60 w 123"/>
                  <a:gd name="T49" fmla="*/ 89 h 123"/>
                  <a:gd name="T50" fmla="*/ 37 w 123"/>
                  <a:gd name="T51" fmla="*/ 98 h 123"/>
                  <a:gd name="T52" fmla="*/ 19 w 123"/>
                  <a:gd name="T53" fmla="*/ 89 h 123"/>
                  <a:gd name="T54" fmla="*/ 16 w 123"/>
                  <a:gd name="T55" fmla="*/ 83 h 123"/>
                  <a:gd name="T56" fmla="*/ 2 w 123"/>
                  <a:gd name="T57" fmla="*/ 66 h 123"/>
                  <a:gd name="T58" fmla="*/ 9 w 123"/>
                  <a:gd name="T59" fmla="*/ 54 h 123"/>
                  <a:gd name="T60" fmla="*/ 2 w 123"/>
                  <a:gd name="T61" fmla="*/ 45 h 123"/>
                  <a:gd name="T62" fmla="*/ 8 w 123"/>
                  <a:gd name="T63" fmla="*/ 39 h 123"/>
                  <a:gd name="T64" fmla="*/ 12 w 123"/>
                  <a:gd name="T65" fmla="*/ 32 h 123"/>
                  <a:gd name="T66" fmla="*/ 19 w 123"/>
                  <a:gd name="T67" fmla="*/ 36 h 123"/>
                  <a:gd name="T68" fmla="*/ 17 w 123"/>
                  <a:gd name="T69" fmla="*/ 25 h 123"/>
                  <a:gd name="T70" fmla="*/ 16 w 123"/>
                  <a:gd name="T71" fmla="*/ 16 h 123"/>
                  <a:gd name="T72" fmla="*/ 14 w 123"/>
                  <a:gd name="T73" fmla="*/ 1 h 123"/>
                  <a:gd name="T74" fmla="*/ 19 w 123"/>
                  <a:gd name="T75" fmla="*/ 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3" h="123">
                    <a:moveTo>
                      <a:pt x="19" y="1"/>
                    </a:moveTo>
                    <a:lnTo>
                      <a:pt x="20" y="7"/>
                    </a:lnTo>
                    <a:lnTo>
                      <a:pt x="26" y="6"/>
                    </a:lnTo>
                    <a:lnTo>
                      <a:pt x="29" y="10"/>
                    </a:lnTo>
                    <a:lnTo>
                      <a:pt x="26" y="13"/>
                    </a:lnTo>
                    <a:lnTo>
                      <a:pt x="26" y="21"/>
                    </a:lnTo>
                    <a:lnTo>
                      <a:pt x="35" y="18"/>
                    </a:lnTo>
                    <a:lnTo>
                      <a:pt x="38" y="19"/>
                    </a:lnTo>
                    <a:lnTo>
                      <a:pt x="40" y="19"/>
                    </a:lnTo>
                    <a:lnTo>
                      <a:pt x="43" y="22"/>
                    </a:lnTo>
                    <a:lnTo>
                      <a:pt x="49" y="21"/>
                    </a:lnTo>
                    <a:lnTo>
                      <a:pt x="57" y="21"/>
                    </a:lnTo>
                    <a:lnTo>
                      <a:pt x="57" y="16"/>
                    </a:lnTo>
                    <a:lnTo>
                      <a:pt x="60" y="9"/>
                    </a:lnTo>
                    <a:lnTo>
                      <a:pt x="61" y="0"/>
                    </a:lnTo>
                    <a:lnTo>
                      <a:pt x="67" y="0"/>
                    </a:lnTo>
                    <a:lnTo>
                      <a:pt x="66" y="6"/>
                    </a:lnTo>
                    <a:lnTo>
                      <a:pt x="70" y="7"/>
                    </a:lnTo>
                    <a:lnTo>
                      <a:pt x="78" y="7"/>
                    </a:lnTo>
                    <a:lnTo>
                      <a:pt x="82" y="10"/>
                    </a:lnTo>
                    <a:lnTo>
                      <a:pt x="84" y="13"/>
                    </a:lnTo>
                    <a:lnTo>
                      <a:pt x="88" y="10"/>
                    </a:lnTo>
                    <a:lnTo>
                      <a:pt x="91" y="25"/>
                    </a:lnTo>
                    <a:lnTo>
                      <a:pt x="87" y="32"/>
                    </a:lnTo>
                    <a:lnTo>
                      <a:pt x="84" y="32"/>
                    </a:lnTo>
                    <a:lnTo>
                      <a:pt x="84" y="36"/>
                    </a:lnTo>
                    <a:lnTo>
                      <a:pt x="88" y="36"/>
                    </a:lnTo>
                    <a:lnTo>
                      <a:pt x="91" y="42"/>
                    </a:lnTo>
                    <a:lnTo>
                      <a:pt x="94" y="42"/>
                    </a:lnTo>
                    <a:lnTo>
                      <a:pt x="99" y="53"/>
                    </a:lnTo>
                    <a:lnTo>
                      <a:pt x="102" y="60"/>
                    </a:lnTo>
                    <a:lnTo>
                      <a:pt x="113" y="59"/>
                    </a:lnTo>
                    <a:lnTo>
                      <a:pt x="116" y="65"/>
                    </a:lnTo>
                    <a:lnTo>
                      <a:pt x="123" y="77"/>
                    </a:lnTo>
                    <a:lnTo>
                      <a:pt x="107" y="92"/>
                    </a:lnTo>
                    <a:lnTo>
                      <a:pt x="104" y="92"/>
                    </a:lnTo>
                    <a:lnTo>
                      <a:pt x="110" y="98"/>
                    </a:lnTo>
                    <a:lnTo>
                      <a:pt x="105" y="108"/>
                    </a:lnTo>
                    <a:lnTo>
                      <a:pt x="97" y="104"/>
                    </a:lnTo>
                    <a:lnTo>
                      <a:pt x="97" y="123"/>
                    </a:lnTo>
                    <a:lnTo>
                      <a:pt x="85" y="115"/>
                    </a:lnTo>
                    <a:lnTo>
                      <a:pt x="79" y="118"/>
                    </a:lnTo>
                    <a:lnTo>
                      <a:pt x="76" y="115"/>
                    </a:lnTo>
                    <a:lnTo>
                      <a:pt x="69" y="117"/>
                    </a:lnTo>
                    <a:lnTo>
                      <a:pt x="66" y="114"/>
                    </a:lnTo>
                    <a:lnTo>
                      <a:pt x="73" y="104"/>
                    </a:lnTo>
                    <a:lnTo>
                      <a:pt x="70" y="104"/>
                    </a:lnTo>
                    <a:lnTo>
                      <a:pt x="69" y="92"/>
                    </a:lnTo>
                    <a:lnTo>
                      <a:pt x="63" y="89"/>
                    </a:lnTo>
                    <a:lnTo>
                      <a:pt x="60" y="89"/>
                    </a:lnTo>
                    <a:lnTo>
                      <a:pt x="50" y="92"/>
                    </a:lnTo>
                    <a:lnTo>
                      <a:pt x="37" y="98"/>
                    </a:lnTo>
                    <a:lnTo>
                      <a:pt x="23" y="101"/>
                    </a:lnTo>
                    <a:lnTo>
                      <a:pt x="19" y="89"/>
                    </a:lnTo>
                    <a:lnTo>
                      <a:pt x="17" y="88"/>
                    </a:lnTo>
                    <a:lnTo>
                      <a:pt x="16" y="83"/>
                    </a:lnTo>
                    <a:lnTo>
                      <a:pt x="0" y="68"/>
                    </a:lnTo>
                    <a:lnTo>
                      <a:pt x="2" y="66"/>
                    </a:lnTo>
                    <a:lnTo>
                      <a:pt x="11" y="59"/>
                    </a:lnTo>
                    <a:lnTo>
                      <a:pt x="9" y="54"/>
                    </a:lnTo>
                    <a:lnTo>
                      <a:pt x="6" y="45"/>
                    </a:lnTo>
                    <a:lnTo>
                      <a:pt x="2" y="45"/>
                    </a:lnTo>
                    <a:lnTo>
                      <a:pt x="2" y="41"/>
                    </a:lnTo>
                    <a:lnTo>
                      <a:pt x="8" y="39"/>
                    </a:lnTo>
                    <a:lnTo>
                      <a:pt x="8" y="35"/>
                    </a:lnTo>
                    <a:lnTo>
                      <a:pt x="12" y="32"/>
                    </a:lnTo>
                    <a:lnTo>
                      <a:pt x="14" y="38"/>
                    </a:lnTo>
                    <a:lnTo>
                      <a:pt x="19" y="36"/>
                    </a:lnTo>
                    <a:lnTo>
                      <a:pt x="19" y="30"/>
                    </a:lnTo>
                    <a:lnTo>
                      <a:pt x="17" y="25"/>
                    </a:lnTo>
                    <a:lnTo>
                      <a:pt x="12" y="21"/>
                    </a:lnTo>
                    <a:lnTo>
                      <a:pt x="16" y="16"/>
                    </a:lnTo>
                    <a:lnTo>
                      <a:pt x="17" y="9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5" name="Freeform 614">
                <a:extLst>
                  <a:ext uri="{FF2B5EF4-FFF2-40B4-BE49-F238E27FC236}">
                    <a16:creationId xmlns:a16="http://schemas.microsoft.com/office/drawing/2014/main" id="{E05CEA0E-B6C0-1B59-699C-46DB7CBAA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538"/>
                <a:ext cx="65" cy="59"/>
              </a:xfrm>
              <a:custGeom>
                <a:avLst/>
                <a:gdLst>
                  <a:gd name="T0" fmla="*/ 59 w 131"/>
                  <a:gd name="T1" fmla="*/ 11 h 119"/>
                  <a:gd name="T2" fmla="*/ 37 w 131"/>
                  <a:gd name="T3" fmla="*/ 15 h 119"/>
                  <a:gd name="T4" fmla="*/ 29 w 131"/>
                  <a:gd name="T5" fmla="*/ 18 h 119"/>
                  <a:gd name="T6" fmla="*/ 28 w 131"/>
                  <a:gd name="T7" fmla="*/ 12 h 119"/>
                  <a:gd name="T8" fmla="*/ 19 w 131"/>
                  <a:gd name="T9" fmla="*/ 11 h 119"/>
                  <a:gd name="T10" fmla="*/ 8 w 131"/>
                  <a:gd name="T11" fmla="*/ 8 h 119"/>
                  <a:gd name="T12" fmla="*/ 2 w 131"/>
                  <a:gd name="T13" fmla="*/ 21 h 119"/>
                  <a:gd name="T14" fmla="*/ 9 w 131"/>
                  <a:gd name="T15" fmla="*/ 33 h 119"/>
                  <a:gd name="T16" fmla="*/ 2 w 131"/>
                  <a:gd name="T17" fmla="*/ 40 h 119"/>
                  <a:gd name="T18" fmla="*/ 6 w 131"/>
                  <a:gd name="T19" fmla="*/ 44 h 119"/>
                  <a:gd name="T20" fmla="*/ 12 w 131"/>
                  <a:gd name="T21" fmla="*/ 50 h 119"/>
                  <a:gd name="T22" fmla="*/ 20 w 131"/>
                  <a:gd name="T23" fmla="*/ 68 h 119"/>
                  <a:gd name="T24" fmla="*/ 34 w 131"/>
                  <a:gd name="T25" fmla="*/ 73 h 119"/>
                  <a:gd name="T26" fmla="*/ 46 w 131"/>
                  <a:gd name="T27" fmla="*/ 87 h 119"/>
                  <a:gd name="T28" fmla="*/ 41 w 131"/>
                  <a:gd name="T29" fmla="*/ 100 h 119"/>
                  <a:gd name="T30" fmla="*/ 55 w 131"/>
                  <a:gd name="T31" fmla="*/ 109 h 119"/>
                  <a:gd name="T32" fmla="*/ 72 w 131"/>
                  <a:gd name="T33" fmla="*/ 105 h 119"/>
                  <a:gd name="T34" fmla="*/ 79 w 131"/>
                  <a:gd name="T35" fmla="*/ 111 h 119"/>
                  <a:gd name="T36" fmla="*/ 90 w 131"/>
                  <a:gd name="T37" fmla="*/ 119 h 119"/>
                  <a:gd name="T38" fmla="*/ 100 w 131"/>
                  <a:gd name="T39" fmla="*/ 108 h 119"/>
                  <a:gd name="T40" fmla="*/ 103 w 131"/>
                  <a:gd name="T41" fmla="*/ 102 h 119"/>
                  <a:gd name="T42" fmla="*/ 110 w 131"/>
                  <a:gd name="T43" fmla="*/ 102 h 119"/>
                  <a:gd name="T44" fmla="*/ 114 w 131"/>
                  <a:gd name="T45" fmla="*/ 84 h 119"/>
                  <a:gd name="T46" fmla="*/ 114 w 131"/>
                  <a:gd name="T47" fmla="*/ 73 h 119"/>
                  <a:gd name="T48" fmla="*/ 110 w 131"/>
                  <a:gd name="T49" fmla="*/ 62 h 119"/>
                  <a:gd name="T50" fmla="*/ 116 w 131"/>
                  <a:gd name="T51" fmla="*/ 62 h 119"/>
                  <a:gd name="T52" fmla="*/ 128 w 131"/>
                  <a:gd name="T53" fmla="*/ 43 h 119"/>
                  <a:gd name="T54" fmla="*/ 129 w 131"/>
                  <a:gd name="T55" fmla="*/ 33 h 119"/>
                  <a:gd name="T56" fmla="*/ 126 w 131"/>
                  <a:gd name="T57" fmla="*/ 24 h 119"/>
                  <a:gd name="T58" fmla="*/ 119 w 131"/>
                  <a:gd name="T59" fmla="*/ 30 h 119"/>
                  <a:gd name="T60" fmla="*/ 111 w 131"/>
                  <a:gd name="T61" fmla="*/ 33 h 119"/>
                  <a:gd name="T62" fmla="*/ 108 w 131"/>
                  <a:gd name="T63" fmla="*/ 20 h 119"/>
                  <a:gd name="T64" fmla="*/ 97 w 131"/>
                  <a:gd name="T65" fmla="*/ 20 h 119"/>
                  <a:gd name="T66" fmla="*/ 88 w 131"/>
                  <a:gd name="T67" fmla="*/ 2 h 119"/>
                  <a:gd name="T68" fmla="*/ 75 w 131"/>
                  <a:gd name="T69" fmla="*/ 0 h 119"/>
                  <a:gd name="T70" fmla="*/ 61 w 131"/>
                  <a:gd name="T71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1" h="119">
                    <a:moveTo>
                      <a:pt x="61" y="12"/>
                    </a:moveTo>
                    <a:lnTo>
                      <a:pt x="59" y="11"/>
                    </a:lnTo>
                    <a:lnTo>
                      <a:pt x="50" y="14"/>
                    </a:lnTo>
                    <a:lnTo>
                      <a:pt x="37" y="15"/>
                    </a:lnTo>
                    <a:lnTo>
                      <a:pt x="35" y="14"/>
                    </a:lnTo>
                    <a:lnTo>
                      <a:pt x="29" y="18"/>
                    </a:lnTo>
                    <a:lnTo>
                      <a:pt x="23" y="14"/>
                    </a:lnTo>
                    <a:lnTo>
                      <a:pt x="28" y="12"/>
                    </a:lnTo>
                    <a:lnTo>
                      <a:pt x="23" y="6"/>
                    </a:lnTo>
                    <a:lnTo>
                      <a:pt x="19" y="11"/>
                    </a:lnTo>
                    <a:lnTo>
                      <a:pt x="20" y="14"/>
                    </a:lnTo>
                    <a:lnTo>
                      <a:pt x="8" y="8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6" y="18"/>
                    </a:lnTo>
                    <a:lnTo>
                      <a:pt x="9" y="33"/>
                    </a:lnTo>
                    <a:lnTo>
                      <a:pt x="5" y="40"/>
                    </a:lnTo>
                    <a:lnTo>
                      <a:pt x="2" y="40"/>
                    </a:lnTo>
                    <a:lnTo>
                      <a:pt x="2" y="44"/>
                    </a:lnTo>
                    <a:lnTo>
                      <a:pt x="6" y="44"/>
                    </a:lnTo>
                    <a:lnTo>
                      <a:pt x="9" y="50"/>
                    </a:lnTo>
                    <a:lnTo>
                      <a:pt x="12" y="50"/>
                    </a:lnTo>
                    <a:lnTo>
                      <a:pt x="17" y="61"/>
                    </a:lnTo>
                    <a:lnTo>
                      <a:pt x="20" y="68"/>
                    </a:lnTo>
                    <a:lnTo>
                      <a:pt x="31" y="67"/>
                    </a:lnTo>
                    <a:lnTo>
                      <a:pt x="34" y="73"/>
                    </a:lnTo>
                    <a:lnTo>
                      <a:pt x="41" y="85"/>
                    </a:lnTo>
                    <a:lnTo>
                      <a:pt x="46" y="87"/>
                    </a:lnTo>
                    <a:lnTo>
                      <a:pt x="38" y="94"/>
                    </a:lnTo>
                    <a:lnTo>
                      <a:pt x="41" y="100"/>
                    </a:lnTo>
                    <a:lnTo>
                      <a:pt x="50" y="109"/>
                    </a:lnTo>
                    <a:lnTo>
                      <a:pt x="55" y="109"/>
                    </a:lnTo>
                    <a:lnTo>
                      <a:pt x="63" y="103"/>
                    </a:lnTo>
                    <a:lnTo>
                      <a:pt x="72" y="105"/>
                    </a:lnTo>
                    <a:lnTo>
                      <a:pt x="70" y="109"/>
                    </a:lnTo>
                    <a:lnTo>
                      <a:pt x="79" y="111"/>
                    </a:lnTo>
                    <a:lnTo>
                      <a:pt x="84" y="114"/>
                    </a:lnTo>
                    <a:lnTo>
                      <a:pt x="90" y="119"/>
                    </a:lnTo>
                    <a:lnTo>
                      <a:pt x="103" y="109"/>
                    </a:lnTo>
                    <a:lnTo>
                      <a:pt x="100" y="108"/>
                    </a:lnTo>
                    <a:lnTo>
                      <a:pt x="105" y="103"/>
                    </a:lnTo>
                    <a:lnTo>
                      <a:pt x="103" y="102"/>
                    </a:lnTo>
                    <a:lnTo>
                      <a:pt x="102" y="100"/>
                    </a:lnTo>
                    <a:lnTo>
                      <a:pt x="110" y="102"/>
                    </a:lnTo>
                    <a:lnTo>
                      <a:pt x="120" y="94"/>
                    </a:lnTo>
                    <a:lnTo>
                      <a:pt x="114" y="84"/>
                    </a:lnTo>
                    <a:lnTo>
                      <a:pt x="110" y="78"/>
                    </a:lnTo>
                    <a:lnTo>
                      <a:pt x="114" y="73"/>
                    </a:lnTo>
                    <a:lnTo>
                      <a:pt x="117" y="64"/>
                    </a:lnTo>
                    <a:lnTo>
                      <a:pt x="110" y="62"/>
                    </a:lnTo>
                    <a:lnTo>
                      <a:pt x="113" y="61"/>
                    </a:lnTo>
                    <a:lnTo>
                      <a:pt x="116" y="62"/>
                    </a:lnTo>
                    <a:lnTo>
                      <a:pt x="126" y="49"/>
                    </a:lnTo>
                    <a:lnTo>
                      <a:pt x="128" y="43"/>
                    </a:lnTo>
                    <a:lnTo>
                      <a:pt x="131" y="40"/>
                    </a:lnTo>
                    <a:lnTo>
                      <a:pt x="129" y="33"/>
                    </a:lnTo>
                    <a:lnTo>
                      <a:pt x="131" y="27"/>
                    </a:lnTo>
                    <a:lnTo>
                      <a:pt x="126" y="24"/>
                    </a:lnTo>
                    <a:lnTo>
                      <a:pt x="120" y="24"/>
                    </a:lnTo>
                    <a:lnTo>
                      <a:pt x="119" y="30"/>
                    </a:lnTo>
                    <a:lnTo>
                      <a:pt x="113" y="30"/>
                    </a:lnTo>
                    <a:lnTo>
                      <a:pt x="111" y="33"/>
                    </a:lnTo>
                    <a:lnTo>
                      <a:pt x="107" y="23"/>
                    </a:lnTo>
                    <a:lnTo>
                      <a:pt x="108" y="20"/>
                    </a:lnTo>
                    <a:lnTo>
                      <a:pt x="99" y="21"/>
                    </a:lnTo>
                    <a:lnTo>
                      <a:pt x="97" y="20"/>
                    </a:lnTo>
                    <a:lnTo>
                      <a:pt x="94" y="3"/>
                    </a:lnTo>
                    <a:lnTo>
                      <a:pt x="88" y="2"/>
                    </a:lnTo>
                    <a:lnTo>
                      <a:pt x="84" y="0"/>
                    </a:lnTo>
                    <a:lnTo>
                      <a:pt x="75" y="0"/>
                    </a:lnTo>
                    <a:lnTo>
                      <a:pt x="59" y="8"/>
                    </a:lnTo>
                    <a:lnTo>
                      <a:pt x="61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6" name="Freeform 615">
                <a:extLst>
                  <a:ext uri="{FF2B5EF4-FFF2-40B4-BE49-F238E27FC236}">
                    <a16:creationId xmlns:a16="http://schemas.microsoft.com/office/drawing/2014/main" id="{4A57396E-04A0-4EAD-FCE5-C1A5C4789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538"/>
                <a:ext cx="65" cy="59"/>
              </a:xfrm>
              <a:custGeom>
                <a:avLst/>
                <a:gdLst>
                  <a:gd name="T0" fmla="*/ 59 w 131"/>
                  <a:gd name="T1" fmla="*/ 8 h 119"/>
                  <a:gd name="T2" fmla="*/ 84 w 131"/>
                  <a:gd name="T3" fmla="*/ 0 h 119"/>
                  <a:gd name="T4" fmla="*/ 94 w 131"/>
                  <a:gd name="T5" fmla="*/ 3 h 119"/>
                  <a:gd name="T6" fmla="*/ 99 w 131"/>
                  <a:gd name="T7" fmla="*/ 21 h 119"/>
                  <a:gd name="T8" fmla="*/ 107 w 131"/>
                  <a:gd name="T9" fmla="*/ 23 h 119"/>
                  <a:gd name="T10" fmla="*/ 113 w 131"/>
                  <a:gd name="T11" fmla="*/ 30 h 119"/>
                  <a:gd name="T12" fmla="*/ 120 w 131"/>
                  <a:gd name="T13" fmla="*/ 24 h 119"/>
                  <a:gd name="T14" fmla="*/ 131 w 131"/>
                  <a:gd name="T15" fmla="*/ 27 h 119"/>
                  <a:gd name="T16" fmla="*/ 131 w 131"/>
                  <a:gd name="T17" fmla="*/ 40 h 119"/>
                  <a:gd name="T18" fmla="*/ 126 w 131"/>
                  <a:gd name="T19" fmla="*/ 49 h 119"/>
                  <a:gd name="T20" fmla="*/ 113 w 131"/>
                  <a:gd name="T21" fmla="*/ 61 h 119"/>
                  <a:gd name="T22" fmla="*/ 117 w 131"/>
                  <a:gd name="T23" fmla="*/ 64 h 119"/>
                  <a:gd name="T24" fmla="*/ 110 w 131"/>
                  <a:gd name="T25" fmla="*/ 78 h 119"/>
                  <a:gd name="T26" fmla="*/ 120 w 131"/>
                  <a:gd name="T27" fmla="*/ 94 h 119"/>
                  <a:gd name="T28" fmla="*/ 102 w 131"/>
                  <a:gd name="T29" fmla="*/ 100 h 119"/>
                  <a:gd name="T30" fmla="*/ 105 w 131"/>
                  <a:gd name="T31" fmla="*/ 103 h 119"/>
                  <a:gd name="T32" fmla="*/ 103 w 131"/>
                  <a:gd name="T33" fmla="*/ 109 h 119"/>
                  <a:gd name="T34" fmla="*/ 84 w 131"/>
                  <a:gd name="T35" fmla="*/ 114 h 119"/>
                  <a:gd name="T36" fmla="*/ 70 w 131"/>
                  <a:gd name="T37" fmla="*/ 109 h 119"/>
                  <a:gd name="T38" fmla="*/ 63 w 131"/>
                  <a:gd name="T39" fmla="*/ 103 h 119"/>
                  <a:gd name="T40" fmla="*/ 50 w 131"/>
                  <a:gd name="T41" fmla="*/ 109 h 119"/>
                  <a:gd name="T42" fmla="*/ 38 w 131"/>
                  <a:gd name="T43" fmla="*/ 94 h 119"/>
                  <a:gd name="T44" fmla="*/ 41 w 131"/>
                  <a:gd name="T45" fmla="*/ 85 h 119"/>
                  <a:gd name="T46" fmla="*/ 31 w 131"/>
                  <a:gd name="T47" fmla="*/ 67 h 119"/>
                  <a:gd name="T48" fmla="*/ 17 w 131"/>
                  <a:gd name="T49" fmla="*/ 61 h 119"/>
                  <a:gd name="T50" fmla="*/ 9 w 131"/>
                  <a:gd name="T51" fmla="*/ 50 h 119"/>
                  <a:gd name="T52" fmla="*/ 2 w 131"/>
                  <a:gd name="T53" fmla="*/ 44 h 119"/>
                  <a:gd name="T54" fmla="*/ 5 w 131"/>
                  <a:gd name="T55" fmla="*/ 40 h 119"/>
                  <a:gd name="T56" fmla="*/ 6 w 131"/>
                  <a:gd name="T57" fmla="*/ 18 h 119"/>
                  <a:gd name="T58" fmla="*/ 0 w 131"/>
                  <a:gd name="T59" fmla="*/ 18 h 119"/>
                  <a:gd name="T60" fmla="*/ 20 w 131"/>
                  <a:gd name="T61" fmla="*/ 14 h 119"/>
                  <a:gd name="T62" fmla="*/ 23 w 131"/>
                  <a:gd name="T63" fmla="*/ 6 h 119"/>
                  <a:gd name="T64" fmla="*/ 23 w 131"/>
                  <a:gd name="T65" fmla="*/ 14 h 119"/>
                  <a:gd name="T66" fmla="*/ 35 w 131"/>
                  <a:gd name="T67" fmla="*/ 14 h 119"/>
                  <a:gd name="T68" fmla="*/ 50 w 131"/>
                  <a:gd name="T69" fmla="*/ 14 h 119"/>
                  <a:gd name="T70" fmla="*/ 61 w 131"/>
                  <a:gd name="T71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1" h="119">
                    <a:moveTo>
                      <a:pt x="61" y="12"/>
                    </a:moveTo>
                    <a:lnTo>
                      <a:pt x="59" y="8"/>
                    </a:lnTo>
                    <a:lnTo>
                      <a:pt x="75" y="0"/>
                    </a:lnTo>
                    <a:lnTo>
                      <a:pt x="84" y="0"/>
                    </a:lnTo>
                    <a:lnTo>
                      <a:pt x="88" y="2"/>
                    </a:lnTo>
                    <a:lnTo>
                      <a:pt x="94" y="3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108" y="20"/>
                    </a:lnTo>
                    <a:lnTo>
                      <a:pt x="107" y="23"/>
                    </a:lnTo>
                    <a:lnTo>
                      <a:pt x="111" y="33"/>
                    </a:lnTo>
                    <a:lnTo>
                      <a:pt x="113" y="30"/>
                    </a:lnTo>
                    <a:lnTo>
                      <a:pt x="119" y="30"/>
                    </a:lnTo>
                    <a:lnTo>
                      <a:pt x="120" y="24"/>
                    </a:lnTo>
                    <a:lnTo>
                      <a:pt x="126" y="24"/>
                    </a:lnTo>
                    <a:lnTo>
                      <a:pt x="131" y="27"/>
                    </a:lnTo>
                    <a:lnTo>
                      <a:pt x="129" y="33"/>
                    </a:lnTo>
                    <a:lnTo>
                      <a:pt x="131" y="40"/>
                    </a:lnTo>
                    <a:lnTo>
                      <a:pt x="128" y="43"/>
                    </a:lnTo>
                    <a:lnTo>
                      <a:pt x="126" y="49"/>
                    </a:lnTo>
                    <a:lnTo>
                      <a:pt x="116" y="62"/>
                    </a:lnTo>
                    <a:lnTo>
                      <a:pt x="113" y="61"/>
                    </a:lnTo>
                    <a:lnTo>
                      <a:pt x="110" y="62"/>
                    </a:lnTo>
                    <a:lnTo>
                      <a:pt x="117" y="64"/>
                    </a:lnTo>
                    <a:lnTo>
                      <a:pt x="114" y="73"/>
                    </a:lnTo>
                    <a:lnTo>
                      <a:pt x="110" y="78"/>
                    </a:lnTo>
                    <a:lnTo>
                      <a:pt x="114" y="84"/>
                    </a:lnTo>
                    <a:lnTo>
                      <a:pt x="120" y="94"/>
                    </a:lnTo>
                    <a:lnTo>
                      <a:pt x="110" y="102"/>
                    </a:lnTo>
                    <a:lnTo>
                      <a:pt x="102" y="100"/>
                    </a:lnTo>
                    <a:lnTo>
                      <a:pt x="103" y="102"/>
                    </a:lnTo>
                    <a:lnTo>
                      <a:pt x="105" y="103"/>
                    </a:lnTo>
                    <a:lnTo>
                      <a:pt x="100" y="108"/>
                    </a:lnTo>
                    <a:lnTo>
                      <a:pt x="103" y="109"/>
                    </a:lnTo>
                    <a:lnTo>
                      <a:pt x="90" y="119"/>
                    </a:lnTo>
                    <a:lnTo>
                      <a:pt x="84" y="114"/>
                    </a:lnTo>
                    <a:lnTo>
                      <a:pt x="79" y="111"/>
                    </a:lnTo>
                    <a:lnTo>
                      <a:pt x="70" y="109"/>
                    </a:lnTo>
                    <a:lnTo>
                      <a:pt x="72" y="105"/>
                    </a:lnTo>
                    <a:lnTo>
                      <a:pt x="63" y="103"/>
                    </a:lnTo>
                    <a:lnTo>
                      <a:pt x="55" y="109"/>
                    </a:lnTo>
                    <a:lnTo>
                      <a:pt x="50" y="109"/>
                    </a:lnTo>
                    <a:lnTo>
                      <a:pt x="41" y="100"/>
                    </a:lnTo>
                    <a:lnTo>
                      <a:pt x="38" y="94"/>
                    </a:lnTo>
                    <a:lnTo>
                      <a:pt x="46" y="87"/>
                    </a:lnTo>
                    <a:lnTo>
                      <a:pt x="41" y="85"/>
                    </a:lnTo>
                    <a:lnTo>
                      <a:pt x="34" y="73"/>
                    </a:lnTo>
                    <a:lnTo>
                      <a:pt x="31" y="67"/>
                    </a:lnTo>
                    <a:lnTo>
                      <a:pt x="20" y="68"/>
                    </a:lnTo>
                    <a:lnTo>
                      <a:pt x="17" y="61"/>
                    </a:lnTo>
                    <a:lnTo>
                      <a:pt x="12" y="50"/>
                    </a:lnTo>
                    <a:lnTo>
                      <a:pt x="9" y="50"/>
                    </a:lnTo>
                    <a:lnTo>
                      <a:pt x="6" y="44"/>
                    </a:lnTo>
                    <a:lnTo>
                      <a:pt x="2" y="44"/>
                    </a:lnTo>
                    <a:lnTo>
                      <a:pt x="2" y="40"/>
                    </a:lnTo>
                    <a:lnTo>
                      <a:pt x="5" y="40"/>
                    </a:lnTo>
                    <a:lnTo>
                      <a:pt x="9" y="33"/>
                    </a:lnTo>
                    <a:lnTo>
                      <a:pt x="6" y="18"/>
                    </a:lnTo>
                    <a:lnTo>
                      <a:pt x="2" y="21"/>
                    </a:lnTo>
                    <a:lnTo>
                      <a:pt x="0" y="18"/>
                    </a:lnTo>
                    <a:lnTo>
                      <a:pt x="8" y="8"/>
                    </a:lnTo>
                    <a:lnTo>
                      <a:pt x="20" y="14"/>
                    </a:lnTo>
                    <a:lnTo>
                      <a:pt x="19" y="11"/>
                    </a:lnTo>
                    <a:lnTo>
                      <a:pt x="23" y="6"/>
                    </a:lnTo>
                    <a:lnTo>
                      <a:pt x="28" y="12"/>
                    </a:lnTo>
                    <a:lnTo>
                      <a:pt x="23" y="14"/>
                    </a:lnTo>
                    <a:lnTo>
                      <a:pt x="29" y="18"/>
                    </a:lnTo>
                    <a:lnTo>
                      <a:pt x="35" y="14"/>
                    </a:lnTo>
                    <a:lnTo>
                      <a:pt x="37" y="15"/>
                    </a:lnTo>
                    <a:lnTo>
                      <a:pt x="50" y="14"/>
                    </a:lnTo>
                    <a:lnTo>
                      <a:pt x="59" y="11"/>
                    </a:lnTo>
                    <a:lnTo>
                      <a:pt x="6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7" name="Freeform 616">
                <a:extLst>
                  <a:ext uri="{FF2B5EF4-FFF2-40B4-BE49-F238E27FC236}">
                    <a16:creationId xmlns:a16="http://schemas.microsoft.com/office/drawing/2014/main" id="{DD55DF2B-C8DF-CB29-AC70-52461D46E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538"/>
                <a:ext cx="65" cy="59"/>
              </a:xfrm>
              <a:custGeom>
                <a:avLst/>
                <a:gdLst>
                  <a:gd name="T0" fmla="*/ 59 w 131"/>
                  <a:gd name="T1" fmla="*/ 8 h 119"/>
                  <a:gd name="T2" fmla="*/ 84 w 131"/>
                  <a:gd name="T3" fmla="*/ 0 h 119"/>
                  <a:gd name="T4" fmla="*/ 94 w 131"/>
                  <a:gd name="T5" fmla="*/ 3 h 119"/>
                  <a:gd name="T6" fmla="*/ 99 w 131"/>
                  <a:gd name="T7" fmla="*/ 21 h 119"/>
                  <a:gd name="T8" fmla="*/ 107 w 131"/>
                  <a:gd name="T9" fmla="*/ 23 h 119"/>
                  <a:gd name="T10" fmla="*/ 113 w 131"/>
                  <a:gd name="T11" fmla="*/ 30 h 119"/>
                  <a:gd name="T12" fmla="*/ 120 w 131"/>
                  <a:gd name="T13" fmla="*/ 24 h 119"/>
                  <a:gd name="T14" fmla="*/ 131 w 131"/>
                  <a:gd name="T15" fmla="*/ 27 h 119"/>
                  <a:gd name="T16" fmla="*/ 131 w 131"/>
                  <a:gd name="T17" fmla="*/ 40 h 119"/>
                  <a:gd name="T18" fmla="*/ 126 w 131"/>
                  <a:gd name="T19" fmla="*/ 49 h 119"/>
                  <a:gd name="T20" fmla="*/ 113 w 131"/>
                  <a:gd name="T21" fmla="*/ 61 h 119"/>
                  <a:gd name="T22" fmla="*/ 117 w 131"/>
                  <a:gd name="T23" fmla="*/ 64 h 119"/>
                  <a:gd name="T24" fmla="*/ 110 w 131"/>
                  <a:gd name="T25" fmla="*/ 78 h 119"/>
                  <a:gd name="T26" fmla="*/ 120 w 131"/>
                  <a:gd name="T27" fmla="*/ 94 h 119"/>
                  <a:gd name="T28" fmla="*/ 102 w 131"/>
                  <a:gd name="T29" fmla="*/ 100 h 119"/>
                  <a:gd name="T30" fmla="*/ 105 w 131"/>
                  <a:gd name="T31" fmla="*/ 103 h 119"/>
                  <a:gd name="T32" fmla="*/ 103 w 131"/>
                  <a:gd name="T33" fmla="*/ 109 h 119"/>
                  <a:gd name="T34" fmla="*/ 84 w 131"/>
                  <a:gd name="T35" fmla="*/ 114 h 119"/>
                  <a:gd name="T36" fmla="*/ 70 w 131"/>
                  <a:gd name="T37" fmla="*/ 109 h 119"/>
                  <a:gd name="T38" fmla="*/ 63 w 131"/>
                  <a:gd name="T39" fmla="*/ 103 h 119"/>
                  <a:gd name="T40" fmla="*/ 50 w 131"/>
                  <a:gd name="T41" fmla="*/ 109 h 119"/>
                  <a:gd name="T42" fmla="*/ 38 w 131"/>
                  <a:gd name="T43" fmla="*/ 94 h 119"/>
                  <a:gd name="T44" fmla="*/ 41 w 131"/>
                  <a:gd name="T45" fmla="*/ 85 h 119"/>
                  <a:gd name="T46" fmla="*/ 31 w 131"/>
                  <a:gd name="T47" fmla="*/ 67 h 119"/>
                  <a:gd name="T48" fmla="*/ 17 w 131"/>
                  <a:gd name="T49" fmla="*/ 61 h 119"/>
                  <a:gd name="T50" fmla="*/ 9 w 131"/>
                  <a:gd name="T51" fmla="*/ 50 h 119"/>
                  <a:gd name="T52" fmla="*/ 2 w 131"/>
                  <a:gd name="T53" fmla="*/ 44 h 119"/>
                  <a:gd name="T54" fmla="*/ 5 w 131"/>
                  <a:gd name="T55" fmla="*/ 40 h 119"/>
                  <a:gd name="T56" fmla="*/ 6 w 131"/>
                  <a:gd name="T57" fmla="*/ 18 h 119"/>
                  <a:gd name="T58" fmla="*/ 0 w 131"/>
                  <a:gd name="T59" fmla="*/ 18 h 119"/>
                  <a:gd name="T60" fmla="*/ 20 w 131"/>
                  <a:gd name="T61" fmla="*/ 14 h 119"/>
                  <a:gd name="T62" fmla="*/ 23 w 131"/>
                  <a:gd name="T63" fmla="*/ 6 h 119"/>
                  <a:gd name="T64" fmla="*/ 23 w 131"/>
                  <a:gd name="T65" fmla="*/ 14 h 119"/>
                  <a:gd name="T66" fmla="*/ 35 w 131"/>
                  <a:gd name="T67" fmla="*/ 14 h 119"/>
                  <a:gd name="T68" fmla="*/ 50 w 131"/>
                  <a:gd name="T69" fmla="*/ 14 h 119"/>
                  <a:gd name="T70" fmla="*/ 61 w 131"/>
                  <a:gd name="T71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1" h="119">
                    <a:moveTo>
                      <a:pt x="61" y="12"/>
                    </a:moveTo>
                    <a:lnTo>
                      <a:pt x="59" y="8"/>
                    </a:lnTo>
                    <a:lnTo>
                      <a:pt x="75" y="0"/>
                    </a:lnTo>
                    <a:lnTo>
                      <a:pt x="84" y="0"/>
                    </a:lnTo>
                    <a:lnTo>
                      <a:pt x="88" y="2"/>
                    </a:lnTo>
                    <a:lnTo>
                      <a:pt x="94" y="3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108" y="20"/>
                    </a:lnTo>
                    <a:lnTo>
                      <a:pt x="107" y="23"/>
                    </a:lnTo>
                    <a:lnTo>
                      <a:pt x="111" y="33"/>
                    </a:lnTo>
                    <a:lnTo>
                      <a:pt x="113" y="30"/>
                    </a:lnTo>
                    <a:lnTo>
                      <a:pt x="119" y="30"/>
                    </a:lnTo>
                    <a:lnTo>
                      <a:pt x="120" y="24"/>
                    </a:lnTo>
                    <a:lnTo>
                      <a:pt x="126" y="24"/>
                    </a:lnTo>
                    <a:lnTo>
                      <a:pt x="131" y="27"/>
                    </a:lnTo>
                    <a:lnTo>
                      <a:pt x="129" y="33"/>
                    </a:lnTo>
                    <a:lnTo>
                      <a:pt x="131" y="40"/>
                    </a:lnTo>
                    <a:lnTo>
                      <a:pt x="128" y="43"/>
                    </a:lnTo>
                    <a:lnTo>
                      <a:pt x="126" y="49"/>
                    </a:lnTo>
                    <a:lnTo>
                      <a:pt x="116" y="62"/>
                    </a:lnTo>
                    <a:lnTo>
                      <a:pt x="113" y="61"/>
                    </a:lnTo>
                    <a:lnTo>
                      <a:pt x="110" y="62"/>
                    </a:lnTo>
                    <a:lnTo>
                      <a:pt x="117" y="64"/>
                    </a:lnTo>
                    <a:lnTo>
                      <a:pt x="114" y="73"/>
                    </a:lnTo>
                    <a:lnTo>
                      <a:pt x="110" y="78"/>
                    </a:lnTo>
                    <a:lnTo>
                      <a:pt x="114" y="84"/>
                    </a:lnTo>
                    <a:lnTo>
                      <a:pt x="120" y="94"/>
                    </a:lnTo>
                    <a:lnTo>
                      <a:pt x="110" y="102"/>
                    </a:lnTo>
                    <a:lnTo>
                      <a:pt x="102" y="100"/>
                    </a:lnTo>
                    <a:lnTo>
                      <a:pt x="103" y="102"/>
                    </a:lnTo>
                    <a:lnTo>
                      <a:pt x="105" y="103"/>
                    </a:lnTo>
                    <a:lnTo>
                      <a:pt x="100" y="108"/>
                    </a:lnTo>
                    <a:lnTo>
                      <a:pt x="103" y="109"/>
                    </a:lnTo>
                    <a:lnTo>
                      <a:pt x="90" y="119"/>
                    </a:lnTo>
                    <a:lnTo>
                      <a:pt x="84" y="114"/>
                    </a:lnTo>
                    <a:lnTo>
                      <a:pt x="79" y="111"/>
                    </a:lnTo>
                    <a:lnTo>
                      <a:pt x="70" y="109"/>
                    </a:lnTo>
                    <a:lnTo>
                      <a:pt x="72" y="105"/>
                    </a:lnTo>
                    <a:lnTo>
                      <a:pt x="63" y="103"/>
                    </a:lnTo>
                    <a:lnTo>
                      <a:pt x="55" y="109"/>
                    </a:lnTo>
                    <a:lnTo>
                      <a:pt x="50" y="109"/>
                    </a:lnTo>
                    <a:lnTo>
                      <a:pt x="41" y="100"/>
                    </a:lnTo>
                    <a:lnTo>
                      <a:pt x="38" y="94"/>
                    </a:lnTo>
                    <a:lnTo>
                      <a:pt x="46" y="87"/>
                    </a:lnTo>
                    <a:lnTo>
                      <a:pt x="41" y="85"/>
                    </a:lnTo>
                    <a:lnTo>
                      <a:pt x="34" y="73"/>
                    </a:lnTo>
                    <a:lnTo>
                      <a:pt x="31" y="67"/>
                    </a:lnTo>
                    <a:lnTo>
                      <a:pt x="20" y="68"/>
                    </a:lnTo>
                    <a:lnTo>
                      <a:pt x="17" y="61"/>
                    </a:lnTo>
                    <a:lnTo>
                      <a:pt x="12" y="50"/>
                    </a:lnTo>
                    <a:lnTo>
                      <a:pt x="9" y="50"/>
                    </a:lnTo>
                    <a:lnTo>
                      <a:pt x="6" y="44"/>
                    </a:lnTo>
                    <a:lnTo>
                      <a:pt x="2" y="44"/>
                    </a:lnTo>
                    <a:lnTo>
                      <a:pt x="2" y="40"/>
                    </a:lnTo>
                    <a:lnTo>
                      <a:pt x="5" y="40"/>
                    </a:lnTo>
                    <a:lnTo>
                      <a:pt x="9" y="33"/>
                    </a:lnTo>
                    <a:lnTo>
                      <a:pt x="6" y="18"/>
                    </a:lnTo>
                    <a:lnTo>
                      <a:pt x="2" y="21"/>
                    </a:lnTo>
                    <a:lnTo>
                      <a:pt x="0" y="18"/>
                    </a:lnTo>
                    <a:lnTo>
                      <a:pt x="8" y="8"/>
                    </a:lnTo>
                    <a:lnTo>
                      <a:pt x="20" y="14"/>
                    </a:lnTo>
                    <a:lnTo>
                      <a:pt x="19" y="11"/>
                    </a:lnTo>
                    <a:lnTo>
                      <a:pt x="23" y="6"/>
                    </a:lnTo>
                    <a:lnTo>
                      <a:pt x="28" y="12"/>
                    </a:lnTo>
                    <a:lnTo>
                      <a:pt x="23" y="14"/>
                    </a:lnTo>
                    <a:lnTo>
                      <a:pt x="29" y="18"/>
                    </a:lnTo>
                    <a:lnTo>
                      <a:pt x="35" y="14"/>
                    </a:lnTo>
                    <a:lnTo>
                      <a:pt x="37" y="15"/>
                    </a:lnTo>
                    <a:lnTo>
                      <a:pt x="50" y="14"/>
                    </a:lnTo>
                    <a:lnTo>
                      <a:pt x="59" y="11"/>
                    </a:lnTo>
                    <a:lnTo>
                      <a:pt x="61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8" name="Freeform 617">
                <a:extLst>
                  <a:ext uri="{FF2B5EF4-FFF2-40B4-BE49-F238E27FC236}">
                    <a16:creationId xmlns:a16="http://schemas.microsoft.com/office/drawing/2014/main" id="{1393403E-76F2-74A7-37A0-A1F2F2820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667"/>
                <a:ext cx="61" cy="37"/>
              </a:xfrm>
              <a:custGeom>
                <a:avLst/>
                <a:gdLst>
                  <a:gd name="T0" fmla="*/ 109 w 121"/>
                  <a:gd name="T1" fmla="*/ 2 h 75"/>
                  <a:gd name="T2" fmla="*/ 100 w 121"/>
                  <a:gd name="T3" fmla="*/ 13 h 75"/>
                  <a:gd name="T4" fmla="*/ 94 w 121"/>
                  <a:gd name="T5" fmla="*/ 17 h 75"/>
                  <a:gd name="T6" fmla="*/ 79 w 121"/>
                  <a:gd name="T7" fmla="*/ 25 h 75"/>
                  <a:gd name="T8" fmla="*/ 57 w 121"/>
                  <a:gd name="T9" fmla="*/ 13 h 75"/>
                  <a:gd name="T10" fmla="*/ 50 w 121"/>
                  <a:gd name="T11" fmla="*/ 13 h 75"/>
                  <a:gd name="T12" fmla="*/ 41 w 121"/>
                  <a:gd name="T13" fmla="*/ 25 h 75"/>
                  <a:gd name="T14" fmla="*/ 33 w 121"/>
                  <a:gd name="T15" fmla="*/ 14 h 75"/>
                  <a:gd name="T16" fmla="*/ 33 w 121"/>
                  <a:gd name="T17" fmla="*/ 5 h 75"/>
                  <a:gd name="T18" fmla="*/ 13 w 121"/>
                  <a:gd name="T19" fmla="*/ 3 h 75"/>
                  <a:gd name="T20" fmla="*/ 7 w 121"/>
                  <a:gd name="T21" fmla="*/ 9 h 75"/>
                  <a:gd name="T22" fmla="*/ 10 w 121"/>
                  <a:gd name="T23" fmla="*/ 19 h 75"/>
                  <a:gd name="T24" fmla="*/ 22 w 121"/>
                  <a:gd name="T25" fmla="*/ 29 h 75"/>
                  <a:gd name="T26" fmla="*/ 18 w 121"/>
                  <a:gd name="T27" fmla="*/ 38 h 75"/>
                  <a:gd name="T28" fmla="*/ 0 w 121"/>
                  <a:gd name="T29" fmla="*/ 40 h 75"/>
                  <a:gd name="T30" fmla="*/ 9 w 121"/>
                  <a:gd name="T31" fmla="*/ 47 h 75"/>
                  <a:gd name="T32" fmla="*/ 21 w 121"/>
                  <a:gd name="T33" fmla="*/ 58 h 75"/>
                  <a:gd name="T34" fmla="*/ 16 w 121"/>
                  <a:gd name="T35" fmla="*/ 64 h 75"/>
                  <a:gd name="T36" fmla="*/ 18 w 121"/>
                  <a:gd name="T37" fmla="*/ 75 h 75"/>
                  <a:gd name="T38" fmla="*/ 32 w 121"/>
                  <a:gd name="T39" fmla="*/ 69 h 75"/>
                  <a:gd name="T40" fmla="*/ 41 w 121"/>
                  <a:gd name="T41" fmla="*/ 58 h 75"/>
                  <a:gd name="T42" fmla="*/ 51 w 121"/>
                  <a:gd name="T43" fmla="*/ 61 h 75"/>
                  <a:gd name="T44" fmla="*/ 53 w 121"/>
                  <a:gd name="T45" fmla="*/ 51 h 75"/>
                  <a:gd name="T46" fmla="*/ 60 w 121"/>
                  <a:gd name="T47" fmla="*/ 46 h 75"/>
                  <a:gd name="T48" fmla="*/ 76 w 121"/>
                  <a:gd name="T49" fmla="*/ 38 h 75"/>
                  <a:gd name="T50" fmla="*/ 82 w 121"/>
                  <a:gd name="T51" fmla="*/ 40 h 75"/>
                  <a:gd name="T52" fmla="*/ 110 w 121"/>
                  <a:gd name="T53" fmla="*/ 58 h 75"/>
                  <a:gd name="T54" fmla="*/ 121 w 121"/>
                  <a:gd name="T55" fmla="*/ 54 h 75"/>
                  <a:gd name="T56" fmla="*/ 120 w 121"/>
                  <a:gd name="T57" fmla="*/ 32 h 75"/>
                  <a:gd name="T58" fmla="*/ 106 w 121"/>
                  <a:gd name="T59" fmla="*/ 25 h 75"/>
                  <a:gd name="T60" fmla="*/ 115 w 121"/>
                  <a:gd name="T61" fmla="*/ 11 h 75"/>
                  <a:gd name="T62" fmla="*/ 117 w 121"/>
                  <a:gd name="T6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1" h="75">
                    <a:moveTo>
                      <a:pt x="115" y="0"/>
                    </a:moveTo>
                    <a:lnTo>
                      <a:pt x="109" y="2"/>
                    </a:lnTo>
                    <a:lnTo>
                      <a:pt x="103" y="11"/>
                    </a:lnTo>
                    <a:lnTo>
                      <a:pt x="100" y="13"/>
                    </a:lnTo>
                    <a:lnTo>
                      <a:pt x="92" y="14"/>
                    </a:lnTo>
                    <a:lnTo>
                      <a:pt x="94" y="17"/>
                    </a:lnTo>
                    <a:lnTo>
                      <a:pt x="88" y="22"/>
                    </a:lnTo>
                    <a:lnTo>
                      <a:pt x="79" y="25"/>
                    </a:lnTo>
                    <a:lnTo>
                      <a:pt x="80" y="20"/>
                    </a:lnTo>
                    <a:lnTo>
                      <a:pt x="57" y="13"/>
                    </a:lnTo>
                    <a:lnTo>
                      <a:pt x="60" y="20"/>
                    </a:lnTo>
                    <a:lnTo>
                      <a:pt x="50" y="13"/>
                    </a:lnTo>
                    <a:lnTo>
                      <a:pt x="47" y="25"/>
                    </a:lnTo>
                    <a:lnTo>
                      <a:pt x="41" y="25"/>
                    </a:lnTo>
                    <a:lnTo>
                      <a:pt x="42" y="19"/>
                    </a:lnTo>
                    <a:lnTo>
                      <a:pt x="33" y="14"/>
                    </a:lnTo>
                    <a:lnTo>
                      <a:pt x="30" y="16"/>
                    </a:lnTo>
                    <a:lnTo>
                      <a:pt x="33" y="5"/>
                    </a:lnTo>
                    <a:lnTo>
                      <a:pt x="19" y="5"/>
                    </a:lnTo>
                    <a:lnTo>
                      <a:pt x="13" y="3"/>
                    </a:lnTo>
                    <a:lnTo>
                      <a:pt x="12" y="8"/>
                    </a:lnTo>
                    <a:lnTo>
                      <a:pt x="7" y="9"/>
                    </a:lnTo>
                    <a:lnTo>
                      <a:pt x="1" y="20"/>
                    </a:lnTo>
                    <a:lnTo>
                      <a:pt x="10" y="19"/>
                    </a:lnTo>
                    <a:lnTo>
                      <a:pt x="16" y="20"/>
                    </a:lnTo>
                    <a:lnTo>
                      <a:pt x="22" y="29"/>
                    </a:lnTo>
                    <a:lnTo>
                      <a:pt x="21" y="34"/>
                    </a:lnTo>
                    <a:lnTo>
                      <a:pt x="18" y="38"/>
                    </a:lnTo>
                    <a:lnTo>
                      <a:pt x="6" y="34"/>
                    </a:lnTo>
                    <a:lnTo>
                      <a:pt x="0" y="40"/>
                    </a:lnTo>
                    <a:lnTo>
                      <a:pt x="1" y="49"/>
                    </a:lnTo>
                    <a:lnTo>
                      <a:pt x="9" y="47"/>
                    </a:lnTo>
                    <a:lnTo>
                      <a:pt x="24" y="49"/>
                    </a:lnTo>
                    <a:lnTo>
                      <a:pt x="21" y="58"/>
                    </a:lnTo>
                    <a:lnTo>
                      <a:pt x="24" y="61"/>
                    </a:lnTo>
                    <a:lnTo>
                      <a:pt x="16" y="64"/>
                    </a:lnTo>
                    <a:lnTo>
                      <a:pt x="15" y="67"/>
                    </a:lnTo>
                    <a:lnTo>
                      <a:pt x="18" y="75"/>
                    </a:lnTo>
                    <a:lnTo>
                      <a:pt x="21" y="72"/>
                    </a:lnTo>
                    <a:lnTo>
                      <a:pt x="32" y="69"/>
                    </a:lnTo>
                    <a:lnTo>
                      <a:pt x="35" y="60"/>
                    </a:lnTo>
                    <a:lnTo>
                      <a:pt x="41" y="58"/>
                    </a:lnTo>
                    <a:lnTo>
                      <a:pt x="42" y="61"/>
                    </a:lnTo>
                    <a:lnTo>
                      <a:pt x="51" y="61"/>
                    </a:lnTo>
                    <a:lnTo>
                      <a:pt x="50" y="54"/>
                    </a:lnTo>
                    <a:lnTo>
                      <a:pt x="53" y="51"/>
                    </a:lnTo>
                    <a:lnTo>
                      <a:pt x="57" y="46"/>
                    </a:lnTo>
                    <a:lnTo>
                      <a:pt x="60" y="46"/>
                    </a:lnTo>
                    <a:lnTo>
                      <a:pt x="73" y="46"/>
                    </a:lnTo>
                    <a:lnTo>
                      <a:pt x="76" y="38"/>
                    </a:lnTo>
                    <a:lnTo>
                      <a:pt x="82" y="37"/>
                    </a:lnTo>
                    <a:lnTo>
                      <a:pt x="82" y="40"/>
                    </a:lnTo>
                    <a:lnTo>
                      <a:pt x="103" y="54"/>
                    </a:lnTo>
                    <a:lnTo>
                      <a:pt x="110" y="58"/>
                    </a:lnTo>
                    <a:lnTo>
                      <a:pt x="115" y="52"/>
                    </a:lnTo>
                    <a:lnTo>
                      <a:pt x="121" y="54"/>
                    </a:lnTo>
                    <a:lnTo>
                      <a:pt x="120" y="41"/>
                    </a:lnTo>
                    <a:lnTo>
                      <a:pt x="120" y="32"/>
                    </a:lnTo>
                    <a:lnTo>
                      <a:pt x="109" y="28"/>
                    </a:lnTo>
                    <a:lnTo>
                      <a:pt x="106" y="25"/>
                    </a:lnTo>
                    <a:lnTo>
                      <a:pt x="110" y="22"/>
                    </a:lnTo>
                    <a:lnTo>
                      <a:pt x="115" y="11"/>
                    </a:lnTo>
                    <a:lnTo>
                      <a:pt x="120" y="11"/>
                    </a:lnTo>
                    <a:lnTo>
                      <a:pt x="117" y="0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9" name="Freeform 618">
                <a:extLst>
                  <a:ext uri="{FF2B5EF4-FFF2-40B4-BE49-F238E27FC236}">
                    <a16:creationId xmlns:a16="http://schemas.microsoft.com/office/drawing/2014/main" id="{8E83F3AB-A75D-F95A-14D8-ADE76061D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667"/>
                <a:ext cx="61" cy="37"/>
              </a:xfrm>
              <a:custGeom>
                <a:avLst/>
                <a:gdLst>
                  <a:gd name="T0" fmla="*/ 117 w 121"/>
                  <a:gd name="T1" fmla="*/ 0 h 75"/>
                  <a:gd name="T2" fmla="*/ 115 w 121"/>
                  <a:gd name="T3" fmla="*/ 11 h 75"/>
                  <a:gd name="T4" fmla="*/ 106 w 121"/>
                  <a:gd name="T5" fmla="*/ 25 h 75"/>
                  <a:gd name="T6" fmla="*/ 120 w 121"/>
                  <a:gd name="T7" fmla="*/ 32 h 75"/>
                  <a:gd name="T8" fmla="*/ 121 w 121"/>
                  <a:gd name="T9" fmla="*/ 54 h 75"/>
                  <a:gd name="T10" fmla="*/ 110 w 121"/>
                  <a:gd name="T11" fmla="*/ 58 h 75"/>
                  <a:gd name="T12" fmla="*/ 82 w 121"/>
                  <a:gd name="T13" fmla="*/ 40 h 75"/>
                  <a:gd name="T14" fmla="*/ 76 w 121"/>
                  <a:gd name="T15" fmla="*/ 38 h 75"/>
                  <a:gd name="T16" fmla="*/ 60 w 121"/>
                  <a:gd name="T17" fmla="*/ 46 h 75"/>
                  <a:gd name="T18" fmla="*/ 53 w 121"/>
                  <a:gd name="T19" fmla="*/ 51 h 75"/>
                  <a:gd name="T20" fmla="*/ 51 w 121"/>
                  <a:gd name="T21" fmla="*/ 61 h 75"/>
                  <a:gd name="T22" fmla="*/ 41 w 121"/>
                  <a:gd name="T23" fmla="*/ 58 h 75"/>
                  <a:gd name="T24" fmla="*/ 32 w 121"/>
                  <a:gd name="T25" fmla="*/ 69 h 75"/>
                  <a:gd name="T26" fmla="*/ 18 w 121"/>
                  <a:gd name="T27" fmla="*/ 75 h 75"/>
                  <a:gd name="T28" fmla="*/ 16 w 121"/>
                  <a:gd name="T29" fmla="*/ 64 h 75"/>
                  <a:gd name="T30" fmla="*/ 21 w 121"/>
                  <a:gd name="T31" fmla="*/ 58 h 75"/>
                  <a:gd name="T32" fmla="*/ 9 w 121"/>
                  <a:gd name="T33" fmla="*/ 47 h 75"/>
                  <a:gd name="T34" fmla="*/ 0 w 121"/>
                  <a:gd name="T35" fmla="*/ 40 h 75"/>
                  <a:gd name="T36" fmla="*/ 18 w 121"/>
                  <a:gd name="T37" fmla="*/ 38 h 75"/>
                  <a:gd name="T38" fmla="*/ 22 w 121"/>
                  <a:gd name="T39" fmla="*/ 29 h 75"/>
                  <a:gd name="T40" fmla="*/ 10 w 121"/>
                  <a:gd name="T41" fmla="*/ 19 h 75"/>
                  <a:gd name="T42" fmla="*/ 7 w 121"/>
                  <a:gd name="T43" fmla="*/ 9 h 75"/>
                  <a:gd name="T44" fmla="*/ 13 w 121"/>
                  <a:gd name="T45" fmla="*/ 3 h 75"/>
                  <a:gd name="T46" fmla="*/ 33 w 121"/>
                  <a:gd name="T47" fmla="*/ 5 h 75"/>
                  <a:gd name="T48" fmla="*/ 33 w 121"/>
                  <a:gd name="T49" fmla="*/ 14 h 75"/>
                  <a:gd name="T50" fmla="*/ 41 w 121"/>
                  <a:gd name="T51" fmla="*/ 25 h 75"/>
                  <a:gd name="T52" fmla="*/ 50 w 121"/>
                  <a:gd name="T53" fmla="*/ 13 h 75"/>
                  <a:gd name="T54" fmla="*/ 57 w 121"/>
                  <a:gd name="T55" fmla="*/ 13 h 75"/>
                  <a:gd name="T56" fmla="*/ 79 w 121"/>
                  <a:gd name="T57" fmla="*/ 25 h 75"/>
                  <a:gd name="T58" fmla="*/ 94 w 121"/>
                  <a:gd name="T59" fmla="*/ 17 h 75"/>
                  <a:gd name="T60" fmla="*/ 100 w 121"/>
                  <a:gd name="T61" fmla="*/ 13 h 75"/>
                  <a:gd name="T62" fmla="*/ 109 w 121"/>
                  <a:gd name="T63" fmla="*/ 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1" h="75">
                    <a:moveTo>
                      <a:pt x="115" y="0"/>
                    </a:moveTo>
                    <a:lnTo>
                      <a:pt x="117" y="0"/>
                    </a:lnTo>
                    <a:lnTo>
                      <a:pt x="120" y="11"/>
                    </a:lnTo>
                    <a:lnTo>
                      <a:pt x="115" y="11"/>
                    </a:lnTo>
                    <a:lnTo>
                      <a:pt x="110" y="22"/>
                    </a:lnTo>
                    <a:lnTo>
                      <a:pt x="106" y="25"/>
                    </a:lnTo>
                    <a:lnTo>
                      <a:pt x="109" y="28"/>
                    </a:lnTo>
                    <a:lnTo>
                      <a:pt x="120" y="32"/>
                    </a:lnTo>
                    <a:lnTo>
                      <a:pt x="120" y="41"/>
                    </a:lnTo>
                    <a:lnTo>
                      <a:pt x="121" y="54"/>
                    </a:lnTo>
                    <a:lnTo>
                      <a:pt x="115" y="52"/>
                    </a:lnTo>
                    <a:lnTo>
                      <a:pt x="110" y="58"/>
                    </a:lnTo>
                    <a:lnTo>
                      <a:pt x="103" y="54"/>
                    </a:lnTo>
                    <a:lnTo>
                      <a:pt x="82" y="40"/>
                    </a:lnTo>
                    <a:lnTo>
                      <a:pt x="82" y="37"/>
                    </a:lnTo>
                    <a:lnTo>
                      <a:pt x="76" y="38"/>
                    </a:lnTo>
                    <a:lnTo>
                      <a:pt x="73" y="46"/>
                    </a:lnTo>
                    <a:lnTo>
                      <a:pt x="60" y="46"/>
                    </a:lnTo>
                    <a:lnTo>
                      <a:pt x="57" y="46"/>
                    </a:lnTo>
                    <a:lnTo>
                      <a:pt x="53" y="51"/>
                    </a:lnTo>
                    <a:lnTo>
                      <a:pt x="50" y="54"/>
                    </a:lnTo>
                    <a:lnTo>
                      <a:pt x="51" y="61"/>
                    </a:lnTo>
                    <a:lnTo>
                      <a:pt x="42" y="61"/>
                    </a:lnTo>
                    <a:lnTo>
                      <a:pt x="41" y="58"/>
                    </a:lnTo>
                    <a:lnTo>
                      <a:pt x="35" y="60"/>
                    </a:lnTo>
                    <a:lnTo>
                      <a:pt x="32" y="69"/>
                    </a:lnTo>
                    <a:lnTo>
                      <a:pt x="21" y="72"/>
                    </a:lnTo>
                    <a:lnTo>
                      <a:pt x="18" y="75"/>
                    </a:lnTo>
                    <a:lnTo>
                      <a:pt x="15" y="67"/>
                    </a:lnTo>
                    <a:lnTo>
                      <a:pt x="16" y="64"/>
                    </a:lnTo>
                    <a:lnTo>
                      <a:pt x="24" y="61"/>
                    </a:lnTo>
                    <a:lnTo>
                      <a:pt x="21" y="58"/>
                    </a:lnTo>
                    <a:lnTo>
                      <a:pt x="24" y="49"/>
                    </a:lnTo>
                    <a:lnTo>
                      <a:pt x="9" y="47"/>
                    </a:lnTo>
                    <a:lnTo>
                      <a:pt x="1" y="49"/>
                    </a:lnTo>
                    <a:lnTo>
                      <a:pt x="0" y="40"/>
                    </a:lnTo>
                    <a:lnTo>
                      <a:pt x="6" y="34"/>
                    </a:lnTo>
                    <a:lnTo>
                      <a:pt x="18" y="38"/>
                    </a:lnTo>
                    <a:lnTo>
                      <a:pt x="21" y="34"/>
                    </a:lnTo>
                    <a:lnTo>
                      <a:pt x="22" y="29"/>
                    </a:lnTo>
                    <a:lnTo>
                      <a:pt x="16" y="20"/>
                    </a:lnTo>
                    <a:lnTo>
                      <a:pt x="10" y="19"/>
                    </a:lnTo>
                    <a:lnTo>
                      <a:pt x="1" y="20"/>
                    </a:lnTo>
                    <a:lnTo>
                      <a:pt x="7" y="9"/>
                    </a:lnTo>
                    <a:lnTo>
                      <a:pt x="12" y="8"/>
                    </a:lnTo>
                    <a:lnTo>
                      <a:pt x="13" y="3"/>
                    </a:lnTo>
                    <a:lnTo>
                      <a:pt x="19" y="5"/>
                    </a:lnTo>
                    <a:lnTo>
                      <a:pt x="33" y="5"/>
                    </a:lnTo>
                    <a:lnTo>
                      <a:pt x="30" y="16"/>
                    </a:lnTo>
                    <a:lnTo>
                      <a:pt x="33" y="14"/>
                    </a:lnTo>
                    <a:lnTo>
                      <a:pt x="42" y="19"/>
                    </a:lnTo>
                    <a:lnTo>
                      <a:pt x="41" y="25"/>
                    </a:lnTo>
                    <a:lnTo>
                      <a:pt x="47" y="25"/>
                    </a:lnTo>
                    <a:lnTo>
                      <a:pt x="50" y="13"/>
                    </a:lnTo>
                    <a:lnTo>
                      <a:pt x="60" y="20"/>
                    </a:lnTo>
                    <a:lnTo>
                      <a:pt x="57" y="13"/>
                    </a:lnTo>
                    <a:lnTo>
                      <a:pt x="80" y="20"/>
                    </a:lnTo>
                    <a:lnTo>
                      <a:pt x="79" y="25"/>
                    </a:lnTo>
                    <a:lnTo>
                      <a:pt x="88" y="22"/>
                    </a:lnTo>
                    <a:lnTo>
                      <a:pt x="94" y="17"/>
                    </a:lnTo>
                    <a:lnTo>
                      <a:pt x="92" y="14"/>
                    </a:lnTo>
                    <a:lnTo>
                      <a:pt x="100" y="13"/>
                    </a:lnTo>
                    <a:lnTo>
                      <a:pt x="103" y="11"/>
                    </a:lnTo>
                    <a:lnTo>
                      <a:pt x="109" y="2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0" name="Freeform 619">
                <a:extLst>
                  <a:ext uri="{FF2B5EF4-FFF2-40B4-BE49-F238E27FC236}">
                    <a16:creationId xmlns:a16="http://schemas.microsoft.com/office/drawing/2014/main" id="{61A64CE6-8590-15A8-FFF7-BECD84BEB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667"/>
                <a:ext cx="61" cy="37"/>
              </a:xfrm>
              <a:custGeom>
                <a:avLst/>
                <a:gdLst>
                  <a:gd name="T0" fmla="*/ 117 w 121"/>
                  <a:gd name="T1" fmla="*/ 0 h 75"/>
                  <a:gd name="T2" fmla="*/ 115 w 121"/>
                  <a:gd name="T3" fmla="*/ 11 h 75"/>
                  <a:gd name="T4" fmla="*/ 106 w 121"/>
                  <a:gd name="T5" fmla="*/ 25 h 75"/>
                  <a:gd name="T6" fmla="*/ 120 w 121"/>
                  <a:gd name="T7" fmla="*/ 32 h 75"/>
                  <a:gd name="T8" fmla="*/ 121 w 121"/>
                  <a:gd name="T9" fmla="*/ 54 h 75"/>
                  <a:gd name="T10" fmla="*/ 110 w 121"/>
                  <a:gd name="T11" fmla="*/ 58 h 75"/>
                  <a:gd name="T12" fmla="*/ 82 w 121"/>
                  <a:gd name="T13" fmla="*/ 40 h 75"/>
                  <a:gd name="T14" fmla="*/ 76 w 121"/>
                  <a:gd name="T15" fmla="*/ 38 h 75"/>
                  <a:gd name="T16" fmla="*/ 60 w 121"/>
                  <a:gd name="T17" fmla="*/ 46 h 75"/>
                  <a:gd name="T18" fmla="*/ 53 w 121"/>
                  <a:gd name="T19" fmla="*/ 51 h 75"/>
                  <a:gd name="T20" fmla="*/ 51 w 121"/>
                  <a:gd name="T21" fmla="*/ 61 h 75"/>
                  <a:gd name="T22" fmla="*/ 41 w 121"/>
                  <a:gd name="T23" fmla="*/ 58 h 75"/>
                  <a:gd name="T24" fmla="*/ 32 w 121"/>
                  <a:gd name="T25" fmla="*/ 69 h 75"/>
                  <a:gd name="T26" fmla="*/ 18 w 121"/>
                  <a:gd name="T27" fmla="*/ 75 h 75"/>
                  <a:gd name="T28" fmla="*/ 16 w 121"/>
                  <a:gd name="T29" fmla="*/ 64 h 75"/>
                  <a:gd name="T30" fmla="*/ 21 w 121"/>
                  <a:gd name="T31" fmla="*/ 58 h 75"/>
                  <a:gd name="T32" fmla="*/ 9 w 121"/>
                  <a:gd name="T33" fmla="*/ 47 h 75"/>
                  <a:gd name="T34" fmla="*/ 0 w 121"/>
                  <a:gd name="T35" fmla="*/ 40 h 75"/>
                  <a:gd name="T36" fmla="*/ 18 w 121"/>
                  <a:gd name="T37" fmla="*/ 38 h 75"/>
                  <a:gd name="T38" fmla="*/ 22 w 121"/>
                  <a:gd name="T39" fmla="*/ 29 h 75"/>
                  <a:gd name="T40" fmla="*/ 10 w 121"/>
                  <a:gd name="T41" fmla="*/ 19 h 75"/>
                  <a:gd name="T42" fmla="*/ 7 w 121"/>
                  <a:gd name="T43" fmla="*/ 9 h 75"/>
                  <a:gd name="T44" fmla="*/ 13 w 121"/>
                  <a:gd name="T45" fmla="*/ 3 h 75"/>
                  <a:gd name="T46" fmla="*/ 33 w 121"/>
                  <a:gd name="T47" fmla="*/ 5 h 75"/>
                  <a:gd name="T48" fmla="*/ 33 w 121"/>
                  <a:gd name="T49" fmla="*/ 14 h 75"/>
                  <a:gd name="T50" fmla="*/ 41 w 121"/>
                  <a:gd name="T51" fmla="*/ 25 h 75"/>
                  <a:gd name="T52" fmla="*/ 50 w 121"/>
                  <a:gd name="T53" fmla="*/ 13 h 75"/>
                  <a:gd name="T54" fmla="*/ 57 w 121"/>
                  <a:gd name="T55" fmla="*/ 13 h 75"/>
                  <a:gd name="T56" fmla="*/ 79 w 121"/>
                  <a:gd name="T57" fmla="*/ 25 h 75"/>
                  <a:gd name="T58" fmla="*/ 94 w 121"/>
                  <a:gd name="T59" fmla="*/ 17 h 75"/>
                  <a:gd name="T60" fmla="*/ 100 w 121"/>
                  <a:gd name="T61" fmla="*/ 13 h 75"/>
                  <a:gd name="T62" fmla="*/ 109 w 121"/>
                  <a:gd name="T63" fmla="*/ 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1" h="75">
                    <a:moveTo>
                      <a:pt x="115" y="0"/>
                    </a:moveTo>
                    <a:lnTo>
                      <a:pt x="117" y="0"/>
                    </a:lnTo>
                    <a:lnTo>
                      <a:pt x="120" y="11"/>
                    </a:lnTo>
                    <a:lnTo>
                      <a:pt x="115" y="11"/>
                    </a:lnTo>
                    <a:lnTo>
                      <a:pt x="110" y="22"/>
                    </a:lnTo>
                    <a:lnTo>
                      <a:pt x="106" y="25"/>
                    </a:lnTo>
                    <a:lnTo>
                      <a:pt x="109" y="28"/>
                    </a:lnTo>
                    <a:lnTo>
                      <a:pt x="120" y="32"/>
                    </a:lnTo>
                    <a:lnTo>
                      <a:pt x="120" y="41"/>
                    </a:lnTo>
                    <a:lnTo>
                      <a:pt x="121" y="54"/>
                    </a:lnTo>
                    <a:lnTo>
                      <a:pt x="115" y="52"/>
                    </a:lnTo>
                    <a:lnTo>
                      <a:pt x="110" y="58"/>
                    </a:lnTo>
                    <a:lnTo>
                      <a:pt x="103" y="54"/>
                    </a:lnTo>
                    <a:lnTo>
                      <a:pt x="82" y="40"/>
                    </a:lnTo>
                    <a:lnTo>
                      <a:pt x="82" y="37"/>
                    </a:lnTo>
                    <a:lnTo>
                      <a:pt x="76" y="38"/>
                    </a:lnTo>
                    <a:lnTo>
                      <a:pt x="73" y="46"/>
                    </a:lnTo>
                    <a:lnTo>
                      <a:pt x="60" y="46"/>
                    </a:lnTo>
                    <a:lnTo>
                      <a:pt x="57" y="46"/>
                    </a:lnTo>
                    <a:lnTo>
                      <a:pt x="53" y="51"/>
                    </a:lnTo>
                    <a:lnTo>
                      <a:pt x="50" y="54"/>
                    </a:lnTo>
                    <a:lnTo>
                      <a:pt x="51" y="61"/>
                    </a:lnTo>
                    <a:lnTo>
                      <a:pt x="42" y="61"/>
                    </a:lnTo>
                    <a:lnTo>
                      <a:pt x="41" y="58"/>
                    </a:lnTo>
                    <a:lnTo>
                      <a:pt x="35" y="60"/>
                    </a:lnTo>
                    <a:lnTo>
                      <a:pt x="32" y="69"/>
                    </a:lnTo>
                    <a:lnTo>
                      <a:pt x="21" y="72"/>
                    </a:lnTo>
                    <a:lnTo>
                      <a:pt x="18" y="75"/>
                    </a:lnTo>
                    <a:lnTo>
                      <a:pt x="15" y="67"/>
                    </a:lnTo>
                    <a:lnTo>
                      <a:pt x="16" y="64"/>
                    </a:lnTo>
                    <a:lnTo>
                      <a:pt x="24" y="61"/>
                    </a:lnTo>
                    <a:lnTo>
                      <a:pt x="21" y="58"/>
                    </a:lnTo>
                    <a:lnTo>
                      <a:pt x="24" y="49"/>
                    </a:lnTo>
                    <a:lnTo>
                      <a:pt x="9" y="47"/>
                    </a:lnTo>
                    <a:lnTo>
                      <a:pt x="1" y="49"/>
                    </a:lnTo>
                    <a:lnTo>
                      <a:pt x="0" y="40"/>
                    </a:lnTo>
                    <a:lnTo>
                      <a:pt x="6" y="34"/>
                    </a:lnTo>
                    <a:lnTo>
                      <a:pt x="18" y="38"/>
                    </a:lnTo>
                    <a:lnTo>
                      <a:pt x="21" y="34"/>
                    </a:lnTo>
                    <a:lnTo>
                      <a:pt x="22" y="29"/>
                    </a:lnTo>
                    <a:lnTo>
                      <a:pt x="16" y="20"/>
                    </a:lnTo>
                    <a:lnTo>
                      <a:pt x="10" y="19"/>
                    </a:lnTo>
                    <a:lnTo>
                      <a:pt x="1" y="20"/>
                    </a:lnTo>
                    <a:lnTo>
                      <a:pt x="7" y="9"/>
                    </a:lnTo>
                    <a:lnTo>
                      <a:pt x="12" y="8"/>
                    </a:lnTo>
                    <a:lnTo>
                      <a:pt x="13" y="3"/>
                    </a:lnTo>
                    <a:lnTo>
                      <a:pt x="19" y="5"/>
                    </a:lnTo>
                    <a:lnTo>
                      <a:pt x="33" y="5"/>
                    </a:lnTo>
                    <a:lnTo>
                      <a:pt x="30" y="16"/>
                    </a:lnTo>
                    <a:lnTo>
                      <a:pt x="33" y="14"/>
                    </a:lnTo>
                    <a:lnTo>
                      <a:pt x="42" y="19"/>
                    </a:lnTo>
                    <a:lnTo>
                      <a:pt x="41" y="25"/>
                    </a:lnTo>
                    <a:lnTo>
                      <a:pt x="47" y="25"/>
                    </a:lnTo>
                    <a:lnTo>
                      <a:pt x="50" y="13"/>
                    </a:lnTo>
                    <a:lnTo>
                      <a:pt x="60" y="20"/>
                    </a:lnTo>
                    <a:lnTo>
                      <a:pt x="57" y="13"/>
                    </a:lnTo>
                    <a:lnTo>
                      <a:pt x="80" y="20"/>
                    </a:lnTo>
                    <a:lnTo>
                      <a:pt x="79" y="25"/>
                    </a:lnTo>
                    <a:lnTo>
                      <a:pt x="88" y="22"/>
                    </a:lnTo>
                    <a:lnTo>
                      <a:pt x="94" y="17"/>
                    </a:lnTo>
                    <a:lnTo>
                      <a:pt x="92" y="14"/>
                    </a:lnTo>
                    <a:lnTo>
                      <a:pt x="100" y="13"/>
                    </a:lnTo>
                    <a:lnTo>
                      <a:pt x="103" y="11"/>
                    </a:lnTo>
                    <a:lnTo>
                      <a:pt x="109" y="2"/>
                    </a:lnTo>
                    <a:lnTo>
                      <a:pt x="1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1" name="Freeform 620">
                <a:extLst>
                  <a:ext uri="{FF2B5EF4-FFF2-40B4-BE49-F238E27FC236}">
                    <a16:creationId xmlns:a16="http://schemas.microsoft.com/office/drawing/2014/main" id="{5736A42E-971C-DA57-E997-17C25EB6D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464"/>
                <a:ext cx="141" cy="117"/>
              </a:xfrm>
              <a:custGeom>
                <a:avLst/>
                <a:gdLst>
                  <a:gd name="T0" fmla="*/ 264 w 281"/>
                  <a:gd name="T1" fmla="*/ 121 h 232"/>
                  <a:gd name="T2" fmla="*/ 237 w 281"/>
                  <a:gd name="T3" fmla="*/ 118 h 232"/>
                  <a:gd name="T4" fmla="*/ 227 w 281"/>
                  <a:gd name="T5" fmla="*/ 114 h 232"/>
                  <a:gd name="T6" fmla="*/ 204 w 281"/>
                  <a:gd name="T7" fmla="*/ 107 h 232"/>
                  <a:gd name="T8" fmla="*/ 198 w 281"/>
                  <a:gd name="T9" fmla="*/ 97 h 232"/>
                  <a:gd name="T10" fmla="*/ 205 w 281"/>
                  <a:gd name="T11" fmla="*/ 80 h 232"/>
                  <a:gd name="T12" fmla="*/ 207 w 281"/>
                  <a:gd name="T13" fmla="*/ 65 h 232"/>
                  <a:gd name="T14" fmla="*/ 220 w 281"/>
                  <a:gd name="T15" fmla="*/ 56 h 232"/>
                  <a:gd name="T16" fmla="*/ 202 w 281"/>
                  <a:gd name="T17" fmla="*/ 42 h 232"/>
                  <a:gd name="T18" fmla="*/ 189 w 281"/>
                  <a:gd name="T19" fmla="*/ 35 h 232"/>
                  <a:gd name="T20" fmla="*/ 181 w 281"/>
                  <a:gd name="T21" fmla="*/ 30 h 232"/>
                  <a:gd name="T22" fmla="*/ 154 w 281"/>
                  <a:gd name="T23" fmla="*/ 21 h 232"/>
                  <a:gd name="T24" fmla="*/ 142 w 281"/>
                  <a:gd name="T25" fmla="*/ 12 h 232"/>
                  <a:gd name="T26" fmla="*/ 132 w 281"/>
                  <a:gd name="T27" fmla="*/ 4 h 232"/>
                  <a:gd name="T28" fmla="*/ 128 w 281"/>
                  <a:gd name="T29" fmla="*/ 18 h 232"/>
                  <a:gd name="T30" fmla="*/ 129 w 281"/>
                  <a:gd name="T31" fmla="*/ 32 h 232"/>
                  <a:gd name="T32" fmla="*/ 111 w 281"/>
                  <a:gd name="T33" fmla="*/ 35 h 232"/>
                  <a:gd name="T34" fmla="*/ 85 w 281"/>
                  <a:gd name="T35" fmla="*/ 44 h 232"/>
                  <a:gd name="T36" fmla="*/ 76 w 281"/>
                  <a:gd name="T37" fmla="*/ 41 h 232"/>
                  <a:gd name="T38" fmla="*/ 66 w 281"/>
                  <a:gd name="T39" fmla="*/ 53 h 232"/>
                  <a:gd name="T40" fmla="*/ 72 w 281"/>
                  <a:gd name="T41" fmla="*/ 65 h 232"/>
                  <a:gd name="T42" fmla="*/ 76 w 281"/>
                  <a:gd name="T43" fmla="*/ 79 h 232"/>
                  <a:gd name="T44" fmla="*/ 76 w 281"/>
                  <a:gd name="T45" fmla="*/ 101 h 232"/>
                  <a:gd name="T46" fmla="*/ 94 w 281"/>
                  <a:gd name="T47" fmla="*/ 111 h 232"/>
                  <a:gd name="T48" fmla="*/ 98 w 281"/>
                  <a:gd name="T49" fmla="*/ 124 h 232"/>
                  <a:gd name="T50" fmla="*/ 79 w 281"/>
                  <a:gd name="T51" fmla="*/ 129 h 232"/>
                  <a:gd name="T52" fmla="*/ 61 w 281"/>
                  <a:gd name="T53" fmla="*/ 147 h 232"/>
                  <a:gd name="T54" fmla="*/ 46 w 281"/>
                  <a:gd name="T55" fmla="*/ 141 h 232"/>
                  <a:gd name="T56" fmla="*/ 29 w 281"/>
                  <a:gd name="T57" fmla="*/ 135 h 232"/>
                  <a:gd name="T58" fmla="*/ 16 w 281"/>
                  <a:gd name="T59" fmla="*/ 141 h 232"/>
                  <a:gd name="T60" fmla="*/ 3 w 281"/>
                  <a:gd name="T61" fmla="*/ 167 h 232"/>
                  <a:gd name="T62" fmla="*/ 13 w 281"/>
                  <a:gd name="T63" fmla="*/ 170 h 232"/>
                  <a:gd name="T64" fmla="*/ 25 w 281"/>
                  <a:gd name="T65" fmla="*/ 177 h 232"/>
                  <a:gd name="T66" fmla="*/ 37 w 281"/>
                  <a:gd name="T67" fmla="*/ 174 h 232"/>
                  <a:gd name="T68" fmla="*/ 34 w 281"/>
                  <a:gd name="T69" fmla="*/ 190 h 232"/>
                  <a:gd name="T70" fmla="*/ 19 w 281"/>
                  <a:gd name="T71" fmla="*/ 208 h 232"/>
                  <a:gd name="T72" fmla="*/ 28 w 281"/>
                  <a:gd name="T73" fmla="*/ 209 h 232"/>
                  <a:gd name="T74" fmla="*/ 50 w 281"/>
                  <a:gd name="T75" fmla="*/ 217 h 232"/>
                  <a:gd name="T76" fmla="*/ 61 w 281"/>
                  <a:gd name="T77" fmla="*/ 206 h 232"/>
                  <a:gd name="T78" fmla="*/ 79 w 281"/>
                  <a:gd name="T79" fmla="*/ 214 h 232"/>
                  <a:gd name="T80" fmla="*/ 91 w 281"/>
                  <a:gd name="T81" fmla="*/ 214 h 232"/>
                  <a:gd name="T82" fmla="*/ 99 w 281"/>
                  <a:gd name="T83" fmla="*/ 220 h 232"/>
                  <a:gd name="T84" fmla="*/ 99 w 281"/>
                  <a:gd name="T85" fmla="*/ 228 h 232"/>
                  <a:gd name="T86" fmla="*/ 117 w 281"/>
                  <a:gd name="T87" fmla="*/ 228 h 232"/>
                  <a:gd name="T88" fmla="*/ 134 w 281"/>
                  <a:gd name="T89" fmla="*/ 223 h 232"/>
                  <a:gd name="T90" fmla="*/ 149 w 281"/>
                  <a:gd name="T91" fmla="*/ 226 h 232"/>
                  <a:gd name="T92" fmla="*/ 164 w 281"/>
                  <a:gd name="T93" fmla="*/ 214 h 232"/>
                  <a:gd name="T94" fmla="*/ 178 w 281"/>
                  <a:gd name="T95" fmla="*/ 205 h 232"/>
                  <a:gd name="T96" fmla="*/ 189 w 281"/>
                  <a:gd name="T97" fmla="*/ 203 h 232"/>
                  <a:gd name="T98" fmla="*/ 201 w 281"/>
                  <a:gd name="T99" fmla="*/ 183 h 232"/>
                  <a:gd name="T100" fmla="*/ 205 w 281"/>
                  <a:gd name="T101" fmla="*/ 155 h 232"/>
                  <a:gd name="T102" fmla="*/ 225 w 281"/>
                  <a:gd name="T103" fmla="*/ 161 h 232"/>
                  <a:gd name="T104" fmla="*/ 233 w 281"/>
                  <a:gd name="T105" fmla="*/ 174 h 232"/>
                  <a:gd name="T106" fmla="*/ 254 w 281"/>
                  <a:gd name="T107" fmla="*/ 177 h 232"/>
                  <a:gd name="T108" fmla="*/ 264 w 281"/>
                  <a:gd name="T109" fmla="*/ 150 h 232"/>
                  <a:gd name="T110" fmla="*/ 281 w 281"/>
                  <a:gd name="T111" fmla="*/ 138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81" h="232">
                    <a:moveTo>
                      <a:pt x="272" y="138"/>
                    </a:moveTo>
                    <a:lnTo>
                      <a:pt x="266" y="135"/>
                    </a:lnTo>
                    <a:lnTo>
                      <a:pt x="264" y="121"/>
                    </a:lnTo>
                    <a:lnTo>
                      <a:pt x="257" y="117"/>
                    </a:lnTo>
                    <a:lnTo>
                      <a:pt x="242" y="117"/>
                    </a:lnTo>
                    <a:lnTo>
                      <a:pt x="237" y="118"/>
                    </a:lnTo>
                    <a:lnTo>
                      <a:pt x="236" y="111"/>
                    </a:lnTo>
                    <a:lnTo>
                      <a:pt x="228" y="114"/>
                    </a:lnTo>
                    <a:lnTo>
                      <a:pt x="227" y="114"/>
                    </a:lnTo>
                    <a:lnTo>
                      <a:pt x="220" y="114"/>
                    </a:lnTo>
                    <a:lnTo>
                      <a:pt x="220" y="111"/>
                    </a:lnTo>
                    <a:lnTo>
                      <a:pt x="204" y="107"/>
                    </a:lnTo>
                    <a:lnTo>
                      <a:pt x="199" y="103"/>
                    </a:lnTo>
                    <a:lnTo>
                      <a:pt x="199" y="100"/>
                    </a:lnTo>
                    <a:lnTo>
                      <a:pt x="198" y="97"/>
                    </a:lnTo>
                    <a:lnTo>
                      <a:pt x="201" y="88"/>
                    </a:lnTo>
                    <a:lnTo>
                      <a:pt x="207" y="83"/>
                    </a:lnTo>
                    <a:lnTo>
                      <a:pt x="205" y="80"/>
                    </a:lnTo>
                    <a:lnTo>
                      <a:pt x="211" y="77"/>
                    </a:lnTo>
                    <a:lnTo>
                      <a:pt x="211" y="71"/>
                    </a:lnTo>
                    <a:lnTo>
                      <a:pt x="207" y="65"/>
                    </a:lnTo>
                    <a:lnTo>
                      <a:pt x="208" y="62"/>
                    </a:lnTo>
                    <a:lnTo>
                      <a:pt x="213" y="59"/>
                    </a:lnTo>
                    <a:lnTo>
                      <a:pt x="220" y="56"/>
                    </a:lnTo>
                    <a:lnTo>
                      <a:pt x="214" y="47"/>
                    </a:lnTo>
                    <a:lnTo>
                      <a:pt x="211" y="48"/>
                    </a:lnTo>
                    <a:lnTo>
                      <a:pt x="202" y="42"/>
                    </a:lnTo>
                    <a:lnTo>
                      <a:pt x="195" y="42"/>
                    </a:lnTo>
                    <a:lnTo>
                      <a:pt x="193" y="41"/>
                    </a:lnTo>
                    <a:lnTo>
                      <a:pt x="189" y="35"/>
                    </a:lnTo>
                    <a:lnTo>
                      <a:pt x="189" y="32"/>
                    </a:lnTo>
                    <a:lnTo>
                      <a:pt x="184" y="27"/>
                    </a:lnTo>
                    <a:lnTo>
                      <a:pt x="181" y="30"/>
                    </a:lnTo>
                    <a:lnTo>
                      <a:pt x="172" y="27"/>
                    </a:lnTo>
                    <a:lnTo>
                      <a:pt x="160" y="21"/>
                    </a:lnTo>
                    <a:lnTo>
                      <a:pt x="154" y="21"/>
                    </a:lnTo>
                    <a:lnTo>
                      <a:pt x="143" y="19"/>
                    </a:lnTo>
                    <a:lnTo>
                      <a:pt x="145" y="15"/>
                    </a:lnTo>
                    <a:lnTo>
                      <a:pt x="142" y="12"/>
                    </a:lnTo>
                    <a:lnTo>
                      <a:pt x="138" y="4"/>
                    </a:lnTo>
                    <a:lnTo>
                      <a:pt x="138" y="0"/>
                    </a:lnTo>
                    <a:lnTo>
                      <a:pt x="132" y="4"/>
                    </a:lnTo>
                    <a:lnTo>
                      <a:pt x="126" y="9"/>
                    </a:lnTo>
                    <a:lnTo>
                      <a:pt x="129" y="13"/>
                    </a:lnTo>
                    <a:lnTo>
                      <a:pt x="128" y="18"/>
                    </a:lnTo>
                    <a:lnTo>
                      <a:pt x="131" y="22"/>
                    </a:lnTo>
                    <a:lnTo>
                      <a:pt x="132" y="28"/>
                    </a:lnTo>
                    <a:lnTo>
                      <a:pt x="129" y="32"/>
                    </a:lnTo>
                    <a:lnTo>
                      <a:pt x="125" y="32"/>
                    </a:lnTo>
                    <a:lnTo>
                      <a:pt x="116" y="28"/>
                    </a:lnTo>
                    <a:lnTo>
                      <a:pt x="111" y="35"/>
                    </a:lnTo>
                    <a:lnTo>
                      <a:pt x="102" y="38"/>
                    </a:lnTo>
                    <a:lnTo>
                      <a:pt x="99" y="41"/>
                    </a:lnTo>
                    <a:lnTo>
                      <a:pt x="85" y="44"/>
                    </a:lnTo>
                    <a:lnTo>
                      <a:pt x="87" y="36"/>
                    </a:lnTo>
                    <a:lnTo>
                      <a:pt x="84" y="32"/>
                    </a:lnTo>
                    <a:lnTo>
                      <a:pt x="76" y="41"/>
                    </a:lnTo>
                    <a:lnTo>
                      <a:pt x="69" y="44"/>
                    </a:lnTo>
                    <a:lnTo>
                      <a:pt x="66" y="47"/>
                    </a:lnTo>
                    <a:lnTo>
                      <a:pt x="66" y="53"/>
                    </a:lnTo>
                    <a:lnTo>
                      <a:pt x="72" y="56"/>
                    </a:lnTo>
                    <a:lnTo>
                      <a:pt x="78" y="63"/>
                    </a:lnTo>
                    <a:lnTo>
                      <a:pt x="72" y="65"/>
                    </a:lnTo>
                    <a:lnTo>
                      <a:pt x="75" y="68"/>
                    </a:lnTo>
                    <a:lnTo>
                      <a:pt x="72" y="77"/>
                    </a:lnTo>
                    <a:lnTo>
                      <a:pt x="76" y="79"/>
                    </a:lnTo>
                    <a:lnTo>
                      <a:pt x="76" y="85"/>
                    </a:lnTo>
                    <a:lnTo>
                      <a:pt x="81" y="86"/>
                    </a:lnTo>
                    <a:lnTo>
                      <a:pt x="76" y="101"/>
                    </a:lnTo>
                    <a:lnTo>
                      <a:pt x="79" y="103"/>
                    </a:lnTo>
                    <a:lnTo>
                      <a:pt x="85" y="111"/>
                    </a:lnTo>
                    <a:lnTo>
                      <a:pt x="94" y="111"/>
                    </a:lnTo>
                    <a:lnTo>
                      <a:pt x="98" y="109"/>
                    </a:lnTo>
                    <a:lnTo>
                      <a:pt x="99" y="118"/>
                    </a:lnTo>
                    <a:lnTo>
                      <a:pt x="98" y="124"/>
                    </a:lnTo>
                    <a:lnTo>
                      <a:pt x="85" y="126"/>
                    </a:lnTo>
                    <a:lnTo>
                      <a:pt x="84" y="124"/>
                    </a:lnTo>
                    <a:lnTo>
                      <a:pt x="79" y="129"/>
                    </a:lnTo>
                    <a:lnTo>
                      <a:pt x="79" y="135"/>
                    </a:lnTo>
                    <a:lnTo>
                      <a:pt x="66" y="141"/>
                    </a:lnTo>
                    <a:lnTo>
                      <a:pt x="61" y="147"/>
                    </a:lnTo>
                    <a:lnTo>
                      <a:pt x="60" y="149"/>
                    </a:lnTo>
                    <a:lnTo>
                      <a:pt x="50" y="149"/>
                    </a:lnTo>
                    <a:lnTo>
                      <a:pt x="46" y="141"/>
                    </a:lnTo>
                    <a:lnTo>
                      <a:pt x="38" y="133"/>
                    </a:lnTo>
                    <a:lnTo>
                      <a:pt x="31" y="136"/>
                    </a:lnTo>
                    <a:lnTo>
                      <a:pt x="29" y="135"/>
                    </a:lnTo>
                    <a:lnTo>
                      <a:pt x="25" y="132"/>
                    </a:lnTo>
                    <a:lnTo>
                      <a:pt x="20" y="133"/>
                    </a:lnTo>
                    <a:lnTo>
                      <a:pt x="16" y="141"/>
                    </a:lnTo>
                    <a:lnTo>
                      <a:pt x="5" y="144"/>
                    </a:lnTo>
                    <a:lnTo>
                      <a:pt x="0" y="150"/>
                    </a:lnTo>
                    <a:lnTo>
                      <a:pt x="3" y="167"/>
                    </a:lnTo>
                    <a:lnTo>
                      <a:pt x="5" y="168"/>
                    </a:lnTo>
                    <a:lnTo>
                      <a:pt x="14" y="167"/>
                    </a:lnTo>
                    <a:lnTo>
                      <a:pt x="13" y="170"/>
                    </a:lnTo>
                    <a:lnTo>
                      <a:pt x="17" y="180"/>
                    </a:lnTo>
                    <a:lnTo>
                      <a:pt x="19" y="177"/>
                    </a:lnTo>
                    <a:lnTo>
                      <a:pt x="25" y="177"/>
                    </a:lnTo>
                    <a:lnTo>
                      <a:pt x="26" y="171"/>
                    </a:lnTo>
                    <a:lnTo>
                      <a:pt x="32" y="171"/>
                    </a:lnTo>
                    <a:lnTo>
                      <a:pt x="37" y="174"/>
                    </a:lnTo>
                    <a:lnTo>
                      <a:pt x="35" y="180"/>
                    </a:lnTo>
                    <a:lnTo>
                      <a:pt x="37" y="187"/>
                    </a:lnTo>
                    <a:lnTo>
                      <a:pt x="34" y="190"/>
                    </a:lnTo>
                    <a:lnTo>
                      <a:pt x="32" y="196"/>
                    </a:lnTo>
                    <a:lnTo>
                      <a:pt x="22" y="209"/>
                    </a:lnTo>
                    <a:lnTo>
                      <a:pt x="19" y="208"/>
                    </a:lnTo>
                    <a:lnTo>
                      <a:pt x="16" y="209"/>
                    </a:lnTo>
                    <a:lnTo>
                      <a:pt x="23" y="211"/>
                    </a:lnTo>
                    <a:lnTo>
                      <a:pt x="28" y="209"/>
                    </a:lnTo>
                    <a:lnTo>
                      <a:pt x="41" y="214"/>
                    </a:lnTo>
                    <a:lnTo>
                      <a:pt x="44" y="218"/>
                    </a:lnTo>
                    <a:lnTo>
                      <a:pt x="50" y="217"/>
                    </a:lnTo>
                    <a:lnTo>
                      <a:pt x="57" y="214"/>
                    </a:lnTo>
                    <a:lnTo>
                      <a:pt x="57" y="209"/>
                    </a:lnTo>
                    <a:lnTo>
                      <a:pt x="61" y="206"/>
                    </a:lnTo>
                    <a:lnTo>
                      <a:pt x="69" y="211"/>
                    </a:lnTo>
                    <a:lnTo>
                      <a:pt x="75" y="220"/>
                    </a:lnTo>
                    <a:lnTo>
                      <a:pt x="79" y="214"/>
                    </a:lnTo>
                    <a:lnTo>
                      <a:pt x="84" y="211"/>
                    </a:lnTo>
                    <a:lnTo>
                      <a:pt x="87" y="215"/>
                    </a:lnTo>
                    <a:lnTo>
                      <a:pt x="91" y="214"/>
                    </a:lnTo>
                    <a:lnTo>
                      <a:pt x="94" y="206"/>
                    </a:lnTo>
                    <a:lnTo>
                      <a:pt x="102" y="215"/>
                    </a:lnTo>
                    <a:lnTo>
                      <a:pt x="99" y="220"/>
                    </a:lnTo>
                    <a:lnTo>
                      <a:pt x="91" y="223"/>
                    </a:lnTo>
                    <a:lnTo>
                      <a:pt x="94" y="232"/>
                    </a:lnTo>
                    <a:lnTo>
                      <a:pt x="99" y="228"/>
                    </a:lnTo>
                    <a:lnTo>
                      <a:pt x="111" y="228"/>
                    </a:lnTo>
                    <a:lnTo>
                      <a:pt x="113" y="231"/>
                    </a:lnTo>
                    <a:lnTo>
                      <a:pt x="117" y="228"/>
                    </a:lnTo>
                    <a:lnTo>
                      <a:pt x="126" y="225"/>
                    </a:lnTo>
                    <a:lnTo>
                      <a:pt x="128" y="226"/>
                    </a:lnTo>
                    <a:lnTo>
                      <a:pt x="134" y="223"/>
                    </a:lnTo>
                    <a:lnTo>
                      <a:pt x="132" y="228"/>
                    </a:lnTo>
                    <a:lnTo>
                      <a:pt x="145" y="231"/>
                    </a:lnTo>
                    <a:lnTo>
                      <a:pt x="149" y="226"/>
                    </a:lnTo>
                    <a:lnTo>
                      <a:pt x="151" y="220"/>
                    </a:lnTo>
                    <a:lnTo>
                      <a:pt x="154" y="220"/>
                    </a:lnTo>
                    <a:lnTo>
                      <a:pt x="164" y="214"/>
                    </a:lnTo>
                    <a:lnTo>
                      <a:pt x="166" y="211"/>
                    </a:lnTo>
                    <a:lnTo>
                      <a:pt x="172" y="205"/>
                    </a:lnTo>
                    <a:lnTo>
                      <a:pt x="178" y="205"/>
                    </a:lnTo>
                    <a:lnTo>
                      <a:pt x="189" y="214"/>
                    </a:lnTo>
                    <a:lnTo>
                      <a:pt x="192" y="212"/>
                    </a:lnTo>
                    <a:lnTo>
                      <a:pt x="189" y="203"/>
                    </a:lnTo>
                    <a:lnTo>
                      <a:pt x="192" y="190"/>
                    </a:lnTo>
                    <a:lnTo>
                      <a:pt x="196" y="185"/>
                    </a:lnTo>
                    <a:lnTo>
                      <a:pt x="201" y="183"/>
                    </a:lnTo>
                    <a:lnTo>
                      <a:pt x="198" y="174"/>
                    </a:lnTo>
                    <a:lnTo>
                      <a:pt x="204" y="159"/>
                    </a:lnTo>
                    <a:lnTo>
                      <a:pt x="205" y="155"/>
                    </a:lnTo>
                    <a:lnTo>
                      <a:pt x="211" y="158"/>
                    </a:lnTo>
                    <a:lnTo>
                      <a:pt x="214" y="159"/>
                    </a:lnTo>
                    <a:lnTo>
                      <a:pt x="225" y="161"/>
                    </a:lnTo>
                    <a:lnTo>
                      <a:pt x="233" y="167"/>
                    </a:lnTo>
                    <a:lnTo>
                      <a:pt x="228" y="173"/>
                    </a:lnTo>
                    <a:lnTo>
                      <a:pt x="233" y="174"/>
                    </a:lnTo>
                    <a:lnTo>
                      <a:pt x="243" y="174"/>
                    </a:lnTo>
                    <a:lnTo>
                      <a:pt x="245" y="180"/>
                    </a:lnTo>
                    <a:lnTo>
                      <a:pt x="254" y="177"/>
                    </a:lnTo>
                    <a:lnTo>
                      <a:pt x="260" y="174"/>
                    </a:lnTo>
                    <a:lnTo>
                      <a:pt x="255" y="165"/>
                    </a:lnTo>
                    <a:lnTo>
                      <a:pt x="264" y="150"/>
                    </a:lnTo>
                    <a:lnTo>
                      <a:pt x="274" y="153"/>
                    </a:lnTo>
                    <a:lnTo>
                      <a:pt x="281" y="145"/>
                    </a:lnTo>
                    <a:lnTo>
                      <a:pt x="281" y="138"/>
                    </a:lnTo>
                    <a:lnTo>
                      <a:pt x="277" y="135"/>
                    </a:lnTo>
                    <a:lnTo>
                      <a:pt x="272" y="1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2" name="Freeform 621">
                <a:extLst>
                  <a:ext uri="{FF2B5EF4-FFF2-40B4-BE49-F238E27FC236}">
                    <a16:creationId xmlns:a16="http://schemas.microsoft.com/office/drawing/2014/main" id="{405C9328-E3BA-3E79-84AB-AB1DF54E2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464"/>
                <a:ext cx="141" cy="117"/>
              </a:xfrm>
              <a:custGeom>
                <a:avLst/>
                <a:gdLst>
                  <a:gd name="T0" fmla="*/ 281 w 281"/>
                  <a:gd name="T1" fmla="*/ 138 h 232"/>
                  <a:gd name="T2" fmla="*/ 264 w 281"/>
                  <a:gd name="T3" fmla="*/ 150 h 232"/>
                  <a:gd name="T4" fmla="*/ 254 w 281"/>
                  <a:gd name="T5" fmla="*/ 177 h 232"/>
                  <a:gd name="T6" fmla="*/ 233 w 281"/>
                  <a:gd name="T7" fmla="*/ 174 h 232"/>
                  <a:gd name="T8" fmla="*/ 225 w 281"/>
                  <a:gd name="T9" fmla="*/ 161 h 232"/>
                  <a:gd name="T10" fmla="*/ 205 w 281"/>
                  <a:gd name="T11" fmla="*/ 155 h 232"/>
                  <a:gd name="T12" fmla="*/ 201 w 281"/>
                  <a:gd name="T13" fmla="*/ 183 h 232"/>
                  <a:gd name="T14" fmla="*/ 189 w 281"/>
                  <a:gd name="T15" fmla="*/ 203 h 232"/>
                  <a:gd name="T16" fmla="*/ 178 w 281"/>
                  <a:gd name="T17" fmla="*/ 205 h 232"/>
                  <a:gd name="T18" fmla="*/ 164 w 281"/>
                  <a:gd name="T19" fmla="*/ 214 h 232"/>
                  <a:gd name="T20" fmla="*/ 149 w 281"/>
                  <a:gd name="T21" fmla="*/ 226 h 232"/>
                  <a:gd name="T22" fmla="*/ 134 w 281"/>
                  <a:gd name="T23" fmla="*/ 223 h 232"/>
                  <a:gd name="T24" fmla="*/ 117 w 281"/>
                  <a:gd name="T25" fmla="*/ 228 h 232"/>
                  <a:gd name="T26" fmla="*/ 99 w 281"/>
                  <a:gd name="T27" fmla="*/ 228 h 232"/>
                  <a:gd name="T28" fmla="*/ 99 w 281"/>
                  <a:gd name="T29" fmla="*/ 220 h 232"/>
                  <a:gd name="T30" fmla="*/ 91 w 281"/>
                  <a:gd name="T31" fmla="*/ 214 h 232"/>
                  <a:gd name="T32" fmla="*/ 79 w 281"/>
                  <a:gd name="T33" fmla="*/ 214 h 232"/>
                  <a:gd name="T34" fmla="*/ 61 w 281"/>
                  <a:gd name="T35" fmla="*/ 206 h 232"/>
                  <a:gd name="T36" fmla="*/ 50 w 281"/>
                  <a:gd name="T37" fmla="*/ 217 h 232"/>
                  <a:gd name="T38" fmla="*/ 28 w 281"/>
                  <a:gd name="T39" fmla="*/ 209 h 232"/>
                  <a:gd name="T40" fmla="*/ 19 w 281"/>
                  <a:gd name="T41" fmla="*/ 208 h 232"/>
                  <a:gd name="T42" fmla="*/ 34 w 281"/>
                  <a:gd name="T43" fmla="*/ 190 h 232"/>
                  <a:gd name="T44" fmla="*/ 37 w 281"/>
                  <a:gd name="T45" fmla="*/ 174 h 232"/>
                  <a:gd name="T46" fmla="*/ 25 w 281"/>
                  <a:gd name="T47" fmla="*/ 177 h 232"/>
                  <a:gd name="T48" fmla="*/ 13 w 281"/>
                  <a:gd name="T49" fmla="*/ 170 h 232"/>
                  <a:gd name="T50" fmla="*/ 3 w 281"/>
                  <a:gd name="T51" fmla="*/ 167 h 232"/>
                  <a:gd name="T52" fmla="*/ 16 w 281"/>
                  <a:gd name="T53" fmla="*/ 141 h 232"/>
                  <a:gd name="T54" fmla="*/ 29 w 281"/>
                  <a:gd name="T55" fmla="*/ 135 h 232"/>
                  <a:gd name="T56" fmla="*/ 46 w 281"/>
                  <a:gd name="T57" fmla="*/ 141 h 232"/>
                  <a:gd name="T58" fmla="*/ 61 w 281"/>
                  <a:gd name="T59" fmla="*/ 147 h 232"/>
                  <a:gd name="T60" fmla="*/ 79 w 281"/>
                  <a:gd name="T61" fmla="*/ 129 h 232"/>
                  <a:gd name="T62" fmla="*/ 98 w 281"/>
                  <a:gd name="T63" fmla="*/ 124 h 232"/>
                  <a:gd name="T64" fmla="*/ 94 w 281"/>
                  <a:gd name="T65" fmla="*/ 111 h 232"/>
                  <a:gd name="T66" fmla="*/ 76 w 281"/>
                  <a:gd name="T67" fmla="*/ 101 h 232"/>
                  <a:gd name="T68" fmla="*/ 76 w 281"/>
                  <a:gd name="T69" fmla="*/ 79 h 232"/>
                  <a:gd name="T70" fmla="*/ 72 w 281"/>
                  <a:gd name="T71" fmla="*/ 65 h 232"/>
                  <a:gd name="T72" fmla="*/ 66 w 281"/>
                  <a:gd name="T73" fmla="*/ 53 h 232"/>
                  <a:gd name="T74" fmla="*/ 76 w 281"/>
                  <a:gd name="T75" fmla="*/ 41 h 232"/>
                  <a:gd name="T76" fmla="*/ 85 w 281"/>
                  <a:gd name="T77" fmla="*/ 44 h 232"/>
                  <a:gd name="T78" fmla="*/ 111 w 281"/>
                  <a:gd name="T79" fmla="*/ 35 h 232"/>
                  <a:gd name="T80" fmla="*/ 129 w 281"/>
                  <a:gd name="T81" fmla="*/ 32 h 232"/>
                  <a:gd name="T82" fmla="*/ 128 w 281"/>
                  <a:gd name="T83" fmla="*/ 18 h 232"/>
                  <a:gd name="T84" fmla="*/ 132 w 281"/>
                  <a:gd name="T85" fmla="*/ 4 h 232"/>
                  <a:gd name="T86" fmla="*/ 142 w 281"/>
                  <a:gd name="T87" fmla="*/ 12 h 232"/>
                  <a:gd name="T88" fmla="*/ 154 w 281"/>
                  <a:gd name="T89" fmla="*/ 21 h 232"/>
                  <a:gd name="T90" fmla="*/ 181 w 281"/>
                  <a:gd name="T91" fmla="*/ 30 h 232"/>
                  <a:gd name="T92" fmla="*/ 189 w 281"/>
                  <a:gd name="T93" fmla="*/ 35 h 232"/>
                  <a:gd name="T94" fmla="*/ 202 w 281"/>
                  <a:gd name="T95" fmla="*/ 42 h 232"/>
                  <a:gd name="T96" fmla="*/ 220 w 281"/>
                  <a:gd name="T97" fmla="*/ 56 h 232"/>
                  <a:gd name="T98" fmla="*/ 207 w 281"/>
                  <a:gd name="T99" fmla="*/ 65 h 232"/>
                  <a:gd name="T100" fmla="*/ 205 w 281"/>
                  <a:gd name="T101" fmla="*/ 80 h 232"/>
                  <a:gd name="T102" fmla="*/ 198 w 281"/>
                  <a:gd name="T103" fmla="*/ 97 h 232"/>
                  <a:gd name="T104" fmla="*/ 204 w 281"/>
                  <a:gd name="T105" fmla="*/ 107 h 232"/>
                  <a:gd name="T106" fmla="*/ 227 w 281"/>
                  <a:gd name="T107" fmla="*/ 114 h 232"/>
                  <a:gd name="T108" fmla="*/ 237 w 281"/>
                  <a:gd name="T109" fmla="*/ 118 h 232"/>
                  <a:gd name="T110" fmla="*/ 264 w 281"/>
                  <a:gd name="T111" fmla="*/ 121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81" h="232">
                    <a:moveTo>
                      <a:pt x="272" y="138"/>
                    </a:moveTo>
                    <a:lnTo>
                      <a:pt x="277" y="135"/>
                    </a:lnTo>
                    <a:lnTo>
                      <a:pt x="281" y="138"/>
                    </a:lnTo>
                    <a:lnTo>
                      <a:pt x="281" y="145"/>
                    </a:lnTo>
                    <a:lnTo>
                      <a:pt x="274" y="153"/>
                    </a:lnTo>
                    <a:lnTo>
                      <a:pt x="264" y="150"/>
                    </a:lnTo>
                    <a:lnTo>
                      <a:pt x="255" y="165"/>
                    </a:lnTo>
                    <a:lnTo>
                      <a:pt x="260" y="174"/>
                    </a:lnTo>
                    <a:lnTo>
                      <a:pt x="254" y="177"/>
                    </a:lnTo>
                    <a:lnTo>
                      <a:pt x="245" y="180"/>
                    </a:lnTo>
                    <a:lnTo>
                      <a:pt x="243" y="174"/>
                    </a:lnTo>
                    <a:lnTo>
                      <a:pt x="233" y="174"/>
                    </a:lnTo>
                    <a:lnTo>
                      <a:pt x="228" y="173"/>
                    </a:lnTo>
                    <a:lnTo>
                      <a:pt x="233" y="167"/>
                    </a:lnTo>
                    <a:lnTo>
                      <a:pt x="225" y="161"/>
                    </a:lnTo>
                    <a:lnTo>
                      <a:pt x="214" y="159"/>
                    </a:lnTo>
                    <a:lnTo>
                      <a:pt x="211" y="158"/>
                    </a:lnTo>
                    <a:lnTo>
                      <a:pt x="205" y="155"/>
                    </a:lnTo>
                    <a:lnTo>
                      <a:pt x="204" y="159"/>
                    </a:lnTo>
                    <a:lnTo>
                      <a:pt x="198" y="174"/>
                    </a:lnTo>
                    <a:lnTo>
                      <a:pt x="201" y="183"/>
                    </a:lnTo>
                    <a:lnTo>
                      <a:pt x="196" y="185"/>
                    </a:lnTo>
                    <a:lnTo>
                      <a:pt x="192" y="190"/>
                    </a:lnTo>
                    <a:lnTo>
                      <a:pt x="189" y="203"/>
                    </a:lnTo>
                    <a:lnTo>
                      <a:pt x="192" y="212"/>
                    </a:lnTo>
                    <a:lnTo>
                      <a:pt x="189" y="214"/>
                    </a:lnTo>
                    <a:lnTo>
                      <a:pt x="178" y="205"/>
                    </a:lnTo>
                    <a:lnTo>
                      <a:pt x="172" y="205"/>
                    </a:lnTo>
                    <a:lnTo>
                      <a:pt x="166" y="211"/>
                    </a:lnTo>
                    <a:lnTo>
                      <a:pt x="164" y="214"/>
                    </a:lnTo>
                    <a:lnTo>
                      <a:pt x="154" y="220"/>
                    </a:lnTo>
                    <a:lnTo>
                      <a:pt x="151" y="220"/>
                    </a:lnTo>
                    <a:lnTo>
                      <a:pt x="149" y="226"/>
                    </a:lnTo>
                    <a:lnTo>
                      <a:pt x="145" y="231"/>
                    </a:lnTo>
                    <a:lnTo>
                      <a:pt x="132" y="228"/>
                    </a:lnTo>
                    <a:lnTo>
                      <a:pt x="134" y="223"/>
                    </a:lnTo>
                    <a:lnTo>
                      <a:pt x="128" y="226"/>
                    </a:lnTo>
                    <a:lnTo>
                      <a:pt x="126" y="225"/>
                    </a:lnTo>
                    <a:lnTo>
                      <a:pt x="117" y="228"/>
                    </a:lnTo>
                    <a:lnTo>
                      <a:pt x="113" y="231"/>
                    </a:lnTo>
                    <a:lnTo>
                      <a:pt x="111" y="228"/>
                    </a:lnTo>
                    <a:lnTo>
                      <a:pt x="99" y="228"/>
                    </a:lnTo>
                    <a:lnTo>
                      <a:pt x="94" y="232"/>
                    </a:lnTo>
                    <a:lnTo>
                      <a:pt x="91" y="223"/>
                    </a:lnTo>
                    <a:lnTo>
                      <a:pt x="99" y="220"/>
                    </a:lnTo>
                    <a:lnTo>
                      <a:pt x="102" y="215"/>
                    </a:lnTo>
                    <a:lnTo>
                      <a:pt x="94" y="206"/>
                    </a:lnTo>
                    <a:lnTo>
                      <a:pt x="91" y="214"/>
                    </a:lnTo>
                    <a:lnTo>
                      <a:pt x="87" y="215"/>
                    </a:lnTo>
                    <a:lnTo>
                      <a:pt x="84" y="211"/>
                    </a:lnTo>
                    <a:lnTo>
                      <a:pt x="79" y="214"/>
                    </a:lnTo>
                    <a:lnTo>
                      <a:pt x="75" y="220"/>
                    </a:lnTo>
                    <a:lnTo>
                      <a:pt x="69" y="211"/>
                    </a:lnTo>
                    <a:lnTo>
                      <a:pt x="61" y="206"/>
                    </a:lnTo>
                    <a:lnTo>
                      <a:pt x="57" y="209"/>
                    </a:lnTo>
                    <a:lnTo>
                      <a:pt x="57" y="214"/>
                    </a:lnTo>
                    <a:lnTo>
                      <a:pt x="50" y="217"/>
                    </a:lnTo>
                    <a:lnTo>
                      <a:pt x="44" y="218"/>
                    </a:lnTo>
                    <a:lnTo>
                      <a:pt x="41" y="214"/>
                    </a:lnTo>
                    <a:lnTo>
                      <a:pt x="28" y="209"/>
                    </a:lnTo>
                    <a:lnTo>
                      <a:pt x="23" y="211"/>
                    </a:lnTo>
                    <a:lnTo>
                      <a:pt x="16" y="209"/>
                    </a:lnTo>
                    <a:lnTo>
                      <a:pt x="19" y="208"/>
                    </a:lnTo>
                    <a:lnTo>
                      <a:pt x="22" y="209"/>
                    </a:lnTo>
                    <a:lnTo>
                      <a:pt x="32" y="196"/>
                    </a:lnTo>
                    <a:lnTo>
                      <a:pt x="34" y="190"/>
                    </a:lnTo>
                    <a:lnTo>
                      <a:pt x="37" y="187"/>
                    </a:lnTo>
                    <a:lnTo>
                      <a:pt x="35" y="180"/>
                    </a:lnTo>
                    <a:lnTo>
                      <a:pt x="37" y="174"/>
                    </a:lnTo>
                    <a:lnTo>
                      <a:pt x="32" y="171"/>
                    </a:lnTo>
                    <a:lnTo>
                      <a:pt x="26" y="171"/>
                    </a:lnTo>
                    <a:lnTo>
                      <a:pt x="25" y="177"/>
                    </a:lnTo>
                    <a:lnTo>
                      <a:pt x="19" y="177"/>
                    </a:lnTo>
                    <a:lnTo>
                      <a:pt x="17" y="180"/>
                    </a:lnTo>
                    <a:lnTo>
                      <a:pt x="13" y="170"/>
                    </a:lnTo>
                    <a:lnTo>
                      <a:pt x="14" y="167"/>
                    </a:lnTo>
                    <a:lnTo>
                      <a:pt x="5" y="168"/>
                    </a:lnTo>
                    <a:lnTo>
                      <a:pt x="3" y="167"/>
                    </a:lnTo>
                    <a:lnTo>
                      <a:pt x="0" y="150"/>
                    </a:lnTo>
                    <a:lnTo>
                      <a:pt x="5" y="144"/>
                    </a:lnTo>
                    <a:lnTo>
                      <a:pt x="16" y="141"/>
                    </a:lnTo>
                    <a:lnTo>
                      <a:pt x="20" y="133"/>
                    </a:lnTo>
                    <a:lnTo>
                      <a:pt x="25" y="132"/>
                    </a:lnTo>
                    <a:lnTo>
                      <a:pt x="29" y="135"/>
                    </a:lnTo>
                    <a:lnTo>
                      <a:pt x="31" y="136"/>
                    </a:lnTo>
                    <a:lnTo>
                      <a:pt x="38" y="133"/>
                    </a:lnTo>
                    <a:lnTo>
                      <a:pt x="46" y="141"/>
                    </a:lnTo>
                    <a:lnTo>
                      <a:pt x="50" y="149"/>
                    </a:lnTo>
                    <a:lnTo>
                      <a:pt x="60" y="149"/>
                    </a:lnTo>
                    <a:lnTo>
                      <a:pt x="61" y="147"/>
                    </a:lnTo>
                    <a:lnTo>
                      <a:pt x="66" y="141"/>
                    </a:lnTo>
                    <a:lnTo>
                      <a:pt x="79" y="135"/>
                    </a:lnTo>
                    <a:lnTo>
                      <a:pt x="79" y="129"/>
                    </a:lnTo>
                    <a:lnTo>
                      <a:pt x="84" y="124"/>
                    </a:lnTo>
                    <a:lnTo>
                      <a:pt x="85" y="126"/>
                    </a:lnTo>
                    <a:lnTo>
                      <a:pt x="98" y="124"/>
                    </a:lnTo>
                    <a:lnTo>
                      <a:pt x="99" y="118"/>
                    </a:lnTo>
                    <a:lnTo>
                      <a:pt x="98" y="109"/>
                    </a:lnTo>
                    <a:lnTo>
                      <a:pt x="94" y="111"/>
                    </a:lnTo>
                    <a:lnTo>
                      <a:pt x="85" y="111"/>
                    </a:lnTo>
                    <a:lnTo>
                      <a:pt x="79" y="103"/>
                    </a:lnTo>
                    <a:lnTo>
                      <a:pt x="76" y="101"/>
                    </a:lnTo>
                    <a:lnTo>
                      <a:pt x="81" y="86"/>
                    </a:lnTo>
                    <a:lnTo>
                      <a:pt x="76" y="85"/>
                    </a:lnTo>
                    <a:lnTo>
                      <a:pt x="76" y="79"/>
                    </a:lnTo>
                    <a:lnTo>
                      <a:pt x="72" y="77"/>
                    </a:lnTo>
                    <a:lnTo>
                      <a:pt x="75" y="68"/>
                    </a:lnTo>
                    <a:lnTo>
                      <a:pt x="72" y="65"/>
                    </a:lnTo>
                    <a:lnTo>
                      <a:pt x="78" y="63"/>
                    </a:lnTo>
                    <a:lnTo>
                      <a:pt x="72" y="56"/>
                    </a:lnTo>
                    <a:lnTo>
                      <a:pt x="66" y="53"/>
                    </a:lnTo>
                    <a:lnTo>
                      <a:pt x="66" y="47"/>
                    </a:lnTo>
                    <a:lnTo>
                      <a:pt x="69" y="44"/>
                    </a:lnTo>
                    <a:lnTo>
                      <a:pt x="76" y="41"/>
                    </a:lnTo>
                    <a:lnTo>
                      <a:pt x="84" y="32"/>
                    </a:lnTo>
                    <a:lnTo>
                      <a:pt x="87" y="36"/>
                    </a:lnTo>
                    <a:lnTo>
                      <a:pt x="85" y="44"/>
                    </a:lnTo>
                    <a:lnTo>
                      <a:pt x="99" y="41"/>
                    </a:lnTo>
                    <a:lnTo>
                      <a:pt x="102" y="38"/>
                    </a:lnTo>
                    <a:lnTo>
                      <a:pt x="111" y="35"/>
                    </a:lnTo>
                    <a:lnTo>
                      <a:pt x="116" y="28"/>
                    </a:lnTo>
                    <a:lnTo>
                      <a:pt x="125" y="32"/>
                    </a:lnTo>
                    <a:lnTo>
                      <a:pt x="129" y="32"/>
                    </a:lnTo>
                    <a:lnTo>
                      <a:pt x="132" y="28"/>
                    </a:lnTo>
                    <a:lnTo>
                      <a:pt x="131" y="22"/>
                    </a:lnTo>
                    <a:lnTo>
                      <a:pt x="128" y="18"/>
                    </a:lnTo>
                    <a:lnTo>
                      <a:pt x="129" y="13"/>
                    </a:lnTo>
                    <a:lnTo>
                      <a:pt x="126" y="9"/>
                    </a:lnTo>
                    <a:lnTo>
                      <a:pt x="132" y="4"/>
                    </a:lnTo>
                    <a:lnTo>
                      <a:pt x="138" y="0"/>
                    </a:lnTo>
                    <a:lnTo>
                      <a:pt x="138" y="4"/>
                    </a:lnTo>
                    <a:lnTo>
                      <a:pt x="142" y="12"/>
                    </a:lnTo>
                    <a:lnTo>
                      <a:pt x="145" y="15"/>
                    </a:lnTo>
                    <a:lnTo>
                      <a:pt x="143" y="19"/>
                    </a:lnTo>
                    <a:lnTo>
                      <a:pt x="154" y="21"/>
                    </a:lnTo>
                    <a:lnTo>
                      <a:pt x="160" y="21"/>
                    </a:lnTo>
                    <a:lnTo>
                      <a:pt x="172" y="27"/>
                    </a:lnTo>
                    <a:lnTo>
                      <a:pt x="181" y="30"/>
                    </a:lnTo>
                    <a:lnTo>
                      <a:pt x="184" y="27"/>
                    </a:lnTo>
                    <a:lnTo>
                      <a:pt x="189" y="32"/>
                    </a:lnTo>
                    <a:lnTo>
                      <a:pt x="189" y="35"/>
                    </a:lnTo>
                    <a:lnTo>
                      <a:pt x="193" y="41"/>
                    </a:lnTo>
                    <a:lnTo>
                      <a:pt x="195" y="42"/>
                    </a:lnTo>
                    <a:lnTo>
                      <a:pt x="202" y="42"/>
                    </a:lnTo>
                    <a:lnTo>
                      <a:pt x="211" y="48"/>
                    </a:lnTo>
                    <a:lnTo>
                      <a:pt x="214" y="47"/>
                    </a:lnTo>
                    <a:lnTo>
                      <a:pt x="220" y="56"/>
                    </a:lnTo>
                    <a:lnTo>
                      <a:pt x="213" y="59"/>
                    </a:lnTo>
                    <a:lnTo>
                      <a:pt x="208" y="62"/>
                    </a:lnTo>
                    <a:lnTo>
                      <a:pt x="207" y="65"/>
                    </a:lnTo>
                    <a:lnTo>
                      <a:pt x="211" y="71"/>
                    </a:lnTo>
                    <a:lnTo>
                      <a:pt x="211" y="77"/>
                    </a:lnTo>
                    <a:lnTo>
                      <a:pt x="205" y="80"/>
                    </a:lnTo>
                    <a:lnTo>
                      <a:pt x="207" y="83"/>
                    </a:lnTo>
                    <a:lnTo>
                      <a:pt x="201" y="88"/>
                    </a:lnTo>
                    <a:lnTo>
                      <a:pt x="198" y="97"/>
                    </a:lnTo>
                    <a:lnTo>
                      <a:pt x="199" y="100"/>
                    </a:lnTo>
                    <a:lnTo>
                      <a:pt x="199" y="103"/>
                    </a:lnTo>
                    <a:lnTo>
                      <a:pt x="204" y="107"/>
                    </a:lnTo>
                    <a:lnTo>
                      <a:pt x="220" y="111"/>
                    </a:lnTo>
                    <a:lnTo>
                      <a:pt x="220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36" y="111"/>
                    </a:lnTo>
                    <a:lnTo>
                      <a:pt x="237" y="118"/>
                    </a:lnTo>
                    <a:lnTo>
                      <a:pt x="242" y="117"/>
                    </a:lnTo>
                    <a:lnTo>
                      <a:pt x="257" y="117"/>
                    </a:lnTo>
                    <a:lnTo>
                      <a:pt x="264" y="121"/>
                    </a:lnTo>
                    <a:lnTo>
                      <a:pt x="266" y="135"/>
                    </a:lnTo>
                    <a:lnTo>
                      <a:pt x="272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3" name="Freeform 622">
                <a:extLst>
                  <a:ext uri="{FF2B5EF4-FFF2-40B4-BE49-F238E27FC236}">
                    <a16:creationId xmlns:a16="http://schemas.microsoft.com/office/drawing/2014/main" id="{ED72AABD-2D13-EA2C-A84B-4FDCAD861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464"/>
                <a:ext cx="141" cy="117"/>
              </a:xfrm>
              <a:custGeom>
                <a:avLst/>
                <a:gdLst>
                  <a:gd name="T0" fmla="*/ 281 w 281"/>
                  <a:gd name="T1" fmla="*/ 138 h 232"/>
                  <a:gd name="T2" fmla="*/ 264 w 281"/>
                  <a:gd name="T3" fmla="*/ 150 h 232"/>
                  <a:gd name="T4" fmla="*/ 254 w 281"/>
                  <a:gd name="T5" fmla="*/ 177 h 232"/>
                  <a:gd name="T6" fmla="*/ 233 w 281"/>
                  <a:gd name="T7" fmla="*/ 174 h 232"/>
                  <a:gd name="T8" fmla="*/ 225 w 281"/>
                  <a:gd name="T9" fmla="*/ 161 h 232"/>
                  <a:gd name="T10" fmla="*/ 205 w 281"/>
                  <a:gd name="T11" fmla="*/ 155 h 232"/>
                  <a:gd name="T12" fmla="*/ 201 w 281"/>
                  <a:gd name="T13" fmla="*/ 183 h 232"/>
                  <a:gd name="T14" fmla="*/ 189 w 281"/>
                  <a:gd name="T15" fmla="*/ 203 h 232"/>
                  <a:gd name="T16" fmla="*/ 178 w 281"/>
                  <a:gd name="T17" fmla="*/ 205 h 232"/>
                  <a:gd name="T18" fmla="*/ 164 w 281"/>
                  <a:gd name="T19" fmla="*/ 214 h 232"/>
                  <a:gd name="T20" fmla="*/ 149 w 281"/>
                  <a:gd name="T21" fmla="*/ 226 h 232"/>
                  <a:gd name="T22" fmla="*/ 134 w 281"/>
                  <a:gd name="T23" fmla="*/ 223 h 232"/>
                  <a:gd name="T24" fmla="*/ 117 w 281"/>
                  <a:gd name="T25" fmla="*/ 228 h 232"/>
                  <a:gd name="T26" fmla="*/ 99 w 281"/>
                  <a:gd name="T27" fmla="*/ 228 h 232"/>
                  <a:gd name="T28" fmla="*/ 99 w 281"/>
                  <a:gd name="T29" fmla="*/ 220 h 232"/>
                  <a:gd name="T30" fmla="*/ 91 w 281"/>
                  <a:gd name="T31" fmla="*/ 214 h 232"/>
                  <a:gd name="T32" fmla="*/ 79 w 281"/>
                  <a:gd name="T33" fmla="*/ 214 h 232"/>
                  <a:gd name="T34" fmla="*/ 61 w 281"/>
                  <a:gd name="T35" fmla="*/ 206 h 232"/>
                  <a:gd name="T36" fmla="*/ 50 w 281"/>
                  <a:gd name="T37" fmla="*/ 217 h 232"/>
                  <a:gd name="T38" fmla="*/ 28 w 281"/>
                  <a:gd name="T39" fmla="*/ 209 h 232"/>
                  <a:gd name="T40" fmla="*/ 19 w 281"/>
                  <a:gd name="T41" fmla="*/ 208 h 232"/>
                  <a:gd name="T42" fmla="*/ 34 w 281"/>
                  <a:gd name="T43" fmla="*/ 190 h 232"/>
                  <a:gd name="T44" fmla="*/ 37 w 281"/>
                  <a:gd name="T45" fmla="*/ 174 h 232"/>
                  <a:gd name="T46" fmla="*/ 25 w 281"/>
                  <a:gd name="T47" fmla="*/ 177 h 232"/>
                  <a:gd name="T48" fmla="*/ 13 w 281"/>
                  <a:gd name="T49" fmla="*/ 170 h 232"/>
                  <a:gd name="T50" fmla="*/ 3 w 281"/>
                  <a:gd name="T51" fmla="*/ 167 h 232"/>
                  <a:gd name="T52" fmla="*/ 16 w 281"/>
                  <a:gd name="T53" fmla="*/ 141 h 232"/>
                  <a:gd name="T54" fmla="*/ 29 w 281"/>
                  <a:gd name="T55" fmla="*/ 135 h 232"/>
                  <a:gd name="T56" fmla="*/ 46 w 281"/>
                  <a:gd name="T57" fmla="*/ 141 h 232"/>
                  <a:gd name="T58" fmla="*/ 61 w 281"/>
                  <a:gd name="T59" fmla="*/ 147 h 232"/>
                  <a:gd name="T60" fmla="*/ 79 w 281"/>
                  <a:gd name="T61" fmla="*/ 129 h 232"/>
                  <a:gd name="T62" fmla="*/ 98 w 281"/>
                  <a:gd name="T63" fmla="*/ 124 h 232"/>
                  <a:gd name="T64" fmla="*/ 94 w 281"/>
                  <a:gd name="T65" fmla="*/ 111 h 232"/>
                  <a:gd name="T66" fmla="*/ 76 w 281"/>
                  <a:gd name="T67" fmla="*/ 101 h 232"/>
                  <a:gd name="T68" fmla="*/ 76 w 281"/>
                  <a:gd name="T69" fmla="*/ 79 h 232"/>
                  <a:gd name="T70" fmla="*/ 72 w 281"/>
                  <a:gd name="T71" fmla="*/ 65 h 232"/>
                  <a:gd name="T72" fmla="*/ 66 w 281"/>
                  <a:gd name="T73" fmla="*/ 53 h 232"/>
                  <a:gd name="T74" fmla="*/ 76 w 281"/>
                  <a:gd name="T75" fmla="*/ 41 h 232"/>
                  <a:gd name="T76" fmla="*/ 85 w 281"/>
                  <a:gd name="T77" fmla="*/ 44 h 232"/>
                  <a:gd name="T78" fmla="*/ 111 w 281"/>
                  <a:gd name="T79" fmla="*/ 35 h 232"/>
                  <a:gd name="T80" fmla="*/ 129 w 281"/>
                  <a:gd name="T81" fmla="*/ 32 h 232"/>
                  <a:gd name="T82" fmla="*/ 128 w 281"/>
                  <a:gd name="T83" fmla="*/ 18 h 232"/>
                  <a:gd name="T84" fmla="*/ 132 w 281"/>
                  <a:gd name="T85" fmla="*/ 4 h 232"/>
                  <a:gd name="T86" fmla="*/ 142 w 281"/>
                  <a:gd name="T87" fmla="*/ 12 h 232"/>
                  <a:gd name="T88" fmla="*/ 154 w 281"/>
                  <a:gd name="T89" fmla="*/ 21 h 232"/>
                  <a:gd name="T90" fmla="*/ 181 w 281"/>
                  <a:gd name="T91" fmla="*/ 30 h 232"/>
                  <a:gd name="T92" fmla="*/ 189 w 281"/>
                  <a:gd name="T93" fmla="*/ 35 h 232"/>
                  <a:gd name="T94" fmla="*/ 202 w 281"/>
                  <a:gd name="T95" fmla="*/ 42 h 232"/>
                  <a:gd name="T96" fmla="*/ 220 w 281"/>
                  <a:gd name="T97" fmla="*/ 56 h 232"/>
                  <a:gd name="T98" fmla="*/ 207 w 281"/>
                  <a:gd name="T99" fmla="*/ 65 h 232"/>
                  <a:gd name="T100" fmla="*/ 205 w 281"/>
                  <a:gd name="T101" fmla="*/ 80 h 232"/>
                  <a:gd name="T102" fmla="*/ 198 w 281"/>
                  <a:gd name="T103" fmla="*/ 97 h 232"/>
                  <a:gd name="T104" fmla="*/ 204 w 281"/>
                  <a:gd name="T105" fmla="*/ 107 h 232"/>
                  <a:gd name="T106" fmla="*/ 227 w 281"/>
                  <a:gd name="T107" fmla="*/ 114 h 232"/>
                  <a:gd name="T108" fmla="*/ 237 w 281"/>
                  <a:gd name="T109" fmla="*/ 118 h 232"/>
                  <a:gd name="T110" fmla="*/ 264 w 281"/>
                  <a:gd name="T111" fmla="*/ 121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81" h="232">
                    <a:moveTo>
                      <a:pt x="272" y="138"/>
                    </a:moveTo>
                    <a:lnTo>
                      <a:pt x="277" y="135"/>
                    </a:lnTo>
                    <a:lnTo>
                      <a:pt x="281" y="138"/>
                    </a:lnTo>
                    <a:lnTo>
                      <a:pt x="281" y="145"/>
                    </a:lnTo>
                    <a:lnTo>
                      <a:pt x="274" y="153"/>
                    </a:lnTo>
                    <a:lnTo>
                      <a:pt x="264" y="150"/>
                    </a:lnTo>
                    <a:lnTo>
                      <a:pt x="255" y="165"/>
                    </a:lnTo>
                    <a:lnTo>
                      <a:pt x="260" y="174"/>
                    </a:lnTo>
                    <a:lnTo>
                      <a:pt x="254" y="177"/>
                    </a:lnTo>
                    <a:lnTo>
                      <a:pt x="245" y="180"/>
                    </a:lnTo>
                    <a:lnTo>
                      <a:pt x="243" y="174"/>
                    </a:lnTo>
                    <a:lnTo>
                      <a:pt x="233" y="174"/>
                    </a:lnTo>
                    <a:lnTo>
                      <a:pt x="228" y="173"/>
                    </a:lnTo>
                    <a:lnTo>
                      <a:pt x="233" y="167"/>
                    </a:lnTo>
                    <a:lnTo>
                      <a:pt x="225" y="161"/>
                    </a:lnTo>
                    <a:lnTo>
                      <a:pt x="214" y="159"/>
                    </a:lnTo>
                    <a:lnTo>
                      <a:pt x="211" y="158"/>
                    </a:lnTo>
                    <a:lnTo>
                      <a:pt x="205" y="155"/>
                    </a:lnTo>
                    <a:lnTo>
                      <a:pt x="204" y="159"/>
                    </a:lnTo>
                    <a:lnTo>
                      <a:pt x="198" y="174"/>
                    </a:lnTo>
                    <a:lnTo>
                      <a:pt x="201" y="183"/>
                    </a:lnTo>
                    <a:lnTo>
                      <a:pt x="196" y="185"/>
                    </a:lnTo>
                    <a:lnTo>
                      <a:pt x="192" y="190"/>
                    </a:lnTo>
                    <a:lnTo>
                      <a:pt x="189" y="203"/>
                    </a:lnTo>
                    <a:lnTo>
                      <a:pt x="192" y="212"/>
                    </a:lnTo>
                    <a:lnTo>
                      <a:pt x="189" y="214"/>
                    </a:lnTo>
                    <a:lnTo>
                      <a:pt x="178" y="205"/>
                    </a:lnTo>
                    <a:lnTo>
                      <a:pt x="172" y="205"/>
                    </a:lnTo>
                    <a:lnTo>
                      <a:pt x="166" y="211"/>
                    </a:lnTo>
                    <a:lnTo>
                      <a:pt x="164" y="214"/>
                    </a:lnTo>
                    <a:lnTo>
                      <a:pt x="154" y="220"/>
                    </a:lnTo>
                    <a:lnTo>
                      <a:pt x="151" y="220"/>
                    </a:lnTo>
                    <a:lnTo>
                      <a:pt x="149" y="226"/>
                    </a:lnTo>
                    <a:lnTo>
                      <a:pt x="145" y="231"/>
                    </a:lnTo>
                    <a:lnTo>
                      <a:pt x="132" y="228"/>
                    </a:lnTo>
                    <a:lnTo>
                      <a:pt x="134" y="223"/>
                    </a:lnTo>
                    <a:lnTo>
                      <a:pt x="128" y="226"/>
                    </a:lnTo>
                    <a:lnTo>
                      <a:pt x="126" y="225"/>
                    </a:lnTo>
                    <a:lnTo>
                      <a:pt x="117" y="228"/>
                    </a:lnTo>
                    <a:lnTo>
                      <a:pt x="113" y="231"/>
                    </a:lnTo>
                    <a:lnTo>
                      <a:pt x="111" y="228"/>
                    </a:lnTo>
                    <a:lnTo>
                      <a:pt x="99" y="228"/>
                    </a:lnTo>
                    <a:lnTo>
                      <a:pt x="94" y="232"/>
                    </a:lnTo>
                    <a:lnTo>
                      <a:pt x="91" y="223"/>
                    </a:lnTo>
                    <a:lnTo>
                      <a:pt x="99" y="220"/>
                    </a:lnTo>
                    <a:lnTo>
                      <a:pt x="102" y="215"/>
                    </a:lnTo>
                    <a:lnTo>
                      <a:pt x="94" y="206"/>
                    </a:lnTo>
                    <a:lnTo>
                      <a:pt x="91" y="214"/>
                    </a:lnTo>
                    <a:lnTo>
                      <a:pt x="87" y="215"/>
                    </a:lnTo>
                    <a:lnTo>
                      <a:pt x="84" y="211"/>
                    </a:lnTo>
                    <a:lnTo>
                      <a:pt x="79" y="214"/>
                    </a:lnTo>
                    <a:lnTo>
                      <a:pt x="75" y="220"/>
                    </a:lnTo>
                    <a:lnTo>
                      <a:pt x="69" y="211"/>
                    </a:lnTo>
                    <a:lnTo>
                      <a:pt x="61" y="206"/>
                    </a:lnTo>
                    <a:lnTo>
                      <a:pt x="57" y="209"/>
                    </a:lnTo>
                    <a:lnTo>
                      <a:pt x="57" y="214"/>
                    </a:lnTo>
                    <a:lnTo>
                      <a:pt x="50" y="217"/>
                    </a:lnTo>
                    <a:lnTo>
                      <a:pt x="44" y="218"/>
                    </a:lnTo>
                    <a:lnTo>
                      <a:pt x="41" y="214"/>
                    </a:lnTo>
                    <a:lnTo>
                      <a:pt x="28" y="209"/>
                    </a:lnTo>
                    <a:lnTo>
                      <a:pt x="23" y="211"/>
                    </a:lnTo>
                    <a:lnTo>
                      <a:pt x="16" y="209"/>
                    </a:lnTo>
                    <a:lnTo>
                      <a:pt x="19" y="208"/>
                    </a:lnTo>
                    <a:lnTo>
                      <a:pt x="22" y="209"/>
                    </a:lnTo>
                    <a:lnTo>
                      <a:pt x="32" y="196"/>
                    </a:lnTo>
                    <a:lnTo>
                      <a:pt x="34" y="190"/>
                    </a:lnTo>
                    <a:lnTo>
                      <a:pt x="37" y="187"/>
                    </a:lnTo>
                    <a:lnTo>
                      <a:pt x="35" y="180"/>
                    </a:lnTo>
                    <a:lnTo>
                      <a:pt x="37" y="174"/>
                    </a:lnTo>
                    <a:lnTo>
                      <a:pt x="32" y="171"/>
                    </a:lnTo>
                    <a:lnTo>
                      <a:pt x="26" y="171"/>
                    </a:lnTo>
                    <a:lnTo>
                      <a:pt x="25" y="177"/>
                    </a:lnTo>
                    <a:lnTo>
                      <a:pt x="19" y="177"/>
                    </a:lnTo>
                    <a:lnTo>
                      <a:pt x="17" y="180"/>
                    </a:lnTo>
                    <a:lnTo>
                      <a:pt x="13" y="170"/>
                    </a:lnTo>
                    <a:lnTo>
                      <a:pt x="14" y="167"/>
                    </a:lnTo>
                    <a:lnTo>
                      <a:pt x="5" y="168"/>
                    </a:lnTo>
                    <a:lnTo>
                      <a:pt x="3" y="167"/>
                    </a:lnTo>
                    <a:lnTo>
                      <a:pt x="0" y="150"/>
                    </a:lnTo>
                    <a:lnTo>
                      <a:pt x="5" y="144"/>
                    </a:lnTo>
                    <a:lnTo>
                      <a:pt x="16" y="141"/>
                    </a:lnTo>
                    <a:lnTo>
                      <a:pt x="20" y="133"/>
                    </a:lnTo>
                    <a:lnTo>
                      <a:pt x="25" y="132"/>
                    </a:lnTo>
                    <a:lnTo>
                      <a:pt x="29" y="135"/>
                    </a:lnTo>
                    <a:lnTo>
                      <a:pt x="31" y="136"/>
                    </a:lnTo>
                    <a:lnTo>
                      <a:pt x="38" y="133"/>
                    </a:lnTo>
                    <a:lnTo>
                      <a:pt x="46" y="141"/>
                    </a:lnTo>
                    <a:lnTo>
                      <a:pt x="50" y="149"/>
                    </a:lnTo>
                    <a:lnTo>
                      <a:pt x="60" y="149"/>
                    </a:lnTo>
                    <a:lnTo>
                      <a:pt x="61" y="147"/>
                    </a:lnTo>
                    <a:lnTo>
                      <a:pt x="66" y="141"/>
                    </a:lnTo>
                    <a:lnTo>
                      <a:pt x="79" y="135"/>
                    </a:lnTo>
                    <a:lnTo>
                      <a:pt x="79" y="129"/>
                    </a:lnTo>
                    <a:lnTo>
                      <a:pt x="84" y="124"/>
                    </a:lnTo>
                    <a:lnTo>
                      <a:pt x="85" y="126"/>
                    </a:lnTo>
                    <a:lnTo>
                      <a:pt x="98" y="124"/>
                    </a:lnTo>
                    <a:lnTo>
                      <a:pt x="99" y="118"/>
                    </a:lnTo>
                    <a:lnTo>
                      <a:pt x="98" y="109"/>
                    </a:lnTo>
                    <a:lnTo>
                      <a:pt x="94" y="111"/>
                    </a:lnTo>
                    <a:lnTo>
                      <a:pt x="85" y="111"/>
                    </a:lnTo>
                    <a:lnTo>
                      <a:pt x="79" y="103"/>
                    </a:lnTo>
                    <a:lnTo>
                      <a:pt x="76" y="101"/>
                    </a:lnTo>
                    <a:lnTo>
                      <a:pt x="81" y="86"/>
                    </a:lnTo>
                    <a:lnTo>
                      <a:pt x="76" y="85"/>
                    </a:lnTo>
                    <a:lnTo>
                      <a:pt x="76" y="79"/>
                    </a:lnTo>
                    <a:lnTo>
                      <a:pt x="72" y="77"/>
                    </a:lnTo>
                    <a:lnTo>
                      <a:pt x="75" y="68"/>
                    </a:lnTo>
                    <a:lnTo>
                      <a:pt x="72" y="65"/>
                    </a:lnTo>
                    <a:lnTo>
                      <a:pt x="78" y="63"/>
                    </a:lnTo>
                    <a:lnTo>
                      <a:pt x="72" y="56"/>
                    </a:lnTo>
                    <a:lnTo>
                      <a:pt x="66" y="53"/>
                    </a:lnTo>
                    <a:lnTo>
                      <a:pt x="66" y="47"/>
                    </a:lnTo>
                    <a:lnTo>
                      <a:pt x="69" y="44"/>
                    </a:lnTo>
                    <a:lnTo>
                      <a:pt x="76" y="41"/>
                    </a:lnTo>
                    <a:lnTo>
                      <a:pt x="84" y="32"/>
                    </a:lnTo>
                    <a:lnTo>
                      <a:pt x="87" y="36"/>
                    </a:lnTo>
                    <a:lnTo>
                      <a:pt x="85" y="44"/>
                    </a:lnTo>
                    <a:lnTo>
                      <a:pt x="99" y="41"/>
                    </a:lnTo>
                    <a:lnTo>
                      <a:pt x="102" y="38"/>
                    </a:lnTo>
                    <a:lnTo>
                      <a:pt x="111" y="35"/>
                    </a:lnTo>
                    <a:lnTo>
                      <a:pt x="116" y="28"/>
                    </a:lnTo>
                    <a:lnTo>
                      <a:pt x="125" y="32"/>
                    </a:lnTo>
                    <a:lnTo>
                      <a:pt x="129" y="32"/>
                    </a:lnTo>
                    <a:lnTo>
                      <a:pt x="132" y="28"/>
                    </a:lnTo>
                    <a:lnTo>
                      <a:pt x="131" y="22"/>
                    </a:lnTo>
                    <a:lnTo>
                      <a:pt x="128" y="18"/>
                    </a:lnTo>
                    <a:lnTo>
                      <a:pt x="129" y="13"/>
                    </a:lnTo>
                    <a:lnTo>
                      <a:pt x="126" y="9"/>
                    </a:lnTo>
                    <a:lnTo>
                      <a:pt x="132" y="4"/>
                    </a:lnTo>
                    <a:lnTo>
                      <a:pt x="138" y="0"/>
                    </a:lnTo>
                    <a:lnTo>
                      <a:pt x="138" y="4"/>
                    </a:lnTo>
                    <a:lnTo>
                      <a:pt x="142" y="12"/>
                    </a:lnTo>
                    <a:lnTo>
                      <a:pt x="145" y="15"/>
                    </a:lnTo>
                    <a:lnTo>
                      <a:pt x="143" y="19"/>
                    </a:lnTo>
                    <a:lnTo>
                      <a:pt x="154" y="21"/>
                    </a:lnTo>
                    <a:lnTo>
                      <a:pt x="160" y="21"/>
                    </a:lnTo>
                    <a:lnTo>
                      <a:pt x="172" y="27"/>
                    </a:lnTo>
                    <a:lnTo>
                      <a:pt x="181" y="30"/>
                    </a:lnTo>
                    <a:lnTo>
                      <a:pt x="184" y="27"/>
                    </a:lnTo>
                    <a:lnTo>
                      <a:pt x="189" y="32"/>
                    </a:lnTo>
                    <a:lnTo>
                      <a:pt x="189" y="35"/>
                    </a:lnTo>
                    <a:lnTo>
                      <a:pt x="193" y="41"/>
                    </a:lnTo>
                    <a:lnTo>
                      <a:pt x="195" y="42"/>
                    </a:lnTo>
                    <a:lnTo>
                      <a:pt x="202" y="42"/>
                    </a:lnTo>
                    <a:lnTo>
                      <a:pt x="211" y="48"/>
                    </a:lnTo>
                    <a:lnTo>
                      <a:pt x="214" y="47"/>
                    </a:lnTo>
                    <a:lnTo>
                      <a:pt x="220" y="56"/>
                    </a:lnTo>
                    <a:lnTo>
                      <a:pt x="213" y="59"/>
                    </a:lnTo>
                    <a:lnTo>
                      <a:pt x="208" y="62"/>
                    </a:lnTo>
                    <a:lnTo>
                      <a:pt x="207" y="65"/>
                    </a:lnTo>
                    <a:lnTo>
                      <a:pt x="211" y="71"/>
                    </a:lnTo>
                    <a:lnTo>
                      <a:pt x="211" y="77"/>
                    </a:lnTo>
                    <a:lnTo>
                      <a:pt x="205" y="80"/>
                    </a:lnTo>
                    <a:lnTo>
                      <a:pt x="207" y="83"/>
                    </a:lnTo>
                    <a:lnTo>
                      <a:pt x="201" y="88"/>
                    </a:lnTo>
                    <a:lnTo>
                      <a:pt x="198" y="97"/>
                    </a:lnTo>
                    <a:lnTo>
                      <a:pt x="199" y="100"/>
                    </a:lnTo>
                    <a:lnTo>
                      <a:pt x="199" y="103"/>
                    </a:lnTo>
                    <a:lnTo>
                      <a:pt x="204" y="107"/>
                    </a:lnTo>
                    <a:lnTo>
                      <a:pt x="220" y="111"/>
                    </a:lnTo>
                    <a:lnTo>
                      <a:pt x="220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36" y="111"/>
                    </a:lnTo>
                    <a:lnTo>
                      <a:pt x="237" y="118"/>
                    </a:lnTo>
                    <a:lnTo>
                      <a:pt x="242" y="117"/>
                    </a:lnTo>
                    <a:lnTo>
                      <a:pt x="257" y="117"/>
                    </a:lnTo>
                    <a:lnTo>
                      <a:pt x="264" y="121"/>
                    </a:lnTo>
                    <a:lnTo>
                      <a:pt x="266" y="135"/>
                    </a:lnTo>
                    <a:lnTo>
                      <a:pt x="272" y="1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4" name="Freeform 623">
                <a:extLst>
                  <a:ext uri="{FF2B5EF4-FFF2-40B4-BE49-F238E27FC236}">
                    <a16:creationId xmlns:a16="http://schemas.microsoft.com/office/drawing/2014/main" id="{04ADD275-4682-09E3-C948-9ED31A19C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542"/>
                <a:ext cx="128" cy="140"/>
              </a:xfrm>
              <a:custGeom>
                <a:avLst/>
                <a:gdLst>
                  <a:gd name="T0" fmla="*/ 131 w 255"/>
                  <a:gd name="T1" fmla="*/ 28 h 281"/>
                  <a:gd name="T2" fmla="*/ 119 w 255"/>
                  <a:gd name="T3" fmla="*/ 48 h 281"/>
                  <a:gd name="T4" fmla="*/ 108 w 255"/>
                  <a:gd name="T5" fmla="*/ 50 h 281"/>
                  <a:gd name="T6" fmla="*/ 94 w 255"/>
                  <a:gd name="T7" fmla="*/ 59 h 281"/>
                  <a:gd name="T8" fmla="*/ 79 w 255"/>
                  <a:gd name="T9" fmla="*/ 71 h 281"/>
                  <a:gd name="T10" fmla="*/ 91 w 255"/>
                  <a:gd name="T11" fmla="*/ 88 h 281"/>
                  <a:gd name="T12" fmla="*/ 109 w 255"/>
                  <a:gd name="T13" fmla="*/ 91 h 281"/>
                  <a:gd name="T14" fmla="*/ 108 w 255"/>
                  <a:gd name="T15" fmla="*/ 108 h 281"/>
                  <a:gd name="T16" fmla="*/ 94 w 255"/>
                  <a:gd name="T17" fmla="*/ 127 h 281"/>
                  <a:gd name="T18" fmla="*/ 105 w 255"/>
                  <a:gd name="T19" fmla="*/ 135 h 281"/>
                  <a:gd name="T20" fmla="*/ 102 w 255"/>
                  <a:gd name="T21" fmla="*/ 150 h 281"/>
                  <a:gd name="T22" fmla="*/ 105 w 255"/>
                  <a:gd name="T23" fmla="*/ 168 h 281"/>
                  <a:gd name="T24" fmla="*/ 90 w 255"/>
                  <a:gd name="T25" fmla="*/ 174 h 281"/>
                  <a:gd name="T26" fmla="*/ 88 w 255"/>
                  <a:gd name="T27" fmla="*/ 152 h 281"/>
                  <a:gd name="T28" fmla="*/ 72 w 255"/>
                  <a:gd name="T29" fmla="*/ 171 h 281"/>
                  <a:gd name="T30" fmla="*/ 56 w 255"/>
                  <a:gd name="T31" fmla="*/ 191 h 281"/>
                  <a:gd name="T32" fmla="*/ 65 w 255"/>
                  <a:gd name="T33" fmla="*/ 202 h 281"/>
                  <a:gd name="T34" fmla="*/ 58 w 255"/>
                  <a:gd name="T35" fmla="*/ 208 h 281"/>
                  <a:gd name="T36" fmla="*/ 44 w 255"/>
                  <a:gd name="T37" fmla="*/ 202 h 281"/>
                  <a:gd name="T38" fmla="*/ 43 w 255"/>
                  <a:gd name="T39" fmla="*/ 176 h 281"/>
                  <a:gd name="T40" fmla="*/ 29 w 255"/>
                  <a:gd name="T41" fmla="*/ 193 h 281"/>
                  <a:gd name="T42" fmla="*/ 17 w 255"/>
                  <a:gd name="T43" fmla="*/ 200 h 281"/>
                  <a:gd name="T44" fmla="*/ 24 w 255"/>
                  <a:gd name="T45" fmla="*/ 188 h 281"/>
                  <a:gd name="T46" fmla="*/ 18 w 255"/>
                  <a:gd name="T47" fmla="*/ 168 h 281"/>
                  <a:gd name="T48" fmla="*/ 9 w 255"/>
                  <a:gd name="T49" fmla="*/ 174 h 281"/>
                  <a:gd name="T50" fmla="*/ 0 w 255"/>
                  <a:gd name="T51" fmla="*/ 203 h 281"/>
                  <a:gd name="T52" fmla="*/ 11 w 255"/>
                  <a:gd name="T53" fmla="*/ 220 h 281"/>
                  <a:gd name="T54" fmla="*/ 23 w 255"/>
                  <a:gd name="T55" fmla="*/ 225 h 281"/>
                  <a:gd name="T56" fmla="*/ 29 w 255"/>
                  <a:gd name="T57" fmla="*/ 241 h 281"/>
                  <a:gd name="T58" fmla="*/ 46 w 255"/>
                  <a:gd name="T59" fmla="*/ 244 h 281"/>
                  <a:gd name="T60" fmla="*/ 67 w 255"/>
                  <a:gd name="T61" fmla="*/ 261 h 281"/>
                  <a:gd name="T62" fmla="*/ 84 w 255"/>
                  <a:gd name="T63" fmla="*/ 273 h 281"/>
                  <a:gd name="T64" fmla="*/ 105 w 255"/>
                  <a:gd name="T65" fmla="*/ 273 h 281"/>
                  <a:gd name="T66" fmla="*/ 116 w 255"/>
                  <a:gd name="T67" fmla="*/ 272 h 281"/>
                  <a:gd name="T68" fmla="*/ 141 w 255"/>
                  <a:gd name="T69" fmla="*/ 281 h 281"/>
                  <a:gd name="T70" fmla="*/ 144 w 255"/>
                  <a:gd name="T71" fmla="*/ 264 h 281"/>
                  <a:gd name="T72" fmla="*/ 146 w 255"/>
                  <a:gd name="T73" fmla="*/ 250 h 281"/>
                  <a:gd name="T74" fmla="*/ 128 w 255"/>
                  <a:gd name="T75" fmla="*/ 238 h 281"/>
                  <a:gd name="T76" fmla="*/ 147 w 255"/>
                  <a:gd name="T77" fmla="*/ 235 h 281"/>
                  <a:gd name="T78" fmla="*/ 164 w 255"/>
                  <a:gd name="T79" fmla="*/ 244 h 281"/>
                  <a:gd name="T80" fmla="*/ 178 w 255"/>
                  <a:gd name="T81" fmla="*/ 232 h 281"/>
                  <a:gd name="T82" fmla="*/ 204 w 255"/>
                  <a:gd name="T83" fmla="*/ 253 h 281"/>
                  <a:gd name="T84" fmla="*/ 216 w 255"/>
                  <a:gd name="T85" fmla="*/ 259 h 281"/>
                  <a:gd name="T86" fmla="*/ 226 w 255"/>
                  <a:gd name="T87" fmla="*/ 269 h 281"/>
                  <a:gd name="T88" fmla="*/ 237 w 255"/>
                  <a:gd name="T89" fmla="*/ 240 h 281"/>
                  <a:gd name="T90" fmla="*/ 235 w 255"/>
                  <a:gd name="T91" fmla="*/ 208 h 281"/>
                  <a:gd name="T92" fmla="*/ 243 w 255"/>
                  <a:gd name="T93" fmla="*/ 188 h 281"/>
                  <a:gd name="T94" fmla="*/ 245 w 255"/>
                  <a:gd name="T95" fmla="*/ 153 h 281"/>
                  <a:gd name="T96" fmla="*/ 249 w 255"/>
                  <a:gd name="T97" fmla="*/ 141 h 281"/>
                  <a:gd name="T98" fmla="*/ 254 w 255"/>
                  <a:gd name="T99" fmla="*/ 127 h 281"/>
                  <a:gd name="T100" fmla="*/ 246 w 255"/>
                  <a:gd name="T101" fmla="*/ 117 h 281"/>
                  <a:gd name="T102" fmla="*/ 246 w 255"/>
                  <a:gd name="T103" fmla="*/ 100 h 281"/>
                  <a:gd name="T104" fmla="*/ 238 w 255"/>
                  <a:gd name="T105" fmla="*/ 82 h 281"/>
                  <a:gd name="T106" fmla="*/ 210 w 255"/>
                  <a:gd name="T107" fmla="*/ 71 h 281"/>
                  <a:gd name="T108" fmla="*/ 202 w 255"/>
                  <a:gd name="T109" fmla="*/ 45 h 281"/>
                  <a:gd name="T110" fmla="*/ 181 w 255"/>
                  <a:gd name="T111" fmla="*/ 51 h 281"/>
                  <a:gd name="T112" fmla="*/ 175 w 255"/>
                  <a:gd name="T113" fmla="*/ 32 h 281"/>
                  <a:gd name="T114" fmla="*/ 163 w 255"/>
                  <a:gd name="T115" fmla="*/ 19 h 281"/>
                  <a:gd name="T116" fmla="*/ 155 w 255"/>
                  <a:gd name="T117" fmla="*/ 6 h 281"/>
                  <a:gd name="T118" fmla="*/ 135 w 255"/>
                  <a:gd name="T119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5" h="281">
                    <a:moveTo>
                      <a:pt x="134" y="4"/>
                    </a:moveTo>
                    <a:lnTo>
                      <a:pt x="128" y="19"/>
                    </a:lnTo>
                    <a:lnTo>
                      <a:pt x="131" y="28"/>
                    </a:lnTo>
                    <a:lnTo>
                      <a:pt x="126" y="30"/>
                    </a:lnTo>
                    <a:lnTo>
                      <a:pt x="122" y="35"/>
                    </a:lnTo>
                    <a:lnTo>
                      <a:pt x="119" y="48"/>
                    </a:lnTo>
                    <a:lnTo>
                      <a:pt x="122" y="57"/>
                    </a:lnTo>
                    <a:lnTo>
                      <a:pt x="119" y="59"/>
                    </a:lnTo>
                    <a:lnTo>
                      <a:pt x="108" y="50"/>
                    </a:lnTo>
                    <a:lnTo>
                      <a:pt x="102" y="50"/>
                    </a:lnTo>
                    <a:lnTo>
                      <a:pt x="96" y="56"/>
                    </a:lnTo>
                    <a:lnTo>
                      <a:pt x="94" y="59"/>
                    </a:lnTo>
                    <a:lnTo>
                      <a:pt x="84" y="65"/>
                    </a:lnTo>
                    <a:lnTo>
                      <a:pt x="81" y="65"/>
                    </a:lnTo>
                    <a:lnTo>
                      <a:pt x="79" y="71"/>
                    </a:lnTo>
                    <a:lnTo>
                      <a:pt x="85" y="73"/>
                    </a:lnTo>
                    <a:lnTo>
                      <a:pt x="90" y="79"/>
                    </a:lnTo>
                    <a:lnTo>
                      <a:pt x="91" y="88"/>
                    </a:lnTo>
                    <a:lnTo>
                      <a:pt x="111" y="85"/>
                    </a:lnTo>
                    <a:lnTo>
                      <a:pt x="111" y="86"/>
                    </a:lnTo>
                    <a:lnTo>
                      <a:pt x="109" y="91"/>
                    </a:lnTo>
                    <a:lnTo>
                      <a:pt x="102" y="92"/>
                    </a:lnTo>
                    <a:lnTo>
                      <a:pt x="105" y="100"/>
                    </a:lnTo>
                    <a:lnTo>
                      <a:pt x="108" y="108"/>
                    </a:lnTo>
                    <a:lnTo>
                      <a:pt x="103" y="111"/>
                    </a:lnTo>
                    <a:lnTo>
                      <a:pt x="93" y="112"/>
                    </a:lnTo>
                    <a:lnTo>
                      <a:pt x="94" y="127"/>
                    </a:lnTo>
                    <a:lnTo>
                      <a:pt x="102" y="127"/>
                    </a:lnTo>
                    <a:lnTo>
                      <a:pt x="99" y="132"/>
                    </a:lnTo>
                    <a:lnTo>
                      <a:pt x="105" y="135"/>
                    </a:lnTo>
                    <a:lnTo>
                      <a:pt x="100" y="138"/>
                    </a:lnTo>
                    <a:lnTo>
                      <a:pt x="102" y="146"/>
                    </a:lnTo>
                    <a:lnTo>
                      <a:pt x="102" y="150"/>
                    </a:lnTo>
                    <a:lnTo>
                      <a:pt x="103" y="155"/>
                    </a:lnTo>
                    <a:lnTo>
                      <a:pt x="102" y="158"/>
                    </a:lnTo>
                    <a:lnTo>
                      <a:pt x="105" y="168"/>
                    </a:lnTo>
                    <a:lnTo>
                      <a:pt x="100" y="171"/>
                    </a:lnTo>
                    <a:lnTo>
                      <a:pt x="97" y="171"/>
                    </a:lnTo>
                    <a:lnTo>
                      <a:pt x="90" y="174"/>
                    </a:lnTo>
                    <a:lnTo>
                      <a:pt x="88" y="165"/>
                    </a:lnTo>
                    <a:lnTo>
                      <a:pt x="91" y="153"/>
                    </a:lnTo>
                    <a:lnTo>
                      <a:pt x="88" y="152"/>
                    </a:lnTo>
                    <a:lnTo>
                      <a:pt x="78" y="164"/>
                    </a:lnTo>
                    <a:lnTo>
                      <a:pt x="78" y="170"/>
                    </a:lnTo>
                    <a:lnTo>
                      <a:pt x="72" y="171"/>
                    </a:lnTo>
                    <a:lnTo>
                      <a:pt x="65" y="173"/>
                    </a:lnTo>
                    <a:lnTo>
                      <a:pt x="55" y="179"/>
                    </a:lnTo>
                    <a:lnTo>
                      <a:pt x="56" y="191"/>
                    </a:lnTo>
                    <a:lnTo>
                      <a:pt x="62" y="191"/>
                    </a:lnTo>
                    <a:lnTo>
                      <a:pt x="61" y="196"/>
                    </a:lnTo>
                    <a:lnTo>
                      <a:pt x="65" y="202"/>
                    </a:lnTo>
                    <a:lnTo>
                      <a:pt x="64" y="206"/>
                    </a:lnTo>
                    <a:lnTo>
                      <a:pt x="62" y="208"/>
                    </a:lnTo>
                    <a:lnTo>
                      <a:pt x="58" y="208"/>
                    </a:lnTo>
                    <a:lnTo>
                      <a:pt x="49" y="212"/>
                    </a:lnTo>
                    <a:lnTo>
                      <a:pt x="41" y="205"/>
                    </a:lnTo>
                    <a:lnTo>
                      <a:pt x="44" y="202"/>
                    </a:lnTo>
                    <a:lnTo>
                      <a:pt x="44" y="190"/>
                    </a:lnTo>
                    <a:lnTo>
                      <a:pt x="41" y="184"/>
                    </a:lnTo>
                    <a:lnTo>
                      <a:pt x="43" y="176"/>
                    </a:lnTo>
                    <a:lnTo>
                      <a:pt x="35" y="174"/>
                    </a:lnTo>
                    <a:lnTo>
                      <a:pt x="35" y="191"/>
                    </a:lnTo>
                    <a:lnTo>
                      <a:pt x="29" y="193"/>
                    </a:lnTo>
                    <a:lnTo>
                      <a:pt x="31" y="203"/>
                    </a:lnTo>
                    <a:lnTo>
                      <a:pt x="23" y="202"/>
                    </a:lnTo>
                    <a:lnTo>
                      <a:pt x="17" y="200"/>
                    </a:lnTo>
                    <a:lnTo>
                      <a:pt x="20" y="199"/>
                    </a:lnTo>
                    <a:lnTo>
                      <a:pt x="21" y="191"/>
                    </a:lnTo>
                    <a:lnTo>
                      <a:pt x="24" y="188"/>
                    </a:lnTo>
                    <a:lnTo>
                      <a:pt x="24" y="180"/>
                    </a:lnTo>
                    <a:lnTo>
                      <a:pt x="14" y="174"/>
                    </a:lnTo>
                    <a:lnTo>
                      <a:pt x="18" y="168"/>
                    </a:lnTo>
                    <a:lnTo>
                      <a:pt x="18" y="165"/>
                    </a:lnTo>
                    <a:lnTo>
                      <a:pt x="11" y="168"/>
                    </a:lnTo>
                    <a:lnTo>
                      <a:pt x="9" y="174"/>
                    </a:lnTo>
                    <a:lnTo>
                      <a:pt x="3" y="177"/>
                    </a:lnTo>
                    <a:lnTo>
                      <a:pt x="0" y="197"/>
                    </a:lnTo>
                    <a:lnTo>
                      <a:pt x="0" y="203"/>
                    </a:lnTo>
                    <a:lnTo>
                      <a:pt x="5" y="205"/>
                    </a:lnTo>
                    <a:lnTo>
                      <a:pt x="8" y="215"/>
                    </a:lnTo>
                    <a:lnTo>
                      <a:pt x="11" y="220"/>
                    </a:lnTo>
                    <a:lnTo>
                      <a:pt x="20" y="221"/>
                    </a:lnTo>
                    <a:lnTo>
                      <a:pt x="24" y="220"/>
                    </a:lnTo>
                    <a:lnTo>
                      <a:pt x="23" y="225"/>
                    </a:lnTo>
                    <a:lnTo>
                      <a:pt x="26" y="237"/>
                    </a:lnTo>
                    <a:lnTo>
                      <a:pt x="24" y="241"/>
                    </a:lnTo>
                    <a:lnTo>
                      <a:pt x="29" y="241"/>
                    </a:lnTo>
                    <a:lnTo>
                      <a:pt x="35" y="247"/>
                    </a:lnTo>
                    <a:lnTo>
                      <a:pt x="41" y="247"/>
                    </a:lnTo>
                    <a:lnTo>
                      <a:pt x="46" y="244"/>
                    </a:lnTo>
                    <a:lnTo>
                      <a:pt x="55" y="252"/>
                    </a:lnTo>
                    <a:lnTo>
                      <a:pt x="56" y="258"/>
                    </a:lnTo>
                    <a:lnTo>
                      <a:pt x="67" y="261"/>
                    </a:lnTo>
                    <a:lnTo>
                      <a:pt x="72" y="266"/>
                    </a:lnTo>
                    <a:lnTo>
                      <a:pt x="78" y="266"/>
                    </a:lnTo>
                    <a:lnTo>
                      <a:pt x="84" y="273"/>
                    </a:lnTo>
                    <a:lnTo>
                      <a:pt x="85" y="281"/>
                    </a:lnTo>
                    <a:lnTo>
                      <a:pt x="94" y="281"/>
                    </a:lnTo>
                    <a:lnTo>
                      <a:pt x="105" y="273"/>
                    </a:lnTo>
                    <a:lnTo>
                      <a:pt x="105" y="276"/>
                    </a:lnTo>
                    <a:lnTo>
                      <a:pt x="111" y="273"/>
                    </a:lnTo>
                    <a:lnTo>
                      <a:pt x="116" y="272"/>
                    </a:lnTo>
                    <a:lnTo>
                      <a:pt x="128" y="272"/>
                    </a:lnTo>
                    <a:lnTo>
                      <a:pt x="132" y="278"/>
                    </a:lnTo>
                    <a:lnTo>
                      <a:pt x="141" y="281"/>
                    </a:lnTo>
                    <a:lnTo>
                      <a:pt x="144" y="275"/>
                    </a:lnTo>
                    <a:lnTo>
                      <a:pt x="140" y="267"/>
                    </a:lnTo>
                    <a:lnTo>
                      <a:pt x="144" y="264"/>
                    </a:lnTo>
                    <a:lnTo>
                      <a:pt x="146" y="258"/>
                    </a:lnTo>
                    <a:lnTo>
                      <a:pt x="144" y="253"/>
                    </a:lnTo>
                    <a:lnTo>
                      <a:pt x="146" y="250"/>
                    </a:lnTo>
                    <a:lnTo>
                      <a:pt x="135" y="246"/>
                    </a:lnTo>
                    <a:lnTo>
                      <a:pt x="134" y="241"/>
                    </a:lnTo>
                    <a:lnTo>
                      <a:pt x="128" y="238"/>
                    </a:lnTo>
                    <a:lnTo>
                      <a:pt x="126" y="237"/>
                    </a:lnTo>
                    <a:lnTo>
                      <a:pt x="144" y="238"/>
                    </a:lnTo>
                    <a:lnTo>
                      <a:pt x="147" y="235"/>
                    </a:lnTo>
                    <a:lnTo>
                      <a:pt x="157" y="235"/>
                    </a:lnTo>
                    <a:lnTo>
                      <a:pt x="163" y="238"/>
                    </a:lnTo>
                    <a:lnTo>
                      <a:pt x="164" y="244"/>
                    </a:lnTo>
                    <a:lnTo>
                      <a:pt x="172" y="243"/>
                    </a:lnTo>
                    <a:lnTo>
                      <a:pt x="173" y="237"/>
                    </a:lnTo>
                    <a:lnTo>
                      <a:pt x="178" y="232"/>
                    </a:lnTo>
                    <a:lnTo>
                      <a:pt x="190" y="247"/>
                    </a:lnTo>
                    <a:lnTo>
                      <a:pt x="197" y="255"/>
                    </a:lnTo>
                    <a:lnTo>
                      <a:pt x="204" y="253"/>
                    </a:lnTo>
                    <a:lnTo>
                      <a:pt x="211" y="253"/>
                    </a:lnTo>
                    <a:lnTo>
                      <a:pt x="214" y="255"/>
                    </a:lnTo>
                    <a:lnTo>
                      <a:pt x="216" y="259"/>
                    </a:lnTo>
                    <a:lnTo>
                      <a:pt x="220" y="261"/>
                    </a:lnTo>
                    <a:lnTo>
                      <a:pt x="223" y="270"/>
                    </a:lnTo>
                    <a:lnTo>
                      <a:pt x="226" y="269"/>
                    </a:lnTo>
                    <a:lnTo>
                      <a:pt x="235" y="269"/>
                    </a:lnTo>
                    <a:lnTo>
                      <a:pt x="235" y="250"/>
                    </a:lnTo>
                    <a:lnTo>
                      <a:pt x="237" y="240"/>
                    </a:lnTo>
                    <a:lnTo>
                      <a:pt x="241" y="234"/>
                    </a:lnTo>
                    <a:lnTo>
                      <a:pt x="243" y="228"/>
                    </a:lnTo>
                    <a:lnTo>
                      <a:pt x="235" y="208"/>
                    </a:lnTo>
                    <a:lnTo>
                      <a:pt x="241" y="200"/>
                    </a:lnTo>
                    <a:lnTo>
                      <a:pt x="248" y="200"/>
                    </a:lnTo>
                    <a:lnTo>
                      <a:pt x="243" y="188"/>
                    </a:lnTo>
                    <a:lnTo>
                      <a:pt x="237" y="182"/>
                    </a:lnTo>
                    <a:lnTo>
                      <a:pt x="237" y="153"/>
                    </a:lnTo>
                    <a:lnTo>
                      <a:pt x="245" y="153"/>
                    </a:lnTo>
                    <a:lnTo>
                      <a:pt x="248" y="149"/>
                    </a:lnTo>
                    <a:lnTo>
                      <a:pt x="245" y="142"/>
                    </a:lnTo>
                    <a:lnTo>
                      <a:pt x="249" y="141"/>
                    </a:lnTo>
                    <a:lnTo>
                      <a:pt x="254" y="141"/>
                    </a:lnTo>
                    <a:lnTo>
                      <a:pt x="255" y="138"/>
                    </a:lnTo>
                    <a:lnTo>
                      <a:pt x="254" y="127"/>
                    </a:lnTo>
                    <a:lnTo>
                      <a:pt x="240" y="124"/>
                    </a:lnTo>
                    <a:lnTo>
                      <a:pt x="241" y="120"/>
                    </a:lnTo>
                    <a:lnTo>
                      <a:pt x="246" y="117"/>
                    </a:lnTo>
                    <a:lnTo>
                      <a:pt x="248" y="112"/>
                    </a:lnTo>
                    <a:lnTo>
                      <a:pt x="254" y="104"/>
                    </a:lnTo>
                    <a:lnTo>
                      <a:pt x="246" y="100"/>
                    </a:lnTo>
                    <a:lnTo>
                      <a:pt x="246" y="89"/>
                    </a:lnTo>
                    <a:lnTo>
                      <a:pt x="246" y="83"/>
                    </a:lnTo>
                    <a:lnTo>
                      <a:pt x="238" y="82"/>
                    </a:lnTo>
                    <a:lnTo>
                      <a:pt x="231" y="70"/>
                    </a:lnTo>
                    <a:lnTo>
                      <a:pt x="214" y="74"/>
                    </a:lnTo>
                    <a:lnTo>
                      <a:pt x="210" y="71"/>
                    </a:lnTo>
                    <a:lnTo>
                      <a:pt x="208" y="63"/>
                    </a:lnTo>
                    <a:lnTo>
                      <a:pt x="207" y="59"/>
                    </a:lnTo>
                    <a:lnTo>
                      <a:pt x="202" y="45"/>
                    </a:lnTo>
                    <a:lnTo>
                      <a:pt x="196" y="41"/>
                    </a:lnTo>
                    <a:lnTo>
                      <a:pt x="187" y="51"/>
                    </a:lnTo>
                    <a:lnTo>
                      <a:pt x="181" y="51"/>
                    </a:lnTo>
                    <a:lnTo>
                      <a:pt x="181" y="42"/>
                    </a:lnTo>
                    <a:lnTo>
                      <a:pt x="175" y="39"/>
                    </a:lnTo>
                    <a:lnTo>
                      <a:pt x="175" y="32"/>
                    </a:lnTo>
                    <a:lnTo>
                      <a:pt x="175" y="25"/>
                    </a:lnTo>
                    <a:lnTo>
                      <a:pt x="173" y="19"/>
                    </a:lnTo>
                    <a:lnTo>
                      <a:pt x="163" y="19"/>
                    </a:lnTo>
                    <a:lnTo>
                      <a:pt x="158" y="18"/>
                    </a:lnTo>
                    <a:lnTo>
                      <a:pt x="163" y="12"/>
                    </a:lnTo>
                    <a:lnTo>
                      <a:pt x="155" y="6"/>
                    </a:lnTo>
                    <a:lnTo>
                      <a:pt x="144" y="4"/>
                    </a:lnTo>
                    <a:lnTo>
                      <a:pt x="141" y="3"/>
                    </a:lnTo>
                    <a:lnTo>
                      <a:pt x="135" y="0"/>
                    </a:lnTo>
                    <a:lnTo>
                      <a:pt x="134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5" name="Freeform 624">
                <a:extLst>
                  <a:ext uri="{FF2B5EF4-FFF2-40B4-BE49-F238E27FC236}">
                    <a16:creationId xmlns:a16="http://schemas.microsoft.com/office/drawing/2014/main" id="{EEB274F1-D9A3-E07F-F3C9-869C463D4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542"/>
                <a:ext cx="128" cy="140"/>
              </a:xfrm>
              <a:custGeom>
                <a:avLst/>
                <a:gdLst>
                  <a:gd name="T0" fmla="*/ 141 w 255"/>
                  <a:gd name="T1" fmla="*/ 3 h 281"/>
                  <a:gd name="T2" fmla="*/ 163 w 255"/>
                  <a:gd name="T3" fmla="*/ 12 h 281"/>
                  <a:gd name="T4" fmla="*/ 173 w 255"/>
                  <a:gd name="T5" fmla="*/ 19 h 281"/>
                  <a:gd name="T6" fmla="*/ 175 w 255"/>
                  <a:gd name="T7" fmla="*/ 39 h 281"/>
                  <a:gd name="T8" fmla="*/ 187 w 255"/>
                  <a:gd name="T9" fmla="*/ 51 h 281"/>
                  <a:gd name="T10" fmla="*/ 207 w 255"/>
                  <a:gd name="T11" fmla="*/ 59 h 281"/>
                  <a:gd name="T12" fmla="*/ 214 w 255"/>
                  <a:gd name="T13" fmla="*/ 74 h 281"/>
                  <a:gd name="T14" fmla="*/ 246 w 255"/>
                  <a:gd name="T15" fmla="*/ 83 h 281"/>
                  <a:gd name="T16" fmla="*/ 254 w 255"/>
                  <a:gd name="T17" fmla="*/ 104 h 281"/>
                  <a:gd name="T18" fmla="*/ 241 w 255"/>
                  <a:gd name="T19" fmla="*/ 120 h 281"/>
                  <a:gd name="T20" fmla="*/ 255 w 255"/>
                  <a:gd name="T21" fmla="*/ 138 h 281"/>
                  <a:gd name="T22" fmla="*/ 245 w 255"/>
                  <a:gd name="T23" fmla="*/ 142 h 281"/>
                  <a:gd name="T24" fmla="*/ 237 w 255"/>
                  <a:gd name="T25" fmla="*/ 153 h 281"/>
                  <a:gd name="T26" fmla="*/ 248 w 255"/>
                  <a:gd name="T27" fmla="*/ 200 h 281"/>
                  <a:gd name="T28" fmla="*/ 243 w 255"/>
                  <a:gd name="T29" fmla="*/ 228 h 281"/>
                  <a:gd name="T30" fmla="*/ 235 w 255"/>
                  <a:gd name="T31" fmla="*/ 250 h 281"/>
                  <a:gd name="T32" fmla="*/ 223 w 255"/>
                  <a:gd name="T33" fmla="*/ 270 h 281"/>
                  <a:gd name="T34" fmla="*/ 214 w 255"/>
                  <a:gd name="T35" fmla="*/ 255 h 281"/>
                  <a:gd name="T36" fmla="*/ 197 w 255"/>
                  <a:gd name="T37" fmla="*/ 255 h 281"/>
                  <a:gd name="T38" fmla="*/ 173 w 255"/>
                  <a:gd name="T39" fmla="*/ 237 h 281"/>
                  <a:gd name="T40" fmla="*/ 163 w 255"/>
                  <a:gd name="T41" fmla="*/ 238 h 281"/>
                  <a:gd name="T42" fmla="*/ 144 w 255"/>
                  <a:gd name="T43" fmla="*/ 238 h 281"/>
                  <a:gd name="T44" fmla="*/ 134 w 255"/>
                  <a:gd name="T45" fmla="*/ 241 h 281"/>
                  <a:gd name="T46" fmla="*/ 144 w 255"/>
                  <a:gd name="T47" fmla="*/ 253 h 281"/>
                  <a:gd name="T48" fmla="*/ 140 w 255"/>
                  <a:gd name="T49" fmla="*/ 267 h 281"/>
                  <a:gd name="T50" fmla="*/ 132 w 255"/>
                  <a:gd name="T51" fmla="*/ 278 h 281"/>
                  <a:gd name="T52" fmla="*/ 111 w 255"/>
                  <a:gd name="T53" fmla="*/ 273 h 281"/>
                  <a:gd name="T54" fmla="*/ 94 w 255"/>
                  <a:gd name="T55" fmla="*/ 281 h 281"/>
                  <a:gd name="T56" fmla="*/ 78 w 255"/>
                  <a:gd name="T57" fmla="*/ 266 h 281"/>
                  <a:gd name="T58" fmla="*/ 56 w 255"/>
                  <a:gd name="T59" fmla="*/ 258 h 281"/>
                  <a:gd name="T60" fmla="*/ 41 w 255"/>
                  <a:gd name="T61" fmla="*/ 247 h 281"/>
                  <a:gd name="T62" fmla="*/ 24 w 255"/>
                  <a:gd name="T63" fmla="*/ 241 h 281"/>
                  <a:gd name="T64" fmla="*/ 24 w 255"/>
                  <a:gd name="T65" fmla="*/ 220 h 281"/>
                  <a:gd name="T66" fmla="*/ 8 w 255"/>
                  <a:gd name="T67" fmla="*/ 215 h 281"/>
                  <a:gd name="T68" fmla="*/ 0 w 255"/>
                  <a:gd name="T69" fmla="*/ 197 h 281"/>
                  <a:gd name="T70" fmla="*/ 11 w 255"/>
                  <a:gd name="T71" fmla="*/ 168 h 281"/>
                  <a:gd name="T72" fmla="*/ 14 w 255"/>
                  <a:gd name="T73" fmla="*/ 174 h 281"/>
                  <a:gd name="T74" fmla="*/ 21 w 255"/>
                  <a:gd name="T75" fmla="*/ 191 h 281"/>
                  <a:gd name="T76" fmla="*/ 23 w 255"/>
                  <a:gd name="T77" fmla="*/ 202 h 281"/>
                  <a:gd name="T78" fmla="*/ 35 w 255"/>
                  <a:gd name="T79" fmla="*/ 191 h 281"/>
                  <a:gd name="T80" fmla="*/ 41 w 255"/>
                  <a:gd name="T81" fmla="*/ 184 h 281"/>
                  <a:gd name="T82" fmla="*/ 41 w 255"/>
                  <a:gd name="T83" fmla="*/ 205 h 281"/>
                  <a:gd name="T84" fmla="*/ 62 w 255"/>
                  <a:gd name="T85" fmla="*/ 208 h 281"/>
                  <a:gd name="T86" fmla="*/ 61 w 255"/>
                  <a:gd name="T87" fmla="*/ 196 h 281"/>
                  <a:gd name="T88" fmla="*/ 55 w 255"/>
                  <a:gd name="T89" fmla="*/ 179 h 281"/>
                  <a:gd name="T90" fmla="*/ 78 w 255"/>
                  <a:gd name="T91" fmla="*/ 170 h 281"/>
                  <a:gd name="T92" fmla="*/ 91 w 255"/>
                  <a:gd name="T93" fmla="*/ 153 h 281"/>
                  <a:gd name="T94" fmla="*/ 97 w 255"/>
                  <a:gd name="T95" fmla="*/ 171 h 281"/>
                  <a:gd name="T96" fmla="*/ 102 w 255"/>
                  <a:gd name="T97" fmla="*/ 158 h 281"/>
                  <a:gd name="T98" fmla="*/ 102 w 255"/>
                  <a:gd name="T99" fmla="*/ 146 h 281"/>
                  <a:gd name="T100" fmla="*/ 99 w 255"/>
                  <a:gd name="T101" fmla="*/ 132 h 281"/>
                  <a:gd name="T102" fmla="*/ 93 w 255"/>
                  <a:gd name="T103" fmla="*/ 112 h 281"/>
                  <a:gd name="T104" fmla="*/ 105 w 255"/>
                  <a:gd name="T105" fmla="*/ 100 h 281"/>
                  <a:gd name="T106" fmla="*/ 111 w 255"/>
                  <a:gd name="T107" fmla="*/ 86 h 281"/>
                  <a:gd name="T108" fmla="*/ 90 w 255"/>
                  <a:gd name="T109" fmla="*/ 79 h 281"/>
                  <a:gd name="T110" fmla="*/ 81 w 255"/>
                  <a:gd name="T111" fmla="*/ 65 h 281"/>
                  <a:gd name="T112" fmla="*/ 96 w 255"/>
                  <a:gd name="T113" fmla="*/ 56 h 281"/>
                  <a:gd name="T114" fmla="*/ 119 w 255"/>
                  <a:gd name="T115" fmla="*/ 59 h 281"/>
                  <a:gd name="T116" fmla="*/ 122 w 255"/>
                  <a:gd name="T117" fmla="*/ 35 h 281"/>
                  <a:gd name="T118" fmla="*/ 128 w 255"/>
                  <a:gd name="T119" fmla="*/ 1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5" h="281">
                    <a:moveTo>
                      <a:pt x="134" y="4"/>
                    </a:moveTo>
                    <a:lnTo>
                      <a:pt x="135" y="0"/>
                    </a:lnTo>
                    <a:lnTo>
                      <a:pt x="141" y="3"/>
                    </a:lnTo>
                    <a:lnTo>
                      <a:pt x="144" y="4"/>
                    </a:lnTo>
                    <a:lnTo>
                      <a:pt x="155" y="6"/>
                    </a:lnTo>
                    <a:lnTo>
                      <a:pt x="163" y="12"/>
                    </a:lnTo>
                    <a:lnTo>
                      <a:pt x="158" y="18"/>
                    </a:lnTo>
                    <a:lnTo>
                      <a:pt x="163" y="19"/>
                    </a:lnTo>
                    <a:lnTo>
                      <a:pt x="173" y="19"/>
                    </a:lnTo>
                    <a:lnTo>
                      <a:pt x="175" y="25"/>
                    </a:lnTo>
                    <a:lnTo>
                      <a:pt x="175" y="32"/>
                    </a:lnTo>
                    <a:lnTo>
                      <a:pt x="175" y="39"/>
                    </a:lnTo>
                    <a:lnTo>
                      <a:pt x="181" y="42"/>
                    </a:lnTo>
                    <a:lnTo>
                      <a:pt x="181" y="51"/>
                    </a:lnTo>
                    <a:lnTo>
                      <a:pt x="187" y="51"/>
                    </a:lnTo>
                    <a:lnTo>
                      <a:pt x="196" y="41"/>
                    </a:lnTo>
                    <a:lnTo>
                      <a:pt x="202" y="45"/>
                    </a:lnTo>
                    <a:lnTo>
                      <a:pt x="207" y="59"/>
                    </a:lnTo>
                    <a:lnTo>
                      <a:pt x="208" y="63"/>
                    </a:lnTo>
                    <a:lnTo>
                      <a:pt x="210" y="71"/>
                    </a:lnTo>
                    <a:lnTo>
                      <a:pt x="214" y="74"/>
                    </a:lnTo>
                    <a:lnTo>
                      <a:pt x="231" y="70"/>
                    </a:lnTo>
                    <a:lnTo>
                      <a:pt x="238" y="82"/>
                    </a:lnTo>
                    <a:lnTo>
                      <a:pt x="246" y="83"/>
                    </a:lnTo>
                    <a:lnTo>
                      <a:pt x="246" y="89"/>
                    </a:lnTo>
                    <a:lnTo>
                      <a:pt x="246" y="100"/>
                    </a:lnTo>
                    <a:lnTo>
                      <a:pt x="254" y="104"/>
                    </a:lnTo>
                    <a:lnTo>
                      <a:pt x="248" y="112"/>
                    </a:lnTo>
                    <a:lnTo>
                      <a:pt x="246" y="117"/>
                    </a:lnTo>
                    <a:lnTo>
                      <a:pt x="241" y="120"/>
                    </a:lnTo>
                    <a:lnTo>
                      <a:pt x="240" y="124"/>
                    </a:lnTo>
                    <a:lnTo>
                      <a:pt x="254" y="127"/>
                    </a:lnTo>
                    <a:lnTo>
                      <a:pt x="255" y="138"/>
                    </a:lnTo>
                    <a:lnTo>
                      <a:pt x="254" y="141"/>
                    </a:lnTo>
                    <a:lnTo>
                      <a:pt x="249" y="141"/>
                    </a:lnTo>
                    <a:lnTo>
                      <a:pt x="245" y="142"/>
                    </a:lnTo>
                    <a:lnTo>
                      <a:pt x="248" y="149"/>
                    </a:lnTo>
                    <a:lnTo>
                      <a:pt x="245" y="153"/>
                    </a:lnTo>
                    <a:lnTo>
                      <a:pt x="237" y="153"/>
                    </a:lnTo>
                    <a:lnTo>
                      <a:pt x="237" y="182"/>
                    </a:lnTo>
                    <a:lnTo>
                      <a:pt x="243" y="188"/>
                    </a:lnTo>
                    <a:lnTo>
                      <a:pt x="248" y="200"/>
                    </a:lnTo>
                    <a:lnTo>
                      <a:pt x="241" y="200"/>
                    </a:lnTo>
                    <a:lnTo>
                      <a:pt x="235" y="208"/>
                    </a:lnTo>
                    <a:lnTo>
                      <a:pt x="243" y="228"/>
                    </a:lnTo>
                    <a:lnTo>
                      <a:pt x="241" y="234"/>
                    </a:lnTo>
                    <a:lnTo>
                      <a:pt x="237" y="240"/>
                    </a:lnTo>
                    <a:lnTo>
                      <a:pt x="235" y="250"/>
                    </a:lnTo>
                    <a:lnTo>
                      <a:pt x="235" y="269"/>
                    </a:lnTo>
                    <a:lnTo>
                      <a:pt x="226" y="269"/>
                    </a:lnTo>
                    <a:lnTo>
                      <a:pt x="223" y="270"/>
                    </a:lnTo>
                    <a:lnTo>
                      <a:pt x="220" y="261"/>
                    </a:lnTo>
                    <a:lnTo>
                      <a:pt x="216" y="259"/>
                    </a:lnTo>
                    <a:lnTo>
                      <a:pt x="214" y="255"/>
                    </a:lnTo>
                    <a:lnTo>
                      <a:pt x="211" y="253"/>
                    </a:lnTo>
                    <a:lnTo>
                      <a:pt x="204" y="253"/>
                    </a:lnTo>
                    <a:lnTo>
                      <a:pt x="197" y="255"/>
                    </a:lnTo>
                    <a:lnTo>
                      <a:pt x="190" y="247"/>
                    </a:lnTo>
                    <a:lnTo>
                      <a:pt x="178" y="232"/>
                    </a:lnTo>
                    <a:lnTo>
                      <a:pt x="173" y="237"/>
                    </a:lnTo>
                    <a:lnTo>
                      <a:pt x="172" y="243"/>
                    </a:lnTo>
                    <a:lnTo>
                      <a:pt x="164" y="244"/>
                    </a:lnTo>
                    <a:lnTo>
                      <a:pt x="163" y="238"/>
                    </a:lnTo>
                    <a:lnTo>
                      <a:pt x="157" y="235"/>
                    </a:lnTo>
                    <a:lnTo>
                      <a:pt x="147" y="235"/>
                    </a:lnTo>
                    <a:lnTo>
                      <a:pt x="144" y="238"/>
                    </a:lnTo>
                    <a:lnTo>
                      <a:pt x="126" y="237"/>
                    </a:lnTo>
                    <a:lnTo>
                      <a:pt x="128" y="238"/>
                    </a:lnTo>
                    <a:lnTo>
                      <a:pt x="134" y="241"/>
                    </a:lnTo>
                    <a:lnTo>
                      <a:pt x="135" y="246"/>
                    </a:lnTo>
                    <a:lnTo>
                      <a:pt x="146" y="250"/>
                    </a:lnTo>
                    <a:lnTo>
                      <a:pt x="144" y="253"/>
                    </a:lnTo>
                    <a:lnTo>
                      <a:pt x="146" y="258"/>
                    </a:lnTo>
                    <a:lnTo>
                      <a:pt x="144" y="264"/>
                    </a:lnTo>
                    <a:lnTo>
                      <a:pt x="140" y="267"/>
                    </a:lnTo>
                    <a:lnTo>
                      <a:pt x="144" y="275"/>
                    </a:lnTo>
                    <a:lnTo>
                      <a:pt x="141" y="281"/>
                    </a:lnTo>
                    <a:lnTo>
                      <a:pt x="132" y="278"/>
                    </a:lnTo>
                    <a:lnTo>
                      <a:pt x="128" y="272"/>
                    </a:lnTo>
                    <a:lnTo>
                      <a:pt x="116" y="272"/>
                    </a:lnTo>
                    <a:lnTo>
                      <a:pt x="111" y="273"/>
                    </a:lnTo>
                    <a:lnTo>
                      <a:pt x="105" y="276"/>
                    </a:lnTo>
                    <a:lnTo>
                      <a:pt x="105" y="273"/>
                    </a:lnTo>
                    <a:lnTo>
                      <a:pt x="94" y="281"/>
                    </a:lnTo>
                    <a:lnTo>
                      <a:pt x="85" y="281"/>
                    </a:lnTo>
                    <a:lnTo>
                      <a:pt x="84" y="273"/>
                    </a:lnTo>
                    <a:lnTo>
                      <a:pt x="78" y="266"/>
                    </a:lnTo>
                    <a:lnTo>
                      <a:pt x="72" y="266"/>
                    </a:lnTo>
                    <a:lnTo>
                      <a:pt x="67" y="261"/>
                    </a:lnTo>
                    <a:lnTo>
                      <a:pt x="56" y="258"/>
                    </a:lnTo>
                    <a:lnTo>
                      <a:pt x="55" y="252"/>
                    </a:lnTo>
                    <a:lnTo>
                      <a:pt x="46" y="244"/>
                    </a:lnTo>
                    <a:lnTo>
                      <a:pt x="41" y="247"/>
                    </a:lnTo>
                    <a:lnTo>
                      <a:pt x="35" y="247"/>
                    </a:lnTo>
                    <a:lnTo>
                      <a:pt x="29" y="241"/>
                    </a:lnTo>
                    <a:lnTo>
                      <a:pt x="24" y="241"/>
                    </a:lnTo>
                    <a:lnTo>
                      <a:pt x="26" y="237"/>
                    </a:lnTo>
                    <a:lnTo>
                      <a:pt x="23" y="225"/>
                    </a:lnTo>
                    <a:lnTo>
                      <a:pt x="24" y="220"/>
                    </a:lnTo>
                    <a:lnTo>
                      <a:pt x="20" y="221"/>
                    </a:lnTo>
                    <a:lnTo>
                      <a:pt x="11" y="220"/>
                    </a:lnTo>
                    <a:lnTo>
                      <a:pt x="8" y="215"/>
                    </a:lnTo>
                    <a:lnTo>
                      <a:pt x="5" y="205"/>
                    </a:lnTo>
                    <a:lnTo>
                      <a:pt x="0" y="203"/>
                    </a:lnTo>
                    <a:lnTo>
                      <a:pt x="0" y="197"/>
                    </a:lnTo>
                    <a:lnTo>
                      <a:pt x="3" y="177"/>
                    </a:lnTo>
                    <a:lnTo>
                      <a:pt x="9" y="174"/>
                    </a:lnTo>
                    <a:lnTo>
                      <a:pt x="11" y="168"/>
                    </a:lnTo>
                    <a:lnTo>
                      <a:pt x="18" y="165"/>
                    </a:lnTo>
                    <a:lnTo>
                      <a:pt x="18" y="168"/>
                    </a:lnTo>
                    <a:lnTo>
                      <a:pt x="14" y="174"/>
                    </a:lnTo>
                    <a:lnTo>
                      <a:pt x="24" y="180"/>
                    </a:lnTo>
                    <a:lnTo>
                      <a:pt x="24" y="188"/>
                    </a:lnTo>
                    <a:lnTo>
                      <a:pt x="21" y="191"/>
                    </a:lnTo>
                    <a:lnTo>
                      <a:pt x="20" y="199"/>
                    </a:lnTo>
                    <a:lnTo>
                      <a:pt x="17" y="200"/>
                    </a:lnTo>
                    <a:lnTo>
                      <a:pt x="23" y="202"/>
                    </a:lnTo>
                    <a:lnTo>
                      <a:pt x="31" y="203"/>
                    </a:lnTo>
                    <a:lnTo>
                      <a:pt x="29" y="193"/>
                    </a:lnTo>
                    <a:lnTo>
                      <a:pt x="35" y="191"/>
                    </a:lnTo>
                    <a:lnTo>
                      <a:pt x="35" y="174"/>
                    </a:lnTo>
                    <a:lnTo>
                      <a:pt x="43" y="176"/>
                    </a:lnTo>
                    <a:lnTo>
                      <a:pt x="41" y="184"/>
                    </a:lnTo>
                    <a:lnTo>
                      <a:pt x="44" y="190"/>
                    </a:lnTo>
                    <a:lnTo>
                      <a:pt x="44" y="202"/>
                    </a:lnTo>
                    <a:lnTo>
                      <a:pt x="41" y="205"/>
                    </a:lnTo>
                    <a:lnTo>
                      <a:pt x="49" y="212"/>
                    </a:lnTo>
                    <a:lnTo>
                      <a:pt x="58" y="208"/>
                    </a:lnTo>
                    <a:lnTo>
                      <a:pt x="62" y="208"/>
                    </a:lnTo>
                    <a:lnTo>
                      <a:pt x="64" y="206"/>
                    </a:lnTo>
                    <a:lnTo>
                      <a:pt x="65" y="202"/>
                    </a:lnTo>
                    <a:lnTo>
                      <a:pt x="61" y="196"/>
                    </a:lnTo>
                    <a:lnTo>
                      <a:pt x="62" y="191"/>
                    </a:lnTo>
                    <a:lnTo>
                      <a:pt x="56" y="191"/>
                    </a:lnTo>
                    <a:lnTo>
                      <a:pt x="55" y="179"/>
                    </a:lnTo>
                    <a:lnTo>
                      <a:pt x="65" y="173"/>
                    </a:lnTo>
                    <a:lnTo>
                      <a:pt x="72" y="171"/>
                    </a:lnTo>
                    <a:lnTo>
                      <a:pt x="78" y="170"/>
                    </a:lnTo>
                    <a:lnTo>
                      <a:pt x="78" y="164"/>
                    </a:lnTo>
                    <a:lnTo>
                      <a:pt x="88" y="152"/>
                    </a:lnTo>
                    <a:lnTo>
                      <a:pt x="91" y="153"/>
                    </a:lnTo>
                    <a:lnTo>
                      <a:pt x="88" y="165"/>
                    </a:lnTo>
                    <a:lnTo>
                      <a:pt x="90" y="174"/>
                    </a:lnTo>
                    <a:lnTo>
                      <a:pt x="97" y="171"/>
                    </a:lnTo>
                    <a:lnTo>
                      <a:pt x="100" y="171"/>
                    </a:lnTo>
                    <a:lnTo>
                      <a:pt x="105" y="168"/>
                    </a:lnTo>
                    <a:lnTo>
                      <a:pt x="102" y="158"/>
                    </a:lnTo>
                    <a:lnTo>
                      <a:pt x="103" y="155"/>
                    </a:lnTo>
                    <a:lnTo>
                      <a:pt x="102" y="150"/>
                    </a:lnTo>
                    <a:lnTo>
                      <a:pt x="102" y="146"/>
                    </a:lnTo>
                    <a:lnTo>
                      <a:pt x="100" y="138"/>
                    </a:lnTo>
                    <a:lnTo>
                      <a:pt x="105" y="135"/>
                    </a:lnTo>
                    <a:lnTo>
                      <a:pt x="99" y="132"/>
                    </a:lnTo>
                    <a:lnTo>
                      <a:pt x="102" y="127"/>
                    </a:lnTo>
                    <a:lnTo>
                      <a:pt x="94" y="127"/>
                    </a:lnTo>
                    <a:lnTo>
                      <a:pt x="93" y="112"/>
                    </a:lnTo>
                    <a:lnTo>
                      <a:pt x="103" y="111"/>
                    </a:lnTo>
                    <a:lnTo>
                      <a:pt x="108" y="108"/>
                    </a:lnTo>
                    <a:lnTo>
                      <a:pt x="105" y="100"/>
                    </a:lnTo>
                    <a:lnTo>
                      <a:pt x="102" y="92"/>
                    </a:lnTo>
                    <a:lnTo>
                      <a:pt x="109" y="91"/>
                    </a:lnTo>
                    <a:lnTo>
                      <a:pt x="111" y="86"/>
                    </a:lnTo>
                    <a:lnTo>
                      <a:pt x="111" y="85"/>
                    </a:lnTo>
                    <a:lnTo>
                      <a:pt x="91" y="88"/>
                    </a:lnTo>
                    <a:lnTo>
                      <a:pt x="90" y="79"/>
                    </a:lnTo>
                    <a:lnTo>
                      <a:pt x="85" y="73"/>
                    </a:lnTo>
                    <a:lnTo>
                      <a:pt x="79" y="71"/>
                    </a:lnTo>
                    <a:lnTo>
                      <a:pt x="81" y="65"/>
                    </a:lnTo>
                    <a:lnTo>
                      <a:pt x="84" y="65"/>
                    </a:lnTo>
                    <a:lnTo>
                      <a:pt x="94" y="59"/>
                    </a:lnTo>
                    <a:lnTo>
                      <a:pt x="96" y="56"/>
                    </a:lnTo>
                    <a:lnTo>
                      <a:pt x="102" y="50"/>
                    </a:lnTo>
                    <a:lnTo>
                      <a:pt x="108" y="50"/>
                    </a:lnTo>
                    <a:lnTo>
                      <a:pt x="119" y="59"/>
                    </a:lnTo>
                    <a:lnTo>
                      <a:pt x="122" y="57"/>
                    </a:lnTo>
                    <a:lnTo>
                      <a:pt x="119" y="48"/>
                    </a:lnTo>
                    <a:lnTo>
                      <a:pt x="122" y="35"/>
                    </a:lnTo>
                    <a:lnTo>
                      <a:pt x="126" y="30"/>
                    </a:lnTo>
                    <a:lnTo>
                      <a:pt x="131" y="28"/>
                    </a:lnTo>
                    <a:lnTo>
                      <a:pt x="128" y="19"/>
                    </a:lnTo>
                    <a:lnTo>
                      <a:pt x="134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6" name="Freeform 625">
                <a:extLst>
                  <a:ext uri="{FF2B5EF4-FFF2-40B4-BE49-F238E27FC236}">
                    <a16:creationId xmlns:a16="http://schemas.microsoft.com/office/drawing/2014/main" id="{214D8EF8-4D27-80DA-3391-FB42EB178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542"/>
                <a:ext cx="128" cy="140"/>
              </a:xfrm>
              <a:custGeom>
                <a:avLst/>
                <a:gdLst>
                  <a:gd name="T0" fmla="*/ 141 w 255"/>
                  <a:gd name="T1" fmla="*/ 3 h 281"/>
                  <a:gd name="T2" fmla="*/ 163 w 255"/>
                  <a:gd name="T3" fmla="*/ 12 h 281"/>
                  <a:gd name="T4" fmla="*/ 173 w 255"/>
                  <a:gd name="T5" fmla="*/ 19 h 281"/>
                  <a:gd name="T6" fmla="*/ 175 w 255"/>
                  <a:gd name="T7" fmla="*/ 39 h 281"/>
                  <a:gd name="T8" fmla="*/ 187 w 255"/>
                  <a:gd name="T9" fmla="*/ 51 h 281"/>
                  <a:gd name="T10" fmla="*/ 207 w 255"/>
                  <a:gd name="T11" fmla="*/ 59 h 281"/>
                  <a:gd name="T12" fmla="*/ 214 w 255"/>
                  <a:gd name="T13" fmla="*/ 74 h 281"/>
                  <a:gd name="T14" fmla="*/ 246 w 255"/>
                  <a:gd name="T15" fmla="*/ 83 h 281"/>
                  <a:gd name="T16" fmla="*/ 254 w 255"/>
                  <a:gd name="T17" fmla="*/ 104 h 281"/>
                  <a:gd name="T18" fmla="*/ 241 w 255"/>
                  <a:gd name="T19" fmla="*/ 120 h 281"/>
                  <a:gd name="T20" fmla="*/ 255 w 255"/>
                  <a:gd name="T21" fmla="*/ 138 h 281"/>
                  <a:gd name="T22" fmla="*/ 245 w 255"/>
                  <a:gd name="T23" fmla="*/ 142 h 281"/>
                  <a:gd name="T24" fmla="*/ 237 w 255"/>
                  <a:gd name="T25" fmla="*/ 153 h 281"/>
                  <a:gd name="T26" fmla="*/ 248 w 255"/>
                  <a:gd name="T27" fmla="*/ 200 h 281"/>
                  <a:gd name="T28" fmla="*/ 243 w 255"/>
                  <a:gd name="T29" fmla="*/ 228 h 281"/>
                  <a:gd name="T30" fmla="*/ 235 w 255"/>
                  <a:gd name="T31" fmla="*/ 250 h 281"/>
                  <a:gd name="T32" fmla="*/ 223 w 255"/>
                  <a:gd name="T33" fmla="*/ 270 h 281"/>
                  <a:gd name="T34" fmla="*/ 214 w 255"/>
                  <a:gd name="T35" fmla="*/ 255 h 281"/>
                  <a:gd name="T36" fmla="*/ 197 w 255"/>
                  <a:gd name="T37" fmla="*/ 255 h 281"/>
                  <a:gd name="T38" fmla="*/ 173 w 255"/>
                  <a:gd name="T39" fmla="*/ 237 h 281"/>
                  <a:gd name="T40" fmla="*/ 163 w 255"/>
                  <a:gd name="T41" fmla="*/ 238 h 281"/>
                  <a:gd name="T42" fmla="*/ 144 w 255"/>
                  <a:gd name="T43" fmla="*/ 238 h 281"/>
                  <a:gd name="T44" fmla="*/ 134 w 255"/>
                  <a:gd name="T45" fmla="*/ 241 h 281"/>
                  <a:gd name="T46" fmla="*/ 144 w 255"/>
                  <a:gd name="T47" fmla="*/ 253 h 281"/>
                  <a:gd name="T48" fmla="*/ 140 w 255"/>
                  <a:gd name="T49" fmla="*/ 267 h 281"/>
                  <a:gd name="T50" fmla="*/ 132 w 255"/>
                  <a:gd name="T51" fmla="*/ 278 h 281"/>
                  <a:gd name="T52" fmla="*/ 111 w 255"/>
                  <a:gd name="T53" fmla="*/ 273 h 281"/>
                  <a:gd name="T54" fmla="*/ 94 w 255"/>
                  <a:gd name="T55" fmla="*/ 281 h 281"/>
                  <a:gd name="T56" fmla="*/ 78 w 255"/>
                  <a:gd name="T57" fmla="*/ 266 h 281"/>
                  <a:gd name="T58" fmla="*/ 56 w 255"/>
                  <a:gd name="T59" fmla="*/ 258 h 281"/>
                  <a:gd name="T60" fmla="*/ 41 w 255"/>
                  <a:gd name="T61" fmla="*/ 247 h 281"/>
                  <a:gd name="T62" fmla="*/ 24 w 255"/>
                  <a:gd name="T63" fmla="*/ 241 h 281"/>
                  <a:gd name="T64" fmla="*/ 24 w 255"/>
                  <a:gd name="T65" fmla="*/ 220 h 281"/>
                  <a:gd name="T66" fmla="*/ 8 w 255"/>
                  <a:gd name="T67" fmla="*/ 215 h 281"/>
                  <a:gd name="T68" fmla="*/ 0 w 255"/>
                  <a:gd name="T69" fmla="*/ 197 h 281"/>
                  <a:gd name="T70" fmla="*/ 11 w 255"/>
                  <a:gd name="T71" fmla="*/ 168 h 281"/>
                  <a:gd name="T72" fmla="*/ 14 w 255"/>
                  <a:gd name="T73" fmla="*/ 174 h 281"/>
                  <a:gd name="T74" fmla="*/ 21 w 255"/>
                  <a:gd name="T75" fmla="*/ 191 h 281"/>
                  <a:gd name="T76" fmla="*/ 23 w 255"/>
                  <a:gd name="T77" fmla="*/ 202 h 281"/>
                  <a:gd name="T78" fmla="*/ 35 w 255"/>
                  <a:gd name="T79" fmla="*/ 191 h 281"/>
                  <a:gd name="T80" fmla="*/ 41 w 255"/>
                  <a:gd name="T81" fmla="*/ 184 h 281"/>
                  <a:gd name="T82" fmla="*/ 41 w 255"/>
                  <a:gd name="T83" fmla="*/ 205 h 281"/>
                  <a:gd name="T84" fmla="*/ 62 w 255"/>
                  <a:gd name="T85" fmla="*/ 208 h 281"/>
                  <a:gd name="T86" fmla="*/ 61 w 255"/>
                  <a:gd name="T87" fmla="*/ 196 h 281"/>
                  <a:gd name="T88" fmla="*/ 55 w 255"/>
                  <a:gd name="T89" fmla="*/ 179 h 281"/>
                  <a:gd name="T90" fmla="*/ 78 w 255"/>
                  <a:gd name="T91" fmla="*/ 170 h 281"/>
                  <a:gd name="T92" fmla="*/ 91 w 255"/>
                  <a:gd name="T93" fmla="*/ 153 h 281"/>
                  <a:gd name="T94" fmla="*/ 97 w 255"/>
                  <a:gd name="T95" fmla="*/ 171 h 281"/>
                  <a:gd name="T96" fmla="*/ 102 w 255"/>
                  <a:gd name="T97" fmla="*/ 158 h 281"/>
                  <a:gd name="T98" fmla="*/ 102 w 255"/>
                  <a:gd name="T99" fmla="*/ 146 h 281"/>
                  <a:gd name="T100" fmla="*/ 99 w 255"/>
                  <a:gd name="T101" fmla="*/ 132 h 281"/>
                  <a:gd name="T102" fmla="*/ 93 w 255"/>
                  <a:gd name="T103" fmla="*/ 112 h 281"/>
                  <a:gd name="T104" fmla="*/ 105 w 255"/>
                  <a:gd name="T105" fmla="*/ 100 h 281"/>
                  <a:gd name="T106" fmla="*/ 111 w 255"/>
                  <a:gd name="T107" fmla="*/ 86 h 281"/>
                  <a:gd name="T108" fmla="*/ 90 w 255"/>
                  <a:gd name="T109" fmla="*/ 79 h 281"/>
                  <a:gd name="T110" fmla="*/ 81 w 255"/>
                  <a:gd name="T111" fmla="*/ 65 h 281"/>
                  <a:gd name="T112" fmla="*/ 96 w 255"/>
                  <a:gd name="T113" fmla="*/ 56 h 281"/>
                  <a:gd name="T114" fmla="*/ 119 w 255"/>
                  <a:gd name="T115" fmla="*/ 59 h 281"/>
                  <a:gd name="T116" fmla="*/ 122 w 255"/>
                  <a:gd name="T117" fmla="*/ 35 h 281"/>
                  <a:gd name="T118" fmla="*/ 128 w 255"/>
                  <a:gd name="T119" fmla="*/ 1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5" h="281">
                    <a:moveTo>
                      <a:pt x="134" y="4"/>
                    </a:moveTo>
                    <a:lnTo>
                      <a:pt x="135" y="0"/>
                    </a:lnTo>
                    <a:lnTo>
                      <a:pt x="141" y="3"/>
                    </a:lnTo>
                    <a:lnTo>
                      <a:pt x="144" y="4"/>
                    </a:lnTo>
                    <a:lnTo>
                      <a:pt x="155" y="6"/>
                    </a:lnTo>
                    <a:lnTo>
                      <a:pt x="163" y="12"/>
                    </a:lnTo>
                    <a:lnTo>
                      <a:pt x="158" y="18"/>
                    </a:lnTo>
                    <a:lnTo>
                      <a:pt x="163" y="19"/>
                    </a:lnTo>
                    <a:lnTo>
                      <a:pt x="173" y="19"/>
                    </a:lnTo>
                    <a:lnTo>
                      <a:pt x="175" y="25"/>
                    </a:lnTo>
                    <a:lnTo>
                      <a:pt x="175" y="32"/>
                    </a:lnTo>
                    <a:lnTo>
                      <a:pt x="175" y="39"/>
                    </a:lnTo>
                    <a:lnTo>
                      <a:pt x="181" y="42"/>
                    </a:lnTo>
                    <a:lnTo>
                      <a:pt x="181" y="51"/>
                    </a:lnTo>
                    <a:lnTo>
                      <a:pt x="187" y="51"/>
                    </a:lnTo>
                    <a:lnTo>
                      <a:pt x="196" y="41"/>
                    </a:lnTo>
                    <a:lnTo>
                      <a:pt x="202" y="45"/>
                    </a:lnTo>
                    <a:lnTo>
                      <a:pt x="207" y="59"/>
                    </a:lnTo>
                    <a:lnTo>
                      <a:pt x="208" y="63"/>
                    </a:lnTo>
                    <a:lnTo>
                      <a:pt x="210" y="71"/>
                    </a:lnTo>
                    <a:lnTo>
                      <a:pt x="214" y="74"/>
                    </a:lnTo>
                    <a:lnTo>
                      <a:pt x="231" y="70"/>
                    </a:lnTo>
                    <a:lnTo>
                      <a:pt x="238" y="82"/>
                    </a:lnTo>
                    <a:lnTo>
                      <a:pt x="246" y="83"/>
                    </a:lnTo>
                    <a:lnTo>
                      <a:pt x="246" y="89"/>
                    </a:lnTo>
                    <a:lnTo>
                      <a:pt x="246" y="100"/>
                    </a:lnTo>
                    <a:lnTo>
                      <a:pt x="254" y="104"/>
                    </a:lnTo>
                    <a:lnTo>
                      <a:pt x="248" y="112"/>
                    </a:lnTo>
                    <a:lnTo>
                      <a:pt x="246" y="117"/>
                    </a:lnTo>
                    <a:lnTo>
                      <a:pt x="241" y="120"/>
                    </a:lnTo>
                    <a:lnTo>
                      <a:pt x="240" y="124"/>
                    </a:lnTo>
                    <a:lnTo>
                      <a:pt x="254" y="127"/>
                    </a:lnTo>
                    <a:lnTo>
                      <a:pt x="255" y="138"/>
                    </a:lnTo>
                    <a:lnTo>
                      <a:pt x="254" y="141"/>
                    </a:lnTo>
                    <a:lnTo>
                      <a:pt x="249" y="141"/>
                    </a:lnTo>
                    <a:lnTo>
                      <a:pt x="245" y="142"/>
                    </a:lnTo>
                    <a:lnTo>
                      <a:pt x="248" y="149"/>
                    </a:lnTo>
                    <a:lnTo>
                      <a:pt x="245" y="153"/>
                    </a:lnTo>
                    <a:lnTo>
                      <a:pt x="237" y="153"/>
                    </a:lnTo>
                    <a:lnTo>
                      <a:pt x="237" y="182"/>
                    </a:lnTo>
                    <a:lnTo>
                      <a:pt x="243" y="188"/>
                    </a:lnTo>
                    <a:lnTo>
                      <a:pt x="248" y="200"/>
                    </a:lnTo>
                    <a:lnTo>
                      <a:pt x="241" y="200"/>
                    </a:lnTo>
                    <a:lnTo>
                      <a:pt x="235" y="208"/>
                    </a:lnTo>
                    <a:lnTo>
                      <a:pt x="243" y="228"/>
                    </a:lnTo>
                    <a:lnTo>
                      <a:pt x="241" y="234"/>
                    </a:lnTo>
                    <a:lnTo>
                      <a:pt x="237" y="240"/>
                    </a:lnTo>
                    <a:lnTo>
                      <a:pt x="235" y="250"/>
                    </a:lnTo>
                    <a:lnTo>
                      <a:pt x="235" y="269"/>
                    </a:lnTo>
                    <a:lnTo>
                      <a:pt x="226" y="269"/>
                    </a:lnTo>
                    <a:lnTo>
                      <a:pt x="223" y="270"/>
                    </a:lnTo>
                    <a:lnTo>
                      <a:pt x="220" y="261"/>
                    </a:lnTo>
                    <a:lnTo>
                      <a:pt x="216" y="259"/>
                    </a:lnTo>
                    <a:lnTo>
                      <a:pt x="214" y="255"/>
                    </a:lnTo>
                    <a:lnTo>
                      <a:pt x="211" y="253"/>
                    </a:lnTo>
                    <a:lnTo>
                      <a:pt x="204" y="253"/>
                    </a:lnTo>
                    <a:lnTo>
                      <a:pt x="197" y="255"/>
                    </a:lnTo>
                    <a:lnTo>
                      <a:pt x="190" y="247"/>
                    </a:lnTo>
                    <a:lnTo>
                      <a:pt x="178" y="232"/>
                    </a:lnTo>
                    <a:lnTo>
                      <a:pt x="173" y="237"/>
                    </a:lnTo>
                    <a:lnTo>
                      <a:pt x="172" y="243"/>
                    </a:lnTo>
                    <a:lnTo>
                      <a:pt x="164" y="244"/>
                    </a:lnTo>
                    <a:lnTo>
                      <a:pt x="163" y="238"/>
                    </a:lnTo>
                    <a:lnTo>
                      <a:pt x="157" y="235"/>
                    </a:lnTo>
                    <a:lnTo>
                      <a:pt x="147" y="235"/>
                    </a:lnTo>
                    <a:lnTo>
                      <a:pt x="144" y="238"/>
                    </a:lnTo>
                    <a:lnTo>
                      <a:pt x="126" y="237"/>
                    </a:lnTo>
                    <a:lnTo>
                      <a:pt x="128" y="238"/>
                    </a:lnTo>
                    <a:lnTo>
                      <a:pt x="134" y="241"/>
                    </a:lnTo>
                    <a:lnTo>
                      <a:pt x="135" y="246"/>
                    </a:lnTo>
                    <a:lnTo>
                      <a:pt x="146" y="250"/>
                    </a:lnTo>
                    <a:lnTo>
                      <a:pt x="144" y="253"/>
                    </a:lnTo>
                    <a:lnTo>
                      <a:pt x="146" y="258"/>
                    </a:lnTo>
                    <a:lnTo>
                      <a:pt x="144" y="264"/>
                    </a:lnTo>
                    <a:lnTo>
                      <a:pt x="140" y="267"/>
                    </a:lnTo>
                    <a:lnTo>
                      <a:pt x="144" y="275"/>
                    </a:lnTo>
                    <a:lnTo>
                      <a:pt x="141" y="281"/>
                    </a:lnTo>
                    <a:lnTo>
                      <a:pt x="132" y="278"/>
                    </a:lnTo>
                    <a:lnTo>
                      <a:pt x="128" y="272"/>
                    </a:lnTo>
                    <a:lnTo>
                      <a:pt x="116" y="272"/>
                    </a:lnTo>
                    <a:lnTo>
                      <a:pt x="111" y="273"/>
                    </a:lnTo>
                    <a:lnTo>
                      <a:pt x="105" y="276"/>
                    </a:lnTo>
                    <a:lnTo>
                      <a:pt x="105" y="273"/>
                    </a:lnTo>
                    <a:lnTo>
                      <a:pt x="94" y="281"/>
                    </a:lnTo>
                    <a:lnTo>
                      <a:pt x="85" y="281"/>
                    </a:lnTo>
                    <a:lnTo>
                      <a:pt x="84" y="273"/>
                    </a:lnTo>
                    <a:lnTo>
                      <a:pt x="78" y="266"/>
                    </a:lnTo>
                    <a:lnTo>
                      <a:pt x="72" y="266"/>
                    </a:lnTo>
                    <a:lnTo>
                      <a:pt x="67" y="261"/>
                    </a:lnTo>
                    <a:lnTo>
                      <a:pt x="56" y="258"/>
                    </a:lnTo>
                    <a:lnTo>
                      <a:pt x="55" y="252"/>
                    </a:lnTo>
                    <a:lnTo>
                      <a:pt x="46" y="244"/>
                    </a:lnTo>
                    <a:lnTo>
                      <a:pt x="41" y="247"/>
                    </a:lnTo>
                    <a:lnTo>
                      <a:pt x="35" y="247"/>
                    </a:lnTo>
                    <a:lnTo>
                      <a:pt x="29" y="241"/>
                    </a:lnTo>
                    <a:lnTo>
                      <a:pt x="24" y="241"/>
                    </a:lnTo>
                    <a:lnTo>
                      <a:pt x="26" y="237"/>
                    </a:lnTo>
                    <a:lnTo>
                      <a:pt x="23" y="225"/>
                    </a:lnTo>
                    <a:lnTo>
                      <a:pt x="24" y="220"/>
                    </a:lnTo>
                    <a:lnTo>
                      <a:pt x="20" y="221"/>
                    </a:lnTo>
                    <a:lnTo>
                      <a:pt x="11" y="220"/>
                    </a:lnTo>
                    <a:lnTo>
                      <a:pt x="8" y="215"/>
                    </a:lnTo>
                    <a:lnTo>
                      <a:pt x="5" y="205"/>
                    </a:lnTo>
                    <a:lnTo>
                      <a:pt x="0" y="203"/>
                    </a:lnTo>
                    <a:lnTo>
                      <a:pt x="0" y="197"/>
                    </a:lnTo>
                    <a:lnTo>
                      <a:pt x="3" y="177"/>
                    </a:lnTo>
                    <a:lnTo>
                      <a:pt x="9" y="174"/>
                    </a:lnTo>
                    <a:lnTo>
                      <a:pt x="11" y="168"/>
                    </a:lnTo>
                    <a:lnTo>
                      <a:pt x="18" y="165"/>
                    </a:lnTo>
                    <a:lnTo>
                      <a:pt x="18" y="168"/>
                    </a:lnTo>
                    <a:lnTo>
                      <a:pt x="14" y="174"/>
                    </a:lnTo>
                    <a:lnTo>
                      <a:pt x="24" y="180"/>
                    </a:lnTo>
                    <a:lnTo>
                      <a:pt x="24" y="188"/>
                    </a:lnTo>
                    <a:lnTo>
                      <a:pt x="21" y="191"/>
                    </a:lnTo>
                    <a:lnTo>
                      <a:pt x="20" y="199"/>
                    </a:lnTo>
                    <a:lnTo>
                      <a:pt x="17" y="200"/>
                    </a:lnTo>
                    <a:lnTo>
                      <a:pt x="23" y="202"/>
                    </a:lnTo>
                    <a:lnTo>
                      <a:pt x="31" y="203"/>
                    </a:lnTo>
                    <a:lnTo>
                      <a:pt x="29" y="193"/>
                    </a:lnTo>
                    <a:lnTo>
                      <a:pt x="35" y="191"/>
                    </a:lnTo>
                    <a:lnTo>
                      <a:pt x="35" y="174"/>
                    </a:lnTo>
                    <a:lnTo>
                      <a:pt x="43" y="176"/>
                    </a:lnTo>
                    <a:lnTo>
                      <a:pt x="41" y="184"/>
                    </a:lnTo>
                    <a:lnTo>
                      <a:pt x="44" y="190"/>
                    </a:lnTo>
                    <a:lnTo>
                      <a:pt x="44" y="202"/>
                    </a:lnTo>
                    <a:lnTo>
                      <a:pt x="41" y="205"/>
                    </a:lnTo>
                    <a:lnTo>
                      <a:pt x="49" y="212"/>
                    </a:lnTo>
                    <a:lnTo>
                      <a:pt x="58" y="208"/>
                    </a:lnTo>
                    <a:lnTo>
                      <a:pt x="62" y="208"/>
                    </a:lnTo>
                    <a:lnTo>
                      <a:pt x="64" y="206"/>
                    </a:lnTo>
                    <a:lnTo>
                      <a:pt x="65" y="202"/>
                    </a:lnTo>
                    <a:lnTo>
                      <a:pt x="61" y="196"/>
                    </a:lnTo>
                    <a:lnTo>
                      <a:pt x="62" y="191"/>
                    </a:lnTo>
                    <a:lnTo>
                      <a:pt x="56" y="191"/>
                    </a:lnTo>
                    <a:lnTo>
                      <a:pt x="55" y="179"/>
                    </a:lnTo>
                    <a:lnTo>
                      <a:pt x="65" y="173"/>
                    </a:lnTo>
                    <a:lnTo>
                      <a:pt x="72" y="171"/>
                    </a:lnTo>
                    <a:lnTo>
                      <a:pt x="78" y="170"/>
                    </a:lnTo>
                    <a:lnTo>
                      <a:pt x="78" y="164"/>
                    </a:lnTo>
                    <a:lnTo>
                      <a:pt x="88" y="152"/>
                    </a:lnTo>
                    <a:lnTo>
                      <a:pt x="91" y="153"/>
                    </a:lnTo>
                    <a:lnTo>
                      <a:pt x="88" y="165"/>
                    </a:lnTo>
                    <a:lnTo>
                      <a:pt x="90" y="174"/>
                    </a:lnTo>
                    <a:lnTo>
                      <a:pt x="97" y="171"/>
                    </a:lnTo>
                    <a:lnTo>
                      <a:pt x="100" y="171"/>
                    </a:lnTo>
                    <a:lnTo>
                      <a:pt x="105" y="168"/>
                    </a:lnTo>
                    <a:lnTo>
                      <a:pt x="102" y="158"/>
                    </a:lnTo>
                    <a:lnTo>
                      <a:pt x="103" y="155"/>
                    </a:lnTo>
                    <a:lnTo>
                      <a:pt x="102" y="150"/>
                    </a:lnTo>
                    <a:lnTo>
                      <a:pt x="102" y="146"/>
                    </a:lnTo>
                    <a:lnTo>
                      <a:pt x="100" y="138"/>
                    </a:lnTo>
                    <a:lnTo>
                      <a:pt x="105" y="135"/>
                    </a:lnTo>
                    <a:lnTo>
                      <a:pt x="99" y="132"/>
                    </a:lnTo>
                    <a:lnTo>
                      <a:pt x="102" y="127"/>
                    </a:lnTo>
                    <a:lnTo>
                      <a:pt x="94" y="127"/>
                    </a:lnTo>
                    <a:lnTo>
                      <a:pt x="93" y="112"/>
                    </a:lnTo>
                    <a:lnTo>
                      <a:pt x="103" y="111"/>
                    </a:lnTo>
                    <a:lnTo>
                      <a:pt x="108" y="108"/>
                    </a:lnTo>
                    <a:lnTo>
                      <a:pt x="105" y="100"/>
                    </a:lnTo>
                    <a:lnTo>
                      <a:pt x="102" y="92"/>
                    </a:lnTo>
                    <a:lnTo>
                      <a:pt x="109" y="91"/>
                    </a:lnTo>
                    <a:lnTo>
                      <a:pt x="111" y="86"/>
                    </a:lnTo>
                    <a:lnTo>
                      <a:pt x="111" y="85"/>
                    </a:lnTo>
                    <a:lnTo>
                      <a:pt x="91" y="88"/>
                    </a:lnTo>
                    <a:lnTo>
                      <a:pt x="90" y="79"/>
                    </a:lnTo>
                    <a:lnTo>
                      <a:pt x="85" y="73"/>
                    </a:lnTo>
                    <a:lnTo>
                      <a:pt x="79" y="71"/>
                    </a:lnTo>
                    <a:lnTo>
                      <a:pt x="81" y="65"/>
                    </a:lnTo>
                    <a:lnTo>
                      <a:pt x="84" y="65"/>
                    </a:lnTo>
                    <a:lnTo>
                      <a:pt x="94" y="59"/>
                    </a:lnTo>
                    <a:lnTo>
                      <a:pt x="96" y="56"/>
                    </a:lnTo>
                    <a:lnTo>
                      <a:pt x="102" y="50"/>
                    </a:lnTo>
                    <a:lnTo>
                      <a:pt x="108" y="50"/>
                    </a:lnTo>
                    <a:lnTo>
                      <a:pt x="119" y="59"/>
                    </a:lnTo>
                    <a:lnTo>
                      <a:pt x="122" y="57"/>
                    </a:lnTo>
                    <a:lnTo>
                      <a:pt x="119" y="48"/>
                    </a:lnTo>
                    <a:lnTo>
                      <a:pt x="122" y="35"/>
                    </a:lnTo>
                    <a:lnTo>
                      <a:pt x="126" y="30"/>
                    </a:lnTo>
                    <a:lnTo>
                      <a:pt x="131" y="28"/>
                    </a:lnTo>
                    <a:lnTo>
                      <a:pt x="128" y="19"/>
                    </a:lnTo>
                    <a:lnTo>
                      <a:pt x="134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7" name="Freeform 626">
                <a:extLst>
                  <a:ext uri="{FF2B5EF4-FFF2-40B4-BE49-F238E27FC236}">
                    <a16:creationId xmlns:a16="http://schemas.microsoft.com/office/drawing/2014/main" id="{19684A44-100B-77A2-B8FA-27AC2ED47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400"/>
                <a:ext cx="108" cy="88"/>
              </a:xfrm>
              <a:custGeom>
                <a:avLst/>
                <a:gdLst>
                  <a:gd name="T0" fmla="*/ 113 w 217"/>
                  <a:gd name="T1" fmla="*/ 11 h 177"/>
                  <a:gd name="T2" fmla="*/ 105 w 217"/>
                  <a:gd name="T3" fmla="*/ 17 h 177"/>
                  <a:gd name="T4" fmla="*/ 105 w 217"/>
                  <a:gd name="T5" fmla="*/ 29 h 177"/>
                  <a:gd name="T6" fmla="*/ 84 w 217"/>
                  <a:gd name="T7" fmla="*/ 35 h 177"/>
                  <a:gd name="T8" fmla="*/ 79 w 217"/>
                  <a:gd name="T9" fmla="*/ 28 h 177"/>
                  <a:gd name="T10" fmla="*/ 66 w 217"/>
                  <a:gd name="T11" fmla="*/ 19 h 177"/>
                  <a:gd name="T12" fmla="*/ 55 w 217"/>
                  <a:gd name="T13" fmla="*/ 13 h 177"/>
                  <a:gd name="T14" fmla="*/ 47 w 217"/>
                  <a:gd name="T15" fmla="*/ 19 h 177"/>
                  <a:gd name="T16" fmla="*/ 41 w 217"/>
                  <a:gd name="T17" fmla="*/ 25 h 177"/>
                  <a:gd name="T18" fmla="*/ 29 w 217"/>
                  <a:gd name="T19" fmla="*/ 28 h 177"/>
                  <a:gd name="T20" fmla="*/ 28 w 217"/>
                  <a:gd name="T21" fmla="*/ 32 h 177"/>
                  <a:gd name="T22" fmla="*/ 20 w 217"/>
                  <a:gd name="T23" fmla="*/ 43 h 177"/>
                  <a:gd name="T24" fmla="*/ 29 w 217"/>
                  <a:gd name="T25" fmla="*/ 64 h 177"/>
                  <a:gd name="T26" fmla="*/ 40 w 217"/>
                  <a:gd name="T27" fmla="*/ 64 h 177"/>
                  <a:gd name="T28" fmla="*/ 43 w 217"/>
                  <a:gd name="T29" fmla="*/ 82 h 177"/>
                  <a:gd name="T30" fmla="*/ 35 w 217"/>
                  <a:gd name="T31" fmla="*/ 89 h 177"/>
                  <a:gd name="T32" fmla="*/ 32 w 217"/>
                  <a:gd name="T33" fmla="*/ 81 h 177"/>
                  <a:gd name="T34" fmla="*/ 26 w 217"/>
                  <a:gd name="T35" fmla="*/ 93 h 177"/>
                  <a:gd name="T36" fmla="*/ 20 w 217"/>
                  <a:gd name="T37" fmla="*/ 99 h 177"/>
                  <a:gd name="T38" fmla="*/ 17 w 217"/>
                  <a:gd name="T39" fmla="*/ 107 h 177"/>
                  <a:gd name="T40" fmla="*/ 25 w 217"/>
                  <a:gd name="T41" fmla="*/ 114 h 177"/>
                  <a:gd name="T42" fmla="*/ 29 w 217"/>
                  <a:gd name="T43" fmla="*/ 125 h 177"/>
                  <a:gd name="T44" fmla="*/ 32 w 217"/>
                  <a:gd name="T45" fmla="*/ 128 h 177"/>
                  <a:gd name="T46" fmla="*/ 25 w 217"/>
                  <a:gd name="T47" fmla="*/ 131 h 177"/>
                  <a:gd name="T48" fmla="*/ 17 w 217"/>
                  <a:gd name="T49" fmla="*/ 139 h 177"/>
                  <a:gd name="T50" fmla="*/ 8 w 217"/>
                  <a:gd name="T51" fmla="*/ 145 h 177"/>
                  <a:gd name="T52" fmla="*/ 0 w 217"/>
                  <a:gd name="T53" fmla="*/ 152 h 177"/>
                  <a:gd name="T54" fmla="*/ 5 w 217"/>
                  <a:gd name="T55" fmla="*/ 157 h 177"/>
                  <a:gd name="T56" fmla="*/ 16 w 217"/>
                  <a:gd name="T57" fmla="*/ 162 h 177"/>
                  <a:gd name="T58" fmla="*/ 32 w 217"/>
                  <a:gd name="T59" fmla="*/ 165 h 177"/>
                  <a:gd name="T60" fmla="*/ 43 w 217"/>
                  <a:gd name="T61" fmla="*/ 155 h 177"/>
                  <a:gd name="T62" fmla="*/ 49 w 217"/>
                  <a:gd name="T63" fmla="*/ 162 h 177"/>
                  <a:gd name="T64" fmla="*/ 57 w 217"/>
                  <a:gd name="T65" fmla="*/ 169 h 177"/>
                  <a:gd name="T66" fmla="*/ 63 w 217"/>
                  <a:gd name="T67" fmla="*/ 177 h 177"/>
                  <a:gd name="T68" fmla="*/ 73 w 217"/>
                  <a:gd name="T69" fmla="*/ 171 h 177"/>
                  <a:gd name="T70" fmla="*/ 84 w 217"/>
                  <a:gd name="T71" fmla="*/ 166 h 177"/>
                  <a:gd name="T72" fmla="*/ 96 w 217"/>
                  <a:gd name="T73" fmla="*/ 171 h 177"/>
                  <a:gd name="T74" fmla="*/ 108 w 217"/>
                  <a:gd name="T75" fmla="*/ 165 h 177"/>
                  <a:gd name="T76" fmla="*/ 122 w 217"/>
                  <a:gd name="T77" fmla="*/ 162 h 177"/>
                  <a:gd name="T78" fmla="*/ 129 w 217"/>
                  <a:gd name="T79" fmla="*/ 158 h 177"/>
                  <a:gd name="T80" fmla="*/ 125 w 217"/>
                  <a:gd name="T81" fmla="*/ 148 h 177"/>
                  <a:gd name="T82" fmla="*/ 123 w 217"/>
                  <a:gd name="T83" fmla="*/ 139 h 177"/>
                  <a:gd name="T84" fmla="*/ 135 w 217"/>
                  <a:gd name="T85" fmla="*/ 130 h 177"/>
                  <a:gd name="T86" fmla="*/ 139 w 217"/>
                  <a:gd name="T87" fmla="*/ 142 h 177"/>
                  <a:gd name="T88" fmla="*/ 140 w 217"/>
                  <a:gd name="T89" fmla="*/ 149 h 177"/>
                  <a:gd name="T90" fmla="*/ 157 w 217"/>
                  <a:gd name="T91" fmla="*/ 151 h 177"/>
                  <a:gd name="T92" fmla="*/ 178 w 217"/>
                  <a:gd name="T93" fmla="*/ 160 h 177"/>
                  <a:gd name="T94" fmla="*/ 184 w 217"/>
                  <a:gd name="T95" fmla="*/ 142 h 177"/>
                  <a:gd name="T96" fmla="*/ 184 w 217"/>
                  <a:gd name="T97" fmla="*/ 125 h 177"/>
                  <a:gd name="T98" fmla="*/ 169 w 217"/>
                  <a:gd name="T99" fmla="*/ 122 h 177"/>
                  <a:gd name="T100" fmla="*/ 175 w 217"/>
                  <a:gd name="T101" fmla="*/ 111 h 177"/>
                  <a:gd name="T102" fmla="*/ 181 w 217"/>
                  <a:gd name="T103" fmla="*/ 99 h 177"/>
                  <a:gd name="T104" fmla="*/ 178 w 217"/>
                  <a:gd name="T105" fmla="*/ 89 h 177"/>
                  <a:gd name="T106" fmla="*/ 202 w 217"/>
                  <a:gd name="T107" fmla="*/ 69 h 177"/>
                  <a:gd name="T108" fmla="*/ 214 w 217"/>
                  <a:gd name="T109" fmla="*/ 67 h 177"/>
                  <a:gd name="T110" fmla="*/ 217 w 217"/>
                  <a:gd name="T111" fmla="*/ 49 h 177"/>
                  <a:gd name="T112" fmla="*/ 202 w 217"/>
                  <a:gd name="T113" fmla="*/ 35 h 177"/>
                  <a:gd name="T114" fmla="*/ 183 w 217"/>
                  <a:gd name="T115" fmla="*/ 38 h 177"/>
                  <a:gd name="T116" fmla="*/ 184 w 217"/>
                  <a:gd name="T117" fmla="*/ 25 h 177"/>
                  <a:gd name="T118" fmla="*/ 166 w 217"/>
                  <a:gd name="T119" fmla="*/ 19 h 177"/>
                  <a:gd name="T120" fmla="*/ 157 w 217"/>
                  <a:gd name="T121" fmla="*/ 13 h 177"/>
                  <a:gd name="T122" fmla="*/ 145 w 217"/>
                  <a:gd name="T123" fmla="*/ 8 h 177"/>
                  <a:gd name="T124" fmla="*/ 134 w 217"/>
                  <a:gd name="T125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7" h="177">
                    <a:moveTo>
                      <a:pt x="132" y="3"/>
                    </a:moveTo>
                    <a:lnTo>
                      <a:pt x="113" y="11"/>
                    </a:lnTo>
                    <a:lnTo>
                      <a:pt x="108" y="13"/>
                    </a:lnTo>
                    <a:lnTo>
                      <a:pt x="105" y="17"/>
                    </a:lnTo>
                    <a:lnTo>
                      <a:pt x="108" y="25"/>
                    </a:lnTo>
                    <a:lnTo>
                      <a:pt x="105" y="29"/>
                    </a:lnTo>
                    <a:lnTo>
                      <a:pt x="96" y="25"/>
                    </a:lnTo>
                    <a:lnTo>
                      <a:pt x="84" y="35"/>
                    </a:lnTo>
                    <a:lnTo>
                      <a:pt x="81" y="32"/>
                    </a:lnTo>
                    <a:lnTo>
                      <a:pt x="79" y="28"/>
                    </a:lnTo>
                    <a:lnTo>
                      <a:pt x="73" y="22"/>
                    </a:lnTo>
                    <a:lnTo>
                      <a:pt x="66" y="19"/>
                    </a:lnTo>
                    <a:lnTo>
                      <a:pt x="60" y="14"/>
                    </a:lnTo>
                    <a:lnTo>
                      <a:pt x="55" y="13"/>
                    </a:lnTo>
                    <a:lnTo>
                      <a:pt x="47" y="13"/>
                    </a:lnTo>
                    <a:lnTo>
                      <a:pt x="47" y="19"/>
                    </a:lnTo>
                    <a:lnTo>
                      <a:pt x="41" y="20"/>
                    </a:lnTo>
                    <a:lnTo>
                      <a:pt x="41" y="25"/>
                    </a:lnTo>
                    <a:lnTo>
                      <a:pt x="38" y="28"/>
                    </a:lnTo>
                    <a:lnTo>
                      <a:pt x="29" y="28"/>
                    </a:lnTo>
                    <a:lnTo>
                      <a:pt x="29" y="29"/>
                    </a:lnTo>
                    <a:lnTo>
                      <a:pt x="28" y="32"/>
                    </a:lnTo>
                    <a:lnTo>
                      <a:pt x="22" y="41"/>
                    </a:lnTo>
                    <a:lnTo>
                      <a:pt x="20" y="43"/>
                    </a:lnTo>
                    <a:lnTo>
                      <a:pt x="26" y="51"/>
                    </a:lnTo>
                    <a:lnTo>
                      <a:pt x="29" y="64"/>
                    </a:lnTo>
                    <a:lnTo>
                      <a:pt x="32" y="67"/>
                    </a:lnTo>
                    <a:lnTo>
                      <a:pt x="40" y="64"/>
                    </a:lnTo>
                    <a:lnTo>
                      <a:pt x="46" y="70"/>
                    </a:lnTo>
                    <a:lnTo>
                      <a:pt x="43" y="82"/>
                    </a:lnTo>
                    <a:lnTo>
                      <a:pt x="40" y="86"/>
                    </a:lnTo>
                    <a:lnTo>
                      <a:pt x="35" y="89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31" y="89"/>
                    </a:lnTo>
                    <a:lnTo>
                      <a:pt x="26" y="93"/>
                    </a:lnTo>
                    <a:lnTo>
                      <a:pt x="23" y="101"/>
                    </a:lnTo>
                    <a:lnTo>
                      <a:pt x="20" y="99"/>
                    </a:lnTo>
                    <a:lnTo>
                      <a:pt x="17" y="102"/>
                    </a:lnTo>
                    <a:lnTo>
                      <a:pt x="17" y="107"/>
                    </a:lnTo>
                    <a:lnTo>
                      <a:pt x="22" y="107"/>
                    </a:lnTo>
                    <a:lnTo>
                      <a:pt x="25" y="114"/>
                    </a:lnTo>
                    <a:lnTo>
                      <a:pt x="29" y="117"/>
                    </a:lnTo>
                    <a:lnTo>
                      <a:pt x="29" y="125"/>
                    </a:lnTo>
                    <a:lnTo>
                      <a:pt x="34" y="127"/>
                    </a:lnTo>
                    <a:lnTo>
                      <a:pt x="32" y="128"/>
                    </a:lnTo>
                    <a:lnTo>
                      <a:pt x="29" y="130"/>
                    </a:lnTo>
                    <a:lnTo>
                      <a:pt x="25" y="131"/>
                    </a:lnTo>
                    <a:lnTo>
                      <a:pt x="23" y="134"/>
                    </a:lnTo>
                    <a:lnTo>
                      <a:pt x="17" y="139"/>
                    </a:lnTo>
                    <a:lnTo>
                      <a:pt x="10" y="137"/>
                    </a:lnTo>
                    <a:lnTo>
                      <a:pt x="8" y="145"/>
                    </a:lnTo>
                    <a:lnTo>
                      <a:pt x="5" y="145"/>
                    </a:lnTo>
                    <a:lnTo>
                      <a:pt x="0" y="152"/>
                    </a:lnTo>
                    <a:lnTo>
                      <a:pt x="0" y="157"/>
                    </a:lnTo>
                    <a:lnTo>
                      <a:pt x="5" y="157"/>
                    </a:lnTo>
                    <a:lnTo>
                      <a:pt x="10" y="163"/>
                    </a:lnTo>
                    <a:lnTo>
                      <a:pt x="16" y="162"/>
                    </a:lnTo>
                    <a:lnTo>
                      <a:pt x="23" y="168"/>
                    </a:lnTo>
                    <a:lnTo>
                      <a:pt x="32" y="165"/>
                    </a:lnTo>
                    <a:lnTo>
                      <a:pt x="35" y="158"/>
                    </a:lnTo>
                    <a:lnTo>
                      <a:pt x="43" y="155"/>
                    </a:lnTo>
                    <a:lnTo>
                      <a:pt x="44" y="160"/>
                    </a:lnTo>
                    <a:lnTo>
                      <a:pt x="49" y="162"/>
                    </a:lnTo>
                    <a:lnTo>
                      <a:pt x="52" y="168"/>
                    </a:lnTo>
                    <a:lnTo>
                      <a:pt x="57" y="169"/>
                    </a:lnTo>
                    <a:lnTo>
                      <a:pt x="58" y="174"/>
                    </a:lnTo>
                    <a:lnTo>
                      <a:pt x="63" y="177"/>
                    </a:lnTo>
                    <a:lnTo>
                      <a:pt x="66" y="174"/>
                    </a:lnTo>
                    <a:lnTo>
                      <a:pt x="73" y="171"/>
                    </a:lnTo>
                    <a:lnTo>
                      <a:pt x="81" y="162"/>
                    </a:lnTo>
                    <a:lnTo>
                      <a:pt x="84" y="166"/>
                    </a:lnTo>
                    <a:lnTo>
                      <a:pt x="82" y="174"/>
                    </a:lnTo>
                    <a:lnTo>
                      <a:pt x="96" y="171"/>
                    </a:lnTo>
                    <a:lnTo>
                      <a:pt x="99" y="168"/>
                    </a:lnTo>
                    <a:lnTo>
                      <a:pt x="108" y="165"/>
                    </a:lnTo>
                    <a:lnTo>
                      <a:pt x="113" y="158"/>
                    </a:lnTo>
                    <a:lnTo>
                      <a:pt x="122" y="162"/>
                    </a:lnTo>
                    <a:lnTo>
                      <a:pt x="126" y="162"/>
                    </a:lnTo>
                    <a:lnTo>
                      <a:pt x="129" y="158"/>
                    </a:lnTo>
                    <a:lnTo>
                      <a:pt x="128" y="152"/>
                    </a:lnTo>
                    <a:lnTo>
                      <a:pt x="125" y="148"/>
                    </a:lnTo>
                    <a:lnTo>
                      <a:pt x="126" y="143"/>
                    </a:lnTo>
                    <a:lnTo>
                      <a:pt x="123" y="139"/>
                    </a:lnTo>
                    <a:lnTo>
                      <a:pt x="129" y="134"/>
                    </a:lnTo>
                    <a:lnTo>
                      <a:pt x="135" y="130"/>
                    </a:lnTo>
                    <a:lnTo>
                      <a:pt x="135" y="134"/>
                    </a:lnTo>
                    <a:lnTo>
                      <a:pt x="139" y="142"/>
                    </a:lnTo>
                    <a:lnTo>
                      <a:pt x="142" y="145"/>
                    </a:lnTo>
                    <a:lnTo>
                      <a:pt x="140" y="149"/>
                    </a:lnTo>
                    <a:lnTo>
                      <a:pt x="151" y="151"/>
                    </a:lnTo>
                    <a:lnTo>
                      <a:pt x="157" y="151"/>
                    </a:lnTo>
                    <a:lnTo>
                      <a:pt x="169" y="157"/>
                    </a:lnTo>
                    <a:lnTo>
                      <a:pt x="178" y="160"/>
                    </a:lnTo>
                    <a:lnTo>
                      <a:pt x="178" y="149"/>
                    </a:lnTo>
                    <a:lnTo>
                      <a:pt x="184" y="142"/>
                    </a:lnTo>
                    <a:lnTo>
                      <a:pt x="179" y="134"/>
                    </a:lnTo>
                    <a:lnTo>
                      <a:pt x="184" y="125"/>
                    </a:lnTo>
                    <a:lnTo>
                      <a:pt x="175" y="125"/>
                    </a:lnTo>
                    <a:lnTo>
                      <a:pt x="169" y="122"/>
                    </a:lnTo>
                    <a:lnTo>
                      <a:pt x="170" y="114"/>
                    </a:lnTo>
                    <a:lnTo>
                      <a:pt x="175" y="111"/>
                    </a:lnTo>
                    <a:lnTo>
                      <a:pt x="178" y="107"/>
                    </a:lnTo>
                    <a:lnTo>
                      <a:pt x="181" y="99"/>
                    </a:lnTo>
                    <a:lnTo>
                      <a:pt x="178" y="95"/>
                    </a:lnTo>
                    <a:lnTo>
                      <a:pt x="178" y="89"/>
                    </a:lnTo>
                    <a:lnTo>
                      <a:pt x="183" y="79"/>
                    </a:lnTo>
                    <a:lnTo>
                      <a:pt x="202" y="69"/>
                    </a:lnTo>
                    <a:lnTo>
                      <a:pt x="211" y="72"/>
                    </a:lnTo>
                    <a:lnTo>
                      <a:pt x="214" y="67"/>
                    </a:lnTo>
                    <a:lnTo>
                      <a:pt x="214" y="55"/>
                    </a:lnTo>
                    <a:lnTo>
                      <a:pt x="217" y="49"/>
                    </a:lnTo>
                    <a:lnTo>
                      <a:pt x="211" y="41"/>
                    </a:lnTo>
                    <a:lnTo>
                      <a:pt x="202" y="35"/>
                    </a:lnTo>
                    <a:lnTo>
                      <a:pt x="190" y="37"/>
                    </a:lnTo>
                    <a:lnTo>
                      <a:pt x="183" y="38"/>
                    </a:lnTo>
                    <a:lnTo>
                      <a:pt x="183" y="32"/>
                    </a:lnTo>
                    <a:lnTo>
                      <a:pt x="184" y="25"/>
                    </a:lnTo>
                    <a:lnTo>
                      <a:pt x="173" y="16"/>
                    </a:lnTo>
                    <a:lnTo>
                      <a:pt x="166" y="19"/>
                    </a:lnTo>
                    <a:lnTo>
                      <a:pt x="164" y="16"/>
                    </a:lnTo>
                    <a:lnTo>
                      <a:pt x="157" y="13"/>
                    </a:lnTo>
                    <a:lnTo>
                      <a:pt x="149" y="13"/>
                    </a:lnTo>
                    <a:lnTo>
                      <a:pt x="145" y="8"/>
                    </a:lnTo>
                    <a:lnTo>
                      <a:pt x="139" y="5"/>
                    </a:lnTo>
                    <a:lnTo>
                      <a:pt x="134" y="0"/>
                    </a:lnTo>
                    <a:lnTo>
                      <a:pt x="13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8" name="Freeform 627">
                <a:extLst>
                  <a:ext uri="{FF2B5EF4-FFF2-40B4-BE49-F238E27FC236}">
                    <a16:creationId xmlns:a16="http://schemas.microsoft.com/office/drawing/2014/main" id="{855A1D77-08EF-FE2B-DEA5-F9930F339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400"/>
                <a:ext cx="108" cy="88"/>
              </a:xfrm>
              <a:custGeom>
                <a:avLst/>
                <a:gdLst>
                  <a:gd name="T0" fmla="*/ 134 w 217"/>
                  <a:gd name="T1" fmla="*/ 0 h 177"/>
                  <a:gd name="T2" fmla="*/ 145 w 217"/>
                  <a:gd name="T3" fmla="*/ 8 h 177"/>
                  <a:gd name="T4" fmla="*/ 157 w 217"/>
                  <a:gd name="T5" fmla="*/ 13 h 177"/>
                  <a:gd name="T6" fmla="*/ 166 w 217"/>
                  <a:gd name="T7" fmla="*/ 19 h 177"/>
                  <a:gd name="T8" fmla="*/ 184 w 217"/>
                  <a:gd name="T9" fmla="*/ 25 h 177"/>
                  <a:gd name="T10" fmla="*/ 183 w 217"/>
                  <a:gd name="T11" fmla="*/ 38 h 177"/>
                  <a:gd name="T12" fmla="*/ 202 w 217"/>
                  <a:gd name="T13" fmla="*/ 35 h 177"/>
                  <a:gd name="T14" fmla="*/ 217 w 217"/>
                  <a:gd name="T15" fmla="*/ 49 h 177"/>
                  <a:gd name="T16" fmla="*/ 214 w 217"/>
                  <a:gd name="T17" fmla="*/ 67 h 177"/>
                  <a:gd name="T18" fmla="*/ 202 w 217"/>
                  <a:gd name="T19" fmla="*/ 69 h 177"/>
                  <a:gd name="T20" fmla="*/ 178 w 217"/>
                  <a:gd name="T21" fmla="*/ 89 h 177"/>
                  <a:gd name="T22" fmla="*/ 181 w 217"/>
                  <a:gd name="T23" fmla="*/ 99 h 177"/>
                  <a:gd name="T24" fmla="*/ 175 w 217"/>
                  <a:gd name="T25" fmla="*/ 111 h 177"/>
                  <a:gd name="T26" fmla="*/ 169 w 217"/>
                  <a:gd name="T27" fmla="*/ 122 h 177"/>
                  <a:gd name="T28" fmla="*/ 184 w 217"/>
                  <a:gd name="T29" fmla="*/ 125 h 177"/>
                  <a:gd name="T30" fmla="*/ 184 w 217"/>
                  <a:gd name="T31" fmla="*/ 142 h 177"/>
                  <a:gd name="T32" fmla="*/ 178 w 217"/>
                  <a:gd name="T33" fmla="*/ 160 h 177"/>
                  <a:gd name="T34" fmla="*/ 157 w 217"/>
                  <a:gd name="T35" fmla="*/ 151 h 177"/>
                  <a:gd name="T36" fmla="*/ 140 w 217"/>
                  <a:gd name="T37" fmla="*/ 149 h 177"/>
                  <a:gd name="T38" fmla="*/ 139 w 217"/>
                  <a:gd name="T39" fmla="*/ 142 h 177"/>
                  <a:gd name="T40" fmla="*/ 135 w 217"/>
                  <a:gd name="T41" fmla="*/ 130 h 177"/>
                  <a:gd name="T42" fmla="*/ 123 w 217"/>
                  <a:gd name="T43" fmla="*/ 139 h 177"/>
                  <a:gd name="T44" fmla="*/ 125 w 217"/>
                  <a:gd name="T45" fmla="*/ 148 h 177"/>
                  <a:gd name="T46" fmla="*/ 129 w 217"/>
                  <a:gd name="T47" fmla="*/ 158 h 177"/>
                  <a:gd name="T48" fmla="*/ 122 w 217"/>
                  <a:gd name="T49" fmla="*/ 162 h 177"/>
                  <a:gd name="T50" fmla="*/ 108 w 217"/>
                  <a:gd name="T51" fmla="*/ 165 h 177"/>
                  <a:gd name="T52" fmla="*/ 96 w 217"/>
                  <a:gd name="T53" fmla="*/ 171 h 177"/>
                  <a:gd name="T54" fmla="*/ 84 w 217"/>
                  <a:gd name="T55" fmla="*/ 166 h 177"/>
                  <a:gd name="T56" fmla="*/ 73 w 217"/>
                  <a:gd name="T57" fmla="*/ 171 h 177"/>
                  <a:gd name="T58" fmla="*/ 63 w 217"/>
                  <a:gd name="T59" fmla="*/ 177 h 177"/>
                  <a:gd name="T60" fmla="*/ 57 w 217"/>
                  <a:gd name="T61" fmla="*/ 169 h 177"/>
                  <a:gd name="T62" fmla="*/ 49 w 217"/>
                  <a:gd name="T63" fmla="*/ 162 h 177"/>
                  <a:gd name="T64" fmla="*/ 43 w 217"/>
                  <a:gd name="T65" fmla="*/ 155 h 177"/>
                  <a:gd name="T66" fmla="*/ 32 w 217"/>
                  <a:gd name="T67" fmla="*/ 165 h 177"/>
                  <a:gd name="T68" fmla="*/ 16 w 217"/>
                  <a:gd name="T69" fmla="*/ 162 h 177"/>
                  <a:gd name="T70" fmla="*/ 5 w 217"/>
                  <a:gd name="T71" fmla="*/ 157 h 177"/>
                  <a:gd name="T72" fmla="*/ 0 w 217"/>
                  <a:gd name="T73" fmla="*/ 152 h 177"/>
                  <a:gd name="T74" fmla="*/ 8 w 217"/>
                  <a:gd name="T75" fmla="*/ 145 h 177"/>
                  <a:gd name="T76" fmla="*/ 17 w 217"/>
                  <a:gd name="T77" fmla="*/ 139 h 177"/>
                  <a:gd name="T78" fmla="*/ 25 w 217"/>
                  <a:gd name="T79" fmla="*/ 131 h 177"/>
                  <a:gd name="T80" fmla="*/ 32 w 217"/>
                  <a:gd name="T81" fmla="*/ 128 h 177"/>
                  <a:gd name="T82" fmla="*/ 29 w 217"/>
                  <a:gd name="T83" fmla="*/ 125 h 177"/>
                  <a:gd name="T84" fmla="*/ 25 w 217"/>
                  <a:gd name="T85" fmla="*/ 114 h 177"/>
                  <a:gd name="T86" fmla="*/ 17 w 217"/>
                  <a:gd name="T87" fmla="*/ 107 h 177"/>
                  <a:gd name="T88" fmla="*/ 20 w 217"/>
                  <a:gd name="T89" fmla="*/ 99 h 177"/>
                  <a:gd name="T90" fmla="*/ 26 w 217"/>
                  <a:gd name="T91" fmla="*/ 93 h 177"/>
                  <a:gd name="T92" fmla="*/ 32 w 217"/>
                  <a:gd name="T93" fmla="*/ 81 h 177"/>
                  <a:gd name="T94" fmla="*/ 35 w 217"/>
                  <a:gd name="T95" fmla="*/ 89 h 177"/>
                  <a:gd name="T96" fmla="*/ 43 w 217"/>
                  <a:gd name="T97" fmla="*/ 82 h 177"/>
                  <a:gd name="T98" fmla="*/ 40 w 217"/>
                  <a:gd name="T99" fmla="*/ 64 h 177"/>
                  <a:gd name="T100" fmla="*/ 29 w 217"/>
                  <a:gd name="T101" fmla="*/ 64 h 177"/>
                  <a:gd name="T102" fmla="*/ 20 w 217"/>
                  <a:gd name="T103" fmla="*/ 43 h 177"/>
                  <a:gd name="T104" fmla="*/ 28 w 217"/>
                  <a:gd name="T105" fmla="*/ 32 h 177"/>
                  <a:gd name="T106" fmla="*/ 29 w 217"/>
                  <a:gd name="T107" fmla="*/ 28 h 177"/>
                  <a:gd name="T108" fmla="*/ 41 w 217"/>
                  <a:gd name="T109" fmla="*/ 25 h 177"/>
                  <a:gd name="T110" fmla="*/ 47 w 217"/>
                  <a:gd name="T111" fmla="*/ 19 h 177"/>
                  <a:gd name="T112" fmla="*/ 55 w 217"/>
                  <a:gd name="T113" fmla="*/ 13 h 177"/>
                  <a:gd name="T114" fmla="*/ 66 w 217"/>
                  <a:gd name="T115" fmla="*/ 19 h 177"/>
                  <a:gd name="T116" fmla="*/ 79 w 217"/>
                  <a:gd name="T117" fmla="*/ 28 h 177"/>
                  <a:gd name="T118" fmla="*/ 84 w 217"/>
                  <a:gd name="T119" fmla="*/ 35 h 177"/>
                  <a:gd name="T120" fmla="*/ 105 w 217"/>
                  <a:gd name="T121" fmla="*/ 29 h 177"/>
                  <a:gd name="T122" fmla="*/ 105 w 217"/>
                  <a:gd name="T123" fmla="*/ 17 h 177"/>
                  <a:gd name="T124" fmla="*/ 113 w 217"/>
                  <a:gd name="T125" fmla="*/ 11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7" h="177">
                    <a:moveTo>
                      <a:pt x="132" y="3"/>
                    </a:moveTo>
                    <a:lnTo>
                      <a:pt x="134" y="0"/>
                    </a:lnTo>
                    <a:lnTo>
                      <a:pt x="139" y="5"/>
                    </a:lnTo>
                    <a:lnTo>
                      <a:pt x="145" y="8"/>
                    </a:lnTo>
                    <a:lnTo>
                      <a:pt x="149" y="13"/>
                    </a:lnTo>
                    <a:lnTo>
                      <a:pt x="157" y="13"/>
                    </a:lnTo>
                    <a:lnTo>
                      <a:pt x="164" y="16"/>
                    </a:lnTo>
                    <a:lnTo>
                      <a:pt x="166" y="19"/>
                    </a:lnTo>
                    <a:lnTo>
                      <a:pt x="173" y="16"/>
                    </a:lnTo>
                    <a:lnTo>
                      <a:pt x="184" y="25"/>
                    </a:lnTo>
                    <a:lnTo>
                      <a:pt x="183" y="32"/>
                    </a:lnTo>
                    <a:lnTo>
                      <a:pt x="183" y="38"/>
                    </a:lnTo>
                    <a:lnTo>
                      <a:pt x="190" y="37"/>
                    </a:lnTo>
                    <a:lnTo>
                      <a:pt x="202" y="35"/>
                    </a:lnTo>
                    <a:lnTo>
                      <a:pt x="211" y="41"/>
                    </a:lnTo>
                    <a:lnTo>
                      <a:pt x="217" y="49"/>
                    </a:lnTo>
                    <a:lnTo>
                      <a:pt x="214" y="55"/>
                    </a:lnTo>
                    <a:lnTo>
                      <a:pt x="214" y="67"/>
                    </a:lnTo>
                    <a:lnTo>
                      <a:pt x="211" y="72"/>
                    </a:lnTo>
                    <a:lnTo>
                      <a:pt x="202" y="69"/>
                    </a:lnTo>
                    <a:lnTo>
                      <a:pt x="183" y="79"/>
                    </a:lnTo>
                    <a:lnTo>
                      <a:pt x="178" y="89"/>
                    </a:lnTo>
                    <a:lnTo>
                      <a:pt x="178" y="95"/>
                    </a:lnTo>
                    <a:lnTo>
                      <a:pt x="181" y="99"/>
                    </a:lnTo>
                    <a:lnTo>
                      <a:pt x="178" y="107"/>
                    </a:lnTo>
                    <a:lnTo>
                      <a:pt x="175" y="111"/>
                    </a:lnTo>
                    <a:lnTo>
                      <a:pt x="170" y="114"/>
                    </a:lnTo>
                    <a:lnTo>
                      <a:pt x="169" y="122"/>
                    </a:lnTo>
                    <a:lnTo>
                      <a:pt x="175" y="125"/>
                    </a:lnTo>
                    <a:lnTo>
                      <a:pt x="184" y="125"/>
                    </a:lnTo>
                    <a:lnTo>
                      <a:pt x="179" y="134"/>
                    </a:lnTo>
                    <a:lnTo>
                      <a:pt x="184" y="142"/>
                    </a:lnTo>
                    <a:lnTo>
                      <a:pt x="178" y="149"/>
                    </a:lnTo>
                    <a:lnTo>
                      <a:pt x="178" y="160"/>
                    </a:lnTo>
                    <a:lnTo>
                      <a:pt x="169" y="157"/>
                    </a:lnTo>
                    <a:lnTo>
                      <a:pt x="157" y="151"/>
                    </a:lnTo>
                    <a:lnTo>
                      <a:pt x="151" y="151"/>
                    </a:lnTo>
                    <a:lnTo>
                      <a:pt x="140" y="149"/>
                    </a:lnTo>
                    <a:lnTo>
                      <a:pt x="142" y="145"/>
                    </a:lnTo>
                    <a:lnTo>
                      <a:pt x="139" y="142"/>
                    </a:lnTo>
                    <a:lnTo>
                      <a:pt x="135" y="134"/>
                    </a:lnTo>
                    <a:lnTo>
                      <a:pt x="135" y="130"/>
                    </a:lnTo>
                    <a:lnTo>
                      <a:pt x="129" y="134"/>
                    </a:lnTo>
                    <a:lnTo>
                      <a:pt x="123" y="139"/>
                    </a:lnTo>
                    <a:lnTo>
                      <a:pt x="126" y="143"/>
                    </a:lnTo>
                    <a:lnTo>
                      <a:pt x="125" y="148"/>
                    </a:lnTo>
                    <a:lnTo>
                      <a:pt x="128" y="152"/>
                    </a:lnTo>
                    <a:lnTo>
                      <a:pt x="129" y="158"/>
                    </a:lnTo>
                    <a:lnTo>
                      <a:pt x="126" y="162"/>
                    </a:lnTo>
                    <a:lnTo>
                      <a:pt x="122" y="162"/>
                    </a:lnTo>
                    <a:lnTo>
                      <a:pt x="113" y="158"/>
                    </a:lnTo>
                    <a:lnTo>
                      <a:pt x="108" y="165"/>
                    </a:lnTo>
                    <a:lnTo>
                      <a:pt x="99" y="168"/>
                    </a:lnTo>
                    <a:lnTo>
                      <a:pt x="96" y="171"/>
                    </a:lnTo>
                    <a:lnTo>
                      <a:pt x="82" y="174"/>
                    </a:lnTo>
                    <a:lnTo>
                      <a:pt x="84" y="166"/>
                    </a:lnTo>
                    <a:lnTo>
                      <a:pt x="81" y="162"/>
                    </a:lnTo>
                    <a:lnTo>
                      <a:pt x="73" y="171"/>
                    </a:lnTo>
                    <a:lnTo>
                      <a:pt x="66" y="174"/>
                    </a:lnTo>
                    <a:lnTo>
                      <a:pt x="63" y="177"/>
                    </a:lnTo>
                    <a:lnTo>
                      <a:pt x="58" y="174"/>
                    </a:lnTo>
                    <a:lnTo>
                      <a:pt x="57" y="169"/>
                    </a:lnTo>
                    <a:lnTo>
                      <a:pt x="52" y="168"/>
                    </a:lnTo>
                    <a:lnTo>
                      <a:pt x="49" y="162"/>
                    </a:lnTo>
                    <a:lnTo>
                      <a:pt x="44" y="160"/>
                    </a:lnTo>
                    <a:lnTo>
                      <a:pt x="43" y="155"/>
                    </a:lnTo>
                    <a:lnTo>
                      <a:pt x="35" y="158"/>
                    </a:lnTo>
                    <a:lnTo>
                      <a:pt x="32" y="165"/>
                    </a:lnTo>
                    <a:lnTo>
                      <a:pt x="23" y="168"/>
                    </a:lnTo>
                    <a:lnTo>
                      <a:pt x="16" y="162"/>
                    </a:lnTo>
                    <a:lnTo>
                      <a:pt x="10" y="163"/>
                    </a:lnTo>
                    <a:lnTo>
                      <a:pt x="5" y="157"/>
                    </a:lnTo>
                    <a:lnTo>
                      <a:pt x="0" y="157"/>
                    </a:lnTo>
                    <a:lnTo>
                      <a:pt x="0" y="152"/>
                    </a:lnTo>
                    <a:lnTo>
                      <a:pt x="5" y="145"/>
                    </a:lnTo>
                    <a:lnTo>
                      <a:pt x="8" y="145"/>
                    </a:lnTo>
                    <a:lnTo>
                      <a:pt x="10" y="137"/>
                    </a:lnTo>
                    <a:lnTo>
                      <a:pt x="17" y="139"/>
                    </a:lnTo>
                    <a:lnTo>
                      <a:pt x="23" y="134"/>
                    </a:lnTo>
                    <a:lnTo>
                      <a:pt x="25" y="131"/>
                    </a:lnTo>
                    <a:lnTo>
                      <a:pt x="29" y="130"/>
                    </a:lnTo>
                    <a:lnTo>
                      <a:pt x="32" y="128"/>
                    </a:lnTo>
                    <a:lnTo>
                      <a:pt x="34" y="127"/>
                    </a:lnTo>
                    <a:lnTo>
                      <a:pt x="29" y="125"/>
                    </a:lnTo>
                    <a:lnTo>
                      <a:pt x="29" y="117"/>
                    </a:lnTo>
                    <a:lnTo>
                      <a:pt x="25" y="114"/>
                    </a:lnTo>
                    <a:lnTo>
                      <a:pt x="22" y="107"/>
                    </a:lnTo>
                    <a:lnTo>
                      <a:pt x="17" y="107"/>
                    </a:lnTo>
                    <a:lnTo>
                      <a:pt x="17" y="102"/>
                    </a:lnTo>
                    <a:lnTo>
                      <a:pt x="20" y="99"/>
                    </a:lnTo>
                    <a:lnTo>
                      <a:pt x="23" y="101"/>
                    </a:lnTo>
                    <a:lnTo>
                      <a:pt x="26" y="93"/>
                    </a:lnTo>
                    <a:lnTo>
                      <a:pt x="31" y="89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35" y="89"/>
                    </a:lnTo>
                    <a:lnTo>
                      <a:pt x="40" y="86"/>
                    </a:lnTo>
                    <a:lnTo>
                      <a:pt x="43" y="82"/>
                    </a:lnTo>
                    <a:lnTo>
                      <a:pt x="46" y="70"/>
                    </a:lnTo>
                    <a:lnTo>
                      <a:pt x="40" y="64"/>
                    </a:lnTo>
                    <a:lnTo>
                      <a:pt x="32" y="67"/>
                    </a:lnTo>
                    <a:lnTo>
                      <a:pt x="29" y="64"/>
                    </a:lnTo>
                    <a:lnTo>
                      <a:pt x="26" y="51"/>
                    </a:lnTo>
                    <a:lnTo>
                      <a:pt x="20" y="43"/>
                    </a:lnTo>
                    <a:lnTo>
                      <a:pt x="22" y="41"/>
                    </a:lnTo>
                    <a:lnTo>
                      <a:pt x="28" y="32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8" y="28"/>
                    </a:lnTo>
                    <a:lnTo>
                      <a:pt x="41" y="25"/>
                    </a:lnTo>
                    <a:lnTo>
                      <a:pt x="41" y="20"/>
                    </a:lnTo>
                    <a:lnTo>
                      <a:pt x="47" y="19"/>
                    </a:lnTo>
                    <a:lnTo>
                      <a:pt x="47" y="13"/>
                    </a:lnTo>
                    <a:lnTo>
                      <a:pt x="55" y="13"/>
                    </a:lnTo>
                    <a:lnTo>
                      <a:pt x="60" y="14"/>
                    </a:lnTo>
                    <a:lnTo>
                      <a:pt x="66" y="19"/>
                    </a:lnTo>
                    <a:lnTo>
                      <a:pt x="73" y="22"/>
                    </a:lnTo>
                    <a:lnTo>
                      <a:pt x="79" y="28"/>
                    </a:lnTo>
                    <a:lnTo>
                      <a:pt x="81" y="32"/>
                    </a:lnTo>
                    <a:lnTo>
                      <a:pt x="84" y="35"/>
                    </a:lnTo>
                    <a:lnTo>
                      <a:pt x="96" y="25"/>
                    </a:lnTo>
                    <a:lnTo>
                      <a:pt x="105" y="29"/>
                    </a:lnTo>
                    <a:lnTo>
                      <a:pt x="108" y="25"/>
                    </a:lnTo>
                    <a:lnTo>
                      <a:pt x="105" y="17"/>
                    </a:lnTo>
                    <a:lnTo>
                      <a:pt x="108" y="13"/>
                    </a:lnTo>
                    <a:lnTo>
                      <a:pt x="113" y="11"/>
                    </a:lnTo>
                    <a:lnTo>
                      <a:pt x="13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9" name="Freeform 628">
                <a:extLst>
                  <a:ext uri="{FF2B5EF4-FFF2-40B4-BE49-F238E27FC236}">
                    <a16:creationId xmlns:a16="http://schemas.microsoft.com/office/drawing/2014/main" id="{DC857179-74C8-8A10-3220-BA2E34A2A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400"/>
                <a:ext cx="108" cy="88"/>
              </a:xfrm>
              <a:custGeom>
                <a:avLst/>
                <a:gdLst>
                  <a:gd name="T0" fmla="*/ 134 w 217"/>
                  <a:gd name="T1" fmla="*/ 0 h 177"/>
                  <a:gd name="T2" fmla="*/ 145 w 217"/>
                  <a:gd name="T3" fmla="*/ 8 h 177"/>
                  <a:gd name="T4" fmla="*/ 157 w 217"/>
                  <a:gd name="T5" fmla="*/ 13 h 177"/>
                  <a:gd name="T6" fmla="*/ 166 w 217"/>
                  <a:gd name="T7" fmla="*/ 19 h 177"/>
                  <a:gd name="T8" fmla="*/ 184 w 217"/>
                  <a:gd name="T9" fmla="*/ 25 h 177"/>
                  <a:gd name="T10" fmla="*/ 183 w 217"/>
                  <a:gd name="T11" fmla="*/ 38 h 177"/>
                  <a:gd name="T12" fmla="*/ 202 w 217"/>
                  <a:gd name="T13" fmla="*/ 35 h 177"/>
                  <a:gd name="T14" fmla="*/ 217 w 217"/>
                  <a:gd name="T15" fmla="*/ 49 h 177"/>
                  <a:gd name="T16" fmla="*/ 214 w 217"/>
                  <a:gd name="T17" fmla="*/ 67 h 177"/>
                  <a:gd name="T18" fmla="*/ 202 w 217"/>
                  <a:gd name="T19" fmla="*/ 69 h 177"/>
                  <a:gd name="T20" fmla="*/ 178 w 217"/>
                  <a:gd name="T21" fmla="*/ 89 h 177"/>
                  <a:gd name="T22" fmla="*/ 181 w 217"/>
                  <a:gd name="T23" fmla="*/ 99 h 177"/>
                  <a:gd name="T24" fmla="*/ 175 w 217"/>
                  <a:gd name="T25" fmla="*/ 111 h 177"/>
                  <a:gd name="T26" fmla="*/ 169 w 217"/>
                  <a:gd name="T27" fmla="*/ 122 h 177"/>
                  <a:gd name="T28" fmla="*/ 184 w 217"/>
                  <a:gd name="T29" fmla="*/ 125 h 177"/>
                  <a:gd name="T30" fmla="*/ 184 w 217"/>
                  <a:gd name="T31" fmla="*/ 142 h 177"/>
                  <a:gd name="T32" fmla="*/ 178 w 217"/>
                  <a:gd name="T33" fmla="*/ 160 h 177"/>
                  <a:gd name="T34" fmla="*/ 157 w 217"/>
                  <a:gd name="T35" fmla="*/ 151 h 177"/>
                  <a:gd name="T36" fmla="*/ 140 w 217"/>
                  <a:gd name="T37" fmla="*/ 149 h 177"/>
                  <a:gd name="T38" fmla="*/ 139 w 217"/>
                  <a:gd name="T39" fmla="*/ 142 h 177"/>
                  <a:gd name="T40" fmla="*/ 135 w 217"/>
                  <a:gd name="T41" fmla="*/ 130 h 177"/>
                  <a:gd name="T42" fmla="*/ 123 w 217"/>
                  <a:gd name="T43" fmla="*/ 139 h 177"/>
                  <a:gd name="T44" fmla="*/ 125 w 217"/>
                  <a:gd name="T45" fmla="*/ 148 h 177"/>
                  <a:gd name="T46" fmla="*/ 129 w 217"/>
                  <a:gd name="T47" fmla="*/ 158 h 177"/>
                  <a:gd name="T48" fmla="*/ 122 w 217"/>
                  <a:gd name="T49" fmla="*/ 162 h 177"/>
                  <a:gd name="T50" fmla="*/ 108 w 217"/>
                  <a:gd name="T51" fmla="*/ 165 h 177"/>
                  <a:gd name="T52" fmla="*/ 96 w 217"/>
                  <a:gd name="T53" fmla="*/ 171 h 177"/>
                  <a:gd name="T54" fmla="*/ 84 w 217"/>
                  <a:gd name="T55" fmla="*/ 166 h 177"/>
                  <a:gd name="T56" fmla="*/ 73 w 217"/>
                  <a:gd name="T57" fmla="*/ 171 h 177"/>
                  <a:gd name="T58" fmla="*/ 63 w 217"/>
                  <a:gd name="T59" fmla="*/ 177 h 177"/>
                  <a:gd name="T60" fmla="*/ 57 w 217"/>
                  <a:gd name="T61" fmla="*/ 169 h 177"/>
                  <a:gd name="T62" fmla="*/ 49 w 217"/>
                  <a:gd name="T63" fmla="*/ 162 h 177"/>
                  <a:gd name="T64" fmla="*/ 43 w 217"/>
                  <a:gd name="T65" fmla="*/ 155 h 177"/>
                  <a:gd name="T66" fmla="*/ 32 w 217"/>
                  <a:gd name="T67" fmla="*/ 165 h 177"/>
                  <a:gd name="T68" fmla="*/ 16 w 217"/>
                  <a:gd name="T69" fmla="*/ 162 h 177"/>
                  <a:gd name="T70" fmla="*/ 5 w 217"/>
                  <a:gd name="T71" fmla="*/ 157 h 177"/>
                  <a:gd name="T72" fmla="*/ 0 w 217"/>
                  <a:gd name="T73" fmla="*/ 152 h 177"/>
                  <a:gd name="T74" fmla="*/ 8 w 217"/>
                  <a:gd name="T75" fmla="*/ 145 h 177"/>
                  <a:gd name="T76" fmla="*/ 17 w 217"/>
                  <a:gd name="T77" fmla="*/ 139 h 177"/>
                  <a:gd name="T78" fmla="*/ 25 w 217"/>
                  <a:gd name="T79" fmla="*/ 131 h 177"/>
                  <a:gd name="T80" fmla="*/ 32 w 217"/>
                  <a:gd name="T81" fmla="*/ 128 h 177"/>
                  <a:gd name="T82" fmla="*/ 29 w 217"/>
                  <a:gd name="T83" fmla="*/ 125 h 177"/>
                  <a:gd name="T84" fmla="*/ 25 w 217"/>
                  <a:gd name="T85" fmla="*/ 114 h 177"/>
                  <a:gd name="T86" fmla="*/ 17 w 217"/>
                  <a:gd name="T87" fmla="*/ 107 h 177"/>
                  <a:gd name="T88" fmla="*/ 20 w 217"/>
                  <a:gd name="T89" fmla="*/ 99 h 177"/>
                  <a:gd name="T90" fmla="*/ 26 w 217"/>
                  <a:gd name="T91" fmla="*/ 93 h 177"/>
                  <a:gd name="T92" fmla="*/ 32 w 217"/>
                  <a:gd name="T93" fmla="*/ 81 h 177"/>
                  <a:gd name="T94" fmla="*/ 35 w 217"/>
                  <a:gd name="T95" fmla="*/ 89 h 177"/>
                  <a:gd name="T96" fmla="*/ 43 w 217"/>
                  <a:gd name="T97" fmla="*/ 82 h 177"/>
                  <a:gd name="T98" fmla="*/ 40 w 217"/>
                  <a:gd name="T99" fmla="*/ 64 h 177"/>
                  <a:gd name="T100" fmla="*/ 29 w 217"/>
                  <a:gd name="T101" fmla="*/ 64 h 177"/>
                  <a:gd name="T102" fmla="*/ 20 w 217"/>
                  <a:gd name="T103" fmla="*/ 43 h 177"/>
                  <a:gd name="T104" fmla="*/ 28 w 217"/>
                  <a:gd name="T105" fmla="*/ 32 h 177"/>
                  <a:gd name="T106" fmla="*/ 29 w 217"/>
                  <a:gd name="T107" fmla="*/ 28 h 177"/>
                  <a:gd name="T108" fmla="*/ 41 w 217"/>
                  <a:gd name="T109" fmla="*/ 25 h 177"/>
                  <a:gd name="T110" fmla="*/ 47 w 217"/>
                  <a:gd name="T111" fmla="*/ 19 h 177"/>
                  <a:gd name="T112" fmla="*/ 55 w 217"/>
                  <a:gd name="T113" fmla="*/ 13 h 177"/>
                  <a:gd name="T114" fmla="*/ 66 w 217"/>
                  <a:gd name="T115" fmla="*/ 19 h 177"/>
                  <a:gd name="T116" fmla="*/ 79 w 217"/>
                  <a:gd name="T117" fmla="*/ 28 h 177"/>
                  <a:gd name="T118" fmla="*/ 84 w 217"/>
                  <a:gd name="T119" fmla="*/ 35 h 177"/>
                  <a:gd name="T120" fmla="*/ 105 w 217"/>
                  <a:gd name="T121" fmla="*/ 29 h 177"/>
                  <a:gd name="T122" fmla="*/ 105 w 217"/>
                  <a:gd name="T123" fmla="*/ 17 h 177"/>
                  <a:gd name="T124" fmla="*/ 113 w 217"/>
                  <a:gd name="T125" fmla="*/ 11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7" h="177">
                    <a:moveTo>
                      <a:pt x="132" y="3"/>
                    </a:moveTo>
                    <a:lnTo>
                      <a:pt x="134" y="0"/>
                    </a:lnTo>
                    <a:lnTo>
                      <a:pt x="139" y="5"/>
                    </a:lnTo>
                    <a:lnTo>
                      <a:pt x="145" y="8"/>
                    </a:lnTo>
                    <a:lnTo>
                      <a:pt x="149" y="13"/>
                    </a:lnTo>
                    <a:lnTo>
                      <a:pt x="157" y="13"/>
                    </a:lnTo>
                    <a:lnTo>
                      <a:pt x="164" y="16"/>
                    </a:lnTo>
                    <a:lnTo>
                      <a:pt x="166" y="19"/>
                    </a:lnTo>
                    <a:lnTo>
                      <a:pt x="173" y="16"/>
                    </a:lnTo>
                    <a:lnTo>
                      <a:pt x="184" y="25"/>
                    </a:lnTo>
                    <a:lnTo>
                      <a:pt x="183" y="32"/>
                    </a:lnTo>
                    <a:lnTo>
                      <a:pt x="183" y="38"/>
                    </a:lnTo>
                    <a:lnTo>
                      <a:pt x="190" y="37"/>
                    </a:lnTo>
                    <a:lnTo>
                      <a:pt x="202" y="35"/>
                    </a:lnTo>
                    <a:lnTo>
                      <a:pt x="211" y="41"/>
                    </a:lnTo>
                    <a:lnTo>
                      <a:pt x="217" y="49"/>
                    </a:lnTo>
                    <a:lnTo>
                      <a:pt x="214" y="55"/>
                    </a:lnTo>
                    <a:lnTo>
                      <a:pt x="214" y="67"/>
                    </a:lnTo>
                    <a:lnTo>
                      <a:pt x="211" y="72"/>
                    </a:lnTo>
                    <a:lnTo>
                      <a:pt x="202" y="69"/>
                    </a:lnTo>
                    <a:lnTo>
                      <a:pt x="183" y="79"/>
                    </a:lnTo>
                    <a:lnTo>
                      <a:pt x="178" y="89"/>
                    </a:lnTo>
                    <a:lnTo>
                      <a:pt x="178" y="95"/>
                    </a:lnTo>
                    <a:lnTo>
                      <a:pt x="181" y="99"/>
                    </a:lnTo>
                    <a:lnTo>
                      <a:pt x="178" y="107"/>
                    </a:lnTo>
                    <a:lnTo>
                      <a:pt x="175" y="111"/>
                    </a:lnTo>
                    <a:lnTo>
                      <a:pt x="170" y="114"/>
                    </a:lnTo>
                    <a:lnTo>
                      <a:pt x="169" y="122"/>
                    </a:lnTo>
                    <a:lnTo>
                      <a:pt x="175" y="125"/>
                    </a:lnTo>
                    <a:lnTo>
                      <a:pt x="184" y="125"/>
                    </a:lnTo>
                    <a:lnTo>
                      <a:pt x="179" y="134"/>
                    </a:lnTo>
                    <a:lnTo>
                      <a:pt x="184" y="142"/>
                    </a:lnTo>
                    <a:lnTo>
                      <a:pt x="178" y="149"/>
                    </a:lnTo>
                    <a:lnTo>
                      <a:pt x="178" y="160"/>
                    </a:lnTo>
                    <a:lnTo>
                      <a:pt x="169" y="157"/>
                    </a:lnTo>
                    <a:lnTo>
                      <a:pt x="157" y="151"/>
                    </a:lnTo>
                    <a:lnTo>
                      <a:pt x="151" y="151"/>
                    </a:lnTo>
                    <a:lnTo>
                      <a:pt x="140" y="149"/>
                    </a:lnTo>
                    <a:lnTo>
                      <a:pt x="142" y="145"/>
                    </a:lnTo>
                    <a:lnTo>
                      <a:pt x="139" y="142"/>
                    </a:lnTo>
                    <a:lnTo>
                      <a:pt x="135" y="134"/>
                    </a:lnTo>
                    <a:lnTo>
                      <a:pt x="135" y="130"/>
                    </a:lnTo>
                    <a:lnTo>
                      <a:pt x="129" y="134"/>
                    </a:lnTo>
                    <a:lnTo>
                      <a:pt x="123" y="139"/>
                    </a:lnTo>
                    <a:lnTo>
                      <a:pt x="126" y="143"/>
                    </a:lnTo>
                    <a:lnTo>
                      <a:pt x="125" y="148"/>
                    </a:lnTo>
                    <a:lnTo>
                      <a:pt x="128" y="152"/>
                    </a:lnTo>
                    <a:lnTo>
                      <a:pt x="129" y="158"/>
                    </a:lnTo>
                    <a:lnTo>
                      <a:pt x="126" y="162"/>
                    </a:lnTo>
                    <a:lnTo>
                      <a:pt x="122" y="162"/>
                    </a:lnTo>
                    <a:lnTo>
                      <a:pt x="113" y="158"/>
                    </a:lnTo>
                    <a:lnTo>
                      <a:pt x="108" y="165"/>
                    </a:lnTo>
                    <a:lnTo>
                      <a:pt x="99" y="168"/>
                    </a:lnTo>
                    <a:lnTo>
                      <a:pt x="96" y="171"/>
                    </a:lnTo>
                    <a:lnTo>
                      <a:pt x="82" y="174"/>
                    </a:lnTo>
                    <a:lnTo>
                      <a:pt x="84" y="166"/>
                    </a:lnTo>
                    <a:lnTo>
                      <a:pt x="81" y="162"/>
                    </a:lnTo>
                    <a:lnTo>
                      <a:pt x="73" y="171"/>
                    </a:lnTo>
                    <a:lnTo>
                      <a:pt x="66" y="174"/>
                    </a:lnTo>
                    <a:lnTo>
                      <a:pt x="63" y="177"/>
                    </a:lnTo>
                    <a:lnTo>
                      <a:pt x="58" y="174"/>
                    </a:lnTo>
                    <a:lnTo>
                      <a:pt x="57" y="169"/>
                    </a:lnTo>
                    <a:lnTo>
                      <a:pt x="52" y="168"/>
                    </a:lnTo>
                    <a:lnTo>
                      <a:pt x="49" y="162"/>
                    </a:lnTo>
                    <a:lnTo>
                      <a:pt x="44" y="160"/>
                    </a:lnTo>
                    <a:lnTo>
                      <a:pt x="43" y="155"/>
                    </a:lnTo>
                    <a:lnTo>
                      <a:pt x="35" y="158"/>
                    </a:lnTo>
                    <a:lnTo>
                      <a:pt x="32" y="165"/>
                    </a:lnTo>
                    <a:lnTo>
                      <a:pt x="23" y="168"/>
                    </a:lnTo>
                    <a:lnTo>
                      <a:pt x="16" y="162"/>
                    </a:lnTo>
                    <a:lnTo>
                      <a:pt x="10" y="163"/>
                    </a:lnTo>
                    <a:lnTo>
                      <a:pt x="5" y="157"/>
                    </a:lnTo>
                    <a:lnTo>
                      <a:pt x="0" y="157"/>
                    </a:lnTo>
                    <a:lnTo>
                      <a:pt x="0" y="152"/>
                    </a:lnTo>
                    <a:lnTo>
                      <a:pt x="5" y="145"/>
                    </a:lnTo>
                    <a:lnTo>
                      <a:pt x="8" y="145"/>
                    </a:lnTo>
                    <a:lnTo>
                      <a:pt x="10" y="137"/>
                    </a:lnTo>
                    <a:lnTo>
                      <a:pt x="17" y="139"/>
                    </a:lnTo>
                    <a:lnTo>
                      <a:pt x="23" y="134"/>
                    </a:lnTo>
                    <a:lnTo>
                      <a:pt x="25" y="131"/>
                    </a:lnTo>
                    <a:lnTo>
                      <a:pt x="29" y="130"/>
                    </a:lnTo>
                    <a:lnTo>
                      <a:pt x="32" y="128"/>
                    </a:lnTo>
                    <a:lnTo>
                      <a:pt x="34" y="127"/>
                    </a:lnTo>
                    <a:lnTo>
                      <a:pt x="29" y="125"/>
                    </a:lnTo>
                    <a:lnTo>
                      <a:pt x="29" y="117"/>
                    </a:lnTo>
                    <a:lnTo>
                      <a:pt x="25" y="114"/>
                    </a:lnTo>
                    <a:lnTo>
                      <a:pt x="22" y="107"/>
                    </a:lnTo>
                    <a:lnTo>
                      <a:pt x="17" y="107"/>
                    </a:lnTo>
                    <a:lnTo>
                      <a:pt x="17" y="102"/>
                    </a:lnTo>
                    <a:lnTo>
                      <a:pt x="20" y="99"/>
                    </a:lnTo>
                    <a:lnTo>
                      <a:pt x="23" y="101"/>
                    </a:lnTo>
                    <a:lnTo>
                      <a:pt x="26" y="93"/>
                    </a:lnTo>
                    <a:lnTo>
                      <a:pt x="31" y="89"/>
                    </a:lnTo>
                    <a:lnTo>
                      <a:pt x="32" y="81"/>
                    </a:lnTo>
                    <a:lnTo>
                      <a:pt x="32" y="81"/>
                    </a:lnTo>
                    <a:lnTo>
                      <a:pt x="35" y="89"/>
                    </a:lnTo>
                    <a:lnTo>
                      <a:pt x="40" y="86"/>
                    </a:lnTo>
                    <a:lnTo>
                      <a:pt x="43" y="82"/>
                    </a:lnTo>
                    <a:lnTo>
                      <a:pt x="46" y="70"/>
                    </a:lnTo>
                    <a:lnTo>
                      <a:pt x="40" y="64"/>
                    </a:lnTo>
                    <a:lnTo>
                      <a:pt x="32" y="67"/>
                    </a:lnTo>
                    <a:lnTo>
                      <a:pt x="29" y="64"/>
                    </a:lnTo>
                    <a:lnTo>
                      <a:pt x="26" y="51"/>
                    </a:lnTo>
                    <a:lnTo>
                      <a:pt x="20" y="43"/>
                    </a:lnTo>
                    <a:lnTo>
                      <a:pt x="22" y="41"/>
                    </a:lnTo>
                    <a:lnTo>
                      <a:pt x="28" y="32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8" y="28"/>
                    </a:lnTo>
                    <a:lnTo>
                      <a:pt x="41" y="25"/>
                    </a:lnTo>
                    <a:lnTo>
                      <a:pt x="41" y="20"/>
                    </a:lnTo>
                    <a:lnTo>
                      <a:pt x="47" y="19"/>
                    </a:lnTo>
                    <a:lnTo>
                      <a:pt x="47" y="13"/>
                    </a:lnTo>
                    <a:lnTo>
                      <a:pt x="55" y="13"/>
                    </a:lnTo>
                    <a:lnTo>
                      <a:pt x="60" y="14"/>
                    </a:lnTo>
                    <a:lnTo>
                      <a:pt x="66" y="19"/>
                    </a:lnTo>
                    <a:lnTo>
                      <a:pt x="73" y="22"/>
                    </a:lnTo>
                    <a:lnTo>
                      <a:pt x="79" y="28"/>
                    </a:lnTo>
                    <a:lnTo>
                      <a:pt x="81" y="32"/>
                    </a:lnTo>
                    <a:lnTo>
                      <a:pt x="84" y="35"/>
                    </a:lnTo>
                    <a:lnTo>
                      <a:pt x="96" y="25"/>
                    </a:lnTo>
                    <a:lnTo>
                      <a:pt x="105" y="29"/>
                    </a:lnTo>
                    <a:lnTo>
                      <a:pt x="108" y="25"/>
                    </a:lnTo>
                    <a:lnTo>
                      <a:pt x="105" y="17"/>
                    </a:lnTo>
                    <a:lnTo>
                      <a:pt x="108" y="13"/>
                    </a:lnTo>
                    <a:lnTo>
                      <a:pt x="113" y="11"/>
                    </a:lnTo>
                    <a:lnTo>
                      <a:pt x="13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0" name="Freeform 629">
                <a:extLst>
                  <a:ext uri="{FF2B5EF4-FFF2-40B4-BE49-F238E27FC236}">
                    <a16:creationId xmlns:a16="http://schemas.microsoft.com/office/drawing/2014/main" id="{A947ADB2-2140-C75A-C513-AFB8E9D3D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622"/>
                <a:ext cx="104" cy="160"/>
              </a:xfrm>
              <a:custGeom>
                <a:avLst/>
                <a:gdLst>
                  <a:gd name="T0" fmla="*/ 31 w 208"/>
                  <a:gd name="T1" fmla="*/ 30 h 319"/>
                  <a:gd name="T2" fmla="*/ 0 w 208"/>
                  <a:gd name="T3" fmla="*/ 36 h 319"/>
                  <a:gd name="T4" fmla="*/ 9 w 208"/>
                  <a:gd name="T5" fmla="*/ 65 h 319"/>
                  <a:gd name="T6" fmla="*/ 23 w 208"/>
                  <a:gd name="T7" fmla="*/ 62 h 319"/>
                  <a:gd name="T8" fmla="*/ 44 w 208"/>
                  <a:gd name="T9" fmla="*/ 76 h 319"/>
                  <a:gd name="T10" fmla="*/ 31 w 208"/>
                  <a:gd name="T11" fmla="*/ 71 h 319"/>
                  <a:gd name="T12" fmla="*/ 6 w 208"/>
                  <a:gd name="T13" fmla="*/ 83 h 319"/>
                  <a:gd name="T14" fmla="*/ 19 w 208"/>
                  <a:gd name="T15" fmla="*/ 94 h 319"/>
                  <a:gd name="T16" fmla="*/ 46 w 208"/>
                  <a:gd name="T17" fmla="*/ 100 h 319"/>
                  <a:gd name="T18" fmla="*/ 63 w 208"/>
                  <a:gd name="T19" fmla="*/ 100 h 319"/>
                  <a:gd name="T20" fmla="*/ 52 w 208"/>
                  <a:gd name="T21" fmla="*/ 117 h 319"/>
                  <a:gd name="T22" fmla="*/ 66 w 208"/>
                  <a:gd name="T23" fmla="*/ 152 h 319"/>
                  <a:gd name="T24" fmla="*/ 84 w 208"/>
                  <a:gd name="T25" fmla="*/ 174 h 319"/>
                  <a:gd name="T26" fmla="*/ 94 w 208"/>
                  <a:gd name="T27" fmla="*/ 194 h 319"/>
                  <a:gd name="T28" fmla="*/ 76 w 208"/>
                  <a:gd name="T29" fmla="*/ 214 h 319"/>
                  <a:gd name="T30" fmla="*/ 58 w 208"/>
                  <a:gd name="T31" fmla="*/ 226 h 319"/>
                  <a:gd name="T32" fmla="*/ 40 w 208"/>
                  <a:gd name="T33" fmla="*/ 238 h 319"/>
                  <a:gd name="T34" fmla="*/ 35 w 208"/>
                  <a:gd name="T35" fmla="*/ 249 h 319"/>
                  <a:gd name="T36" fmla="*/ 64 w 208"/>
                  <a:gd name="T37" fmla="*/ 243 h 319"/>
                  <a:gd name="T38" fmla="*/ 75 w 208"/>
                  <a:gd name="T39" fmla="*/ 263 h 319"/>
                  <a:gd name="T40" fmla="*/ 64 w 208"/>
                  <a:gd name="T41" fmla="*/ 275 h 319"/>
                  <a:gd name="T42" fmla="*/ 66 w 208"/>
                  <a:gd name="T43" fmla="*/ 298 h 319"/>
                  <a:gd name="T44" fmla="*/ 72 w 208"/>
                  <a:gd name="T45" fmla="*/ 302 h 319"/>
                  <a:gd name="T46" fmla="*/ 88 w 208"/>
                  <a:gd name="T47" fmla="*/ 307 h 319"/>
                  <a:gd name="T48" fmla="*/ 101 w 208"/>
                  <a:gd name="T49" fmla="*/ 316 h 319"/>
                  <a:gd name="T50" fmla="*/ 117 w 208"/>
                  <a:gd name="T51" fmla="*/ 305 h 319"/>
                  <a:gd name="T52" fmla="*/ 137 w 208"/>
                  <a:gd name="T53" fmla="*/ 287 h 319"/>
                  <a:gd name="T54" fmla="*/ 145 w 208"/>
                  <a:gd name="T55" fmla="*/ 273 h 319"/>
                  <a:gd name="T56" fmla="*/ 185 w 208"/>
                  <a:gd name="T57" fmla="*/ 278 h 319"/>
                  <a:gd name="T58" fmla="*/ 207 w 208"/>
                  <a:gd name="T59" fmla="*/ 257 h 319"/>
                  <a:gd name="T60" fmla="*/ 185 w 208"/>
                  <a:gd name="T61" fmla="*/ 250 h 319"/>
                  <a:gd name="T62" fmla="*/ 185 w 208"/>
                  <a:gd name="T63" fmla="*/ 235 h 319"/>
                  <a:gd name="T64" fmla="*/ 172 w 208"/>
                  <a:gd name="T65" fmla="*/ 229 h 319"/>
                  <a:gd name="T66" fmla="*/ 164 w 208"/>
                  <a:gd name="T67" fmla="*/ 217 h 319"/>
                  <a:gd name="T68" fmla="*/ 164 w 208"/>
                  <a:gd name="T69" fmla="*/ 181 h 319"/>
                  <a:gd name="T70" fmla="*/ 152 w 208"/>
                  <a:gd name="T71" fmla="*/ 159 h 319"/>
                  <a:gd name="T72" fmla="*/ 155 w 208"/>
                  <a:gd name="T73" fmla="*/ 144 h 319"/>
                  <a:gd name="T74" fmla="*/ 178 w 208"/>
                  <a:gd name="T75" fmla="*/ 133 h 319"/>
                  <a:gd name="T76" fmla="*/ 202 w 208"/>
                  <a:gd name="T77" fmla="*/ 127 h 319"/>
                  <a:gd name="T78" fmla="*/ 184 w 208"/>
                  <a:gd name="T79" fmla="*/ 100 h 319"/>
                  <a:gd name="T80" fmla="*/ 158 w 208"/>
                  <a:gd name="T81" fmla="*/ 86 h 319"/>
                  <a:gd name="T82" fmla="*/ 143 w 208"/>
                  <a:gd name="T83" fmla="*/ 76 h 319"/>
                  <a:gd name="T84" fmla="*/ 128 w 208"/>
                  <a:gd name="T85" fmla="*/ 59 h 319"/>
                  <a:gd name="T86" fmla="*/ 117 w 208"/>
                  <a:gd name="T87" fmla="*/ 36 h 319"/>
                  <a:gd name="T88" fmla="*/ 117 w 208"/>
                  <a:gd name="T89" fmla="*/ 4 h 319"/>
                  <a:gd name="T90" fmla="*/ 101 w 208"/>
                  <a:gd name="T91" fmla="*/ 16 h 319"/>
                  <a:gd name="T92" fmla="*/ 85 w 208"/>
                  <a:gd name="T93" fmla="*/ 3 h 319"/>
                  <a:gd name="T94" fmla="*/ 69 w 208"/>
                  <a:gd name="T95" fmla="*/ 13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8" h="319">
                    <a:moveTo>
                      <a:pt x="47" y="19"/>
                    </a:moveTo>
                    <a:lnTo>
                      <a:pt x="46" y="27"/>
                    </a:lnTo>
                    <a:lnTo>
                      <a:pt x="37" y="35"/>
                    </a:lnTo>
                    <a:lnTo>
                      <a:pt x="31" y="30"/>
                    </a:lnTo>
                    <a:lnTo>
                      <a:pt x="17" y="30"/>
                    </a:lnTo>
                    <a:lnTo>
                      <a:pt x="16" y="30"/>
                    </a:lnTo>
                    <a:lnTo>
                      <a:pt x="12" y="36"/>
                    </a:lnTo>
                    <a:lnTo>
                      <a:pt x="0" y="36"/>
                    </a:lnTo>
                    <a:lnTo>
                      <a:pt x="0" y="47"/>
                    </a:lnTo>
                    <a:lnTo>
                      <a:pt x="6" y="50"/>
                    </a:lnTo>
                    <a:lnTo>
                      <a:pt x="0" y="67"/>
                    </a:lnTo>
                    <a:lnTo>
                      <a:pt x="9" y="65"/>
                    </a:lnTo>
                    <a:lnTo>
                      <a:pt x="16" y="67"/>
                    </a:lnTo>
                    <a:lnTo>
                      <a:pt x="19" y="64"/>
                    </a:lnTo>
                    <a:lnTo>
                      <a:pt x="23" y="64"/>
                    </a:lnTo>
                    <a:lnTo>
                      <a:pt x="23" y="62"/>
                    </a:lnTo>
                    <a:lnTo>
                      <a:pt x="31" y="65"/>
                    </a:lnTo>
                    <a:lnTo>
                      <a:pt x="40" y="59"/>
                    </a:lnTo>
                    <a:lnTo>
                      <a:pt x="46" y="64"/>
                    </a:lnTo>
                    <a:lnTo>
                      <a:pt x="44" y="76"/>
                    </a:lnTo>
                    <a:lnTo>
                      <a:pt x="41" y="77"/>
                    </a:lnTo>
                    <a:lnTo>
                      <a:pt x="37" y="77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26" y="71"/>
                    </a:lnTo>
                    <a:lnTo>
                      <a:pt x="19" y="82"/>
                    </a:lnTo>
                    <a:lnTo>
                      <a:pt x="12" y="80"/>
                    </a:lnTo>
                    <a:lnTo>
                      <a:pt x="6" y="83"/>
                    </a:lnTo>
                    <a:lnTo>
                      <a:pt x="6" y="83"/>
                    </a:lnTo>
                    <a:lnTo>
                      <a:pt x="9" y="83"/>
                    </a:lnTo>
                    <a:lnTo>
                      <a:pt x="11" y="89"/>
                    </a:lnTo>
                    <a:lnTo>
                      <a:pt x="19" y="94"/>
                    </a:lnTo>
                    <a:lnTo>
                      <a:pt x="22" y="103"/>
                    </a:lnTo>
                    <a:lnTo>
                      <a:pt x="29" y="105"/>
                    </a:lnTo>
                    <a:lnTo>
                      <a:pt x="43" y="102"/>
                    </a:lnTo>
                    <a:lnTo>
                      <a:pt x="46" y="100"/>
                    </a:lnTo>
                    <a:lnTo>
                      <a:pt x="52" y="91"/>
                    </a:lnTo>
                    <a:lnTo>
                      <a:pt x="58" y="89"/>
                    </a:lnTo>
                    <a:lnTo>
                      <a:pt x="60" y="89"/>
                    </a:lnTo>
                    <a:lnTo>
                      <a:pt x="63" y="100"/>
                    </a:lnTo>
                    <a:lnTo>
                      <a:pt x="58" y="100"/>
                    </a:lnTo>
                    <a:lnTo>
                      <a:pt x="53" y="111"/>
                    </a:lnTo>
                    <a:lnTo>
                      <a:pt x="49" y="114"/>
                    </a:lnTo>
                    <a:lnTo>
                      <a:pt x="52" y="117"/>
                    </a:lnTo>
                    <a:lnTo>
                      <a:pt x="63" y="121"/>
                    </a:lnTo>
                    <a:lnTo>
                      <a:pt x="63" y="130"/>
                    </a:lnTo>
                    <a:lnTo>
                      <a:pt x="64" y="143"/>
                    </a:lnTo>
                    <a:lnTo>
                      <a:pt x="66" y="152"/>
                    </a:lnTo>
                    <a:lnTo>
                      <a:pt x="75" y="153"/>
                    </a:lnTo>
                    <a:lnTo>
                      <a:pt x="76" y="156"/>
                    </a:lnTo>
                    <a:lnTo>
                      <a:pt x="85" y="161"/>
                    </a:lnTo>
                    <a:lnTo>
                      <a:pt x="84" y="174"/>
                    </a:lnTo>
                    <a:lnTo>
                      <a:pt x="90" y="179"/>
                    </a:lnTo>
                    <a:lnTo>
                      <a:pt x="87" y="184"/>
                    </a:lnTo>
                    <a:lnTo>
                      <a:pt x="97" y="190"/>
                    </a:lnTo>
                    <a:lnTo>
                      <a:pt x="94" y="194"/>
                    </a:lnTo>
                    <a:lnTo>
                      <a:pt x="91" y="196"/>
                    </a:lnTo>
                    <a:lnTo>
                      <a:pt x="82" y="205"/>
                    </a:lnTo>
                    <a:lnTo>
                      <a:pt x="79" y="212"/>
                    </a:lnTo>
                    <a:lnTo>
                      <a:pt x="76" y="214"/>
                    </a:lnTo>
                    <a:lnTo>
                      <a:pt x="72" y="209"/>
                    </a:lnTo>
                    <a:lnTo>
                      <a:pt x="67" y="217"/>
                    </a:lnTo>
                    <a:lnTo>
                      <a:pt x="60" y="222"/>
                    </a:lnTo>
                    <a:lnTo>
                      <a:pt x="58" y="226"/>
                    </a:lnTo>
                    <a:lnTo>
                      <a:pt x="50" y="223"/>
                    </a:lnTo>
                    <a:lnTo>
                      <a:pt x="46" y="225"/>
                    </a:lnTo>
                    <a:lnTo>
                      <a:pt x="40" y="235"/>
                    </a:lnTo>
                    <a:lnTo>
                      <a:pt x="40" y="238"/>
                    </a:lnTo>
                    <a:lnTo>
                      <a:pt x="34" y="237"/>
                    </a:lnTo>
                    <a:lnTo>
                      <a:pt x="25" y="241"/>
                    </a:lnTo>
                    <a:lnTo>
                      <a:pt x="28" y="249"/>
                    </a:lnTo>
                    <a:lnTo>
                      <a:pt x="35" y="249"/>
                    </a:lnTo>
                    <a:lnTo>
                      <a:pt x="44" y="246"/>
                    </a:lnTo>
                    <a:lnTo>
                      <a:pt x="55" y="249"/>
                    </a:lnTo>
                    <a:lnTo>
                      <a:pt x="61" y="241"/>
                    </a:lnTo>
                    <a:lnTo>
                      <a:pt x="64" y="243"/>
                    </a:lnTo>
                    <a:lnTo>
                      <a:pt x="70" y="243"/>
                    </a:lnTo>
                    <a:lnTo>
                      <a:pt x="76" y="250"/>
                    </a:lnTo>
                    <a:lnTo>
                      <a:pt x="73" y="255"/>
                    </a:lnTo>
                    <a:lnTo>
                      <a:pt x="75" y="263"/>
                    </a:lnTo>
                    <a:lnTo>
                      <a:pt x="79" y="266"/>
                    </a:lnTo>
                    <a:lnTo>
                      <a:pt x="81" y="275"/>
                    </a:lnTo>
                    <a:lnTo>
                      <a:pt x="70" y="272"/>
                    </a:lnTo>
                    <a:lnTo>
                      <a:pt x="64" y="275"/>
                    </a:lnTo>
                    <a:lnTo>
                      <a:pt x="60" y="276"/>
                    </a:lnTo>
                    <a:lnTo>
                      <a:pt x="63" y="285"/>
                    </a:lnTo>
                    <a:lnTo>
                      <a:pt x="60" y="295"/>
                    </a:lnTo>
                    <a:lnTo>
                      <a:pt x="66" y="298"/>
                    </a:lnTo>
                    <a:lnTo>
                      <a:pt x="69" y="292"/>
                    </a:lnTo>
                    <a:lnTo>
                      <a:pt x="78" y="298"/>
                    </a:lnTo>
                    <a:lnTo>
                      <a:pt x="78" y="304"/>
                    </a:lnTo>
                    <a:lnTo>
                      <a:pt x="72" y="302"/>
                    </a:lnTo>
                    <a:lnTo>
                      <a:pt x="73" y="308"/>
                    </a:lnTo>
                    <a:lnTo>
                      <a:pt x="79" y="311"/>
                    </a:lnTo>
                    <a:lnTo>
                      <a:pt x="84" y="313"/>
                    </a:lnTo>
                    <a:lnTo>
                      <a:pt x="88" y="307"/>
                    </a:lnTo>
                    <a:lnTo>
                      <a:pt x="94" y="311"/>
                    </a:lnTo>
                    <a:lnTo>
                      <a:pt x="93" y="317"/>
                    </a:lnTo>
                    <a:lnTo>
                      <a:pt x="96" y="319"/>
                    </a:lnTo>
                    <a:lnTo>
                      <a:pt x="101" y="316"/>
                    </a:lnTo>
                    <a:lnTo>
                      <a:pt x="104" y="317"/>
                    </a:lnTo>
                    <a:lnTo>
                      <a:pt x="107" y="311"/>
                    </a:lnTo>
                    <a:lnTo>
                      <a:pt x="113" y="305"/>
                    </a:lnTo>
                    <a:lnTo>
                      <a:pt x="117" y="305"/>
                    </a:lnTo>
                    <a:lnTo>
                      <a:pt x="120" y="301"/>
                    </a:lnTo>
                    <a:lnTo>
                      <a:pt x="131" y="298"/>
                    </a:lnTo>
                    <a:lnTo>
                      <a:pt x="138" y="292"/>
                    </a:lnTo>
                    <a:lnTo>
                      <a:pt x="137" y="287"/>
                    </a:lnTo>
                    <a:lnTo>
                      <a:pt x="143" y="282"/>
                    </a:lnTo>
                    <a:lnTo>
                      <a:pt x="141" y="276"/>
                    </a:lnTo>
                    <a:lnTo>
                      <a:pt x="143" y="275"/>
                    </a:lnTo>
                    <a:lnTo>
                      <a:pt x="145" y="273"/>
                    </a:lnTo>
                    <a:lnTo>
                      <a:pt x="158" y="275"/>
                    </a:lnTo>
                    <a:lnTo>
                      <a:pt x="169" y="273"/>
                    </a:lnTo>
                    <a:lnTo>
                      <a:pt x="175" y="272"/>
                    </a:lnTo>
                    <a:lnTo>
                      <a:pt x="185" y="278"/>
                    </a:lnTo>
                    <a:lnTo>
                      <a:pt x="192" y="276"/>
                    </a:lnTo>
                    <a:lnTo>
                      <a:pt x="202" y="269"/>
                    </a:lnTo>
                    <a:lnTo>
                      <a:pt x="208" y="267"/>
                    </a:lnTo>
                    <a:lnTo>
                      <a:pt x="207" y="257"/>
                    </a:lnTo>
                    <a:lnTo>
                      <a:pt x="208" y="252"/>
                    </a:lnTo>
                    <a:lnTo>
                      <a:pt x="198" y="252"/>
                    </a:lnTo>
                    <a:lnTo>
                      <a:pt x="195" y="255"/>
                    </a:lnTo>
                    <a:lnTo>
                      <a:pt x="185" y="250"/>
                    </a:lnTo>
                    <a:lnTo>
                      <a:pt x="185" y="246"/>
                    </a:lnTo>
                    <a:lnTo>
                      <a:pt x="182" y="244"/>
                    </a:lnTo>
                    <a:lnTo>
                      <a:pt x="181" y="240"/>
                    </a:lnTo>
                    <a:lnTo>
                      <a:pt x="185" y="235"/>
                    </a:lnTo>
                    <a:lnTo>
                      <a:pt x="181" y="229"/>
                    </a:lnTo>
                    <a:lnTo>
                      <a:pt x="175" y="237"/>
                    </a:lnTo>
                    <a:lnTo>
                      <a:pt x="170" y="235"/>
                    </a:lnTo>
                    <a:lnTo>
                      <a:pt x="172" y="229"/>
                    </a:lnTo>
                    <a:lnTo>
                      <a:pt x="163" y="228"/>
                    </a:lnTo>
                    <a:lnTo>
                      <a:pt x="160" y="226"/>
                    </a:lnTo>
                    <a:lnTo>
                      <a:pt x="158" y="219"/>
                    </a:lnTo>
                    <a:lnTo>
                      <a:pt x="164" y="217"/>
                    </a:lnTo>
                    <a:lnTo>
                      <a:pt x="166" y="211"/>
                    </a:lnTo>
                    <a:lnTo>
                      <a:pt x="172" y="208"/>
                    </a:lnTo>
                    <a:lnTo>
                      <a:pt x="158" y="187"/>
                    </a:lnTo>
                    <a:lnTo>
                      <a:pt x="164" y="181"/>
                    </a:lnTo>
                    <a:lnTo>
                      <a:pt x="158" y="174"/>
                    </a:lnTo>
                    <a:lnTo>
                      <a:pt x="161" y="167"/>
                    </a:lnTo>
                    <a:lnTo>
                      <a:pt x="160" y="164"/>
                    </a:lnTo>
                    <a:lnTo>
                      <a:pt x="152" y="159"/>
                    </a:lnTo>
                    <a:lnTo>
                      <a:pt x="149" y="156"/>
                    </a:lnTo>
                    <a:lnTo>
                      <a:pt x="152" y="155"/>
                    </a:lnTo>
                    <a:lnTo>
                      <a:pt x="152" y="147"/>
                    </a:lnTo>
                    <a:lnTo>
                      <a:pt x="155" y="144"/>
                    </a:lnTo>
                    <a:lnTo>
                      <a:pt x="164" y="141"/>
                    </a:lnTo>
                    <a:lnTo>
                      <a:pt x="166" y="136"/>
                    </a:lnTo>
                    <a:lnTo>
                      <a:pt x="175" y="135"/>
                    </a:lnTo>
                    <a:lnTo>
                      <a:pt x="178" y="133"/>
                    </a:lnTo>
                    <a:lnTo>
                      <a:pt x="181" y="132"/>
                    </a:lnTo>
                    <a:lnTo>
                      <a:pt x="192" y="129"/>
                    </a:lnTo>
                    <a:lnTo>
                      <a:pt x="199" y="129"/>
                    </a:lnTo>
                    <a:lnTo>
                      <a:pt x="202" y="127"/>
                    </a:lnTo>
                    <a:lnTo>
                      <a:pt x="201" y="112"/>
                    </a:lnTo>
                    <a:lnTo>
                      <a:pt x="195" y="105"/>
                    </a:lnTo>
                    <a:lnTo>
                      <a:pt x="189" y="105"/>
                    </a:lnTo>
                    <a:lnTo>
                      <a:pt x="184" y="100"/>
                    </a:lnTo>
                    <a:lnTo>
                      <a:pt x="173" y="97"/>
                    </a:lnTo>
                    <a:lnTo>
                      <a:pt x="172" y="91"/>
                    </a:lnTo>
                    <a:lnTo>
                      <a:pt x="163" y="83"/>
                    </a:lnTo>
                    <a:lnTo>
                      <a:pt x="158" y="86"/>
                    </a:lnTo>
                    <a:lnTo>
                      <a:pt x="152" y="86"/>
                    </a:lnTo>
                    <a:lnTo>
                      <a:pt x="146" y="80"/>
                    </a:lnTo>
                    <a:lnTo>
                      <a:pt x="141" y="80"/>
                    </a:lnTo>
                    <a:lnTo>
                      <a:pt x="143" y="76"/>
                    </a:lnTo>
                    <a:lnTo>
                      <a:pt x="140" y="64"/>
                    </a:lnTo>
                    <a:lnTo>
                      <a:pt x="141" y="59"/>
                    </a:lnTo>
                    <a:lnTo>
                      <a:pt x="137" y="60"/>
                    </a:lnTo>
                    <a:lnTo>
                      <a:pt x="128" y="59"/>
                    </a:lnTo>
                    <a:lnTo>
                      <a:pt x="125" y="54"/>
                    </a:lnTo>
                    <a:lnTo>
                      <a:pt x="122" y="44"/>
                    </a:lnTo>
                    <a:lnTo>
                      <a:pt x="117" y="42"/>
                    </a:lnTo>
                    <a:lnTo>
                      <a:pt x="117" y="36"/>
                    </a:lnTo>
                    <a:lnTo>
                      <a:pt x="120" y="16"/>
                    </a:lnTo>
                    <a:lnTo>
                      <a:pt x="126" y="13"/>
                    </a:lnTo>
                    <a:lnTo>
                      <a:pt x="128" y="7"/>
                    </a:lnTo>
                    <a:lnTo>
                      <a:pt x="117" y="4"/>
                    </a:lnTo>
                    <a:lnTo>
                      <a:pt x="116" y="12"/>
                    </a:lnTo>
                    <a:lnTo>
                      <a:pt x="110" y="18"/>
                    </a:lnTo>
                    <a:lnTo>
                      <a:pt x="105" y="18"/>
                    </a:lnTo>
                    <a:lnTo>
                      <a:pt x="101" y="16"/>
                    </a:lnTo>
                    <a:lnTo>
                      <a:pt x="99" y="9"/>
                    </a:lnTo>
                    <a:lnTo>
                      <a:pt x="101" y="4"/>
                    </a:lnTo>
                    <a:lnTo>
                      <a:pt x="97" y="0"/>
                    </a:lnTo>
                    <a:lnTo>
                      <a:pt x="85" y="3"/>
                    </a:lnTo>
                    <a:lnTo>
                      <a:pt x="84" y="3"/>
                    </a:lnTo>
                    <a:lnTo>
                      <a:pt x="76" y="3"/>
                    </a:lnTo>
                    <a:lnTo>
                      <a:pt x="76" y="4"/>
                    </a:lnTo>
                    <a:lnTo>
                      <a:pt x="69" y="13"/>
                    </a:lnTo>
                    <a:lnTo>
                      <a:pt x="61" y="23"/>
                    </a:lnTo>
                    <a:lnTo>
                      <a:pt x="52" y="23"/>
                    </a:lnTo>
                    <a:lnTo>
                      <a:pt x="47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1" name="Freeform 630">
                <a:extLst>
                  <a:ext uri="{FF2B5EF4-FFF2-40B4-BE49-F238E27FC236}">
                    <a16:creationId xmlns:a16="http://schemas.microsoft.com/office/drawing/2014/main" id="{E7507E9F-E927-865C-73D4-DB95C0CEE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622"/>
                <a:ext cx="104" cy="160"/>
              </a:xfrm>
              <a:custGeom>
                <a:avLst/>
                <a:gdLst>
                  <a:gd name="T0" fmla="*/ 69 w 208"/>
                  <a:gd name="T1" fmla="*/ 13 h 319"/>
                  <a:gd name="T2" fmla="*/ 85 w 208"/>
                  <a:gd name="T3" fmla="*/ 3 h 319"/>
                  <a:gd name="T4" fmla="*/ 101 w 208"/>
                  <a:gd name="T5" fmla="*/ 16 h 319"/>
                  <a:gd name="T6" fmla="*/ 117 w 208"/>
                  <a:gd name="T7" fmla="*/ 4 h 319"/>
                  <a:gd name="T8" fmla="*/ 117 w 208"/>
                  <a:gd name="T9" fmla="*/ 36 h 319"/>
                  <a:gd name="T10" fmla="*/ 128 w 208"/>
                  <a:gd name="T11" fmla="*/ 59 h 319"/>
                  <a:gd name="T12" fmla="*/ 143 w 208"/>
                  <a:gd name="T13" fmla="*/ 76 h 319"/>
                  <a:gd name="T14" fmla="*/ 158 w 208"/>
                  <a:gd name="T15" fmla="*/ 86 h 319"/>
                  <a:gd name="T16" fmla="*/ 184 w 208"/>
                  <a:gd name="T17" fmla="*/ 100 h 319"/>
                  <a:gd name="T18" fmla="*/ 202 w 208"/>
                  <a:gd name="T19" fmla="*/ 127 h 319"/>
                  <a:gd name="T20" fmla="*/ 178 w 208"/>
                  <a:gd name="T21" fmla="*/ 133 h 319"/>
                  <a:gd name="T22" fmla="*/ 155 w 208"/>
                  <a:gd name="T23" fmla="*/ 144 h 319"/>
                  <a:gd name="T24" fmla="*/ 152 w 208"/>
                  <a:gd name="T25" fmla="*/ 159 h 319"/>
                  <a:gd name="T26" fmla="*/ 164 w 208"/>
                  <a:gd name="T27" fmla="*/ 181 h 319"/>
                  <a:gd name="T28" fmla="*/ 164 w 208"/>
                  <a:gd name="T29" fmla="*/ 217 h 319"/>
                  <a:gd name="T30" fmla="*/ 172 w 208"/>
                  <a:gd name="T31" fmla="*/ 229 h 319"/>
                  <a:gd name="T32" fmla="*/ 185 w 208"/>
                  <a:gd name="T33" fmla="*/ 235 h 319"/>
                  <a:gd name="T34" fmla="*/ 185 w 208"/>
                  <a:gd name="T35" fmla="*/ 250 h 319"/>
                  <a:gd name="T36" fmla="*/ 207 w 208"/>
                  <a:gd name="T37" fmla="*/ 257 h 319"/>
                  <a:gd name="T38" fmla="*/ 185 w 208"/>
                  <a:gd name="T39" fmla="*/ 278 h 319"/>
                  <a:gd name="T40" fmla="*/ 145 w 208"/>
                  <a:gd name="T41" fmla="*/ 273 h 319"/>
                  <a:gd name="T42" fmla="*/ 137 w 208"/>
                  <a:gd name="T43" fmla="*/ 287 h 319"/>
                  <a:gd name="T44" fmla="*/ 117 w 208"/>
                  <a:gd name="T45" fmla="*/ 305 h 319"/>
                  <a:gd name="T46" fmla="*/ 101 w 208"/>
                  <a:gd name="T47" fmla="*/ 316 h 319"/>
                  <a:gd name="T48" fmla="*/ 88 w 208"/>
                  <a:gd name="T49" fmla="*/ 307 h 319"/>
                  <a:gd name="T50" fmla="*/ 72 w 208"/>
                  <a:gd name="T51" fmla="*/ 302 h 319"/>
                  <a:gd name="T52" fmla="*/ 66 w 208"/>
                  <a:gd name="T53" fmla="*/ 298 h 319"/>
                  <a:gd name="T54" fmla="*/ 64 w 208"/>
                  <a:gd name="T55" fmla="*/ 275 h 319"/>
                  <a:gd name="T56" fmla="*/ 75 w 208"/>
                  <a:gd name="T57" fmla="*/ 263 h 319"/>
                  <a:gd name="T58" fmla="*/ 64 w 208"/>
                  <a:gd name="T59" fmla="*/ 243 h 319"/>
                  <a:gd name="T60" fmla="*/ 35 w 208"/>
                  <a:gd name="T61" fmla="*/ 249 h 319"/>
                  <a:gd name="T62" fmla="*/ 40 w 208"/>
                  <a:gd name="T63" fmla="*/ 238 h 319"/>
                  <a:gd name="T64" fmla="*/ 58 w 208"/>
                  <a:gd name="T65" fmla="*/ 226 h 319"/>
                  <a:gd name="T66" fmla="*/ 76 w 208"/>
                  <a:gd name="T67" fmla="*/ 214 h 319"/>
                  <a:gd name="T68" fmla="*/ 94 w 208"/>
                  <a:gd name="T69" fmla="*/ 194 h 319"/>
                  <a:gd name="T70" fmla="*/ 84 w 208"/>
                  <a:gd name="T71" fmla="*/ 174 h 319"/>
                  <a:gd name="T72" fmla="*/ 66 w 208"/>
                  <a:gd name="T73" fmla="*/ 152 h 319"/>
                  <a:gd name="T74" fmla="*/ 52 w 208"/>
                  <a:gd name="T75" fmla="*/ 117 h 319"/>
                  <a:gd name="T76" fmla="*/ 63 w 208"/>
                  <a:gd name="T77" fmla="*/ 100 h 319"/>
                  <a:gd name="T78" fmla="*/ 46 w 208"/>
                  <a:gd name="T79" fmla="*/ 100 h 319"/>
                  <a:gd name="T80" fmla="*/ 19 w 208"/>
                  <a:gd name="T81" fmla="*/ 94 h 319"/>
                  <a:gd name="T82" fmla="*/ 6 w 208"/>
                  <a:gd name="T83" fmla="*/ 83 h 319"/>
                  <a:gd name="T84" fmla="*/ 31 w 208"/>
                  <a:gd name="T85" fmla="*/ 71 h 319"/>
                  <a:gd name="T86" fmla="*/ 44 w 208"/>
                  <a:gd name="T87" fmla="*/ 76 h 319"/>
                  <a:gd name="T88" fmla="*/ 23 w 208"/>
                  <a:gd name="T89" fmla="*/ 62 h 319"/>
                  <a:gd name="T90" fmla="*/ 9 w 208"/>
                  <a:gd name="T91" fmla="*/ 65 h 319"/>
                  <a:gd name="T92" fmla="*/ 0 w 208"/>
                  <a:gd name="T93" fmla="*/ 36 h 319"/>
                  <a:gd name="T94" fmla="*/ 31 w 208"/>
                  <a:gd name="T95" fmla="*/ 30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8" h="319">
                    <a:moveTo>
                      <a:pt x="47" y="19"/>
                    </a:moveTo>
                    <a:lnTo>
                      <a:pt x="52" y="23"/>
                    </a:lnTo>
                    <a:lnTo>
                      <a:pt x="61" y="23"/>
                    </a:lnTo>
                    <a:lnTo>
                      <a:pt x="69" y="13"/>
                    </a:lnTo>
                    <a:lnTo>
                      <a:pt x="76" y="4"/>
                    </a:lnTo>
                    <a:lnTo>
                      <a:pt x="76" y="3"/>
                    </a:lnTo>
                    <a:lnTo>
                      <a:pt x="84" y="3"/>
                    </a:lnTo>
                    <a:lnTo>
                      <a:pt x="85" y="3"/>
                    </a:lnTo>
                    <a:lnTo>
                      <a:pt x="97" y="0"/>
                    </a:lnTo>
                    <a:lnTo>
                      <a:pt x="101" y="4"/>
                    </a:lnTo>
                    <a:lnTo>
                      <a:pt x="99" y="9"/>
                    </a:lnTo>
                    <a:lnTo>
                      <a:pt x="101" y="16"/>
                    </a:lnTo>
                    <a:lnTo>
                      <a:pt x="105" y="18"/>
                    </a:lnTo>
                    <a:lnTo>
                      <a:pt x="110" y="18"/>
                    </a:lnTo>
                    <a:lnTo>
                      <a:pt x="116" y="12"/>
                    </a:lnTo>
                    <a:lnTo>
                      <a:pt x="117" y="4"/>
                    </a:lnTo>
                    <a:lnTo>
                      <a:pt x="128" y="7"/>
                    </a:lnTo>
                    <a:lnTo>
                      <a:pt x="126" y="13"/>
                    </a:lnTo>
                    <a:lnTo>
                      <a:pt x="120" y="16"/>
                    </a:lnTo>
                    <a:lnTo>
                      <a:pt x="117" y="36"/>
                    </a:lnTo>
                    <a:lnTo>
                      <a:pt x="117" y="42"/>
                    </a:lnTo>
                    <a:lnTo>
                      <a:pt x="122" y="44"/>
                    </a:lnTo>
                    <a:lnTo>
                      <a:pt x="125" y="54"/>
                    </a:lnTo>
                    <a:lnTo>
                      <a:pt x="128" y="59"/>
                    </a:lnTo>
                    <a:lnTo>
                      <a:pt x="137" y="60"/>
                    </a:lnTo>
                    <a:lnTo>
                      <a:pt x="141" y="59"/>
                    </a:lnTo>
                    <a:lnTo>
                      <a:pt x="140" y="64"/>
                    </a:lnTo>
                    <a:lnTo>
                      <a:pt x="143" y="76"/>
                    </a:lnTo>
                    <a:lnTo>
                      <a:pt x="141" y="80"/>
                    </a:lnTo>
                    <a:lnTo>
                      <a:pt x="146" y="80"/>
                    </a:lnTo>
                    <a:lnTo>
                      <a:pt x="152" y="86"/>
                    </a:lnTo>
                    <a:lnTo>
                      <a:pt x="158" y="86"/>
                    </a:lnTo>
                    <a:lnTo>
                      <a:pt x="163" y="83"/>
                    </a:lnTo>
                    <a:lnTo>
                      <a:pt x="172" y="91"/>
                    </a:lnTo>
                    <a:lnTo>
                      <a:pt x="173" y="97"/>
                    </a:lnTo>
                    <a:lnTo>
                      <a:pt x="184" y="100"/>
                    </a:lnTo>
                    <a:lnTo>
                      <a:pt x="189" y="105"/>
                    </a:lnTo>
                    <a:lnTo>
                      <a:pt x="195" y="105"/>
                    </a:lnTo>
                    <a:lnTo>
                      <a:pt x="201" y="112"/>
                    </a:lnTo>
                    <a:lnTo>
                      <a:pt x="202" y="127"/>
                    </a:lnTo>
                    <a:lnTo>
                      <a:pt x="199" y="129"/>
                    </a:lnTo>
                    <a:lnTo>
                      <a:pt x="192" y="129"/>
                    </a:lnTo>
                    <a:lnTo>
                      <a:pt x="181" y="132"/>
                    </a:lnTo>
                    <a:lnTo>
                      <a:pt x="178" y="133"/>
                    </a:lnTo>
                    <a:lnTo>
                      <a:pt x="175" y="135"/>
                    </a:lnTo>
                    <a:lnTo>
                      <a:pt x="166" y="136"/>
                    </a:lnTo>
                    <a:lnTo>
                      <a:pt x="164" y="141"/>
                    </a:lnTo>
                    <a:lnTo>
                      <a:pt x="155" y="144"/>
                    </a:lnTo>
                    <a:lnTo>
                      <a:pt x="152" y="147"/>
                    </a:lnTo>
                    <a:lnTo>
                      <a:pt x="152" y="155"/>
                    </a:lnTo>
                    <a:lnTo>
                      <a:pt x="149" y="156"/>
                    </a:lnTo>
                    <a:lnTo>
                      <a:pt x="152" y="159"/>
                    </a:lnTo>
                    <a:lnTo>
                      <a:pt x="160" y="164"/>
                    </a:lnTo>
                    <a:lnTo>
                      <a:pt x="161" y="167"/>
                    </a:lnTo>
                    <a:lnTo>
                      <a:pt x="158" y="174"/>
                    </a:lnTo>
                    <a:lnTo>
                      <a:pt x="164" y="181"/>
                    </a:lnTo>
                    <a:lnTo>
                      <a:pt x="158" y="187"/>
                    </a:lnTo>
                    <a:lnTo>
                      <a:pt x="172" y="208"/>
                    </a:lnTo>
                    <a:lnTo>
                      <a:pt x="166" y="211"/>
                    </a:lnTo>
                    <a:lnTo>
                      <a:pt x="164" y="217"/>
                    </a:lnTo>
                    <a:lnTo>
                      <a:pt x="158" y="219"/>
                    </a:lnTo>
                    <a:lnTo>
                      <a:pt x="160" y="226"/>
                    </a:lnTo>
                    <a:lnTo>
                      <a:pt x="163" y="228"/>
                    </a:lnTo>
                    <a:lnTo>
                      <a:pt x="172" y="229"/>
                    </a:lnTo>
                    <a:lnTo>
                      <a:pt x="170" y="235"/>
                    </a:lnTo>
                    <a:lnTo>
                      <a:pt x="175" y="237"/>
                    </a:lnTo>
                    <a:lnTo>
                      <a:pt x="181" y="229"/>
                    </a:lnTo>
                    <a:lnTo>
                      <a:pt x="185" y="235"/>
                    </a:lnTo>
                    <a:lnTo>
                      <a:pt x="181" y="240"/>
                    </a:lnTo>
                    <a:lnTo>
                      <a:pt x="182" y="244"/>
                    </a:lnTo>
                    <a:lnTo>
                      <a:pt x="185" y="246"/>
                    </a:lnTo>
                    <a:lnTo>
                      <a:pt x="185" y="250"/>
                    </a:lnTo>
                    <a:lnTo>
                      <a:pt x="195" y="255"/>
                    </a:lnTo>
                    <a:lnTo>
                      <a:pt x="198" y="252"/>
                    </a:lnTo>
                    <a:lnTo>
                      <a:pt x="208" y="252"/>
                    </a:lnTo>
                    <a:lnTo>
                      <a:pt x="207" y="257"/>
                    </a:lnTo>
                    <a:lnTo>
                      <a:pt x="208" y="267"/>
                    </a:lnTo>
                    <a:lnTo>
                      <a:pt x="202" y="269"/>
                    </a:lnTo>
                    <a:lnTo>
                      <a:pt x="192" y="276"/>
                    </a:lnTo>
                    <a:lnTo>
                      <a:pt x="185" y="278"/>
                    </a:lnTo>
                    <a:lnTo>
                      <a:pt x="175" y="272"/>
                    </a:lnTo>
                    <a:lnTo>
                      <a:pt x="169" y="273"/>
                    </a:lnTo>
                    <a:lnTo>
                      <a:pt x="158" y="275"/>
                    </a:lnTo>
                    <a:lnTo>
                      <a:pt x="145" y="273"/>
                    </a:lnTo>
                    <a:lnTo>
                      <a:pt x="143" y="275"/>
                    </a:lnTo>
                    <a:lnTo>
                      <a:pt x="141" y="276"/>
                    </a:lnTo>
                    <a:lnTo>
                      <a:pt x="143" y="282"/>
                    </a:lnTo>
                    <a:lnTo>
                      <a:pt x="137" y="287"/>
                    </a:lnTo>
                    <a:lnTo>
                      <a:pt x="138" y="292"/>
                    </a:lnTo>
                    <a:lnTo>
                      <a:pt x="131" y="298"/>
                    </a:lnTo>
                    <a:lnTo>
                      <a:pt x="120" y="301"/>
                    </a:lnTo>
                    <a:lnTo>
                      <a:pt x="117" y="305"/>
                    </a:lnTo>
                    <a:lnTo>
                      <a:pt x="113" y="305"/>
                    </a:lnTo>
                    <a:lnTo>
                      <a:pt x="107" y="311"/>
                    </a:lnTo>
                    <a:lnTo>
                      <a:pt x="104" y="317"/>
                    </a:lnTo>
                    <a:lnTo>
                      <a:pt x="101" y="316"/>
                    </a:lnTo>
                    <a:lnTo>
                      <a:pt x="96" y="319"/>
                    </a:lnTo>
                    <a:lnTo>
                      <a:pt x="93" y="317"/>
                    </a:lnTo>
                    <a:lnTo>
                      <a:pt x="94" y="311"/>
                    </a:lnTo>
                    <a:lnTo>
                      <a:pt x="88" y="307"/>
                    </a:lnTo>
                    <a:lnTo>
                      <a:pt x="84" y="313"/>
                    </a:lnTo>
                    <a:lnTo>
                      <a:pt x="79" y="311"/>
                    </a:lnTo>
                    <a:lnTo>
                      <a:pt x="73" y="308"/>
                    </a:lnTo>
                    <a:lnTo>
                      <a:pt x="72" y="302"/>
                    </a:lnTo>
                    <a:lnTo>
                      <a:pt x="78" y="304"/>
                    </a:lnTo>
                    <a:lnTo>
                      <a:pt x="78" y="298"/>
                    </a:lnTo>
                    <a:lnTo>
                      <a:pt x="69" y="292"/>
                    </a:lnTo>
                    <a:lnTo>
                      <a:pt x="66" y="298"/>
                    </a:lnTo>
                    <a:lnTo>
                      <a:pt x="60" y="295"/>
                    </a:lnTo>
                    <a:lnTo>
                      <a:pt x="63" y="285"/>
                    </a:lnTo>
                    <a:lnTo>
                      <a:pt x="60" y="276"/>
                    </a:lnTo>
                    <a:lnTo>
                      <a:pt x="64" y="275"/>
                    </a:lnTo>
                    <a:lnTo>
                      <a:pt x="70" y="272"/>
                    </a:lnTo>
                    <a:lnTo>
                      <a:pt x="81" y="275"/>
                    </a:lnTo>
                    <a:lnTo>
                      <a:pt x="79" y="266"/>
                    </a:lnTo>
                    <a:lnTo>
                      <a:pt x="75" y="263"/>
                    </a:lnTo>
                    <a:lnTo>
                      <a:pt x="73" y="255"/>
                    </a:lnTo>
                    <a:lnTo>
                      <a:pt x="76" y="250"/>
                    </a:lnTo>
                    <a:lnTo>
                      <a:pt x="70" y="243"/>
                    </a:lnTo>
                    <a:lnTo>
                      <a:pt x="64" y="243"/>
                    </a:lnTo>
                    <a:lnTo>
                      <a:pt x="61" y="241"/>
                    </a:lnTo>
                    <a:lnTo>
                      <a:pt x="55" y="249"/>
                    </a:lnTo>
                    <a:lnTo>
                      <a:pt x="44" y="246"/>
                    </a:lnTo>
                    <a:lnTo>
                      <a:pt x="35" y="249"/>
                    </a:lnTo>
                    <a:lnTo>
                      <a:pt x="28" y="249"/>
                    </a:lnTo>
                    <a:lnTo>
                      <a:pt x="25" y="241"/>
                    </a:lnTo>
                    <a:lnTo>
                      <a:pt x="34" y="237"/>
                    </a:lnTo>
                    <a:lnTo>
                      <a:pt x="40" y="238"/>
                    </a:lnTo>
                    <a:lnTo>
                      <a:pt x="40" y="235"/>
                    </a:lnTo>
                    <a:lnTo>
                      <a:pt x="46" y="225"/>
                    </a:lnTo>
                    <a:lnTo>
                      <a:pt x="50" y="223"/>
                    </a:lnTo>
                    <a:lnTo>
                      <a:pt x="58" y="226"/>
                    </a:lnTo>
                    <a:lnTo>
                      <a:pt x="60" y="222"/>
                    </a:lnTo>
                    <a:lnTo>
                      <a:pt x="67" y="217"/>
                    </a:lnTo>
                    <a:lnTo>
                      <a:pt x="72" y="209"/>
                    </a:lnTo>
                    <a:lnTo>
                      <a:pt x="76" y="214"/>
                    </a:lnTo>
                    <a:lnTo>
                      <a:pt x="79" y="212"/>
                    </a:lnTo>
                    <a:lnTo>
                      <a:pt x="82" y="205"/>
                    </a:lnTo>
                    <a:lnTo>
                      <a:pt x="91" y="196"/>
                    </a:lnTo>
                    <a:lnTo>
                      <a:pt x="94" y="194"/>
                    </a:lnTo>
                    <a:lnTo>
                      <a:pt x="97" y="190"/>
                    </a:lnTo>
                    <a:lnTo>
                      <a:pt x="87" y="184"/>
                    </a:lnTo>
                    <a:lnTo>
                      <a:pt x="90" y="179"/>
                    </a:lnTo>
                    <a:lnTo>
                      <a:pt x="84" y="174"/>
                    </a:lnTo>
                    <a:lnTo>
                      <a:pt x="85" y="161"/>
                    </a:lnTo>
                    <a:lnTo>
                      <a:pt x="76" y="156"/>
                    </a:lnTo>
                    <a:lnTo>
                      <a:pt x="75" y="153"/>
                    </a:lnTo>
                    <a:lnTo>
                      <a:pt x="66" y="152"/>
                    </a:lnTo>
                    <a:lnTo>
                      <a:pt x="64" y="143"/>
                    </a:lnTo>
                    <a:lnTo>
                      <a:pt x="63" y="130"/>
                    </a:lnTo>
                    <a:lnTo>
                      <a:pt x="63" y="121"/>
                    </a:lnTo>
                    <a:lnTo>
                      <a:pt x="52" y="117"/>
                    </a:lnTo>
                    <a:lnTo>
                      <a:pt x="49" y="114"/>
                    </a:lnTo>
                    <a:lnTo>
                      <a:pt x="53" y="111"/>
                    </a:lnTo>
                    <a:lnTo>
                      <a:pt x="58" y="100"/>
                    </a:lnTo>
                    <a:lnTo>
                      <a:pt x="63" y="100"/>
                    </a:lnTo>
                    <a:lnTo>
                      <a:pt x="60" y="89"/>
                    </a:lnTo>
                    <a:lnTo>
                      <a:pt x="58" y="89"/>
                    </a:lnTo>
                    <a:lnTo>
                      <a:pt x="52" y="91"/>
                    </a:lnTo>
                    <a:lnTo>
                      <a:pt x="46" y="100"/>
                    </a:lnTo>
                    <a:lnTo>
                      <a:pt x="43" y="102"/>
                    </a:lnTo>
                    <a:lnTo>
                      <a:pt x="29" y="105"/>
                    </a:lnTo>
                    <a:lnTo>
                      <a:pt x="22" y="103"/>
                    </a:lnTo>
                    <a:lnTo>
                      <a:pt x="19" y="94"/>
                    </a:lnTo>
                    <a:lnTo>
                      <a:pt x="11" y="89"/>
                    </a:lnTo>
                    <a:lnTo>
                      <a:pt x="9" y="83"/>
                    </a:lnTo>
                    <a:lnTo>
                      <a:pt x="6" y="83"/>
                    </a:lnTo>
                    <a:lnTo>
                      <a:pt x="6" y="83"/>
                    </a:lnTo>
                    <a:lnTo>
                      <a:pt x="12" y="80"/>
                    </a:lnTo>
                    <a:lnTo>
                      <a:pt x="19" y="82"/>
                    </a:lnTo>
                    <a:lnTo>
                      <a:pt x="26" y="71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7" y="77"/>
                    </a:lnTo>
                    <a:lnTo>
                      <a:pt x="41" y="77"/>
                    </a:lnTo>
                    <a:lnTo>
                      <a:pt x="44" y="76"/>
                    </a:lnTo>
                    <a:lnTo>
                      <a:pt x="46" y="64"/>
                    </a:lnTo>
                    <a:lnTo>
                      <a:pt x="40" y="59"/>
                    </a:lnTo>
                    <a:lnTo>
                      <a:pt x="31" y="65"/>
                    </a:lnTo>
                    <a:lnTo>
                      <a:pt x="23" y="62"/>
                    </a:lnTo>
                    <a:lnTo>
                      <a:pt x="23" y="64"/>
                    </a:lnTo>
                    <a:lnTo>
                      <a:pt x="19" y="64"/>
                    </a:lnTo>
                    <a:lnTo>
                      <a:pt x="16" y="67"/>
                    </a:lnTo>
                    <a:lnTo>
                      <a:pt x="9" y="65"/>
                    </a:lnTo>
                    <a:lnTo>
                      <a:pt x="0" y="67"/>
                    </a:lnTo>
                    <a:lnTo>
                      <a:pt x="6" y="50"/>
                    </a:lnTo>
                    <a:lnTo>
                      <a:pt x="0" y="47"/>
                    </a:lnTo>
                    <a:lnTo>
                      <a:pt x="0" y="36"/>
                    </a:lnTo>
                    <a:lnTo>
                      <a:pt x="12" y="36"/>
                    </a:lnTo>
                    <a:lnTo>
                      <a:pt x="16" y="30"/>
                    </a:lnTo>
                    <a:lnTo>
                      <a:pt x="17" y="30"/>
                    </a:lnTo>
                    <a:lnTo>
                      <a:pt x="31" y="30"/>
                    </a:lnTo>
                    <a:lnTo>
                      <a:pt x="37" y="35"/>
                    </a:lnTo>
                    <a:lnTo>
                      <a:pt x="46" y="27"/>
                    </a:lnTo>
                    <a:lnTo>
                      <a:pt x="47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2" name="Freeform 631">
                <a:extLst>
                  <a:ext uri="{FF2B5EF4-FFF2-40B4-BE49-F238E27FC236}">
                    <a16:creationId xmlns:a16="http://schemas.microsoft.com/office/drawing/2014/main" id="{120241D7-7531-9884-7B6A-10CDE2E06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622"/>
                <a:ext cx="104" cy="160"/>
              </a:xfrm>
              <a:custGeom>
                <a:avLst/>
                <a:gdLst>
                  <a:gd name="T0" fmla="*/ 69 w 208"/>
                  <a:gd name="T1" fmla="*/ 13 h 319"/>
                  <a:gd name="T2" fmla="*/ 85 w 208"/>
                  <a:gd name="T3" fmla="*/ 3 h 319"/>
                  <a:gd name="T4" fmla="*/ 101 w 208"/>
                  <a:gd name="T5" fmla="*/ 16 h 319"/>
                  <a:gd name="T6" fmla="*/ 117 w 208"/>
                  <a:gd name="T7" fmla="*/ 4 h 319"/>
                  <a:gd name="T8" fmla="*/ 117 w 208"/>
                  <a:gd name="T9" fmla="*/ 36 h 319"/>
                  <a:gd name="T10" fmla="*/ 128 w 208"/>
                  <a:gd name="T11" fmla="*/ 59 h 319"/>
                  <a:gd name="T12" fmla="*/ 143 w 208"/>
                  <a:gd name="T13" fmla="*/ 76 h 319"/>
                  <a:gd name="T14" fmla="*/ 158 w 208"/>
                  <a:gd name="T15" fmla="*/ 86 h 319"/>
                  <a:gd name="T16" fmla="*/ 184 w 208"/>
                  <a:gd name="T17" fmla="*/ 100 h 319"/>
                  <a:gd name="T18" fmla="*/ 202 w 208"/>
                  <a:gd name="T19" fmla="*/ 127 h 319"/>
                  <a:gd name="T20" fmla="*/ 178 w 208"/>
                  <a:gd name="T21" fmla="*/ 133 h 319"/>
                  <a:gd name="T22" fmla="*/ 155 w 208"/>
                  <a:gd name="T23" fmla="*/ 144 h 319"/>
                  <a:gd name="T24" fmla="*/ 152 w 208"/>
                  <a:gd name="T25" fmla="*/ 159 h 319"/>
                  <a:gd name="T26" fmla="*/ 164 w 208"/>
                  <a:gd name="T27" fmla="*/ 181 h 319"/>
                  <a:gd name="T28" fmla="*/ 164 w 208"/>
                  <a:gd name="T29" fmla="*/ 217 h 319"/>
                  <a:gd name="T30" fmla="*/ 172 w 208"/>
                  <a:gd name="T31" fmla="*/ 229 h 319"/>
                  <a:gd name="T32" fmla="*/ 185 w 208"/>
                  <a:gd name="T33" fmla="*/ 235 h 319"/>
                  <a:gd name="T34" fmla="*/ 185 w 208"/>
                  <a:gd name="T35" fmla="*/ 250 h 319"/>
                  <a:gd name="T36" fmla="*/ 207 w 208"/>
                  <a:gd name="T37" fmla="*/ 257 h 319"/>
                  <a:gd name="T38" fmla="*/ 185 w 208"/>
                  <a:gd name="T39" fmla="*/ 278 h 319"/>
                  <a:gd name="T40" fmla="*/ 145 w 208"/>
                  <a:gd name="T41" fmla="*/ 273 h 319"/>
                  <a:gd name="T42" fmla="*/ 137 w 208"/>
                  <a:gd name="T43" fmla="*/ 287 h 319"/>
                  <a:gd name="T44" fmla="*/ 117 w 208"/>
                  <a:gd name="T45" fmla="*/ 305 h 319"/>
                  <a:gd name="T46" fmla="*/ 101 w 208"/>
                  <a:gd name="T47" fmla="*/ 316 h 319"/>
                  <a:gd name="T48" fmla="*/ 88 w 208"/>
                  <a:gd name="T49" fmla="*/ 307 h 319"/>
                  <a:gd name="T50" fmla="*/ 72 w 208"/>
                  <a:gd name="T51" fmla="*/ 302 h 319"/>
                  <a:gd name="T52" fmla="*/ 66 w 208"/>
                  <a:gd name="T53" fmla="*/ 298 h 319"/>
                  <a:gd name="T54" fmla="*/ 64 w 208"/>
                  <a:gd name="T55" fmla="*/ 275 h 319"/>
                  <a:gd name="T56" fmla="*/ 75 w 208"/>
                  <a:gd name="T57" fmla="*/ 263 h 319"/>
                  <a:gd name="T58" fmla="*/ 64 w 208"/>
                  <a:gd name="T59" fmla="*/ 243 h 319"/>
                  <a:gd name="T60" fmla="*/ 35 w 208"/>
                  <a:gd name="T61" fmla="*/ 249 h 319"/>
                  <a:gd name="T62" fmla="*/ 40 w 208"/>
                  <a:gd name="T63" fmla="*/ 238 h 319"/>
                  <a:gd name="T64" fmla="*/ 58 w 208"/>
                  <a:gd name="T65" fmla="*/ 226 h 319"/>
                  <a:gd name="T66" fmla="*/ 76 w 208"/>
                  <a:gd name="T67" fmla="*/ 214 h 319"/>
                  <a:gd name="T68" fmla="*/ 94 w 208"/>
                  <a:gd name="T69" fmla="*/ 194 h 319"/>
                  <a:gd name="T70" fmla="*/ 84 w 208"/>
                  <a:gd name="T71" fmla="*/ 174 h 319"/>
                  <a:gd name="T72" fmla="*/ 66 w 208"/>
                  <a:gd name="T73" fmla="*/ 152 h 319"/>
                  <a:gd name="T74" fmla="*/ 52 w 208"/>
                  <a:gd name="T75" fmla="*/ 117 h 319"/>
                  <a:gd name="T76" fmla="*/ 63 w 208"/>
                  <a:gd name="T77" fmla="*/ 100 h 319"/>
                  <a:gd name="T78" fmla="*/ 46 w 208"/>
                  <a:gd name="T79" fmla="*/ 100 h 319"/>
                  <a:gd name="T80" fmla="*/ 19 w 208"/>
                  <a:gd name="T81" fmla="*/ 94 h 319"/>
                  <a:gd name="T82" fmla="*/ 6 w 208"/>
                  <a:gd name="T83" fmla="*/ 83 h 319"/>
                  <a:gd name="T84" fmla="*/ 31 w 208"/>
                  <a:gd name="T85" fmla="*/ 71 h 319"/>
                  <a:gd name="T86" fmla="*/ 44 w 208"/>
                  <a:gd name="T87" fmla="*/ 76 h 319"/>
                  <a:gd name="T88" fmla="*/ 23 w 208"/>
                  <a:gd name="T89" fmla="*/ 62 h 319"/>
                  <a:gd name="T90" fmla="*/ 9 w 208"/>
                  <a:gd name="T91" fmla="*/ 65 h 319"/>
                  <a:gd name="T92" fmla="*/ 0 w 208"/>
                  <a:gd name="T93" fmla="*/ 36 h 319"/>
                  <a:gd name="T94" fmla="*/ 31 w 208"/>
                  <a:gd name="T95" fmla="*/ 30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8" h="319">
                    <a:moveTo>
                      <a:pt x="47" y="19"/>
                    </a:moveTo>
                    <a:lnTo>
                      <a:pt x="52" y="23"/>
                    </a:lnTo>
                    <a:lnTo>
                      <a:pt x="61" y="23"/>
                    </a:lnTo>
                    <a:lnTo>
                      <a:pt x="69" y="13"/>
                    </a:lnTo>
                    <a:lnTo>
                      <a:pt x="76" y="4"/>
                    </a:lnTo>
                    <a:lnTo>
                      <a:pt x="76" y="3"/>
                    </a:lnTo>
                    <a:lnTo>
                      <a:pt x="84" y="3"/>
                    </a:lnTo>
                    <a:lnTo>
                      <a:pt x="85" y="3"/>
                    </a:lnTo>
                    <a:lnTo>
                      <a:pt x="97" y="0"/>
                    </a:lnTo>
                    <a:lnTo>
                      <a:pt x="101" y="4"/>
                    </a:lnTo>
                    <a:lnTo>
                      <a:pt x="99" y="9"/>
                    </a:lnTo>
                    <a:lnTo>
                      <a:pt x="101" y="16"/>
                    </a:lnTo>
                    <a:lnTo>
                      <a:pt x="105" y="18"/>
                    </a:lnTo>
                    <a:lnTo>
                      <a:pt x="110" y="18"/>
                    </a:lnTo>
                    <a:lnTo>
                      <a:pt x="116" y="12"/>
                    </a:lnTo>
                    <a:lnTo>
                      <a:pt x="117" y="4"/>
                    </a:lnTo>
                    <a:lnTo>
                      <a:pt x="128" y="7"/>
                    </a:lnTo>
                    <a:lnTo>
                      <a:pt x="126" y="13"/>
                    </a:lnTo>
                    <a:lnTo>
                      <a:pt x="120" y="16"/>
                    </a:lnTo>
                    <a:lnTo>
                      <a:pt x="117" y="36"/>
                    </a:lnTo>
                    <a:lnTo>
                      <a:pt x="117" y="42"/>
                    </a:lnTo>
                    <a:lnTo>
                      <a:pt x="122" y="44"/>
                    </a:lnTo>
                    <a:lnTo>
                      <a:pt x="125" y="54"/>
                    </a:lnTo>
                    <a:lnTo>
                      <a:pt x="128" y="59"/>
                    </a:lnTo>
                    <a:lnTo>
                      <a:pt x="137" y="60"/>
                    </a:lnTo>
                    <a:lnTo>
                      <a:pt x="141" y="59"/>
                    </a:lnTo>
                    <a:lnTo>
                      <a:pt x="140" y="64"/>
                    </a:lnTo>
                    <a:lnTo>
                      <a:pt x="143" y="76"/>
                    </a:lnTo>
                    <a:lnTo>
                      <a:pt x="141" y="80"/>
                    </a:lnTo>
                    <a:lnTo>
                      <a:pt x="146" y="80"/>
                    </a:lnTo>
                    <a:lnTo>
                      <a:pt x="152" y="86"/>
                    </a:lnTo>
                    <a:lnTo>
                      <a:pt x="158" y="86"/>
                    </a:lnTo>
                    <a:lnTo>
                      <a:pt x="163" y="83"/>
                    </a:lnTo>
                    <a:lnTo>
                      <a:pt x="172" y="91"/>
                    </a:lnTo>
                    <a:lnTo>
                      <a:pt x="173" y="97"/>
                    </a:lnTo>
                    <a:lnTo>
                      <a:pt x="184" y="100"/>
                    </a:lnTo>
                    <a:lnTo>
                      <a:pt x="189" y="105"/>
                    </a:lnTo>
                    <a:lnTo>
                      <a:pt x="195" y="105"/>
                    </a:lnTo>
                    <a:lnTo>
                      <a:pt x="201" y="112"/>
                    </a:lnTo>
                    <a:lnTo>
                      <a:pt x="202" y="127"/>
                    </a:lnTo>
                    <a:lnTo>
                      <a:pt x="199" y="129"/>
                    </a:lnTo>
                    <a:lnTo>
                      <a:pt x="192" y="129"/>
                    </a:lnTo>
                    <a:lnTo>
                      <a:pt x="181" y="132"/>
                    </a:lnTo>
                    <a:lnTo>
                      <a:pt x="178" y="133"/>
                    </a:lnTo>
                    <a:lnTo>
                      <a:pt x="175" y="135"/>
                    </a:lnTo>
                    <a:lnTo>
                      <a:pt x="166" y="136"/>
                    </a:lnTo>
                    <a:lnTo>
                      <a:pt x="164" y="141"/>
                    </a:lnTo>
                    <a:lnTo>
                      <a:pt x="155" y="144"/>
                    </a:lnTo>
                    <a:lnTo>
                      <a:pt x="152" y="147"/>
                    </a:lnTo>
                    <a:lnTo>
                      <a:pt x="152" y="155"/>
                    </a:lnTo>
                    <a:lnTo>
                      <a:pt x="149" y="156"/>
                    </a:lnTo>
                    <a:lnTo>
                      <a:pt x="152" y="159"/>
                    </a:lnTo>
                    <a:lnTo>
                      <a:pt x="160" y="164"/>
                    </a:lnTo>
                    <a:lnTo>
                      <a:pt x="161" y="167"/>
                    </a:lnTo>
                    <a:lnTo>
                      <a:pt x="158" y="174"/>
                    </a:lnTo>
                    <a:lnTo>
                      <a:pt x="164" y="181"/>
                    </a:lnTo>
                    <a:lnTo>
                      <a:pt x="158" y="187"/>
                    </a:lnTo>
                    <a:lnTo>
                      <a:pt x="172" y="208"/>
                    </a:lnTo>
                    <a:lnTo>
                      <a:pt x="166" y="211"/>
                    </a:lnTo>
                    <a:lnTo>
                      <a:pt x="164" y="217"/>
                    </a:lnTo>
                    <a:lnTo>
                      <a:pt x="158" y="219"/>
                    </a:lnTo>
                    <a:lnTo>
                      <a:pt x="160" y="226"/>
                    </a:lnTo>
                    <a:lnTo>
                      <a:pt x="163" y="228"/>
                    </a:lnTo>
                    <a:lnTo>
                      <a:pt x="172" y="229"/>
                    </a:lnTo>
                    <a:lnTo>
                      <a:pt x="170" y="235"/>
                    </a:lnTo>
                    <a:lnTo>
                      <a:pt x="175" y="237"/>
                    </a:lnTo>
                    <a:lnTo>
                      <a:pt x="181" y="229"/>
                    </a:lnTo>
                    <a:lnTo>
                      <a:pt x="185" y="235"/>
                    </a:lnTo>
                    <a:lnTo>
                      <a:pt x="181" y="240"/>
                    </a:lnTo>
                    <a:lnTo>
                      <a:pt x="182" y="244"/>
                    </a:lnTo>
                    <a:lnTo>
                      <a:pt x="185" y="246"/>
                    </a:lnTo>
                    <a:lnTo>
                      <a:pt x="185" y="250"/>
                    </a:lnTo>
                    <a:lnTo>
                      <a:pt x="195" y="255"/>
                    </a:lnTo>
                    <a:lnTo>
                      <a:pt x="198" y="252"/>
                    </a:lnTo>
                    <a:lnTo>
                      <a:pt x="208" y="252"/>
                    </a:lnTo>
                    <a:lnTo>
                      <a:pt x="207" y="257"/>
                    </a:lnTo>
                    <a:lnTo>
                      <a:pt x="208" y="267"/>
                    </a:lnTo>
                    <a:lnTo>
                      <a:pt x="202" y="269"/>
                    </a:lnTo>
                    <a:lnTo>
                      <a:pt x="192" y="276"/>
                    </a:lnTo>
                    <a:lnTo>
                      <a:pt x="185" y="278"/>
                    </a:lnTo>
                    <a:lnTo>
                      <a:pt x="175" y="272"/>
                    </a:lnTo>
                    <a:lnTo>
                      <a:pt x="169" y="273"/>
                    </a:lnTo>
                    <a:lnTo>
                      <a:pt x="158" y="275"/>
                    </a:lnTo>
                    <a:lnTo>
                      <a:pt x="145" y="273"/>
                    </a:lnTo>
                    <a:lnTo>
                      <a:pt x="143" y="275"/>
                    </a:lnTo>
                    <a:lnTo>
                      <a:pt x="141" y="276"/>
                    </a:lnTo>
                    <a:lnTo>
                      <a:pt x="143" y="282"/>
                    </a:lnTo>
                    <a:lnTo>
                      <a:pt x="137" y="287"/>
                    </a:lnTo>
                    <a:lnTo>
                      <a:pt x="138" y="292"/>
                    </a:lnTo>
                    <a:lnTo>
                      <a:pt x="131" y="298"/>
                    </a:lnTo>
                    <a:lnTo>
                      <a:pt x="120" y="301"/>
                    </a:lnTo>
                    <a:lnTo>
                      <a:pt x="117" y="305"/>
                    </a:lnTo>
                    <a:lnTo>
                      <a:pt x="113" y="305"/>
                    </a:lnTo>
                    <a:lnTo>
                      <a:pt x="107" y="311"/>
                    </a:lnTo>
                    <a:lnTo>
                      <a:pt x="104" y="317"/>
                    </a:lnTo>
                    <a:lnTo>
                      <a:pt x="101" y="316"/>
                    </a:lnTo>
                    <a:lnTo>
                      <a:pt x="96" y="319"/>
                    </a:lnTo>
                    <a:lnTo>
                      <a:pt x="93" y="317"/>
                    </a:lnTo>
                    <a:lnTo>
                      <a:pt x="94" y="311"/>
                    </a:lnTo>
                    <a:lnTo>
                      <a:pt x="88" y="307"/>
                    </a:lnTo>
                    <a:lnTo>
                      <a:pt x="84" y="313"/>
                    </a:lnTo>
                    <a:lnTo>
                      <a:pt x="79" y="311"/>
                    </a:lnTo>
                    <a:lnTo>
                      <a:pt x="73" y="308"/>
                    </a:lnTo>
                    <a:lnTo>
                      <a:pt x="72" y="302"/>
                    </a:lnTo>
                    <a:lnTo>
                      <a:pt x="78" y="304"/>
                    </a:lnTo>
                    <a:lnTo>
                      <a:pt x="78" y="298"/>
                    </a:lnTo>
                    <a:lnTo>
                      <a:pt x="69" y="292"/>
                    </a:lnTo>
                    <a:lnTo>
                      <a:pt x="66" y="298"/>
                    </a:lnTo>
                    <a:lnTo>
                      <a:pt x="60" y="295"/>
                    </a:lnTo>
                    <a:lnTo>
                      <a:pt x="63" y="285"/>
                    </a:lnTo>
                    <a:lnTo>
                      <a:pt x="60" y="276"/>
                    </a:lnTo>
                    <a:lnTo>
                      <a:pt x="64" y="275"/>
                    </a:lnTo>
                    <a:lnTo>
                      <a:pt x="70" y="272"/>
                    </a:lnTo>
                    <a:lnTo>
                      <a:pt x="81" y="275"/>
                    </a:lnTo>
                    <a:lnTo>
                      <a:pt x="79" y="266"/>
                    </a:lnTo>
                    <a:lnTo>
                      <a:pt x="75" y="263"/>
                    </a:lnTo>
                    <a:lnTo>
                      <a:pt x="73" y="255"/>
                    </a:lnTo>
                    <a:lnTo>
                      <a:pt x="76" y="250"/>
                    </a:lnTo>
                    <a:lnTo>
                      <a:pt x="70" y="243"/>
                    </a:lnTo>
                    <a:lnTo>
                      <a:pt x="64" y="243"/>
                    </a:lnTo>
                    <a:lnTo>
                      <a:pt x="61" y="241"/>
                    </a:lnTo>
                    <a:lnTo>
                      <a:pt x="55" y="249"/>
                    </a:lnTo>
                    <a:lnTo>
                      <a:pt x="44" y="246"/>
                    </a:lnTo>
                    <a:lnTo>
                      <a:pt x="35" y="249"/>
                    </a:lnTo>
                    <a:lnTo>
                      <a:pt x="28" y="249"/>
                    </a:lnTo>
                    <a:lnTo>
                      <a:pt x="25" y="241"/>
                    </a:lnTo>
                    <a:lnTo>
                      <a:pt x="34" y="237"/>
                    </a:lnTo>
                    <a:lnTo>
                      <a:pt x="40" y="238"/>
                    </a:lnTo>
                    <a:lnTo>
                      <a:pt x="40" y="235"/>
                    </a:lnTo>
                    <a:lnTo>
                      <a:pt x="46" y="225"/>
                    </a:lnTo>
                    <a:lnTo>
                      <a:pt x="50" y="223"/>
                    </a:lnTo>
                    <a:lnTo>
                      <a:pt x="58" y="226"/>
                    </a:lnTo>
                    <a:lnTo>
                      <a:pt x="60" y="222"/>
                    </a:lnTo>
                    <a:lnTo>
                      <a:pt x="67" y="217"/>
                    </a:lnTo>
                    <a:lnTo>
                      <a:pt x="72" y="209"/>
                    </a:lnTo>
                    <a:lnTo>
                      <a:pt x="76" y="214"/>
                    </a:lnTo>
                    <a:lnTo>
                      <a:pt x="79" y="212"/>
                    </a:lnTo>
                    <a:lnTo>
                      <a:pt x="82" y="205"/>
                    </a:lnTo>
                    <a:lnTo>
                      <a:pt x="91" y="196"/>
                    </a:lnTo>
                    <a:lnTo>
                      <a:pt x="94" y="194"/>
                    </a:lnTo>
                    <a:lnTo>
                      <a:pt x="97" y="190"/>
                    </a:lnTo>
                    <a:lnTo>
                      <a:pt x="87" y="184"/>
                    </a:lnTo>
                    <a:lnTo>
                      <a:pt x="90" y="179"/>
                    </a:lnTo>
                    <a:lnTo>
                      <a:pt x="84" y="174"/>
                    </a:lnTo>
                    <a:lnTo>
                      <a:pt x="85" y="161"/>
                    </a:lnTo>
                    <a:lnTo>
                      <a:pt x="76" y="156"/>
                    </a:lnTo>
                    <a:lnTo>
                      <a:pt x="75" y="153"/>
                    </a:lnTo>
                    <a:lnTo>
                      <a:pt x="66" y="152"/>
                    </a:lnTo>
                    <a:lnTo>
                      <a:pt x="64" y="143"/>
                    </a:lnTo>
                    <a:lnTo>
                      <a:pt x="63" y="130"/>
                    </a:lnTo>
                    <a:lnTo>
                      <a:pt x="63" y="121"/>
                    </a:lnTo>
                    <a:lnTo>
                      <a:pt x="52" y="117"/>
                    </a:lnTo>
                    <a:lnTo>
                      <a:pt x="49" y="114"/>
                    </a:lnTo>
                    <a:lnTo>
                      <a:pt x="53" y="111"/>
                    </a:lnTo>
                    <a:lnTo>
                      <a:pt x="58" y="100"/>
                    </a:lnTo>
                    <a:lnTo>
                      <a:pt x="63" y="100"/>
                    </a:lnTo>
                    <a:lnTo>
                      <a:pt x="60" y="89"/>
                    </a:lnTo>
                    <a:lnTo>
                      <a:pt x="58" y="89"/>
                    </a:lnTo>
                    <a:lnTo>
                      <a:pt x="52" y="91"/>
                    </a:lnTo>
                    <a:lnTo>
                      <a:pt x="46" y="100"/>
                    </a:lnTo>
                    <a:lnTo>
                      <a:pt x="43" y="102"/>
                    </a:lnTo>
                    <a:lnTo>
                      <a:pt x="29" y="105"/>
                    </a:lnTo>
                    <a:lnTo>
                      <a:pt x="22" y="103"/>
                    </a:lnTo>
                    <a:lnTo>
                      <a:pt x="19" y="94"/>
                    </a:lnTo>
                    <a:lnTo>
                      <a:pt x="11" y="89"/>
                    </a:lnTo>
                    <a:lnTo>
                      <a:pt x="9" y="83"/>
                    </a:lnTo>
                    <a:lnTo>
                      <a:pt x="6" y="83"/>
                    </a:lnTo>
                    <a:lnTo>
                      <a:pt x="6" y="83"/>
                    </a:lnTo>
                    <a:lnTo>
                      <a:pt x="12" y="80"/>
                    </a:lnTo>
                    <a:lnTo>
                      <a:pt x="19" y="82"/>
                    </a:lnTo>
                    <a:lnTo>
                      <a:pt x="26" y="71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7" y="77"/>
                    </a:lnTo>
                    <a:lnTo>
                      <a:pt x="41" y="77"/>
                    </a:lnTo>
                    <a:lnTo>
                      <a:pt x="44" y="76"/>
                    </a:lnTo>
                    <a:lnTo>
                      <a:pt x="46" y="64"/>
                    </a:lnTo>
                    <a:lnTo>
                      <a:pt x="40" y="59"/>
                    </a:lnTo>
                    <a:lnTo>
                      <a:pt x="31" y="65"/>
                    </a:lnTo>
                    <a:lnTo>
                      <a:pt x="23" y="62"/>
                    </a:lnTo>
                    <a:lnTo>
                      <a:pt x="23" y="64"/>
                    </a:lnTo>
                    <a:lnTo>
                      <a:pt x="19" y="64"/>
                    </a:lnTo>
                    <a:lnTo>
                      <a:pt x="16" y="67"/>
                    </a:lnTo>
                    <a:lnTo>
                      <a:pt x="9" y="65"/>
                    </a:lnTo>
                    <a:lnTo>
                      <a:pt x="0" y="67"/>
                    </a:lnTo>
                    <a:lnTo>
                      <a:pt x="6" y="50"/>
                    </a:lnTo>
                    <a:lnTo>
                      <a:pt x="0" y="47"/>
                    </a:lnTo>
                    <a:lnTo>
                      <a:pt x="0" y="36"/>
                    </a:lnTo>
                    <a:lnTo>
                      <a:pt x="12" y="36"/>
                    </a:lnTo>
                    <a:lnTo>
                      <a:pt x="16" y="30"/>
                    </a:lnTo>
                    <a:lnTo>
                      <a:pt x="17" y="30"/>
                    </a:lnTo>
                    <a:lnTo>
                      <a:pt x="31" y="30"/>
                    </a:lnTo>
                    <a:lnTo>
                      <a:pt x="37" y="35"/>
                    </a:lnTo>
                    <a:lnTo>
                      <a:pt x="46" y="27"/>
                    </a:lnTo>
                    <a:lnTo>
                      <a:pt x="47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3" name="Freeform 632">
                <a:extLst>
                  <a:ext uri="{FF2B5EF4-FFF2-40B4-BE49-F238E27FC236}">
                    <a16:creationId xmlns:a16="http://schemas.microsoft.com/office/drawing/2014/main" id="{EBEBAEE0-5739-BA6C-9A6F-72C02A2D8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477"/>
                <a:ext cx="146" cy="76"/>
              </a:xfrm>
              <a:custGeom>
                <a:avLst/>
                <a:gdLst>
                  <a:gd name="T0" fmla="*/ 15 w 291"/>
                  <a:gd name="T1" fmla="*/ 86 h 152"/>
                  <a:gd name="T2" fmla="*/ 19 w 291"/>
                  <a:gd name="T3" fmla="*/ 108 h 152"/>
                  <a:gd name="T4" fmla="*/ 30 w 291"/>
                  <a:gd name="T5" fmla="*/ 122 h 152"/>
                  <a:gd name="T6" fmla="*/ 36 w 291"/>
                  <a:gd name="T7" fmla="*/ 137 h 152"/>
                  <a:gd name="T8" fmla="*/ 42 w 291"/>
                  <a:gd name="T9" fmla="*/ 143 h 152"/>
                  <a:gd name="T10" fmla="*/ 54 w 291"/>
                  <a:gd name="T11" fmla="*/ 149 h 152"/>
                  <a:gd name="T12" fmla="*/ 65 w 291"/>
                  <a:gd name="T13" fmla="*/ 151 h 152"/>
                  <a:gd name="T14" fmla="*/ 76 w 291"/>
                  <a:gd name="T15" fmla="*/ 139 h 152"/>
                  <a:gd name="T16" fmla="*/ 82 w 291"/>
                  <a:gd name="T17" fmla="*/ 136 h 152"/>
                  <a:gd name="T18" fmla="*/ 98 w 291"/>
                  <a:gd name="T19" fmla="*/ 140 h 152"/>
                  <a:gd name="T20" fmla="*/ 117 w 291"/>
                  <a:gd name="T21" fmla="*/ 133 h 152"/>
                  <a:gd name="T22" fmla="*/ 121 w 291"/>
                  <a:gd name="T23" fmla="*/ 136 h 152"/>
                  <a:gd name="T24" fmla="*/ 135 w 291"/>
                  <a:gd name="T25" fmla="*/ 137 h 152"/>
                  <a:gd name="T26" fmla="*/ 159 w 291"/>
                  <a:gd name="T27" fmla="*/ 134 h 152"/>
                  <a:gd name="T28" fmla="*/ 182 w 291"/>
                  <a:gd name="T29" fmla="*/ 122 h 152"/>
                  <a:gd name="T30" fmla="*/ 197 w 291"/>
                  <a:gd name="T31" fmla="*/ 119 h 152"/>
                  <a:gd name="T32" fmla="*/ 217 w 291"/>
                  <a:gd name="T33" fmla="*/ 107 h 152"/>
                  <a:gd name="T34" fmla="*/ 230 w 291"/>
                  <a:gd name="T35" fmla="*/ 108 h 152"/>
                  <a:gd name="T36" fmla="*/ 252 w 291"/>
                  <a:gd name="T37" fmla="*/ 124 h 152"/>
                  <a:gd name="T38" fmla="*/ 271 w 291"/>
                  <a:gd name="T39" fmla="*/ 110 h 152"/>
                  <a:gd name="T40" fmla="*/ 277 w 291"/>
                  <a:gd name="T41" fmla="*/ 101 h 152"/>
                  <a:gd name="T42" fmla="*/ 290 w 291"/>
                  <a:gd name="T43" fmla="*/ 84 h 152"/>
                  <a:gd name="T44" fmla="*/ 271 w 291"/>
                  <a:gd name="T45" fmla="*/ 78 h 152"/>
                  <a:gd name="T46" fmla="*/ 268 w 291"/>
                  <a:gd name="T47" fmla="*/ 60 h 152"/>
                  <a:gd name="T48" fmla="*/ 267 w 291"/>
                  <a:gd name="T49" fmla="*/ 43 h 152"/>
                  <a:gd name="T50" fmla="*/ 264 w 291"/>
                  <a:gd name="T51" fmla="*/ 31 h 152"/>
                  <a:gd name="T52" fmla="*/ 253 w 291"/>
                  <a:gd name="T53" fmla="*/ 19 h 152"/>
                  <a:gd name="T54" fmla="*/ 244 w 291"/>
                  <a:gd name="T55" fmla="*/ 7 h 152"/>
                  <a:gd name="T56" fmla="*/ 230 w 291"/>
                  <a:gd name="T57" fmla="*/ 3 h 152"/>
                  <a:gd name="T58" fmla="*/ 211 w 291"/>
                  <a:gd name="T59" fmla="*/ 7 h 152"/>
                  <a:gd name="T60" fmla="*/ 195 w 291"/>
                  <a:gd name="T61" fmla="*/ 2 h 152"/>
                  <a:gd name="T62" fmla="*/ 191 w 291"/>
                  <a:gd name="T63" fmla="*/ 17 h 152"/>
                  <a:gd name="T64" fmla="*/ 176 w 291"/>
                  <a:gd name="T65" fmla="*/ 26 h 152"/>
                  <a:gd name="T66" fmla="*/ 167 w 291"/>
                  <a:gd name="T67" fmla="*/ 40 h 152"/>
                  <a:gd name="T68" fmla="*/ 145 w 291"/>
                  <a:gd name="T69" fmla="*/ 46 h 152"/>
                  <a:gd name="T70" fmla="*/ 129 w 291"/>
                  <a:gd name="T71" fmla="*/ 49 h 152"/>
                  <a:gd name="T72" fmla="*/ 113 w 291"/>
                  <a:gd name="T73" fmla="*/ 60 h 152"/>
                  <a:gd name="T74" fmla="*/ 106 w 291"/>
                  <a:gd name="T75" fmla="*/ 66 h 152"/>
                  <a:gd name="T76" fmla="*/ 85 w 291"/>
                  <a:gd name="T77" fmla="*/ 67 h 152"/>
                  <a:gd name="T78" fmla="*/ 86 w 291"/>
                  <a:gd name="T79" fmla="*/ 54 h 152"/>
                  <a:gd name="T80" fmla="*/ 97 w 291"/>
                  <a:gd name="T81" fmla="*/ 43 h 152"/>
                  <a:gd name="T82" fmla="*/ 85 w 291"/>
                  <a:gd name="T83" fmla="*/ 26 h 152"/>
                  <a:gd name="T84" fmla="*/ 79 w 291"/>
                  <a:gd name="T85" fmla="*/ 37 h 152"/>
                  <a:gd name="T86" fmla="*/ 69 w 291"/>
                  <a:gd name="T87" fmla="*/ 52 h 152"/>
                  <a:gd name="T88" fmla="*/ 53 w 291"/>
                  <a:gd name="T89" fmla="*/ 66 h 152"/>
                  <a:gd name="T90" fmla="*/ 36 w 291"/>
                  <a:gd name="T91" fmla="*/ 72 h 152"/>
                  <a:gd name="T92" fmla="*/ 15 w 291"/>
                  <a:gd name="T93" fmla="*/ 66 h 152"/>
                  <a:gd name="T94" fmla="*/ 0 w 291"/>
                  <a:gd name="T95" fmla="*/ 7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1" h="152">
                    <a:moveTo>
                      <a:pt x="3" y="81"/>
                    </a:moveTo>
                    <a:lnTo>
                      <a:pt x="6" y="84"/>
                    </a:lnTo>
                    <a:lnTo>
                      <a:pt x="15" y="86"/>
                    </a:lnTo>
                    <a:lnTo>
                      <a:pt x="19" y="86"/>
                    </a:lnTo>
                    <a:lnTo>
                      <a:pt x="16" y="92"/>
                    </a:lnTo>
                    <a:lnTo>
                      <a:pt x="19" y="108"/>
                    </a:lnTo>
                    <a:lnTo>
                      <a:pt x="22" y="113"/>
                    </a:lnTo>
                    <a:lnTo>
                      <a:pt x="27" y="116"/>
                    </a:lnTo>
                    <a:lnTo>
                      <a:pt x="30" y="122"/>
                    </a:lnTo>
                    <a:lnTo>
                      <a:pt x="30" y="131"/>
                    </a:lnTo>
                    <a:lnTo>
                      <a:pt x="35" y="131"/>
                    </a:lnTo>
                    <a:lnTo>
                      <a:pt x="36" y="137"/>
                    </a:lnTo>
                    <a:lnTo>
                      <a:pt x="42" y="136"/>
                    </a:lnTo>
                    <a:lnTo>
                      <a:pt x="45" y="140"/>
                    </a:lnTo>
                    <a:lnTo>
                      <a:pt x="42" y="143"/>
                    </a:lnTo>
                    <a:lnTo>
                      <a:pt x="42" y="151"/>
                    </a:lnTo>
                    <a:lnTo>
                      <a:pt x="51" y="148"/>
                    </a:lnTo>
                    <a:lnTo>
                      <a:pt x="54" y="149"/>
                    </a:lnTo>
                    <a:lnTo>
                      <a:pt x="56" y="149"/>
                    </a:lnTo>
                    <a:lnTo>
                      <a:pt x="59" y="152"/>
                    </a:lnTo>
                    <a:lnTo>
                      <a:pt x="65" y="151"/>
                    </a:lnTo>
                    <a:lnTo>
                      <a:pt x="73" y="151"/>
                    </a:lnTo>
                    <a:lnTo>
                      <a:pt x="73" y="146"/>
                    </a:lnTo>
                    <a:lnTo>
                      <a:pt x="76" y="139"/>
                    </a:lnTo>
                    <a:lnTo>
                      <a:pt x="77" y="130"/>
                    </a:lnTo>
                    <a:lnTo>
                      <a:pt x="83" y="130"/>
                    </a:lnTo>
                    <a:lnTo>
                      <a:pt x="82" y="136"/>
                    </a:lnTo>
                    <a:lnTo>
                      <a:pt x="86" y="137"/>
                    </a:lnTo>
                    <a:lnTo>
                      <a:pt x="94" y="137"/>
                    </a:lnTo>
                    <a:lnTo>
                      <a:pt x="98" y="140"/>
                    </a:lnTo>
                    <a:lnTo>
                      <a:pt x="106" y="130"/>
                    </a:lnTo>
                    <a:lnTo>
                      <a:pt x="118" y="136"/>
                    </a:lnTo>
                    <a:lnTo>
                      <a:pt x="117" y="133"/>
                    </a:lnTo>
                    <a:lnTo>
                      <a:pt x="121" y="128"/>
                    </a:lnTo>
                    <a:lnTo>
                      <a:pt x="126" y="134"/>
                    </a:lnTo>
                    <a:lnTo>
                      <a:pt x="121" y="136"/>
                    </a:lnTo>
                    <a:lnTo>
                      <a:pt x="127" y="140"/>
                    </a:lnTo>
                    <a:lnTo>
                      <a:pt x="133" y="136"/>
                    </a:lnTo>
                    <a:lnTo>
                      <a:pt x="135" y="137"/>
                    </a:lnTo>
                    <a:lnTo>
                      <a:pt x="148" y="136"/>
                    </a:lnTo>
                    <a:lnTo>
                      <a:pt x="157" y="133"/>
                    </a:lnTo>
                    <a:lnTo>
                      <a:pt x="159" y="134"/>
                    </a:lnTo>
                    <a:lnTo>
                      <a:pt x="157" y="130"/>
                    </a:lnTo>
                    <a:lnTo>
                      <a:pt x="173" y="122"/>
                    </a:lnTo>
                    <a:lnTo>
                      <a:pt x="182" y="122"/>
                    </a:lnTo>
                    <a:lnTo>
                      <a:pt x="186" y="124"/>
                    </a:lnTo>
                    <a:lnTo>
                      <a:pt x="192" y="125"/>
                    </a:lnTo>
                    <a:lnTo>
                      <a:pt x="197" y="119"/>
                    </a:lnTo>
                    <a:lnTo>
                      <a:pt x="208" y="116"/>
                    </a:lnTo>
                    <a:lnTo>
                      <a:pt x="212" y="108"/>
                    </a:lnTo>
                    <a:lnTo>
                      <a:pt x="217" y="107"/>
                    </a:lnTo>
                    <a:lnTo>
                      <a:pt x="221" y="110"/>
                    </a:lnTo>
                    <a:lnTo>
                      <a:pt x="223" y="111"/>
                    </a:lnTo>
                    <a:lnTo>
                      <a:pt x="230" y="108"/>
                    </a:lnTo>
                    <a:lnTo>
                      <a:pt x="238" y="116"/>
                    </a:lnTo>
                    <a:lnTo>
                      <a:pt x="242" y="124"/>
                    </a:lnTo>
                    <a:lnTo>
                      <a:pt x="252" y="124"/>
                    </a:lnTo>
                    <a:lnTo>
                      <a:pt x="253" y="122"/>
                    </a:lnTo>
                    <a:lnTo>
                      <a:pt x="258" y="116"/>
                    </a:lnTo>
                    <a:lnTo>
                      <a:pt x="271" y="110"/>
                    </a:lnTo>
                    <a:lnTo>
                      <a:pt x="271" y="104"/>
                    </a:lnTo>
                    <a:lnTo>
                      <a:pt x="276" y="99"/>
                    </a:lnTo>
                    <a:lnTo>
                      <a:pt x="277" y="101"/>
                    </a:lnTo>
                    <a:lnTo>
                      <a:pt x="290" y="99"/>
                    </a:lnTo>
                    <a:lnTo>
                      <a:pt x="291" y="93"/>
                    </a:lnTo>
                    <a:lnTo>
                      <a:pt x="290" y="84"/>
                    </a:lnTo>
                    <a:lnTo>
                      <a:pt x="286" y="86"/>
                    </a:lnTo>
                    <a:lnTo>
                      <a:pt x="277" y="86"/>
                    </a:lnTo>
                    <a:lnTo>
                      <a:pt x="271" y="78"/>
                    </a:lnTo>
                    <a:lnTo>
                      <a:pt x="268" y="76"/>
                    </a:lnTo>
                    <a:lnTo>
                      <a:pt x="273" y="61"/>
                    </a:lnTo>
                    <a:lnTo>
                      <a:pt x="268" y="60"/>
                    </a:lnTo>
                    <a:lnTo>
                      <a:pt x="268" y="54"/>
                    </a:lnTo>
                    <a:lnTo>
                      <a:pt x="264" y="52"/>
                    </a:lnTo>
                    <a:lnTo>
                      <a:pt x="267" y="43"/>
                    </a:lnTo>
                    <a:lnTo>
                      <a:pt x="264" y="40"/>
                    </a:lnTo>
                    <a:lnTo>
                      <a:pt x="270" y="38"/>
                    </a:lnTo>
                    <a:lnTo>
                      <a:pt x="264" y="31"/>
                    </a:lnTo>
                    <a:lnTo>
                      <a:pt x="258" y="28"/>
                    </a:lnTo>
                    <a:lnTo>
                      <a:pt x="258" y="22"/>
                    </a:lnTo>
                    <a:lnTo>
                      <a:pt x="253" y="19"/>
                    </a:lnTo>
                    <a:lnTo>
                      <a:pt x="252" y="14"/>
                    </a:lnTo>
                    <a:lnTo>
                      <a:pt x="247" y="13"/>
                    </a:lnTo>
                    <a:lnTo>
                      <a:pt x="244" y="7"/>
                    </a:lnTo>
                    <a:lnTo>
                      <a:pt x="239" y="5"/>
                    </a:lnTo>
                    <a:lnTo>
                      <a:pt x="238" y="0"/>
                    </a:lnTo>
                    <a:lnTo>
                      <a:pt x="230" y="3"/>
                    </a:lnTo>
                    <a:lnTo>
                      <a:pt x="227" y="10"/>
                    </a:lnTo>
                    <a:lnTo>
                      <a:pt x="218" y="13"/>
                    </a:lnTo>
                    <a:lnTo>
                      <a:pt x="211" y="7"/>
                    </a:lnTo>
                    <a:lnTo>
                      <a:pt x="205" y="8"/>
                    </a:lnTo>
                    <a:lnTo>
                      <a:pt x="200" y="2"/>
                    </a:lnTo>
                    <a:lnTo>
                      <a:pt x="195" y="2"/>
                    </a:lnTo>
                    <a:lnTo>
                      <a:pt x="195" y="10"/>
                    </a:lnTo>
                    <a:lnTo>
                      <a:pt x="195" y="14"/>
                    </a:lnTo>
                    <a:lnTo>
                      <a:pt x="191" y="17"/>
                    </a:lnTo>
                    <a:lnTo>
                      <a:pt x="185" y="14"/>
                    </a:lnTo>
                    <a:lnTo>
                      <a:pt x="177" y="20"/>
                    </a:lnTo>
                    <a:lnTo>
                      <a:pt x="176" y="26"/>
                    </a:lnTo>
                    <a:lnTo>
                      <a:pt x="171" y="28"/>
                    </a:lnTo>
                    <a:lnTo>
                      <a:pt x="167" y="34"/>
                    </a:lnTo>
                    <a:lnTo>
                      <a:pt x="167" y="40"/>
                    </a:lnTo>
                    <a:lnTo>
                      <a:pt x="159" y="43"/>
                    </a:lnTo>
                    <a:lnTo>
                      <a:pt x="159" y="49"/>
                    </a:lnTo>
                    <a:lnTo>
                      <a:pt x="145" y="46"/>
                    </a:lnTo>
                    <a:lnTo>
                      <a:pt x="138" y="46"/>
                    </a:lnTo>
                    <a:lnTo>
                      <a:pt x="133" y="52"/>
                    </a:lnTo>
                    <a:lnTo>
                      <a:pt x="129" y="49"/>
                    </a:lnTo>
                    <a:lnTo>
                      <a:pt x="123" y="49"/>
                    </a:lnTo>
                    <a:lnTo>
                      <a:pt x="118" y="52"/>
                    </a:lnTo>
                    <a:lnTo>
                      <a:pt x="113" y="60"/>
                    </a:lnTo>
                    <a:lnTo>
                      <a:pt x="112" y="58"/>
                    </a:lnTo>
                    <a:lnTo>
                      <a:pt x="109" y="60"/>
                    </a:lnTo>
                    <a:lnTo>
                      <a:pt x="106" y="66"/>
                    </a:lnTo>
                    <a:lnTo>
                      <a:pt x="98" y="69"/>
                    </a:lnTo>
                    <a:lnTo>
                      <a:pt x="94" y="73"/>
                    </a:lnTo>
                    <a:lnTo>
                      <a:pt x="85" y="67"/>
                    </a:lnTo>
                    <a:lnTo>
                      <a:pt x="79" y="67"/>
                    </a:lnTo>
                    <a:lnTo>
                      <a:pt x="79" y="61"/>
                    </a:lnTo>
                    <a:lnTo>
                      <a:pt x="86" y="54"/>
                    </a:lnTo>
                    <a:lnTo>
                      <a:pt x="88" y="52"/>
                    </a:lnTo>
                    <a:lnTo>
                      <a:pt x="92" y="48"/>
                    </a:lnTo>
                    <a:lnTo>
                      <a:pt x="97" y="43"/>
                    </a:lnTo>
                    <a:lnTo>
                      <a:pt x="92" y="35"/>
                    </a:lnTo>
                    <a:lnTo>
                      <a:pt x="89" y="35"/>
                    </a:lnTo>
                    <a:lnTo>
                      <a:pt x="85" y="26"/>
                    </a:lnTo>
                    <a:lnTo>
                      <a:pt x="82" y="28"/>
                    </a:lnTo>
                    <a:lnTo>
                      <a:pt x="79" y="28"/>
                    </a:lnTo>
                    <a:lnTo>
                      <a:pt x="79" y="37"/>
                    </a:lnTo>
                    <a:lnTo>
                      <a:pt x="76" y="41"/>
                    </a:lnTo>
                    <a:lnTo>
                      <a:pt x="71" y="43"/>
                    </a:lnTo>
                    <a:lnTo>
                      <a:pt x="69" y="52"/>
                    </a:lnTo>
                    <a:lnTo>
                      <a:pt x="65" y="57"/>
                    </a:lnTo>
                    <a:lnTo>
                      <a:pt x="59" y="60"/>
                    </a:lnTo>
                    <a:lnTo>
                      <a:pt x="53" y="66"/>
                    </a:lnTo>
                    <a:lnTo>
                      <a:pt x="54" y="69"/>
                    </a:lnTo>
                    <a:lnTo>
                      <a:pt x="45" y="69"/>
                    </a:lnTo>
                    <a:lnTo>
                      <a:pt x="36" y="72"/>
                    </a:lnTo>
                    <a:lnTo>
                      <a:pt x="27" y="67"/>
                    </a:lnTo>
                    <a:lnTo>
                      <a:pt x="24" y="63"/>
                    </a:lnTo>
                    <a:lnTo>
                      <a:pt x="15" y="66"/>
                    </a:lnTo>
                    <a:lnTo>
                      <a:pt x="12" y="64"/>
                    </a:lnTo>
                    <a:lnTo>
                      <a:pt x="6" y="70"/>
                    </a:lnTo>
                    <a:lnTo>
                      <a:pt x="0" y="73"/>
                    </a:lnTo>
                    <a:lnTo>
                      <a:pt x="3" y="78"/>
                    </a:lnTo>
                    <a:lnTo>
                      <a:pt x="3" y="8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4" name="Freeform 633">
                <a:extLst>
                  <a:ext uri="{FF2B5EF4-FFF2-40B4-BE49-F238E27FC236}">
                    <a16:creationId xmlns:a16="http://schemas.microsoft.com/office/drawing/2014/main" id="{D25588D9-99CE-BDF3-09C1-0A8B4C4EC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477"/>
                <a:ext cx="146" cy="76"/>
              </a:xfrm>
              <a:custGeom>
                <a:avLst/>
                <a:gdLst>
                  <a:gd name="T0" fmla="*/ 0 w 291"/>
                  <a:gd name="T1" fmla="*/ 73 h 152"/>
                  <a:gd name="T2" fmla="*/ 15 w 291"/>
                  <a:gd name="T3" fmla="*/ 66 h 152"/>
                  <a:gd name="T4" fmla="*/ 36 w 291"/>
                  <a:gd name="T5" fmla="*/ 72 h 152"/>
                  <a:gd name="T6" fmla="*/ 53 w 291"/>
                  <a:gd name="T7" fmla="*/ 66 h 152"/>
                  <a:gd name="T8" fmla="*/ 69 w 291"/>
                  <a:gd name="T9" fmla="*/ 52 h 152"/>
                  <a:gd name="T10" fmla="*/ 79 w 291"/>
                  <a:gd name="T11" fmla="*/ 37 h 152"/>
                  <a:gd name="T12" fmla="*/ 85 w 291"/>
                  <a:gd name="T13" fmla="*/ 26 h 152"/>
                  <a:gd name="T14" fmla="*/ 97 w 291"/>
                  <a:gd name="T15" fmla="*/ 43 h 152"/>
                  <a:gd name="T16" fmla="*/ 86 w 291"/>
                  <a:gd name="T17" fmla="*/ 54 h 152"/>
                  <a:gd name="T18" fmla="*/ 85 w 291"/>
                  <a:gd name="T19" fmla="*/ 67 h 152"/>
                  <a:gd name="T20" fmla="*/ 106 w 291"/>
                  <a:gd name="T21" fmla="*/ 66 h 152"/>
                  <a:gd name="T22" fmla="*/ 113 w 291"/>
                  <a:gd name="T23" fmla="*/ 60 h 152"/>
                  <a:gd name="T24" fmla="*/ 129 w 291"/>
                  <a:gd name="T25" fmla="*/ 49 h 152"/>
                  <a:gd name="T26" fmla="*/ 145 w 291"/>
                  <a:gd name="T27" fmla="*/ 46 h 152"/>
                  <a:gd name="T28" fmla="*/ 167 w 291"/>
                  <a:gd name="T29" fmla="*/ 40 h 152"/>
                  <a:gd name="T30" fmla="*/ 176 w 291"/>
                  <a:gd name="T31" fmla="*/ 26 h 152"/>
                  <a:gd name="T32" fmla="*/ 191 w 291"/>
                  <a:gd name="T33" fmla="*/ 17 h 152"/>
                  <a:gd name="T34" fmla="*/ 195 w 291"/>
                  <a:gd name="T35" fmla="*/ 2 h 152"/>
                  <a:gd name="T36" fmla="*/ 211 w 291"/>
                  <a:gd name="T37" fmla="*/ 7 h 152"/>
                  <a:gd name="T38" fmla="*/ 230 w 291"/>
                  <a:gd name="T39" fmla="*/ 3 h 152"/>
                  <a:gd name="T40" fmla="*/ 244 w 291"/>
                  <a:gd name="T41" fmla="*/ 7 h 152"/>
                  <a:gd name="T42" fmla="*/ 253 w 291"/>
                  <a:gd name="T43" fmla="*/ 19 h 152"/>
                  <a:gd name="T44" fmla="*/ 264 w 291"/>
                  <a:gd name="T45" fmla="*/ 31 h 152"/>
                  <a:gd name="T46" fmla="*/ 267 w 291"/>
                  <a:gd name="T47" fmla="*/ 43 h 152"/>
                  <a:gd name="T48" fmla="*/ 268 w 291"/>
                  <a:gd name="T49" fmla="*/ 60 h 152"/>
                  <a:gd name="T50" fmla="*/ 271 w 291"/>
                  <a:gd name="T51" fmla="*/ 78 h 152"/>
                  <a:gd name="T52" fmla="*/ 290 w 291"/>
                  <a:gd name="T53" fmla="*/ 84 h 152"/>
                  <a:gd name="T54" fmla="*/ 277 w 291"/>
                  <a:gd name="T55" fmla="*/ 101 h 152"/>
                  <a:gd name="T56" fmla="*/ 271 w 291"/>
                  <a:gd name="T57" fmla="*/ 110 h 152"/>
                  <a:gd name="T58" fmla="*/ 252 w 291"/>
                  <a:gd name="T59" fmla="*/ 124 h 152"/>
                  <a:gd name="T60" fmla="*/ 230 w 291"/>
                  <a:gd name="T61" fmla="*/ 108 h 152"/>
                  <a:gd name="T62" fmla="*/ 217 w 291"/>
                  <a:gd name="T63" fmla="*/ 107 h 152"/>
                  <a:gd name="T64" fmla="*/ 197 w 291"/>
                  <a:gd name="T65" fmla="*/ 119 h 152"/>
                  <a:gd name="T66" fmla="*/ 182 w 291"/>
                  <a:gd name="T67" fmla="*/ 122 h 152"/>
                  <a:gd name="T68" fmla="*/ 159 w 291"/>
                  <a:gd name="T69" fmla="*/ 134 h 152"/>
                  <a:gd name="T70" fmla="*/ 135 w 291"/>
                  <a:gd name="T71" fmla="*/ 137 h 152"/>
                  <a:gd name="T72" fmla="*/ 121 w 291"/>
                  <a:gd name="T73" fmla="*/ 136 h 152"/>
                  <a:gd name="T74" fmla="*/ 117 w 291"/>
                  <a:gd name="T75" fmla="*/ 133 h 152"/>
                  <a:gd name="T76" fmla="*/ 98 w 291"/>
                  <a:gd name="T77" fmla="*/ 140 h 152"/>
                  <a:gd name="T78" fmla="*/ 82 w 291"/>
                  <a:gd name="T79" fmla="*/ 136 h 152"/>
                  <a:gd name="T80" fmla="*/ 76 w 291"/>
                  <a:gd name="T81" fmla="*/ 139 h 152"/>
                  <a:gd name="T82" fmla="*/ 65 w 291"/>
                  <a:gd name="T83" fmla="*/ 151 h 152"/>
                  <a:gd name="T84" fmla="*/ 54 w 291"/>
                  <a:gd name="T85" fmla="*/ 149 h 152"/>
                  <a:gd name="T86" fmla="*/ 42 w 291"/>
                  <a:gd name="T87" fmla="*/ 143 h 152"/>
                  <a:gd name="T88" fmla="*/ 36 w 291"/>
                  <a:gd name="T89" fmla="*/ 137 h 152"/>
                  <a:gd name="T90" fmla="*/ 30 w 291"/>
                  <a:gd name="T91" fmla="*/ 122 h 152"/>
                  <a:gd name="T92" fmla="*/ 19 w 291"/>
                  <a:gd name="T93" fmla="*/ 108 h 152"/>
                  <a:gd name="T94" fmla="*/ 15 w 291"/>
                  <a:gd name="T95" fmla="*/ 8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1" h="152">
                    <a:moveTo>
                      <a:pt x="3" y="81"/>
                    </a:moveTo>
                    <a:lnTo>
                      <a:pt x="3" y="78"/>
                    </a:lnTo>
                    <a:lnTo>
                      <a:pt x="0" y="73"/>
                    </a:lnTo>
                    <a:lnTo>
                      <a:pt x="6" y="70"/>
                    </a:lnTo>
                    <a:lnTo>
                      <a:pt x="12" y="64"/>
                    </a:lnTo>
                    <a:lnTo>
                      <a:pt x="15" y="66"/>
                    </a:lnTo>
                    <a:lnTo>
                      <a:pt x="24" y="63"/>
                    </a:lnTo>
                    <a:lnTo>
                      <a:pt x="27" y="67"/>
                    </a:lnTo>
                    <a:lnTo>
                      <a:pt x="36" y="72"/>
                    </a:lnTo>
                    <a:lnTo>
                      <a:pt x="45" y="69"/>
                    </a:lnTo>
                    <a:lnTo>
                      <a:pt x="54" y="69"/>
                    </a:lnTo>
                    <a:lnTo>
                      <a:pt x="53" y="66"/>
                    </a:lnTo>
                    <a:lnTo>
                      <a:pt x="59" y="60"/>
                    </a:lnTo>
                    <a:lnTo>
                      <a:pt x="65" y="57"/>
                    </a:lnTo>
                    <a:lnTo>
                      <a:pt x="69" y="52"/>
                    </a:lnTo>
                    <a:lnTo>
                      <a:pt x="71" y="43"/>
                    </a:lnTo>
                    <a:lnTo>
                      <a:pt x="76" y="41"/>
                    </a:lnTo>
                    <a:lnTo>
                      <a:pt x="79" y="37"/>
                    </a:lnTo>
                    <a:lnTo>
                      <a:pt x="79" y="28"/>
                    </a:lnTo>
                    <a:lnTo>
                      <a:pt x="82" y="28"/>
                    </a:lnTo>
                    <a:lnTo>
                      <a:pt x="85" y="26"/>
                    </a:lnTo>
                    <a:lnTo>
                      <a:pt x="89" y="35"/>
                    </a:lnTo>
                    <a:lnTo>
                      <a:pt x="92" y="35"/>
                    </a:lnTo>
                    <a:lnTo>
                      <a:pt x="97" y="43"/>
                    </a:lnTo>
                    <a:lnTo>
                      <a:pt x="92" y="48"/>
                    </a:lnTo>
                    <a:lnTo>
                      <a:pt x="88" y="52"/>
                    </a:lnTo>
                    <a:lnTo>
                      <a:pt x="86" y="54"/>
                    </a:lnTo>
                    <a:lnTo>
                      <a:pt x="79" y="61"/>
                    </a:lnTo>
                    <a:lnTo>
                      <a:pt x="79" y="67"/>
                    </a:lnTo>
                    <a:lnTo>
                      <a:pt x="85" y="67"/>
                    </a:lnTo>
                    <a:lnTo>
                      <a:pt x="94" y="73"/>
                    </a:lnTo>
                    <a:lnTo>
                      <a:pt x="98" y="69"/>
                    </a:lnTo>
                    <a:lnTo>
                      <a:pt x="106" y="66"/>
                    </a:lnTo>
                    <a:lnTo>
                      <a:pt x="109" y="60"/>
                    </a:lnTo>
                    <a:lnTo>
                      <a:pt x="112" y="58"/>
                    </a:lnTo>
                    <a:lnTo>
                      <a:pt x="113" y="60"/>
                    </a:lnTo>
                    <a:lnTo>
                      <a:pt x="118" y="52"/>
                    </a:lnTo>
                    <a:lnTo>
                      <a:pt x="123" y="49"/>
                    </a:lnTo>
                    <a:lnTo>
                      <a:pt x="129" y="49"/>
                    </a:lnTo>
                    <a:lnTo>
                      <a:pt x="133" y="52"/>
                    </a:lnTo>
                    <a:lnTo>
                      <a:pt x="138" y="46"/>
                    </a:lnTo>
                    <a:lnTo>
                      <a:pt x="145" y="46"/>
                    </a:lnTo>
                    <a:lnTo>
                      <a:pt x="159" y="49"/>
                    </a:lnTo>
                    <a:lnTo>
                      <a:pt x="159" y="43"/>
                    </a:lnTo>
                    <a:lnTo>
                      <a:pt x="167" y="40"/>
                    </a:lnTo>
                    <a:lnTo>
                      <a:pt x="167" y="34"/>
                    </a:lnTo>
                    <a:lnTo>
                      <a:pt x="171" y="28"/>
                    </a:lnTo>
                    <a:lnTo>
                      <a:pt x="176" y="26"/>
                    </a:lnTo>
                    <a:lnTo>
                      <a:pt x="177" y="20"/>
                    </a:lnTo>
                    <a:lnTo>
                      <a:pt x="185" y="14"/>
                    </a:lnTo>
                    <a:lnTo>
                      <a:pt x="191" y="17"/>
                    </a:lnTo>
                    <a:lnTo>
                      <a:pt x="195" y="14"/>
                    </a:lnTo>
                    <a:lnTo>
                      <a:pt x="195" y="10"/>
                    </a:lnTo>
                    <a:lnTo>
                      <a:pt x="195" y="2"/>
                    </a:lnTo>
                    <a:lnTo>
                      <a:pt x="200" y="2"/>
                    </a:lnTo>
                    <a:lnTo>
                      <a:pt x="205" y="8"/>
                    </a:lnTo>
                    <a:lnTo>
                      <a:pt x="211" y="7"/>
                    </a:lnTo>
                    <a:lnTo>
                      <a:pt x="218" y="13"/>
                    </a:lnTo>
                    <a:lnTo>
                      <a:pt x="227" y="10"/>
                    </a:lnTo>
                    <a:lnTo>
                      <a:pt x="230" y="3"/>
                    </a:lnTo>
                    <a:lnTo>
                      <a:pt x="238" y="0"/>
                    </a:lnTo>
                    <a:lnTo>
                      <a:pt x="239" y="5"/>
                    </a:lnTo>
                    <a:lnTo>
                      <a:pt x="244" y="7"/>
                    </a:lnTo>
                    <a:lnTo>
                      <a:pt x="247" y="13"/>
                    </a:lnTo>
                    <a:lnTo>
                      <a:pt x="252" y="14"/>
                    </a:lnTo>
                    <a:lnTo>
                      <a:pt x="253" y="19"/>
                    </a:lnTo>
                    <a:lnTo>
                      <a:pt x="258" y="22"/>
                    </a:lnTo>
                    <a:lnTo>
                      <a:pt x="258" y="28"/>
                    </a:lnTo>
                    <a:lnTo>
                      <a:pt x="264" y="31"/>
                    </a:lnTo>
                    <a:lnTo>
                      <a:pt x="270" y="38"/>
                    </a:lnTo>
                    <a:lnTo>
                      <a:pt x="264" y="40"/>
                    </a:lnTo>
                    <a:lnTo>
                      <a:pt x="267" y="43"/>
                    </a:lnTo>
                    <a:lnTo>
                      <a:pt x="264" y="52"/>
                    </a:lnTo>
                    <a:lnTo>
                      <a:pt x="268" y="54"/>
                    </a:lnTo>
                    <a:lnTo>
                      <a:pt x="268" y="60"/>
                    </a:lnTo>
                    <a:lnTo>
                      <a:pt x="273" y="61"/>
                    </a:lnTo>
                    <a:lnTo>
                      <a:pt x="268" y="76"/>
                    </a:lnTo>
                    <a:lnTo>
                      <a:pt x="271" y="78"/>
                    </a:lnTo>
                    <a:lnTo>
                      <a:pt x="277" y="86"/>
                    </a:lnTo>
                    <a:lnTo>
                      <a:pt x="286" y="86"/>
                    </a:lnTo>
                    <a:lnTo>
                      <a:pt x="290" y="84"/>
                    </a:lnTo>
                    <a:lnTo>
                      <a:pt x="291" y="93"/>
                    </a:lnTo>
                    <a:lnTo>
                      <a:pt x="290" y="99"/>
                    </a:lnTo>
                    <a:lnTo>
                      <a:pt x="277" y="101"/>
                    </a:lnTo>
                    <a:lnTo>
                      <a:pt x="276" y="99"/>
                    </a:lnTo>
                    <a:lnTo>
                      <a:pt x="271" y="104"/>
                    </a:lnTo>
                    <a:lnTo>
                      <a:pt x="271" y="110"/>
                    </a:lnTo>
                    <a:lnTo>
                      <a:pt x="258" y="116"/>
                    </a:lnTo>
                    <a:lnTo>
                      <a:pt x="253" y="122"/>
                    </a:lnTo>
                    <a:lnTo>
                      <a:pt x="252" y="124"/>
                    </a:lnTo>
                    <a:lnTo>
                      <a:pt x="242" y="124"/>
                    </a:lnTo>
                    <a:lnTo>
                      <a:pt x="238" y="116"/>
                    </a:lnTo>
                    <a:lnTo>
                      <a:pt x="230" y="108"/>
                    </a:lnTo>
                    <a:lnTo>
                      <a:pt x="223" y="111"/>
                    </a:lnTo>
                    <a:lnTo>
                      <a:pt x="221" y="110"/>
                    </a:lnTo>
                    <a:lnTo>
                      <a:pt x="217" y="107"/>
                    </a:lnTo>
                    <a:lnTo>
                      <a:pt x="212" y="108"/>
                    </a:lnTo>
                    <a:lnTo>
                      <a:pt x="208" y="116"/>
                    </a:lnTo>
                    <a:lnTo>
                      <a:pt x="197" y="119"/>
                    </a:lnTo>
                    <a:lnTo>
                      <a:pt x="192" y="125"/>
                    </a:lnTo>
                    <a:lnTo>
                      <a:pt x="186" y="124"/>
                    </a:lnTo>
                    <a:lnTo>
                      <a:pt x="182" y="122"/>
                    </a:lnTo>
                    <a:lnTo>
                      <a:pt x="173" y="122"/>
                    </a:lnTo>
                    <a:lnTo>
                      <a:pt x="157" y="130"/>
                    </a:lnTo>
                    <a:lnTo>
                      <a:pt x="159" y="134"/>
                    </a:lnTo>
                    <a:lnTo>
                      <a:pt x="157" y="133"/>
                    </a:lnTo>
                    <a:lnTo>
                      <a:pt x="148" y="136"/>
                    </a:lnTo>
                    <a:lnTo>
                      <a:pt x="135" y="137"/>
                    </a:lnTo>
                    <a:lnTo>
                      <a:pt x="133" y="136"/>
                    </a:lnTo>
                    <a:lnTo>
                      <a:pt x="127" y="140"/>
                    </a:lnTo>
                    <a:lnTo>
                      <a:pt x="121" y="136"/>
                    </a:lnTo>
                    <a:lnTo>
                      <a:pt x="126" y="134"/>
                    </a:lnTo>
                    <a:lnTo>
                      <a:pt x="121" y="128"/>
                    </a:lnTo>
                    <a:lnTo>
                      <a:pt x="117" y="133"/>
                    </a:lnTo>
                    <a:lnTo>
                      <a:pt x="118" y="136"/>
                    </a:lnTo>
                    <a:lnTo>
                      <a:pt x="106" y="130"/>
                    </a:lnTo>
                    <a:lnTo>
                      <a:pt x="98" y="140"/>
                    </a:lnTo>
                    <a:lnTo>
                      <a:pt x="94" y="137"/>
                    </a:lnTo>
                    <a:lnTo>
                      <a:pt x="86" y="137"/>
                    </a:lnTo>
                    <a:lnTo>
                      <a:pt x="82" y="136"/>
                    </a:lnTo>
                    <a:lnTo>
                      <a:pt x="83" y="130"/>
                    </a:lnTo>
                    <a:lnTo>
                      <a:pt x="77" y="130"/>
                    </a:lnTo>
                    <a:lnTo>
                      <a:pt x="76" y="139"/>
                    </a:lnTo>
                    <a:lnTo>
                      <a:pt x="73" y="146"/>
                    </a:lnTo>
                    <a:lnTo>
                      <a:pt x="73" y="151"/>
                    </a:lnTo>
                    <a:lnTo>
                      <a:pt x="65" y="151"/>
                    </a:lnTo>
                    <a:lnTo>
                      <a:pt x="59" y="152"/>
                    </a:lnTo>
                    <a:lnTo>
                      <a:pt x="56" y="149"/>
                    </a:lnTo>
                    <a:lnTo>
                      <a:pt x="54" y="149"/>
                    </a:lnTo>
                    <a:lnTo>
                      <a:pt x="51" y="148"/>
                    </a:lnTo>
                    <a:lnTo>
                      <a:pt x="42" y="151"/>
                    </a:lnTo>
                    <a:lnTo>
                      <a:pt x="42" y="143"/>
                    </a:lnTo>
                    <a:lnTo>
                      <a:pt x="45" y="140"/>
                    </a:lnTo>
                    <a:lnTo>
                      <a:pt x="42" y="136"/>
                    </a:lnTo>
                    <a:lnTo>
                      <a:pt x="36" y="137"/>
                    </a:lnTo>
                    <a:lnTo>
                      <a:pt x="35" y="131"/>
                    </a:lnTo>
                    <a:lnTo>
                      <a:pt x="30" y="131"/>
                    </a:lnTo>
                    <a:lnTo>
                      <a:pt x="30" y="122"/>
                    </a:lnTo>
                    <a:lnTo>
                      <a:pt x="27" y="116"/>
                    </a:lnTo>
                    <a:lnTo>
                      <a:pt x="22" y="113"/>
                    </a:lnTo>
                    <a:lnTo>
                      <a:pt x="19" y="108"/>
                    </a:lnTo>
                    <a:lnTo>
                      <a:pt x="16" y="92"/>
                    </a:lnTo>
                    <a:lnTo>
                      <a:pt x="19" y="86"/>
                    </a:lnTo>
                    <a:lnTo>
                      <a:pt x="15" y="86"/>
                    </a:lnTo>
                    <a:lnTo>
                      <a:pt x="6" y="84"/>
                    </a:lnTo>
                    <a:lnTo>
                      <a:pt x="3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5" name="Freeform 634">
                <a:extLst>
                  <a:ext uri="{FF2B5EF4-FFF2-40B4-BE49-F238E27FC236}">
                    <a16:creationId xmlns:a16="http://schemas.microsoft.com/office/drawing/2014/main" id="{AEBE6889-51D5-EE2A-E2D3-5DEC2B5E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477"/>
                <a:ext cx="146" cy="76"/>
              </a:xfrm>
              <a:custGeom>
                <a:avLst/>
                <a:gdLst>
                  <a:gd name="T0" fmla="*/ 0 w 291"/>
                  <a:gd name="T1" fmla="*/ 73 h 152"/>
                  <a:gd name="T2" fmla="*/ 15 w 291"/>
                  <a:gd name="T3" fmla="*/ 66 h 152"/>
                  <a:gd name="T4" fmla="*/ 36 w 291"/>
                  <a:gd name="T5" fmla="*/ 72 h 152"/>
                  <a:gd name="T6" fmla="*/ 53 w 291"/>
                  <a:gd name="T7" fmla="*/ 66 h 152"/>
                  <a:gd name="T8" fmla="*/ 69 w 291"/>
                  <a:gd name="T9" fmla="*/ 52 h 152"/>
                  <a:gd name="T10" fmla="*/ 79 w 291"/>
                  <a:gd name="T11" fmla="*/ 37 h 152"/>
                  <a:gd name="T12" fmla="*/ 85 w 291"/>
                  <a:gd name="T13" fmla="*/ 26 h 152"/>
                  <a:gd name="T14" fmla="*/ 97 w 291"/>
                  <a:gd name="T15" fmla="*/ 43 h 152"/>
                  <a:gd name="T16" fmla="*/ 86 w 291"/>
                  <a:gd name="T17" fmla="*/ 54 h 152"/>
                  <a:gd name="T18" fmla="*/ 85 w 291"/>
                  <a:gd name="T19" fmla="*/ 67 h 152"/>
                  <a:gd name="T20" fmla="*/ 106 w 291"/>
                  <a:gd name="T21" fmla="*/ 66 h 152"/>
                  <a:gd name="T22" fmla="*/ 113 w 291"/>
                  <a:gd name="T23" fmla="*/ 60 h 152"/>
                  <a:gd name="T24" fmla="*/ 129 w 291"/>
                  <a:gd name="T25" fmla="*/ 49 h 152"/>
                  <a:gd name="T26" fmla="*/ 145 w 291"/>
                  <a:gd name="T27" fmla="*/ 46 h 152"/>
                  <a:gd name="T28" fmla="*/ 167 w 291"/>
                  <a:gd name="T29" fmla="*/ 40 h 152"/>
                  <a:gd name="T30" fmla="*/ 176 w 291"/>
                  <a:gd name="T31" fmla="*/ 26 h 152"/>
                  <a:gd name="T32" fmla="*/ 191 w 291"/>
                  <a:gd name="T33" fmla="*/ 17 h 152"/>
                  <a:gd name="T34" fmla="*/ 195 w 291"/>
                  <a:gd name="T35" fmla="*/ 2 h 152"/>
                  <a:gd name="T36" fmla="*/ 211 w 291"/>
                  <a:gd name="T37" fmla="*/ 7 h 152"/>
                  <a:gd name="T38" fmla="*/ 230 w 291"/>
                  <a:gd name="T39" fmla="*/ 3 h 152"/>
                  <a:gd name="T40" fmla="*/ 244 w 291"/>
                  <a:gd name="T41" fmla="*/ 7 h 152"/>
                  <a:gd name="T42" fmla="*/ 253 w 291"/>
                  <a:gd name="T43" fmla="*/ 19 h 152"/>
                  <a:gd name="T44" fmla="*/ 264 w 291"/>
                  <a:gd name="T45" fmla="*/ 31 h 152"/>
                  <a:gd name="T46" fmla="*/ 267 w 291"/>
                  <a:gd name="T47" fmla="*/ 43 h 152"/>
                  <a:gd name="T48" fmla="*/ 268 w 291"/>
                  <a:gd name="T49" fmla="*/ 60 h 152"/>
                  <a:gd name="T50" fmla="*/ 271 w 291"/>
                  <a:gd name="T51" fmla="*/ 78 h 152"/>
                  <a:gd name="T52" fmla="*/ 290 w 291"/>
                  <a:gd name="T53" fmla="*/ 84 h 152"/>
                  <a:gd name="T54" fmla="*/ 277 w 291"/>
                  <a:gd name="T55" fmla="*/ 101 h 152"/>
                  <a:gd name="T56" fmla="*/ 271 w 291"/>
                  <a:gd name="T57" fmla="*/ 110 h 152"/>
                  <a:gd name="T58" fmla="*/ 252 w 291"/>
                  <a:gd name="T59" fmla="*/ 124 h 152"/>
                  <a:gd name="T60" fmla="*/ 230 w 291"/>
                  <a:gd name="T61" fmla="*/ 108 h 152"/>
                  <a:gd name="T62" fmla="*/ 217 w 291"/>
                  <a:gd name="T63" fmla="*/ 107 h 152"/>
                  <a:gd name="T64" fmla="*/ 197 w 291"/>
                  <a:gd name="T65" fmla="*/ 119 h 152"/>
                  <a:gd name="T66" fmla="*/ 182 w 291"/>
                  <a:gd name="T67" fmla="*/ 122 h 152"/>
                  <a:gd name="T68" fmla="*/ 159 w 291"/>
                  <a:gd name="T69" fmla="*/ 134 h 152"/>
                  <a:gd name="T70" fmla="*/ 135 w 291"/>
                  <a:gd name="T71" fmla="*/ 137 h 152"/>
                  <a:gd name="T72" fmla="*/ 121 w 291"/>
                  <a:gd name="T73" fmla="*/ 136 h 152"/>
                  <a:gd name="T74" fmla="*/ 117 w 291"/>
                  <a:gd name="T75" fmla="*/ 133 h 152"/>
                  <a:gd name="T76" fmla="*/ 98 w 291"/>
                  <a:gd name="T77" fmla="*/ 140 h 152"/>
                  <a:gd name="T78" fmla="*/ 82 w 291"/>
                  <a:gd name="T79" fmla="*/ 136 h 152"/>
                  <a:gd name="T80" fmla="*/ 76 w 291"/>
                  <a:gd name="T81" fmla="*/ 139 h 152"/>
                  <a:gd name="T82" fmla="*/ 65 w 291"/>
                  <a:gd name="T83" fmla="*/ 151 h 152"/>
                  <a:gd name="T84" fmla="*/ 54 w 291"/>
                  <a:gd name="T85" fmla="*/ 149 h 152"/>
                  <a:gd name="T86" fmla="*/ 42 w 291"/>
                  <a:gd name="T87" fmla="*/ 143 h 152"/>
                  <a:gd name="T88" fmla="*/ 36 w 291"/>
                  <a:gd name="T89" fmla="*/ 137 h 152"/>
                  <a:gd name="T90" fmla="*/ 30 w 291"/>
                  <a:gd name="T91" fmla="*/ 122 h 152"/>
                  <a:gd name="T92" fmla="*/ 19 w 291"/>
                  <a:gd name="T93" fmla="*/ 108 h 152"/>
                  <a:gd name="T94" fmla="*/ 15 w 291"/>
                  <a:gd name="T95" fmla="*/ 8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1" h="152">
                    <a:moveTo>
                      <a:pt x="3" y="81"/>
                    </a:moveTo>
                    <a:lnTo>
                      <a:pt x="3" y="78"/>
                    </a:lnTo>
                    <a:lnTo>
                      <a:pt x="0" y="73"/>
                    </a:lnTo>
                    <a:lnTo>
                      <a:pt x="6" y="70"/>
                    </a:lnTo>
                    <a:lnTo>
                      <a:pt x="12" y="64"/>
                    </a:lnTo>
                    <a:lnTo>
                      <a:pt x="15" y="66"/>
                    </a:lnTo>
                    <a:lnTo>
                      <a:pt x="24" y="63"/>
                    </a:lnTo>
                    <a:lnTo>
                      <a:pt x="27" y="67"/>
                    </a:lnTo>
                    <a:lnTo>
                      <a:pt x="36" y="72"/>
                    </a:lnTo>
                    <a:lnTo>
                      <a:pt x="45" y="69"/>
                    </a:lnTo>
                    <a:lnTo>
                      <a:pt x="54" y="69"/>
                    </a:lnTo>
                    <a:lnTo>
                      <a:pt x="53" y="66"/>
                    </a:lnTo>
                    <a:lnTo>
                      <a:pt x="59" y="60"/>
                    </a:lnTo>
                    <a:lnTo>
                      <a:pt x="65" y="57"/>
                    </a:lnTo>
                    <a:lnTo>
                      <a:pt x="69" y="52"/>
                    </a:lnTo>
                    <a:lnTo>
                      <a:pt x="71" y="43"/>
                    </a:lnTo>
                    <a:lnTo>
                      <a:pt x="76" y="41"/>
                    </a:lnTo>
                    <a:lnTo>
                      <a:pt x="79" y="37"/>
                    </a:lnTo>
                    <a:lnTo>
                      <a:pt x="79" y="28"/>
                    </a:lnTo>
                    <a:lnTo>
                      <a:pt x="82" y="28"/>
                    </a:lnTo>
                    <a:lnTo>
                      <a:pt x="85" y="26"/>
                    </a:lnTo>
                    <a:lnTo>
                      <a:pt x="89" y="35"/>
                    </a:lnTo>
                    <a:lnTo>
                      <a:pt x="92" y="35"/>
                    </a:lnTo>
                    <a:lnTo>
                      <a:pt x="97" y="43"/>
                    </a:lnTo>
                    <a:lnTo>
                      <a:pt x="92" y="48"/>
                    </a:lnTo>
                    <a:lnTo>
                      <a:pt x="88" y="52"/>
                    </a:lnTo>
                    <a:lnTo>
                      <a:pt x="86" y="54"/>
                    </a:lnTo>
                    <a:lnTo>
                      <a:pt x="79" y="61"/>
                    </a:lnTo>
                    <a:lnTo>
                      <a:pt x="79" y="67"/>
                    </a:lnTo>
                    <a:lnTo>
                      <a:pt x="85" y="67"/>
                    </a:lnTo>
                    <a:lnTo>
                      <a:pt x="94" y="73"/>
                    </a:lnTo>
                    <a:lnTo>
                      <a:pt x="98" y="69"/>
                    </a:lnTo>
                    <a:lnTo>
                      <a:pt x="106" y="66"/>
                    </a:lnTo>
                    <a:lnTo>
                      <a:pt x="109" y="60"/>
                    </a:lnTo>
                    <a:lnTo>
                      <a:pt x="112" y="58"/>
                    </a:lnTo>
                    <a:lnTo>
                      <a:pt x="113" y="60"/>
                    </a:lnTo>
                    <a:lnTo>
                      <a:pt x="118" y="52"/>
                    </a:lnTo>
                    <a:lnTo>
                      <a:pt x="123" y="49"/>
                    </a:lnTo>
                    <a:lnTo>
                      <a:pt x="129" y="49"/>
                    </a:lnTo>
                    <a:lnTo>
                      <a:pt x="133" y="52"/>
                    </a:lnTo>
                    <a:lnTo>
                      <a:pt x="138" y="46"/>
                    </a:lnTo>
                    <a:lnTo>
                      <a:pt x="145" y="46"/>
                    </a:lnTo>
                    <a:lnTo>
                      <a:pt x="159" y="49"/>
                    </a:lnTo>
                    <a:lnTo>
                      <a:pt x="159" y="43"/>
                    </a:lnTo>
                    <a:lnTo>
                      <a:pt x="167" y="40"/>
                    </a:lnTo>
                    <a:lnTo>
                      <a:pt x="167" y="34"/>
                    </a:lnTo>
                    <a:lnTo>
                      <a:pt x="171" y="28"/>
                    </a:lnTo>
                    <a:lnTo>
                      <a:pt x="176" y="26"/>
                    </a:lnTo>
                    <a:lnTo>
                      <a:pt x="177" y="20"/>
                    </a:lnTo>
                    <a:lnTo>
                      <a:pt x="185" y="14"/>
                    </a:lnTo>
                    <a:lnTo>
                      <a:pt x="191" y="17"/>
                    </a:lnTo>
                    <a:lnTo>
                      <a:pt x="195" y="14"/>
                    </a:lnTo>
                    <a:lnTo>
                      <a:pt x="195" y="10"/>
                    </a:lnTo>
                    <a:lnTo>
                      <a:pt x="195" y="2"/>
                    </a:lnTo>
                    <a:lnTo>
                      <a:pt x="200" y="2"/>
                    </a:lnTo>
                    <a:lnTo>
                      <a:pt x="205" y="8"/>
                    </a:lnTo>
                    <a:lnTo>
                      <a:pt x="211" y="7"/>
                    </a:lnTo>
                    <a:lnTo>
                      <a:pt x="218" y="13"/>
                    </a:lnTo>
                    <a:lnTo>
                      <a:pt x="227" y="10"/>
                    </a:lnTo>
                    <a:lnTo>
                      <a:pt x="230" y="3"/>
                    </a:lnTo>
                    <a:lnTo>
                      <a:pt x="238" y="0"/>
                    </a:lnTo>
                    <a:lnTo>
                      <a:pt x="239" y="5"/>
                    </a:lnTo>
                    <a:lnTo>
                      <a:pt x="244" y="7"/>
                    </a:lnTo>
                    <a:lnTo>
                      <a:pt x="247" y="13"/>
                    </a:lnTo>
                    <a:lnTo>
                      <a:pt x="252" y="14"/>
                    </a:lnTo>
                    <a:lnTo>
                      <a:pt x="253" y="19"/>
                    </a:lnTo>
                    <a:lnTo>
                      <a:pt x="258" y="22"/>
                    </a:lnTo>
                    <a:lnTo>
                      <a:pt x="258" y="28"/>
                    </a:lnTo>
                    <a:lnTo>
                      <a:pt x="264" y="31"/>
                    </a:lnTo>
                    <a:lnTo>
                      <a:pt x="270" y="38"/>
                    </a:lnTo>
                    <a:lnTo>
                      <a:pt x="264" y="40"/>
                    </a:lnTo>
                    <a:lnTo>
                      <a:pt x="267" y="43"/>
                    </a:lnTo>
                    <a:lnTo>
                      <a:pt x="264" y="52"/>
                    </a:lnTo>
                    <a:lnTo>
                      <a:pt x="268" y="54"/>
                    </a:lnTo>
                    <a:lnTo>
                      <a:pt x="268" y="60"/>
                    </a:lnTo>
                    <a:lnTo>
                      <a:pt x="273" y="61"/>
                    </a:lnTo>
                    <a:lnTo>
                      <a:pt x="268" y="76"/>
                    </a:lnTo>
                    <a:lnTo>
                      <a:pt x="271" y="78"/>
                    </a:lnTo>
                    <a:lnTo>
                      <a:pt x="277" y="86"/>
                    </a:lnTo>
                    <a:lnTo>
                      <a:pt x="286" y="86"/>
                    </a:lnTo>
                    <a:lnTo>
                      <a:pt x="290" y="84"/>
                    </a:lnTo>
                    <a:lnTo>
                      <a:pt x="291" y="93"/>
                    </a:lnTo>
                    <a:lnTo>
                      <a:pt x="290" y="99"/>
                    </a:lnTo>
                    <a:lnTo>
                      <a:pt x="277" y="101"/>
                    </a:lnTo>
                    <a:lnTo>
                      <a:pt x="276" y="99"/>
                    </a:lnTo>
                    <a:lnTo>
                      <a:pt x="271" y="104"/>
                    </a:lnTo>
                    <a:lnTo>
                      <a:pt x="271" y="110"/>
                    </a:lnTo>
                    <a:lnTo>
                      <a:pt x="258" y="116"/>
                    </a:lnTo>
                    <a:lnTo>
                      <a:pt x="253" y="122"/>
                    </a:lnTo>
                    <a:lnTo>
                      <a:pt x="252" y="124"/>
                    </a:lnTo>
                    <a:lnTo>
                      <a:pt x="242" y="124"/>
                    </a:lnTo>
                    <a:lnTo>
                      <a:pt x="238" y="116"/>
                    </a:lnTo>
                    <a:lnTo>
                      <a:pt x="230" y="108"/>
                    </a:lnTo>
                    <a:lnTo>
                      <a:pt x="223" y="111"/>
                    </a:lnTo>
                    <a:lnTo>
                      <a:pt x="221" y="110"/>
                    </a:lnTo>
                    <a:lnTo>
                      <a:pt x="217" y="107"/>
                    </a:lnTo>
                    <a:lnTo>
                      <a:pt x="212" y="108"/>
                    </a:lnTo>
                    <a:lnTo>
                      <a:pt x="208" y="116"/>
                    </a:lnTo>
                    <a:lnTo>
                      <a:pt x="197" y="119"/>
                    </a:lnTo>
                    <a:lnTo>
                      <a:pt x="192" y="125"/>
                    </a:lnTo>
                    <a:lnTo>
                      <a:pt x="186" y="124"/>
                    </a:lnTo>
                    <a:lnTo>
                      <a:pt x="182" y="122"/>
                    </a:lnTo>
                    <a:lnTo>
                      <a:pt x="173" y="122"/>
                    </a:lnTo>
                    <a:lnTo>
                      <a:pt x="157" y="130"/>
                    </a:lnTo>
                    <a:lnTo>
                      <a:pt x="159" y="134"/>
                    </a:lnTo>
                    <a:lnTo>
                      <a:pt x="157" y="133"/>
                    </a:lnTo>
                    <a:lnTo>
                      <a:pt x="148" y="136"/>
                    </a:lnTo>
                    <a:lnTo>
                      <a:pt x="135" y="137"/>
                    </a:lnTo>
                    <a:lnTo>
                      <a:pt x="133" y="136"/>
                    </a:lnTo>
                    <a:lnTo>
                      <a:pt x="127" y="140"/>
                    </a:lnTo>
                    <a:lnTo>
                      <a:pt x="121" y="136"/>
                    </a:lnTo>
                    <a:lnTo>
                      <a:pt x="126" y="134"/>
                    </a:lnTo>
                    <a:lnTo>
                      <a:pt x="121" y="128"/>
                    </a:lnTo>
                    <a:lnTo>
                      <a:pt x="117" y="133"/>
                    </a:lnTo>
                    <a:lnTo>
                      <a:pt x="118" y="136"/>
                    </a:lnTo>
                    <a:lnTo>
                      <a:pt x="106" y="130"/>
                    </a:lnTo>
                    <a:lnTo>
                      <a:pt x="98" y="140"/>
                    </a:lnTo>
                    <a:lnTo>
                      <a:pt x="94" y="137"/>
                    </a:lnTo>
                    <a:lnTo>
                      <a:pt x="86" y="137"/>
                    </a:lnTo>
                    <a:lnTo>
                      <a:pt x="82" y="136"/>
                    </a:lnTo>
                    <a:lnTo>
                      <a:pt x="83" y="130"/>
                    </a:lnTo>
                    <a:lnTo>
                      <a:pt x="77" y="130"/>
                    </a:lnTo>
                    <a:lnTo>
                      <a:pt x="76" y="139"/>
                    </a:lnTo>
                    <a:lnTo>
                      <a:pt x="73" y="146"/>
                    </a:lnTo>
                    <a:lnTo>
                      <a:pt x="73" y="151"/>
                    </a:lnTo>
                    <a:lnTo>
                      <a:pt x="65" y="151"/>
                    </a:lnTo>
                    <a:lnTo>
                      <a:pt x="59" y="152"/>
                    </a:lnTo>
                    <a:lnTo>
                      <a:pt x="56" y="149"/>
                    </a:lnTo>
                    <a:lnTo>
                      <a:pt x="54" y="149"/>
                    </a:lnTo>
                    <a:lnTo>
                      <a:pt x="51" y="148"/>
                    </a:lnTo>
                    <a:lnTo>
                      <a:pt x="42" y="151"/>
                    </a:lnTo>
                    <a:lnTo>
                      <a:pt x="42" y="143"/>
                    </a:lnTo>
                    <a:lnTo>
                      <a:pt x="45" y="140"/>
                    </a:lnTo>
                    <a:lnTo>
                      <a:pt x="42" y="136"/>
                    </a:lnTo>
                    <a:lnTo>
                      <a:pt x="36" y="137"/>
                    </a:lnTo>
                    <a:lnTo>
                      <a:pt x="35" y="131"/>
                    </a:lnTo>
                    <a:lnTo>
                      <a:pt x="30" y="131"/>
                    </a:lnTo>
                    <a:lnTo>
                      <a:pt x="30" y="122"/>
                    </a:lnTo>
                    <a:lnTo>
                      <a:pt x="27" y="116"/>
                    </a:lnTo>
                    <a:lnTo>
                      <a:pt x="22" y="113"/>
                    </a:lnTo>
                    <a:lnTo>
                      <a:pt x="19" y="108"/>
                    </a:lnTo>
                    <a:lnTo>
                      <a:pt x="16" y="92"/>
                    </a:lnTo>
                    <a:lnTo>
                      <a:pt x="19" y="86"/>
                    </a:lnTo>
                    <a:lnTo>
                      <a:pt x="15" y="86"/>
                    </a:lnTo>
                    <a:lnTo>
                      <a:pt x="6" y="84"/>
                    </a:lnTo>
                    <a:lnTo>
                      <a:pt x="3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6" name="Freeform 635">
                <a:extLst>
                  <a:ext uri="{FF2B5EF4-FFF2-40B4-BE49-F238E27FC236}">
                    <a16:creationId xmlns:a16="http://schemas.microsoft.com/office/drawing/2014/main" id="{76E564AA-0965-E3C0-0C6C-82E1B964B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581"/>
                <a:ext cx="97" cy="123"/>
              </a:xfrm>
              <a:custGeom>
                <a:avLst/>
                <a:gdLst>
                  <a:gd name="T0" fmla="*/ 91 w 194"/>
                  <a:gd name="T1" fmla="*/ 12 h 248"/>
                  <a:gd name="T2" fmla="*/ 65 w 194"/>
                  <a:gd name="T3" fmla="*/ 21 h 248"/>
                  <a:gd name="T4" fmla="*/ 45 w 194"/>
                  <a:gd name="T5" fmla="*/ 29 h 248"/>
                  <a:gd name="T6" fmla="*/ 47 w 194"/>
                  <a:gd name="T7" fmla="*/ 46 h 248"/>
                  <a:gd name="T8" fmla="*/ 47 w 194"/>
                  <a:gd name="T9" fmla="*/ 64 h 248"/>
                  <a:gd name="T10" fmla="*/ 31 w 194"/>
                  <a:gd name="T11" fmla="*/ 81 h 248"/>
                  <a:gd name="T12" fmla="*/ 44 w 194"/>
                  <a:gd name="T13" fmla="*/ 91 h 248"/>
                  <a:gd name="T14" fmla="*/ 34 w 194"/>
                  <a:gd name="T15" fmla="*/ 107 h 248"/>
                  <a:gd name="T16" fmla="*/ 65 w 194"/>
                  <a:gd name="T17" fmla="*/ 128 h 248"/>
                  <a:gd name="T18" fmla="*/ 42 w 194"/>
                  <a:gd name="T19" fmla="*/ 140 h 248"/>
                  <a:gd name="T20" fmla="*/ 28 w 194"/>
                  <a:gd name="T21" fmla="*/ 138 h 248"/>
                  <a:gd name="T22" fmla="*/ 30 w 194"/>
                  <a:gd name="T23" fmla="*/ 166 h 248"/>
                  <a:gd name="T24" fmla="*/ 27 w 194"/>
                  <a:gd name="T25" fmla="*/ 181 h 248"/>
                  <a:gd name="T26" fmla="*/ 21 w 194"/>
                  <a:gd name="T27" fmla="*/ 198 h 248"/>
                  <a:gd name="T28" fmla="*/ 3 w 194"/>
                  <a:gd name="T29" fmla="*/ 216 h 248"/>
                  <a:gd name="T30" fmla="*/ 7 w 194"/>
                  <a:gd name="T31" fmla="*/ 217 h 248"/>
                  <a:gd name="T32" fmla="*/ 21 w 194"/>
                  <a:gd name="T33" fmla="*/ 227 h 248"/>
                  <a:gd name="T34" fmla="*/ 37 w 194"/>
                  <a:gd name="T35" fmla="*/ 217 h 248"/>
                  <a:gd name="T36" fmla="*/ 48 w 194"/>
                  <a:gd name="T37" fmla="*/ 228 h 248"/>
                  <a:gd name="T38" fmla="*/ 60 w 194"/>
                  <a:gd name="T39" fmla="*/ 231 h 248"/>
                  <a:gd name="T40" fmla="*/ 91 w 194"/>
                  <a:gd name="T41" fmla="*/ 248 h 248"/>
                  <a:gd name="T42" fmla="*/ 95 w 194"/>
                  <a:gd name="T43" fmla="*/ 233 h 248"/>
                  <a:gd name="T44" fmla="*/ 100 w 194"/>
                  <a:gd name="T45" fmla="*/ 213 h 248"/>
                  <a:gd name="T46" fmla="*/ 121 w 194"/>
                  <a:gd name="T47" fmla="*/ 207 h 248"/>
                  <a:gd name="T48" fmla="*/ 110 w 194"/>
                  <a:gd name="T49" fmla="*/ 192 h 248"/>
                  <a:gd name="T50" fmla="*/ 112 w 194"/>
                  <a:gd name="T51" fmla="*/ 181 h 248"/>
                  <a:gd name="T52" fmla="*/ 107 w 194"/>
                  <a:gd name="T53" fmla="*/ 173 h 248"/>
                  <a:gd name="T54" fmla="*/ 91 w 194"/>
                  <a:gd name="T55" fmla="*/ 164 h 248"/>
                  <a:gd name="T56" fmla="*/ 104 w 194"/>
                  <a:gd name="T57" fmla="*/ 140 h 248"/>
                  <a:gd name="T58" fmla="*/ 119 w 194"/>
                  <a:gd name="T59" fmla="*/ 134 h 248"/>
                  <a:gd name="T60" fmla="*/ 127 w 194"/>
                  <a:gd name="T61" fmla="*/ 122 h 248"/>
                  <a:gd name="T62" fmla="*/ 127 w 194"/>
                  <a:gd name="T63" fmla="*/ 110 h 248"/>
                  <a:gd name="T64" fmla="*/ 145 w 194"/>
                  <a:gd name="T65" fmla="*/ 114 h 248"/>
                  <a:gd name="T66" fmla="*/ 169 w 194"/>
                  <a:gd name="T67" fmla="*/ 120 h 248"/>
                  <a:gd name="T68" fmla="*/ 180 w 194"/>
                  <a:gd name="T69" fmla="*/ 96 h 248"/>
                  <a:gd name="T70" fmla="*/ 182 w 194"/>
                  <a:gd name="T71" fmla="*/ 82 h 248"/>
                  <a:gd name="T72" fmla="*/ 177 w 194"/>
                  <a:gd name="T73" fmla="*/ 72 h 248"/>
                  <a:gd name="T74" fmla="*/ 163 w 194"/>
                  <a:gd name="T75" fmla="*/ 58 h 248"/>
                  <a:gd name="T76" fmla="*/ 194 w 194"/>
                  <a:gd name="T77" fmla="*/ 37 h 248"/>
                  <a:gd name="T78" fmla="*/ 180 w 194"/>
                  <a:gd name="T79" fmla="*/ 24 h 248"/>
                  <a:gd name="T80" fmla="*/ 165 w 194"/>
                  <a:gd name="T81" fmla="*/ 24 h 248"/>
                  <a:gd name="T82" fmla="*/ 148 w 194"/>
                  <a:gd name="T83" fmla="*/ 9 h 248"/>
                  <a:gd name="T84" fmla="*/ 135 w 194"/>
                  <a:gd name="T85" fmla="*/ 15 h 248"/>
                  <a:gd name="T86" fmla="*/ 133 w 194"/>
                  <a:gd name="T87" fmla="*/ 31 h 248"/>
                  <a:gd name="T88" fmla="*/ 113 w 194"/>
                  <a:gd name="T89" fmla="*/ 38 h 248"/>
                  <a:gd name="T90" fmla="*/ 97 w 194"/>
                  <a:gd name="T91" fmla="*/ 40 h 248"/>
                  <a:gd name="T92" fmla="*/ 98 w 194"/>
                  <a:gd name="T93" fmla="*/ 27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4" h="248">
                    <a:moveTo>
                      <a:pt x="98" y="27"/>
                    </a:moveTo>
                    <a:lnTo>
                      <a:pt x="97" y="15"/>
                    </a:lnTo>
                    <a:lnTo>
                      <a:pt x="91" y="12"/>
                    </a:lnTo>
                    <a:lnTo>
                      <a:pt x="88" y="12"/>
                    </a:lnTo>
                    <a:lnTo>
                      <a:pt x="78" y="15"/>
                    </a:lnTo>
                    <a:lnTo>
                      <a:pt x="65" y="21"/>
                    </a:lnTo>
                    <a:lnTo>
                      <a:pt x="51" y="24"/>
                    </a:lnTo>
                    <a:lnTo>
                      <a:pt x="51" y="27"/>
                    </a:lnTo>
                    <a:lnTo>
                      <a:pt x="45" y="29"/>
                    </a:lnTo>
                    <a:lnTo>
                      <a:pt x="45" y="35"/>
                    </a:lnTo>
                    <a:lnTo>
                      <a:pt x="48" y="40"/>
                    </a:lnTo>
                    <a:lnTo>
                      <a:pt x="47" y="46"/>
                    </a:lnTo>
                    <a:lnTo>
                      <a:pt x="48" y="52"/>
                    </a:lnTo>
                    <a:lnTo>
                      <a:pt x="45" y="52"/>
                    </a:lnTo>
                    <a:lnTo>
                      <a:pt x="47" y="64"/>
                    </a:lnTo>
                    <a:lnTo>
                      <a:pt x="44" y="70"/>
                    </a:lnTo>
                    <a:lnTo>
                      <a:pt x="30" y="72"/>
                    </a:lnTo>
                    <a:lnTo>
                      <a:pt x="31" y="81"/>
                    </a:lnTo>
                    <a:lnTo>
                      <a:pt x="36" y="84"/>
                    </a:lnTo>
                    <a:lnTo>
                      <a:pt x="40" y="90"/>
                    </a:lnTo>
                    <a:lnTo>
                      <a:pt x="44" y="91"/>
                    </a:lnTo>
                    <a:lnTo>
                      <a:pt x="45" y="100"/>
                    </a:lnTo>
                    <a:lnTo>
                      <a:pt x="37" y="102"/>
                    </a:lnTo>
                    <a:lnTo>
                      <a:pt x="34" y="107"/>
                    </a:lnTo>
                    <a:lnTo>
                      <a:pt x="36" y="111"/>
                    </a:lnTo>
                    <a:lnTo>
                      <a:pt x="60" y="122"/>
                    </a:lnTo>
                    <a:lnTo>
                      <a:pt x="65" y="128"/>
                    </a:lnTo>
                    <a:lnTo>
                      <a:pt x="65" y="132"/>
                    </a:lnTo>
                    <a:lnTo>
                      <a:pt x="48" y="138"/>
                    </a:lnTo>
                    <a:lnTo>
                      <a:pt x="42" y="140"/>
                    </a:lnTo>
                    <a:lnTo>
                      <a:pt x="37" y="134"/>
                    </a:lnTo>
                    <a:lnTo>
                      <a:pt x="33" y="134"/>
                    </a:lnTo>
                    <a:lnTo>
                      <a:pt x="28" y="138"/>
                    </a:lnTo>
                    <a:lnTo>
                      <a:pt x="28" y="148"/>
                    </a:lnTo>
                    <a:lnTo>
                      <a:pt x="31" y="157"/>
                    </a:lnTo>
                    <a:lnTo>
                      <a:pt x="30" y="166"/>
                    </a:lnTo>
                    <a:lnTo>
                      <a:pt x="27" y="164"/>
                    </a:lnTo>
                    <a:lnTo>
                      <a:pt x="28" y="175"/>
                    </a:lnTo>
                    <a:lnTo>
                      <a:pt x="27" y="181"/>
                    </a:lnTo>
                    <a:lnTo>
                      <a:pt x="22" y="184"/>
                    </a:lnTo>
                    <a:lnTo>
                      <a:pt x="21" y="187"/>
                    </a:lnTo>
                    <a:lnTo>
                      <a:pt x="21" y="198"/>
                    </a:lnTo>
                    <a:lnTo>
                      <a:pt x="19" y="204"/>
                    </a:lnTo>
                    <a:lnTo>
                      <a:pt x="12" y="207"/>
                    </a:lnTo>
                    <a:lnTo>
                      <a:pt x="3" y="216"/>
                    </a:lnTo>
                    <a:lnTo>
                      <a:pt x="0" y="222"/>
                    </a:lnTo>
                    <a:lnTo>
                      <a:pt x="1" y="224"/>
                    </a:lnTo>
                    <a:lnTo>
                      <a:pt x="7" y="217"/>
                    </a:lnTo>
                    <a:lnTo>
                      <a:pt x="16" y="225"/>
                    </a:lnTo>
                    <a:lnTo>
                      <a:pt x="19" y="228"/>
                    </a:lnTo>
                    <a:lnTo>
                      <a:pt x="21" y="227"/>
                    </a:lnTo>
                    <a:lnTo>
                      <a:pt x="31" y="224"/>
                    </a:lnTo>
                    <a:lnTo>
                      <a:pt x="30" y="214"/>
                    </a:lnTo>
                    <a:lnTo>
                      <a:pt x="37" y="217"/>
                    </a:lnTo>
                    <a:lnTo>
                      <a:pt x="44" y="211"/>
                    </a:lnTo>
                    <a:lnTo>
                      <a:pt x="51" y="219"/>
                    </a:lnTo>
                    <a:lnTo>
                      <a:pt x="48" y="228"/>
                    </a:lnTo>
                    <a:lnTo>
                      <a:pt x="50" y="231"/>
                    </a:lnTo>
                    <a:lnTo>
                      <a:pt x="57" y="230"/>
                    </a:lnTo>
                    <a:lnTo>
                      <a:pt x="60" y="231"/>
                    </a:lnTo>
                    <a:lnTo>
                      <a:pt x="68" y="234"/>
                    </a:lnTo>
                    <a:lnTo>
                      <a:pt x="69" y="243"/>
                    </a:lnTo>
                    <a:lnTo>
                      <a:pt x="91" y="248"/>
                    </a:lnTo>
                    <a:lnTo>
                      <a:pt x="97" y="243"/>
                    </a:lnTo>
                    <a:lnTo>
                      <a:pt x="98" y="237"/>
                    </a:lnTo>
                    <a:lnTo>
                      <a:pt x="95" y="233"/>
                    </a:lnTo>
                    <a:lnTo>
                      <a:pt x="103" y="222"/>
                    </a:lnTo>
                    <a:lnTo>
                      <a:pt x="101" y="222"/>
                    </a:lnTo>
                    <a:lnTo>
                      <a:pt x="100" y="213"/>
                    </a:lnTo>
                    <a:lnTo>
                      <a:pt x="106" y="207"/>
                    </a:lnTo>
                    <a:lnTo>
                      <a:pt x="118" y="211"/>
                    </a:lnTo>
                    <a:lnTo>
                      <a:pt x="121" y="207"/>
                    </a:lnTo>
                    <a:lnTo>
                      <a:pt x="122" y="202"/>
                    </a:lnTo>
                    <a:lnTo>
                      <a:pt x="116" y="193"/>
                    </a:lnTo>
                    <a:lnTo>
                      <a:pt x="110" y="192"/>
                    </a:lnTo>
                    <a:lnTo>
                      <a:pt x="101" y="193"/>
                    </a:lnTo>
                    <a:lnTo>
                      <a:pt x="107" y="182"/>
                    </a:lnTo>
                    <a:lnTo>
                      <a:pt x="112" y="181"/>
                    </a:lnTo>
                    <a:lnTo>
                      <a:pt x="113" y="176"/>
                    </a:lnTo>
                    <a:lnTo>
                      <a:pt x="110" y="175"/>
                    </a:lnTo>
                    <a:lnTo>
                      <a:pt x="107" y="173"/>
                    </a:lnTo>
                    <a:lnTo>
                      <a:pt x="101" y="167"/>
                    </a:lnTo>
                    <a:lnTo>
                      <a:pt x="94" y="164"/>
                    </a:lnTo>
                    <a:lnTo>
                      <a:pt x="91" y="164"/>
                    </a:lnTo>
                    <a:lnTo>
                      <a:pt x="94" y="154"/>
                    </a:lnTo>
                    <a:lnTo>
                      <a:pt x="94" y="151"/>
                    </a:lnTo>
                    <a:lnTo>
                      <a:pt x="104" y="140"/>
                    </a:lnTo>
                    <a:lnTo>
                      <a:pt x="106" y="140"/>
                    </a:lnTo>
                    <a:lnTo>
                      <a:pt x="113" y="131"/>
                    </a:lnTo>
                    <a:lnTo>
                      <a:pt x="119" y="134"/>
                    </a:lnTo>
                    <a:lnTo>
                      <a:pt x="129" y="131"/>
                    </a:lnTo>
                    <a:lnTo>
                      <a:pt x="129" y="125"/>
                    </a:lnTo>
                    <a:lnTo>
                      <a:pt x="127" y="122"/>
                    </a:lnTo>
                    <a:lnTo>
                      <a:pt x="116" y="120"/>
                    </a:lnTo>
                    <a:lnTo>
                      <a:pt x="119" y="113"/>
                    </a:lnTo>
                    <a:lnTo>
                      <a:pt x="127" y="110"/>
                    </a:lnTo>
                    <a:lnTo>
                      <a:pt x="129" y="114"/>
                    </a:lnTo>
                    <a:lnTo>
                      <a:pt x="136" y="110"/>
                    </a:lnTo>
                    <a:lnTo>
                      <a:pt x="145" y="114"/>
                    </a:lnTo>
                    <a:lnTo>
                      <a:pt x="154" y="120"/>
                    </a:lnTo>
                    <a:lnTo>
                      <a:pt x="157" y="120"/>
                    </a:lnTo>
                    <a:lnTo>
                      <a:pt x="169" y="120"/>
                    </a:lnTo>
                    <a:lnTo>
                      <a:pt x="173" y="114"/>
                    </a:lnTo>
                    <a:lnTo>
                      <a:pt x="173" y="97"/>
                    </a:lnTo>
                    <a:lnTo>
                      <a:pt x="180" y="96"/>
                    </a:lnTo>
                    <a:lnTo>
                      <a:pt x="179" y="88"/>
                    </a:lnTo>
                    <a:lnTo>
                      <a:pt x="183" y="85"/>
                    </a:lnTo>
                    <a:lnTo>
                      <a:pt x="182" y="82"/>
                    </a:lnTo>
                    <a:lnTo>
                      <a:pt x="183" y="73"/>
                    </a:lnTo>
                    <a:lnTo>
                      <a:pt x="183" y="70"/>
                    </a:lnTo>
                    <a:lnTo>
                      <a:pt x="177" y="72"/>
                    </a:lnTo>
                    <a:lnTo>
                      <a:pt x="173" y="6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6" y="55"/>
                    </a:lnTo>
                    <a:lnTo>
                      <a:pt x="180" y="47"/>
                    </a:lnTo>
                    <a:lnTo>
                      <a:pt x="194" y="37"/>
                    </a:lnTo>
                    <a:lnTo>
                      <a:pt x="194" y="29"/>
                    </a:lnTo>
                    <a:lnTo>
                      <a:pt x="189" y="26"/>
                    </a:lnTo>
                    <a:lnTo>
                      <a:pt x="180" y="24"/>
                    </a:lnTo>
                    <a:lnTo>
                      <a:pt x="182" y="20"/>
                    </a:lnTo>
                    <a:lnTo>
                      <a:pt x="173" y="18"/>
                    </a:lnTo>
                    <a:lnTo>
                      <a:pt x="165" y="24"/>
                    </a:lnTo>
                    <a:lnTo>
                      <a:pt x="160" y="24"/>
                    </a:lnTo>
                    <a:lnTo>
                      <a:pt x="151" y="15"/>
                    </a:lnTo>
                    <a:lnTo>
                      <a:pt x="148" y="9"/>
                    </a:lnTo>
                    <a:lnTo>
                      <a:pt x="156" y="2"/>
                    </a:lnTo>
                    <a:lnTo>
                      <a:pt x="151" y="0"/>
                    </a:lnTo>
                    <a:lnTo>
                      <a:pt x="135" y="15"/>
                    </a:lnTo>
                    <a:lnTo>
                      <a:pt x="132" y="15"/>
                    </a:lnTo>
                    <a:lnTo>
                      <a:pt x="138" y="21"/>
                    </a:lnTo>
                    <a:lnTo>
                      <a:pt x="133" y="31"/>
                    </a:lnTo>
                    <a:lnTo>
                      <a:pt x="125" y="27"/>
                    </a:lnTo>
                    <a:lnTo>
                      <a:pt x="125" y="46"/>
                    </a:lnTo>
                    <a:lnTo>
                      <a:pt x="113" y="38"/>
                    </a:lnTo>
                    <a:lnTo>
                      <a:pt x="107" y="41"/>
                    </a:lnTo>
                    <a:lnTo>
                      <a:pt x="104" y="38"/>
                    </a:lnTo>
                    <a:lnTo>
                      <a:pt x="97" y="40"/>
                    </a:lnTo>
                    <a:lnTo>
                      <a:pt x="94" y="37"/>
                    </a:lnTo>
                    <a:lnTo>
                      <a:pt x="101" y="27"/>
                    </a:lnTo>
                    <a:lnTo>
                      <a:pt x="98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7" name="Freeform 636">
                <a:extLst>
                  <a:ext uri="{FF2B5EF4-FFF2-40B4-BE49-F238E27FC236}">
                    <a16:creationId xmlns:a16="http://schemas.microsoft.com/office/drawing/2014/main" id="{05D814F5-C616-F150-F7F8-9A5F6D646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581"/>
                <a:ext cx="97" cy="123"/>
              </a:xfrm>
              <a:custGeom>
                <a:avLst/>
                <a:gdLst>
                  <a:gd name="T0" fmla="*/ 94 w 194"/>
                  <a:gd name="T1" fmla="*/ 37 h 248"/>
                  <a:gd name="T2" fmla="*/ 107 w 194"/>
                  <a:gd name="T3" fmla="*/ 41 h 248"/>
                  <a:gd name="T4" fmla="*/ 125 w 194"/>
                  <a:gd name="T5" fmla="*/ 27 h 248"/>
                  <a:gd name="T6" fmla="*/ 132 w 194"/>
                  <a:gd name="T7" fmla="*/ 15 h 248"/>
                  <a:gd name="T8" fmla="*/ 156 w 194"/>
                  <a:gd name="T9" fmla="*/ 2 h 248"/>
                  <a:gd name="T10" fmla="*/ 160 w 194"/>
                  <a:gd name="T11" fmla="*/ 24 h 248"/>
                  <a:gd name="T12" fmla="*/ 182 w 194"/>
                  <a:gd name="T13" fmla="*/ 20 h 248"/>
                  <a:gd name="T14" fmla="*/ 194 w 194"/>
                  <a:gd name="T15" fmla="*/ 29 h 248"/>
                  <a:gd name="T16" fmla="*/ 166 w 194"/>
                  <a:gd name="T17" fmla="*/ 55 h 248"/>
                  <a:gd name="T18" fmla="*/ 173 w 194"/>
                  <a:gd name="T19" fmla="*/ 69 h 248"/>
                  <a:gd name="T20" fmla="*/ 183 w 194"/>
                  <a:gd name="T21" fmla="*/ 73 h 248"/>
                  <a:gd name="T22" fmla="*/ 179 w 194"/>
                  <a:gd name="T23" fmla="*/ 88 h 248"/>
                  <a:gd name="T24" fmla="*/ 173 w 194"/>
                  <a:gd name="T25" fmla="*/ 114 h 248"/>
                  <a:gd name="T26" fmla="*/ 154 w 194"/>
                  <a:gd name="T27" fmla="*/ 120 h 248"/>
                  <a:gd name="T28" fmla="*/ 129 w 194"/>
                  <a:gd name="T29" fmla="*/ 114 h 248"/>
                  <a:gd name="T30" fmla="*/ 116 w 194"/>
                  <a:gd name="T31" fmla="*/ 120 h 248"/>
                  <a:gd name="T32" fmla="*/ 129 w 194"/>
                  <a:gd name="T33" fmla="*/ 131 h 248"/>
                  <a:gd name="T34" fmla="*/ 106 w 194"/>
                  <a:gd name="T35" fmla="*/ 140 h 248"/>
                  <a:gd name="T36" fmla="*/ 94 w 194"/>
                  <a:gd name="T37" fmla="*/ 154 h 248"/>
                  <a:gd name="T38" fmla="*/ 101 w 194"/>
                  <a:gd name="T39" fmla="*/ 167 h 248"/>
                  <a:gd name="T40" fmla="*/ 113 w 194"/>
                  <a:gd name="T41" fmla="*/ 176 h 248"/>
                  <a:gd name="T42" fmla="*/ 101 w 194"/>
                  <a:gd name="T43" fmla="*/ 193 h 248"/>
                  <a:gd name="T44" fmla="*/ 122 w 194"/>
                  <a:gd name="T45" fmla="*/ 202 h 248"/>
                  <a:gd name="T46" fmla="*/ 106 w 194"/>
                  <a:gd name="T47" fmla="*/ 207 h 248"/>
                  <a:gd name="T48" fmla="*/ 103 w 194"/>
                  <a:gd name="T49" fmla="*/ 222 h 248"/>
                  <a:gd name="T50" fmla="*/ 97 w 194"/>
                  <a:gd name="T51" fmla="*/ 243 h 248"/>
                  <a:gd name="T52" fmla="*/ 68 w 194"/>
                  <a:gd name="T53" fmla="*/ 234 h 248"/>
                  <a:gd name="T54" fmla="*/ 50 w 194"/>
                  <a:gd name="T55" fmla="*/ 231 h 248"/>
                  <a:gd name="T56" fmla="*/ 44 w 194"/>
                  <a:gd name="T57" fmla="*/ 211 h 248"/>
                  <a:gd name="T58" fmla="*/ 31 w 194"/>
                  <a:gd name="T59" fmla="*/ 224 h 248"/>
                  <a:gd name="T60" fmla="*/ 16 w 194"/>
                  <a:gd name="T61" fmla="*/ 225 h 248"/>
                  <a:gd name="T62" fmla="*/ 0 w 194"/>
                  <a:gd name="T63" fmla="*/ 222 h 248"/>
                  <a:gd name="T64" fmla="*/ 19 w 194"/>
                  <a:gd name="T65" fmla="*/ 204 h 248"/>
                  <a:gd name="T66" fmla="*/ 22 w 194"/>
                  <a:gd name="T67" fmla="*/ 184 h 248"/>
                  <a:gd name="T68" fmla="*/ 27 w 194"/>
                  <a:gd name="T69" fmla="*/ 164 h 248"/>
                  <a:gd name="T70" fmla="*/ 28 w 194"/>
                  <a:gd name="T71" fmla="*/ 148 h 248"/>
                  <a:gd name="T72" fmla="*/ 37 w 194"/>
                  <a:gd name="T73" fmla="*/ 134 h 248"/>
                  <a:gd name="T74" fmla="*/ 65 w 194"/>
                  <a:gd name="T75" fmla="*/ 132 h 248"/>
                  <a:gd name="T76" fmla="*/ 36 w 194"/>
                  <a:gd name="T77" fmla="*/ 111 h 248"/>
                  <a:gd name="T78" fmla="*/ 45 w 194"/>
                  <a:gd name="T79" fmla="*/ 100 h 248"/>
                  <a:gd name="T80" fmla="*/ 36 w 194"/>
                  <a:gd name="T81" fmla="*/ 84 h 248"/>
                  <a:gd name="T82" fmla="*/ 44 w 194"/>
                  <a:gd name="T83" fmla="*/ 70 h 248"/>
                  <a:gd name="T84" fmla="*/ 48 w 194"/>
                  <a:gd name="T85" fmla="*/ 52 h 248"/>
                  <a:gd name="T86" fmla="*/ 45 w 194"/>
                  <a:gd name="T87" fmla="*/ 35 h 248"/>
                  <a:gd name="T88" fmla="*/ 51 w 194"/>
                  <a:gd name="T89" fmla="*/ 24 h 248"/>
                  <a:gd name="T90" fmla="*/ 88 w 194"/>
                  <a:gd name="T91" fmla="*/ 12 h 248"/>
                  <a:gd name="T92" fmla="*/ 98 w 194"/>
                  <a:gd name="T93" fmla="*/ 27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4" h="248">
                    <a:moveTo>
                      <a:pt x="98" y="27"/>
                    </a:moveTo>
                    <a:lnTo>
                      <a:pt x="101" y="27"/>
                    </a:lnTo>
                    <a:lnTo>
                      <a:pt x="94" y="37"/>
                    </a:lnTo>
                    <a:lnTo>
                      <a:pt x="97" y="40"/>
                    </a:lnTo>
                    <a:lnTo>
                      <a:pt x="104" y="38"/>
                    </a:lnTo>
                    <a:lnTo>
                      <a:pt x="107" y="41"/>
                    </a:lnTo>
                    <a:lnTo>
                      <a:pt x="113" y="38"/>
                    </a:lnTo>
                    <a:lnTo>
                      <a:pt x="125" y="46"/>
                    </a:lnTo>
                    <a:lnTo>
                      <a:pt x="125" y="27"/>
                    </a:lnTo>
                    <a:lnTo>
                      <a:pt x="133" y="31"/>
                    </a:lnTo>
                    <a:lnTo>
                      <a:pt x="138" y="21"/>
                    </a:lnTo>
                    <a:lnTo>
                      <a:pt x="132" y="15"/>
                    </a:lnTo>
                    <a:lnTo>
                      <a:pt x="135" y="15"/>
                    </a:lnTo>
                    <a:lnTo>
                      <a:pt x="151" y="0"/>
                    </a:lnTo>
                    <a:lnTo>
                      <a:pt x="156" y="2"/>
                    </a:lnTo>
                    <a:lnTo>
                      <a:pt x="148" y="9"/>
                    </a:lnTo>
                    <a:lnTo>
                      <a:pt x="151" y="15"/>
                    </a:lnTo>
                    <a:lnTo>
                      <a:pt x="160" y="24"/>
                    </a:lnTo>
                    <a:lnTo>
                      <a:pt x="165" y="24"/>
                    </a:lnTo>
                    <a:lnTo>
                      <a:pt x="173" y="18"/>
                    </a:lnTo>
                    <a:lnTo>
                      <a:pt x="182" y="20"/>
                    </a:lnTo>
                    <a:lnTo>
                      <a:pt x="180" y="24"/>
                    </a:lnTo>
                    <a:lnTo>
                      <a:pt x="189" y="26"/>
                    </a:lnTo>
                    <a:lnTo>
                      <a:pt x="194" y="29"/>
                    </a:lnTo>
                    <a:lnTo>
                      <a:pt x="194" y="37"/>
                    </a:lnTo>
                    <a:lnTo>
                      <a:pt x="180" y="47"/>
                    </a:lnTo>
                    <a:lnTo>
                      <a:pt x="166" y="55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73" y="69"/>
                    </a:lnTo>
                    <a:lnTo>
                      <a:pt x="177" y="72"/>
                    </a:lnTo>
                    <a:lnTo>
                      <a:pt x="183" y="70"/>
                    </a:lnTo>
                    <a:lnTo>
                      <a:pt x="183" y="73"/>
                    </a:lnTo>
                    <a:lnTo>
                      <a:pt x="182" y="82"/>
                    </a:lnTo>
                    <a:lnTo>
                      <a:pt x="183" y="85"/>
                    </a:lnTo>
                    <a:lnTo>
                      <a:pt x="179" y="88"/>
                    </a:lnTo>
                    <a:lnTo>
                      <a:pt x="180" y="96"/>
                    </a:lnTo>
                    <a:lnTo>
                      <a:pt x="173" y="97"/>
                    </a:lnTo>
                    <a:lnTo>
                      <a:pt x="173" y="114"/>
                    </a:lnTo>
                    <a:lnTo>
                      <a:pt x="169" y="120"/>
                    </a:lnTo>
                    <a:lnTo>
                      <a:pt x="157" y="120"/>
                    </a:lnTo>
                    <a:lnTo>
                      <a:pt x="154" y="120"/>
                    </a:lnTo>
                    <a:lnTo>
                      <a:pt x="145" y="114"/>
                    </a:lnTo>
                    <a:lnTo>
                      <a:pt x="136" y="110"/>
                    </a:lnTo>
                    <a:lnTo>
                      <a:pt x="129" y="114"/>
                    </a:lnTo>
                    <a:lnTo>
                      <a:pt x="127" y="110"/>
                    </a:lnTo>
                    <a:lnTo>
                      <a:pt x="119" y="113"/>
                    </a:lnTo>
                    <a:lnTo>
                      <a:pt x="116" y="120"/>
                    </a:lnTo>
                    <a:lnTo>
                      <a:pt x="127" y="122"/>
                    </a:lnTo>
                    <a:lnTo>
                      <a:pt x="129" y="125"/>
                    </a:lnTo>
                    <a:lnTo>
                      <a:pt x="129" y="131"/>
                    </a:lnTo>
                    <a:lnTo>
                      <a:pt x="119" y="134"/>
                    </a:lnTo>
                    <a:lnTo>
                      <a:pt x="113" y="131"/>
                    </a:lnTo>
                    <a:lnTo>
                      <a:pt x="106" y="140"/>
                    </a:lnTo>
                    <a:lnTo>
                      <a:pt x="104" y="140"/>
                    </a:lnTo>
                    <a:lnTo>
                      <a:pt x="94" y="151"/>
                    </a:lnTo>
                    <a:lnTo>
                      <a:pt x="94" y="154"/>
                    </a:lnTo>
                    <a:lnTo>
                      <a:pt x="91" y="164"/>
                    </a:lnTo>
                    <a:lnTo>
                      <a:pt x="94" y="164"/>
                    </a:lnTo>
                    <a:lnTo>
                      <a:pt x="101" y="167"/>
                    </a:lnTo>
                    <a:lnTo>
                      <a:pt x="107" y="173"/>
                    </a:lnTo>
                    <a:lnTo>
                      <a:pt x="110" y="175"/>
                    </a:lnTo>
                    <a:lnTo>
                      <a:pt x="113" y="176"/>
                    </a:lnTo>
                    <a:lnTo>
                      <a:pt x="112" y="181"/>
                    </a:lnTo>
                    <a:lnTo>
                      <a:pt x="107" y="182"/>
                    </a:lnTo>
                    <a:lnTo>
                      <a:pt x="101" y="193"/>
                    </a:lnTo>
                    <a:lnTo>
                      <a:pt x="110" y="192"/>
                    </a:lnTo>
                    <a:lnTo>
                      <a:pt x="116" y="193"/>
                    </a:lnTo>
                    <a:lnTo>
                      <a:pt x="122" y="202"/>
                    </a:lnTo>
                    <a:lnTo>
                      <a:pt x="121" y="207"/>
                    </a:lnTo>
                    <a:lnTo>
                      <a:pt x="118" y="211"/>
                    </a:lnTo>
                    <a:lnTo>
                      <a:pt x="106" y="207"/>
                    </a:lnTo>
                    <a:lnTo>
                      <a:pt x="100" y="213"/>
                    </a:lnTo>
                    <a:lnTo>
                      <a:pt x="101" y="222"/>
                    </a:lnTo>
                    <a:lnTo>
                      <a:pt x="103" y="222"/>
                    </a:lnTo>
                    <a:lnTo>
                      <a:pt x="95" y="233"/>
                    </a:lnTo>
                    <a:lnTo>
                      <a:pt x="98" y="237"/>
                    </a:lnTo>
                    <a:lnTo>
                      <a:pt x="97" y="243"/>
                    </a:lnTo>
                    <a:lnTo>
                      <a:pt x="91" y="248"/>
                    </a:lnTo>
                    <a:lnTo>
                      <a:pt x="69" y="243"/>
                    </a:lnTo>
                    <a:lnTo>
                      <a:pt x="68" y="234"/>
                    </a:lnTo>
                    <a:lnTo>
                      <a:pt x="60" y="231"/>
                    </a:lnTo>
                    <a:lnTo>
                      <a:pt x="57" y="230"/>
                    </a:lnTo>
                    <a:lnTo>
                      <a:pt x="50" y="231"/>
                    </a:lnTo>
                    <a:lnTo>
                      <a:pt x="48" y="228"/>
                    </a:lnTo>
                    <a:lnTo>
                      <a:pt x="51" y="219"/>
                    </a:lnTo>
                    <a:lnTo>
                      <a:pt x="44" y="211"/>
                    </a:lnTo>
                    <a:lnTo>
                      <a:pt x="37" y="217"/>
                    </a:lnTo>
                    <a:lnTo>
                      <a:pt x="30" y="214"/>
                    </a:lnTo>
                    <a:lnTo>
                      <a:pt x="31" y="224"/>
                    </a:lnTo>
                    <a:lnTo>
                      <a:pt x="21" y="227"/>
                    </a:lnTo>
                    <a:lnTo>
                      <a:pt x="19" y="228"/>
                    </a:lnTo>
                    <a:lnTo>
                      <a:pt x="16" y="225"/>
                    </a:lnTo>
                    <a:lnTo>
                      <a:pt x="7" y="217"/>
                    </a:lnTo>
                    <a:lnTo>
                      <a:pt x="1" y="224"/>
                    </a:lnTo>
                    <a:lnTo>
                      <a:pt x="0" y="222"/>
                    </a:lnTo>
                    <a:lnTo>
                      <a:pt x="3" y="216"/>
                    </a:lnTo>
                    <a:lnTo>
                      <a:pt x="12" y="207"/>
                    </a:lnTo>
                    <a:lnTo>
                      <a:pt x="19" y="204"/>
                    </a:lnTo>
                    <a:lnTo>
                      <a:pt x="21" y="198"/>
                    </a:lnTo>
                    <a:lnTo>
                      <a:pt x="21" y="187"/>
                    </a:lnTo>
                    <a:lnTo>
                      <a:pt x="22" y="184"/>
                    </a:lnTo>
                    <a:lnTo>
                      <a:pt x="27" y="181"/>
                    </a:lnTo>
                    <a:lnTo>
                      <a:pt x="28" y="175"/>
                    </a:lnTo>
                    <a:lnTo>
                      <a:pt x="27" y="164"/>
                    </a:lnTo>
                    <a:lnTo>
                      <a:pt x="30" y="166"/>
                    </a:lnTo>
                    <a:lnTo>
                      <a:pt x="31" y="157"/>
                    </a:lnTo>
                    <a:lnTo>
                      <a:pt x="28" y="148"/>
                    </a:lnTo>
                    <a:lnTo>
                      <a:pt x="28" y="138"/>
                    </a:lnTo>
                    <a:lnTo>
                      <a:pt x="33" y="134"/>
                    </a:lnTo>
                    <a:lnTo>
                      <a:pt x="37" y="134"/>
                    </a:lnTo>
                    <a:lnTo>
                      <a:pt x="42" y="140"/>
                    </a:lnTo>
                    <a:lnTo>
                      <a:pt x="48" y="138"/>
                    </a:lnTo>
                    <a:lnTo>
                      <a:pt x="65" y="132"/>
                    </a:lnTo>
                    <a:lnTo>
                      <a:pt x="65" y="128"/>
                    </a:lnTo>
                    <a:lnTo>
                      <a:pt x="60" y="122"/>
                    </a:lnTo>
                    <a:lnTo>
                      <a:pt x="36" y="111"/>
                    </a:lnTo>
                    <a:lnTo>
                      <a:pt x="34" y="107"/>
                    </a:lnTo>
                    <a:lnTo>
                      <a:pt x="37" y="102"/>
                    </a:lnTo>
                    <a:lnTo>
                      <a:pt x="45" y="100"/>
                    </a:lnTo>
                    <a:lnTo>
                      <a:pt x="44" y="91"/>
                    </a:lnTo>
                    <a:lnTo>
                      <a:pt x="40" y="90"/>
                    </a:lnTo>
                    <a:lnTo>
                      <a:pt x="36" y="84"/>
                    </a:lnTo>
                    <a:lnTo>
                      <a:pt x="31" y="81"/>
                    </a:lnTo>
                    <a:lnTo>
                      <a:pt x="30" y="72"/>
                    </a:lnTo>
                    <a:lnTo>
                      <a:pt x="44" y="70"/>
                    </a:lnTo>
                    <a:lnTo>
                      <a:pt x="47" y="64"/>
                    </a:lnTo>
                    <a:lnTo>
                      <a:pt x="45" y="52"/>
                    </a:lnTo>
                    <a:lnTo>
                      <a:pt x="48" y="52"/>
                    </a:lnTo>
                    <a:lnTo>
                      <a:pt x="47" y="46"/>
                    </a:lnTo>
                    <a:lnTo>
                      <a:pt x="48" y="40"/>
                    </a:lnTo>
                    <a:lnTo>
                      <a:pt x="45" y="35"/>
                    </a:lnTo>
                    <a:lnTo>
                      <a:pt x="45" y="29"/>
                    </a:lnTo>
                    <a:lnTo>
                      <a:pt x="51" y="27"/>
                    </a:lnTo>
                    <a:lnTo>
                      <a:pt x="51" y="24"/>
                    </a:lnTo>
                    <a:lnTo>
                      <a:pt x="65" y="21"/>
                    </a:lnTo>
                    <a:lnTo>
                      <a:pt x="78" y="15"/>
                    </a:lnTo>
                    <a:lnTo>
                      <a:pt x="88" y="12"/>
                    </a:lnTo>
                    <a:lnTo>
                      <a:pt x="91" y="12"/>
                    </a:lnTo>
                    <a:lnTo>
                      <a:pt x="97" y="15"/>
                    </a:lnTo>
                    <a:lnTo>
                      <a:pt x="98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8" name="Freeform 637">
                <a:extLst>
                  <a:ext uri="{FF2B5EF4-FFF2-40B4-BE49-F238E27FC236}">
                    <a16:creationId xmlns:a16="http://schemas.microsoft.com/office/drawing/2014/main" id="{B2AAB557-0334-7B00-6A43-3A79B34BB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581"/>
                <a:ext cx="97" cy="123"/>
              </a:xfrm>
              <a:custGeom>
                <a:avLst/>
                <a:gdLst>
                  <a:gd name="T0" fmla="*/ 94 w 194"/>
                  <a:gd name="T1" fmla="*/ 37 h 248"/>
                  <a:gd name="T2" fmla="*/ 107 w 194"/>
                  <a:gd name="T3" fmla="*/ 41 h 248"/>
                  <a:gd name="T4" fmla="*/ 125 w 194"/>
                  <a:gd name="T5" fmla="*/ 27 h 248"/>
                  <a:gd name="T6" fmla="*/ 132 w 194"/>
                  <a:gd name="T7" fmla="*/ 15 h 248"/>
                  <a:gd name="T8" fmla="*/ 156 w 194"/>
                  <a:gd name="T9" fmla="*/ 2 h 248"/>
                  <a:gd name="T10" fmla="*/ 160 w 194"/>
                  <a:gd name="T11" fmla="*/ 24 h 248"/>
                  <a:gd name="T12" fmla="*/ 182 w 194"/>
                  <a:gd name="T13" fmla="*/ 20 h 248"/>
                  <a:gd name="T14" fmla="*/ 194 w 194"/>
                  <a:gd name="T15" fmla="*/ 29 h 248"/>
                  <a:gd name="T16" fmla="*/ 166 w 194"/>
                  <a:gd name="T17" fmla="*/ 55 h 248"/>
                  <a:gd name="T18" fmla="*/ 173 w 194"/>
                  <a:gd name="T19" fmla="*/ 69 h 248"/>
                  <a:gd name="T20" fmla="*/ 183 w 194"/>
                  <a:gd name="T21" fmla="*/ 73 h 248"/>
                  <a:gd name="T22" fmla="*/ 179 w 194"/>
                  <a:gd name="T23" fmla="*/ 88 h 248"/>
                  <a:gd name="T24" fmla="*/ 173 w 194"/>
                  <a:gd name="T25" fmla="*/ 114 h 248"/>
                  <a:gd name="T26" fmla="*/ 154 w 194"/>
                  <a:gd name="T27" fmla="*/ 120 h 248"/>
                  <a:gd name="T28" fmla="*/ 129 w 194"/>
                  <a:gd name="T29" fmla="*/ 114 h 248"/>
                  <a:gd name="T30" fmla="*/ 116 w 194"/>
                  <a:gd name="T31" fmla="*/ 120 h 248"/>
                  <a:gd name="T32" fmla="*/ 129 w 194"/>
                  <a:gd name="T33" fmla="*/ 131 h 248"/>
                  <a:gd name="T34" fmla="*/ 106 w 194"/>
                  <a:gd name="T35" fmla="*/ 140 h 248"/>
                  <a:gd name="T36" fmla="*/ 94 w 194"/>
                  <a:gd name="T37" fmla="*/ 154 h 248"/>
                  <a:gd name="T38" fmla="*/ 101 w 194"/>
                  <a:gd name="T39" fmla="*/ 167 h 248"/>
                  <a:gd name="T40" fmla="*/ 113 w 194"/>
                  <a:gd name="T41" fmla="*/ 176 h 248"/>
                  <a:gd name="T42" fmla="*/ 101 w 194"/>
                  <a:gd name="T43" fmla="*/ 193 h 248"/>
                  <a:gd name="T44" fmla="*/ 122 w 194"/>
                  <a:gd name="T45" fmla="*/ 202 h 248"/>
                  <a:gd name="T46" fmla="*/ 106 w 194"/>
                  <a:gd name="T47" fmla="*/ 207 h 248"/>
                  <a:gd name="T48" fmla="*/ 103 w 194"/>
                  <a:gd name="T49" fmla="*/ 222 h 248"/>
                  <a:gd name="T50" fmla="*/ 97 w 194"/>
                  <a:gd name="T51" fmla="*/ 243 h 248"/>
                  <a:gd name="T52" fmla="*/ 68 w 194"/>
                  <a:gd name="T53" fmla="*/ 234 h 248"/>
                  <a:gd name="T54" fmla="*/ 50 w 194"/>
                  <a:gd name="T55" fmla="*/ 231 h 248"/>
                  <a:gd name="T56" fmla="*/ 44 w 194"/>
                  <a:gd name="T57" fmla="*/ 211 h 248"/>
                  <a:gd name="T58" fmla="*/ 31 w 194"/>
                  <a:gd name="T59" fmla="*/ 224 h 248"/>
                  <a:gd name="T60" fmla="*/ 16 w 194"/>
                  <a:gd name="T61" fmla="*/ 225 h 248"/>
                  <a:gd name="T62" fmla="*/ 0 w 194"/>
                  <a:gd name="T63" fmla="*/ 222 h 248"/>
                  <a:gd name="T64" fmla="*/ 19 w 194"/>
                  <a:gd name="T65" fmla="*/ 204 h 248"/>
                  <a:gd name="T66" fmla="*/ 22 w 194"/>
                  <a:gd name="T67" fmla="*/ 184 h 248"/>
                  <a:gd name="T68" fmla="*/ 27 w 194"/>
                  <a:gd name="T69" fmla="*/ 164 h 248"/>
                  <a:gd name="T70" fmla="*/ 28 w 194"/>
                  <a:gd name="T71" fmla="*/ 148 h 248"/>
                  <a:gd name="T72" fmla="*/ 37 w 194"/>
                  <a:gd name="T73" fmla="*/ 134 h 248"/>
                  <a:gd name="T74" fmla="*/ 65 w 194"/>
                  <a:gd name="T75" fmla="*/ 132 h 248"/>
                  <a:gd name="T76" fmla="*/ 36 w 194"/>
                  <a:gd name="T77" fmla="*/ 111 h 248"/>
                  <a:gd name="T78" fmla="*/ 45 w 194"/>
                  <a:gd name="T79" fmla="*/ 100 h 248"/>
                  <a:gd name="T80" fmla="*/ 36 w 194"/>
                  <a:gd name="T81" fmla="*/ 84 h 248"/>
                  <a:gd name="T82" fmla="*/ 44 w 194"/>
                  <a:gd name="T83" fmla="*/ 70 h 248"/>
                  <a:gd name="T84" fmla="*/ 48 w 194"/>
                  <a:gd name="T85" fmla="*/ 52 h 248"/>
                  <a:gd name="T86" fmla="*/ 45 w 194"/>
                  <a:gd name="T87" fmla="*/ 35 h 248"/>
                  <a:gd name="T88" fmla="*/ 51 w 194"/>
                  <a:gd name="T89" fmla="*/ 24 h 248"/>
                  <a:gd name="T90" fmla="*/ 88 w 194"/>
                  <a:gd name="T91" fmla="*/ 12 h 248"/>
                  <a:gd name="T92" fmla="*/ 98 w 194"/>
                  <a:gd name="T93" fmla="*/ 27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4" h="248">
                    <a:moveTo>
                      <a:pt x="98" y="27"/>
                    </a:moveTo>
                    <a:lnTo>
                      <a:pt x="101" y="27"/>
                    </a:lnTo>
                    <a:lnTo>
                      <a:pt x="94" y="37"/>
                    </a:lnTo>
                    <a:lnTo>
                      <a:pt x="97" y="40"/>
                    </a:lnTo>
                    <a:lnTo>
                      <a:pt x="104" y="38"/>
                    </a:lnTo>
                    <a:lnTo>
                      <a:pt x="107" y="41"/>
                    </a:lnTo>
                    <a:lnTo>
                      <a:pt x="113" y="38"/>
                    </a:lnTo>
                    <a:lnTo>
                      <a:pt x="125" y="46"/>
                    </a:lnTo>
                    <a:lnTo>
                      <a:pt x="125" y="27"/>
                    </a:lnTo>
                    <a:lnTo>
                      <a:pt x="133" y="31"/>
                    </a:lnTo>
                    <a:lnTo>
                      <a:pt x="138" y="21"/>
                    </a:lnTo>
                    <a:lnTo>
                      <a:pt x="132" y="15"/>
                    </a:lnTo>
                    <a:lnTo>
                      <a:pt x="135" y="15"/>
                    </a:lnTo>
                    <a:lnTo>
                      <a:pt x="151" y="0"/>
                    </a:lnTo>
                    <a:lnTo>
                      <a:pt x="156" y="2"/>
                    </a:lnTo>
                    <a:lnTo>
                      <a:pt x="148" y="9"/>
                    </a:lnTo>
                    <a:lnTo>
                      <a:pt x="151" y="15"/>
                    </a:lnTo>
                    <a:lnTo>
                      <a:pt x="160" y="24"/>
                    </a:lnTo>
                    <a:lnTo>
                      <a:pt x="165" y="24"/>
                    </a:lnTo>
                    <a:lnTo>
                      <a:pt x="173" y="18"/>
                    </a:lnTo>
                    <a:lnTo>
                      <a:pt x="182" y="20"/>
                    </a:lnTo>
                    <a:lnTo>
                      <a:pt x="180" y="24"/>
                    </a:lnTo>
                    <a:lnTo>
                      <a:pt x="189" y="26"/>
                    </a:lnTo>
                    <a:lnTo>
                      <a:pt x="194" y="29"/>
                    </a:lnTo>
                    <a:lnTo>
                      <a:pt x="194" y="37"/>
                    </a:lnTo>
                    <a:lnTo>
                      <a:pt x="180" y="47"/>
                    </a:lnTo>
                    <a:lnTo>
                      <a:pt x="166" y="55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73" y="69"/>
                    </a:lnTo>
                    <a:lnTo>
                      <a:pt x="177" y="72"/>
                    </a:lnTo>
                    <a:lnTo>
                      <a:pt x="183" y="70"/>
                    </a:lnTo>
                    <a:lnTo>
                      <a:pt x="183" y="73"/>
                    </a:lnTo>
                    <a:lnTo>
                      <a:pt x="182" y="82"/>
                    </a:lnTo>
                    <a:lnTo>
                      <a:pt x="183" y="85"/>
                    </a:lnTo>
                    <a:lnTo>
                      <a:pt x="179" y="88"/>
                    </a:lnTo>
                    <a:lnTo>
                      <a:pt x="180" y="96"/>
                    </a:lnTo>
                    <a:lnTo>
                      <a:pt x="173" y="97"/>
                    </a:lnTo>
                    <a:lnTo>
                      <a:pt x="173" y="114"/>
                    </a:lnTo>
                    <a:lnTo>
                      <a:pt x="169" y="120"/>
                    </a:lnTo>
                    <a:lnTo>
                      <a:pt x="157" y="120"/>
                    </a:lnTo>
                    <a:lnTo>
                      <a:pt x="154" y="120"/>
                    </a:lnTo>
                    <a:lnTo>
                      <a:pt x="145" y="114"/>
                    </a:lnTo>
                    <a:lnTo>
                      <a:pt x="136" y="110"/>
                    </a:lnTo>
                    <a:lnTo>
                      <a:pt x="129" y="114"/>
                    </a:lnTo>
                    <a:lnTo>
                      <a:pt x="127" y="110"/>
                    </a:lnTo>
                    <a:lnTo>
                      <a:pt x="119" y="113"/>
                    </a:lnTo>
                    <a:lnTo>
                      <a:pt x="116" y="120"/>
                    </a:lnTo>
                    <a:lnTo>
                      <a:pt x="127" y="122"/>
                    </a:lnTo>
                    <a:lnTo>
                      <a:pt x="129" y="125"/>
                    </a:lnTo>
                    <a:lnTo>
                      <a:pt x="129" y="131"/>
                    </a:lnTo>
                    <a:lnTo>
                      <a:pt x="119" y="134"/>
                    </a:lnTo>
                    <a:lnTo>
                      <a:pt x="113" y="131"/>
                    </a:lnTo>
                    <a:lnTo>
                      <a:pt x="106" y="140"/>
                    </a:lnTo>
                    <a:lnTo>
                      <a:pt x="104" y="140"/>
                    </a:lnTo>
                    <a:lnTo>
                      <a:pt x="94" y="151"/>
                    </a:lnTo>
                    <a:lnTo>
                      <a:pt x="94" y="154"/>
                    </a:lnTo>
                    <a:lnTo>
                      <a:pt x="91" y="164"/>
                    </a:lnTo>
                    <a:lnTo>
                      <a:pt x="94" y="164"/>
                    </a:lnTo>
                    <a:lnTo>
                      <a:pt x="101" y="167"/>
                    </a:lnTo>
                    <a:lnTo>
                      <a:pt x="107" y="173"/>
                    </a:lnTo>
                    <a:lnTo>
                      <a:pt x="110" y="175"/>
                    </a:lnTo>
                    <a:lnTo>
                      <a:pt x="113" y="176"/>
                    </a:lnTo>
                    <a:lnTo>
                      <a:pt x="112" y="181"/>
                    </a:lnTo>
                    <a:lnTo>
                      <a:pt x="107" y="182"/>
                    </a:lnTo>
                    <a:lnTo>
                      <a:pt x="101" y="193"/>
                    </a:lnTo>
                    <a:lnTo>
                      <a:pt x="110" y="192"/>
                    </a:lnTo>
                    <a:lnTo>
                      <a:pt x="116" y="193"/>
                    </a:lnTo>
                    <a:lnTo>
                      <a:pt x="122" y="202"/>
                    </a:lnTo>
                    <a:lnTo>
                      <a:pt x="121" y="207"/>
                    </a:lnTo>
                    <a:lnTo>
                      <a:pt x="118" y="211"/>
                    </a:lnTo>
                    <a:lnTo>
                      <a:pt x="106" y="207"/>
                    </a:lnTo>
                    <a:lnTo>
                      <a:pt x="100" y="213"/>
                    </a:lnTo>
                    <a:lnTo>
                      <a:pt x="101" y="222"/>
                    </a:lnTo>
                    <a:lnTo>
                      <a:pt x="103" y="222"/>
                    </a:lnTo>
                    <a:lnTo>
                      <a:pt x="95" y="233"/>
                    </a:lnTo>
                    <a:lnTo>
                      <a:pt x="98" y="237"/>
                    </a:lnTo>
                    <a:lnTo>
                      <a:pt x="97" y="243"/>
                    </a:lnTo>
                    <a:lnTo>
                      <a:pt x="91" y="248"/>
                    </a:lnTo>
                    <a:lnTo>
                      <a:pt x="69" y="243"/>
                    </a:lnTo>
                    <a:lnTo>
                      <a:pt x="68" y="234"/>
                    </a:lnTo>
                    <a:lnTo>
                      <a:pt x="60" y="231"/>
                    </a:lnTo>
                    <a:lnTo>
                      <a:pt x="57" y="230"/>
                    </a:lnTo>
                    <a:lnTo>
                      <a:pt x="50" y="231"/>
                    </a:lnTo>
                    <a:lnTo>
                      <a:pt x="48" y="228"/>
                    </a:lnTo>
                    <a:lnTo>
                      <a:pt x="51" y="219"/>
                    </a:lnTo>
                    <a:lnTo>
                      <a:pt x="44" y="211"/>
                    </a:lnTo>
                    <a:lnTo>
                      <a:pt x="37" y="217"/>
                    </a:lnTo>
                    <a:lnTo>
                      <a:pt x="30" y="214"/>
                    </a:lnTo>
                    <a:lnTo>
                      <a:pt x="31" y="224"/>
                    </a:lnTo>
                    <a:lnTo>
                      <a:pt x="21" y="227"/>
                    </a:lnTo>
                    <a:lnTo>
                      <a:pt x="19" y="228"/>
                    </a:lnTo>
                    <a:lnTo>
                      <a:pt x="16" y="225"/>
                    </a:lnTo>
                    <a:lnTo>
                      <a:pt x="7" y="217"/>
                    </a:lnTo>
                    <a:lnTo>
                      <a:pt x="1" y="224"/>
                    </a:lnTo>
                    <a:lnTo>
                      <a:pt x="0" y="222"/>
                    </a:lnTo>
                    <a:lnTo>
                      <a:pt x="3" y="216"/>
                    </a:lnTo>
                    <a:lnTo>
                      <a:pt x="12" y="207"/>
                    </a:lnTo>
                    <a:lnTo>
                      <a:pt x="19" y="204"/>
                    </a:lnTo>
                    <a:lnTo>
                      <a:pt x="21" y="198"/>
                    </a:lnTo>
                    <a:lnTo>
                      <a:pt x="21" y="187"/>
                    </a:lnTo>
                    <a:lnTo>
                      <a:pt x="22" y="184"/>
                    </a:lnTo>
                    <a:lnTo>
                      <a:pt x="27" y="181"/>
                    </a:lnTo>
                    <a:lnTo>
                      <a:pt x="28" y="175"/>
                    </a:lnTo>
                    <a:lnTo>
                      <a:pt x="27" y="164"/>
                    </a:lnTo>
                    <a:lnTo>
                      <a:pt x="30" y="166"/>
                    </a:lnTo>
                    <a:lnTo>
                      <a:pt x="31" y="157"/>
                    </a:lnTo>
                    <a:lnTo>
                      <a:pt x="28" y="148"/>
                    </a:lnTo>
                    <a:lnTo>
                      <a:pt x="28" y="138"/>
                    </a:lnTo>
                    <a:lnTo>
                      <a:pt x="33" y="134"/>
                    </a:lnTo>
                    <a:lnTo>
                      <a:pt x="37" y="134"/>
                    </a:lnTo>
                    <a:lnTo>
                      <a:pt x="42" y="140"/>
                    </a:lnTo>
                    <a:lnTo>
                      <a:pt x="48" y="138"/>
                    </a:lnTo>
                    <a:lnTo>
                      <a:pt x="65" y="132"/>
                    </a:lnTo>
                    <a:lnTo>
                      <a:pt x="65" y="128"/>
                    </a:lnTo>
                    <a:lnTo>
                      <a:pt x="60" y="122"/>
                    </a:lnTo>
                    <a:lnTo>
                      <a:pt x="36" y="111"/>
                    </a:lnTo>
                    <a:lnTo>
                      <a:pt x="34" y="107"/>
                    </a:lnTo>
                    <a:lnTo>
                      <a:pt x="37" y="102"/>
                    </a:lnTo>
                    <a:lnTo>
                      <a:pt x="45" y="100"/>
                    </a:lnTo>
                    <a:lnTo>
                      <a:pt x="44" y="91"/>
                    </a:lnTo>
                    <a:lnTo>
                      <a:pt x="40" y="90"/>
                    </a:lnTo>
                    <a:lnTo>
                      <a:pt x="36" y="84"/>
                    </a:lnTo>
                    <a:lnTo>
                      <a:pt x="31" y="81"/>
                    </a:lnTo>
                    <a:lnTo>
                      <a:pt x="30" y="72"/>
                    </a:lnTo>
                    <a:lnTo>
                      <a:pt x="44" y="70"/>
                    </a:lnTo>
                    <a:lnTo>
                      <a:pt x="47" y="64"/>
                    </a:lnTo>
                    <a:lnTo>
                      <a:pt x="45" y="52"/>
                    </a:lnTo>
                    <a:lnTo>
                      <a:pt x="48" y="52"/>
                    </a:lnTo>
                    <a:lnTo>
                      <a:pt x="47" y="46"/>
                    </a:lnTo>
                    <a:lnTo>
                      <a:pt x="48" y="40"/>
                    </a:lnTo>
                    <a:lnTo>
                      <a:pt x="45" y="35"/>
                    </a:lnTo>
                    <a:lnTo>
                      <a:pt x="45" y="29"/>
                    </a:lnTo>
                    <a:lnTo>
                      <a:pt x="51" y="27"/>
                    </a:lnTo>
                    <a:lnTo>
                      <a:pt x="51" y="24"/>
                    </a:lnTo>
                    <a:lnTo>
                      <a:pt x="65" y="21"/>
                    </a:lnTo>
                    <a:lnTo>
                      <a:pt x="78" y="15"/>
                    </a:lnTo>
                    <a:lnTo>
                      <a:pt x="88" y="12"/>
                    </a:lnTo>
                    <a:lnTo>
                      <a:pt x="91" y="12"/>
                    </a:lnTo>
                    <a:lnTo>
                      <a:pt x="97" y="15"/>
                    </a:lnTo>
                    <a:lnTo>
                      <a:pt x="98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9" name="Freeform 638">
                <a:extLst>
                  <a:ext uri="{FF2B5EF4-FFF2-40B4-BE49-F238E27FC236}">
                    <a16:creationId xmlns:a16="http://schemas.microsoft.com/office/drawing/2014/main" id="{A8B1773B-209C-7D06-2457-969D58007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685"/>
                <a:ext cx="147" cy="112"/>
              </a:xfrm>
              <a:custGeom>
                <a:avLst/>
                <a:gdLst>
                  <a:gd name="T0" fmla="*/ 200 w 294"/>
                  <a:gd name="T1" fmla="*/ 9 h 223"/>
                  <a:gd name="T2" fmla="*/ 191 w 294"/>
                  <a:gd name="T3" fmla="*/ 24 h 223"/>
                  <a:gd name="T4" fmla="*/ 172 w 294"/>
                  <a:gd name="T5" fmla="*/ 32 h 223"/>
                  <a:gd name="T6" fmla="*/ 156 w 294"/>
                  <a:gd name="T7" fmla="*/ 27 h 223"/>
                  <a:gd name="T8" fmla="*/ 149 w 294"/>
                  <a:gd name="T9" fmla="*/ 10 h 223"/>
                  <a:gd name="T10" fmla="*/ 138 w 294"/>
                  <a:gd name="T11" fmla="*/ 27 h 223"/>
                  <a:gd name="T12" fmla="*/ 108 w 294"/>
                  <a:gd name="T13" fmla="*/ 24 h 223"/>
                  <a:gd name="T14" fmla="*/ 88 w 294"/>
                  <a:gd name="T15" fmla="*/ 18 h 223"/>
                  <a:gd name="T16" fmla="*/ 70 w 294"/>
                  <a:gd name="T17" fmla="*/ 4 h 223"/>
                  <a:gd name="T18" fmla="*/ 56 w 294"/>
                  <a:gd name="T19" fmla="*/ 15 h 223"/>
                  <a:gd name="T20" fmla="*/ 38 w 294"/>
                  <a:gd name="T21" fmla="*/ 7 h 223"/>
                  <a:gd name="T22" fmla="*/ 11 w 294"/>
                  <a:gd name="T23" fmla="*/ 24 h 223"/>
                  <a:gd name="T24" fmla="*/ 15 w 294"/>
                  <a:gd name="T25" fmla="*/ 33 h 223"/>
                  <a:gd name="T26" fmla="*/ 27 w 294"/>
                  <a:gd name="T27" fmla="*/ 41 h 223"/>
                  <a:gd name="T28" fmla="*/ 40 w 294"/>
                  <a:gd name="T29" fmla="*/ 48 h 223"/>
                  <a:gd name="T30" fmla="*/ 38 w 294"/>
                  <a:gd name="T31" fmla="*/ 68 h 223"/>
                  <a:gd name="T32" fmla="*/ 43 w 294"/>
                  <a:gd name="T33" fmla="*/ 85 h 223"/>
                  <a:gd name="T34" fmla="*/ 21 w 294"/>
                  <a:gd name="T35" fmla="*/ 82 h 223"/>
                  <a:gd name="T36" fmla="*/ 6 w 294"/>
                  <a:gd name="T37" fmla="*/ 100 h 223"/>
                  <a:gd name="T38" fmla="*/ 6 w 294"/>
                  <a:gd name="T39" fmla="*/ 120 h 223"/>
                  <a:gd name="T40" fmla="*/ 24 w 294"/>
                  <a:gd name="T41" fmla="*/ 124 h 223"/>
                  <a:gd name="T42" fmla="*/ 40 w 294"/>
                  <a:gd name="T43" fmla="*/ 123 h 223"/>
                  <a:gd name="T44" fmla="*/ 21 w 294"/>
                  <a:gd name="T45" fmla="*/ 120 h 223"/>
                  <a:gd name="T46" fmla="*/ 30 w 294"/>
                  <a:gd name="T47" fmla="*/ 97 h 223"/>
                  <a:gd name="T48" fmla="*/ 49 w 294"/>
                  <a:gd name="T49" fmla="*/ 106 h 223"/>
                  <a:gd name="T50" fmla="*/ 64 w 294"/>
                  <a:gd name="T51" fmla="*/ 128 h 223"/>
                  <a:gd name="T52" fmla="*/ 73 w 294"/>
                  <a:gd name="T53" fmla="*/ 112 h 223"/>
                  <a:gd name="T54" fmla="*/ 94 w 294"/>
                  <a:gd name="T55" fmla="*/ 140 h 223"/>
                  <a:gd name="T56" fmla="*/ 74 w 294"/>
                  <a:gd name="T57" fmla="*/ 150 h 223"/>
                  <a:gd name="T58" fmla="*/ 68 w 294"/>
                  <a:gd name="T59" fmla="*/ 159 h 223"/>
                  <a:gd name="T60" fmla="*/ 58 w 294"/>
                  <a:gd name="T61" fmla="*/ 175 h 223"/>
                  <a:gd name="T62" fmla="*/ 80 w 294"/>
                  <a:gd name="T63" fmla="*/ 182 h 223"/>
                  <a:gd name="T64" fmla="*/ 102 w 294"/>
                  <a:gd name="T65" fmla="*/ 197 h 223"/>
                  <a:gd name="T66" fmla="*/ 114 w 294"/>
                  <a:gd name="T67" fmla="*/ 219 h 223"/>
                  <a:gd name="T68" fmla="*/ 121 w 294"/>
                  <a:gd name="T69" fmla="*/ 210 h 223"/>
                  <a:gd name="T70" fmla="*/ 137 w 294"/>
                  <a:gd name="T71" fmla="*/ 191 h 223"/>
                  <a:gd name="T72" fmla="*/ 141 w 294"/>
                  <a:gd name="T73" fmla="*/ 216 h 223"/>
                  <a:gd name="T74" fmla="*/ 165 w 294"/>
                  <a:gd name="T75" fmla="*/ 213 h 223"/>
                  <a:gd name="T76" fmla="*/ 172 w 294"/>
                  <a:gd name="T77" fmla="*/ 191 h 223"/>
                  <a:gd name="T78" fmla="*/ 185 w 294"/>
                  <a:gd name="T79" fmla="*/ 178 h 223"/>
                  <a:gd name="T80" fmla="*/ 197 w 294"/>
                  <a:gd name="T81" fmla="*/ 159 h 223"/>
                  <a:gd name="T82" fmla="*/ 209 w 294"/>
                  <a:gd name="T83" fmla="*/ 149 h 223"/>
                  <a:gd name="T84" fmla="*/ 225 w 294"/>
                  <a:gd name="T85" fmla="*/ 141 h 223"/>
                  <a:gd name="T86" fmla="*/ 225 w 294"/>
                  <a:gd name="T87" fmla="*/ 131 h 223"/>
                  <a:gd name="T88" fmla="*/ 237 w 294"/>
                  <a:gd name="T89" fmla="*/ 112 h 223"/>
                  <a:gd name="T90" fmla="*/ 255 w 294"/>
                  <a:gd name="T91" fmla="*/ 100 h 223"/>
                  <a:gd name="T92" fmla="*/ 273 w 294"/>
                  <a:gd name="T93" fmla="*/ 88 h 223"/>
                  <a:gd name="T94" fmla="*/ 291 w 294"/>
                  <a:gd name="T95" fmla="*/ 68 h 223"/>
                  <a:gd name="T96" fmla="*/ 281 w 294"/>
                  <a:gd name="T97" fmla="*/ 48 h 223"/>
                  <a:gd name="T98" fmla="*/ 263 w 294"/>
                  <a:gd name="T99" fmla="*/ 26 h 223"/>
                  <a:gd name="T100" fmla="*/ 243 w 294"/>
                  <a:gd name="T101" fmla="*/ 17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4" h="223">
                    <a:moveTo>
                      <a:pt x="222" y="0"/>
                    </a:moveTo>
                    <a:lnTo>
                      <a:pt x="216" y="1"/>
                    </a:lnTo>
                    <a:lnTo>
                      <a:pt x="213" y="9"/>
                    </a:lnTo>
                    <a:lnTo>
                      <a:pt x="200" y="9"/>
                    </a:lnTo>
                    <a:lnTo>
                      <a:pt x="197" y="9"/>
                    </a:lnTo>
                    <a:lnTo>
                      <a:pt x="193" y="14"/>
                    </a:lnTo>
                    <a:lnTo>
                      <a:pt x="190" y="17"/>
                    </a:lnTo>
                    <a:lnTo>
                      <a:pt x="191" y="24"/>
                    </a:lnTo>
                    <a:lnTo>
                      <a:pt x="182" y="24"/>
                    </a:lnTo>
                    <a:lnTo>
                      <a:pt x="181" y="21"/>
                    </a:lnTo>
                    <a:lnTo>
                      <a:pt x="175" y="23"/>
                    </a:lnTo>
                    <a:lnTo>
                      <a:pt x="172" y="32"/>
                    </a:lnTo>
                    <a:lnTo>
                      <a:pt x="161" y="35"/>
                    </a:lnTo>
                    <a:lnTo>
                      <a:pt x="158" y="38"/>
                    </a:lnTo>
                    <a:lnTo>
                      <a:pt x="155" y="30"/>
                    </a:lnTo>
                    <a:lnTo>
                      <a:pt x="156" y="27"/>
                    </a:lnTo>
                    <a:lnTo>
                      <a:pt x="164" y="24"/>
                    </a:lnTo>
                    <a:lnTo>
                      <a:pt x="161" y="21"/>
                    </a:lnTo>
                    <a:lnTo>
                      <a:pt x="164" y="12"/>
                    </a:lnTo>
                    <a:lnTo>
                      <a:pt x="149" y="10"/>
                    </a:lnTo>
                    <a:lnTo>
                      <a:pt x="141" y="12"/>
                    </a:lnTo>
                    <a:lnTo>
                      <a:pt x="143" y="12"/>
                    </a:lnTo>
                    <a:lnTo>
                      <a:pt x="135" y="23"/>
                    </a:lnTo>
                    <a:lnTo>
                      <a:pt x="138" y="27"/>
                    </a:lnTo>
                    <a:lnTo>
                      <a:pt x="137" y="33"/>
                    </a:lnTo>
                    <a:lnTo>
                      <a:pt x="131" y="38"/>
                    </a:lnTo>
                    <a:lnTo>
                      <a:pt x="109" y="33"/>
                    </a:lnTo>
                    <a:lnTo>
                      <a:pt x="108" y="24"/>
                    </a:lnTo>
                    <a:lnTo>
                      <a:pt x="100" y="21"/>
                    </a:lnTo>
                    <a:lnTo>
                      <a:pt x="97" y="20"/>
                    </a:lnTo>
                    <a:lnTo>
                      <a:pt x="90" y="21"/>
                    </a:lnTo>
                    <a:lnTo>
                      <a:pt x="88" y="18"/>
                    </a:lnTo>
                    <a:lnTo>
                      <a:pt x="91" y="9"/>
                    </a:lnTo>
                    <a:lnTo>
                      <a:pt x="84" y="1"/>
                    </a:lnTo>
                    <a:lnTo>
                      <a:pt x="77" y="7"/>
                    </a:lnTo>
                    <a:lnTo>
                      <a:pt x="70" y="4"/>
                    </a:lnTo>
                    <a:lnTo>
                      <a:pt x="71" y="14"/>
                    </a:lnTo>
                    <a:lnTo>
                      <a:pt x="61" y="17"/>
                    </a:lnTo>
                    <a:lnTo>
                      <a:pt x="59" y="18"/>
                    </a:lnTo>
                    <a:lnTo>
                      <a:pt x="56" y="15"/>
                    </a:lnTo>
                    <a:lnTo>
                      <a:pt x="47" y="7"/>
                    </a:lnTo>
                    <a:lnTo>
                      <a:pt x="41" y="14"/>
                    </a:lnTo>
                    <a:lnTo>
                      <a:pt x="40" y="12"/>
                    </a:lnTo>
                    <a:lnTo>
                      <a:pt x="38" y="7"/>
                    </a:lnTo>
                    <a:lnTo>
                      <a:pt x="21" y="0"/>
                    </a:lnTo>
                    <a:lnTo>
                      <a:pt x="18" y="6"/>
                    </a:lnTo>
                    <a:lnTo>
                      <a:pt x="3" y="15"/>
                    </a:lnTo>
                    <a:lnTo>
                      <a:pt x="11" y="24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9" y="33"/>
                    </a:lnTo>
                    <a:lnTo>
                      <a:pt x="15" y="33"/>
                    </a:lnTo>
                    <a:lnTo>
                      <a:pt x="18" y="36"/>
                    </a:lnTo>
                    <a:lnTo>
                      <a:pt x="18" y="42"/>
                    </a:lnTo>
                    <a:lnTo>
                      <a:pt x="26" y="38"/>
                    </a:lnTo>
                    <a:lnTo>
                      <a:pt x="27" y="41"/>
                    </a:lnTo>
                    <a:lnTo>
                      <a:pt x="27" y="47"/>
                    </a:lnTo>
                    <a:lnTo>
                      <a:pt x="33" y="41"/>
                    </a:lnTo>
                    <a:lnTo>
                      <a:pt x="41" y="42"/>
                    </a:lnTo>
                    <a:lnTo>
                      <a:pt x="40" y="48"/>
                    </a:lnTo>
                    <a:lnTo>
                      <a:pt x="35" y="55"/>
                    </a:lnTo>
                    <a:lnTo>
                      <a:pt x="36" y="59"/>
                    </a:lnTo>
                    <a:lnTo>
                      <a:pt x="35" y="64"/>
                    </a:lnTo>
                    <a:lnTo>
                      <a:pt x="38" y="68"/>
                    </a:lnTo>
                    <a:lnTo>
                      <a:pt x="38" y="76"/>
                    </a:lnTo>
                    <a:lnTo>
                      <a:pt x="38" y="77"/>
                    </a:lnTo>
                    <a:lnTo>
                      <a:pt x="38" y="80"/>
                    </a:lnTo>
                    <a:lnTo>
                      <a:pt x="43" y="85"/>
                    </a:lnTo>
                    <a:lnTo>
                      <a:pt x="40" y="93"/>
                    </a:lnTo>
                    <a:lnTo>
                      <a:pt x="29" y="93"/>
                    </a:lnTo>
                    <a:lnTo>
                      <a:pt x="27" y="85"/>
                    </a:lnTo>
                    <a:lnTo>
                      <a:pt x="21" y="82"/>
                    </a:lnTo>
                    <a:lnTo>
                      <a:pt x="3" y="85"/>
                    </a:lnTo>
                    <a:lnTo>
                      <a:pt x="0" y="88"/>
                    </a:lnTo>
                    <a:lnTo>
                      <a:pt x="2" y="96"/>
                    </a:lnTo>
                    <a:lnTo>
                      <a:pt x="6" y="100"/>
                    </a:lnTo>
                    <a:lnTo>
                      <a:pt x="5" y="106"/>
                    </a:lnTo>
                    <a:lnTo>
                      <a:pt x="8" y="112"/>
                    </a:lnTo>
                    <a:lnTo>
                      <a:pt x="5" y="117"/>
                    </a:lnTo>
                    <a:lnTo>
                      <a:pt x="6" y="120"/>
                    </a:lnTo>
                    <a:lnTo>
                      <a:pt x="12" y="123"/>
                    </a:lnTo>
                    <a:lnTo>
                      <a:pt x="15" y="120"/>
                    </a:lnTo>
                    <a:lnTo>
                      <a:pt x="20" y="121"/>
                    </a:lnTo>
                    <a:lnTo>
                      <a:pt x="24" y="124"/>
                    </a:lnTo>
                    <a:lnTo>
                      <a:pt x="29" y="124"/>
                    </a:lnTo>
                    <a:lnTo>
                      <a:pt x="32" y="134"/>
                    </a:lnTo>
                    <a:lnTo>
                      <a:pt x="41" y="134"/>
                    </a:lnTo>
                    <a:lnTo>
                      <a:pt x="40" y="123"/>
                    </a:lnTo>
                    <a:lnTo>
                      <a:pt x="36" y="124"/>
                    </a:lnTo>
                    <a:lnTo>
                      <a:pt x="35" y="115"/>
                    </a:lnTo>
                    <a:lnTo>
                      <a:pt x="27" y="123"/>
                    </a:lnTo>
                    <a:lnTo>
                      <a:pt x="21" y="120"/>
                    </a:lnTo>
                    <a:lnTo>
                      <a:pt x="21" y="112"/>
                    </a:lnTo>
                    <a:lnTo>
                      <a:pt x="23" y="106"/>
                    </a:lnTo>
                    <a:lnTo>
                      <a:pt x="21" y="100"/>
                    </a:lnTo>
                    <a:lnTo>
                      <a:pt x="30" y="97"/>
                    </a:lnTo>
                    <a:lnTo>
                      <a:pt x="36" y="100"/>
                    </a:lnTo>
                    <a:lnTo>
                      <a:pt x="40" y="106"/>
                    </a:lnTo>
                    <a:lnTo>
                      <a:pt x="46" y="103"/>
                    </a:lnTo>
                    <a:lnTo>
                      <a:pt x="49" y="106"/>
                    </a:lnTo>
                    <a:lnTo>
                      <a:pt x="55" y="115"/>
                    </a:lnTo>
                    <a:lnTo>
                      <a:pt x="64" y="115"/>
                    </a:lnTo>
                    <a:lnTo>
                      <a:pt x="65" y="123"/>
                    </a:lnTo>
                    <a:lnTo>
                      <a:pt x="64" y="128"/>
                    </a:lnTo>
                    <a:lnTo>
                      <a:pt x="64" y="140"/>
                    </a:lnTo>
                    <a:lnTo>
                      <a:pt x="68" y="118"/>
                    </a:lnTo>
                    <a:lnTo>
                      <a:pt x="73" y="117"/>
                    </a:lnTo>
                    <a:lnTo>
                      <a:pt x="73" y="112"/>
                    </a:lnTo>
                    <a:lnTo>
                      <a:pt x="82" y="118"/>
                    </a:lnTo>
                    <a:lnTo>
                      <a:pt x="79" y="128"/>
                    </a:lnTo>
                    <a:lnTo>
                      <a:pt x="84" y="140"/>
                    </a:lnTo>
                    <a:lnTo>
                      <a:pt x="94" y="140"/>
                    </a:lnTo>
                    <a:lnTo>
                      <a:pt x="91" y="149"/>
                    </a:lnTo>
                    <a:lnTo>
                      <a:pt x="87" y="153"/>
                    </a:lnTo>
                    <a:lnTo>
                      <a:pt x="77" y="152"/>
                    </a:lnTo>
                    <a:lnTo>
                      <a:pt x="74" y="150"/>
                    </a:lnTo>
                    <a:lnTo>
                      <a:pt x="80" y="158"/>
                    </a:lnTo>
                    <a:lnTo>
                      <a:pt x="77" y="164"/>
                    </a:lnTo>
                    <a:lnTo>
                      <a:pt x="70" y="155"/>
                    </a:lnTo>
                    <a:lnTo>
                      <a:pt x="68" y="159"/>
                    </a:lnTo>
                    <a:lnTo>
                      <a:pt x="70" y="164"/>
                    </a:lnTo>
                    <a:lnTo>
                      <a:pt x="64" y="173"/>
                    </a:lnTo>
                    <a:lnTo>
                      <a:pt x="61" y="172"/>
                    </a:lnTo>
                    <a:lnTo>
                      <a:pt x="58" y="175"/>
                    </a:lnTo>
                    <a:lnTo>
                      <a:pt x="62" y="179"/>
                    </a:lnTo>
                    <a:lnTo>
                      <a:pt x="70" y="179"/>
                    </a:lnTo>
                    <a:lnTo>
                      <a:pt x="74" y="182"/>
                    </a:lnTo>
                    <a:lnTo>
                      <a:pt x="80" y="182"/>
                    </a:lnTo>
                    <a:lnTo>
                      <a:pt x="91" y="182"/>
                    </a:lnTo>
                    <a:lnTo>
                      <a:pt x="97" y="188"/>
                    </a:lnTo>
                    <a:lnTo>
                      <a:pt x="106" y="188"/>
                    </a:lnTo>
                    <a:lnTo>
                      <a:pt x="102" y="197"/>
                    </a:lnTo>
                    <a:lnTo>
                      <a:pt x="102" y="204"/>
                    </a:lnTo>
                    <a:lnTo>
                      <a:pt x="106" y="207"/>
                    </a:lnTo>
                    <a:lnTo>
                      <a:pt x="112" y="213"/>
                    </a:lnTo>
                    <a:lnTo>
                      <a:pt x="114" y="219"/>
                    </a:lnTo>
                    <a:lnTo>
                      <a:pt x="114" y="223"/>
                    </a:lnTo>
                    <a:lnTo>
                      <a:pt x="118" y="222"/>
                    </a:lnTo>
                    <a:lnTo>
                      <a:pt x="121" y="217"/>
                    </a:lnTo>
                    <a:lnTo>
                      <a:pt x="121" y="210"/>
                    </a:lnTo>
                    <a:lnTo>
                      <a:pt x="125" y="204"/>
                    </a:lnTo>
                    <a:lnTo>
                      <a:pt x="125" y="194"/>
                    </a:lnTo>
                    <a:lnTo>
                      <a:pt x="131" y="190"/>
                    </a:lnTo>
                    <a:lnTo>
                      <a:pt x="137" y="191"/>
                    </a:lnTo>
                    <a:lnTo>
                      <a:pt x="141" y="191"/>
                    </a:lnTo>
                    <a:lnTo>
                      <a:pt x="143" y="196"/>
                    </a:lnTo>
                    <a:lnTo>
                      <a:pt x="141" y="210"/>
                    </a:lnTo>
                    <a:lnTo>
                      <a:pt x="141" y="216"/>
                    </a:lnTo>
                    <a:lnTo>
                      <a:pt x="147" y="222"/>
                    </a:lnTo>
                    <a:lnTo>
                      <a:pt x="153" y="223"/>
                    </a:lnTo>
                    <a:lnTo>
                      <a:pt x="158" y="213"/>
                    </a:lnTo>
                    <a:lnTo>
                      <a:pt x="165" y="213"/>
                    </a:lnTo>
                    <a:lnTo>
                      <a:pt x="167" y="196"/>
                    </a:lnTo>
                    <a:lnTo>
                      <a:pt x="164" y="193"/>
                    </a:lnTo>
                    <a:lnTo>
                      <a:pt x="165" y="191"/>
                    </a:lnTo>
                    <a:lnTo>
                      <a:pt x="172" y="191"/>
                    </a:lnTo>
                    <a:lnTo>
                      <a:pt x="182" y="193"/>
                    </a:lnTo>
                    <a:lnTo>
                      <a:pt x="184" y="187"/>
                    </a:lnTo>
                    <a:lnTo>
                      <a:pt x="182" y="182"/>
                    </a:lnTo>
                    <a:lnTo>
                      <a:pt x="185" y="178"/>
                    </a:lnTo>
                    <a:lnTo>
                      <a:pt x="190" y="170"/>
                    </a:lnTo>
                    <a:lnTo>
                      <a:pt x="206" y="169"/>
                    </a:lnTo>
                    <a:lnTo>
                      <a:pt x="206" y="166"/>
                    </a:lnTo>
                    <a:lnTo>
                      <a:pt x="197" y="159"/>
                    </a:lnTo>
                    <a:lnTo>
                      <a:pt x="200" y="155"/>
                    </a:lnTo>
                    <a:lnTo>
                      <a:pt x="202" y="149"/>
                    </a:lnTo>
                    <a:lnTo>
                      <a:pt x="206" y="146"/>
                    </a:lnTo>
                    <a:lnTo>
                      <a:pt x="209" y="149"/>
                    </a:lnTo>
                    <a:lnTo>
                      <a:pt x="213" y="149"/>
                    </a:lnTo>
                    <a:lnTo>
                      <a:pt x="213" y="143"/>
                    </a:lnTo>
                    <a:lnTo>
                      <a:pt x="219" y="140"/>
                    </a:lnTo>
                    <a:lnTo>
                      <a:pt x="225" y="141"/>
                    </a:lnTo>
                    <a:lnTo>
                      <a:pt x="226" y="146"/>
                    </a:lnTo>
                    <a:lnTo>
                      <a:pt x="232" y="143"/>
                    </a:lnTo>
                    <a:lnTo>
                      <a:pt x="229" y="140"/>
                    </a:lnTo>
                    <a:lnTo>
                      <a:pt x="225" y="131"/>
                    </a:lnTo>
                    <a:lnTo>
                      <a:pt x="225" y="123"/>
                    </a:lnTo>
                    <a:lnTo>
                      <a:pt x="222" y="115"/>
                    </a:lnTo>
                    <a:lnTo>
                      <a:pt x="231" y="111"/>
                    </a:lnTo>
                    <a:lnTo>
                      <a:pt x="237" y="112"/>
                    </a:lnTo>
                    <a:lnTo>
                      <a:pt x="237" y="109"/>
                    </a:lnTo>
                    <a:lnTo>
                      <a:pt x="243" y="99"/>
                    </a:lnTo>
                    <a:lnTo>
                      <a:pt x="247" y="97"/>
                    </a:lnTo>
                    <a:lnTo>
                      <a:pt x="255" y="100"/>
                    </a:lnTo>
                    <a:lnTo>
                      <a:pt x="257" y="96"/>
                    </a:lnTo>
                    <a:lnTo>
                      <a:pt x="264" y="91"/>
                    </a:lnTo>
                    <a:lnTo>
                      <a:pt x="269" y="83"/>
                    </a:lnTo>
                    <a:lnTo>
                      <a:pt x="273" y="88"/>
                    </a:lnTo>
                    <a:lnTo>
                      <a:pt x="276" y="86"/>
                    </a:lnTo>
                    <a:lnTo>
                      <a:pt x="279" y="79"/>
                    </a:lnTo>
                    <a:lnTo>
                      <a:pt x="288" y="70"/>
                    </a:lnTo>
                    <a:lnTo>
                      <a:pt x="291" y="68"/>
                    </a:lnTo>
                    <a:lnTo>
                      <a:pt x="294" y="64"/>
                    </a:lnTo>
                    <a:lnTo>
                      <a:pt x="284" y="58"/>
                    </a:lnTo>
                    <a:lnTo>
                      <a:pt x="287" y="53"/>
                    </a:lnTo>
                    <a:lnTo>
                      <a:pt x="281" y="48"/>
                    </a:lnTo>
                    <a:lnTo>
                      <a:pt x="282" y="35"/>
                    </a:lnTo>
                    <a:lnTo>
                      <a:pt x="273" y="30"/>
                    </a:lnTo>
                    <a:lnTo>
                      <a:pt x="272" y="27"/>
                    </a:lnTo>
                    <a:lnTo>
                      <a:pt x="263" y="26"/>
                    </a:lnTo>
                    <a:lnTo>
                      <a:pt x="261" y="17"/>
                    </a:lnTo>
                    <a:lnTo>
                      <a:pt x="255" y="15"/>
                    </a:lnTo>
                    <a:lnTo>
                      <a:pt x="250" y="21"/>
                    </a:lnTo>
                    <a:lnTo>
                      <a:pt x="243" y="17"/>
                    </a:lnTo>
                    <a:lnTo>
                      <a:pt x="222" y="3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0" name="Freeform 639">
                <a:extLst>
                  <a:ext uri="{FF2B5EF4-FFF2-40B4-BE49-F238E27FC236}">
                    <a16:creationId xmlns:a16="http://schemas.microsoft.com/office/drawing/2014/main" id="{3C33A32D-0AA0-E19B-A905-AE5BA180F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685"/>
                <a:ext cx="147" cy="112"/>
              </a:xfrm>
              <a:custGeom>
                <a:avLst/>
                <a:gdLst>
                  <a:gd name="T0" fmla="*/ 250 w 294"/>
                  <a:gd name="T1" fmla="*/ 21 h 223"/>
                  <a:gd name="T2" fmla="*/ 272 w 294"/>
                  <a:gd name="T3" fmla="*/ 27 h 223"/>
                  <a:gd name="T4" fmla="*/ 287 w 294"/>
                  <a:gd name="T5" fmla="*/ 53 h 223"/>
                  <a:gd name="T6" fmla="*/ 288 w 294"/>
                  <a:gd name="T7" fmla="*/ 70 h 223"/>
                  <a:gd name="T8" fmla="*/ 269 w 294"/>
                  <a:gd name="T9" fmla="*/ 83 h 223"/>
                  <a:gd name="T10" fmla="*/ 247 w 294"/>
                  <a:gd name="T11" fmla="*/ 97 h 223"/>
                  <a:gd name="T12" fmla="*/ 231 w 294"/>
                  <a:gd name="T13" fmla="*/ 111 h 223"/>
                  <a:gd name="T14" fmla="*/ 229 w 294"/>
                  <a:gd name="T15" fmla="*/ 140 h 223"/>
                  <a:gd name="T16" fmla="*/ 219 w 294"/>
                  <a:gd name="T17" fmla="*/ 140 h 223"/>
                  <a:gd name="T18" fmla="*/ 206 w 294"/>
                  <a:gd name="T19" fmla="*/ 146 h 223"/>
                  <a:gd name="T20" fmla="*/ 206 w 294"/>
                  <a:gd name="T21" fmla="*/ 166 h 223"/>
                  <a:gd name="T22" fmla="*/ 182 w 294"/>
                  <a:gd name="T23" fmla="*/ 182 h 223"/>
                  <a:gd name="T24" fmla="*/ 165 w 294"/>
                  <a:gd name="T25" fmla="*/ 191 h 223"/>
                  <a:gd name="T26" fmla="*/ 158 w 294"/>
                  <a:gd name="T27" fmla="*/ 213 h 223"/>
                  <a:gd name="T28" fmla="*/ 141 w 294"/>
                  <a:gd name="T29" fmla="*/ 210 h 223"/>
                  <a:gd name="T30" fmla="*/ 131 w 294"/>
                  <a:gd name="T31" fmla="*/ 190 h 223"/>
                  <a:gd name="T32" fmla="*/ 121 w 294"/>
                  <a:gd name="T33" fmla="*/ 217 h 223"/>
                  <a:gd name="T34" fmla="*/ 112 w 294"/>
                  <a:gd name="T35" fmla="*/ 213 h 223"/>
                  <a:gd name="T36" fmla="*/ 106 w 294"/>
                  <a:gd name="T37" fmla="*/ 188 h 223"/>
                  <a:gd name="T38" fmla="*/ 74 w 294"/>
                  <a:gd name="T39" fmla="*/ 182 h 223"/>
                  <a:gd name="T40" fmla="*/ 61 w 294"/>
                  <a:gd name="T41" fmla="*/ 172 h 223"/>
                  <a:gd name="T42" fmla="*/ 70 w 294"/>
                  <a:gd name="T43" fmla="*/ 155 h 223"/>
                  <a:gd name="T44" fmla="*/ 77 w 294"/>
                  <a:gd name="T45" fmla="*/ 152 h 223"/>
                  <a:gd name="T46" fmla="*/ 84 w 294"/>
                  <a:gd name="T47" fmla="*/ 140 h 223"/>
                  <a:gd name="T48" fmla="*/ 73 w 294"/>
                  <a:gd name="T49" fmla="*/ 117 h 223"/>
                  <a:gd name="T50" fmla="*/ 65 w 294"/>
                  <a:gd name="T51" fmla="*/ 123 h 223"/>
                  <a:gd name="T52" fmla="*/ 46 w 294"/>
                  <a:gd name="T53" fmla="*/ 103 h 223"/>
                  <a:gd name="T54" fmla="*/ 21 w 294"/>
                  <a:gd name="T55" fmla="*/ 100 h 223"/>
                  <a:gd name="T56" fmla="*/ 27 w 294"/>
                  <a:gd name="T57" fmla="*/ 123 h 223"/>
                  <a:gd name="T58" fmla="*/ 41 w 294"/>
                  <a:gd name="T59" fmla="*/ 134 h 223"/>
                  <a:gd name="T60" fmla="*/ 20 w 294"/>
                  <a:gd name="T61" fmla="*/ 121 h 223"/>
                  <a:gd name="T62" fmla="*/ 5 w 294"/>
                  <a:gd name="T63" fmla="*/ 117 h 223"/>
                  <a:gd name="T64" fmla="*/ 2 w 294"/>
                  <a:gd name="T65" fmla="*/ 96 h 223"/>
                  <a:gd name="T66" fmla="*/ 27 w 294"/>
                  <a:gd name="T67" fmla="*/ 85 h 223"/>
                  <a:gd name="T68" fmla="*/ 38 w 294"/>
                  <a:gd name="T69" fmla="*/ 80 h 223"/>
                  <a:gd name="T70" fmla="*/ 35 w 294"/>
                  <a:gd name="T71" fmla="*/ 64 h 223"/>
                  <a:gd name="T72" fmla="*/ 41 w 294"/>
                  <a:gd name="T73" fmla="*/ 42 h 223"/>
                  <a:gd name="T74" fmla="*/ 26 w 294"/>
                  <a:gd name="T75" fmla="*/ 38 h 223"/>
                  <a:gd name="T76" fmla="*/ 9 w 294"/>
                  <a:gd name="T77" fmla="*/ 33 h 223"/>
                  <a:gd name="T78" fmla="*/ 3 w 294"/>
                  <a:gd name="T79" fmla="*/ 15 h 223"/>
                  <a:gd name="T80" fmla="*/ 40 w 294"/>
                  <a:gd name="T81" fmla="*/ 12 h 223"/>
                  <a:gd name="T82" fmla="*/ 59 w 294"/>
                  <a:gd name="T83" fmla="*/ 18 h 223"/>
                  <a:gd name="T84" fmla="*/ 77 w 294"/>
                  <a:gd name="T85" fmla="*/ 7 h 223"/>
                  <a:gd name="T86" fmla="*/ 90 w 294"/>
                  <a:gd name="T87" fmla="*/ 21 h 223"/>
                  <a:gd name="T88" fmla="*/ 109 w 294"/>
                  <a:gd name="T89" fmla="*/ 33 h 223"/>
                  <a:gd name="T90" fmla="*/ 135 w 294"/>
                  <a:gd name="T91" fmla="*/ 23 h 223"/>
                  <a:gd name="T92" fmla="*/ 164 w 294"/>
                  <a:gd name="T93" fmla="*/ 12 h 223"/>
                  <a:gd name="T94" fmla="*/ 155 w 294"/>
                  <a:gd name="T95" fmla="*/ 30 h 223"/>
                  <a:gd name="T96" fmla="*/ 175 w 294"/>
                  <a:gd name="T97" fmla="*/ 23 h 223"/>
                  <a:gd name="T98" fmla="*/ 190 w 294"/>
                  <a:gd name="T99" fmla="*/ 17 h 223"/>
                  <a:gd name="T100" fmla="*/ 213 w 294"/>
                  <a:gd name="T101" fmla="*/ 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4" h="223">
                    <a:moveTo>
                      <a:pt x="222" y="0"/>
                    </a:moveTo>
                    <a:lnTo>
                      <a:pt x="222" y="3"/>
                    </a:lnTo>
                    <a:lnTo>
                      <a:pt x="243" y="17"/>
                    </a:lnTo>
                    <a:lnTo>
                      <a:pt x="250" y="21"/>
                    </a:lnTo>
                    <a:lnTo>
                      <a:pt x="255" y="15"/>
                    </a:lnTo>
                    <a:lnTo>
                      <a:pt x="261" y="17"/>
                    </a:lnTo>
                    <a:lnTo>
                      <a:pt x="263" y="26"/>
                    </a:lnTo>
                    <a:lnTo>
                      <a:pt x="272" y="27"/>
                    </a:lnTo>
                    <a:lnTo>
                      <a:pt x="273" y="30"/>
                    </a:lnTo>
                    <a:lnTo>
                      <a:pt x="282" y="35"/>
                    </a:lnTo>
                    <a:lnTo>
                      <a:pt x="281" y="48"/>
                    </a:lnTo>
                    <a:lnTo>
                      <a:pt x="287" y="53"/>
                    </a:lnTo>
                    <a:lnTo>
                      <a:pt x="284" y="58"/>
                    </a:lnTo>
                    <a:lnTo>
                      <a:pt x="294" y="64"/>
                    </a:lnTo>
                    <a:lnTo>
                      <a:pt x="291" y="68"/>
                    </a:lnTo>
                    <a:lnTo>
                      <a:pt x="288" y="70"/>
                    </a:lnTo>
                    <a:lnTo>
                      <a:pt x="279" y="79"/>
                    </a:lnTo>
                    <a:lnTo>
                      <a:pt x="276" y="86"/>
                    </a:lnTo>
                    <a:lnTo>
                      <a:pt x="273" y="88"/>
                    </a:lnTo>
                    <a:lnTo>
                      <a:pt x="269" y="83"/>
                    </a:lnTo>
                    <a:lnTo>
                      <a:pt x="264" y="91"/>
                    </a:lnTo>
                    <a:lnTo>
                      <a:pt x="257" y="96"/>
                    </a:lnTo>
                    <a:lnTo>
                      <a:pt x="255" y="100"/>
                    </a:lnTo>
                    <a:lnTo>
                      <a:pt x="247" y="97"/>
                    </a:lnTo>
                    <a:lnTo>
                      <a:pt x="243" y="99"/>
                    </a:lnTo>
                    <a:lnTo>
                      <a:pt x="237" y="109"/>
                    </a:lnTo>
                    <a:lnTo>
                      <a:pt x="237" y="112"/>
                    </a:lnTo>
                    <a:lnTo>
                      <a:pt x="231" y="111"/>
                    </a:lnTo>
                    <a:lnTo>
                      <a:pt x="222" y="115"/>
                    </a:lnTo>
                    <a:lnTo>
                      <a:pt x="225" y="123"/>
                    </a:lnTo>
                    <a:lnTo>
                      <a:pt x="225" y="131"/>
                    </a:lnTo>
                    <a:lnTo>
                      <a:pt x="229" y="140"/>
                    </a:lnTo>
                    <a:lnTo>
                      <a:pt x="232" y="143"/>
                    </a:lnTo>
                    <a:lnTo>
                      <a:pt x="226" y="146"/>
                    </a:lnTo>
                    <a:lnTo>
                      <a:pt x="225" y="141"/>
                    </a:lnTo>
                    <a:lnTo>
                      <a:pt x="219" y="140"/>
                    </a:lnTo>
                    <a:lnTo>
                      <a:pt x="213" y="143"/>
                    </a:lnTo>
                    <a:lnTo>
                      <a:pt x="213" y="149"/>
                    </a:lnTo>
                    <a:lnTo>
                      <a:pt x="209" y="149"/>
                    </a:lnTo>
                    <a:lnTo>
                      <a:pt x="206" y="146"/>
                    </a:lnTo>
                    <a:lnTo>
                      <a:pt x="202" y="149"/>
                    </a:lnTo>
                    <a:lnTo>
                      <a:pt x="200" y="155"/>
                    </a:lnTo>
                    <a:lnTo>
                      <a:pt x="197" y="159"/>
                    </a:lnTo>
                    <a:lnTo>
                      <a:pt x="206" y="166"/>
                    </a:lnTo>
                    <a:lnTo>
                      <a:pt x="206" y="169"/>
                    </a:lnTo>
                    <a:lnTo>
                      <a:pt x="190" y="170"/>
                    </a:lnTo>
                    <a:lnTo>
                      <a:pt x="185" y="178"/>
                    </a:lnTo>
                    <a:lnTo>
                      <a:pt x="182" y="182"/>
                    </a:lnTo>
                    <a:lnTo>
                      <a:pt x="184" y="187"/>
                    </a:lnTo>
                    <a:lnTo>
                      <a:pt x="182" y="193"/>
                    </a:lnTo>
                    <a:lnTo>
                      <a:pt x="172" y="191"/>
                    </a:lnTo>
                    <a:lnTo>
                      <a:pt x="165" y="191"/>
                    </a:lnTo>
                    <a:lnTo>
                      <a:pt x="164" y="193"/>
                    </a:lnTo>
                    <a:lnTo>
                      <a:pt x="167" y="196"/>
                    </a:lnTo>
                    <a:lnTo>
                      <a:pt x="165" y="213"/>
                    </a:lnTo>
                    <a:lnTo>
                      <a:pt x="158" y="213"/>
                    </a:lnTo>
                    <a:lnTo>
                      <a:pt x="153" y="223"/>
                    </a:lnTo>
                    <a:lnTo>
                      <a:pt x="147" y="222"/>
                    </a:lnTo>
                    <a:lnTo>
                      <a:pt x="141" y="216"/>
                    </a:lnTo>
                    <a:lnTo>
                      <a:pt x="141" y="210"/>
                    </a:lnTo>
                    <a:lnTo>
                      <a:pt x="143" y="196"/>
                    </a:lnTo>
                    <a:lnTo>
                      <a:pt x="141" y="191"/>
                    </a:lnTo>
                    <a:lnTo>
                      <a:pt x="137" y="191"/>
                    </a:lnTo>
                    <a:lnTo>
                      <a:pt x="131" y="190"/>
                    </a:lnTo>
                    <a:lnTo>
                      <a:pt x="125" y="194"/>
                    </a:lnTo>
                    <a:lnTo>
                      <a:pt x="125" y="204"/>
                    </a:lnTo>
                    <a:lnTo>
                      <a:pt x="121" y="210"/>
                    </a:lnTo>
                    <a:lnTo>
                      <a:pt x="121" y="217"/>
                    </a:lnTo>
                    <a:lnTo>
                      <a:pt x="118" y="222"/>
                    </a:lnTo>
                    <a:lnTo>
                      <a:pt x="114" y="223"/>
                    </a:lnTo>
                    <a:lnTo>
                      <a:pt x="114" y="219"/>
                    </a:lnTo>
                    <a:lnTo>
                      <a:pt x="112" y="213"/>
                    </a:lnTo>
                    <a:lnTo>
                      <a:pt x="106" y="207"/>
                    </a:lnTo>
                    <a:lnTo>
                      <a:pt x="102" y="204"/>
                    </a:lnTo>
                    <a:lnTo>
                      <a:pt x="102" y="197"/>
                    </a:lnTo>
                    <a:lnTo>
                      <a:pt x="106" y="188"/>
                    </a:lnTo>
                    <a:lnTo>
                      <a:pt x="97" y="188"/>
                    </a:lnTo>
                    <a:lnTo>
                      <a:pt x="91" y="182"/>
                    </a:lnTo>
                    <a:lnTo>
                      <a:pt x="80" y="182"/>
                    </a:lnTo>
                    <a:lnTo>
                      <a:pt x="74" y="182"/>
                    </a:lnTo>
                    <a:lnTo>
                      <a:pt x="70" y="179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61" y="172"/>
                    </a:lnTo>
                    <a:lnTo>
                      <a:pt x="64" y="173"/>
                    </a:lnTo>
                    <a:lnTo>
                      <a:pt x="70" y="164"/>
                    </a:lnTo>
                    <a:lnTo>
                      <a:pt x="68" y="159"/>
                    </a:lnTo>
                    <a:lnTo>
                      <a:pt x="70" y="155"/>
                    </a:lnTo>
                    <a:lnTo>
                      <a:pt x="77" y="164"/>
                    </a:lnTo>
                    <a:lnTo>
                      <a:pt x="80" y="158"/>
                    </a:lnTo>
                    <a:lnTo>
                      <a:pt x="74" y="150"/>
                    </a:lnTo>
                    <a:lnTo>
                      <a:pt x="77" y="152"/>
                    </a:lnTo>
                    <a:lnTo>
                      <a:pt x="87" y="153"/>
                    </a:lnTo>
                    <a:lnTo>
                      <a:pt x="91" y="149"/>
                    </a:lnTo>
                    <a:lnTo>
                      <a:pt x="94" y="140"/>
                    </a:lnTo>
                    <a:lnTo>
                      <a:pt x="84" y="140"/>
                    </a:lnTo>
                    <a:lnTo>
                      <a:pt x="79" y="128"/>
                    </a:lnTo>
                    <a:lnTo>
                      <a:pt x="82" y="118"/>
                    </a:lnTo>
                    <a:lnTo>
                      <a:pt x="73" y="112"/>
                    </a:lnTo>
                    <a:lnTo>
                      <a:pt x="73" y="117"/>
                    </a:lnTo>
                    <a:lnTo>
                      <a:pt x="68" y="118"/>
                    </a:lnTo>
                    <a:lnTo>
                      <a:pt x="64" y="140"/>
                    </a:lnTo>
                    <a:lnTo>
                      <a:pt x="64" y="128"/>
                    </a:lnTo>
                    <a:lnTo>
                      <a:pt x="65" y="123"/>
                    </a:lnTo>
                    <a:lnTo>
                      <a:pt x="64" y="115"/>
                    </a:lnTo>
                    <a:lnTo>
                      <a:pt x="55" y="115"/>
                    </a:lnTo>
                    <a:lnTo>
                      <a:pt x="49" y="106"/>
                    </a:lnTo>
                    <a:lnTo>
                      <a:pt x="46" y="103"/>
                    </a:lnTo>
                    <a:lnTo>
                      <a:pt x="40" y="106"/>
                    </a:lnTo>
                    <a:lnTo>
                      <a:pt x="36" y="100"/>
                    </a:lnTo>
                    <a:lnTo>
                      <a:pt x="30" y="97"/>
                    </a:lnTo>
                    <a:lnTo>
                      <a:pt x="21" y="100"/>
                    </a:lnTo>
                    <a:lnTo>
                      <a:pt x="23" y="106"/>
                    </a:lnTo>
                    <a:lnTo>
                      <a:pt x="21" y="112"/>
                    </a:lnTo>
                    <a:lnTo>
                      <a:pt x="21" y="120"/>
                    </a:lnTo>
                    <a:lnTo>
                      <a:pt x="27" y="123"/>
                    </a:lnTo>
                    <a:lnTo>
                      <a:pt x="35" y="115"/>
                    </a:lnTo>
                    <a:lnTo>
                      <a:pt x="36" y="124"/>
                    </a:lnTo>
                    <a:lnTo>
                      <a:pt x="40" y="123"/>
                    </a:lnTo>
                    <a:lnTo>
                      <a:pt x="41" y="134"/>
                    </a:lnTo>
                    <a:lnTo>
                      <a:pt x="32" y="134"/>
                    </a:lnTo>
                    <a:lnTo>
                      <a:pt x="29" y="124"/>
                    </a:lnTo>
                    <a:lnTo>
                      <a:pt x="24" y="124"/>
                    </a:lnTo>
                    <a:lnTo>
                      <a:pt x="20" y="121"/>
                    </a:lnTo>
                    <a:lnTo>
                      <a:pt x="15" y="120"/>
                    </a:lnTo>
                    <a:lnTo>
                      <a:pt x="12" y="123"/>
                    </a:lnTo>
                    <a:lnTo>
                      <a:pt x="6" y="120"/>
                    </a:lnTo>
                    <a:lnTo>
                      <a:pt x="5" y="117"/>
                    </a:lnTo>
                    <a:lnTo>
                      <a:pt x="8" y="112"/>
                    </a:lnTo>
                    <a:lnTo>
                      <a:pt x="5" y="106"/>
                    </a:lnTo>
                    <a:lnTo>
                      <a:pt x="6" y="100"/>
                    </a:lnTo>
                    <a:lnTo>
                      <a:pt x="2" y="96"/>
                    </a:lnTo>
                    <a:lnTo>
                      <a:pt x="0" y="88"/>
                    </a:lnTo>
                    <a:lnTo>
                      <a:pt x="3" y="85"/>
                    </a:lnTo>
                    <a:lnTo>
                      <a:pt x="21" y="82"/>
                    </a:lnTo>
                    <a:lnTo>
                      <a:pt x="27" y="85"/>
                    </a:lnTo>
                    <a:lnTo>
                      <a:pt x="29" y="93"/>
                    </a:lnTo>
                    <a:lnTo>
                      <a:pt x="40" y="93"/>
                    </a:lnTo>
                    <a:lnTo>
                      <a:pt x="43" y="85"/>
                    </a:lnTo>
                    <a:lnTo>
                      <a:pt x="38" y="80"/>
                    </a:lnTo>
                    <a:lnTo>
                      <a:pt x="38" y="77"/>
                    </a:lnTo>
                    <a:lnTo>
                      <a:pt x="38" y="76"/>
                    </a:lnTo>
                    <a:lnTo>
                      <a:pt x="38" y="68"/>
                    </a:lnTo>
                    <a:lnTo>
                      <a:pt x="35" y="64"/>
                    </a:lnTo>
                    <a:lnTo>
                      <a:pt x="36" y="59"/>
                    </a:lnTo>
                    <a:lnTo>
                      <a:pt x="35" y="55"/>
                    </a:lnTo>
                    <a:lnTo>
                      <a:pt x="40" y="48"/>
                    </a:lnTo>
                    <a:lnTo>
                      <a:pt x="41" y="42"/>
                    </a:lnTo>
                    <a:lnTo>
                      <a:pt x="33" y="41"/>
                    </a:lnTo>
                    <a:lnTo>
                      <a:pt x="27" y="47"/>
                    </a:lnTo>
                    <a:lnTo>
                      <a:pt x="27" y="41"/>
                    </a:lnTo>
                    <a:lnTo>
                      <a:pt x="26" y="38"/>
                    </a:lnTo>
                    <a:lnTo>
                      <a:pt x="18" y="42"/>
                    </a:lnTo>
                    <a:lnTo>
                      <a:pt x="18" y="36"/>
                    </a:lnTo>
                    <a:lnTo>
                      <a:pt x="15" y="33"/>
                    </a:lnTo>
                    <a:lnTo>
                      <a:pt x="9" y="33"/>
                    </a:lnTo>
                    <a:lnTo>
                      <a:pt x="6" y="30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3" y="15"/>
                    </a:lnTo>
                    <a:lnTo>
                      <a:pt x="18" y="6"/>
                    </a:lnTo>
                    <a:lnTo>
                      <a:pt x="21" y="0"/>
                    </a:lnTo>
                    <a:lnTo>
                      <a:pt x="38" y="7"/>
                    </a:lnTo>
                    <a:lnTo>
                      <a:pt x="40" y="12"/>
                    </a:lnTo>
                    <a:lnTo>
                      <a:pt x="41" y="14"/>
                    </a:lnTo>
                    <a:lnTo>
                      <a:pt x="47" y="7"/>
                    </a:lnTo>
                    <a:lnTo>
                      <a:pt x="56" y="15"/>
                    </a:lnTo>
                    <a:lnTo>
                      <a:pt x="59" y="18"/>
                    </a:lnTo>
                    <a:lnTo>
                      <a:pt x="61" y="17"/>
                    </a:lnTo>
                    <a:lnTo>
                      <a:pt x="71" y="14"/>
                    </a:lnTo>
                    <a:lnTo>
                      <a:pt x="70" y="4"/>
                    </a:lnTo>
                    <a:lnTo>
                      <a:pt x="77" y="7"/>
                    </a:lnTo>
                    <a:lnTo>
                      <a:pt x="84" y="1"/>
                    </a:lnTo>
                    <a:lnTo>
                      <a:pt x="91" y="9"/>
                    </a:lnTo>
                    <a:lnTo>
                      <a:pt x="88" y="18"/>
                    </a:lnTo>
                    <a:lnTo>
                      <a:pt x="90" y="21"/>
                    </a:lnTo>
                    <a:lnTo>
                      <a:pt x="97" y="20"/>
                    </a:lnTo>
                    <a:lnTo>
                      <a:pt x="100" y="21"/>
                    </a:lnTo>
                    <a:lnTo>
                      <a:pt x="108" y="24"/>
                    </a:lnTo>
                    <a:lnTo>
                      <a:pt x="109" y="33"/>
                    </a:lnTo>
                    <a:lnTo>
                      <a:pt x="131" y="38"/>
                    </a:lnTo>
                    <a:lnTo>
                      <a:pt x="137" y="33"/>
                    </a:lnTo>
                    <a:lnTo>
                      <a:pt x="138" y="27"/>
                    </a:lnTo>
                    <a:lnTo>
                      <a:pt x="135" y="23"/>
                    </a:lnTo>
                    <a:lnTo>
                      <a:pt x="143" y="12"/>
                    </a:lnTo>
                    <a:lnTo>
                      <a:pt x="141" y="12"/>
                    </a:lnTo>
                    <a:lnTo>
                      <a:pt x="149" y="10"/>
                    </a:lnTo>
                    <a:lnTo>
                      <a:pt x="164" y="12"/>
                    </a:lnTo>
                    <a:lnTo>
                      <a:pt x="161" y="21"/>
                    </a:lnTo>
                    <a:lnTo>
                      <a:pt x="164" y="24"/>
                    </a:lnTo>
                    <a:lnTo>
                      <a:pt x="156" y="27"/>
                    </a:lnTo>
                    <a:lnTo>
                      <a:pt x="155" y="30"/>
                    </a:lnTo>
                    <a:lnTo>
                      <a:pt x="158" y="38"/>
                    </a:lnTo>
                    <a:lnTo>
                      <a:pt x="161" y="35"/>
                    </a:lnTo>
                    <a:lnTo>
                      <a:pt x="172" y="32"/>
                    </a:lnTo>
                    <a:lnTo>
                      <a:pt x="175" y="23"/>
                    </a:lnTo>
                    <a:lnTo>
                      <a:pt x="181" y="21"/>
                    </a:lnTo>
                    <a:lnTo>
                      <a:pt x="182" y="24"/>
                    </a:lnTo>
                    <a:lnTo>
                      <a:pt x="191" y="24"/>
                    </a:lnTo>
                    <a:lnTo>
                      <a:pt x="190" y="17"/>
                    </a:lnTo>
                    <a:lnTo>
                      <a:pt x="193" y="14"/>
                    </a:lnTo>
                    <a:lnTo>
                      <a:pt x="197" y="9"/>
                    </a:lnTo>
                    <a:lnTo>
                      <a:pt x="200" y="9"/>
                    </a:lnTo>
                    <a:lnTo>
                      <a:pt x="213" y="9"/>
                    </a:lnTo>
                    <a:lnTo>
                      <a:pt x="216" y="1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1" name="Freeform 640">
                <a:extLst>
                  <a:ext uri="{FF2B5EF4-FFF2-40B4-BE49-F238E27FC236}">
                    <a16:creationId xmlns:a16="http://schemas.microsoft.com/office/drawing/2014/main" id="{5F7F3F0B-0A32-1E95-CE80-33655FFB0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685"/>
                <a:ext cx="147" cy="112"/>
              </a:xfrm>
              <a:custGeom>
                <a:avLst/>
                <a:gdLst>
                  <a:gd name="T0" fmla="*/ 250 w 294"/>
                  <a:gd name="T1" fmla="*/ 21 h 223"/>
                  <a:gd name="T2" fmla="*/ 272 w 294"/>
                  <a:gd name="T3" fmla="*/ 27 h 223"/>
                  <a:gd name="T4" fmla="*/ 287 w 294"/>
                  <a:gd name="T5" fmla="*/ 53 h 223"/>
                  <a:gd name="T6" fmla="*/ 288 w 294"/>
                  <a:gd name="T7" fmla="*/ 70 h 223"/>
                  <a:gd name="T8" fmla="*/ 269 w 294"/>
                  <a:gd name="T9" fmla="*/ 83 h 223"/>
                  <a:gd name="T10" fmla="*/ 247 w 294"/>
                  <a:gd name="T11" fmla="*/ 97 h 223"/>
                  <a:gd name="T12" fmla="*/ 231 w 294"/>
                  <a:gd name="T13" fmla="*/ 111 h 223"/>
                  <a:gd name="T14" fmla="*/ 229 w 294"/>
                  <a:gd name="T15" fmla="*/ 140 h 223"/>
                  <a:gd name="T16" fmla="*/ 219 w 294"/>
                  <a:gd name="T17" fmla="*/ 140 h 223"/>
                  <a:gd name="T18" fmla="*/ 206 w 294"/>
                  <a:gd name="T19" fmla="*/ 146 h 223"/>
                  <a:gd name="T20" fmla="*/ 206 w 294"/>
                  <a:gd name="T21" fmla="*/ 166 h 223"/>
                  <a:gd name="T22" fmla="*/ 182 w 294"/>
                  <a:gd name="T23" fmla="*/ 182 h 223"/>
                  <a:gd name="T24" fmla="*/ 165 w 294"/>
                  <a:gd name="T25" fmla="*/ 191 h 223"/>
                  <a:gd name="T26" fmla="*/ 158 w 294"/>
                  <a:gd name="T27" fmla="*/ 213 h 223"/>
                  <a:gd name="T28" fmla="*/ 141 w 294"/>
                  <a:gd name="T29" fmla="*/ 210 h 223"/>
                  <a:gd name="T30" fmla="*/ 131 w 294"/>
                  <a:gd name="T31" fmla="*/ 190 h 223"/>
                  <a:gd name="T32" fmla="*/ 121 w 294"/>
                  <a:gd name="T33" fmla="*/ 217 h 223"/>
                  <a:gd name="T34" fmla="*/ 112 w 294"/>
                  <a:gd name="T35" fmla="*/ 213 h 223"/>
                  <a:gd name="T36" fmla="*/ 106 w 294"/>
                  <a:gd name="T37" fmla="*/ 188 h 223"/>
                  <a:gd name="T38" fmla="*/ 74 w 294"/>
                  <a:gd name="T39" fmla="*/ 182 h 223"/>
                  <a:gd name="T40" fmla="*/ 61 w 294"/>
                  <a:gd name="T41" fmla="*/ 172 h 223"/>
                  <a:gd name="T42" fmla="*/ 70 w 294"/>
                  <a:gd name="T43" fmla="*/ 155 h 223"/>
                  <a:gd name="T44" fmla="*/ 77 w 294"/>
                  <a:gd name="T45" fmla="*/ 152 h 223"/>
                  <a:gd name="T46" fmla="*/ 84 w 294"/>
                  <a:gd name="T47" fmla="*/ 140 h 223"/>
                  <a:gd name="T48" fmla="*/ 73 w 294"/>
                  <a:gd name="T49" fmla="*/ 117 h 223"/>
                  <a:gd name="T50" fmla="*/ 65 w 294"/>
                  <a:gd name="T51" fmla="*/ 123 h 223"/>
                  <a:gd name="T52" fmla="*/ 46 w 294"/>
                  <a:gd name="T53" fmla="*/ 103 h 223"/>
                  <a:gd name="T54" fmla="*/ 21 w 294"/>
                  <a:gd name="T55" fmla="*/ 100 h 223"/>
                  <a:gd name="T56" fmla="*/ 27 w 294"/>
                  <a:gd name="T57" fmla="*/ 123 h 223"/>
                  <a:gd name="T58" fmla="*/ 41 w 294"/>
                  <a:gd name="T59" fmla="*/ 134 h 223"/>
                  <a:gd name="T60" fmla="*/ 20 w 294"/>
                  <a:gd name="T61" fmla="*/ 121 h 223"/>
                  <a:gd name="T62" fmla="*/ 5 w 294"/>
                  <a:gd name="T63" fmla="*/ 117 h 223"/>
                  <a:gd name="T64" fmla="*/ 2 w 294"/>
                  <a:gd name="T65" fmla="*/ 96 h 223"/>
                  <a:gd name="T66" fmla="*/ 27 w 294"/>
                  <a:gd name="T67" fmla="*/ 85 h 223"/>
                  <a:gd name="T68" fmla="*/ 38 w 294"/>
                  <a:gd name="T69" fmla="*/ 80 h 223"/>
                  <a:gd name="T70" fmla="*/ 35 w 294"/>
                  <a:gd name="T71" fmla="*/ 64 h 223"/>
                  <a:gd name="T72" fmla="*/ 41 w 294"/>
                  <a:gd name="T73" fmla="*/ 42 h 223"/>
                  <a:gd name="T74" fmla="*/ 26 w 294"/>
                  <a:gd name="T75" fmla="*/ 38 h 223"/>
                  <a:gd name="T76" fmla="*/ 9 w 294"/>
                  <a:gd name="T77" fmla="*/ 33 h 223"/>
                  <a:gd name="T78" fmla="*/ 3 w 294"/>
                  <a:gd name="T79" fmla="*/ 15 h 223"/>
                  <a:gd name="T80" fmla="*/ 40 w 294"/>
                  <a:gd name="T81" fmla="*/ 12 h 223"/>
                  <a:gd name="T82" fmla="*/ 59 w 294"/>
                  <a:gd name="T83" fmla="*/ 18 h 223"/>
                  <a:gd name="T84" fmla="*/ 77 w 294"/>
                  <a:gd name="T85" fmla="*/ 7 h 223"/>
                  <a:gd name="T86" fmla="*/ 90 w 294"/>
                  <a:gd name="T87" fmla="*/ 21 h 223"/>
                  <a:gd name="T88" fmla="*/ 109 w 294"/>
                  <a:gd name="T89" fmla="*/ 33 h 223"/>
                  <a:gd name="T90" fmla="*/ 135 w 294"/>
                  <a:gd name="T91" fmla="*/ 23 h 223"/>
                  <a:gd name="T92" fmla="*/ 164 w 294"/>
                  <a:gd name="T93" fmla="*/ 12 h 223"/>
                  <a:gd name="T94" fmla="*/ 155 w 294"/>
                  <a:gd name="T95" fmla="*/ 30 h 223"/>
                  <a:gd name="T96" fmla="*/ 175 w 294"/>
                  <a:gd name="T97" fmla="*/ 23 h 223"/>
                  <a:gd name="T98" fmla="*/ 190 w 294"/>
                  <a:gd name="T99" fmla="*/ 17 h 223"/>
                  <a:gd name="T100" fmla="*/ 213 w 294"/>
                  <a:gd name="T101" fmla="*/ 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4" h="223">
                    <a:moveTo>
                      <a:pt x="222" y="0"/>
                    </a:moveTo>
                    <a:lnTo>
                      <a:pt x="222" y="3"/>
                    </a:lnTo>
                    <a:lnTo>
                      <a:pt x="243" y="17"/>
                    </a:lnTo>
                    <a:lnTo>
                      <a:pt x="250" y="21"/>
                    </a:lnTo>
                    <a:lnTo>
                      <a:pt x="255" y="15"/>
                    </a:lnTo>
                    <a:lnTo>
                      <a:pt x="261" y="17"/>
                    </a:lnTo>
                    <a:lnTo>
                      <a:pt x="263" y="26"/>
                    </a:lnTo>
                    <a:lnTo>
                      <a:pt x="272" y="27"/>
                    </a:lnTo>
                    <a:lnTo>
                      <a:pt x="273" y="30"/>
                    </a:lnTo>
                    <a:lnTo>
                      <a:pt x="282" y="35"/>
                    </a:lnTo>
                    <a:lnTo>
                      <a:pt x="281" y="48"/>
                    </a:lnTo>
                    <a:lnTo>
                      <a:pt x="287" y="53"/>
                    </a:lnTo>
                    <a:lnTo>
                      <a:pt x="284" y="58"/>
                    </a:lnTo>
                    <a:lnTo>
                      <a:pt x="294" y="64"/>
                    </a:lnTo>
                    <a:lnTo>
                      <a:pt x="291" y="68"/>
                    </a:lnTo>
                    <a:lnTo>
                      <a:pt x="288" y="70"/>
                    </a:lnTo>
                    <a:lnTo>
                      <a:pt x="279" y="79"/>
                    </a:lnTo>
                    <a:lnTo>
                      <a:pt x="276" y="86"/>
                    </a:lnTo>
                    <a:lnTo>
                      <a:pt x="273" y="88"/>
                    </a:lnTo>
                    <a:lnTo>
                      <a:pt x="269" y="83"/>
                    </a:lnTo>
                    <a:lnTo>
                      <a:pt x="264" y="91"/>
                    </a:lnTo>
                    <a:lnTo>
                      <a:pt x="257" y="96"/>
                    </a:lnTo>
                    <a:lnTo>
                      <a:pt x="255" y="100"/>
                    </a:lnTo>
                    <a:lnTo>
                      <a:pt x="247" y="97"/>
                    </a:lnTo>
                    <a:lnTo>
                      <a:pt x="243" y="99"/>
                    </a:lnTo>
                    <a:lnTo>
                      <a:pt x="237" y="109"/>
                    </a:lnTo>
                    <a:lnTo>
                      <a:pt x="237" y="112"/>
                    </a:lnTo>
                    <a:lnTo>
                      <a:pt x="231" y="111"/>
                    </a:lnTo>
                    <a:lnTo>
                      <a:pt x="222" y="115"/>
                    </a:lnTo>
                    <a:lnTo>
                      <a:pt x="225" y="123"/>
                    </a:lnTo>
                    <a:lnTo>
                      <a:pt x="225" y="131"/>
                    </a:lnTo>
                    <a:lnTo>
                      <a:pt x="229" y="140"/>
                    </a:lnTo>
                    <a:lnTo>
                      <a:pt x="232" y="143"/>
                    </a:lnTo>
                    <a:lnTo>
                      <a:pt x="226" y="146"/>
                    </a:lnTo>
                    <a:lnTo>
                      <a:pt x="225" y="141"/>
                    </a:lnTo>
                    <a:lnTo>
                      <a:pt x="219" y="140"/>
                    </a:lnTo>
                    <a:lnTo>
                      <a:pt x="213" y="143"/>
                    </a:lnTo>
                    <a:lnTo>
                      <a:pt x="213" y="149"/>
                    </a:lnTo>
                    <a:lnTo>
                      <a:pt x="209" y="149"/>
                    </a:lnTo>
                    <a:lnTo>
                      <a:pt x="206" y="146"/>
                    </a:lnTo>
                    <a:lnTo>
                      <a:pt x="202" y="149"/>
                    </a:lnTo>
                    <a:lnTo>
                      <a:pt x="200" y="155"/>
                    </a:lnTo>
                    <a:lnTo>
                      <a:pt x="197" y="159"/>
                    </a:lnTo>
                    <a:lnTo>
                      <a:pt x="206" y="166"/>
                    </a:lnTo>
                    <a:lnTo>
                      <a:pt x="206" y="169"/>
                    </a:lnTo>
                    <a:lnTo>
                      <a:pt x="190" y="170"/>
                    </a:lnTo>
                    <a:lnTo>
                      <a:pt x="185" y="178"/>
                    </a:lnTo>
                    <a:lnTo>
                      <a:pt x="182" y="182"/>
                    </a:lnTo>
                    <a:lnTo>
                      <a:pt x="184" y="187"/>
                    </a:lnTo>
                    <a:lnTo>
                      <a:pt x="182" y="193"/>
                    </a:lnTo>
                    <a:lnTo>
                      <a:pt x="172" y="191"/>
                    </a:lnTo>
                    <a:lnTo>
                      <a:pt x="165" y="191"/>
                    </a:lnTo>
                    <a:lnTo>
                      <a:pt x="164" y="193"/>
                    </a:lnTo>
                    <a:lnTo>
                      <a:pt x="167" y="196"/>
                    </a:lnTo>
                    <a:lnTo>
                      <a:pt x="165" y="213"/>
                    </a:lnTo>
                    <a:lnTo>
                      <a:pt x="158" y="213"/>
                    </a:lnTo>
                    <a:lnTo>
                      <a:pt x="153" y="223"/>
                    </a:lnTo>
                    <a:lnTo>
                      <a:pt x="147" y="222"/>
                    </a:lnTo>
                    <a:lnTo>
                      <a:pt x="141" y="216"/>
                    </a:lnTo>
                    <a:lnTo>
                      <a:pt x="141" y="210"/>
                    </a:lnTo>
                    <a:lnTo>
                      <a:pt x="143" y="196"/>
                    </a:lnTo>
                    <a:lnTo>
                      <a:pt x="141" y="191"/>
                    </a:lnTo>
                    <a:lnTo>
                      <a:pt x="137" y="191"/>
                    </a:lnTo>
                    <a:lnTo>
                      <a:pt x="131" y="190"/>
                    </a:lnTo>
                    <a:lnTo>
                      <a:pt x="125" y="194"/>
                    </a:lnTo>
                    <a:lnTo>
                      <a:pt x="125" y="204"/>
                    </a:lnTo>
                    <a:lnTo>
                      <a:pt x="121" y="210"/>
                    </a:lnTo>
                    <a:lnTo>
                      <a:pt x="121" y="217"/>
                    </a:lnTo>
                    <a:lnTo>
                      <a:pt x="118" y="222"/>
                    </a:lnTo>
                    <a:lnTo>
                      <a:pt x="114" y="223"/>
                    </a:lnTo>
                    <a:lnTo>
                      <a:pt x="114" y="219"/>
                    </a:lnTo>
                    <a:lnTo>
                      <a:pt x="112" y="213"/>
                    </a:lnTo>
                    <a:lnTo>
                      <a:pt x="106" y="207"/>
                    </a:lnTo>
                    <a:lnTo>
                      <a:pt x="102" y="204"/>
                    </a:lnTo>
                    <a:lnTo>
                      <a:pt x="102" y="197"/>
                    </a:lnTo>
                    <a:lnTo>
                      <a:pt x="106" y="188"/>
                    </a:lnTo>
                    <a:lnTo>
                      <a:pt x="97" y="188"/>
                    </a:lnTo>
                    <a:lnTo>
                      <a:pt x="91" y="182"/>
                    </a:lnTo>
                    <a:lnTo>
                      <a:pt x="80" y="182"/>
                    </a:lnTo>
                    <a:lnTo>
                      <a:pt x="74" y="182"/>
                    </a:lnTo>
                    <a:lnTo>
                      <a:pt x="70" y="179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61" y="172"/>
                    </a:lnTo>
                    <a:lnTo>
                      <a:pt x="64" y="173"/>
                    </a:lnTo>
                    <a:lnTo>
                      <a:pt x="70" y="164"/>
                    </a:lnTo>
                    <a:lnTo>
                      <a:pt x="68" y="159"/>
                    </a:lnTo>
                    <a:lnTo>
                      <a:pt x="70" y="155"/>
                    </a:lnTo>
                    <a:lnTo>
                      <a:pt x="77" y="164"/>
                    </a:lnTo>
                    <a:lnTo>
                      <a:pt x="80" y="158"/>
                    </a:lnTo>
                    <a:lnTo>
                      <a:pt x="74" y="150"/>
                    </a:lnTo>
                    <a:lnTo>
                      <a:pt x="77" y="152"/>
                    </a:lnTo>
                    <a:lnTo>
                      <a:pt x="87" y="153"/>
                    </a:lnTo>
                    <a:lnTo>
                      <a:pt x="91" y="149"/>
                    </a:lnTo>
                    <a:lnTo>
                      <a:pt x="94" y="140"/>
                    </a:lnTo>
                    <a:lnTo>
                      <a:pt x="84" y="140"/>
                    </a:lnTo>
                    <a:lnTo>
                      <a:pt x="79" y="128"/>
                    </a:lnTo>
                    <a:lnTo>
                      <a:pt x="82" y="118"/>
                    </a:lnTo>
                    <a:lnTo>
                      <a:pt x="73" y="112"/>
                    </a:lnTo>
                    <a:lnTo>
                      <a:pt x="73" y="117"/>
                    </a:lnTo>
                    <a:lnTo>
                      <a:pt x="68" y="118"/>
                    </a:lnTo>
                    <a:lnTo>
                      <a:pt x="64" y="140"/>
                    </a:lnTo>
                    <a:lnTo>
                      <a:pt x="64" y="128"/>
                    </a:lnTo>
                    <a:lnTo>
                      <a:pt x="65" y="123"/>
                    </a:lnTo>
                    <a:lnTo>
                      <a:pt x="64" y="115"/>
                    </a:lnTo>
                    <a:lnTo>
                      <a:pt x="55" y="115"/>
                    </a:lnTo>
                    <a:lnTo>
                      <a:pt x="49" y="106"/>
                    </a:lnTo>
                    <a:lnTo>
                      <a:pt x="46" y="103"/>
                    </a:lnTo>
                    <a:lnTo>
                      <a:pt x="40" y="106"/>
                    </a:lnTo>
                    <a:lnTo>
                      <a:pt x="36" y="100"/>
                    </a:lnTo>
                    <a:lnTo>
                      <a:pt x="30" y="97"/>
                    </a:lnTo>
                    <a:lnTo>
                      <a:pt x="21" y="100"/>
                    </a:lnTo>
                    <a:lnTo>
                      <a:pt x="23" y="106"/>
                    </a:lnTo>
                    <a:lnTo>
                      <a:pt x="21" y="112"/>
                    </a:lnTo>
                    <a:lnTo>
                      <a:pt x="21" y="120"/>
                    </a:lnTo>
                    <a:lnTo>
                      <a:pt x="27" y="123"/>
                    </a:lnTo>
                    <a:lnTo>
                      <a:pt x="35" y="115"/>
                    </a:lnTo>
                    <a:lnTo>
                      <a:pt x="36" y="124"/>
                    </a:lnTo>
                    <a:lnTo>
                      <a:pt x="40" y="123"/>
                    </a:lnTo>
                    <a:lnTo>
                      <a:pt x="41" y="134"/>
                    </a:lnTo>
                    <a:lnTo>
                      <a:pt x="32" y="134"/>
                    </a:lnTo>
                    <a:lnTo>
                      <a:pt x="29" y="124"/>
                    </a:lnTo>
                    <a:lnTo>
                      <a:pt x="24" y="124"/>
                    </a:lnTo>
                    <a:lnTo>
                      <a:pt x="20" y="121"/>
                    </a:lnTo>
                    <a:lnTo>
                      <a:pt x="15" y="120"/>
                    </a:lnTo>
                    <a:lnTo>
                      <a:pt x="12" y="123"/>
                    </a:lnTo>
                    <a:lnTo>
                      <a:pt x="6" y="120"/>
                    </a:lnTo>
                    <a:lnTo>
                      <a:pt x="5" y="117"/>
                    </a:lnTo>
                    <a:lnTo>
                      <a:pt x="8" y="112"/>
                    </a:lnTo>
                    <a:lnTo>
                      <a:pt x="5" y="106"/>
                    </a:lnTo>
                    <a:lnTo>
                      <a:pt x="6" y="100"/>
                    </a:lnTo>
                    <a:lnTo>
                      <a:pt x="2" y="96"/>
                    </a:lnTo>
                    <a:lnTo>
                      <a:pt x="0" y="88"/>
                    </a:lnTo>
                    <a:lnTo>
                      <a:pt x="3" y="85"/>
                    </a:lnTo>
                    <a:lnTo>
                      <a:pt x="21" y="82"/>
                    </a:lnTo>
                    <a:lnTo>
                      <a:pt x="27" y="85"/>
                    </a:lnTo>
                    <a:lnTo>
                      <a:pt x="29" y="93"/>
                    </a:lnTo>
                    <a:lnTo>
                      <a:pt x="40" y="93"/>
                    </a:lnTo>
                    <a:lnTo>
                      <a:pt x="43" y="85"/>
                    </a:lnTo>
                    <a:lnTo>
                      <a:pt x="38" y="80"/>
                    </a:lnTo>
                    <a:lnTo>
                      <a:pt x="38" y="77"/>
                    </a:lnTo>
                    <a:lnTo>
                      <a:pt x="38" y="76"/>
                    </a:lnTo>
                    <a:lnTo>
                      <a:pt x="38" y="68"/>
                    </a:lnTo>
                    <a:lnTo>
                      <a:pt x="35" y="64"/>
                    </a:lnTo>
                    <a:lnTo>
                      <a:pt x="36" y="59"/>
                    </a:lnTo>
                    <a:lnTo>
                      <a:pt x="35" y="55"/>
                    </a:lnTo>
                    <a:lnTo>
                      <a:pt x="40" y="48"/>
                    </a:lnTo>
                    <a:lnTo>
                      <a:pt x="41" y="42"/>
                    </a:lnTo>
                    <a:lnTo>
                      <a:pt x="33" y="41"/>
                    </a:lnTo>
                    <a:lnTo>
                      <a:pt x="27" y="47"/>
                    </a:lnTo>
                    <a:lnTo>
                      <a:pt x="27" y="41"/>
                    </a:lnTo>
                    <a:lnTo>
                      <a:pt x="26" y="38"/>
                    </a:lnTo>
                    <a:lnTo>
                      <a:pt x="18" y="42"/>
                    </a:lnTo>
                    <a:lnTo>
                      <a:pt x="18" y="36"/>
                    </a:lnTo>
                    <a:lnTo>
                      <a:pt x="15" y="33"/>
                    </a:lnTo>
                    <a:lnTo>
                      <a:pt x="9" y="33"/>
                    </a:lnTo>
                    <a:lnTo>
                      <a:pt x="6" y="30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3" y="15"/>
                    </a:lnTo>
                    <a:lnTo>
                      <a:pt x="18" y="6"/>
                    </a:lnTo>
                    <a:lnTo>
                      <a:pt x="21" y="0"/>
                    </a:lnTo>
                    <a:lnTo>
                      <a:pt x="38" y="7"/>
                    </a:lnTo>
                    <a:lnTo>
                      <a:pt x="40" y="12"/>
                    </a:lnTo>
                    <a:lnTo>
                      <a:pt x="41" y="14"/>
                    </a:lnTo>
                    <a:lnTo>
                      <a:pt x="47" y="7"/>
                    </a:lnTo>
                    <a:lnTo>
                      <a:pt x="56" y="15"/>
                    </a:lnTo>
                    <a:lnTo>
                      <a:pt x="59" y="18"/>
                    </a:lnTo>
                    <a:lnTo>
                      <a:pt x="61" y="17"/>
                    </a:lnTo>
                    <a:lnTo>
                      <a:pt x="71" y="14"/>
                    </a:lnTo>
                    <a:lnTo>
                      <a:pt x="70" y="4"/>
                    </a:lnTo>
                    <a:lnTo>
                      <a:pt x="77" y="7"/>
                    </a:lnTo>
                    <a:lnTo>
                      <a:pt x="84" y="1"/>
                    </a:lnTo>
                    <a:lnTo>
                      <a:pt x="91" y="9"/>
                    </a:lnTo>
                    <a:lnTo>
                      <a:pt x="88" y="18"/>
                    </a:lnTo>
                    <a:lnTo>
                      <a:pt x="90" y="21"/>
                    </a:lnTo>
                    <a:lnTo>
                      <a:pt x="97" y="20"/>
                    </a:lnTo>
                    <a:lnTo>
                      <a:pt x="100" y="21"/>
                    </a:lnTo>
                    <a:lnTo>
                      <a:pt x="108" y="24"/>
                    </a:lnTo>
                    <a:lnTo>
                      <a:pt x="109" y="33"/>
                    </a:lnTo>
                    <a:lnTo>
                      <a:pt x="131" y="38"/>
                    </a:lnTo>
                    <a:lnTo>
                      <a:pt x="137" y="33"/>
                    </a:lnTo>
                    <a:lnTo>
                      <a:pt x="138" y="27"/>
                    </a:lnTo>
                    <a:lnTo>
                      <a:pt x="135" y="23"/>
                    </a:lnTo>
                    <a:lnTo>
                      <a:pt x="143" y="12"/>
                    </a:lnTo>
                    <a:lnTo>
                      <a:pt x="141" y="12"/>
                    </a:lnTo>
                    <a:lnTo>
                      <a:pt x="149" y="10"/>
                    </a:lnTo>
                    <a:lnTo>
                      <a:pt x="164" y="12"/>
                    </a:lnTo>
                    <a:lnTo>
                      <a:pt x="161" y="21"/>
                    </a:lnTo>
                    <a:lnTo>
                      <a:pt x="164" y="24"/>
                    </a:lnTo>
                    <a:lnTo>
                      <a:pt x="156" y="27"/>
                    </a:lnTo>
                    <a:lnTo>
                      <a:pt x="155" y="30"/>
                    </a:lnTo>
                    <a:lnTo>
                      <a:pt x="158" y="38"/>
                    </a:lnTo>
                    <a:lnTo>
                      <a:pt x="161" y="35"/>
                    </a:lnTo>
                    <a:lnTo>
                      <a:pt x="172" y="32"/>
                    </a:lnTo>
                    <a:lnTo>
                      <a:pt x="175" y="23"/>
                    </a:lnTo>
                    <a:lnTo>
                      <a:pt x="181" y="21"/>
                    </a:lnTo>
                    <a:lnTo>
                      <a:pt x="182" y="24"/>
                    </a:lnTo>
                    <a:lnTo>
                      <a:pt x="191" y="24"/>
                    </a:lnTo>
                    <a:lnTo>
                      <a:pt x="190" y="17"/>
                    </a:lnTo>
                    <a:lnTo>
                      <a:pt x="193" y="14"/>
                    </a:lnTo>
                    <a:lnTo>
                      <a:pt x="197" y="9"/>
                    </a:lnTo>
                    <a:lnTo>
                      <a:pt x="200" y="9"/>
                    </a:lnTo>
                    <a:lnTo>
                      <a:pt x="213" y="9"/>
                    </a:lnTo>
                    <a:lnTo>
                      <a:pt x="216" y="1"/>
                    </a:lnTo>
                    <a:lnTo>
                      <a:pt x="22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2" name="Freeform 641">
                <a:extLst>
                  <a:ext uri="{FF2B5EF4-FFF2-40B4-BE49-F238E27FC236}">
                    <a16:creationId xmlns:a16="http://schemas.microsoft.com/office/drawing/2014/main" id="{54434F05-4C50-D619-C9B0-2C07F2178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732"/>
                <a:ext cx="5" cy="5"/>
              </a:xfrm>
              <a:custGeom>
                <a:avLst/>
                <a:gdLst>
                  <a:gd name="T0" fmla="*/ 3 w 9"/>
                  <a:gd name="T1" fmla="*/ 10 h 10"/>
                  <a:gd name="T2" fmla="*/ 9 w 9"/>
                  <a:gd name="T3" fmla="*/ 4 h 10"/>
                  <a:gd name="T4" fmla="*/ 8 w 9"/>
                  <a:gd name="T5" fmla="*/ 0 h 10"/>
                  <a:gd name="T6" fmla="*/ 0 w 9"/>
                  <a:gd name="T7" fmla="*/ 4 h 10"/>
                  <a:gd name="T8" fmla="*/ 3 w 9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3" y="10"/>
                    </a:moveTo>
                    <a:lnTo>
                      <a:pt x="9" y="4"/>
                    </a:lnTo>
                    <a:lnTo>
                      <a:pt x="8" y="0"/>
                    </a:lnTo>
                    <a:lnTo>
                      <a:pt x="0" y="4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3" name="Freeform 642">
                <a:extLst>
                  <a:ext uri="{FF2B5EF4-FFF2-40B4-BE49-F238E27FC236}">
                    <a16:creationId xmlns:a16="http://schemas.microsoft.com/office/drawing/2014/main" id="{C0EF2E90-7D4E-5D28-9848-E2CB2075A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732"/>
                <a:ext cx="5" cy="5"/>
              </a:xfrm>
              <a:custGeom>
                <a:avLst/>
                <a:gdLst>
                  <a:gd name="T0" fmla="*/ 9 w 9"/>
                  <a:gd name="T1" fmla="*/ 4 h 10"/>
                  <a:gd name="T2" fmla="*/ 8 w 9"/>
                  <a:gd name="T3" fmla="*/ 0 h 10"/>
                  <a:gd name="T4" fmla="*/ 0 w 9"/>
                  <a:gd name="T5" fmla="*/ 4 h 10"/>
                  <a:gd name="T6" fmla="*/ 3 w 9"/>
                  <a:gd name="T7" fmla="*/ 10 h 10"/>
                  <a:gd name="T8" fmla="*/ 9 w 9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4"/>
                    </a:moveTo>
                    <a:lnTo>
                      <a:pt x="8" y="0"/>
                    </a:lnTo>
                    <a:lnTo>
                      <a:pt x="0" y="4"/>
                    </a:lnTo>
                    <a:lnTo>
                      <a:pt x="3" y="10"/>
                    </a:ln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4" name="Freeform 643">
                <a:extLst>
                  <a:ext uri="{FF2B5EF4-FFF2-40B4-BE49-F238E27FC236}">
                    <a16:creationId xmlns:a16="http://schemas.microsoft.com/office/drawing/2014/main" id="{738234A1-851B-589D-E075-0F01545BE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732"/>
                <a:ext cx="5" cy="5"/>
              </a:xfrm>
              <a:custGeom>
                <a:avLst/>
                <a:gdLst>
                  <a:gd name="T0" fmla="*/ 9 w 9"/>
                  <a:gd name="T1" fmla="*/ 4 h 10"/>
                  <a:gd name="T2" fmla="*/ 8 w 9"/>
                  <a:gd name="T3" fmla="*/ 0 h 10"/>
                  <a:gd name="T4" fmla="*/ 0 w 9"/>
                  <a:gd name="T5" fmla="*/ 4 h 10"/>
                  <a:gd name="T6" fmla="*/ 3 w 9"/>
                  <a:gd name="T7" fmla="*/ 10 h 10"/>
                  <a:gd name="T8" fmla="*/ 9 w 9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4"/>
                    </a:moveTo>
                    <a:lnTo>
                      <a:pt x="8" y="0"/>
                    </a:lnTo>
                    <a:lnTo>
                      <a:pt x="0" y="4"/>
                    </a:lnTo>
                    <a:lnTo>
                      <a:pt x="3" y="10"/>
                    </a:lnTo>
                    <a:lnTo>
                      <a:pt x="9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5" name="Freeform 644">
                <a:extLst>
                  <a:ext uri="{FF2B5EF4-FFF2-40B4-BE49-F238E27FC236}">
                    <a16:creationId xmlns:a16="http://schemas.microsoft.com/office/drawing/2014/main" id="{2652260B-CFED-7DFA-7AFC-F97E33B2C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568"/>
                <a:ext cx="71" cy="72"/>
              </a:xfrm>
              <a:custGeom>
                <a:avLst/>
                <a:gdLst>
                  <a:gd name="T0" fmla="*/ 0 w 143"/>
                  <a:gd name="T1" fmla="*/ 84 h 145"/>
                  <a:gd name="T2" fmla="*/ 14 w 143"/>
                  <a:gd name="T3" fmla="*/ 98 h 145"/>
                  <a:gd name="T4" fmla="*/ 20 w 143"/>
                  <a:gd name="T5" fmla="*/ 99 h 145"/>
                  <a:gd name="T6" fmla="*/ 20 w 143"/>
                  <a:gd name="T7" fmla="*/ 111 h 145"/>
                  <a:gd name="T8" fmla="*/ 17 w 143"/>
                  <a:gd name="T9" fmla="*/ 122 h 145"/>
                  <a:gd name="T10" fmla="*/ 10 w 143"/>
                  <a:gd name="T11" fmla="*/ 140 h 145"/>
                  <a:gd name="T12" fmla="*/ 25 w 143"/>
                  <a:gd name="T13" fmla="*/ 140 h 145"/>
                  <a:gd name="T14" fmla="*/ 40 w 143"/>
                  <a:gd name="T15" fmla="*/ 137 h 145"/>
                  <a:gd name="T16" fmla="*/ 46 w 143"/>
                  <a:gd name="T17" fmla="*/ 133 h 145"/>
                  <a:gd name="T18" fmla="*/ 63 w 143"/>
                  <a:gd name="T19" fmla="*/ 123 h 145"/>
                  <a:gd name="T20" fmla="*/ 70 w 143"/>
                  <a:gd name="T21" fmla="*/ 113 h 145"/>
                  <a:gd name="T22" fmla="*/ 79 w 143"/>
                  <a:gd name="T23" fmla="*/ 113 h 145"/>
                  <a:gd name="T24" fmla="*/ 95 w 143"/>
                  <a:gd name="T25" fmla="*/ 114 h 145"/>
                  <a:gd name="T26" fmla="*/ 95 w 143"/>
                  <a:gd name="T27" fmla="*/ 126 h 145"/>
                  <a:gd name="T28" fmla="*/ 104 w 143"/>
                  <a:gd name="T29" fmla="*/ 128 h 145"/>
                  <a:gd name="T30" fmla="*/ 111 w 143"/>
                  <a:gd name="T31" fmla="*/ 114 h 145"/>
                  <a:gd name="T32" fmla="*/ 104 w 143"/>
                  <a:gd name="T33" fmla="*/ 102 h 145"/>
                  <a:gd name="T34" fmla="*/ 110 w 143"/>
                  <a:gd name="T35" fmla="*/ 99 h 145"/>
                  <a:gd name="T36" fmla="*/ 110 w 143"/>
                  <a:gd name="T37" fmla="*/ 87 h 145"/>
                  <a:gd name="T38" fmla="*/ 116 w 143"/>
                  <a:gd name="T39" fmla="*/ 76 h 145"/>
                  <a:gd name="T40" fmla="*/ 107 w 143"/>
                  <a:gd name="T41" fmla="*/ 64 h 145"/>
                  <a:gd name="T42" fmla="*/ 101 w 143"/>
                  <a:gd name="T43" fmla="*/ 57 h 145"/>
                  <a:gd name="T44" fmla="*/ 107 w 143"/>
                  <a:gd name="T45" fmla="*/ 49 h 145"/>
                  <a:gd name="T46" fmla="*/ 125 w 143"/>
                  <a:gd name="T47" fmla="*/ 44 h 145"/>
                  <a:gd name="T48" fmla="*/ 126 w 143"/>
                  <a:gd name="T49" fmla="*/ 31 h 145"/>
                  <a:gd name="T50" fmla="*/ 135 w 143"/>
                  <a:gd name="T51" fmla="*/ 26 h 145"/>
                  <a:gd name="T52" fmla="*/ 140 w 143"/>
                  <a:gd name="T53" fmla="*/ 14 h 145"/>
                  <a:gd name="T54" fmla="*/ 135 w 143"/>
                  <a:gd name="T55" fmla="*/ 0 h 145"/>
                  <a:gd name="T56" fmla="*/ 128 w 143"/>
                  <a:gd name="T57" fmla="*/ 9 h 145"/>
                  <a:gd name="T58" fmla="*/ 120 w 143"/>
                  <a:gd name="T59" fmla="*/ 8 h 145"/>
                  <a:gd name="T60" fmla="*/ 110 w 143"/>
                  <a:gd name="T61" fmla="*/ 5 h 145"/>
                  <a:gd name="T62" fmla="*/ 98 w 143"/>
                  <a:gd name="T63" fmla="*/ 3 h 145"/>
                  <a:gd name="T64" fmla="*/ 91 w 143"/>
                  <a:gd name="T65" fmla="*/ 11 h 145"/>
                  <a:gd name="T66" fmla="*/ 82 w 143"/>
                  <a:gd name="T67" fmla="*/ 8 h 145"/>
                  <a:gd name="T68" fmla="*/ 64 w 143"/>
                  <a:gd name="T69" fmla="*/ 5 h 145"/>
                  <a:gd name="T70" fmla="*/ 57 w 143"/>
                  <a:gd name="T71" fmla="*/ 19 h 145"/>
                  <a:gd name="T72" fmla="*/ 67 w 143"/>
                  <a:gd name="T73" fmla="*/ 35 h 145"/>
                  <a:gd name="T74" fmla="*/ 49 w 143"/>
                  <a:gd name="T75" fmla="*/ 41 h 145"/>
                  <a:gd name="T76" fmla="*/ 52 w 143"/>
                  <a:gd name="T77" fmla="*/ 44 h 145"/>
                  <a:gd name="T78" fmla="*/ 50 w 143"/>
                  <a:gd name="T79" fmla="*/ 50 h 145"/>
                  <a:gd name="T80" fmla="*/ 31 w 143"/>
                  <a:gd name="T81" fmla="*/ 55 h 145"/>
                  <a:gd name="T82" fmla="*/ 17 w 143"/>
                  <a:gd name="T83" fmla="*/ 73 h 145"/>
                  <a:gd name="T84" fmla="*/ 0 w 143"/>
                  <a:gd name="T85" fmla="*/ 8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3" h="145">
                    <a:moveTo>
                      <a:pt x="0" y="84"/>
                    </a:moveTo>
                    <a:lnTo>
                      <a:pt x="0" y="84"/>
                    </a:lnTo>
                    <a:lnTo>
                      <a:pt x="10" y="95"/>
                    </a:lnTo>
                    <a:lnTo>
                      <a:pt x="14" y="98"/>
                    </a:lnTo>
                    <a:lnTo>
                      <a:pt x="20" y="96"/>
                    </a:lnTo>
                    <a:lnTo>
                      <a:pt x="20" y="99"/>
                    </a:lnTo>
                    <a:lnTo>
                      <a:pt x="19" y="108"/>
                    </a:lnTo>
                    <a:lnTo>
                      <a:pt x="20" y="111"/>
                    </a:lnTo>
                    <a:lnTo>
                      <a:pt x="16" y="114"/>
                    </a:lnTo>
                    <a:lnTo>
                      <a:pt x="17" y="122"/>
                    </a:lnTo>
                    <a:lnTo>
                      <a:pt x="10" y="123"/>
                    </a:lnTo>
                    <a:lnTo>
                      <a:pt x="10" y="140"/>
                    </a:lnTo>
                    <a:lnTo>
                      <a:pt x="11" y="140"/>
                    </a:lnTo>
                    <a:lnTo>
                      <a:pt x="25" y="140"/>
                    </a:lnTo>
                    <a:lnTo>
                      <a:pt x="31" y="145"/>
                    </a:lnTo>
                    <a:lnTo>
                      <a:pt x="40" y="137"/>
                    </a:lnTo>
                    <a:lnTo>
                      <a:pt x="41" y="129"/>
                    </a:lnTo>
                    <a:lnTo>
                      <a:pt x="46" y="133"/>
                    </a:lnTo>
                    <a:lnTo>
                      <a:pt x="55" y="133"/>
                    </a:lnTo>
                    <a:lnTo>
                      <a:pt x="63" y="123"/>
                    </a:lnTo>
                    <a:lnTo>
                      <a:pt x="70" y="114"/>
                    </a:lnTo>
                    <a:lnTo>
                      <a:pt x="70" y="113"/>
                    </a:lnTo>
                    <a:lnTo>
                      <a:pt x="78" y="113"/>
                    </a:lnTo>
                    <a:lnTo>
                      <a:pt x="79" y="113"/>
                    </a:lnTo>
                    <a:lnTo>
                      <a:pt x="91" y="110"/>
                    </a:lnTo>
                    <a:lnTo>
                      <a:pt x="95" y="114"/>
                    </a:lnTo>
                    <a:lnTo>
                      <a:pt x="93" y="119"/>
                    </a:lnTo>
                    <a:lnTo>
                      <a:pt x="95" y="126"/>
                    </a:lnTo>
                    <a:lnTo>
                      <a:pt x="99" y="128"/>
                    </a:lnTo>
                    <a:lnTo>
                      <a:pt x="104" y="128"/>
                    </a:lnTo>
                    <a:lnTo>
                      <a:pt x="110" y="122"/>
                    </a:lnTo>
                    <a:lnTo>
                      <a:pt x="111" y="114"/>
                    </a:lnTo>
                    <a:lnTo>
                      <a:pt x="110" y="107"/>
                    </a:lnTo>
                    <a:lnTo>
                      <a:pt x="104" y="102"/>
                    </a:lnTo>
                    <a:lnTo>
                      <a:pt x="105" y="102"/>
                    </a:lnTo>
                    <a:lnTo>
                      <a:pt x="110" y="99"/>
                    </a:lnTo>
                    <a:lnTo>
                      <a:pt x="107" y="91"/>
                    </a:lnTo>
                    <a:lnTo>
                      <a:pt x="110" y="87"/>
                    </a:lnTo>
                    <a:lnTo>
                      <a:pt x="114" y="76"/>
                    </a:lnTo>
                    <a:lnTo>
                      <a:pt x="116" y="76"/>
                    </a:lnTo>
                    <a:lnTo>
                      <a:pt x="113" y="66"/>
                    </a:lnTo>
                    <a:lnTo>
                      <a:pt x="107" y="64"/>
                    </a:lnTo>
                    <a:lnTo>
                      <a:pt x="104" y="58"/>
                    </a:lnTo>
                    <a:lnTo>
                      <a:pt x="101" y="57"/>
                    </a:lnTo>
                    <a:lnTo>
                      <a:pt x="104" y="55"/>
                    </a:lnTo>
                    <a:lnTo>
                      <a:pt x="107" y="49"/>
                    </a:lnTo>
                    <a:lnTo>
                      <a:pt x="110" y="50"/>
                    </a:lnTo>
                    <a:lnTo>
                      <a:pt x="125" y="44"/>
                    </a:lnTo>
                    <a:lnTo>
                      <a:pt x="120" y="29"/>
                    </a:lnTo>
                    <a:lnTo>
                      <a:pt x="126" y="31"/>
                    </a:lnTo>
                    <a:lnTo>
                      <a:pt x="132" y="29"/>
                    </a:lnTo>
                    <a:lnTo>
                      <a:pt x="135" y="26"/>
                    </a:lnTo>
                    <a:lnTo>
                      <a:pt x="132" y="17"/>
                    </a:lnTo>
                    <a:lnTo>
                      <a:pt x="140" y="14"/>
                    </a:lnTo>
                    <a:lnTo>
                      <a:pt x="143" y="9"/>
                    </a:lnTo>
                    <a:lnTo>
                      <a:pt x="135" y="0"/>
                    </a:lnTo>
                    <a:lnTo>
                      <a:pt x="132" y="8"/>
                    </a:lnTo>
                    <a:lnTo>
                      <a:pt x="128" y="9"/>
                    </a:lnTo>
                    <a:lnTo>
                      <a:pt x="125" y="5"/>
                    </a:lnTo>
                    <a:lnTo>
                      <a:pt x="120" y="8"/>
                    </a:lnTo>
                    <a:lnTo>
                      <a:pt x="116" y="14"/>
                    </a:lnTo>
                    <a:lnTo>
                      <a:pt x="110" y="5"/>
                    </a:lnTo>
                    <a:lnTo>
                      <a:pt x="102" y="0"/>
                    </a:lnTo>
                    <a:lnTo>
                      <a:pt x="98" y="3"/>
                    </a:lnTo>
                    <a:lnTo>
                      <a:pt x="98" y="8"/>
                    </a:lnTo>
                    <a:lnTo>
                      <a:pt x="91" y="11"/>
                    </a:lnTo>
                    <a:lnTo>
                      <a:pt x="85" y="12"/>
                    </a:lnTo>
                    <a:lnTo>
                      <a:pt x="82" y="8"/>
                    </a:lnTo>
                    <a:lnTo>
                      <a:pt x="69" y="3"/>
                    </a:lnTo>
                    <a:lnTo>
                      <a:pt x="64" y="5"/>
                    </a:lnTo>
                    <a:lnTo>
                      <a:pt x="61" y="14"/>
                    </a:lnTo>
                    <a:lnTo>
                      <a:pt x="57" y="19"/>
                    </a:lnTo>
                    <a:lnTo>
                      <a:pt x="61" y="25"/>
                    </a:lnTo>
                    <a:lnTo>
                      <a:pt x="67" y="35"/>
                    </a:lnTo>
                    <a:lnTo>
                      <a:pt x="57" y="43"/>
                    </a:lnTo>
                    <a:lnTo>
                      <a:pt x="49" y="41"/>
                    </a:lnTo>
                    <a:lnTo>
                      <a:pt x="50" y="43"/>
                    </a:lnTo>
                    <a:lnTo>
                      <a:pt x="52" y="44"/>
                    </a:lnTo>
                    <a:lnTo>
                      <a:pt x="47" y="49"/>
                    </a:lnTo>
                    <a:lnTo>
                      <a:pt x="50" y="50"/>
                    </a:lnTo>
                    <a:lnTo>
                      <a:pt x="37" y="60"/>
                    </a:lnTo>
                    <a:lnTo>
                      <a:pt x="31" y="55"/>
                    </a:lnTo>
                    <a:lnTo>
                      <a:pt x="31" y="63"/>
                    </a:lnTo>
                    <a:lnTo>
                      <a:pt x="17" y="73"/>
                    </a:lnTo>
                    <a:lnTo>
                      <a:pt x="3" y="81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6" name="Freeform 645">
                <a:extLst>
                  <a:ext uri="{FF2B5EF4-FFF2-40B4-BE49-F238E27FC236}">
                    <a16:creationId xmlns:a16="http://schemas.microsoft.com/office/drawing/2014/main" id="{51A482FD-F00E-9E7C-0C7D-E2F13B52C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568"/>
                <a:ext cx="71" cy="72"/>
              </a:xfrm>
              <a:custGeom>
                <a:avLst/>
                <a:gdLst>
                  <a:gd name="T0" fmla="*/ 3 w 143"/>
                  <a:gd name="T1" fmla="*/ 81 h 145"/>
                  <a:gd name="T2" fmla="*/ 31 w 143"/>
                  <a:gd name="T3" fmla="*/ 63 h 145"/>
                  <a:gd name="T4" fmla="*/ 37 w 143"/>
                  <a:gd name="T5" fmla="*/ 60 h 145"/>
                  <a:gd name="T6" fmla="*/ 47 w 143"/>
                  <a:gd name="T7" fmla="*/ 49 h 145"/>
                  <a:gd name="T8" fmla="*/ 50 w 143"/>
                  <a:gd name="T9" fmla="*/ 43 h 145"/>
                  <a:gd name="T10" fmla="*/ 57 w 143"/>
                  <a:gd name="T11" fmla="*/ 43 h 145"/>
                  <a:gd name="T12" fmla="*/ 61 w 143"/>
                  <a:gd name="T13" fmla="*/ 25 h 145"/>
                  <a:gd name="T14" fmla="*/ 61 w 143"/>
                  <a:gd name="T15" fmla="*/ 14 h 145"/>
                  <a:gd name="T16" fmla="*/ 69 w 143"/>
                  <a:gd name="T17" fmla="*/ 3 h 145"/>
                  <a:gd name="T18" fmla="*/ 85 w 143"/>
                  <a:gd name="T19" fmla="*/ 12 h 145"/>
                  <a:gd name="T20" fmla="*/ 98 w 143"/>
                  <a:gd name="T21" fmla="*/ 8 h 145"/>
                  <a:gd name="T22" fmla="*/ 102 w 143"/>
                  <a:gd name="T23" fmla="*/ 0 h 145"/>
                  <a:gd name="T24" fmla="*/ 116 w 143"/>
                  <a:gd name="T25" fmla="*/ 14 h 145"/>
                  <a:gd name="T26" fmla="*/ 125 w 143"/>
                  <a:gd name="T27" fmla="*/ 5 h 145"/>
                  <a:gd name="T28" fmla="*/ 132 w 143"/>
                  <a:gd name="T29" fmla="*/ 8 h 145"/>
                  <a:gd name="T30" fmla="*/ 143 w 143"/>
                  <a:gd name="T31" fmla="*/ 9 h 145"/>
                  <a:gd name="T32" fmla="*/ 132 w 143"/>
                  <a:gd name="T33" fmla="*/ 17 h 145"/>
                  <a:gd name="T34" fmla="*/ 132 w 143"/>
                  <a:gd name="T35" fmla="*/ 29 h 145"/>
                  <a:gd name="T36" fmla="*/ 120 w 143"/>
                  <a:gd name="T37" fmla="*/ 29 h 145"/>
                  <a:gd name="T38" fmla="*/ 110 w 143"/>
                  <a:gd name="T39" fmla="*/ 50 h 145"/>
                  <a:gd name="T40" fmla="*/ 104 w 143"/>
                  <a:gd name="T41" fmla="*/ 55 h 145"/>
                  <a:gd name="T42" fmla="*/ 104 w 143"/>
                  <a:gd name="T43" fmla="*/ 58 h 145"/>
                  <a:gd name="T44" fmla="*/ 113 w 143"/>
                  <a:gd name="T45" fmla="*/ 66 h 145"/>
                  <a:gd name="T46" fmla="*/ 114 w 143"/>
                  <a:gd name="T47" fmla="*/ 76 h 145"/>
                  <a:gd name="T48" fmla="*/ 107 w 143"/>
                  <a:gd name="T49" fmla="*/ 91 h 145"/>
                  <a:gd name="T50" fmla="*/ 105 w 143"/>
                  <a:gd name="T51" fmla="*/ 102 h 145"/>
                  <a:gd name="T52" fmla="*/ 110 w 143"/>
                  <a:gd name="T53" fmla="*/ 107 h 145"/>
                  <a:gd name="T54" fmla="*/ 110 w 143"/>
                  <a:gd name="T55" fmla="*/ 122 h 145"/>
                  <a:gd name="T56" fmla="*/ 99 w 143"/>
                  <a:gd name="T57" fmla="*/ 128 h 145"/>
                  <a:gd name="T58" fmla="*/ 93 w 143"/>
                  <a:gd name="T59" fmla="*/ 119 h 145"/>
                  <a:gd name="T60" fmla="*/ 91 w 143"/>
                  <a:gd name="T61" fmla="*/ 110 h 145"/>
                  <a:gd name="T62" fmla="*/ 78 w 143"/>
                  <a:gd name="T63" fmla="*/ 113 h 145"/>
                  <a:gd name="T64" fmla="*/ 70 w 143"/>
                  <a:gd name="T65" fmla="*/ 114 h 145"/>
                  <a:gd name="T66" fmla="*/ 55 w 143"/>
                  <a:gd name="T67" fmla="*/ 133 h 145"/>
                  <a:gd name="T68" fmla="*/ 41 w 143"/>
                  <a:gd name="T69" fmla="*/ 129 h 145"/>
                  <a:gd name="T70" fmla="*/ 31 w 143"/>
                  <a:gd name="T71" fmla="*/ 145 h 145"/>
                  <a:gd name="T72" fmla="*/ 11 w 143"/>
                  <a:gd name="T73" fmla="*/ 140 h 145"/>
                  <a:gd name="T74" fmla="*/ 10 w 143"/>
                  <a:gd name="T75" fmla="*/ 123 h 145"/>
                  <a:gd name="T76" fmla="*/ 16 w 143"/>
                  <a:gd name="T77" fmla="*/ 114 h 145"/>
                  <a:gd name="T78" fmla="*/ 19 w 143"/>
                  <a:gd name="T79" fmla="*/ 108 h 145"/>
                  <a:gd name="T80" fmla="*/ 20 w 143"/>
                  <a:gd name="T81" fmla="*/ 96 h 145"/>
                  <a:gd name="T82" fmla="*/ 10 w 143"/>
                  <a:gd name="T83" fmla="*/ 95 h 145"/>
                  <a:gd name="T84" fmla="*/ 0 w 143"/>
                  <a:gd name="T85" fmla="*/ 8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3" h="145">
                    <a:moveTo>
                      <a:pt x="0" y="84"/>
                    </a:moveTo>
                    <a:lnTo>
                      <a:pt x="3" y="81"/>
                    </a:lnTo>
                    <a:lnTo>
                      <a:pt x="17" y="73"/>
                    </a:lnTo>
                    <a:lnTo>
                      <a:pt x="31" y="63"/>
                    </a:lnTo>
                    <a:lnTo>
                      <a:pt x="31" y="55"/>
                    </a:lnTo>
                    <a:lnTo>
                      <a:pt x="37" y="60"/>
                    </a:lnTo>
                    <a:lnTo>
                      <a:pt x="50" y="50"/>
                    </a:lnTo>
                    <a:lnTo>
                      <a:pt x="47" y="49"/>
                    </a:lnTo>
                    <a:lnTo>
                      <a:pt x="52" y="44"/>
                    </a:lnTo>
                    <a:lnTo>
                      <a:pt x="50" y="43"/>
                    </a:lnTo>
                    <a:lnTo>
                      <a:pt x="49" y="41"/>
                    </a:lnTo>
                    <a:lnTo>
                      <a:pt x="57" y="43"/>
                    </a:lnTo>
                    <a:lnTo>
                      <a:pt x="67" y="35"/>
                    </a:lnTo>
                    <a:lnTo>
                      <a:pt x="61" y="25"/>
                    </a:lnTo>
                    <a:lnTo>
                      <a:pt x="57" y="19"/>
                    </a:lnTo>
                    <a:lnTo>
                      <a:pt x="61" y="14"/>
                    </a:lnTo>
                    <a:lnTo>
                      <a:pt x="64" y="5"/>
                    </a:lnTo>
                    <a:lnTo>
                      <a:pt x="69" y="3"/>
                    </a:lnTo>
                    <a:lnTo>
                      <a:pt x="82" y="8"/>
                    </a:lnTo>
                    <a:lnTo>
                      <a:pt x="85" y="12"/>
                    </a:lnTo>
                    <a:lnTo>
                      <a:pt x="91" y="11"/>
                    </a:lnTo>
                    <a:lnTo>
                      <a:pt x="98" y="8"/>
                    </a:lnTo>
                    <a:lnTo>
                      <a:pt x="98" y="3"/>
                    </a:lnTo>
                    <a:lnTo>
                      <a:pt x="102" y="0"/>
                    </a:lnTo>
                    <a:lnTo>
                      <a:pt x="110" y="5"/>
                    </a:lnTo>
                    <a:lnTo>
                      <a:pt x="116" y="14"/>
                    </a:lnTo>
                    <a:lnTo>
                      <a:pt x="120" y="8"/>
                    </a:lnTo>
                    <a:lnTo>
                      <a:pt x="125" y="5"/>
                    </a:lnTo>
                    <a:lnTo>
                      <a:pt x="128" y="9"/>
                    </a:lnTo>
                    <a:lnTo>
                      <a:pt x="132" y="8"/>
                    </a:lnTo>
                    <a:lnTo>
                      <a:pt x="135" y="0"/>
                    </a:lnTo>
                    <a:lnTo>
                      <a:pt x="143" y="9"/>
                    </a:lnTo>
                    <a:lnTo>
                      <a:pt x="140" y="14"/>
                    </a:lnTo>
                    <a:lnTo>
                      <a:pt x="132" y="17"/>
                    </a:lnTo>
                    <a:lnTo>
                      <a:pt x="135" y="26"/>
                    </a:lnTo>
                    <a:lnTo>
                      <a:pt x="132" y="29"/>
                    </a:lnTo>
                    <a:lnTo>
                      <a:pt x="126" y="31"/>
                    </a:lnTo>
                    <a:lnTo>
                      <a:pt x="120" y="29"/>
                    </a:lnTo>
                    <a:lnTo>
                      <a:pt x="125" y="44"/>
                    </a:lnTo>
                    <a:lnTo>
                      <a:pt x="110" y="50"/>
                    </a:lnTo>
                    <a:lnTo>
                      <a:pt x="107" y="49"/>
                    </a:lnTo>
                    <a:lnTo>
                      <a:pt x="104" y="55"/>
                    </a:lnTo>
                    <a:lnTo>
                      <a:pt x="101" y="57"/>
                    </a:lnTo>
                    <a:lnTo>
                      <a:pt x="104" y="58"/>
                    </a:lnTo>
                    <a:lnTo>
                      <a:pt x="107" y="64"/>
                    </a:lnTo>
                    <a:lnTo>
                      <a:pt x="113" y="66"/>
                    </a:lnTo>
                    <a:lnTo>
                      <a:pt x="116" y="76"/>
                    </a:lnTo>
                    <a:lnTo>
                      <a:pt x="114" y="76"/>
                    </a:lnTo>
                    <a:lnTo>
                      <a:pt x="110" y="87"/>
                    </a:lnTo>
                    <a:lnTo>
                      <a:pt x="107" y="91"/>
                    </a:lnTo>
                    <a:lnTo>
                      <a:pt x="110" y="99"/>
                    </a:lnTo>
                    <a:lnTo>
                      <a:pt x="105" y="102"/>
                    </a:lnTo>
                    <a:lnTo>
                      <a:pt x="104" y="102"/>
                    </a:lnTo>
                    <a:lnTo>
                      <a:pt x="110" y="107"/>
                    </a:lnTo>
                    <a:lnTo>
                      <a:pt x="111" y="114"/>
                    </a:lnTo>
                    <a:lnTo>
                      <a:pt x="110" y="122"/>
                    </a:lnTo>
                    <a:lnTo>
                      <a:pt x="104" y="128"/>
                    </a:lnTo>
                    <a:lnTo>
                      <a:pt x="99" y="128"/>
                    </a:lnTo>
                    <a:lnTo>
                      <a:pt x="95" y="126"/>
                    </a:lnTo>
                    <a:lnTo>
                      <a:pt x="93" y="119"/>
                    </a:lnTo>
                    <a:lnTo>
                      <a:pt x="95" y="114"/>
                    </a:lnTo>
                    <a:lnTo>
                      <a:pt x="91" y="110"/>
                    </a:lnTo>
                    <a:lnTo>
                      <a:pt x="79" y="113"/>
                    </a:lnTo>
                    <a:lnTo>
                      <a:pt x="78" y="113"/>
                    </a:lnTo>
                    <a:lnTo>
                      <a:pt x="70" y="113"/>
                    </a:lnTo>
                    <a:lnTo>
                      <a:pt x="70" y="114"/>
                    </a:lnTo>
                    <a:lnTo>
                      <a:pt x="63" y="123"/>
                    </a:lnTo>
                    <a:lnTo>
                      <a:pt x="55" y="133"/>
                    </a:lnTo>
                    <a:lnTo>
                      <a:pt x="46" y="133"/>
                    </a:lnTo>
                    <a:lnTo>
                      <a:pt x="41" y="129"/>
                    </a:lnTo>
                    <a:lnTo>
                      <a:pt x="40" y="137"/>
                    </a:lnTo>
                    <a:lnTo>
                      <a:pt x="31" y="145"/>
                    </a:lnTo>
                    <a:lnTo>
                      <a:pt x="25" y="140"/>
                    </a:lnTo>
                    <a:lnTo>
                      <a:pt x="11" y="140"/>
                    </a:lnTo>
                    <a:lnTo>
                      <a:pt x="10" y="140"/>
                    </a:lnTo>
                    <a:lnTo>
                      <a:pt x="10" y="123"/>
                    </a:lnTo>
                    <a:lnTo>
                      <a:pt x="17" y="122"/>
                    </a:lnTo>
                    <a:lnTo>
                      <a:pt x="16" y="114"/>
                    </a:lnTo>
                    <a:lnTo>
                      <a:pt x="20" y="111"/>
                    </a:lnTo>
                    <a:lnTo>
                      <a:pt x="19" y="108"/>
                    </a:lnTo>
                    <a:lnTo>
                      <a:pt x="20" y="99"/>
                    </a:lnTo>
                    <a:lnTo>
                      <a:pt x="20" y="96"/>
                    </a:lnTo>
                    <a:lnTo>
                      <a:pt x="14" y="98"/>
                    </a:lnTo>
                    <a:lnTo>
                      <a:pt x="10" y="95"/>
                    </a:lnTo>
                    <a:lnTo>
                      <a:pt x="0" y="84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7" name="Freeform 646">
                <a:extLst>
                  <a:ext uri="{FF2B5EF4-FFF2-40B4-BE49-F238E27FC236}">
                    <a16:creationId xmlns:a16="http://schemas.microsoft.com/office/drawing/2014/main" id="{E2FDCDE0-A406-10F4-3BC2-B1C74B241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568"/>
                <a:ext cx="71" cy="72"/>
              </a:xfrm>
              <a:custGeom>
                <a:avLst/>
                <a:gdLst>
                  <a:gd name="T0" fmla="*/ 3 w 143"/>
                  <a:gd name="T1" fmla="*/ 81 h 145"/>
                  <a:gd name="T2" fmla="*/ 31 w 143"/>
                  <a:gd name="T3" fmla="*/ 63 h 145"/>
                  <a:gd name="T4" fmla="*/ 37 w 143"/>
                  <a:gd name="T5" fmla="*/ 60 h 145"/>
                  <a:gd name="T6" fmla="*/ 47 w 143"/>
                  <a:gd name="T7" fmla="*/ 49 h 145"/>
                  <a:gd name="T8" fmla="*/ 50 w 143"/>
                  <a:gd name="T9" fmla="*/ 43 h 145"/>
                  <a:gd name="T10" fmla="*/ 57 w 143"/>
                  <a:gd name="T11" fmla="*/ 43 h 145"/>
                  <a:gd name="T12" fmla="*/ 61 w 143"/>
                  <a:gd name="T13" fmla="*/ 25 h 145"/>
                  <a:gd name="T14" fmla="*/ 61 w 143"/>
                  <a:gd name="T15" fmla="*/ 14 h 145"/>
                  <a:gd name="T16" fmla="*/ 69 w 143"/>
                  <a:gd name="T17" fmla="*/ 3 h 145"/>
                  <a:gd name="T18" fmla="*/ 85 w 143"/>
                  <a:gd name="T19" fmla="*/ 12 h 145"/>
                  <a:gd name="T20" fmla="*/ 98 w 143"/>
                  <a:gd name="T21" fmla="*/ 8 h 145"/>
                  <a:gd name="T22" fmla="*/ 102 w 143"/>
                  <a:gd name="T23" fmla="*/ 0 h 145"/>
                  <a:gd name="T24" fmla="*/ 116 w 143"/>
                  <a:gd name="T25" fmla="*/ 14 h 145"/>
                  <a:gd name="T26" fmla="*/ 125 w 143"/>
                  <a:gd name="T27" fmla="*/ 5 h 145"/>
                  <a:gd name="T28" fmla="*/ 132 w 143"/>
                  <a:gd name="T29" fmla="*/ 8 h 145"/>
                  <a:gd name="T30" fmla="*/ 143 w 143"/>
                  <a:gd name="T31" fmla="*/ 9 h 145"/>
                  <a:gd name="T32" fmla="*/ 132 w 143"/>
                  <a:gd name="T33" fmla="*/ 17 h 145"/>
                  <a:gd name="T34" fmla="*/ 132 w 143"/>
                  <a:gd name="T35" fmla="*/ 29 h 145"/>
                  <a:gd name="T36" fmla="*/ 120 w 143"/>
                  <a:gd name="T37" fmla="*/ 29 h 145"/>
                  <a:gd name="T38" fmla="*/ 110 w 143"/>
                  <a:gd name="T39" fmla="*/ 50 h 145"/>
                  <a:gd name="T40" fmla="*/ 104 w 143"/>
                  <a:gd name="T41" fmla="*/ 55 h 145"/>
                  <a:gd name="T42" fmla="*/ 104 w 143"/>
                  <a:gd name="T43" fmla="*/ 58 h 145"/>
                  <a:gd name="T44" fmla="*/ 113 w 143"/>
                  <a:gd name="T45" fmla="*/ 66 h 145"/>
                  <a:gd name="T46" fmla="*/ 114 w 143"/>
                  <a:gd name="T47" fmla="*/ 76 h 145"/>
                  <a:gd name="T48" fmla="*/ 107 w 143"/>
                  <a:gd name="T49" fmla="*/ 91 h 145"/>
                  <a:gd name="T50" fmla="*/ 105 w 143"/>
                  <a:gd name="T51" fmla="*/ 102 h 145"/>
                  <a:gd name="T52" fmla="*/ 110 w 143"/>
                  <a:gd name="T53" fmla="*/ 107 h 145"/>
                  <a:gd name="T54" fmla="*/ 110 w 143"/>
                  <a:gd name="T55" fmla="*/ 122 h 145"/>
                  <a:gd name="T56" fmla="*/ 99 w 143"/>
                  <a:gd name="T57" fmla="*/ 128 h 145"/>
                  <a:gd name="T58" fmla="*/ 93 w 143"/>
                  <a:gd name="T59" fmla="*/ 119 h 145"/>
                  <a:gd name="T60" fmla="*/ 91 w 143"/>
                  <a:gd name="T61" fmla="*/ 110 h 145"/>
                  <a:gd name="T62" fmla="*/ 78 w 143"/>
                  <a:gd name="T63" fmla="*/ 113 h 145"/>
                  <a:gd name="T64" fmla="*/ 70 w 143"/>
                  <a:gd name="T65" fmla="*/ 114 h 145"/>
                  <a:gd name="T66" fmla="*/ 55 w 143"/>
                  <a:gd name="T67" fmla="*/ 133 h 145"/>
                  <a:gd name="T68" fmla="*/ 41 w 143"/>
                  <a:gd name="T69" fmla="*/ 129 h 145"/>
                  <a:gd name="T70" fmla="*/ 31 w 143"/>
                  <a:gd name="T71" fmla="*/ 145 h 145"/>
                  <a:gd name="T72" fmla="*/ 11 w 143"/>
                  <a:gd name="T73" fmla="*/ 140 h 145"/>
                  <a:gd name="T74" fmla="*/ 10 w 143"/>
                  <a:gd name="T75" fmla="*/ 123 h 145"/>
                  <a:gd name="T76" fmla="*/ 16 w 143"/>
                  <a:gd name="T77" fmla="*/ 114 h 145"/>
                  <a:gd name="T78" fmla="*/ 19 w 143"/>
                  <a:gd name="T79" fmla="*/ 108 h 145"/>
                  <a:gd name="T80" fmla="*/ 20 w 143"/>
                  <a:gd name="T81" fmla="*/ 96 h 145"/>
                  <a:gd name="T82" fmla="*/ 10 w 143"/>
                  <a:gd name="T83" fmla="*/ 95 h 145"/>
                  <a:gd name="T84" fmla="*/ 0 w 143"/>
                  <a:gd name="T85" fmla="*/ 8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3" h="145">
                    <a:moveTo>
                      <a:pt x="0" y="84"/>
                    </a:moveTo>
                    <a:lnTo>
                      <a:pt x="3" y="81"/>
                    </a:lnTo>
                    <a:lnTo>
                      <a:pt x="17" y="73"/>
                    </a:lnTo>
                    <a:lnTo>
                      <a:pt x="31" y="63"/>
                    </a:lnTo>
                    <a:lnTo>
                      <a:pt x="31" y="55"/>
                    </a:lnTo>
                    <a:lnTo>
                      <a:pt x="37" y="60"/>
                    </a:lnTo>
                    <a:lnTo>
                      <a:pt x="50" y="50"/>
                    </a:lnTo>
                    <a:lnTo>
                      <a:pt x="47" y="49"/>
                    </a:lnTo>
                    <a:lnTo>
                      <a:pt x="52" y="44"/>
                    </a:lnTo>
                    <a:lnTo>
                      <a:pt x="50" y="43"/>
                    </a:lnTo>
                    <a:lnTo>
                      <a:pt x="49" y="41"/>
                    </a:lnTo>
                    <a:lnTo>
                      <a:pt x="57" y="43"/>
                    </a:lnTo>
                    <a:lnTo>
                      <a:pt x="67" y="35"/>
                    </a:lnTo>
                    <a:lnTo>
                      <a:pt x="61" y="25"/>
                    </a:lnTo>
                    <a:lnTo>
                      <a:pt x="57" y="19"/>
                    </a:lnTo>
                    <a:lnTo>
                      <a:pt x="61" y="14"/>
                    </a:lnTo>
                    <a:lnTo>
                      <a:pt x="64" y="5"/>
                    </a:lnTo>
                    <a:lnTo>
                      <a:pt x="69" y="3"/>
                    </a:lnTo>
                    <a:lnTo>
                      <a:pt x="82" y="8"/>
                    </a:lnTo>
                    <a:lnTo>
                      <a:pt x="85" y="12"/>
                    </a:lnTo>
                    <a:lnTo>
                      <a:pt x="91" y="11"/>
                    </a:lnTo>
                    <a:lnTo>
                      <a:pt x="98" y="8"/>
                    </a:lnTo>
                    <a:lnTo>
                      <a:pt x="98" y="3"/>
                    </a:lnTo>
                    <a:lnTo>
                      <a:pt x="102" y="0"/>
                    </a:lnTo>
                    <a:lnTo>
                      <a:pt x="110" y="5"/>
                    </a:lnTo>
                    <a:lnTo>
                      <a:pt x="116" y="14"/>
                    </a:lnTo>
                    <a:lnTo>
                      <a:pt x="120" y="8"/>
                    </a:lnTo>
                    <a:lnTo>
                      <a:pt x="125" y="5"/>
                    </a:lnTo>
                    <a:lnTo>
                      <a:pt x="128" y="9"/>
                    </a:lnTo>
                    <a:lnTo>
                      <a:pt x="132" y="8"/>
                    </a:lnTo>
                    <a:lnTo>
                      <a:pt x="135" y="0"/>
                    </a:lnTo>
                    <a:lnTo>
                      <a:pt x="143" y="9"/>
                    </a:lnTo>
                    <a:lnTo>
                      <a:pt x="140" y="14"/>
                    </a:lnTo>
                    <a:lnTo>
                      <a:pt x="132" y="17"/>
                    </a:lnTo>
                    <a:lnTo>
                      <a:pt x="135" y="26"/>
                    </a:lnTo>
                    <a:lnTo>
                      <a:pt x="132" y="29"/>
                    </a:lnTo>
                    <a:lnTo>
                      <a:pt x="126" y="31"/>
                    </a:lnTo>
                    <a:lnTo>
                      <a:pt x="120" y="29"/>
                    </a:lnTo>
                    <a:lnTo>
                      <a:pt x="125" y="44"/>
                    </a:lnTo>
                    <a:lnTo>
                      <a:pt x="110" y="50"/>
                    </a:lnTo>
                    <a:lnTo>
                      <a:pt x="107" y="49"/>
                    </a:lnTo>
                    <a:lnTo>
                      <a:pt x="104" y="55"/>
                    </a:lnTo>
                    <a:lnTo>
                      <a:pt x="101" y="57"/>
                    </a:lnTo>
                    <a:lnTo>
                      <a:pt x="104" y="58"/>
                    </a:lnTo>
                    <a:lnTo>
                      <a:pt x="107" y="64"/>
                    </a:lnTo>
                    <a:lnTo>
                      <a:pt x="113" y="66"/>
                    </a:lnTo>
                    <a:lnTo>
                      <a:pt x="116" y="76"/>
                    </a:lnTo>
                    <a:lnTo>
                      <a:pt x="114" y="76"/>
                    </a:lnTo>
                    <a:lnTo>
                      <a:pt x="110" y="87"/>
                    </a:lnTo>
                    <a:lnTo>
                      <a:pt x="107" y="91"/>
                    </a:lnTo>
                    <a:lnTo>
                      <a:pt x="110" y="99"/>
                    </a:lnTo>
                    <a:lnTo>
                      <a:pt x="105" y="102"/>
                    </a:lnTo>
                    <a:lnTo>
                      <a:pt x="104" y="102"/>
                    </a:lnTo>
                    <a:lnTo>
                      <a:pt x="110" y="107"/>
                    </a:lnTo>
                    <a:lnTo>
                      <a:pt x="111" y="114"/>
                    </a:lnTo>
                    <a:lnTo>
                      <a:pt x="110" y="122"/>
                    </a:lnTo>
                    <a:lnTo>
                      <a:pt x="104" y="128"/>
                    </a:lnTo>
                    <a:lnTo>
                      <a:pt x="99" y="128"/>
                    </a:lnTo>
                    <a:lnTo>
                      <a:pt x="95" y="126"/>
                    </a:lnTo>
                    <a:lnTo>
                      <a:pt x="93" y="119"/>
                    </a:lnTo>
                    <a:lnTo>
                      <a:pt x="95" y="114"/>
                    </a:lnTo>
                    <a:lnTo>
                      <a:pt x="91" y="110"/>
                    </a:lnTo>
                    <a:lnTo>
                      <a:pt x="79" y="113"/>
                    </a:lnTo>
                    <a:lnTo>
                      <a:pt x="78" y="113"/>
                    </a:lnTo>
                    <a:lnTo>
                      <a:pt x="70" y="113"/>
                    </a:lnTo>
                    <a:lnTo>
                      <a:pt x="70" y="114"/>
                    </a:lnTo>
                    <a:lnTo>
                      <a:pt x="63" y="123"/>
                    </a:lnTo>
                    <a:lnTo>
                      <a:pt x="55" y="133"/>
                    </a:lnTo>
                    <a:lnTo>
                      <a:pt x="46" y="133"/>
                    </a:lnTo>
                    <a:lnTo>
                      <a:pt x="41" y="129"/>
                    </a:lnTo>
                    <a:lnTo>
                      <a:pt x="40" y="137"/>
                    </a:lnTo>
                    <a:lnTo>
                      <a:pt x="31" y="145"/>
                    </a:lnTo>
                    <a:lnTo>
                      <a:pt x="25" y="140"/>
                    </a:lnTo>
                    <a:lnTo>
                      <a:pt x="11" y="140"/>
                    </a:lnTo>
                    <a:lnTo>
                      <a:pt x="10" y="140"/>
                    </a:lnTo>
                    <a:lnTo>
                      <a:pt x="10" y="123"/>
                    </a:lnTo>
                    <a:lnTo>
                      <a:pt x="17" y="122"/>
                    </a:lnTo>
                    <a:lnTo>
                      <a:pt x="16" y="114"/>
                    </a:lnTo>
                    <a:lnTo>
                      <a:pt x="20" y="111"/>
                    </a:lnTo>
                    <a:lnTo>
                      <a:pt x="19" y="108"/>
                    </a:lnTo>
                    <a:lnTo>
                      <a:pt x="20" y="99"/>
                    </a:lnTo>
                    <a:lnTo>
                      <a:pt x="20" y="96"/>
                    </a:lnTo>
                    <a:lnTo>
                      <a:pt x="14" y="98"/>
                    </a:lnTo>
                    <a:lnTo>
                      <a:pt x="10" y="95"/>
                    </a:lnTo>
                    <a:lnTo>
                      <a:pt x="0" y="84"/>
                    </a:lnTo>
                    <a:lnTo>
                      <a:pt x="0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8" name="Freeform 647">
                <a:extLst>
                  <a:ext uri="{FF2B5EF4-FFF2-40B4-BE49-F238E27FC236}">
                    <a16:creationId xmlns:a16="http://schemas.microsoft.com/office/drawing/2014/main" id="{7B2FC0F1-A3F3-D175-356D-883F22CD6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577"/>
                <a:ext cx="12" cy="14"/>
              </a:xfrm>
              <a:custGeom>
                <a:avLst/>
                <a:gdLst>
                  <a:gd name="T0" fmla="*/ 16 w 24"/>
                  <a:gd name="T1" fmla="*/ 18 h 28"/>
                  <a:gd name="T2" fmla="*/ 24 w 24"/>
                  <a:gd name="T3" fmla="*/ 10 h 28"/>
                  <a:gd name="T4" fmla="*/ 21 w 24"/>
                  <a:gd name="T5" fmla="*/ 1 h 28"/>
                  <a:gd name="T6" fmla="*/ 19 w 24"/>
                  <a:gd name="T7" fmla="*/ 0 h 28"/>
                  <a:gd name="T8" fmla="*/ 10 w 24"/>
                  <a:gd name="T9" fmla="*/ 3 h 28"/>
                  <a:gd name="T10" fmla="*/ 6 w 24"/>
                  <a:gd name="T11" fmla="*/ 6 h 28"/>
                  <a:gd name="T12" fmla="*/ 1 w 24"/>
                  <a:gd name="T13" fmla="*/ 15 h 28"/>
                  <a:gd name="T14" fmla="*/ 0 w 24"/>
                  <a:gd name="T15" fmla="*/ 24 h 28"/>
                  <a:gd name="T16" fmla="*/ 4 w 24"/>
                  <a:gd name="T17" fmla="*/ 28 h 28"/>
                  <a:gd name="T18" fmla="*/ 9 w 24"/>
                  <a:gd name="T19" fmla="*/ 25 h 28"/>
                  <a:gd name="T20" fmla="*/ 18 w 24"/>
                  <a:gd name="T21" fmla="*/ 24 h 28"/>
                  <a:gd name="T22" fmla="*/ 16 w 24"/>
                  <a:gd name="T23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8">
                    <a:moveTo>
                      <a:pt x="16" y="18"/>
                    </a:moveTo>
                    <a:lnTo>
                      <a:pt x="24" y="10"/>
                    </a:lnTo>
                    <a:lnTo>
                      <a:pt x="21" y="1"/>
                    </a:lnTo>
                    <a:lnTo>
                      <a:pt x="19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1" y="15"/>
                    </a:lnTo>
                    <a:lnTo>
                      <a:pt x="0" y="24"/>
                    </a:lnTo>
                    <a:lnTo>
                      <a:pt x="4" y="28"/>
                    </a:lnTo>
                    <a:lnTo>
                      <a:pt x="9" y="25"/>
                    </a:lnTo>
                    <a:lnTo>
                      <a:pt x="18" y="24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9" name="Freeform 648">
                <a:extLst>
                  <a:ext uri="{FF2B5EF4-FFF2-40B4-BE49-F238E27FC236}">
                    <a16:creationId xmlns:a16="http://schemas.microsoft.com/office/drawing/2014/main" id="{2589CFFE-E7A8-B68D-5849-A7D74063C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577"/>
                <a:ext cx="12" cy="14"/>
              </a:xfrm>
              <a:custGeom>
                <a:avLst/>
                <a:gdLst>
                  <a:gd name="T0" fmla="*/ 16 w 24"/>
                  <a:gd name="T1" fmla="*/ 18 h 28"/>
                  <a:gd name="T2" fmla="*/ 18 w 24"/>
                  <a:gd name="T3" fmla="*/ 24 h 28"/>
                  <a:gd name="T4" fmla="*/ 9 w 24"/>
                  <a:gd name="T5" fmla="*/ 25 h 28"/>
                  <a:gd name="T6" fmla="*/ 4 w 24"/>
                  <a:gd name="T7" fmla="*/ 28 h 28"/>
                  <a:gd name="T8" fmla="*/ 0 w 24"/>
                  <a:gd name="T9" fmla="*/ 24 h 28"/>
                  <a:gd name="T10" fmla="*/ 1 w 24"/>
                  <a:gd name="T11" fmla="*/ 15 h 28"/>
                  <a:gd name="T12" fmla="*/ 6 w 24"/>
                  <a:gd name="T13" fmla="*/ 6 h 28"/>
                  <a:gd name="T14" fmla="*/ 10 w 24"/>
                  <a:gd name="T15" fmla="*/ 3 h 28"/>
                  <a:gd name="T16" fmla="*/ 19 w 24"/>
                  <a:gd name="T17" fmla="*/ 0 h 28"/>
                  <a:gd name="T18" fmla="*/ 21 w 24"/>
                  <a:gd name="T19" fmla="*/ 1 h 28"/>
                  <a:gd name="T20" fmla="*/ 24 w 24"/>
                  <a:gd name="T21" fmla="*/ 10 h 28"/>
                  <a:gd name="T22" fmla="*/ 16 w 24"/>
                  <a:gd name="T23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8">
                    <a:moveTo>
                      <a:pt x="16" y="18"/>
                    </a:moveTo>
                    <a:lnTo>
                      <a:pt x="18" y="24"/>
                    </a:lnTo>
                    <a:lnTo>
                      <a:pt x="9" y="25"/>
                    </a:lnTo>
                    <a:lnTo>
                      <a:pt x="4" y="28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9" y="0"/>
                    </a:lnTo>
                    <a:lnTo>
                      <a:pt x="21" y="1"/>
                    </a:lnTo>
                    <a:lnTo>
                      <a:pt x="24" y="10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0" name="Freeform 649">
                <a:extLst>
                  <a:ext uri="{FF2B5EF4-FFF2-40B4-BE49-F238E27FC236}">
                    <a16:creationId xmlns:a16="http://schemas.microsoft.com/office/drawing/2014/main" id="{79D76CFA-9FE7-AF39-C0D4-6F11D705A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577"/>
                <a:ext cx="12" cy="14"/>
              </a:xfrm>
              <a:custGeom>
                <a:avLst/>
                <a:gdLst>
                  <a:gd name="T0" fmla="*/ 16 w 24"/>
                  <a:gd name="T1" fmla="*/ 18 h 28"/>
                  <a:gd name="T2" fmla="*/ 18 w 24"/>
                  <a:gd name="T3" fmla="*/ 24 h 28"/>
                  <a:gd name="T4" fmla="*/ 9 w 24"/>
                  <a:gd name="T5" fmla="*/ 25 h 28"/>
                  <a:gd name="T6" fmla="*/ 4 w 24"/>
                  <a:gd name="T7" fmla="*/ 28 h 28"/>
                  <a:gd name="T8" fmla="*/ 0 w 24"/>
                  <a:gd name="T9" fmla="*/ 24 h 28"/>
                  <a:gd name="T10" fmla="*/ 1 w 24"/>
                  <a:gd name="T11" fmla="*/ 15 h 28"/>
                  <a:gd name="T12" fmla="*/ 6 w 24"/>
                  <a:gd name="T13" fmla="*/ 6 h 28"/>
                  <a:gd name="T14" fmla="*/ 10 w 24"/>
                  <a:gd name="T15" fmla="*/ 3 h 28"/>
                  <a:gd name="T16" fmla="*/ 19 w 24"/>
                  <a:gd name="T17" fmla="*/ 0 h 28"/>
                  <a:gd name="T18" fmla="*/ 21 w 24"/>
                  <a:gd name="T19" fmla="*/ 1 h 28"/>
                  <a:gd name="T20" fmla="*/ 24 w 24"/>
                  <a:gd name="T21" fmla="*/ 10 h 28"/>
                  <a:gd name="T22" fmla="*/ 16 w 24"/>
                  <a:gd name="T23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8">
                    <a:moveTo>
                      <a:pt x="16" y="18"/>
                    </a:moveTo>
                    <a:lnTo>
                      <a:pt x="18" y="24"/>
                    </a:lnTo>
                    <a:lnTo>
                      <a:pt x="9" y="25"/>
                    </a:lnTo>
                    <a:lnTo>
                      <a:pt x="4" y="28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9" y="0"/>
                    </a:lnTo>
                    <a:lnTo>
                      <a:pt x="21" y="1"/>
                    </a:lnTo>
                    <a:lnTo>
                      <a:pt x="24" y="10"/>
                    </a:lnTo>
                    <a:lnTo>
                      <a:pt x="16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1" name="Freeform 650">
                <a:extLst>
                  <a:ext uri="{FF2B5EF4-FFF2-40B4-BE49-F238E27FC236}">
                    <a16:creationId xmlns:a16="http://schemas.microsoft.com/office/drawing/2014/main" id="{FA9F2A26-EC9C-5436-6B4D-8F0F515A0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432"/>
                <a:ext cx="72" cy="86"/>
              </a:xfrm>
              <a:custGeom>
                <a:avLst/>
                <a:gdLst>
                  <a:gd name="T0" fmla="*/ 43 w 145"/>
                  <a:gd name="T1" fmla="*/ 0 h 173"/>
                  <a:gd name="T2" fmla="*/ 29 w 145"/>
                  <a:gd name="T3" fmla="*/ 3 h 173"/>
                  <a:gd name="T4" fmla="*/ 20 w 145"/>
                  <a:gd name="T5" fmla="*/ 14 h 173"/>
                  <a:gd name="T6" fmla="*/ 7 w 145"/>
                  <a:gd name="T7" fmla="*/ 18 h 173"/>
                  <a:gd name="T8" fmla="*/ 0 w 145"/>
                  <a:gd name="T9" fmla="*/ 34 h 173"/>
                  <a:gd name="T10" fmla="*/ 5 w 145"/>
                  <a:gd name="T11" fmla="*/ 44 h 173"/>
                  <a:gd name="T12" fmla="*/ 7 w 145"/>
                  <a:gd name="T13" fmla="*/ 58 h 173"/>
                  <a:gd name="T14" fmla="*/ 11 w 145"/>
                  <a:gd name="T15" fmla="*/ 61 h 173"/>
                  <a:gd name="T16" fmla="*/ 7 w 145"/>
                  <a:gd name="T17" fmla="*/ 67 h 173"/>
                  <a:gd name="T18" fmla="*/ 7 w 145"/>
                  <a:gd name="T19" fmla="*/ 85 h 173"/>
                  <a:gd name="T20" fmla="*/ 20 w 145"/>
                  <a:gd name="T21" fmla="*/ 101 h 173"/>
                  <a:gd name="T22" fmla="*/ 28 w 145"/>
                  <a:gd name="T23" fmla="*/ 110 h 173"/>
                  <a:gd name="T24" fmla="*/ 43 w 145"/>
                  <a:gd name="T25" fmla="*/ 113 h 173"/>
                  <a:gd name="T26" fmla="*/ 37 w 145"/>
                  <a:gd name="T27" fmla="*/ 126 h 173"/>
                  <a:gd name="T28" fmla="*/ 41 w 145"/>
                  <a:gd name="T29" fmla="*/ 152 h 173"/>
                  <a:gd name="T30" fmla="*/ 51 w 145"/>
                  <a:gd name="T31" fmla="*/ 157 h 173"/>
                  <a:gd name="T32" fmla="*/ 48 w 145"/>
                  <a:gd name="T33" fmla="*/ 170 h 173"/>
                  <a:gd name="T34" fmla="*/ 63 w 145"/>
                  <a:gd name="T35" fmla="*/ 161 h 173"/>
                  <a:gd name="T36" fmla="*/ 75 w 145"/>
                  <a:gd name="T37" fmla="*/ 164 h 173"/>
                  <a:gd name="T38" fmla="*/ 93 w 145"/>
                  <a:gd name="T39" fmla="*/ 161 h 173"/>
                  <a:gd name="T40" fmla="*/ 104 w 145"/>
                  <a:gd name="T41" fmla="*/ 155 h 173"/>
                  <a:gd name="T42" fmla="*/ 114 w 145"/>
                  <a:gd name="T43" fmla="*/ 157 h 173"/>
                  <a:gd name="T44" fmla="*/ 129 w 145"/>
                  <a:gd name="T45" fmla="*/ 154 h 173"/>
                  <a:gd name="T46" fmla="*/ 123 w 145"/>
                  <a:gd name="T47" fmla="*/ 140 h 173"/>
                  <a:gd name="T48" fmla="*/ 132 w 145"/>
                  <a:gd name="T49" fmla="*/ 116 h 173"/>
                  <a:gd name="T50" fmla="*/ 142 w 145"/>
                  <a:gd name="T51" fmla="*/ 101 h 173"/>
                  <a:gd name="T52" fmla="*/ 143 w 145"/>
                  <a:gd name="T53" fmla="*/ 90 h 173"/>
                  <a:gd name="T54" fmla="*/ 142 w 145"/>
                  <a:gd name="T55" fmla="*/ 72 h 173"/>
                  <a:gd name="T56" fmla="*/ 139 w 145"/>
                  <a:gd name="T57" fmla="*/ 64 h 173"/>
                  <a:gd name="T58" fmla="*/ 132 w 145"/>
                  <a:gd name="T59" fmla="*/ 58 h 173"/>
                  <a:gd name="T60" fmla="*/ 123 w 145"/>
                  <a:gd name="T61" fmla="*/ 55 h 173"/>
                  <a:gd name="T62" fmla="*/ 129 w 145"/>
                  <a:gd name="T63" fmla="*/ 31 h 173"/>
                  <a:gd name="T64" fmla="*/ 132 w 145"/>
                  <a:gd name="T65" fmla="*/ 22 h 173"/>
                  <a:gd name="T66" fmla="*/ 119 w 145"/>
                  <a:gd name="T67" fmla="*/ 22 h 173"/>
                  <a:gd name="T68" fmla="*/ 114 w 145"/>
                  <a:gd name="T69" fmla="*/ 14 h 173"/>
                  <a:gd name="T70" fmla="*/ 102 w 145"/>
                  <a:gd name="T71" fmla="*/ 6 h 173"/>
                  <a:gd name="T72" fmla="*/ 85 w 145"/>
                  <a:gd name="T73" fmla="*/ 5 h 173"/>
                  <a:gd name="T74" fmla="*/ 72 w 145"/>
                  <a:gd name="T75" fmla="*/ 8 h 173"/>
                  <a:gd name="T76" fmla="*/ 66 w 145"/>
                  <a:gd name="T77" fmla="*/ 9 h 173"/>
                  <a:gd name="T78" fmla="*/ 54 w 145"/>
                  <a:gd name="T79" fmla="*/ 5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5" h="173">
                    <a:moveTo>
                      <a:pt x="54" y="5"/>
                    </a:moveTo>
                    <a:lnTo>
                      <a:pt x="43" y="0"/>
                    </a:lnTo>
                    <a:lnTo>
                      <a:pt x="31" y="0"/>
                    </a:lnTo>
                    <a:lnTo>
                      <a:pt x="29" y="3"/>
                    </a:lnTo>
                    <a:lnTo>
                      <a:pt x="25" y="11"/>
                    </a:lnTo>
                    <a:lnTo>
                      <a:pt x="20" y="14"/>
                    </a:lnTo>
                    <a:lnTo>
                      <a:pt x="14" y="14"/>
                    </a:lnTo>
                    <a:lnTo>
                      <a:pt x="7" y="18"/>
                    </a:lnTo>
                    <a:lnTo>
                      <a:pt x="0" y="25"/>
                    </a:lnTo>
                    <a:lnTo>
                      <a:pt x="0" y="34"/>
                    </a:lnTo>
                    <a:lnTo>
                      <a:pt x="4" y="35"/>
                    </a:lnTo>
                    <a:lnTo>
                      <a:pt x="5" y="44"/>
                    </a:lnTo>
                    <a:lnTo>
                      <a:pt x="4" y="52"/>
                    </a:lnTo>
                    <a:lnTo>
                      <a:pt x="7" y="58"/>
                    </a:lnTo>
                    <a:lnTo>
                      <a:pt x="5" y="61"/>
                    </a:lnTo>
                    <a:lnTo>
                      <a:pt x="11" y="61"/>
                    </a:lnTo>
                    <a:lnTo>
                      <a:pt x="7" y="67"/>
                    </a:lnTo>
                    <a:lnTo>
                      <a:pt x="7" y="67"/>
                    </a:lnTo>
                    <a:lnTo>
                      <a:pt x="11" y="78"/>
                    </a:lnTo>
                    <a:lnTo>
                      <a:pt x="7" y="85"/>
                    </a:lnTo>
                    <a:lnTo>
                      <a:pt x="11" y="98"/>
                    </a:lnTo>
                    <a:lnTo>
                      <a:pt x="20" y="101"/>
                    </a:lnTo>
                    <a:lnTo>
                      <a:pt x="20" y="105"/>
                    </a:lnTo>
                    <a:lnTo>
                      <a:pt x="28" y="110"/>
                    </a:lnTo>
                    <a:lnTo>
                      <a:pt x="34" y="113"/>
                    </a:lnTo>
                    <a:lnTo>
                      <a:pt x="43" y="113"/>
                    </a:lnTo>
                    <a:lnTo>
                      <a:pt x="48" y="116"/>
                    </a:lnTo>
                    <a:lnTo>
                      <a:pt x="37" y="126"/>
                    </a:lnTo>
                    <a:lnTo>
                      <a:pt x="34" y="134"/>
                    </a:lnTo>
                    <a:lnTo>
                      <a:pt x="41" y="152"/>
                    </a:lnTo>
                    <a:lnTo>
                      <a:pt x="49" y="154"/>
                    </a:lnTo>
                    <a:lnTo>
                      <a:pt x="51" y="157"/>
                    </a:lnTo>
                    <a:lnTo>
                      <a:pt x="40" y="166"/>
                    </a:lnTo>
                    <a:lnTo>
                      <a:pt x="48" y="170"/>
                    </a:lnTo>
                    <a:lnTo>
                      <a:pt x="61" y="173"/>
                    </a:lnTo>
                    <a:lnTo>
                      <a:pt x="63" y="161"/>
                    </a:lnTo>
                    <a:lnTo>
                      <a:pt x="70" y="163"/>
                    </a:lnTo>
                    <a:lnTo>
                      <a:pt x="75" y="164"/>
                    </a:lnTo>
                    <a:lnTo>
                      <a:pt x="82" y="163"/>
                    </a:lnTo>
                    <a:lnTo>
                      <a:pt x="93" y="161"/>
                    </a:lnTo>
                    <a:lnTo>
                      <a:pt x="99" y="163"/>
                    </a:lnTo>
                    <a:lnTo>
                      <a:pt x="104" y="155"/>
                    </a:lnTo>
                    <a:lnTo>
                      <a:pt x="107" y="157"/>
                    </a:lnTo>
                    <a:lnTo>
                      <a:pt x="114" y="157"/>
                    </a:lnTo>
                    <a:lnTo>
                      <a:pt x="123" y="158"/>
                    </a:lnTo>
                    <a:lnTo>
                      <a:pt x="129" y="154"/>
                    </a:lnTo>
                    <a:lnTo>
                      <a:pt x="131" y="149"/>
                    </a:lnTo>
                    <a:lnTo>
                      <a:pt x="123" y="140"/>
                    </a:lnTo>
                    <a:lnTo>
                      <a:pt x="129" y="117"/>
                    </a:lnTo>
                    <a:lnTo>
                      <a:pt x="132" y="116"/>
                    </a:lnTo>
                    <a:lnTo>
                      <a:pt x="132" y="107"/>
                    </a:lnTo>
                    <a:lnTo>
                      <a:pt x="142" y="101"/>
                    </a:lnTo>
                    <a:lnTo>
                      <a:pt x="142" y="94"/>
                    </a:lnTo>
                    <a:lnTo>
                      <a:pt x="143" y="90"/>
                    </a:lnTo>
                    <a:lnTo>
                      <a:pt x="143" y="76"/>
                    </a:lnTo>
                    <a:lnTo>
                      <a:pt x="142" y="72"/>
                    </a:lnTo>
                    <a:lnTo>
                      <a:pt x="145" y="63"/>
                    </a:lnTo>
                    <a:lnTo>
                      <a:pt x="139" y="64"/>
                    </a:lnTo>
                    <a:lnTo>
                      <a:pt x="132" y="63"/>
                    </a:lnTo>
                    <a:lnTo>
                      <a:pt x="132" y="58"/>
                    </a:lnTo>
                    <a:lnTo>
                      <a:pt x="126" y="58"/>
                    </a:lnTo>
                    <a:lnTo>
                      <a:pt x="123" y="55"/>
                    </a:lnTo>
                    <a:lnTo>
                      <a:pt x="126" y="37"/>
                    </a:lnTo>
                    <a:lnTo>
                      <a:pt x="129" y="31"/>
                    </a:lnTo>
                    <a:lnTo>
                      <a:pt x="132" y="22"/>
                    </a:lnTo>
                    <a:lnTo>
                      <a:pt x="132" y="22"/>
                    </a:lnTo>
                    <a:lnTo>
                      <a:pt x="128" y="20"/>
                    </a:lnTo>
                    <a:lnTo>
                      <a:pt x="119" y="22"/>
                    </a:lnTo>
                    <a:lnTo>
                      <a:pt x="114" y="25"/>
                    </a:lnTo>
                    <a:lnTo>
                      <a:pt x="114" y="14"/>
                    </a:lnTo>
                    <a:lnTo>
                      <a:pt x="104" y="9"/>
                    </a:lnTo>
                    <a:lnTo>
                      <a:pt x="102" y="6"/>
                    </a:lnTo>
                    <a:lnTo>
                      <a:pt x="90" y="8"/>
                    </a:lnTo>
                    <a:lnTo>
                      <a:pt x="85" y="5"/>
                    </a:lnTo>
                    <a:lnTo>
                      <a:pt x="75" y="9"/>
                    </a:lnTo>
                    <a:lnTo>
                      <a:pt x="72" y="8"/>
                    </a:lnTo>
                    <a:lnTo>
                      <a:pt x="67" y="11"/>
                    </a:lnTo>
                    <a:lnTo>
                      <a:pt x="66" y="9"/>
                    </a:lnTo>
                    <a:lnTo>
                      <a:pt x="57" y="12"/>
                    </a:lnTo>
                    <a:lnTo>
                      <a:pt x="54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2" name="Freeform 651">
                <a:extLst>
                  <a:ext uri="{FF2B5EF4-FFF2-40B4-BE49-F238E27FC236}">
                    <a16:creationId xmlns:a16="http://schemas.microsoft.com/office/drawing/2014/main" id="{18161EB4-208A-FCB6-BC7F-61DB5A017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432"/>
                <a:ext cx="72" cy="86"/>
              </a:xfrm>
              <a:custGeom>
                <a:avLst/>
                <a:gdLst>
                  <a:gd name="T0" fmla="*/ 57 w 145"/>
                  <a:gd name="T1" fmla="*/ 12 h 173"/>
                  <a:gd name="T2" fmla="*/ 67 w 145"/>
                  <a:gd name="T3" fmla="*/ 11 h 173"/>
                  <a:gd name="T4" fmla="*/ 75 w 145"/>
                  <a:gd name="T5" fmla="*/ 9 h 173"/>
                  <a:gd name="T6" fmla="*/ 90 w 145"/>
                  <a:gd name="T7" fmla="*/ 8 h 173"/>
                  <a:gd name="T8" fmla="*/ 104 w 145"/>
                  <a:gd name="T9" fmla="*/ 9 h 173"/>
                  <a:gd name="T10" fmla="*/ 114 w 145"/>
                  <a:gd name="T11" fmla="*/ 25 h 173"/>
                  <a:gd name="T12" fmla="*/ 128 w 145"/>
                  <a:gd name="T13" fmla="*/ 20 h 173"/>
                  <a:gd name="T14" fmla="*/ 132 w 145"/>
                  <a:gd name="T15" fmla="*/ 22 h 173"/>
                  <a:gd name="T16" fmla="*/ 126 w 145"/>
                  <a:gd name="T17" fmla="*/ 37 h 173"/>
                  <a:gd name="T18" fmla="*/ 126 w 145"/>
                  <a:gd name="T19" fmla="*/ 58 h 173"/>
                  <a:gd name="T20" fmla="*/ 132 w 145"/>
                  <a:gd name="T21" fmla="*/ 63 h 173"/>
                  <a:gd name="T22" fmla="*/ 145 w 145"/>
                  <a:gd name="T23" fmla="*/ 63 h 173"/>
                  <a:gd name="T24" fmla="*/ 143 w 145"/>
                  <a:gd name="T25" fmla="*/ 76 h 173"/>
                  <a:gd name="T26" fmla="*/ 142 w 145"/>
                  <a:gd name="T27" fmla="*/ 94 h 173"/>
                  <a:gd name="T28" fmla="*/ 132 w 145"/>
                  <a:gd name="T29" fmla="*/ 107 h 173"/>
                  <a:gd name="T30" fmla="*/ 129 w 145"/>
                  <a:gd name="T31" fmla="*/ 117 h 173"/>
                  <a:gd name="T32" fmla="*/ 131 w 145"/>
                  <a:gd name="T33" fmla="*/ 149 h 173"/>
                  <a:gd name="T34" fmla="*/ 123 w 145"/>
                  <a:gd name="T35" fmla="*/ 158 h 173"/>
                  <a:gd name="T36" fmla="*/ 107 w 145"/>
                  <a:gd name="T37" fmla="*/ 157 h 173"/>
                  <a:gd name="T38" fmla="*/ 99 w 145"/>
                  <a:gd name="T39" fmla="*/ 163 h 173"/>
                  <a:gd name="T40" fmla="*/ 82 w 145"/>
                  <a:gd name="T41" fmla="*/ 163 h 173"/>
                  <a:gd name="T42" fmla="*/ 70 w 145"/>
                  <a:gd name="T43" fmla="*/ 163 h 173"/>
                  <a:gd name="T44" fmla="*/ 61 w 145"/>
                  <a:gd name="T45" fmla="*/ 173 h 173"/>
                  <a:gd name="T46" fmla="*/ 40 w 145"/>
                  <a:gd name="T47" fmla="*/ 166 h 173"/>
                  <a:gd name="T48" fmla="*/ 49 w 145"/>
                  <a:gd name="T49" fmla="*/ 154 h 173"/>
                  <a:gd name="T50" fmla="*/ 34 w 145"/>
                  <a:gd name="T51" fmla="*/ 134 h 173"/>
                  <a:gd name="T52" fmla="*/ 48 w 145"/>
                  <a:gd name="T53" fmla="*/ 116 h 173"/>
                  <a:gd name="T54" fmla="*/ 34 w 145"/>
                  <a:gd name="T55" fmla="*/ 113 h 173"/>
                  <a:gd name="T56" fmla="*/ 20 w 145"/>
                  <a:gd name="T57" fmla="*/ 105 h 173"/>
                  <a:gd name="T58" fmla="*/ 11 w 145"/>
                  <a:gd name="T59" fmla="*/ 98 h 173"/>
                  <a:gd name="T60" fmla="*/ 11 w 145"/>
                  <a:gd name="T61" fmla="*/ 78 h 173"/>
                  <a:gd name="T62" fmla="*/ 7 w 145"/>
                  <a:gd name="T63" fmla="*/ 67 h 173"/>
                  <a:gd name="T64" fmla="*/ 5 w 145"/>
                  <a:gd name="T65" fmla="*/ 61 h 173"/>
                  <a:gd name="T66" fmla="*/ 4 w 145"/>
                  <a:gd name="T67" fmla="*/ 52 h 173"/>
                  <a:gd name="T68" fmla="*/ 4 w 145"/>
                  <a:gd name="T69" fmla="*/ 35 h 173"/>
                  <a:gd name="T70" fmla="*/ 0 w 145"/>
                  <a:gd name="T71" fmla="*/ 25 h 173"/>
                  <a:gd name="T72" fmla="*/ 14 w 145"/>
                  <a:gd name="T73" fmla="*/ 14 h 173"/>
                  <a:gd name="T74" fmla="*/ 25 w 145"/>
                  <a:gd name="T75" fmla="*/ 11 h 173"/>
                  <a:gd name="T76" fmla="*/ 31 w 145"/>
                  <a:gd name="T77" fmla="*/ 0 h 173"/>
                  <a:gd name="T78" fmla="*/ 54 w 145"/>
                  <a:gd name="T79" fmla="*/ 5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5" h="173">
                    <a:moveTo>
                      <a:pt x="54" y="5"/>
                    </a:moveTo>
                    <a:lnTo>
                      <a:pt x="57" y="12"/>
                    </a:lnTo>
                    <a:lnTo>
                      <a:pt x="66" y="9"/>
                    </a:lnTo>
                    <a:lnTo>
                      <a:pt x="67" y="11"/>
                    </a:lnTo>
                    <a:lnTo>
                      <a:pt x="72" y="8"/>
                    </a:lnTo>
                    <a:lnTo>
                      <a:pt x="75" y="9"/>
                    </a:lnTo>
                    <a:lnTo>
                      <a:pt x="85" y="5"/>
                    </a:lnTo>
                    <a:lnTo>
                      <a:pt x="90" y="8"/>
                    </a:lnTo>
                    <a:lnTo>
                      <a:pt x="102" y="6"/>
                    </a:lnTo>
                    <a:lnTo>
                      <a:pt x="104" y="9"/>
                    </a:lnTo>
                    <a:lnTo>
                      <a:pt x="114" y="14"/>
                    </a:lnTo>
                    <a:lnTo>
                      <a:pt x="114" y="25"/>
                    </a:lnTo>
                    <a:lnTo>
                      <a:pt x="119" y="22"/>
                    </a:lnTo>
                    <a:lnTo>
                      <a:pt x="128" y="20"/>
                    </a:lnTo>
                    <a:lnTo>
                      <a:pt x="132" y="22"/>
                    </a:lnTo>
                    <a:lnTo>
                      <a:pt x="132" y="22"/>
                    </a:lnTo>
                    <a:lnTo>
                      <a:pt x="129" y="31"/>
                    </a:lnTo>
                    <a:lnTo>
                      <a:pt x="126" y="37"/>
                    </a:lnTo>
                    <a:lnTo>
                      <a:pt x="123" y="55"/>
                    </a:lnTo>
                    <a:lnTo>
                      <a:pt x="126" y="58"/>
                    </a:lnTo>
                    <a:lnTo>
                      <a:pt x="132" y="58"/>
                    </a:lnTo>
                    <a:lnTo>
                      <a:pt x="132" y="63"/>
                    </a:lnTo>
                    <a:lnTo>
                      <a:pt x="139" y="64"/>
                    </a:lnTo>
                    <a:lnTo>
                      <a:pt x="145" y="63"/>
                    </a:lnTo>
                    <a:lnTo>
                      <a:pt x="142" y="72"/>
                    </a:lnTo>
                    <a:lnTo>
                      <a:pt x="143" y="76"/>
                    </a:lnTo>
                    <a:lnTo>
                      <a:pt x="143" y="90"/>
                    </a:lnTo>
                    <a:lnTo>
                      <a:pt x="142" y="94"/>
                    </a:lnTo>
                    <a:lnTo>
                      <a:pt x="142" y="101"/>
                    </a:lnTo>
                    <a:lnTo>
                      <a:pt x="132" y="107"/>
                    </a:lnTo>
                    <a:lnTo>
                      <a:pt x="132" y="116"/>
                    </a:lnTo>
                    <a:lnTo>
                      <a:pt x="129" y="117"/>
                    </a:lnTo>
                    <a:lnTo>
                      <a:pt x="123" y="140"/>
                    </a:lnTo>
                    <a:lnTo>
                      <a:pt x="131" y="149"/>
                    </a:lnTo>
                    <a:lnTo>
                      <a:pt x="129" y="154"/>
                    </a:lnTo>
                    <a:lnTo>
                      <a:pt x="123" y="158"/>
                    </a:lnTo>
                    <a:lnTo>
                      <a:pt x="114" y="157"/>
                    </a:lnTo>
                    <a:lnTo>
                      <a:pt x="107" y="157"/>
                    </a:lnTo>
                    <a:lnTo>
                      <a:pt x="104" y="155"/>
                    </a:lnTo>
                    <a:lnTo>
                      <a:pt x="99" y="163"/>
                    </a:lnTo>
                    <a:lnTo>
                      <a:pt x="93" y="161"/>
                    </a:lnTo>
                    <a:lnTo>
                      <a:pt x="82" y="163"/>
                    </a:lnTo>
                    <a:lnTo>
                      <a:pt x="75" y="164"/>
                    </a:lnTo>
                    <a:lnTo>
                      <a:pt x="70" y="163"/>
                    </a:lnTo>
                    <a:lnTo>
                      <a:pt x="63" y="161"/>
                    </a:lnTo>
                    <a:lnTo>
                      <a:pt x="61" y="173"/>
                    </a:lnTo>
                    <a:lnTo>
                      <a:pt x="48" y="170"/>
                    </a:lnTo>
                    <a:lnTo>
                      <a:pt x="40" y="166"/>
                    </a:lnTo>
                    <a:lnTo>
                      <a:pt x="51" y="157"/>
                    </a:lnTo>
                    <a:lnTo>
                      <a:pt x="49" y="154"/>
                    </a:lnTo>
                    <a:lnTo>
                      <a:pt x="41" y="152"/>
                    </a:lnTo>
                    <a:lnTo>
                      <a:pt x="34" y="134"/>
                    </a:lnTo>
                    <a:lnTo>
                      <a:pt x="37" y="126"/>
                    </a:lnTo>
                    <a:lnTo>
                      <a:pt x="48" y="116"/>
                    </a:lnTo>
                    <a:lnTo>
                      <a:pt x="43" y="113"/>
                    </a:lnTo>
                    <a:lnTo>
                      <a:pt x="34" y="113"/>
                    </a:lnTo>
                    <a:lnTo>
                      <a:pt x="28" y="110"/>
                    </a:lnTo>
                    <a:lnTo>
                      <a:pt x="20" y="105"/>
                    </a:lnTo>
                    <a:lnTo>
                      <a:pt x="20" y="101"/>
                    </a:lnTo>
                    <a:lnTo>
                      <a:pt x="11" y="98"/>
                    </a:lnTo>
                    <a:lnTo>
                      <a:pt x="7" y="85"/>
                    </a:lnTo>
                    <a:lnTo>
                      <a:pt x="11" y="78"/>
                    </a:lnTo>
                    <a:lnTo>
                      <a:pt x="7" y="67"/>
                    </a:lnTo>
                    <a:lnTo>
                      <a:pt x="7" y="67"/>
                    </a:lnTo>
                    <a:lnTo>
                      <a:pt x="11" y="61"/>
                    </a:lnTo>
                    <a:lnTo>
                      <a:pt x="5" y="61"/>
                    </a:lnTo>
                    <a:lnTo>
                      <a:pt x="7" y="58"/>
                    </a:lnTo>
                    <a:lnTo>
                      <a:pt x="4" y="52"/>
                    </a:lnTo>
                    <a:lnTo>
                      <a:pt x="5" y="44"/>
                    </a:lnTo>
                    <a:lnTo>
                      <a:pt x="4" y="35"/>
                    </a:lnTo>
                    <a:lnTo>
                      <a:pt x="0" y="34"/>
                    </a:lnTo>
                    <a:lnTo>
                      <a:pt x="0" y="25"/>
                    </a:lnTo>
                    <a:lnTo>
                      <a:pt x="7" y="18"/>
                    </a:lnTo>
                    <a:lnTo>
                      <a:pt x="14" y="14"/>
                    </a:lnTo>
                    <a:lnTo>
                      <a:pt x="20" y="14"/>
                    </a:lnTo>
                    <a:lnTo>
                      <a:pt x="25" y="11"/>
                    </a:lnTo>
                    <a:lnTo>
                      <a:pt x="29" y="3"/>
                    </a:lnTo>
                    <a:lnTo>
                      <a:pt x="31" y="0"/>
                    </a:lnTo>
                    <a:lnTo>
                      <a:pt x="43" y="0"/>
                    </a:lnTo>
                    <a:lnTo>
                      <a:pt x="54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3" name="Freeform 652">
                <a:extLst>
                  <a:ext uri="{FF2B5EF4-FFF2-40B4-BE49-F238E27FC236}">
                    <a16:creationId xmlns:a16="http://schemas.microsoft.com/office/drawing/2014/main" id="{900A8F38-CA6E-C544-EF88-C11CCECD7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432"/>
                <a:ext cx="72" cy="86"/>
              </a:xfrm>
              <a:custGeom>
                <a:avLst/>
                <a:gdLst>
                  <a:gd name="T0" fmla="*/ 57 w 145"/>
                  <a:gd name="T1" fmla="*/ 12 h 173"/>
                  <a:gd name="T2" fmla="*/ 67 w 145"/>
                  <a:gd name="T3" fmla="*/ 11 h 173"/>
                  <a:gd name="T4" fmla="*/ 75 w 145"/>
                  <a:gd name="T5" fmla="*/ 9 h 173"/>
                  <a:gd name="T6" fmla="*/ 90 w 145"/>
                  <a:gd name="T7" fmla="*/ 8 h 173"/>
                  <a:gd name="T8" fmla="*/ 104 w 145"/>
                  <a:gd name="T9" fmla="*/ 9 h 173"/>
                  <a:gd name="T10" fmla="*/ 114 w 145"/>
                  <a:gd name="T11" fmla="*/ 25 h 173"/>
                  <a:gd name="T12" fmla="*/ 128 w 145"/>
                  <a:gd name="T13" fmla="*/ 20 h 173"/>
                  <a:gd name="T14" fmla="*/ 132 w 145"/>
                  <a:gd name="T15" fmla="*/ 22 h 173"/>
                  <a:gd name="T16" fmla="*/ 126 w 145"/>
                  <a:gd name="T17" fmla="*/ 37 h 173"/>
                  <a:gd name="T18" fmla="*/ 126 w 145"/>
                  <a:gd name="T19" fmla="*/ 58 h 173"/>
                  <a:gd name="T20" fmla="*/ 132 w 145"/>
                  <a:gd name="T21" fmla="*/ 63 h 173"/>
                  <a:gd name="T22" fmla="*/ 145 w 145"/>
                  <a:gd name="T23" fmla="*/ 63 h 173"/>
                  <a:gd name="T24" fmla="*/ 143 w 145"/>
                  <a:gd name="T25" fmla="*/ 76 h 173"/>
                  <a:gd name="T26" fmla="*/ 142 w 145"/>
                  <a:gd name="T27" fmla="*/ 94 h 173"/>
                  <a:gd name="T28" fmla="*/ 132 w 145"/>
                  <a:gd name="T29" fmla="*/ 107 h 173"/>
                  <a:gd name="T30" fmla="*/ 129 w 145"/>
                  <a:gd name="T31" fmla="*/ 117 h 173"/>
                  <a:gd name="T32" fmla="*/ 131 w 145"/>
                  <a:gd name="T33" fmla="*/ 149 h 173"/>
                  <a:gd name="T34" fmla="*/ 123 w 145"/>
                  <a:gd name="T35" fmla="*/ 158 h 173"/>
                  <a:gd name="T36" fmla="*/ 107 w 145"/>
                  <a:gd name="T37" fmla="*/ 157 h 173"/>
                  <a:gd name="T38" fmla="*/ 99 w 145"/>
                  <a:gd name="T39" fmla="*/ 163 h 173"/>
                  <a:gd name="T40" fmla="*/ 82 w 145"/>
                  <a:gd name="T41" fmla="*/ 163 h 173"/>
                  <a:gd name="T42" fmla="*/ 70 w 145"/>
                  <a:gd name="T43" fmla="*/ 163 h 173"/>
                  <a:gd name="T44" fmla="*/ 61 w 145"/>
                  <a:gd name="T45" fmla="*/ 173 h 173"/>
                  <a:gd name="T46" fmla="*/ 40 w 145"/>
                  <a:gd name="T47" fmla="*/ 166 h 173"/>
                  <a:gd name="T48" fmla="*/ 49 w 145"/>
                  <a:gd name="T49" fmla="*/ 154 h 173"/>
                  <a:gd name="T50" fmla="*/ 34 w 145"/>
                  <a:gd name="T51" fmla="*/ 134 h 173"/>
                  <a:gd name="T52" fmla="*/ 48 w 145"/>
                  <a:gd name="T53" fmla="*/ 116 h 173"/>
                  <a:gd name="T54" fmla="*/ 34 w 145"/>
                  <a:gd name="T55" fmla="*/ 113 h 173"/>
                  <a:gd name="T56" fmla="*/ 20 w 145"/>
                  <a:gd name="T57" fmla="*/ 105 h 173"/>
                  <a:gd name="T58" fmla="*/ 11 w 145"/>
                  <a:gd name="T59" fmla="*/ 98 h 173"/>
                  <a:gd name="T60" fmla="*/ 11 w 145"/>
                  <a:gd name="T61" fmla="*/ 78 h 173"/>
                  <a:gd name="T62" fmla="*/ 7 w 145"/>
                  <a:gd name="T63" fmla="*/ 67 h 173"/>
                  <a:gd name="T64" fmla="*/ 5 w 145"/>
                  <a:gd name="T65" fmla="*/ 61 h 173"/>
                  <a:gd name="T66" fmla="*/ 4 w 145"/>
                  <a:gd name="T67" fmla="*/ 52 h 173"/>
                  <a:gd name="T68" fmla="*/ 4 w 145"/>
                  <a:gd name="T69" fmla="*/ 35 h 173"/>
                  <a:gd name="T70" fmla="*/ 0 w 145"/>
                  <a:gd name="T71" fmla="*/ 25 h 173"/>
                  <a:gd name="T72" fmla="*/ 14 w 145"/>
                  <a:gd name="T73" fmla="*/ 14 h 173"/>
                  <a:gd name="T74" fmla="*/ 25 w 145"/>
                  <a:gd name="T75" fmla="*/ 11 h 173"/>
                  <a:gd name="T76" fmla="*/ 31 w 145"/>
                  <a:gd name="T77" fmla="*/ 0 h 173"/>
                  <a:gd name="T78" fmla="*/ 54 w 145"/>
                  <a:gd name="T79" fmla="*/ 5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5" h="173">
                    <a:moveTo>
                      <a:pt x="54" y="5"/>
                    </a:moveTo>
                    <a:lnTo>
                      <a:pt x="57" y="12"/>
                    </a:lnTo>
                    <a:lnTo>
                      <a:pt x="66" y="9"/>
                    </a:lnTo>
                    <a:lnTo>
                      <a:pt x="67" y="11"/>
                    </a:lnTo>
                    <a:lnTo>
                      <a:pt x="72" y="8"/>
                    </a:lnTo>
                    <a:lnTo>
                      <a:pt x="75" y="9"/>
                    </a:lnTo>
                    <a:lnTo>
                      <a:pt x="85" y="5"/>
                    </a:lnTo>
                    <a:lnTo>
                      <a:pt x="90" y="8"/>
                    </a:lnTo>
                    <a:lnTo>
                      <a:pt x="102" y="6"/>
                    </a:lnTo>
                    <a:lnTo>
                      <a:pt x="104" y="9"/>
                    </a:lnTo>
                    <a:lnTo>
                      <a:pt x="114" y="14"/>
                    </a:lnTo>
                    <a:lnTo>
                      <a:pt x="114" y="25"/>
                    </a:lnTo>
                    <a:lnTo>
                      <a:pt x="119" y="22"/>
                    </a:lnTo>
                    <a:lnTo>
                      <a:pt x="128" y="20"/>
                    </a:lnTo>
                    <a:lnTo>
                      <a:pt x="132" y="22"/>
                    </a:lnTo>
                    <a:lnTo>
                      <a:pt x="132" y="22"/>
                    </a:lnTo>
                    <a:lnTo>
                      <a:pt x="129" y="31"/>
                    </a:lnTo>
                    <a:lnTo>
                      <a:pt x="126" y="37"/>
                    </a:lnTo>
                    <a:lnTo>
                      <a:pt x="123" y="55"/>
                    </a:lnTo>
                    <a:lnTo>
                      <a:pt x="126" y="58"/>
                    </a:lnTo>
                    <a:lnTo>
                      <a:pt x="132" y="58"/>
                    </a:lnTo>
                    <a:lnTo>
                      <a:pt x="132" y="63"/>
                    </a:lnTo>
                    <a:lnTo>
                      <a:pt x="139" y="64"/>
                    </a:lnTo>
                    <a:lnTo>
                      <a:pt x="145" y="63"/>
                    </a:lnTo>
                    <a:lnTo>
                      <a:pt x="142" y="72"/>
                    </a:lnTo>
                    <a:lnTo>
                      <a:pt x="143" y="76"/>
                    </a:lnTo>
                    <a:lnTo>
                      <a:pt x="143" y="90"/>
                    </a:lnTo>
                    <a:lnTo>
                      <a:pt x="142" y="94"/>
                    </a:lnTo>
                    <a:lnTo>
                      <a:pt x="142" y="101"/>
                    </a:lnTo>
                    <a:lnTo>
                      <a:pt x="132" y="107"/>
                    </a:lnTo>
                    <a:lnTo>
                      <a:pt x="132" y="116"/>
                    </a:lnTo>
                    <a:lnTo>
                      <a:pt x="129" y="117"/>
                    </a:lnTo>
                    <a:lnTo>
                      <a:pt x="123" y="140"/>
                    </a:lnTo>
                    <a:lnTo>
                      <a:pt x="131" y="149"/>
                    </a:lnTo>
                    <a:lnTo>
                      <a:pt x="129" y="154"/>
                    </a:lnTo>
                    <a:lnTo>
                      <a:pt x="123" y="158"/>
                    </a:lnTo>
                    <a:lnTo>
                      <a:pt x="114" y="157"/>
                    </a:lnTo>
                    <a:lnTo>
                      <a:pt x="107" y="157"/>
                    </a:lnTo>
                    <a:lnTo>
                      <a:pt x="104" y="155"/>
                    </a:lnTo>
                    <a:lnTo>
                      <a:pt x="99" y="163"/>
                    </a:lnTo>
                    <a:lnTo>
                      <a:pt x="93" y="161"/>
                    </a:lnTo>
                    <a:lnTo>
                      <a:pt x="82" y="163"/>
                    </a:lnTo>
                    <a:lnTo>
                      <a:pt x="75" y="164"/>
                    </a:lnTo>
                    <a:lnTo>
                      <a:pt x="70" y="163"/>
                    </a:lnTo>
                    <a:lnTo>
                      <a:pt x="63" y="161"/>
                    </a:lnTo>
                    <a:lnTo>
                      <a:pt x="61" y="173"/>
                    </a:lnTo>
                    <a:lnTo>
                      <a:pt x="48" y="170"/>
                    </a:lnTo>
                    <a:lnTo>
                      <a:pt x="40" y="166"/>
                    </a:lnTo>
                    <a:lnTo>
                      <a:pt x="51" y="157"/>
                    </a:lnTo>
                    <a:lnTo>
                      <a:pt x="49" y="154"/>
                    </a:lnTo>
                    <a:lnTo>
                      <a:pt x="41" y="152"/>
                    </a:lnTo>
                    <a:lnTo>
                      <a:pt x="34" y="134"/>
                    </a:lnTo>
                    <a:lnTo>
                      <a:pt x="37" y="126"/>
                    </a:lnTo>
                    <a:lnTo>
                      <a:pt x="48" y="116"/>
                    </a:lnTo>
                    <a:lnTo>
                      <a:pt x="43" y="113"/>
                    </a:lnTo>
                    <a:lnTo>
                      <a:pt x="34" y="113"/>
                    </a:lnTo>
                    <a:lnTo>
                      <a:pt x="28" y="110"/>
                    </a:lnTo>
                    <a:lnTo>
                      <a:pt x="20" y="105"/>
                    </a:lnTo>
                    <a:lnTo>
                      <a:pt x="20" y="101"/>
                    </a:lnTo>
                    <a:lnTo>
                      <a:pt x="11" y="98"/>
                    </a:lnTo>
                    <a:lnTo>
                      <a:pt x="7" y="85"/>
                    </a:lnTo>
                    <a:lnTo>
                      <a:pt x="11" y="78"/>
                    </a:lnTo>
                    <a:lnTo>
                      <a:pt x="7" y="67"/>
                    </a:lnTo>
                    <a:lnTo>
                      <a:pt x="7" y="67"/>
                    </a:lnTo>
                    <a:lnTo>
                      <a:pt x="11" y="61"/>
                    </a:lnTo>
                    <a:lnTo>
                      <a:pt x="5" y="61"/>
                    </a:lnTo>
                    <a:lnTo>
                      <a:pt x="7" y="58"/>
                    </a:lnTo>
                    <a:lnTo>
                      <a:pt x="4" y="52"/>
                    </a:lnTo>
                    <a:lnTo>
                      <a:pt x="5" y="44"/>
                    </a:lnTo>
                    <a:lnTo>
                      <a:pt x="4" y="35"/>
                    </a:lnTo>
                    <a:lnTo>
                      <a:pt x="0" y="34"/>
                    </a:lnTo>
                    <a:lnTo>
                      <a:pt x="0" y="25"/>
                    </a:lnTo>
                    <a:lnTo>
                      <a:pt x="7" y="18"/>
                    </a:lnTo>
                    <a:lnTo>
                      <a:pt x="14" y="14"/>
                    </a:lnTo>
                    <a:lnTo>
                      <a:pt x="20" y="14"/>
                    </a:lnTo>
                    <a:lnTo>
                      <a:pt x="25" y="11"/>
                    </a:lnTo>
                    <a:lnTo>
                      <a:pt x="29" y="3"/>
                    </a:lnTo>
                    <a:lnTo>
                      <a:pt x="31" y="0"/>
                    </a:lnTo>
                    <a:lnTo>
                      <a:pt x="43" y="0"/>
                    </a:lnTo>
                    <a:lnTo>
                      <a:pt x="54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4" name="Freeform 653">
                <a:extLst>
                  <a:ext uri="{FF2B5EF4-FFF2-40B4-BE49-F238E27FC236}">
                    <a16:creationId xmlns:a16="http://schemas.microsoft.com/office/drawing/2014/main" id="{BD339F76-E605-3473-F4FA-F3EE5649D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408"/>
                <a:ext cx="119" cy="171"/>
              </a:xfrm>
              <a:custGeom>
                <a:avLst/>
                <a:gdLst>
                  <a:gd name="T0" fmla="*/ 15 w 238"/>
                  <a:gd name="T1" fmla="*/ 8 h 342"/>
                  <a:gd name="T2" fmla="*/ 21 w 238"/>
                  <a:gd name="T3" fmla="*/ 20 h 342"/>
                  <a:gd name="T4" fmla="*/ 48 w 238"/>
                  <a:gd name="T5" fmla="*/ 32 h 342"/>
                  <a:gd name="T6" fmla="*/ 42 w 238"/>
                  <a:gd name="T7" fmla="*/ 55 h 342"/>
                  <a:gd name="T8" fmla="*/ 9 w 238"/>
                  <a:gd name="T9" fmla="*/ 72 h 342"/>
                  <a:gd name="T10" fmla="*/ 9 w 238"/>
                  <a:gd name="T11" fmla="*/ 90 h 342"/>
                  <a:gd name="T12" fmla="*/ 0 w 238"/>
                  <a:gd name="T13" fmla="*/ 105 h 342"/>
                  <a:gd name="T14" fmla="*/ 10 w 238"/>
                  <a:gd name="T15" fmla="*/ 117 h 342"/>
                  <a:gd name="T16" fmla="*/ 9 w 238"/>
                  <a:gd name="T17" fmla="*/ 143 h 342"/>
                  <a:gd name="T18" fmla="*/ 17 w 238"/>
                  <a:gd name="T19" fmla="*/ 148 h 342"/>
                  <a:gd name="T20" fmla="*/ 30 w 238"/>
                  <a:gd name="T21" fmla="*/ 155 h 342"/>
                  <a:gd name="T22" fmla="*/ 48 w 238"/>
                  <a:gd name="T23" fmla="*/ 169 h 342"/>
                  <a:gd name="T24" fmla="*/ 35 w 238"/>
                  <a:gd name="T25" fmla="*/ 178 h 342"/>
                  <a:gd name="T26" fmla="*/ 33 w 238"/>
                  <a:gd name="T27" fmla="*/ 193 h 342"/>
                  <a:gd name="T28" fmla="*/ 26 w 238"/>
                  <a:gd name="T29" fmla="*/ 210 h 342"/>
                  <a:gd name="T30" fmla="*/ 32 w 238"/>
                  <a:gd name="T31" fmla="*/ 220 h 342"/>
                  <a:gd name="T32" fmla="*/ 55 w 238"/>
                  <a:gd name="T33" fmla="*/ 227 h 342"/>
                  <a:gd name="T34" fmla="*/ 65 w 238"/>
                  <a:gd name="T35" fmla="*/ 231 h 342"/>
                  <a:gd name="T36" fmla="*/ 92 w 238"/>
                  <a:gd name="T37" fmla="*/ 234 h 342"/>
                  <a:gd name="T38" fmla="*/ 105 w 238"/>
                  <a:gd name="T39" fmla="*/ 248 h 342"/>
                  <a:gd name="T40" fmla="*/ 102 w 238"/>
                  <a:gd name="T41" fmla="*/ 266 h 342"/>
                  <a:gd name="T42" fmla="*/ 88 w 238"/>
                  <a:gd name="T43" fmla="*/ 287 h 342"/>
                  <a:gd name="T44" fmla="*/ 73 w 238"/>
                  <a:gd name="T45" fmla="*/ 300 h 342"/>
                  <a:gd name="T46" fmla="*/ 79 w 238"/>
                  <a:gd name="T47" fmla="*/ 319 h 342"/>
                  <a:gd name="T48" fmla="*/ 100 w 238"/>
                  <a:gd name="T49" fmla="*/ 313 h 342"/>
                  <a:gd name="T50" fmla="*/ 108 w 238"/>
                  <a:gd name="T51" fmla="*/ 339 h 342"/>
                  <a:gd name="T52" fmla="*/ 124 w 238"/>
                  <a:gd name="T53" fmla="*/ 333 h 342"/>
                  <a:gd name="T54" fmla="*/ 138 w 238"/>
                  <a:gd name="T55" fmla="*/ 322 h 342"/>
                  <a:gd name="T56" fmla="*/ 162 w 238"/>
                  <a:gd name="T57" fmla="*/ 327 h 342"/>
                  <a:gd name="T58" fmla="*/ 173 w 238"/>
                  <a:gd name="T59" fmla="*/ 316 h 342"/>
                  <a:gd name="T60" fmla="*/ 177 w 238"/>
                  <a:gd name="T61" fmla="*/ 287 h 342"/>
                  <a:gd name="T62" fmla="*/ 185 w 238"/>
                  <a:gd name="T63" fmla="*/ 280 h 342"/>
                  <a:gd name="T64" fmla="*/ 205 w 238"/>
                  <a:gd name="T65" fmla="*/ 269 h 342"/>
                  <a:gd name="T66" fmla="*/ 215 w 238"/>
                  <a:gd name="T67" fmla="*/ 251 h 342"/>
                  <a:gd name="T68" fmla="*/ 227 w 238"/>
                  <a:gd name="T69" fmla="*/ 236 h 342"/>
                  <a:gd name="T70" fmla="*/ 234 w 238"/>
                  <a:gd name="T71" fmla="*/ 220 h 342"/>
                  <a:gd name="T72" fmla="*/ 218 w 238"/>
                  <a:gd name="T73" fmla="*/ 214 h 342"/>
                  <a:gd name="T74" fmla="*/ 209 w 238"/>
                  <a:gd name="T75" fmla="*/ 204 h 342"/>
                  <a:gd name="T76" fmla="*/ 194 w 238"/>
                  <a:gd name="T77" fmla="*/ 210 h 342"/>
                  <a:gd name="T78" fmla="*/ 170 w 238"/>
                  <a:gd name="T79" fmla="*/ 211 h 342"/>
                  <a:gd name="T80" fmla="*/ 156 w 238"/>
                  <a:gd name="T81" fmla="*/ 220 h 342"/>
                  <a:gd name="T82" fmla="*/ 146 w 238"/>
                  <a:gd name="T83" fmla="*/ 204 h 342"/>
                  <a:gd name="T84" fmla="*/ 129 w 238"/>
                  <a:gd name="T85" fmla="*/ 181 h 342"/>
                  <a:gd name="T86" fmla="*/ 138 w 238"/>
                  <a:gd name="T87" fmla="*/ 160 h 342"/>
                  <a:gd name="T88" fmla="*/ 115 w 238"/>
                  <a:gd name="T89" fmla="*/ 152 h 342"/>
                  <a:gd name="T90" fmla="*/ 102 w 238"/>
                  <a:gd name="T91" fmla="*/ 132 h 342"/>
                  <a:gd name="T92" fmla="*/ 102 w 238"/>
                  <a:gd name="T93" fmla="*/ 114 h 342"/>
                  <a:gd name="T94" fmla="*/ 102 w 238"/>
                  <a:gd name="T95" fmla="*/ 105 h 342"/>
                  <a:gd name="T96" fmla="*/ 99 w 238"/>
                  <a:gd name="T97" fmla="*/ 82 h 342"/>
                  <a:gd name="T98" fmla="*/ 102 w 238"/>
                  <a:gd name="T99" fmla="*/ 65 h 342"/>
                  <a:gd name="T100" fmla="*/ 120 w 238"/>
                  <a:gd name="T101" fmla="*/ 58 h 342"/>
                  <a:gd name="T102" fmla="*/ 115 w 238"/>
                  <a:gd name="T103" fmla="*/ 47 h 342"/>
                  <a:gd name="T104" fmla="*/ 99 w 238"/>
                  <a:gd name="T105" fmla="*/ 35 h 342"/>
                  <a:gd name="T106" fmla="*/ 100 w 238"/>
                  <a:gd name="T107" fmla="*/ 2 h 342"/>
                  <a:gd name="T108" fmla="*/ 83 w 238"/>
                  <a:gd name="T109" fmla="*/ 15 h 342"/>
                  <a:gd name="T110" fmla="*/ 70 w 238"/>
                  <a:gd name="T111" fmla="*/ 15 h 342"/>
                  <a:gd name="T112" fmla="*/ 51 w 238"/>
                  <a:gd name="T113" fmla="*/ 29 h 342"/>
                  <a:gd name="T114" fmla="*/ 45 w 238"/>
                  <a:gd name="T115" fmla="*/ 8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8" h="342">
                    <a:moveTo>
                      <a:pt x="33" y="8"/>
                    </a:moveTo>
                    <a:lnTo>
                      <a:pt x="27" y="0"/>
                    </a:lnTo>
                    <a:lnTo>
                      <a:pt x="15" y="8"/>
                    </a:lnTo>
                    <a:lnTo>
                      <a:pt x="14" y="15"/>
                    </a:lnTo>
                    <a:lnTo>
                      <a:pt x="14" y="21"/>
                    </a:lnTo>
                    <a:lnTo>
                      <a:pt x="21" y="20"/>
                    </a:lnTo>
                    <a:lnTo>
                      <a:pt x="33" y="18"/>
                    </a:lnTo>
                    <a:lnTo>
                      <a:pt x="42" y="24"/>
                    </a:lnTo>
                    <a:lnTo>
                      <a:pt x="48" y="32"/>
                    </a:lnTo>
                    <a:lnTo>
                      <a:pt x="45" y="38"/>
                    </a:lnTo>
                    <a:lnTo>
                      <a:pt x="45" y="50"/>
                    </a:lnTo>
                    <a:lnTo>
                      <a:pt x="42" y="55"/>
                    </a:lnTo>
                    <a:lnTo>
                      <a:pt x="33" y="52"/>
                    </a:lnTo>
                    <a:lnTo>
                      <a:pt x="14" y="62"/>
                    </a:lnTo>
                    <a:lnTo>
                      <a:pt x="9" y="72"/>
                    </a:lnTo>
                    <a:lnTo>
                      <a:pt x="9" y="78"/>
                    </a:lnTo>
                    <a:lnTo>
                      <a:pt x="12" y="82"/>
                    </a:lnTo>
                    <a:lnTo>
                      <a:pt x="9" y="90"/>
                    </a:lnTo>
                    <a:lnTo>
                      <a:pt x="6" y="94"/>
                    </a:lnTo>
                    <a:lnTo>
                      <a:pt x="1" y="97"/>
                    </a:lnTo>
                    <a:lnTo>
                      <a:pt x="0" y="105"/>
                    </a:lnTo>
                    <a:lnTo>
                      <a:pt x="6" y="108"/>
                    </a:lnTo>
                    <a:lnTo>
                      <a:pt x="15" y="108"/>
                    </a:lnTo>
                    <a:lnTo>
                      <a:pt x="10" y="117"/>
                    </a:lnTo>
                    <a:lnTo>
                      <a:pt x="15" y="125"/>
                    </a:lnTo>
                    <a:lnTo>
                      <a:pt x="9" y="132"/>
                    </a:lnTo>
                    <a:lnTo>
                      <a:pt x="9" y="143"/>
                    </a:lnTo>
                    <a:lnTo>
                      <a:pt x="12" y="140"/>
                    </a:lnTo>
                    <a:lnTo>
                      <a:pt x="17" y="145"/>
                    </a:lnTo>
                    <a:lnTo>
                      <a:pt x="17" y="148"/>
                    </a:lnTo>
                    <a:lnTo>
                      <a:pt x="21" y="154"/>
                    </a:lnTo>
                    <a:lnTo>
                      <a:pt x="23" y="155"/>
                    </a:lnTo>
                    <a:lnTo>
                      <a:pt x="30" y="155"/>
                    </a:lnTo>
                    <a:lnTo>
                      <a:pt x="39" y="161"/>
                    </a:lnTo>
                    <a:lnTo>
                      <a:pt x="42" y="160"/>
                    </a:lnTo>
                    <a:lnTo>
                      <a:pt x="48" y="169"/>
                    </a:lnTo>
                    <a:lnTo>
                      <a:pt x="41" y="172"/>
                    </a:lnTo>
                    <a:lnTo>
                      <a:pt x="36" y="175"/>
                    </a:lnTo>
                    <a:lnTo>
                      <a:pt x="35" y="178"/>
                    </a:lnTo>
                    <a:lnTo>
                      <a:pt x="39" y="184"/>
                    </a:lnTo>
                    <a:lnTo>
                      <a:pt x="39" y="190"/>
                    </a:lnTo>
                    <a:lnTo>
                      <a:pt x="33" y="193"/>
                    </a:lnTo>
                    <a:lnTo>
                      <a:pt x="35" y="196"/>
                    </a:lnTo>
                    <a:lnTo>
                      <a:pt x="29" y="201"/>
                    </a:lnTo>
                    <a:lnTo>
                      <a:pt x="26" y="210"/>
                    </a:lnTo>
                    <a:lnTo>
                      <a:pt x="27" y="213"/>
                    </a:lnTo>
                    <a:lnTo>
                      <a:pt x="27" y="216"/>
                    </a:lnTo>
                    <a:lnTo>
                      <a:pt x="32" y="220"/>
                    </a:lnTo>
                    <a:lnTo>
                      <a:pt x="48" y="224"/>
                    </a:lnTo>
                    <a:lnTo>
                      <a:pt x="48" y="227"/>
                    </a:lnTo>
                    <a:lnTo>
                      <a:pt x="55" y="227"/>
                    </a:lnTo>
                    <a:lnTo>
                      <a:pt x="56" y="227"/>
                    </a:lnTo>
                    <a:lnTo>
                      <a:pt x="64" y="224"/>
                    </a:lnTo>
                    <a:lnTo>
                      <a:pt x="65" y="231"/>
                    </a:lnTo>
                    <a:lnTo>
                      <a:pt x="70" y="230"/>
                    </a:lnTo>
                    <a:lnTo>
                      <a:pt x="85" y="230"/>
                    </a:lnTo>
                    <a:lnTo>
                      <a:pt x="92" y="234"/>
                    </a:lnTo>
                    <a:lnTo>
                      <a:pt x="94" y="248"/>
                    </a:lnTo>
                    <a:lnTo>
                      <a:pt x="100" y="251"/>
                    </a:lnTo>
                    <a:lnTo>
                      <a:pt x="105" y="248"/>
                    </a:lnTo>
                    <a:lnTo>
                      <a:pt x="109" y="251"/>
                    </a:lnTo>
                    <a:lnTo>
                      <a:pt x="109" y="258"/>
                    </a:lnTo>
                    <a:lnTo>
                      <a:pt x="102" y="266"/>
                    </a:lnTo>
                    <a:lnTo>
                      <a:pt x="92" y="263"/>
                    </a:lnTo>
                    <a:lnTo>
                      <a:pt x="83" y="278"/>
                    </a:lnTo>
                    <a:lnTo>
                      <a:pt x="88" y="287"/>
                    </a:lnTo>
                    <a:lnTo>
                      <a:pt x="82" y="290"/>
                    </a:lnTo>
                    <a:lnTo>
                      <a:pt x="73" y="293"/>
                    </a:lnTo>
                    <a:lnTo>
                      <a:pt x="73" y="300"/>
                    </a:lnTo>
                    <a:lnTo>
                      <a:pt x="73" y="307"/>
                    </a:lnTo>
                    <a:lnTo>
                      <a:pt x="79" y="310"/>
                    </a:lnTo>
                    <a:lnTo>
                      <a:pt x="79" y="319"/>
                    </a:lnTo>
                    <a:lnTo>
                      <a:pt x="85" y="319"/>
                    </a:lnTo>
                    <a:lnTo>
                      <a:pt x="94" y="309"/>
                    </a:lnTo>
                    <a:lnTo>
                      <a:pt x="100" y="313"/>
                    </a:lnTo>
                    <a:lnTo>
                      <a:pt x="105" y="327"/>
                    </a:lnTo>
                    <a:lnTo>
                      <a:pt x="106" y="331"/>
                    </a:lnTo>
                    <a:lnTo>
                      <a:pt x="108" y="339"/>
                    </a:lnTo>
                    <a:lnTo>
                      <a:pt x="112" y="342"/>
                    </a:lnTo>
                    <a:lnTo>
                      <a:pt x="129" y="338"/>
                    </a:lnTo>
                    <a:lnTo>
                      <a:pt x="124" y="333"/>
                    </a:lnTo>
                    <a:lnTo>
                      <a:pt x="132" y="331"/>
                    </a:lnTo>
                    <a:lnTo>
                      <a:pt x="136" y="319"/>
                    </a:lnTo>
                    <a:lnTo>
                      <a:pt x="138" y="322"/>
                    </a:lnTo>
                    <a:lnTo>
                      <a:pt x="149" y="319"/>
                    </a:lnTo>
                    <a:lnTo>
                      <a:pt x="155" y="324"/>
                    </a:lnTo>
                    <a:lnTo>
                      <a:pt x="162" y="327"/>
                    </a:lnTo>
                    <a:lnTo>
                      <a:pt x="164" y="324"/>
                    </a:lnTo>
                    <a:lnTo>
                      <a:pt x="171" y="322"/>
                    </a:lnTo>
                    <a:lnTo>
                      <a:pt x="173" y="316"/>
                    </a:lnTo>
                    <a:lnTo>
                      <a:pt x="176" y="309"/>
                    </a:lnTo>
                    <a:lnTo>
                      <a:pt x="174" y="303"/>
                    </a:lnTo>
                    <a:lnTo>
                      <a:pt x="177" y="287"/>
                    </a:lnTo>
                    <a:lnTo>
                      <a:pt x="185" y="287"/>
                    </a:lnTo>
                    <a:lnTo>
                      <a:pt x="188" y="287"/>
                    </a:lnTo>
                    <a:lnTo>
                      <a:pt x="185" y="280"/>
                    </a:lnTo>
                    <a:lnTo>
                      <a:pt x="188" y="277"/>
                    </a:lnTo>
                    <a:lnTo>
                      <a:pt x="206" y="271"/>
                    </a:lnTo>
                    <a:lnTo>
                      <a:pt x="205" y="269"/>
                    </a:lnTo>
                    <a:lnTo>
                      <a:pt x="209" y="260"/>
                    </a:lnTo>
                    <a:lnTo>
                      <a:pt x="209" y="257"/>
                    </a:lnTo>
                    <a:lnTo>
                      <a:pt x="215" y="251"/>
                    </a:lnTo>
                    <a:lnTo>
                      <a:pt x="226" y="248"/>
                    </a:lnTo>
                    <a:lnTo>
                      <a:pt x="227" y="245"/>
                    </a:lnTo>
                    <a:lnTo>
                      <a:pt x="227" y="236"/>
                    </a:lnTo>
                    <a:lnTo>
                      <a:pt x="229" y="233"/>
                    </a:lnTo>
                    <a:lnTo>
                      <a:pt x="238" y="225"/>
                    </a:lnTo>
                    <a:lnTo>
                      <a:pt x="234" y="220"/>
                    </a:lnTo>
                    <a:lnTo>
                      <a:pt x="234" y="217"/>
                    </a:lnTo>
                    <a:lnTo>
                      <a:pt x="227" y="213"/>
                    </a:lnTo>
                    <a:lnTo>
                      <a:pt x="218" y="214"/>
                    </a:lnTo>
                    <a:lnTo>
                      <a:pt x="215" y="208"/>
                    </a:lnTo>
                    <a:lnTo>
                      <a:pt x="218" y="205"/>
                    </a:lnTo>
                    <a:lnTo>
                      <a:pt x="209" y="204"/>
                    </a:lnTo>
                    <a:lnTo>
                      <a:pt x="202" y="204"/>
                    </a:lnTo>
                    <a:lnTo>
                      <a:pt x="199" y="202"/>
                    </a:lnTo>
                    <a:lnTo>
                      <a:pt x="194" y="210"/>
                    </a:lnTo>
                    <a:lnTo>
                      <a:pt x="188" y="208"/>
                    </a:lnTo>
                    <a:lnTo>
                      <a:pt x="177" y="210"/>
                    </a:lnTo>
                    <a:lnTo>
                      <a:pt x="170" y="211"/>
                    </a:lnTo>
                    <a:lnTo>
                      <a:pt x="165" y="210"/>
                    </a:lnTo>
                    <a:lnTo>
                      <a:pt x="158" y="208"/>
                    </a:lnTo>
                    <a:lnTo>
                      <a:pt x="156" y="220"/>
                    </a:lnTo>
                    <a:lnTo>
                      <a:pt x="143" y="217"/>
                    </a:lnTo>
                    <a:lnTo>
                      <a:pt x="135" y="213"/>
                    </a:lnTo>
                    <a:lnTo>
                      <a:pt x="146" y="204"/>
                    </a:lnTo>
                    <a:lnTo>
                      <a:pt x="144" y="201"/>
                    </a:lnTo>
                    <a:lnTo>
                      <a:pt x="136" y="199"/>
                    </a:lnTo>
                    <a:lnTo>
                      <a:pt x="129" y="181"/>
                    </a:lnTo>
                    <a:lnTo>
                      <a:pt x="132" y="173"/>
                    </a:lnTo>
                    <a:lnTo>
                      <a:pt x="143" y="163"/>
                    </a:lnTo>
                    <a:lnTo>
                      <a:pt x="138" y="160"/>
                    </a:lnTo>
                    <a:lnTo>
                      <a:pt x="129" y="160"/>
                    </a:lnTo>
                    <a:lnTo>
                      <a:pt x="123" y="157"/>
                    </a:lnTo>
                    <a:lnTo>
                      <a:pt x="115" y="152"/>
                    </a:lnTo>
                    <a:lnTo>
                      <a:pt x="115" y="148"/>
                    </a:lnTo>
                    <a:lnTo>
                      <a:pt x="106" y="145"/>
                    </a:lnTo>
                    <a:lnTo>
                      <a:pt x="102" y="132"/>
                    </a:lnTo>
                    <a:lnTo>
                      <a:pt x="106" y="125"/>
                    </a:lnTo>
                    <a:lnTo>
                      <a:pt x="102" y="114"/>
                    </a:lnTo>
                    <a:lnTo>
                      <a:pt x="102" y="114"/>
                    </a:lnTo>
                    <a:lnTo>
                      <a:pt x="106" y="108"/>
                    </a:lnTo>
                    <a:lnTo>
                      <a:pt x="100" y="108"/>
                    </a:lnTo>
                    <a:lnTo>
                      <a:pt x="102" y="105"/>
                    </a:lnTo>
                    <a:lnTo>
                      <a:pt x="99" y="99"/>
                    </a:lnTo>
                    <a:lnTo>
                      <a:pt x="100" y="91"/>
                    </a:lnTo>
                    <a:lnTo>
                      <a:pt x="99" y="82"/>
                    </a:lnTo>
                    <a:lnTo>
                      <a:pt x="95" y="81"/>
                    </a:lnTo>
                    <a:lnTo>
                      <a:pt x="95" y="72"/>
                    </a:lnTo>
                    <a:lnTo>
                      <a:pt x="102" y="65"/>
                    </a:lnTo>
                    <a:lnTo>
                      <a:pt x="109" y="61"/>
                    </a:lnTo>
                    <a:lnTo>
                      <a:pt x="115" y="61"/>
                    </a:lnTo>
                    <a:lnTo>
                      <a:pt x="120" y="58"/>
                    </a:lnTo>
                    <a:lnTo>
                      <a:pt x="124" y="50"/>
                    </a:lnTo>
                    <a:lnTo>
                      <a:pt x="121" y="47"/>
                    </a:lnTo>
                    <a:lnTo>
                      <a:pt x="115" y="47"/>
                    </a:lnTo>
                    <a:lnTo>
                      <a:pt x="112" y="40"/>
                    </a:lnTo>
                    <a:lnTo>
                      <a:pt x="100" y="41"/>
                    </a:lnTo>
                    <a:lnTo>
                      <a:pt x="99" y="35"/>
                    </a:lnTo>
                    <a:lnTo>
                      <a:pt x="106" y="14"/>
                    </a:lnTo>
                    <a:lnTo>
                      <a:pt x="103" y="5"/>
                    </a:lnTo>
                    <a:lnTo>
                      <a:pt x="100" y="2"/>
                    </a:lnTo>
                    <a:lnTo>
                      <a:pt x="95" y="8"/>
                    </a:lnTo>
                    <a:lnTo>
                      <a:pt x="88" y="11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73" y="17"/>
                    </a:lnTo>
                    <a:lnTo>
                      <a:pt x="70" y="15"/>
                    </a:lnTo>
                    <a:lnTo>
                      <a:pt x="65" y="21"/>
                    </a:lnTo>
                    <a:lnTo>
                      <a:pt x="56" y="24"/>
                    </a:lnTo>
                    <a:lnTo>
                      <a:pt x="51" y="29"/>
                    </a:lnTo>
                    <a:lnTo>
                      <a:pt x="53" y="20"/>
                    </a:lnTo>
                    <a:lnTo>
                      <a:pt x="48" y="15"/>
                    </a:lnTo>
                    <a:lnTo>
                      <a:pt x="45" y="8"/>
                    </a:lnTo>
                    <a:lnTo>
                      <a:pt x="33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5" name="Freeform 654">
                <a:extLst>
                  <a:ext uri="{FF2B5EF4-FFF2-40B4-BE49-F238E27FC236}">
                    <a16:creationId xmlns:a16="http://schemas.microsoft.com/office/drawing/2014/main" id="{5AF551BF-17E0-6E66-49A7-656AFA35A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408"/>
                <a:ext cx="119" cy="171"/>
              </a:xfrm>
              <a:custGeom>
                <a:avLst/>
                <a:gdLst>
                  <a:gd name="T0" fmla="*/ 48 w 238"/>
                  <a:gd name="T1" fmla="*/ 15 h 342"/>
                  <a:gd name="T2" fmla="*/ 56 w 238"/>
                  <a:gd name="T3" fmla="*/ 24 h 342"/>
                  <a:gd name="T4" fmla="*/ 73 w 238"/>
                  <a:gd name="T5" fmla="*/ 17 h 342"/>
                  <a:gd name="T6" fmla="*/ 88 w 238"/>
                  <a:gd name="T7" fmla="*/ 11 h 342"/>
                  <a:gd name="T8" fmla="*/ 103 w 238"/>
                  <a:gd name="T9" fmla="*/ 5 h 342"/>
                  <a:gd name="T10" fmla="*/ 100 w 238"/>
                  <a:gd name="T11" fmla="*/ 41 h 342"/>
                  <a:gd name="T12" fmla="*/ 121 w 238"/>
                  <a:gd name="T13" fmla="*/ 47 h 342"/>
                  <a:gd name="T14" fmla="*/ 115 w 238"/>
                  <a:gd name="T15" fmla="*/ 61 h 342"/>
                  <a:gd name="T16" fmla="*/ 95 w 238"/>
                  <a:gd name="T17" fmla="*/ 72 h 342"/>
                  <a:gd name="T18" fmla="*/ 100 w 238"/>
                  <a:gd name="T19" fmla="*/ 91 h 342"/>
                  <a:gd name="T20" fmla="*/ 100 w 238"/>
                  <a:gd name="T21" fmla="*/ 108 h 342"/>
                  <a:gd name="T22" fmla="*/ 102 w 238"/>
                  <a:gd name="T23" fmla="*/ 114 h 342"/>
                  <a:gd name="T24" fmla="*/ 106 w 238"/>
                  <a:gd name="T25" fmla="*/ 145 h 342"/>
                  <a:gd name="T26" fmla="*/ 123 w 238"/>
                  <a:gd name="T27" fmla="*/ 157 h 342"/>
                  <a:gd name="T28" fmla="*/ 143 w 238"/>
                  <a:gd name="T29" fmla="*/ 163 h 342"/>
                  <a:gd name="T30" fmla="*/ 136 w 238"/>
                  <a:gd name="T31" fmla="*/ 199 h 342"/>
                  <a:gd name="T32" fmla="*/ 135 w 238"/>
                  <a:gd name="T33" fmla="*/ 213 h 342"/>
                  <a:gd name="T34" fmla="*/ 158 w 238"/>
                  <a:gd name="T35" fmla="*/ 208 h 342"/>
                  <a:gd name="T36" fmla="*/ 177 w 238"/>
                  <a:gd name="T37" fmla="*/ 210 h 342"/>
                  <a:gd name="T38" fmla="*/ 199 w 238"/>
                  <a:gd name="T39" fmla="*/ 202 h 342"/>
                  <a:gd name="T40" fmla="*/ 218 w 238"/>
                  <a:gd name="T41" fmla="*/ 205 h 342"/>
                  <a:gd name="T42" fmla="*/ 227 w 238"/>
                  <a:gd name="T43" fmla="*/ 213 h 342"/>
                  <a:gd name="T44" fmla="*/ 238 w 238"/>
                  <a:gd name="T45" fmla="*/ 225 h 342"/>
                  <a:gd name="T46" fmla="*/ 227 w 238"/>
                  <a:gd name="T47" fmla="*/ 245 h 342"/>
                  <a:gd name="T48" fmla="*/ 209 w 238"/>
                  <a:gd name="T49" fmla="*/ 257 h 342"/>
                  <a:gd name="T50" fmla="*/ 206 w 238"/>
                  <a:gd name="T51" fmla="*/ 271 h 342"/>
                  <a:gd name="T52" fmla="*/ 188 w 238"/>
                  <a:gd name="T53" fmla="*/ 287 h 342"/>
                  <a:gd name="T54" fmla="*/ 174 w 238"/>
                  <a:gd name="T55" fmla="*/ 303 h 342"/>
                  <a:gd name="T56" fmla="*/ 171 w 238"/>
                  <a:gd name="T57" fmla="*/ 322 h 342"/>
                  <a:gd name="T58" fmla="*/ 155 w 238"/>
                  <a:gd name="T59" fmla="*/ 324 h 342"/>
                  <a:gd name="T60" fmla="*/ 136 w 238"/>
                  <a:gd name="T61" fmla="*/ 319 h 342"/>
                  <a:gd name="T62" fmla="*/ 129 w 238"/>
                  <a:gd name="T63" fmla="*/ 338 h 342"/>
                  <a:gd name="T64" fmla="*/ 106 w 238"/>
                  <a:gd name="T65" fmla="*/ 331 h 342"/>
                  <a:gd name="T66" fmla="*/ 94 w 238"/>
                  <a:gd name="T67" fmla="*/ 309 h 342"/>
                  <a:gd name="T68" fmla="*/ 79 w 238"/>
                  <a:gd name="T69" fmla="*/ 310 h 342"/>
                  <a:gd name="T70" fmla="*/ 73 w 238"/>
                  <a:gd name="T71" fmla="*/ 293 h 342"/>
                  <a:gd name="T72" fmla="*/ 83 w 238"/>
                  <a:gd name="T73" fmla="*/ 278 h 342"/>
                  <a:gd name="T74" fmla="*/ 109 w 238"/>
                  <a:gd name="T75" fmla="*/ 258 h 342"/>
                  <a:gd name="T76" fmla="*/ 100 w 238"/>
                  <a:gd name="T77" fmla="*/ 251 h 342"/>
                  <a:gd name="T78" fmla="*/ 85 w 238"/>
                  <a:gd name="T79" fmla="*/ 230 h 342"/>
                  <a:gd name="T80" fmla="*/ 64 w 238"/>
                  <a:gd name="T81" fmla="*/ 224 h 342"/>
                  <a:gd name="T82" fmla="*/ 48 w 238"/>
                  <a:gd name="T83" fmla="*/ 227 h 342"/>
                  <a:gd name="T84" fmla="*/ 27 w 238"/>
                  <a:gd name="T85" fmla="*/ 216 h 342"/>
                  <a:gd name="T86" fmla="*/ 29 w 238"/>
                  <a:gd name="T87" fmla="*/ 201 h 342"/>
                  <a:gd name="T88" fmla="*/ 39 w 238"/>
                  <a:gd name="T89" fmla="*/ 190 h 342"/>
                  <a:gd name="T90" fmla="*/ 36 w 238"/>
                  <a:gd name="T91" fmla="*/ 175 h 342"/>
                  <a:gd name="T92" fmla="*/ 42 w 238"/>
                  <a:gd name="T93" fmla="*/ 160 h 342"/>
                  <a:gd name="T94" fmla="*/ 23 w 238"/>
                  <a:gd name="T95" fmla="*/ 155 h 342"/>
                  <a:gd name="T96" fmla="*/ 17 w 238"/>
                  <a:gd name="T97" fmla="*/ 145 h 342"/>
                  <a:gd name="T98" fmla="*/ 9 w 238"/>
                  <a:gd name="T99" fmla="*/ 132 h 342"/>
                  <a:gd name="T100" fmla="*/ 15 w 238"/>
                  <a:gd name="T101" fmla="*/ 108 h 342"/>
                  <a:gd name="T102" fmla="*/ 1 w 238"/>
                  <a:gd name="T103" fmla="*/ 97 h 342"/>
                  <a:gd name="T104" fmla="*/ 12 w 238"/>
                  <a:gd name="T105" fmla="*/ 82 h 342"/>
                  <a:gd name="T106" fmla="*/ 14 w 238"/>
                  <a:gd name="T107" fmla="*/ 62 h 342"/>
                  <a:gd name="T108" fmla="*/ 45 w 238"/>
                  <a:gd name="T109" fmla="*/ 50 h 342"/>
                  <a:gd name="T110" fmla="*/ 42 w 238"/>
                  <a:gd name="T111" fmla="*/ 24 h 342"/>
                  <a:gd name="T112" fmla="*/ 14 w 238"/>
                  <a:gd name="T113" fmla="*/ 21 h 342"/>
                  <a:gd name="T114" fmla="*/ 27 w 238"/>
                  <a:gd name="T115" fmla="*/ 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8" h="342">
                    <a:moveTo>
                      <a:pt x="33" y="8"/>
                    </a:moveTo>
                    <a:lnTo>
                      <a:pt x="45" y="8"/>
                    </a:lnTo>
                    <a:lnTo>
                      <a:pt x="48" y="15"/>
                    </a:lnTo>
                    <a:lnTo>
                      <a:pt x="53" y="20"/>
                    </a:lnTo>
                    <a:lnTo>
                      <a:pt x="51" y="29"/>
                    </a:lnTo>
                    <a:lnTo>
                      <a:pt x="56" y="24"/>
                    </a:lnTo>
                    <a:lnTo>
                      <a:pt x="65" y="21"/>
                    </a:lnTo>
                    <a:lnTo>
                      <a:pt x="70" y="15"/>
                    </a:lnTo>
                    <a:lnTo>
                      <a:pt x="73" y="17"/>
                    </a:lnTo>
                    <a:lnTo>
                      <a:pt x="82" y="14"/>
                    </a:lnTo>
                    <a:lnTo>
                      <a:pt x="83" y="15"/>
                    </a:lnTo>
                    <a:lnTo>
                      <a:pt x="88" y="11"/>
                    </a:lnTo>
                    <a:lnTo>
                      <a:pt x="95" y="8"/>
                    </a:lnTo>
                    <a:lnTo>
                      <a:pt x="100" y="2"/>
                    </a:lnTo>
                    <a:lnTo>
                      <a:pt x="103" y="5"/>
                    </a:lnTo>
                    <a:lnTo>
                      <a:pt x="106" y="14"/>
                    </a:lnTo>
                    <a:lnTo>
                      <a:pt x="99" y="35"/>
                    </a:lnTo>
                    <a:lnTo>
                      <a:pt x="100" y="41"/>
                    </a:lnTo>
                    <a:lnTo>
                      <a:pt x="112" y="40"/>
                    </a:lnTo>
                    <a:lnTo>
                      <a:pt x="115" y="47"/>
                    </a:lnTo>
                    <a:lnTo>
                      <a:pt x="121" y="47"/>
                    </a:lnTo>
                    <a:lnTo>
                      <a:pt x="124" y="50"/>
                    </a:lnTo>
                    <a:lnTo>
                      <a:pt x="120" y="58"/>
                    </a:lnTo>
                    <a:lnTo>
                      <a:pt x="115" y="61"/>
                    </a:lnTo>
                    <a:lnTo>
                      <a:pt x="109" y="61"/>
                    </a:lnTo>
                    <a:lnTo>
                      <a:pt x="102" y="65"/>
                    </a:lnTo>
                    <a:lnTo>
                      <a:pt x="95" y="72"/>
                    </a:lnTo>
                    <a:lnTo>
                      <a:pt x="95" y="81"/>
                    </a:lnTo>
                    <a:lnTo>
                      <a:pt x="99" y="82"/>
                    </a:lnTo>
                    <a:lnTo>
                      <a:pt x="100" y="91"/>
                    </a:lnTo>
                    <a:lnTo>
                      <a:pt x="99" y="99"/>
                    </a:lnTo>
                    <a:lnTo>
                      <a:pt x="102" y="105"/>
                    </a:lnTo>
                    <a:lnTo>
                      <a:pt x="100" y="108"/>
                    </a:lnTo>
                    <a:lnTo>
                      <a:pt x="106" y="108"/>
                    </a:lnTo>
                    <a:lnTo>
                      <a:pt x="102" y="114"/>
                    </a:lnTo>
                    <a:lnTo>
                      <a:pt x="102" y="114"/>
                    </a:lnTo>
                    <a:lnTo>
                      <a:pt x="106" y="125"/>
                    </a:lnTo>
                    <a:lnTo>
                      <a:pt x="102" y="132"/>
                    </a:lnTo>
                    <a:lnTo>
                      <a:pt x="106" y="145"/>
                    </a:lnTo>
                    <a:lnTo>
                      <a:pt x="115" y="148"/>
                    </a:lnTo>
                    <a:lnTo>
                      <a:pt x="115" y="152"/>
                    </a:lnTo>
                    <a:lnTo>
                      <a:pt x="123" y="157"/>
                    </a:lnTo>
                    <a:lnTo>
                      <a:pt x="129" y="160"/>
                    </a:lnTo>
                    <a:lnTo>
                      <a:pt x="138" y="160"/>
                    </a:lnTo>
                    <a:lnTo>
                      <a:pt x="143" y="163"/>
                    </a:lnTo>
                    <a:lnTo>
                      <a:pt x="132" y="173"/>
                    </a:lnTo>
                    <a:lnTo>
                      <a:pt x="129" y="181"/>
                    </a:lnTo>
                    <a:lnTo>
                      <a:pt x="136" y="199"/>
                    </a:lnTo>
                    <a:lnTo>
                      <a:pt x="144" y="201"/>
                    </a:lnTo>
                    <a:lnTo>
                      <a:pt x="146" y="204"/>
                    </a:lnTo>
                    <a:lnTo>
                      <a:pt x="135" y="213"/>
                    </a:lnTo>
                    <a:lnTo>
                      <a:pt x="143" y="217"/>
                    </a:lnTo>
                    <a:lnTo>
                      <a:pt x="156" y="220"/>
                    </a:lnTo>
                    <a:lnTo>
                      <a:pt x="158" y="208"/>
                    </a:lnTo>
                    <a:lnTo>
                      <a:pt x="165" y="210"/>
                    </a:lnTo>
                    <a:lnTo>
                      <a:pt x="170" y="211"/>
                    </a:lnTo>
                    <a:lnTo>
                      <a:pt x="177" y="210"/>
                    </a:lnTo>
                    <a:lnTo>
                      <a:pt x="188" y="208"/>
                    </a:lnTo>
                    <a:lnTo>
                      <a:pt x="194" y="210"/>
                    </a:lnTo>
                    <a:lnTo>
                      <a:pt x="199" y="202"/>
                    </a:lnTo>
                    <a:lnTo>
                      <a:pt x="202" y="204"/>
                    </a:lnTo>
                    <a:lnTo>
                      <a:pt x="209" y="204"/>
                    </a:lnTo>
                    <a:lnTo>
                      <a:pt x="218" y="205"/>
                    </a:lnTo>
                    <a:lnTo>
                      <a:pt x="215" y="208"/>
                    </a:lnTo>
                    <a:lnTo>
                      <a:pt x="218" y="214"/>
                    </a:lnTo>
                    <a:lnTo>
                      <a:pt x="227" y="213"/>
                    </a:lnTo>
                    <a:lnTo>
                      <a:pt x="234" y="217"/>
                    </a:lnTo>
                    <a:lnTo>
                      <a:pt x="234" y="220"/>
                    </a:lnTo>
                    <a:lnTo>
                      <a:pt x="238" y="225"/>
                    </a:lnTo>
                    <a:lnTo>
                      <a:pt x="229" y="233"/>
                    </a:lnTo>
                    <a:lnTo>
                      <a:pt x="227" y="236"/>
                    </a:lnTo>
                    <a:lnTo>
                      <a:pt x="227" y="245"/>
                    </a:lnTo>
                    <a:lnTo>
                      <a:pt x="226" y="248"/>
                    </a:lnTo>
                    <a:lnTo>
                      <a:pt x="215" y="251"/>
                    </a:lnTo>
                    <a:lnTo>
                      <a:pt x="209" y="257"/>
                    </a:lnTo>
                    <a:lnTo>
                      <a:pt x="209" y="260"/>
                    </a:lnTo>
                    <a:lnTo>
                      <a:pt x="205" y="269"/>
                    </a:lnTo>
                    <a:lnTo>
                      <a:pt x="206" y="271"/>
                    </a:lnTo>
                    <a:lnTo>
                      <a:pt x="188" y="277"/>
                    </a:lnTo>
                    <a:lnTo>
                      <a:pt x="185" y="280"/>
                    </a:lnTo>
                    <a:lnTo>
                      <a:pt x="188" y="287"/>
                    </a:lnTo>
                    <a:lnTo>
                      <a:pt x="185" y="287"/>
                    </a:lnTo>
                    <a:lnTo>
                      <a:pt x="177" y="287"/>
                    </a:lnTo>
                    <a:lnTo>
                      <a:pt x="174" y="303"/>
                    </a:lnTo>
                    <a:lnTo>
                      <a:pt x="176" y="309"/>
                    </a:lnTo>
                    <a:lnTo>
                      <a:pt x="173" y="316"/>
                    </a:lnTo>
                    <a:lnTo>
                      <a:pt x="171" y="322"/>
                    </a:lnTo>
                    <a:lnTo>
                      <a:pt x="164" y="324"/>
                    </a:lnTo>
                    <a:lnTo>
                      <a:pt x="162" y="327"/>
                    </a:lnTo>
                    <a:lnTo>
                      <a:pt x="155" y="324"/>
                    </a:lnTo>
                    <a:lnTo>
                      <a:pt x="149" y="319"/>
                    </a:lnTo>
                    <a:lnTo>
                      <a:pt x="138" y="322"/>
                    </a:lnTo>
                    <a:lnTo>
                      <a:pt x="136" y="319"/>
                    </a:lnTo>
                    <a:lnTo>
                      <a:pt x="132" y="331"/>
                    </a:lnTo>
                    <a:lnTo>
                      <a:pt x="124" y="333"/>
                    </a:lnTo>
                    <a:lnTo>
                      <a:pt x="129" y="338"/>
                    </a:lnTo>
                    <a:lnTo>
                      <a:pt x="112" y="342"/>
                    </a:lnTo>
                    <a:lnTo>
                      <a:pt x="108" y="339"/>
                    </a:lnTo>
                    <a:lnTo>
                      <a:pt x="106" y="331"/>
                    </a:lnTo>
                    <a:lnTo>
                      <a:pt x="105" y="327"/>
                    </a:lnTo>
                    <a:lnTo>
                      <a:pt x="100" y="313"/>
                    </a:lnTo>
                    <a:lnTo>
                      <a:pt x="94" y="309"/>
                    </a:lnTo>
                    <a:lnTo>
                      <a:pt x="85" y="319"/>
                    </a:lnTo>
                    <a:lnTo>
                      <a:pt x="79" y="319"/>
                    </a:lnTo>
                    <a:lnTo>
                      <a:pt x="79" y="310"/>
                    </a:lnTo>
                    <a:lnTo>
                      <a:pt x="73" y="307"/>
                    </a:lnTo>
                    <a:lnTo>
                      <a:pt x="73" y="300"/>
                    </a:lnTo>
                    <a:lnTo>
                      <a:pt x="73" y="293"/>
                    </a:lnTo>
                    <a:lnTo>
                      <a:pt x="82" y="290"/>
                    </a:lnTo>
                    <a:lnTo>
                      <a:pt x="88" y="287"/>
                    </a:lnTo>
                    <a:lnTo>
                      <a:pt x="83" y="278"/>
                    </a:lnTo>
                    <a:lnTo>
                      <a:pt x="92" y="263"/>
                    </a:lnTo>
                    <a:lnTo>
                      <a:pt x="102" y="266"/>
                    </a:lnTo>
                    <a:lnTo>
                      <a:pt x="109" y="258"/>
                    </a:lnTo>
                    <a:lnTo>
                      <a:pt x="109" y="251"/>
                    </a:lnTo>
                    <a:lnTo>
                      <a:pt x="105" y="248"/>
                    </a:lnTo>
                    <a:lnTo>
                      <a:pt x="100" y="251"/>
                    </a:lnTo>
                    <a:lnTo>
                      <a:pt x="94" y="248"/>
                    </a:lnTo>
                    <a:lnTo>
                      <a:pt x="92" y="234"/>
                    </a:lnTo>
                    <a:lnTo>
                      <a:pt x="85" y="230"/>
                    </a:lnTo>
                    <a:lnTo>
                      <a:pt x="70" y="230"/>
                    </a:lnTo>
                    <a:lnTo>
                      <a:pt x="65" y="231"/>
                    </a:lnTo>
                    <a:lnTo>
                      <a:pt x="64" y="224"/>
                    </a:lnTo>
                    <a:lnTo>
                      <a:pt x="56" y="227"/>
                    </a:lnTo>
                    <a:lnTo>
                      <a:pt x="55" y="227"/>
                    </a:lnTo>
                    <a:lnTo>
                      <a:pt x="48" y="227"/>
                    </a:lnTo>
                    <a:lnTo>
                      <a:pt x="48" y="224"/>
                    </a:lnTo>
                    <a:lnTo>
                      <a:pt x="32" y="220"/>
                    </a:lnTo>
                    <a:lnTo>
                      <a:pt x="27" y="216"/>
                    </a:lnTo>
                    <a:lnTo>
                      <a:pt x="27" y="213"/>
                    </a:lnTo>
                    <a:lnTo>
                      <a:pt x="26" y="210"/>
                    </a:lnTo>
                    <a:lnTo>
                      <a:pt x="29" y="201"/>
                    </a:lnTo>
                    <a:lnTo>
                      <a:pt x="35" y="196"/>
                    </a:lnTo>
                    <a:lnTo>
                      <a:pt x="33" y="193"/>
                    </a:lnTo>
                    <a:lnTo>
                      <a:pt x="39" y="190"/>
                    </a:lnTo>
                    <a:lnTo>
                      <a:pt x="39" y="184"/>
                    </a:lnTo>
                    <a:lnTo>
                      <a:pt x="35" y="178"/>
                    </a:lnTo>
                    <a:lnTo>
                      <a:pt x="36" y="175"/>
                    </a:lnTo>
                    <a:lnTo>
                      <a:pt x="41" y="172"/>
                    </a:lnTo>
                    <a:lnTo>
                      <a:pt x="48" y="169"/>
                    </a:lnTo>
                    <a:lnTo>
                      <a:pt x="42" y="160"/>
                    </a:lnTo>
                    <a:lnTo>
                      <a:pt x="39" y="161"/>
                    </a:lnTo>
                    <a:lnTo>
                      <a:pt x="30" y="155"/>
                    </a:lnTo>
                    <a:lnTo>
                      <a:pt x="23" y="155"/>
                    </a:lnTo>
                    <a:lnTo>
                      <a:pt x="21" y="154"/>
                    </a:lnTo>
                    <a:lnTo>
                      <a:pt x="17" y="148"/>
                    </a:lnTo>
                    <a:lnTo>
                      <a:pt x="17" y="145"/>
                    </a:lnTo>
                    <a:lnTo>
                      <a:pt x="12" y="140"/>
                    </a:lnTo>
                    <a:lnTo>
                      <a:pt x="9" y="143"/>
                    </a:lnTo>
                    <a:lnTo>
                      <a:pt x="9" y="132"/>
                    </a:lnTo>
                    <a:lnTo>
                      <a:pt x="15" y="125"/>
                    </a:lnTo>
                    <a:lnTo>
                      <a:pt x="10" y="117"/>
                    </a:lnTo>
                    <a:lnTo>
                      <a:pt x="15" y="108"/>
                    </a:lnTo>
                    <a:lnTo>
                      <a:pt x="6" y="108"/>
                    </a:lnTo>
                    <a:lnTo>
                      <a:pt x="0" y="105"/>
                    </a:lnTo>
                    <a:lnTo>
                      <a:pt x="1" y="97"/>
                    </a:lnTo>
                    <a:lnTo>
                      <a:pt x="6" y="94"/>
                    </a:lnTo>
                    <a:lnTo>
                      <a:pt x="9" y="90"/>
                    </a:lnTo>
                    <a:lnTo>
                      <a:pt x="12" y="82"/>
                    </a:lnTo>
                    <a:lnTo>
                      <a:pt x="9" y="78"/>
                    </a:lnTo>
                    <a:lnTo>
                      <a:pt x="9" y="72"/>
                    </a:lnTo>
                    <a:lnTo>
                      <a:pt x="14" y="62"/>
                    </a:lnTo>
                    <a:lnTo>
                      <a:pt x="33" y="52"/>
                    </a:lnTo>
                    <a:lnTo>
                      <a:pt x="42" y="55"/>
                    </a:lnTo>
                    <a:lnTo>
                      <a:pt x="45" y="50"/>
                    </a:lnTo>
                    <a:lnTo>
                      <a:pt x="45" y="38"/>
                    </a:lnTo>
                    <a:lnTo>
                      <a:pt x="48" y="32"/>
                    </a:lnTo>
                    <a:lnTo>
                      <a:pt x="42" y="24"/>
                    </a:lnTo>
                    <a:lnTo>
                      <a:pt x="33" y="18"/>
                    </a:lnTo>
                    <a:lnTo>
                      <a:pt x="21" y="20"/>
                    </a:lnTo>
                    <a:lnTo>
                      <a:pt x="14" y="21"/>
                    </a:lnTo>
                    <a:lnTo>
                      <a:pt x="14" y="15"/>
                    </a:lnTo>
                    <a:lnTo>
                      <a:pt x="15" y="8"/>
                    </a:lnTo>
                    <a:lnTo>
                      <a:pt x="27" y="0"/>
                    </a:lnTo>
                    <a:lnTo>
                      <a:pt x="3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6" name="Freeform 655">
                <a:extLst>
                  <a:ext uri="{FF2B5EF4-FFF2-40B4-BE49-F238E27FC236}">
                    <a16:creationId xmlns:a16="http://schemas.microsoft.com/office/drawing/2014/main" id="{825E5FFC-AEFA-653D-AA33-5D88F48A3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408"/>
                <a:ext cx="119" cy="171"/>
              </a:xfrm>
              <a:custGeom>
                <a:avLst/>
                <a:gdLst>
                  <a:gd name="T0" fmla="*/ 48 w 238"/>
                  <a:gd name="T1" fmla="*/ 15 h 342"/>
                  <a:gd name="T2" fmla="*/ 56 w 238"/>
                  <a:gd name="T3" fmla="*/ 24 h 342"/>
                  <a:gd name="T4" fmla="*/ 73 w 238"/>
                  <a:gd name="T5" fmla="*/ 17 h 342"/>
                  <a:gd name="T6" fmla="*/ 88 w 238"/>
                  <a:gd name="T7" fmla="*/ 11 h 342"/>
                  <a:gd name="T8" fmla="*/ 103 w 238"/>
                  <a:gd name="T9" fmla="*/ 5 h 342"/>
                  <a:gd name="T10" fmla="*/ 100 w 238"/>
                  <a:gd name="T11" fmla="*/ 41 h 342"/>
                  <a:gd name="T12" fmla="*/ 121 w 238"/>
                  <a:gd name="T13" fmla="*/ 47 h 342"/>
                  <a:gd name="T14" fmla="*/ 115 w 238"/>
                  <a:gd name="T15" fmla="*/ 61 h 342"/>
                  <a:gd name="T16" fmla="*/ 95 w 238"/>
                  <a:gd name="T17" fmla="*/ 72 h 342"/>
                  <a:gd name="T18" fmla="*/ 100 w 238"/>
                  <a:gd name="T19" fmla="*/ 91 h 342"/>
                  <a:gd name="T20" fmla="*/ 100 w 238"/>
                  <a:gd name="T21" fmla="*/ 108 h 342"/>
                  <a:gd name="T22" fmla="*/ 102 w 238"/>
                  <a:gd name="T23" fmla="*/ 114 h 342"/>
                  <a:gd name="T24" fmla="*/ 106 w 238"/>
                  <a:gd name="T25" fmla="*/ 145 h 342"/>
                  <a:gd name="T26" fmla="*/ 123 w 238"/>
                  <a:gd name="T27" fmla="*/ 157 h 342"/>
                  <a:gd name="T28" fmla="*/ 143 w 238"/>
                  <a:gd name="T29" fmla="*/ 163 h 342"/>
                  <a:gd name="T30" fmla="*/ 136 w 238"/>
                  <a:gd name="T31" fmla="*/ 199 h 342"/>
                  <a:gd name="T32" fmla="*/ 135 w 238"/>
                  <a:gd name="T33" fmla="*/ 213 h 342"/>
                  <a:gd name="T34" fmla="*/ 158 w 238"/>
                  <a:gd name="T35" fmla="*/ 208 h 342"/>
                  <a:gd name="T36" fmla="*/ 177 w 238"/>
                  <a:gd name="T37" fmla="*/ 210 h 342"/>
                  <a:gd name="T38" fmla="*/ 199 w 238"/>
                  <a:gd name="T39" fmla="*/ 202 h 342"/>
                  <a:gd name="T40" fmla="*/ 218 w 238"/>
                  <a:gd name="T41" fmla="*/ 205 h 342"/>
                  <a:gd name="T42" fmla="*/ 227 w 238"/>
                  <a:gd name="T43" fmla="*/ 213 h 342"/>
                  <a:gd name="T44" fmla="*/ 238 w 238"/>
                  <a:gd name="T45" fmla="*/ 225 h 342"/>
                  <a:gd name="T46" fmla="*/ 227 w 238"/>
                  <a:gd name="T47" fmla="*/ 245 h 342"/>
                  <a:gd name="T48" fmla="*/ 209 w 238"/>
                  <a:gd name="T49" fmla="*/ 257 h 342"/>
                  <a:gd name="T50" fmla="*/ 206 w 238"/>
                  <a:gd name="T51" fmla="*/ 271 h 342"/>
                  <a:gd name="T52" fmla="*/ 188 w 238"/>
                  <a:gd name="T53" fmla="*/ 287 h 342"/>
                  <a:gd name="T54" fmla="*/ 174 w 238"/>
                  <a:gd name="T55" fmla="*/ 303 h 342"/>
                  <a:gd name="T56" fmla="*/ 171 w 238"/>
                  <a:gd name="T57" fmla="*/ 322 h 342"/>
                  <a:gd name="T58" fmla="*/ 155 w 238"/>
                  <a:gd name="T59" fmla="*/ 324 h 342"/>
                  <a:gd name="T60" fmla="*/ 136 w 238"/>
                  <a:gd name="T61" fmla="*/ 319 h 342"/>
                  <a:gd name="T62" fmla="*/ 129 w 238"/>
                  <a:gd name="T63" fmla="*/ 338 h 342"/>
                  <a:gd name="T64" fmla="*/ 106 w 238"/>
                  <a:gd name="T65" fmla="*/ 331 h 342"/>
                  <a:gd name="T66" fmla="*/ 94 w 238"/>
                  <a:gd name="T67" fmla="*/ 309 h 342"/>
                  <a:gd name="T68" fmla="*/ 79 w 238"/>
                  <a:gd name="T69" fmla="*/ 310 h 342"/>
                  <a:gd name="T70" fmla="*/ 73 w 238"/>
                  <a:gd name="T71" fmla="*/ 293 h 342"/>
                  <a:gd name="T72" fmla="*/ 83 w 238"/>
                  <a:gd name="T73" fmla="*/ 278 h 342"/>
                  <a:gd name="T74" fmla="*/ 109 w 238"/>
                  <a:gd name="T75" fmla="*/ 258 h 342"/>
                  <a:gd name="T76" fmla="*/ 100 w 238"/>
                  <a:gd name="T77" fmla="*/ 251 h 342"/>
                  <a:gd name="T78" fmla="*/ 85 w 238"/>
                  <a:gd name="T79" fmla="*/ 230 h 342"/>
                  <a:gd name="T80" fmla="*/ 64 w 238"/>
                  <a:gd name="T81" fmla="*/ 224 h 342"/>
                  <a:gd name="T82" fmla="*/ 48 w 238"/>
                  <a:gd name="T83" fmla="*/ 227 h 342"/>
                  <a:gd name="T84" fmla="*/ 27 w 238"/>
                  <a:gd name="T85" fmla="*/ 216 h 342"/>
                  <a:gd name="T86" fmla="*/ 29 w 238"/>
                  <a:gd name="T87" fmla="*/ 201 h 342"/>
                  <a:gd name="T88" fmla="*/ 39 w 238"/>
                  <a:gd name="T89" fmla="*/ 190 h 342"/>
                  <a:gd name="T90" fmla="*/ 36 w 238"/>
                  <a:gd name="T91" fmla="*/ 175 h 342"/>
                  <a:gd name="T92" fmla="*/ 42 w 238"/>
                  <a:gd name="T93" fmla="*/ 160 h 342"/>
                  <a:gd name="T94" fmla="*/ 23 w 238"/>
                  <a:gd name="T95" fmla="*/ 155 h 342"/>
                  <a:gd name="T96" fmla="*/ 17 w 238"/>
                  <a:gd name="T97" fmla="*/ 145 h 342"/>
                  <a:gd name="T98" fmla="*/ 9 w 238"/>
                  <a:gd name="T99" fmla="*/ 132 h 342"/>
                  <a:gd name="T100" fmla="*/ 15 w 238"/>
                  <a:gd name="T101" fmla="*/ 108 h 342"/>
                  <a:gd name="T102" fmla="*/ 1 w 238"/>
                  <a:gd name="T103" fmla="*/ 97 h 342"/>
                  <a:gd name="T104" fmla="*/ 12 w 238"/>
                  <a:gd name="T105" fmla="*/ 82 h 342"/>
                  <a:gd name="T106" fmla="*/ 14 w 238"/>
                  <a:gd name="T107" fmla="*/ 62 h 342"/>
                  <a:gd name="T108" fmla="*/ 45 w 238"/>
                  <a:gd name="T109" fmla="*/ 50 h 342"/>
                  <a:gd name="T110" fmla="*/ 42 w 238"/>
                  <a:gd name="T111" fmla="*/ 24 h 342"/>
                  <a:gd name="T112" fmla="*/ 14 w 238"/>
                  <a:gd name="T113" fmla="*/ 21 h 342"/>
                  <a:gd name="T114" fmla="*/ 27 w 238"/>
                  <a:gd name="T115" fmla="*/ 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8" h="342">
                    <a:moveTo>
                      <a:pt x="33" y="8"/>
                    </a:moveTo>
                    <a:lnTo>
                      <a:pt x="45" y="8"/>
                    </a:lnTo>
                    <a:lnTo>
                      <a:pt x="48" y="15"/>
                    </a:lnTo>
                    <a:lnTo>
                      <a:pt x="53" y="20"/>
                    </a:lnTo>
                    <a:lnTo>
                      <a:pt x="51" y="29"/>
                    </a:lnTo>
                    <a:lnTo>
                      <a:pt x="56" y="24"/>
                    </a:lnTo>
                    <a:lnTo>
                      <a:pt x="65" y="21"/>
                    </a:lnTo>
                    <a:lnTo>
                      <a:pt x="70" y="15"/>
                    </a:lnTo>
                    <a:lnTo>
                      <a:pt x="73" y="17"/>
                    </a:lnTo>
                    <a:lnTo>
                      <a:pt x="82" y="14"/>
                    </a:lnTo>
                    <a:lnTo>
                      <a:pt x="83" y="15"/>
                    </a:lnTo>
                    <a:lnTo>
                      <a:pt x="88" y="11"/>
                    </a:lnTo>
                    <a:lnTo>
                      <a:pt x="95" y="8"/>
                    </a:lnTo>
                    <a:lnTo>
                      <a:pt x="100" y="2"/>
                    </a:lnTo>
                    <a:lnTo>
                      <a:pt x="103" y="5"/>
                    </a:lnTo>
                    <a:lnTo>
                      <a:pt x="106" y="14"/>
                    </a:lnTo>
                    <a:lnTo>
                      <a:pt x="99" y="35"/>
                    </a:lnTo>
                    <a:lnTo>
                      <a:pt x="100" y="41"/>
                    </a:lnTo>
                    <a:lnTo>
                      <a:pt x="112" y="40"/>
                    </a:lnTo>
                    <a:lnTo>
                      <a:pt x="115" y="47"/>
                    </a:lnTo>
                    <a:lnTo>
                      <a:pt x="121" y="47"/>
                    </a:lnTo>
                    <a:lnTo>
                      <a:pt x="124" y="50"/>
                    </a:lnTo>
                    <a:lnTo>
                      <a:pt x="120" y="58"/>
                    </a:lnTo>
                    <a:lnTo>
                      <a:pt x="115" y="61"/>
                    </a:lnTo>
                    <a:lnTo>
                      <a:pt x="109" y="61"/>
                    </a:lnTo>
                    <a:lnTo>
                      <a:pt x="102" y="65"/>
                    </a:lnTo>
                    <a:lnTo>
                      <a:pt x="95" y="72"/>
                    </a:lnTo>
                    <a:lnTo>
                      <a:pt x="95" y="81"/>
                    </a:lnTo>
                    <a:lnTo>
                      <a:pt x="99" y="82"/>
                    </a:lnTo>
                    <a:lnTo>
                      <a:pt x="100" y="91"/>
                    </a:lnTo>
                    <a:lnTo>
                      <a:pt x="99" y="99"/>
                    </a:lnTo>
                    <a:lnTo>
                      <a:pt x="102" y="105"/>
                    </a:lnTo>
                    <a:lnTo>
                      <a:pt x="100" y="108"/>
                    </a:lnTo>
                    <a:lnTo>
                      <a:pt x="106" y="108"/>
                    </a:lnTo>
                    <a:lnTo>
                      <a:pt x="102" y="114"/>
                    </a:lnTo>
                    <a:lnTo>
                      <a:pt x="102" y="114"/>
                    </a:lnTo>
                    <a:lnTo>
                      <a:pt x="106" y="125"/>
                    </a:lnTo>
                    <a:lnTo>
                      <a:pt x="102" y="132"/>
                    </a:lnTo>
                    <a:lnTo>
                      <a:pt x="106" y="145"/>
                    </a:lnTo>
                    <a:lnTo>
                      <a:pt x="115" y="148"/>
                    </a:lnTo>
                    <a:lnTo>
                      <a:pt x="115" y="152"/>
                    </a:lnTo>
                    <a:lnTo>
                      <a:pt x="123" y="157"/>
                    </a:lnTo>
                    <a:lnTo>
                      <a:pt x="129" y="160"/>
                    </a:lnTo>
                    <a:lnTo>
                      <a:pt x="138" y="160"/>
                    </a:lnTo>
                    <a:lnTo>
                      <a:pt x="143" y="163"/>
                    </a:lnTo>
                    <a:lnTo>
                      <a:pt x="132" y="173"/>
                    </a:lnTo>
                    <a:lnTo>
                      <a:pt x="129" y="181"/>
                    </a:lnTo>
                    <a:lnTo>
                      <a:pt x="136" y="199"/>
                    </a:lnTo>
                    <a:lnTo>
                      <a:pt x="144" y="201"/>
                    </a:lnTo>
                    <a:lnTo>
                      <a:pt x="146" y="204"/>
                    </a:lnTo>
                    <a:lnTo>
                      <a:pt x="135" y="213"/>
                    </a:lnTo>
                    <a:lnTo>
                      <a:pt x="143" y="217"/>
                    </a:lnTo>
                    <a:lnTo>
                      <a:pt x="156" y="220"/>
                    </a:lnTo>
                    <a:lnTo>
                      <a:pt x="158" y="208"/>
                    </a:lnTo>
                    <a:lnTo>
                      <a:pt x="165" y="210"/>
                    </a:lnTo>
                    <a:lnTo>
                      <a:pt x="170" y="211"/>
                    </a:lnTo>
                    <a:lnTo>
                      <a:pt x="177" y="210"/>
                    </a:lnTo>
                    <a:lnTo>
                      <a:pt x="188" y="208"/>
                    </a:lnTo>
                    <a:lnTo>
                      <a:pt x="194" y="210"/>
                    </a:lnTo>
                    <a:lnTo>
                      <a:pt x="199" y="202"/>
                    </a:lnTo>
                    <a:lnTo>
                      <a:pt x="202" y="204"/>
                    </a:lnTo>
                    <a:lnTo>
                      <a:pt x="209" y="204"/>
                    </a:lnTo>
                    <a:lnTo>
                      <a:pt x="218" y="205"/>
                    </a:lnTo>
                    <a:lnTo>
                      <a:pt x="215" y="208"/>
                    </a:lnTo>
                    <a:lnTo>
                      <a:pt x="218" y="214"/>
                    </a:lnTo>
                    <a:lnTo>
                      <a:pt x="227" y="213"/>
                    </a:lnTo>
                    <a:lnTo>
                      <a:pt x="234" y="217"/>
                    </a:lnTo>
                    <a:lnTo>
                      <a:pt x="234" y="220"/>
                    </a:lnTo>
                    <a:lnTo>
                      <a:pt x="238" y="225"/>
                    </a:lnTo>
                    <a:lnTo>
                      <a:pt x="229" y="233"/>
                    </a:lnTo>
                    <a:lnTo>
                      <a:pt x="227" y="236"/>
                    </a:lnTo>
                    <a:lnTo>
                      <a:pt x="227" y="245"/>
                    </a:lnTo>
                    <a:lnTo>
                      <a:pt x="226" y="248"/>
                    </a:lnTo>
                    <a:lnTo>
                      <a:pt x="215" y="251"/>
                    </a:lnTo>
                    <a:lnTo>
                      <a:pt x="209" y="257"/>
                    </a:lnTo>
                    <a:lnTo>
                      <a:pt x="209" y="260"/>
                    </a:lnTo>
                    <a:lnTo>
                      <a:pt x="205" y="269"/>
                    </a:lnTo>
                    <a:lnTo>
                      <a:pt x="206" y="271"/>
                    </a:lnTo>
                    <a:lnTo>
                      <a:pt x="188" y="277"/>
                    </a:lnTo>
                    <a:lnTo>
                      <a:pt x="185" y="280"/>
                    </a:lnTo>
                    <a:lnTo>
                      <a:pt x="188" y="287"/>
                    </a:lnTo>
                    <a:lnTo>
                      <a:pt x="185" y="287"/>
                    </a:lnTo>
                    <a:lnTo>
                      <a:pt x="177" y="287"/>
                    </a:lnTo>
                    <a:lnTo>
                      <a:pt x="174" y="303"/>
                    </a:lnTo>
                    <a:lnTo>
                      <a:pt x="176" y="309"/>
                    </a:lnTo>
                    <a:lnTo>
                      <a:pt x="173" y="316"/>
                    </a:lnTo>
                    <a:lnTo>
                      <a:pt x="171" y="322"/>
                    </a:lnTo>
                    <a:lnTo>
                      <a:pt x="164" y="324"/>
                    </a:lnTo>
                    <a:lnTo>
                      <a:pt x="162" y="327"/>
                    </a:lnTo>
                    <a:lnTo>
                      <a:pt x="155" y="324"/>
                    </a:lnTo>
                    <a:lnTo>
                      <a:pt x="149" y="319"/>
                    </a:lnTo>
                    <a:lnTo>
                      <a:pt x="138" y="322"/>
                    </a:lnTo>
                    <a:lnTo>
                      <a:pt x="136" y="319"/>
                    </a:lnTo>
                    <a:lnTo>
                      <a:pt x="132" y="331"/>
                    </a:lnTo>
                    <a:lnTo>
                      <a:pt x="124" y="333"/>
                    </a:lnTo>
                    <a:lnTo>
                      <a:pt x="129" y="338"/>
                    </a:lnTo>
                    <a:lnTo>
                      <a:pt x="112" y="342"/>
                    </a:lnTo>
                    <a:lnTo>
                      <a:pt x="108" y="339"/>
                    </a:lnTo>
                    <a:lnTo>
                      <a:pt x="106" y="331"/>
                    </a:lnTo>
                    <a:lnTo>
                      <a:pt x="105" y="327"/>
                    </a:lnTo>
                    <a:lnTo>
                      <a:pt x="100" y="313"/>
                    </a:lnTo>
                    <a:lnTo>
                      <a:pt x="94" y="309"/>
                    </a:lnTo>
                    <a:lnTo>
                      <a:pt x="85" y="319"/>
                    </a:lnTo>
                    <a:lnTo>
                      <a:pt x="79" y="319"/>
                    </a:lnTo>
                    <a:lnTo>
                      <a:pt x="79" y="310"/>
                    </a:lnTo>
                    <a:lnTo>
                      <a:pt x="73" y="307"/>
                    </a:lnTo>
                    <a:lnTo>
                      <a:pt x="73" y="300"/>
                    </a:lnTo>
                    <a:lnTo>
                      <a:pt x="73" y="293"/>
                    </a:lnTo>
                    <a:lnTo>
                      <a:pt x="82" y="290"/>
                    </a:lnTo>
                    <a:lnTo>
                      <a:pt x="88" y="287"/>
                    </a:lnTo>
                    <a:lnTo>
                      <a:pt x="83" y="278"/>
                    </a:lnTo>
                    <a:lnTo>
                      <a:pt x="92" y="263"/>
                    </a:lnTo>
                    <a:lnTo>
                      <a:pt x="102" y="266"/>
                    </a:lnTo>
                    <a:lnTo>
                      <a:pt x="109" y="258"/>
                    </a:lnTo>
                    <a:lnTo>
                      <a:pt x="109" y="251"/>
                    </a:lnTo>
                    <a:lnTo>
                      <a:pt x="105" y="248"/>
                    </a:lnTo>
                    <a:lnTo>
                      <a:pt x="100" y="251"/>
                    </a:lnTo>
                    <a:lnTo>
                      <a:pt x="94" y="248"/>
                    </a:lnTo>
                    <a:lnTo>
                      <a:pt x="92" y="234"/>
                    </a:lnTo>
                    <a:lnTo>
                      <a:pt x="85" y="230"/>
                    </a:lnTo>
                    <a:lnTo>
                      <a:pt x="70" y="230"/>
                    </a:lnTo>
                    <a:lnTo>
                      <a:pt x="65" y="231"/>
                    </a:lnTo>
                    <a:lnTo>
                      <a:pt x="64" y="224"/>
                    </a:lnTo>
                    <a:lnTo>
                      <a:pt x="56" y="227"/>
                    </a:lnTo>
                    <a:lnTo>
                      <a:pt x="55" y="227"/>
                    </a:lnTo>
                    <a:lnTo>
                      <a:pt x="48" y="227"/>
                    </a:lnTo>
                    <a:lnTo>
                      <a:pt x="48" y="224"/>
                    </a:lnTo>
                    <a:lnTo>
                      <a:pt x="32" y="220"/>
                    </a:lnTo>
                    <a:lnTo>
                      <a:pt x="27" y="216"/>
                    </a:lnTo>
                    <a:lnTo>
                      <a:pt x="27" y="213"/>
                    </a:lnTo>
                    <a:lnTo>
                      <a:pt x="26" y="210"/>
                    </a:lnTo>
                    <a:lnTo>
                      <a:pt x="29" y="201"/>
                    </a:lnTo>
                    <a:lnTo>
                      <a:pt x="35" y="196"/>
                    </a:lnTo>
                    <a:lnTo>
                      <a:pt x="33" y="193"/>
                    </a:lnTo>
                    <a:lnTo>
                      <a:pt x="39" y="190"/>
                    </a:lnTo>
                    <a:lnTo>
                      <a:pt x="39" y="184"/>
                    </a:lnTo>
                    <a:lnTo>
                      <a:pt x="35" y="178"/>
                    </a:lnTo>
                    <a:lnTo>
                      <a:pt x="36" y="175"/>
                    </a:lnTo>
                    <a:lnTo>
                      <a:pt x="41" y="172"/>
                    </a:lnTo>
                    <a:lnTo>
                      <a:pt x="48" y="169"/>
                    </a:lnTo>
                    <a:lnTo>
                      <a:pt x="42" y="160"/>
                    </a:lnTo>
                    <a:lnTo>
                      <a:pt x="39" y="161"/>
                    </a:lnTo>
                    <a:lnTo>
                      <a:pt x="30" y="155"/>
                    </a:lnTo>
                    <a:lnTo>
                      <a:pt x="23" y="155"/>
                    </a:lnTo>
                    <a:lnTo>
                      <a:pt x="21" y="154"/>
                    </a:lnTo>
                    <a:lnTo>
                      <a:pt x="17" y="148"/>
                    </a:lnTo>
                    <a:lnTo>
                      <a:pt x="17" y="145"/>
                    </a:lnTo>
                    <a:lnTo>
                      <a:pt x="12" y="140"/>
                    </a:lnTo>
                    <a:lnTo>
                      <a:pt x="9" y="143"/>
                    </a:lnTo>
                    <a:lnTo>
                      <a:pt x="9" y="132"/>
                    </a:lnTo>
                    <a:lnTo>
                      <a:pt x="15" y="125"/>
                    </a:lnTo>
                    <a:lnTo>
                      <a:pt x="10" y="117"/>
                    </a:lnTo>
                    <a:lnTo>
                      <a:pt x="15" y="108"/>
                    </a:lnTo>
                    <a:lnTo>
                      <a:pt x="6" y="108"/>
                    </a:lnTo>
                    <a:lnTo>
                      <a:pt x="0" y="105"/>
                    </a:lnTo>
                    <a:lnTo>
                      <a:pt x="1" y="97"/>
                    </a:lnTo>
                    <a:lnTo>
                      <a:pt x="6" y="94"/>
                    </a:lnTo>
                    <a:lnTo>
                      <a:pt x="9" y="90"/>
                    </a:lnTo>
                    <a:lnTo>
                      <a:pt x="12" y="82"/>
                    </a:lnTo>
                    <a:lnTo>
                      <a:pt x="9" y="78"/>
                    </a:lnTo>
                    <a:lnTo>
                      <a:pt x="9" y="72"/>
                    </a:lnTo>
                    <a:lnTo>
                      <a:pt x="14" y="62"/>
                    </a:lnTo>
                    <a:lnTo>
                      <a:pt x="33" y="52"/>
                    </a:lnTo>
                    <a:lnTo>
                      <a:pt x="42" y="55"/>
                    </a:lnTo>
                    <a:lnTo>
                      <a:pt x="45" y="50"/>
                    </a:lnTo>
                    <a:lnTo>
                      <a:pt x="45" y="38"/>
                    </a:lnTo>
                    <a:lnTo>
                      <a:pt x="48" y="32"/>
                    </a:lnTo>
                    <a:lnTo>
                      <a:pt x="42" y="24"/>
                    </a:lnTo>
                    <a:lnTo>
                      <a:pt x="33" y="18"/>
                    </a:lnTo>
                    <a:lnTo>
                      <a:pt x="21" y="20"/>
                    </a:lnTo>
                    <a:lnTo>
                      <a:pt x="14" y="21"/>
                    </a:lnTo>
                    <a:lnTo>
                      <a:pt x="14" y="15"/>
                    </a:lnTo>
                    <a:lnTo>
                      <a:pt x="15" y="8"/>
                    </a:lnTo>
                    <a:lnTo>
                      <a:pt x="27" y="0"/>
                    </a:lnTo>
                    <a:lnTo>
                      <a:pt x="33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7" name="Freeform 656">
                <a:extLst>
                  <a:ext uri="{FF2B5EF4-FFF2-40B4-BE49-F238E27FC236}">
                    <a16:creationId xmlns:a16="http://schemas.microsoft.com/office/drawing/2014/main" id="{CC703EE6-E7FB-E00D-4F4C-EC90440C3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576"/>
                <a:ext cx="59" cy="72"/>
              </a:xfrm>
              <a:custGeom>
                <a:avLst/>
                <a:gdLst>
                  <a:gd name="T0" fmla="*/ 53 w 118"/>
                  <a:gd name="T1" fmla="*/ 27 h 144"/>
                  <a:gd name="T2" fmla="*/ 50 w 118"/>
                  <a:gd name="T3" fmla="*/ 41 h 144"/>
                  <a:gd name="T4" fmla="*/ 54 w 118"/>
                  <a:gd name="T5" fmla="*/ 50 h 144"/>
                  <a:gd name="T6" fmla="*/ 50 w 118"/>
                  <a:gd name="T7" fmla="*/ 58 h 144"/>
                  <a:gd name="T8" fmla="*/ 38 w 118"/>
                  <a:gd name="T9" fmla="*/ 70 h 144"/>
                  <a:gd name="T10" fmla="*/ 19 w 118"/>
                  <a:gd name="T11" fmla="*/ 70 h 144"/>
                  <a:gd name="T12" fmla="*/ 12 w 118"/>
                  <a:gd name="T13" fmla="*/ 59 h 144"/>
                  <a:gd name="T14" fmla="*/ 6 w 118"/>
                  <a:gd name="T15" fmla="*/ 70 h 144"/>
                  <a:gd name="T16" fmla="*/ 6 w 118"/>
                  <a:gd name="T17" fmla="*/ 82 h 144"/>
                  <a:gd name="T18" fmla="*/ 0 w 118"/>
                  <a:gd name="T19" fmla="*/ 85 h 144"/>
                  <a:gd name="T20" fmla="*/ 7 w 118"/>
                  <a:gd name="T21" fmla="*/ 97 h 144"/>
                  <a:gd name="T22" fmla="*/ 25 w 118"/>
                  <a:gd name="T23" fmla="*/ 97 h 144"/>
                  <a:gd name="T24" fmla="*/ 21 w 118"/>
                  <a:gd name="T25" fmla="*/ 106 h 144"/>
                  <a:gd name="T26" fmla="*/ 31 w 118"/>
                  <a:gd name="T27" fmla="*/ 120 h 144"/>
                  <a:gd name="T28" fmla="*/ 27 w 118"/>
                  <a:gd name="T29" fmla="*/ 131 h 144"/>
                  <a:gd name="T30" fmla="*/ 30 w 118"/>
                  <a:gd name="T31" fmla="*/ 134 h 144"/>
                  <a:gd name="T32" fmla="*/ 36 w 118"/>
                  <a:gd name="T33" fmla="*/ 125 h 144"/>
                  <a:gd name="T34" fmla="*/ 42 w 118"/>
                  <a:gd name="T35" fmla="*/ 106 h 144"/>
                  <a:gd name="T36" fmla="*/ 48 w 118"/>
                  <a:gd name="T37" fmla="*/ 116 h 144"/>
                  <a:gd name="T38" fmla="*/ 51 w 118"/>
                  <a:gd name="T39" fmla="*/ 134 h 144"/>
                  <a:gd name="T40" fmla="*/ 56 w 118"/>
                  <a:gd name="T41" fmla="*/ 144 h 144"/>
                  <a:gd name="T42" fmla="*/ 69 w 118"/>
                  <a:gd name="T43" fmla="*/ 140 h 144"/>
                  <a:gd name="T44" fmla="*/ 72 w 118"/>
                  <a:gd name="T45" fmla="*/ 134 h 144"/>
                  <a:gd name="T46" fmla="*/ 69 w 118"/>
                  <a:gd name="T47" fmla="*/ 123 h 144"/>
                  <a:gd name="T48" fmla="*/ 62 w 118"/>
                  <a:gd name="T49" fmla="*/ 111 h 144"/>
                  <a:gd name="T50" fmla="*/ 79 w 118"/>
                  <a:gd name="T51" fmla="*/ 103 h 144"/>
                  <a:gd name="T52" fmla="*/ 85 w 118"/>
                  <a:gd name="T53" fmla="*/ 96 h 144"/>
                  <a:gd name="T54" fmla="*/ 98 w 118"/>
                  <a:gd name="T55" fmla="*/ 85 h 144"/>
                  <a:gd name="T56" fmla="*/ 97 w 118"/>
                  <a:gd name="T57" fmla="*/ 106 h 144"/>
                  <a:gd name="T58" fmla="*/ 107 w 118"/>
                  <a:gd name="T59" fmla="*/ 103 h 144"/>
                  <a:gd name="T60" fmla="*/ 109 w 118"/>
                  <a:gd name="T61" fmla="*/ 90 h 144"/>
                  <a:gd name="T62" fmla="*/ 109 w 118"/>
                  <a:gd name="T63" fmla="*/ 82 h 144"/>
                  <a:gd name="T64" fmla="*/ 107 w 118"/>
                  <a:gd name="T65" fmla="*/ 70 h 144"/>
                  <a:gd name="T66" fmla="*/ 106 w 118"/>
                  <a:gd name="T67" fmla="*/ 64 h 144"/>
                  <a:gd name="T68" fmla="*/ 101 w 118"/>
                  <a:gd name="T69" fmla="*/ 59 h 144"/>
                  <a:gd name="T70" fmla="*/ 110 w 118"/>
                  <a:gd name="T71" fmla="*/ 43 h 144"/>
                  <a:gd name="T72" fmla="*/ 112 w 118"/>
                  <a:gd name="T73" fmla="*/ 32 h 144"/>
                  <a:gd name="T74" fmla="*/ 116 w 118"/>
                  <a:gd name="T75" fmla="*/ 23 h 144"/>
                  <a:gd name="T76" fmla="*/ 118 w 118"/>
                  <a:gd name="T77" fmla="*/ 17 h 144"/>
                  <a:gd name="T78" fmla="*/ 97 w 118"/>
                  <a:gd name="T79" fmla="*/ 11 h 144"/>
                  <a:gd name="T80" fmla="*/ 86 w 118"/>
                  <a:gd name="T81" fmla="*/ 3 h 144"/>
                  <a:gd name="T82" fmla="*/ 69 w 118"/>
                  <a:gd name="T83" fmla="*/ 5 h 144"/>
                  <a:gd name="T84" fmla="*/ 65 w 118"/>
                  <a:gd name="T85" fmla="*/ 3 h 144"/>
                  <a:gd name="T86" fmla="*/ 60 w 118"/>
                  <a:gd name="T87" fmla="*/ 2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8" h="144">
                    <a:moveTo>
                      <a:pt x="62" y="26"/>
                    </a:moveTo>
                    <a:lnTo>
                      <a:pt x="53" y="27"/>
                    </a:lnTo>
                    <a:lnTo>
                      <a:pt x="48" y="30"/>
                    </a:lnTo>
                    <a:lnTo>
                      <a:pt x="50" y="41"/>
                    </a:lnTo>
                    <a:lnTo>
                      <a:pt x="54" y="44"/>
                    </a:lnTo>
                    <a:lnTo>
                      <a:pt x="54" y="50"/>
                    </a:lnTo>
                    <a:lnTo>
                      <a:pt x="50" y="55"/>
                    </a:lnTo>
                    <a:lnTo>
                      <a:pt x="50" y="58"/>
                    </a:lnTo>
                    <a:lnTo>
                      <a:pt x="45" y="67"/>
                    </a:lnTo>
                    <a:lnTo>
                      <a:pt x="38" y="70"/>
                    </a:lnTo>
                    <a:lnTo>
                      <a:pt x="24" y="71"/>
                    </a:lnTo>
                    <a:lnTo>
                      <a:pt x="19" y="70"/>
                    </a:lnTo>
                    <a:lnTo>
                      <a:pt x="16" y="62"/>
                    </a:lnTo>
                    <a:lnTo>
                      <a:pt x="12" y="59"/>
                    </a:lnTo>
                    <a:lnTo>
                      <a:pt x="10" y="59"/>
                    </a:lnTo>
                    <a:lnTo>
                      <a:pt x="6" y="70"/>
                    </a:lnTo>
                    <a:lnTo>
                      <a:pt x="3" y="74"/>
                    </a:lnTo>
                    <a:lnTo>
                      <a:pt x="6" y="82"/>
                    </a:lnTo>
                    <a:lnTo>
                      <a:pt x="1" y="85"/>
                    </a:lnTo>
                    <a:lnTo>
                      <a:pt x="0" y="85"/>
                    </a:lnTo>
                    <a:lnTo>
                      <a:pt x="6" y="90"/>
                    </a:lnTo>
                    <a:lnTo>
                      <a:pt x="7" y="97"/>
                    </a:lnTo>
                    <a:lnTo>
                      <a:pt x="18" y="100"/>
                    </a:lnTo>
                    <a:lnTo>
                      <a:pt x="25" y="97"/>
                    </a:lnTo>
                    <a:lnTo>
                      <a:pt x="25" y="100"/>
                    </a:lnTo>
                    <a:lnTo>
                      <a:pt x="21" y="106"/>
                    </a:lnTo>
                    <a:lnTo>
                      <a:pt x="31" y="112"/>
                    </a:lnTo>
                    <a:lnTo>
                      <a:pt x="31" y="120"/>
                    </a:lnTo>
                    <a:lnTo>
                      <a:pt x="28" y="123"/>
                    </a:lnTo>
                    <a:lnTo>
                      <a:pt x="27" y="131"/>
                    </a:lnTo>
                    <a:lnTo>
                      <a:pt x="24" y="132"/>
                    </a:lnTo>
                    <a:lnTo>
                      <a:pt x="30" y="134"/>
                    </a:lnTo>
                    <a:lnTo>
                      <a:pt x="38" y="135"/>
                    </a:lnTo>
                    <a:lnTo>
                      <a:pt x="36" y="125"/>
                    </a:lnTo>
                    <a:lnTo>
                      <a:pt x="42" y="123"/>
                    </a:lnTo>
                    <a:lnTo>
                      <a:pt x="42" y="106"/>
                    </a:lnTo>
                    <a:lnTo>
                      <a:pt x="50" y="108"/>
                    </a:lnTo>
                    <a:lnTo>
                      <a:pt x="48" y="116"/>
                    </a:lnTo>
                    <a:lnTo>
                      <a:pt x="51" y="122"/>
                    </a:lnTo>
                    <a:lnTo>
                      <a:pt x="51" y="134"/>
                    </a:lnTo>
                    <a:lnTo>
                      <a:pt x="48" y="137"/>
                    </a:lnTo>
                    <a:lnTo>
                      <a:pt x="56" y="144"/>
                    </a:lnTo>
                    <a:lnTo>
                      <a:pt x="65" y="140"/>
                    </a:lnTo>
                    <a:lnTo>
                      <a:pt x="69" y="140"/>
                    </a:lnTo>
                    <a:lnTo>
                      <a:pt x="71" y="138"/>
                    </a:lnTo>
                    <a:lnTo>
                      <a:pt x="72" y="134"/>
                    </a:lnTo>
                    <a:lnTo>
                      <a:pt x="68" y="128"/>
                    </a:lnTo>
                    <a:lnTo>
                      <a:pt x="69" y="123"/>
                    </a:lnTo>
                    <a:lnTo>
                      <a:pt x="63" y="123"/>
                    </a:lnTo>
                    <a:lnTo>
                      <a:pt x="62" y="111"/>
                    </a:lnTo>
                    <a:lnTo>
                      <a:pt x="72" y="105"/>
                    </a:lnTo>
                    <a:lnTo>
                      <a:pt x="79" y="103"/>
                    </a:lnTo>
                    <a:lnTo>
                      <a:pt x="85" y="102"/>
                    </a:lnTo>
                    <a:lnTo>
                      <a:pt x="85" y="96"/>
                    </a:lnTo>
                    <a:lnTo>
                      <a:pt x="95" y="84"/>
                    </a:lnTo>
                    <a:lnTo>
                      <a:pt x="98" y="85"/>
                    </a:lnTo>
                    <a:lnTo>
                      <a:pt x="95" y="97"/>
                    </a:lnTo>
                    <a:lnTo>
                      <a:pt x="97" y="106"/>
                    </a:lnTo>
                    <a:lnTo>
                      <a:pt x="104" y="103"/>
                    </a:lnTo>
                    <a:lnTo>
                      <a:pt x="107" y="103"/>
                    </a:lnTo>
                    <a:lnTo>
                      <a:pt x="112" y="100"/>
                    </a:lnTo>
                    <a:lnTo>
                      <a:pt x="109" y="90"/>
                    </a:lnTo>
                    <a:lnTo>
                      <a:pt x="110" y="87"/>
                    </a:lnTo>
                    <a:lnTo>
                      <a:pt x="109" y="82"/>
                    </a:lnTo>
                    <a:lnTo>
                      <a:pt x="109" y="78"/>
                    </a:lnTo>
                    <a:lnTo>
                      <a:pt x="107" y="70"/>
                    </a:lnTo>
                    <a:lnTo>
                      <a:pt x="112" y="67"/>
                    </a:lnTo>
                    <a:lnTo>
                      <a:pt x="106" y="64"/>
                    </a:lnTo>
                    <a:lnTo>
                      <a:pt x="109" y="59"/>
                    </a:lnTo>
                    <a:lnTo>
                      <a:pt x="101" y="59"/>
                    </a:lnTo>
                    <a:lnTo>
                      <a:pt x="100" y="44"/>
                    </a:lnTo>
                    <a:lnTo>
                      <a:pt x="110" y="43"/>
                    </a:lnTo>
                    <a:lnTo>
                      <a:pt x="115" y="40"/>
                    </a:lnTo>
                    <a:lnTo>
                      <a:pt x="112" y="32"/>
                    </a:lnTo>
                    <a:lnTo>
                      <a:pt x="109" y="24"/>
                    </a:lnTo>
                    <a:lnTo>
                      <a:pt x="116" y="23"/>
                    </a:lnTo>
                    <a:lnTo>
                      <a:pt x="118" y="18"/>
                    </a:lnTo>
                    <a:lnTo>
                      <a:pt x="118" y="17"/>
                    </a:lnTo>
                    <a:lnTo>
                      <a:pt x="98" y="20"/>
                    </a:lnTo>
                    <a:lnTo>
                      <a:pt x="97" y="11"/>
                    </a:lnTo>
                    <a:lnTo>
                      <a:pt x="92" y="5"/>
                    </a:lnTo>
                    <a:lnTo>
                      <a:pt x="86" y="3"/>
                    </a:lnTo>
                    <a:lnTo>
                      <a:pt x="82" y="8"/>
                    </a:lnTo>
                    <a:lnTo>
                      <a:pt x="69" y="5"/>
                    </a:lnTo>
                    <a:lnTo>
                      <a:pt x="71" y="0"/>
                    </a:lnTo>
                    <a:lnTo>
                      <a:pt x="65" y="3"/>
                    </a:lnTo>
                    <a:lnTo>
                      <a:pt x="68" y="12"/>
                    </a:lnTo>
                    <a:lnTo>
                      <a:pt x="60" y="20"/>
                    </a:lnTo>
                    <a:lnTo>
                      <a:pt x="62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8" name="Freeform 657">
                <a:extLst>
                  <a:ext uri="{FF2B5EF4-FFF2-40B4-BE49-F238E27FC236}">
                    <a16:creationId xmlns:a16="http://schemas.microsoft.com/office/drawing/2014/main" id="{C998E8B4-6331-2887-DCE6-91C31F9E9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576"/>
                <a:ext cx="59" cy="72"/>
              </a:xfrm>
              <a:custGeom>
                <a:avLst/>
                <a:gdLst>
                  <a:gd name="T0" fmla="*/ 60 w 118"/>
                  <a:gd name="T1" fmla="*/ 20 h 144"/>
                  <a:gd name="T2" fmla="*/ 65 w 118"/>
                  <a:gd name="T3" fmla="*/ 3 h 144"/>
                  <a:gd name="T4" fmla="*/ 69 w 118"/>
                  <a:gd name="T5" fmla="*/ 5 h 144"/>
                  <a:gd name="T6" fmla="*/ 86 w 118"/>
                  <a:gd name="T7" fmla="*/ 3 h 144"/>
                  <a:gd name="T8" fmla="*/ 97 w 118"/>
                  <a:gd name="T9" fmla="*/ 11 h 144"/>
                  <a:gd name="T10" fmla="*/ 118 w 118"/>
                  <a:gd name="T11" fmla="*/ 17 h 144"/>
                  <a:gd name="T12" fmla="*/ 116 w 118"/>
                  <a:gd name="T13" fmla="*/ 23 h 144"/>
                  <a:gd name="T14" fmla="*/ 112 w 118"/>
                  <a:gd name="T15" fmla="*/ 32 h 144"/>
                  <a:gd name="T16" fmla="*/ 110 w 118"/>
                  <a:gd name="T17" fmla="*/ 43 h 144"/>
                  <a:gd name="T18" fmla="*/ 101 w 118"/>
                  <a:gd name="T19" fmla="*/ 59 h 144"/>
                  <a:gd name="T20" fmla="*/ 106 w 118"/>
                  <a:gd name="T21" fmla="*/ 64 h 144"/>
                  <a:gd name="T22" fmla="*/ 107 w 118"/>
                  <a:gd name="T23" fmla="*/ 70 h 144"/>
                  <a:gd name="T24" fmla="*/ 109 w 118"/>
                  <a:gd name="T25" fmla="*/ 82 h 144"/>
                  <a:gd name="T26" fmla="*/ 109 w 118"/>
                  <a:gd name="T27" fmla="*/ 90 h 144"/>
                  <a:gd name="T28" fmla="*/ 107 w 118"/>
                  <a:gd name="T29" fmla="*/ 103 h 144"/>
                  <a:gd name="T30" fmla="*/ 97 w 118"/>
                  <a:gd name="T31" fmla="*/ 106 h 144"/>
                  <a:gd name="T32" fmla="*/ 98 w 118"/>
                  <a:gd name="T33" fmla="*/ 85 h 144"/>
                  <a:gd name="T34" fmla="*/ 85 w 118"/>
                  <a:gd name="T35" fmla="*/ 96 h 144"/>
                  <a:gd name="T36" fmla="*/ 79 w 118"/>
                  <a:gd name="T37" fmla="*/ 103 h 144"/>
                  <a:gd name="T38" fmla="*/ 62 w 118"/>
                  <a:gd name="T39" fmla="*/ 111 h 144"/>
                  <a:gd name="T40" fmla="*/ 69 w 118"/>
                  <a:gd name="T41" fmla="*/ 123 h 144"/>
                  <a:gd name="T42" fmla="*/ 72 w 118"/>
                  <a:gd name="T43" fmla="*/ 134 h 144"/>
                  <a:gd name="T44" fmla="*/ 69 w 118"/>
                  <a:gd name="T45" fmla="*/ 140 h 144"/>
                  <a:gd name="T46" fmla="*/ 56 w 118"/>
                  <a:gd name="T47" fmla="*/ 144 h 144"/>
                  <a:gd name="T48" fmla="*/ 51 w 118"/>
                  <a:gd name="T49" fmla="*/ 134 h 144"/>
                  <a:gd name="T50" fmla="*/ 48 w 118"/>
                  <a:gd name="T51" fmla="*/ 116 h 144"/>
                  <a:gd name="T52" fmla="*/ 42 w 118"/>
                  <a:gd name="T53" fmla="*/ 106 h 144"/>
                  <a:gd name="T54" fmla="*/ 36 w 118"/>
                  <a:gd name="T55" fmla="*/ 125 h 144"/>
                  <a:gd name="T56" fmla="*/ 30 w 118"/>
                  <a:gd name="T57" fmla="*/ 134 h 144"/>
                  <a:gd name="T58" fmla="*/ 27 w 118"/>
                  <a:gd name="T59" fmla="*/ 131 h 144"/>
                  <a:gd name="T60" fmla="*/ 31 w 118"/>
                  <a:gd name="T61" fmla="*/ 120 h 144"/>
                  <a:gd name="T62" fmla="*/ 21 w 118"/>
                  <a:gd name="T63" fmla="*/ 106 h 144"/>
                  <a:gd name="T64" fmla="*/ 25 w 118"/>
                  <a:gd name="T65" fmla="*/ 97 h 144"/>
                  <a:gd name="T66" fmla="*/ 7 w 118"/>
                  <a:gd name="T67" fmla="*/ 97 h 144"/>
                  <a:gd name="T68" fmla="*/ 0 w 118"/>
                  <a:gd name="T69" fmla="*/ 85 h 144"/>
                  <a:gd name="T70" fmla="*/ 6 w 118"/>
                  <a:gd name="T71" fmla="*/ 82 h 144"/>
                  <a:gd name="T72" fmla="*/ 6 w 118"/>
                  <a:gd name="T73" fmla="*/ 70 h 144"/>
                  <a:gd name="T74" fmla="*/ 12 w 118"/>
                  <a:gd name="T75" fmla="*/ 59 h 144"/>
                  <a:gd name="T76" fmla="*/ 19 w 118"/>
                  <a:gd name="T77" fmla="*/ 70 h 144"/>
                  <a:gd name="T78" fmla="*/ 38 w 118"/>
                  <a:gd name="T79" fmla="*/ 70 h 144"/>
                  <a:gd name="T80" fmla="*/ 50 w 118"/>
                  <a:gd name="T81" fmla="*/ 58 h 144"/>
                  <a:gd name="T82" fmla="*/ 54 w 118"/>
                  <a:gd name="T83" fmla="*/ 50 h 144"/>
                  <a:gd name="T84" fmla="*/ 50 w 118"/>
                  <a:gd name="T85" fmla="*/ 41 h 144"/>
                  <a:gd name="T86" fmla="*/ 53 w 118"/>
                  <a:gd name="T87" fmla="*/ 2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8" h="144">
                    <a:moveTo>
                      <a:pt x="62" y="26"/>
                    </a:moveTo>
                    <a:lnTo>
                      <a:pt x="60" y="20"/>
                    </a:lnTo>
                    <a:lnTo>
                      <a:pt x="68" y="12"/>
                    </a:lnTo>
                    <a:lnTo>
                      <a:pt x="65" y="3"/>
                    </a:lnTo>
                    <a:lnTo>
                      <a:pt x="71" y="0"/>
                    </a:lnTo>
                    <a:lnTo>
                      <a:pt x="69" y="5"/>
                    </a:lnTo>
                    <a:lnTo>
                      <a:pt x="82" y="8"/>
                    </a:lnTo>
                    <a:lnTo>
                      <a:pt x="86" y="3"/>
                    </a:lnTo>
                    <a:lnTo>
                      <a:pt x="92" y="5"/>
                    </a:lnTo>
                    <a:lnTo>
                      <a:pt x="97" y="11"/>
                    </a:lnTo>
                    <a:lnTo>
                      <a:pt x="98" y="20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23"/>
                    </a:lnTo>
                    <a:lnTo>
                      <a:pt x="109" y="24"/>
                    </a:lnTo>
                    <a:lnTo>
                      <a:pt x="112" y="32"/>
                    </a:lnTo>
                    <a:lnTo>
                      <a:pt x="115" y="40"/>
                    </a:lnTo>
                    <a:lnTo>
                      <a:pt x="110" y="43"/>
                    </a:lnTo>
                    <a:lnTo>
                      <a:pt x="100" y="44"/>
                    </a:lnTo>
                    <a:lnTo>
                      <a:pt x="101" y="59"/>
                    </a:lnTo>
                    <a:lnTo>
                      <a:pt x="109" y="59"/>
                    </a:lnTo>
                    <a:lnTo>
                      <a:pt x="106" y="64"/>
                    </a:lnTo>
                    <a:lnTo>
                      <a:pt x="112" y="67"/>
                    </a:lnTo>
                    <a:lnTo>
                      <a:pt x="107" y="70"/>
                    </a:lnTo>
                    <a:lnTo>
                      <a:pt x="109" y="78"/>
                    </a:lnTo>
                    <a:lnTo>
                      <a:pt x="109" y="82"/>
                    </a:lnTo>
                    <a:lnTo>
                      <a:pt x="110" y="87"/>
                    </a:lnTo>
                    <a:lnTo>
                      <a:pt x="109" y="90"/>
                    </a:lnTo>
                    <a:lnTo>
                      <a:pt x="112" y="100"/>
                    </a:lnTo>
                    <a:lnTo>
                      <a:pt x="107" y="103"/>
                    </a:lnTo>
                    <a:lnTo>
                      <a:pt x="104" y="103"/>
                    </a:lnTo>
                    <a:lnTo>
                      <a:pt x="97" y="106"/>
                    </a:lnTo>
                    <a:lnTo>
                      <a:pt x="95" y="97"/>
                    </a:lnTo>
                    <a:lnTo>
                      <a:pt x="98" y="85"/>
                    </a:lnTo>
                    <a:lnTo>
                      <a:pt x="95" y="84"/>
                    </a:lnTo>
                    <a:lnTo>
                      <a:pt x="85" y="96"/>
                    </a:lnTo>
                    <a:lnTo>
                      <a:pt x="85" y="102"/>
                    </a:lnTo>
                    <a:lnTo>
                      <a:pt x="79" y="103"/>
                    </a:lnTo>
                    <a:lnTo>
                      <a:pt x="72" y="105"/>
                    </a:lnTo>
                    <a:lnTo>
                      <a:pt x="62" y="111"/>
                    </a:lnTo>
                    <a:lnTo>
                      <a:pt x="63" y="123"/>
                    </a:lnTo>
                    <a:lnTo>
                      <a:pt x="69" y="123"/>
                    </a:lnTo>
                    <a:lnTo>
                      <a:pt x="68" y="128"/>
                    </a:lnTo>
                    <a:lnTo>
                      <a:pt x="72" y="134"/>
                    </a:lnTo>
                    <a:lnTo>
                      <a:pt x="71" y="138"/>
                    </a:lnTo>
                    <a:lnTo>
                      <a:pt x="69" y="140"/>
                    </a:lnTo>
                    <a:lnTo>
                      <a:pt x="65" y="140"/>
                    </a:lnTo>
                    <a:lnTo>
                      <a:pt x="56" y="144"/>
                    </a:lnTo>
                    <a:lnTo>
                      <a:pt x="48" y="137"/>
                    </a:lnTo>
                    <a:lnTo>
                      <a:pt x="51" y="134"/>
                    </a:lnTo>
                    <a:lnTo>
                      <a:pt x="51" y="122"/>
                    </a:lnTo>
                    <a:lnTo>
                      <a:pt x="48" y="116"/>
                    </a:lnTo>
                    <a:lnTo>
                      <a:pt x="50" y="108"/>
                    </a:lnTo>
                    <a:lnTo>
                      <a:pt x="42" y="106"/>
                    </a:lnTo>
                    <a:lnTo>
                      <a:pt x="42" y="123"/>
                    </a:lnTo>
                    <a:lnTo>
                      <a:pt x="36" y="125"/>
                    </a:lnTo>
                    <a:lnTo>
                      <a:pt x="38" y="135"/>
                    </a:lnTo>
                    <a:lnTo>
                      <a:pt x="30" y="134"/>
                    </a:lnTo>
                    <a:lnTo>
                      <a:pt x="24" y="132"/>
                    </a:lnTo>
                    <a:lnTo>
                      <a:pt x="27" y="131"/>
                    </a:lnTo>
                    <a:lnTo>
                      <a:pt x="28" y="123"/>
                    </a:lnTo>
                    <a:lnTo>
                      <a:pt x="31" y="120"/>
                    </a:lnTo>
                    <a:lnTo>
                      <a:pt x="31" y="112"/>
                    </a:lnTo>
                    <a:lnTo>
                      <a:pt x="21" y="106"/>
                    </a:lnTo>
                    <a:lnTo>
                      <a:pt x="25" y="100"/>
                    </a:lnTo>
                    <a:lnTo>
                      <a:pt x="25" y="97"/>
                    </a:lnTo>
                    <a:lnTo>
                      <a:pt x="18" y="100"/>
                    </a:lnTo>
                    <a:lnTo>
                      <a:pt x="7" y="97"/>
                    </a:lnTo>
                    <a:lnTo>
                      <a:pt x="6" y="90"/>
                    </a:lnTo>
                    <a:lnTo>
                      <a:pt x="0" y="85"/>
                    </a:lnTo>
                    <a:lnTo>
                      <a:pt x="1" y="85"/>
                    </a:lnTo>
                    <a:lnTo>
                      <a:pt x="6" y="82"/>
                    </a:lnTo>
                    <a:lnTo>
                      <a:pt x="3" y="74"/>
                    </a:lnTo>
                    <a:lnTo>
                      <a:pt x="6" y="70"/>
                    </a:lnTo>
                    <a:lnTo>
                      <a:pt x="10" y="59"/>
                    </a:lnTo>
                    <a:lnTo>
                      <a:pt x="12" y="59"/>
                    </a:lnTo>
                    <a:lnTo>
                      <a:pt x="16" y="62"/>
                    </a:lnTo>
                    <a:lnTo>
                      <a:pt x="19" y="70"/>
                    </a:lnTo>
                    <a:lnTo>
                      <a:pt x="24" y="71"/>
                    </a:lnTo>
                    <a:lnTo>
                      <a:pt x="38" y="70"/>
                    </a:lnTo>
                    <a:lnTo>
                      <a:pt x="45" y="67"/>
                    </a:lnTo>
                    <a:lnTo>
                      <a:pt x="50" y="58"/>
                    </a:lnTo>
                    <a:lnTo>
                      <a:pt x="50" y="55"/>
                    </a:lnTo>
                    <a:lnTo>
                      <a:pt x="54" y="50"/>
                    </a:lnTo>
                    <a:lnTo>
                      <a:pt x="54" y="44"/>
                    </a:lnTo>
                    <a:lnTo>
                      <a:pt x="50" y="41"/>
                    </a:lnTo>
                    <a:lnTo>
                      <a:pt x="48" y="30"/>
                    </a:lnTo>
                    <a:lnTo>
                      <a:pt x="53" y="27"/>
                    </a:lnTo>
                    <a:lnTo>
                      <a:pt x="62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9" name="Freeform 658">
                <a:extLst>
                  <a:ext uri="{FF2B5EF4-FFF2-40B4-BE49-F238E27FC236}">
                    <a16:creationId xmlns:a16="http://schemas.microsoft.com/office/drawing/2014/main" id="{D5046717-9249-7F6E-073E-B19CB19F9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576"/>
                <a:ext cx="59" cy="72"/>
              </a:xfrm>
              <a:custGeom>
                <a:avLst/>
                <a:gdLst>
                  <a:gd name="T0" fmla="*/ 60 w 118"/>
                  <a:gd name="T1" fmla="*/ 20 h 144"/>
                  <a:gd name="T2" fmla="*/ 65 w 118"/>
                  <a:gd name="T3" fmla="*/ 3 h 144"/>
                  <a:gd name="T4" fmla="*/ 69 w 118"/>
                  <a:gd name="T5" fmla="*/ 5 h 144"/>
                  <a:gd name="T6" fmla="*/ 86 w 118"/>
                  <a:gd name="T7" fmla="*/ 3 h 144"/>
                  <a:gd name="T8" fmla="*/ 97 w 118"/>
                  <a:gd name="T9" fmla="*/ 11 h 144"/>
                  <a:gd name="T10" fmla="*/ 118 w 118"/>
                  <a:gd name="T11" fmla="*/ 17 h 144"/>
                  <a:gd name="T12" fmla="*/ 116 w 118"/>
                  <a:gd name="T13" fmla="*/ 23 h 144"/>
                  <a:gd name="T14" fmla="*/ 112 w 118"/>
                  <a:gd name="T15" fmla="*/ 32 h 144"/>
                  <a:gd name="T16" fmla="*/ 110 w 118"/>
                  <a:gd name="T17" fmla="*/ 43 h 144"/>
                  <a:gd name="T18" fmla="*/ 101 w 118"/>
                  <a:gd name="T19" fmla="*/ 59 h 144"/>
                  <a:gd name="T20" fmla="*/ 106 w 118"/>
                  <a:gd name="T21" fmla="*/ 64 h 144"/>
                  <a:gd name="T22" fmla="*/ 107 w 118"/>
                  <a:gd name="T23" fmla="*/ 70 h 144"/>
                  <a:gd name="T24" fmla="*/ 109 w 118"/>
                  <a:gd name="T25" fmla="*/ 82 h 144"/>
                  <a:gd name="T26" fmla="*/ 109 w 118"/>
                  <a:gd name="T27" fmla="*/ 90 h 144"/>
                  <a:gd name="T28" fmla="*/ 107 w 118"/>
                  <a:gd name="T29" fmla="*/ 103 h 144"/>
                  <a:gd name="T30" fmla="*/ 97 w 118"/>
                  <a:gd name="T31" fmla="*/ 106 h 144"/>
                  <a:gd name="T32" fmla="*/ 98 w 118"/>
                  <a:gd name="T33" fmla="*/ 85 h 144"/>
                  <a:gd name="T34" fmla="*/ 85 w 118"/>
                  <a:gd name="T35" fmla="*/ 96 h 144"/>
                  <a:gd name="T36" fmla="*/ 79 w 118"/>
                  <a:gd name="T37" fmla="*/ 103 h 144"/>
                  <a:gd name="T38" fmla="*/ 62 w 118"/>
                  <a:gd name="T39" fmla="*/ 111 h 144"/>
                  <a:gd name="T40" fmla="*/ 69 w 118"/>
                  <a:gd name="T41" fmla="*/ 123 h 144"/>
                  <a:gd name="T42" fmla="*/ 72 w 118"/>
                  <a:gd name="T43" fmla="*/ 134 h 144"/>
                  <a:gd name="T44" fmla="*/ 69 w 118"/>
                  <a:gd name="T45" fmla="*/ 140 h 144"/>
                  <a:gd name="T46" fmla="*/ 56 w 118"/>
                  <a:gd name="T47" fmla="*/ 144 h 144"/>
                  <a:gd name="T48" fmla="*/ 51 w 118"/>
                  <a:gd name="T49" fmla="*/ 134 h 144"/>
                  <a:gd name="T50" fmla="*/ 48 w 118"/>
                  <a:gd name="T51" fmla="*/ 116 h 144"/>
                  <a:gd name="T52" fmla="*/ 42 w 118"/>
                  <a:gd name="T53" fmla="*/ 106 h 144"/>
                  <a:gd name="T54" fmla="*/ 36 w 118"/>
                  <a:gd name="T55" fmla="*/ 125 h 144"/>
                  <a:gd name="T56" fmla="*/ 30 w 118"/>
                  <a:gd name="T57" fmla="*/ 134 h 144"/>
                  <a:gd name="T58" fmla="*/ 27 w 118"/>
                  <a:gd name="T59" fmla="*/ 131 h 144"/>
                  <a:gd name="T60" fmla="*/ 31 w 118"/>
                  <a:gd name="T61" fmla="*/ 120 h 144"/>
                  <a:gd name="T62" fmla="*/ 21 w 118"/>
                  <a:gd name="T63" fmla="*/ 106 h 144"/>
                  <a:gd name="T64" fmla="*/ 25 w 118"/>
                  <a:gd name="T65" fmla="*/ 97 h 144"/>
                  <a:gd name="T66" fmla="*/ 7 w 118"/>
                  <a:gd name="T67" fmla="*/ 97 h 144"/>
                  <a:gd name="T68" fmla="*/ 0 w 118"/>
                  <a:gd name="T69" fmla="*/ 85 h 144"/>
                  <a:gd name="T70" fmla="*/ 6 w 118"/>
                  <a:gd name="T71" fmla="*/ 82 h 144"/>
                  <a:gd name="T72" fmla="*/ 6 w 118"/>
                  <a:gd name="T73" fmla="*/ 70 h 144"/>
                  <a:gd name="T74" fmla="*/ 12 w 118"/>
                  <a:gd name="T75" fmla="*/ 59 h 144"/>
                  <a:gd name="T76" fmla="*/ 19 w 118"/>
                  <a:gd name="T77" fmla="*/ 70 h 144"/>
                  <a:gd name="T78" fmla="*/ 38 w 118"/>
                  <a:gd name="T79" fmla="*/ 70 h 144"/>
                  <a:gd name="T80" fmla="*/ 50 w 118"/>
                  <a:gd name="T81" fmla="*/ 58 h 144"/>
                  <a:gd name="T82" fmla="*/ 54 w 118"/>
                  <a:gd name="T83" fmla="*/ 50 h 144"/>
                  <a:gd name="T84" fmla="*/ 50 w 118"/>
                  <a:gd name="T85" fmla="*/ 41 h 144"/>
                  <a:gd name="T86" fmla="*/ 53 w 118"/>
                  <a:gd name="T87" fmla="*/ 2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8" h="144">
                    <a:moveTo>
                      <a:pt x="62" y="26"/>
                    </a:moveTo>
                    <a:lnTo>
                      <a:pt x="60" y="20"/>
                    </a:lnTo>
                    <a:lnTo>
                      <a:pt x="68" y="12"/>
                    </a:lnTo>
                    <a:lnTo>
                      <a:pt x="65" y="3"/>
                    </a:lnTo>
                    <a:lnTo>
                      <a:pt x="71" y="0"/>
                    </a:lnTo>
                    <a:lnTo>
                      <a:pt x="69" y="5"/>
                    </a:lnTo>
                    <a:lnTo>
                      <a:pt x="82" y="8"/>
                    </a:lnTo>
                    <a:lnTo>
                      <a:pt x="86" y="3"/>
                    </a:lnTo>
                    <a:lnTo>
                      <a:pt x="92" y="5"/>
                    </a:lnTo>
                    <a:lnTo>
                      <a:pt x="97" y="11"/>
                    </a:lnTo>
                    <a:lnTo>
                      <a:pt x="98" y="20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23"/>
                    </a:lnTo>
                    <a:lnTo>
                      <a:pt x="109" y="24"/>
                    </a:lnTo>
                    <a:lnTo>
                      <a:pt x="112" y="32"/>
                    </a:lnTo>
                    <a:lnTo>
                      <a:pt x="115" y="40"/>
                    </a:lnTo>
                    <a:lnTo>
                      <a:pt x="110" y="43"/>
                    </a:lnTo>
                    <a:lnTo>
                      <a:pt x="100" y="44"/>
                    </a:lnTo>
                    <a:lnTo>
                      <a:pt x="101" y="59"/>
                    </a:lnTo>
                    <a:lnTo>
                      <a:pt x="109" y="59"/>
                    </a:lnTo>
                    <a:lnTo>
                      <a:pt x="106" y="64"/>
                    </a:lnTo>
                    <a:lnTo>
                      <a:pt x="112" y="67"/>
                    </a:lnTo>
                    <a:lnTo>
                      <a:pt x="107" y="70"/>
                    </a:lnTo>
                    <a:lnTo>
                      <a:pt x="109" y="78"/>
                    </a:lnTo>
                    <a:lnTo>
                      <a:pt x="109" y="82"/>
                    </a:lnTo>
                    <a:lnTo>
                      <a:pt x="110" y="87"/>
                    </a:lnTo>
                    <a:lnTo>
                      <a:pt x="109" y="90"/>
                    </a:lnTo>
                    <a:lnTo>
                      <a:pt x="112" y="100"/>
                    </a:lnTo>
                    <a:lnTo>
                      <a:pt x="107" y="103"/>
                    </a:lnTo>
                    <a:lnTo>
                      <a:pt x="104" y="103"/>
                    </a:lnTo>
                    <a:lnTo>
                      <a:pt x="97" y="106"/>
                    </a:lnTo>
                    <a:lnTo>
                      <a:pt x="95" y="97"/>
                    </a:lnTo>
                    <a:lnTo>
                      <a:pt x="98" y="85"/>
                    </a:lnTo>
                    <a:lnTo>
                      <a:pt x="95" y="84"/>
                    </a:lnTo>
                    <a:lnTo>
                      <a:pt x="85" y="96"/>
                    </a:lnTo>
                    <a:lnTo>
                      <a:pt x="85" y="102"/>
                    </a:lnTo>
                    <a:lnTo>
                      <a:pt x="79" y="103"/>
                    </a:lnTo>
                    <a:lnTo>
                      <a:pt x="72" y="105"/>
                    </a:lnTo>
                    <a:lnTo>
                      <a:pt x="62" y="111"/>
                    </a:lnTo>
                    <a:lnTo>
                      <a:pt x="63" y="123"/>
                    </a:lnTo>
                    <a:lnTo>
                      <a:pt x="69" y="123"/>
                    </a:lnTo>
                    <a:lnTo>
                      <a:pt x="68" y="128"/>
                    </a:lnTo>
                    <a:lnTo>
                      <a:pt x="72" y="134"/>
                    </a:lnTo>
                    <a:lnTo>
                      <a:pt x="71" y="138"/>
                    </a:lnTo>
                    <a:lnTo>
                      <a:pt x="69" y="140"/>
                    </a:lnTo>
                    <a:lnTo>
                      <a:pt x="65" y="140"/>
                    </a:lnTo>
                    <a:lnTo>
                      <a:pt x="56" y="144"/>
                    </a:lnTo>
                    <a:lnTo>
                      <a:pt x="48" y="137"/>
                    </a:lnTo>
                    <a:lnTo>
                      <a:pt x="51" y="134"/>
                    </a:lnTo>
                    <a:lnTo>
                      <a:pt x="51" y="122"/>
                    </a:lnTo>
                    <a:lnTo>
                      <a:pt x="48" y="116"/>
                    </a:lnTo>
                    <a:lnTo>
                      <a:pt x="50" y="108"/>
                    </a:lnTo>
                    <a:lnTo>
                      <a:pt x="42" y="106"/>
                    </a:lnTo>
                    <a:lnTo>
                      <a:pt x="42" y="123"/>
                    </a:lnTo>
                    <a:lnTo>
                      <a:pt x="36" y="125"/>
                    </a:lnTo>
                    <a:lnTo>
                      <a:pt x="38" y="135"/>
                    </a:lnTo>
                    <a:lnTo>
                      <a:pt x="30" y="134"/>
                    </a:lnTo>
                    <a:lnTo>
                      <a:pt x="24" y="132"/>
                    </a:lnTo>
                    <a:lnTo>
                      <a:pt x="27" y="131"/>
                    </a:lnTo>
                    <a:lnTo>
                      <a:pt x="28" y="123"/>
                    </a:lnTo>
                    <a:lnTo>
                      <a:pt x="31" y="120"/>
                    </a:lnTo>
                    <a:lnTo>
                      <a:pt x="31" y="112"/>
                    </a:lnTo>
                    <a:lnTo>
                      <a:pt x="21" y="106"/>
                    </a:lnTo>
                    <a:lnTo>
                      <a:pt x="25" y="100"/>
                    </a:lnTo>
                    <a:lnTo>
                      <a:pt x="25" y="97"/>
                    </a:lnTo>
                    <a:lnTo>
                      <a:pt x="18" y="100"/>
                    </a:lnTo>
                    <a:lnTo>
                      <a:pt x="7" y="97"/>
                    </a:lnTo>
                    <a:lnTo>
                      <a:pt x="6" y="90"/>
                    </a:lnTo>
                    <a:lnTo>
                      <a:pt x="0" y="85"/>
                    </a:lnTo>
                    <a:lnTo>
                      <a:pt x="1" y="85"/>
                    </a:lnTo>
                    <a:lnTo>
                      <a:pt x="6" y="82"/>
                    </a:lnTo>
                    <a:lnTo>
                      <a:pt x="3" y="74"/>
                    </a:lnTo>
                    <a:lnTo>
                      <a:pt x="6" y="70"/>
                    </a:lnTo>
                    <a:lnTo>
                      <a:pt x="10" y="59"/>
                    </a:lnTo>
                    <a:lnTo>
                      <a:pt x="12" y="59"/>
                    </a:lnTo>
                    <a:lnTo>
                      <a:pt x="16" y="62"/>
                    </a:lnTo>
                    <a:lnTo>
                      <a:pt x="19" y="70"/>
                    </a:lnTo>
                    <a:lnTo>
                      <a:pt x="24" y="71"/>
                    </a:lnTo>
                    <a:lnTo>
                      <a:pt x="38" y="70"/>
                    </a:lnTo>
                    <a:lnTo>
                      <a:pt x="45" y="67"/>
                    </a:lnTo>
                    <a:lnTo>
                      <a:pt x="50" y="58"/>
                    </a:lnTo>
                    <a:lnTo>
                      <a:pt x="50" y="55"/>
                    </a:lnTo>
                    <a:lnTo>
                      <a:pt x="54" y="50"/>
                    </a:lnTo>
                    <a:lnTo>
                      <a:pt x="54" y="44"/>
                    </a:lnTo>
                    <a:lnTo>
                      <a:pt x="50" y="41"/>
                    </a:lnTo>
                    <a:lnTo>
                      <a:pt x="48" y="30"/>
                    </a:lnTo>
                    <a:lnTo>
                      <a:pt x="53" y="27"/>
                    </a:lnTo>
                    <a:lnTo>
                      <a:pt x="62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0" name="Freeform 659">
                <a:extLst>
                  <a:ext uri="{FF2B5EF4-FFF2-40B4-BE49-F238E27FC236}">
                    <a16:creationId xmlns:a16="http://schemas.microsoft.com/office/drawing/2014/main" id="{77EECD19-9269-2BBD-9F8B-BD9E94790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445"/>
                <a:ext cx="56" cy="68"/>
              </a:xfrm>
              <a:custGeom>
                <a:avLst/>
                <a:gdLst>
                  <a:gd name="T0" fmla="*/ 32 w 112"/>
                  <a:gd name="T1" fmla="*/ 28 h 135"/>
                  <a:gd name="T2" fmla="*/ 30 w 112"/>
                  <a:gd name="T3" fmla="*/ 36 h 135"/>
                  <a:gd name="T4" fmla="*/ 32 w 112"/>
                  <a:gd name="T5" fmla="*/ 44 h 135"/>
                  <a:gd name="T6" fmla="*/ 28 w 112"/>
                  <a:gd name="T7" fmla="*/ 56 h 135"/>
                  <a:gd name="T8" fmla="*/ 15 w 112"/>
                  <a:gd name="T9" fmla="*/ 66 h 135"/>
                  <a:gd name="T10" fmla="*/ 12 w 112"/>
                  <a:gd name="T11" fmla="*/ 60 h 135"/>
                  <a:gd name="T12" fmla="*/ 6 w 112"/>
                  <a:gd name="T13" fmla="*/ 63 h 135"/>
                  <a:gd name="T14" fmla="*/ 12 w 112"/>
                  <a:gd name="T15" fmla="*/ 85 h 135"/>
                  <a:gd name="T16" fmla="*/ 6 w 112"/>
                  <a:gd name="T17" fmla="*/ 91 h 135"/>
                  <a:gd name="T18" fmla="*/ 0 w 112"/>
                  <a:gd name="T19" fmla="*/ 106 h 135"/>
                  <a:gd name="T20" fmla="*/ 12 w 112"/>
                  <a:gd name="T21" fmla="*/ 106 h 135"/>
                  <a:gd name="T22" fmla="*/ 9 w 112"/>
                  <a:gd name="T23" fmla="*/ 114 h 135"/>
                  <a:gd name="T24" fmla="*/ 12 w 112"/>
                  <a:gd name="T25" fmla="*/ 123 h 135"/>
                  <a:gd name="T26" fmla="*/ 15 w 112"/>
                  <a:gd name="T27" fmla="*/ 129 h 135"/>
                  <a:gd name="T28" fmla="*/ 27 w 112"/>
                  <a:gd name="T29" fmla="*/ 130 h 135"/>
                  <a:gd name="T30" fmla="*/ 45 w 112"/>
                  <a:gd name="T31" fmla="*/ 132 h 135"/>
                  <a:gd name="T32" fmla="*/ 53 w 112"/>
                  <a:gd name="T33" fmla="*/ 129 h 135"/>
                  <a:gd name="T34" fmla="*/ 65 w 112"/>
                  <a:gd name="T35" fmla="*/ 120 h 135"/>
                  <a:gd name="T36" fmla="*/ 71 w 112"/>
                  <a:gd name="T37" fmla="*/ 106 h 135"/>
                  <a:gd name="T38" fmla="*/ 79 w 112"/>
                  <a:gd name="T39" fmla="*/ 100 h 135"/>
                  <a:gd name="T40" fmla="*/ 82 w 112"/>
                  <a:gd name="T41" fmla="*/ 91 h 135"/>
                  <a:gd name="T42" fmla="*/ 95 w 112"/>
                  <a:gd name="T43" fmla="*/ 76 h 135"/>
                  <a:gd name="T44" fmla="*/ 101 w 112"/>
                  <a:gd name="T45" fmla="*/ 65 h 135"/>
                  <a:gd name="T46" fmla="*/ 112 w 112"/>
                  <a:gd name="T47" fmla="*/ 62 h 135"/>
                  <a:gd name="T48" fmla="*/ 109 w 112"/>
                  <a:gd name="T49" fmla="*/ 54 h 135"/>
                  <a:gd name="T50" fmla="*/ 101 w 112"/>
                  <a:gd name="T51" fmla="*/ 39 h 135"/>
                  <a:gd name="T52" fmla="*/ 100 w 112"/>
                  <a:gd name="T53" fmla="*/ 36 h 135"/>
                  <a:gd name="T54" fmla="*/ 94 w 112"/>
                  <a:gd name="T55" fmla="*/ 33 h 135"/>
                  <a:gd name="T56" fmla="*/ 85 w 112"/>
                  <a:gd name="T57" fmla="*/ 24 h 135"/>
                  <a:gd name="T58" fmla="*/ 79 w 112"/>
                  <a:gd name="T59" fmla="*/ 3 h 135"/>
                  <a:gd name="T60" fmla="*/ 73 w 112"/>
                  <a:gd name="T61" fmla="*/ 7 h 135"/>
                  <a:gd name="T62" fmla="*/ 66 w 112"/>
                  <a:gd name="T63" fmla="*/ 12 h 135"/>
                  <a:gd name="T64" fmla="*/ 54 w 112"/>
                  <a:gd name="T65" fmla="*/ 13 h 135"/>
                  <a:gd name="T66" fmla="*/ 48 w 112"/>
                  <a:gd name="T67" fmla="*/ 7 h 135"/>
                  <a:gd name="T68" fmla="*/ 39 w 112"/>
                  <a:gd name="T69" fmla="*/ 15 h 135"/>
                  <a:gd name="T70" fmla="*/ 33 w 112"/>
                  <a:gd name="T71" fmla="*/ 2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2" h="135">
                    <a:moveTo>
                      <a:pt x="33" y="24"/>
                    </a:moveTo>
                    <a:lnTo>
                      <a:pt x="32" y="28"/>
                    </a:lnTo>
                    <a:lnTo>
                      <a:pt x="28" y="32"/>
                    </a:lnTo>
                    <a:lnTo>
                      <a:pt x="30" y="36"/>
                    </a:lnTo>
                    <a:lnTo>
                      <a:pt x="28" y="42"/>
                    </a:lnTo>
                    <a:lnTo>
                      <a:pt x="32" y="44"/>
                    </a:lnTo>
                    <a:lnTo>
                      <a:pt x="28" y="50"/>
                    </a:lnTo>
                    <a:lnTo>
                      <a:pt x="28" y="56"/>
                    </a:lnTo>
                    <a:lnTo>
                      <a:pt x="24" y="62"/>
                    </a:lnTo>
                    <a:lnTo>
                      <a:pt x="15" y="66"/>
                    </a:lnTo>
                    <a:lnTo>
                      <a:pt x="13" y="70"/>
                    </a:lnTo>
                    <a:lnTo>
                      <a:pt x="12" y="60"/>
                    </a:lnTo>
                    <a:lnTo>
                      <a:pt x="6" y="62"/>
                    </a:lnTo>
                    <a:lnTo>
                      <a:pt x="6" y="63"/>
                    </a:lnTo>
                    <a:lnTo>
                      <a:pt x="9" y="70"/>
                    </a:lnTo>
                    <a:lnTo>
                      <a:pt x="12" y="85"/>
                    </a:lnTo>
                    <a:lnTo>
                      <a:pt x="9" y="89"/>
                    </a:lnTo>
                    <a:lnTo>
                      <a:pt x="6" y="91"/>
                    </a:lnTo>
                    <a:lnTo>
                      <a:pt x="0" y="100"/>
                    </a:lnTo>
                    <a:lnTo>
                      <a:pt x="0" y="106"/>
                    </a:lnTo>
                    <a:lnTo>
                      <a:pt x="9" y="103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9" y="114"/>
                    </a:lnTo>
                    <a:lnTo>
                      <a:pt x="13" y="118"/>
                    </a:lnTo>
                    <a:lnTo>
                      <a:pt x="12" y="123"/>
                    </a:lnTo>
                    <a:lnTo>
                      <a:pt x="12" y="127"/>
                    </a:lnTo>
                    <a:lnTo>
                      <a:pt x="15" y="129"/>
                    </a:lnTo>
                    <a:lnTo>
                      <a:pt x="24" y="126"/>
                    </a:lnTo>
                    <a:lnTo>
                      <a:pt x="27" y="130"/>
                    </a:lnTo>
                    <a:lnTo>
                      <a:pt x="36" y="135"/>
                    </a:lnTo>
                    <a:lnTo>
                      <a:pt x="45" y="132"/>
                    </a:lnTo>
                    <a:lnTo>
                      <a:pt x="54" y="132"/>
                    </a:lnTo>
                    <a:lnTo>
                      <a:pt x="53" y="129"/>
                    </a:lnTo>
                    <a:lnTo>
                      <a:pt x="59" y="123"/>
                    </a:lnTo>
                    <a:lnTo>
                      <a:pt x="65" y="120"/>
                    </a:lnTo>
                    <a:lnTo>
                      <a:pt x="69" y="115"/>
                    </a:lnTo>
                    <a:lnTo>
                      <a:pt x="71" y="106"/>
                    </a:lnTo>
                    <a:lnTo>
                      <a:pt x="76" y="104"/>
                    </a:lnTo>
                    <a:lnTo>
                      <a:pt x="79" y="100"/>
                    </a:lnTo>
                    <a:lnTo>
                      <a:pt x="79" y="91"/>
                    </a:lnTo>
                    <a:lnTo>
                      <a:pt x="82" y="91"/>
                    </a:lnTo>
                    <a:lnTo>
                      <a:pt x="89" y="88"/>
                    </a:lnTo>
                    <a:lnTo>
                      <a:pt x="95" y="76"/>
                    </a:lnTo>
                    <a:lnTo>
                      <a:pt x="101" y="73"/>
                    </a:lnTo>
                    <a:lnTo>
                      <a:pt x="101" y="65"/>
                    </a:lnTo>
                    <a:lnTo>
                      <a:pt x="109" y="65"/>
                    </a:lnTo>
                    <a:lnTo>
                      <a:pt x="112" y="62"/>
                    </a:lnTo>
                    <a:lnTo>
                      <a:pt x="107" y="57"/>
                    </a:lnTo>
                    <a:lnTo>
                      <a:pt x="109" y="54"/>
                    </a:lnTo>
                    <a:lnTo>
                      <a:pt x="106" y="54"/>
                    </a:lnTo>
                    <a:lnTo>
                      <a:pt x="101" y="39"/>
                    </a:lnTo>
                    <a:lnTo>
                      <a:pt x="98" y="39"/>
                    </a:lnTo>
                    <a:lnTo>
                      <a:pt x="100" y="36"/>
                    </a:lnTo>
                    <a:lnTo>
                      <a:pt x="97" y="33"/>
                    </a:lnTo>
                    <a:lnTo>
                      <a:pt x="94" y="33"/>
                    </a:lnTo>
                    <a:lnTo>
                      <a:pt x="88" y="30"/>
                    </a:lnTo>
                    <a:lnTo>
                      <a:pt x="85" y="24"/>
                    </a:lnTo>
                    <a:lnTo>
                      <a:pt x="82" y="10"/>
                    </a:lnTo>
                    <a:lnTo>
                      <a:pt x="79" y="3"/>
                    </a:lnTo>
                    <a:lnTo>
                      <a:pt x="73" y="0"/>
                    </a:lnTo>
                    <a:lnTo>
                      <a:pt x="73" y="7"/>
                    </a:lnTo>
                    <a:lnTo>
                      <a:pt x="71" y="7"/>
                    </a:lnTo>
                    <a:lnTo>
                      <a:pt x="66" y="12"/>
                    </a:lnTo>
                    <a:lnTo>
                      <a:pt x="60" y="7"/>
                    </a:lnTo>
                    <a:lnTo>
                      <a:pt x="54" y="13"/>
                    </a:lnTo>
                    <a:lnTo>
                      <a:pt x="53" y="6"/>
                    </a:lnTo>
                    <a:lnTo>
                      <a:pt x="48" y="7"/>
                    </a:lnTo>
                    <a:lnTo>
                      <a:pt x="42" y="13"/>
                    </a:lnTo>
                    <a:lnTo>
                      <a:pt x="39" y="15"/>
                    </a:lnTo>
                    <a:lnTo>
                      <a:pt x="39" y="18"/>
                    </a:lnTo>
                    <a:lnTo>
                      <a:pt x="33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1" name="Freeform 660">
                <a:extLst>
                  <a:ext uri="{FF2B5EF4-FFF2-40B4-BE49-F238E27FC236}">
                    <a16:creationId xmlns:a16="http://schemas.microsoft.com/office/drawing/2014/main" id="{8572423E-F492-4D8F-4027-B126ED32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445"/>
                <a:ext cx="56" cy="68"/>
              </a:xfrm>
              <a:custGeom>
                <a:avLst/>
                <a:gdLst>
                  <a:gd name="T0" fmla="*/ 39 w 112"/>
                  <a:gd name="T1" fmla="*/ 18 h 135"/>
                  <a:gd name="T2" fmla="*/ 42 w 112"/>
                  <a:gd name="T3" fmla="*/ 13 h 135"/>
                  <a:gd name="T4" fmla="*/ 53 w 112"/>
                  <a:gd name="T5" fmla="*/ 6 h 135"/>
                  <a:gd name="T6" fmla="*/ 60 w 112"/>
                  <a:gd name="T7" fmla="*/ 7 h 135"/>
                  <a:gd name="T8" fmla="*/ 71 w 112"/>
                  <a:gd name="T9" fmla="*/ 7 h 135"/>
                  <a:gd name="T10" fmla="*/ 73 w 112"/>
                  <a:gd name="T11" fmla="*/ 0 h 135"/>
                  <a:gd name="T12" fmla="*/ 82 w 112"/>
                  <a:gd name="T13" fmla="*/ 10 h 135"/>
                  <a:gd name="T14" fmla="*/ 88 w 112"/>
                  <a:gd name="T15" fmla="*/ 30 h 135"/>
                  <a:gd name="T16" fmla="*/ 97 w 112"/>
                  <a:gd name="T17" fmla="*/ 33 h 135"/>
                  <a:gd name="T18" fmla="*/ 98 w 112"/>
                  <a:gd name="T19" fmla="*/ 39 h 135"/>
                  <a:gd name="T20" fmla="*/ 106 w 112"/>
                  <a:gd name="T21" fmla="*/ 54 h 135"/>
                  <a:gd name="T22" fmla="*/ 107 w 112"/>
                  <a:gd name="T23" fmla="*/ 57 h 135"/>
                  <a:gd name="T24" fmla="*/ 109 w 112"/>
                  <a:gd name="T25" fmla="*/ 65 h 135"/>
                  <a:gd name="T26" fmla="*/ 101 w 112"/>
                  <a:gd name="T27" fmla="*/ 73 h 135"/>
                  <a:gd name="T28" fmla="*/ 89 w 112"/>
                  <a:gd name="T29" fmla="*/ 88 h 135"/>
                  <a:gd name="T30" fmla="*/ 79 w 112"/>
                  <a:gd name="T31" fmla="*/ 91 h 135"/>
                  <a:gd name="T32" fmla="*/ 76 w 112"/>
                  <a:gd name="T33" fmla="*/ 104 h 135"/>
                  <a:gd name="T34" fmla="*/ 69 w 112"/>
                  <a:gd name="T35" fmla="*/ 115 h 135"/>
                  <a:gd name="T36" fmla="*/ 59 w 112"/>
                  <a:gd name="T37" fmla="*/ 123 h 135"/>
                  <a:gd name="T38" fmla="*/ 54 w 112"/>
                  <a:gd name="T39" fmla="*/ 132 h 135"/>
                  <a:gd name="T40" fmla="*/ 36 w 112"/>
                  <a:gd name="T41" fmla="*/ 135 h 135"/>
                  <a:gd name="T42" fmla="*/ 24 w 112"/>
                  <a:gd name="T43" fmla="*/ 126 h 135"/>
                  <a:gd name="T44" fmla="*/ 12 w 112"/>
                  <a:gd name="T45" fmla="*/ 127 h 135"/>
                  <a:gd name="T46" fmla="*/ 13 w 112"/>
                  <a:gd name="T47" fmla="*/ 118 h 135"/>
                  <a:gd name="T48" fmla="*/ 12 w 112"/>
                  <a:gd name="T49" fmla="*/ 106 h 135"/>
                  <a:gd name="T50" fmla="*/ 9 w 112"/>
                  <a:gd name="T51" fmla="*/ 103 h 135"/>
                  <a:gd name="T52" fmla="*/ 0 w 112"/>
                  <a:gd name="T53" fmla="*/ 100 h 135"/>
                  <a:gd name="T54" fmla="*/ 9 w 112"/>
                  <a:gd name="T55" fmla="*/ 89 h 135"/>
                  <a:gd name="T56" fmla="*/ 9 w 112"/>
                  <a:gd name="T57" fmla="*/ 70 h 135"/>
                  <a:gd name="T58" fmla="*/ 6 w 112"/>
                  <a:gd name="T59" fmla="*/ 62 h 135"/>
                  <a:gd name="T60" fmla="*/ 13 w 112"/>
                  <a:gd name="T61" fmla="*/ 70 h 135"/>
                  <a:gd name="T62" fmla="*/ 24 w 112"/>
                  <a:gd name="T63" fmla="*/ 62 h 135"/>
                  <a:gd name="T64" fmla="*/ 28 w 112"/>
                  <a:gd name="T65" fmla="*/ 50 h 135"/>
                  <a:gd name="T66" fmla="*/ 28 w 112"/>
                  <a:gd name="T67" fmla="*/ 42 h 135"/>
                  <a:gd name="T68" fmla="*/ 28 w 112"/>
                  <a:gd name="T69" fmla="*/ 32 h 135"/>
                  <a:gd name="T70" fmla="*/ 33 w 112"/>
                  <a:gd name="T71" fmla="*/ 2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2" h="135">
                    <a:moveTo>
                      <a:pt x="33" y="24"/>
                    </a:moveTo>
                    <a:lnTo>
                      <a:pt x="39" y="18"/>
                    </a:lnTo>
                    <a:lnTo>
                      <a:pt x="39" y="15"/>
                    </a:lnTo>
                    <a:lnTo>
                      <a:pt x="42" y="13"/>
                    </a:lnTo>
                    <a:lnTo>
                      <a:pt x="48" y="7"/>
                    </a:lnTo>
                    <a:lnTo>
                      <a:pt x="53" y="6"/>
                    </a:lnTo>
                    <a:lnTo>
                      <a:pt x="54" y="13"/>
                    </a:lnTo>
                    <a:lnTo>
                      <a:pt x="60" y="7"/>
                    </a:lnTo>
                    <a:lnTo>
                      <a:pt x="66" y="12"/>
                    </a:lnTo>
                    <a:lnTo>
                      <a:pt x="71" y="7"/>
                    </a:lnTo>
                    <a:lnTo>
                      <a:pt x="73" y="7"/>
                    </a:lnTo>
                    <a:lnTo>
                      <a:pt x="73" y="0"/>
                    </a:lnTo>
                    <a:lnTo>
                      <a:pt x="79" y="3"/>
                    </a:lnTo>
                    <a:lnTo>
                      <a:pt x="82" y="10"/>
                    </a:lnTo>
                    <a:lnTo>
                      <a:pt x="85" y="24"/>
                    </a:lnTo>
                    <a:lnTo>
                      <a:pt x="88" y="30"/>
                    </a:lnTo>
                    <a:lnTo>
                      <a:pt x="94" y="33"/>
                    </a:lnTo>
                    <a:lnTo>
                      <a:pt x="97" y="33"/>
                    </a:lnTo>
                    <a:lnTo>
                      <a:pt x="100" y="36"/>
                    </a:lnTo>
                    <a:lnTo>
                      <a:pt x="98" y="39"/>
                    </a:lnTo>
                    <a:lnTo>
                      <a:pt x="101" y="39"/>
                    </a:lnTo>
                    <a:lnTo>
                      <a:pt x="106" y="54"/>
                    </a:lnTo>
                    <a:lnTo>
                      <a:pt x="109" y="54"/>
                    </a:lnTo>
                    <a:lnTo>
                      <a:pt x="107" y="57"/>
                    </a:lnTo>
                    <a:lnTo>
                      <a:pt x="112" y="62"/>
                    </a:lnTo>
                    <a:lnTo>
                      <a:pt x="109" y="65"/>
                    </a:lnTo>
                    <a:lnTo>
                      <a:pt x="101" y="65"/>
                    </a:lnTo>
                    <a:lnTo>
                      <a:pt x="101" y="73"/>
                    </a:lnTo>
                    <a:lnTo>
                      <a:pt x="95" y="76"/>
                    </a:lnTo>
                    <a:lnTo>
                      <a:pt x="89" y="88"/>
                    </a:lnTo>
                    <a:lnTo>
                      <a:pt x="82" y="91"/>
                    </a:lnTo>
                    <a:lnTo>
                      <a:pt x="79" y="91"/>
                    </a:lnTo>
                    <a:lnTo>
                      <a:pt x="79" y="100"/>
                    </a:lnTo>
                    <a:lnTo>
                      <a:pt x="76" y="104"/>
                    </a:lnTo>
                    <a:lnTo>
                      <a:pt x="71" y="106"/>
                    </a:lnTo>
                    <a:lnTo>
                      <a:pt x="69" y="115"/>
                    </a:lnTo>
                    <a:lnTo>
                      <a:pt x="65" y="120"/>
                    </a:lnTo>
                    <a:lnTo>
                      <a:pt x="59" y="123"/>
                    </a:lnTo>
                    <a:lnTo>
                      <a:pt x="53" y="129"/>
                    </a:lnTo>
                    <a:lnTo>
                      <a:pt x="54" y="132"/>
                    </a:lnTo>
                    <a:lnTo>
                      <a:pt x="45" y="132"/>
                    </a:lnTo>
                    <a:lnTo>
                      <a:pt x="36" y="135"/>
                    </a:lnTo>
                    <a:lnTo>
                      <a:pt x="27" y="130"/>
                    </a:lnTo>
                    <a:lnTo>
                      <a:pt x="24" y="126"/>
                    </a:lnTo>
                    <a:lnTo>
                      <a:pt x="15" y="129"/>
                    </a:lnTo>
                    <a:lnTo>
                      <a:pt x="12" y="127"/>
                    </a:lnTo>
                    <a:lnTo>
                      <a:pt x="12" y="123"/>
                    </a:lnTo>
                    <a:lnTo>
                      <a:pt x="13" y="118"/>
                    </a:lnTo>
                    <a:lnTo>
                      <a:pt x="9" y="114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9" y="103"/>
                    </a:lnTo>
                    <a:lnTo>
                      <a:pt x="0" y="106"/>
                    </a:lnTo>
                    <a:lnTo>
                      <a:pt x="0" y="100"/>
                    </a:lnTo>
                    <a:lnTo>
                      <a:pt x="6" y="91"/>
                    </a:lnTo>
                    <a:lnTo>
                      <a:pt x="9" y="89"/>
                    </a:lnTo>
                    <a:lnTo>
                      <a:pt x="12" y="85"/>
                    </a:lnTo>
                    <a:lnTo>
                      <a:pt x="9" y="70"/>
                    </a:lnTo>
                    <a:lnTo>
                      <a:pt x="6" y="63"/>
                    </a:lnTo>
                    <a:lnTo>
                      <a:pt x="6" y="62"/>
                    </a:lnTo>
                    <a:lnTo>
                      <a:pt x="12" y="60"/>
                    </a:lnTo>
                    <a:lnTo>
                      <a:pt x="13" y="70"/>
                    </a:lnTo>
                    <a:lnTo>
                      <a:pt x="15" y="66"/>
                    </a:lnTo>
                    <a:lnTo>
                      <a:pt x="24" y="62"/>
                    </a:lnTo>
                    <a:lnTo>
                      <a:pt x="28" y="56"/>
                    </a:lnTo>
                    <a:lnTo>
                      <a:pt x="28" y="50"/>
                    </a:lnTo>
                    <a:lnTo>
                      <a:pt x="32" y="44"/>
                    </a:lnTo>
                    <a:lnTo>
                      <a:pt x="28" y="42"/>
                    </a:lnTo>
                    <a:lnTo>
                      <a:pt x="30" y="36"/>
                    </a:lnTo>
                    <a:lnTo>
                      <a:pt x="28" y="32"/>
                    </a:lnTo>
                    <a:lnTo>
                      <a:pt x="32" y="28"/>
                    </a:lnTo>
                    <a:lnTo>
                      <a:pt x="33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2" name="Freeform 661">
                <a:extLst>
                  <a:ext uri="{FF2B5EF4-FFF2-40B4-BE49-F238E27FC236}">
                    <a16:creationId xmlns:a16="http://schemas.microsoft.com/office/drawing/2014/main" id="{4995B622-D7D5-0A3C-BAF9-97DF73290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445"/>
                <a:ext cx="56" cy="68"/>
              </a:xfrm>
              <a:custGeom>
                <a:avLst/>
                <a:gdLst>
                  <a:gd name="T0" fmla="*/ 39 w 112"/>
                  <a:gd name="T1" fmla="*/ 18 h 135"/>
                  <a:gd name="T2" fmla="*/ 42 w 112"/>
                  <a:gd name="T3" fmla="*/ 13 h 135"/>
                  <a:gd name="T4" fmla="*/ 53 w 112"/>
                  <a:gd name="T5" fmla="*/ 6 h 135"/>
                  <a:gd name="T6" fmla="*/ 60 w 112"/>
                  <a:gd name="T7" fmla="*/ 7 h 135"/>
                  <a:gd name="T8" fmla="*/ 71 w 112"/>
                  <a:gd name="T9" fmla="*/ 7 h 135"/>
                  <a:gd name="T10" fmla="*/ 73 w 112"/>
                  <a:gd name="T11" fmla="*/ 0 h 135"/>
                  <a:gd name="T12" fmla="*/ 82 w 112"/>
                  <a:gd name="T13" fmla="*/ 10 h 135"/>
                  <a:gd name="T14" fmla="*/ 88 w 112"/>
                  <a:gd name="T15" fmla="*/ 30 h 135"/>
                  <a:gd name="T16" fmla="*/ 97 w 112"/>
                  <a:gd name="T17" fmla="*/ 33 h 135"/>
                  <a:gd name="T18" fmla="*/ 98 w 112"/>
                  <a:gd name="T19" fmla="*/ 39 h 135"/>
                  <a:gd name="T20" fmla="*/ 106 w 112"/>
                  <a:gd name="T21" fmla="*/ 54 h 135"/>
                  <a:gd name="T22" fmla="*/ 107 w 112"/>
                  <a:gd name="T23" fmla="*/ 57 h 135"/>
                  <a:gd name="T24" fmla="*/ 109 w 112"/>
                  <a:gd name="T25" fmla="*/ 65 h 135"/>
                  <a:gd name="T26" fmla="*/ 101 w 112"/>
                  <a:gd name="T27" fmla="*/ 73 h 135"/>
                  <a:gd name="T28" fmla="*/ 89 w 112"/>
                  <a:gd name="T29" fmla="*/ 88 h 135"/>
                  <a:gd name="T30" fmla="*/ 79 w 112"/>
                  <a:gd name="T31" fmla="*/ 91 h 135"/>
                  <a:gd name="T32" fmla="*/ 76 w 112"/>
                  <a:gd name="T33" fmla="*/ 104 h 135"/>
                  <a:gd name="T34" fmla="*/ 69 w 112"/>
                  <a:gd name="T35" fmla="*/ 115 h 135"/>
                  <a:gd name="T36" fmla="*/ 59 w 112"/>
                  <a:gd name="T37" fmla="*/ 123 h 135"/>
                  <a:gd name="T38" fmla="*/ 54 w 112"/>
                  <a:gd name="T39" fmla="*/ 132 h 135"/>
                  <a:gd name="T40" fmla="*/ 36 w 112"/>
                  <a:gd name="T41" fmla="*/ 135 h 135"/>
                  <a:gd name="T42" fmla="*/ 24 w 112"/>
                  <a:gd name="T43" fmla="*/ 126 h 135"/>
                  <a:gd name="T44" fmla="*/ 12 w 112"/>
                  <a:gd name="T45" fmla="*/ 127 h 135"/>
                  <a:gd name="T46" fmla="*/ 13 w 112"/>
                  <a:gd name="T47" fmla="*/ 118 h 135"/>
                  <a:gd name="T48" fmla="*/ 12 w 112"/>
                  <a:gd name="T49" fmla="*/ 106 h 135"/>
                  <a:gd name="T50" fmla="*/ 9 w 112"/>
                  <a:gd name="T51" fmla="*/ 103 h 135"/>
                  <a:gd name="T52" fmla="*/ 0 w 112"/>
                  <a:gd name="T53" fmla="*/ 100 h 135"/>
                  <a:gd name="T54" fmla="*/ 9 w 112"/>
                  <a:gd name="T55" fmla="*/ 89 h 135"/>
                  <a:gd name="T56" fmla="*/ 9 w 112"/>
                  <a:gd name="T57" fmla="*/ 70 h 135"/>
                  <a:gd name="T58" fmla="*/ 6 w 112"/>
                  <a:gd name="T59" fmla="*/ 62 h 135"/>
                  <a:gd name="T60" fmla="*/ 13 w 112"/>
                  <a:gd name="T61" fmla="*/ 70 h 135"/>
                  <a:gd name="T62" fmla="*/ 24 w 112"/>
                  <a:gd name="T63" fmla="*/ 62 h 135"/>
                  <a:gd name="T64" fmla="*/ 28 w 112"/>
                  <a:gd name="T65" fmla="*/ 50 h 135"/>
                  <a:gd name="T66" fmla="*/ 28 w 112"/>
                  <a:gd name="T67" fmla="*/ 42 h 135"/>
                  <a:gd name="T68" fmla="*/ 28 w 112"/>
                  <a:gd name="T69" fmla="*/ 32 h 135"/>
                  <a:gd name="T70" fmla="*/ 33 w 112"/>
                  <a:gd name="T71" fmla="*/ 2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2" h="135">
                    <a:moveTo>
                      <a:pt x="33" y="24"/>
                    </a:moveTo>
                    <a:lnTo>
                      <a:pt x="39" y="18"/>
                    </a:lnTo>
                    <a:lnTo>
                      <a:pt x="39" y="15"/>
                    </a:lnTo>
                    <a:lnTo>
                      <a:pt x="42" y="13"/>
                    </a:lnTo>
                    <a:lnTo>
                      <a:pt x="48" y="7"/>
                    </a:lnTo>
                    <a:lnTo>
                      <a:pt x="53" y="6"/>
                    </a:lnTo>
                    <a:lnTo>
                      <a:pt x="54" y="13"/>
                    </a:lnTo>
                    <a:lnTo>
                      <a:pt x="60" y="7"/>
                    </a:lnTo>
                    <a:lnTo>
                      <a:pt x="66" y="12"/>
                    </a:lnTo>
                    <a:lnTo>
                      <a:pt x="71" y="7"/>
                    </a:lnTo>
                    <a:lnTo>
                      <a:pt x="73" y="7"/>
                    </a:lnTo>
                    <a:lnTo>
                      <a:pt x="73" y="0"/>
                    </a:lnTo>
                    <a:lnTo>
                      <a:pt x="79" y="3"/>
                    </a:lnTo>
                    <a:lnTo>
                      <a:pt x="82" y="10"/>
                    </a:lnTo>
                    <a:lnTo>
                      <a:pt x="85" y="24"/>
                    </a:lnTo>
                    <a:lnTo>
                      <a:pt x="88" y="30"/>
                    </a:lnTo>
                    <a:lnTo>
                      <a:pt x="94" y="33"/>
                    </a:lnTo>
                    <a:lnTo>
                      <a:pt x="97" y="33"/>
                    </a:lnTo>
                    <a:lnTo>
                      <a:pt x="100" y="36"/>
                    </a:lnTo>
                    <a:lnTo>
                      <a:pt x="98" y="39"/>
                    </a:lnTo>
                    <a:lnTo>
                      <a:pt x="101" y="39"/>
                    </a:lnTo>
                    <a:lnTo>
                      <a:pt x="106" y="54"/>
                    </a:lnTo>
                    <a:lnTo>
                      <a:pt x="109" y="54"/>
                    </a:lnTo>
                    <a:lnTo>
                      <a:pt x="107" y="57"/>
                    </a:lnTo>
                    <a:lnTo>
                      <a:pt x="112" y="62"/>
                    </a:lnTo>
                    <a:lnTo>
                      <a:pt x="109" y="65"/>
                    </a:lnTo>
                    <a:lnTo>
                      <a:pt x="101" y="65"/>
                    </a:lnTo>
                    <a:lnTo>
                      <a:pt x="101" y="73"/>
                    </a:lnTo>
                    <a:lnTo>
                      <a:pt x="95" y="76"/>
                    </a:lnTo>
                    <a:lnTo>
                      <a:pt x="89" y="88"/>
                    </a:lnTo>
                    <a:lnTo>
                      <a:pt x="82" y="91"/>
                    </a:lnTo>
                    <a:lnTo>
                      <a:pt x="79" y="91"/>
                    </a:lnTo>
                    <a:lnTo>
                      <a:pt x="79" y="100"/>
                    </a:lnTo>
                    <a:lnTo>
                      <a:pt x="76" y="104"/>
                    </a:lnTo>
                    <a:lnTo>
                      <a:pt x="71" y="106"/>
                    </a:lnTo>
                    <a:lnTo>
                      <a:pt x="69" y="115"/>
                    </a:lnTo>
                    <a:lnTo>
                      <a:pt x="65" y="120"/>
                    </a:lnTo>
                    <a:lnTo>
                      <a:pt x="59" y="123"/>
                    </a:lnTo>
                    <a:lnTo>
                      <a:pt x="53" y="129"/>
                    </a:lnTo>
                    <a:lnTo>
                      <a:pt x="54" y="132"/>
                    </a:lnTo>
                    <a:lnTo>
                      <a:pt x="45" y="132"/>
                    </a:lnTo>
                    <a:lnTo>
                      <a:pt x="36" y="135"/>
                    </a:lnTo>
                    <a:lnTo>
                      <a:pt x="27" y="130"/>
                    </a:lnTo>
                    <a:lnTo>
                      <a:pt x="24" y="126"/>
                    </a:lnTo>
                    <a:lnTo>
                      <a:pt x="15" y="129"/>
                    </a:lnTo>
                    <a:lnTo>
                      <a:pt x="12" y="127"/>
                    </a:lnTo>
                    <a:lnTo>
                      <a:pt x="12" y="123"/>
                    </a:lnTo>
                    <a:lnTo>
                      <a:pt x="13" y="118"/>
                    </a:lnTo>
                    <a:lnTo>
                      <a:pt x="9" y="114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9" y="103"/>
                    </a:lnTo>
                    <a:lnTo>
                      <a:pt x="0" y="106"/>
                    </a:lnTo>
                    <a:lnTo>
                      <a:pt x="0" y="100"/>
                    </a:lnTo>
                    <a:lnTo>
                      <a:pt x="6" y="91"/>
                    </a:lnTo>
                    <a:lnTo>
                      <a:pt x="9" y="89"/>
                    </a:lnTo>
                    <a:lnTo>
                      <a:pt x="12" y="85"/>
                    </a:lnTo>
                    <a:lnTo>
                      <a:pt x="9" y="70"/>
                    </a:lnTo>
                    <a:lnTo>
                      <a:pt x="6" y="63"/>
                    </a:lnTo>
                    <a:lnTo>
                      <a:pt x="6" y="62"/>
                    </a:lnTo>
                    <a:lnTo>
                      <a:pt x="12" y="60"/>
                    </a:lnTo>
                    <a:lnTo>
                      <a:pt x="13" y="70"/>
                    </a:lnTo>
                    <a:lnTo>
                      <a:pt x="15" y="66"/>
                    </a:lnTo>
                    <a:lnTo>
                      <a:pt x="24" y="62"/>
                    </a:lnTo>
                    <a:lnTo>
                      <a:pt x="28" y="56"/>
                    </a:lnTo>
                    <a:lnTo>
                      <a:pt x="28" y="50"/>
                    </a:lnTo>
                    <a:lnTo>
                      <a:pt x="32" y="44"/>
                    </a:lnTo>
                    <a:lnTo>
                      <a:pt x="28" y="42"/>
                    </a:lnTo>
                    <a:lnTo>
                      <a:pt x="30" y="36"/>
                    </a:lnTo>
                    <a:lnTo>
                      <a:pt x="28" y="32"/>
                    </a:lnTo>
                    <a:lnTo>
                      <a:pt x="32" y="28"/>
                    </a:lnTo>
                    <a:lnTo>
                      <a:pt x="33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3" name="Freeform 662">
                <a:extLst>
                  <a:ext uri="{FF2B5EF4-FFF2-40B4-BE49-F238E27FC236}">
                    <a16:creationId xmlns:a16="http://schemas.microsoft.com/office/drawing/2014/main" id="{E4600D3E-E225-2CCF-8DA6-DD65ABF2F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413"/>
                <a:ext cx="96" cy="60"/>
              </a:xfrm>
              <a:custGeom>
                <a:avLst/>
                <a:gdLst>
                  <a:gd name="T0" fmla="*/ 97 w 193"/>
                  <a:gd name="T1" fmla="*/ 3 h 118"/>
                  <a:gd name="T2" fmla="*/ 93 w 193"/>
                  <a:gd name="T3" fmla="*/ 7 h 118"/>
                  <a:gd name="T4" fmla="*/ 87 w 193"/>
                  <a:gd name="T5" fmla="*/ 16 h 118"/>
                  <a:gd name="T6" fmla="*/ 65 w 193"/>
                  <a:gd name="T7" fmla="*/ 18 h 118"/>
                  <a:gd name="T8" fmla="*/ 59 w 193"/>
                  <a:gd name="T9" fmla="*/ 12 h 118"/>
                  <a:gd name="T10" fmla="*/ 55 w 193"/>
                  <a:gd name="T11" fmla="*/ 4 h 118"/>
                  <a:gd name="T12" fmla="*/ 44 w 193"/>
                  <a:gd name="T13" fmla="*/ 6 h 118"/>
                  <a:gd name="T14" fmla="*/ 40 w 193"/>
                  <a:gd name="T15" fmla="*/ 6 h 118"/>
                  <a:gd name="T16" fmla="*/ 31 w 193"/>
                  <a:gd name="T17" fmla="*/ 10 h 118"/>
                  <a:gd name="T18" fmla="*/ 8 w 193"/>
                  <a:gd name="T19" fmla="*/ 20 h 118"/>
                  <a:gd name="T20" fmla="*/ 5 w 193"/>
                  <a:gd name="T21" fmla="*/ 27 h 118"/>
                  <a:gd name="T22" fmla="*/ 8 w 193"/>
                  <a:gd name="T23" fmla="*/ 36 h 118"/>
                  <a:gd name="T24" fmla="*/ 18 w 193"/>
                  <a:gd name="T25" fmla="*/ 36 h 118"/>
                  <a:gd name="T26" fmla="*/ 17 w 193"/>
                  <a:gd name="T27" fmla="*/ 47 h 118"/>
                  <a:gd name="T28" fmla="*/ 6 w 193"/>
                  <a:gd name="T29" fmla="*/ 54 h 118"/>
                  <a:gd name="T30" fmla="*/ 5 w 193"/>
                  <a:gd name="T31" fmla="*/ 67 h 118"/>
                  <a:gd name="T32" fmla="*/ 6 w 193"/>
                  <a:gd name="T33" fmla="*/ 77 h 118"/>
                  <a:gd name="T34" fmla="*/ 18 w 193"/>
                  <a:gd name="T35" fmla="*/ 76 h 118"/>
                  <a:gd name="T36" fmla="*/ 25 w 193"/>
                  <a:gd name="T37" fmla="*/ 71 h 118"/>
                  <a:gd name="T38" fmla="*/ 31 w 193"/>
                  <a:gd name="T39" fmla="*/ 67 h 118"/>
                  <a:gd name="T40" fmla="*/ 37 w 193"/>
                  <a:gd name="T41" fmla="*/ 88 h 118"/>
                  <a:gd name="T42" fmla="*/ 46 w 193"/>
                  <a:gd name="T43" fmla="*/ 97 h 118"/>
                  <a:gd name="T44" fmla="*/ 52 w 193"/>
                  <a:gd name="T45" fmla="*/ 100 h 118"/>
                  <a:gd name="T46" fmla="*/ 53 w 193"/>
                  <a:gd name="T47" fmla="*/ 103 h 118"/>
                  <a:gd name="T48" fmla="*/ 61 w 193"/>
                  <a:gd name="T49" fmla="*/ 118 h 118"/>
                  <a:gd name="T50" fmla="*/ 64 w 193"/>
                  <a:gd name="T51" fmla="*/ 103 h 118"/>
                  <a:gd name="T52" fmla="*/ 73 w 193"/>
                  <a:gd name="T53" fmla="*/ 92 h 118"/>
                  <a:gd name="T54" fmla="*/ 85 w 193"/>
                  <a:gd name="T55" fmla="*/ 86 h 118"/>
                  <a:gd name="T56" fmla="*/ 91 w 193"/>
                  <a:gd name="T57" fmla="*/ 94 h 118"/>
                  <a:gd name="T58" fmla="*/ 99 w 193"/>
                  <a:gd name="T59" fmla="*/ 91 h 118"/>
                  <a:gd name="T60" fmla="*/ 108 w 193"/>
                  <a:gd name="T61" fmla="*/ 97 h 118"/>
                  <a:gd name="T62" fmla="*/ 117 w 193"/>
                  <a:gd name="T63" fmla="*/ 94 h 118"/>
                  <a:gd name="T64" fmla="*/ 131 w 193"/>
                  <a:gd name="T65" fmla="*/ 94 h 118"/>
                  <a:gd name="T66" fmla="*/ 134 w 193"/>
                  <a:gd name="T67" fmla="*/ 97 h 118"/>
                  <a:gd name="T68" fmla="*/ 155 w 193"/>
                  <a:gd name="T69" fmla="*/ 92 h 118"/>
                  <a:gd name="T70" fmla="*/ 157 w 193"/>
                  <a:gd name="T71" fmla="*/ 109 h 118"/>
                  <a:gd name="T72" fmla="*/ 170 w 193"/>
                  <a:gd name="T73" fmla="*/ 106 h 118"/>
                  <a:gd name="T74" fmla="*/ 176 w 193"/>
                  <a:gd name="T75" fmla="*/ 102 h 118"/>
                  <a:gd name="T76" fmla="*/ 181 w 193"/>
                  <a:gd name="T77" fmla="*/ 99 h 118"/>
                  <a:gd name="T78" fmla="*/ 176 w 193"/>
                  <a:gd name="T79" fmla="*/ 89 h 118"/>
                  <a:gd name="T80" fmla="*/ 169 w 193"/>
                  <a:gd name="T81" fmla="*/ 79 h 118"/>
                  <a:gd name="T82" fmla="*/ 164 w 193"/>
                  <a:gd name="T83" fmla="*/ 74 h 118"/>
                  <a:gd name="T84" fmla="*/ 170 w 193"/>
                  <a:gd name="T85" fmla="*/ 73 h 118"/>
                  <a:gd name="T86" fmla="*/ 178 w 193"/>
                  <a:gd name="T87" fmla="*/ 61 h 118"/>
                  <a:gd name="T88" fmla="*/ 179 w 193"/>
                  <a:gd name="T89" fmla="*/ 53 h 118"/>
                  <a:gd name="T90" fmla="*/ 187 w 193"/>
                  <a:gd name="T91" fmla="*/ 58 h 118"/>
                  <a:gd name="T92" fmla="*/ 193 w 193"/>
                  <a:gd name="T93" fmla="*/ 42 h 118"/>
                  <a:gd name="T94" fmla="*/ 179 w 193"/>
                  <a:gd name="T95" fmla="*/ 39 h 118"/>
                  <a:gd name="T96" fmla="*/ 173 w 193"/>
                  <a:gd name="T97" fmla="*/ 23 h 118"/>
                  <a:gd name="T98" fmla="*/ 169 w 193"/>
                  <a:gd name="T99" fmla="*/ 13 h 118"/>
                  <a:gd name="T100" fmla="*/ 137 w 193"/>
                  <a:gd name="T101" fmla="*/ 10 h 118"/>
                  <a:gd name="T102" fmla="*/ 134 w 193"/>
                  <a:gd name="T103" fmla="*/ 6 h 118"/>
                  <a:gd name="T104" fmla="*/ 122 w 193"/>
                  <a:gd name="T105" fmla="*/ 1 h 118"/>
                  <a:gd name="T106" fmla="*/ 114 w 193"/>
                  <a:gd name="T107" fmla="*/ 3 h 118"/>
                  <a:gd name="T108" fmla="*/ 99 w 193"/>
                  <a:gd name="T10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118">
                    <a:moveTo>
                      <a:pt x="99" y="0"/>
                    </a:moveTo>
                    <a:lnTo>
                      <a:pt x="97" y="3"/>
                    </a:lnTo>
                    <a:lnTo>
                      <a:pt x="97" y="7"/>
                    </a:lnTo>
                    <a:lnTo>
                      <a:pt x="93" y="7"/>
                    </a:lnTo>
                    <a:lnTo>
                      <a:pt x="91" y="15"/>
                    </a:lnTo>
                    <a:lnTo>
                      <a:pt x="87" y="16"/>
                    </a:lnTo>
                    <a:lnTo>
                      <a:pt x="76" y="13"/>
                    </a:lnTo>
                    <a:lnTo>
                      <a:pt x="65" y="18"/>
                    </a:lnTo>
                    <a:lnTo>
                      <a:pt x="61" y="16"/>
                    </a:lnTo>
                    <a:lnTo>
                      <a:pt x="59" y="12"/>
                    </a:lnTo>
                    <a:lnTo>
                      <a:pt x="58" y="6"/>
                    </a:lnTo>
                    <a:lnTo>
                      <a:pt x="55" y="4"/>
                    </a:lnTo>
                    <a:lnTo>
                      <a:pt x="52" y="9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0" y="6"/>
                    </a:lnTo>
                    <a:lnTo>
                      <a:pt x="37" y="4"/>
                    </a:lnTo>
                    <a:lnTo>
                      <a:pt x="31" y="10"/>
                    </a:lnTo>
                    <a:lnTo>
                      <a:pt x="23" y="15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5" y="27"/>
                    </a:lnTo>
                    <a:lnTo>
                      <a:pt x="0" y="35"/>
                    </a:lnTo>
                    <a:lnTo>
                      <a:pt x="8" y="36"/>
                    </a:lnTo>
                    <a:lnTo>
                      <a:pt x="9" y="39"/>
                    </a:lnTo>
                    <a:lnTo>
                      <a:pt x="18" y="36"/>
                    </a:lnTo>
                    <a:lnTo>
                      <a:pt x="23" y="39"/>
                    </a:lnTo>
                    <a:lnTo>
                      <a:pt x="17" y="47"/>
                    </a:lnTo>
                    <a:lnTo>
                      <a:pt x="14" y="48"/>
                    </a:lnTo>
                    <a:lnTo>
                      <a:pt x="6" y="54"/>
                    </a:lnTo>
                    <a:lnTo>
                      <a:pt x="3" y="67"/>
                    </a:lnTo>
                    <a:lnTo>
                      <a:pt x="5" y="67"/>
                    </a:lnTo>
                    <a:lnTo>
                      <a:pt x="5" y="70"/>
                    </a:lnTo>
                    <a:lnTo>
                      <a:pt x="6" y="77"/>
                    </a:lnTo>
                    <a:lnTo>
                      <a:pt x="12" y="71"/>
                    </a:lnTo>
                    <a:lnTo>
                      <a:pt x="18" y="76"/>
                    </a:lnTo>
                    <a:lnTo>
                      <a:pt x="23" y="71"/>
                    </a:lnTo>
                    <a:lnTo>
                      <a:pt x="25" y="71"/>
                    </a:lnTo>
                    <a:lnTo>
                      <a:pt x="25" y="64"/>
                    </a:lnTo>
                    <a:lnTo>
                      <a:pt x="31" y="67"/>
                    </a:lnTo>
                    <a:lnTo>
                      <a:pt x="34" y="74"/>
                    </a:lnTo>
                    <a:lnTo>
                      <a:pt x="37" y="88"/>
                    </a:lnTo>
                    <a:lnTo>
                      <a:pt x="40" y="94"/>
                    </a:lnTo>
                    <a:lnTo>
                      <a:pt x="46" y="97"/>
                    </a:lnTo>
                    <a:lnTo>
                      <a:pt x="49" y="97"/>
                    </a:lnTo>
                    <a:lnTo>
                      <a:pt x="52" y="100"/>
                    </a:lnTo>
                    <a:lnTo>
                      <a:pt x="50" y="103"/>
                    </a:lnTo>
                    <a:lnTo>
                      <a:pt x="53" y="103"/>
                    </a:lnTo>
                    <a:lnTo>
                      <a:pt x="58" y="118"/>
                    </a:lnTo>
                    <a:lnTo>
                      <a:pt x="61" y="118"/>
                    </a:lnTo>
                    <a:lnTo>
                      <a:pt x="65" y="109"/>
                    </a:lnTo>
                    <a:lnTo>
                      <a:pt x="64" y="103"/>
                    </a:lnTo>
                    <a:lnTo>
                      <a:pt x="70" y="92"/>
                    </a:lnTo>
                    <a:lnTo>
                      <a:pt x="73" y="92"/>
                    </a:lnTo>
                    <a:lnTo>
                      <a:pt x="76" y="94"/>
                    </a:lnTo>
                    <a:lnTo>
                      <a:pt x="85" y="86"/>
                    </a:lnTo>
                    <a:lnTo>
                      <a:pt x="88" y="94"/>
                    </a:lnTo>
                    <a:lnTo>
                      <a:pt x="91" y="94"/>
                    </a:lnTo>
                    <a:lnTo>
                      <a:pt x="96" y="97"/>
                    </a:lnTo>
                    <a:lnTo>
                      <a:pt x="99" y="91"/>
                    </a:lnTo>
                    <a:lnTo>
                      <a:pt x="100" y="94"/>
                    </a:lnTo>
                    <a:lnTo>
                      <a:pt x="108" y="97"/>
                    </a:lnTo>
                    <a:lnTo>
                      <a:pt x="114" y="96"/>
                    </a:lnTo>
                    <a:lnTo>
                      <a:pt x="117" y="94"/>
                    </a:lnTo>
                    <a:lnTo>
                      <a:pt x="125" y="97"/>
                    </a:lnTo>
                    <a:lnTo>
                      <a:pt x="131" y="94"/>
                    </a:lnTo>
                    <a:lnTo>
                      <a:pt x="134" y="96"/>
                    </a:lnTo>
                    <a:lnTo>
                      <a:pt x="134" y="97"/>
                    </a:lnTo>
                    <a:lnTo>
                      <a:pt x="143" y="94"/>
                    </a:lnTo>
                    <a:lnTo>
                      <a:pt x="155" y="92"/>
                    </a:lnTo>
                    <a:lnTo>
                      <a:pt x="152" y="106"/>
                    </a:lnTo>
                    <a:lnTo>
                      <a:pt x="157" y="109"/>
                    </a:lnTo>
                    <a:lnTo>
                      <a:pt x="164" y="111"/>
                    </a:lnTo>
                    <a:lnTo>
                      <a:pt x="170" y="106"/>
                    </a:lnTo>
                    <a:lnTo>
                      <a:pt x="172" y="103"/>
                    </a:lnTo>
                    <a:lnTo>
                      <a:pt x="176" y="102"/>
                    </a:lnTo>
                    <a:lnTo>
                      <a:pt x="179" y="100"/>
                    </a:lnTo>
                    <a:lnTo>
                      <a:pt x="181" y="99"/>
                    </a:lnTo>
                    <a:lnTo>
                      <a:pt x="176" y="97"/>
                    </a:lnTo>
                    <a:lnTo>
                      <a:pt x="176" y="89"/>
                    </a:lnTo>
                    <a:lnTo>
                      <a:pt x="172" y="86"/>
                    </a:lnTo>
                    <a:lnTo>
                      <a:pt x="169" y="79"/>
                    </a:lnTo>
                    <a:lnTo>
                      <a:pt x="164" y="79"/>
                    </a:lnTo>
                    <a:lnTo>
                      <a:pt x="164" y="74"/>
                    </a:lnTo>
                    <a:lnTo>
                      <a:pt x="167" y="71"/>
                    </a:lnTo>
                    <a:lnTo>
                      <a:pt x="170" y="73"/>
                    </a:lnTo>
                    <a:lnTo>
                      <a:pt x="173" y="65"/>
                    </a:lnTo>
                    <a:lnTo>
                      <a:pt x="178" y="61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82" y="61"/>
                    </a:lnTo>
                    <a:lnTo>
                      <a:pt x="187" y="58"/>
                    </a:lnTo>
                    <a:lnTo>
                      <a:pt x="190" y="54"/>
                    </a:lnTo>
                    <a:lnTo>
                      <a:pt x="193" y="42"/>
                    </a:lnTo>
                    <a:lnTo>
                      <a:pt x="187" y="36"/>
                    </a:lnTo>
                    <a:lnTo>
                      <a:pt x="179" y="39"/>
                    </a:lnTo>
                    <a:lnTo>
                      <a:pt x="176" y="36"/>
                    </a:lnTo>
                    <a:lnTo>
                      <a:pt x="173" y="23"/>
                    </a:lnTo>
                    <a:lnTo>
                      <a:pt x="167" y="15"/>
                    </a:lnTo>
                    <a:lnTo>
                      <a:pt x="169" y="13"/>
                    </a:lnTo>
                    <a:lnTo>
                      <a:pt x="150" y="10"/>
                    </a:lnTo>
                    <a:lnTo>
                      <a:pt x="137" y="10"/>
                    </a:lnTo>
                    <a:lnTo>
                      <a:pt x="137" y="9"/>
                    </a:lnTo>
                    <a:lnTo>
                      <a:pt x="134" y="6"/>
                    </a:lnTo>
                    <a:lnTo>
                      <a:pt x="129" y="7"/>
                    </a:lnTo>
                    <a:lnTo>
                      <a:pt x="122" y="1"/>
                    </a:lnTo>
                    <a:lnTo>
                      <a:pt x="119" y="4"/>
                    </a:lnTo>
                    <a:lnTo>
                      <a:pt x="114" y="3"/>
                    </a:lnTo>
                    <a:lnTo>
                      <a:pt x="109" y="0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4" name="Freeform 663">
                <a:extLst>
                  <a:ext uri="{FF2B5EF4-FFF2-40B4-BE49-F238E27FC236}">
                    <a16:creationId xmlns:a16="http://schemas.microsoft.com/office/drawing/2014/main" id="{EA813D9E-B07F-D98A-9EF1-9B68CD928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413"/>
                <a:ext cx="96" cy="60"/>
              </a:xfrm>
              <a:custGeom>
                <a:avLst/>
                <a:gdLst>
                  <a:gd name="T0" fmla="*/ 109 w 193"/>
                  <a:gd name="T1" fmla="*/ 0 h 118"/>
                  <a:gd name="T2" fmla="*/ 119 w 193"/>
                  <a:gd name="T3" fmla="*/ 4 h 118"/>
                  <a:gd name="T4" fmla="*/ 129 w 193"/>
                  <a:gd name="T5" fmla="*/ 7 h 118"/>
                  <a:gd name="T6" fmla="*/ 137 w 193"/>
                  <a:gd name="T7" fmla="*/ 9 h 118"/>
                  <a:gd name="T8" fmla="*/ 150 w 193"/>
                  <a:gd name="T9" fmla="*/ 10 h 118"/>
                  <a:gd name="T10" fmla="*/ 167 w 193"/>
                  <a:gd name="T11" fmla="*/ 15 h 118"/>
                  <a:gd name="T12" fmla="*/ 176 w 193"/>
                  <a:gd name="T13" fmla="*/ 36 h 118"/>
                  <a:gd name="T14" fmla="*/ 187 w 193"/>
                  <a:gd name="T15" fmla="*/ 36 h 118"/>
                  <a:gd name="T16" fmla="*/ 190 w 193"/>
                  <a:gd name="T17" fmla="*/ 54 h 118"/>
                  <a:gd name="T18" fmla="*/ 182 w 193"/>
                  <a:gd name="T19" fmla="*/ 61 h 118"/>
                  <a:gd name="T20" fmla="*/ 179 w 193"/>
                  <a:gd name="T21" fmla="*/ 53 h 118"/>
                  <a:gd name="T22" fmla="*/ 173 w 193"/>
                  <a:gd name="T23" fmla="*/ 65 h 118"/>
                  <a:gd name="T24" fmla="*/ 167 w 193"/>
                  <a:gd name="T25" fmla="*/ 71 h 118"/>
                  <a:gd name="T26" fmla="*/ 164 w 193"/>
                  <a:gd name="T27" fmla="*/ 79 h 118"/>
                  <a:gd name="T28" fmla="*/ 172 w 193"/>
                  <a:gd name="T29" fmla="*/ 86 h 118"/>
                  <a:gd name="T30" fmla="*/ 176 w 193"/>
                  <a:gd name="T31" fmla="*/ 97 h 118"/>
                  <a:gd name="T32" fmla="*/ 179 w 193"/>
                  <a:gd name="T33" fmla="*/ 100 h 118"/>
                  <a:gd name="T34" fmla="*/ 172 w 193"/>
                  <a:gd name="T35" fmla="*/ 103 h 118"/>
                  <a:gd name="T36" fmla="*/ 164 w 193"/>
                  <a:gd name="T37" fmla="*/ 111 h 118"/>
                  <a:gd name="T38" fmla="*/ 152 w 193"/>
                  <a:gd name="T39" fmla="*/ 106 h 118"/>
                  <a:gd name="T40" fmla="*/ 143 w 193"/>
                  <a:gd name="T41" fmla="*/ 94 h 118"/>
                  <a:gd name="T42" fmla="*/ 134 w 193"/>
                  <a:gd name="T43" fmla="*/ 96 h 118"/>
                  <a:gd name="T44" fmla="*/ 125 w 193"/>
                  <a:gd name="T45" fmla="*/ 97 h 118"/>
                  <a:gd name="T46" fmla="*/ 114 w 193"/>
                  <a:gd name="T47" fmla="*/ 96 h 118"/>
                  <a:gd name="T48" fmla="*/ 100 w 193"/>
                  <a:gd name="T49" fmla="*/ 94 h 118"/>
                  <a:gd name="T50" fmla="*/ 96 w 193"/>
                  <a:gd name="T51" fmla="*/ 97 h 118"/>
                  <a:gd name="T52" fmla="*/ 88 w 193"/>
                  <a:gd name="T53" fmla="*/ 94 h 118"/>
                  <a:gd name="T54" fmla="*/ 76 w 193"/>
                  <a:gd name="T55" fmla="*/ 94 h 118"/>
                  <a:gd name="T56" fmla="*/ 70 w 193"/>
                  <a:gd name="T57" fmla="*/ 92 h 118"/>
                  <a:gd name="T58" fmla="*/ 65 w 193"/>
                  <a:gd name="T59" fmla="*/ 109 h 118"/>
                  <a:gd name="T60" fmla="*/ 58 w 193"/>
                  <a:gd name="T61" fmla="*/ 118 h 118"/>
                  <a:gd name="T62" fmla="*/ 50 w 193"/>
                  <a:gd name="T63" fmla="*/ 103 h 118"/>
                  <a:gd name="T64" fmla="*/ 49 w 193"/>
                  <a:gd name="T65" fmla="*/ 97 h 118"/>
                  <a:gd name="T66" fmla="*/ 40 w 193"/>
                  <a:gd name="T67" fmla="*/ 94 h 118"/>
                  <a:gd name="T68" fmla="*/ 34 w 193"/>
                  <a:gd name="T69" fmla="*/ 74 h 118"/>
                  <a:gd name="T70" fmla="*/ 25 w 193"/>
                  <a:gd name="T71" fmla="*/ 64 h 118"/>
                  <a:gd name="T72" fmla="*/ 23 w 193"/>
                  <a:gd name="T73" fmla="*/ 71 h 118"/>
                  <a:gd name="T74" fmla="*/ 12 w 193"/>
                  <a:gd name="T75" fmla="*/ 71 h 118"/>
                  <a:gd name="T76" fmla="*/ 5 w 193"/>
                  <a:gd name="T77" fmla="*/ 70 h 118"/>
                  <a:gd name="T78" fmla="*/ 3 w 193"/>
                  <a:gd name="T79" fmla="*/ 67 h 118"/>
                  <a:gd name="T80" fmla="*/ 14 w 193"/>
                  <a:gd name="T81" fmla="*/ 48 h 118"/>
                  <a:gd name="T82" fmla="*/ 23 w 193"/>
                  <a:gd name="T83" fmla="*/ 39 h 118"/>
                  <a:gd name="T84" fmla="*/ 9 w 193"/>
                  <a:gd name="T85" fmla="*/ 39 h 118"/>
                  <a:gd name="T86" fmla="*/ 0 w 193"/>
                  <a:gd name="T87" fmla="*/ 35 h 118"/>
                  <a:gd name="T88" fmla="*/ 8 w 193"/>
                  <a:gd name="T89" fmla="*/ 21 h 118"/>
                  <a:gd name="T90" fmla="*/ 23 w 193"/>
                  <a:gd name="T91" fmla="*/ 15 h 118"/>
                  <a:gd name="T92" fmla="*/ 37 w 193"/>
                  <a:gd name="T93" fmla="*/ 4 h 118"/>
                  <a:gd name="T94" fmla="*/ 44 w 193"/>
                  <a:gd name="T95" fmla="*/ 4 h 118"/>
                  <a:gd name="T96" fmla="*/ 52 w 193"/>
                  <a:gd name="T97" fmla="*/ 9 h 118"/>
                  <a:gd name="T98" fmla="*/ 58 w 193"/>
                  <a:gd name="T99" fmla="*/ 6 h 118"/>
                  <a:gd name="T100" fmla="*/ 61 w 193"/>
                  <a:gd name="T101" fmla="*/ 16 h 118"/>
                  <a:gd name="T102" fmla="*/ 76 w 193"/>
                  <a:gd name="T103" fmla="*/ 13 h 118"/>
                  <a:gd name="T104" fmla="*/ 91 w 193"/>
                  <a:gd name="T105" fmla="*/ 15 h 118"/>
                  <a:gd name="T106" fmla="*/ 97 w 193"/>
                  <a:gd name="T107" fmla="*/ 7 h 118"/>
                  <a:gd name="T108" fmla="*/ 99 w 193"/>
                  <a:gd name="T10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118">
                    <a:moveTo>
                      <a:pt x="99" y="0"/>
                    </a:moveTo>
                    <a:lnTo>
                      <a:pt x="109" y="0"/>
                    </a:lnTo>
                    <a:lnTo>
                      <a:pt x="114" y="3"/>
                    </a:lnTo>
                    <a:lnTo>
                      <a:pt x="119" y="4"/>
                    </a:lnTo>
                    <a:lnTo>
                      <a:pt x="122" y="1"/>
                    </a:lnTo>
                    <a:lnTo>
                      <a:pt x="129" y="7"/>
                    </a:lnTo>
                    <a:lnTo>
                      <a:pt x="134" y="6"/>
                    </a:lnTo>
                    <a:lnTo>
                      <a:pt x="137" y="9"/>
                    </a:lnTo>
                    <a:lnTo>
                      <a:pt x="137" y="10"/>
                    </a:lnTo>
                    <a:lnTo>
                      <a:pt x="150" y="10"/>
                    </a:lnTo>
                    <a:lnTo>
                      <a:pt x="169" y="13"/>
                    </a:lnTo>
                    <a:lnTo>
                      <a:pt x="167" y="15"/>
                    </a:lnTo>
                    <a:lnTo>
                      <a:pt x="173" y="23"/>
                    </a:lnTo>
                    <a:lnTo>
                      <a:pt x="176" y="36"/>
                    </a:lnTo>
                    <a:lnTo>
                      <a:pt x="179" y="39"/>
                    </a:lnTo>
                    <a:lnTo>
                      <a:pt x="187" y="36"/>
                    </a:lnTo>
                    <a:lnTo>
                      <a:pt x="193" y="42"/>
                    </a:lnTo>
                    <a:lnTo>
                      <a:pt x="190" y="54"/>
                    </a:lnTo>
                    <a:lnTo>
                      <a:pt x="187" y="58"/>
                    </a:lnTo>
                    <a:lnTo>
                      <a:pt x="182" y="61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8" y="61"/>
                    </a:lnTo>
                    <a:lnTo>
                      <a:pt x="173" y="65"/>
                    </a:lnTo>
                    <a:lnTo>
                      <a:pt x="170" y="73"/>
                    </a:lnTo>
                    <a:lnTo>
                      <a:pt x="167" y="71"/>
                    </a:lnTo>
                    <a:lnTo>
                      <a:pt x="164" y="74"/>
                    </a:lnTo>
                    <a:lnTo>
                      <a:pt x="164" y="79"/>
                    </a:lnTo>
                    <a:lnTo>
                      <a:pt x="169" y="79"/>
                    </a:lnTo>
                    <a:lnTo>
                      <a:pt x="172" y="86"/>
                    </a:lnTo>
                    <a:lnTo>
                      <a:pt x="176" y="89"/>
                    </a:lnTo>
                    <a:lnTo>
                      <a:pt x="176" y="97"/>
                    </a:lnTo>
                    <a:lnTo>
                      <a:pt x="181" y="99"/>
                    </a:lnTo>
                    <a:lnTo>
                      <a:pt x="179" y="100"/>
                    </a:lnTo>
                    <a:lnTo>
                      <a:pt x="176" y="102"/>
                    </a:lnTo>
                    <a:lnTo>
                      <a:pt x="172" y="103"/>
                    </a:lnTo>
                    <a:lnTo>
                      <a:pt x="170" y="106"/>
                    </a:lnTo>
                    <a:lnTo>
                      <a:pt x="164" y="111"/>
                    </a:lnTo>
                    <a:lnTo>
                      <a:pt x="157" y="109"/>
                    </a:lnTo>
                    <a:lnTo>
                      <a:pt x="152" y="106"/>
                    </a:lnTo>
                    <a:lnTo>
                      <a:pt x="155" y="92"/>
                    </a:lnTo>
                    <a:lnTo>
                      <a:pt x="143" y="94"/>
                    </a:lnTo>
                    <a:lnTo>
                      <a:pt x="134" y="97"/>
                    </a:lnTo>
                    <a:lnTo>
                      <a:pt x="134" y="96"/>
                    </a:lnTo>
                    <a:lnTo>
                      <a:pt x="131" y="94"/>
                    </a:lnTo>
                    <a:lnTo>
                      <a:pt x="125" y="97"/>
                    </a:lnTo>
                    <a:lnTo>
                      <a:pt x="117" y="94"/>
                    </a:lnTo>
                    <a:lnTo>
                      <a:pt x="114" y="96"/>
                    </a:lnTo>
                    <a:lnTo>
                      <a:pt x="108" y="97"/>
                    </a:lnTo>
                    <a:lnTo>
                      <a:pt x="100" y="94"/>
                    </a:lnTo>
                    <a:lnTo>
                      <a:pt x="99" y="91"/>
                    </a:lnTo>
                    <a:lnTo>
                      <a:pt x="96" y="97"/>
                    </a:lnTo>
                    <a:lnTo>
                      <a:pt x="91" y="94"/>
                    </a:lnTo>
                    <a:lnTo>
                      <a:pt x="88" y="94"/>
                    </a:lnTo>
                    <a:lnTo>
                      <a:pt x="85" y="86"/>
                    </a:lnTo>
                    <a:lnTo>
                      <a:pt x="76" y="94"/>
                    </a:lnTo>
                    <a:lnTo>
                      <a:pt x="73" y="92"/>
                    </a:lnTo>
                    <a:lnTo>
                      <a:pt x="70" y="92"/>
                    </a:lnTo>
                    <a:lnTo>
                      <a:pt x="64" y="103"/>
                    </a:lnTo>
                    <a:lnTo>
                      <a:pt x="65" y="109"/>
                    </a:lnTo>
                    <a:lnTo>
                      <a:pt x="61" y="118"/>
                    </a:lnTo>
                    <a:lnTo>
                      <a:pt x="58" y="118"/>
                    </a:lnTo>
                    <a:lnTo>
                      <a:pt x="53" y="103"/>
                    </a:lnTo>
                    <a:lnTo>
                      <a:pt x="50" y="103"/>
                    </a:lnTo>
                    <a:lnTo>
                      <a:pt x="52" y="100"/>
                    </a:lnTo>
                    <a:lnTo>
                      <a:pt x="49" y="97"/>
                    </a:lnTo>
                    <a:lnTo>
                      <a:pt x="46" y="97"/>
                    </a:lnTo>
                    <a:lnTo>
                      <a:pt x="40" y="94"/>
                    </a:lnTo>
                    <a:lnTo>
                      <a:pt x="37" y="88"/>
                    </a:lnTo>
                    <a:lnTo>
                      <a:pt x="34" y="74"/>
                    </a:lnTo>
                    <a:lnTo>
                      <a:pt x="31" y="67"/>
                    </a:lnTo>
                    <a:lnTo>
                      <a:pt x="25" y="64"/>
                    </a:lnTo>
                    <a:lnTo>
                      <a:pt x="25" y="71"/>
                    </a:lnTo>
                    <a:lnTo>
                      <a:pt x="23" y="71"/>
                    </a:lnTo>
                    <a:lnTo>
                      <a:pt x="18" y="76"/>
                    </a:lnTo>
                    <a:lnTo>
                      <a:pt x="12" y="71"/>
                    </a:lnTo>
                    <a:lnTo>
                      <a:pt x="6" y="77"/>
                    </a:lnTo>
                    <a:lnTo>
                      <a:pt x="5" y="70"/>
                    </a:lnTo>
                    <a:lnTo>
                      <a:pt x="5" y="67"/>
                    </a:lnTo>
                    <a:lnTo>
                      <a:pt x="3" y="67"/>
                    </a:lnTo>
                    <a:lnTo>
                      <a:pt x="6" y="54"/>
                    </a:lnTo>
                    <a:lnTo>
                      <a:pt x="14" y="48"/>
                    </a:lnTo>
                    <a:lnTo>
                      <a:pt x="17" y="47"/>
                    </a:lnTo>
                    <a:lnTo>
                      <a:pt x="23" y="39"/>
                    </a:lnTo>
                    <a:lnTo>
                      <a:pt x="18" y="36"/>
                    </a:lnTo>
                    <a:lnTo>
                      <a:pt x="9" y="39"/>
                    </a:lnTo>
                    <a:lnTo>
                      <a:pt x="8" y="36"/>
                    </a:lnTo>
                    <a:lnTo>
                      <a:pt x="0" y="35"/>
                    </a:lnTo>
                    <a:lnTo>
                      <a:pt x="5" y="27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23" y="15"/>
                    </a:lnTo>
                    <a:lnTo>
                      <a:pt x="31" y="10"/>
                    </a:lnTo>
                    <a:lnTo>
                      <a:pt x="37" y="4"/>
                    </a:lnTo>
                    <a:lnTo>
                      <a:pt x="40" y="6"/>
                    </a:lnTo>
                    <a:lnTo>
                      <a:pt x="44" y="4"/>
                    </a:lnTo>
                    <a:lnTo>
                      <a:pt x="44" y="6"/>
                    </a:lnTo>
                    <a:lnTo>
                      <a:pt x="52" y="9"/>
                    </a:lnTo>
                    <a:lnTo>
                      <a:pt x="55" y="4"/>
                    </a:lnTo>
                    <a:lnTo>
                      <a:pt x="58" y="6"/>
                    </a:lnTo>
                    <a:lnTo>
                      <a:pt x="59" y="12"/>
                    </a:lnTo>
                    <a:lnTo>
                      <a:pt x="61" y="16"/>
                    </a:lnTo>
                    <a:lnTo>
                      <a:pt x="65" y="18"/>
                    </a:lnTo>
                    <a:lnTo>
                      <a:pt x="76" y="13"/>
                    </a:lnTo>
                    <a:lnTo>
                      <a:pt x="87" y="16"/>
                    </a:lnTo>
                    <a:lnTo>
                      <a:pt x="91" y="15"/>
                    </a:lnTo>
                    <a:lnTo>
                      <a:pt x="93" y="7"/>
                    </a:lnTo>
                    <a:lnTo>
                      <a:pt x="97" y="7"/>
                    </a:lnTo>
                    <a:lnTo>
                      <a:pt x="97" y="3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5" name="Freeform 664">
                <a:extLst>
                  <a:ext uri="{FF2B5EF4-FFF2-40B4-BE49-F238E27FC236}">
                    <a16:creationId xmlns:a16="http://schemas.microsoft.com/office/drawing/2014/main" id="{3ADAA6F5-3CAA-A2A8-C719-BCA128919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413"/>
                <a:ext cx="96" cy="60"/>
              </a:xfrm>
              <a:custGeom>
                <a:avLst/>
                <a:gdLst>
                  <a:gd name="T0" fmla="*/ 109 w 193"/>
                  <a:gd name="T1" fmla="*/ 0 h 118"/>
                  <a:gd name="T2" fmla="*/ 119 w 193"/>
                  <a:gd name="T3" fmla="*/ 4 h 118"/>
                  <a:gd name="T4" fmla="*/ 129 w 193"/>
                  <a:gd name="T5" fmla="*/ 7 h 118"/>
                  <a:gd name="T6" fmla="*/ 137 w 193"/>
                  <a:gd name="T7" fmla="*/ 9 h 118"/>
                  <a:gd name="T8" fmla="*/ 150 w 193"/>
                  <a:gd name="T9" fmla="*/ 10 h 118"/>
                  <a:gd name="T10" fmla="*/ 167 w 193"/>
                  <a:gd name="T11" fmla="*/ 15 h 118"/>
                  <a:gd name="T12" fmla="*/ 176 w 193"/>
                  <a:gd name="T13" fmla="*/ 36 h 118"/>
                  <a:gd name="T14" fmla="*/ 187 w 193"/>
                  <a:gd name="T15" fmla="*/ 36 h 118"/>
                  <a:gd name="T16" fmla="*/ 190 w 193"/>
                  <a:gd name="T17" fmla="*/ 54 h 118"/>
                  <a:gd name="T18" fmla="*/ 182 w 193"/>
                  <a:gd name="T19" fmla="*/ 61 h 118"/>
                  <a:gd name="T20" fmla="*/ 179 w 193"/>
                  <a:gd name="T21" fmla="*/ 53 h 118"/>
                  <a:gd name="T22" fmla="*/ 173 w 193"/>
                  <a:gd name="T23" fmla="*/ 65 h 118"/>
                  <a:gd name="T24" fmla="*/ 167 w 193"/>
                  <a:gd name="T25" fmla="*/ 71 h 118"/>
                  <a:gd name="T26" fmla="*/ 164 w 193"/>
                  <a:gd name="T27" fmla="*/ 79 h 118"/>
                  <a:gd name="T28" fmla="*/ 172 w 193"/>
                  <a:gd name="T29" fmla="*/ 86 h 118"/>
                  <a:gd name="T30" fmla="*/ 176 w 193"/>
                  <a:gd name="T31" fmla="*/ 97 h 118"/>
                  <a:gd name="T32" fmla="*/ 179 w 193"/>
                  <a:gd name="T33" fmla="*/ 100 h 118"/>
                  <a:gd name="T34" fmla="*/ 172 w 193"/>
                  <a:gd name="T35" fmla="*/ 103 h 118"/>
                  <a:gd name="T36" fmla="*/ 164 w 193"/>
                  <a:gd name="T37" fmla="*/ 111 h 118"/>
                  <a:gd name="T38" fmla="*/ 152 w 193"/>
                  <a:gd name="T39" fmla="*/ 106 h 118"/>
                  <a:gd name="T40" fmla="*/ 143 w 193"/>
                  <a:gd name="T41" fmla="*/ 94 h 118"/>
                  <a:gd name="T42" fmla="*/ 134 w 193"/>
                  <a:gd name="T43" fmla="*/ 96 h 118"/>
                  <a:gd name="T44" fmla="*/ 125 w 193"/>
                  <a:gd name="T45" fmla="*/ 97 h 118"/>
                  <a:gd name="T46" fmla="*/ 114 w 193"/>
                  <a:gd name="T47" fmla="*/ 96 h 118"/>
                  <a:gd name="T48" fmla="*/ 100 w 193"/>
                  <a:gd name="T49" fmla="*/ 94 h 118"/>
                  <a:gd name="T50" fmla="*/ 96 w 193"/>
                  <a:gd name="T51" fmla="*/ 97 h 118"/>
                  <a:gd name="T52" fmla="*/ 88 w 193"/>
                  <a:gd name="T53" fmla="*/ 94 h 118"/>
                  <a:gd name="T54" fmla="*/ 76 w 193"/>
                  <a:gd name="T55" fmla="*/ 94 h 118"/>
                  <a:gd name="T56" fmla="*/ 70 w 193"/>
                  <a:gd name="T57" fmla="*/ 92 h 118"/>
                  <a:gd name="T58" fmla="*/ 65 w 193"/>
                  <a:gd name="T59" fmla="*/ 109 h 118"/>
                  <a:gd name="T60" fmla="*/ 58 w 193"/>
                  <a:gd name="T61" fmla="*/ 118 h 118"/>
                  <a:gd name="T62" fmla="*/ 50 w 193"/>
                  <a:gd name="T63" fmla="*/ 103 h 118"/>
                  <a:gd name="T64" fmla="*/ 49 w 193"/>
                  <a:gd name="T65" fmla="*/ 97 h 118"/>
                  <a:gd name="T66" fmla="*/ 40 w 193"/>
                  <a:gd name="T67" fmla="*/ 94 h 118"/>
                  <a:gd name="T68" fmla="*/ 34 w 193"/>
                  <a:gd name="T69" fmla="*/ 74 h 118"/>
                  <a:gd name="T70" fmla="*/ 25 w 193"/>
                  <a:gd name="T71" fmla="*/ 64 h 118"/>
                  <a:gd name="T72" fmla="*/ 23 w 193"/>
                  <a:gd name="T73" fmla="*/ 71 h 118"/>
                  <a:gd name="T74" fmla="*/ 12 w 193"/>
                  <a:gd name="T75" fmla="*/ 71 h 118"/>
                  <a:gd name="T76" fmla="*/ 5 w 193"/>
                  <a:gd name="T77" fmla="*/ 70 h 118"/>
                  <a:gd name="T78" fmla="*/ 3 w 193"/>
                  <a:gd name="T79" fmla="*/ 67 h 118"/>
                  <a:gd name="T80" fmla="*/ 14 w 193"/>
                  <a:gd name="T81" fmla="*/ 48 h 118"/>
                  <a:gd name="T82" fmla="*/ 23 w 193"/>
                  <a:gd name="T83" fmla="*/ 39 h 118"/>
                  <a:gd name="T84" fmla="*/ 9 w 193"/>
                  <a:gd name="T85" fmla="*/ 39 h 118"/>
                  <a:gd name="T86" fmla="*/ 0 w 193"/>
                  <a:gd name="T87" fmla="*/ 35 h 118"/>
                  <a:gd name="T88" fmla="*/ 8 w 193"/>
                  <a:gd name="T89" fmla="*/ 21 h 118"/>
                  <a:gd name="T90" fmla="*/ 23 w 193"/>
                  <a:gd name="T91" fmla="*/ 15 h 118"/>
                  <a:gd name="T92" fmla="*/ 37 w 193"/>
                  <a:gd name="T93" fmla="*/ 4 h 118"/>
                  <a:gd name="T94" fmla="*/ 44 w 193"/>
                  <a:gd name="T95" fmla="*/ 4 h 118"/>
                  <a:gd name="T96" fmla="*/ 52 w 193"/>
                  <a:gd name="T97" fmla="*/ 9 h 118"/>
                  <a:gd name="T98" fmla="*/ 58 w 193"/>
                  <a:gd name="T99" fmla="*/ 6 h 118"/>
                  <a:gd name="T100" fmla="*/ 61 w 193"/>
                  <a:gd name="T101" fmla="*/ 16 h 118"/>
                  <a:gd name="T102" fmla="*/ 76 w 193"/>
                  <a:gd name="T103" fmla="*/ 13 h 118"/>
                  <a:gd name="T104" fmla="*/ 91 w 193"/>
                  <a:gd name="T105" fmla="*/ 15 h 118"/>
                  <a:gd name="T106" fmla="*/ 97 w 193"/>
                  <a:gd name="T107" fmla="*/ 7 h 118"/>
                  <a:gd name="T108" fmla="*/ 99 w 193"/>
                  <a:gd name="T10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118">
                    <a:moveTo>
                      <a:pt x="99" y="0"/>
                    </a:moveTo>
                    <a:lnTo>
                      <a:pt x="109" y="0"/>
                    </a:lnTo>
                    <a:lnTo>
                      <a:pt x="114" y="3"/>
                    </a:lnTo>
                    <a:lnTo>
                      <a:pt x="119" y="4"/>
                    </a:lnTo>
                    <a:lnTo>
                      <a:pt x="122" y="1"/>
                    </a:lnTo>
                    <a:lnTo>
                      <a:pt x="129" y="7"/>
                    </a:lnTo>
                    <a:lnTo>
                      <a:pt x="134" y="6"/>
                    </a:lnTo>
                    <a:lnTo>
                      <a:pt x="137" y="9"/>
                    </a:lnTo>
                    <a:lnTo>
                      <a:pt x="137" y="10"/>
                    </a:lnTo>
                    <a:lnTo>
                      <a:pt x="150" y="10"/>
                    </a:lnTo>
                    <a:lnTo>
                      <a:pt x="169" y="13"/>
                    </a:lnTo>
                    <a:lnTo>
                      <a:pt x="167" y="15"/>
                    </a:lnTo>
                    <a:lnTo>
                      <a:pt x="173" y="23"/>
                    </a:lnTo>
                    <a:lnTo>
                      <a:pt x="176" y="36"/>
                    </a:lnTo>
                    <a:lnTo>
                      <a:pt x="179" y="39"/>
                    </a:lnTo>
                    <a:lnTo>
                      <a:pt x="187" y="36"/>
                    </a:lnTo>
                    <a:lnTo>
                      <a:pt x="193" y="42"/>
                    </a:lnTo>
                    <a:lnTo>
                      <a:pt x="190" y="54"/>
                    </a:lnTo>
                    <a:lnTo>
                      <a:pt x="187" y="58"/>
                    </a:lnTo>
                    <a:lnTo>
                      <a:pt x="182" y="61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8" y="61"/>
                    </a:lnTo>
                    <a:lnTo>
                      <a:pt x="173" y="65"/>
                    </a:lnTo>
                    <a:lnTo>
                      <a:pt x="170" y="73"/>
                    </a:lnTo>
                    <a:lnTo>
                      <a:pt x="167" y="71"/>
                    </a:lnTo>
                    <a:lnTo>
                      <a:pt x="164" y="74"/>
                    </a:lnTo>
                    <a:lnTo>
                      <a:pt x="164" y="79"/>
                    </a:lnTo>
                    <a:lnTo>
                      <a:pt x="169" y="79"/>
                    </a:lnTo>
                    <a:lnTo>
                      <a:pt x="172" y="86"/>
                    </a:lnTo>
                    <a:lnTo>
                      <a:pt x="176" y="89"/>
                    </a:lnTo>
                    <a:lnTo>
                      <a:pt x="176" y="97"/>
                    </a:lnTo>
                    <a:lnTo>
                      <a:pt x="181" y="99"/>
                    </a:lnTo>
                    <a:lnTo>
                      <a:pt x="179" y="100"/>
                    </a:lnTo>
                    <a:lnTo>
                      <a:pt x="176" y="102"/>
                    </a:lnTo>
                    <a:lnTo>
                      <a:pt x="172" y="103"/>
                    </a:lnTo>
                    <a:lnTo>
                      <a:pt x="170" y="106"/>
                    </a:lnTo>
                    <a:lnTo>
                      <a:pt x="164" y="111"/>
                    </a:lnTo>
                    <a:lnTo>
                      <a:pt x="157" y="109"/>
                    </a:lnTo>
                    <a:lnTo>
                      <a:pt x="152" y="106"/>
                    </a:lnTo>
                    <a:lnTo>
                      <a:pt x="155" y="92"/>
                    </a:lnTo>
                    <a:lnTo>
                      <a:pt x="143" y="94"/>
                    </a:lnTo>
                    <a:lnTo>
                      <a:pt x="134" y="97"/>
                    </a:lnTo>
                    <a:lnTo>
                      <a:pt x="134" y="96"/>
                    </a:lnTo>
                    <a:lnTo>
                      <a:pt x="131" y="94"/>
                    </a:lnTo>
                    <a:lnTo>
                      <a:pt x="125" y="97"/>
                    </a:lnTo>
                    <a:lnTo>
                      <a:pt x="117" y="94"/>
                    </a:lnTo>
                    <a:lnTo>
                      <a:pt x="114" y="96"/>
                    </a:lnTo>
                    <a:lnTo>
                      <a:pt x="108" y="97"/>
                    </a:lnTo>
                    <a:lnTo>
                      <a:pt x="100" y="94"/>
                    </a:lnTo>
                    <a:lnTo>
                      <a:pt x="99" y="91"/>
                    </a:lnTo>
                    <a:lnTo>
                      <a:pt x="96" y="97"/>
                    </a:lnTo>
                    <a:lnTo>
                      <a:pt x="91" y="94"/>
                    </a:lnTo>
                    <a:lnTo>
                      <a:pt x="88" y="94"/>
                    </a:lnTo>
                    <a:lnTo>
                      <a:pt x="85" y="86"/>
                    </a:lnTo>
                    <a:lnTo>
                      <a:pt x="76" y="94"/>
                    </a:lnTo>
                    <a:lnTo>
                      <a:pt x="73" y="92"/>
                    </a:lnTo>
                    <a:lnTo>
                      <a:pt x="70" y="92"/>
                    </a:lnTo>
                    <a:lnTo>
                      <a:pt x="64" y="103"/>
                    </a:lnTo>
                    <a:lnTo>
                      <a:pt x="65" y="109"/>
                    </a:lnTo>
                    <a:lnTo>
                      <a:pt x="61" y="118"/>
                    </a:lnTo>
                    <a:lnTo>
                      <a:pt x="58" y="118"/>
                    </a:lnTo>
                    <a:lnTo>
                      <a:pt x="53" y="103"/>
                    </a:lnTo>
                    <a:lnTo>
                      <a:pt x="50" y="103"/>
                    </a:lnTo>
                    <a:lnTo>
                      <a:pt x="52" y="100"/>
                    </a:lnTo>
                    <a:lnTo>
                      <a:pt x="49" y="97"/>
                    </a:lnTo>
                    <a:lnTo>
                      <a:pt x="46" y="97"/>
                    </a:lnTo>
                    <a:lnTo>
                      <a:pt x="40" y="94"/>
                    </a:lnTo>
                    <a:lnTo>
                      <a:pt x="37" y="88"/>
                    </a:lnTo>
                    <a:lnTo>
                      <a:pt x="34" y="74"/>
                    </a:lnTo>
                    <a:lnTo>
                      <a:pt x="31" y="67"/>
                    </a:lnTo>
                    <a:lnTo>
                      <a:pt x="25" y="64"/>
                    </a:lnTo>
                    <a:lnTo>
                      <a:pt x="25" y="71"/>
                    </a:lnTo>
                    <a:lnTo>
                      <a:pt x="23" y="71"/>
                    </a:lnTo>
                    <a:lnTo>
                      <a:pt x="18" y="76"/>
                    </a:lnTo>
                    <a:lnTo>
                      <a:pt x="12" y="71"/>
                    </a:lnTo>
                    <a:lnTo>
                      <a:pt x="6" y="77"/>
                    </a:lnTo>
                    <a:lnTo>
                      <a:pt x="5" y="70"/>
                    </a:lnTo>
                    <a:lnTo>
                      <a:pt x="5" y="67"/>
                    </a:lnTo>
                    <a:lnTo>
                      <a:pt x="3" y="67"/>
                    </a:lnTo>
                    <a:lnTo>
                      <a:pt x="6" y="54"/>
                    </a:lnTo>
                    <a:lnTo>
                      <a:pt x="14" y="48"/>
                    </a:lnTo>
                    <a:lnTo>
                      <a:pt x="17" y="47"/>
                    </a:lnTo>
                    <a:lnTo>
                      <a:pt x="23" y="39"/>
                    </a:lnTo>
                    <a:lnTo>
                      <a:pt x="18" y="36"/>
                    </a:lnTo>
                    <a:lnTo>
                      <a:pt x="9" y="39"/>
                    </a:lnTo>
                    <a:lnTo>
                      <a:pt x="8" y="36"/>
                    </a:lnTo>
                    <a:lnTo>
                      <a:pt x="0" y="35"/>
                    </a:lnTo>
                    <a:lnTo>
                      <a:pt x="5" y="27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23" y="15"/>
                    </a:lnTo>
                    <a:lnTo>
                      <a:pt x="31" y="10"/>
                    </a:lnTo>
                    <a:lnTo>
                      <a:pt x="37" y="4"/>
                    </a:lnTo>
                    <a:lnTo>
                      <a:pt x="40" y="6"/>
                    </a:lnTo>
                    <a:lnTo>
                      <a:pt x="44" y="4"/>
                    </a:lnTo>
                    <a:lnTo>
                      <a:pt x="44" y="6"/>
                    </a:lnTo>
                    <a:lnTo>
                      <a:pt x="52" y="9"/>
                    </a:lnTo>
                    <a:lnTo>
                      <a:pt x="55" y="4"/>
                    </a:lnTo>
                    <a:lnTo>
                      <a:pt x="58" y="6"/>
                    </a:lnTo>
                    <a:lnTo>
                      <a:pt x="59" y="12"/>
                    </a:lnTo>
                    <a:lnTo>
                      <a:pt x="61" y="16"/>
                    </a:lnTo>
                    <a:lnTo>
                      <a:pt x="65" y="18"/>
                    </a:lnTo>
                    <a:lnTo>
                      <a:pt x="76" y="13"/>
                    </a:lnTo>
                    <a:lnTo>
                      <a:pt x="87" y="16"/>
                    </a:lnTo>
                    <a:lnTo>
                      <a:pt x="91" y="15"/>
                    </a:lnTo>
                    <a:lnTo>
                      <a:pt x="93" y="7"/>
                    </a:lnTo>
                    <a:lnTo>
                      <a:pt x="97" y="7"/>
                    </a:lnTo>
                    <a:lnTo>
                      <a:pt x="97" y="3"/>
                    </a:lnTo>
                    <a:lnTo>
                      <a:pt x="9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6" name="Freeform 665">
                <a:extLst>
                  <a:ext uri="{FF2B5EF4-FFF2-40B4-BE49-F238E27FC236}">
                    <a16:creationId xmlns:a16="http://schemas.microsoft.com/office/drawing/2014/main" id="{D791E462-AF07-C25E-11C6-DFE43C05A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771"/>
                <a:ext cx="133" cy="111"/>
              </a:xfrm>
              <a:custGeom>
                <a:avLst/>
                <a:gdLst>
                  <a:gd name="T0" fmla="*/ 28 w 267"/>
                  <a:gd name="T1" fmla="*/ 18 h 221"/>
                  <a:gd name="T2" fmla="*/ 18 w 267"/>
                  <a:gd name="T3" fmla="*/ 38 h 221"/>
                  <a:gd name="T4" fmla="*/ 11 w 267"/>
                  <a:gd name="T5" fmla="*/ 51 h 221"/>
                  <a:gd name="T6" fmla="*/ 11 w 267"/>
                  <a:gd name="T7" fmla="*/ 60 h 221"/>
                  <a:gd name="T8" fmla="*/ 5 w 267"/>
                  <a:gd name="T9" fmla="*/ 86 h 221"/>
                  <a:gd name="T10" fmla="*/ 25 w 267"/>
                  <a:gd name="T11" fmla="*/ 94 h 221"/>
                  <a:gd name="T12" fmla="*/ 34 w 267"/>
                  <a:gd name="T13" fmla="*/ 104 h 221"/>
                  <a:gd name="T14" fmla="*/ 37 w 267"/>
                  <a:gd name="T15" fmla="*/ 114 h 221"/>
                  <a:gd name="T16" fmla="*/ 49 w 267"/>
                  <a:gd name="T17" fmla="*/ 124 h 221"/>
                  <a:gd name="T18" fmla="*/ 52 w 267"/>
                  <a:gd name="T19" fmla="*/ 138 h 221"/>
                  <a:gd name="T20" fmla="*/ 75 w 267"/>
                  <a:gd name="T21" fmla="*/ 135 h 221"/>
                  <a:gd name="T22" fmla="*/ 88 w 267"/>
                  <a:gd name="T23" fmla="*/ 165 h 221"/>
                  <a:gd name="T24" fmla="*/ 106 w 267"/>
                  <a:gd name="T25" fmla="*/ 155 h 221"/>
                  <a:gd name="T26" fmla="*/ 110 w 267"/>
                  <a:gd name="T27" fmla="*/ 168 h 221"/>
                  <a:gd name="T28" fmla="*/ 114 w 267"/>
                  <a:gd name="T29" fmla="*/ 190 h 221"/>
                  <a:gd name="T30" fmla="*/ 128 w 267"/>
                  <a:gd name="T31" fmla="*/ 191 h 221"/>
                  <a:gd name="T32" fmla="*/ 137 w 267"/>
                  <a:gd name="T33" fmla="*/ 199 h 221"/>
                  <a:gd name="T34" fmla="*/ 150 w 267"/>
                  <a:gd name="T35" fmla="*/ 206 h 221"/>
                  <a:gd name="T36" fmla="*/ 157 w 267"/>
                  <a:gd name="T37" fmla="*/ 221 h 221"/>
                  <a:gd name="T38" fmla="*/ 169 w 267"/>
                  <a:gd name="T39" fmla="*/ 206 h 221"/>
                  <a:gd name="T40" fmla="*/ 179 w 267"/>
                  <a:gd name="T41" fmla="*/ 183 h 221"/>
                  <a:gd name="T42" fmla="*/ 198 w 267"/>
                  <a:gd name="T43" fmla="*/ 159 h 221"/>
                  <a:gd name="T44" fmla="*/ 208 w 267"/>
                  <a:gd name="T45" fmla="*/ 162 h 221"/>
                  <a:gd name="T46" fmla="*/ 213 w 267"/>
                  <a:gd name="T47" fmla="*/ 150 h 221"/>
                  <a:gd name="T48" fmla="*/ 228 w 267"/>
                  <a:gd name="T49" fmla="*/ 138 h 221"/>
                  <a:gd name="T50" fmla="*/ 228 w 267"/>
                  <a:gd name="T51" fmla="*/ 120 h 221"/>
                  <a:gd name="T52" fmla="*/ 239 w 267"/>
                  <a:gd name="T53" fmla="*/ 107 h 221"/>
                  <a:gd name="T54" fmla="*/ 260 w 267"/>
                  <a:gd name="T55" fmla="*/ 89 h 221"/>
                  <a:gd name="T56" fmla="*/ 264 w 267"/>
                  <a:gd name="T57" fmla="*/ 77 h 221"/>
                  <a:gd name="T58" fmla="*/ 249 w 267"/>
                  <a:gd name="T59" fmla="*/ 62 h 221"/>
                  <a:gd name="T60" fmla="*/ 234 w 267"/>
                  <a:gd name="T61" fmla="*/ 68 h 221"/>
                  <a:gd name="T62" fmla="*/ 219 w 267"/>
                  <a:gd name="T63" fmla="*/ 63 h 221"/>
                  <a:gd name="T64" fmla="*/ 226 w 267"/>
                  <a:gd name="T65" fmla="*/ 44 h 221"/>
                  <a:gd name="T66" fmla="*/ 243 w 267"/>
                  <a:gd name="T67" fmla="*/ 38 h 221"/>
                  <a:gd name="T68" fmla="*/ 237 w 267"/>
                  <a:gd name="T69" fmla="*/ 10 h 221"/>
                  <a:gd name="T70" fmla="*/ 225 w 267"/>
                  <a:gd name="T71" fmla="*/ 0 h 221"/>
                  <a:gd name="T72" fmla="*/ 207 w 267"/>
                  <a:gd name="T73" fmla="*/ 7 h 221"/>
                  <a:gd name="T74" fmla="*/ 195 w 267"/>
                  <a:gd name="T75" fmla="*/ 18 h 221"/>
                  <a:gd name="T76" fmla="*/ 188 w 267"/>
                  <a:gd name="T77" fmla="*/ 13 h 221"/>
                  <a:gd name="T78" fmla="*/ 173 w 267"/>
                  <a:gd name="T79" fmla="*/ 13 h 221"/>
                  <a:gd name="T80" fmla="*/ 166 w 267"/>
                  <a:gd name="T81" fmla="*/ 16 h 221"/>
                  <a:gd name="T82" fmla="*/ 169 w 267"/>
                  <a:gd name="T83" fmla="*/ 38 h 221"/>
                  <a:gd name="T84" fmla="*/ 173 w 267"/>
                  <a:gd name="T85" fmla="*/ 74 h 221"/>
                  <a:gd name="T86" fmla="*/ 166 w 267"/>
                  <a:gd name="T87" fmla="*/ 88 h 221"/>
                  <a:gd name="T88" fmla="*/ 161 w 267"/>
                  <a:gd name="T89" fmla="*/ 98 h 221"/>
                  <a:gd name="T90" fmla="*/ 157 w 267"/>
                  <a:gd name="T91" fmla="*/ 112 h 221"/>
                  <a:gd name="T92" fmla="*/ 128 w 267"/>
                  <a:gd name="T93" fmla="*/ 76 h 221"/>
                  <a:gd name="T94" fmla="*/ 120 w 267"/>
                  <a:gd name="T95" fmla="*/ 71 h 221"/>
                  <a:gd name="T96" fmla="*/ 106 w 267"/>
                  <a:gd name="T97" fmla="*/ 60 h 221"/>
                  <a:gd name="T98" fmla="*/ 93 w 267"/>
                  <a:gd name="T99" fmla="*/ 44 h 221"/>
                  <a:gd name="T100" fmla="*/ 75 w 267"/>
                  <a:gd name="T101" fmla="*/ 51 h 221"/>
                  <a:gd name="T102" fmla="*/ 70 w 267"/>
                  <a:gd name="T103" fmla="*/ 44 h 221"/>
                  <a:gd name="T104" fmla="*/ 55 w 267"/>
                  <a:gd name="T105" fmla="*/ 41 h 221"/>
                  <a:gd name="T106" fmla="*/ 38 w 267"/>
                  <a:gd name="T107" fmla="*/ 44 h 221"/>
                  <a:gd name="T108" fmla="*/ 38 w 267"/>
                  <a:gd name="T109" fmla="*/ 19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7" h="221">
                    <a:moveTo>
                      <a:pt x="38" y="19"/>
                    </a:moveTo>
                    <a:lnTo>
                      <a:pt x="34" y="19"/>
                    </a:lnTo>
                    <a:lnTo>
                      <a:pt x="28" y="18"/>
                    </a:lnTo>
                    <a:lnTo>
                      <a:pt x="22" y="22"/>
                    </a:lnTo>
                    <a:lnTo>
                      <a:pt x="22" y="32"/>
                    </a:lnTo>
                    <a:lnTo>
                      <a:pt x="18" y="38"/>
                    </a:lnTo>
                    <a:lnTo>
                      <a:pt x="18" y="45"/>
                    </a:lnTo>
                    <a:lnTo>
                      <a:pt x="15" y="50"/>
                    </a:lnTo>
                    <a:lnTo>
                      <a:pt x="11" y="51"/>
                    </a:lnTo>
                    <a:lnTo>
                      <a:pt x="15" y="53"/>
                    </a:lnTo>
                    <a:lnTo>
                      <a:pt x="15" y="59"/>
                    </a:lnTo>
                    <a:lnTo>
                      <a:pt x="11" y="60"/>
                    </a:lnTo>
                    <a:lnTo>
                      <a:pt x="9" y="71"/>
                    </a:lnTo>
                    <a:lnTo>
                      <a:pt x="0" y="76"/>
                    </a:lnTo>
                    <a:lnTo>
                      <a:pt x="5" y="86"/>
                    </a:lnTo>
                    <a:lnTo>
                      <a:pt x="11" y="85"/>
                    </a:lnTo>
                    <a:lnTo>
                      <a:pt x="22" y="89"/>
                    </a:lnTo>
                    <a:lnTo>
                      <a:pt x="25" y="94"/>
                    </a:lnTo>
                    <a:lnTo>
                      <a:pt x="26" y="100"/>
                    </a:lnTo>
                    <a:lnTo>
                      <a:pt x="34" y="101"/>
                    </a:lnTo>
                    <a:lnTo>
                      <a:pt x="34" y="104"/>
                    </a:lnTo>
                    <a:lnTo>
                      <a:pt x="35" y="104"/>
                    </a:lnTo>
                    <a:lnTo>
                      <a:pt x="35" y="107"/>
                    </a:lnTo>
                    <a:lnTo>
                      <a:pt x="37" y="114"/>
                    </a:lnTo>
                    <a:lnTo>
                      <a:pt x="44" y="114"/>
                    </a:lnTo>
                    <a:lnTo>
                      <a:pt x="47" y="117"/>
                    </a:lnTo>
                    <a:lnTo>
                      <a:pt x="49" y="124"/>
                    </a:lnTo>
                    <a:lnTo>
                      <a:pt x="53" y="135"/>
                    </a:lnTo>
                    <a:lnTo>
                      <a:pt x="53" y="135"/>
                    </a:lnTo>
                    <a:lnTo>
                      <a:pt x="52" y="138"/>
                    </a:lnTo>
                    <a:lnTo>
                      <a:pt x="55" y="142"/>
                    </a:lnTo>
                    <a:lnTo>
                      <a:pt x="64" y="141"/>
                    </a:lnTo>
                    <a:lnTo>
                      <a:pt x="75" y="135"/>
                    </a:lnTo>
                    <a:lnTo>
                      <a:pt x="79" y="147"/>
                    </a:lnTo>
                    <a:lnTo>
                      <a:pt x="79" y="156"/>
                    </a:lnTo>
                    <a:lnTo>
                      <a:pt x="88" y="165"/>
                    </a:lnTo>
                    <a:lnTo>
                      <a:pt x="97" y="159"/>
                    </a:lnTo>
                    <a:lnTo>
                      <a:pt x="100" y="161"/>
                    </a:lnTo>
                    <a:lnTo>
                      <a:pt x="106" y="155"/>
                    </a:lnTo>
                    <a:lnTo>
                      <a:pt x="106" y="150"/>
                    </a:lnTo>
                    <a:lnTo>
                      <a:pt x="111" y="164"/>
                    </a:lnTo>
                    <a:lnTo>
                      <a:pt x="110" y="168"/>
                    </a:lnTo>
                    <a:lnTo>
                      <a:pt x="108" y="177"/>
                    </a:lnTo>
                    <a:lnTo>
                      <a:pt x="116" y="185"/>
                    </a:lnTo>
                    <a:lnTo>
                      <a:pt x="114" y="190"/>
                    </a:lnTo>
                    <a:lnTo>
                      <a:pt x="114" y="196"/>
                    </a:lnTo>
                    <a:lnTo>
                      <a:pt x="120" y="193"/>
                    </a:lnTo>
                    <a:lnTo>
                      <a:pt x="128" y="191"/>
                    </a:lnTo>
                    <a:lnTo>
                      <a:pt x="125" y="199"/>
                    </a:lnTo>
                    <a:lnTo>
                      <a:pt x="128" y="202"/>
                    </a:lnTo>
                    <a:lnTo>
                      <a:pt x="137" y="199"/>
                    </a:lnTo>
                    <a:lnTo>
                      <a:pt x="140" y="203"/>
                    </a:lnTo>
                    <a:lnTo>
                      <a:pt x="147" y="203"/>
                    </a:lnTo>
                    <a:lnTo>
                      <a:pt x="150" y="206"/>
                    </a:lnTo>
                    <a:lnTo>
                      <a:pt x="147" y="217"/>
                    </a:lnTo>
                    <a:lnTo>
                      <a:pt x="155" y="218"/>
                    </a:lnTo>
                    <a:lnTo>
                      <a:pt x="157" y="221"/>
                    </a:lnTo>
                    <a:lnTo>
                      <a:pt x="161" y="211"/>
                    </a:lnTo>
                    <a:lnTo>
                      <a:pt x="167" y="209"/>
                    </a:lnTo>
                    <a:lnTo>
                      <a:pt x="169" y="206"/>
                    </a:lnTo>
                    <a:lnTo>
                      <a:pt x="167" y="199"/>
                    </a:lnTo>
                    <a:lnTo>
                      <a:pt x="176" y="196"/>
                    </a:lnTo>
                    <a:lnTo>
                      <a:pt x="179" y="183"/>
                    </a:lnTo>
                    <a:lnTo>
                      <a:pt x="179" y="180"/>
                    </a:lnTo>
                    <a:lnTo>
                      <a:pt x="190" y="162"/>
                    </a:lnTo>
                    <a:lnTo>
                      <a:pt x="198" y="159"/>
                    </a:lnTo>
                    <a:lnTo>
                      <a:pt x="201" y="162"/>
                    </a:lnTo>
                    <a:lnTo>
                      <a:pt x="207" y="159"/>
                    </a:lnTo>
                    <a:lnTo>
                      <a:pt x="208" y="162"/>
                    </a:lnTo>
                    <a:lnTo>
                      <a:pt x="213" y="158"/>
                    </a:lnTo>
                    <a:lnTo>
                      <a:pt x="216" y="153"/>
                    </a:lnTo>
                    <a:lnTo>
                      <a:pt x="213" y="150"/>
                    </a:lnTo>
                    <a:lnTo>
                      <a:pt x="214" y="141"/>
                    </a:lnTo>
                    <a:lnTo>
                      <a:pt x="223" y="136"/>
                    </a:lnTo>
                    <a:lnTo>
                      <a:pt x="228" y="138"/>
                    </a:lnTo>
                    <a:lnTo>
                      <a:pt x="228" y="130"/>
                    </a:lnTo>
                    <a:lnTo>
                      <a:pt x="222" y="124"/>
                    </a:lnTo>
                    <a:lnTo>
                      <a:pt x="228" y="120"/>
                    </a:lnTo>
                    <a:lnTo>
                      <a:pt x="237" y="120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46" y="91"/>
                    </a:lnTo>
                    <a:lnTo>
                      <a:pt x="254" y="91"/>
                    </a:lnTo>
                    <a:lnTo>
                      <a:pt x="260" y="89"/>
                    </a:lnTo>
                    <a:lnTo>
                      <a:pt x="264" y="85"/>
                    </a:lnTo>
                    <a:lnTo>
                      <a:pt x="267" y="80"/>
                    </a:lnTo>
                    <a:lnTo>
                      <a:pt x="264" y="77"/>
                    </a:lnTo>
                    <a:lnTo>
                      <a:pt x="260" y="65"/>
                    </a:lnTo>
                    <a:lnTo>
                      <a:pt x="252" y="60"/>
                    </a:lnTo>
                    <a:lnTo>
                      <a:pt x="249" y="62"/>
                    </a:lnTo>
                    <a:lnTo>
                      <a:pt x="242" y="63"/>
                    </a:lnTo>
                    <a:lnTo>
                      <a:pt x="235" y="65"/>
                    </a:lnTo>
                    <a:lnTo>
                      <a:pt x="234" y="68"/>
                    </a:lnTo>
                    <a:lnTo>
                      <a:pt x="226" y="66"/>
                    </a:lnTo>
                    <a:lnTo>
                      <a:pt x="220" y="68"/>
                    </a:lnTo>
                    <a:lnTo>
                      <a:pt x="219" y="63"/>
                    </a:lnTo>
                    <a:lnTo>
                      <a:pt x="220" y="47"/>
                    </a:lnTo>
                    <a:lnTo>
                      <a:pt x="220" y="47"/>
                    </a:lnTo>
                    <a:lnTo>
                      <a:pt x="226" y="44"/>
                    </a:lnTo>
                    <a:lnTo>
                      <a:pt x="229" y="38"/>
                    </a:lnTo>
                    <a:lnTo>
                      <a:pt x="239" y="38"/>
                    </a:lnTo>
                    <a:lnTo>
                      <a:pt x="243" y="38"/>
                    </a:lnTo>
                    <a:lnTo>
                      <a:pt x="246" y="30"/>
                    </a:lnTo>
                    <a:lnTo>
                      <a:pt x="240" y="21"/>
                    </a:lnTo>
                    <a:lnTo>
                      <a:pt x="237" y="10"/>
                    </a:lnTo>
                    <a:lnTo>
                      <a:pt x="232" y="1"/>
                    </a:lnTo>
                    <a:lnTo>
                      <a:pt x="228" y="4"/>
                    </a:lnTo>
                    <a:lnTo>
                      <a:pt x="225" y="0"/>
                    </a:lnTo>
                    <a:lnTo>
                      <a:pt x="214" y="3"/>
                    </a:lnTo>
                    <a:lnTo>
                      <a:pt x="211" y="7"/>
                    </a:lnTo>
                    <a:lnTo>
                      <a:pt x="207" y="7"/>
                    </a:lnTo>
                    <a:lnTo>
                      <a:pt x="201" y="13"/>
                    </a:lnTo>
                    <a:lnTo>
                      <a:pt x="198" y="19"/>
                    </a:lnTo>
                    <a:lnTo>
                      <a:pt x="195" y="18"/>
                    </a:lnTo>
                    <a:lnTo>
                      <a:pt x="190" y="21"/>
                    </a:lnTo>
                    <a:lnTo>
                      <a:pt x="187" y="19"/>
                    </a:lnTo>
                    <a:lnTo>
                      <a:pt x="188" y="13"/>
                    </a:lnTo>
                    <a:lnTo>
                      <a:pt x="182" y="9"/>
                    </a:lnTo>
                    <a:lnTo>
                      <a:pt x="178" y="15"/>
                    </a:lnTo>
                    <a:lnTo>
                      <a:pt x="173" y="13"/>
                    </a:lnTo>
                    <a:lnTo>
                      <a:pt x="167" y="10"/>
                    </a:lnTo>
                    <a:lnTo>
                      <a:pt x="163" y="12"/>
                    </a:lnTo>
                    <a:lnTo>
                      <a:pt x="166" y="16"/>
                    </a:lnTo>
                    <a:lnTo>
                      <a:pt x="176" y="24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76" y="50"/>
                    </a:lnTo>
                    <a:lnTo>
                      <a:pt x="170" y="66"/>
                    </a:lnTo>
                    <a:lnTo>
                      <a:pt x="173" y="74"/>
                    </a:lnTo>
                    <a:lnTo>
                      <a:pt x="169" y="83"/>
                    </a:lnTo>
                    <a:lnTo>
                      <a:pt x="170" y="85"/>
                    </a:lnTo>
                    <a:lnTo>
                      <a:pt x="166" y="88"/>
                    </a:lnTo>
                    <a:lnTo>
                      <a:pt x="160" y="89"/>
                    </a:lnTo>
                    <a:lnTo>
                      <a:pt x="158" y="98"/>
                    </a:lnTo>
                    <a:lnTo>
                      <a:pt x="161" y="98"/>
                    </a:lnTo>
                    <a:lnTo>
                      <a:pt x="170" y="107"/>
                    </a:lnTo>
                    <a:lnTo>
                      <a:pt x="164" y="111"/>
                    </a:lnTo>
                    <a:lnTo>
                      <a:pt x="157" y="112"/>
                    </a:lnTo>
                    <a:lnTo>
                      <a:pt x="146" y="117"/>
                    </a:lnTo>
                    <a:lnTo>
                      <a:pt x="146" y="115"/>
                    </a:lnTo>
                    <a:lnTo>
                      <a:pt x="128" y="76"/>
                    </a:lnTo>
                    <a:lnTo>
                      <a:pt x="129" y="74"/>
                    </a:lnTo>
                    <a:lnTo>
                      <a:pt x="128" y="68"/>
                    </a:lnTo>
                    <a:lnTo>
                      <a:pt x="120" y="71"/>
                    </a:lnTo>
                    <a:lnTo>
                      <a:pt x="114" y="71"/>
                    </a:lnTo>
                    <a:lnTo>
                      <a:pt x="114" y="66"/>
                    </a:lnTo>
                    <a:lnTo>
                      <a:pt x="106" y="60"/>
                    </a:lnTo>
                    <a:lnTo>
                      <a:pt x="103" y="54"/>
                    </a:lnTo>
                    <a:lnTo>
                      <a:pt x="97" y="47"/>
                    </a:lnTo>
                    <a:lnTo>
                      <a:pt x="93" y="44"/>
                    </a:lnTo>
                    <a:lnTo>
                      <a:pt x="81" y="48"/>
                    </a:lnTo>
                    <a:lnTo>
                      <a:pt x="79" y="54"/>
                    </a:lnTo>
                    <a:lnTo>
                      <a:pt x="75" y="51"/>
                    </a:lnTo>
                    <a:lnTo>
                      <a:pt x="70" y="53"/>
                    </a:lnTo>
                    <a:lnTo>
                      <a:pt x="67" y="48"/>
                    </a:lnTo>
                    <a:lnTo>
                      <a:pt x="70" y="44"/>
                    </a:lnTo>
                    <a:lnTo>
                      <a:pt x="66" y="38"/>
                    </a:lnTo>
                    <a:lnTo>
                      <a:pt x="62" y="41"/>
                    </a:lnTo>
                    <a:lnTo>
                      <a:pt x="55" y="41"/>
                    </a:lnTo>
                    <a:lnTo>
                      <a:pt x="50" y="51"/>
                    </a:lnTo>
                    <a:lnTo>
                      <a:pt x="44" y="50"/>
                    </a:lnTo>
                    <a:lnTo>
                      <a:pt x="38" y="44"/>
                    </a:lnTo>
                    <a:lnTo>
                      <a:pt x="38" y="38"/>
                    </a:lnTo>
                    <a:lnTo>
                      <a:pt x="40" y="24"/>
                    </a:lnTo>
                    <a:lnTo>
                      <a:pt x="38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7" name="Freeform 666">
                <a:extLst>
                  <a:ext uri="{FF2B5EF4-FFF2-40B4-BE49-F238E27FC236}">
                    <a16:creationId xmlns:a16="http://schemas.microsoft.com/office/drawing/2014/main" id="{411AE1EC-3816-61BD-E308-785A148E0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771"/>
                <a:ext cx="133" cy="111"/>
              </a:xfrm>
              <a:custGeom>
                <a:avLst/>
                <a:gdLst>
                  <a:gd name="T0" fmla="*/ 38 w 267"/>
                  <a:gd name="T1" fmla="*/ 38 h 221"/>
                  <a:gd name="T2" fmla="*/ 50 w 267"/>
                  <a:gd name="T3" fmla="*/ 51 h 221"/>
                  <a:gd name="T4" fmla="*/ 66 w 267"/>
                  <a:gd name="T5" fmla="*/ 38 h 221"/>
                  <a:gd name="T6" fmla="*/ 70 w 267"/>
                  <a:gd name="T7" fmla="*/ 53 h 221"/>
                  <a:gd name="T8" fmla="*/ 81 w 267"/>
                  <a:gd name="T9" fmla="*/ 48 h 221"/>
                  <a:gd name="T10" fmla="*/ 103 w 267"/>
                  <a:gd name="T11" fmla="*/ 54 h 221"/>
                  <a:gd name="T12" fmla="*/ 114 w 267"/>
                  <a:gd name="T13" fmla="*/ 71 h 221"/>
                  <a:gd name="T14" fmla="*/ 129 w 267"/>
                  <a:gd name="T15" fmla="*/ 74 h 221"/>
                  <a:gd name="T16" fmla="*/ 146 w 267"/>
                  <a:gd name="T17" fmla="*/ 117 h 221"/>
                  <a:gd name="T18" fmla="*/ 170 w 267"/>
                  <a:gd name="T19" fmla="*/ 107 h 221"/>
                  <a:gd name="T20" fmla="*/ 160 w 267"/>
                  <a:gd name="T21" fmla="*/ 89 h 221"/>
                  <a:gd name="T22" fmla="*/ 169 w 267"/>
                  <a:gd name="T23" fmla="*/ 83 h 221"/>
                  <a:gd name="T24" fmla="*/ 176 w 267"/>
                  <a:gd name="T25" fmla="*/ 50 h 221"/>
                  <a:gd name="T26" fmla="*/ 176 w 267"/>
                  <a:gd name="T27" fmla="*/ 24 h 221"/>
                  <a:gd name="T28" fmla="*/ 167 w 267"/>
                  <a:gd name="T29" fmla="*/ 10 h 221"/>
                  <a:gd name="T30" fmla="*/ 182 w 267"/>
                  <a:gd name="T31" fmla="*/ 9 h 221"/>
                  <a:gd name="T32" fmla="*/ 190 w 267"/>
                  <a:gd name="T33" fmla="*/ 21 h 221"/>
                  <a:gd name="T34" fmla="*/ 201 w 267"/>
                  <a:gd name="T35" fmla="*/ 13 h 221"/>
                  <a:gd name="T36" fmla="*/ 214 w 267"/>
                  <a:gd name="T37" fmla="*/ 3 h 221"/>
                  <a:gd name="T38" fmla="*/ 232 w 267"/>
                  <a:gd name="T39" fmla="*/ 1 h 221"/>
                  <a:gd name="T40" fmla="*/ 246 w 267"/>
                  <a:gd name="T41" fmla="*/ 30 h 221"/>
                  <a:gd name="T42" fmla="*/ 229 w 267"/>
                  <a:gd name="T43" fmla="*/ 38 h 221"/>
                  <a:gd name="T44" fmla="*/ 220 w 267"/>
                  <a:gd name="T45" fmla="*/ 47 h 221"/>
                  <a:gd name="T46" fmla="*/ 226 w 267"/>
                  <a:gd name="T47" fmla="*/ 66 h 221"/>
                  <a:gd name="T48" fmla="*/ 242 w 267"/>
                  <a:gd name="T49" fmla="*/ 63 h 221"/>
                  <a:gd name="T50" fmla="*/ 260 w 267"/>
                  <a:gd name="T51" fmla="*/ 65 h 221"/>
                  <a:gd name="T52" fmla="*/ 264 w 267"/>
                  <a:gd name="T53" fmla="*/ 85 h 221"/>
                  <a:gd name="T54" fmla="*/ 246 w 267"/>
                  <a:gd name="T55" fmla="*/ 91 h 221"/>
                  <a:gd name="T56" fmla="*/ 237 w 267"/>
                  <a:gd name="T57" fmla="*/ 120 h 221"/>
                  <a:gd name="T58" fmla="*/ 228 w 267"/>
                  <a:gd name="T59" fmla="*/ 130 h 221"/>
                  <a:gd name="T60" fmla="*/ 214 w 267"/>
                  <a:gd name="T61" fmla="*/ 141 h 221"/>
                  <a:gd name="T62" fmla="*/ 213 w 267"/>
                  <a:gd name="T63" fmla="*/ 158 h 221"/>
                  <a:gd name="T64" fmla="*/ 201 w 267"/>
                  <a:gd name="T65" fmla="*/ 162 h 221"/>
                  <a:gd name="T66" fmla="*/ 179 w 267"/>
                  <a:gd name="T67" fmla="*/ 180 h 221"/>
                  <a:gd name="T68" fmla="*/ 167 w 267"/>
                  <a:gd name="T69" fmla="*/ 199 h 221"/>
                  <a:gd name="T70" fmla="*/ 161 w 267"/>
                  <a:gd name="T71" fmla="*/ 211 h 221"/>
                  <a:gd name="T72" fmla="*/ 147 w 267"/>
                  <a:gd name="T73" fmla="*/ 217 h 221"/>
                  <a:gd name="T74" fmla="*/ 140 w 267"/>
                  <a:gd name="T75" fmla="*/ 203 h 221"/>
                  <a:gd name="T76" fmla="*/ 125 w 267"/>
                  <a:gd name="T77" fmla="*/ 199 h 221"/>
                  <a:gd name="T78" fmla="*/ 114 w 267"/>
                  <a:gd name="T79" fmla="*/ 196 h 221"/>
                  <a:gd name="T80" fmla="*/ 108 w 267"/>
                  <a:gd name="T81" fmla="*/ 177 h 221"/>
                  <a:gd name="T82" fmla="*/ 106 w 267"/>
                  <a:gd name="T83" fmla="*/ 150 h 221"/>
                  <a:gd name="T84" fmla="*/ 97 w 267"/>
                  <a:gd name="T85" fmla="*/ 159 h 221"/>
                  <a:gd name="T86" fmla="*/ 79 w 267"/>
                  <a:gd name="T87" fmla="*/ 147 h 221"/>
                  <a:gd name="T88" fmla="*/ 55 w 267"/>
                  <a:gd name="T89" fmla="*/ 142 h 221"/>
                  <a:gd name="T90" fmla="*/ 53 w 267"/>
                  <a:gd name="T91" fmla="*/ 135 h 221"/>
                  <a:gd name="T92" fmla="*/ 44 w 267"/>
                  <a:gd name="T93" fmla="*/ 114 h 221"/>
                  <a:gd name="T94" fmla="*/ 35 w 267"/>
                  <a:gd name="T95" fmla="*/ 104 h 221"/>
                  <a:gd name="T96" fmla="*/ 26 w 267"/>
                  <a:gd name="T97" fmla="*/ 100 h 221"/>
                  <a:gd name="T98" fmla="*/ 11 w 267"/>
                  <a:gd name="T99" fmla="*/ 85 h 221"/>
                  <a:gd name="T100" fmla="*/ 9 w 267"/>
                  <a:gd name="T101" fmla="*/ 71 h 221"/>
                  <a:gd name="T102" fmla="*/ 15 w 267"/>
                  <a:gd name="T103" fmla="*/ 53 h 221"/>
                  <a:gd name="T104" fmla="*/ 18 w 267"/>
                  <a:gd name="T105" fmla="*/ 45 h 221"/>
                  <a:gd name="T106" fmla="*/ 22 w 267"/>
                  <a:gd name="T107" fmla="*/ 22 h 221"/>
                  <a:gd name="T108" fmla="*/ 38 w 267"/>
                  <a:gd name="T109" fmla="*/ 19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7" h="221">
                    <a:moveTo>
                      <a:pt x="38" y="19"/>
                    </a:moveTo>
                    <a:lnTo>
                      <a:pt x="40" y="24"/>
                    </a:lnTo>
                    <a:lnTo>
                      <a:pt x="38" y="38"/>
                    </a:lnTo>
                    <a:lnTo>
                      <a:pt x="38" y="44"/>
                    </a:lnTo>
                    <a:lnTo>
                      <a:pt x="44" y="50"/>
                    </a:lnTo>
                    <a:lnTo>
                      <a:pt x="50" y="51"/>
                    </a:lnTo>
                    <a:lnTo>
                      <a:pt x="55" y="41"/>
                    </a:lnTo>
                    <a:lnTo>
                      <a:pt x="62" y="41"/>
                    </a:lnTo>
                    <a:lnTo>
                      <a:pt x="66" y="38"/>
                    </a:lnTo>
                    <a:lnTo>
                      <a:pt x="70" y="44"/>
                    </a:lnTo>
                    <a:lnTo>
                      <a:pt x="67" y="48"/>
                    </a:lnTo>
                    <a:lnTo>
                      <a:pt x="70" y="53"/>
                    </a:lnTo>
                    <a:lnTo>
                      <a:pt x="75" y="51"/>
                    </a:lnTo>
                    <a:lnTo>
                      <a:pt x="79" y="54"/>
                    </a:lnTo>
                    <a:lnTo>
                      <a:pt x="81" y="48"/>
                    </a:lnTo>
                    <a:lnTo>
                      <a:pt x="93" y="44"/>
                    </a:lnTo>
                    <a:lnTo>
                      <a:pt x="97" y="47"/>
                    </a:lnTo>
                    <a:lnTo>
                      <a:pt x="103" y="54"/>
                    </a:lnTo>
                    <a:lnTo>
                      <a:pt x="106" y="60"/>
                    </a:lnTo>
                    <a:lnTo>
                      <a:pt x="114" y="66"/>
                    </a:lnTo>
                    <a:lnTo>
                      <a:pt x="114" y="71"/>
                    </a:lnTo>
                    <a:lnTo>
                      <a:pt x="120" y="71"/>
                    </a:lnTo>
                    <a:lnTo>
                      <a:pt x="128" y="68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46" y="115"/>
                    </a:lnTo>
                    <a:lnTo>
                      <a:pt x="146" y="117"/>
                    </a:lnTo>
                    <a:lnTo>
                      <a:pt x="157" y="112"/>
                    </a:lnTo>
                    <a:lnTo>
                      <a:pt x="164" y="111"/>
                    </a:lnTo>
                    <a:lnTo>
                      <a:pt x="170" y="107"/>
                    </a:lnTo>
                    <a:lnTo>
                      <a:pt x="161" y="98"/>
                    </a:lnTo>
                    <a:lnTo>
                      <a:pt x="158" y="98"/>
                    </a:lnTo>
                    <a:lnTo>
                      <a:pt x="160" y="89"/>
                    </a:lnTo>
                    <a:lnTo>
                      <a:pt x="166" y="88"/>
                    </a:lnTo>
                    <a:lnTo>
                      <a:pt x="170" y="85"/>
                    </a:lnTo>
                    <a:lnTo>
                      <a:pt x="169" y="83"/>
                    </a:lnTo>
                    <a:lnTo>
                      <a:pt x="173" y="74"/>
                    </a:lnTo>
                    <a:lnTo>
                      <a:pt x="170" y="66"/>
                    </a:lnTo>
                    <a:lnTo>
                      <a:pt x="176" y="50"/>
                    </a:lnTo>
                    <a:lnTo>
                      <a:pt x="169" y="38"/>
                    </a:lnTo>
                    <a:lnTo>
                      <a:pt x="170" y="38"/>
                    </a:lnTo>
                    <a:lnTo>
                      <a:pt x="176" y="24"/>
                    </a:lnTo>
                    <a:lnTo>
                      <a:pt x="166" y="16"/>
                    </a:lnTo>
                    <a:lnTo>
                      <a:pt x="163" y="12"/>
                    </a:lnTo>
                    <a:lnTo>
                      <a:pt x="167" y="10"/>
                    </a:lnTo>
                    <a:lnTo>
                      <a:pt x="173" y="13"/>
                    </a:lnTo>
                    <a:lnTo>
                      <a:pt x="178" y="15"/>
                    </a:lnTo>
                    <a:lnTo>
                      <a:pt x="182" y="9"/>
                    </a:lnTo>
                    <a:lnTo>
                      <a:pt x="188" y="13"/>
                    </a:lnTo>
                    <a:lnTo>
                      <a:pt x="187" y="19"/>
                    </a:lnTo>
                    <a:lnTo>
                      <a:pt x="190" y="21"/>
                    </a:lnTo>
                    <a:lnTo>
                      <a:pt x="195" y="18"/>
                    </a:lnTo>
                    <a:lnTo>
                      <a:pt x="198" y="19"/>
                    </a:lnTo>
                    <a:lnTo>
                      <a:pt x="201" y="13"/>
                    </a:lnTo>
                    <a:lnTo>
                      <a:pt x="207" y="7"/>
                    </a:lnTo>
                    <a:lnTo>
                      <a:pt x="211" y="7"/>
                    </a:lnTo>
                    <a:lnTo>
                      <a:pt x="214" y="3"/>
                    </a:lnTo>
                    <a:lnTo>
                      <a:pt x="225" y="0"/>
                    </a:lnTo>
                    <a:lnTo>
                      <a:pt x="228" y="4"/>
                    </a:lnTo>
                    <a:lnTo>
                      <a:pt x="232" y="1"/>
                    </a:lnTo>
                    <a:lnTo>
                      <a:pt x="237" y="10"/>
                    </a:lnTo>
                    <a:lnTo>
                      <a:pt x="240" y="21"/>
                    </a:lnTo>
                    <a:lnTo>
                      <a:pt x="246" y="30"/>
                    </a:lnTo>
                    <a:lnTo>
                      <a:pt x="243" y="38"/>
                    </a:lnTo>
                    <a:lnTo>
                      <a:pt x="239" y="38"/>
                    </a:lnTo>
                    <a:lnTo>
                      <a:pt x="229" y="38"/>
                    </a:lnTo>
                    <a:lnTo>
                      <a:pt x="226" y="44"/>
                    </a:lnTo>
                    <a:lnTo>
                      <a:pt x="220" y="47"/>
                    </a:lnTo>
                    <a:lnTo>
                      <a:pt x="220" y="47"/>
                    </a:lnTo>
                    <a:lnTo>
                      <a:pt x="219" y="63"/>
                    </a:lnTo>
                    <a:lnTo>
                      <a:pt x="220" y="68"/>
                    </a:lnTo>
                    <a:lnTo>
                      <a:pt x="226" y="66"/>
                    </a:lnTo>
                    <a:lnTo>
                      <a:pt x="234" y="68"/>
                    </a:lnTo>
                    <a:lnTo>
                      <a:pt x="235" y="65"/>
                    </a:lnTo>
                    <a:lnTo>
                      <a:pt x="242" y="63"/>
                    </a:lnTo>
                    <a:lnTo>
                      <a:pt x="249" y="62"/>
                    </a:lnTo>
                    <a:lnTo>
                      <a:pt x="252" y="60"/>
                    </a:lnTo>
                    <a:lnTo>
                      <a:pt x="260" y="65"/>
                    </a:lnTo>
                    <a:lnTo>
                      <a:pt x="264" y="77"/>
                    </a:lnTo>
                    <a:lnTo>
                      <a:pt x="267" y="80"/>
                    </a:lnTo>
                    <a:lnTo>
                      <a:pt x="264" y="85"/>
                    </a:lnTo>
                    <a:lnTo>
                      <a:pt x="260" y="89"/>
                    </a:lnTo>
                    <a:lnTo>
                      <a:pt x="254" y="91"/>
                    </a:lnTo>
                    <a:lnTo>
                      <a:pt x="246" y="91"/>
                    </a:lnTo>
                    <a:lnTo>
                      <a:pt x="239" y="107"/>
                    </a:lnTo>
                    <a:lnTo>
                      <a:pt x="240" y="107"/>
                    </a:lnTo>
                    <a:lnTo>
                      <a:pt x="237" y="120"/>
                    </a:lnTo>
                    <a:lnTo>
                      <a:pt x="228" y="120"/>
                    </a:lnTo>
                    <a:lnTo>
                      <a:pt x="222" y="124"/>
                    </a:lnTo>
                    <a:lnTo>
                      <a:pt x="228" y="130"/>
                    </a:lnTo>
                    <a:lnTo>
                      <a:pt x="228" y="138"/>
                    </a:lnTo>
                    <a:lnTo>
                      <a:pt x="223" y="136"/>
                    </a:lnTo>
                    <a:lnTo>
                      <a:pt x="214" y="141"/>
                    </a:lnTo>
                    <a:lnTo>
                      <a:pt x="213" y="150"/>
                    </a:lnTo>
                    <a:lnTo>
                      <a:pt x="216" y="153"/>
                    </a:lnTo>
                    <a:lnTo>
                      <a:pt x="213" y="158"/>
                    </a:lnTo>
                    <a:lnTo>
                      <a:pt x="208" y="162"/>
                    </a:lnTo>
                    <a:lnTo>
                      <a:pt x="207" y="159"/>
                    </a:lnTo>
                    <a:lnTo>
                      <a:pt x="201" y="162"/>
                    </a:lnTo>
                    <a:lnTo>
                      <a:pt x="198" y="159"/>
                    </a:lnTo>
                    <a:lnTo>
                      <a:pt x="190" y="162"/>
                    </a:lnTo>
                    <a:lnTo>
                      <a:pt x="179" y="180"/>
                    </a:lnTo>
                    <a:lnTo>
                      <a:pt x="179" y="183"/>
                    </a:lnTo>
                    <a:lnTo>
                      <a:pt x="176" y="196"/>
                    </a:lnTo>
                    <a:lnTo>
                      <a:pt x="167" y="199"/>
                    </a:lnTo>
                    <a:lnTo>
                      <a:pt x="169" y="206"/>
                    </a:lnTo>
                    <a:lnTo>
                      <a:pt x="167" y="209"/>
                    </a:lnTo>
                    <a:lnTo>
                      <a:pt x="161" y="211"/>
                    </a:lnTo>
                    <a:lnTo>
                      <a:pt x="157" y="221"/>
                    </a:lnTo>
                    <a:lnTo>
                      <a:pt x="155" y="218"/>
                    </a:lnTo>
                    <a:lnTo>
                      <a:pt x="147" y="217"/>
                    </a:lnTo>
                    <a:lnTo>
                      <a:pt x="150" y="206"/>
                    </a:lnTo>
                    <a:lnTo>
                      <a:pt x="147" y="203"/>
                    </a:lnTo>
                    <a:lnTo>
                      <a:pt x="140" y="203"/>
                    </a:lnTo>
                    <a:lnTo>
                      <a:pt x="137" y="199"/>
                    </a:lnTo>
                    <a:lnTo>
                      <a:pt x="128" y="202"/>
                    </a:lnTo>
                    <a:lnTo>
                      <a:pt x="125" y="199"/>
                    </a:lnTo>
                    <a:lnTo>
                      <a:pt x="128" y="191"/>
                    </a:lnTo>
                    <a:lnTo>
                      <a:pt x="120" y="193"/>
                    </a:lnTo>
                    <a:lnTo>
                      <a:pt x="114" y="196"/>
                    </a:lnTo>
                    <a:lnTo>
                      <a:pt x="114" y="190"/>
                    </a:lnTo>
                    <a:lnTo>
                      <a:pt x="116" y="185"/>
                    </a:lnTo>
                    <a:lnTo>
                      <a:pt x="108" y="177"/>
                    </a:lnTo>
                    <a:lnTo>
                      <a:pt x="110" y="168"/>
                    </a:lnTo>
                    <a:lnTo>
                      <a:pt x="111" y="164"/>
                    </a:lnTo>
                    <a:lnTo>
                      <a:pt x="106" y="150"/>
                    </a:lnTo>
                    <a:lnTo>
                      <a:pt x="106" y="155"/>
                    </a:lnTo>
                    <a:lnTo>
                      <a:pt x="100" y="161"/>
                    </a:lnTo>
                    <a:lnTo>
                      <a:pt x="97" y="159"/>
                    </a:lnTo>
                    <a:lnTo>
                      <a:pt x="88" y="165"/>
                    </a:lnTo>
                    <a:lnTo>
                      <a:pt x="79" y="156"/>
                    </a:lnTo>
                    <a:lnTo>
                      <a:pt x="79" y="147"/>
                    </a:lnTo>
                    <a:lnTo>
                      <a:pt x="75" y="135"/>
                    </a:lnTo>
                    <a:lnTo>
                      <a:pt x="64" y="141"/>
                    </a:lnTo>
                    <a:lnTo>
                      <a:pt x="55" y="142"/>
                    </a:lnTo>
                    <a:lnTo>
                      <a:pt x="52" y="138"/>
                    </a:lnTo>
                    <a:lnTo>
                      <a:pt x="53" y="135"/>
                    </a:lnTo>
                    <a:lnTo>
                      <a:pt x="53" y="135"/>
                    </a:lnTo>
                    <a:lnTo>
                      <a:pt x="49" y="124"/>
                    </a:lnTo>
                    <a:lnTo>
                      <a:pt x="47" y="117"/>
                    </a:lnTo>
                    <a:lnTo>
                      <a:pt x="44" y="114"/>
                    </a:lnTo>
                    <a:lnTo>
                      <a:pt x="37" y="114"/>
                    </a:lnTo>
                    <a:lnTo>
                      <a:pt x="35" y="107"/>
                    </a:lnTo>
                    <a:lnTo>
                      <a:pt x="35" y="104"/>
                    </a:lnTo>
                    <a:lnTo>
                      <a:pt x="34" y="104"/>
                    </a:lnTo>
                    <a:lnTo>
                      <a:pt x="34" y="101"/>
                    </a:lnTo>
                    <a:lnTo>
                      <a:pt x="26" y="100"/>
                    </a:lnTo>
                    <a:lnTo>
                      <a:pt x="25" y="94"/>
                    </a:lnTo>
                    <a:lnTo>
                      <a:pt x="22" y="89"/>
                    </a:lnTo>
                    <a:lnTo>
                      <a:pt x="11" y="85"/>
                    </a:lnTo>
                    <a:lnTo>
                      <a:pt x="5" y="86"/>
                    </a:lnTo>
                    <a:lnTo>
                      <a:pt x="0" y="76"/>
                    </a:lnTo>
                    <a:lnTo>
                      <a:pt x="9" y="71"/>
                    </a:lnTo>
                    <a:lnTo>
                      <a:pt x="11" y="60"/>
                    </a:lnTo>
                    <a:lnTo>
                      <a:pt x="15" y="59"/>
                    </a:lnTo>
                    <a:lnTo>
                      <a:pt x="15" y="53"/>
                    </a:lnTo>
                    <a:lnTo>
                      <a:pt x="11" y="51"/>
                    </a:lnTo>
                    <a:lnTo>
                      <a:pt x="15" y="50"/>
                    </a:lnTo>
                    <a:lnTo>
                      <a:pt x="18" y="45"/>
                    </a:lnTo>
                    <a:lnTo>
                      <a:pt x="18" y="38"/>
                    </a:lnTo>
                    <a:lnTo>
                      <a:pt x="22" y="32"/>
                    </a:lnTo>
                    <a:lnTo>
                      <a:pt x="22" y="22"/>
                    </a:lnTo>
                    <a:lnTo>
                      <a:pt x="28" y="18"/>
                    </a:lnTo>
                    <a:lnTo>
                      <a:pt x="34" y="19"/>
                    </a:lnTo>
                    <a:lnTo>
                      <a:pt x="38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8" name="Freeform 667">
                <a:extLst>
                  <a:ext uri="{FF2B5EF4-FFF2-40B4-BE49-F238E27FC236}">
                    <a16:creationId xmlns:a16="http://schemas.microsoft.com/office/drawing/2014/main" id="{69CC1EEF-7B45-2CAF-0E3E-EB8EF0787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771"/>
                <a:ext cx="133" cy="111"/>
              </a:xfrm>
              <a:custGeom>
                <a:avLst/>
                <a:gdLst>
                  <a:gd name="T0" fmla="*/ 38 w 267"/>
                  <a:gd name="T1" fmla="*/ 38 h 221"/>
                  <a:gd name="T2" fmla="*/ 50 w 267"/>
                  <a:gd name="T3" fmla="*/ 51 h 221"/>
                  <a:gd name="T4" fmla="*/ 66 w 267"/>
                  <a:gd name="T5" fmla="*/ 38 h 221"/>
                  <a:gd name="T6" fmla="*/ 70 w 267"/>
                  <a:gd name="T7" fmla="*/ 53 h 221"/>
                  <a:gd name="T8" fmla="*/ 81 w 267"/>
                  <a:gd name="T9" fmla="*/ 48 h 221"/>
                  <a:gd name="T10" fmla="*/ 103 w 267"/>
                  <a:gd name="T11" fmla="*/ 54 h 221"/>
                  <a:gd name="T12" fmla="*/ 114 w 267"/>
                  <a:gd name="T13" fmla="*/ 71 h 221"/>
                  <a:gd name="T14" fmla="*/ 129 w 267"/>
                  <a:gd name="T15" fmla="*/ 74 h 221"/>
                  <a:gd name="T16" fmla="*/ 146 w 267"/>
                  <a:gd name="T17" fmla="*/ 117 h 221"/>
                  <a:gd name="T18" fmla="*/ 170 w 267"/>
                  <a:gd name="T19" fmla="*/ 107 h 221"/>
                  <a:gd name="T20" fmla="*/ 160 w 267"/>
                  <a:gd name="T21" fmla="*/ 89 h 221"/>
                  <a:gd name="T22" fmla="*/ 169 w 267"/>
                  <a:gd name="T23" fmla="*/ 83 h 221"/>
                  <a:gd name="T24" fmla="*/ 176 w 267"/>
                  <a:gd name="T25" fmla="*/ 50 h 221"/>
                  <a:gd name="T26" fmla="*/ 176 w 267"/>
                  <a:gd name="T27" fmla="*/ 24 h 221"/>
                  <a:gd name="T28" fmla="*/ 167 w 267"/>
                  <a:gd name="T29" fmla="*/ 10 h 221"/>
                  <a:gd name="T30" fmla="*/ 182 w 267"/>
                  <a:gd name="T31" fmla="*/ 9 h 221"/>
                  <a:gd name="T32" fmla="*/ 190 w 267"/>
                  <a:gd name="T33" fmla="*/ 21 h 221"/>
                  <a:gd name="T34" fmla="*/ 201 w 267"/>
                  <a:gd name="T35" fmla="*/ 13 h 221"/>
                  <a:gd name="T36" fmla="*/ 214 w 267"/>
                  <a:gd name="T37" fmla="*/ 3 h 221"/>
                  <a:gd name="T38" fmla="*/ 232 w 267"/>
                  <a:gd name="T39" fmla="*/ 1 h 221"/>
                  <a:gd name="T40" fmla="*/ 246 w 267"/>
                  <a:gd name="T41" fmla="*/ 30 h 221"/>
                  <a:gd name="T42" fmla="*/ 229 w 267"/>
                  <a:gd name="T43" fmla="*/ 38 h 221"/>
                  <a:gd name="T44" fmla="*/ 220 w 267"/>
                  <a:gd name="T45" fmla="*/ 47 h 221"/>
                  <a:gd name="T46" fmla="*/ 226 w 267"/>
                  <a:gd name="T47" fmla="*/ 66 h 221"/>
                  <a:gd name="T48" fmla="*/ 242 w 267"/>
                  <a:gd name="T49" fmla="*/ 63 h 221"/>
                  <a:gd name="T50" fmla="*/ 260 w 267"/>
                  <a:gd name="T51" fmla="*/ 65 h 221"/>
                  <a:gd name="T52" fmla="*/ 264 w 267"/>
                  <a:gd name="T53" fmla="*/ 85 h 221"/>
                  <a:gd name="T54" fmla="*/ 246 w 267"/>
                  <a:gd name="T55" fmla="*/ 91 h 221"/>
                  <a:gd name="T56" fmla="*/ 237 w 267"/>
                  <a:gd name="T57" fmla="*/ 120 h 221"/>
                  <a:gd name="T58" fmla="*/ 228 w 267"/>
                  <a:gd name="T59" fmla="*/ 130 h 221"/>
                  <a:gd name="T60" fmla="*/ 214 w 267"/>
                  <a:gd name="T61" fmla="*/ 141 h 221"/>
                  <a:gd name="T62" fmla="*/ 213 w 267"/>
                  <a:gd name="T63" fmla="*/ 158 h 221"/>
                  <a:gd name="T64" fmla="*/ 201 w 267"/>
                  <a:gd name="T65" fmla="*/ 162 h 221"/>
                  <a:gd name="T66" fmla="*/ 179 w 267"/>
                  <a:gd name="T67" fmla="*/ 180 h 221"/>
                  <a:gd name="T68" fmla="*/ 167 w 267"/>
                  <a:gd name="T69" fmla="*/ 199 h 221"/>
                  <a:gd name="T70" fmla="*/ 161 w 267"/>
                  <a:gd name="T71" fmla="*/ 211 h 221"/>
                  <a:gd name="T72" fmla="*/ 147 w 267"/>
                  <a:gd name="T73" fmla="*/ 217 h 221"/>
                  <a:gd name="T74" fmla="*/ 140 w 267"/>
                  <a:gd name="T75" fmla="*/ 203 h 221"/>
                  <a:gd name="T76" fmla="*/ 125 w 267"/>
                  <a:gd name="T77" fmla="*/ 199 h 221"/>
                  <a:gd name="T78" fmla="*/ 114 w 267"/>
                  <a:gd name="T79" fmla="*/ 196 h 221"/>
                  <a:gd name="T80" fmla="*/ 108 w 267"/>
                  <a:gd name="T81" fmla="*/ 177 h 221"/>
                  <a:gd name="T82" fmla="*/ 106 w 267"/>
                  <a:gd name="T83" fmla="*/ 150 h 221"/>
                  <a:gd name="T84" fmla="*/ 97 w 267"/>
                  <a:gd name="T85" fmla="*/ 159 h 221"/>
                  <a:gd name="T86" fmla="*/ 79 w 267"/>
                  <a:gd name="T87" fmla="*/ 147 h 221"/>
                  <a:gd name="T88" fmla="*/ 55 w 267"/>
                  <a:gd name="T89" fmla="*/ 142 h 221"/>
                  <a:gd name="T90" fmla="*/ 53 w 267"/>
                  <a:gd name="T91" fmla="*/ 135 h 221"/>
                  <a:gd name="T92" fmla="*/ 44 w 267"/>
                  <a:gd name="T93" fmla="*/ 114 h 221"/>
                  <a:gd name="T94" fmla="*/ 35 w 267"/>
                  <a:gd name="T95" fmla="*/ 104 h 221"/>
                  <a:gd name="T96" fmla="*/ 26 w 267"/>
                  <a:gd name="T97" fmla="*/ 100 h 221"/>
                  <a:gd name="T98" fmla="*/ 11 w 267"/>
                  <a:gd name="T99" fmla="*/ 85 h 221"/>
                  <a:gd name="T100" fmla="*/ 9 w 267"/>
                  <a:gd name="T101" fmla="*/ 71 h 221"/>
                  <a:gd name="T102" fmla="*/ 15 w 267"/>
                  <a:gd name="T103" fmla="*/ 53 h 221"/>
                  <a:gd name="T104" fmla="*/ 18 w 267"/>
                  <a:gd name="T105" fmla="*/ 45 h 221"/>
                  <a:gd name="T106" fmla="*/ 22 w 267"/>
                  <a:gd name="T107" fmla="*/ 22 h 221"/>
                  <a:gd name="T108" fmla="*/ 38 w 267"/>
                  <a:gd name="T109" fmla="*/ 19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7" h="221">
                    <a:moveTo>
                      <a:pt x="38" y="19"/>
                    </a:moveTo>
                    <a:lnTo>
                      <a:pt x="40" y="24"/>
                    </a:lnTo>
                    <a:lnTo>
                      <a:pt x="38" y="38"/>
                    </a:lnTo>
                    <a:lnTo>
                      <a:pt x="38" y="44"/>
                    </a:lnTo>
                    <a:lnTo>
                      <a:pt x="44" y="50"/>
                    </a:lnTo>
                    <a:lnTo>
                      <a:pt x="50" y="51"/>
                    </a:lnTo>
                    <a:lnTo>
                      <a:pt x="55" y="41"/>
                    </a:lnTo>
                    <a:lnTo>
                      <a:pt x="62" y="41"/>
                    </a:lnTo>
                    <a:lnTo>
                      <a:pt x="66" y="38"/>
                    </a:lnTo>
                    <a:lnTo>
                      <a:pt x="70" y="44"/>
                    </a:lnTo>
                    <a:lnTo>
                      <a:pt x="67" y="48"/>
                    </a:lnTo>
                    <a:lnTo>
                      <a:pt x="70" y="53"/>
                    </a:lnTo>
                    <a:lnTo>
                      <a:pt x="75" y="51"/>
                    </a:lnTo>
                    <a:lnTo>
                      <a:pt x="79" y="54"/>
                    </a:lnTo>
                    <a:lnTo>
                      <a:pt x="81" y="48"/>
                    </a:lnTo>
                    <a:lnTo>
                      <a:pt x="93" y="44"/>
                    </a:lnTo>
                    <a:lnTo>
                      <a:pt x="97" y="47"/>
                    </a:lnTo>
                    <a:lnTo>
                      <a:pt x="103" y="54"/>
                    </a:lnTo>
                    <a:lnTo>
                      <a:pt x="106" y="60"/>
                    </a:lnTo>
                    <a:lnTo>
                      <a:pt x="114" y="66"/>
                    </a:lnTo>
                    <a:lnTo>
                      <a:pt x="114" y="71"/>
                    </a:lnTo>
                    <a:lnTo>
                      <a:pt x="120" y="71"/>
                    </a:lnTo>
                    <a:lnTo>
                      <a:pt x="128" y="68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46" y="115"/>
                    </a:lnTo>
                    <a:lnTo>
                      <a:pt x="146" y="117"/>
                    </a:lnTo>
                    <a:lnTo>
                      <a:pt x="157" y="112"/>
                    </a:lnTo>
                    <a:lnTo>
                      <a:pt x="164" y="111"/>
                    </a:lnTo>
                    <a:lnTo>
                      <a:pt x="170" y="107"/>
                    </a:lnTo>
                    <a:lnTo>
                      <a:pt x="161" y="98"/>
                    </a:lnTo>
                    <a:lnTo>
                      <a:pt x="158" y="98"/>
                    </a:lnTo>
                    <a:lnTo>
                      <a:pt x="160" y="89"/>
                    </a:lnTo>
                    <a:lnTo>
                      <a:pt x="166" y="88"/>
                    </a:lnTo>
                    <a:lnTo>
                      <a:pt x="170" y="85"/>
                    </a:lnTo>
                    <a:lnTo>
                      <a:pt x="169" y="83"/>
                    </a:lnTo>
                    <a:lnTo>
                      <a:pt x="173" y="74"/>
                    </a:lnTo>
                    <a:lnTo>
                      <a:pt x="170" y="66"/>
                    </a:lnTo>
                    <a:lnTo>
                      <a:pt x="176" y="50"/>
                    </a:lnTo>
                    <a:lnTo>
                      <a:pt x="169" y="38"/>
                    </a:lnTo>
                    <a:lnTo>
                      <a:pt x="170" y="38"/>
                    </a:lnTo>
                    <a:lnTo>
                      <a:pt x="176" y="24"/>
                    </a:lnTo>
                    <a:lnTo>
                      <a:pt x="166" y="16"/>
                    </a:lnTo>
                    <a:lnTo>
                      <a:pt x="163" y="12"/>
                    </a:lnTo>
                    <a:lnTo>
                      <a:pt x="167" y="10"/>
                    </a:lnTo>
                    <a:lnTo>
                      <a:pt x="173" y="13"/>
                    </a:lnTo>
                    <a:lnTo>
                      <a:pt x="178" y="15"/>
                    </a:lnTo>
                    <a:lnTo>
                      <a:pt x="182" y="9"/>
                    </a:lnTo>
                    <a:lnTo>
                      <a:pt x="188" y="13"/>
                    </a:lnTo>
                    <a:lnTo>
                      <a:pt x="187" y="19"/>
                    </a:lnTo>
                    <a:lnTo>
                      <a:pt x="190" y="21"/>
                    </a:lnTo>
                    <a:lnTo>
                      <a:pt x="195" y="18"/>
                    </a:lnTo>
                    <a:lnTo>
                      <a:pt x="198" y="19"/>
                    </a:lnTo>
                    <a:lnTo>
                      <a:pt x="201" y="13"/>
                    </a:lnTo>
                    <a:lnTo>
                      <a:pt x="207" y="7"/>
                    </a:lnTo>
                    <a:lnTo>
                      <a:pt x="211" y="7"/>
                    </a:lnTo>
                    <a:lnTo>
                      <a:pt x="214" y="3"/>
                    </a:lnTo>
                    <a:lnTo>
                      <a:pt x="225" y="0"/>
                    </a:lnTo>
                    <a:lnTo>
                      <a:pt x="228" y="4"/>
                    </a:lnTo>
                    <a:lnTo>
                      <a:pt x="232" y="1"/>
                    </a:lnTo>
                    <a:lnTo>
                      <a:pt x="237" y="10"/>
                    </a:lnTo>
                    <a:lnTo>
                      <a:pt x="240" y="21"/>
                    </a:lnTo>
                    <a:lnTo>
                      <a:pt x="246" y="30"/>
                    </a:lnTo>
                    <a:lnTo>
                      <a:pt x="243" y="38"/>
                    </a:lnTo>
                    <a:lnTo>
                      <a:pt x="239" y="38"/>
                    </a:lnTo>
                    <a:lnTo>
                      <a:pt x="229" y="38"/>
                    </a:lnTo>
                    <a:lnTo>
                      <a:pt x="226" y="44"/>
                    </a:lnTo>
                    <a:lnTo>
                      <a:pt x="220" y="47"/>
                    </a:lnTo>
                    <a:lnTo>
                      <a:pt x="220" y="47"/>
                    </a:lnTo>
                    <a:lnTo>
                      <a:pt x="219" y="63"/>
                    </a:lnTo>
                    <a:lnTo>
                      <a:pt x="220" y="68"/>
                    </a:lnTo>
                    <a:lnTo>
                      <a:pt x="226" y="66"/>
                    </a:lnTo>
                    <a:lnTo>
                      <a:pt x="234" y="68"/>
                    </a:lnTo>
                    <a:lnTo>
                      <a:pt x="235" y="65"/>
                    </a:lnTo>
                    <a:lnTo>
                      <a:pt x="242" y="63"/>
                    </a:lnTo>
                    <a:lnTo>
                      <a:pt x="249" y="62"/>
                    </a:lnTo>
                    <a:lnTo>
                      <a:pt x="252" y="60"/>
                    </a:lnTo>
                    <a:lnTo>
                      <a:pt x="260" y="65"/>
                    </a:lnTo>
                    <a:lnTo>
                      <a:pt x="264" y="77"/>
                    </a:lnTo>
                    <a:lnTo>
                      <a:pt x="267" y="80"/>
                    </a:lnTo>
                    <a:lnTo>
                      <a:pt x="264" y="85"/>
                    </a:lnTo>
                    <a:lnTo>
                      <a:pt x="260" y="89"/>
                    </a:lnTo>
                    <a:lnTo>
                      <a:pt x="254" y="91"/>
                    </a:lnTo>
                    <a:lnTo>
                      <a:pt x="246" y="91"/>
                    </a:lnTo>
                    <a:lnTo>
                      <a:pt x="239" y="107"/>
                    </a:lnTo>
                    <a:lnTo>
                      <a:pt x="240" y="107"/>
                    </a:lnTo>
                    <a:lnTo>
                      <a:pt x="237" y="120"/>
                    </a:lnTo>
                    <a:lnTo>
                      <a:pt x="228" y="120"/>
                    </a:lnTo>
                    <a:lnTo>
                      <a:pt x="222" y="124"/>
                    </a:lnTo>
                    <a:lnTo>
                      <a:pt x="228" y="130"/>
                    </a:lnTo>
                    <a:lnTo>
                      <a:pt x="228" y="138"/>
                    </a:lnTo>
                    <a:lnTo>
                      <a:pt x="223" y="136"/>
                    </a:lnTo>
                    <a:lnTo>
                      <a:pt x="214" y="141"/>
                    </a:lnTo>
                    <a:lnTo>
                      <a:pt x="213" y="150"/>
                    </a:lnTo>
                    <a:lnTo>
                      <a:pt x="216" y="153"/>
                    </a:lnTo>
                    <a:lnTo>
                      <a:pt x="213" y="158"/>
                    </a:lnTo>
                    <a:lnTo>
                      <a:pt x="208" y="162"/>
                    </a:lnTo>
                    <a:lnTo>
                      <a:pt x="207" y="159"/>
                    </a:lnTo>
                    <a:lnTo>
                      <a:pt x="201" y="162"/>
                    </a:lnTo>
                    <a:lnTo>
                      <a:pt x="198" y="159"/>
                    </a:lnTo>
                    <a:lnTo>
                      <a:pt x="190" y="162"/>
                    </a:lnTo>
                    <a:lnTo>
                      <a:pt x="179" y="180"/>
                    </a:lnTo>
                    <a:lnTo>
                      <a:pt x="179" y="183"/>
                    </a:lnTo>
                    <a:lnTo>
                      <a:pt x="176" y="196"/>
                    </a:lnTo>
                    <a:lnTo>
                      <a:pt x="167" y="199"/>
                    </a:lnTo>
                    <a:lnTo>
                      <a:pt x="169" y="206"/>
                    </a:lnTo>
                    <a:lnTo>
                      <a:pt x="167" y="209"/>
                    </a:lnTo>
                    <a:lnTo>
                      <a:pt x="161" y="211"/>
                    </a:lnTo>
                    <a:lnTo>
                      <a:pt x="157" y="221"/>
                    </a:lnTo>
                    <a:lnTo>
                      <a:pt x="155" y="218"/>
                    </a:lnTo>
                    <a:lnTo>
                      <a:pt x="147" y="217"/>
                    </a:lnTo>
                    <a:lnTo>
                      <a:pt x="150" y="206"/>
                    </a:lnTo>
                    <a:lnTo>
                      <a:pt x="147" y="203"/>
                    </a:lnTo>
                    <a:lnTo>
                      <a:pt x="140" y="203"/>
                    </a:lnTo>
                    <a:lnTo>
                      <a:pt x="137" y="199"/>
                    </a:lnTo>
                    <a:lnTo>
                      <a:pt x="128" y="202"/>
                    </a:lnTo>
                    <a:lnTo>
                      <a:pt x="125" y="199"/>
                    </a:lnTo>
                    <a:lnTo>
                      <a:pt x="128" y="191"/>
                    </a:lnTo>
                    <a:lnTo>
                      <a:pt x="120" y="193"/>
                    </a:lnTo>
                    <a:lnTo>
                      <a:pt x="114" y="196"/>
                    </a:lnTo>
                    <a:lnTo>
                      <a:pt x="114" y="190"/>
                    </a:lnTo>
                    <a:lnTo>
                      <a:pt x="116" y="185"/>
                    </a:lnTo>
                    <a:lnTo>
                      <a:pt x="108" y="177"/>
                    </a:lnTo>
                    <a:lnTo>
                      <a:pt x="110" y="168"/>
                    </a:lnTo>
                    <a:lnTo>
                      <a:pt x="111" y="164"/>
                    </a:lnTo>
                    <a:lnTo>
                      <a:pt x="106" y="150"/>
                    </a:lnTo>
                    <a:lnTo>
                      <a:pt x="106" y="155"/>
                    </a:lnTo>
                    <a:lnTo>
                      <a:pt x="100" y="161"/>
                    </a:lnTo>
                    <a:lnTo>
                      <a:pt x="97" y="159"/>
                    </a:lnTo>
                    <a:lnTo>
                      <a:pt x="88" y="165"/>
                    </a:lnTo>
                    <a:lnTo>
                      <a:pt x="79" y="156"/>
                    </a:lnTo>
                    <a:lnTo>
                      <a:pt x="79" y="147"/>
                    </a:lnTo>
                    <a:lnTo>
                      <a:pt x="75" y="135"/>
                    </a:lnTo>
                    <a:lnTo>
                      <a:pt x="64" y="141"/>
                    </a:lnTo>
                    <a:lnTo>
                      <a:pt x="55" y="142"/>
                    </a:lnTo>
                    <a:lnTo>
                      <a:pt x="52" y="138"/>
                    </a:lnTo>
                    <a:lnTo>
                      <a:pt x="53" y="135"/>
                    </a:lnTo>
                    <a:lnTo>
                      <a:pt x="53" y="135"/>
                    </a:lnTo>
                    <a:lnTo>
                      <a:pt x="49" y="124"/>
                    </a:lnTo>
                    <a:lnTo>
                      <a:pt x="47" y="117"/>
                    </a:lnTo>
                    <a:lnTo>
                      <a:pt x="44" y="114"/>
                    </a:lnTo>
                    <a:lnTo>
                      <a:pt x="37" y="114"/>
                    </a:lnTo>
                    <a:lnTo>
                      <a:pt x="35" y="107"/>
                    </a:lnTo>
                    <a:lnTo>
                      <a:pt x="35" y="104"/>
                    </a:lnTo>
                    <a:lnTo>
                      <a:pt x="34" y="104"/>
                    </a:lnTo>
                    <a:lnTo>
                      <a:pt x="34" y="101"/>
                    </a:lnTo>
                    <a:lnTo>
                      <a:pt x="26" y="100"/>
                    </a:lnTo>
                    <a:lnTo>
                      <a:pt x="25" y="94"/>
                    </a:lnTo>
                    <a:lnTo>
                      <a:pt x="22" y="89"/>
                    </a:lnTo>
                    <a:lnTo>
                      <a:pt x="11" y="85"/>
                    </a:lnTo>
                    <a:lnTo>
                      <a:pt x="5" y="86"/>
                    </a:lnTo>
                    <a:lnTo>
                      <a:pt x="0" y="76"/>
                    </a:lnTo>
                    <a:lnTo>
                      <a:pt x="9" y="71"/>
                    </a:lnTo>
                    <a:lnTo>
                      <a:pt x="11" y="60"/>
                    </a:lnTo>
                    <a:lnTo>
                      <a:pt x="15" y="59"/>
                    </a:lnTo>
                    <a:lnTo>
                      <a:pt x="15" y="53"/>
                    </a:lnTo>
                    <a:lnTo>
                      <a:pt x="11" y="51"/>
                    </a:lnTo>
                    <a:lnTo>
                      <a:pt x="15" y="50"/>
                    </a:lnTo>
                    <a:lnTo>
                      <a:pt x="18" y="45"/>
                    </a:lnTo>
                    <a:lnTo>
                      <a:pt x="18" y="38"/>
                    </a:lnTo>
                    <a:lnTo>
                      <a:pt x="22" y="32"/>
                    </a:lnTo>
                    <a:lnTo>
                      <a:pt x="22" y="22"/>
                    </a:lnTo>
                    <a:lnTo>
                      <a:pt x="28" y="18"/>
                    </a:lnTo>
                    <a:lnTo>
                      <a:pt x="34" y="19"/>
                    </a:lnTo>
                    <a:lnTo>
                      <a:pt x="38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9" name="Freeform 668">
                <a:extLst>
                  <a:ext uri="{FF2B5EF4-FFF2-40B4-BE49-F238E27FC236}">
                    <a16:creationId xmlns:a16="http://schemas.microsoft.com/office/drawing/2014/main" id="{B34D3425-8D6E-19FA-6B89-67F4A61A0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635"/>
                <a:ext cx="56" cy="34"/>
              </a:xfrm>
              <a:custGeom>
                <a:avLst/>
                <a:gdLst>
                  <a:gd name="T0" fmla="*/ 36 w 112"/>
                  <a:gd name="T1" fmla="*/ 12 h 68"/>
                  <a:gd name="T2" fmla="*/ 38 w 112"/>
                  <a:gd name="T3" fmla="*/ 15 h 68"/>
                  <a:gd name="T4" fmla="*/ 38 w 112"/>
                  <a:gd name="T5" fmla="*/ 21 h 68"/>
                  <a:gd name="T6" fmla="*/ 28 w 112"/>
                  <a:gd name="T7" fmla="*/ 24 h 68"/>
                  <a:gd name="T8" fmla="*/ 22 w 112"/>
                  <a:gd name="T9" fmla="*/ 21 h 68"/>
                  <a:gd name="T10" fmla="*/ 15 w 112"/>
                  <a:gd name="T11" fmla="*/ 30 h 68"/>
                  <a:gd name="T12" fmla="*/ 13 w 112"/>
                  <a:gd name="T13" fmla="*/ 30 h 68"/>
                  <a:gd name="T14" fmla="*/ 3 w 112"/>
                  <a:gd name="T15" fmla="*/ 41 h 68"/>
                  <a:gd name="T16" fmla="*/ 3 w 112"/>
                  <a:gd name="T17" fmla="*/ 44 h 68"/>
                  <a:gd name="T18" fmla="*/ 0 w 112"/>
                  <a:gd name="T19" fmla="*/ 54 h 68"/>
                  <a:gd name="T20" fmla="*/ 3 w 112"/>
                  <a:gd name="T21" fmla="*/ 54 h 68"/>
                  <a:gd name="T22" fmla="*/ 10 w 112"/>
                  <a:gd name="T23" fmla="*/ 57 h 68"/>
                  <a:gd name="T24" fmla="*/ 16 w 112"/>
                  <a:gd name="T25" fmla="*/ 63 h 68"/>
                  <a:gd name="T26" fmla="*/ 19 w 112"/>
                  <a:gd name="T27" fmla="*/ 65 h 68"/>
                  <a:gd name="T28" fmla="*/ 22 w 112"/>
                  <a:gd name="T29" fmla="*/ 66 h 68"/>
                  <a:gd name="T30" fmla="*/ 28 w 112"/>
                  <a:gd name="T31" fmla="*/ 68 h 68"/>
                  <a:gd name="T32" fmla="*/ 42 w 112"/>
                  <a:gd name="T33" fmla="*/ 68 h 68"/>
                  <a:gd name="T34" fmla="*/ 47 w 112"/>
                  <a:gd name="T35" fmla="*/ 60 h 68"/>
                  <a:gd name="T36" fmla="*/ 51 w 112"/>
                  <a:gd name="T37" fmla="*/ 57 h 68"/>
                  <a:gd name="T38" fmla="*/ 59 w 112"/>
                  <a:gd name="T39" fmla="*/ 57 h 68"/>
                  <a:gd name="T40" fmla="*/ 60 w 112"/>
                  <a:gd name="T41" fmla="*/ 60 h 68"/>
                  <a:gd name="T42" fmla="*/ 65 w 112"/>
                  <a:gd name="T43" fmla="*/ 60 h 68"/>
                  <a:gd name="T44" fmla="*/ 69 w 112"/>
                  <a:gd name="T45" fmla="*/ 54 h 68"/>
                  <a:gd name="T46" fmla="*/ 72 w 112"/>
                  <a:gd name="T47" fmla="*/ 57 h 68"/>
                  <a:gd name="T48" fmla="*/ 78 w 112"/>
                  <a:gd name="T49" fmla="*/ 54 h 68"/>
                  <a:gd name="T50" fmla="*/ 85 w 112"/>
                  <a:gd name="T51" fmla="*/ 56 h 68"/>
                  <a:gd name="T52" fmla="*/ 92 w 112"/>
                  <a:gd name="T53" fmla="*/ 45 h 68"/>
                  <a:gd name="T54" fmla="*/ 97 w 112"/>
                  <a:gd name="T55" fmla="*/ 45 h 68"/>
                  <a:gd name="T56" fmla="*/ 97 w 112"/>
                  <a:gd name="T57" fmla="*/ 48 h 68"/>
                  <a:gd name="T58" fmla="*/ 103 w 112"/>
                  <a:gd name="T59" fmla="*/ 51 h 68"/>
                  <a:gd name="T60" fmla="*/ 107 w 112"/>
                  <a:gd name="T61" fmla="*/ 51 h 68"/>
                  <a:gd name="T62" fmla="*/ 110 w 112"/>
                  <a:gd name="T63" fmla="*/ 50 h 68"/>
                  <a:gd name="T64" fmla="*/ 112 w 112"/>
                  <a:gd name="T65" fmla="*/ 38 h 68"/>
                  <a:gd name="T66" fmla="*/ 106 w 112"/>
                  <a:gd name="T67" fmla="*/ 33 h 68"/>
                  <a:gd name="T68" fmla="*/ 97 w 112"/>
                  <a:gd name="T69" fmla="*/ 39 h 68"/>
                  <a:gd name="T70" fmla="*/ 89 w 112"/>
                  <a:gd name="T71" fmla="*/ 36 h 68"/>
                  <a:gd name="T72" fmla="*/ 89 w 112"/>
                  <a:gd name="T73" fmla="*/ 38 h 68"/>
                  <a:gd name="T74" fmla="*/ 85 w 112"/>
                  <a:gd name="T75" fmla="*/ 38 h 68"/>
                  <a:gd name="T76" fmla="*/ 82 w 112"/>
                  <a:gd name="T77" fmla="*/ 41 h 68"/>
                  <a:gd name="T78" fmla="*/ 75 w 112"/>
                  <a:gd name="T79" fmla="*/ 39 h 68"/>
                  <a:gd name="T80" fmla="*/ 66 w 112"/>
                  <a:gd name="T81" fmla="*/ 41 h 68"/>
                  <a:gd name="T82" fmla="*/ 72 w 112"/>
                  <a:gd name="T83" fmla="*/ 24 h 68"/>
                  <a:gd name="T84" fmla="*/ 66 w 112"/>
                  <a:gd name="T85" fmla="*/ 21 h 68"/>
                  <a:gd name="T86" fmla="*/ 66 w 112"/>
                  <a:gd name="T87" fmla="*/ 10 h 68"/>
                  <a:gd name="T88" fmla="*/ 63 w 112"/>
                  <a:gd name="T89" fmla="*/ 10 h 68"/>
                  <a:gd name="T90" fmla="*/ 54 w 112"/>
                  <a:gd name="T91" fmla="*/ 4 h 68"/>
                  <a:gd name="T92" fmla="*/ 45 w 112"/>
                  <a:gd name="T93" fmla="*/ 0 h 68"/>
                  <a:gd name="T94" fmla="*/ 38 w 112"/>
                  <a:gd name="T95" fmla="*/ 4 h 68"/>
                  <a:gd name="T96" fmla="*/ 36 w 112"/>
                  <a:gd name="T97" fmla="*/ 0 h 68"/>
                  <a:gd name="T98" fmla="*/ 28 w 112"/>
                  <a:gd name="T99" fmla="*/ 3 h 68"/>
                  <a:gd name="T100" fmla="*/ 25 w 112"/>
                  <a:gd name="T101" fmla="*/ 10 h 68"/>
                  <a:gd name="T102" fmla="*/ 36 w 112"/>
                  <a:gd name="T103" fmla="*/ 1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2" h="68">
                    <a:moveTo>
                      <a:pt x="36" y="12"/>
                    </a:moveTo>
                    <a:lnTo>
                      <a:pt x="38" y="15"/>
                    </a:lnTo>
                    <a:lnTo>
                      <a:pt x="38" y="21"/>
                    </a:lnTo>
                    <a:lnTo>
                      <a:pt x="28" y="24"/>
                    </a:lnTo>
                    <a:lnTo>
                      <a:pt x="22" y="21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3" y="41"/>
                    </a:lnTo>
                    <a:lnTo>
                      <a:pt x="3" y="44"/>
                    </a:lnTo>
                    <a:lnTo>
                      <a:pt x="0" y="54"/>
                    </a:lnTo>
                    <a:lnTo>
                      <a:pt x="3" y="54"/>
                    </a:lnTo>
                    <a:lnTo>
                      <a:pt x="10" y="57"/>
                    </a:lnTo>
                    <a:lnTo>
                      <a:pt x="16" y="63"/>
                    </a:lnTo>
                    <a:lnTo>
                      <a:pt x="19" y="65"/>
                    </a:lnTo>
                    <a:lnTo>
                      <a:pt x="22" y="66"/>
                    </a:lnTo>
                    <a:lnTo>
                      <a:pt x="28" y="68"/>
                    </a:lnTo>
                    <a:lnTo>
                      <a:pt x="42" y="68"/>
                    </a:lnTo>
                    <a:lnTo>
                      <a:pt x="47" y="60"/>
                    </a:lnTo>
                    <a:lnTo>
                      <a:pt x="51" y="57"/>
                    </a:lnTo>
                    <a:lnTo>
                      <a:pt x="59" y="57"/>
                    </a:lnTo>
                    <a:lnTo>
                      <a:pt x="60" y="60"/>
                    </a:lnTo>
                    <a:lnTo>
                      <a:pt x="65" y="60"/>
                    </a:lnTo>
                    <a:lnTo>
                      <a:pt x="69" y="54"/>
                    </a:lnTo>
                    <a:lnTo>
                      <a:pt x="72" y="57"/>
                    </a:lnTo>
                    <a:lnTo>
                      <a:pt x="78" y="54"/>
                    </a:lnTo>
                    <a:lnTo>
                      <a:pt x="85" y="56"/>
                    </a:lnTo>
                    <a:lnTo>
                      <a:pt x="92" y="45"/>
                    </a:lnTo>
                    <a:lnTo>
                      <a:pt x="97" y="45"/>
                    </a:lnTo>
                    <a:lnTo>
                      <a:pt x="97" y="48"/>
                    </a:lnTo>
                    <a:lnTo>
                      <a:pt x="103" y="51"/>
                    </a:lnTo>
                    <a:lnTo>
                      <a:pt x="107" y="51"/>
                    </a:lnTo>
                    <a:lnTo>
                      <a:pt x="110" y="50"/>
                    </a:lnTo>
                    <a:lnTo>
                      <a:pt x="112" y="38"/>
                    </a:lnTo>
                    <a:lnTo>
                      <a:pt x="106" y="33"/>
                    </a:lnTo>
                    <a:lnTo>
                      <a:pt x="97" y="39"/>
                    </a:lnTo>
                    <a:lnTo>
                      <a:pt x="89" y="36"/>
                    </a:lnTo>
                    <a:lnTo>
                      <a:pt x="89" y="38"/>
                    </a:lnTo>
                    <a:lnTo>
                      <a:pt x="85" y="38"/>
                    </a:lnTo>
                    <a:lnTo>
                      <a:pt x="82" y="41"/>
                    </a:lnTo>
                    <a:lnTo>
                      <a:pt x="75" y="39"/>
                    </a:lnTo>
                    <a:lnTo>
                      <a:pt x="66" y="41"/>
                    </a:lnTo>
                    <a:lnTo>
                      <a:pt x="72" y="24"/>
                    </a:lnTo>
                    <a:lnTo>
                      <a:pt x="66" y="21"/>
                    </a:lnTo>
                    <a:lnTo>
                      <a:pt x="66" y="10"/>
                    </a:lnTo>
                    <a:lnTo>
                      <a:pt x="63" y="10"/>
                    </a:lnTo>
                    <a:lnTo>
                      <a:pt x="54" y="4"/>
                    </a:lnTo>
                    <a:lnTo>
                      <a:pt x="45" y="0"/>
                    </a:lnTo>
                    <a:lnTo>
                      <a:pt x="38" y="4"/>
                    </a:lnTo>
                    <a:lnTo>
                      <a:pt x="36" y="0"/>
                    </a:lnTo>
                    <a:lnTo>
                      <a:pt x="28" y="3"/>
                    </a:lnTo>
                    <a:lnTo>
                      <a:pt x="25" y="10"/>
                    </a:lnTo>
                    <a:lnTo>
                      <a:pt x="36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0" name="Freeform 669">
                <a:extLst>
                  <a:ext uri="{FF2B5EF4-FFF2-40B4-BE49-F238E27FC236}">
                    <a16:creationId xmlns:a16="http://schemas.microsoft.com/office/drawing/2014/main" id="{553D57E3-40CC-DDD3-B4CE-97A6C9447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635"/>
                <a:ext cx="56" cy="34"/>
              </a:xfrm>
              <a:custGeom>
                <a:avLst/>
                <a:gdLst>
                  <a:gd name="T0" fmla="*/ 36 w 112"/>
                  <a:gd name="T1" fmla="*/ 12 h 68"/>
                  <a:gd name="T2" fmla="*/ 25 w 112"/>
                  <a:gd name="T3" fmla="*/ 10 h 68"/>
                  <a:gd name="T4" fmla="*/ 28 w 112"/>
                  <a:gd name="T5" fmla="*/ 3 h 68"/>
                  <a:gd name="T6" fmla="*/ 36 w 112"/>
                  <a:gd name="T7" fmla="*/ 0 h 68"/>
                  <a:gd name="T8" fmla="*/ 38 w 112"/>
                  <a:gd name="T9" fmla="*/ 4 h 68"/>
                  <a:gd name="T10" fmla="*/ 45 w 112"/>
                  <a:gd name="T11" fmla="*/ 0 h 68"/>
                  <a:gd name="T12" fmla="*/ 54 w 112"/>
                  <a:gd name="T13" fmla="*/ 4 h 68"/>
                  <a:gd name="T14" fmla="*/ 63 w 112"/>
                  <a:gd name="T15" fmla="*/ 10 h 68"/>
                  <a:gd name="T16" fmla="*/ 66 w 112"/>
                  <a:gd name="T17" fmla="*/ 10 h 68"/>
                  <a:gd name="T18" fmla="*/ 66 w 112"/>
                  <a:gd name="T19" fmla="*/ 21 h 68"/>
                  <a:gd name="T20" fmla="*/ 72 w 112"/>
                  <a:gd name="T21" fmla="*/ 24 h 68"/>
                  <a:gd name="T22" fmla="*/ 66 w 112"/>
                  <a:gd name="T23" fmla="*/ 41 h 68"/>
                  <a:gd name="T24" fmla="*/ 75 w 112"/>
                  <a:gd name="T25" fmla="*/ 39 h 68"/>
                  <a:gd name="T26" fmla="*/ 82 w 112"/>
                  <a:gd name="T27" fmla="*/ 41 h 68"/>
                  <a:gd name="T28" fmla="*/ 85 w 112"/>
                  <a:gd name="T29" fmla="*/ 38 h 68"/>
                  <a:gd name="T30" fmla="*/ 89 w 112"/>
                  <a:gd name="T31" fmla="*/ 38 h 68"/>
                  <a:gd name="T32" fmla="*/ 89 w 112"/>
                  <a:gd name="T33" fmla="*/ 36 h 68"/>
                  <a:gd name="T34" fmla="*/ 97 w 112"/>
                  <a:gd name="T35" fmla="*/ 39 h 68"/>
                  <a:gd name="T36" fmla="*/ 106 w 112"/>
                  <a:gd name="T37" fmla="*/ 33 h 68"/>
                  <a:gd name="T38" fmla="*/ 112 w 112"/>
                  <a:gd name="T39" fmla="*/ 38 h 68"/>
                  <a:gd name="T40" fmla="*/ 110 w 112"/>
                  <a:gd name="T41" fmla="*/ 50 h 68"/>
                  <a:gd name="T42" fmla="*/ 107 w 112"/>
                  <a:gd name="T43" fmla="*/ 51 h 68"/>
                  <a:gd name="T44" fmla="*/ 103 w 112"/>
                  <a:gd name="T45" fmla="*/ 51 h 68"/>
                  <a:gd name="T46" fmla="*/ 97 w 112"/>
                  <a:gd name="T47" fmla="*/ 48 h 68"/>
                  <a:gd name="T48" fmla="*/ 97 w 112"/>
                  <a:gd name="T49" fmla="*/ 45 h 68"/>
                  <a:gd name="T50" fmla="*/ 92 w 112"/>
                  <a:gd name="T51" fmla="*/ 45 h 68"/>
                  <a:gd name="T52" fmla="*/ 85 w 112"/>
                  <a:gd name="T53" fmla="*/ 56 h 68"/>
                  <a:gd name="T54" fmla="*/ 78 w 112"/>
                  <a:gd name="T55" fmla="*/ 54 h 68"/>
                  <a:gd name="T56" fmla="*/ 72 w 112"/>
                  <a:gd name="T57" fmla="*/ 57 h 68"/>
                  <a:gd name="T58" fmla="*/ 69 w 112"/>
                  <a:gd name="T59" fmla="*/ 54 h 68"/>
                  <a:gd name="T60" fmla="*/ 65 w 112"/>
                  <a:gd name="T61" fmla="*/ 60 h 68"/>
                  <a:gd name="T62" fmla="*/ 60 w 112"/>
                  <a:gd name="T63" fmla="*/ 60 h 68"/>
                  <a:gd name="T64" fmla="*/ 59 w 112"/>
                  <a:gd name="T65" fmla="*/ 57 h 68"/>
                  <a:gd name="T66" fmla="*/ 51 w 112"/>
                  <a:gd name="T67" fmla="*/ 57 h 68"/>
                  <a:gd name="T68" fmla="*/ 47 w 112"/>
                  <a:gd name="T69" fmla="*/ 60 h 68"/>
                  <a:gd name="T70" fmla="*/ 42 w 112"/>
                  <a:gd name="T71" fmla="*/ 68 h 68"/>
                  <a:gd name="T72" fmla="*/ 28 w 112"/>
                  <a:gd name="T73" fmla="*/ 68 h 68"/>
                  <a:gd name="T74" fmla="*/ 22 w 112"/>
                  <a:gd name="T75" fmla="*/ 66 h 68"/>
                  <a:gd name="T76" fmla="*/ 19 w 112"/>
                  <a:gd name="T77" fmla="*/ 65 h 68"/>
                  <a:gd name="T78" fmla="*/ 16 w 112"/>
                  <a:gd name="T79" fmla="*/ 63 h 68"/>
                  <a:gd name="T80" fmla="*/ 10 w 112"/>
                  <a:gd name="T81" fmla="*/ 57 h 68"/>
                  <a:gd name="T82" fmla="*/ 3 w 112"/>
                  <a:gd name="T83" fmla="*/ 54 h 68"/>
                  <a:gd name="T84" fmla="*/ 0 w 112"/>
                  <a:gd name="T85" fmla="*/ 54 h 68"/>
                  <a:gd name="T86" fmla="*/ 3 w 112"/>
                  <a:gd name="T87" fmla="*/ 44 h 68"/>
                  <a:gd name="T88" fmla="*/ 3 w 112"/>
                  <a:gd name="T89" fmla="*/ 41 h 68"/>
                  <a:gd name="T90" fmla="*/ 13 w 112"/>
                  <a:gd name="T91" fmla="*/ 30 h 68"/>
                  <a:gd name="T92" fmla="*/ 15 w 112"/>
                  <a:gd name="T93" fmla="*/ 30 h 68"/>
                  <a:gd name="T94" fmla="*/ 22 w 112"/>
                  <a:gd name="T95" fmla="*/ 21 h 68"/>
                  <a:gd name="T96" fmla="*/ 28 w 112"/>
                  <a:gd name="T97" fmla="*/ 24 h 68"/>
                  <a:gd name="T98" fmla="*/ 38 w 112"/>
                  <a:gd name="T99" fmla="*/ 21 h 68"/>
                  <a:gd name="T100" fmla="*/ 38 w 112"/>
                  <a:gd name="T101" fmla="*/ 15 h 68"/>
                  <a:gd name="T102" fmla="*/ 36 w 112"/>
                  <a:gd name="T103" fmla="*/ 1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2" h="68">
                    <a:moveTo>
                      <a:pt x="36" y="12"/>
                    </a:moveTo>
                    <a:lnTo>
                      <a:pt x="25" y="10"/>
                    </a:lnTo>
                    <a:lnTo>
                      <a:pt x="28" y="3"/>
                    </a:lnTo>
                    <a:lnTo>
                      <a:pt x="36" y="0"/>
                    </a:lnTo>
                    <a:lnTo>
                      <a:pt x="38" y="4"/>
                    </a:lnTo>
                    <a:lnTo>
                      <a:pt x="45" y="0"/>
                    </a:lnTo>
                    <a:lnTo>
                      <a:pt x="54" y="4"/>
                    </a:lnTo>
                    <a:lnTo>
                      <a:pt x="63" y="10"/>
                    </a:lnTo>
                    <a:lnTo>
                      <a:pt x="66" y="10"/>
                    </a:lnTo>
                    <a:lnTo>
                      <a:pt x="66" y="21"/>
                    </a:lnTo>
                    <a:lnTo>
                      <a:pt x="72" y="24"/>
                    </a:lnTo>
                    <a:lnTo>
                      <a:pt x="66" y="41"/>
                    </a:lnTo>
                    <a:lnTo>
                      <a:pt x="75" y="39"/>
                    </a:lnTo>
                    <a:lnTo>
                      <a:pt x="82" y="41"/>
                    </a:lnTo>
                    <a:lnTo>
                      <a:pt x="85" y="38"/>
                    </a:lnTo>
                    <a:lnTo>
                      <a:pt x="89" y="38"/>
                    </a:lnTo>
                    <a:lnTo>
                      <a:pt x="89" y="36"/>
                    </a:lnTo>
                    <a:lnTo>
                      <a:pt x="97" y="39"/>
                    </a:lnTo>
                    <a:lnTo>
                      <a:pt x="106" y="33"/>
                    </a:lnTo>
                    <a:lnTo>
                      <a:pt x="112" y="38"/>
                    </a:lnTo>
                    <a:lnTo>
                      <a:pt x="110" y="50"/>
                    </a:lnTo>
                    <a:lnTo>
                      <a:pt x="107" y="51"/>
                    </a:lnTo>
                    <a:lnTo>
                      <a:pt x="103" y="51"/>
                    </a:lnTo>
                    <a:lnTo>
                      <a:pt x="97" y="48"/>
                    </a:lnTo>
                    <a:lnTo>
                      <a:pt x="97" y="45"/>
                    </a:lnTo>
                    <a:lnTo>
                      <a:pt x="92" y="45"/>
                    </a:lnTo>
                    <a:lnTo>
                      <a:pt x="85" y="56"/>
                    </a:lnTo>
                    <a:lnTo>
                      <a:pt x="78" y="54"/>
                    </a:lnTo>
                    <a:lnTo>
                      <a:pt x="72" y="57"/>
                    </a:lnTo>
                    <a:lnTo>
                      <a:pt x="69" y="54"/>
                    </a:lnTo>
                    <a:lnTo>
                      <a:pt x="65" y="60"/>
                    </a:lnTo>
                    <a:lnTo>
                      <a:pt x="60" y="60"/>
                    </a:lnTo>
                    <a:lnTo>
                      <a:pt x="59" y="57"/>
                    </a:lnTo>
                    <a:lnTo>
                      <a:pt x="51" y="57"/>
                    </a:lnTo>
                    <a:lnTo>
                      <a:pt x="47" y="60"/>
                    </a:lnTo>
                    <a:lnTo>
                      <a:pt x="42" y="68"/>
                    </a:lnTo>
                    <a:lnTo>
                      <a:pt x="28" y="68"/>
                    </a:lnTo>
                    <a:lnTo>
                      <a:pt x="22" y="66"/>
                    </a:lnTo>
                    <a:lnTo>
                      <a:pt x="19" y="65"/>
                    </a:lnTo>
                    <a:lnTo>
                      <a:pt x="16" y="63"/>
                    </a:lnTo>
                    <a:lnTo>
                      <a:pt x="10" y="57"/>
                    </a:lnTo>
                    <a:lnTo>
                      <a:pt x="3" y="54"/>
                    </a:lnTo>
                    <a:lnTo>
                      <a:pt x="0" y="54"/>
                    </a:lnTo>
                    <a:lnTo>
                      <a:pt x="3" y="44"/>
                    </a:lnTo>
                    <a:lnTo>
                      <a:pt x="3" y="41"/>
                    </a:lnTo>
                    <a:lnTo>
                      <a:pt x="13" y="30"/>
                    </a:lnTo>
                    <a:lnTo>
                      <a:pt x="15" y="30"/>
                    </a:lnTo>
                    <a:lnTo>
                      <a:pt x="22" y="21"/>
                    </a:lnTo>
                    <a:lnTo>
                      <a:pt x="28" y="24"/>
                    </a:lnTo>
                    <a:lnTo>
                      <a:pt x="38" y="21"/>
                    </a:lnTo>
                    <a:lnTo>
                      <a:pt x="38" y="15"/>
                    </a:lnTo>
                    <a:lnTo>
                      <a:pt x="36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1" name="Freeform 670">
                <a:extLst>
                  <a:ext uri="{FF2B5EF4-FFF2-40B4-BE49-F238E27FC236}">
                    <a16:creationId xmlns:a16="http://schemas.microsoft.com/office/drawing/2014/main" id="{555805AE-1908-D4B8-410A-B6759E6FC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635"/>
                <a:ext cx="56" cy="34"/>
              </a:xfrm>
              <a:custGeom>
                <a:avLst/>
                <a:gdLst>
                  <a:gd name="T0" fmla="*/ 36 w 112"/>
                  <a:gd name="T1" fmla="*/ 12 h 68"/>
                  <a:gd name="T2" fmla="*/ 25 w 112"/>
                  <a:gd name="T3" fmla="*/ 10 h 68"/>
                  <a:gd name="T4" fmla="*/ 28 w 112"/>
                  <a:gd name="T5" fmla="*/ 3 h 68"/>
                  <a:gd name="T6" fmla="*/ 36 w 112"/>
                  <a:gd name="T7" fmla="*/ 0 h 68"/>
                  <a:gd name="T8" fmla="*/ 38 w 112"/>
                  <a:gd name="T9" fmla="*/ 4 h 68"/>
                  <a:gd name="T10" fmla="*/ 45 w 112"/>
                  <a:gd name="T11" fmla="*/ 0 h 68"/>
                  <a:gd name="T12" fmla="*/ 54 w 112"/>
                  <a:gd name="T13" fmla="*/ 4 h 68"/>
                  <a:gd name="T14" fmla="*/ 63 w 112"/>
                  <a:gd name="T15" fmla="*/ 10 h 68"/>
                  <a:gd name="T16" fmla="*/ 66 w 112"/>
                  <a:gd name="T17" fmla="*/ 10 h 68"/>
                  <a:gd name="T18" fmla="*/ 66 w 112"/>
                  <a:gd name="T19" fmla="*/ 21 h 68"/>
                  <a:gd name="T20" fmla="*/ 72 w 112"/>
                  <a:gd name="T21" fmla="*/ 24 h 68"/>
                  <a:gd name="T22" fmla="*/ 66 w 112"/>
                  <a:gd name="T23" fmla="*/ 41 h 68"/>
                  <a:gd name="T24" fmla="*/ 75 w 112"/>
                  <a:gd name="T25" fmla="*/ 39 h 68"/>
                  <a:gd name="T26" fmla="*/ 82 w 112"/>
                  <a:gd name="T27" fmla="*/ 41 h 68"/>
                  <a:gd name="T28" fmla="*/ 85 w 112"/>
                  <a:gd name="T29" fmla="*/ 38 h 68"/>
                  <a:gd name="T30" fmla="*/ 89 w 112"/>
                  <a:gd name="T31" fmla="*/ 38 h 68"/>
                  <a:gd name="T32" fmla="*/ 89 w 112"/>
                  <a:gd name="T33" fmla="*/ 36 h 68"/>
                  <a:gd name="T34" fmla="*/ 97 w 112"/>
                  <a:gd name="T35" fmla="*/ 39 h 68"/>
                  <a:gd name="T36" fmla="*/ 106 w 112"/>
                  <a:gd name="T37" fmla="*/ 33 h 68"/>
                  <a:gd name="T38" fmla="*/ 112 w 112"/>
                  <a:gd name="T39" fmla="*/ 38 h 68"/>
                  <a:gd name="T40" fmla="*/ 110 w 112"/>
                  <a:gd name="T41" fmla="*/ 50 h 68"/>
                  <a:gd name="T42" fmla="*/ 107 w 112"/>
                  <a:gd name="T43" fmla="*/ 51 h 68"/>
                  <a:gd name="T44" fmla="*/ 103 w 112"/>
                  <a:gd name="T45" fmla="*/ 51 h 68"/>
                  <a:gd name="T46" fmla="*/ 97 w 112"/>
                  <a:gd name="T47" fmla="*/ 48 h 68"/>
                  <a:gd name="T48" fmla="*/ 97 w 112"/>
                  <a:gd name="T49" fmla="*/ 45 h 68"/>
                  <a:gd name="T50" fmla="*/ 92 w 112"/>
                  <a:gd name="T51" fmla="*/ 45 h 68"/>
                  <a:gd name="T52" fmla="*/ 85 w 112"/>
                  <a:gd name="T53" fmla="*/ 56 h 68"/>
                  <a:gd name="T54" fmla="*/ 78 w 112"/>
                  <a:gd name="T55" fmla="*/ 54 h 68"/>
                  <a:gd name="T56" fmla="*/ 72 w 112"/>
                  <a:gd name="T57" fmla="*/ 57 h 68"/>
                  <a:gd name="T58" fmla="*/ 69 w 112"/>
                  <a:gd name="T59" fmla="*/ 54 h 68"/>
                  <a:gd name="T60" fmla="*/ 65 w 112"/>
                  <a:gd name="T61" fmla="*/ 60 h 68"/>
                  <a:gd name="T62" fmla="*/ 60 w 112"/>
                  <a:gd name="T63" fmla="*/ 60 h 68"/>
                  <a:gd name="T64" fmla="*/ 59 w 112"/>
                  <a:gd name="T65" fmla="*/ 57 h 68"/>
                  <a:gd name="T66" fmla="*/ 51 w 112"/>
                  <a:gd name="T67" fmla="*/ 57 h 68"/>
                  <a:gd name="T68" fmla="*/ 47 w 112"/>
                  <a:gd name="T69" fmla="*/ 60 h 68"/>
                  <a:gd name="T70" fmla="*/ 42 w 112"/>
                  <a:gd name="T71" fmla="*/ 68 h 68"/>
                  <a:gd name="T72" fmla="*/ 28 w 112"/>
                  <a:gd name="T73" fmla="*/ 68 h 68"/>
                  <a:gd name="T74" fmla="*/ 22 w 112"/>
                  <a:gd name="T75" fmla="*/ 66 h 68"/>
                  <a:gd name="T76" fmla="*/ 19 w 112"/>
                  <a:gd name="T77" fmla="*/ 65 h 68"/>
                  <a:gd name="T78" fmla="*/ 16 w 112"/>
                  <a:gd name="T79" fmla="*/ 63 h 68"/>
                  <a:gd name="T80" fmla="*/ 10 w 112"/>
                  <a:gd name="T81" fmla="*/ 57 h 68"/>
                  <a:gd name="T82" fmla="*/ 3 w 112"/>
                  <a:gd name="T83" fmla="*/ 54 h 68"/>
                  <a:gd name="T84" fmla="*/ 0 w 112"/>
                  <a:gd name="T85" fmla="*/ 54 h 68"/>
                  <a:gd name="T86" fmla="*/ 3 w 112"/>
                  <a:gd name="T87" fmla="*/ 44 h 68"/>
                  <a:gd name="T88" fmla="*/ 3 w 112"/>
                  <a:gd name="T89" fmla="*/ 41 h 68"/>
                  <a:gd name="T90" fmla="*/ 13 w 112"/>
                  <a:gd name="T91" fmla="*/ 30 h 68"/>
                  <a:gd name="T92" fmla="*/ 15 w 112"/>
                  <a:gd name="T93" fmla="*/ 30 h 68"/>
                  <a:gd name="T94" fmla="*/ 22 w 112"/>
                  <a:gd name="T95" fmla="*/ 21 h 68"/>
                  <a:gd name="T96" fmla="*/ 28 w 112"/>
                  <a:gd name="T97" fmla="*/ 24 h 68"/>
                  <a:gd name="T98" fmla="*/ 38 w 112"/>
                  <a:gd name="T99" fmla="*/ 21 h 68"/>
                  <a:gd name="T100" fmla="*/ 38 w 112"/>
                  <a:gd name="T101" fmla="*/ 15 h 68"/>
                  <a:gd name="T102" fmla="*/ 36 w 112"/>
                  <a:gd name="T103" fmla="*/ 1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2" h="68">
                    <a:moveTo>
                      <a:pt x="36" y="12"/>
                    </a:moveTo>
                    <a:lnTo>
                      <a:pt x="25" y="10"/>
                    </a:lnTo>
                    <a:lnTo>
                      <a:pt x="28" y="3"/>
                    </a:lnTo>
                    <a:lnTo>
                      <a:pt x="36" y="0"/>
                    </a:lnTo>
                    <a:lnTo>
                      <a:pt x="38" y="4"/>
                    </a:lnTo>
                    <a:lnTo>
                      <a:pt x="45" y="0"/>
                    </a:lnTo>
                    <a:lnTo>
                      <a:pt x="54" y="4"/>
                    </a:lnTo>
                    <a:lnTo>
                      <a:pt x="63" y="10"/>
                    </a:lnTo>
                    <a:lnTo>
                      <a:pt x="66" y="10"/>
                    </a:lnTo>
                    <a:lnTo>
                      <a:pt x="66" y="21"/>
                    </a:lnTo>
                    <a:lnTo>
                      <a:pt x="72" y="24"/>
                    </a:lnTo>
                    <a:lnTo>
                      <a:pt x="66" y="41"/>
                    </a:lnTo>
                    <a:lnTo>
                      <a:pt x="75" y="39"/>
                    </a:lnTo>
                    <a:lnTo>
                      <a:pt x="82" y="41"/>
                    </a:lnTo>
                    <a:lnTo>
                      <a:pt x="85" y="38"/>
                    </a:lnTo>
                    <a:lnTo>
                      <a:pt x="89" y="38"/>
                    </a:lnTo>
                    <a:lnTo>
                      <a:pt x="89" y="36"/>
                    </a:lnTo>
                    <a:lnTo>
                      <a:pt x="97" y="39"/>
                    </a:lnTo>
                    <a:lnTo>
                      <a:pt x="106" y="33"/>
                    </a:lnTo>
                    <a:lnTo>
                      <a:pt x="112" y="38"/>
                    </a:lnTo>
                    <a:lnTo>
                      <a:pt x="110" y="50"/>
                    </a:lnTo>
                    <a:lnTo>
                      <a:pt x="107" y="51"/>
                    </a:lnTo>
                    <a:lnTo>
                      <a:pt x="103" y="51"/>
                    </a:lnTo>
                    <a:lnTo>
                      <a:pt x="97" y="48"/>
                    </a:lnTo>
                    <a:lnTo>
                      <a:pt x="97" y="45"/>
                    </a:lnTo>
                    <a:lnTo>
                      <a:pt x="92" y="45"/>
                    </a:lnTo>
                    <a:lnTo>
                      <a:pt x="85" y="56"/>
                    </a:lnTo>
                    <a:lnTo>
                      <a:pt x="78" y="54"/>
                    </a:lnTo>
                    <a:lnTo>
                      <a:pt x="72" y="57"/>
                    </a:lnTo>
                    <a:lnTo>
                      <a:pt x="69" y="54"/>
                    </a:lnTo>
                    <a:lnTo>
                      <a:pt x="65" y="60"/>
                    </a:lnTo>
                    <a:lnTo>
                      <a:pt x="60" y="60"/>
                    </a:lnTo>
                    <a:lnTo>
                      <a:pt x="59" y="57"/>
                    </a:lnTo>
                    <a:lnTo>
                      <a:pt x="51" y="57"/>
                    </a:lnTo>
                    <a:lnTo>
                      <a:pt x="47" y="60"/>
                    </a:lnTo>
                    <a:lnTo>
                      <a:pt x="42" y="68"/>
                    </a:lnTo>
                    <a:lnTo>
                      <a:pt x="28" y="68"/>
                    </a:lnTo>
                    <a:lnTo>
                      <a:pt x="22" y="66"/>
                    </a:lnTo>
                    <a:lnTo>
                      <a:pt x="19" y="65"/>
                    </a:lnTo>
                    <a:lnTo>
                      <a:pt x="16" y="63"/>
                    </a:lnTo>
                    <a:lnTo>
                      <a:pt x="10" y="57"/>
                    </a:lnTo>
                    <a:lnTo>
                      <a:pt x="3" y="54"/>
                    </a:lnTo>
                    <a:lnTo>
                      <a:pt x="0" y="54"/>
                    </a:lnTo>
                    <a:lnTo>
                      <a:pt x="3" y="44"/>
                    </a:lnTo>
                    <a:lnTo>
                      <a:pt x="3" y="41"/>
                    </a:lnTo>
                    <a:lnTo>
                      <a:pt x="13" y="30"/>
                    </a:lnTo>
                    <a:lnTo>
                      <a:pt x="15" y="30"/>
                    </a:lnTo>
                    <a:lnTo>
                      <a:pt x="22" y="21"/>
                    </a:lnTo>
                    <a:lnTo>
                      <a:pt x="28" y="24"/>
                    </a:lnTo>
                    <a:lnTo>
                      <a:pt x="38" y="21"/>
                    </a:lnTo>
                    <a:lnTo>
                      <a:pt x="38" y="15"/>
                    </a:lnTo>
                    <a:lnTo>
                      <a:pt x="36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2" name="Freeform 671">
                <a:extLst>
                  <a:ext uri="{FF2B5EF4-FFF2-40B4-BE49-F238E27FC236}">
                    <a16:creationId xmlns:a16="http://schemas.microsoft.com/office/drawing/2014/main" id="{8FFB0710-EF86-1FC8-48EF-E51AC7B2E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664"/>
                <a:ext cx="18" cy="15"/>
              </a:xfrm>
              <a:custGeom>
                <a:avLst/>
                <a:gdLst>
                  <a:gd name="T0" fmla="*/ 23 w 37"/>
                  <a:gd name="T1" fmla="*/ 26 h 31"/>
                  <a:gd name="T2" fmla="*/ 22 w 37"/>
                  <a:gd name="T3" fmla="*/ 31 h 31"/>
                  <a:gd name="T4" fmla="*/ 31 w 37"/>
                  <a:gd name="T5" fmla="*/ 28 h 31"/>
                  <a:gd name="T6" fmla="*/ 37 w 37"/>
                  <a:gd name="T7" fmla="*/ 23 h 31"/>
                  <a:gd name="T8" fmla="*/ 35 w 37"/>
                  <a:gd name="T9" fmla="*/ 20 h 31"/>
                  <a:gd name="T10" fmla="*/ 29 w 37"/>
                  <a:gd name="T11" fmla="*/ 22 h 31"/>
                  <a:gd name="T12" fmla="*/ 22 w 37"/>
                  <a:gd name="T13" fmla="*/ 20 h 31"/>
                  <a:gd name="T14" fmla="*/ 19 w 37"/>
                  <a:gd name="T15" fmla="*/ 11 h 31"/>
                  <a:gd name="T16" fmla="*/ 11 w 37"/>
                  <a:gd name="T17" fmla="*/ 6 h 31"/>
                  <a:gd name="T18" fmla="*/ 9 w 37"/>
                  <a:gd name="T19" fmla="*/ 0 h 31"/>
                  <a:gd name="T20" fmla="*/ 6 w 37"/>
                  <a:gd name="T21" fmla="*/ 0 h 31"/>
                  <a:gd name="T22" fmla="*/ 6 w 37"/>
                  <a:gd name="T23" fmla="*/ 8 h 31"/>
                  <a:gd name="T24" fmla="*/ 0 w 37"/>
                  <a:gd name="T25" fmla="*/ 19 h 31"/>
                  <a:gd name="T26" fmla="*/ 23 w 37"/>
                  <a:gd name="T27" fmla="*/ 2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31">
                    <a:moveTo>
                      <a:pt x="23" y="26"/>
                    </a:moveTo>
                    <a:lnTo>
                      <a:pt x="22" y="31"/>
                    </a:lnTo>
                    <a:lnTo>
                      <a:pt x="31" y="28"/>
                    </a:lnTo>
                    <a:lnTo>
                      <a:pt x="37" y="23"/>
                    </a:lnTo>
                    <a:lnTo>
                      <a:pt x="35" y="20"/>
                    </a:lnTo>
                    <a:lnTo>
                      <a:pt x="29" y="22"/>
                    </a:lnTo>
                    <a:lnTo>
                      <a:pt x="22" y="20"/>
                    </a:lnTo>
                    <a:lnTo>
                      <a:pt x="19" y="11"/>
                    </a:lnTo>
                    <a:lnTo>
                      <a:pt x="11" y="6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8"/>
                    </a:lnTo>
                    <a:lnTo>
                      <a:pt x="0" y="19"/>
                    </a:lnTo>
                    <a:lnTo>
                      <a:pt x="23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3" name="Freeform 672">
                <a:extLst>
                  <a:ext uri="{FF2B5EF4-FFF2-40B4-BE49-F238E27FC236}">
                    <a16:creationId xmlns:a16="http://schemas.microsoft.com/office/drawing/2014/main" id="{35C1F562-B10B-0E9F-C892-15C0A1CBA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664"/>
                <a:ext cx="18" cy="15"/>
              </a:xfrm>
              <a:custGeom>
                <a:avLst/>
                <a:gdLst>
                  <a:gd name="T0" fmla="*/ 23 w 37"/>
                  <a:gd name="T1" fmla="*/ 26 h 31"/>
                  <a:gd name="T2" fmla="*/ 0 w 37"/>
                  <a:gd name="T3" fmla="*/ 19 h 31"/>
                  <a:gd name="T4" fmla="*/ 6 w 37"/>
                  <a:gd name="T5" fmla="*/ 8 h 31"/>
                  <a:gd name="T6" fmla="*/ 6 w 37"/>
                  <a:gd name="T7" fmla="*/ 0 h 31"/>
                  <a:gd name="T8" fmla="*/ 9 w 37"/>
                  <a:gd name="T9" fmla="*/ 0 h 31"/>
                  <a:gd name="T10" fmla="*/ 11 w 37"/>
                  <a:gd name="T11" fmla="*/ 6 h 31"/>
                  <a:gd name="T12" fmla="*/ 19 w 37"/>
                  <a:gd name="T13" fmla="*/ 11 h 31"/>
                  <a:gd name="T14" fmla="*/ 22 w 37"/>
                  <a:gd name="T15" fmla="*/ 20 h 31"/>
                  <a:gd name="T16" fmla="*/ 29 w 37"/>
                  <a:gd name="T17" fmla="*/ 22 h 31"/>
                  <a:gd name="T18" fmla="*/ 35 w 37"/>
                  <a:gd name="T19" fmla="*/ 20 h 31"/>
                  <a:gd name="T20" fmla="*/ 37 w 37"/>
                  <a:gd name="T21" fmla="*/ 23 h 31"/>
                  <a:gd name="T22" fmla="*/ 31 w 37"/>
                  <a:gd name="T23" fmla="*/ 28 h 31"/>
                  <a:gd name="T24" fmla="*/ 22 w 37"/>
                  <a:gd name="T25" fmla="*/ 31 h 31"/>
                  <a:gd name="T26" fmla="*/ 23 w 37"/>
                  <a:gd name="T27" fmla="*/ 2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31">
                    <a:moveTo>
                      <a:pt x="23" y="26"/>
                    </a:moveTo>
                    <a:lnTo>
                      <a:pt x="0" y="19"/>
                    </a:lnTo>
                    <a:lnTo>
                      <a:pt x="6" y="8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6"/>
                    </a:lnTo>
                    <a:lnTo>
                      <a:pt x="19" y="11"/>
                    </a:lnTo>
                    <a:lnTo>
                      <a:pt x="22" y="20"/>
                    </a:lnTo>
                    <a:lnTo>
                      <a:pt x="29" y="22"/>
                    </a:lnTo>
                    <a:lnTo>
                      <a:pt x="35" y="20"/>
                    </a:lnTo>
                    <a:lnTo>
                      <a:pt x="37" y="23"/>
                    </a:lnTo>
                    <a:lnTo>
                      <a:pt x="31" y="28"/>
                    </a:lnTo>
                    <a:lnTo>
                      <a:pt x="22" y="31"/>
                    </a:lnTo>
                    <a:lnTo>
                      <a:pt x="23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4" name="Freeform 673">
                <a:extLst>
                  <a:ext uri="{FF2B5EF4-FFF2-40B4-BE49-F238E27FC236}">
                    <a16:creationId xmlns:a16="http://schemas.microsoft.com/office/drawing/2014/main" id="{5008EC81-B122-384B-9B67-1277B95D4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664"/>
                <a:ext cx="18" cy="15"/>
              </a:xfrm>
              <a:custGeom>
                <a:avLst/>
                <a:gdLst>
                  <a:gd name="T0" fmla="*/ 23 w 37"/>
                  <a:gd name="T1" fmla="*/ 26 h 31"/>
                  <a:gd name="T2" fmla="*/ 0 w 37"/>
                  <a:gd name="T3" fmla="*/ 19 h 31"/>
                  <a:gd name="T4" fmla="*/ 6 w 37"/>
                  <a:gd name="T5" fmla="*/ 8 h 31"/>
                  <a:gd name="T6" fmla="*/ 6 w 37"/>
                  <a:gd name="T7" fmla="*/ 0 h 31"/>
                  <a:gd name="T8" fmla="*/ 9 w 37"/>
                  <a:gd name="T9" fmla="*/ 0 h 31"/>
                  <a:gd name="T10" fmla="*/ 11 w 37"/>
                  <a:gd name="T11" fmla="*/ 6 h 31"/>
                  <a:gd name="T12" fmla="*/ 19 w 37"/>
                  <a:gd name="T13" fmla="*/ 11 h 31"/>
                  <a:gd name="T14" fmla="*/ 22 w 37"/>
                  <a:gd name="T15" fmla="*/ 20 h 31"/>
                  <a:gd name="T16" fmla="*/ 29 w 37"/>
                  <a:gd name="T17" fmla="*/ 22 h 31"/>
                  <a:gd name="T18" fmla="*/ 35 w 37"/>
                  <a:gd name="T19" fmla="*/ 20 h 31"/>
                  <a:gd name="T20" fmla="*/ 37 w 37"/>
                  <a:gd name="T21" fmla="*/ 23 h 31"/>
                  <a:gd name="T22" fmla="*/ 31 w 37"/>
                  <a:gd name="T23" fmla="*/ 28 h 31"/>
                  <a:gd name="T24" fmla="*/ 22 w 37"/>
                  <a:gd name="T25" fmla="*/ 31 h 31"/>
                  <a:gd name="T26" fmla="*/ 23 w 37"/>
                  <a:gd name="T27" fmla="*/ 2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31">
                    <a:moveTo>
                      <a:pt x="23" y="26"/>
                    </a:moveTo>
                    <a:lnTo>
                      <a:pt x="0" y="19"/>
                    </a:lnTo>
                    <a:lnTo>
                      <a:pt x="6" y="8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6"/>
                    </a:lnTo>
                    <a:lnTo>
                      <a:pt x="19" y="11"/>
                    </a:lnTo>
                    <a:lnTo>
                      <a:pt x="22" y="20"/>
                    </a:lnTo>
                    <a:lnTo>
                      <a:pt x="29" y="22"/>
                    </a:lnTo>
                    <a:lnTo>
                      <a:pt x="35" y="20"/>
                    </a:lnTo>
                    <a:lnTo>
                      <a:pt x="37" y="23"/>
                    </a:lnTo>
                    <a:lnTo>
                      <a:pt x="31" y="28"/>
                    </a:lnTo>
                    <a:lnTo>
                      <a:pt x="22" y="31"/>
                    </a:lnTo>
                    <a:lnTo>
                      <a:pt x="23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5" name="Freeform 674">
                <a:extLst>
                  <a:ext uri="{FF2B5EF4-FFF2-40B4-BE49-F238E27FC236}">
                    <a16:creationId xmlns:a16="http://schemas.microsoft.com/office/drawing/2014/main" id="{3B29334F-0EAB-B454-3880-ABDD657B5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743"/>
                <a:ext cx="58" cy="87"/>
              </a:xfrm>
              <a:custGeom>
                <a:avLst/>
                <a:gdLst>
                  <a:gd name="T0" fmla="*/ 38 w 115"/>
                  <a:gd name="T1" fmla="*/ 34 h 174"/>
                  <a:gd name="T2" fmla="*/ 33 w 115"/>
                  <a:gd name="T3" fmla="*/ 44 h 174"/>
                  <a:gd name="T4" fmla="*/ 42 w 115"/>
                  <a:gd name="T5" fmla="*/ 54 h 174"/>
                  <a:gd name="T6" fmla="*/ 21 w 115"/>
                  <a:gd name="T7" fmla="*/ 63 h 174"/>
                  <a:gd name="T8" fmla="*/ 20 w 115"/>
                  <a:gd name="T9" fmla="*/ 72 h 174"/>
                  <a:gd name="T10" fmla="*/ 8 w 115"/>
                  <a:gd name="T11" fmla="*/ 76 h 174"/>
                  <a:gd name="T12" fmla="*/ 0 w 115"/>
                  <a:gd name="T13" fmla="*/ 78 h 174"/>
                  <a:gd name="T14" fmla="*/ 1 w 115"/>
                  <a:gd name="T15" fmla="*/ 98 h 174"/>
                  <a:gd name="T16" fmla="*/ 9 w 115"/>
                  <a:gd name="T17" fmla="*/ 101 h 174"/>
                  <a:gd name="T18" fmla="*/ 9 w 115"/>
                  <a:gd name="T19" fmla="*/ 110 h 174"/>
                  <a:gd name="T20" fmla="*/ 18 w 115"/>
                  <a:gd name="T21" fmla="*/ 111 h 174"/>
                  <a:gd name="T22" fmla="*/ 32 w 115"/>
                  <a:gd name="T23" fmla="*/ 101 h 174"/>
                  <a:gd name="T24" fmla="*/ 42 w 115"/>
                  <a:gd name="T25" fmla="*/ 111 h 174"/>
                  <a:gd name="T26" fmla="*/ 53 w 115"/>
                  <a:gd name="T27" fmla="*/ 123 h 174"/>
                  <a:gd name="T28" fmla="*/ 59 w 115"/>
                  <a:gd name="T29" fmla="*/ 128 h 174"/>
                  <a:gd name="T30" fmla="*/ 68 w 115"/>
                  <a:gd name="T31" fmla="*/ 131 h 174"/>
                  <a:gd name="T32" fmla="*/ 85 w 115"/>
                  <a:gd name="T33" fmla="*/ 172 h 174"/>
                  <a:gd name="T34" fmla="*/ 96 w 115"/>
                  <a:gd name="T35" fmla="*/ 169 h 174"/>
                  <a:gd name="T36" fmla="*/ 109 w 115"/>
                  <a:gd name="T37" fmla="*/ 164 h 174"/>
                  <a:gd name="T38" fmla="*/ 97 w 115"/>
                  <a:gd name="T39" fmla="*/ 155 h 174"/>
                  <a:gd name="T40" fmla="*/ 105 w 115"/>
                  <a:gd name="T41" fmla="*/ 145 h 174"/>
                  <a:gd name="T42" fmla="*/ 108 w 115"/>
                  <a:gd name="T43" fmla="*/ 140 h 174"/>
                  <a:gd name="T44" fmla="*/ 109 w 115"/>
                  <a:gd name="T45" fmla="*/ 123 h 174"/>
                  <a:gd name="T46" fmla="*/ 108 w 115"/>
                  <a:gd name="T47" fmla="*/ 95 h 174"/>
                  <a:gd name="T48" fmla="*/ 115 w 115"/>
                  <a:gd name="T49" fmla="*/ 81 h 174"/>
                  <a:gd name="T50" fmla="*/ 102 w 115"/>
                  <a:gd name="T51" fmla="*/ 69 h 174"/>
                  <a:gd name="T52" fmla="*/ 105 w 115"/>
                  <a:gd name="T53" fmla="*/ 61 h 174"/>
                  <a:gd name="T54" fmla="*/ 111 w 115"/>
                  <a:gd name="T55" fmla="*/ 57 h 174"/>
                  <a:gd name="T56" fmla="*/ 99 w 115"/>
                  <a:gd name="T57" fmla="*/ 57 h 174"/>
                  <a:gd name="T58" fmla="*/ 96 w 115"/>
                  <a:gd name="T59" fmla="*/ 44 h 174"/>
                  <a:gd name="T60" fmla="*/ 97 w 115"/>
                  <a:gd name="T61" fmla="*/ 34 h 174"/>
                  <a:gd name="T62" fmla="*/ 114 w 115"/>
                  <a:gd name="T63" fmla="*/ 34 h 174"/>
                  <a:gd name="T64" fmla="*/ 108 w 115"/>
                  <a:gd name="T65" fmla="*/ 22 h 174"/>
                  <a:gd name="T66" fmla="*/ 109 w 115"/>
                  <a:gd name="T67" fmla="*/ 9 h 174"/>
                  <a:gd name="T68" fmla="*/ 97 w 115"/>
                  <a:gd name="T69" fmla="*/ 2 h 174"/>
                  <a:gd name="T70" fmla="*/ 88 w 115"/>
                  <a:gd name="T71" fmla="*/ 8 h 174"/>
                  <a:gd name="T72" fmla="*/ 68 w 115"/>
                  <a:gd name="T73" fmla="*/ 8 h 174"/>
                  <a:gd name="T74" fmla="*/ 61 w 115"/>
                  <a:gd name="T75" fmla="*/ 16 h 174"/>
                  <a:gd name="T76" fmla="*/ 68 w 115"/>
                  <a:gd name="T77" fmla="*/ 28 h 174"/>
                  <a:gd name="T78" fmla="*/ 61 w 115"/>
                  <a:gd name="T79" fmla="*/ 26 h 174"/>
                  <a:gd name="T80" fmla="*/ 49 w 115"/>
                  <a:gd name="T81" fmla="*/ 28 h 174"/>
                  <a:gd name="T82" fmla="*/ 45 w 115"/>
                  <a:gd name="T83" fmla="*/ 3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5" h="174">
                    <a:moveTo>
                      <a:pt x="42" y="31"/>
                    </a:moveTo>
                    <a:lnTo>
                      <a:pt x="38" y="34"/>
                    </a:lnTo>
                    <a:lnTo>
                      <a:pt x="36" y="40"/>
                    </a:lnTo>
                    <a:lnTo>
                      <a:pt x="33" y="44"/>
                    </a:lnTo>
                    <a:lnTo>
                      <a:pt x="42" y="51"/>
                    </a:lnTo>
                    <a:lnTo>
                      <a:pt x="42" y="54"/>
                    </a:lnTo>
                    <a:lnTo>
                      <a:pt x="26" y="55"/>
                    </a:lnTo>
                    <a:lnTo>
                      <a:pt x="21" y="63"/>
                    </a:lnTo>
                    <a:lnTo>
                      <a:pt x="18" y="67"/>
                    </a:lnTo>
                    <a:lnTo>
                      <a:pt x="20" y="72"/>
                    </a:lnTo>
                    <a:lnTo>
                      <a:pt x="18" y="78"/>
                    </a:lnTo>
                    <a:lnTo>
                      <a:pt x="8" y="76"/>
                    </a:lnTo>
                    <a:lnTo>
                      <a:pt x="1" y="76"/>
                    </a:lnTo>
                    <a:lnTo>
                      <a:pt x="0" y="78"/>
                    </a:lnTo>
                    <a:lnTo>
                      <a:pt x="3" y="81"/>
                    </a:lnTo>
                    <a:lnTo>
                      <a:pt x="1" y="98"/>
                    </a:lnTo>
                    <a:lnTo>
                      <a:pt x="5" y="95"/>
                    </a:lnTo>
                    <a:lnTo>
                      <a:pt x="9" y="101"/>
                    </a:lnTo>
                    <a:lnTo>
                      <a:pt x="6" y="105"/>
                    </a:lnTo>
                    <a:lnTo>
                      <a:pt x="9" y="110"/>
                    </a:lnTo>
                    <a:lnTo>
                      <a:pt x="14" y="108"/>
                    </a:lnTo>
                    <a:lnTo>
                      <a:pt x="18" y="111"/>
                    </a:lnTo>
                    <a:lnTo>
                      <a:pt x="20" y="105"/>
                    </a:lnTo>
                    <a:lnTo>
                      <a:pt x="32" y="101"/>
                    </a:lnTo>
                    <a:lnTo>
                      <a:pt x="36" y="104"/>
                    </a:lnTo>
                    <a:lnTo>
                      <a:pt x="42" y="111"/>
                    </a:lnTo>
                    <a:lnTo>
                      <a:pt x="45" y="117"/>
                    </a:lnTo>
                    <a:lnTo>
                      <a:pt x="53" y="123"/>
                    </a:lnTo>
                    <a:lnTo>
                      <a:pt x="53" y="128"/>
                    </a:lnTo>
                    <a:lnTo>
                      <a:pt x="59" y="128"/>
                    </a:lnTo>
                    <a:lnTo>
                      <a:pt x="67" y="125"/>
                    </a:lnTo>
                    <a:lnTo>
                      <a:pt x="68" y="131"/>
                    </a:lnTo>
                    <a:lnTo>
                      <a:pt x="67" y="133"/>
                    </a:lnTo>
                    <a:lnTo>
                      <a:pt x="85" y="172"/>
                    </a:lnTo>
                    <a:lnTo>
                      <a:pt x="85" y="174"/>
                    </a:lnTo>
                    <a:lnTo>
                      <a:pt x="96" y="169"/>
                    </a:lnTo>
                    <a:lnTo>
                      <a:pt x="103" y="168"/>
                    </a:lnTo>
                    <a:lnTo>
                      <a:pt x="109" y="164"/>
                    </a:lnTo>
                    <a:lnTo>
                      <a:pt x="100" y="155"/>
                    </a:lnTo>
                    <a:lnTo>
                      <a:pt x="97" y="155"/>
                    </a:lnTo>
                    <a:lnTo>
                      <a:pt x="99" y="146"/>
                    </a:lnTo>
                    <a:lnTo>
                      <a:pt x="105" y="145"/>
                    </a:lnTo>
                    <a:lnTo>
                      <a:pt x="109" y="142"/>
                    </a:lnTo>
                    <a:lnTo>
                      <a:pt x="108" y="140"/>
                    </a:lnTo>
                    <a:lnTo>
                      <a:pt x="112" y="131"/>
                    </a:lnTo>
                    <a:lnTo>
                      <a:pt x="109" y="123"/>
                    </a:lnTo>
                    <a:lnTo>
                      <a:pt x="115" y="107"/>
                    </a:lnTo>
                    <a:lnTo>
                      <a:pt x="108" y="95"/>
                    </a:lnTo>
                    <a:lnTo>
                      <a:pt x="109" y="95"/>
                    </a:lnTo>
                    <a:lnTo>
                      <a:pt x="115" y="81"/>
                    </a:lnTo>
                    <a:lnTo>
                      <a:pt x="105" y="73"/>
                    </a:lnTo>
                    <a:lnTo>
                      <a:pt x="102" y="69"/>
                    </a:lnTo>
                    <a:lnTo>
                      <a:pt x="106" y="67"/>
                    </a:lnTo>
                    <a:lnTo>
                      <a:pt x="105" y="61"/>
                    </a:lnTo>
                    <a:lnTo>
                      <a:pt x="111" y="63"/>
                    </a:lnTo>
                    <a:lnTo>
                      <a:pt x="111" y="57"/>
                    </a:lnTo>
                    <a:lnTo>
                      <a:pt x="102" y="51"/>
                    </a:lnTo>
                    <a:lnTo>
                      <a:pt x="99" y="57"/>
                    </a:lnTo>
                    <a:lnTo>
                      <a:pt x="93" y="54"/>
                    </a:lnTo>
                    <a:lnTo>
                      <a:pt x="96" y="44"/>
                    </a:lnTo>
                    <a:lnTo>
                      <a:pt x="93" y="35"/>
                    </a:lnTo>
                    <a:lnTo>
                      <a:pt x="97" y="34"/>
                    </a:lnTo>
                    <a:lnTo>
                      <a:pt x="103" y="31"/>
                    </a:lnTo>
                    <a:lnTo>
                      <a:pt x="114" y="34"/>
                    </a:lnTo>
                    <a:lnTo>
                      <a:pt x="112" y="25"/>
                    </a:lnTo>
                    <a:lnTo>
                      <a:pt x="108" y="22"/>
                    </a:lnTo>
                    <a:lnTo>
                      <a:pt x="106" y="14"/>
                    </a:lnTo>
                    <a:lnTo>
                      <a:pt x="109" y="9"/>
                    </a:lnTo>
                    <a:lnTo>
                      <a:pt x="103" y="2"/>
                    </a:lnTo>
                    <a:lnTo>
                      <a:pt x="97" y="2"/>
                    </a:lnTo>
                    <a:lnTo>
                      <a:pt x="94" y="0"/>
                    </a:lnTo>
                    <a:lnTo>
                      <a:pt x="88" y="8"/>
                    </a:lnTo>
                    <a:lnTo>
                      <a:pt x="77" y="5"/>
                    </a:lnTo>
                    <a:lnTo>
                      <a:pt x="68" y="8"/>
                    </a:lnTo>
                    <a:lnTo>
                      <a:pt x="61" y="8"/>
                    </a:lnTo>
                    <a:lnTo>
                      <a:pt x="61" y="16"/>
                    </a:lnTo>
                    <a:lnTo>
                      <a:pt x="65" y="25"/>
                    </a:lnTo>
                    <a:lnTo>
                      <a:pt x="68" y="28"/>
                    </a:lnTo>
                    <a:lnTo>
                      <a:pt x="62" y="31"/>
                    </a:lnTo>
                    <a:lnTo>
                      <a:pt x="61" y="26"/>
                    </a:lnTo>
                    <a:lnTo>
                      <a:pt x="55" y="25"/>
                    </a:lnTo>
                    <a:lnTo>
                      <a:pt x="49" y="28"/>
                    </a:lnTo>
                    <a:lnTo>
                      <a:pt x="49" y="34"/>
                    </a:lnTo>
                    <a:lnTo>
                      <a:pt x="45" y="34"/>
                    </a:lnTo>
                    <a:lnTo>
                      <a:pt x="42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6" name="Freeform 675">
                <a:extLst>
                  <a:ext uri="{FF2B5EF4-FFF2-40B4-BE49-F238E27FC236}">
                    <a16:creationId xmlns:a16="http://schemas.microsoft.com/office/drawing/2014/main" id="{DAE3A8AD-F925-CE75-7155-E493B04CF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743"/>
                <a:ext cx="58" cy="87"/>
              </a:xfrm>
              <a:custGeom>
                <a:avLst/>
                <a:gdLst>
                  <a:gd name="T0" fmla="*/ 45 w 115"/>
                  <a:gd name="T1" fmla="*/ 34 h 174"/>
                  <a:gd name="T2" fmla="*/ 49 w 115"/>
                  <a:gd name="T3" fmla="*/ 28 h 174"/>
                  <a:gd name="T4" fmla="*/ 61 w 115"/>
                  <a:gd name="T5" fmla="*/ 26 h 174"/>
                  <a:gd name="T6" fmla="*/ 68 w 115"/>
                  <a:gd name="T7" fmla="*/ 28 h 174"/>
                  <a:gd name="T8" fmla="*/ 61 w 115"/>
                  <a:gd name="T9" fmla="*/ 16 h 174"/>
                  <a:gd name="T10" fmla="*/ 68 w 115"/>
                  <a:gd name="T11" fmla="*/ 8 h 174"/>
                  <a:gd name="T12" fmla="*/ 88 w 115"/>
                  <a:gd name="T13" fmla="*/ 8 h 174"/>
                  <a:gd name="T14" fmla="*/ 97 w 115"/>
                  <a:gd name="T15" fmla="*/ 2 h 174"/>
                  <a:gd name="T16" fmla="*/ 109 w 115"/>
                  <a:gd name="T17" fmla="*/ 9 h 174"/>
                  <a:gd name="T18" fmla="*/ 108 w 115"/>
                  <a:gd name="T19" fmla="*/ 22 h 174"/>
                  <a:gd name="T20" fmla="*/ 114 w 115"/>
                  <a:gd name="T21" fmla="*/ 34 h 174"/>
                  <a:gd name="T22" fmla="*/ 97 w 115"/>
                  <a:gd name="T23" fmla="*/ 34 h 174"/>
                  <a:gd name="T24" fmla="*/ 96 w 115"/>
                  <a:gd name="T25" fmla="*/ 44 h 174"/>
                  <a:gd name="T26" fmla="*/ 99 w 115"/>
                  <a:gd name="T27" fmla="*/ 57 h 174"/>
                  <a:gd name="T28" fmla="*/ 111 w 115"/>
                  <a:gd name="T29" fmla="*/ 57 h 174"/>
                  <a:gd name="T30" fmla="*/ 105 w 115"/>
                  <a:gd name="T31" fmla="*/ 61 h 174"/>
                  <a:gd name="T32" fmla="*/ 102 w 115"/>
                  <a:gd name="T33" fmla="*/ 69 h 174"/>
                  <a:gd name="T34" fmla="*/ 115 w 115"/>
                  <a:gd name="T35" fmla="*/ 81 h 174"/>
                  <a:gd name="T36" fmla="*/ 108 w 115"/>
                  <a:gd name="T37" fmla="*/ 95 h 174"/>
                  <a:gd name="T38" fmla="*/ 109 w 115"/>
                  <a:gd name="T39" fmla="*/ 123 h 174"/>
                  <a:gd name="T40" fmla="*/ 108 w 115"/>
                  <a:gd name="T41" fmla="*/ 140 h 174"/>
                  <a:gd name="T42" fmla="*/ 105 w 115"/>
                  <a:gd name="T43" fmla="*/ 145 h 174"/>
                  <a:gd name="T44" fmla="*/ 97 w 115"/>
                  <a:gd name="T45" fmla="*/ 155 h 174"/>
                  <a:gd name="T46" fmla="*/ 109 w 115"/>
                  <a:gd name="T47" fmla="*/ 164 h 174"/>
                  <a:gd name="T48" fmla="*/ 96 w 115"/>
                  <a:gd name="T49" fmla="*/ 169 h 174"/>
                  <a:gd name="T50" fmla="*/ 85 w 115"/>
                  <a:gd name="T51" fmla="*/ 172 h 174"/>
                  <a:gd name="T52" fmla="*/ 68 w 115"/>
                  <a:gd name="T53" fmla="*/ 131 h 174"/>
                  <a:gd name="T54" fmla="*/ 59 w 115"/>
                  <a:gd name="T55" fmla="*/ 128 h 174"/>
                  <a:gd name="T56" fmla="*/ 53 w 115"/>
                  <a:gd name="T57" fmla="*/ 123 h 174"/>
                  <a:gd name="T58" fmla="*/ 42 w 115"/>
                  <a:gd name="T59" fmla="*/ 111 h 174"/>
                  <a:gd name="T60" fmla="*/ 32 w 115"/>
                  <a:gd name="T61" fmla="*/ 101 h 174"/>
                  <a:gd name="T62" fmla="*/ 18 w 115"/>
                  <a:gd name="T63" fmla="*/ 111 h 174"/>
                  <a:gd name="T64" fmla="*/ 9 w 115"/>
                  <a:gd name="T65" fmla="*/ 110 h 174"/>
                  <a:gd name="T66" fmla="*/ 9 w 115"/>
                  <a:gd name="T67" fmla="*/ 101 h 174"/>
                  <a:gd name="T68" fmla="*/ 1 w 115"/>
                  <a:gd name="T69" fmla="*/ 98 h 174"/>
                  <a:gd name="T70" fmla="*/ 0 w 115"/>
                  <a:gd name="T71" fmla="*/ 78 h 174"/>
                  <a:gd name="T72" fmla="*/ 8 w 115"/>
                  <a:gd name="T73" fmla="*/ 76 h 174"/>
                  <a:gd name="T74" fmla="*/ 20 w 115"/>
                  <a:gd name="T75" fmla="*/ 72 h 174"/>
                  <a:gd name="T76" fmla="*/ 21 w 115"/>
                  <a:gd name="T77" fmla="*/ 63 h 174"/>
                  <a:gd name="T78" fmla="*/ 42 w 115"/>
                  <a:gd name="T79" fmla="*/ 54 h 174"/>
                  <a:gd name="T80" fmla="*/ 33 w 115"/>
                  <a:gd name="T81" fmla="*/ 44 h 174"/>
                  <a:gd name="T82" fmla="*/ 38 w 115"/>
                  <a:gd name="T83" fmla="*/ 3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5" h="174">
                    <a:moveTo>
                      <a:pt x="42" y="31"/>
                    </a:moveTo>
                    <a:lnTo>
                      <a:pt x="45" y="34"/>
                    </a:lnTo>
                    <a:lnTo>
                      <a:pt x="49" y="34"/>
                    </a:lnTo>
                    <a:lnTo>
                      <a:pt x="49" y="28"/>
                    </a:lnTo>
                    <a:lnTo>
                      <a:pt x="55" y="25"/>
                    </a:lnTo>
                    <a:lnTo>
                      <a:pt x="61" y="26"/>
                    </a:lnTo>
                    <a:lnTo>
                      <a:pt x="62" y="31"/>
                    </a:lnTo>
                    <a:lnTo>
                      <a:pt x="68" y="28"/>
                    </a:lnTo>
                    <a:lnTo>
                      <a:pt x="65" y="25"/>
                    </a:lnTo>
                    <a:lnTo>
                      <a:pt x="61" y="16"/>
                    </a:lnTo>
                    <a:lnTo>
                      <a:pt x="61" y="8"/>
                    </a:lnTo>
                    <a:lnTo>
                      <a:pt x="68" y="8"/>
                    </a:lnTo>
                    <a:lnTo>
                      <a:pt x="77" y="5"/>
                    </a:lnTo>
                    <a:lnTo>
                      <a:pt x="88" y="8"/>
                    </a:lnTo>
                    <a:lnTo>
                      <a:pt x="94" y="0"/>
                    </a:lnTo>
                    <a:lnTo>
                      <a:pt x="97" y="2"/>
                    </a:lnTo>
                    <a:lnTo>
                      <a:pt x="103" y="2"/>
                    </a:lnTo>
                    <a:lnTo>
                      <a:pt x="109" y="9"/>
                    </a:lnTo>
                    <a:lnTo>
                      <a:pt x="106" y="14"/>
                    </a:lnTo>
                    <a:lnTo>
                      <a:pt x="108" y="22"/>
                    </a:lnTo>
                    <a:lnTo>
                      <a:pt x="112" y="25"/>
                    </a:lnTo>
                    <a:lnTo>
                      <a:pt x="114" y="34"/>
                    </a:lnTo>
                    <a:lnTo>
                      <a:pt x="103" y="31"/>
                    </a:lnTo>
                    <a:lnTo>
                      <a:pt x="97" y="34"/>
                    </a:lnTo>
                    <a:lnTo>
                      <a:pt x="93" y="35"/>
                    </a:lnTo>
                    <a:lnTo>
                      <a:pt x="96" y="44"/>
                    </a:lnTo>
                    <a:lnTo>
                      <a:pt x="93" y="54"/>
                    </a:lnTo>
                    <a:lnTo>
                      <a:pt x="99" y="57"/>
                    </a:lnTo>
                    <a:lnTo>
                      <a:pt x="102" y="51"/>
                    </a:lnTo>
                    <a:lnTo>
                      <a:pt x="111" y="57"/>
                    </a:lnTo>
                    <a:lnTo>
                      <a:pt x="111" y="63"/>
                    </a:lnTo>
                    <a:lnTo>
                      <a:pt x="105" y="61"/>
                    </a:lnTo>
                    <a:lnTo>
                      <a:pt x="106" y="67"/>
                    </a:lnTo>
                    <a:lnTo>
                      <a:pt x="102" y="69"/>
                    </a:lnTo>
                    <a:lnTo>
                      <a:pt x="105" y="73"/>
                    </a:lnTo>
                    <a:lnTo>
                      <a:pt x="115" y="81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15" y="107"/>
                    </a:lnTo>
                    <a:lnTo>
                      <a:pt x="109" y="123"/>
                    </a:lnTo>
                    <a:lnTo>
                      <a:pt x="112" y="131"/>
                    </a:lnTo>
                    <a:lnTo>
                      <a:pt x="108" y="140"/>
                    </a:lnTo>
                    <a:lnTo>
                      <a:pt x="109" y="142"/>
                    </a:lnTo>
                    <a:lnTo>
                      <a:pt x="105" y="145"/>
                    </a:lnTo>
                    <a:lnTo>
                      <a:pt x="99" y="146"/>
                    </a:lnTo>
                    <a:lnTo>
                      <a:pt x="97" y="155"/>
                    </a:lnTo>
                    <a:lnTo>
                      <a:pt x="100" y="155"/>
                    </a:lnTo>
                    <a:lnTo>
                      <a:pt x="109" y="164"/>
                    </a:lnTo>
                    <a:lnTo>
                      <a:pt x="103" y="168"/>
                    </a:lnTo>
                    <a:lnTo>
                      <a:pt x="96" y="169"/>
                    </a:lnTo>
                    <a:lnTo>
                      <a:pt x="85" y="174"/>
                    </a:lnTo>
                    <a:lnTo>
                      <a:pt x="85" y="172"/>
                    </a:lnTo>
                    <a:lnTo>
                      <a:pt x="67" y="133"/>
                    </a:lnTo>
                    <a:lnTo>
                      <a:pt x="68" y="131"/>
                    </a:lnTo>
                    <a:lnTo>
                      <a:pt x="67" y="125"/>
                    </a:lnTo>
                    <a:lnTo>
                      <a:pt x="59" y="128"/>
                    </a:lnTo>
                    <a:lnTo>
                      <a:pt x="53" y="128"/>
                    </a:lnTo>
                    <a:lnTo>
                      <a:pt x="53" y="123"/>
                    </a:lnTo>
                    <a:lnTo>
                      <a:pt x="45" y="117"/>
                    </a:lnTo>
                    <a:lnTo>
                      <a:pt x="42" y="111"/>
                    </a:lnTo>
                    <a:lnTo>
                      <a:pt x="36" y="104"/>
                    </a:lnTo>
                    <a:lnTo>
                      <a:pt x="32" y="101"/>
                    </a:lnTo>
                    <a:lnTo>
                      <a:pt x="20" y="105"/>
                    </a:lnTo>
                    <a:lnTo>
                      <a:pt x="18" y="111"/>
                    </a:lnTo>
                    <a:lnTo>
                      <a:pt x="14" y="108"/>
                    </a:lnTo>
                    <a:lnTo>
                      <a:pt x="9" y="110"/>
                    </a:lnTo>
                    <a:lnTo>
                      <a:pt x="6" y="105"/>
                    </a:lnTo>
                    <a:lnTo>
                      <a:pt x="9" y="101"/>
                    </a:lnTo>
                    <a:lnTo>
                      <a:pt x="5" y="95"/>
                    </a:lnTo>
                    <a:lnTo>
                      <a:pt x="1" y="98"/>
                    </a:lnTo>
                    <a:lnTo>
                      <a:pt x="3" y="81"/>
                    </a:lnTo>
                    <a:lnTo>
                      <a:pt x="0" y="78"/>
                    </a:lnTo>
                    <a:lnTo>
                      <a:pt x="1" y="76"/>
                    </a:lnTo>
                    <a:lnTo>
                      <a:pt x="8" y="76"/>
                    </a:lnTo>
                    <a:lnTo>
                      <a:pt x="18" y="78"/>
                    </a:lnTo>
                    <a:lnTo>
                      <a:pt x="20" y="72"/>
                    </a:lnTo>
                    <a:lnTo>
                      <a:pt x="18" y="67"/>
                    </a:lnTo>
                    <a:lnTo>
                      <a:pt x="21" y="63"/>
                    </a:lnTo>
                    <a:lnTo>
                      <a:pt x="26" y="55"/>
                    </a:lnTo>
                    <a:lnTo>
                      <a:pt x="42" y="54"/>
                    </a:lnTo>
                    <a:lnTo>
                      <a:pt x="42" y="51"/>
                    </a:lnTo>
                    <a:lnTo>
                      <a:pt x="33" y="44"/>
                    </a:lnTo>
                    <a:lnTo>
                      <a:pt x="36" y="40"/>
                    </a:lnTo>
                    <a:lnTo>
                      <a:pt x="38" y="34"/>
                    </a:lnTo>
                    <a:lnTo>
                      <a:pt x="42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7" name="Freeform 676">
                <a:extLst>
                  <a:ext uri="{FF2B5EF4-FFF2-40B4-BE49-F238E27FC236}">
                    <a16:creationId xmlns:a16="http://schemas.microsoft.com/office/drawing/2014/main" id="{4A0949AA-4473-F4B5-72C7-0B3F2D38E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743"/>
                <a:ext cx="58" cy="87"/>
              </a:xfrm>
              <a:custGeom>
                <a:avLst/>
                <a:gdLst>
                  <a:gd name="T0" fmla="*/ 45 w 115"/>
                  <a:gd name="T1" fmla="*/ 34 h 174"/>
                  <a:gd name="T2" fmla="*/ 49 w 115"/>
                  <a:gd name="T3" fmla="*/ 28 h 174"/>
                  <a:gd name="T4" fmla="*/ 61 w 115"/>
                  <a:gd name="T5" fmla="*/ 26 h 174"/>
                  <a:gd name="T6" fmla="*/ 68 w 115"/>
                  <a:gd name="T7" fmla="*/ 28 h 174"/>
                  <a:gd name="T8" fmla="*/ 61 w 115"/>
                  <a:gd name="T9" fmla="*/ 16 h 174"/>
                  <a:gd name="T10" fmla="*/ 68 w 115"/>
                  <a:gd name="T11" fmla="*/ 8 h 174"/>
                  <a:gd name="T12" fmla="*/ 88 w 115"/>
                  <a:gd name="T13" fmla="*/ 8 h 174"/>
                  <a:gd name="T14" fmla="*/ 97 w 115"/>
                  <a:gd name="T15" fmla="*/ 2 h 174"/>
                  <a:gd name="T16" fmla="*/ 109 w 115"/>
                  <a:gd name="T17" fmla="*/ 9 h 174"/>
                  <a:gd name="T18" fmla="*/ 108 w 115"/>
                  <a:gd name="T19" fmla="*/ 22 h 174"/>
                  <a:gd name="T20" fmla="*/ 114 w 115"/>
                  <a:gd name="T21" fmla="*/ 34 h 174"/>
                  <a:gd name="T22" fmla="*/ 97 w 115"/>
                  <a:gd name="T23" fmla="*/ 34 h 174"/>
                  <a:gd name="T24" fmla="*/ 96 w 115"/>
                  <a:gd name="T25" fmla="*/ 44 h 174"/>
                  <a:gd name="T26" fmla="*/ 99 w 115"/>
                  <a:gd name="T27" fmla="*/ 57 h 174"/>
                  <a:gd name="T28" fmla="*/ 111 w 115"/>
                  <a:gd name="T29" fmla="*/ 57 h 174"/>
                  <a:gd name="T30" fmla="*/ 105 w 115"/>
                  <a:gd name="T31" fmla="*/ 61 h 174"/>
                  <a:gd name="T32" fmla="*/ 102 w 115"/>
                  <a:gd name="T33" fmla="*/ 69 h 174"/>
                  <a:gd name="T34" fmla="*/ 115 w 115"/>
                  <a:gd name="T35" fmla="*/ 81 h 174"/>
                  <a:gd name="T36" fmla="*/ 108 w 115"/>
                  <a:gd name="T37" fmla="*/ 95 h 174"/>
                  <a:gd name="T38" fmla="*/ 109 w 115"/>
                  <a:gd name="T39" fmla="*/ 123 h 174"/>
                  <a:gd name="T40" fmla="*/ 108 w 115"/>
                  <a:gd name="T41" fmla="*/ 140 h 174"/>
                  <a:gd name="T42" fmla="*/ 105 w 115"/>
                  <a:gd name="T43" fmla="*/ 145 h 174"/>
                  <a:gd name="T44" fmla="*/ 97 w 115"/>
                  <a:gd name="T45" fmla="*/ 155 h 174"/>
                  <a:gd name="T46" fmla="*/ 109 w 115"/>
                  <a:gd name="T47" fmla="*/ 164 h 174"/>
                  <a:gd name="T48" fmla="*/ 96 w 115"/>
                  <a:gd name="T49" fmla="*/ 169 h 174"/>
                  <a:gd name="T50" fmla="*/ 85 w 115"/>
                  <a:gd name="T51" fmla="*/ 172 h 174"/>
                  <a:gd name="T52" fmla="*/ 68 w 115"/>
                  <a:gd name="T53" fmla="*/ 131 h 174"/>
                  <a:gd name="T54" fmla="*/ 59 w 115"/>
                  <a:gd name="T55" fmla="*/ 128 h 174"/>
                  <a:gd name="T56" fmla="*/ 53 w 115"/>
                  <a:gd name="T57" fmla="*/ 123 h 174"/>
                  <a:gd name="T58" fmla="*/ 42 w 115"/>
                  <a:gd name="T59" fmla="*/ 111 h 174"/>
                  <a:gd name="T60" fmla="*/ 32 w 115"/>
                  <a:gd name="T61" fmla="*/ 101 h 174"/>
                  <a:gd name="T62" fmla="*/ 18 w 115"/>
                  <a:gd name="T63" fmla="*/ 111 h 174"/>
                  <a:gd name="T64" fmla="*/ 9 w 115"/>
                  <a:gd name="T65" fmla="*/ 110 h 174"/>
                  <a:gd name="T66" fmla="*/ 9 w 115"/>
                  <a:gd name="T67" fmla="*/ 101 h 174"/>
                  <a:gd name="T68" fmla="*/ 1 w 115"/>
                  <a:gd name="T69" fmla="*/ 98 h 174"/>
                  <a:gd name="T70" fmla="*/ 0 w 115"/>
                  <a:gd name="T71" fmla="*/ 78 h 174"/>
                  <a:gd name="T72" fmla="*/ 8 w 115"/>
                  <a:gd name="T73" fmla="*/ 76 h 174"/>
                  <a:gd name="T74" fmla="*/ 20 w 115"/>
                  <a:gd name="T75" fmla="*/ 72 h 174"/>
                  <a:gd name="T76" fmla="*/ 21 w 115"/>
                  <a:gd name="T77" fmla="*/ 63 h 174"/>
                  <a:gd name="T78" fmla="*/ 42 w 115"/>
                  <a:gd name="T79" fmla="*/ 54 h 174"/>
                  <a:gd name="T80" fmla="*/ 33 w 115"/>
                  <a:gd name="T81" fmla="*/ 44 h 174"/>
                  <a:gd name="T82" fmla="*/ 38 w 115"/>
                  <a:gd name="T83" fmla="*/ 3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5" h="174">
                    <a:moveTo>
                      <a:pt x="42" y="31"/>
                    </a:moveTo>
                    <a:lnTo>
                      <a:pt x="45" y="34"/>
                    </a:lnTo>
                    <a:lnTo>
                      <a:pt x="49" y="34"/>
                    </a:lnTo>
                    <a:lnTo>
                      <a:pt x="49" y="28"/>
                    </a:lnTo>
                    <a:lnTo>
                      <a:pt x="55" y="25"/>
                    </a:lnTo>
                    <a:lnTo>
                      <a:pt x="61" y="26"/>
                    </a:lnTo>
                    <a:lnTo>
                      <a:pt x="62" y="31"/>
                    </a:lnTo>
                    <a:lnTo>
                      <a:pt x="68" y="28"/>
                    </a:lnTo>
                    <a:lnTo>
                      <a:pt x="65" y="25"/>
                    </a:lnTo>
                    <a:lnTo>
                      <a:pt x="61" y="16"/>
                    </a:lnTo>
                    <a:lnTo>
                      <a:pt x="61" y="8"/>
                    </a:lnTo>
                    <a:lnTo>
                      <a:pt x="68" y="8"/>
                    </a:lnTo>
                    <a:lnTo>
                      <a:pt x="77" y="5"/>
                    </a:lnTo>
                    <a:lnTo>
                      <a:pt x="88" y="8"/>
                    </a:lnTo>
                    <a:lnTo>
                      <a:pt x="94" y="0"/>
                    </a:lnTo>
                    <a:lnTo>
                      <a:pt x="97" y="2"/>
                    </a:lnTo>
                    <a:lnTo>
                      <a:pt x="103" y="2"/>
                    </a:lnTo>
                    <a:lnTo>
                      <a:pt x="109" y="9"/>
                    </a:lnTo>
                    <a:lnTo>
                      <a:pt x="106" y="14"/>
                    </a:lnTo>
                    <a:lnTo>
                      <a:pt x="108" y="22"/>
                    </a:lnTo>
                    <a:lnTo>
                      <a:pt x="112" y="25"/>
                    </a:lnTo>
                    <a:lnTo>
                      <a:pt x="114" y="34"/>
                    </a:lnTo>
                    <a:lnTo>
                      <a:pt x="103" y="31"/>
                    </a:lnTo>
                    <a:lnTo>
                      <a:pt x="97" y="34"/>
                    </a:lnTo>
                    <a:lnTo>
                      <a:pt x="93" y="35"/>
                    </a:lnTo>
                    <a:lnTo>
                      <a:pt x="96" y="44"/>
                    </a:lnTo>
                    <a:lnTo>
                      <a:pt x="93" y="54"/>
                    </a:lnTo>
                    <a:lnTo>
                      <a:pt x="99" y="57"/>
                    </a:lnTo>
                    <a:lnTo>
                      <a:pt x="102" y="51"/>
                    </a:lnTo>
                    <a:lnTo>
                      <a:pt x="111" y="57"/>
                    </a:lnTo>
                    <a:lnTo>
                      <a:pt x="111" y="63"/>
                    </a:lnTo>
                    <a:lnTo>
                      <a:pt x="105" y="61"/>
                    </a:lnTo>
                    <a:lnTo>
                      <a:pt x="106" y="67"/>
                    </a:lnTo>
                    <a:lnTo>
                      <a:pt x="102" y="69"/>
                    </a:lnTo>
                    <a:lnTo>
                      <a:pt x="105" y="73"/>
                    </a:lnTo>
                    <a:lnTo>
                      <a:pt x="115" y="81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15" y="107"/>
                    </a:lnTo>
                    <a:lnTo>
                      <a:pt x="109" y="123"/>
                    </a:lnTo>
                    <a:lnTo>
                      <a:pt x="112" y="131"/>
                    </a:lnTo>
                    <a:lnTo>
                      <a:pt x="108" y="140"/>
                    </a:lnTo>
                    <a:lnTo>
                      <a:pt x="109" y="142"/>
                    </a:lnTo>
                    <a:lnTo>
                      <a:pt x="105" y="145"/>
                    </a:lnTo>
                    <a:lnTo>
                      <a:pt x="99" y="146"/>
                    </a:lnTo>
                    <a:lnTo>
                      <a:pt x="97" y="155"/>
                    </a:lnTo>
                    <a:lnTo>
                      <a:pt x="100" y="155"/>
                    </a:lnTo>
                    <a:lnTo>
                      <a:pt x="109" y="164"/>
                    </a:lnTo>
                    <a:lnTo>
                      <a:pt x="103" y="168"/>
                    </a:lnTo>
                    <a:lnTo>
                      <a:pt x="96" y="169"/>
                    </a:lnTo>
                    <a:lnTo>
                      <a:pt x="85" y="174"/>
                    </a:lnTo>
                    <a:lnTo>
                      <a:pt x="85" y="172"/>
                    </a:lnTo>
                    <a:lnTo>
                      <a:pt x="67" y="133"/>
                    </a:lnTo>
                    <a:lnTo>
                      <a:pt x="68" y="131"/>
                    </a:lnTo>
                    <a:lnTo>
                      <a:pt x="67" y="125"/>
                    </a:lnTo>
                    <a:lnTo>
                      <a:pt x="59" y="128"/>
                    </a:lnTo>
                    <a:lnTo>
                      <a:pt x="53" y="128"/>
                    </a:lnTo>
                    <a:lnTo>
                      <a:pt x="53" y="123"/>
                    </a:lnTo>
                    <a:lnTo>
                      <a:pt x="45" y="117"/>
                    </a:lnTo>
                    <a:lnTo>
                      <a:pt x="42" y="111"/>
                    </a:lnTo>
                    <a:lnTo>
                      <a:pt x="36" y="104"/>
                    </a:lnTo>
                    <a:lnTo>
                      <a:pt x="32" y="101"/>
                    </a:lnTo>
                    <a:lnTo>
                      <a:pt x="20" y="105"/>
                    </a:lnTo>
                    <a:lnTo>
                      <a:pt x="18" y="111"/>
                    </a:lnTo>
                    <a:lnTo>
                      <a:pt x="14" y="108"/>
                    </a:lnTo>
                    <a:lnTo>
                      <a:pt x="9" y="110"/>
                    </a:lnTo>
                    <a:lnTo>
                      <a:pt x="6" y="105"/>
                    </a:lnTo>
                    <a:lnTo>
                      <a:pt x="9" y="101"/>
                    </a:lnTo>
                    <a:lnTo>
                      <a:pt x="5" y="95"/>
                    </a:lnTo>
                    <a:lnTo>
                      <a:pt x="1" y="98"/>
                    </a:lnTo>
                    <a:lnTo>
                      <a:pt x="3" y="81"/>
                    </a:lnTo>
                    <a:lnTo>
                      <a:pt x="0" y="78"/>
                    </a:lnTo>
                    <a:lnTo>
                      <a:pt x="1" y="76"/>
                    </a:lnTo>
                    <a:lnTo>
                      <a:pt x="8" y="76"/>
                    </a:lnTo>
                    <a:lnTo>
                      <a:pt x="18" y="78"/>
                    </a:lnTo>
                    <a:lnTo>
                      <a:pt x="20" y="72"/>
                    </a:lnTo>
                    <a:lnTo>
                      <a:pt x="18" y="67"/>
                    </a:lnTo>
                    <a:lnTo>
                      <a:pt x="21" y="63"/>
                    </a:lnTo>
                    <a:lnTo>
                      <a:pt x="26" y="55"/>
                    </a:lnTo>
                    <a:lnTo>
                      <a:pt x="42" y="54"/>
                    </a:lnTo>
                    <a:lnTo>
                      <a:pt x="42" y="51"/>
                    </a:lnTo>
                    <a:lnTo>
                      <a:pt x="33" y="44"/>
                    </a:lnTo>
                    <a:lnTo>
                      <a:pt x="36" y="40"/>
                    </a:lnTo>
                    <a:lnTo>
                      <a:pt x="38" y="34"/>
                    </a:lnTo>
                    <a:lnTo>
                      <a:pt x="42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8" name="Freeform 677">
                <a:extLst>
                  <a:ext uri="{FF2B5EF4-FFF2-40B4-BE49-F238E27FC236}">
                    <a16:creationId xmlns:a16="http://schemas.microsoft.com/office/drawing/2014/main" id="{A95FD00E-BD7A-AD0D-9939-EC90C8E50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473"/>
                <a:ext cx="47" cy="41"/>
              </a:xfrm>
              <a:custGeom>
                <a:avLst/>
                <a:gdLst>
                  <a:gd name="T0" fmla="*/ 91 w 94"/>
                  <a:gd name="T1" fmla="*/ 1 h 80"/>
                  <a:gd name="T2" fmla="*/ 85 w 94"/>
                  <a:gd name="T3" fmla="*/ 0 h 80"/>
                  <a:gd name="T4" fmla="*/ 77 w 94"/>
                  <a:gd name="T5" fmla="*/ 3 h 80"/>
                  <a:gd name="T6" fmla="*/ 74 w 94"/>
                  <a:gd name="T7" fmla="*/ 4 h 80"/>
                  <a:gd name="T8" fmla="*/ 68 w 94"/>
                  <a:gd name="T9" fmla="*/ 12 h 80"/>
                  <a:gd name="T10" fmla="*/ 66 w 94"/>
                  <a:gd name="T11" fmla="*/ 24 h 80"/>
                  <a:gd name="T12" fmla="*/ 66 w 94"/>
                  <a:gd name="T13" fmla="*/ 26 h 80"/>
                  <a:gd name="T14" fmla="*/ 48 w 94"/>
                  <a:gd name="T15" fmla="*/ 29 h 80"/>
                  <a:gd name="T16" fmla="*/ 51 w 94"/>
                  <a:gd name="T17" fmla="*/ 36 h 80"/>
                  <a:gd name="T18" fmla="*/ 56 w 94"/>
                  <a:gd name="T19" fmla="*/ 38 h 80"/>
                  <a:gd name="T20" fmla="*/ 51 w 94"/>
                  <a:gd name="T21" fmla="*/ 41 h 80"/>
                  <a:gd name="T22" fmla="*/ 44 w 94"/>
                  <a:gd name="T23" fmla="*/ 41 h 80"/>
                  <a:gd name="T24" fmla="*/ 36 w 94"/>
                  <a:gd name="T25" fmla="*/ 36 h 80"/>
                  <a:gd name="T26" fmla="*/ 33 w 94"/>
                  <a:gd name="T27" fmla="*/ 41 h 80"/>
                  <a:gd name="T28" fmla="*/ 27 w 94"/>
                  <a:gd name="T29" fmla="*/ 38 h 80"/>
                  <a:gd name="T30" fmla="*/ 19 w 94"/>
                  <a:gd name="T31" fmla="*/ 47 h 80"/>
                  <a:gd name="T32" fmla="*/ 18 w 94"/>
                  <a:gd name="T33" fmla="*/ 50 h 80"/>
                  <a:gd name="T34" fmla="*/ 13 w 94"/>
                  <a:gd name="T35" fmla="*/ 55 h 80"/>
                  <a:gd name="T36" fmla="*/ 9 w 94"/>
                  <a:gd name="T37" fmla="*/ 59 h 80"/>
                  <a:gd name="T38" fmla="*/ 7 w 94"/>
                  <a:gd name="T39" fmla="*/ 61 h 80"/>
                  <a:gd name="T40" fmla="*/ 0 w 94"/>
                  <a:gd name="T41" fmla="*/ 68 h 80"/>
                  <a:gd name="T42" fmla="*/ 0 w 94"/>
                  <a:gd name="T43" fmla="*/ 74 h 80"/>
                  <a:gd name="T44" fmla="*/ 6 w 94"/>
                  <a:gd name="T45" fmla="*/ 74 h 80"/>
                  <a:gd name="T46" fmla="*/ 15 w 94"/>
                  <a:gd name="T47" fmla="*/ 80 h 80"/>
                  <a:gd name="T48" fmla="*/ 19 w 94"/>
                  <a:gd name="T49" fmla="*/ 76 h 80"/>
                  <a:gd name="T50" fmla="*/ 27 w 94"/>
                  <a:gd name="T51" fmla="*/ 73 h 80"/>
                  <a:gd name="T52" fmla="*/ 30 w 94"/>
                  <a:gd name="T53" fmla="*/ 67 h 80"/>
                  <a:gd name="T54" fmla="*/ 33 w 94"/>
                  <a:gd name="T55" fmla="*/ 65 h 80"/>
                  <a:gd name="T56" fmla="*/ 34 w 94"/>
                  <a:gd name="T57" fmla="*/ 67 h 80"/>
                  <a:gd name="T58" fmla="*/ 39 w 94"/>
                  <a:gd name="T59" fmla="*/ 59 h 80"/>
                  <a:gd name="T60" fmla="*/ 44 w 94"/>
                  <a:gd name="T61" fmla="*/ 56 h 80"/>
                  <a:gd name="T62" fmla="*/ 50 w 94"/>
                  <a:gd name="T63" fmla="*/ 56 h 80"/>
                  <a:gd name="T64" fmla="*/ 54 w 94"/>
                  <a:gd name="T65" fmla="*/ 59 h 80"/>
                  <a:gd name="T66" fmla="*/ 59 w 94"/>
                  <a:gd name="T67" fmla="*/ 53 h 80"/>
                  <a:gd name="T68" fmla="*/ 66 w 94"/>
                  <a:gd name="T69" fmla="*/ 53 h 80"/>
                  <a:gd name="T70" fmla="*/ 80 w 94"/>
                  <a:gd name="T71" fmla="*/ 56 h 80"/>
                  <a:gd name="T72" fmla="*/ 80 w 94"/>
                  <a:gd name="T73" fmla="*/ 50 h 80"/>
                  <a:gd name="T74" fmla="*/ 88 w 94"/>
                  <a:gd name="T75" fmla="*/ 47 h 80"/>
                  <a:gd name="T76" fmla="*/ 88 w 94"/>
                  <a:gd name="T77" fmla="*/ 41 h 80"/>
                  <a:gd name="T78" fmla="*/ 92 w 94"/>
                  <a:gd name="T79" fmla="*/ 35 h 80"/>
                  <a:gd name="T80" fmla="*/ 86 w 94"/>
                  <a:gd name="T81" fmla="*/ 33 h 80"/>
                  <a:gd name="T82" fmla="*/ 86 w 94"/>
                  <a:gd name="T83" fmla="*/ 20 h 80"/>
                  <a:gd name="T84" fmla="*/ 94 w 94"/>
                  <a:gd name="T85" fmla="*/ 14 h 80"/>
                  <a:gd name="T86" fmla="*/ 91 w 94"/>
                  <a:gd name="T87" fmla="*/ 7 h 80"/>
                  <a:gd name="T88" fmla="*/ 91 w 94"/>
                  <a:gd name="T8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4" h="80">
                    <a:moveTo>
                      <a:pt x="91" y="1"/>
                    </a:moveTo>
                    <a:lnTo>
                      <a:pt x="85" y="0"/>
                    </a:lnTo>
                    <a:lnTo>
                      <a:pt x="77" y="3"/>
                    </a:lnTo>
                    <a:lnTo>
                      <a:pt x="74" y="4"/>
                    </a:lnTo>
                    <a:lnTo>
                      <a:pt x="68" y="12"/>
                    </a:lnTo>
                    <a:lnTo>
                      <a:pt x="66" y="24"/>
                    </a:lnTo>
                    <a:lnTo>
                      <a:pt x="66" y="26"/>
                    </a:lnTo>
                    <a:lnTo>
                      <a:pt x="48" y="29"/>
                    </a:lnTo>
                    <a:lnTo>
                      <a:pt x="51" y="36"/>
                    </a:lnTo>
                    <a:lnTo>
                      <a:pt x="56" y="38"/>
                    </a:lnTo>
                    <a:lnTo>
                      <a:pt x="51" y="41"/>
                    </a:lnTo>
                    <a:lnTo>
                      <a:pt x="44" y="41"/>
                    </a:lnTo>
                    <a:lnTo>
                      <a:pt x="36" y="36"/>
                    </a:lnTo>
                    <a:lnTo>
                      <a:pt x="33" y="41"/>
                    </a:lnTo>
                    <a:lnTo>
                      <a:pt x="27" y="38"/>
                    </a:lnTo>
                    <a:lnTo>
                      <a:pt x="19" y="47"/>
                    </a:lnTo>
                    <a:lnTo>
                      <a:pt x="18" y="50"/>
                    </a:lnTo>
                    <a:lnTo>
                      <a:pt x="13" y="55"/>
                    </a:lnTo>
                    <a:lnTo>
                      <a:pt x="9" y="59"/>
                    </a:lnTo>
                    <a:lnTo>
                      <a:pt x="7" y="61"/>
                    </a:lnTo>
                    <a:lnTo>
                      <a:pt x="0" y="68"/>
                    </a:lnTo>
                    <a:lnTo>
                      <a:pt x="0" y="74"/>
                    </a:lnTo>
                    <a:lnTo>
                      <a:pt x="6" y="74"/>
                    </a:lnTo>
                    <a:lnTo>
                      <a:pt x="15" y="80"/>
                    </a:lnTo>
                    <a:lnTo>
                      <a:pt x="19" y="76"/>
                    </a:lnTo>
                    <a:lnTo>
                      <a:pt x="27" y="73"/>
                    </a:lnTo>
                    <a:lnTo>
                      <a:pt x="30" y="67"/>
                    </a:lnTo>
                    <a:lnTo>
                      <a:pt x="33" y="65"/>
                    </a:lnTo>
                    <a:lnTo>
                      <a:pt x="34" y="67"/>
                    </a:lnTo>
                    <a:lnTo>
                      <a:pt x="39" y="59"/>
                    </a:lnTo>
                    <a:lnTo>
                      <a:pt x="44" y="56"/>
                    </a:lnTo>
                    <a:lnTo>
                      <a:pt x="50" y="56"/>
                    </a:lnTo>
                    <a:lnTo>
                      <a:pt x="54" y="59"/>
                    </a:lnTo>
                    <a:lnTo>
                      <a:pt x="59" y="53"/>
                    </a:lnTo>
                    <a:lnTo>
                      <a:pt x="66" y="53"/>
                    </a:lnTo>
                    <a:lnTo>
                      <a:pt x="80" y="56"/>
                    </a:lnTo>
                    <a:lnTo>
                      <a:pt x="80" y="50"/>
                    </a:lnTo>
                    <a:lnTo>
                      <a:pt x="88" y="47"/>
                    </a:lnTo>
                    <a:lnTo>
                      <a:pt x="88" y="41"/>
                    </a:lnTo>
                    <a:lnTo>
                      <a:pt x="92" y="35"/>
                    </a:lnTo>
                    <a:lnTo>
                      <a:pt x="86" y="33"/>
                    </a:lnTo>
                    <a:lnTo>
                      <a:pt x="86" y="20"/>
                    </a:lnTo>
                    <a:lnTo>
                      <a:pt x="94" y="14"/>
                    </a:lnTo>
                    <a:lnTo>
                      <a:pt x="91" y="7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9" name="Freeform 678">
                <a:extLst>
                  <a:ext uri="{FF2B5EF4-FFF2-40B4-BE49-F238E27FC236}">
                    <a16:creationId xmlns:a16="http://schemas.microsoft.com/office/drawing/2014/main" id="{E1F4C96B-B48D-11DB-746B-8963D0BBF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473"/>
                <a:ext cx="47" cy="41"/>
              </a:xfrm>
              <a:custGeom>
                <a:avLst/>
                <a:gdLst>
                  <a:gd name="T0" fmla="*/ 91 w 94"/>
                  <a:gd name="T1" fmla="*/ 1 h 80"/>
                  <a:gd name="T2" fmla="*/ 91 w 94"/>
                  <a:gd name="T3" fmla="*/ 7 h 80"/>
                  <a:gd name="T4" fmla="*/ 94 w 94"/>
                  <a:gd name="T5" fmla="*/ 14 h 80"/>
                  <a:gd name="T6" fmla="*/ 86 w 94"/>
                  <a:gd name="T7" fmla="*/ 20 h 80"/>
                  <a:gd name="T8" fmla="*/ 86 w 94"/>
                  <a:gd name="T9" fmla="*/ 33 h 80"/>
                  <a:gd name="T10" fmla="*/ 92 w 94"/>
                  <a:gd name="T11" fmla="*/ 35 h 80"/>
                  <a:gd name="T12" fmla="*/ 88 w 94"/>
                  <a:gd name="T13" fmla="*/ 41 h 80"/>
                  <a:gd name="T14" fmla="*/ 88 w 94"/>
                  <a:gd name="T15" fmla="*/ 47 h 80"/>
                  <a:gd name="T16" fmla="*/ 80 w 94"/>
                  <a:gd name="T17" fmla="*/ 50 h 80"/>
                  <a:gd name="T18" fmla="*/ 80 w 94"/>
                  <a:gd name="T19" fmla="*/ 56 h 80"/>
                  <a:gd name="T20" fmla="*/ 66 w 94"/>
                  <a:gd name="T21" fmla="*/ 53 h 80"/>
                  <a:gd name="T22" fmla="*/ 59 w 94"/>
                  <a:gd name="T23" fmla="*/ 53 h 80"/>
                  <a:gd name="T24" fmla="*/ 54 w 94"/>
                  <a:gd name="T25" fmla="*/ 59 h 80"/>
                  <a:gd name="T26" fmla="*/ 50 w 94"/>
                  <a:gd name="T27" fmla="*/ 56 h 80"/>
                  <a:gd name="T28" fmla="*/ 44 w 94"/>
                  <a:gd name="T29" fmla="*/ 56 h 80"/>
                  <a:gd name="T30" fmla="*/ 39 w 94"/>
                  <a:gd name="T31" fmla="*/ 59 h 80"/>
                  <a:gd name="T32" fmla="*/ 34 w 94"/>
                  <a:gd name="T33" fmla="*/ 67 h 80"/>
                  <a:gd name="T34" fmla="*/ 33 w 94"/>
                  <a:gd name="T35" fmla="*/ 65 h 80"/>
                  <a:gd name="T36" fmla="*/ 30 w 94"/>
                  <a:gd name="T37" fmla="*/ 67 h 80"/>
                  <a:gd name="T38" fmla="*/ 27 w 94"/>
                  <a:gd name="T39" fmla="*/ 73 h 80"/>
                  <a:gd name="T40" fmla="*/ 19 w 94"/>
                  <a:gd name="T41" fmla="*/ 76 h 80"/>
                  <a:gd name="T42" fmla="*/ 15 w 94"/>
                  <a:gd name="T43" fmla="*/ 80 h 80"/>
                  <a:gd name="T44" fmla="*/ 6 w 94"/>
                  <a:gd name="T45" fmla="*/ 74 h 80"/>
                  <a:gd name="T46" fmla="*/ 0 w 94"/>
                  <a:gd name="T47" fmla="*/ 74 h 80"/>
                  <a:gd name="T48" fmla="*/ 0 w 94"/>
                  <a:gd name="T49" fmla="*/ 68 h 80"/>
                  <a:gd name="T50" fmla="*/ 7 w 94"/>
                  <a:gd name="T51" fmla="*/ 61 h 80"/>
                  <a:gd name="T52" fmla="*/ 9 w 94"/>
                  <a:gd name="T53" fmla="*/ 59 h 80"/>
                  <a:gd name="T54" fmla="*/ 13 w 94"/>
                  <a:gd name="T55" fmla="*/ 55 h 80"/>
                  <a:gd name="T56" fmla="*/ 18 w 94"/>
                  <a:gd name="T57" fmla="*/ 50 h 80"/>
                  <a:gd name="T58" fmla="*/ 19 w 94"/>
                  <a:gd name="T59" fmla="*/ 47 h 80"/>
                  <a:gd name="T60" fmla="*/ 27 w 94"/>
                  <a:gd name="T61" fmla="*/ 38 h 80"/>
                  <a:gd name="T62" fmla="*/ 33 w 94"/>
                  <a:gd name="T63" fmla="*/ 41 h 80"/>
                  <a:gd name="T64" fmla="*/ 36 w 94"/>
                  <a:gd name="T65" fmla="*/ 36 h 80"/>
                  <a:gd name="T66" fmla="*/ 44 w 94"/>
                  <a:gd name="T67" fmla="*/ 41 h 80"/>
                  <a:gd name="T68" fmla="*/ 51 w 94"/>
                  <a:gd name="T69" fmla="*/ 41 h 80"/>
                  <a:gd name="T70" fmla="*/ 56 w 94"/>
                  <a:gd name="T71" fmla="*/ 38 h 80"/>
                  <a:gd name="T72" fmla="*/ 51 w 94"/>
                  <a:gd name="T73" fmla="*/ 36 h 80"/>
                  <a:gd name="T74" fmla="*/ 48 w 94"/>
                  <a:gd name="T75" fmla="*/ 29 h 80"/>
                  <a:gd name="T76" fmla="*/ 66 w 94"/>
                  <a:gd name="T77" fmla="*/ 26 h 80"/>
                  <a:gd name="T78" fmla="*/ 66 w 94"/>
                  <a:gd name="T79" fmla="*/ 24 h 80"/>
                  <a:gd name="T80" fmla="*/ 68 w 94"/>
                  <a:gd name="T81" fmla="*/ 12 h 80"/>
                  <a:gd name="T82" fmla="*/ 74 w 94"/>
                  <a:gd name="T83" fmla="*/ 4 h 80"/>
                  <a:gd name="T84" fmla="*/ 77 w 94"/>
                  <a:gd name="T85" fmla="*/ 3 h 80"/>
                  <a:gd name="T86" fmla="*/ 85 w 94"/>
                  <a:gd name="T87" fmla="*/ 0 h 80"/>
                  <a:gd name="T88" fmla="*/ 91 w 94"/>
                  <a:gd name="T8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4" h="80">
                    <a:moveTo>
                      <a:pt x="91" y="1"/>
                    </a:moveTo>
                    <a:lnTo>
                      <a:pt x="91" y="7"/>
                    </a:lnTo>
                    <a:lnTo>
                      <a:pt x="94" y="14"/>
                    </a:lnTo>
                    <a:lnTo>
                      <a:pt x="86" y="20"/>
                    </a:lnTo>
                    <a:lnTo>
                      <a:pt x="86" y="33"/>
                    </a:lnTo>
                    <a:lnTo>
                      <a:pt x="92" y="35"/>
                    </a:lnTo>
                    <a:lnTo>
                      <a:pt x="88" y="41"/>
                    </a:lnTo>
                    <a:lnTo>
                      <a:pt x="88" y="47"/>
                    </a:lnTo>
                    <a:lnTo>
                      <a:pt x="80" y="50"/>
                    </a:lnTo>
                    <a:lnTo>
                      <a:pt x="80" y="56"/>
                    </a:lnTo>
                    <a:lnTo>
                      <a:pt x="66" y="53"/>
                    </a:lnTo>
                    <a:lnTo>
                      <a:pt x="59" y="53"/>
                    </a:lnTo>
                    <a:lnTo>
                      <a:pt x="54" y="59"/>
                    </a:lnTo>
                    <a:lnTo>
                      <a:pt x="50" y="56"/>
                    </a:lnTo>
                    <a:lnTo>
                      <a:pt x="44" y="56"/>
                    </a:lnTo>
                    <a:lnTo>
                      <a:pt x="39" y="59"/>
                    </a:lnTo>
                    <a:lnTo>
                      <a:pt x="34" y="67"/>
                    </a:lnTo>
                    <a:lnTo>
                      <a:pt x="33" y="65"/>
                    </a:lnTo>
                    <a:lnTo>
                      <a:pt x="30" y="67"/>
                    </a:lnTo>
                    <a:lnTo>
                      <a:pt x="27" y="73"/>
                    </a:lnTo>
                    <a:lnTo>
                      <a:pt x="19" y="76"/>
                    </a:lnTo>
                    <a:lnTo>
                      <a:pt x="15" y="80"/>
                    </a:lnTo>
                    <a:lnTo>
                      <a:pt x="6" y="74"/>
                    </a:lnTo>
                    <a:lnTo>
                      <a:pt x="0" y="74"/>
                    </a:lnTo>
                    <a:lnTo>
                      <a:pt x="0" y="68"/>
                    </a:lnTo>
                    <a:lnTo>
                      <a:pt x="7" y="61"/>
                    </a:lnTo>
                    <a:lnTo>
                      <a:pt x="9" y="59"/>
                    </a:lnTo>
                    <a:lnTo>
                      <a:pt x="13" y="55"/>
                    </a:lnTo>
                    <a:lnTo>
                      <a:pt x="18" y="50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3" y="41"/>
                    </a:lnTo>
                    <a:lnTo>
                      <a:pt x="36" y="36"/>
                    </a:lnTo>
                    <a:lnTo>
                      <a:pt x="44" y="41"/>
                    </a:lnTo>
                    <a:lnTo>
                      <a:pt x="51" y="41"/>
                    </a:lnTo>
                    <a:lnTo>
                      <a:pt x="56" y="38"/>
                    </a:lnTo>
                    <a:lnTo>
                      <a:pt x="51" y="36"/>
                    </a:lnTo>
                    <a:lnTo>
                      <a:pt x="48" y="29"/>
                    </a:lnTo>
                    <a:lnTo>
                      <a:pt x="66" y="26"/>
                    </a:lnTo>
                    <a:lnTo>
                      <a:pt x="66" y="24"/>
                    </a:lnTo>
                    <a:lnTo>
                      <a:pt x="68" y="12"/>
                    </a:lnTo>
                    <a:lnTo>
                      <a:pt x="74" y="4"/>
                    </a:lnTo>
                    <a:lnTo>
                      <a:pt x="77" y="3"/>
                    </a:lnTo>
                    <a:lnTo>
                      <a:pt x="85" y="0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0" name="Freeform 679">
                <a:extLst>
                  <a:ext uri="{FF2B5EF4-FFF2-40B4-BE49-F238E27FC236}">
                    <a16:creationId xmlns:a16="http://schemas.microsoft.com/office/drawing/2014/main" id="{F52F8168-4743-08EC-EB6C-D2E02B88A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473"/>
                <a:ext cx="47" cy="41"/>
              </a:xfrm>
              <a:custGeom>
                <a:avLst/>
                <a:gdLst>
                  <a:gd name="T0" fmla="*/ 91 w 94"/>
                  <a:gd name="T1" fmla="*/ 1 h 80"/>
                  <a:gd name="T2" fmla="*/ 91 w 94"/>
                  <a:gd name="T3" fmla="*/ 7 h 80"/>
                  <a:gd name="T4" fmla="*/ 94 w 94"/>
                  <a:gd name="T5" fmla="*/ 14 h 80"/>
                  <a:gd name="T6" fmla="*/ 86 w 94"/>
                  <a:gd name="T7" fmla="*/ 20 h 80"/>
                  <a:gd name="T8" fmla="*/ 86 w 94"/>
                  <a:gd name="T9" fmla="*/ 33 h 80"/>
                  <a:gd name="T10" fmla="*/ 92 w 94"/>
                  <a:gd name="T11" fmla="*/ 35 h 80"/>
                  <a:gd name="T12" fmla="*/ 88 w 94"/>
                  <a:gd name="T13" fmla="*/ 41 h 80"/>
                  <a:gd name="T14" fmla="*/ 88 w 94"/>
                  <a:gd name="T15" fmla="*/ 47 h 80"/>
                  <a:gd name="T16" fmla="*/ 80 w 94"/>
                  <a:gd name="T17" fmla="*/ 50 h 80"/>
                  <a:gd name="T18" fmla="*/ 80 w 94"/>
                  <a:gd name="T19" fmla="*/ 56 h 80"/>
                  <a:gd name="T20" fmla="*/ 66 w 94"/>
                  <a:gd name="T21" fmla="*/ 53 h 80"/>
                  <a:gd name="T22" fmla="*/ 59 w 94"/>
                  <a:gd name="T23" fmla="*/ 53 h 80"/>
                  <a:gd name="T24" fmla="*/ 54 w 94"/>
                  <a:gd name="T25" fmla="*/ 59 h 80"/>
                  <a:gd name="T26" fmla="*/ 50 w 94"/>
                  <a:gd name="T27" fmla="*/ 56 h 80"/>
                  <a:gd name="T28" fmla="*/ 44 w 94"/>
                  <a:gd name="T29" fmla="*/ 56 h 80"/>
                  <a:gd name="T30" fmla="*/ 39 w 94"/>
                  <a:gd name="T31" fmla="*/ 59 h 80"/>
                  <a:gd name="T32" fmla="*/ 34 w 94"/>
                  <a:gd name="T33" fmla="*/ 67 h 80"/>
                  <a:gd name="T34" fmla="*/ 33 w 94"/>
                  <a:gd name="T35" fmla="*/ 65 h 80"/>
                  <a:gd name="T36" fmla="*/ 30 w 94"/>
                  <a:gd name="T37" fmla="*/ 67 h 80"/>
                  <a:gd name="T38" fmla="*/ 27 w 94"/>
                  <a:gd name="T39" fmla="*/ 73 h 80"/>
                  <a:gd name="T40" fmla="*/ 19 w 94"/>
                  <a:gd name="T41" fmla="*/ 76 h 80"/>
                  <a:gd name="T42" fmla="*/ 15 w 94"/>
                  <a:gd name="T43" fmla="*/ 80 h 80"/>
                  <a:gd name="T44" fmla="*/ 6 w 94"/>
                  <a:gd name="T45" fmla="*/ 74 h 80"/>
                  <a:gd name="T46" fmla="*/ 0 w 94"/>
                  <a:gd name="T47" fmla="*/ 74 h 80"/>
                  <a:gd name="T48" fmla="*/ 0 w 94"/>
                  <a:gd name="T49" fmla="*/ 68 h 80"/>
                  <a:gd name="T50" fmla="*/ 7 w 94"/>
                  <a:gd name="T51" fmla="*/ 61 h 80"/>
                  <a:gd name="T52" fmla="*/ 9 w 94"/>
                  <a:gd name="T53" fmla="*/ 59 h 80"/>
                  <a:gd name="T54" fmla="*/ 13 w 94"/>
                  <a:gd name="T55" fmla="*/ 55 h 80"/>
                  <a:gd name="T56" fmla="*/ 18 w 94"/>
                  <a:gd name="T57" fmla="*/ 50 h 80"/>
                  <a:gd name="T58" fmla="*/ 19 w 94"/>
                  <a:gd name="T59" fmla="*/ 47 h 80"/>
                  <a:gd name="T60" fmla="*/ 27 w 94"/>
                  <a:gd name="T61" fmla="*/ 38 h 80"/>
                  <a:gd name="T62" fmla="*/ 33 w 94"/>
                  <a:gd name="T63" fmla="*/ 41 h 80"/>
                  <a:gd name="T64" fmla="*/ 36 w 94"/>
                  <a:gd name="T65" fmla="*/ 36 h 80"/>
                  <a:gd name="T66" fmla="*/ 44 w 94"/>
                  <a:gd name="T67" fmla="*/ 41 h 80"/>
                  <a:gd name="T68" fmla="*/ 51 w 94"/>
                  <a:gd name="T69" fmla="*/ 41 h 80"/>
                  <a:gd name="T70" fmla="*/ 56 w 94"/>
                  <a:gd name="T71" fmla="*/ 38 h 80"/>
                  <a:gd name="T72" fmla="*/ 51 w 94"/>
                  <a:gd name="T73" fmla="*/ 36 h 80"/>
                  <a:gd name="T74" fmla="*/ 48 w 94"/>
                  <a:gd name="T75" fmla="*/ 29 h 80"/>
                  <a:gd name="T76" fmla="*/ 66 w 94"/>
                  <a:gd name="T77" fmla="*/ 26 h 80"/>
                  <a:gd name="T78" fmla="*/ 66 w 94"/>
                  <a:gd name="T79" fmla="*/ 24 h 80"/>
                  <a:gd name="T80" fmla="*/ 68 w 94"/>
                  <a:gd name="T81" fmla="*/ 12 h 80"/>
                  <a:gd name="T82" fmla="*/ 74 w 94"/>
                  <a:gd name="T83" fmla="*/ 4 h 80"/>
                  <a:gd name="T84" fmla="*/ 77 w 94"/>
                  <a:gd name="T85" fmla="*/ 3 h 80"/>
                  <a:gd name="T86" fmla="*/ 85 w 94"/>
                  <a:gd name="T87" fmla="*/ 0 h 80"/>
                  <a:gd name="T88" fmla="*/ 91 w 94"/>
                  <a:gd name="T8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4" h="80">
                    <a:moveTo>
                      <a:pt x="91" y="1"/>
                    </a:moveTo>
                    <a:lnTo>
                      <a:pt x="91" y="7"/>
                    </a:lnTo>
                    <a:lnTo>
                      <a:pt x="94" y="14"/>
                    </a:lnTo>
                    <a:lnTo>
                      <a:pt x="86" y="20"/>
                    </a:lnTo>
                    <a:lnTo>
                      <a:pt x="86" y="33"/>
                    </a:lnTo>
                    <a:lnTo>
                      <a:pt x="92" y="35"/>
                    </a:lnTo>
                    <a:lnTo>
                      <a:pt x="88" y="41"/>
                    </a:lnTo>
                    <a:lnTo>
                      <a:pt x="88" y="47"/>
                    </a:lnTo>
                    <a:lnTo>
                      <a:pt x="80" y="50"/>
                    </a:lnTo>
                    <a:lnTo>
                      <a:pt x="80" y="56"/>
                    </a:lnTo>
                    <a:lnTo>
                      <a:pt x="66" y="53"/>
                    </a:lnTo>
                    <a:lnTo>
                      <a:pt x="59" y="53"/>
                    </a:lnTo>
                    <a:lnTo>
                      <a:pt x="54" y="59"/>
                    </a:lnTo>
                    <a:lnTo>
                      <a:pt x="50" y="56"/>
                    </a:lnTo>
                    <a:lnTo>
                      <a:pt x="44" y="56"/>
                    </a:lnTo>
                    <a:lnTo>
                      <a:pt x="39" y="59"/>
                    </a:lnTo>
                    <a:lnTo>
                      <a:pt x="34" y="67"/>
                    </a:lnTo>
                    <a:lnTo>
                      <a:pt x="33" y="65"/>
                    </a:lnTo>
                    <a:lnTo>
                      <a:pt x="30" y="67"/>
                    </a:lnTo>
                    <a:lnTo>
                      <a:pt x="27" y="73"/>
                    </a:lnTo>
                    <a:lnTo>
                      <a:pt x="19" y="76"/>
                    </a:lnTo>
                    <a:lnTo>
                      <a:pt x="15" y="80"/>
                    </a:lnTo>
                    <a:lnTo>
                      <a:pt x="6" y="74"/>
                    </a:lnTo>
                    <a:lnTo>
                      <a:pt x="0" y="74"/>
                    </a:lnTo>
                    <a:lnTo>
                      <a:pt x="0" y="68"/>
                    </a:lnTo>
                    <a:lnTo>
                      <a:pt x="7" y="61"/>
                    </a:lnTo>
                    <a:lnTo>
                      <a:pt x="9" y="59"/>
                    </a:lnTo>
                    <a:lnTo>
                      <a:pt x="13" y="55"/>
                    </a:lnTo>
                    <a:lnTo>
                      <a:pt x="18" y="50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3" y="41"/>
                    </a:lnTo>
                    <a:lnTo>
                      <a:pt x="36" y="36"/>
                    </a:lnTo>
                    <a:lnTo>
                      <a:pt x="44" y="41"/>
                    </a:lnTo>
                    <a:lnTo>
                      <a:pt x="51" y="41"/>
                    </a:lnTo>
                    <a:lnTo>
                      <a:pt x="56" y="38"/>
                    </a:lnTo>
                    <a:lnTo>
                      <a:pt x="51" y="36"/>
                    </a:lnTo>
                    <a:lnTo>
                      <a:pt x="48" y="29"/>
                    </a:lnTo>
                    <a:lnTo>
                      <a:pt x="66" y="26"/>
                    </a:lnTo>
                    <a:lnTo>
                      <a:pt x="66" y="24"/>
                    </a:lnTo>
                    <a:lnTo>
                      <a:pt x="68" y="12"/>
                    </a:lnTo>
                    <a:lnTo>
                      <a:pt x="74" y="4"/>
                    </a:lnTo>
                    <a:lnTo>
                      <a:pt x="77" y="3"/>
                    </a:lnTo>
                    <a:lnTo>
                      <a:pt x="85" y="0"/>
                    </a:lnTo>
                    <a:lnTo>
                      <a:pt x="91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1" name="Freeform 680">
                <a:extLst>
                  <a:ext uri="{FF2B5EF4-FFF2-40B4-BE49-F238E27FC236}">
                    <a16:creationId xmlns:a16="http://schemas.microsoft.com/office/drawing/2014/main" id="{9896E4A0-ECA8-52FE-5E47-36BD23B52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457"/>
                <a:ext cx="48" cy="34"/>
              </a:xfrm>
              <a:custGeom>
                <a:avLst/>
                <a:gdLst>
                  <a:gd name="T0" fmla="*/ 14 w 98"/>
                  <a:gd name="T1" fmla="*/ 6 h 69"/>
                  <a:gd name="T2" fmla="*/ 11 w 98"/>
                  <a:gd name="T3" fmla="*/ 6 h 69"/>
                  <a:gd name="T4" fmla="*/ 5 w 98"/>
                  <a:gd name="T5" fmla="*/ 17 h 69"/>
                  <a:gd name="T6" fmla="*/ 6 w 98"/>
                  <a:gd name="T7" fmla="*/ 23 h 69"/>
                  <a:gd name="T8" fmla="*/ 0 w 98"/>
                  <a:gd name="T9" fmla="*/ 35 h 69"/>
                  <a:gd name="T10" fmla="*/ 5 w 98"/>
                  <a:gd name="T11" fmla="*/ 40 h 69"/>
                  <a:gd name="T12" fmla="*/ 11 w 98"/>
                  <a:gd name="T13" fmla="*/ 44 h 69"/>
                  <a:gd name="T14" fmla="*/ 17 w 98"/>
                  <a:gd name="T15" fmla="*/ 51 h 69"/>
                  <a:gd name="T16" fmla="*/ 19 w 98"/>
                  <a:gd name="T17" fmla="*/ 49 h 69"/>
                  <a:gd name="T18" fmla="*/ 19 w 98"/>
                  <a:gd name="T19" fmla="*/ 48 h 69"/>
                  <a:gd name="T20" fmla="*/ 22 w 98"/>
                  <a:gd name="T21" fmla="*/ 54 h 69"/>
                  <a:gd name="T22" fmla="*/ 20 w 98"/>
                  <a:gd name="T23" fmla="*/ 58 h 69"/>
                  <a:gd name="T24" fmla="*/ 29 w 98"/>
                  <a:gd name="T25" fmla="*/ 61 h 69"/>
                  <a:gd name="T26" fmla="*/ 38 w 98"/>
                  <a:gd name="T27" fmla="*/ 60 h 69"/>
                  <a:gd name="T28" fmla="*/ 38 w 98"/>
                  <a:gd name="T29" fmla="*/ 58 h 69"/>
                  <a:gd name="T30" fmla="*/ 40 w 98"/>
                  <a:gd name="T31" fmla="*/ 46 h 69"/>
                  <a:gd name="T32" fmla="*/ 46 w 98"/>
                  <a:gd name="T33" fmla="*/ 38 h 69"/>
                  <a:gd name="T34" fmla="*/ 49 w 98"/>
                  <a:gd name="T35" fmla="*/ 37 h 69"/>
                  <a:gd name="T36" fmla="*/ 57 w 98"/>
                  <a:gd name="T37" fmla="*/ 34 h 69"/>
                  <a:gd name="T38" fmla="*/ 63 w 98"/>
                  <a:gd name="T39" fmla="*/ 35 h 69"/>
                  <a:gd name="T40" fmla="*/ 63 w 98"/>
                  <a:gd name="T41" fmla="*/ 41 h 69"/>
                  <a:gd name="T42" fmla="*/ 66 w 98"/>
                  <a:gd name="T43" fmla="*/ 48 h 69"/>
                  <a:gd name="T44" fmla="*/ 58 w 98"/>
                  <a:gd name="T45" fmla="*/ 54 h 69"/>
                  <a:gd name="T46" fmla="*/ 58 w 98"/>
                  <a:gd name="T47" fmla="*/ 67 h 69"/>
                  <a:gd name="T48" fmla="*/ 64 w 98"/>
                  <a:gd name="T49" fmla="*/ 69 h 69"/>
                  <a:gd name="T50" fmla="*/ 69 w 98"/>
                  <a:gd name="T51" fmla="*/ 67 h 69"/>
                  <a:gd name="T52" fmla="*/ 70 w 98"/>
                  <a:gd name="T53" fmla="*/ 61 h 69"/>
                  <a:gd name="T54" fmla="*/ 78 w 98"/>
                  <a:gd name="T55" fmla="*/ 55 h 69"/>
                  <a:gd name="T56" fmla="*/ 84 w 98"/>
                  <a:gd name="T57" fmla="*/ 58 h 69"/>
                  <a:gd name="T58" fmla="*/ 88 w 98"/>
                  <a:gd name="T59" fmla="*/ 55 h 69"/>
                  <a:gd name="T60" fmla="*/ 88 w 98"/>
                  <a:gd name="T61" fmla="*/ 51 h 69"/>
                  <a:gd name="T62" fmla="*/ 88 w 98"/>
                  <a:gd name="T63" fmla="*/ 43 h 69"/>
                  <a:gd name="T64" fmla="*/ 88 w 98"/>
                  <a:gd name="T65" fmla="*/ 38 h 69"/>
                  <a:gd name="T66" fmla="*/ 93 w 98"/>
                  <a:gd name="T67" fmla="*/ 31 h 69"/>
                  <a:gd name="T68" fmla="*/ 96 w 98"/>
                  <a:gd name="T69" fmla="*/ 31 h 69"/>
                  <a:gd name="T70" fmla="*/ 98 w 98"/>
                  <a:gd name="T71" fmla="*/ 23 h 69"/>
                  <a:gd name="T72" fmla="*/ 93 w 98"/>
                  <a:gd name="T73" fmla="*/ 20 h 69"/>
                  <a:gd name="T74" fmla="*/ 96 w 98"/>
                  <a:gd name="T75" fmla="*/ 6 h 69"/>
                  <a:gd name="T76" fmla="*/ 84 w 98"/>
                  <a:gd name="T77" fmla="*/ 8 h 69"/>
                  <a:gd name="T78" fmla="*/ 75 w 98"/>
                  <a:gd name="T79" fmla="*/ 11 h 69"/>
                  <a:gd name="T80" fmla="*/ 75 w 98"/>
                  <a:gd name="T81" fmla="*/ 10 h 69"/>
                  <a:gd name="T82" fmla="*/ 72 w 98"/>
                  <a:gd name="T83" fmla="*/ 8 h 69"/>
                  <a:gd name="T84" fmla="*/ 66 w 98"/>
                  <a:gd name="T85" fmla="*/ 11 h 69"/>
                  <a:gd name="T86" fmla="*/ 58 w 98"/>
                  <a:gd name="T87" fmla="*/ 8 h 69"/>
                  <a:gd name="T88" fmla="*/ 55 w 98"/>
                  <a:gd name="T89" fmla="*/ 10 h 69"/>
                  <a:gd name="T90" fmla="*/ 49 w 98"/>
                  <a:gd name="T91" fmla="*/ 11 h 69"/>
                  <a:gd name="T92" fmla="*/ 41 w 98"/>
                  <a:gd name="T93" fmla="*/ 8 h 69"/>
                  <a:gd name="T94" fmla="*/ 40 w 98"/>
                  <a:gd name="T95" fmla="*/ 5 h 69"/>
                  <a:gd name="T96" fmla="*/ 37 w 98"/>
                  <a:gd name="T97" fmla="*/ 11 h 69"/>
                  <a:gd name="T98" fmla="*/ 32 w 98"/>
                  <a:gd name="T99" fmla="*/ 8 h 69"/>
                  <a:gd name="T100" fmla="*/ 29 w 98"/>
                  <a:gd name="T101" fmla="*/ 8 h 69"/>
                  <a:gd name="T102" fmla="*/ 26 w 98"/>
                  <a:gd name="T103" fmla="*/ 0 h 69"/>
                  <a:gd name="T104" fmla="*/ 17 w 98"/>
                  <a:gd name="T105" fmla="*/ 8 h 69"/>
                  <a:gd name="T106" fmla="*/ 14 w 98"/>
                  <a:gd name="T107" fmla="*/ 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8" h="69">
                    <a:moveTo>
                      <a:pt x="14" y="6"/>
                    </a:moveTo>
                    <a:lnTo>
                      <a:pt x="11" y="6"/>
                    </a:lnTo>
                    <a:lnTo>
                      <a:pt x="5" y="17"/>
                    </a:lnTo>
                    <a:lnTo>
                      <a:pt x="6" y="23"/>
                    </a:lnTo>
                    <a:lnTo>
                      <a:pt x="0" y="35"/>
                    </a:lnTo>
                    <a:lnTo>
                      <a:pt x="5" y="40"/>
                    </a:lnTo>
                    <a:lnTo>
                      <a:pt x="11" y="44"/>
                    </a:lnTo>
                    <a:lnTo>
                      <a:pt x="17" y="51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2" y="54"/>
                    </a:lnTo>
                    <a:lnTo>
                      <a:pt x="20" y="58"/>
                    </a:lnTo>
                    <a:lnTo>
                      <a:pt x="29" y="61"/>
                    </a:lnTo>
                    <a:lnTo>
                      <a:pt x="38" y="60"/>
                    </a:lnTo>
                    <a:lnTo>
                      <a:pt x="38" y="58"/>
                    </a:lnTo>
                    <a:lnTo>
                      <a:pt x="40" y="46"/>
                    </a:lnTo>
                    <a:lnTo>
                      <a:pt x="46" y="38"/>
                    </a:lnTo>
                    <a:lnTo>
                      <a:pt x="49" y="37"/>
                    </a:lnTo>
                    <a:lnTo>
                      <a:pt x="57" y="34"/>
                    </a:lnTo>
                    <a:lnTo>
                      <a:pt x="63" y="35"/>
                    </a:lnTo>
                    <a:lnTo>
                      <a:pt x="63" y="41"/>
                    </a:lnTo>
                    <a:lnTo>
                      <a:pt x="66" y="48"/>
                    </a:lnTo>
                    <a:lnTo>
                      <a:pt x="58" y="54"/>
                    </a:lnTo>
                    <a:lnTo>
                      <a:pt x="58" y="67"/>
                    </a:lnTo>
                    <a:lnTo>
                      <a:pt x="64" y="69"/>
                    </a:lnTo>
                    <a:lnTo>
                      <a:pt x="69" y="67"/>
                    </a:lnTo>
                    <a:lnTo>
                      <a:pt x="70" y="61"/>
                    </a:lnTo>
                    <a:lnTo>
                      <a:pt x="78" y="55"/>
                    </a:lnTo>
                    <a:lnTo>
                      <a:pt x="84" y="58"/>
                    </a:lnTo>
                    <a:lnTo>
                      <a:pt x="88" y="55"/>
                    </a:lnTo>
                    <a:lnTo>
                      <a:pt x="88" y="51"/>
                    </a:lnTo>
                    <a:lnTo>
                      <a:pt x="88" y="43"/>
                    </a:lnTo>
                    <a:lnTo>
                      <a:pt x="88" y="38"/>
                    </a:lnTo>
                    <a:lnTo>
                      <a:pt x="93" y="31"/>
                    </a:lnTo>
                    <a:lnTo>
                      <a:pt x="96" y="31"/>
                    </a:lnTo>
                    <a:lnTo>
                      <a:pt x="98" y="23"/>
                    </a:lnTo>
                    <a:lnTo>
                      <a:pt x="93" y="20"/>
                    </a:lnTo>
                    <a:lnTo>
                      <a:pt x="96" y="6"/>
                    </a:lnTo>
                    <a:lnTo>
                      <a:pt x="84" y="8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2" y="8"/>
                    </a:lnTo>
                    <a:lnTo>
                      <a:pt x="66" y="11"/>
                    </a:lnTo>
                    <a:lnTo>
                      <a:pt x="58" y="8"/>
                    </a:lnTo>
                    <a:lnTo>
                      <a:pt x="55" y="10"/>
                    </a:lnTo>
                    <a:lnTo>
                      <a:pt x="49" y="11"/>
                    </a:lnTo>
                    <a:lnTo>
                      <a:pt x="41" y="8"/>
                    </a:lnTo>
                    <a:lnTo>
                      <a:pt x="40" y="5"/>
                    </a:lnTo>
                    <a:lnTo>
                      <a:pt x="37" y="11"/>
                    </a:lnTo>
                    <a:lnTo>
                      <a:pt x="32" y="8"/>
                    </a:lnTo>
                    <a:lnTo>
                      <a:pt x="29" y="8"/>
                    </a:lnTo>
                    <a:lnTo>
                      <a:pt x="26" y="0"/>
                    </a:lnTo>
                    <a:lnTo>
                      <a:pt x="17" y="8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2" name="Freeform 681">
                <a:extLst>
                  <a:ext uri="{FF2B5EF4-FFF2-40B4-BE49-F238E27FC236}">
                    <a16:creationId xmlns:a16="http://schemas.microsoft.com/office/drawing/2014/main" id="{9970EDCE-03E3-86C4-178C-AA6D8219E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457"/>
                <a:ext cx="48" cy="34"/>
              </a:xfrm>
              <a:custGeom>
                <a:avLst/>
                <a:gdLst>
                  <a:gd name="T0" fmla="*/ 14 w 98"/>
                  <a:gd name="T1" fmla="*/ 6 h 69"/>
                  <a:gd name="T2" fmla="*/ 17 w 98"/>
                  <a:gd name="T3" fmla="*/ 8 h 69"/>
                  <a:gd name="T4" fmla="*/ 26 w 98"/>
                  <a:gd name="T5" fmla="*/ 0 h 69"/>
                  <a:gd name="T6" fmla="*/ 29 w 98"/>
                  <a:gd name="T7" fmla="*/ 8 h 69"/>
                  <a:gd name="T8" fmla="*/ 32 w 98"/>
                  <a:gd name="T9" fmla="*/ 8 h 69"/>
                  <a:gd name="T10" fmla="*/ 37 w 98"/>
                  <a:gd name="T11" fmla="*/ 11 h 69"/>
                  <a:gd name="T12" fmla="*/ 40 w 98"/>
                  <a:gd name="T13" fmla="*/ 5 h 69"/>
                  <a:gd name="T14" fmla="*/ 41 w 98"/>
                  <a:gd name="T15" fmla="*/ 8 h 69"/>
                  <a:gd name="T16" fmla="*/ 49 w 98"/>
                  <a:gd name="T17" fmla="*/ 11 h 69"/>
                  <a:gd name="T18" fmla="*/ 55 w 98"/>
                  <a:gd name="T19" fmla="*/ 10 h 69"/>
                  <a:gd name="T20" fmla="*/ 58 w 98"/>
                  <a:gd name="T21" fmla="*/ 8 h 69"/>
                  <a:gd name="T22" fmla="*/ 66 w 98"/>
                  <a:gd name="T23" fmla="*/ 11 h 69"/>
                  <a:gd name="T24" fmla="*/ 72 w 98"/>
                  <a:gd name="T25" fmla="*/ 8 h 69"/>
                  <a:gd name="T26" fmla="*/ 75 w 98"/>
                  <a:gd name="T27" fmla="*/ 10 h 69"/>
                  <a:gd name="T28" fmla="*/ 75 w 98"/>
                  <a:gd name="T29" fmla="*/ 11 h 69"/>
                  <a:gd name="T30" fmla="*/ 84 w 98"/>
                  <a:gd name="T31" fmla="*/ 8 h 69"/>
                  <a:gd name="T32" fmla="*/ 96 w 98"/>
                  <a:gd name="T33" fmla="*/ 6 h 69"/>
                  <a:gd name="T34" fmla="*/ 93 w 98"/>
                  <a:gd name="T35" fmla="*/ 20 h 69"/>
                  <a:gd name="T36" fmla="*/ 98 w 98"/>
                  <a:gd name="T37" fmla="*/ 23 h 69"/>
                  <a:gd name="T38" fmla="*/ 96 w 98"/>
                  <a:gd name="T39" fmla="*/ 31 h 69"/>
                  <a:gd name="T40" fmla="*/ 93 w 98"/>
                  <a:gd name="T41" fmla="*/ 31 h 69"/>
                  <a:gd name="T42" fmla="*/ 88 w 98"/>
                  <a:gd name="T43" fmla="*/ 38 h 69"/>
                  <a:gd name="T44" fmla="*/ 88 w 98"/>
                  <a:gd name="T45" fmla="*/ 43 h 69"/>
                  <a:gd name="T46" fmla="*/ 88 w 98"/>
                  <a:gd name="T47" fmla="*/ 51 h 69"/>
                  <a:gd name="T48" fmla="*/ 88 w 98"/>
                  <a:gd name="T49" fmla="*/ 55 h 69"/>
                  <a:gd name="T50" fmla="*/ 84 w 98"/>
                  <a:gd name="T51" fmla="*/ 58 h 69"/>
                  <a:gd name="T52" fmla="*/ 78 w 98"/>
                  <a:gd name="T53" fmla="*/ 55 h 69"/>
                  <a:gd name="T54" fmla="*/ 70 w 98"/>
                  <a:gd name="T55" fmla="*/ 61 h 69"/>
                  <a:gd name="T56" fmla="*/ 69 w 98"/>
                  <a:gd name="T57" fmla="*/ 67 h 69"/>
                  <a:gd name="T58" fmla="*/ 64 w 98"/>
                  <a:gd name="T59" fmla="*/ 69 h 69"/>
                  <a:gd name="T60" fmla="*/ 58 w 98"/>
                  <a:gd name="T61" fmla="*/ 67 h 69"/>
                  <a:gd name="T62" fmla="*/ 58 w 98"/>
                  <a:gd name="T63" fmla="*/ 54 h 69"/>
                  <a:gd name="T64" fmla="*/ 66 w 98"/>
                  <a:gd name="T65" fmla="*/ 48 h 69"/>
                  <a:gd name="T66" fmla="*/ 63 w 98"/>
                  <a:gd name="T67" fmla="*/ 41 h 69"/>
                  <a:gd name="T68" fmla="*/ 63 w 98"/>
                  <a:gd name="T69" fmla="*/ 35 h 69"/>
                  <a:gd name="T70" fmla="*/ 57 w 98"/>
                  <a:gd name="T71" fmla="*/ 34 h 69"/>
                  <a:gd name="T72" fmla="*/ 49 w 98"/>
                  <a:gd name="T73" fmla="*/ 37 h 69"/>
                  <a:gd name="T74" fmla="*/ 46 w 98"/>
                  <a:gd name="T75" fmla="*/ 38 h 69"/>
                  <a:gd name="T76" fmla="*/ 40 w 98"/>
                  <a:gd name="T77" fmla="*/ 46 h 69"/>
                  <a:gd name="T78" fmla="*/ 38 w 98"/>
                  <a:gd name="T79" fmla="*/ 58 h 69"/>
                  <a:gd name="T80" fmla="*/ 38 w 98"/>
                  <a:gd name="T81" fmla="*/ 60 h 69"/>
                  <a:gd name="T82" fmla="*/ 29 w 98"/>
                  <a:gd name="T83" fmla="*/ 61 h 69"/>
                  <a:gd name="T84" fmla="*/ 20 w 98"/>
                  <a:gd name="T85" fmla="*/ 58 h 69"/>
                  <a:gd name="T86" fmla="*/ 22 w 98"/>
                  <a:gd name="T87" fmla="*/ 54 h 69"/>
                  <a:gd name="T88" fmla="*/ 19 w 98"/>
                  <a:gd name="T89" fmla="*/ 48 h 69"/>
                  <a:gd name="T90" fmla="*/ 19 w 98"/>
                  <a:gd name="T91" fmla="*/ 49 h 69"/>
                  <a:gd name="T92" fmla="*/ 17 w 98"/>
                  <a:gd name="T93" fmla="*/ 51 h 69"/>
                  <a:gd name="T94" fmla="*/ 11 w 98"/>
                  <a:gd name="T95" fmla="*/ 44 h 69"/>
                  <a:gd name="T96" fmla="*/ 5 w 98"/>
                  <a:gd name="T97" fmla="*/ 40 h 69"/>
                  <a:gd name="T98" fmla="*/ 0 w 98"/>
                  <a:gd name="T99" fmla="*/ 35 h 69"/>
                  <a:gd name="T100" fmla="*/ 6 w 98"/>
                  <a:gd name="T101" fmla="*/ 23 h 69"/>
                  <a:gd name="T102" fmla="*/ 5 w 98"/>
                  <a:gd name="T103" fmla="*/ 17 h 69"/>
                  <a:gd name="T104" fmla="*/ 11 w 98"/>
                  <a:gd name="T105" fmla="*/ 6 h 69"/>
                  <a:gd name="T106" fmla="*/ 14 w 98"/>
                  <a:gd name="T107" fmla="*/ 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8" h="69">
                    <a:moveTo>
                      <a:pt x="14" y="6"/>
                    </a:moveTo>
                    <a:lnTo>
                      <a:pt x="17" y="8"/>
                    </a:lnTo>
                    <a:lnTo>
                      <a:pt x="26" y="0"/>
                    </a:lnTo>
                    <a:lnTo>
                      <a:pt x="29" y="8"/>
                    </a:lnTo>
                    <a:lnTo>
                      <a:pt x="32" y="8"/>
                    </a:lnTo>
                    <a:lnTo>
                      <a:pt x="37" y="11"/>
                    </a:lnTo>
                    <a:lnTo>
                      <a:pt x="40" y="5"/>
                    </a:lnTo>
                    <a:lnTo>
                      <a:pt x="41" y="8"/>
                    </a:lnTo>
                    <a:lnTo>
                      <a:pt x="49" y="11"/>
                    </a:lnTo>
                    <a:lnTo>
                      <a:pt x="55" y="10"/>
                    </a:lnTo>
                    <a:lnTo>
                      <a:pt x="58" y="8"/>
                    </a:lnTo>
                    <a:lnTo>
                      <a:pt x="66" y="11"/>
                    </a:lnTo>
                    <a:lnTo>
                      <a:pt x="72" y="8"/>
                    </a:lnTo>
                    <a:lnTo>
                      <a:pt x="75" y="10"/>
                    </a:lnTo>
                    <a:lnTo>
                      <a:pt x="75" y="11"/>
                    </a:lnTo>
                    <a:lnTo>
                      <a:pt x="84" y="8"/>
                    </a:lnTo>
                    <a:lnTo>
                      <a:pt x="96" y="6"/>
                    </a:lnTo>
                    <a:lnTo>
                      <a:pt x="93" y="20"/>
                    </a:lnTo>
                    <a:lnTo>
                      <a:pt x="98" y="23"/>
                    </a:lnTo>
                    <a:lnTo>
                      <a:pt x="96" y="31"/>
                    </a:lnTo>
                    <a:lnTo>
                      <a:pt x="93" y="31"/>
                    </a:lnTo>
                    <a:lnTo>
                      <a:pt x="88" y="38"/>
                    </a:lnTo>
                    <a:lnTo>
                      <a:pt x="88" y="43"/>
                    </a:lnTo>
                    <a:lnTo>
                      <a:pt x="88" y="51"/>
                    </a:lnTo>
                    <a:lnTo>
                      <a:pt x="88" y="55"/>
                    </a:lnTo>
                    <a:lnTo>
                      <a:pt x="84" y="58"/>
                    </a:lnTo>
                    <a:lnTo>
                      <a:pt x="78" y="55"/>
                    </a:lnTo>
                    <a:lnTo>
                      <a:pt x="70" y="61"/>
                    </a:lnTo>
                    <a:lnTo>
                      <a:pt x="69" y="67"/>
                    </a:lnTo>
                    <a:lnTo>
                      <a:pt x="64" y="69"/>
                    </a:lnTo>
                    <a:lnTo>
                      <a:pt x="58" y="67"/>
                    </a:lnTo>
                    <a:lnTo>
                      <a:pt x="58" y="54"/>
                    </a:lnTo>
                    <a:lnTo>
                      <a:pt x="66" y="48"/>
                    </a:lnTo>
                    <a:lnTo>
                      <a:pt x="63" y="41"/>
                    </a:lnTo>
                    <a:lnTo>
                      <a:pt x="63" y="35"/>
                    </a:lnTo>
                    <a:lnTo>
                      <a:pt x="57" y="34"/>
                    </a:lnTo>
                    <a:lnTo>
                      <a:pt x="49" y="37"/>
                    </a:lnTo>
                    <a:lnTo>
                      <a:pt x="46" y="38"/>
                    </a:lnTo>
                    <a:lnTo>
                      <a:pt x="40" y="46"/>
                    </a:lnTo>
                    <a:lnTo>
                      <a:pt x="38" y="58"/>
                    </a:lnTo>
                    <a:lnTo>
                      <a:pt x="38" y="60"/>
                    </a:lnTo>
                    <a:lnTo>
                      <a:pt x="29" y="61"/>
                    </a:lnTo>
                    <a:lnTo>
                      <a:pt x="20" y="58"/>
                    </a:lnTo>
                    <a:lnTo>
                      <a:pt x="22" y="54"/>
                    </a:lnTo>
                    <a:lnTo>
                      <a:pt x="19" y="48"/>
                    </a:lnTo>
                    <a:lnTo>
                      <a:pt x="19" y="49"/>
                    </a:lnTo>
                    <a:lnTo>
                      <a:pt x="17" y="51"/>
                    </a:lnTo>
                    <a:lnTo>
                      <a:pt x="11" y="44"/>
                    </a:lnTo>
                    <a:lnTo>
                      <a:pt x="5" y="40"/>
                    </a:lnTo>
                    <a:lnTo>
                      <a:pt x="0" y="35"/>
                    </a:lnTo>
                    <a:lnTo>
                      <a:pt x="6" y="23"/>
                    </a:lnTo>
                    <a:lnTo>
                      <a:pt x="5" y="17"/>
                    </a:lnTo>
                    <a:lnTo>
                      <a:pt x="11" y="6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3" name="Freeform 682">
                <a:extLst>
                  <a:ext uri="{FF2B5EF4-FFF2-40B4-BE49-F238E27FC236}">
                    <a16:creationId xmlns:a16="http://schemas.microsoft.com/office/drawing/2014/main" id="{3B873B5E-156D-4B6A-E3E8-731802B5F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457"/>
                <a:ext cx="48" cy="34"/>
              </a:xfrm>
              <a:custGeom>
                <a:avLst/>
                <a:gdLst>
                  <a:gd name="T0" fmla="*/ 14 w 98"/>
                  <a:gd name="T1" fmla="*/ 6 h 69"/>
                  <a:gd name="T2" fmla="*/ 17 w 98"/>
                  <a:gd name="T3" fmla="*/ 8 h 69"/>
                  <a:gd name="T4" fmla="*/ 26 w 98"/>
                  <a:gd name="T5" fmla="*/ 0 h 69"/>
                  <a:gd name="T6" fmla="*/ 29 w 98"/>
                  <a:gd name="T7" fmla="*/ 8 h 69"/>
                  <a:gd name="T8" fmla="*/ 32 w 98"/>
                  <a:gd name="T9" fmla="*/ 8 h 69"/>
                  <a:gd name="T10" fmla="*/ 37 w 98"/>
                  <a:gd name="T11" fmla="*/ 11 h 69"/>
                  <a:gd name="T12" fmla="*/ 40 w 98"/>
                  <a:gd name="T13" fmla="*/ 5 h 69"/>
                  <a:gd name="T14" fmla="*/ 41 w 98"/>
                  <a:gd name="T15" fmla="*/ 8 h 69"/>
                  <a:gd name="T16" fmla="*/ 49 w 98"/>
                  <a:gd name="T17" fmla="*/ 11 h 69"/>
                  <a:gd name="T18" fmla="*/ 55 w 98"/>
                  <a:gd name="T19" fmla="*/ 10 h 69"/>
                  <a:gd name="T20" fmla="*/ 58 w 98"/>
                  <a:gd name="T21" fmla="*/ 8 h 69"/>
                  <a:gd name="T22" fmla="*/ 66 w 98"/>
                  <a:gd name="T23" fmla="*/ 11 h 69"/>
                  <a:gd name="T24" fmla="*/ 72 w 98"/>
                  <a:gd name="T25" fmla="*/ 8 h 69"/>
                  <a:gd name="T26" fmla="*/ 75 w 98"/>
                  <a:gd name="T27" fmla="*/ 10 h 69"/>
                  <a:gd name="T28" fmla="*/ 75 w 98"/>
                  <a:gd name="T29" fmla="*/ 11 h 69"/>
                  <a:gd name="T30" fmla="*/ 84 w 98"/>
                  <a:gd name="T31" fmla="*/ 8 h 69"/>
                  <a:gd name="T32" fmla="*/ 96 w 98"/>
                  <a:gd name="T33" fmla="*/ 6 h 69"/>
                  <a:gd name="T34" fmla="*/ 93 w 98"/>
                  <a:gd name="T35" fmla="*/ 20 h 69"/>
                  <a:gd name="T36" fmla="*/ 98 w 98"/>
                  <a:gd name="T37" fmla="*/ 23 h 69"/>
                  <a:gd name="T38" fmla="*/ 96 w 98"/>
                  <a:gd name="T39" fmla="*/ 31 h 69"/>
                  <a:gd name="T40" fmla="*/ 93 w 98"/>
                  <a:gd name="T41" fmla="*/ 31 h 69"/>
                  <a:gd name="T42" fmla="*/ 88 w 98"/>
                  <a:gd name="T43" fmla="*/ 38 h 69"/>
                  <a:gd name="T44" fmla="*/ 88 w 98"/>
                  <a:gd name="T45" fmla="*/ 43 h 69"/>
                  <a:gd name="T46" fmla="*/ 88 w 98"/>
                  <a:gd name="T47" fmla="*/ 51 h 69"/>
                  <a:gd name="T48" fmla="*/ 88 w 98"/>
                  <a:gd name="T49" fmla="*/ 55 h 69"/>
                  <a:gd name="T50" fmla="*/ 84 w 98"/>
                  <a:gd name="T51" fmla="*/ 58 h 69"/>
                  <a:gd name="T52" fmla="*/ 78 w 98"/>
                  <a:gd name="T53" fmla="*/ 55 h 69"/>
                  <a:gd name="T54" fmla="*/ 70 w 98"/>
                  <a:gd name="T55" fmla="*/ 61 h 69"/>
                  <a:gd name="T56" fmla="*/ 69 w 98"/>
                  <a:gd name="T57" fmla="*/ 67 h 69"/>
                  <a:gd name="T58" fmla="*/ 64 w 98"/>
                  <a:gd name="T59" fmla="*/ 69 h 69"/>
                  <a:gd name="T60" fmla="*/ 58 w 98"/>
                  <a:gd name="T61" fmla="*/ 67 h 69"/>
                  <a:gd name="T62" fmla="*/ 58 w 98"/>
                  <a:gd name="T63" fmla="*/ 54 h 69"/>
                  <a:gd name="T64" fmla="*/ 66 w 98"/>
                  <a:gd name="T65" fmla="*/ 48 h 69"/>
                  <a:gd name="T66" fmla="*/ 63 w 98"/>
                  <a:gd name="T67" fmla="*/ 41 h 69"/>
                  <a:gd name="T68" fmla="*/ 63 w 98"/>
                  <a:gd name="T69" fmla="*/ 35 h 69"/>
                  <a:gd name="T70" fmla="*/ 57 w 98"/>
                  <a:gd name="T71" fmla="*/ 34 h 69"/>
                  <a:gd name="T72" fmla="*/ 49 w 98"/>
                  <a:gd name="T73" fmla="*/ 37 h 69"/>
                  <a:gd name="T74" fmla="*/ 46 w 98"/>
                  <a:gd name="T75" fmla="*/ 38 h 69"/>
                  <a:gd name="T76" fmla="*/ 40 w 98"/>
                  <a:gd name="T77" fmla="*/ 46 h 69"/>
                  <a:gd name="T78" fmla="*/ 38 w 98"/>
                  <a:gd name="T79" fmla="*/ 58 h 69"/>
                  <a:gd name="T80" fmla="*/ 38 w 98"/>
                  <a:gd name="T81" fmla="*/ 60 h 69"/>
                  <a:gd name="T82" fmla="*/ 29 w 98"/>
                  <a:gd name="T83" fmla="*/ 61 h 69"/>
                  <a:gd name="T84" fmla="*/ 20 w 98"/>
                  <a:gd name="T85" fmla="*/ 58 h 69"/>
                  <a:gd name="T86" fmla="*/ 22 w 98"/>
                  <a:gd name="T87" fmla="*/ 54 h 69"/>
                  <a:gd name="T88" fmla="*/ 19 w 98"/>
                  <a:gd name="T89" fmla="*/ 48 h 69"/>
                  <a:gd name="T90" fmla="*/ 19 w 98"/>
                  <a:gd name="T91" fmla="*/ 49 h 69"/>
                  <a:gd name="T92" fmla="*/ 17 w 98"/>
                  <a:gd name="T93" fmla="*/ 51 h 69"/>
                  <a:gd name="T94" fmla="*/ 11 w 98"/>
                  <a:gd name="T95" fmla="*/ 44 h 69"/>
                  <a:gd name="T96" fmla="*/ 5 w 98"/>
                  <a:gd name="T97" fmla="*/ 40 h 69"/>
                  <a:gd name="T98" fmla="*/ 0 w 98"/>
                  <a:gd name="T99" fmla="*/ 35 h 69"/>
                  <a:gd name="T100" fmla="*/ 6 w 98"/>
                  <a:gd name="T101" fmla="*/ 23 h 69"/>
                  <a:gd name="T102" fmla="*/ 5 w 98"/>
                  <a:gd name="T103" fmla="*/ 17 h 69"/>
                  <a:gd name="T104" fmla="*/ 11 w 98"/>
                  <a:gd name="T105" fmla="*/ 6 h 69"/>
                  <a:gd name="T106" fmla="*/ 14 w 98"/>
                  <a:gd name="T107" fmla="*/ 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8" h="69">
                    <a:moveTo>
                      <a:pt x="14" y="6"/>
                    </a:moveTo>
                    <a:lnTo>
                      <a:pt x="17" y="8"/>
                    </a:lnTo>
                    <a:lnTo>
                      <a:pt x="26" y="0"/>
                    </a:lnTo>
                    <a:lnTo>
                      <a:pt x="29" y="8"/>
                    </a:lnTo>
                    <a:lnTo>
                      <a:pt x="32" y="8"/>
                    </a:lnTo>
                    <a:lnTo>
                      <a:pt x="37" y="11"/>
                    </a:lnTo>
                    <a:lnTo>
                      <a:pt x="40" y="5"/>
                    </a:lnTo>
                    <a:lnTo>
                      <a:pt x="41" y="8"/>
                    </a:lnTo>
                    <a:lnTo>
                      <a:pt x="49" y="11"/>
                    </a:lnTo>
                    <a:lnTo>
                      <a:pt x="55" y="10"/>
                    </a:lnTo>
                    <a:lnTo>
                      <a:pt x="58" y="8"/>
                    </a:lnTo>
                    <a:lnTo>
                      <a:pt x="66" y="11"/>
                    </a:lnTo>
                    <a:lnTo>
                      <a:pt x="72" y="8"/>
                    </a:lnTo>
                    <a:lnTo>
                      <a:pt x="75" y="10"/>
                    </a:lnTo>
                    <a:lnTo>
                      <a:pt x="75" y="11"/>
                    </a:lnTo>
                    <a:lnTo>
                      <a:pt x="84" y="8"/>
                    </a:lnTo>
                    <a:lnTo>
                      <a:pt x="96" y="6"/>
                    </a:lnTo>
                    <a:lnTo>
                      <a:pt x="93" y="20"/>
                    </a:lnTo>
                    <a:lnTo>
                      <a:pt x="98" y="23"/>
                    </a:lnTo>
                    <a:lnTo>
                      <a:pt x="96" y="31"/>
                    </a:lnTo>
                    <a:lnTo>
                      <a:pt x="93" y="31"/>
                    </a:lnTo>
                    <a:lnTo>
                      <a:pt x="88" y="38"/>
                    </a:lnTo>
                    <a:lnTo>
                      <a:pt x="88" y="43"/>
                    </a:lnTo>
                    <a:lnTo>
                      <a:pt x="88" y="51"/>
                    </a:lnTo>
                    <a:lnTo>
                      <a:pt x="88" y="55"/>
                    </a:lnTo>
                    <a:lnTo>
                      <a:pt x="84" y="58"/>
                    </a:lnTo>
                    <a:lnTo>
                      <a:pt x="78" y="55"/>
                    </a:lnTo>
                    <a:lnTo>
                      <a:pt x="70" y="61"/>
                    </a:lnTo>
                    <a:lnTo>
                      <a:pt x="69" y="67"/>
                    </a:lnTo>
                    <a:lnTo>
                      <a:pt x="64" y="69"/>
                    </a:lnTo>
                    <a:lnTo>
                      <a:pt x="58" y="67"/>
                    </a:lnTo>
                    <a:lnTo>
                      <a:pt x="58" y="54"/>
                    </a:lnTo>
                    <a:lnTo>
                      <a:pt x="66" y="48"/>
                    </a:lnTo>
                    <a:lnTo>
                      <a:pt x="63" y="41"/>
                    </a:lnTo>
                    <a:lnTo>
                      <a:pt x="63" y="35"/>
                    </a:lnTo>
                    <a:lnTo>
                      <a:pt x="57" y="34"/>
                    </a:lnTo>
                    <a:lnTo>
                      <a:pt x="49" y="37"/>
                    </a:lnTo>
                    <a:lnTo>
                      <a:pt x="46" y="38"/>
                    </a:lnTo>
                    <a:lnTo>
                      <a:pt x="40" y="46"/>
                    </a:lnTo>
                    <a:lnTo>
                      <a:pt x="38" y="58"/>
                    </a:lnTo>
                    <a:lnTo>
                      <a:pt x="38" y="60"/>
                    </a:lnTo>
                    <a:lnTo>
                      <a:pt x="29" y="61"/>
                    </a:lnTo>
                    <a:lnTo>
                      <a:pt x="20" y="58"/>
                    </a:lnTo>
                    <a:lnTo>
                      <a:pt x="22" y="54"/>
                    </a:lnTo>
                    <a:lnTo>
                      <a:pt x="19" y="48"/>
                    </a:lnTo>
                    <a:lnTo>
                      <a:pt x="19" y="49"/>
                    </a:lnTo>
                    <a:lnTo>
                      <a:pt x="17" y="51"/>
                    </a:lnTo>
                    <a:lnTo>
                      <a:pt x="11" y="44"/>
                    </a:lnTo>
                    <a:lnTo>
                      <a:pt x="5" y="40"/>
                    </a:lnTo>
                    <a:lnTo>
                      <a:pt x="0" y="35"/>
                    </a:lnTo>
                    <a:lnTo>
                      <a:pt x="6" y="23"/>
                    </a:lnTo>
                    <a:lnTo>
                      <a:pt x="5" y="17"/>
                    </a:lnTo>
                    <a:lnTo>
                      <a:pt x="11" y="6"/>
                    </a:lnTo>
                    <a:lnTo>
                      <a:pt x="1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4" name="Freeform 683">
                <a:extLst>
                  <a:ext uri="{FF2B5EF4-FFF2-40B4-BE49-F238E27FC236}">
                    <a16:creationId xmlns:a16="http://schemas.microsoft.com/office/drawing/2014/main" id="{89918F8E-643F-4C2C-A1C5-3E245C72D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578"/>
                <a:ext cx="29" cy="34"/>
              </a:xfrm>
              <a:custGeom>
                <a:avLst/>
                <a:gdLst>
                  <a:gd name="T0" fmla="*/ 57 w 57"/>
                  <a:gd name="T1" fmla="*/ 45 h 66"/>
                  <a:gd name="T2" fmla="*/ 57 w 57"/>
                  <a:gd name="T3" fmla="*/ 39 h 66"/>
                  <a:gd name="T4" fmla="*/ 53 w 57"/>
                  <a:gd name="T5" fmla="*/ 36 h 66"/>
                  <a:gd name="T6" fmla="*/ 51 w 57"/>
                  <a:gd name="T7" fmla="*/ 25 h 66"/>
                  <a:gd name="T8" fmla="*/ 47 w 57"/>
                  <a:gd name="T9" fmla="*/ 21 h 66"/>
                  <a:gd name="T10" fmla="*/ 48 w 57"/>
                  <a:gd name="T11" fmla="*/ 12 h 66"/>
                  <a:gd name="T12" fmla="*/ 53 w 57"/>
                  <a:gd name="T13" fmla="*/ 3 h 66"/>
                  <a:gd name="T14" fmla="*/ 51 w 57"/>
                  <a:gd name="T15" fmla="*/ 0 h 66"/>
                  <a:gd name="T16" fmla="*/ 39 w 57"/>
                  <a:gd name="T17" fmla="*/ 0 h 66"/>
                  <a:gd name="T18" fmla="*/ 34 w 57"/>
                  <a:gd name="T19" fmla="*/ 4 h 66"/>
                  <a:gd name="T20" fmla="*/ 31 w 57"/>
                  <a:gd name="T21" fmla="*/ 7 h 66"/>
                  <a:gd name="T22" fmla="*/ 25 w 57"/>
                  <a:gd name="T23" fmla="*/ 9 h 66"/>
                  <a:gd name="T24" fmla="*/ 19 w 57"/>
                  <a:gd name="T25" fmla="*/ 7 h 66"/>
                  <a:gd name="T26" fmla="*/ 24 w 57"/>
                  <a:gd name="T27" fmla="*/ 22 h 66"/>
                  <a:gd name="T28" fmla="*/ 9 w 57"/>
                  <a:gd name="T29" fmla="*/ 28 h 66"/>
                  <a:gd name="T30" fmla="*/ 6 w 57"/>
                  <a:gd name="T31" fmla="*/ 27 h 66"/>
                  <a:gd name="T32" fmla="*/ 3 w 57"/>
                  <a:gd name="T33" fmla="*/ 33 h 66"/>
                  <a:gd name="T34" fmla="*/ 0 w 57"/>
                  <a:gd name="T35" fmla="*/ 35 h 66"/>
                  <a:gd name="T36" fmla="*/ 3 w 57"/>
                  <a:gd name="T37" fmla="*/ 36 h 66"/>
                  <a:gd name="T38" fmla="*/ 6 w 57"/>
                  <a:gd name="T39" fmla="*/ 42 h 66"/>
                  <a:gd name="T40" fmla="*/ 12 w 57"/>
                  <a:gd name="T41" fmla="*/ 44 h 66"/>
                  <a:gd name="T42" fmla="*/ 15 w 57"/>
                  <a:gd name="T43" fmla="*/ 54 h 66"/>
                  <a:gd name="T44" fmla="*/ 19 w 57"/>
                  <a:gd name="T45" fmla="*/ 57 h 66"/>
                  <a:gd name="T46" fmla="*/ 22 w 57"/>
                  <a:gd name="T47" fmla="*/ 65 h 66"/>
                  <a:gd name="T48" fmla="*/ 27 w 57"/>
                  <a:gd name="T49" fmla="*/ 66 h 66"/>
                  <a:gd name="T50" fmla="*/ 41 w 57"/>
                  <a:gd name="T51" fmla="*/ 65 h 66"/>
                  <a:gd name="T52" fmla="*/ 48 w 57"/>
                  <a:gd name="T53" fmla="*/ 62 h 66"/>
                  <a:gd name="T54" fmla="*/ 53 w 57"/>
                  <a:gd name="T55" fmla="*/ 53 h 66"/>
                  <a:gd name="T56" fmla="*/ 53 w 57"/>
                  <a:gd name="T57" fmla="*/ 50 h 66"/>
                  <a:gd name="T58" fmla="*/ 57 w 57"/>
                  <a:gd name="T59" fmla="*/ 4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66">
                    <a:moveTo>
                      <a:pt x="57" y="45"/>
                    </a:moveTo>
                    <a:lnTo>
                      <a:pt x="57" y="39"/>
                    </a:lnTo>
                    <a:lnTo>
                      <a:pt x="53" y="36"/>
                    </a:lnTo>
                    <a:lnTo>
                      <a:pt x="51" y="25"/>
                    </a:lnTo>
                    <a:lnTo>
                      <a:pt x="47" y="21"/>
                    </a:lnTo>
                    <a:lnTo>
                      <a:pt x="48" y="12"/>
                    </a:lnTo>
                    <a:lnTo>
                      <a:pt x="53" y="3"/>
                    </a:lnTo>
                    <a:lnTo>
                      <a:pt x="51" y="0"/>
                    </a:lnTo>
                    <a:lnTo>
                      <a:pt x="39" y="0"/>
                    </a:lnTo>
                    <a:lnTo>
                      <a:pt x="34" y="4"/>
                    </a:lnTo>
                    <a:lnTo>
                      <a:pt x="31" y="7"/>
                    </a:lnTo>
                    <a:lnTo>
                      <a:pt x="25" y="9"/>
                    </a:lnTo>
                    <a:lnTo>
                      <a:pt x="19" y="7"/>
                    </a:lnTo>
                    <a:lnTo>
                      <a:pt x="24" y="22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3" y="33"/>
                    </a:lnTo>
                    <a:lnTo>
                      <a:pt x="0" y="35"/>
                    </a:lnTo>
                    <a:lnTo>
                      <a:pt x="3" y="36"/>
                    </a:lnTo>
                    <a:lnTo>
                      <a:pt x="6" y="42"/>
                    </a:lnTo>
                    <a:lnTo>
                      <a:pt x="12" y="44"/>
                    </a:lnTo>
                    <a:lnTo>
                      <a:pt x="15" y="54"/>
                    </a:lnTo>
                    <a:lnTo>
                      <a:pt x="19" y="57"/>
                    </a:lnTo>
                    <a:lnTo>
                      <a:pt x="22" y="65"/>
                    </a:lnTo>
                    <a:lnTo>
                      <a:pt x="27" y="66"/>
                    </a:lnTo>
                    <a:lnTo>
                      <a:pt x="41" y="65"/>
                    </a:lnTo>
                    <a:lnTo>
                      <a:pt x="48" y="62"/>
                    </a:lnTo>
                    <a:lnTo>
                      <a:pt x="53" y="53"/>
                    </a:lnTo>
                    <a:lnTo>
                      <a:pt x="53" y="50"/>
                    </a:lnTo>
                    <a:lnTo>
                      <a:pt x="57" y="4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5" name="Freeform 684">
                <a:extLst>
                  <a:ext uri="{FF2B5EF4-FFF2-40B4-BE49-F238E27FC236}">
                    <a16:creationId xmlns:a16="http://schemas.microsoft.com/office/drawing/2014/main" id="{5EBC6E5F-5DA5-F657-7D24-FAFE88858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578"/>
                <a:ext cx="29" cy="34"/>
              </a:xfrm>
              <a:custGeom>
                <a:avLst/>
                <a:gdLst>
                  <a:gd name="T0" fmla="*/ 57 w 57"/>
                  <a:gd name="T1" fmla="*/ 45 h 66"/>
                  <a:gd name="T2" fmla="*/ 53 w 57"/>
                  <a:gd name="T3" fmla="*/ 50 h 66"/>
                  <a:gd name="T4" fmla="*/ 53 w 57"/>
                  <a:gd name="T5" fmla="*/ 53 h 66"/>
                  <a:gd name="T6" fmla="*/ 48 w 57"/>
                  <a:gd name="T7" fmla="*/ 62 h 66"/>
                  <a:gd name="T8" fmla="*/ 41 w 57"/>
                  <a:gd name="T9" fmla="*/ 65 h 66"/>
                  <a:gd name="T10" fmla="*/ 27 w 57"/>
                  <a:gd name="T11" fmla="*/ 66 h 66"/>
                  <a:gd name="T12" fmla="*/ 22 w 57"/>
                  <a:gd name="T13" fmla="*/ 65 h 66"/>
                  <a:gd name="T14" fmla="*/ 19 w 57"/>
                  <a:gd name="T15" fmla="*/ 57 h 66"/>
                  <a:gd name="T16" fmla="*/ 15 w 57"/>
                  <a:gd name="T17" fmla="*/ 54 h 66"/>
                  <a:gd name="T18" fmla="*/ 12 w 57"/>
                  <a:gd name="T19" fmla="*/ 44 h 66"/>
                  <a:gd name="T20" fmla="*/ 6 w 57"/>
                  <a:gd name="T21" fmla="*/ 42 h 66"/>
                  <a:gd name="T22" fmla="*/ 3 w 57"/>
                  <a:gd name="T23" fmla="*/ 36 h 66"/>
                  <a:gd name="T24" fmla="*/ 0 w 57"/>
                  <a:gd name="T25" fmla="*/ 35 h 66"/>
                  <a:gd name="T26" fmla="*/ 3 w 57"/>
                  <a:gd name="T27" fmla="*/ 33 h 66"/>
                  <a:gd name="T28" fmla="*/ 6 w 57"/>
                  <a:gd name="T29" fmla="*/ 27 h 66"/>
                  <a:gd name="T30" fmla="*/ 9 w 57"/>
                  <a:gd name="T31" fmla="*/ 28 h 66"/>
                  <a:gd name="T32" fmla="*/ 24 w 57"/>
                  <a:gd name="T33" fmla="*/ 22 h 66"/>
                  <a:gd name="T34" fmla="*/ 19 w 57"/>
                  <a:gd name="T35" fmla="*/ 7 h 66"/>
                  <a:gd name="T36" fmla="*/ 25 w 57"/>
                  <a:gd name="T37" fmla="*/ 9 h 66"/>
                  <a:gd name="T38" fmla="*/ 31 w 57"/>
                  <a:gd name="T39" fmla="*/ 7 h 66"/>
                  <a:gd name="T40" fmla="*/ 34 w 57"/>
                  <a:gd name="T41" fmla="*/ 4 h 66"/>
                  <a:gd name="T42" fmla="*/ 39 w 57"/>
                  <a:gd name="T43" fmla="*/ 0 h 66"/>
                  <a:gd name="T44" fmla="*/ 51 w 57"/>
                  <a:gd name="T45" fmla="*/ 0 h 66"/>
                  <a:gd name="T46" fmla="*/ 53 w 57"/>
                  <a:gd name="T47" fmla="*/ 3 h 66"/>
                  <a:gd name="T48" fmla="*/ 48 w 57"/>
                  <a:gd name="T49" fmla="*/ 12 h 66"/>
                  <a:gd name="T50" fmla="*/ 47 w 57"/>
                  <a:gd name="T51" fmla="*/ 21 h 66"/>
                  <a:gd name="T52" fmla="*/ 51 w 57"/>
                  <a:gd name="T53" fmla="*/ 25 h 66"/>
                  <a:gd name="T54" fmla="*/ 53 w 57"/>
                  <a:gd name="T55" fmla="*/ 36 h 66"/>
                  <a:gd name="T56" fmla="*/ 57 w 57"/>
                  <a:gd name="T57" fmla="*/ 39 h 66"/>
                  <a:gd name="T58" fmla="*/ 57 w 57"/>
                  <a:gd name="T59" fmla="*/ 4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66">
                    <a:moveTo>
                      <a:pt x="57" y="45"/>
                    </a:moveTo>
                    <a:lnTo>
                      <a:pt x="53" y="50"/>
                    </a:lnTo>
                    <a:lnTo>
                      <a:pt x="53" y="53"/>
                    </a:lnTo>
                    <a:lnTo>
                      <a:pt x="48" y="62"/>
                    </a:lnTo>
                    <a:lnTo>
                      <a:pt x="41" y="65"/>
                    </a:lnTo>
                    <a:lnTo>
                      <a:pt x="27" y="66"/>
                    </a:lnTo>
                    <a:lnTo>
                      <a:pt x="22" y="65"/>
                    </a:lnTo>
                    <a:lnTo>
                      <a:pt x="19" y="57"/>
                    </a:lnTo>
                    <a:lnTo>
                      <a:pt x="15" y="54"/>
                    </a:lnTo>
                    <a:lnTo>
                      <a:pt x="12" y="44"/>
                    </a:lnTo>
                    <a:lnTo>
                      <a:pt x="6" y="42"/>
                    </a:lnTo>
                    <a:lnTo>
                      <a:pt x="3" y="36"/>
                    </a:lnTo>
                    <a:lnTo>
                      <a:pt x="0" y="35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9" y="28"/>
                    </a:lnTo>
                    <a:lnTo>
                      <a:pt x="24" y="22"/>
                    </a:lnTo>
                    <a:lnTo>
                      <a:pt x="19" y="7"/>
                    </a:lnTo>
                    <a:lnTo>
                      <a:pt x="25" y="9"/>
                    </a:lnTo>
                    <a:lnTo>
                      <a:pt x="31" y="7"/>
                    </a:lnTo>
                    <a:lnTo>
                      <a:pt x="34" y="4"/>
                    </a:lnTo>
                    <a:lnTo>
                      <a:pt x="39" y="0"/>
                    </a:lnTo>
                    <a:lnTo>
                      <a:pt x="51" y="0"/>
                    </a:lnTo>
                    <a:lnTo>
                      <a:pt x="53" y="3"/>
                    </a:lnTo>
                    <a:lnTo>
                      <a:pt x="48" y="12"/>
                    </a:lnTo>
                    <a:lnTo>
                      <a:pt x="47" y="21"/>
                    </a:lnTo>
                    <a:lnTo>
                      <a:pt x="51" y="25"/>
                    </a:lnTo>
                    <a:lnTo>
                      <a:pt x="53" y="36"/>
                    </a:lnTo>
                    <a:lnTo>
                      <a:pt x="57" y="39"/>
                    </a:lnTo>
                    <a:lnTo>
                      <a:pt x="57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6" name="Freeform 685">
                <a:extLst>
                  <a:ext uri="{FF2B5EF4-FFF2-40B4-BE49-F238E27FC236}">
                    <a16:creationId xmlns:a16="http://schemas.microsoft.com/office/drawing/2014/main" id="{542F9D6F-957C-C51E-90FF-DD2859E6D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578"/>
                <a:ext cx="29" cy="34"/>
              </a:xfrm>
              <a:custGeom>
                <a:avLst/>
                <a:gdLst>
                  <a:gd name="T0" fmla="*/ 57 w 57"/>
                  <a:gd name="T1" fmla="*/ 45 h 66"/>
                  <a:gd name="T2" fmla="*/ 53 w 57"/>
                  <a:gd name="T3" fmla="*/ 50 h 66"/>
                  <a:gd name="T4" fmla="*/ 53 w 57"/>
                  <a:gd name="T5" fmla="*/ 53 h 66"/>
                  <a:gd name="T6" fmla="*/ 48 w 57"/>
                  <a:gd name="T7" fmla="*/ 62 h 66"/>
                  <a:gd name="T8" fmla="*/ 41 w 57"/>
                  <a:gd name="T9" fmla="*/ 65 h 66"/>
                  <a:gd name="T10" fmla="*/ 27 w 57"/>
                  <a:gd name="T11" fmla="*/ 66 h 66"/>
                  <a:gd name="T12" fmla="*/ 22 w 57"/>
                  <a:gd name="T13" fmla="*/ 65 h 66"/>
                  <a:gd name="T14" fmla="*/ 19 w 57"/>
                  <a:gd name="T15" fmla="*/ 57 h 66"/>
                  <a:gd name="T16" fmla="*/ 15 w 57"/>
                  <a:gd name="T17" fmla="*/ 54 h 66"/>
                  <a:gd name="T18" fmla="*/ 12 w 57"/>
                  <a:gd name="T19" fmla="*/ 44 h 66"/>
                  <a:gd name="T20" fmla="*/ 6 w 57"/>
                  <a:gd name="T21" fmla="*/ 42 h 66"/>
                  <a:gd name="T22" fmla="*/ 3 w 57"/>
                  <a:gd name="T23" fmla="*/ 36 h 66"/>
                  <a:gd name="T24" fmla="*/ 0 w 57"/>
                  <a:gd name="T25" fmla="*/ 35 h 66"/>
                  <a:gd name="T26" fmla="*/ 3 w 57"/>
                  <a:gd name="T27" fmla="*/ 33 h 66"/>
                  <a:gd name="T28" fmla="*/ 6 w 57"/>
                  <a:gd name="T29" fmla="*/ 27 h 66"/>
                  <a:gd name="T30" fmla="*/ 9 w 57"/>
                  <a:gd name="T31" fmla="*/ 28 h 66"/>
                  <a:gd name="T32" fmla="*/ 24 w 57"/>
                  <a:gd name="T33" fmla="*/ 22 h 66"/>
                  <a:gd name="T34" fmla="*/ 19 w 57"/>
                  <a:gd name="T35" fmla="*/ 7 h 66"/>
                  <a:gd name="T36" fmla="*/ 25 w 57"/>
                  <a:gd name="T37" fmla="*/ 9 h 66"/>
                  <a:gd name="T38" fmla="*/ 31 w 57"/>
                  <a:gd name="T39" fmla="*/ 7 h 66"/>
                  <a:gd name="T40" fmla="*/ 34 w 57"/>
                  <a:gd name="T41" fmla="*/ 4 h 66"/>
                  <a:gd name="T42" fmla="*/ 39 w 57"/>
                  <a:gd name="T43" fmla="*/ 0 h 66"/>
                  <a:gd name="T44" fmla="*/ 51 w 57"/>
                  <a:gd name="T45" fmla="*/ 0 h 66"/>
                  <a:gd name="T46" fmla="*/ 53 w 57"/>
                  <a:gd name="T47" fmla="*/ 3 h 66"/>
                  <a:gd name="T48" fmla="*/ 48 w 57"/>
                  <a:gd name="T49" fmla="*/ 12 h 66"/>
                  <a:gd name="T50" fmla="*/ 47 w 57"/>
                  <a:gd name="T51" fmla="*/ 21 h 66"/>
                  <a:gd name="T52" fmla="*/ 51 w 57"/>
                  <a:gd name="T53" fmla="*/ 25 h 66"/>
                  <a:gd name="T54" fmla="*/ 53 w 57"/>
                  <a:gd name="T55" fmla="*/ 36 h 66"/>
                  <a:gd name="T56" fmla="*/ 57 w 57"/>
                  <a:gd name="T57" fmla="*/ 39 h 66"/>
                  <a:gd name="T58" fmla="*/ 57 w 57"/>
                  <a:gd name="T59" fmla="*/ 4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66">
                    <a:moveTo>
                      <a:pt x="57" y="45"/>
                    </a:moveTo>
                    <a:lnTo>
                      <a:pt x="53" y="50"/>
                    </a:lnTo>
                    <a:lnTo>
                      <a:pt x="53" y="53"/>
                    </a:lnTo>
                    <a:lnTo>
                      <a:pt x="48" y="62"/>
                    </a:lnTo>
                    <a:lnTo>
                      <a:pt x="41" y="65"/>
                    </a:lnTo>
                    <a:lnTo>
                      <a:pt x="27" y="66"/>
                    </a:lnTo>
                    <a:lnTo>
                      <a:pt x="22" y="65"/>
                    </a:lnTo>
                    <a:lnTo>
                      <a:pt x="19" y="57"/>
                    </a:lnTo>
                    <a:lnTo>
                      <a:pt x="15" y="54"/>
                    </a:lnTo>
                    <a:lnTo>
                      <a:pt x="12" y="44"/>
                    </a:lnTo>
                    <a:lnTo>
                      <a:pt x="6" y="42"/>
                    </a:lnTo>
                    <a:lnTo>
                      <a:pt x="3" y="36"/>
                    </a:lnTo>
                    <a:lnTo>
                      <a:pt x="0" y="35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9" y="28"/>
                    </a:lnTo>
                    <a:lnTo>
                      <a:pt x="24" y="22"/>
                    </a:lnTo>
                    <a:lnTo>
                      <a:pt x="19" y="7"/>
                    </a:lnTo>
                    <a:lnTo>
                      <a:pt x="25" y="9"/>
                    </a:lnTo>
                    <a:lnTo>
                      <a:pt x="31" y="7"/>
                    </a:lnTo>
                    <a:lnTo>
                      <a:pt x="34" y="4"/>
                    </a:lnTo>
                    <a:lnTo>
                      <a:pt x="39" y="0"/>
                    </a:lnTo>
                    <a:lnTo>
                      <a:pt x="51" y="0"/>
                    </a:lnTo>
                    <a:lnTo>
                      <a:pt x="53" y="3"/>
                    </a:lnTo>
                    <a:lnTo>
                      <a:pt x="48" y="12"/>
                    </a:lnTo>
                    <a:lnTo>
                      <a:pt x="47" y="21"/>
                    </a:lnTo>
                    <a:lnTo>
                      <a:pt x="51" y="25"/>
                    </a:lnTo>
                    <a:lnTo>
                      <a:pt x="53" y="36"/>
                    </a:lnTo>
                    <a:lnTo>
                      <a:pt x="57" y="39"/>
                    </a:lnTo>
                    <a:lnTo>
                      <a:pt x="57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7" name="Freeform 686">
                <a:extLst>
                  <a:ext uri="{FF2B5EF4-FFF2-40B4-BE49-F238E27FC236}">
                    <a16:creationId xmlns:a16="http://schemas.microsoft.com/office/drawing/2014/main" id="{43E85158-58B0-57EA-C0B8-ADCB1264C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476"/>
                <a:ext cx="26" cy="22"/>
              </a:xfrm>
              <a:custGeom>
                <a:avLst/>
                <a:gdLst>
                  <a:gd name="T0" fmla="*/ 44 w 51"/>
                  <a:gd name="T1" fmla="*/ 14 h 44"/>
                  <a:gd name="T2" fmla="*/ 41 w 51"/>
                  <a:gd name="T3" fmla="*/ 8 h 44"/>
                  <a:gd name="T4" fmla="*/ 41 w 51"/>
                  <a:gd name="T5" fmla="*/ 9 h 44"/>
                  <a:gd name="T6" fmla="*/ 39 w 51"/>
                  <a:gd name="T7" fmla="*/ 11 h 44"/>
                  <a:gd name="T8" fmla="*/ 33 w 51"/>
                  <a:gd name="T9" fmla="*/ 4 h 44"/>
                  <a:gd name="T10" fmla="*/ 27 w 51"/>
                  <a:gd name="T11" fmla="*/ 0 h 44"/>
                  <a:gd name="T12" fmla="*/ 24 w 51"/>
                  <a:gd name="T13" fmla="*/ 3 h 44"/>
                  <a:gd name="T14" fmla="*/ 16 w 51"/>
                  <a:gd name="T15" fmla="*/ 3 h 44"/>
                  <a:gd name="T16" fmla="*/ 16 w 51"/>
                  <a:gd name="T17" fmla="*/ 11 h 44"/>
                  <a:gd name="T18" fmla="*/ 10 w 51"/>
                  <a:gd name="T19" fmla="*/ 14 h 44"/>
                  <a:gd name="T20" fmla="*/ 4 w 51"/>
                  <a:gd name="T21" fmla="*/ 26 h 44"/>
                  <a:gd name="T22" fmla="*/ 0 w 51"/>
                  <a:gd name="T23" fmla="*/ 27 h 44"/>
                  <a:gd name="T24" fmla="*/ 4 w 51"/>
                  <a:gd name="T25" fmla="*/ 36 h 44"/>
                  <a:gd name="T26" fmla="*/ 7 w 51"/>
                  <a:gd name="T27" fmla="*/ 36 h 44"/>
                  <a:gd name="T28" fmla="*/ 12 w 51"/>
                  <a:gd name="T29" fmla="*/ 44 h 44"/>
                  <a:gd name="T30" fmla="*/ 13 w 51"/>
                  <a:gd name="T31" fmla="*/ 41 h 44"/>
                  <a:gd name="T32" fmla="*/ 21 w 51"/>
                  <a:gd name="T33" fmla="*/ 32 h 44"/>
                  <a:gd name="T34" fmla="*/ 27 w 51"/>
                  <a:gd name="T35" fmla="*/ 35 h 44"/>
                  <a:gd name="T36" fmla="*/ 30 w 51"/>
                  <a:gd name="T37" fmla="*/ 30 h 44"/>
                  <a:gd name="T38" fmla="*/ 38 w 51"/>
                  <a:gd name="T39" fmla="*/ 35 h 44"/>
                  <a:gd name="T40" fmla="*/ 45 w 51"/>
                  <a:gd name="T41" fmla="*/ 35 h 44"/>
                  <a:gd name="T42" fmla="*/ 50 w 51"/>
                  <a:gd name="T43" fmla="*/ 32 h 44"/>
                  <a:gd name="T44" fmla="*/ 45 w 51"/>
                  <a:gd name="T45" fmla="*/ 30 h 44"/>
                  <a:gd name="T46" fmla="*/ 42 w 51"/>
                  <a:gd name="T47" fmla="*/ 23 h 44"/>
                  <a:gd name="T48" fmla="*/ 51 w 51"/>
                  <a:gd name="T49" fmla="*/ 21 h 44"/>
                  <a:gd name="T50" fmla="*/ 42 w 51"/>
                  <a:gd name="T51" fmla="*/ 18 h 44"/>
                  <a:gd name="T52" fmla="*/ 44 w 51"/>
                  <a:gd name="T53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1" h="44">
                    <a:moveTo>
                      <a:pt x="44" y="14"/>
                    </a:moveTo>
                    <a:lnTo>
                      <a:pt x="41" y="8"/>
                    </a:lnTo>
                    <a:lnTo>
                      <a:pt x="41" y="9"/>
                    </a:lnTo>
                    <a:lnTo>
                      <a:pt x="39" y="11"/>
                    </a:lnTo>
                    <a:lnTo>
                      <a:pt x="33" y="4"/>
                    </a:lnTo>
                    <a:lnTo>
                      <a:pt x="27" y="0"/>
                    </a:lnTo>
                    <a:lnTo>
                      <a:pt x="24" y="3"/>
                    </a:lnTo>
                    <a:lnTo>
                      <a:pt x="16" y="3"/>
                    </a:lnTo>
                    <a:lnTo>
                      <a:pt x="16" y="11"/>
                    </a:lnTo>
                    <a:lnTo>
                      <a:pt x="10" y="14"/>
                    </a:lnTo>
                    <a:lnTo>
                      <a:pt x="4" y="26"/>
                    </a:lnTo>
                    <a:lnTo>
                      <a:pt x="0" y="27"/>
                    </a:lnTo>
                    <a:lnTo>
                      <a:pt x="4" y="36"/>
                    </a:lnTo>
                    <a:lnTo>
                      <a:pt x="7" y="36"/>
                    </a:lnTo>
                    <a:lnTo>
                      <a:pt x="12" y="44"/>
                    </a:lnTo>
                    <a:lnTo>
                      <a:pt x="13" y="41"/>
                    </a:lnTo>
                    <a:lnTo>
                      <a:pt x="21" y="32"/>
                    </a:lnTo>
                    <a:lnTo>
                      <a:pt x="27" y="35"/>
                    </a:lnTo>
                    <a:lnTo>
                      <a:pt x="30" y="30"/>
                    </a:lnTo>
                    <a:lnTo>
                      <a:pt x="38" y="35"/>
                    </a:lnTo>
                    <a:lnTo>
                      <a:pt x="45" y="35"/>
                    </a:lnTo>
                    <a:lnTo>
                      <a:pt x="50" y="32"/>
                    </a:lnTo>
                    <a:lnTo>
                      <a:pt x="45" y="30"/>
                    </a:lnTo>
                    <a:lnTo>
                      <a:pt x="42" y="23"/>
                    </a:lnTo>
                    <a:lnTo>
                      <a:pt x="51" y="21"/>
                    </a:lnTo>
                    <a:lnTo>
                      <a:pt x="42" y="18"/>
                    </a:lnTo>
                    <a:lnTo>
                      <a:pt x="44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8" name="Freeform 687">
                <a:extLst>
                  <a:ext uri="{FF2B5EF4-FFF2-40B4-BE49-F238E27FC236}">
                    <a16:creationId xmlns:a16="http://schemas.microsoft.com/office/drawing/2014/main" id="{F6D7AF7A-938E-E10C-AC86-6943129D8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476"/>
                <a:ext cx="26" cy="22"/>
              </a:xfrm>
              <a:custGeom>
                <a:avLst/>
                <a:gdLst>
                  <a:gd name="T0" fmla="*/ 44 w 51"/>
                  <a:gd name="T1" fmla="*/ 14 h 44"/>
                  <a:gd name="T2" fmla="*/ 42 w 51"/>
                  <a:gd name="T3" fmla="*/ 18 h 44"/>
                  <a:gd name="T4" fmla="*/ 51 w 51"/>
                  <a:gd name="T5" fmla="*/ 21 h 44"/>
                  <a:gd name="T6" fmla="*/ 42 w 51"/>
                  <a:gd name="T7" fmla="*/ 23 h 44"/>
                  <a:gd name="T8" fmla="*/ 45 w 51"/>
                  <a:gd name="T9" fmla="*/ 30 h 44"/>
                  <a:gd name="T10" fmla="*/ 50 w 51"/>
                  <a:gd name="T11" fmla="*/ 32 h 44"/>
                  <a:gd name="T12" fmla="*/ 45 w 51"/>
                  <a:gd name="T13" fmla="*/ 35 h 44"/>
                  <a:gd name="T14" fmla="*/ 38 w 51"/>
                  <a:gd name="T15" fmla="*/ 35 h 44"/>
                  <a:gd name="T16" fmla="*/ 30 w 51"/>
                  <a:gd name="T17" fmla="*/ 30 h 44"/>
                  <a:gd name="T18" fmla="*/ 27 w 51"/>
                  <a:gd name="T19" fmla="*/ 35 h 44"/>
                  <a:gd name="T20" fmla="*/ 21 w 51"/>
                  <a:gd name="T21" fmla="*/ 32 h 44"/>
                  <a:gd name="T22" fmla="*/ 13 w 51"/>
                  <a:gd name="T23" fmla="*/ 41 h 44"/>
                  <a:gd name="T24" fmla="*/ 12 w 51"/>
                  <a:gd name="T25" fmla="*/ 44 h 44"/>
                  <a:gd name="T26" fmla="*/ 7 w 51"/>
                  <a:gd name="T27" fmla="*/ 36 h 44"/>
                  <a:gd name="T28" fmla="*/ 4 w 51"/>
                  <a:gd name="T29" fmla="*/ 36 h 44"/>
                  <a:gd name="T30" fmla="*/ 0 w 51"/>
                  <a:gd name="T31" fmla="*/ 27 h 44"/>
                  <a:gd name="T32" fmla="*/ 4 w 51"/>
                  <a:gd name="T33" fmla="*/ 26 h 44"/>
                  <a:gd name="T34" fmla="*/ 10 w 51"/>
                  <a:gd name="T35" fmla="*/ 14 h 44"/>
                  <a:gd name="T36" fmla="*/ 16 w 51"/>
                  <a:gd name="T37" fmla="*/ 11 h 44"/>
                  <a:gd name="T38" fmla="*/ 16 w 51"/>
                  <a:gd name="T39" fmla="*/ 3 h 44"/>
                  <a:gd name="T40" fmla="*/ 24 w 51"/>
                  <a:gd name="T41" fmla="*/ 3 h 44"/>
                  <a:gd name="T42" fmla="*/ 27 w 51"/>
                  <a:gd name="T43" fmla="*/ 0 h 44"/>
                  <a:gd name="T44" fmla="*/ 33 w 51"/>
                  <a:gd name="T45" fmla="*/ 4 h 44"/>
                  <a:gd name="T46" fmla="*/ 39 w 51"/>
                  <a:gd name="T47" fmla="*/ 11 h 44"/>
                  <a:gd name="T48" fmla="*/ 41 w 51"/>
                  <a:gd name="T49" fmla="*/ 9 h 44"/>
                  <a:gd name="T50" fmla="*/ 41 w 51"/>
                  <a:gd name="T51" fmla="*/ 8 h 44"/>
                  <a:gd name="T52" fmla="*/ 44 w 51"/>
                  <a:gd name="T53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1" h="44">
                    <a:moveTo>
                      <a:pt x="44" y="14"/>
                    </a:moveTo>
                    <a:lnTo>
                      <a:pt x="42" y="18"/>
                    </a:lnTo>
                    <a:lnTo>
                      <a:pt x="51" y="21"/>
                    </a:lnTo>
                    <a:lnTo>
                      <a:pt x="42" y="23"/>
                    </a:lnTo>
                    <a:lnTo>
                      <a:pt x="45" y="30"/>
                    </a:lnTo>
                    <a:lnTo>
                      <a:pt x="50" y="32"/>
                    </a:lnTo>
                    <a:lnTo>
                      <a:pt x="45" y="35"/>
                    </a:lnTo>
                    <a:lnTo>
                      <a:pt x="38" y="35"/>
                    </a:lnTo>
                    <a:lnTo>
                      <a:pt x="30" y="30"/>
                    </a:lnTo>
                    <a:lnTo>
                      <a:pt x="27" y="35"/>
                    </a:lnTo>
                    <a:lnTo>
                      <a:pt x="21" y="32"/>
                    </a:lnTo>
                    <a:lnTo>
                      <a:pt x="13" y="41"/>
                    </a:lnTo>
                    <a:lnTo>
                      <a:pt x="12" y="44"/>
                    </a:lnTo>
                    <a:lnTo>
                      <a:pt x="7" y="36"/>
                    </a:lnTo>
                    <a:lnTo>
                      <a:pt x="4" y="36"/>
                    </a:lnTo>
                    <a:lnTo>
                      <a:pt x="0" y="27"/>
                    </a:lnTo>
                    <a:lnTo>
                      <a:pt x="4" y="26"/>
                    </a:lnTo>
                    <a:lnTo>
                      <a:pt x="10" y="14"/>
                    </a:lnTo>
                    <a:lnTo>
                      <a:pt x="16" y="11"/>
                    </a:lnTo>
                    <a:lnTo>
                      <a:pt x="16" y="3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3" y="4"/>
                    </a:lnTo>
                    <a:lnTo>
                      <a:pt x="39" y="11"/>
                    </a:lnTo>
                    <a:lnTo>
                      <a:pt x="41" y="9"/>
                    </a:lnTo>
                    <a:lnTo>
                      <a:pt x="41" y="8"/>
                    </a:lnTo>
                    <a:lnTo>
                      <a:pt x="4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9" name="Freeform 688">
                <a:extLst>
                  <a:ext uri="{FF2B5EF4-FFF2-40B4-BE49-F238E27FC236}">
                    <a16:creationId xmlns:a16="http://schemas.microsoft.com/office/drawing/2014/main" id="{6E866DF1-BF67-AE5D-3F57-4044EEBF0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476"/>
                <a:ext cx="26" cy="22"/>
              </a:xfrm>
              <a:custGeom>
                <a:avLst/>
                <a:gdLst>
                  <a:gd name="T0" fmla="*/ 44 w 51"/>
                  <a:gd name="T1" fmla="*/ 14 h 44"/>
                  <a:gd name="T2" fmla="*/ 42 w 51"/>
                  <a:gd name="T3" fmla="*/ 18 h 44"/>
                  <a:gd name="T4" fmla="*/ 51 w 51"/>
                  <a:gd name="T5" fmla="*/ 21 h 44"/>
                  <a:gd name="T6" fmla="*/ 42 w 51"/>
                  <a:gd name="T7" fmla="*/ 23 h 44"/>
                  <a:gd name="T8" fmla="*/ 45 w 51"/>
                  <a:gd name="T9" fmla="*/ 30 h 44"/>
                  <a:gd name="T10" fmla="*/ 50 w 51"/>
                  <a:gd name="T11" fmla="*/ 32 h 44"/>
                  <a:gd name="T12" fmla="*/ 45 w 51"/>
                  <a:gd name="T13" fmla="*/ 35 h 44"/>
                  <a:gd name="T14" fmla="*/ 38 w 51"/>
                  <a:gd name="T15" fmla="*/ 35 h 44"/>
                  <a:gd name="T16" fmla="*/ 30 w 51"/>
                  <a:gd name="T17" fmla="*/ 30 h 44"/>
                  <a:gd name="T18" fmla="*/ 27 w 51"/>
                  <a:gd name="T19" fmla="*/ 35 h 44"/>
                  <a:gd name="T20" fmla="*/ 21 w 51"/>
                  <a:gd name="T21" fmla="*/ 32 h 44"/>
                  <a:gd name="T22" fmla="*/ 13 w 51"/>
                  <a:gd name="T23" fmla="*/ 41 h 44"/>
                  <a:gd name="T24" fmla="*/ 12 w 51"/>
                  <a:gd name="T25" fmla="*/ 44 h 44"/>
                  <a:gd name="T26" fmla="*/ 7 w 51"/>
                  <a:gd name="T27" fmla="*/ 36 h 44"/>
                  <a:gd name="T28" fmla="*/ 4 w 51"/>
                  <a:gd name="T29" fmla="*/ 36 h 44"/>
                  <a:gd name="T30" fmla="*/ 0 w 51"/>
                  <a:gd name="T31" fmla="*/ 27 h 44"/>
                  <a:gd name="T32" fmla="*/ 4 w 51"/>
                  <a:gd name="T33" fmla="*/ 26 h 44"/>
                  <a:gd name="T34" fmla="*/ 10 w 51"/>
                  <a:gd name="T35" fmla="*/ 14 h 44"/>
                  <a:gd name="T36" fmla="*/ 16 w 51"/>
                  <a:gd name="T37" fmla="*/ 11 h 44"/>
                  <a:gd name="T38" fmla="*/ 16 w 51"/>
                  <a:gd name="T39" fmla="*/ 3 h 44"/>
                  <a:gd name="T40" fmla="*/ 24 w 51"/>
                  <a:gd name="T41" fmla="*/ 3 h 44"/>
                  <a:gd name="T42" fmla="*/ 27 w 51"/>
                  <a:gd name="T43" fmla="*/ 0 h 44"/>
                  <a:gd name="T44" fmla="*/ 33 w 51"/>
                  <a:gd name="T45" fmla="*/ 4 h 44"/>
                  <a:gd name="T46" fmla="*/ 39 w 51"/>
                  <a:gd name="T47" fmla="*/ 11 h 44"/>
                  <a:gd name="T48" fmla="*/ 41 w 51"/>
                  <a:gd name="T49" fmla="*/ 9 h 44"/>
                  <a:gd name="T50" fmla="*/ 41 w 51"/>
                  <a:gd name="T51" fmla="*/ 8 h 44"/>
                  <a:gd name="T52" fmla="*/ 44 w 51"/>
                  <a:gd name="T53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1" h="44">
                    <a:moveTo>
                      <a:pt x="44" y="14"/>
                    </a:moveTo>
                    <a:lnTo>
                      <a:pt x="42" y="18"/>
                    </a:lnTo>
                    <a:lnTo>
                      <a:pt x="51" y="21"/>
                    </a:lnTo>
                    <a:lnTo>
                      <a:pt x="42" y="23"/>
                    </a:lnTo>
                    <a:lnTo>
                      <a:pt x="45" y="30"/>
                    </a:lnTo>
                    <a:lnTo>
                      <a:pt x="50" y="32"/>
                    </a:lnTo>
                    <a:lnTo>
                      <a:pt x="45" y="35"/>
                    </a:lnTo>
                    <a:lnTo>
                      <a:pt x="38" y="35"/>
                    </a:lnTo>
                    <a:lnTo>
                      <a:pt x="30" y="30"/>
                    </a:lnTo>
                    <a:lnTo>
                      <a:pt x="27" y="35"/>
                    </a:lnTo>
                    <a:lnTo>
                      <a:pt x="21" y="32"/>
                    </a:lnTo>
                    <a:lnTo>
                      <a:pt x="13" y="41"/>
                    </a:lnTo>
                    <a:lnTo>
                      <a:pt x="12" y="44"/>
                    </a:lnTo>
                    <a:lnTo>
                      <a:pt x="7" y="36"/>
                    </a:lnTo>
                    <a:lnTo>
                      <a:pt x="4" y="36"/>
                    </a:lnTo>
                    <a:lnTo>
                      <a:pt x="0" y="27"/>
                    </a:lnTo>
                    <a:lnTo>
                      <a:pt x="4" y="26"/>
                    </a:lnTo>
                    <a:lnTo>
                      <a:pt x="10" y="14"/>
                    </a:lnTo>
                    <a:lnTo>
                      <a:pt x="16" y="11"/>
                    </a:lnTo>
                    <a:lnTo>
                      <a:pt x="16" y="3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3" y="4"/>
                    </a:lnTo>
                    <a:lnTo>
                      <a:pt x="39" y="11"/>
                    </a:lnTo>
                    <a:lnTo>
                      <a:pt x="41" y="9"/>
                    </a:lnTo>
                    <a:lnTo>
                      <a:pt x="41" y="8"/>
                    </a:lnTo>
                    <a:lnTo>
                      <a:pt x="44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0" name="Freeform 689">
                <a:extLst>
                  <a:ext uri="{FF2B5EF4-FFF2-40B4-BE49-F238E27FC236}">
                    <a16:creationId xmlns:a16="http://schemas.microsoft.com/office/drawing/2014/main" id="{6839E2DB-0F13-A941-1C9E-279C99164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663"/>
                <a:ext cx="17" cy="16"/>
              </a:xfrm>
              <a:custGeom>
                <a:avLst/>
                <a:gdLst>
                  <a:gd name="T0" fmla="*/ 12 w 33"/>
                  <a:gd name="T1" fmla="*/ 3 h 34"/>
                  <a:gd name="T2" fmla="*/ 8 w 33"/>
                  <a:gd name="T3" fmla="*/ 6 h 34"/>
                  <a:gd name="T4" fmla="*/ 0 w 33"/>
                  <a:gd name="T5" fmla="*/ 25 h 34"/>
                  <a:gd name="T6" fmla="*/ 3 w 33"/>
                  <a:gd name="T7" fmla="*/ 23 h 34"/>
                  <a:gd name="T8" fmla="*/ 12 w 33"/>
                  <a:gd name="T9" fmla="*/ 28 h 34"/>
                  <a:gd name="T10" fmla="*/ 11 w 33"/>
                  <a:gd name="T11" fmla="*/ 34 h 34"/>
                  <a:gd name="T12" fmla="*/ 17 w 33"/>
                  <a:gd name="T13" fmla="*/ 34 h 34"/>
                  <a:gd name="T14" fmla="*/ 20 w 33"/>
                  <a:gd name="T15" fmla="*/ 22 h 34"/>
                  <a:gd name="T16" fmla="*/ 30 w 33"/>
                  <a:gd name="T17" fmla="*/ 29 h 34"/>
                  <a:gd name="T18" fmla="*/ 27 w 33"/>
                  <a:gd name="T19" fmla="*/ 22 h 34"/>
                  <a:gd name="T20" fmla="*/ 33 w 33"/>
                  <a:gd name="T21" fmla="*/ 11 h 34"/>
                  <a:gd name="T22" fmla="*/ 33 w 33"/>
                  <a:gd name="T23" fmla="*/ 3 h 34"/>
                  <a:gd name="T24" fmla="*/ 33 w 33"/>
                  <a:gd name="T25" fmla="*/ 3 h 34"/>
                  <a:gd name="T26" fmla="*/ 30 w 33"/>
                  <a:gd name="T27" fmla="*/ 0 h 34"/>
                  <a:gd name="T28" fmla="*/ 26 w 33"/>
                  <a:gd name="T29" fmla="*/ 6 h 34"/>
                  <a:gd name="T30" fmla="*/ 21 w 33"/>
                  <a:gd name="T31" fmla="*/ 6 h 34"/>
                  <a:gd name="T32" fmla="*/ 20 w 33"/>
                  <a:gd name="T33" fmla="*/ 3 h 34"/>
                  <a:gd name="T34" fmla="*/ 12 w 33"/>
                  <a:gd name="T35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4">
                    <a:moveTo>
                      <a:pt x="12" y="3"/>
                    </a:moveTo>
                    <a:lnTo>
                      <a:pt x="8" y="6"/>
                    </a:lnTo>
                    <a:lnTo>
                      <a:pt x="0" y="25"/>
                    </a:lnTo>
                    <a:lnTo>
                      <a:pt x="3" y="23"/>
                    </a:lnTo>
                    <a:lnTo>
                      <a:pt x="12" y="28"/>
                    </a:lnTo>
                    <a:lnTo>
                      <a:pt x="11" y="34"/>
                    </a:lnTo>
                    <a:lnTo>
                      <a:pt x="17" y="34"/>
                    </a:lnTo>
                    <a:lnTo>
                      <a:pt x="20" y="22"/>
                    </a:lnTo>
                    <a:lnTo>
                      <a:pt x="30" y="29"/>
                    </a:lnTo>
                    <a:lnTo>
                      <a:pt x="27" y="22"/>
                    </a:lnTo>
                    <a:lnTo>
                      <a:pt x="33" y="11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0" y="0"/>
                    </a:lnTo>
                    <a:lnTo>
                      <a:pt x="26" y="6"/>
                    </a:lnTo>
                    <a:lnTo>
                      <a:pt x="21" y="6"/>
                    </a:lnTo>
                    <a:lnTo>
                      <a:pt x="20" y="3"/>
                    </a:ln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1" name="Freeform 690">
                <a:extLst>
                  <a:ext uri="{FF2B5EF4-FFF2-40B4-BE49-F238E27FC236}">
                    <a16:creationId xmlns:a16="http://schemas.microsoft.com/office/drawing/2014/main" id="{0885B9B9-5CB3-FC0B-FA14-9490AEC60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663"/>
                <a:ext cx="17" cy="16"/>
              </a:xfrm>
              <a:custGeom>
                <a:avLst/>
                <a:gdLst>
                  <a:gd name="T0" fmla="*/ 12 w 33"/>
                  <a:gd name="T1" fmla="*/ 3 h 34"/>
                  <a:gd name="T2" fmla="*/ 20 w 33"/>
                  <a:gd name="T3" fmla="*/ 3 h 34"/>
                  <a:gd name="T4" fmla="*/ 21 w 33"/>
                  <a:gd name="T5" fmla="*/ 6 h 34"/>
                  <a:gd name="T6" fmla="*/ 26 w 33"/>
                  <a:gd name="T7" fmla="*/ 6 h 34"/>
                  <a:gd name="T8" fmla="*/ 30 w 33"/>
                  <a:gd name="T9" fmla="*/ 0 h 34"/>
                  <a:gd name="T10" fmla="*/ 33 w 33"/>
                  <a:gd name="T11" fmla="*/ 3 h 34"/>
                  <a:gd name="T12" fmla="*/ 33 w 33"/>
                  <a:gd name="T13" fmla="*/ 3 h 34"/>
                  <a:gd name="T14" fmla="*/ 33 w 33"/>
                  <a:gd name="T15" fmla="*/ 11 h 34"/>
                  <a:gd name="T16" fmla="*/ 27 w 33"/>
                  <a:gd name="T17" fmla="*/ 22 h 34"/>
                  <a:gd name="T18" fmla="*/ 30 w 33"/>
                  <a:gd name="T19" fmla="*/ 29 h 34"/>
                  <a:gd name="T20" fmla="*/ 20 w 33"/>
                  <a:gd name="T21" fmla="*/ 22 h 34"/>
                  <a:gd name="T22" fmla="*/ 17 w 33"/>
                  <a:gd name="T23" fmla="*/ 34 h 34"/>
                  <a:gd name="T24" fmla="*/ 11 w 33"/>
                  <a:gd name="T25" fmla="*/ 34 h 34"/>
                  <a:gd name="T26" fmla="*/ 12 w 33"/>
                  <a:gd name="T27" fmla="*/ 28 h 34"/>
                  <a:gd name="T28" fmla="*/ 3 w 33"/>
                  <a:gd name="T29" fmla="*/ 23 h 34"/>
                  <a:gd name="T30" fmla="*/ 0 w 33"/>
                  <a:gd name="T31" fmla="*/ 25 h 34"/>
                  <a:gd name="T32" fmla="*/ 8 w 33"/>
                  <a:gd name="T33" fmla="*/ 6 h 34"/>
                  <a:gd name="T34" fmla="*/ 12 w 33"/>
                  <a:gd name="T35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4">
                    <a:moveTo>
                      <a:pt x="12" y="3"/>
                    </a:moveTo>
                    <a:lnTo>
                      <a:pt x="20" y="3"/>
                    </a:lnTo>
                    <a:lnTo>
                      <a:pt x="21" y="6"/>
                    </a:lnTo>
                    <a:lnTo>
                      <a:pt x="26" y="6"/>
                    </a:lnTo>
                    <a:lnTo>
                      <a:pt x="30" y="0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11"/>
                    </a:lnTo>
                    <a:lnTo>
                      <a:pt x="27" y="22"/>
                    </a:lnTo>
                    <a:lnTo>
                      <a:pt x="30" y="29"/>
                    </a:lnTo>
                    <a:lnTo>
                      <a:pt x="20" y="22"/>
                    </a:lnTo>
                    <a:lnTo>
                      <a:pt x="17" y="34"/>
                    </a:lnTo>
                    <a:lnTo>
                      <a:pt x="11" y="34"/>
                    </a:lnTo>
                    <a:lnTo>
                      <a:pt x="12" y="28"/>
                    </a:lnTo>
                    <a:lnTo>
                      <a:pt x="3" y="23"/>
                    </a:lnTo>
                    <a:lnTo>
                      <a:pt x="0" y="25"/>
                    </a:lnTo>
                    <a:lnTo>
                      <a:pt x="8" y="6"/>
                    </a:ln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2" name="Freeform 691">
                <a:extLst>
                  <a:ext uri="{FF2B5EF4-FFF2-40B4-BE49-F238E27FC236}">
                    <a16:creationId xmlns:a16="http://schemas.microsoft.com/office/drawing/2014/main" id="{6D598792-6A27-253F-1B82-759294FE1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663"/>
                <a:ext cx="17" cy="16"/>
              </a:xfrm>
              <a:custGeom>
                <a:avLst/>
                <a:gdLst>
                  <a:gd name="T0" fmla="*/ 12 w 33"/>
                  <a:gd name="T1" fmla="*/ 3 h 34"/>
                  <a:gd name="T2" fmla="*/ 20 w 33"/>
                  <a:gd name="T3" fmla="*/ 3 h 34"/>
                  <a:gd name="T4" fmla="*/ 21 w 33"/>
                  <a:gd name="T5" fmla="*/ 6 h 34"/>
                  <a:gd name="T6" fmla="*/ 26 w 33"/>
                  <a:gd name="T7" fmla="*/ 6 h 34"/>
                  <a:gd name="T8" fmla="*/ 30 w 33"/>
                  <a:gd name="T9" fmla="*/ 0 h 34"/>
                  <a:gd name="T10" fmla="*/ 33 w 33"/>
                  <a:gd name="T11" fmla="*/ 3 h 34"/>
                  <a:gd name="T12" fmla="*/ 33 w 33"/>
                  <a:gd name="T13" fmla="*/ 3 h 34"/>
                  <a:gd name="T14" fmla="*/ 33 w 33"/>
                  <a:gd name="T15" fmla="*/ 11 h 34"/>
                  <a:gd name="T16" fmla="*/ 27 w 33"/>
                  <a:gd name="T17" fmla="*/ 22 h 34"/>
                  <a:gd name="T18" fmla="*/ 30 w 33"/>
                  <a:gd name="T19" fmla="*/ 29 h 34"/>
                  <a:gd name="T20" fmla="*/ 20 w 33"/>
                  <a:gd name="T21" fmla="*/ 22 h 34"/>
                  <a:gd name="T22" fmla="*/ 17 w 33"/>
                  <a:gd name="T23" fmla="*/ 34 h 34"/>
                  <a:gd name="T24" fmla="*/ 11 w 33"/>
                  <a:gd name="T25" fmla="*/ 34 h 34"/>
                  <a:gd name="T26" fmla="*/ 12 w 33"/>
                  <a:gd name="T27" fmla="*/ 28 h 34"/>
                  <a:gd name="T28" fmla="*/ 3 w 33"/>
                  <a:gd name="T29" fmla="*/ 23 h 34"/>
                  <a:gd name="T30" fmla="*/ 0 w 33"/>
                  <a:gd name="T31" fmla="*/ 25 h 34"/>
                  <a:gd name="T32" fmla="*/ 8 w 33"/>
                  <a:gd name="T33" fmla="*/ 6 h 34"/>
                  <a:gd name="T34" fmla="*/ 12 w 33"/>
                  <a:gd name="T35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4">
                    <a:moveTo>
                      <a:pt x="12" y="3"/>
                    </a:moveTo>
                    <a:lnTo>
                      <a:pt x="20" y="3"/>
                    </a:lnTo>
                    <a:lnTo>
                      <a:pt x="21" y="6"/>
                    </a:lnTo>
                    <a:lnTo>
                      <a:pt x="26" y="6"/>
                    </a:lnTo>
                    <a:lnTo>
                      <a:pt x="30" y="0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11"/>
                    </a:lnTo>
                    <a:lnTo>
                      <a:pt x="27" y="22"/>
                    </a:lnTo>
                    <a:lnTo>
                      <a:pt x="30" y="29"/>
                    </a:lnTo>
                    <a:lnTo>
                      <a:pt x="20" y="22"/>
                    </a:lnTo>
                    <a:lnTo>
                      <a:pt x="17" y="34"/>
                    </a:lnTo>
                    <a:lnTo>
                      <a:pt x="11" y="34"/>
                    </a:lnTo>
                    <a:lnTo>
                      <a:pt x="12" y="28"/>
                    </a:lnTo>
                    <a:lnTo>
                      <a:pt x="3" y="23"/>
                    </a:lnTo>
                    <a:lnTo>
                      <a:pt x="0" y="25"/>
                    </a:lnTo>
                    <a:lnTo>
                      <a:pt x="8" y="6"/>
                    </a:lnTo>
                    <a:lnTo>
                      <a:pt x="1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3" name="Freeform 692">
                <a:extLst>
                  <a:ext uri="{FF2B5EF4-FFF2-40B4-BE49-F238E27FC236}">
                    <a16:creationId xmlns:a16="http://schemas.microsoft.com/office/drawing/2014/main" id="{89B78734-1BD0-90B6-4AC0-186534117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947"/>
                <a:ext cx="20" cy="28"/>
              </a:xfrm>
              <a:custGeom>
                <a:avLst/>
                <a:gdLst>
                  <a:gd name="T0" fmla="*/ 11 w 39"/>
                  <a:gd name="T1" fmla="*/ 19 h 56"/>
                  <a:gd name="T2" fmla="*/ 14 w 39"/>
                  <a:gd name="T3" fmla="*/ 12 h 56"/>
                  <a:gd name="T4" fmla="*/ 23 w 39"/>
                  <a:gd name="T5" fmla="*/ 19 h 56"/>
                  <a:gd name="T6" fmla="*/ 26 w 39"/>
                  <a:gd name="T7" fmla="*/ 26 h 56"/>
                  <a:gd name="T8" fmla="*/ 18 w 39"/>
                  <a:gd name="T9" fmla="*/ 33 h 56"/>
                  <a:gd name="T10" fmla="*/ 21 w 39"/>
                  <a:gd name="T11" fmla="*/ 36 h 56"/>
                  <a:gd name="T12" fmla="*/ 24 w 39"/>
                  <a:gd name="T13" fmla="*/ 41 h 56"/>
                  <a:gd name="T14" fmla="*/ 27 w 39"/>
                  <a:gd name="T15" fmla="*/ 42 h 56"/>
                  <a:gd name="T16" fmla="*/ 27 w 39"/>
                  <a:gd name="T17" fmla="*/ 50 h 56"/>
                  <a:gd name="T18" fmla="*/ 30 w 39"/>
                  <a:gd name="T19" fmla="*/ 56 h 56"/>
                  <a:gd name="T20" fmla="*/ 35 w 39"/>
                  <a:gd name="T21" fmla="*/ 54 h 56"/>
                  <a:gd name="T22" fmla="*/ 33 w 39"/>
                  <a:gd name="T23" fmla="*/ 51 h 56"/>
                  <a:gd name="T24" fmla="*/ 32 w 39"/>
                  <a:gd name="T25" fmla="*/ 36 h 56"/>
                  <a:gd name="T26" fmla="*/ 38 w 39"/>
                  <a:gd name="T27" fmla="*/ 27 h 56"/>
                  <a:gd name="T28" fmla="*/ 36 w 39"/>
                  <a:gd name="T29" fmla="*/ 22 h 56"/>
                  <a:gd name="T30" fmla="*/ 39 w 39"/>
                  <a:gd name="T31" fmla="*/ 19 h 56"/>
                  <a:gd name="T32" fmla="*/ 36 w 39"/>
                  <a:gd name="T33" fmla="*/ 12 h 56"/>
                  <a:gd name="T34" fmla="*/ 29 w 39"/>
                  <a:gd name="T35" fmla="*/ 7 h 56"/>
                  <a:gd name="T36" fmla="*/ 24 w 39"/>
                  <a:gd name="T37" fmla="*/ 9 h 56"/>
                  <a:gd name="T38" fmla="*/ 17 w 39"/>
                  <a:gd name="T39" fmla="*/ 0 h 56"/>
                  <a:gd name="T40" fmla="*/ 12 w 39"/>
                  <a:gd name="T41" fmla="*/ 0 h 56"/>
                  <a:gd name="T42" fmla="*/ 4 w 39"/>
                  <a:gd name="T43" fmla="*/ 1 h 56"/>
                  <a:gd name="T44" fmla="*/ 6 w 39"/>
                  <a:gd name="T45" fmla="*/ 6 h 56"/>
                  <a:gd name="T46" fmla="*/ 0 w 39"/>
                  <a:gd name="T47" fmla="*/ 10 h 56"/>
                  <a:gd name="T48" fmla="*/ 4 w 39"/>
                  <a:gd name="T49" fmla="*/ 16 h 56"/>
                  <a:gd name="T50" fmla="*/ 11 w 39"/>
                  <a:gd name="T51" fmla="*/ 19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56">
                    <a:moveTo>
                      <a:pt x="11" y="19"/>
                    </a:moveTo>
                    <a:lnTo>
                      <a:pt x="14" y="12"/>
                    </a:lnTo>
                    <a:lnTo>
                      <a:pt x="23" y="19"/>
                    </a:lnTo>
                    <a:lnTo>
                      <a:pt x="26" y="26"/>
                    </a:lnTo>
                    <a:lnTo>
                      <a:pt x="18" y="33"/>
                    </a:lnTo>
                    <a:lnTo>
                      <a:pt x="21" y="36"/>
                    </a:lnTo>
                    <a:lnTo>
                      <a:pt x="24" y="41"/>
                    </a:lnTo>
                    <a:lnTo>
                      <a:pt x="27" y="42"/>
                    </a:lnTo>
                    <a:lnTo>
                      <a:pt x="27" y="50"/>
                    </a:lnTo>
                    <a:lnTo>
                      <a:pt x="30" y="56"/>
                    </a:lnTo>
                    <a:lnTo>
                      <a:pt x="35" y="54"/>
                    </a:lnTo>
                    <a:lnTo>
                      <a:pt x="33" y="51"/>
                    </a:lnTo>
                    <a:lnTo>
                      <a:pt x="32" y="36"/>
                    </a:lnTo>
                    <a:lnTo>
                      <a:pt x="38" y="27"/>
                    </a:lnTo>
                    <a:lnTo>
                      <a:pt x="36" y="22"/>
                    </a:lnTo>
                    <a:lnTo>
                      <a:pt x="39" y="19"/>
                    </a:lnTo>
                    <a:lnTo>
                      <a:pt x="36" y="12"/>
                    </a:lnTo>
                    <a:lnTo>
                      <a:pt x="29" y="7"/>
                    </a:lnTo>
                    <a:lnTo>
                      <a:pt x="24" y="9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4" y="1"/>
                    </a:lnTo>
                    <a:lnTo>
                      <a:pt x="6" y="6"/>
                    </a:lnTo>
                    <a:lnTo>
                      <a:pt x="0" y="10"/>
                    </a:lnTo>
                    <a:lnTo>
                      <a:pt x="4" y="16"/>
                    </a:lnTo>
                    <a:lnTo>
                      <a:pt x="11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4" name="Freeform 693">
                <a:extLst>
                  <a:ext uri="{FF2B5EF4-FFF2-40B4-BE49-F238E27FC236}">
                    <a16:creationId xmlns:a16="http://schemas.microsoft.com/office/drawing/2014/main" id="{39E8FC08-495C-1D06-2D78-27F4BBA98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947"/>
                <a:ext cx="20" cy="28"/>
              </a:xfrm>
              <a:custGeom>
                <a:avLst/>
                <a:gdLst>
                  <a:gd name="T0" fmla="*/ 11 w 39"/>
                  <a:gd name="T1" fmla="*/ 19 h 56"/>
                  <a:gd name="T2" fmla="*/ 4 w 39"/>
                  <a:gd name="T3" fmla="*/ 16 h 56"/>
                  <a:gd name="T4" fmla="*/ 0 w 39"/>
                  <a:gd name="T5" fmla="*/ 10 h 56"/>
                  <a:gd name="T6" fmla="*/ 6 w 39"/>
                  <a:gd name="T7" fmla="*/ 6 h 56"/>
                  <a:gd name="T8" fmla="*/ 4 w 39"/>
                  <a:gd name="T9" fmla="*/ 1 h 56"/>
                  <a:gd name="T10" fmla="*/ 12 w 39"/>
                  <a:gd name="T11" fmla="*/ 0 h 56"/>
                  <a:gd name="T12" fmla="*/ 17 w 39"/>
                  <a:gd name="T13" fmla="*/ 0 h 56"/>
                  <a:gd name="T14" fmla="*/ 24 w 39"/>
                  <a:gd name="T15" fmla="*/ 9 h 56"/>
                  <a:gd name="T16" fmla="*/ 29 w 39"/>
                  <a:gd name="T17" fmla="*/ 7 h 56"/>
                  <a:gd name="T18" fmla="*/ 36 w 39"/>
                  <a:gd name="T19" fmla="*/ 12 h 56"/>
                  <a:gd name="T20" fmla="*/ 39 w 39"/>
                  <a:gd name="T21" fmla="*/ 19 h 56"/>
                  <a:gd name="T22" fmla="*/ 36 w 39"/>
                  <a:gd name="T23" fmla="*/ 22 h 56"/>
                  <a:gd name="T24" fmla="*/ 38 w 39"/>
                  <a:gd name="T25" fmla="*/ 27 h 56"/>
                  <a:gd name="T26" fmla="*/ 32 w 39"/>
                  <a:gd name="T27" fmla="*/ 36 h 56"/>
                  <a:gd name="T28" fmla="*/ 33 w 39"/>
                  <a:gd name="T29" fmla="*/ 51 h 56"/>
                  <a:gd name="T30" fmla="*/ 35 w 39"/>
                  <a:gd name="T31" fmla="*/ 54 h 56"/>
                  <a:gd name="T32" fmla="*/ 30 w 39"/>
                  <a:gd name="T33" fmla="*/ 56 h 56"/>
                  <a:gd name="T34" fmla="*/ 27 w 39"/>
                  <a:gd name="T35" fmla="*/ 50 h 56"/>
                  <a:gd name="T36" fmla="*/ 27 w 39"/>
                  <a:gd name="T37" fmla="*/ 42 h 56"/>
                  <a:gd name="T38" fmla="*/ 24 w 39"/>
                  <a:gd name="T39" fmla="*/ 41 h 56"/>
                  <a:gd name="T40" fmla="*/ 21 w 39"/>
                  <a:gd name="T41" fmla="*/ 36 h 56"/>
                  <a:gd name="T42" fmla="*/ 18 w 39"/>
                  <a:gd name="T43" fmla="*/ 33 h 56"/>
                  <a:gd name="T44" fmla="*/ 26 w 39"/>
                  <a:gd name="T45" fmla="*/ 26 h 56"/>
                  <a:gd name="T46" fmla="*/ 23 w 39"/>
                  <a:gd name="T47" fmla="*/ 19 h 56"/>
                  <a:gd name="T48" fmla="*/ 14 w 39"/>
                  <a:gd name="T49" fmla="*/ 12 h 56"/>
                  <a:gd name="T50" fmla="*/ 11 w 39"/>
                  <a:gd name="T51" fmla="*/ 19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56">
                    <a:moveTo>
                      <a:pt x="11" y="19"/>
                    </a:moveTo>
                    <a:lnTo>
                      <a:pt x="4" y="16"/>
                    </a:lnTo>
                    <a:lnTo>
                      <a:pt x="0" y="10"/>
                    </a:lnTo>
                    <a:lnTo>
                      <a:pt x="6" y="6"/>
                    </a:lnTo>
                    <a:lnTo>
                      <a:pt x="4" y="1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4" y="9"/>
                    </a:lnTo>
                    <a:lnTo>
                      <a:pt x="29" y="7"/>
                    </a:lnTo>
                    <a:lnTo>
                      <a:pt x="36" y="12"/>
                    </a:lnTo>
                    <a:lnTo>
                      <a:pt x="39" y="19"/>
                    </a:lnTo>
                    <a:lnTo>
                      <a:pt x="36" y="22"/>
                    </a:lnTo>
                    <a:lnTo>
                      <a:pt x="38" y="27"/>
                    </a:lnTo>
                    <a:lnTo>
                      <a:pt x="32" y="36"/>
                    </a:lnTo>
                    <a:lnTo>
                      <a:pt x="33" y="51"/>
                    </a:lnTo>
                    <a:lnTo>
                      <a:pt x="35" y="54"/>
                    </a:lnTo>
                    <a:lnTo>
                      <a:pt x="30" y="56"/>
                    </a:lnTo>
                    <a:lnTo>
                      <a:pt x="27" y="50"/>
                    </a:lnTo>
                    <a:lnTo>
                      <a:pt x="27" y="42"/>
                    </a:lnTo>
                    <a:lnTo>
                      <a:pt x="24" y="41"/>
                    </a:lnTo>
                    <a:lnTo>
                      <a:pt x="21" y="36"/>
                    </a:lnTo>
                    <a:lnTo>
                      <a:pt x="18" y="33"/>
                    </a:lnTo>
                    <a:lnTo>
                      <a:pt x="26" y="26"/>
                    </a:lnTo>
                    <a:lnTo>
                      <a:pt x="23" y="19"/>
                    </a:lnTo>
                    <a:lnTo>
                      <a:pt x="14" y="12"/>
                    </a:lnTo>
                    <a:lnTo>
                      <a:pt x="11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5" name="Freeform 694">
                <a:extLst>
                  <a:ext uri="{FF2B5EF4-FFF2-40B4-BE49-F238E27FC236}">
                    <a16:creationId xmlns:a16="http://schemas.microsoft.com/office/drawing/2014/main" id="{B801C79F-999B-E87D-D81B-505A864D5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947"/>
                <a:ext cx="20" cy="28"/>
              </a:xfrm>
              <a:custGeom>
                <a:avLst/>
                <a:gdLst>
                  <a:gd name="T0" fmla="*/ 11 w 39"/>
                  <a:gd name="T1" fmla="*/ 19 h 56"/>
                  <a:gd name="T2" fmla="*/ 4 w 39"/>
                  <a:gd name="T3" fmla="*/ 16 h 56"/>
                  <a:gd name="T4" fmla="*/ 0 w 39"/>
                  <a:gd name="T5" fmla="*/ 10 h 56"/>
                  <a:gd name="T6" fmla="*/ 6 w 39"/>
                  <a:gd name="T7" fmla="*/ 6 h 56"/>
                  <a:gd name="T8" fmla="*/ 4 w 39"/>
                  <a:gd name="T9" fmla="*/ 1 h 56"/>
                  <a:gd name="T10" fmla="*/ 12 w 39"/>
                  <a:gd name="T11" fmla="*/ 0 h 56"/>
                  <a:gd name="T12" fmla="*/ 17 w 39"/>
                  <a:gd name="T13" fmla="*/ 0 h 56"/>
                  <a:gd name="T14" fmla="*/ 24 w 39"/>
                  <a:gd name="T15" fmla="*/ 9 h 56"/>
                  <a:gd name="T16" fmla="*/ 29 w 39"/>
                  <a:gd name="T17" fmla="*/ 7 h 56"/>
                  <a:gd name="T18" fmla="*/ 36 w 39"/>
                  <a:gd name="T19" fmla="*/ 12 h 56"/>
                  <a:gd name="T20" fmla="*/ 39 w 39"/>
                  <a:gd name="T21" fmla="*/ 19 h 56"/>
                  <a:gd name="T22" fmla="*/ 36 w 39"/>
                  <a:gd name="T23" fmla="*/ 22 h 56"/>
                  <a:gd name="T24" fmla="*/ 38 w 39"/>
                  <a:gd name="T25" fmla="*/ 27 h 56"/>
                  <a:gd name="T26" fmla="*/ 32 w 39"/>
                  <a:gd name="T27" fmla="*/ 36 h 56"/>
                  <a:gd name="T28" fmla="*/ 33 w 39"/>
                  <a:gd name="T29" fmla="*/ 51 h 56"/>
                  <a:gd name="T30" fmla="*/ 35 w 39"/>
                  <a:gd name="T31" fmla="*/ 54 h 56"/>
                  <a:gd name="T32" fmla="*/ 30 w 39"/>
                  <a:gd name="T33" fmla="*/ 56 h 56"/>
                  <a:gd name="T34" fmla="*/ 27 w 39"/>
                  <a:gd name="T35" fmla="*/ 50 h 56"/>
                  <a:gd name="T36" fmla="*/ 27 w 39"/>
                  <a:gd name="T37" fmla="*/ 42 h 56"/>
                  <a:gd name="T38" fmla="*/ 24 w 39"/>
                  <a:gd name="T39" fmla="*/ 41 h 56"/>
                  <a:gd name="T40" fmla="*/ 21 w 39"/>
                  <a:gd name="T41" fmla="*/ 36 h 56"/>
                  <a:gd name="T42" fmla="*/ 18 w 39"/>
                  <a:gd name="T43" fmla="*/ 33 h 56"/>
                  <a:gd name="T44" fmla="*/ 26 w 39"/>
                  <a:gd name="T45" fmla="*/ 26 h 56"/>
                  <a:gd name="T46" fmla="*/ 23 w 39"/>
                  <a:gd name="T47" fmla="*/ 19 h 56"/>
                  <a:gd name="T48" fmla="*/ 14 w 39"/>
                  <a:gd name="T49" fmla="*/ 12 h 56"/>
                  <a:gd name="T50" fmla="*/ 11 w 39"/>
                  <a:gd name="T51" fmla="*/ 19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56">
                    <a:moveTo>
                      <a:pt x="11" y="19"/>
                    </a:moveTo>
                    <a:lnTo>
                      <a:pt x="4" y="16"/>
                    </a:lnTo>
                    <a:lnTo>
                      <a:pt x="0" y="10"/>
                    </a:lnTo>
                    <a:lnTo>
                      <a:pt x="6" y="6"/>
                    </a:lnTo>
                    <a:lnTo>
                      <a:pt x="4" y="1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4" y="9"/>
                    </a:lnTo>
                    <a:lnTo>
                      <a:pt x="29" y="7"/>
                    </a:lnTo>
                    <a:lnTo>
                      <a:pt x="36" y="12"/>
                    </a:lnTo>
                    <a:lnTo>
                      <a:pt x="39" y="19"/>
                    </a:lnTo>
                    <a:lnTo>
                      <a:pt x="36" y="22"/>
                    </a:lnTo>
                    <a:lnTo>
                      <a:pt x="38" y="27"/>
                    </a:lnTo>
                    <a:lnTo>
                      <a:pt x="32" y="36"/>
                    </a:lnTo>
                    <a:lnTo>
                      <a:pt x="33" y="51"/>
                    </a:lnTo>
                    <a:lnTo>
                      <a:pt x="35" y="54"/>
                    </a:lnTo>
                    <a:lnTo>
                      <a:pt x="30" y="56"/>
                    </a:lnTo>
                    <a:lnTo>
                      <a:pt x="27" y="50"/>
                    </a:lnTo>
                    <a:lnTo>
                      <a:pt x="27" y="42"/>
                    </a:lnTo>
                    <a:lnTo>
                      <a:pt x="24" y="41"/>
                    </a:lnTo>
                    <a:lnTo>
                      <a:pt x="21" y="36"/>
                    </a:lnTo>
                    <a:lnTo>
                      <a:pt x="18" y="33"/>
                    </a:lnTo>
                    <a:lnTo>
                      <a:pt x="26" y="26"/>
                    </a:lnTo>
                    <a:lnTo>
                      <a:pt x="23" y="19"/>
                    </a:lnTo>
                    <a:lnTo>
                      <a:pt x="14" y="12"/>
                    </a:lnTo>
                    <a:lnTo>
                      <a:pt x="11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6" name="Freeform 695">
                <a:extLst>
                  <a:ext uri="{FF2B5EF4-FFF2-40B4-BE49-F238E27FC236}">
                    <a16:creationId xmlns:a16="http://schemas.microsoft.com/office/drawing/2014/main" id="{BD37B327-4489-DAA7-8A3A-F8EA896B3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737"/>
                <a:ext cx="105" cy="144"/>
              </a:xfrm>
              <a:custGeom>
                <a:avLst/>
                <a:gdLst>
                  <a:gd name="T0" fmla="*/ 73 w 211"/>
                  <a:gd name="T1" fmla="*/ 29 h 287"/>
                  <a:gd name="T2" fmla="*/ 71 w 211"/>
                  <a:gd name="T3" fmla="*/ 49 h 287"/>
                  <a:gd name="T4" fmla="*/ 76 w 211"/>
                  <a:gd name="T5" fmla="*/ 66 h 287"/>
                  <a:gd name="T6" fmla="*/ 64 w 211"/>
                  <a:gd name="T7" fmla="*/ 84 h 287"/>
                  <a:gd name="T8" fmla="*/ 55 w 211"/>
                  <a:gd name="T9" fmla="*/ 79 h 287"/>
                  <a:gd name="T10" fmla="*/ 30 w 211"/>
                  <a:gd name="T11" fmla="*/ 88 h 287"/>
                  <a:gd name="T12" fmla="*/ 37 w 211"/>
                  <a:gd name="T13" fmla="*/ 119 h 287"/>
                  <a:gd name="T14" fmla="*/ 49 w 211"/>
                  <a:gd name="T15" fmla="*/ 128 h 287"/>
                  <a:gd name="T16" fmla="*/ 43 w 211"/>
                  <a:gd name="T17" fmla="*/ 139 h 287"/>
                  <a:gd name="T18" fmla="*/ 24 w 211"/>
                  <a:gd name="T19" fmla="*/ 155 h 287"/>
                  <a:gd name="T20" fmla="*/ 11 w 211"/>
                  <a:gd name="T21" fmla="*/ 169 h 287"/>
                  <a:gd name="T22" fmla="*/ 3 w 211"/>
                  <a:gd name="T23" fmla="*/ 184 h 287"/>
                  <a:gd name="T24" fmla="*/ 8 w 211"/>
                  <a:gd name="T25" fmla="*/ 195 h 287"/>
                  <a:gd name="T26" fmla="*/ 6 w 211"/>
                  <a:gd name="T27" fmla="*/ 211 h 287"/>
                  <a:gd name="T28" fmla="*/ 24 w 211"/>
                  <a:gd name="T29" fmla="*/ 228 h 287"/>
                  <a:gd name="T30" fmla="*/ 43 w 211"/>
                  <a:gd name="T31" fmla="*/ 230 h 287"/>
                  <a:gd name="T32" fmla="*/ 65 w 211"/>
                  <a:gd name="T33" fmla="*/ 228 h 287"/>
                  <a:gd name="T34" fmla="*/ 61 w 211"/>
                  <a:gd name="T35" fmla="*/ 240 h 287"/>
                  <a:gd name="T36" fmla="*/ 85 w 211"/>
                  <a:gd name="T37" fmla="*/ 246 h 287"/>
                  <a:gd name="T38" fmla="*/ 96 w 211"/>
                  <a:gd name="T39" fmla="*/ 254 h 287"/>
                  <a:gd name="T40" fmla="*/ 109 w 211"/>
                  <a:gd name="T41" fmla="*/ 268 h 287"/>
                  <a:gd name="T42" fmla="*/ 117 w 211"/>
                  <a:gd name="T43" fmla="*/ 284 h 287"/>
                  <a:gd name="T44" fmla="*/ 137 w 211"/>
                  <a:gd name="T45" fmla="*/ 283 h 287"/>
                  <a:gd name="T46" fmla="*/ 143 w 211"/>
                  <a:gd name="T47" fmla="*/ 263 h 287"/>
                  <a:gd name="T48" fmla="*/ 153 w 211"/>
                  <a:gd name="T49" fmla="*/ 245 h 287"/>
                  <a:gd name="T50" fmla="*/ 178 w 211"/>
                  <a:gd name="T51" fmla="*/ 242 h 287"/>
                  <a:gd name="T52" fmla="*/ 188 w 211"/>
                  <a:gd name="T53" fmla="*/ 253 h 287"/>
                  <a:gd name="T54" fmla="*/ 206 w 211"/>
                  <a:gd name="T55" fmla="*/ 234 h 287"/>
                  <a:gd name="T56" fmla="*/ 194 w 211"/>
                  <a:gd name="T57" fmla="*/ 224 h 287"/>
                  <a:gd name="T58" fmla="*/ 187 w 211"/>
                  <a:gd name="T59" fmla="*/ 215 h 287"/>
                  <a:gd name="T60" fmla="*/ 188 w 211"/>
                  <a:gd name="T61" fmla="*/ 201 h 287"/>
                  <a:gd name="T62" fmla="*/ 193 w 211"/>
                  <a:gd name="T63" fmla="*/ 173 h 287"/>
                  <a:gd name="T64" fmla="*/ 194 w 211"/>
                  <a:gd name="T65" fmla="*/ 151 h 287"/>
                  <a:gd name="T66" fmla="*/ 193 w 211"/>
                  <a:gd name="T67" fmla="*/ 116 h 287"/>
                  <a:gd name="T68" fmla="*/ 196 w 211"/>
                  <a:gd name="T69" fmla="*/ 99 h 287"/>
                  <a:gd name="T70" fmla="*/ 194 w 211"/>
                  <a:gd name="T71" fmla="*/ 84 h 287"/>
                  <a:gd name="T72" fmla="*/ 187 w 211"/>
                  <a:gd name="T73" fmla="*/ 79 h 287"/>
                  <a:gd name="T74" fmla="*/ 167 w 211"/>
                  <a:gd name="T75" fmla="*/ 85 h 287"/>
                  <a:gd name="T76" fmla="*/ 149 w 211"/>
                  <a:gd name="T77" fmla="*/ 85 h 287"/>
                  <a:gd name="T78" fmla="*/ 140 w 211"/>
                  <a:gd name="T79" fmla="*/ 79 h 287"/>
                  <a:gd name="T80" fmla="*/ 135 w 211"/>
                  <a:gd name="T81" fmla="*/ 67 h 287"/>
                  <a:gd name="T82" fmla="*/ 147 w 211"/>
                  <a:gd name="T83" fmla="*/ 55 h 287"/>
                  <a:gd name="T84" fmla="*/ 147 w 211"/>
                  <a:gd name="T85" fmla="*/ 41 h 287"/>
                  <a:gd name="T86" fmla="*/ 134 w 211"/>
                  <a:gd name="T87" fmla="*/ 38 h 287"/>
                  <a:gd name="T88" fmla="*/ 120 w 211"/>
                  <a:gd name="T89" fmla="*/ 25 h 287"/>
                  <a:gd name="T90" fmla="*/ 109 w 211"/>
                  <a:gd name="T91" fmla="*/ 14 h 287"/>
                  <a:gd name="T92" fmla="*/ 102 w 211"/>
                  <a:gd name="T93" fmla="*/ 5 h 287"/>
                  <a:gd name="T94" fmla="*/ 81 w 211"/>
                  <a:gd name="T95" fmla="*/ 18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1" h="287">
                    <a:moveTo>
                      <a:pt x="73" y="25"/>
                    </a:moveTo>
                    <a:lnTo>
                      <a:pt x="68" y="26"/>
                    </a:lnTo>
                    <a:lnTo>
                      <a:pt x="73" y="29"/>
                    </a:lnTo>
                    <a:lnTo>
                      <a:pt x="76" y="43"/>
                    </a:lnTo>
                    <a:lnTo>
                      <a:pt x="74" y="47"/>
                    </a:lnTo>
                    <a:lnTo>
                      <a:pt x="71" y="49"/>
                    </a:lnTo>
                    <a:lnTo>
                      <a:pt x="71" y="56"/>
                    </a:lnTo>
                    <a:lnTo>
                      <a:pt x="68" y="61"/>
                    </a:lnTo>
                    <a:lnTo>
                      <a:pt x="76" y="66"/>
                    </a:lnTo>
                    <a:lnTo>
                      <a:pt x="65" y="73"/>
                    </a:lnTo>
                    <a:lnTo>
                      <a:pt x="65" y="81"/>
                    </a:lnTo>
                    <a:lnTo>
                      <a:pt x="64" y="84"/>
                    </a:lnTo>
                    <a:lnTo>
                      <a:pt x="59" y="85"/>
                    </a:lnTo>
                    <a:lnTo>
                      <a:pt x="58" y="78"/>
                    </a:lnTo>
                    <a:lnTo>
                      <a:pt x="55" y="79"/>
                    </a:lnTo>
                    <a:lnTo>
                      <a:pt x="47" y="82"/>
                    </a:lnTo>
                    <a:lnTo>
                      <a:pt x="40" y="82"/>
                    </a:lnTo>
                    <a:lnTo>
                      <a:pt x="30" y="88"/>
                    </a:lnTo>
                    <a:lnTo>
                      <a:pt x="27" y="107"/>
                    </a:lnTo>
                    <a:lnTo>
                      <a:pt x="27" y="114"/>
                    </a:lnTo>
                    <a:lnTo>
                      <a:pt x="37" y="119"/>
                    </a:lnTo>
                    <a:lnTo>
                      <a:pt x="40" y="125"/>
                    </a:lnTo>
                    <a:lnTo>
                      <a:pt x="44" y="123"/>
                    </a:lnTo>
                    <a:lnTo>
                      <a:pt x="49" y="128"/>
                    </a:lnTo>
                    <a:lnTo>
                      <a:pt x="46" y="134"/>
                    </a:lnTo>
                    <a:lnTo>
                      <a:pt x="47" y="137"/>
                    </a:lnTo>
                    <a:lnTo>
                      <a:pt x="43" y="139"/>
                    </a:lnTo>
                    <a:lnTo>
                      <a:pt x="30" y="145"/>
                    </a:lnTo>
                    <a:lnTo>
                      <a:pt x="32" y="151"/>
                    </a:lnTo>
                    <a:lnTo>
                      <a:pt x="24" y="155"/>
                    </a:lnTo>
                    <a:lnTo>
                      <a:pt x="18" y="161"/>
                    </a:lnTo>
                    <a:lnTo>
                      <a:pt x="17" y="166"/>
                    </a:lnTo>
                    <a:lnTo>
                      <a:pt x="11" y="169"/>
                    </a:lnTo>
                    <a:lnTo>
                      <a:pt x="6" y="169"/>
                    </a:lnTo>
                    <a:lnTo>
                      <a:pt x="6" y="173"/>
                    </a:lnTo>
                    <a:lnTo>
                      <a:pt x="3" y="184"/>
                    </a:lnTo>
                    <a:lnTo>
                      <a:pt x="0" y="184"/>
                    </a:lnTo>
                    <a:lnTo>
                      <a:pt x="6" y="195"/>
                    </a:lnTo>
                    <a:lnTo>
                      <a:pt x="8" y="195"/>
                    </a:lnTo>
                    <a:lnTo>
                      <a:pt x="8" y="201"/>
                    </a:lnTo>
                    <a:lnTo>
                      <a:pt x="9" y="207"/>
                    </a:lnTo>
                    <a:lnTo>
                      <a:pt x="6" y="211"/>
                    </a:lnTo>
                    <a:lnTo>
                      <a:pt x="5" y="224"/>
                    </a:lnTo>
                    <a:lnTo>
                      <a:pt x="12" y="227"/>
                    </a:lnTo>
                    <a:lnTo>
                      <a:pt x="24" y="228"/>
                    </a:lnTo>
                    <a:lnTo>
                      <a:pt x="24" y="234"/>
                    </a:lnTo>
                    <a:lnTo>
                      <a:pt x="29" y="237"/>
                    </a:lnTo>
                    <a:lnTo>
                      <a:pt x="43" y="230"/>
                    </a:lnTo>
                    <a:lnTo>
                      <a:pt x="44" y="234"/>
                    </a:lnTo>
                    <a:lnTo>
                      <a:pt x="58" y="233"/>
                    </a:lnTo>
                    <a:lnTo>
                      <a:pt x="65" y="228"/>
                    </a:lnTo>
                    <a:lnTo>
                      <a:pt x="71" y="233"/>
                    </a:lnTo>
                    <a:lnTo>
                      <a:pt x="65" y="234"/>
                    </a:lnTo>
                    <a:lnTo>
                      <a:pt x="61" y="240"/>
                    </a:lnTo>
                    <a:lnTo>
                      <a:pt x="67" y="248"/>
                    </a:lnTo>
                    <a:lnTo>
                      <a:pt x="77" y="245"/>
                    </a:lnTo>
                    <a:lnTo>
                      <a:pt x="85" y="246"/>
                    </a:lnTo>
                    <a:lnTo>
                      <a:pt x="84" y="256"/>
                    </a:lnTo>
                    <a:lnTo>
                      <a:pt x="91" y="257"/>
                    </a:lnTo>
                    <a:lnTo>
                      <a:pt x="96" y="254"/>
                    </a:lnTo>
                    <a:lnTo>
                      <a:pt x="97" y="254"/>
                    </a:lnTo>
                    <a:lnTo>
                      <a:pt x="102" y="262"/>
                    </a:lnTo>
                    <a:lnTo>
                      <a:pt x="109" y="268"/>
                    </a:lnTo>
                    <a:lnTo>
                      <a:pt x="115" y="274"/>
                    </a:lnTo>
                    <a:lnTo>
                      <a:pt x="114" y="277"/>
                    </a:lnTo>
                    <a:lnTo>
                      <a:pt x="117" y="284"/>
                    </a:lnTo>
                    <a:lnTo>
                      <a:pt x="122" y="287"/>
                    </a:lnTo>
                    <a:lnTo>
                      <a:pt x="135" y="287"/>
                    </a:lnTo>
                    <a:lnTo>
                      <a:pt x="137" y="283"/>
                    </a:lnTo>
                    <a:lnTo>
                      <a:pt x="141" y="272"/>
                    </a:lnTo>
                    <a:lnTo>
                      <a:pt x="140" y="268"/>
                    </a:lnTo>
                    <a:lnTo>
                      <a:pt x="143" y="263"/>
                    </a:lnTo>
                    <a:lnTo>
                      <a:pt x="153" y="260"/>
                    </a:lnTo>
                    <a:lnTo>
                      <a:pt x="150" y="249"/>
                    </a:lnTo>
                    <a:lnTo>
                      <a:pt x="153" y="245"/>
                    </a:lnTo>
                    <a:lnTo>
                      <a:pt x="158" y="240"/>
                    </a:lnTo>
                    <a:lnTo>
                      <a:pt x="167" y="239"/>
                    </a:lnTo>
                    <a:lnTo>
                      <a:pt x="178" y="242"/>
                    </a:lnTo>
                    <a:lnTo>
                      <a:pt x="179" y="249"/>
                    </a:lnTo>
                    <a:lnTo>
                      <a:pt x="184" y="249"/>
                    </a:lnTo>
                    <a:lnTo>
                      <a:pt x="188" y="253"/>
                    </a:lnTo>
                    <a:lnTo>
                      <a:pt x="193" y="253"/>
                    </a:lnTo>
                    <a:lnTo>
                      <a:pt x="211" y="245"/>
                    </a:lnTo>
                    <a:lnTo>
                      <a:pt x="206" y="234"/>
                    </a:lnTo>
                    <a:lnTo>
                      <a:pt x="202" y="231"/>
                    </a:lnTo>
                    <a:lnTo>
                      <a:pt x="200" y="227"/>
                    </a:lnTo>
                    <a:lnTo>
                      <a:pt x="194" y="224"/>
                    </a:lnTo>
                    <a:lnTo>
                      <a:pt x="185" y="224"/>
                    </a:lnTo>
                    <a:lnTo>
                      <a:pt x="184" y="221"/>
                    </a:lnTo>
                    <a:lnTo>
                      <a:pt x="187" y="215"/>
                    </a:lnTo>
                    <a:lnTo>
                      <a:pt x="185" y="210"/>
                    </a:lnTo>
                    <a:lnTo>
                      <a:pt x="185" y="204"/>
                    </a:lnTo>
                    <a:lnTo>
                      <a:pt x="188" y="201"/>
                    </a:lnTo>
                    <a:lnTo>
                      <a:pt x="193" y="192"/>
                    </a:lnTo>
                    <a:lnTo>
                      <a:pt x="194" y="183"/>
                    </a:lnTo>
                    <a:lnTo>
                      <a:pt x="193" y="173"/>
                    </a:lnTo>
                    <a:lnTo>
                      <a:pt x="194" y="163"/>
                    </a:lnTo>
                    <a:lnTo>
                      <a:pt x="197" y="157"/>
                    </a:lnTo>
                    <a:lnTo>
                      <a:pt x="194" y="151"/>
                    </a:lnTo>
                    <a:lnTo>
                      <a:pt x="197" y="143"/>
                    </a:lnTo>
                    <a:lnTo>
                      <a:pt x="194" y="132"/>
                    </a:lnTo>
                    <a:lnTo>
                      <a:pt x="193" y="116"/>
                    </a:lnTo>
                    <a:lnTo>
                      <a:pt x="196" y="110"/>
                    </a:lnTo>
                    <a:lnTo>
                      <a:pt x="197" y="105"/>
                    </a:lnTo>
                    <a:lnTo>
                      <a:pt x="196" y="99"/>
                    </a:lnTo>
                    <a:lnTo>
                      <a:pt x="200" y="96"/>
                    </a:lnTo>
                    <a:lnTo>
                      <a:pt x="197" y="87"/>
                    </a:lnTo>
                    <a:lnTo>
                      <a:pt x="194" y="84"/>
                    </a:lnTo>
                    <a:lnTo>
                      <a:pt x="194" y="73"/>
                    </a:lnTo>
                    <a:lnTo>
                      <a:pt x="188" y="75"/>
                    </a:lnTo>
                    <a:lnTo>
                      <a:pt x="187" y="79"/>
                    </a:lnTo>
                    <a:lnTo>
                      <a:pt x="178" y="79"/>
                    </a:lnTo>
                    <a:lnTo>
                      <a:pt x="173" y="85"/>
                    </a:lnTo>
                    <a:lnTo>
                      <a:pt x="167" y="85"/>
                    </a:lnTo>
                    <a:lnTo>
                      <a:pt x="164" y="88"/>
                    </a:lnTo>
                    <a:lnTo>
                      <a:pt x="158" y="91"/>
                    </a:lnTo>
                    <a:lnTo>
                      <a:pt x="149" y="85"/>
                    </a:lnTo>
                    <a:lnTo>
                      <a:pt x="143" y="87"/>
                    </a:lnTo>
                    <a:lnTo>
                      <a:pt x="140" y="84"/>
                    </a:lnTo>
                    <a:lnTo>
                      <a:pt x="140" y="79"/>
                    </a:lnTo>
                    <a:lnTo>
                      <a:pt x="128" y="73"/>
                    </a:lnTo>
                    <a:lnTo>
                      <a:pt x="131" y="72"/>
                    </a:lnTo>
                    <a:lnTo>
                      <a:pt x="135" y="67"/>
                    </a:lnTo>
                    <a:lnTo>
                      <a:pt x="135" y="61"/>
                    </a:lnTo>
                    <a:lnTo>
                      <a:pt x="143" y="61"/>
                    </a:lnTo>
                    <a:lnTo>
                      <a:pt x="147" y="55"/>
                    </a:lnTo>
                    <a:lnTo>
                      <a:pt x="146" y="52"/>
                    </a:lnTo>
                    <a:lnTo>
                      <a:pt x="150" y="46"/>
                    </a:lnTo>
                    <a:lnTo>
                      <a:pt x="147" y="41"/>
                    </a:lnTo>
                    <a:lnTo>
                      <a:pt x="143" y="43"/>
                    </a:lnTo>
                    <a:lnTo>
                      <a:pt x="138" y="35"/>
                    </a:lnTo>
                    <a:lnTo>
                      <a:pt x="134" y="38"/>
                    </a:lnTo>
                    <a:lnTo>
                      <a:pt x="128" y="40"/>
                    </a:lnTo>
                    <a:lnTo>
                      <a:pt x="122" y="32"/>
                    </a:lnTo>
                    <a:lnTo>
                      <a:pt x="120" y="25"/>
                    </a:lnTo>
                    <a:lnTo>
                      <a:pt x="115" y="22"/>
                    </a:lnTo>
                    <a:lnTo>
                      <a:pt x="114" y="18"/>
                    </a:lnTo>
                    <a:lnTo>
                      <a:pt x="109" y="14"/>
                    </a:lnTo>
                    <a:lnTo>
                      <a:pt x="111" y="5"/>
                    </a:lnTo>
                    <a:lnTo>
                      <a:pt x="103" y="0"/>
                    </a:lnTo>
                    <a:lnTo>
                      <a:pt x="102" y="5"/>
                    </a:lnTo>
                    <a:lnTo>
                      <a:pt x="88" y="9"/>
                    </a:lnTo>
                    <a:lnTo>
                      <a:pt x="88" y="15"/>
                    </a:lnTo>
                    <a:lnTo>
                      <a:pt x="81" y="18"/>
                    </a:lnTo>
                    <a:lnTo>
                      <a:pt x="73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7" name="Freeform 696">
                <a:extLst>
                  <a:ext uri="{FF2B5EF4-FFF2-40B4-BE49-F238E27FC236}">
                    <a16:creationId xmlns:a16="http://schemas.microsoft.com/office/drawing/2014/main" id="{0B3BF489-F4D6-3A06-92F5-29A367DB5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737"/>
                <a:ext cx="105" cy="144"/>
              </a:xfrm>
              <a:custGeom>
                <a:avLst/>
                <a:gdLst>
                  <a:gd name="T0" fmla="*/ 88 w 211"/>
                  <a:gd name="T1" fmla="*/ 15 h 287"/>
                  <a:gd name="T2" fmla="*/ 103 w 211"/>
                  <a:gd name="T3" fmla="*/ 0 h 287"/>
                  <a:gd name="T4" fmla="*/ 114 w 211"/>
                  <a:gd name="T5" fmla="*/ 18 h 287"/>
                  <a:gd name="T6" fmla="*/ 122 w 211"/>
                  <a:gd name="T7" fmla="*/ 32 h 287"/>
                  <a:gd name="T8" fmla="*/ 138 w 211"/>
                  <a:gd name="T9" fmla="*/ 35 h 287"/>
                  <a:gd name="T10" fmla="*/ 150 w 211"/>
                  <a:gd name="T11" fmla="*/ 46 h 287"/>
                  <a:gd name="T12" fmla="*/ 143 w 211"/>
                  <a:gd name="T13" fmla="*/ 61 h 287"/>
                  <a:gd name="T14" fmla="*/ 131 w 211"/>
                  <a:gd name="T15" fmla="*/ 72 h 287"/>
                  <a:gd name="T16" fmla="*/ 140 w 211"/>
                  <a:gd name="T17" fmla="*/ 84 h 287"/>
                  <a:gd name="T18" fmla="*/ 158 w 211"/>
                  <a:gd name="T19" fmla="*/ 91 h 287"/>
                  <a:gd name="T20" fmla="*/ 173 w 211"/>
                  <a:gd name="T21" fmla="*/ 85 h 287"/>
                  <a:gd name="T22" fmla="*/ 188 w 211"/>
                  <a:gd name="T23" fmla="*/ 75 h 287"/>
                  <a:gd name="T24" fmla="*/ 197 w 211"/>
                  <a:gd name="T25" fmla="*/ 87 h 287"/>
                  <a:gd name="T26" fmla="*/ 197 w 211"/>
                  <a:gd name="T27" fmla="*/ 105 h 287"/>
                  <a:gd name="T28" fmla="*/ 194 w 211"/>
                  <a:gd name="T29" fmla="*/ 132 h 287"/>
                  <a:gd name="T30" fmla="*/ 197 w 211"/>
                  <a:gd name="T31" fmla="*/ 157 h 287"/>
                  <a:gd name="T32" fmla="*/ 194 w 211"/>
                  <a:gd name="T33" fmla="*/ 183 h 287"/>
                  <a:gd name="T34" fmla="*/ 185 w 211"/>
                  <a:gd name="T35" fmla="*/ 204 h 287"/>
                  <a:gd name="T36" fmla="*/ 184 w 211"/>
                  <a:gd name="T37" fmla="*/ 221 h 287"/>
                  <a:gd name="T38" fmla="*/ 200 w 211"/>
                  <a:gd name="T39" fmla="*/ 227 h 287"/>
                  <a:gd name="T40" fmla="*/ 211 w 211"/>
                  <a:gd name="T41" fmla="*/ 245 h 287"/>
                  <a:gd name="T42" fmla="*/ 184 w 211"/>
                  <a:gd name="T43" fmla="*/ 249 h 287"/>
                  <a:gd name="T44" fmla="*/ 167 w 211"/>
                  <a:gd name="T45" fmla="*/ 239 h 287"/>
                  <a:gd name="T46" fmla="*/ 150 w 211"/>
                  <a:gd name="T47" fmla="*/ 249 h 287"/>
                  <a:gd name="T48" fmla="*/ 140 w 211"/>
                  <a:gd name="T49" fmla="*/ 268 h 287"/>
                  <a:gd name="T50" fmla="*/ 135 w 211"/>
                  <a:gd name="T51" fmla="*/ 287 h 287"/>
                  <a:gd name="T52" fmla="*/ 114 w 211"/>
                  <a:gd name="T53" fmla="*/ 277 h 287"/>
                  <a:gd name="T54" fmla="*/ 102 w 211"/>
                  <a:gd name="T55" fmla="*/ 262 h 287"/>
                  <a:gd name="T56" fmla="*/ 91 w 211"/>
                  <a:gd name="T57" fmla="*/ 257 h 287"/>
                  <a:gd name="T58" fmla="*/ 77 w 211"/>
                  <a:gd name="T59" fmla="*/ 245 h 287"/>
                  <a:gd name="T60" fmla="*/ 65 w 211"/>
                  <a:gd name="T61" fmla="*/ 234 h 287"/>
                  <a:gd name="T62" fmla="*/ 58 w 211"/>
                  <a:gd name="T63" fmla="*/ 233 h 287"/>
                  <a:gd name="T64" fmla="*/ 29 w 211"/>
                  <a:gd name="T65" fmla="*/ 237 h 287"/>
                  <a:gd name="T66" fmla="*/ 12 w 211"/>
                  <a:gd name="T67" fmla="*/ 227 h 287"/>
                  <a:gd name="T68" fmla="*/ 9 w 211"/>
                  <a:gd name="T69" fmla="*/ 207 h 287"/>
                  <a:gd name="T70" fmla="*/ 6 w 211"/>
                  <a:gd name="T71" fmla="*/ 195 h 287"/>
                  <a:gd name="T72" fmla="*/ 6 w 211"/>
                  <a:gd name="T73" fmla="*/ 173 h 287"/>
                  <a:gd name="T74" fmla="*/ 17 w 211"/>
                  <a:gd name="T75" fmla="*/ 166 h 287"/>
                  <a:gd name="T76" fmla="*/ 32 w 211"/>
                  <a:gd name="T77" fmla="*/ 151 h 287"/>
                  <a:gd name="T78" fmla="*/ 47 w 211"/>
                  <a:gd name="T79" fmla="*/ 137 h 287"/>
                  <a:gd name="T80" fmla="*/ 44 w 211"/>
                  <a:gd name="T81" fmla="*/ 123 h 287"/>
                  <a:gd name="T82" fmla="*/ 27 w 211"/>
                  <a:gd name="T83" fmla="*/ 114 h 287"/>
                  <a:gd name="T84" fmla="*/ 40 w 211"/>
                  <a:gd name="T85" fmla="*/ 82 h 287"/>
                  <a:gd name="T86" fmla="*/ 58 w 211"/>
                  <a:gd name="T87" fmla="*/ 78 h 287"/>
                  <a:gd name="T88" fmla="*/ 65 w 211"/>
                  <a:gd name="T89" fmla="*/ 81 h 287"/>
                  <a:gd name="T90" fmla="*/ 68 w 211"/>
                  <a:gd name="T91" fmla="*/ 61 h 287"/>
                  <a:gd name="T92" fmla="*/ 74 w 211"/>
                  <a:gd name="T93" fmla="*/ 47 h 287"/>
                  <a:gd name="T94" fmla="*/ 68 w 211"/>
                  <a:gd name="T95" fmla="*/ 26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1" h="287">
                    <a:moveTo>
                      <a:pt x="73" y="25"/>
                    </a:moveTo>
                    <a:lnTo>
                      <a:pt x="81" y="18"/>
                    </a:lnTo>
                    <a:lnTo>
                      <a:pt x="88" y="15"/>
                    </a:lnTo>
                    <a:lnTo>
                      <a:pt x="88" y="9"/>
                    </a:lnTo>
                    <a:lnTo>
                      <a:pt x="102" y="5"/>
                    </a:lnTo>
                    <a:lnTo>
                      <a:pt x="103" y="0"/>
                    </a:lnTo>
                    <a:lnTo>
                      <a:pt x="111" y="5"/>
                    </a:lnTo>
                    <a:lnTo>
                      <a:pt x="109" y="14"/>
                    </a:lnTo>
                    <a:lnTo>
                      <a:pt x="114" y="18"/>
                    </a:lnTo>
                    <a:lnTo>
                      <a:pt x="115" y="22"/>
                    </a:lnTo>
                    <a:lnTo>
                      <a:pt x="120" y="25"/>
                    </a:lnTo>
                    <a:lnTo>
                      <a:pt x="122" y="32"/>
                    </a:lnTo>
                    <a:lnTo>
                      <a:pt x="128" y="40"/>
                    </a:lnTo>
                    <a:lnTo>
                      <a:pt x="134" y="38"/>
                    </a:lnTo>
                    <a:lnTo>
                      <a:pt x="138" y="35"/>
                    </a:lnTo>
                    <a:lnTo>
                      <a:pt x="143" y="43"/>
                    </a:lnTo>
                    <a:lnTo>
                      <a:pt x="147" y="41"/>
                    </a:lnTo>
                    <a:lnTo>
                      <a:pt x="150" y="46"/>
                    </a:lnTo>
                    <a:lnTo>
                      <a:pt x="146" y="52"/>
                    </a:lnTo>
                    <a:lnTo>
                      <a:pt x="147" y="55"/>
                    </a:lnTo>
                    <a:lnTo>
                      <a:pt x="143" y="61"/>
                    </a:lnTo>
                    <a:lnTo>
                      <a:pt x="135" y="61"/>
                    </a:lnTo>
                    <a:lnTo>
                      <a:pt x="135" y="67"/>
                    </a:lnTo>
                    <a:lnTo>
                      <a:pt x="131" y="72"/>
                    </a:lnTo>
                    <a:lnTo>
                      <a:pt x="128" y="73"/>
                    </a:lnTo>
                    <a:lnTo>
                      <a:pt x="140" y="79"/>
                    </a:lnTo>
                    <a:lnTo>
                      <a:pt x="140" y="84"/>
                    </a:lnTo>
                    <a:lnTo>
                      <a:pt x="143" y="87"/>
                    </a:lnTo>
                    <a:lnTo>
                      <a:pt x="149" y="85"/>
                    </a:lnTo>
                    <a:lnTo>
                      <a:pt x="158" y="91"/>
                    </a:lnTo>
                    <a:lnTo>
                      <a:pt x="164" y="88"/>
                    </a:lnTo>
                    <a:lnTo>
                      <a:pt x="167" y="85"/>
                    </a:lnTo>
                    <a:lnTo>
                      <a:pt x="173" y="85"/>
                    </a:lnTo>
                    <a:lnTo>
                      <a:pt x="178" y="79"/>
                    </a:lnTo>
                    <a:lnTo>
                      <a:pt x="187" y="79"/>
                    </a:lnTo>
                    <a:lnTo>
                      <a:pt x="188" y="75"/>
                    </a:lnTo>
                    <a:lnTo>
                      <a:pt x="194" y="73"/>
                    </a:lnTo>
                    <a:lnTo>
                      <a:pt x="194" y="84"/>
                    </a:lnTo>
                    <a:lnTo>
                      <a:pt x="197" y="87"/>
                    </a:lnTo>
                    <a:lnTo>
                      <a:pt x="200" y="96"/>
                    </a:lnTo>
                    <a:lnTo>
                      <a:pt x="196" y="99"/>
                    </a:lnTo>
                    <a:lnTo>
                      <a:pt x="197" y="105"/>
                    </a:lnTo>
                    <a:lnTo>
                      <a:pt x="196" y="110"/>
                    </a:lnTo>
                    <a:lnTo>
                      <a:pt x="193" y="116"/>
                    </a:lnTo>
                    <a:lnTo>
                      <a:pt x="194" y="132"/>
                    </a:lnTo>
                    <a:lnTo>
                      <a:pt x="197" y="143"/>
                    </a:lnTo>
                    <a:lnTo>
                      <a:pt x="194" y="151"/>
                    </a:lnTo>
                    <a:lnTo>
                      <a:pt x="197" y="157"/>
                    </a:lnTo>
                    <a:lnTo>
                      <a:pt x="194" y="163"/>
                    </a:lnTo>
                    <a:lnTo>
                      <a:pt x="193" y="173"/>
                    </a:lnTo>
                    <a:lnTo>
                      <a:pt x="194" y="183"/>
                    </a:lnTo>
                    <a:lnTo>
                      <a:pt x="193" y="192"/>
                    </a:lnTo>
                    <a:lnTo>
                      <a:pt x="188" y="201"/>
                    </a:lnTo>
                    <a:lnTo>
                      <a:pt x="185" y="204"/>
                    </a:lnTo>
                    <a:lnTo>
                      <a:pt x="185" y="210"/>
                    </a:lnTo>
                    <a:lnTo>
                      <a:pt x="187" y="215"/>
                    </a:lnTo>
                    <a:lnTo>
                      <a:pt x="184" y="221"/>
                    </a:lnTo>
                    <a:lnTo>
                      <a:pt x="185" y="224"/>
                    </a:lnTo>
                    <a:lnTo>
                      <a:pt x="194" y="224"/>
                    </a:lnTo>
                    <a:lnTo>
                      <a:pt x="200" y="227"/>
                    </a:lnTo>
                    <a:lnTo>
                      <a:pt x="202" y="231"/>
                    </a:lnTo>
                    <a:lnTo>
                      <a:pt x="206" y="234"/>
                    </a:lnTo>
                    <a:lnTo>
                      <a:pt x="211" y="245"/>
                    </a:lnTo>
                    <a:lnTo>
                      <a:pt x="193" y="253"/>
                    </a:lnTo>
                    <a:lnTo>
                      <a:pt x="188" y="253"/>
                    </a:lnTo>
                    <a:lnTo>
                      <a:pt x="184" y="249"/>
                    </a:lnTo>
                    <a:lnTo>
                      <a:pt x="179" y="249"/>
                    </a:lnTo>
                    <a:lnTo>
                      <a:pt x="178" y="242"/>
                    </a:lnTo>
                    <a:lnTo>
                      <a:pt x="167" y="239"/>
                    </a:lnTo>
                    <a:lnTo>
                      <a:pt x="158" y="240"/>
                    </a:lnTo>
                    <a:lnTo>
                      <a:pt x="153" y="245"/>
                    </a:lnTo>
                    <a:lnTo>
                      <a:pt x="150" y="249"/>
                    </a:lnTo>
                    <a:lnTo>
                      <a:pt x="153" y="260"/>
                    </a:lnTo>
                    <a:lnTo>
                      <a:pt x="143" y="263"/>
                    </a:lnTo>
                    <a:lnTo>
                      <a:pt x="140" y="268"/>
                    </a:lnTo>
                    <a:lnTo>
                      <a:pt x="141" y="272"/>
                    </a:lnTo>
                    <a:lnTo>
                      <a:pt x="137" y="283"/>
                    </a:lnTo>
                    <a:lnTo>
                      <a:pt x="135" y="287"/>
                    </a:lnTo>
                    <a:lnTo>
                      <a:pt x="122" y="287"/>
                    </a:lnTo>
                    <a:lnTo>
                      <a:pt x="117" y="284"/>
                    </a:lnTo>
                    <a:lnTo>
                      <a:pt x="114" y="277"/>
                    </a:lnTo>
                    <a:lnTo>
                      <a:pt x="115" y="274"/>
                    </a:lnTo>
                    <a:lnTo>
                      <a:pt x="109" y="268"/>
                    </a:lnTo>
                    <a:lnTo>
                      <a:pt x="102" y="262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1" y="257"/>
                    </a:lnTo>
                    <a:lnTo>
                      <a:pt x="84" y="256"/>
                    </a:lnTo>
                    <a:lnTo>
                      <a:pt x="85" y="246"/>
                    </a:lnTo>
                    <a:lnTo>
                      <a:pt x="77" y="245"/>
                    </a:lnTo>
                    <a:lnTo>
                      <a:pt x="67" y="248"/>
                    </a:lnTo>
                    <a:lnTo>
                      <a:pt x="61" y="240"/>
                    </a:lnTo>
                    <a:lnTo>
                      <a:pt x="65" y="234"/>
                    </a:lnTo>
                    <a:lnTo>
                      <a:pt x="71" y="233"/>
                    </a:lnTo>
                    <a:lnTo>
                      <a:pt x="65" y="228"/>
                    </a:lnTo>
                    <a:lnTo>
                      <a:pt x="58" y="233"/>
                    </a:lnTo>
                    <a:lnTo>
                      <a:pt x="44" y="234"/>
                    </a:lnTo>
                    <a:lnTo>
                      <a:pt x="43" y="230"/>
                    </a:lnTo>
                    <a:lnTo>
                      <a:pt x="29" y="237"/>
                    </a:lnTo>
                    <a:lnTo>
                      <a:pt x="24" y="234"/>
                    </a:lnTo>
                    <a:lnTo>
                      <a:pt x="24" y="228"/>
                    </a:lnTo>
                    <a:lnTo>
                      <a:pt x="12" y="227"/>
                    </a:lnTo>
                    <a:lnTo>
                      <a:pt x="5" y="224"/>
                    </a:lnTo>
                    <a:lnTo>
                      <a:pt x="6" y="211"/>
                    </a:lnTo>
                    <a:lnTo>
                      <a:pt x="9" y="207"/>
                    </a:lnTo>
                    <a:lnTo>
                      <a:pt x="8" y="201"/>
                    </a:lnTo>
                    <a:lnTo>
                      <a:pt x="8" y="195"/>
                    </a:lnTo>
                    <a:lnTo>
                      <a:pt x="6" y="195"/>
                    </a:lnTo>
                    <a:lnTo>
                      <a:pt x="0" y="184"/>
                    </a:lnTo>
                    <a:lnTo>
                      <a:pt x="3" y="184"/>
                    </a:lnTo>
                    <a:lnTo>
                      <a:pt x="6" y="173"/>
                    </a:lnTo>
                    <a:lnTo>
                      <a:pt x="6" y="169"/>
                    </a:lnTo>
                    <a:lnTo>
                      <a:pt x="11" y="169"/>
                    </a:lnTo>
                    <a:lnTo>
                      <a:pt x="17" y="166"/>
                    </a:lnTo>
                    <a:lnTo>
                      <a:pt x="18" y="161"/>
                    </a:lnTo>
                    <a:lnTo>
                      <a:pt x="24" y="155"/>
                    </a:lnTo>
                    <a:lnTo>
                      <a:pt x="32" y="151"/>
                    </a:lnTo>
                    <a:lnTo>
                      <a:pt x="30" y="145"/>
                    </a:lnTo>
                    <a:lnTo>
                      <a:pt x="43" y="139"/>
                    </a:lnTo>
                    <a:lnTo>
                      <a:pt x="47" y="137"/>
                    </a:lnTo>
                    <a:lnTo>
                      <a:pt x="46" y="134"/>
                    </a:lnTo>
                    <a:lnTo>
                      <a:pt x="49" y="128"/>
                    </a:lnTo>
                    <a:lnTo>
                      <a:pt x="44" y="123"/>
                    </a:lnTo>
                    <a:lnTo>
                      <a:pt x="40" y="125"/>
                    </a:lnTo>
                    <a:lnTo>
                      <a:pt x="37" y="119"/>
                    </a:lnTo>
                    <a:lnTo>
                      <a:pt x="27" y="114"/>
                    </a:lnTo>
                    <a:lnTo>
                      <a:pt x="27" y="107"/>
                    </a:lnTo>
                    <a:lnTo>
                      <a:pt x="30" y="88"/>
                    </a:lnTo>
                    <a:lnTo>
                      <a:pt x="40" y="82"/>
                    </a:lnTo>
                    <a:lnTo>
                      <a:pt x="47" y="82"/>
                    </a:lnTo>
                    <a:lnTo>
                      <a:pt x="55" y="79"/>
                    </a:lnTo>
                    <a:lnTo>
                      <a:pt x="58" y="78"/>
                    </a:lnTo>
                    <a:lnTo>
                      <a:pt x="59" y="85"/>
                    </a:lnTo>
                    <a:lnTo>
                      <a:pt x="64" y="84"/>
                    </a:lnTo>
                    <a:lnTo>
                      <a:pt x="65" y="81"/>
                    </a:lnTo>
                    <a:lnTo>
                      <a:pt x="65" y="73"/>
                    </a:lnTo>
                    <a:lnTo>
                      <a:pt x="76" y="66"/>
                    </a:lnTo>
                    <a:lnTo>
                      <a:pt x="68" y="61"/>
                    </a:lnTo>
                    <a:lnTo>
                      <a:pt x="71" y="56"/>
                    </a:lnTo>
                    <a:lnTo>
                      <a:pt x="71" y="49"/>
                    </a:lnTo>
                    <a:lnTo>
                      <a:pt x="74" y="47"/>
                    </a:lnTo>
                    <a:lnTo>
                      <a:pt x="76" y="43"/>
                    </a:lnTo>
                    <a:lnTo>
                      <a:pt x="73" y="29"/>
                    </a:lnTo>
                    <a:lnTo>
                      <a:pt x="68" y="26"/>
                    </a:lnTo>
                    <a:lnTo>
                      <a:pt x="73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8" name="Freeform 697">
                <a:extLst>
                  <a:ext uri="{FF2B5EF4-FFF2-40B4-BE49-F238E27FC236}">
                    <a16:creationId xmlns:a16="http://schemas.microsoft.com/office/drawing/2014/main" id="{28CF44EA-BC96-0E21-F081-E0645CC65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737"/>
                <a:ext cx="105" cy="144"/>
              </a:xfrm>
              <a:custGeom>
                <a:avLst/>
                <a:gdLst>
                  <a:gd name="T0" fmla="*/ 88 w 211"/>
                  <a:gd name="T1" fmla="*/ 15 h 287"/>
                  <a:gd name="T2" fmla="*/ 103 w 211"/>
                  <a:gd name="T3" fmla="*/ 0 h 287"/>
                  <a:gd name="T4" fmla="*/ 114 w 211"/>
                  <a:gd name="T5" fmla="*/ 18 h 287"/>
                  <a:gd name="T6" fmla="*/ 122 w 211"/>
                  <a:gd name="T7" fmla="*/ 32 h 287"/>
                  <a:gd name="T8" fmla="*/ 138 w 211"/>
                  <a:gd name="T9" fmla="*/ 35 h 287"/>
                  <a:gd name="T10" fmla="*/ 150 w 211"/>
                  <a:gd name="T11" fmla="*/ 46 h 287"/>
                  <a:gd name="T12" fmla="*/ 143 w 211"/>
                  <a:gd name="T13" fmla="*/ 61 h 287"/>
                  <a:gd name="T14" fmla="*/ 131 w 211"/>
                  <a:gd name="T15" fmla="*/ 72 h 287"/>
                  <a:gd name="T16" fmla="*/ 140 w 211"/>
                  <a:gd name="T17" fmla="*/ 84 h 287"/>
                  <a:gd name="T18" fmla="*/ 158 w 211"/>
                  <a:gd name="T19" fmla="*/ 91 h 287"/>
                  <a:gd name="T20" fmla="*/ 173 w 211"/>
                  <a:gd name="T21" fmla="*/ 85 h 287"/>
                  <a:gd name="T22" fmla="*/ 188 w 211"/>
                  <a:gd name="T23" fmla="*/ 75 h 287"/>
                  <a:gd name="T24" fmla="*/ 197 w 211"/>
                  <a:gd name="T25" fmla="*/ 87 h 287"/>
                  <a:gd name="T26" fmla="*/ 197 w 211"/>
                  <a:gd name="T27" fmla="*/ 105 h 287"/>
                  <a:gd name="T28" fmla="*/ 194 w 211"/>
                  <a:gd name="T29" fmla="*/ 132 h 287"/>
                  <a:gd name="T30" fmla="*/ 197 w 211"/>
                  <a:gd name="T31" fmla="*/ 157 h 287"/>
                  <a:gd name="T32" fmla="*/ 194 w 211"/>
                  <a:gd name="T33" fmla="*/ 183 h 287"/>
                  <a:gd name="T34" fmla="*/ 185 w 211"/>
                  <a:gd name="T35" fmla="*/ 204 h 287"/>
                  <a:gd name="T36" fmla="*/ 184 w 211"/>
                  <a:gd name="T37" fmla="*/ 221 h 287"/>
                  <a:gd name="T38" fmla="*/ 200 w 211"/>
                  <a:gd name="T39" fmla="*/ 227 h 287"/>
                  <a:gd name="T40" fmla="*/ 211 w 211"/>
                  <a:gd name="T41" fmla="*/ 245 h 287"/>
                  <a:gd name="T42" fmla="*/ 184 w 211"/>
                  <a:gd name="T43" fmla="*/ 249 h 287"/>
                  <a:gd name="T44" fmla="*/ 167 w 211"/>
                  <a:gd name="T45" fmla="*/ 239 h 287"/>
                  <a:gd name="T46" fmla="*/ 150 w 211"/>
                  <a:gd name="T47" fmla="*/ 249 h 287"/>
                  <a:gd name="T48" fmla="*/ 140 w 211"/>
                  <a:gd name="T49" fmla="*/ 268 h 287"/>
                  <a:gd name="T50" fmla="*/ 135 w 211"/>
                  <a:gd name="T51" fmla="*/ 287 h 287"/>
                  <a:gd name="T52" fmla="*/ 114 w 211"/>
                  <a:gd name="T53" fmla="*/ 277 h 287"/>
                  <a:gd name="T54" fmla="*/ 102 w 211"/>
                  <a:gd name="T55" fmla="*/ 262 h 287"/>
                  <a:gd name="T56" fmla="*/ 91 w 211"/>
                  <a:gd name="T57" fmla="*/ 257 h 287"/>
                  <a:gd name="T58" fmla="*/ 77 w 211"/>
                  <a:gd name="T59" fmla="*/ 245 h 287"/>
                  <a:gd name="T60" fmla="*/ 65 w 211"/>
                  <a:gd name="T61" fmla="*/ 234 h 287"/>
                  <a:gd name="T62" fmla="*/ 58 w 211"/>
                  <a:gd name="T63" fmla="*/ 233 h 287"/>
                  <a:gd name="T64" fmla="*/ 29 w 211"/>
                  <a:gd name="T65" fmla="*/ 237 h 287"/>
                  <a:gd name="T66" fmla="*/ 12 w 211"/>
                  <a:gd name="T67" fmla="*/ 227 h 287"/>
                  <a:gd name="T68" fmla="*/ 9 w 211"/>
                  <a:gd name="T69" fmla="*/ 207 h 287"/>
                  <a:gd name="T70" fmla="*/ 6 w 211"/>
                  <a:gd name="T71" fmla="*/ 195 h 287"/>
                  <a:gd name="T72" fmla="*/ 6 w 211"/>
                  <a:gd name="T73" fmla="*/ 173 h 287"/>
                  <a:gd name="T74" fmla="*/ 17 w 211"/>
                  <a:gd name="T75" fmla="*/ 166 h 287"/>
                  <a:gd name="T76" fmla="*/ 32 w 211"/>
                  <a:gd name="T77" fmla="*/ 151 h 287"/>
                  <a:gd name="T78" fmla="*/ 47 w 211"/>
                  <a:gd name="T79" fmla="*/ 137 h 287"/>
                  <a:gd name="T80" fmla="*/ 44 w 211"/>
                  <a:gd name="T81" fmla="*/ 123 h 287"/>
                  <a:gd name="T82" fmla="*/ 27 w 211"/>
                  <a:gd name="T83" fmla="*/ 114 h 287"/>
                  <a:gd name="T84" fmla="*/ 40 w 211"/>
                  <a:gd name="T85" fmla="*/ 82 h 287"/>
                  <a:gd name="T86" fmla="*/ 58 w 211"/>
                  <a:gd name="T87" fmla="*/ 78 h 287"/>
                  <a:gd name="T88" fmla="*/ 65 w 211"/>
                  <a:gd name="T89" fmla="*/ 81 h 287"/>
                  <a:gd name="T90" fmla="*/ 68 w 211"/>
                  <a:gd name="T91" fmla="*/ 61 h 287"/>
                  <a:gd name="T92" fmla="*/ 74 w 211"/>
                  <a:gd name="T93" fmla="*/ 47 h 287"/>
                  <a:gd name="T94" fmla="*/ 68 w 211"/>
                  <a:gd name="T95" fmla="*/ 26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1" h="287">
                    <a:moveTo>
                      <a:pt x="73" y="25"/>
                    </a:moveTo>
                    <a:lnTo>
                      <a:pt x="81" y="18"/>
                    </a:lnTo>
                    <a:lnTo>
                      <a:pt x="88" y="15"/>
                    </a:lnTo>
                    <a:lnTo>
                      <a:pt x="88" y="9"/>
                    </a:lnTo>
                    <a:lnTo>
                      <a:pt x="102" y="5"/>
                    </a:lnTo>
                    <a:lnTo>
                      <a:pt x="103" y="0"/>
                    </a:lnTo>
                    <a:lnTo>
                      <a:pt x="111" y="5"/>
                    </a:lnTo>
                    <a:lnTo>
                      <a:pt x="109" y="14"/>
                    </a:lnTo>
                    <a:lnTo>
                      <a:pt x="114" y="18"/>
                    </a:lnTo>
                    <a:lnTo>
                      <a:pt x="115" y="22"/>
                    </a:lnTo>
                    <a:lnTo>
                      <a:pt x="120" y="25"/>
                    </a:lnTo>
                    <a:lnTo>
                      <a:pt x="122" y="32"/>
                    </a:lnTo>
                    <a:lnTo>
                      <a:pt x="128" y="40"/>
                    </a:lnTo>
                    <a:lnTo>
                      <a:pt x="134" y="38"/>
                    </a:lnTo>
                    <a:lnTo>
                      <a:pt x="138" y="35"/>
                    </a:lnTo>
                    <a:lnTo>
                      <a:pt x="143" y="43"/>
                    </a:lnTo>
                    <a:lnTo>
                      <a:pt x="147" y="41"/>
                    </a:lnTo>
                    <a:lnTo>
                      <a:pt x="150" y="46"/>
                    </a:lnTo>
                    <a:lnTo>
                      <a:pt x="146" y="52"/>
                    </a:lnTo>
                    <a:lnTo>
                      <a:pt x="147" y="55"/>
                    </a:lnTo>
                    <a:lnTo>
                      <a:pt x="143" y="61"/>
                    </a:lnTo>
                    <a:lnTo>
                      <a:pt x="135" y="61"/>
                    </a:lnTo>
                    <a:lnTo>
                      <a:pt x="135" y="67"/>
                    </a:lnTo>
                    <a:lnTo>
                      <a:pt x="131" y="72"/>
                    </a:lnTo>
                    <a:lnTo>
                      <a:pt x="128" y="73"/>
                    </a:lnTo>
                    <a:lnTo>
                      <a:pt x="140" y="79"/>
                    </a:lnTo>
                    <a:lnTo>
                      <a:pt x="140" y="84"/>
                    </a:lnTo>
                    <a:lnTo>
                      <a:pt x="143" y="87"/>
                    </a:lnTo>
                    <a:lnTo>
                      <a:pt x="149" y="85"/>
                    </a:lnTo>
                    <a:lnTo>
                      <a:pt x="158" y="91"/>
                    </a:lnTo>
                    <a:lnTo>
                      <a:pt x="164" y="88"/>
                    </a:lnTo>
                    <a:lnTo>
                      <a:pt x="167" y="85"/>
                    </a:lnTo>
                    <a:lnTo>
                      <a:pt x="173" y="85"/>
                    </a:lnTo>
                    <a:lnTo>
                      <a:pt x="178" y="79"/>
                    </a:lnTo>
                    <a:lnTo>
                      <a:pt x="187" y="79"/>
                    </a:lnTo>
                    <a:lnTo>
                      <a:pt x="188" y="75"/>
                    </a:lnTo>
                    <a:lnTo>
                      <a:pt x="194" y="73"/>
                    </a:lnTo>
                    <a:lnTo>
                      <a:pt x="194" y="84"/>
                    </a:lnTo>
                    <a:lnTo>
                      <a:pt x="197" y="87"/>
                    </a:lnTo>
                    <a:lnTo>
                      <a:pt x="200" y="96"/>
                    </a:lnTo>
                    <a:lnTo>
                      <a:pt x="196" y="99"/>
                    </a:lnTo>
                    <a:lnTo>
                      <a:pt x="197" y="105"/>
                    </a:lnTo>
                    <a:lnTo>
                      <a:pt x="196" y="110"/>
                    </a:lnTo>
                    <a:lnTo>
                      <a:pt x="193" y="116"/>
                    </a:lnTo>
                    <a:lnTo>
                      <a:pt x="194" y="132"/>
                    </a:lnTo>
                    <a:lnTo>
                      <a:pt x="197" y="143"/>
                    </a:lnTo>
                    <a:lnTo>
                      <a:pt x="194" y="151"/>
                    </a:lnTo>
                    <a:lnTo>
                      <a:pt x="197" y="157"/>
                    </a:lnTo>
                    <a:lnTo>
                      <a:pt x="194" y="163"/>
                    </a:lnTo>
                    <a:lnTo>
                      <a:pt x="193" y="173"/>
                    </a:lnTo>
                    <a:lnTo>
                      <a:pt x="194" y="183"/>
                    </a:lnTo>
                    <a:lnTo>
                      <a:pt x="193" y="192"/>
                    </a:lnTo>
                    <a:lnTo>
                      <a:pt x="188" y="201"/>
                    </a:lnTo>
                    <a:lnTo>
                      <a:pt x="185" y="204"/>
                    </a:lnTo>
                    <a:lnTo>
                      <a:pt x="185" y="210"/>
                    </a:lnTo>
                    <a:lnTo>
                      <a:pt x="187" y="215"/>
                    </a:lnTo>
                    <a:lnTo>
                      <a:pt x="184" y="221"/>
                    </a:lnTo>
                    <a:lnTo>
                      <a:pt x="185" y="224"/>
                    </a:lnTo>
                    <a:lnTo>
                      <a:pt x="194" y="224"/>
                    </a:lnTo>
                    <a:lnTo>
                      <a:pt x="200" y="227"/>
                    </a:lnTo>
                    <a:lnTo>
                      <a:pt x="202" y="231"/>
                    </a:lnTo>
                    <a:lnTo>
                      <a:pt x="206" y="234"/>
                    </a:lnTo>
                    <a:lnTo>
                      <a:pt x="211" y="245"/>
                    </a:lnTo>
                    <a:lnTo>
                      <a:pt x="193" y="253"/>
                    </a:lnTo>
                    <a:lnTo>
                      <a:pt x="188" y="253"/>
                    </a:lnTo>
                    <a:lnTo>
                      <a:pt x="184" y="249"/>
                    </a:lnTo>
                    <a:lnTo>
                      <a:pt x="179" y="249"/>
                    </a:lnTo>
                    <a:lnTo>
                      <a:pt x="178" y="242"/>
                    </a:lnTo>
                    <a:lnTo>
                      <a:pt x="167" y="239"/>
                    </a:lnTo>
                    <a:lnTo>
                      <a:pt x="158" y="240"/>
                    </a:lnTo>
                    <a:lnTo>
                      <a:pt x="153" y="245"/>
                    </a:lnTo>
                    <a:lnTo>
                      <a:pt x="150" y="249"/>
                    </a:lnTo>
                    <a:lnTo>
                      <a:pt x="153" y="260"/>
                    </a:lnTo>
                    <a:lnTo>
                      <a:pt x="143" y="263"/>
                    </a:lnTo>
                    <a:lnTo>
                      <a:pt x="140" y="268"/>
                    </a:lnTo>
                    <a:lnTo>
                      <a:pt x="141" y="272"/>
                    </a:lnTo>
                    <a:lnTo>
                      <a:pt x="137" y="283"/>
                    </a:lnTo>
                    <a:lnTo>
                      <a:pt x="135" y="287"/>
                    </a:lnTo>
                    <a:lnTo>
                      <a:pt x="122" y="287"/>
                    </a:lnTo>
                    <a:lnTo>
                      <a:pt x="117" y="284"/>
                    </a:lnTo>
                    <a:lnTo>
                      <a:pt x="114" y="277"/>
                    </a:lnTo>
                    <a:lnTo>
                      <a:pt x="115" y="274"/>
                    </a:lnTo>
                    <a:lnTo>
                      <a:pt x="109" y="268"/>
                    </a:lnTo>
                    <a:lnTo>
                      <a:pt x="102" y="262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1" y="257"/>
                    </a:lnTo>
                    <a:lnTo>
                      <a:pt x="84" y="256"/>
                    </a:lnTo>
                    <a:lnTo>
                      <a:pt x="85" y="246"/>
                    </a:lnTo>
                    <a:lnTo>
                      <a:pt x="77" y="245"/>
                    </a:lnTo>
                    <a:lnTo>
                      <a:pt x="67" y="248"/>
                    </a:lnTo>
                    <a:lnTo>
                      <a:pt x="61" y="240"/>
                    </a:lnTo>
                    <a:lnTo>
                      <a:pt x="65" y="234"/>
                    </a:lnTo>
                    <a:lnTo>
                      <a:pt x="71" y="233"/>
                    </a:lnTo>
                    <a:lnTo>
                      <a:pt x="65" y="228"/>
                    </a:lnTo>
                    <a:lnTo>
                      <a:pt x="58" y="233"/>
                    </a:lnTo>
                    <a:lnTo>
                      <a:pt x="44" y="234"/>
                    </a:lnTo>
                    <a:lnTo>
                      <a:pt x="43" y="230"/>
                    </a:lnTo>
                    <a:lnTo>
                      <a:pt x="29" y="237"/>
                    </a:lnTo>
                    <a:lnTo>
                      <a:pt x="24" y="234"/>
                    </a:lnTo>
                    <a:lnTo>
                      <a:pt x="24" y="228"/>
                    </a:lnTo>
                    <a:lnTo>
                      <a:pt x="12" y="227"/>
                    </a:lnTo>
                    <a:lnTo>
                      <a:pt x="5" y="224"/>
                    </a:lnTo>
                    <a:lnTo>
                      <a:pt x="6" y="211"/>
                    </a:lnTo>
                    <a:lnTo>
                      <a:pt x="9" y="207"/>
                    </a:lnTo>
                    <a:lnTo>
                      <a:pt x="8" y="201"/>
                    </a:lnTo>
                    <a:lnTo>
                      <a:pt x="8" y="195"/>
                    </a:lnTo>
                    <a:lnTo>
                      <a:pt x="6" y="195"/>
                    </a:lnTo>
                    <a:lnTo>
                      <a:pt x="0" y="184"/>
                    </a:lnTo>
                    <a:lnTo>
                      <a:pt x="3" y="184"/>
                    </a:lnTo>
                    <a:lnTo>
                      <a:pt x="6" y="173"/>
                    </a:lnTo>
                    <a:lnTo>
                      <a:pt x="6" y="169"/>
                    </a:lnTo>
                    <a:lnTo>
                      <a:pt x="11" y="169"/>
                    </a:lnTo>
                    <a:lnTo>
                      <a:pt x="17" y="166"/>
                    </a:lnTo>
                    <a:lnTo>
                      <a:pt x="18" y="161"/>
                    </a:lnTo>
                    <a:lnTo>
                      <a:pt x="24" y="155"/>
                    </a:lnTo>
                    <a:lnTo>
                      <a:pt x="32" y="151"/>
                    </a:lnTo>
                    <a:lnTo>
                      <a:pt x="30" y="145"/>
                    </a:lnTo>
                    <a:lnTo>
                      <a:pt x="43" y="139"/>
                    </a:lnTo>
                    <a:lnTo>
                      <a:pt x="47" y="137"/>
                    </a:lnTo>
                    <a:lnTo>
                      <a:pt x="46" y="134"/>
                    </a:lnTo>
                    <a:lnTo>
                      <a:pt x="49" y="128"/>
                    </a:lnTo>
                    <a:lnTo>
                      <a:pt x="44" y="123"/>
                    </a:lnTo>
                    <a:lnTo>
                      <a:pt x="40" y="125"/>
                    </a:lnTo>
                    <a:lnTo>
                      <a:pt x="37" y="119"/>
                    </a:lnTo>
                    <a:lnTo>
                      <a:pt x="27" y="114"/>
                    </a:lnTo>
                    <a:lnTo>
                      <a:pt x="27" y="107"/>
                    </a:lnTo>
                    <a:lnTo>
                      <a:pt x="30" y="88"/>
                    </a:lnTo>
                    <a:lnTo>
                      <a:pt x="40" y="82"/>
                    </a:lnTo>
                    <a:lnTo>
                      <a:pt x="47" y="82"/>
                    </a:lnTo>
                    <a:lnTo>
                      <a:pt x="55" y="79"/>
                    </a:lnTo>
                    <a:lnTo>
                      <a:pt x="58" y="78"/>
                    </a:lnTo>
                    <a:lnTo>
                      <a:pt x="59" y="85"/>
                    </a:lnTo>
                    <a:lnTo>
                      <a:pt x="64" y="84"/>
                    </a:lnTo>
                    <a:lnTo>
                      <a:pt x="65" y="81"/>
                    </a:lnTo>
                    <a:lnTo>
                      <a:pt x="65" y="73"/>
                    </a:lnTo>
                    <a:lnTo>
                      <a:pt x="76" y="66"/>
                    </a:lnTo>
                    <a:lnTo>
                      <a:pt x="68" y="61"/>
                    </a:lnTo>
                    <a:lnTo>
                      <a:pt x="71" y="56"/>
                    </a:lnTo>
                    <a:lnTo>
                      <a:pt x="71" y="49"/>
                    </a:lnTo>
                    <a:lnTo>
                      <a:pt x="74" y="47"/>
                    </a:lnTo>
                    <a:lnTo>
                      <a:pt x="76" y="43"/>
                    </a:lnTo>
                    <a:lnTo>
                      <a:pt x="73" y="29"/>
                    </a:lnTo>
                    <a:lnTo>
                      <a:pt x="68" y="26"/>
                    </a:lnTo>
                    <a:lnTo>
                      <a:pt x="73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9" name="Freeform 698">
                <a:extLst>
                  <a:ext uri="{FF2B5EF4-FFF2-40B4-BE49-F238E27FC236}">
                    <a16:creationId xmlns:a16="http://schemas.microsoft.com/office/drawing/2014/main" id="{D6FD0BF9-168E-DA94-DADA-C56982835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677"/>
                <a:ext cx="158" cy="144"/>
              </a:xfrm>
              <a:custGeom>
                <a:avLst/>
                <a:gdLst>
                  <a:gd name="T0" fmla="*/ 71 w 317"/>
                  <a:gd name="T1" fmla="*/ 59 h 289"/>
                  <a:gd name="T2" fmla="*/ 64 w 317"/>
                  <a:gd name="T3" fmla="*/ 69 h 289"/>
                  <a:gd name="T4" fmla="*/ 49 w 317"/>
                  <a:gd name="T5" fmla="*/ 82 h 289"/>
                  <a:gd name="T6" fmla="*/ 32 w 317"/>
                  <a:gd name="T7" fmla="*/ 88 h 289"/>
                  <a:gd name="T8" fmla="*/ 35 w 317"/>
                  <a:gd name="T9" fmla="*/ 99 h 289"/>
                  <a:gd name="T10" fmla="*/ 26 w 317"/>
                  <a:gd name="T11" fmla="*/ 111 h 289"/>
                  <a:gd name="T12" fmla="*/ 9 w 317"/>
                  <a:gd name="T13" fmla="*/ 108 h 289"/>
                  <a:gd name="T14" fmla="*/ 14 w 317"/>
                  <a:gd name="T15" fmla="*/ 122 h 289"/>
                  <a:gd name="T16" fmla="*/ 8 w 317"/>
                  <a:gd name="T17" fmla="*/ 138 h 289"/>
                  <a:gd name="T18" fmla="*/ 5 w 317"/>
                  <a:gd name="T19" fmla="*/ 152 h 289"/>
                  <a:gd name="T20" fmla="*/ 20 w 317"/>
                  <a:gd name="T21" fmla="*/ 169 h 289"/>
                  <a:gd name="T22" fmla="*/ 27 w 317"/>
                  <a:gd name="T23" fmla="*/ 180 h 289"/>
                  <a:gd name="T24" fmla="*/ 44 w 317"/>
                  <a:gd name="T25" fmla="*/ 180 h 289"/>
                  <a:gd name="T26" fmla="*/ 65 w 317"/>
                  <a:gd name="T27" fmla="*/ 160 h 289"/>
                  <a:gd name="T28" fmla="*/ 87 w 317"/>
                  <a:gd name="T29" fmla="*/ 142 h 289"/>
                  <a:gd name="T30" fmla="*/ 100 w 317"/>
                  <a:gd name="T31" fmla="*/ 151 h 289"/>
                  <a:gd name="T32" fmla="*/ 111 w 317"/>
                  <a:gd name="T33" fmla="*/ 163 h 289"/>
                  <a:gd name="T34" fmla="*/ 106 w 317"/>
                  <a:gd name="T35" fmla="*/ 184 h 289"/>
                  <a:gd name="T36" fmla="*/ 108 w 317"/>
                  <a:gd name="T37" fmla="*/ 202 h 289"/>
                  <a:gd name="T38" fmla="*/ 122 w 317"/>
                  <a:gd name="T39" fmla="*/ 214 h 289"/>
                  <a:gd name="T40" fmla="*/ 129 w 317"/>
                  <a:gd name="T41" fmla="*/ 199 h 289"/>
                  <a:gd name="T42" fmla="*/ 144 w 317"/>
                  <a:gd name="T43" fmla="*/ 187 h 289"/>
                  <a:gd name="T44" fmla="*/ 163 w 317"/>
                  <a:gd name="T45" fmla="*/ 195 h 289"/>
                  <a:gd name="T46" fmla="*/ 173 w 317"/>
                  <a:gd name="T47" fmla="*/ 205 h 289"/>
                  <a:gd name="T48" fmla="*/ 173 w 317"/>
                  <a:gd name="T49" fmla="*/ 221 h 289"/>
                  <a:gd name="T50" fmla="*/ 150 w 317"/>
                  <a:gd name="T51" fmla="*/ 224 h 289"/>
                  <a:gd name="T52" fmla="*/ 135 w 317"/>
                  <a:gd name="T53" fmla="*/ 231 h 289"/>
                  <a:gd name="T54" fmla="*/ 155 w 317"/>
                  <a:gd name="T55" fmla="*/ 246 h 289"/>
                  <a:gd name="T56" fmla="*/ 166 w 317"/>
                  <a:gd name="T57" fmla="*/ 260 h 289"/>
                  <a:gd name="T58" fmla="*/ 182 w 317"/>
                  <a:gd name="T59" fmla="*/ 271 h 289"/>
                  <a:gd name="T60" fmla="*/ 194 w 317"/>
                  <a:gd name="T61" fmla="*/ 278 h 289"/>
                  <a:gd name="T62" fmla="*/ 220 w 317"/>
                  <a:gd name="T63" fmla="*/ 284 h 289"/>
                  <a:gd name="T64" fmla="*/ 232 w 317"/>
                  <a:gd name="T65" fmla="*/ 281 h 289"/>
                  <a:gd name="T66" fmla="*/ 244 w 317"/>
                  <a:gd name="T67" fmla="*/ 265 h 289"/>
                  <a:gd name="T68" fmla="*/ 260 w 317"/>
                  <a:gd name="T69" fmla="*/ 254 h 289"/>
                  <a:gd name="T70" fmla="*/ 254 w 317"/>
                  <a:gd name="T71" fmla="*/ 245 h 289"/>
                  <a:gd name="T72" fmla="*/ 241 w 317"/>
                  <a:gd name="T73" fmla="*/ 227 h 289"/>
                  <a:gd name="T74" fmla="*/ 261 w 317"/>
                  <a:gd name="T75" fmla="*/ 202 h 289"/>
                  <a:gd name="T76" fmla="*/ 273 w 317"/>
                  <a:gd name="T77" fmla="*/ 205 h 289"/>
                  <a:gd name="T78" fmla="*/ 279 w 317"/>
                  <a:gd name="T79" fmla="*/ 193 h 289"/>
                  <a:gd name="T80" fmla="*/ 285 w 317"/>
                  <a:gd name="T81" fmla="*/ 176 h 289"/>
                  <a:gd name="T82" fmla="*/ 290 w 317"/>
                  <a:gd name="T83" fmla="*/ 163 h 289"/>
                  <a:gd name="T84" fmla="*/ 287 w 317"/>
                  <a:gd name="T85" fmla="*/ 145 h 289"/>
                  <a:gd name="T86" fmla="*/ 302 w 317"/>
                  <a:gd name="T87" fmla="*/ 129 h 289"/>
                  <a:gd name="T88" fmla="*/ 313 w 317"/>
                  <a:gd name="T89" fmla="*/ 116 h 289"/>
                  <a:gd name="T90" fmla="*/ 302 w 317"/>
                  <a:gd name="T91" fmla="*/ 102 h 289"/>
                  <a:gd name="T92" fmla="*/ 314 w 317"/>
                  <a:gd name="T93" fmla="*/ 85 h 289"/>
                  <a:gd name="T94" fmla="*/ 302 w 317"/>
                  <a:gd name="T95" fmla="*/ 59 h 289"/>
                  <a:gd name="T96" fmla="*/ 258 w 317"/>
                  <a:gd name="T97" fmla="*/ 35 h 289"/>
                  <a:gd name="T98" fmla="*/ 249 w 317"/>
                  <a:gd name="T99" fmla="*/ 6 h 289"/>
                  <a:gd name="T100" fmla="*/ 229 w 317"/>
                  <a:gd name="T101" fmla="*/ 5 h 289"/>
                  <a:gd name="T102" fmla="*/ 207 w 317"/>
                  <a:gd name="T103" fmla="*/ 5 h 289"/>
                  <a:gd name="T104" fmla="*/ 199 w 317"/>
                  <a:gd name="T105" fmla="*/ 6 h 289"/>
                  <a:gd name="T106" fmla="*/ 185 w 317"/>
                  <a:gd name="T107" fmla="*/ 17 h 289"/>
                  <a:gd name="T108" fmla="*/ 166 w 317"/>
                  <a:gd name="T109" fmla="*/ 32 h 289"/>
                  <a:gd name="T110" fmla="*/ 149 w 317"/>
                  <a:gd name="T111" fmla="*/ 59 h 289"/>
                  <a:gd name="T112" fmla="*/ 132 w 317"/>
                  <a:gd name="T113" fmla="*/ 53 h 289"/>
                  <a:gd name="T114" fmla="*/ 117 w 317"/>
                  <a:gd name="T115" fmla="*/ 59 h 289"/>
                  <a:gd name="T116" fmla="*/ 109 w 317"/>
                  <a:gd name="T117" fmla="*/ 62 h 289"/>
                  <a:gd name="T118" fmla="*/ 94 w 317"/>
                  <a:gd name="T119" fmla="*/ 58 h 289"/>
                  <a:gd name="T120" fmla="*/ 87 w 317"/>
                  <a:gd name="T121" fmla="*/ 43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7" h="289">
                    <a:moveTo>
                      <a:pt x="79" y="46"/>
                    </a:moveTo>
                    <a:lnTo>
                      <a:pt x="74" y="50"/>
                    </a:lnTo>
                    <a:lnTo>
                      <a:pt x="71" y="59"/>
                    </a:lnTo>
                    <a:lnTo>
                      <a:pt x="71" y="64"/>
                    </a:lnTo>
                    <a:lnTo>
                      <a:pt x="67" y="66"/>
                    </a:lnTo>
                    <a:lnTo>
                      <a:pt x="64" y="69"/>
                    </a:lnTo>
                    <a:lnTo>
                      <a:pt x="56" y="73"/>
                    </a:lnTo>
                    <a:lnTo>
                      <a:pt x="59" y="78"/>
                    </a:lnTo>
                    <a:lnTo>
                      <a:pt x="49" y="82"/>
                    </a:lnTo>
                    <a:lnTo>
                      <a:pt x="44" y="90"/>
                    </a:lnTo>
                    <a:lnTo>
                      <a:pt x="40" y="87"/>
                    </a:lnTo>
                    <a:lnTo>
                      <a:pt x="32" y="88"/>
                    </a:lnTo>
                    <a:lnTo>
                      <a:pt x="29" y="93"/>
                    </a:lnTo>
                    <a:lnTo>
                      <a:pt x="30" y="102"/>
                    </a:lnTo>
                    <a:lnTo>
                      <a:pt x="35" y="99"/>
                    </a:lnTo>
                    <a:lnTo>
                      <a:pt x="32" y="113"/>
                    </a:lnTo>
                    <a:lnTo>
                      <a:pt x="30" y="114"/>
                    </a:lnTo>
                    <a:lnTo>
                      <a:pt x="26" y="111"/>
                    </a:lnTo>
                    <a:lnTo>
                      <a:pt x="21" y="111"/>
                    </a:lnTo>
                    <a:lnTo>
                      <a:pt x="21" y="104"/>
                    </a:lnTo>
                    <a:lnTo>
                      <a:pt x="9" y="108"/>
                    </a:lnTo>
                    <a:lnTo>
                      <a:pt x="2" y="113"/>
                    </a:lnTo>
                    <a:lnTo>
                      <a:pt x="0" y="117"/>
                    </a:lnTo>
                    <a:lnTo>
                      <a:pt x="14" y="122"/>
                    </a:lnTo>
                    <a:lnTo>
                      <a:pt x="15" y="129"/>
                    </a:lnTo>
                    <a:lnTo>
                      <a:pt x="14" y="135"/>
                    </a:lnTo>
                    <a:lnTo>
                      <a:pt x="8" y="138"/>
                    </a:lnTo>
                    <a:lnTo>
                      <a:pt x="11" y="145"/>
                    </a:lnTo>
                    <a:lnTo>
                      <a:pt x="0" y="151"/>
                    </a:lnTo>
                    <a:lnTo>
                      <a:pt x="5" y="152"/>
                    </a:lnTo>
                    <a:lnTo>
                      <a:pt x="8" y="163"/>
                    </a:lnTo>
                    <a:lnTo>
                      <a:pt x="14" y="161"/>
                    </a:lnTo>
                    <a:lnTo>
                      <a:pt x="20" y="169"/>
                    </a:lnTo>
                    <a:lnTo>
                      <a:pt x="18" y="173"/>
                    </a:lnTo>
                    <a:lnTo>
                      <a:pt x="21" y="180"/>
                    </a:lnTo>
                    <a:lnTo>
                      <a:pt x="27" y="180"/>
                    </a:lnTo>
                    <a:lnTo>
                      <a:pt x="35" y="175"/>
                    </a:lnTo>
                    <a:lnTo>
                      <a:pt x="41" y="178"/>
                    </a:lnTo>
                    <a:lnTo>
                      <a:pt x="44" y="180"/>
                    </a:lnTo>
                    <a:lnTo>
                      <a:pt x="47" y="180"/>
                    </a:lnTo>
                    <a:lnTo>
                      <a:pt x="53" y="169"/>
                    </a:lnTo>
                    <a:lnTo>
                      <a:pt x="65" y="160"/>
                    </a:lnTo>
                    <a:lnTo>
                      <a:pt x="74" y="157"/>
                    </a:lnTo>
                    <a:lnTo>
                      <a:pt x="84" y="149"/>
                    </a:lnTo>
                    <a:lnTo>
                      <a:pt x="87" y="142"/>
                    </a:lnTo>
                    <a:lnTo>
                      <a:pt x="85" y="132"/>
                    </a:lnTo>
                    <a:lnTo>
                      <a:pt x="96" y="135"/>
                    </a:lnTo>
                    <a:lnTo>
                      <a:pt x="100" y="151"/>
                    </a:lnTo>
                    <a:lnTo>
                      <a:pt x="99" y="155"/>
                    </a:lnTo>
                    <a:lnTo>
                      <a:pt x="105" y="157"/>
                    </a:lnTo>
                    <a:lnTo>
                      <a:pt x="111" y="163"/>
                    </a:lnTo>
                    <a:lnTo>
                      <a:pt x="106" y="169"/>
                    </a:lnTo>
                    <a:lnTo>
                      <a:pt x="100" y="180"/>
                    </a:lnTo>
                    <a:lnTo>
                      <a:pt x="106" y="184"/>
                    </a:lnTo>
                    <a:lnTo>
                      <a:pt x="103" y="193"/>
                    </a:lnTo>
                    <a:lnTo>
                      <a:pt x="108" y="198"/>
                    </a:lnTo>
                    <a:lnTo>
                      <a:pt x="108" y="202"/>
                    </a:lnTo>
                    <a:lnTo>
                      <a:pt x="111" y="210"/>
                    </a:lnTo>
                    <a:lnTo>
                      <a:pt x="114" y="214"/>
                    </a:lnTo>
                    <a:lnTo>
                      <a:pt x="122" y="214"/>
                    </a:lnTo>
                    <a:lnTo>
                      <a:pt x="125" y="216"/>
                    </a:lnTo>
                    <a:lnTo>
                      <a:pt x="131" y="210"/>
                    </a:lnTo>
                    <a:lnTo>
                      <a:pt x="129" y="199"/>
                    </a:lnTo>
                    <a:lnTo>
                      <a:pt x="134" y="199"/>
                    </a:lnTo>
                    <a:lnTo>
                      <a:pt x="134" y="190"/>
                    </a:lnTo>
                    <a:lnTo>
                      <a:pt x="144" y="187"/>
                    </a:lnTo>
                    <a:lnTo>
                      <a:pt x="152" y="190"/>
                    </a:lnTo>
                    <a:lnTo>
                      <a:pt x="158" y="190"/>
                    </a:lnTo>
                    <a:lnTo>
                      <a:pt x="163" y="195"/>
                    </a:lnTo>
                    <a:lnTo>
                      <a:pt x="167" y="195"/>
                    </a:lnTo>
                    <a:lnTo>
                      <a:pt x="170" y="196"/>
                    </a:lnTo>
                    <a:lnTo>
                      <a:pt x="173" y="205"/>
                    </a:lnTo>
                    <a:lnTo>
                      <a:pt x="178" y="210"/>
                    </a:lnTo>
                    <a:lnTo>
                      <a:pt x="176" y="214"/>
                    </a:lnTo>
                    <a:lnTo>
                      <a:pt x="173" y="221"/>
                    </a:lnTo>
                    <a:lnTo>
                      <a:pt x="167" y="216"/>
                    </a:lnTo>
                    <a:lnTo>
                      <a:pt x="159" y="224"/>
                    </a:lnTo>
                    <a:lnTo>
                      <a:pt x="150" y="224"/>
                    </a:lnTo>
                    <a:lnTo>
                      <a:pt x="141" y="228"/>
                    </a:lnTo>
                    <a:lnTo>
                      <a:pt x="135" y="228"/>
                    </a:lnTo>
                    <a:lnTo>
                      <a:pt x="135" y="231"/>
                    </a:lnTo>
                    <a:lnTo>
                      <a:pt x="143" y="236"/>
                    </a:lnTo>
                    <a:lnTo>
                      <a:pt x="146" y="245"/>
                    </a:lnTo>
                    <a:lnTo>
                      <a:pt x="155" y="246"/>
                    </a:lnTo>
                    <a:lnTo>
                      <a:pt x="161" y="251"/>
                    </a:lnTo>
                    <a:lnTo>
                      <a:pt x="161" y="254"/>
                    </a:lnTo>
                    <a:lnTo>
                      <a:pt x="166" y="260"/>
                    </a:lnTo>
                    <a:lnTo>
                      <a:pt x="167" y="260"/>
                    </a:lnTo>
                    <a:lnTo>
                      <a:pt x="178" y="266"/>
                    </a:lnTo>
                    <a:lnTo>
                      <a:pt x="182" y="271"/>
                    </a:lnTo>
                    <a:lnTo>
                      <a:pt x="182" y="278"/>
                    </a:lnTo>
                    <a:lnTo>
                      <a:pt x="193" y="284"/>
                    </a:lnTo>
                    <a:lnTo>
                      <a:pt x="194" y="278"/>
                    </a:lnTo>
                    <a:lnTo>
                      <a:pt x="199" y="278"/>
                    </a:lnTo>
                    <a:lnTo>
                      <a:pt x="214" y="284"/>
                    </a:lnTo>
                    <a:lnTo>
                      <a:pt x="220" y="284"/>
                    </a:lnTo>
                    <a:lnTo>
                      <a:pt x="225" y="289"/>
                    </a:lnTo>
                    <a:lnTo>
                      <a:pt x="231" y="286"/>
                    </a:lnTo>
                    <a:lnTo>
                      <a:pt x="232" y="281"/>
                    </a:lnTo>
                    <a:lnTo>
                      <a:pt x="238" y="275"/>
                    </a:lnTo>
                    <a:lnTo>
                      <a:pt x="246" y="271"/>
                    </a:lnTo>
                    <a:lnTo>
                      <a:pt x="244" y="265"/>
                    </a:lnTo>
                    <a:lnTo>
                      <a:pt x="257" y="259"/>
                    </a:lnTo>
                    <a:lnTo>
                      <a:pt x="261" y="257"/>
                    </a:lnTo>
                    <a:lnTo>
                      <a:pt x="260" y="254"/>
                    </a:lnTo>
                    <a:lnTo>
                      <a:pt x="263" y="248"/>
                    </a:lnTo>
                    <a:lnTo>
                      <a:pt x="258" y="243"/>
                    </a:lnTo>
                    <a:lnTo>
                      <a:pt x="254" y="245"/>
                    </a:lnTo>
                    <a:lnTo>
                      <a:pt x="251" y="239"/>
                    </a:lnTo>
                    <a:lnTo>
                      <a:pt x="241" y="234"/>
                    </a:lnTo>
                    <a:lnTo>
                      <a:pt x="241" y="227"/>
                    </a:lnTo>
                    <a:lnTo>
                      <a:pt x="244" y="208"/>
                    </a:lnTo>
                    <a:lnTo>
                      <a:pt x="254" y="202"/>
                    </a:lnTo>
                    <a:lnTo>
                      <a:pt x="261" y="202"/>
                    </a:lnTo>
                    <a:lnTo>
                      <a:pt x="269" y="199"/>
                    </a:lnTo>
                    <a:lnTo>
                      <a:pt x="272" y="198"/>
                    </a:lnTo>
                    <a:lnTo>
                      <a:pt x="273" y="205"/>
                    </a:lnTo>
                    <a:lnTo>
                      <a:pt x="278" y="204"/>
                    </a:lnTo>
                    <a:lnTo>
                      <a:pt x="279" y="201"/>
                    </a:lnTo>
                    <a:lnTo>
                      <a:pt x="279" y="193"/>
                    </a:lnTo>
                    <a:lnTo>
                      <a:pt x="290" y="186"/>
                    </a:lnTo>
                    <a:lnTo>
                      <a:pt x="282" y="181"/>
                    </a:lnTo>
                    <a:lnTo>
                      <a:pt x="285" y="176"/>
                    </a:lnTo>
                    <a:lnTo>
                      <a:pt x="285" y="169"/>
                    </a:lnTo>
                    <a:lnTo>
                      <a:pt x="288" y="167"/>
                    </a:lnTo>
                    <a:lnTo>
                      <a:pt x="290" y="163"/>
                    </a:lnTo>
                    <a:lnTo>
                      <a:pt x="287" y="149"/>
                    </a:lnTo>
                    <a:lnTo>
                      <a:pt x="282" y="146"/>
                    </a:lnTo>
                    <a:lnTo>
                      <a:pt x="287" y="145"/>
                    </a:lnTo>
                    <a:lnTo>
                      <a:pt x="295" y="138"/>
                    </a:lnTo>
                    <a:lnTo>
                      <a:pt x="302" y="135"/>
                    </a:lnTo>
                    <a:lnTo>
                      <a:pt x="302" y="129"/>
                    </a:lnTo>
                    <a:lnTo>
                      <a:pt x="316" y="125"/>
                    </a:lnTo>
                    <a:lnTo>
                      <a:pt x="317" y="120"/>
                    </a:lnTo>
                    <a:lnTo>
                      <a:pt x="313" y="116"/>
                    </a:lnTo>
                    <a:lnTo>
                      <a:pt x="304" y="111"/>
                    </a:lnTo>
                    <a:lnTo>
                      <a:pt x="301" y="105"/>
                    </a:lnTo>
                    <a:lnTo>
                      <a:pt x="302" y="102"/>
                    </a:lnTo>
                    <a:lnTo>
                      <a:pt x="311" y="96"/>
                    </a:lnTo>
                    <a:lnTo>
                      <a:pt x="311" y="90"/>
                    </a:lnTo>
                    <a:lnTo>
                      <a:pt x="314" y="85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02" y="59"/>
                    </a:lnTo>
                    <a:lnTo>
                      <a:pt x="276" y="52"/>
                    </a:lnTo>
                    <a:lnTo>
                      <a:pt x="266" y="44"/>
                    </a:lnTo>
                    <a:lnTo>
                      <a:pt x="258" y="35"/>
                    </a:lnTo>
                    <a:lnTo>
                      <a:pt x="252" y="24"/>
                    </a:lnTo>
                    <a:lnTo>
                      <a:pt x="252" y="12"/>
                    </a:lnTo>
                    <a:lnTo>
                      <a:pt x="249" y="6"/>
                    </a:lnTo>
                    <a:lnTo>
                      <a:pt x="247" y="8"/>
                    </a:lnTo>
                    <a:lnTo>
                      <a:pt x="241" y="3"/>
                    </a:lnTo>
                    <a:lnTo>
                      <a:pt x="229" y="5"/>
                    </a:lnTo>
                    <a:lnTo>
                      <a:pt x="220" y="0"/>
                    </a:lnTo>
                    <a:lnTo>
                      <a:pt x="211" y="0"/>
                    </a:lnTo>
                    <a:lnTo>
                      <a:pt x="207" y="5"/>
                    </a:lnTo>
                    <a:lnTo>
                      <a:pt x="207" y="9"/>
                    </a:lnTo>
                    <a:lnTo>
                      <a:pt x="200" y="8"/>
                    </a:lnTo>
                    <a:lnTo>
                      <a:pt x="199" y="6"/>
                    </a:lnTo>
                    <a:lnTo>
                      <a:pt x="190" y="8"/>
                    </a:lnTo>
                    <a:lnTo>
                      <a:pt x="184" y="12"/>
                    </a:lnTo>
                    <a:lnTo>
                      <a:pt x="185" y="17"/>
                    </a:lnTo>
                    <a:lnTo>
                      <a:pt x="178" y="23"/>
                    </a:lnTo>
                    <a:lnTo>
                      <a:pt x="166" y="28"/>
                    </a:lnTo>
                    <a:lnTo>
                      <a:pt x="166" y="32"/>
                    </a:lnTo>
                    <a:lnTo>
                      <a:pt x="158" y="38"/>
                    </a:lnTo>
                    <a:lnTo>
                      <a:pt x="149" y="47"/>
                    </a:lnTo>
                    <a:lnTo>
                      <a:pt x="149" y="59"/>
                    </a:lnTo>
                    <a:lnTo>
                      <a:pt x="144" y="59"/>
                    </a:lnTo>
                    <a:lnTo>
                      <a:pt x="140" y="53"/>
                    </a:lnTo>
                    <a:lnTo>
                      <a:pt x="132" y="53"/>
                    </a:lnTo>
                    <a:lnTo>
                      <a:pt x="129" y="55"/>
                    </a:lnTo>
                    <a:lnTo>
                      <a:pt x="123" y="53"/>
                    </a:lnTo>
                    <a:lnTo>
                      <a:pt x="117" y="59"/>
                    </a:lnTo>
                    <a:lnTo>
                      <a:pt x="117" y="62"/>
                    </a:lnTo>
                    <a:lnTo>
                      <a:pt x="111" y="66"/>
                    </a:lnTo>
                    <a:lnTo>
                      <a:pt x="109" y="62"/>
                    </a:lnTo>
                    <a:lnTo>
                      <a:pt x="103" y="67"/>
                    </a:lnTo>
                    <a:lnTo>
                      <a:pt x="102" y="62"/>
                    </a:lnTo>
                    <a:lnTo>
                      <a:pt x="94" y="58"/>
                    </a:lnTo>
                    <a:lnTo>
                      <a:pt x="93" y="49"/>
                    </a:lnTo>
                    <a:lnTo>
                      <a:pt x="90" y="44"/>
                    </a:lnTo>
                    <a:lnTo>
                      <a:pt x="87" y="43"/>
                    </a:lnTo>
                    <a:lnTo>
                      <a:pt x="81" y="49"/>
                    </a:lnTo>
                    <a:lnTo>
                      <a:pt x="79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0" name="Freeform 699">
                <a:extLst>
                  <a:ext uri="{FF2B5EF4-FFF2-40B4-BE49-F238E27FC236}">
                    <a16:creationId xmlns:a16="http://schemas.microsoft.com/office/drawing/2014/main" id="{D8445F32-64D5-ED7E-F29F-D29EE5DE8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677"/>
                <a:ext cx="158" cy="144"/>
              </a:xfrm>
              <a:custGeom>
                <a:avLst/>
                <a:gdLst>
                  <a:gd name="T0" fmla="*/ 87 w 317"/>
                  <a:gd name="T1" fmla="*/ 43 h 289"/>
                  <a:gd name="T2" fmla="*/ 94 w 317"/>
                  <a:gd name="T3" fmla="*/ 58 h 289"/>
                  <a:gd name="T4" fmla="*/ 109 w 317"/>
                  <a:gd name="T5" fmla="*/ 62 h 289"/>
                  <a:gd name="T6" fmla="*/ 117 w 317"/>
                  <a:gd name="T7" fmla="*/ 59 h 289"/>
                  <a:gd name="T8" fmla="*/ 132 w 317"/>
                  <a:gd name="T9" fmla="*/ 53 h 289"/>
                  <a:gd name="T10" fmla="*/ 149 w 317"/>
                  <a:gd name="T11" fmla="*/ 59 h 289"/>
                  <a:gd name="T12" fmla="*/ 166 w 317"/>
                  <a:gd name="T13" fmla="*/ 32 h 289"/>
                  <a:gd name="T14" fmla="*/ 185 w 317"/>
                  <a:gd name="T15" fmla="*/ 17 h 289"/>
                  <a:gd name="T16" fmla="*/ 199 w 317"/>
                  <a:gd name="T17" fmla="*/ 6 h 289"/>
                  <a:gd name="T18" fmla="*/ 207 w 317"/>
                  <a:gd name="T19" fmla="*/ 5 h 289"/>
                  <a:gd name="T20" fmla="*/ 229 w 317"/>
                  <a:gd name="T21" fmla="*/ 5 h 289"/>
                  <a:gd name="T22" fmla="*/ 249 w 317"/>
                  <a:gd name="T23" fmla="*/ 6 h 289"/>
                  <a:gd name="T24" fmla="*/ 258 w 317"/>
                  <a:gd name="T25" fmla="*/ 35 h 289"/>
                  <a:gd name="T26" fmla="*/ 302 w 317"/>
                  <a:gd name="T27" fmla="*/ 59 h 289"/>
                  <a:gd name="T28" fmla="*/ 314 w 317"/>
                  <a:gd name="T29" fmla="*/ 85 h 289"/>
                  <a:gd name="T30" fmla="*/ 302 w 317"/>
                  <a:gd name="T31" fmla="*/ 102 h 289"/>
                  <a:gd name="T32" fmla="*/ 313 w 317"/>
                  <a:gd name="T33" fmla="*/ 116 h 289"/>
                  <a:gd name="T34" fmla="*/ 302 w 317"/>
                  <a:gd name="T35" fmla="*/ 129 h 289"/>
                  <a:gd name="T36" fmla="*/ 287 w 317"/>
                  <a:gd name="T37" fmla="*/ 145 h 289"/>
                  <a:gd name="T38" fmla="*/ 290 w 317"/>
                  <a:gd name="T39" fmla="*/ 163 h 289"/>
                  <a:gd name="T40" fmla="*/ 285 w 317"/>
                  <a:gd name="T41" fmla="*/ 176 h 289"/>
                  <a:gd name="T42" fmla="*/ 279 w 317"/>
                  <a:gd name="T43" fmla="*/ 193 h 289"/>
                  <a:gd name="T44" fmla="*/ 273 w 317"/>
                  <a:gd name="T45" fmla="*/ 205 h 289"/>
                  <a:gd name="T46" fmla="*/ 261 w 317"/>
                  <a:gd name="T47" fmla="*/ 202 h 289"/>
                  <a:gd name="T48" fmla="*/ 241 w 317"/>
                  <a:gd name="T49" fmla="*/ 227 h 289"/>
                  <a:gd name="T50" fmla="*/ 254 w 317"/>
                  <a:gd name="T51" fmla="*/ 245 h 289"/>
                  <a:gd name="T52" fmla="*/ 260 w 317"/>
                  <a:gd name="T53" fmla="*/ 254 h 289"/>
                  <a:gd name="T54" fmla="*/ 244 w 317"/>
                  <a:gd name="T55" fmla="*/ 265 h 289"/>
                  <a:gd name="T56" fmla="*/ 232 w 317"/>
                  <a:gd name="T57" fmla="*/ 281 h 289"/>
                  <a:gd name="T58" fmla="*/ 220 w 317"/>
                  <a:gd name="T59" fmla="*/ 284 h 289"/>
                  <a:gd name="T60" fmla="*/ 194 w 317"/>
                  <a:gd name="T61" fmla="*/ 278 h 289"/>
                  <a:gd name="T62" fmla="*/ 182 w 317"/>
                  <a:gd name="T63" fmla="*/ 271 h 289"/>
                  <a:gd name="T64" fmla="*/ 166 w 317"/>
                  <a:gd name="T65" fmla="*/ 260 h 289"/>
                  <a:gd name="T66" fmla="*/ 155 w 317"/>
                  <a:gd name="T67" fmla="*/ 246 h 289"/>
                  <a:gd name="T68" fmla="*/ 135 w 317"/>
                  <a:gd name="T69" fmla="*/ 231 h 289"/>
                  <a:gd name="T70" fmla="*/ 150 w 317"/>
                  <a:gd name="T71" fmla="*/ 224 h 289"/>
                  <a:gd name="T72" fmla="*/ 173 w 317"/>
                  <a:gd name="T73" fmla="*/ 221 h 289"/>
                  <a:gd name="T74" fmla="*/ 173 w 317"/>
                  <a:gd name="T75" fmla="*/ 205 h 289"/>
                  <a:gd name="T76" fmla="*/ 163 w 317"/>
                  <a:gd name="T77" fmla="*/ 195 h 289"/>
                  <a:gd name="T78" fmla="*/ 144 w 317"/>
                  <a:gd name="T79" fmla="*/ 187 h 289"/>
                  <a:gd name="T80" fmla="*/ 129 w 317"/>
                  <a:gd name="T81" fmla="*/ 199 h 289"/>
                  <a:gd name="T82" fmla="*/ 122 w 317"/>
                  <a:gd name="T83" fmla="*/ 214 h 289"/>
                  <a:gd name="T84" fmla="*/ 108 w 317"/>
                  <a:gd name="T85" fmla="*/ 202 h 289"/>
                  <a:gd name="T86" fmla="*/ 106 w 317"/>
                  <a:gd name="T87" fmla="*/ 184 h 289"/>
                  <a:gd name="T88" fmla="*/ 111 w 317"/>
                  <a:gd name="T89" fmla="*/ 163 h 289"/>
                  <a:gd name="T90" fmla="*/ 100 w 317"/>
                  <a:gd name="T91" fmla="*/ 151 h 289"/>
                  <a:gd name="T92" fmla="*/ 87 w 317"/>
                  <a:gd name="T93" fmla="*/ 142 h 289"/>
                  <a:gd name="T94" fmla="*/ 65 w 317"/>
                  <a:gd name="T95" fmla="*/ 160 h 289"/>
                  <a:gd name="T96" fmla="*/ 44 w 317"/>
                  <a:gd name="T97" fmla="*/ 180 h 289"/>
                  <a:gd name="T98" fmla="*/ 27 w 317"/>
                  <a:gd name="T99" fmla="*/ 180 h 289"/>
                  <a:gd name="T100" fmla="*/ 20 w 317"/>
                  <a:gd name="T101" fmla="*/ 169 h 289"/>
                  <a:gd name="T102" fmla="*/ 5 w 317"/>
                  <a:gd name="T103" fmla="*/ 152 h 289"/>
                  <a:gd name="T104" fmla="*/ 8 w 317"/>
                  <a:gd name="T105" fmla="*/ 138 h 289"/>
                  <a:gd name="T106" fmla="*/ 14 w 317"/>
                  <a:gd name="T107" fmla="*/ 122 h 289"/>
                  <a:gd name="T108" fmla="*/ 9 w 317"/>
                  <a:gd name="T109" fmla="*/ 108 h 289"/>
                  <a:gd name="T110" fmla="*/ 26 w 317"/>
                  <a:gd name="T111" fmla="*/ 111 h 289"/>
                  <a:gd name="T112" fmla="*/ 35 w 317"/>
                  <a:gd name="T113" fmla="*/ 99 h 289"/>
                  <a:gd name="T114" fmla="*/ 32 w 317"/>
                  <a:gd name="T115" fmla="*/ 88 h 289"/>
                  <a:gd name="T116" fmla="*/ 49 w 317"/>
                  <a:gd name="T117" fmla="*/ 82 h 289"/>
                  <a:gd name="T118" fmla="*/ 64 w 317"/>
                  <a:gd name="T119" fmla="*/ 69 h 289"/>
                  <a:gd name="T120" fmla="*/ 71 w 317"/>
                  <a:gd name="T121" fmla="*/ 59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7" h="289">
                    <a:moveTo>
                      <a:pt x="79" y="46"/>
                    </a:moveTo>
                    <a:lnTo>
                      <a:pt x="81" y="49"/>
                    </a:lnTo>
                    <a:lnTo>
                      <a:pt x="87" y="43"/>
                    </a:lnTo>
                    <a:lnTo>
                      <a:pt x="90" y="44"/>
                    </a:lnTo>
                    <a:lnTo>
                      <a:pt x="93" y="49"/>
                    </a:lnTo>
                    <a:lnTo>
                      <a:pt x="94" y="58"/>
                    </a:lnTo>
                    <a:lnTo>
                      <a:pt x="102" y="62"/>
                    </a:lnTo>
                    <a:lnTo>
                      <a:pt x="103" y="67"/>
                    </a:lnTo>
                    <a:lnTo>
                      <a:pt x="109" y="62"/>
                    </a:lnTo>
                    <a:lnTo>
                      <a:pt x="111" y="66"/>
                    </a:lnTo>
                    <a:lnTo>
                      <a:pt x="117" y="62"/>
                    </a:lnTo>
                    <a:lnTo>
                      <a:pt x="117" y="59"/>
                    </a:lnTo>
                    <a:lnTo>
                      <a:pt x="123" y="53"/>
                    </a:lnTo>
                    <a:lnTo>
                      <a:pt x="129" y="55"/>
                    </a:lnTo>
                    <a:lnTo>
                      <a:pt x="132" y="53"/>
                    </a:lnTo>
                    <a:lnTo>
                      <a:pt x="140" y="53"/>
                    </a:lnTo>
                    <a:lnTo>
                      <a:pt x="144" y="59"/>
                    </a:lnTo>
                    <a:lnTo>
                      <a:pt x="149" y="59"/>
                    </a:lnTo>
                    <a:lnTo>
                      <a:pt x="149" y="47"/>
                    </a:lnTo>
                    <a:lnTo>
                      <a:pt x="158" y="38"/>
                    </a:lnTo>
                    <a:lnTo>
                      <a:pt x="166" y="32"/>
                    </a:lnTo>
                    <a:lnTo>
                      <a:pt x="166" y="28"/>
                    </a:lnTo>
                    <a:lnTo>
                      <a:pt x="178" y="23"/>
                    </a:lnTo>
                    <a:lnTo>
                      <a:pt x="185" y="17"/>
                    </a:lnTo>
                    <a:lnTo>
                      <a:pt x="184" y="12"/>
                    </a:lnTo>
                    <a:lnTo>
                      <a:pt x="190" y="8"/>
                    </a:lnTo>
                    <a:lnTo>
                      <a:pt x="199" y="6"/>
                    </a:lnTo>
                    <a:lnTo>
                      <a:pt x="200" y="8"/>
                    </a:lnTo>
                    <a:lnTo>
                      <a:pt x="207" y="9"/>
                    </a:lnTo>
                    <a:lnTo>
                      <a:pt x="207" y="5"/>
                    </a:lnTo>
                    <a:lnTo>
                      <a:pt x="211" y="0"/>
                    </a:lnTo>
                    <a:lnTo>
                      <a:pt x="220" y="0"/>
                    </a:lnTo>
                    <a:lnTo>
                      <a:pt x="229" y="5"/>
                    </a:lnTo>
                    <a:lnTo>
                      <a:pt x="241" y="3"/>
                    </a:lnTo>
                    <a:lnTo>
                      <a:pt x="247" y="8"/>
                    </a:lnTo>
                    <a:lnTo>
                      <a:pt x="249" y="6"/>
                    </a:lnTo>
                    <a:lnTo>
                      <a:pt x="252" y="12"/>
                    </a:lnTo>
                    <a:lnTo>
                      <a:pt x="252" y="24"/>
                    </a:lnTo>
                    <a:lnTo>
                      <a:pt x="258" y="35"/>
                    </a:lnTo>
                    <a:lnTo>
                      <a:pt x="266" y="44"/>
                    </a:lnTo>
                    <a:lnTo>
                      <a:pt x="276" y="52"/>
                    </a:lnTo>
                    <a:lnTo>
                      <a:pt x="302" y="59"/>
                    </a:lnTo>
                    <a:lnTo>
                      <a:pt x="311" y="73"/>
                    </a:lnTo>
                    <a:lnTo>
                      <a:pt x="310" y="73"/>
                    </a:lnTo>
                    <a:lnTo>
                      <a:pt x="314" y="85"/>
                    </a:lnTo>
                    <a:lnTo>
                      <a:pt x="311" y="90"/>
                    </a:lnTo>
                    <a:lnTo>
                      <a:pt x="311" y="96"/>
                    </a:lnTo>
                    <a:lnTo>
                      <a:pt x="302" y="102"/>
                    </a:lnTo>
                    <a:lnTo>
                      <a:pt x="301" y="105"/>
                    </a:lnTo>
                    <a:lnTo>
                      <a:pt x="304" y="111"/>
                    </a:lnTo>
                    <a:lnTo>
                      <a:pt x="313" y="116"/>
                    </a:lnTo>
                    <a:lnTo>
                      <a:pt x="317" y="120"/>
                    </a:lnTo>
                    <a:lnTo>
                      <a:pt x="316" y="125"/>
                    </a:lnTo>
                    <a:lnTo>
                      <a:pt x="302" y="129"/>
                    </a:lnTo>
                    <a:lnTo>
                      <a:pt x="302" y="135"/>
                    </a:lnTo>
                    <a:lnTo>
                      <a:pt x="295" y="138"/>
                    </a:lnTo>
                    <a:lnTo>
                      <a:pt x="287" y="145"/>
                    </a:lnTo>
                    <a:lnTo>
                      <a:pt x="282" y="146"/>
                    </a:lnTo>
                    <a:lnTo>
                      <a:pt x="287" y="149"/>
                    </a:lnTo>
                    <a:lnTo>
                      <a:pt x="290" y="163"/>
                    </a:lnTo>
                    <a:lnTo>
                      <a:pt x="288" y="167"/>
                    </a:lnTo>
                    <a:lnTo>
                      <a:pt x="285" y="169"/>
                    </a:lnTo>
                    <a:lnTo>
                      <a:pt x="285" y="176"/>
                    </a:lnTo>
                    <a:lnTo>
                      <a:pt x="282" y="181"/>
                    </a:lnTo>
                    <a:lnTo>
                      <a:pt x="290" y="186"/>
                    </a:lnTo>
                    <a:lnTo>
                      <a:pt x="279" y="193"/>
                    </a:lnTo>
                    <a:lnTo>
                      <a:pt x="279" y="201"/>
                    </a:lnTo>
                    <a:lnTo>
                      <a:pt x="278" y="204"/>
                    </a:lnTo>
                    <a:lnTo>
                      <a:pt x="273" y="205"/>
                    </a:lnTo>
                    <a:lnTo>
                      <a:pt x="272" y="198"/>
                    </a:lnTo>
                    <a:lnTo>
                      <a:pt x="269" y="199"/>
                    </a:lnTo>
                    <a:lnTo>
                      <a:pt x="261" y="202"/>
                    </a:lnTo>
                    <a:lnTo>
                      <a:pt x="254" y="202"/>
                    </a:lnTo>
                    <a:lnTo>
                      <a:pt x="244" y="208"/>
                    </a:lnTo>
                    <a:lnTo>
                      <a:pt x="241" y="227"/>
                    </a:lnTo>
                    <a:lnTo>
                      <a:pt x="241" y="234"/>
                    </a:lnTo>
                    <a:lnTo>
                      <a:pt x="251" y="239"/>
                    </a:lnTo>
                    <a:lnTo>
                      <a:pt x="254" y="245"/>
                    </a:lnTo>
                    <a:lnTo>
                      <a:pt x="258" y="243"/>
                    </a:lnTo>
                    <a:lnTo>
                      <a:pt x="263" y="248"/>
                    </a:lnTo>
                    <a:lnTo>
                      <a:pt x="260" y="254"/>
                    </a:lnTo>
                    <a:lnTo>
                      <a:pt x="261" y="257"/>
                    </a:lnTo>
                    <a:lnTo>
                      <a:pt x="257" y="259"/>
                    </a:lnTo>
                    <a:lnTo>
                      <a:pt x="244" y="265"/>
                    </a:lnTo>
                    <a:lnTo>
                      <a:pt x="246" y="271"/>
                    </a:lnTo>
                    <a:lnTo>
                      <a:pt x="238" y="275"/>
                    </a:lnTo>
                    <a:lnTo>
                      <a:pt x="232" y="281"/>
                    </a:lnTo>
                    <a:lnTo>
                      <a:pt x="231" y="286"/>
                    </a:lnTo>
                    <a:lnTo>
                      <a:pt x="225" y="289"/>
                    </a:lnTo>
                    <a:lnTo>
                      <a:pt x="220" y="284"/>
                    </a:lnTo>
                    <a:lnTo>
                      <a:pt x="214" y="284"/>
                    </a:lnTo>
                    <a:lnTo>
                      <a:pt x="199" y="278"/>
                    </a:lnTo>
                    <a:lnTo>
                      <a:pt x="194" y="278"/>
                    </a:lnTo>
                    <a:lnTo>
                      <a:pt x="193" y="284"/>
                    </a:lnTo>
                    <a:lnTo>
                      <a:pt x="182" y="278"/>
                    </a:lnTo>
                    <a:lnTo>
                      <a:pt x="182" y="271"/>
                    </a:lnTo>
                    <a:lnTo>
                      <a:pt x="178" y="266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1" y="254"/>
                    </a:lnTo>
                    <a:lnTo>
                      <a:pt x="161" y="251"/>
                    </a:lnTo>
                    <a:lnTo>
                      <a:pt x="155" y="246"/>
                    </a:lnTo>
                    <a:lnTo>
                      <a:pt x="146" y="245"/>
                    </a:lnTo>
                    <a:lnTo>
                      <a:pt x="143" y="236"/>
                    </a:lnTo>
                    <a:lnTo>
                      <a:pt x="135" y="231"/>
                    </a:lnTo>
                    <a:lnTo>
                      <a:pt x="135" y="228"/>
                    </a:lnTo>
                    <a:lnTo>
                      <a:pt x="141" y="228"/>
                    </a:lnTo>
                    <a:lnTo>
                      <a:pt x="150" y="224"/>
                    </a:lnTo>
                    <a:lnTo>
                      <a:pt x="159" y="224"/>
                    </a:lnTo>
                    <a:lnTo>
                      <a:pt x="167" y="216"/>
                    </a:lnTo>
                    <a:lnTo>
                      <a:pt x="173" y="221"/>
                    </a:lnTo>
                    <a:lnTo>
                      <a:pt x="176" y="214"/>
                    </a:lnTo>
                    <a:lnTo>
                      <a:pt x="178" y="210"/>
                    </a:lnTo>
                    <a:lnTo>
                      <a:pt x="173" y="205"/>
                    </a:lnTo>
                    <a:lnTo>
                      <a:pt x="170" y="196"/>
                    </a:lnTo>
                    <a:lnTo>
                      <a:pt x="167" y="195"/>
                    </a:lnTo>
                    <a:lnTo>
                      <a:pt x="163" y="195"/>
                    </a:lnTo>
                    <a:lnTo>
                      <a:pt x="158" y="190"/>
                    </a:lnTo>
                    <a:lnTo>
                      <a:pt x="152" y="190"/>
                    </a:lnTo>
                    <a:lnTo>
                      <a:pt x="144" y="187"/>
                    </a:lnTo>
                    <a:lnTo>
                      <a:pt x="134" y="190"/>
                    </a:lnTo>
                    <a:lnTo>
                      <a:pt x="134" y="199"/>
                    </a:lnTo>
                    <a:lnTo>
                      <a:pt x="129" y="199"/>
                    </a:lnTo>
                    <a:lnTo>
                      <a:pt x="131" y="210"/>
                    </a:lnTo>
                    <a:lnTo>
                      <a:pt x="125" y="216"/>
                    </a:lnTo>
                    <a:lnTo>
                      <a:pt x="122" y="214"/>
                    </a:lnTo>
                    <a:lnTo>
                      <a:pt x="114" y="214"/>
                    </a:lnTo>
                    <a:lnTo>
                      <a:pt x="111" y="210"/>
                    </a:lnTo>
                    <a:lnTo>
                      <a:pt x="108" y="202"/>
                    </a:lnTo>
                    <a:lnTo>
                      <a:pt x="108" y="198"/>
                    </a:lnTo>
                    <a:lnTo>
                      <a:pt x="103" y="193"/>
                    </a:lnTo>
                    <a:lnTo>
                      <a:pt x="106" y="184"/>
                    </a:lnTo>
                    <a:lnTo>
                      <a:pt x="100" y="180"/>
                    </a:lnTo>
                    <a:lnTo>
                      <a:pt x="106" y="169"/>
                    </a:lnTo>
                    <a:lnTo>
                      <a:pt x="111" y="163"/>
                    </a:lnTo>
                    <a:lnTo>
                      <a:pt x="105" y="157"/>
                    </a:lnTo>
                    <a:lnTo>
                      <a:pt x="99" y="155"/>
                    </a:lnTo>
                    <a:lnTo>
                      <a:pt x="100" y="151"/>
                    </a:lnTo>
                    <a:lnTo>
                      <a:pt x="96" y="135"/>
                    </a:lnTo>
                    <a:lnTo>
                      <a:pt x="85" y="132"/>
                    </a:lnTo>
                    <a:lnTo>
                      <a:pt x="87" y="142"/>
                    </a:lnTo>
                    <a:lnTo>
                      <a:pt x="84" y="149"/>
                    </a:lnTo>
                    <a:lnTo>
                      <a:pt x="74" y="157"/>
                    </a:lnTo>
                    <a:lnTo>
                      <a:pt x="65" y="160"/>
                    </a:lnTo>
                    <a:lnTo>
                      <a:pt x="53" y="169"/>
                    </a:lnTo>
                    <a:lnTo>
                      <a:pt x="47" y="180"/>
                    </a:lnTo>
                    <a:lnTo>
                      <a:pt x="44" y="180"/>
                    </a:lnTo>
                    <a:lnTo>
                      <a:pt x="41" y="178"/>
                    </a:lnTo>
                    <a:lnTo>
                      <a:pt x="35" y="175"/>
                    </a:lnTo>
                    <a:lnTo>
                      <a:pt x="27" y="180"/>
                    </a:lnTo>
                    <a:lnTo>
                      <a:pt x="21" y="180"/>
                    </a:lnTo>
                    <a:lnTo>
                      <a:pt x="18" y="173"/>
                    </a:lnTo>
                    <a:lnTo>
                      <a:pt x="20" y="169"/>
                    </a:lnTo>
                    <a:lnTo>
                      <a:pt x="14" y="161"/>
                    </a:lnTo>
                    <a:lnTo>
                      <a:pt x="8" y="163"/>
                    </a:lnTo>
                    <a:lnTo>
                      <a:pt x="5" y="152"/>
                    </a:lnTo>
                    <a:lnTo>
                      <a:pt x="0" y="151"/>
                    </a:lnTo>
                    <a:lnTo>
                      <a:pt x="11" y="145"/>
                    </a:lnTo>
                    <a:lnTo>
                      <a:pt x="8" y="138"/>
                    </a:lnTo>
                    <a:lnTo>
                      <a:pt x="14" y="135"/>
                    </a:lnTo>
                    <a:lnTo>
                      <a:pt x="15" y="129"/>
                    </a:lnTo>
                    <a:lnTo>
                      <a:pt x="14" y="122"/>
                    </a:lnTo>
                    <a:lnTo>
                      <a:pt x="0" y="117"/>
                    </a:lnTo>
                    <a:lnTo>
                      <a:pt x="2" y="113"/>
                    </a:lnTo>
                    <a:lnTo>
                      <a:pt x="9" y="108"/>
                    </a:lnTo>
                    <a:lnTo>
                      <a:pt x="21" y="104"/>
                    </a:lnTo>
                    <a:lnTo>
                      <a:pt x="21" y="111"/>
                    </a:lnTo>
                    <a:lnTo>
                      <a:pt x="26" y="111"/>
                    </a:lnTo>
                    <a:lnTo>
                      <a:pt x="30" y="114"/>
                    </a:lnTo>
                    <a:lnTo>
                      <a:pt x="32" y="113"/>
                    </a:lnTo>
                    <a:lnTo>
                      <a:pt x="35" y="99"/>
                    </a:lnTo>
                    <a:lnTo>
                      <a:pt x="30" y="102"/>
                    </a:lnTo>
                    <a:lnTo>
                      <a:pt x="29" y="93"/>
                    </a:lnTo>
                    <a:lnTo>
                      <a:pt x="32" y="88"/>
                    </a:lnTo>
                    <a:lnTo>
                      <a:pt x="40" y="87"/>
                    </a:lnTo>
                    <a:lnTo>
                      <a:pt x="44" y="90"/>
                    </a:lnTo>
                    <a:lnTo>
                      <a:pt x="49" y="82"/>
                    </a:lnTo>
                    <a:lnTo>
                      <a:pt x="59" y="78"/>
                    </a:lnTo>
                    <a:lnTo>
                      <a:pt x="56" y="73"/>
                    </a:lnTo>
                    <a:lnTo>
                      <a:pt x="64" y="69"/>
                    </a:lnTo>
                    <a:lnTo>
                      <a:pt x="67" y="66"/>
                    </a:lnTo>
                    <a:lnTo>
                      <a:pt x="71" y="64"/>
                    </a:lnTo>
                    <a:lnTo>
                      <a:pt x="71" y="59"/>
                    </a:lnTo>
                    <a:lnTo>
                      <a:pt x="74" y="50"/>
                    </a:lnTo>
                    <a:lnTo>
                      <a:pt x="79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1" name="Freeform 700">
                <a:extLst>
                  <a:ext uri="{FF2B5EF4-FFF2-40B4-BE49-F238E27FC236}">
                    <a16:creationId xmlns:a16="http://schemas.microsoft.com/office/drawing/2014/main" id="{93ADE0BE-247D-606E-40FB-6FEC73C07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677"/>
                <a:ext cx="158" cy="144"/>
              </a:xfrm>
              <a:custGeom>
                <a:avLst/>
                <a:gdLst>
                  <a:gd name="T0" fmla="*/ 87 w 317"/>
                  <a:gd name="T1" fmla="*/ 43 h 289"/>
                  <a:gd name="T2" fmla="*/ 94 w 317"/>
                  <a:gd name="T3" fmla="*/ 58 h 289"/>
                  <a:gd name="T4" fmla="*/ 109 w 317"/>
                  <a:gd name="T5" fmla="*/ 62 h 289"/>
                  <a:gd name="T6" fmla="*/ 117 w 317"/>
                  <a:gd name="T7" fmla="*/ 59 h 289"/>
                  <a:gd name="T8" fmla="*/ 132 w 317"/>
                  <a:gd name="T9" fmla="*/ 53 h 289"/>
                  <a:gd name="T10" fmla="*/ 149 w 317"/>
                  <a:gd name="T11" fmla="*/ 59 h 289"/>
                  <a:gd name="T12" fmla="*/ 166 w 317"/>
                  <a:gd name="T13" fmla="*/ 32 h 289"/>
                  <a:gd name="T14" fmla="*/ 185 w 317"/>
                  <a:gd name="T15" fmla="*/ 17 h 289"/>
                  <a:gd name="T16" fmla="*/ 199 w 317"/>
                  <a:gd name="T17" fmla="*/ 6 h 289"/>
                  <a:gd name="T18" fmla="*/ 207 w 317"/>
                  <a:gd name="T19" fmla="*/ 5 h 289"/>
                  <a:gd name="T20" fmla="*/ 229 w 317"/>
                  <a:gd name="T21" fmla="*/ 5 h 289"/>
                  <a:gd name="T22" fmla="*/ 249 w 317"/>
                  <a:gd name="T23" fmla="*/ 6 h 289"/>
                  <a:gd name="T24" fmla="*/ 258 w 317"/>
                  <a:gd name="T25" fmla="*/ 35 h 289"/>
                  <a:gd name="T26" fmla="*/ 302 w 317"/>
                  <a:gd name="T27" fmla="*/ 59 h 289"/>
                  <a:gd name="T28" fmla="*/ 314 w 317"/>
                  <a:gd name="T29" fmla="*/ 85 h 289"/>
                  <a:gd name="T30" fmla="*/ 302 w 317"/>
                  <a:gd name="T31" fmla="*/ 102 h 289"/>
                  <a:gd name="T32" fmla="*/ 313 w 317"/>
                  <a:gd name="T33" fmla="*/ 116 h 289"/>
                  <a:gd name="T34" fmla="*/ 302 w 317"/>
                  <a:gd name="T35" fmla="*/ 129 h 289"/>
                  <a:gd name="T36" fmla="*/ 287 w 317"/>
                  <a:gd name="T37" fmla="*/ 145 h 289"/>
                  <a:gd name="T38" fmla="*/ 290 w 317"/>
                  <a:gd name="T39" fmla="*/ 163 h 289"/>
                  <a:gd name="T40" fmla="*/ 285 w 317"/>
                  <a:gd name="T41" fmla="*/ 176 h 289"/>
                  <a:gd name="T42" fmla="*/ 279 w 317"/>
                  <a:gd name="T43" fmla="*/ 193 h 289"/>
                  <a:gd name="T44" fmla="*/ 273 w 317"/>
                  <a:gd name="T45" fmla="*/ 205 h 289"/>
                  <a:gd name="T46" fmla="*/ 261 w 317"/>
                  <a:gd name="T47" fmla="*/ 202 h 289"/>
                  <a:gd name="T48" fmla="*/ 241 w 317"/>
                  <a:gd name="T49" fmla="*/ 227 h 289"/>
                  <a:gd name="T50" fmla="*/ 254 w 317"/>
                  <a:gd name="T51" fmla="*/ 245 h 289"/>
                  <a:gd name="T52" fmla="*/ 260 w 317"/>
                  <a:gd name="T53" fmla="*/ 254 h 289"/>
                  <a:gd name="T54" fmla="*/ 244 w 317"/>
                  <a:gd name="T55" fmla="*/ 265 h 289"/>
                  <a:gd name="T56" fmla="*/ 232 w 317"/>
                  <a:gd name="T57" fmla="*/ 281 h 289"/>
                  <a:gd name="T58" fmla="*/ 220 w 317"/>
                  <a:gd name="T59" fmla="*/ 284 h 289"/>
                  <a:gd name="T60" fmla="*/ 194 w 317"/>
                  <a:gd name="T61" fmla="*/ 278 h 289"/>
                  <a:gd name="T62" fmla="*/ 182 w 317"/>
                  <a:gd name="T63" fmla="*/ 271 h 289"/>
                  <a:gd name="T64" fmla="*/ 166 w 317"/>
                  <a:gd name="T65" fmla="*/ 260 h 289"/>
                  <a:gd name="T66" fmla="*/ 155 w 317"/>
                  <a:gd name="T67" fmla="*/ 246 h 289"/>
                  <a:gd name="T68" fmla="*/ 135 w 317"/>
                  <a:gd name="T69" fmla="*/ 231 h 289"/>
                  <a:gd name="T70" fmla="*/ 150 w 317"/>
                  <a:gd name="T71" fmla="*/ 224 h 289"/>
                  <a:gd name="T72" fmla="*/ 173 w 317"/>
                  <a:gd name="T73" fmla="*/ 221 h 289"/>
                  <a:gd name="T74" fmla="*/ 173 w 317"/>
                  <a:gd name="T75" fmla="*/ 205 h 289"/>
                  <a:gd name="T76" fmla="*/ 163 w 317"/>
                  <a:gd name="T77" fmla="*/ 195 h 289"/>
                  <a:gd name="T78" fmla="*/ 144 w 317"/>
                  <a:gd name="T79" fmla="*/ 187 h 289"/>
                  <a:gd name="T80" fmla="*/ 129 w 317"/>
                  <a:gd name="T81" fmla="*/ 199 h 289"/>
                  <a:gd name="T82" fmla="*/ 122 w 317"/>
                  <a:gd name="T83" fmla="*/ 214 h 289"/>
                  <a:gd name="T84" fmla="*/ 108 w 317"/>
                  <a:gd name="T85" fmla="*/ 202 h 289"/>
                  <a:gd name="T86" fmla="*/ 106 w 317"/>
                  <a:gd name="T87" fmla="*/ 184 h 289"/>
                  <a:gd name="T88" fmla="*/ 111 w 317"/>
                  <a:gd name="T89" fmla="*/ 163 h 289"/>
                  <a:gd name="T90" fmla="*/ 100 w 317"/>
                  <a:gd name="T91" fmla="*/ 151 h 289"/>
                  <a:gd name="T92" fmla="*/ 87 w 317"/>
                  <a:gd name="T93" fmla="*/ 142 h 289"/>
                  <a:gd name="T94" fmla="*/ 65 w 317"/>
                  <a:gd name="T95" fmla="*/ 160 h 289"/>
                  <a:gd name="T96" fmla="*/ 44 w 317"/>
                  <a:gd name="T97" fmla="*/ 180 h 289"/>
                  <a:gd name="T98" fmla="*/ 27 w 317"/>
                  <a:gd name="T99" fmla="*/ 180 h 289"/>
                  <a:gd name="T100" fmla="*/ 20 w 317"/>
                  <a:gd name="T101" fmla="*/ 169 h 289"/>
                  <a:gd name="T102" fmla="*/ 5 w 317"/>
                  <a:gd name="T103" fmla="*/ 152 h 289"/>
                  <a:gd name="T104" fmla="*/ 8 w 317"/>
                  <a:gd name="T105" fmla="*/ 138 h 289"/>
                  <a:gd name="T106" fmla="*/ 14 w 317"/>
                  <a:gd name="T107" fmla="*/ 122 h 289"/>
                  <a:gd name="T108" fmla="*/ 9 w 317"/>
                  <a:gd name="T109" fmla="*/ 108 h 289"/>
                  <a:gd name="T110" fmla="*/ 26 w 317"/>
                  <a:gd name="T111" fmla="*/ 111 h 289"/>
                  <a:gd name="T112" fmla="*/ 35 w 317"/>
                  <a:gd name="T113" fmla="*/ 99 h 289"/>
                  <a:gd name="T114" fmla="*/ 32 w 317"/>
                  <a:gd name="T115" fmla="*/ 88 h 289"/>
                  <a:gd name="T116" fmla="*/ 49 w 317"/>
                  <a:gd name="T117" fmla="*/ 82 h 289"/>
                  <a:gd name="T118" fmla="*/ 64 w 317"/>
                  <a:gd name="T119" fmla="*/ 69 h 289"/>
                  <a:gd name="T120" fmla="*/ 71 w 317"/>
                  <a:gd name="T121" fmla="*/ 59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7" h="289">
                    <a:moveTo>
                      <a:pt x="79" y="46"/>
                    </a:moveTo>
                    <a:lnTo>
                      <a:pt x="81" y="49"/>
                    </a:lnTo>
                    <a:lnTo>
                      <a:pt x="87" y="43"/>
                    </a:lnTo>
                    <a:lnTo>
                      <a:pt x="90" y="44"/>
                    </a:lnTo>
                    <a:lnTo>
                      <a:pt x="93" y="49"/>
                    </a:lnTo>
                    <a:lnTo>
                      <a:pt x="94" y="58"/>
                    </a:lnTo>
                    <a:lnTo>
                      <a:pt x="102" y="62"/>
                    </a:lnTo>
                    <a:lnTo>
                      <a:pt x="103" y="67"/>
                    </a:lnTo>
                    <a:lnTo>
                      <a:pt x="109" y="62"/>
                    </a:lnTo>
                    <a:lnTo>
                      <a:pt x="111" y="66"/>
                    </a:lnTo>
                    <a:lnTo>
                      <a:pt x="117" y="62"/>
                    </a:lnTo>
                    <a:lnTo>
                      <a:pt x="117" y="59"/>
                    </a:lnTo>
                    <a:lnTo>
                      <a:pt x="123" y="53"/>
                    </a:lnTo>
                    <a:lnTo>
                      <a:pt x="129" y="55"/>
                    </a:lnTo>
                    <a:lnTo>
                      <a:pt x="132" y="53"/>
                    </a:lnTo>
                    <a:lnTo>
                      <a:pt x="140" y="53"/>
                    </a:lnTo>
                    <a:lnTo>
                      <a:pt x="144" y="59"/>
                    </a:lnTo>
                    <a:lnTo>
                      <a:pt x="149" y="59"/>
                    </a:lnTo>
                    <a:lnTo>
                      <a:pt x="149" y="47"/>
                    </a:lnTo>
                    <a:lnTo>
                      <a:pt x="158" y="38"/>
                    </a:lnTo>
                    <a:lnTo>
                      <a:pt x="166" y="32"/>
                    </a:lnTo>
                    <a:lnTo>
                      <a:pt x="166" y="28"/>
                    </a:lnTo>
                    <a:lnTo>
                      <a:pt x="178" y="23"/>
                    </a:lnTo>
                    <a:lnTo>
                      <a:pt x="185" y="17"/>
                    </a:lnTo>
                    <a:lnTo>
                      <a:pt x="184" y="12"/>
                    </a:lnTo>
                    <a:lnTo>
                      <a:pt x="190" y="8"/>
                    </a:lnTo>
                    <a:lnTo>
                      <a:pt x="199" y="6"/>
                    </a:lnTo>
                    <a:lnTo>
                      <a:pt x="200" y="8"/>
                    </a:lnTo>
                    <a:lnTo>
                      <a:pt x="207" y="9"/>
                    </a:lnTo>
                    <a:lnTo>
                      <a:pt x="207" y="5"/>
                    </a:lnTo>
                    <a:lnTo>
                      <a:pt x="211" y="0"/>
                    </a:lnTo>
                    <a:lnTo>
                      <a:pt x="220" y="0"/>
                    </a:lnTo>
                    <a:lnTo>
                      <a:pt x="229" y="5"/>
                    </a:lnTo>
                    <a:lnTo>
                      <a:pt x="241" y="3"/>
                    </a:lnTo>
                    <a:lnTo>
                      <a:pt x="247" y="8"/>
                    </a:lnTo>
                    <a:lnTo>
                      <a:pt x="249" y="6"/>
                    </a:lnTo>
                    <a:lnTo>
                      <a:pt x="252" y="12"/>
                    </a:lnTo>
                    <a:lnTo>
                      <a:pt x="252" y="24"/>
                    </a:lnTo>
                    <a:lnTo>
                      <a:pt x="258" y="35"/>
                    </a:lnTo>
                    <a:lnTo>
                      <a:pt x="266" y="44"/>
                    </a:lnTo>
                    <a:lnTo>
                      <a:pt x="276" y="52"/>
                    </a:lnTo>
                    <a:lnTo>
                      <a:pt x="302" y="59"/>
                    </a:lnTo>
                    <a:lnTo>
                      <a:pt x="311" y="73"/>
                    </a:lnTo>
                    <a:lnTo>
                      <a:pt x="310" y="73"/>
                    </a:lnTo>
                    <a:lnTo>
                      <a:pt x="314" y="85"/>
                    </a:lnTo>
                    <a:lnTo>
                      <a:pt x="311" y="90"/>
                    </a:lnTo>
                    <a:lnTo>
                      <a:pt x="311" y="96"/>
                    </a:lnTo>
                    <a:lnTo>
                      <a:pt x="302" y="102"/>
                    </a:lnTo>
                    <a:lnTo>
                      <a:pt x="301" y="105"/>
                    </a:lnTo>
                    <a:lnTo>
                      <a:pt x="304" y="111"/>
                    </a:lnTo>
                    <a:lnTo>
                      <a:pt x="313" y="116"/>
                    </a:lnTo>
                    <a:lnTo>
                      <a:pt x="317" y="120"/>
                    </a:lnTo>
                    <a:lnTo>
                      <a:pt x="316" y="125"/>
                    </a:lnTo>
                    <a:lnTo>
                      <a:pt x="302" y="129"/>
                    </a:lnTo>
                    <a:lnTo>
                      <a:pt x="302" y="135"/>
                    </a:lnTo>
                    <a:lnTo>
                      <a:pt x="295" y="138"/>
                    </a:lnTo>
                    <a:lnTo>
                      <a:pt x="287" y="145"/>
                    </a:lnTo>
                    <a:lnTo>
                      <a:pt x="282" y="146"/>
                    </a:lnTo>
                    <a:lnTo>
                      <a:pt x="287" y="149"/>
                    </a:lnTo>
                    <a:lnTo>
                      <a:pt x="290" y="163"/>
                    </a:lnTo>
                    <a:lnTo>
                      <a:pt x="288" y="167"/>
                    </a:lnTo>
                    <a:lnTo>
                      <a:pt x="285" y="169"/>
                    </a:lnTo>
                    <a:lnTo>
                      <a:pt x="285" y="176"/>
                    </a:lnTo>
                    <a:lnTo>
                      <a:pt x="282" y="181"/>
                    </a:lnTo>
                    <a:lnTo>
                      <a:pt x="290" y="186"/>
                    </a:lnTo>
                    <a:lnTo>
                      <a:pt x="279" y="193"/>
                    </a:lnTo>
                    <a:lnTo>
                      <a:pt x="279" y="201"/>
                    </a:lnTo>
                    <a:lnTo>
                      <a:pt x="278" y="204"/>
                    </a:lnTo>
                    <a:lnTo>
                      <a:pt x="273" y="205"/>
                    </a:lnTo>
                    <a:lnTo>
                      <a:pt x="272" y="198"/>
                    </a:lnTo>
                    <a:lnTo>
                      <a:pt x="269" y="199"/>
                    </a:lnTo>
                    <a:lnTo>
                      <a:pt x="261" y="202"/>
                    </a:lnTo>
                    <a:lnTo>
                      <a:pt x="254" y="202"/>
                    </a:lnTo>
                    <a:lnTo>
                      <a:pt x="244" y="208"/>
                    </a:lnTo>
                    <a:lnTo>
                      <a:pt x="241" y="227"/>
                    </a:lnTo>
                    <a:lnTo>
                      <a:pt x="241" y="234"/>
                    </a:lnTo>
                    <a:lnTo>
                      <a:pt x="251" y="239"/>
                    </a:lnTo>
                    <a:lnTo>
                      <a:pt x="254" y="245"/>
                    </a:lnTo>
                    <a:lnTo>
                      <a:pt x="258" y="243"/>
                    </a:lnTo>
                    <a:lnTo>
                      <a:pt x="263" y="248"/>
                    </a:lnTo>
                    <a:lnTo>
                      <a:pt x="260" y="254"/>
                    </a:lnTo>
                    <a:lnTo>
                      <a:pt x="261" y="257"/>
                    </a:lnTo>
                    <a:lnTo>
                      <a:pt x="257" y="259"/>
                    </a:lnTo>
                    <a:lnTo>
                      <a:pt x="244" y="265"/>
                    </a:lnTo>
                    <a:lnTo>
                      <a:pt x="246" y="271"/>
                    </a:lnTo>
                    <a:lnTo>
                      <a:pt x="238" y="275"/>
                    </a:lnTo>
                    <a:lnTo>
                      <a:pt x="232" y="281"/>
                    </a:lnTo>
                    <a:lnTo>
                      <a:pt x="231" y="286"/>
                    </a:lnTo>
                    <a:lnTo>
                      <a:pt x="225" y="289"/>
                    </a:lnTo>
                    <a:lnTo>
                      <a:pt x="220" y="284"/>
                    </a:lnTo>
                    <a:lnTo>
                      <a:pt x="214" y="284"/>
                    </a:lnTo>
                    <a:lnTo>
                      <a:pt x="199" y="278"/>
                    </a:lnTo>
                    <a:lnTo>
                      <a:pt x="194" y="278"/>
                    </a:lnTo>
                    <a:lnTo>
                      <a:pt x="193" y="284"/>
                    </a:lnTo>
                    <a:lnTo>
                      <a:pt x="182" y="278"/>
                    </a:lnTo>
                    <a:lnTo>
                      <a:pt x="182" y="271"/>
                    </a:lnTo>
                    <a:lnTo>
                      <a:pt x="178" y="266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1" y="254"/>
                    </a:lnTo>
                    <a:lnTo>
                      <a:pt x="161" y="251"/>
                    </a:lnTo>
                    <a:lnTo>
                      <a:pt x="155" y="246"/>
                    </a:lnTo>
                    <a:lnTo>
                      <a:pt x="146" y="245"/>
                    </a:lnTo>
                    <a:lnTo>
                      <a:pt x="143" y="236"/>
                    </a:lnTo>
                    <a:lnTo>
                      <a:pt x="135" y="231"/>
                    </a:lnTo>
                    <a:lnTo>
                      <a:pt x="135" y="228"/>
                    </a:lnTo>
                    <a:lnTo>
                      <a:pt x="141" y="228"/>
                    </a:lnTo>
                    <a:lnTo>
                      <a:pt x="150" y="224"/>
                    </a:lnTo>
                    <a:lnTo>
                      <a:pt x="159" y="224"/>
                    </a:lnTo>
                    <a:lnTo>
                      <a:pt x="167" y="216"/>
                    </a:lnTo>
                    <a:lnTo>
                      <a:pt x="173" y="221"/>
                    </a:lnTo>
                    <a:lnTo>
                      <a:pt x="176" y="214"/>
                    </a:lnTo>
                    <a:lnTo>
                      <a:pt x="178" y="210"/>
                    </a:lnTo>
                    <a:lnTo>
                      <a:pt x="173" y="205"/>
                    </a:lnTo>
                    <a:lnTo>
                      <a:pt x="170" y="196"/>
                    </a:lnTo>
                    <a:lnTo>
                      <a:pt x="167" y="195"/>
                    </a:lnTo>
                    <a:lnTo>
                      <a:pt x="163" y="195"/>
                    </a:lnTo>
                    <a:lnTo>
                      <a:pt x="158" y="190"/>
                    </a:lnTo>
                    <a:lnTo>
                      <a:pt x="152" y="190"/>
                    </a:lnTo>
                    <a:lnTo>
                      <a:pt x="144" y="187"/>
                    </a:lnTo>
                    <a:lnTo>
                      <a:pt x="134" y="190"/>
                    </a:lnTo>
                    <a:lnTo>
                      <a:pt x="134" y="199"/>
                    </a:lnTo>
                    <a:lnTo>
                      <a:pt x="129" y="199"/>
                    </a:lnTo>
                    <a:lnTo>
                      <a:pt x="131" y="210"/>
                    </a:lnTo>
                    <a:lnTo>
                      <a:pt x="125" y="216"/>
                    </a:lnTo>
                    <a:lnTo>
                      <a:pt x="122" y="214"/>
                    </a:lnTo>
                    <a:lnTo>
                      <a:pt x="114" y="214"/>
                    </a:lnTo>
                    <a:lnTo>
                      <a:pt x="111" y="210"/>
                    </a:lnTo>
                    <a:lnTo>
                      <a:pt x="108" y="202"/>
                    </a:lnTo>
                    <a:lnTo>
                      <a:pt x="108" y="198"/>
                    </a:lnTo>
                    <a:lnTo>
                      <a:pt x="103" y="193"/>
                    </a:lnTo>
                    <a:lnTo>
                      <a:pt x="106" y="184"/>
                    </a:lnTo>
                    <a:lnTo>
                      <a:pt x="100" y="180"/>
                    </a:lnTo>
                    <a:lnTo>
                      <a:pt x="106" y="169"/>
                    </a:lnTo>
                    <a:lnTo>
                      <a:pt x="111" y="163"/>
                    </a:lnTo>
                    <a:lnTo>
                      <a:pt x="105" y="157"/>
                    </a:lnTo>
                    <a:lnTo>
                      <a:pt x="99" y="155"/>
                    </a:lnTo>
                    <a:lnTo>
                      <a:pt x="100" y="151"/>
                    </a:lnTo>
                    <a:lnTo>
                      <a:pt x="96" y="135"/>
                    </a:lnTo>
                    <a:lnTo>
                      <a:pt x="85" y="132"/>
                    </a:lnTo>
                    <a:lnTo>
                      <a:pt x="87" y="142"/>
                    </a:lnTo>
                    <a:lnTo>
                      <a:pt x="84" y="149"/>
                    </a:lnTo>
                    <a:lnTo>
                      <a:pt x="74" y="157"/>
                    </a:lnTo>
                    <a:lnTo>
                      <a:pt x="65" y="160"/>
                    </a:lnTo>
                    <a:lnTo>
                      <a:pt x="53" y="169"/>
                    </a:lnTo>
                    <a:lnTo>
                      <a:pt x="47" y="180"/>
                    </a:lnTo>
                    <a:lnTo>
                      <a:pt x="44" y="180"/>
                    </a:lnTo>
                    <a:lnTo>
                      <a:pt x="41" y="178"/>
                    </a:lnTo>
                    <a:lnTo>
                      <a:pt x="35" y="175"/>
                    </a:lnTo>
                    <a:lnTo>
                      <a:pt x="27" y="180"/>
                    </a:lnTo>
                    <a:lnTo>
                      <a:pt x="21" y="180"/>
                    </a:lnTo>
                    <a:lnTo>
                      <a:pt x="18" y="173"/>
                    </a:lnTo>
                    <a:lnTo>
                      <a:pt x="20" y="169"/>
                    </a:lnTo>
                    <a:lnTo>
                      <a:pt x="14" y="161"/>
                    </a:lnTo>
                    <a:lnTo>
                      <a:pt x="8" y="163"/>
                    </a:lnTo>
                    <a:lnTo>
                      <a:pt x="5" y="152"/>
                    </a:lnTo>
                    <a:lnTo>
                      <a:pt x="0" y="151"/>
                    </a:lnTo>
                    <a:lnTo>
                      <a:pt x="11" y="145"/>
                    </a:lnTo>
                    <a:lnTo>
                      <a:pt x="8" y="138"/>
                    </a:lnTo>
                    <a:lnTo>
                      <a:pt x="14" y="135"/>
                    </a:lnTo>
                    <a:lnTo>
                      <a:pt x="15" y="129"/>
                    </a:lnTo>
                    <a:lnTo>
                      <a:pt x="14" y="122"/>
                    </a:lnTo>
                    <a:lnTo>
                      <a:pt x="0" y="117"/>
                    </a:lnTo>
                    <a:lnTo>
                      <a:pt x="2" y="113"/>
                    </a:lnTo>
                    <a:lnTo>
                      <a:pt x="9" y="108"/>
                    </a:lnTo>
                    <a:lnTo>
                      <a:pt x="21" y="104"/>
                    </a:lnTo>
                    <a:lnTo>
                      <a:pt x="21" y="111"/>
                    </a:lnTo>
                    <a:lnTo>
                      <a:pt x="26" y="111"/>
                    </a:lnTo>
                    <a:lnTo>
                      <a:pt x="30" y="114"/>
                    </a:lnTo>
                    <a:lnTo>
                      <a:pt x="32" y="113"/>
                    </a:lnTo>
                    <a:lnTo>
                      <a:pt x="35" y="99"/>
                    </a:lnTo>
                    <a:lnTo>
                      <a:pt x="30" y="102"/>
                    </a:lnTo>
                    <a:lnTo>
                      <a:pt x="29" y="93"/>
                    </a:lnTo>
                    <a:lnTo>
                      <a:pt x="32" y="88"/>
                    </a:lnTo>
                    <a:lnTo>
                      <a:pt x="40" y="87"/>
                    </a:lnTo>
                    <a:lnTo>
                      <a:pt x="44" y="90"/>
                    </a:lnTo>
                    <a:lnTo>
                      <a:pt x="49" y="82"/>
                    </a:lnTo>
                    <a:lnTo>
                      <a:pt x="59" y="78"/>
                    </a:lnTo>
                    <a:lnTo>
                      <a:pt x="56" y="73"/>
                    </a:lnTo>
                    <a:lnTo>
                      <a:pt x="64" y="69"/>
                    </a:lnTo>
                    <a:lnTo>
                      <a:pt x="67" y="66"/>
                    </a:lnTo>
                    <a:lnTo>
                      <a:pt x="71" y="64"/>
                    </a:lnTo>
                    <a:lnTo>
                      <a:pt x="71" y="59"/>
                    </a:lnTo>
                    <a:lnTo>
                      <a:pt x="74" y="50"/>
                    </a:lnTo>
                    <a:lnTo>
                      <a:pt x="79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2" name="Freeform 701">
                <a:extLst>
                  <a:ext uri="{FF2B5EF4-FFF2-40B4-BE49-F238E27FC236}">
                    <a16:creationId xmlns:a16="http://schemas.microsoft.com/office/drawing/2014/main" id="{68A74AAB-71B3-58FA-30DB-3878894F0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868"/>
                <a:ext cx="106" cy="149"/>
              </a:xfrm>
              <a:custGeom>
                <a:avLst/>
                <a:gdLst>
                  <a:gd name="T0" fmla="*/ 47 w 213"/>
                  <a:gd name="T1" fmla="*/ 48 h 298"/>
                  <a:gd name="T2" fmla="*/ 40 w 213"/>
                  <a:gd name="T3" fmla="*/ 62 h 298"/>
                  <a:gd name="T4" fmla="*/ 52 w 213"/>
                  <a:gd name="T5" fmla="*/ 76 h 298"/>
                  <a:gd name="T6" fmla="*/ 47 w 213"/>
                  <a:gd name="T7" fmla="*/ 85 h 298"/>
                  <a:gd name="T8" fmla="*/ 41 w 213"/>
                  <a:gd name="T9" fmla="*/ 100 h 298"/>
                  <a:gd name="T10" fmla="*/ 41 w 213"/>
                  <a:gd name="T11" fmla="*/ 121 h 298"/>
                  <a:gd name="T12" fmla="*/ 33 w 213"/>
                  <a:gd name="T13" fmla="*/ 141 h 298"/>
                  <a:gd name="T14" fmla="*/ 41 w 213"/>
                  <a:gd name="T15" fmla="*/ 155 h 298"/>
                  <a:gd name="T16" fmla="*/ 43 w 213"/>
                  <a:gd name="T17" fmla="*/ 170 h 298"/>
                  <a:gd name="T18" fmla="*/ 18 w 213"/>
                  <a:gd name="T19" fmla="*/ 155 h 298"/>
                  <a:gd name="T20" fmla="*/ 5 w 213"/>
                  <a:gd name="T21" fmla="*/ 153 h 298"/>
                  <a:gd name="T22" fmla="*/ 9 w 213"/>
                  <a:gd name="T23" fmla="*/ 167 h 298"/>
                  <a:gd name="T24" fmla="*/ 24 w 213"/>
                  <a:gd name="T25" fmla="*/ 177 h 298"/>
                  <a:gd name="T26" fmla="*/ 17 w 213"/>
                  <a:gd name="T27" fmla="*/ 194 h 298"/>
                  <a:gd name="T28" fmla="*/ 15 w 213"/>
                  <a:gd name="T29" fmla="*/ 214 h 298"/>
                  <a:gd name="T30" fmla="*/ 12 w 213"/>
                  <a:gd name="T31" fmla="*/ 228 h 298"/>
                  <a:gd name="T32" fmla="*/ 32 w 213"/>
                  <a:gd name="T33" fmla="*/ 234 h 298"/>
                  <a:gd name="T34" fmla="*/ 43 w 213"/>
                  <a:gd name="T35" fmla="*/ 228 h 298"/>
                  <a:gd name="T36" fmla="*/ 58 w 213"/>
                  <a:gd name="T37" fmla="*/ 232 h 298"/>
                  <a:gd name="T38" fmla="*/ 73 w 213"/>
                  <a:gd name="T39" fmla="*/ 231 h 298"/>
                  <a:gd name="T40" fmla="*/ 88 w 213"/>
                  <a:gd name="T41" fmla="*/ 238 h 298"/>
                  <a:gd name="T42" fmla="*/ 103 w 213"/>
                  <a:gd name="T43" fmla="*/ 275 h 298"/>
                  <a:gd name="T44" fmla="*/ 123 w 213"/>
                  <a:gd name="T45" fmla="*/ 275 h 298"/>
                  <a:gd name="T46" fmla="*/ 131 w 213"/>
                  <a:gd name="T47" fmla="*/ 290 h 298"/>
                  <a:gd name="T48" fmla="*/ 144 w 213"/>
                  <a:gd name="T49" fmla="*/ 278 h 298"/>
                  <a:gd name="T50" fmla="*/ 150 w 213"/>
                  <a:gd name="T51" fmla="*/ 264 h 298"/>
                  <a:gd name="T52" fmla="*/ 170 w 213"/>
                  <a:gd name="T53" fmla="*/ 266 h 298"/>
                  <a:gd name="T54" fmla="*/ 181 w 213"/>
                  <a:gd name="T55" fmla="*/ 261 h 298"/>
                  <a:gd name="T56" fmla="*/ 194 w 213"/>
                  <a:gd name="T57" fmla="*/ 256 h 298"/>
                  <a:gd name="T58" fmla="*/ 208 w 213"/>
                  <a:gd name="T59" fmla="*/ 246 h 298"/>
                  <a:gd name="T60" fmla="*/ 208 w 213"/>
                  <a:gd name="T61" fmla="*/ 238 h 298"/>
                  <a:gd name="T62" fmla="*/ 202 w 213"/>
                  <a:gd name="T63" fmla="*/ 212 h 298"/>
                  <a:gd name="T64" fmla="*/ 197 w 213"/>
                  <a:gd name="T65" fmla="*/ 194 h 298"/>
                  <a:gd name="T66" fmla="*/ 203 w 213"/>
                  <a:gd name="T67" fmla="*/ 177 h 298"/>
                  <a:gd name="T68" fmla="*/ 194 w 213"/>
                  <a:gd name="T69" fmla="*/ 158 h 298"/>
                  <a:gd name="T70" fmla="*/ 194 w 213"/>
                  <a:gd name="T71" fmla="*/ 141 h 298"/>
                  <a:gd name="T72" fmla="*/ 197 w 213"/>
                  <a:gd name="T73" fmla="*/ 118 h 298"/>
                  <a:gd name="T74" fmla="*/ 188 w 213"/>
                  <a:gd name="T75" fmla="*/ 85 h 298"/>
                  <a:gd name="T76" fmla="*/ 179 w 213"/>
                  <a:gd name="T77" fmla="*/ 67 h 298"/>
                  <a:gd name="T78" fmla="*/ 182 w 213"/>
                  <a:gd name="T79" fmla="*/ 47 h 298"/>
                  <a:gd name="T80" fmla="*/ 172 w 213"/>
                  <a:gd name="T81" fmla="*/ 32 h 298"/>
                  <a:gd name="T82" fmla="*/ 159 w 213"/>
                  <a:gd name="T83" fmla="*/ 35 h 298"/>
                  <a:gd name="T84" fmla="*/ 158 w 213"/>
                  <a:gd name="T85" fmla="*/ 12 h 298"/>
                  <a:gd name="T86" fmla="*/ 147 w 213"/>
                  <a:gd name="T87" fmla="*/ 0 h 298"/>
                  <a:gd name="T88" fmla="*/ 135 w 213"/>
                  <a:gd name="T89" fmla="*/ 6 h 298"/>
                  <a:gd name="T90" fmla="*/ 112 w 213"/>
                  <a:gd name="T91" fmla="*/ 4 h 298"/>
                  <a:gd name="T92" fmla="*/ 105 w 213"/>
                  <a:gd name="T93" fmla="*/ 16 h 298"/>
                  <a:gd name="T94" fmla="*/ 87 w 213"/>
                  <a:gd name="T95" fmla="*/ 18 h 298"/>
                  <a:gd name="T96" fmla="*/ 68 w 213"/>
                  <a:gd name="T97" fmla="*/ 18 h 298"/>
                  <a:gd name="T98" fmla="*/ 59 w 213"/>
                  <a:gd name="T99" fmla="*/ 27 h 298"/>
                  <a:gd name="T100" fmla="*/ 58 w 213"/>
                  <a:gd name="T101" fmla="*/ 36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3" h="298">
                    <a:moveTo>
                      <a:pt x="58" y="36"/>
                    </a:moveTo>
                    <a:lnTo>
                      <a:pt x="49" y="38"/>
                    </a:lnTo>
                    <a:lnTo>
                      <a:pt x="47" y="48"/>
                    </a:lnTo>
                    <a:lnTo>
                      <a:pt x="43" y="48"/>
                    </a:lnTo>
                    <a:lnTo>
                      <a:pt x="41" y="51"/>
                    </a:lnTo>
                    <a:lnTo>
                      <a:pt x="40" y="62"/>
                    </a:lnTo>
                    <a:lnTo>
                      <a:pt x="49" y="62"/>
                    </a:lnTo>
                    <a:lnTo>
                      <a:pt x="50" y="67"/>
                    </a:lnTo>
                    <a:lnTo>
                      <a:pt x="52" y="76"/>
                    </a:lnTo>
                    <a:lnTo>
                      <a:pt x="53" y="79"/>
                    </a:lnTo>
                    <a:lnTo>
                      <a:pt x="52" y="80"/>
                    </a:lnTo>
                    <a:lnTo>
                      <a:pt x="47" y="85"/>
                    </a:lnTo>
                    <a:lnTo>
                      <a:pt x="41" y="88"/>
                    </a:lnTo>
                    <a:lnTo>
                      <a:pt x="44" y="94"/>
                    </a:lnTo>
                    <a:lnTo>
                      <a:pt x="41" y="100"/>
                    </a:lnTo>
                    <a:lnTo>
                      <a:pt x="44" y="109"/>
                    </a:lnTo>
                    <a:lnTo>
                      <a:pt x="41" y="117"/>
                    </a:lnTo>
                    <a:lnTo>
                      <a:pt x="41" y="121"/>
                    </a:lnTo>
                    <a:lnTo>
                      <a:pt x="44" y="130"/>
                    </a:lnTo>
                    <a:lnTo>
                      <a:pt x="41" y="139"/>
                    </a:lnTo>
                    <a:lnTo>
                      <a:pt x="33" y="141"/>
                    </a:lnTo>
                    <a:lnTo>
                      <a:pt x="30" y="146"/>
                    </a:lnTo>
                    <a:lnTo>
                      <a:pt x="33" y="150"/>
                    </a:lnTo>
                    <a:lnTo>
                      <a:pt x="41" y="155"/>
                    </a:lnTo>
                    <a:lnTo>
                      <a:pt x="41" y="161"/>
                    </a:lnTo>
                    <a:lnTo>
                      <a:pt x="46" y="164"/>
                    </a:lnTo>
                    <a:lnTo>
                      <a:pt x="43" y="170"/>
                    </a:lnTo>
                    <a:lnTo>
                      <a:pt x="37" y="165"/>
                    </a:lnTo>
                    <a:lnTo>
                      <a:pt x="32" y="165"/>
                    </a:lnTo>
                    <a:lnTo>
                      <a:pt x="18" y="155"/>
                    </a:lnTo>
                    <a:lnTo>
                      <a:pt x="17" y="147"/>
                    </a:lnTo>
                    <a:lnTo>
                      <a:pt x="6" y="146"/>
                    </a:lnTo>
                    <a:lnTo>
                      <a:pt x="5" y="153"/>
                    </a:lnTo>
                    <a:lnTo>
                      <a:pt x="0" y="153"/>
                    </a:lnTo>
                    <a:lnTo>
                      <a:pt x="2" y="158"/>
                    </a:lnTo>
                    <a:lnTo>
                      <a:pt x="9" y="167"/>
                    </a:lnTo>
                    <a:lnTo>
                      <a:pt x="14" y="165"/>
                    </a:lnTo>
                    <a:lnTo>
                      <a:pt x="21" y="170"/>
                    </a:lnTo>
                    <a:lnTo>
                      <a:pt x="24" y="177"/>
                    </a:lnTo>
                    <a:lnTo>
                      <a:pt x="21" y="180"/>
                    </a:lnTo>
                    <a:lnTo>
                      <a:pt x="23" y="185"/>
                    </a:lnTo>
                    <a:lnTo>
                      <a:pt x="17" y="194"/>
                    </a:lnTo>
                    <a:lnTo>
                      <a:pt x="18" y="209"/>
                    </a:lnTo>
                    <a:lnTo>
                      <a:pt x="20" y="212"/>
                    </a:lnTo>
                    <a:lnTo>
                      <a:pt x="15" y="214"/>
                    </a:lnTo>
                    <a:lnTo>
                      <a:pt x="11" y="214"/>
                    </a:lnTo>
                    <a:lnTo>
                      <a:pt x="15" y="226"/>
                    </a:lnTo>
                    <a:lnTo>
                      <a:pt x="12" y="228"/>
                    </a:lnTo>
                    <a:lnTo>
                      <a:pt x="12" y="238"/>
                    </a:lnTo>
                    <a:lnTo>
                      <a:pt x="21" y="234"/>
                    </a:lnTo>
                    <a:lnTo>
                      <a:pt x="32" y="234"/>
                    </a:lnTo>
                    <a:lnTo>
                      <a:pt x="35" y="231"/>
                    </a:lnTo>
                    <a:lnTo>
                      <a:pt x="40" y="232"/>
                    </a:lnTo>
                    <a:lnTo>
                      <a:pt x="43" y="228"/>
                    </a:lnTo>
                    <a:lnTo>
                      <a:pt x="52" y="228"/>
                    </a:lnTo>
                    <a:lnTo>
                      <a:pt x="55" y="234"/>
                    </a:lnTo>
                    <a:lnTo>
                      <a:pt x="58" y="232"/>
                    </a:lnTo>
                    <a:lnTo>
                      <a:pt x="61" y="234"/>
                    </a:lnTo>
                    <a:lnTo>
                      <a:pt x="62" y="231"/>
                    </a:lnTo>
                    <a:lnTo>
                      <a:pt x="73" y="231"/>
                    </a:lnTo>
                    <a:lnTo>
                      <a:pt x="81" y="225"/>
                    </a:lnTo>
                    <a:lnTo>
                      <a:pt x="87" y="231"/>
                    </a:lnTo>
                    <a:lnTo>
                      <a:pt x="88" y="238"/>
                    </a:lnTo>
                    <a:lnTo>
                      <a:pt x="100" y="255"/>
                    </a:lnTo>
                    <a:lnTo>
                      <a:pt x="103" y="264"/>
                    </a:lnTo>
                    <a:lnTo>
                      <a:pt x="103" y="275"/>
                    </a:lnTo>
                    <a:lnTo>
                      <a:pt x="109" y="270"/>
                    </a:lnTo>
                    <a:lnTo>
                      <a:pt x="111" y="272"/>
                    </a:lnTo>
                    <a:lnTo>
                      <a:pt x="123" y="275"/>
                    </a:lnTo>
                    <a:lnTo>
                      <a:pt x="128" y="276"/>
                    </a:lnTo>
                    <a:lnTo>
                      <a:pt x="128" y="284"/>
                    </a:lnTo>
                    <a:lnTo>
                      <a:pt x="131" y="290"/>
                    </a:lnTo>
                    <a:lnTo>
                      <a:pt x="138" y="298"/>
                    </a:lnTo>
                    <a:lnTo>
                      <a:pt x="138" y="282"/>
                    </a:lnTo>
                    <a:lnTo>
                      <a:pt x="144" y="278"/>
                    </a:lnTo>
                    <a:lnTo>
                      <a:pt x="141" y="267"/>
                    </a:lnTo>
                    <a:lnTo>
                      <a:pt x="146" y="264"/>
                    </a:lnTo>
                    <a:lnTo>
                      <a:pt x="150" y="264"/>
                    </a:lnTo>
                    <a:lnTo>
                      <a:pt x="161" y="270"/>
                    </a:lnTo>
                    <a:lnTo>
                      <a:pt x="167" y="270"/>
                    </a:lnTo>
                    <a:lnTo>
                      <a:pt x="170" y="266"/>
                    </a:lnTo>
                    <a:lnTo>
                      <a:pt x="170" y="258"/>
                    </a:lnTo>
                    <a:lnTo>
                      <a:pt x="176" y="261"/>
                    </a:lnTo>
                    <a:lnTo>
                      <a:pt x="181" y="261"/>
                    </a:lnTo>
                    <a:lnTo>
                      <a:pt x="184" y="266"/>
                    </a:lnTo>
                    <a:lnTo>
                      <a:pt x="188" y="264"/>
                    </a:lnTo>
                    <a:lnTo>
                      <a:pt x="194" y="256"/>
                    </a:lnTo>
                    <a:lnTo>
                      <a:pt x="200" y="255"/>
                    </a:lnTo>
                    <a:lnTo>
                      <a:pt x="208" y="253"/>
                    </a:lnTo>
                    <a:lnTo>
                      <a:pt x="208" y="246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08" y="238"/>
                    </a:lnTo>
                    <a:lnTo>
                      <a:pt x="206" y="234"/>
                    </a:lnTo>
                    <a:lnTo>
                      <a:pt x="203" y="225"/>
                    </a:lnTo>
                    <a:lnTo>
                      <a:pt x="202" y="212"/>
                    </a:lnTo>
                    <a:lnTo>
                      <a:pt x="197" y="208"/>
                    </a:lnTo>
                    <a:lnTo>
                      <a:pt x="197" y="202"/>
                    </a:lnTo>
                    <a:lnTo>
                      <a:pt x="197" y="194"/>
                    </a:lnTo>
                    <a:lnTo>
                      <a:pt x="203" y="188"/>
                    </a:lnTo>
                    <a:lnTo>
                      <a:pt x="205" y="180"/>
                    </a:lnTo>
                    <a:lnTo>
                      <a:pt x="203" y="177"/>
                    </a:lnTo>
                    <a:lnTo>
                      <a:pt x="205" y="173"/>
                    </a:lnTo>
                    <a:lnTo>
                      <a:pt x="203" y="170"/>
                    </a:lnTo>
                    <a:lnTo>
                      <a:pt x="194" y="158"/>
                    </a:lnTo>
                    <a:lnTo>
                      <a:pt x="191" y="156"/>
                    </a:lnTo>
                    <a:lnTo>
                      <a:pt x="191" y="146"/>
                    </a:lnTo>
                    <a:lnTo>
                      <a:pt x="194" y="141"/>
                    </a:lnTo>
                    <a:lnTo>
                      <a:pt x="190" y="130"/>
                    </a:lnTo>
                    <a:lnTo>
                      <a:pt x="190" y="121"/>
                    </a:lnTo>
                    <a:lnTo>
                      <a:pt x="197" y="118"/>
                    </a:lnTo>
                    <a:lnTo>
                      <a:pt x="194" y="109"/>
                    </a:lnTo>
                    <a:lnTo>
                      <a:pt x="188" y="98"/>
                    </a:lnTo>
                    <a:lnTo>
                      <a:pt x="188" y="85"/>
                    </a:lnTo>
                    <a:lnTo>
                      <a:pt x="188" y="79"/>
                    </a:lnTo>
                    <a:lnTo>
                      <a:pt x="185" y="71"/>
                    </a:lnTo>
                    <a:lnTo>
                      <a:pt x="179" y="67"/>
                    </a:lnTo>
                    <a:lnTo>
                      <a:pt x="176" y="57"/>
                    </a:lnTo>
                    <a:lnTo>
                      <a:pt x="181" y="53"/>
                    </a:lnTo>
                    <a:lnTo>
                      <a:pt x="182" y="47"/>
                    </a:lnTo>
                    <a:lnTo>
                      <a:pt x="178" y="42"/>
                    </a:lnTo>
                    <a:lnTo>
                      <a:pt x="179" y="35"/>
                    </a:lnTo>
                    <a:lnTo>
                      <a:pt x="172" y="32"/>
                    </a:lnTo>
                    <a:lnTo>
                      <a:pt x="167" y="33"/>
                    </a:lnTo>
                    <a:lnTo>
                      <a:pt x="164" y="30"/>
                    </a:lnTo>
                    <a:lnTo>
                      <a:pt x="159" y="35"/>
                    </a:lnTo>
                    <a:lnTo>
                      <a:pt x="153" y="21"/>
                    </a:lnTo>
                    <a:lnTo>
                      <a:pt x="155" y="15"/>
                    </a:lnTo>
                    <a:lnTo>
                      <a:pt x="158" y="12"/>
                    </a:lnTo>
                    <a:lnTo>
                      <a:pt x="155" y="6"/>
                    </a:lnTo>
                    <a:lnTo>
                      <a:pt x="150" y="7"/>
                    </a:lnTo>
                    <a:lnTo>
                      <a:pt x="147" y="0"/>
                    </a:lnTo>
                    <a:lnTo>
                      <a:pt x="141" y="3"/>
                    </a:lnTo>
                    <a:lnTo>
                      <a:pt x="138" y="0"/>
                    </a:lnTo>
                    <a:lnTo>
                      <a:pt x="135" y="6"/>
                    </a:lnTo>
                    <a:lnTo>
                      <a:pt x="128" y="1"/>
                    </a:lnTo>
                    <a:lnTo>
                      <a:pt x="120" y="0"/>
                    </a:lnTo>
                    <a:lnTo>
                      <a:pt x="112" y="4"/>
                    </a:lnTo>
                    <a:lnTo>
                      <a:pt x="114" y="9"/>
                    </a:lnTo>
                    <a:lnTo>
                      <a:pt x="112" y="12"/>
                    </a:lnTo>
                    <a:lnTo>
                      <a:pt x="105" y="16"/>
                    </a:lnTo>
                    <a:lnTo>
                      <a:pt x="94" y="21"/>
                    </a:lnTo>
                    <a:lnTo>
                      <a:pt x="94" y="16"/>
                    </a:lnTo>
                    <a:lnTo>
                      <a:pt x="87" y="18"/>
                    </a:lnTo>
                    <a:lnTo>
                      <a:pt x="85" y="15"/>
                    </a:lnTo>
                    <a:lnTo>
                      <a:pt x="74" y="13"/>
                    </a:lnTo>
                    <a:lnTo>
                      <a:pt x="68" y="18"/>
                    </a:lnTo>
                    <a:lnTo>
                      <a:pt x="65" y="18"/>
                    </a:lnTo>
                    <a:lnTo>
                      <a:pt x="62" y="19"/>
                    </a:lnTo>
                    <a:lnTo>
                      <a:pt x="59" y="27"/>
                    </a:lnTo>
                    <a:lnTo>
                      <a:pt x="61" y="29"/>
                    </a:lnTo>
                    <a:lnTo>
                      <a:pt x="56" y="32"/>
                    </a:lnTo>
                    <a:lnTo>
                      <a:pt x="58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3" name="Freeform 702">
                <a:extLst>
                  <a:ext uri="{FF2B5EF4-FFF2-40B4-BE49-F238E27FC236}">
                    <a16:creationId xmlns:a16="http://schemas.microsoft.com/office/drawing/2014/main" id="{65E956B5-2BB7-AB21-0E7A-3BE42ACE3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868"/>
                <a:ext cx="106" cy="149"/>
              </a:xfrm>
              <a:custGeom>
                <a:avLst/>
                <a:gdLst>
                  <a:gd name="T0" fmla="*/ 61 w 213"/>
                  <a:gd name="T1" fmla="*/ 29 h 298"/>
                  <a:gd name="T2" fmla="*/ 65 w 213"/>
                  <a:gd name="T3" fmla="*/ 18 h 298"/>
                  <a:gd name="T4" fmla="*/ 85 w 213"/>
                  <a:gd name="T5" fmla="*/ 15 h 298"/>
                  <a:gd name="T6" fmla="*/ 94 w 213"/>
                  <a:gd name="T7" fmla="*/ 21 h 298"/>
                  <a:gd name="T8" fmla="*/ 114 w 213"/>
                  <a:gd name="T9" fmla="*/ 9 h 298"/>
                  <a:gd name="T10" fmla="*/ 128 w 213"/>
                  <a:gd name="T11" fmla="*/ 1 h 298"/>
                  <a:gd name="T12" fmla="*/ 141 w 213"/>
                  <a:gd name="T13" fmla="*/ 3 h 298"/>
                  <a:gd name="T14" fmla="*/ 155 w 213"/>
                  <a:gd name="T15" fmla="*/ 6 h 298"/>
                  <a:gd name="T16" fmla="*/ 153 w 213"/>
                  <a:gd name="T17" fmla="*/ 21 h 298"/>
                  <a:gd name="T18" fmla="*/ 167 w 213"/>
                  <a:gd name="T19" fmla="*/ 33 h 298"/>
                  <a:gd name="T20" fmla="*/ 178 w 213"/>
                  <a:gd name="T21" fmla="*/ 42 h 298"/>
                  <a:gd name="T22" fmla="*/ 176 w 213"/>
                  <a:gd name="T23" fmla="*/ 57 h 298"/>
                  <a:gd name="T24" fmla="*/ 188 w 213"/>
                  <a:gd name="T25" fmla="*/ 79 h 298"/>
                  <a:gd name="T26" fmla="*/ 194 w 213"/>
                  <a:gd name="T27" fmla="*/ 109 h 298"/>
                  <a:gd name="T28" fmla="*/ 190 w 213"/>
                  <a:gd name="T29" fmla="*/ 130 h 298"/>
                  <a:gd name="T30" fmla="*/ 191 w 213"/>
                  <a:gd name="T31" fmla="*/ 156 h 298"/>
                  <a:gd name="T32" fmla="*/ 205 w 213"/>
                  <a:gd name="T33" fmla="*/ 173 h 298"/>
                  <a:gd name="T34" fmla="*/ 203 w 213"/>
                  <a:gd name="T35" fmla="*/ 188 h 298"/>
                  <a:gd name="T36" fmla="*/ 197 w 213"/>
                  <a:gd name="T37" fmla="*/ 208 h 298"/>
                  <a:gd name="T38" fmla="*/ 206 w 213"/>
                  <a:gd name="T39" fmla="*/ 234 h 298"/>
                  <a:gd name="T40" fmla="*/ 213 w 213"/>
                  <a:gd name="T41" fmla="*/ 244 h 298"/>
                  <a:gd name="T42" fmla="*/ 200 w 213"/>
                  <a:gd name="T43" fmla="*/ 255 h 298"/>
                  <a:gd name="T44" fmla="*/ 184 w 213"/>
                  <a:gd name="T45" fmla="*/ 266 h 298"/>
                  <a:gd name="T46" fmla="*/ 170 w 213"/>
                  <a:gd name="T47" fmla="*/ 258 h 298"/>
                  <a:gd name="T48" fmla="*/ 161 w 213"/>
                  <a:gd name="T49" fmla="*/ 270 h 298"/>
                  <a:gd name="T50" fmla="*/ 141 w 213"/>
                  <a:gd name="T51" fmla="*/ 267 h 298"/>
                  <a:gd name="T52" fmla="*/ 138 w 213"/>
                  <a:gd name="T53" fmla="*/ 298 h 298"/>
                  <a:gd name="T54" fmla="*/ 128 w 213"/>
                  <a:gd name="T55" fmla="*/ 276 h 298"/>
                  <a:gd name="T56" fmla="*/ 109 w 213"/>
                  <a:gd name="T57" fmla="*/ 270 h 298"/>
                  <a:gd name="T58" fmla="*/ 100 w 213"/>
                  <a:gd name="T59" fmla="*/ 255 h 298"/>
                  <a:gd name="T60" fmla="*/ 81 w 213"/>
                  <a:gd name="T61" fmla="*/ 225 h 298"/>
                  <a:gd name="T62" fmla="*/ 61 w 213"/>
                  <a:gd name="T63" fmla="*/ 234 h 298"/>
                  <a:gd name="T64" fmla="*/ 52 w 213"/>
                  <a:gd name="T65" fmla="*/ 228 h 298"/>
                  <a:gd name="T66" fmla="*/ 35 w 213"/>
                  <a:gd name="T67" fmla="*/ 231 h 298"/>
                  <a:gd name="T68" fmla="*/ 12 w 213"/>
                  <a:gd name="T69" fmla="*/ 238 h 298"/>
                  <a:gd name="T70" fmla="*/ 11 w 213"/>
                  <a:gd name="T71" fmla="*/ 214 h 298"/>
                  <a:gd name="T72" fmla="*/ 18 w 213"/>
                  <a:gd name="T73" fmla="*/ 209 h 298"/>
                  <a:gd name="T74" fmla="*/ 21 w 213"/>
                  <a:gd name="T75" fmla="*/ 180 h 298"/>
                  <a:gd name="T76" fmla="*/ 14 w 213"/>
                  <a:gd name="T77" fmla="*/ 165 h 298"/>
                  <a:gd name="T78" fmla="*/ 0 w 213"/>
                  <a:gd name="T79" fmla="*/ 153 h 298"/>
                  <a:gd name="T80" fmla="*/ 17 w 213"/>
                  <a:gd name="T81" fmla="*/ 147 h 298"/>
                  <a:gd name="T82" fmla="*/ 37 w 213"/>
                  <a:gd name="T83" fmla="*/ 165 h 298"/>
                  <a:gd name="T84" fmla="*/ 41 w 213"/>
                  <a:gd name="T85" fmla="*/ 161 h 298"/>
                  <a:gd name="T86" fmla="*/ 30 w 213"/>
                  <a:gd name="T87" fmla="*/ 146 h 298"/>
                  <a:gd name="T88" fmla="*/ 44 w 213"/>
                  <a:gd name="T89" fmla="*/ 130 h 298"/>
                  <a:gd name="T90" fmla="*/ 44 w 213"/>
                  <a:gd name="T91" fmla="*/ 109 h 298"/>
                  <a:gd name="T92" fmla="*/ 41 w 213"/>
                  <a:gd name="T93" fmla="*/ 88 h 298"/>
                  <a:gd name="T94" fmla="*/ 53 w 213"/>
                  <a:gd name="T95" fmla="*/ 79 h 298"/>
                  <a:gd name="T96" fmla="*/ 49 w 213"/>
                  <a:gd name="T97" fmla="*/ 62 h 298"/>
                  <a:gd name="T98" fmla="*/ 43 w 213"/>
                  <a:gd name="T99" fmla="*/ 48 h 298"/>
                  <a:gd name="T100" fmla="*/ 58 w 213"/>
                  <a:gd name="T101" fmla="*/ 36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3" h="298">
                    <a:moveTo>
                      <a:pt x="58" y="36"/>
                    </a:moveTo>
                    <a:lnTo>
                      <a:pt x="56" y="32"/>
                    </a:lnTo>
                    <a:lnTo>
                      <a:pt x="61" y="29"/>
                    </a:lnTo>
                    <a:lnTo>
                      <a:pt x="59" y="27"/>
                    </a:lnTo>
                    <a:lnTo>
                      <a:pt x="62" y="19"/>
                    </a:lnTo>
                    <a:lnTo>
                      <a:pt x="65" y="18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85" y="15"/>
                    </a:lnTo>
                    <a:lnTo>
                      <a:pt x="87" y="18"/>
                    </a:lnTo>
                    <a:lnTo>
                      <a:pt x="94" y="16"/>
                    </a:lnTo>
                    <a:lnTo>
                      <a:pt x="94" y="21"/>
                    </a:lnTo>
                    <a:lnTo>
                      <a:pt x="105" y="16"/>
                    </a:lnTo>
                    <a:lnTo>
                      <a:pt x="112" y="12"/>
                    </a:lnTo>
                    <a:lnTo>
                      <a:pt x="114" y="9"/>
                    </a:lnTo>
                    <a:lnTo>
                      <a:pt x="112" y="4"/>
                    </a:lnTo>
                    <a:lnTo>
                      <a:pt x="120" y="0"/>
                    </a:lnTo>
                    <a:lnTo>
                      <a:pt x="128" y="1"/>
                    </a:lnTo>
                    <a:lnTo>
                      <a:pt x="135" y="6"/>
                    </a:lnTo>
                    <a:lnTo>
                      <a:pt x="138" y="0"/>
                    </a:lnTo>
                    <a:lnTo>
                      <a:pt x="141" y="3"/>
                    </a:lnTo>
                    <a:lnTo>
                      <a:pt x="147" y="0"/>
                    </a:lnTo>
                    <a:lnTo>
                      <a:pt x="150" y="7"/>
                    </a:lnTo>
                    <a:lnTo>
                      <a:pt x="155" y="6"/>
                    </a:lnTo>
                    <a:lnTo>
                      <a:pt x="158" y="12"/>
                    </a:lnTo>
                    <a:lnTo>
                      <a:pt x="155" y="15"/>
                    </a:lnTo>
                    <a:lnTo>
                      <a:pt x="153" y="21"/>
                    </a:lnTo>
                    <a:lnTo>
                      <a:pt x="159" y="35"/>
                    </a:lnTo>
                    <a:lnTo>
                      <a:pt x="164" y="30"/>
                    </a:lnTo>
                    <a:lnTo>
                      <a:pt x="167" y="33"/>
                    </a:lnTo>
                    <a:lnTo>
                      <a:pt x="172" y="32"/>
                    </a:lnTo>
                    <a:lnTo>
                      <a:pt x="179" y="35"/>
                    </a:lnTo>
                    <a:lnTo>
                      <a:pt x="178" y="42"/>
                    </a:lnTo>
                    <a:lnTo>
                      <a:pt x="182" y="47"/>
                    </a:lnTo>
                    <a:lnTo>
                      <a:pt x="181" y="53"/>
                    </a:lnTo>
                    <a:lnTo>
                      <a:pt x="176" y="57"/>
                    </a:lnTo>
                    <a:lnTo>
                      <a:pt x="179" y="67"/>
                    </a:lnTo>
                    <a:lnTo>
                      <a:pt x="185" y="71"/>
                    </a:lnTo>
                    <a:lnTo>
                      <a:pt x="188" y="79"/>
                    </a:lnTo>
                    <a:lnTo>
                      <a:pt x="188" y="85"/>
                    </a:lnTo>
                    <a:lnTo>
                      <a:pt x="188" y="98"/>
                    </a:lnTo>
                    <a:lnTo>
                      <a:pt x="194" y="109"/>
                    </a:lnTo>
                    <a:lnTo>
                      <a:pt x="197" y="118"/>
                    </a:lnTo>
                    <a:lnTo>
                      <a:pt x="190" y="121"/>
                    </a:lnTo>
                    <a:lnTo>
                      <a:pt x="190" y="130"/>
                    </a:lnTo>
                    <a:lnTo>
                      <a:pt x="194" y="141"/>
                    </a:lnTo>
                    <a:lnTo>
                      <a:pt x="191" y="146"/>
                    </a:lnTo>
                    <a:lnTo>
                      <a:pt x="191" y="156"/>
                    </a:lnTo>
                    <a:lnTo>
                      <a:pt x="194" y="158"/>
                    </a:lnTo>
                    <a:lnTo>
                      <a:pt x="203" y="170"/>
                    </a:lnTo>
                    <a:lnTo>
                      <a:pt x="205" y="173"/>
                    </a:lnTo>
                    <a:lnTo>
                      <a:pt x="203" y="177"/>
                    </a:lnTo>
                    <a:lnTo>
                      <a:pt x="205" y="180"/>
                    </a:lnTo>
                    <a:lnTo>
                      <a:pt x="203" y="188"/>
                    </a:lnTo>
                    <a:lnTo>
                      <a:pt x="197" y="194"/>
                    </a:lnTo>
                    <a:lnTo>
                      <a:pt x="197" y="202"/>
                    </a:lnTo>
                    <a:lnTo>
                      <a:pt x="197" y="208"/>
                    </a:lnTo>
                    <a:lnTo>
                      <a:pt x="202" y="212"/>
                    </a:lnTo>
                    <a:lnTo>
                      <a:pt x="203" y="225"/>
                    </a:lnTo>
                    <a:lnTo>
                      <a:pt x="206" y="234"/>
                    </a:lnTo>
                    <a:lnTo>
                      <a:pt x="208" y="238"/>
                    </a:lnTo>
                    <a:lnTo>
                      <a:pt x="213" y="243"/>
                    </a:lnTo>
                    <a:lnTo>
                      <a:pt x="213" y="244"/>
                    </a:lnTo>
                    <a:lnTo>
                      <a:pt x="208" y="246"/>
                    </a:lnTo>
                    <a:lnTo>
                      <a:pt x="208" y="253"/>
                    </a:lnTo>
                    <a:lnTo>
                      <a:pt x="200" y="255"/>
                    </a:lnTo>
                    <a:lnTo>
                      <a:pt x="194" y="256"/>
                    </a:lnTo>
                    <a:lnTo>
                      <a:pt x="188" y="264"/>
                    </a:lnTo>
                    <a:lnTo>
                      <a:pt x="184" y="266"/>
                    </a:lnTo>
                    <a:lnTo>
                      <a:pt x="181" y="261"/>
                    </a:lnTo>
                    <a:lnTo>
                      <a:pt x="176" y="261"/>
                    </a:lnTo>
                    <a:lnTo>
                      <a:pt x="170" y="258"/>
                    </a:lnTo>
                    <a:lnTo>
                      <a:pt x="170" y="266"/>
                    </a:lnTo>
                    <a:lnTo>
                      <a:pt x="167" y="270"/>
                    </a:lnTo>
                    <a:lnTo>
                      <a:pt x="161" y="270"/>
                    </a:lnTo>
                    <a:lnTo>
                      <a:pt x="150" y="264"/>
                    </a:lnTo>
                    <a:lnTo>
                      <a:pt x="146" y="264"/>
                    </a:lnTo>
                    <a:lnTo>
                      <a:pt x="141" y="267"/>
                    </a:lnTo>
                    <a:lnTo>
                      <a:pt x="144" y="278"/>
                    </a:lnTo>
                    <a:lnTo>
                      <a:pt x="138" y="282"/>
                    </a:lnTo>
                    <a:lnTo>
                      <a:pt x="138" y="298"/>
                    </a:lnTo>
                    <a:lnTo>
                      <a:pt x="131" y="290"/>
                    </a:lnTo>
                    <a:lnTo>
                      <a:pt x="128" y="284"/>
                    </a:lnTo>
                    <a:lnTo>
                      <a:pt x="128" y="276"/>
                    </a:lnTo>
                    <a:lnTo>
                      <a:pt x="123" y="275"/>
                    </a:lnTo>
                    <a:lnTo>
                      <a:pt x="111" y="272"/>
                    </a:lnTo>
                    <a:lnTo>
                      <a:pt x="109" y="270"/>
                    </a:lnTo>
                    <a:lnTo>
                      <a:pt x="103" y="275"/>
                    </a:lnTo>
                    <a:lnTo>
                      <a:pt x="103" y="264"/>
                    </a:lnTo>
                    <a:lnTo>
                      <a:pt x="100" y="255"/>
                    </a:lnTo>
                    <a:lnTo>
                      <a:pt x="88" y="238"/>
                    </a:lnTo>
                    <a:lnTo>
                      <a:pt x="87" y="231"/>
                    </a:lnTo>
                    <a:lnTo>
                      <a:pt x="81" y="225"/>
                    </a:lnTo>
                    <a:lnTo>
                      <a:pt x="73" y="231"/>
                    </a:lnTo>
                    <a:lnTo>
                      <a:pt x="62" y="231"/>
                    </a:lnTo>
                    <a:lnTo>
                      <a:pt x="61" y="234"/>
                    </a:lnTo>
                    <a:lnTo>
                      <a:pt x="58" y="232"/>
                    </a:lnTo>
                    <a:lnTo>
                      <a:pt x="55" y="234"/>
                    </a:lnTo>
                    <a:lnTo>
                      <a:pt x="52" y="228"/>
                    </a:lnTo>
                    <a:lnTo>
                      <a:pt x="43" y="228"/>
                    </a:lnTo>
                    <a:lnTo>
                      <a:pt x="40" y="232"/>
                    </a:lnTo>
                    <a:lnTo>
                      <a:pt x="35" y="231"/>
                    </a:lnTo>
                    <a:lnTo>
                      <a:pt x="32" y="234"/>
                    </a:lnTo>
                    <a:lnTo>
                      <a:pt x="21" y="234"/>
                    </a:lnTo>
                    <a:lnTo>
                      <a:pt x="12" y="238"/>
                    </a:lnTo>
                    <a:lnTo>
                      <a:pt x="12" y="228"/>
                    </a:lnTo>
                    <a:lnTo>
                      <a:pt x="15" y="226"/>
                    </a:lnTo>
                    <a:lnTo>
                      <a:pt x="11" y="214"/>
                    </a:lnTo>
                    <a:lnTo>
                      <a:pt x="15" y="214"/>
                    </a:lnTo>
                    <a:lnTo>
                      <a:pt x="20" y="212"/>
                    </a:lnTo>
                    <a:lnTo>
                      <a:pt x="18" y="209"/>
                    </a:lnTo>
                    <a:lnTo>
                      <a:pt x="17" y="194"/>
                    </a:lnTo>
                    <a:lnTo>
                      <a:pt x="23" y="185"/>
                    </a:lnTo>
                    <a:lnTo>
                      <a:pt x="21" y="180"/>
                    </a:lnTo>
                    <a:lnTo>
                      <a:pt x="24" y="177"/>
                    </a:lnTo>
                    <a:lnTo>
                      <a:pt x="21" y="170"/>
                    </a:lnTo>
                    <a:lnTo>
                      <a:pt x="14" y="165"/>
                    </a:lnTo>
                    <a:lnTo>
                      <a:pt x="9" y="167"/>
                    </a:lnTo>
                    <a:lnTo>
                      <a:pt x="2" y="158"/>
                    </a:lnTo>
                    <a:lnTo>
                      <a:pt x="0" y="153"/>
                    </a:lnTo>
                    <a:lnTo>
                      <a:pt x="5" y="153"/>
                    </a:lnTo>
                    <a:lnTo>
                      <a:pt x="6" y="146"/>
                    </a:lnTo>
                    <a:lnTo>
                      <a:pt x="17" y="147"/>
                    </a:lnTo>
                    <a:lnTo>
                      <a:pt x="18" y="155"/>
                    </a:lnTo>
                    <a:lnTo>
                      <a:pt x="32" y="165"/>
                    </a:lnTo>
                    <a:lnTo>
                      <a:pt x="37" y="165"/>
                    </a:lnTo>
                    <a:lnTo>
                      <a:pt x="43" y="170"/>
                    </a:lnTo>
                    <a:lnTo>
                      <a:pt x="46" y="164"/>
                    </a:lnTo>
                    <a:lnTo>
                      <a:pt x="41" y="161"/>
                    </a:lnTo>
                    <a:lnTo>
                      <a:pt x="41" y="155"/>
                    </a:lnTo>
                    <a:lnTo>
                      <a:pt x="33" y="150"/>
                    </a:lnTo>
                    <a:lnTo>
                      <a:pt x="30" y="146"/>
                    </a:lnTo>
                    <a:lnTo>
                      <a:pt x="33" y="141"/>
                    </a:lnTo>
                    <a:lnTo>
                      <a:pt x="41" y="139"/>
                    </a:lnTo>
                    <a:lnTo>
                      <a:pt x="44" y="130"/>
                    </a:lnTo>
                    <a:lnTo>
                      <a:pt x="41" y="121"/>
                    </a:lnTo>
                    <a:lnTo>
                      <a:pt x="41" y="117"/>
                    </a:lnTo>
                    <a:lnTo>
                      <a:pt x="44" y="109"/>
                    </a:lnTo>
                    <a:lnTo>
                      <a:pt x="41" y="100"/>
                    </a:lnTo>
                    <a:lnTo>
                      <a:pt x="44" y="94"/>
                    </a:lnTo>
                    <a:lnTo>
                      <a:pt x="41" y="88"/>
                    </a:lnTo>
                    <a:lnTo>
                      <a:pt x="47" y="85"/>
                    </a:lnTo>
                    <a:lnTo>
                      <a:pt x="52" y="80"/>
                    </a:lnTo>
                    <a:lnTo>
                      <a:pt x="53" y="79"/>
                    </a:lnTo>
                    <a:lnTo>
                      <a:pt x="52" y="76"/>
                    </a:lnTo>
                    <a:lnTo>
                      <a:pt x="50" y="67"/>
                    </a:lnTo>
                    <a:lnTo>
                      <a:pt x="49" y="62"/>
                    </a:lnTo>
                    <a:lnTo>
                      <a:pt x="40" y="62"/>
                    </a:lnTo>
                    <a:lnTo>
                      <a:pt x="41" y="51"/>
                    </a:lnTo>
                    <a:lnTo>
                      <a:pt x="43" y="48"/>
                    </a:lnTo>
                    <a:lnTo>
                      <a:pt x="47" y="48"/>
                    </a:lnTo>
                    <a:lnTo>
                      <a:pt x="49" y="38"/>
                    </a:lnTo>
                    <a:lnTo>
                      <a:pt x="58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4" name="Freeform 703">
                <a:extLst>
                  <a:ext uri="{FF2B5EF4-FFF2-40B4-BE49-F238E27FC236}">
                    <a16:creationId xmlns:a16="http://schemas.microsoft.com/office/drawing/2014/main" id="{843D14DC-1DF9-E711-DD7C-8F7BA2A40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868"/>
                <a:ext cx="106" cy="149"/>
              </a:xfrm>
              <a:custGeom>
                <a:avLst/>
                <a:gdLst>
                  <a:gd name="T0" fmla="*/ 61 w 213"/>
                  <a:gd name="T1" fmla="*/ 29 h 298"/>
                  <a:gd name="T2" fmla="*/ 65 w 213"/>
                  <a:gd name="T3" fmla="*/ 18 h 298"/>
                  <a:gd name="T4" fmla="*/ 85 w 213"/>
                  <a:gd name="T5" fmla="*/ 15 h 298"/>
                  <a:gd name="T6" fmla="*/ 94 w 213"/>
                  <a:gd name="T7" fmla="*/ 21 h 298"/>
                  <a:gd name="T8" fmla="*/ 114 w 213"/>
                  <a:gd name="T9" fmla="*/ 9 h 298"/>
                  <a:gd name="T10" fmla="*/ 128 w 213"/>
                  <a:gd name="T11" fmla="*/ 1 h 298"/>
                  <a:gd name="T12" fmla="*/ 141 w 213"/>
                  <a:gd name="T13" fmla="*/ 3 h 298"/>
                  <a:gd name="T14" fmla="*/ 155 w 213"/>
                  <a:gd name="T15" fmla="*/ 6 h 298"/>
                  <a:gd name="T16" fmla="*/ 153 w 213"/>
                  <a:gd name="T17" fmla="*/ 21 h 298"/>
                  <a:gd name="T18" fmla="*/ 167 w 213"/>
                  <a:gd name="T19" fmla="*/ 33 h 298"/>
                  <a:gd name="T20" fmla="*/ 178 w 213"/>
                  <a:gd name="T21" fmla="*/ 42 h 298"/>
                  <a:gd name="T22" fmla="*/ 176 w 213"/>
                  <a:gd name="T23" fmla="*/ 57 h 298"/>
                  <a:gd name="T24" fmla="*/ 188 w 213"/>
                  <a:gd name="T25" fmla="*/ 79 h 298"/>
                  <a:gd name="T26" fmla="*/ 194 w 213"/>
                  <a:gd name="T27" fmla="*/ 109 h 298"/>
                  <a:gd name="T28" fmla="*/ 190 w 213"/>
                  <a:gd name="T29" fmla="*/ 130 h 298"/>
                  <a:gd name="T30" fmla="*/ 191 w 213"/>
                  <a:gd name="T31" fmla="*/ 156 h 298"/>
                  <a:gd name="T32" fmla="*/ 205 w 213"/>
                  <a:gd name="T33" fmla="*/ 173 h 298"/>
                  <a:gd name="T34" fmla="*/ 203 w 213"/>
                  <a:gd name="T35" fmla="*/ 188 h 298"/>
                  <a:gd name="T36" fmla="*/ 197 w 213"/>
                  <a:gd name="T37" fmla="*/ 208 h 298"/>
                  <a:gd name="T38" fmla="*/ 206 w 213"/>
                  <a:gd name="T39" fmla="*/ 234 h 298"/>
                  <a:gd name="T40" fmla="*/ 213 w 213"/>
                  <a:gd name="T41" fmla="*/ 244 h 298"/>
                  <a:gd name="T42" fmla="*/ 200 w 213"/>
                  <a:gd name="T43" fmla="*/ 255 h 298"/>
                  <a:gd name="T44" fmla="*/ 184 w 213"/>
                  <a:gd name="T45" fmla="*/ 266 h 298"/>
                  <a:gd name="T46" fmla="*/ 170 w 213"/>
                  <a:gd name="T47" fmla="*/ 258 h 298"/>
                  <a:gd name="T48" fmla="*/ 161 w 213"/>
                  <a:gd name="T49" fmla="*/ 270 h 298"/>
                  <a:gd name="T50" fmla="*/ 141 w 213"/>
                  <a:gd name="T51" fmla="*/ 267 h 298"/>
                  <a:gd name="T52" fmla="*/ 138 w 213"/>
                  <a:gd name="T53" fmla="*/ 298 h 298"/>
                  <a:gd name="T54" fmla="*/ 128 w 213"/>
                  <a:gd name="T55" fmla="*/ 276 h 298"/>
                  <a:gd name="T56" fmla="*/ 109 w 213"/>
                  <a:gd name="T57" fmla="*/ 270 h 298"/>
                  <a:gd name="T58" fmla="*/ 100 w 213"/>
                  <a:gd name="T59" fmla="*/ 255 h 298"/>
                  <a:gd name="T60" fmla="*/ 81 w 213"/>
                  <a:gd name="T61" fmla="*/ 225 h 298"/>
                  <a:gd name="T62" fmla="*/ 61 w 213"/>
                  <a:gd name="T63" fmla="*/ 234 h 298"/>
                  <a:gd name="T64" fmla="*/ 52 w 213"/>
                  <a:gd name="T65" fmla="*/ 228 h 298"/>
                  <a:gd name="T66" fmla="*/ 35 w 213"/>
                  <a:gd name="T67" fmla="*/ 231 h 298"/>
                  <a:gd name="T68" fmla="*/ 12 w 213"/>
                  <a:gd name="T69" fmla="*/ 238 h 298"/>
                  <a:gd name="T70" fmla="*/ 11 w 213"/>
                  <a:gd name="T71" fmla="*/ 214 h 298"/>
                  <a:gd name="T72" fmla="*/ 18 w 213"/>
                  <a:gd name="T73" fmla="*/ 209 h 298"/>
                  <a:gd name="T74" fmla="*/ 21 w 213"/>
                  <a:gd name="T75" fmla="*/ 180 h 298"/>
                  <a:gd name="T76" fmla="*/ 14 w 213"/>
                  <a:gd name="T77" fmla="*/ 165 h 298"/>
                  <a:gd name="T78" fmla="*/ 0 w 213"/>
                  <a:gd name="T79" fmla="*/ 153 h 298"/>
                  <a:gd name="T80" fmla="*/ 17 w 213"/>
                  <a:gd name="T81" fmla="*/ 147 h 298"/>
                  <a:gd name="T82" fmla="*/ 37 w 213"/>
                  <a:gd name="T83" fmla="*/ 165 h 298"/>
                  <a:gd name="T84" fmla="*/ 41 w 213"/>
                  <a:gd name="T85" fmla="*/ 161 h 298"/>
                  <a:gd name="T86" fmla="*/ 30 w 213"/>
                  <a:gd name="T87" fmla="*/ 146 h 298"/>
                  <a:gd name="T88" fmla="*/ 44 w 213"/>
                  <a:gd name="T89" fmla="*/ 130 h 298"/>
                  <a:gd name="T90" fmla="*/ 44 w 213"/>
                  <a:gd name="T91" fmla="*/ 109 h 298"/>
                  <a:gd name="T92" fmla="*/ 41 w 213"/>
                  <a:gd name="T93" fmla="*/ 88 h 298"/>
                  <a:gd name="T94" fmla="*/ 53 w 213"/>
                  <a:gd name="T95" fmla="*/ 79 h 298"/>
                  <a:gd name="T96" fmla="*/ 49 w 213"/>
                  <a:gd name="T97" fmla="*/ 62 h 298"/>
                  <a:gd name="T98" fmla="*/ 43 w 213"/>
                  <a:gd name="T99" fmla="*/ 48 h 298"/>
                  <a:gd name="T100" fmla="*/ 58 w 213"/>
                  <a:gd name="T101" fmla="*/ 36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3" h="298">
                    <a:moveTo>
                      <a:pt x="58" y="36"/>
                    </a:moveTo>
                    <a:lnTo>
                      <a:pt x="56" y="32"/>
                    </a:lnTo>
                    <a:lnTo>
                      <a:pt x="61" y="29"/>
                    </a:lnTo>
                    <a:lnTo>
                      <a:pt x="59" y="27"/>
                    </a:lnTo>
                    <a:lnTo>
                      <a:pt x="62" y="19"/>
                    </a:lnTo>
                    <a:lnTo>
                      <a:pt x="65" y="18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85" y="15"/>
                    </a:lnTo>
                    <a:lnTo>
                      <a:pt x="87" y="18"/>
                    </a:lnTo>
                    <a:lnTo>
                      <a:pt x="94" y="16"/>
                    </a:lnTo>
                    <a:lnTo>
                      <a:pt x="94" y="21"/>
                    </a:lnTo>
                    <a:lnTo>
                      <a:pt x="105" y="16"/>
                    </a:lnTo>
                    <a:lnTo>
                      <a:pt x="112" y="12"/>
                    </a:lnTo>
                    <a:lnTo>
                      <a:pt x="114" y="9"/>
                    </a:lnTo>
                    <a:lnTo>
                      <a:pt x="112" y="4"/>
                    </a:lnTo>
                    <a:lnTo>
                      <a:pt x="120" y="0"/>
                    </a:lnTo>
                    <a:lnTo>
                      <a:pt x="128" y="1"/>
                    </a:lnTo>
                    <a:lnTo>
                      <a:pt x="135" y="6"/>
                    </a:lnTo>
                    <a:lnTo>
                      <a:pt x="138" y="0"/>
                    </a:lnTo>
                    <a:lnTo>
                      <a:pt x="141" y="3"/>
                    </a:lnTo>
                    <a:lnTo>
                      <a:pt x="147" y="0"/>
                    </a:lnTo>
                    <a:lnTo>
                      <a:pt x="150" y="7"/>
                    </a:lnTo>
                    <a:lnTo>
                      <a:pt x="155" y="6"/>
                    </a:lnTo>
                    <a:lnTo>
                      <a:pt x="158" y="12"/>
                    </a:lnTo>
                    <a:lnTo>
                      <a:pt x="155" y="15"/>
                    </a:lnTo>
                    <a:lnTo>
                      <a:pt x="153" y="21"/>
                    </a:lnTo>
                    <a:lnTo>
                      <a:pt x="159" y="35"/>
                    </a:lnTo>
                    <a:lnTo>
                      <a:pt x="164" y="30"/>
                    </a:lnTo>
                    <a:lnTo>
                      <a:pt x="167" y="33"/>
                    </a:lnTo>
                    <a:lnTo>
                      <a:pt x="172" y="32"/>
                    </a:lnTo>
                    <a:lnTo>
                      <a:pt x="179" y="35"/>
                    </a:lnTo>
                    <a:lnTo>
                      <a:pt x="178" y="42"/>
                    </a:lnTo>
                    <a:lnTo>
                      <a:pt x="182" y="47"/>
                    </a:lnTo>
                    <a:lnTo>
                      <a:pt x="181" y="53"/>
                    </a:lnTo>
                    <a:lnTo>
                      <a:pt x="176" y="57"/>
                    </a:lnTo>
                    <a:lnTo>
                      <a:pt x="179" y="67"/>
                    </a:lnTo>
                    <a:lnTo>
                      <a:pt x="185" y="71"/>
                    </a:lnTo>
                    <a:lnTo>
                      <a:pt x="188" y="79"/>
                    </a:lnTo>
                    <a:lnTo>
                      <a:pt x="188" y="85"/>
                    </a:lnTo>
                    <a:lnTo>
                      <a:pt x="188" y="98"/>
                    </a:lnTo>
                    <a:lnTo>
                      <a:pt x="194" y="109"/>
                    </a:lnTo>
                    <a:lnTo>
                      <a:pt x="197" y="118"/>
                    </a:lnTo>
                    <a:lnTo>
                      <a:pt x="190" y="121"/>
                    </a:lnTo>
                    <a:lnTo>
                      <a:pt x="190" y="130"/>
                    </a:lnTo>
                    <a:lnTo>
                      <a:pt x="194" y="141"/>
                    </a:lnTo>
                    <a:lnTo>
                      <a:pt x="191" y="146"/>
                    </a:lnTo>
                    <a:lnTo>
                      <a:pt x="191" y="156"/>
                    </a:lnTo>
                    <a:lnTo>
                      <a:pt x="194" y="158"/>
                    </a:lnTo>
                    <a:lnTo>
                      <a:pt x="203" y="170"/>
                    </a:lnTo>
                    <a:lnTo>
                      <a:pt x="205" y="173"/>
                    </a:lnTo>
                    <a:lnTo>
                      <a:pt x="203" y="177"/>
                    </a:lnTo>
                    <a:lnTo>
                      <a:pt x="205" y="180"/>
                    </a:lnTo>
                    <a:lnTo>
                      <a:pt x="203" y="188"/>
                    </a:lnTo>
                    <a:lnTo>
                      <a:pt x="197" y="194"/>
                    </a:lnTo>
                    <a:lnTo>
                      <a:pt x="197" y="202"/>
                    </a:lnTo>
                    <a:lnTo>
                      <a:pt x="197" y="208"/>
                    </a:lnTo>
                    <a:lnTo>
                      <a:pt x="202" y="212"/>
                    </a:lnTo>
                    <a:lnTo>
                      <a:pt x="203" y="225"/>
                    </a:lnTo>
                    <a:lnTo>
                      <a:pt x="206" y="234"/>
                    </a:lnTo>
                    <a:lnTo>
                      <a:pt x="208" y="238"/>
                    </a:lnTo>
                    <a:lnTo>
                      <a:pt x="213" y="243"/>
                    </a:lnTo>
                    <a:lnTo>
                      <a:pt x="213" y="244"/>
                    </a:lnTo>
                    <a:lnTo>
                      <a:pt x="208" y="246"/>
                    </a:lnTo>
                    <a:lnTo>
                      <a:pt x="208" y="253"/>
                    </a:lnTo>
                    <a:lnTo>
                      <a:pt x="200" y="255"/>
                    </a:lnTo>
                    <a:lnTo>
                      <a:pt x="194" y="256"/>
                    </a:lnTo>
                    <a:lnTo>
                      <a:pt x="188" y="264"/>
                    </a:lnTo>
                    <a:lnTo>
                      <a:pt x="184" y="266"/>
                    </a:lnTo>
                    <a:lnTo>
                      <a:pt x="181" y="261"/>
                    </a:lnTo>
                    <a:lnTo>
                      <a:pt x="176" y="261"/>
                    </a:lnTo>
                    <a:lnTo>
                      <a:pt x="170" y="258"/>
                    </a:lnTo>
                    <a:lnTo>
                      <a:pt x="170" y="266"/>
                    </a:lnTo>
                    <a:lnTo>
                      <a:pt x="167" y="270"/>
                    </a:lnTo>
                    <a:lnTo>
                      <a:pt x="161" y="270"/>
                    </a:lnTo>
                    <a:lnTo>
                      <a:pt x="150" y="264"/>
                    </a:lnTo>
                    <a:lnTo>
                      <a:pt x="146" y="264"/>
                    </a:lnTo>
                    <a:lnTo>
                      <a:pt x="141" y="267"/>
                    </a:lnTo>
                    <a:lnTo>
                      <a:pt x="144" y="278"/>
                    </a:lnTo>
                    <a:lnTo>
                      <a:pt x="138" y="282"/>
                    </a:lnTo>
                    <a:lnTo>
                      <a:pt x="138" y="298"/>
                    </a:lnTo>
                    <a:lnTo>
                      <a:pt x="131" y="290"/>
                    </a:lnTo>
                    <a:lnTo>
                      <a:pt x="128" y="284"/>
                    </a:lnTo>
                    <a:lnTo>
                      <a:pt x="128" y="276"/>
                    </a:lnTo>
                    <a:lnTo>
                      <a:pt x="123" y="275"/>
                    </a:lnTo>
                    <a:lnTo>
                      <a:pt x="111" y="272"/>
                    </a:lnTo>
                    <a:lnTo>
                      <a:pt x="109" y="270"/>
                    </a:lnTo>
                    <a:lnTo>
                      <a:pt x="103" y="275"/>
                    </a:lnTo>
                    <a:lnTo>
                      <a:pt x="103" y="264"/>
                    </a:lnTo>
                    <a:lnTo>
                      <a:pt x="100" y="255"/>
                    </a:lnTo>
                    <a:lnTo>
                      <a:pt x="88" y="238"/>
                    </a:lnTo>
                    <a:lnTo>
                      <a:pt x="87" y="231"/>
                    </a:lnTo>
                    <a:lnTo>
                      <a:pt x="81" y="225"/>
                    </a:lnTo>
                    <a:lnTo>
                      <a:pt x="73" y="231"/>
                    </a:lnTo>
                    <a:lnTo>
                      <a:pt x="62" y="231"/>
                    </a:lnTo>
                    <a:lnTo>
                      <a:pt x="61" y="234"/>
                    </a:lnTo>
                    <a:lnTo>
                      <a:pt x="58" y="232"/>
                    </a:lnTo>
                    <a:lnTo>
                      <a:pt x="55" y="234"/>
                    </a:lnTo>
                    <a:lnTo>
                      <a:pt x="52" y="228"/>
                    </a:lnTo>
                    <a:lnTo>
                      <a:pt x="43" y="228"/>
                    </a:lnTo>
                    <a:lnTo>
                      <a:pt x="40" y="232"/>
                    </a:lnTo>
                    <a:lnTo>
                      <a:pt x="35" y="231"/>
                    </a:lnTo>
                    <a:lnTo>
                      <a:pt x="32" y="234"/>
                    </a:lnTo>
                    <a:lnTo>
                      <a:pt x="21" y="234"/>
                    </a:lnTo>
                    <a:lnTo>
                      <a:pt x="12" y="238"/>
                    </a:lnTo>
                    <a:lnTo>
                      <a:pt x="12" y="228"/>
                    </a:lnTo>
                    <a:lnTo>
                      <a:pt x="15" y="226"/>
                    </a:lnTo>
                    <a:lnTo>
                      <a:pt x="11" y="214"/>
                    </a:lnTo>
                    <a:lnTo>
                      <a:pt x="15" y="214"/>
                    </a:lnTo>
                    <a:lnTo>
                      <a:pt x="20" y="212"/>
                    </a:lnTo>
                    <a:lnTo>
                      <a:pt x="18" y="209"/>
                    </a:lnTo>
                    <a:lnTo>
                      <a:pt x="17" y="194"/>
                    </a:lnTo>
                    <a:lnTo>
                      <a:pt x="23" y="185"/>
                    </a:lnTo>
                    <a:lnTo>
                      <a:pt x="21" y="180"/>
                    </a:lnTo>
                    <a:lnTo>
                      <a:pt x="24" y="177"/>
                    </a:lnTo>
                    <a:lnTo>
                      <a:pt x="21" y="170"/>
                    </a:lnTo>
                    <a:lnTo>
                      <a:pt x="14" y="165"/>
                    </a:lnTo>
                    <a:lnTo>
                      <a:pt x="9" y="167"/>
                    </a:lnTo>
                    <a:lnTo>
                      <a:pt x="2" y="158"/>
                    </a:lnTo>
                    <a:lnTo>
                      <a:pt x="0" y="153"/>
                    </a:lnTo>
                    <a:lnTo>
                      <a:pt x="5" y="153"/>
                    </a:lnTo>
                    <a:lnTo>
                      <a:pt x="6" y="146"/>
                    </a:lnTo>
                    <a:lnTo>
                      <a:pt x="17" y="147"/>
                    </a:lnTo>
                    <a:lnTo>
                      <a:pt x="18" y="155"/>
                    </a:lnTo>
                    <a:lnTo>
                      <a:pt x="32" y="165"/>
                    </a:lnTo>
                    <a:lnTo>
                      <a:pt x="37" y="165"/>
                    </a:lnTo>
                    <a:lnTo>
                      <a:pt x="43" y="170"/>
                    </a:lnTo>
                    <a:lnTo>
                      <a:pt x="46" y="164"/>
                    </a:lnTo>
                    <a:lnTo>
                      <a:pt x="41" y="161"/>
                    </a:lnTo>
                    <a:lnTo>
                      <a:pt x="41" y="155"/>
                    </a:lnTo>
                    <a:lnTo>
                      <a:pt x="33" y="150"/>
                    </a:lnTo>
                    <a:lnTo>
                      <a:pt x="30" y="146"/>
                    </a:lnTo>
                    <a:lnTo>
                      <a:pt x="33" y="141"/>
                    </a:lnTo>
                    <a:lnTo>
                      <a:pt x="41" y="139"/>
                    </a:lnTo>
                    <a:lnTo>
                      <a:pt x="44" y="130"/>
                    </a:lnTo>
                    <a:lnTo>
                      <a:pt x="41" y="121"/>
                    </a:lnTo>
                    <a:lnTo>
                      <a:pt x="41" y="117"/>
                    </a:lnTo>
                    <a:lnTo>
                      <a:pt x="44" y="109"/>
                    </a:lnTo>
                    <a:lnTo>
                      <a:pt x="41" y="100"/>
                    </a:lnTo>
                    <a:lnTo>
                      <a:pt x="44" y="94"/>
                    </a:lnTo>
                    <a:lnTo>
                      <a:pt x="41" y="88"/>
                    </a:lnTo>
                    <a:lnTo>
                      <a:pt x="47" y="85"/>
                    </a:lnTo>
                    <a:lnTo>
                      <a:pt x="52" y="80"/>
                    </a:lnTo>
                    <a:lnTo>
                      <a:pt x="53" y="79"/>
                    </a:lnTo>
                    <a:lnTo>
                      <a:pt x="52" y="76"/>
                    </a:lnTo>
                    <a:lnTo>
                      <a:pt x="50" y="67"/>
                    </a:lnTo>
                    <a:lnTo>
                      <a:pt x="49" y="62"/>
                    </a:lnTo>
                    <a:lnTo>
                      <a:pt x="40" y="62"/>
                    </a:lnTo>
                    <a:lnTo>
                      <a:pt x="41" y="51"/>
                    </a:lnTo>
                    <a:lnTo>
                      <a:pt x="43" y="48"/>
                    </a:lnTo>
                    <a:lnTo>
                      <a:pt x="47" y="48"/>
                    </a:lnTo>
                    <a:lnTo>
                      <a:pt x="49" y="38"/>
                    </a:lnTo>
                    <a:lnTo>
                      <a:pt x="58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5" name="Freeform 704">
                <a:extLst>
                  <a:ext uri="{FF2B5EF4-FFF2-40B4-BE49-F238E27FC236}">
                    <a16:creationId xmlns:a16="http://schemas.microsoft.com/office/drawing/2014/main" id="{4DE79B28-673C-7516-02DF-81127C980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743"/>
                <a:ext cx="170" cy="126"/>
              </a:xfrm>
              <a:custGeom>
                <a:avLst/>
                <a:gdLst>
                  <a:gd name="T0" fmla="*/ 245 w 340"/>
                  <a:gd name="T1" fmla="*/ 10 h 253"/>
                  <a:gd name="T2" fmla="*/ 223 w 340"/>
                  <a:gd name="T3" fmla="*/ 28 h 253"/>
                  <a:gd name="T4" fmla="*/ 202 w 340"/>
                  <a:gd name="T5" fmla="*/ 48 h 253"/>
                  <a:gd name="T6" fmla="*/ 185 w 340"/>
                  <a:gd name="T7" fmla="*/ 48 h 253"/>
                  <a:gd name="T8" fmla="*/ 179 w 340"/>
                  <a:gd name="T9" fmla="*/ 66 h 253"/>
                  <a:gd name="T10" fmla="*/ 160 w 340"/>
                  <a:gd name="T11" fmla="*/ 78 h 253"/>
                  <a:gd name="T12" fmla="*/ 132 w 340"/>
                  <a:gd name="T13" fmla="*/ 79 h 253"/>
                  <a:gd name="T14" fmla="*/ 119 w 340"/>
                  <a:gd name="T15" fmla="*/ 86 h 253"/>
                  <a:gd name="T16" fmla="*/ 105 w 340"/>
                  <a:gd name="T17" fmla="*/ 84 h 253"/>
                  <a:gd name="T18" fmla="*/ 90 w 340"/>
                  <a:gd name="T19" fmla="*/ 84 h 253"/>
                  <a:gd name="T20" fmla="*/ 59 w 340"/>
                  <a:gd name="T21" fmla="*/ 90 h 253"/>
                  <a:gd name="T22" fmla="*/ 37 w 340"/>
                  <a:gd name="T23" fmla="*/ 99 h 253"/>
                  <a:gd name="T24" fmla="*/ 29 w 340"/>
                  <a:gd name="T25" fmla="*/ 119 h 253"/>
                  <a:gd name="T26" fmla="*/ 15 w 340"/>
                  <a:gd name="T27" fmla="*/ 122 h 253"/>
                  <a:gd name="T28" fmla="*/ 5 w 340"/>
                  <a:gd name="T29" fmla="*/ 149 h 253"/>
                  <a:gd name="T30" fmla="*/ 3 w 340"/>
                  <a:gd name="T31" fmla="*/ 174 h 253"/>
                  <a:gd name="T32" fmla="*/ 5 w 340"/>
                  <a:gd name="T33" fmla="*/ 192 h 253"/>
                  <a:gd name="T34" fmla="*/ 17 w 340"/>
                  <a:gd name="T35" fmla="*/ 199 h 253"/>
                  <a:gd name="T36" fmla="*/ 25 w 340"/>
                  <a:gd name="T37" fmla="*/ 209 h 253"/>
                  <a:gd name="T38" fmla="*/ 17 w 340"/>
                  <a:gd name="T39" fmla="*/ 222 h 253"/>
                  <a:gd name="T40" fmla="*/ 20 w 340"/>
                  <a:gd name="T41" fmla="*/ 233 h 253"/>
                  <a:gd name="T42" fmla="*/ 32 w 340"/>
                  <a:gd name="T43" fmla="*/ 242 h 253"/>
                  <a:gd name="T44" fmla="*/ 46 w 340"/>
                  <a:gd name="T45" fmla="*/ 250 h 253"/>
                  <a:gd name="T46" fmla="*/ 55 w 340"/>
                  <a:gd name="T47" fmla="*/ 239 h 253"/>
                  <a:gd name="T48" fmla="*/ 66 w 340"/>
                  <a:gd name="T49" fmla="*/ 241 h 253"/>
                  <a:gd name="T50" fmla="*/ 82 w 340"/>
                  <a:gd name="T51" fmla="*/ 253 h 253"/>
                  <a:gd name="T52" fmla="*/ 108 w 340"/>
                  <a:gd name="T53" fmla="*/ 242 h 253"/>
                  <a:gd name="T54" fmla="*/ 125 w 340"/>
                  <a:gd name="T55" fmla="*/ 215 h 253"/>
                  <a:gd name="T56" fmla="*/ 129 w 340"/>
                  <a:gd name="T57" fmla="*/ 195 h 253"/>
                  <a:gd name="T58" fmla="*/ 138 w 340"/>
                  <a:gd name="T59" fmla="*/ 175 h 253"/>
                  <a:gd name="T60" fmla="*/ 160 w 340"/>
                  <a:gd name="T61" fmla="*/ 166 h 253"/>
                  <a:gd name="T62" fmla="*/ 152 w 340"/>
                  <a:gd name="T63" fmla="*/ 152 h 253"/>
                  <a:gd name="T64" fmla="*/ 172 w 340"/>
                  <a:gd name="T65" fmla="*/ 146 h 253"/>
                  <a:gd name="T66" fmla="*/ 178 w 340"/>
                  <a:gd name="T67" fmla="*/ 158 h 253"/>
                  <a:gd name="T68" fmla="*/ 178 w 340"/>
                  <a:gd name="T69" fmla="*/ 174 h 253"/>
                  <a:gd name="T70" fmla="*/ 193 w 340"/>
                  <a:gd name="T71" fmla="*/ 181 h 253"/>
                  <a:gd name="T72" fmla="*/ 201 w 340"/>
                  <a:gd name="T73" fmla="*/ 157 h 253"/>
                  <a:gd name="T74" fmla="*/ 214 w 340"/>
                  <a:gd name="T75" fmla="*/ 149 h 253"/>
                  <a:gd name="T76" fmla="*/ 226 w 340"/>
                  <a:gd name="T77" fmla="*/ 163 h 253"/>
                  <a:gd name="T78" fmla="*/ 236 w 340"/>
                  <a:gd name="T79" fmla="*/ 181 h 253"/>
                  <a:gd name="T80" fmla="*/ 223 w 340"/>
                  <a:gd name="T81" fmla="*/ 195 h 253"/>
                  <a:gd name="T82" fmla="*/ 239 w 340"/>
                  <a:gd name="T83" fmla="*/ 209 h 253"/>
                  <a:gd name="T84" fmla="*/ 251 w 340"/>
                  <a:gd name="T85" fmla="*/ 198 h 253"/>
                  <a:gd name="T86" fmla="*/ 280 w 340"/>
                  <a:gd name="T87" fmla="*/ 177 h 253"/>
                  <a:gd name="T88" fmla="*/ 290 w 340"/>
                  <a:gd name="T89" fmla="*/ 161 h 253"/>
                  <a:gd name="T90" fmla="*/ 307 w 340"/>
                  <a:gd name="T91" fmla="*/ 149 h 253"/>
                  <a:gd name="T92" fmla="*/ 314 w 340"/>
                  <a:gd name="T93" fmla="*/ 165 h 253"/>
                  <a:gd name="T94" fmla="*/ 328 w 340"/>
                  <a:gd name="T95" fmla="*/ 172 h 253"/>
                  <a:gd name="T96" fmla="*/ 340 w 340"/>
                  <a:gd name="T97" fmla="*/ 139 h 253"/>
                  <a:gd name="T98" fmla="*/ 324 w 340"/>
                  <a:gd name="T99" fmla="*/ 128 h 253"/>
                  <a:gd name="T100" fmla="*/ 313 w 340"/>
                  <a:gd name="T101" fmla="*/ 114 h 253"/>
                  <a:gd name="T102" fmla="*/ 293 w 340"/>
                  <a:gd name="T103" fmla="*/ 99 h 253"/>
                  <a:gd name="T104" fmla="*/ 308 w 340"/>
                  <a:gd name="T105" fmla="*/ 92 h 253"/>
                  <a:gd name="T106" fmla="*/ 331 w 340"/>
                  <a:gd name="T107" fmla="*/ 89 h 253"/>
                  <a:gd name="T108" fmla="*/ 331 w 340"/>
                  <a:gd name="T109" fmla="*/ 73 h 253"/>
                  <a:gd name="T110" fmla="*/ 321 w 340"/>
                  <a:gd name="T111" fmla="*/ 63 h 253"/>
                  <a:gd name="T112" fmla="*/ 302 w 340"/>
                  <a:gd name="T113" fmla="*/ 55 h 253"/>
                  <a:gd name="T114" fmla="*/ 287 w 340"/>
                  <a:gd name="T115" fmla="*/ 67 h 253"/>
                  <a:gd name="T116" fmla="*/ 280 w 340"/>
                  <a:gd name="T117" fmla="*/ 82 h 253"/>
                  <a:gd name="T118" fmla="*/ 266 w 340"/>
                  <a:gd name="T119" fmla="*/ 70 h 253"/>
                  <a:gd name="T120" fmla="*/ 264 w 340"/>
                  <a:gd name="T121" fmla="*/ 52 h 253"/>
                  <a:gd name="T122" fmla="*/ 269 w 340"/>
                  <a:gd name="T123" fmla="*/ 31 h 253"/>
                  <a:gd name="T124" fmla="*/ 258 w 340"/>
                  <a:gd name="T125" fmla="*/ 19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0" h="253">
                    <a:moveTo>
                      <a:pt x="254" y="3"/>
                    </a:moveTo>
                    <a:lnTo>
                      <a:pt x="243" y="0"/>
                    </a:lnTo>
                    <a:lnTo>
                      <a:pt x="245" y="10"/>
                    </a:lnTo>
                    <a:lnTo>
                      <a:pt x="242" y="17"/>
                    </a:lnTo>
                    <a:lnTo>
                      <a:pt x="232" y="25"/>
                    </a:lnTo>
                    <a:lnTo>
                      <a:pt x="223" y="28"/>
                    </a:lnTo>
                    <a:lnTo>
                      <a:pt x="211" y="37"/>
                    </a:lnTo>
                    <a:lnTo>
                      <a:pt x="205" y="48"/>
                    </a:lnTo>
                    <a:lnTo>
                      <a:pt x="202" y="48"/>
                    </a:lnTo>
                    <a:lnTo>
                      <a:pt x="199" y="46"/>
                    </a:lnTo>
                    <a:lnTo>
                      <a:pt x="193" y="43"/>
                    </a:lnTo>
                    <a:lnTo>
                      <a:pt x="185" y="48"/>
                    </a:lnTo>
                    <a:lnTo>
                      <a:pt x="179" y="48"/>
                    </a:lnTo>
                    <a:lnTo>
                      <a:pt x="181" y="57"/>
                    </a:lnTo>
                    <a:lnTo>
                      <a:pt x="179" y="66"/>
                    </a:lnTo>
                    <a:lnTo>
                      <a:pt x="175" y="67"/>
                    </a:lnTo>
                    <a:lnTo>
                      <a:pt x="161" y="75"/>
                    </a:lnTo>
                    <a:lnTo>
                      <a:pt x="160" y="78"/>
                    </a:lnTo>
                    <a:lnTo>
                      <a:pt x="146" y="84"/>
                    </a:lnTo>
                    <a:lnTo>
                      <a:pt x="141" y="89"/>
                    </a:lnTo>
                    <a:lnTo>
                      <a:pt x="132" y="79"/>
                    </a:lnTo>
                    <a:lnTo>
                      <a:pt x="129" y="84"/>
                    </a:lnTo>
                    <a:lnTo>
                      <a:pt x="123" y="87"/>
                    </a:lnTo>
                    <a:lnTo>
                      <a:pt x="119" y="86"/>
                    </a:lnTo>
                    <a:lnTo>
                      <a:pt x="120" y="78"/>
                    </a:lnTo>
                    <a:lnTo>
                      <a:pt x="111" y="79"/>
                    </a:lnTo>
                    <a:lnTo>
                      <a:pt x="105" y="84"/>
                    </a:lnTo>
                    <a:lnTo>
                      <a:pt x="99" y="84"/>
                    </a:lnTo>
                    <a:lnTo>
                      <a:pt x="93" y="89"/>
                    </a:lnTo>
                    <a:lnTo>
                      <a:pt x="90" y="84"/>
                    </a:lnTo>
                    <a:lnTo>
                      <a:pt x="79" y="84"/>
                    </a:lnTo>
                    <a:lnTo>
                      <a:pt x="76" y="87"/>
                    </a:lnTo>
                    <a:lnTo>
                      <a:pt x="59" y="90"/>
                    </a:lnTo>
                    <a:lnTo>
                      <a:pt x="50" y="90"/>
                    </a:lnTo>
                    <a:lnTo>
                      <a:pt x="41" y="95"/>
                    </a:lnTo>
                    <a:lnTo>
                      <a:pt x="37" y="99"/>
                    </a:lnTo>
                    <a:lnTo>
                      <a:pt x="32" y="104"/>
                    </a:lnTo>
                    <a:lnTo>
                      <a:pt x="26" y="113"/>
                    </a:lnTo>
                    <a:lnTo>
                      <a:pt x="29" y="119"/>
                    </a:lnTo>
                    <a:lnTo>
                      <a:pt x="25" y="128"/>
                    </a:lnTo>
                    <a:lnTo>
                      <a:pt x="23" y="128"/>
                    </a:lnTo>
                    <a:lnTo>
                      <a:pt x="15" y="122"/>
                    </a:lnTo>
                    <a:lnTo>
                      <a:pt x="11" y="133"/>
                    </a:lnTo>
                    <a:lnTo>
                      <a:pt x="3" y="143"/>
                    </a:lnTo>
                    <a:lnTo>
                      <a:pt x="5" y="149"/>
                    </a:lnTo>
                    <a:lnTo>
                      <a:pt x="0" y="161"/>
                    </a:lnTo>
                    <a:lnTo>
                      <a:pt x="2" y="166"/>
                    </a:lnTo>
                    <a:lnTo>
                      <a:pt x="3" y="174"/>
                    </a:lnTo>
                    <a:lnTo>
                      <a:pt x="0" y="174"/>
                    </a:lnTo>
                    <a:lnTo>
                      <a:pt x="3" y="183"/>
                    </a:lnTo>
                    <a:lnTo>
                      <a:pt x="5" y="192"/>
                    </a:lnTo>
                    <a:lnTo>
                      <a:pt x="6" y="195"/>
                    </a:lnTo>
                    <a:lnTo>
                      <a:pt x="11" y="193"/>
                    </a:lnTo>
                    <a:lnTo>
                      <a:pt x="17" y="199"/>
                    </a:lnTo>
                    <a:lnTo>
                      <a:pt x="29" y="199"/>
                    </a:lnTo>
                    <a:lnTo>
                      <a:pt x="32" y="206"/>
                    </a:lnTo>
                    <a:lnTo>
                      <a:pt x="25" y="209"/>
                    </a:lnTo>
                    <a:lnTo>
                      <a:pt x="22" y="213"/>
                    </a:lnTo>
                    <a:lnTo>
                      <a:pt x="14" y="219"/>
                    </a:lnTo>
                    <a:lnTo>
                      <a:pt x="17" y="222"/>
                    </a:lnTo>
                    <a:lnTo>
                      <a:pt x="14" y="227"/>
                    </a:lnTo>
                    <a:lnTo>
                      <a:pt x="19" y="227"/>
                    </a:lnTo>
                    <a:lnTo>
                      <a:pt x="20" y="233"/>
                    </a:lnTo>
                    <a:lnTo>
                      <a:pt x="23" y="237"/>
                    </a:lnTo>
                    <a:lnTo>
                      <a:pt x="29" y="237"/>
                    </a:lnTo>
                    <a:lnTo>
                      <a:pt x="32" y="242"/>
                    </a:lnTo>
                    <a:lnTo>
                      <a:pt x="41" y="241"/>
                    </a:lnTo>
                    <a:lnTo>
                      <a:pt x="46" y="245"/>
                    </a:lnTo>
                    <a:lnTo>
                      <a:pt x="46" y="250"/>
                    </a:lnTo>
                    <a:lnTo>
                      <a:pt x="50" y="250"/>
                    </a:lnTo>
                    <a:lnTo>
                      <a:pt x="53" y="247"/>
                    </a:lnTo>
                    <a:lnTo>
                      <a:pt x="55" y="239"/>
                    </a:lnTo>
                    <a:lnTo>
                      <a:pt x="59" y="234"/>
                    </a:lnTo>
                    <a:lnTo>
                      <a:pt x="59" y="236"/>
                    </a:lnTo>
                    <a:lnTo>
                      <a:pt x="66" y="241"/>
                    </a:lnTo>
                    <a:lnTo>
                      <a:pt x="70" y="248"/>
                    </a:lnTo>
                    <a:lnTo>
                      <a:pt x="78" y="253"/>
                    </a:lnTo>
                    <a:lnTo>
                      <a:pt x="82" y="253"/>
                    </a:lnTo>
                    <a:lnTo>
                      <a:pt x="96" y="245"/>
                    </a:lnTo>
                    <a:lnTo>
                      <a:pt x="99" y="250"/>
                    </a:lnTo>
                    <a:lnTo>
                      <a:pt x="108" y="242"/>
                    </a:lnTo>
                    <a:lnTo>
                      <a:pt x="116" y="239"/>
                    </a:lnTo>
                    <a:lnTo>
                      <a:pt x="125" y="221"/>
                    </a:lnTo>
                    <a:lnTo>
                      <a:pt x="125" y="215"/>
                    </a:lnTo>
                    <a:lnTo>
                      <a:pt x="126" y="206"/>
                    </a:lnTo>
                    <a:lnTo>
                      <a:pt x="123" y="198"/>
                    </a:lnTo>
                    <a:lnTo>
                      <a:pt x="129" y="195"/>
                    </a:lnTo>
                    <a:lnTo>
                      <a:pt x="129" y="192"/>
                    </a:lnTo>
                    <a:lnTo>
                      <a:pt x="135" y="177"/>
                    </a:lnTo>
                    <a:lnTo>
                      <a:pt x="138" y="175"/>
                    </a:lnTo>
                    <a:lnTo>
                      <a:pt x="138" y="171"/>
                    </a:lnTo>
                    <a:lnTo>
                      <a:pt x="151" y="163"/>
                    </a:lnTo>
                    <a:lnTo>
                      <a:pt x="160" y="166"/>
                    </a:lnTo>
                    <a:lnTo>
                      <a:pt x="163" y="161"/>
                    </a:lnTo>
                    <a:lnTo>
                      <a:pt x="158" y="152"/>
                    </a:lnTo>
                    <a:lnTo>
                      <a:pt x="152" y="152"/>
                    </a:lnTo>
                    <a:lnTo>
                      <a:pt x="155" y="146"/>
                    </a:lnTo>
                    <a:lnTo>
                      <a:pt x="166" y="143"/>
                    </a:lnTo>
                    <a:lnTo>
                      <a:pt x="172" y="146"/>
                    </a:lnTo>
                    <a:lnTo>
                      <a:pt x="173" y="152"/>
                    </a:lnTo>
                    <a:lnTo>
                      <a:pt x="176" y="152"/>
                    </a:lnTo>
                    <a:lnTo>
                      <a:pt x="178" y="158"/>
                    </a:lnTo>
                    <a:lnTo>
                      <a:pt x="175" y="163"/>
                    </a:lnTo>
                    <a:lnTo>
                      <a:pt x="178" y="168"/>
                    </a:lnTo>
                    <a:lnTo>
                      <a:pt x="178" y="174"/>
                    </a:lnTo>
                    <a:lnTo>
                      <a:pt x="181" y="175"/>
                    </a:lnTo>
                    <a:lnTo>
                      <a:pt x="192" y="177"/>
                    </a:lnTo>
                    <a:lnTo>
                      <a:pt x="193" y="181"/>
                    </a:lnTo>
                    <a:lnTo>
                      <a:pt x="199" y="174"/>
                    </a:lnTo>
                    <a:lnTo>
                      <a:pt x="195" y="163"/>
                    </a:lnTo>
                    <a:lnTo>
                      <a:pt x="201" y="157"/>
                    </a:lnTo>
                    <a:lnTo>
                      <a:pt x="208" y="155"/>
                    </a:lnTo>
                    <a:lnTo>
                      <a:pt x="214" y="155"/>
                    </a:lnTo>
                    <a:lnTo>
                      <a:pt x="214" y="149"/>
                    </a:lnTo>
                    <a:lnTo>
                      <a:pt x="223" y="148"/>
                    </a:lnTo>
                    <a:lnTo>
                      <a:pt x="229" y="155"/>
                    </a:lnTo>
                    <a:lnTo>
                      <a:pt x="226" y="163"/>
                    </a:lnTo>
                    <a:lnTo>
                      <a:pt x="229" y="172"/>
                    </a:lnTo>
                    <a:lnTo>
                      <a:pt x="237" y="175"/>
                    </a:lnTo>
                    <a:lnTo>
                      <a:pt x="236" y="181"/>
                    </a:lnTo>
                    <a:lnTo>
                      <a:pt x="231" y="184"/>
                    </a:lnTo>
                    <a:lnTo>
                      <a:pt x="226" y="193"/>
                    </a:lnTo>
                    <a:lnTo>
                      <a:pt x="223" y="195"/>
                    </a:lnTo>
                    <a:lnTo>
                      <a:pt x="228" y="203"/>
                    </a:lnTo>
                    <a:lnTo>
                      <a:pt x="232" y="207"/>
                    </a:lnTo>
                    <a:lnTo>
                      <a:pt x="239" y="209"/>
                    </a:lnTo>
                    <a:lnTo>
                      <a:pt x="243" y="207"/>
                    </a:lnTo>
                    <a:lnTo>
                      <a:pt x="254" y="206"/>
                    </a:lnTo>
                    <a:lnTo>
                      <a:pt x="251" y="198"/>
                    </a:lnTo>
                    <a:lnTo>
                      <a:pt x="263" y="189"/>
                    </a:lnTo>
                    <a:lnTo>
                      <a:pt x="270" y="177"/>
                    </a:lnTo>
                    <a:lnTo>
                      <a:pt x="280" y="177"/>
                    </a:lnTo>
                    <a:lnTo>
                      <a:pt x="281" y="169"/>
                    </a:lnTo>
                    <a:lnTo>
                      <a:pt x="287" y="168"/>
                    </a:lnTo>
                    <a:lnTo>
                      <a:pt x="290" y="161"/>
                    </a:lnTo>
                    <a:lnTo>
                      <a:pt x="295" y="160"/>
                    </a:lnTo>
                    <a:lnTo>
                      <a:pt x="295" y="152"/>
                    </a:lnTo>
                    <a:lnTo>
                      <a:pt x="307" y="149"/>
                    </a:lnTo>
                    <a:lnTo>
                      <a:pt x="308" y="160"/>
                    </a:lnTo>
                    <a:lnTo>
                      <a:pt x="308" y="166"/>
                    </a:lnTo>
                    <a:lnTo>
                      <a:pt x="314" y="165"/>
                    </a:lnTo>
                    <a:lnTo>
                      <a:pt x="317" y="169"/>
                    </a:lnTo>
                    <a:lnTo>
                      <a:pt x="324" y="172"/>
                    </a:lnTo>
                    <a:lnTo>
                      <a:pt x="328" y="172"/>
                    </a:lnTo>
                    <a:lnTo>
                      <a:pt x="334" y="155"/>
                    </a:lnTo>
                    <a:lnTo>
                      <a:pt x="340" y="155"/>
                    </a:lnTo>
                    <a:lnTo>
                      <a:pt x="340" y="139"/>
                    </a:lnTo>
                    <a:lnTo>
                      <a:pt x="336" y="134"/>
                    </a:lnTo>
                    <a:lnTo>
                      <a:pt x="325" y="128"/>
                    </a:lnTo>
                    <a:lnTo>
                      <a:pt x="324" y="128"/>
                    </a:lnTo>
                    <a:lnTo>
                      <a:pt x="319" y="122"/>
                    </a:lnTo>
                    <a:lnTo>
                      <a:pt x="319" y="119"/>
                    </a:lnTo>
                    <a:lnTo>
                      <a:pt x="313" y="114"/>
                    </a:lnTo>
                    <a:lnTo>
                      <a:pt x="304" y="113"/>
                    </a:lnTo>
                    <a:lnTo>
                      <a:pt x="301" y="104"/>
                    </a:lnTo>
                    <a:lnTo>
                      <a:pt x="293" y="99"/>
                    </a:lnTo>
                    <a:lnTo>
                      <a:pt x="293" y="96"/>
                    </a:lnTo>
                    <a:lnTo>
                      <a:pt x="299" y="96"/>
                    </a:lnTo>
                    <a:lnTo>
                      <a:pt x="308" y="92"/>
                    </a:lnTo>
                    <a:lnTo>
                      <a:pt x="317" y="92"/>
                    </a:lnTo>
                    <a:lnTo>
                      <a:pt x="325" y="84"/>
                    </a:lnTo>
                    <a:lnTo>
                      <a:pt x="331" y="89"/>
                    </a:lnTo>
                    <a:lnTo>
                      <a:pt x="334" y="82"/>
                    </a:lnTo>
                    <a:lnTo>
                      <a:pt x="336" y="78"/>
                    </a:lnTo>
                    <a:lnTo>
                      <a:pt x="331" y="73"/>
                    </a:lnTo>
                    <a:lnTo>
                      <a:pt x="328" y="64"/>
                    </a:lnTo>
                    <a:lnTo>
                      <a:pt x="325" y="63"/>
                    </a:lnTo>
                    <a:lnTo>
                      <a:pt x="321" y="63"/>
                    </a:lnTo>
                    <a:lnTo>
                      <a:pt x="316" y="58"/>
                    </a:lnTo>
                    <a:lnTo>
                      <a:pt x="310" y="58"/>
                    </a:lnTo>
                    <a:lnTo>
                      <a:pt x="302" y="55"/>
                    </a:lnTo>
                    <a:lnTo>
                      <a:pt x="292" y="58"/>
                    </a:lnTo>
                    <a:lnTo>
                      <a:pt x="292" y="67"/>
                    </a:lnTo>
                    <a:lnTo>
                      <a:pt x="287" y="67"/>
                    </a:lnTo>
                    <a:lnTo>
                      <a:pt x="289" y="78"/>
                    </a:lnTo>
                    <a:lnTo>
                      <a:pt x="283" y="84"/>
                    </a:lnTo>
                    <a:lnTo>
                      <a:pt x="280" y="82"/>
                    </a:lnTo>
                    <a:lnTo>
                      <a:pt x="272" y="82"/>
                    </a:lnTo>
                    <a:lnTo>
                      <a:pt x="269" y="78"/>
                    </a:lnTo>
                    <a:lnTo>
                      <a:pt x="266" y="70"/>
                    </a:lnTo>
                    <a:lnTo>
                      <a:pt x="266" y="66"/>
                    </a:lnTo>
                    <a:lnTo>
                      <a:pt x="261" y="61"/>
                    </a:lnTo>
                    <a:lnTo>
                      <a:pt x="264" y="52"/>
                    </a:lnTo>
                    <a:lnTo>
                      <a:pt x="258" y="48"/>
                    </a:lnTo>
                    <a:lnTo>
                      <a:pt x="264" y="37"/>
                    </a:lnTo>
                    <a:lnTo>
                      <a:pt x="269" y="31"/>
                    </a:lnTo>
                    <a:lnTo>
                      <a:pt x="263" y="25"/>
                    </a:lnTo>
                    <a:lnTo>
                      <a:pt x="257" y="23"/>
                    </a:lnTo>
                    <a:lnTo>
                      <a:pt x="258" y="19"/>
                    </a:lnTo>
                    <a:lnTo>
                      <a:pt x="254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6" name="Freeform 705">
                <a:extLst>
                  <a:ext uri="{FF2B5EF4-FFF2-40B4-BE49-F238E27FC236}">
                    <a16:creationId xmlns:a16="http://schemas.microsoft.com/office/drawing/2014/main" id="{6BA49EF1-2AB4-A013-05E0-516010C37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743"/>
                <a:ext cx="170" cy="126"/>
              </a:xfrm>
              <a:custGeom>
                <a:avLst/>
                <a:gdLst>
                  <a:gd name="T0" fmla="*/ 257 w 340"/>
                  <a:gd name="T1" fmla="*/ 23 h 253"/>
                  <a:gd name="T2" fmla="*/ 264 w 340"/>
                  <a:gd name="T3" fmla="*/ 37 h 253"/>
                  <a:gd name="T4" fmla="*/ 261 w 340"/>
                  <a:gd name="T5" fmla="*/ 61 h 253"/>
                  <a:gd name="T6" fmla="*/ 269 w 340"/>
                  <a:gd name="T7" fmla="*/ 78 h 253"/>
                  <a:gd name="T8" fmla="*/ 283 w 340"/>
                  <a:gd name="T9" fmla="*/ 84 h 253"/>
                  <a:gd name="T10" fmla="*/ 292 w 340"/>
                  <a:gd name="T11" fmla="*/ 67 h 253"/>
                  <a:gd name="T12" fmla="*/ 310 w 340"/>
                  <a:gd name="T13" fmla="*/ 58 h 253"/>
                  <a:gd name="T14" fmla="*/ 325 w 340"/>
                  <a:gd name="T15" fmla="*/ 63 h 253"/>
                  <a:gd name="T16" fmla="*/ 336 w 340"/>
                  <a:gd name="T17" fmla="*/ 78 h 253"/>
                  <a:gd name="T18" fmla="*/ 325 w 340"/>
                  <a:gd name="T19" fmla="*/ 84 h 253"/>
                  <a:gd name="T20" fmla="*/ 299 w 340"/>
                  <a:gd name="T21" fmla="*/ 96 h 253"/>
                  <a:gd name="T22" fmla="*/ 301 w 340"/>
                  <a:gd name="T23" fmla="*/ 104 h 253"/>
                  <a:gd name="T24" fmla="*/ 319 w 340"/>
                  <a:gd name="T25" fmla="*/ 119 h 253"/>
                  <a:gd name="T26" fmla="*/ 325 w 340"/>
                  <a:gd name="T27" fmla="*/ 128 h 253"/>
                  <a:gd name="T28" fmla="*/ 340 w 340"/>
                  <a:gd name="T29" fmla="*/ 155 h 253"/>
                  <a:gd name="T30" fmla="*/ 324 w 340"/>
                  <a:gd name="T31" fmla="*/ 172 h 253"/>
                  <a:gd name="T32" fmla="*/ 308 w 340"/>
                  <a:gd name="T33" fmla="*/ 166 h 253"/>
                  <a:gd name="T34" fmla="*/ 295 w 340"/>
                  <a:gd name="T35" fmla="*/ 152 h 253"/>
                  <a:gd name="T36" fmla="*/ 287 w 340"/>
                  <a:gd name="T37" fmla="*/ 168 h 253"/>
                  <a:gd name="T38" fmla="*/ 270 w 340"/>
                  <a:gd name="T39" fmla="*/ 177 h 253"/>
                  <a:gd name="T40" fmla="*/ 254 w 340"/>
                  <a:gd name="T41" fmla="*/ 206 h 253"/>
                  <a:gd name="T42" fmla="*/ 232 w 340"/>
                  <a:gd name="T43" fmla="*/ 207 h 253"/>
                  <a:gd name="T44" fmla="*/ 226 w 340"/>
                  <a:gd name="T45" fmla="*/ 193 h 253"/>
                  <a:gd name="T46" fmla="*/ 237 w 340"/>
                  <a:gd name="T47" fmla="*/ 175 h 253"/>
                  <a:gd name="T48" fmla="*/ 229 w 340"/>
                  <a:gd name="T49" fmla="*/ 155 h 253"/>
                  <a:gd name="T50" fmla="*/ 214 w 340"/>
                  <a:gd name="T51" fmla="*/ 155 h 253"/>
                  <a:gd name="T52" fmla="*/ 195 w 340"/>
                  <a:gd name="T53" fmla="*/ 163 h 253"/>
                  <a:gd name="T54" fmla="*/ 192 w 340"/>
                  <a:gd name="T55" fmla="*/ 177 h 253"/>
                  <a:gd name="T56" fmla="*/ 178 w 340"/>
                  <a:gd name="T57" fmla="*/ 168 h 253"/>
                  <a:gd name="T58" fmla="*/ 176 w 340"/>
                  <a:gd name="T59" fmla="*/ 152 h 253"/>
                  <a:gd name="T60" fmla="*/ 166 w 340"/>
                  <a:gd name="T61" fmla="*/ 143 h 253"/>
                  <a:gd name="T62" fmla="*/ 158 w 340"/>
                  <a:gd name="T63" fmla="*/ 152 h 253"/>
                  <a:gd name="T64" fmla="*/ 151 w 340"/>
                  <a:gd name="T65" fmla="*/ 163 h 253"/>
                  <a:gd name="T66" fmla="*/ 135 w 340"/>
                  <a:gd name="T67" fmla="*/ 177 h 253"/>
                  <a:gd name="T68" fmla="*/ 123 w 340"/>
                  <a:gd name="T69" fmla="*/ 198 h 253"/>
                  <a:gd name="T70" fmla="*/ 125 w 340"/>
                  <a:gd name="T71" fmla="*/ 221 h 253"/>
                  <a:gd name="T72" fmla="*/ 99 w 340"/>
                  <a:gd name="T73" fmla="*/ 250 h 253"/>
                  <a:gd name="T74" fmla="*/ 78 w 340"/>
                  <a:gd name="T75" fmla="*/ 253 h 253"/>
                  <a:gd name="T76" fmla="*/ 59 w 340"/>
                  <a:gd name="T77" fmla="*/ 236 h 253"/>
                  <a:gd name="T78" fmla="*/ 53 w 340"/>
                  <a:gd name="T79" fmla="*/ 247 h 253"/>
                  <a:gd name="T80" fmla="*/ 46 w 340"/>
                  <a:gd name="T81" fmla="*/ 245 h 253"/>
                  <a:gd name="T82" fmla="*/ 29 w 340"/>
                  <a:gd name="T83" fmla="*/ 237 h 253"/>
                  <a:gd name="T84" fmla="*/ 19 w 340"/>
                  <a:gd name="T85" fmla="*/ 227 h 253"/>
                  <a:gd name="T86" fmla="*/ 14 w 340"/>
                  <a:gd name="T87" fmla="*/ 219 h 253"/>
                  <a:gd name="T88" fmla="*/ 32 w 340"/>
                  <a:gd name="T89" fmla="*/ 206 h 253"/>
                  <a:gd name="T90" fmla="*/ 11 w 340"/>
                  <a:gd name="T91" fmla="*/ 193 h 253"/>
                  <a:gd name="T92" fmla="*/ 3 w 340"/>
                  <a:gd name="T93" fmla="*/ 183 h 253"/>
                  <a:gd name="T94" fmla="*/ 2 w 340"/>
                  <a:gd name="T95" fmla="*/ 166 h 253"/>
                  <a:gd name="T96" fmla="*/ 3 w 340"/>
                  <a:gd name="T97" fmla="*/ 143 h 253"/>
                  <a:gd name="T98" fmla="*/ 23 w 340"/>
                  <a:gd name="T99" fmla="*/ 128 h 253"/>
                  <a:gd name="T100" fmla="*/ 26 w 340"/>
                  <a:gd name="T101" fmla="*/ 113 h 253"/>
                  <a:gd name="T102" fmla="*/ 41 w 340"/>
                  <a:gd name="T103" fmla="*/ 95 h 253"/>
                  <a:gd name="T104" fmla="*/ 76 w 340"/>
                  <a:gd name="T105" fmla="*/ 87 h 253"/>
                  <a:gd name="T106" fmla="*/ 93 w 340"/>
                  <a:gd name="T107" fmla="*/ 89 h 253"/>
                  <a:gd name="T108" fmla="*/ 111 w 340"/>
                  <a:gd name="T109" fmla="*/ 79 h 253"/>
                  <a:gd name="T110" fmla="*/ 123 w 340"/>
                  <a:gd name="T111" fmla="*/ 87 h 253"/>
                  <a:gd name="T112" fmla="*/ 141 w 340"/>
                  <a:gd name="T113" fmla="*/ 89 h 253"/>
                  <a:gd name="T114" fmla="*/ 161 w 340"/>
                  <a:gd name="T115" fmla="*/ 75 h 253"/>
                  <a:gd name="T116" fmla="*/ 181 w 340"/>
                  <a:gd name="T117" fmla="*/ 57 h 253"/>
                  <a:gd name="T118" fmla="*/ 193 w 340"/>
                  <a:gd name="T119" fmla="*/ 43 h 253"/>
                  <a:gd name="T120" fmla="*/ 205 w 340"/>
                  <a:gd name="T121" fmla="*/ 48 h 253"/>
                  <a:gd name="T122" fmla="*/ 232 w 340"/>
                  <a:gd name="T123" fmla="*/ 25 h 253"/>
                  <a:gd name="T124" fmla="*/ 243 w 340"/>
                  <a:gd name="T125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0" h="253">
                    <a:moveTo>
                      <a:pt x="254" y="3"/>
                    </a:moveTo>
                    <a:lnTo>
                      <a:pt x="258" y="19"/>
                    </a:lnTo>
                    <a:lnTo>
                      <a:pt x="257" y="23"/>
                    </a:lnTo>
                    <a:lnTo>
                      <a:pt x="263" y="25"/>
                    </a:lnTo>
                    <a:lnTo>
                      <a:pt x="269" y="31"/>
                    </a:lnTo>
                    <a:lnTo>
                      <a:pt x="264" y="37"/>
                    </a:lnTo>
                    <a:lnTo>
                      <a:pt x="258" y="48"/>
                    </a:lnTo>
                    <a:lnTo>
                      <a:pt x="264" y="52"/>
                    </a:lnTo>
                    <a:lnTo>
                      <a:pt x="261" y="61"/>
                    </a:lnTo>
                    <a:lnTo>
                      <a:pt x="266" y="66"/>
                    </a:lnTo>
                    <a:lnTo>
                      <a:pt x="266" y="70"/>
                    </a:lnTo>
                    <a:lnTo>
                      <a:pt x="269" y="78"/>
                    </a:lnTo>
                    <a:lnTo>
                      <a:pt x="272" y="82"/>
                    </a:lnTo>
                    <a:lnTo>
                      <a:pt x="280" y="82"/>
                    </a:lnTo>
                    <a:lnTo>
                      <a:pt x="283" y="84"/>
                    </a:lnTo>
                    <a:lnTo>
                      <a:pt x="289" y="78"/>
                    </a:lnTo>
                    <a:lnTo>
                      <a:pt x="287" y="67"/>
                    </a:lnTo>
                    <a:lnTo>
                      <a:pt x="292" y="67"/>
                    </a:lnTo>
                    <a:lnTo>
                      <a:pt x="292" y="58"/>
                    </a:lnTo>
                    <a:lnTo>
                      <a:pt x="302" y="55"/>
                    </a:lnTo>
                    <a:lnTo>
                      <a:pt x="310" y="58"/>
                    </a:lnTo>
                    <a:lnTo>
                      <a:pt x="316" y="58"/>
                    </a:lnTo>
                    <a:lnTo>
                      <a:pt x="321" y="63"/>
                    </a:lnTo>
                    <a:lnTo>
                      <a:pt x="325" y="63"/>
                    </a:lnTo>
                    <a:lnTo>
                      <a:pt x="328" y="64"/>
                    </a:lnTo>
                    <a:lnTo>
                      <a:pt x="331" y="73"/>
                    </a:lnTo>
                    <a:lnTo>
                      <a:pt x="336" y="78"/>
                    </a:lnTo>
                    <a:lnTo>
                      <a:pt x="334" y="82"/>
                    </a:lnTo>
                    <a:lnTo>
                      <a:pt x="331" y="89"/>
                    </a:lnTo>
                    <a:lnTo>
                      <a:pt x="325" y="84"/>
                    </a:lnTo>
                    <a:lnTo>
                      <a:pt x="317" y="92"/>
                    </a:lnTo>
                    <a:lnTo>
                      <a:pt x="308" y="92"/>
                    </a:lnTo>
                    <a:lnTo>
                      <a:pt x="299" y="96"/>
                    </a:lnTo>
                    <a:lnTo>
                      <a:pt x="293" y="96"/>
                    </a:lnTo>
                    <a:lnTo>
                      <a:pt x="293" y="99"/>
                    </a:lnTo>
                    <a:lnTo>
                      <a:pt x="301" y="104"/>
                    </a:lnTo>
                    <a:lnTo>
                      <a:pt x="304" y="113"/>
                    </a:lnTo>
                    <a:lnTo>
                      <a:pt x="313" y="114"/>
                    </a:lnTo>
                    <a:lnTo>
                      <a:pt x="319" y="119"/>
                    </a:lnTo>
                    <a:lnTo>
                      <a:pt x="319" y="122"/>
                    </a:lnTo>
                    <a:lnTo>
                      <a:pt x="324" y="128"/>
                    </a:lnTo>
                    <a:lnTo>
                      <a:pt x="325" y="128"/>
                    </a:lnTo>
                    <a:lnTo>
                      <a:pt x="336" y="134"/>
                    </a:lnTo>
                    <a:lnTo>
                      <a:pt x="340" y="139"/>
                    </a:lnTo>
                    <a:lnTo>
                      <a:pt x="340" y="155"/>
                    </a:lnTo>
                    <a:lnTo>
                      <a:pt x="334" y="155"/>
                    </a:lnTo>
                    <a:lnTo>
                      <a:pt x="328" y="172"/>
                    </a:lnTo>
                    <a:lnTo>
                      <a:pt x="324" y="172"/>
                    </a:lnTo>
                    <a:lnTo>
                      <a:pt x="317" y="169"/>
                    </a:lnTo>
                    <a:lnTo>
                      <a:pt x="314" y="165"/>
                    </a:lnTo>
                    <a:lnTo>
                      <a:pt x="308" y="166"/>
                    </a:lnTo>
                    <a:lnTo>
                      <a:pt x="308" y="160"/>
                    </a:lnTo>
                    <a:lnTo>
                      <a:pt x="307" y="149"/>
                    </a:lnTo>
                    <a:lnTo>
                      <a:pt x="295" y="152"/>
                    </a:lnTo>
                    <a:lnTo>
                      <a:pt x="295" y="160"/>
                    </a:lnTo>
                    <a:lnTo>
                      <a:pt x="290" y="161"/>
                    </a:lnTo>
                    <a:lnTo>
                      <a:pt x="287" y="168"/>
                    </a:lnTo>
                    <a:lnTo>
                      <a:pt x="281" y="169"/>
                    </a:lnTo>
                    <a:lnTo>
                      <a:pt x="280" y="177"/>
                    </a:lnTo>
                    <a:lnTo>
                      <a:pt x="270" y="177"/>
                    </a:lnTo>
                    <a:lnTo>
                      <a:pt x="263" y="189"/>
                    </a:lnTo>
                    <a:lnTo>
                      <a:pt x="251" y="198"/>
                    </a:lnTo>
                    <a:lnTo>
                      <a:pt x="254" y="206"/>
                    </a:lnTo>
                    <a:lnTo>
                      <a:pt x="243" y="207"/>
                    </a:lnTo>
                    <a:lnTo>
                      <a:pt x="239" y="209"/>
                    </a:lnTo>
                    <a:lnTo>
                      <a:pt x="232" y="207"/>
                    </a:lnTo>
                    <a:lnTo>
                      <a:pt x="228" y="203"/>
                    </a:lnTo>
                    <a:lnTo>
                      <a:pt x="223" y="195"/>
                    </a:lnTo>
                    <a:lnTo>
                      <a:pt x="226" y="193"/>
                    </a:lnTo>
                    <a:lnTo>
                      <a:pt x="231" y="184"/>
                    </a:lnTo>
                    <a:lnTo>
                      <a:pt x="236" y="181"/>
                    </a:lnTo>
                    <a:lnTo>
                      <a:pt x="237" y="175"/>
                    </a:lnTo>
                    <a:lnTo>
                      <a:pt x="229" y="172"/>
                    </a:lnTo>
                    <a:lnTo>
                      <a:pt x="226" y="163"/>
                    </a:lnTo>
                    <a:lnTo>
                      <a:pt x="229" y="155"/>
                    </a:lnTo>
                    <a:lnTo>
                      <a:pt x="223" y="148"/>
                    </a:lnTo>
                    <a:lnTo>
                      <a:pt x="214" y="149"/>
                    </a:lnTo>
                    <a:lnTo>
                      <a:pt x="214" y="155"/>
                    </a:lnTo>
                    <a:lnTo>
                      <a:pt x="208" y="155"/>
                    </a:lnTo>
                    <a:lnTo>
                      <a:pt x="201" y="157"/>
                    </a:lnTo>
                    <a:lnTo>
                      <a:pt x="195" y="163"/>
                    </a:lnTo>
                    <a:lnTo>
                      <a:pt x="199" y="174"/>
                    </a:lnTo>
                    <a:lnTo>
                      <a:pt x="193" y="181"/>
                    </a:lnTo>
                    <a:lnTo>
                      <a:pt x="192" y="177"/>
                    </a:lnTo>
                    <a:lnTo>
                      <a:pt x="181" y="175"/>
                    </a:lnTo>
                    <a:lnTo>
                      <a:pt x="178" y="174"/>
                    </a:lnTo>
                    <a:lnTo>
                      <a:pt x="178" y="168"/>
                    </a:lnTo>
                    <a:lnTo>
                      <a:pt x="175" y="163"/>
                    </a:lnTo>
                    <a:lnTo>
                      <a:pt x="178" y="158"/>
                    </a:lnTo>
                    <a:lnTo>
                      <a:pt x="176" y="152"/>
                    </a:lnTo>
                    <a:lnTo>
                      <a:pt x="173" y="152"/>
                    </a:lnTo>
                    <a:lnTo>
                      <a:pt x="172" y="146"/>
                    </a:lnTo>
                    <a:lnTo>
                      <a:pt x="166" y="143"/>
                    </a:lnTo>
                    <a:lnTo>
                      <a:pt x="155" y="146"/>
                    </a:lnTo>
                    <a:lnTo>
                      <a:pt x="152" y="152"/>
                    </a:lnTo>
                    <a:lnTo>
                      <a:pt x="158" y="152"/>
                    </a:lnTo>
                    <a:lnTo>
                      <a:pt x="163" y="161"/>
                    </a:lnTo>
                    <a:lnTo>
                      <a:pt x="160" y="166"/>
                    </a:lnTo>
                    <a:lnTo>
                      <a:pt x="151" y="163"/>
                    </a:lnTo>
                    <a:lnTo>
                      <a:pt x="138" y="171"/>
                    </a:lnTo>
                    <a:lnTo>
                      <a:pt x="138" y="175"/>
                    </a:lnTo>
                    <a:lnTo>
                      <a:pt x="135" y="177"/>
                    </a:lnTo>
                    <a:lnTo>
                      <a:pt x="129" y="192"/>
                    </a:lnTo>
                    <a:lnTo>
                      <a:pt x="129" y="195"/>
                    </a:lnTo>
                    <a:lnTo>
                      <a:pt x="123" y="198"/>
                    </a:lnTo>
                    <a:lnTo>
                      <a:pt x="126" y="206"/>
                    </a:lnTo>
                    <a:lnTo>
                      <a:pt x="125" y="215"/>
                    </a:lnTo>
                    <a:lnTo>
                      <a:pt x="125" y="221"/>
                    </a:lnTo>
                    <a:lnTo>
                      <a:pt x="116" y="239"/>
                    </a:lnTo>
                    <a:lnTo>
                      <a:pt x="108" y="242"/>
                    </a:lnTo>
                    <a:lnTo>
                      <a:pt x="99" y="250"/>
                    </a:lnTo>
                    <a:lnTo>
                      <a:pt x="96" y="245"/>
                    </a:lnTo>
                    <a:lnTo>
                      <a:pt x="82" y="253"/>
                    </a:lnTo>
                    <a:lnTo>
                      <a:pt x="78" y="253"/>
                    </a:lnTo>
                    <a:lnTo>
                      <a:pt x="70" y="248"/>
                    </a:lnTo>
                    <a:lnTo>
                      <a:pt x="66" y="241"/>
                    </a:lnTo>
                    <a:lnTo>
                      <a:pt x="59" y="236"/>
                    </a:lnTo>
                    <a:lnTo>
                      <a:pt x="59" y="234"/>
                    </a:lnTo>
                    <a:lnTo>
                      <a:pt x="55" y="239"/>
                    </a:lnTo>
                    <a:lnTo>
                      <a:pt x="53" y="247"/>
                    </a:lnTo>
                    <a:lnTo>
                      <a:pt x="50" y="250"/>
                    </a:lnTo>
                    <a:lnTo>
                      <a:pt x="46" y="250"/>
                    </a:lnTo>
                    <a:lnTo>
                      <a:pt x="46" y="245"/>
                    </a:lnTo>
                    <a:lnTo>
                      <a:pt x="41" y="241"/>
                    </a:lnTo>
                    <a:lnTo>
                      <a:pt x="32" y="242"/>
                    </a:lnTo>
                    <a:lnTo>
                      <a:pt x="29" y="237"/>
                    </a:lnTo>
                    <a:lnTo>
                      <a:pt x="23" y="237"/>
                    </a:lnTo>
                    <a:lnTo>
                      <a:pt x="20" y="233"/>
                    </a:lnTo>
                    <a:lnTo>
                      <a:pt x="19" y="227"/>
                    </a:lnTo>
                    <a:lnTo>
                      <a:pt x="14" y="227"/>
                    </a:lnTo>
                    <a:lnTo>
                      <a:pt x="17" y="222"/>
                    </a:lnTo>
                    <a:lnTo>
                      <a:pt x="14" y="219"/>
                    </a:lnTo>
                    <a:lnTo>
                      <a:pt x="22" y="213"/>
                    </a:lnTo>
                    <a:lnTo>
                      <a:pt x="25" y="209"/>
                    </a:lnTo>
                    <a:lnTo>
                      <a:pt x="32" y="206"/>
                    </a:lnTo>
                    <a:lnTo>
                      <a:pt x="29" y="199"/>
                    </a:lnTo>
                    <a:lnTo>
                      <a:pt x="17" y="199"/>
                    </a:lnTo>
                    <a:lnTo>
                      <a:pt x="11" y="193"/>
                    </a:lnTo>
                    <a:lnTo>
                      <a:pt x="6" y="195"/>
                    </a:lnTo>
                    <a:lnTo>
                      <a:pt x="5" y="192"/>
                    </a:lnTo>
                    <a:lnTo>
                      <a:pt x="3" y="183"/>
                    </a:lnTo>
                    <a:lnTo>
                      <a:pt x="0" y="174"/>
                    </a:lnTo>
                    <a:lnTo>
                      <a:pt x="3" y="174"/>
                    </a:lnTo>
                    <a:lnTo>
                      <a:pt x="2" y="166"/>
                    </a:lnTo>
                    <a:lnTo>
                      <a:pt x="0" y="161"/>
                    </a:lnTo>
                    <a:lnTo>
                      <a:pt x="5" y="149"/>
                    </a:lnTo>
                    <a:lnTo>
                      <a:pt x="3" y="143"/>
                    </a:lnTo>
                    <a:lnTo>
                      <a:pt x="11" y="133"/>
                    </a:lnTo>
                    <a:lnTo>
                      <a:pt x="15" y="122"/>
                    </a:lnTo>
                    <a:lnTo>
                      <a:pt x="23" y="128"/>
                    </a:lnTo>
                    <a:lnTo>
                      <a:pt x="25" y="128"/>
                    </a:lnTo>
                    <a:lnTo>
                      <a:pt x="29" y="119"/>
                    </a:lnTo>
                    <a:lnTo>
                      <a:pt x="26" y="113"/>
                    </a:lnTo>
                    <a:lnTo>
                      <a:pt x="32" y="104"/>
                    </a:lnTo>
                    <a:lnTo>
                      <a:pt x="37" y="99"/>
                    </a:lnTo>
                    <a:lnTo>
                      <a:pt x="41" y="95"/>
                    </a:lnTo>
                    <a:lnTo>
                      <a:pt x="50" y="90"/>
                    </a:lnTo>
                    <a:lnTo>
                      <a:pt x="59" y="90"/>
                    </a:lnTo>
                    <a:lnTo>
                      <a:pt x="76" y="87"/>
                    </a:lnTo>
                    <a:lnTo>
                      <a:pt x="79" y="84"/>
                    </a:lnTo>
                    <a:lnTo>
                      <a:pt x="90" y="84"/>
                    </a:lnTo>
                    <a:lnTo>
                      <a:pt x="93" y="89"/>
                    </a:lnTo>
                    <a:lnTo>
                      <a:pt x="99" y="84"/>
                    </a:lnTo>
                    <a:lnTo>
                      <a:pt x="105" y="84"/>
                    </a:lnTo>
                    <a:lnTo>
                      <a:pt x="111" y="79"/>
                    </a:lnTo>
                    <a:lnTo>
                      <a:pt x="120" y="78"/>
                    </a:lnTo>
                    <a:lnTo>
                      <a:pt x="119" y="86"/>
                    </a:lnTo>
                    <a:lnTo>
                      <a:pt x="123" y="87"/>
                    </a:lnTo>
                    <a:lnTo>
                      <a:pt x="129" y="84"/>
                    </a:lnTo>
                    <a:lnTo>
                      <a:pt x="132" y="79"/>
                    </a:lnTo>
                    <a:lnTo>
                      <a:pt x="141" y="89"/>
                    </a:lnTo>
                    <a:lnTo>
                      <a:pt x="146" y="84"/>
                    </a:lnTo>
                    <a:lnTo>
                      <a:pt x="160" y="78"/>
                    </a:lnTo>
                    <a:lnTo>
                      <a:pt x="161" y="75"/>
                    </a:lnTo>
                    <a:lnTo>
                      <a:pt x="175" y="67"/>
                    </a:lnTo>
                    <a:lnTo>
                      <a:pt x="179" y="66"/>
                    </a:lnTo>
                    <a:lnTo>
                      <a:pt x="181" y="57"/>
                    </a:lnTo>
                    <a:lnTo>
                      <a:pt x="179" y="48"/>
                    </a:lnTo>
                    <a:lnTo>
                      <a:pt x="185" y="48"/>
                    </a:lnTo>
                    <a:lnTo>
                      <a:pt x="193" y="43"/>
                    </a:lnTo>
                    <a:lnTo>
                      <a:pt x="199" y="46"/>
                    </a:lnTo>
                    <a:lnTo>
                      <a:pt x="202" y="48"/>
                    </a:lnTo>
                    <a:lnTo>
                      <a:pt x="205" y="48"/>
                    </a:lnTo>
                    <a:lnTo>
                      <a:pt x="211" y="37"/>
                    </a:lnTo>
                    <a:lnTo>
                      <a:pt x="223" y="28"/>
                    </a:lnTo>
                    <a:lnTo>
                      <a:pt x="232" y="25"/>
                    </a:lnTo>
                    <a:lnTo>
                      <a:pt x="242" y="17"/>
                    </a:lnTo>
                    <a:lnTo>
                      <a:pt x="245" y="10"/>
                    </a:lnTo>
                    <a:lnTo>
                      <a:pt x="243" y="0"/>
                    </a:lnTo>
                    <a:lnTo>
                      <a:pt x="25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7" name="Freeform 706">
                <a:extLst>
                  <a:ext uri="{FF2B5EF4-FFF2-40B4-BE49-F238E27FC236}">
                    <a16:creationId xmlns:a16="http://schemas.microsoft.com/office/drawing/2014/main" id="{64653F75-0FC1-6A87-430C-B0CDB0A3D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743"/>
                <a:ext cx="170" cy="126"/>
              </a:xfrm>
              <a:custGeom>
                <a:avLst/>
                <a:gdLst>
                  <a:gd name="T0" fmla="*/ 257 w 340"/>
                  <a:gd name="T1" fmla="*/ 23 h 253"/>
                  <a:gd name="T2" fmla="*/ 264 w 340"/>
                  <a:gd name="T3" fmla="*/ 37 h 253"/>
                  <a:gd name="T4" fmla="*/ 261 w 340"/>
                  <a:gd name="T5" fmla="*/ 61 h 253"/>
                  <a:gd name="T6" fmla="*/ 269 w 340"/>
                  <a:gd name="T7" fmla="*/ 78 h 253"/>
                  <a:gd name="T8" fmla="*/ 283 w 340"/>
                  <a:gd name="T9" fmla="*/ 84 h 253"/>
                  <a:gd name="T10" fmla="*/ 292 w 340"/>
                  <a:gd name="T11" fmla="*/ 67 h 253"/>
                  <a:gd name="T12" fmla="*/ 310 w 340"/>
                  <a:gd name="T13" fmla="*/ 58 h 253"/>
                  <a:gd name="T14" fmla="*/ 325 w 340"/>
                  <a:gd name="T15" fmla="*/ 63 h 253"/>
                  <a:gd name="T16" fmla="*/ 336 w 340"/>
                  <a:gd name="T17" fmla="*/ 78 h 253"/>
                  <a:gd name="T18" fmla="*/ 325 w 340"/>
                  <a:gd name="T19" fmla="*/ 84 h 253"/>
                  <a:gd name="T20" fmla="*/ 299 w 340"/>
                  <a:gd name="T21" fmla="*/ 96 h 253"/>
                  <a:gd name="T22" fmla="*/ 301 w 340"/>
                  <a:gd name="T23" fmla="*/ 104 h 253"/>
                  <a:gd name="T24" fmla="*/ 319 w 340"/>
                  <a:gd name="T25" fmla="*/ 119 h 253"/>
                  <a:gd name="T26" fmla="*/ 325 w 340"/>
                  <a:gd name="T27" fmla="*/ 128 h 253"/>
                  <a:gd name="T28" fmla="*/ 340 w 340"/>
                  <a:gd name="T29" fmla="*/ 155 h 253"/>
                  <a:gd name="T30" fmla="*/ 324 w 340"/>
                  <a:gd name="T31" fmla="*/ 172 h 253"/>
                  <a:gd name="T32" fmla="*/ 308 w 340"/>
                  <a:gd name="T33" fmla="*/ 166 h 253"/>
                  <a:gd name="T34" fmla="*/ 295 w 340"/>
                  <a:gd name="T35" fmla="*/ 152 h 253"/>
                  <a:gd name="T36" fmla="*/ 287 w 340"/>
                  <a:gd name="T37" fmla="*/ 168 h 253"/>
                  <a:gd name="T38" fmla="*/ 270 w 340"/>
                  <a:gd name="T39" fmla="*/ 177 h 253"/>
                  <a:gd name="T40" fmla="*/ 254 w 340"/>
                  <a:gd name="T41" fmla="*/ 206 h 253"/>
                  <a:gd name="T42" fmla="*/ 232 w 340"/>
                  <a:gd name="T43" fmla="*/ 207 h 253"/>
                  <a:gd name="T44" fmla="*/ 226 w 340"/>
                  <a:gd name="T45" fmla="*/ 193 h 253"/>
                  <a:gd name="T46" fmla="*/ 237 w 340"/>
                  <a:gd name="T47" fmla="*/ 175 h 253"/>
                  <a:gd name="T48" fmla="*/ 229 w 340"/>
                  <a:gd name="T49" fmla="*/ 155 h 253"/>
                  <a:gd name="T50" fmla="*/ 214 w 340"/>
                  <a:gd name="T51" fmla="*/ 155 h 253"/>
                  <a:gd name="T52" fmla="*/ 195 w 340"/>
                  <a:gd name="T53" fmla="*/ 163 h 253"/>
                  <a:gd name="T54" fmla="*/ 192 w 340"/>
                  <a:gd name="T55" fmla="*/ 177 h 253"/>
                  <a:gd name="T56" fmla="*/ 178 w 340"/>
                  <a:gd name="T57" fmla="*/ 168 h 253"/>
                  <a:gd name="T58" fmla="*/ 176 w 340"/>
                  <a:gd name="T59" fmla="*/ 152 h 253"/>
                  <a:gd name="T60" fmla="*/ 166 w 340"/>
                  <a:gd name="T61" fmla="*/ 143 h 253"/>
                  <a:gd name="T62" fmla="*/ 158 w 340"/>
                  <a:gd name="T63" fmla="*/ 152 h 253"/>
                  <a:gd name="T64" fmla="*/ 151 w 340"/>
                  <a:gd name="T65" fmla="*/ 163 h 253"/>
                  <a:gd name="T66" fmla="*/ 135 w 340"/>
                  <a:gd name="T67" fmla="*/ 177 h 253"/>
                  <a:gd name="T68" fmla="*/ 123 w 340"/>
                  <a:gd name="T69" fmla="*/ 198 h 253"/>
                  <a:gd name="T70" fmla="*/ 125 w 340"/>
                  <a:gd name="T71" fmla="*/ 221 h 253"/>
                  <a:gd name="T72" fmla="*/ 99 w 340"/>
                  <a:gd name="T73" fmla="*/ 250 h 253"/>
                  <a:gd name="T74" fmla="*/ 78 w 340"/>
                  <a:gd name="T75" fmla="*/ 253 h 253"/>
                  <a:gd name="T76" fmla="*/ 59 w 340"/>
                  <a:gd name="T77" fmla="*/ 236 h 253"/>
                  <a:gd name="T78" fmla="*/ 53 w 340"/>
                  <a:gd name="T79" fmla="*/ 247 h 253"/>
                  <a:gd name="T80" fmla="*/ 46 w 340"/>
                  <a:gd name="T81" fmla="*/ 245 h 253"/>
                  <a:gd name="T82" fmla="*/ 29 w 340"/>
                  <a:gd name="T83" fmla="*/ 237 h 253"/>
                  <a:gd name="T84" fmla="*/ 19 w 340"/>
                  <a:gd name="T85" fmla="*/ 227 h 253"/>
                  <a:gd name="T86" fmla="*/ 14 w 340"/>
                  <a:gd name="T87" fmla="*/ 219 h 253"/>
                  <a:gd name="T88" fmla="*/ 32 w 340"/>
                  <a:gd name="T89" fmla="*/ 206 h 253"/>
                  <a:gd name="T90" fmla="*/ 11 w 340"/>
                  <a:gd name="T91" fmla="*/ 193 h 253"/>
                  <a:gd name="T92" fmla="*/ 3 w 340"/>
                  <a:gd name="T93" fmla="*/ 183 h 253"/>
                  <a:gd name="T94" fmla="*/ 2 w 340"/>
                  <a:gd name="T95" fmla="*/ 166 h 253"/>
                  <a:gd name="T96" fmla="*/ 3 w 340"/>
                  <a:gd name="T97" fmla="*/ 143 h 253"/>
                  <a:gd name="T98" fmla="*/ 23 w 340"/>
                  <a:gd name="T99" fmla="*/ 128 h 253"/>
                  <a:gd name="T100" fmla="*/ 26 w 340"/>
                  <a:gd name="T101" fmla="*/ 113 h 253"/>
                  <a:gd name="T102" fmla="*/ 41 w 340"/>
                  <a:gd name="T103" fmla="*/ 95 h 253"/>
                  <a:gd name="T104" fmla="*/ 76 w 340"/>
                  <a:gd name="T105" fmla="*/ 87 h 253"/>
                  <a:gd name="T106" fmla="*/ 93 w 340"/>
                  <a:gd name="T107" fmla="*/ 89 h 253"/>
                  <a:gd name="T108" fmla="*/ 111 w 340"/>
                  <a:gd name="T109" fmla="*/ 79 h 253"/>
                  <a:gd name="T110" fmla="*/ 123 w 340"/>
                  <a:gd name="T111" fmla="*/ 87 h 253"/>
                  <a:gd name="T112" fmla="*/ 141 w 340"/>
                  <a:gd name="T113" fmla="*/ 89 h 253"/>
                  <a:gd name="T114" fmla="*/ 161 w 340"/>
                  <a:gd name="T115" fmla="*/ 75 h 253"/>
                  <a:gd name="T116" fmla="*/ 181 w 340"/>
                  <a:gd name="T117" fmla="*/ 57 h 253"/>
                  <a:gd name="T118" fmla="*/ 193 w 340"/>
                  <a:gd name="T119" fmla="*/ 43 h 253"/>
                  <a:gd name="T120" fmla="*/ 205 w 340"/>
                  <a:gd name="T121" fmla="*/ 48 h 253"/>
                  <a:gd name="T122" fmla="*/ 232 w 340"/>
                  <a:gd name="T123" fmla="*/ 25 h 253"/>
                  <a:gd name="T124" fmla="*/ 243 w 340"/>
                  <a:gd name="T125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0" h="253">
                    <a:moveTo>
                      <a:pt x="254" y="3"/>
                    </a:moveTo>
                    <a:lnTo>
                      <a:pt x="258" y="19"/>
                    </a:lnTo>
                    <a:lnTo>
                      <a:pt x="257" y="23"/>
                    </a:lnTo>
                    <a:lnTo>
                      <a:pt x="263" y="25"/>
                    </a:lnTo>
                    <a:lnTo>
                      <a:pt x="269" y="31"/>
                    </a:lnTo>
                    <a:lnTo>
                      <a:pt x="264" y="37"/>
                    </a:lnTo>
                    <a:lnTo>
                      <a:pt x="258" y="48"/>
                    </a:lnTo>
                    <a:lnTo>
                      <a:pt x="264" y="52"/>
                    </a:lnTo>
                    <a:lnTo>
                      <a:pt x="261" y="61"/>
                    </a:lnTo>
                    <a:lnTo>
                      <a:pt x="266" y="66"/>
                    </a:lnTo>
                    <a:lnTo>
                      <a:pt x="266" y="70"/>
                    </a:lnTo>
                    <a:lnTo>
                      <a:pt x="269" y="78"/>
                    </a:lnTo>
                    <a:lnTo>
                      <a:pt x="272" y="82"/>
                    </a:lnTo>
                    <a:lnTo>
                      <a:pt x="280" y="82"/>
                    </a:lnTo>
                    <a:lnTo>
                      <a:pt x="283" y="84"/>
                    </a:lnTo>
                    <a:lnTo>
                      <a:pt x="289" y="78"/>
                    </a:lnTo>
                    <a:lnTo>
                      <a:pt x="287" y="67"/>
                    </a:lnTo>
                    <a:lnTo>
                      <a:pt x="292" y="67"/>
                    </a:lnTo>
                    <a:lnTo>
                      <a:pt x="292" y="58"/>
                    </a:lnTo>
                    <a:lnTo>
                      <a:pt x="302" y="55"/>
                    </a:lnTo>
                    <a:lnTo>
                      <a:pt x="310" y="58"/>
                    </a:lnTo>
                    <a:lnTo>
                      <a:pt x="316" y="58"/>
                    </a:lnTo>
                    <a:lnTo>
                      <a:pt x="321" y="63"/>
                    </a:lnTo>
                    <a:lnTo>
                      <a:pt x="325" y="63"/>
                    </a:lnTo>
                    <a:lnTo>
                      <a:pt x="328" y="64"/>
                    </a:lnTo>
                    <a:lnTo>
                      <a:pt x="331" y="73"/>
                    </a:lnTo>
                    <a:lnTo>
                      <a:pt x="336" y="78"/>
                    </a:lnTo>
                    <a:lnTo>
                      <a:pt x="334" y="82"/>
                    </a:lnTo>
                    <a:lnTo>
                      <a:pt x="331" y="89"/>
                    </a:lnTo>
                    <a:lnTo>
                      <a:pt x="325" y="84"/>
                    </a:lnTo>
                    <a:lnTo>
                      <a:pt x="317" y="92"/>
                    </a:lnTo>
                    <a:lnTo>
                      <a:pt x="308" y="92"/>
                    </a:lnTo>
                    <a:lnTo>
                      <a:pt x="299" y="96"/>
                    </a:lnTo>
                    <a:lnTo>
                      <a:pt x="293" y="96"/>
                    </a:lnTo>
                    <a:lnTo>
                      <a:pt x="293" y="99"/>
                    </a:lnTo>
                    <a:lnTo>
                      <a:pt x="301" y="104"/>
                    </a:lnTo>
                    <a:lnTo>
                      <a:pt x="304" y="113"/>
                    </a:lnTo>
                    <a:lnTo>
                      <a:pt x="313" y="114"/>
                    </a:lnTo>
                    <a:lnTo>
                      <a:pt x="319" y="119"/>
                    </a:lnTo>
                    <a:lnTo>
                      <a:pt x="319" y="122"/>
                    </a:lnTo>
                    <a:lnTo>
                      <a:pt x="324" y="128"/>
                    </a:lnTo>
                    <a:lnTo>
                      <a:pt x="325" y="128"/>
                    </a:lnTo>
                    <a:lnTo>
                      <a:pt x="336" y="134"/>
                    </a:lnTo>
                    <a:lnTo>
                      <a:pt x="340" y="139"/>
                    </a:lnTo>
                    <a:lnTo>
                      <a:pt x="340" y="155"/>
                    </a:lnTo>
                    <a:lnTo>
                      <a:pt x="334" y="155"/>
                    </a:lnTo>
                    <a:lnTo>
                      <a:pt x="328" y="172"/>
                    </a:lnTo>
                    <a:lnTo>
                      <a:pt x="324" y="172"/>
                    </a:lnTo>
                    <a:lnTo>
                      <a:pt x="317" y="169"/>
                    </a:lnTo>
                    <a:lnTo>
                      <a:pt x="314" y="165"/>
                    </a:lnTo>
                    <a:lnTo>
                      <a:pt x="308" y="166"/>
                    </a:lnTo>
                    <a:lnTo>
                      <a:pt x="308" y="160"/>
                    </a:lnTo>
                    <a:lnTo>
                      <a:pt x="307" y="149"/>
                    </a:lnTo>
                    <a:lnTo>
                      <a:pt x="295" y="152"/>
                    </a:lnTo>
                    <a:lnTo>
                      <a:pt x="295" y="160"/>
                    </a:lnTo>
                    <a:lnTo>
                      <a:pt x="290" y="161"/>
                    </a:lnTo>
                    <a:lnTo>
                      <a:pt x="287" y="168"/>
                    </a:lnTo>
                    <a:lnTo>
                      <a:pt x="281" y="169"/>
                    </a:lnTo>
                    <a:lnTo>
                      <a:pt x="280" y="177"/>
                    </a:lnTo>
                    <a:lnTo>
                      <a:pt x="270" y="177"/>
                    </a:lnTo>
                    <a:lnTo>
                      <a:pt x="263" y="189"/>
                    </a:lnTo>
                    <a:lnTo>
                      <a:pt x="251" y="198"/>
                    </a:lnTo>
                    <a:lnTo>
                      <a:pt x="254" y="206"/>
                    </a:lnTo>
                    <a:lnTo>
                      <a:pt x="243" y="207"/>
                    </a:lnTo>
                    <a:lnTo>
                      <a:pt x="239" y="209"/>
                    </a:lnTo>
                    <a:lnTo>
                      <a:pt x="232" y="207"/>
                    </a:lnTo>
                    <a:lnTo>
                      <a:pt x="228" y="203"/>
                    </a:lnTo>
                    <a:lnTo>
                      <a:pt x="223" y="195"/>
                    </a:lnTo>
                    <a:lnTo>
                      <a:pt x="226" y="193"/>
                    </a:lnTo>
                    <a:lnTo>
                      <a:pt x="231" y="184"/>
                    </a:lnTo>
                    <a:lnTo>
                      <a:pt x="236" y="181"/>
                    </a:lnTo>
                    <a:lnTo>
                      <a:pt x="237" y="175"/>
                    </a:lnTo>
                    <a:lnTo>
                      <a:pt x="229" y="172"/>
                    </a:lnTo>
                    <a:lnTo>
                      <a:pt x="226" y="163"/>
                    </a:lnTo>
                    <a:lnTo>
                      <a:pt x="229" y="155"/>
                    </a:lnTo>
                    <a:lnTo>
                      <a:pt x="223" y="148"/>
                    </a:lnTo>
                    <a:lnTo>
                      <a:pt x="214" y="149"/>
                    </a:lnTo>
                    <a:lnTo>
                      <a:pt x="214" y="155"/>
                    </a:lnTo>
                    <a:lnTo>
                      <a:pt x="208" y="155"/>
                    </a:lnTo>
                    <a:lnTo>
                      <a:pt x="201" y="157"/>
                    </a:lnTo>
                    <a:lnTo>
                      <a:pt x="195" y="163"/>
                    </a:lnTo>
                    <a:lnTo>
                      <a:pt x="199" y="174"/>
                    </a:lnTo>
                    <a:lnTo>
                      <a:pt x="193" y="181"/>
                    </a:lnTo>
                    <a:lnTo>
                      <a:pt x="192" y="177"/>
                    </a:lnTo>
                    <a:lnTo>
                      <a:pt x="181" y="175"/>
                    </a:lnTo>
                    <a:lnTo>
                      <a:pt x="178" y="174"/>
                    </a:lnTo>
                    <a:lnTo>
                      <a:pt x="178" y="168"/>
                    </a:lnTo>
                    <a:lnTo>
                      <a:pt x="175" y="163"/>
                    </a:lnTo>
                    <a:lnTo>
                      <a:pt x="178" y="158"/>
                    </a:lnTo>
                    <a:lnTo>
                      <a:pt x="176" y="152"/>
                    </a:lnTo>
                    <a:lnTo>
                      <a:pt x="173" y="152"/>
                    </a:lnTo>
                    <a:lnTo>
                      <a:pt x="172" y="146"/>
                    </a:lnTo>
                    <a:lnTo>
                      <a:pt x="166" y="143"/>
                    </a:lnTo>
                    <a:lnTo>
                      <a:pt x="155" y="146"/>
                    </a:lnTo>
                    <a:lnTo>
                      <a:pt x="152" y="152"/>
                    </a:lnTo>
                    <a:lnTo>
                      <a:pt x="158" y="152"/>
                    </a:lnTo>
                    <a:lnTo>
                      <a:pt x="163" y="161"/>
                    </a:lnTo>
                    <a:lnTo>
                      <a:pt x="160" y="166"/>
                    </a:lnTo>
                    <a:lnTo>
                      <a:pt x="151" y="163"/>
                    </a:lnTo>
                    <a:lnTo>
                      <a:pt x="138" y="171"/>
                    </a:lnTo>
                    <a:lnTo>
                      <a:pt x="138" y="175"/>
                    </a:lnTo>
                    <a:lnTo>
                      <a:pt x="135" y="177"/>
                    </a:lnTo>
                    <a:lnTo>
                      <a:pt x="129" y="192"/>
                    </a:lnTo>
                    <a:lnTo>
                      <a:pt x="129" y="195"/>
                    </a:lnTo>
                    <a:lnTo>
                      <a:pt x="123" y="198"/>
                    </a:lnTo>
                    <a:lnTo>
                      <a:pt x="126" y="206"/>
                    </a:lnTo>
                    <a:lnTo>
                      <a:pt x="125" y="215"/>
                    </a:lnTo>
                    <a:lnTo>
                      <a:pt x="125" y="221"/>
                    </a:lnTo>
                    <a:lnTo>
                      <a:pt x="116" y="239"/>
                    </a:lnTo>
                    <a:lnTo>
                      <a:pt x="108" y="242"/>
                    </a:lnTo>
                    <a:lnTo>
                      <a:pt x="99" y="250"/>
                    </a:lnTo>
                    <a:lnTo>
                      <a:pt x="96" y="245"/>
                    </a:lnTo>
                    <a:lnTo>
                      <a:pt x="82" y="253"/>
                    </a:lnTo>
                    <a:lnTo>
                      <a:pt x="78" y="253"/>
                    </a:lnTo>
                    <a:lnTo>
                      <a:pt x="70" y="248"/>
                    </a:lnTo>
                    <a:lnTo>
                      <a:pt x="66" y="241"/>
                    </a:lnTo>
                    <a:lnTo>
                      <a:pt x="59" y="236"/>
                    </a:lnTo>
                    <a:lnTo>
                      <a:pt x="59" y="234"/>
                    </a:lnTo>
                    <a:lnTo>
                      <a:pt x="55" y="239"/>
                    </a:lnTo>
                    <a:lnTo>
                      <a:pt x="53" y="247"/>
                    </a:lnTo>
                    <a:lnTo>
                      <a:pt x="50" y="250"/>
                    </a:lnTo>
                    <a:lnTo>
                      <a:pt x="46" y="250"/>
                    </a:lnTo>
                    <a:lnTo>
                      <a:pt x="46" y="245"/>
                    </a:lnTo>
                    <a:lnTo>
                      <a:pt x="41" y="241"/>
                    </a:lnTo>
                    <a:lnTo>
                      <a:pt x="32" y="242"/>
                    </a:lnTo>
                    <a:lnTo>
                      <a:pt x="29" y="237"/>
                    </a:lnTo>
                    <a:lnTo>
                      <a:pt x="23" y="237"/>
                    </a:lnTo>
                    <a:lnTo>
                      <a:pt x="20" y="233"/>
                    </a:lnTo>
                    <a:lnTo>
                      <a:pt x="19" y="227"/>
                    </a:lnTo>
                    <a:lnTo>
                      <a:pt x="14" y="227"/>
                    </a:lnTo>
                    <a:lnTo>
                      <a:pt x="17" y="222"/>
                    </a:lnTo>
                    <a:lnTo>
                      <a:pt x="14" y="219"/>
                    </a:lnTo>
                    <a:lnTo>
                      <a:pt x="22" y="213"/>
                    </a:lnTo>
                    <a:lnTo>
                      <a:pt x="25" y="209"/>
                    </a:lnTo>
                    <a:lnTo>
                      <a:pt x="32" y="206"/>
                    </a:lnTo>
                    <a:lnTo>
                      <a:pt x="29" y="199"/>
                    </a:lnTo>
                    <a:lnTo>
                      <a:pt x="17" y="199"/>
                    </a:lnTo>
                    <a:lnTo>
                      <a:pt x="11" y="193"/>
                    </a:lnTo>
                    <a:lnTo>
                      <a:pt x="6" y="195"/>
                    </a:lnTo>
                    <a:lnTo>
                      <a:pt x="5" y="192"/>
                    </a:lnTo>
                    <a:lnTo>
                      <a:pt x="3" y="183"/>
                    </a:lnTo>
                    <a:lnTo>
                      <a:pt x="0" y="174"/>
                    </a:lnTo>
                    <a:lnTo>
                      <a:pt x="3" y="174"/>
                    </a:lnTo>
                    <a:lnTo>
                      <a:pt x="2" y="166"/>
                    </a:lnTo>
                    <a:lnTo>
                      <a:pt x="0" y="161"/>
                    </a:lnTo>
                    <a:lnTo>
                      <a:pt x="5" y="149"/>
                    </a:lnTo>
                    <a:lnTo>
                      <a:pt x="3" y="143"/>
                    </a:lnTo>
                    <a:lnTo>
                      <a:pt x="11" y="133"/>
                    </a:lnTo>
                    <a:lnTo>
                      <a:pt x="15" y="122"/>
                    </a:lnTo>
                    <a:lnTo>
                      <a:pt x="23" y="128"/>
                    </a:lnTo>
                    <a:lnTo>
                      <a:pt x="25" y="128"/>
                    </a:lnTo>
                    <a:lnTo>
                      <a:pt x="29" y="119"/>
                    </a:lnTo>
                    <a:lnTo>
                      <a:pt x="26" y="113"/>
                    </a:lnTo>
                    <a:lnTo>
                      <a:pt x="32" y="104"/>
                    </a:lnTo>
                    <a:lnTo>
                      <a:pt x="37" y="99"/>
                    </a:lnTo>
                    <a:lnTo>
                      <a:pt x="41" y="95"/>
                    </a:lnTo>
                    <a:lnTo>
                      <a:pt x="50" y="90"/>
                    </a:lnTo>
                    <a:lnTo>
                      <a:pt x="59" y="90"/>
                    </a:lnTo>
                    <a:lnTo>
                      <a:pt x="76" y="87"/>
                    </a:lnTo>
                    <a:lnTo>
                      <a:pt x="79" y="84"/>
                    </a:lnTo>
                    <a:lnTo>
                      <a:pt x="90" y="84"/>
                    </a:lnTo>
                    <a:lnTo>
                      <a:pt x="93" y="89"/>
                    </a:lnTo>
                    <a:lnTo>
                      <a:pt x="99" y="84"/>
                    </a:lnTo>
                    <a:lnTo>
                      <a:pt x="105" y="84"/>
                    </a:lnTo>
                    <a:lnTo>
                      <a:pt x="111" y="79"/>
                    </a:lnTo>
                    <a:lnTo>
                      <a:pt x="120" y="78"/>
                    </a:lnTo>
                    <a:lnTo>
                      <a:pt x="119" y="86"/>
                    </a:lnTo>
                    <a:lnTo>
                      <a:pt x="123" y="87"/>
                    </a:lnTo>
                    <a:lnTo>
                      <a:pt x="129" y="84"/>
                    </a:lnTo>
                    <a:lnTo>
                      <a:pt x="132" y="79"/>
                    </a:lnTo>
                    <a:lnTo>
                      <a:pt x="141" y="89"/>
                    </a:lnTo>
                    <a:lnTo>
                      <a:pt x="146" y="84"/>
                    </a:lnTo>
                    <a:lnTo>
                      <a:pt x="160" y="78"/>
                    </a:lnTo>
                    <a:lnTo>
                      <a:pt x="161" y="75"/>
                    </a:lnTo>
                    <a:lnTo>
                      <a:pt x="175" y="67"/>
                    </a:lnTo>
                    <a:lnTo>
                      <a:pt x="179" y="66"/>
                    </a:lnTo>
                    <a:lnTo>
                      <a:pt x="181" y="57"/>
                    </a:lnTo>
                    <a:lnTo>
                      <a:pt x="179" y="48"/>
                    </a:lnTo>
                    <a:lnTo>
                      <a:pt x="185" y="48"/>
                    </a:lnTo>
                    <a:lnTo>
                      <a:pt x="193" y="43"/>
                    </a:lnTo>
                    <a:lnTo>
                      <a:pt x="199" y="46"/>
                    </a:lnTo>
                    <a:lnTo>
                      <a:pt x="202" y="48"/>
                    </a:lnTo>
                    <a:lnTo>
                      <a:pt x="205" y="48"/>
                    </a:lnTo>
                    <a:lnTo>
                      <a:pt x="211" y="37"/>
                    </a:lnTo>
                    <a:lnTo>
                      <a:pt x="223" y="28"/>
                    </a:lnTo>
                    <a:lnTo>
                      <a:pt x="232" y="25"/>
                    </a:lnTo>
                    <a:lnTo>
                      <a:pt x="242" y="17"/>
                    </a:lnTo>
                    <a:lnTo>
                      <a:pt x="245" y="10"/>
                    </a:lnTo>
                    <a:lnTo>
                      <a:pt x="243" y="0"/>
                    </a:lnTo>
                    <a:lnTo>
                      <a:pt x="25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8" name="Freeform 707">
                <a:extLst>
                  <a:ext uri="{FF2B5EF4-FFF2-40B4-BE49-F238E27FC236}">
                    <a16:creationId xmlns:a16="http://schemas.microsoft.com/office/drawing/2014/main" id="{0EBDEDA9-FE99-4C11-D065-2914FB7D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860"/>
                <a:ext cx="84" cy="84"/>
              </a:xfrm>
              <a:custGeom>
                <a:avLst/>
                <a:gdLst>
                  <a:gd name="T0" fmla="*/ 80 w 167"/>
                  <a:gd name="T1" fmla="*/ 3 h 168"/>
                  <a:gd name="T2" fmla="*/ 67 w 167"/>
                  <a:gd name="T3" fmla="*/ 5 h 168"/>
                  <a:gd name="T4" fmla="*/ 62 w 167"/>
                  <a:gd name="T5" fmla="*/ 14 h 168"/>
                  <a:gd name="T6" fmla="*/ 53 w 167"/>
                  <a:gd name="T7" fmla="*/ 25 h 168"/>
                  <a:gd name="T8" fmla="*/ 33 w 167"/>
                  <a:gd name="T9" fmla="*/ 49 h 168"/>
                  <a:gd name="T10" fmla="*/ 32 w 167"/>
                  <a:gd name="T11" fmla="*/ 57 h 168"/>
                  <a:gd name="T12" fmla="*/ 21 w 167"/>
                  <a:gd name="T13" fmla="*/ 61 h 168"/>
                  <a:gd name="T14" fmla="*/ 9 w 167"/>
                  <a:gd name="T15" fmla="*/ 75 h 168"/>
                  <a:gd name="T16" fmla="*/ 1 w 167"/>
                  <a:gd name="T17" fmla="*/ 73 h 168"/>
                  <a:gd name="T18" fmla="*/ 0 w 167"/>
                  <a:gd name="T19" fmla="*/ 84 h 168"/>
                  <a:gd name="T20" fmla="*/ 4 w 167"/>
                  <a:gd name="T21" fmla="*/ 104 h 168"/>
                  <a:gd name="T22" fmla="*/ 7 w 167"/>
                  <a:gd name="T23" fmla="*/ 116 h 168"/>
                  <a:gd name="T24" fmla="*/ 20 w 167"/>
                  <a:gd name="T25" fmla="*/ 122 h 168"/>
                  <a:gd name="T26" fmla="*/ 26 w 167"/>
                  <a:gd name="T27" fmla="*/ 133 h 168"/>
                  <a:gd name="T28" fmla="*/ 27 w 167"/>
                  <a:gd name="T29" fmla="*/ 140 h 168"/>
                  <a:gd name="T30" fmla="*/ 32 w 167"/>
                  <a:gd name="T31" fmla="*/ 151 h 168"/>
                  <a:gd name="T32" fmla="*/ 47 w 167"/>
                  <a:gd name="T33" fmla="*/ 159 h 168"/>
                  <a:gd name="T34" fmla="*/ 57 w 167"/>
                  <a:gd name="T35" fmla="*/ 165 h 168"/>
                  <a:gd name="T36" fmla="*/ 71 w 167"/>
                  <a:gd name="T37" fmla="*/ 168 h 168"/>
                  <a:gd name="T38" fmla="*/ 77 w 167"/>
                  <a:gd name="T39" fmla="*/ 157 h 168"/>
                  <a:gd name="T40" fmla="*/ 80 w 167"/>
                  <a:gd name="T41" fmla="*/ 151 h 168"/>
                  <a:gd name="T42" fmla="*/ 82 w 167"/>
                  <a:gd name="T43" fmla="*/ 142 h 168"/>
                  <a:gd name="T44" fmla="*/ 86 w 167"/>
                  <a:gd name="T45" fmla="*/ 127 h 168"/>
                  <a:gd name="T46" fmla="*/ 95 w 167"/>
                  <a:gd name="T47" fmla="*/ 124 h 168"/>
                  <a:gd name="T48" fmla="*/ 108 w 167"/>
                  <a:gd name="T49" fmla="*/ 122 h 168"/>
                  <a:gd name="T50" fmla="*/ 111 w 167"/>
                  <a:gd name="T51" fmla="*/ 116 h 168"/>
                  <a:gd name="T52" fmla="*/ 112 w 167"/>
                  <a:gd name="T53" fmla="*/ 101 h 168"/>
                  <a:gd name="T54" fmla="*/ 117 w 167"/>
                  <a:gd name="T55" fmla="*/ 87 h 168"/>
                  <a:gd name="T56" fmla="*/ 132 w 167"/>
                  <a:gd name="T57" fmla="*/ 98 h 168"/>
                  <a:gd name="T58" fmla="*/ 147 w 167"/>
                  <a:gd name="T59" fmla="*/ 107 h 168"/>
                  <a:gd name="T60" fmla="*/ 164 w 167"/>
                  <a:gd name="T61" fmla="*/ 104 h 168"/>
                  <a:gd name="T62" fmla="*/ 167 w 167"/>
                  <a:gd name="T63" fmla="*/ 89 h 168"/>
                  <a:gd name="T64" fmla="*/ 164 w 167"/>
                  <a:gd name="T65" fmla="*/ 72 h 168"/>
                  <a:gd name="T66" fmla="*/ 156 w 167"/>
                  <a:gd name="T67" fmla="*/ 75 h 168"/>
                  <a:gd name="T68" fmla="*/ 147 w 167"/>
                  <a:gd name="T69" fmla="*/ 63 h 168"/>
                  <a:gd name="T70" fmla="*/ 129 w 167"/>
                  <a:gd name="T71" fmla="*/ 58 h 168"/>
                  <a:gd name="T72" fmla="*/ 126 w 167"/>
                  <a:gd name="T73" fmla="*/ 67 h 168"/>
                  <a:gd name="T74" fmla="*/ 120 w 167"/>
                  <a:gd name="T75" fmla="*/ 64 h 168"/>
                  <a:gd name="T76" fmla="*/ 114 w 167"/>
                  <a:gd name="T77" fmla="*/ 48 h 168"/>
                  <a:gd name="T78" fmla="*/ 111 w 167"/>
                  <a:gd name="T79" fmla="*/ 43 h 168"/>
                  <a:gd name="T80" fmla="*/ 114 w 167"/>
                  <a:gd name="T81" fmla="*/ 28 h 168"/>
                  <a:gd name="T82" fmla="*/ 114 w 167"/>
                  <a:gd name="T83" fmla="*/ 22 h 168"/>
                  <a:gd name="T84" fmla="*/ 106 w 167"/>
                  <a:gd name="T85" fmla="*/ 19 h 168"/>
                  <a:gd name="T86" fmla="*/ 92 w 167"/>
                  <a:gd name="T87" fmla="*/ 1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7" h="168">
                    <a:moveTo>
                      <a:pt x="85" y="7"/>
                    </a:moveTo>
                    <a:lnTo>
                      <a:pt x="80" y="3"/>
                    </a:lnTo>
                    <a:lnTo>
                      <a:pt x="71" y="0"/>
                    </a:lnTo>
                    <a:lnTo>
                      <a:pt x="67" y="5"/>
                    </a:lnTo>
                    <a:lnTo>
                      <a:pt x="68" y="11"/>
                    </a:lnTo>
                    <a:lnTo>
                      <a:pt x="62" y="14"/>
                    </a:lnTo>
                    <a:lnTo>
                      <a:pt x="67" y="22"/>
                    </a:lnTo>
                    <a:lnTo>
                      <a:pt x="53" y="25"/>
                    </a:lnTo>
                    <a:lnTo>
                      <a:pt x="47" y="29"/>
                    </a:lnTo>
                    <a:lnTo>
                      <a:pt x="33" y="49"/>
                    </a:lnTo>
                    <a:lnTo>
                      <a:pt x="30" y="51"/>
                    </a:lnTo>
                    <a:lnTo>
                      <a:pt x="32" y="57"/>
                    </a:lnTo>
                    <a:lnTo>
                      <a:pt x="24" y="55"/>
                    </a:lnTo>
                    <a:lnTo>
                      <a:pt x="21" y="61"/>
                    </a:lnTo>
                    <a:lnTo>
                      <a:pt x="16" y="64"/>
                    </a:lnTo>
                    <a:lnTo>
                      <a:pt x="9" y="75"/>
                    </a:lnTo>
                    <a:lnTo>
                      <a:pt x="4" y="76"/>
                    </a:lnTo>
                    <a:lnTo>
                      <a:pt x="1" y="73"/>
                    </a:lnTo>
                    <a:lnTo>
                      <a:pt x="0" y="75"/>
                    </a:lnTo>
                    <a:lnTo>
                      <a:pt x="0" y="84"/>
                    </a:lnTo>
                    <a:lnTo>
                      <a:pt x="1" y="90"/>
                    </a:lnTo>
                    <a:lnTo>
                      <a:pt x="4" y="104"/>
                    </a:lnTo>
                    <a:lnTo>
                      <a:pt x="7" y="110"/>
                    </a:lnTo>
                    <a:lnTo>
                      <a:pt x="7" y="116"/>
                    </a:lnTo>
                    <a:lnTo>
                      <a:pt x="15" y="124"/>
                    </a:lnTo>
                    <a:lnTo>
                      <a:pt x="20" y="122"/>
                    </a:lnTo>
                    <a:lnTo>
                      <a:pt x="24" y="125"/>
                    </a:lnTo>
                    <a:lnTo>
                      <a:pt x="26" y="133"/>
                    </a:lnTo>
                    <a:lnTo>
                      <a:pt x="24" y="137"/>
                    </a:lnTo>
                    <a:lnTo>
                      <a:pt x="27" y="140"/>
                    </a:lnTo>
                    <a:lnTo>
                      <a:pt x="27" y="149"/>
                    </a:lnTo>
                    <a:lnTo>
                      <a:pt x="32" y="151"/>
                    </a:lnTo>
                    <a:lnTo>
                      <a:pt x="41" y="162"/>
                    </a:lnTo>
                    <a:lnTo>
                      <a:pt x="47" y="159"/>
                    </a:lnTo>
                    <a:lnTo>
                      <a:pt x="51" y="160"/>
                    </a:lnTo>
                    <a:lnTo>
                      <a:pt x="57" y="165"/>
                    </a:lnTo>
                    <a:lnTo>
                      <a:pt x="64" y="168"/>
                    </a:lnTo>
                    <a:lnTo>
                      <a:pt x="71" y="168"/>
                    </a:lnTo>
                    <a:lnTo>
                      <a:pt x="74" y="165"/>
                    </a:lnTo>
                    <a:lnTo>
                      <a:pt x="77" y="157"/>
                    </a:lnTo>
                    <a:lnTo>
                      <a:pt x="80" y="154"/>
                    </a:lnTo>
                    <a:lnTo>
                      <a:pt x="80" y="151"/>
                    </a:lnTo>
                    <a:lnTo>
                      <a:pt x="83" y="146"/>
                    </a:lnTo>
                    <a:lnTo>
                      <a:pt x="82" y="142"/>
                    </a:lnTo>
                    <a:lnTo>
                      <a:pt x="86" y="137"/>
                    </a:lnTo>
                    <a:lnTo>
                      <a:pt x="86" y="127"/>
                    </a:lnTo>
                    <a:lnTo>
                      <a:pt x="92" y="124"/>
                    </a:lnTo>
                    <a:lnTo>
                      <a:pt x="95" y="124"/>
                    </a:lnTo>
                    <a:lnTo>
                      <a:pt x="101" y="121"/>
                    </a:lnTo>
                    <a:lnTo>
                      <a:pt x="108" y="122"/>
                    </a:lnTo>
                    <a:lnTo>
                      <a:pt x="112" y="121"/>
                    </a:lnTo>
                    <a:lnTo>
                      <a:pt x="111" y="116"/>
                    </a:lnTo>
                    <a:lnTo>
                      <a:pt x="117" y="108"/>
                    </a:lnTo>
                    <a:lnTo>
                      <a:pt x="112" y="101"/>
                    </a:lnTo>
                    <a:lnTo>
                      <a:pt x="111" y="95"/>
                    </a:lnTo>
                    <a:lnTo>
                      <a:pt x="117" y="87"/>
                    </a:lnTo>
                    <a:lnTo>
                      <a:pt x="126" y="90"/>
                    </a:lnTo>
                    <a:lnTo>
                      <a:pt x="132" y="98"/>
                    </a:lnTo>
                    <a:lnTo>
                      <a:pt x="138" y="96"/>
                    </a:lnTo>
                    <a:lnTo>
                      <a:pt x="147" y="107"/>
                    </a:lnTo>
                    <a:lnTo>
                      <a:pt x="159" y="108"/>
                    </a:lnTo>
                    <a:lnTo>
                      <a:pt x="164" y="104"/>
                    </a:lnTo>
                    <a:lnTo>
                      <a:pt x="164" y="92"/>
                    </a:lnTo>
                    <a:lnTo>
                      <a:pt x="167" y="89"/>
                    </a:lnTo>
                    <a:lnTo>
                      <a:pt x="164" y="83"/>
                    </a:lnTo>
                    <a:lnTo>
                      <a:pt x="164" y="72"/>
                    </a:lnTo>
                    <a:lnTo>
                      <a:pt x="162" y="70"/>
                    </a:lnTo>
                    <a:lnTo>
                      <a:pt x="156" y="75"/>
                    </a:lnTo>
                    <a:lnTo>
                      <a:pt x="150" y="69"/>
                    </a:lnTo>
                    <a:lnTo>
                      <a:pt x="147" y="63"/>
                    </a:lnTo>
                    <a:lnTo>
                      <a:pt x="138" y="63"/>
                    </a:lnTo>
                    <a:lnTo>
                      <a:pt x="129" y="58"/>
                    </a:lnTo>
                    <a:lnTo>
                      <a:pt x="126" y="63"/>
                    </a:lnTo>
                    <a:lnTo>
                      <a:pt x="126" y="67"/>
                    </a:lnTo>
                    <a:lnTo>
                      <a:pt x="123" y="70"/>
                    </a:lnTo>
                    <a:lnTo>
                      <a:pt x="120" y="64"/>
                    </a:lnTo>
                    <a:lnTo>
                      <a:pt x="117" y="54"/>
                    </a:lnTo>
                    <a:lnTo>
                      <a:pt x="114" y="48"/>
                    </a:lnTo>
                    <a:lnTo>
                      <a:pt x="108" y="46"/>
                    </a:lnTo>
                    <a:lnTo>
                      <a:pt x="111" y="43"/>
                    </a:lnTo>
                    <a:lnTo>
                      <a:pt x="109" y="35"/>
                    </a:lnTo>
                    <a:lnTo>
                      <a:pt x="114" y="28"/>
                    </a:lnTo>
                    <a:lnTo>
                      <a:pt x="118" y="28"/>
                    </a:lnTo>
                    <a:lnTo>
                      <a:pt x="114" y="22"/>
                    </a:lnTo>
                    <a:lnTo>
                      <a:pt x="109" y="23"/>
                    </a:lnTo>
                    <a:lnTo>
                      <a:pt x="106" y="19"/>
                    </a:lnTo>
                    <a:lnTo>
                      <a:pt x="98" y="17"/>
                    </a:lnTo>
                    <a:lnTo>
                      <a:pt x="92" y="14"/>
                    </a:lnTo>
                    <a:lnTo>
                      <a:pt x="85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9" name="Freeform 708">
                <a:extLst>
                  <a:ext uri="{FF2B5EF4-FFF2-40B4-BE49-F238E27FC236}">
                    <a16:creationId xmlns:a16="http://schemas.microsoft.com/office/drawing/2014/main" id="{32AD17A7-8C20-5898-6EDB-0F3FC2B88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860"/>
                <a:ext cx="84" cy="84"/>
              </a:xfrm>
              <a:custGeom>
                <a:avLst/>
                <a:gdLst>
                  <a:gd name="T0" fmla="*/ 92 w 167"/>
                  <a:gd name="T1" fmla="*/ 14 h 168"/>
                  <a:gd name="T2" fmla="*/ 106 w 167"/>
                  <a:gd name="T3" fmla="*/ 19 h 168"/>
                  <a:gd name="T4" fmla="*/ 114 w 167"/>
                  <a:gd name="T5" fmla="*/ 22 h 168"/>
                  <a:gd name="T6" fmla="*/ 114 w 167"/>
                  <a:gd name="T7" fmla="*/ 28 h 168"/>
                  <a:gd name="T8" fmla="*/ 111 w 167"/>
                  <a:gd name="T9" fmla="*/ 43 h 168"/>
                  <a:gd name="T10" fmla="*/ 114 w 167"/>
                  <a:gd name="T11" fmla="*/ 48 h 168"/>
                  <a:gd name="T12" fmla="*/ 120 w 167"/>
                  <a:gd name="T13" fmla="*/ 64 h 168"/>
                  <a:gd name="T14" fmla="*/ 126 w 167"/>
                  <a:gd name="T15" fmla="*/ 67 h 168"/>
                  <a:gd name="T16" fmla="*/ 129 w 167"/>
                  <a:gd name="T17" fmla="*/ 58 h 168"/>
                  <a:gd name="T18" fmla="*/ 147 w 167"/>
                  <a:gd name="T19" fmla="*/ 63 h 168"/>
                  <a:gd name="T20" fmla="*/ 156 w 167"/>
                  <a:gd name="T21" fmla="*/ 75 h 168"/>
                  <a:gd name="T22" fmla="*/ 164 w 167"/>
                  <a:gd name="T23" fmla="*/ 72 h 168"/>
                  <a:gd name="T24" fmla="*/ 167 w 167"/>
                  <a:gd name="T25" fmla="*/ 89 h 168"/>
                  <a:gd name="T26" fmla="*/ 164 w 167"/>
                  <a:gd name="T27" fmla="*/ 104 h 168"/>
                  <a:gd name="T28" fmla="*/ 147 w 167"/>
                  <a:gd name="T29" fmla="*/ 107 h 168"/>
                  <a:gd name="T30" fmla="*/ 132 w 167"/>
                  <a:gd name="T31" fmla="*/ 98 h 168"/>
                  <a:gd name="T32" fmla="*/ 117 w 167"/>
                  <a:gd name="T33" fmla="*/ 87 h 168"/>
                  <a:gd name="T34" fmla="*/ 112 w 167"/>
                  <a:gd name="T35" fmla="*/ 101 h 168"/>
                  <a:gd name="T36" fmla="*/ 111 w 167"/>
                  <a:gd name="T37" fmla="*/ 116 h 168"/>
                  <a:gd name="T38" fmla="*/ 108 w 167"/>
                  <a:gd name="T39" fmla="*/ 122 h 168"/>
                  <a:gd name="T40" fmla="*/ 95 w 167"/>
                  <a:gd name="T41" fmla="*/ 124 h 168"/>
                  <a:gd name="T42" fmla="*/ 86 w 167"/>
                  <a:gd name="T43" fmla="*/ 127 h 168"/>
                  <a:gd name="T44" fmla="*/ 82 w 167"/>
                  <a:gd name="T45" fmla="*/ 142 h 168"/>
                  <a:gd name="T46" fmla="*/ 80 w 167"/>
                  <a:gd name="T47" fmla="*/ 151 h 168"/>
                  <a:gd name="T48" fmla="*/ 77 w 167"/>
                  <a:gd name="T49" fmla="*/ 157 h 168"/>
                  <a:gd name="T50" fmla="*/ 71 w 167"/>
                  <a:gd name="T51" fmla="*/ 168 h 168"/>
                  <a:gd name="T52" fmla="*/ 57 w 167"/>
                  <a:gd name="T53" fmla="*/ 165 h 168"/>
                  <a:gd name="T54" fmla="*/ 47 w 167"/>
                  <a:gd name="T55" fmla="*/ 159 h 168"/>
                  <a:gd name="T56" fmla="*/ 32 w 167"/>
                  <a:gd name="T57" fmla="*/ 151 h 168"/>
                  <a:gd name="T58" fmla="*/ 27 w 167"/>
                  <a:gd name="T59" fmla="*/ 140 h 168"/>
                  <a:gd name="T60" fmla="*/ 26 w 167"/>
                  <a:gd name="T61" fmla="*/ 133 h 168"/>
                  <a:gd name="T62" fmla="*/ 20 w 167"/>
                  <a:gd name="T63" fmla="*/ 122 h 168"/>
                  <a:gd name="T64" fmla="*/ 7 w 167"/>
                  <a:gd name="T65" fmla="*/ 116 h 168"/>
                  <a:gd name="T66" fmla="*/ 4 w 167"/>
                  <a:gd name="T67" fmla="*/ 104 h 168"/>
                  <a:gd name="T68" fmla="*/ 0 w 167"/>
                  <a:gd name="T69" fmla="*/ 84 h 168"/>
                  <a:gd name="T70" fmla="*/ 1 w 167"/>
                  <a:gd name="T71" fmla="*/ 73 h 168"/>
                  <a:gd name="T72" fmla="*/ 9 w 167"/>
                  <a:gd name="T73" fmla="*/ 75 h 168"/>
                  <a:gd name="T74" fmla="*/ 21 w 167"/>
                  <a:gd name="T75" fmla="*/ 61 h 168"/>
                  <a:gd name="T76" fmla="*/ 32 w 167"/>
                  <a:gd name="T77" fmla="*/ 57 h 168"/>
                  <a:gd name="T78" fmla="*/ 33 w 167"/>
                  <a:gd name="T79" fmla="*/ 49 h 168"/>
                  <a:gd name="T80" fmla="*/ 53 w 167"/>
                  <a:gd name="T81" fmla="*/ 25 h 168"/>
                  <a:gd name="T82" fmla="*/ 62 w 167"/>
                  <a:gd name="T83" fmla="*/ 14 h 168"/>
                  <a:gd name="T84" fmla="*/ 67 w 167"/>
                  <a:gd name="T85" fmla="*/ 5 h 168"/>
                  <a:gd name="T86" fmla="*/ 80 w 167"/>
                  <a:gd name="T87" fmla="*/ 3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7" h="168">
                    <a:moveTo>
                      <a:pt x="85" y="7"/>
                    </a:moveTo>
                    <a:lnTo>
                      <a:pt x="92" y="14"/>
                    </a:lnTo>
                    <a:lnTo>
                      <a:pt x="98" y="17"/>
                    </a:lnTo>
                    <a:lnTo>
                      <a:pt x="106" y="19"/>
                    </a:lnTo>
                    <a:lnTo>
                      <a:pt x="109" y="23"/>
                    </a:lnTo>
                    <a:lnTo>
                      <a:pt x="114" y="22"/>
                    </a:lnTo>
                    <a:lnTo>
                      <a:pt x="118" y="28"/>
                    </a:lnTo>
                    <a:lnTo>
                      <a:pt x="114" y="28"/>
                    </a:lnTo>
                    <a:lnTo>
                      <a:pt x="109" y="35"/>
                    </a:lnTo>
                    <a:lnTo>
                      <a:pt x="111" y="43"/>
                    </a:lnTo>
                    <a:lnTo>
                      <a:pt x="108" y="46"/>
                    </a:lnTo>
                    <a:lnTo>
                      <a:pt x="114" y="48"/>
                    </a:lnTo>
                    <a:lnTo>
                      <a:pt x="117" y="54"/>
                    </a:lnTo>
                    <a:lnTo>
                      <a:pt x="120" y="64"/>
                    </a:lnTo>
                    <a:lnTo>
                      <a:pt x="123" y="70"/>
                    </a:lnTo>
                    <a:lnTo>
                      <a:pt x="126" y="67"/>
                    </a:lnTo>
                    <a:lnTo>
                      <a:pt x="126" y="63"/>
                    </a:lnTo>
                    <a:lnTo>
                      <a:pt x="129" y="58"/>
                    </a:lnTo>
                    <a:lnTo>
                      <a:pt x="138" y="63"/>
                    </a:lnTo>
                    <a:lnTo>
                      <a:pt x="147" y="63"/>
                    </a:lnTo>
                    <a:lnTo>
                      <a:pt x="150" y="69"/>
                    </a:lnTo>
                    <a:lnTo>
                      <a:pt x="156" y="75"/>
                    </a:lnTo>
                    <a:lnTo>
                      <a:pt x="162" y="70"/>
                    </a:lnTo>
                    <a:lnTo>
                      <a:pt x="164" y="72"/>
                    </a:lnTo>
                    <a:lnTo>
                      <a:pt x="164" y="83"/>
                    </a:lnTo>
                    <a:lnTo>
                      <a:pt x="167" y="89"/>
                    </a:lnTo>
                    <a:lnTo>
                      <a:pt x="164" y="92"/>
                    </a:lnTo>
                    <a:lnTo>
                      <a:pt x="164" y="104"/>
                    </a:lnTo>
                    <a:lnTo>
                      <a:pt x="159" y="108"/>
                    </a:lnTo>
                    <a:lnTo>
                      <a:pt x="147" y="107"/>
                    </a:lnTo>
                    <a:lnTo>
                      <a:pt x="138" y="96"/>
                    </a:lnTo>
                    <a:lnTo>
                      <a:pt x="132" y="98"/>
                    </a:lnTo>
                    <a:lnTo>
                      <a:pt x="126" y="90"/>
                    </a:lnTo>
                    <a:lnTo>
                      <a:pt x="117" y="87"/>
                    </a:lnTo>
                    <a:lnTo>
                      <a:pt x="111" y="95"/>
                    </a:lnTo>
                    <a:lnTo>
                      <a:pt x="112" y="101"/>
                    </a:lnTo>
                    <a:lnTo>
                      <a:pt x="117" y="108"/>
                    </a:lnTo>
                    <a:lnTo>
                      <a:pt x="111" y="116"/>
                    </a:lnTo>
                    <a:lnTo>
                      <a:pt x="112" y="121"/>
                    </a:lnTo>
                    <a:lnTo>
                      <a:pt x="108" y="122"/>
                    </a:lnTo>
                    <a:lnTo>
                      <a:pt x="101" y="121"/>
                    </a:lnTo>
                    <a:lnTo>
                      <a:pt x="95" y="124"/>
                    </a:lnTo>
                    <a:lnTo>
                      <a:pt x="92" y="124"/>
                    </a:lnTo>
                    <a:lnTo>
                      <a:pt x="86" y="127"/>
                    </a:lnTo>
                    <a:lnTo>
                      <a:pt x="86" y="137"/>
                    </a:lnTo>
                    <a:lnTo>
                      <a:pt x="82" y="142"/>
                    </a:lnTo>
                    <a:lnTo>
                      <a:pt x="83" y="146"/>
                    </a:lnTo>
                    <a:lnTo>
                      <a:pt x="80" y="151"/>
                    </a:lnTo>
                    <a:lnTo>
                      <a:pt x="80" y="154"/>
                    </a:lnTo>
                    <a:lnTo>
                      <a:pt x="77" y="157"/>
                    </a:lnTo>
                    <a:lnTo>
                      <a:pt x="74" y="165"/>
                    </a:lnTo>
                    <a:lnTo>
                      <a:pt x="71" y="168"/>
                    </a:lnTo>
                    <a:lnTo>
                      <a:pt x="64" y="168"/>
                    </a:lnTo>
                    <a:lnTo>
                      <a:pt x="57" y="165"/>
                    </a:lnTo>
                    <a:lnTo>
                      <a:pt x="51" y="160"/>
                    </a:lnTo>
                    <a:lnTo>
                      <a:pt x="47" y="159"/>
                    </a:lnTo>
                    <a:lnTo>
                      <a:pt x="41" y="162"/>
                    </a:lnTo>
                    <a:lnTo>
                      <a:pt x="32" y="151"/>
                    </a:lnTo>
                    <a:lnTo>
                      <a:pt x="27" y="149"/>
                    </a:lnTo>
                    <a:lnTo>
                      <a:pt x="27" y="140"/>
                    </a:lnTo>
                    <a:lnTo>
                      <a:pt x="24" y="137"/>
                    </a:lnTo>
                    <a:lnTo>
                      <a:pt x="26" y="133"/>
                    </a:lnTo>
                    <a:lnTo>
                      <a:pt x="24" y="125"/>
                    </a:lnTo>
                    <a:lnTo>
                      <a:pt x="20" y="122"/>
                    </a:lnTo>
                    <a:lnTo>
                      <a:pt x="15" y="124"/>
                    </a:lnTo>
                    <a:lnTo>
                      <a:pt x="7" y="116"/>
                    </a:lnTo>
                    <a:lnTo>
                      <a:pt x="7" y="110"/>
                    </a:lnTo>
                    <a:lnTo>
                      <a:pt x="4" y="104"/>
                    </a:lnTo>
                    <a:lnTo>
                      <a:pt x="1" y="90"/>
                    </a:lnTo>
                    <a:lnTo>
                      <a:pt x="0" y="84"/>
                    </a:lnTo>
                    <a:lnTo>
                      <a:pt x="0" y="75"/>
                    </a:lnTo>
                    <a:lnTo>
                      <a:pt x="1" y="73"/>
                    </a:lnTo>
                    <a:lnTo>
                      <a:pt x="4" y="76"/>
                    </a:lnTo>
                    <a:lnTo>
                      <a:pt x="9" y="75"/>
                    </a:lnTo>
                    <a:lnTo>
                      <a:pt x="16" y="64"/>
                    </a:lnTo>
                    <a:lnTo>
                      <a:pt x="21" y="61"/>
                    </a:lnTo>
                    <a:lnTo>
                      <a:pt x="24" y="55"/>
                    </a:lnTo>
                    <a:lnTo>
                      <a:pt x="32" y="57"/>
                    </a:lnTo>
                    <a:lnTo>
                      <a:pt x="30" y="51"/>
                    </a:lnTo>
                    <a:lnTo>
                      <a:pt x="33" y="49"/>
                    </a:lnTo>
                    <a:lnTo>
                      <a:pt x="47" y="29"/>
                    </a:lnTo>
                    <a:lnTo>
                      <a:pt x="53" y="25"/>
                    </a:lnTo>
                    <a:lnTo>
                      <a:pt x="67" y="22"/>
                    </a:lnTo>
                    <a:lnTo>
                      <a:pt x="62" y="14"/>
                    </a:lnTo>
                    <a:lnTo>
                      <a:pt x="68" y="11"/>
                    </a:lnTo>
                    <a:lnTo>
                      <a:pt x="67" y="5"/>
                    </a:lnTo>
                    <a:lnTo>
                      <a:pt x="71" y="0"/>
                    </a:lnTo>
                    <a:lnTo>
                      <a:pt x="80" y="3"/>
                    </a:lnTo>
                    <a:lnTo>
                      <a:pt x="85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0" name="Freeform 709">
                <a:extLst>
                  <a:ext uri="{FF2B5EF4-FFF2-40B4-BE49-F238E27FC236}">
                    <a16:creationId xmlns:a16="http://schemas.microsoft.com/office/drawing/2014/main" id="{810D1134-714F-4652-729E-BCD75EEE8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1860"/>
                <a:ext cx="84" cy="84"/>
              </a:xfrm>
              <a:custGeom>
                <a:avLst/>
                <a:gdLst>
                  <a:gd name="T0" fmla="*/ 92 w 167"/>
                  <a:gd name="T1" fmla="*/ 14 h 168"/>
                  <a:gd name="T2" fmla="*/ 106 w 167"/>
                  <a:gd name="T3" fmla="*/ 19 h 168"/>
                  <a:gd name="T4" fmla="*/ 114 w 167"/>
                  <a:gd name="T5" fmla="*/ 22 h 168"/>
                  <a:gd name="T6" fmla="*/ 114 w 167"/>
                  <a:gd name="T7" fmla="*/ 28 h 168"/>
                  <a:gd name="T8" fmla="*/ 111 w 167"/>
                  <a:gd name="T9" fmla="*/ 43 h 168"/>
                  <a:gd name="T10" fmla="*/ 114 w 167"/>
                  <a:gd name="T11" fmla="*/ 48 h 168"/>
                  <a:gd name="T12" fmla="*/ 120 w 167"/>
                  <a:gd name="T13" fmla="*/ 64 h 168"/>
                  <a:gd name="T14" fmla="*/ 126 w 167"/>
                  <a:gd name="T15" fmla="*/ 67 h 168"/>
                  <a:gd name="T16" fmla="*/ 129 w 167"/>
                  <a:gd name="T17" fmla="*/ 58 h 168"/>
                  <a:gd name="T18" fmla="*/ 147 w 167"/>
                  <a:gd name="T19" fmla="*/ 63 h 168"/>
                  <a:gd name="T20" fmla="*/ 156 w 167"/>
                  <a:gd name="T21" fmla="*/ 75 h 168"/>
                  <a:gd name="T22" fmla="*/ 164 w 167"/>
                  <a:gd name="T23" fmla="*/ 72 h 168"/>
                  <a:gd name="T24" fmla="*/ 167 w 167"/>
                  <a:gd name="T25" fmla="*/ 89 h 168"/>
                  <a:gd name="T26" fmla="*/ 164 w 167"/>
                  <a:gd name="T27" fmla="*/ 104 h 168"/>
                  <a:gd name="T28" fmla="*/ 147 w 167"/>
                  <a:gd name="T29" fmla="*/ 107 h 168"/>
                  <a:gd name="T30" fmla="*/ 132 w 167"/>
                  <a:gd name="T31" fmla="*/ 98 h 168"/>
                  <a:gd name="T32" fmla="*/ 117 w 167"/>
                  <a:gd name="T33" fmla="*/ 87 h 168"/>
                  <a:gd name="T34" fmla="*/ 112 w 167"/>
                  <a:gd name="T35" fmla="*/ 101 h 168"/>
                  <a:gd name="T36" fmla="*/ 111 w 167"/>
                  <a:gd name="T37" fmla="*/ 116 h 168"/>
                  <a:gd name="T38" fmla="*/ 108 w 167"/>
                  <a:gd name="T39" fmla="*/ 122 h 168"/>
                  <a:gd name="T40" fmla="*/ 95 w 167"/>
                  <a:gd name="T41" fmla="*/ 124 h 168"/>
                  <a:gd name="T42" fmla="*/ 86 w 167"/>
                  <a:gd name="T43" fmla="*/ 127 h 168"/>
                  <a:gd name="T44" fmla="*/ 82 w 167"/>
                  <a:gd name="T45" fmla="*/ 142 h 168"/>
                  <a:gd name="T46" fmla="*/ 80 w 167"/>
                  <a:gd name="T47" fmla="*/ 151 h 168"/>
                  <a:gd name="T48" fmla="*/ 77 w 167"/>
                  <a:gd name="T49" fmla="*/ 157 h 168"/>
                  <a:gd name="T50" fmla="*/ 71 w 167"/>
                  <a:gd name="T51" fmla="*/ 168 h 168"/>
                  <a:gd name="T52" fmla="*/ 57 w 167"/>
                  <a:gd name="T53" fmla="*/ 165 h 168"/>
                  <a:gd name="T54" fmla="*/ 47 w 167"/>
                  <a:gd name="T55" fmla="*/ 159 h 168"/>
                  <a:gd name="T56" fmla="*/ 32 w 167"/>
                  <a:gd name="T57" fmla="*/ 151 h 168"/>
                  <a:gd name="T58" fmla="*/ 27 w 167"/>
                  <a:gd name="T59" fmla="*/ 140 h 168"/>
                  <a:gd name="T60" fmla="*/ 26 w 167"/>
                  <a:gd name="T61" fmla="*/ 133 h 168"/>
                  <a:gd name="T62" fmla="*/ 20 w 167"/>
                  <a:gd name="T63" fmla="*/ 122 h 168"/>
                  <a:gd name="T64" fmla="*/ 7 w 167"/>
                  <a:gd name="T65" fmla="*/ 116 h 168"/>
                  <a:gd name="T66" fmla="*/ 4 w 167"/>
                  <a:gd name="T67" fmla="*/ 104 h 168"/>
                  <a:gd name="T68" fmla="*/ 0 w 167"/>
                  <a:gd name="T69" fmla="*/ 84 h 168"/>
                  <a:gd name="T70" fmla="*/ 1 w 167"/>
                  <a:gd name="T71" fmla="*/ 73 h 168"/>
                  <a:gd name="T72" fmla="*/ 9 w 167"/>
                  <a:gd name="T73" fmla="*/ 75 h 168"/>
                  <a:gd name="T74" fmla="*/ 21 w 167"/>
                  <a:gd name="T75" fmla="*/ 61 h 168"/>
                  <a:gd name="T76" fmla="*/ 32 w 167"/>
                  <a:gd name="T77" fmla="*/ 57 h 168"/>
                  <a:gd name="T78" fmla="*/ 33 w 167"/>
                  <a:gd name="T79" fmla="*/ 49 h 168"/>
                  <a:gd name="T80" fmla="*/ 53 w 167"/>
                  <a:gd name="T81" fmla="*/ 25 h 168"/>
                  <a:gd name="T82" fmla="*/ 62 w 167"/>
                  <a:gd name="T83" fmla="*/ 14 h 168"/>
                  <a:gd name="T84" fmla="*/ 67 w 167"/>
                  <a:gd name="T85" fmla="*/ 5 h 168"/>
                  <a:gd name="T86" fmla="*/ 80 w 167"/>
                  <a:gd name="T87" fmla="*/ 3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7" h="168">
                    <a:moveTo>
                      <a:pt x="85" y="7"/>
                    </a:moveTo>
                    <a:lnTo>
                      <a:pt x="92" y="14"/>
                    </a:lnTo>
                    <a:lnTo>
                      <a:pt x="98" y="17"/>
                    </a:lnTo>
                    <a:lnTo>
                      <a:pt x="106" y="19"/>
                    </a:lnTo>
                    <a:lnTo>
                      <a:pt x="109" y="23"/>
                    </a:lnTo>
                    <a:lnTo>
                      <a:pt x="114" y="22"/>
                    </a:lnTo>
                    <a:lnTo>
                      <a:pt x="118" y="28"/>
                    </a:lnTo>
                    <a:lnTo>
                      <a:pt x="114" y="28"/>
                    </a:lnTo>
                    <a:lnTo>
                      <a:pt x="109" y="35"/>
                    </a:lnTo>
                    <a:lnTo>
                      <a:pt x="111" y="43"/>
                    </a:lnTo>
                    <a:lnTo>
                      <a:pt x="108" y="46"/>
                    </a:lnTo>
                    <a:lnTo>
                      <a:pt x="114" y="48"/>
                    </a:lnTo>
                    <a:lnTo>
                      <a:pt x="117" y="54"/>
                    </a:lnTo>
                    <a:lnTo>
                      <a:pt x="120" y="64"/>
                    </a:lnTo>
                    <a:lnTo>
                      <a:pt x="123" y="70"/>
                    </a:lnTo>
                    <a:lnTo>
                      <a:pt x="126" y="67"/>
                    </a:lnTo>
                    <a:lnTo>
                      <a:pt x="126" y="63"/>
                    </a:lnTo>
                    <a:lnTo>
                      <a:pt x="129" y="58"/>
                    </a:lnTo>
                    <a:lnTo>
                      <a:pt x="138" y="63"/>
                    </a:lnTo>
                    <a:lnTo>
                      <a:pt x="147" y="63"/>
                    </a:lnTo>
                    <a:lnTo>
                      <a:pt x="150" y="69"/>
                    </a:lnTo>
                    <a:lnTo>
                      <a:pt x="156" y="75"/>
                    </a:lnTo>
                    <a:lnTo>
                      <a:pt x="162" y="70"/>
                    </a:lnTo>
                    <a:lnTo>
                      <a:pt x="164" y="72"/>
                    </a:lnTo>
                    <a:lnTo>
                      <a:pt x="164" y="83"/>
                    </a:lnTo>
                    <a:lnTo>
                      <a:pt x="167" y="89"/>
                    </a:lnTo>
                    <a:lnTo>
                      <a:pt x="164" y="92"/>
                    </a:lnTo>
                    <a:lnTo>
                      <a:pt x="164" y="104"/>
                    </a:lnTo>
                    <a:lnTo>
                      <a:pt x="159" y="108"/>
                    </a:lnTo>
                    <a:lnTo>
                      <a:pt x="147" y="107"/>
                    </a:lnTo>
                    <a:lnTo>
                      <a:pt x="138" y="96"/>
                    </a:lnTo>
                    <a:lnTo>
                      <a:pt x="132" y="98"/>
                    </a:lnTo>
                    <a:lnTo>
                      <a:pt x="126" y="90"/>
                    </a:lnTo>
                    <a:lnTo>
                      <a:pt x="117" y="87"/>
                    </a:lnTo>
                    <a:lnTo>
                      <a:pt x="111" y="95"/>
                    </a:lnTo>
                    <a:lnTo>
                      <a:pt x="112" y="101"/>
                    </a:lnTo>
                    <a:lnTo>
                      <a:pt x="117" y="108"/>
                    </a:lnTo>
                    <a:lnTo>
                      <a:pt x="111" y="116"/>
                    </a:lnTo>
                    <a:lnTo>
                      <a:pt x="112" y="121"/>
                    </a:lnTo>
                    <a:lnTo>
                      <a:pt x="108" y="122"/>
                    </a:lnTo>
                    <a:lnTo>
                      <a:pt x="101" y="121"/>
                    </a:lnTo>
                    <a:lnTo>
                      <a:pt x="95" y="124"/>
                    </a:lnTo>
                    <a:lnTo>
                      <a:pt x="92" y="124"/>
                    </a:lnTo>
                    <a:lnTo>
                      <a:pt x="86" y="127"/>
                    </a:lnTo>
                    <a:lnTo>
                      <a:pt x="86" y="137"/>
                    </a:lnTo>
                    <a:lnTo>
                      <a:pt x="82" y="142"/>
                    </a:lnTo>
                    <a:lnTo>
                      <a:pt x="83" y="146"/>
                    </a:lnTo>
                    <a:lnTo>
                      <a:pt x="80" y="151"/>
                    </a:lnTo>
                    <a:lnTo>
                      <a:pt x="80" y="154"/>
                    </a:lnTo>
                    <a:lnTo>
                      <a:pt x="77" y="157"/>
                    </a:lnTo>
                    <a:lnTo>
                      <a:pt x="74" y="165"/>
                    </a:lnTo>
                    <a:lnTo>
                      <a:pt x="71" y="168"/>
                    </a:lnTo>
                    <a:lnTo>
                      <a:pt x="64" y="168"/>
                    </a:lnTo>
                    <a:lnTo>
                      <a:pt x="57" y="165"/>
                    </a:lnTo>
                    <a:lnTo>
                      <a:pt x="51" y="160"/>
                    </a:lnTo>
                    <a:lnTo>
                      <a:pt x="47" y="159"/>
                    </a:lnTo>
                    <a:lnTo>
                      <a:pt x="41" y="162"/>
                    </a:lnTo>
                    <a:lnTo>
                      <a:pt x="32" y="151"/>
                    </a:lnTo>
                    <a:lnTo>
                      <a:pt x="27" y="149"/>
                    </a:lnTo>
                    <a:lnTo>
                      <a:pt x="27" y="140"/>
                    </a:lnTo>
                    <a:lnTo>
                      <a:pt x="24" y="137"/>
                    </a:lnTo>
                    <a:lnTo>
                      <a:pt x="26" y="133"/>
                    </a:lnTo>
                    <a:lnTo>
                      <a:pt x="24" y="125"/>
                    </a:lnTo>
                    <a:lnTo>
                      <a:pt x="20" y="122"/>
                    </a:lnTo>
                    <a:lnTo>
                      <a:pt x="15" y="124"/>
                    </a:lnTo>
                    <a:lnTo>
                      <a:pt x="7" y="116"/>
                    </a:lnTo>
                    <a:lnTo>
                      <a:pt x="7" y="110"/>
                    </a:lnTo>
                    <a:lnTo>
                      <a:pt x="4" y="104"/>
                    </a:lnTo>
                    <a:lnTo>
                      <a:pt x="1" y="90"/>
                    </a:lnTo>
                    <a:lnTo>
                      <a:pt x="0" y="84"/>
                    </a:lnTo>
                    <a:lnTo>
                      <a:pt x="0" y="75"/>
                    </a:lnTo>
                    <a:lnTo>
                      <a:pt x="1" y="73"/>
                    </a:lnTo>
                    <a:lnTo>
                      <a:pt x="4" y="76"/>
                    </a:lnTo>
                    <a:lnTo>
                      <a:pt x="9" y="75"/>
                    </a:lnTo>
                    <a:lnTo>
                      <a:pt x="16" y="64"/>
                    </a:lnTo>
                    <a:lnTo>
                      <a:pt x="21" y="61"/>
                    </a:lnTo>
                    <a:lnTo>
                      <a:pt x="24" y="55"/>
                    </a:lnTo>
                    <a:lnTo>
                      <a:pt x="32" y="57"/>
                    </a:lnTo>
                    <a:lnTo>
                      <a:pt x="30" y="51"/>
                    </a:lnTo>
                    <a:lnTo>
                      <a:pt x="33" y="49"/>
                    </a:lnTo>
                    <a:lnTo>
                      <a:pt x="47" y="29"/>
                    </a:lnTo>
                    <a:lnTo>
                      <a:pt x="53" y="25"/>
                    </a:lnTo>
                    <a:lnTo>
                      <a:pt x="67" y="22"/>
                    </a:lnTo>
                    <a:lnTo>
                      <a:pt x="62" y="14"/>
                    </a:lnTo>
                    <a:lnTo>
                      <a:pt x="68" y="11"/>
                    </a:lnTo>
                    <a:lnTo>
                      <a:pt x="67" y="5"/>
                    </a:lnTo>
                    <a:lnTo>
                      <a:pt x="71" y="0"/>
                    </a:lnTo>
                    <a:lnTo>
                      <a:pt x="80" y="3"/>
                    </a:lnTo>
                    <a:lnTo>
                      <a:pt x="85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1" name="Freeform 710">
                <a:extLst>
                  <a:ext uri="{FF2B5EF4-FFF2-40B4-BE49-F238E27FC236}">
                    <a16:creationId xmlns:a16="http://schemas.microsoft.com/office/drawing/2014/main" id="{98E52E06-19F5-8329-53AB-758A86891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714"/>
                <a:ext cx="62" cy="69"/>
              </a:xfrm>
              <a:custGeom>
                <a:avLst/>
                <a:gdLst>
                  <a:gd name="T0" fmla="*/ 10 w 124"/>
                  <a:gd name="T1" fmla="*/ 0 h 138"/>
                  <a:gd name="T2" fmla="*/ 13 w 124"/>
                  <a:gd name="T3" fmla="*/ 12 h 138"/>
                  <a:gd name="T4" fmla="*/ 10 w 124"/>
                  <a:gd name="T5" fmla="*/ 23 h 138"/>
                  <a:gd name="T6" fmla="*/ 0 w 124"/>
                  <a:gd name="T7" fmla="*/ 32 h 138"/>
                  <a:gd name="T8" fmla="*/ 12 w 124"/>
                  <a:gd name="T9" fmla="*/ 43 h 138"/>
                  <a:gd name="T10" fmla="*/ 24 w 124"/>
                  <a:gd name="T11" fmla="*/ 52 h 138"/>
                  <a:gd name="T12" fmla="*/ 27 w 124"/>
                  <a:gd name="T13" fmla="*/ 65 h 138"/>
                  <a:gd name="T14" fmla="*/ 33 w 124"/>
                  <a:gd name="T15" fmla="*/ 72 h 138"/>
                  <a:gd name="T16" fmla="*/ 41 w 124"/>
                  <a:gd name="T17" fmla="*/ 87 h 138"/>
                  <a:gd name="T18" fmla="*/ 51 w 124"/>
                  <a:gd name="T19" fmla="*/ 82 h 138"/>
                  <a:gd name="T20" fmla="*/ 60 w 124"/>
                  <a:gd name="T21" fmla="*/ 88 h 138"/>
                  <a:gd name="T22" fmla="*/ 59 w 124"/>
                  <a:gd name="T23" fmla="*/ 99 h 138"/>
                  <a:gd name="T24" fmla="*/ 56 w 124"/>
                  <a:gd name="T25" fmla="*/ 108 h 138"/>
                  <a:gd name="T26" fmla="*/ 48 w 124"/>
                  <a:gd name="T27" fmla="*/ 114 h 138"/>
                  <a:gd name="T28" fmla="*/ 41 w 124"/>
                  <a:gd name="T29" fmla="*/ 120 h 138"/>
                  <a:gd name="T30" fmla="*/ 53 w 124"/>
                  <a:gd name="T31" fmla="*/ 131 h 138"/>
                  <a:gd name="T32" fmla="*/ 62 w 124"/>
                  <a:gd name="T33" fmla="*/ 132 h 138"/>
                  <a:gd name="T34" fmla="*/ 77 w 124"/>
                  <a:gd name="T35" fmla="*/ 135 h 138"/>
                  <a:gd name="T36" fmla="*/ 86 w 124"/>
                  <a:gd name="T37" fmla="*/ 132 h 138"/>
                  <a:gd name="T38" fmla="*/ 100 w 124"/>
                  <a:gd name="T39" fmla="*/ 126 h 138"/>
                  <a:gd name="T40" fmla="*/ 98 w 124"/>
                  <a:gd name="T41" fmla="*/ 120 h 138"/>
                  <a:gd name="T42" fmla="*/ 95 w 124"/>
                  <a:gd name="T43" fmla="*/ 103 h 138"/>
                  <a:gd name="T44" fmla="*/ 103 w 124"/>
                  <a:gd name="T45" fmla="*/ 105 h 138"/>
                  <a:gd name="T46" fmla="*/ 110 w 124"/>
                  <a:gd name="T47" fmla="*/ 97 h 138"/>
                  <a:gd name="T48" fmla="*/ 124 w 124"/>
                  <a:gd name="T49" fmla="*/ 82 h 138"/>
                  <a:gd name="T50" fmla="*/ 110 w 124"/>
                  <a:gd name="T51" fmla="*/ 76 h 138"/>
                  <a:gd name="T52" fmla="*/ 97 w 124"/>
                  <a:gd name="T53" fmla="*/ 82 h 138"/>
                  <a:gd name="T54" fmla="*/ 92 w 124"/>
                  <a:gd name="T55" fmla="*/ 73 h 138"/>
                  <a:gd name="T56" fmla="*/ 68 w 124"/>
                  <a:gd name="T57" fmla="*/ 59 h 138"/>
                  <a:gd name="T58" fmla="*/ 62 w 124"/>
                  <a:gd name="T59" fmla="*/ 50 h 138"/>
                  <a:gd name="T60" fmla="*/ 53 w 124"/>
                  <a:gd name="T61" fmla="*/ 35 h 138"/>
                  <a:gd name="T62" fmla="*/ 41 w 124"/>
                  <a:gd name="T63" fmla="*/ 24 h 138"/>
                  <a:gd name="T64" fmla="*/ 27 w 124"/>
                  <a:gd name="T65" fmla="*/ 17 h 138"/>
                  <a:gd name="T66" fmla="*/ 10 w 124"/>
                  <a:gd name="T67" fmla="*/ 2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4" h="138">
                    <a:moveTo>
                      <a:pt x="10" y="2"/>
                    </a:moveTo>
                    <a:lnTo>
                      <a:pt x="10" y="0"/>
                    </a:lnTo>
                    <a:lnTo>
                      <a:pt x="9" y="0"/>
                    </a:lnTo>
                    <a:lnTo>
                      <a:pt x="13" y="12"/>
                    </a:lnTo>
                    <a:lnTo>
                      <a:pt x="10" y="17"/>
                    </a:lnTo>
                    <a:lnTo>
                      <a:pt x="10" y="23"/>
                    </a:lnTo>
                    <a:lnTo>
                      <a:pt x="1" y="29"/>
                    </a:lnTo>
                    <a:lnTo>
                      <a:pt x="0" y="32"/>
                    </a:lnTo>
                    <a:lnTo>
                      <a:pt x="3" y="38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4" y="52"/>
                    </a:lnTo>
                    <a:lnTo>
                      <a:pt x="22" y="61"/>
                    </a:lnTo>
                    <a:lnTo>
                      <a:pt x="27" y="65"/>
                    </a:lnTo>
                    <a:lnTo>
                      <a:pt x="28" y="69"/>
                    </a:lnTo>
                    <a:lnTo>
                      <a:pt x="33" y="72"/>
                    </a:lnTo>
                    <a:lnTo>
                      <a:pt x="35" y="79"/>
                    </a:lnTo>
                    <a:lnTo>
                      <a:pt x="41" y="87"/>
                    </a:lnTo>
                    <a:lnTo>
                      <a:pt x="47" y="85"/>
                    </a:lnTo>
                    <a:lnTo>
                      <a:pt x="51" y="82"/>
                    </a:lnTo>
                    <a:lnTo>
                      <a:pt x="56" y="90"/>
                    </a:lnTo>
                    <a:lnTo>
                      <a:pt x="60" y="88"/>
                    </a:lnTo>
                    <a:lnTo>
                      <a:pt x="63" y="93"/>
                    </a:lnTo>
                    <a:lnTo>
                      <a:pt x="59" y="99"/>
                    </a:lnTo>
                    <a:lnTo>
                      <a:pt x="60" y="102"/>
                    </a:lnTo>
                    <a:lnTo>
                      <a:pt x="56" y="108"/>
                    </a:lnTo>
                    <a:lnTo>
                      <a:pt x="48" y="108"/>
                    </a:lnTo>
                    <a:lnTo>
                      <a:pt x="48" y="114"/>
                    </a:lnTo>
                    <a:lnTo>
                      <a:pt x="44" y="119"/>
                    </a:lnTo>
                    <a:lnTo>
                      <a:pt x="41" y="120"/>
                    </a:lnTo>
                    <a:lnTo>
                      <a:pt x="53" y="126"/>
                    </a:lnTo>
                    <a:lnTo>
                      <a:pt x="53" y="131"/>
                    </a:lnTo>
                    <a:lnTo>
                      <a:pt x="56" y="134"/>
                    </a:lnTo>
                    <a:lnTo>
                      <a:pt x="62" y="132"/>
                    </a:lnTo>
                    <a:lnTo>
                      <a:pt x="71" y="138"/>
                    </a:lnTo>
                    <a:lnTo>
                      <a:pt x="77" y="135"/>
                    </a:lnTo>
                    <a:lnTo>
                      <a:pt x="80" y="132"/>
                    </a:lnTo>
                    <a:lnTo>
                      <a:pt x="86" y="132"/>
                    </a:lnTo>
                    <a:lnTo>
                      <a:pt x="91" y="126"/>
                    </a:lnTo>
                    <a:lnTo>
                      <a:pt x="100" y="126"/>
                    </a:lnTo>
                    <a:lnTo>
                      <a:pt x="101" y="122"/>
                    </a:lnTo>
                    <a:lnTo>
                      <a:pt x="98" y="120"/>
                    </a:lnTo>
                    <a:lnTo>
                      <a:pt x="98" y="111"/>
                    </a:lnTo>
                    <a:lnTo>
                      <a:pt x="95" y="103"/>
                    </a:lnTo>
                    <a:lnTo>
                      <a:pt x="97" y="102"/>
                    </a:lnTo>
                    <a:lnTo>
                      <a:pt x="103" y="105"/>
                    </a:lnTo>
                    <a:lnTo>
                      <a:pt x="110" y="100"/>
                    </a:lnTo>
                    <a:lnTo>
                      <a:pt x="110" y="97"/>
                    </a:lnTo>
                    <a:lnTo>
                      <a:pt x="119" y="90"/>
                    </a:lnTo>
                    <a:lnTo>
                      <a:pt x="124" y="82"/>
                    </a:lnTo>
                    <a:lnTo>
                      <a:pt x="121" y="76"/>
                    </a:lnTo>
                    <a:lnTo>
                      <a:pt x="110" y="76"/>
                    </a:lnTo>
                    <a:lnTo>
                      <a:pt x="103" y="79"/>
                    </a:lnTo>
                    <a:lnTo>
                      <a:pt x="97" y="82"/>
                    </a:lnTo>
                    <a:lnTo>
                      <a:pt x="95" y="76"/>
                    </a:lnTo>
                    <a:lnTo>
                      <a:pt x="92" y="73"/>
                    </a:lnTo>
                    <a:lnTo>
                      <a:pt x="77" y="76"/>
                    </a:lnTo>
                    <a:lnTo>
                      <a:pt x="68" y="59"/>
                    </a:lnTo>
                    <a:lnTo>
                      <a:pt x="63" y="55"/>
                    </a:lnTo>
                    <a:lnTo>
                      <a:pt x="62" y="50"/>
                    </a:lnTo>
                    <a:lnTo>
                      <a:pt x="57" y="44"/>
                    </a:lnTo>
                    <a:lnTo>
                      <a:pt x="53" y="35"/>
                    </a:lnTo>
                    <a:lnTo>
                      <a:pt x="44" y="26"/>
                    </a:lnTo>
                    <a:lnTo>
                      <a:pt x="41" y="24"/>
                    </a:lnTo>
                    <a:lnTo>
                      <a:pt x="38" y="23"/>
                    </a:lnTo>
                    <a:lnTo>
                      <a:pt x="27" y="17"/>
                    </a:lnTo>
                    <a:lnTo>
                      <a:pt x="21" y="15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2" name="Freeform 711">
                <a:extLst>
                  <a:ext uri="{FF2B5EF4-FFF2-40B4-BE49-F238E27FC236}">
                    <a16:creationId xmlns:a16="http://schemas.microsoft.com/office/drawing/2014/main" id="{0B6311C8-026A-803D-0077-EA37FC42F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714"/>
                <a:ext cx="62" cy="69"/>
              </a:xfrm>
              <a:custGeom>
                <a:avLst/>
                <a:gdLst>
                  <a:gd name="T0" fmla="*/ 21 w 124"/>
                  <a:gd name="T1" fmla="*/ 15 h 138"/>
                  <a:gd name="T2" fmla="*/ 38 w 124"/>
                  <a:gd name="T3" fmla="*/ 23 h 138"/>
                  <a:gd name="T4" fmla="*/ 44 w 124"/>
                  <a:gd name="T5" fmla="*/ 26 h 138"/>
                  <a:gd name="T6" fmla="*/ 57 w 124"/>
                  <a:gd name="T7" fmla="*/ 44 h 138"/>
                  <a:gd name="T8" fmla="*/ 63 w 124"/>
                  <a:gd name="T9" fmla="*/ 55 h 138"/>
                  <a:gd name="T10" fmla="*/ 77 w 124"/>
                  <a:gd name="T11" fmla="*/ 76 h 138"/>
                  <a:gd name="T12" fmla="*/ 95 w 124"/>
                  <a:gd name="T13" fmla="*/ 76 h 138"/>
                  <a:gd name="T14" fmla="*/ 103 w 124"/>
                  <a:gd name="T15" fmla="*/ 79 h 138"/>
                  <a:gd name="T16" fmla="*/ 121 w 124"/>
                  <a:gd name="T17" fmla="*/ 76 h 138"/>
                  <a:gd name="T18" fmla="*/ 119 w 124"/>
                  <a:gd name="T19" fmla="*/ 90 h 138"/>
                  <a:gd name="T20" fmla="*/ 110 w 124"/>
                  <a:gd name="T21" fmla="*/ 100 h 138"/>
                  <a:gd name="T22" fmla="*/ 97 w 124"/>
                  <a:gd name="T23" fmla="*/ 102 h 138"/>
                  <a:gd name="T24" fmla="*/ 98 w 124"/>
                  <a:gd name="T25" fmla="*/ 111 h 138"/>
                  <a:gd name="T26" fmla="*/ 101 w 124"/>
                  <a:gd name="T27" fmla="*/ 122 h 138"/>
                  <a:gd name="T28" fmla="*/ 91 w 124"/>
                  <a:gd name="T29" fmla="*/ 126 h 138"/>
                  <a:gd name="T30" fmla="*/ 80 w 124"/>
                  <a:gd name="T31" fmla="*/ 132 h 138"/>
                  <a:gd name="T32" fmla="*/ 71 w 124"/>
                  <a:gd name="T33" fmla="*/ 138 h 138"/>
                  <a:gd name="T34" fmla="*/ 56 w 124"/>
                  <a:gd name="T35" fmla="*/ 134 h 138"/>
                  <a:gd name="T36" fmla="*/ 53 w 124"/>
                  <a:gd name="T37" fmla="*/ 126 h 138"/>
                  <a:gd name="T38" fmla="*/ 44 w 124"/>
                  <a:gd name="T39" fmla="*/ 119 h 138"/>
                  <a:gd name="T40" fmla="*/ 48 w 124"/>
                  <a:gd name="T41" fmla="*/ 108 h 138"/>
                  <a:gd name="T42" fmla="*/ 60 w 124"/>
                  <a:gd name="T43" fmla="*/ 102 h 138"/>
                  <a:gd name="T44" fmla="*/ 63 w 124"/>
                  <a:gd name="T45" fmla="*/ 93 h 138"/>
                  <a:gd name="T46" fmla="*/ 56 w 124"/>
                  <a:gd name="T47" fmla="*/ 90 h 138"/>
                  <a:gd name="T48" fmla="*/ 47 w 124"/>
                  <a:gd name="T49" fmla="*/ 85 h 138"/>
                  <a:gd name="T50" fmla="*/ 35 w 124"/>
                  <a:gd name="T51" fmla="*/ 79 h 138"/>
                  <a:gd name="T52" fmla="*/ 28 w 124"/>
                  <a:gd name="T53" fmla="*/ 69 h 138"/>
                  <a:gd name="T54" fmla="*/ 22 w 124"/>
                  <a:gd name="T55" fmla="*/ 61 h 138"/>
                  <a:gd name="T56" fmla="*/ 16 w 124"/>
                  <a:gd name="T57" fmla="*/ 47 h 138"/>
                  <a:gd name="T58" fmla="*/ 3 w 124"/>
                  <a:gd name="T59" fmla="*/ 38 h 138"/>
                  <a:gd name="T60" fmla="*/ 1 w 124"/>
                  <a:gd name="T61" fmla="*/ 29 h 138"/>
                  <a:gd name="T62" fmla="*/ 10 w 124"/>
                  <a:gd name="T63" fmla="*/ 17 h 138"/>
                  <a:gd name="T64" fmla="*/ 9 w 124"/>
                  <a:gd name="T65" fmla="*/ 0 h 138"/>
                  <a:gd name="T66" fmla="*/ 10 w 124"/>
                  <a:gd name="T67" fmla="*/ 2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4" h="138">
                    <a:moveTo>
                      <a:pt x="10" y="2"/>
                    </a:moveTo>
                    <a:lnTo>
                      <a:pt x="21" y="15"/>
                    </a:lnTo>
                    <a:lnTo>
                      <a:pt x="27" y="17"/>
                    </a:lnTo>
                    <a:lnTo>
                      <a:pt x="38" y="23"/>
                    </a:lnTo>
                    <a:lnTo>
                      <a:pt x="41" y="24"/>
                    </a:lnTo>
                    <a:lnTo>
                      <a:pt x="44" y="26"/>
                    </a:lnTo>
                    <a:lnTo>
                      <a:pt x="53" y="35"/>
                    </a:lnTo>
                    <a:lnTo>
                      <a:pt x="57" y="44"/>
                    </a:lnTo>
                    <a:lnTo>
                      <a:pt x="62" y="50"/>
                    </a:lnTo>
                    <a:lnTo>
                      <a:pt x="63" y="55"/>
                    </a:lnTo>
                    <a:lnTo>
                      <a:pt x="68" y="59"/>
                    </a:lnTo>
                    <a:lnTo>
                      <a:pt x="77" y="76"/>
                    </a:lnTo>
                    <a:lnTo>
                      <a:pt x="92" y="73"/>
                    </a:lnTo>
                    <a:lnTo>
                      <a:pt x="95" y="76"/>
                    </a:lnTo>
                    <a:lnTo>
                      <a:pt x="97" y="82"/>
                    </a:lnTo>
                    <a:lnTo>
                      <a:pt x="103" y="79"/>
                    </a:lnTo>
                    <a:lnTo>
                      <a:pt x="110" y="76"/>
                    </a:lnTo>
                    <a:lnTo>
                      <a:pt x="121" y="76"/>
                    </a:lnTo>
                    <a:lnTo>
                      <a:pt x="124" y="82"/>
                    </a:lnTo>
                    <a:lnTo>
                      <a:pt x="119" y="90"/>
                    </a:lnTo>
                    <a:lnTo>
                      <a:pt x="110" y="97"/>
                    </a:lnTo>
                    <a:lnTo>
                      <a:pt x="110" y="100"/>
                    </a:lnTo>
                    <a:lnTo>
                      <a:pt x="103" y="105"/>
                    </a:lnTo>
                    <a:lnTo>
                      <a:pt x="97" y="102"/>
                    </a:lnTo>
                    <a:lnTo>
                      <a:pt x="95" y="103"/>
                    </a:lnTo>
                    <a:lnTo>
                      <a:pt x="98" y="111"/>
                    </a:lnTo>
                    <a:lnTo>
                      <a:pt x="98" y="120"/>
                    </a:lnTo>
                    <a:lnTo>
                      <a:pt x="101" y="122"/>
                    </a:lnTo>
                    <a:lnTo>
                      <a:pt x="100" y="126"/>
                    </a:lnTo>
                    <a:lnTo>
                      <a:pt x="91" y="126"/>
                    </a:lnTo>
                    <a:lnTo>
                      <a:pt x="86" y="132"/>
                    </a:lnTo>
                    <a:lnTo>
                      <a:pt x="80" y="132"/>
                    </a:lnTo>
                    <a:lnTo>
                      <a:pt x="77" y="135"/>
                    </a:lnTo>
                    <a:lnTo>
                      <a:pt x="71" y="138"/>
                    </a:lnTo>
                    <a:lnTo>
                      <a:pt x="62" y="132"/>
                    </a:lnTo>
                    <a:lnTo>
                      <a:pt x="56" y="134"/>
                    </a:lnTo>
                    <a:lnTo>
                      <a:pt x="53" y="131"/>
                    </a:lnTo>
                    <a:lnTo>
                      <a:pt x="53" y="126"/>
                    </a:lnTo>
                    <a:lnTo>
                      <a:pt x="41" y="120"/>
                    </a:lnTo>
                    <a:lnTo>
                      <a:pt x="44" y="119"/>
                    </a:lnTo>
                    <a:lnTo>
                      <a:pt x="48" y="114"/>
                    </a:lnTo>
                    <a:lnTo>
                      <a:pt x="48" y="108"/>
                    </a:lnTo>
                    <a:lnTo>
                      <a:pt x="56" y="108"/>
                    </a:lnTo>
                    <a:lnTo>
                      <a:pt x="60" y="102"/>
                    </a:lnTo>
                    <a:lnTo>
                      <a:pt x="59" y="99"/>
                    </a:lnTo>
                    <a:lnTo>
                      <a:pt x="63" y="93"/>
                    </a:lnTo>
                    <a:lnTo>
                      <a:pt x="60" y="88"/>
                    </a:lnTo>
                    <a:lnTo>
                      <a:pt x="56" y="90"/>
                    </a:lnTo>
                    <a:lnTo>
                      <a:pt x="51" y="82"/>
                    </a:lnTo>
                    <a:lnTo>
                      <a:pt x="47" y="85"/>
                    </a:lnTo>
                    <a:lnTo>
                      <a:pt x="41" y="87"/>
                    </a:lnTo>
                    <a:lnTo>
                      <a:pt x="35" y="79"/>
                    </a:lnTo>
                    <a:lnTo>
                      <a:pt x="33" y="72"/>
                    </a:lnTo>
                    <a:lnTo>
                      <a:pt x="28" y="69"/>
                    </a:lnTo>
                    <a:lnTo>
                      <a:pt x="27" y="65"/>
                    </a:lnTo>
                    <a:lnTo>
                      <a:pt x="22" y="61"/>
                    </a:lnTo>
                    <a:lnTo>
                      <a:pt x="24" y="52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3" y="38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10" y="23"/>
                    </a:lnTo>
                    <a:lnTo>
                      <a:pt x="10" y="17"/>
                    </a:lnTo>
                    <a:lnTo>
                      <a:pt x="13" y="12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3" name="Freeform 712">
                <a:extLst>
                  <a:ext uri="{FF2B5EF4-FFF2-40B4-BE49-F238E27FC236}">
                    <a16:creationId xmlns:a16="http://schemas.microsoft.com/office/drawing/2014/main" id="{BAB050C4-885F-EEDF-760F-4DF38ECC7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714"/>
                <a:ext cx="62" cy="69"/>
              </a:xfrm>
              <a:custGeom>
                <a:avLst/>
                <a:gdLst>
                  <a:gd name="T0" fmla="*/ 21 w 124"/>
                  <a:gd name="T1" fmla="*/ 15 h 138"/>
                  <a:gd name="T2" fmla="*/ 38 w 124"/>
                  <a:gd name="T3" fmla="*/ 23 h 138"/>
                  <a:gd name="T4" fmla="*/ 44 w 124"/>
                  <a:gd name="T5" fmla="*/ 26 h 138"/>
                  <a:gd name="T6" fmla="*/ 57 w 124"/>
                  <a:gd name="T7" fmla="*/ 44 h 138"/>
                  <a:gd name="T8" fmla="*/ 63 w 124"/>
                  <a:gd name="T9" fmla="*/ 55 h 138"/>
                  <a:gd name="T10" fmla="*/ 77 w 124"/>
                  <a:gd name="T11" fmla="*/ 76 h 138"/>
                  <a:gd name="T12" fmla="*/ 95 w 124"/>
                  <a:gd name="T13" fmla="*/ 76 h 138"/>
                  <a:gd name="T14" fmla="*/ 103 w 124"/>
                  <a:gd name="T15" fmla="*/ 79 h 138"/>
                  <a:gd name="T16" fmla="*/ 121 w 124"/>
                  <a:gd name="T17" fmla="*/ 76 h 138"/>
                  <a:gd name="T18" fmla="*/ 119 w 124"/>
                  <a:gd name="T19" fmla="*/ 90 h 138"/>
                  <a:gd name="T20" fmla="*/ 110 w 124"/>
                  <a:gd name="T21" fmla="*/ 100 h 138"/>
                  <a:gd name="T22" fmla="*/ 97 w 124"/>
                  <a:gd name="T23" fmla="*/ 102 h 138"/>
                  <a:gd name="T24" fmla="*/ 98 w 124"/>
                  <a:gd name="T25" fmla="*/ 111 h 138"/>
                  <a:gd name="T26" fmla="*/ 101 w 124"/>
                  <a:gd name="T27" fmla="*/ 122 h 138"/>
                  <a:gd name="T28" fmla="*/ 91 w 124"/>
                  <a:gd name="T29" fmla="*/ 126 h 138"/>
                  <a:gd name="T30" fmla="*/ 80 w 124"/>
                  <a:gd name="T31" fmla="*/ 132 h 138"/>
                  <a:gd name="T32" fmla="*/ 71 w 124"/>
                  <a:gd name="T33" fmla="*/ 138 h 138"/>
                  <a:gd name="T34" fmla="*/ 56 w 124"/>
                  <a:gd name="T35" fmla="*/ 134 h 138"/>
                  <a:gd name="T36" fmla="*/ 53 w 124"/>
                  <a:gd name="T37" fmla="*/ 126 h 138"/>
                  <a:gd name="T38" fmla="*/ 44 w 124"/>
                  <a:gd name="T39" fmla="*/ 119 h 138"/>
                  <a:gd name="T40" fmla="*/ 48 w 124"/>
                  <a:gd name="T41" fmla="*/ 108 h 138"/>
                  <a:gd name="T42" fmla="*/ 60 w 124"/>
                  <a:gd name="T43" fmla="*/ 102 h 138"/>
                  <a:gd name="T44" fmla="*/ 63 w 124"/>
                  <a:gd name="T45" fmla="*/ 93 h 138"/>
                  <a:gd name="T46" fmla="*/ 56 w 124"/>
                  <a:gd name="T47" fmla="*/ 90 h 138"/>
                  <a:gd name="T48" fmla="*/ 47 w 124"/>
                  <a:gd name="T49" fmla="*/ 85 h 138"/>
                  <a:gd name="T50" fmla="*/ 35 w 124"/>
                  <a:gd name="T51" fmla="*/ 79 h 138"/>
                  <a:gd name="T52" fmla="*/ 28 w 124"/>
                  <a:gd name="T53" fmla="*/ 69 h 138"/>
                  <a:gd name="T54" fmla="*/ 22 w 124"/>
                  <a:gd name="T55" fmla="*/ 61 h 138"/>
                  <a:gd name="T56" fmla="*/ 16 w 124"/>
                  <a:gd name="T57" fmla="*/ 47 h 138"/>
                  <a:gd name="T58" fmla="*/ 3 w 124"/>
                  <a:gd name="T59" fmla="*/ 38 h 138"/>
                  <a:gd name="T60" fmla="*/ 1 w 124"/>
                  <a:gd name="T61" fmla="*/ 29 h 138"/>
                  <a:gd name="T62" fmla="*/ 10 w 124"/>
                  <a:gd name="T63" fmla="*/ 17 h 138"/>
                  <a:gd name="T64" fmla="*/ 9 w 124"/>
                  <a:gd name="T65" fmla="*/ 0 h 138"/>
                  <a:gd name="T66" fmla="*/ 10 w 124"/>
                  <a:gd name="T67" fmla="*/ 2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4" h="138">
                    <a:moveTo>
                      <a:pt x="10" y="2"/>
                    </a:moveTo>
                    <a:lnTo>
                      <a:pt x="21" y="15"/>
                    </a:lnTo>
                    <a:lnTo>
                      <a:pt x="27" y="17"/>
                    </a:lnTo>
                    <a:lnTo>
                      <a:pt x="38" y="23"/>
                    </a:lnTo>
                    <a:lnTo>
                      <a:pt x="41" y="24"/>
                    </a:lnTo>
                    <a:lnTo>
                      <a:pt x="44" y="26"/>
                    </a:lnTo>
                    <a:lnTo>
                      <a:pt x="53" y="35"/>
                    </a:lnTo>
                    <a:lnTo>
                      <a:pt x="57" y="44"/>
                    </a:lnTo>
                    <a:lnTo>
                      <a:pt x="62" y="50"/>
                    </a:lnTo>
                    <a:lnTo>
                      <a:pt x="63" y="55"/>
                    </a:lnTo>
                    <a:lnTo>
                      <a:pt x="68" y="59"/>
                    </a:lnTo>
                    <a:lnTo>
                      <a:pt x="77" y="76"/>
                    </a:lnTo>
                    <a:lnTo>
                      <a:pt x="92" y="73"/>
                    </a:lnTo>
                    <a:lnTo>
                      <a:pt x="95" y="76"/>
                    </a:lnTo>
                    <a:lnTo>
                      <a:pt x="97" y="82"/>
                    </a:lnTo>
                    <a:lnTo>
                      <a:pt x="103" y="79"/>
                    </a:lnTo>
                    <a:lnTo>
                      <a:pt x="110" y="76"/>
                    </a:lnTo>
                    <a:lnTo>
                      <a:pt x="121" y="76"/>
                    </a:lnTo>
                    <a:lnTo>
                      <a:pt x="124" y="82"/>
                    </a:lnTo>
                    <a:lnTo>
                      <a:pt x="119" y="90"/>
                    </a:lnTo>
                    <a:lnTo>
                      <a:pt x="110" y="97"/>
                    </a:lnTo>
                    <a:lnTo>
                      <a:pt x="110" y="100"/>
                    </a:lnTo>
                    <a:lnTo>
                      <a:pt x="103" y="105"/>
                    </a:lnTo>
                    <a:lnTo>
                      <a:pt x="97" y="102"/>
                    </a:lnTo>
                    <a:lnTo>
                      <a:pt x="95" y="103"/>
                    </a:lnTo>
                    <a:lnTo>
                      <a:pt x="98" y="111"/>
                    </a:lnTo>
                    <a:lnTo>
                      <a:pt x="98" y="120"/>
                    </a:lnTo>
                    <a:lnTo>
                      <a:pt x="101" y="122"/>
                    </a:lnTo>
                    <a:lnTo>
                      <a:pt x="100" y="126"/>
                    </a:lnTo>
                    <a:lnTo>
                      <a:pt x="91" y="126"/>
                    </a:lnTo>
                    <a:lnTo>
                      <a:pt x="86" y="132"/>
                    </a:lnTo>
                    <a:lnTo>
                      <a:pt x="80" y="132"/>
                    </a:lnTo>
                    <a:lnTo>
                      <a:pt x="77" y="135"/>
                    </a:lnTo>
                    <a:lnTo>
                      <a:pt x="71" y="138"/>
                    </a:lnTo>
                    <a:lnTo>
                      <a:pt x="62" y="132"/>
                    </a:lnTo>
                    <a:lnTo>
                      <a:pt x="56" y="134"/>
                    </a:lnTo>
                    <a:lnTo>
                      <a:pt x="53" y="131"/>
                    </a:lnTo>
                    <a:lnTo>
                      <a:pt x="53" y="126"/>
                    </a:lnTo>
                    <a:lnTo>
                      <a:pt x="41" y="120"/>
                    </a:lnTo>
                    <a:lnTo>
                      <a:pt x="44" y="119"/>
                    </a:lnTo>
                    <a:lnTo>
                      <a:pt x="48" y="114"/>
                    </a:lnTo>
                    <a:lnTo>
                      <a:pt x="48" y="108"/>
                    </a:lnTo>
                    <a:lnTo>
                      <a:pt x="56" y="108"/>
                    </a:lnTo>
                    <a:lnTo>
                      <a:pt x="60" y="102"/>
                    </a:lnTo>
                    <a:lnTo>
                      <a:pt x="59" y="99"/>
                    </a:lnTo>
                    <a:lnTo>
                      <a:pt x="63" y="93"/>
                    </a:lnTo>
                    <a:lnTo>
                      <a:pt x="60" y="88"/>
                    </a:lnTo>
                    <a:lnTo>
                      <a:pt x="56" y="90"/>
                    </a:lnTo>
                    <a:lnTo>
                      <a:pt x="51" y="82"/>
                    </a:lnTo>
                    <a:lnTo>
                      <a:pt x="47" y="85"/>
                    </a:lnTo>
                    <a:lnTo>
                      <a:pt x="41" y="87"/>
                    </a:lnTo>
                    <a:lnTo>
                      <a:pt x="35" y="79"/>
                    </a:lnTo>
                    <a:lnTo>
                      <a:pt x="33" y="72"/>
                    </a:lnTo>
                    <a:lnTo>
                      <a:pt x="28" y="69"/>
                    </a:lnTo>
                    <a:lnTo>
                      <a:pt x="27" y="65"/>
                    </a:lnTo>
                    <a:lnTo>
                      <a:pt x="22" y="61"/>
                    </a:lnTo>
                    <a:lnTo>
                      <a:pt x="24" y="52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3" y="38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10" y="23"/>
                    </a:lnTo>
                    <a:lnTo>
                      <a:pt x="10" y="17"/>
                    </a:lnTo>
                    <a:lnTo>
                      <a:pt x="13" y="12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4" name="Freeform 713">
                <a:extLst>
                  <a:ext uri="{FF2B5EF4-FFF2-40B4-BE49-F238E27FC236}">
                    <a16:creationId xmlns:a16="http://schemas.microsoft.com/office/drawing/2014/main" id="{A09561C0-A202-449F-BA85-B1956D07D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711"/>
                <a:ext cx="70" cy="73"/>
              </a:xfrm>
              <a:custGeom>
                <a:avLst/>
                <a:gdLst>
                  <a:gd name="T0" fmla="*/ 3 w 139"/>
                  <a:gd name="T1" fmla="*/ 32 h 147"/>
                  <a:gd name="T2" fmla="*/ 16 w 139"/>
                  <a:gd name="T3" fmla="*/ 50 h 147"/>
                  <a:gd name="T4" fmla="*/ 22 w 139"/>
                  <a:gd name="T5" fmla="*/ 61 h 147"/>
                  <a:gd name="T6" fmla="*/ 36 w 139"/>
                  <a:gd name="T7" fmla="*/ 82 h 147"/>
                  <a:gd name="T8" fmla="*/ 54 w 139"/>
                  <a:gd name="T9" fmla="*/ 82 h 147"/>
                  <a:gd name="T10" fmla="*/ 62 w 139"/>
                  <a:gd name="T11" fmla="*/ 85 h 147"/>
                  <a:gd name="T12" fmla="*/ 80 w 139"/>
                  <a:gd name="T13" fmla="*/ 82 h 147"/>
                  <a:gd name="T14" fmla="*/ 78 w 139"/>
                  <a:gd name="T15" fmla="*/ 96 h 147"/>
                  <a:gd name="T16" fmla="*/ 69 w 139"/>
                  <a:gd name="T17" fmla="*/ 106 h 147"/>
                  <a:gd name="T18" fmla="*/ 75 w 139"/>
                  <a:gd name="T19" fmla="*/ 116 h 147"/>
                  <a:gd name="T20" fmla="*/ 78 w 139"/>
                  <a:gd name="T21" fmla="*/ 144 h 147"/>
                  <a:gd name="T22" fmla="*/ 101 w 139"/>
                  <a:gd name="T23" fmla="*/ 143 h 147"/>
                  <a:gd name="T24" fmla="*/ 122 w 139"/>
                  <a:gd name="T25" fmla="*/ 138 h 147"/>
                  <a:gd name="T26" fmla="*/ 126 w 139"/>
                  <a:gd name="T27" fmla="*/ 126 h 147"/>
                  <a:gd name="T28" fmla="*/ 119 w 139"/>
                  <a:gd name="T29" fmla="*/ 117 h 147"/>
                  <a:gd name="T30" fmla="*/ 103 w 139"/>
                  <a:gd name="T31" fmla="*/ 108 h 147"/>
                  <a:gd name="T32" fmla="*/ 106 w 139"/>
                  <a:gd name="T33" fmla="*/ 99 h 147"/>
                  <a:gd name="T34" fmla="*/ 122 w 139"/>
                  <a:gd name="T35" fmla="*/ 78 h 147"/>
                  <a:gd name="T36" fmla="*/ 133 w 139"/>
                  <a:gd name="T37" fmla="*/ 71 h 147"/>
                  <a:gd name="T38" fmla="*/ 139 w 139"/>
                  <a:gd name="T39" fmla="*/ 56 h 147"/>
                  <a:gd name="T40" fmla="*/ 133 w 139"/>
                  <a:gd name="T41" fmla="*/ 46 h 147"/>
                  <a:gd name="T42" fmla="*/ 130 w 139"/>
                  <a:gd name="T43" fmla="*/ 37 h 147"/>
                  <a:gd name="T44" fmla="*/ 133 w 139"/>
                  <a:gd name="T45" fmla="*/ 21 h 147"/>
                  <a:gd name="T46" fmla="*/ 122 w 139"/>
                  <a:gd name="T47" fmla="*/ 18 h 147"/>
                  <a:gd name="T48" fmla="*/ 122 w 139"/>
                  <a:gd name="T49" fmla="*/ 3 h 147"/>
                  <a:gd name="T50" fmla="*/ 115 w 139"/>
                  <a:gd name="T51" fmla="*/ 5 h 147"/>
                  <a:gd name="T52" fmla="*/ 94 w 139"/>
                  <a:gd name="T53" fmla="*/ 3 h 147"/>
                  <a:gd name="T54" fmla="*/ 86 w 139"/>
                  <a:gd name="T55" fmla="*/ 21 h 147"/>
                  <a:gd name="T56" fmla="*/ 78 w 139"/>
                  <a:gd name="T57" fmla="*/ 26 h 147"/>
                  <a:gd name="T58" fmla="*/ 57 w 139"/>
                  <a:gd name="T59" fmla="*/ 18 h 147"/>
                  <a:gd name="T60" fmla="*/ 51 w 139"/>
                  <a:gd name="T61" fmla="*/ 0 h 147"/>
                  <a:gd name="T62" fmla="*/ 34 w 139"/>
                  <a:gd name="T63" fmla="*/ 0 h 147"/>
                  <a:gd name="T64" fmla="*/ 16 w 139"/>
                  <a:gd name="T65" fmla="*/ 15 h 147"/>
                  <a:gd name="T66" fmla="*/ 0 w 139"/>
                  <a:gd name="T67" fmla="*/ 3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9" h="147">
                    <a:moveTo>
                      <a:pt x="0" y="30"/>
                    </a:moveTo>
                    <a:lnTo>
                      <a:pt x="3" y="32"/>
                    </a:lnTo>
                    <a:lnTo>
                      <a:pt x="12" y="41"/>
                    </a:lnTo>
                    <a:lnTo>
                      <a:pt x="16" y="50"/>
                    </a:lnTo>
                    <a:lnTo>
                      <a:pt x="21" y="56"/>
                    </a:lnTo>
                    <a:lnTo>
                      <a:pt x="22" y="61"/>
                    </a:lnTo>
                    <a:lnTo>
                      <a:pt x="27" y="65"/>
                    </a:lnTo>
                    <a:lnTo>
                      <a:pt x="36" y="82"/>
                    </a:lnTo>
                    <a:lnTo>
                      <a:pt x="51" y="79"/>
                    </a:lnTo>
                    <a:lnTo>
                      <a:pt x="54" y="82"/>
                    </a:lnTo>
                    <a:lnTo>
                      <a:pt x="56" y="88"/>
                    </a:lnTo>
                    <a:lnTo>
                      <a:pt x="62" y="85"/>
                    </a:lnTo>
                    <a:lnTo>
                      <a:pt x="69" y="82"/>
                    </a:lnTo>
                    <a:lnTo>
                      <a:pt x="80" y="82"/>
                    </a:lnTo>
                    <a:lnTo>
                      <a:pt x="83" y="88"/>
                    </a:lnTo>
                    <a:lnTo>
                      <a:pt x="78" y="96"/>
                    </a:lnTo>
                    <a:lnTo>
                      <a:pt x="69" y="103"/>
                    </a:lnTo>
                    <a:lnTo>
                      <a:pt x="69" y="106"/>
                    </a:lnTo>
                    <a:lnTo>
                      <a:pt x="72" y="111"/>
                    </a:lnTo>
                    <a:lnTo>
                      <a:pt x="75" y="116"/>
                    </a:lnTo>
                    <a:lnTo>
                      <a:pt x="71" y="126"/>
                    </a:lnTo>
                    <a:lnTo>
                      <a:pt x="78" y="144"/>
                    </a:lnTo>
                    <a:lnTo>
                      <a:pt x="98" y="147"/>
                    </a:lnTo>
                    <a:lnTo>
                      <a:pt x="101" y="143"/>
                    </a:lnTo>
                    <a:lnTo>
                      <a:pt x="112" y="138"/>
                    </a:lnTo>
                    <a:lnTo>
                      <a:pt x="122" y="138"/>
                    </a:lnTo>
                    <a:lnTo>
                      <a:pt x="122" y="132"/>
                    </a:lnTo>
                    <a:lnTo>
                      <a:pt x="126" y="126"/>
                    </a:lnTo>
                    <a:lnTo>
                      <a:pt x="119" y="123"/>
                    </a:lnTo>
                    <a:lnTo>
                      <a:pt x="119" y="117"/>
                    </a:lnTo>
                    <a:lnTo>
                      <a:pt x="115" y="111"/>
                    </a:lnTo>
                    <a:lnTo>
                      <a:pt x="103" y="108"/>
                    </a:lnTo>
                    <a:lnTo>
                      <a:pt x="103" y="105"/>
                    </a:lnTo>
                    <a:lnTo>
                      <a:pt x="106" y="99"/>
                    </a:lnTo>
                    <a:lnTo>
                      <a:pt x="116" y="81"/>
                    </a:lnTo>
                    <a:lnTo>
                      <a:pt x="122" y="78"/>
                    </a:lnTo>
                    <a:lnTo>
                      <a:pt x="130" y="76"/>
                    </a:lnTo>
                    <a:lnTo>
                      <a:pt x="133" y="71"/>
                    </a:lnTo>
                    <a:lnTo>
                      <a:pt x="139" y="65"/>
                    </a:lnTo>
                    <a:lnTo>
                      <a:pt x="139" y="56"/>
                    </a:lnTo>
                    <a:lnTo>
                      <a:pt x="135" y="50"/>
                    </a:lnTo>
                    <a:lnTo>
                      <a:pt x="133" y="46"/>
                    </a:lnTo>
                    <a:lnTo>
                      <a:pt x="127" y="43"/>
                    </a:lnTo>
                    <a:lnTo>
                      <a:pt x="130" y="37"/>
                    </a:lnTo>
                    <a:lnTo>
                      <a:pt x="135" y="32"/>
                    </a:lnTo>
                    <a:lnTo>
                      <a:pt x="133" y="21"/>
                    </a:lnTo>
                    <a:lnTo>
                      <a:pt x="130" y="18"/>
                    </a:lnTo>
                    <a:lnTo>
                      <a:pt x="122" y="18"/>
                    </a:lnTo>
                    <a:lnTo>
                      <a:pt x="119" y="12"/>
                    </a:lnTo>
                    <a:lnTo>
                      <a:pt x="122" y="3"/>
                    </a:lnTo>
                    <a:lnTo>
                      <a:pt x="116" y="3"/>
                    </a:lnTo>
                    <a:lnTo>
                      <a:pt x="115" y="5"/>
                    </a:lnTo>
                    <a:lnTo>
                      <a:pt x="100" y="2"/>
                    </a:lnTo>
                    <a:lnTo>
                      <a:pt x="94" y="3"/>
                    </a:lnTo>
                    <a:lnTo>
                      <a:pt x="92" y="14"/>
                    </a:lnTo>
                    <a:lnTo>
                      <a:pt x="86" y="21"/>
                    </a:lnTo>
                    <a:lnTo>
                      <a:pt x="82" y="23"/>
                    </a:lnTo>
                    <a:lnTo>
                      <a:pt x="78" y="26"/>
                    </a:lnTo>
                    <a:lnTo>
                      <a:pt x="59" y="23"/>
                    </a:lnTo>
                    <a:lnTo>
                      <a:pt x="57" y="18"/>
                    </a:lnTo>
                    <a:lnTo>
                      <a:pt x="53" y="11"/>
                    </a:lnTo>
                    <a:lnTo>
                      <a:pt x="51" y="0"/>
                    </a:lnTo>
                    <a:lnTo>
                      <a:pt x="42" y="2"/>
                    </a:lnTo>
                    <a:lnTo>
                      <a:pt x="34" y="0"/>
                    </a:lnTo>
                    <a:lnTo>
                      <a:pt x="30" y="6"/>
                    </a:lnTo>
                    <a:lnTo>
                      <a:pt x="16" y="15"/>
                    </a:lnTo>
                    <a:lnTo>
                      <a:pt x="12" y="21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5" name="Freeform 714">
                <a:extLst>
                  <a:ext uri="{FF2B5EF4-FFF2-40B4-BE49-F238E27FC236}">
                    <a16:creationId xmlns:a16="http://schemas.microsoft.com/office/drawing/2014/main" id="{BA91D635-2D2C-140C-D777-1FF0CF209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711"/>
                <a:ext cx="70" cy="73"/>
              </a:xfrm>
              <a:custGeom>
                <a:avLst/>
                <a:gdLst>
                  <a:gd name="T0" fmla="*/ 12 w 139"/>
                  <a:gd name="T1" fmla="*/ 21 h 147"/>
                  <a:gd name="T2" fmla="*/ 30 w 139"/>
                  <a:gd name="T3" fmla="*/ 6 h 147"/>
                  <a:gd name="T4" fmla="*/ 42 w 139"/>
                  <a:gd name="T5" fmla="*/ 2 h 147"/>
                  <a:gd name="T6" fmla="*/ 53 w 139"/>
                  <a:gd name="T7" fmla="*/ 11 h 147"/>
                  <a:gd name="T8" fmla="*/ 59 w 139"/>
                  <a:gd name="T9" fmla="*/ 23 h 147"/>
                  <a:gd name="T10" fmla="*/ 82 w 139"/>
                  <a:gd name="T11" fmla="*/ 23 h 147"/>
                  <a:gd name="T12" fmla="*/ 92 w 139"/>
                  <a:gd name="T13" fmla="*/ 14 h 147"/>
                  <a:gd name="T14" fmla="*/ 100 w 139"/>
                  <a:gd name="T15" fmla="*/ 2 h 147"/>
                  <a:gd name="T16" fmla="*/ 116 w 139"/>
                  <a:gd name="T17" fmla="*/ 3 h 147"/>
                  <a:gd name="T18" fmla="*/ 119 w 139"/>
                  <a:gd name="T19" fmla="*/ 12 h 147"/>
                  <a:gd name="T20" fmla="*/ 130 w 139"/>
                  <a:gd name="T21" fmla="*/ 18 h 147"/>
                  <a:gd name="T22" fmla="*/ 135 w 139"/>
                  <a:gd name="T23" fmla="*/ 32 h 147"/>
                  <a:gd name="T24" fmla="*/ 127 w 139"/>
                  <a:gd name="T25" fmla="*/ 43 h 147"/>
                  <a:gd name="T26" fmla="*/ 135 w 139"/>
                  <a:gd name="T27" fmla="*/ 50 h 147"/>
                  <a:gd name="T28" fmla="*/ 139 w 139"/>
                  <a:gd name="T29" fmla="*/ 65 h 147"/>
                  <a:gd name="T30" fmla="*/ 130 w 139"/>
                  <a:gd name="T31" fmla="*/ 76 h 147"/>
                  <a:gd name="T32" fmla="*/ 116 w 139"/>
                  <a:gd name="T33" fmla="*/ 81 h 147"/>
                  <a:gd name="T34" fmla="*/ 103 w 139"/>
                  <a:gd name="T35" fmla="*/ 105 h 147"/>
                  <a:gd name="T36" fmla="*/ 115 w 139"/>
                  <a:gd name="T37" fmla="*/ 111 h 147"/>
                  <a:gd name="T38" fmla="*/ 119 w 139"/>
                  <a:gd name="T39" fmla="*/ 123 h 147"/>
                  <a:gd name="T40" fmla="*/ 122 w 139"/>
                  <a:gd name="T41" fmla="*/ 132 h 147"/>
                  <a:gd name="T42" fmla="*/ 112 w 139"/>
                  <a:gd name="T43" fmla="*/ 138 h 147"/>
                  <a:gd name="T44" fmla="*/ 98 w 139"/>
                  <a:gd name="T45" fmla="*/ 147 h 147"/>
                  <a:gd name="T46" fmla="*/ 71 w 139"/>
                  <a:gd name="T47" fmla="*/ 126 h 147"/>
                  <a:gd name="T48" fmla="*/ 72 w 139"/>
                  <a:gd name="T49" fmla="*/ 111 h 147"/>
                  <a:gd name="T50" fmla="*/ 69 w 139"/>
                  <a:gd name="T51" fmla="*/ 103 h 147"/>
                  <a:gd name="T52" fmla="*/ 83 w 139"/>
                  <a:gd name="T53" fmla="*/ 88 h 147"/>
                  <a:gd name="T54" fmla="*/ 69 w 139"/>
                  <a:gd name="T55" fmla="*/ 82 h 147"/>
                  <a:gd name="T56" fmla="*/ 56 w 139"/>
                  <a:gd name="T57" fmla="*/ 88 h 147"/>
                  <a:gd name="T58" fmla="*/ 51 w 139"/>
                  <a:gd name="T59" fmla="*/ 79 h 147"/>
                  <a:gd name="T60" fmla="*/ 27 w 139"/>
                  <a:gd name="T61" fmla="*/ 65 h 147"/>
                  <a:gd name="T62" fmla="*/ 21 w 139"/>
                  <a:gd name="T63" fmla="*/ 56 h 147"/>
                  <a:gd name="T64" fmla="*/ 12 w 139"/>
                  <a:gd name="T65" fmla="*/ 41 h 147"/>
                  <a:gd name="T66" fmla="*/ 0 w 139"/>
                  <a:gd name="T67" fmla="*/ 3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9" h="147">
                    <a:moveTo>
                      <a:pt x="0" y="30"/>
                    </a:moveTo>
                    <a:lnTo>
                      <a:pt x="12" y="21"/>
                    </a:lnTo>
                    <a:lnTo>
                      <a:pt x="16" y="15"/>
                    </a:lnTo>
                    <a:lnTo>
                      <a:pt x="30" y="6"/>
                    </a:lnTo>
                    <a:lnTo>
                      <a:pt x="34" y="0"/>
                    </a:lnTo>
                    <a:lnTo>
                      <a:pt x="42" y="2"/>
                    </a:lnTo>
                    <a:lnTo>
                      <a:pt x="51" y="0"/>
                    </a:lnTo>
                    <a:lnTo>
                      <a:pt x="53" y="11"/>
                    </a:lnTo>
                    <a:lnTo>
                      <a:pt x="57" y="18"/>
                    </a:lnTo>
                    <a:lnTo>
                      <a:pt x="59" y="23"/>
                    </a:lnTo>
                    <a:lnTo>
                      <a:pt x="78" y="26"/>
                    </a:lnTo>
                    <a:lnTo>
                      <a:pt x="82" y="23"/>
                    </a:lnTo>
                    <a:lnTo>
                      <a:pt x="86" y="21"/>
                    </a:lnTo>
                    <a:lnTo>
                      <a:pt x="92" y="14"/>
                    </a:lnTo>
                    <a:lnTo>
                      <a:pt x="94" y="3"/>
                    </a:lnTo>
                    <a:lnTo>
                      <a:pt x="100" y="2"/>
                    </a:lnTo>
                    <a:lnTo>
                      <a:pt x="115" y="5"/>
                    </a:lnTo>
                    <a:lnTo>
                      <a:pt x="116" y="3"/>
                    </a:lnTo>
                    <a:lnTo>
                      <a:pt x="122" y="3"/>
                    </a:lnTo>
                    <a:lnTo>
                      <a:pt x="119" y="12"/>
                    </a:lnTo>
                    <a:lnTo>
                      <a:pt x="122" y="18"/>
                    </a:lnTo>
                    <a:lnTo>
                      <a:pt x="130" y="18"/>
                    </a:lnTo>
                    <a:lnTo>
                      <a:pt x="133" y="21"/>
                    </a:lnTo>
                    <a:lnTo>
                      <a:pt x="135" y="32"/>
                    </a:lnTo>
                    <a:lnTo>
                      <a:pt x="130" y="37"/>
                    </a:lnTo>
                    <a:lnTo>
                      <a:pt x="127" y="43"/>
                    </a:lnTo>
                    <a:lnTo>
                      <a:pt x="133" y="46"/>
                    </a:lnTo>
                    <a:lnTo>
                      <a:pt x="135" y="50"/>
                    </a:lnTo>
                    <a:lnTo>
                      <a:pt x="139" y="56"/>
                    </a:lnTo>
                    <a:lnTo>
                      <a:pt x="139" y="65"/>
                    </a:lnTo>
                    <a:lnTo>
                      <a:pt x="133" y="71"/>
                    </a:lnTo>
                    <a:lnTo>
                      <a:pt x="130" y="76"/>
                    </a:lnTo>
                    <a:lnTo>
                      <a:pt x="122" y="78"/>
                    </a:lnTo>
                    <a:lnTo>
                      <a:pt x="116" y="81"/>
                    </a:lnTo>
                    <a:lnTo>
                      <a:pt x="106" y="99"/>
                    </a:lnTo>
                    <a:lnTo>
                      <a:pt x="103" y="105"/>
                    </a:lnTo>
                    <a:lnTo>
                      <a:pt x="103" y="108"/>
                    </a:lnTo>
                    <a:lnTo>
                      <a:pt x="115" y="111"/>
                    </a:lnTo>
                    <a:lnTo>
                      <a:pt x="119" y="117"/>
                    </a:lnTo>
                    <a:lnTo>
                      <a:pt x="119" y="123"/>
                    </a:lnTo>
                    <a:lnTo>
                      <a:pt x="126" y="126"/>
                    </a:lnTo>
                    <a:lnTo>
                      <a:pt x="122" y="132"/>
                    </a:lnTo>
                    <a:lnTo>
                      <a:pt x="122" y="138"/>
                    </a:lnTo>
                    <a:lnTo>
                      <a:pt x="112" y="138"/>
                    </a:lnTo>
                    <a:lnTo>
                      <a:pt x="101" y="143"/>
                    </a:lnTo>
                    <a:lnTo>
                      <a:pt x="98" y="147"/>
                    </a:lnTo>
                    <a:lnTo>
                      <a:pt x="78" y="144"/>
                    </a:lnTo>
                    <a:lnTo>
                      <a:pt x="71" y="126"/>
                    </a:lnTo>
                    <a:lnTo>
                      <a:pt x="75" y="116"/>
                    </a:lnTo>
                    <a:lnTo>
                      <a:pt x="72" y="111"/>
                    </a:lnTo>
                    <a:lnTo>
                      <a:pt x="69" y="106"/>
                    </a:lnTo>
                    <a:lnTo>
                      <a:pt x="69" y="103"/>
                    </a:lnTo>
                    <a:lnTo>
                      <a:pt x="78" y="96"/>
                    </a:lnTo>
                    <a:lnTo>
                      <a:pt x="83" y="88"/>
                    </a:lnTo>
                    <a:lnTo>
                      <a:pt x="80" y="82"/>
                    </a:lnTo>
                    <a:lnTo>
                      <a:pt x="69" y="82"/>
                    </a:lnTo>
                    <a:lnTo>
                      <a:pt x="62" y="85"/>
                    </a:lnTo>
                    <a:lnTo>
                      <a:pt x="56" y="88"/>
                    </a:lnTo>
                    <a:lnTo>
                      <a:pt x="54" y="82"/>
                    </a:lnTo>
                    <a:lnTo>
                      <a:pt x="51" y="79"/>
                    </a:lnTo>
                    <a:lnTo>
                      <a:pt x="36" y="82"/>
                    </a:lnTo>
                    <a:lnTo>
                      <a:pt x="27" y="65"/>
                    </a:lnTo>
                    <a:lnTo>
                      <a:pt x="22" y="61"/>
                    </a:lnTo>
                    <a:lnTo>
                      <a:pt x="21" y="56"/>
                    </a:lnTo>
                    <a:lnTo>
                      <a:pt x="16" y="50"/>
                    </a:lnTo>
                    <a:lnTo>
                      <a:pt x="12" y="41"/>
                    </a:lnTo>
                    <a:lnTo>
                      <a:pt x="3" y="32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6" name="Freeform 715">
                <a:extLst>
                  <a:ext uri="{FF2B5EF4-FFF2-40B4-BE49-F238E27FC236}">
                    <a16:creationId xmlns:a16="http://schemas.microsoft.com/office/drawing/2014/main" id="{49C40C33-21BB-89E3-C663-1B4A37210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711"/>
                <a:ext cx="70" cy="73"/>
              </a:xfrm>
              <a:custGeom>
                <a:avLst/>
                <a:gdLst>
                  <a:gd name="T0" fmla="*/ 12 w 139"/>
                  <a:gd name="T1" fmla="*/ 21 h 147"/>
                  <a:gd name="T2" fmla="*/ 30 w 139"/>
                  <a:gd name="T3" fmla="*/ 6 h 147"/>
                  <a:gd name="T4" fmla="*/ 42 w 139"/>
                  <a:gd name="T5" fmla="*/ 2 h 147"/>
                  <a:gd name="T6" fmla="*/ 53 w 139"/>
                  <a:gd name="T7" fmla="*/ 11 h 147"/>
                  <a:gd name="T8" fmla="*/ 59 w 139"/>
                  <a:gd name="T9" fmla="*/ 23 h 147"/>
                  <a:gd name="T10" fmla="*/ 82 w 139"/>
                  <a:gd name="T11" fmla="*/ 23 h 147"/>
                  <a:gd name="T12" fmla="*/ 92 w 139"/>
                  <a:gd name="T13" fmla="*/ 14 h 147"/>
                  <a:gd name="T14" fmla="*/ 100 w 139"/>
                  <a:gd name="T15" fmla="*/ 2 h 147"/>
                  <a:gd name="T16" fmla="*/ 116 w 139"/>
                  <a:gd name="T17" fmla="*/ 3 h 147"/>
                  <a:gd name="T18" fmla="*/ 119 w 139"/>
                  <a:gd name="T19" fmla="*/ 12 h 147"/>
                  <a:gd name="T20" fmla="*/ 130 w 139"/>
                  <a:gd name="T21" fmla="*/ 18 h 147"/>
                  <a:gd name="T22" fmla="*/ 135 w 139"/>
                  <a:gd name="T23" fmla="*/ 32 h 147"/>
                  <a:gd name="T24" fmla="*/ 127 w 139"/>
                  <a:gd name="T25" fmla="*/ 43 h 147"/>
                  <a:gd name="T26" fmla="*/ 135 w 139"/>
                  <a:gd name="T27" fmla="*/ 50 h 147"/>
                  <a:gd name="T28" fmla="*/ 139 w 139"/>
                  <a:gd name="T29" fmla="*/ 65 h 147"/>
                  <a:gd name="T30" fmla="*/ 130 w 139"/>
                  <a:gd name="T31" fmla="*/ 76 h 147"/>
                  <a:gd name="T32" fmla="*/ 116 w 139"/>
                  <a:gd name="T33" fmla="*/ 81 h 147"/>
                  <a:gd name="T34" fmla="*/ 103 w 139"/>
                  <a:gd name="T35" fmla="*/ 105 h 147"/>
                  <a:gd name="T36" fmla="*/ 115 w 139"/>
                  <a:gd name="T37" fmla="*/ 111 h 147"/>
                  <a:gd name="T38" fmla="*/ 119 w 139"/>
                  <a:gd name="T39" fmla="*/ 123 h 147"/>
                  <a:gd name="T40" fmla="*/ 122 w 139"/>
                  <a:gd name="T41" fmla="*/ 132 h 147"/>
                  <a:gd name="T42" fmla="*/ 112 w 139"/>
                  <a:gd name="T43" fmla="*/ 138 h 147"/>
                  <a:gd name="T44" fmla="*/ 98 w 139"/>
                  <a:gd name="T45" fmla="*/ 147 h 147"/>
                  <a:gd name="T46" fmla="*/ 71 w 139"/>
                  <a:gd name="T47" fmla="*/ 126 h 147"/>
                  <a:gd name="T48" fmla="*/ 72 w 139"/>
                  <a:gd name="T49" fmla="*/ 111 h 147"/>
                  <a:gd name="T50" fmla="*/ 69 w 139"/>
                  <a:gd name="T51" fmla="*/ 103 h 147"/>
                  <a:gd name="T52" fmla="*/ 83 w 139"/>
                  <a:gd name="T53" fmla="*/ 88 h 147"/>
                  <a:gd name="T54" fmla="*/ 69 w 139"/>
                  <a:gd name="T55" fmla="*/ 82 h 147"/>
                  <a:gd name="T56" fmla="*/ 56 w 139"/>
                  <a:gd name="T57" fmla="*/ 88 h 147"/>
                  <a:gd name="T58" fmla="*/ 51 w 139"/>
                  <a:gd name="T59" fmla="*/ 79 h 147"/>
                  <a:gd name="T60" fmla="*/ 27 w 139"/>
                  <a:gd name="T61" fmla="*/ 65 h 147"/>
                  <a:gd name="T62" fmla="*/ 21 w 139"/>
                  <a:gd name="T63" fmla="*/ 56 h 147"/>
                  <a:gd name="T64" fmla="*/ 12 w 139"/>
                  <a:gd name="T65" fmla="*/ 41 h 147"/>
                  <a:gd name="T66" fmla="*/ 0 w 139"/>
                  <a:gd name="T67" fmla="*/ 3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9" h="147">
                    <a:moveTo>
                      <a:pt x="0" y="30"/>
                    </a:moveTo>
                    <a:lnTo>
                      <a:pt x="12" y="21"/>
                    </a:lnTo>
                    <a:lnTo>
                      <a:pt x="16" y="15"/>
                    </a:lnTo>
                    <a:lnTo>
                      <a:pt x="30" y="6"/>
                    </a:lnTo>
                    <a:lnTo>
                      <a:pt x="34" y="0"/>
                    </a:lnTo>
                    <a:lnTo>
                      <a:pt x="42" y="2"/>
                    </a:lnTo>
                    <a:lnTo>
                      <a:pt x="51" y="0"/>
                    </a:lnTo>
                    <a:lnTo>
                      <a:pt x="53" y="11"/>
                    </a:lnTo>
                    <a:lnTo>
                      <a:pt x="57" y="18"/>
                    </a:lnTo>
                    <a:lnTo>
                      <a:pt x="59" y="23"/>
                    </a:lnTo>
                    <a:lnTo>
                      <a:pt x="78" y="26"/>
                    </a:lnTo>
                    <a:lnTo>
                      <a:pt x="82" y="23"/>
                    </a:lnTo>
                    <a:lnTo>
                      <a:pt x="86" y="21"/>
                    </a:lnTo>
                    <a:lnTo>
                      <a:pt x="92" y="14"/>
                    </a:lnTo>
                    <a:lnTo>
                      <a:pt x="94" y="3"/>
                    </a:lnTo>
                    <a:lnTo>
                      <a:pt x="100" y="2"/>
                    </a:lnTo>
                    <a:lnTo>
                      <a:pt x="115" y="5"/>
                    </a:lnTo>
                    <a:lnTo>
                      <a:pt x="116" y="3"/>
                    </a:lnTo>
                    <a:lnTo>
                      <a:pt x="122" y="3"/>
                    </a:lnTo>
                    <a:lnTo>
                      <a:pt x="119" y="12"/>
                    </a:lnTo>
                    <a:lnTo>
                      <a:pt x="122" y="18"/>
                    </a:lnTo>
                    <a:lnTo>
                      <a:pt x="130" y="18"/>
                    </a:lnTo>
                    <a:lnTo>
                      <a:pt x="133" y="21"/>
                    </a:lnTo>
                    <a:lnTo>
                      <a:pt x="135" y="32"/>
                    </a:lnTo>
                    <a:lnTo>
                      <a:pt x="130" y="37"/>
                    </a:lnTo>
                    <a:lnTo>
                      <a:pt x="127" y="43"/>
                    </a:lnTo>
                    <a:lnTo>
                      <a:pt x="133" y="46"/>
                    </a:lnTo>
                    <a:lnTo>
                      <a:pt x="135" y="50"/>
                    </a:lnTo>
                    <a:lnTo>
                      <a:pt x="139" y="56"/>
                    </a:lnTo>
                    <a:lnTo>
                      <a:pt x="139" y="65"/>
                    </a:lnTo>
                    <a:lnTo>
                      <a:pt x="133" y="71"/>
                    </a:lnTo>
                    <a:lnTo>
                      <a:pt x="130" y="76"/>
                    </a:lnTo>
                    <a:lnTo>
                      <a:pt x="122" y="78"/>
                    </a:lnTo>
                    <a:lnTo>
                      <a:pt x="116" y="81"/>
                    </a:lnTo>
                    <a:lnTo>
                      <a:pt x="106" y="99"/>
                    </a:lnTo>
                    <a:lnTo>
                      <a:pt x="103" y="105"/>
                    </a:lnTo>
                    <a:lnTo>
                      <a:pt x="103" y="108"/>
                    </a:lnTo>
                    <a:lnTo>
                      <a:pt x="115" y="111"/>
                    </a:lnTo>
                    <a:lnTo>
                      <a:pt x="119" y="117"/>
                    </a:lnTo>
                    <a:lnTo>
                      <a:pt x="119" y="123"/>
                    </a:lnTo>
                    <a:lnTo>
                      <a:pt x="126" y="126"/>
                    </a:lnTo>
                    <a:lnTo>
                      <a:pt x="122" y="132"/>
                    </a:lnTo>
                    <a:lnTo>
                      <a:pt x="122" y="138"/>
                    </a:lnTo>
                    <a:lnTo>
                      <a:pt x="112" y="138"/>
                    </a:lnTo>
                    <a:lnTo>
                      <a:pt x="101" y="143"/>
                    </a:lnTo>
                    <a:lnTo>
                      <a:pt x="98" y="147"/>
                    </a:lnTo>
                    <a:lnTo>
                      <a:pt x="78" y="144"/>
                    </a:lnTo>
                    <a:lnTo>
                      <a:pt x="71" y="126"/>
                    </a:lnTo>
                    <a:lnTo>
                      <a:pt x="75" y="116"/>
                    </a:lnTo>
                    <a:lnTo>
                      <a:pt x="72" y="111"/>
                    </a:lnTo>
                    <a:lnTo>
                      <a:pt x="69" y="106"/>
                    </a:lnTo>
                    <a:lnTo>
                      <a:pt x="69" y="103"/>
                    </a:lnTo>
                    <a:lnTo>
                      <a:pt x="78" y="96"/>
                    </a:lnTo>
                    <a:lnTo>
                      <a:pt x="83" y="88"/>
                    </a:lnTo>
                    <a:lnTo>
                      <a:pt x="80" y="82"/>
                    </a:lnTo>
                    <a:lnTo>
                      <a:pt x="69" y="82"/>
                    </a:lnTo>
                    <a:lnTo>
                      <a:pt x="62" y="85"/>
                    </a:lnTo>
                    <a:lnTo>
                      <a:pt x="56" y="88"/>
                    </a:lnTo>
                    <a:lnTo>
                      <a:pt x="54" y="82"/>
                    </a:lnTo>
                    <a:lnTo>
                      <a:pt x="51" y="79"/>
                    </a:lnTo>
                    <a:lnTo>
                      <a:pt x="36" y="82"/>
                    </a:lnTo>
                    <a:lnTo>
                      <a:pt x="27" y="65"/>
                    </a:lnTo>
                    <a:lnTo>
                      <a:pt x="22" y="61"/>
                    </a:lnTo>
                    <a:lnTo>
                      <a:pt x="21" y="56"/>
                    </a:lnTo>
                    <a:lnTo>
                      <a:pt x="16" y="50"/>
                    </a:lnTo>
                    <a:lnTo>
                      <a:pt x="12" y="41"/>
                    </a:lnTo>
                    <a:lnTo>
                      <a:pt x="3" y="32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7" name="Freeform 716">
                <a:extLst>
                  <a:ext uri="{FF2B5EF4-FFF2-40B4-BE49-F238E27FC236}">
                    <a16:creationId xmlns:a16="http://schemas.microsoft.com/office/drawing/2014/main" id="{0A8FD0D1-A7AF-A898-410A-4FE2E2DBF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692"/>
                <a:ext cx="165" cy="205"/>
              </a:xfrm>
              <a:custGeom>
                <a:avLst/>
                <a:gdLst>
                  <a:gd name="T0" fmla="*/ 100 w 331"/>
                  <a:gd name="T1" fmla="*/ 18 h 408"/>
                  <a:gd name="T2" fmla="*/ 97 w 331"/>
                  <a:gd name="T3" fmla="*/ 31 h 408"/>
                  <a:gd name="T4" fmla="*/ 82 w 331"/>
                  <a:gd name="T5" fmla="*/ 36 h 408"/>
                  <a:gd name="T6" fmla="*/ 77 w 331"/>
                  <a:gd name="T7" fmla="*/ 65 h 408"/>
                  <a:gd name="T8" fmla="*/ 64 w 331"/>
                  <a:gd name="T9" fmla="*/ 66 h 408"/>
                  <a:gd name="T10" fmla="*/ 48 w 331"/>
                  <a:gd name="T11" fmla="*/ 85 h 408"/>
                  <a:gd name="T12" fmla="*/ 30 w 331"/>
                  <a:gd name="T13" fmla="*/ 107 h 408"/>
                  <a:gd name="T14" fmla="*/ 3 w 331"/>
                  <a:gd name="T15" fmla="*/ 135 h 408"/>
                  <a:gd name="T16" fmla="*/ 16 w 331"/>
                  <a:gd name="T17" fmla="*/ 153 h 408"/>
                  <a:gd name="T18" fmla="*/ 35 w 331"/>
                  <a:gd name="T19" fmla="*/ 164 h 408"/>
                  <a:gd name="T20" fmla="*/ 68 w 331"/>
                  <a:gd name="T21" fmla="*/ 174 h 408"/>
                  <a:gd name="T22" fmla="*/ 79 w 331"/>
                  <a:gd name="T23" fmla="*/ 193 h 408"/>
                  <a:gd name="T24" fmla="*/ 88 w 331"/>
                  <a:gd name="T25" fmla="*/ 211 h 408"/>
                  <a:gd name="T26" fmla="*/ 97 w 331"/>
                  <a:gd name="T27" fmla="*/ 235 h 408"/>
                  <a:gd name="T28" fmla="*/ 108 w 331"/>
                  <a:gd name="T29" fmla="*/ 256 h 408"/>
                  <a:gd name="T30" fmla="*/ 127 w 331"/>
                  <a:gd name="T31" fmla="*/ 266 h 408"/>
                  <a:gd name="T32" fmla="*/ 139 w 331"/>
                  <a:gd name="T33" fmla="*/ 256 h 408"/>
                  <a:gd name="T34" fmla="*/ 162 w 331"/>
                  <a:gd name="T35" fmla="*/ 244 h 408"/>
                  <a:gd name="T36" fmla="*/ 170 w 331"/>
                  <a:gd name="T37" fmla="*/ 262 h 408"/>
                  <a:gd name="T38" fmla="*/ 189 w 331"/>
                  <a:gd name="T39" fmla="*/ 262 h 408"/>
                  <a:gd name="T40" fmla="*/ 212 w 331"/>
                  <a:gd name="T41" fmla="*/ 272 h 408"/>
                  <a:gd name="T42" fmla="*/ 230 w 331"/>
                  <a:gd name="T43" fmla="*/ 275 h 408"/>
                  <a:gd name="T44" fmla="*/ 214 w 331"/>
                  <a:gd name="T45" fmla="*/ 300 h 408"/>
                  <a:gd name="T46" fmla="*/ 194 w 331"/>
                  <a:gd name="T47" fmla="*/ 305 h 408"/>
                  <a:gd name="T48" fmla="*/ 171 w 331"/>
                  <a:gd name="T49" fmla="*/ 299 h 408"/>
                  <a:gd name="T50" fmla="*/ 155 w 331"/>
                  <a:gd name="T51" fmla="*/ 317 h 408"/>
                  <a:gd name="T52" fmla="*/ 185 w 331"/>
                  <a:gd name="T53" fmla="*/ 331 h 408"/>
                  <a:gd name="T54" fmla="*/ 185 w 331"/>
                  <a:gd name="T55" fmla="*/ 349 h 408"/>
                  <a:gd name="T56" fmla="*/ 180 w 331"/>
                  <a:gd name="T57" fmla="*/ 372 h 408"/>
                  <a:gd name="T58" fmla="*/ 199 w 331"/>
                  <a:gd name="T59" fmla="*/ 383 h 408"/>
                  <a:gd name="T60" fmla="*/ 208 w 331"/>
                  <a:gd name="T61" fmla="*/ 404 h 408"/>
                  <a:gd name="T62" fmla="*/ 223 w 331"/>
                  <a:gd name="T63" fmla="*/ 396 h 408"/>
                  <a:gd name="T64" fmla="*/ 252 w 331"/>
                  <a:gd name="T65" fmla="*/ 387 h 408"/>
                  <a:gd name="T66" fmla="*/ 273 w 331"/>
                  <a:gd name="T67" fmla="*/ 378 h 408"/>
                  <a:gd name="T68" fmla="*/ 290 w 331"/>
                  <a:gd name="T69" fmla="*/ 363 h 408"/>
                  <a:gd name="T70" fmla="*/ 300 w 331"/>
                  <a:gd name="T71" fmla="*/ 349 h 408"/>
                  <a:gd name="T72" fmla="*/ 318 w 331"/>
                  <a:gd name="T73" fmla="*/ 345 h 408"/>
                  <a:gd name="T74" fmla="*/ 321 w 331"/>
                  <a:gd name="T75" fmla="*/ 325 h 408"/>
                  <a:gd name="T76" fmla="*/ 317 w 331"/>
                  <a:gd name="T77" fmla="*/ 293 h 408"/>
                  <a:gd name="T78" fmla="*/ 320 w 331"/>
                  <a:gd name="T79" fmla="*/ 264 h 408"/>
                  <a:gd name="T80" fmla="*/ 325 w 331"/>
                  <a:gd name="T81" fmla="*/ 241 h 408"/>
                  <a:gd name="T82" fmla="*/ 311 w 331"/>
                  <a:gd name="T83" fmla="*/ 220 h 408"/>
                  <a:gd name="T84" fmla="*/ 303 w 331"/>
                  <a:gd name="T85" fmla="*/ 211 h 408"/>
                  <a:gd name="T86" fmla="*/ 277 w 331"/>
                  <a:gd name="T87" fmla="*/ 208 h 408"/>
                  <a:gd name="T88" fmla="*/ 255 w 331"/>
                  <a:gd name="T89" fmla="*/ 214 h 408"/>
                  <a:gd name="T90" fmla="*/ 247 w 331"/>
                  <a:gd name="T91" fmla="*/ 191 h 408"/>
                  <a:gd name="T92" fmla="*/ 240 w 331"/>
                  <a:gd name="T93" fmla="*/ 180 h 408"/>
                  <a:gd name="T94" fmla="*/ 218 w 331"/>
                  <a:gd name="T95" fmla="*/ 188 h 408"/>
                  <a:gd name="T96" fmla="*/ 200 w 331"/>
                  <a:gd name="T97" fmla="*/ 174 h 408"/>
                  <a:gd name="T98" fmla="*/ 182 w 331"/>
                  <a:gd name="T99" fmla="*/ 162 h 408"/>
                  <a:gd name="T100" fmla="*/ 183 w 331"/>
                  <a:gd name="T101" fmla="*/ 126 h 408"/>
                  <a:gd name="T102" fmla="*/ 176 w 331"/>
                  <a:gd name="T103" fmla="*/ 106 h 408"/>
                  <a:gd name="T104" fmla="*/ 162 w 331"/>
                  <a:gd name="T105" fmla="*/ 83 h 408"/>
                  <a:gd name="T106" fmla="*/ 148 w 331"/>
                  <a:gd name="T107" fmla="*/ 62 h 408"/>
                  <a:gd name="T108" fmla="*/ 129 w 331"/>
                  <a:gd name="T109" fmla="*/ 42 h 408"/>
                  <a:gd name="T110" fmla="*/ 121 w 331"/>
                  <a:gd name="T111" fmla="*/ 16 h 408"/>
                  <a:gd name="T112" fmla="*/ 108 w 331"/>
                  <a:gd name="T113" fmla="*/ 0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1" h="408">
                    <a:moveTo>
                      <a:pt x="101" y="7"/>
                    </a:moveTo>
                    <a:lnTo>
                      <a:pt x="97" y="12"/>
                    </a:lnTo>
                    <a:lnTo>
                      <a:pt x="101" y="15"/>
                    </a:lnTo>
                    <a:lnTo>
                      <a:pt x="100" y="18"/>
                    </a:lnTo>
                    <a:lnTo>
                      <a:pt x="106" y="25"/>
                    </a:lnTo>
                    <a:lnTo>
                      <a:pt x="108" y="30"/>
                    </a:lnTo>
                    <a:lnTo>
                      <a:pt x="97" y="38"/>
                    </a:lnTo>
                    <a:lnTo>
                      <a:pt x="97" y="31"/>
                    </a:lnTo>
                    <a:lnTo>
                      <a:pt x="95" y="36"/>
                    </a:lnTo>
                    <a:lnTo>
                      <a:pt x="88" y="36"/>
                    </a:lnTo>
                    <a:lnTo>
                      <a:pt x="82" y="31"/>
                    </a:lnTo>
                    <a:lnTo>
                      <a:pt x="82" y="36"/>
                    </a:lnTo>
                    <a:lnTo>
                      <a:pt x="82" y="44"/>
                    </a:lnTo>
                    <a:lnTo>
                      <a:pt x="88" y="57"/>
                    </a:lnTo>
                    <a:lnTo>
                      <a:pt x="82" y="65"/>
                    </a:lnTo>
                    <a:lnTo>
                      <a:pt x="77" y="65"/>
                    </a:lnTo>
                    <a:lnTo>
                      <a:pt x="76" y="59"/>
                    </a:lnTo>
                    <a:lnTo>
                      <a:pt x="71" y="59"/>
                    </a:lnTo>
                    <a:lnTo>
                      <a:pt x="64" y="62"/>
                    </a:lnTo>
                    <a:lnTo>
                      <a:pt x="64" y="66"/>
                    </a:lnTo>
                    <a:lnTo>
                      <a:pt x="57" y="71"/>
                    </a:lnTo>
                    <a:lnTo>
                      <a:pt x="51" y="77"/>
                    </a:lnTo>
                    <a:lnTo>
                      <a:pt x="48" y="80"/>
                    </a:lnTo>
                    <a:lnTo>
                      <a:pt x="48" y="85"/>
                    </a:lnTo>
                    <a:lnTo>
                      <a:pt x="32" y="86"/>
                    </a:lnTo>
                    <a:lnTo>
                      <a:pt x="36" y="92"/>
                    </a:lnTo>
                    <a:lnTo>
                      <a:pt x="36" y="101"/>
                    </a:lnTo>
                    <a:lnTo>
                      <a:pt x="30" y="107"/>
                    </a:lnTo>
                    <a:lnTo>
                      <a:pt x="27" y="112"/>
                    </a:lnTo>
                    <a:lnTo>
                      <a:pt x="19" y="114"/>
                    </a:lnTo>
                    <a:lnTo>
                      <a:pt x="13" y="117"/>
                    </a:lnTo>
                    <a:lnTo>
                      <a:pt x="3" y="135"/>
                    </a:lnTo>
                    <a:lnTo>
                      <a:pt x="0" y="141"/>
                    </a:lnTo>
                    <a:lnTo>
                      <a:pt x="0" y="144"/>
                    </a:lnTo>
                    <a:lnTo>
                      <a:pt x="12" y="147"/>
                    </a:lnTo>
                    <a:lnTo>
                      <a:pt x="16" y="153"/>
                    </a:lnTo>
                    <a:lnTo>
                      <a:pt x="16" y="159"/>
                    </a:lnTo>
                    <a:lnTo>
                      <a:pt x="23" y="162"/>
                    </a:lnTo>
                    <a:lnTo>
                      <a:pt x="30" y="164"/>
                    </a:lnTo>
                    <a:lnTo>
                      <a:pt x="35" y="164"/>
                    </a:lnTo>
                    <a:lnTo>
                      <a:pt x="39" y="165"/>
                    </a:lnTo>
                    <a:lnTo>
                      <a:pt x="53" y="165"/>
                    </a:lnTo>
                    <a:lnTo>
                      <a:pt x="54" y="171"/>
                    </a:lnTo>
                    <a:lnTo>
                      <a:pt x="68" y="174"/>
                    </a:lnTo>
                    <a:lnTo>
                      <a:pt x="68" y="180"/>
                    </a:lnTo>
                    <a:lnTo>
                      <a:pt x="79" y="185"/>
                    </a:lnTo>
                    <a:lnTo>
                      <a:pt x="73" y="194"/>
                    </a:lnTo>
                    <a:lnTo>
                      <a:pt x="79" y="193"/>
                    </a:lnTo>
                    <a:lnTo>
                      <a:pt x="82" y="196"/>
                    </a:lnTo>
                    <a:lnTo>
                      <a:pt x="88" y="196"/>
                    </a:lnTo>
                    <a:lnTo>
                      <a:pt x="89" y="202"/>
                    </a:lnTo>
                    <a:lnTo>
                      <a:pt x="88" y="211"/>
                    </a:lnTo>
                    <a:lnTo>
                      <a:pt x="92" y="221"/>
                    </a:lnTo>
                    <a:lnTo>
                      <a:pt x="92" y="228"/>
                    </a:lnTo>
                    <a:lnTo>
                      <a:pt x="98" y="229"/>
                    </a:lnTo>
                    <a:lnTo>
                      <a:pt x="97" y="235"/>
                    </a:lnTo>
                    <a:lnTo>
                      <a:pt x="92" y="247"/>
                    </a:lnTo>
                    <a:lnTo>
                      <a:pt x="95" y="249"/>
                    </a:lnTo>
                    <a:lnTo>
                      <a:pt x="100" y="258"/>
                    </a:lnTo>
                    <a:lnTo>
                      <a:pt x="108" y="256"/>
                    </a:lnTo>
                    <a:lnTo>
                      <a:pt x="112" y="266"/>
                    </a:lnTo>
                    <a:lnTo>
                      <a:pt x="121" y="267"/>
                    </a:lnTo>
                    <a:lnTo>
                      <a:pt x="123" y="258"/>
                    </a:lnTo>
                    <a:lnTo>
                      <a:pt x="127" y="266"/>
                    </a:lnTo>
                    <a:lnTo>
                      <a:pt x="132" y="264"/>
                    </a:lnTo>
                    <a:lnTo>
                      <a:pt x="138" y="267"/>
                    </a:lnTo>
                    <a:lnTo>
                      <a:pt x="135" y="264"/>
                    </a:lnTo>
                    <a:lnTo>
                      <a:pt x="139" y="256"/>
                    </a:lnTo>
                    <a:lnTo>
                      <a:pt x="142" y="255"/>
                    </a:lnTo>
                    <a:lnTo>
                      <a:pt x="148" y="250"/>
                    </a:lnTo>
                    <a:lnTo>
                      <a:pt x="158" y="249"/>
                    </a:lnTo>
                    <a:lnTo>
                      <a:pt x="162" y="244"/>
                    </a:lnTo>
                    <a:lnTo>
                      <a:pt x="162" y="247"/>
                    </a:lnTo>
                    <a:lnTo>
                      <a:pt x="167" y="249"/>
                    </a:lnTo>
                    <a:lnTo>
                      <a:pt x="162" y="258"/>
                    </a:lnTo>
                    <a:lnTo>
                      <a:pt x="170" y="262"/>
                    </a:lnTo>
                    <a:lnTo>
                      <a:pt x="176" y="258"/>
                    </a:lnTo>
                    <a:lnTo>
                      <a:pt x="180" y="258"/>
                    </a:lnTo>
                    <a:lnTo>
                      <a:pt x="182" y="266"/>
                    </a:lnTo>
                    <a:lnTo>
                      <a:pt x="189" y="262"/>
                    </a:lnTo>
                    <a:lnTo>
                      <a:pt x="203" y="264"/>
                    </a:lnTo>
                    <a:lnTo>
                      <a:pt x="206" y="259"/>
                    </a:lnTo>
                    <a:lnTo>
                      <a:pt x="215" y="266"/>
                    </a:lnTo>
                    <a:lnTo>
                      <a:pt x="212" y="272"/>
                    </a:lnTo>
                    <a:lnTo>
                      <a:pt x="217" y="272"/>
                    </a:lnTo>
                    <a:lnTo>
                      <a:pt x="218" y="267"/>
                    </a:lnTo>
                    <a:lnTo>
                      <a:pt x="227" y="267"/>
                    </a:lnTo>
                    <a:lnTo>
                      <a:pt x="230" y="275"/>
                    </a:lnTo>
                    <a:lnTo>
                      <a:pt x="226" y="293"/>
                    </a:lnTo>
                    <a:lnTo>
                      <a:pt x="221" y="296"/>
                    </a:lnTo>
                    <a:lnTo>
                      <a:pt x="215" y="297"/>
                    </a:lnTo>
                    <a:lnTo>
                      <a:pt x="214" y="300"/>
                    </a:lnTo>
                    <a:lnTo>
                      <a:pt x="215" y="307"/>
                    </a:lnTo>
                    <a:lnTo>
                      <a:pt x="206" y="310"/>
                    </a:lnTo>
                    <a:lnTo>
                      <a:pt x="202" y="308"/>
                    </a:lnTo>
                    <a:lnTo>
                      <a:pt x="194" y="305"/>
                    </a:lnTo>
                    <a:lnTo>
                      <a:pt x="182" y="293"/>
                    </a:lnTo>
                    <a:lnTo>
                      <a:pt x="176" y="291"/>
                    </a:lnTo>
                    <a:lnTo>
                      <a:pt x="171" y="293"/>
                    </a:lnTo>
                    <a:lnTo>
                      <a:pt x="171" y="299"/>
                    </a:lnTo>
                    <a:lnTo>
                      <a:pt x="164" y="304"/>
                    </a:lnTo>
                    <a:lnTo>
                      <a:pt x="164" y="311"/>
                    </a:lnTo>
                    <a:lnTo>
                      <a:pt x="159" y="311"/>
                    </a:lnTo>
                    <a:lnTo>
                      <a:pt x="155" y="317"/>
                    </a:lnTo>
                    <a:lnTo>
                      <a:pt x="156" y="320"/>
                    </a:lnTo>
                    <a:lnTo>
                      <a:pt x="170" y="326"/>
                    </a:lnTo>
                    <a:lnTo>
                      <a:pt x="174" y="329"/>
                    </a:lnTo>
                    <a:lnTo>
                      <a:pt x="185" y="331"/>
                    </a:lnTo>
                    <a:lnTo>
                      <a:pt x="191" y="329"/>
                    </a:lnTo>
                    <a:lnTo>
                      <a:pt x="189" y="342"/>
                    </a:lnTo>
                    <a:lnTo>
                      <a:pt x="189" y="348"/>
                    </a:lnTo>
                    <a:lnTo>
                      <a:pt x="185" y="349"/>
                    </a:lnTo>
                    <a:lnTo>
                      <a:pt x="182" y="357"/>
                    </a:lnTo>
                    <a:lnTo>
                      <a:pt x="185" y="363"/>
                    </a:lnTo>
                    <a:lnTo>
                      <a:pt x="182" y="366"/>
                    </a:lnTo>
                    <a:lnTo>
                      <a:pt x="180" y="372"/>
                    </a:lnTo>
                    <a:lnTo>
                      <a:pt x="186" y="386"/>
                    </a:lnTo>
                    <a:lnTo>
                      <a:pt x="191" y="381"/>
                    </a:lnTo>
                    <a:lnTo>
                      <a:pt x="194" y="384"/>
                    </a:lnTo>
                    <a:lnTo>
                      <a:pt x="199" y="383"/>
                    </a:lnTo>
                    <a:lnTo>
                      <a:pt x="206" y="386"/>
                    </a:lnTo>
                    <a:lnTo>
                      <a:pt x="205" y="393"/>
                    </a:lnTo>
                    <a:lnTo>
                      <a:pt x="209" y="398"/>
                    </a:lnTo>
                    <a:lnTo>
                      <a:pt x="208" y="404"/>
                    </a:lnTo>
                    <a:lnTo>
                      <a:pt x="211" y="404"/>
                    </a:lnTo>
                    <a:lnTo>
                      <a:pt x="221" y="408"/>
                    </a:lnTo>
                    <a:lnTo>
                      <a:pt x="224" y="405"/>
                    </a:lnTo>
                    <a:lnTo>
                      <a:pt x="223" y="396"/>
                    </a:lnTo>
                    <a:lnTo>
                      <a:pt x="232" y="392"/>
                    </a:lnTo>
                    <a:lnTo>
                      <a:pt x="238" y="392"/>
                    </a:lnTo>
                    <a:lnTo>
                      <a:pt x="247" y="390"/>
                    </a:lnTo>
                    <a:lnTo>
                      <a:pt x="252" y="387"/>
                    </a:lnTo>
                    <a:lnTo>
                      <a:pt x="256" y="389"/>
                    </a:lnTo>
                    <a:lnTo>
                      <a:pt x="261" y="378"/>
                    </a:lnTo>
                    <a:lnTo>
                      <a:pt x="267" y="380"/>
                    </a:lnTo>
                    <a:lnTo>
                      <a:pt x="273" y="378"/>
                    </a:lnTo>
                    <a:lnTo>
                      <a:pt x="268" y="370"/>
                    </a:lnTo>
                    <a:lnTo>
                      <a:pt x="271" y="366"/>
                    </a:lnTo>
                    <a:lnTo>
                      <a:pt x="282" y="363"/>
                    </a:lnTo>
                    <a:lnTo>
                      <a:pt x="290" y="363"/>
                    </a:lnTo>
                    <a:lnTo>
                      <a:pt x="297" y="360"/>
                    </a:lnTo>
                    <a:lnTo>
                      <a:pt x="300" y="357"/>
                    </a:lnTo>
                    <a:lnTo>
                      <a:pt x="300" y="354"/>
                    </a:lnTo>
                    <a:lnTo>
                      <a:pt x="300" y="349"/>
                    </a:lnTo>
                    <a:lnTo>
                      <a:pt x="299" y="343"/>
                    </a:lnTo>
                    <a:lnTo>
                      <a:pt x="305" y="345"/>
                    </a:lnTo>
                    <a:lnTo>
                      <a:pt x="311" y="342"/>
                    </a:lnTo>
                    <a:lnTo>
                      <a:pt x="318" y="345"/>
                    </a:lnTo>
                    <a:lnTo>
                      <a:pt x="331" y="337"/>
                    </a:lnTo>
                    <a:lnTo>
                      <a:pt x="325" y="337"/>
                    </a:lnTo>
                    <a:lnTo>
                      <a:pt x="318" y="335"/>
                    </a:lnTo>
                    <a:lnTo>
                      <a:pt x="321" y="325"/>
                    </a:lnTo>
                    <a:lnTo>
                      <a:pt x="320" y="319"/>
                    </a:lnTo>
                    <a:lnTo>
                      <a:pt x="323" y="305"/>
                    </a:lnTo>
                    <a:lnTo>
                      <a:pt x="318" y="297"/>
                    </a:lnTo>
                    <a:lnTo>
                      <a:pt x="317" y="293"/>
                    </a:lnTo>
                    <a:lnTo>
                      <a:pt x="314" y="282"/>
                    </a:lnTo>
                    <a:lnTo>
                      <a:pt x="320" y="273"/>
                    </a:lnTo>
                    <a:lnTo>
                      <a:pt x="318" y="269"/>
                    </a:lnTo>
                    <a:lnTo>
                      <a:pt x="320" y="264"/>
                    </a:lnTo>
                    <a:lnTo>
                      <a:pt x="325" y="261"/>
                    </a:lnTo>
                    <a:lnTo>
                      <a:pt x="320" y="253"/>
                    </a:lnTo>
                    <a:lnTo>
                      <a:pt x="329" y="247"/>
                    </a:lnTo>
                    <a:lnTo>
                      <a:pt x="325" y="241"/>
                    </a:lnTo>
                    <a:lnTo>
                      <a:pt x="328" y="235"/>
                    </a:lnTo>
                    <a:lnTo>
                      <a:pt x="323" y="228"/>
                    </a:lnTo>
                    <a:lnTo>
                      <a:pt x="314" y="223"/>
                    </a:lnTo>
                    <a:lnTo>
                      <a:pt x="311" y="220"/>
                    </a:lnTo>
                    <a:lnTo>
                      <a:pt x="306" y="220"/>
                    </a:lnTo>
                    <a:lnTo>
                      <a:pt x="303" y="221"/>
                    </a:lnTo>
                    <a:lnTo>
                      <a:pt x="300" y="217"/>
                    </a:lnTo>
                    <a:lnTo>
                      <a:pt x="303" y="211"/>
                    </a:lnTo>
                    <a:lnTo>
                      <a:pt x="299" y="208"/>
                    </a:lnTo>
                    <a:lnTo>
                      <a:pt x="291" y="211"/>
                    </a:lnTo>
                    <a:lnTo>
                      <a:pt x="281" y="206"/>
                    </a:lnTo>
                    <a:lnTo>
                      <a:pt x="277" y="208"/>
                    </a:lnTo>
                    <a:lnTo>
                      <a:pt x="271" y="215"/>
                    </a:lnTo>
                    <a:lnTo>
                      <a:pt x="267" y="218"/>
                    </a:lnTo>
                    <a:lnTo>
                      <a:pt x="261" y="214"/>
                    </a:lnTo>
                    <a:lnTo>
                      <a:pt x="255" y="214"/>
                    </a:lnTo>
                    <a:lnTo>
                      <a:pt x="252" y="209"/>
                    </a:lnTo>
                    <a:lnTo>
                      <a:pt x="250" y="203"/>
                    </a:lnTo>
                    <a:lnTo>
                      <a:pt x="252" y="194"/>
                    </a:lnTo>
                    <a:lnTo>
                      <a:pt x="247" y="191"/>
                    </a:lnTo>
                    <a:lnTo>
                      <a:pt x="243" y="194"/>
                    </a:lnTo>
                    <a:lnTo>
                      <a:pt x="240" y="190"/>
                    </a:lnTo>
                    <a:lnTo>
                      <a:pt x="243" y="185"/>
                    </a:lnTo>
                    <a:lnTo>
                      <a:pt x="240" y="180"/>
                    </a:lnTo>
                    <a:lnTo>
                      <a:pt x="237" y="180"/>
                    </a:lnTo>
                    <a:lnTo>
                      <a:pt x="227" y="183"/>
                    </a:lnTo>
                    <a:lnTo>
                      <a:pt x="224" y="188"/>
                    </a:lnTo>
                    <a:lnTo>
                      <a:pt x="218" y="188"/>
                    </a:lnTo>
                    <a:lnTo>
                      <a:pt x="214" y="183"/>
                    </a:lnTo>
                    <a:lnTo>
                      <a:pt x="208" y="182"/>
                    </a:lnTo>
                    <a:lnTo>
                      <a:pt x="206" y="176"/>
                    </a:lnTo>
                    <a:lnTo>
                      <a:pt x="200" y="174"/>
                    </a:lnTo>
                    <a:lnTo>
                      <a:pt x="194" y="176"/>
                    </a:lnTo>
                    <a:lnTo>
                      <a:pt x="186" y="174"/>
                    </a:lnTo>
                    <a:lnTo>
                      <a:pt x="182" y="168"/>
                    </a:lnTo>
                    <a:lnTo>
                      <a:pt x="182" y="162"/>
                    </a:lnTo>
                    <a:lnTo>
                      <a:pt x="185" y="158"/>
                    </a:lnTo>
                    <a:lnTo>
                      <a:pt x="186" y="153"/>
                    </a:lnTo>
                    <a:lnTo>
                      <a:pt x="182" y="130"/>
                    </a:lnTo>
                    <a:lnTo>
                      <a:pt x="183" y="126"/>
                    </a:lnTo>
                    <a:lnTo>
                      <a:pt x="180" y="123"/>
                    </a:lnTo>
                    <a:lnTo>
                      <a:pt x="174" y="123"/>
                    </a:lnTo>
                    <a:lnTo>
                      <a:pt x="170" y="117"/>
                    </a:lnTo>
                    <a:lnTo>
                      <a:pt x="176" y="106"/>
                    </a:lnTo>
                    <a:lnTo>
                      <a:pt x="168" y="100"/>
                    </a:lnTo>
                    <a:lnTo>
                      <a:pt x="165" y="91"/>
                    </a:lnTo>
                    <a:lnTo>
                      <a:pt x="162" y="86"/>
                    </a:lnTo>
                    <a:lnTo>
                      <a:pt x="162" y="83"/>
                    </a:lnTo>
                    <a:lnTo>
                      <a:pt x="161" y="79"/>
                    </a:lnTo>
                    <a:lnTo>
                      <a:pt x="158" y="76"/>
                    </a:lnTo>
                    <a:lnTo>
                      <a:pt x="145" y="69"/>
                    </a:lnTo>
                    <a:lnTo>
                      <a:pt x="148" y="62"/>
                    </a:lnTo>
                    <a:lnTo>
                      <a:pt x="141" y="60"/>
                    </a:lnTo>
                    <a:lnTo>
                      <a:pt x="139" y="59"/>
                    </a:lnTo>
                    <a:lnTo>
                      <a:pt x="136" y="44"/>
                    </a:lnTo>
                    <a:lnTo>
                      <a:pt x="129" y="42"/>
                    </a:lnTo>
                    <a:lnTo>
                      <a:pt x="129" y="31"/>
                    </a:lnTo>
                    <a:lnTo>
                      <a:pt x="127" y="25"/>
                    </a:lnTo>
                    <a:lnTo>
                      <a:pt x="123" y="21"/>
                    </a:lnTo>
                    <a:lnTo>
                      <a:pt x="121" y="16"/>
                    </a:lnTo>
                    <a:lnTo>
                      <a:pt x="124" y="10"/>
                    </a:lnTo>
                    <a:lnTo>
                      <a:pt x="121" y="7"/>
                    </a:lnTo>
                    <a:lnTo>
                      <a:pt x="109" y="9"/>
                    </a:lnTo>
                    <a:lnTo>
                      <a:pt x="108" y="0"/>
                    </a:lnTo>
                    <a:lnTo>
                      <a:pt x="104" y="0"/>
                    </a:lnTo>
                    <a:lnTo>
                      <a:pt x="101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8" name="Freeform 717">
                <a:extLst>
                  <a:ext uri="{FF2B5EF4-FFF2-40B4-BE49-F238E27FC236}">
                    <a16:creationId xmlns:a16="http://schemas.microsoft.com/office/drawing/2014/main" id="{1E175F5C-E6EA-60B2-9681-88C743B0E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692"/>
                <a:ext cx="165" cy="205"/>
              </a:xfrm>
              <a:custGeom>
                <a:avLst/>
                <a:gdLst>
                  <a:gd name="T0" fmla="*/ 109 w 331"/>
                  <a:gd name="T1" fmla="*/ 9 h 408"/>
                  <a:gd name="T2" fmla="*/ 123 w 331"/>
                  <a:gd name="T3" fmla="*/ 21 h 408"/>
                  <a:gd name="T4" fmla="*/ 136 w 331"/>
                  <a:gd name="T5" fmla="*/ 44 h 408"/>
                  <a:gd name="T6" fmla="*/ 145 w 331"/>
                  <a:gd name="T7" fmla="*/ 69 h 408"/>
                  <a:gd name="T8" fmla="*/ 162 w 331"/>
                  <a:gd name="T9" fmla="*/ 86 h 408"/>
                  <a:gd name="T10" fmla="*/ 170 w 331"/>
                  <a:gd name="T11" fmla="*/ 117 h 408"/>
                  <a:gd name="T12" fmla="*/ 182 w 331"/>
                  <a:gd name="T13" fmla="*/ 130 h 408"/>
                  <a:gd name="T14" fmla="*/ 182 w 331"/>
                  <a:gd name="T15" fmla="*/ 168 h 408"/>
                  <a:gd name="T16" fmla="*/ 206 w 331"/>
                  <a:gd name="T17" fmla="*/ 176 h 408"/>
                  <a:gd name="T18" fmla="*/ 224 w 331"/>
                  <a:gd name="T19" fmla="*/ 188 h 408"/>
                  <a:gd name="T20" fmla="*/ 243 w 331"/>
                  <a:gd name="T21" fmla="*/ 185 h 408"/>
                  <a:gd name="T22" fmla="*/ 252 w 331"/>
                  <a:gd name="T23" fmla="*/ 194 h 408"/>
                  <a:gd name="T24" fmla="*/ 261 w 331"/>
                  <a:gd name="T25" fmla="*/ 214 h 408"/>
                  <a:gd name="T26" fmla="*/ 281 w 331"/>
                  <a:gd name="T27" fmla="*/ 206 h 408"/>
                  <a:gd name="T28" fmla="*/ 300 w 331"/>
                  <a:gd name="T29" fmla="*/ 217 h 408"/>
                  <a:gd name="T30" fmla="*/ 314 w 331"/>
                  <a:gd name="T31" fmla="*/ 223 h 408"/>
                  <a:gd name="T32" fmla="*/ 329 w 331"/>
                  <a:gd name="T33" fmla="*/ 247 h 408"/>
                  <a:gd name="T34" fmla="*/ 318 w 331"/>
                  <a:gd name="T35" fmla="*/ 269 h 408"/>
                  <a:gd name="T36" fmla="*/ 318 w 331"/>
                  <a:gd name="T37" fmla="*/ 297 h 408"/>
                  <a:gd name="T38" fmla="*/ 318 w 331"/>
                  <a:gd name="T39" fmla="*/ 335 h 408"/>
                  <a:gd name="T40" fmla="*/ 311 w 331"/>
                  <a:gd name="T41" fmla="*/ 342 h 408"/>
                  <a:gd name="T42" fmla="*/ 300 w 331"/>
                  <a:gd name="T43" fmla="*/ 354 h 408"/>
                  <a:gd name="T44" fmla="*/ 282 w 331"/>
                  <a:gd name="T45" fmla="*/ 363 h 408"/>
                  <a:gd name="T46" fmla="*/ 267 w 331"/>
                  <a:gd name="T47" fmla="*/ 380 h 408"/>
                  <a:gd name="T48" fmla="*/ 247 w 331"/>
                  <a:gd name="T49" fmla="*/ 390 h 408"/>
                  <a:gd name="T50" fmla="*/ 224 w 331"/>
                  <a:gd name="T51" fmla="*/ 405 h 408"/>
                  <a:gd name="T52" fmla="*/ 209 w 331"/>
                  <a:gd name="T53" fmla="*/ 398 h 408"/>
                  <a:gd name="T54" fmla="*/ 194 w 331"/>
                  <a:gd name="T55" fmla="*/ 384 h 408"/>
                  <a:gd name="T56" fmla="*/ 182 w 331"/>
                  <a:gd name="T57" fmla="*/ 366 h 408"/>
                  <a:gd name="T58" fmla="*/ 189 w 331"/>
                  <a:gd name="T59" fmla="*/ 348 h 408"/>
                  <a:gd name="T60" fmla="*/ 174 w 331"/>
                  <a:gd name="T61" fmla="*/ 329 h 408"/>
                  <a:gd name="T62" fmla="*/ 159 w 331"/>
                  <a:gd name="T63" fmla="*/ 311 h 408"/>
                  <a:gd name="T64" fmla="*/ 171 w 331"/>
                  <a:gd name="T65" fmla="*/ 293 h 408"/>
                  <a:gd name="T66" fmla="*/ 202 w 331"/>
                  <a:gd name="T67" fmla="*/ 308 h 408"/>
                  <a:gd name="T68" fmla="*/ 215 w 331"/>
                  <a:gd name="T69" fmla="*/ 297 h 408"/>
                  <a:gd name="T70" fmla="*/ 227 w 331"/>
                  <a:gd name="T71" fmla="*/ 267 h 408"/>
                  <a:gd name="T72" fmla="*/ 215 w 331"/>
                  <a:gd name="T73" fmla="*/ 266 h 408"/>
                  <a:gd name="T74" fmla="*/ 182 w 331"/>
                  <a:gd name="T75" fmla="*/ 266 h 408"/>
                  <a:gd name="T76" fmla="*/ 162 w 331"/>
                  <a:gd name="T77" fmla="*/ 258 h 408"/>
                  <a:gd name="T78" fmla="*/ 158 w 331"/>
                  <a:gd name="T79" fmla="*/ 249 h 408"/>
                  <a:gd name="T80" fmla="*/ 135 w 331"/>
                  <a:gd name="T81" fmla="*/ 264 h 408"/>
                  <a:gd name="T82" fmla="*/ 123 w 331"/>
                  <a:gd name="T83" fmla="*/ 258 h 408"/>
                  <a:gd name="T84" fmla="*/ 100 w 331"/>
                  <a:gd name="T85" fmla="*/ 258 h 408"/>
                  <a:gd name="T86" fmla="*/ 98 w 331"/>
                  <a:gd name="T87" fmla="*/ 229 h 408"/>
                  <a:gd name="T88" fmla="*/ 89 w 331"/>
                  <a:gd name="T89" fmla="*/ 202 h 408"/>
                  <a:gd name="T90" fmla="*/ 73 w 331"/>
                  <a:gd name="T91" fmla="*/ 194 h 408"/>
                  <a:gd name="T92" fmla="*/ 54 w 331"/>
                  <a:gd name="T93" fmla="*/ 171 h 408"/>
                  <a:gd name="T94" fmla="*/ 30 w 331"/>
                  <a:gd name="T95" fmla="*/ 164 h 408"/>
                  <a:gd name="T96" fmla="*/ 12 w 331"/>
                  <a:gd name="T97" fmla="*/ 147 h 408"/>
                  <a:gd name="T98" fmla="*/ 13 w 331"/>
                  <a:gd name="T99" fmla="*/ 117 h 408"/>
                  <a:gd name="T100" fmla="*/ 36 w 331"/>
                  <a:gd name="T101" fmla="*/ 101 h 408"/>
                  <a:gd name="T102" fmla="*/ 48 w 331"/>
                  <a:gd name="T103" fmla="*/ 80 h 408"/>
                  <a:gd name="T104" fmla="*/ 64 w 331"/>
                  <a:gd name="T105" fmla="*/ 62 h 408"/>
                  <a:gd name="T106" fmla="*/ 82 w 331"/>
                  <a:gd name="T107" fmla="*/ 65 h 408"/>
                  <a:gd name="T108" fmla="*/ 82 w 331"/>
                  <a:gd name="T109" fmla="*/ 31 h 408"/>
                  <a:gd name="T110" fmla="*/ 97 w 331"/>
                  <a:gd name="T111" fmla="*/ 38 h 408"/>
                  <a:gd name="T112" fmla="*/ 101 w 331"/>
                  <a:gd name="T113" fmla="*/ 15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1" h="408">
                    <a:moveTo>
                      <a:pt x="101" y="7"/>
                    </a:moveTo>
                    <a:lnTo>
                      <a:pt x="104" y="0"/>
                    </a:lnTo>
                    <a:lnTo>
                      <a:pt x="108" y="0"/>
                    </a:lnTo>
                    <a:lnTo>
                      <a:pt x="109" y="9"/>
                    </a:lnTo>
                    <a:lnTo>
                      <a:pt x="121" y="7"/>
                    </a:lnTo>
                    <a:lnTo>
                      <a:pt x="124" y="10"/>
                    </a:lnTo>
                    <a:lnTo>
                      <a:pt x="121" y="16"/>
                    </a:lnTo>
                    <a:lnTo>
                      <a:pt x="123" y="21"/>
                    </a:lnTo>
                    <a:lnTo>
                      <a:pt x="127" y="25"/>
                    </a:lnTo>
                    <a:lnTo>
                      <a:pt x="129" y="31"/>
                    </a:lnTo>
                    <a:lnTo>
                      <a:pt x="129" y="42"/>
                    </a:lnTo>
                    <a:lnTo>
                      <a:pt x="136" y="44"/>
                    </a:lnTo>
                    <a:lnTo>
                      <a:pt x="139" y="59"/>
                    </a:lnTo>
                    <a:lnTo>
                      <a:pt x="141" y="60"/>
                    </a:lnTo>
                    <a:lnTo>
                      <a:pt x="148" y="62"/>
                    </a:lnTo>
                    <a:lnTo>
                      <a:pt x="145" y="69"/>
                    </a:lnTo>
                    <a:lnTo>
                      <a:pt x="158" y="76"/>
                    </a:lnTo>
                    <a:lnTo>
                      <a:pt x="161" y="79"/>
                    </a:lnTo>
                    <a:lnTo>
                      <a:pt x="162" y="83"/>
                    </a:lnTo>
                    <a:lnTo>
                      <a:pt x="162" y="86"/>
                    </a:lnTo>
                    <a:lnTo>
                      <a:pt x="165" y="91"/>
                    </a:lnTo>
                    <a:lnTo>
                      <a:pt x="168" y="100"/>
                    </a:lnTo>
                    <a:lnTo>
                      <a:pt x="176" y="106"/>
                    </a:lnTo>
                    <a:lnTo>
                      <a:pt x="170" y="117"/>
                    </a:lnTo>
                    <a:lnTo>
                      <a:pt x="174" y="123"/>
                    </a:lnTo>
                    <a:lnTo>
                      <a:pt x="180" y="123"/>
                    </a:lnTo>
                    <a:lnTo>
                      <a:pt x="183" y="126"/>
                    </a:lnTo>
                    <a:lnTo>
                      <a:pt x="182" y="130"/>
                    </a:lnTo>
                    <a:lnTo>
                      <a:pt x="186" y="153"/>
                    </a:lnTo>
                    <a:lnTo>
                      <a:pt x="185" y="158"/>
                    </a:lnTo>
                    <a:lnTo>
                      <a:pt x="182" y="162"/>
                    </a:lnTo>
                    <a:lnTo>
                      <a:pt x="182" y="168"/>
                    </a:lnTo>
                    <a:lnTo>
                      <a:pt x="186" y="174"/>
                    </a:lnTo>
                    <a:lnTo>
                      <a:pt x="194" y="176"/>
                    </a:lnTo>
                    <a:lnTo>
                      <a:pt x="200" y="174"/>
                    </a:lnTo>
                    <a:lnTo>
                      <a:pt x="206" y="176"/>
                    </a:lnTo>
                    <a:lnTo>
                      <a:pt x="208" y="182"/>
                    </a:lnTo>
                    <a:lnTo>
                      <a:pt x="214" y="183"/>
                    </a:lnTo>
                    <a:lnTo>
                      <a:pt x="218" y="188"/>
                    </a:lnTo>
                    <a:lnTo>
                      <a:pt x="224" y="188"/>
                    </a:lnTo>
                    <a:lnTo>
                      <a:pt x="227" y="183"/>
                    </a:lnTo>
                    <a:lnTo>
                      <a:pt x="237" y="180"/>
                    </a:lnTo>
                    <a:lnTo>
                      <a:pt x="240" y="180"/>
                    </a:lnTo>
                    <a:lnTo>
                      <a:pt x="243" y="185"/>
                    </a:lnTo>
                    <a:lnTo>
                      <a:pt x="240" y="190"/>
                    </a:lnTo>
                    <a:lnTo>
                      <a:pt x="243" y="194"/>
                    </a:lnTo>
                    <a:lnTo>
                      <a:pt x="247" y="191"/>
                    </a:lnTo>
                    <a:lnTo>
                      <a:pt x="252" y="194"/>
                    </a:lnTo>
                    <a:lnTo>
                      <a:pt x="250" y="203"/>
                    </a:lnTo>
                    <a:lnTo>
                      <a:pt x="252" y="209"/>
                    </a:lnTo>
                    <a:lnTo>
                      <a:pt x="255" y="214"/>
                    </a:lnTo>
                    <a:lnTo>
                      <a:pt x="261" y="214"/>
                    </a:lnTo>
                    <a:lnTo>
                      <a:pt x="267" y="218"/>
                    </a:lnTo>
                    <a:lnTo>
                      <a:pt x="271" y="215"/>
                    </a:lnTo>
                    <a:lnTo>
                      <a:pt x="277" y="208"/>
                    </a:lnTo>
                    <a:lnTo>
                      <a:pt x="281" y="206"/>
                    </a:lnTo>
                    <a:lnTo>
                      <a:pt x="291" y="211"/>
                    </a:lnTo>
                    <a:lnTo>
                      <a:pt x="299" y="208"/>
                    </a:lnTo>
                    <a:lnTo>
                      <a:pt x="303" y="211"/>
                    </a:lnTo>
                    <a:lnTo>
                      <a:pt x="300" y="217"/>
                    </a:lnTo>
                    <a:lnTo>
                      <a:pt x="303" y="221"/>
                    </a:lnTo>
                    <a:lnTo>
                      <a:pt x="306" y="220"/>
                    </a:lnTo>
                    <a:lnTo>
                      <a:pt x="311" y="220"/>
                    </a:lnTo>
                    <a:lnTo>
                      <a:pt x="314" y="223"/>
                    </a:lnTo>
                    <a:lnTo>
                      <a:pt x="323" y="228"/>
                    </a:lnTo>
                    <a:lnTo>
                      <a:pt x="328" y="235"/>
                    </a:lnTo>
                    <a:lnTo>
                      <a:pt x="325" y="241"/>
                    </a:lnTo>
                    <a:lnTo>
                      <a:pt x="329" y="247"/>
                    </a:lnTo>
                    <a:lnTo>
                      <a:pt x="320" y="253"/>
                    </a:lnTo>
                    <a:lnTo>
                      <a:pt x="325" y="261"/>
                    </a:lnTo>
                    <a:lnTo>
                      <a:pt x="320" y="264"/>
                    </a:lnTo>
                    <a:lnTo>
                      <a:pt x="318" y="269"/>
                    </a:lnTo>
                    <a:lnTo>
                      <a:pt x="320" y="273"/>
                    </a:lnTo>
                    <a:lnTo>
                      <a:pt x="314" y="282"/>
                    </a:lnTo>
                    <a:lnTo>
                      <a:pt x="317" y="293"/>
                    </a:lnTo>
                    <a:lnTo>
                      <a:pt x="318" y="297"/>
                    </a:lnTo>
                    <a:lnTo>
                      <a:pt x="323" y="305"/>
                    </a:lnTo>
                    <a:lnTo>
                      <a:pt x="320" y="319"/>
                    </a:lnTo>
                    <a:lnTo>
                      <a:pt x="321" y="325"/>
                    </a:lnTo>
                    <a:lnTo>
                      <a:pt x="318" y="335"/>
                    </a:lnTo>
                    <a:lnTo>
                      <a:pt x="325" y="337"/>
                    </a:lnTo>
                    <a:lnTo>
                      <a:pt x="331" y="337"/>
                    </a:lnTo>
                    <a:lnTo>
                      <a:pt x="318" y="345"/>
                    </a:lnTo>
                    <a:lnTo>
                      <a:pt x="311" y="342"/>
                    </a:lnTo>
                    <a:lnTo>
                      <a:pt x="305" y="345"/>
                    </a:lnTo>
                    <a:lnTo>
                      <a:pt x="299" y="343"/>
                    </a:lnTo>
                    <a:lnTo>
                      <a:pt x="300" y="349"/>
                    </a:lnTo>
                    <a:lnTo>
                      <a:pt x="300" y="354"/>
                    </a:lnTo>
                    <a:lnTo>
                      <a:pt x="300" y="357"/>
                    </a:lnTo>
                    <a:lnTo>
                      <a:pt x="297" y="360"/>
                    </a:lnTo>
                    <a:lnTo>
                      <a:pt x="290" y="363"/>
                    </a:lnTo>
                    <a:lnTo>
                      <a:pt x="282" y="363"/>
                    </a:lnTo>
                    <a:lnTo>
                      <a:pt x="271" y="366"/>
                    </a:lnTo>
                    <a:lnTo>
                      <a:pt x="268" y="370"/>
                    </a:lnTo>
                    <a:lnTo>
                      <a:pt x="273" y="378"/>
                    </a:lnTo>
                    <a:lnTo>
                      <a:pt x="267" y="380"/>
                    </a:lnTo>
                    <a:lnTo>
                      <a:pt x="261" y="378"/>
                    </a:lnTo>
                    <a:lnTo>
                      <a:pt x="256" y="389"/>
                    </a:lnTo>
                    <a:lnTo>
                      <a:pt x="252" y="387"/>
                    </a:lnTo>
                    <a:lnTo>
                      <a:pt x="247" y="390"/>
                    </a:lnTo>
                    <a:lnTo>
                      <a:pt x="238" y="392"/>
                    </a:lnTo>
                    <a:lnTo>
                      <a:pt x="232" y="392"/>
                    </a:lnTo>
                    <a:lnTo>
                      <a:pt x="223" y="396"/>
                    </a:lnTo>
                    <a:lnTo>
                      <a:pt x="224" y="405"/>
                    </a:lnTo>
                    <a:lnTo>
                      <a:pt x="221" y="408"/>
                    </a:lnTo>
                    <a:lnTo>
                      <a:pt x="211" y="404"/>
                    </a:lnTo>
                    <a:lnTo>
                      <a:pt x="208" y="404"/>
                    </a:lnTo>
                    <a:lnTo>
                      <a:pt x="209" y="398"/>
                    </a:lnTo>
                    <a:lnTo>
                      <a:pt x="205" y="393"/>
                    </a:lnTo>
                    <a:lnTo>
                      <a:pt x="206" y="386"/>
                    </a:lnTo>
                    <a:lnTo>
                      <a:pt x="199" y="383"/>
                    </a:lnTo>
                    <a:lnTo>
                      <a:pt x="194" y="384"/>
                    </a:lnTo>
                    <a:lnTo>
                      <a:pt x="191" y="381"/>
                    </a:lnTo>
                    <a:lnTo>
                      <a:pt x="186" y="386"/>
                    </a:lnTo>
                    <a:lnTo>
                      <a:pt x="180" y="372"/>
                    </a:lnTo>
                    <a:lnTo>
                      <a:pt x="182" y="366"/>
                    </a:lnTo>
                    <a:lnTo>
                      <a:pt x="185" y="363"/>
                    </a:lnTo>
                    <a:lnTo>
                      <a:pt x="182" y="357"/>
                    </a:lnTo>
                    <a:lnTo>
                      <a:pt x="185" y="349"/>
                    </a:lnTo>
                    <a:lnTo>
                      <a:pt x="189" y="348"/>
                    </a:lnTo>
                    <a:lnTo>
                      <a:pt x="189" y="342"/>
                    </a:lnTo>
                    <a:lnTo>
                      <a:pt x="191" y="329"/>
                    </a:lnTo>
                    <a:lnTo>
                      <a:pt x="185" y="331"/>
                    </a:lnTo>
                    <a:lnTo>
                      <a:pt x="174" y="329"/>
                    </a:lnTo>
                    <a:lnTo>
                      <a:pt x="170" y="326"/>
                    </a:lnTo>
                    <a:lnTo>
                      <a:pt x="156" y="320"/>
                    </a:lnTo>
                    <a:lnTo>
                      <a:pt x="155" y="317"/>
                    </a:lnTo>
                    <a:lnTo>
                      <a:pt x="159" y="311"/>
                    </a:lnTo>
                    <a:lnTo>
                      <a:pt x="164" y="311"/>
                    </a:lnTo>
                    <a:lnTo>
                      <a:pt x="164" y="304"/>
                    </a:lnTo>
                    <a:lnTo>
                      <a:pt x="171" y="299"/>
                    </a:lnTo>
                    <a:lnTo>
                      <a:pt x="171" y="293"/>
                    </a:lnTo>
                    <a:lnTo>
                      <a:pt x="176" y="291"/>
                    </a:lnTo>
                    <a:lnTo>
                      <a:pt x="182" y="293"/>
                    </a:lnTo>
                    <a:lnTo>
                      <a:pt x="194" y="305"/>
                    </a:lnTo>
                    <a:lnTo>
                      <a:pt x="202" y="308"/>
                    </a:lnTo>
                    <a:lnTo>
                      <a:pt x="206" y="310"/>
                    </a:lnTo>
                    <a:lnTo>
                      <a:pt x="215" y="307"/>
                    </a:lnTo>
                    <a:lnTo>
                      <a:pt x="214" y="300"/>
                    </a:lnTo>
                    <a:lnTo>
                      <a:pt x="215" y="297"/>
                    </a:lnTo>
                    <a:lnTo>
                      <a:pt x="221" y="296"/>
                    </a:lnTo>
                    <a:lnTo>
                      <a:pt x="226" y="293"/>
                    </a:lnTo>
                    <a:lnTo>
                      <a:pt x="230" y="275"/>
                    </a:lnTo>
                    <a:lnTo>
                      <a:pt x="227" y="267"/>
                    </a:lnTo>
                    <a:lnTo>
                      <a:pt x="218" y="267"/>
                    </a:lnTo>
                    <a:lnTo>
                      <a:pt x="217" y="272"/>
                    </a:lnTo>
                    <a:lnTo>
                      <a:pt x="212" y="272"/>
                    </a:lnTo>
                    <a:lnTo>
                      <a:pt x="215" y="266"/>
                    </a:lnTo>
                    <a:lnTo>
                      <a:pt x="206" y="259"/>
                    </a:lnTo>
                    <a:lnTo>
                      <a:pt x="203" y="264"/>
                    </a:lnTo>
                    <a:lnTo>
                      <a:pt x="189" y="262"/>
                    </a:lnTo>
                    <a:lnTo>
                      <a:pt x="182" y="266"/>
                    </a:lnTo>
                    <a:lnTo>
                      <a:pt x="180" y="258"/>
                    </a:lnTo>
                    <a:lnTo>
                      <a:pt x="176" y="258"/>
                    </a:lnTo>
                    <a:lnTo>
                      <a:pt x="170" y="262"/>
                    </a:lnTo>
                    <a:lnTo>
                      <a:pt x="162" y="258"/>
                    </a:lnTo>
                    <a:lnTo>
                      <a:pt x="167" y="249"/>
                    </a:lnTo>
                    <a:lnTo>
                      <a:pt x="162" y="247"/>
                    </a:lnTo>
                    <a:lnTo>
                      <a:pt x="162" y="244"/>
                    </a:lnTo>
                    <a:lnTo>
                      <a:pt x="158" y="249"/>
                    </a:lnTo>
                    <a:lnTo>
                      <a:pt x="148" y="250"/>
                    </a:lnTo>
                    <a:lnTo>
                      <a:pt x="142" y="255"/>
                    </a:lnTo>
                    <a:lnTo>
                      <a:pt x="139" y="256"/>
                    </a:lnTo>
                    <a:lnTo>
                      <a:pt x="135" y="264"/>
                    </a:lnTo>
                    <a:lnTo>
                      <a:pt x="138" y="267"/>
                    </a:lnTo>
                    <a:lnTo>
                      <a:pt x="132" y="264"/>
                    </a:lnTo>
                    <a:lnTo>
                      <a:pt x="127" y="266"/>
                    </a:lnTo>
                    <a:lnTo>
                      <a:pt x="123" y="258"/>
                    </a:lnTo>
                    <a:lnTo>
                      <a:pt x="121" y="267"/>
                    </a:lnTo>
                    <a:lnTo>
                      <a:pt x="112" y="266"/>
                    </a:lnTo>
                    <a:lnTo>
                      <a:pt x="108" y="256"/>
                    </a:lnTo>
                    <a:lnTo>
                      <a:pt x="100" y="258"/>
                    </a:lnTo>
                    <a:lnTo>
                      <a:pt x="95" y="249"/>
                    </a:lnTo>
                    <a:lnTo>
                      <a:pt x="92" y="247"/>
                    </a:lnTo>
                    <a:lnTo>
                      <a:pt x="97" y="235"/>
                    </a:lnTo>
                    <a:lnTo>
                      <a:pt x="98" y="229"/>
                    </a:lnTo>
                    <a:lnTo>
                      <a:pt x="92" y="228"/>
                    </a:lnTo>
                    <a:lnTo>
                      <a:pt x="92" y="221"/>
                    </a:lnTo>
                    <a:lnTo>
                      <a:pt x="88" y="211"/>
                    </a:lnTo>
                    <a:lnTo>
                      <a:pt x="89" y="202"/>
                    </a:lnTo>
                    <a:lnTo>
                      <a:pt x="88" y="196"/>
                    </a:lnTo>
                    <a:lnTo>
                      <a:pt x="82" y="196"/>
                    </a:lnTo>
                    <a:lnTo>
                      <a:pt x="79" y="193"/>
                    </a:lnTo>
                    <a:lnTo>
                      <a:pt x="73" y="194"/>
                    </a:lnTo>
                    <a:lnTo>
                      <a:pt x="79" y="185"/>
                    </a:lnTo>
                    <a:lnTo>
                      <a:pt x="68" y="180"/>
                    </a:lnTo>
                    <a:lnTo>
                      <a:pt x="68" y="174"/>
                    </a:lnTo>
                    <a:lnTo>
                      <a:pt x="54" y="171"/>
                    </a:lnTo>
                    <a:lnTo>
                      <a:pt x="53" y="165"/>
                    </a:lnTo>
                    <a:lnTo>
                      <a:pt x="39" y="165"/>
                    </a:lnTo>
                    <a:lnTo>
                      <a:pt x="35" y="164"/>
                    </a:lnTo>
                    <a:lnTo>
                      <a:pt x="30" y="164"/>
                    </a:lnTo>
                    <a:lnTo>
                      <a:pt x="23" y="162"/>
                    </a:lnTo>
                    <a:lnTo>
                      <a:pt x="16" y="159"/>
                    </a:lnTo>
                    <a:lnTo>
                      <a:pt x="16" y="153"/>
                    </a:lnTo>
                    <a:lnTo>
                      <a:pt x="12" y="147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3" y="135"/>
                    </a:lnTo>
                    <a:lnTo>
                      <a:pt x="13" y="117"/>
                    </a:lnTo>
                    <a:lnTo>
                      <a:pt x="19" y="114"/>
                    </a:lnTo>
                    <a:lnTo>
                      <a:pt x="27" y="112"/>
                    </a:lnTo>
                    <a:lnTo>
                      <a:pt x="30" y="107"/>
                    </a:lnTo>
                    <a:lnTo>
                      <a:pt x="36" y="101"/>
                    </a:lnTo>
                    <a:lnTo>
                      <a:pt x="36" y="92"/>
                    </a:lnTo>
                    <a:lnTo>
                      <a:pt x="32" y="86"/>
                    </a:lnTo>
                    <a:lnTo>
                      <a:pt x="48" y="85"/>
                    </a:lnTo>
                    <a:lnTo>
                      <a:pt x="48" y="80"/>
                    </a:lnTo>
                    <a:lnTo>
                      <a:pt x="51" y="77"/>
                    </a:lnTo>
                    <a:lnTo>
                      <a:pt x="57" y="71"/>
                    </a:lnTo>
                    <a:lnTo>
                      <a:pt x="64" y="66"/>
                    </a:lnTo>
                    <a:lnTo>
                      <a:pt x="64" y="62"/>
                    </a:lnTo>
                    <a:lnTo>
                      <a:pt x="71" y="59"/>
                    </a:lnTo>
                    <a:lnTo>
                      <a:pt x="76" y="59"/>
                    </a:lnTo>
                    <a:lnTo>
                      <a:pt x="77" y="65"/>
                    </a:lnTo>
                    <a:lnTo>
                      <a:pt x="82" y="65"/>
                    </a:lnTo>
                    <a:lnTo>
                      <a:pt x="88" y="57"/>
                    </a:lnTo>
                    <a:lnTo>
                      <a:pt x="82" y="44"/>
                    </a:lnTo>
                    <a:lnTo>
                      <a:pt x="82" y="36"/>
                    </a:lnTo>
                    <a:lnTo>
                      <a:pt x="82" y="31"/>
                    </a:lnTo>
                    <a:lnTo>
                      <a:pt x="88" y="36"/>
                    </a:lnTo>
                    <a:lnTo>
                      <a:pt x="95" y="36"/>
                    </a:lnTo>
                    <a:lnTo>
                      <a:pt x="97" y="31"/>
                    </a:lnTo>
                    <a:lnTo>
                      <a:pt x="97" y="38"/>
                    </a:lnTo>
                    <a:lnTo>
                      <a:pt x="108" y="30"/>
                    </a:lnTo>
                    <a:lnTo>
                      <a:pt x="106" y="25"/>
                    </a:lnTo>
                    <a:lnTo>
                      <a:pt x="100" y="18"/>
                    </a:lnTo>
                    <a:lnTo>
                      <a:pt x="101" y="15"/>
                    </a:lnTo>
                    <a:lnTo>
                      <a:pt x="97" y="12"/>
                    </a:lnTo>
                    <a:lnTo>
                      <a:pt x="10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9" name="Freeform 718">
                <a:extLst>
                  <a:ext uri="{FF2B5EF4-FFF2-40B4-BE49-F238E27FC236}">
                    <a16:creationId xmlns:a16="http://schemas.microsoft.com/office/drawing/2014/main" id="{CFE3CB81-DF00-8E05-A42D-7AC6ADEC7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692"/>
                <a:ext cx="165" cy="205"/>
              </a:xfrm>
              <a:custGeom>
                <a:avLst/>
                <a:gdLst>
                  <a:gd name="T0" fmla="*/ 109 w 331"/>
                  <a:gd name="T1" fmla="*/ 9 h 408"/>
                  <a:gd name="T2" fmla="*/ 123 w 331"/>
                  <a:gd name="T3" fmla="*/ 21 h 408"/>
                  <a:gd name="T4" fmla="*/ 136 w 331"/>
                  <a:gd name="T5" fmla="*/ 44 h 408"/>
                  <a:gd name="T6" fmla="*/ 145 w 331"/>
                  <a:gd name="T7" fmla="*/ 69 h 408"/>
                  <a:gd name="T8" fmla="*/ 162 w 331"/>
                  <a:gd name="T9" fmla="*/ 86 h 408"/>
                  <a:gd name="T10" fmla="*/ 170 w 331"/>
                  <a:gd name="T11" fmla="*/ 117 h 408"/>
                  <a:gd name="T12" fmla="*/ 182 w 331"/>
                  <a:gd name="T13" fmla="*/ 130 h 408"/>
                  <a:gd name="T14" fmla="*/ 182 w 331"/>
                  <a:gd name="T15" fmla="*/ 168 h 408"/>
                  <a:gd name="T16" fmla="*/ 206 w 331"/>
                  <a:gd name="T17" fmla="*/ 176 h 408"/>
                  <a:gd name="T18" fmla="*/ 224 w 331"/>
                  <a:gd name="T19" fmla="*/ 188 h 408"/>
                  <a:gd name="T20" fmla="*/ 243 w 331"/>
                  <a:gd name="T21" fmla="*/ 185 h 408"/>
                  <a:gd name="T22" fmla="*/ 252 w 331"/>
                  <a:gd name="T23" fmla="*/ 194 h 408"/>
                  <a:gd name="T24" fmla="*/ 261 w 331"/>
                  <a:gd name="T25" fmla="*/ 214 h 408"/>
                  <a:gd name="T26" fmla="*/ 281 w 331"/>
                  <a:gd name="T27" fmla="*/ 206 h 408"/>
                  <a:gd name="T28" fmla="*/ 300 w 331"/>
                  <a:gd name="T29" fmla="*/ 217 h 408"/>
                  <a:gd name="T30" fmla="*/ 314 w 331"/>
                  <a:gd name="T31" fmla="*/ 223 h 408"/>
                  <a:gd name="T32" fmla="*/ 329 w 331"/>
                  <a:gd name="T33" fmla="*/ 247 h 408"/>
                  <a:gd name="T34" fmla="*/ 318 w 331"/>
                  <a:gd name="T35" fmla="*/ 269 h 408"/>
                  <a:gd name="T36" fmla="*/ 318 w 331"/>
                  <a:gd name="T37" fmla="*/ 297 h 408"/>
                  <a:gd name="T38" fmla="*/ 318 w 331"/>
                  <a:gd name="T39" fmla="*/ 335 h 408"/>
                  <a:gd name="T40" fmla="*/ 311 w 331"/>
                  <a:gd name="T41" fmla="*/ 342 h 408"/>
                  <a:gd name="T42" fmla="*/ 300 w 331"/>
                  <a:gd name="T43" fmla="*/ 354 h 408"/>
                  <a:gd name="T44" fmla="*/ 282 w 331"/>
                  <a:gd name="T45" fmla="*/ 363 h 408"/>
                  <a:gd name="T46" fmla="*/ 267 w 331"/>
                  <a:gd name="T47" fmla="*/ 380 h 408"/>
                  <a:gd name="T48" fmla="*/ 247 w 331"/>
                  <a:gd name="T49" fmla="*/ 390 h 408"/>
                  <a:gd name="T50" fmla="*/ 224 w 331"/>
                  <a:gd name="T51" fmla="*/ 405 h 408"/>
                  <a:gd name="T52" fmla="*/ 209 w 331"/>
                  <a:gd name="T53" fmla="*/ 398 h 408"/>
                  <a:gd name="T54" fmla="*/ 194 w 331"/>
                  <a:gd name="T55" fmla="*/ 384 h 408"/>
                  <a:gd name="T56" fmla="*/ 182 w 331"/>
                  <a:gd name="T57" fmla="*/ 366 h 408"/>
                  <a:gd name="T58" fmla="*/ 189 w 331"/>
                  <a:gd name="T59" fmla="*/ 348 h 408"/>
                  <a:gd name="T60" fmla="*/ 174 w 331"/>
                  <a:gd name="T61" fmla="*/ 329 h 408"/>
                  <a:gd name="T62" fmla="*/ 159 w 331"/>
                  <a:gd name="T63" fmla="*/ 311 h 408"/>
                  <a:gd name="T64" fmla="*/ 171 w 331"/>
                  <a:gd name="T65" fmla="*/ 293 h 408"/>
                  <a:gd name="T66" fmla="*/ 202 w 331"/>
                  <a:gd name="T67" fmla="*/ 308 h 408"/>
                  <a:gd name="T68" fmla="*/ 215 w 331"/>
                  <a:gd name="T69" fmla="*/ 297 h 408"/>
                  <a:gd name="T70" fmla="*/ 227 w 331"/>
                  <a:gd name="T71" fmla="*/ 267 h 408"/>
                  <a:gd name="T72" fmla="*/ 215 w 331"/>
                  <a:gd name="T73" fmla="*/ 266 h 408"/>
                  <a:gd name="T74" fmla="*/ 182 w 331"/>
                  <a:gd name="T75" fmla="*/ 266 h 408"/>
                  <a:gd name="T76" fmla="*/ 162 w 331"/>
                  <a:gd name="T77" fmla="*/ 258 h 408"/>
                  <a:gd name="T78" fmla="*/ 158 w 331"/>
                  <a:gd name="T79" fmla="*/ 249 h 408"/>
                  <a:gd name="T80" fmla="*/ 135 w 331"/>
                  <a:gd name="T81" fmla="*/ 264 h 408"/>
                  <a:gd name="T82" fmla="*/ 123 w 331"/>
                  <a:gd name="T83" fmla="*/ 258 h 408"/>
                  <a:gd name="T84" fmla="*/ 100 w 331"/>
                  <a:gd name="T85" fmla="*/ 258 h 408"/>
                  <a:gd name="T86" fmla="*/ 98 w 331"/>
                  <a:gd name="T87" fmla="*/ 229 h 408"/>
                  <a:gd name="T88" fmla="*/ 89 w 331"/>
                  <a:gd name="T89" fmla="*/ 202 h 408"/>
                  <a:gd name="T90" fmla="*/ 73 w 331"/>
                  <a:gd name="T91" fmla="*/ 194 h 408"/>
                  <a:gd name="T92" fmla="*/ 54 w 331"/>
                  <a:gd name="T93" fmla="*/ 171 h 408"/>
                  <a:gd name="T94" fmla="*/ 30 w 331"/>
                  <a:gd name="T95" fmla="*/ 164 h 408"/>
                  <a:gd name="T96" fmla="*/ 12 w 331"/>
                  <a:gd name="T97" fmla="*/ 147 h 408"/>
                  <a:gd name="T98" fmla="*/ 13 w 331"/>
                  <a:gd name="T99" fmla="*/ 117 h 408"/>
                  <a:gd name="T100" fmla="*/ 36 w 331"/>
                  <a:gd name="T101" fmla="*/ 101 h 408"/>
                  <a:gd name="T102" fmla="*/ 48 w 331"/>
                  <a:gd name="T103" fmla="*/ 80 h 408"/>
                  <a:gd name="T104" fmla="*/ 64 w 331"/>
                  <a:gd name="T105" fmla="*/ 62 h 408"/>
                  <a:gd name="T106" fmla="*/ 82 w 331"/>
                  <a:gd name="T107" fmla="*/ 65 h 408"/>
                  <a:gd name="T108" fmla="*/ 82 w 331"/>
                  <a:gd name="T109" fmla="*/ 31 h 408"/>
                  <a:gd name="T110" fmla="*/ 97 w 331"/>
                  <a:gd name="T111" fmla="*/ 38 h 408"/>
                  <a:gd name="T112" fmla="*/ 101 w 331"/>
                  <a:gd name="T113" fmla="*/ 15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1" h="408">
                    <a:moveTo>
                      <a:pt x="101" y="7"/>
                    </a:moveTo>
                    <a:lnTo>
                      <a:pt x="104" y="0"/>
                    </a:lnTo>
                    <a:lnTo>
                      <a:pt x="108" y="0"/>
                    </a:lnTo>
                    <a:lnTo>
                      <a:pt x="109" y="9"/>
                    </a:lnTo>
                    <a:lnTo>
                      <a:pt x="121" y="7"/>
                    </a:lnTo>
                    <a:lnTo>
                      <a:pt x="124" y="10"/>
                    </a:lnTo>
                    <a:lnTo>
                      <a:pt x="121" y="16"/>
                    </a:lnTo>
                    <a:lnTo>
                      <a:pt x="123" y="21"/>
                    </a:lnTo>
                    <a:lnTo>
                      <a:pt x="127" y="25"/>
                    </a:lnTo>
                    <a:lnTo>
                      <a:pt x="129" y="31"/>
                    </a:lnTo>
                    <a:lnTo>
                      <a:pt x="129" y="42"/>
                    </a:lnTo>
                    <a:lnTo>
                      <a:pt x="136" y="44"/>
                    </a:lnTo>
                    <a:lnTo>
                      <a:pt x="139" y="59"/>
                    </a:lnTo>
                    <a:lnTo>
                      <a:pt x="141" y="60"/>
                    </a:lnTo>
                    <a:lnTo>
                      <a:pt x="148" y="62"/>
                    </a:lnTo>
                    <a:lnTo>
                      <a:pt x="145" y="69"/>
                    </a:lnTo>
                    <a:lnTo>
                      <a:pt x="158" y="76"/>
                    </a:lnTo>
                    <a:lnTo>
                      <a:pt x="161" y="79"/>
                    </a:lnTo>
                    <a:lnTo>
                      <a:pt x="162" y="83"/>
                    </a:lnTo>
                    <a:lnTo>
                      <a:pt x="162" y="86"/>
                    </a:lnTo>
                    <a:lnTo>
                      <a:pt x="165" y="91"/>
                    </a:lnTo>
                    <a:lnTo>
                      <a:pt x="168" y="100"/>
                    </a:lnTo>
                    <a:lnTo>
                      <a:pt x="176" y="106"/>
                    </a:lnTo>
                    <a:lnTo>
                      <a:pt x="170" y="117"/>
                    </a:lnTo>
                    <a:lnTo>
                      <a:pt x="174" y="123"/>
                    </a:lnTo>
                    <a:lnTo>
                      <a:pt x="180" y="123"/>
                    </a:lnTo>
                    <a:lnTo>
                      <a:pt x="183" y="126"/>
                    </a:lnTo>
                    <a:lnTo>
                      <a:pt x="182" y="130"/>
                    </a:lnTo>
                    <a:lnTo>
                      <a:pt x="186" y="153"/>
                    </a:lnTo>
                    <a:lnTo>
                      <a:pt x="185" y="158"/>
                    </a:lnTo>
                    <a:lnTo>
                      <a:pt x="182" y="162"/>
                    </a:lnTo>
                    <a:lnTo>
                      <a:pt x="182" y="168"/>
                    </a:lnTo>
                    <a:lnTo>
                      <a:pt x="186" y="174"/>
                    </a:lnTo>
                    <a:lnTo>
                      <a:pt x="194" y="176"/>
                    </a:lnTo>
                    <a:lnTo>
                      <a:pt x="200" y="174"/>
                    </a:lnTo>
                    <a:lnTo>
                      <a:pt x="206" y="176"/>
                    </a:lnTo>
                    <a:lnTo>
                      <a:pt x="208" y="182"/>
                    </a:lnTo>
                    <a:lnTo>
                      <a:pt x="214" y="183"/>
                    </a:lnTo>
                    <a:lnTo>
                      <a:pt x="218" y="188"/>
                    </a:lnTo>
                    <a:lnTo>
                      <a:pt x="224" y="188"/>
                    </a:lnTo>
                    <a:lnTo>
                      <a:pt x="227" y="183"/>
                    </a:lnTo>
                    <a:lnTo>
                      <a:pt x="237" y="180"/>
                    </a:lnTo>
                    <a:lnTo>
                      <a:pt x="240" y="180"/>
                    </a:lnTo>
                    <a:lnTo>
                      <a:pt x="243" y="185"/>
                    </a:lnTo>
                    <a:lnTo>
                      <a:pt x="240" y="190"/>
                    </a:lnTo>
                    <a:lnTo>
                      <a:pt x="243" y="194"/>
                    </a:lnTo>
                    <a:lnTo>
                      <a:pt x="247" y="191"/>
                    </a:lnTo>
                    <a:lnTo>
                      <a:pt x="252" y="194"/>
                    </a:lnTo>
                    <a:lnTo>
                      <a:pt x="250" y="203"/>
                    </a:lnTo>
                    <a:lnTo>
                      <a:pt x="252" y="209"/>
                    </a:lnTo>
                    <a:lnTo>
                      <a:pt x="255" y="214"/>
                    </a:lnTo>
                    <a:lnTo>
                      <a:pt x="261" y="214"/>
                    </a:lnTo>
                    <a:lnTo>
                      <a:pt x="267" y="218"/>
                    </a:lnTo>
                    <a:lnTo>
                      <a:pt x="271" y="215"/>
                    </a:lnTo>
                    <a:lnTo>
                      <a:pt x="277" y="208"/>
                    </a:lnTo>
                    <a:lnTo>
                      <a:pt x="281" y="206"/>
                    </a:lnTo>
                    <a:lnTo>
                      <a:pt x="291" y="211"/>
                    </a:lnTo>
                    <a:lnTo>
                      <a:pt x="299" y="208"/>
                    </a:lnTo>
                    <a:lnTo>
                      <a:pt x="303" y="211"/>
                    </a:lnTo>
                    <a:lnTo>
                      <a:pt x="300" y="217"/>
                    </a:lnTo>
                    <a:lnTo>
                      <a:pt x="303" y="221"/>
                    </a:lnTo>
                    <a:lnTo>
                      <a:pt x="306" y="220"/>
                    </a:lnTo>
                    <a:lnTo>
                      <a:pt x="311" y="220"/>
                    </a:lnTo>
                    <a:lnTo>
                      <a:pt x="314" y="223"/>
                    </a:lnTo>
                    <a:lnTo>
                      <a:pt x="323" y="228"/>
                    </a:lnTo>
                    <a:lnTo>
                      <a:pt x="328" y="235"/>
                    </a:lnTo>
                    <a:lnTo>
                      <a:pt x="325" y="241"/>
                    </a:lnTo>
                    <a:lnTo>
                      <a:pt x="329" y="247"/>
                    </a:lnTo>
                    <a:lnTo>
                      <a:pt x="320" y="253"/>
                    </a:lnTo>
                    <a:lnTo>
                      <a:pt x="325" y="261"/>
                    </a:lnTo>
                    <a:lnTo>
                      <a:pt x="320" y="264"/>
                    </a:lnTo>
                    <a:lnTo>
                      <a:pt x="318" y="269"/>
                    </a:lnTo>
                    <a:lnTo>
                      <a:pt x="320" y="273"/>
                    </a:lnTo>
                    <a:lnTo>
                      <a:pt x="314" y="282"/>
                    </a:lnTo>
                    <a:lnTo>
                      <a:pt x="317" y="293"/>
                    </a:lnTo>
                    <a:lnTo>
                      <a:pt x="318" y="297"/>
                    </a:lnTo>
                    <a:lnTo>
                      <a:pt x="323" y="305"/>
                    </a:lnTo>
                    <a:lnTo>
                      <a:pt x="320" y="319"/>
                    </a:lnTo>
                    <a:lnTo>
                      <a:pt x="321" y="325"/>
                    </a:lnTo>
                    <a:lnTo>
                      <a:pt x="318" y="335"/>
                    </a:lnTo>
                    <a:lnTo>
                      <a:pt x="325" y="337"/>
                    </a:lnTo>
                    <a:lnTo>
                      <a:pt x="331" y="337"/>
                    </a:lnTo>
                    <a:lnTo>
                      <a:pt x="318" y="345"/>
                    </a:lnTo>
                    <a:lnTo>
                      <a:pt x="311" y="342"/>
                    </a:lnTo>
                    <a:lnTo>
                      <a:pt x="305" y="345"/>
                    </a:lnTo>
                    <a:lnTo>
                      <a:pt x="299" y="343"/>
                    </a:lnTo>
                    <a:lnTo>
                      <a:pt x="300" y="349"/>
                    </a:lnTo>
                    <a:lnTo>
                      <a:pt x="300" y="354"/>
                    </a:lnTo>
                    <a:lnTo>
                      <a:pt x="300" y="357"/>
                    </a:lnTo>
                    <a:lnTo>
                      <a:pt x="297" y="360"/>
                    </a:lnTo>
                    <a:lnTo>
                      <a:pt x="290" y="363"/>
                    </a:lnTo>
                    <a:lnTo>
                      <a:pt x="282" y="363"/>
                    </a:lnTo>
                    <a:lnTo>
                      <a:pt x="271" y="366"/>
                    </a:lnTo>
                    <a:lnTo>
                      <a:pt x="268" y="370"/>
                    </a:lnTo>
                    <a:lnTo>
                      <a:pt x="273" y="378"/>
                    </a:lnTo>
                    <a:lnTo>
                      <a:pt x="267" y="380"/>
                    </a:lnTo>
                    <a:lnTo>
                      <a:pt x="261" y="378"/>
                    </a:lnTo>
                    <a:lnTo>
                      <a:pt x="256" y="389"/>
                    </a:lnTo>
                    <a:lnTo>
                      <a:pt x="252" y="387"/>
                    </a:lnTo>
                    <a:lnTo>
                      <a:pt x="247" y="390"/>
                    </a:lnTo>
                    <a:lnTo>
                      <a:pt x="238" y="392"/>
                    </a:lnTo>
                    <a:lnTo>
                      <a:pt x="232" y="392"/>
                    </a:lnTo>
                    <a:lnTo>
                      <a:pt x="223" y="396"/>
                    </a:lnTo>
                    <a:lnTo>
                      <a:pt x="224" y="405"/>
                    </a:lnTo>
                    <a:lnTo>
                      <a:pt x="221" y="408"/>
                    </a:lnTo>
                    <a:lnTo>
                      <a:pt x="211" y="404"/>
                    </a:lnTo>
                    <a:lnTo>
                      <a:pt x="208" y="404"/>
                    </a:lnTo>
                    <a:lnTo>
                      <a:pt x="209" y="398"/>
                    </a:lnTo>
                    <a:lnTo>
                      <a:pt x="205" y="393"/>
                    </a:lnTo>
                    <a:lnTo>
                      <a:pt x="206" y="386"/>
                    </a:lnTo>
                    <a:lnTo>
                      <a:pt x="199" y="383"/>
                    </a:lnTo>
                    <a:lnTo>
                      <a:pt x="194" y="384"/>
                    </a:lnTo>
                    <a:lnTo>
                      <a:pt x="191" y="381"/>
                    </a:lnTo>
                    <a:lnTo>
                      <a:pt x="186" y="386"/>
                    </a:lnTo>
                    <a:lnTo>
                      <a:pt x="180" y="372"/>
                    </a:lnTo>
                    <a:lnTo>
                      <a:pt x="182" y="366"/>
                    </a:lnTo>
                    <a:lnTo>
                      <a:pt x="185" y="363"/>
                    </a:lnTo>
                    <a:lnTo>
                      <a:pt x="182" y="357"/>
                    </a:lnTo>
                    <a:lnTo>
                      <a:pt x="185" y="349"/>
                    </a:lnTo>
                    <a:lnTo>
                      <a:pt x="189" y="348"/>
                    </a:lnTo>
                    <a:lnTo>
                      <a:pt x="189" y="342"/>
                    </a:lnTo>
                    <a:lnTo>
                      <a:pt x="191" y="329"/>
                    </a:lnTo>
                    <a:lnTo>
                      <a:pt x="185" y="331"/>
                    </a:lnTo>
                    <a:lnTo>
                      <a:pt x="174" y="329"/>
                    </a:lnTo>
                    <a:lnTo>
                      <a:pt x="170" y="326"/>
                    </a:lnTo>
                    <a:lnTo>
                      <a:pt x="156" y="320"/>
                    </a:lnTo>
                    <a:lnTo>
                      <a:pt x="155" y="317"/>
                    </a:lnTo>
                    <a:lnTo>
                      <a:pt x="159" y="311"/>
                    </a:lnTo>
                    <a:lnTo>
                      <a:pt x="164" y="311"/>
                    </a:lnTo>
                    <a:lnTo>
                      <a:pt x="164" y="304"/>
                    </a:lnTo>
                    <a:lnTo>
                      <a:pt x="171" y="299"/>
                    </a:lnTo>
                    <a:lnTo>
                      <a:pt x="171" y="293"/>
                    </a:lnTo>
                    <a:lnTo>
                      <a:pt x="176" y="291"/>
                    </a:lnTo>
                    <a:lnTo>
                      <a:pt x="182" y="293"/>
                    </a:lnTo>
                    <a:lnTo>
                      <a:pt x="194" y="305"/>
                    </a:lnTo>
                    <a:lnTo>
                      <a:pt x="202" y="308"/>
                    </a:lnTo>
                    <a:lnTo>
                      <a:pt x="206" y="310"/>
                    </a:lnTo>
                    <a:lnTo>
                      <a:pt x="215" y="307"/>
                    </a:lnTo>
                    <a:lnTo>
                      <a:pt x="214" y="300"/>
                    </a:lnTo>
                    <a:lnTo>
                      <a:pt x="215" y="297"/>
                    </a:lnTo>
                    <a:lnTo>
                      <a:pt x="221" y="296"/>
                    </a:lnTo>
                    <a:lnTo>
                      <a:pt x="226" y="293"/>
                    </a:lnTo>
                    <a:lnTo>
                      <a:pt x="230" y="275"/>
                    </a:lnTo>
                    <a:lnTo>
                      <a:pt x="227" y="267"/>
                    </a:lnTo>
                    <a:lnTo>
                      <a:pt x="218" y="267"/>
                    </a:lnTo>
                    <a:lnTo>
                      <a:pt x="217" y="272"/>
                    </a:lnTo>
                    <a:lnTo>
                      <a:pt x="212" y="272"/>
                    </a:lnTo>
                    <a:lnTo>
                      <a:pt x="215" y="266"/>
                    </a:lnTo>
                    <a:lnTo>
                      <a:pt x="206" y="259"/>
                    </a:lnTo>
                    <a:lnTo>
                      <a:pt x="203" y="264"/>
                    </a:lnTo>
                    <a:lnTo>
                      <a:pt x="189" y="262"/>
                    </a:lnTo>
                    <a:lnTo>
                      <a:pt x="182" y="266"/>
                    </a:lnTo>
                    <a:lnTo>
                      <a:pt x="180" y="258"/>
                    </a:lnTo>
                    <a:lnTo>
                      <a:pt x="176" y="258"/>
                    </a:lnTo>
                    <a:lnTo>
                      <a:pt x="170" y="262"/>
                    </a:lnTo>
                    <a:lnTo>
                      <a:pt x="162" y="258"/>
                    </a:lnTo>
                    <a:lnTo>
                      <a:pt x="167" y="249"/>
                    </a:lnTo>
                    <a:lnTo>
                      <a:pt x="162" y="247"/>
                    </a:lnTo>
                    <a:lnTo>
                      <a:pt x="162" y="244"/>
                    </a:lnTo>
                    <a:lnTo>
                      <a:pt x="158" y="249"/>
                    </a:lnTo>
                    <a:lnTo>
                      <a:pt x="148" y="250"/>
                    </a:lnTo>
                    <a:lnTo>
                      <a:pt x="142" y="255"/>
                    </a:lnTo>
                    <a:lnTo>
                      <a:pt x="139" y="256"/>
                    </a:lnTo>
                    <a:lnTo>
                      <a:pt x="135" y="264"/>
                    </a:lnTo>
                    <a:lnTo>
                      <a:pt x="138" y="267"/>
                    </a:lnTo>
                    <a:lnTo>
                      <a:pt x="132" y="264"/>
                    </a:lnTo>
                    <a:lnTo>
                      <a:pt x="127" y="266"/>
                    </a:lnTo>
                    <a:lnTo>
                      <a:pt x="123" y="258"/>
                    </a:lnTo>
                    <a:lnTo>
                      <a:pt x="121" y="267"/>
                    </a:lnTo>
                    <a:lnTo>
                      <a:pt x="112" y="266"/>
                    </a:lnTo>
                    <a:lnTo>
                      <a:pt x="108" y="256"/>
                    </a:lnTo>
                    <a:lnTo>
                      <a:pt x="100" y="258"/>
                    </a:lnTo>
                    <a:lnTo>
                      <a:pt x="95" y="249"/>
                    </a:lnTo>
                    <a:lnTo>
                      <a:pt x="92" y="247"/>
                    </a:lnTo>
                    <a:lnTo>
                      <a:pt x="97" y="235"/>
                    </a:lnTo>
                    <a:lnTo>
                      <a:pt x="98" y="229"/>
                    </a:lnTo>
                    <a:lnTo>
                      <a:pt x="92" y="228"/>
                    </a:lnTo>
                    <a:lnTo>
                      <a:pt x="92" y="221"/>
                    </a:lnTo>
                    <a:lnTo>
                      <a:pt x="88" y="211"/>
                    </a:lnTo>
                    <a:lnTo>
                      <a:pt x="89" y="202"/>
                    </a:lnTo>
                    <a:lnTo>
                      <a:pt x="88" y="196"/>
                    </a:lnTo>
                    <a:lnTo>
                      <a:pt x="82" y="196"/>
                    </a:lnTo>
                    <a:lnTo>
                      <a:pt x="79" y="193"/>
                    </a:lnTo>
                    <a:lnTo>
                      <a:pt x="73" y="194"/>
                    </a:lnTo>
                    <a:lnTo>
                      <a:pt x="79" y="185"/>
                    </a:lnTo>
                    <a:lnTo>
                      <a:pt x="68" y="180"/>
                    </a:lnTo>
                    <a:lnTo>
                      <a:pt x="68" y="174"/>
                    </a:lnTo>
                    <a:lnTo>
                      <a:pt x="54" y="171"/>
                    </a:lnTo>
                    <a:lnTo>
                      <a:pt x="53" y="165"/>
                    </a:lnTo>
                    <a:lnTo>
                      <a:pt x="39" y="165"/>
                    </a:lnTo>
                    <a:lnTo>
                      <a:pt x="35" y="164"/>
                    </a:lnTo>
                    <a:lnTo>
                      <a:pt x="30" y="164"/>
                    </a:lnTo>
                    <a:lnTo>
                      <a:pt x="23" y="162"/>
                    </a:lnTo>
                    <a:lnTo>
                      <a:pt x="16" y="159"/>
                    </a:lnTo>
                    <a:lnTo>
                      <a:pt x="16" y="153"/>
                    </a:lnTo>
                    <a:lnTo>
                      <a:pt x="12" y="147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3" y="135"/>
                    </a:lnTo>
                    <a:lnTo>
                      <a:pt x="13" y="117"/>
                    </a:lnTo>
                    <a:lnTo>
                      <a:pt x="19" y="114"/>
                    </a:lnTo>
                    <a:lnTo>
                      <a:pt x="27" y="112"/>
                    </a:lnTo>
                    <a:lnTo>
                      <a:pt x="30" y="107"/>
                    </a:lnTo>
                    <a:lnTo>
                      <a:pt x="36" y="101"/>
                    </a:lnTo>
                    <a:lnTo>
                      <a:pt x="36" y="92"/>
                    </a:lnTo>
                    <a:lnTo>
                      <a:pt x="32" y="86"/>
                    </a:lnTo>
                    <a:lnTo>
                      <a:pt x="48" y="85"/>
                    </a:lnTo>
                    <a:lnTo>
                      <a:pt x="48" y="80"/>
                    </a:lnTo>
                    <a:lnTo>
                      <a:pt x="51" y="77"/>
                    </a:lnTo>
                    <a:lnTo>
                      <a:pt x="57" y="71"/>
                    </a:lnTo>
                    <a:lnTo>
                      <a:pt x="64" y="66"/>
                    </a:lnTo>
                    <a:lnTo>
                      <a:pt x="64" y="62"/>
                    </a:lnTo>
                    <a:lnTo>
                      <a:pt x="71" y="59"/>
                    </a:lnTo>
                    <a:lnTo>
                      <a:pt x="76" y="59"/>
                    </a:lnTo>
                    <a:lnTo>
                      <a:pt x="77" y="65"/>
                    </a:lnTo>
                    <a:lnTo>
                      <a:pt x="82" y="65"/>
                    </a:lnTo>
                    <a:lnTo>
                      <a:pt x="88" y="57"/>
                    </a:lnTo>
                    <a:lnTo>
                      <a:pt x="82" y="44"/>
                    </a:lnTo>
                    <a:lnTo>
                      <a:pt x="82" y="36"/>
                    </a:lnTo>
                    <a:lnTo>
                      <a:pt x="82" y="31"/>
                    </a:lnTo>
                    <a:lnTo>
                      <a:pt x="88" y="36"/>
                    </a:lnTo>
                    <a:lnTo>
                      <a:pt x="95" y="36"/>
                    </a:lnTo>
                    <a:lnTo>
                      <a:pt x="97" y="31"/>
                    </a:lnTo>
                    <a:lnTo>
                      <a:pt x="97" y="38"/>
                    </a:lnTo>
                    <a:lnTo>
                      <a:pt x="108" y="30"/>
                    </a:lnTo>
                    <a:lnTo>
                      <a:pt x="106" y="25"/>
                    </a:lnTo>
                    <a:lnTo>
                      <a:pt x="100" y="18"/>
                    </a:lnTo>
                    <a:lnTo>
                      <a:pt x="101" y="15"/>
                    </a:lnTo>
                    <a:lnTo>
                      <a:pt x="97" y="12"/>
                    </a:lnTo>
                    <a:lnTo>
                      <a:pt x="101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0" name="Freeform 719">
                <a:extLst>
                  <a:ext uri="{FF2B5EF4-FFF2-40B4-BE49-F238E27FC236}">
                    <a16:creationId xmlns:a16="http://schemas.microsoft.com/office/drawing/2014/main" id="{73FBE360-02B2-6EBE-D580-C81309944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851"/>
                <a:ext cx="115" cy="116"/>
              </a:xfrm>
              <a:custGeom>
                <a:avLst/>
                <a:gdLst>
                  <a:gd name="T0" fmla="*/ 152 w 229"/>
                  <a:gd name="T1" fmla="*/ 59 h 231"/>
                  <a:gd name="T2" fmla="*/ 145 w 229"/>
                  <a:gd name="T3" fmla="*/ 46 h 231"/>
                  <a:gd name="T4" fmla="*/ 127 w 229"/>
                  <a:gd name="T5" fmla="*/ 26 h 231"/>
                  <a:gd name="T6" fmla="*/ 114 w 229"/>
                  <a:gd name="T7" fmla="*/ 28 h 231"/>
                  <a:gd name="T8" fmla="*/ 97 w 229"/>
                  <a:gd name="T9" fmla="*/ 20 h 231"/>
                  <a:gd name="T10" fmla="*/ 101 w 229"/>
                  <a:gd name="T11" fmla="*/ 5 h 231"/>
                  <a:gd name="T12" fmla="*/ 74 w 229"/>
                  <a:gd name="T13" fmla="*/ 6 h 231"/>
                  <a:gd name="T14" fmla="*/ 62 w 229"/>
                  <a:gd name="T15" fmla="*/ 12 h 231"/>
                  <a:gd name="T16" fmla="*/ 63 w 229"/>
                  <a:gd name="T17" fmla="*/ 35 h 231"/>
                  <a:gd name="T18" fmla="*/ 50 w 229"/>
                  <a:gd name="T19" fmla="*/ 59 h 231"/>
                  <a:gd name="T20" fmla="*/ 62 w 229"/>
                  <a:gd name="T21" fmla="*/ 64 h 231"/>
                  <a:gd name="T22" fmla="*/ 59 w 229"/>
                  <a:gd name="T23" fmla="*/ 73 h 231"/>
                  <a:gd name="T24" fmla="*/ 45 w 229"/>
                  <a:gd name="T25" fmla="*/ 85 h 231"/>
                  <a:gd name="T26" fmla="*/ 29 w 229"/>
                  <a:gd name="T27" fmla="*/ 88 h 231"/>
                  <a:gd name="T28" fmla="*/ 12 w 229"/>
                  <a:gd name="T29" fmla="*/ 97 h 231"/>
                  <a:gd name="T30" fmla="*/ 3 w 229"/>
                  <a:gd name="T31" fmla="*/ 113 h 231"/>
                  <a:gd name="T32" fmla="*/ 6 w 229"/>
                  <a:gd name="T33" fmla="*/ 134 h 231"/>
                  <a:gd name="T34" fmla="*/ 6 w 229"/>
                  <a:gd name="T35" fmla="*/ 143 h 231"/>
                  <a:gd name="T36" fmla="*/ 24 w 229"/>
                  <a:gd name="T37" fmla="*/ 151 h 231"/>
                  <a:gd name="T38" fmla="*/ 33 w 229"/>
                  <a:gd name="T39" fmla="*/ 186 h 231"/>
                  <a:gd name="T40" fmla="*/ 54 w 229"/>
                  <a:gd name="T41" fmla="*/ 190 h 231"/>
                  <a:gd name="T42" fmla="*/ 70 w 229"/>
                  <a:gd name="T43" fmla="*/ 195 h 231"/>
                  <a:gd name="T44" fmla="*/ 94 w 229"/>
                  <a:gd name="T45" fmla="*/ 192 h 231"/>
                  <a:gd name="T46" fmla="*/ 103 w 229"/>
                  <a:gd name="T47" fmla="*/ 207 h 231"/>
                  <a:gd name="T48" fmla="*/ 118 w 229"/>
                  <a:gd name="T49" fmla="*/ 224 h 231"/>
                  <a:gd name="T50" fmla="*/ 145 w 229"/>
                  <a:gd name="T51" fmla="*/ 222 h 231"/>
                  <a:gd name="T52" fmla="*/ 164 w 229"/>
                  <a:gd name="T53" fmla="*/ 221 h 231"/>
                  <a:gd name="T54" fmla="*/ 173 w 229"/>
                  <a:gd name="T55" fmla="*/ 228 h 231"/>
                  <a:gd name="T56" fmla="*/ 199 w 229"/>
                  <a:gd name="T57" fmla="*/ 231 h 231"/>
                  <a:gd name="T58" fmla="*/ 212 w 229"/>
                  <a:gd name="T59" fmla="*/ 228 h 231"/>
                  <a:gd name="T60" fmla="*/ 229 w 229"/>
                  <a:gd name="T61" fmla="*/ 216 h 231"/>
                  <a:gd name="T62" fmla="*/ 203 w 229"/>
                  <a:gd name="T63" fmla="*/ 204 h 231"/>
                  <a:gd name="T64" fmla="*/ 189 w 229"/>
                  <a:gd name="T65" fmla="*/ 198 h 231"/>
                  <a:gd name="T66" fmla="*/ 196 w 229"/>
                  <a:gd name="T67" fmla="*/ 180 h 231"/>
                  <a:gd name="T68" fmla="*/ 182 w 229"/>
                  <a:gd name="T69" fmla="*/ 173 h 231"/>
                  <a:gd name="T70" fmla="*/ 185 w 229"/>
                  <a:gd name="T71" fmla="*/ 155 h 231"/>
                  <a:gd name="T72" fmla="*/ 183 w 229"/>
                  <a:gd name="T73" fmla="*/ 137 h 231"/>
                  <a:gd name="T74" fmla="*/ 183 w 229"/>
                  <a:gd name="T75" fmla="*/ 126 h 231"/>
                  <a:gd name="T76" fmla="*/ 191 w 229"/>
                  <a:gd name="T77" fmla="*/ 105 h 231"/>
                  <a:gd name="T78" fmla="*/ 179 w 229"/>
                  <a:gd name="T79" fmla="*/ 90 h 231"/>
                  <a:gd name="T80" fmla="*/ 179 w 229"/>
                  <a:gd name="T81" fmla="*/ 73 h 231"/>
                  <a:gd name="T82" fmla="*/ 188 w 229"/>
                  <a:gd name="T83" fmla="*/ 6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29" h="231">
                    <a:moveTo>
                      <a:pt x="167" y="55"/>
                    </a:moveTo>
                    <a:lnTo>
                      <a:pt x="165" y="59"/>
                    </a:lnTo>
                    <a:lnTo>
                      <a:pt x="152" y="59"/>
                    </a:lnTo>
                    <a:lnTo>
                      <a:pt x="147" y="56"/>
                    </a:lnTo>
                    <a:lnTo>
                      <a:pt x="144" y="49"/>
                    </a:lnTo>
                    <a:lnTo>
                      <a:pt x="145" y="46"/>
                    </a:lnTo>
                    <a:lnTo>
                      <a:pt x="139" y="40"/>
                    </a:lnTo>
                    <a:lnTo>
                      <a:pt x="132" y="34"/>
                    </a:lnTo>
                    <a:lnTo>
                      <a:pt x="127" y="26"/>
                    </a:lnTo>
                    <a:lnTo>
                      <a:pt x="126" y="26"/>
                    </a:lnTo>
                    <a:lnTo>
                      <a:pt x="121" y="29"/>
                    </a:lnTo>
                    <a:lnTo>
                      <a:pt x="114" y="28"/>
                    </a:lnTo>
                    <a:lnTo>
                      <a:pt x="115" y="18"/>
                    </a:lnTo>
                    <a:lnTo>
                      <a:pt x="107" y="17"/>
                    </a:lnTo>
                    <a:lnTo>
                      <a:pt x="97" y="20"/>
                    </a:lnTo>
                    <a:lnTo>
                      <a:pt x="91" y="12"/>
                    </a:lnTo>
                    <a:lnTo>
                      <a:pt x="95" y="6"/>
                    </a:lnTo>
                    <a:lnTo>
                      <a:pt x="101" y="5"/>
                    </a:lnTo>
                    <a:lnTo>
                      <a:pt x="95" y="0"/>
                    </a:lnTo>
                    <a:lnTo>
                      <a:pt x="88" y="5"/>
                    </a:lnTo>
                    <a:lnTo>
                      <a:pt x="74" y="6"/>
                    </a:lnTo>
                    <a:lnTo>
                      <a:pt x="73" y="2"/>
                    </a:lnTo>
                    <a:lnTo>
                      <a:pt x="59" y="9"/>
                    </a:lnTo>
                    <a:lnTo>
                      <a:pt x="62" y="12"/>
                    </a:lnTo>
                    <a:lnTo>
                      <a:pt x="60" y="20"/>
                    </a:lnTo>
                    <a:lnTo>
                      <a:pt x="70" y="25"/>
                    </a:lnTo>
                    <a:lnTo>
                      <a:pt x="63" y="35"/>
                    </a:lnTo>
                    <a:lnTo>
                      <a:pt x="54" y="46"/>
                    </a:lnTo>
                    <a:lnTo>
                      <a:pt x="51" y="49"/>
                    </a:lnTo>
                    <a:lnTo>
                      <a:pt x="50" y="59"/>
                    </a:lnTo>
                    <a:lnTo>
                      <a:pt x="51" y="64"/>
                    </a:lnTo>
                    <a:lnTo>
                      <a:pt x="56" y="69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59" y="70"/>
                    </a:lnTo>
                    <a:lnTo>
                      <a:pt x="59" y="73"/>
                    </a:lnTo>
                    <a:lnTo>
                      <a:pt x="54" y="75"/>
                    </a:lnTo>
                    <a:lnTo>
                      <a:pt x="51" y="81"/>
                    </a:lnTo>
                    <a:lnTo>
                      <a:pt x="45" y="85"/>
                    </a:lnTo>
                    <a:lnTo>
                      <a:pt x="41" y="88"/>
                    </a:lnTo>
                    <a:lnTo>
                      <a:pt x="33" y="85"/>
                    </a:lnTo>
                    <a:lnTo>
                      <a:pt x="29" y="88"/>
                    </a:lnTo>
                    <a:lnTo>
                      <a:pt x="24" y="88"/>
                    </a:lnTo>
                    <a:lnTo>
                      <a:pt x="19" y="91"/>
                    </a:lnTo>
                    <a:lnTo>
                      <a:pt x="12" y="97"/>
                    </a:lnTo>
                    <a:lnTo>
                      <a:pt x="13" y="107"/>
                    </a:lnTo>
                    <a:lnTo>
                      <a:pt x="6" y="110"/>
                    </a:lnTo>
                    <a:lnTo>
                      <a:pt x="3" y="113"/>
                    </a:lnTo>
                    <a:lnTo>
                      <a:pt x="0" y="122"/>
                    </a:lnTo>
                    <a:lnTo>
                      <a:pt x="6" y="131"/>
                    </a:lnTo>
                    <a:lnTo>
                      <a:pt x="6" y="134"/>
                    </a:lnTo>
                    <a:lnTo>
                      <a:pt x="0" y="140"/>
                    </a:lnTo>
                    <a:lnTo>
                      <a:pt x="3" y="143"/>
                    </a:lnTo>
                    <a:lnTo>
                      <a:pt x="6" y="143"/>
                    </a:lnTo>
                    <a:lnTo>
                      <a:pt x="16" y="148"/>
                    </a:lnTo>
                    <a:lnTo>
                      <a:pt x="23" y="146"/>
                    </a:lnTo>
                    <a:lnTo>
                      <a:pt x="24" y="151"/>
                    </a:lnTo>
                    <a:lnTo>
                      <a:pt x="24" y="169"/>
                    </a:lnTo>
                    <a:lnTo>
                      <a:pt x="29" y="180"/>
                    </a:lnTo>
                    <a:lnTo>
                      <a:pt x="33" y="186"/>
                    </a:lnTo>
                    <a:lnTo>
                      <a:pt x="35" y="183"/>
                    </a:lnTo>
                    <a:lnTo>
                      <a:pt x="45" y="183"/>
                    </a:lnTo>
                    <a:lnTo>
                      <a:pt x="54" y="190"/>
                    </a:lnTo>
                    <a:lnTo>
                      <a:pt x="56" y="196"/>
                    </a:lnTo>
                    <a:lnTo>
                      <a:pt x="62" y="199"/>
                    </a:lnTo>
                    <a:lnTo>
                      <a:pt x="70" y="195"/>
                    </a:lnTo>
                    <a:lnTo>
                      <a:pt x="74" y="201"/>
                    </a:lnTo>
                    <a:lnTo>
                      <a:pt x="83" y="199"/>
                    </a:lnTo>
                    <a:lnTo>
                      <a:pt x="94" y="192"/>
                    </a:lnTo>
                    <a:lnTo>
                      <a:pt x="98" y="192"/>
                    </a:lnTo>
                    <a:lnTo>
                      <a:pt x="97" y="198"/>
                    </a:lnTo>
                    <a:lnTo>
                      <a:pt x="103" y="207"/>
                    </a:lnTo>
                    <a:lnTo>
                      <a:pt x="103" y="216"/>
                    </a:lnTo>
                    <a:lnTo>
                      <a:pt x="111" y="216"/>
                    </a:lnTo>
                    <a:lnTo>
                      <a:pt x="118" y="224"/>
                    </a:lnTo>
                    <a:lnTo>
                      <a:pt x="139" y="228"/>
                    </a:lnTo>
                    <a:lnTo>
                      <a:pt x="145" y="228"/>
                    </a:lnTo>
                    <a:lnTo>
                      <a:pt x="145" y="222"/>
                    </a:lnTo>
                    <a:lnTo>
                      <a:pt x="148" y="221"/>
                    </a:lnTo>
                    <a:lnTo>
                      <a:pt x="161" y="222"/>
                    </a:lnTo>
                    <a:lnTo>
                      <a:pt x="164" y="221"/>
                    </a:lnTo>
                    <a:lnTo>
                      <a:pt x="168" y="225"/>
                    </a:lnTo>
                    <a:lnTo>
                      <a:pt x="174" y="225"/>
                    </a:lnTo>
                    <a:lnTo>
                      <a:pt x="173" y="228"/>
                    </a:lnTo>
                    <a:lnTo>
                      <a:pt x="180" y="231"/>
                    </a:lnTo>
                    <a:lnTo>
                      <a:pt x="188" y="228"/>
                    </a:lnTo>
                    <a:lnTo>
                      <a:pt x="199" y="231"/>
                    </a:lnTo>
                    <a:lnTo>
                      <a:pt x="200" y="228"/>
                    </a:lnTo>
                    <a:lnTo>
                      <a:pt x="208" y="231"/>
                    </a:lnTo>
                    <a:lnTo>
                      <a:pt x="212" y="228"/>
                    </a:lnTo>
                    <a:lnTo>
                      <a:pt x="215" y="225"/>
                    </a:lnTo>
                    <a:lnTo>
                      <a:pt x="226" y="221"/>
                    </a:lnTo>
                    <a:lnTo>
                      <a:pt x="229" y="216"/>
                    </a:lnTo>
                    <a:lnTo>
                      <a:pt x="224" y="216"/>
                    </a:lnTo>
                    <a:lnTo>
                      <a:pt x="220" y="204"/>
                    </a:lnTo>
                    <a:lnTo>
                      <a:pt x="203" y="204"/>
                    </a:lnTo>
                    <a:lnTo>
                      <a:pt x="196" y="204"/>
                    </a:lnTo>
                    <a:lnTo>
                      <a:pt x="188" y="201"/>
                    </a:lnTo>
                    <a:lnTo>
                      <a:pt x="189" y="198"/>
                    </a:lnTo>
                    <a:lnTo>
                      <a:pt x="197" y="186"/>
                    </a:lnTo>
                    <a:lnTo>
                      <a:pt x="200" y="184"/>
                    </a:lnTo>
                    <a:lnTo>
                      <a:pt x="196" y="180"/>
                    </a:lnTo>
                    <a:lnTo>
                      <a:pt x="188" y="180"/>
                    </a:lnTo>
                    <a:lnTo>
                      <a:pt x="180" y="180"/>
                    </a:lnTo>
                    <a:lnTo>
                      <a:pt x="182" y="173"/>
                    </a:lnTo>
                    <a:lnTo>
                      <a:pt x="179" y="172"/>
                    </a:lnTo>
                    <a:lnTo>
                      <a:pt x="179" y="161"/>
                    </a:lnTo>
                    <a:lnTo>
                      <a:pt x="185" y="155"/>
                    </a:lnTo>
                    <a:lnTo>
                      <a:pt x="189" y="152"/>
                    </a:lnTo>
                    <a:lnTo>
                      <a:pt x="188" y="143"/>
                    </a:lnTo>
                    <a:lnTo>
                      <a:pt x="183" y="137"/>
                    </a:lnTo>
                    <a:lnTo>
                      <a:pt x="177" y="139"/>
                    </a:lnTo>
                    <a:lnTo>
                      <a:pt x="177" y="134"/>
                    </a:lnTo>
                    <a:lnTo>
                      <a:pt x="183" y="126"/>
                    </a:lnTo>
                    <a:lnTo>
                      <a:pt x="188" y="126"/>
                    </a:lnTo>
                    <a:lnTo>
                      <a:pt x="194" y="116"/>
                    </a:lnTo>
                    <a:lnTo>
                      <a:pt x="191" y="105"/>
                    </a:lnTo>
                    <a:lnTo>
                      <a:pt x="189" y="96"/>
                    </a:lnTo>
                    <a:lnTo>
                      <a:pt x="183" y="94"/>
                    </a:lnTo>
                    <a:lnTo>
                      <a:pt x="179" y="90"/>
                    </a:lnTo>
                    <a:lnTo>
                      <a:pt x="179" y="85"/>
                    </a:lnTo>
                    <a:lnTo>
                      <a:pt x="183" y="79"/>
                    </a:lnTo>
                    <a:lnTo>
                      <a:pt x="179" y="73"/>
                    </a:lnTo>
                    <a:lnTo>
                      <a:pt x="188" y="69"/>
                    </a:lnTo>
                    <a:lnTo>
                      <a:pt x="191" y="63"/>
                    </a:lnTo>
                    <a:lnTo>
                      <a:pt x="188" y="61"/>
                    </a:lnTo>
                    <a:lnTo>
                      <a:pt x="174" y="58"/>
                    </a:lnTo>
                    <a:lnTo>
                      <a:pt x="167" y="5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1" name="Freeform 720">
                <a:extLst>
                  <a:ext uri="{FF2B5EF4-FFF2-40B4-BE49-F238E27FC236}">
                    <a16:creationId xmlns:a16="http://schemas.microsoft.com/office/drawing/2014/main" id="{EDEB6384-E19F-15D9-22C2-18764DAF7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851"/>
                <a:ext cx="115" cy="116"/>
              </a:xfrm>
              <a:custGeom>
                <a:avLst/>
                <a:gdLst>
                  <a:gd name="T0" fmla="*/ 188 w 229"/>
                  <a:gd name="T1" fmla="*/ 61 h 231"/>
                  <a:gd name="T2" fmla="*/ 179 w 229"/>
                  <a:gd name="T3" fmla="*/ 73 h 231"/>
                  <a:gd name="T4" fmla="*/ 179 w 229"/>
                  <a:gd name="T5" fmla="*/ 90 h 231"/>
                  <a:gd name="T6" fmla="*/ 191 w 229"/>
                  <a:gd name="T7" fmla="*/ 105 h 231"/>
                  <a:gd name="T8" fmla="*/ 183 w 229"/>
                  <a:gd name="T9" fmla="*/ 126 h 231"/>
                  <a:gd name="T10" fmla="*/ 183 w 229"/>
                  <a:gd name="T11" fmla="*/ 137 h 231"/>
                  <a:gd name="T12" fmla="*/ 185 w 229"/>
                  <a:gd name="T13" fmla="*/ 155 h 231"/>
                  <a:gd name="T14" fmla="*/ 182 w 229"/>
                  <a:gd name="T15" fmla="*/ 173 h 231"/>
                  <a:gd name="T16" fmla="*/ 196 w 229"/>
                  <a:gd name="T17" fmla="*/ 180 h 231"/>
                  <a:gd name="T18" fmla="*/ 189 w 229"/>
                  <a:gd name="T19" fmla="*/ 198 h 231"/>
                  <a:gd name="T20" fmla="*/ 203 w 229"/>
                  <a:gd name="T21" fmla="*/ 204 h 231"/>
                  <a:gd name="T22" fmla="*/ 229 w 229"/>
                  <a:gd name="T23" fmla="*/ 216 h 231"/>
                  <a:gd name="T24" fmla="*/ 212 w 229"/>
                  <a:gd name="T25" fmla="*/ 228 h 231"/>
                  <a:gd name="T26" fmla="*/ 199 w 229"/>
                  <a:gd name="T27" fmla="*/ 231 h 231"/>
                  <a:gd name="T28" fmla="*/ 173 w 229"/>
                  <a:gd name="T29" fmla="*/ 228 h 231"/>
                  <a:gd name="T30" fmla="*/ 164 w 229"/>
                  <a:gd name="T31" fmla="*/ 221 h 231"/>
                  <a:gd name="T32" fmla="*/ 145 w 229"/>
                  <a:gd name="T33" fmla="*/ 222 h 231"/>
                  <a:gd name="T34" fmla="*/ 118 w 229"/>
                  <a:gd name="T35" fmla="*/ 224 h 231"/>
                  <a:gd name="T36" fmla="*/ 103 w 229"/>
                  <a:gd name="T37" fmla="*/ 207 h 231"/>
                  <a:gd name="T38" fmla="*/ 94 w 229"/>
                  <a:gd name="T39" fmla="*/ 192 h 231"/>
                  <a:gd name="T40" fmla="*/ 70 w 229"/>
                  <a:gd name="T41" fmla="*/ 195 h 231"/>
                  <a:gd name="T42" fmla="*/ 54 w 229"/>
                  <a:gd name="T43" fmla="*/ 190 h 231"/>
                  <a:gd name="T44" fmla="*/ 33 w 229"/>
                  <a:gd name="T45" fmla="*/ 186 h 231"/>
                  <a:gd name="T46" fmla="*/ 24 w 229"/>
                  <a:gd name="T47" fmla="*/ 151 h 231"/>
                  <a:gd name="T48" fmla="*/ 6 w 229"/>
                  <a:gd name="T49" fmla="*/ 143 h 231"/>
                  <a:gd name="T50" fmla="*/ 6 w 229"/>
                  <a:gd name="T51" fmla="*/ 134 h 231"/>
                  <a:gd name="T52" fmla="*/ 3 w 229"/>
                  <a:gd name="T53" fmla="*/ 113 h 231"/>
                  <a:gd name="T54" fmla="*/ 12 w 229"/>
                  <a:gd name="T55" fmla="*/ 97 h 231"/>
                  <a:gd name="T56" fmla="*/ 29 w 229"/>
                  <a:gd name="T57" fmla="*/ 88 h 231"/>
                  <a:gd name="T58" fmla="*/ 45 w 229"/>
                  <a:gd name="T59" fmla="*/ 85 h 231"/>
                  <a:gd name="T60" fmla="*/ 59 w 229"/>
                  <a:gd name="T61" fmla="*/ 73 h 231"/>
                  <a:gd name="T62" fmla="*/ 62 w 229"/>
                  <a:gd name="T63" fmla="*/ 64 h 231"/>
                  <a:gd name="T64" fmla="*/ 50 w 229"/>
                  <a:gd name="T65" fmla="*/ 59 h 231"/>
                  <a:gd name="T66" fmla="*/ 63 w 229"/>
                  <a:gd name="T67" fmla="*/ 35 h 231"/>
                  <a:gd name="T68" fmla="*/ 62 w 229"/>
                  <a:gd name="T69" fmla="*/ 12 h 231"/>
                  <a:gd name="T70" fmla="*/ 74 w 229"/>
                  <a:gd name="T71" fmla="*/ 6 h 231"/>
                  <a:gd name="T72" fmla="*/ 101 w 229"/>
                  <a:gd name="T73" fmla="*/ 5 h 231"/>
                  <a:gd name="T74" fmla="*/ 97 w 229"/>
                  <a:gd name="T75" fmla="*/ 20 h 231"/>
                  <a:gd name="T76" fmla="*/ 114 w 229"/>
                  <a:gd name="T77" fmla="*/ 28 h 231"/>
                  <a:gd name="T78" fmla="*/ 127 w 229"/>
                  <a:gd name="T79" fmla="*/ 26 h 231"/>
                  <a:gd name="T80" fmla="*/ 145 w 229"/>
                  <a:gd name="T81" fmla="*/ 46 h 231"/>
                  <a:gd name="T82" fmla="*/ 152 w 229"/>
                  <a:gd name="T83" fmla="*/ 59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29" h="231">
                    <a:moveTo>
                      <a:pt x="167" y="55"/>
                    </a:moveTo>
                    <a:lnTo>
                      <a:pt x="174" y="58"/>
                    </a:lnTo>
                    <a:lnTo>
                      <a:pt x="188" y="61"/>
                    </a:lnTo>
                    <a:lnTo>
                      <a:pt x="191" y="63"/>
                    </a:lnTo>
                    <a:lnTo>
                      <a:pt x="188" y="69"/>
                    </a:lnTo>
                    <a:lnTo>
                      <a:pt x="179" y="73"/>
                    </a:lnTo>
                    <a:lnTo>
                      <a:pt x="183" y="79"/>
                    </a:lnTo>
                    <a:lnTo>
                      <a:pt x="179" y="85"/>
                    </a:lnTo>
                    <a:lnTo>
                      <a:pt x="179" y="90"/>
                    </a:lnTo>
                    <a:lnTo>
                      <a:pt x="183" y="94"/>
                    </a:lnTo>
                    <a:lnTo>
                      <a:pt x="189" y="96"/>
                    </a:lnTo>
                    <a:lnTo>
                      <a:pt x="191" y="105"/>
                    </a:lnTo>
                    <a:lnTo>
                      <a:pt x="194" y="116"/>
                    </a:lnTo>
                    <a:lnTo>
                      <a:pt x="188" y="126"/>
                    </a:lnTo>
                    <a:lnTo>
                      <a:pt x="183" y="126"/>
                    </a:lnTo>
                    <a:lnTo>
                      <a:pt x="177" y="134"/>
                    </a:lnTo>
                    <a:lnTo>
                      <a:pt x="177" y="139"/>
                    </a:lnTo>
                    <a:lnTo>
                      <a:pt x="183" y="137"/>
                    </a:lnTo>
                    <a:lnTo>
                      <a:pt x="188" y="143"/>
                    </a:lnTo>
                    <a:lnTo>
                      <a:pt x="189" y="152"/>
                    </a:lnTo>
                    <a:lnTo>
                      <a:pt x="185" y="155"/>
                    </a:lnTo>
                    <a:lnTo>
                      <a:pt x="179" y="161"/>
                    </a:lnTo>
                    <a:lnTo>
                      <a:pt x="179" y="172"/>
                    </a:lnTo>
                    <a:lnTo>
                      <a:pt x="182" y="173"/>
                    </a:lnTo>
                    <a:lnTo>
                      <a:pt x="180" y="180"/>
                    </a:lnTo>
                    <a:lnTo>
                      <a:pt x="188" y="180"/>
                    </a:lnTo>
                    <a:lnTo>
                      <a:pt x="196" y="180"/>
                    </a:lnTo>
                    <a:lnTo>
                      <a:pt x="200" y="184"/>
                    </a:lnTo>
                    <a:lnTo>
                      <a:pt x="197" y="186"/>
                    </a:lnTo>
                    <a:lnTo>
                      <a:pt x="189" y="198"/>
                    </a:lnTo>
                    <a:lnTo>
                      <a:pt x="188" y="201"/>
                    </a:lnTo>
                    <a:lnTo>
                      <a:pt x="196" y="204"/>
                    </a:lnTo>
                    <a:lnTo>
                      <a:pt x="203" y="204"/>
                    </a:lnTo>
                    <a:lnTo>
                      <a:pt x="220" y="204"/>
                    </a:lnTo>
                    <a:lnTo>
                      <a:pt x="224" y="216"/>
                    </a:lnTo>
                    <a:lnTo>
                      <a:pt x="229" y="216"/>
                    </a:lnTo>
                    <a:lnTo>
                      <a:pt x="226" y="221"/>
                    </a:lnTo>
                    <a:lnTo>
                      <a:pt x="215" y="225"/>
                    </a:lnTo>
                    <a:lnTo>
                      <a:pt x="212" y="228"/>
                    </a:lnTo>
                    <a:lnTo>
                      <a:pt x="208" y="231"/>
                    </a:lnTo>
                    <a:lnTo>
                      <a:pt x="200" y="228"/>
                    </a:lnTo>
                    <a:lnTo>
                      <a:pt x="199" y="231"/>
                    </a:lnTo>
                    <a:lnTo>
                      <a:pt x="188" y="228"/>
                    </a:lnTo>
                    <a:lnTo>
                      <a:pt x="180" y="231"/>
                    </a:lnTo>
                    <a:lnTo>
                      <a:pt x="173" y="228"/>
                    </a:lnTo>
                    <a:lnTo>
                      <a:pt x="174" y="225"/>
                    </a:lnTo>
                    <a:lnTo>
                      <a:pt x="168" y="225"/>
                    </a:lnTo>
                    <a:lnTo>
                      <a:pt x="164" y="221"/>
                    </a:lnTo>
                    <a:lnTo>
                      <a:pt x="161" y="222"/>
                    </a:lnTo>
                    <a:lnTo>
                      <a:pt x="148" y="221"/>
                    </a:lnTo>
                    <a:lnTo>
                      <a:pt x="145" y="222"/>
                    </a:lnTo>
                    <a:lnTo>
                      <a:pt x="145" y="228"/>
                    </a:lnTo>
                    <a:lnTo>
                      <a:pt x="139" y="228"/>
                    </a:lnTo>
                    <a:lnTo>
                      <a:pt x="118" y="224"/>
                    </a:lnTo>
                    <a:lnTo>
                      <a:pt x="111" y="216"/>
                    </a:lnTo>
                    <a:lnTo>
                      <a:pt x="103" y="216"/>
                    </a:lnTo>
                    <a:lnTo>
                      <a:pt x="103" y="207"/>
                    </a:lnTo>
                    <a:lnTo>
                      <a:pt x="97" y="198"/>
                    </a:lnTo>
                    <a:lnTo>
                      <a:pt x="98" y="192"/>
                    </a:lnTo>
                    <a:lnTo>
                      <a:pt x="94" y="192"/>
                    </a:lnTo>
                    <a:lnTo>
                      <a:pt x="83" y="199"/>
                    </a:lnTo>
                    <a:lnTo>
                      <a:pt x="74" y="201"/>
                    </a:lnTo>
                    <a:lnTo>
                      <a:pt x="70" y="195"/>
                    </a:lnTo>
                    <a:lnTo>
                      <a:pt x="62" y="199"/>
                    </a:lnTo>
                    <a:lnTo>
                      <a:pt x="56" y="196"/>
                    </a:lnTo>
                    <a:lnTo>
                      <a:pt x="54" y="190"/>
                    </a:lnTo>
                    <a:lnTo>
                      <a:pt x="45" y="183"/>
                    </a:lnTo>
                    <a:lnTo>
                      <a:pt x="35" y="183"/>
                    </a:lnTo>
                    <a:lnTo>
                      <a:pt x="33" y="186"/>
                    </a:lnTo>
                    <a:lnTo>
                      <a:pt x="29" y="180"/>
                    </a:lnTo>
                    <a:lnTo>
                      <a:pt x="24" y="169"/>
                    </a:lnTo>
                    <a:lnTo>
                      <a:pt x="24" y="151"/>
                    </a:lnTo>
                    <a:lnTo>
                      <a:pt x="23" y="146"/>
                    </a:lnTo>
                    <a:lnTo>
                      <a:pt x="16" y="148"/>
                    </a:lnTo>
                    <a:lnTo>
                      <a:pt x="6" y="143"/>
                    </a:lnTo>
                    <a:lnTo>
                      <a:pt x="3" y="143"/>
                    </a:lnTo>
                    <a:lnTo>
                      <a:pt x="0" y="140"/>
                    </a:lnTo>
                    <a:lnTo>
                      <a:pt x="6" y="134"/>
                    </a:lnTo>
                    <a:lnTo>
                      <a:pt x="6" y="131"/>
                    </a:lnTo>
                    <a:lnTo>
                      <a:pt x="0" y="122"/>
                    </a:lnTo>
                    <a:lnTo>
                      <a:pt x="3" y="113"/>
                    </a:lnTo>
                    <a:lnTo>
                      <a:pt x="6" y="110"/>
                    </a:lnTo>
                    <a:lnTo>
                      <a:pt x="13" y="107"/>
                    </a:lnTo>
                    <a:lnTo>
                      <a:pt x="12" y="97"/>
                    </a:lnTo>
                    <a:lnTo>
                      <a:pt x="19" y="91"/>
                    </a:lnTo>
                    <a:lnTo>
                      <a:pt x="24" y="88"/>
                    </a:lnTo>
                    <a:lnTo>
                      <a:pt x="29" y="88"/>
                    </a:lnTo>
                    <a:lnTo>
                      <a:pt x="33" y="85"/>
                    </a:lnTo>
                    <a:lnTo>
                      <a:pt x="41" y="88"/>
                    </a:lnTo>
                    <a:lnTo>
                      <a:pt x="45" y="85"/>
                    </a:lnTo>
                    <a:lnTo>
                      <a:pt x="51" y="81"/>
                    </a:lnTo>
                    <a:lnTo>
                      <a:pt x="54" y="75"/>
                    </a:lnTo>
                    <a:lnTo>
                      <a:pt x="59" y="73"/>
                    </a:lnTo>
                    <a:lnTo>
                      <a:pt x="59" y="70"/>
                    </a:lnTo>
                    <a:lnTo>
                      <a:pt x="65" y="66"/>
                    </a:lnTo>
                    <a:lnTo>
                      <a:pt x="62" y="64"/>
                    </a:lnTo>
                    <a:lnTo>
                      <a:pt x="56" y="69"/>
                    </a:lnTo>
                    <a:lnTo>
                      <a:pt x="51" y="64"/>
                    </a:lnTo>
                    <a:lnTo>
                      <a:pt x="50" y="59"/>
                    </a:lnTo>
                    <a:lnTo>
                      <a:pt x="51" y="49"/>
                    </a:lnTo>
                    <a:lnTo>
                      <a:pt x="54" y="46"/>
                    </a:lnTo>
                    <a:lnTo>
                      <a:pt x="63" y="35"/>
                    </a:lnTo>
                    <a:lnTo>
                      <a:pt x="70" y="25"/>
                    </a:lnTo>
                    <a:lnTo>
                      <a:pt x="60" y="20"/>
                    </a:lnTo>
                    <a:lnTo>
                      <a:pt x="62" y="12"/>
                    </a:lnTo>
                    <a:lnTo>
                      <a:pt x="59" y="9"/>
                    </a:lnTo>
                    <a:lnTo>
                      <a:pt x="73" y="2"/>
                    </a:lnTo>
                    <a:lnTo>
                      <a:pt x="74" y="6"/>
                    </a:lnTo>
                    <a:lnTo>
                      <a:pt x="88" y="5"/>
                    </a:lnTo>
                    <a:lnTo>
                      <a:pt x="95" y="0"/>
                    </a:lnTo>
                    <a:lnTo>
                      <a:pt x="101" y="5"/>
                    </a:lnTo>
                    <a:lnTo>
                      <a:pt x="95" y="6"/>
                    </a:lnTo>
                    <a:lnTo>
                      <a:pt x="91" y="12"/>
                    </a:lnTo>
                    <a:lnTo>
                      <a:pt x="97" y="20"/>
                    </a:lnTo>
                    <a:lnTo>
                      <a:pt x="107" y="17"/>
                    </a:lnTo>
                    <a:lnTo>
                      <a:pt x="115" y="18"/>
                    </a:lnTo>
                    <a:lnTo>
                      <a:pt x="114" y="28"/>
                    </a:lnTo>
                    <a:lnTo>
                      <a:pt x="121" y="29"/>
                    </a:lnTo>
                    <a:lnTo>
                      <a:pt x="126" y="26"/>
                    </a:lnTo>
                    <a:lnTo>
                      <a:pt x="127" y="26"/>
                    </a:lnTo>
                    <a:lnTo>
                      <a:pt x="132" y="34"/>
                    </a:lnTo>
                    <a:lnTo>
                      <a:pt x="139" y="40"/>
                    </a:lnTo>
                    <a:lnTo>
                      <a:pt x="145" y="46"/>
                    </a:lnTo>
                    <a:lnTo>
                      <a:pt x="144" y="49"/>
                    </a:lnTo>
                    <a:lnTo>
                      <a:pt x="147" y="56"/>
                    </a:lnTo>
                    <a:lnTo>
                      <a:pt x="152" y="59"/>
                    </a:lnTo>
                    <a:lnTo>
                      <a:pt x="165" y="59"/>
                    </a:lnTo>
                    <a:lnTo>
                      <a:pt x="167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2" name="Freeform 721">
                <a:extLst>
                  <a:ext uri="{FF2B5EF4-FFF2-40B4-BE49-F238E27FC236}">
                    <a16:creationId xmlns:a16="http://schemas.microsoft.com/office/drawing/2014/main" id="{A0C473BF-9B53-092B-E695-430560A76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851"/>
                <a:ext cx="115" cy="116"/>
              </a:xfrm>
              <a:custGeom>
                <a:avLst/>
                <a:gdLst>
                  <a:gd name="T0" fmla="*/ 188 w 229"/>
                  <a:gd name="T1" fmla="*/ 61 h 231"/>
                  <a:gd name="T2" fmla="*/ 179 w 229"/>
                  <a:gd name="T3" fmla="*/ 73 h 231"/>
                  <a:gd name="T4" fmla="*/ 179 w 229"/>
                  <a:gd name="T5" fmla="*/ 90 h 231"/>
                  <a:gd name="T6" fmla="*/ 191 w 229"/>
                  <a:gd name="T7" fmla="*/ 105 h 231"/>
                  <a:gd name="T8" fmla="*/ 183 w 229"/>
                  <a:gd name="T9" fmla="*/ 126 h 231"/>
                  <a:gd name="T10" fmla="*/ 183 w 229"/>
                  <a:gd name="T11" fmla="*/ 137 h 231"/>
                  <a:gd name="T12" fmla="*/ 185 w 229"/>
                  <a:gd name="T13" fmla="*/ 155 h 231"/>
                  <a:gd name="T14" fmla="*/ 182 w 229"/>
                  <a:gd name="T15" fmla="*/ 173 h 231"/>
                  <a:gd name="T16" fmla="*/ 196 w 229"/>
                  <a:gd name="T17" fmla="*/ 180 h 231"/>
                  <a:gd name="T18" fmla="*/ 189 w 229"/>
                  <a:gd name="T19" fmla="*/ 198 h 231"/>
                  <a:gd name="T20" fmla="*/ 203 w 229"/>
                  <a:gd name="T21" fmla="*/ 204 h 231"/>
                  <a:gd name="T22" fmla="*/ 229 w 229"/>
                  <a:gd name="T23" fmla="*/ 216 h 231"/>
                  <a:gd name="T24" fmla="*/ 212 w 229"/>
                  <a:gd name="T25" fmla="*/ 228 h 231"/>
                  <a:gd name="T26" fmla="*/ 199 w 229"/>
                  <a:gd name="T27" fmla="*/ 231 h 231"/>
                  <a:gd name="T28" fmla="*/ 173 w 229"/>
                  <a:gd name="T29" fmla="*/ 228 h 231"/>
                  <a:gd name="T30" fmla="*/ 164 w 229"/>
                  <a:gd name="T31" fmla="*/ 221 h 231"/>
                  <a:gd name="T32" fmla="*/ 145 w 229"/>
                  <a:gd name="T33" fmla="*/ 222 h 231"/>
                  <a:gd name="T34" fmla="*/ 118 w 229"/>
                  <a:gd name="T35" fmla="*/ 224 h 231"/>
                  <a:gd name="T36" fmla="*/ 103 w 229"/>
                  <a:gd name="T37" fmla="*/ 207 h 231"/>
                  <a:gd name="T38" fmla="*/ 94 w 229"/>
                  <a:gd name="T39" fmla="*/ 192 h 231"/>
                  <a:gd name="T40" fmla="*/ 70 w 229"/>
                  <a:gd name="T41" fmla="*/ 195 h 231"/>
                  <a:gd name="T42" fmla="*/ 54 w 229"/>
                  <a:gd name="T43" fmla="*/ 190 h 231"/>
                  <a:gd name="T44" fmla="*/ 33 w 229"/>
                  <a:gd name="T45" fmla="*/ 186 h 231"/>
                  <a:gd name="T46" fmla="*/ 24 w 229"/>
                  <a:gd name="T47" fmla="*/ 151 h 231"/>
                  <a:gd name="T48" fmla="*/ 6 w 229"/>
                  <a:gd name="T49" fmla="*/ 143 h 231"/>
                  <a:gd name="T50" fmla="*/ 6 w 229"/>
                  <a:gd name="T51" fmla="*/ 134 h 231"/>
                  <a:gd name="T52" fmla="*/ 3 w 229"/>
                  <a:gd name="T53" fmla="*/ 113 h 231"/>
                  <a:gd name="T54" fmla="*/ 12 w 229"/>
                  <a:gd name="T55" fmla="*/ 97 h 231"/>
                  <a:gd name="T56" fmla="*/ 29 w 229"/>
                  <a:gd name="T57" fmla="*/ 88 h 231"/>
                  <a:gd name="T58" fmla="*/ 45 w 229"/>
                  <a:gd name="T59" fmla="*/ 85 h 231"/>
                  <a:gd name="T60" fmla="*/ 59 w 229"/>
                  <a:gd name="T61" fmla="*/ 73 h 231"/>
                  <a:gd name="T62" fmla="*/ 62 w 229"/>
                  <a:gd name="T63" fmla="*/ 64 h 231"/>
                  <a:gd name="T64" fmla="*/ 50 w 229"/>
                  <a:gd name="T65" fmla="*/ 59 h 231"/>
                  <a:gd name="T66" fmla="*/ 63 w 229"/>
                  <a:gd name="T67" fmla="*/ 35 h 231"/>
                  <a:gd name="T68" fmla="*/ 62 w 229"/>
                  <a:gd name="T69" fmla="*/ 12 h 231"/>
                  <a:gd name="T70" fmla="*/ 74 w 229"/>
                  <a:gd name="T71" fmla="*/ 6 h 231"/>
                  <a:gd name="T72" fmla="*/ 101 w 229"/>
                  <a:gd name="T73" fmla="*/ 5 h 231"/>
                  <a:gd name="T74" fmla="*/ 97 w 229"/>
                  <a:gd name="T75" fmla="*/ 20 h 231"/>
                  <a:gd name="T76" fmla="*/ 114 w 229"/>
                  <a:gd name="T77" fmla="*/ 28 h 231"/>
                  <a:gd name="T78" fmla="*/ 127 w 229"/>
                  <a:gd name="T79" fmla="*/ 26 h 231"/>
                  <a:gd name="T80" fmla="*/ 145 w 229"/>
                  <a:gd name="T81" fmla="*/ 46 h 231"/>
                  <a:gd name="T82" fmla="*/ 152 w 229"/>
                  <a:gd name="T83" fmla="*/ 59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29" h="231">
                    <a:moveTo>
                      <a:pt x="167" y="55"/>
                    </a:moveTo>
                    <a:lnTo>
                      <a:pt x="174" y="58"/>
                    </a:lnTo>
                    <a:lnTo>
                      <a:pt x="188" y="61"/>
                    </a:lnTo>
                    <a:lnTo>
                      <a:pt x="191" y="63"/>
                    </a:lnTo>
                    <a:lnTo>
                      <a:pt x="188" y="69"/>
                    </a:lnTo>
                    <a:lnTo>
                      <a:pt x="179" y="73"/>
                    </a:lnTo>
                    <a:lnTo>
                      <a:pt x="183" y="79"/>
                    </a:lnTo>
                    <a:lnTo>
                      <a:pt x="179" y="85"/>
                    </a:lnTo>
                    <a:lnTo>
                      <a:pt x="179" y="90"/>
                    </a:lnTo>
                    <a:lnTo>
                      <a:pt x="183" y="94"/>
                    </a:lnTo>
                    <a:lnTo>
                      <a:pt x="189" y="96"/>
                    </a:lnTo>
                    <a:lnTo>
                      <a:pt x="191" y="105"/>
                    </a:lnTo>
                    <a:lnTo>
                      <a:pt x="194" y="116"/>
                    </a:lnTo>
                    <a:lnTo>
                      <a:pt x="188" y="126"/>
                    </a:lnTo>
                    <a:lnTo>
                      <a:pt x="183" y="126"/>
                    </a:lnTo>
                    <a:lnTo>
                      <a:pt x="177" y="134"/>
                    </a:lnTo>
                    <a:lnTo>
                      <a:pt x="177" y="139"/>
                    </a:lnTo>
                    <a:lnTo>
                      <a:pt x="183" y="137"/>
                    </a:lnTo>
                    <a:lnTo>
                      <a:pt x="188" y="143"/>
                    </a:lnTo>
                    <a:lnTo>
                      <a:pt x="189" y="152"/>
                    </a:lnTo>
                    <a:lnTo>
                      <a:pt x="185" y="155"/>
                    </a:lnTo>
                    <a:lnTo>
                      <a:pt x="179" y="161"/>
                    </a:lnTo>
                    <a:lnTo>
                      <a:pt x="179" y="172"/>
                    </a:lnTo>
                    <a:lnTo>
                      <a:pt x="182" y="173"/>
                    </a:lnTo>
                    <a:lnTo>
                      <a:pt x="180" y="180"/>
                    </a:lnTo>
                    <a:lnTo>
                      <a:pt x="188" y="180"/>
                    </a:lnTo>
                    <a:lnTo>
                      <a:pt x="196" y="180"/>
                    </a:lnTo>
                    <a:lnTo>
                      <a:pt x="200" y="184"/>
                    </a:lnTo>
                    <a:lnTo>
                      <a:pt x="197" y="186"/>
                    </a:lnTo>
                    <a:lnTo>
                      <a:pt x="189" y="198"/>
                    </a:lnTo>
                    <a:lnTo>
                      <a:pt x="188" y="201"/>
                    </a:lnTo>
                    <a:lnTo>
                      <a:pt x="196" y="204"/>
                    </a:lnTo>
                    <a:lnTo>
                      <a:pt x="203" y="204"/>
                    </a:lnTo>
                    <a:lnTo>
                      <a:pt x="220" y="204"/>
                    </a:lnTo>
                    <a:lnTo>
                      <a:pt x="224" y="216"/>
                    </a:lnTo>
                    <a:lnTo>
                      <a:pt x="229" y="216"/>
                    </a:lnTo>
                    <a:lnTo>
                      <a:pt x="226" y="221"/>
                    </a:lnTo>
                    <a:lnTo>
                      <a:pt x="215" y="225"/>
                    </a:lnTo>
                    <a:lnTo>
                      <a:pt x="212" y="228"/>
                    </a:lnTo>
                    <a:lnTo>
                      <a:pt x="208" y="231"/>
                    </a:lnTo>
                    <a:lnTo>
                      <a:pt x="200" y="228"/>
                    </a:lnTo>
                    <a:lnTo>
                      <a:pt x="199" y="231"/>
                    </a:lnTo>
                    <a:lnTo>
                      <a:pt x="188" y="228"/>
                    </a:lnTo>
                    <a:lnTo>
                      <a:pt x="180" y="231"/>
                    </a:lnTo>
                    <a:lnTo>
                      <a:pt x="173" y="228"/>
                    </a:lnTo>
                    <a:lnTo>
                      <a:pt x="174" y="225"/>
                    </a:lnTo>
                    <a:lnTo>
                      <a:pt x="168" y="225"/>
                    </a:lnTo>
                    <a:lnTo>
                      <a:pt x="164" y="221"/>
                    </a:lnTo>
                    <a:lnTo>
                      <a:pt x="161" y="222"/>
                    </a:lnTo>
                    <a:lnTo>
                      <a:pt x="148" y="221"/>
                    </a:lnTo>
                    <a:lnTo>
                      <a:pt x="145" y="222"/>
                    </a:lnTo>
                    <a:lnTo>
                      <a:pt x="145" y="228"/>
                    </a:lnTo>
                    <a:lnTo>
                      <a:pt x="139" y="228"/>
                    </a:lnTo>
                    <a:lnTo>
                      <a:pt x="118" y="224"/>
                    </a:lnTo>
                    <a:lnTo>
                      <a:pt x="111" y="216"/>
                    </a:lnTo>
                    <a:lnTo>
                      <a:pt x="103" y="216"/>
                    </a:lnTo>
                    <a:lnTo>
                      <a:pt x="103" y="207"/>
                    </a:lnTo>
                    <a:lnTo>
                      <a:pt x="97" y="198"/>
                    </a:lnTo>
                    <a:lnTo>
                      <a:pt x="98" y="192"/>
                    </a:lnTo>
                    <a:lnTo>
                      <a:pt x="94" y="192"/>
                    </a:lnTo>
                    <a:lnTo>
                      <a:pt x="83" y="199"/>
                    </a:lnTo>
                    <a:lnTo>
                      <a:pt x="74" y="201"/>
                    </a:lnTo>
                    <a:lnTo>
                      <a:pt x="70" y="195"/>
                    </a:lnTo>
                    <a:lnTo>
                      <a:pt x="62" y="199"/>
                    </a:lnTo>
                    <a:lnTo>
                      <a:pt x="56" y="196"/>
                    </a:lnTo>
                    <a:lnTo>
                      <a:pt x="54" y="190"/>
                    </a:lnTo>
                    <a:lnTo>
                      <a:pt x="45" y="183"/>
                    </a:lnTo>
                    <a:lnTo>
                      <a:pt x="35" y="183"/>
                    </a:lnTo>
                    <a:lnTo>
                      <a:pt x="33" y="186"/>
                    </a:lnTo>
                    <a:lnTo>
                      <a:pt x="29" y="180"/>
                    </a:lnTo>
                    <a:lnTo>
                      <a:pt x="24" y="169"/>
                    </a:lnTo>
                    <a:lnTo>
                      <a:pt x="24" y="151"/>
                    </a:lnTo>
                    <a:lnTo>
                      <a:pt x="23" y="146"/>
                    </a:lnTo>
                    <a:lnTo>
                      <a:pt x="16" y="148"/>
                    </a:lnTo>
                    <a:lnTo>
                      <a:pt x="6" y="143"/>
                    </a:lnTo>
                    <a:lnTo>
                      <a:pt x="3" y="143"/>
                    </a:lnTo>
                    <a:lnTo>
                      <a:pt x="0" y="140"/>
                    </a:lnTo>
                    <a:lnTo>
                      <a:pt x="6" y="134"/>
                    </a:lnTo>
                    <a:lnTo>
                      <a:pt x="6" y="131"/>
                    </a:lnTo>
                    <a:lnTo>
                      <a:pt x="0" y="122"/>
                    </a:lnTo>
                    <a:lnTo>
                      <a:pt x="3" y="113"/>
                    </a:lnTo>
                    <a:lnTo>
                      <a:pt x="6" y="110"/>
                    </a:lnTo>
                    <a:lnTo>
                      <a:pt x="13" y="107"/>
                    </a:lnTo>
                    <a:lnTo>
                      <a:pt x="12" y="97"/>
                    </a:lnTo>
                    <a:lnTo>
                      <a:pt x="19" y="91"/>
                    </a:lnTo>
                    <a:lnTo>
                      <a:pt x="24" y="88"/>
                    </a:lnTo>
                    <a:lnTo>
                      <a:pt x="29" y="88"/>
                    </a:lnTo>
                    <a:lnTo>
                      <a:pt x="33" y="85"/>
                    </a:lnTo>
                    <a:lnTo>
                      <a:pt x="41" y="88"/>
                    </a:lnTo>
                    <a:lnTo>
                      <a:pt x="45" y="85"/>
                    </a:lnTo>
                    <a:lnTo>
                      <a:pt x="51" y="81"/>
                    </a:lnTo>
                    <a:lnTo>
                      <a:pt x="54" y="75"/>
                    </a:lnTo>
                    <a:lnTo>
                      <a:pt x="59" y="73"/>
                    </a:lnTo>
                    <a:lnTo>
                      <a:pt x="59" y="70"/>
                    </a:lnTo>
                    <a:lnTo>
                      <a:pt x="65" y="66"/>
                    </a:lnTo>
                    <a:lnTo>
                      <a:pt x="62" y="64"/>
                    </a:lnTo>
                    <a:lnTo>
                      <a:pt x="56" y="69"/>
                    </a:lnTo>
                    <a:lnTo>
                      <a:pt x="51" y="64"/>
                    </a:lnTo>
                    <a:lnTo>
                      <a:pt x="50" y="59"/>
                    </a:lnTo>
                    <a:lnTo>
                      <a:pt x="51" y="49"/>
                    </a:lnTo>
                    <a:lnTo>
                      <a:pt x="54" y="46"/>
                    </a:lnTo>
                    <a:lnTo>
                      <a:pt x="63" y="35"/>
                    </a:lnTo>
                    <a:lnTo>
                      <a:pt x="70" y="25"/>
                    </a:lnTo>
                    <a:lnTo>
                      <a:pt x="60" y="20"/>
                    </a:lnTo>
                    <a:lnTo>
                      <a:pt x="62" y="12"/>
                    </a:lnTo>
                    <a:lnTo>
                      <a:pt x="59" y="9"/>
                    </a:lnTo>
                    <a:lnTo>
                      <a:pt x="73" y="2"/>
                    </a:lnTo>
                    <a:lnTo>
                      <a:pt x="74" y="6"/>
                    </a:lnTo>
                    <a:lnTo>
                      <a:pt x="88" y="5"/>
                    </a:lnTo>
                    <a:lnTo>
                      <a:pt x="95" y="0"/>
                    </a:lnTo>
                    <a:lnTo>
                      <a:pt x="101" y="5"/>
                    </a:lnTo>
                    <a:lnTo>
                      <a:pt x="95" y="6"/>
                    </a:lnTo>
                    <a:lnTo>
                      <a:pt x="91" y="12"/>
                    </a:lnTo>
                    <a:lnTo>
                      <a:pt x="97" y="20"/>
                    </a:lnTo>
                    <a:lnTo>
                      <a:pt x="107" y="17"/>
                    </a:lnTo>
                    <a:lnTo>
                      <a:pt x="115" y="18"/>
                    </a:lnTo>
                    <a:lnTo>
                      <a:pt x="114" y="28"/>
                    </a:lnTo>
                    <a:lnTo>
                      <a:pt x="121" y="29"/>
                    </a:lnTo>
                    <a:lnTo>
                      <a:pt x="126" y="26"/>
                    </a:lnTo>
                    <a:lnTo>
                      <a:pt x="127" y="26"/>
                    </a:lnTo>
                    <a:lnTo>
                      <a:pt x="132" y="34"/>
                    </a:lnTo>
                    <a:lnTo>
                      <a:pt x="139" y="40"/>
                    </a:lnTo>
                    <a:lnTo>
                      <a:pt x="145" y="46"/>
                    </a:lnTo>
                    <a:lnTo>
                      <a:pt x="144" y="49"/>
                    </a:lnTo>
                    <a:lnTo>
                      <a:pt x="147" y="56"/>
                    </a:lnTo>
                    <a:lnTo>
                      <a:pt x="152" y="59"/>
                    </a:lnTo>
                    <a:lnTo>
                      <a:pt x="165" y="59"/>
                    </a:lnTo>
                    <a:lnTo>
                      <a:pt x="167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3" name="Freeform 722">
                <a:extLst>
                  <a:ext uri="{FF2B5EF4-FFF2-40B4-BE49-F238E27FC236}">
                    <a16:creationId xmlns:a16="http://schemas.microsoft.com/office/drawing/2014/main" id="{49D095F2-0755-FBA4-B451-09EA6EEDD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844"/>
                <a:ext cx="92" cy="72"/>
              </a:xfrm>
              <a:custGeom>
                <a:avLst/>
                <a:gdLst>
                  <a:gd name="T0" fmla="*/ 41 w 183"/>
                  <a:gd name="T1" fmla="*/ 27 h 144"/>
                  <a:gd name="T2" fmla="*/ 21 w 183"/>
                  <a:gd name="T3" fmla="*/ 25 h 144"/>
                  <a:gd name="T4" fmla="*/ 13 w 183"/>
                  <a:gd name="T5" fmla="*/ 34 h 144"/>
                  <a:gd name="T6" fmla="*/ 6 w 183"/>
                  <a:gd name="T7" fmla="*/ 48 h 144"/>
                  <a:gd name="T8" fmla="*/ 4 w 183"/>
                  <a:gd name="T9" fmla="*/ 57 h 144"/>
                  <a:gd name="T10" fmla="*/ 7 w 183"/>
                  <a:gd name="T11" fmla="*/ 71 h 144"/>
                  <a:gd name="T12" fmla="*/ 24 w 183"/>
                  <a:gd name="T13" fmla="*/ 76 h 144"/>
                  <a:gd name="T14" fmla="*/ 12 w 183"/>
                  <a:gd name="T15" fmla="*/ 86 h 144"/>
                  <a:gd name="T16" fmla="*/ 12 w 183"/>
                  <a:gd name="T17" fmla="*/ 98 h 144"/>
                  <a:gd name="T18" fmla="*/ 16 w 183"/>
                  <a:gd name="T19" fmla="*/ 107 h 144"/>
                  <a:gd name="T20" fmla="*/ 35 w 183"/>
                  <a:gd name="T21" fmla="*/ 109 h 144"/>
                  <a:gd name="T22" fmla="*/ 44 w 183"/>
                  <a:gd name="T23" fmla="*/ 106 h 144"/>
                  <a:gd name="T24" fmla="*/ 47 w 183"/>
                  <a:gd name="T25" fmla="*/ 89 h 144"/>
                  <a:gd name="T26" fmla="*/ 60 w 183"/>
                  <a:gd name="T27" fmla="*/ 86 h 144"/>
                  <a:gd name="T28" fmla="*/ 82 w 183"/>
                  <a:gd name="T29" fmla="*/ 103 h 144"/>
                  <a:gd name="T30" fmla="*/ 88 w 183"/>
                  <a:gd name="T31" fmla="*/ 126 h 144"/>
                  <a:gd name="T32" fmla="*/ 97 w 183"/>
                  <a:gd name="T33" fmla="*/ 126 h 144"/>
                  <a:gd name="T34" fmla="*/ 115 w 183"/>
                  <a:gd name="T35" fmla="*/ 123 h 144"/>
                  <a:gd name="T36" fmla="*/ 120 w 183"/>
                  <a:gd name="T37" fmla="*/ 129 h 144"/>
                  <a:gd name="T38" fmla="*/ 135 w 183"/>
                  <a:gd name="T39" fmla="*/ 144 h 144"/>
                  <a:gd name="T40" fmla="*/ 150 w 183"/>
                  <a:gd name="T41" fmla="*/ 138 h 144"/>
                  <a:gd name="T42" fmla="*/ 162 w 183"/>
                  <a:gd name="T43" fmla="*/ 135 h 144"/>
                  <a:gd name="T44" fmla="*/ 173 w 183"/>
                  <a:gd name="T45" fmla="*/ 127 h 144"/>
                  <a:gd name="T46" fmla="*/ 173 w 183"/>
                  <a:gd name="T47" fmla="*/ 123 h 144"/>
                  <a:gd name="T48" fmla="*/ 170 w 183"/>
                  <a:gd name="T49" fmla="*/ 109 h 144"/>
                  <a:gd name="T50" fmla="*/ 162 w 183"/>
                  <a:gd name="T51" fmla="*/ 98 h 144"/>
                  <a:gd name="T52" fmla="*/ 168 w 183"/>
                  <a:gd name="T53" fmla="*/ 95 h 144"/>
                  <a:gd name="T54" fmla="*/ 179 w 183"/>
                  <a:gd name="T55" fmla="*/ 83 h 144"/>
                  <a:gd name="T56" fmla="*/ 182 w 183"/>
                  <a:gd name="T57" fmla="*/ 76 h 144"/>
                  <a:gd name="T58" fmla="*/ 183 w 183"/>
                  <a:gd name="T59" fmla="*/ 66 h 144"/>
                  <a:gd name="T60" fmla="*/ 179 w 183"/>
                  <a:gd name="T61" fmla="*/ 65 h 144"/>
                  <a:gd name="T62" fmla="*/ 165 w 183"/>
                  <a:gd name="T63" fmla="*/ 28 h 144"/>
                  <a:gd name="T64" fmla="*/ 151 w 183"/>
                  <a:gd name="T65" fmla="*/ 22 h 144"/>
                  <a:gd name="T66" fmla="*/ 144 w 183"/>
                  <a:gd name="T67" fmla="*/ 13 h 144"/>
                  <a:gd name="T68" fmla="*/ 136 w 183"/>
                  <a:gd name="T69" fmla="*/ 9 h 144"/>
                  <a:gd name="T70" fmla="*/ 121 w 183"/>
                  <a:gd name="T71" fmla="*/ 13 h 144"/>
                  <a:gd name="T72" fmla="*/ 110 w 183"/>
                  <a:gd name="T73" fmla="*/ 13 h 144"/>
                  <a:gd name="T74" fmla="*/ 97 w 183"/>
                  <a:gd name="T75" fmla="*/ 4 h 144"/>
                  <a:gd name="T76" fmla="*/ 88 w 183"/>
                  <a:gd name="T77" fmla="*/ 9 h 144"/>
                  <a:gd name="T78" fmla="*/ 77 w 183"/>
                  <a:gd name="T79" fmla="*/ 0 h 144"/>
                  <a:gd name="T80" fmla="*/ 63 w 183"/>
                  <a:gd name="T81" fmla="*/ 4 h 144"/>
                  <a:gd name="T82" fmla="*/ 65 w 183"/>
                  <a:gd name="T83" fmla="*/ 16 h 144"/>
                  <a:gd name="T84" fmla="*/ 74 w 183"/>
                  <a:gd name="T85" fmla="*/ 30 h 144"/>
                  <a:gd name="T86" fmla="*/ 51 w 183"/>
                  <a:gd name="T87" fmla="*/ 38 h 144"/>
                  <a:gd name="T88" fmla="*/ 42 w 183"/>
                  <a:gd name="T89" fmla="*/ 3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3" h="144">
                    <a:moveTo>
                      <a:pt x="42" y="34"/>
                    </a:moveTo>
                    <a:lnTo>
                      <a:pt x="41" y="27"/>
                    </a:lnTo>
                    <a:lnTo>
                      <a:pt x="30" y="24"/>
                    </a:lnTo>
                    <a:lnTo>
                      <a:pt x="21" y="25"/>
                    </a:lnTo>
                    <a:lnTo>
                      <a:pt x="16" y="30"/>
                    </a:lnTo>
                    <a:lnTo>
                      <a:pt x="13" y="34"/>
                    </a:lnTo>
                    <a:lnTo>
                      <a:pt x="16" y="45"/>
                    </a:lnTo>
                    <a:lnTo>
                      <a:pt x="6" y="48"/>
                    </a:lnTo>
                    <a:lnTo>
                      <a:pt x="3" y="53"/>
                    </a:lnTo>
                    <a:lnTo>
                      <a:pt x="4" y="57"/>
                    </a:lnTo>
                    <a:lnTo>
                      <a:pt x="0" y="68"/>
                    </a:lnTo>
                    <a:lnTo>
                      <a:pt x="7" y="71"/>
                    </a:lnTo>
                    <a:lnTo>
                      <a:pt x="21" y="74"/>
                    </a:lnTo>
                    <a:lnTo>
                      <a:pt x="24" y="76"/>
                    </a:lnTo>
                    <a:lnTo>
                      <a:pt x="21" y="82"/>
                    </a:lnTo>
                    <a:lnTo>
                      <a:pt x="12" y="86"/>
                    </a:lnTo>
                    <a:lnTo>
                      <a:pt x="16" y="92"/>
                    </a:lnTo>
                    <a:lnTo>
                      <a:pt x="12" y="98"/>
                    </a:lnTo>
                    <a:lnTo>
                      <a:pt x="12" y="103"/>
                    </a:lnTo>
                    <a:lnTo>
                      <a:pt x="16" y="107"/>
                    </a:lnTo>
                    <a:lnTo>
                      <a:pt x="30" y="110"/>
                    </a:lnTo>
                    <a:lnTo>
                      <a:pt x="35" y="109"/>
                    </a:lnTo>
                    <a:lnTo>
                      <a:pt x="41" y="109"/>
                    </a:lnTo>
                    <a:lnTo>
                      <a:pt x="44" y="106"/>
                    </a:lnTo>
                    <a:lnTo>
                      <a:pt x="41" y="100"/>
                    </a:lnTo>
                    <a:lnTo>
                      <a:pt x="47" y="89"/>
                    </a:lnTo>
                    <a:lnTo>
                      <a:pt x="53" y="92"/>
                    </a:lnTo>
                    <a:lnTo>
                      <a:pt x="60" y="86"/>
                    </a:lnTo>
                    <a:lnTo>
                      <a:pt x="80" y="97"/>
                    </a:lnTo>
                    <a:lnTo>
                      <a:pt x="82" y="103"/>
                    </a:lnTo>
                    <a:lnTo>
                      <a:pt x="82" y="107"/>
                    </a:lnTo>
                    <a:lnTo>
                      <a:pt x="88" y="126"/>
                    </a:lnTo>
                    <a:lnTo>
                      <a:pt x="91" y="129"/>
                    </a:lnTo>
                    <a:lnTo>
                      <a:pt x="97" y="126"/>
                    </a:lnTo>
                    <a:lnTo>
                      <a:pt x="109" y="126"/>
                    </a:lnTo>
                    <a:lnTo>
                      <a:pt x="115" y="123"/>
                    </a:lnTo>
                    <a:lnTo>
                      <a:pt x="121" y="124"/>
                    </a:lnTo>
                    <a:lnTo>
                      <a:pt x="120" y="129"/>
                    </a:lnTo>
                    <a:lnTo>
                      <a:pt x="126" y="141"/>
                    </a:lnTo>
                    <a:lnTo>
                      <a:pt x="135" y="144"/>
                    </a:lnTo>
                    <a:lnTo>
                      <a:pt x="144" y="142"/>
                    </a:lnTo>
                    <a:lnTo>
                      <a:pt x="150" y="138"/>
                    </a:lnTo>
                    <a:lnTo>
                      <a:pt x="159" y="132"/>
                    </a:lnTo>
                    <a:lnTo>
                      <a:pt x="162" y="135"/>
                    </a:lnTo>
                    <a:lnTo>
                      <a:pt x="168" y="132"/>
                    </a:lnTo>
                    <a:lnTo>
                      <a:pt x="173" y="127"/>
                    </a:lnTo>
                    <a:lnTo>
                      <a:pt x="174" y="126"/>
                    </a:lnTo>
                    <a:lnTo>
                      <a:pt x="173" y="123"/>
                    </a:lnTo>
                    <a:lnTo>
                      <a:pt x="171" y="114"/>
                    </a:lnTo>
                    <a:lnTo>
                      <a:pt x="170" y="109"/>
                    </a:lnTo>
                    <a:lnTo>
                      <a:pt x="161" y="109"/>
                    </a:lnTo>
                    <a:lnTo>
                      <a:pt x="162" y="98"/>
                    </a:lnTo>
                    <a:lnTo>
                      <a:pt x="164" y="95"/>
                    </a:lnTo>
                    <a:lnTo>
                      <a:pt x="168" y="95"/>
                    </a:lnTo>
                    <a:lnTo>
                      <a:pt x="170" y="85"/>
                    </a:lnTo>
                    <a:lnTo>
                      <a:pt x="179" y="83"/>
                    </a:lnTo>
                    <a:lnTo>
                      <a:pt x="177" y="79"/>
                    </a:lnTo>
                    <a:lnTo>
                      <a:pt x="182" y="76"/>
                    </a:lnTo>
                    <a:lnTo>
                      <a:pt x="180" y="74"/>
                    </a:lnTo>
                    <a:lnTo>
                      <a:pt x="183" y="66"/>
                    </a:lnTo>
                    <a:lnTo>
                      <a:pt x="180" y="66"/>
                    </a:lnTo>
                    <a:lnTo>
                      <a:pt x="179" y="65"/>
                    </a:lnTo>
                    <a:lnTo>
                      <a:pt x="165" y="45"/>
                    </a:lnTo>
                    <a:lnTo>
                      <a:pt x="165" y="28"/>
                    </a:lnTo>
                    <a:lnTo>
                      <a:pt x="158" y="27"/>
                    </a:lnTo>
                    <a:lnTo>
                      <a:pt x="151" y="22"/>
                    </a:lnTo>
                    <a:lnTo>
                      <a:pt x="150" y="19"/>
                    </a:lnTo>
                    <a:lnTo>
                      <a:pt x="144" y="13"/>
                    </a:lnTo>
                    <a:lnTo>
                      <a:pt x="139" y="13"/>
                    </a:lnTo>
                    <a:lnTo>
                      <a:pt x="136" y="9"/>
                    </a:lnTo>
                    <a:lnTo>
                      <a:pt x="133" y="13"/>
                    </a:lnTo>
                    <a:lnTo>
                      <a:pt x="121" y="13"/>
                    </a:lnTo>
                    <a:lnTo>
                      <a:pt x="110" y="19"/>
                    </a:lnTo>
                    <a:lnTo>
                      <a:pt x="110" y="13"/>
                    </a:lnTo>
                    <a:lnTo>
                      <a:pt x="106" y="13"/>
                    </a:lnTo>
                    <a:lnTo>
                      <a:pt x="97" y="4"/>
                    </a:lnTo>
                    <a:lnTo>
                      <a:pt x="94" y="10"/>
                    </a:lnTo>
                    <a:lnTo>
                      <a:pt x="88" y="9"/>
                    </a:lnTo>
                    <a:lnTo>
                      <a:pt x="83" y="1"/>
                    </a:lnTo>
                    <a:lnTo>
                      <a:pt x="77" y="0"/>
                    </a:lnTo>
                    <a:lnTo>
                      <a:pt x="63" y="1"/>
                    </a:lnTo>
                    <a:lnTo>
                      <a:pt x="63" y="4"/>
                    </a:lnTo>
                    <a:lnTo>
                      <a:pt x="63" y="12"/>
                    </a:lnTo>
                    <a:lnTo>
                      <a:pt x="65" y="16"/>
                    </a:lnTo>
                    <a:lnTo>
                      <a:pt x="69" y="19"/>
                    </a:lnTo>
                    <a:lnTo>
                      <a:pt x="74" y="30"/>
                    </a:lnTo>
                    <a:lnTo>
                      <a:pt x="56" y="38"/>
                    </a:lnTo>
                    <a:lnTo>
                      <a:pt x="51" y="38"/>
                    </a:lnTo>
                    <a:lnTo>
                      <a:pt x="47" y="34"/>
                    </a:lnTo>
                    <a:lnTo>
                      <a:pt x="42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4" name="Freeform 723">
                <a:extLst>
                  <a:ext uri="{FF2B5EF4-FFF2-40B4-BE49-F238E27FC236}">
                    <a16:creationId xmlns:a16="http://schemas.microsoft.com/office/drawing/2014/main" id="{CE7D6995-86C8-0344-EE5D-BD70D13D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844"/>
                <a:ext cx="92" cy="72"/>
              </a:xfrm>
              <a:custGeom>
                <a:avLst/>
                <a:gdLst>
                  <a:gd name="T0" fmla="*/ 47 w 183"/>
                  <a:gd name="T1" fmla="*/ 34 h 144"/>
                  <a:gd name="T2" fmla="*/ 56 w 183"/>
                  <a:gd name="T3" fmla="*/ 38 h 144"/>
                  <a:gd name="T4" fmla="*/ 69 w 183"/>
                  <a:gd name="T5" fmla="*/ 19 h 144"/>
                  <a:gd name="T6" fmla="*/ 63 w 183"/>
                  <a:gd name="T7" fmla="*/ 12 h 144"/>
                  <a:gd name="T8" fmla="*/ 63 w 183"/>
                  <a:gd name="T9" fmla="*/ 1 h 144"/>
                  <a:gd name="T10" fmla="*/ 83 w 183"/>
                  <a:gd name="T11" fmla="*/ 1 h 144"/>
                  <a:gd name="T12" fmla="*/ 94 w 183"/>
                  <a:gd name="T13" fmla="*/ 10 h 144"/>
                  <a:gd name="T14" fmla="*/ 106 w 183"/>
                  <a:gd name="T15" fmla="*/ 13 h 144"/>
                  <a:gd name="T16" fmla="*/ 110 w 183"/>
                  <a:gd name="T17" fmla="*/ 19 h 144"/>
                  <a:gd name="T18" fmla="*/ 133 w 183"/>
                  <a:gd name="T19" fmla="*/ 13 h 144"/>
                  <a:gd name="T20" fmla="*/ 139 w 183"/>
                  <a:gd name="T21" fmla="*/ 13 h 144"/>
                  <a:gd name="T22" fmla="*/ 150 w 183"/>
                  <a:gd name="T23" fmla="*/ 19 h 144"/>
                  <a:gd name="T24" fmla="*/ 158 w 183"/>
                  <a:gd name="T25" fmla="*/ 27 h 144"/>
                  <a:gd name="T26" fmla="*/ 165 w 183"/>
                  <a:gd name="T27" fmla="*/ 45 h 144"/>
                  <a:gd name="T28" fmla="*/ 180 w 183"/>
                  <a:gd name="T29" fmla="*/ 66 h 144"/>
                  <a:gd name="T30" fmla="*/ 180 w 183"/>
                  <a:gd name="T31" fmla="*/ 74 h 144"/>
                  <a:gd name="T32" fmla="*/ 177 w 183"/>
                  <a:gd name="T33" fmla="*/ 79 h 144"/>
                  <a:gd name="T34" fmla="*/ 170 w 183"/>
                  <a:gd name="T35" fmla="*/ 85 h 144"/>
                  <a:gd name="T36" fmla="*/ 164 w 183"/>
                  <a:gd name="T37" fmla="*/ 95 h 144"/>
                  <a:gd name="T38" fmla="*/ 161 w 183"/>
                  <a:gd name="T39" fmla="*/ 109 h 144"/>
                  <a:gd name="T40" fmla="*/ 171 w 183"/>
                  <a:gd name="T41" fmla="*/ 114 h 144"/>
                  <a:gd name="T42" fmla="*/ 174 w 183"/>
                  <a:gd name="T43" fmla="*/ 126 h 144"/>
                  <a:gd name="T44" fmla="*/ 168 w 183"/>
                  <a:gd name="T45" fmla="*/ 132 h 144"/>
                  <a:gd name="T46" fmla="*/ 159 w 183"/>
                  <a:gd name="T47" fmla="*/ 132 h 144"/>
                  <a:gd name="T48" fmla="*/ 144 w 183"/>
                  <a:gd name="T49" fmla="*/ 142 h 144"/>
                  <a:gd name="T50" fmla="*/ 126 w 183"/>
                  <a:gd name="T51" fmla="*/ 141 h 144"/>
                  <a:gd name="T52" fmla="*/ 121 w 183"/>
                  <a:gd name="T53" fmla="*/ 124 h 144"/>
                  <a:gd name="T54" fmla="*/ 109 w 183"/>
                  <a:gd name="T55" fmla="*/ 126 h 144"/>
                  <a:gd name="T56" fmla="*/ 91 w 183"/>
                  <a:gd name="T57" fmla="*/ 129 h 144"/>
                  <a:gd name="T58" fmla="*/ 82 w 183"/>
                  <a:gd name="T59" fmla="*/ 107 h 144"/>
                  <a:gd name="T60" fmla="*/ 80 w 183"/>
                  <a:gd name="T61" fmla="*/ 97 h 144"/>
                  <a:gd name="T62" fmla="*/ 53 w 183"/>
                  <a:gd name="T63" fmla="*/ 92 h 144"/>
                  <a:gd name="T64" fmla="*/ 41 w 183"/>
                  <a:gd name="T65" fmla="*/ 100 h 144"/>
                  <a:gd name="T66" fmla="*/ 41 w 183"/>
                  <a:gd name="T67" fmla="*/ 109 h 144"/>
                  <a:gd name="T68" fmla="*/ 30 w 183"/>
                  <a:gd name="T69" fmla="*/ 110 h 144"/>
                  <a:gd name="T70" fmla="*/ 12 w 183"/>
                  <a:gd name="T71" fmla="*/ 103 h 144"/>
                  <a:gd name="T72" fmla="*/ 16 w 183"/>
                  <a:gd name="T73" fmla="*/ 92 h 144"/>
                  <a:gd name="T74" fmla="*/ 21 w 183"/>
                  <a:gd name="T75" fmla="*/ 82 h 144"/>
                  <a:gd name="T76" fmla="*/ 21 w 183"/>
                  <a:gd name="T77" fmla="*/ 74 h 144"/>
                  <a:gd name="T78" fmla="*/ 0 w 183"/>
                  <a:gd name="T79" fmla="*/ 68 h 144"/>
                  <a:gd name="T80" fmla="*/ 3 w 183"/>
                  <a:gd name="T81" fmla="*/ 53 h 144"/>
                  <a:gd name="T82" fmla="*/ 16 w 183"/>
                  <a:gd name="T83" fmla="*/ 45 h 144"/>
                  <a:gd name="T84" fmla="*/ 16 w 183"/>
                  <a:gd name="T85" fmla="*/ 30 h 144"/>
                  <a:gd name="T86" fmla="*/ 30 w 183"/>
                  <a:gd name="T87" fmla="*/ 24 h 144"/>
                  <a:gd name="T88" fmla="*/ 42 w 183"/>
                  <a:gd name="T89" fmla="*/ 3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3" h="144">
                    <a:moveTo>
                      <a:pt x="42" y="34"/>
                    </a:moveTo>
                    <a:lnTo>
                      <a:pt x="47" y="34"/>
                    </a:lnTo>
                    <a:lnTo>
                      <a:pt x="51" y="38"/>
                    </a:lnTo>
                    <a:lnTo>
                      <a:pt x="56" y="38"/>
                    </a:lnTo>
                    <a:lnTo>
                      <a:pt x="74" y="30"/>
                    </a:lnTo>
                    <a:lnTo>
                      <a:pt x="69" y="19"/>
                    </a:lnTo>
                    <a:lnTo>
                      <a:pt x="65" y="16"/>
                    </a:lnTo>
                    <a:lnTo>
                      <a:pt x="63" y="12"/>
                    </a:lnTo>
                    <a:lnTo>
                      <a:pt x="63" y="4"/>
                    </a:lnTo>
                    <a:lnTo>
                      <a:pt x="63" y="1"/>
                    </a:lnTo>
                    <a:lnTo>
                      <a:pt x="77" y="0"/>
                    </a:lnTo>
                    <a:lnTo>
                      <a:pt x="83" y="1"/>
                    </a:lnTo>
                    <a:lnTo>
                      <a:pt x="88" y="9"/>
                    </a:lnTo>
                    <a:lnTo>
                      <a:pt x="94" y="10"/>
                    </a:lnTo>
                    <a:lnTo>
                      <a:pt x="97" y="4"/>
                    </a:lnTo>
                    <a:lnTo>
                      <a:pt x="106" y="13"/>
                    </a:lnTo>
                    <a:lnTo>
                      <a:pt x="110" y="13"/>
                    </a:lnTo>
                    <a:lnTo>
                      <a:pt x="110" y="19"/>
                    </a:lnTo>
                    <a:lnTo>
                      <a:pt x="121" y="13"/>
                    </a:lnTo>
                    <a:lnTo>
                      <a:pt x="133" y="13"/>
                    </a:lnTo>
                    <a:lnTo>
                      <a:pt x="136" y="9"/>
                    </a:lnTo>
                    <a:lnTo>
                      <a:pt x="139" y="13"/>
                    </a:lnTo>
                    <a:lnTo>
                      <a:pt x="144" y="13"/>
                    </a:lnTo>
                    <a:lnTo>
                      <a:pt x="150" y="19"/>
                    </a:lnTo>
                    <a:lnTo>
                      <a:pt x="151" y="22"/>
                    </a:lnTo>
                    <a:lnTo>
                      <a:pt x="158" y="27"/>
                    </a:lnTo>
                    <a:lnTo>
                      <a:pt x="165" y="28"/>
                    </a:lnTo>
                    <a:lnTo>
                      <a:pt x="165" y="45"/>
                    </a:lnTo>
                    <a:lnTo>
                      <a:pt x="179" y="65"/>
                    </a:lnTo>
                    <a:lnTo>
                      <a:pt x="180" y="66"/>
                    </a:lnTo>
                    <a:lnTo>
                      <a:pt x="183" y="66"/>
                    </a:lnTo>
                    <a:lnTo>
                      <a:pt x="180" y="74"/>
                    </a:lnTo>
                    <a:lnTo>
                      <a:pt x="182" y="76"/>
                    </a:lnTo>
                    <a:lnTo>
                      <a:pt x="177" y="79"/>
                    </a:lnTo>
                    <a:lnTo>
                      <a:pt x="179" y="83"/>
                    </a:lnTo>
                    <a:lnTo>
                      <a:pt x="170" y="85"/>
                    </a:lnTo>
                    <a:lnTo>
                      <a:pt x="168" y="95"/>
                    </a:lnTo>
                    <a:lnTo>
                      <a:pt x="164" y="95"/>
                    </a:lnTo>
                    <a:lnTo>
                      <a:pt x="162" y="98"/>
                    </a:lnTo>
                    <a:lnTo>
                      <a:pt x="161" y="109"/>
                    </a:lnTo>
                    <a:lnTo>
                      <a:pt x="170" y="109"/>
                    </a:lnTo>
                    <a:lnTo>
                      <a:pt x="171" y="114"/>
                    </a:lnTo>
                    <a:lnTo>
                      <a:pt x="173" y="123"/>
                    </a:lnTo>
                    <a:lnTo>
                      <a:pt x="174" y="126"/>
                    </a:lnTo>
                    <a:lnTo>
                      <a:pt x="173" y="127"/>
                    </a:lnTo>
                    <a:lnTo>
                      <a:pt x="168" y="132"/>
                    </a:lnTo>
                    <a:lnTo>
                      <a:pt x="162" y="135"/>
                    </a:lnTo>
                    <a:lnTo>
                      <a:pt x="159" y="132"/>
                    </a:lnTo>
                    <a:lnTo>
                      <a:pt x="150" y="138"/>
                    </a:lnTo>
                    <a:lnTo>
                      <a:pt x="144" y="142"/>
                    </a:lnTo>
                    <a:lnTo>
                      <a:pt x="135" y="144"/>
                    </a:lnTo>
                    <a:lnTo>
                      <a:pt x="126" y="141"/>
                    </a:lnTo>
                    <a:lnTo>
                      <a:pt x="120" y="129"/>
                    </a:lnTo>
                    <a:lnTo>
                      <a:pt x="121" y="124"/>
                    </a:lnTo>
                    <a:lnTo>
                      <a:pt x="115" y="123"/>
                    </a:lnTo>
                    <a:lnTo>
                      <a:pt x="109" y="126"/>
                    </a:lnTo>
                    <a:lnTo>
                      <a:pt x="97" y="126"/>
                    </a:lnTo>
                    <a:lnTo>
                      <a:pt x="91" y="129"/>
                    </a:lnTo>
                    <a:lnTo>
                      <a:pt x="88" y="126"/>
                    </a:lnTo>
                    <a:lnTo>
                      <a:pt x="82" y="107"/>
                    </a:lnTo>
                    <a:lnTo>
                      <a:pt x="82" y="103"/>
                    </a:lnTo>
                    <a:lnTo>
                      <a:pt x="80" y="97"/>
                    </a:lnTo>
                    <a:lnTo>
                      <a:pt x="60" y="86"/>
                    </a:lnTo>
                    <a:lnTo>
                      <a:pt x="53" y="92"/>
                    </a:lnTo>
                    <a:lnTo>
                      <a:pt x="47" y="89"/>
                    </a:lnTo>
                    <a:lnTo>
                      <a:pt x="41" y="100"/>
                    </a:lnTo>
                    <a:lnTo>
                      <a:pt x="44" y="106"/>
                    </a:lnTo>
                    <a:lnTo>
                      <a:pt x="41" y="109"/>
                    </a:lnTo>
                    <a:lnTo>
                      <a:pt x="35" y="109"/>
                    </a:lnTo>
                    <a:lnTo>
                      <a:pt x="30" y="110"/>
                    </a:lnTo>
                    <a:lnTo>
                      <a:pt x="16" y="107"/>
                    </a:lnTo>
                    <a:lnTo>
                      <a:pt x="12" y="103"/>
                    </a:lnTo>
                    <a:lnTo>
                      <a:pt x="12" y="98"/>
                    </a:lnTo>
                    <a:lnTo>
                      <a:pt x="16" y="92"/>
                    </a:lnTo>
                    <a:lnTo>
                      <a:pt x="12" y="86"/>
                    </a:lnTo>
                    <a:lnTo>
                      <a:pt x="21" y="82"/>
                    </a:lnTo>
                    <a:lnTo>
                      <a:pt x="24" y="76"/>
                    </a:lnTo>
                    <a:lnTo>
                      <a:pt x="21" y="74"/>
                    </a:lnTo>
                    <a:lnTo>
                      <a:pt x="7" y="71"/>
                    </a:lnTo>
                    <a:lnTo>
                      <a:pt x="0" y="68"/>
                    </a:lnTo>
                    <a:lnTo>
                      <a:pt x="4" y="57"/>
                    </a:lnTo>
                    <a:lnTo>
                      <a:pt x="3" y="53"/>
                    </a:lnTo>
                    <a:lnTo>
                      <a:pt x="6" y="48"/>
                    </a:lnTo>
                    <a:lnTo>
                      <a:pt x="16" y="45"/>
                    </a:lnTo>
                    <a:lnTo>
                      <a:pt x="13" y="34"/>
                    </a:lnTo>
                    <a:lnTo>
                      <a:pt x="16" y="30"/>
                    </a:lnTo>
                    <a:lnTo>
                      <a:pt x="21" y="25"/>
                    </a:lnTo>
                    <a:lnTo>
                      <a:pt x="30" y="24"/>
                    </a:lnTo>
                    <a:lnTo>
                      <a:pt x="41" y="27"/>
                    </a:lnTo>
                    <a:lnTo>
                      <a:pt x="42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5" name="Freeform 724">
                <a:extLst>
                  <a:ext uri="{FF2B5EF4-FFF2-40B4-BE49-F238E27FC236}">
                    <a16:creationId xmlns:a16="http://schemas.microsoft.com/office/drawing/2014/main" id="{67354B67-5329-E85F-79E9-8DF34A706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844"/>
                <a:ext cx="92" cy="72"/>
              </a:xfrm>
              <a:custGeom>
                <a:avLst/>
                <a:gdLst>
                  <a:gd name="T0" fmla="*/ 47 w 183"/>
                  <a:gd name="T1" fmla="*/ 34 h 144"/>
                  <a:gd name="T2" fmla="*/ 56 w 183"/>
                  <a:gd name="T3" fmla="*/ 38 h 144"/>
                  <a:gd name="T4" fmla="*/ 69 w 183"/>
                  <a:gd name="T5" fmla="*/ 19 h 144"/>
                  <a:gd name="T6" fmla="*/ 63 w 183"/>
                  <a:gd name="T7" fmla="*/ 12 h 144"/>
                  <a:gd name="T8" fmla="*/ 63 w 183"/>
                  <a:gd name="T9" fmla="*/ 1 h 144"/>
                  <a:gd name="T10" fmla="*/ 83 w 183"/>
                  <a:gd name="T11" fmla="*/ 1 h 144"/>
                  <a:gd name="T12" fmla="*/ 94 w 183"/>
                  <a:gd name="T13" fmla="*/ 10 h 144"/>
                  <a:gd name="T14" fmla="*/ 106 w 183"/>
                  <a:gd name="T15" fmla="*/ 13 h 144"/>
                  <a:gd name="T16" fmla="*/ 110 w 183"/>
                  <a:gd name="T17" fmla="*/ 19 h 144"/>
                  <a:gd name="T18" fmla="*/ 133 w 183"/>
                  <a:gd name="T19" fmla="*/ 13 h 144"/>
                  <a:gd name="T20" fmla="*/ 139 w 183"/>
                  <a:gd name="T21" fmla="*/ 13 h 144"/>
                  <a:gd name="T22" fmla="*/ 150 w 183"/>
                  <a:gd name="T23" fmla="*/ 19 h 144"/>
                  <a:gd name="T24" fmla="*/ 158 w 183"/>
                  <a:gd name="T25" fmla="*/ 27 h 144"/>
                  <a:gd name="T26" fmla="*/ 165 w 183"/>
                  <a:gd name="T27" fmla="*/ 45 h 144"/>
                  <a:gd name="T28" fmla="*/ 180 w 183"/>
                  <a:gd name="T29" fmla="*/ 66 h 144"/>
                  <a:gd name="T30" fmla="*/ 180 w 183"/>
                  <a:gd name="T31" fmla="*/ 74 h 144"/>
                  <a:gd name="T32" fmla="*/ 177 w 183"/>
                  <a:gd name="T33" fmla="*/ 79 h 144"/>
                  <a:gd name="T34" fmla="*/ 170 w 183"/>
                  <a:gd name="T35" fmla="*/ 85 h 144"/>
                  <a:gd name="T36" fmla="*/ 164 w 183"/>
                  <a:gd name="T37" fmla="*/ 95 h 144"/>
                  <a:gd name="T38" fmla="*/ 161 w 183"/>
                  <a:gd name="T39" fmla="*/ 109 h 144"/>
                  <a:gd name="T40" fmla="*/ 171 w 183"/>
                  <a:gd name="T41" fmla="*/ 114 h 144"/>
                  <a:gd name="T42" fmla="*/ 174 w 183"/>
                  <a:gd name="T43" fmla="*/ 126 h 144"/>
                  <a:gd name="T44" fmla="*/ 168 w 183"/>
                  <a:gd name="T45" fmla="*/ 132 h 144"/>
                  <a:gd name="T46" fmla="*/ 159 w 183"/>
                  <a:gd name="T47" fmla="*/ 132 h 144"/>
                  <a:gd name="T48" fmla="*/ 144 w 183"/>
                  <a:gd name="T49" fmla="*/ 142 h 144"/>
                  <a:gd name="T50" fmla="*/ 126 w 183"/>
                  <a:gd name="T51" fmla="*/ 141 h 144"/>
                  <a:gd name="T52" fmla="*/ 121 w 183"/>
                  <a:gd name="T53" fmla="*/ 124 h 144"/>
                  <a:gd name="T54" fmla="*/ 109 w 183"/>
                  <a:gd name="T55" fmla="*/ 126 h 144"/>
                  <a:gd name="T56" fmla="*/ 91 w 183"/>
                  <a:gd name="T57" fmla="*/ 129 h 144"/>
                  <a:gd name="T58" fmla="*/ 82 w 183"/>
                  <a:gd name="T59" fmla="*/ 107 h 144"/>
                  <a:gd name="T60" fmla="*/ 80 w 183"/>
                  <a:gd name="T61" fmla="*/ 97 h 144"/>
                  <a:gd name="T62" fmla="*/ 53 w 183"/>
                  <a:gd name="T63" fmla="*/ 92 h 144"/>
                  <a:gd name="T64" fmla="*/ 41 w 183"/>
                  <a:gd name="T65" fmla="*/ 100 h 144"/>
                  <a:gd name="T66" fmla="*/ 41 w 183"/>
                  <a:gd name="T67" fmla="*/ 109 h 144"/>
                  <a:gd name="T68" fmla="*/ 30 w 183"/>
                  <a:gd name="T69" fmla="*/ 110 h 144"/>
                  <a:gd name="T70" fmla="*/ 12 w 183"/>
                  <a:gd name="T71" fmla="*/ 103 h 144"/>
                  <a:gd name="T72" fmla="*/ 16 w 183"/>
                  <a:gd name="T73" fmla="*/ 92 h 144"/>
                  <a:gd name="T74" fmla="*/ 21 w 183"/>
                  <a:gd name="T75" fmla="*/ 82 h 144"/>
                  <a:gd name="T76" fmla="*/ 21 w 183"/>
                  <a:gd name="T77" fmla="*/ 74 h 144"/>
                  <a:gd name="T78" fmla="*/ 0 w 183"/>
                  <a:gd name="T79" fmla="*/ 68 h 144"/>
                  <a:gd name="T80" fmla="*/ 3 w 183"/>
                  <a:gd name="T81" fmla="*/ 53 h 144"/>
                  <a:gd name="T82" fmla="*/ 16 w 183"/>
                  <a:gd name="T83" fmla="*/ 45 h 144"/>
                  <a:gd name="T84" fmla="*/ 16 w 183"/>
                  <a:gd name="T85" fmla="*/ 30 h 144"/>
                  <a:gd name="T86" fmla="*/ 30 w 183"/>
                  <a:gd name="T87" fmla="*/ 24 h 144"/>
                  <a:gd name="T88" fmla="*/ 42 w 183"/>
                  <a:gd name="T89" fmla="*/ 3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3" h="144">
                    <a:moveTo>
                      <a:pt x="42" y="34"/>
                    </a:moveTo>
                    <a:lnTo>
                      <a:pt x="47" y="34"/>
                    </a:lnTo>
                    <a:lnTo>
                      <a:pt x="51" y="38"/>
                    </a:lnTo>
                    <a:lnTo>
                      <a:pt x="56" y="38"/>
                    </a:lnTo>
                    <a:lnTo>
                      <a:pt x="74" y="30"/>
                    </a:lnTo>
                    <a:lnTo>
                      <a:pt x="69" y="19"/>
                    </a:lnTo>
                    <a:lnTo>
                      <a:pt x="65" y="16"/>
                    </a:lnTo>
                    <a:lnTo>
                      <a:pt x="63" y="12"/>
                    </a:lnTo>
                    <a:lnTo>
                      <a:pt x="63" y="4"/>
                    </a:lnTo>
                    <a:lnTo>
                      <a:pt x="63" y="1"/>
                    </a:lnTo>
                    <a:lnTo>
                      <a:pt x="77" y="0"/>
                    </a:lnTo>
                    <a:lnTo>
                      <a:pt x="83" y="1"/>
                    </a:lnTo>
                    <a:lnTo>
                      <a:pt x="88" y="9"/>
                    </a:lnTo>
                    <a:lnTo>
                      <a:pt x="94" y="10"/>
                    </a:lnTo>
                    <a:lnTo>
                      <a:pt x="97" y="4"/>
                    </a:lnTo>
                    <a:lnTo>
                      <a:pt x="106" y="13"/>
                    </a:lnTo>
                    <a:lnTo>
                      <a:pt x="110" y="13"/>
                    </a:lnTo>
                    <a:lnTo>
                      <a:pt x="110" y="19"/>
                    </a:lnTo>
                    <a:lnTo>
                      <a:pt x="121" y="13"/>
                    </a:lnTo>
                    <a:lnTo>
                      <a:pt x="133" y="13"/>
                    </a:lnTo>
                    <a:lnTo>
                      <a:pt x="136" y="9"/>
                    </a:lnTo>
                    <a:lnTo>
                      <a:pt x="139" y="13"/>
                    </a:lnTo>
                    <a:lnTo>
                      <a:pt x="144" y="13"/>
                    </a:lnTo>
                    <a:lnTo>
                      <a:pt x="150" y="19"/>
                    </a:lnTo>
                    <a:lnTo>
                      <a:pt x="151" y="22"/>
                    </a:lnTo>
                    <a:lnTo>
                      <a:pt x="158" y="27"/>
                    </a:lnTo>
                    <a:lnTo>
                      <a:pt x="165" y="28"/>
                    </a:lnTo>
                    <a:lnTo>
                      <a:pt x="165" y="45"/>
                    </a:lnTo>
                    <a:lnTo>
                      <a:pt x="179" y="65"/>
                    </a:lnTo>
                    <a:lnTo>
                      <a:pt x="180" y="66"/>
                    </a:lnTo>
                    <a:lnTo>
                      <a:pt x="183" y="66"/>
                    </a:lnTo>
                    <a:lnTo>
                      <a:pt x="180" y="74"/>
                    </a:lnTo>
                    <a:lnTo>
                      <a:pt x="182" y="76"/>
                    </a:lnTo>
                    <a:lnTo>
                      <a:pt x="177" y="79"/>
                    </a:lnTo>
                    <a:lnTo>
                      <a:pt x="179" y="83"/>
                    </a:lnTo>
                    <a:lnTo>
                      <a:pt x="170" y="85"/>
                    </a:lnTo>
                    <a:lnTo>
                      <a:pt x="168" y="95"/>
                    </a:lnTo>
                    <a:lnTo>
                      <a:pt x="164" y="95"/>
                    </a:lnTo>
                    <a:lnTo>
                      <a:pt x="162" y="98"/>
                    </a:lnTo>
                    <a:lnTo>
                      <a:pt x="161" y="109"/>
                    </a:lnTo>
                    <a:lnTo>
                      <a:pt x="170" y="109"/>
                    </a:lnTo>
                    <a:lnTo>
                      <a:pt x="171" y="114"/>
                    </a:lnTo>
                    <a:lnTo>
                      <a:pt x="173" y="123"/>
                    </a:lnTo>
                    <a:lnTo>
                      <a:pt x="174" y="126"/>
                    </a:lnTo>
                    <a:lnTo>
                      <a:pt x="173" y="127"/>
                    </a:lnTo>
                    <a:lnTo>
                      <a:pt x="168" y="132"/>
                    </a:lnTo>
                    <a:lnTo>
                      <a:pt x="162" y="135"/>
                    </a:lnTo>
                    <a:lnTo>
                      <a:pt x="159" y="132"/>
                    </a:lnTo>
                    <a:lnTo>
                      <a:pt x="150" y="138"/>
                    </a:lnTo>
                    <a:lnTo>
                      <a:pt x="144" y="142"/>
                    </a:lnTo>
                    <a:lnTo>
                      <a:pt x="135" y="144"/>
                    </a:lnTo>
                    <a:lnTo>
                      <a:pt x="126" y="141"/>
                    </a:lnTo>
                    <a:lnTo>
                      <a:pt x="120" y="129"/>
                    </a:lnTo>
                    <a:lnTo>
                      <a:pt x="121" y="124"/>
                    </a:lnTo>
                    <a:lnTo>
                      <a:pt x="115" y="123"/>
                    </a:lnTo>
                    <a:lnTo>
                      <a:pt x="109" y="126"/>
                    </a:lnTo>
                    <a:lnTo>
                      <a:pt x="97" y="126"/>
                    </a:lnTo>
                    <a:lnTo>
                      <a:pt x="91" y="129"/>
                    </a:lnTo>
                    <a:lnTo>
                      <a:pt x="88" y="126"/>
                    </a:lnTo>
                    <a:lnTo>
                      <a:pt x="82" y="107"/>
                    </a:lnTo>
                    <a:lnTo>
                      <a:pt x="82" y="103"/>
                    </a:lnTo>
                    <a:lnTo>
                      <a:pt x="80" y="97"/>
                    </a:lnTo>
                    <a:lnTo>
                      <a:pt x="60" y="86"/>
                    </a:lnTo>
                    <a:lnTo>
                      <a:pt x="53" y="92"/>
                    </a:lnTo>
                    <a:lnTo>
                      <a:pt x="47" y="89"/>
                    </a:lnTo>
                    <a:lnTo>
                      <a:pt x="41" y="100"/>
                    </a:lnTo>
                    <a:lnTo>
                      <a:pt x="44" y="106"/>
                    </a:lnTo>
                    <a:lnTo>
                      <a:pt x="41" y="109"/>
                    </a:lnTo>
                    <a:lnTo>
                      <a:pt x="35" y="109"/>
                    </a:lnTo>
                    <a:lnTo>
                      <a:pt x="30" y="110"/>
                    </a:lnTo>
                    <a:lnTo>
                      <a:pt x="16" y="107"/>
                    </a:lnTo>
                    <a:lnTo>
                      <a:pt x="12" y="103"/>
                    </a:lnTo>
                    <a:lnTo>
                      <a:pt x="12" y="98"/>
                    </a:lnTo>
                    <a:lnTo>
                      <a:pt x="16" y="92"/>
                    </a:lnTo>
                    <a:lnTo>
                      <a:pt x="12" y="86"/>
                    </a:lnTo>
                    <a:lnTo>
                      <a:pt x="21" y="82"/>
                    </a:lnTo>
                    <a:lnTo>
                      <a:pt x="24" y="76"/>
                    </a:lnTo>
                    <a:lnTo>
                      <a:pt x="21" y="74"/>
                    </a:lnTo>
                    <a:lnTo>
                      <a:pt x="7" y="71"/>
                    </a:lnTo>
                    <a:lnTo>
                      <a:pt x="0" y="68"/>
                    </a:lnTo>
                    <a:lnTo>
                      <a:pt x="4" y="57"/>
                    </a:lnTo>
                    <a:lnTo>
                      <a:pt x="3" y="53"/>
                    </a:lnTo>
                    <a:lnTo>
                      <a:pt x="6" y="48"/>
                    </a:lnTo>
                    <a:lnTo>
                      <a:pt x="16" y="45"/>
                    </a:lnTo>
                    <a:lnTo>
                      <a:pt x="13" y="34"/>
                    </a:lnTo>
                    <a:lnTo>
                      <a:pt x="16" y="30"/>
                    </a:lnTo>
                    <a:lnTo>
                      <a:pt x="21" y="25"/>
                    </a:lnTo>
                    <a:lnTo>
                      <a:pt x="30" y="24"/>
                    </a:lnTo>
                    <a:lnTo>
                      <a:pt x="41" y="27"/>
                    </a:lnTo>
                    <a:lnTo>
                      <a:pt x="42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6" name="Freeform 725">
                <a:extLst>
                  <a:ext uri="{FF2B5EF4-FFF2-40B4-BE49-F238E27FC236}">
                    <a16:creationId xmlns:a16="http://schemas.microsoft.com/office/drawing/2014/main" id="{CCF87C58-BE17-29A0-5EAF-50BF2D61D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816"/>
                <a:ext cx="109" cy="81"/>
              </a:xfrm>
              <a:custGeom>
                <a:avLst/>
                <a:gdLst>
                  <a:gd name="T0" fmla="*/ 102 w 219"/>
                  <a:gd name="T1" fmla="*/ 6 h 163"/>
                  <a:gd name="T2" fmla="*/ 97 w 219"/>
                  <a:gd name="T3" fmla="*/ 15 h 163"/>
                  <a:gd name="T4" fmla="*/ 88 w 219"/>
                  <a:gd name="T5" fmla="*/ 23 h 163"/>
                  <a:gd name="T6" fmla="*/ 77 w 219"/>
                  <a:gd name="T7" fmla="*/ 31 h 163"/>
                  <a:gd name="T8" fmla="*/ 58 w 219"/>
                  <a:gd name="T9" fmla="*/ 52 h 163"/>
                  <a:gd name="T10" fmla="*/ 50 w 219"/>
                  <a:gd name="T11" fmla="*/ 61 h 163"/>
                  <a:gd name="T12" fmla="*/ 39 w 219"/>
                  <a:gd name="T13" fmla="*/ 61 h 163"/>
                  <a:gd name="T14" fmla="*/ 30 w 219"/>
                  <a:gd name="T15" fmla="*/ 49 h 163"/>
                  <a:gd name="T16" fmla="*/ 38 w 219"/>
                  <a:gd name="T17" fmla="*/ 38 h 163"/>
                  <a:gd name="T18" fmla="*/ 44 w 219"/>
                  <a:gd name="T19" fmla="*/ 29 h 163"/>
                  <a:gd name="T20" fmla="*/ 33 w 219"/>
                  <a:gd name="T21" fmla="*/ 17 h 163"/>
                  <a:gd name="T22" fmla="*/ 30 w 219"/>
                  <a:gd name="T23" fmla="*/ 2 h 163"/>
                  <a:gd name="T24" fmla="*/ 21 w 219"/>
                  <a:gd name="T25" fmla="*/ 9 h 163"/>
                  <a:gd name="T26" fmla="*/ 8 w 219"/>
                  <a:gd name="T27" fmla="*/ 11 h 163"/>
                  <a:gd name="T28" fmla="*/ 6 w 219"/>
                  <a:gd name="T29" fmla="*/ 28 h 163"/>
                  <a:gd name="T30" fmla="*/ 6 w 219"/>
                  <a:gd name="T31" fmla="*/ 37 h 163"/>
                  <a:gd name="T32" fmla="*/ 11 w 219"/>
                  <a:gd name="T33" fmla="*/ 53 h 163"/>
                  <a:gd name="T34" fmla="*/ 3 w 219"/>
                  <a:gd name="T35" fmla="*/ 60 h 163"/>
                  <a:gd name="T36" fmla="*/ 8 w 219"/>
                  <a:gd name="T37" fmla="*/ 66 h 163"/>
                  <a:gd name="T38" fmla="*/ 2 w 219"/>
                  <a:gd name="T39" fmla="*/ 82 h 163"/>
                  <a:gd name="T40" fmla="*/ 15 w 219"/>
                  <a:gd name="T41" fmla="*/ 91 h 163"/>
                  <a:gd name="T42" fmla="*/ 27 w 219"/>
                  <a:gd name="T43" fmla="*/ 102 h 163"/>
                  <a:gd name="T44" fmla="*/ 41 w 219"/>
                  <a:gd name="T45" fmla="*/ 107 h 163"/>
                  <a:gd name="T46" fmla="*/ 49 w 219"/>
                  <a:gd name="T47" fmla="*/ 110 h 163"/>
                  <a:gd name="T48" fmla="*/ 49 w 219"/>
                  <a:gd name="T49" fmla="*/ 116 h 163"/>
                  <a:gd name="T50" fmla="*/ 46 w 219"/>
                  <a:gd name="T51" fmla="*/ 131 h 163"/>
                  <a:gd name="T52" fmla="*/ 49 w 219"/>
                  <a:gd name="T53" fmla="*/ 136 h 163"/>
                  <a:gd name="T54" fmla="*/ 55 w 219"/>
                  <a:gd name="T55" fmla="*/ 152 h 163"/>
                  <a:gd name="T56" fmla="*/ 61 w 219"/>
                  <a:gd name="T57" fmla="*/ 155 h 163"/>
                  <a:gd name="T58" fmla="*/ 64 w 219"/>
                  <a:gd name="T59" fmla="*/ 146 h 163"/>
                  <a:gd name="T60" fmla="*/ 82 w 219"/>
                  <a:gd name="T61" fmla="*/ 151 h 163"/>
                  <a:gd name="T62" fmla="*/ 91 w 219"/>
                  <a:gd name="T63" fmla="*/ 163 h 163"/>
                  <a:gd name="T64" fmla="*/ 99 w 219"/>
                  <a:gd name="T65" fmla="*/ 160 h 163"/>
                  <a:gd name="T66" fmla="*/ 109 w 219"/>
                  <a:gd name="T67" fmla="*/ 152 h 163"/>
                  <a:gd name="T68" fmla="*/ 121 w 219"/>
                  <a:gd name="T69" fmla="*/ 149 h 163"/>
                  <a:gd name="T70" fmla="*/ 128 w 219"/>
                  <a:gd name="T71" fmla="*/ 152 h 163"/>
                  <a:gd name="T72" fmla="*/ 147 w 219"/>
                  <a:gd name="T73" fmla="*/ 155 h 163"/>
                  <a:gd name="T74" fmla="*/ 164 w 219"/>
                  <a:gd name="T75" fmla="*/ 160 h 163"/>
                  <a:gd name="T76" fmla="*/ 173 w 219"/>
                  <a:gd name="T77" fmla="*/ 158 h 163"/>
                  <a:gd name="T78" fmla="*/ 182 w 219"/>
                  <a:gd name="T79" fmla="*/ 155 h 163"/>
                  <a:gd name="T80" fmla="*/ 194 w 219"/>
                  <a:gd name="T81" fmla="*/ 155 h 163"/>
                  <a:gd name="T82" fmla="*/ 203 w 219"/>
                  <a:gd name="T83" fmla="*/ 145 h 163"/>
                  <a:gd name="T84" fmla="*/ 208 w 219"/>
                  <a:gd name="T85" fmla="*/ 140 h 163"/>
                  <a:gd name="T86" fmla="*/ 211 w 219"/>
                  <a:gd name="T87" fmla="*/ 134 h 163"/>
                  <a:gd name="T88" fmla="*/ 200 w 219"/>
                  <a:gd name="T89" fmla="*/ 134 h 163"/>
                  <a:gd name="T90" fmla="*/ 200 w 219"/>
                  <a:gd name="T91" fmla="*/ 119 h 163"/>
                  <a:gd name="T92" fmla="*/ 212 w 219"/>
                  <a:gd name="T93" fmla="*/ 105 h 163"/>
                  <a:gd name="T94" fmla="*/ 209 w 219"/>
                  <a:gd name="T95" fmla="*/ 90 h 163"/>
                  <a:gd name="T96" fmla="*/ 208 w 219"/>
                  <a:gd name="T97" fmla="*/ 79 h 163"/>
                  <a:gd name="T98" fmla="*/ 203 w 219"/>
                  <a:gd name="T99" fmla="*/ 70 h 163"/>
                  <a:gd name="T100" fmla="*/ 184 w 219"/>
                  <a:gd name="T101" fmla="*/ 66 h 163"/>
                  <a:gd name="T102" fmla="*/ 188 w 219"/>
                  <a:gd name="T103" fmla="*/ 49 h 163"/>
                  <a:gd name="T104" fmla="*/ 187 w 219"/>
                  <a:gd name="T105" fmla="*/ 37 h 163"/>
                  <a:gd name="T106" fmla="*/ 179 w 219"/>
                  <a:gd name="T107" fmla="*/ 26 h 163"/>
                  <a:gd name="T108" fmla="*/ 185 w 219"/>
                  <a:gd name="T109" fmla="*/ 15 h 163"/>
                  <a:gd name="T110" fmla="*/ 190 w 219"/>
                  <a:gd name="T111" fmla="*/ 11 h 163"/>
                  <a:gd name="T112" fmla="*/ 179 w 219"/>
                  <a:gd name="T113" fmla="*/ 6 h 163"/>
                  <a:gd name="T114" fmla="*/ 159 w 219"/>
                  <a:gd name="T115" fmla="*/ 0 h 163"/>
                  <a:gd name="T116" fmla="*/ 147 w 219"/>
                  <a:gd name="T117" fmla="*/ 0 h 163"/>
                  <a:gd name="T118" fmla="*/ 141 w 219"/>
                  <a:gd name="T119" fmla="*/ 9 h 163"/>
                  <a:gd name="T120" fmla="*/ 131 w 219"/>
                  <a:gd name="T121" fmla="*/ 26 h 163"/>
                  <a:gd name="T122" fmla="*/ 121 w 219"/>
                  <a:gd name="T123" fmla="*/ 19 h 163"/>
                  <a:gd name="T124" fmla="*/ 115 w 219"/>
                  <a:gd name="T125" fmla="*/ 14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" h="163">
                    <a:moveTo>
                      <a:pt x="114" y="3"/>
                    </a:moveTo>
                    <a:lnTo>
                      <a:pt x="102" y="6"/>
                    </a:lnTo>
                    <a:lnTo>
                      <a:pt x="102" y="14"/>
                    </a:lnTo>
                    <a:lnTo>
                      <a:pt x="97" y="15"/>
                    </a:lnTo>
                    <a:lnTo>
                      <a:pt x="94" y="22"/>
                    </a:lnTo>
                    <a:lnTo>
                      <a:pt x="88" y="23"/>
                    </a:lnTo>
                    <a:lnTo>
                      <a:pt x="87" y="31"/>
                    </a:lnTo>
                    <a:lnTo>
                      <a:pt x="77" y="31"/>
                    </a:lnTo>
                    <a:lnTo>
                      <a:pt x="70" y="43"/>
                    </a:lnTo>
                    <a:lnTo>
                      <a:pt x="58" y="52"/>
                    </a:lnTo>
                    <a:lnTo>
                      <a:pt x="61" y="60"/>
                    </a:lnTo>
                    <a:lnTo>
                      <a:pt x="50" y="61"/>
                    </a:lnTo>
                    <a:lnTo>
                      <a:pt x="46" y="63"/>
                    </a:lnTo>
                    <a:lnTo>
                      <a:pt x="39" y="61"/>
                    </a:lnTo>
                    <a:lnTo>
                      <a:pt x="35" y="57"/>
                    </a:lnTo>
                    <a:lnTo>
                      <a:pt x="30" y="49"/>
                    </a:lnTo>
                    <a:lnTo>
                      <a:pt x="33" y="47"/>
                    </a:lnTo>
                    <a:lnTo>
                      <a:pt x="38" y="38"/>
                    </a:lnTo>
                    <a:lnTo>
                      <a:pt x="43" y="35"/>
                    </a:lnTo>
                    <a:lnTo>
                      <a:pt x="44" y="29"/>
                    </a:lnTo>
                    <a:lnTo>
                      <a:pt x="36" y="26"/>
                    </a:lnTo>
                    <a:lnTo>
                      <a:pt x="33" y="17"/>
                    </a:lnTo>
                    <a:lnTo>
                      <a:pt x="36" y="9"/>
                    </a:lnTo>
                    <a:lnTo>
                      <a:pt x="30" y="2"/>
                    </a:lnTo>
                    <a:lnTo>
                      <a:pt x="21" y="3"/>
                    </a:lnTo>
                    <a:lnTo>
                      <a:pt x="21" y="9"/>
                    </a:lnTo>
                    <a:lnTo>
                      <a:pt x="15" y="9"/>
                    </a:lnTo>
                    <a:lnTo>
                      <a:pt x="8" y="11"/>
                    </a:lnTo>
                    <a:lnTo>
                      <a:pt x="2" y="17"/>
                    </a:lnTo>
                    <a:lnTo>
                      <a:pt x="6" y="28"/>
                    </a:lnTo>
                    <a:lnTo>
                      <a:pt x="0" y="35"/>
                    </a:lnTo>
                    <a:lnTo>
                      <a:pt x="6" y="37"/>
                    </a:lnTo>
                    <a:lnTo>
                      <a:pt x="5" y="47"/>
                    </a:lnTo>
                    <a:lnTo>
                      <a:pt x="11" y="53"/>
                    </a:lnTo>
                    <a:lnTo>
                      <a:pt x="9" y="57"/>
                    </a:lnTo>
                    <a:lnTo>
                      <a:pt x="3" y="60"/>
                    </a:lnTo>
                    <a:lnTo>
                      <a:pt x="3" y="64"/>
                    </a:lnTo>
                    <a:lnTo>
                      <a:pt x="8" y="66"/>
                    </a:lnTo>
                    <a:lnTo>
                      <a:pt x="9" y="75"/>
                    </a:lnTo>
                    <a:lnTo>
                      <a:pt x="2" y="82"/>
                    </a:lnTo>
                    <a:lnTo>
                      <a:pt x="6" y="88"/>
                    </a:lnTo>
                    <a:lnTo>
                      <a:pt x="15" y="91"/>
                    </a:lnTo>
                    <a:lnTo>
                      <a:pt x="20" y="95"/>
                    </a:lnTo>
                    <a:lnTo>
                      <a:pt x="27" y="102"/>
                    </a:lnTo>
                    <a:lnTo>
                      <a:pt x="33" y="105"/>
                    </a:lnTo>
                    <a:lnTo>
                      <a:pt x="41" y="107"/>
                    </a:lnTo>
                    <a:lnTo>
                      <a:pt x="44" y="111"/>
                    </a:lnTo>
                    <a:lnTo>
                      <a:pt x="49" y="110"/>
                    </a:lnTo>
                    <a:lnTo>
                      <a:pt x="53" y="116"/>
                    </a:lnTo>
                    <a:lnTo>
                      <a:pt x="49" y="116"/>
                    </a:lnTo>
                    <a:lnTo>
                      <a:pt x="44" y="123"/>
                    </a:lnTo>
                    <a:lnTo>
                      <a:pt x="46" y="131"/>
                    </a:lnTo>
                    <a:lnTo>
                      <a:pt x="43" y="134"/>
                    </a:lnTo>
                    <a:lnTo>
                      <a:pt x="49" y="136"/>
                    </a:lnTo>
                    <a:lnTo>
                      <a:pt x="52" y="142"/>
                    </a:lnTo>
                    <a:lnTo>
                      <a:pt x="55" y="152"/>
                    </a:lnTo>
                    <a:lnTo>
                      <a:pt x="58" y="158"/>
                    </a:lnTo>
                    <a:lnTo>
                      <a:pt x="61" y="155"/>
                    </a:lnTo>
                    <a:lnTo>
                      <a:pt x="61" y="151"/>
                    </a:lnTo>
                    <a:lnTo>
                      <a:pt x="64" y="146"/>
                    </a:lnTo>
                    <a:lnTo>
                      <a:pt x="73" y="151"/>
                    </a:lnTo>
                    <a:lnTo>
                      <a:pt x="82" y="151"/>
                    </a:lnTo>
                    <a:lnTo>
                      <a:pt x="85" y="157"/>
                    </a:lnTo>
                    <a:lnTo>
                      <a:pt x="91" y="163"/>
                    </a:lnTo>
                    <a:lnTo>
                      <a:pt x="97" y="158"/>
                    </a:lnTo>
                    <a:lnTo>
                      <a:pt x="99" y="160"/>
                    </a:lnTo>
                    <a:lnTo>
                      <a:pt x="103" y="160"/>
                    </a:lnTo>
                    <a:lnTo>
                      <a:pt x="109" y="152"/>
                    </a:lnTo>
                    <a:lnTo>
                      <a:pt x="112" y="155"/>
                    </a:lnTo>
                    <a:lnTo>
                      <a:pt x="121" y="149"/>
                    </a:lnTo>
                    <a:lnTo>
                      <a:pt x="124" y="155"/>
                    </a:lnTo>
                    <a:lnTo>
                      <a:pt x="128" y="152"/>
                    </a:lnTo>
                    <a:lnTo>
                      <a:pt x="138" y="152"/>
                    </a:lnTo>
                    <a:lnTo>
                      <a:pt x="147" y="155"/>
                    </a:lnTo>
                    <a:lnTo>
                      <a:pt x="158" y="155"/>
                    </a:lnTo>
                    <a:lnTo>
                      <a:pt x="164" y="160"/>
                    </a:lnTo>
                    <a:lnTo>
                      <a:pt x="168" y="161"/>
                    </a:lnTo>
                    <a:lnTo>
                      <a:pt x="173" y="158"/>
                    </a:lnTo>
                    <a:lnTo>
                      <a:pt x="178" y="158"/>
                    </a:lnTo>
                    <a:lnTo>
                      <a:pt x="182" y="155"/>
                    </a:lnTo>
                    <a:lnTo>
                      <a:pt x="190" y="158"/>
                    </a:lnTo>
                    <a:lnTo>
                      <a:pt x="194" y="155"/>
                    </a:lnTo>
                    <a:lnTo>
                      <a:pt x="200" y="151"/>
                    </a:lnTo>
                    <a:lnTo>
                      <a:pt x="203" y="145"/>
                    </a:lnTo>
                    <a:lnTo>
                      <a:pt x="208" y="143"/>
                    </a:lnTo>
                    <a:lnTo>
                      <a:pt x="208" y="140"/>
                    </a:lnTo>
                    <a:lnTo>
                      <a:pt x="214" y="136"/>
                    </a:lnTo>
                    <a:lnTo>
                      <a:pt x="211" y="134"/>
                    </a:lnTo>
                    <a:lnTo>
                      <a:pt x="205" y="139"/>
                    </a:lnTo>
                    <a:lnTo>
                      <a:pt x="200" y="134"/>
                    </a:lnTo>
                    <a:lnTo>
                      <a:pt x="199" y="129"/>
                    </a:lnTo>
                    <a:lnTo>
                      <a:pt x="200" y="119"/>
                    </a:lnTo>
                    <a:lnTo>
                      <a:pt x="203" y="116"/>
                    </a:lnTo>
                    <a:lnTo>
                      <a:pt x="212" y="105"/>
                    </a:lnTo>
                    <a:lnTo>
                      <a:pt x="219" y="95"/>
                    </a:lnTo>
                    <a:lnTo>
                      <a:pt x="209" y="90"/>
                    </a:lnTo>
                    <a:lnTo>
                      <a:pt x="211" y="82"/>
                    </a:lnTo>
                    <a:lnTo>
                      <a:pt x="208" y="79"/>
                    </a:lnTo>
                    <a:lnTo>
                      <a:pt x="203" y="76"/>
                    </a:lnTo>
                    <a:lnTo>
                      <a:pt x="203" y="70"/>
                    </a:lnTo>
                    <a:lnTo>
                      <a:pt x="191" y="69"/>
                    </a:lnTo>
                    <a:lnTo>
                      <a:pt x="184" y="66"/>
                    </a:lnTo>
                    <a:lnTo>
                      <a:pt x="185" y="53"/>
                    </a:lnTo>
                    <a:lnTo>
                      <a:pt x="188" y="49"/>
                    </a:lnTo>
                    <a:lnTo>
                      <a:pt x="187" y="43"/>
                    </a:lnTo>
                    <a:lnTo>
                      <a:pt x="187" y="37"/>
                    </a:lnTo>
                    <a:lnTo>
                      <a:pt x="185" y="37"/>
                    </a:lnTo>
                    <a:lnTo>
                      <a:pt x="179" y="26"/>
                    </a:lnTo>
                    <a:lnTo>
                      <a:pt x="182" y="26"/>
                    </a:lnTo>
                    <a:lnTo>
                      <a:pt x="185" y="15"/>
                    </a:lnTo>
                    <a:lnTo>
                      <a:pt x="185" y="11"/>
                    </a:lnTo>
                    <a:lnTo>
                      <a:pt x="190" y="11"/>
                    </a:lnTo>
                    <a:lnTo>
                      <a:pt x="185" y="6"/>
                    </a:lnTo>
                    <a:lnTo>
                      <a:pt x="179" y="6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8" y="6"/>
                    </a:lnTo>
                    <a:lnTo>
                      <a:pt x="147" y="0"/>
                    </a:lnTo>
                    <a:lnTo>
                      <a:pt x="147" y="9"/>
                    </a:lnTo>
                    <a:lnTo>
                      <a:pt x="141" y="9"/>
                    </a:lnTo>
                    <a:lnTo>
                      <a:pt x="135" y="26"/>
                    </a:lnTo>
                    <a:lnTo>
                      <a:pt x="131" y="26"/>
                    </a:lnTo>
                    <a:lnTo>
                      <a:pt x="124" y="23"/>
                    </a:lnTo>
                    <a:lnTo>
                      <a:pt x="121" y="19"/>
                    </a:lnTo>
                    <a:lnTo>
                      <a:pt x="115" y="20"/>
                    </a:lnTo>
                    <a:lnTo>
                      <a:pt x="115" y="14"/>
                    </a:lnTo>
                    <a:lnTo>
                      <a:pt x="114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7" name="Freeform 726">
                <a:extLst>
                  <a:ext uri="{FF2B5EF4-FFF2-40B4-BE49-F238E27FC236}">
                    <a16:creationId xmlns:a16="http://schemas.microsoft.com/office/drawing/2014/main" id="{F8728227-44C4-072B-0AF8-FBD53E56B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816"/>
                <a:ext cx="109" cy="81"/>
              </a:xfrm>
              <a:custGeom>
                <a:avLst/>
                <a:gdLst>
                  <a:gd name="T0" fmla="*/ 115 w 219"/>
                  <a:gd name="T1" fmla="*/ 14 h 163"/>
                  <a:gd name="T2" fmla="*/ 121 w 219"/>
                  <a:gd name="T3" fmla="*/ 19 h 163"/>
                  <a:gd name="T4" fmla="*/ 131 w 219"/>
                  <a:gd name="T5" fmla="*/ 26 h 163"/>
                  <a:gd name="T6" fmla="*/ 141 w 219"/>
                  <a:gd name="T7" fmla="*/ 9 h 163"/>
                  <a:gd name="T8" fmla="*/ 147 w 219"/>
                  <a:gd name="T9" fmla="*/ 0 h 163"/>
                  <a:gd name="T10" fmla="*/ 159 w 219"/>
                  <a:gd name="T11" fmla="*/ 0 h 163"/>
                  <a:gd name="T12" fmla="*/ 179 w 219"/>
                  <a:gd name="T13" fmla="*/ 6 h 163"/>
                  <a:gd name="T14" fmla="*/ 190 w 219"/>
                  <a:gd name="T15" fmla="*/ 11 h 163"/>
                  <a:gd name="T16" fmla="*/ 185 w 219"/>
                  <a:gd name="T17" fmla="*/ 15 h 163"/>
                  <a:gd name="T18" fmla="*/ 179 w 219"/>
                  <a:gd name="T19" fmla="*/ 26 h 163"/>
                  <a:gd name="T20" fmla="*/ 187 w 219"/>
                  <a:gd name="T21" fmla="*/ 37 h 163"/>
                  <a:gd name="T22" fmla="*/ 188 w 219"/>
                  <a:gd name="T23" fmla="*/ 49 h 163"/>
                  <a:gd name="T24" fmla="*/ 184 w 219"/>
                  <a:gd name="T25" fmla="*/ 66 h 163"/>
                  <a:gd name="T26" fmla="*/ 203 w 219"/>
                  <a:gd name="T27" fmla="*/ 70 h 163"/>
                  <a:gd name="T28" fmla="*/ 208 w 219"/>
                  <a:gd name="T29" fmla="*/ 79 h 163"/>
                  <a:gd name="T30" fmla="*/ 209 w 219"/>
                  <a:gd name="T31" fmla="*/ 90 h 163"/>
                  <a:gd name="T32" fmla="*/ 212 w 219"/>
                  <a:gd name="T33" fmla="*/ 105 h 163"/>
                  <a:gd name="T34" fmla="*/ 200 w 219"/>
                  <a:gd name="T35" fmla="*/ 119 h 163"/>
                  <a:gd name="T36" fmla="*/ 200 w 219"/>
                  <a:gd name="T37" fmla="*/ 134 h 163"/>
                  <a:gd name="T38" fmla="*/ 211 w 219"/>
                  <a:gd name="T39" fmla="*/ 134 h 163"/>
                  <a:gd name="T40" fmla="*/ 208 w 219"/>
                  <a:gd name="T41" fmla="*/ 140 h 163"/>
                  <a:gd name="T42" fmla="*/ 203 w 219"/>
                  <a:gd name="T43" fmla="*/ 145 h 163"/>
                  <a:gd name="T44" fmla="*/ 194 w 219"/>
                  <a:gd name="T45" fmla="*/ 155 h 163"/>
                  <a:gd name="T46" fmla="*/ 182 w 219"/>
                  <a:gd name="T47" fmla="*/ 155 h 163"/>
                  <a:gd name="T48" fmla="*/ 173 w 219"/>
                  <a:gd name="T49" fmla="*/ 158 h 163"/>
                  <a:gd name="T50" fmla="*/ 164 w 219"/>
                  <a:gd name="T51" fmla="*/ 160 h 163"/>
                  <a:gd name="T52" fmla="*/ 147 w 219"/>
                  <a:gd name="T53" fmla="*/ 155 h 163"/>
                  <a:gd name="T54" fmla="*/ 128 w 219"/>
                  <a:gd name="T55" fmla="*/ 152 h 163"/>
                  <a:gd name="T56" fmla="*/ 121 w 219"/>
                  <a:gd name="T57" fmla="*/ 149 h 163"/>
                  <a:gd name="T58" fmla="*/ 109 w 219"/>
                  <a:gd name="T59" fmla="*/ 152 h 163"/>
                  <a:gd name="T60" fmla="*/ 99 w 219"/>
                  <a:gd name="T61" fmla="*/ 160 h 163"/>
                  <a:gd name="T62" fmla="*/ 91 w 219"/>
                  <a:gd name="T63" fmla="*/ 163 h 163"/>
                  <a:gd name="T64" fmla="*/ 82 w 219"/>
                  <a:gd name="T65" fmla="*/ 151 h 163"/>
                  <a:gd name="T66" fmla="*/ 64 w 219"/>
                  <a:gd name="T67" fmla="*/ 146 h 163"/>
                  <a:gd name="T68" fmla="*/ 61 w 219"/>
                  <a:gd name="T69" fmla="*/ 155 h 163"/>
                  <a:gd name="T70" fmla="*/ 55 w 219"/>
                  <a:gd name="T71" fmla="*/ 152 h 163"/>
                  <a:gd name="T72" fmla="*/ 49 w 219"/>
                  <a:gd name="T73" fmla="*/ 136 h 163"/>
                  <a:gd name="T74" fmla="*/ 46 w 219"/>
                  <a:gd name="T75" fmla="*/ 131 h 163"/>
                  <a:gd name="T76" fmla="*/ 49 w 219"/>
                  <a:gd name="T77" fmla="*/ 116 h 163"/>
                  <a:gd name="T78" fmla="*/ 49 w 219"/>
                  <a:gd name="T79" fmla="*/ 110 h 163"/>
                  <a:gd name="T80" fmla="*/ 41 w 219"/>
                  <a:gd name="T81" fmla="*/ 107 h 163"/>
                  <a:gd name="T82" fmla="*/ 27 w 219"/>
                  <a:gd name="T83" fmla="*/ 102 h 163"/>
                  <a:gd name="T84" fmla="*/ 15 w 219"/>
                  <a:gd name="T85" fmla="*/ 91 h 163"/>
                  <a:gd name="T86" fmla="*/ 2 w 219"/>
                  <a:gd name="T87" fmla="*/ 82 h 163"/>
                  <a:gd name="T88" fmla="*/ 8 w 219"/>
                  <a:gd name="T89" fmla="*/ 66 h 163"/>
                  <a:gd name="T90" fmla="*/ 3 w 219"/>
                  <a:gd name="T91" fmla="*/ 60 h 163"/>
                  <a:gd name="T92" fmla="*/ 11 w 219"/>
                  <a:gd name="T93" fmla="*/ 53 h 163"/>
                  <a:gd name="T94" fmla="*/ 6 w 219"/>
                  <a:gd name="T95" fmla="*/ 37 h 163"/>
                  <a:gd name="T96" fmla="*/ 6 w 219"/>
                  <a:gd name="T97" fmla="*/ 28 h 163"/>
                  <a:gd name="T98" fmla="*/ 8 w 219"/>
                  <a:gd name="T99" fmla="*/ 11 h 163"/>
                  <a:gd name="T100" fmla="*/ 21 w 219"/>
                  <a:gd name="T101" fmla="*/ 9 h 163"/>
                  <a:gd name="T102" fmla="*/ 30 w 219"/>
                  <a:gd name="T103" fmla="*/ 2 h 163"/>
                  <a:gd name="T104" fmla="*/ 33 w 219"/>
                  <a:gd name="T105" fmla="*/ 17 h 163"/>
                  <a:gd name="T106" fmla="*/ 44 w 219"/>
                  <a:gd name="T107" fmla="*/ 29 h 163"/>
                  <a:gd name="T108" fmla="*/ 38 w 219"/>
                  <a:gd name="T109" fmla="*/ 38 h 163"/>
                  <a:gd name="T110" fmla="*/ 30 w 219"/>
                  <a:gd name="T111" fmla="*/ 49 h 163"/>
                  <a:gd name="T112" fmla="*/ 39 w 219"/>
                  <a:gd name="T113" fmla="*/ 61 h 163"/>
                  <a:gd name="T114" fmla="*/ 50 w 219"/>
                  <a:gd name="T115" fmla="*/ 61 h 163"/>
                  <a:gd name="T116" fmla="*/ 58 w 219"/>
                  <a:gd name="T117" fmla="*/ 52 h 163"/>
                  <a:gd name="T118" fmla="*/ 77 w 219"/>
                  <a:gd name="T119" fmla="*/ 31 h 163"/>
                  <a:gd name="T120" fmla="*/ 88 w 219"/>
                  <a:gd name="T121" fmla="*/ 23 h 163"/>
                  <a:gd name="T122" fmla="*/ 97 w 219"/>
                  <a:gd name="T123" fmla="*/ 15 h 163"/>
                  <a:gd name="T124" fmla="*/ 102 w 219"/>
                  <a:gd name="T125" fmla="*/ 6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" h="163">
                    <a:moveTo>
                      <a:pt x="114" y="3"/>
                    </a:moveTo>
                    <a:lnTo>
                      <a:pt x="115" y="14"/>
                    </a:lnTo>
                    <a:lnTo>
                      <a:pt x="115" y="20"/>
                    </a:lnTo>
                    <a:lnTo>
                      <a:pt x="121" y="19"/>
                    </a:lnTo>
                    <a:lnTo>
                      <a:pt x="124" y="23"/>
                    </a:lnTo>
                    <a:lnTo>
                      <a:pt x="131" y="26"/>
                    </a:lnTo>
                    <a:lnTo>
                      <a:pt x="135" y="26"/>
                    </a:lnTo>
                    <a:lnTo>
                      <a:pt x="141" y="9"/>
                    </a:lnTo>
                    <a:lnTo>
                      <a:pt x="147" y="9"/>
                    </a:lnTo>
                    <a:lnTo>
                      <a:pt x="147" y="0"/>
                    </a:lnTo>
                    <a:lnTo>
                      <a:pt x="158" y="6"/>
                    </a:lnTo>
                    <a:lnTo>
                      <a:pt x="159" y="0"/>
                    </a:lnTo>
                    <a:lnTo>
                      <a:pt x="164" y="0"/>
                    </a:lnTo>
                    <a:lnTo>
                      <a:pt x="179" y="6"/>
                    </a:lnTo>
                    <a:lnTo>
                      <a:pt x="185" y="6"/>
                    </a:lnTo>
                    <a:lnTo>
                      <a:pt x="190" y="11"/>
                    </a:lnTo>
                    <a:lnTo>
                      <a:pt x="185" y="11"/>
                    </a:lnTo>
                    <a:lnTo>
                      <a:pt x="185" y="15"/>
                    </a:lnTo>
                    <a:lnTo>
                      <a:pt x="182" y="26"/>
                    </a:lnTo>
                    <a:lnTo>
                      <a:pt x="179" y="26"/>
                    </a:lnTo>
                    <a:lnTo>
                      <a:pt x="185" y="37"/>
                    </a:lnTo>
                    <a:lnTo>
                      <a:pt x="187" y="37"/>
                    </a:lnTo>
                    <a:lnTo>
                      <a:pt x="187" y="43"/>
                    </a:lnTo>
                    <a:lnTo>
                      <a:pt x="188" y="49"/>
                    </a:lnTo>
                    <a:lnTo>
                      <a:pt x="185" y="53"/>
                    </a:lnTo>
                    <a:lnTo>
                      <a:pt x="184" y="66"/>
                    </a:lnTo>
                    <a:lnTo>
                      <a:pt x="191" y="69"/>
                    </a:lnTo>
                    <a:lnTo>
                      <a:pt x="203" y="70"/>
                    </a:lnTo>
                    <a:lnTo>
                      <a:pt x="203" y="76"/>
                    </a:lnTo>
                    <a:lnTo>
                      <a:pt x="208" y="79"/>
                    </a:lnTo>
                    <a:lnTo>
                      <a:pt x="211" y="82"/>
                    </a:lnTo>
                    <a:lnTo>
                      <a:pt x="209" y="90"/>
                    </a:lnTo>
                    <a:lnTo>
                      <a:pt x="219" y="95"/>
                    </a:lnTo>
                    <a:lnTo>
                      <a:pt x="212" y="105"/>
                    </a:lnTo>
                    <a:lnTo>
                      <a:pt x="203" y="116"/>
                    </a:lnTo>
                    <a:lnTo>
                      <a:pt x="200" y="119"/>
                    </a:lnTo>
                    <a:lnTo>
                      <a:pt x="199" y="129"/>
                    </a:lnTo>
                    <a:lnTo>
                      <a:pt x="200" y="134"/>
                    </a:lnTo>
                    <a:lnTo>
                      <a:pt x="205" y="139"/>
                    </a:lnTo>
                    <a:lnTo>
                      <a:pt x="211" y="134"/>
                    </a:lnTo>
                    <a:lnTo>
                      <a:pt x="214" y="136"/>
                    </a:lnTo>
                    <a:lnTo>
                      <a:pt x="208" y="140"/>
                    </a:lnTo>
                    <a:lnTo>
                      <a:pt x="208" y="143"/>
                    </a:lnTo>
                    <a:lnTo>
                      <a:pt x="203" y="145"/>
                    </a:lnTo>
                    <a:lnTo>
                      <a:pt x="200" y="151"/>
                    </a:lnTo>
                    <a:lnTo>
                      <a:pt x="194" y="155"/>
                    </a:lnTo>
                    <a:lnTo>
                      <a:pt x="190" y="158"/>
                    </a:lnTo>
                    <a:lnTo>
                      <a:pt x="182" y="155"/>
                    </a:lnTo>
                    <a:lnTo>
                      <a:pt x="178" y="158"/>
                    </a:lnTo>
                    <a:lnTo>
                      <a:pt x="173" y="158"/>
                    </a:lnTo>
                    <a:lnTo>
                      <a:pt x="168" y="161"/>
                    </a:lnTo>
                    <a:lnTo>
                      <a:pt x="164" y="160"/>
                    </a:lnTo>
                    <a:lnTo>
                      <a:pt x="158" y="155"/>
                    </a:lnTo>
                    <a:lnTo>
                      <a:pt x="147" y="155"/>
                    </a:lnTo>
                    <a:lnTo>
                      <a:pt x="138" y="152"/>
                    </a:lnTo>
                    <a:lnTo>
                      <a:pt x="128" y="152"/>
                    </a:lnTo>
                    <a:lnTo>
                      <a:pt x="124" y="155"/>
                    </a:lnTo>
                    <a:lnTo>
                      <a:pt x="121" y="149"/>
                    </a:lnTo>
                    <a:lnTo>
                      <a:pt x="112" y="155"/>
                    </a:lnTo>
                    <a:lnTo>
                      <a:pt x="109" y="152"/>
                    </a:lnTo>
                    <a:lnTo>
                      <a:pt x="103" y="160"/>
                    </a:lnTo>
                    <a:lnTo>
                      <a:pt x="99" y="160"/>
                    </a:lnTo>
                    <a:lnTo>
                      <a:pt x="97" y="158"/>
                    </a:lnTo>
                    <a:lnTo>
                      <a:pt x="91" y="163"/>
                    </a:lnTo>
                    <a:lnTo>
                      <a:pt x="85" y="157"/>
                    </a:lnTo>
                    <a:lnTo>
                      <a:pt x="82" y="151"/>
                    </a:lnTo>
                    <a:lnTo>
                      <a:pt x="73" y="151"/>
                    </a:lnTo>
                    <a:lnTo>
                      <a:pt x="64" y="146"/>
                    </a:lnTo>
                    <a:lnTo>
                      <a:pt x="61" y="151"/>
                    </a:lnTo>
                    <a:lnTo>
                      <a:pt x="61" y="155"/>
                    </a:lnTo>
                    <a:lnTo>
                      <a:pt x="58" y="158"/>
                    </a:lnTo>
                    <a:lnTo>
                      <a:pt x="55" y="152"/>
                    </a:lnTo>
                    <a:lnTo>
                      <a:pt x="52" y="142"/>
                    </a:lnTo>
                    <a:lnTo>
                      <a:pt x="49" y="136"/>
                    </a:lnTo>
                    <a:lnTo>
                      <a:pt x="43" y="134"/>
                    </a:lnTo>
                    <a:lnTo>
                      <a:pt x="46" y="131"/>
                    </a:lnTo>
                    <a:lnTo>
                      <a:pt x="44" y="123"/>
                    </a:lnTo>
                    <a:lnTo>
                      <a:pt x="49" y="116"/>
                    </a:lnTo>
                    <a:lnTo>
                      <a:pt x="53" y="116"/>
                    </a:lnTo>
                    <a:lnTo>
                      <a:pt x="49" y="110"/>
                    </a:lnTo>
                    <a:lnTo>
                      <a:pt x="44" y="111"/>
                    </a:lnTo>
                    <a:lnTo>
                      <a:pt x="41" y="107"/>
                    </a:lnTo>
                    <a:lnTo>
                      <a:pt x="33" y="105"/>
                    </a:lnTo>
                    <a:lnTo>
                      <a:pt x="27" y="102"/>
                    </a:lnTo>
                    <a:lnTo>
                      <a:pt x="20" y="95"/>
                    </a:lnTo>
                    <a:lnTo>
                      <a:pt x="15" y="91"/>
                    </a:lnTo>
                    <a:lnTo>
                      <a:pt x="6" y="88"/>
                    </a:lnTo>
                    <a:lnTo>
                      <a:pt x="2" y="82"/>
                    </a:lnTo>
                    <a:lnTo>
                      <a:pt x="9" y="75"/>
                    </a:lnTo>
                    <a:lnTo>
                      <a:pt x="8" y="66"/>
                    </a:lnTo>
                    <a:lnTo>
                      <a:pt x="3" y="64"/>
                    </a:lnTo>
                    <a:lnTo>
                      <a:pt x="3" y="60"/>
                    </a:lnTo>
                    <a:lnTo>
                      <a:pt x="9" y="57"/>
                    </a:lnTo>
                    <a:lnTo>
                      <a:pt x="11" y="53"/>
                    </a:lnTo>
                    <a:lnTo>
                      <a:pt x="5" y="47"/>
                    </a:lnTo>
                    <a:lnTo>
                      <a:pt x="6" y="37"/>
                    </a:lnTo>
                    <a:lnTo>
                      <a:pt x="0" y="35"/>
                    </a:lnTo>
                    <a:lnTo>
                      <a:pt x="6" y="28"/>
                    </a:lnTo>
                    <a:lnTo>
                      <a:pt x="2" y="17"/>
                    </a:lnTo>
                    <a:lnTo>
                      <a:pt x="8" y="11"/>
                    </a:lnTo>
                    <a:lnTo>
                      <a:pt x="15" y="9"/>
                    </a:lnTo>
                    <a:lnTo>
                      <a:pt x="21" y="9"/>
                    </a:lnTo>
                    <a:lnTo>
                      <a:pt x="21" y="3"/>
                    </a:lnTo>
                    <a:lnTo>
                      <a:pt x="30" y="2"/>
                    </a:lnTo>
                    <a:lnTo>
                      <a:pt x="36" y="9"/>
                    </a:lnTo>
                    <a:lnTo>
                      <a:pt x="33" y="17"/>
                    </a:lnTo>
                    <a:lnTo>
                      <a:pt x="36" y="26"/>
                    </a:lnTo>
                    <a:lnTo>
                      <a:pt x="44" y="29"/>
                    </a:lnTo>
                    <a:lnTo>
                      <a:pt x="43" y="35"/>
                    </a:lnTo>
                    <a:lnTo>
                      <a:pt x="38" y="38"/>
                    </a:lnTo>
                    <a:lnTo>
                      <a:pt x="33" y="47"/>
                    </a:lnTo>
                    <a:lnTo>
                      <a:pt x="30" y="49"/>
                    </a:lnTo>
                    <a:lnTo>
                      <a:pt x="35" y="57"/>
                    </a:lnTo>
                    <a:lnTo>
                      <a:pt x="39" y="61"/>
                    </a:lnTo>
                    <a:lnTo>
                      <a:pt x="46" y="63"/>
                    </a:lnTo>
                    <a:lnTo>
                      <a:pt x="50" y="61"/>
                    </a:lnTo>
                    <a:lnTo>
                      <a:pt x="61" y="60"/>
                    </a:lnTo>
                    <a:lnTo>
                      <a:pt x="58" y="52"/>
                    </a:lnTo>
                    <a:lnTo>
                      <a:pt x="70" y="43"/>
                    </a:lnTo>
                    <a:lnTo>
                      <a:pt x="77" y="31"/>
                    </a:lnTo>
                    <a:lnTo>
                      <a:pt x="87" y="31"/>
                    </a:lnTo>
                    <a:lnTo>
                      <a:pt x="88" y="23"/>
                    </a:lnTo>
                    <a:lnTo>
                      <a:pt x="94" y="22"/>
                    </a:lnTo>
                    <a:lnTo>
                      <a:pt x="97" y="15"/>
                    </a:lnTo>
                    <a:lnTo>
                      <a:pt x="102" y="14"/>
                    </a:lnTo>
                    <a:lnTo>
                      <a:pt x="102" y="6"/>
                    </a:lnTo>
                    <a:lnTo>
                      <a:pt x="11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8" name="Freeform 727">
                <a:extLst>
                  <a:ext uri="{FF2B5EF4-FFF2-40B4-BE49-F238E27FC236}">
                    <a16:creationId xmlns:a16="http://schemas.microsoft.com/office/drawing/2014/main" id="{98A61B7F-E9CB-5FF7-43B5-1C02AE32C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816"/>
                <a:ext cx="109" cy="81"/>
              </a:xfrm>
              <a:custGeom>
                <a:avLst/>
                <a:gdLst>
                  <a:gd name="T0" fmla="*/ 115 w 219"/>
                  <a:gd name="T1" fmla="*/ 14 h 163"/>
                  <a:gd name="T2" fmla="*/ 121 w 219"/>
                  <a:gd name="T3" fmla="*/ 19 h 163"/>
                  <a:gd name="T4" fmla="*/ 131 w 219"/>
                  <a:gd name="T5" fmla="*/ 26 h 163"/>
                  <a:gd name="T6" fmla="*/ 141 w 219"/>
                  <a:gd name="T7" fmla="*/ 9 h 163"/>
                  <a:gd name="T8" fmla="*/ 147 w 219"/>
                  <a:gd name="T9" fmla="*/ 0 h 163"/>
                  <a:gd name="T10" fmla="*/ 159 w 219"/>
                  <a:gd name="T11" fmla="*/ 0 h 163"/>
                  <a:gd name="T12" fmla="*/ 179 w 219"/>
                  <a:gd name="T13" fmla="*/ 6 h 163"/>
                  <a:gd name="T14" fmla="*/ 190 w 219"/>
                  <a:gd name="T15" fmla="*/ 11 h 163"/>
                  <a:gd name="T16" fmla="*/ 185 w 219"/>
                  <a:gd name="T17" fmla="*/ 15 h 163"/>
                  <a:gd name="T18" fmla="*/ 179 w 219"/>
                  <a:gd name="T19" fmla="*/ 26 h 163"/>
                  <a:gd name="T20" fmla="*/ 187 w 219"/>
                  <a:gd name="T21" fmla="*/ 37 h 163"/>
                  <a:gd name="T22" fmla="*/ 188 w 219"/>
                  <a:gd name="T23" fmla="*/ 49 h 163"/>
                  <a:gd name="T24" fmla="*/ 184 w 219"/>
                  <a:gd name="T25" fmla="*/ 66 h 163"/>
                  <a:gd name="T26" fmla="*/ 203 w 219"/>
                  <a:gd name="T27" fmla="*/ 70 h 163"/>
                  <a:gd name="T28" fmla="*/ 208 w 219"/>
                  <a:gd name="T29" fmla="*/ 79 h 163"/>
                  <a:gd name="T30" fmla="*/ 209 w 219"/>
                  <a:gd name="T31" fmla="*/ 90 h 163"/>
                  <a:gd name="T32" fmla="*/ 212 w 219"/>
                  <a:gd name="T33" fmla="*/ 105 h 163"/>
                  <a:gd name="T34" fmla="*/ 200 w 219"/>
                  <a:gd name="T35" fmla="*/ 119 h 163"/>
                  <a:gd name="T36" fmla="*/ 200 w 219"/>
                  <a:gd name="T37" fmla="*/ 134 h 163"/>
                  <a:gd name="T38" fmla="*/ 211 w 219"/>
                  <a:gd name="T39" fmla="*/ 134 h 163"/>
                  <a:gd name="T40" fmla="*/ 208 w 219"/>
                  <a:gd name="T41" fmla="*/ 140 h 163"/>
                  <a:gd name="T42" fmla="*/ 203 w 219"/>
                  <a:gd name="T43" fmla="*/ 145 h 163"/>
                  <a:gd name="T44" fmla="*/ 194 w 219"/>
                  <a:gd name="T45" fmla="*/ 155 h 163"/>
                  <a:gd name="T46" fmla="*/ 182 w 219"/>
                  <a:gd name="T47" fmla="*/ 155 h 163"/>
                  <a:gd name="T48" fmla="*/ 173 w 219"/>
                  <a:gd name="T49" fmla="*/ 158 h 163"/>
                  <a:gd name="T50" fmla="*/ 164 w 219"/>
                  <a:gd name="T51" fmla="*/ 160 h 163"/>
                  <a:gd name="T52" fmla="*/ 147 w 219"/>
                  <a:gd name="T53" fmla="*/ 155 h 163"/>
                  <a:gd name="T54" fmla="*/ 128 w 219"/>
                  <a:gd name="T55" fmla="*/ 152 h 163"/>
                  <a:gd name="T56" fmla="*/ 121 w 219"/>
                  <a:gd name="T57" fmla="*/ 149 h 163"/>
                  <a:gd name="T58" fmla="*/ 109 w 219"/>
                  <a:gd name="T59" fmla="*/ 152 h 163"/>
                  <a:gd name="T60" fmla="*/ 99 w 219"/>
                  <a:gd name="T61" fmla="*/ 160 h 163"/>
                  <a:gd name="T62" fmla="*/ 91 w 219"/>
                  <a:gd name="T63" fmla="*/ 163 h 163"/>
                  <a:gd name="T64" fmla="*/ 82 w 219"/>
                  <a:gd name="T65" fmla="*/ 151 h 163"/>
                  <a:gd name="T66" fmla="*/ 64 w 219"/>
                  <a:gd name="T67" fmla="*/ 146 h 163"/>
                  <a:gd name="T68" fmla="*/ 61 w 219"/>
                  <a:gd name="T69" fmla="*/ 155 h 163"/>
                  <a:gd name="T70" fmla="*/ 55 w 219"/>
                  <a:gd name="T71" fmla="*/ 152 h 163"/>
                  <a:gd name="T72" fmla="*/ 49 w 219"/>
                  <a:gd name="T73" fmla="*/ 136 h 163"/>
                  <a:gd name="T74" fmla="*/ 46 w 219"/>
                  <a:gd name="T75" fmla="*/ 131 h 163"/>
                  <a:gd name="T76" fmla="*/ 49 w 219"/>
                  <a:gd name="T77" fmla="*/ 116 h 163"/>
                  <a:gd name="T78" fmla="*/ 49 w 219"/>
                  <a:gd name="T79" fmla="*/ 110 h 163"/>
                  <a:gd name="T80" fmla="*/ 41 w 219"/>
                  <a:gd name="T81" fmla="*/ 107 h 163"/>
                  <a:gd name="T82" fmla="*/ 27 w 219"/>
                  <a:gd name="T83" fmla="*/ 102 h 163"/>
                  <a:gd name="T84" fmla="*/ 15 w 219"/>
                  <a:gd name="T85" fmla="*/ 91 h 163"/>
                  <a:gd name="T86" fmla="*/ 2 w 219"/>
                  <a:gd name="T87" fmla="*/ 82 h 163"/>
                  <a:gd name="T88" fmla="*/ 8 w 219"/>
                  <a:gd name="T89" fmla="*/ 66 h 163"/>
                  <a:gd name="T90" fmla="*/ 3 w 219"/>
                  <a:gd name="T91" fmla="*/ 60 h 163"/>
                  <a:gd name="T92" fmla="*/ 11 w 219"/>
                  <a:gd name="T93" fmla="*/ 53 h 163"/>
                  <a:gd name="T94" fmla="*/ 6 w 219"/>
                  <a:gd name="T95" fmla="*/ 37 h 163"/>
                  <a:gd name="T96" fmla="*/ 6 w 219"/>
                  <a:gd name="T97" fmla="*/ 28 h 163"/>
                  <a:gd name="T98" fmla="*/ 8 w 219"/>
                  <a:gd name="T99" fmla="*/ 11 h 163"/>
                  <a:gd name="T100" fmla="*/ 21 w 219"/>
                  <a:gd name="T101" fmla="*/ 9 h 163"/>
                  <a:gd name="T102" fmla="*/ 30 w 219"/>
                  <a:gd name="T103" fmla="*/ 2 h 163"/>
                  <a:gd name="T104" fmla="*/ 33 w 219"/>
                  <a:gd name="T105" fmla="*/ 17 h 163"/>
                  <a:gd name="T106" fmla="*/ 44 w 219"/>
                  <a:gd name="T107" fmla="*/ 29 h 163"/>
                  <a:gd name="T108" fmla="*/ 38 w 219"/>
                  <a:gd name="T109" fmla="*/ 38 h 163"/>
                  <a:gd name="T110" fmla="*/ 30 w 219"/>
                  <a:gd name="T111" fmla="*/ 49 h 163"/>
                  <a:gd name="T112" fmla="*/ 39 w 219"/>
                  <a:gd name="T113" fmla="*/ 61 h 163"/>
                  <a:gd name="T114" fmla="*/ 50 w 219"/>
                  <a:gd name="T115" fmla="*/ 61 h 163"/>
                  <a:gd name="T116" fmla="*/ 58 w 219"/>
                  <a:gd name="T117" fmla="*/ 52 h 163"/>
                  <a:gd name="T118" fmla="*/ 77 w 219"/>
                  <a:gd name="T119" fmla="*/ 31 h 163"/>
                  <a:gd name="T120" fmla="*/ 88 w 219"/>
                  <a:gd name="T121" fmla="*/ 23 h 163"/>
                  <a:gd name="T122" fmla="*/ 97 w 219"/>
                  <a:gd name="T123" fmla="*/ 15 h 163"/>
                  <a:gd name="T124" fmla="*/ 102 w 219"/>
                  <a:gd name="T125" fmla="*/ 6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" h="163">
                    <a:moveTo>
                      <a:pt x="114" y="3"/>
                    </a:moveTo>
                    <a:lnTo>
                      <a:pt x="115" y="14"/>
                    </a:lnTo>
                    <a:lnTo>
                      <a:pt x="115" y="20"/>
                    </a:lnTo>
                    <a:lnTo>
                      <a:pt x="121" y="19"/>
                    </a:lnTo>
                    <a:lnTo>
                      <a:pt x="124" y="23"/>
                    </a:lnTo>
                    <a:lnTo>
                      <a:pt x="131" y="26"/>
                    </a:lnTo>
                    <a:lnTo>
                      <a:pt x="135" y="26"/>
                    </a:lnTo>
                    <a:lnTo>
                      <a:pt x="141" y="9"/>
                    </a:lnTo>
                    <a:lnTo>
                      <a:pt x="147" y="9"/>
                    </a:lnTo>
                    <a:lnTo>
                      <a:pt x="147" y="0"/>
                    </a:lnTo>
                    <a:lnTo>
                      <a:pt x="158" y="6"/>
                    </a:lnTo>
                    <a:lnTo>
                      <a:pt x="159" y="0"/>
                    </a:lnTo>
                    <a:lnTo>
                      <a:pt x="164" y="0"/>
                    </a:lnTo>
                    <a:lnTo>
                      <a:pt x="179" y="6"/>
                    </a:lnTo>
                    <a:lnTo>
                      <a:pt x="185" y="6"/>
                    </a:lnTo>
                    <a:lnTo>
                      <a:pt x="190" y="11"/>
                    </a:lnTo>
                    <a:lnTo>
                      <a:pt x="185" y="11"/>
                    </a:lnTo>
                    <a:lnTo>
                      <a:pt x="185" y="15"/>
                    </a:lnTo>
                    <a:lnTo>
                      <a:pt x="182" y="26"/>
                    </a:lnTo>
                    <a:lnTo>
                      <a:pt x="179" y="26"/>
                    </a:lnTo>
                    <a:lnTo>
                      <a:pt x="185" y="37"/>
                    </a:lnTo>
                    <a:lnTo>
                      <a:pt x="187" y="37"/>
                    </a:lnTo>
                    <a:lnTo>
                      <a:pt x="187" y="43"/>
                    </a:lnTo>
                    <a:lnTo>
                      <a:pt x="188" y="49"/>
                    </a:lnTo>
                    <a:lnTo>
                      <a:pt x="185" y="53"/>
                    </a:lnTo>
                    <a:lnTo>
                      <a:pt x="184" y="66"/>
                    </a:lnTo>
                    <a:lnTo>
                      <a:pt x="191" y="69"/>
                    </a:lnTo>
                    <a:lnTo>
                      <a:pt x="203" y="70"/>
                    </a:lnTo>
                    <a:lnTo>
                      <a:pt x="203" y="76"/>
                    </a:lnTo>
                    <a:lnTo>
                      <a:pt x="208" y="79"/>
                    </a:lnTo>
                    <a:lnTo>
                      <a:pt x="211" y="82"/>
                    </a:lnTo>
                    <a:lnTo>
                      <a:pt x="209" y="90"/>
                    </a:lnTo>
                    <a:lnTo>
                      <a:pt x="219" y="95"/>
                    </a:lnTo>
                    <a:lnTo>
                      <a:pt x="212" y="105"/>
                    </a:lnTo>
                    <a:lnTo>
                      <a:pt x="203" y="116"/>
                    </a:lnTo>
                    <a:lnTo>
                      <a:pt x="200" y="119"/>
                    </a:lnTo>
                    <a:lnTo>
                      <a:pt x="199" y="129"/>
                    </a:lnTo>
                    <a:lnTo>
                      <a:pt x="200" y="134"/>
                    </a:lnTo>
                    <a:lnTo>
                      <a:pt x="205" y="139"/>
                    </a:lnTo>
                    <a:lnTo>
                      <a:pt x="211" y="134"/>
                    </a:lnTo>
                    <a:lnTo>
                      <a:pt x="214" y="136"/>
                    </a:lnTo>
                    <a:lnTo>
                      <a:pt x="208" y="140"/>
                    </a:lnTo>
                    <a:lnTo>
                      <a:pt x="208" y="143"/>
                    </a:lnTo>
                    <a:lnTo>
                      <a:pt x="203" y="145"/>
                    </a:lnTo>
                    <a:lnTo>
                      <a:pt x="200" y="151"/>
                    </a:lnTo>
                    <a:lnTo>
                      <a:pt x="194" y="155"/>
                    </a:lnTo>
                    <a:lnTo>
                      <a:pt x="190" y="158"/>
                    </a:lnTo>
                    <a:lnTo>
                      <a:pt x="182" y="155"/>
                    </a:lnTo>
                    <a:lnTo>
                      <a:pt x="178" y="158"/>
                    </a:lnTo>
                    <a:lnTo>
                      <a:pt x="173" y="158"/>
                    </a:lnTo>
                    <a:lnTo>
                      <a:pt x="168" y="161"/>
                    </a:lnTo>
                    <a:lnTo>
                      <a:pt x="164" y="160"/>
                    </a:lnTo>
                    <a:lnTo>
                      <a:pt x="158" y="155"/>
                    </a:lnTo>
                    <a:lnTo>
                      <a:pt x="147" y="155"/>
                    </a:lnTo>
                    <a:lnTo>
                      <a:pt x="138" y="152"/>
                    </a:lnTo>
                    <a:lnTo>
                      <a:pt x="128" y="152"/>
                    </a:lnTo>
                    <a:lnTo>
                      <a:pt x="124" y="155"/>
                    </a:lnTo>
                    <a:lnTo>
                      <a:pt x="121" y="149"/>
                    </a:lnTo>
                    <a:lnTo>
                      <a:pt x="112" y="155"/>
                    </a:lnTo>
                    <a:lnTo>
                      <a:pt x="109" y="152"/>
                    </a:lnTo>
                    <a:lnTo>
                      <a:pt x="103" y="160"/>
                    </a:lnTo>
                    <a:lnTo>
                      <a:pt x="99" y="160"/>
                    </a:lnTo>
                    <a:lnTo>
                      <a:pt x="97" y="158"/>
                    </a:lnTo>
                    <a:lnTo>
                      <a:pt x="91" y="163"/>
                    </a:lnTo>
                    <a:lnTo>
                      <a:pt x="85" y="157"/>
                    </a:lnTo>
                    <a:lnTo>
                      <a:pt x="82" y="151"/>
                    </a:lnTo>
                    <a:lnTo>
                      <a:pt x="73" y="151"/>
                    </a:lnTo>
                    <a:lnTo>
                      <a:pt x="64" y="146"/>
                    </a:lnTo>
                    <a:lnTo>
                      <a:pt x="61" y="151"/>
                    </a:lnTo>
                    <a:lnTo>
                      <a:pt x="61" y="155"/>
                    </a:lnTo>
                    <a:lnTo>
                      <a:pt x="58" y="158"/>
                    </a:lnTo>
                    <a:lnTo>
                      <a:pt x="55" y="152"/>
                    </a:lnTo>
                    <a:lnTo>
                      <a:pt x="52" y="142"/>
                    </a:lnTo>
                    <a:lnTo>
                      <a:pt x="49" y="136"/>
                    </a:lnTo>
                    <a:lnTo>
                      <a:pt x="43" y="134"/>
                    </a:lnTo>
                    <a:lnTo>
                      <a:pt x="46" y="131"/>
                    </a:lnTo>
                    <a:lnTo>
                      <a:pt x="44" y="123"/>
                    </a:lnTo>
                    <a:lnTo>
                      <a:pt x="49" y="116"/>
                    </a:lnTo>
                    <a:lnTo>
                      <a:pt x="53" y="116"/>
                    </a:lnTo>
                    <a:lnTo>
                      <a:pt x="49" y="110"/>
                    </a:lnTo>
                    <a:lnTo>
                      <a:pt x="44" y="111"/>
                    </a:lnTo>
                    <a:lnTo>
                      <a:pt x="41" y="107"/>
                    </a:lnTo>
                    <a:lnTo>
                      <a:pt x="33" y="105"/>
                    </a:lnTo>
                    <a:lnTo>
                      <a:pt x="27" y="102"/>
                    </a:lnTo>
                    <a:lnTo>
                      <a:pt x="20" y="95"/>
                    </a:lnTo>
                    <a:lnTo>
                      <a:pt x="15" y="91"/>
                    </a:lnTo>
                    <a:lnTo>
                      <a:pt x="6" y="88"/>
                    </a:lnTo>
                    <a:lnTo>
                      <a:pt x="2" y="82"/>
                    </a:lnTo>
                    <a:lnTo>
                      <a:pt x="9" y="75"/>
                    </a:lnTo>
                    <a:lnTo>
                      <a:pt x="8" y="66"/>
                    </a:lnTo>
                    <a:lnTo>
                      <a:pt x="3" y="64"/>
                    </a:lnTo>
                    <a:lnTo>
                      <a:pt x="3" y="60"/>
                    </a:lnTo>
                    <a:lnTo>
                      <a:pt x="9" y="57"/>
                    </a:lnTo>
                    <a:lnTo>
                      <a:pt x="11" y="53"/>
                    </a:lnTo>
                    <a:lnTo>
                      <a:pt x="5" y="47"/>
                    </a:lnTo>
                    <a:lnTo>
                      <a:pt x="6" y="37"/>
                    </a:lnTo>
                    <a:lnTo>
                      <a:pt x="0" y="35"/>
                    </a:lnTo>
                    <a:lnTo>
                      <a:pt x="6" y="28"/>
                    </a:lnTo>
                    <a:lnTo>
                      <a:pt x="2" y="17"/>
                    </a:lnTo>
                    <a:lnTo>
                      <a:pt x="8" y="11"/>
                    </a:lnTo>
                    <a:lnTo>
                      <a:pt x="15" y="9"/>
                    </a:lnTo>
                    <a:lnTo>
                      <a:pt x="21" y="9"/>
                    </a:lnTo>
                    <a:lnTo>
                      <a:pt x="21" y="3"/>
                    </a:lnTo>
                    <a:lnTo>
                      <a:pt x="30" y="2"/>
                    </a:lnTo>
                    <a:lnTo>
                      <a:pt x="36" y="9"/>
                    </a:lnTo>
                    <a:lnTo>
                      <a:pt x="33" y="17"/>
                    </a:lnTo>
                    <a:lnTo>
                      <a:pt x="36" y="26"/>
                    </a:lnTo>
                    <a:lnTo>
                      <a:pt x="44" y="29"/>
                    </a:lnTo>
                    <a:lnTo>
                      <a:pt x="43" y="35"/>
                    </a:lnTo>
                    <a:lnTo>
                      <a:pt x="38" y="38"/>
                    </a:lnTo>
                    <a:lnTo>
                      <a:pt x="33" y="47"/>
                    </a:lnTo>
                    <a:lnTo>
                      <a:pt x="30" y="49"/>
                    </a:lnTo>
                    <a:lnTo>
                      <a:pt x="35" y="57"/>
                    </a:lnTo>
                    <a:lnTo>
                      <a:pt x="39" y="61"/>
                    </a:lnTo>
                    <a:lnTo>
                      <a:pt x="46" y="63"/>
                    </a:lnTo>
                    <a:lnTo>
                      <a:pt x="50" y="61"/>
                    </a:lnTo>
                    <a:lnTo>
                      <a:pt x="61" y="60"/>
                    </a:lnTo>
                    <a:lnTo>
                      <a:pt x="58" y="52"/>
                    </a:lnTo>
                    <a:lnTo>
                      <a:pt x="70" y="43"/>
                    </a:lnTo>
                    <a:lnTo>
                      <a:pt x="77" y="31"/>
                    </a:lnTo>
                    <a:lnTo>
                      <a:pt x="87" y="31"/>
                    </a:lnTo>
                    <a:lnTo>
                      <a:pt x="88" y="23"/>
                    </a:lnTo>
                    <a:lnTo>
                      <a:pt x="94" y="22"/>
                    </a:lnTo>
                    <a:lnTo>
                      <a:pt x="97" y="15"/>
                    </a:lnTo>
                    <a:lnTo>
                      <a:pt x="102" y="14"/>
                    </a:lnTo>
                    <a:lnTo>
                      <a:pt x="102" y="6"/>
                    </a:lnTo>
                    <a:lnTo>
                      <a:pt x="11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9" name="Freeform 728">
                <a:extLst>
                  <a:ext uri="{FF2B5EF4-FFF2-40B4-BE49-F238E27FC236}">
                    <a16:creationId xmlns:a16="http://schemas.microsoft.com/office/drawing/2014/main" id="{CD69F9F3-B667-2CAE-D664-2C00B00A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888"/>
                <a:ext cx="61" cy="85"/>
              </a:xfrm>
              <a:custGeom>
                <a:avLst/>
                <a:gdLst>
                  <a:gd name="T0" fmla="*/ 25 w 122"/>
                  <a:gd name="T1" fmla="*/ 23 h 172"/>
                  <a:gd name="T2" fmla="*/ 12 w 122"/>
                  <a:gd name="T3" fmla="*/ 23 h 172"/>
                  <a:gd name="T4" fmla="*/ 17 w 122"/>
                  <a:gd name="T5" fmla="*/ 43 h 172"/>
                  <a:gd name="T6" fmla="*/ 6 w 122"/>
                  <a:gd name="T7" fmla="*/ 53 h 172"/>
                  <a:gd name="T8" fmla="*/ 0 w 122"/>
                  <a:gd name="T9" fmla="*/ 66 h 172"/>
                  <a:gd name="T10" fmla="*/ 11 w 122"/>
                  <a:gd name="T11" fmla="*/ 70 h 172"/>
                  <a:gd name="T12" fmla="*/ 8 w 122"/>
                  <a:gd name="T13" fmla="*/ 82 h 172"/>
                  <a:gd name="T14" fmla="*/ 2 w 122"/>
                  <a:gd name="T15" fmla="*/ 99 h 172"/>
                  <a:gd name="T16" fmla="*/ 3 w 122"/>
                  <a:gd name="T17" fmla="*/ 107 h 172"/>
                  <a:gd name="T18" fmla="*/ 19 w 122"/>
                  <a:gd name="T19" fmla="*/ 107 h 172"/>
                  <a:gd name="T20" fmla="*/ 20 w 122"/>
                  <a:gd name="T21" fmla="*/ 113 h 172"/>
                  <a:gd name="T22" fmla="*/ 11 w 122"/>
                  <a:gd name="T23" fmla="*/ 128 h 172"/>
                  <a:gd name="T24" fmla="*/ 26 w 122"/>
                  <a:gd name="T25" fmla="*/ 131 h 172"/>
                  <a:gd name="T26" fmla="*/ 47 w 122"/>
                  <a:gd name="T27" fmla="*/ 143 h 172"/>
                  <a:gd name="T28" fmla="*/ 49 w 122"/>
                  <a:gd name="T29" fmla="*/ 148 h 172"/>
                  <a:gd name="T30" fmla="*/ 35 w 122"/>
                  <a:gd name="T31" fmla="*/ 155 h 172"/>
                  <a:gd name="T32" fmla="*/ 43 w 122"/>
                  <a:gd name="T33" fmla="*/ 158 h 172"/>
                  <a:gd name="T34" fmla="*/ 50 w 122"/>
                  <a:gd name="T35" fmla="*/ 163 h 172"/>
                  <a:gd name="T36" fmla="*/ 56 w 122"/>
                  <a:gd name="T37" fmla="*/ 167 h 172"/>
                  <a:gd name="T38" fmla="*/ 75 w 122"/>
                  <a:gd name="T39" fmla="*/ 161 h 172"/>
                  <a:gd name="T40" fmla="*/ 90 w 122"/>
                  <a:gd name="T41" fmla="*/ 155 h 172"/>
                  <a:gd name="T42" fmla="*/ 102 w 122"/>
                  <a:gd name="T43" fmla="*/ 155 h 172"/>
                  <a:gd name="T44" fmla="*/ 113 w 122"/>
                  <a:gd name="T45" fmla="*/ 160 h 172"/>
                  <a:gd name="T46" fmla="*/ 114 w 122"/>
                  <a:gd name="T47" fmla="*/ 152 h 172"/>
                  <a:gd name="T48" fmla="*/ 119 w 122"/>
                  <a:gd name="T49" fmla="*/ 138 h 172"/>
                  <a:gd name="T50" fmla="*/ 107 w 122"/>
                  <a:gd name="T51" fmla="*/ 138 h 172"/>
                  <a:gd name="T52" fmla="*/ 96 w 122"/>
                  <a:gd name="T53" fmla="*/ 129 h 172"/>
                  <a:gd name="T54" fmla="*/ 100 w 122"/>
                  <a:gd name="T55" fmla="*/ 120 h 172"/>
                  <a:gd name="T56" fmla="*/ 96 w 122"/>
                  <a:gd name="T57" fmla="*/ 110 h 172"/>
                  <a:gd name="T58" fmla="*/ 93 w 122"/>
                  <a:gd name="T59" fmla="*/ 94 h 172"/>
                  <a:gd name="T60" fmla="*/ 75 w 122"/>
                  <a:gd name="T61" fmla="*/ 91 h 172"/>
                  <a:gd name="T62" fmla="*/ 76 w 122"/>
                  <a:gd name="T63" fmla="*/ 82 h 172"/>
                  <a:gd name="T64" fmla="*/ 72 w 122"/>
                  <a:gd name="T65" fmla="*/ 66 h 172"/>
                  <a:gd name="T66" fmla="*/ 50 w 122"/>
                  <a:gd name="T67" fmla="*/ 64 h 172"/>
                  <a:gd name="T68" fmla="*/ 63 w 122"/>
                  <a:gd name="T69" fmla="*/ 52 h 172"/>
                  <a:gd name="T70" fmla="*/ 78 w 122"/>
                  <a:gd name="T71" fmla="*/ 40 h 172"/>
                  <a:gd name="T72" fmla="*/ 72 w 122"/>
                  <a:gd name="T73" fmla="*/ 17 h 172"/>
                  <a:gd name="T74" fmla="*/ 50 w 122"/>
                  <a:gd name="T75" fmla="*/ 0 h 172"/>
                  <a:gd name="T76" fmla="*/ 37 w 122"/>
                  <a:gd name="T77" fmla="*/ 3 h 172"/>
                  <a:gd name="T78" fmla="*/ 34 w 122"/>
                  <a:gd name="T79" fmla="*/ 2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2" h="172">
                    <a:moveTo>
                      <a:pt x="31" y="23"/>
                    </a:moveTo>
                    <a:lnTo>
                      <a:pt x="25" y="23"/>
                    </a:lnTo>
                    <a:lnTo>
                      <a:pt x="20" y="24"/>
                    </a:lnTo>
                    <a:lnTo>
                      <a:pt x="12" y="23"/>
                    </a:lnTo>
                    <a:lnTo>
                      <a:pt x="14" y="32"/>
                    </a:lnTo>
                    <a:lnTo>
                      <a:pt x="17" y="43"/>
                    </a:lnTo>
                    <a:lnTo>
                      <a:pt x="11" y="53"/>
                    </a:lnTo>
                    <a:lnTo>
                      <a:pt x="6" y="53"/>
                    </a:lnTo>
                    <a:lnTo>
                      <a:pt x="0" y="61"/>
                    </a:lnTo>
                    <a:lnTo>
                      <a:pt x="0" y="66"/>
                    </a:lnTo>
                    <a:lnTo>
                      <a:pt x="6" y="64"/>
                    </a:lnTo>
                    <a:lnTo>
                      <a:pt x="11" y="70"/>
                    </a:lnTo>
                    <a:lnTo>
                      <a:pt x="12" y="79"/>
                    </a:lnTo>
                    <a:lnTo>
                      <a:pt x="8" y="82"/>
                    </a:lnTo>
                    <a:lnTo>
                      <a:pt x="2" y="88"/>
                    </a:lnTo>
                    <a:lnTo>
                      <a:pt x="2" y="99"/>
                    </a:lnTo>
                    <a:lnTo>
                      <a:pt x="5" y="100"/>
                    </a:lnTo>
                    <a:lnTo>
                      <a:pt x="3" y="107"/>
                    </a:lnTo>
                    <a:lnTo>
                      <a:pt x="11" y="107"/>
                    </a:lnTo>
                    <a:lnTo>
                      <a:pt x="19" y="107"/>
                    </a:lnTo>
                    <a:lnTo>
                      <a:pt x="23" y="111"/>
                    </a:lnTo>
                    <a:lnTo>
                      <a:pt x="20" y="113"/>
                    </a:lnTo>
                    <a:lnTo>
                      <a:pt x="12" y="125"/>
                    </a:lnTo>
                    <a:lnTo>
                      <a:pt x="11" y="128"/>
                    </a:lnTo>
                    <a:lnTo>
                      <a:pt x="19" y="131"/>
                    </a:lnTo>
                    <a:lnTo>
                      <a:pt x="26" y="131"/>
                    </a:lnTo>
                    <a:lnTo>
                      <a:pt x="43" y="131"/>
                    </a:lnTo>
                    <a:lnTo>
                      <a:pt x="47" y="143"/>
                    </a:lnTo>
                    <a:lnTo>
                      <a:pt x="52" y="143"/>
                    </a:lnTo>
                    <a:lnTo>
                      <a:pt x="49" y="148"/>
                    </a:lnTo>
                    <a:lnTo>
                      <a:pt x="38" y="152"/>
                    </a:lnTo>
                    <a:lnTo>
                      <a:pt x="35" y="155"/>
                    </a:lnTo>
                    <a:lnTo>
                      <a:pt x="35" y="158"/>
                    </a:lnTo>
                    <a:lnTo>
                      <a:pt x="43" y="158"/>
                    </a:lnTo>
                    <a:lnTo>
                      <a:pt x="43" y="160"/>
                    </a:lnTo>
                    <a:lnTo>
                      <a:pt x="50" y="163"/>
                    </a:lnTo>
                    <a:lnTo>
                      <a:pt x="50" y="172"/>
                    </a:lnTo>
                    <a:lnTo>
                      <a:pt x="56" y="167"/>
                    </a:lnTo>
                    <a:lnTo>
                      <a:pt x="69" y="164"/>
                    </a:lnTo>
                    <a:lnTo>
                      <a:pt x="75" y="161"/>
                    </a:lnTo>
                    <a:lnTo>
                      <a:pt x="78" y="155"/>
                    </a:lnTo>
                    <a:lnTo>
                      <a:pt x="90" y="155"/>
                    </a:lnTo>
                    <a:lnTo>
                      <a:pt x="99" y="148"/>
                    </a:lnTo>
                    <a:lnTo>
                      <a:pt x="102" y="155"/>
                    </a:lnTo>
                    <a:lnTo>
                      <a:pt x="107" y="158"/>
                    </a:lnTo>
                    <a:lnTo>
                      <a:pt x="113" y="160"/>
                    </a:lnTo>
                    <a:lnTo>
                      <a:pt x="117" y="155"/>
                    </a:lnTo>
                    <a:lnTo>
                      <a:pt x="114" y="152"/>
                    </a:lnTo>
                    <a:lnTo>
                      <a:pt x="122" y="145"/>
                    </a:lnTo>
                    <a:lnTo>
                      <a:pt x="119" y="138"/>
                    </a:lnTo>
                    <a:lnTo>
                      <a:pt x="110" y="131"/>
                    </a:lnTo>
                    <a:lnTo>
                      <a:pt x="107" y="138"/>
                    </a:lnTo>
                    <a:lnTo>
                      <a:pt x="100" y="135"/>
                    </a:lnTo>
                    <a:lnTo>
                      <a:pt x="96" y="129"/>
                    </a:lnTo>
                    <a:lnTo>
                      <a:pt x="102" y="125"/>
                    </a:lnTo>
                    <a:lnTo>
                      <a:pt x="100" y="120"/>
                    </a:lnTo>
                    <a:lnTo>
                      <a:pt x="108" y="119"/>
                    </a:lnTo>
                    <a:lnTo>
                      <a:pt x="96" y="110"/>
                    </a:lnTo>
                    <a:lnTo>
                      <a:pt x="96" y="105"/>
                    </a:lnTo>
                    <a:lnTo>
                      <a:pt x="93" y="94"/>
                    </a:lnTo>
                    <a:lnTo>
                      <a:pt x="87" y="88"/>
                    </a:lnTo>
                    <a:lnTo>
                      <a:pt x="75" y="91"/>
                    </a:lnTo>
                    <a:lnTo>
                      <a:pt x="72" y="88"/>
                    </a:lnTo>
                    <a:lnTo>
                      <a:pt x="76" y="82"/>
                    </a:lnTo>
                    <a:lnTo>
                      <a:pt x="78" y="70"/>
                    </a:lnTo>
                    <a:lnTo>
                      <a:pt x="72" y="66"/>
                    </a:lnTo>
                    <a:lnTo>
                      <a:pt x="53" y="67"/>
                    </a:lnTo>
                    <a:lnTo>
                      <a:pt x="50" y="64"/>
                    </a:lnTo>
                    <a:lnTo>
                      <a:pt x="59" y="53"/>
                    </a:lnTo>
                    <a:lnTo>
                      <a:pt x="63" y="52"/>
                    </a:lnTo>
                    <a:lnTo>
                      <a:pt x="64" y="46"/>
                    </a:lnTo>
                    <a:lnTo>
                      <a:pt x="78" y="40"/>
                    </a:lnTo>
                    <a:lnTo>
                      <a:pt x="72" y="21"/>
                    </a:lnTo>
                    <a:lnTo>
                      <a:pt x="72" y="17"/>
                    </a:lnTo>
                    <a:lnTo>
                      <a:pt x="70" y="11"/>
                    </a:lnTo>
                    <a:lnTo>
                      <a:pt x="50" y="0"/>
                    </a:lnTo>
                    <a:lnTo>
                      <a:pt x="43" y="6"/>
                    </a:lnTo>
                    <a:lnTo>
                      <a:pt x="37" y="3"/>
                    </a:lnTo>
                    <a:lnTo>
                      <a:pt x="31" y="14"/>
                    </a:lnTo>
                    <a:lnTo>
                      <a:pt x="34" y="20"/>
                    </a:lnTo>
                    <a:lnTo>
                      <a:pt x="31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0" name="Freeform 729">
                <a:extLst>
                  <a:ext uri="{FF2B5EF4-FFF2-40B4-BE49-F238E27FC236}">
                    <a16:creationId xmlns:a16="http://schemas.microsoft.com/office/drawing/2014/main" id="{3B4E62E8-F3E1-A4D6-DDC7-4B463BFDF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888"/>
                <a:ext cx="61" cy="85"/>
              </a:xfrm>
              <a:custGeom>
                <a:avLst/>
                <a:gdLst>
                  <a:gd name="T0" fmla="*/ 34 w 122"/>
                  <a:gd name="T1" fmla="*/ 20 h 172"/>
                  <a:gd name="T2" fmla="*/ 37 w 122"/>
                  <a:gd name="T3" fmla="*/ 3 h 172"/>
                  <a:gd name="T4" fmla="*/ 50 w 122"/>
                  <a:gd name="T5" fmla="*/ 0 h 172"/>
                  <a:gd name="T6" fmla="*/ 72 w 122"/>
                  <a:gd name="T7" fmla="*/ 17 h 172"/>
                  <a:gd name="T8" fmla="*/ 78 w 122"/>
                  <a:gd name="T9" fmla="*/ 40 h 172"/>
                  <a:gd name="T10" fmla="*/ 63 w 122"/>
                  <a:gd name="T11" fmla="*/ 52 h 172"/>
                  <a:gd name="T12" fmla="*/ 50 w 122"/>
                  <a:gd name="T13" fmla="*/ 64 h 172"/>
                  <a:gd name="T14" fmla="*/ 72 w 122"/>
                  <a:gd name="T15" fmla="*/ 66 h 172"/>
                  <a:gd name="T16" fmla="*/ 76 w 122"/>
                  <a:gd name="T17" fmla="*/ 82 h 172"/>
                  <a:gd name="T18" fmla="*/ 75 w 122"/>
                  <a:gd name="T19" fmla="*/ 91 h 172"/>
                  <a:gd name="T20" fmla="*/ 93 w 122"/>
                  <a:gd name="T21" fmla="*/ 94 h 172"/>
                  <a:gd name="T22" fmla="*/ 96 w 122"/>
                  <a:gd name="T23" fmla="*/ 110 h 172"/>
                  <a:gd name="T24" fmla="*/ 100 w 122"/>
                  <a:gd name="T25" fmla="*/ 120 h 172"/>
                  <a:gd name="T26" fmla="*/ 96 w 122"/>
                  <a:gd name="T27" fmla="*/ 129 h 172"/>
                  <a:gd name="T28" fmla="*/ 107 w 122"/>
                  <a:gd name="T29" fmla="*/ 138 h 172"/>
                  <a:gd name="T30" fmla="*/ 119 w 122"/>
                  <a:gd name="T31" fmla="*/ 138 h 172"/>
                  <a:gd name="T32" fmla="*/ 114 w 122"/>
                  <a:gd name="T33" fmla="*/ 152 h 172"/>
                  <a:gd name="T34" fmla="*/ 113 w 122"/>
                  <a:gd name="T35" fmla="*/ 160 h 172"/>
                  <a:gd name="T36" fmla="*/ 102 w 122"/>
                  <a:gd name="T37" fmla="*/ 155 h 172"/>
                  <a:gd name="T38" fmla="*/ 90 w 122"/>
                  <a:gd name="T39" fmla="*/ 155 h 172"/>
                  <a:gd name="T40" fmla="*/ 75 w 122"/>
                  <a:gd name="T41" fmla="*/ 161 h 172"/>
                  <a:gd name="T42" fmla="*/ 56 w 122"/>
                  <a:gd name="T43" fmla="*/ 167 h 172"/>
                  <a:gd name="T44" fmla="*/ 50 w 122"/>
                  <a:gd name="T45" fmla="*/ 163 h 172"/>
                  <a:gd name="T46" fmla="*/ 43 w 122"/>
                  <a:gd name="T47" fmla="*/ 158 h 172"/>
                  <a:gd name="T48" fmla="*/ 35 w 122"/>
                  <a:gd name="T49" fmla="*/ 155 h 172"/>
                  <a:gd name="T50" fmla="*/ 49 w 122"/>
                  <a:gd name="T51" fmla="*/ 148 h 172"/>
                  <a:gd name="T52" fmla="*/ 47 w 122"/>
                  <a:gd name="T53" fmla="*/ 143 h 172"/>
                  <a:gd name="T54" fmla="*/ 26 w 122"/>
                  <a:gd name="T55" fmla="*/ 131 h 172"/>
                  <a:gd name="T56" fmla="*/ 11 w 122"/>
                  <a:gd name="T57" fmla="*/ 128 h 172"/>
                  <a:gd name="T58" fmla="*/ 20 w 122"/>
                  <a:gd name="T59" fmla="*/ 113 h 172"/>
                  <a:gd name="T60" fmla="*/ 19 w 122"/>
                  <a:gd name="T61" fmla="*/ 107 h 172"/>
                  <a:gd name="T62" fmla="*/ 3 w 122"/>
                  <a:gd name="T63" fmla="*/ 107 h 172"/>
                  <a:gd name="T64" fmla="*/ 2 w 122"/>
                  <a:gd name="T65" fmla="*/ 99 h 172"/>
                  <a:gd name="T66" fmla="*/ 8 w 122"/>
                  <a:gd name="T67" fmla="*/ 82 h 172"/>
                  <a:gd name="T68" fmla="*/ 11 w 122"/>
                  <a:gd name="T69" fmla="*/ 70 h 172"/>
                  <a:gd name="T70" fmla="*/ 0 w 122"/>
                  <a:gd name="T71" fmla="*/ 66 h 172"/>
                  <a:gd name="T72" fmla="*/ 6 w 122"/>
                  <a:gd name="T73" fmla="*/ 53 h 172"/>
                  <a:gd name="T74" fmla="*/ 17 w 122"/>
                  <a:gd name="T75" fmla="*/ 43 h 172"/>
                  <a:gd name="T76" fmla="*/ 12 w 122"/>
                  <a:gd name="T77" fmla="*/ 23 h 172"/>
                  <a:gd name="T78" fmla="*/ 25 w 122"/>
                  <a:gd name="T79" fmla="*/ 23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2" h="172">
                    <a:moveTo>
                      <a:pt x="31" y="23"/>
                    </a:moveTo>
                    <a:lnTo>
                      <a:pt x="34" y="20"/>
                    </a:lnTo>
                    <a:lnTo>
                      <a:pt x="31" y="14"/>
                    </a:lnTo>
                    <a:lnTo>
                      <a:pt x="37" y="3"/>
                    </a:lnTo>
                    <a:lnTo>
                      <a:pt x="43" y="6"/>
                    </a:lnTo>
                    <a:lnTo>
                      <a:pt x="50" y="0"/>
                    </a:lnTo>
                    <a:lnTo>
                      <a:pt x="70" y="11"/>
                    </a:lnTo>
                    <a:lnTo>
                      <a:pt x="72" y="17"/>
                    </a:lnTo>
                    <a:lnTo>
                      <a:pt x="72" y="21"/>
                    </a:lnTo>
                    <a:lnTo>
                      <a:pt x="78" y="40"/>
                    </a:lnTo>
                    <a:lnTo>
                      <a:pt x="64" y="46"/>
                    </a:lnTo>
                    <a:lnTo>
                      <a:pt x="63" y="52"/>
                    </a:lnTo>
                    <a:lnTo>
                      <a:pt x="59" y="53"/>
                    </a:lnTo>
                    <a:lnTo>
                      <a:pt x="50" y="64"/>
                    </a:lnTo>
                    <a:lnTo>
                      <a:pt x="53" y="67"/>
                    </a:lnTo>
                    <a:lnTo>
                      <a:pt x="72" y="66"/>
                    </a:lnTo>
                    <a:lnTo>
                      <a:pt x="78" y="70"/>
                    </a:lnTo>
                    <a:lnTo>
                      <a:pt x="76" y="82"/>
                    </a:lnTo>
                    <a:lnTo>
                      <a:pt x="72" y="88"/>
                    </a:lnTo>
                    <a:lnTo>
                      <a:pt x="75" y="91"/>
                    </a:lnTo>
                    <a:lnTo>
                      <a:pt x="87" y="88"/>
                    </a:lnTo>
                    <a:lnTo>
                      <a:pt x="93" y="94"/>
                    </a:lnTo>
                    <a:lnTo>
                      <a:pt x="96" y="105"/>
                    </a:lnTo>
                    <a:lnTo>
                      <a:pt x="96" y="110"/>
                    </a:lnTo>
                    <a:lnTo>
                      <a:pt x="108" y="119"/>
                    </a:lnTo>
                    <a:lnTo>
                      <a:pt x="100" y="120"/>
                    </a:lnTo>
                    <a:lnTo>
                      <a:pt x="102" y="125"/>
                    </a:lnTo>
                    <a:lnTo>
                      <a:pt x="96" y="129"/>
                    </a:lnTo>
                    <a:lnTo>
                      <a:pt x="100" y="135"/>
                    </a:lnTo>
                    <a:lnTo>
                      <a:pt x="107" y="138"/>
                    </a:lnTo>
                    <a:lnTo>
                      <a:pt x="110" y="131"/>
                    </a:lnTo>
                    <a:lnTo>
                      <a:pt x="119" y="138"/>
                    </a:lnTo>
                    <a:lnTo>
                      <a:pt x="122" y="145"/>
                    </a:lnTo>
                    <a:lnTo>
                      <a:pt x="114" y="152"/>
                    </a:lnTo>
                    <a:lnTo>
                      <a:pt x="117" y="155"/>
                    </a:lnTo>
                    <a:lnTo>
                      <a:pt x="113" y="160"/>
                    </a:lnTo>
                    <a:lnTo>
                      <a:pt x="107" y="158"/>
                    </a:lnTo>
                    <a:lnTo>
                      <a:pt x="102" y="155"/>
                    </a:lnTo>
                    <a:lnTo>
                      <a:pt x="99" y="148"/>
                    </a:lnTo>
                    <a:lnTo>
                      <a:pt x="90" y="155"/>
                    </a:lnTo>
                    <a:lnTo>
                      <a:pt x="78" y="155"/>
                    </a:lnTo>
                    <a:lnTo>
                      <a:pt x="75" y="161"/>
                    </a:lnTo>
                    <a:lnTo>
                      <a:pt x="69" y="164"/>
                    </a:lnTo>
                    <a:lnTo>
                      <a:pt x="56" y="167"/>
                    </a:lnTo>
                    <a:lnTo>
                      <a:pt x="50" y="172"/>
                    </a:lnTo>
                    <a:lnTo>
                      <a:pt x="50" y="163"/>
                    </a:lnTo>
                    <a:lnTo>
                      <a:pt x="43" y="160"/>
                    </a:lnTo>
                    <a:lnTo>
                      <a:pt x="43" y="158"/>
                    </a:lnTo>
                    <a:lnTo>
                      <a:pt x="35" y="158"/>
                    </a:lnTo>
                    <a:lnTo>
                      <a:pt x="35" y="155"/>
                    </a:lnTo>
                    <a:lnTo>
                      <a:pt x="38" y="152"/>
                    </a:lnTo>
                    <a:lnTo>
                      <a:pt x="49" y="148"/>
                    </a:lnTo>
                    <a:lnTo>
                      <a:pt x="52" y="143"/>
                    </a:lnTo>
                    <a:lnTo>
                      <a:pt x="47" y="143"/>
                    </a:lnTo>
                    <a:lnTo>
                      <a:pt x="43" y="131"/>
                    </a:lnTo>
                    <a:lnTo>
                      <a:pt x="26" y="131"/>
                    </a:lnTo>
                    <a:lnTo>
                      <a:pt x="19" y="131"/>
                    </a:lnTo>
                    <a:lnTo>
                      <a:pt x="11" y="128"/>
                    </a:lnTo>
                    <a:lnTo>
                      <a:pt x="12" y="125"/>
                    </a:lnTo>
                    <a:lnTo>
                      <a:pt x="20" y="113"/>
                    </a:lnTo>
                    <a:lnTo>
                      <a:pt x="23" y="111"/>
                    </a:lnTo>
                    <a:lnTo>
                      <a:pt x="19" y="107"/>
                    </a:lnTo>
                    <a:lnTo>
                      <a:pt x="11" y="107"/>
                    </a:lnTo>
                    <a:lnTo>
                      <a:pt x="3" y="107"/>
                    </a:lnTo>
                    <a:lnTo>
                      <a:pt x="5" y="100"/>
                    </a:lnTo>
                    <a:lnTo>
                      <a:pt x="2" y="99"/>
                    </a:lnTo>
                    <a:lnTo>
                      <a:pt x="2" y="88"/>
                    </a:lnTo>
                    <a:lnTo>
                      <a:pt x="8" y="82"/>
                    </a:lnTo>
                    <a:lnTo>
                      <a:pt x="12" y="79"/>
                    </a:lnTo>
                    <a:lnTo>
                      <a:pt x="11" y="70"/>
                    </a:lnTo>
                    <a:lnTo>
                      <a:pt x="6" y="64"/>
                    </a:lnTo>
                    <a:lnTo>
                      <a:pt x="0" y="66"/>
                    </a:lnTo>
                    <a:lnTo>
                      <a:pt x="0" y="61"/>
                    </a:lnTo>
                    <a:lnTo>
                      <a:pt x="6" y="53"/>
                    </a:lnTo>
                    <a:lnTo>
                      <a:pt x="11" y="53"/>
                    </a:lnTo>
                    <a:lnTo>
                      <a:pt x="17" y="43"/>
                    </a:lnTo>
                    <a:lnTo>
                      <a:pt x="14" y="32"/>
                    </a:lnTo>
                    <a:lnTo>
                      <a:pt x="12" y="23"/>
                    </a:lnTo>
                    <a:lnTo>
                      <a:pt x="20" y="24"/>
                    </a:lnTo>
                    <a:lnTo>
                      <a:pt x="25" y="23"/>
                    </a:lnTo>
                    <a:lnTo>
                      <a:pt x="31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1" name="Freeform 730">
                <a:extLst>
                  <a:ext uri="{FF2B5EF4-FFF2-40B4-BE49-F238E27FC236}">
                    <a16:creationId xmlns:a16="http://schemas.microsoft.com/office/drawing/2014/main" id="{58D18B4A-87CD-616B-AEDF-2FFFDF7B1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888"/>
                <a:ext cx="61" cy="85"/>
              </a:xfrm>
              <a:custGeom>
                <a:avLst/>
                <a:gdLst>
                  <a:gd name="T0" fmla="*/ 34 w 122"/>
                  <a:gd name="T1" fmla="*/ 20 h 172"/>
                  <a:gd name="T2" fmla="*/ 37 w 122"/>
                  <a:gd name="T3" fmla="*/ 3 h 172"/>
                  <a:gd name="T4" fmla="*/ 50 w 122"/>
                  <a:gd name="T5" fmla="*/ 0 h 172"/>
                  <a:gd name="T6" fmla="*/ 72 w 122"/>
                  <a:gd name="T7" fmla="*/ 17 h 172"/>
                  <a:gd name="T8" fmla="*/ 78 w 122"/>
                  <a:gd name="T9" fmla="*/ 40 h 172"/>
                  <a:gd name="T10" fmla="*/ 63 w 122"/>
                  <a:gd name="T11" fmla="*/ 52 h 172"/>
                  <a:gd name="T12" fmla="*/ 50 w 122"/>
                  <a:gd name="T13" fmla="*/ 64 h 172"/>
                  <a:gd name="T14" fmla="*/ 72 w 122"/>
                  <a:gd name="T15" fmla="*/ 66 h 172"/>
                  <a:gd name="T16" fmla="*/ 76 w 122"/>
                  <a:gd name="T17" fmla="*/ 82 h 172"/>
                  <a:gd name="T18" fmla="*/ 75 w 122"/>
                  <a:gd name="T19" fmla="*/ 91 h 172"/>
                  <a:gd name="T20" fmla="*/ 93 w 122"/>
                  <a:gd name="T21" fmla="*/ 94 h 172"/>
                  <a:gd name="T22" fmla="*/ 96 w 122"/>
                  <a:gd name="T23" fmla="*/ 110 h 172"/>
                  <a:gd name="T24" fmla="*/ 100 w 122"/>
                  <a:gd name="T25" fmla="*/ 120 h 172"/>
                  <a:gd name="T26" fmla="*/ 96 w 122"/>
                  <a:gd name="T27" fmla="*/ 129 h 172"/>
                  <a:gd name="T28" fmla="*/ 107 w 122"/>
                  <a:gd name="T29" fmla="*/ 138 h 172"/>
                  <a:gd name="T30" fmla="*/ 119 w 122"/>
                  <a:gd name="T31" fmla="*/ 138 h 172"/>
                  <a:gd name="T32" fmla="*/ 114 w 122"/>
                  <a:gd name="T33" fmla="*/ 152 h 172"/>
                  <a:gd name="T34" fmla="*/ 113 w 122"/>
                  <a:gd name="T35" fmla="*/ 160 h 172"/>
                  <a:gd name="T36" fmla="*/ 102 w 122"/>
                  <a:gd name="T37" fmla="*/ 155 h 172"/>
                  <a:gd name="T38" fmla="*/ 90 w 122"/>
                  <a:gd name="T39" fmla="*/ 155 h 172"/>
                  <a:gd name="T40" fmla="*/ 75 w 122"/>
                  <a:gd name="T41" fmla="*/ 161 h 172"/>
                  <a:gd name="T42" fmla="*/ 56 w 122"/>
                  <a:gd name="T43" fmla="*/ 167 h 172"/>
                  <a:gd name="T44" fmla="*/ 50 w 122"/>
                  <a:gd name="T45" fmla="*/ 163 h 172"/>
                  <a:gd name="T46" fmla="*/ 43 w 122"/>
                  <a:gd name="T47" fmla="*/ 158 h 172"/>
                  <a:gd name="T48" fmla="*/ 35 w 122"/>
                  <a:gd name="T49" fmla="*/ 155 h 172"/>
                  <a:gd name="T50" fmla="*/ 49 w 122"/>
                  <a:gd name="T51" fmla="*/ 148 h 172"/>
                  <a:gd name="T52" fmla="*/ 47 w 122"/>
                  <a:gd name="T53" fmla="*/ 143 h 172"/>
                  <a:gd name="T54" fmla="*/ 26 w 122"/>
                  <a:gd name="T55" fmla="*/ 131 h 172"/>
                  <a:gd name="T56" fmla="*/ 11 w 122"/>
                  <a:gd name="T57" fmla="*/ 128 h 172"/>
                  <a:gd name="T58" fmla="*/ 20 w 122"/>
                  <a:gd name="T59" fmla="*/ 113 h 172"/>
                  <a:gd name="T60" fmla="*/ 19 w 122"/>
                  <a:gd name="T61" fmla="*/ 107 h 172"/>
                  <a:gd name="T62" fmla="*/ 3 w 122"/>
                  <a:gd name="T63" fmla="*/ 107 h 172"/>
                  <a:gd name="T64" fmla="*/ 2 w 122"/>
                  <a:gd name="T65" fmla="*/ 99 h 172"/>
                  <a:gd name="T66" fmla="*/ 8 w 122"/>
                  <a:gd name="T67" fmla="*/ 82 h 172"/>
                  <a:gd name="T68" fmla="*/ 11 w 122"/>
                  <a:gd name="T69" fmla="*/ 70 h 172"/>
                  <a:gd name="T70" fmla="*/ 0 w 122"/>
                  <a:gd name="T71" fmla="*/ 66 h 172"/>
                  <a:gd name="T72" fmla="*/ 6 w 122"/>
                  <a:gd name="T73" fmla="*/ 53 h 172"/>
                  <a:gd name="T74" fmla="*/ 17 w 122"/>
                  <a:gd name="T75" fmla="*/ 43 h 172"/>
                  <a:gd name="T76" fmla="*/ 12 w 122"/>
                  <a:gd name="T77" fmla="*/ 23 h 172"/>
                  <a:gd name="T78" fmla="*/ 25 w 122"/>
                  <a:gd name="T79" fmla="*/ 23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2" h="172">
                    <a:moveTo>
                      <a:pt x="31" y="23"/>
                    </a:moveTo>
                    <a:lnTo>
                      <a:pt x="34" y="20"/>
                    </a:lnTo>
                    <a:lnTo>
                      <a:pt x="31" y="14"/>
                    </a:lnTo>
                    <a:lnTo>
                      <a:pt x="37" y="3"/>
                    </a:lnTo>
                    <a:lnTo>
                      <a:pt x="43" y="6"/>
                    </a:lnTo>
                    <a:lnTo>
                      <a:pt x="50" y="0"/>
                    </a:lnTo>
                    <a:lnTo>
                      <a:pt x="70" y="11"/>
                    </a:lnTo>
                    <a:lnTo>
                      <a:pt x="72" y="17"/>
                    </a:lnTo>
                    <a:lnTo>
                      <a:pt x="72" y="21"/>
                    </a:lnTo>
                    <a:lnTo>
                      <a:pt x="78" y="40"/>
                    </a:lnTo>
                    <a:lnTo>
                      <a:pt x="64" y="46"/>
                    </a:lnTo>
                    <a:lnTo>
                      <a:pt x="63" y="52"/>
                    </a:lnTo>
                    <a:lnTo>
                      <a:pt x="59" y="53"/>
                    </a:lnTo>
                    <a:lnTo>
                      <a:pt x="50" y="64"/>
                    </a:lnTo>
                    <a:lnTo>
                      <a:pt x="53" y="67"/>
                    </a:lnTo>
                    <a:lnTo>
                      <a:pt x="72" y="66"/>
                    </a:lnTo>
                    <a:lnTo>
                      <a:pt x="78" y="70"/>
                    </a:lnTo>
                    <a:lnTo>
                      <a:pt x="76" y="82"/>
                    </a:lnTo>
                    <a:lnTo>
                      <a:pt x="72" y="88"/>
                    </a:lnTo>
                    <a:lnTo>
                      <a:pt x="75" y="91"/>
                    </a:lnTo>
                    <a:lnTo>
                      <a:pt x="87" y="88"/>
                    </a:lnTo>
                    <a:lnTo>
                      <a:pt x="93" y="94"/>
                    </a:lnTo>
                    <a:lnTo>
                      <a:pt x="96" y="105"/>
                    </a:lnTo>
                    <a:lnTo>
                      <a:pt x="96" y="110"/>
                    </a:lnTo>
                    <a:lnTo>
                      <a:pt x="108" y="119"/>
                    </a:lnTo>
                    <a:lnTo>
                      <a:pt x="100" y="120"/>
                    </a:lnTo>
                    <a:lnTo>
                      <a:pt x="102" y="125"/>
                    </a:lnTo>
                    <a:lnTo>
                      <a:pt x="96" y="129"/>
                    </a:lnTo>
                    <a:lnTo>
                      <a:pt x="100" y="135"/>
                    </a:lnTo>
                    <a:lnTo>
                      <a:pt x="107" y="138"/>
                    </a:lnTo>
                    <a:lnTo>
                      <a:pt x="110" y="131"/>
                    </a:lnTo>
                    <a:lnTo>
                      <a:pt x="119" y="138"/>
                    </a:lnTo>
                    <a:lnTo>
                      <a:pt x="122" y="145"/>
                    </a:lnTo>
                    <a:lnTo>
                      <a:pt x="114" y="152"/>
                    </a:lnTo>
                    <a:lnTo>
                      <a:pt x="117" y="155"/>
                    </a:lnTo>
                    <a:lnTo>
                      <a:pt x="113" y="160"/>
                    </a:lnTo>
                    <a:lnTo>
                      <a:pt x="107" y="158"/>
                    </a:lnTo>
                    <a:lnTo>
                      <a:pt x="102" y="155"/>
                    </a:lnTo>
                    <a:lnTo>
                      <a:pt x="99" y="148"/>
                    </a:lnTo>
                    <a:lnTo>
                      <a:pt x="90" y="155"/>
                    </a:lnTo>
                    <a:lnTo>
                      <a:pt x="78" y="155"/>
                    </a:lnTo>
                    <a:lnTo>
                      <a:pt x="75" y="161"/>
                    </a:lnTo>
                    <a:lnTo>
                      <a:pt x="69" y="164"/>
                    </a:lnTo>
                    <a:lnTo>
                      <a:pt x="56" y="167"/>
                    </a:lnTo>
                    <a:lnTo>
                      <a:pt x="50" y="172"/>
                    </a:lnTo>
                    <a:lnTo>
                      <a:pt x="50" y="163"/>
                    </a:lnTo>
                    <a:lnTo>
                      <a:pt x="43" y="160"/>
                    </a:lnTo>
                    <a:lnTo>
                      <a:pt x="43" y="158"/>
                    </a:lnTo>
                    <a:lnTo>
                      <a:pt x="35" y="158"/>
                    </a:lnTo>
                    <a:lnTo>
                      <a:pt x="35" y="155"/>
                    </a:lnTo>
                    <a:lnTo>
                      <a:pt x="38" y="152"/>
                    </a:lnTo>
                    <a:lnTo>
                      <a:pt x="49" y="148"/>
                    </a:lnTo>
                    <a:lnTo>
                      <a:pt x="52" y="143"/>
                    </a:lnTo>
                    <a:lnTo>
                      <a:pt x="47" y="143"/>
                    </a:lnTo>
                    <a:lnTo>
                      <a:pt x="43" y="131"/>
                    </a:lnTo>
                    <a:lnTo>
                      <a:pt x="26" y="131"/>
                    </a:lnTo>
                    <a:lnTo>
                      <a:pt x="19" y="131"/>
                    </a:lnTo>
                    <a:lnTo>
                      <a:pt x="11" y="128"/>
                    </a:lnTo>
                    <a:lnTo>
                      <a:pt x="12" y="125"/>
                    </a:lnTo>
                    <a:lnTo>
                      <a:pt x="20" y="113"/>
                    </a:lnTo>
                    <a:lnTo>
                      <a:pt x="23" y="111"/>
                    </a:lnTo>
                    <a:lnTo>
                      <a:pt x="19" y="107"/>
                    </a:lnTo>
                    <a:lnTo>
                      <a:pt x="11" y="107"/>
                    </a:lnTo>
                    <a:lnTo>
                      <a:pt x="3" y="107"/>
                    </a:lnTo>
                    <a:lnTo>
                      <a:pt x="5" y="100"/>
                    </a:lnTo>
                    <a:lnTo>
                      <a:pt x="2" y="99"/>
                    </a:lnTo>
                    <a:lnTo>
                      <a:pt x="2" y="88"/>
                    </a:lnTo>
                    <a:lnTo>
                      <a:pt x="8" y="82"/>
                    </a:lnTo>
                    <a:lnTo>
                      <a:pt x="12" y="79"/>
                    </a:lnTo>
                    <a:lnTo>
                      <a:pt x="11" y="70"/>
                    </a:lnTo>
                    <a:lnTo>
                      <a:pt x="6" y="64"/>
                    </a:lnTo>
                    <a:lnTo>
                      <a:pt x="0" y="66"/>
                    </a:lnTo>
                    <a:lnTo>
                      <a:pt x="0" y="61"/>
                    </a:lnTo>
                    <a:lnTo>
                      <a:pt x="6" y="53"/>
                    </a:lnTo>
                    <a:lnTo>
                      <a:pt x="11" y="53"/>
                    </a:lnTo>
                    <a:lnTo>
                      <a:pt x="17" y="43"/>
                    </a:lnTo>
                    <a:lnTo>
                      <a:pt x="14" y="32"/>
                    </a:lnTo>
                    <a:lnTo>
                      <a:pt x="12" y="23"/>
                    </a:lnTo>
                    <a:lnTo>
                      <a:pt x="20" y="24"/>
                    </a:lnTo>
                    <a:lnTo>
                      <a:pt x="25" y="23"/>
                    </a:lnTo>
                    <a:lnTo>
                      <a:pt x="31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2" name="Freeform 731">
                <a:extLst>
                  <a:ext uri="{FF2B5EF4-FFF2-40B4-BE49-F238E27FC236}">
                    <a16:creationId xmlns:a16="http://schemas.microsoft.com/office/drawing/2014/main" id="{93D4EEB3-32FC-078A-9532-A97E19202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774"/>
                <a:ext cx="139" cy="104"/>
              </a:xfrm>
              <a:custGeom>
                <a:avLst/>
                <a:gdLst>
                  <a:gd name="T0" fmla="*/ 120 w 277"/>
                  <a:gd name="T1" fmla="*/ 32 h 210"/>
                  <a:gd name="T2" fmla="*/ 115 w 277"/>
                  <a:gd name="T3" fmla="*/ 12 h 210"/>
                  <a:gd name="T4" fmla="*/ 86 w 277"/>
                  <a:gd name="T5" fmla="*/ 3 h 210"/>
                  <a:gd name="T6" fmla="*/ 70 w 277"/>
                  <a:gd name="T7" fmla="*/ 0 h 210"/>
                  <a:gd name="T8" fmla="*/ 56 w 277"/>
                  <a:gd name="T9" fmla="*/ 12 h 210"/>
                  <a:gd name="T10" fmla="*/ 22 w 277"/>
                  <a:gd name="T11" fmla="*/ 18 h 210"/>
                  <a:gd name="T12" fmla="*/ 16 w 277"/>
                  <a:gd name="T13" fmla="*/ 23 h 210"/>
                  <a:gd name="T14" fmla="*/ 12 w 277"/>
                  <a:gd name="T15" fmla="*/ 37 h 210"/>
                  <a:gd name="T16" fmla="*/ 13 w 277"/>
                  <a:gd name="T17" fmla="*/ 70 h 210"/>
                  <a:gd name="T18" fmla="*/ 10 w 277"/>
                  <a:gd name="T19" fmla="*/ 90 h 210"/>
                  <a:gd name="T20" fmla="*/ 9 w 277"/>
                  <a:gd name="T21" fmla="*/ 119 h 210"/>
                  <a:gd name="T22" fmla="*/ 1 w 277"/>
                  <a:gd name="T23" fmla="*/ 137 h 210"/>
                  <a:gd name="T24" fmla="*/ 1 w 277"/>
                  <a:gd name="T25" fmla="*/ 151 h 210"/>
                  <a:gd name="T26" fmla="*/ 16 w 277"/>
                  <a:gd name="T27" fmla="*/ 146 h 210"/>
                  <a:gd name="T28" fmla="*/ 36 w 277"/>
                  <a:gd name="T29" fmla="*/ 143 h 210"/>
                  <a:gd name="T30" fmla="*/ 50 w 277"/>
                  <a:gd name="T31" fmla="*/ 146 h 210"/>
                  <a:gd name="T32" fmla="*/ 63 w 277"/>
                  <a:gd name="T33" fmla="*/ 161 h 210"/>
                  <a:gd name="T34" fmla="*/ 89 w 277"/>
                  <a:gd name="T35" fmla="*/ 151 h 210"/>
                  <a:gd name="T36" fmla="*/ 103 w 277"/>
                  <a:gd name="T37" fmla="*/ 161 h 210"/>
                  <a:gd name="T38" fmla="*/ 118 w 277"/>
                  <a:gd name="T39" fmla="*/ 170 h 210"/>
                  <a:gd name="T40" fmla="*/ 133 w 277"/>
                  <a:gd name="T41" fmla="*/ 208 h 210"/>
                  <a:gd name="T42" fmla="*/ 142 w 277"/>
                  <a:gd name="T43" fmla="*/ 207 h 210"/>
                  <a:gd name="T44" fmla="*/ 161 w 277"/>
                  <a:gd name="T45" fmla="*/ 207 h 210"/>
                  <a:gd name="T46" fmla="*/ 179 w 277"/>
                  <a:gd name="T47" fmla="*/ 205 h 210"/>
                  <a:gd name="T48" fmla="*/ 186 w 277"/>
                  <a:gd name="T49" fmla="*/ 193 h 210"/>
                  <a:gd name="T50" fmla="*/ 209 w 277"/>
                  <a:gd name="T51" fmla="*/ 195 h 210"/>
                  <a:gd name="T52" fmla="*/ 221 w 277"/>
                  <a:gd name="T53" fmla="*/ 189 h 210"/>
                  <a:gd name="T54" fmla="*/ 232 w 277"/>
                  <a:gd name="T55" fmla="*/ 187 h 210"/>
                  <a:gd name="T56" fmla="*/ 238 w 277"/>
                  <a:gd name="T57" fmla="*/ 167 h 210"/>
                  <a:gd name="T58" fmla="*/ 217 w 277"/>
                  <a:gd name="T59" fmla="*/ 164 h 210"/>
                  <a:gd name="T60" fmla="*/ 206 w 277"/>
                  <a:gd name="T61" fmla="*/ 149 h 210"/>
                  <a:gd name="T62" fmla="*/ 218 w 277"/>
                  <a:gd name="T63" fmla="*/ 137 h 210"/>
                  <a:gd name="T64" fmla="*/ 229 w 277"/>
                  <a:gd name="T65" fmla="*/ 131 h 210"/>
                  <a:gd name="T66" fmla="*/ 253 w 277"/>
                  <a:gd name="T67" fmla="*/ 148 h 210"/>
                  <a:gd name="T68" fmla="*/ 262 w 277"/>
                  <a:gd name="T69" fmla="*/ 135 h 210"/>
                  <a:gd name="T70" fmla="*/ 277 w 277"/>
                  <a:gd name="T71" fmla="*/ 113 h 210"/>
                  <a:gd name="T72" fmla="*/ 264 w 277"/>
                  <a:gd name="T73" fmla="*/ 110 h 210"/>
                  <a:gd name="T74" fmla="*/ 253 w 277"/>
                  <a:gd name="T75" fmla="*/ 97 h 210"/>
                  <a:gd name="T76" fmla="*/ 229 w 277"/>
                  <a:gd name="T77" fmla="*/ 104 h 210"/>
                  <a:gd name="T78" fmla="*/ 217 w 277"/>
                  <a:gd name="T79" fmla="*/ 100 h 210"/>
                  <a:gd name="T80" fmla="*/ 209 w 277"/>
                  <a:gd name="T81" fmla="*/ 85 h 210"/>
                  <a:gd name="T82" fmla="*/ 195 w 277"/>
                  <a:gd name="T83" fmla="*/ 88 h 210"/>
                  <a:gd name="T84" fmla="*/ 182 w 277"/>
                  <a:gd name="T85" fmla="*/ 102 h 210"/>
                  <a:gd name="T86" fmla="*/ 174 w 277"/>
                  <a:gd name="T87" fmla="*/ 104 h 210"/>
                  <a:gd name="T88" fmla="*/ 159 w 277"/>
                  <a:gd name="T89" fmla="*/ 104 h 210"/>
                  <a:gd name="T90" fmla="*/ 142 w 277"/>
                  <a:gd name="T91" fmla="*/ 87 h 210"/>
                  <a:gd name="T92" fmla="*/ 145 w 277"/>
                  <a:gd name="T93" fmla="*/ 67 h 210"/>
                  <a:gd name="T94" fmla="*/ 135 w 277"/>
                  <a:gd name="T95" fmla="*/ 49 h 210"/>
                  <a:gd name="T96" fmla="*/ 129 w 277"/>
                  <a:gd name="T97" fmla="*/ 3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7" h="210">
                    <a:moveTo>
                      <a:pt x="129" y="34"/>
                    </a:moveTo>
                    <a:lnTo>
                      <a:pt x="126" y="31"/>
                    </a:lnTo>
                    <a:lnTo>
                      <a:pt x="120" y="32"/>
                    </a:lnTo>
                    <a:lnTo>
                      <a:pt x="126" y="23"/>
                    </a:lnTo>
                    <a:lnTo>
                      <a:pt x="115" y="18"/>
                    </a:lnTo>
                    <a:lnTo>
                      <a:pt x="115" y="12"/>
                    </a:lnTo>
                    <a:lnTo>
                      <a:pt x="101" y="9"/>
                    </a:lnTo>
                    <a:lnTo>
                      <a:pt x="100" y="3"/>
                    </a:lnTo>
                    <a:lnTo>
                      <a:pt x="86" y="3"/>
                    </a:lnTo>
                    <a:lnTo>
                      <a:pt x="82" y="2"/>
                    </a:lnTo>
                    <a:lnTo>
                      <a:pt x="77" y="2"/>
                    </a:lnTo>
                    <a:lnTo>
                      <a:pt x="70" y="0"/>
                    </a:lnTo>
                    <a:lnTo>
                      <a:pt x="66" y="6"/>
                    </a:lnTo>
                    <a:lnTo>
                      <a:pt x="66" y="12"/>
                    </a:lnTo>
                    <a:lnTo>
                      <a:pt x="56" y="12"/>
                    </a:lnTo>
                    <a:lnTo>
                      <a:pt x="45" y="17"/>
                    </a:lnTo>
                    <a:lnTo>
                      <a:pt x="42" y="21"/>
                    </a:lnTo>
                    <a:lnTo>
                      <a:pt x="22" y="18"/>
                    </a:lnTo>
                    <a:lnTo>
                      <a:pt x="21" y="15"/>
                    </a:lnTo>
                    <a:lnTo>
                      <a:pt x="13" y="14"/>
                    </a:lnTo>
                    <a:lnTo>
                      <a:pt x="16" y="23"/>
                    </a:lnTo>
                    <a:lnTo>
                      <a:pt x="12" y="26"/>
                    </a:lnTo>
                    <a:lnTo>
                      <a:pt x="13" y="32"/>
                    </a:lnTo>
                    <a:lnTo>
                      <a:pt x="12" y="37"/>
                    </a:lnTo>
                    <a:lnTo>
                      <a:pt x="9" y="43"/>
                    </a:lnTo>
                    <a:lnTo>
                      <a:pt x="10" y="55"/>
                    </a:lnTo>
                    <a:lnTo>
                      <a:pt x="13" y="70"/>
                    </a:lnTo>
                    <a:lnTo>
                      <a:pt x="10" y="78"/>
                    </a:lnTo>
                    <a:lnTo>
                      <a:pt x="13" y="84"/>
                    </a:lnTo>
                    <a:lnTo>
                      <a:pt x="10" y="90"/>
                    </a:lnTo>
                    <a:lnTo>
                      <a:pt x="9" y="100"/>
                    </a:lnTo>
                    <a:lnTo>
                      <a:pt x="10" y="110"/>
                    </a:lnTo>
                    <a:lnTo>
                      <a:pt x="9" y="119"/>
                    </a:lnTo>
                    <a:lnTo>
                      <a:pt x="4" y="128"/>
                    </a:lnTo>
                    <a:lnTo>
                      <a:pt x="1" y="131"/>
                    </a:lnTo>
                    <a:lnTo>
                      <a:pt x="1" y="137"/>
                    </a:lnTo>
                    <a:lnTo>
                      <a:pt x="3" y="142"/>
                    </a:lnTo>
                    <a:lnTo>
                      <a:pt x="0" y="148"/>
                    </a:lnTo>
                    <a:lnTo>
                      <a:pt x="1" y="151"/>
                    </a:lnTo>
                    <a:lnTo>
                      <a:pt x="10" y="151"/>
                    </a:lnTo>
                    <a:lnTo>
                      <a:pt x="16" y="154"/>
                    </a:lnTo>
                    <a:lnTo>
                      <a:pt x="16" y="146"/>
                    </a:lnTo>
                    <a:lnTo>
                      <a:pt x="16" y="143"/>
                    </a:lnTo>
                    <a:lnTo>
                      <a:pt x="30" y="142"/>
                    </a:lnTo>
                    <a:lnTo>
                      <a:pt x="36" y="143"/>
                    </a:lnTo>
                    <a:lnTo>
                      <a:pt x="41" y="151"/>
                    </a:lnTo>
                    <a:lnTo>
                      <a:pt x="47" y="152"/>
                    </a:lnTo>
                    <a:lnTo>
                      <a:pt x="50" y="146"/>
                    </a:lnTo>
                    <a:lnTo>
                      <a:pt x="59" y="155"/>
                    </a:lnTo>
                    <a:lnTo>
                      <a:pt x="63" y="155"/>
                    </a:lnTo>
                    <a:lnTo>
                      <a:pt x="63" y="161"/>
                    </a:lnTo>
                    <a:lnTo>
                      <a:pt x="74" y="155"/>
                    </a:lnTo>
                    <a:lnTo>
                      <a:pt x="86" y="155"/>
                    </a:lnTo>
                    <a:lnTo>
                      <a:pt x="89" y="151"/>
                    </a:lnTo>
                    <a:lnTo>
                      <a:pt x="92" y="155"/>
                    </a:lnTo>
                    <a:lnTo>
                      <a:pt x="97" y="155"/>
                    </a:lnTo>
                    <a:lnTo>
                      <a:pt x="103" y="161"/>
                    </a:lnTo>
                    <a:lnTo>
                      <a:pt x="104" y="164"/>
                    </a:lnTo>
                    <a:lnTo>
                      <a:pt x="111" y="169"/>
                    </a:lnTo>
                    <a:lnTo>
                      <a:pt x="118" y="170"/>
                    </a:lnTo>
                    <a:lnTo>
                      <a:pt x="118" y="187"/>
                    </a:lnTo>
                    <a:lnTo>
                      <a:pt x="132" y="207"/>
                    </a:lnTo>
                    <a:lnTo>
                      <a:pt x="133" y="208"/>
                    </a:lnTo>
                    <a:lnTo>
                      <a:pt x="136" y="208"/>
                    </a:lnTo>
                    <a:lnTo>
                      <a:pt x="139" y="207"/>
                    </a:lnTo>
                    <a:lnTo>
                      <a:pt x="142" y="207"/>
                    </a:lnTo>
                    <a:lnTo>
                      <a:pt x="148" y="202"/>
                    </a:lnTo>
                    <a:lnTo>
                      <a:pt x="159" y="204"/>
                    </a:lnTo>
                    <a:lnTo>
                      <a:pt x="161" y="207"/>
                    </a:lnTo>
                    <a:lnTo>
                      <a:pt x="168" y="205"/>
                    </a:lnTo>
                    <a:lnTo>
                      <a:pt x="168" y="210"/>
                    </a:lnTo>
                    <a:lnTo>
                      <a:pt x="179" y="205"/>
                    </a:lnTo>
                    <a:lnTo>
                      <a:pt x="186" y="201"/>
                    </a:lnTo>
                    <a:lnTo>
                      <a:pt x="188" y="198"/>
                    </a:lnTo>
                    <a:lnTo>
                      <a:pt x="186" y="193"/>
                    </a:lnTo>
                    <a:lnTo>
                      <a:pt x="194" y="189"/>
                    </a:lnTo>
                    <a:lnTo>
                      <a:pt x="202" y="190"/>
                    </a:lnTo>
                    <a:lnTo>
                      <a:pt x="209" y="195"/>
                    </a:lnTo>
                    <a:lnTo>
                      <a:pt x="212" y="189"/>
                    </a:lnTo>
                    <a:lnTo>
                      <a:pt x="215" y="192"/>
                    </a:lnTo>
                    <a:lnTo>
                      <a:pt x="221" y="189"/>
                    </a:lnTo>
                    <a:lnTo>
                      <a:pt x="224" y="196"/>
                    </a:lnTo>
                    <a:lnTo>
                      <a:pt x="229" y="195"/>
                    </a:lnTo>
                    <a:lnTo>
                      <a:pt x="232" y="187"/>
                    </a:lnTo>
                    <a:lnTo>
                      <a:pt x="236" y="186"/>
                    </a:lnTo>
                    <a:lnTo>
                      <a:pt x="236" y="180"/>
                    </a:lnTo>
                    <a:lnTo>
                      <a:pt x="238" y="167"/>
                    </a:lnTo>
                    <a:lnTo>
                      <a:pt x="232" y="169"/>
                    </a:lnTo>
                    <a:lnTo>
                      <a:pt x="221" y="167"/>
                    </a:lnTo>
                    <a:lnTo>
                      <a:pt x="217" y="164"/>
                    </a:lnTo>
                    <a:lnTo>
                      <a:pt x="203" y="158"/>
                    </a:lnTo>
                    <a:lnTo>
                      <a:pt x="202" y="155"/>
                    </a:lnTo>
                    <a:lnTo>
                      <a:pt x="206" y="149"/>
                    </a:lnTo>
                    <a:lnTo>
                      <a:pt x="211" y="149"/>
                    </a:lnTo>
                    <a:lnTo>
                      <a:pt x="211" y="142"/>
                    </a:lnTo>
                    <a:lnTo>
                      <a:pt x="218" y="137"/>
                    </a:lnTo>
                    <a:lnTo>
                      <a:pt x="218" y="131"/>
                    </a:lnTo>
                    <a:lnTo>
                      <a:pt x="223" y="129"/>
                    </a:lnTo>
                    <a:lnTo>
                      <a:pt x="229" y="131"/>
                    </a:lnTo>
                    <a:lnTo>
                      <a:pt x="241" y="143"/>
                    </a:lnTo>
                    <a:lnTo>
                      <a:pt x="249" y="146"/>
                    </a:lnTo>
                    <a:lnTo>
                      <a:pt x="253" y="148"/>
                    </a:lnTo>
                    <a:lnTo>
                      <a:pt x="262" y="145"/>
                    </a:lnTo>
                    <a:lnTo>
                      <a:pt x="261" y="138"/>
                    </a:lnTo>
                    <a:lnTo>
                      <a:pt x="262" y="135"/>
                    </a:lnTo>
                    <a:lnTo>
                      <a:pt x="268" y="134"/>
                    </a:lnTo>
                    <a:lnTo>
                      <a:pt x="273" y="131"/>
                    </a:lnTo>
                    <a:lnTo>
                      <a:pt x="277" y="113"/>
                    </a:lnTo>
                    <a:lnTo>
                      <a:pt x="274" y="105"/>
                    </a:lnTo>
                    <a:lnTo>
                      <a:pt x="265" y="105"/>
                    </a:lnTo>
                    <a:lnTo>
                      <a:pt x="264" y="110"/>
                    </a:lnTo>
                    <a:lnTo>
                      <a:pt x="259" y="110"/>
                    </a:lnTo>
                    <a:lnTo>
                      <a:pt x="262" y="104"/>
                    </a:lnTo>
                    <a:lnTo>
                      <a:pt x="253" y="97"/>
                    </a:lnTo>
                    <a:lnTo>
                      <a:pt x="250" y="102"/>
                    </a:lnTo>
                    <a:lnTo>
                      <a:pt x="236" y="100"/>
                    </a:lnTo>
                    <a:lnTo>
                      <a:pt x="229" y="104"/>
                    </a:lnTo>
                    <a:lnTo>
                      <a:pt x="227" y="96"/>
                    </a:lnTo>
                    <a:lnTo>
                      <a:pt x="223" y="96"/>
                    </a:lnTo>
                    <a:lnTo>
                      <a:pt x="217" y="100"/>
                    </a:lnTo>
                    <a:lnTo>
                      <a:pt x="209" y="96"/>
                    </a:lnTo>
                    <a:lnTo>
                      <a:pt x="214" y="87"/>
                    </a:lnTo>
                    <a:lnTo>
                      <a:pt x="209" y="85"/>
                    </a:lnTo>
                    <a:lnTo>
                      <a:pt x="209" y="82"/>
                    </a:lnTo>
                    <a:lnTo>
                      <a:pt x="205" y="87"/>
                    </a:lnTo>
                    <a:lnTo>
                      <a:pt x="195" y="88"/>
                    </a:lnTo>
                    <a:lnTo>
                      <a:pt x="189" y="93"/>
                    </a:lnTo>
                    <a:lnTo>
                      <a:pt x="186" y="94"/>
                    </a:lnTo>
                    <a:lnTo>
                      <a:pt x="182" y="102"/>
                    </a:lnTo>
                    <a:lnTo>
                      <a:pt x="185" y="105"/>
                    </a:lnTo>
                    <a:lnTo>
                      <a:pt x="179" y="102"/>
                    </a:lnTo>
                    <a:lnTo>
                      <a:pt x="174" y="104"/>
                    </a:lnTo>
                    <a:lnTo>
                      <a:pt x="170" y="96"/>
                    </a:lnTo>
                    <a:lnTo>
                      <a:pt x="168" y="105"/>
                    </a:lnTo>
                    <a:lnTo>
                      <a:pt x="159" y="104"/>
                    </a:lnTo>
                    <a:lnTo>
                      <a:pt x="155" y="94"/>
                    </a:lnTo>
                    <a:lnTo>
                      <a:pt x="147" y="96"/>
                    </a:lnTo>
                    <a:lnTo>
                      <a:pt x="142" y="87"/>
                    </a:lnTo>
                    <a:lnTo>
                      <a:pt x="139" y="85"/>
                    </a:lnTo>
                    <a:lnTo>
                      <a:pt x="144" y="73"/>
                    </a:lnTo>
                    <a:lnTo>
                      <a:pt x="145" y="67"/>
                    </a:lnTo>
                    <a:lnTo>
                      <a:pt x="139" y="66"/>
                    </a:lnTo>
                    <a:lnTo>
                      <a:pt x="139" y="59"/>
                    </a:lnTo>
                    <a:lnTo>
                      <a:pt x="135" y="49"/>
                    </a:lnTo>
                    <a:lnTo>
                      <a:pt x="136" y="40"/>
                    </a:lnTo>
                    <a:lnTo>
                      <a:pt x="135" y="34"/>
                    </a:lnTo>
                    <a:lnTo>
                      <a:pt x="129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3" name="Freeform 732">
                <a:extLst>
                  <a:ext uri="{FF2B5EF4-FFF2-40B4-BE49-F238E27FC236}">
                    <a16:creationId xmlns:a16="http://schemas.microsoft.com/office/drawing/2014/main" id="{E13C0985-43CB-D8B2-B4FA-2635B2ABE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774"/>
                <a:ext cx="139" cy="104"/>
              </a:xfrm>
              <a:custGeom>
                <a:avLst/>
                <a:gdLst>
                  <a:gd name="T0" fmla="*/ 136 w 277"/>
                  <a:gd name="T1" fmla="*/ 40 h 210"/>
                  <a:gd name="T2" fmla="*/ 139 w 277"/>
                  <a:gd name="T3" fmla="*/ 66 h 210"/>
                  <a:gd name="T4" fmla="*/ 139 w 277"/>
                  <a:gd name="T5" fmla="*/ 85 h 210"/>
                  <a:gd name="T6" fmla="*/ 155 w 277"/>
                  <a:gd name="T7" fmla="*/ 94 h 210"/>
                  <a:gd name="T8" fmla="*/ 170 w 277"/>
                  <a:gd name="T9" fmla="*/ 96 h 210"/>
                  <a:gd name="T10" fmla="*/ 185 w 277"/>
                  <a:gd name="T11" fmla="*/ 105 h 210"/>
                  <a:gd name="T12" fmla="*/ 189 w 277"/>
                  <a:gd name="T13" fmla="*/ 93 h 210"/>
                  <a:gd name="T14" fmla="*/ 209 w 277"/>
                  <a:gd name="T15" fmla="*/ 82 h 210"/>
                  <a:gd name="T16" fmla="*/ 209 w 277"/>
                  <a:gd name="T17" fmla="*/ 96 h 210"/>
                  <a:gd name="T18" fmla="*/ 227 w 277"/>
                  <a:gd name="T19" fmla="*/ 96 h 210"/>
                  <a:gd name="T20" fmla="*/ 250 w 277"/>
                  <a:gd name="T21" fmla="*/ 102 h 210"/>
                  <a:gd name="T22" fmla="*/ 259 w 277"/>
                  <a:gd name="T23" fmla="*/ 110 h 210"/>
                  <a:gd name="T24" fmla="*/ 274 w 277"/>
                  <a:gd name="T25" fmla="*/ 105 h 210"/>
                  <a:gd name="T26" fmla="*/ 268 w 277"/>
                  <a:gd name="T27" fmla="*/ 134 h 210"/>
                  <a:gd name="T28" fmla="*/ 262 w 277"/>
                  <a:gd name="T29" fmla="*/ 145 h 210"/>
                  <a:gd name="T30" fmla="*/ 241 w 277"/>
                  <a:gd name="T31" fmla="*/ 143 h 210"/>
                  <a:gd name="T32" fmla="*/ 218 w 277"/>
                  <a:gd name="T33" fmla="*/ 131 h 210"/>
                  <a:gd name="T34" fmla="*/ 211 w 277"/>
                  <a:gd name="T35" fmla="*/ 149 h 210"/>
                  <a:gd name="T36" fmla="*/ 203 w 277"/>
                  <a:gd name="T37" fmla="*/ 158 h 210"/>
                  <a:gd name="T38" fmla="*/ 232 w 277"/>
                  <a:gd name="T39" fmla="*/ 169 h 210"/>
                  <a:gd name="T40" fmla="*/ 236 w 277"/>
                  <a:gd name="T41" fmla="*/ 186 h 210"/>
                  <a:gd name="T42" fmla="*/ 224 w 277"/>
                  <a:gd name="T43" fmla="*/ 196 h 210"/>
                  <a:gd name="T44" fmla="*/ 212 w 277"/>
                  <a:gd name="T45" fmla="*/ 189 h 210"/>
                  <a:gd name="T46" fmla="*/ 194 w 277"/>
                  <a:gd name="T47" fmla="*/ 189 h 210"/>
                  <a:gd name="T48" fmla="*/ 186 w 277"/>
                  <a:gd name="T49" fmla="*/ 201 h 210"/>
                  <a:gd name="T50" fmla="*/ 168 w 277"/>
                  <a:gd name="T51" fmla="*/ 205 h 210"/>
                  <a:gd name="T52" fmla="*/ 148 w 277"/>
                  <a:gd name="T53" fmla="*/ 202 h 210"/>
                  <a:gd name="T54" fmla="*/ 136 w 277"/>
                  <a:gd name="T55" fmla="*/ 208 h 210"/>
                  <a:gd name="T56" fmla="*/ 118 w 277"/>
                  <a:gd name="T57" fmla="*/ 187 h 210"/>
                  <a:gd name="T58" fmla="*/ 104 w 277"/>
                  <a:gd name="T59" fmla="*/ 164 h 210"/>
                  <a:gd name="T60" fmla="*/ 92 w 277"/>
                  <a:gd name="T61" fmla="*/ 155 h 210"/>
                  <a:gd name="T62" fmla="*/ 74 w 277"/>
                  <a:gd name="T63" fmla="*/ 155 h 210"/>
                  <a:gd name="T64" fmla="*/ 59 w 277"/>
                  <a:gd name="T65" fmla="*/ 155 h 210"/>
                  <a:gd name="T66" fmla="*/ 41 w 277"/>
                  <a:gd name="T67" fmla="*/ 151 h 210"/>
                  <a:gd name="T68" fmla="*/ 16 w 277"/>
                  <a:gd name="T69" fmla="*/ 143 h 210"/>
                  <a:gd name="T70" fmla="*/ 10 w 277"/>
                  <a:gd name="T71" fmla="*/ 151 h 210"/>
                  <a:gd name="T72" fmla="*/ 3 w 277"/>
                  <a:gd name="T73" fmla="*/ 142 h 210"/>
                  <a:gd name="T74" fmla="*/ 4 w 277"/>
                  <a:gd name="T75" fmla="*/ 128 h 210"/>
                  <a:gd name="T76" fmla="*/ 9 w 277"/>
                  <a:gd name="T77" fmla="*/ 100 h 210"/>
                  <a:gd name="T78" fmla="*/ 10 w 277"/>
                  <a:gd name="T79" fmla="*/ 78 h 210"/>
                  <a:gd name="T80" fmla="*/ 9 w 277"/>
                  <a:gd name="T81" fmla="*/ 43 h 210"/>
                  <a:gd name="T82" fmla="*/ 12 w 277"/>
                  <a:gd name="T83" fmla="*/ 26 h 210"/>
                  <a:gd name="T84" fmla="*/ 21 w 277"/>
                  <a:gd name="T85" fmla="*/ 15 h 210"/>
                  <a:gd name="T86" fmla="*/ 45 w 277"/>
                  <a:gd name="T87" fmla="*/ 17 h 210"/>
                  <a:gd name="T88" fmla="*/ 66 w 277"/>
                  <a:gd name="T89" fmla="*/ 6 h 210"/>
                  <a:gd name="T90" fmla="*/ 82 w 277"/>
                  <a:gd name="T91" fmla="*/ 2 h 210"/>
                  <a:gd name="T92" fmla="*/ 101 w 277"/>
                  <a:gd name="T93" fmla="*/ 9 h 210"/>
                  <a:gd name="T94" fmla="*/ 126 w 277"/>
                  <a:gd name="T95" fmla="*/ 23 h 210"/>
                  <a:gd name="T96" fmla="*/ 129 w 277"/>
                  <a:gd name="T97" fmla="*/ 3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7" h="210">
                    <a:moveTo>
                      <a:pt x="129" y="34"/>
                    </a:moveTo>
                    <a:lnTo>
                      <a:pt x="135" y="34"/>
                    </a:lnTo>
                    <a:lnTo>
                      <a:pt x="136" y="40"/>
                    </a:lnTo>
                    <a:lnTo>
                      <a:pt x="135" y="49"/>
                    </a:lnTo>
                    <a:lnTo>
                      <a:pt x="139" y="59"/>
                    </a:lnTo>
                    <a:lnTo>
                      <a:pt x="139" y="66"/>
                    </a:lnTo>
                    <a:lnTo>
                      <a:pt x="145" y="67"/>
                    </a:lnTo>
                    <a:lnTo>
                      <a:pt x="144" y="73"/>
                    </a:lnTo>
                    <a:lnTo>
                      <a:pt x="139" y="85"/>
                    </a:lnTo>
                    <a:lnTo>
                      <a:pt x="142" y="87"/>
                    </a:lnTo>
                    <a:lnTo>
                      <a:pt x="147" y="96"/>
                    </a:lnTo>
                    <a:lnTo>
                      <a:pt x="155" y="94"/>
                    </a:lnTo>
                    <a:lnTo>
                      <a:pt x="159" y="104"/>
                    </a:lnTo>
                    <a:lnTo>
                      <a:pt x="168" y="105"/>
                    </a:lnTo>
                    <a:lnTo>
                      <a:pt x="170" y="96"/>
                    </a:lnTo>
                    <a:lnTo>
                      <a:pt x="174" y="104"/>
                    </a:lnTo>
                    <a:lnTo>
                      <a:pt x="179" y="102"/>
                    </a:lnTo>
                    <a:lnTo>
                      <a:pt x="185" y="105"/>
                    </a:lnTo>
                    <a:lnTo>
                      <a:pt x="182" y="102"/>
                    </a:lnTo>
                    <a:lnTo>
                      <a:pt x="186" y="94"/>
                    </a:lnTo>
                    <a:lnTo>
                      <a:pt x="189" y="93"/>
                    </a:lnTo>
                    <a:lnTo>
                      <a:pt x="195" y="88"/>
                    </a:lnTo>
                    <a:lnTo>
                      <a:pt x="205" y="87"/>
                    </a:lnTo>
                    <a:lnTo>
                      <a:pt x="209" y="82"/>
                    </a:lnTo>
                    <a:lnTo>
                      <a:pt x="209" y="85"/>
                    </a:lnTo>
                    <a:lnTo>
                      <a:pt x="214" y="87"/>
                    </a:lnTo>
                    <a:lnTo>
                      <a:pt x="209" y="96"/>
                    </a:lnTo>
                    <a:lnTo>
                      <a:pt x="217" y="100"/>
                    </a:lnTo>
                    <a:lnTo>
                      <a:pt x="223" y="96"/>
                    </a:lnTo>
                    <a:lnTo>
                      <a:pt x="227" y="96"/>
                    </a:lnTo>
                    <a:lnTo>
                      <a:pt x="229" y="104"/>
                    </a:lnTo>
                    <a:lnTo>
                      <a:pt x="236" y="100"/>
                    </a:lnTo>
                    <a:lnTo>
                      <a:pt x="250" y="102"/>
                    </a:lnTo>
                    <a:lnTo>
                      <a:pt x="253" y="97"/>
                    </a:lnTo>
                    <a:lnTo>
                      <a:pt x="262" y="104"/>
                    </a:lnTo>
                    <a:lnTo>
                      <a:pt x="259" y="110"/>
                    </a:lnTo>
                    <a:lnTo>
                      <a:pt x="264" y="110"/>
                    </a:lnTo>
                    <a:lnTo>
                      <a:pt x="265" y="105"/>
                    </a:lnTo>
                    <a:lnTo>
                      <a:pt x="274" y="105"/>
                    </a:lnTo>
                    <a:lnTo>
                      <a:pt x="277" y="113"/>
                    </a:lnTo>
                    <a:lnTo>
                      <a:pt x="273" y="131"/>
                    </a:lnTo>
                    <a:lnTo>
                      <a:pt x="268" y="134"/>
                    </a:lnTo>
                    <a:lnTo>
                      <a:pt x="262" y="135"/>
                    </a:lnTo>
                    <a:lnTo>
                      <a:pt x="261" y="138"/>
                    </a:lnTo>
                    <a:lnTo>
                      <a:pt x="262" y="145"/>
                    </a:lnTo>
                    <a:lnTo>
                      <a:pt x="253" y="148"/>
                    </a:lnTo>
                    <a:lnTo>
                      <a:pt x="249" y="146"/>
                    </a:lnTo>
                    <a:lnTo>
                      <a:pt x="241" y="143"/>
                    </a:lnTo>
                    <a:lnTo>
                      <a:pt x="229" y="131"/>
                    </a:lnTo>
                    <a:lnTo>
                      <a:pt x="223" y="129"/>
                    </a:lnTo>
                    <a:lnTo>
                      <a:pt x="218" y="131"/>
                    </a:lnTo>
                    <a:lnTo>
                      <a:pt x="218" y="137"/>
                    </a:lnTo>
                    <a:lnTo>
                      <a:pt x="211" y="142"/>
                    </a:lnTo>
                    <a:lnTo>
                      <a:pt x="211" y="149"/>
                    </a:lnTo>
                    <a:lnTo>
                      <a:pt x="206" y="149"/>
                    </a:lnTo>
                    <a:lnTo>
                      <a:pt x="202" y="155"/>
                    </a:lnTo>
                    <a:lnTo>
                      <a:pt x="203" y="158"/>
                    </a:lnTo>
                    <a:lnTo>
                      <a:pt x="217" y="164"/>
                    </a:lnTo>
                    <a:lnTo>
                      <a:pt x="221" y="167"/>
                    </a:lnTo>
                    <a:lnTo>
                      <a:pt x="232" y="169"/>
                    </a:lnTo>
                    <a:lnTo>
                      <a:pt x="238" y="167"/>
                    </a:lnTo>
                    <a:lnTo>
                      <a:pt x="236" y="180"/>
                    </a:lnTo>
                    <a:lnTo>
                      <a:pt x="236" y="186"/>
                    </a:lnTo>
                    <a:lnTo>
                      <a:pt x="232" y="187"/>
                    </a:lnTo>
                    <a:lnTo>
                      <a:pt x="229" y="195"/>
                    </a:lnTo>
                    <a:lnTo>
                      <a:pt x="224" y="196"/>
                    </a:lnTo>
                    <a:lnTo>
                      <a:pt x="221" y="189"/>
                    </a:lnTo>
                    <a:lnTo>
                      <a:pt x="215" y="192"/>
                    </a:lnTo>
                    <a:lnTo>
                      <a:pt x="212" y="189"/>
                    </a:lnTo>
                    <a:lnTo>
                      <a:pt x="209" y="195"/>
                    </a:lnTo>
                    <a:lnTo>
                      <a:pt x="202" y="190"/>
                    </a:lnTo>
                    <a:lnTo>
                      <a:pt x="194" y="189"/>
                    </a:lnTo>
                    <a:lnTo>
                      <a:pt x="186" y="193"/>
                    </a:lnTo>
                    <a:lnTo>
                      <a:pt x="188" y="198"/>
                    </a:lnTo>
                    <a:lnTo>
                      <a:pt x="186" y="201"/>
                    </a:lnTo>
                    <a:lnTo>
                      <a:pt x="179" y="205"/>
                    </a:lnTo>
                    <a:lnTo>
                      <a:pt x="168" y="210"/>
                    </a:lnTo>
                    <a:lnTo>
                      <a:pt x="168" y="205"/>
                    </a:lnTo>
                    <a:lnTo>
                      <a:pt x="161" y="207"/>
                    </a:lnTo>
                    <a:lnTo>
                      <a:pt x="159" y="204"/>
                    </a:lnTo>
                    <a:lnTo>
                      <a:pt x="148" y="202"/>
                    </a:lnTo>
                    <a:lnTo>
                      <a:pt x="142" y="207"/>
                    </a:lnTo>
                    <a:lnTo>
                      <a:pt x="139" y="207"/>
                    </a:lnTo>
                    <a:lnTo>
                      <a:pt x="136" y="208"/>
                    </a:lnTo>
                    <a:lnTo>
                      <a:pt x="133" y="208"/>
                    </a:lnTo>
                    <a:lnTo>
                      <a:pt x="132" y="207"/>
                    </a:lnTo>
                    <a:lnTo>
                      <a:pt x="118" y="187"/>
                    </a:lnTo>
                    <a:lnTo>
                      <a:pt x="118" y="170"/>
                    </a:lnTo>
                    <a:lnTo>
                      <a:pt x="111" y="169"/>
                    </a:lnTo>
                    <a:lnTo>
                      <a:pt x="104" y="164"/>
                    </a:lnTo>
                    <a:lnTo>
                      <a:pt x="103" y="161"/>
                    </a:lnTo>
                    <a:lnTo>
                      <a:pt x="97" y="155"/>
                    </a:lnTo>
                    <a:lnTo>
                      <a:pt x="92" y="155"/>
                    </a:lnTo>
                    <a:lnTo>
                      <a:pt x="89" y="151"/>
                    </a:lnTo>
                    <a:lnTo>
                      <a:pt x="86" y="155"/>
                    </a:lnTo>
                    <a:lnTo>
                      <a:pt x="74" y="155"/>
                    </a:lnTo>
                    <a:lnTo>
                      <a:pt x="63" y="161"/>
                    </a:lnTo>
                    <a:lnTo>
                      <a:pt x="63" y="155"/>
                    </a:lnTo>
                    <a:lnTo>
                      <a:pt x="59" y="155"/>
                    </a:lnTo>
                    <a:lnTo>
                      <a:pt x="50" y="146"/>
                    </a:lnTo>
                    <a:lnTo>
                      <a:pt x="47" y="152"/>
                    </a:lnTo>
                    <a:lnTo>
                      <a:pt x="41" y="151"/>
                    </a:lnTo>
                    <a:lnTo>
                      <a:pt x="36" y="143"/>
                    </a:lnTo>
                    <a:lnTo>
                      <a:pt x="30" y="142"/>
                    </a:lnTo>
                    <a:lnTo>
                      <a:pt x="16" y="143"/>
                    </a:lnTo>
                    <a:lnTo>
                      <a:pt x="16" y="146"/>
                    </a:lnTo>
                    <a:lnTo>
                      <a:pt x="16" y="154"/>
                    </a:lnTo>
                    <a:lnTo>
                      <a:pt x="10" y="151"/>
                    </a:lnTo>
                    <a:lnTo>
                      <a:pt x="1" y="151"/>
                    </a:lnTo>
                    <a:lnTo>
                      <a:pt x="0" y="148"/>
                    </a:lnTo>
                    <a:lnTo>
                      <a:pt x="3" y="142"/>
                    </a:lnTo>
                    <a:lnTo>
                      <a:pt x="1" y="137"/>
                    </a:lnTo>
                    <a:lnTo>
                      <a:pt x="1" y="131"/>
                    </a:lnTo>
                    <a:lnTo>
                      <a:pt x="4" y="128"/>
                    </a:lnTo>
                    <a:lnTo>
                      <a:pt x="9" y="119"/>
                    </a:lnTo>
                    <a:lnTo>
                      <a:pt x="10" y="110"/>
                    </a:lnTo>
                    <a:lnTo>
                      <a:pt x="9" y="100"/>
                    </a:lnTo>
                    <a:lnTo>
                      <a:pt x="10" y="90"/>
                    </a:lnTo>
                    <a:lnTo>
                      <a:pt x="13" y="84"/>
                    </a:lnTo>
                    <a:lnTo>
                      <a:pt x="10" y="78"/>
                    </a:lnTo>
                    <a:lnTo>
                      <a:pt x="13" y="70"/>
                    </a:lnTo>
                    <a:lnTo>
                      <a:pt x="10" y="55"/>
                    </a:lnTo>
                    <a:lnTo>
                      <a:pt x="9" y="43"/>
                    </a:lnTo>
                    <a:lnTo>
                      <a:pt x="12" y="37"/>
                    </a:lnTo>
                    <a:lnTo>
                      <a:pt x="13" y="32"/>
                    </a:lnTo>
                    <a:lnTo>
                      <a:pt x="12" y="26"/>
                    </a:lnTo>
                    <a:lnTo>
                      <a:pt x="16" y="23"/>
                    </a:lnTo>
                    <a:lnTo>
                      <a:pt x="13" y="14"/>
                    </a:lnTo>
                    <a:lnTo>
                      <a:pt x="21" y="15"/>
                    </a:lnTo>
                    <a:lnTo>
                      <a:pt x="22" y="18"/>
                    </a:lnTo>
                    <a:lnTo>
                      <a:pt x="42" y="21"/>
                    </a:lnTo>
                    <a:lnTo>
                      <a:pt x="45" y="17"/>
                    </a:lnTo>
                    <a:lnTo>
                      <a:pt x="56" y="12"/>
                    </a:lnTo>
                    <a:lnTo>
                      <a:pt x="66" y="12"/>
                    </a:lnTo>
                    <a:lnTo>
                      <a:pt x="66" y="6"/>
                    </a:lnTo>
                    <a:lnTo>
                      <a:pt x="70" y="0"/>
                    </a:lnTo>
                    <a:lnTo>
                      <a:pt x="77" y="2"/>
                    </a:lnTo>
                    <a:lnTo>
                      <a:pt x="82" y="2"/>
                    </a:lnTo>
                    <a:lnTo>
                      <a:pt x="86" y="3"/>
                    </a:lnTo>
                    <a:lnTo>
                      <a:pt x="100" y="3"/>
                    </a:lnTo>
                    <a:lnTo>
                      <a:pt x="101" y="9"/>
                    </a:lnTo>
                    <a:lnTo>
                      <a:pt x="115" y="12"/>
                    </a:lnTo>
                    <a:lnTo>
                      <a:pt x="115" y="18"/>
                    </a:lnTo>
                    <a:lnTo>
                      <a:pt x="126" y="23"/>
                    </a:lnTo>
                    <a:lnTo>
                      <a:pt x="120" y="32"/>
                    </a:lnTo>
                    <a:lnTo>
                      <a:pt x="126" y="31"/>
                    </a:lnTo>
                    <a:lnTo>
                      <a:pt x="129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4" name="Freeform 733">
                <a:extLst>
                  <a:ext uri="{FF2B5EF4-FFF2-40B4-BE49-F238E27FC236}">
                    <a16:creationId xmlns:a16="http://schemas.microsoft.com/office/drawing/2014/main" id="{1861BD4A-89D3-6E7B-6323-6B3C7A4F3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774"/>
                <a:ext cx="139" cy="104"/>
              </a:xfrm>
              <a:custGeom>
                <a:avLst/>
                <a:gdLst>
                  <a:gd name="T0" fmla="*/ 136 w 277"/>
                  <a:gd name="T1" fmla="*/ 40 h 210"/>
                  <a:gd name="T2" fmla="*/ 139 w 277"/>
                  <a:gd name="T3" fmla="*/ 66 h 210"/>
                  <a:gd name="T4" fmla="*/ 139 w 277"/>
                  <a:gd name="T5" fmla="*/ 85 h 210"/>
                  <a:gd name="T6" fmla="*/ 155 w 277"/>
                  <a:gd name="T7" fmla="*/ 94 h 210"/>
                  <a:gd name="T8" fmla="*/ 170 w 277"/>
                  <a:gd name="T9" fmla="*/ 96 h 210"/>
                  <a:gd name="T10" fmla="*/ 185 w 277"/>
                  <a:gd name="T11" fmla="*/ 105 h 210"/>
                  <a:gd name="T12" fmla="*/ 189 w 277"/>
                  <a:gd name="T13" fmla="*/ 93 h 210"/>
                  <a:gd name="T14" fmla="*/ 209 w 277"/>
                  <a:gd name="T15" fmla="*/ 82 h 210"/>
                  <a:gd name="T16" fmla="*/ 209 w 277"/>
                  <a:gd name="T17" fmla="*/ 96 h 210"/>
                  <a:gd name="T18" fmla="*/ 227 w 277"/>
                  <a:gd name="T19" fmla="*/ 96 h 210"/>
                  <a:gd name="T20" fmla="*/ 250 w 277"/>
                  <a:gd name="T21" fmla="*/ 102 h 210"/>
                  <a:gd name="T22" fmla="*/ 259 w 277"/>
                  <a:gd name="T23" fmla="*/ 110 h 210"/>
                  <a:gd name="T24" fmla="*/ 274 w 277"/>
                  <a:gd name="T25" fmla="*/ 105 h 210"/>
                  <a:gd name="T26" fmla="*/ 268 w 277"/>
                  <a:gd name="T27" fmla="*/ 134 h 210"/>
                  <a:gd name="T28" fmla="*/ 262 w 277"/>
                  <a:gd name="T29" fmla="*/ 145 h 210"/>
                  <a:gd name="T30" fmla="*/ 241 w 277"/>
                  <a:gd name="T31" fmla="*/ 143 h 210"/>
                  <a:gd name="T32" fmla="*/ 218 w 277"/>
                  <a:gd name="T33" fmla="*/ 131 h 210"/>
                  <a:gd name="T34" fmla="*/ 211 w 277"/>
                  <a:gd name="T35" fmla="*/ 149 h 210"/>
                  <a:gd name="T36" fmla="*/ 203 w 277"/>
                  <a:gd name="T37" fmla="*/ 158 h 210"/>
                  <a:gd name="T38" fmla="*/ 232 w 277"/>
                  <a:gd name="T39" fmla="*/ 169 h 210"/>
                  <a:gd name="T40" fmla="*/ 236 w 277"/>
                  <a:gd name="T41" fmla="*/ 186 h 210"/>
                  <a:gd name="T42" fmla="*/ 224 w 277"/>
                  <a:gd name="T43" fmla="*/ 196 h 210"/>
                  <a:gd name="T44" fmla="*/ 212 w 277"/>
                  <a:gd name="T45" fmla="*/ 189 h 210"/>
                  <a:gd name="T46" fmla="*/ 194 w 277"/>
                  <a:gd name="T47" fmla="*/ 189 h 210"/>
                  <a:gd name="T48" fmla="*/ 186 w 277"/>
                  <a:gd name="T49" fmla="*/ 201 h 210"/>
                  <a:gd name="T50" fmla="*/ 168 w 277"/>
                  <a:gd name="T51" fmla="*/ 205 h 210"/>
                  <a:gd name="T52" fmla="*/ 148 w 277"/>
                  <a:gd name="T53" fmla="*/ 202 h 210"/>
                  <a:gd name="T54" fmla="*/ 136 w 277"/>
                  <a:gd name="T55" fmla="*/ 208 h 210"/>
                  <a:gd name="T56" fmla="*/ 118 w 277"/>
                  <a:gd name="T57" fmla="*/ 187 h 210"/>
                  <a:gd name="T58" fmla="*/ 104 w 277"/>
                  <a:gd name="T59" fmla="*/ 164 h 210"/>
                  <a:gd name="T60" fmla="*/ 92 w 277"/>
                  <a:gd name="T61" fmla="*/ 155 h 210"/>
                  <a:gd name="T62" fmla="*/ 74 w 277"/>
                  <a:gd name="T63" fmla="*/ 155 h 210"/>
                  <a:gd name="T64" fmla="*/ 59 w 277"/>
                  <a:gd name="T65" fmla="*/ 155 h 210"/>
                  <a:gd name="T66" fmla="*/ 41 w 277"/>
                  <a:gd name="T67" fmla="*/ 151 h 210"/>
                  <a:gd name="T68" fmla="*/ 16 w 277"/>
                  <a:gd name="T69" fmla="*/ 143 h 210"/>
                  <a:gd name="T70" fmla="*/ 10 w 277"/>
                  <a:gd name="T71" fmla="*/ 151 h 210"/>
                  <a:gd name="T72" fmla="*/ 3 w 277"/>
                  <a:gd name="T73" fmla="*/ 142 h 210"/>
                  <a:gd name="T74" fmla="*/ 4 w 277"/>
                  <a:gd name="T75" fmla="*/ 128 h 210"/>
                  <a:gd name="T76" fmla="*/ 9 w 277"/>
                  <a:gd name="T77" fmla="*/ 100 h 210"/>
                  <a:gd name="T78" fmla="*/ 10 w 277"/>
                  <a:gd name="T79" fmla="*/ 78 h 210"/>
                  <a:gd name="T80" fmla="*/ 9 w 277"/>
                  <a:gd name="T81" fmla="*/ 43 h 210"/>
                  <a:gd name="T82" fmla="*/ 12 w 277"/>
                  <a:gd name="T83" fmla="*/ 26 h 210"/>
                  <a:gd name="T84" fmla="*/ 21 w 277"/>
                  <a:gd name="T85" fmla="*/ 15 h 210"/>
                  <a:gd name="T86" fmla="*/ 45 w 277"/>
                  <a:gd name="T87" fmla="*/ 17 h 210"/>
                  <a:gd name="T88" fmla="*/ 66 w 277"/>
                  <a:gd name="T89" fmla="*/ 6 h 210"/>
                  <a:gd name="T90" fmla="*/ 82 w 277"/>
                  <a:gd name="T91" fmla="*/ 2 h 210"/>
                  <a:gd name="T92" fmla="*/ 101 w 277"/>
                  <a:gd name="T93" fmla="*/ 9 h 210"/>
                  <a:gd name="T94" fmla="*/ 126 w 277"/>
                  <a:gd name="T95" fmla="*/ 23 h 210"/>
                  <a:gd name="T96" fmla="*/ 129 w 277"/>
                  <a:gd name="T97" fmla="*/ 3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7" h="210">
                    <a:moveTo>
                      <a:pt x="129" y="34"/>
                    </a:moveTo>
                    <a:lnTo>
                      <a:pt x="135" y="34"/>
                    </a:lnTo>
                    <a:lnTo>
                      <a:pt x="136" y="40"/>
                    </a:lnTo>
                    <a:lnTo>
                      <a:pt x="135" y="49"/>
                    </a:lnTo>
                    <a:lnTo>
                      <a:pt x="139" y="59"/>
                    </a:lnTo>
                    <a:lnTo>
                      <a:pt x="139" y="66"/>
                    </a:lnTo>
                    <a:lnTo>
                      <a:pt x="145" y="67"/>
                    </a:lnTo>
                    <a:lnTo>
                      <a:pt x="144" y="73"/>
                    </a:lnTo>
                    <a:lnTo>
                      <a:pt x="139" y="85"/>
                    </a:lnTo>
                    <a:lnTo>
                      <a:pt x="142" y="87"/>
                    </a:lnTo>
                    <a:lnTo>
                      <a:pt x="147" y="96"/>
                    </a:lnTo>
                    <a:lnTo>
                      <a:pt x="155" y="94"/>
                    </a:lnTo>
                    <a:lnTo>
                      <a:pt x="159" y="104"/>
                    </a:lnTo>
                    <a:lnTo>
                      <a:pt x="168" y="105"/>
                    </a:lnTo>
                    <a:lnTo>
                      <a:pt x="170" y="96"/>
                    </a:lnTo>
                    <a:lnTo>
                      <a:pt x="174" y="104"/>
                    </a:lnTo>
                    <a:lnTo>
                      <a:pt x="179" y="102"/>
                    </a:lnTo>
                    <a:lnTo>
                      <a:pt x="185" y="105"/>
                    </a:lnTo>
                    <a:lnTo>
                      <a:pt x="182" y="102"/>
                    </a:lnTo>
                    <a:lnTo>
                      <a:pt x="186" y="94"/>
                    </a:lnTo>
                    <a:lnTo>
                      <a:pt x="189" y="93"/>
                    </a:lnTo>
                    <a:lnTo>
                      <a:pt x="195" y="88"/>
                    </a:lnTo>
                    <a:lnTo>
                      <a:pt x="205" y="87"/>
                    </a:lnTo>
                    <a:lnTo>
                      <a:pt x="209" y="82"/>
                    </a:lnTo>
                    <a:lnTo>
                      <a:pt x="209" y="85"/>
                    </a:lnTo>
                    <a:lnTo>
                      <a:pt x="214" y="87"/>
                    </a:lnTo>
                    <a:lnTo>
                      <a:pt x="209" y="96"/>
                    </a:lnTo>
                    <a:lnTo>
                      <a:pt x="217" y="100"/>
                    </a:lnTo>
                    <a:lnTo>
                      <a:pt x="223" y="96"/>
                    </a:lnTo>
                    <a:lnTo>
                      <a:pt x="227" y="96"/>
                    </a:lnTo>
                    <a:lnTo>
                      <a:pt x="229" y="104"/>
                    </a:lnTo>
                    <a:lnTo>
                      <a:pt x="236" y="100"/>
                    </a:lnTo>
                    <a:lnTo>
                      <a:pt x="250" y="102"/>
                    </a:lnTo>
                    <a:lnTo>
                      <a:pt x="253" y="97"/>
                    </a:lnTo>
                    <a:lnTo>
                      <a:pt x="262" y="104"/>
                    </a:lnTo>
                    <a:lnTo>
                      <a:pt x="259" y="110"/>
                    </a:lnTo>
                    <a:lnTo>
                      <a:pt x="264" y="110"/>
                    </a:lnTo>
                    <a:lnTo>
                      <a:pt x="265" y="105"/>
                    </a:lnTo>
                    <a:lnTo>
                      <a:pt x="274" y="105"/>
                    </a:lnTo>
                    <a:lnTo>
                      <a:pt x="277" y="113"/>
                    </a:lnTo>
                    <a:lnTo>
                      <a:pt x="273" y="131"/>
                    </a:lnTo>
                    <a:lnTo>
                      <a:pt x="268" y="134"/>
                    </a:lnTo>
                    <a:lnTo>
                      <a:pt x="262" y="135"/>
                    </a:lnTo>
                    <a:lnTo>
                      <a:pt x="261" y="138"/>
                    </a:lnTo>
                    <a:lnTo>
                      <a:pt x="262" y="145"/>
                    </a:lnTo>
                    <a:lnTo>
                      <a:pt x="253" y="148"/>
                    </a:lnTo>
                    <a:lnTo>
                      <a:pt x="249" y="146"/>
                    </a:lnTo>
                    <a:lnTo>
                      <a:pt x="241" y="143"/>
                    </a:lnTo>
                    <a:lnTo>
                      <a:pt x="229" y="131"/>
                    </a:lnTo>
                    <a:lnTo>
                      <a:pt x="223" y="129"/>
                    </a:lnTo>
                    <a:lnTo>
                      <a:pt x="218" y="131"/>
                    </a:lnTo>
                    <a:lnTo>
                      <a:pt x="218" y="137"/>
                    </a:lnTo>
                    <a:lnTo>
                      <a:pt x="211" y="142"/>
                    </a:lnTo>
                    <a:lnTo>
                      <a:pt x="211" y="149"/>
                    </a:lnTo>
                    <a:lnTo>
                      <a:pt x="206" y="149"/>
                    </a:lnTo>
                    <a:lnTo>
                      <a:pt x="202" y="155"/>
                    </a:lnTo>
                    <a:lnTo>
                      <a:pt x="203" y="158"/>
                    </a:lnTo>
                    <a:lnTo>
                      <a:pt x="217" y="164"/>
                    </a:lnTo>
                    <a:lnTo>
                      <a:pt x="221" y="167"/>
                    </a:lnTo>
                    <a:lnTo>
                      <a:pt x="232" y="169"/>
                    </a:lnTo>
                    <a:lnTo>
                      <a:pt x="238" y="167"/>
                    </a:lnTo>
                    <a:lnTo>
                      <a:pt x="236" y="180"/>
                    </a:lnTo>
                    <a:lnTo>
                      <a:pt x="236" y="186"/>
                    </a:lnTo>
                    <a:lnTo>
                      <a:pt x="232" y="187"/>
                    </a:lnTo>
                    <a:lnTo>
                      <a:pt x="229" y="195"/>
                    </a:lnTo>
                    <a:lnTo>
                      <a:pt x="224" y="196"/>
                    </a:lnTo>
                    <a:lnTo>
                      <a:pt x="221" y="189"/>
                    </a:lnTo>
                    <a:lnTo>
                      <a:pt x="215" y="192"/>
                    </a:lnTo>
                    <a:lnTo>
                      <a:pt x="212" y="189"/>
                    </a:lnTo>
                    <a:lnTo>
                      <a:pt x="209" y="195"/>
                    </a:lnTo>
                    <a:lnTo>
                      <a:pt x="202" y="190"/>
                    </a:lnTo>
                    <a:lnTo>
                      <a:pt x="194" y="189"/>
                    </a:lnTo>
                    <a:lnTo>
                      <a:pt x="186" y="193"/>
                    </a:lnTo>
                    <a:lnTo>
                      <a:pt x="188" y="198"/>
                    </a:lnTo>
                    <a:lnTo>
                      <a:pt x="186" y="201"/>
                    </a:lnTo>
                    <a:lnTo>
                      <a:pt x="179" y="205"/>
                    </a:lnTo>
                    <a:lnTo>
                      <a:pt x="168" y="210"/>
                    </a:lnTo>
                    <a:lnTo>
                      <a:pt x="168" y="205"/>
                    </a:lnTo>
                    <a:lnTo>
                      <a:pt x="161" y="207"/>
                    </a:lnTo>
                    <a:lnTo>
                      <a:pt x="159" y="204"/>
                    </a:lnTo>
                    <a:lnTo>
                      <a:pt x="148" y="202"/>
                    </a:lnTo>
                    <a:lnTo>
                      <a:pt x="142" y="207"/>
                    </a:lnTo>
                    <a:lnTo>
                      <a:pt x="139" y="207"/>
                    </a:lnTo>
                    <a:lnTo>
                      <a:pt x="136" y="208"/>
                    </a:lnTo>
                    <a:lnTo>
                      <a:pt x="133" y="208"/>
                    </a:lnTo>
                    <a:lnTo>
                      <a:pt x="132" y="207"/>
                    </a:lnTo>
                    <a:lnTo>
                      <a:pt x="118" y="187"/>
                    </a:lnTo>
                    <a:lnTo>
                      <a:pt x="118" y="170"/>
                    </a:lnTo>
                    <a:lnTo>
                      <a:pt x="111" y="169"/>
                    </a:lnTo>
                    <a:lnTo>
                      <a:pt x="104" y="164"/>
                    </a:lnTo>
                    <a:lnTo>
                      <a:pt x="103" y="161"/>
                    </a:lnTo>
                    <a:lnTo>
                      <a:pt x="97" y="155"/>
                    </a:lnTo>
                    <a:lnTo>
                      <a:pt x="92" y="155"/>
                    </a:lnTo>
                    <a:lnTo>
                      <a:pt x="89" y="151"/>
                    </a:lnTo>
                    <a:lnTo>
                      <a:pt x="86" y="155"/>
                    </a:lnTo>
                    <a:lnTo>
                      <a:pt x="74" y="155"/>
                    </a:lnTo>
                    <a:lnTo>
                      <a:pt x="63" y="161"/>
                    </a:lnTo>
                    <a:lnTo>
                      <a:pt x="63" y="155"/>
                    </a:lnTo>
                    <a:lnTo>
                      <a:pt x="59" y="155"/>
                    </a:lnTo>
                    <a:lnTo>
                      <a:pt x="50" y="146"/>
                    </a:lnTo>
                    <a:lnTo>
                      <a:pt x="47" y="152"/>
                    </a:lnTo>
                    <a:lnTo>
                      <a:pt x="41" y="151"/>
                    </a:lnTo>
                    <a:lnTo>
                      <a:pt x="36" y="143"/>
                    </a:lnTo>
                    <a:lnTo>
                      <a:pt x="30" y="142"/>
                    </a:lnTo>
                    <a:lnTo>
                      <a:pt x="16" y="143"/>
                    </a:lnTo>
                    <a:lnTo>
                      <a:pt x="16" y="146"/>
                    </a:lnTo>
                    <a:lnTo>
                      <a:pt x="16" y="154"/>
                    </a:lnTo>
                    <a:lnTo>
                      <a:pt x="10" y="151"/>
                    </a:lnTo>
                    <a:lnTo>
                      <a:pt x="1" y="151"/>
                    </a:lnTo>
                    <a:lnTo>
                      <a:pt x="0" y="148"/>
                    </a:lnTo>
                    <a:lnTo>
                      <a:pt x="3" y="142"/>
                    </a:lnTo>
                    <a:lnTo>
                      <a:pt x="1" y="137"/>
                    </a:lnTo>
                    <a:lnTo>
                      <a:pt x="1" y="131"/>
                    </a:lnTo>
                    <a:lnTo>
                      <a:pt x="4" y="128"/>
                    </a:lnTo>
                    <a:lnTo>
                      <a:pt x="9" y="119"/>
                    </a:lnTo>
                    <a:lnTo>
                      <a:pt x="10" y="110"/>
                    </a:lnTo>
                    <a:lnTo>
                      <a:pt x="9" y="100"/>
                    </a:lnTo>
                    <a:lnTo>
                      <a:pt x="10" y="90"/>
                    </a:lnTo>
                    <a:lnTo>
                      <a:pt x="13" y="84"/>
                    </a:lnTo>
                    <a:lnTo>
                      <a:pt x="10" y="78"/>
                    </a:lnTo>
                    <a:lnTo>
                      <a:pt x="13" y="70"/>
                    </a:lnTo>
                    <a:lnTo>
                      <a:pt x="10" y="55"/>
                    </a:lnTo>
                    <a:lnTo>
                      <a:pt x="9" y="43"/>
                    </a:lnTo>
                    <a:lnTo>
                      <a:pt x="12" y="37"/>
                    </a:lnTo>
                    <a:lnTo>
                      <a:pt x="13" y="32"/>
                    </a:lnTo>
                    <a:lnTo>
                      <a:pt x="12" y="26"/>
                    </a:lnTo>
                    <a:lnTo>
                      <a:pt x="16" y="23"/>
                    </a:lnTo>
                    <a:lnTo>
                      <a:pt x="13" y="14"/>
                    </a:lnTo>
                    <a:lnTo>
                      <a:pt x="21" y="15"/>
                    </a:lnTo>
                    <a:lnTo>
                      <a:pt x="22" y="18"/>
                    </a:lnTo>
                    <a:lnTo>
                      <a:pt x="42" y="21"/>
                    </a:lnTo>
                    <a:lnTo>
                      <a:pt x="45" y="17"/>
                    </a:lnTo>
                    <a:lnTo>
                      <a:pt x="56" y="12"/>
                    </a:lnTo>
                    <a:lnTo>
                      <a:pt x="66" y="12"/>
                    </a:lnTo>
                    <a:lnTo>
                      <a:pt x="66" y="6"/>
                    </a:lnTo>
                    <a:lnTo>
                      <a:pt x="70" y="0"/>
                    </a:lnTo>
                    <a:lnTo>
                      <a:pt x="77" y="2"/>
                    </a:lnTo>
                    <a:lnTo>
                      <a:pt x="82" y="2"/>
                    </a:lnTo>
                    <a:lnTo>
                      <a:pt x="86" y="3"/>
                    </a:lnTo>
                    <a:lnTo>
                      <a:pt x="100" y="3"/>
                    </a:lnTo>
                    <a:lnTo>
                      <a:pt x="101" y="9"/>
                    </a:lnTo>
                    <a:lnTo>
                      <a:pt x="115" y="12"/>
                    </a:lnTo>
                    <a:lnTo>
                      <a:pt x="115" y="18"/>
                    </a:lnTo>
                    <a:lnTo>
                      <a:pt x="126" y="23"/>
                    </a:lnTo>
                    <a:lnTo>
                      <a:pt x="120" y="32"/>
                    </a:lnTo>
                    <a:lnTo>
                      <a:pt x="126" y="31"/>
                    </a:lnTo>
                    <a:lnTo>
                      <a:pt x="129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5" name="Freeform 734">
                <a:extLst>
                  <a:ext uri="{FF2B5EF4-FFF2-40B4-BE49-F238E27FC236}">
                    <a16:creationId xmlns:a16="http://schemas.microsoft.com/office/drawing/2014/main" id="{C45468B7-1BBA-7693-CC54-A03ADA96A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910"/>
                <a:ext cx="32" cy="43"/>
              </a:xfrm>
              <a:custGeom>
                <a:avLst/>
                <a:gdLst>
                  <a:gd name="T0" fmla="*/ 5 w 66"/>
                  <a:gd name="T1" fmla="*/ 24 h 85"/>
                  <a:gd name="T2" fmla="*/ 2 w 66"/>
                  <a:gd name="T3" fmla="*/ 24 h 85"/>
                  <a:gd name="T4" fmla="*/ 6 w 66"/>
                  <a:gd name="T5" fmla="*/ 29 h 85"/>
                  <a:gd name="T6" fmla="*/ 0 w 66"/>
                  <a:gd name="T7" fmla="*/ 33 h 85"/>
                  <a:gd name="T8" fmla="*/ 2 w 66"/>
                  <a:gd name="T9" fmla="*/ 41 h 85"/>
                  <a:gd name="T10" fmla="*/ 6 w 66"/>
                  <a:gd name="T11" fmla="*/ 48 h 85"/>
                  <a:gd name="T12" fmla="*/ 12 w 66"/>
                  <a:gd name="T13" fmla="*/ 47 h 85"/>
                  <a:gd name="T14" fmla="*/ 12 w 66"/>
                  <a:gd name="T15" fmla="*/ 53 h 85"/>
                  <a:gd name="T16" fmla="*/ 17 w 66"/>
                  <a:gd name="T17" fmla="*/ 58 h 85"/>
                  <a:gd name="T18" fmla="*/ 17 w 66"/>
                  <a:gd name="T19" fmla="*/ 61 h 85"/>
                  <a:gd name="T20" fmla="*/ 20 w 66"/>
                  <a:gd name="T21" fmla="*/ 68 h 85"/>
                  <a:gd name="T22" fmla="*/ 25 w 66"/>
                  <a:gd name="T23" fmla="*/ 68 h 85"/>
                  <a:gd name="T24" fmla="*/ 26 w 66"/>
                  <a:gd name="T25" fmla="*/ 61 h 85"/>
                  <a:gd name="T26" fmla="*/ 37 w 66"/>
                  <a:gd name="T27" fmla="*/ 62 h 85"/>
                  <a:gd name="T28" fmla="*/ 38 w 66"/>
                  <a:gd name="T29" fmla="*/ 70 h 85"/>
                  <a:gd name="T30" fmla="*/ 52 w 66"/>
                  <a:gd name="T31" fmla="*/ 80 h 85"/>
                  <a:gd name="T32" fmla="*/ 57 w 66"/>
                  <a:gd name="T33" fmla="*/ 80 h 85"/>
                  <a:gd name="T34" fmla="*/ 63 w 66"/>
                  <a:gd name="T35" fmla="*/ 85 h 85"/>
                  <a:gd name="T36" fmla="*/ 66 w 66"/>
                  <a:gd name="T37" fmla="*/ 79 h 85"/>
                  <a:gd name="T38" fmla="*/ 61 w 66"/>
                  <a:gd name="T39" fmla="*/ 76 h 85"/>
                  <a:gd name="T40" fmla="*/ 61 w 66"/>
                  <a:gd name="T41" fmla="*/ 70 h 85"/>
                  <a:gd name="T42" fmla="*/ 53 w 66"/>
                  <a:gd name="T43" fmla="*/ 65 h 85"/>
                  <a:gd name="T44" fmla="*/ 50 w 66"/>
                  <a:gd name="T45" fmla="*/ 61 h 85"/>
                  <a:gd name="T46" fmla="*/ 53 w 66"/>
                  <a:gd name="T47" fmla="*/ 56 h 85"/>
                  <a:gd name="T48" fmla="*/ 61 w 66"/>
                  <a:gd name="T49" fmla="*/ 54 h 85"/>
                  <a:gd name="T50" fmla="*/ 64 w 66"/>
                  <a:gd name="T51" fmla="*/ 45 h 85"/>
                  <a:gd name="T52" fmla="*/ 61 w 66"/>
                  <a:gd name="T53" fmla="*/ 36 h 85"/>
                  <a:gd name="T54" fmla="*/ 61 w 66"/>
                  <a:gd name="T55" fmla="*/ 32 h 85"/>
                  <a:gd name="T56" fmla="*/ 64 w 66"/>
                  <a:gd name="T57" fmla="*/ 24 h 85"/>
                  <a:gd name="T58" fmla="*/ 61 w 66"/>
                  <a:gd name="T59" fmla="*/ 15 h 85"/>
                  <a:gd name="T60" fmla="*/ 64 w 66"/>
                  <a:gd name="T61" fmla="*/ 9 h 85"/>
                  <a:gd name="T62" fmla="*/ 61 w 66"/>
                  <a:gd name="T63" fmla="*/ 3 h 85"/>
                  <a:gd name="T64" fmla="*/ 58 w 66"/>
                  <a:gd name="T65" fmla="*/ 0 h 85"/>
                  <a:gd name="T66" fmla="*/ 49 w 66"/>
                  <a:gd name="T67" fmla="*/ 6 h 85"/>
                  <a:gd name="T68" fmla="*/ 43 w 66"/>
                  <a:gd name="T69" fmla="*/ 10 h 85"/>
                  <a:gd name="T70" fmla="*/ 34 w 66"/>
                  <a:gd name="T71" fmla="*/ 12 h 85"/>
                  <a:gd name="T72" fmla="*/ 25 w 66"/>
                  <a:gd name="T73" fmla="*/ 9 h 85"/>
                  <a:gd name="T74" fmla="*/ 9 w 66"/>
                  <a:gd name="T75" fmla="*/ 23 h 85"/>
                  <a:gd name="T76" fmla="*/ 5 w 66"/>
                  <a:gd name="T77" fmla="*/ 2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6" h="85">
                    <a:moveTo>
                      <a:pt x="5" y="24"/>
                    </a:moveTo>
                    <a:lnTo>
                      <a:pt x="2" y="24"/>
                    </a:lnTo>
                    <a:lnTo>
                      <a:pt x="6" y="29"/>
                    </a:lnTo>
                    <a:lnTo>
                      <a:pt x="0" y="33"/>
                    </a:lnTo>
                    <a:lnTo>
                      <a:pt x="2" y="41"/>
                    </a:lnTo>
                    <a:lnTo>
                      <a:pt x="6" y="48"/>
                    </a:lnTo>
                    <a:lnTo>
                      <a:pt x="12" y="47"/>
                    </a:lnTo>
                    <a:lnTo>
                      <a:pt x="12" y="53"/>
                    </a:lnTo>
                    <a:lnTo>
                      <a:pt x="17" y="58"/>
                    </a:lnTo>
                    <a:lnTo>
                      <a:pt x="17" y="61"/>
                    </a:lnTo>
                    <a:lnTo>
                      <a:pt x="20" y="68"/>
                    </a:lnTo>
                    <a:lnTo>
                      <a:pt x="25" y="68"/>
                    </a:lnTo>
                    <a:lnTo>
                      <a:pt x="26" y="61"/>
                    </a:lnTo>
                    <a:lnTo>
                      <a:pt x="37" y="62"/>
                    </a:lnTo>
                    <a:lnTo>
                      <a:pt x="38" y="70"/>
                    </a:lnTo>
                    <a:lnTo>
                      <a:pt x="52" y="80"/>
                    </a:lnTo>
                    <a:lnTo>
                      <a:pt x="57" y="80"/>
                    </a:lnTo>
                    <a:lnTo>
                      <a:pt x="63" y="85"/>
                    </a:lnTo>
                    <a:lnTo>
                      <a:pt x="66" y="79"/>
                    </a:lnTo>
                    <a:lnTo>
                      <a:pt x="61" y="76"/>
                    </a:lnTo>
                    <a:lnTo>
                      <a:pt x="61" y="70"/>
                    </a:lnTo>
                    <a:lnTo>
                      <a:pt x="53" y="65"/>
                    </a:lnTo>
                    <a:lnTo>
                      <a:pt x="50" y="61"/>
                    </a:lnTo>
                    <a:lnTo>
                      <a:pt x="53" y="56"/>
                    </a:lnTo>
                    <a:lnTo>
                      <a:pt x="61" y="54"/>
                    </a:lnTo>
                    <a:lnTo>
                      <a:pt x="64" y="45"/>
                    </a:lnTo>
                    <a:lnTo>
                      <a:pt x="61" y="36"/>
                    </a:lnTo>
                    <a:lnTo>
                      <a:pt x="61" y="32"/>
                    </a:lnTo>
                    <a:lnTo>
                      <a:pt x="64" y="24"/>
                    </a:lnTo>
                    <a:lnTo>
                      <a:pt x="61" y="15"/>
                    </a:lnTo>
                    <a:lnTo>
                      <a:pt x="64" y="9"/>
                    </a:lnTo>
                    <a:lnTo>
                      <a:pt x="61" y="3"/>
                    </a:lnTo>
                    <a:lnTo>
                      <a:pt x="58" y="0"/>
                    </a:lnTo>
                    <a:lnTo>
                      <a:pt x="49" y="6"/>
                    </a:lnTo>
                    <a:lnTo>
                      <a:pt x="43" y="10"/>
                    </a:lnTo>
                    <a:lnTo>
                      <a:pt x="34" y="12"/>
                    </a:lnTo>
                    <a:lnTo>
                      <a:pt x="25" y="9"/>
                    </a:lnTo>
                    <a:lnTo>
                      <a:pt x="9" y="23"/>
                    </a:ln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6" name="Freeform 735">
                <a:extLst>
                  <a:ext uri="{FF2B5EF4-FFF2-40B4-BE49-F238E27FC236}">
                    <a16:creationId xmlns:a16="http://schemas.microsoft.com/office/drawing/2014/main" id="{A5432FBB-FCE1-6CED-26C5-06E30CD3E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910"/>
                <a:ext cx="32" cy="43"/>
              </a:xfrm>
              <a:custGeom>
                <a:avLst/>
                <a:gdLst>
                  <a:gd name="T0" fmla="*/ 5 w 66"/>
                  <a:gd name="T1" fmla="*/ 24 h 85"/>
                  <a:gd name="T2" fmla="*/ 9 w 66"/>
                  <a:gd name="T3" fmla="*/ 23 h 85"/>
                  <a:gd name="T4" fmla="*/ 25 w 66"/>
                  <a:gd name="T5" fmla="*/ 9 h 85"/>
                  <a:gd name="T6" fmla="*/ 34 w 66"/>
                  <a:gd name="T7" fmla="*/ 12 h 85"/>
                  <a:gd name="T8" fmla="*/ 43 w 66"/>
                  <a:gd name="T9" fmla="*/ 10 h 85"/>
                  <a:gd name="T10" fmla="*/ 49 w 66"/>
                  <a:gd name="T11" fmla="*/ 6 h 85"/>
                  <a:gd name="T12" fmla="*/ 58 w 66"/>
                  <a:gd name="T13" fmla="*/ 0 h 85"/>
                  <a:gd name="T14" fmla="*/ 61 w 66"/>
                  <a:gd name="T15" fmla="*/ 3 h 85"/>
                  <a:gd name="T16" fmla="*/ 64 w 66"/>
                  <a:gd name="T17" fmla="*/ 9 h 85"/>
                  <a:gd name="T18" fmla="*/ 61 w 66"/>
                  <a:gd name="T19" fmla="*/ 15 h 85"/>
                  <a:gd name="T20" fmla="*/ 64 w 66"/>
                  <a:gd name="T21" fmla="*/ 24 h 85"/>
                  <a:gd name="T22" fmla="*/ 61 w 66"/>
                  <a:gd name="T23" fmla="*/ 32 h 85"/>
                  <a:gd name="T24" fmla="*/ 61 w 66"/>
                  <a:gd name="T25" fmla="*/ 36 h 85"/>
                  <a:gd name="T26" fmla="*/ 64 w 66"/>
                  <a:gd name="T27" fmla="*/ 45 h 85"/>
                  <a:gd name="T28" fmla="*/ 61 w 66"/>
                  <a:gd name="T29" fmla="*/ 54 h 85"/>
                  <a:gd name="T30" fmla="*/ 53 w 66"/>
                  <a:gd name="T31" fmla="*/ 56 h 85"/>
                  <a:gd name="T32" fmla="*/ 50 w 66"/>
                  <a:gd name="T33" fmla="*/ 61 h 85"/>
                  <a:gd name="T34" fmla="*/ 53 w 66"/>
                  <a:gd name="T35" fmla="*/ 65 h 85"/>
                  <a:gd name="T36" fmla="*/ 61 w 66"/>
                  <a:gd name="T37" fmla="*/ 70 h 85"/>
                  <a:gd name="T38" fmla="*/ 61 w 66"/>
                  <a:gd name="T39" fmla="*/ 76 h 85"/>
                  <a:gd name="T40" fmla="*/ 66 w 66"/>
                  <a:gd name="T41" fmla="*/ 79 h 85"/>
                  <a:gd name="T42" fmla="*/ 63 w 66"/>
                  <a:gd name="T43" fmla="*/ 85 h 85"/>
                  <a:gd name="T44" fmla="*/ 57 w 66"/>
                  <a:gd name="T45" fmla="*/ 80 h 85"/>
                  <a:gd name="T46" fmla="*/ 52 w 66"/>
                  <a:gd name="T47" fmla="*/ 80 h 85"/>
                  <a:gd name="T48" fmla="*/ 38 w 66"/>
                  <a:gd name="T49" fmla="*/ 70 h 85"/>
                  <a:gd name="T50" fmla="*/ 37 w 66"/>
                  <a:gd name="T51" fmla="*/ 62 h 85"/>
                  <a:gd name="T52" fmla="*/ 26 w 66"/>
                  <a:gd name="T53" fmla="*/ 61 h 85"/>
                  <a:gd name="T54" fmla="*/ 25 w 66"/>
                  <a:gd name="T55" fmla="*/ 68 h 85"/>
                  <a:gd name="T56" fmla="*/ 20 w 66"/>
                  <a:gd name="T57" fmla="*/ 68 h 85"/>
                  <a:gd name="T58" fmla="*/ 17 w 66"/>
                  <a:gd name="T59" fmla="*/ 61 h 85"/>
                  <a:gd name="T60" fmla="*/ 17 w 66"/>
                  <a:gd name="T61" fmla="*/ 58 h 85"/>
                  <a:gd name="T62" fmla="*/ 12 w 66"/>
                  <a:gd name="T63" fmla="*/ 53 h 85"/>
                  <a:gd name="T64" fmla="*/ 12 w 66"/>
                  <a:gd name="T65" fmla="*/ 47 h 85"/>
                  <a:gd name="T66" fmla="*/ 6 w 66"/>
                  <a:gd name="T67" fmla="*/ 48 h 85"/>
                  <a:gd name="T68" fmla="*/ 2 w 66"/>
                  <a:gd name="T69" fmla="*/ 41 h 85"/>
                  <a:gd name="T70" fmla="*/ 0 w 66"/>
                  <a:gd name="T71" fmla="*/ 33 h 85"/>
                  <a:gd name="T72" fmla="*/ 6 w 66"/>
                  <a:gd name="T73" fmla="*/ 29 h 85"/>
                  <a:gd name="T74" fmla="*/ 2 w 66"/>
                  <a:gd name="T75" fmla="*/ 24 h 85"/>
                  <a:gd name="T76" fmla="*/ 5 w 66"/>
                  <a:gd name="T77" fmla="*/ 2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6" h="85">
                    <a:moveTo>
                      <a:pt x="5" y="24"/>
                    </a:moveTo>
                    <a:lnTo>
                      <a:pt x="9" y="23"/>
                    </a:lnTo>
                    <a:lnTo>
                      <a:pt x="25" y="9"/>
                    </a:lnTo>
                    <a:lnTo>
                      <a:pt x="34" y="12"/>
                    </a:lnTo>
                    <a:lnTo>
                      <a:pt x="43" y="10"/>
                    </a:lnTo>
                    <a:lnTo>
                      <a:pt x="49" y="6"/>
                    </a:lnTo>
                    <a:lnTo>
                      <a:pt x="58" y="0"/>
                    </a:lnTo>
                    <a:lnTo>
                      <a:pt x="61" y="3"/>
                    </a:lnTo>
                    <a:lnTo>
                      <a:pt x="64" y="9"/>
                    </a:lnTo>
                    <a:lnTo>
                      <a:pt x="61" y="15"/>
                    </a:lnTo>
                    <a:lnTo>
                      <a:pt x="64" y="24"/>
                    </a:lnTo>
                    <a:lnTo>
                      <a:pt x="61" y="32"/>
                    </a:lnTo>
                    <a:lnTo>
                      <a:pt x="61" y="36"/>
                    </a:lnTo>
                    <a:lnTo>
                      <a:pt x="64" y="45"/>
                    </a:lnTo>
                    <a:lnTo>
                      <a:pt x="61" y="54"/>
                    </a:lnTo>
                    <a:lnTo>
                      <a:pt x="53" y="56"/>
                    </a:lnTo>
                    <a:lnTo>
                      <a:pt x="50" y="61"/>
                    </a:lnTo>
                    <a:lnTo>
                      <a:pt x="53" y="65"/>
                    </a:lnTo>
                    <a:lnTo>
                      <a:pt x="61" y="70"/>
                    </a:lnTo>
                    <a:lnTo>
                      <a:pt x="61" y="76"/>
                    </a:lnTo>
                    <a:lnTo>
                      <a:pt x="66" y="79"/>
                    </a:lnTo>
                    <a:lnTo>
                      <a:pt x="63" y="85"/>
                    </a:lnTo>
                    <a:lnTo>
                      <a:pt x="57" y="80"/>
                    </a:lnTo>
                    <a:lnTo>
                      <a:pt x="52" y="80"/>
                    </a:lnTo>
                    <a:lnTo>
                      <a:pt x="38" y="70"/>
                    </a:lnTo>
                    <a:lnTo>
                      <a:pt x="37" y="62"/>
                    </a:lnTo>
                    <a:lnTo>
                      <a:pt x="26" y="61"/>
                    </a:lnTo>
                    <a:lnTo>
                      <a:pt x="25" y="68"/>
                    </a:lnTo>
                    <a:lnTo>
                      <a:pt x="20" y="68"/>
                    </a:lnTo>
                    <a:lnTo>
                      <a:pt x="17" y="61"/>
                    </a:lnTo>
                    <a:lnTo>
                      <a:pt x="17" y="58"/>
                    </a:lnTo>
                    <a:lnTo>
                      <a:pt x="12" y="53"/>
                    </a:lnTo>
                    <a:lnTo>
                      <a:pt x="12" y="47"/>
                    </a:lnTo>
                    <a:lnTo>
                      <a:pt x="6" y="48"/>
                    </a:lnTo>
                    <a:lnTo>
                      <a:pt x="2" y="41"/>
                    </a:lnTo>
                    <a:lnTo>
                      <a:pt x="0" y="33"/>
                    </a:lnTo>
                    <a:lnTo>
                      <a:pt x="6" y="29"/>
                    </a:lnTo>
                    <a:lnTo>
                      <a:pt x="2" y="24"/>
                    </a:ln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7" name="Freeform 736">
                <a:extLst>
                  <a:ext uri="{FF2B5EF4-FFF2-40B4-BE49-F238E27FC236}">
                    <a16:creationId xmlns:a16="http://schemas.microsoft.com/office/drawing/2014/main" id="{63CA32CC-B457-6399-A5B5-F06B7A5A2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910"/>
                <a:ext cx="32" cy="43"/>
              </a:xfrm>
              <a:custGeom>
                <a:avLst/>
                <a:gdLst>
                  <a:gd name="T0" fmla="*/ 5 w 66"/>
                  <a:gd name="T1" fmla="*/ 24 h 85"/>
                  <a:gd name="T2" fmla="*/ 9 w 66"/>
                  <a:gd name="T3" fmla="*/ 23 h 85"/>
                  <a:gd name="T4" fmla="*/ 25 w 66"/>
                  <a:gd name="T5" fmla="*/ 9 h 85"/>
                  <a:gd name="T6" fmla="*/ 34 w 66"/>
                  <a:gd name="T7" fmla="*/ 12 h 85"/>
                  <a:gd name="T8" fmla="*/ 43 w 66"/>
                  <a:gd name="T9" fmla="*/ 10 h 85"/>
                  <a:gd name="T10" fmla="*/ 49 w 66"/>
                  <a:gd name="T11" fmla="*/ 6 h 85"/>
                  <a:gd name="T12" fmla="*/ 58 w 66"/>
                  <a:gd name="T13" fmla="*/ 0 h 85"/>
                  <a:gd name="T14" fmla="*/ 61 w 66"/>
                  <a:gd name="T15" fmla="*/ 3 h 85"/>
                  <a:gd name="T16" fmla="*/ 64 w 66"/>
                  <a:gd name="T17" fmla="*/ 9 h 85"/>
                  <a:gd name="T18" fmla="*/ 61 w 66"/>
                  <a:gd name="T19" fmla="*/ 15 h 85"/>
                  <a:gd name="T20" fmla="*/ 64 w 66"/>
                  <a:gd name="T21" fmla="*/ 24 h 85"/>
                  <a:gd name="T22" fmla="*/ 61 w 66"/>
                  <a:gd name="T23" fmla="*/ 32 h 85"/>
                  <a:gd name="T24" fmla="*/ 61 w 66"/>
                  <a:gd name="T25" fmla="*/ 36 h 85"/>
                  <a:gd name="T26" fmla="*/ 64 w 66"/>
                  <a:gd name="T27" fmla="*/ 45 h 85"/>
                  <a:gd name="T28" fmla="*/ 61 w 66"/>
                  <a:gd name="T29" fmla="*/ 54 h 85"/>
                  <a:gd name="T30" fmla="*/ 53 w 66"/>
                  <a:gd name="T31" fmla="*/ 56 h 85"/>
                  <a:gd name="T32" fmla="*/ 50 w 66"/>
                  <a:gd name="T33" fmla="*/ 61 h 85"/>
                  <a:gd name="T34" fmla="*/ 53 w 66"/>
                  <a:gd name="T35" fmla="*/ 65 h 85"/>
                  <a:gd name="T36" fmla="*/ 61 w 66"/>
                  <a:gd name="T37" fmla="*/ 70 h 85"/>
                  <a:gd name="T38" fmla="*/ 61 w 66"/>
                  <a:gd name="T39" fmla="*/ 76 h 85"/>
                  <a:gd name="T40" fmla="*/ 66 w 66"/>
                  <a:gd name="T41" fmla="*/ 79 h 85"/>
                  <a:gd name="T42" fmla="*/ 63 w 66"/>
                  <a:gd name="T43" fmla="*/ 85 h 85"/>
                  <a:gd name="T44" fmla="*/ 57 w 66"/>
                  <a:gd name="T45" fmla="*/ 80 h 85"/>
                  <a:gd name="T46" fmla="*/ 52 w 66"/>
                  <a:gd name="T47" fmla="*/ 80 h 85"/>
                  <a:gd name="T48" fmla="*/ 38 w 66"/>
                  <a:gd name="T49" fmla="*/ 70 h 85"/>
                  <a:gd name="T50" fmla="*/ 37 w 66"/>
                  <a:gd name="T51" fmla="*/ 62 h 85"/>
                  <a:gd name="T52" fmla="*/ 26 w 66"/>
                  <a:gd name="T53" fmla="*/ 61 h 85"/>
                  <a:gd name="T54" fmla="*/ 25 w 66"/>
                  <a:gd name="T55" fmla="*/ 68 h 85"/>
                  <a:gd name="T56" fmla="*/ 20 w 66"/>
                  <a:gd name="T57" fmla="*/ 68 h 85"/>
                  <a:gd name="T58" fmla="*/ 17 w 66"/>
                  <a:gd name="T59" fmla="*/ 61 h 85"/>
                  <a:gd name="T60" fmla="*/ 17 w 66"/>
                  <a:gd name="T61" fmla="*/ 58 h 85"/>
                  <a:gd name="T62" fmla="*/ 12 w 66"/>
                  <a:gd name="T63" fmla="*/ 53 h 85"/>
                  <a:gd name="T64" fmla="*/ 12 w 66"/>
                  <a:gd name="T65" fmla="*/ 47 h 85"/>
                  <a:gd name="T66" fmla="*/ 6 w 66"/>
                  <a:gd name="T67" fmla="*/ 48 h 85"/>
                  <a:gd name="T68" fmla="*/ 2 w 66"/>
                  <a:gd name="T69" fmla="*/ 41 h 85"/>
                  <a:gd name="T70" fmla="*/ 0 w 66"/>
                  <a:gd name="T71" fmla="*/ 33 h 85"/>
                  <a:gd name="T72" fmla="*/ 6 w 66"/>
                  <a:gd name="T73" fmla="*/ 29 h 85"/>
                  <a:gd name="T74" fmla="*/ 2 w 66"/>
                  <a:gd name="T75" fmla="*/ 24 h 85"/>
                  <a:gd name="T76" fmla="*/ 5 w 66"/>
                  <a:gd name="T77" fmla="*/ 2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6" h="85">
                    <a:moveTo>
                      <a:pt x="5" y="24"/>
                    </a:moveTo>
                    <a:lnTo>
                      <a:pt x="9" y="23"/>
                    </a:lnTo>
                    <a:lnTo>
                      <a:pt x="25" y="9"/>
                    </a:lnTo>
                    <a:lnTo>
                      <a:pt x="34" y="12"/>
                    </a:lnTo>
                    <a:lnTo>
                      <a:pt x="43" y="10"/>
                    </a:lnTo>
                    <a:lnTo>
                      <a:pt x="49" y="6"/>
                    </a:lnTo>
                    <a:lnTo>
                      <a:pt x="58" y="0"/>
                    </a:lnTo>
                    <a:lnTo>
                      <a:pt x="61" y="3"/>
                    </a:lnTo>
                    <a:lnTo>
                      <a:pt x="64" y="9"/>
                    </a:lnTo>
                    <a:lnTo>
                      <a:pt x="61" y="15"/>
                    </a:lnTo>
                    <a:lnTo>
                      <a:pt x="64" y="24"/>
                    </a:lnTo>
                    <a:lnTo>
                      <a:pt x="61" y="32"/>
                    </a:lnTo>
                    <a:lnTo>
                      <a:pt x="61" y="36"/>
                    </a:lnTo>
                    <a:lnTo>
                      <a:pt x="64" y="45"/>
                    </a:lnTo>
                    <a:lnTo>
                      <a:pt x="61" y="54"/>
                    </a:lnTo>
                    <a:lnTo>
                      <a:pt x="53" y="56"/>
                    </a:lnTo>
                    <a:lnTo>
                      <a:pt x="50" y="61"/>
                    </a:lnTo>
                    <a:lnTo>
                      <a:pt x="53" y="65"/>
                    </a:lnTo>
                    <a:lnTo>
                      <a:pt x="61" y="70"/>
                    </a:lnTo>
                    <a:lnTo>
                      <a:pt x="61" y="76"/>
                    </a:lnTo>
                    <a:lnTo>
                      <a:pt x="66" y="79"/>
                    </a:lnTo>
                    <a:lnTo>
                      <a:pt x="63" y="85"/>
                    </a:lnTo>
                    <a:lnTo>
                      <a:pt x="57" y="80"/>
                    </a:lnTo>
                    <a:lnTo>
                      <a:pt x="52" y="80"/>
                    </a:lnTo>
                    <a:lnTo>
                      <a:pt x="38" y="70"/>
                    </a:lnTo>
                    <a:lnTo>
                      <a:pt x="37" y="62"/>
                    </a:lnTo>
                    <a:lnTo>
                      <a:pt x="26" y="61"/>
                    </a:lnTo>
                    <a:lnTo>
                      <a:pt x="25" y="68"/>
                    </a:lnTo>
                    <a:lnTo>
                      <a:pt x="20" y="68"/>
                    </a:lnTo>
                    <a:lnTo>
                      <a:pt x="17" y="61"/>
                    </a:lnTo>
                    <a:lnTo>
                      <a:pt x="17" y="58"/>
                    </a:lnTo>
                    <a:lnTo>
                      <a:pt x="12" y="53"/>
                    </a:lnTo>
                    <a:lnTo>
                      <a:pt x="12" y="47"/>
                    </a:lnTo>
                    <a:lnTo>
                      <a:pt x="6" y="48"/>
                    </a:lnTo>
                    <a:lnTo>
                      <a:pt x="2" y="41"/>
                    </a:lnTo>
                    <a:lnTo>
                      <a:pt x="0" y="33"/>
                    </a:lnTo>
                    <a:lnTo>
                      <a:pt x="6" y="29"/>
                    </a:lnTo>
                    <a:lnTo>
                      <a:pt x="2" y="24"/>
                    </a:lnTo>
                    <a:lnTo>
                      <a:pt x="5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8" name="Freeform 737">
                <a:extLst>
                  <a:ext uri="{FF2B5EF4-FFF2-40B4-BE49-F238E27FC236}">
                    <a16:creationId xmlns:a16="http://schemas.microsoft.com/office/drawing/2014/main" id="{4BA663AB-142C-9768-8707-935787E4A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906"/>
                <a:ext cx="33" cy="29"/>
              </a:xfrm>
              <a:custGeom>
                <a:avLst/>
                <a:gdLst>
                  <a:gd name="T0" fmla="*/ 0 w 66"/>
                  <a:gd name="T1" fmla="*/ 27 h 57"/>
                  <a:gd name="T2" fmla="*/ 3 w 66"/>
                  <a:gd name="T3" fmla="*/ 30 h 57"/>
                  <a:gd name="T4" fmla="*/ 22 w 66"/>
                  <a:gd name="T5" fmla="*/ 29 h 57"/>
                  <a:gd name="T6" fmla="*/ 28 w 66"/>
                  <a:gd name="T7" fmla="*/ 33 h 57"/>
                  <a:gd name="T8" fmla="*/ 26 w 66"/>
                  <a:gd name="T9" fmla="*/ 45 h 57"/>
                  <a:gd name="T10" fmla="*/ 22 w 66"/>
                  <a:gd name="T11" fmla="*/ 51 h 57"/>
                  <a:gd name="T12" fmla="*/ 25 w 66"/>
                  <a:gd name="T13" fmla="*/ 54 h 57"/>
                  <a:gd name="T14" fmla="*/ 37 w 66"/>
                  <a:gd name="T15" fmla="*/ 51 h 57"/>
                  <a:gd name="T16" fmla="*/ 43 w 66"/>
                  <a:gd name="T17" fmla="*/ 57 h 57"/>
                  <a:gd name="T18" fmla="*/ 41 w 66"/>
                  <a:gd name="T19" fmla="*/ 54 h 57"/>
                  <a:gd name="T20" fmla="*/ 43 w 66"/>
                  <a:gd name="T21" fmla="*/ 50 h 57"/>
                  <a:gd name="T22" fmla="*/ 41 w 66"/>
                  <a:gd name="T23" fmla="*/ 42 h 57"/>
                  <a:gd name="T24" fmla="*/ 47 w 66"/>
                  <a:gd name="T25" fmla="*/ 38 h 57"/>
                  <a:gd name="T26" fmla="*/ 43 w 66"/>
                  <a:gd name="T27" fmla="*/ 33 h 57"/>
                  <a:gd name="T28" fmla="*/ 46 w 66"/>
                  <a:gd name="T29" fmla="*/ 33 h 57"/>
                  <a:gd name="T30" fmla="*/ 50 w 66"/>
                  <a:gd name="T31" fmla="*/ 32 h 57"/>
                  <a:gd name="T32" fmla="*/ 66 w 66"/>
                  <a:gd name="T33" fmla="*/ 18 h 57"/>
                  <a:gd name="T34" fmla="*/ 60 w 66"/>
                  <a:gd name="T35" fmla="*/ 6 h 57"/>
                  <a:gd name="T36" fmla="*/ 61 w 66"/>
                  <a:gd name="T37" fmla="*/ 1 h 57"/>
                  <a:gd name="T38" fmla="*/ 55 w 66"/>
                  <a:gd name="T39" fmla="*/ 0 h 57"/>
                  <a:gd name="T40" fmla="*/ 49 w 66"/>
                  <a:gd name="T41" fmla="*/ 3 h 57"/>
                  <a:gd name="T42" fmla="*/ 37 w 66"/>
                  <a:gd name="T43" fmla="*/ 3 h 57"/>
                  <a:gd name="T44" fmla="*/ 31 w 66"/>
                  <a:gd name="T45" fmla="*/ 6 h 57"/>
                  <a:gd name="T46" fmla="*/ 28 w 66"/>
                  <a:gd name="T47" fmla="*/ 3 h 57"/>
                  <a:gd name="T48" fmla="*/ 14 w 66"/>
                  <a:gd name="T49" fmla="*/ 9 h 57"/>
                  <a:gd name="T50" fmla="*/ 13 w 66"/>
                  <a:gd name="T51" fmla="*/ 15 h 57"/>
                  <a:gd name="T52" fmla="*/ 9 w 66"/>
                  <a:gd name="T53" fmla="*/ 16 h 57"/>
                  <a:gd name="T54" fmla="*/ 0 w 66"/>
                  <a:gd name="T55" fmla="*/ 2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57">
                    <a:moveTo>
                      <a:pt x="0" y="27"/>
                    </a:moveTo>
                    <a:lnTo>
                      <a:pt x="3" y="30"/>
                    </a:lnTo>
                    <a:lnTo>
                      <a:pt x="22" y="29"/>
                    </a:lnTo>
                    <a:lnTo>
                      <a:pt x="28" y="33"/>
                    </a:lnTo>
                    <a:lnTo>
                      <a:pt x="26" y="45"/>
                    </a:lnTo>
                    <a:lnTo>
                      <a:pt x="22" y="51"/>
                    </a:lnTo>
                    <a:lnTo>
                      <a:pt x="25" y="54"/>
                    </a:lnTo>
                    <a:lnTo>
                      <a:pt x="37" y="51"/>
                    </a:lnTo>
                    <a:lnTo>
                      <a:pt x="43" y="57"/>
                    </a:lnTo>
                    <a:lnTo>
                      <a:pt x="41" y="54"/>
                    </a:lnTo>
                    <a:lnTo>
                      <a:pt x="43" y="50"/>
                    </a:lnTo>
                    <a:lnTo>
                      <a:pt x="41" y="42"/>
                    </a:lnTo>
                    <a:lnTo>
                      <a:pt x="47" y="38"/>
                    </a:lnTo>
                    <a:lnTo>
                      <a:pt x="43" y="33"/>
                    </a:lnTo>
                    <a:lnTo>
                      <a:pt x="46" y="33"/>
                    </a:lnTo>
                    <a:lnTo>
                      <a:pt x="50" y="32"/>
                    </a:lnTo>
                    <a:lnTo>
                      <a:pt x="66" y="18"/>
                    </a:lnTo>
                    <a:lnTo>
                      <a:pt x="60" y="6"/>
                    </a:lnTo>
                    <a:lnTo>
                      <a:pt x="61" y="1"/>
                    </a:lnTo>
                    <a:lnTo>
                      <a:pt x="55" y="0"/>
                    </a:lnTo>
                    <a:lnTo>
                      <a:pt x="49" y="3"/>
                    </a:lnTo>
                    <a:lnTo>
                      <a:pt x="37" y="3"/>
                    </a:lnTo>
                    <a:lnTo>
                      <a:pt x="31" y="6"/>
                    </a:lnTo>
                    <a:lnTo>
                      <a:pt x="28" y="3"/>
                    </a:lnTo>
                    <a:lnTo>
                      <a:pt x="14" y="9"/>
                    </a:lnTo>
                    <a:lnTo>
                      <a:pt x="13" y="15"/>
                    </a:lnTo>
                    <a:lnTo>
                      <a:pt x="9" y="16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9" name="Freeform 738">
                <a:extLst>
                  <a:ext uri="{FF2B5EF4-FFF2-40B4-BE49-F238E27FC236}">
                    <a16:creationId xmlns:a16="http://schemas.microsoft.com/office/drawing/2014/main" id="{DBCFDF7F-5E1B-D851-01FB-8BE96C87C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906"/>
                <a:ext cx="33" cy="29"/>
              </a:xfrm>
              <a:custGeom>
                <a:avLst/>
                <a:gdLst>
                  <a:gd name="T0" fmla="*/ 0 w 66"/>
                  <a:gd name="T1" fmla="*/ 27 h 57"/>
                  <a:gd name="T2" fmla="*/ 9 w 66"/>
                  <a:gd name="T3" fmla="*/ 16 h 57"/>
                  <a:gd name="T4" fmla="*/ 13 w 66"/>
                  <a:gd name="T5" fmla="*/ 15 h 57"/>
                  <a:gd name="T6" fmla="*/ 14 w 66"/>
                  <a:gd name="T7" fmla="*/ 9 h 57"/>
                  <a:gd name="T8" fmla="*/ 28 w 66"/>
                  <a:gd name="T9" fmla="*/ 3 h 57"/>
                  <a:gd name="T10" fmla="*/ 31 w 66"/>
                  <a:gd name="T11" fmla="*/ 6 h 57"/>
                  <a:gd name="T12" fmla="*/ 37 w 66"/>
                  <a:gd name="T13" fmla="*/ 3 h 57"/>
                  <a:gd name="T14" fmla="*/ 49 w 66"/>
                  <a:gd name="T15" fmla="*/ 3 h 57"/>
                  <a:gd name="T16" fmla="*/ 55 w 66"/>
                  <a:gd name="T17" fmla="*/ 0 h 57"/>
                  <a:gd name="T18" fmla="*/ 61 w 66"/>
                  <a:gd name="T19" fmla="*/ 1 h 57"/>
                  <a:gd name="T20" fmla="*/ 60 w 66"/>
                  <a:gd name="T21" fmla="*/ 6 h 57"/>
                  <a:gd name="T22" fmla="*/ 66 w 66"/>
                  <a:gd name="T23" fmla="*/ 18 h 57"/>
                  <a:gd name="T24" fmla="*/ 50 w 66"/>
                  <a:gd name="T25" fmla="*/ 32 h 57"/>
                  <a:gd name="T26" fmla="*/ 46 w 66"/>
                  <a:gd name="T27" fmla="*/ 33 h 57"/>
                  <a:gd name="T28" fmla="*/ 43 w 66"/>
                  <a:gd name="T29" fmla="*/ 33 h 57"/>
                  <a:gd name="T30" fmla="*/ 47 w 66"/>
                  <a:gd name="T31" fmla="*/ 38 h 57"/>
                  <a:gd name="T32" fmla="*/ 41 w 66"/>
                  <a:gd name="T33" fmla="*/ 42 h 57"/>
                  <a:gd name="T34" fmla="*/ 43 w 66"/>
                  <a:gd name="T35" fmla="*/ 50 h 57"/>
                  <a:gd name="T36" fmla="*/ 41 w 66"/>
                  <a:gd name="T37" fmla="*/ 54 h 57"/>
                  <a:gd name="T38" fmla="*/ 43 w 66"/>
                  <a:gd name="T39" fmla="*/ 57 h 57"/>
                  <a:gd name="T40" fmla="*/ 37 w 66"/>
                  <a:gd name="T41" fmla="*/ 51 h 57"/>
                  <a:gd name="T42" fmla="*/ 25 w 66"/>
                  <a:gd name="T43" fmla="*/ 54 h 57"/>
                  <a:gd name="T44" fmla="*/ 22 w 66"/>
                  <a:gd name="T45" fmla="*/ 51 h 57"/>
                  <a:gd name="T46" fmla="*/ 26 w 66"/>
                  <a:gd name="T47" fmla="*/ 45 h 57"/>
                  <a:gd name="T48" fmla="*/ 28 w 66"/>
                  <a:gd name="T49" fmla="*/ 33 h 57"/>
                  <a:gd name="T50" fmla="*/ 22 w 66"/>
                  <a:gd name="T51" fmla="*/ 29 h 57"/>
                  <a:gd name="T52" fmla="*/ 3 w 66"/>
                  <a:gd name="T53" fmla="*/ 30 h 57"/>
                  <a:gd name="T54" fmla="*/ 0 w 66"/>
                  <a:gd name="T55" fmla="*/ 2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57">
                    <a:moveTo>
                      <a:pt x="0" y="27"/>
                    </a:moveTo>
                    <a:lnTo>
                      <a:pt x="9" y="16"/>
                    </a:lnTo>
                    <a:lnTo>
                      <a:pt x="13" y="15"/>
                    </a:lnTo>
                    <a:lnTo>
                      <a:pt x="14" y="9"/>
                    </a:lnTo>
                    <a:lnTo>
                      <a:pt x="28" y="3"/>
                    </a:lnTo>
                    <a:lnTo>
                      <a:pt x="31" y="6"/>
                    </a:lnTo>
                    <a:lnTo>
                      <a:pt x="37" y="3"/>
                    </a:lnTo>
                    <a:lnTo>
                      <a:pt x="49" y="3"/>
                    </a:lnTo>
                    <a:lnTo>
                      <a:pt x="55" y="0"/>
                    </a:lnTo>
                    <a:lnTo>
                      <a:pt x="61" y="1"/>
                    </a:lnTo>
                    <a:lnTo>
                      <a:pt x="60" y="6"/>
                    </a:lnTo>
                    <a:lnTo>
                      <a:pt x="66" y="18"/>
                    </a:lnTo>
                    <a:lnTo>
                      <a:pt x="50" y="32"/>
                    </a:lnTo>
                    <a:lnTo>
                      <a:pt x="46" y="33"/>
                    </a:lnTo>
                    <a:lnTo>
                      <a:pt x="43" y="33"/>
                    </a:lnTo>
                    <a:lnTo>
                      <a:pt x="47" y="38"/>
                    </a:lnTo>
                    <a:lnTo>
                      <a:pt x="41" y="42"/>
                    </a:lnTo>
                    <a:lnTo>
                      <a:pt x="43" y="50"/>
                    </a:lnTo>
                    <a:lnTo>
                      <a:pt x="41" y="54"/>
                    </a:lnTo>
                    <a:lnTo>
                      <a:pt x="43" y="57"/>
                    </a:lnTo>
                    <a:lnTo>
                      <a:pt x="37" y="51"/>
                    </a:lnTo>
                    <a:lnTo>
                      <a:pt x="25" y="54"/>
                    </a:lnTo>
                    <a:lnTo>
                      <a:pt x="22" y="51"/>
                    </a:lnTo>
                    <a:lnTo>
                      <a:pt x="26" y="45"/>
                    </a:lnTo>
                    <a:lnTo>
                      <a:pt x="28" y="33"/>
                    </a:lnTo>
                    <a:lnTo>
                      <a:pt x="22" y="29"/>
                    </a:lnTo>
                    <a:lnTo>
                      <a:pt x="3" y="3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0" name="Freeform 739">
                <a:extLst>
                  <a:ext uri="{FF2B5EF4-FFF2-40B4-BE49-F238E27FC236}">
                    <a16:creationId xmlns:a16="http://schemas.microsoft.com/office/drawing/2014/main" id="{89BEA0ED-8D31-1A3F-419B-97C722151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906"/>
                <a:ext cx="33" cy="29"/>
              </a:xfrm>
              <a:custGeom>
                <a:avLst/>
                <a:gdLst>
                  <a:gd name="T0" fmla="*/ 0 w 66"/>
                  <a:gd name="T1" fmla="*/ 27 h 57"/>
                  <a:gd name="T2" fmla="*/ 9 w 66"/>
                  <a:gd name="T3" fmla="*/ 16 h 57"/>
                  <a:gd name="T4" fmla="*/ 13 w 66"/>
                  <a:gd name="T5" fmla="*/ 15 h 57"/>
                  <a:gd name="T6" fmla="*/ 14 w 66"/>
                  <a:gd name="T7" fmla="*/ 9 h 57"/>
                  <a:gd name="T8" fmla="*/ 28 w 66"/>
                  <a:gd name="T9" fmla="*/ 3 h 57"/>
                  <a:gd name="T10" fmla="*/ 31 w 66"/>
                  <a:gd name="T11" fmla="*/ 6 h 57"/>
                  <a:gd name="T12" fmla="*/ 37 w 66"/>
                  <a:gd name="T13" fmla="*/ 3 h 57"/>
                  <a:gd name="T14" fmla="*/ 49 w 66"/>
                  <a:gd name="T15" fmla="*/ 3 h 57"/>
                  <a:gd name="T16" fmla="*/ 55 w 66"/>
                  <a:gd name="T17" fmla="*/ 0 h 57"/>
                  <a:gd name="T18" fmla="*/ 61 w 66"/>
                  <a:gd name="T19" fmla="*/ 1 h 57"/>
                  <a:gd name="T20" fmla="*/ 60 w 66"/>
                  <a:gd name="T21" fmla="*/ 6 h 57"/>
                  <a:gd name="T22" fmla="*/ 66 w 66"/>
                  <a:gd name="T23" fmla="*/ 18 h 57"/>
                  <a:gd name="T24" fmla="*/ 50 w 66"/>
                  <a:gd name="T25" fmla="*/ 32 h 57"/>
                  <a:gd name="T26" fmla="*/ 46 w 66"/>
                  <a:gd name="T27" fmla="*/ 33 h 57"/>
                  <a:gd name="T28" fmla="*/ 43 w 66"/>
                  <a:gd name="T29" fmla="*/ 33 h 57"/>
                  <a:gd name="T30" fmla="*/ 47 w 66"/>
                  <a:gd name="T31" fmla="*/ 38 h 57"/>
                  <a:gd name="T32" fmla="*/ 41 w 66"/>
                  <a:gd name="T33" fmla="*/ 42 h 57"/>
                  <a:gd name="T34" fmla="*/ 43 w 66"/>
                  <a:gd name="T35" fmla="*/ 50 h 57"/>
                  <a:gd name="T36" fmla="*/ 41 w 66"/>
                  <a:gd name="T37" fmla="*/ 54 h 57"/>
                  <a:gd name="T38" fmla="*/ 43 w 66"/>
                  <a:gd name="T39" fmla="*/ 57 h 57"/>
                  <a:gd name="T40" fmla="*/ 37 w 66"/>
                  <a:gd name="T41" fmla="*/ 51 h 57"/>
                  <a:gd name="T42" fmla="*/ 25 w 66"/>
                  <a:gd name="T43" fmla="*/ 54 h 57"/>
                  <a:gd name="T44" fmla="*/ 22 w 66"/>
                  <a:gd name="T45" fmla="*/ 51 h 57"/>
                  <a:gd name="T46" fmla="*/ 26 w 66"/>
                  <a:gd name="T47" fmla="*/ 45 h 57"/>
                  <a:gd name="T48" fmla="*/ 28 w 66"/>
                  <a:gd name="T49" fmla="*/ 33 h 57"/>
                  <a:gd name="T50" fmla="*/ 22 w 66"/>
                  <a:gd name="T51" fmla="*/ 29 h 57"/>
                  <a:gd name="T52" fmla="*/ 3 w 66"/>
                  <a:gd name="T53" fmla="*/ 30 h 57"/>
                  <a:gd name="T54" fmla="*/ 0 w 66"/>
                  <a:gd name="T55" fmla="*/ 2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57">
                    <a:moveTo>
                      <a:pt x="0" y="27"/>
                    </a:moveTo>
                    <a:lnTo>
                      <a:pt x="9" y="16"/>
                    </a:lnTo>
                    <a:lnTo>
                      <a:pt x="13" y="15"/>
                    </a:lnTo>
                    <a:lnTo>
                      <a:pt x="14" y="9"/>
                    </a:lnTo>
                    <a:lnTo>
                      <a:pt x="28" y="3"/>
                    </a:lnTo>
                    <a:lnTo>
                      <a:pt x="31" y="6"/>
                    </a:lnTo>
                    <a:lnTo>
                      <a:pt x="37" y="3"/>
                    </a:lnTo>
                    <a:lnTo>
                      <a:pt x="49" y="3"/>
                    </a:lnTo>
                    <a:lnTo>
                      <a:pt x="55" y="0"/>
                    </a:lnTo>
                    <a:lnTo>
                      <a:pt x="61" y="1"/>
                    </a:lnTo>
                    <a:lnTo>
                      <a:pt x="60" y="6"/>
                    </a:lnTo>
                    <a:lnTo>
                      <a:pt x="66" y="18"/>
                    </a:lnTo>
                    <a:lnTo>
                      <a:pt x="50" y="32"/>
                    </a:lnTo>
                    <a:lnTo>
                      <a:pt x="46" y="33"/>
                    </a:lnTo>
                    <a:lnTo>
                      <a:pt x="43" y="33"/>
                    </a:lnTo>
                    <a:lnTo>
                      <a:pt x="47" y="38"/>
                    </a:lnTo>
                    <a:lnTo>
                      <a:pt x="41" y="42"/>
                    </a:lnTo>
                    <a:lnTo>
                      <a:pt x="43" y="50"/>
                    </a:lnTo>
                    <a:lnTo>
                      <a:pt x="41" y="54"/>
                    </a:lnTo>
                    <a:lnTo>
                      <a:pt x="43" y="57"/>
                    </a:lnTo>
                    <a:lnTo>
                      <a:pt x="37" y="51"/>
                    </a:lnTo>
                    <a:lnTo>
                      <a:pt x="25" y="54"/>
                    </a:lnTo>
                    <a:lnTo>
                      <a:pt x="22" y="51"/>
                    </a:lnTo>
                    <a:lnTo>
                      <a:pt x="26" y="45"/>
                    </a:lnTo>
                    <a:lnTo>
                      <a:pt x="28" y="33"/>
                    </a:lnTo>
                    <a:lnTo>
                      <a:pt x="22" y="29"/>
                    </a:lnTo>
                    <a:lnTo>
                      <a:pt x="3" y="30"/>
                    </a:lnTo>
                    <a:lnTo>
                      <a:pt x="0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1" name="Freeform 740">
                <a:extLst>
                  <a:ext uri="{FF2B5EF4-FFF2-40B4-BE49-F238E27FC236}">
                    <a16:creationId xmlns:a16="http://schemas.microsoft.com/office/drawing/2014/main" id="{E4992CF5-1A89-3A9B-3F39-E65EEB3E8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846"/>
                <a:ext cx="14" cy="11"/>
              </a:xfrm>
              <a:custGeom>
                <a:avLst/>
                <a:gdLst>
                  <a:gd name="T0" fmla="*/ 7 w 27"/>
                  <a:gd name="T1" fmla="*/ 13 h 22"/>
                  <a:gd name="T2" fmla="*/ 10 w 27"/>
                  <a:gd name="T3" fmla="*/ 21 h 22"/>
                  <a:gd name="T4" fmla="*/ 20 w 27"/>
                  <a:gd name="T5" fmla="*/ 22 h 22"/>
                  <a:gd name="T6" fmla="*/ 27 w 27"/>
                  <a:gd name="T7" fmla="*/ 15 h 22"/>
                  <a:gd name="T8" fmla="*/ 26 w 27"/>
                  <a:gd name="T9" fmla="*/ 6 h 22"/>
                  <a:gd name="T10" fmla="*/ 21 w 27"/>
                  <a:gd name="T11" fmla="*/ 4 h 22"/>
                  <a:gd name="T12" fmla="*/ 4 w 27"/>
                  <a:gd name="T13" fmla="*/ 0 h 22"/>
                  <a:gd name="T14" fmla="*/ 0 w 27"/>
                  <a:gd name="T15" fmla="*/ 4 h 22"/>
                  <a:gd name="T16" fmla="*/ 3 w 27"/>
                  <a:gd name="T17" fmla="*/ 13 h 22"/>
                  <a:gd name="T18" fmla="*/ 7 w 27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2">
                    <a:moveTo>
                      <a:pt x="7" y="13"/>
                    </a:moveTo>
                    <a:lnTo>
                      <a:pt x="10" y="21"/>
                    </a:lnTo>
                    <a:lnTo>
                      <a:pt x="20" y="22"/>
                    </a:lnTo>
                    <a:lnTo>
                      <a:pt x="27" y="15"/>
                    </a:lnTo>
                    <a:lnTo>
                      <a:pt x="26" y="6"/>
                    </a:lnTo>
                    <a:lnTo>
                      <a:pt x="21" y="4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3" y="13"/>
                    </a:lnTo>
                    <a:lnTo>
                      <a:pt x="7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2" name="Freeform 741">
                <a:extLst>
                  <a:ext uri="{FF2B5EF4-FFF2-40B4-BE49-F238E27FC236}">
                    <a16:creationId xmlns:a16="http://schemas.microsoft.com/office/drawing/2014/main" id="{340A489F-7F42-1675-4273-6553F83DE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846"/>
                <a:ext cx="14" cy="11"/>
              </a:xfrm>
              <a:custGeom>
                <a:avLst/>
                <a:gdLst>
                  <a:gd name="T0" fmla="*/ 7 w 27"/>
                  <a:gd name="T1" fmla="*/ 13 h 22"/>
                  <a:gd name="T2" fmla="*/ 3 w 27"/>
                  <a:gd name="T3" fmla="*/ 13 h 22"/>
                  <a:gd name="T4" fmla="*/ 0 w 27"/>
                  <a:gd name="T5" fmla="*/ 4 h 22"/>
                  <a:gd name="T6" fmla="*/ 4 w 27"/>
                  <a:gd name="T7" fmla="*/ 0 h 22"/>
                  <a:gd name="T8" fmla="*/ 21 w 27"/>
                  <a:gd name="T9" fmla="*/ 4 h 22"/>
                  <a:gd name="T10" fmla="*/ 26 w 27"/>
                  <a:gd name="T11" fmla="*/ 6 h 22"/>
                  <a:gd name="T12" fmla="*/ 27 w 27"/>
                  <a:gd name="T13" fmla="*/ 15 h 22"/>
                  <a:gd name="T14" fmla="*/ 20 w 27"/>
                  <a:gd name="T15" fmla="*/ 22 h 22"/>
                  <a:gd name="T16" fmla="*/ 10 w 27"/>
                  <a:gd name="T17" fmla="*/ 21 h 22"/>
                  <a:gd name="T18" fmla="*/ 7 w 27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2">
                    <a:moveTo>
                      <a:pt x="7" y="13"/>
                    </a:moveTo>
                    <a:lnTo>
                      <a:pt x="3" y="13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21" y="4"/>
                    </a:lnTo>
                    <a:lnTo>
                      <a:pt x="26" y="6"/>
                    </a:lnTo>
                    <a:lnTo>
                      <a:pt x="27" y="15"/>
                    </a:lnTo>
                    <a:lnTo>
                      <a:pt x="20" y="22"/>
                    </a:lnTo>
                    <a:lnTo>
                      <a:pt x="10" y="21"/>
                    </a:lnTo>
                    <a:lnTo>
                      <a:pt x="7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3" name="Freeform 742">
                <a:extLst>
                  <a:ext uri="{FF2B5EF4-FFF2-40B4-BE49-F238E27FC236}">
                    <a16:creationId xmlns:a16="http://schemas.microsoft.com/office/drawing/2014/main" id="{DE9BC3DB-0A87-7AE0-619A-18137E1AA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846"/>
                <a:ext cx="14" cy="11"/>
              </a:xfrm>
              <a:custGeom>
                <a:avLst/>
                <a:gdLst>
                  <a:gd name="T0" fmla="*/ 7 w 27"/>
                  <a:gd name="T1" fmla="*/ 13 h 22"/>
                  <a:gd name="T2" fmla="*/ 3 w 27"/>
                  <a:gd name="T3" fmla="*/ 13 h 22"/>
                  <a:gd name="T4" fmla="*/ 0 w 27"/>
                  <a:gd name="T5" fmla="*/ 4 h 22"/>
                  <a:gd name="T6" fmla="*/ 4 w 27"/>
                  <a:gd name="T7" fmla="*/ 0 h 22"/>
                  <a:gd name="T8" fmla="*/ 21 w 27"/>
                  <a:gd name="T9" fmla="*/ 4 h 22"/>
                  <a:gd name="T10" fmla="*/ 26 w 27"/>
                  <a:gd name="T11" fmla="*/ 6 h 22"/>
                  <a:gd name="T12" fmla="*/ 27 w 27"/>
                  <a:gd name="T13" fmla="*/ 15 h 22"/>
                  <a:gd name="T14" fmla="*/ 20 w 27"/>
                  <a:gd name="T15" fmla="*/ 22 h 22"/>
                  <a:gd name="T16" fmla="*/ 10 w 27"/>
                  <a:gd name="T17" fmla="*/ 21 h 22"/>
                  <a:gd name="T18" fmla="*/ 7 w 27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2">
                    <a:moveTo>
                      <a:pt x="7" y="13"/>
                    </a:moveTo>
                    <a:lnTo>
                      <a:pt x="3" y="13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21" y="4"/>
                    </a:lnTo>
                    <a:lnTo>
                      <a:pt x="26" y="6"/>
                    </a:lnTo>
                    <a:lnTo>
                      <a:pt x="27" y="15"/>
                    </a:lnTo>
                    <a:lnTo>
                      <a:pt x="20" y="22"/>
                    </a:lnTo>
                    <a:lnTo>
                      <a:pt x="10" y="21"/>
                    </a:lnTo>
                    <a:lnTo>
                      <a:pt x="7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4" name="Freeform 743">
                <a:extLst>
                  <a:ext uri="{FF2B5EF4-FFF2-40B4-BE49-F238E27FC236}">
                    <a16:creationId xmlns:a16="http://schemas.microsoft.com/office/drawing/2014/main" id="{372A4919-00EB-B488-C6DB-523DB89CF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815"/>
                <a:ext cx="40" cy="45"/>
              </a:xfrm>
              <a:custGeom>
                <a:avLst/>
                <a:gdLst>
                  <a:gd name="T0" fmla="*/ 2 w 81"/>
                  <a:gd name="T1" fmla="*/ 78 h 91"/>
                  <a:gd name="T2" fmla="*/ 0 w 81"/>
                  <a:gd name="T3" fmla="*/ 82 h 91"/>
                  <a:gd name="T4" fmla="*/ 9 w 81"/>
                  <a:gd name="T5" fmla="*/ 85 h 91"/>
                  <a:gd name="T6" fmla="*/ 18 w 81"/>
                  <a:gd name="T7" fmla="*/ 91 h 91"/>
                  <a:gd name="T8" fmla="*/ 23 w 81"/>
                  <a:gd name="T9" fmla="*/ 88 h 91"/>
                  <a:gd name="T10" fmla="*/ 37 w 81"/>
                  <a:gd name="T11" fmla="*/ 87 h 91"/>
                  <a:gd name="T12" fmla="*/ 35 w 81"/>
                  <a:gd name="T13" fmla="*/ 84 h 91"/>
                  <a:gd name="T14" fmla="*/ 40 w 81"/>
                  <a:gd name="T15" fmla="*/ 78 h 91"/>
                  <a:gd name="T16" fmla="*/ 46 w 81"/>
                  <a:gd name="T17" fmla="*/ 63 h 91"/>
                  <a:gd name="T18" fmla="*/ 56 w 81"/>
                  <a:gd name="T19" fmla="*/ 63 h 91"/>
                  <a:gd name="T20" fmla="*/ 73 w 81"/>
                  <a:gd name="T21" fmla="*/ 67 h 91"/>
                  <a:gd name="T22" fmla="*/ 73 w 81"/>
                  <a:gd name="T23" fmla="*/ 63 h 91"/>
                  <a:gd name="T24" fmla="*/ 79 w 81"/>
                  <a:gd name="T25" fmla="*/ 60 h 91"/>
                  <a:gd name="T26" fmla="*/ 81 w 81"/>
                  <a:gd name="T27" fmla="*/ 56 h 91"/>
                  <a:gd name="T28" fmla="*/ 75 w 81"/>
                  <a:gd name="T29" fmla="*/ 50 h 91"/>
                  <a:gd name="T30" fmla="*/ 76 w 81"/>
                  <a:gd name="T31" fmla="*/ 40 h 91"/>
                  <a:gd name="T32" fmla="*/ 70 w 81"/>
                  <a:gd name="T33" fmla="*/ 38 h 91"/>
                  <a:gd name="T34" fmla="*/ 69 w 81"/>
                  <a:gd name="T35" fmla="*/ 34 h 91"/>
                  <a:gd name="T36" fmla="*/ 58 w 81"/>
                  <a:gd name="T37" fmla="*/ 32 h 91"/>
                  <a:gd name="T38" fmla="*/ 55 w 81"/>
                  <a:gd name="T39" fmla="*/ 31 h 91"/>
                  <a:gd name="T40" fmla="*/ 55 w 81"/>
                  <a:gd name="T41" fmla="*/ 25 h 91"/>
                  <a:gd name="T42" fmla="*/ 52 w 81"/>
                  <a:gd name="T43" fmla="*/ 20 h 91"/>
                  <a:gd name="T44" fmla="*/ 55 w 81"/>
                  <a:gd name="T45" fmla="*/ 15 h 91"/>
                  <a:gd name="T46" fmla="*/ 53 w 81"/>
                  <a:gd name="T47" fmla="*/ 9 h 91"/>
                  <a:gd name="T48" fmla="*/ 50 w 81"/>
                  <a:gd name="T49" fmla="*/ 9 h 91"/>
                  <a:gd name="T50" fmla="*/ 49 w 81"/>
                  <a:gd name="T51" fmla="*/ 3 h 91"/>
                  <a:gd name="T52" fmla="*/ 43 w 81"/>
                  <a:gd name="T53" fmla="*/ 0 h 91"/>
                  <a:gd name="T54" fmla="*/ 32 w 81"/>
                  <a:gd name="T55" fmla="*/ 3 h 91"/>
                  <a:gd name="T56" fmla="*/ 29 w 81"/>
                  <a:gd name="T57" fmla="*/ 9 h 91"/>
                  <a:gd name="T58" fmla="*/ 35 w 81"/>
                  <a:gd name="T59" fmla="*/ 9 h 91"/>
                  <a:gd name="T60" fmla="*/ 40 w 81"/>
                  <a:gd name="T61" fmla="*/ 18 h 91"/>
                  <a:gd name="T62" fmla="*/ 37 w 81"/>
                  <a:gd name="T63" fmla="*/ 23 h 91"/>
                  <a:gd name="T64" fmla="*/ 28 w 81"/>
                  <a:gd name="T65" fmla="*/ 20 h 91"/>
                  <a:gd name="T66" fmla="*/ 15 w 81"/>
                  <a:gd name="T67" fmla="*/ 28 h 91"/>
                  <a:gd name="T68" fmla="*/ 15 w 81"/>
                  <a:gd name="T69" fmla="*/ 32 h 91"/>
                  <a:gd name="T70" fmla="*/ 12 w 81"/>
                  <a:gd name="T71" fmla="*/ 34 h 91"/>
                  <a:gd name="T72" fmla="*/ 6 w 81"/>
                  <a:gd name="T73" fmla="*/ 49 h 91"/>
                  <a:gd name="T74" fmla="*/ 6 w 81"/>
                  <a:gd name="T75" fmla="*/ 52 h 91"/>
                  <a:gd name="T76" fmla="*/ 0 w 81"/>
                  <a:gd name="T77" fmla="*/ 55 h 91"/>
                  <a:gd name="T78" fmla="*/ 3 w 81"/>
                  <a:gd name="T79" fmla="*/ 63 h 91"/>
                  <a:gd name="T80" fmla="*/ 2 w 81"/>
                  <a:gd name="T81" fmla="*/ 72 h 91"/>
                  <a:gd name="T82" fmla="*/ 2 w 81"/>
                  <a:gd name="T83" fmla="*/ 7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1" h="91">
                    <a:moveTo>
                      <a:pt x="2" y="78"/>
                    </a:moveTo>
                    <a:lnTo>
                      <a:pt x="0" y="82"/>
                    </a:lnTo>
                    <a:lnTo>
                      <a:pt x="9" y="85"/>
                    </a:lnTo>
                    <a:lnTo>
                      <a:pt x="18" y="91"/>
                    </a:lnTo>
                    <a:lnTo>
                      <a:pt x="23" y="88"/>
                    </a:lnTo>
                    <a:lnTo>
                      <a:pt x="37" y="87"/>
                    </a:lnTo>
                    <a:lnTo>
                      <a:pt x="35" y="84"/>
                    </a:lnTo>
                    <a:lnTo>
                      <a:pt x="40" y="78"/>
                    </a:lnTo>
                    <a:lnTo>
                      <a:pt x="46" y="63"/>
                    </a:lnTo>
                    <a:lnTo>
                      <a:pt x="56" y="63"/>
                    </a:lnTo>
                    <a:lnTo>
                      <a:pt x="73" y="67"/>
                    </a:lnTo>
                    <a:lnTo>
                      <a:pt x="73" y="63"/>
                    </a:lnTo>
                    <a:lnTo>
                      <a:pt x="79" y="60"/>
                    </a:lnTo>
                    <a:lnTo>
                      <a:pt x="81" y="56"/>
                    </a:lnTo>
                    <a:lnTo>
                      <a:pt x="75" y="50"/>
                    </a:lnTo>
                    <a:lnTo>
                      <a:pt x="76" y="40"/>
                    </a:lnTo>
                    <a:lnTo>
                      <a:pt x="70" y="38"/>
                    </a:lnTo>
                    <a:lnTo>
                      <a:pt x="69" y="34"/>
                    </a:lnTo>
                    <a:lnTo>
                      <a:pt x="58" y="32"/>
                    </a:lnTo>
                    <a:lnTo>
                      <a:pt x="55" y="31"/>
                    </a:lnTo>
                    <a:lnTo>
                      <a:pt x="55" y="25"/>
                    </a:lnTo>
                    <a:lnTo>
                      <a:pt x="52" y="20"/>
                    </a:lnTo>
                    <a:lnTo>
                      <a:pt x="55" y="15"/>
                    </a:lnTo>
                    <a:lnTo>
                      <a:pt x="53" y="9"/>
                    </a:lnTo>
                    <a:lnTo>
                      <a:pt x="50" y="9"/>
                    </a:lnTo>
                    <a:lnTo>
                      <a:pt x="49" y="3"/>
                    </a:lnTo>
                    <a:lnTo>
                      <a:pt x="43" y="0"/>
                    </a:lnTo>
                    <a:lnTo>
                      <a:pt x="32" y="3"/>
                    </a:lnTo>
                    <a:lnTo>
                      <a:pt x="29" y="9"/>
                    </a:lnTo>
                    <a:lnTo>
                      <a:pt x="35" y="9"/>
                    </a:lnTo>
                    <a:lnTo>
                      <a:pt x="40" y="18"/>
                    </a:lnTo>
                    <a:lnTo>
                      <a:pt x="37" y="23"/>
                    </a:lnTo>
                    <a:lnTo>
                      <a:pt x="28" y="20"/>
                    </a:lnTo>
                    <a:lnTo>
                      <a:pt x="15" y="28"/>
                    </a:lnTo>
                    <a:lnTo>
                      <a:pt x="15" y="32"/>
                    </a:lnTo>
                    <a:lnTo>
                      <a:pt x="12" y="34"/>
                    </a:lnTo>
                    <a:lnTo>
                      <a:pt x="6" y="49"/>
                    </a:lnTo>
                    <a:lnTo>
                      <a:pt x="6" y="52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2" y="72"/>
                    </a:lnTo>
                    <a:lnTo>
                      <a:pt x="2" y="7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5" name="Freeform 744">
                <a:extLst>
                  <a:ext uri="{FF2B5EF4-FFF2-40B4-BE49-F238E27FC236}">
                    <a16:creationId xmlns:a16="http://schemas.microsoft.com/office/drawing/2014/main" id="{F463216B-273B-5AB2-2B0A-146BDF9D8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815"/>
                <a:ext cx="40" cy="45"/>
              </a:xfrm>
              <a:custGeom>
                <a:avLst/>
                <a:gdLst>
                  <a:gd name="T0" fmla="*/ 2 w 81"/>
                  <a:gd name="T1" fmla="*/ 78 h 91"/>
                  <a:gd name="T2" fmla="*/ 2 w 81"/>
                  <a:gd name="T3" fmla="*/ 72 h 91"/>
                  <a:gd name="T4" fmla="*/ 3 w 81"/>
                  <a:gd name="T5" fmla="*/ 63 h 91"/>
                  <a:gd name="T6" fmla="*/ 0 w 81"/>
                  <a:gd name="T7" fmla="*/ 55 h 91"/>
                  <a:gd name="T8" fmla="*/ 6 w 81"/>
                  <a:gd name="T9" fmla="*/ 52 h 91"/>
                  <a:gd name="T10" fmla="*/ 6 w 81"/>
                  <a:gd name="T11" fmla="*/ 49 h 91"/>
                  <a:gd name="T12" fmla="*/ 12 w 81"/>
                  <a:gd name="T13" fmla="*/ 34 h 91"/>
                  <a:gd name="T14" fmla="*/ 15 w 81"/>
                  <a:gd name="T15" fmla="*/ 32 h 91"/>
                  <a:gd name="T16" fmla="*/ 15 w 81"/>
                  <a:gd name="T17" fmla="*/ 28 h 91"/>
                  <a:gd name="T18" fmla="*/ 28 w 81"/>
                  <a:gd name="T19" fmla="*/ 20 h 91"/>
                  <a:gd name="T20" fmla="*/ 37 w 81"/>
                  <a:gd name="T21" fmla="*/ 23 h 91"/>
                  <a:gd name="T22" fmla="*/ 40 w 81"/>
                  <a:gd name="T23" fmla="*/ 18 h 91"/>
                  <a:gd name="T24" fmla="*/ 35 w 81"/>
                  <a:gd name="T25" fmla="*/ 9 h 91"/>
                  <a:gd name="T26" fmla="*/ 29 w 81"/>
                  <a:gd name="T27" fmla="*/ 9 h 91"/>
                  <a:gd name="T28" fmla="*/ 32 w 81"/>
                  <a:gd name="T29" fmla="*/ 3 h 91"/>
                  <a:gd name="T30" fmla="*/ 43 w 81"/>
                  <a:gd name="T31" fmla="*/ 0 h 91"/>
                  <a:gd name="T32" fmla="*/ 49 w 81"/>
                  <a:gd name="T33" fmla="*/ 3 h 91"/>
                  <a:gd name="T34" fmla="*/ 50 w 81"/>
                  <a:gd name="T35" fmla="*/ 9 h 91"/>
                  <a:gd name="T36" fmla="*/ 53 w 81"/>
                  <a:gd name="T37" fmla="*/ 9 h 91"/>
                  <a:gd name="T38" fmla="*/ 55 w 81"/>
                  <a:gd name="T39" fmla="*/ 15 h 91"/>
                  <a:gd name="T40" fmla="*/ 52 w 81"/>
                  <a:gd name="T41" fmla="*/ 20 h 91"/>
                  <a:gd name="T42" fmla="*/ 55 w 81"/>
                  <a:gd name="T43" fmla="*/ 25 h 91"/>
                  <a:gd name="T44" fmla="*/ 55 w 81"/>
                  <a:gd name="T45" fmla="*/ 31 h 91"/>
                  <a:gd name="T46" fmla="*/ 58 w 81"/>
                  <a:gd name="T47" fmla="*/ 32 h 91"/>
                  <a:gd name="T48" fmla="*/ 69 w 81"/>
                  <a:gd name="T49" fmla="*/ 34 h 91"/>
                  <a:gd name="T50" fmla="*/ 70 w 81"/>
                  <a:gd name="T51" fmla="*/ 38 h 91"/>
                  <a:gd name="T52" fmla="*/ 76 w 81"/>
                  <a:gd name="T53" fmla="*/ 40 h 91"/>
                  <a:gd name="T54" fmla="*/ 75 w 81"/>
                  <a:gd name="T55" fmla="*/ 50 h 91"/>
                  <a:gd name="T56" fmla="*/ 81 w 81"/>
                  <a:gd name="T57" fmla="*/ 56 h 91"/>
                  <a:gd name="T58" fmla="*/ 79 w 81"/>
                  <a:gd name="T59" fmla="*/ 60 h 91"/>
                  <a:gd name="T60" fmla="*/ 73 w 81"/>
                  <a:gd name="T61" fmla="*/ 63 h 91"/>
                  <a:gd name="T62" fmla="*/ 73 w 81"/>
                  <a:gd name="T63" fmla="*/ 67 h 91"/>
                  <a:gd name="T64" fmla="*/ 56 w 81"/>
                  <a:gd name="T65" fmla="*/ 63 h 91"/>
                  <a:gd name="T66" fmla="*/ 46 w 81"/>
                  <a:gd name="T67" fmla="*/ 63 h 91"/>
                  <a:gd name="T68" fmla="*/ 40 w 81"/>
                  <a:gd name="T69" fmla="*/ 78 h 91"/>
                  <a:gd name="T70" fmla="*/ 35 w 81"/>
                  <a:gd name="T71" fmla="*/ 84 h 91"/>
                  <a:gd name="T72" fmla="*/ 37 w 81"/>
                  <a:gd name="T73" fmla="*/ 87 h 91"/>
                  <a:gd name="T74" fmla="*/ 23 w 81"/>
                  <a:gd name="T75" fmla="*/ 88 h 91"/>
                  <a:gd name="T76" fmla="*/ 18 w 81"/>
                  <a:gd name="T77" fmla="*/ 91 h 91"/>
                  <a:gd name="T78" fmla="*/ 9 w 81"/>
                  <a:gd name="T79" fmla="*/ 85 h 91"/>
                  <a:gd name="T80" fmla="*/ 0 w 81"/>
                  <a:gd name="T81" fmla="*/ 82 h 91"/>
                  <a:gd name="T82" fmla="*/ 2 w 81"/>
                  <a:gd name="T83" fmla="*/ 7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1" h="91">
                    <a:moveTo>
                      <a:pt x="2" y="78"/>
                    </a:moveTo>
                    <a:lnTo>
                      <a:pt x="2" y="72"/>
                    </a:lnTo>
                    <a:lnTo>
                      <a:pt x="3" y="63"/>
                    </a:lnTo>
                    <a:lnTo>
                      <a:pt x="0" y="55"/>
                    </a:lnTo>
                    <a:lnTo>
                      <a:pt x="6" y="52"/>
                    </a:lnTo>
                    <a:lnTo>
                      <a:pt x="6" y="49"/>
                    </a:lnTo>
                    <a:lnTo>
                      <a:pt x="12" y="34"/>
                    </a:lnTo>
                    <a:lnTo>
                      <a:pt x="15" y="32"/>
                    </a:lnTo>
                    <a:lnTo>
                      <a:pt x="15" y="28"/>
                    </a:lnTo>
                    <a:lnTo>
                      <a:pt x="28" y="20"/>
                    </a:lnTo>
                    <a:lnTo>
                      <a:pt x="37" y="23"/>
                    </a:lnTo>
                    <a:lnTo>
                      <a:pt x="40" y="18"/>
                    </a:lnTo>
                    <a:lnTo>
                      <a:pt x="35" y="9"/>
                    </a:lnTo>
                    <a:lnTo>
                      <a:pt x="29" y="9"/>
                    </a:lnTo>
                    <a:lnTo>
                      <a:pt x="32" y="3"/>
                    </a:lnTo>
                    <a:lnTo>
                      <a:pt x="43" y="0"/>
                    </a:lnTo>
                    <a:lnTo>
                      <a:pt x="49" y="3"/>
                    </a:lnTo>
                    <a:lnTo>
                      <a:pt x="50" y="9"/>
                    </a:lnTo>
                    <a:lnTo>
                      <a:pt x="53" y="9"/>
                    </a:lnTo>
                    <a:lnTo>
                      <a:pt x="55" y="15"/>
                    </a:lnTo>
                    <a:lnTo>
                      <a:pt x="52" y="20"/>
                    </a:lnTo>
                    <a:lnTo>
                      <a:pt x="55" y="25"/>
                    </a:lnTo>
                    <a:lnTo>
                      <a:pt x="55" y="31"/>
                    </a:lnTo>
                    <a:lnTo>
                      <a:pt x="58" y="32"/>
                    </a:lnTo>
                    <a:lnTo>
                      <a:pt x="69" y="34"/>
                    </a:lnTo>
                    <a:lnTo>
                      <a:pt x="70" y="38"/>
                    </a:lnTo>
                    <a:lnTo>
                      <a:pt x="76" y="40"/>
                    </a:lnTo>
                    <a:lnTo>
                      <a:pt x="75" y="50"/>
                    </a:lnTo>
                    <a:lnTo>
                      <a:pt x="81" y="56"/>
                    </a:lnTo>
                    <a:lnTo>
                      <a:pt x="79" y="60"/>
                    </a:lnTo>
                    <a:lnTo>
                      <a:pt x="73" y="63"/>
                    </a:lnTo>
                    <a:lnTo>
                      <a:pt x="73" y="67"/>
                    </a:lnTo>
                    <a:lnTo>
                      <a:pt x="56" y="63"/>
                    </a:lnTo>
                    <a:lnTo>
                      <a:pt x="46" y="63"/>
                    </a:lnTo>
                    <a:lnTo>
                      <a:pt x="40" y="78"/>
                    </a:lnTo>
                    <a:lnTo>
                      <a:pt x="35" y="84"/>
                    </a:lnTo>
                    <a:lnTo>
                      <a:pt x="37" y="87"/>
                    </a:lnTo>
                    <a:lnTo>
                      <a:pt x="23" y="88"/>
                    </a:lnTo>
                    <a:lnTo>
                      <a:pt x="18" y="91"/>
                    </a:lnTo>
                    <a:lnTo>
                      <a:pt x="9" y="85"/>
                    </a:lnTo>
                    <a:lnTo>
                      <a:pt x="0" y="82"/>
                    </a:lnTo>
                    <a:lnTo>
                      <a:pt x="2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6" name="Freeform 745">
                <a:extLst>
                  <a:ext uri="{FF2B5EF4-FFF2-40B4-BE49-F238E27FC236}">
                    <a16:creationId xmlns:a16="http://schemas.microsoft.com/office/drawing/2014/main" id="{AC12F3C1-179B-376B-BA30-CAA6B6B25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815"/>
                <a:ext cx="40" cy="45"/>
              </a:xfrm>
              <a:custGeom>
                <a:avLst/>
                <a:gdLst>
                  <a:gd name="T0" fmla="*/ 2 w 81"/>
                  <a:gd name="T1" fmla="*/ 78 h 91"/>
                  <a:gd name="T2" fmla="*/ 2 w 81"/>
                  <a:gd name="T3" fmla="*/ 72 h 91"/>
                  <a:gd name="T4" fmla="*/ 3 w 81"/>
                  <a:gd name="T5" fmla="*/ 63 h 91"/>
                  <a:gd name="T6" fmla="*/ 0 w 81"/>
                  <a:gd name="T7" fmla="*/ 55 h 91"/>
                  <a:gd name="T8" fmla="*/ 6 w 81"/>
                  <a:gd name="T9" fmla="*/ 52 h 91"/>
                  <a:gd name="T10" fmla="*/ 6 w 81"/>
                  <a:gd name="T11" fmla="*/ 49 h 91"/>
                  <a:gd name="T12" fmla="*/ 12 w 81"/>
                  <a:gd name="T13" fmla="*/ 34 h 91"/>
                  <a:gd name="T14" fmla="*/ 15 w 81"/>
                  <a:gd name="T15" fmla="*/ 32 h 91"/>
                  <a:gd name="T16" fmla="*/ 15 w 81"/>
                  <a:gd name="T17" fmla="*/ 28 h 91"/>
                  <a:gd name="T18" fmla="*/ 28 w 81"/>
                  <a:gd name="T19" fmla="*/ 20 h 91"/>
                  <a:gd name="T20" fmla="*/ 37 w 81"/>
                  <a:gd name="T21" fmla="*/ 23 h 91"/>
                  <a:gd name="T22" fmla="*/ 40 w 81"/>
                  <a:gd name="T23" fmla="*/ 18 h 91"/>
                  <a:gd name="T24" fmla="*/ 35 w 81"/>
                  <a:gd name="T25" fmla="*/ 9 h 91"/>
                  <a:gd name="T26" fmla="*/ 29 w 81"/>
                  <a:gd name="T27" fmla="*/ 9 h 91"/>
                  <a:gd name="T28" fmla="*/ 32 w 81"/>
                  <a:gd name="T29" fmla="*/ 3 h 91"/>
                  <a:gd name="T30" fmla="*/ 43 w 81"/>
                  <a:gd name="T31" fmla="*/ 0 h 91"/>
                  <a:gd name="T32" fmla="*/ 49 w 81"/>
                  <a:gd name="T33" fmla="*/ 3 h 91"/>
                  <a:gd name="T34" fmla="*/ 50 w 81"/>
                  <a:gd name="T35" fmla="*/ 9 h 91"/>
                  <a:gd name="T36" fmla="*/ 53 w 81"/>
                  <a:gd name="T37" fmla="*/ 9 h 91"/>
                  <a:gd name="T38" fmla="*/ 55 w 81"/>
                  <a:gd name="T39" fmla="*/ 15 h 91"/>
                  <a:gd name="T40" fmla="*/ 52 w 81"/>
                  <a:gd name="T41" fmla="*/ 20 h 91"/>
                  <a:gd name="T42" fmla="*/ 55 w 81"/>
                  <a:gd name="T43" fmla="*/ 25 h 91"/>
                  <a:gd name="T44" fmla="*/ 55 w 81"/>
                  <a:gd name="T45" fmla="*/ 31 h 91"/>
                  <a:gd name="T46" fmla="*/ 58 w 81"/>
                  <a:gd name="T47" fmla="*/ 32 h 91"/>
                  <a:gd name="T48" fmla="*/ 69 w 81"/>
                  <a:gd name="T49" fmla="*/ 34 h 91"/>
                  <a:gd name="T50" fmla="*/ 70 w 81"/>
                  <a:gd name="T51" fmla="*/ 38 h 91"/>
                  <a:gd name="T52" fmla="*/ 76 w 81"/>
                  <a:gd name="T53" fmla="*/ 40 h 91"/>
                  <a:gd name="T54" fmla="*/ 75 w 81"/>
                  <a:gd name="T55" fmla="*/ 50 h 91"/>
                  <a:gd name="T56" fmla="*/ 81 w 81"/>
                  <a:gd name="T57" fmla="*/ 56 h 91"/>
                  <a:gd name="T58" fmla="*/ 79 w 81"/>
                  <a:gd name="T59" fmla="*/ 60 h 91"/>
                  <a:gd name="T60" fmla="*/ 73 w 81"/>
                  <a:gd name="T61" fmla="*/ 63 h 91"/>
                  <a:gd name="T62" fmla="*/ 73 w 81"/>
                  <a:gd name="T63" fmla="*/ 67 h 91"/>
                  <a:gd name="T64" fmla="*/ 56 w 81"/>
                  <a:gd name="T65" fmla="*/ 63 h 91"/>
                  <a:gd name="T66" fmla="*/ 46 w 81"/>
                  <a:gd name="T67" fmla="*/ 63 h 91"/>
                  <a:gd name="T68" fmla="*/ 40 w 81"/>
                  <a:gd name="T69" fmla="*/ 78 h 91"/>
                  <a:gd name="T70" fmla="*/ 35 w 81"/>
                  <a:gd name="T71" fmla="*/ 84 h 91"/>
                  <a:gd name="T72" fmla="*/ 37 w 81"/>
                  <a:gd name="T73" fmla="*/ 87 h 91"/>
                  <a:gd name="T74" fmla="*/ 23 w 81"/>
                  <a:gd name="T75" fmla="*/ 88 h 91"/>
                  <a:gd name="T76" fmla="*/ 18 w 81"/>
                  <a:gd name="T77" fmla="*/ 91 h 91"/>
                  <a:gd name="T78" fmla="*/ 9 w 81"/>
                  <a:gd name="T79" fmla="*/ 85 h 91"/>
                  <a:gd name="T80" fmla="*/ 0 w 81"/>
                  <a:gd name="T81" fmla="*/ 82 h 91"/>
                  <a:gd name="T82" fmla="*/ 2 w 81"/>
                  <a:gd name="T83" fmla="*/ 7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1" h="91">
                    <a:moveTo>
                      <a:pt x="2" y="78"/>
                    </a:moveTo>
                    <a:lnTo>
                      <a:pt x="2" y="72"/>
                    </a:lnTo>
                    <a:lnTo>
                      <a:pt x="3" y="63"/>
                    </a:lnTo>
                    <a:lnTo>
                      <a:pt x="0" y="55"/>
                    </a:lnTo>
                    <a:lnTo>
                      <a:pt x="6" y="52"/>
                    </a:lnTo>
                    <a:lnTo>
                      <a:pt x="6" y="49"/>
                    </a:lnTo>
                    <a:lnTo>
                      <a:pt x="12" y="34"/>
                    </a:lnTo>
                    <a:lnTo>
                      <a:pt x="15" y="32"/>
                    </a:lnTo>
                    <a:lnTo>
                      <a:pt x="15" y="28"/>
                    </a:lnTo>
                    <a:lnTo>
                      <a:pt x="28" y="20"/>
                    </a:lnTo>
                    <a:lnTo>
                      <a:pt x="37" y="23"/>
                    </a:lnTo>
                    <a:lnTo>
                      <a:pt x="40" y="18"/>
                    </a:lnTo>
                    <a:lnTo>
                      <a:pt x="35" y="9"/>
                    </a:lnTo>
                    <a:lnTo>
                      <a:pt x="29" y="9"/>
                    </a:lnTo>
                    <a:lnTo>
                      <a:pt x="32" y="3"/>
                    </a:lnTo>
                    <a:lnTo>
                      <a:pt x="43" y="0"/>
                    </a:lnTo>
                    <a:lnTo>
                      <a:pt x="49" y="3"/>
                    </a:lnTo>
                    <a:lnTo>
                      <a:pt x="50" y="9"/>
                    </a:lnTo>
                    <a:lnTo>
                      <a:pt x="53" y="9"/>
                    </a:lnTo>
                    <a:lnTo>
                      <a:pt x="55" y="15"/>
                    </a:lnTo>
                    <a:lnTo>
                      <a:pt x="52" y="20"/>
                    </a:lnTo>
                    <a:lnTo>
                      <a:pt x="55" y="25"/>
                    </a:lnTo>
                    <a:lnTo>
                      <a:pt x="55" y="31"/>
                    </a:lnTo>
                    <a:lnTo>
                      <a:pt x="58" y="32"/>
                    </a:lnTo>
                    <a:lnTo>
                      <a:pt x="69" y="34"/>
                    </a:lnTo>
                    <a:lnTo>
                      <a:pt x="70" y="38"/>
                    </a:lnTo>
                    <a:lnTo>
                      <a:pt x="76" y="40"/>
                    </a:lnTo>
                    <a:lnTo>
                      <a:pt x="75" y="50"/>
                    </a:lnTo>
                    <a:lnTo>
                      <a:pt x="81" y="56"/>
                    </a:lnTo>
                    <a:lnTo>
                      <a:pt x="79" y="60"/>
                    </a:lnTo>
                    <a:lnTo>
                      <a:pt x="73" y="63"/>
                    </a:lnTo>
                    <a:lnTo>
                      <a:pt x="73" y="67"/>
                    </a:lnTo>
                    <a:lnTo>
                      <a:pt x="56" y="63"/>
                    </a:lnTo>
                    <a:lnTo>
                      <a:pt x="46" y="63"/>
                    </a:lnTo>
                    <a:lnTo>
                      <a:pt x="40" y="78"/>
                    </a:lnTo>
                    <a:lnTo>
                      <a:pt x="35" y="84"/>
                    </a:lnTo>
                    <a:lnTo>
                      <a:pt x="37" y="87"/>
                    </a:lnTo>
                    <a:lnTo>
                      <a:pt x="23" y="88"/>
                    </a:lnTo>
                    <a:lnTo>
                      <a:pt x="18" y="91"/>
                    </a:lnTo>
                    <a:lnTo>
                      <a:pt x="9" y="85"/>
                    </a:lnTo>
                    <a:lnTo>
                      <a:pt x="0" y="82"/>
                    </a:lnTo>
                    <a:lnTo>
                      <a:pt x="2" y="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7" name="Freeform 746">
                <a:extLst>
                  <a:ext uri="{FF2B5EF4-FFF2-40B4-BE49-F238E27FC236}">
                    <a16:creationId xmlns:a16="http://schemas.microsoft.com/office/drawing/2014/main" id="{79B81439-D90A-E503-1952-F503A170E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856"/>
                <a:ext cx="61" cy="42"/>
              </a:xfrm>
              <a:custGeom>
                <a:avLst/>
                <a:gdLst>
                  <a:gd name="T0" fmla="*/ 50 w 122"/>
                  <a:gd name="T1" fmla="*/ 0 h 85"/>
                  <a:gd name="T2" fmla="*/ 43 w 122"/>
                  <a:gd name="T3" fmla="*/ 14 h 85"/>
                  <a:gd name="T4" fmla="*/ 35 w 122"/>
                  <a:gd name="T5" fmla="*/ 17 h 85"/>
                  <a:gd name="T6" fmla="*/ 26 w 122"/>
                  <a:gd name="T7" fmla="*/ 25 h 85"/>
                  <a:gd name="T8" fmla="*/ 23 w 122"/>
                  <a:gd name="T9" fmla="*/ 20 h 85"/>
                  <a:gd name="T10" fmla="*/ 9 w 122"/>
                  <a:gd name="T11" fmla="*/ 28 h 85"/>
                  <a:gd name="T12" fmla="*/ 5 w 122"/>
                  <a:gd name="T13" fmla="*/ 28 h 85"/>
                  <a:gd name="T14" fmla="*/ 3 w 122"/>
                  <a:gd name="T15" fmla="*/ 35 h 85"/>
                  <a:gd name="T16" fmla="*/ 0 w 122"/>
                  <a:gd name="T17" fmla="*/ 37 h 85"/>
                  <a:gd name="T18" fmla="*/ 5 w 122"/>
                  <a:gd name="T19" fmla="*/ 47 h 85"/>
                  <a:gd name="T20" fmla="*/ 6 w 122"/>
                  <a:gd name="T21" fmla="*/ 47 h 85"/>
                  <a:gd name="T22" fmla="*/ 9 w 122"/>
                  <a:gd name="T23" fmla="*/ 43 h 85"/>
                  <a:gd name="T24" fmla="*/ 17 w 122"/>
                  <a:gd name="T25" fmla="*/ 40 h 85"/>
                  <a:gd name="T26" fmla="*/ 26 w 122"/>
                  <a:gd name="T27" fmla="*/ 44 h 85"/>
                  <a:gd name="T28" fmla="*/ 30 w 122"/>
                  <a:gd name="T29" fmla="*/ 44 h 85"/>
                  <a:gd name="T30" fmla="*/ 35 w 122"/>
                  <a:gd name="T31" fmla="*/ 55 h 85"/>
                  <a:gd name="T32" fmla="*/ 34 w 122"/>
                  <a:gd name="T33" fmla="*/ 60 h 85"/>
                  <a:gd name="T34" fmla="*/ 41 w 122"/>
                  <a:gd name="T35" fmla="*/ 75 h 85"/>
                  <a:gd name="T36" fmla="*/ 56 w 122"/>
                  <a:gd name="T37" fmla="*/ 82 h 85"/>
                  <a:gd name="T38" fmla="*/ 59 w 122"/>
                  <a:gd name="T39" fmla="*/ 85 h 85"/>
                  <a:gd name="T40" fmla="*/ 64 w 122"/>
                  <a:gd name="T41" fmla="*/ 84 h 85"/>
                  <a:gd name="T42" fmla="*/ 71 w 122"/>
                  <a:gd name="T43" fmla="*/ 73 h 85"/>
                  <a:gd name="T44" fmla="*/ 76 w 122"/>
                  <a:gd name="T45" fmla="*/ 70 h 85"/>
                  <a:gd name="T46" fmla="*/ 79 w 122"/>
                  <a:gd name="T47" fmla="*/ 64 h 85"/>
                  <a:gd name="T48" fmla="*/ 87 w 122"/>
                  <a:gd name="T49" fmla="*/ 66 h 85"/>
                  <a:gd name="T50" fmla="*/ 85 w 122"/>
                  <a:gd name="T51" fmla="*/ 60 h 85"/>
                  <a:gd name="T52" fmla="*/ 88 w 122"/>
                  <a:gd name="T53" fmla="*/ 58 h 85"/>
                  <a:gd name="T54" fmla="*/ 102 w 122"/>
                  <a:gd name="T55" fmla="*/ 38 h 85"/>
                  <a:gd name="T56" fmla="*/ 108 w 122"/>
                  <a:gd name="T57" fmla="*/ 34 h 85"/>
                  <a:gd name="T58" fmla="*/ 122 w 122"/>
                  <a:gd name="T59" fmla="*/ 31 h 85"/>
                  <a:gd name="T60" fmla="*/ 117 w 122"/>
                  <a:gd name="T61" fmla="*/ 23 h 85"/>
                  <a:gd name="T62" fmla="*/ 105 w 122"/>
                  <a:gd name="T63" fmla="*/ 23 h 85"/>
                  <a:gd name="T64" fmla="*/ 102 w 122"/>
                  <a:gd name="T65" fmla="*/ 20 h 85"/>
                  <a:gd name="T66" fmla="*/ 93 w 122"/>
                  <a:gd name="T67" fmla="*/ 22 h 85"/>
                  <a:gd name="T68" fmla="*/ 87 w 122"/>
                  <a:gd name="T69" fmla="*/ 25 h 85"/>
                  <a:gd name="T70" fmla="*/ 90 w 122"/>
                  <a:gd name="T71" fmla="*/ 20 h 85"/>
                  <a:gd name="T72" fmla="*/ 87 w 122"/>
                  <a:gd name="T73" fmla="*/ 5 h 85"/>
                  <a:gd name="T74" fmla="*/ 73 w 122"/>
                  <a:gd name="T75" fmla="*/ 6 h 85"/>
                  <a:gd name="T76" fmla="*/ 68 w 122"/>
                  <a:gd name="T77" fmla="*/ 9 h 85"/>
                  <a:gd name="T78" fmla="*/ 59 w 122"/>
                  <a:gd name="T79" fmla="*/ 3 h 85"/>
                  <a:gd name="T80" fmla="*/ 50 w 122"/>
                  <a:gd name="T8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2" h="85">
                    <a:moveTo>
                      <a:pt x="50" y="0"/>
                    </a:moveTo>
                    <a:lnTo>
                      <a:pt x="43" y="14"/>
                    </a:lnTo>
                    <a:lnTo>
                      <a:pt x="35" y="17"/>
                    </a:lnTo>
                    <a:lnTo>
                      <a:pt x="26" y="25"/>
                    </a:lnTo>
                    <a:lnTo>
                      <a:pt x="23" y="20"/>
                    </a:lnTo>
                    <a:lnTo>
                      <a:pt x="9" y="28"/>
                    </a:lnTo>
                    <a:lnTo>
                      <a:pt x="5" y="28"/>
                    </a:lnTo>
                    <a:lnTo>
                      <a:pt x="3" y="35"/>
                    </a:lnTo>
                    <a:lnTo>
                      <a:pt x="0" y="37"/>
                    </a:lnTo>
                    <a:lnTo>
                      <a:pt x="5" y="47"/>
                    </a:lnTo>
                    <a:lnTo>
                      <a:pt x="6" y="47"/>
                    </a:lnTo>
                    <a:lnTo>
                      <a:pt x="9" y="43"/>
                    </a:lnTo>
                    <a:lnTo>
                      <a:pt x="17" y="40"/>
                    </a:lnTo>
                    <a:lnTo>
                      <a:pt x="26" y="44"/>
                    </a:lnTo>
                    <a:lnTo>
                      <a:pt x="30" y="44"/>
                    </a:lnTo>
                    <a:lnTo>
                      <a:pt x="35" y="55"/>
                    </a:lnTo>
                    <a:lnTo>
                      <a:pt x="34" y="60"/>
                    </a:lnTo>
                    <a:lnTo>
                      <a:pt x="41" y="75"/>
                    </a:lnTo>
                    <a:lnTo>
                      <a:pt x="56" y="82"/>
                    </a:lnTo>
                    <a:lnTo>
                      <a:pt x="59" y="85"/>
                    </a:lnTo>
                    <a:lnTo>
                      <a:pt x="64" y="84"/>
                    </a:lnTo>
                    <a:lnTo>
                      <a:pt x="71" y="73"/>
                    </a:lnTo>
                    <a:lnTo>
                      <a:pt x="76" y="70"/>
                    </a:lnTo>
                    <a:lnTo>
                      <a:pt x="79" y="64"/>
                    </a:lnTo>
                    <a:lnTo>
                      <a:pt x="87" y="66"/>
                    </a:lnTo>
                    <a:lnTo>
                      <a:pt x="85" y="60"/>
                    </a:lnTo>
                    <a:lnTo>
                      <a:pt x="88" y="58"/>
                    </a:lnTo>
                    <a:lnTo>
                      <a:pt x="102" y="38"/>
                    </a:lnTo>
                    <a:lnTo>
                      <a:pt x="108" y="34"/>
                    </a:lnTo>
                    <a:lnTo>
                      <a:pt x="122" y="31"/>
                    </a:lnTo>
                    <a:lnTo>
                      <a:pt x="117" y="23"/>
                    </a:lnTo>
                    <a:lnTo>
                      <a:pt x="105" y="23"/>
                    </a:lnTo>
                    <a:lnTo>
                      <a:pt x="102" y="20"/>
                    </a:lnTo>
                    <a:lnTo>
                      <a:pt x="93" y="22"/>
                    </a:lnTo>
                    <a:lnTo>
                      <a:pt x="87" y="25"/>
                    </a:lnTo>
                    <a:lnTo>
                      <a:pt x="90" y="20"/>
                    </a:lnTo>
                    <a:lnTo>
                      <a:pt x="87" y="5"/>
                    </a:lnTo>
                    <a:lnTo>
                      <a:pt x="73" y="6"/>
                    </a:lnTo>
                    <a:lnTo>
                      <a:pt x="68" y="9"/>
                    </a:lnTo>
                    <a:lnTo>
                      <a:pt x="59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8" name="Freeform 747">
                <a:extLst>
                  <a:ext uri="{FF2B5EF4-FFF2-40B4-BE49-F238E27FC236}">
                    <a16:creationId xmlns:a16="http://schemas.microsoft.com/office/drawing/2014/main" id="{B7EBAB3A-9070-DAE0-DB65-A9B7EFCC8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856"/>
                <a:ext cx="61" cy="42"/>
              </a:xfrm>
              <a:custGeom>
                <a:avLst/>
                <a:gdLst>
                  <a:gd name="T0" fmla="*/ 50 w 122"/>
                  <a:gd name="T1" fmla="*/ 0 h 85"/>
                  <a:gd name="T2" fmla="*/ 59 w 122"/>
                  <a:gd name="T3" fmla="*/ 3 h 85"/>
                  <a:gd name="T4" fmla="*/ 68 w 122"/>
                  <a:gd name="T5" fmla="*/ 9 h 85"/>
                  <a:gd name="T6" fmla="*/ 73 w 122"/>
                  <a:gd name="T7" fmla="*/ 6 h 85"/>
                  <a:gd name="T8" fmla="*/ 87 w 122"/>
                  <a:gd name="T9" fmla="*/ 5 h 85"/>
                  <a:gd name="T10" fmla="*/ 90 w 122"/>
                  <a:gd name="T11" fmla="*/ 20 h 85"/>
                  <a:gd name="T12" fmla="*/ 87 w 122"/>
                  <a:gd name="T13" fmla="*/ 25 h 85"/>
                  <a:gd name="T14" fmla="*/ 93 w 122"/>
                  <a:gd name="T15" fmla="*/ 22 h 85"/>
                  <a:gd name="T16" fmla="*/ 102 w 122"/>
                  <a:gd name="T17" fmla="*/ 20 h 85"/>
                  <a:gd name="T18" fmla="*/ 105 w 122"/>
                  <a:gd name="T19" fmla="*/ 23 h 85"/>
                  <a:gd name="T20" fmla="*/ 117 w 122"/>
                  <a:gd name="T21" fmla="*/ 23 h 85"/>
                  <a:gd name="T22" fmla="*/ 122 w 122"/>
                  <a:gd name="T23" fmla="*/ 31 h 85"/>
                  <a:gd name="T24" fmla="*/ 108 w 122"/>
                  <a:gd name="T25" fmla="*/ 34 h 85"/>
                  <a:gd name="T26" fmla="*/ 102 w 122"/>
                  <a:gd name="T27" fmla="*/ 38 h 85"/>
                  <a:gd name="T28" fmla="*/ 88 w 122"/>
                  <a:gd name="T29" fmla="*/ 58 h 85"/>
                  <a:gd name="T30" fmla="*/ 85 w 122"/>
                  <a:gd name="T31" fmla="*/ 60 h 85"/>
                  <a:gd name="T32" fmla="*/ 87 w 122"/>
                  <a:gd name="T33" fmla="*/ 66 h 85"/>
                  <a:gd name="T34" fmla="*/ 79 w 122"/>
                  <a:gd name="T35" fmla="*/ 64 h 85"/>
                  <a:gd name="T36" fmla="*/ 76 w 122"/>
                  <a:gd name="T37" fmla="*/ 70 h 85"/>
                  <a:gd name="T38" fmla="*/ 71 w 122"/>
                  <a:gd name="T39" fmla="*/ 73 h 85"/>
                  <a:gd name="T40" fmla="*/ 64 w 122"/>
                  <a:gd name="T41" fmla="*/ 84 h 85"/>
                  <a:gd name="T42" fmla="*/ 59 w 122"/>
                  <a:gd name="T43" fmla="*/ 85 h 85"/>
                  <a:gd name="T44" fmla="*/ 56 w 122"/>
                  <a:gd name="T45" fmla="*/ 82 h 85"/>
                  <a:gd name="T46" fmla="*/ 41 w 122"/>
                  <a:gd name="T47" fmla="*/ 75 h 85"/>
                  <a:gd name="T48" fmla="*/ 34 w 122"/>
                  <a:gd name="T49" fmla="*/ 60 h 85"/>
                  <a:gd name="T50" fmla="*/ 35 w 122"/>
                  <a:gd name="T51" fmla="*/ 55 h 85"/>
                  <a:gd name="T52" fmla="*/ 30 w 122"/>
                  <a:gd name="T53" fmla="*/ 44 h 85"/>
                  <a:gd name="T54" fmla="*/ 26 w 122"/>
                  <a:gd name="T55" fmla="*/ 44 h 85"/>
                  <a:gd name="T56" fmla="*/ 17 w 122"/>
                  <a:gd name="T57" fmla="*/ 40 h 85"/>
                  <a:gd name="T58" fmla="*/ 9 w 122"/>
                  <a:gd name="T59" fmla="*/ 43 h 85"/>
                  <a:gd name="T60" fmla="*/ 6 w 122"/>
                  <a:gd name="T61" fmla="*/ 47 h 85"/>
                  <a:gd name="T62" fmla="*/ 5 w 122"/>
                  <a:gd name="T63" fmla="*/ 47 h 85"/>
                  <a:gd name="T64" fmla="*/ 0 w 122"/>
                  <a:gd name="T65" fmla="*/ 37 h 85"/>
                  <a:gd name="T66" fmla="*/ 3 w 122"/>
                  <a:gd name="T67" fmla="*/ 35 h 85"/>
                  <a:gd name="T68" fmla="*/ 5 w 122"/>
                  <a:gd name="T69" fmla="*/ 28 h 85"/>
                  <a:gd name="T70" fmla="*/ 9 w 122"/>
                  <a:gd name="T71" fmla="*/ 28 h 85"/>
                  <a:gd name="T72" fmla="*/ 23 w 122"/>
                  <a:gd name="T73" fmla="*/ 20 h 85"/>
                  <a:gd name="T74" fmla="*/ 26 w 122"/>
                  <a:gd name="T75" fmla="*/ 25 h 85"/>
                  <a:gd name="T76" fmla="*/ 35 w 122"/>
                  <a:gd name="T77" fmla="*/ 17 h 85"/>
                  <a:gd name="T78" fmla="*/ 43 w 122"/>
                  <a:gd name="T79" fmla="*/ 14 h 85"/>
                  <a:gd name="T80" fmla="*/ 50 w 122"/>
                  <a:gd name="T8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2" h="85">
                    <a:moveTo>
                      <a:pt x="50" y="0"/>
                    </a:moveTo>
                    <a:lnTo>
                      <a:pt x="59" y="3"/>
                    </a:lnTo>
                    <a:lnTo>
                      <a:pt x="68" y="9"/>
                    </a:lnTo>
                    <a:lnTo>
                      <a:pt x="73" y="6"/>
                    </a:lnTo>
                    <a:lnTo>
                      <a:pt x="87" y="5"/>
                    </a:lnTo>
                    <a:lnTo>
                      <a:pt x="90" y="20"/>
                    </a:lnTo>
                    <a:lnTo>
                      <a:pt x="87" y="25"/>
                    </a:lnTo>
                    <a:lnTo>
                      <a:pt x="93" y="22"/>
                    </a:lnTo>
                    <a:lnTo>
                      <a:pt x="102" y="20"/>
                    </a:lnTo>
                    <a:lnTo>
                      <a:pt x="105" y="23"/>
                    </a:lnTo>
                    <a:lnTo>
                      <a:pt x="117" y="23"/>
                    </a:lnTo>
                    <a:lnTo>
                      <a:pt x="122" y="31"/>
                    </a:lnTo>
                    <a:lnTo>
                      <a:pt x="108" y="34"/>
                    </a:lnTo>
                    <a:lnTo>
                      <a:pt x="102" y="38"/>
                    </a:lnTo>
                    <a:lnTo>
                      <a:pt x="88" y="58"/>
                    </a:lnTo>
                    <a:lnTo>
                      <a:pt x="85" y="60"/>
                    </a:lnTo>
                    <a:lnTo>
                      <a:pt x="87" y="66"/>
                    </a:lnTo>
                    <a:lnTo>
                      <a:pt x="79" y="64"/>
                    </a:lnTo>
                    <a:lnTo>
                      <a:pt x="76" y="70"/>
                    </a:lnTo>
                    <a:lnTo>
                      <a:pt x="71" y="73"/>
                    </a:lnTo>
                    <a:lnTo>
                      <a:pt x="64" y="84"/>
                    </a:lnTo>
                    <a:lnTo>
                      <a:pt x="59" y="85"/>
                    </a:lnTo>
                    <a:lnTo>
                      <a:pt x="56" y="82"/>
                    </a:lnTo>
                    <a:lnTo>
                      <a:pt x="41" y="75"/>
                    </a:lnTo>
                    <a:lnTo>
                      <a:pt x="34" y="60"/>
                    </a:lnTo>
                    <a:lnTo>
                      <a:pt x="35" y="55"/>
                    </a:lnTo>
                    <a:lnTo>
                      <a:pt x="30" y="44"/>
                    </a:lnTo>
                    <a:lnTo>
                      <a:pt x="26" y="44"/>
                    </a:lnTo>
                    <a:lnTo>
                      <a:pt x="17" y="40"/>
                    </a:lnTo>
                    <a:lnTo>
                      <a:pt x="9" y="43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0" y="37"/>
                    </a:lnTo>
                    <a:lnTo>
                      <a:pt x="3" y="35"/>
                    </a:lnTo>
                    <a:lnTo>
                      <a:pt x="5" y="28"/>
                    </a:lnTo>
                    <a:lnTo>
                      <a:pt x="9" y="28"/>
                    </a:lnTo>
                    <a:lnTo>
                      <a:pt x="23" y="20"/>
                    </a:lnTo>
                    <a:lnTo>
                      <a:pt x="26" y="25"/>
                    </a:lnTo>
                    <a:lnTo>
                      <a:pt x="35" y="17"/>
                    </a:lnTo>
                    <a:lnTo>
                      <a:pt x="43" y="14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9" name="Freeform 748">
                <a:extLst>
                  <a:ext uri="{FF2B5EF4-FFF2-40B4-BE49-F238E27FC236}">
                    <a16:creationId xmlns:a16="http://schemas.microsoft.com/office/drawing/2014/main" id="{71D350E5-7A4E-4B24-76BC-8A727E6D5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856"/>
                <a:ext cx="61" cy="42"/>
              </a:xfrm>
              <a:custGeom>
                <a:avLst/>
                <a:gdLst>
                  <a:gd name="T0" fmla="*/ 50 w 122"/>
                  <a:gd name="T1" fmla="*/ 0 h 85"/>
                  <a:gd name="T2" fmla="*/ 59 w 122"/>
                  <a:gd name="T3" fmla="*/ 3 h 85"/>
                  <a:gd name="T4" fmla="*/ 68 w 122"/>
                  <a:gd name="T5" fmla="*/ 9 h 85"/>
                  <a:gd name="T6" fmla="*/ 73 w 122"/>
                  <a:gd name="T7" fmla="*/ 6 h 85"/>
                  <a:gd name="T8" fmla="*/ 87 w 122"/>
                  <a:gd name="T9" fmla="*/ 5 h 85"/>
                  <a:gd name="T10" fmla="*/ 90 w 122"/>
                  <a:gd name="T11" fmla="*/ 20 h 85"/>
                  <a:gd name="T12" fmla="*/ 87 w 122"/>
                  <a:gd name="T13" fmla="*/ 25 h 85"/>
                  <a:gd name="T14" fmla="*/ 93 w 122"/>
                  <a:gd name="T15" fmla="*/ 22 h 85"/>
                  <a:gd name="T16" fmla="*/ 102 w 122"/>
                  <a:gd name="T17" fmla="*/ 20 h 85"/>
                  <a:gd name="T18" fmla="*/ 105 w 122"/>
                  <a:gd name="T19" fmla="*/ 23 h 85"/>
                  <a:gd name="T20" fmla="*/ 117 w 122"/>
                  <a:gd name="T21" fmla="*/ 23 h 85"/>
                  <a:gd name="T22" fmla="*/ 122 w 122"/>
                  <a:gd name="T23" fmla="*/ 31 h 85"/>
                  <a:gd name="T24" fmla="*/ 108 w 122"/>
                  <a:gd name="T25" fmla="*/ 34 h 85"/>
                  <a:gd name="T26" fmla="*/ 102 w 122"/>
                  <a:gd name="T27" fmla="*/ 38 h 85"/>
                  <a:gd name="T28" fmla="*/ 88 w 122"/>
                  <a:gd name="T29" fmla="*/ 58 h 85"/>
                  <a:gd name="T30" fmla="*/ 85 w 122"/>
                  <a:gd name="T31" fmla="*/ 60 h 85"/>
                  <a:gd name="T32" fmla="*/ 87 w 122"/>
                  <a:gd name="T33" fmla="*/ 66 h 85"/>
                  <a:gd name="T34" fmla="*/ 79 w 122"/>
                  <a:gd name="T35" fmla="*/ 64 h 85"/>
                  <a:gd name="T36" fmla="*/ 76 w 122"/>
                  <a:gd name="T37" fmla="*/ 70 h 85"/>
                  <a:gd name="T38" fmla="*/ 71 w 122"/>
                  <a:gd name="T39" fmla="*/ 73 h 85"/>
                  <a:gd name="T40" fmla="*/ 64 w 122"/>
                  <a:gd name="T41" fmla="*/ 84 h 85"/>
                  <a:gd name="T42" fmla="*/ 59 w 122"/>
                  <a:gd name="T43" fmla="*/ 85 h 85"/>
                  <a:gd name="T44" fmla="*/ 56 w 122"/>
                  <a:gd name="T45" fmla="*/ 82 h 85"/>
                  <a:gd name="T46" fmla="*/ 41 w 122"/>
                  <a:gd name="T47" fmla="*/ 75 h 85"/>
                  <a:gd name="T48" fmla="*/ 34 w 122"/>
                  <a:gd name="T49" fmla="*/ 60 h 85"/>
                  <a:gd name="T50" fmla="*/ 35 w 122"/>
                  <a:gd name="T51" fmla="*/ 55 h 85"/>
                  <a:gd name="T52" fmla="*/ 30 w 122"/>
                  <a:gd name="T53" fmla="*/ 44 h 85"/>
                  <a:gd name="T54" fmla="*/ 26 w 122"/>
                  <a:gd name="T55" fmla="*/ 44 h 85"/>
                  <a:gd name="T56" fmla="*/ 17 w 122"/>
                  <a:gd name="T57" fmla="*/ 40 h 85"/>
                  <a:gd name="T58" fmla="*/ 9 w 122"/>
                  <a:gd name="T59" fmla="*/ 43 h 85"/>
                  <a:gd name="T60" fmla="*/ 6 w 122"/>
                  <a:gd name="T61" fmla="*/ 47 h 85"/>
                  <a:gd name="T62" fmla="*/ 5 w 122"/>
                  <a:gd name="T63" fmla="*/ 47 h 85"/>
                  <a:gd name="T64" fmla="*/ 0 w 122"/>
                  <a:gd name="T65" fmla="*/ 37 h 85"/>
                  <a:gd name="T66" fmla="*/ 3 w 122"/>
                  <a:gd name="T67" fmla="*/ 35 h 85"/>
                  <a:gd name="T68" fmla="*/ 5 w 122"/>
                  <a:gd name="T69" fmla="*/ 28 h 85"/>
                  <a:gd name="T70" fmla="*/ 9 w 122"/>
                  <a:gd name="T71" fmla="*/ 28 h 85"/>
                  <a:gd name="T72" fmla="*/ 23 w 122"/>
                  <a:gd name="T73" fmla="*/ 20 h 85"/>
                  <a:gd name="T74" fmla="*/ 26 w 122"/>
                  <a:gd name="T75" fmla="*/ 25 h 85"/>
                  <a:gd name="T76" fmla="*/ 35 w 122"/>
                  <a:gd name="T77" fmla="*/ 17 h 85"/>
                  <a:gd name="T78" fmla="*/ 43 w 122"/>
                  <a:gd name="T79" fmla="*/ 14 h 85"/>
                  <a:gd name="T80" fmla="*/ 50 w 122"/>
                  <a:gd name="T8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2" h="85">
                    <a:moveTo>
                      <a:pt x="50" y="0"/>
                    </a:moveTo>
                    <a:lnTo>
                      <a:pt x="59" y="3"/>
                    </a:lnTo>
                    <a:lnTo>
                      <a:pt x="68" y="9"/>
                    </a:lnTo>
                    <a:lnTo>
                      <a:pt x="73" y="6"/>
                    </a:lnTo>
                    <a:lnTo>
                      <a:pt x="87" y="5"/>
                    </a:lnTo>
                    <a:lnTo>
                      <a:pt x="90" y="20"/>
                    </a:lnTo>
                    <a:lnTo>
                      <a:pt x="87" y="25"/>
                    </a:lnTo>
                    <a:lnTo>
                      <a:pt x="93" y="22"/>
                    </a:lnTo>
                    <a:lnTo>
                      <a:pt x="102" y="20"/>
                    </a:lnTo>
                    <a:lnTo>
                      <a:pt x="105" y="23"/>
                    </a:lnTo>
                    <a:lnTo>
                      <a:pt x="117" y="23"/>
                    </a:lnTo>
                    <a:lnTo>
                      <a:pt x="122" y="31"/>
                    </a:lnTo>
                    <a:lnTo>
                      <a:pt x="108" y="34"/>
                    </a:lnTo>
                    <a:lnTo>
                      <a:pt x="102" y="38"/>
                    </a:lnTo>
                    <a:lnTo>
                      <a:pt x="88" y="58"/>
                    </a:lnTo>
                    <a:lnTo>
                      <a:pt x="85" y="60"/>
                    </a:lnTo>
                    <a:lnTo>
                      <a:pt x="87" y="66"/>
                    </a:lnTo>
                    <a:lnTo>
                      <a:pt x="79" y="64"/>
                    </a:lnTo>
                    <a:lnTo>
                      <a:pt x="76" y="70"/>
                    </a:lnTo>
                    <a:lnTo>
                      <a:pt x="71" y="73"/>
                    </a:lnTo>
                    <a:lnTo>
                      <a:pt x="64" y="84"/>
                    </a:lnTo>
                    <a:lnTo>
                      <a:pt x="59" y="85"/>
                    </a:lnTo>
                    <a:lnTo>
                      <a:pt x="56" y="82"/>
                    </a:lnTo>
                    <a:lnTo>
                      <a:pt x="41" y="75"/>
                    </a:lnTo>
                    <a:lnTo>
                      <a:pt x="34" y="60"/>
                    </a:lnTo>
                    <a:lnTo>
                      <a:pt x="35" y="55"/>
                    </a:lnTo>
                    <a:lnTo>
                      <a:pt x="30" y="44"/>
                    </a:lnTo>
                    <a:lnTo>
                      <a:pt x="26" y="44"/>
                    </a:lnTo>
                    <a:lnTo>
                      <a:pt x="17" y="40"/>
                    </a:lnTo>
                    <a:lnTo>
                      <a:pt x="9" y="43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0" y="37"/>
                    </a:lnTo>
                    <a:lnTo>
                      <a:pt x="3" y="35"/>
                    </a:lnTo>
                    <a:lnTo>
                      <a:pt x="5" y="28"/>
                    </a:lnTo>
                    <a:lnTo>
                      <a:pt x="9" y="28"/>
                    </a:lnTo>
                    <a:lnTo>
                      <a:pt x="23" y="20"/>
                    </a:lnTo>
                    <a:lnTo>
                      <a:pt x="26" y="25"/>
                    </a:lnTo>
                    <a:lnTo>
                      <a:pt x="35" y="17"/>
                    </a:lnTo>
                    <a:lnTo>
                      <a:pt x="43" y="14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0" name="Freeform 749">
                <a:extLst>
                  <a:ext uri="{FF2B5EF4-FFF2-40B4-BE49-F238E27FC236}">
                    <a16:creationId xmlns:a16="http://schemas.microsoft.com/office/drawing/2014/main" id="{85509D8C-B11A-0500-0CCD-BDDFFA5A4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846"/>
                <a:ext cx="20" cy="22"/>
              </a:xfrm>
              <a:custGeom>
                <a:avLst/>
                <a:gdLst>
                  <a:gd name="T0" fmla="*/ 17 w 41"/>
                  <a:gd name="T1" fmla="*/ 4 h 44"/>
                  <a:gd name="T2" fmla="*/ 21 w 41"/>
                  <a:gd name="T3" fmla="*/ 0 h 44"/>
                  <a:gd name="T4" fmla="*/ 11 w 41"/>
                  <a:gd name="T5" fmla="*/ 0 h 44"/>
                  <a:gd name="T6" fmla="*/ 5 w 41"/>
                  <a:gd name="T7" fmla="*/ 15 h 44"/>
                  <a:gd name="T8" fmla="*/ 0 w 41"/>
                  <a:gd name="T9" fmla="*/ 21 h 44"/>
                  <a:gd name="T10" fmla="*/ 2 w 41"/>
                  <a:gd name="T11" fmla="*/ 24 h 44"/>
                  <a:gd name="T12" fmla="*/ 5 w 41"/>
                  <a:gd name="T13" fmla="*/ 39 h 44"/>
                  <a:gd name="T14" fmla="*/ 2 w 41"/>
                  <a:gd name="T15" fmla="*/ 44 h 44"/>
                  <a:gd name="T16" fmla="*/ 8 w 41"/>
                  <a:gd name="T17" fmla="*/ 41 h 44"/>
                  <a:gd name="T18" fmla="*/ 17 w 41"/>
                  <a:gd name="T19" fmla="*/ 39 h 44"/>
                  <a:gd name="T20" fmla="*/ 20 w 41"/>
                  <a:gd name="T21" fmla="*/ 42 h 44"/>
                  <a:gd name="T22" fmla="*/ 32 w 41"/>
                  <a:gd name="T23" fmla="*/ 42 h 44"/>
                  <a:gd name="T24" fmla="*/ 38 w 41"/>
                  <a:gd name="T25" fmla="*/ 39 h 44"/>
                  <a:gd name="T26" fmla="*/ 37 w 41"/>
                  <a:gd name="T27" fmla="*/ 33 h 44"/>
                  <a:gd name="T28" fmla="*/ 41 w 41"/>
                  <a:gd name="T29" fmla="*/ 28 h 44"/>
                  <a:gd name="T30" fmla="*/ 37 w 41"/>
                  <a:gd name="T31" fmla="*/ 22 h 44"/>
                  <a:gd name="T32" fmla="*/ 27 w 41"/>
                  <a:gd name="T33" fmla="*/ 21 h 44"/>
                  <a:gd name="T34" fmla="*/ 24 w 41"/>
                  <a:gd name="T35" fmla="*/ 13 h 44"/>
                  <a:gd name="T36" fmla="*/ 20 w 41"/>
                  <a:gd name="T37" fmla="*/ 13 h 44"/>
                  <a:gd name="T38" fmla="*/ 17 w 41"/>
                  <a:gd name="T39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1" h="44">
                    <a:moveTo>
                      <a:pt x="17" y="4"/>
                    </a:moveTo>
                    <a:lnTo>
                      <a:pt x="21" y="0"/>
                    </a:lnTo>
                    <a:lnTo>
                      <a:pt x="11" y="0"/>
                    </a:lnTo>
                    <a:lnTo>
                      <a:pt x="5" y="15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39"/>
                    </a:lnTo>
                    <a:lnTo>
                      <a:pt x="2" y="44"/>
                    </a:lnTo>
                    <a:lnTo>
                      <a:pt x="8" y="41"/>
                    </a:lnTo>
                    <a:lnTo>
                      <a:pt x="17" y="39"/>
                    </a:lnTo>
                    <a:lnTo>
                      <a:pt x="20" y="42"/>
                    </a:lnTo>
                    <a:lnTo>
                      <a:pt x="32" y="42"/>
                    </a:lnTo>
                    <a:lnTo>
                      <a:pt x="38" y="39"/>
                    </a:lnTo>
                    <a:lnTo>
                      <a:pt x="37" y="33"/>
                    </a:lnTo>
                    <a:lnTo>
                      <a:pt x="41" y="28"/>
                    </a:lnTo>
                    <a:lnTo>
                      <a:pt x="37" y="22"/>
                    </a:lnTo>
                    <a:lnTo>
                      <a:pt x="27" y="21"/>
                    </a:lnTo>
                    <a:lnTo>
                      <a:pt x="24" y="13"/>
                    </a:lnTo>
                    <a:lnTo>
                      <a:pt x="20" y="13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1" name="Freeform 750">
                <a:extLst>
                  <a:ext uri="{FF2B5EF4-FFF2-40B4-BE49-F238E27FC236}">
                    <a16:creationId xmlns:a16="http://schemas.microsoft.com/office/drawing/2014/main" id="{8CEF9E7D-43E9-C2D9-C028-A04E056C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846"/>
                <a:ext cx="20" cy="22"/>
              </a:xfrm>
              <a:custGeom>
                <a:avLst/>
                <a:gdLst>
                  <a:gd name="T0" fmla="*/ 17 w 41"/>
                  <a:gd name="T1" fmla="*/ 4 h 44"/>
                  <a:gd name="T2" fmla="*/ 20 w 41"/>
                  <a:gd name="T3" fmla="*/ 13 h 44"/>
                  <a:gd name="T4" fmla="*/ 24 w 41"/>
                  <a:gd name="T5" fmla="*/ 13 h 44"/>
                  <a:gd name="T6" fmla="*/ 27 w 41"/>
                  <a:gd name="T7" fmla="*/ 21 h 44"/>
                  <a:gd name="T8" fmla="*/ 37 w 41"/>
                  <a:gd name="T9" fmla="*/ 22 h 44"/>
                  <a:gd name="T10" fmla="*/ 41 w 41"/>
                  <a:gd name="T11" fmla="*/ 28 h 44"/>
                  <a:gd name="T12" fmla="*/ 37 w 41"/>
                  <a:gd name="T13" fmla="*/ 33 h 44"/>
                  <a:gd name="T14" fmla="*/ 38 w 41"/>
                  <a:gd name="T15" fmla="*/ 39 h 44"/>
                  <a:gd name="T16" fmla="*/ 32 w 41"/>
                  <a:gd name="T17" fmla="*/ 42 h 44"/>
                  <a:gd name="T18" fmla="*/ 20 w 41"/>
                  <a:gd name="T19" fmla="*/ 42 h 44"/>
                  <a:gd name="T20" fmla="*/ 17 w 41"/>
                  <a:gd name="T21" fmla="*/ 39 h 44"/>
                  <a:gd name="T22" fmla="*/ 8 w 41"/>
                  <a:gd name="T23" fmla="*/ 41 h 44"/>
                  <a:gd name="T24" fmla="*/ 2 w 41"/>
                  <a:gd name="T25" fmla="*/ 44 h 44"/>
                  <a:gd name="T26" fmla="*/ 5 w 41"/>
                  <a:gd name="T27" fmla="*/ 39 h 44"/>
                  <a:gd name="T28" fmla="*/ 2 w 41"/>
                  <a:gd name="T29" fmla="*/ 24 h 44"/>
                  <a:gd name="T30" fmla="*/ 0 w 41"/>
                  <a:gd name="T31" fmla="*/ 21 h 44"/>
                  <a:gd name="T32" fmla="*/ 5 w 41"/>
                  <a:gd name="T33" fmla="*/ 15 h 44"/>
                  <a:gd name="T34" fmla="*/ 11 w 41"/>
                  <a:gd name="T35" fmla="*/ 0 h 44"/>
                  <a:gd name="T36" fmla="*/ 21 w 41"/>
                  <a:gd name="T37" fmla="*/ 0 h 44"/>
                  <a:gd name="T38" fmla="*/ 17 w 41"/>
                  <a:gd name="T39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1" h="44">
                    <a:moveTo>
                      <a:pt x="17" y="4"/>
                    </a:moveTo>
                    <a:lnTo>
                      <a:pt x="20" y="13"/>
                    </a:lnTo>
                    <a:lnTo>
                      <a:pt x="24" y="13"/>
                    </a:lnTo>
                    <a:lnTo>
                      <a:pt x="27" y="21"/>
                    </a:lnTo>
                    <a:lnTo>
                      <a:pt x="37" y="22"/>
                    </a:lnTo>
                    <a:lnTo>
                      <a:pt x="41" y="28"/>
                    </a:lnTo>
                    <a:lnTo>
                      <a:pt x="37" y="33"/>
                    </a:lnTo>
                    <a:lnTo>
                      <a:pt x="38" y="39"/>
                    </a:lnTo>
                    <a:lnTo>
                      <a:pt x="32" y="42"/>
                    </a:lnTo>
                    <a:lnTo>
                      <a:pt x="20" y="42"/>
                    </a:lnTo>
                    <a:lnTo>
                      <a:pt x="17" y="39"/>
                    </a:lnTo>
                    <a:lnTo>
                      <a:pt x="8" y="41"/>
                    </a:lnTo>
                    <a:lnTo>
                      <a:pt x="2" y="44"/>
                    </a:lnTo>
                    <a:lnTo>
                      <a:pt x="5" y="39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1" y="0"/>
                    </a:lnTo>
                    <a:lnTo>
                      <a:pt x="21" y="0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2" name="Freeform 751">
                <a:extLst>
                  <a:ext uri="{FF2B5EF4-FFF2-40B4-BE49-F238E27FC236}">
                    <a16:creationId xmlns:a16="http://schemas.microsoft.com/office/drawing/2014/main" id="{4C23AFBA-C639-1CE7-CB05-C24B6A4E0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846"/>
                <a:ext cx="20" cy="22"/>
              </a:xfrm>
              <a:custGeom>
                <a:avLst/>
                <a:gdLst>
                  <a:gd name="T0" fmla="*/ 17 w 41"/>
                  <a:gd name="T1" fmla="*/ 4 h 44"/>
                  <a:gd name="T2" fmla="*/ 20 w 41"/>
                  <a:gd name="T3" fmla="*/ 13 h 44"/>
                  <a:gd name="T4" fmla="*/ 24 w 41"/>
                  <a:gd name="T5" fmla="*/ 13 h 44"/>
                  <a:gd name="T6" fmla="*/ 27 w 41"/>
                  <a:gd name="T7" fmla="*/ 21 h 44"/>
                  <a:gd name="T8" fmla="*/ 37 w 41"/>
                  <a:gd name="T9" fmla="*/ 22 h 44"/>
                  <a:gd name="T10" fmla="*/ 41 w 41"/>
                  <a:gd name="T11" fmla="*/ 28 h 44"/>
                  <a:gd name="T12" fmla="*/ 37 w 41"/>
                  <a:gd name="T13" fmla="*/ 33 h 44"/>
                  <a:gd name="T14" fmla="*/ 38 w 41"/>
                  <a:gd name="T15" fmla="*/ 39 h 44"/>
                  <a:gd name="T16" fmla="*/ 32 w 41"/>
                  <a:gd name="T17" fmla="*/ 42 h 44"/>
                  <a:gd name="T18" fmla="*/ 20 w 41"/>
                  <a:gd name="T19" fmla="*/ 42 h 44"/>
                  <a:gd name="T20" fmla="*/ 17 w 41"/>
                  <a:gd name="T21" fmla="*/ 39 h 44"/>
                  <a:gd name="T22" fmla="*/ 8 w 41"/>
                  <a:gd name="T23" fmla="*/ 41 h 44"/>
                  <a:gd name="T24" fmla="*/ 2 w 41"/>
                  <a:gd name="T25" fmla="*/ 44 h 44"/>
                  <a:gd name="T26" fmla="*/ 5 w 41"/>
                  <a:gd name="T27" fmla="*/ 39 h 44"/>
                  <a:gd name="T28" fmla="*/ 2 w 41"/>
                  <a:gd name="T29" fmla="*/ 24 h 44"/>
                  <a:gd name="T30" fmla="*/ 0 w 41"/>
                  <a:gd name="T31" fmla="*/ 21 h 44"/>
                  <a:gd name="T32" fmla="*/ 5 w 41"/>
                  <a:gd name="T33" fmla="*/ 15 h 44"/>
                  <a:gd name="T34" fmla="*/ 11 w 41"/>
                  <a:gd name="T35" fmla="*/ 0 h 44"/>
                  <a:gd name="T36" fmla="*/ 21 w 41"/>
                  <a:gd name="T37" fmla="*/ 0 h 44"/>
                  <a:gd name="T38" fmla="*/ 17 w 41"/>
                  <a:gd name="T39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1" h="44">
                    <a:moveTo>
                      <a:pt x="17" y="4"/>
                    </a:moveTo>
                    <a:lnTo>
                      <a:pt x="20" y="13"/>
                    </a:lnTo>
                    <a:lnTo>
                      <a:pt x="24" y="13"/>
                    </a:lnTo>
                    <a:lnTo>
                      <a:pt x="27" y="21"/>
                    </a:lnTo>
                    <a:lnTo>
                      <a:pt x="37" y="22"/>
                    </a:lnTo>
                    <a:lnTo>
                      <a:pt x="41" y="28"/>
                    </a:lnTo>
                    <a:lnTo>
                      <a:pt x="37" y="33"/>
                    </a:lnTo>
                    <a:lnTo>
                      <a:pt x="38" y="39"/>
                    </a:lnTo>
                    <a:lnTo>
                      <a:pt x="32" y="42"/>
                    </a:lnTo>
                    <a:lnTo>
                      <a:pt x="20" y="42"/>
                    </a:lnTo>
                    <a:lnTo>
                      <a:pt x="17" y="39"/>
                    </a:lnTo>
                    <a:lnTo>
                      <a:pt x="8" y="41"/>
                    </a:lnTo>
                    <a:lnTo>
                      <a:pt x="2" y="44"/>
                    </a:lnTo>
                    <a:lnTo>
                      <a:pt x="5" y="39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1" y="0"/>
                    </a:lnTo>
                    <a:lnTo>
                      <a:pt x="21" y="0"/>
                    </a:lnTo>
                    <a:lnTo>
                      <a:pt x="1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3" name="Freeform 752">
                <a:extLst>
                  <a:ext uri="{FF2B5EF4-FFF2-40B4-BE49-F238E27FC236}">
                    <a16:creationId xmlns:a16="http://schemas.microsoft.com/office/drawing/2014/main" id="{5825785C-DB77-5602-E6BB-D7C9B3CC1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764"/>
                <a:ext cx="11" cy="17"/>
              </a:xfrm>
              <a:custGeom>
                <a:avLst/>
                <a:gdLst>
                  <a:gd name="T0" fmla="*/ 15 w 23"/>
                  <a:gd name="T1" fmla="*/ 0 h 35"/>
                  <a:gd name="T2" fmla="*/ 8 w 23"/>
                  <a:gd name="T3" fmla="*/ 5 h 35"/>
                  <a:gd name="T4" fmla="*/ 2 w 23"/>
                  <a:gd name="T5" fmla="*/ 2 h 35"/>
                  <a:gd name="T6" fmla="*/ 0 w 23"/>
                  <a:gd name="T7" fmla="*/ 3 h 35"/>
                  <a:gd name="T8" fmla="*/ 3 w 23"/>
                  <a:gd name="T9" fmla="*/ 11 h 35"/>
                  <a:gd name="T10" fmla="*/ 3 w 23"/>
                  <a:gd name="T11" fmla="*/ 20 h 35"/>
                  <a:gd name="T12" fmla="*/ 6 w 23"/>
                  <a:gd name="T13" fmla="*/ 22 h 35"/>
                  <a:gd name="T14" fmla="*/ 12 w 23"/>
                  <a:gd name="T15" fmla="*/ 20 h 35"/>
                  <a:gd name="T16" fmla="*/ 12 w 23"/>
                  <a:gd name="T17" fmla="*/ 31 h 35"/>
                  <a:gd name="T18" fmla="*/ 15 w 23"/>
                  <a:gd name="T19" fmla="*/ 34 h 35"/>
                  <a:gd name="T20" fmla="*/ 23 w 23"/>
                  <a:gd name="T21" fmla="*/ 35 h 35"/>
                  <a:gd name="T22" fmla="*/ 17 w 23"/>
                  <a:gd name="T23" fmla="*/ 20 h 35"/>
                  <a:gd name="T24" fmla="*/ 21 w 23"/>
                  <a:gd name="T25" fmla="*/ 10 h 35"/>
                  <a:gd name="T26" fmla="*/ 18 w 23"/>
                  <a:gd name="T27" fmla="*/ 5 h 35"/>
                  <a:gd name="T28" fmla="*/ 15 w 23"/>
                  <a:gd name="T2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35">
                    <a:moveTo>
                      <a:pt x="15" y="0"/>
                    </a:moveTo>
                    <a:lnTo>
                      <a:pt x="8" y="5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3" y="11"/>
                    </a:lnTo>
                    <a:lnTo>
                      <a:pt x="3" y="20"/>
                    </a:lnTo>
                    <a:lnTo>
                      <a:pt x="6" y="22"/>
                    </a:lnTo>
                    <a:lnTo>
                      <a:pt x="12" y="20"/>
                    </a:lnTo>
                    <a:lnTo>
                      <a:pt x="12" y="31"/>
                    </a:lnTo>
                    <a:lnTo>
                      <a:pt x="15" y="34"/>
                    </a:lnTo>
                    <a:lnTo>
                      <a:pt x="23" y="35"/>
                    </a:lnTo>
                    <a:lnTo>
                      <a:pt x="17" y="20"/>
                    </a:lnTo>
                    <a:lnTo>
                      <a:pt x="21" y="10"/>
                    </a:lnTo>
                    <a:lnTo>
                      <a:pt x="18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4" name="Freeform 753">
                <a:extLst>
                  <a:ext uri="{FF2B5EF4-FFF2-40B4-BE49-F238E27FC236}">
                    <a16:creationId xmlns:a16="http://schemas.microsoft.com/office/drawing/2014/main" id="{59842FBF-B25A-A253-3397-83862A953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764"/>
                <a:ext cx="11" cy="17"/>
              </a:xfrm>
              <a:custGeom>
                <a:avLst/>
                <a:gdLst>
                  <a:gd name="T0" fmla="*/ 15 w 23"/>
                  <a:gd name="T1" fmla="*/ 0 h 35"/>
                  <a:gd name="T2" fmla="*/ 18 w 23"/>
                  <a:gd name="T3" fmla="*/ 5 h 35"/>
                  <a:gd name="T4" fmla="*/ 21 w 23"/>
                  <a:gd name="T5" fmla="*/ 10 h 35"/>
                  <a:gd name="T6" fmla="*/ 17 w 23"/>
                  <a:gd name="T7" fmla="*/ 20 h 35"/>
                  <a:gd name="T8" fmla="*/ 23 w 23"/>
                  <a:gd name="T9" fmla="*/ 35 h 35"/>
                  <a:gd name="T10" fmla="*/ 15 w 23"/>
                  <a:gd name="T11" fmla="*/ 34 h 35"/>
                  <a:gd name="T12" fmla="*/ 12 w 23"/>
                  <a:gd name="T13" fmla="*/ 31 h 35"/>
                  <a:gd name="T14" fmla="*/ 12 w 23"/>
                  <a:gd name="T15" fmla="*/ 20 h 35"/>
                  <a:gd name="T16" fmla="*/ 6 w 23"/>
                  <a:gd name="T17" fmla="*/ 22 h 35"/>
                  <a:gd name="T18" fmla="*/ 3 w 23"/>
                  <a:gd name="T19" fmla="*/ 20 h 35"/>
                  <a:gd name="T20" fmla="*/ 3 w 23"/>
                  <a:gd name="T21" fmla="*/ 11 h 35"/>
                  <a:gd name="T22" fmla="*/ 0 w 23"/>
                  <a:gd name="T23" fmla="*/ 3 h 35"/>
                  <a:gd name="T24" fmla="*/ 2 w 23"/>
                  <a:gd name="T25" fmla="*/ 2 h 35"/>
                  <a:gd name="T26" fmla="*/ 8 w 23"/>
                  <a:gd name="T27" fmla="*/ 5 h 35"/>
                  <a:gd name="T28" fmla="*/ 15 w 23"/>
                  <a:gd name="T2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35">
                    <a:moveTo>
                      <a:pt x="15" y="0"/>
                    </a:moveTo>
                    <a:lnTo>
                      <a:pt x="18" y="5"/>
                    </a:lnTo>
                    <a:lnTo>
                      <a:pt x="21" y="10"/>
                    </a:lnTo>
                    <a:lnTo>
                      <a:pt x="17" y="20"/>
                    </a:lnTo>
                    <a:lnTo>
                      <a:pt x="23" y="35"/>
                    </a:lnTo>
                    <a:lnTo>
                      <a:pt x="15" y="34"/>
                    </a:lnTo>
                    <a:lnTo>
                      <a:pt x="12" y="31"/>
                    </a:lnTo>
                    <a:lnTo>
                      <a:pt x="12" y="20"/>
                    </a:lnTo>
                    <a:lnTo>
                      <a:pt x="6" y="22"/>
                    </a:lnTo>
                    <a:lnTo>
                      <a:pt x="3" y="20"/>
                    </a:lnTo>
                    <a:lnTo>
                      <a:pt x="3" y="11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8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5" name="Freeform 754">
                <a:extLst>
                  <a:ext uri="{FF2B5EF4-FFF2-40B4-BE49-F238E27FC236}">
                    <a16:creationId xmlns:a16="http://schemas.microsoft.com/office/drawing/2014/main" id="{7C0CD6C7-DF63-BB07-BBFA-0457E0B5A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764"/>
                <a:ext cx="11" cy="17"/>
              </a:xfrm>
              <a:custGeom>
                <a:avLst/>
                <a:gdLst>
                  <a:gd name="T0" fmla="*/ 15 w 23"/>
                  <a:gd name="T1" fmla="*/ 0 h 35"/>
                  <a:gd name="T2" fmla="*/ 18 w 23"/>
                  <a:gd name="T3" fmla="*/ 5 h 35"/>
                  <a:gd name="T4" fmla="*/ 21 w 23"/>
                  <a:gd name="T5" fmla="*/ 10 h 35"/>
                  <a:gd name="T6" fmla="*/ 17 w 23"/>
                  <a:gd name="T7" fmla="*/ 20 h 35"/>
                  <a:gd name="T8" fmla="*/ 23 w 23"/>
                  <a:gd name="T9" fmla="*/ 35 h 35"/>
                  <a:gd name="T10" fmla="*/ 15 w 23"/>
                  <a:gd name="T11" fmla="*/ 34 h 35"/>
                  <a:gd name="T12" fmla="*/ 12 w 23"/>
                  <a:gd name="T13" fmla="*/ 31 h 35"/>
                  <a:gd name="T14" fmla="*/ 12 w 23"/>
                  <a:gd name="T15" fmla="*/ 20 h 35"/>
                  <a:gd name="T16" fmla="*/ 6 w 23"/>
                  <a:gd name="T17" fmla="*/ 22 h 35"/>
                  <a:gd name="T18" fmla="*/ 3 w 23"/>
                  <a:gd name="T19" fmla="*/ 20 h 35"/>
                  <a:gd name="T20" fmla="*/ 3 w 23"/>
                  <a:gd name="T21" fmla="*/ 11 h 35"/>
                  <a:gd name="T22" fmla="*/ 0 w 23"/>
                  <a:gd name="T23" fmla="*/ 3 h 35"/>
                  <a:gd name="T24" fmla="*/ 2 w 23"/>
                  <a:gd name="T25" fmla="*/ 2 h 35"/>
                  <a:gd name="T26" fmla="*/ 8 w 23"/>
                  <a:gd name="T27" fmla="*/ 5 h 35"/>
                  <a:gd name="T28" fmla="*/ 15 w 23"/>
                  <a:gd name="T2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35">
                    <a:moveTo>
                      <a:pt x="15" y="0"/>
                    </a:moveTo>
                    <a:lnTo>
                      <a:pt x="18" y="5"/>
                    </a:lnTo>
                    <a:lnTo>
                      <a:pt x="21" y="10"/>
                    </a:lnTo>
                    <a:lnTo>
                      <a:pt x="17" y="20"/>
                    </a:lnTo>
                    <a:lnTo>
                      <a:pt x="23" y="35"/>
                    </a:lnTo>
                    <a:lnTo>
                      <a:pt x="15" y="34"/>
                    </a:lnTo>
                    <a:lnTo>
                      <a:pt x="12" y="31"/>
                    </a:lnTo>
                    <a:lnTo>
                      <a:pt x="12" y="20"/>
                    </a:lnTo>
                    <a:lnTo>
                      <a:pt x="6" y="22"/>
                    </a:lnTo>
                    <a:lnTo>
                      <a:pt x="3" y="20"/>
                    </a:lnTo>
                    <a:lnTo>
                      <a:pt x="3" y="11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8" y="5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6" name="Freeform 755">
                <a:extLst>
                  <a:ext uri="{FF2B5EF4-FFF2-40B4-BE49-F238E27FC236}">
                    <a16:creationId xmlns:a16="http://schemas.microsoft.com/office/drawing/2014/main" id="{4AB88E93-CF04-001D-E56E-80169DE21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931"/>
                <a:ext cx="10" cy="16"/>
              </a:xfrm>
              <a:custGeom>
                <a:avLst/>
                <a:gdLst>
                  <a:gd name="T0" fmla="*/ 2 w 22"/>
                  <a:gd name="T1" fmla="*/ 0 h 32"/>
                  <a:gd name="T2" fmla="*/ 0 w 22"/>
                  <a:gd name="T3" fmla="*/ 4 h 32"/>
                  <a:gd name="T4" fmla="*/ 2 w 22"/>
                  <a:gd name="T5" fmla="*/ 7 h 32"/>
                  <a:gd name="T6" fmla="*/ 5 w 22"/>
                  <a:gd name="T7" fmla="*/ 18 h 32"/>
                  <a:gd name="T8" fmla="*/ 5 w 22"/>
                  <a:gd name="T9" fmla="*/ 23 h 32"/>
                  <a:gd name="T10" fmla="*/ 17 w 22"/>
                  <a:gd name="T11" fmla="*/ 32 h 32"/>
                  <a:gd name="T12" fmla="*/ 22 w 22"/>
                  <a:gd name="T13" fmla="*/ 32 h 32"/>
                  <a:gd name="T14" fmla="*/ 20 w 22"/>
                  <a:gd name="T15" fmla="*/ 27 h 32"/>
                  <a:gd name="T16" fmla="*/ 17 w 22"/>
                  <a:gd name="T17" fmla="*/ 20 h 32"/>
                  <a:gd name="T18" fmla="*/ 17 w 22"/>
                  <a:gd name="T19" fmla="*/ 17 h 32"/>
                  <a:gd name="T20" fmla="*/ 12 w 22"/>
                  <a:gd name="T21" fmla="*/ 12 h 32"/>
                  <a:gd name="T22" fmla="*/ 12 w 22"/>
                  <a:gd name="T23" fmla="*/ 6 h 32"/>
                  <a:gd name="T24" fmla="*/ 6 w 22"/>
                  <a:gd name="T25" fmla="*/ 7 h 32"/>
                  <a:gd name="T26" fmla="*/ 2 w 22"/>
                  <a:gd name="T2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32">
                    <a:moveTo>
                      <a:pt x="2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5" y="18"/>
                    </a:lnTo>
                    <a:lnTo>
                      <a:pt x="5" y="23"/>
                    </a:lnTo>
                    <a:lnTo>
                      <a:pt x="17" y="32"/>
                    </a:lnTo>
                    <a:lnTo>
                      <a:pt x="22" y="32"/>
                    </a:lnTo>
                    <a:lnTo>
                      <a:pt x="20" y="27"/>
                    </a:lnTo>
                    <a:lnTo>
                      <a:pt x="17" y="20"/>
                    </a:lnTo>
                    <a:lnTo>
                      <a:pt x="17" y="17"/>
                    </a:lnTo>
                    <a:lnTo>
                      <a:pt x="12" y="12"/>
                    </a:lnTo>
                    <a:lnTo>
                      <a:pt x="12" y="6"/>
                    </a:lnTo>
                    <a:lnTo>
                      <a:pt x="6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7" name="Freeform 756">
                <a:extLst>
                  <a:ext uri="{FF2B5EF4-FFF2-40B4-BE49-F238E27FC236}">
                    <a16:creationId xmlns:a16="http://schemas.microsoft.com/office/drawing/2014/main" id="{9347ECDE-7BDD-6657-293F-22B7107E2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931"/>
                <a:ext cx="10" cy="16"/>
              </a:xfrm>
              <a:custGeom>
                <a:avLst/>
                <a:gdLst>
                  <a:gd name="T0" fmla="*/ 2 w 22"/>
                  <a:gd name="T1" fmla="*/ 0 h 32"/>
                  <a:gd name="T2" fmla="*/ 6 w 22"/>
                  <a:gd name="T3" fmla="*/ 7 h 32"/>
                  <a:gd name="T4" fmla="*/ 12 w 22"/>
                  <a:gd name="T5" fmla="*/ 6 h 32"/>
                  <a:gd name="T6" fmla="*/ 12 w 22"/>
                  <a:gd name="T7" fmla="*/ 12 h 32"/>
                  <a:gd name="T8" fmla="*/ 17 w 22"/>
                  <a:gd name="T9" fmla="*/ 17 h 32"/>
                  <a:gd name="T10" fmla="*/ 17 w 22"/>
                  <a:gd name="T11" fmla="*/ 20 h 32"/>
                  <a:gd name="T12" fmla="*/ 20 w 22"/>
                  <a:gd name="T13" fmla="*/ 27 h 32"/>
                  <a:gd name="T14" fmla="*/ 22 w 22"/>
                  <a:gd name="T15" fmla="*/ 32 h 32"/>
                  <a:gd name="T16" fmla="*/ 17 w 22"/>
                  <a:gd name="T17" fmla="*/ 32 h 32"/>
                  <a:gd name="T18" fmla="*/ 5 w 22"/>
                  <a:gd name="T19" fmla="*/ 23 h 32"/>
                  <a:gd name="T20" fmla="*/ 5 w 22"/>
                  <a:gd name="T21" fmla="*/ 18 h 32"/>
                  <a:gd name="T22" fmla="*/ 2 w 22"/>
                  <a:gd name="T23" fmla="*/ 7 h 32"/>
                  <a:gd name="T24" fmla="*/ 0 w 22"/>
                  <a:gd name="T25" fmla="*/ 4 h 32"/>
                  <a:gd name="T26" fmla="*/ 2 w 22"/>
                  <a:gd name="T2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32">
                    <a:moveTo>
                      <a:pt x="2" y="0"/>
                    </a:moveTo>
                    <a:lnTo>
                      <a:pt x="6" y="7"/>
                    </a:lnTo>
                    <a:lnTo>
                      <a:pt x="12" y="6"/>
                    </a:lnTo>
                    <a:lnTo>
                      <a:pt x="12" y="12"/>
                    </a:lnTo>
                    <a:lnTo>
                      <a:pt x="17" y="17"/>
                    </a:lnTo>
                    <a:lnTo>
                      <a:pt x="17" y="20"/>
                    </a:lnTo>
                    <a:lnTo>
                      <a:pt x="20" y="27"/>
                    </a:lnTo>
                    <a:lnTo>
                      <a:pt x="22" y="32"/>
                    </a:lnTo>
                    <a:lnTo>
                      <a:pt x="17" y="32"/>
                    </a:lnTo>
                    <a:lnTo>
                      <a:pt x="5" y="23"/>
                    </a:lnTo>
                    <a:lnTo>
                      <a:pt x="5" y="18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8" name="Freeform 757">
                <a:extLst>
                  <a:ext uri="{FF2B5EF4-FFF2-40B4-BE49-F238E27FC236}">
                    <a16:creationId xmlns:a16="http://schemas.microsoft.com/office/drawing/2014/main" id="{EA725A32-18DB-9AC1-456A-9A47A6FF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931"/>
                <a:ext cx="10" cy="16"/>
              </a:xfrm>
              <a:custGeom>
                <a:avLst/>
                <a:gdLst>
                  <a:gd name="T0" fmla="*/ 2 w 22"/>
                  <a:gd name="T1" fmla="*/ 0 h 32"/>
                  <a:gd name="T2" fmla="*/ 6 w 22"/>
                  <a:gd name="T3" fmla="*/ 7 h 32"/>
                  <a:gd name="T4" fmla="*/ 12 w 22"/>
                  <a:gd name="T5" fmla="*/ 6 h 32"/>
                  <a:gd name="T6" fmla="*/ 12 w 22"/>
                  <a:gd name="T7" fmla="*/ 12 h 32"/>
                  <a:gd name="T8" fmla="*/ 17 w 22"/>
                  <a:gd name="T9" fmla="*/ 17 h 32"/>
                  <a:gd name="T10" fmla="*/ 17 w 22"/>
                  <a:gd name="T11" fmla="*/ 20 h 32"/>
                  <a:gd name="T12" fmla="*/ 20 w 22"/>
                  <a:gd name="T13" fmla="*/ 27 h 32"/>
                  <a:gd name="T14" fmla="*/ 22 w 22"/>
                  <a:gd name="T15" fmla="*/ 32 h 32"/>
                  <a:gd name="T16" fmla="*/ 17 w 22"/>
                  <a:gd name="T17" fmla="*/ 32 h 32"/>
                  <a:gd name="T18" fmla="*/ 5 w 22"/>
                  <a:gd name="T19" fmla="*/ 23 h 32"/>
                  <a:gd name="T20" fmla="*/ 5 w 22"/>
                  <a:gd name="T21" fmla="*/ 18 h 32"/>
                  <a:gd name="T22" fmla="*/ 2 w 22"/>
                  <a:gd name="T23" fmla="*/ 7 h 32"/>
                  <a:gd name="T24" fmla="*/ 0 w 22"/>
                  <a:gd name="T25" fmla="*/ 4 h 32"/>
                  <a:gd name="T26" fmla="*/ 2 w 22"/>
                  <a:gd name="T2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32">
                    <a:moveTo>
                      <a:pt x="2" y="0"/>
                    </a:moveTo>
                    <a:lnTo>
                      <a:pt x="6" y="7"/>
                    </a:lnTo>
                    <a:lnTo>
                      <a:pt x="12" y="6"/>
                    </a:lnTo>
                    <a:lnTo>
                      <a:pt x="12" y="12"/>
                    </a:lnTo>
                    <a:lnTo>
                      <a:pt x="17" y="17"/>
                    </a:lnTo>
                    <a:lnTo>
                      <a:pt x="17" y="20"/>
                    </a:lnTo>
                    <a:lnTo>
                      <a:pt x="20" y="27"/>
                    </a:lnTo>
                    <a:lnTo>
                      <a:pt x="22" y="32"/>
                    </a:lnTo>
                    <a:lnTo>
                      <a:pt x="17" y="32"/>
                    </a:lnTo>
                    <a:lnTo>
                      <a:pt x="5" y="23"/>
                    </a:lnTo>
                    <a:lnTo>
                      <a:pt x="5" y="18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9" name="Freeform 758">
                <a:extLst>
                  <a:ext uri="{FF2B5EF4-FFF2-40B4-BE49-F238E27FC236}">
                    <a16:creationId xmlns:a16="http://schemas.microsoft.com/office/drawing/2014/main" id="{12472A46-4E5D-A2C1-DA93-355E59D40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704"/>
                <a:ext cx="46" cy="53"/>
              </a:xfrm>
              <a:custGeom>
                <a:avLst/>
                <a:gdLst>
                  <a:gd name="T0" fmla="*/ 79 w 91"/>
                  <a:gd name="T1" fmla="*/ 4 h 105"/>
                  <a:gd name="T2" fmla="*/ 75 w 91"/>
                  <a:gd name="T3" fmla="*/ 8 h 105"/>
                  <a:gd name="T4" fmla="*/ 66 w 91"/>
                  <a:gd name="T5" fmla="*/ 6 h 105"/>
                  <a:gd name="T6" fmla="*/ 58 w 91"/>
                  <a:gd name="T7" fmla="*/ 3 h 105"/>
                  <a:gd name="T8" fmla="*/ 57 w 91"/>
                  <a:gd name="T9" fmla="*/ 0 h 105"/>
                  <a:gd name="T10" fmla="*/ 47 w 91"/>
                  <a:gd name="T11" fmla="*/ 0 h 105"/>
                  <a:gd name="T12" fmla="*/ 35 w 91"/>
                  <a:gd name="T13" fmla="*/ 8 h 105"/>
                  <a:gd name="T14" fmla="*/ 37 w 91"/>
                  <a:gd name="T15" fmla="*/ 12 h 105"/>
                  <a:gd name="T16" fmla="*/ 31 w 91"/>
                  <a:gd name="T17" fmla="*/ 14 h 105"/>
                  <a:gd name="T18" fmla="*/ 29 w 91"/>
                  <a:gd name="T19" fmla="*/ 17 h 105"/>
                  <a:gd name="T20" fmla="*/ 28 w 91"/>
                  <a:gd name="T21" fmla="*/ 24 h 105"/>
                  <a:gd name="T22" fmla="*/ 34 w 91"/>
                  <a:gd name="T23" fmla="*/ 30 h 105"/>
                  <a:gd name="T24" fmla="*/ 29 w 91"/>
                  <a:gd name="T25" fmla="*/ 36 h 105"/>
                  <a:gd name="T26" fmla="*/ 20 w 91"/>
                  <a:gd name="T27" fmla="*/ 44 h 105"/>
                  <a:gd name="T28" fmla="*/ 17 w 91"/>
                  <a:gd name="T29" fmla="*/ 49 h 105"/>
                  <a:gd name="T30" fmla="*/ 14 w 91"/>
                  <a:gd name="T31" fmla="*/ 47 h 105"/>
                  <a:gd name="T32" fmla="*/ 8 w 91"/>
                  <a:gd name="T33" fmla="*/ 53 h 105"/>
                  <a:gd name="T34" fmla="*/ 5 w 91"/>
                  <a:gd name="T35" fmla="*/ 61 h 105"/>
                  <a:gd name="T36" fmla="*/ 6 w 91"/>
                  <a:gd name="T37" fmla="*/ 65 h 105"/>
                  <a:gd name="T38" fmla="*/ 0 w 91"/>
                  <a:gd name="T39" fmla="*/ 67 h 105"/>
                  <a:gd name="T40" fmla="*/ 3 w 91"/>
                  <a:gd name="T41" fmla="*/ 76 h 105"/>
                  <a:gd name="T42" fmla="*/ 2 w 91"/>
                  <a:gd name="T43" fmla="*/ 79 h 105"/>
                  <a:gd name="T44" fmla="*/ 13 w 91"/>
                  <a:gd name="T45" fmla="*/ 90 h 105"/>
                  <a:gd name="T46" fmla="*/ 17 w 91"/>
                  <a:gd name="T47" fmla="*/ 88 h 105"/>
                  <a:gd name="T48" fmla="*/ 20 w 91"/>
                  <a:gd name="T49" fmla="*/ 96 h 105"/>
                  <a:gd name="T50" fmla="*/ 26 w 91"/>
                  <a:gd name="T51" fmla="*/ 97 h 105"/>
                  <a:gd name="T52" fmla="*/ 29 w 91"/>
                  <a:gd name="T53" fmla="*/ 96 h 105"/>
                  <a:gd name="T54" fmla="*/ 34 w 91"/>
                  <a:gd name="T55" fmla="*/ 99 h 105"/>
                  <a:gd name="T56" fmla="*/ 37 w 91"/>
                  <a:gd name="T57" fmla="*/ 105 h 105"/>
                  <a:gd name="T58" fmla="*/ 40 w 91"/>
                  <a:gd name="T59" fmla="*/ 102 h 105"/>
                  <a:gd name="T60" fmla="*/ 41 w 91"/>
                  <a:gd name="T61" fmla="*/ 99 h 105"/>
                  <a:gd name="T62" fmla="*/ 41 w 91"/>
                  <a:gd name="T63" fmla="*/ 93 h 105"/>
                  <a:gd name="T64" fmla="*/ 44 w 91"/>
                  <a:gd name="T65" fmla="*/ 80 h 105"/>
                  <a:gd name="T66" fmla="*/ 55 w 91"/>
                  <a:gd name="T67" fmla="*/ 76 h 105"/>
                  <a:gd name="T68" fmla="*/ 60 w 91"/>
                  <a:gd name="T69" fmla="*/ 76 h 105"/>
                  <a:gd name="T70" fmla="*/ 69 w 91"/>
                  <a:gd name="T71" fmla="*/ 71 h 105"/>
                  <a:gd name="T72" fmla="*/ 73 w 91"/>
                  <a:gd name="T73" fmla="*/ 67 h 105"/>
                  <a:gd name="T74" fmla="*/ 91 w 91"/>
                  <a:gd name="T75" fmla="*/ 47 h 105"/>
                  <a:gd name="T76" fmla="*/ 85 w 91"/>
                  <a:gd name="T77" fmla="*/ 41 h 105"/>
                  <a:gd name="T78" fmla="*/ 85 w 91"/>
                  <a:gd name="T79" fmla="*/ 36 h 105"/>
                  <a:gd name="T80" fmla="*/ 90 w 91"/>
                  <a:gd name="T81" fmla="*/ 33 h 105"/>
                  <a:gd name="T82" fmla="*/ 90 w 91"/>
                  <a:gd name="T83" fmla="*/ 27 h 105"/>
                  <a:gd name="T84" fmla="*/ 85 w 91"/>
                  <a:gd name="T85" fmla="*/ 20 h 105"/>
                  <a:gd name="T86" fmla="*/ 84 w 91"/>
                  <a:gd name="T87" fmla="*/ 11 h 105"/>
                  <a:gd name="T88" fmla="*/ 79 w 91"/>
                  <a:gd name="T89" fmla="*/ 4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105">
                    <a:moveTo>
                      <a:pt x="79" y="4"/>
                    </a:moveTo>
                    <a:lnTo>
                      <a:pt x="75" y="8"/>
                    </a:lnTo>
                    <a:lnTo>
                      <a:pt x="66" y="6"/>
                    </a:lnTo>
                    <a:lnTo>
                      <a:pt x="58" y="3"/>
                    </a:lnTo>
                    <a:lnTo>
                      <a:pt x="57" y="0"/>
                    </a:lnTo>
                    <a:lnTo>
                      <a:pt x="47" y="0"/>
                    </a:lnTo>
                    <a:lnTo>
                      <a:pt x="35" y="8"/>
                    </a:lnTo>
                    <a:lnTo>
                      <a:pt x="37" y="12"/>
                    </a:lnTo>
                    <a:lnTo>
                      <a:pt x="31" y="14"/>
                    </a:lnTo>
                    <a:lnTo>
                      <a:pt x="29" y="17"/>
                    </a:lnTo>
                    <a:lnTo>
                      <a:pt x="28" y="24"/>
                    </a:lnTo>
                    <a:lnTo>
                      <a:pt x="34" y="30"/>
                    </a:lnTo>
                    <a:lnTo>
                      <a:pt x="29" y="36"/>
                    </a:lnTo>
                    <a:lnTo>
                      <a:pt x="20" y="44"/>
                    </a:lnTo>
                    <a:lnTo>
                      <a:pt x="17" y="49"/>
                    </a:lnTo>
                    <a:lnTo>
                      <a:pt x="14" y="47"/>
                    </a:lnTo>
                    <a:lnTo>
                      <a:pt x="8" y="53"/>
                    </a:lnTo>
                    <a:lnTo>
                      <a:pt x="5" y="61"/>
                    </a:lnTo>
                    <a:lnTo>
                      <a:pt x="6" y="65"/>
                    </a:lnTo>
                    <a:lnTo>
                      <a:pt x="0" y="67"/>
                    </a:lnTo>
                    <a:lnTo>
                      <a:pt x="3" y="76"/>
                    </a:lnTo>
                    <a:lnTo>
                      <a:pt x="2" y="79"/>
                    </a:lnTo>
                    <a:lnTo>
                      <a:pt x="13" y="90"/>
                    </a:lnTo>
                    <a:lnTo>
                      <a:pt x="17" y="88"/>
                    </a:lnTo>
                    <a:lnTo>
                      <a:pt x="20" y="96"/>
                    </a:lnTo>
                    <a:lnTo>
                      <a:pt x="26" y="97"/>
                    </a:lnTo>
                    <a:lnTo>
                      <a:pt x="29" y="96"/>
                    </a:lnTo>
                    <a:lnTo>
                      <a:pt x="34" y="99"/>
                    </a:lnTo>
                    <a:lnTo>
                      <a:pt x="37" y="105"/>
                    </a:lnTo>
                    <a:lnTo>
                      <a:pt x="40" y="102"/>
                    </a:lnTo>
                    <a:lnTo>
                      <a:pt x="41" y="99"/>
                    </a:lnTo>
                    <a:lnTo>
                      <a:pt x="41" y="93"/>
                    </a:lnTo>
                    <a:lnTo>
                      <a:pt x="44" y="80"/>
                    </a:lnTo>
                    <a:lnTo>
                      <a:pt x="55" y="76"/>
                    </a:lnTo>
                    <a:lnTo>
                      <a:pt x="60" y="76"/>
                    </a:lnTo>
                    <a:lnTo>
                      <a:pt x="69" y="71"/>
                    </a:lnTo>
                    <a:lnTo>
                      <a:pt x="73" y="67"/>
                    </a:lnTo>
                    <a:lnTo>
                      <a:pt x="91" y="47"/>
                    </a:lnTo>
                    <a:lnTo>
                      <a:pt x="85" y="41"/>
                    </a:lnTo>
                    <a:lnTo>
                      <a:pt x="85" y="36"/>
                    </a:lnTo>
                    <a:lnTo>
                      <a:pt x="90" y="33"/>
                    </a:lnTo>
                    <a:lnTo>
                      <a:pt x="90" y="27"/>
                    </a:lnTo>
                    <a:lnTo>
                      <a:pt x="85" y="20"/>
                    </a:lnTo>
                    <a:lnTo>
                      <a:pt x="84" y="11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0" name="Freeform 759">
                <a:extLst>
                  <a:ext uri="{FF2B5EF4-FFF2-40B4-BE49-F238E27FC236}">
                    <a16:creationId xmlns:a16="http://schemas.microsoft.com/office/drawing/2014/main" id="{41078AC9-D32B-B999-A9BD-227E97B3A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704"/>
                <a:ext cx="46" cy="53"/>
              </a:xfrm>
              <a:custGeom>
                <a:avLst/>
                <a:gdLst>
                  <a:gd name="T0" fmla="*/ 79 w 91"/>
                  <a:gd name="T1" fmla="*/ 4 h 105"/>
                  <a:gd name="T2" fmla="*/ 84 w 91"/>
                  <a:gd name="T3" fmla="*/ 11 h 105"/>
                  <a:gd name="T4" fmla="*/ 85 w 91"/>
                  <a:gd name="T5" fmla="*/ 20 h 105"/>
                  <a:gd name="T6" fmla="*/ 90 w 91"/>
                  <a:gd name="T7" fmla="*/ 27 h 105"/>
                  <a:gd name="T8" fmla="*/ 90 w 91"/>
                  <a:gd name="T9" fmla="*/ 33 h 105"/>
                  <a:gd name="T10" fmla="*/ 85 w 91"/>
                  <a:gd name="T11" fmla="*/ 36 h 105"/>
                  <a:gd name="T12" fmla="*/ 85 w 91"/>
                  <a:gd name="T13" fmla="*/ 41 h 105"/>
                  <a:gd name="T14" fmla="*/ 91 w 91"/>
                  <a:gd name="T15" fmla="*/ 47 h 105"/>
                  <a:gd name="T16" fmla="*/ 73 w 91"/>
                  <a:gd name="T17" fmla="*/ 67 h 105"/>
                  <a:gd name="T18" fmla="*/ 69 w 91"/>
                  <a:gd name="T19" fmla="*/ 71 h 105"/>
                  <a:gd name="T20" fmla="*/ 60 w 91"/>
                  <a:gd name="T21" fmla="*/ 76 h 105"/>
                  <a:gd name="T22" fmla="*/ 55 w 91"/>
                  <a:gd name="T23" fmla="*/ 76 h 105"/>
                  <a:gd name="T24" fmla="*/ 44 w 91"/>
                  <a:gd name="T25" fmla="*/ 80 h 105"/>
                  <a:gd name="T26" fmla="*/ 41 w 91"/>
                  <a:gd name="T27" fmla="*/ 93 h 105"/>
                  <a:gd name="T28" fmla="*/ 41 w 91"/>
                  <a:gd name="T29" fmla="*/ 99 h 105"/>
                  <a:gd name="T30" fmla="*/ 40 w 91"/>
                  <a:gd name="T31" fmla="*/ 102 h 105"/>
                  <a:gd name="T32" fmla="*/ 37 w 91"/>
                  <a:gd name="T33" fmla="*/ 105 h 105"/>
                  <a:gd name="T34" fmla="*/ 34 w 91"/>
                  <a:gd name="T35" fmla="*/ 99 h 105"/>
                  <a:gd name="T36" fmla="*/ 29 w 91"/>
                  <a:gd name="T37" fmla="*/ 96 h 105"/>
                  <a:gd name="T38" fmla="*/ 26 w 91"/>
                  <a:gd name="T39" fmla="*/ 97 h 105"/>
                  <a:gd name="T40" fmla="*/ 20 w 91"/>
                  <a:gd name="T41" fmla="*/ 96 h 105"/>
                  <a:gd name="T42" fmla="*/ 17 w 91"/>
                  <a:gd name="T43" fmla="*/ 88 h 105"/>
                  <a:gd name="T44" fmla="*/ 13 w 91"/>
                  <a:gd name="T45" fmla="*/ 90 h 105"/>
                  <a:gd name="T46" fmla="*/ 2 w 91"/>
                  <a:gd name="T47" fmla="*/ 79 h 105"/>
                  <a:gd name="T48" fmla="*/ 3 w 91"/>
                  <a:gd name="T49" fmla="*/ 76 h 105"/>
                  <a:gd name="T50" fmla="*/ 0 w 91"/>
                  <a:gd name="T51" fmla="*/ 67 h 105"/>
                  <a:gd name="T52" fmla="*/ 6 w 91"/>
                  <a:gd name="T53" fmla="*/ 65 h 105"/>
                  <a:gd name="T54" fmla="*/ 5 w 91"/>
                  <a:gd name="T55" fmla="*/ 61 h 105"/>
                  <a:gd name="T56" fmla="*/ 8 w 91"/>
                  <a:gd name="T57" fmla="*/ 53 h 105"/>
                  <a:gd name="T58" fmla="*/ 14 w 91"/>
                  <a:gd name="T59" fmla="*/ 47 h 105"/>
                  <a:gd name="T60" fmla="*/ 17 w 91"/>
                  <a:gd name="T61" fmla="*/ 49 h 105"/>
                  <a:gd name="T62" fmla="*/ 20 w 91"/>
                  <a:gd name="T63" fmla="*/ 44 h 105"/>
                  <a:gd name="T64" fmla="*/ 29 w 91"/>
                  <a:gd name="T65" fmla="*/ 36 h 105"/>
                  <a:gd name="T66" fmla="*/ 34 w 91"/>
                  <a:gd name="T67" fmla="*/ 30 h 105"/>
                  <a:gd name="T68" fmla="*/ 28 w 91"/>
                  <a:gd name="T69" fmla="*/ 24 h 105"/>
                  <a:gd name="T70" fmla="*/ 29 w 91"/>
                  <a:gd name="T71" fmla="*/ 17 h 105"/>
                  <a:gd name="T72" fmla="*/ 31 w 91"/>
                  <a:gd name="T73" fmla="*/ 14 h 105"/>
                  <a:gd name="T74" fmla="*/ 37 w 91"/>
                  <a:gd name="T75" fmla="*/ 12 h 105"/>
                  <a:gd name="T76" fmla="*/ 35 w 91"/>
                  <a:gd name="T77" fmla="*/ 8 h 105"/>
                  <a:gd name="T78" fmla="*/ 47 w 91"/>
                  <a:gd name="T79" fmla="*/ 0 h 105"/>
                  <a:gd name="T80" fmla="*/ 57 w 91"/>
                  <a:gd name="T81" fmla="*/ 0 h 105"/>
                  <a:gd name="T82" fmla="*/ 58 w 91"/>
                  <a:gd name="T83" fmla="*/ 3 h 105"/>
                  <a:gd name="T84" fmla="*/ 66 w 91"/>
                  <a:gd name="T85" fmla="*/ 6 h 105"/>
                  <a:gd name="T86" fmla="*/ 75 w 91"/>
                  <a:gd name="T87" fmla="*/ 8 h 105"/>
                  <a:gd name="T88" fmla="*/ 79 w 91"/>
                  <a:gd name="T89" fmla="*/ 4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105">
                    <a:moveTo>
                      <a:pt x="79" y="4"/>
                    </a:moveTo>
                    <a:lnTo>
                      <a:pt x="84" y="11"/>
                    </a:lnTo>
                    <a:lnTo>
                      <a:pt x="85" y="20"/>
                    </a:lnTo>
                    <a:lnTo>
                      <a:pt x="90" y="27"/>
                    </a:lnTo>
                    <a:lnTo>
                      <a:pt x="90" y="33"/>
                    </a:lnTo>
                    <a:lnTo>
                      <a:pt x="85" y="36"/>
                    </a:lnTo>
                    <a:lnTo>
                      <a:pt x="85" y="41"/>
                    </a:lnTo>
                    <a:lnTo>
                      <a:pt x="91" y="47"/>
                    </a:lnTo>
                    <a:lnTo>
                      <a:pt x="73" y="67"/>
                    </a:lnTo>
                    <a:lnTo>
                      <a:pt x="69" y="71"/>
                    </a:lnTo>
                    <a:lnTo>
                      <a:pt x="60" y="76"/>
                    </a:lnTo>
                    <a:lnTo>
                      <a:pt x="55" y="76"/>
                    </a:lnTo>
                    <a:lnTo>
                      <a:pt x="44" y="80"/>
                    </a:lnTo>
                    <a:lnTo>
                      <a:pt x="41" y="93"/>
                    </a:lnTo>
                    <a:lnTo>
                      <a:pt x="41" y="99"/>
                    </a:lnTo>
                    <a:lnTo>
                      <a:pt x="40" y="102"/>
                    </a:lnTo>
                    <a:lnTo>
                      <a:pt x="37" y="105"/>
                    </a:lnTo>
                    <a:lnTo>
                      <a:pt x="34" y="99"/>
                    </a:lnTo>
                    <a:lnTo>
                      <a:pt x="29" y="96"/>
                    </a:lnTo>
                    <a:lnTo>
                      <a:pt x="26" y="97"/>
                    </a:lnTo>
                    <a:lnTo>
                      <a:pt x="20" y="96"/>
                    </a:lnTo>
                    <a:lnTo>
                      <a:pt x="17" y="88"/>
                    </a:lnTo>
                    <a:lnTo>
                      <a:pt x="13" y="90"/>
                    </a:lnTo>
                    <a:lnTo>
                      <a:pt x="2" y="79"/>
                    </a:lnTo>
                    <a:lnTo>
                      <a:pt x="3" y="76"/>
                    </a:lnTo>
                    <a:lnTo>
                      <a:pt x="0" y="67"/>
                    </a:lnTo>
                    <a:lnTo>
                      <a:pt x="6" y="65"/>
                    </a:lnTo>
                    <a:lnTo>
                      <a:pt x="5" y="61"/>
                    </a:lnTo>
                    <a:lnTo>
                      <a:pt x="8" y="53"/>
                    </a:lnTo>
                    <a:lnTo>
                      <a:pt x="14" y="47"/>
                    </a:lnTo>
                    <a:lnTo>
                      <a:pt x="17" y="49"/>
                    </a:lnTo>
                    <a:lnTo>
                      <a:pt x="20" y="44"/>
                    </a:lnTo>
                    <a:lnTo>
                      <a:pt x="29" y="36"/>
                    </a:lnTo>
                    <a:lnTo>
                      <a:pt x="34" y="30"/>
                    </a:lnTo>
                    <a:lnTo>
                      <a:pt x="28" y="24"/>
                    </a:lnTo>
                    <a:lnTo>
                      <a:pt x="29" y="17"/>
                    </a:lnTo>
                    <a:lnTo>
                      <a:pt x="31" y="14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47" y="0"/>
                    </a:lnTo>
                    <a:lnTo>
                      <a:pt x="57" y="0"/>
                    </a:lnTo>
                    <a:lnTo>
                      <a:pt x="58" y="3"/>
                    </a:lnTo>
                    <a:lnTo>
                      <a:pt x="66" y="6"/>
                    </a:lnTo>
                    <a:lnTo>
                      <a:pt x="75" y="8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1" name="Freeform 760">
                <a:extLst>
                  <a:ext uri="{FF2B5EF4-FFF2-40B4-BE49-F238E27FC236}">
                    <a16:creationId xmlns:a16="http://schemas.microsoft.com/office/drawing/2014/main" id="{8EE492F5-DCAB-090C-D2E1-AF82A333C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704"/>
                <a:ext cx="46" cy="53"/>
              </a:xfrm>
              <a:custGeom>
                <a:avLst/>
                <a:gdLst>
                  <a:gd name="T0" fmla="*/ 79 w 91"/>
                  <a:gd name="T1" fmla="*/ 4 h 105"/>
                  <a:gd name="T2" fmla="*/ 84 w 91"/>
                  <a:gd name="T3" fmla="*/ 11 h 105"/>
                  <a:gd name="T4" fmla="*/ 85 w 91"/>
                  <a:gd name="T5" fmla="*/ 20 h 105"/>
                  <a:gd name="T6" fmla="*/ 90 w 91"/>
                  <a:gd name="T7" fmla="*/ 27 h 105"/>
                  <a:gd name="T8" fmla="*/ 90 w 91"/>
                  <a:gd name="T9" fmla="*/ 33 h 105"/>
                  <a:gd name="T10" fmla="*/ 85 w 91"/>
                  <a:gd name="T11" fmla="*/ 36 h 105"/>
                  <a:gd name="T12" fmla="*/ 85 w 91"/>
                  <a:gd name="T13" fmla="*/ 41 h 105"/>
                  <a:gd name="T14" fmla="*/ 91 w 91"/>
                  <a:gd name="T15" fmla="*/ 47 h 105"/>
                  <a:gd name="T16" fmla="*/ 73 w 91"/>
                  <a:gd name="T17" fmla="*/ 67 h 105"/>
                  <a:gd name="T18" fmla="*/ 69 w 91"/>
                  <a:gd name="T19" fmla="*/ 71 h 105"/>
                  <a:gd name="T20" fmla="*/ 60 w 91"/>
                  <a:gd name="T21" fmla="*/ 76 h 105"/>
                  <a:gd name="T22" fmla="*/ 55 w 91"/>
                  <a:gd name="T23" fmla="*/ 76 h 105"/>
                  <a:gd name="T24" fmla="*/ 44 w 91"/>
                  <a:gd name="T25" fmla="*/ 80 h 105"/>
                  <a:gd name="T26" fmla="*/ 41 w 91"/>
                  <a:gd name="T27" fmla="*/ 93 h 105"/>
                  <a:gd name="T28" fmla="*/ 41 w 91"/>
                  <a:gd name="T29" fmla="*/ 99 h 105"/>
                  <a:gd name="T30" fmla="*/ 40 w 91"/>
                  <a:gd name="T31" fmla="*/ 102 h 105"/>
                  <a:gd name="T32" fmla="*/ 37 w 91"/>
                  <a:gd name="T33" fmla="*/ 105 h 105"/>
                  <a:gd name="T34" fmla="*/ 34 w 91"/>
                  <a:gd name="T35" fmla="*/ 99 h 105"/>
                  <a:gd name="T36" fmla="*/ 29 w 91"/>
                  <a:gd name="T37" fmla="*/ 96 h 105"/>
                  <a:gd name="T38" fmla="*/ 26 w 91"/>
                  <a:gd name="T39" fmla="*/ 97 h 105"/>
                  <a:gd name="T40" fmla="*/ 20 w 91"/>
                  <a:gd name="T41" fmla="*/ 96 h 105"/>
                  <a:gd name="T42" fmla="*/ 17 w 91"/>
                  <a:gd name="T43" fmla="*/ 88 h 105"/>
                  <a:gd name="T44" fmla="*/ 13 w 91"/>
                  <a:gd name="T45" fmla="*/ 90 h 105"/>
                  <a:gd name="T46" fmla="*/ 2 w 91"/>
                  <a:gd name="T47" fmla="*/ 79 h 105"/>
                  <a:gd name="T48" fmla="*/ 3 w 91"/>
                  <a:gd name="T49" fmla="*/ 76 h 105"/>
                  <a:gd name="T50" fmla="*/ 0 w 91"/>
                  <a:gd name="T51" fmla="*/ 67 h 105"/>
                  <a:gd name="T52" fmla="*/ 6 w 91"/>
                  <a:gd name="T53" fmla="*/ 65 h 105"/>
                  <a:gd name="T54" fmla="*/ 5 w 91"/>
                  <a:gd name="T55" fmla="*/ 61 h 105"/>
                  <a:gd name="T56" fmla="*/ 8 w 91"/>
                  <a:gd name="T57" fmla="*/ 53 h 105"/>
                  <a:gd name="T58" fmla="*/ 14 w 91"/>
                  <a:gd name="T59" fmla="*/ 47 h 105"/>
                  <a:gd name="T60" fmla="*/ 17 w 91"/>
                  <a:gd name="T61" fmla="*/ 49 h 105"/>
                  <a:gd name="T62" fmla="*/ 20 w 91"/>
                  <a:gd name="T63" fmla="*/ 44 h 105"/>
                  <a:gd name="T64" fmla="*/ 29 w 91"/>
                  <a:gd name="T65" fmla="*/ 36 h 105"/>
                  <a:gd name="T66" fmla="*/ 34 w 91"/>
                  <a:gd name="T67" fmla="*/ 30 h 105"/>
                  <a:gd name="T68" fmla="*/ 28 w 91"/>
                  <a:gd name="T69" fmla="*/ 24 h 105"/>
                  <a:gd name="T70" fmla="*/ 29 w 91"/>
                  <a:gd name="T71" fmla="*/ 17 h 105"/>
                  <a:gd name="T72" fmla="*/ 31 w 91"/>
                  <a:gd name="T73" fmla="*/ 14 h 105"/>
                  <a:gd name="T74" fmla="*/ 37 w 91"/>
                  <a:gd name="T75" fmla="*/ 12 h 105"/>
                  <a:gd name="T76" fmla="*/ 35 w 91"/>
                  <a:gd name="T77" fmla="*/ 8 h 105"/>
                  <a:gd name="T78" fmla="*/ 47 w 91"/>
                  <a:gd name="T79" fmla="*/ 0 h 105"/>
                  <a:gd name="T80" fmla="*/ 57 w 91"/>
                  <a:gd name="T81" fmla="*/ 0 h 105"/>
                  <a:gd name="T82" fmla="*/ 58 w 91"/>
                  <a:gd name="T83" fmla="*/ 3 h 105"/>
                  <a:gd name="T84" fmla="*/ 66 w 91"/>
                  <a:gd name="T85" fmla="*/ 6 h 105"/>
                  <a:gd name="T86" fmla="*/ 75 w 91"/>
                  <a:gd name="T87" fmla="*/ 8 h 105"/>
                  <a:gd name="T88" fmla="*/ 79 w 91"/>
                  <a:gd name="T89" fmla="*/ 4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105">
                    <a:moveTo>
                      <a:pt x="79" y="4"/>
                    </a:moveTo>
                    <a:lnTo>
                      <a:pt x="84" y="11"/>
                    </a:lnTo>
                    <a:lnTo>
                      <a:pt x="85" y="20"/>
                    </a:lnTo>
                    <a:lnTo>
                      <a:pt x="90" y="27"/>
                    </a:lnTo>
                    <a:lnTo>
                      <a:pt x="90" y="33"/>
                    </a:lnTo>
                    <a:lnTo>
                      <a:pt x="85" y="36"/>
                    </a:lnTo>
                    <a:lnTo>
                      <a:pt x="85" y="41"/>
                    </a:lnTo>
                    <a:lnTo>
                      <a:pt x="91" y="47"/>
                    </a:lnTo>
                    <a:lnTo>
                      <a:pt x="73" y="67"/>
                    </a:lnTo>
                    <a:lnTo>
                      <a:pt x="69" y="71"/>
                    </a:lnTo>
                    <a:lnTo>
                      <a:pt x="60" y="76"/>
                    </a:lnTo>
                    <a:lnTo>
                      <a:pt x="55" y="76"/>
                    </a:lnTo>
                    <a:lnTo>
                      <a:pt x="44" y="80"/>
                    </a:lnTo>
                    <a:lnTo>
                      <a:pt x="41" y="93"/>
                    </a:lnTo>
                    <a:lnTo>
                      <a:pt x="41" y="99"/>
                    </a:lnTo>
                    <a:lnTo>
                      <a:pt x="40" y="102"/>
                    </a:lnTo>
                    <a:lnTo>
                      <a:pt x="37" y="105"/>
                    </a:lnTo>
                    <a:lnTo>
                      <a:pt x="34" y="99"/>
                    </a:lnTo>
                    <a:lnTo>
                      <a:pt x="29" y="96"/>
                    </a:lnTo>
                    <a:lnTo>
                      <a:pt x="26" y="97"/>
                    </a:lnTo>
                    <a:lnTo>
                      <a:pt x="20" y="96"/>
                    </a:lnTo>
                    <a:lnTo>
                      <a:pt x="17" y="88"/>
                    </a:lnTo>
                    <a:lnTo>
                      <a:pt x="13" y="90"/>
                    </a:lnTo>
                    <a:lnTo>
                      <a:pt x="2" y="79"/>
                    </a:lnTo>
                    <a:lnTo>
                      <a:pt x="3" y="76"/>
                    </a:lnTo>
                    <a:lnTo>
                      <a:pt x="0" y="67"/>
                    </a:lnTo>
                    <a:lnTo>
                      <a:pt x="6" y="65"/>
                    </a:lnTo>
                    <a:lnTo>
                      <a:pt x="5" y="61"/>
                    </a:lnTo>
                    <a:lnTo>
                      <a:pt x="8" y="53"/>
                    </a:lnTo>
                    <a:lnTo>
                      <a:pt x="14" y="47"/>
                    </a:lnTo>
                    <a:lnTo>
                      <a:pt x="17" y="49"/>
                    </a:lnTo>
                    <a:lnTo>
                      <a:pt x="20" y="44"/>
                    </a:lnTo>
                    <a:lnTo>
                      <a:pt x="29" y="36"/>
                    </a:lnTo>
                    <a:lnTo>
                      <a:pt x="34" y="30"/>
                    </a:lnTo>
                    <a:lnTo>
                      <a:pt x="28" y="24"/>
                    </a:lnTo>
                    <a:lnTo>
                      <a:pt x="29" y="17"/>
                    </a:lnTo>
                    <a:lnTo>
                      <a:pt x="31" y="14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47" y="0"/>
                    </a:lnTo>
                    <a:lnTo>
                      <a:pt x="57" y="0"/>
                    </a:lnTo>
                    <a:lnTo>
                      <a:pt x="58" y="3"/>
                    </a:lnTo>
                    <a:lnTo>
                      <a:pt x="66" y="6"/>
                    </a:lnTo>
                    <a:lnTo>
                      <a:pt x="75" y="8"/>
                    </a:lnTo>
                    <a:lnTo>
                      <a:pt x="79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2" name="Freeform 761">
                <a:extLst>
                  <a:ext uri="{FF2B5EF4-FFF2-40B4-BE49-F238E27FC236}">
                    <a16:creationId xmlns:a16="http://schemas.microsoft.com/office/drawing/2014/main" id="{FA7D9DE1-3FAE-7DD6-00D2-39671DDCF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2790"/>
                <a:ext cx="114" cy="95"/>
              </a:xfrm>
              <a:custGeom>
                <a:avLst/>
                <a:gdLst>
                  <a:gd name="T0" fmla="*/ 95 w 230"/>
                  <a:gd name="T1" fmla="*/ 19 h 190"/>
                  <a:gd name="T2" fmla="*/ 76 w 230"/>
                  <a:gd name="T3" fmla="*/ 26 h 190"/>
                  <a:gd name="T4" fmla="*/ 52 w 230"/>
                  <a:gd name="T5" fmla="*/ 30 h 190"/>
                  <a:gd name="T6" fmla="*/ 43 w 230"/>
                  <a:gd name="T7" fmla="*/ 53 h 190"/>
                  <a:gd name="T8" fmla="*/ 38 w 230"/>
                  <a:gd name="T9" fmla="*/ 63 h 190"/>
                  <a:gd name="T10" fmla="*/ 31 w 230"/>
                  <a:gd name="T11" fmla="*/ 73 h 190"/>
                  <a:gd name="T12" fmla="*/ 23 w 230"/>
                  <a:gd name="T13" fmla="*/ 86 h 190"/>
                  <a:gd name="T14" fmla="*/ 11 w 230"/>
                  <a:gd name="T15" fmla="*/ 117 h 190"/>
                  <a:gd name="T16" fmla="*/ 0 w 230"/>
                  <a:gd name="T17" fmla="*/ 126 h 190"/>
                  <a:gd name="T18" fmla="*/ 29 w 230"/>
                  <a:gd name="T19" fmla="*/ 130 h 190"/>
                  <a:gd name="T20" fmla="*/ 37 w 230"/>
                  <a:gd name="T21" fmla="*/ 139 h 190"/>
                  <a:gd name="T22" fmla="*/ 44 w 230"/>
                  <a:gd name="T23" fmla="*/ 149 h 190"/>
                  <a:gd name="T24" fmla="*/ 60 w 230"/>
                  <a:gd name="T25" fmla="*/ 149 h 190"/>
                  <a:gd name="T26" fmla="*/ 70 w 230"/>
                  <a:gd name="T27" fmla="*/ 136 h 190"/>
                  <a:gd name="T28" fmla="*/ 76 w 230"/>
                  <a:gd name="T29" fmla="*/ 124 h 190"/>
                  <a:gd name="T30" fmla="*/ 82 w 230"/>
                  <a:gd name="T31" fmla="*/ 123 h 190"/>
                  <a:gd name="T32" fmla="*/ 88 w 230"/>
                  <a:gd name="T33" fmla="*/ 126 h 190"/>
                  <a:gd name="T34" fmla="*/ 90 w 230"/>
                  <a:gd name="T35" fmla="*/ 139 h 190"/>
                  <a:gd name="T36" fmla="*/ 101 w 230"/>
                  <a:gd name="T37" fmla="*/ 150 h 190"/>
                  <a:gd name="T38" fmla="*/ 110 w 230"/>
                  <a:gd name="T39" fmla="*/ 153 h 190"/>
                  <a:gd name="T40" fmla="*/ 119 w 230"/>
                  <a:gd name="T41" fmla="*/ 168 h 190"/>
                  <a:gd name="T42" fmla="*/ 134 w 230"/>
                  <a:gd name="T43" fmla="*/ 184 h 190"/>
                  <a:gd name="T44" fmla="*/ 149 w 230"/>
                  <a:gd name="T45" fmla="*/ 181 h 190"/>
                  <a:gd name="T46" fmla="*/ 155 w 230"/>
                  <a:gd name="T47" fmla="*/ 165 h 190"/>
                  <a:gd name="T48" fmla="*/ 160 w 230"/>
                  <a:gd name="T49" fmla="*/ 161 h 190"/>
                  <a:gd name="T50" fmla="*/ 173 w 230"/>
                  <a:gd name="T51" fmla="*/ 149 h 190"/>
                  <a:gd name="T52" fmla="*/ 177 w 230"/>
                  <a:gd name="T53" fmla="*/ 139 h 190"/>
                  <a:gd name="T54" fmla="*/ 183 w 230"/>
                  <a:gd name="T55" fmla="*/ 133 h 190"/>
                  <a:gd name="T56" fmla="*/ 198 w 230"/>
                  <a:gd name="T57" fmla="*/ 133 h 190"/>
                  <a:gd name="T58" fmla="*/ 219 w 230"/>
                  <a:gd name="T59" fmla="*/ 121 h 190"/>
                  <a:gd name="T60" fmla="*/ 228 w 230"/>
                  <a:gd name="T61" fmla="*/ 109 h 190"/>
                  <a:gd name="T62" fmla="*/ 225 w 230"/>
                  <a:gd name="T63" fmla="*/ 100 h 190"/>
                  <a:gd name="T64" fmla="*/ 210 w 230"/>
                  <a:gd name="T65" fmla="*/ 92 h 190"/>
                  <a:gd name="T66" fmla="*/ 196 w 230"/>
                  <a:gd name="T67" fmla="*/ 88 h 190"/>
                  <a:gd name="T68" fmla="*/ 180 w 230"/>
                  <a:gd name="T69" fmla="*/ 86 h 190"/>
                  <a:gd name="T70" fmla="*/ 163 w 230"/>
                  <a:gd name="T71" fmla="*/ 88 h 190"/>
                  <a:gd name="T72" fmla="*/ 152 w 230"/>
                  <a:gd name="T73" fmla="*/ 80 h 190"/>
                  <a:gd name="T74" fmla="*/ 146 w 230"/>
                  <a:gd name="T75" fmla="*/ 68 h 190"/>
                  <a:gd name="T76" fmla="*/ 149 w 230"/>
                  <a:gd name="T77" fmla="*/ 57 h 190"/>
                  <a:gd name="T78" fmla="*/ 149 w 230"/>
                  <a:gd name="T79" fmla="*/ 42 h 190"/>
                  <a:gd name="T80" fmla="*/ 155 w 230"/>
                  <a:gd name="T81" fmla="*/ 36 h 190"/>
                  <a:gd name="T82" fmla="*/ 158 w 230"/>
                  <a:gd name="T83" fmla="*/ 13 h 190"/>
                  <a:gd name="T84" fmla="*/ 161 w 230"/>
                  <a:gd name="T85" fmla="*/ 0 h 190"/>
                  <a:gd name="T86" fmla="*/ 139 w 230"/>
                  <a:gd name="T87" fmla="*/ 7 h 190"/>
                  <a:gd name="T88" fmla="*/ 131 w 230"/>
                  <a:gd name="T89" fmla="*/ 1 h 190"/>
                  <a:gd name="T90" fmla="*/ 117 w 230"/>
                  <a:gd name="T91" fmla="*/ 7 h 190"/>
                  <a:gd name="T92" fmla="*/ 107 w 230"/>
                  <a:gd name="T93" fmla="*/ 2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0" h="190">
                    <a:moveTo>
                      <a:pt x="107" y="21"/>
                    </a:moveTo>
                    <a:lnTo>
                      <a:pt x="95" y="19"/>
                    </a:lnTo>
                    <a:lnTo>
                      <a:pt x="85" y="24"/>
                    </a:lnTo>
                    <a:lnTo>
                      <a:pt x="76" y="26"/>
                    </a:lnTo>
                    <a:lnTo>
                      <a:pt x="60" y="27"/>
                    </a:lnTo>
                    <a:lnTo>
                      <a:pt x="52" y="30"/>
                    </a:lnTo>
                    <a:lnTo>
                      <a:pt x="46" y="47"/>
                    </a:lnTo>
                    <a:lnTo>
                      <a:pt x="43" y="53"/>
                    </a:lnTo>
                    <a:lnTo>
                      <a:pt x="40" y="57"/>
                    </a:lnTo>
                    <a:lnTo>
                      <a:pt x="38" y="63"/>
                    </a:lnTo>
                    <a:lnTo>
                      <a:pt x="31" y="70"/>
                    </a:lnTo>
                    <a:lnTo>
                      <a:pt x="31" y="73"/>
                    </a:lnTo>
                    <a:lnTo>
                      <a:pt x="25" y="80"/>
                    </a:lnTo>
                    <a:lnTo>
                      <a:pt x="23" y="86"/>
                    </a:lnTo>
                    <a:lnTo>
                      <a:pt x="16" y="111"/>
                    </a:lnTo>
                    <a:lnTo>
                      <a:pt x="11" y="117"/>
                    </a:lnTo>
                    <a:lnTo>
                      <a:pt x="2" y="124"/>
                    </a:lnTo>
                    <a:lnTo>
                      <a:pt x="0" y="126"/>
                    </a:lnTo>
                    <a:lnTo>
                      <a:pt x="16" y="130"/>
                    </a:lnTo>
                    <a:lnTo>
                      <a:pt x="29" y="130"/>
                    </a:lnTo>
                    <a:lnTo>
                      <a:pt x="32" y="136"/>
                    </a:lnTo>
                    <a:lnTo>
                      <a:pt x="37" y="139"/>
                    </a:lnTo>
                    <a:lnTo>
                      <a:pt x="40" y="153"/>
                    </a:lnTo>
                    <a:lnTo>
                      <a:pt x="44" y="149"/>
                    </a:lnTo>
                    <a:lnTo>
                      <a:pt x="54" y="150"/>
                    </a:lnTo>
                    <a:lnTo>
                      <a:pt x="60" y="149"/>
                    </a:lnTo>
                    <a:lnTo>
                      <a:pt x="70" y="143"/>
                    </a:lnTo>
                    <a:lnTo>
                      <a:pt x="70" y="136"/>
                    </a:lnTo>
                    <a:lnTo>
                      <a:pt x="70" y="124"/>
                    </a:lnTo>
                    <a:lnTo>
                      <a:pt x="76" y="124"/>
                    </a:lnTo>
                    <a:lnTo>
                      <a:pt x="81" y="121"/>
                    </a:lnTo>
                    <a:lnTo>
                      <a:pt x="82" y="123"/>
                    </a:lnTo>
                    <a:lnTo>
                      <a:pt x="82" y="126"/>
                    </a:lnTo>
                    <a:lnTo>
                      <a:pt x="88" y="126"/>
                    </a:lnTo>
                    <a:lnTo>
                      <a:pt x="93" y="136"/>
                    </a:lnTo>
                    <a:lnTo>
                      <a:pt x="90" y="139"/>
                    </a:lnTo>
                    <a:lnTo>
                      <a:pt x="92" y="146"/>
                    </a:lnTo>
                    <a:lnTo>
                      <a:pt x="101" y="150"/>
                    </a:lnTo>
                    <a:lnTo>
                      <a:pt x="105" y="146"/>
                    </a:lnTo>
                    <a:lnTo>
                      <a:pt x="110" y="153"/>
                    </a:lnTo>
                    <a:lnTo>
                      <a:pt x="117" y="153"/>
                    </a:lnTo>
                    <a:lnTo>
                      <a:pt x="119" y="168"/>
                    </a:lnTo>
                    <a:lnTo>
                      <a:pt x="129" y="174"/>
                    </a:lnTo>
                    <a:lnTo>
                      <a:pt x="134" y="184"/>
                    </a:lnTo>
                    <a:lnTo>
                      <a:pt x="140" y="190"/>
                    </a:lnTo>
                    <a:lnTo>
                      <a:pt x="149" y="181"/>
                    </a:lnTo>
                    <a:lnTo>
                      <a:pt x="146" y="168"/>
                    </a:lnTo>
                    <a:lnTo>
                      <a:pt x="155" y="165"/>
                    </a:lnTo>
                    <a:lnTo>
                      <a:pt x="158" y="164"/>
                    </a:lnTo>
                    <a:lnTo>
                      <a:pt x="160" y="161"/>
                    </a:lnTo>
                    <a:lnTo>
                      <a:pt x="166" y="159"/>
                    </a:lnTo>
                    <a:lnTo>
                      <a:pt x="173" y="149"/>
                    </a:lnTo>
                    <a:lnTo>
                      <a:pt x="177" y="143"/>
                    </a:lnTo>
                    <a:lnTo>
                      <a:pt x="177" y="139"/>
                    </a:lnTo>
                    <a:lnTo>
                      <a:pt x="180" y="139"/>
                    </a:lnTo>
                    <a:lnTo>
                      <a:pt x="183" y="133"/>
                    </a:lnTo>
                    <a:lnTo>
                      <a:pt x="186" y="127"/>
                    </a:lnTo>
                    <a:lnTo>
                      <a:pt x="198" y="133"/>
                    </a:lnTo>
                    <a:lnTo>
                      <a:pt x="204" y="132"/>
                    </a:lnTo>
                    <a:lnTo>
                      <a:pt x="219" y="121"/>
                    </a:lnTo>
                    <a:lnTo>
                      <a:pt x="227" y="112"/>
                    </a:lnTo>
                    <a:lnTo>
                      <a:pt x="228" y="109"/>
                    </a:lnTo>
                    <a:lnTo>
                      <a:pt x="230" y="100"/>
                    </a:lnTo>
                    <a:lnTo>
                      <a:pt x="225" y="100"/>
                    </a:lnTo>
                    <a:lnTo>
                      <a:pt x="219" y="94"/>
                    </a:lnTo>
                    <a:lnTo>
                      <a:pt x="210" y="92"/>
                    </a:lnTo>
                    <a:lnTo>
                      <a:pt x="204" y="95"/>
                    </a:lnTo>
                    <a:lnTo>
                      <a:pt x="196" y="88"/>
                    </a:lnTo>
                    <a:lnTo>
                      <a:pt x="193" y="89"/>
                    </a:lnTo>
                    <a:lnTo>
                      <a:pt x="180" y="86"/>
                    </a:lnTo>
                    <a:lnTo>
                      <a:pt x="170" y="89"/>
                    </a:lnTo>
                    <a:lnTo>
                      <a:pt x="163" y="88"/>
                    </a:lnTo>
                    <a:lnTo>
                      <a:pt x="160" y="83"/>
                    </a:lnTo>
                    <a:lnTo>
                      <a:pt x="152" y="80"/>
                    </a:lnTo>
                    <a:lnTo>
                      <a:pt x="146" y="73"/>
                    </a:lnTo>
                    <a:lnTo>
                      <a:pt x="146" y="68"/>
                    </a:lnTo>
                    <a:lnTo>
                      <a:pt x="143" y="62"/>
                    </a:lnTo>
                    <a:lnTo>
                      <a:pt x="149" y="57"/>
                    </a:lnTo>
                    <a:lnTo>
                      <a:pt x="152" y="50"/>
                    </a:lnTo>
                    <a:lnTo>
                      <a:pt x="149" y="42"/>
                    </a:lnTo>
                    <a:lnTo>
                      <a:pt x="152" y="38"/>
                    </a:lnTo>
                    <a:lnTo>
                      <a:pt x="155" y="36"/>
                    </a:lnTo>
                    <a:lnTo>
                      <a:pt x="164" y="24"/>
                    </a:lnTo>
                    <a:lnTo>
                      <a:pt x="158" y="13"/>
                    </a:lnTo>
                    <a:lnTo>
                      <a:pt x="161" y="10"/>
                    </a:lnTo>
                    <a:lnTo>
                      <a:pt x="161" y="0"/>
                    </a:lnTo>
                    <a:lnTo>
                      <a:pt x="152" y="1"/>
                    </a:lnTo>
                    <a:lnTo>
                      <a:pt x="139" y="7"/>
                    </a:lnTo>
                    <a:lnTo>
                      <a:pt x="139" y="0"/>
                    </a:lnTo>
                    <a:lnTo>
                      <a:pt x="131" y="1"/>
                    </a:lnTo>
                    <a:lnTo>
                      <a:pt x="120" y="7"/>
                    </a:lnTo>
                    <a:lnTo>
                      <a:pt x="117" y="7"/>
                    </a:lnTo>
                    <a:lnTo>
                      <a:pt x="119" y="15"/>
                    </a:lnTo>
                    <a:lnTo>
                      <a:pt x="107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3" name="Freeform 762">
                <a:extLst>
                  <a:ext uri="{FF2B5EF4-FFF2-40B4-BE49-F238E27FC236}">
                    <a16:creationId xmlns:a16="http://schemas.microsoft.com/office/drawing/2014/main" id="{2A8052A0-9260-79D3-0CA5-58BAE9F3F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2790"/>
                <a:ext cx="114" cy="95"/>
              </a:xfrm>
              <a:custGeom>
                <a:avLst/>
                <a:gdLst>
                  <a:gd name="T0" fmla="*/ 119 w 230"/>
                  <a:gd name="T1" fmla="*/ 15 h 190"/>
                  <a:gd name="T2" fmla="*/ 120 w 230"/>
                  <a:gd name="T3" fmla="*/ 7 h 190"/>
                  <a:gd name="T4" fmla="*/ 139 w 230"/>
                  <a:gd name="T5" fmla="*/ 0 h 190"/>
                  <a:gd name="T6" fmla="*/ 152 w 230"/>
                  <a:gd name="T7" fmla="*/ 1 h 190"/>
                  <a:gd name="T8" fmla="*/ 161 w 230"/>
                  <a:gd name="T9" fmla="*/ 10 h 190"/>
                  <a:gd name="T10" fmla="*/ 164 w 230"/>
                  <a:gd name="T11" fmla="*/ 24 h 190"/>
                  <a:gd name="T12" fmla="*/ 152 w 230"/>
                  <a:gd name="T13" fmla="*/ 38 h 190"/>
                  <a:gd name="T14" fmla="*/ 152 w 230"/>
                  <a:gd name="T15" fmla="*/ 50 h 190"/>
                  <a:gd name="T16" fmla="*/ 143 w 230"/>
                  <a:gd name="T17" fmla="*/ 62 h 190"/>
                  <a:gd name="T18" fmla="*/ 146 w 230"/>
                  <a:gd name="T19" fmla="*/ 73 h 190"/>
                  <a:gd name="T20" fmla="*/ 160 w 230"/>
                  <a:gd name="T21" fmla="*/ 83 h 190"/>
                  <a:gd name="T22" fmla="*/ 170 w 230"/>
                  <a:gd name="T23" fmla="*/ 89 h 190"/>
                  <a:gd name="T24" fmla="*/ 193 w 230"/>
                  <a:gd name="T25" fmla="*/ 89 h 190"/>
                  <a:gd name="T26" fmla="*/ 204 w 230"/>
                  <a:gd name="T27" fmla="*/ 95 h 190"/>
                  <a:gd name="T28" fmla="*/ 219 w 230"/>
                  <a:gd name="T29" fmla="*/ 94 h 190"/>
                  <a:gd name="T30" fmla="*/ 230 w 230"/>
                  <a:gd name="T31" fmla="*/ 100 h 190"/>
                  <a:gd name="T32" fmla="*/ 227 w 230"/>
                  <a:gd name="T33" fmla="*/ 112 h 190"/>
                  <a:gd name="T34" fmla="*/ 204 w 230"/>
                  <a:gd name="T35" fmla="*/ 132 h 190"/>
                  <a:gd name="T36" fmla="*/ 186 w 230"/>
                  <a:gd name="T37" fmla="*/ 127 h 190"/>
                  <a:gd name="T38" fmla="*/ 180 w 230"/>
                  <a:gd name="T39" fmla="*/ 139 h 190"/>
                  <a:gd name="T40" fmla="*/ 177 w 230"/>
                  <a:gd name="T41" fmla="*/ 143 h 190"/>
                  <a:gd name="T42" fmla="*/ 166 w 230"/>
                  <a:gd name="T43" fmla="*/ 159 h 190"/>
                  <a:gd name="T44" fmla="*/ 158 w 230"/>
                  <a:gd name="T45" fmla="*/ 164 h 190"/>
                  <a:gd name="T46" fmla="*/ 146 w 230"/>
                  <a:gd name="T47" fmla="*/ 168 h 190"/>
                  <a:gd name="T48" fmla="*/ 140 w 230"/>
                  <a:gd name="T49" fmla="*/ 190 h 190"/>
                  <a:gd name="T50" fmla="*/ 129 w 230"/>
                  <a:gd name="T51" fmla="*/ 174 h 190"/>
                  <a:gd name="T52" fmla="*/ 117 w 230"/>
                  <a:gd name="T53" fmla="*/ 153 h 190"/>
                  <a:gd name="T54" fmla="*/ 105 w 230"/>
                  <a:gd name="T55" fmla="*/ 146 h 190"/>
                  <a:gd name="T56" fmla="*/ 92 w 230"/>
                  <a:gd name="T57" fmla="*/ 146 h 190"/>
                  <a:gd name="T58" fmla="*/ 93 w 230"/>
                  <a:gd name="T59" fmla="*/ 136 h 190"/>
                  <a:gd name="T60" fmla="*/ 82 w 230"/>
                  <a:gd name="T61" fmla="*/ 126 h 190"/>
                  <a:gd name="T62" fmla="*/ 81 w 230"/>
                  <a:gd name="T63" fmla="*/ 121 h 190"/>
                  <a:gd name="T64" fmla="*/ 70 w 230"/>
                  <a:gd name="T65" fmla="*/ 124 h 190"/>
                  <a:gd name="T66" fmla="*/ 70 w 230"/>
                  <a:gd name="T67" fmla="*/ 143 h 190"/>
                  <a:gd name="T68" fmla="*/ 54 w 230"/>
                  <a:gd name="T69" fmla="*/ 150 h 190"/>
                  <a:gd name="T70" fmla="*/ 40 w 230"/>
                  <a:gd name="T71" fmla="*/ 153 h 190"/>
                  <a:gd name="T72" fmla="*/ 32 w 230"/>
                  <a:gd name="T73" fmla="*/ 136 h 190"/>
                  <a:gd name="T74" fmla="*/ 16 w 230"/>
                  <a:gd name="T75" fmla="*/ 130 h 190"/>
                  <a:gd name="T76" fmla="*/ 2 w 230"/>
                  <a:gd name="T77" fmla="*/ 124 h 190"/>
                  <a:gd name="T78" fmla="*/ 16 w 230"/>
                  <a:gd name="T79" fmla="*/ 111 h 190"/>
                  <a:gd name="T80" fmla="*/ 25 w 230"/>
                  <a:gd name="T81" fmla="*/ 80 h 190"/>
                  <a:gd name="T82" fmla="*/ 31 w 230"/>
                  <a:gd name="T83" fmla="*/ 70 h 190"/>
                  <a:gd name="T84" fmla="*/ 40 w 230"/>
                  <a:gd name="T85" fmla="*/ 57 h 190"/>
                  <a:gd name="T86" fmla="*/ 46 w 230"/>
                  <a:gd name="T87" fmla="*/ 47 h 190"/>
                  <a:gd name="T88" fmla="*/ 60 w 230"/>
                  <a:gd name="T89" fmla="*/ 27 h 190"/>
                  <a:gd name="T90" fmla="*/ 85 w 230"/>
                  <a:gd name="T91" fmla="*/ 24 h 190"/>
                  <a:gd name="T92" fmla="*/ 107 w 230"/>
                  <a:gd name="T93" fmla="*/ 2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0" h="190">
                    <a:moveTo>
                      <a:pt x="107" y="21"/>
                    </a:moveTo>
                    <a:lnTo>
                      <a:pt x="119" y="15"/>
                    </a:lnTo>
                    <a:lnTo>
                      <a:pt x="117" y="7"/>
                    </a:lnTo>
                    <a:lnTo>
                      <a:pt x="120" y="7"/>
                    </a:lnTo>
                    <a:lnTo>
                      <a:pt x="131" y="1"/>
                    </a:lnTo>
                    <a:lnTo>
                      <a:pt x="139" y="0"/>
                    </a:lnTo>
                    <a:lnTo>
                      <a:pt x="139" y="7"/>
                    </a:lnTo>
                    <a:lnTo>
                      <a:pt x="152" y="1"/>
                    </a:lnTo>
                    <a:lnTo>
                      <a:pt x="161" y="0"/>
                    </a:lnTo>
                    <a:lnTo>
                      <a:pt x="161" y="10"/>
                    </a:lnTo>
                    <a:lnTo>
                      <a:pt x="158" y="13"/>
                    </a:lnTo>
                    <a:lnTo>
                      <a:pt x="164" y="24"/>
                    </a:lnTo>
                    <a:lnTo>
                      <a:pt x="155" y="36"/>
                    </a:lnTo>
                    <a:lnTo>
                      <a:pt x="152" y="38"/>
                    </a:lnTo>
                    <a:lnTo>
                      <a:pt x="149" y="42"/>
                    </a:lnTo>
                    <a:lnTo>
                      <a:pt x="152" y="50"/>
                    </a:lnTo>
                    <a:lnTo>
                      <a:pt x="149" y="57"/>
                    </a:lnTo>
                    <a:lnTo>
                      <a:pt x="143" y="62"/>
                    </a:lnTo>
                    <a:lnTo>
                      <a:pt x="146" y="68"/>
                    </a:lnTo>
                    <a:lnTo>
                      <a:pt x="146" y="73"/>
                    </a:lnTo>
                    <a:lnTo>
                      <a:pt x="152" y="80"/>
                    </a:lnTo>
                    <a:lnTo>
                      <a:pt x="160" y="83"/>
                    </a:lnTo>
                    <a:lnTo>
                      <a:pt x="163" y="88"/>
                    </a:lnTo>
                    <a:lnTo>
                      <a:pt x="170" y="89"/>
                    </a:lnTo>
                    <a:lnTo>
                      <a:pt x="180" y="86"/>
                    </a:lnTo>
                    <a:lnTo>
                      <a:pt x="193" y="89"/>
                    </a:lnTo>
                    <a:lnTo>
                      <a:pt x="196" y="88"/>
                    </a:lnTo>
                    <a:lnTo>
                      <a:pt x="204" y="95"/>
                    </a:lnTo>
                    <a:lnTo>
                      <a:pt x="210" y="92"/>
                    </a:lnTo>
                    <a:lnTo>
                      <a:pt x="219" y="94"/>
                    </a:lnTo>
                    <a:lnTo>
                      <a:pt x="225" y="100"/>
                    </a:lnTo>
                    <a:lnTo>
                      <a:pt x="230" y="100"/>
                    </a:lnTo>
                    <a:lnTo>
                      <a:pt x="228" y="109"/>
                    </a:lnTo>
                    <a:lnTo>
                      <a:pt x="227" y="112"/>
                    </a:lnTo>
                    <a:lnTo>
                      <a:pt x="219" y="121"/>
                    </a:lnTo>
                    <a:lnTo>
                      <a:pt x="204" y="132"/>
                    </a:lnTo>
                    <a:lnTo>
                      <a:pt x="198" y="133"/>
                    </a:lnTo>
                    <a:lnTo>
                      <a:pt x="186" y="127"/>
                    </a:lnTo>
                    <a:lnTo>
                      <a:pt x="183" y="133"/>
                    </a:lnTo>
                    <a:lnTo>
                      <a:pt x="180" y="139"/>
                    </a:lnTo>
                    <a:lnTo>
                      <a:pt x="177" y="139"/>
                    </a:lnTo>
                    <a:lnTo>
                      <a:pt x="177" y="143"/>
                    </a:lnTo>
                    <a:lnTo>
                      <a:pt x="173" y="149"/>
                    </a:lnTo>
                    <a:lnTo>
                      <a:pt x="166" y="159"/>
                    </a:lnTo>
                    <a:lnTo>
                      <a:pt x="160" y="161"/>
                    </a:lnTo>
                    <a:lnTo>
                      <a:pt x="158" y="164"/>
                    </a:lnTo>
                    <a:lnTo>
                      <a:pt x="155" y="165"/>
                    </a:lnTo>
                    <a:lnTo>
                      <a:pt x="146" y="168"/>
                    </a:lnTo>
                    <a:lnTo>
                      <a:pt x="149" y="181"/>
                    </a:lnTo>
                    <a:lnTo>
                      <a:pt x="140" y="190"/>
                    </a:lnTo>
                    <a:lnTo>
                      <a:pt x="134" y="184"/>
                    </a:lnTo>
                    <a:lnTo>
                      <a:pt x="129" y="174"/>
                    </a:lnTo>
                    <a:lnTo>
                      <a:pt x="119" y="168"/>
                    </a:lnTo>
                    <a:lnTo>
                      <a:pt x="117" y="153"/>
                    </a:lnTo>
                    <a:lnTo>
                      <a:pt x="110" y="153"/>
                    </a:lnTo>
                    <a:lnTo>
                      <a:pt x="105" y="146"/>
                    </a:lnTo>
                    <a:lnTo>
                      <a:pt x="101" y="150"/>
                    </a:lnTo>
                    <a:lnTo>
                      <a:pt x="92" y="146"/>
                    </a:lnTo>
                    <a:lnTo>
                      <a:pt x="90" y="139"/>
                    </a:lnTo>
                    <a:lnTo>
                      <a:pt x="93" y="136"/>
                    </a:lnTo>
                    <a:lnTo>
                      <a:pt x="88" y="126"/>
                    </a:lnTo>
                    <a:lnTo>
                      <a:pt x="82" y="126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76" y="124"/>
                    </a:lnTo>
                    <a:lnTo>
                      <a:pt x="70" y="124"/>
                    </a:lnTo>
                    <a:lnTo>
                      <a:pt x="70" y="136"/>
                    </a:lnTo>
                    <a:lnTo>
                      <a:pt x="70" y="143"/>
                    </a:lnTo>
                    <a:lnTo>
                      <a:pt x="60" y="149"/>
                    </a:lnTo>
                    <a:lnTo>
                      <a:pt x="54" y="150"/>
                    </a:lnTo>
                    <a:lnTo>
                      <a:pt x="44" y="149"/>
                    </a:lnTo>
                    <a:lnTo>
                      <a:pt x="40" y="153"/>
                    </a:lnTo>
                    <a:lnTo>
                      <a:pt x="37" y="139"/>
                    </a:lnTo>
                    <a:lnTo>
                      <a:pt x="32" y="136"/>
                    </a:lnTo>
                    <a:lnTo>
                      <a:pt x="29" y="130"/>
                    </a:lnTo>
                    <a:lnTo>
                      <a:pt x="16" y="130"/>
                    </a:lnTo>
                    <a:lnTo>
                      <a:pt x="0" y="126"/>
                    </a:lnTo>
                    <a:lnTo>
                      <a:pt x="2" y="124"/>
                    </a:lnTo>
                    <a:lnTo>
                      <a:pt x="11" y="117"/>
                    </a:lnTo>
                    <a:lnTo>
                      <a:pt x="16" y="111"/>
                    </a:lnTo>
                    <a:lnTo>
                      <a:pt x="23" y="86"/>
                    </a:lnTo>
                    <a:lnTo>
                      <a:pt x="25" y="80"/>
                    </a:lnTo>
                    <a:lnTo>
                      <a:pt x="31" y="73"/>
                    </a:lnTo>
                    <a:lnTo>
                      <a:pt x="31" y="70"/>
                    </a:lnTo>
                    <a:lnTo>
                      <a:pt x="38" y="63"/>
                    </a:lnTo>
                    <a:lnTo>
                      <a:pt x="40" y="57"/>
                    </a:lnTo>
                    <a:lnTo>
                      <a:pt x="43" y="53"/>
                    </a:lnTo>
                    <a:lnTo>
                      <a:pt x="46" y="47"/>
                    </a:lnTo>
                    <a:lnTo>
                      <a:pt x="52" y="30"/>
                    </a:lnTo>
                    <a:lnTo>
                      <a:pt x="60" y="27"/>
                    </a:lnTo>
                    <a:lnTo>
                      <a:pt x="76" y="26"/>
                    </a:lnTo>
                    <a:lnTo>
                      <a:pt x="85" y="24"/>
                    </a:lnTo>
                    <a:lnTo>
                      <a:pt x="95" y="19"/>
                    </a:lnTo>
                    <a:lnTo>
                      <a:pt x="107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4" name="Freeform 763">
                <a:extLst>
                  <a:ext uri="{FF2B5EF4-FFF2-40B4-BE49-F238E27FC236}">
                    <a16:creationId xmlns:a16="http://schemas.microsoft.com/office/drawing/2014/main" id="{4A6034C0-8B73-ED85-C0BB-C28E7354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2790"/>
                <a:ext cx="114" cy="95"/>
              </a:xfrm>
              <a:custGeom>
                <a:avLst/>
                <a:gdLst>
                  <a:gd name="T0" fmla="*/ 119 w 230"/>
                  <a:gd name="T1" fmla="*/ 15 h 190"/>
                  <a:gd name="T2" fmla="*/ 120 w 230"/>
                  <a:gd name="T3" fmla="*/ 7 h 190"/>
                  <a:gd name="T4" fmla="*/ 139 w 230"/>
                  <a:gd name="T5" fmla="*/ 0 h 190"/>
                  <a:gd name="T6" fmla="*/ 152 w 230"/>
                  <a:gd name="T7" fmla="*/ 1 h 190"/>
                  <a:gd name="T8" fmla="*/ 161 w 230"/>
                  <a:gd name="T9" fmla="*/ 10 h 190"/>
                  <a:gd name="T10" fmla="*/ 164 w 230"/>
                  <a:gd name="T11" fmla="*/ 24 h 190"/>
                  <a:gd name="T12" fmla="*/ 152 w 230"/>
                  <a:gd name="T13" fmla="*/ 38 h 190"/>
                  <a:gd name="T14" fmla="*/ 152 w 230"/>
                  <a:gd name="T15" fmla="*/ 50 h 190"/>
                  <a:gd name="T16" fmla="*/ 143 w 230"/>
                  <a:gd name="T17" fmla="*/ 62 h 190"/>
                  <a:gd name="T18" fmla="*/ 146 w 230"/>
                  <a:gd name="T19" fmla="*/ 73 h 190"/>
                  <a:gd name="T20" fmla="*/ 160 w 230"/>
                  <a:gd name="T21" fmla="*/ 83 h 190"/>
                  <a:gd name="T22" fmla="*/ 170 w 230"/>
                  <a:gd name="T23" fmla="*/ 89 h 190"/>
                  <a:gd name="T24" fmla="*/ 193 w 230"/>
                  <a:gd name="T25" fmla="*/ 89 h 190"/>
                  <a:gd name="T26" fmla="*/ 204 w 230"/>
                  <a:gd name="T27" fmla="*/ 95 h 190"/>
                  <a:gd name="T28" fmla="*/ 219 w 230"/>
                  <a:gd name="T29" fmla="*/ 94 h 190"/>
                  <a:gd name="T30" fmla="*/ 230 w 230"/>
                  <a:gd name="T31" fmla="*/ 100 h 190"/>
                  <a:gd name="T32" fmla="*/ 227 w 230"/>
                  <a:gd name="T33" fmla="*/ 112 h 190"/>
                  <a:gd name="T34" fmla="*/ 204 w 230"/>
                  <a:gd name="T35" fmla="*/ 132 h 190"/>
                  <a:gd name="T36" fmla="*/ 186 w 230"/>
                  <a:gd name="T37" fmla="*/ 127 h 190"/>
                  <a:gd name="T38" fmla="*/ 180 w 230"/>
                  <a:gd name="T39" fmla="*/ 139 h 190"/>
                  <a:gd name="T40" fmla="*/ 177 w 230"/>
                  <a:gd name="T41" fmla="*/ 143 h 190"/>
                  <a:gd name="T42" fmla="*/ 166 w 230"/>
                  <a:gd name="T43" fmla="*/ 159 h 190"/>
                  <a:gd name="T44" fmla="*/ 158 w 230"/>
                  <a:gd name="T45" fmla="*/ 164 h 190"/>
                  <a:gd name="T46" fmla="*/ 146 w 230"/>
                  <a:gd name="T47" fmla="*/ 168 h 190"/>
                  <a:gd name="T48" fmla="*/ 140 w 230"/>
                  <a:gd name="T49" fmla="*/ 190 h 190"/>
                  <a:gd name="T50" fmla="*/ 129 w 230"/>
                  <a:gd name="T51" fmla="*/ 174 h 190"/>
                  <a:gd name="T52" fmla="*/ 117 w 230"/>
                  <a:gd name="T53" fmla="*/ 153 h 190"/>
                  <a:gd name="T54" fmla="*/ 105 w 230"/>
                  <a:gd name="T55" fmla="*/ 146 h 190"/>
                  <a:gd name="T56" fmla="*/ 92 w 230"/>
                  <a:gd name="T57" fmla="*/ 146 h 190"/>
                  <a:gd name="T58" fmla="*/ 93 w 230"/>
                  <a:gd name="T59" fmla="*/ 136 h 190"/>
                  <a:gd name="T60" fmla="*/ 82 w 230"/>
                  <a:gd name="T61" fmla="*/ 126 h 190"/>
                  <a:gd name="T62" fmla="*/ 81 w 230"/>
                  <a:gd name="T63" fmla="*/ 121 h 190"/>
                  <a:gd name="T64" fmla="*/ 70 w 230"/>
                  <a:gd name="T65" fmla="*/ 124 h 190"/>
                  <a:gd name="T66" fmla="*/ 70 w 230"/>
                  <a:gd name="T67" fmla="*/ 143 h 190"/>
                  <a:gd name="T68" fmla="*/ 54 w 230"/>
                  <a:gd name="T69" fmla="*/ 150 h 190"/>
                  <a:gd name="T70" fmla="*/ 40 w 230"/>
                  <a:gd name="T71" fmla="*/ 153 h 190"/>
                  <a:gd name="T72" fmla="*/ 32 w 230"/>
                  <a:gd name="T73" fmla="*/ 136 h 190"/>
                  <a:gd name="T74" fmla="*/ 16 w 230"/>
                  <a:gd name="T75" fmla="*/ 130 h 190"/>
                  <a:gd name="T76" fmla="*/ 2 w 230"/>
                  <a:gd name="T77" fmla="*/ 124 h 190"/>
                  <a:gd name="T78" fmla="*/ 16 w 230"/>
                  <a:gd name="T79" fmla="*/ 111 h 190"/>
                  <a:gd name="T80" fmla="*/ 25 w 230"/>
                  <a:gd name="T81" fmla="*/ 80 h 190"/>
                  <a:gd name="T82" fmla="*/ 31 w 230"/>
                  <a:gd name="T83" fmla="*/ 70 h 190"/>
                  <a:gd name="T84" fmla="*/ 40 w 230"/>
                  <a:gd name="T85" fmla="*/ 57 h 190"/>
                  <a:gd name="T86" fmla="*/ 46 w 230"/>
                  <a:gd name="T87" fmla="*/ 47 h 190"/>
                  <a:gd name="T88" fmla="*/ 60 w 230"/>
                  <a:gd name="T89" fmla="*/ 27 h 190"/>
                  <a:gd name="T90" fmla="*/ 85 w 230"/>
                  <a:gd name="T91" fmla="*/ 24 h 190"/>
                  <a:gd name="T92" fmla="*/ 107 w 230"/>
                  <a:gd name="T93" fmla="*/ 2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0" h="190">
                    <a:moveTo>
                      <a:pt x="107" y="21"/>
                    </a:moveTo>
                    <a:lnTo>
                      <a:pt x="119" y="15"/>
                    </a:lnTo>
                    <a:lnTo>
                      <a:pt x="117" y="7"/>
                    </a:lnTo>
                    <a:lnTo>
                      <a:pt x="120" y="7"/>
                    </a:lnTo>
                    <a:lnTo>
                      <a:pt x="131" y="1"/>
                    </a:lnTo>
                    <a:lnTo>
                      <a:pt x="139" y="0"/>
                    </a:lnTo>
                    <a:lnTo>
                      <a:pt x="139" y="7"/>
                    </a:lnTo>
                    <a:lnTo>
                      <a:pt x="152" y="1"/>
                    </a:lnTo>
                    <a:lnTo>
                      <a:pt x="161" y="0"/>
                    </a:lnTo>
                    <a:lnTo>
                      <a:pt x="161" y="10"/>
                    </a:lnTo>
                    <a:lnTo>
                      <a:pt x="158" y="13"/>
                    </a:lnTo>
                    <a:lnTo>
                      <a:pt x="164" y="24"/>
                    </a:lnTo>
                    <a:lnTo>
                      <a:pt x="155" y="36"/>
                    </a:lnTo>
                    <a:lnTo>
                      <a:pt x="152" y="38"/>
                    </a:lnTo>
                    <a:lnTo>
                      <a:pt x="149" y="42"/>
                    </a:lnTo>
                    <a:lnTo>
                      <a:pt x="152" y="50"/>
                    </a:lnTo>
                    <a:lnTo>
                      <a:pt x="149" y="57"/>
                    </a:lnTo>
                    <a:lnTo>
                      <a:pt x="143" y="62"/>
                    </a:lnTo>
                    <a:lnTo>
                      <a:pt x="146" y="68"/>
                    </a:lnTo>
                    <a:lnTo>
                      <a:pt x="146" y="73"/>
                    </a:lnTo>
                    <a:lnTo>
                      <a:pt x="152" y="80"/>
                    </a:lnTo>
                    <a:lnTo>
                      <a:pt x="160" y="83"/>
                    </a:lnTo>
                    <a:lnTo>
                      <a:pt x="163" y="88"/>
                    </a:lnTo>
                    <a:lnTo>
                      <a:pt x="170" y="89"/>
                    </a:lnTo>
                    <a:lnTo>
                      <a:pt x="180" y="86"/>
                    </a:lnTo>
                    <a:lnTo>
                      <a:pt x="193" y="89"/>
                    </a:lnTo>
                    <a:lnTo>
                      <a:pt x="196" y="88"/>
                    </a:lnTo>
                    <a:lnTo>
                      <a:pt x="204" y="95"/>
                    </a:lnTo>
                    <a:lnTo>
                      <a:pt x="210" y="92"/>
                    </a:lnTo>
                    <a:lnTo>
                      <a:pt x="219" y="94"/>
                    </a:lnTo>
                    <a:lnTo>
                      <a:pt x="225" y="100"/>
                    </a:lnTo>
                    <a:lnTo>
                      <a:pt x="230" y="100"/>
                    </a:lnTo>
                    <a:lnTo>
                      <a:pt x="228" y="109"/>
                    </a:lnTo>
                    <a:lnTo>
                      <a:pt x="227" y="112"/>
                    </a:lnTo>
                    <a:lnTo>
                      <a:pt x="219" y="121"/>
                    </a:lnTo>
                    <a:lnTo>
                      <a:pt x="204" y="132"/>
                    </a:lnTo>
                    <a:lnTo>
                      <a:pt x="198" y="133"/>
                    </a:lnTo>
                    <a:lnTo>
                      <a:pt x="186" y="127"/>
                    </a:lnTo>
                    <a:lnTo>
                      <a:pt x="183" y="133"/>
                    </a:lnTo>
                    <a:lnTo>
                      <a:pt x="180" y="139"/>
                    </a:lnTo>
                    <a:lnTo>
                      <a:pt x="177" y="139"/>
                    </a:lnTo>
                    <a:lnTo>
                      <a:pt x="177" y="143"/>
                    </a:lnTo>
                    <a:lnTo>
                      <a:pt x="173" y="149"/>
                    </a:lnTo>
                    <a:lnTo>
                      <a:pt x="166" y="159"/>
                    </a:lnTo>
                    <a:lnTo>
                      <a:pt x="160" y="161"/>
                    </a:lnTo>
                    <a:lnTo>
                      <a:pt x="158" y="164"/>
                    </a:lnTo>
                    <a:lnTo>
                      <a:pt x="155" y="165"/>
                    </a:lnTo>
                    <a:lnTo>
                      <a:pt x="146" y="168"/>
                    </a:lnTo>
                    <a:lnTo>
                      <a:pt x="149" y="181"/>
                    </a:lnTo>
                    <a:lnTo>
                      <a:pt x="140" y="190"/>
                    </a:lnTo>
                    <a:lnTo>
                      <a:pt x="134" y="184"/>
                    </a:lnTo>
                    <a:lnTo>
                      <a:pt x="129" y="174"/>
                    </a:lnTo>
                    <a:lnTo>
                      <a:pt x="119" y="168"/>
                    </a:lnTo>
                    <a:lnTo>
                      <a:pt x="117" y="153"/>
                    </a:lnTo>
                    <a:lnTo>
                      <a:pt x="110" y="153"/>
                    </a:lnTo>
                    <a:lnTo>
                      <a:pt x="105" y="146"/>
                    </a:lnTo>
                    <a:lnTo>
                      <a:pt x="101" y="150"/>
                    </a:lnTo>
                    <a:lnTo>
                      <a:pt x="92" y="146"/>
                    </a:lnTo>
                    <a:lnTo>
                      <a:pt x="90" y="139"/>
                    </a:lnTo>
                    <a:lnTo>
                      <a:pt x="93" y="136"/>
                    </a:lnTo>
                    <a:lnTo>
                      <a:pt x="88" y="126"/>
                    </a:lnTo>
                    <a:lnTo>
                      <a:pt x="82" y="126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76" y="124"/>
                    </a:lnTo>
                    <a:lnTo>
                      <a:pt x="70" y="124"/>
                    </a:lnTo>
                    <a:lnTo>
                      <a:pt x="70" y="136"/>
                    </a:lnTo>
                    <a:lnTo>
                      <a:pt x="70" y="143"/>
                    </a:lnTo>
                    <a:lnTo>
                      <a:pt x="60" y="149"/>
                    </a:lnTo>
                    <a:lnTo>
                      <a:pt x="54" y="150"/>
                    </a:lnTo>
                    <a:lnTo>
                      <a:pt x="44" y="149"/>
                    </a:lnTo>
                    <a:lnTo>
                      <a:pt x="40" y="153"/>
                    </a:lnTo>
                    <a:lnTo>
                      <a:pt x="37" y="139"/>
                    </a:lnTo>
                    <a:lnTo>
                      <a:pt x="32" y="136"/>
                    </a:lnTo>
                    <a:lnTo>
                      <a:pt x="29" y="130"/>
                    </a:lnTo>
                    <a:lnTo>
                      <a:pt x="16" y="130"/>
                    </a:lnTo>
                    <a:lnTo>
                      <a:pt x="0" y="126"/>
                    </a:lnTo>
                    <a:lnTo>
                      <a:pt x="2" y="124"/>
                    </a:lnTo>
                    <a:lnTo>
                      <a:pt x="11" y="117"/>
                    </a:lnTo>
                    <a:lnTo>
                      <a:pt x="16" y="111"/>
                    </a:lnTo>
                    <a:lnTo>
                      <a:pt x="23" y="86"/>
                    </a:lnTo>
                    <a:lnTo>
                      <a:pt x="25" y="80"/>
                    </a:lnTo>
                    <a:lnTo>
                      <a:pt x="31" y="73"/>
                    </a:lnTo>
                    <a:lnTo>
                      <a:pt x="31" y="70"/>
                    </a:lnTo>
                    <a:lnTo>
                      <a:pt x="38" y="63"/>
                    </a:lnTo>
                    <a:lnTo>
                      <a:pt x="40" y="57"/>
                    </a:lnTo>
                    <a:lnTo>
                      <a:pt x="43" y="53"/>
                    </a:lnTo>
                    <a:lnTo>
                      <a:pt x="46" y="47"/>
                    </a:lnTo>
                    <a:lnTo>
                      <a:pt x="52" y="30"/>
                    </a:lnTo>
                    <a:lnTo>
                      <a:pt x="60" y="27"/>
                    </a:lnTo>
                    <a:lnTo>
                      <a:pt x="76" y="26"/>
                    </a:lnTo>
                    <a:lnTo>
                      <a:pt x="85" y="24"/>
                    </a:lnTo>
                    <a:lnTo>
                      <a:pt x="95" y="19"/>
                    </a:lnTo>
                    <a:lnTo>
                      <a:pt x="107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5" name="Freeform 764">
                <a:extLst>
                  <a:ext uri="{FF2B5EF4-FFF2-40B4-BE49-F238E27FC236}">
                    <a16:creationId xmlns:a16="http://schemas.microsoft.com/office/drawing/2014/main" id="{3900E697-20F7-BF08-B007-2BAAC217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623"/>
                <a:ext cx="167" cy="232"/>
              </a:xfrm>
              <a:custGeom>
                <a:avLst/>
                <a:gdLst>
                  <a:gd name="T0" fmla="*/ 91 w 334"/>
                  <a:gd name="T1" fmla="*/ 25 h 464"/>
                  <a:gd name="T2" fmla="*/ 94 w 334"/>
                  <a:gd name="T3" fmla="*/ 58 h 464"/>
                  <a:gd name="T4" fmla="*/ 94 w 334"/>
                  <a:gd name="T5" fmla="*/ 88 h 464"/>
                  <a:gd name="T6" fmla="*/ 86 w 334"/>
                  <a:gd name="T7" fmla="*/ 113 h 464"/>
                  <a:gd name="T8" fmla="*/ 69 w 334"/>
                  <a:gd name="T9" fmla="*/ 128 h 464"/>
                  <a:gd name="T10" fmla="*/ 36 w 334"/>
                  <a:gd name="T11" fmla="*/ 151 h 464"/>
                  <a:gd name="T12" fmla="*/ 35 w 334"/>
                  <a:gd name="T13" fmla="*/ 183 h 464"/>
                  <a:gd name="T14" fmla="*/ 38 w 334"/>
                  <a:gd name="T15" fmla="*/ 213 h 464"/>
                  <a:gd name="T16" fmla="*/ 44 w 334"/>
                  <a:gd name="T17" fmla="*/ 242 h 464"/>
                  <a:gd name="T18" fmla="*/ 44 w 334"/>
                  <a:gd name="T19" fmla="*/ 268 h 464"/>
                  <a:gd name="T20" fmla="*/ 56 w 334"/>
                  <a:gd name="T21" fmla="*/ 303 h 464"/>
                  <a:gd name="T22" fmla="*/ 66 w 334"/>
                  <a:gd name="T23" fmla="*/ 329 h 464"/>
                  <a:gd name="T24" fmla="*/ 54 w 334"/>
                  <a:gd name="T25" fmla="*/ 348 h 464"/>
                  <a:gd name="T26" fmla="*/ 39 w 334"/>
                  <a:gd name="T27" fmla="*/ 370 h 464"/>
                  <a:gd name="T28" fmla="*/ 24 w 334"/>
                  <a:gd name="T29" fmla="*/ 388 h 464"/>
                  <a:gd name="T30" fmla="*/ 4 w 334"/>
                  <a:gd name="T31" fmla="*/ 395 h 464"/>
                  <a:gd name="T32" fmla="*/ 13 w 334"/>
                  <a:gd name="T33" fmla="*/ 417 h 464"/>
                  <a:gd name="T34" fmla="*/ 21 w 334"/>
                  <a:gd name="T35" fmla="*/ 438 h 464"/>
                  <a:gd name="T36" fmla="*/ 33 w 334"/>
                  <a:gd name="T37" fmla="*/ 450 h 464"/>
                  <a:gd name="T38" fmla="*/ 39 w 334"/>
                  <a:gd name="T39" fmla="*/ 429 h 464"/>
                  <a:gd name="T40" fmla="*/ 53 w 334"/>
                  <a:gd name="T41" fmla="*/ 414 h 464"/>
                  <a:gd name="T42" fmla="*/ 74 w 334"/>
                  <a:gd name="T43" fmla="*/ 412 h 464"/>
                  <a:gd name="T44" fmla="*/ 97 w 334"/>
                  <a:gd name="T45" fmla="*/ 403 h 464"/>
                  <a:gd name="T46" fmla="*/ 112 w 334"/>
                  <a:gd name="T47" fmla="*/ 427 h 464"/>
                  <a:gd name="T48" fmla="*/ 126 w 334"/>
                  <a:gd name="T49" fmla="*/ 415 h 464"/>
                  <a:gd name="T50" fmla="*/ 145 w 334"/>
                  <a:gd name="T51" fmla="*/ 405 h 464"/>
                  <a:gd name="T52" fmla="*/ 165 w 334"/>
                  <a:gd name="T53" fmla="*/ 415 h 464"/>
                  <a:gd name="T54" fmla="*/ 206 w 334"/>
                  <a:gd name="T55" fmla="*/ 395 h 464"/>
                  <a:gd name="T56" fmla="*/ 182 w 334"/>
                  <a:gd name="T57" fmla="*/ 382 h 464"/>
                  <a:gd name="T58" fmla="*/ 197 w 334"/>
                  <a:gd name="T59" fmla="*/ 359 h 464"/>
                  <a:gd name="T60" fmla="*/ 180 w 334"/>
                  <a:gd name="T61" fmla="*/ 338 h 464"/>
                  <a:gd name="T62" fmla="*/ 238 w 334"/>
                  <a:gd name="T63" fmla="*/ 341 h 464"/>
                  <a:gd name="T64" fmla="*/ 252 w 334"/>
                  <a:gd name="T65" fmla="*/ 316 h 464"/>
                  <a:gd name="T66" fmla="*/ 282 w 334"/>
                  <a:gd name="T67" fmla="*/ 316 h 464"/>
                  <a:gd name="T68" fmla="*/ 305 w 334"/>
                  <a:gd name="T69" fmla="*/ 329 h 464"/>
                  <a:gd name="T70" fmla="*/ 334 w 334"/>
                  <a:gd name="T71" fmla="*/ 323 h 464"/>
                  <a:gd name="T72" fmla="*/ 314 w 334"/>
                  <a:gd name="T73" fmla="*/ 298 h 464"/>
                  <a:gd name="T74" fmla="*/ 294 w 334"/>
                  <a:gd name="T75" fmla="*/ 286 h 464"/>
                  <a:gd name="T76" fmla="*/ 277 w 334"/>
                  <a:gd name="T77" fmla="*/ 272 h 464"/>
                  <a:gd name="T78" fmla="*/ 265 w 334"/>
                  <a:gd name="T79" fmla="*/ 250 h 464"/>
                  <a:gd name="T80" fmla="*/ 242 w 334"/>
                  <a:gd name="T81" fmla="*/ 228 h 464"/>
                  <a:gd name="T82" fmla="*/ 223 w 334"/>
                  <a:gd name="T83" fmla="*/ 186 h 464"/>
                  <a:gd name="T84" fmla="*/ 200 w 334"/>
                  <a:gd name="T85" fmla="*/ 155 h 464"/>
                  <a:gd name="T86" fmla="*/ 186 w 334"/>
                  <a:gd name="T87" fmla="*/ 126 h 464"/>
                  <a:gd name="T88" fmla="*/ 185 w 334"/>
                  <a:gd name="T89" fmla="*/ 101 h 464"/>
                  <a:gd name="T90" fmla="*/ 195 w 334"/>
                  <a:gd name="T91" fmla="*/ 84 h 464"/>
                  <a:gd name="T92" fmla="*/ 198 w 334"/>
                  <a:gd name="T93" fmla="*/ 60 h 464"/>
                  <a:gd name="T94" fmla="*/ 186 w 334"/>
                  <a:gd name="T95" fmla="*/ 41 h 464"/>
                  <a:gd name="T96" fmla="*/ 180 w 334"/>
                  <a:gd name="T97" fmla="*/ 23 h 464"/>
                  <a:gd name="T98" fmla="*/ 156 w 334"/>
                  <a:gd name="T99" fmla="*/ 20 h 464"/>
                  <a:gd name="T100" fmla="*/ 127 w 334"/>
                  <a:gd name="T101" fmla="*/ 28 h 464"/>
                  <a:gd name="T102" fmla="*/ 113 w 334"/>
                  <a:gd name="T103" fmla="*/ 8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34" h="464">
                    <a:moveTo>
                      <a:pt x="103" y="3"/>
                    </a:moveTo>
                    <a:lnTo>
                      <a:pt x="95" y="0"/>
                    </a:lnTo>
                    <a:lnTo>
                      <a:pt x="89" y="16"/>
                    </a:lnTo>
                    <a:lnTo>
                      <a:pt x="91" y="25"/>
                    </a:lnTo>
                    <a:lnTo>
                      <a:pt x="89" y="28"/>
                    </a:lnTo>
                    <a:lnTo>
                      <a:pt x="97" y="47"/>
                    </a:lnTo>
                    <a:lnTo>
                      <a:pt x="94" y="52"/>
                    </a:lnTo>
                    <a:lnTo>
                      <a:pt x="94" y="58"/>
                    </a:lnTo>
                    <a:lnTo>
                      <a:pt x="97" y="64"/>
                    </a:lnTo>
                    <a:lnTo>
                      <a:pt x="95" y="67"/>
                    </a:lnTo>
                    <a:lnTo>
                      <a:pt x="92" y="70"/>
                    </a:lnTo>
                    <a:lnTo>
                      <a:pt x="94" y="88"/>
                    </a:lnTo>
                    <a:lnTo>
                      <a:pt x="92" y="95"/>
                    </a:lnTo>
                    <a:lnTo>
                      <a:pt x="95" y="104"/>
                    </a:lnTo>
                    <a:lnTo>
                      <a:pt x="89" y="113"/>
                    </a:lnTo>
                    <a:lnTo>
                      <a:pt x="86" y="113"/>
                    </a:lnTo>
                    <a:lnTo>
                      <a:pt x="79" y="114"/>
                    </a:lnTo>
                    <a:lnTo>
                      <a:pt x="74" y="119"/>
                    </a:lnTo>
                    <a:lnTo>
                      <a:pt x="74" y="123"/>
                    </a:lnTo>
                    <a:lnTo>
                      <a:pt x="69" y="128"/>
                    </a:lnTo>
                    <a:lnTo>
                      <a:pt x="66" y="139"/>
                    </a:lnTo>
                    <a:lnTo>
                      <a:pt x="63" y="143"/>
                    </a:lnTo>
                    <a:lnTo>
                      <a:pt x="50" y="151"/>
                    </a:lnTo>
                    <a:lnTo>
                      <a:pt x="36" y="151"/>
                    </a:lnTo>
                    <a:lnTo>
                      <a:pt x="33" y="158"/>
                    </a:lnTo>
                    <a:lnTo>
                      <a:pt x="32" y="167"/>
                    </a:lnTo>
                    <a:lnTo>
                      <a:pt x="33" y="169"/>
                    </a:lnTo>
                    <a:lnTo>
                      <a:pt x="35" y="183"/>
                    </a:lnTo>
                    <a:lnTo>
                      <a:pt x="38" y="186"/>
                    </a:lnTo>
                    <a:lnTo>
                      <a:pt x="33" y="192"/>
                    </a:lnTo>
                    <a:lnTo>
                      <a:pt x="39" y="205"/>
                    </a:lnTo>
                    <a:lnTo>
                      <a:pt x="38" y="213"/>
                    </a:lnTo>
                    <a:lnTo>
                      <a:pt x="33" y="219"/>
                    </a:lnTo>
                    <a:lnTo>
                      <a:pt x="41" y="233"/>
                    </a:lnTo>
                    <a:lnTo>
                      <a:pt x="41" y="236"/>
                    </a:lnTo>
                    <a:lnTo>
                      <a:pt x="44" y="242"/>
                    </a:lnTo>
                    <a:lnTo>
                      <a:pt x="45" y="250"/>
                    </a:lnTo>
                    <a:lnTo>
                      <a:pt x="45" y="259"/>
                    </a:lnTo>
                    <a:lnTo>
                      <a:pt x="41" y="263"/>
                    </a:lnTo>
                    <a:lnTo>
                      <a:pt x="44" y="268"/>
                    </a:lnTo>
                    <a:lnTo>
                      <a:pt x="36" y="274"/>
                    </a:lnTo>
                    <a:lnTo>
                      <a:pt x="48" y="291"/>
                    </a:lnTo>
                    <a:lnTo>
                      <a:pt x="56" y="297"/>
                    </a:lnTo>
                    <a:lnTo>
                      <a:pt x="56" y="303"/>
                    </a:lnTo>
                    <a:lnTo>
                      <a:pt x="53" y="304"/>
                    </a:lnTo>
                    <a:lnTo>
                      <a:pt x="54" y="310"/>
                    </a:lnTo>
                    <a:lnTo>
                      <a:pt x="66" y="323"/>
                    </a:lnTo>
                    <a:lnTo>
                      <a:pt x="66" y="329"/>
                    </a:lnTo>
                    <a:lnTo>
                      <a:pt x="72" y="332"/>
                    </a:lnTo>
                    <a:lnTo>
                      <a:pt x="68" y="341"/>
                    </a:lnTo>
                    <a:lnTo>
                      <a:pt x="59" y="348"/>
                    </a:lnTo>
                    <a:lnTo>
                      <a:pt x="54" y="348"/>
                    </a:lnTo>
                    <a:lnTo>
                      <a:pt x="51" y="353"/>
                    </a:lnTo>
                    <a:lnTo>
                      <a:pt x="44" y="354"/>
                    </a:lnTo>
                    <a:lnTo>
                      <a:pt x="39" y="365"/>
                    </a:lnTo>
                    <a:lnTo>
                      <a:pt x="39" y="370"/>
                    </a:lnTo>
                    <a:lnTo>
                      <a:pt x="38" y="374"/>
                    </a:lnTo>
                    <a:lnTo>
                      <a:pt x="30" y="377"/>
                    </a:lnTo>
                    <a:lnTo>
                      <a:pt x="25" y="386"/>
                    </a:lnTo>
                    <a:lnTo>
                      <a:pt x="24" y="388"/>
                    </a:lnTo>
                    <a:lnTo>
                      <a:pt x="16" y="392"/>
                    </a:lnTo>
                    <a:lnTo>
                      <a:pt x="1" y="382"/>
                    </a:lnTo>
                    <a:lnTo>
                      <a:pt x="0" y="388"/>
                    </a:lnTo>
                    <a:lnTo>
                      <a:pt x="4" y="395"/>
                    </a:lnTo>
                    <a:lnTo>
                      <a:pt x="1" y="405"/>
                    </a:lnTo>
                    <a:lnTo>
                      <a:pt x="7" y="411"/>
                    </a:lnTo>
                    <a:lnTo>
                      <a:pt x="13" y="411"/>
                    </a:lnTo>
                    <a:lnTo>
                      <a:pt x="13" y="417"/>
                    </a:lnTo>
                    <a:lnTo>
                      <a:pt x="24" y="421"/>
                    </a:lnTo>
                    <a:lnTo>
                      <a:pt x="28" y="421"/>
                    </a:lnTo>
                    <a:lnTo>
                      <a:pt x="25" y="433"/>
                    </a:lnTo>
                    <a:lnTo>
                      <a:pt x="21" y="438"/>
                    </a:lnTo>
                    <a:lnTo>
                      <a:pt x="21" y="444"/>
                    </a:lnTo>
                    <a:lnTo>
                      <a:pt x="21" y="461"/>
                    </a:lnTo>
                    <a:lnTo>
                      <a:pt x="24" y="464"/>
                    </a:lnTo>
                    <a:lnTo>
                      <a:pt x="33" y="450"/>
                    </a:lnTo>
                    <a:lnTo>
                      <a:pt x="36" y="450"/>
                    </a:lnTo>
                    <a:lnTo>
                      <a:pt x="41" y="444"/>
                    </a:lnTo>
                    <a:lnTo>
                      <a:pt x="38" y="435"/>
                    </a:lnTo>
                    <a:lnTo>
                      <a:pt x="39" y="429"/>
                    </a:lnTo>
                    <a:lnTo>
                      <a:pt x="39" y="418"/>
                    </a:lnTo>
                    <a:lnTo>
                      <a:pt x="44" y="420"/>
                    </a:lnTo>
                    <a:lnTo>
                      <a:pt x="53" y="418"/>
                    </a:lnTo>
                    <a:lnTo>
                      <a:pt x="53" y="414"/>
                    </a:lnTo>
                    <a:lnTo>
                      <a:pt x="57" y="415"/>
                    </a:lnTo>
                    <a:lnTo>
                      <a:pt x="63" y="417"/>
                    </a:lnTo>
                    <a:lnTo>
                      <a:pt x="69" y="412"/>
                    </a:lnTo>
                    <a:lnTo>
                      <a:pt x="74" y="412"/>
                    </a:lnTo>
                    <a:lnTo>
                      <a:pt x="77" y="417"/>
                    </a:lnTo>
                    <a:lnTo>
                      <a:pt x="83" y="415"/>
                    </a:lnTo>
                    <a:lnTo>
                      <a:pt x="92" y="409"/>
                    </a:lnTo>
                    <a:lnTo>
                      <a:pt x="97" y="403"/>
                    </a:lnTo>
                    <a:lnTo>
                      <a:pt x="101" y="405"/>
                    </a:lnTo>
                    <a:lnTo>
                      <a:pt x="112" y="415"/>
                    </a:lnTo>
                    <a:lnTo>
                      <a:pt x="113" y="423"/>
                    </a:lnTo>
                    <a:lnTo>
                      <a:pt x="112" y="427"/>
                    </a:lnTo>
                    <a:lnTo>
                      <a:pt x="116" y="427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6" y="415"/>
                    </a:lnTo>
                    <a:lnTo>
                      <a:pt x="129" y="414"/>
                    </a:lnTo>
                    <a:lnTo>
                      <a:pt x="133" y="409"/>
                    </a:lnTo>
                    <a:lnTo>
                      <a:pt x="136" y="405"/>
                    </a:lnTo>
                    <a:lnTo>
                      <a:pt x="145" y="405"/>
                    </a:lnTo>
                    <a:lnTo>
                      <a:pt x="150" y="403"/>
                    </a:lnTo>
                    <a:lnTo>
                      <a:pt x="157" y="403"/>
                    </a:lnTo>
                    <a:lnTo>
                      <a:pt x="161" y="414"/>
                    </a:lnTo>
                    <a:lnTo>
                      <a:pt x="165" y="415"/>
                    </a:lnTo>
                    <a:lnTo>
                      <a:pt x="165" y="414"/>
                    </a:lnTo>
                    <a:lnTo>
                      <a:pt x="167" y="409"/>
                    </a:lnTo>
                    <a:lnTo>
                      <a:pt x="203" y="398"/>
                    </a:lnTo>
                    <a:lnTo>
                      <a:pt x="206" y="395"/>
                    </a:lnTo>
                    <a:lnTo>
                      <a:pt x="206" y="391"/>
                    </a:lnTo>
                    <a:lnTo>
                      <a:pt x="201" y="386"/>
                    </a:lnTo>
                    <a:lnTo>
                      <a:pt x="186" y="382"/>
                    </a:lnTo>
                    <a:lnTo>
                      <a:pt x="182" y="382"/>
                    </a:lnTo>
                    <a:lnTo>
                      <a:pt x="183" y="371"/>
                    </a:lnTo>
                    <a:lnTo>
                      <a:pt x="186" y="365"/>
                    </a:lnTo>
                    <a:lnTo>
                      <a:pt x="200" y="362"/>
                    </a:lnTo>
                    <a:lnTo>
                      <a:pt x="197" y="359"/>
                    </a:lnTo>
                    <a:lnTo>
                      <a:pt x="197" y="350"/>
                    </a:lnTo>
                    <a:lnTo>
                      <a:pt x="195" y="345"/>
                    </a:lnTo>
                    <a:lnTo>
                      <a:pt x="185" y="344"/>
                    </a:lnTo>
                    <a:lnTo>
                      <a:pt x="180" y="338"/>
                    </a:lnTo>
                    <a:lnTo>
                      <a:pt x="197" y="339"/>
                    </a:lnTo>
                    <a:lnTo>
                      <a:pt x="226" y="348"/>
                    </a:lnTo>
                    <a:lnTo>
                      <a:pt x="230" y="344"/>
                    </a:lnTo>
                    <a:lnTo>
                      <a:pt x="238" y="341"/>
                    </a:lnTo>
                    <a:lnTo>
                      <a:pt x="244" y="338"/>
                    </a:lnTo>
                    <a:lnTo>
                      <a:pt x="247" y="327"/>
                    </a:lnTo>
                    <a:lnTo>
                      <a:pt x="253" y="319"/>
                    </a:lnTo>
                    <a:lnTo>
                      <a:pt x="252" y="316"/>
                    </a:lnTo>
                    <a:lnTo>
                      <a:pt x="271" y="309"/>
                    </a:lnTo>
                    <a:lnTo>
                      <a:pt x="273" y="310"/>
                    </a:lnTo>
                    <a:lnTo>
                      <a:pt x="282" y="312"/>
                    </a:lnTo>
                    <a:lnTo>
                      <a:pt x="282" y="316"/>
                    </a:lnTo>
                    <a:lnTo>
                      <a:pt x="289" y="316"/>
                    </a:lnTo>
                    <a:lnTo>
                      <a:pt x="296" y="323"/>
                    </a:lnTo>
                    <a:lnTo>
                      <a:pt x="302" y="330"/>
                    </a:lnTo>
                    <a:lnTo>
                      <a:pt x="305" y="329"/>
                    </a:lnTo>
                    <a:lnTo>
                      <a:pt x="309" y="327"/>
                    </a:lnTo>
                    <a:lnTo>
                      <a:pt x="320" y="326"/>
                    </a:lnTo>
                    <a:lnTo>
                      <a:pt x="330" y="323"/>
                    </a:lnTo>
                    <a:lnTo>
                      <a:pt x="334" y="323"/>
                    </a:lnTo>
                    <a:lnTo>
                      <a:pt x="334" y="318"/>
                    </a:lnTo>
                    <a:lnTo>
                      <a:pt x="326" y="313"/>
                    </a:lnTo>
                    <a:lnTo>
                      <a:pt x="320" y="303"/>
                    </a:lnTo>
                    <a:lnTo>
                      <a:pt x="314" y="298"/>
                    </a:lnTo>
                    <a:lnTo>
                      <a:pt x="308" y="300"/>
                    </a:lnTo>
                    <a:lnTo>
                      <a:pt x="305" y="298"/>
                    </a:lnTo>
                    <a:lnTo>
                      <a:pt x="297" y="292"/>
                    </a:lnTo>
                    <a:lnTo>
                      <a:pt x="294" y="286"/>
                    </a:lnTo>
                    <a:lnTo>
                      <a:pt x="294" y="281"/>
                    </a:lnTo>
                    <a:lnTo>
                      <a:pt x="283" y="280"/>
                    </a:lnTo>
                    <a:lnTo>
                      <a:pt x="277" y="280"/>
                    </a:lnTo>
                    <a:lnTo>
                      <a:pt x="277" y="272"/>
                    </a:lnTo>
                    <a:lnTo>
                      <a:pt x="276" y="262"/>
                    </a:lnTo>
                    <a:lnTo>
                      <a:pt x="268" y="259"/>
                    </a:lnTo>
                    <a:lnTo>
                      <a:pt x="271" y="253"/>
                    </a:lnTo>
                    <a:lnTo>
                      <a:pt x="265" y="250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47" y="240"/>
                    </a:lnTo>
                    <a:lnTo>
                      <a:pt x="242" y="228"/>
                    </a:lnTo>
                    <a:lnTo>
                      <a:pt x="235" y="228"/>
                    </a:lnTo>
                    <a:lnTo>
                      <a:pt x="217" y="213"/>
                    </a:lnTo>
                    <a:lnTo>
                      <a:pt x="218" y="198"/>
                    </a:lnTo>
                    <a:lnTo>
                      <a:pt x="223" y="186"/>
                    </a:lnTo>
                    <a:lnTo>
                      <a:pt x="218" y="180"/>
                    </a:lnTo>
                    <a:lnTo>
                      <a:pt x="209" y="167"/>
                    </a:lnTo>
                    <a:lnTo>
                      <a:pt x="203" y="161"/>
                    </a:lnTo>
                    <a:lnTo>
                      <a:pt x="200" y="155"/>
                    </a:lnTo>
                    <a:lnTo>
                      <a:pt x="192" y="151"/>
                    </a:lnTo>
                    <a:lnTo>
                      <a:pt x="189" y="140"/>
                    </a:lnTo>
                    <a:lnTo>
                      <a:pt x="186" y="133"/>
                    </a:lnTo>
                    <a:lnTo>
                      <a:pt x="186" y="126"/>
                    </a:lnTo>
                    <a:lnTo>
                      <a:pt x="180" y="119"/>
                    </a:lnTo>
                    <a:lnTo>
                      <a:pt x="186" y="110"/>
                    </a:lnTo>
                    <a:lnTo>
                      <a:pt x="188" y="104"/>
                    </a:lnTo>
                    <a:lnTo>
                      <a:pt x="185" y="101"/>
                    </a:lnTo>
                    <a:lnTo>
                      <a:pt x="189" y="96"/>
                    </a:lnTo>
                    <a:lnTo>
                      <a:pt x="189" y="91"/>
                    </a:lnTo>
                    <a:lnTo>
                      <a:pt x="195" y="88"/>
                    </a:lnTo>
                    <a:lnTo>
                      <a:pt x="195" y="84"/>
                    </a:lnTo>
                    <a:lnTo>
                      <a:pt x="192" y="78"/>
                    </a:lnTo>
                    <a:lnTo>
                      <a:pt x="198" y="72"/>
                    </a:lnTo>
                    <a:lnTo>
                      <a:pt x="197" y="64"/>
                    </a:lnTo>
                    <a:lnTo>
                      <a:pt x="198" y="60"/>
                    </a:lnTo>
                    <a:lnTo>
                      <a:pt x="198" y="54"/>
                    </a:lnTo>
                    <a:lnTo>
                      <a:pt x="200" y="50"/>
                    </a:lnTo>
                    <a:lnTo>
                      <a:pt x="195" y="43"/>
                    </a:lnTo>
                    <a:lnTo>
                      <a:pt x="186" y="41"/>
                    </a:lnTo>
                    <a:lnTo>
                      <a:pt x="186" y="37"/>
                    </a:lnTo>
                    <a:lnTo>
                      <a:pt x="189" y="31"/>
                    </a:lnTo>
                    <a:lnTo>
                      <a:pt x="185" y="22"/>
                    </a:lnTo>
                    <a:lnTo>
                      <a:pt x="180" y="23"/>
                    </a:lnTo>
                    <a:lnTo>
                      <a:pt x="174" y="20"/>
                    </a:lnTo>
                    <a:lnTo>
                      <a:pt x="164" y="20"/>
                    </a:lnTo>
                    <a:lnTo>
                      <a:pt x="159" y="23"/>
                    </a:lnTo>
                    <a:lnTo>
                      <a:pt x="156" y="20"/>
                    </a:lnTo>
                    <a:lnTo>
                      <a:pt x="147" y="23"/>
                    </a:lnTo>
                    <a:lnTo>
                      <a:pt x="139" y="19"/>
                    </a:lnTo>
                    <a:lnTo>
                      <a:pt x="133" y="25"/>
                    </a:lnTo>
                    <a:lnTo>
                      <a:pt x="127" y="28"/>
                    </a:lnTo>
                    <a:lnTo>
                      <a:pt x="123" y="23"/>
                    </a:lnTo>
                    <a:lnTo>
                      <a:pt x="123" y="19"/>
                    </a:lnTo>
                    <a:lnTo>
                      <a:pt x="120" y="12"/>
                    </a:lnTo>
                    <a:lnTo>
                      <a:pt x="113" y="8"/>
                    </a:lnTo>
                    <a:lnTo>
                      <a:pt x="104" y="6"/>
                    </a:lnTo>
                    <a:lnTo>
                      <a:pt x="103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6" name="Freeform 765">
                <a:extLst>
                  <a:ext uri="{FF2B5EF4-FFF2-40B4-BE49-F238E27FC236}">
                    <a16:creationId xmlns:a16="http://schemas.microsoft.com/office/drawing/2014/main" id="{DD0DC40E-D1C2-A359-6C2A-77D8AE3AE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623"/>
                <a:ext cx="167" cy="232"/>
              </a:xfrm>
              <a:custGeom>
                <a:avLst/>
                <a:gdLst>
                  <a:gd name="T0" fmla="*/ 120 w 334"/>
                  <a:gd name="T1" fmla="*/ 12 h 464"/>
                  <a:gd name="T2" fmla="*/ 133 w 334"/>
                  <a:gd name="T3" fmla="*/ 25 h 464"/>
                  <a:gd name="T4" fmla="*/ 159 w 334"/>
                  <a:gd name="T5" fmla="*/ 23 h 464"/>
                  <a:gd name="T6" fmla="*/ 185 w 334"/>
                  <a:gd name="T7" fmla="*/ 22 h 464"/>
                  <a:gd name="T8" fmla="*/ 195 w 334"/>
                  <a:gd name="T9" fmla="*/ 43 h 464"/>
                  <a:gd name="T10" fmla="*/ 197 w 334"/>
                  <a:gd name="T11" fmla="*/ 64 h 464"/>
                  <a:gd name="T12" fmla="*/ 195 w 334"/>
                  <a:gd name="T13" fmla="*/ 88 h 464"/>
                  <a:gd name="T14" fmla="*/ 188 w 334"/>
                  <a:gd name="T15" fmla="*/ 104 h 464"/>
                  <a:gd name="T16" fmla="*/ 186 w 334"/>
                  <a:gd name="T17" fmla="*/ 133 h 464"/>
                  <a:gd name="T18" fmla="*/ 203 w 334"/>
                  <a:gd name="T19" fmla="*/ 161 h 464"/>
                  <a:gd name="T20" fmla="*/ 218 w 334"/>
                  <a:gd name="T21" fmla="*/ 198 h 464"/>
                  <a:gd name="T22" fmla="*/ 247 w 334"/>
                  <a:gd name="T23" fmla="*/ 240 h 464"/>
                  <a:gd name="T24" fmla="*/ 271 w 334"/>
                  <a:gd name="T25" fmla="*/ 253 h 464"/>
                  <a:gd name="T26" fmla="*/ 277 w 334"/>
                  <a:gd name="T27" fmla="*/ 280 h 464"/>
                  <a:gd name="T28" fmla="*/ 297 w 334"/>
                  <a:gd name="T29" fmla="*/ 292 h 464"/>
                  <a:gd name="T30" fmla="*/ 320 w 334"/>
                  <a:gd name="T31" fmla="*/ 303 h 464"/>
                  <a:gd name="T32" fmla="*/ 330 w 334"/>
                  <a:gd name="T33" fmla="*/ 323 h 464"/>
                  <a:gd name="T34" fmla="*/ 302 w 334"/>
                  <a:gd name="T35" fmla="*/ 330 h 464"/>
                  <a:gd name="T36" fmla="*/ 282 w 334"/>
                  <a:gd name="T37" fmla="*/ 312 h 464"/>
                  <a:gd name="T38" fmla="*/ 253 w 334"/>
                  <a:gd name="T39" fmla="*/ 319 h 464"/>
                  <a:gd name="T40" fmla="*/ 230 w 334"/>
                  <a:gd name="T41" fmla="*/ 344 h 464"/>
                  <a:gd name="T42" fmla="*/ 185 w 334"/>
                  <a:gd name="T43" fmla="*/ 344 h 464"/>
                  <a:gd name="T44" fmla="*/ 200 w 334"/>
                  <a:gd name="T45" fmla="*/ 362 h 464"/>
                  <a:gd name="T46" fmla="*/ 186 w 334"/>
                  <a:gd name="T47" fmla="*/ 382 h 464"/>
                  <a:gd name="T48" fmla="*/ 203 w 334"/>
                  <a:gd name="T49" fmla="*/ 398 h 464"/>
                  <a:gd name="T50" fmla="*/ 161 w 334"/>
                  <a:gd name="T51" fmla="*/ 414 h 464"/>
                  <a:gd name="T52" fmla="*/ 136 w 334"/>
                  <a:gd name="T53" fmla="*/ 405 h 464"/>
                  <a:gd name="T54" fmla="*/ 121 w 334"/>
                  <a:gd name="T55" fmla="*/ 421 h 464"/>
                  <a:gd name="T56" fmla="*/ 113 w 334"/>
                  <a:gd name="T57" fmla="*/ 423 h 464"/>
                  <a:gd name="T58" fmla="*/ 92 w 334"/>
                  <a:gd name="T59" fmla="*/ 409 h 464"/>
                  <a:gd name="T60" fmla="*/ 69 w 334"/>
                  <a:gd name="T61" fmla="*/ 412 h 464"/>
                  <a:gd name="T62" fmla="*/ 53 w 334"/>
                  <a:gd name="T63" fmla="*/ 418 h 464"/>
                  <a:gd name="T64" fmla="*/ 38 w 334"/>
                  <a:gd name="T65" fmla="*/ 435 h 464"/>
                  <a:gd name="T66" fmla="*/ 24 w 334"/>
                  <a:gd name="T67" fmla="*/ 464 h 464"/>
                  <a:gd name="T68" fmla="*/ 25 w 334"/>
                  <a:gd name="T69" fmla="*/ 433 h 464"/>
                  <a:gd name="T70" fmla="*/ 13 w 334"/>
                  <a:gd name="T71" fmla="*/ 411 h 464"/>
                  <a:gd name="T72" fmla="*/ 0 w 334"/>
                  <a:gd name="T73" fmla="*/ 388 h 464"/>
                  <a:gd name="T74" fmla="*/ 25 w 334"/>
                  <a:gd name="T75" fmla="*/ 386 h 464"/>
                  <a:gd name="T76" fmla="*/ 39 w 334"/>
                  <a:gd name="T77" fmla="*/ 365 h 464"/>
                  <a:gd name="T78" fmla="*/ 59 w 334"/>
                  <a:gd name="T79" fmla="*/ 348 h 464"/>
                  <a:gd name="T80" fmla="*/ 66 w 334"/>
                  <a:gd name="T81" fmla="*/ 323 h 464"/>
                  <a:gd name="T82" fmla="*/ 56 w 334"/>
                  <a:gd name="T83" fmla="*/ 297 h 464"/>
                  <a:gd name="T84" fmla="*/ 41 w 334"/>
                  <a:gd name="T85" fmla="*/ 263 h 464"/>
                  <a:gd name="T86" fmla="*/ 41 w 334"/>
                  <a:gd name="T87" fmla="*/ 236 h 464"/>
                  <a:gd name="T88" fmla="*/ 39 w 334"/>
                  <a:gd name="T89" fmla="*/ 205 h 464"/>
                  <a:gd name="T90" fmla="*/ 33 w 334"/>
                  <a:gd name="T91" fmla="*/ 169 h 464"/>
                  <a:gd name="T92" fmla="*/ 50 w 334"/>
                  <a:gd name="T93" fmla="*/ 151 h 464"/>
                  <a:gd name="T94" fmla="*/ 74 w 334"/>
                  <a:gd name="T95" fmla="*/ 123 h 464"/>
                  <a:gd name="T96" fmla="*/ 89 w 334"/>
                  <a:gd name="T97" fmla="*/ 113 h 464"/>
                  <a:gd name="T98" fmla="*/ 92 w 334"/>
                  <a:gd name="T99" fmla="*/ 70 h 464"/>
                  <a:gd name="T100" fmla="*/ 94 w 334"/>
                  <a:gd name="T101" fmla="*/ 52 h 464"/>
                  <a:gd name="T102" fmla="*/ 89 w 334"/>
                  <a:gd name="T103" fmla="*/ 16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34" h="464">
                    <a:moveTo>
                      <a:pt x="103" y="3"/>
                    </a:moveTo>
                    <a:lnTo>
                      <a:pt x="104" y="6"/>
                    </a:lnTo>
                    <a:lnTo>
                      <a:pt x="113" y="8"/>
                    </a:lnTo>
                    <a:lnTo>
                      <a:pt x="120" y="12"/>
                    </a:lnTo>
                    <a:lnTo>
                      <a:pt x="123" y="19"/>
                    </a:lnTo>
                    <a:lnTo>
                      <a:pt x="123" y="23"/>
                    </a:lnTo>
                    <a:lnTo>
                      <a:pt x="127" y="28"/>
                    </a:lnTo>
                    <a:lnTo>
                      <a:pt x="133" y="25"/>
                    </a:lnTo>
                    <a:lnTo>
                      <a:pt x="139" y="19"/>
                    </a:lnTo>
                    <a:lnTo>
                      <a:pt x="147" y="23"/>
                    </a:lnTo>
                    <a:lnTo>
                      <a:pt x="156" y="20"/>
                    </a:lnTo>
                    <a:lnTo>
                      <a:pt x="159" y="23"/>
                    </a:lnTo>
                    <a:lnTo>
                      <a:pt x="164" y="20"/>
                    </a:lnTo>
                    <a:lnTo>
                      <a:pt x="174" y="20"/>
                    </a:lnTo>
                    <a:lnTo>
                      <a:pt x="180" y="23"/>
                    </a:lnTo>
                    <a:lnTo>
                      <a:pt x="185" y="22"/>
                    </a:lnTo>
                    <a:lnTo>
                      <a:pt x="189" y="31"/>
                    </a:lnTo>
                    <a:lnTo>
                      <a:pt x="186" y="37"/>
                    </a:lnTo>
                    <a:lnTo>
                      <a:pt x="186" y="41"/>
                    </a:lnTo>
                    <a:lnTo>
                      <a:pt x="195" y="43"/>
                    </a:lnTo>
                    <a:lnTo>
                      <a:pt x="200" y="50"/>
                    </a:lnTo>
                    <a:lnTo>
                      <a:pt x="198" y="54"/>
                    </a:lnTo>
                    <a:lnTo>
                      <a:pt x="198" y="60"/>
                    </a:lnTo>
                    <a:lnTo>
                      <a:pt x="197" y="64"/>
                    </a:lnTo>
                    <a:lnTo>
                      <a:pt x="198" y="72"/>
                    </a:lnTo>
                    <a:lnTo>
                      <a:pt x="192" y="78"/>
                    </a:lnTo>
                    <a:lnTo>
                      <a:pt x="195" y="84"/>
                    </a:lnTo>
                    <a:lnTo>
                      <a:pt x="195" y="88"/>
                    </a:lnTo>
                    <a:lnTo>
                      <a:pt x="189" y="91"/>
                    </a:lnTo>
                    <a:lnTo>
                      <a:pt x="189" y="96"/>
                    </a:lnTo>
                    <a:lnTo>
                      <a:pt x="185" y="101"/>
                    </a:lnTo>
                    <a:lnTo>
                      <a:pt x="188" y="104"/>
                    </a:lnTo>
                    <a:lnTo>
                      <a:pt x="186" y="110"/>
                    </a:lnTo>
                    <a:lnTo>
                      <a:pt x="180" y="119"/>
                    </a:lnTo>
                    <a:lnTo>
                      <a:pt x="186" y="126"/>
                    </a:lnTo>
                    <a:lnTo>
                      <a:pt x="186" y="133"/>
                    </a:lnTo>
                    <a:lnTo>
                      <a:pt x="189" y="140"/>
                    </a:lnTo>
                    <a:lnTo>
                      <a:pt x="192" y="151"/>
                    </a:lnTo>
                    <a:lnTo>
                      <a:pt x="200" y="155"/>
                    </a:lnTo>
                    <a:lnTo>
                      <a:pt x="203" y="161"/>
                    </a:lnTo>
                    <a:lnTo>
                      <a:pt x="209" y="167"/>
                    </a:lnTo>
                    <a:lnTo>
                      <a:pt x="218" y="180"/>
                    </a:lnTo>
                    <a:lnTo>
                      <a:pt x="223" y="186"/>
                    </a:lnTo>
                    <a:lnTo>
                      <a:pt x="218" y="198"/>
                    </a:lnTo>
                    <a:lnTo>
                      <a:pt x="217" y="213"/>
                    </a:lnTo>
                    <a:lnTo>
                      <a:pt x="235" y="228"/>
                    </a:lnTo>
                    <a:lnTo>
                      <a:pt x="242" y="228"/>
                    </a:lnTo>
                    <a:lnTo>
                      <a:pt x="247" y="240"/>
                    </a:lnTo>
                    <a:lnTo>
                      <a:pt x="256" y="247"/>
                    </a:lnTo>
                    <a:lnTo>
                      <a:pt x="259" y="247"/>
                    </a:lnTo>
                    <a:lnTo>
                      <a:pt x="265" y="250"/>
                    </a:lnTo>
                    <a:lnTo>
                      <a:pt x="271" y="253"/>
                    </a:lnTo>
                    <a:lnTo>
                      <a:pt x="268" y="259"/>
                    </a:lnTo>
                    <a:lnTo>
                      <a:pt x="276" y="262"/>
                    </a:lnTo>
                    <a:lnTo>
                      <a:pt x="277" y="272"/>
                    </a:lnTo>
                    <a:lnTo>
                      <a:pt x="277" y="280"/>
                    </a:lnTo>
                    <a:lnTo>
                      <a:pt x="283" y="280"/>
                    </a:lnTo>
                    <a:lnTo>
                      <a:pt x="294" y="281"/>
                    </a:lnTo>
                    <a:lnTo>
                      <a:pt x="294" y="286"/>
                    </a:lnTo>
                    <a:lnTo>
                      <a:pt x="297" y="292"/>
                    </a:lnTo>
                    <a:lnTo>
                      <a:pt x="305" y="298"/>
                    </a:lnTo>
                    <a:lnTo>
                      <a:pt x="308" y="300"/>
                    </a:lnTo>
                    <a:lnTo>
                      <a:pt x="314" y="298"/>
                    </a:lnTo>
                    <a:lnTo>
                      <a:pt x="320" y="303"/>
                    </a:lnTo>
                    <a:lnTo>
                      <a:pt x="326" y="313"/>
                    </a:lnTo>
                    <a:lnTo>
                      <a:pt x="334" y="318"/>
                    </a:lnTo>
                    <a:lnTo>
                      <a:pt x="334" y="323"/>
                    </a:lnTo>
                    <a:lnTo>
                      <a:pt x="330" y="323"/>
                    </a:lnTo>
                    <a:lnTo>
                      <a:pt x="320" y="326"/>
                    </a:lnTo>
                    <a:lnTo>
                      <a:pt x="309" y="327"/>
                    </a:lnTo>
                    <a:lnTo>
                      <a:pt x="305" y="329"/>
                    </a:lnTo>
                    <a:lnTo>
                      <a:pt x="302" y="330"/>
                    </a:lnTo>
                    <a:lnTo>
                      <a:pt x="296" y="323"/>
                    </a:lnTo>
                    <a:lnTo>
                      <a:pt x="289" y="316"/>
                    </a:lnTo>
                    <a:lnTo>
                      <a:pt x="282" y="316"/>
                    </a:lnTo>
                    <a:lnTo>
                      <a:pt x="282" y="312"/>
                    </a:lnTo>
                    <a:lnTo>
                      <a:pt x="273" y="310"/>
                    </a:lnTo>
                    <a:lnTo>
                      <a:pt x="271" y="309"/>
                    </a:lnTo>
                    <a:lnTo>
                      <a:pt x="252" y="316"/>
                    </a:lnTo>
                    <a:lnTo>
                      <a:pt x="253" y="319"/>
                    </a:lnTo>
                    <a:lnTo>
                      <a:pt x="247" y="327"/>
                    </a:lnTo>
                    <a:lnTo>
                      <a:pt x="244" y="338"/>
                    </a:lnTo>
                    <a:lnTo>
                      <a:pt x="238" y="341"/>
                    </a:lnTo>
                    <a:lnTo>
                      <a:pt x="230" y="344"/>
                    </a:lnTo>
                    <a:lnTo>
                      <a:pt x="226" y="348"/>
                    </a:lnTo>
                    <a:lnTo>
                      <a:pt x="197" y="339"/>
                    </a:lnTo>
                    <a:lnTo>
                      <a:pt x="180" y="338"/>
                    </a:lnTo>
                    <a:lnTo>
                      <a:pt x="185" y="344"/>
                    </a:lnTo>
                    <a:lnTo>
                      <a:pt x="195" y="345"/>
                    </a:lnTo>
                    <a:lnTo>
                      <a:pt x="197" y="350"/>
                    </a:lnTo>
                    <a:lnTo>
                      <a:pt x="197" y="359"/>
                    </a:lnTo>
                    <a:lnTo>
                      <a:pt x="200" y="362"/>
                    </a:lnTo>
                    <a:lnTo>
                      <a:pt x="186" y="365"/>
                    </a:lnTo>
                    <a:lnTo>
                      <a:pt x="183" y="371"/>
                    </a:lnTo>
                    <a:lnTo>
                      <a:pt x="182" y="382"/>
                    </a:lnTo>
                    <a:lnTo>
                      <a:pt x="186" y="382"/>
                    </a:lnTo>
                    <a:lnTo>
                      <a:pt x="201" y="386"/>
                    </a:lnTo>
                    <a:lnTo>
                      <a:pt x="206" y="391"/>
                    </a:lnTo>
                    <a:lnTo>
                      <a:pt x="206" y="395"/>
                    </a:lnTo>
                    <a:lnTo>
                      <a:pt x="203" y="398"/>
                    </a:lnTo>
                    <a:lnTo>
                      <a:pt x="167" y="409"/>
                    </a:lnTo>
                    <a:lnTo>
                      <a:pt x="165" y="414"/>
                    </a:lnTo>
                    <a:lnTo>
                      <a:pt x="165" y="415"/>
                    </a:lnTo>
                    <a:lnTo>
                      <a:pt x="161" y="414"/>
                    </a:lnTo>
                    <a:lnTo>
                      <a:pt x="157" y="403"/>
                    </a:lnTo>
                    <a:lnTo>
                      <a:pt x="150" y="403"/>
                    </a:lnTo>
                    <a:lnTo>
                      <a:pt x="145" y="405"/>
                    </a:lnTo>
                    <a:lnTo>
                      <a:pt x="136" y="405"/>
                    </a:lnTo>
                    <a:lnTo>
                      <a:pt x="133" y="409"/>
                    </a:lnTo>
                    <a:lnTo>
                      <a:pt x="129" y="414"/>
                    </a:lnTo>
                    <a:lnTo>
                      <a:pt x="126" y="415"/>
                    </a:lnTo>
                    <a:lnTo>
                      <a:pt x="121" y="421"/>
                    </a:lnTo>
                    <a:lnTo>
                      <a:pt x="120" y="421"/>
                    </a:lnTo>
                    <a:lnTo>
                      <a:pt x="116" y="427"/>
                    </a:lnTo>
                    <a:lnTo>
                      <a:pt x="112" y="427"/>
                    </a:lnTo>
                    <a:lnTo>
                      <a:pt x="113" y="423"/>
                    </a:lnTo>
                    <a:lnTo>
                      <a:pt x="112" y="415"/>
                    </a:lnTo>
                    <a:lnTo>
                      <a:pt x="101" y="405"/>
                    </a:lnTo>
                    <a:lnTo>
                      <a:pt x="97" y="403"/>
                    </a:lnTo>
                    <a:lnTo>
                      <a:pt x="92" y="409"/>
                    </a:lnTo>
                    <a:lnTo>
                      <a:pt x="83" y="415"/>
                    </a:lnTo>
                    <a:lnTo>
                      <a:pt x="77" y="417"/>
                    </a:lnTo>
                    <a:lnTo>
                      <a:pt x="74" y="412"/>
                    </a:lnTo>
                    <a:lnTo>
                      <a:pt x="69" y="412"/>
                    </a:lnTo>
                    <a:lnTo>
                      <a:pt x="63" y="417"/>
                    </a:lnTo>
                    <a:lnTo>
                      <a:pt x="57" y="415"/>
                    </a:lnTo>
                    <a:lnTo>
                      <a:pt x="53" y="414"/>
                    </a:lnTo>
                    <a:lnTo>
                      <a:pt x="53" y="418"/>
                    </a:lnTo>
                    <a:lnTo>
                      <a:pt x="44" y="420"/>
                    </a:lnTo>
                    <a:lnTo>
                      <a:pt x="39" y="418"/>
                    </a:lnTo>
                    <a:lnTo>
                      <a:pt x="39" y="429"/>
                    </a:lnTo>
                    <a:lnTo>
                      <a:pt x="38" y="435"/>
                    </a:lnTo>
                    <a:lnTo>
                      <a:pt x="41" y="444"/>
                    </a:lnTo>
                    <a:lnTo>
                      <a:pt x="36" y="450"/>
                    </a:lnTo>
                    <a:lnTo>
                      <a:pt x="33" y="450"/>
                    </a:lnTo>
                    <a:lnTo>
                      <a:pt x="24" y="464"/>
                    </a:lnTo>
                    <a:lnTo>
                      <a:pt x="21" y="461"/>
                    </a:lnTo>
                    <a:lnTo>
                      <a:pt x="21" y="444"/>
                    </a:lnTo>
                    <a:lnTo>
                      <a:pt x="21" y="438"/>
                    </a:lnTo>
                    <a:lnTo>
                      <a:pt x="25" y="433"/>
                    </a:lnTo>
                    <a:lnTo>
                      <a:pt x="28" y="421"/>
                    </a:lnTo>
                    <a:lnTo>
                      <a:pt x="24" y="421"/>
                    </a:lnTo>
                    <a:lnTo>
                      <a:pt x="13" y="417"/>
                    </a:lnTo>
                    <a:lnTo>
                      <a:pt x="13" y="411"/>
                    </a:lnTo>
                    <a:lnTo>
                      <a:pt x="7" y="411"/>
                    </a:lnTo>
                    <a:lnTo>
                      <a:pt x="1" y="405"/>
                    </a:lnTo>
                    <a:lnTo>
                      <a:pt x="4" y="395"/>
                    </a:lnTo>
                    <a:lnTo>
                      <a:pt x="0" y="388"/>
                    </a:lnTo>
                    <a:lnTo>
                      <a:pt x="1" y="382"/>
                    </a:lnTo>
                    <a:lnTo>
                      <a:pt x="16" y="392"/>
                    </a:lnTo>
                    <a:lnTo>
                      <a:pt x="24" y="388"/>
                    </a:lnTo>
                    <a:lnTo>
                      <a:pt x="25" y="386"/>
                    </a:lnTo>
                    <a:lnTo>
                      <a:pt x="30" y="377"/>
                    </a:lnTo>
                    <a:lnTo>
                      <a:pt x="38" y="374"/>
                    </a:lnTo>
                    <a:lnTo>
                      <a:pt x="39" y="370"/>
                    </a:lnTo>
                    <a:lnTo>
                      <a:pt x="39" y="365"/>
                    </a:lnTo>
                    <a:lnTo>
                      <a:pt x="44" y="354"/>
                    </a:lnTo>
                    <a:lnTo>
                      <a:pt x="51" y="353"/>
                    </a:lnTo>
                    <a:lnTo>
                      <a:pt x="54" y="348"/>
                    </a:lnTo>
                    <a:lnTo>
                      <a:pt x="59" y="348"/>
                    </a:lnTo>
                    <a:lnTo>
                      <a:pt x="68" y="341"/>
                    </a:lnTo>
                    <a:lnTo>
                      <a:pt x="72" y="332"/>
                    </a:lnTo>
                    <a:lnTo>
                      <a:pt x="66" y="329"/>
                    </a:lnTo>
                    <a:lnTo>
                      <a:pt x="66" y="323"/>
                    </a:lnTo>
                    <a:lnTo>
                      <a:pt x="54" y="310"/>
                    </a:lnTo>
                    <a:lnTo>
                      <a:pt x="53" y="304"/>
                    </a:lnTo>
                    <a:lnTo>
                      <a:pt x="56" y="303"/>
                    </a:lnTo>
                    <a:lnTo>
                      <a:pt x="56" y="297"/>
                    </a:lnTo>
                    <a:lnTo>
                      <a:pt x="48" y="291"/>
                    </a:lnTo>
                    <a:lnTo>
                      <a:pt x="36" y="274"/>
                    </a:lnTo>
                    <a:lnTo>
                      <a:pt x="44" y="268"/>
                    </a:lnTo>
                    <a:lnTo>
                      <a:pt x="41" y="263"/>
                    </a:lnTo>
                    <a:lnTo>
                      <a:pt x="45" y="259"/>
                    </a:lnTo>
                    <a:lnTo>
                      <a:pt x="45" y="250"/>
                    </a:lnTo>
                    <a:lnTo>
                      <a:pt x="44" y="242"/>
                    </a:lnTo>
                    <a:lnTo>
                      <a:pt x="41" y="236"/>
                    </a:lnTo>
                    <a:lnTo>
                      <a:pt x="41" y="233"/>
                    </a:lnTo>
                    <a:lnTo>
                      <a:pt x="33" y="219"/>
                    </a:lnTo>
                    <a:lnTo>
                      <a:pt x="38" y="213"/>
                    </a:lnTo>
                    <a:lnTo>
                      <a:pt x="39" y="205"/>
                    </a:lnTo>
                    <a:lnTo>
                      <a:pt x="33" y="192"/>
                    </a:lnTo>
                    <a:lnTo>
                      <a:pt x="38" y="186"/>
                    </a:lnTo>
                    <a:lnTo>
                      <a:pt x="35" y="183"/>
                    </a:lnTo>
                    <a:lnTo>
                      <a:pt x="33" y="169"/>
                    </a:lnTo>
                    <a:lnTo>
                      <a:pt x="32" y="167"/>
                    </a:lnTo>
                    <a:lnTo>
                      <a:pt x="33" y="158"/>
                    </a:lnTo>
                    <a:lnTo>
                      <a:pt x="36" y="151"/>
                    </a:lnTo>
                    <a:lnTo>
                      <a:pt x="50" y="151"/>
                    </a:lnTo>
                    <a:lnTo>
                      <a:pt x="63" y="143"/>
                    </a:lnTo>
                    <a:lnTo>
                      <a:pt x="66" y="139"/>
                    </a:lnTo>
                    <a:lnTo>
                      <a:pt x="69" y="128"/>
                    </a:lnTo>
                    <a:lnTo>
                      <a:pt x="74" y="123"/>
                    </a:lnTo>
                    <a:lnTo>
                      <a:pt x="74" y="119"/>
                    </a:lnTo>
                    <a:lnTo>
                      <a:pt x="79" y="114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5" y="104"/>
                    </a:lnTo>
                    <a:lnTo>
                      <a:pt x="92" y="95"/>
                    </a:lnTo>
                    <a:lnTo>
                      <a:pt x="94" y="88"/>
                    </a:lnTo>
                    <a:lnTo>
                      <a:pt x="92" y="70"/>
                    </a:lnTo>
                    <a:lnTo>
                      <a:pt x="95" y="67"/>
                    </a:lnTo>
                    <a:lnTo>
                      <a:pt x="97" y="64"/>
                    </a:lnTo>
                    <a:lnTo>
                      <a:pt x="94" y="58"/>
                    </a:lnTo>
                    <a:lnTo>
                      <a:pt x="94" y="52"/>
                    </a:lnTo>
                    <a:lnTo>
                      <a:pt x="97" y="47"/>
                    </a:lnTo>
                    <a:lnTo>
                      <a:pt x="89" y="28"/>
                    </a:lnTo>
                    <a:lnTo>
                      <a:pt x="91" y="25"/>
                    </a:lnTo>
                    <a:lnTo>
                      <a:pt x="89" y="16"/>
                    </a:lnTo>
                    <a:lnTo>
                      <a:pt x="95" y="0"/>
                    </a:lnTo>
                    <a:lnTo>
                      <a:pt x="10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7" name="Freeform 766">
                <a:extLst>
                  <a:ext uri="{FF2B5EF4-FFF2-40B4-BE49-F238E27FC236}">
                    <a16:creationId xmlns:a16="http://schemas.microsoft.com/office/drawing/2014/main" id="{2492EFE8-A4E4-47D1-6312-EDAC9C5B3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623"/>
                <a:ext cx="167" cy="232"/>
              </a:xfrm>
              <a:custGeom>
                <a:avLst/>
                <a:gdLst>
                  <a:gd name="T0" fmla="*/ 120 w 334"/>
                  <a:gd name="T1" fmla="*/ 12 h 464"/>
                  <a:gd name="T2" fmla="*/ 133 w 334"/>
                  <a:gd name="T3" fmla="*/ 25 h 464"/>
                  <a:gd name="T4" fmla="*/ 159 w 334"/>
                  <a:gd name="T5" fmla="*/ 23 h 464"/>
                  <a:gd name="T6" fmla="*/ 185 w 334"/>
                  <a:gd name="T7" fmla="*/ 22 h 464"/>
                  <a:gd name="T8" fmla="*/ 195 w 334"/>
                  <a:gd name="T9" fmla="*/ 43 h 464"/>
                  <a:gd name="T10" fmla="*/ 197 w 334"/>
                  <a:gd name="T11" fmla="*/ 64 h 464"/>
                  <a:gd name="T12" fmla="*/ 195 w 334"/>
                  <a:gd name="T13" fmla="*/ 88 h 464"/>
                  <a:gd name="T14" fmla="*/ 188 w 334"/>
                  <a:gd name="T15" fmla="*/ 104 h 464"/>
                  <a:gd name="T16" fmla="*/ 186 w 334"/>
                  <a:gd name="T17" fmla="*/ 133 h 464"/>
                  <a:gd name="T18" fmla="*/ 203 w 334"/>
                  <a:gd name="T19" fmla="*/ 161 h 464"/>
                  <a:gd name="T20" fmla="*/ 218 w 334"/>
                  <a:gd name="T21" fmla="*/ 198 h 464"/>
                  <a:gd name="T22" fmla="*/ 247 w 334"/>
                  <a:gd name="T23" fmla="*/ 240 h 464"/>
                  <a:gd name="T24" fmla="*/ 271 w 334"/>
                  <a:gd name="T25" fmla="*/ 253 h 464"/>
                  <a:gd name="T26" fmla="*/ 277 w 334"/>
                  <a:gd name="T27" fmla="*/ 280 h 464"/>
                  <a:gd name="T28" fmla="*/ 297 w 334"/>
                  <a:gd name="T29" fmla="*/ 292 h 464"/>
                  <a:gd name="T30" fmla="*/ 320 w 334"/>
                  <a:gd name="T31" fmla="*/ 303 h 464"/>
                  <a:gd name="T32" fmla="*/ 330 w 334"/>
                  <a:gd name="T33" fmla="*/ 323 h 464"/>
                  <a:gd name="T34" fmla="*/ 302 w 334"/>
                  <a:gd name="T35" fmla="*/ 330 h 464"/>
                  <a:gd name="T36" fmla="*/ 282 w 334"/>
                  <a:gd name="T37" fmla="*/ 312 h 464"/>
                  <a:gd name="T38" fmla="*/ 253 w 334"/>
                  <a:gd name="T39" fmla="*/ 319 h 464"/>
                  <a:gd name="T40" fmla="*/ 230 w 334"/>
                  <a:gd name="T41" fmla="*/ 344 h 464"/>
                  <a:gd name="T42" fmla="*/ 185 w 334"/>
                  <a:gd name="T43" fmla="*/ 344 h 464"/>
                  <a:gd name="T44" fmla="*/ 200 w 334"/>
                  <a:gd name="T45" fmla="*/ 362 h 464"/>
                  <a:gd name="T46" fmla="*/ 186 w 334"/>
                  <a:gd name="T47" fmla="*/ 382 h 464"/>
                  <a:gd name="T48" fmla="*/ 203 w 334"/>
                  <a:gd name="T49" fmla="*/ 398 h 464"/>
                  <a:gd name="T50" fmla="*/ 161 w 334"/>
                  <a:gd name="T51" fmla="*/ 414 h 464"/>
                  <a:gd name="T52" fmla="*/ 136 w 334"/>
                  <a:gd name="T53" fmla="*/ 405 h 464"/>
                  <a:gd name="T54" fmla="*/ 121 w 334"/>
                  <a:gd name="T55" fmla="*/ 421 h 464"/>
                  <a:gd name="T56" fmla="*/ 113 w 334"/>
                  <a:gd name="T57" fmla="*/ 423 h 464"/>
                  <a:gd name="T58" fmla="*/ 92 w 334"/>
                  <a:gd name="T59" fmla="*/ 409 h 464"/>
                  <a:gd name="T60" fmla="*/ 69 w 334"/>
                  <a:gd name="T61" fmla="*/ 412 h 464"/>
                  <a:gd name="T62" fmla="*/ 53 w 334"/>
                  <a:gd name="T63" fmla="*/ 418 h 464"/>
                  <a:gd name="T64" fmla="*/ 38 w 334"/>
                  <a:gd name="T65" fmla="*/ 435 h 464"/>
                  <a:gd name="T66" fmla="*/ 24 w 334"/>
                  <a:gd name="T67" fmla="*/ 464 h 464"/>
                  <a:gd name="T68" fmla="*/ 25 w 334"/>
                  <a:gd name="T69" fmla="*/ 433 h 464"/>
                  <a:gd name="T70" fmla="*/ 13 w 334"/>
                  <a:gd name="T71" fmla="*/ 411 h 464"/>
                  <a:gd name="T72" fmla="*/ 0 w 334"/>
                  <a:gd name="T73" fmla="*/ 388 h 464"/>
                  <a:gd name="T74" fmla="*/ 25 w 334"/>
                  <a:gd name="T75" fmla="*/ 386 h 464"/>
                  <a:gd name="T76" fmla="*/ 39 w 334"/>
                  <a:gd name="T77" fmla="*/ 365 h 464"/>
                  <a:gd name="T78" fmla="*/ 59 w 334"/>
                  <a:gd name="T79" fmla="*/ 348 h 464"/>
                  <a:gd name="T80" fmla="*/ 66 w 334"/>
                  <a:gd name="T81" fmla="*/ 323 h 464"/>
                  <a:gd name="T82" fmla="*/ 56 w 334"/>
                  <a:gd name="T83" fmla="*/ 297 h 464"/>
                  <a:gd name="T84" fmla="*/ 41 w 334"/>
                  <a:gd name="T85" fmla="*/ 263 h 464"/>
                  <a:gd name="T86" fmla="*/ 41 w 334"/>
                  <a:gd name="T87" fmla="*/ 236 h 464"/>
                  <a:gd name="T88" fmla="*/ 39 w 334"/>
                  <a:gd name="T89" fmla="*/ 205 h 464"/>
                  <a:gd name="T90" fmla="*/ 33 w 334"/>
                  <a:gd name="T91" fmla="*/ 169 h 464"/>
                  <a:gd name="T92" fmla="*/ 50 w 334"/>
                  <a:gd name="T93" fmla="*/ 151 h 464"/>
                  <a:gd name="T94" fmla="*/ 74 w 334"/>
                  <a:gd name="T95" fmla="*/ 123 h 464"/>
                  <a:gd name="T96" fmla="*/ 89 w 334"/>
                  <a:gd name="T97" fmla="*/ 113 h 464"/>
                  <a:gd name="T98" fmla="*/ 92 w 334"/>
                  <a:gd name="T99" fmla="*/ 70 h 464"/>
                  <a:gd name="T100" fmla="*/ 94 w 334"/>
                  <a:gd name="T101" fmla="*/ 52 h 464"/>
                  <a:gd name="T102" fmla="*/ 89 w 334"/>
                  <a:gd name="T103" fmla="*/ 16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34" h="464">
                    <a:moveTo>
                      <a:pt x="103" y="3"/>
                    </a:moveTo>
                    <a:lnTo>
                      <a:pt x="104" y="6"/>
                    </a:lnTo>
                    <a:lnTo>
                      <a:pt x="113" y="8"/>
                    </a:lnTo>
                    <a:lnTo>
                      <a:pt x="120" y="12"/>
                    </a:lnTo>
                    <a:lnTo>
                      <a:pt x="123" y="19"/>
                    </a:lnTo>
                    <a:lnTo>
                      <a:pt x="123" y="23"/>
                    </a:lnTo>
                    <a:lnTo>
                      <a:pt x="127" y="28"/>
                    </a:lnTo>
                    <a:lnTo>
                      <a:pt x="133" y="25"/>
                    </a:lnTo>
                    <a:lnTo>
                      <a:pt x="139" y="19"/>
                    </a:lnTo>
                    <a:lnTo>
                      <a:pt x="147" y="23"/>
                    </a:lnTo>
                    <a:lnTo>
                      <a:pt x="156" y="20"/>
                    </a:lnTo>
                    <a:lnTo>
                      <a:pt x="159" y="23"/>
                    </a:lnTo>
                    <a:lnTo>
                      <a:pt x="164" y="20"/>
                    </a:lnTo>
                    <a:lnTo>
                      <a:pt x="174" y="20"/>
                    </a:lnTo>
                    <a:lnTo>
                      <a:pt x="180" y="23"/>
                    </a:lnTo>
                    <a:lnTo>
                      <a:pt x="185" y="22"/>
                    </a:lnTo>
                    <a:lnTo>
                      <a:pt x="189" y="31"/>
                    </a:lnTo>
                    <a:lnTo>
                      <a:pt x="186" y="37"/>
                    </a:lnTo>
                    <a:lnTo>
                      <a:pt x="186" y="41"/>
                    </a:lnTo>
                    <a:lnTo>
                      <a:pt x="195" y="43"/>
                    </a:lnTo>
                    <a:lnTo>
                      <a:pt x="200" y="50"/>
                    </a:lnTo>
                    <a:lnTo>
                      <a:pt x="198" y="54"/>
                    </a:lnTo>
                    <a:lnTo>
                      <a:pt x="198" y="60"/>
                    </a:lnTo>
                    <a:lnTo>
                      <a:pt x="197" y="64"/>
                    </a:lnTo>
                    <a:lnTo>
                      <a:pt x="198" y="72"/>
                    </a:lnTo>
                    <a:lnTo>
                      <a:pt x="192" y="78"/>
                    </a:lnTo>
                    <a:lnTo>
                      <a:pt x="195" y="84"/>
                    </a:lnTo>
                    <a:lnTo>
                      <a:pt x="195" y="88"/>
                    </a:lnTo>
                    <a:lnTo>
                      <a:pt x="189" y="91"/>
                    </a:lnTo>
                    <a:lnTo>
                      <a:pt x="189" y="96"/>
                    </a:lnTo>
                    <a:lnTo>
                      <a:pt x="185" y="101"/>
                    </a:lnTo>
                    <a:lnTo>
                      <a:pt x="188" y="104"/>
                    </a:lnTo>
                    <a:lnTo>
                      <a:pt x="186" y="110"/>
                    </a:lnTo>
                    <a:lnTo>
                      <a:pt x="180" y="119"/>
                    </a:lnTo>
                    <a:lnTo>
                      <a:pt x="186" y="126"/>
                    </a:lnTo>
                    <a:lnTo>
                      <a:pt x="186" y="133"/>
                    </a:lnTo>
                    <a:lnTo>
                      <a:pt x="189" y="140"/>
                    </a:lnTo>
                    <a:lnTo>
                      <a:pt x="192" y="151"/>
                    </a:lnTo>
                    <a:lnTo>
                      <a:pt x="200" y="155"/>
                    </a:lnTo>
                    <a:lnTo>
                      <a:pt x="203" y="161"/>
                    </a:lnTo>
                    <a:lnTo>
                      <a:pt x="209" y="167"/>
                    </a:lnTo>
                    <a:lnTo>
                      <a:pt x="218" y="180"/>
                    </a:lnTo>
                    <a:lnTo>
                      <a:pt x="223" y="186"/>
                    </a:lnTo>
                    <a:lnTo>
                      <a:pt x="218" y="198"/>
                    </a:lnTo>
                    <a:lnTo>
                      <a:pt x="217" y="213"/>
                    </a:lnTo>
                    <a:lnTo>
                      <a:pt x="235" y="228"/>
                    </a:lnTo>
                    <a:lnTo>
                      <a:pt x="242" y="228"/>
                    </a:lnTo>
                    <a:lnTo>
                      <a:pt x="247" y="240"/>
                    </a:lnTo>
                    <a:lnTo>
                      <a:pt x="256" y="247"/>
                    </a:lnTo>
                    <a:lnTo>
                      <a:pt x="259" y="247"/>
                    </a:lnTo>
                    <a:lnTo>
                      <a:pt x="265" y="250"/>
                    </a:lnTo>
                    <a:lnTo>
                      <a:pt x="271" y="253"/>
                    </a:lnTo>
                    <a:lnTo>
                      <a:pt x="268" y="259"/>
                    </a:lnTo>
                    <a:lnTo>
                      <a:pt x="276" y="262"/>
                    </a:lnTo>
                    <a:lnTo>
                      <a:pt x="277" y="272"/>
                    </a:lnTo>
                    <a:lnTo>
                      <a:pt x="277" y="280"/>
                    </a:lnTo>
                    <a:lnTo>
                      <a:pt x="283" y="280"/>
                    </a:lnTo>
                    <a:lnTo>
                      <a:pt x="294" y="281"/>
                    </a:lnTo>
                    <a:lnTo>
                      <a:pt x="294" y="286"/>
                    </a:lnTo>
                    <a:lnTo>
                      <a:pt x="297" y="292"/>
                    </a:lnTo>
                    <a:lnTo>
                      <a:pt x="305" y="298"/>
                    </a:lnTo>
                    <a:lnTo>
                      <a:pt x="308" y="300"/>
                    </a:lnTo>
                    <a:lnTo>
                      <a:pt x="314" y="298"/>
                    </a:lnTo>
                    <a:lnTo>
                      <a:pt x="320" y="303"/>
                    </a:lnTo>
                    <a:lnTo>
                      <a:pt x="326" y="313"/>
                    </a:lnTo>
                    <a:lnTo>
                      <a:pt x="334" y="318"/>
                    </a:lnTo>
                    <a:lnTo>
                      <a:pt x="334" y="323"/>
                    </a:lnTo>
                    <a:lnTo>
                      <a:pt x="330" y="323"/>
                    </a:lnTo>
                    <a:lnTo>
                      <a:pt x="320" y="326"/>
                    </a:lnTo>
                    <a:lnTo>
                      <a:pt x="309" y="327"/>
                    </a:lnTo>
                    <a:lnTo>
                      <a:pt x="305" y="329"/>
                    </a:lnTo>
                    <a:lnTo>
                      <a:pt x="302" y="330"/>
                    </a:lnTo>
                    <a:lnTo>
                      <a:pt x="296" y="323"/>
                    </a:lnTo>
                    <a:lnTo>
                      <a:pt x="289" y="316"/>
                    </a:lnTo>
                    <a:lnTo>
                      <a:pt x="282" y="316"/>
                    </a:lnTo>
                    <a:lnTo>
                      <a:pt x="282" y="312"/>
                    </a:lnTo>
                    <a:lnTo>
                      <a:pt x="273" y="310"/>
                    </a:lnTo>
                    <a:lnTo>
                      <a:pt x="271" y="309"/>
                    </a:lnTo>
                    <a:lnTo>
                      <a:pt x="252" y="316"/>
                    </a:lnTo>
                    <a:lnTo>
                      <a:pt x="253" y="319"/>
                    </a:lnTo>
                    <a:lnTo>
                      <a:pt x="247" y="327"/>
                    </a:lnTo>
                    <a:lnTo>
                      <a:pt x="244" y="338"/>
                    </a:lnTo>
                    <a:lnTo>
                      <a:pt x="238" y="341"/>
                    </a:lnTo>
                    <a:lnTo>
                      <a:pt x="230" y="344"/>
                    </a:lnTo>
                    <a:lnTo>
                      <a:pt x="226" y="348"/>
                    </a:lnTo>
                    <a:lnTo>
                      <a:pt x="197" y="339"/>
                    </a:lnTo>
                    <a:lnTo>
                      <a:pt x="180" y="338"/>
                    </a:lnTo>
                    <a:lnTo>
                      <a:pt x="185" y="344"/>
                    </a:lnTo>
                    <a:lnTo>
                      <a:pt x="195" y="345"/>
                    </a:lnTo>
                    <a:lnTo>
                      <a:pt x="197" y="350"/>
                    </a:lnTo>
                    <a:lnTo>
                      <a:pt x="197" y="359"/>
                    </a:lnTo>
                    <a:lnTo>
                      <a:pt x="200" y="362"/>
                    </a:lnTo>
                    <a:lnTo>
                      <a:pt x="186" y="365"/>
                    </a:lnTo>
                    <a:lnTo>
                      <a:pt x="183" y="371"/>
                    </a:lnTo>
                    <a:lnTo>
                      <a:pt x="182" y="382"/>
                    </a:lnTo>
                    <a:lnTo>
                      <a:pt x="186" y="382"/>
                    </a:lnTo>
                    <a:lnTo>
                      <a:pt x="201" y="386"/>
                    </a:lnTo>
                    <a:lnTo>
                      <a:pt x="206" y="391"/>
                    </a:lnTo>
                    <a:lnTo>
                      <a:pt x="206" y="395"/>
                    </a:lnTo>
                    <a:lnTo>
                      <a:pt x="203" y="398"/>
                    </a:lnTo>
                    <a:lnTo>
                      <a:pt x="167" y="409"/>
                    </a:lnTo>
                    <a:lnTo>
                      <a:pt x="165" y="414"/>
                    </a:lnTo>
                    <a:lnTo>
                      <a:pt x="165" y="415"/>
                    </a:lnTo>
                    <a:lnTo>
                      <a:pt x="161" y="414"/>
                    </a:lnTo>
                    <a:lnTo>
                      <a:pt x="157" y="403"/>
                    </a:lnTo>
                    <a:lnTo>
                      <a:pt x="150" y="403"/>
                    </a:lnTo>
                    <a:lnTo>
                      <a:pt x="145" y="405"/>
                    </a:lnTo>
                    <a:lnTo>
                      <a:pt x="136" y="405"/>
                    </a:lnTo>
                    <a:lnTo>
                      <a:pt x="133" y="409"/>
                    </a:lnTo>
                    <a:lnTo>
                      <a:pt x="129" y="414"/>
                    </a:lnTo>
                    <a:lnTo>
                      <a:pt x="126" y="415"/>
                    </a:lnTo>
                    <a:lnTo>
                      <a:pt x="121" y="421"/>
                    </a:lnTo>
                    <a:lnTo>
                      <a:pt x="120" y="421"/>
                    </a:lnTo>
                    <a:lnTo>
                      <a:pt x="116" y="427"/>
                    </a:lnTo>
                    <a:lnTo>
                      <a:pt x="112" y="427"/>
                    </a:lnTo>
                    <a:lnTo>
                      <a:pt x="113" y="423"/>
                    </a:lnTo>
                    <a:lnTo>
                      <a:pt x="112" y="415"/>
                    </a:lnTo>
                    <a:lnTo>
                      <a:pt x="101" y="405"/>
                    </a:lnTo>
                    <a:lnTo>
                      <a:pt x="97" y="403"/>
                    </a:lnTo>
                    <a:lnTo>
                      <a:pt x="92" y="409"/>
                    </a:lnTo>
                    <a:lnTo>
                      <a:pt x="83" y="415"/>
                    </a:lnTo>
                    <a:lnTo>
                      <a:pt x="77" y="417"/>
                    </a:lnTo>
                    <a:lnTo>
                      <a:pt x="74" y="412"/>
                    </a:lnTo>
                    <a:lnTo>
                      <a:pt x="69" y="412"/>
                    </a:lnTo>
                    <a:lnTo>
                      <a:pt x="63" y="417"/>
                    </a:lnTo>
                    <a:lnTo>
                      <a:pt x="57" y="415"/>
                    </a:lnTo>
                    <a:lnTo>
                      <a:pt x="53" y="414"/>
                    </a:lnTo>
                    <a:lnTo>
                      <a:pt x="53" y="418"/>
                    </a:lnTo>
                    <a:lnTo>
                      <a:pt x="44" y="420"/>
                    </a:lnTo>
                    <a:lnTo>
                      <a:pt x="39" y="418"/>
                    </a:lnTo>
                    <a:lnTo>
                      <a:pt x="39" y="429"/>
                    </a:lnTo>
                    <a:lnTo>
                      <a:pt x="38" y="435"/>
                    </a:lnTo>
                    <a:lnTo>
                      <a:pt x="41" y="444"/>
                    </a:lnTo>
                    <a:lnTo>
                      <a:pt x="36" y="450"/>
                    </a:lnTo>
                    <a:lnTo>
                      <a:pt x="33" y="450"/>
                    </a:lnTo>
                    <a:lnTo>
                      <a:pt x="24" y="464"/>
                    </a:lnTo>
                    <a:lnTo>
                      <a:pt x="21" y="461"/>
                    </a:lnTo>
                    <a:lnTo>
                      <a:pt x="21" y="444"/>
                    </a:lnTo>
                    <a:lnTo>
                      <a:pt x="21" y="438"/>
                    </a:lnTo>
                    <a:lnTo>
                      <a:pt x="25" y="433"/>
                    </a:lnTo>
                    <a:lnTo>
                      <a:pt x="28" y="421"/>
                    </a:lnTo>
                    <a:lnTo>
                      <a:pt x="24" y="421"/>
                    </a:lnTo>
                    <a:lnTo>
                      <a:pt x="13" y="417"/>
                    </a:lnTo>
                    <a:lnTo>
                      <a:pt x="13" y="411"/>
                    </a:lnTo>
                    <a:lnTo>
                      <a:pt x="7" y="411"/>
                    </a:lnTo>
                    <a:lnTo>
                      <a:pt x="1" y="405"/>
                    </a:lnTo>
                    <a:lnTo>
                      <a:pt x="4" y="395"/>
                    </a:lnTo>
                    <a:lnTo>
                      <a:pt x="0" y="388"/>
                    </a:lnTo>
                    <a:lnTo>
                      <a:pt x="1" y="382"/>
                    </a:lnTo>
                    <a:lnTo>
                      <a:pt x="16" y="392"/>
                    </a:lnTo>
                    <a:lnTo>
                      <a:pt x="24" y="388"/>
                    </a:lnTo>
                    <a:lnTo>
                      <a:pt x="25" y="386"/>
                    </a:lnTo>
                    <a:lnTo>
                      <a:pt x="30" y="377"/>
                    </a:lnTo>
                    <a:lnTo>
                      <a:pt x="38" y="374"/>
                    </a:lnTo>
                    <a:lnTo>
                      <a:pt x="39" y="370"/>
                    </a:lnTo>
                    <a:lnTo>
                      <a:pt x="39" y="365"/>
                    </a:lnTo>
                    <a:lnTo>
                      <a:pt x="44" y="354"/>
                    </a:lnTo>
                    <a:lnTo>
                      <a:pt x="51" y="353"/>
                    </a:lnTo>
                    <a:lnTo>
                      <a:pt x="54" y="348"/>
                    </a:lnTo>
                    <a:lnTo>
                      <a:pt x="59" y="348"/>
                    </a:lnTo>
                    <a:lnTo>
                      <a:pt x="68" y="341"/>
                    </a:lnTo>
                    <a:lnTo>
                      <a:pt x="72" y="332"/>
                    </a:lnTo>
                    <a:lnTo>
                      <a:pt x="66" y="329"/>
                    </a:lnTo>
                    <a:lnTo>
                      <a:pt x="66" y="323"/>
                    </a:lnTo>
                    <a:lnTo>
                      <a:pt x="54" y="310"/>
                    </a:lnTo>
                    <a:lnTo>
                      <a:pt x="53" y="304"/>
                    </a:lnTo>
                    <a:lnTo>
                      <a:pt x="56" y="303"/>
                    </a:lnTo>
                    <a:lnTo>
                      <a:pt x="56" y="297"/>
                    </a:lnTo>
                    <a:lnTo>
                      <a:pt x="48" y="291"/>
                    </a:lnTo>
                    <a:lnTo>
                      <a:pt x="36" y="274"/>
                    </a:lnTo>
                    <a:lnTo>
                      <a:pt x="44" y="268"/>
                    </a:lnTo>
                    <a:lnTo>
                      <a:pt x="41" y="263"/>
                    </a:lnTo>
                    <a:lnTo>
                      <a:pt x="45" y="259"/>
                    </a:lnTo>
                    <a:lnTo>
                      <a:pt x="45" y="250"/>
                    </a:lnTo>
                    <a:lnTo>
                      <a:pt x="44" y="242"/>
                    </a:lnTo>
                    <a:lnTo>
                      <a:pt x="41" y="236"/>
                    </a:lnTo>
                    <a:lnTo>
                      <a:pt x="41" y="233"/>
                    </a:lnTo>
                    <a:lnTo>
                      <a:pt x="33" y="219"/>
                    </a:lnTo>
                    <a:lnTo>
                      <a:pt x="38" y="213"/>
                    </a:lnTo>
                    <a:lnTo>
                      <a:pt x="39" y="205"/>
                    </a:lnTo>
                    <a:lnTo>
                      <a:pt x="33" y="192"/>
                    </a:lnTo>
                    <a:lnTo>
                      <a:pt x="38" y="186"/>
                    </a:lnTo>
                    <a:lnTo>
                      <a:pt x="35" y="183"/>
                    </a:lnTo>
                    <a:lnTo>
                      <a:pt x="33" y="169"/>
                    </a:lnTo>
                    <a:lnTo>
                      <a:pt x="32" y="167"/>
                    </a:lnTo>
                    <a:lnTo>
                      <a:pt x="33" y="158"/>
                    </a:lnTo>
                    <a:lnTo>
                      <a:pt x="36" y="151"/>
                    </a:lnTo>
                    <a:lnTo>
                      <a:pt x="50" y="151"/>
                    </a:lnTo>
                    <a:lnTo>
                      <a:pt x="63" y="143"/>
                    </a:lnTo>
                    <a:lnTo>
                      <a:pt x="66" y="139"/>
                    </a:lnTo>
                    <a:lnTo>
                      <a:pt x="69" y="128"/>
                    </a:lnTo>
                    <a:lnTo>
                      <a:pt x="74" y="123"/>
                    </a:lnTo>
                    <a:lnTo>
                      <a:pt x="74" y="119"/>
                    </a:lnTo>
                    <a:lnTo>
                      <a:pt x="79" y="114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5" y="104"/>
                    </a:lnTo>
                    <a:lnTo>
                      <a:pt x="92" y="95"/>
                    </a:lnTo>
                    <a:lnTo>
                      <a:pt x="94" y="88"/>
                    </a:lnTo>
                    <a:lnTo>
                      <a:pt x="92" y="70"/>
                    </a:lnTo>
                    <a:lnTo>
                      <a:pt x="95" y="67"/>
                    </a:lnTo>
                    <a:lnTo>
                      <a:pt x="97" y="64"/>
                    </a:lnTo>
                    <a:lnTo>
                      <a:pt x="94" y="58"/>
                    </a:lnTo>
                    <a:lnTo>
                      <a:pt x="94" y="52"/>
                    </a:lnTo>
                    <a:lnTo>
                      <a:pt x="97" y="47"/>
                    </a:lnTo>
                    <a:lnTo>
                      <a:pt x="89" y="28"/>
                    </a:lnTo>
                    <a:lnTo>
                      <a:pt x="91" y="25"/>
                    </a:lnTo>
                    <a:lnTo>
                      <a:pt x="89" y="16"/>
                    </a:lnTo>
                    <a:lnTo>
                      <a:pt x="95" y="0"/>
                    </a:lnTo>
                    <a:lnTo>
                      <a:pt x="103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8" name="Freeform 767">
                <a:extLst>
                  <a:ext uri="{FF2B5EF4-FFF2-40B4-BE49-F238E27FC236}">
                    <a16:creationId xmlns:a16="http://schemas.microsoft.com/office/drawing/2014/main" id="{140A823A-B1DF-4F05-A299-01EB6F4BC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568"/>
                <a:ext cx="182" cy="148"/>
              </a:xfrm>
              <a:custGeom>
                <a:avLst/>
                <a:gdLst>
                  <a:gd name="T0" fmla="*/ 295 w 364"/>
                  <a:gd name="T1" fmla="*/ 83 h 295"/>
                  <a:gd name="T2" fmla="*/ 280 w 364"/>
                  <a:gd name="T3" fmla="*/ 68 h 295"/>
                  <a:gd name="T4" fmla="*/ 270 w 364"/>
                  <a:gd name="T5" fmla="*/ 45 h 295"/>
                  <a:gd name="T6" fmla="*/ 250 w 364"/>
                  <a:gd name="T7" fmla="*/ 42 h 295"/>
                  <a:gd name="T8" fmla="*/ 241 w 364"/>
                  <a:gd name="T9" fmla="*/ 36 h 295"/>
                  <a:gd name="T10" fmla="*/ 221 w 364"/>
                  <a:gd name="T11" fmla="*/ 49 h 295"/>
                  <a:gd name="T12" fmla="*/ 198 w 364"/>
                  <a:gd name="T13" fmla="*/ 53 h 295"/>
                  <a:gd name="T14" fmla="*/ 174 w 364"/>
                  <a:gd name="T15" fmla="*/ 56 h 295"/>
                  <a:gd name="T16" fmla="*/ 156 w 364"/>
                  <a:gd name="T17" fmla="*/ 33 h 295"/>
                  <a:gd name="T18" fmla="*/ 141 w 364"/>
                  <a:gd name="T19" fmla="*/ 26 h 295"/>
                  <a:gd name="T20" fmla="*/ 122 w 364"/>
                  <a:gd name="T21" fmla="*/ 6 h 295"/>
                  <a:gd name="T22" fmla="*/ 109 w 364"/>
                  <a:gd name="T23" fmla="*/ 3 h 295"/>
                  <a:gd name="T24" fmla="*/ 95 w 364"/>
                  <a:gd name="T25" fmla="*/ 6 h 295"/>
                  <a:gd name="T26" fmla="*/ 95 w 364"/>
                  <a:gd name="T27" fmla="*/ 26 h 295"/>
                  <a:gd name="T28" fmla="*/ 83 w 364"/>
                  <a:gd name="T29" fmla="*/ 24 h 295"/>
                  <a:gd name="T30" fmla="*/ 57 w 364"/>
                  <a:gd name="T31" fmla="*/ 49 h 295"/>
                  <a:gd name="T32" fmla="*/ 37 w 364"/>
                  <a:gd name="T33" fmla="*/ 61 h 295"/>
                  <a:gd name="T34" fmla="*/ 19 w 364"/>
                  <a:gd name="T35" fmla="*/ 96 h 295"/>
                  <a:gd name="T36" fmla="*/ 7 w 364"/>
                  <a:gd name="T37" fmla="*/ 112 h 295"/>
                  <a:gd name="T38" fmla="*/ 0 w 364"/>
                  <a:gd name="T39" fmla="*/ 125 h 295"/>
                  <a:gd name="T40" fmla="*/ 12 w 364"/>
                  <a:gd name="T41" fmla="*/ 131 h 295"/>
                  <a:gd name="T42" fmla="*/ 15 w 364"/>
                  <a:gd name="T43" fmla="*/ 143 h 295"/>
                  <a:gd name="T44" fmla="*/ 12 w 364"/>
                  <a:gd name="T45" fmla="*/ 158 h 295"/>
                  <a:gd name="T46" fmla="*/ 16 w 364"/>
                  <a:gd name="T47" fmla="*/ 167 h 295"/>
                  <a:gd name="T48" fmla="*/ 21 w 364"/>
                  <a:gd name="T49" fmla="*/ 196 h 295"/>
                  <a:gd name="T50" fmla="*/ 50 w 364"/>
                  <a:gd name="T51" fmla="*/ 197 h 295"/>
                  <a:gd name="T52" fmla="*/ 66 w 364"/>
                  <a:gd name="T53" fmla="*/ 184 h 295"/>
                  <a:gd name="T54" fmla="*/ 80 w 364"/>
                  <a:gd name="T55" fmla="*/ 159 h 295"/>
                  <a:gd name="T56" fmla="*/ 95 w 364"/>
                  <a:gd name="T57" fmla="*/ 170 h 295"/>
                  <a:gd name="T58" fmla="*/ 118 w 364"/>
                  <a:gd name="T59" fmla="*/ 163 h 295"/>
                  <a:gd name="T60" fmla="*/ 150 w 364"/>
                  <a:gd name="T61" fmla="*/ 159 h 295"/>
                  <a:gd name="T62" fmla="*/ 177 w 364"/>
                  <a:gd name="T63" fmla="*/ 167 h 295"/>
                  <a:gd name="T64" fmla="*/ 182 w 364"/>
                  <a:gd name="T65" fmla="*/ 182 h 295"/>
                  <a:gd name="T66" fmla="*/ 200 w 364"/>
                  <a:gd name="T67" fmla="*/ 187 h 295"/>
                  <a:gd name="T68" fmla="*/ 215 w 364"/>
                  <a:gd name="T69" fmla="*/ 199 h 295"/>
                  <a:gd name="T70" fmla="*/ 224 w 364"/>
                  <a:gd name="T71" fmla="*/ 216 h 295"/>
                  <a:gd name="T72" fmla="*/ 210 w 364"/>
                  <a:gd name="T73" fmla="*/ 235 h 295"/>
                  <a:gd name="T74" fmla="*/ 232 w 364"/>
                  <a:gd name="T75" fmla="*/ 255 h 295"/>
                  <a:gd name="T76" fmla="*/ 247 w 364"/>
                  <a:gd name="T77" fmla="*/ 260 h 295"/>
                  <a:gd name="T78" fmla="*/ 236 w 364"/>
                  <a:gd name="T79" fmla="*/ 280 h 295"/>
                  <a:gd name="T80" fmla="*/ 232 w 364"/>
                  <a:gd name="T81" fmla="*/ 295 h 295"/>
                  <a:gd name="T82" fmla="*/ 267 w 364"/>
                  <a:gd name="T83" fmla="*/ 281 h 295"/>
                  <a:gd name="T84" fmla="*/ 292 w 364"/>
                  <a:gd name="T85" fmla="*/ 276 h 295"/>
                  <a:gd name="T86" fmla="*/ 303 w 364"/>
                  <a:gd name="T87" fmla="*/ 260 h 295"/>
                  <a:gd name="T88" fmla="*/ 333 w 364"/>
                  <a:gd name="T89" fmla="*/ 248 h 295"/>
                  <a:gd name="T90" fmla="*/ 341 w 364"/>
                  <a:gd name="T91" fmla="*/ 228 h 295"/>
                  <a:gd name="T92" fmla="*/ 356 w 364"/>
                  <a:gd name="T93" fmla="*/ 222 h 295"/>
                  <a:gd name="T94" fmla="*/ 361 w 364"/>
                  <a:gd name="T95" fmla="*/ 197 h 295"/>
                  <a:gd name="T96" fmla="*/ 364 w 364"/>
                  <a:gd name="T97" fmla="*/ 173 h 295"/>
                  <a:gd name="T98" fmla="*/ 364 w 364"/>
                  <a:gd name="T99" fmla="*/ 156 h 295"/>
                  <a:gd name="T100" fmla="*/ 336 w 364"/>
                  <a:gd name="T101" fmla="*/ 141 h 295"/>
                  <a:gd name="T102" fmla="*/ 320 w 364"/>
                  <a:gd name="T103" fmla="*/ 129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4" h="295">
                    <a:moveTo>
                      <a:pt x="312" y="106"/>
                    </a:moveTo>
                    <a:lnTo>
                      <a:pt x="308" y="102"/>
                    </a:lnTo>
                    <a:lnTo>
                      <a:pt x="295" y="83"/>
                    </a:lnTo>
                    <a:lnTo>
                      <a:pt x="285" y="79"/>
                    </a:lnTo>
                    <a:lnTo>
                      <a:pt x="280" y="73"/>
                    </a:lnTo>
                    <a:lnTo>
                      <a:pt x="280" y="68"/>
                    </a:lnTo>
                    <a:lnTo>
                      <a:pt x="276" y="67"/>
                    </a:lnTo>
                    <a:lnTo>
                      <a:pt x="271" y="56"/>
                    </a:lnTo>
                    <a:lnTo>
                      <a:pt x="270" y="45"/>
                    </a:lnTo>
                    <a:lnTo>
                      <a:pt x="268" y="44"/>
                    </a:lnTo>
                    <a:lnTo>
                      <a:pt x="258" y="42"/>
                    </a:lnTo>
                    <a:lnTo>
                      <a:pt x="250" y="42"/>
                    </a:lnTo>
                    <a:lnTo>
                      <a:pt x="250" y="39"/>
                    </a:lnTo>
                    <a:lnTo>
                      <a:pt x="244" y="33"/>
                    </a:lnTo>
                    <a:lnTo>
                      <a:pt x="241" y="36"/>
                    </a:lnTo>
                    <a:lnTo>
                      <a:pt x="226" y="42"/>
                    </a:lnTo>
                    <a:lnTo>
                      <a:pt x="223" y="42"/>
                    </a:lnTo>
                    <a:lnTo>
                      <a:pt x="221" y="49"/>
                    </a:lnTo>
                    <a:lnTo>
                      <a:pt x="207" y="47"/>
                    </a:lnTo>
                    <a:lnTo>
                      <a:pt x="201" y="47"/>
                    </a:lnTo>
                    <a:lnTo>
                      <a:pt x="198" y="53"/>
                    </a:lnTo>
                    <a:lnTo>
                      <a:pt x="189" y="70"/>
                    </a:lnTo>
                    <a:lnTo>
                      <a:pt x="182" y="71"/>
                    </a:lnTo>
                    <a:lnTo>
                      <a:pt x="174" y="56"/>
                    </a:lnTo>
                    <a:lnTo>
                      <a:pt x="163" y="42"/>
                    </a:lnTo>
                    <a:lnTo>
                      <a:pt x="156" y="39"/>
                    </a:lnTo>
                    <a:lnTo>
                      <a:pt x="156" y="33"/>
                    </a:lnTo>
                    <a:lnTo>
                      <a:pt x="150" y="27"/>
                    </a:lnTo>
                    <a:lnTo>
                      <a:pt x="144" y="32"/>
                    </a:lnTo>
                    <a:lnTo>
                      <a:pt x="141" y="26"/>
                    </a:lnTo>
                    <a:lnTo>
                      <a:pt x="139" y="11"/>
                    </a:lnTo>
                    <a:lnTo>
                      <a:pt x="126" y="6"/>
                    </a:lnTo>
                    <a:lnTo>
                      <a:pt x="122" y="6"/>
                    </a:lnTo>
                    <a:lnTo>
                      <a:pt x="116" y="1"/>
                    </a:lnTo>
                    <a:lnTo>
                      <a:pt x="113" y="0"/>
                    </a:lnTo>
                    <a:lnTo>
                      <a:pt x="109" y="3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5" y="6"/>
                    </a:lnTo>
                    <a:lnTo>
                      <a:pt x="98" y="11"/>
                    </a:lnTo>
                    <a:lnTo>
                      <a:pt x="92" y="21"/>
                    </a:lnTo>
                    <a:lnTo>
                      <a:pt x="95" y="26"/>
                    </a:lnTo>
                    <a:lnTo>
                      <a:pt x="95" y="30"/>
                    </a:lnTo>
                    <a:lnTo>
                      <a:pt x="85" y="23"/>
                    </a:lnTo>
                    <a:lnTo>
                      <a:pt x="83" y="24"/>
                    </a:lnTo>
                    <a:lnTo>
                      <a:pt x="68" y="35"/>
                    </a:lnTo>
                    <a:lnTo>
                      <a:pt x="65" y="45"/>
                    </a:lnTo>
                    <a:lnTo>
                      <a:pt x="57" y="49"/>
                    </a:lnTo>
                    <a:lnTo>
                      <a:pt x="50" y="53"/>
                    </a:lnTo>
                    <a:lnTo>
                      <a:pt x="42" y="56"/>
                    </a:lnTo>
                    <a:lnTo>
                      <a:pt x="37" y="61"/>
                    </a:lnTo>
                    <a:lnTo>
                      <a:pt x="28" y="67"/>
                    </a:lnTo>
                    <a:lnTo>
                      <a:pt x="22" y="85"/>
                    </a:lnTo>
                    <a:lnTo>
                      <a:pt x="19" y="96"/>
                    </a:lnTo>
                    <a:lnTo>
                      <a:pt x="13" y="103"/>
                    </a:lnTo>
                    <a:lnTo>
                      <a:pt x="12" y="109"/>
                    </a:lnTo>
                    <a:lnTo>
                      <a:pt x="7" y="112"/>
                    </a:lnTo>
                    <a:lnTo>
                      <a:pt x="3" y="112"/>
                    </a:lnTo>
                    <a:lnTo>
                      <a:pt x="4" y="118"/>
                    </a:lnTo>
                    <a:lnTo>
                      <a:pt x="0" y="125"/>
                    </a:lnTo>
                    <a:lnTo>
                      <a:pt x="1" y="131"/>
                    </a:lnTo>
                    <a:lnTo>
                      <a:pt x="7" y="134"/>
                    </a:lnTo>
                    <a:lnTo>
                      <a:pt x="12" y="131"/>
                    </a:lnTo>
                    <a:lnTo>
                      <a:pt x="15" y="132"/>
                    </a:lnTo>
                    <a:lnTo>
                      <a:pt x="13" y="140"/>
                    </a:lnTo>
                    <a:lnTo>
                      <a:pt x="15" y="143"/>
                    </a:lnTo>
                    <a:lnTo>
                      <a:pt x="16" y="149"/>
                    </a:lnTo>
                    <a:lnTo>
                      <a:pt x="9" y="152"/>
                    </a:lnTo>
                    <a:lnTo>
                      <a:pt x="12" y="158"/>
                    </a:lnTo>
                    <a:lnTo>
                      <a:pt x="10" y="161"/>
                    </a:lnTo>
                    <a:lnTo>
                      <a:pt x="10" y="167"/>
                    </a:lnTo>
                    <a:lnTo>
                      <a:pt x="16" y="167"/>
                    </a:lnTo>
                    <a:lnTo>
                      <a:pt x="13" y="176"/>
                    </a:lnTo>
                    <a:lnTo>
                      <a:pt x="16" y="190"/>
                    </a:lnTo>
                    <a:lnTo>
                      <a:pt x="21" y="196"/>
                    </a:lnTo>
                    <a:lnTo>
                      <a:pt x="24" y="193"/>
                    </a:lnTo>
                    <a:lnTo>
                      <a:pt x="31" y="193"/>
                    </a:lnTo>
                    <a:lnTo>
                      <a:pt x="50" y="197"/>
                    </a:lnTo>
                    <a:lnTo>
                      <a:pt x="51" y="193"/>
                    </a:lnTo>
                    <a:lnTo>
                      <a:pt x="56" y="188"/>
                    </a:lnTo>
                    <a:lnTo>
                      <a:pt x="66" y="184"/>
                    </a:lnTo>
                    <a:lnTo>
                      <a:pt x="78" y="182"/>
                    </a:lnTo>
                    <a:lnTo>
                      <a:pt x="78" y="167"/>
                    </a:lnTo>
                    <a:lnTo>
                      <a:pt x="80" y="159"/>
                    </a:lnTo>
                    <a:lnTo>
                      <a:pt x="89" y="163"/>
                    </a:lnTo>
                    <a:lnTo>
                      <a:pt x="95" y="166"/>
                    </a:lnTo>
                    <a:lnTo>
                      <a:pt x="95" y="170"/>
                    </a:lnTo>
                    <a:lnTo>
                      <a:pt x="98" y="175"/>
                    </a:lnTo>
                    <a:lnTo>
                      <a:pt x="109" y="170"/>
                    </a:lnTo>
                    <a:lnTo>
                      <a:pt x="118" y="163"/>
                    </a:lnTo>
                    <a:lnTo>
                      <a:pt x="119" y="159"/>
                    </a:lnTo>
                    <a:lnTo>
                      <a:pt x="135" y="163"/>
                    </a:lnTo>
                    <a:lnTo>
                      <a:pt x="150" y="159"/>
                    </a:lnTo>
                    <a:lnTo>
                      <a:pt x="162" y="159"/>
                    </a:lnTo>
                    <a:lnTo>
                      <a:pt x="168" y="164"/>
                    </a:lnTo>
                    <a:lnTo>
                      <a:pt x="177" y="167"/>
                    </a:lnTo>
                    <a:lnTo>
                      <a:pt x="180" y="172"/>
                    </a:lnTo>
                    <a:lnTo>
                      <a:pt x="179" y="179"/>
                    </a:lnTo>
                    <a:lnTo>
                      <a:pt x="182" y="182"/>
                    </a:lnTo>
                    <a:lnTo>
                      <a:pt x="188" y="184"/>
                    </a:lnTo>
                    <a:lnTo>
                      <a:pt x="189" y="188"/>
                    </a:lnTo>
                    <a:lnTo>
                      <a:pt x="200" y="187"/>
                    </a:lnTo>
                    <a:lnTo>
                      <a:pt x="203" y="185"/>
                    </a:lnTo>
                    <a:lnTo>
                      <a:pt x="210" y="191"/>
                    </a:lnTo>
                    <a:lnTo>
                      <a:pt x="215" y="199"/>
                    </a:lnTo>
                    <a:lnTo>
                      <a:pt x="212" y="205"/>
                    </a:lnTo>
                    <a:lnTo>
                      <a:pt x="215" y="216"/>
                    </a:lnTo>
                    <a:lnTo>
                      <a:pt x="224" y="216"/>
                    </a:lnTo>
                    <a:lnTo>
                      <a:pt x="218" y="225"/>
                    </a:lnTo>
                    <a:lnTo>
                      <a:pt x="214" y="228"/>
                    </a:lnTo>
                    <a:lnTo>
                      <a:pt x="210" y="235"/>
                    </a:lnTo>
                    <a:lnTo>
                      <a:pt x="221" y="245"/>
                    </a:lnTo>
                    <a:lnTo>
                      <a:pt x="220" y="252"/>
                    </a:lnTo>
                    <a:lnTo>
                      <a:pt x="232" y="255"/>
                    </a:lnTo>
                    <a:lnTo>
                      <a:pt x="238" y="258"/>
                    </a:lnTo>
                    <a:lnTo>
                      <a:pt x="247" y="255"/>
                    </a:lnTo>
                    <a:lnTo>
                      <a:pt x="247" y="260"/>
                    </a:lnTo>
                    <a:lnTo>
                      <a:pt x="242" y="264"/>
                    </a:lnTo>
                    <a:lnTo>
                      <a:pt x="244" y="269"/>
                    </a:lnTo>
                    <a:lnTo>
                      <a:pt x="236" y="280"/>
                    </a:lnTo>
                    <a:lnTo>
                      <a:pt x="235" y="286"/>
                    </a:lnTo>
                    <a:lnTo>
                      <a:pt x="232" y="292"/>
                    </a:lnTo>
                    <a:lnTo>
                      <a:pt x="232" y="295"/>
                    </a:lnTo>
                    <a:lnTo>
                      <a:pt x="241" y="292"/>
                    </a:lnTo>
                    <a:lnTo>
                      <a:pt x="255" y="293"/>
                    </a:lnTo>
                    <a:lnTo>
                      <a:pt x="267" y="281"/>
                    </a:lnTo>
                    <a:lnTo>
                      <a:pt x="274" y="280"/>
                    </a:lnTo>
                    <a:lnTo>
                      <a:pt x="282" y="283"/>
                    </a:lnTo>
                    <a:lnTo>
                      <a:pt x="292" y="276"/>
                    </a:lnTo>
                    <a:lnTo>
                      <a:pt x="299" y="276"/>
                    </a:lnTo>
                    <a:lnTo>
                      <a:pt x="300" y="267"/>
                    </a:lnTo>
                    <a:lnTo>
                      <a:pt x="303" y="260"/>
                    </a:lnTo>
                    <a:lnTo>
                      <a:pt x="317" y="260"/>
                    </a:lnTo>
                    <a:lnTo>
                      <a:pt x="330" y="252"/>
                    </a:lnTo>
                    <a:lnTo>
                      <a:pt x="333" y="248"/>
                    </a:lnTo>
                    <a:lnTo>
                      <a:pt x="336" y="237"/>
                    </a:lnTo>
                    <a:lnTo>
                      <a:pt x="341" y="232"/>
                    </a:lnTo>
                    <a:lnTo>
                      <a:pt x="341" y="228"/>
                    </a:lnTo>
                    <a:lnTo>
                      <a:pt x="346" y="223"/>
                    </a:lnTo>
                    <a:lnTo>
                      <a:pt x="353" y="222"/>
                    </a:lnTo>
                    <a:lnTo>
                      <a:pt x="356" y="222"/>
                    </a:lnTo>
                    <a:lnTo>
                      <a:pt x="362" y="213"/>
                    </a:lnTo>
                    <a:lnTo>
                      <a:pt x="359" y="204"/>
                    </a:lnTo>
                    <a:lnTo>
                      <a:pt x="361" y="197"/>
                    </a:lnTo>
                    <a:lnTo>
                      <a:pt x="359" y="179"/>
                    </a:lnTo>
                    <a:lnTo>
                      <a:pt x="362" y="176"/>
                    </a:lnTo>
                    <a:lnTo>
                      <a:pt x="364" y="173"/>
                    </a:lnTo>
                    <a:lnTo>
                      <a:pt x="361" y="167"/>
                    </a:lnTo>
                    <a:lnTo>
                      <a:pt x="361" y="161"/>
                    </a:lnTo>
                    <a:lnTo>
                      <a:pt x="364" y="156"/>
                    </a:lnTo>
                    <a:lnTo>
                      <a:pt x="356" y="137"/>
                    </a:lnTo>
                    <a:lnTo>
                      <a:pt x="344" y="137"/>
                    </a:lnTo>
                    <a:lnTo>
                      <a:pt x="336" y="141"/>
                    </a:lnTo>
                    <a:lnTo>
                      <a:pt x="327" y="137"/>
                    </a:lnTo>
                    <a:lnTo>
                      <a:pt x="324" y="131"/>
                    </a:lnTo>
                    <a:lnTo>
                      <a:pt x="320" y="129"/>
                    </a:lnTo>
                    <a:lnTo>
                      <a:pt x="317" y="125"/>
                    </a:lnTo>
                    <a:lnTo>
                      <a:pt x="312" y="10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9" name="Freeform 768">
                <a:extLst>
                  <a:ext uri="{FF2B5EF4-FFF2-40B4-BE49-F238E27FC236}">
                    <a16:creationId xmlns:a16="http://schemas.microsoft.com/office/drawing/2014/main" id="{E8F58AB9-C102-1C49-33CA-A7B1EEAA6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568"/>
                <a:ext cx="182" cy="148"/>
              </a:xfrm>
              <a:custGeom>
                <a:avLst/>
                <a:gdLst>
                  <a:gd name="T0" fmla="*/ 320 w 364"/>
                  <a:gd name="T1" fmla="*/ 129 h 295"/>
                  <a:gd name="T2" fmla="*/ 336 w 364"/>
                  <a:gd name="T3" fmla="*/ 141 h 295"/>
                  <a:gd name="T4" fmla="*/ 364 w 364"/>
                  <a:gd name="T5" fmla="*/ 156 h 295"/>
                  <a:gd name="T6" fmla="*/ 364 w 364"/>
                  <a:gd name="T7" fmla="*/ 173 h 295"/>
                  <a:gd name="T8" fmla="*/ 361 w 364"/>
                  <a:gd name="T9" fmla="*/ 197 h 295"/>
                  <a:gd name="T10" fmla="*/ 356 w 364"/>
                  <a:gd name="T11" fmla="*/ 222 h 295"/>
                  <a:gd name="T12" fmla="*/ 341 w 364"/>
                  <a:gd name="T13" fmla="*/ 228 h 295"/>
                  <a:gd name="T14" fmla="*/ 333 w 364"/>
                  <a:gd name="T15" fmla="*/ 248 h 295"/>
                  <a:gd name="T16" fmla="*/ 303 w 364"/>
                  <a:gd name="T17" fmla="*/ 260 h 295"/>
                  <a:gd name="T18" fmla="*/ 292 w 364"/>
                  <a:gd name="T19" fmla="*/ 276 h 295"/>
                  <a:gd name="T20" fmla="*/ 267 w 364"/>
                  <a:gd name="T21" fmla="*/ 281 h 295"/>
                  <a:gd name="T22" fmla="*/ 232 w 364"/>
                  <a:gd name="T23" fmla="*/ 295 h 295"/>
                  <a:gd name="T24" fmla="*/ 236 w 364"/>
                  <a:gd name="T25" fmla="*/ 280 h 295"/>
                  <a:gd name="T26" fmla="*/ 247 w 364"/>
                  <a:gd name="T27" fmla="*/ 260 h 295"/>
                  <a:gd name="T28" fmla="*/ 232 w 364"/>
                  <a:gd name="T29" fmla="*/ 255 h 295"/>
                  <a:gd name="T30" fmla="*/ 210 w 364"/>
                  <a:gd name="T31" fmla="*/ 235 h 295"/>
                  <a:gd name="T32" fmla="*/ 224 w 364"/>
                  <a:gd name="T33" fmla="*/ 216 h 295"/>
                  <a:gd name="T34" fmla="*/ 215 w 364"/>
                  <a:gd name="T35" fmla="*/ 199 h 295"/>
                  <a:gd name="T36" fmla="*/ 200 w 364"/>
                  <a:gd name="T37" fmla="*/ 187 h 295"/>
                  <a:gd name="T38" fmla="*/ 182 w 364"/>
                  <a:gd name="T39" fmla="*/ 182 h 295"/>
                  <a:gd name="T40" fmla="*/ 177 w 364"/>
                  <a:gd name="T41" fmla="*/ 167 h 295"/>
                  <a:gd name="T42" fmla="*/ 150 w 364"/>
                  <a:gd name="T43" fmla="*/ 159 h 295"/>
                  <a:gd name="T44" fmla="*/ 118 w 364"/>
                  <a:gd name="T45" fmla="*/ 163 h 295"/>
                  <a:gd name="T46" fmla="*/ 95 w 364"/>
                  <a:gd name="T47" fmla="*/ 170 h 295"/>
                  <a:gd name="T48" fmla="*/ 80 w 364"/>
                  <a:gd name="T49" fmla="*/ 159 h 295"/>
                  <a:gd name="T50" fmla="*/ 66 w 364"/>
                  <a:gd name="T51" fmla="*/ 184 h 295"/>
                  <a:gd name="T52" fmla="*/ 50 w 364"/>
                  <a:gd name="T53" fmla="*/ 197 h 295"/>
                  <a:gd name="T54" fmla="*/ 21 w 364"/>
                  <a:gd name="T55" fmla="*/ 196 h 295"/>
                  <a:gd name="T56" fmla="*/ 16 w 364"/>
                  <a:gd name="T57" fmla="*/ 167 h 295"/>
                  <a:gd name="T58" fmla="*/ 12 w 364"/>
                  <a:gd name="T59" fmla="*/ 158 h 295"/>
                  <a:gd name="T60" fmla="*/ 15 w 364"/>
                  <a:gd name="T61" fmla="*/ 143 h 295"/>
                  <a:gd name="T62" fmla="*/ 12 w 364"/>
                  <a:gd name="T63" fmla="*/ 131 h 295"/>
                  <a:gd name="T64" fmla="*/ 0 w 364"/>
                  <a:gd name="T65" fmla="*/ 125 h 295"/>
                  <a:gd name="T66" fmla="*/ 7 w 364"/>
                  <a:gd name="T67" fmla="*/ 112 h 295"/>
                  <a:gd name="T68" fmla="*/ 19 w 364"/>
                  <a:gd name="T69" fmla="*/ 96 h 295"/>
                  <a:gd name="T70" fmla="*/ 37 w 364"/>
                  <a:gd name="T71" fmla="*/ 61 h 295"/>
                  <a:gd name="T72" fmla="*/ 57 w 364"/>
                  <a:gd name="T73" fmla="*/ 49 h 295"/>
                  <a:gd name="T74" fmla="*/ 83 w 364"/>
                  <a:gd name="T75" fmla="*/ 24 h 295"/>
                  <a:gd name="T76" fmla="*/ 95 w 364"/>
                  <a:gd name="T77" fmla="*/ 26 h 295"/>
                  <a:gd name="T78" fmla="*/ 95 w 364"/>
                  <a:gd name="T79" fmla="*/ 6 h 295"/>
                  <a:gd name="T80" fmla="*/ 109 w 364"/>
                  <a:gd name="T81" fmla="*/ 3 h 295"/>
                  <a:gd name="T82" fmla="*/ 122 w 364"/>
                  <a:gd name="T83" fmla="*/ 6 h 295"/>
                  <a:gd name="T84" fmla="*/ 141 w 364"/>
                  <a:gd name="T85" fmla="*/ 26 h 295"/>
                  <a:gd name="T86" fmla="*/ 156 w 364"/>
                  <a:gd name="T87" fmla="*/ 33 h 295"/>
                  <a:gd name="T88" fmla="*/ 174 w 364"/>
                  <a:gd name="T89" fmla="*/ 56 h 295"/>
                  <a:gd name="T90" fmla="*/ 198 w 364"/>
                  <a:gd name="T91" fmla="*/ 53 h 295"/>
                  <a:gd name="T92" fmla="*/ 221 w 364"/>
                  <a:gd name="T93" fmla="*/ 49 h 295"/>
                  <a:gd name="T94" fmla="*/ 241 w 364"/>
                  <a:gd name="T95" fmla="*/ 36 h 295"/>
                  <a:gd name="T96" fmla="*/ 250 w 364"/>
                  <a:gd name="T97" fmla="*/ 42 h 295"/>
                  <a:gd name="T98" fmla="*/ 270 w 364"/>
                  <a:gd name="T99" fmla="*/ 45 h 295"/>
                  <a:gd name="T100" fmla="*/ 280 w 364"/>
                  <a:gd name="T101" fmla="*/ 68 h 295"/>
                  <a:gd name="T102" fmla="*/ 295 w 364"/>
                  <a:gd name="T103" fmla="*/ 83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4" h="295">
                    <a:moveTo>
                      <a:pt x="312" y="106"/>
                    </a:moveTo>
                    <a:lnTo>
                      <a:pt x="317" y="125"/>
                    </a:lnTo>
                    <a:lnTo>
                      <a:pt x="320" y="129"/>
                    </a:lnTo>
                    <a:lnTo>
                      <a:pt x="324" y="131"/>
                    </a:lnTo>
                    <a:lnTo>
                      <a:pt x="327" y="137"/>
                    </a:lnTo>
                    <a:lnTo>
                      <a:pt x="336" y="141"/>
                    </a:lnTo>
                    <a:lnTo>
                      <a:pt x="344" y="137"/>
                    </a:lnTo>
                    <a:lnTo>
                      <a:pt x="356" y="137"/>
                    </a:lnTo>
                    <a:lnTo>
                      <a:pt x="364" y="156"/>
                    </a:lnTo>
                    <a:lnTo>
                      <a:pt x="361" y="161"/>
                    </a:lnTo>
                    <a:lnTo>
                      <a:pt x="361" y="167"/>
                    </a:lnTo>
                    <a:lnTo>
                      <a:pt x="364" y="173"/>
                    </a:lnTo>
                    <a:lnTo>
                      <a:pt x="362" y="176"/>
                    </a:lnTo>
                    <a:lnTo>
                      <a:pt x="359" y="179"/>
                    </a:lnTo>
                    <a:lnTo>
                      <a:pt x="361" y="197"/>
                    </a:lnTo>
                    <a:lnTo>
                      <a:pt x="359" y="204"/>
                    </a:lnTo>
                    <a:lnTo>
                      <a:pt x="362" y="213"/>
                    </a:lnTo>
                    <a:lnTo>
                      <a:pt x="356" y="222"/>
                    </a:lnTo>
                    <a:lnTo>
                      <a:pt x="353" y="222"/>
                    </a:lnTo>
                    <a:lnTo>
                      <a:pt x="346" y="223"/>
                    </a:lnTo>
                    <a:lnTo>
                      <a:pt x="341" y="228"/>
                    </a:lnTo>
                    <a:lnTo>
                      <a:pt x="341" y="232"/>
                    </a:lnTo>
                    <a:lnTo>
                      <a:pt x="336" y="237"/>
                    </a:lnTo>
                    <a:lnTo>
                      <a:pt x="333" y="248"/>
                    </a:lnTo>
                    <a:lnTo>
                      <a:pt x="330" y="252"/>
                    </a:lnTo>
                    <a:lnTo>
                      <a:pt x="317" y="260"/>
                    </a:lnTo>
                    <a:lnTo>
                      <a:pt x="303" y="260"/>
                    </a:lnTo>
                    <a:lnTo>
                      <a:pt x="300" y="267"/>
                    </a:lnTo>
                    <a:lnTo>
                      <a:pt x="299" y="276"/>
                    </a:lnTo>
                    <a:lnTo>
                      <a:pt x="292" y="276"/>
                    </a:lnTo>
                    <a:lnTo>
                      <a:pt x="282" y="283"/>
                    </a:lnTo>
                    <a:lnTo>
                      <a:pt x="274" y="280"/>
                    </a:lnTo>
                    <a:lnTo>
                      <a:pt x="267" y="281"/>
                    </a:lnTo>
                    <a:lnTo>
                      <a:pt x="255" y="293"/>
                    </a:lnTo>
                    <a:lnTo>
                      <a:pt x="241" y="292"/>
                    </a:lnTo>
                    <a:lnTo>
                      <a:pt x="232" y="295"/>
                    </a:lnTo>
                    <a:lnTo>
                      <a:pt x="232" y="292"/>
                    </a:lnTo>
                    <a:lnTo>
                      <a:pt x="235" y="286"/>
                    </a:lnTo>
                    <a:lnTo>
                      <a:pt x="236" y="280"/>
                    </a:lnTo>
                    <a:lnTo>
                      <a:pt x="244" y="269"/>
                    </a:lnTo>
                    <a:lnTo>
                      <a:pt x="242" y="264"/>
                    </a:lnTo>
                    <a:lnTo>
                      <a:pt x="247" y="260"/>
                    </a:lnTo>
                    <a:lnTo>
                      <a:pt x="247" y="255"/>
                    </a:lnTo>
                    <a:lnTo>
                      <a:pt x="238" y="258"/>
                    </a:lnTo>
                    <a:lnTo>
                      <a:pt x="232" y="255"/>
                    </a:lnTo>
                    <a:lnTo>
                      <a:pt x="220" y="252"/>
                    </a:lnTo>
                    <a:lnTo>
                      <a:pt x="221" y="245"/>
                    </a:lnTo>
                    <a:lnTo>
                      <a:pt x="210" y="235"/>
                    </a:lnTo>
                    <a:lnTo>
                      <a:pt x="214" y="228"/>
                    </a:lnTo>
                    <a:lnTo>
                      <a:pt x="218" y="225"/>
                    </a:lnTo>
                    <a:lnTo>
                      <a:pt x="224" y="216"/>
                    </a:lnTo>
                    <a:lnTo>
                      <a:pt x="215" y="216"/>
                    </a:lnTo>
                    <a:lnTo>
                      <a:pt x="212" y="205"/>
                    </a:lnTo>
                    <a:lnTo>
                      <a:pt x="215" y="199"/>
                    </a:lnTo>
                    <a:lnTo>
                      <a:pt x="210" y="191"/>
                    </a:lnTo>
                    <a:lnTo>
                      <a:pt x="203" y="185"/>
                    </a:lnTo>
                    <a:lnTo>
                      <a:pt x="200" y="187"/>
                    </a:lnTo>
                    <a:lnTo>
                      <a:pt x="189" y="188"/>
                    </a:lnTo>
                    <a:lnTo>
                      <a:pt x="188" y="184"/>
                    </a:lnTo>
                    <a:lnTo>
                      <a:pt x="182" y="182"/>
                    </a:lnTo>
                    <a:lnTo>
                      <a:pt x="179" y="179"/>
                    </a:lnTo>
                    <a:lnTo>
                      <a:pt x="180" y="172"/>
                    </a:lnTo>
                    <a:lnTo>
                      <a:pt x="177" y="167"/>
                    </a:lnTo>
                    <a:lnTo>
                      <a:pt x="168" y="164"/>
                    </a:lnTo>
                    <a:lnTo>
                      <a:pt x="162" y="159"/>
                    </a:lnTo>
                    <a:lnTo>
                      <a:pt x="150" y="159"/>
                    </a:lnTo>
                    <a:lnTo>
                      <a:pt x="135" y="163"/>
                    </a:lnTo>
                    <a:lnTo>
                      <a:pt x="119" y="159"/>
                    </a:lnTo>
                    <a:lnTo>
                      <a:pt x="118" y="163"/>
                    </a:lnTo>
                    <a:lnTo>
                      <a:pt x="109" y="170"/>
                    </a:lnTo>
                    <a:lnTo>
                      <a:pt x="98" y="175"/>
                    </a:lnTo>
                    <a:lnTo>
                      <a:pt x="95" y="170"/>
                    </a:lnTo>
                    <a:lnTo>
                      <a:pt x="95" y="166"/>
                    </a:lnTo>
                    <a:lnTo>
                      <a:pt x="89" y="163"/>
                    </a:lnTo>
                    <a:lnTo>
                      <a:pt x="80" y="159"/>
                    </a:lnTo>
                    <a:lnTo>
                      <a:pt x="78" y="167"/>
                    </a:lnTo>
                    <a:lnTo>
                      <a:pt x="78" y="182"/>
                    </a:lnTo>
                    <a:lnTo>
                      <a:pt x="66" y="184"/>
                    </a:lnTo>
                    <a:lnTo>
                      <a:pt x="56" y="188"/>
                    </a:lnTo>
                    <a:lnTo>
                      <a:pt x="51" y="193"/>
                    </a:lnTo>
                    <a:lnTo>
                      <a:pt x="50" y="197"/>
                    </a:lnTo>
                    <a:lnTo>
                      <a:pt x="31" y="193"/>
                    </a:lnTo>
                    <a:lnTo>
                      <a:pt x="24" y="193"/>
                    </a:lnTo>
                    <a:lnTo>
                      <a:pt x="21" y="196"/>
                    </a:lnTo>
                    <a:lnTo>
                      <a:pt x="16" y="190"/>
                    </a:lnTo>
                    <a:lnTo>
                      <a:pt x="13" y="176"/>
                    </a:lnTo>
                    <a:lnTo>
                      <a:pt x="16" y="167"/>
                    </a:lnTo>
                    <a:lnTo>
                      <a:pt x="10" y="167"/>
                    </a:lnTo>
                    <a:lnTo>
                      <a:pt x="10" y="161"/>
                    </a:lnTo>
                    <a:lnTo>
                      <a:pt x="12" y="158"/>
                    </a:lnTo>
                    <a:lnTo>
                      <a:pt x="9" y="152"/>
                    </a:lnTo>
                    <a:lnTo>
                      <a:pt x="16" y="149"/>
                    </a:lnTo>
                    <a:lnTo>
                      <a:pt x="15" y="143"/>
                    </a:lnTo>
                    <a:lnTo>
                      <a:pt x="13" y="140"/>
                    </a:lnTo>
                    <a:lnTo>
                      <a:pt x="15" y="132"/>
                    </a:lnTo>
                    <a:lnTo>
                      <a:pt x="12" y="131"/>
                    </a:lnTo>
                    <a:lnTo>
                      <a:pt x="7" y="134"/>
                    </a:lnTo>
                    <a:lnTo>
                      <a:pt x="1" y="131"/>
                    </a:lnTo>
                    <a:lnTo>
                      <a:pt x="0" y="125"/>
                    </a:lnTo>
                    <a:lnTo>
                      <a:pt x="4" y="118"/>
                    </a:lnTo>
                    <a:lnTo>
                      <a:pt x="3" y="112"/>
                    </a:lnTo>
                    <a:lnTo>
                      <a:pt x="7" y="112"/>
                    </a:lnTo>
                    <a:lnTo>
                      <a:pt x="12" y="109"/>
                    </a:lnTo>
                    <a:lnTo>
                      <a:pt x="13" y="103"/>
                    </a:lnTo>
                    <a:lnTo>
                      <a:pt x="19" y="96"/>
                    </a:lnTo>
                    <a:lnTo>
                      <a:pt x="22" y="85"/>
                    </a:lnTo>
                    <a:lnTo>
                      <a:pt x="28" y="67"/>
                    </a:lnTo>
                    <a:lnTo>
                      <a:pt x="37" y="61"/>
                    </a:lnTo>
                    <a:lnTo>
                      <a:pt x="42" y="56"/>
                    </a:lnTo>
                    <a:lnTo>
                      <a:pt x="50" y="53"/>
                    </a:lnTo>
                    <a:lnTo>
                      <a:pt x="57" y="49"/>
                    </a:lnTo>
                    <a:lnTo>
                      <a:pt x="65" y="45"/>
                    </a:lnTo>
                    <a:lnTo>
                      <a:pt x="68" y="35"/>
                    </a:lnTo>
                    <a:lnTo>
                      <a:pt x="83" y="24"/>
                    </a:lnTo>
                    <a:lnTo>
                      <a:pt x="85" y="23"/>
                    </a:lnTo>
                    <a:lnTo>
                      <a:pt x="95" y="30"/>
                    </a:lnTo>
                    <a:lnTo>
                      <a:pt x="95" y="26"/>
                    </a:lnTo>
                    <a:lnTo>
                      <a:pt x="92" y="21"/>
                    </a:lnTo>
                    <a:lnTo>
                      <a:pt x="98" y="11"/>
                    </a:lnTo>
                    <a:lnTo>
                      <a:pt x="95" y="6"/>
                    </a:lnTo>
                    <a:lnTo>
                      <a:pt x="98" y="0"/>
                    </a:lnTo>
                    <a:lnTo>
                      <a:pt x="101" y="0"/>
                    </a:lnTo>
                    <a:lnTo>
                      <a:pt x="109" y="3"/>
                    </a:lnTo>
                    <a:lnTo>
                      <a:pt x="113" y="0"/>
                    </a:lnTo>
                    <a:lnTo>
                      <a:pt x="116" y="1"/>
                    </a:lnTo>
                    <a:lnTo>
                      <a:pt x="122" y="6"/>
                    </a:lnTo>
                    <a:lnTo>
                      <a:pt x="126" y="6"/>
                    </a:lnTo>
                    <a:lnTo>
                      <a:pt x="139" y="11"/>
                    </a:lnTo>
                    <a:lnTo>
                      <a:pt x="141" y="26"/>
                    </a:lnTo>
                    <a:lnTo>
                      <a:pt x="144" y="32"/>
                    </a:lnTo>
                    <a:lnTo>
                      <a:pt x="150" y="27"/>
                    </a:lnTo>
                    <a:lnTo>
                      <a:pt x="156" y="33"/>
                    </a:lnTo>
                    <a:lnTo>
                      <a:pt x="156" y="39"/>
                    </a:lnTo>
                    <a:lnTo>
                      <a:pt x="163" y="42"/>
                    </a:lnTo>
                    <a:lnTo>
                      <a:pt x="174" y="56"/>
                    </a:lnTo>
                    <a:lnTo>
                      <a:pt x="182" y="71"/>
                    </a:lnTo>
                    <a:lnTo>
                      <a:pt x="189" y="70"/>
                    </a:lnTo>
                    <a:lnTo>
                      <a:pt x="198" y="53"/>
                    </a:lnTo>
                    <a:lnTo>
                      <a:pt x="201" y="47"/>
                    </a:lnTo>
                    <a:lnTo>
                      <a:pt x="207" y="47"/>
                    </a:lnTo>
                    <a:lnTo>
                      <a:pt x="221" y="49"/>
                    </a:lnTo>
                    <a:lnTo>
                      <a:pt x="223" y="42"/>
                    </a:lnTo>
                    <a:lnTo>
                      <a:pt x="226" y="42"/>
                    </a:lnTo>
                    <a:lnTo>
                      <a:pt x="241" y="36"/>
                    </a:lnTo>
                    <a:lnTo>
                      <a:pt x="244" y="33"/>
                    </a:lnTo>
                    <a:lnTo>
                      <a:pt x="250" y="39"/>
                    </a:lnTo>
                    <a:lnTo>
                      <a:pt x="250" y="42"/>
                    </a:lnTo>
                    <a:lnTo>
                      <a:pt x="258" y="42"/>
                    </a:lnTo>
                    <a:lnTo>
                      <a:pt x="268" y="44"/>
                    </a:lnTo>
                    <a:lnTo>
                      <a:pt x="270" y="45"/>
                    </a:lnTo>
                    <a:lnTo>
                      <a:pt x="271" y="56"/>
                    </a:lnTo>
                    <a:lnTo>
                      <a:pt x="276" y="67"/>
                    </a:lnTo>
                    <a:lnTo>
                      <a:pt x="280" y="68"/>
                    </a:lnTo>
                    <a:lnTo>
                      <a:pt x="280" y="73"/>
                    </a:lnTo>
                    <a:lnTo>
                      <a:pt x="285" y="79"/>
                    </a:lnTo>
                    <a:lnTo>
                      <a:pt x="295" y="83"/>
                    </a:lnTo>
                    <a:lnTo>
                      <a:pt x="308" y="102"/>
                    </a:lnTo>
                    <a:lnTo>
                      <a:pt x="312" y="1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0" name="Freeform 769">
                <a:extLst>
                  <a:ext uri="{FF2B5EF4-FFF2-40B4-BE49-F238E27FC236}">
                    <a16:creationId xmlns:a16="http://schemas.microsoft.com/office/drawing/2014/main" id="{D4CA7F64-5906-CF42-4A63-216D75D2A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568"/>
                <a:ext cx="182" cy="148"/>
              </a:xfrm>
              <a:custGeom>
                <a:avLst/>
                <a:gdLst>
                  <a:gd name="T0" fmla="*/ 320 w 364"/>
                  <a:gd name="T1" fmla="*/ 129 h 295"/>
                  <a:gd name="T2" fmla="*/ 336 w 364"/>
                  <a:gd name="T3" fmla="*/ 141 h 295"/>
                  <a:gd name="T4" fmla="*/ 364 w 364"/>
                  <a:gd name="T5" fmla="*/ 156 h 295"/>
                  <a:gd name="T6" fmla="*/ 364 w 364"/>
                  <a:gd name="T7" fmla="*/ 173 h 295"/>
                  <a:gd name="T8" fmla="*/ 361 w 364"/>
                  <a:gd name="T9" fmla="*/ 197 h 295"/>
                  <a:gd name="T10" fmla="*/ 356 w 364"/>
                  <a:gd name="T11" fmla="*/ 222 h 295"/>
                  <a:gd name="T12" fmla="*/ 341 w 364"/>
                  <a:gd name="T13" fmla="*/ 228 h 295"/>
                  <a:gd name="T14" fmla="*/ 333 w 364"/>
                  <a:gd name="T15" fmla="*/ 248 h 295"/>
                  <a:gd name="T16" fmla="*/ 303 w 364"/>
                  <a:gd name="T17" fmla="*/ 260 h 295"/>
                  <a:gd name="T18" fmla="*/ 292 w 364"/>
                  <a:gd name="T19" fmla="*/ 276 h 295"/>
                  <a:gd name="T20" fmla="*/ 267 w 364"/>
                  <a:gd name="T21" fmla="*/ 281 h 295"/>
                  <a:gd name="T22" fmla="*/ 232 w 364"/>
                  <a:gd name="T23" fmla="*/ 295 h 295"/>
                  <a:gd name="T24" fmla="*/ 236 w 364"/>
                  <a:gd name="T25" fmla="*/ 280 h 295"/>
                  <a:gd name="T26" fmla="*/ 247 w 364"/>
                  <a:gd name="T27" fmla="*/ 260 h 295"/>
                  <a:gd name="T28" fmla="*/ 232 w 364"/>
                  <a:gd name="T29" fmla="*/ 255 h 295"/>
                  <a:gd name="T30" fmla="*/ 210 w 364"/>
                  <a:gd name="T31" fmla="*/ 235 h 295"/>
                  <a:gd name="T32" fmla="*/ 224 w 364"/>
                  <a:gd name="T33" fmla="*/ 216 h 295"/>
                  <a:gd name="T34" fmla="*/ 215 w 364"/>
                  <a:gd name="T35" fmla="*/ 199 h 295"/>
                  <a:gd name="T36" fmla="*/ 200 w 364"/>
                  <a:gd name="T37" fmla="*/ 187 h 295"/>
                  <a:gd name="T38" fmla="*/ 182 w 364"/>
                  <a:gd name="T39" fmla="*/ 182 h 295"/>
                  <a:gd name="T40" fmla="*/ 177 w 364"/>
                  <a:gd name="T41" fmla="*/ 167 h 295"/>
                  <a:gd name="T42" fmla="*/ 150 w 364"/>
                  <a:gd name="T43" fmla="*/ 159 h 295"/>
                  <a:gd name="T44" fmla="*/ 118 w 364"/>
                  <a:gd name="T45" fmla="*/ 163 h 295"/>
                  <a:gd name="T46" fmla="*/ 95 w 364"/>
                  <a:gd name="T47" fmla="*/ 170 h 295"/>
                  <a:gd name="T48" fmla="*/ 80 w 364"/>
                  <a:gd name="T49" fmla="*/ 159 h 295"/>
                  <a:gd name="T50" fmla="*/ 66 w 364"/>
                  <a:gd name="T51" fmla="*/ 184 h 295"/>
                  <a:gd name="T52" fmla="*/ 50 w 364"/>
                  <a:gd name="T53" fmla="*/ 197 h 295"/>
                  <a:gd name="T54" fmla="*/ 21 w 364"/>
                  <a:gd name="T55" fmla="*/ 196 h 295"/>
                  <a:gd name="T56" fmla="*/ 16 w 364"/>
                  <a:gd name="T57" fmla="*/ 167 h 295"/>
                  <a:gd name="T58" fmla="*/ 12 w 364"/>
                  <a:gd name="T59" fmla="*/ 158 h 295"/>
                  <a:gd name="T60" fmla="*/ 15 w 364"/>
                  <a:gd name="T61" fmla="*/ 143 h 295"/>
                  <a:gd name="T62" fmla="*/ 12 w 364"/>
                  <a:gd name="T63" fmla="*/ 131 h 295"/>
                  <a:gd name="T64" fmla="*/ 0 w 364"/>
                  <a:gd name="T65" fmla="*/ 125 h 295"/>
                  <a:gd name="T66" fmla="*/ 7 w 364"/>
                  <a:gd name="T67" fmla="*/ 112 h 295"/>
                  <a:gd name="T68" fmla="*/ 19 w 364"/>
                  <a:gd name="T69" fmla="*/ 96 h 295"/>
                  <a:gd name="T70" fmla="*/ 37 w 364"/>
                  <a:gd name="T71" fmla="*/ 61 h 295"/>
                  <a:gd name="T72" fmla="*/ 57 w 364"/>
                  <a:gd name="T73" fmla="*/ 49 h 295"/>
                  <a:gd name="T74" fmla="*/ 83 w 364"/>
                  <a:gd name="T75" fmla="*/ 24 h 295"/>
                  <a:gd name="T76" fmla="*/ 95 w 364"/>
                  <a:gd name="T77" fmla="*/ 26 h 295"/>
                  <a:gd name="T78" fmla="*/ 95 w 364"/>
                  <a:gd name="T79" fmla="*/ 6 h 295"/>
                  <a:gd name="T80" fmla="*/ 109 w 364"/>
                  <a:gd name="T81" fmla="*/ 3 h 295"/>
                  <a:gd name="T82" fmla="*/ 122 w 364"/>
                  <a:gd name="T83" fmla="*/ 6 h 295"/>
                  <a:gd name="T84" fmla="*/ 141 w 364"/>
                  <a:gd name="T85" fmla="*/ 26 h 295"/>
                  <a:gd name="T86" fmla="*/ 156 w 364"/>
                  <a:gd name="T87" fmla="*/ 33 h 295"/>
                  <a:gd name="T88" fmla="*/ 174 w 364"/>
                  <a:gd name="T89" fmla="*/ 56 h 295"/>
                  <a:gd name="T90" fmla="*/ 198 w 364"/>
                  <a:gd name="T91" fmla="*/ 53 h 295"/>
                  <a:gd name="T92" fmla="*/ 221 w 364"/>
                  <a:gd name="T93" fmla="*/ 49 h 295"/>
                  <a:gd name="T94" fmla="*/ 241 w 364"/>
                  <a:gd name="T95" fmla="*/ 36 h 295"/>
                  <a:gd name="T96" fmla="*/ 250 w 364"/>
                  <a:gd name="T97" fmla="*/ 42 h 295"/>
                  <a:gd name="T98" fmla="*/ 270 w 364"/>
                  <a:gd name="T99" fmla="*/ 45 h 295"/>
                  <a:gd name="T100" fmla="*/ 280 w 364"/>
                  <a:gd name="T101" fmla="*/ 68 h 295"/>
                  <a:gd name="T102" fmla="*/ 295 w 364"/>
                  <a:gd name="T103" fmla="*/ 83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4" h="295">
                    <a:moveTo>
                      <a:pt x="312" y="106"/>
                    </a:moveTo>
                    <a:lnTo>
                      <a:pt x="317" y="125"/>
                    </a:lnTo>
                    <a:lnTo>
                      <a:pt x="320" y="129"/>
                    </a:lnTo>
                    <a:lnTo>
                      <a:pt x="324" y="131"/>
                    </a:lnTo>
                    <a:lnTo>
                      <a:pt x="327" y="137"/>
                    </a:lnTo>
                    <a:lnTo>
                      <a:pt x="336" y="141"/>
                    </a:lnTo>
                    <a:lnTo>
                      <a:pt x="344" y="137"/>
                    </a:lnTo>
                    <a:lnTo>
                      <a:pt x="356" y="137"/>
                    </a:lnTo>
                    <a:lnTo>
                      <a:pt x="364" y="156"/>
                    </a:lnTo>
                    <a:lnTo>
                      <a:pt x="361" y="161"/>
                    </a:lnTo>
                    <a:lnTo>
                      <a:pt x="361" y="167"/>
                    </a:lnTo>
                    <a:lnTo>
                      <a:pt x="364" y="173"/>
                    </a:lnTo>
                    <a:lnTo>
                      <a:pt x="362" y="176"/>
                    </a:lnTo>
                    <a:lnTo>
                      <a:pt x="359" y="179"/>
                    </a:lnTo>
                    <a:lnTo>
                      <a:pt x="361" y="197"/>
                    </a:lnTo>
                    <a:lnTo>
                      <a:pt x="359" y="204"/>
                    </a:lnTo>
                    <a:lnTo>
                      <a:pt x="362" y="213"/>
                    </a:lnTo>
                    <a:lnTo>
                      <a:pt x="356" y="222"/>
                    </a:lnTo>
                    <a:lnTo>
                      <a:pt x="353" y="222"/>
                    </a:lnTo>
                    <a:lnTo>
                      <a:pt x="346" y="223"/>
                    </a:lnTo>
                    <a:lnTo>
                      <a:pt x="341" y="228"/>
                    </a:lnTo>
                    <a:lnTo>
                      <a:pt x="341" y="232"/>
                    </a:lnTo>
                    <a:lnTo>
                      <a:pt x="336" y="237"/>
                    </a:lnTo>
                    <a:lnTo>
                      <a:pt x="333" y="248"/>
                    </a:lnTo>
                    <a:lnTo>
                      <a:pt x="330" y="252"/>
                    </a:lnTo>
                    <a:lnTo>
                      <a:pt x="317" y="260"/>
                    </a:lnTo>
                    <a:lnTo>
                      <a:pt x="303" y="260"/>
                    </a:lnTo>
                    <a:lnTo>
                      <a:pt x="300" y="267"/>
                    </a:lnTo>
                    <a:lnTo>
                      <a:pt x="299" y="276"/>
                    </a:lnTo>
                    <a:lnTo>
                      <a:pt x="292" y="276"/>
                    </a:lnTo>
                    <a:lnTo>
                      <a:pt x="282" y="283"/>
                    </a:lnTo>
                    <a:lnTo>
                      <a:pt x="274" y="280"/>
                    </a:lnTo>
                    <a:lnTo>
                      <a:pt x="267" y="281"/>
                    </a:lnTo>
                    <a:lnTo>
                      <a:pt x="255" y="293"/>
                    </a:lnTo>
                    <a:lnTo>
                      <a:pt x="241" y="292"/>
                    </a:lnTo>
                    <a:lnTo>
                      <a:pt x="232" y="295"/>
                    </a:lnTo>
                    <a:lnTo>
                      <a:pt x="232" y="292"/>
                    </a:lnTo>
                    <a:lnTo>
                      <a:pt x="235" y="286"/>
                    </a:lnTo>
                    <a:lnTo>
                      <a:pt x="236" y="280"/>
                    </a:lnTo>
                    <a:lnTo>
                      <a:pt x="244" y="269"/>
                    </a:lnTo>
                    <a:lnTo>
                      <a:pt x="242" y="264"/>
                    </a:lnTo>
                    <a:lnTo>
                      <a:pt x="247" y="260"/>
                    </a:lnTo>
                    <a:lnTo>
                      <a:pt x="247" y="255"/>
                    </a:lnTo>
                    <a:lnTo>
                      <a:pt x="238" y="258"/>
                    </a:lnTo>
                    <a:lnTo>
                      <a:pt x="232" y="255"/>
                    </a:lnTo>
                    <a:lnTo>
                      <a:pt x="220" y="252"/>
                    </a:lnTo>
                    <a:lnTo>
                      <a:pt x="221" y="245"/>
                    </a:lnTo>
                    <a:lnTo>
                      <a:pt x="210" y="235"/>
                    </a:lnTo>
                    <a:lnTo>
                      <a:pt x="214" y="228"/>
                    </a:lnTo>
                    <a:lnTo>
                      <a:pt x="218" y="225"/>
                    </a:lnTo>
                    <a:lnTo>
                      <a:pt x="224" y="216"/>
                    </a:lnTo>
                    <a:lnTo>
                      <a:pt x="215" y="216"/>
                    </a:lnTo>
                    <a:lnTo>
                      <a:pt x="212" y="205"/>
                    </a:lnTo>
                    <a:lnTo>
                      <a:pt x="215" y="199"/>
                    </a:lnTo>
                    <a:lnTo>
                      <a:pt x="210" y="191"/>
                    </a:lnTo>
                    <a:lnTo>
                      <a:pt x="203" y="185"/>
                    </a:lnTo>
                    <a:lnTo>
                      <a:pt x="200" y="187"/>
                    </a:lnTo>
                    <a:lnTo>
                      <a:pt x="189" y="188"/>
                    </a:lnTo>
                    <a:lnTo>
                      <a:pt x="188" y="184"/>
                    </a:lnTo>
                    <a:lnTo>
                      <a:pt x="182" y="182"/>
                    </a:lnTo>
                    <a:lnTo>
                      <a:pt x="179" y="179"/>
                    </a:lnTo>
                    <a:lnTo>
                      <a:pt x="180" y="172"/>
                    </a:lnTo>
                    <a:lnTo>
                      <a:pt x="177" y="167"/>
                    </a:lnTo>
                    <a:lnTo>
                      <a:pt x="168" y="164"/>
                    </a:lnTo>
                    <a:lnTo>
                      <a:pt x="162" y="159"/>
                    </a:lnTo>
                    <a:lnTo>
                      <a:pt x="150" y="159"/>
                    </a:lnTo>
                    <a:lnTo>
                      <a:pt x="135" y="163"/>
                    </a:lnTo>
                    <a:lnTo>
                      <a:pt x="119" y="159"/>
                    </a:lnTo>
                    <a:lnTo>
                      <a:pt x="118" y="163"/>
                    </a:lnTo>
                    <a:lnTo>
                      <a:pt x="109" y="170"/>
                    </a:lnTo>
                    <a:lnTo>
                      <a:pt x="98" y="175"/>
                    </a:lnTo>
                    <a:lnTo>
                      <a:pt x="95" y="170"/>
                    </a:lnTo>
                    <a:lnTo>
                      <a:pt x="95" y="166"/>
                    </a:lnTo>
                    <a:lnTo>
                      <a:pt x="89" y="163"/>
                    </a:lnTo>
                    <a:lnTo>
                      <a:pt x="80" y="159"/>
                    </a:lnTo>
                    <a:lnTo>
                      <a:pt x="78" y="167"/>
                    </a:lnTo>
                    <a:lnTo>
                      <a:pt x="78" y="182"/>
                    </a:lnTo>
                    <a:lnTo>
                      <a:pt x="66" y="184"/>
                    </a:lnTo>
                    <a:lnTo>
                      <a:pt x="56" y="188"/>
                    </a:lnTo>
                    <a:lnTo>
                      <a:pt x="51" y="193"/>
                    </a:lnTo>
                    <a:lnTo>
                      <a:pt x="50" y="197"/>
                    </a:lnTo>
                    <a:lnTo>
                      <a:pt x="31" y="193"/>
                    </a:lnTo>
                    <a:lnTo>
                      <a:pt x="24" y="193"/>
                    </a:lnTo>
                    <a:lnTo>
                      <a:pt x="21" y="196"/>
                    </a:lnTo>
                    <a:lnTo>
                      <a:pt x="16" y="190"/>
                    </a:lnTo>
                    <a:lnTo>
                      <a:pt x="13" y="176"/>
                    </a:lnTo>
                    <a:lnTo>
                      <a:pt x="16" y="167"/>
                    </a:lnTo>
                    <a:lnTo>
                      <a:pt x="10" y="167"/>
                    </a:lnTo>
                    <a:lnTo>
                      <a:pt x="10" y="161"/>
                    </a:lnTo>
                    <a:lnTo>
                      <a:pt x="12" y="158"/>
                    </a:lnTo>
                    <a:lnTo>
                      <a:pt x="9" y="152"/>
                    </a:lnTo>
                    <a:lnTo>
                      <a:pt x="16" y="149"/>
                    </a:lnTo>
                    <a:lnTo>
                      <a:pt x="15" y="143"/>
                    </a:lnTo>
                    <a:lnTo>
                      <a:pt x="13" y="140"/>
                    </a:lnTo>
                    <a:lnTo>
                      <a:pt x="15" y="132"/>
                    </a:lnTo>
                    <a:lnTo>
                      <a:pt x="12" y="131"/>
                    </a:lnTo>
                    <a:lnTo>
                      <a:pt x="7" y="134"/>
                    </a:lnTo>
                    <a:lnTo>
                      <a:pt x="1" y="131"/>
                    </a:lnTo>
                    <a:lnTo>
                      <a:pt x="0" y="125"/>
                    </a:lnTo>
                    <a:lnTo>
                      <a:pt x="4" y="118"/>
                    </a:lnTo>
                    <a:lnTo>
                      <a:pt x="3" y="112"/>
                    </a:lnTo>
                    <a:lnTo>
                      <a:pt x="7" y="112"/>
                    </a:lnTo>
                    <a:lnTo>
                      <a:pt x="12" y="109"/>
                    </a:lnTo>
                    <a:lnTo>
                      <a:pt x="13" y="103"/>
                    </a:lnTo>
                    <a:lnTo>
                      <a:pt x="19" y="96"/>
                    </a:lnTo>
                    <a:lnTo>
                      <a:pt x="22" y="85"/>
                    </a:lnTo>
                    <a:lnTo>
                      <a:pt x="28" y="67"/>
                    </a:lnTo>
                    <a:lnTo>
                      <a:pt x="37" y="61"/>
                    </a:lnTo>
                    <a:lnTo>
                      <a:pt x="42" y="56"/>
                    </a:lnTo>
                    <a:lnTo>
                      <a:pt x="50" y="53"/>
                    </a:lnTo>
                    <a:lnTo>
                      <a:pt x="57" y="49"/>
                    </a:lnTo>
                    <a:lnTo>
                      <a:pt x="65" y="45"/>
                    </a:lnTo>
                    <a:lnTo>
                      <a:pt x="68" y="35"/>
                    </a:lnTo>
                    <a:lnTo>
                      <a:pt x="83" y="24"/>
                    </a:lnTo>
                    <a:lnTo>
                      <a:pt x="85" y="23"/>
                    </a:lnTo>
                    <a:lnTo>
                      <a:pt x="95" y="30"/>
                    </a:lnTo>
                    <a:lnTo>
                      <a:pt x="95" y="26"/>
                    </a:lnTo>
                    <a:lnTo>
                      <a:pt x="92" y="21"/>
                    </a:lnTo>
                    <a:lnTo>
                      <a:pt x="98" y="11"/>
                    </a:lnTo>
                    <a:lnTo>
                      <a:pt x="95" y="6"/>
                    </a:lnTo>
                    <a:lnTo>
                      <a:pt x="98" y="0"/>
                    </a:lnTo>
                    <a:lnTo>
                      <a:pt x="101" y="0"/>
                    </a:lnTo>
                    <a:lnTo>
                      <a:pt x="109" y="3"/>
                    </a:lnTo>
                    <a:lnTo>
                      <a:pt x="113" y="0"/>
                    </a:lnTo>
                    <a:lnTo>
                      <a:pt x="116" y="1"/>
                    </a:lnTo>
                    <a:lnTo>
                      <a:pt x="122" y="6"/>
                    </a:lnTo>
                    <a:lnTo>
                      <a:pt x="126" y="6"/>
                    </a:lnTo>
                    <a:lnTo>
                      <a:pt x="139" y="11"/>
                    </a:lnTo>
                    <a:lnTo>
                      <a:pt x="141" y="26"/>
                    </a:lnTo>
                    <a:lnTo>
                      <a:pt x="144" y="32"/>
                    </a:lnTo>
                    <a:lnTo>
                      <a:pt x="150" y="27"/>
                    </a:lnTo>
                    <a:lnTo>
                      <a:pt x="156" y="33"/>
                    </a:lnTo>
                    <a:lnTo>
                      <a:pt x="156" y="39"/>
                    </a:lnTo>
                    <a:lnTo>
                      <a:pt x="163" y="42"/>
                    </a:lnTo>
                    <a:lnTo>
                      <a:pt x="174" y="56"/>
                    </a:lnTo>
                    <a:lnTo>
                      <a:pt x="182" y="71"/>
                    </a:lnTo>
                    <a:lnTo>
                      <a:pt x="189" y="70"/>
                    </a:lnTo>
                    <a:lnTo>
                      <a:pt x="198" y="53"/>
                    </a:lnTo>
                    <a:lnTo>
                      <a:pt x="201" y="47"/>
                    </a:lnTo>
                    <a:lnTo>
                      <a:pt x="207" y="47"/>
                    </a:lnTo>
                    <a:lnTo>
                      <a:pt x="221" y="49"/>
                    </a:lnTo>
                    <a:lnTo>
                      <a:pt x="223" y="42"/>
                    </a:lnTo>
                    <a:lnTo>
                      <a:pt x="226" y="42"/>
                    </a:lnTo>
                    <a:lnTo>
                      <a:pt x="241" y="36"/>
                    </a:lnTo>
                    <a:lnTo>
                      <a:pt x="244" y="33"/>
                    </a:lnTo>
                    <a:lnTo>
                      <a:pt x="250" y="39"/>
                    </a:lnTo>
                    <a:lnTo>
                      <a:pt x="250" y="42"/>
                    </a:lnTo>
                    <a:lnTo>
                      <a:pt x="258" y="42"/>
                    </a:lnTo>
                    <a:lnTo>
                      <a:pt x="268" y="44"/>
                    </a:lnTo>
                    <a:lnTo>
                      <a:pt x="270" y="45"/>
                    </a:lnTo>
                    <a:lnTo>
                      <a:pt x="271" y="56"/>
                    </a:lnTo>
                    <a:lnTo>
                      <a:pt x="276" y="67"/>
                    </a:lnTo>
                    <a:lnTo>
                      <a:pt x="280" y="68"/>
                    </a:lnTo>
                    <a:lnTo>
                      <a:pt x="280" y="73"/>
                    </a:lnTo>
                    <a:lnTo>
                      <a:pt x="285" y="79"/>
                    </a:lnTo>
                    <a:lnTo>
                      <a:pt x="295" y="83"/>
                    </a:lnTo>
                    <a:lnTo>
                      <a:pt x="308" y="102"/>
                    </a:lnTo>
                    <a:lnTo>
                      <a:pt x="312" y="10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1" name="Freeform 770">
                <a:extLst>
                  <a:ext uri="{FF2B5EF4-FFF2-40B4-BE49-F238E27FC236}">
                    <a16:creationId xmlns:a16="http://schemas.microsoft.com/office/drawing/2014/main" id="{16D62441-4BC5-A6D9-CB01-581175E2B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699"/>
                <a:ext cx="92" cy="132"/>
              </a:xfrm>
              <a:custGeom>
                <a:avLst/>
                <a:gdLst>
                  <a:gd name="T0" fmla="*/ 140 w 185"/>
                  <a:gd name="T1" fmla="*/ 152 h 265"/>
                  <a:gd name="T2" fmla="*/ 129 w 185"/>
                  <a:gd name="T3" fmla="*/ 152 h 265"/>
                  <a:gd name="T4" fmla="*/ 120 w 185"/>
                  <a:gd name="T5" fmla="*/ 140 h 265"/>
                  <a:gd name="T6" fmla="*/ 109 w 185"/>
                  <a:gd name="T7" fmla="*/ 119 h 265"/>
                  <a:gd name="T8" fmla="*/ 109 w 185"/>
                  <a:gd name="T9" fmla="*/ 98 h 265"/>
                  <a:gd name="T10" fmla="*/ 100 w 185"/>
                  <a:gd name="T11" fmla="*/ 70 h 265"/>
                  <a:gd name="T12" fmla="*/ 109 w 185"/>
                  <a:gd name="T13" fmla="*/ 58 h 265"/>
                  <a:gd name="T14" fmla="*/ 115 w 185"/>
                  <a:gd name="T15" fmla="*/ 66 h 265"/>
                  <a:gd name="T16" fmla="*/ 120 w 185"/>
                  <a:gd name="T17" fmla="*/ 58 h 265"/>
                  <a:gd name="T18" fmla="*/ 129 w 185"/>
                  <a:gd name="T19" fmla="*/ 49 h 265"/>
                  <a:gd name="T20" fmla="*/ 129 w 185"/>
                  <a:gd name="T21" fmla="*/ 19 h 265"/>
                  <a:gd name="T22" fmla="*/ 117 w 185"/>
                  <a:gd name="T23" fmla="*/ 12 h 265"/>
                  <a:gd name="T24" fmla="*/ 106 w 185"/>
                  <a:gd name="T25" fmla="*/ 6 h 265"/>
                  <a:gd name="T26" fmla="*/ 94 w 185"/>
                  <a:gd name="T27" fmla="*/ 3 h 265"/>
                  <a:gd name="T28" fmla="*/ 74 w 185"/>
                  <a:gd name="T29" fmla="*/ 3 h 265"/>
                  <a:gd name="T30" fmla="*/ 59 w 185"/>
                  <a:gd name="T31" fmla="*/ 0 h 265"/>
                  <a:gd name="T32" fmla="*/ 59 w 185"/>
                  <a:gd name="T33" fmla="*/ 20 h 265"/>
                  <a:gd name="T34" fmla="*/ 49 w 185"/>
                  <a:gd name="T35" fmla="*/ 28 h 265"/>
                  <a:gd name="T36" fmla="*/ 38 w 185"/>
                  <a:gd name="T37" fmla="*/ 34 h 265"/>
                  <a:gd name="T38" fmla="*/ 27 w 185"/>
                  <a:gd name="T39" fmla="*/ 22 h 265"/>
                  <a:gd name="T40" fmla="*/ 24 w 185"/>
                  <a:gd name="T41" fmla="*/ 19 h 265"/>
                  <a:gd name="T42" fmla="*/ 8 w 185"/>
                  <a:gd name="T43" fmla="*/ 26 h 265"/>
                  <a:gd name="T44" fmla="*/ 0 w 185"/>
                  <a:gd name="T45" fmla="*/ 34 h 265"/>
                  <a:gd name="T46" fmla="*/ 3 w 185"/>
                  <a:gd name="T47" fmla="*/ 73 h 265"/>
                  <a:gd name="T48" fmla="*/ 27 w 185"/>
                  <a:gd name="T49" fmla="*/ 67 h 265"/>
                  <a:gd name="T50" fmla="*/ 27 w 185"/>
                  <a:gd name="T51" fmla="*/ 84 h 265"/>
                  <a:gd name="T52" fmla="*/ 23 w 185"/>
                  <a:gd name="T53" fmla="*/ 113 h 265"/>
                  <a:gd name="T54" fmla="*/ 17 w 185"/>
                  <a:gd name="T55" fmla="*/ 125 h 265"/>
                  <a:gd name="T56" fmla="*/ 9 w 185"/>
                  <a:gd name="T57" fmla="*/ 157 h 265"/>
                  <a:gd name="T58" fmla="*/ 20 w 185"/>
                  <a:gd name="T59" fmla="*/ 164 h 265"/>
                  <a:gd name="T60" fmla="*/ 39 w 185"/>
                  <a:gd name="T61" fmla="*/ 167 h 265"/>
                  <a:gd name="T62" fmla="*/ 44 w 185"/>
                  <a:gd name="T63" fmla="*/ 171 h 265"/>
                  <a:gd name="T64" fmla="*/ 52 w 185"/>
                  <a:gd name="T65" fmla="*/ 189 h 265"/>
                  <a:gd name="T66" fmla="*/ 65 w 185"/>
                  <a:gd name="T67" fmla="*/ 187 h 265"/>
                  <a:gd name="T68" fmla="*/ 49 w 185"/>
                  <a:gd name="T69" fmla="*/ 227 h 265"/>
                  <a:gd name="T70" fmla="*/ 35 w 185"/>
                  <a:gd name="T71" fmla="*/ 253 h 265"/>
                  <a:gd name="T72" fmla="*/ 36 w 185"/>
                  <a:gd name="T73" fmla="*/ 265 h 265"/>
                  <a:gd name="T74" fmla="*/ 59 w 185"/>
                  <a:gd name="T75" fmla="*/ 257 h 265"/>
                  <a:gd name="T76" fmla="*/ 82 w 185"/>
                  <a:gd name="T77" fmla="*/ 256 h 265"/>
                  <a:gd name="T78" fmla="*/ 97 w 185"/>
                  <a:gd name="T79" fmla="*/ 253 h 265"/>
                  <a:gd name="T80" fmla="*/ 99 w 185"/>
                  <a:gd name="T81" fmla="*/ 243 h 265"/>
                  <a:gd name="T82" fmla="*/ 117 w 185"/>
                  <a:gd name="T83" fmla="*/ 239 h 265"/>
                  <a:gd name="T84" fmla="*/ 134 w 185"/>
                  <a:gd name="T85" fmla="*/ 237 h 265"/>
                  <a:gd name="T86" fmla="*/ 137 w 185"/>
                  <a:gd name="T87" fmla="*/ 234 h 265"/>
                  <a:gd name="T88" fmla="*/ 135 w 185"/>
                  <a:gd name="T89" fmla="*/ 219 h 265"/>
                  <a:gd name="T90" fmla="*/ 137 w 185"/>
                  <a:gd name="T91" fmla="*/ 207 h 265"/>
                  <a:gd name="T92" fmla="*/ 150 w 185"/>
                  <a:gd name="T93" fmla="*/ 204 h 265"/>
                  <a:gd name="T94" fmla="*/ 155 w 185"/>
                  <a:gd name="T95" fmla="*/ 213 h 265"/>
                  <a:gd name="T96" fmla="*/ 165 w 185"/>
                  <a:gd name="T97" fmla="*/ 216 h 265"/>
                  <a:gd name="T98" fmla="*/ 176 w 185"/>
                  <a:gd name="T99" fmla="*/ 210 h 265"/>
                  <a:gd name="T100" fmla="*/ 185 w 185"/>
                  <a:gd name="T101" fmla="*/ 204 h 265"/>
                  <a:gd name="T102" fmla="*/ 184 w 185"/>
                  <a:gd name="T103" fmla="*/ 195 h 265"/>
                  <a:gd name="T104" fmla="*/ 185 w 185"/>
                  <a:gd name="T105" fmla="*/ 187 h 265"/>
                  <a:gd name="T106" fmla="*/ 165 w 185"/>
                  <a:gd name="T107" fmla="*/ 184 h 265"/>
                  <a:gd name="T108" fmla="*/ 159 w 185"/>
                  <a:gd name="T109" fmla="*/ 169 h 265"/>
                  <a:gd name="T110" fmla="*/ 146 w 185"/>
                  <a:gd name="T111" fmla="*/ 152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5" h="265">
                    <a:moveTo>
                      <a:pt x="146" y="152"/>
                    </a:moveTo>
                    <a:lnTo>
                      <a:pt x="140" y="152"/>
                    </a:lnTo>
                    <a:lnTo>
                      <a:pt x="137" y="151"/>
                    </a:lnTo>
                    <a:lnTo>
                      <a:pt x="129" y="152"/>
                    </a:lnTo>
                    <a:lnTo>
                      <a:pt x="123" y="146"/>
                    </a:lnTo>
                    <a:lnTo>
                      <a:pt x="120" y="140"/>
                    </a:lnTo>
                    <a:lnTo>
                      <a:pt x="108" y="125"/>
                    </a:lnTo>
                    <a:lnTo>
                      <a:pt x="109" y="119"/>
                    </a:lnTo>
                    <a:lnTo>
                      <a:pt x="106" y="111"/>
                    </a:lnTo>
                    <a:lnTo>
                      <a:pt x="109" y="98"/>
                    </a:lnTo>
                    <a:lnTo>
                      <a:pt x="105" y="75"/>
                    </a:lnTo>
                    <a:lnTo>
                      <a:pt x="100" y="70"/>
                    </a:lnTo>
                    <a:lnTo>
                      <a:pt x="106" y="58"/>
                    </a:lnTo>
                    <a:lnTo>
                      <a:pt x="109" y="58"/>
                    </a:lnTo>
                    <a:lnTo>
                      <a:pt x="111" y="64"/>
                    </a:lnTo>
                    <a:lnTo>
                      <a:pt x="115" y="66"/>
                    </a:lnTo>
                    <a:lnTo>
                      <a:pt x="120" y="61"/>
                    </a:lnTo>
                    <a:lnTo>
                      <a:pt x="120" y="58"/>
                    </a:lnTo>
                    <a:lnTo>
                      <a:pt x="126" y="57"/>
                    </a:lnTo>
                    <a:lnTo>
                      <a:pt x="129" y="49"/>
                    </a:lnTo>
                    <a:lnTo>
                      <a:pt x="126" y="28"/>
                    </a:lnTo>
                    <a:lnTo>
                      <a:pt x="129" y="19"/>
                    </a:lnTo>
                    <a:lnTo>
                      <a:pt x="123" y="12"/>
                    </a:lnTo>
                    <a:lnTo>
                      <a:pt x="117" y="12"/>
                    </a:lnTo>
                    <a:lnTo>
                      <a:pt x="112" y="6"/>
                    </a:lnTo>
                    <a:lnTo>
                      <a:pt x="106" y="6"/>
                    </a:lnTo>
                    <a:lnTo>
                      <a:pt x="100" y="6"/>
                    </a:lnTo>
                    <a:lnTo>
                      <a:pt x="94" y="3"/>
                    </a:lnTo>
                    <a:lnTo>
                      <a:pt x="87" y="5"/>
                    </a:lnTo>
                    <a:lnTo>
                      <a:pt x="74" y="3"/>
                    </a:lnTo>
                    <a:lnTo>
                      <a:pt x="68" y="3"/>
                    </a:lnTo>
                    <a:lnTo>
                      <a:pt x="59" y="0"/>
                    </a:lnTo>
                    <a:lnTo>
                      <a:pt x="59" y="5"/>
                    </a:lnTo>
                    <a:lnTo>
                      <a:pt x="59" y="20"/>
                    </a:lnTo>
                    <a:lnTo>
                      <a:pt x="52" y="28"/>
                    </a:lnTo>
                    <a:lnTo>
                      <a:pt x="49" y="28"/>
                    </a:lnTo>
                    <a:lnTo>
                      <a:pt x="47" y="34"/>
                    </a:lnTo>
                    <a:lnTo>
                      <a:pt x="38" y="34"/>
                    </a:lnTo>
                    <a:lnTo>
                      <a:pt x="32" y="35"/>
                    </a:lnTo>
                    <a:lnTo>
                      <a:pt x="27" y="22"/>
                    </a:lnTo>
                    <a:lnTo>
                      <a:pt x="29" y="5"/>
                    </a:lnTo>
                    <a:lnTo>
                      <a:pt x="24" y="19"/>
                    </a:lnTo>
                    <a:lnTo>
                      <a:pt x="20" y="22"/>
                    </a:lnTo>
                    <a:lnTo>
                      <a:pt x="8" y="26"/>
                    </a:lnTo>
                    <a:lnTo>
                      <a:pt x="3" y="32"/>
                    </a:lnTo>
                    <a:lnTo>
                      <a:pt x="0" y="34"/>
                    </a:lnTo>
                    <a:lnTo>
                      <a:pt x="2" y="67"/>
                    </a:lnTo>
                    <a:lnTo>
                      <a:pt x="3" y="73"/>
                    </a:lnTo>
                    <a:lnTo>
                      <a:pt x="11" y="73"/>
                    </a:lnTo>
                    <a:lnTo>
                      <a:pt x="27" y="67"/>
                    </a:lnTo>
                    <a:lnTo>
                      <a:pt x="26" y="75"/>
                    </a:lnTo>
                    <a:lnTo>
                      <a:pt x="27" y="84"/>
                    </a:lnTo>
                    <a:lnTo>
                      <a:pt x="27" y="102"/>
                    </a:lnTo>
                    <a:lnTo>
                      <a:pt x="23" y="113"/>
                    </a:lnTo>
                    <a:lnTo>
                      <a:pt x="20" y="117"/>
                    </a:lnTo>
                    <a:lnTo>
                      <a:pt x="17" y="125"/>
                    </a:lnTo>
                    <a:lnTo>
                      <a:pt x="15" y="126"/>
                    </a:lnTo>
                    <a:lnTo>
                      <a:pt x="9" y="157"/>
                    </a:lnTo>
                    <a:lnTo>
                      <a:pt x="12" y="166"/>
                    </a:lnTo>
                    <a:lnTo>
                      <a:pt x="20" y="164"/>
                    </a:lnTo>
                    <a:lnTo>
                      <a:pt x="30" y="171"/>
                    </a:lnTo>
                    <a:lnTo>
                      <a:pt x="39" y="167"/>
                    </a:lnTo>
                    <a:lnTo>
                      <a:pt x="44" y="167"/>
                    </a:lnTo>
                    <a:lnTo>
                      <a:pt x="44" y="171"/>
                    </a:lnTo>
                    <a:lnTo>
                      <a:pt x="50" y="180"/>
                    </a:lnTo>
                    <a:lnTo>
                      <a:pt x="52" y="189"/>
                    </a:lnTo>
                    <a:lnTo>
                      <a:pt x="56" y="187"/>
                    </a:lnTo>
                    <a:lnTo>
                      <a:pt x="65" y="187"/>
                    </a:lnTo>
                    <a:lnTo>
                      <a:pt x="58" y="210"/>
                    </a:lnTo>
                    <a:lnTo>
                      <a:pt x="49" y="227"/>
                    </a:lnTo>
                    <a:lnTo>
                      <a:pt x="35" y="239"/>
                    </a:lnTo>
                    <a:lnTo>
                      <a:pt x="35" y="253"/>
                    </a:lnTo>
                    <a:lnTo>
                      <a:pt x="33" y="265"/>
                    </a:lnTo>
                    <a:lnTo>
                      <a:pt x="36" y="265"/>
                    </a:lnTo>
                    <a:lnTo>
                      <a:pt x="50" y="256"/>
                    </a:lnTo>
                    <a:lnTo>
                      <a:pt x="59" y="257"/>
                    </a:lnTo>
                    <a:lnTo>
                      <a:pt x="80" y="253"/>
                    </a:lnTo>
                    <a:lnTo>
                      <a:pt x="82" y="256"/>
                    </a:lnTo>
                    <a:lnTo>
                      <a:pt x="96" y="257"/>
                    </a:lnTo>
                    <a:lnTo>
                      <a:pt x="97" y="253"/>
                    </a:lnTo>
                    <a:lnTo>
                      <a:pt x="93" y="243"/>
                    </a:lnTo>
                    <a:lnTo>
                      <a:pt x="99" y="243"/>
                    </a:lnTo>
                    <a:lnTo>
                      <a:pt x="108" y="239"/>
                    </a:lnTo>
                    <a:lnTo>
                      <a:pt x="117" y="239"/>
                    </a:lnTo>
                    <a:lnTo>
                      <a:pt x="123" y="240"/>
                    </a:lnTo>
                    <a:lnTo>
                      <a:pt x="134" y="237"/>
                    </a:lnTo>
                    <a:lnTo>
                      <a:pt x="135" y="240"/>
                    </a:lnTo>
                    <a:lnTo>
                      <a:pt x="137" y="234"/>
                    </a:lnTo>
                    <a:lnTo>
                      <a:pt x="135" y="227"/>
                    </a:lnTo>
                    <a:lnTo>
                      <a:pt x="135" y="219"/>
                    </a:lnTo>
                    <a:lnTo>
                      <a:pt x="132" y="212"/>
                    </a:lnTo>
                    <a:lnTo>
                      <a:pt x="137" y="207"/>
                    </a:lnTo>
                    <a:lnTo>
                      <a:pt x="144" y="204"/>
                    </a:lnTo>
                    <a:lnTo>
                      <a:pt x="150" y="204"/>
                    </a:lnTo>
                    <a:lnTo>
                      <a:pt x="150" y="210"/>
                    </a:lnTo>
                    <a:lnTo>
                      <a:pt x="155" y="213"/>
                    </a:lnTo>
                    <a:lnTo>
                      <a:pt x="162" y="210"/>
                    </a:lnTo>
                    <a:lnTo>
                      <a:pt x="165" y="216"/>
                    </a:lnTo>
                    <a:lnTo>
                      <a:pt x="172" y="215"/>
                    </a:lnTo>
                    <a:lnTo>
                      <a:pt x="176" y="210"/>
                    </a:lnTo>
                    <a:lnTo>
                      <a:pt x="178" y="213"/>
                    </a:lnTo>
                    <a:lnTo>
                      <a:pt x="185" y="204"/>
                    </a:lnTo>
                    <a:lnTo>
                      <a:pt x="184" y="201"/>
                    </a:lnTo>
                    <a:lnTo>
                      <a:pt x="184" y="195"/>
                    </a:lnTo>
                    <a:lnTo>
                      <a:pt x="182" y="190"/>
                    </a:lnTo>
                    <a:lnTo>
                      <a:pt x="185" y="187"/>
                    </a:lnTo>
                    <a:lnTo>
                      <a:pt x="179" y="181"/>
                    </a:lnTo>
                    <a:lnTo>
                      <a:pt x="165" y="184"/>
                    </a:lnTo>
                    <a:lnTo>
                      <a:pt x="165" y="177"/>
                    </a:lnTo>
                    <a:lnTo>
                      <a:pt x="159" y="169"/>
                    </a:lnTo>
                    <a:lnTo>
                      <a:pt x="161" y="163"/>
                    </a:lnTo>
                    <a:lnTo>
                      <a:pt x="146" y="15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2" name="Freeform 771">
                <a:extLst>
                  <a:ext uri="{FF2B5EF4-FFF2-40B4-BE49-F238E27FC236}">
                    <a16:creationId xmlns:a16="http://schemas.microsoft.com/office/drawing/2014/main" id="{461AB303-5D47-62C6-6DB9-9937F4896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699"/>
                <a:ext cx="92" cy="132"/>
              </a:xfrm>
              <a:custGeom>
                <a:avLst/>
                <a:gdLst>
                  <a:gd name="T0" fmla="*/ 161 w 185"/>
                  <a:gd name="T1" fmla="*/ 163 h 265"/>
                  <a:gd name="T2" fmla="*/ 165 w 185"/>
                  <a:gd name="T3" fmla="*/ 177 h 265"/>
                  <a:gd name="T4" fmla="*/ 179 w 185"/>
                  <a:gd name="T5" fmla="*/ 181 h 265"/>
                  <a:gd name="T6" fmla="*/ 182 w 185"/>
                  <a:gd name="T7" fmla="*/ 190 h 265"/>
                  <a:gd name="T8" fmla="*/ 184 w 185"/>
                  <a:gd name="T9" fmla="*/ 201 h 265"/>
                  <a:gd name="T10" fmla="*/ 178 w 185"/>
                  <a:gd name="T11" fmla="*/ 213 h 265"/>
                  <a:gd name="T12" fmla="*/ 172 w 185"/>
                  <a:gd name="T13" fmla="*/ 215 h 265"/>
                  <a:gd name="T14" fmla="*/ 162 w 185"/>
                  <a:gd name="T15" fmla="*/ 210 h 265"/>
                  <a:gd name="T16" fmla="*/ 150 w 185"/>
                  <a:gd name="T17" fmla="*/ 210 h 265"/>
                  <a:gd name="T18" fmla="*/ 144 w 185"/>
                  <a:gd name="T19" fmla="*/ 204 h 265"/>
                  <a:gd name="T20" fmla="*/ 132 w 185"/>
                  <a:gd name="T21" fmla="*/ 212 h 265"/>
                  <a:gd name="T22" fmla="*/ 135 w 185"/>
                  <a:gd name="T23" fmla="*/ 227 h 265"/>
                  <a:gd name="T24" fmla="*/ 135 w 185"/>
                  <a:gd name="T25" fmla="*/ 240 h 265"/>
                  <a:gd name="T26" fmla="*/ 123 w 185"/>
                  <a:gd name="T27" fmla="*/ 240 h 265"/>
                  <a:gd name="T28" fmla="*/ 108 w 185"/>
                  <a:gd name="T29" fmla="*/ 239 h 265"/>
                  <a:gd name="T30" fmla="*/ 93 w 185"/>
                  <a:gd name="T31" fmla="*/ 243 h 265"/>
                  <a:gd name="T32" fmla="*/ 96 w 185"/>
                  <a:gd name="T33" fmla="*/ 257 h 265"/>
                  <a:gd name="T34" fmla="*/ 80 w 185"/>
                  <a:gd name="T35" fmla="*/ 253 h 265"/>
                  <a:gd name="T36" fmla="*/ 50 w 185"/>
                  <a:gd name="T37" fmla="*/ 256 h 265"/>
                  <a:gd name="T38" fmla="*/ 33 w 185"/>
                  <a:gd name="T39" fmla="*/ 265 h 265"/>
                  <a:gd name="T40" fmla="*/ 35 w 185"/>
                  <a:gd name="T41" fmla="*/ 239 h 265"/>
                  <a:gd name="T42" fmla="*/ 58 w 185"/>
                  <a:gd name="T43" fmla="*/ 210 h 265"/>
                  <a:gd name="T44" fmla="*/ 56 w 185"/>
                  <a:gd name="T45" fmla="*/ 187 h 265"/>
                  <a:gd name="T46" fmla="*/ 50 w 185"/>
                  <a:gd name="T47" fmla="*/ 180 h 265"/>
                  <a:gd name="T48" fmla="*/ 44 w 185"/>
                  <a:gd name="T49" fmla="*/ 167 h 265"/>
                  <a:gd name="T50" fmla="*/ 30 w 185"/>
                  <a:gd name="T51" fmla="*/ 171 h 265"/>
                  <a:gd name="T52" fmla="*/ 12 w 185"/>
                  <a:gd name="T53" fmla="*/ 166 h 265"/>
                  <a:gd name="T54" fmla="*/ 15 w 185"/>
                  <a:gd name="T55" fmla="*/ 126 h 265"/>
                  <a:gd name="T56" fmla="*/ 20 w 185"/>
                  <a:gd name="T57" fmla="*/ 117 h 265"/>
                  <a:gd name="T58" fmla="*/ 27 w 185"/>
                  <a:gd name="T59" fmla="*/ 102 h 265"/>
                  <a:gd name="T60" fmla="*/ 26 w 185"/>
                  <a:gd name="T61" fmla="*/ 75 h 265"/>
                  <a:gd name="T62" fmla="*/ 11 w 185"/>
                  <a:gd name="T63" fmla="*/ 73 h 265"/>
                  <a:gd name="T64" fmla="*/ 2 w 185"/>
                  <a:gd name="T65" fmla="*/ 67 h 265"/>
                  <a:gd name="T66" fmla="*/ 3 w 185"/>
                  <a:gd name="T67" fmla="*/ 32 h 265"/>
                  <a:gd name="T68" fmla="*/ 20 w 185"/>
                  <a:gd name="T69" fmla="*/ 22 h 265"/>
                  <a:gd name="T70" fmla="*/ 29 w 185"/>
                  <a:gd name="T71" fmla="*/ 5 h 265"/>
                  <a:gd name="T72" fmla="*/ 32 w 185"/>
                  <a:gd name="T73" fmla="*/ 35 h 265"/>
                  <a:gd name="T74" fmla="*/ 47 w 185"/>
                  <a:gd name="T75" fmla="*/ 34 h 265"/>
                  <a:gd name="T76" fmla="*/ 52 w 185"/>
                  <a:gd name="T77" fmla="*/ 28 h 265"/>
                  <a:gd name="T78" fmla="*/ 59 w 185"/>
                  <a:gd name="T79" fmla="*/ 5 h 265"/>
                  <a:gd name="T80" fmla="*/ 68 w 185"/>
                  <a:gd name="T81" fmla="*/ 3 h 265"/>
                  <a:gd name="T82" fmla="*/ 87 w 185"/>
                  <a:gd name="T83" fmla="*/ 5 h 265"/>
                  <a:gd name="T84" fmla="*/ 100 w 185"/>
                  <a:gd name="T85" fmla="*/ 6 h 265"/>
                  <a:gd name="T86" fmla="*/ 112 w 185"/>
                  <a:gd name="T87" fmla="*/ 6 h 265"/>
                  <a:gd name="T88" fmla="*/ 123 w 185"/>
                  <a:gd name="T89" fmla="*/ 12 h 265"/>
                  <a:gd name="T90" fmla="*/ 126 w 185"/>
                  <a:gd name="T91" fmla="*/ 28 h 265"/>
                  <a:gd name="T92" fmla="*/ 126 w 185"/>
                  <a:gd name="T93" fmla="*/ 57 h 265"/>
                  <a:gd name="T94" fmla="*/ 120 w 185"/>
                  <a:gd name="T95" fmla="*/ 61 h 265"/>
                  <a:gd name="T96" fmla="*/ 111 w 185"/>
                  <a:gd name="T97" fmla="*/ 64 h 265"/>
                  <a:gd name="T98" fmla="*/ 106 w 185"/>
                  <a:gd name="T99" fmla="*/ 58 h 265"/>
                  <a:gd name="T100" fmla="*/ 105 w 185"/>
                  <a:gd name="T101" fmla="*/ 75 h 265"/>
                  <a:gd name="T102" fmla="*/ 106 w 185"/>
                  <a:gd name="T103" fmla="*/ 111 h 265"/>
                  <a:gd name="T104" fmla="*/ 108 w 185"/>
                  <a:gd name="T105" fmla="*/ 125 h 265"/>
                  <a:gd name="T106" fmla="*/ 123 w 185"/>
                  <a:gd name="T107" fmla="*/ 146 h 265"/>
                  <a:gd name="T108" fmla="*/ 137 w 185"/>
                  <a:gd name="T109" fmla="*/ 151 h 265"/>
                  <a:gd name="T110" fmla="*/ 146 w 185"/>
                  <a:gd name="T111" fmla="*/ 152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5" h="265">
                    <a:moveTo>
                      <a:pt x="146" y="152"/>
                    </a:moveTo>
                    <a:lnTo>
                      <a:pt x="161" y="163"/>
                    </a:lnTo>
                    <a:lnTo>
                      <a:pt x="159" y="169"/>
                    </a:lnTo>
                    <a:lnTo>
                      <a:pt x="165" y="177"/>
                    </a:lnTo>
                    <a:lnTo>
                      <a:pt x="165" y="184"/>
                    </a:lnTo>
                    <a:lnTo>
                      <a:pt x="179" y="181"/>
                    </a:lnTo>
                    <a:lnTo>
                      <a:pt x="185" y="187"/>
                    </a:lnTo>
                    <a:lnTo>
                      <a:pt x="182" y="190"/>
                    </a:lnTo>
                    <a:lnTo>
                      <a:pt x="184" y="195"/>
                    </a:lnTo>
                    <a:lnTo>
                      <a:pt x="184" y="201"/>
                    </a:lnTo>
                    <a:lnTo>
                      <a:pt x="185" y="204"/>
                    </a:lnTo>
                    <a:lnTo>
                      <a:pt x="178" y="213"/>
                    </a:lnTo>
                    <a:lnTo>
                      <a:pt x="176" y="210"/>
                    </a:lnTo>
                    <a:lnTo>
                      <a:pt x="172" y="215"/>
                    </a:lnTo>
                    <a:lnTo>
                      <a:pt x="165" y="216"/>
                    </a:lnTo>
                    <a:lnTo>
                      <a:pt x="162" y="210"/>
                    </a:lnTo>
                    <a:lnTo>
                      <a:pt x="155" y="213"/>
                    </a:lnTo>
                    <a:lnTo>
                      <a:pt x="150" y="210"/>
                    </a:lnTo>
                    <a:lnTo>
                      <a:pt x="150" y="204"/>
                    </a:lnTo>
                    <a:lnTo>
                      <a:pt x="144" y="204"/>
                    </a:lnTo>
                    <a:lnTo>
                      <a:pt x="137" y="207"/>
                    </a:lnTo>
                    <a:lnTo>
                      <a:pt x="132" y="212"/>
                    </a:lnTo>
                    <a:lnTo>
                      <a:pt x="135" y="219"/>
                    </a:lnTo>
                    <a:lnTo>
                      <a:pt x="135" y="227"/>
                    </a:lnTo>
                    <a:lnTo>
                      <a:pt x="137" y="234"/>
                    </a:lnTo>
                    <a:lnTo>
                      <a:pt x="135" y="240"/>
                    </a:lnTo>
                    <a:lnTo>
                      <a:pt x="134" y="237"/>
                    </a:lnTo>
                    <a:lnTo>
                      <a:pt x="123" y="240"/>
                    </a:lnTo>
                    <a:lnTo>
                      <a:pt x="117" y="239"/>
                    </a:lnTo>
                    <a:lnTo>
                      <a:pt x="108" y="239"/>
                    </a:lnTo>
                    <a:lnTo>
                      <a:pt x="99" y="243"/>
                    </a:lnTo>
                    <a:lnTo>
                      <a:pt x="93" y="243"/>
                    </a:lnTo>
                    <a:lnTo>
                      <a:pt x="97" y="253"/>
                    </a:lnTo>
                    <a:lnTo>
                      <a:pt x="96" y="257"/>
                    </a:lnTo>
                    <a:lnTo>
                      <a:pt x="82" y="256"/>
                    </a:lnTo>
                    <a:lnTo>
                      <a:pt x="80" y="253"/>
                    </a:lnTo>
                    <a:lnTo>
                      <a:pt x="59" y="257"/>
                    </a:lnTo>
                    <a:lnTo>
                      <a:pt x="50" y="256"/>
                    </a:lnTo>
                    <a:lnTo>
                      <a:pt x="36" y="265"/>
                    </a:lnTo>
                    <a:lnTo>
                      <a:pt x="33" y="265"/>
                    </a:lnTo>
                    <a:lnTo>
                      <a:pt x="35" y="253"/>
                    </a:lnTo>
                    <a:lnTo>
                      <a:pt x="35" y="239"/>
                    </a:lnTo>
                    <a:lnTo>
                      <a:pt x="49" y="227"/>
                    </a:lnTo>
                    <a:lnTo>
                      <a:pt x="58" y="210"/>
                    </a:lnTo>
                    <a:lnTo>
                      <a:pt x="65" y="187"/>
                    </a:lnTo>
                    <a:lnTo>
                      <a:pt x="56" y="187"/>
                    </a:lnTo>
                    <a:lnTo>
                      <a:pt x="52" y="189"/>
                    </a:lnTo>
                    <a:lnTo>
                      <a:pt x="50" y="180"/>
                    </a:lnTo>
                    <a:lnTo>
                      <a:pt x="44" y="171"/>
                    </a:lnTo>
                    <a:lnTo>
                      <a:pt x="44" y="167"/>
                    </a:lnTo>
                    <a:lnTo>
                      <a:pt x="39" y="167"/>
                    </a:lnTo>
                    <a:lnTo>
                      <a:pt x="30" y="171"/>
                    </a:lnTo>
                    <a:lnTo>
                      <a:pt x="20" y="164"/>
                    </a:lnTo>
                    <a:lnTo>
                      <a:pt x="12" y="166"/>
                    </a:lnTo>
                    <a:lnTo>
                      <a:pt x="9" y="157"/>
                    </a:lnTo>
                    <a:lnTo>
                      <a:pt x="15" y="126"/>
                    </a:lnTo>
                    <a:lnTo>
                      <a:pt x="17" y="125"/>
                    </a:lnTo>
                    <a:lnTo>
                      <a:pt x="20" y="117"/>
                    </a:lnTo>
                    <a:lnTo>
                      <a:pt x="23" y="113"/>
                    </a:lnTo>
                    <a:lnTo>
                      <a:pt x="27" y="102"/>
                    </a:lnTo>
                    <a:lnTo>
                      <a:pt x="27" y="84"/>
                    </a:lnTo>
                    <a:lnTo>
                      <a:pt x="26" y="75"/>
                    </a:lnTo>
                    <a:lnTo>
                      <a:pt x="27" y="67"/>
                    </a:lnTo>
                    <a:lnTo>
                      <a:pt x="11" y="73"/>
                    </a:lnTo>
                    <a:lnTo>
                      <a:pt x="3" y="73"/>
                    </a:lnTo>
                    <a:lnTo>
                      <a:pt x="2" y="67"/>
                    </a:lnTo>
                    <a:lnTo>
                      <a:pt x="0" y="34"/>
                    </a:lnTo>
                    <a:lnTo>
                      <a:pt x="3" y="32"/>
                    </a:lnTo>
                    <a:lnTo>
                      <a:pt x="8" y="26"/>
                    </a:lnTo>
                    <a:lnTo>
                      <a:pt x="20" y="22"/>
                    </a:lnTo>
                    <a:lnTo>
                      <a:pt x="24" y="19"/>
                    </a:lnTo>
                    <a:lnTo>
                      <a:pt x="29" y="5"/>
                    </a:lnTo>
                    <a:lnTo>
                      <a:pt x="27" y="22"/>
                    </a:lnTo>
                    <a:lnTo>
                      <a:pt x="32" y="35"/>
                    </a:lnTo>
                    <a:lnTo>
                      <a:pt x="38" y="34"/>
                    </a:lnTo>
                    <a:lnTo>
                      <a:pt x="47" y="34"/>
                    </a:lnTo>
                    <a:lnTo>
                      <a:pt x="49" y="28"/>
                    </a:lnTo>
                    <a:lnTo>
                      <a:pt x="52" y="28"/>
                    </a:lnTo>
                    <a:lnTo>
                      <a:pt x="59" y="20"/>
                    </a:lnTo>
                    <a:lnTo>
                      <a:pt x="59" y="5"/>
                    </a:lnTo>
                    <a:lnTo>
                      <a:pt x="59" y="0"/>
                    </a:lnTo>
                    <a:lnTo>
                      <a:pt x="68" y="3"/>
                    </a:lnTo>
                    <a:lnTo>
                      <a:pt x="74" y="3"/>
                    </a:lnTo>
                    <a:lnTo>
                      <a:pt x="87" y="5"/>
                    </a:lnTo>
                    <a:lnTo>
                      <a:pt x="94" y="3"/>
                    </a:lnTo>
                    <a:lnTo>
                      <a:pt x="100" y="6"/>
                    </a:lnTo>
                    <a:lnTo>
                      <a:pt x="106" y="6"/>
                    </a:lnTo>
                    <a:lnTo>
                      <a:pt x="112" y="6"/>
                    </a:lnTo>
                    <a:lnTo>
                      <a:pt x="117" y="12"/>
                    </a:lnTo>
                    <a:lnTo>
                      <a:pt x="123" y="12"/>
                    </a:lnTo>
                    <a:lnTo>
                      <a:pt x="129" y="19"/>
                    </a:lnTo>
                    <a:lnTo>
                      <a:pt x="126" y="28"/>
                    </a:lnTo>
                    <a:lnTo>
                      <a:pt x="129" y="49"/>
                    </a:lnTo>
                    <a:lnTo>
                      <a:pt x="126" y="57"/>
                    </a:lnTo>
                    <a:lnTo>
                      <a:pt x="120" y="58"/>
                    </a:lnTo>
                    <a:lnTo>
                      <a:pt x="120" y="61"/>
                    </a:lnTo>
                    <a:lnTo>
                      <a:pt x="115" y="66"/>
                    </a:lnTo>
                    <a:lnTo>
                      <a:pt x="111" y="64"/>
                    </a:lnTo>
                    <a:lnTo>
                      <a:pt x="109" y="58"/>
                    </a:lnTo>
                    <a:lnTo>
                      <a:pt x="106" y="58"/>
                    </a:lnTo>
                    <a:lnTo>
                      <a:pt x="100" y="70"/>
                    </a:lnTo>
                    <a:lnTo>
                      <a:pt x="105" y="75"/>
                    </a:lnTo>
                    <a:lnTo>
                      <a:pt x="109" y="98"/>
                    </a:lnTo>
                    <a:lnTo>
                      <a:pt x="106" y="111"/>
                    </a:lnTo>
                    <a:lnTo>
                      <a:pt x="109" y="119"/>
                    </a:lnTo>
                    <a:lnTo>
                      <a:pt x="108" y="125"/>
                    </a:lnTo>
                    <a:lnTo>
                      <a:pt x="120" y="140"/>
                    </a:lnTo>
                    <a:lnTo>
                      <a:pt x="123" y="146"/>
                    </a:lnTo>
                    <a:lnTo>
                      <a:pt x="129" y="152"/>
                    </a:lnTo>
                    <a:lnTo>
                      <a:pt x="137" y="151"/>
                    </a:lnTo>
                    <a:lnTo>
                      <a:pt x="140" y="152"/>
                    </a:lnTo>
                    <a:lnTo>
                      <a:pt x="146" y="1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3" name="Freeform 772">
                <a:extLst>
                  <a:ext uri="{FF2B5EF4-FFF2-40B4-BE49-F238E27FC236}">
                    <a16:creationId xmlns:a16="http://schemas.microsoft.com/office/drawing/2014/main" id="{8667A386-B693-BA25-FEE8-B10693ECD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699"/>
                <a:ext cx="92" cy="132"/>
              </a:xfrm>
              <a:custGeom>
                <a:avLst/>
                <a:gdLst>
                  <a:gd name="T0" fmla="*/ 161 w 185"/>
                  <a:gd name="T1" fmla="*/ 163 h 265"/>
                  <a:gd name="T2" fmla="*/ 165 w 185"/>
                  <a:gd name="T3" fmla="*/ 177 h 265"/>
                  <a:gd name="T4" fmla="*/ 179 w 185"/>
                  <a:gd name="T5" fmla="*/ 181 h 265"/>
                  <a:gd name="T6" fmla="*/ 182 w 185"/>
                  <a:gd name="T7" fmla="*/ 190 h 265"/>
                  <a:gd name="T8" fmla="*/ 184 w 185"/>
                  <a:gd name="T9" fmla="*/ 201 h 265"/>
                  <a:gd name="T10" fmla="*/ 178 w 185"/>
                  <a:gd name="T11" fmla="*/ 213 h 265"/>
                  <a:gd name="T12" fmla="*/ 172 w 185"/>
                  <a:gd name="T13" fmla="*/ 215 h 265"/>
                  <a:gd name="T14" fmla="*/ 162 w 185"/>
                  <a:gd name="T15" fmla="*/ 210 h 265"/>
                  <a:gd name="T16" fmla="*/ 150 w 185"/>
                  <a:gd name="T17" fmla="*/ 210 h 265"/>
                  <a:gd name="T18" fmla="*/ 144 w 185"/>
                  <a:gd name="T19" fmla="*/ 204 h 265"/>
                  <a:gd name="T20" fmla="*/ 132 w 185"/>
                  <a:gd name="T21" fmla="*/ 212 h 265"/>
                  <a:gd name="T22" fmla="*/ 135 w 185"/>
                  <a:gd name="T23" fmla="*/ 227 h 265"/>
                  <a:gd name="T24" fmla="*/ 135 w 185"/>
                  <a:gd name="T25" fmla="*/ 240 h 265"/>
                  <a:gd name="T26" fmla="*/ 123 w 185"/>
                  <a:gd name="T27" fmla="*/ 240 h 265"/>
                  <a:gd name="T28" fmla="*/ 108 w 185"/>
                  <a:gd name="T29" fmla="*/ 239 h 265"/>
                  <a:gd name="T30" fmla="*/ 93 w 185"/>
                  <a:gd name="T31" fmla="*/ 243 h 265"/>
                  <a:gd name="T32" fmla="*/ 96 w 185"/>
                  <a:gd name="T33" fmla="*/ 257 h 265"/>
                  <a:gd name="T34" fmla="*/ 80 w 185"/>
                  <a:gd name="T35" fmla="*/ 253 h 265"/>
                  <a:gd name="T36" fmla="*/ 50 w 185"/>
                  <a:gd name="T37" fmla="*/ 256 h 265"/>
                  <a:gd name="T38" fmla="*/ 33 w 185"/>
                  <a:gd name="T39" fmla="*/ 265 h 265"/>
                  <a:gd name="T40" fmla="*/ 35 w 185"/>
                  <a:gd name="T41" fmla="*/ 239 h 265"/>
                  <a:gd name="T42" fmla="*/ 58 w 185"/>
                  <a:gd name="T43" fmla="*/ 210 h 265"/>
                  <a:gd name="T44" fmla="*/ 56 w 185"/>
                  <a:gd name="T45" fmla="*/ 187 h 265"/>
                  <a:gd name="T46" fmla="*/ 50 w 185"/>
                  <a:gd name="T47" fmla="*/ 180 h 265"/>
                  <a:gd name="T48" fmla="*/ 44 w 185"/>
                  <a:gd name="T49" fmla="*/ 167 h 265"/>
                  <a:gd name="T50" fmla="*/ 30 w 185"/>
                  <a:gd name="T51" fmla="*/ 171 h 265"/>
                  <a:gd name="T52" fmla="*/ 12 w 185"/>
                  <a:gd name="T53" fmla="*/ 166 h 265"/>
                  <a:gd name="T54" fmla="*/ 15 w 185"/>
                  <a:gd name="T55" fmla="*/ 126 h 265"/>
                  <a:gd name="T56" fmla="*/ 20 w 185"/>
                  <a:gd name="T57" fmla="*/ 117 h 265"/>
                  <a:gd name="T58" fmla="*/ 27 w 185"/>
                  <a:gd name="T59" fmla="*/ 102 h 265"/>
                  <a:gd name="T60" fmla="*/ 26 w 185"/>
                  <a:gd name="T61" fmla="*/ 75 h 265"/>
                  <a:gd name="T62" fmla="*/ 11 w 185"/>
                  <a:gd name="T63" fmla="*/ 73 h 265"/>
                  <a:gd name="T64" fmla="*/ 2 w 185"/>
                  <a:gd name="T65" fmla="*/ 67 h 265"/>
                  <a:gd name="T66" fmla="*/ 3 w 185"/>
                  <a:gd name="T67" fmla="*/ 32 h 265"/>
                  <a:gd name="T68" fmla="*/ 20 w 185"/>
                  <a:gd name="T69" fmla="*/ 22 h 265"/>
                  <a:gd name="T70" fmla="*/ 29 w 185"/>
                  <a:gd name="T71" fmla="*/ 5 h 265"/>
                  <a:gd name="T72" fmla="*/ 32 w 185"/>
                  <a:gd name="T73" fmla="*/ 35 h 265"/>
                  <a:gd name="T74" fmla="*/ 47 w 185"/>
                  <a:gd name="T75" fmla="*/ 34 h 265"/>
                  <a:gd name="T76" fmla="*/ 52 w 185"/>
                  <a:gd name="T77" fmla="*/ 28 h 265"/>
                  <a:gd name="T78" fmla="*/ 59 w 185"/>
                  <a:gd name="T79" fmla="*/ 5 h 265"/>
                  <a:gd name="T80" fmla="*/ 68 w 185"/>
                  <a:gd name="T81" fmla="*/ 3 h 265"/>
                  <a:gd name="T82" fmla="*/ 87 w 185"/>
                  <a:gd name="T83" fmla="*/ 5 h 265"/>
                  <a:gd name="T84" fmla="*/ 100 w 185"/>
                  <a:gd name="T85" fmla="*/ 6 h 265"/>
                  <a:gd name="T86" fmla="*/ 112 w 185"/>
                  <a:gd name="T87" fmla="*/ 6 h 265"/>
                  <a:gd name="T88" fmla="*/ 123 w 185"/>
                  <a:gd name="T89" fmla="*/ 12 h 265"/>
                  <a:gd name="T90" fmla="*/ 126 w 185"/>
                  <a:gd name="T91" fmla="*/ 28 h 265"/>
                  <a:gd name="T92" fmla="*/ 126 w 185"/>
                  <a:gd name="T93" fmla="*/ 57 h 265"/>
                  <a:gd name="T94" fmla="*/ 120 w 185"/>
                  <a:gd name="T95" fmla="*/ 61 h 265"/>
                  <a:gd name="T96" fmla="*/ 111 w 185"/>
                  <a:gd name="T97" fmla="*/ 64 h 265"/>
                  <a:gd name="T98" fmla="*/ 106 w 185"/>
                  <a:gd name="T99" fmla="*/ 58 h 265"/>
                  <a:gd name="T100" fmla="*/ 105 w 185"/>
                  <a:gd name="T101" fmla="*/ 75 h 265"/>
                  <a:gd name="T102" fmla="*/ 106 w 185"/>
                  <a:gd name="T103" fmla="*/ 111 h 265"/>
                  <a:gd name="T104" fmla="*/ 108 w 185"/>
                  <a:gd name="T105" fmla="*/ 125 h 265"/>
                  <a:gd name="T106" fmla="*/ 123 w 185"/>
                  <a:gd name="T107" fmla="*/ 146 h 265"/>
                  <a:gd name="T108" fmla="*/ 137 w 185"/>
                  <a:gd name="T109" fmla="*/ 151 h 265"/>
                  <a:gd name="T110" fmla="*/ 146 w 185"/>
                  <a:gd name="T111" fmla="*/ 152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5" h="265">
                    <a:moveTo>
                      <a:pt x="146" y="152"/>
                    </a:moveTo>
                    <a:lnTo>
                      <a:pt x="161" y="163"/>
                    </a:lnTo>
                    <a:lnTo>
                      <a:pt x="159" y="169"/>
                    </a:lnTo>
                    <a:lnTo>
                      <a:pt x="165" y="177"/>
                    </a:lnTo>
                    <a:lnTo>
                      <a:pt x="165" y="184"/>
                    </a:lnTo>
                    <a:lnTo>
                      <a:pt x="179" y="181"/>
                    </a:lnTo>
                    <a:lnTo>
                      <a:pt x="185" y="187"/>
                    </a:lnTo>
                    <a:lnTo>
                      <a:pt x="182" y="190"/>
                    </a:lnTo>
                    <a:lnTo>
                      <a:pt x="184" y="195"/>
                    </a:lnTo>
                    <a:lnTo>
                      <a:pt x="184" y="201"/>
                    </a:lnTo>
                    <a:lnTo>
                      <a:pt x="185" y="204"/>
                    </a:lnTo>
                    <a:lnTo>
                      <a:pt x="178" y="213"/>
                    </a:lnTo>
                    <a:lnTo>
                      <a:pt x="176" y="210"/>
                    </a:lnTo>
                    <a:lnTo>
                      <a:pt x="172" y="215"/>
                    </a:lnTo>
                    <a:lnTo>
                      <a:pt x="165" y="216"/>
                    </a:lnTo>
                    <a:lnTo>
                      <a:pt x="162" y="210"/>
                    </a:lnTo>
                    <a:lnTo>
                      <a:pt x="155" y="213"/>
                    </a:lnTo>
                    <a:lnTo>
                      <a:pt x="150" y="210"/>
                    </a:lnTo>
                    <a:lnTo>
                      <a:pt x="150" y="204"/>
                    </a:lnTo>
                    <a:lnTo>
                      <a:pt x="144" y="204"/>
                    </a:lnTo>
                    <a:lnTo>
                      <a:pt x="137" y="207"/>
                    </a:lnTo>
                    <a:lnTo>
                      <a:pt x="132" y="212"/>
                    </a:lnTo>
                    <a:lnTo>
                      <a:pt x="135" y="219"/>
                    </a:lnTo>
                    <a:lnTo>
                      <a:pt x="135" y="227"/>
                    </a:lnTo>
                    <a:lnTo>
                      <a:pt x="137" y="234"/>
                    </a:lnTo>
                    <a:lnTo>
                      <a:pt x="135" y="240"/>
                    </a:lnTo>
                    <a:lnTo>
                      <a:pt x="134" y="237"/>
                    </a:lnTo>
                    <a:lnTo>
                      <a:pt x="123" y="240"/>
                    </a:lnTo>
                    <a:lnTo>
                      <a:pt x="117" y="239"/>
                    </a:lnTo>
                    <a:lnTo>
                      <a:pt x="108" y="239"/>
                    </a:lnTo>
                    <a:lnTo>
                      <a:pt x="99" y="243"/>
                    </a:lnTo>
                    <a:lnTo>
                      <a:pt x="93" y="243"/>
                    </a:lnTo>
                    <a:lnTo>
                      <a:pt x="97" y="253"/>
                    </a:lnTo>
                    <a:lnTo>
                      <a:pt x="96" y="257"/>
                    </a:lnTo>
                    <a:lnTo>
                      <a:pt x="82" y="256"/>
                    </a:lnTo>
                    <a:lnTo>
                      <a:pt x="80" y="253"/>
                    </a:lnTo>
                    <a:lnTo>
                      <a:pt x="59" y="257"/>
                    </a:lnTo>
                    <a:lnTo>
                      <a:pt x="50" y="256"/>
                    </a:lnTo>
                    <a:lnTo>
                      <a:pt x="36" y="265"/>
                    </a:lnTo>
                    <a:lnTo>
                      <a:pt x="33" y="265"/>
                    </a:lnTo>
                    <a:lnTo>
                      <a:pt x="35" y="253"/>
                    </a:lnTo>
                    <a:lnTo>
                      <a:pt x="35" y="239"/>
                    </a:lnTo>
                    <a:lnTo>
                      <a:pt x="49" y="227"/>
                    </a:lnTo>
                    <a:lnTo>
                      <a:pt x="58" y="210"/>
                    </a:lnTo>
                    <a:lnTo>
                      <a:pt x="65" y="187"/>
                    </a:lnTo>
                    <a:lnTo>
                      <a:pt x="56" y="187"/>
                    </a:lnTo>
                    <a:lnTo>
                      <a:pt x="52" y="189"/>
                    </a:lnTo>
                    <a:lnTo>
                      <a:pt x="50" y="180"/>
                    </a:lnTo>
                    <a:lnTo>
                      <a:pt x="44" y="171"/>
                    </a:lnTo>
                    <a:lnTo>
                      <a:pt x="44" y="167"/>
                    </a:lnTo>
                    <a:lnTo>
                      <a:pt x="39" y="167"/>
                    </a:lnTo>
                    <a:lnTo>
                      <a:pt x="30" y="171"/>
                    </a:lnTo>
                    <a:lnTo>
                      <a:pt x="20" y="164"/>
                    </a:lnTo>
                    <a:lnTo>
                      <a:pt x="12" y="166"/>
                    </a:lnTo>
                    <a:lnTo>
                      <a:pt x="9" y="157"/>
                    </a:lnTo>
                    <a:lnTo>
                      <a:pt x="15" y="126"/>
                    </a:lnTo>
                    <a:lnTo>
                      <a:pt x="17" y="125"/>
                    </a:lnTo>
                    <a:lnTo>
                      <a:pt x="20" y="117"/>
                    </a:lnTo>
                    <a:lnTo>
                      <a:pt x="23" y="113"/>
                    </a:lnTo>
                    <a:lnTo>
                      <a:pt x="27" y="102"/>
                    </a:lnTo>
                    <a:lnTo>
                      <a:pt x="27" y="84"/>
                    </a:lnTo>
                    <a:lnTo>
                      <a:pt x="26" y="75"/>
                    </a:lnTo>
                    <a:lnTo>
                      <a:pt x="27" y="67"/>
                    </a:lnTo>
                    <a:lnTo>
                      <a:pt x="11" y="73"/>
                    </a:lnTo>
                    <a:lnTo>
                      <a:pt x="3" y="73"/>
                    </a:lnTo>
                    <a:lnTo>
                      <a:pt x="2" y="67"/>
                    </a:lnTo>
                    <a:lnTo>
                      <a:pt x="0" y="34"/>
                    </a:lnTo>
                    <a:lnTo>
                      <a:pt x="3" y="32"/>
                    </a:lnTo>
                    <a:lnTo>
                      <a:pt x="8" y="26"/>
                    </a:lnTo>
                    <a:lnTo>
                      <a:pt x="20" y="22"/>
                    </a:lnTo>
                    <a:lnTo>
                      <a:pt x="24" y="19"/>
                    </a:lnTo>
                    <a:lnTo>
                      <a:pt x="29" y="5"/>
                    </a:lnTo>
                    <a:lnTo>
                      <a:pt x="27" y="22"/>
                    </a:lnTo>
                    <a:lnTo>
                      <a:pt x="32" y="35"/>
                    </a:lnTo>
                    <a:lnTo>
                      <a:pt x="38" y="34"/>
                    </a:lnTo>
                    <a:lnTo>
                      <a:pt x="47" y="34"/>
                    </a:lnTo>
                    <a:lnTo>
                      <a:pt x="49" y="28"/>
                    </a:lnTo>
                    <a:lnTo>
                      <a:pt x="52" y="28"/>
                    </a:lnTo>
                    <a:lnTo>
                      <a:pt x="59" y="20"/>
                    </a:lnTo>
                    <a:lnTo>
                      <a:pt x="59" y="5"/>
                    </a:lnTo>
                    <a:lnTo>
                      <a:pt x="59" y="0"/>
                    </a:lnTo>
                    <a:lnTo>
                      <a:pt x="68" y="3"/>
                    </a:lnTo>
                    <a:lnTo>
                      <a:pt x="74" y="3"/>
                    </a:lnTo>
                    <a:lnTo>
                      <a:pt x="87" y="5"/>
                    </a:lnTo>
                    <a:lnTo>
                      <a:pt x="94" y="3"/>
                    </a:lnTo>
                    <a:lnTo>
                      <a:pt x="100" y="6"/>
                    </a:lnTo>
                    <a:lnTo>
                      <a:pt x="106" y="6"/>
                    </a:lnTo>
                    <a:lnTo>
                      <a:pt x="112" y="6"/>
                    </a:lnTo>
                    <a:lnTo>
                      <a:pt x="117" y="12"/>
                    </a:lnTo>
                    <a:lnTo>
                      <a:pt x="123" y="12"/>
                    </a:lnTo>
                    <a:lnTo>
                      <a:pt x="129" y="19"/>
                    </a:lnTo>
                    <a:lnTo>
                      <a:pt x="126" y="28"/>
                    </a:lnTo>
                    <a:lnTo>
                      <a:pt x="129" y="49"/>
                    </a:lnTo>
                    <a:lnTo>
                      <a:pt x="126" y="57"/>
                    </a:lnTo>
                    <a:lnTo>
                      <a:pt x="120" y="58"/>
                    </a:lnTo>
                    <a:lnTo>
                      <a:pt x="120" y="61"/>
                    </a:lnTo>
                    <a:lnTo>
                      <a:pt x="115" y="66"/>
                    </a:lnTo>
                    <a:lnTo>
                      <a:pt x="111" y="64"/>
                    </a:lnTo>
                    <a:lnTo>
                      <a:pt x="109" y="58"/>
                    </a:lnTo>
                    <a:lnTo>
                      <a:pt x="106" y="58"/>
                    </a:lnTo>
                    <a:lnTo>
                      <a:pt x="100" y="70"/>
                    </a:lnTo>
                    <a:lnTo>
                      <a:pt x="105" y="75"/>
                    </a:lnTo>
                    <a:lnTo>
                      <a:pt x="109" y="98"/>
                    </a:lnTo>
                    <a:lnTo>
                      <a:pt x="106" y="111"/>
                    </a:lnTo>
                    <a:lnTo>
                      <a:pt x="109" y="119"/>
                    </a:lnTo>
                    <a:lnTo>
                      <a:pt x="108" y="125"/>
                    </a:lnTo>
                    <a:lnTo>
                      <a:pt x="120" y="140"/>
                    </a:lnTo>
                    <a:lnTo>
                      <a:pt x="123" y="146"/>
                    </a:lnTo>
                    <a:lnTo>
                      <a:pt x="129" y="152"/>
                    </a:lnTo>
                    <a:lnTo>
                      <a:pt x="137" y="151"/>
                    </a:lnTo>
                    <a:lnTo>
                      <a:pt x="140" y="152"/>
                    </a:lnTo>
                    <a:lnTo>
                      <a:pt x="146" y="1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4" name="Freeform 773">
                <a:extLst>
                  <a:ext uri="{FF2B5EF4-FFF2-40B4-BE49-F238E27FC236}">
                    <a16:creationId xmlns:a16="http://schemas.microsoft.com/office/drawing/2014/main" id="{14DABD31-3B3D-A5D9-AFB4-871030FC0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2698"/>
                <a:ext cx="56" cy="66"/>
              </a:xfrm>
              <a:custGeom>
                <a:avLst/>
                <a:gdLst>
                  <a:gd name="T0" fmla="*/ 85 w 114"/>
                  <a:gd name="T1" fmla="*/ 0 h 132"/>
                  <a:gd name="T2" fmla="*/ 74 w 114"/>
                  <a:gd name="T3" fmla="*/ 9 h 132"/>
                  <a:gd name="T4" fmla="*/ 67 w 114"/>
                  <a:gd name="T5" fmla="*/ 3 h 132"/>
                  <a:gd name="T6" fmla="*/ 59 w 114"/>
                  <a:gd name="T7" fmla="*/ 12 h 132"/>
                  <a:gd name="T8" fmla="*/ 55 w 114"/>
                  <a:gd name="T9" fmla="*/ 9 h 132"/>
                  <a:gd name="T10" fmla="*/ 53 w 114"/>
                  <a:gd name="T11" fmla="*/ 10 h 132"/>
                  <a:gd name="T12" fmla="*/ 42 w 114"/>
                  <a:gd name="T13" fmla="*/ 12 h 132"/>
                  <a:gd name="T14" fmla="*/ 33 w 114"/>
                  <a:gd name="T15" fmla="*/ 15 h 132"/>
                  <a:gd name="T16" fmla="*/ 27 w 114"/>
                  <a:gd name="T17" fmla="*/ 23 h 132"/>
                  <a:gd name="T18" fmla="*/ 18 w 114"/>
                  <a:gd name="T19" fmla="*/ 23 h 132"/>
                  <a:gd name="T20" fmla="*/ 14 w 114"/>
                  <a:gd name="T21" fmla="*/ 26 h 132"/>
                  <a:gd name="T22" fmla="*/ 0 w 114"/>
                  <a:gd name="T23" fmla="*/ 29 h 132"/>
                  <a:gd name="T24" fmla="*/ 8 w 114"/>
                  <a:gd name="T25" fmla="*/ 44 h 132"/>
                  <a:gd name="T26" fmla="*/ 29 w 114"/>
                  <a:gd name="T27" fmla="*/ 53 h 132"/>
                  <a:gd name="T28" fmla="*/ 33 w 114"/>
                  <a:gd name="T29" fmla="*/ 59 h 132"/>
                  <a:gd name="T30" fmla="*/ 27 w 114"/>
                  <a:gd name="T31" fmla="*/ 64 h 132"/>
                  <a:gd name="T32" fmla="*/ 32 w 114"/>
                  <a:gd name="T33" fmla="*/ 68 h 132"/>
                  <a:gd name="T34" fmla="*/ 27 w 114"/>
                  <a:gd name="T35" fmla="*/ 73 h 132"/>
                  <a:gd name="T36" fmla="*/ 18 w 114"/>
                  <a:gd name="T37" fmla="*/ 73 h 132"/>
                  <a:gd name="T38" fmla="*/ 8 w 114"/>
                  <a:gd name="T39" fmla="*/ 80 h 132"/>
                  <a:gd name="T40" fmla="*/ 6 w 114"/>
                  <a:gd name="T41" fmla="*/ 85 h 132"/>
                  <a:gd name="T42" fmla="*/ 6 w 114"/>
                  <a:gd name="T43" fmla="*/ 92 h 132"/>
                  <a:gd name="T44" fmla="*/ 11 w 114"/>
                  <a:gd name="T45" fmla="*/ 97 h 132"/>
                  <a:gd name="T46" fmla="*/ 8 w 114"/>
                  <a:gd name="T47" fmla="*/ 102 h 132"/>
                  <a:gd name="T48" fmla="*/ 9 w 114"/>
                  <a:gd name="T49" fmla="*/ 105 h 132"/>
                  <a:gd name="T50" fmla="*/ 6 w 114"/>
                  <a:gd name="T51" fmla="*/ 115 h 132"/>
                  <a:gd name="T52" fmla="*/ 12 w 114"/>
                  <a:gd name="T53" fmla="*/ 124 h 132"/>
                  <a:gd name="T54" fmla="*/ 24 w 114"/>
                  <a:gd name="T55" fmla="*/ 132 h 132"/>
                  <a:gd name="T56" fmla="*/ 32 w 114"/>
                  <a:gd name="T57" fmla="*/ 111 h 132"/>
                  <a:gd name="T58" fmla="*/ 35 w 114"/>
                  <a:gd name="T59" fmla="*/ 109 h 132"/>
                  <a:gd name="T60" fmla="*/ 47 w 114"/>
                  <a:gd name="T61" fmla="*/ 96 h 132"/>
                  <a:gd name="T62" fmla="*/ 50 w 114"/>
                  <a:gd name="T63" fmla="*/ 86 h 132"/>
                  <a:gd name="T64" fmla="*/ 56 w 114"/>
                  <a:gd name="T65" fmla="*/ 83 h 132"/>
                  <a:gd name="T66" fmla="*/ 67 w 114"/>
                  <a:gd name="T67" fmla="*/ 73 h 132"/>
                  <a:gd name="T68" fmla="*/ 76 w 114"/>
                  <a:gd name="T69" fmla="*/ 73 h 132"/>
                  <a:gd name="T70" fmla="*/ 83 w 114"/>
                  <a:gd name="T71" fmla="*/ 77 h 132"/>
                  <a:gd name="T72" fmla="*/ 82 w 114"/>
                  <a:gd name="T73" fmla="*/ 73 h 132"/>
                  <a:gd name="T74" fmla="*/ 85 w 114"/>
                  <a:gd name="T75" fmla="*/ 65 h 132"/>
                  <a:gd name="T76" fmla="*/ 91 w 114"/>
                  <a:gd name="T77" fmla="*/ 59 h 132"/>
                  <a:gd name="T78" fmla="*/ 94 w 114"/>
                  <a:gd name="T79" fmla="*/ 61 h 132"/>
                  <a:gd name="T80" fmla="*/ 97 w 114"/>
                  <a:gd name="T81" fmla="*/ 56 h 132"/>
                  <a:gd name="T82" fmla="*/ 106 w 114"/>
                  <a:gd name="T83" fmla="*/ 48 h 132"/>
                  <a:gd name="T84" fmla="*/ 111 w 114"/>
                  <a:gd name="T85" fmla="*/ 42 h 132"/>
                  <a:gd name="T86" fmla="*/ 105 w 114"/>
                  <a:gd name="T87" fmla="*/ 36 h 132"/>
                  <a:gd name="T88" fmla="*/ 106 w 114"/>
                  <a:gd name="T89" fmla="*/ 29 h 132"/>
                  <a:gd name="T90" fmla="*/ 108 w 114"/>
                  <a:gd name="T91" fmla="*/ 26 h 132"/>
                  <a:gd name="T92" fmla="*/ 114 w 114"/>
                  <a:gd name="T93" fmla="*/ 24 h 132"/>
                  <a:gd name="T94" fmla="*/ 112 w 114"/>
                  <a:gd name="T95" fmla="*/ 20 h 132"/>
                  <a:gd name="T96" fmla="*/ 108 w 114"/>
                  <a:gd name="T97" fmla="*/ 9 h 132"/>
                  <a:gd name="T98" fmla="*/ 103 w 114"/>
                  <a:gd name="T99" fmla="*/ 3 h 132"/>
                  <a:gd name="T100" fmla="*/ 85 w 114"/>
                  <a:gd name="T101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4" h="132">
                    <a:moveTo>
                      <a:pt x="85" y="0"/>
                    </a:moveTo>
                    <a:lnTo>
                      <a:pt x="74" y="9"/>
                    </a:lnTo>
                    <a:lnTo>
                      <a:pt x="67" y="3"/>
                    </a:lnTo>
                    <a:lnTo>
                      <a:pt x="59" y="12"/>
                    </a:lnTo>
                    <a:lnTo>
                      <a:pt x="55" y="9"/>
                    </a:lnTo>
                    <a:lnTo>
                      <a:pt x="53" y="10"/>
                    </a:lnTo>
                    <a:lnTo>
                      <a:pt x="42" y="12"/>
                    </a:lnTo>
                    <a:lnTo>
                      <a:pt x="33" y="15"/>
                    </a:lnTo>
                    <a:lnTo>
                      <a:pt x="27" y="23"/>
                    </a:lnTo>
                    <a:lnTo>
                      <a:pt x="18" y="23"/>
                    </a:lnTo>
                    <a:lnTo>
                      <a:pt x="14" y="26"/>
                    </a:lnTo>
                    <a:lnTo>
                      <a:pt x="0" y="29"/>
                    </a:lnTo>
                    <a:lnTo>
                      <a:pt x="8" y="44"/>
                    </a:lnTo>
                    <a:lnTo>
                      <a:pt x="29" y="53"/>
                    </a:lnTo>
                    <a:lnTo>
                      <a:pt x="33" y="59"/>
                    </a:lnTo>
                    <a:lnTo>
                      <a:pt x="27" y="64"/>
                    </a:lnTo>
                    <a:lnTo>
                      <a:pt x="32" y="68"/>
                    </a:lnTo>
                    <a:lnTo>
                      <a:pt x="27" y="73"/>
                    </a:lnTo>
                    <a:lnTo>
                      <a:pt x="18" y="73"/>
                    </a:lnTo>
                    <a:lnTo>
                      <a:pt x="8" y="80"/>
                    </a:lnTo>
                    <a:lnTo>
                      <a:pt x="6" y="85"/>
                    </a:lnTo>
                    <a:lnTo>
                      <a:pt x="6" y="92"/>
                    </a:lnTo>
                    <a:lnTo>
                      <a:pt x="11" y="97"/>
                    </a:lnTo>
                    <a:lnTo>
                      <a:pt x="8" y="102"/>
                    </a:lnTo>
                    <a:lnTo>
                      <a:pt x="9" y="105"/>
                    </a:lnTo>
                    <a:lnTo>
                      <a:pt x="6" y="115"/>
                    </a:lnTo>
                    <a:lnTo>
                      <a:pt x="12" y="124"/>
                    </a:lnTo>
                    <a:lnTo>
                      <a:pt x="24" y="132"/>
                    </a:lnTo>
                    <a:lnTo>
                      <a:pt x="32" y="111"/>
                    </a:lnTo>
                    <a:lnTo>
                      <a:pt x="35" y="109"/>
                    </a:lnTo>
                    <a:lnTo>
                      <a:pt x="47" y="96"/>
                    </a:lnTo>
                    <a:lnTo>
                      <a:pt x="50" y="86"/>
                    </a:lnTo>
                    <a:lnTo>
                      <a:pt x="56" y="83"/>
                    </a:lnTo>
                    <a:lnTo>
                      <a:pt x="67" y="73"/>
                    </a:lnTo>
                    <a:lnTo>
                      <a:pt x="76" y="73"/>
                    </a:lnTo>
                    <a:lnTo>
                      <a:pt x="83" y="77"/>
                    </a:lnTo>
                    <a:lnTo>
                      <a:pt x="82" y="73"/>
                    </a:lnTo>
                    <a:lnTo>
                      <a:pt x="85" y="65"/>
                    </a:lnTo>
                    <a:lnTo>
                      <a:pt x="91" y="59"/>
                    </a:lnTo>
                    <a:lnTo>
                      <a:pt x="94" y="61"/>
                    </a:lnTo>
                    <a:lnTo>
                      <a:pt x="97" y="56"/>
                    </a:lnTo>
                    <a:lnTo>
                      <a:pt x="106" y="48"/>
                    </a:lnTo>
                    <a:lnTo>
                      <a:pt x="111" y="42"/>
                    </a:lnTo>
                    <a:lnTo>
                      <a:pt x="105" y="36"/>
                    </a:lnTo>
                    <a:lnTo>
                      <a:pt x="106" y="29"/>
                    </a:lnTo>
                    <a:lnTo>
                      <a:pt x="108" y="26"/>
                    </a:lnTo>
                    <a:lnTo>
                      <a:pt x="114" y="24"/>
                    </a:lnTo>
                    <a:lnTo>
                      <a:pt x="112" y="20"/>
                    </a:lnTo>
                    <a:lnTo>
                      <a:pt x="108" y="9"/>
                    </a:lnTo>
                    <a:lnTo>
                      <a:pt x="103" y="3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5" name="Freeform 774">
                <a:extLst>
                  <a:ext uri="{FF2B5EF4-FFF2-40B4-BE49-F238E27FC236}">
                    <a16:creationId xmlns:a16="http://schemas.microsoft.com/office/drawing/2014/main" id="{2FE3D5EA-751E-F462-E899-B6447F426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2698"/>
                <a:ext cx="56" cy="66"/>
              </a:xfrm>
              <a:custGeom>
                <a:avLst/>
                <a:gdLst>
                  <a:gd name="T0" fmla="*/ 85 w 114"/>
                  <a:gd name="T1" fmla="*/ 0 h 132"/>
                  <a:gd name="T2" fmla="*/ 103 w 114"/>
                  <a:gd name="T3" fmla="*/ 3 h 132"/>
                  <a:gd name="T4" fmla="*/ 108 w 114"/>
                  <a:gd name="T5" fmla="*/ 9 h 132"/>
                  <a:gd name="T6" fmla="*/ 112 w 114"/>
                  <a:gd name="T7" fmla="*/ 20 h 132"/>
                  <a:gd name="T8" fmla="*/ 114 w 114"/>
                  <a:gd name="T9" fmla="*/ 24 h 132"/>
                  <a:gd name="T10" fmla="*/ 108 w 114"/>
                  <a:gd name="T11" fmla="*/ 26 h 132"/>
                  <a:gd name="T12" fmla="*/ 106 w 114"/>
                  <a:gd name="T13" fmla="*/ 29 h 132"/>
                  <a:gd name="T14" fmla="*/ 105 w 114"/>
                  <a:gd name="T15" fmla="*/ 36 h 132"/>
                  <a:gd name="T16" fmla="*/ 111 w 114"/>
                  <a:gd name="T17" fmla="*/ 42 h 132"/>
                  <a:gd name="T18" fmla="*/ 106 w 114"/>
                  <a:gd name="T19" fmla="*/ 48 h 132"/>
                  <a:gd name="T20" fmla="*/ 97 w 114"/>
                  <a:gd name="T21" fmla="*/ 56 h 132"/>
                  <a:gd name="T22" fmla="*/ 94 w 114"/>
                  <a:gd name="T23" fmla="*/ 61 h 132"/>
                  <a:gd name="T24" fmla="*/ 91 w 114"/>
                  <a:gd name="T25" fmla="*/ 59 h 132"/>
                  <a:gd name="T26" fmla="*/ 85 w 114"/>
                  <a:gd name="T27" fmla="*/ 65 h 132"/>
                  <a:gd name="T28" fmla="*/ 82 w 114"/>
                  <a:gd name="T29" fmla="*/ 73 h 132"/>
                  <a:gd name="T30" fmla="*/ 83 w 114"/>
                  <a:gd name="T31" fmla="*/ 77 h 132"/>
                  <a:gd name="T32" fmla="*/ 76 w 114"/>
                  <a:gd name="T33" fmla="*/ 73 h 132"/>
                  <a:gd name="T34" fmla="*/ 67 w 114"/>
                  <a:gd name="T35" fmla="*/ 73 h 132"/>
                  <a:gd name="T36" fmla="*/ 56 w 114"/>
                  <a:gd name="T37" fmla="*/ 83 h 132"/>
                  <a:gd name="T38" fmla="*/ 50 w 114"/>
                  <a:gd name="T39" fmla="*/ 86 h 132"/>
                  <a:gd name="T40" fmla="*/ 47 w 114"/>
                  <a:gd name="T41" fmla="*/ 96 h 132"/>
                  <a:gd name="T42" fmla="*/ 35 w 114"/>
                  <a:gd name="T43" fmla="*/ 109 h 132"/>
                  <a:gd name="T44" fmla="*/ 32 w 114"/>
                  <a:gd name="T45" fmla="*/ 111 h 132"/>
                  <a:gd name="T46" fmla="*/ 24 w 114"/>
                  <a:gd name="T47" fmla="*/ 132 h 132"/>
                  <a:gd name="T48" fmla="*/ 12 w 114"/>
                  <a:gd name="T49" fmla="*/ 124 h 132"/>
                  <a:gd name="T50" fmla="*/ 6 w 114"/>
                  <a:gd name="T51" fmla="*/ 115 h 132"/>
                  <a:gd name="T52" fmla="*/ 9 w 114"/>
                  <a:gd name="T53" fmla="*/ 105 h 132"/>
                  <a:gd name="T54" fmla="*/ 8 w 114"/>
                  <a:gd name="T55" fmla="*/ 102 h 132"/>
                  <a:gd name="T56" fmla="*/ 11 w 114"/>
                  <a:gd name="T57" fmla="*/ 97 h 132"/>
                  <a:gd name="T58" fmla="*/ 6 w 114"/>
                  <a:gd name="T59" fmla="*/ 92 h 132"/>
                  <a:gd name="T60" fmla="*/ 6 w 114"/>
                  <a:gd name="T61" fmla="*/ 85 h 132"/>
                  <a:gd name="T62" fmla="*/ 8 w 114"/>
                  <a:gd name="T63" fmla="*/ 80 h 132"/>
                  <a:gd name="T64" fmla="*/ 18 w 114"/>
                  <a:gd name="T65" fmla="*/ 73 h 132"/>
                  <a:gd name="T66" fmla="*/ 27 w 114"/>
                  <a:gd name="T67" fmla="*/ 73 h 132"/>
                  <a:gd name="T68" fmla="*/ 32 w 114"/>
                  <a:gd name="T69" fmla="*/ 68 h 132"/>
                  <a:gd name="T70" fmla="*/ 27 w 114"/>
                  <a:gd name="T71" fmla="*/ 64 h 132"/>
                  <a:gd name="T72" fmla="*/ 33 w 114"/>
                  <a:gd name="T73" fmla="*/ 59 h 132"/>
                  <a:gd name="T74" fmla="*/ 29 w 114"/>
                  <a:gd name="T75" fmla="*/ 53 h 132"/>
                  <a:gd name="T76" fmla="*/ 8 w 114"/>
                  <a:gd name="T77" fmla="*/ 44 h 132"/>
                  <a:gd name="T78" fmla="*/ 0 w 114"/>
                  <a:gd name="T79" fmla="*/ 29 h 132"/>
                  <a:gd name="T80" fmla="*/ 14 w 114"/>
                  <a:gd name="T81" fmla="*/ 26 h 132"/>
                  <a:gd name="T82" fmla="*/ 18 w 114"/>
                  <a:gd name="T83" fmla="*/ 23 h 132"/>
                  <a:gd name="T84" fmla="*/ 27 w 114"/>
                  <a:gd name="T85" fmla="*/ 23 h 132"/>
                  <a:gd name="T86" fmla="*/ 33 w 114"/>
                  <a:gd name="T87" fmla="*/ 15 h 132"/>
                  <a:gd name="T88" fmla="*/ 42 w 114"/>
                  <a:gd name="T89" fmla="*/ 12 h 132"/>
                  <a:gd name="T90" fmla="*/ 53 w 114"/>
                  <a:gd name="T91" fmla="*/ 10 h 132"/>
                  <a:gd name="T92" fmla="*/ 55 w 114"/>
                  <a:gd name="T93" fmla="*/ 9 h 132"/>
                  <a:gd name="T94" fmla="*/ 59 w 114"/>
                  <a:gd name="T95" fmla="*/ 12 h 132"/>
                  <a:gd name="T96" fmla="*/ 67 w 114"/>
                  <a:gd name="T97" fmla="*/ 3 h 132"/>
                  <a:gd name="T98" fmla="*/ 74 w 114"/>
                  <a:gd name="T99" fmla="*/ 9 h 132"/>
                  <a:gd name="T100" fmla="*/ 85 w 114"/>
                  <a:gd name="T101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4" h="132">
                    <a:moveTo>
                      <a:pt x="85" y="0"/>
                    </a:moveTo>
                    <a:lnTo>
                      <a:pt x="103" y="3"/>
                    </a:lnTo>
                    <a:lnTo>
                      <a:pt x="108" y="9"/>
                    </a:lnTo>
                    <a:lnTo>
                      <a:pt x="112" y="20"/>
                    </a:lnTo>
                    <a:lnTo>
                      <a:pt x="114" y="24"/>
                    </a:lnTo>
                    <a:lnTo>
                      <a:pt x="108" y="26"/>
                    </a:lnTo>
                    <a:lnTo>
                      <a:pt x="106" y="29"/>
                    </a:lnTo>
                    <a:lnTo>
                      <a:pt x="105" y="36"/>
                    </a:lnTo>
                    <a:lnTo>
                      <a:pt x="111" y="42"/>
                    </a:lnTo>
                    <a:lnTo>
                      <a:pt x="106" y="48"/>
                    </a:lnTo>
                    <a:lnTo>
                      <a:pt x="97" y="56"/>
                    </a:lnTo>
                    <a:lnTo>
                      <a:pt x="94" y="61"/>
                    </a:lnTo>
                    <a:lnTo>
                      <a:pt x="91" y="59"/>
                    </a:lnTo>
                    <a:lnTo>
                      <a:pt x="85" y="65"/>
                    </a:lnTo>
                    <a:lnTo>
                      <a:pt x="82" y="73"/>
                    </a:lnTo>
                    <a:lnTo>
                      <a:pt x="83" y="77"/>
                    </a:lnTo>
                    <a:lnTo>
                      <a:pt x="76" y="73"/>
                    </a:lnTo>
                    <a:lnTo>
                      <a:pt x="67" y="73"/>
                    </a:lnTo>
                    <a:lnTo>
                      <a:pt x="56" y="83"/>
                    </a:lnTo>
                    <a:lnTo>
                      <a:pt x="50" y="86"/>
                    </a:lnTo>
                    <a:lnTo>
                      <a:pt x="47" y="96"/>
                    </a:lnTo>
                    <a:lnTo>
                      <a:pt x="35" y="109"/>
                    </a:lnTo>
                    <a:lnTo>
                      <a:pt x="32" y="111"/>
                    </a:lnTo>
                    <a:lnTo>
                      <a:pt x="24" y="132"/>
                    </a:lnTo>
                    <a:lnTo>
                      <a:pt x="12" y="124"/>
                    </a:lnTo>
                    <a:lnTo>
                      <a:pt x="6" y="115"/>
                    </a:lnTo>
                    <a:lnTo>
                      <a:pt x="9" y="105"/>
                    </a:lnTo>
                    <a:lnTo>
                      <a:pt x="8" y="102"/>
                    </a:lnTo>
                    <a:lnTo>
                      <a:pt x="11" y="97"/>
                    </a:lnTo>
                    <a:lnTo>
                      <a:pt x="6" y="92"/>
                    </a:lnTo>
                    <a:lnTo>
                      <a:pt x="6" y="85"/>
                    </a:lnTo>
                    <a:lnTo>
                      <a:pt x="8" y="80"/>
                    </a:lnTo>
                    <a:lnTo>
                      <a:pt x="18" y="73"/>
                    </a:lnTo>
                    <a:lnTo>
                      <a:pt x="27" y="73"/>
                    </a:lnTo>
                    <a:lnTo>
                      <a:pt x="32" y="68"/>
                    </a:lnTo>
                    <a:lnTo>
                      <a:pt x="27" y="64"/>
                    </a:lnTo>
                    <a:lnTo>
                      <a:pt x="33" y="59"/>
                    </a:lnTo>
                    <a:lnTo>
                      <a:pt x="29" y="53"/>
                    </a:lnTo>
                    <a:lnTo>
                      <a:pt x="8" y="44"/>
                    </a:lnTo>
                    <a:lnTo>
                      <a:pt x="0" y="29"/>
                    </a:lnTo>
                    <a:lnTo>
                      <a:pt x="14" y="26"/>
                    </a:lnTo>
                    <a:lnTo>
                      <a:pt x="18" y="23"/>
                    </a:lnTo>
                    <a:lnTo>
                      <a:pt x="27" y="23"/>
                    </a:lnTo>
                    <a:lnTo>
                      <a:pt x="33" y="15"/>
                    </a:lnTo>
                    <a:lnTo>
                      <a:pt x="42" y="12"/>
                    </a:lnTo>
                    <a:lnTo>
                      <a:pt x="53" y="10"/>
                    </a:lnTo>
                    <a:lnTo>
                      <a:pt x="55" y="9"/>
                    </a:lnTo>
                    <a:lnTo>
                      <a:pt x="59" y="12"/>
                    </a:lnTo>
                    <a:lnTo>
                      <a:pt x="67" y="3"/>
                    </a:lnTo>
                    <a:lnTo>
                      <a:pt x="74" y="9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6" name="Freeform 775">
                <a:extLst>
                  <a:ext uri="{FF2B5EF4-FFF2-40B4-BE49-F238E27FC236}">
                    <a16:creationId xmlns:a16="http://schemas.microsoft.com/office/drawing/2014/main" id="{E2AEFCD0-31D4-9F0E-E139-73C897492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2698"/>
                <a:ext cx="56" cy="66"/>
              </a:xfrm>
              <a:custGeom>
                <a:avLst/>
                <a:gdLst>
                  <a:gd name="T0" fmla="*/ 85 w 114"/>
                  <a:gd name="T1" fmla="*/ 0 h 132"/>
                  <a:gd name="T2" fmla="*/ 103 w 114"/>
                  <a:gd name="T3" fmla="*/ 3 h 132"/>
                  <a:gd name="T4" fmla="*/ 108 w 114"/>
                  <a:gd name="T5" fmla="*/ 9 h 132"/>
                  <a:gd name="T6" fmla="*/ 112 w 114"/>
                  <a:gd name="T7" fmla="*/ 20 h 132"/>
                  <a:gd name="T8" fmla="*/ 114 w 114"/>
                  <a:gd name="T9" fmla="*/ 24 h 132"/>
                  <a:gd name="T10" fmla="*/ 108 w 114"/>
                  <a:gd name="T11" fmla="*/ 26 h 132"/>
                  <a:gd name="T12" fmla="*/ 106 w 114"/>
                  <a:gd name="T13" fmla="*/ 29 h 132"/>
                  <a:gd name="T14" fmla="*/ 105 w 114"/>
                  <a:gd name="T15" fmla="*/ 36 h 132"/>
                  <a:gd name="T16" fmla="*/ 111 w 114"/>
                  <a:gd name="T17" fmla="*/ 42 h 132"/>
                  <a:gd name="T18" fmla="*/ 106 w 114"/>
                  <a:gd name="T19" fmla="*/ 48 h 132"/>
                  <a:gd name="T20" fmla="*/ 97 w 114"/>
                  <a:gd name="T21" fmla="*/ 56 h 132"/>
                  <a:gd name="T22" fmla="*/ 94 w 114"/>
                  <a:gd name="T23" fmla="*/ 61 h 132"/>
                  <a:gd name="T24" fmla="*/ 91 w 114"/>
                  <a:gd name="T25" fmla="*/ 59 h 132"/>
                  <a:gd name="T26" fmla="*/ 85 w 114"/>
                  <a:gd name="T27" fmla="*/ 65 h 132"/>
                  <a:gd name="T28" fmla="*/ 82 w 114"/>
                  <a:gd name="T29" fmla="*/ 73 h 132"/>
                  <a:gd name="T30" fmla="*/ 83 w 114"/>
                  <a:gd name="T31" fmla="*/ 77 h 132"/>
                  <a:gd name="T32" fmla="*/ 76 w 114"/>
                  <a:gd name="T33" fmla="*/ 73 h 132"/>
                  <a:gd name="T34" fmla="*/ 67 w 114"/>
                  <a:gd name="T35" fmla="*/ 73 h 132"/>
                  <a:gd name="T36" fmla="*/ 56 w 114"/>
                  <a:gd name="T37" fmla="*/ 83 h 132"/>
                  <a:gd name="T38" fmla="*/ 50 w 114"/>
                  <a:gd name="T39" fmla="*/ 86 h 132"/>
                  <a:gd name="T40" fmla="*/ 47 w 114"/>
                  <a:gd name="T41" fmla="*/ 96 h 132"/>
                  <a:gd name="T42" fmla="*/ 35 w 114"/>
                  <a:gd name="T43" fmla="*/ 109 h 132"/>
                  <a:gd name="T44" fmla="*/ 32 w 114"/>
                  <a:gd name="T45" fmla="*/ 111 h 132"/>
                  <a:gd name="T46" fmla="*/ 24 w 114"/>
                  <a:gd name="T47" fmla="*/ 132 h 132"/>
                  <a:gd name="T48" fmla="*/ 12 w 114"/>
                  <a:gd name="T49" fmla="*/ 124 h 132"/>
                  <a:gd name="T50" fmla="*/ 6 w 114"/>
                  <a:gd name="T51" fmla="*/ 115 h 132"/>
                  <a:gd name="T52" fmla="*/ 9 w 114"/>
                  <a:gd name="T53" fmla="*/ 105 h 132"/>
                  <a:gd name="T54" fmla="*/ 8 w 114"/>
                  <a:gd name="T55" fmla="*/ 102 h 132"/>
                  <a:gd name="T56" fmla="*/ 11 w 114"/>
                  <a:gd name="T57" fmla="*/ 97 h 132"/>
                  <a:gd name="T58" fmla="*/ 6 w 114"/>
                  <a:gd name="T59" fmla="*/ 92 h 132"/>
                  <a:gd name="T60" fmla="*/ 6 w 114"/>
                  <a:gd name="T61" fmla="*/ 85 h 132"/>
                  <a:gd name="T62" fmla="*/ 8 w 114"/>
                  <a:gd name="T63" fmla="*/ 80 h 132"/>
                  <a:gd name="T64" fmla="*/ 18 w 114"/>
                  <a:gd name="T65" fmla="*/ 73 h 132"/>
                  <a:gd name="T66" fmla="*/ 27 w 114"/>
                  <a:gd name="T67" fmla="*/ 73 h 132"/>
                  <a:gd name="T68" fmla="*/ 32 w 114"/>
                  <a:gd name="T69" fmla="*/ 68 h 132"/>
                  <a:gd name="T70" fmla="*/ 27 w 114"/>
                  <a:gd name="T71" fmla="*/ 64 h 132"/>
                  <a:gd name="T72" fmla="*/ 33 w 114"/>
                  <a:gd name="T73" fmla="*/ 59 h 132"/>
                  <a:gd name="T74" fmla="*/ 29 w 114"/>
                  <a:gd name="T75" fmla="*/ 53 h 132"/>
                  <a:gd name="T76" fmla="*/ 8 w 114"/>
                  <a:gd name="T77" fmla="*/ 44 h 132"/>
                  <a:gd name="T78" fmla="*/ 0 w 114"/>
                  <a:gd name="T79" fmla="*/ 29 h 132"/>
                  <a:gd name="T80" fmla="*/ 14 w 114"/>
                  <a:gd name="T81" fmla="*/ 26 h 132"/>
                  <a:gd name="T82" fmla="*/ 18 w 114"/>
                  <a:gd name="T83" fmla="*/ 23 h 132"/>
                  <a:gd name="T84" fmla="*/ 27 w 114"/>
                  <a:gd name="T85" fmla="*/ 23 h 132"/>
                  <a:gd name="T86" fmla="*/ 33 w 114"/>
                  <a:gd name="T87" fmla="*/ 15 h 132"/>
                  <a:gd name="T88" fmla="*/ 42 w 114"/>
                  <a:gd name="T89" fmla="*/ 12 h 132"/>
                  <a:gd name="T90" fmla="*/ 53 w 114"/>
                  <a:gd name="T91" fmla="*/ 10 h 132"/>
                  <a:gd name="T92" fmla="*/ 55 w 114"/>
                  <a:gd name="T93" fmla="*/ 9 h 132"/>
                  <a:gd name="T94" fmla="*/ 59 w 114"/>
                  <a:gd name="T95" fmla="*/ 12 h 132"/>
                  <a:gd name="T96" fmla="*/ 67 w 114"/>
                  <a:gd name="T97" fmla="*/ 3 h 132"/>
                  <a:gd name="T98" fmla="*/ 74 w 114"/>
                  <a:gd name="T99" fmla="*/ 9 h 132"/>
                  <a:gd name="T100" fmla="*/ 85 w 114"/>
                  <a:gd name="T101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4" h="132">
                    <a:moveTo>
                      <a:pt x="85" y="0"/>
                    </a:moveTo>
                    <a:lnTo>
                      <a:pt x="103" y="3"/>
                    </a:lnTo>
                    <a:lnTo>
                      <a:pt x="108" y="9"/>
                    </a:lnTo>
                    <a:lnTo>
                      <a:pt x="112" y="20"/>
                    </a:lnTo>
                    <a:lnTo>
                      <a:pt x="114" y="24"/>
                    </a:lnTo>
                    <a:lnTo>
                      <a:pt x="108" y="26"/>
                    </a:lnTo>
                    <a:lnTo>
                      <a:pt x="106" y="29"/>
                    </a:lnTo>
                    <a:lnTo>
                      <a:pt x="105" y="36"/>
                    </a:lnTo>
                    <a:lnTo>
                      <a:pt x="111" y="42"/>
                    </a:lnTo>
                    <a:lnTo>
                      <a:pt x="106" y="48"/>
                    </a:lnTo>
                    <a:lnTo>
                      <a:pt x="97" y="56"/>
                    </a:lnTo>
                    <a:lnTo>
                      <a:pt x="94" y="61"/>
                    </a:lnTo>
                    <a:lnTo>
                      <a:pt x="91" y="59"/>
                    </a:lnTo>
                    <a:lnTo>
                      <a:pt x="85" y="65"/>
                    </a:lnTo>
                    <a:lnTo>
                      <a:pt x="82" y="73"/>
                    </a:lnTo>
                    <a:lnTo>
                      <a:pt x="83" y="77"/>
                    </a:lnTo>
                    <a:lnTo>
                      <a:pt x="76" y="73"/>
                    </a:lnTo>
                    <a:lnTo>
                      <a:pt x="67" y="73"/>
                    </a:lnTo>
                    <a:lnTo>
                      <a:pt x="56" y="83"/>
                    </a:lnTo>
                    <a:lnTo>
                      <a:pt x="50" y="86"/>
                    </a:lnTo>
                    <a:lnTo>
                      <a:pt x="47" y="96"/>
                    </a:lnTo>
                    <a:lnTo>
                      <a:pt x="35" y="109"/>
                    </a:lnTo>
                    <a:lnTo>
                      <a:pt x="32" y="111"/>
                    </a:lnTo>
                    <a:lnTo>
                      <a:pt x="24" y="132"/>
                    </a:lnTo>
                    <a:lnTo>
                      <a:pt x="12" y="124"/>
                    </a:lnTo>
                    <a:lnTo>
                      <a:pt x="6" y="115"/>
                    </a:lnTo>
                    <a:lnTo>
                      <a:pt x="9" y="105"/>
                    </a:lnTo>
                    <a:lnTo>
                      <a:pt x="8" y="102"/>
                    </a:lnTo>
                    <a:lnTo>
                      <a:pt x="11" y="97"/>
                    </a:lnTo>
                    <a:lnTo>
                      <a:pt x="6" y="92"/>
                    </a:lnTo>
                    <a:lnTo>
                      <a:pt x="6" y="85"/>
                    </a:lnTo>
                    <a:lnTo>
                      <a:pt x="8" y="80"/>
                    </a:lnTo>
                    <a:lnTo>
                      <a:pt x="18" y="73"/>
                    </a:lnTo>
                    <a:lnTo>
                      <a:pt x="27" y="73"/>
                    </a:lnTo>
                    <a:lnTo>
                      <a:pt x="32" y="68"/>
                    </a:lnTo>
                    <a:lnTo>
                      <a:pt x="27" y="64"/>
                    </a:lnTo>
                    <a:lnTo>
                      <a:pt x="33" y="59"/>
                    </a:lnTo>
                    <a:lnTo>
                      <a:pt x="29" y="53"/>
                    </a:lnTo>
                    <a:lnTo>
                      <a:pt x="8" y="44"/>
                    </a:lnTo>
                    <a:lnTo>
                      <a:pt x="0" y="29"/>
                    </a:lnTo>
                    <a:lnTo>
                      <a:pt x="14" y="26"/>
                    </a:lnTo>
                    <a:lnTo>
                      <a:pt x="18" y="23"/>
                    </a:lnTo>
                    <a:lnTo>
                      <a:pt x="27" y="23"/>
                    </a:lnTo>
                    <a:lnTo>
                      <a:pt x="33" y="15"/>
                    </a:lnTo>
                    <a:lnTo>
                      <a:pt x="42" y="12"/>
                    </a:lnTo>
                    <a:lnTo>
                      <a:pt x="53" y="10"/>
                    </a:lnTo>
                    <a:lnTo>
                      <a:pt x="55" y="9"/>
                    </a:lnTo>
                    <a:lnTo>
                      <a:pt x="59" y="12"/>
                    </a:lnTo>
                    <a:lnTo>
                      <a:pt x="67" y="3"/>
                    </a:lnTo>
                    <a:lnTo>
                      <a:pt x="74" y="9"/>
                    </a:lnTo>
                    <a:lnTo>
                      <a:pt x="8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7" name="Freeform 776">
                <a:extLst>
                  <a:ext uri="{FF2B5EF4-FFF2-40B4-BE49-F238E27FC236}">
                    <a16:creationId xmlns:a16="http://schemas.microsoft.com/office/drawing/2014/main" id="{CB4E2063-D76B-BAB8-5274-D02EB0F78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640"/>
                <a:ext cx="160" cy="73"/>
              </a:xfrm>
              <a:custGeom>
                <a:avLst/>
                <a:gdLst>
                  <a:gd name="T0" fmla="*/ 128 w 321"/>
                  <a:gd name="T1" fmla="*/ 7 h 146"/>
                  <a:gd name="T2" fmla="*/ 111 w 321"/>
                  <a:gd name="T3" fmla="*/ 0 h 146"/>
                  <a:gd name="T4" fmla="*/ 105 w 321"/>
                  <a:gd name="T5" fmla="*/ 6 h 146"/>
                  <a:gd name="T6" fmla="*/ 98 w 321"/>
                  <a:gd name="T7" fmla="*/ 23 h 146"/>
                  <a:gd name="T8" fmla="*/ 108 w 321"/>
                  <a:gd name="T9" fmla="*/ 36 h 146"/>
                  <a:gd name="T10" fmla="*/ 120 w 321"/>
                  <a:gd name="T11" fmla="*/ 50 h 146"/>
                  <a:gd name="T12" fmla="*/ 128 w 321"/>
                  <a:gd name="T13" fmla="*/ 64 h 146"/>
                  <a:gd name="T14" fmla="*/ 140 w 321"/>
                  <a:gd name="T15" fmla="*/ 73 h 146"/>
                  <a:gd name="T16" fmla="*/ 152 w 321"/>
                  <a:gd name="T17" fmla="*/ 74 h 146"/>
                  <a:gd name="T18" fmla="*/ 143 w 321"/>
                  <a:gd name="T19" fmla="*/ 85 h 146"/>
                  <a:gd name="T20" fmla="*/ 137 w 321"/>
                  <a:gd name="T21" fmla="*/ 82 h 146"/>
                  <a:gd name="T22" fmla="*/ 113 w 321"/>
                  <a:gd name="T23" fmla="*/ 79 h 146"/>
                  <a:gd name="T24" fmla="*/ 95 w 321"/>
                  <a:gd name="T25" fmla="*/ 71 h 146"/>
                  <a:gd name="T26" fmla="*/ 82 w 321"/>
                  <a:gd name="T27" fmla="*/ 70 h 146"/>
                  <a:gd name="T28" fmla="*/ 61 w 321"/>
                  <a:gd name="T29" fmla="*/ 73 h 146"/>
                  <a:gd name="T30" fmla="*/ 49 w 321"/>
                  <a:gd name="T31" fmla="*/ 80 h 146"/>
                  <a:gd name="T32" fmla="*/ 37 w 321"/>
                  <a:gd name="T33" fmla="*/ 85 h 146"/>
                  <a:gd name="T34" fmla="*/ 19 w 321"/>
                  <a:gd name="T35" fmla="*/ 88 h 146"/>
                  <a:gd name="T36" fmla="*/ 5 w 321"/>
                  <a:gd name="T37" fmla="*/ 91 h 146"/>
                  <a:gd name="T38" fmla="*/ 0 w 321"/>
                  <a:gd name="T39" fmla="*/ 106 h 146"/>
                  <a:gd name="T40" fmla="*/ 11 w 321"/>
                  <a:gd name="T41" fmla="*/ 108 h 146"/>
                  <a:gd name="T42" fmla="*/ 20 w 321"/>
                  <a:gd name="T43" fmla="*/ 121 h 146"/>
                  <a:gd name="T44" fmla="*/ 26 w 321"/>
                  <a:gd name="T45" fmla="*/ 124 h 146"/>
                  <a:gd name="T46" fmla="*/ 37 w 321"/>
                  <a:gd name="T47" fmla="*/ 130 h 146"/>
                  <a:gd name="T48" fmla="*/ 49 w 321"/>
                  <a:gd name="T49" fmla="*/ 137 h 146"/>
                  <a:gd name="T50" fmla="*/ 72 w 321"/>
                  <a:gd name="T51" fmla="*/ 140 h 146"/>
                  <a:gd name="T52" fmla="*/ 84 w 321"/>
                  <a:gd name="T53" fmla="*/ 140 h 146"/>
                  <a:gd name="T54" fmla="*/ 108 w 321"/>
                  <a:gd name="T55" fmla="*/ 146 h 146"/>
                  <a:gd name="T56" fmla="*/ 134 w 321"/>
                  <a:gd name="T57" fmla="*/ 146 h 146"/>
                  <a:gd name="T58" fmla="*/ 152 w 321"/>
                  <a:gd name="T59" fmla="*/ 140 h 146"/>
                  <a:gd name="T60" fmla="*/ 167 w 321"/>
                  <a:gd name="T61" fmla="*/ 132 h 146"/>
                  <a:gd name="T62" fmla="*/ 187 w 321"/>
                  <a:gd name="T63" fmla="*/ 127 h 146"/>
                  <a:gd name="T64" fmla="*/ 193 w 321"/>
                  <a:gd name="T65" fmla="*/ 129 h 146"/>
                  <a:gd name="T66" fmla="*/ 208 w 321"/>
                  <a:gd name="T67" fmla="*/ 126 h 146"/>
                  <a:gd name="T68" fmla="*/ 237 w 321"/>
                  <a:gd name="T69" fmla="*/ 120 h 146"/>
                  <a:gd name="T70" fmla="*/ 246 w 321"/>
                  <a:gd name="T71" fmla="*/ 105 h 146"/>
                  <a:gd name="T72" fmla="*/ 255 w 321"/>
                  <a:gd name="T73" fmla="*/ 73 h 146"/>
                  <a:gd name="T74" fmla="*/ 255 w 321"/>
                  <a:gd name="T75" fmla="*/ 62 h 146"/>
                  <a:gd name="T76" fmla="*/ 272 w 321"/>
                  <a:gd name="T77" fmla="*/ 50 h 146"/>
                  <a:gd name="T78" fmla="*/ 286 w 321"/>
                  <a:gd name="T79" fmla="*/ 50 h 146"/>
                  <a:gd name="T80" fmla="*/ 292 w 321"/>
                  <a:gd name="T81" fmla="*/ 45 h 146"/>
                  <a:gd name="T82" fmla="*/ 309 w 321"/>
                  <a:gd name="T83" fmla="*/ 51 h 146"/>
                  <a:gd name="T84" fmla="*/ 321 w 321"/>
                  <a:gd name="T85" fmla="*/ 39 h 146"/>
                  <a:gd name="T86" fmla="*/ 319 w 321"/>
                  <a:gd name="T87" fmla="*/ 29 h 146"/>
                  <a:gd name="T88" fmla="*/ 307 w 321"/>
                  <a:gd name="T89" fmla="*/ 21 h 146"/>
                  <a:gd name="T90" fmla="*/ 289 w 321"/>
                  <a:gd name="T91" fmla="*/ 16 h 146"/>
                  <a:gd name="T92" fmla="*/ 258 w 321"/>
                  <a:gd name="T93" fmla="*/ 16 h 146"/>
                  <a:gd name="T94" fmla="*/ 248 w 321"/>
                  <a:gd name="T95" fmla="*/ 27 h 146"/>
                  <a:gd name="T96" fmla="*/ 234 w 321"/>
                  <a:gd name="T97" fmla="*/ 27 h 146"/>
                  <a:gd name="T98" fmla="*/ 228 w 321"/>
                  <a:gd name="T99" fmla="*/ 20 h 146"/>
                  <a:gd name="T100" fmla="*/ 217 w 321"/>
                  <a:gd name="T101" fmla="*/ 24 h 146"/>
                  <a:gd name="T102" fmla="*/ 205 w 321"/>
                  <a:gd name="T103" fmla="*/ 41 h 146"/>
                  <a:gd name="T104" fmla="*/ 190 w 321"/>
                  <a:gd name="T105" fmla="*/ 50 h 146"/>
                  <a:gd name="T106" fmla="*/ 170 w 321"/>
                  <a:gd name="T107" fmla="*/ 50 h 146"/>
                  <a:gd name="T108" fmla="*/ 160 w 321"/>
                  <a:gd name="T109" fmla="*/ 53 h 146"/>
                  <a:gd name="T110" fmla="*/ 154 w 321"/>
                  <a:gd name="T111" fmla="*/ 39 h 146"/>
                  <a:gd name="T112" fmla="*/ 129 w 321"/>
                  <a:gd name="T113" fmla="*/ 23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1" h="146">
                    <a:moveTo>
                      <a:pt x="128" y="18"/>
                    </a:moveTo>
                    <a:lnTo>
                      <a:pt x="128" y="7"/>
                    </a:lnTo>
                    <a:lnTo>
                      <a:pt x="122" y="3"/>
                    </a:lnTo>
                    <a:lnTo>
                      <a:pt x="111" y="0"/>
                    </a:lnTo>
                    <a:lnTo>
                      <a:pt x="105" y="3"/>
                    </a:lnTo>
                    <a:lnTo>
                      <a:pt x="105" y="6"/>
                    </a:lnTo>
                    <a:lnTo>
                      <a:pt x="98" y="18"/>
                    </a:lnTo>
                    <a:lnTo>
                      <a:pt x="98" y="23"/>
                    </a:lnTo>
                    <a:lnTo>
                      <a:pt x="101" y="30"/>
                    </a:lnTo>
                    <a:lnTo>
                      <a:pt x="108" y="36"/>
                    </a:lnTo>
                    <a:lnTo>
                      <a:pt x="119" y="42"/>
                    </a:lnTo>
                    <a:lnTo>
                      <a:pt x="120" y="50"/>
                    </a:lnTo>
                    <a:lnTo>
                      <a:pt x="125" y="54"/>
                    </a:lnTo>
                    <a:lnTo>
                      <a:pt x="128" y="64"/>
                    </a:lnTo>
                    <a:lnTo>
                      <a:pt x="132" y="70"/>
                    </a:lnTo>
                    <a:lnTo>
                      <a:pt x="140" y="73"/>
                    </a:lnTo>
                    <a:lnTo>
                      <a:pt x="148" y="73"/>
                    </a:lnTo>
                    <a:lnTo>
                      <a:pt x="152" y="74"/>
                    </a:lnTo>
                    <a:lnTo>
                      <a:pt x="149" y="85"/>
                    </a:lnTo>
                    <a:lnTo>
                      <a:pt x="143" y="85"/>
                    </a:lnTo>
                    <a:lnTo>
                      <a:pt x="139" y="85"/>
                    </a:lnTo>
                    <a:lnTo>
                      <a:pt x="137" y="82"/>
                    </a:lnTo>
                    <a:lnTo>
                      <a:pt x="125" y="83"/>
                    </a:lnTo>
                    <a:lnTo>
                      <a:pt x="113" y="79"/>
                    </a:lnTo>
                    <a:lnTo>
                      <a:pt x="104" y="79"/>
                    </a:lnTo>
                    <a:lnTo>
                      <a:pt x="95" y="71"/>
                    </a:lnTo>
                    <a:lnTo>
                      <a:pt x="84" y="70"/>
                    </a:lnTo>
                    <a:lnTo>
                      <a:pt x="82" y="70"/>
                    </a:lnTo>
                    <a:lnTo>
                      <a:pt x="75" y="76"/>
                    </a:lnTo>
                    <a:lnTo>
                      <a:pt x="61" y="73"/>
                    </a:lnTo>
                    <a:lnTo>
                      <a:pt x="55" y="79"/>
                    </a:lnTo>
                    <a:lnTo>
                      <a:pt x="49" y="80"/>
                    </a:lnTo>
                    <a:lnTo>
                      <a:pt x="38" y="82"/>
                    </a:lnTo>
                    <a:lnTo>
                      <a:pt x="37" y="85"/>
                    </a:lnTo>
                    <a:lnTo>
                      <a:pt x="26" y="92"/>
                    </a:lnTo>
                    <a:lnTo>
                      <a:pt x="19" y="88"/>
                    </a:lnTo>
                    <a:lnTo>
                      <a:pt x="16" y="89"/>
                    </a:lnTo>
                    <a:lnTo>
                      <a:pt x="5" y="91"/>
                    </a:lnTo>
                    <a:lnTo>
                      <a:pt x="5" y="94"/>
                    </a:lnTo>
                    <a:lnTo>
                      <a:pt x="0" y="106"/>
                    </a:lnTo>
                    <a:lnTo>
                      <a:pt x="2" y="109"/>
                    </a:lnTo>
                    <a:lnTo>
                      <a:pt x="11" y="108"/>
                    </a:lnTo>
                    <a:lnTo>
                      <a:pt x="22" y="109"/>
                    </a:lnTo>
                    <a:lnTo>
                      <a:pt x="20" y="121"/>
                    </a:lnTo>
                    <a:lnTo>
                      <a:pt x="20" y="124"/>
                    </a:lnTo>
                    <a:lnTo>
                      <a:pt x="26" y="124"/>
                    </a:lnTo>
                    <a:lnTo>
                      <a:pt x="32" y="124"/>
                    </a:lnTo>
                    <a:lnTo>
                      <a:pt x="37" y="130"/>
                    </a:lnTo>
                    <a:lnTo>
                      <a:pt x="43" y="130"/>
                    </a:lnTo>
                    <a:lnTo>
                      <a:pt x="49" y="137"/>
                    </a:lnTo>
                    <a:lnTo>
                      <a:pt x="60" y="133"/>
                    </a:lnTo>
                    <a:lnTo>
                      <a:pt x="72" y="140"/>
                    </a:lnTo>
                    <a:lnTo>
                      <a:pt x="82" y="140"/>
                    </a:lnTo>
                    <a:lnTo>
                      <a:pt x="84" y="140"/>
                    </a:lnTo>
                    <a:lnTo>
                      <a:pt x="96" y="140"/>
                    </a:lnTo>
                    <a:lnTo>
                      <a:pt x="108" y="146"/>
                    </a:lnTo>
                    <a:lnTo>
                      <a:pt x="116" y="146"/>
                    </a:lnTo>
                    <a:lnTo>
                      <a:pt x="134" y="146"/>
                    </a:lnTo>
                    <a:lnTo>
                      <a:pt x="148" y="143"/>
                    </a:lnTo>
                    <a:lnTo>
                      <a:pt x="152" y="140"/>
                    </a:lnTo>
                    <a:lnTo>
                      <a:pt x="161" y="140"/>
                    </a:lnTo>
                    <a:lnTo>
                      <a:pt x="167" y="132"/>
                    </a:lnTo>
                    <a:lnTo>
                      <a:pt x="176" y="129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3" y="129"/>
                    </a:lnTo>
                    <a:lnTo>
                      <a:pt x="201" y="120"/>
                    </a:lnTo>
                    <a:lnTo>
                      <a:pt x="208" y="126"/>
                    </a:lnTo>
                    <a:lnTo>
                      <a:pt x="219" y="117"/>
                    </a:lnTo>
                    <a:lnTo>
                      <a:pt x="237" y="120"/>
                    </a:lnTo>
                    <a:lnTo>
                      <a:pt x="239" y="115"/>
                    </a:lnTo>
                    <a:lnTo>
                      <a:pt x="246" y="105"/>
                    </a:lnTo>
                    <a:lnTo>
                      <a:pt x="254" y="88"/>
                    </a:lnTo>
                    <a:lnTo>
                      <a:pt x="255" y="73"/>
                    </a:lnTo>
                    <a:lnTo>
                      <a:pt x="257" y="68"/>
                    </a:lnTo>
                    <a:lnTo>
                      <a:pt x="255" y="62"/>
                    </a:lnTo>
                    <a:lnTo>
                      <a:pt x="266" y="56"/>
                    </a:lnTo>
                    <a:lnTo>
                      <a:pt x="272" y="50"/>
                    </a:lnTo>
                    <a:lnTo>
                      <a:pt x="281" y="45"/>
                    </a:lnTo>
                    <a:lnTo>
                      <a:pt x="286" y="50"/>
                    </a:lnTo>
                    <a:lnTo>
                      <a:pt x="292" y="53"/>
                    </a:lnTo>
                    <a:lnTo>
                      <a:pt x="292" y="45"/>
                    </a:lnTo>
                    <a:lnTo>
                      <a:pt x="307" y="48"/>
                    </a:lnTo>
                    <a:lnTo>
                      <a:pt x="309" y="51"/>
                    </a:lnTo>
                    <a:lnTo>
                      <a:pt x="315" y="42"/>
                    </a:lnTo>
                    <a:lnTo>
                      <a:pt x="321" y="39"/>
                    </a:lnTo>
                    <a:lnTo>
                      <a:pt x="318" y="36"/>
                    </a:lnTo>
                    <a:lnTo>
                      <a:pt x="319" y="29"/>
                    </a:lnTo>
                    <a:lnTo>
                      <a:pt x="316" y="24"/>
                    </a:lnTo>
                    <a:lnTo>
                      <a:pt x="307" y="21"/>
                    </a:lnTo>
                    <a:lnTo>
                      <a:pt x="301" y="16"/>
                    </a:lnTo>
                    <a:lnTo>
                      <a:pt x="289" y="16"/>
                    </a:lnTo>
                    <a:lnTo>
                      <a:pt x="274" y="20"/>
                    </a:lnTo>
                    <a:lnTo>
                      <a:pt x="258" y="16"/>
                    </a:lnTo>
                    <a:lnTo>
                      <a:pt x="257" y="20"/>
                    </a:lnTo>
                    <a:lnTo>
                      <a:pt x="248" y="27"/>
                    </a:lnTo>
                    <a:lnTo>
                      <a:pt x="237" y="32"/>
                    </a:lnTo>
                    <a:lnTo>
                      <a:pt x="234" y="27"/>
                    </a:lnTo>
                    <a:lnTo>
                      <a:pt x="234" y="23"/>
                    </a:lnTo>
                    <a:lnTo>
                      <a:pt x="228" y="20"/>
                    </a:lnTo>
                    <a:lnTo>
                      <a:pt x="219" y="16"/>
                    </a:lnTo>
                    <a:lnTo>
                      <a:pt x="217" y="24"/>
                    </a:lnTo>
                    <a:lnTo>
                      <a:pt x="217" y="39"/>
                    </a:lnTo>
                    <a:lnTo>
                      <a:pt x="205" y="41"/>
                    </a:lnTo>
                    <a:lnTo>
                      <a:pt x="195" y="45"/>
                    </a:lnTo>
                    <a:lnTo>
                      <a:pt x="190" y="50"/>
                    </a:lnTo>
                    <a:lnTo>
                      <a:pt x="189" y="54"/>
                    </a:lnTo>
                    <a:lnTo>
                      <a:pt x="170" y="50"/>
                    </a:lnTo>
                    <a:lnTo>
                      <a:pt x="163" y="50"/>
                    </a:lnTo>
                    <a:lnTo>
                      <a:pt x="160" y="53"/>
                    </a:lnTo>
                    <a:lnTo>
                      <a:pt x="155" y="47"/>
                    </a:lnTo>
                    <a:lnTo>
                      <a:pt x="154" y="39"/>
                    </a:lnTo>
                    <a:lnTo>
                      <a:pt x="149" y="39"/>
                    </a:lnTo>
                    <a:lnTo>
                      <a:pt x="129" y="23"/>
                    </a:lnTo>
                    <a:lnTo>
                      <a:pt x="128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8" name="Freeform 777">
                <a:extLst>
                  <a:ext uri="{FF2B5EF4-FFF2-40B4-BE49-F238E27FC236}">
                    <a16:creationId xmlns:a16="http://schemas.microsoft.com/office/drawing/2014/main" id="{7DA80DAB-863B-41C5-813E-C4FCD8ABD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640"/>
                <a:ext cx="160" cy="73"/>
              </a:xfrm>
              <a:custGeom>
                <a:avLst/>
                <a:gdLst>
                  <a:gd name="T0" fmla="*/ 129 w 321"/>
                  <a:gd name="T1" fmla="*/ 23 h 146"/>
                  <a:gd name="T2" fmla="*/ 154 w 321"/>
                  <a:gd name="T3" fmla="*/ 39 h 146"/>
                  <a:gd name="T4" fmla="*/ 160 w 321"/>
                  <a:gd name="T5" fmla="*/ 53 h 146"/>
                  <a:gd name="T6" fmla="*/ 170 w 321"/>
                  <a:gd name="T7" fmla="*/ 50 h 146"/>
                  <a:gd name="T8" fmla="*/ 190 w 321"/>
                  <a:gd name="T9" fmla="*/ 50 h 146"/>
                  <a:gd name="T10" fmla="*/ 205 w 321"/>
                  <a:gd name="T11" fmla="*/ 41 h 146"/>
                  <a:gd name="T12" fmla="*/ 217 w 321"/>
                  <a:gd name="T13" fmla="*/ 24 h 146"/>
                  <a:gd name="T14" fmla="*/ 228 w 321"/>
                  <a:gd name="T15" fmla="*/ 20 h 146"/>
                  <a:gd name="T16" fmla="*/ 234 w 321"/>
                  <a:gd name="T17" fmla="*/ 27 h 146"/>
                  <a:gd name="T18" fmla="*/ 248 w 321"/>
                  <a:gd name="T19" fmla="*/ 27 h 146"/>
                  <a:gd name="T20" fmla="*/ 258 w 321"/>
                  <a:gd name="T21" fmla="*/ 16 h 146"/>
                  <a:gd name="T22" fmla="*/ 289 w 321"/>
                  <a:gd name="T23" fmla="*/ 16 h 146"/>
                  <a:gd name="T24" fmla="*/ 307 w 321"/>
                  <a:gd name="T25" fmla="*/ 21 h 146"/>
                  <a:gd name="T26" fmla="*/ 319 w 321"/>
                  <a:gd name="T27" fmla="*/ 29 h 146"/>
                  <a:gd name="T28" fmla="*/ 321 w 321"/>
                  <a:gd name="T29" fmla="*/ 39 h 146"/>
                  <a:gd name="T30" fmla="*/ 309 w 321"/>
                  <a:gd name="T31" fmla="*/ 51 h 146"/>
                  <a:gd name="T32" fmla="*/ 292 w 321"/>
                  <a:gd name="T33" fmla="*/ 45 h 146"/>
                  <a:gd name="T34" fmla="*/ 286 w 321"/>
                  <a:gd name="T35" fmla="*/ 50 h 146"/>
                  <a:gd name="T36" fmla="*/ 272 w 321"/>
                  <a:gd name="T37" fmla="*/ 50 h 146"/>
                  <a:gd name="T38" fmla="*/ 255 w 321"/>
                  <a:gd name="T39" fmla="*/ 62 h 146"/>
                  <a:gd name="T40" fmla="*/ 255 w 321"/>
                  <a:gd name="T41" fmla="*/ 73 h 146"/>
                  <a:gd name="T42" fmla="*/ 246 w 321"/>
                  <a:gd name="T43" fmla="*/ 105 h 146"/>
                  <a:gd name="T44" fmla="*/ 237 w 321"/>
                  <a:gd name="T45" fmla="*/ 120 h 146"/>
                  <a:gd name="T46" fmla="*/ 208 w 321"/>
                  <a:gd name="T47" fmla="*/ 126 h 146"/>
                  <a:gd name="T48" fmla="*/ 193 w 321"/>
                  <a:gd name="T49" fmla="*/ 129 h 146"/>
                  <a:gd name="T50" fmla="*/ 187 w 321"/>
                  <a:gd name="T51" fmla="*/ 127 h 146"/>
                  <a:gd name="T52" fmla="*/ 167 w 321"/>
                  <a:gd name="T53" fmla="*/ 132 h 146"/>
                  <a:gd name="T54" fmla="*/ 152 w 321"/>
                  <a:gd name="T55" fmla="*/ 140 h 146"/>
                  <a:gd name="T56" fmla="*/ 134 w 321"/>
                  <a:gd name="T57" fmla="*/ 146 h 146"/>
                  <a:gd name="T58" fmla="*/ 108 w 321"/>
                  <a:gd name="T59" fmla="*/ 146 h 146"/>
                  <a:gd name="T60" fmla="*/ 84 w 321"/>
                  <a:gd name="T61" fmla="*/ 140 h 146"/>
                  <a:gd name="T62" fmla="*/ 72 w 321"/>
                  <a:gd name="T63" fmla="*/ 140 h 146"/>
                  <a:gd name="T64" fmla="*/ 49 w 321"/>
                  <a:gd name="T65" fmla="*/ 137 h 146"/>
                  <a:gd name="T66" fmla="*/ 37 w 321"/>
                  <a:gd name="T67" fmla="*/ 130 h 146"/>
                  <a:gd name="T68" fmla="*/ 26 w 321"/>
                  <a:gd name="T69" fmla="*/ 124 h 146"/>
                  <a:gd name="T70" fmla="*/ 20 w 321"/>
                  <a:gd name="T71" fmla="*/ 121 h 146"/>
                  <a:gd name="T72" fmla="*/ 11 w 321"/>
                  <a:gd name="T73" fmla="*/ 108 h 146"/>
                  <a:gd name="T74" fmla="*/ 0 w 321"/>
                  <a:gd name="T75" fmla="*/ 106 h 146"/>
                  <a:gd name="T76" fmla="*/ 5 w 321"/>
                  <a:gd name="T77" fmla="*/ 91 h 146"/>
                  <a:gd name="T78" fmla="*/ 19 w 321"/>
                  <a:gd name="T79" fmla="*/ 88 h 146"/>
                  <a:gd name="T80" fmla="*/ 37 w 321"/>
                  <a:gd name="T81" fmla="*/ 85 h 146"/>
                  <a:gd name="T82" fmla="*/ 49 w 321"/>
                  <a:gd name="T83" fmla="*/ 80 h 146"/>
                  <a:gd name="T84" fmla="*/ 61 w 321"/>
                  <a:gd name="T85" fmla="*/ 73 h 146"/>
                  <a:gd name="T86" fmla="*/ 82 w 321"/>
                  <a:gd name="T87" fmla="*/ 70 h 146"/>
                  <a:gd name="T88" fmla="*/ 95 w 321"/>
                  <a:gd name="T89" fmla="*/ 71 h 146"/>
                  <a:gd name="T90" fmla="*/ 113 w 321"/>
                  <a:gd name="T91" fmla="*/ 79 h 146"/>
                  <a:gd name="T92" fmla="*/ 137 w 321"/>
                  <a:gd name="T93" fmla="*/ 82 h 146"/>
                  <a:gd name="T94" fmla="*/ 143 w 321"/>
                  <a:gd name="T95" fmla="*/ 85 h 146"/>
                  <a:gd name="T96" fmla="*/ 152 w 321"/>
                  <a:gd name="T97" fmla="*/ 74 h 146"/>
                  <a:gd name="T98" fmla="*/ 140 w 321"/>
                  <a:gd name="T99" fmla="*/ 73 h 146"/>
                  <a:gd name="T100" fmla="*/ 128 w 321"/>
                  <a:gd name="T101" fmla="*/ 64 h 146"/>
                  <a:gd name="T102" fmla="*/ 120 w 321"/>
                  <a:gd name="T103" fmla="*/ 50 h 146"/>
                  <a:gd name="T104" fmla="*/ 108 w 321"/>
                  <a:gd name="T105" fmla="*/ 36 h 146"/>
                  <a:gd name="T106" fmla="*/ 98 w 321"/>
                  <a:gd name="T107" fmla="*/ 23 h 146"/>
                  <a:gd name="T108" fmla="*/ 105 w 321"/>
                  <a:gd name="T109" fmla="*/ 6 h 146"/>
                  <a:gd name="T110" fmla="*/ 111 w 321"/>
                  <a:gd name="T111" fmla="*/ 0 h 146"/>
                  <a:gd name="T112" fmla="*/ 128 w 321"/>
                  <a:gd name="T113" fmla="*/ 7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1" h="146">
                    <a:moveTo>
                      <a:pt x="128" y="18"/>
                    </a:moveTo>
                    <a:lnTo>
                      <a:pt x="129" y="23"/>
                    </a:lnTo>
                    <a:lnTo>
                      <a:pt x="149" y="39"/>
                    </a:lnTo>
                    <a:lnTo>
                      <a:pt x="154" y="39"/>
                    </a:lnTo>
                    <a:lnTo>
                      <a:pt x="155" y="47"/>
                    </a:lnTo>
                    <a:lnTo>
                      <a:pt x="160" y="53"/>
                    </a:lnTo>
                    <a:lnTo>
                      <a:pt x="163" y="50"/>
                    </a:lnTo>
                    <a:lnTo>
                      <a:pt x="170" y="50"/>
                    </a:lnTo>
                    <a:lnTo>
                      <a:pt x="189" y="54"/>
                    </a:lnTo>
                    <a:lnTo>
                      <a:pt x="190" y="50"/>
                    </a:lnTo>
                    <a:lnTo>
                      <a:pt x="195" y="45"/>
                    </a:lnTo>
                    <a:lnTo>
                      <a:pt x="205" y="41"/>
                    </a:lnTo>
                    <a:lnTo>
                      <a:pt x="217" y="39"/>
                    </a:lnTo>
                    <a:lnTo>
                      <a:pt x="217" y="24"/>
                    </a:lnTo>
                    <a:lnTo>
                      <a:pt x="219" y="16"/>
                    </a:lnTo>
                    <a:lnTo>
                      <a:pt x="228" y="20"/>
                    </a:lnTo>
                    <a:lnTo>
                      <a:pt x="234" y="23"/>
                    </a:lnTo>
                    <a:lnTo>
                      <a:pt x="234" y="27"/>
                    </a:lnTo>
                    <a:lnTo>
                      <a:pt x="237" y="32"/>
                    </a:lnTo>
                    <a:lnTo>
                      <a:pt x="248" y="27"/>
                    </a:lnTo>
                    <a:lnTo>
                      <a:pt x="257" y="20"/>
                    </a:lnTo>
                    <a:lnTo>
                      <a:pt x="258" y="16"/>
                    </a:lnTo>
                    <a:lnTo>
                      <a:pt x="274" y="20"/>
                    </a:lnTo>
                    <a:lnTo>
                      <a:pt x="289" y="16"/>
                    </a:lnTo>
                    <a:lnTo>
                      <a:pt x="301" y="16"/>
                    </a:lnTo>
                    <a:lnTo>
                      <a:pt x="307" y="21"/>
                    </a:lnTo>
                    <a:lnTo>
                      <a:pt x="316" y="24"/>
                    </a:lnTo>
                    <a:lnTo>
                      <a:pt x="319" y="29"/>
                    </a:lnTo>
                    <a:lnTo>
                      <a:pt x="318" y="36"/>
                    </a:lnTo>
                    <a:lnTo>
                      <a:pt x="321" y="39"/>
                    </a:lnTo>
                    <a:lnTo>
                      <a:pt x="315" y="42"/>
                    </a:lnTo>
                    <a:lnTo>
                      <a:pt x="309" y="51"/>
                    </a:lnTo>
                    <a:lnTo>
                      <a:pt x="307" y="48"/>
                    </a:lnTo>
                    <a:lnTo>
                      <a:pt x="292" y="45"/>
                    </a:lnTo>
                    <a:lnTo>
                      <a:pt x="292" y="53"/>
                    </a:lnTo>
                    <a:lnTo>
                      <a:pt x="286" y="50"/>
                    </a:lnTo>
                    <a:lnTo>
                      <a:pt x="281" y="45"/>
                    </a:lnTo>
                    <a:lnTo>
                      <a:pt x="272" y="50"/>
                    </a:lnTo>
                    <a:lnTo>
                      <a:pt x="266" y="56"/>
                    </a:lnTo>
                    <a:lnTo>
                      <a:pt x="255" y="62"/>
                    </a:lnTo>
                    <a:lnTo>
                      <a:pt x="257" y="68"/>
                    </a:lnTo>
                    <a:lnTo>
                      <a:pt x="255" y="73"/>
                    </a:lnTo>
                    <a:lnTo>
                      <a:pt x="254" y="88"/>
                    </a:lnTo>
                    <a:lnTo>
                      <a:pt x="246" y="105"/>
                    </a:lnTo>
                    <a:lnTo>
                      <a:pt x="239" y="115"/>
                    </a:lnTo>
                    <a:lnTo>
                      <a:pt x="237" y="120"/>
                    </a:lnTo>
                    <a:lnTo>
                      <a:pt x="219" y="117"/>
                    </a:lnTo>
                    <a:lnTo>
                      <a:pt x="208" y="126"/>
                    </a:lnTo>
                    <a:lnTo>
                      <a:pt x="201" y="120"/>
                    </a:lnTo>
                    <a:lnTo>
                      <a:pt x="193" y="129"/>
                    </a:lnTo>
                    <a:lnTo>
                      <a:pt x="189" y="126"/>
                    </a:lnTo>
                    <a:lnTo>
                      <a:pt x="187" y="127"/>
                    </a:lnTo>
                    <a:lnTo>
                      <a:pt x="176" y="129"/>
                    </a:lnTo>
                    <a:lnTo>
                      <a:pt x="167" y="132"/>
                    </a:lnTo>
                    <a:lnTo>
                      <a:pt x="161" y="140"/>
                    </a:lnTo>
                    <a:lnTo>
                      <a:pt x="152" y="140"/>
                    </a:lnTo>
                    <a:lnTo>
                      <a:pt x="148" y="143"/>
                    </a:lnTo>
                    <a:lnTo>
                      <a:pt x="134" y="146"/>
                    </a:lnTo>
                    <a:lnTo>
                      <a:pt x="116" y="146"/>
                    </a:lnTo>
                    <a:lnTo>
                      <a:pt x="108" y="146"/>
                    </a:lnTo>
                    <a:lnTo>
                      <a:pt x="96" y="140"/>
                    </a:lnTo>
                    <a:lnTo>
                      <a:pt x="84" y="140"/>
                    </a:lnTo>
                    <a:lnTo>
                      <a:pt x="82" y="140"/>
                    </a:lnTo>
                    <a:lnTo>
                      <a:pt x="72" y="140"/>
                    </a:lnTo>
                    <a:lnTo>
                      <a:pt x="60" y="133"/>
                    </a:lnTo>
                    <a:lnTo>
                      <a:pt x="49" y="137"/>
                    </a:lnTo>
                    <a:lnTo>
                      <a:pt x="43" y="130"/>
                    </a:lnTo>
                    <a:lnTo>
                      <a:pt x="37" y="130"/>
                    </a:lnTo>
                    <a:lnTo>
                      <a:pt x="32" y="124"/>
                    </a:lnTo>
                    <a:lnTo>
                      <a:pt x="26" y="124"/>
                    </a:lnTo>
                    <a:lnTo>
                      <a:pt x="20" y="124"/>
                    </a:lnTo>
                    <a:lnTo>
                      <a:pt x="20" y="121"/>
                    </a:lnTo>
                    <a:lnTo>
                      <a:pt x="22" y="109"/>
                    </a:lnTo>
                    <a:lnTo>
                      <a:pt x="11" y="108"/>
                    </a:lnTo>
                    <a:lnTo>
                      <a:pt x="2" y="109"/>
                    </a:lnTo>
                    <a:lnTo>
                      <a:pt x="0" y="106"/>
                    </a:lnTo>
                    <a:lnTo>
                      <a:pt x="5" y="94"/>
                    </a:lnTo>
                    <a:lnTo>
                      <a:pt x="5" y="91"/>
                    </a:lnTo>
                    <a:lnTo>
                      <a:pt x="16" y="89"/>
                    </a:lnTo>
                    <a:lnTo>
                      <a:pt x="19" y="88"/>
                    </a:lnTo>
                    <a:lnTo>
                      <a:pt x="26" y="92"/>
                    </a:lnTo>
                    <a:lnTo>
                      <a:pt x="37" y="85"/>
                    </a:lnTo>
                    <a:lnTo>
                      <a:pt x="38" y="82"/>
                    </a:lnTo>
                    <a:lnTo>
                      <a:pt x="49" y="80"/>
                    </a:lnTo>
                    <a:lnTo>
                      <a:pt x="55" y="79"/>
                    </a:lnTo>
                    <a:lnTo>
                      <a:pt x="61" y="73"/>
                    </a:lnTo>
                    <a:lnTo>
                      <a:pt x="75" y="76"/>
                    </a:lnTo>
                    <a:lnTo>
                      <a:pt x="82" y="70"/>
                    </a:lnTo>
                    <a:lnTo>
                      <a:pt x="84" y="70"/>
                    </a:lnTo>
                    <a:lnTo>
                      <a:pt x="95" y="71"/>
                    </a:lnTo>
                    <a:lnTo>
                      <a:pt x="104" y="79"/>
                    </a:lnTo>
                    <a:lnTo>
                      <a:pt x="113" y="79"/>
                    </a:lnTo>
                    <a:lnTo>
                      <a:pt x="125" y="83"/>
                    </a:lnTo>
                    <a:lnTo>
                      <a:pt x="137" y="82"/>
                    </a:lnTo>
                    <a:lnTo>
                      <a:pt x="139" y="85"/>
                    </a:lnTo>
                    <a:lnTo>
                      <a:pt x="143" y="85"/>
                    </a:lnTo>
                    <a:lnTo>
                      <a:pt x="149" y="85"/>
                    </a:lnTo>
                    <a:lnTo>
                      <a:pt x="152" y="74"/>
                    </a:lnTo>
                    <a:lnTo>
                      <a:pt x="148" y="73"/>
                    </a:lnTo>
                    <a:lnTo>
                      <a:pt x="140" y="73"/>
                    </a:lnTo>
                    <a:lnTo>
                      <a:pt x="132" y="70"/>
                    </a:lnTo>
                    <a:lnTo>
                      <a:pt x="128" y="64"/>
                    </a:lnTo>
                    <a:lnTo>
                      <a:pt x="125" y="54"/>
                    </a:lnTo>
                    <a:lnTo>
                      <a:pt x="120" y="50"/>
                    </a:lnTo>
                    <a:lnTo>
                      <a:pt x="119" y="42"/>
                    </a:lnTo>
                    <a:lnTo>
                      <a:pt x="108" y="36"/>
                    </a:lnTo>
                    <a:lnTo>
                      <a:pt x="101" y="30"/>
                    </a:lnTo>
                    <a:lnTo>
                      <a:pt x="98" y="23"/>
                    </a:lnTo>
                    <a:lnTo>
                      <a:pt x="98" y="18"/>
                    </a:lnTo>
                    <a:lnTo>
                      <a:pt x="105" y="6"/>
                    </a:lnTo>
                    <a:lnTo>
                      <a:pt x="105" y="3"/>
                    </a:lnTo>
                    <a:lnTo>
                      <a:pt x="111" y="0"/>
                    </a:lnTo>
                    <a:lnTo>
                      <a:pt x="122" y="3"/>
                    </a:lnTo>
                    <a:lnTo>
                      <a:pt x="128" y="7"/>
                    </a:lnTo>
                    <a:lnTo>
                      <a:pt x="128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9" name="Freeform 778">
                <a:extLst>
                  <a:ext uri="{FF2B5EF4-FFF2-40B4-BE49-F238E27FC236}">
                    <a16:creationId xmlns:a16="http://schemas.microsoft.com/office/drawing/2014/main" id="{80EDE2D9-A741-F79F-5321-61F484D3B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640"/>
                <a:ext cx="160" cy="73"/>
              </a:xfrm>
              <a:custGeom>
                <a:avLst/>
                <a:gdLst>
                  <a:gd name="T0" fmla="*/ 129 w 321"/>
                  <a:gd name="T1" fmla="*/ 23 h 146"/>
                  <a:gd name="T2" fmla="*/ 154 w 321"/>
                  <a:gd name="T3" fmla="*/ 39 h 146"/>
                  <a:gd name="T4" fmla="*/ 160 w 321"/>
                  <a:gd name="T5" fmla="*/ 53 h 146"/>
                  <a:gd name="T6" fmla="*/ 170 w 321"/>
                  <a:gd name="T7" fmla="*/ 50 h 146"/>
                  <a:gd name="T8" fmla="*/ 190 w 321"/>
                  <a:gd name="T9" fmla="*/ 50 h 146"/>
                  <a:gd name="T10" fmla="*/ 205 w 321"/>
                  <a:gd name="T11" fmla="*/ 41 h 146"/>
                  <a:gd name="T12" fmla="*/ 217 w 321"/>
                  <a:gd name="T13" fmla="*/ 24 h 146"/>
                  <a:gd name="T14" fmla="*/ 228 w 321"/>
                  <a:gd name="T15" fmla="*/ 20 h 146"/>
                  <a:gd name="T16" fmla="*/ 234 w 321"/>
                  <a:gd name="T17" fmla="*/ 27 h 146"/>
                  <a:gd name="T18" fmla="*/ 248 w 321"/>
                  <a:gd name="T19" fmla="*/ 27 h 146"/>
                  <a:gd name="T20" fmla="*/ 258 w 321"/>
                  <a:gd name="T21" fmla="*/ 16 h 146"/>
                  <a:gd name="T22" fmla="*/ 289 w 321"/>
                  <a:gd name="T23" fmla="*/ 16 h 146"/>
                  <a:gd name="T24" fmla="*/ 307 w 321"/>
                  <a:gd name="T25" fmla="*/ 21 h 146"/>
                  <a:gd name="T26" fmla="*/ 319 w 321"/>
                  <a:gd name="T27" fmla="*/ 29 h 146"/>
                  <a:gd name="T28" fmla="*/ 321 w 321"/>
                  <a:gd name="T29" fmla="*/ 39 h 146"/>
                  <a:gd name="T30" fmla="*/ 309 w 321"/>
                  <a:gd name="T31" fmla="*/ 51 h 146"/>
                  <a:gd name="T32" fmla="*/ 292 w 321"/>
                  <a:gd name="T33" fmla="*/ 45 h 146"/>
                  <a:gd name="T34" fmla="*/ 286 w 321"/>
                  <a:gd name="T35" fmla="*/ 50 h 146"/>
                  <a:gd name="T36" fmla="*/ 272 w 321"/>
                  <a:gd name="T37" fmla="*/ 50 h 146"/>
                  <a:gd name="T38" fmla="*/ 255 w 321"/>
                  <a:gd name="T39" fmla="*/ 62 h 146"/>
                  <a:gd name="T40" fmla="*/ 255 w 321"/>
                  <a:gd name="T41" fmla="*/ 73 h 146"/>
                  <a:gd name="T42" fmla="*/ 246 w 321"/>
                  <a:gd name="T43" fmla="*/ 105 h 146"/>
                  <a:gd name="T44" fmla="*/ 237 w 321"/>
                  <a:gd name="T45" fmla="*/ 120 h 146"/>
                  <a:gd name="T46" fmla="*/ 208 w 321"/>
                  <a:gd name="T47" fmla="*/ 126 h 146"/>
                  <a:gd name="T48" fmla="*/ 193 w 321"/>
                  <a:gd name="T49" fmla="*/ 129 h 146"/>
                  <a:gd name="T50" fmla="*/ 187 w 321"/>
                  <a:gd name="T51" fmla="*/ 127 h 146"/>
                  <a:gd name="T52" fmla="*/ 167 w 321"/>
                  <a:gd name="T53" fmla="*/ 132 h 146"/>
                  <a:gd name="T54" fmla="*/ 152 w 321"/>
                  <a:gd name="T55" fmla="*/ 140 h 146"/>
                  <a:gd name="T56" fmla="*/ 134 w 321"/>
                  <a:gd name="T57" fmla="*/ 146 h 146"/>
                  <a:gd name="T58" fmla="*/ 108 w 321"/>
                  <a:gd name="T59" fmla="*/ 146 h 146"/>
                  <a:gd name="T60" fmla="*/ 84 w 321"/>
                  <a:gd name="T61" fmla="*/ 140 h 146"/>
                  <a:gd name="T62" fmla="*/ 72 w 321"/>
                  <a:gd name="T63" fmla="*/ 140 h 146"/>
                  <a:gd name="T64" fmla="*/ 49 w 321"/>
                  <a:gd name="T65" fmla="*/ 137 h 146"/>
                  <a:gd name="T66" fmla="*/ 37 w 321"/>
                  <a:gd name="T67" fmla="*/ 130 h 146"/>
                  <a:gd name="T68" fmla="*/ 26 w 321"/>
                  <a:gd name="T69" fmla="*/ 124 h 146"/>
                  <a:gd name="T70" fmla="*/ 20 w 321"/>
                  <a:gd name="T71" fmla="*/ 121 h 146"/>
                  <a:gd name="T72" fmla="*/ 11 w 321"/>
                  <a:gd name="T73" fmla="*/ 108 h 146"/>
                  <a:gd name="T74" fmla="*/ 0 w 321"/>
                  <a:gd name="T75" fmla="*/ 106 h 146"/>
                  <a:gd name="T76" fmla="*/ 5 w 321"/>
                  <a:gd name="T77" fmla="*/ 91 h 146"/>
                  <a:gd name="T78" fmla="*/ 19 w 321"/>
                  <a:gd name="T79" fmla="*/ 88 h 146"/>
                  <a:gd name="T80" fmla="*/ 37 w 321"/>
                  <a:gd name="T81" fmla="*/ 85 h 146"/>
                  <a:gd name="T82" fmla="*/ 49 w 321"/>
                  <a:gd name="T83" fmla="*/ 80 h 146"/>
                  <a:gd name="T84" fmla="*/ 61 w 321"/>
                  <a:gd name="T85" fmla="*/ 73 h 146"/>
                  <a:gd name="T86" fmla="*/ 82 w 321"/>
                  <a:gd name="T87" fmla="*/ 70 h 146"/>
                  <a:gd name="T88" fmla="*/ 95 w 321"/>
                  <a:gd name="T89" fmla="*/ 71 h 146"/>
                  <a:gd name="T90" fmla="*/ 113 w 321"/>
                  <a:gd name="T91" fmla="*/ 79 h 146"/>
                  <a:gd name="T92" fmla="*/ 137 w 321"/>
                  <a:gd name="T93" fmla="*/ 82 h 146"/>
                  <a:gd name="T94" fmla="*/ 143 w 321"/>
                  <a:gd name="T95" fmla="*/ 85 h 146"/>
                  <a:gd name="T96" fmla="*/ 152 w 321"/>
                  <a:gd name="T97" fmla="*/ 74 h 146"/>
                  <a:gd name="T98" fmla="*/ 140 w 321"/>
                  <a:gd name="T99" fmla="*/ 73 h 146"/>
                  <a:gd name="T100" fmla="*/ 128 w 321"/>
                  <a:gd name="T101" fmla="*/ 64 h 146"/>
                  <a:gd name="T102" fmla="*/ 120 w 321"/>
                  <a:gd name="T103" fmla="*/ 50 h 146"/>
                  <a:gd name="T104" fmla="*/ 108 w 321"/>
                  <a:gd name="T105" fmla="*/ 36 h 146"/>
                  <a:gd name="T106" fmla="*/ 98 w 321"/>
                  <a:gd name="T107" fmla="*/ 23 h 146"/>
                  <a:gd name="T108" fmla="*/ 105 w 321"/>
                  <a:gd name="T109" fmla="*/ 6 h 146"/>
                  <a:gd name="T110" fmla="*/ 111 w 321"/>
                  <a:gd name="T111" fmla="*/ 0 h 146"/>
                  <a:gd name="T112" fmla="*/ 128 w 321"/>
                  <a:gd name="T113" fmla="*/ 7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1" h="146">
                    <a:moveTo>
                      <a:pt x="128" y="18"/>
                    </a:moveTo>
                    <a:lnTo>
                      <a:pt x="129" y="23"/>
                    </a:lnTo>
                    <a:lnTo>
                      <a:pt x="149" y="39"/>
                    </a:lnTo>
                    <a:lnTo>
                      <a:pt x="154" y="39"/>
                    </a:lnTo>
                    <a:lnTo>
                      <a:pt x="155" y="47"/>
                    </a:lnTo>
                    <a:lnTo>
                      <a:pt x="160" y="53"/>
                    </a:lnTo>
                    <a:lnTo>
                      <a:pt x="163" y="50"/>
                    </a:lnTo>
                    <a:lnTo>
                      <a:pt x="170" y="50"/>
                    </a:lnTo>
                    <a:lnTo>
                      <a:pt x="189" y="54"/>
                    </a:lnTo>
                    <a:lnTo>
                      <a:pt x="190" y="50"/>
                    </a:lnTo>
                    <a:lnTo>
                      <a:pt x="195" y="45"/>
                    </a:lnTo>
                    <a:lnTo>
                      <a:pt x="205" y="41"/>
                    </a:lnTo>
                    <a:lnTo>
                      <a:pt x="217" y="39"/>
                    </a:lnTo>
                    <a:lnTo>
                      <a:pt x="217" y="24"/>
                    </a:lnTo>
                    <a:lnTo>
                      <a:pt x="219" y="16"/>
                    </a:lnTo>
                    <a:lnTo>
                      <a:pt x="228" y="20"/>
                    </a:lnTo>
                    <a:lnTo>
                      <a:pt x="234" y="23"/>
                    </a:lnTo>
                    <a:lnTo>
                      <a:pt x="234" y="27"/>
                    </a:lnTo>
                    <a:lnTo>
                      <a:pt x="237" y="32"/>
                    </a:lnTo>
                    <a:lnTo>
                      <a:pt x="248" y="27"/>
                    </a:lnTo>
                    <a:lnTo>
                      <a:pt x="257" y="20"/>
                    </a:lnTo>
                    <a:lnTo>
                      <a:pt x="258" y="16"/>
                    </a:lnTo>
                    <a:lnTo>
                      <a:pt x="274" y="20"/>
                    </a:lnTo>
                    <a:lnTo>
                      <a:pt x="289" y="16"/>
                    </a:lnTo>
                    <a:lnTo>
                      <a:pt x="301" y="16"/>
                    </a:lnTo>
                    <a:lnTo>
                      <a:pt x="307" y="21"/>
                    </a:lnTo>
                    <a:lnTo>
                      <a:pt x="316" y="24"/>
                    </a:lnTo>
                    <a:lnTo>
                      <a:pt x="319" y="29"/>
                    </a:lnTo>
                    <a:lnTo>
                      <a:pt x="318" y="36"/>
                    </a:lnTo>
                    <a:lnTo>
                      <a:pt x="321" y="39"/>
                    </a:lnTo>
                    <a:lnTo>
                      <a:pt x="315" y="42"/>
                    </a:lnTo>
                    <a:lnTo>
                      <a:pt x="309" y="51"/>
                    </a:lnTo>
                    <a:lnTo>
                      <a:pt x="307" y="48"/>
                    </a:lnTo>
                    <a:lnTo>
                      <a:pt x="292" y="45"/>
                    </a:lnTo>
                    <a:lnTo>
                      <a:pt x="292" y="53"/>
                    </a:lnTo>
                    <a:lnTo>
                      <a:pt x="286" y="50"/>
                    </a:lnTo>
                    <a:lnTo>
                      <a:pt x="281" y="45"/>
                    </a:lnTo>
                    <a:lnTo>
                      <a:pt x="272" y="50"/>
                    </a:lnTo>
                    <a:lnTo>
                      <a:pt x="266" y="56"/>
                    </a:lnTo>
                    <a:lnTo>
                      <a:pt x="255" y="62"/>
                    </a:lnTo>
                    <a:lnTo>
                      <a:pt x="257" y="68"/>
                    </a:lnTo>
                    <a:lnTo>
                      <a:pt x="255" y="73"/>
                    </a:lnTo>
                    <a:lnTo>
                      <a:pt x="254" y="88"/>
                    </a:lnTo>
                    <a:lnTo>
                      <a:pt x="246" y="105"/>
                    </a:lnTo>
                    <a:lnTo>
                      <a:pt x="239" y="115"/>
                    </a:lnTo>
                    <a:lnTo>
                      <a:pt x="237" y="120"/>
                    </a:lnTo>
                    <a:lnTo>
                      <a:pt x="219" y="117"/>
                    </a:lnTo>
                    <a:lnTo>
                      <a:pt x="208" y="126"/>
                    </a:lnTo>
                    <a:lnTo>
                      <a:pt x="201" y="120"/>
                    </a:lnTo>
                    <a:lnTo>
                      <a:pt x="193" y="129"/>
                    </a:lnTo>
                    <a:lnTo>
                      <a:pt x="189" y="126"/>
                    </a:lnTo>
                    <a:lnTo>
                      <a:pt x="187" y="127"/>
                    </a:lnTo>
                    <a:lnTo>
                      <a:pt x="176" y="129"/>
                    </a:lnTo>
                    <a:lnTo>
                      <a:pt x="167" y="132"/>
                    </a:lnTo>
                    <a:lnTo>
                      <a:pt x="161" y="140"/>
                    </a:lnTo>
                    <a:lnTo>
                      <a:pt x="152" y="140"/>
                    </a:lnTo>
                    <a:lnTo>
                      <a:pt x="148" y="143"/>
                    </a:lnTo>
                    <a:lnTo>
                      <a:pt x="134" y="146"/>
                    </a:lnTo>
                    <a:lnTo>
                      <a:pt x="116" y="146"/>
                    </a:lnTo>
                    <a:lnTo>
                      <a:pt x="108" y="146"/>
                    </a:lnTo>
                    <a:lnTo>
                      <a:pt x="96" y="140"/>
                    </a:lnTo>
                    <a:lnTo>
                      <a:pt x="84" y="140"/>
                    </a:lnTo>
                    <a:lnTo>
                      <a:pt x="82" y="140"/>
                    </a:lnTo>
                    <a:lnTo>
                      <a:pt x="72" y="140"/>
                    </a:lnTo>
                    <a:lnTo>
                      <a:pt x="60" y="133"/>
                    </a:lnTo>
                    <a:lnTo>
                      <a:pt x="49" y="137"/>
                    </a:lnTo>
                    <a:lnTo>
                      <a:pt x="43" y="130"/>
                    </a:lnTo>
                    <a:lnTo>
                      <a:pt x="37" y="130"/>
                    </a:lnTo>
                    <a:lnTo>
                      <a:pt x="32" y="124"/>
                    </a:lnTo>
                    <a:lnTo>
                      <a:pt x="26" y="124"/>
                    </a:lnTo>
                    <a:lnTo>
                      <a:pt x="20" y="124"/>
                    </a:lnTo>
                    <a:lnTo>
                      <a:pt x="20" y="121"/>
                    </a:lnTo>
                    <a:lnTo>
                      <a:pt x="22" y="109"/>
                    </a:lnTo>
                    <a:lnTo>
                      <a:pt x="11" y="108"/>
                    </a:lnTo>
                    <a:lnTo>
                      <a:pt x="2" y="109"/>
                    </a:lnTo>
                    <a:lnTo>
                      <a:pt x="0" y="106"/>
                    </a:lnTo>
                    <a:lnTo>
                      <a:pt x="5" y="94"/>
                    </a:lnTo>
                    <a:lnTo>
                      <a:pt x="5" y="91"/>
                    </a:lnTo>
                    <a:lnTo>
                      <a:pt x="16" y="89"/>
                    </a:lnTo>
                    <a:lnTo>
                      <a:pt x="19" y="88"/>
                    </a:lnTo>
                    <a:lnTo>
                      <a:pt x="26" y="92"/>
                    </a:lnTo>
                    <a:lnTo>
                      <a:pt x="37" y="85"/>
                    </a:lnTo>
                    <a:lnTo>
                      <a:pt x="38" y="82"/>
                    </a:lnTo>
                    <a:lnTo>
                      <a:pt x="49" y="80"/>
                    </a:lnTo>
                    <a:lnTo>
                      <a:pt x="55" y="79"/>
                    </a:lnTo>
                    <a:lnTo>
                      <a:pt x="61" y="73"/>
                    </a:lnTo>
                    <a:lnTo>
                      <a:pt x="75" y="76"/>
                    </a:lnTo>
                    <a:lnTo>
                      <a:pt x="82" y="70"/>
                    </a:lnTo>
                    <a:lnTo>
                      <a:pt x="84" y="70"/>
                    </a:lnTo>
                    <a:lnTo>
                      <a:pt x="95" y="71"/>
                    </a:lnTo>
                    <a:lnTo>
                      <a:pt x="104" y="79"/>
                    </a:lnTo>
                    <a:lnTo>
                      <a:pt x="113" y="79"/>
                    </a:lnTo>
                    <a:lnTo>
                      <a:pt x="125" y="83"/>
                    </a:lnTo>
                    <a:lnTo>
                      <a:pt x="137" y="82"/>
                    </a:lnTo>
                    <a:lnTo>
                      <a:pt x="139" y="85"/>
                    </a:lnTo>
                    <a:lnTo>
                      <a:pt x="143" y="85"/>
                    </a:lnTo>
                    <a:lnTo>
                      <a:pt x="149" y="85"/>
                    </a:lnTo>
                    <a:lnTo>
                      <a:pt x="152" y="74"/>
                    </a:lnTo>
                    <a:lnTo>
                      <a:pt x="148" y="73"/>
                    </a:lnTo>
                    <a:lnTo>
                      <a:pt x="140" y="73"/>
                    </a:lnTo>
                    <a:lnTo>
                      <a:pt x="132" y="70"/>
                    </a:lnTo>
                    <a:lnTo>
                      <a:pt x="128" y="64"/>
                    </a:lnTo>
                    <a:lnTo>
                      <a:pt x="125" y="54"/>
                    </a:lnTo>
                    <a:lnTo>
                      <a:pt x="120" y="50"/>
                    </a:lnTo>
                    <a:lnTo>
                      <a:pt x="119" y="42"/>
                    </a:lnTo>
                    <a:lnTo>
                      <a:pt x="108" y="36"/>
                    </a:lnTo>
                    <a:lnTo>
                      <a:pt x="101" y="30"/>
                    </a:lnTo>
                    <a:lnTo>
                      <a:pt x="98" y="23"/>
                    </a:lnTo>
                    <a:lnTo>
                      <a:pt x="98" y="18"/>
                    </a:lnTo>
                    <a:lnTo>
                      <a:pt x="105" y="6"/>
                    </a:lnTo>
                    <a:lnTo>
                      <a:pt x="105" y="3"/>
                    </a:lnTo>
                    <a:lnTo>
                      <a:pt x="111" y="0"/>
                    </a:lnTo>
                    <a:lnTo>
                      <a:pt x="122" y="3"/>
                    </a:lnTo>
                    <a:lnTo>
                      <a:pt x="128" y="7"/>
                    </a:lnTo>
                    <a:lnTo>
                      <a:pt x="128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0" name="Freeform 779">
                <a:extLst>
                  <a:ext uri="{FF2B5EF4-FFF2-40B4-BE49-F238E27FC236}">
                    <a16:creationId xmlns:a16="http://schemas.microsoft.com/office/drawing/2014/main" id="{D7CE88C2-7C4D-51EB-1765-A5C96D3D0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2685"/>
                <a:ext cx="25" cy="32"/>
              </a:xfrm>
              <a:custGeom>
                <a:avLst/>
                <a:gdLst>
                  <a:gd name="T0" fmla="*/ 41 w 50"/>
                  <a:gd name="T1" fmla="*/ 32 h 64"/>
                  <a:gd name="T2" fmla="*/ 47 w 50"/>
                  <a:gd name="T3" fmla="*/ 32 h 64"/>
                  <a:gd name="T4" fmla="*/ 47 w 50"/>
                  <a:gd name="T5" fmla="*/ 26 h 64"/>
                  <a:gd name="T6" fmla="*/ 50 w 50"/>
                  <a:gd name="T7" fmla="*/ 19 h 64"/>
                  <a:gd name="T8" fmla="*/ 46 w 50"/>
                  <a:gd name="T9" fmla="*/ 14 h 64"/>
                  <a:gd name="T10" fmla="*/ 37 w 50"/>
                  <a:gd name="T11" fmla="*/ 11 h 64"/>
                  <a:gd name="T12" fmla="*/ 34 w 50"/>
                  <a:gd name="T13" fmla="*/ 2 h 64"/>
                  <a:gd name="T14" fmla="*/ 29 w 50"/>
                  <a:gd name="T15" fmla="*/ 0 h 64"/>
                  <a:gd name="T16" fmla="*/ 26 w 50"/>
                  <a:gd name="T17" fmla="*/ 3 h 64"/>
                  <a:gd name="T18" fmla="*/ 16 w 50"/>
                  <a:gd name="T19" fmla="*/ 3 h 64"/>
                  <a:gd name="T20" fmla="*/ 11 w 50"/>
                  <a:gd name="T21" fmla="*/ 11 h 64"/>
                  <a:gd name="T22" fmla="*/ 9 w 50"/>
                  <a:gd name="T23" fmla="*/ 17 h 64"/>
                  <a:gd name="T24" fmla="*/ 20 w 50"/>
                  <a:gd name="T25" fmla="*/ 28 h 64"/>
                  <a:gd name="T26" fmla="*/ 17 w 50"/>
                  <a:gd name="T27" fmla="*/ 32 h 64"/>
                  <a:gd name="T28" fmla="*/ 12 w 50"/>
                  <a:gd name="T29" fmla="*/ 35 h 64"/>
                  <a:gd name="T30" fmla="*/ 2 w 50"/>
                  <a:gd name="T31" fmla="*/ 34 h 64"/>
                  <a:gd name="T32" fmla="*/ 0 w 50"/>
                  <a:gd name="T33" fmla="*/ 51 h 64"/>
                  <a:gd name="T34" fmla="*/ 5 w 50"/>
                  <a:gd name="T35" fmla="*/ 64 h 64"/>
                  <a:gd name="T36" fmla="*/ 11 w 50"/>
                  <a:gd name="T37" fmla="*/ 63 h 64"/>
                  <a:gd name="T38" fmla="*/ 20 w 50"/>
                  <a:gd name="T39" fmla="*/ 63 h 64"/>
                  <a:gd name="T40" fmla="*/ 22 w 50"/>
                  <a:gd name="T41" fmla="*/ 57 h 64"/>
                  <a:gd name="T42" fmla="*/ 25 w 50"/>
                  <a:gd name="T43" fmla="*/ 57 h 64"/>
                  <a:gd name="T44" fmla="*/ 32 w 50"/>
                  <a:gd name="T45" fmla="*/ 49 h 64"/>
                  <a:gd name="T46" fmla="*/ 32 w 50"/>
                  <a:gd name="T47" fmla="*/ 34 h 64"/>
                  <a:gd name="T48" fmla="*/ 32 w 50"/>
                  <a:gd name="T49" fmla="*/ 29 h 64"/>
                  <a:gd name="T50" fmla="*/ 41 w 50"/>
                  <a:gd name="T51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64">
                    <a:moveTo>
                      <a:pt x="41" y="32"/>
                    </a:moveTo>
                    <a:lnTo>
                      <a:pt x="47" y="32"/>
                    </a:lnTo>
                    <a:lnTo>
                      <a:pt x="47" y="26"/>
                    </a:lnTo>
                    <a:lnTo>
                      <a:pt x="50" y="19"/>
                    </a:lnTo>
                    <a:lnTo>
                      <a:pt x="46" y="14"/>
                    </a:lnTo>
                    <a:lnTo>
                      <a:pt x="37" y="11"/>
                    </a:lnTo>
                    <a:lnTo>
                      <a:pt x="34" y="2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16" y="3"/>
                    </a:lnTo>
                    <a:lnTo>
                      <a:pt x="11" y="11"/>
                    </a:lnTo>
                    <a:lnTo>
                      <a:pt x="9" y="17"/>
                    </a:lnTo>
                    <a:lnTo>
                      <a:pt x="20" y="28"/>
                    </a:lnTo>
                    <a:lnTo>
                      <a:pt x="17" y="32"/>
                    </a:lnTo>
                    <a:lnTo>
                      <a:pt x="12" y="35"/>
                    </a:lnTo>
                    <a:lnTo>
                      <a:pt x="2" y="34"/>
                    </a:lnTo>
                    <a:lnTo>
                      <a:pt x="0" y="51"/>
                    </a:lnTo>
                    <a:lnTo>
                      <a:pt x="5" y="64"/>
                    </a:lnTo>
                    <a:lnTo>
                      <a:pt x="11" y="63"/>
                    </a:lnTo>
                    <a:lnTo>
                      <a:pt x="20" y="63"/>
                    </a:lnTo>
                    <a:lnTo>
                      <a:pt x="22" y="57"/>
                    </a:lnTo>
                    <a:lnTo>
                      <a:pt x="25" y="57"/>
                    </a:lnTo>
                    <a:lnTo>
                      <a:pt x="32" y="49"/>
                    </a:lnTo>
                    <a:lnTo>
                      <a:pt x="32" y="34"/>
                    </a:lnTo>
                    <a:lnTo>
                      <a:pt x="32" y="29"/>
                    </a:lnTo>
                    <a:lnTo>
                      <a:pt x="41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1" name="Freeform 780">
                <a:extLst>
                  <a:ext uri="{FF2B5EF4-FFF2-40B4-BE49-F238E27FC236}">
                    <a16:creationId xmlns:a16="http://schemas.microsoft.com/office/drawing/2014/main" id="{4C0DE236-9FA4-577D-F285-14127742A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2685"/>
                <a:ext cx="25" cy="32"/>
              </a:xfrm>
              <a:custGeom>
                <a:avLst/>
                <a:gdLst>
                  <a:gd name="T0" fmla="*/ 41 w 50"/>
                  <a:gd name="T1" fmla="*/ 32 h 64"/>
                  <a:gd name="T2" fmla="*/ 32 w 50"/>
                  <a:gd name="T3" fmla="*/ 29 h 64"/>
                  <a:gd name="T4" fmla="*/ 32 w 50"/>
                  <a:gd name="T5" fmla="*/ 34 h 64"/>
                  <a:gd name="T6" fmla="*/ 32 w 50"/>
                  <a:gd name="T7" fmla="*/ 49 h 64"/>
                  <a:gd name="T8" fmla="*/ 25 w 50"/>
                  <a:gd name="T9" fmla="*/ 57 h 64"/>
                  <a:gd name="T10" fmla="*/ 22 w 50"/>
                  <a:gd name="T11" fmla="*/ 57 h 64"/>
                  <a:gd name="T12" fmla="*/ 20 w 50"/>
                  <a:gd name="T13" fmla="*/ 63 h 64"/>
                  <a:gd name="T14" fmla="*/ 11 w 50"/>
                  <a:gd name="T15" fmla="*/ 63 h 64"/>
                  <a:gd name="T16" fmla="*/ 5 w 50"/>
                  <a:gd name="T17" fmla="*/ 64 h 64"/>
                  <a:gd name="T18" fmla="*/ 0 w 50"/>
                  <a:gd name="T19" fmla="*/ 51 h 64"/>
                  <a:gd name="T20" fmla="*/ 2 w 50"/>
                  <a:gd name="T21" fmla="*/ 34 h 64"/>
                  <a:gd name="T22" fmla="*/ 12 w 50"/>
                  <a:gd name="T23" fmla="*/ 35 h 64"/>
                  <a:gd name="T24" fmla="*/ 17 w 50"/>
                  <a:gd name="T25" fmla="*/ 32 h 64"/>
                  <a:gd name="T26" fmla="*/ 20 w 50"/>
                  <a:gd name="T27" fmla="*/ 28 h 64"/>
                  <a:gd name="T28" fmla="*/ 9 w 50"/>
                  <a:gd name="T29" fmla="*/ 17 h 64"/>
                  <a:gd name="T30" fmla="*/ 11 w 50"/>
                  <a:gd name="T31" fmla="*/ 11 h 64"/>
                  <a:gd name="T32" fmla="*/ 16 w 50"/>
                  <a:gd name="T33" fmla="*/ 3 h 64"/>
                  <a:gd name="T34" fmla="*/ 26 w 50"/>
                  <a:gd name="T35" fmla="*/ 3 h 64"/>
                  <a:gd name="T36" fmla="*/ 29 w 50"/>
                  <a:gd name="T37" fmla="*/ 0 h 64"/>
                  <a:gd name="T38" fmla="*/ 34 w 50"/>
                  <a:gd name="T39" fmla="*/ 2 h 64"/>
                  <a:gd name="T40" fmla="*/ 37 w 50"/>
                  <a:gd name="T41" fmla="*/ 11 h 64"/>
                  <a:gd name="T42" fmla="*/ 46 w 50"/>
                  <a:gd name="T43" fmla="*/ 14 h 64"/>
                  <a:gd name="T44" fmla="*/ 50 w 50"/>
                  <a:gd name="T45" fmla="*/ 19 h 64"/>
                  <a:gd name="T46" fmla="*/ 47 w 50"/>
                  <a:gd name="T47" fmla="*/ 26 h 64"/>
                  <a:gd name="T48" fmla="*/ 47 w 50"/>
                  <a:gd name="T49" fmla="*/ 32 h 64"/>
                  <a:gd name="T50" fmla="*/ 41 w 50"/>
                  <a:gd name="T51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64">
                    <a:moveTo>
                      <a:pt x="41" y="32"/>
                    </a:moveTo>
                    <a:lnTo>
                      <a:pt x="32" y="29"/>
                    </a:lnTo>
                    <a:lnTo>
                      <a:pt x="32" y="34"/>
                    </a:lnTo>
                    <a:lnTo>
                      <a:pt x="32" y="49"/>
                    </a:lnTo>
                    <a:lnTo>
                      <a:pt x="25" y="57"/>
                    </a:lnTo>
                    <a:lnTo>
                      <a:pt x="22" y="57"/>
                    </a:lnTo>
                    <a:lnTo>
                      <a:pt x="20" y="63"/>
                    </a:lnTo>
                    <a:lnTo>
                      <a:pt x="11" y="63"/>
                    </a:lnTo>
                    <a:lnTo>
                      <a:pt x="5" y="64"/>
                    </a:lnTo>
                    <a:lnTo>
                      <a:pt x="0" y="51"/>
                    </a:lnTo>
                    <a:lnTo>
                      <a:pt x="2" y="34"/>
                    </a:lnTo>
                    <a:lnTo>
                      <a:pt x="12" y="35"/>
                    </a:lnTo>
                    <a:lnTo>
                      <a:pt x="17" y="32"/>
                    </a:lnTo>
                    <a:lnTo>
                      <a:pt x="20" y="28"/>
                    </a:lnTo>
                    <a:lnTo>
                      <a:pt x="9" y="17"/>
                    </a:lnTo>
                    <a:lnTo>
                      <a:pt x="11" y="11"/>
                    </a:lnTo>
                    <a:lnTo>
                      <a:pt x="16" y="3"/>
                    </a:lnTo>
                    <a:lnTo>
                      <a:pt x="26" y="3"/>
                    </a:lnTo>
                    <a:lnTo>
                      <a:pt x="29" y="0"/>
                    </a:lnTo>
                    <a:lnTo>
                      <a:pt x="34" y="2"/>
                    </a:lnTo>
                    <a:lnTo>
                      <a:pt x="37" y="11"/>
                    </a:lnTo>
                    <a:lnTo>
                      <a:pt x="46" y="14"/>
                    </a:lnTo>
                    <a:lnTo>
                      <a:pt x="50" y="19"/>
                    </a:lnTo>
                    <a:lnTo>
                      <a:pt x="47" y="26"/>
                    </a:lnTo>
                    <a:lnTo>
                      <a:pt x="47" y="32"/>
                    </a:lnTo>
                    <a:lnTo>
                      <a:pt x="41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2" name="Freeform 781">
                <a:extLst>
                  <a:ext uri="{FF2B5EF4-FFF2-40B4-BE49-F238E27FC236}">
                    <a16:creationId xmlns:a16="http://schemas.microsoft.com/office/drawing/2014/main" id="{E869230B-B02C-2DAC-DA20-7EBBB0A39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2685"/>
                <a:ext cx="25" cy="32"/>
              </a:xfrm>
              <a:custGeom>
                <a:avLst/>
                <a:gdLst>
                  <a:gd name="T0" fmla="*/ 41 w 50"/>
                  <a:gd name="T1" fmla="*/ 32 h 64"/>
                  <a:gd name="T2" fmla="*/ 32 w 50"/>
                  <a:gd name="T3" fmla="*/ 29 h 64"/>
                  <a:gd name="T4" fmla="*/ 32 w 50"/>
                  <a:gd name="T5" fmla="*/ 34 h 64"/>
                  <a:gd name="T6" fmla="*/ 32 w 50"/>
                  <a:gd name="T7" fmla="*/ 49 h 64"/>
                  <a:gd name="T8" fmla="*/ 25 w 50"/>
                  <a:gd name="T9" fmla="*/ 57 h 64"/>
                  <a:gd name="T10" fmla="*/ 22 w 50"/>
                  <a:gd name="T11" fmla="*/ 57 h 64"/>
                  <a:gd name="T12" fmla="*/ 20 w 50"/>
                  <a:gd name="T13" fmla="*/ 63 h 64"/>
                  <a:gd name="T14" fmla="*/ 11 w 50"/>
                  <a:gd name="T15" fmla="*/ 63 h 64"/>
                  <a:gd name="T16" fmla="*/ 5 w 50"/>
                  <a:gd name="T17" fmla="*/ 64 h 64"/>
                  <a:gd name="T18" fmla="*/ 0 w 50"/>
                  <a:gd name="T19" fmla="*/ 51 h 64"/>
                  <a:gd name="T20" fmla="*/ 2 w 50"/>
                  <a:gd name="T21" fmla="*/ 34 h 64"/>
                  <a:gd name="T22" fmla="*/ 12 w 50"/>
                  <a:gd name="T23" fmla="*/ 35 h 64"/>
                  <a:gd name="T24" fmla="*/ 17 w 50"/>
                  <a:gd name="T25" fmla="*/ 32 h 64"/>
                  <a:gd name="T26" fmla="*/ 20 w 50"/>
                  <a:gd name="T27" fmla="*/ 28 h 64"/>
                  <a:gd name="T28" fmla="*/ 9 w 50"/>
                  <a:gd name="T29" fmla="*/ 17 h 64"/>
                  <a:gd name="T30" fmla="*/ 11 w 50"/>
                  <a:gd name="T31" fmla="*/ 11 h 64"/>
                  <a:gd name="T32" fmla="*/ 16 w 50"/>
                  <a:gd name="T33" fmla="*/ 3 h 64"/>
                  <a:gd name="T34" fmla="*/ 26 w 50"/>
                  <a:gd name="T35" fmla="*/ 3 h 64"/>
                  <a:gd name="T36" fmla="*/ 29 w 50"/>
                  <a:gd name="T37" fmla="*/ 0 h 64"/>
                  <a:gd name="T38" fmla="*/ 34 w 50"/>
                  <a:gd name="T39" fmla="*/ 2 h 64"/>
                  <a:gd name="T40" fmla="*/ 37 w 50"/>
                  <a:gd name="T41" fmla="*/ 11 h 64"/>
                  <a:gd name="T42" fmla="*/ 46 w 50"/>
                  <a:gd name="T43" fmla="*/ 14 h 64"/>
                  <a:gd name="T44" fmla="*/ 50 w 50"/>
                  <a:gd name="T45" fmla="*/ 19 h 64"/>
                  <a:gd name="T46" fmla="*/ 47 w 50"/>
                  <a:gd name="T47" fmla="*/ 26 h 64"/>
                  <a:gd name="T48" fmla="*/ 47 w 50"/>
                  <a:gd name="T49" fmla="*/ 32 h 64"/>
                  <a:gd name="T50" fmla="*/ 41 w 50"/>
                  <a:gd name="T51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64">
                    <a:moveTo>
                      <a:pt x="41" y="32"/>
                    </a:moveTo>
                    <a:lnTo>
                      <a:pt x="32" y="29"/>
                    </a:lnTo>
                    <a:lnTo>
                      <a:pt x="32" y="34"/>
                    </a:lnTo>
                    <a:lnTo>
                      <a:pt x="32" y="49"/>
                    </a:lnTo>
                    <a:lnTo>
                      <a:pt x="25" y="57"/>
                    </a:lnTo>
                    <a:lnTo>
                      <a:pt x="22" y="57"/>
                    </a:lnTo>
                    <a:lnTo>
                      <a:pt x="20" y="63"/>
                    </a:lnTo>
                    <a:lnTo>
                      <a:pt x="11" y="63"/>
                    </a:lnTo>
                    <a:lnTo>
                      <a:pt x="5" y="64"/>
                    </a:lnTo>
                    <a:lnTo>
                      <a:pt x="0" y="51"/>
                    </a:lnTo>
                    <a:lnTo>
                      <a:pt x="2" y="34"/>
                    </a:lnTo>
                    <a:lnTo>
                      <a:pt x="12" y="35"/>
                    </a:lnTo>
                    <a:lnTo>
                      <a:pt x="17" y="32"/>
                    </a:lnTo>
                    <a:lnTo>
                      <a:pt x="20" y="28"/>
                    </a:lnTo>
                    <a:lnTo>
                      <a:pt x="9" y="17"/>
                    </a:lnTo>
                    <a:lnTo>
                      <a:pt x="11" y="11"/>
                    </a:lnTo>
                    <a:lnTo>
                      <a:pt x="16" y="3"/>
                    </a:lnTo>
                    <a:lnTo>
                      <a:pt x="26" y="3"/>
                    </a:lnTo>
                    <a:lnTo>
                      <a:pt x="29" y="0"/>
                    </a:lnTo>
                    <a:lnTo>
                      <a:pt x="34" y="2"/>
                    </a:lnTo>
                    <a:lnTo>
                      <a:pt x="37" y="11"/>
                    </a:lnTo>
                    <a:lnTo>
                      <a:pt x="46" y="14"/>
                    </a:lnTo>
                    <a:lnTo>
                      <a:pt x="50" y="19"/>
                    </a:lnTo>
                    <a:lnTo>
                      <a:pt x="47" y="26"/>
                    </a:lnTo>
                    <a:lnTo>
                      <a:pt x="47" y="32"/>
                    </a:lnTo>
                    <a:lnTo>
                      <a:pt x="41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3" name="Freeform 782">
                <a:extLst>
                  <a:ext uri="{FF2B5EF4-FFF2-40B4-BE49-F238E27FC236}">
                    <a16:creationId xmlns:a16="http://schemas.microsoft.com/office/drawing/2014/main" id="{7D1238D4-710B-80B3-4863-58AEE8E4B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487"/>
                <a:ext cx="202" cy="161"/>
              </a:xfrm>
              <a:custGeom>
                <a:avLst/>
                <a:gdLst>
                  <a:gd name="T0" fmla="*/ 311 w 405"/>
                  <a:gd name="T1" fmla="*/ 47 h 322"/>
                  <a:gd name="T2" fmla="*/ 294 w 405"/>
                  <a:gd name="T3" fmla="*/ 61 h 322"/>
                  <a:gd name="T4" fmla="*/ 286 w 405"/>
                  <a:gd name="T5" fmla="*/ 75 h 322"/>
                  <a:gd name="T6" fmla="*/ 265 w 405"/>
                  <a:gd name="T7" fmla="*/ 98 h 322"/>
                  <a:gd name="T8" fmla="*/ 247 w 405"/>
                  <a:gd name="T9" fmla="*/ 114 h 322"/>
                  <a:gd name="T10" fmla="*/ 238 w 405"/>
                  <a:gd name="T11" fmla="*/ 136 h 322"/>
                  <a:gd name="T12" fmla="*/ 226 w 405"/>
                  <a:gd name="T13" fmla="*/ 164 h 322"/>
                  <a:gd name="T14" fmla="*/ 200 w 405"/>
                  <a:gd name="T15" fmla="*/ 177 h 322"/>
                  <a:gd name="T16" fmla="*/ 168 w 405"/>
                  <a:gd name="T17" fmla="*/ 172 h 322"/>
                  <a:gd name="T18" fmla="*/ 129 w 405"/>
                  <a:gd name="T19" fmla="*/ 166 h 322"/>
                  <a:gd name="T20" fmla="*/ 106 w 405"/>
                  <a:gd name="T21" fmla="*/ 163 h 322"/>
                  <a:gd name="T22" fmla="*/ 92 w 405"/>
                  <a:gd name="T23" fmla="*/ 143 h 322"/>
                  <a:gd name="T24" fmla="*/ 71 w 405"/>
                  <a:gd name="T25" fmla="*/ 122 h 322"/>
                  <a:gd name="T26" fmla="*/ 65 w 405"/>
                  <a:gd name="T27" fmla="*/ 140 h 322"/>
                  <a:gd name="T28" fmla="*/ 53 w 405"/>
                  <a:gd name="T29" fmla="*/ 167 h 322"/>
                  <a:gd name="T30" fmla="*/ 19 w 405"/>
                  <a:gd name="T31" fmla="*/ 163 h 322"/>
                  <a:gd name="T32" fmla="*/ 0 w 405"/>
                  <a:gd name="T33" fmla="*/ 170 h 322"/>
                  <a:gd name="T34" fmla="*/ 16 w 405"/>
                  <a:gd name="T35" fmla="*/ 202 h 322"/>
                  <a:gd name="T36" fmla="*/ 41 w 405"/>
                  <a:gd name="T37" fmla="*/ 205 h 322"/>
                  <a:gd name="T38" fmla="*/ 68 w 405"/>
                  <a:gd name="T39" fmla="*/ 202 h 322"/>
                  <a:gd name="T40" fmla="*/ 88 w 405"/>
                  <a:gd name="T41" fmla="*/ 208 h 322"/>
                  <a:gd name="T42" fmla="*/ 98 w 405"/>
                  <a:gd name="T43" fmla="*/ 236 h 322"/>
                  <a:gd name="T44" fmla="*/ 130 w 405"/>
                  <a:gd name="T45" fmla="*/ 269 h 322"/>
                  <a:gd name="T46" fmla="*/ 145 w 405"/>
                  <a:gd name="T47" fmla="*/ 300 h 322"/>
                  <a:gd name="T48" fmla="*/ 176 w 405"/>
                  <a:gd name="T49" fmla="*/ 297 h 322"/>
                  <a:gd name="T50" fmla="*/ 189 w 405"/>
                  <a:gd name="T51" fmla="*/ 278 h 322"/>
                  <a:gd name="T52" fmla="*/ 208 w 405"/>
                  <a:gd name="T53" fmla="*/ 295 h 322"/>
                  <a:gd name="T54" fmla="*/ 232 w 405"/>
                  <a:gd name="T55" fmla="*/ 295 h 322"/>
                  <a:gd name="T56" fmla="*/ 259 w 405"/>
                  <a:gd name="T57" fmla="*/ 292 h 322"/>
                  <a:gd name="T58" fmla="*/ 271 w 405"/>
                  <a:gd name="T59" fmla="*/ 309 h 322"/>
                  <a:gd name="T60" fmla="*/ 290 w 405"/>
                  <a:gd name="T61" fmla="*/ 322 h 322"/>
                  <a:gd name="T62" fmla="*/ 303 w 405"/>
                  <a:gd name="T63" fmla="*/ 303 h 322"/>
                  <a:gd name="T64" fmla="*/ 321 w 405"/>
                  <a:gd name="T65" fmla="*/ 284 h 322"/>
                  <a:gd name="T66" fmla="*/ 326 w 405"/>
                  <a:gd name="T67" fmla="*/ 260 h 322"/>
                  <a:gd name="T68" fmla="*/ 370 w 405"/>
                  <a:gd name="T69" fmla="*/ 233 h 322"/>
                  <a:gd name="T70" fmla="*/ 371 w 405"/>
                  <a:gd name="T71" fmla="*/ 205 h 322"/>
                  <a:gd name="T72" fmla="*/ 376 w 405"/>
                  <a:gd name="T73" fmla="*/ 187 h 322"/>
                  <a:gd name="T74" fmla="*/ 393 w 405"/>
                  <a:gd name="T75" fmla="*/ 180 h 322"/>
                  <a:gd name="T76" fmla="*/ 379 w 405"/>
                  <a:gd name="T77" fmla="*/ 163 h 322"/>
                  <a:gd name="T78" fmla="*/ 359 w 405"/>
                  <a:gd name="T79" fmla="*/ 134 h 322"/>
                  <a:gd name="T80" fmla="*/ 344 w 405"/>
                  <a:gd name="T81" fmla="*/ 102 h 322"/>
                  <a:gd name="T82" fmla="*/ 365 w 405"/>
                  <a:gd name="T83" fmla="*/ 82 h 322"/>
                  <a:gd name="T84" fmla="*/ 385 w 405"/>
                  <a:gd name="T85" fmla="*/ 61 h 322"/>
                  <a:gd name="T86" fmla="*/ 394 w 405"/>
                  <a:gd name="T87" fmla="*/ 31 h 322"/>
                  <a:gd name="T88" fmla="*/ 396 w 405"/>
                  <a:gd name="T89" fmla="*/ 14 h 322"/>
                  <a:gd name="T90" fmla="*/ 374 w 405"/>
                  <a:gd name="T91" fmla="*/ 0 h 322"/>
                  <a:gd name="T92" fmla="*/ 356 w 405"/>
                  <a:gd name="T93" fmla="*/ 23 h 322"/>
                  <a:gd name="T94" fmla="*/ 335 w 405"/>
                  <a:gd name="T95" fmla="*/ 41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5" h="322">
                    <a:moveTo>
                      <a:pt x="329" y="41"/>
                    </a:moveTo>
                    <a:lnTo>
                      <a:pt x="321" y="44"/>
                    </a:lnTo>
                    <a:lnTo>
                      <a:pt x="317" y="47"/>
                    </a:lnTo>
                    <a:lnTo>
                      <a:pt x="311" y="47"/>
                    </a:lnTo>
                    <a:lnTo>
                      <a:pt x="308" y="57"/>
                    </a:lnTo>
                    <a:lnTo>
                      <a:pt x="302" y="53"/>
                    </a:lnTo>
                    <a:lnTo>
                      <a:pt x="300" y="58"/>
                    </a:lnTo>
                    <a:lnTo>
                      <a:pt x="294" y="61"/>
                    </a:lnTo>
                    <a:lnTo>
                      <a:pt x="297" y="66"/>
                    </a:lnTo>
                    <a:lnTo>
                      <a:pt x="296" y="72"/>
                    </a:lnTo>
                    <a:lnTo>
                      <a:pt x="291" y="72"/>
                    </a:lnTo>
                    <a:lnTo>
                      <a:pt x="286" y="75"/>
                    </a:lnTo>
                    <a:lnTo>
                      <a:pt x="283" y="82"/>
                    </a:lnTo>
                    <a:lnTo>
                      <a:pt x="280" y="87"/>
                    </a:lnTo>
                    <a:lnTo>
                      <a:pt x="271" y="93"/>
                    </a:lnTo>
                    <a:lnTo>
                      <a:pt x="265" y="98"/>
                    </a:lnTo>
                    <a:lnTo>
                      <a:pt x="258" y="99"/>
                    </a:lnTo>
                    <a:lnTo>
                      <a:pt x="247" y="98"/>
                    </a:lnTo>
                    <a:lnTo>
                      <a:pt x="249" y="107"/>
                    </a:lnTo>
                    <a:lnTo>
                      <a:pt x="247" y="114"/>
                    </a:lnTo>
                    <a:lnTo>
                      <a:pt x="244" y="117"/>
                    </a:lnTo>
                    <a:lnTo>
                      <a:pt x="244" y="126"/>
                    </a:lnTo>
                    <a:lnTo>
                      <a:pt x="242" y="131"/>
                    </a:lnTo>
                    <a:lnTo>
                      <a:pt x="238" y="136"/>
                    </a:lnTo>
                    <a:lnTo>
                      <a:pt x="233" y="137"/>
                    </a:lnTo>
                    <a:lnTo>
                      <a:pt x="227" y="143"/>
                    </a:lnTo>
                    <a:lnTo>
                      <a:pt x="224" y="158"/>
                    </a:lnTo>
                    <a:lnTo>
                      <a:pt x="226" y="164"/>
                    </a:lnTo>
                    <a:lnTo>
                      <a:pt x="224" y="174"/>
                    </a:lnTo>
                    <a:lnTo>
                      <a:pt x="211" y="175"/>
                    </a:lnTo>
                    <a:lnTo>
                      <a:pt x="205" y="174"/>
                    </a:lnTo>
                    <a:lnTo>
                      <a:pt x="200" y="177"/>
                    </a:lnTo>
                    <a:lnTo>
                      <a:pt x="194" y="174"/>
                    </a:lnTo>
                    <a:lnTo>
                      <a:pt x="185" y="177"/>
                    </a:lnTo>
                    <a:lnTo>
                      <a:pt x="174" y="175"/>
                    </a:lnTo>
                    <a:lnTo>
                      <a:pt x="168" y="172"/>
                    </a:lnTo>
                    <a:lnTo>
                      <a:pt x="165" y="175"/>
                    </a:lnTo>
                    <a:lnTo>
                      <a:pt x="139" y="172"/>
                    </a:lnTo>
                    <a:lnTo>
                      <a:pt x="132" y="174"/>
                    </a:lnTo>
                    <a:lnTo>
                      <a:pt x="129" y="166"/>
                    </a:lnTo>
                    <a:lnTo>
                      <a:pt x="126" y="163"/>
                    </a:lnTo>
                    <a:lnTo>
                      <a:pt x="118" y="163"/>
                    </a:lnTo>
                    <a:lnTo>
                      <a:pt x="112" y="160"/>
                    </a:lnTo>
                    <a:lnTo>
                      <a:pt x="106" y="163"/>
                    </a:lnTo>
                    <a:lnTo>
                      <a:pt x="100" y="160"/>
                    </a:lnTo>
                    <a:lnTo>
                      <a:pt x="98" y="154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85" y="139"/>
                    </a:lnTo>
                    <a:lnTo>
                      <a:pt x="80" y="132"/>
                    </a:lnTo>
                    <a:lnTo>
                      <a:pt x="76" y="131"/>
                    </a:lnTo>
                    <a:lnTo>
                      <a:pt x="71" y="122"/>
                    </a:lnTo>
                    <a:lnTo>
                      <a:pt x="68" y="120"/>
                    </a:lnTo>
                    <a:lnTo>
                      <a:pt x="62" y="128"/>
                    </a:lnTo>
                    <a:lnTo>
                      <a:pt x="54" y="131"/>
                    </a:lnTo>
                    <a:lnTo>
                      <a:pt x="65" y="140"/>
                    </a:lnTo>
                    <a:lnTo>
                      <a:pt x="60" y="149"/>
                    </a:lnTo>
                    <a:lnTo>
                      <a:pt x="59" y="160"/>
                    </a:lnTo>
                    <a:lnTo>
                      <a:pt x="53" y="166"/>
                    </a:lnTo>
                    <a:lnTo>
                      <a:pt x="53" y="167"/>
                    </a:lnTo>
                    <a:lnTo>
                      <a:pt x="45" y="166"/>
                    </a:lnTo>
                    <a:lnTo>
                      <a:pt x="36" y="160"/>
                    </a:lnTo>
                    <a:lnTo>
                      <a:pt x="33" y="155"/>
                    </a:lnTo>
                    <a:lnTo>
                      <a:pt x="19" y="163"/>
                    </a:lnTo>
                    <a:lnTo>
                      <a:pt x="16" y="167"/>
                    </a:lnTo>
                    <a:lnTo>
                      <a:pt x="10" y="167"/>
                    </a:lnTo>
                    <a:lnTo>
                      <a:pt x="1" y="170"/>
                    </a:lnTo>
                    <a:lnTo>
                      <a:pt x="0" y="170"/>
                    </a:lnTo>
                    <a:lnTo>
                      <a:pt x="3" y="172"/>
                    </a:lnTo>
                    <a:lnTo>
                      <a:pt x="4" y="183"/>
                    </a:lnTo>
                    <a:lnTo>
                      <a:pt x="10" y="187"/>
                    </a:lnTo>
                    <a:lnTo>
                      <a:pt x="16" y="202"/>
                    </a:lnTo>
                    <a:lnTo>
                      <a:pt x="19" y="210"/>
                    </a:lnTo>
                    <a:lnTo>
                      <a:pt x="25" y="210"/>
                    </a:lnTo>
                    <a:lnTo>
                      <a:pt x="39" y="212"/>
                    </a:lnTo>
                    <a:lnTo>
                      <a:pt x="41" y="205"/>
                    </a:lnTo>
                    <a:lnTo>
                      <a:pt x="44" y="205"/>
                    </a:lnTo>
                    <a:lnTo>
                      <a:pt x="59" y="199"/>
                    </a:lnTo>
                    <a:lnTo>
                      <a:pt x="62" y="196"/>
                    </a:lnTo>
                    <a:lnTo>
                      <a:pt x="68" y="202"/>
                    </a:lnTo>
                    <a:lnTo>
                      <a:pt x="68" y="205"/>
                    </a:lnTo>
                    <a:lnTo>
                      <a:pt x="76" y="205"/>
                    </a:lnTo>
                    <a:lnTo>
                      <a:pt x="86" y="207"/>
                    </a:lnTo>
                    <a:lnTo>
                      <a:pt x="88" y="208"/>
                    </a:lnTo>
                    <a:lnTo>
                      <a:pt x="89" y="219"/>
                    </a:lnTo>
                    <a:lnTo>
                      <a:pt x="94" y="230"/>
                    </a:lnTo>
                    <a:lnTo>
                      <a:pt x="98" y="231"/>
                    </a:lnTo>
                    <a:lnTo>
                      <a:pt x="98" y="236"/>
                    </a:lnTo>
                    <a:lnTo>
                      <a:pt x="103" y="242"/>
                    </a:lnTo>
                    <a:lnTo>
                      <a:pt x="113" y="246"/>
                    </a:lnTo>
                    <a:lnTo>
                      <a:pt x="126" y="265"/>
                    </a:lnTo>
                    <a:lnTo>
                      <a:pt x="130" y="269"/>
                    </a:lnTo>
                    <a:lnTo>
                      <a:pt x="135" y="288"/>
                    </a:lnTo>
                    <a:lnTo>
                      <a:pt x="138" y="292"/>
                    </a:lnTo>
                    <a:lnTo>
                      <a:pt x="142" y="294"/>
                    </a:lnTo>
                    <a:lnTo>
                      <a:pt x="145" y="300"/>
                    </a:lnTo>
                    <a:lnTo>
                      <a:pt x="154" y="304"/>
                    </a:lnTo>
                    <a:lnTo>
                      <a:pt x="162" y="300"/>
                    </a:lnTo>
                    <a:lnTo>
                      <a:pt x="174" y="300"/>
                    </a:lnTo>
                    <a:lnTo>
                      <a:pt x="176" y="297"/>
                    </a:lnTo>
                    <a:lnTo>
                      <a:pt x="174" y="288"/>
                    </a:lnTo>
                    <a:lnTo>
                      <a:pt x="180" y="272"/>
                    </a:lnTo>
                    <a:lnTo>
                      <a:pt x="188" y="275"/>
                    </a:lnTo>
                    <a:lnTo>
                      <a:pt x="189" y="278"/>
                    </a:lnTo>
                    <a:lnTo>
                      <a:pt x="198" y="280"/>
                    </a:lnTo>
                    <a:lnTo>
                      <a:pt x="205" y="284"/>
                    </a:lnTo>
                    <a:lnTo>
                      <a:pt x="208" y="291"/>
                    </a:lnTo>
                    <a:lnTo>
                      <a:pt x="208" y="295"/>
                    </a:lnTo>
                    <a:lnTo>
                      <a:pt x="212" y="300"/>
                    </a:lnTo>
                    <a:lnTo>
                      <a:pt x="218" y="297"/>
                    </a:lnTo>
                    <a:lnTo>
                      <a:pt x="224" y="291"/>
                    </a:lnTo>
                    <a:lnTo>
                      <a:pt x="232" y="295"/>
                    </a:lnTo>
                    <a:lnTo>
                      <a:pt x="241" y="292"/>
                    </a:lnTo>
                    <a:lnTo>
                      <a:pt x="244" y="295"/>
                    </a:lnTo>
                    <a:lnTo>
                      <a:pt x="249" y="292"/>
                    </a:lnTo>
                    <a:lnTo>
                      <a:pt x="259" y="292"/>
                    </a:lnTo>
                    <a:lnTo>
                      <a:pt x="265" y="295"/>
                    </a:lnTo>
                    <a:lnTo>
                      <a:pt x="270" y="294"/>
                    </a:lnTo>
                    <a:lnTo>
                      <a:pt x="274" y="303"/>
                    </a:lnTo>
                    <a:lnTo>
                      <a:pt x="271" y="309"/>
                    </a:lnTo>
                    <a:lnTo>
                      <a:pt x="271" y="313"/>
                    </a:lnTo>
                    <a:lnTo>
                      <a:pt x="280" y="315"/>
                    </a:lnTo>
                    <a:lnTo>
                      <a:pt x="285" y="322"/>
                    </a:lnTo>
                    <a:lnTo>
                      <a:pt x="290" y="322"/>
                    </a:lnTo>
                    <a:lnTo>
                      <a:pt x="291" y="318"/>
                    </a:lnTo>
                    <a:lnTo>
                      <a:pt x="302" y="315"/>
                    </a:lnTo>
                    <a:lnTo>
                      <a:pt x="300" y="306"/>
                    </a:lnTo>
                    <a:lnTo>
                      <a:pt x="303" y="303"/>
                    </a:lnTo>
                    <a:lnTo>
                      <a:pt x="311" y="303"/>
                    </a:lnTo>
                    <a:lnTo>
                      <a:pt x="320" y="306"/>
                    </a:lnTo>
                    <a:lnTo>
                      <a:pt x="317" y="294"/>
                    </a:lnTo>
                    <a:lnTo>
                      <a:pt x="321" y="284"/>
                    </a:lnTo>
                    <a:lnTo>
                      <a:pt x="320" y="275"/>
                    </a:lnTo>
                    <a:lnTo>
                      <a:pt x="321" y="271"/>
                    </a:lnTo>
                    <a:lnTo>
                      <a:pt x="326" y="266"/>
                    </a:lnTo>
                    <a:lnTo>
                      <a:pt x="326" y="260"/>
                    </a:lnTo>
                    <a:lnTo>
                      <a:pt x="335" y="259"/>
                    </a:lnTo>
                    <a:lnTo>
                      <a:pt x="344" y="246"/>
                    </a:lnTo>
                    <a:lnTo>
                      <a:pt x="356" y="246"/>
                    </a:lnTo>
                    <a:lnTo>
                      <a:pt x="370" y="233"/>
                    </a:lnTo>
                    <a:lnTo>
                      <a:pt x="370" y="230"/>
                    </a:lnTo>
                    <a:lnTo>
                      <a:pt x="373" y="227"/>
                    </a:lnTo>
                    <a:lnTo>
                      <a:pt x="374" y="222"/>
                    </a:lnTo>
                    <a:lnTo>
                      <a:pt x="371" y="205"/>
                    </a:lnTo>
                    <a:lnTo>
                      <a:pt x="373" y="198"/>
                    </a:lnTo>
                    <a:lnTo>
                      <a:pt x="371" y="196"/>
                    </a:lnTo>
                    <a:lnTo>
                      <a:pt x="370" y="189"/>
                    </a:lnTo>
                    <a:lnTo>
                      <a:pt x="376" y="187"/>
                    </a:lnTo>
                    <a:lnTo>
                      <a:pt x="384" y="181"/>
                    </a:lnTo>
                    <a:lnTo>
                      <a:pt x="387" y="184"/>
                    </a:lnTo>
                    <a:lnTo>
                      <a:pt x="393" y="183"/>
                    </a:lnTo>
                    <a:lnTo>
                      <a:pt x="393" y="180"/>
                    </a:lnTo>
                    <a:lnTo>
                      <a:pt x="400" y="181"/>
                    </a:lnTo>
                    <a:lnTo>
                      <a:pt x="391" y="169"/>
                    </a:lnTo>
                    <a:lnTo>
                      <a:pt x="385" y="167"/>
                    </a:lnTo>
                    <a:lnTo>
                      <a:pt x="379" y="163"/>
                    </a:lnTo>
                    <a:lnTo>
                      <a:pt x="376" y="151"/>
                    </a:lnTo>
                    <a:lnTo>
                      <a:pt x="368" y="148"/>
                    </a:lnTo>
                    <a:lnTo>
                      <a:pt x="358" y="140"/>
                    </a:lnTo>
                    <a:lnTo>
                      <a:pt x="359" y="134"/>
                    </a:lnTo>
                    <a:lnTo>
                      <a:pt x="353" y="129"/>
                    </a:lnTo>
                    <a:lnTo>
                      <a:pt x="350" y="123"/>
                    </a:lnTo>
                    <a:lnTo>
                      <a:pt x="347" y="114"/>
                    </a:lnTo>
                    <a:lnTo>
                      <a:pt x="344" y="102"/>
                    </a:lnTo>
                    <a:lnTo>
                      <a:pt x="353" y="98"/>
                    </a:lnTo>
                    <a:lnTo>
                      <a:pt x="356" y="87"/>
                    </a:lnTo>
                    <a:lnTo>
                      <a:pt x="364" y="84"/>
                    </a:lnTo>
                    <a:lnTo>
                      <a:pt x="365" y="82"/>
                    </a:lnTo>
                    <a:lnTo>
                      <a:pt x="378" y="79"/>
                    </a:lnTo>
                    <a:lnTo>
                      <a:pt x="376" y="72"/>
                    </a:lnTo>
                    <a:lnTo>
                      <a:pt x="387" y="67"/>
                    </a:lnTo>
                    <a:lnTo>
                      <a:pt x="385" y="61"/>
                    </a:lnTo>
                    <a:lnTo>
                      <a:pt x="387" y="49"/>
                    </a:lnTo>
                    <a:lnTo>
                      <a:pt x="388" y="43"/>
                    </a:lnTo>
                    <a:lnTo>
                      <a:pt x="394" y="38"/>
                    </a:lnTo>
                    <a:lnTo>
                      <a:pt x="394" y="31"/>
                    </a:lnTo>
                    <a:lnTo>
                      <a:pt x="400" y="29"/>
                    </a:lnTo>
                    <a:lnTo>
                      <a:pt x="405" y="31"/>
                    </a:lnTo>
                    <a:lnTo>
                      <a:pt x="396" y="17"/>
                    </a:lnTo>
                    <a:lnTo>
                      <a:pt x="396" y="14"/>
                    </a:lnTo>
                    <a:lnTo>
                      <a:pt x="393" y="3"/>
                    </a:lnTo>
                    <a:lnTo>
                      <a:pt x="390" y="5"/>
                    </a:lnTo>
                    <a:lnTo>
                      <a:pt x="378" y="3"/>
                    </a:lnTo>
                    <a:lnTo>
                      <a:pt x="374" y="0"/>
                    </a:lnTo>
                    <a:lnTo>
                      <a:pt x="370" y="3"/>
                    </a:lnTo>
                    <a:lnTo>
                      <a:pt x="365" y="11"/>
                    </a:lnTo>
                    <a:lnTo>
                      <a:pt x="362" y="15"/>
                    </a:lnTo>
                    <a:lnTo>
                      <a:pt x="356" y="23"/>
                    </a:lnTo>
                    <a:lnTo>
                      <a:pt x="347" y="26"/>
                    </a:lnTo>
                    <a:lnTo>
                      <a:pt x="344" y="25"/>
                    </a:lnTo>
                    <a:lnTo>
                      <a:pt x="341" y="37"/>
                    </a:lnTo>
                    <a:lnTo>
                      <a:pt x="335" y="41"/>
                    </a:lnTo>
                    <a:lnTo>
                      <a:pt x="329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4" name="Freeform 783">
                <a:extLst>
                  <a:ext uri="{FF2B5EF4-FFF2-40B4-BE49-F238E27FC236}">
                    <a16:creationId xmlns:a16="http://schemas.microsoft.com/office/drawing/2014/main" id="{BF56C3BF-3AC9-D7C3-A75F-E2E50F917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487"/>
                <a:ext cx="202" cy="161"/>
              </a:xfrm>
              <a:custGeom>
                <a:avLst/>
                <a:gdLst>
                  <a:gd name="T0" fmla="*/ 344 w 405"/>
                  <a:gd name="T1" fmla="*/ 25 h 322"/>
                  <a:gd name="T2" fmla="*/ 365 w 405"/>
                  <a:gd name="T3" fmla="*/ 11 h 322"/>
                  <a:gd name="T4" fmla="*/ 390 w 405"/>
                  <a:gd name="T5" fmla="*/ 5 h 322"/>
                  <a:gd name="T6" fmla="*/ 405 w 405"/>
                  <a:gd name="T7" fmla="*/ 31 h 322"/>
                  <a:gd name="T8" fmla="*/ 388 w 405"/>
                  <a:gd name="T9" fmla="*/ 43 h 322"/>
                  <a:gd name="T10" fmla="*/ 376 w 405"/>
                  <a:gd name="T11" fmla="*/ 72 h 322"/>
                  <a:gd name="T12" fmla="*/ 356 w 405"/>
                  <a:gd name="T13" fmla="*/ 87 h 322"/>
                  <a:gd name="T14" fmla="*/ 350 w 405"/>
                  <a:gd name="T15" fmla="*/ 123 h 322"/>
                  <a:gd name="T16" fmla="*/ 368 w 405"/>
                  <a:gd name="T17" fmla="*/ 148 h 322"/>
                  <a:gd name="T18" fmla="*/ 391 w 405"/>
                  <a:gd name="T19" fmla="*/ 169 h 322"/>
                  <a:gd name="T20" fmla="*/ 387 w 405"/>
                  <a:gd name="T21" fmla="*/ 184 h 322"/>
                  <a:gd name="T22" fmla="*/ 371 w 405"/>
                  <a:gd name="T23" fmla="*/ 196 h 322"/>
                  <a:gd name="T24" fmla="*/ 373 w 405"/>
                  <a:gd name="T25" fmla="*/ 227 h 322"/>
                  <a:gd name="T26" fmla="*/ 344 w 405"/>
                  <a:gd name="T27" fmla="*/ 246 h 322"/>
                  <a:gd name="T28" fmla="*/ 321 w 405"/>
                  <a:gd name="T29" fmla="*/ 271 h 322"/>
                  <a:gd name="T30" fmla="*/ 320 w 405"/>
                  <a:gd name="T31" fmla="*/ 306 h 322"/>
                  <a:gd name="T32" fmla="*/ 302 w 405"/>
                  <a:gd name="T33" fmla="*/ 315 h 322"/>
                  <a:gd name="T34" fmla="*/ 280 w 405"/>
                  <a:gd name="T35" fmla="*/ 315 h 322"/>
                  <a:gd name="T36" fmla="*/ 270 w 405"/>
                  <a:gd name="T37" fmla="*/ 294 h 322"/>
                  <a:gd name="T38" fmla="*/ 244 w 405"/>
                  <a:gd name="T39" fmla="*/ 295 h 322"/>
                  <a:gd name="T40" fmla="*/ 218 w 405"/>
                  <a:gd name="T41" fmla="*/ 297 h 322"/>
                  <a:gd name="T42" fmla="*/ 205 w 405"/>
                  <a:gd name="T43" fmla="*/ 284 h 322"/>
                  <a:gd name="T44" fmla="*/ 180 w 405"/>
                  <a:gd name="T45" fmla="*/ 272 h 322"/>
                  <a:gd name="T46" fmla="*/ 162 w 405"/>
                  <a:gd name="T47" fmla="*/ 300 h 322"/>
                  <a:gd name="T48" fmla="*/ 138 w 405"/>
                  <a:gd name="T49" fmla="*/ 292 h 322"/>
                  <a:gd name="T50" fmla="*/ 113 w 405"/>
                  <a:gd name="T51" fmla="*/ 246 h 322"/>
                  <a:gd name="T52" fmla="*/ 94 w 405"/>
                  <a:gd name="T53" fmla="*/ 230 h 322"/>
                  <a:gd name="T54" fmla="*/ 76 w 405"/>
                  <a:gd name="T55" fmla="*/ 205 h 322"/>
                  <a:gd name="T56" fmla="*/ 59 w 405"/>
                  <a:gd name="T57" fmla="*/ 199 h 322"/>
                  <a:gd name="T58" fmla="*/ 25 w 405"/>
                  <a:gd name="T59" fmla="*/ 210 h 322"/>
                  <a:gd name="T60" fmla="*/ 4 w 405"/>
                  <a:gd name="T61" fmla="*/ 183 h 322"/>
                  <a:gd name="T62" fmla="*/ 10 w 405"/>
                  <a:gd name="T63" fmla="*/ 167 h 322"/>
                  <a:gd name="T64" fmla="*/ 36 w 405"/>
                  <a:gd name="T65" fmla="*/ 160 h 322"/>
                  <a:gd name="T66" fmla="*/ 59 w 405"/>
                  <a:gd name="T67" fmla="*/ 160 h 322"/>
                  <a:gd name="T68" fmla="*/ 62 w 405"/>
                  <a:gd name="T69" fmla="*/ 128 h 322"/>
                  <a:gd name="T70" fmla="*/ 80 w 405"/>
                  <a:gd name="T71" fmla="*/ 132 h 322"/>
                  <a:gd name="T72" fmla="*/ 98 w 405"/>
                  <a:gd name="T73" fmla="*/ 154 h 322"/>
                  <a:gd name="T74" fmla="*/ 118 w 405"/>
                  <a:gd name="T75" fmla="*/ 163 h 322"/>
                  <a:gd name="T76" fmla="*/ 139 w 405"/>
                  <a:gd name="T77" fmla="*/ 172 h 322"/>
                  <a:gd name="T78" fmla="*/ 185 w 405"/>
                  <a:gd name="T79" fmla="*/ 177 h 322"/>
                  <a:gd name="T80" fmla="*/ 211 w 405"/>
                  <a:gd name="T81" fmla="*/ 175 h 322"/>
                  <a:gd name="T82" fmla="*/ 227 w 405"/>
                  <a:gd name="T83" fmla="*/ 143 h 322"/>
                  <a:gd name="T84" fmla="*/ 244 w 405"/>
                  <a:gd name="T85" fmla="*/ 126 h 322"/>
                  <a:gd name="T86" fmla="*/ 247 w 405"/>
                  <a:gd name="T87" fmla="*/ 98 h 322"/>
                  <a:gd name="T88" fmla="*/ 280 w 405"/>
                  <a:gd name="T89" fmla="*/ 87 h 322"/>
                  <a:gd name="T90" fmla="*/ 296 w 405"/>
                  <a:gd name="T91" fmla="*/ 72 h 322"/>
                  <a:gd name="T92" fmla="*/ 302 w 405"/>
                  <a:gd name="T93" fmla="*/ 53 h 322"/>
                  <a:gd name="T94" fmla="*/ 321 w 405"/>
                  <a:gd name="T95" fmla="*/ 44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5" h="322">
                    <a:moveTo>
                      <a:pt x="329" y="41"/>
                    </a:moveTo>
                    <a:lnTo>
                      <a:pt x="335" y="41"/>
                    </a:lnTo>
                    <a:lnTo>
                      <a:pt x="341" y="37"/>
                    </a:lnTo>
                    <a:lnTo>
                      <a:pt x="344" y="25"/>
                    </a:lnTo>
                    <a:lnTo>
                      <a:pt x="347" y="26"/>
                    </a:lnTo>
                    <a:lnTo>
                      <a:pt x="356" y="23"/>
                    </a:lnTo>
                    <a:lnTo>
                      <a:pt x="362" y="15"/>
                    </a:lnTo>
                    <a:lnTo>
                      <a:pt x="365" y="11"/>
                    </a:lnTo>
                    <a:lnTo>
                      <a:pt x="370" y="3"/>
                    </a:lnTo>
                    <a:lnTo>
                      <a:pt x="374" y="0"/>
                    </a:lnTo>
                    <a:lnTo>
                      <a:pt x="378" y="3"/>
                    </a:lnTo>
                    <a:lnTo>
                      <a:pt x="390" y="5"/>
                    </a:lnTo>
                    <a:lnTo>
                      <a:pt x="393" y="3"/>
                    </a:lnTo>
                    <a:lnTo>
                      <a:pt x="396" y="14"/>
                    </a:lnTo>
                    <a:lnTo>
                      <a:pt x="396" y="17"/>
                    </a:lnTo>
                    <a:lnTo>
                      <a:pt x="405" y="31"/>
                    </a:lnTo>
                    <a:lnTo>
                      <a:pt x="400" y="29"/>
                    </a:lnTo>
                    <a:lnTo>
                      <a:pt x="394" y="31"/>
                    </a:lnTo>
                    <a:lnTo>
                      <a:pt x="394" y="38"/>
                    </a:lnTo>
                    <a:lnTo>
                      <a:pt x="388" y="43"/>
                    </a:lnTo>
                    <a:lnTo>
                      <a:pt x="387" y="49"/>
                    </a:lnTo>
                    <a:lnTo>
                      <a:pt x="385" y="61"/>
                    </a:lnTo>
                    <a:lnTo>
                      <a:pt x="387" y="67"/>
                    </a:lnTo>
                    <a:lnTo>
                      <a:pt x="376" y="72"/>
                    </a:lnTo>
                    <a:lnTo>
                      <a:pt x="378" y="79"/>
                    </a:lnTo>
                    <a:lnTo>
                      <a:pt x="365" y="82"/>
                    </a:lnTo>
                    <a:lnTo>
                      <a:pt x="364" y="84"/>
                    </a:lnTo>
                    <a:lnTo>
                      <a:pt x="356" y="87"/>
                    </a:lnTo>
                    <a:lnTo>
                      <a:pt x="353" y="98"/>
                    </a:lnTo>
                    <a:lnTo>
                      <a:pt x="344" y="102"/>
                    </a:lnTo>
                    <a:lnTo>
                      <a:pt x="347" y="114"/>
                    </a:lnTo>
                    <a:lnTo>
                      <a:pt x="350" y="123"/>
                    </a:lnTo>
                    <a:lnTo>
                      <a:pt x="353" y="129"/>
                    </a:lnTo>
                    <a:lnTo>
                      <a:pt x="359" y="134"/>
                    </a:lnTo>
                    <a:lnTo>
                      <a:pt x="358" y="140"/>
                    </a:lnTo>
                    <a:lnTo>
                      <a:pt x="368" y="148"/>
                    </a:lnTo>
                    <a:lnTo>
                      <a:pt x="376" y="151"/>
                    </a:lnTo>
                    <a:lnTo>
                      <a:pt x="379" y="163"/>
                    </a:lnTo>
                    <a:lnTo>
                      <a:pt x="385" y="167"/>
                    </a:lnTo>
                    <a:lnTo>
                      <a:pt x="391" y="169"/>
                    </a:lnTo>
                    <a:lnTo>
                      <a:pt x="400" y="181"/>
                    </a:lnTo>
                    <a:lnTo>
                      <a:pt x="393" y="180"/>
                    </a:lnTo>
                    <a:lnTo>
                      <a:pt x="393" y="183"/>
                    </a:lnTo>
                    <a:lnTo>
                      <a:pt x="387" y="184"/>
                    </a:lnTo>
                    <a:lnTo>
                      <a:pt x="384" y="181"/>
                    </a:lnTo>
                    <a:lnTo>
                      <a:pt x="376" y="187"/>
                    </a:lnTo>
                    <a:lnTo>
                      <a:pt x="370" y="189"/>
                    </a:lnTo>
                    <a:lnTo>
                      <a:pt x="371" y="196"/>
                    </a:lnTo>
                    <a:lnTo>
                      <a:pt x="373" y="198"/>
                    </a:lnTo>
                    <a:lnTo>
                      <a:pt x="371" y="205"/>
                    </a:lnTo>
                    <a:lnTo>
                      <a:pt x="374" y="222"/>
                    </a:lnTo>
                    <a:lnTo>
                      <a:pt x="373" y="227"/>
                    </a:lnTo>
                    <a:lnTo>
                      <a:pt x="370" y="230"/>
                    </a:lnTo>
                    <a:lnTo>
                      <a:pt x="370" y="233"/>
                    </a:lnTo>
                    <a:lnTo>
                      <a:pt x="356" y="246"/>
                    </a:lnTo>
                    <a:lnTo>
                      <a:pt x="344" y="246"/>
                    </a:lnTo>
                    <a:lnTo>
                      <a:pt x="335" y="259"/>
                    </a:lnTo>
                    <a:lnTo>
                      <a:pt x="326" y="260"/>
                    </a:lnTo>
                    <a:lnTo>
                      <a:pt x="326" y="266"/>
                    </a:lnTo>
                    <a:lnTo>
                      <a:pt x="321" y="271"/>
                    </a:lnTo>
                    <a:lnTo>
                      <a:pt x="320" y="275"/>
                    </a:lnTo>
                    <a:lnTo>
                      <a:pt x="321" y="284"/>
                    </a:lnTo>
                    <a:lnTo>
                      <a:pt x="317" y="294"/>
                    </a:lnTo>
                    <a:lnTo>
                      <a:pt x="320" y="306"/>
                    </a:lnTo>
                    <a:lnTo>
                      <a:pt x="311" y="303"/>
                    </a:lnTo>
                    <a:lnTo>
                      <a:pt x="303" y="303"/>
                    </a:lnTo>
                    <a:lnTo>
                      <a:pt x="300" y="306"/>
                    </a:lnTo>
                    <a:lnTo>
                      <a:pt x="302" y="315"/>
                    </a:lnTo>
                    <a:lnTo>
                      <a:pt x="291" y="318"/>
                    </a:lnTo>
                    <a:lnTo>
                      <a:pt x="290" y="322"/>
                    </a:lnTo>
                    <a:lnTo>
                      <a:pt x="285" y="322"/>
                    </a:lnTo>
                    <a:lnTo>
                      <a:pt x="280" y="315"/>
                    </a:lnTo>
                    <a:lnTo>
                      <a:pt x="271" y="313"/>
                    </a:lnTo>
                    <a:lnTo>
                      <a:pt x="271" y="309"/>
                    </a:lnTo>
                    <a:lnTo>
                      <a:pt x="274" y="303"/>
                    </a:lnTo>
                    <a:lnTo>
                      <a:pt x="270" y="294"/>
                    </a:lnTo>
                    <a:lnTo>
                      <a:pt x="265" y="295"/>
                    </a:lnTo>
                    <a:lnTo>
                      <a:pt x="259" y="292"/>
                    </a:lnTo>
                    <a:lnTo>
                      <a:pt x="249" y="292"/>
                    </a:lnTo>
                    <a:lnTo>
                      <a:pt x="244" y="295"/>
                    </a:lnTo>
                    <a:lnTo>
                      <a:pt x="241" y="292"/>
                    </a:lnTo>
                    <a:lnTo>
                      <a:pt x="232" y="295"/>
                    </a:lnTo>
                    <a:lnTo>
                      <a:pt x="224" y="291"/>
                    </a:lnTo>
                    <a:lnTo>
                      <a:pt x="218" y="297"/>
                    </a:lnTo>
                    <a:lnTo>
                      <a:pt x="212" y="300"/>
                    </a:lnTo>
                    <a:lnTo>
                      <a:pt x="208" y="295"/>
                    </a:lnTo>
                    <a:lnTo>
                      <a:pt x="208" y="291"/>
                    </a:lnTo>
                    <a:lnTo>
                      <a:pt x="205" y="284"/>
                    </a:lnTo>
                    <a:lnTo>
                      <a:pt x="198" y="280"/>
                    </a:lnTo>
                    <a:lnTo>
                      <a:pt x="189" y="278"/>
                    </a:lnTo>
                    <a:lnTo>
                      <a:pt x="188" y="275"/>
                    </a:lnTo>
                    <a:lnTo>
                      <a:pt x="180" y="272"/>
                    </a:lnTo>
                    <a:lnTo>
                      <a:pt x="174" y="288"/>
                    </a:lnTo>
                    <a:lnTo>
                      <a:pt x="176" y="297"/>
                    </a:lnTo>
                    <a:lnTo>
                      <a:pt x="174" y="300"/>
                    </a:lnTo>
                    <a:lnTo>
                      <a:pt x="162" y="300"/>
                    </a:lnTo>
                    <a:lnTo>
                      <a:pt x="154" y="304"/>
                    </a:lnTo>
                    <a:lnTo>
                      <a:pt x="145" y="300"/>
                    </a:lnTo>
                    <a:lnTo>
                      <a:pt x="142" y="294"/>
                    </a:lnTo>
                    <a:lnTo>
                      <a:pt x="138" y="292"/>
                    </a:lnTo>
                    <a:lnTo>
                      <a:pt x="135" y="288"/>
                    </a:lnTo>
                    <a:lnTo>
                      <a:pt x="130" y="269"/>
                    </a:lnTo>
                    <a:lnTo>
                      <a:pt x="126" y="265"/>
                    </a:lnTo>
                    <a:lnTo>
                      <a:pt x="113" y="246"/>
                    </a:lnTo>
                    <a:lnTo>
                      <a:pt x="103" y="242"/>
                    </a:lnTo>
                    <a:lnTo>
                      <a:pt x="98" y="236"/>
                    </a:lnTo>
                    <a:lnTo>
                      <a:pt x="98" y="231"/>
                    </a:lnTo>
                    <a:lnTo>
                      <a:pt x="94" y="230"/>
                    </a:lnTo>
                    <a:lnTo>
                      <a:pt x="89" y="219"/>
                    </a:lnTo>
                    <a:lnTo>
                      <a:pt x="88" y="208"/>
                    </a:lnTo>
                    <a:lnTo>
                      <a:pt x="86" y="207"/>
                    </a:lnTo>
                    <a:lnTo>
                      <a:pt x="76" y="205"/>
                    </a:lnTo>
                    <a:lnTo>
                      <a:pt x="68" y="205"/>
                    </a:lnTo>
                    <a:lnTo>
                      <a:pt x="68" y="202"/>
                    </a:lnTo>
                    <a:lnTo>
                      <a:pt x="62" y="196"/>
                    </a:lnTo>
                    <a:lnTo>
                      <a:pt x="59" y="199"/>
                    </a:lnTo>
                    <a:lnTo>
                      <a:pt x="44" y="205"/>
                    </a:lnTo>
                    <a:lnTo>
                      <a:pt x="41" y="205"/>
                    </a:lnTo>
                    <a:lnTo>
                      <a:pt x="39" y="212"/>
                    </a:lnTo>
                    <a:lnTo>
                      <a:pt x="25" y="210"/>
                    </a:lnTo>
                    <a:lnTo>
                      <a:pt x="19" y="210"/>
                    </a:lnTo>
                    <a:lnTo>
                      <a:pt x="16" y="202"/>
                    </a:lnTo>
                    <a:lnTo>
                      <a:pt x="10" y="187"/>
                    </a:lnTo>
                    <a:lnTo>
                      <a:pt x="4" y="183"/>
                    </a:lnTo>
                    <a:lnTo>
                      <a:pt x="3" y="172"/>
                    </a:lnTo>
                    <a:lnTo>
                      <a:pt x="0" y="170"/>
                    </a:lnTo>
                    <a:lnTo>
                      <a:pt x="1" y="170"/>
                    </a:lnTo>
                    <a:lnTo>
                      <a:pt x="10" y="167"/>
                    </a:lnTo>
                    <a:lnTo>
                      <a:pt x="16" y="167"/>
                    </a:lnTo>
                    <a:lnTo>
                      <a:pt x="19" y="163"/>
                    </a:lnTo>
                    <a:lnTo>
                      <a:pt x="33" y="155"/>
                    </a:lnTo>
                    <a:lnTo>
                      <a:pt x="36" y="160"/>
                    </a:lnTo>
                    <a:lnTo>
                      <a:pt x="45" y="166"/>
                    </a:lnTo>
                    <a:lnTo>
                      <a:pt x="53" y="167"/>
                    </a:lnTo>
                    <a:lnTo>
                      <a:pt x="53" y="166"/>
                    </a:lnTo>
                    <a:lnTo>
                      <a:pt x="59" y="160"/>
                    </a:lnTo>
                    <a:lnTo>
                      <a:pt x="60" y="149"/>
                    </a:lnTo>
                    <a:lnTo>
                      <a:pt x="65" y="140"/>
                    </a:lnTo>
                    <a:lnTo>
                      <a:pt x="54" y="131"/>
                    </a:lnTo>
                    <a:lnTo>
                      <a:pt x="62" y="128"/>
                    </a:lnTo>
                    <a:lnTo>
                      <a:pt x="68" y="120"/>
                    </a:lnTo>
                    <a:lnTo>
                      <a:pt x="71" y="122"/>
                    </a:lnTo>
                    <a:lnTo>
                      <a:pt x="76" y="131"/>
                    </a:lnTo>
                    <a:lnTo>
                      <a:pt x="80" y="132"/>
                    </a:lnTo>
                    <a:lnTo>
                      <a:pt x="85" y="139"/>
                    </a:lnTo>
                    <a:lnTo>
                      <a:pt x="92" y="143"/>
                    </a:lnTo>
                    <a:lnTo>
                      <a:pt x="92" y="145"/>
                    </a:lnTo>
                    <a:lnTo>
                      <a:pt x="98" y="154"/>
                    </a:lnTo>
                    <a:lnTo>
                      <a:pt x="100" y="160"/>
                    </a:lnTo>
                    <a:lnTo>
                      <a:pt x="106" y="163"/>
                    </a:lnTo>
                    <a:lnTo>
                      <a:pt x="112" y="160"/>
                    </a:lnTo>
                    <a:lnTo>
                      <a:pt x="118" y="163"/>
                    </a:lnTo>
                    <a:lnTo>
                      <a:pt x="126" y="163"/>
                    </a:lnTo>
                    <a:lnTo>
                      <a:pt x="129" y="166"/>
                    </a:lnTo>
                    <a:lnTo>
                      <a:pt x="132" y="174"/>
                    </a:lnTo>
                    <a:lnTo>
                      <a:pt x="139" y="172"/>
                    </a:lnTo>
                    <a:lnTo>
                      <a:pt x="165" y="175"/>
                    </a:lnTo>
                    <a:lnTo>
                      <a:pt x="168" y="172"/>
                    </a:lnTo>
                    <a:lnTo>
                      <a:pt x="174" y="175"/>
                    </a:lnTo>
                    <a:lnTo>
                      <a:pt x="185" y="177"/>
                    </a:lnTo>
                    <a:lnTo>
                      <a:pt x="194" y="174"/>
                    </a:lnTo>
                    <a:lnTo>
                      <a:pt x="200" y="177"/>
                    </a:lnTo>
                    <a:lnTo>
                      <a:pt x="205" y="174"/>
                    </a:lnTo>
                    <a:lnTo>
                      <a:pt x="211" y="175"/>
                    </a:lnTo>
                    <a:lnTo>
                      <a:pt x="224" y="174"/>
                    </a:lnTo>
                    <a:lnTo>
                      <a:pt x="226" y="164"/>
                    </a:lnTo>
                    <a:lnTo>
                      <a:pt x="224" y="158"/>
                    </a:lnTo>
                    <a:lnTo>
                      <a:pt x="227" y="143"/>
                    </a:lnTo>
                    <a:lnTo>
                      <a:pt x="233" y="137"/>
                    </a:lnTo>
                    <a:lnTo>
                      <a:pt x="238" y="136"/>
                    </a:lnTo>
                    <a:lnTo>
                      <a:pt x="242" y="131"/>
                    </a:lnTo>
                    <a:lnTo>
                      <a:pt x="244" y="126"/>
                    </a:lnTo>
                    <a:lnTo>
                      <a:pt x="244" y="117"/>
                    </a:lnTo>
                    <a:lnTo>
                      <a:pt x="247" y="114"/>
                    </a:lnTo>
                    <a:lnTo>
                      <a:pt x="249" y="107"/>
                    </a:lnTo>
                    <a:lnTo>
                      <a:pt x="247" y="98"/>
                    </a:lnTo>
                    <a:lnTo>
                      <a:pt x="258" y="99"/>
                    </a:lnTo>
                    <a:lnTo>
                      <a:pt x="265" y="98"/>
                    </a:lnTo>
                    <a:lnTo>
                      <a:pt x="271" y="93"/>
                    </a:lnTo>
                    <a:lnTo>
                      <a:pt x="280" y="87"/>
                    </a:lnTo>
                    <a:lnTo>
                      <a:pt x="283" y="82"/>
                    </a:lnTo>
                    <a:lnTo>
                      <a:pt x="286" y="75"/>
                    </a:lnTo>
                    <a:lnTo>
                      <a:pt x="291" y="72"/>
                    </a:lnTo>
                    <a:lnTo>
                      <a:pt x="296" y="72"/>
                    </a:lnTo>
                    <a:lnTo>
                      <a:pt x="297" y="66"/>
                    </a:lnTo>
                    <a:lnTo>
                      <a:pt x="294" y="61"/>
                    </a:lnTo>
                    <a:lnTo>
                      <a:pt x="300" y="58"/>
                    </a:lnTo>
                    <a:lnTo>
                      <a:pt x="302" y="53"/>
                    </a:lnTo>
                    <a:lnTo>
                      <a:pt x="308" y="57"/>
                    </a:lnTo>
                    <a:lnTo>
                      <a:pt x="311" y="47"/>
                    </a:lnTo>
                    <a:lnTo>
                      <a:pt x="317" y="47"/>
                    </a:lnTo>
                    <a:lnTo>
                      <a:pt x="321" y="44"/>
                    </a:lnTo>
                    <a:lnTo>
                      <a:pt x="329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5" name="Freeform 784">
                <a:extLst>
                  <a:ext uri="{FF2B5EF4-FFF2-40B4-BE49-F238E27FC236}">
                    <a16:creationId xmlns:a16="http://schemas.microsoft.com/office/drawing/2014/main" id="{3C679F97-28C7-E657-C3AF-9EA2C9DCE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487"/>
                <a:ext cx="202" cy="161"/>
              </a:xfrm>
              <a:custGeom>
                <a:avLst/>
                <a:gdLst>
                  <a:gd name="T0" fmla="*/ 344 w 405"/>
                  <a:gd name="T1" fmla="*/ 25 h 322"/>
                  <a:gd name="T2" fmla="*/ 365 w 405"/>
                  <a:gd name="T3" fmla="*/ 11 h 322"/>
                  <a:gd name="T4" fmla="*/ 390 w 405"/>
                  <a:gd name="T5" fmla="*/ 5 h 322"/>
                  <a:gd name="T6" fmla="*/ 405 w 405"/>
                  <a:gd name="T7" fmla="*/ 31 h 322"/>
                  <a:gd name="T8" fmla="*/ 388 w 405"/>
                  <a:gd name="T9" fmla="*/ 43 h 322"/>
                  <a:gd name="T10" fmla="*/ 376 w 405"/>
                  <a:gd name="T11" fmla="*/ 72 h 322"/>
                  <a:gd name="T12" fmla="*/ 356 w 405"/>
                  <a:gd name="T13" fmla="*/ 87 h 322"/>
                  <a:gd name="T14" fmla="*/ 350 w 405"/>
                  <a:gd name="T15" fmla="*/ 123 h 322"/>
                  <a:gd name="T16" fmla="*/ 368 w 405"/>
                  <a:gd name="T17" fmla="*/ 148 h 322"/>
                  <a:gd name="T18" fmla="*/ 391 w 405"/>
                  <a:gd name="T19" fmla="*/ 169 h 322"/>
                  <a:gd name="T20" fmla="*/ 387 w 405"/>
                  <a:gd name="T21" fmla="*/ 184 h 322"/>
                  <a:gd name="T22" fmla="*/ 371 w 405"/>
                  <a:gd name="T23" fmla="*/ 196 h 322"/>
                  <a:gd name="T24" fmla="*/ 373 w 405"/>
                  <a:gd name="T25" fmla="*/ 227 h 322"/>
                  <a:gd name="T26" fmla="*/ 344 w 405"/>
                  <a:gd name="T27" fmla="*/ 246 h 322"/>
                  <a:gd name="T28" fmla="*/ 321 w 405"/>
                  <a:gd name="T29" fmla="*/ 271 h 322"/>
                  <a:gd name="T30" fmla="*/ 320 w 405"/>
                  <a:gd name="T31" fmla="*/ 306 h 322"/>
                  <a:gd name="T32" fmla="*/ 302 w 405"/>
                  <a:gd name="T33" fmla="*/ 315 h 322"/>
                  <a:gd name="T34" fmla="*/ 280 w 405"/>
                  <a:gd name="T35" fmla="*/ 315 h 322"/>
                  <a:gd name="T36" fmla="*/ 270 w 405"/>
                  <a:gd name="T37" fmla="*/ 294 h 322"/>
                  <a:gd name="T38" fmla="*/ 244 w 405"/>
                  <a:gd name="T39" fmla="*/ 295 h 322"/>
                  <a:gd name="T40" fmla="*/ 218 w 405"/>
                  <a:gd name="T41" fmla="*/ 297 h 322"/>
                  <a:gd name="T42" fmla="*/ 205 w 405"/>
                  <a:gd name="T43" fmla="*/ 284 h 322"/>
                  <a:gd name="T44" fmla="*/ 180 w 405"/>
                  <a:gd name="T45" fmla="*/ 272 h 322"/>
                  <a:gd name="T46" fmla="*/ 162 w 405"/>
                  <a:gd name="T47" fmla="*/ 300 h 322"/>
                  <a:gd name="T48" fmla="*/ 138 w 405"/>
                  <a:gd name="T49" fmla="*/ 292 h 322"/>
                  <a:gd name="T50" fmla="*/ 113 w 405"/>
                  <a:gd name="T51" fmla="*/ 246 h 322"/>
                  <a:gd name="T52" fmla="*/ 94 w 405"/>
                  <a:gd name="T53" fmla="*/ 230 h 322"/>
                  <a:gd name="T54" fmla="*/ 76 w 405"/>
                  <a:gd name="T55" fmla="*/ 205 h 322"/>
                  <a:gd name="T56" fmla="*/ 59 w 405"/>
                  <a:gd name="T57" fmla="*/ 199 h 322"/>
                  <a:gd name="T58" fmla="*/ 25 w 405"/>
                  <a:gd name="T59" fmla="*/ 210 h 322"/>
                  <a:gd name="T60" fmla="*/ 4 w 405"/>
                  <a:gd name="T61" fmla="*/ 183 h 322"/>
                  <a:gd name="T62" fmla="*/ 10 w 405"/>
                  <a:gd name="T63" fmla="*/ 167 h 322"/>
                  <a:gd name="T64" fmla="*/ 36 w 405"/>
                  <a:gd name="T65" fmla="*/ 160 h 322"/>
                  <a:gd name="T66" fmla="*/ 59 w 405"/>
                  <a:gd name="T67" fmla="*/ 160 h 322"/>
                  <a:gd name="T68" fmla="*/ 62 w 405"/>
                  <a:gd name="T69" fmla="*/ 128 h 322"/>
                  <a:gd name="T70" fmla="*/ 80 w 405"/>
                  <a:gd name="T71" fmla="*/ 132 h 322"/>
                  <a:gd name="T72" fmla="*/ 98 w 405"/>
                  <a:gd name="T73" fmla="*/ 154 h 322"/>
                  <a:gd name="T74" fmla="*/ 118 w 405"/>
                  <a:gd name="T75" fmla="*/ 163 h 322"/>
                  <a:gd name="T76" fmla="*/ 139 w 405"/>
                  <a:gd name="T77" fmla="*/ 172 h 322"/>
                  <a:gd name="T78" fmla="*/ 185 w 405"/>
                  <a:gd name="T79" fmla="*/ 177 h 322"/>
                  <a:gd name="T80" fmla="*/ 211 w 405"/>
                  <a:gd name="T81" fmla="*/ 175 h 322"/>
                  <a:gd name="T82" fmla="*/ 227 w 405"/>
                  <a:gd name="T83" fmla="*/ 143 h 322"/>
                  <a:gd name="T84" fmla="*/ 244 w 405"/>
                  <a:gd name="T85" fmla="*/ 126 h 322"/>
                  <a:gd name="T86" fmla="*/ 247 w 405"/>
                  <a:gd name="T87" fmla="*/ 98 h 322"/>
                  <a:gd name="T88" fmla="*/ 280 w 405"/>
                  <a:gd name="T89" fmla="*/ 87 h 322"/>
                  <a:gd name="T90" fmla="*/ 296 w 405"/>
                  <a:gd name="T91" fmla="*/ 72 h 322"/>
                  <a:gd name="T92" fmla="*/ 302 w 405"/>
                  <a:gd name="T93" fmla="*/ 53 h 322"/>
                  <a:gd name="T94" fmla="*/ 321 w 405"/>
                  <a:gd name="T95" fmla="*/ 44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5" h="322">
                    <a:moveTo>
                      <a:pt x="329" y="41"/>
                    </a:moveTo>
                    <a:lnTo>
                      <a:pt x="335" y="41"/>
                    </a:lnTo>
                    <a:lnTo>
                      <a:pt x="341" y="37"/>
                    </a:lnTo>
                    <a:lnTo>
                      <a:pt x="344" y="25"/>
                    </a:lnTo>
                    <a:lnTo>
                      <a:pt x="347" y="26"/>
                    </a:lnTo>
                    <a:lnTo>
                      <a:pt x="356" y="23"/>
                    </a:lnTo>
                    <a:lnTo>
                      <a:pt x="362" y="15"/>
                    </a:lnTo>
                    <a:lnTo>
                      <a:pt x="365" y="11"/>
                    </a:lnTo>
                    <a:lnTo>
                      <a:pt x="370" y="3"/>
                    </a:lnTo>
                    <a:lnTo>
                      <a:pt x="374" y="0"/>
                    </a:lnTo>
                    <a:lnTo>
                      <a:pt x="378" y="3"/>
                    </a:lnTo>
                    <a:lnTo>
                      <a:pt x="390" y="5"/>
                    </a:lnTo>
                    <a:lnTo>
                      <a:pt x="393" y="3"/>
                    </a:lnTo>
                    <a:lnTo>
                      <a:pt x="396" y="14"/>
                    </a:lnTo>
                    <a:lnTo>
                      <a:pt x="396" y="17"/>
                    </a:lnTo>
                    <a:lnTo>
                      <a:pt x="405" y="31"/>
                    </a:lnTo>
                    <a:lnTo>
                      <a:pt x="400" y="29"/>
                    </a:lnTo>
                    <a:lnTo>
                      <a:pt x="394" y="31"/>
                    </a:lnTo>
                    <a:lnTo>
                      <a:pt x="394" y="38"/>
                    </a:lnTo>
                    <a:lnTo>
                      <a:pt x="388" y="43"/>
                    </a:lnTo>
                    <a:lnTo>
                      <a:pt x="387" y="49"/>
                    </a:lnTo>
                    <a:lnTo>
                      <a:pt x="385" y="61"/>
                    </a:lnTo>
                    <a:lnTo>
                      <a:pt x="387" y="67"/>
                    </a:lnTo>
                    <a:lnTo>
                      <a:pt x="376" y="72"/>
                    </a:lnTo>
                    <a:lnTo>
                      <a:pt x="378" y="79"/>
                    </a:lnTo>
                    <a:lnTo>
                      <a:pt x="365" y="82"/>
                    </a:lnTo>
                    <a:lnTo>
                      <a:pt x="364" y="84"/>
                    </a:lnTo>
                    <a:lnTo>
                      <a:pt x="356" y="87"/>
                    </a:lnTo>
                    <a:lnTo>
                      <a:pt x="353" y="98"/>
                    </a:lnTo>
                    <a:lnTo>
                      <a:pt x="344" y="102"/>
                    </a:lnTo>
                    <a:lnTo>
                      <a:pt x="347" y="114"/>
                    </a:lnTo>
                    <a:lnTo>
                      <a:pt x="350" y="123"/>
                    </a:lnTo>
                    <a:lnTo>
                      <a:pt x="353" y="129"/>
                    </a:lnTo>
                    <a:lnTo>
                      <a:pt x="359" y="134"/>
                    </a:lnTo>
                    <a:lnTo>
                      <a:pt x="358" y="140"/>
                    </a:lnTo>
                    <a:lnTo>
                      <a:pt x="368" y="148"/>
                    </a:lnTo>
                    <a:lnTo>
                      <a:pt x="376" y="151"/>
                    </a:lnTo>
                    <a:lnTo>
                      <a:pt x="379" y="163"/>
                    </a:lnTo>
                    <a:lnTo>
                      <a:pt x="385" y="167"/>
                    </a:lnTo>
                    <a:lnTo>
                      <a:pt x="391" y="169"/>
                    </a:lnTo>
                    <a:lnTo>
                      <a:pt x="400" y="181"/>
                    </a:lnTo>
                    <a:lnTo>
                      <a:pt x="393" y="180"/>
                    </a:lnTo>
                    <a:lnTo>
                      <a:pt x="393" y="183"/>
                    </a:lnTo>
                    <a:lnTo>
                      <a:pt x="387" y="184"/>
                    </a:lnTo>
                    <a:lnTo>
                      <a:pt x="384" y="181"/>
                    </a:lnTo>
                    <a:lnTo>
                      <a:pt x="376" y="187"/>
                    </a:lnTo>
                    <a:lnTo>
                      <a:pt x="370" y="189"/>
                    </a:lnTo>
                    <a:lnTo>
                      <a:pt x="371" y="196"/>
                    </a:lnTo>
                    <a:lnTo>
                      <a:pt x="373" y="198"/>
                    </a:lnTo>
                    <a:lnTo>
                      <a:pt x="371" y="205"/>
                    </a:lnTo>
                    <a:lnTo>
                      <a:pt x="374" y="222"/>
                    </a:lnTo>
                    <a:lnTo>
                      <a:pt x="373" y="227"/>
                    </a:lnTo>
                    <a:lnTo>
                      <a:pt x="370" y="230"/>
                    </a:lnTo>
                    <a:lnTo>
                      <a:pt x="370" y="233"/>
                    </a:lnTo>
                    <a:lnTo>
                      <a:pt x="356" y="246"/>
                    </a:lnTo>
                    <a:lnTo>
                      <a:pt x="344" y="246"/>
                    </a:lnTo>
                    <a:lnTo>
                      <a:pt x="335" y="259"/>
                    </a:lnTo>
                    <a:lnTo>
                      <a:pt x="326" y="260"/>
                    </a:lnTo>
                    <a:lnTo>
                      <a:pt x="326" y="266"/>
                    </a:lnTo>
                    <a:lnTo>
                      <a:pt x="321" y="271"/>
                    </a:lnTo>
                    <a:lnTo>
                      <a:pt x="320" y="275"/>
                    </a:lnTo>
                    <a:lnTo>
                      <a:pt x="321" y="284"/>
                    </a:lnTo>
                    <a:lnTo>
                      <a:pt x="317" y="294"/>
                    </a:lnTo>
                    <a:lnTo>
                      <a:pt x="320" y="306"/>
                    </a:lnTo>
                    <a:lnTo>
                      <a:pt x="311" y="303"/>
                    </a:lnTo>
                    <a:lnTo>
                      <a:pt x="303" y="303"/>
                    </a:lnTo>
                    <a:lnTo>
                      <a:pt x="300" y="306"/>
                    </a:lnTo>
                    <a:lnTo>
                      <a:pt x="302" y="315"/>
                    </a:lnTo>
                    <a:lnTo>
                      <a:pt x="291" y="318"/>
                    </a:lnTo>
                    <a:lnTo>
                      <a:pt x="290" y="322"/>
                    </a:lnTo>
                    <a:lnTo>
                      <a:pt x="285" y="322"/>
                    </a:lnTo>
                    <a:lnTo>
                      <a:pt x="280" y="315"/>
                    </a:lnTo>
                    <a:lnTo>
                      <a:pt x="271" y="313"/>
                    </a:lnTo>
                    <a:lnTo>
                      <a:pt x="271" y="309"/>
                    </a:lnTo>
                    <a:lnTo>
                      <a:pt x="274" y="303"/>
                    </a:lnTo>
                    <a:lnTo>
                      <a:pt x="270" y="294"/>
                    </a:lnTo>
                    <a:lnTo>
                      <a:pt x="265" y="295"/>
                    </a:lnTo>
                    <a:lnTo>
                      <a:pt x="259" y="292"/>
                    </a:lnTo>
                    <a:lnTo>
                      <a:pt x="249" y="292"/>
                    </a:lnTo>
                    <a:lnTo>
                      <a:pt x="244" y="295"/>
                    </a:lnTo>
                    <a:lnTo>
                      <a:pt x="241" y="292"/>
                    </a:lnTo>
                    <a:lnTo>
                      <a:pt x="232" y="295"/>
                    </a:lnTo>
                    <a:lnTo>
                      <a:pt x="224" y="291"/>
                    </a:lnTo>
                    <a:lnTo>
                      <a:pt x="218" y="297"/>
                    </a:lnTo>
                    <a:lnTo>
                      <a:pt x="212" y="300"/>
                    </a:lnTo>
                    <a:lnTo>
                      <a:pt x="208" y="295"/>
                    </a:lnTo>
                    <a:lnTo>
                      <a:pt x="208" y="291"/>
                    </a:lnTo>
                    <a:lnTo>
                      <a:pt x="205" y="284"/>
                    </a:lnTo>
                    <a:lnTo>
                      <a:pt x="198" y="280"/>
                    </a:lnTo>
                    <a:lnTo>
                      <a:pt x="189" y="278"/>
                    </a:lnTo>
                    <a:lnTo>
                      <a:pt x="188" y="275"/>
                    </a:lnTo>
                    <a:lnTo>
                      <a:pt x="180" y="272"/>
                    </a:lnTo>
                    <a:lnTo>
                      <a:pt x="174" y="288"/>
                    </a:lnTo>
                    <a:lnTo>
                      <a:pt x="176" y="297"/>
                    </a:lnTo>
                    <a:lnTo>
                      <a:pt x="174" y="300"/>
                    </a:lnTo>
                    <a:lnTo>
                      <a:pt x="162" y="300"/>
                    </a:lnTo>
                    <a:lnTo>
                      <a:pt x="154" y="304"/>
                    </a:lnTo>
                    <a:lnTo>
                      <a:pt x="145" y="300"/>
                    </a:lnTo>
                    <a:lnTo>
                      <a:pt x="142" y="294"/>
                    </a:lnTo>
                    <a:lnTo>
                      <a:pt x="138" y="292"/>
                    </a:lnTo>
                    <a:lnTo>
                      <a:pt x="135" y="288"/>
                    </a:lnTo>
                    <a:lnTo>
                      <a:pt x="130" y="269"/>
                    </a:lnTo>
                    <a:lnTo>
                      <a:pt x="126" y="265"/>
                    </a:lnTo>
                    <a:lnTo>
                      <a:pt x="113" y="246"/>
                    </a:lnTo>
                    <a:lnTo>
                      <a:pt x="103" y="242"/>
                    </a:lnTo>
                    <a:lnTo>
                      <a:pt x="98" y="236"/>
                    </a:lnTo>
                    <a:lnTo>
                      <a:pt x="98" y="231"/>
                    </a:lnTo>
                    <a:lnTo>
                      <a:pt x="94" y="230"/>
                    </a:lnTo>
                    <a:lnTo>
                      <a:pt x="89" y="219"/>
                    </a:lnTo>
                    <a:lnTo>
                      <a:pt x="88" y="208"/>
                    </a:lnTo>
                    <a:lnTo>
                      <a:pt x="86" y="207"/>
                    </a:lnTo>
                    <a:lnTo>
                      <a:pt x="76" y="205"/>
                    </a:lnTo>
                    <a:lnTo>
                      <a:pt x="68" y="205"/>
                    </a:lnTo>
                    <a:lnTo>
                      <a:pt x="68" y="202"/>
                    </a:lnTo>
                    <a:lnTo>
                      <a:pt x="62" y="196"/>
                    </a:lnTo>
                    <a:lnTo>
                      <a:pt x="59" y="199"/>
                    </a:lnTo>
                    <a:lnTo>
                      <a:pt x="44" y="205"/>
                    </a:lnTo>
                    <a:lnTo>
                      <a:pt x="41" y="205"/>
                    </a:lnTo>
                    <a:lnTo>
                      <a:pt x="39" y="212"/>
                    </a:lnTo>
                    <a:lnTo>
                      <a:pt x="25" y="210"/>
                    </a:lnTo>
                    <a:lnTo>
                      <a:pt x="19" y="210"/>
                    </a:lnTo>
                    <a:lnTo>
                      <a:pt x="16" y="202"/>
                    </a:lnTo>
                    <a:lnTo>
                      <a:pt x="10" y="187"/>
                    </a:lnTo>
                    <a:lnTo>
                      <a:pt x="4" y="183"/>
                    </a:lnTo>
                    <a:lnTo>
                      <a:pt x="3" y="172"/>
                    </a:lnTo>
                    <a:lnTo>
                      <a:pt x="0" y="170"/>
                    </a:lnTo>
                    <a:lnTo>
                      <a:pt x="1" y="170"/>
                    </a:lnTo>
                    <a:lnTo>
                      <a:pt x="10" y="167"/>
                    </a:lnTo>
                    <a:lnTo>
                      <a:pt x="16" y="167"/>
                    </a:lnTo>
                    <a:lnTo>
                      <a:pt x="19" y="163"/>
                    </a:lnTo>
                    <a:lnTo>
                      <a:pt x="33" y="155"/>
                    </a:lnTo>
                    <a:lnTo>
                      <a:pt x="36" y="160"/>
                    </a:lnTo>
                    <a:lnTo>
                      <a:pt x="45" y="166"/>
                    </a:lnTo>
                    <a:lnTo>
                      <a:pt x="53" y="167"/>
                    </a:lnTo>
                    <a:lnTo>
                      <a:pt x="53" y="166"/>
                    </a:lnTo>
                    <a:lnTo>
                      <a:pt x="59" y="160"/>
                    </a:lnTo>
                    <a:lnTo>
                      <a:pt x="60" y="149"/>
                    </a:lnTo>
                    <a:lnTo>
                      <a:pt x="65" y="140"/>
                    </a:lnTo>
                    <a:lnTo>
                      <a:pt x="54" y="131"/>
                    </a:lnTo>
                    <a:lnTo>
                      <a:pt x="62" y="128"/>
                    </a:lnTo>
                    <a:lnTo>
                      <a:pt x="68" y="120"/>
                    </a:lnTo>
                    <a:lnTo>
                      <a:pt x="71" y="122"/>
                    </a:lnTo>
                    <a:lnTo>
                      <a:pt x="76" y="131"/>
                    </a:lnTo>
                    <a:lnTo>
                      <a:pt x="80" y="132"/>
                    </a:lnTo>
                    <a:lnTo>
                      <a:pt x="85" y="139"/>
                    </a:lnTo>
                    <a:lnTo>
                      <a:pt x="92" y="143"/>
                    </a:lnTo>
                    <a:lnTo>
                      <a:pt x="92" y="145"/>
                    </a:lnTo>
                    <a:lnTo>
                      <a:pt x="98" y="154"/>
                    </a:lnTo>
                    <a:lnTo>
                      <a:pt x="100" y="160"/>
                    </a:lnTo>
                    <a:lnTo>
                      <a:pt x="106" y="163"/>
                    </a:lnTo>
                    <a:lnTo>
                      <a:pt x="112" y="160"/>
                    </a:lnTo>
                    <a:lnTo>
                      <a:pt x="118" y="163"/>
                    </a:lnTo>
                    <a:lnTo>
                      <a:pt x="126" y="163"/>
                    </a:lnTo>
                    <a:lnTo>
                      <a:pt x="129" y="166"/>
                    </a:lnTo>
                    <a:lnTo>
                      <a:pt x="132" y="174"/>
                    </a:lnTo>
                    <a:lnTo>
                      <a:pt x="139" y="172"/>
                    </a:lnTo>
                    <a:lnTo>
                      <a:pt x="165" y="175"/>
                    </a:lnTo>
                    <a:lnTo>
                      <a:pt x="168" y="172"/>
                    </a:lnTo>
                    <a:lnTo>
                      <a:pt x="174" y="175"/>
                    </a:lnTo>
                    <a:lnTo>
                      <a:pt x="185" y="177"/>
                    </a:lnTo>
                    <a:lnTo>
                      <a:pt x="194" y="174"/>
                    </a:lnTo>
                    <a:lnTo>
                      <a:pt x="200" y="177"/>
                    </a:lnTo>
                    <a:lnTo>
                      <a:pt x="205" y="174"/>
                    </a:lnTo>
                    <a:lnTo>
                      <a:pt x="211" y="175"/>
                    </a:lnTo>
                    <a:lnTo>
                      <a:pt x="224" y="174"/>
                    </a:lnTo>
                    <a:lnTo>
                      <a:pt x="226" y="164"/>
                    </a:lnTo>
                    <a:lnTo>
                      <a:pt x="224" y="158"/>
                    </a:lnTo>
                    <a:lnTo>
                      <a:pt x="227" y="143"/>
                    </a:lnTo>
                    <a:lnTo>
                      <a:pt x="233" y="137"/>
                    </a:lnTo>
                    <a:lnTo>
                      <a:pt x="238" y="136"/>
                    </a:lnTo>
                    <a:lnTo>
                      <a:pt x="242" y="131"/>
                    </a:lnTo>
                    <a:lnTo>
                      <a:pt x="244" y="126"/>
                    </a:lnTo>
                    <a:lnTo>
                      <a:pt x="244" y="117"/>
                    </a:lnTo>
                    <a:lnTo>
                      <a:pt x="247" y="114"/>
                    </a:lnTo>
                    <a:lnTo>
                      <a:pt x="249" y="107"/>
                    </a:lnTo>
                    <a:lnTo>
                      <a:pt x="247" y="98"/>
                    </a:lnTo>
                    <a:lnTo>
                      <a:pt x="258" y="99"/>
                    </a:lnTo>
                    <a:lnTo>
                      <a:pt x="265" y="98"/>
                    </a:lnTo>
                    <a:lnTo>
                      <a:pt x="271" y="93"/>
                    </a:lnTo>
                    <a:lnTo>
                      <a:pt x="280" y="87"/>
                    </a:lnTo>
                    <a:lnTo>
                      <a:pt x="283" y="82"/>
                    </a:lnTo>
                    <a:lnTo>
                      <a:pt x="286" y="75"/>
                    </a:lnTo>
                    <a:lnTo>
                      <a:pt x="291" y="72"/>
                    </a:lnTo>
                    <a:lnTo>
                      <a:pt x="296" y="72"/>
                    </a:lnTo>
                    <a:lnTo>
                      <a:pt x="297" y="66"/>
                    </a:lnTo>
                    <a:lnTo>
                      <a:pt x="294" y="61"/>
                    </a:lnTo>
                    <a:lnTo>
                      <a:pt x="300" y="58"/>
                    </a:lnTo>
                    <a:lnTo>
                      <a:pt x="302" y="53"/>
                    </a:lnTo>
                    <a:lnTo>
                      <a:pt x="308" y="57"/>
                    </a:lnTo>
                    <a:lnTo>
                      <a:pt x="311" y="47"/>
                    </a:lnTo>
                    <a:lnTo>
                      <a:pt x="317" y="47"/>
                    </a:lnTo>
                    <a:lnTo>
                      <a:pt x="321" y="44"/>
                    </a:lnTo>
                    <a:lnTo>
                      <a:pt x="329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6" name="Freeform 785">
                <a:extLst>
                  <a:ext uri="{FF2B5EF4-FFF2-40B4-BE49-F238E27FC236}">
                    <a16:creationId xmlns:a16="http://schemas.microsoft.com/office/drawing/2014/main" id="{5E25113E-AC05-8A17-AD7B-C45891111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2707"/>
                <a:ext cx="147" cy="148"/>
              </a:xfrm>
              <a:custGeom>
                <a:avLst/>
                <a:gdLst>
                  <a:gd name="T0" fmla="*/ 20 w 294"/>
                  <a:gd name="T1" fmla="*/ 107 h 297"/>
                  <a:gd name="T2" fmla="*/ 3 w 294"/>
                  <a:gd name="T3" fmla="*/ 139 h 297"/>
                  <a:gd name="T4" fmla="*/ 0 w 294"/>
                  <a:gd name="T5" fmla="*/ 157 h 297"/>
                  <a:gd name="T6" fmla="*/ 2 w 294"/>
                  <a:gd name="T7" fmla="*/ 171 h 297"/>
                  <a:gd name="T8" fmla="*/ 23 w 294"/>
                  <a:gd name="T9" fmla="*/ 183 h 297"/>
                  <a:gd name="T10" fmla="*/ 35 w 294"/>
                  <a:gd name="T11" fmla="*/ 169 h 297"/>
                  <a:gd name="T12" fmla="*/ 56 w 294"/>
                  <a:gd name="T13" fmla="*/ 169 h 297"/>
                  <a:gd name="T14" fmla="*/ 62 w 294"/>
                  <a:gd name="T15" fmla="*/ 181 h 297"/>
                  <a:gd name="T16" fmla="*/ 56 w 294"/>
                  <a:gd name="T17" fmla="*/ 206 h 297"/>
                  <a:gd name="T18" fmla="*/ 53 w 294"/>
                  <a:gd name="T19" fmla="*/ 225 h 297"/>
                  <a:gd name="T20" fmla="*/ 50 w 294"/>
                  <a:gd name="T21" fmla="*/ 241 h 297"/>
                  <a:gd name="T22" fmla="*/ 67 w 294"/>
                  <a:gd name="T23" fmla="*/ 256 h 297"/>
                  <a:gd name="T24" fmla="*/ 97 w 294"/>
                  <a:gd name="T25" fmla="*/ 257 h 297"/>
                  <a:gd name="T26" fmla="*/ 114 w 294"/>
                  <a:gd name="T27" fmla="*/ 260 h 297"/>
                  <a:gd name="T28" fmla="*/ 134 w 294"/>
                  <a:gd name="T29" fmla="*/ 268 h 297"/>
                  <a:gd name="T30" fmla="*/ 153 w 294"/>
                  <a:gd name="T31" fmla="*/ 250 h 297"/>
                  <a:gd name="T32" fmla="*/ 173 w 294"/>
                  <a:gd name="T33" fmla="*/ 251 h 297"/>
                  <a:gd name="T34" fmla="*/ 187 w 294"/>
                  <a:gd name="T35" fmla="*/ 268 h 297"/>
                  <a:gd name="T36" fmla="*/ 208 w 294"/>
                  <a:gd name="T37" fmla="*/ 280 h 297"/>
                  <a:gd name="T38" fmla="*/ 226 w 294"/>
                  <a:gd name="T39" fmla="*/ 297 h 297"/>
                  <a:gd name="T40" fmla="*/ 240 w 294"/>
                  <a:gd name="T41" fmla="*/ 291 h 297"/>
                  <a:gd name="T42" fmla="*/ 243 w 294"/>
                  <a:gd name="T43" fmla="*/ 271 h 297"/>
                  <a:gd name="T44" fmla="*/ 246 w 294"/>
                  <a:gd name="T45" fmla="*/ 254 h 297"/>
                  <a:gd name="T46" fmla="*/ 229 w 294"/>
                  <a:gd name="T47" fmla="*/ 244 h 297"/>
                  <a:gd name="T48" fmla="*/ 222 w 294"/>
                  <a:gd name="T49" fmla="*/ 221 h 297"/>
                  <a:gd name="T50" fmla="*/ 246 w 294"/>
                  <a:gd name="T51" fmla="*/ 221 h 297"/>
                  <a:gd name="T52" fmla="*/ 260 w 294"/>
                  <a:gd name="T53" fmla="*/ 207 h 297"/>
                  <a:gd name="T54" fmla="*/ 266 w 294"/>
                  <a:gd name="T55" fmla="*/ 187 h 297"/>
                  <a:gd name="T56" fmla="*/ 281 w 294"/>
                  <a:gd name="T57" fmla="*/ 181 h 297"/>
                  <a:gd name="T58" fmla="*/ 288 w 294"/>
                  <a:gd name="T59" fmla="*/ 162 h 297"/>
                  <a:gd name="T60" fmla="*/ 275 w 294"/>
                  <a:gd name="T61" fmla="*/ 137 h 297"/>
                  <a:gd name="T62" fmla="*/ 270 w 294"/>
                  <a:gd name="T63" fmla="*/ 124 h 297"/>
                  <a:gd name="T64" fmla="*/ 263 w 294"/>
                  <a:gd name="T65" fmla="*/ 96 h 297"/>
                  <a:gd name="T66" fmla="*/ 266 w 294"/>
                  <a:gd name="T67" fmla="*/ 75 h 297"/>
                  <a:gd name="T68" fmla="*/ 255 w 294"/>
                  <a:gd name="T69" fmla="*/ 52 h 297"/>
                  <a:gd name="T70" fmla="*/ 255 w 294"/>
                  <a:gd name="T71" fmla="*/ 25 h 297"/>
                  <a:gd name="T72" fmla="*/ 255 w 294"/>
                  <a:gd name="T73" fmla="*/ 2 h 297"/>
                  <a:gd name="T74" fmla="*/ 237 w 294"/>
                  <a:gd name="T75" fmla="*/ 7 h 297"/>
                  <a:gd name="T76" fmla="*/ 210 w 294"/>
                  <a:gd name="T77" fmla="*/ 17 h 297"/>
                  <a:gd name="T78" fmla="*/ 205 w 294"/>
                  <a:gd name="T79" fmla="*/ 48 h 297"/>
                  <a:gd name="T80" fmla="*/ 193 w 294"/>
                  <a:gd name="T81" fmla="*/ 64 h 297"/>
                  <a:gd name="T82" fmla="*/ 178 w 294"/>
                  <a:gd name="T83" fmla="*/ 75 h 297"/>
                  <a:gd name="T84" fmla="*/ 175 w 294"/>
                  <a:gd name="T85" fmla="*/ 86 h 297"/>
                  <a:gd name="T86" fmla="*/ 159 w 294"/>
                  <a:gd name="T87" fmla="*/ 80 h 297"/>
                  <a:gd name="T88" fmla="*/ 156 w 294"/>
                  <a:gd name="T89" fmla="*/ 57 h 297"/>
                  <a:gd name="T90" fmla="*/ 131 w 294"/>
                  <a:gd name="T91" fmla="*/ 61 h 297"/>
                  <a:gd name="T92" fmla="*/ 115 w 294"/>
                  <a:gd name="T93" fmla="*/ 57 h 297"/>
                  <a:gd name="T94" fmla="*/ 87 w 294"/>
                  <a:gd name="T95" fmla="*/ 72 h 297"/>
                  <a:gd name="T96" fmla="*/ 68 w 294"/>
                  <a:gd name="T97" fmla="*/ 89 h 297"/>
                  <a:gd name="T98" fmla="*/ 64 w 294"/>
                  <a:gd name="T99" fmla="*/ 101 h 297"/>
                  <a:gd name="T100" fmla="*/ 53 w 294"/>
                  <a:gd name="T101" fmla="*/ 93 h 297"/>
                  <a:gd name="T102" fmla="*/ 40 w 294"/>
                  <a:gd name="T103" fmla="*/ 8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4" h="297">
                    <a:moveTo>
                      <a:pt x="29" y="96"/>
                    </a:moveTo>
                    <a:lnTo>
                      <a:pt x="27" y="102"/>
                    </a:lnTo>
                    <a:lnTo>
                      <a:pt x="20" y="107"/>
                    </a:lnTo>
                    <a:lnTo>
                      <a:pt x="14" y="107"/>
                    </a:lnTo>
                    <a:lnTo>
                      <a:pt x="8" y="133"/>
                    </a:lnTo>
                    <a:lnTo>
                      <a:pt x="3" y="139"/>
                    </a:lnTo>
                    <a:lnTo>
                      <a:pt x="3" y="145"/>
                    </a:lnTo>
                    <a:lnTo>
                      <a:pt x="2" y="148"/>
                    </a:lnTo>
                    <a:lnTo>
                      <a:pt x="0" y="157"/>
                    </a:lnTo>
                    <a:lnTo>
                      <a:pt x="5" y="162"/>
                    </a:lnTo>
                    <a:lnTo>
                      <a:pt x="5" y="169"/>
                    </a:lnTo>
                    <a:lnTo>
                      <a:pt x="2" y="171"/>
                    </a:lnTo>
                    <a:lnTo>
                      <a:pt x="5" y="187"/>
                    </a:lnTo>
                    <a:lnTo>
                      <a:pt x="11" y="189"/>
                    </a:lnTo>
                    <a:lnTo>
                      <a:pt x="23" y="183"/>
                    </a:lnTo>
                    <a:lnTo>
                      <a:pt x="21" y="175"/>
                    </a:lnTo>
                    <a:lnTo>
                      <a:pt x="24" y="175"/>
                    </a:lnTo>
                    <a:lnTo>
                      <a:pt x="35" y="169"/>
                    </a:lnTo>
                    <a:lnTo>
                      <a:pt x="43" y="168"/>
                    </a:lnTo>
                    <a:lnTo>
                      <a:pt x="43" y="175"/>
                    </a:lnTo>
                    <a:lnTo>
                      <a:pt x="56" y="169"/>
                    </a:lnTo>
                    <a:lnTo>
                      <a:pt x="65" y="168"/>
                    </a:lnTo>
                    <a:lnTo>
                      <a:pt x="65" y="178"/>
                    </a:lnTo>
                    <a:lnTo>
                      <a:pt x="62" y="181"/>
                    </a:lnTo>
                    <a:lnTo>
                      <a:pt x="68" y="192"/>
                    </a:lnTo>
                    <a:lnTo>
                      <a:pt x="59" y="204"/>
                    </a:lnTo>
                    <a:lnTo>
                      <a:pt x="56" y="206"/>
                    </a:lnTo>
                    <a:lnTo>
                      <a:pt x="53" y="210"/>
                    </a:lnTo>
                    <a:lnTo>
                      <a:pt x="56" y="218"/>
                    </a:lnTo>
                    <a:lnTo>
                      <a:pt x="53" y="225"/>
                    </a:lnTo>
                    <a:lnTo>
                      <a:pt x="47" y="230"/>
                    </a:lnTo>
                    <a:lnTo>
                      <a:pt x="50" y="236"/>
                    </a:lnTo>
                    <a:lnTo>
                      <a:pt x="50" y="241"/>
                    </a:lnTo>
                    <a:lnTo>
                      <a:pt x="56" y="248"/>
                    </a:lnTo>
                    <a:lnTo>
                      <a:pt x="64" y="251"/>
                    </a:lnTo>
                    <a:lnTo>
                      <a:pt x="67" y="256"/>
                    </a:lnTo>
                    <a:lnTo>
                      <a:pt x="74" y="257"/>
                    </a:lnTo>
                    <a:lnTo>
                      <a:pt x="84" y="254"/>
                    </a:lnTo>
                    <a:lnTo>
                      <a:pt x="97" y="257"/>
                    </a:lnTo>
                    <a:lnTo>
                      <a:pt x="100" y="256"/>
                    </a:lnTo>
                    <a:lnTo>
                      <a:pt x="108" y="263"/>
                    </a:lnTo>
                    <a:lnTo>
                      <a:pt x="114" y="260"/>
                    </a:lnTo>
                    <a:lnTo>
                      <a:pt x="123" y="262"/>
                    </a:lnTo>
                    <a:lnTo>
                      <a:pt x="129" y="268"/>
                    </a:lnTo>
                    <a:lnTo>
                      <a:pt x="134" y="268"/>
                    </a:lnTo>
                    <a:lnTo>
                      <a:pt x="140" y="260"/>
                    </a:lnTo>
                    <a:lnTo>
                      <a:pt x="147" y="251"/>
                    </a:lnTo>
                    <a:lnTo>
                      <a:pt x="153" y="250"/>
                    </a:lnTo>
                    <a:lnTo>
                      <a:pt x="159" y="250"/>
                    </a:lnTo>
                    <a:lnTo>
                      <a:pt x="167" y="248"/>
                    </a:lnTo>
                    <a:lnTo>
                      <a:pt x="173" y="251"/>
                    </a:lnTo>
                    <a:lnTo>
                      <a:pt x="176" y="262"/>
                    </a:lnTo>
                    <a:lnTo>
                      <a:pt x="179" y="266"/>
                    </a:lnTo>
                    <a:lnTo>
                      <a:pt x="187" y="268"/>
                    </a:lnTo>
                    <a:lnTo>
                      <a:pt x="196" y="277"/>
                    </a:lnTo>
                    <a:lnTo>
                      <a:pt x="202" y="277"/>
                    </a:lnTo>
                    <a:lnTo>
                      <a:pt x="208" y="280"/>
                    </a:lnTo>
                    <a:lnTo>
                      <a:pt x="213" y="288"/>
                    </a:lnTo>
                    <a:lnTo>
                      <a:pt x="223" y="292"/>
                    </a:lnTo>
                    <a:lnTo>
                      <a:pt x="226" y="297"/>
                    </a:lnTo>
                    <a:lnTo>
                      <a:pt x="232" y="297"/>
                    </a:lnTo>
                    <a:lnTo>
                      <a:pt x="235" y="292"/>
                    </a:lnTo>
                    <a:lnTo>
                      <a:pt x="240" y="291"/>
                    </a:lnTo>
                    <a:lnTo>
                      <a:pt x="243" y="294"/>
                    </a:lnTo>
                    <a:lnTo>
                      <a:pt x="243" y="277"/>
                    </a:lnTo>
                    <a:lnTo>
                      <a:pt x="243" y="271"/>
                    </a:lnTo>
                    <a:lnTo>
                      <a:pt x="247" y="266"/>
                    </a:lnTo>
                    <a:lnTo>
                      <a:pt x="250" y="254"/>
                    </a:lnTo>
                    <a:lnTo>
                      <a:pt x="246" y="254"/>
                    </a:lnTo>
                    <a:lnTo>
                      <a:pt x="235" y="250"/>
                    </a:lnTo>
                    <a:lnTo>
                      <a:pt x="235" y="244"/>
                    </a:lnTo>
                    <a:lnTo>
                      <a:pt x="229" y="244"/>
                    </a:lnTo>
                    <a:lnTo>
                      <a:pt x="223" y="238"/>
                    </a:lnTo>
                    <a:lnTo>
                      <a:pt x="226" y="228"/>
                    </a:lnTo>
                    <a:lnTo>
                      <a:pt x="222" y="221"/>
                    </a:lnTo>
                    <a:lnTo>
                      <a:pt x="223" y="215"/>
                    </a:lnTo>
                    <a:lnTo>
                      <a:pt x="238" y="225"/>
                    </a:lnTo>
                    <a:lnTo>
                      <a:pt x="246" y="221"/>
                    </a:lnTo>
                    <a:lnTo>
                      <a:pt x="247" y="219"/>
                    </a:lnTo>
                    <a:lnTo>
                      <a:pt x="252" y="210"/>
                    </a:lnTo>
                    <a:lnTo>
                      <a:pt x="260" y="207"/>
                    </a:lnTo>
                    <a:lnTo>
                      <a:pt x="261" y="203"/>
                    </a:lnTo>
                    <a:lnTo>
                      <a:pt x="261" y="198"/>
                    </a:lnTo>
                    <a:lnTo>
                      <a:pt x="266" y="187"/>
                    </a:lnTo>
                    <a:lnTo>
                      <a:pt x="273" y="186"/>
                    </a:lnTo>
                    <a:lnTo>
                      <a:pt x="276" y="181"/>
                    </a:lnTo>
                    <a:lnTo>
                      <a:pt x="281" y="181"/>
                    </a:lnTo>
                    <a:lnTo>
                      <a:pt x="290" y="174"/>
                    </a:lnTo>
                    <a:lnTo>
                      <a:pt x="294" y="165"/>
                    </a:lnTo>
                    <a:lnTo>
                      <a:pt x="288" y="162"/>
                    </a:lnTo>
                    <a:lnTo>
                      <a:pt x="288" y="156"/>
                    </a:lnTo>
                    <a:lnTo>
                      <a:pt x="276" y="143"/>
                    </a:lnTo>
                    <a:lnTo>
                      <a:pt x="275" y="137"/>
                    </a:lnTo>
                    <a:lnTo>
                      <a:pt x="278" y="136"/>
                    </a:lnTo>
                    <a:lnTo>
                      <a:pt x="278" y="130"/>
                    </a:lnTo>
                    <a:lnTo>
                      <a:pt x="270" y="124"/>
                    </a:lnTo>
                    <a:lnTo>
                      <a:pt x="258" y="107"/>
                    </a:lnTo>
                    <a:lnTo>
                      <a:pt x="266" y="101"/>
                    </a:lnTo>
                    <a:lnTo>
                      <a:pt x="263" y="96"/>
                    </a:lnTo>
                    <a:lnTo>
                      <a:pt x="267" y="92"/>
                    </a:lnTo>
                    <a:lnTo>
                      <a:pt x="267" y="83"/>
                    </a:lnTo>
                    <a:lnTo>
                      <a:pt x="266" y="75"/>
                    </a:lnTo>
                    <a:lnTo>
                      <a:pt x="263" y="69"/>
                    </a:lnTo>
                    <a:lnTo>
                      <a:pt x="263" y="66"/>
                    </a:lnTo>
                    <a:lnTo>
                      <a:pt x="255" y="52"/>
                    </a:lnTo>
                    <a:lnTo>
                      <a:pt x="260" y="46"/>
                    </a:lnTo>
                    <a:lnTo>
                      <a:pt x="261" y="38"/>
                    </a:lnTo>
                    <a:lnTo>
                      <a:pt x="255" y="25"/>
                    </a:lnTo>
                    <a:lnTo>
                      <a:pt x="260" y="19"/>
                    </a:lnTo>
                    <a:lnTo>
                      <a:pt x="257" y="16"/>
                    </a:lnTo>
                    <a:lnTo>
                      <a:pt x="255" y="2"/>
                    </a:lnTo>
                    <a:lnTo>
                      <a:pt x="254" y="0"/>
                    </a:lnTo>
                    <a:lnTo>
                      <a:pt x="247" y="0"/>
                    </a:lnTo>
                    <a:lnTo>
                      <a:pt x="237" y="7"/>
                    </a:lnTo>
                    <a:lnTo>
                      <a:pt x="229" y="4"/>
                    </a:lnTo>
                    <a:lnTo>
                      <a:pt x="222" y="5"/>
                    </a:lnTo>
                    <a:lnTo>
                      <a:pt x="210" y="17"/>
                    </a:lnTo>
                    <a:lnTo>
                      <a:pt x="208" y="32"/>
                    </a:lnTo>
                    <a:lnTo>
                      <a:pt x="205" y="42"/>
                    </a:lnTo>
                    <a:lnTo>
                      <a:pt x="205" y="48"/>
                    </a:lnTo>
                    <a:lnTo>
                      <a:pt x="200" y="60"/>
                    </a:lnTo>
                    <a:lnTo>
                      <a:pt x="196" y="60"/>
                    </a:lnTo>
                    <a:lnTo>
                      <a:pt x="193" y="64"/>
                    </a:lnTo>
                    <a:lnTo>
                      <a:pt x="187" y="61"/>
                    </a:lnTo>
                    <a:lnTo>
                      <a:pt x="176" y="64"/>
                    </a:lnTo>
                    <a:lnTo>
                      <a:pt x="178" y="75"/>
                    </a:lnTo>
                    <a:lnTo>
                      <a:pt x="185" y="84"/>
                    </a:lnTo>
                    <a:lnTo>
                      <a:pt x="182" y="89"/>
                    </a:lnTo>
                    <a:lnTo>
                      <a:pt x="175" y="86"/>
                    </a:lnTo>
                    <a:lnTo>
                      <a:pt x="164" y="86"/>
                    </a:lnTo>
                    <a:lnTo>
                      <a:pt x="162" y="80"/>
                    </a:lnTo>
                    <a:lnTo>
                      <a:pt x="159" y="80"/>
                    </a:lnTo>
                    <a:lnTo>
                      <a:pt x="155" y="69"/>
                    </a:lnTo>
                    <a:lnTo>
                      <a:pt x="162" y="61"/>
                    </a:lnTo>
                    <a:lnTo>
                      <a:pt x="156" y="57"/>
                    </a:lnTo>
                    <a:lnTo>
                      <a:pt x="152" y="57"/>
                    </a:lnTo>
                    <a:lnTo>
                      <a:pt x="140" y="69"/>
                    </a:lnTo>
                    <a:lnTo>
                      <a:pt x="131" y="61"/>
                    </a:lnTo>
                    <a:lnTo>
                      <a:pt x="126" y="63"/>
                    </a:lnTo>
                    <a:lnTo>
                      <a:pt x="120" y="60"/>
                    </a:lnTo>
                    <a:lnTo>
                      <a:pt x="115" y="57"/>
                    </a:lnTo>
                    <a:lnTo>
                      <a:pt x="109" y="54"/>
                    </a:lnTo>
                    <a:lnTo>
                      <a:pt x="96" y="67"/>
                    </a:lnTo>
                    <a:lnTo>
                      <a:pt x="87" y="72"/>
                    </a:lnTo>
                    <a:lnTo>
                      <a:pt x="82" y="72"/>
                    </a:lnTo>
                    <a:lnTo>
                      <a:pt x="71" y="76"/>
                    </a:lnTo>
                    <a:lnTo>
                      <a:pt x="68" y="89"/>
                    </a:lnTo>
                    <a:lnTo>
                      <a:pt x="68" y="95"/>
                    </a:lnTo>
                    <a:lnTo>
                      <a:pt x="67" y="98"/>
                    </a:lnTo>
                    <a:lnTo>
                      <a:pt x="64" y="101"/>
                    </a:lnTo>
                    <a:lnTo>
                      <a:pt x="61" y="95"/>
                    </a:lnTo>
                    <a:lnTo>
                      <a:pt x="56" y="92"/>
                    </a:lnTo>
                    <a:lnTo>
                      <a:pt x="53" y="93"/>
                    </a:lnTo>
                    <a:lnTo>
                      <a:pt x="47" y="92"/>
                    </a:lnTo>
                    <a:lnTo>
                      <a:pt x="44" y="84"/>
                    </a:lnTo>
                    <a:lnTo>
                      <a:pt x="40" y="86"/>
                    </a:lnTo>
                    <a:lnTo>
                      <a:pt x="29" y="9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7" name="Freeform 786">
                <a:extLst>
                  <a:ext uri="{FF2B5EF4-FFF2-40B4-BE49-F238E27FC236}">
                    <a16:creationId xmlns:a16="http://schemas.microsoft.com/office/drawing/2014/main" id="{DAB08EBA-EC37-502A-9D03-76C5A16ED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2707"/>
                <a:ext cx="147" cy="148"/>
              </a:xfrm>
              <a:custGeom>
                <a:avLst/>
                <a:gdLst>
                  <a:gd name="T0" fmla="*/ 44 w 294"/>
                  <a:gd name="T1" fmla="*/ 84 h 297"/>
                  <a:gd name="T2" fmla="*/ 56 w 294"/>
                  <a:gd name="T3" fmla="*/ 92 h 297"/>
                  <a:gd name="T4" fmla="*/ 67 w 294"/>
                  <a:gd name="T5" fmla="*/ 98 h 297"/>
                  <a:gd name="T6" fmla="*/ 71 w 294"/>
                  <a:gd name="T7" fmla="*/ 76 h 297"/>
                  <a:gd name="T8" fmla="*/ 96 w 294"/>
                  <a:gd name="T9" fmla="*/ 67 h 297"/>
                  <a:gd name="T10" fmla="*/ 120 w 294"/>
                  <a:gd name="T11" fmla="*/ 60 h 297"/>
                  <a:gd name="T12" fmla="*/ 140 w 294"/>
                  <a:gd name="T13" fmla="*/ 69 h 297"/>
                  <a:gd name="T14" fmla="*/ 162 w 294"/>
                  <a:gd name="T15" fmla="*/ 61 h 297"/>
                  <a:gd name="T16" fmla="*/ 162 w 294"/>
                  <a:gd name="T17" fmla="*/ 80 h 297"/>
                  <a:gd name="T18" fmla="*/ 182 w 294"/>
                  <a:gd name="T19" fmla="*/ 89 h 297"/>
                  <a:gd name="T20" fmla="*/ 176 w 294"/>
                  <a:gd name="T21" fmla="*/ 64 h 297"/>
                  <a:gd name="T22" fmla="*/ 196 w 294"/>
                  <a:gd name="T23" fmla="*/ 60 h 297"/>
                  <a:gd name="T24" fmla="*/ 205 w 294"/>
                  <a:gd name="T25" fmla="*/ 42 h 297"/>
                  <a:gd name="T26" fmla="*/ 222 w 294"/>
                  <a:gd name="T27" fmla="*/ 5 h 297"/>
                  <a:gd name="T28" fmla="*/ 247 w 294"/>
                  <a:gd name="T29" fmla="*/ 0 h 297"/>
                  <a:gd name="T30" fmla="*/ 257 w 294"/>
                  <a:gd name="T31" fmla="*/ 16 h 297"/>
                  <a:gd name="T32" fmla="*/ 261 w 294"/>
                  <a:gd name="T33" fmla="*/ 38 h 297"/>
                  <a:gd name="T34" fmla="*/ 263 w 294"/>
                  <a:gd name="T35" fmla="*/ 66 h 297"/>
                  <a:gd name="T36" fmla="*/ 267 w 294"/>
                  <a:gd name="T37" fmla="*/ 83 h 297"/>
                  <a:gd name="T38" fmla="*/ 266 w 294"/>
                  <a:gd name="T39" fmla="*/ 101 h 297"/>
                  <a:gd name="T40" fmla="*/ 278 w 294"/>
                  <a:gd name="T41" fmla="*/ 130 h 297"/>
                  <a:gd name="T42" fmla="*/ 276 w 294"/>
                  <a:gd name="T43" fmla="*/ 143 h 297"/>
                  <a:gd name="T44" fmla="*/ 294 w 294"/>
                  <a:gd name="T45" fmla="*/ 165 h 297"/>
                  <a:gd name="T46" fmla="*/ 276 w 294"/>
                  <a:gd name="T47" fmla="*/ 181 h 297"/>
                  <a:gd name="T48" fmla="*/ 261 w 294"/>
                  <a:gd name="T49" fmla="*/ 198 h 297"/>
                  <a:gd name="T50" fmla="*/ 252 w 294"/>
                  <a:gd name="T51" fmla="*/ 210 h 297"/>
                  <a:gd name="T52" fmla="*/ 238 w 294"/>
                  <a:gd name="T53" fmla="*/ 225 h 297"/>
                  <a:gd name="T54" fmla="*/ 226 w 294"/>
                  <a:gd name="T55" fmla="*/ 228 h 297"/>
                  <a:gd name="T56" fmla="*/ 235 w 294"/>
                  <a:gd name="T57" fmla="*/ 244 h 297"/>
                  <a:gd name="T58" fmla="*/ 250 w 294"/>
                  <a:gd name="T59" fmla="*/ 254 h 297"/>
                  <a:gd name="T60" fmla="*/ 243 w 294"/>
                  <a:gd name="T61" fmla="*/ 277 h 297"/>
                  <a:gd name="T62" fmla="*/ 235 w 294"/>
                  <a:gd name="T63" fmla="*/ 292 h 297"/>
                  <a:gd name="T64" fmla="*/ 223 w 294"/>
                  <a:gd name="T65" fmla="*/ 292 h 297"/>
                  <a:gd name="T66" fmla="*/ 202 w 294"/>
                  <a:gd name="T67" fmla="*/ 277 h 297"/>
                  <a:gd name="T68" fmla="*/ 179 w 294"/>
                  <a:gd name="T69" fmla="*/ 266 h 297"/>
                  <a:gd name="T70" fmla="*/ 167 w 294"/>
                  <a:gd name="T71" fmla="*/ 248 h 297"/>
                  <a:gd name="T72" fmla="*/ 147 w 294"/>
                  <a:gd name="T73" fmla="*/ 251 h 297"/>
                  <a:gd name="T74" fmla="*/ 129 w 294"/>
                  <a:gd name="T75" fmla="*/ 268 h 297"/>
                  <a:gd name="T76" fmla="*/ 108 w 294"/>
                  <a:gd name="T77" fmla="*/ 263 h 297"/>
                  <a:gd name="T78" fmla="*/ 84 w 294"/>
                  <a:gd name="T79" fmla="*/ 254 h 297"/>
                  <a:gd name="T80" fmla="*/ 64 w 294"/>
                  <a:gd name="T81" fmla="*/ 251 h 297"/>
                  <a:gd name="T82" fmla="*/ 50 w 294"/>
                  <a:gd name="T83" fmla="*/ 236 h 297"/>
                  <a:gd name="T84" fmla="*/ 56 w 294"/>
                  <a:gd name="T85" fmla="*/ 218 h 297"/>
                  <a:gd name="T86" fmla="*/ 59 w 294"/>
                  <a:gd name="T87" fmla="*/ 204 h 297"/>
                  <a:gd name="T88" fmla="*/ 65 w 294"/>
                  <a:gd name="T89" fmla="*/ 178 h 297"/>
                  <a:gd name="T90" fmla="*/ 43 w 294"/>
                  <a:gd name="T91" fmla="*/ 175 h 297"/>
                  <a:gd name="T92" fmla="*/ 24 w 294"/>
                  <a:gd name="T93" fmla="*/ 175 h 297"/>
                  <a:gd name="T94" fmla="*/ 11 w 294"/>
                  <a:gd name="T95" fmla="*/ 189 h 297"/>
                  <a:gd name="T96" fmla="*/ 5 w 294"/>
                  <a:gd name="T97" fmla="*/ 169 h 297"/>
                  <a:gd name="T98" fmla="*/ 2 w 294"/>
                  <a:gd name="T99" fmla="*/ 148 h 297"/>
                  <a:gd name="T100" fmla="*/ 8 w 294"/>
                  <a:gd name="T101" fmla="*/ 133 h 297"/>
                  <a:gd name="T102" fmla="*/ 27 w 294"/>
                  <a:gd name="T103" fmla="*/ 10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4" h="297">
                    <a:moveTo>
                      <a:pt x="29" y="96"/>
                    </a:moveTo>
                    <a:lnTo>
                      <a:pt x="40" y="86"/>
                    </a:lnTo>
                    <a:lnTo>
                      <a:pt x="44" y="84"/>
                    </a:lnTo>
                    <a:lnTo>
                      <a:pt x="47" y="92"/>
                    </a:lnTo>
                    <a:lnTo>
                      <a:pt x="53" y="93"/>
                    </a:lnTo>
                    <a:lnTo>
                      <a:pt x="56" y="92"/>
                    </a:lnTo>
                    <a:lnTo>
                      <a:pt x="61" y="95"/>
                    </a:lnTo>
                    <a:lnTo>
                      <a:pt x="64" y="101"/>
                    </a:lnTo>
                    <a:lnTo>
                      <a:pt x="67" y="98"/>
                    </a:lnTo>
                    <a:lnTo>
                      <a:pt x="68" y="95"/>
                    </a:lnTo>
                    <a:lnTo>
                      <a:pt x="68" y="89"/>
                    </a:lnTo>
                    <a:lnTo>
                      <a:pt x="71" y="76"/>
                    </a:lnTo>
                    <a:lnTo>
                      <a:pt x="82" y="72"/>
                    </a:lnTo>
                    <a:lnTo>
                      <a:pt x="87" y="72"/>
                    </a:lnTo>
                    <a:lnTo>
                      <a:pt x="96" y="67"/>
                    </a:lnTo>
                    <a:lnTo>
                      <a:pt x="109" y="54"/>
                    </a:lnTo>
                    <a:lnTo>
                      <a:pt x="115" y="57"/>
                    </a:lnTo>
                    <a:lnTo>
                      <a:pt x="120" y="60"/>
                    </a:lnTo>
                    <a:lnTo>
                      <a:pt x="126" y="63"/>
                    </a:lnTo>
                    <a:lnTo>
                      <a:pt x="131" y="61"/>
                    </a:lnTo>
                    <a:lnTo>
                      <a:pt x="140" y="69"/>
                    </a:lnTo>
                    <a:lnTo>
                      <a:pt x="152" y="57"/>
                    </a:lnTo>
                    <a:lnTo>
                      <a:pt x="156" y="57"/>
                    </a:lnTo>
                    <a:lnTo>
                      <a:pt x="162" y="61"/>
                    </a:lnTo>
                    <a:lnTo>
                      <a:pt x="155" y="69"/>
                    </a:lnTo>
                    <a:lnTo>
                      <a:pt x="159" y="80"/>
                    </a:lnTo>
                    <a:lnTo>
                      <a:pt x="162" y="80"/>
                    </a:lnTo>
                    <a:lnTo>
                      <a:pt x="164" y="86"/>
                    </a:lnTo>
                    <a:lnTo>
                      <a:pt x="175" y="86"/>
                    </a:lnTo>
                    <a:lnTo>
                      <a:pt x="182" y="89"/>
                    </a:lnTo>
                    <a:lnTo>
                      <a:pt x="185" y="84"/>
                    </a:lnTo>
                    <a:lnTo>
                      <a:pt x="178" y="75"/>
                    </a:lnTo>
                    <a:lnTo>
                      <a:pt x="176" y="64"/>
                    </a:lnTo>
                    <a:lnTo>
                      <a:pt x="187" y="61"/>
                    </a:lnTo>
                    <a:lnTo>
                      <a:pt x="193" y="64"/>
                    </a:lnTo>
                    <a:lnTo>
                      <a:pt x="196" y="60"/>
                    </a:lnTo>
                    <a:lnTo>
                      <a:pt x="200" y="60"/>
                    </a:lnTo>
                    <a:lnTo>
                      <a:pt x="205" y="48"/>
                    </a:lnTo>
                    <a:lnTo>
                      <a:pt x="205" y="42"/>
                    </a:lnTo>
                    <a:lnTo>
                      <a:pt x="208" y="32"/>
                    </a:lnTo>
                    <a:lnTo>
                      <a:pt x="210" y="17"/>
                    </a:lnTo>
                    <a:lnTo>
                      <a:pt x="222" y="5"/>
                    </a:lnTo>
                    <a:lnTo>
                      <a:pt x="229" y="4"/>
                    </a:lnTo>
                    <a:lnTo>
                      <a:pt x="237" y="7"/>
                    </a:lnTo>
                    <a:lnTo>
                      <a:pt x="247" y="0"/>
                    </a:lnTo>
                    <a:lnTo>
                      <a:pt x="254" y="0"/>
                    </a:lnTo>
                    <a:lnTo>
                      <a:pt x="255" y="2"/>
                    </a:lnTo>
                    <a:lnTo>
                      <a:pt x="257" y="16"/>
                    </a:lnTo>
                    <a:lnTo>
                      <a:pt x="260" y="19"/>
                    </a:lnTo>
                    <a:lnTo>
                      <a:pt x="255" y="25"/>
                    </a:lnTo>
                    <a:lnTo>
                      <a:pt x="261" y="38"/>
                    </a:lnTo>
                    <a:lnTo>
                      <a:pt x="260" y="46"/>
                    </a:lnTo>
                    <a:lnTo>
                      <a:pt x="255" y="52"/>
                    </a:lnTo>
                    <a:lnTo>
                      <a:pt x="263" y="66"/>
                    </a:lnTo>
                    <a:lnTo>
                      <a:pt x="263" y="69"/>
                    </a:lnTo>
                    <a:lnTo>
                      <a:pt x="266" y="75"/>
                    </a:lnTo>
                    <a:lnTo>
                      <a:pt x="267" y="83"/>
                    </a:lnTo>
                    <a:lnTo>
                      <a:pt x="267" y="92"/>
                    </a:lnTo>
                    <a:lnTo>
                      <a:pt x="263" y="96"/>
                    </a:lnTo>
                    <a:lnTo>
                      <a:pt x="266" y="101"/>
                    </a:lnTo>
                    <a:lnTo>
                      <a:pt x="258" y="107"/>
                    </a:lnTo>
                    <a:lnTo>
                      <a:pt x="270" y="124"/>
                    </a:lnTo>
                    <a:lnTo>
                      <a:pt x="278" y="130"/>
                    </a:lnTo>
                    <a:lnTo>
                      <a:pt x="278" y="136"/>
                    </a:lnTo>
                    <a:lnTo>
                      <a:pt x="275" y="137"/>
                    </a:lnTo>
                    <a:lnTo>
                      <a:pt x="276" y="143"/>
                    </a:lnTo>
                    <a:lnTo>
                      <a:pt x="288" y="156"/>
                    </a:lnTo>
                    <a:lnTo>
                      <a:pt x="288" y="162"/>
                    </a:lnTo>
                    <a:lnTo>
                      <a:pt x="294" y="165"/>
                    </a:lnTo>
                    <a:lnTo>
                      <a:pt x="290" y="174"/>
                    </a:lnTo>
                    <a:lnTo>
                      <a:pt x="281" y="181"/>
                    </a:lnTo>
                    <a:lnTo>
                      <a:pt x="276" y="181"/>
                    </a:lnTo>
                    <a:lnTo>
                      <a:pt x="273" y="186"/>
                    </a:lnTo>
                    <a:lnTo>
                      <a:pt x="266" y="187"/>
                    </a:lnTo>
                    <a:lnTo>
                      <a:pt x="261" y="198"/>
                    </a:lnTo>
                    <a:lnTo>
                      <a:pt x="261" y="203"/>
                    </a:lnTo>
                    <a:lnTo>
                      <a:pt x="260" y="207"/>
                    </a:lnTo>
                    <a:lnTo>
                      <a:pt x="252" y="210"/>
                    </a:lnTo>
                    <a:lnTo>
                      <a:pt x="247" y="219"/>
                    </a:lnTo>
                    <a:lnTo>
                      <a:pt x="246" y="221"/>
                    </a:lnTo>
                    <a:lnTo>
                      <a:pt x="238" y="225"/>
                    </a:lnTo>
                    <a:lnTo>
                      <a:pt x="223" y="215"/>
                    </a:lnTo>
                    <a:lnTo>
                      <a:pt x="222" y="221"/>
                    </a:lnTo>
                    <a:lnTo>
                      <a:pt x="226" y="228"/>
                    </a:lnTo>
                    <a:lnTo>
                      <a:pt x="223" y="238"/>
                    </a:lnTo>
                    <a:lnTo>
                      <a:pt x="229" y="244"/>
                    </a:lnTo>
                    <a:lnTo>
                      <a:pt x="235" y="244"/>
                    </a:lnTo>
                    <a:lnTo>
                      <a:pt x="235" y="250"/>
                    </a:lnTo>
                    <a:lnTo>
                      <a:pt x="246" y="254"/>
                    </a:lnTo>
                    <a:lnTo>
                      <a:pt x="250" y="254"/>
                    </a:lnTo>
                    <a:lnTo>
                      <a:pt x="247" y="266"/>
                    </a:lnTo>
                    <a:lnTo>
                      <a:pt x="243" y="271"/>
                    </a:lnTo>
                    <a:lnTo>
                      <a:pt x="243" y="277"/>
                    </a:lnTo>
                    <a:lnTo>
                      <a:pt x="243" y="294"/>
                    </a:lnTo>
                    <a:lnTo>
                      <a:pt x="240" y="291"/>
                    </a:lnTo>
                    <a:lnTo>
                      <a:pt x="235" y="292"/>
                    </a:lnTo>
                    <a:lnTo>
                      <a:pt x="232" y="297"/>
                    </a:lnTo>
                    <a:lnTo>
                      <a:pt x="226" y="297"/>
                    </a:lnTo>
                    <a:lnTo>
                      <a:pt x="223" y="292"/>
                    </a:lnTo>
                    <a:lnTo>
                      <a:pt x="213" y="288"/>
                    </a:lnTo>
                    <a:lnTo>
                      <a:pt x="208" y="280"/>
                    </a:lnTo>
                    <a:lnTo>
                      <a:pt x="202" y="277"/>
                    </a:lnTo>
                    <a:lnTo>
                      <a:pt x="196" y="277"/>
                    </a:lnTo>
                    <a:lnTo>
                      <a:pt x="187" y="268"/>
                    </a:lnTo>
                    <a:lnTo>
                      <a:pt x="179" y="266"/>
                    </a:lnTo>
                    <a:lnTo>
                      <a:pt x="176" y="262"/>
                    </a:lnTo>
                    <a:lnTo>
                      <a:pt x="173" y="251"/>
                    </a:lnTo>
                    <a:lnTo>
                      <a:pt x="167" y="248"/>
                    </a:lnTo>
                    <a:lnTo>
                      <a:pt x="159" y="250"/>
                    </a:lnTo>
                    <a:lnTo>
                      <a:pt x="153" y="250"/>
                    </a:lnTo>
                    <a:lnTo>
                      <a:pt x="147" y="251"/>
                    </a:lnTo>
                    <a:lnTo>
                      <a:pt x="140" y="260"/>
                    </a:lnTo>
                    <a:lnTo>
                      <a:pt x="134" y="268"/>
                    </a:lnTo>
                    <a:lnTo>
                      <a:pt x="129" y="268"/>
                    </a:lnTo>
                    <a:lnTo>
                      <a:pt x="123" y="262"/>
                    </a:lnTo>
                    <a:lnTo>
                      <a:pt x="114" y="260"/>
                    </a:lnTo>
                    <a:lnTo>
                      <a:pt x="108" y="263"/>
                    </a:lnTo>
                    <a:lnTo>
                      <a:pt x="100" y="256"/>
                    </a:lnTo>
                    <a:lnTo>
                      <a:pt x="97" y="257"/>
                    </a:lnTo>
                    <a:lnTo>
                      <a:pt x="84" y="254"/>
                    </a:lnTo>
                    <a:lnTo>
                      <a:pt x="74" y="257"/>
                    </a:lnTo>
                    <a:lnTo>
                      <a:pt x="67" y="256"/>
                    </a:lnTo>
                    <a:lnTo>
                      <a:pt x="64" y="251"/>
                    </a:lnTo>
                    <a:lnTo>
                      <a:pt x="56" y="248"/>
                    </a:lnTo>
                    <a:lnTo>
                      <a:pt x="50" y="241"/>
                    </a:lnTo>
                    <a:lnTo>
                      <a:pt x="50" y="236"/>
                    </a:lnTo>
                    <a:lnTo>
                      <a:pt x="47" y="230"/>
                    </a:lnTo>
                    <a:lnTo>
                      <a:pt x="53" y="225"/>
                    </a:lnTo>
                    <a:lnTo>
                      <a:pt x="56" y="218"/>
                    </a:lnTo>
                    <a:lnTo>
                      <a:pt x="53" y="210"/>
                    </a:lnTo>
                    <a:lnTo>
                      <a:pt x="56" y="206"/>
                    </a:lnTo>
                    <a:lnTo>
                      <a:pt x="59" y="204"/>
                    </a:lnTo>
                    <a:lnTo>
                      <a:pt x="68" y="192"/>
                    </a:lnTo>
                    <a:lnTo>
                      <a:pt x="62" y="181"/>
                    </a:lnTo>
                    <a:lnTo>
                      <a:pt x="65" y="178"/>
                    </a:lnTo>
                    <a:lnTo>
                      <a:pt x="65" y="168"/>
                    </a:lnTo>
                    <a:lnTo>
                      <a:pt x="56" y="169"/>
                    </a:lnTo>
                    <a:lnTo>
                      <a:pt x="43" y="175"/>
                    </a:lnTo>
                    <a:lnTo>
                      <a:pt x="43" y="168"/>
                    </a:lnTo>
                    <a:lnTo>
                      <a:pt x="35" y="169"/>
                    </a:lnTo>
                    <a:lnTo>
                      <a:pt x="24" y="175"/>
                    </a:lnTo>
                    <a:lnTo>
                      <a:pt x="21" y="175"/>
                    </a:lnTo>
                    <a:lnTo>
                      <a:pt x="23" y="183"/>
                    </a:lnTo>
                    <a:lnTo>
                      <a:pt x="11" y="189"/>
                    </a:lnTo>
                    <a:lnTo>
                      <a:pt x="5" y="187"/>
                    </a:lnTo>
                    <a:lnTo>
                      <a:pt x="2" y="171"/>
                    </a:lnTo>
                    <a:lnTo>
                      <a:pt x="5" y="169"/>
                    </a:lnTo>
                    <a:lnTo>
                      <a:pt x="5" y="162"/>
                    </a:lnTo>
                    <a:lnTo>
                      <a:pt x="0" y="157"/>
                    </a:lnTo>
                    <a:lnTo>
                      <a:pt x="2" y="148"/>
                    </a:lnTo>
                    <a:lnTo>
                      <a:pt x="3" y="145"/>
                    </a:lnTo>
                    <a:lnTo>
                      <a:pt x="3" y="139"/>
                    </a:lnTo>
                    <a:lnTo>
                      <a:pt x="8" y="133"/>
                    </a:lnTo>
                    <a:lnTo>
                      <a:pt x="14" y="107"/>
                    </a:lnTo>
                    <a:lnTo>
                      <a:pt x="20" y="107"/>
                    </a:lnTo>
                    <a:lnTo>
                      <a:pt x="27" y="102"/>
                    </a:lnTo>
                    <a:lnTo>
                      <a:pt x="29" y="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8" name="Freeform 787">
                <a:extLst>
                  <a:ext uri="{FF2B5EF4-FFF2-40B4-BE49-F238E27FC236}">
                    <a16:creationId xmlns:a16="http://schemas.microsoft.com/office/drawing/2014/main" id="{F06D3C88-EBD9-BCAF-A3C2-7E4400327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2707"/>
                <a:ext cx="147" cy="148"/>
              </a:xfrm>
              <a:custGeom>
                <a:avLst/>
                <a:gdLst>
                  <a:gd name="T0" fmla="*/ 44 w 294"/>
                  <a:gd name="T1" fmla="*/ 84 h 297"/>
                  <a:gd name="T2" fmla="*/ 56 w 294"/>
                  <a:gd name="T3" fmla="*/ 92 h 297"/>
                  <a:gd name="T4" fmla="*/ 67 w 294"/>
                  <a:gd name="T5" fmla="*/ 98 h 297"/>
                  <a:gd name="T6" fmla="*/ 71 w 294"/>
                  <a:gd name="T7" fmla="*/ 76 h 297"/>
                  <a:gd name="T8" fmla="*/ 96 w 294"/>
                  <a:gd name="T9" fmla="*/ 67 h 297"/>
                  <a:gd name="T10" fmla="*/ 120 w 294"/>
                  <a:gd name="T11" fmla="*/ 60 h 297"/>
                  <a:gd name="T12" fmla="*/ 140 w 294"/>
                  <a:gd name="T13" fmla="*/ 69 h 297"/>
                  <a:gd name="T14" fmla="*/ 162 w 294"/>
                  <a:gd name="T15" fmla="*/ 61 h 297"/>
                  <a:gd name="T16" fmla="*/ 162 w 294"/>
                  <a:gd name="T17" fmla="*/ 80 h 297"/>
                  <a:gd name="T18" fmla="*/ 182 w 294"/>
                  <a:gd name="T19" fmla="*/ 89 h 297"/>
                  <a:gd name="T20" fmla="*/ 176 w 294"/>
                  <a:gd name="T21" fmla="*/ 64 h 297"/>
                  <a:gd name="T22" fmla="*/ 196 w 294"/>
                  <a:gd name="T23" fmla="*/ 60 h 297"/>
                  <a:gd name="T24" fmla="*/ 205 w 294"/>
                  <a:gd name="T25" fmla="*/ 42 h 297"/>
                  <a:gd name="T26" fmla="*/ 222 w 294"/>
                  <a:gd name="T27" fmla="*/ 5 h 297"/>
                  <a:gd name="T28" fmla="*/ 247 w 294"/>
                  <a:gd name="T29" fmla="*/ 0 h 297"/>
                  <a:gd name="T30" fmla="*/ 257 w 294"/>
                  <a:gd name="T31" fmla="*/ 16 h 297"/>
                  <a:gd name="T32" fmla="*/ 261 w 294"/>
                  <a:gd name="T33" fmla="*/ 38 h 297"/>
                  <a:gd name="T34" fmla="*/ 263 w 294"/>
                  <a:gd name="T35" fmla="*/ 66 h 297"/>
                  <a:gd name="T36" fmla="*/ 267 w 294"/>
                  <a:gd name="T37" fmla="*/ 83 h 297"/>
                  <a:gd name="T38" fmla="*/ 266 w 294"/>
                  <a:gd name="T39" fmla="*/ 101 h 297"/>
                  <a:gd name="T40" fmla="*/ 278 w 294"/>
                  <a:gd name="T41" fmla="*/ 130 h 297"/>
                  <a:gd name="T42" fmla="*/ 276 w 294"/>
                  <a:gd name="T43" fmla="*/ 143 h 297"/>
                  <a:gd name="T44" fmla="*/ 294 w 294"/>
                  <a:gd name="T45" fmla="*/ 165 h 297"/>
                  <a:gd name="T46" fmla="*/ 276 w 294"/>
                  <a:gd name="T47" fmla="*/ 181 h 297"/>
                  <a:gd name="T48" fmla="*/ 261 w 294"/>
                  <a:gd name="T49" fmla="*/ 198 h 297"/>
                  <a:gd name="T50" fmla="*/ 252 w 294"/>
                  <a:gd name="T51" fmla="*/ 210 h 297"/>
                  <a:gd name="T52" fmla="*/ 238 w 294"/>
                  <a:gd name="T53" fmla="*/ 225 h 297"/>
                  <a:gd name="T54" fmla="*/ 226 w 294"/>
                  <a:gd name="T55" fmla="*/ 228 h 297"/>
                  <a:gd name="T56" fmla="*/ 235 w 294"/>
                  <a:gd name="T57" fmla="*/ 244 h 297"/>
                  <a:gd name="T58" fmla="*/ 250 w 294"/>
                  <a:gd name="T59" fmla="*/ 254 h 297"/>
                  <a:gd name="T60" fmla="*/ 243 w 294"/>
                  <a:gd name="T61" fmla="*/ 277 h 297"/>
                  <a:gd name="T62" fmla="*/ 235 w 294"/>
                  <a:gd name="T63" fmla="*/ 292 h 297"/>
                  <a:gd name="T64" fmla="*/ 223 w 294"/>
                  <a:gd name="T65" fmla="*/ 292 h 297"/>
                  <a:gd name="T66" fmla="*/ 202 w 294"/>
                  <a:gd name="T67" fmla="*/ 277 h 297"/>
                  <a:gd name="T68" fmla="*/ 179 w 294"/>
                  <a:gd name="T69" fmla="*/ 266 h 297"/>
                  <a:gd name="T70" fmla="*/ 167 w 294"/>
                  <a:gd name="T71" fmla="*/ 248 h 297"/>
                  <a:gd name="T72" fmla="*/ 147 w 294"/>
                  <a:gd name="T73" fmla="*/ 251 h 297"/>
                  <a:gd name="T74" fmla="*/ 129 w 294"/>
                  <a:gd name="T75" fmla="*/ 268 h 297"/>
                  <a:gd name="T76" fmla="*/ 108 w 294"/>
                  <a:gd name="T77" fmla="*/ 263 h 297"/>
                  <a:gd name="T78" fmla="*/ 84 w 294"/>
                  <a:gd name="T79" fmla="*/ 254 h 297"/>
                  <a:gd name="T80" fmla="*/ 64 w 294"/>
                  <a:gd name="T81" fmla="*/ 251 h 297"/>
                  <a:gd name="T82" fmla="*/ 50 w 294"/>
                  <a:gd name="T83" fmla="*/ 236 h 297"/>
                  <a:gd name="T84" fmla="*/ 56 w 294"/>
                  <a:gd name="T85" fmla="*/ 218 h 297"/>
                  <a:gd name="T86" fmla="*/ 59 w 294"/>
                  <a:gd name="T87" fmla="*/ 204 h 297"/>
                  <a:gd name="T88" fmla="*/ 65 w 294"/>
                  <a:gd name="T89" fmla="*/ 178 h 297"/>
                  <a:gd name="T90" fmla="*/ 43 w 294"/>
                  <a:gd name="T91" fmla="*/ 175 h 297"/>
                  <a:gd name="T92" fmla="*/ 24 w 294"/>
                  <a:gd name="T93" fmla="*/ 175 h 297"/>
                  <a:gd name="T94" fmla="*/ 11 w 294"/>
                  <a:gd name="T95" fmla="*/ 189 h 297"/>
                  <a:gd name="T96" fmla="*/ 5 w 294"/>
                  <a:gd name="T97" fmla="*/ 169 h 297"/>
                  <a:gd name="T98" fmla="*/ 2 w 294"/>
                  <a:gd name="T99" fmla="*/ 148 h 297"/>
                  <a:gd name="T100" fmla="*/ 8 w 294"/>
                  <a:gd name="T101" fmla="*/ 133 h 297"/>
                  <a:gd name="T102" fmla="*/ 27 w 294"/>
                  <a:gd name="T103" fmla="*/ 10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4" h="297">
                    <a:moveTo>
                      <a:pt x="29" y="96"/>
                    </a:moveTo>
                    <a:lnTo>
                      <a:pt x="40" y="86"/>
                    </a:lnTo>
                    <a:lnTo>
                      <a:pt x="44" y="84"/>
                    </a:lnTo>
                    <a:lnTo>
                      <a:pt x="47" y="92"/>
                    </a:lnTo>
                    <a:lnTo>
                      <a:pt x="53" y="93"/>
                    </a:lnTo>
                    <a:lnTo>
                      <a:pt x="56" y="92"/>
                    </a:lnTo>
                    <a:lnTo>
                      <a:pt x="61" y="95"/>
                    </a:lnTo>
                    <a:lnTo>
                      <a:pt x="64" y="101"/>
                    </a:lnTo>
                    <a:lnTo>
                      <a:pt x="67" y="98"/>
                    </a:lnTo>
                    <a:lnTo>
                      <a:pt x="68" y="95"/>
                    </a:lnTo>
                    <a:lnTo>
                      <a:pt x="68" y="89"/>
                    </a:lnTo>
                    <a:lnTo>
                      <a:pt x="71" y="76"/>
                    </a:lnTo>
                    <a:lnTo>
                      <a:pt x="82" y="72"/>
                    </a:lnTo>
                    <a:lnTo>
                      <a:pt x="87" y="72"/>
                    </a:lnTo>
                    <a:lnTo>
                      <a:pt x="96" y="67"/>
                    </a:lnTo>
                    <a:lnTo>
                      <a:pt x="109" y="54"/>
                    </a:lnTo>
                    <a:lnTo>
                      <a:pt x="115" y="57"/>
                    </a:lnTo>
                    <a:lnTo>
                      <a:pt x="120" y="60"/>
                    </a:lnTo>
                    <a:lnTo>
                      <a:pt x="126" y="63"/>
                    </a:lnTo>
                    <a:lnTo>
                      <a:pt x="131" y="61"/>
                    </a:lnTo>
                    <a:lnTo>
                      <a:pt x="140" y="69"/>
                    </a:lnTo>
                    <a:lnTo>
                      <a:pt x="152" y="57"/>
                    </a:lnTo>
                    <a:lnTo>
                      <a:pt x="156" y="57"/>
                    </a:lnTo>
                    <a:lnTo>
                      <a:pt x="162" y="61"/>
                    </a:lnTo>
                    <a:lnTo>
                      <a:pt x="155" y="69"/>
                    </a:lnTo>
                    <a:lnTo>
                      <a:pt x="159" y="80"/>
                    </a:lnTo>
                    <a:lnTo>
                      <a:pt x="162" y="80"/>
                    </a:lnTo>
                    <a:lnTo>
                      <a:pt x="164" y="86"/>
                    </a:lnTo>
                    <a:lnTo>
                      <a:pt x="175" y="86"/>
                    </a:lnTo>
                    <a:lnTo>
                      <a:pt x="182" y="89"/>
                    </a:lnTo>
                    <a:lnTo>
                      <a:pt x="185" y="84"/>
                    </a:lnTo>
                    <a:lnTo>
                      <a:pt x="178" y="75"/>
                    </a:lnTo>
                    <a:lnTo>
                      <a:pt x="176" y="64"/>
                    </a:lnTo>
                    <a:lnTo>
                      <a:pt x="187" y="61"/>
                    </a:lnTo>
                    <a:lnTo>
                      <a:pt x="193" y="64"/>
                    </a:lnTo>
                    <a:lnTo>
                      <a:pt x="196" y="60"/>
                    </a:lnTo>
                    <a:lnTo>
                      <a:pt x="200" y="60"/>
                    </a:lnTo>
                    <a:lnTo>
                      <a:pt x="205" y="48"/>
                    </a:lnTo>
                    <a:lnTo>
                      <a:pt x="205" y="42"/>
                    </a:lnTo>
                    <a:lnTo>
                      <a:pt x="208" y="32"/>
                    </a:lnTo>
                    <a:lnTo>
                      <a:pt x="210" y="17"/>
                    </a:lnTo>
                    <a:lnTo>
                      <a:pt x="222" y="5"/>
                    </a:lnTo>
                    <a:lnTo>
                      <a:pt x="229" y="4"/>
                    </a:lnTo>
                    <a:lnTo>
                      <a:pt x="237" y="7"/>
                    </a:lnTo>
                    <a:lnTo>
                      <a:pt x="247" y="0"/>
                    </a:lnTo>
                    <a:lnTo>
                      <a:pt x="254" y="0"/>
                    </a:lnTo>
                    <a:lnTo>
                      <a:pt x="255" y="2"/>
                    </a:lnTo>
                    <a:lnTo>
                      <a:pt x="257" y="16"/>
                    </a:lnTo>
                    <a:lnTo>
                      <a:pt x="260" y="19"/>
                    </a:lnTo>
                    <a:lnTo>
                      <a:pt x="255" y="25"/>
                    </a:lnTo>
                    <a:lnTo>
                      <a:pt x="261" y="38"/>
                    </a:lnTo>
                    <a:lnTo>
                      <a:pt x="260" y="46"/>
                    </a:lnTo>
                    <a:lnTo>
                      <a:pt x="255" y="52"/>
                    </a:lnTo>
                    <a:lnTo>
                      <a:pt x="263" y="66"/>
                    </a:lnTo>
                    <a:lnTo>
                      <a:pt x="263" y="69"/>
                    </a:lnTo>
                    <a:lnTo>
                      <a:pt x="266" y="75"/>
                    </a:lnTo>
                    <a:lnTo>
                      <a:pt x="267" y="83"/>
                    </a:lnTo>
                    <a:lnTo>
                      <a:pt x="267" y="92"/>
                    </a:lnTo>
                    <a:lnTo>
                      <a:pt x="263" y="96"/>
                    </a:lnTo>
                    <a:lnTo>
                      <a:pt x="266" y="101"/>
                    </a:lnTo>
                    <a:lnTo>
                      <a:pt x="258" y="107"/>
                    </a:lnTo>
                    <a:lnTo>
                      <a:pt x="270" y="124"/>
                    </a:lnTo>
                    <a:lnTo>
                      <a:pt x="278" y="130"/>
                    </a:lnTo>
                    <a:lnTo>
                      <a:pt x="278" y="136"/>
                    </a:lnTo>
                    <a:lnTo>
                      <a:pt x="275" y="137"/>
                    </a:lnTo>
                    <a:lnTo>
                      <a:pt x="276" y="143"/>
                    </a:lnTo>
                    <a:lnTo>
                      <a:pt x="288" y="156"/>
                    </a:lnTo>
                    <a:lnTo>
                      <a:pt x="288" y="162"/>
                    </a:lnTo>
                    <a:lnTo>
                      <a:pt x="294" y="165"/>
                    </a:lnTo>
                    <a:lnTo>
                      <a:pt x="290" y="174"/>
                    </a:lnTo>
                    <a:lnTo>
                      <a:pt x="281" y="181"/>
                    </a:lnTo>
                    <a:lnTo>
                      <a:pt x="276" y="181"/>
                    </a:lnTo>
                    <a:lnTo>
                      <a:pt x="273" y="186"/>
                    </a:lnTo>
                    <a:lnTo>
                      <a:pt x="266" y="187"/>
                    </a:lnTo>
                    <a:lnTo>
                      <a:pt x="261" y="198"/>
                    </a:lnTo>
                    <a:lnTo>
                      <a:pt x="261" y="203"/>
                    </a:lnTo>
                    <a:lnTo>
                      <a:pt x="260" y="207"/>
                    </a:lnTo>
                    <a:lnTo>
                      <a:pt x="252" y="210"/>
                    </a:lnTo>
                    <a:lnTo>
                      <a:pt x="247" y="219"/>
                    </a:lnTo>
                    <a:lnTo>
                      <a:pt x="246" y="221"/>
                    </a:lnTo>
                    <a:lnTo>
                      <a:pt x="238" y="225"/>
                    </a:lnTo>
                    <a:lnTo>
                      <a:pt x="223" y="215"/>
                    </a:lnTo>
                    <a:lnTo>
                      <a:pt x="222" y="221"/>
                    </a:lnTo>
                    <a:lnTo>
                      <a:pt x="226" y="228"/>
                    </a:lnTo>
                    <a:lnTo>
                      <a:pt x="223" y="238"/>
                    </a:lnTo>
                    <a:lnTo>
                      <a:pt x="229" y="244"/>
                    </a:lnTo>
                    <a:lnTo>
                      <a:pt x="235" y="244"/>
                    </a:lnTo>
                    <a:lnTo>
                      <a:pt x="235" y="250"/>
                    </a:lnTo>
                    <a:lnTo>
                      <a:pt x="246" y="254"/>
                    </a:lnTo>
                    <a:lnTo>
                      <a:pt x="250" y="254"/>
                    </a:lnTo>
                    <a:lnTo>
                      <a:pt x="247" y="266"/>
                    </a:lnTo>
                    <a:lnTo>
                      <a:pt x="243" y="271"/>
                    </a:lnTo>
                    <a:lnTo>
                      <a:pt x="243" y="277"/>
                    </a:lnTo>
                    <a:lnTo>
                      <a:pt x="243" y="294"/>
                    </a:lnTo>
                    <a:lnTo>
                      <a:pt x="240" y="291"/>
                    </a:lnTo>
                    <a:lnTo>
                      <a:pt x="235" y="292"/>
                    </a:lnTo>
                    <a:lnTo>
                      <a:pt x="232" y="297"/>
                    </a:lnTo>
                    <a:lnTo>
                      <a:pt x="226" y="297"/>
                    </a:lnTo>
                    <a:lnTo>
                      <a:pt x="223" y="292"/>
                    </a:lnTo>
                    <a:lnTo>
                      <a:pt x="213" y="288"/>
                    </a:lnTo>
                    <a:lnTo>
                      <a:pt x="208" y="280"/>
                    </a:lnTo>
                    <a:lnTo>
                      <a:pt x="202" y="277"/>
                    </a:lnTo>
                    <a:lnTo>
                      <a:pt x="196" y="277"/>
                    </a:lnTo>
                    <a:lnTo>
                      <a:pt x="187" y="268"/>
                    </a:lnTo>
                    <a:lnTo>
                      <a:pt x="179" y="266"/>
                    </a:lnTo>
                    <a:lnTo>
                      <a:pt x="176" y="262"/>
                    </a:lnTo>
                    <a:lnTo>
                      <a:pt x="173" y="251"/>
                    </a:lnTo>
                    <a:lnTo>
                      <a:pt x="167" y="248"/>
                    </a:lnTo>
                    <a:lnTo>
                      <a:pt x="159" y="250"/>
                    </a:lnTo>
                    <a:lnTo>
                      <a:pt x="153" y="250"/>
                    </a:lnTo>
                    <a:lnTo>
                      <a:pt x="147" y="251"/>
                    </a:lnTo>
                    <a:lnTo>
                      <a:pt x="140" y="260"/>
                    </a:lnTo>
                    <a:lnTo>
                      <a:pt x="134" y="268"/>
                    </a:lnTo>
                    <a:lnTo>
                      <a:pt x="129" y="268"/>
                    </a:lnTo>
                    <a:lnTo>
                      <a:pt x="123" y="262"/>
                    </a:lnTo>
                    <a:lnTo>
                      <a:pt x="114" y="260"/>
                    </a:lnTo>
                    <a:lnTo>
                      <a:pt x="108" y="263"/>
                    </a:lnTo>
                    <a:lnTo>
                      <a:pt x="100" y="256"/>
                    </a:lnTo>
                    <a:lnTo>
                      <a:pt x="97" y="257"/>
                    </a:lnTo>
                    <a:lnTo>
                      <a:pt x="84" y="254"/>
                    </a:lnTo>
                    <a:lnTo>
                      <a:pt x="74" y="257"/>
                    </a:lnTo>
                    <a:lnTo>
                      <a:pt x="67" y="256"/>
                    </a:lnTo>
                    <a:lnTo>
                      <a:pt x="64" y="251"/>
                    </a:lnTo>
                    <a:lnTo>
                      <a:pt x="56" y="248"/>
                    </a:lnTo>
                    <a:lnTo>
                      <a:pt x="50" y="241"/>
                    </a:lnTo>
                    <a:lnTo>
                      <a:pt x="50" y="236"/>
                    </a:lnTo>
                    <a:lnTo>
                      <a:pt x="47" y="230"/>
                    </a:lnTo>
                    <a:lnTo>
                      <a:pt x="53" y="225"/>
                    </a:lnTo>
                    <a:lnTo>
                      <a:pt x="56" y="218"/>
                    </a:lnTo>
                    <a:lnTo>
                      <a:pt x="53" y="210"/>
                    </a:lnTo>
                    <a:lnTo>
                      <a:pt x="56" y="206"/>
                    </a:lnTo>
                    <a:lnTo>
                      <a:pt x="59" y="204"/>
                    </a:lnTo>
                    <a:lnTo>
                      <a:pt x="68" y="192"/>
                    </a:lnTo>
                    <a:lnTo>
                      <a:pt x="62" y="181"/>
                    </a:lnTo>
                    <a:lnTo>
                      <a:pt x="65" y="178"/>
                    </a:lnTo>
                    <a:lnTo>
                      <a:pt x="65" y="168"/>
                    </a:lnTo>
                    <a:lnTo>
                      <a:pt x="56" y="169"/>
                    </a:lnTo>
                    <a:lnTo>
                      <a:pt x="43" y="175"/>
                    </a:lnTo>
                    <a:lnTo>
                      <a:pt x="43" y="168"/>
                    </a:lnTo>
                    <a:lnTo>
                      <a:pt x="35" y="169"/>
                    </a:lnTo>
                    <a:lnTo>
                      <a:pt x="24" y="175"/>
                    </a:lnTo>
                    <a:lnTo>
                      <a:pt x="21" y="175"/>
                    </a:lnTo>
                    <a:lnTo>
                      <a:pt x="23" y="183"/>
                    </a:lnTo>
                    <a:lnTo>
                      <a:pt x="11" y="189"/>
                    </a:lnTo>
                    <a:lnTo>
                      <a:pt x="5" y="187"/>
                    </a:lnTo>
                    <a:lnTo>
                      <a:pt x="2" y="171"/>
                    </a:lnTo>
                    <a:lnTo>
                      <a:pt x="5" y="169"/>
                    </a:lnTo>
                    <a:lnTo>
                      <a:pt x="5" y="162"/>
                    </a:lnTo>
                    <a:lnTo>
                      <a:pt x="0" y="157"/>
                    </a:lnTo>
                    <a:lnTo>
                      <a:pt x="2" y="148"/>
                    </a:lnTo>
                    <a:lnTo>
                      <a:pt x="3" y="145"/>
                    </a:lnTo>
                    <a:lnTo>
                      <a:pt x="3" y="139"/>
                    </a:lnTo>
                    <a:lnTo>
                      <a:pt x="8" y="133"/>
                    </a:lnTo>
                    <a:lnTo>
                      <a:pt x="14" y="107"/>
                    </a:lnTo>
                    <a:lnTo>
                      <a:pt x="20" y="107"/>
                    </a:lnTo>
                    <a:lnTo>
                      <a:pt x="27" y="102"/>
                    </a:lnTo>
                    <a:lnTo>
                      <a:pt x="29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9" name="Freeform 788">
                <a:extLst>
                  <a:ext uri="{FF2B5EF4-FFF2-40B4-BE49-F238E27FC236}">
                    <a16:creationId xmlns:a16="http://schemas.microsoft.com/office/drawing/2014/main" id="{0C867B91-C276-B2E7-F5BA-EC7575F55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707"/>
                <a:ext cx="73" cy="86"/>
              </a:xfrm>
              <a:custGeom>
                <a:avLst/>
                <a:gdLst>
                  <a:gd name="T0" fmla="*/ 40 w 147"/>
                  <a:gd name="T1" fmla="*/ 0 h 172"/>
                  <a:gd name="T2" fmla="*/ 26 w 147"/>
                  <a:gd name="T3" fmla="*/ 13 h 172"/>
                  <a:gd name="T4" fmla="*/ 26 w 147"/>
                  <a:gd name="T5" fmla="*/ 42 h 172"/>
                  <a:gd name="T6" fmla="*/ 20 w 147"/>
                  <a:gd name="T7" fmla="*/ 46 h 172"/>
                  <a:gd name="T8" fmla="*/ 11 w 147"/>
                  <a:gd name="T9" fmla="*/ 49 h 172"/>
                  <a:gd name="T10" fmla="*/ 6 w 147"/>
                  <a:gd name="T11" fmla="*/ 43 h 172"/>
                  <a:gd name="T12" fmla="*/ 5 w 147"/>
                  <a:gd name="T13" fmla="*/ 60 h 172"/>
                  <a:gd name="T14" fmla="*/ 6 w 147"/>
                  <a:gd name="T15" fmla="*/ 96 h 172"/>
                  <a:gd name="T16" fmla="*/ 8 w 147"/>
                  <a:gd name="T17" fmla="*/ 110 h 172"/>
                  <a:gd name="T18" fmla="*/ 23 w 147"/>
                  <a:gd name="T19" fmla="*/ 131 h 172"/>
                  <a:gd name="T20" fmla="*/ 37 w 147"/>
                  <a:gd name="T21" fmla="*/ 136 h 172"/>
                  <a:gd name="T22" fmla="*/ 46 w 147"/>
                  <a:gd name="T23" fmla="*/ 137 h 172"/>
                  <a:gd name="T24" fmla="*/ 59 w 147"/>
                  <a:gd name="T25" fmla="*/ 154 h 172"/>
                  <a:gd name="T26" fmla="*/ 65 w 147"/>
                  <a:gd name="T27" fmla="*/ 169 h 172"/>
                  <a:gd name="T28" fmla="*/ 85 w 147"/>
                  <a:gd name="T29" fmla="*/ 172 h 172"/>
                  <a:gd name="T30" fmla="*/ 90 w 147"/>
                  <a:gd name="T31" fmla="*/ 162 h 172"/>
                  <a:gd name="T32" fmla="*/ 103 w 147"/>
                  <a:gd name="T33" fmla="*/ 168 h 172"/>
                  <a:gd name="T34" fmla="*/ 117 w 147"/>
                  <a:gd name="T35" fmla="*/ 162 h 172"/>
                  <a:gd name="T36" fmla="*/ 126 w 147"/>
                  <a:gd name="T37" fmla="*/ 171 h 172"/>
                  <a:gd name="T38" fmla="*/ 128 w 147"/>
                  <a:gd name="T39" fmla="*/ 149 h 172"/>
                  <a:gd name="T40" fmla="*/ 138 w 147"/>
                  <a:gd name="T41" fmla="*/ 116 h 172"/>
                  <a:gd name="T42" fmla="*/ 120 w 147"/>
                  <a:gd name="T43" fmla="*/ 99 h 172"/>
                  <a:gd name="T44" fmla="*/ 122 w 147"/>
                  <a:gd name="T45" fmla="*/ 86 h 172"/>
                  <a:gd name="T46" fmla="*/ 120 w 147"/>
                  <a:gd name="T47" fmla="*/ 76 h 172"/>
                  <a:gd name="T48" fmla="*/ 122 w 147"/>
                  <a:gd name="T49" fmla="*/ 64 h 172"/>
                  <a:gd name="T50" fmla="*/ 141 w 147"/>
                  <a:gd name="T51" fmla="*/ 57 h 172"/>
                  <a:gd name="T52" fmla="*/ 141 w 147"/>
                  <a:gd name="T53" fmla="*/ 48 h 172"/>
                  <a:gd name="T54" fmla="*/ 143 w 147"/>
                  <a:gd name="T55" fmla="*/ 37 h 172"/>
                  <a:gd name="T56" fmla="*/ 114 w 147"/>
                  <a:gd name="T57" fmla="*/ 13 h 172"/>
                  <a:gd name="T58" fmla="*/ 88 w 147"/>
                  <a:gd name="T59" fmla="*/ 13 h 172"/>
                  <a:gd name="T60" fmla="*/ 64 w 147"/>
                  <a:gd name="T61" fmla="*/ 7 h 172"/>
                  <a:gd name="T62" fmla="*/ 52 w 147"/>
                  <a:gd name="T63" fmla="*/ 7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7" h="172">
                    <a:moveTo>
                      <a:pt x="52" y="7"/>
                    </a:moveTo>
                    <a:lnTo>
                      <a:pt x="40" y="0"/>
                    </a:lnTo>
                    <a:lnTo>
                      <a:pt x="29" y="4"/>
                    </a:lnTo>
                    <a:lnTo>
                      <a:pt x="26" y="13"/>
                    </a:lnTo>
                    <a:lnTo>
                      <a:pt x="29" y="34"/>
                    </a:lnTo>
                    <a:lnTo>
                      <a:pt x="26" y="42"/>
                    </a:lnTo>
                    <a:lnTo>
                      <a:pt x="20" y="43"/>
                    </a:lnTo>
                    <a:lnTo>
                      <a:pt x="20" y="46"/>
                    </a:lnTo>
                    <a:lnTo>
                      <a:pt x="15" y="51"/>
                    </a:lnTo>
                    <a:lnTo>
                      <a:pt x="11" y="49"/>
                    </a:lnTo>
                    <a:lnTo>
                      <a:pt x="9" y="43"/>
                    </a:lnTo>
                    <a:lnTo>
                      <a:pt x="6" y="43"/>
                    </a:lnTo>
                    <a:lnTo>
                      <a:pt x="0" y="55"/>
                    </a:lnTo>
                    <a:lnTo>
                      <a:pt x="5" y="60"/>
                    </a:lnTo>
                    <a:lnTo>
                      <a:pt x="9" y="83"/>
                    </a:lnTo>
                    <a:lnTo>
                      <a:pt x="6" y="96"/>
                    </a:lnTo>
                    <a:lnTo>
                      <a:pt x="9" y="104"/>
                    </a:lnTo>
                    <a:lnTo>
                      <a:pt x="8" y="110"/>
                    </a:lnTo>
                    <a:lnTo>
                      <a:pt x="20" y="125"/>
                    </a:lnTo>
                    <a:lnTo>
                      <a:pt x="23" y="131"/>
                    </a:lnTo>
                    <a:lnTo>
                      <a:pt x="29" y="137"/>
                    </a:lnTo>
                    <a:lnTo>
                      <a:pt x="37" y="136"/>
                    </a:lnTo>
                    <a:lnTo>
                      <a:pt x="40" y="137"/>
                    </a:lnTo>
                    <a:lnTo>
                      <a:pt x="46" y="137"/>
                    </a:lnTo>
                    <a:lnTo>
                      <a:pt x="61" y="148"/>
                    </a:lnTo>
                    <a:lnTo>
                      <a:pt x="59" y="154"/>
                    </a:lnTo>
                    <a:lnTo>
                      <a:pt x="65" y="162"/>
                    </a:lnTo>
                    <a:lnTo>
                      <a:pt x="65" y="169"/>
                    </a:lnTo>
                    <a:lnTo>
                      <a:pt x="79" y="166"/>
                    </a:lnTo>
                    <a:lnTo>
                      <a:pt x="85" y="172"/>
                    </a:lnTo>
                    <a:lnTo>
                      <a:pt x="88" y="169"/>
                    </a:lnTo>
                    <a:lnTo>
                      <a:pt x="90" y="162"/>
                    </a:lnTo>
                    <a:lnTo>
                      <a:pt x="96" y="163"/>
                    </a:lnTo>
                    <a:lnTo>
                      <a:pt x="103" y="168"/>
                    </a:lnTo>
                    <a:lnTo>
                      <a:pt x="112" y="165"/>
                    </a:lnTo>
                    <a:lnTo>
                      <a:pt x="117" y="162"/>
                    </a:lnTo>
                    <a:lnTo>
                      <a:pt x="122" y="165"/>
                    </a:lnTo>
                    <a:lnTo>
                      <a:pt x="126" y="171"/>
                    </a:lnTo>
                    <a:lnTo>
                      <a:pt x="131" y="160"/>
                    </a:lnTo>
                    <a:lnTo>
                      <a:pt x="128" y="149"/>
                    </a:lnTo>
                    <a:lnTo>
                      <a:pt x="131" y="143"/>
                    </a:lnTo>
                    <a:lnTo>
                      <a:pt x="138" y="116"/>
                    </a:lnTo>
                    <a:lnTo>
                      <a:pt x="126" y="108"/>
                    </a:lnTo>
                    <a:lnTo>
                      <a:pt x="120" y="99"/>
                    </a:lnTo>
                    <a:lnTo>
                      <a:pt x="123" y="89"/>
                    </a:lnTo>
                    <a:lnTo>
                      <a:pt x="122" y="86"/>
                    </a:lnTo>
                    <a:lnTo>
                      <a:pt x="125" y="81"/>
                    </a:lnTo>
                    <a:lnTo>
                      <a:pt x="120" y="76"/>
                    </a:lnTo>
                    <a:lnTo>
                      <a:pt x="120" y="69"/>
                    </a:lnTo>
                    <a:lnTo>
                      <a:pt x="122" y="64"/>
                    </a:lnTo>
                    <a:lnTo>
                      <a:pt x="132" y="57"/>
                    </a:lnTo>
                    <a:lnTo>
                      <a:pt x="141" y="57"/>
                    </a:lnTo>
                    <a:lnTo>
                      <a:pt x="146" y="52"/>
                    </a:lnTo>
                    <a:lnTo>
                      <a:pt x="141" y="48"/>
                    </a:lnTo>
                    <a:lnTo>
                      <a:pt x="147" y="43"/>
                    </a:lnTo>
                    <a:lnTo>
                      <a:pt x="143" y="37"/>
                    </a:lnTo>
                    <a:lnTo>
                      <a:pt x="122" y="28"/>
                    </a:lnTo>
                    <a:lnTo>
                      <a:pt x="114" y="13"/>
                    </a:lnTo>
                    <a:lnTo>
                      <a:pt x="96" y="13"/>
                    </a:lnTo>
                    <a:lnTo>
                      <a:pt x="88" y="13"/>
                    </a:lnTo>
                    <a:lnTo>
                      <a:pt x="76" y="7"/>
                    </a:lnTo>
                    <a:lnTo>
                      <a:pt x="64" y="7"/>
                    </a:lnTo>
                    <a:lnTo>
                      <a:pt x="62" y="7"/>
                    </a:lnTo>
                    <a:lnTo>
                      <a:pt x="52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0" name="Freeform 789">
                <a:extLst>
                  <a:ext uri="{FF2B5EF4-FFF2-40B4-BE49-F238E27FC236}">
                    <a16:creationId xmlns:a16="http://schemas.microsoft.com/office/drawing/2014/main" id="{CB1E1CE9-3B6D-F275-DB81-F98902306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707"/>
                <a:ext cx="73" cy="86"/>
              </a:xfrm>
              <a:custGeom>
                <a:avLst/>
                <a:gdLst>
                  <a:gd name="T0" fmla="*/ 62 w 147"/>
                  <a:gd name="T1" fmla="*/ 7 h 172"/>
                  <a:gd name="T2" fmla="*/ 76 w 147"/>
                  <a:gd name="T3" fmla="*/ 7 h 172"/>
                  <a:gd name="T4" fmla="*/ 96 w 147"/>
                  <a:gd name="T5" fmla="*/ 13 h 172"/>
                  <a:gd name="T6" fmla="*/ 122 w 147"/>
                  <a:gd name="T7" fmla="*/ 28 h 172"/>
                  <a:gd name="T8" fmla="*/ 147 w 147"/>
                  <a:gd name="T9" fmla="*/ 43 h 172"/>
                  <a:gd name="T10" fmla="*/ 146 w 147"/>
                  <a:gd name="T11" fmla="*/ 52 h 172"/>
                  <a:gd name="T12" fmla="*/ 132 w 147"/>
                  <a:gd name="T13" fmla="*/ 57 h 172"/>
                  <a:gd name="T14" fmla="*/ 120 w 147"/>
                  <a:gd name="T15" fmla="*/ 69 h 172"/>
                  <a:gd name="T16" fmla="*/ 125 w 147"/>
                  <a:gd name="T17" fmla="*/ 81 h 172"/>
                  <a:gd name="T18" fmla="*/ 123 w 147"/>
                  <a:gd name="T19" fmla="*/ 89 h 172"/>
                  <a:gd name="T20" fmla="*/ 126 w 147"/>
                  <a:gd name="T21" fmla="*/ 108 h 172"/>
                  <a:gd name="T22" fmla="*/ 131 w 147"/>
                  <a:gd name="T23" fmla="*/ 143 h 172"/>
                  <a:gd name="T24" fmla="*/ 131 w 147"/>
                  <a:gd name="T25" fmla="*/ 160 h 172"/>
                  <a:gd name="T26" fmla="*/ 122 w 147"/>
                  <a:gd name="T27" fmla="*/ 165 h 172"/>
                  <a:gd name="T28" fmla="*/ 112 w 147"/>
                  <a:gd name="T29" fmla="*/ 165 h 172"/>
                  <a:gd name="T30" fmla="*/ 96 w 147"/>
                  <a:gd name="T31" fmla="*/ 163 h 172"/>
                  <a:gd name="T32" fmla="*/ 88 w 147"/>
                  <a:gd name="T33" fmla="*/ 169 h 172"/>
                  <a:gd name="T34" fmla="*/ 79 w 147"/>
                  <a:gd name="T35" fmla="*/ 166 h 172"/>
                  <a:gd name="T36" fmla="*/ 65 w 147"/>
                  <a:gd name="T37" fmla="*/ 162 h 172"/>
                  <a:gd name="T38" fmla="*/ 61 w 147"/>
                  <a:gd name="T39" fmla="*/ 148 h 172"/>
                  <a:gd name="T40" fmla="*/ 40 w 147"/>
                  <a:gd name="T41" fmla="*/ 137 h 172"/>
                  <a:gd name="T42" fmla="*/ 29 w 147"/>
                  <a:gd name="T43" fmla="*/ 137 h 172"/>
                  <a:gd name="T44" fmla="*/ 20 w 147"/>
                  <a:gd name="T45" fmla="*/ 125 h 172"/>
                  <a:gd name="T46" fmla="*/ 9 w 147"/>
                  <a:gd name="T47" fmla="*/ 104 h 172"/>
                  <a:gd name="T48" fmla="*/ 9 w 147"/>
                  <a:gd name="T49" fmla="*/ 83 h 172"/>
                  <a:gd name="T50" fmla="*/ 0 w 147"/>
                  <a:gd name="T51" fmla="*/ 55 h 172"/>
                  <a:gd name="T52" fmla="*/ 9 w 147"/>
                  <a:gd name="T53" fmla="*/ 43 h 172"/>
                  <a:gd name="T54" fmla="*/ 15 w 147"/>
                  <a:gd name="T55" fmla="*/ 51 h 172"/>
                  <a:gd name="T56" fmla="*/ 20 w 147"/>
                  <a:gd name="T57" fmla="*/ 43 h 172"/>
                  <a:gd name="T58" fmla="*/ 29 w 147"/>
                  <a:gd name="T59" fmla="*/ 34 h 172"/>
                  <a:gd name="T60" fmla="*/ 29 w 147"/>
                  <a:gd name="T61" fmla="*/ 4 h 172"/>
                  <a:gd name="T62" fmla="*/ 52 w 147"/>
                  <a:gd name="T63" fmla="*/ 7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7" h="172">
                    <a:moveTo>
                      <a:pt x="52" y="7"/>
                    </a:moveTo>
                    <a:lnTo>
                      <a:pt x="62" y="7"/>
                    </a:lnTo>
                    <a:lnTo>
                      <a:pt x="64" y="7"/>
                    </a:lnTo>
                    <a:lnTo>
                      <a:pt x="76" y="7"/>
                    </a:lnTo>
                    <a:lnTo>
                      <a:pt x="88" y="13"/>
                    </a:lnTo>
                    <a:lnTo>
                      <a:pt x="96" y="13"/>
                    </a:lnTo>
                    <a:lnTo>
                      <a:pt x="114" y="13"/>
                    </a:lnTo>
                    <a:lnTo>
                      <a:pt x="122" y="28"/>
                    </a:lnTo>
                    <a:lnTo>
                      <a:pt x="143" y="37"/>
                    </a:lnTo>
                    <a:lnTo>
                      <a:pt x="147" y="43"/>
                    </a:lnTo>
                    <a:lnTo>
                      <a:pt x="141" y="48"/>
                    </a:lnTo>
                    <a:lnTo>
                      <a:pt x="146" y="52"/>
                    </a:lnTo>
                    <a:lnTo>
                      <a:pt x="141" y="57"/>
                    </a:lnTo>
                    <a:lnTo>
                      <a:pt x="132" y="57"/>
                    </a:lnTo>
                    <a:lnTo>
                      <a:pt x="122" y="64"/>
                    </a:lnTo>
                    <a:lnTo>
                      <a:pt x="120" y="69"/>
                    </a:lnTo>
                    <a:lnTo>
                      <a:pt x="120" y="76"/>
                    </a:lnTo>
                    <a:lnTo>
                      <a:pt x="125" y="81"/>
                    </a:lnTo>
                    <a:lnTo>
                      <a:pt x="122" y="86"/>
                    </a:lnTo>
                    <a:lnTo>
                      <a:pt x="123" y="89"/>
                    </a:lnTo>
                    <a:lnTo>
                      <a:pt x="120" y="99"/>
                    </a:lnTo>
                    <a:lnTo>
                      <a:pt x="126" y="108"/>
                    </a:lnTo>
                    <a:lnTo>
                      <a:pt x="138" y="116"/>
                    </a:lnTo>
                    <a:lnTo>
                      <a:pt x="131" y="143"/>
                    </a:lnTo>
                    <a:lnTo>
                      <a:pt x="128" y="149"/>
                    </a:lnTo>
                    <a:lnTo>
                      <a:pt x="131" y="160"/>
                    </a:lnTo>
                    <a:lnTo>
                      <a:pt x="126" y="171"/>
                    </a:lnTo>
                    <a:lnTo>
                      <a:pt x="122" y="165"/>
                    </a:lnTo>
                    <a:lnTo>
                      <a:pt x="117" y="162"/>
                    </a:lnTo>
                    <a:lnTo>
                      <a:pt x="112" y="165"/>
                    </a:lnTo>
                    <a:lnTo>
                      <a:pt x="103" y="168"/>
                    </a:lnTo>
                    <a:lnTo>
                      <a:pt x="96" y="163"/>
                    </a:lnTo>
                    <a:lnTo>
                      <a:pt x="90" y="162"/>
                    </a:lnTo>
                    <a:lnTo>
                      <a:pt x="88" y="169"/>
                    </a:lnTo>
                    <a:lnTo>
                      <a:pt x="85" y="172"/>
                    </a:lnTo>
                    <a:lnTo>
                      <a:pt x="79" y="166"/>
                    </a:lnTo>
                    <a:lnTo>
                      <a:pt x="65" y="169"/>
                    </a:lnTo>
                    <a:lnTo>
                      <a:pt x="65" y="162"/>
                    </a:lnTo>
                    <a:lnTo>
                      <a:pt x="59" y="154"/>
                    </a:lnTo>
                    <a:lnTo>
                      <a:pt x="61" y="148"/>
                    </a:lnTo>
                    <a:lnTo>
                      <a:pt x="46" y="137"/>
                    </a:lnTo>
                    <a:lnTo>
                      <a:pt x="40" y="137"/>
                    </a:lnTo>
                    <a:lnTo>
                      <a:pt x="37" y="136"/>
                    </a:lnTo>
                    <a:lnTo>
                      <a:pt x="29" y="137"/>
                    </a:lnTo>
                    <a:lnTo>
                      <a:pt x="23" y="131"/>
                    </a:lnTo>
                    <a:lnTo>
                      <a:pt x="20" y="125"/>
                    </a:lnTo>
                    <a:lnTo>
                      <a:pt x="8" y="110"/>
                    </a:lnTo>
                    <a:lnTo>
                      <a:pt x="9" y="104"/>
                    </a:lnTo>
                    <a:lnTo>
                      <a:pt x="6" y="96"/>
                    </a:lnTo>
                    <a:lnTo>
                      <a:pt x="9" y="83"/>
                    </a:lnTo>
                    <a:lnTo>
                      <a:pt x="5" y="60"/>
                    </a:lnTo>
                    <a:lnTo>
                      <a:pt x="0" y="55"/>
                    </a:lnTo>
                    <a:lnTo>
                      <a:pt x="6" y="43"/>
                    </a:lnTo>
                    <a:lnTo>
                      <a:pt x="9" y="43"/>
                    </a:lnTo>
                    <a:lnTo>
                      <a:pt x="11" y="49"/>
                    </a:lnTo>
                    <a:lnTo>
                      <a:pt x="15" y="51"/>
                    </a:lnTo>
                    <a:lnTo>
                      <a:pt x="20" y="46"/>
                    </a:lnTo>
                    <a:lnTo>
                      <a:pt x="20" y="43"/>
                    </a:lnTo>
                    <a:lnTo>
                      <a:pt x="26" y="42"/>
                    </a:lnTo>
                    <a:lnTo>
                      <a:pt x="29" y="34"/>
                    </a:lnTo>
                    <a:lnTo>
                      <a:pt x="26" y="13"/>
                    </a:lnTo>
                    <a:lnTo>
                      <a:pt x="29" y="4"/>
                    </a:lnTo>
                    <a:lnTo>
                      <a:pt x="40" y="0"/>
                    </a:lnTo>
                    <a:lnTo>
                      <a:pt x="52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1" name="Freeform 790">
                <a:extLst>
                  <a:ext uri="{FF2B5EF4-FFF2-40B4-BE49-F238E27FC236}">
                    <a16:creationId xmlns:a16="http://schemas.microsoft.com/office/drawing/2014/main" id="{56D25A7F-BE7E-79AD-24E9-2567DE577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707"/>
                <a:ext cx="73" cy="86"/>
              </a:xfrm>
              <a:custGeom>
                <a:avLst/>
                <a:gdLst>
                  <a:gd name="T0" fmla="*/ 62 w 147"/>
                  <a:gd name="T1" fmla="*/ 7 h 172"/>
                  <a:gd name="T2" fmla="*/ 76 w 147"/>
                  <a:gd name="T3" fmla="*/ 7 h 172"/>
                  <a:gd name="T4" fmla="*/ 96 w 147"/>
                  <a:gd name="T5" fmla="*/ 13 h 172"/>
                  <a:gd name="T6" fmla="*/ 122 w 147"/>
                  <a:gd name="T7" fmla="*/ 28 h 172"/>
                  <a:gd name="T8" fmla="*/ 147 w 147"/>
                  <a:gd name="T9" fmla="*/ 43 h 172"/>
                  <a:gd name="T10" fmla="*/ 146 w 147"/>
                  <a:gd name="T11" fmla="*/ 52 h 172"/>
                  <a:gd name="T12" fmla="*/ 132 w 147"/>
                  <a:gd name="T13" fmla="*/ 57 h 172"/>
                  <a:gd name="T14" fmla="*/ 120 w 147"/>
                  <a:gd name="T15" fmla="*/ 69 h 172"/>
                  <a:gd name="T16" fmla="*/ 125 w 147"/>
                  <a:gd name="T17" fmla="*/ 81 h 172"/>
                  <a:gd name="T18" fmla="*/ 123 w 147"/>
                  <a:gd name="T19" fmla="*/ 89 h 172"/>
                  <a:gd name="T20" fmla="*/ 126 w 147"/>
                  <a:gd name="T21" fmla="*/ 108 h 172"/>
                  <a:gd name="T22" fmla="*/ 131 w 147"/>
                  <a:gd name="T23" fmla="*/ 143 h 172"/>
                  <a:gd name="T24" fmla="*/ 131 w 147"/>
                  <a:gd name="T25" fmla="*/ 160 h 172"/>
                  <a:gd name="T26" fmla="*/ 122 w 147"/>
                  <a:gd name="T27" fmla="*/ 165 h 172"/>
                  <a:gd name="T28" fmla="*/ 112 w 147"/>
                  <a:gd name="T29" fmla="*/ 165 h 172"/>
                  <a:gd name="T30" fmla="*/ 96 w 147"/>
                  <a:gd name="T31" fmla="*/ 163 h 172"/>
                  <a:gd name="T32" fmla="*/ 88 w 147"/>
                  <a:gd name="T33" fmla="*/ 169 h 172"/>
                  <a:gd name="T34" fmla="*/ 79 w 147"/>
                  <a:gd name="T35" fmla="*/ 166 h 172"/>
                  <a:gd name="T36" fmla="*/ 65 w 147"/>
                  <a:gd name="T37" fmla="*/ 162 h 172"/>
                  <a:gd name="T38" fmla="*/ 61 w 147"/>
                  <a:gd name="T39" fmla="*/ 148 h 172"/>
                  <a:gd name="T40" fmla="*/ 40 w 147"/>
                  <a:gd name="T41" fmla="*/ 137 h 172"/>
                  <a:gd name="T42" fmla="*/ 29 w 147"/>
                  <a:gd name="T43" fmla="*/ 137 h 172"/>
                  <a:gd name="T44" fmla="*/ 20 w 147"/>
                  <a:gd name="T45" fmla="*/ 125 h 172"/>
                  <a:gd name="T46" fmla="*/ 9 w 147"/>
                  <a:gd name="T47" fmla="*/ 104 h 172"/>
                  <a:gd name="T48" fmla="*/ 9 w 147"/>
                  <a:gd name="T49" fmla="*/ 83 h 172"/>
                  <a:gd name="T50" fmla="*/ 0 w 147"/>
                  <a:gd name="T51" fmla="*/ 55 h 172"/>
                  <a:gd name="T52" fmla="*/ 9 w 147"/>
                  <a:gd name="T53" fmla="*/ 43 h 172"/>
                  <a:gd name="T54" fmla="*/ 15 w 147"/>
                  <a:gd name="T55" fmla="*/ 51 h 172"/>
                  <a:gd name="T56" fmla="*/ 20 w 147"/>
                  <a:gd name="T57" fmla="*/ 43 h 172"/>
                  <a:gd name="T58" fmla="*/ 29 w 147"/>
                  <a:gd name="T59" fmla="*/ 34 h 172"/>
                  <a:gd name="T60" fmla="*/ 29 w 147"/>
                  <a:gd name="T61" fmla="*/ 4 h 172"/>
                  <a:gd name="T62" fmla="*/ 52 w 147"/>
                  <a:gd name="T63" fmla="*/ 7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7" h="172">
                    <a:moveTo>
                      <a:pt x="52" y="7"/>
                    </a:moveTo>
                    <a:lnTo>
                      <a:pt x="62" y="7"/>
                    </a:lnTo>
                    <a:lnTo>
                      <a:pt x="64" y="7"/>
                    </a:lnTo>
                    <a:lnTo>
                      <a:pt x="76" y="7"/>
                    </a:lnTo>
                    <a:lnTo>
                      <a:pt x="88" y="13"/>
                    </a:lnTo>
                    <a:lnTo>
                      <a:pt x="96" y="13"/>
                    </a:lnTo>
                    <a:lnTo>
                      <a:pt x="114" y="13"/>
                    </a:lnTo>
                    <a:lnTo>
                      <a:pt x="122" y="28"/>
                    </a:lnTo>
                    <a:lnTo>
                      <a:pt x="143" y="37"/>
                    </a:lnTo>
                    <a:lnTo>
                      <a:pt x="147" y="43"/>
                    </a:lnTo>
                    <a:lnTo>
                      <a:pt x="141" y="48"/>
                    </a:lnTo>
                    <a:lnTo>
                      <a:pt x="146" y="52"/>
                    </a:lnTo>
                    <a:lnTo>
                      <a:pt x="141" y="57"/>
                    </a:lnTo>
                    <a:lnTo>
                      <a:pt x="132" y="57"/>
                    </a:lnTo>
                    <a:lnTo>
                      <a:pt x="122" y="64"/>
                    </a:lnTo>
                    <a:lnTo>
                      <a:pt x="120" y="69"/>
                    </a:lnTo>
                    <a:lnTo>
                      <a:pt x="120" y="76"/>
                    </a:lnTo>
                    <a:lnTo>
                      <a:pt x="125" y="81"/>
                    </a:lnTo>
                    <a:lnTo>
                      <a:pt x="122" y="86"/>
                    </a:lnTo>
                    <a:lnTo>
                      <a:pt x="123" y="89"/>
                    </a:lnTo>
                    <a:lnTo>
                      <a:pt x="120" y="99"/>
                    </a:lnTo>
                    <a:lnTo>
                      <a:pt x="126" y="108"/>
                    </a:lnTo>
                    <a:lnTo>
                      <a:pt x="138" y="116"/>
                    </a:lnTo>
                    <a:lnTo>
                      <a:pt x="131" y="143"/>
                    </a:lnTo>
                    <a:lnTo>
                      <a:pt x="128" y="149"/>
                    </a:lnTo>
                    <a:lnTo>
                      <a:pt x="131" y="160"/>
                    </a:lnTo>
                    <a:lnTo>
                      <a:pt x="126" y="171"/>
                    </a:lnTo>
                    <a:lnTo>
                      <a:pt x="122" y="165"/>
                    </a:lnTo>
                    <a:lnTo>
                      <a:pt x="117" y="162"/>
                    </a:lnTo>
                    <a:lnTo>
                      <a:pt x="112" y="165"/>
                    </a:lnTo>
                    <a:lnTo>
                      <a:pt x="103" y="168"/>
                    </a:lnTo>
                    <a:lnTo>
                      <a:pt x="96" y="163"/>
                    </a:lnTo>
                    <a:lnTo>
                      <a:pt x="90" y="162"/>
                    </a:lnTo>
                    <a:lnTo>
                      <a:pt x="88" y="169"/>
                    </a:lnTo>
                    <a:lnTo>
                      <a:pt x="85" y="172"/>
                    </a:lnTo>
                    <a:lnTo>
                      <a:pt x="79" y="166"/>
                    </a:lnTo>
                    <a:lnTo>
                      <a:pt x="65" y="169"/>
                    </a:lnTo>
                    <a:lnTo>
                      <a:pt x="65" y="162"/>
                    </a:lnTo>
                    <a:lnTo>
                      <a:pt x="59" y="154"/>
                    </a:lnTo>
                    <a:lnTo>
                      <a:pt x="61" y="148"/>
                    </a:lnTo>
                    <a:lnTo>
                      <a:pt x="46" y="137"/>
                    </a:lnTo>
                    <a:lnTo>
                      <a:pt x="40" y="137"/>
                    </a:lnTo>
                    <a:lnTo>
                      <a:pt x="37" y="136"/>
                    </a:lnTo>
                    <a:lnTo>
                      <a:pt x="29" y="137"/>
                    </a:lnTo>
                    <a:lnTo>
                      <a:pt x="23" y="131"/>
                    </a:lnTo>
                    <a:lnTo>
                      <a:pt x="20" y="125"/>
                    </a:lnTo>
                    <a:lnTo>
                      <a:pt x="8" y="110"/>
                    </a:lnTo>
                    <a:lnTo>
                      <a:pt x="9" y="104"/>
                    </a:lnTo>
                    <a:lnTo>
                      <a:pt x="6" y="96"/>
                    </a:lnTo>
                    <a:lnTo>
                      <a:pt x="9" y="83"/>
                    </a:lnTo>
                    <a:lnTo>
                      <a:pt x="5" y="60"/>
                    </a:lnTo>
                    <a:lnTo>
                      <a:pt x="0" y="55"/>
                    </a:lnTo>
                    <a:lnTo>
                      <a:pt x="6" y="43"/>
                    </a:lnTo>
                    <a:lnTo>
                      <a:pt x="9" y="43"/>
                    </a:lnTo>
                    <a:lnTo>
                      <a:pt x="11" y="49"/>
                    </a:lnTo>
                    <a:lnTo>
                      <a:pt x="15" y="51"/>
                    </a:lnTo>
                    <a:lnTo>
                      <a:pt x="20" y="46"/>
                    </a:lnTo>
                    <a:lnTo>
                      <a:pt x="20" y="43"/>
                    </a:lnTo>
                    <a:lnTo>
                      <a:pt x="26" y="42"/>
                    </a:lnTo>
                    <a:lnTo>
                      <a:pt x="29" y="34"/>
                    </a:lnTo>
                    <a:lnTo>
                      <a:pt x="26" y="13"/>
                    </a:lnTo>
                    <a:lnTo>
                      <a:pt x="29" y="4"/>
                    </a:lnTo>
                    <a:lnTo>
                      <a:pt x="40" y="0"/>
                    </a:lnTo>
                    <a:lnTo>
                      <a:pt x="52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2" name="Freeform 791">
                <a:extLst>
                  <a:ext uri="{FF2B5EF4-FFF2-40B4-BE49-F238E27FC236}">
                    <a16:creationId xmlns:a16="http://schemas.microsoft.com/office/drawing/2014/main" id="{2CE0CE0D-8913-8DFC-BEC1-25F437D1D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2660"/>
                <a:ext cx="74" cy="58"/>
              </a:xfrm>
              <a:custGeom>
                <a:avLst/>
                <a:gdLst>
                  <a:gd name="T0" fmla="*/ 18 w 149"/>
                  <a:gd name="T1" fmla="*/ 23 h 117"/>
                  <a:gd name="T2" fmla="*/ 18 w 149"/>
                  <a:gd name="T3" fmla="*/ 34 h 117"/>
                  <a:gd name="T4" fmla="*/ 9 w 149"/>
                  <a:gd name="T5" fmla="*/ 66 h 117"/>
                  <a:gd name="T6" fmla="*/ 0 w 149"/>
                  <a:gd name="T7" fmla="*/ 81 h 117"/>
                  <a:gd name="T8" fmla="*/ 9 w 149"/>
                  <a:gd name="T9" fmla="*/ 98 h 117"/>
                  <a:gd name="T10" fmla="*/ 31 w 149"/>
                  <a:gd name="T11" fmla="*/ 90 h 117"/>
                  <a:gd name="T12" fmla="*/ 40 w 149"/>
                  <a:gd name="T13" fmla="*/ 96 h 117"/>
                  <a:gd name="T14" fmla="*/ 53 w 149"/>
                  <a:gd name="T15" fmla="*/ 94 h 117"/>
                  <a:gd name="T16" fmla="*/ 70 w 149"/>
                  <a:gd name="T17" fmla="*/ 76 h 117"/>
                  <a:gd name="T18" fmla="*/ 70 w 149"/>
                  <a:gd name="T19" fmla="*/ 66 h 117"/>
                  <a:gd name="T20" fmla="*/ 91 w 149"/>
                  <a:gd name="T21" fmla="*/ 76 h 117"/>
                  <a:gd name="T22" fmla="*/ 97 w 149"/>
                  <a:gd name="T23" fmla="*/ 81 h 117"/>
                  <a:gd name="T24" fmla="*/ 97 w 149"/>
                  <a:gd name="T25" fmla="*/ 94 h 117"/>
                  <a:gd name="T26" fmla="*/ 112 w 149"/>
                  <a:gd name="T27" fmla="*/ 99 h 117"/>
                  <a:gd name="T28" fmla="*/ 116 w 149"/>
                  <a:gd name="T29" fmla="*/ 107 h 117"/>
                  <a:gd name="T30" fmla="*/ 125 w 149"/>
                  <a:gd name="T31" fmla="*/ 117 h 117"/>
                  <a:gd name="T32" fmla="*/ 134 w 149"/>
                  <a:gd name="T33" fmla="*/ 113 h 117"/>
                  <a:gd name="T34" fmla="*/ 137 w 149"/>
                  <a:gd name="T35" fmla="*/ 104 h 117"/>
                  <a:gd name="T36" fmla="*/ 146 w 149"/>
                  <a:gd name="T37" fmla="*/ 87 h 117"/>
                  <a:gd name="T38" fmla="*/ 149 w 149"/>
                  <a:gd name="T39" fmla="*/ 78 h 117"/>
                  <a:gd name="T40" fmla="*/ 140 w 149"/>
                  <a:gd name="T41" fmla="*/ 76 h 117"/>
                  <a:gd name="T42" fmla="*/ 122 w 149"/>
                  <a:gd name="T43" fmla="*/ 70 h 117"/>
                  <a:gd name="T44" fmla="*/ 112 w 149"/>
                  <a:gd name="T45" fmla="*/ 53 h 117"/>
                  <a:gd name="T46" fmla="*/ 120 w 149"/>
                  <a:gd name="T47" fmla="*/ 43 h 117"/>
                  <a:gd name="T48" fmla="*/ 117 w 149"/>
                  <a:gd name="T49" fmla="*/ 34 h 117"/>
                  <a:gd name="T50" fmla="*/ 117 w 149"/>
                  <a:gd name="T51" fmla="*/ 17 h 117"/>
                  <a:gd name="T52" fmla="*/ 105 w 149"/>
                  <a:gd name="T53" fmla="*/ 3 h 117"/>
                  <a:gd name="T54" fmla="*/ 91 w 149"/>
                  <a:gd name="T55" fmla="*/ 6 h 117"/>
                  <a:gd name="T56" fmla="*/ 84 w 149"/>
                  <a:gd name="T57" fmla="*/ 0 h 117"/>
                  <a:gd name="T58" fmla="*/ 72 w 149"/>
                  <a:gd name="T59" fmla="*/ 12 h 117"/>
                  <a:gd name="T60" fmla="*/ 55 w 149"/>
                  <a:gd name="T61" fmla="*/ 6 h 117"/>
                  <a:gd name="T62" fmla="*/ 49 w 149"/>
                  <a:gd name="T63" fmla="*/ 11 h 117"/>
                  <a:gd name="T64" fmla="*/ 35 w 149"/>
                  <a:gd name="T65" fmla="*/ 1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9" h="117">
                    <a:moveTo>
                      <a:pt x="29" y="17"/>
                    </a:moveTo>
                    <a:lnTo>
                      <a:pt x="18" y="23"/>
                    </a:lnTo>
                    <a:lnTo>
                      <a:pt x="20" y="29"/>
                    </a:lnTo>
                    <a:lnTo>
                      <a:pt x="18" y="34"/>
                    </a:lnTo>
                    <a:lnTo>
                      <a:pt x="17" y="49"/>
                    </a:lnTo>
                    <a:lnTo>
                      <a:pt x="9" y="66"/>
                    </a:lnTo>
                    <a:lnTo>
                      <a:pt x="2" y="76"/>
                    </a:lnTo>
                    <a:lnTo>
                      <a:pt x="0" y="81"/>
                    </a:lnTo>
                    <a:lnTo>
                      <a:pt x="5" y="87"/>
                    </a:lnTo>
                    <a:lnTo>
                      <a:pt x="9" y="98"/>
                    </a:lnTo>
                    <a:lnTo>
                      <a:pt x="21" y="90"/>
                    </a:lnTo>
                    <a:lnTo>
                      <a:pt x="31" y="90"/>
                    </a:lnTo>
                    <a:lnTo>
                      <a:pt x="32" y="93"/>
                    </a:lnTo>
                    <a:lnTo>
                      <a:pt x="40" y="96"/>
                    </a:lnTo>
                    <a:lnTo>
                      <a:pt x="49" y="98"/>
                    </a:lnTo>
                    <a:lnTo>
                      <a:pt x="53" y="94"/>
                    </a:lnTo>
                    <a:lnTo>
                      <a:pt x="64" y="87"/>
                    </a:lnTo>
                    <a:lnTo>
                      <a:pt x="70" y="76"/>
                    </a:lnTo>
                    <a:lnTo>
                      <a:pt x="65" y="73"/>
                    </a:lnTo>
                    <a:lnTo>
                      <a:pt x="70" y="66"/>
                    </a:lnTo>
                    <a:lnTo>
                      <a:pt x="76" y="66"/>
                    </a:lnTo>
                    <a:lnTo>
                      <a:pt x="91" y="76"/>
                    </a:lnTo>
                    <a:lnTo>
                      <a:pt x="97" y="75"/>
                    </a:lnTo>
                    <a:lnTo>
                      <a:pt x="97" y="81"/>
                    </a:lnTo>
                    <a:lnTo>
                      <a:pt x="96" y="88"/>
                    </a:lnTo>
                    <a:lnTo>
                      <a:pt x="97" y="94"/>
                    </a:lnTo>
                    <a:lnTo>
                      <a:pt x="100" y="94"/>
                    </a:lnTo>
                    <a:lnTo>
                      <a:pt x="112" y="99"/>
                    </a:lnTo>
                    <a:lnTo>
                      <a:pt x="119" y="104"/>
                    </a:lnTo>
                    <a:lnTo>
                      <a:pt x="116" y="107"/>
                    </a:lnTo>
                    <a:lnTo>
                      <a:pt x="125" y="110"/>
                    </a:lnTo>
                    <a:lnTo>
                      <a:pt x="125" y="117"/>
                    </a:lnTo>
                    <a:lnTo>
                      <a:pt x="128" y="117"/>
                    </a:lnTo>
                    <a:lnTo>
                      <a:pt x="134" y="113"/>
                    </a:lnTo>
                    <a:lnTo>
                      <a:pt x="134" y="110"/>
                    </a:lnTo>
                    <a:lnTo>
                      <a:pt x="137" y="104"/>
                    </a:lnTo>
                    <a:lnTo>
                      <a:pt x="138" y="98"/>
                    </a:lnTo>
                    <a:lnTo>
                      <a:pt x="146" y="87"/>
                    </a:lnTo>
                    <a:lnTo>
                      <a:pt x="144" y="82"/>
                    </a:lnTo>
                    <a:lnTo>
                      <a:pt x="149" y="78"/>
                    </a:lnTo>
                    <a:lnTo>
                      <a:pt x="149" y="73"/>
                    </a:lnTo>
                    <a:lnTo>
                      <a:pt x="140" y="76"/>
                    </a:lnTo>
                    <a:lnTo>
                      <a:pt x="134" y="73"/>
                    </a:lnTo>
                    <a:lnTo>
                      <a:pt x="122" y="70"/>
                    </a:lnTo>
                    <a:lnTo>
                      <a:pt x="123" y="63"/>
                    </a:lnTo>
                    <a:lnTo>
                      <a:pt x="112" y="53"/>
                    </a:lnTo>
                    <a:lnTo>
                      <a:pt x="116" y="46"/>
                    </a:lnTo>
                    <a:lnTo>
                      <a:pt x="120" y="43"/>
                    </a:lnTo>
                    <a:lnTo>
                      <a:pt x="126" y="34"/>
                    </a:lnTo>
                    <a:lnTo>
                      <a:pt x="117" y="34"/>
                    </a:lnTo>
                    <a:lnTo>
                      <a:pt x="114" y="23"/>
                    </a:lnTo>
                    <a:lnTo>
                      <a:pt x="117" y="17"/>
                    </a:lnTo>
                    <a:lnTo>
                      <a:pt x="112" y="9"/>
                    </a:lnTo>
                    <a:lnTo>
                      <a:pt x="105" y="3"/>
                    </a:lnTo>
                    <a:lnTo>
                      <a:pt x="102" y="5"/>
                    </a:lnTo>
                    <a:lnTo>
                      <a:pt x="91" y="6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3"/>
                    </a:lnTo>
                    <a:lnTo>
                      <a:pt x="72" y="12"/>
                    </a:lnTo>
                    <a:lnTo>
                      <a:pt x="70" y="9"/>
                    </a:lnTo>
                    <a:lnTo>
                      <a:pt x="55" y="6"/>
                    </a:lnTo>
                    <a:lnTo>
                      <a:pt x="55" y="14"/>
                    </a:lnTo>
                    <a:lnTo>
                      <a:pt x="49" y="11"/>
                    </a:lnTo>
                    <a:lnTo>
                      <a:pt x="44" y="6"/>
                    </a:lnTo>
                    <a:lnTo>
                      <a:pt x="35" y="11"/>
                    </a:lnTo>
                    <a:lnTo>
                      <a:pt x="29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3" name="Freeform 792">
                <a:extLst>
                  <a:ext uri="{FF2B5EF4-FFF2-40B4-BE49-F238E27FC236}">
                    <a16:creationId xmlns:a16="http://schemas.microsoft.com/office/drawing/2014/main" id="{192B2F8F-A378-FD9A-F834-7D27CE02B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2660"/>
                <a:ext cx="74" cy="58"/>
              </a:xfrm>
              <a:custGeom>
                <a:avLst/>
                <a:gdLst>
                  <a:gd name="T0" fmla="*/ 35 w 149"/>
                  <a:gd name="T1" fmla="*/ 11 h 117"/>
                  <a:gd name="T2" fmla="*/ 49 w 149"/>
                  <a:gd name="T3" fmla="*/ 11 h 117"/>
                  <a:gd name="T4" fmla="*/ 55 w 149"/>
                  <a:gd name="T5" fmla="*/ 6 h 117"/>
                  <a:gd name="T6" fmla="*/ 72 w 149"/>
                  <a:gd name="T7" fmla="*/ 12 h 117"/>
                  <a:gd name="T8" fmla="*/ 84 w 149"/>
                  <a:gd name="T9" fmla="*/ 0 h 117"/>
                  <a:gd name="T10" fmla="*/ 91 w 149"/>
                  <a:gd name="T11" fmla="*/ 6 h 117"/>
                  <a:gd name="T12" fmla="*/ 105 w 149"/>
                  <a:gd name="T13" fmla="*/ 3 h 117"/>
                  <a:gd name="T14" fmla="*/ 117 w 149"/>
                  <a:gd name="T15" fmla="*/ 17 h 117"/>
                  <a:gd name="T16" fmla="*/ 117 w 149"/>
                  <a:gd name="T17" fmla="*/ 34 h 117"/>
                  <a:gd name="T18" fmla="*/ 120 w 149"/>
                  <a:gd name="T19" fmla="*/ 43 h 117"/>
                  <a:gd name="T20" fmla="*/ 112 w 149"/>
                  <a:gd name="T21" fmla="*/ 53 h 117"/>
                  <a:gd name="T22" fmla="*/ 122 w 149"/>
                  <a:gd name="T23" fmla="*/ 70 h 117"/>
                  <a:gd name="T24" fmla="*/ 140 w 149"/>
                  <a:gd name="T25" fmla="*/ 76 h 117"/>
                  <a:gd name="T26" fmla="*/ 149 w 149"/>
                  <a:gd name="T27" fmla="*/ 78 h 117"/>
                  <a:gd name="T28" fmla="*/ 146 w 149"/>
                  <a:gd name="T29" fmla="*/ 87 h 117"/>
                  <a:gd name="T30" fmla="*/ 137 w 149"/>
                  <a:gd name="T31" fmla="*/ 104 h 117"/>
                  <a:gd name="T32" fmla="*/ 134 w 149"/>
                  <a:gd name="T33" fmla="*/ 113 h 117"/>
                  <a:gd name="T34" fmla="*/ 125 w 149"/>
                  <a:gd name="T35" fmla="*/ 117 h 117"/>
                  <a:gd name="T36" fmla="*/ 116 w 149"/>
                  <a:gd name="T37" fmla="*/ 107 h 117"/>
                  <a:gd name="T38" fmla="*/ 112 w 149"/>
                  <a:gd name="T39" fmla="*/ 99 h 117"/>
                  <a:gd name="T40" fmla="*/ 97 w 149"/>
                  <a:gd name="T41" fmla="*/ 94 h 117"/>
                  <a:gd name="T42" fmla="*/ 97 w 149"/>
                  <a:gd name="T43" fmla="*/ 81 h 117"/>
                  <a:gd name="T44" fmla="*/ 91 w 149"/>
                  <a:gd name="T45" fmla="*/ 76 h 117"/>
                  <a:gd name="T46" fmla="*/ 70 w 149"/>
                  <a:gd name="T47" fmla="*/ 66 h 117"/>
                  <a:gd name="T48" fmla="*/ 70 w 149"/>
                  <a:gd name="T49" fmla="*/ 76 h 117"/>
                  <a:gd name="T50" fmla="*/ 53 w 149"/>
                  <a:gd name="T51" fmla="*/ 94 h 117"/>
                  <a:gd name="T52" fmla="*/ 40 w 149"/>
                  <a:gd name="T53" fmla="*/ 96 h 117"/>
                  <a:gd name="T54" fmla="*/ 31 w 149"/>
                  <a:gd name="T55" fmla="*/ 90 h 117"/>
                  <a:gd name="T56" fmla="*/ 9 w 149"/>
                  <a:gd name="T57" fmla="*/ 98 h 117"/>
                  <a:gd name="T58" fmla="*/ 0 w 149"/>
                  <a:gd name="T59" fmla="*/ 81 h 117"/>
                  <a:gd name="T60" fmla="*/ 9 w 149"/>
                  <a:gd name="T61" fmla="*/ 66 h 117"/>
                  <a:gd name="T62" fmla="*/ 18 w 149"/>
                  <a:gd name="T63" fmla="*/ 34 h 117"/>
                  <a:gd name="T64" fmla="*/ 18 w 149"/>
                  <a:gd name="T65" fmla="*/ 2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9" h="117">
                    <a:moveTo>
                      <a:pt x="29" y="17"/>
                    </a:moveTo>
                    <a:lnTo>
                      <a:pt x="35" y="11"/>
                    </a:lnTo>
                    <a:lnTo>
                      <a:pt x="44" y="6"/>
                    </a:lnTo>
                    <a:lnTo>
                      <a:pt x="49" y="11"/>
                    </a:lnTo>
                    <a:lnTo>
                      <a:pt x="55" y="14"/>
                    </a:lnTo>
                    <a:lnTo>
                      <a:pt x="55" y="6"/>
                    </a:lnTo>
                    <a:lnTo>
                      <a:pt x="70" y="9"/>
                    </a:lnTo>
                    <a:lnTo>
                      <a:pt x="72" y="12"/>
                    </a:lnTo>
                    <a:lnTo>
                      <a:pt x="78" y="3"/>
                    </a:lnTo>
                    <a:lnTo>
                      <a:pt x="84" y="0"/>
                    </a:lnTo>
                    <a:lnTo>
                      <a:pt x="90" y="2"/>
                    </a:lnTo>
                    <a:lnTo>
                      <a:pt x="91" y="6"/>
                    </a:lnTo>
                    <a:lnTo>
                      <a:pt x="102" y="5"/>
                    </a:lnTo>
                    <a:lnTo>
                      <a:pt x="105" y="3"/>
                    </a:lnTo>
                    <a:lnTo>
                      <a:pt x="112" y="9"/>
                    </a:lnTo>
                    <a:lnTo>
                      <a:pt x="117" y="17"/>
                    </a:lnTo>
                    <a:lnTo>
                      <a:pt x="114" y="23"/>
                    </a:lnTo>
                    <a:lnTo>
                      <a:pt x="117" y="34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16" y="46"/>
                    </a:lnTo>
                    <a:lnTo>
                      <a:pt x="112" y="53"/>
                    </a:lnTo>
                    <a:lnTo>
                      <a:pt x="123" y="63"/>
                    </a:lnTo>
                    <a:lnTo>
                      <a:pt x="122" y="70"/>
                    </a:lnTo>
                    <a:lnTo>
                      <a:pt x="134" y="73"/>
                    </a:lnTo>
                    <a:lnTo>
                      <a:pt x="140" y="76"/>
                    </a:lnTo>
                    <a:lnTo>
                      <a:pt x="149" y="73"/>
                    </a:lnTo>
                    <a:lnTo>
                      <a:pt x="149" y="78"/>
                    </a:lnTo>
                    <a:lnTo>
                      <a:pt x="144" y="82"/>
                    </a:lnTo>
                    <a:lnTo>
                      <a:pt x="146" y="87"/>
                    </a:lnTo>
                    <a:lnTo>
                      <a:pt x="138" y="98"/>
                    </a:lnTo>
                    <a:lnTo>
                      <a:pt x="137" y="104"/>
                    </a:lnTo>
                    <a:lnTo>
                      <a:pt x="134" y="110"/>
                    </a:lnTo>
                    <a:lnTo>
                      <a:pt x="134" y="113"/>
                    </a:lnTo>
                    <a:lnTo>
                      <a:pt x="128" y="117"/>
                    </a:lnTo>
                    <a:lnTo>
                      <a:pt x="125" y="117"/>
                    </a:lnTo>
                    <a:lnTo>
                      <a:pt x="125" y="110"/>
                    </a:lnTo>
                    <a:lnTo>
                      <a:pt x="116" y="107"/>
                    </a:lnTo>
                    <a:lnTo>
                      <a:pt x="119" y="104"/>
                    </a:lnTo>
                    <a:lnTo>
                      <a:pt x="112" y="99"/>
                    </a:lnTo>
                    <a:lnTo>
                      <a:pt x="100" y="94"/>
                    </a:lnTo>
                    <a:lnTo>
                      <a:pt x="97" y="94"/>
                    </a:lnTo>
                    <a:lnTo>
                      <a:pt x="96" y="88"/>
                    </a:lnTo>
                    <a:lnTo>
                      <a:pt x="97" y="81"/>
                    </a:lnTo>
                    <a:lnTo>
                      <a:pt x="97" y="75"/>
                    </a:lnTo>
                    <a:lnTo>
                      <a:pt x="91" y="76"/>
                    </a:lnTo>
                    <a:lnTo>
                      <a:pt x="76" y="66"/>
                    </a:lnTo>
                    <a:lnTo>
                      <a:pt x="70" y="66"/>
                    </a:lnTo>
                    <a:lnTo>
                      <a:pt x="65" y="73"/>
                    </a:lnTo>
                    <a:lnTo>
                      <a:pt x="70" y="76"/>
                    </a:lnTo>
                    <a:lnTo>
                      <a:pt x="64" y="87"/>
                    </a:lnTo>
                    <a:lnTo>
                      <a:pt x="53" y="94"/>
                    </a:lnTo>
                    <a:lnTo>
                      <a:pt x="49" y="98"/>
                    </a:lnTo>
                    <a:lnTo>
                      <a:pt x="40" y="96"/>
                    </a:lnTo>
                    <a:lnTo>
                      <a:pt x="32" y="93"/>
                    </a:lnTo>
                    <a:lnTo>
                      <a:pt x="31" y="90"/>
                    </a:lnTo>
                    <a:lnTo>
                      <a:pt x="21" y="90"/>
                    </a:lnTo>
                    <a:lnTo>
                      <a:pt x="9" y="98"/>
                    </a:lnTo>
                    <a:lnTo>
                      <a:pt x="5" y="87"/>
                    </a:lnTo>
                    <a:lnTo>
                      <a:pt x="0" y="81"/>
                    </a:lnTo>
                    <a:lnTo>
                      <a:pt x="2" y="76"/>
                    </a:lnTo>
                    <a:lnTo>
                      <a:pt x="9" y="66"/>
                    </a:lnTo>
                    <a:lnTo>
                      <a:pt x="17" y="49"/>
                    </a:lnTo>
                    <a:lnTo>
                      <a:pt x="18" y="34"/>
                    </a:lnTo>
                    <a:lnTo>
                      <a:pt x="20" y="29"/>
                    </a:lnTo>
                    <a:lnTo>
                      <a:pt x="18" y="23"/>
                    </a:lnTo>
                    <a:lnTo>
                      <a:pt x="29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4" name="Freeform 793">
                <a:extLst>
                  <a:ext uri="{FF2B5EF4-FFF2-40B4-BE49-F238E27FC236}">
                    <a16:creationId xmlns:a16="http://schemas.microsoft.com/office/drawing/2014/main" id="{91188F6C-8291-73ED-03AC-0EA4C4AE9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2660"/>
                <a:ext cx="74" cy="58"/>
              </a:xfrm>
              <a:custGeom>
                <a:avLst/>
                <a:gdLst>
                  <a:gd name="T0" fmla="*/ 35 w 149"/>
                  <a:gd name="T1" fmla="*/ 11 h 117"/>
                  <a:gd name="T2" fmla="*/ 49 w 149"/>
                  <a:gd name="T3" fmla="*/ 11 h 117"/>
                  <a:gd name="T4" fmla="*/ 55 w 149"/>
                  <a:gd name="T5" fmla="*/ 6 h 117"/>
                  <a:gd name="T6" fmla="*/ 72 w 149"/>
                  <a:gd name="T7" fmla="*/ 12 h 117"/>
                  <a:gd name="T8" fmla="*/ 84 w 149"/>
                  <a:gd name="T9" fmla="*/ 0 h 117"/>
                  <a:gd name="T10" fmla="*/ 91 w 149"/>
                  <a:gd name="T11" fmla="*/ 6 h 117"/>
                  <a:gd name="T12" fmla="*/ 105 w 149"/>
                  <a:gd name="T13" fmla="*/ 3 h 117"/>
                  <a:gd name="T14" fmla="*/ 117 w 149"/>
                  <a:gd name="T15" fmla="*/ 17 h 117"/>
                  <a:gd name="T16" fmla="*/ 117 w 149"/>
                  <a:gd name="T17" fmla="*/ 34 h 117"/>
                  <a:gd name="T18" fmla="*/ 120 w 149"/>
                  <a:gd name="T19" fmla="*/ 43 h 117"/>
                  <a:gd name="T20" fmla="*/ 112 w 149"/>
                  <a:gd name="T21" fmla="*/ 53 h 117"/>
                  <a:gd name="T22" fmla="*/ 122 w 149"/>
                  <a:gd name="T23" fmla="*/ 70 h 117"/>
                  <a:gd name="T24" fmla="*/ 140 w 149"/>
                  <a:gd name="T25" fmla="*/ 76 h 117"/>
                  <a:gd name="T26" fmla="*/ 149 w 149"/>
                  <a:gd name="T27" fmla="*/ 78 h 117"/>
                  <a:gd name="T28" fmla="*/ 146 w 149"/>
                  <a:gd name="T29" fmla="*/ 87 h 117"/>
                  <a:gd name="T30" fmla="*/ 137 w 149"/>
                  <a:gd name="T31" fmla="*/ 104 h 117"/>
                  <a:gd name="T32" fmla="*/ 134 w 149"/>
                  <a:gd name="T33" fmla="*/ 113 h 117"/>
                  <a:gd name="T34" fmla="*/ 125 w 149"/>
                  <a:gd name="T35" fmla="*/ 117 h 117"/>
                  <a:gd name="T36" fmla="*/ 116 w 149"/>
                  <a:gd name="T37" fmla="*/ 107 h 117"/>
                  <a:gd name="T38" fmla="*/ 112 w 149"/>
                  <a:gd name="T39" fmla="*/ 99 h 117"/>
                  <a:gd name="T40" fmla="*/ 97 w 149"/>
                  <a:gd name="T41" fmla="*/ 94 h 117"/>
                  <a:gd name="T42" fmla="*/ 97 w 149"/>
                  <a:gd name="T43" fmla="*/ 81 h 117"/>
                  <a:gd name="T44" fmla="*/ 91 w 149"/>
                  <a:gd name="T45" fmla="*/ 76 h 117"/>
                  <a:gd name="T46" fmla="*/ 70 w 149"/>
                  <a:gd name="T47" fmla="*/ 66 h 117"/>
                  <a:gd name="T48" fmla="*/ 70 w 149"/>
                  <a:gd name="T49" fmla="*/ 76 h 117"/>
                  <a:gd name="T50" fmla="*/ 53 w 149"/>
                  <a:gd name="T51" fmla="*/ 94 h 117"/>
                  <a:gd name="T52" fmla="*/ 40 w 149"/>
                  <a:gd name="T53" fmla="*/ 96 h 117"/>
                  <a:gd name="T54" fmla="*/ 31 w 149"/>
                  <a:gd name="T55" fmla="*/ 90 h 117"/>
                  <a:gd name="T56" fmla="*/ 9 w 149"/>
                  <a:gd name="T57" fmla="*/ 98 h 117"/>
                  <a:gd name="T58" fmla="*/ 0 w 149"/>
                  <a:gd name="T59" fmla="*/ 81 h 117"/>
                  <a:gd name="T60" fmla="*/ 9 w 149"/>
                  <a:gd name="T61" fmla="*/ 66 h 117"/>
                  <a:gd name="T62" fmla="*/ 18 w 149"/>
                  <a:gd name="T63" fmla="*/ 34 h 117"/>
                  <a:gd name="T64" fmla="*/ 18 w 149"/>
                  <a:gd name="T65" fmla="*/ 2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9" h="117">
                    <a:moveTo>
                      <a:pt x="29" y="17"/>
                    </a:moveTo>
                    <a:lnTo>
                      <a:pt x="35" y="11"/>
                    </a:lnTo>
                    <a:lnTo>
                      <a:pt x="44" y="6"/>
                    </a:lnTo>
                    <a:lnTo>
                      <a:pt x="49" y="11"/>
                    </a:lnTo>
                    <a:lnTo>
                      <a:pt x="55" y="14"/>
                    </a:lnTo>
                    <a:lnTo>
                      <a:pt x="55" y="6"/>
                    </a:lnTo>
                    <a:lnTo>
                      <a:pt x="70" y="9"/>
                    </a:lnTo>
                    <a:lnTo>
                      <a:pt x="72" y="12"/>
                    </a:lnTo>
                    <a:lnTo>
                      <a:pt x="78" y="3"/>
                    </a:lnTo>
                    <a:lnTo>
                      <a:pt x="84" y="0"/>
                    </a:lnTo>
                    <a:lnTo>
                      <a:pt x="90" y="2"/>
                    </a:lnTo>
                    <a:lnTo>
                      <a:pt x="91" y="6"/>
                    </a:lnTo>
                    <a:lnTo>
                      <a:pt x="102" y="5"/>
                    </a:lnTo>
                    <a:lnTo>
                      <a:pt x="105" y="3"/>
                    </a:lnTo>
                    <a:lnTo>
                      <a:pt x="112" y="9"/>
                    </a:lnTo>
                    <a:lnTo>
                      <a:pt x="117" y="17"/>
                    </a:lnTo>
                    <a:lnTo>
                      <a:pt x="114" y="23"/>
                    </a:lnTo>
                    <a:lnTo>
                      <a:pt x="117" y="34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16" y="46"/>
                    </a:lnTo>
                    <a:lnTo>
                      <a:pt x="112" y="53"/>
                    </a:lnTo>
                    <a:lnTo>
                      <a:pt x="123" y="63"/>
                    </a:lnTo>
                    <a:lnTo>
                      <a:pt x="122" y="70"/>
                    </a:lnTo>
                    <a:lnTo>
                      <a:pt x="134" y="73"/>
                    </a:lnTo>
                    <a:lnTo>
                      <a:pt x="140" y="76"/>
                    </a:lnTo>
                    <a:lnTo>
                      <a:pt x="149" y="73"/>
                    </a:lnTo>
                    <a:lnTo>
                      <a:pt x="149" y="78"/>
                    </a:lnTo>
                    <a:lnTo>
                      <a:pt x="144" y="82"/>
                    </a:lnTo>
                    <a:lnTo>
                      <a:pt x="146" y="87"/>
                    </a:lnTo>
                    <a:lnTo>
                      <a:pt x="138" y="98"/>
                    </a:lnTo>
                    <a:lnTo>
                      <a:pt x="137" y="104"/>
                    </a:lnTo>
                    <a:lnTo>
                      <a:pt x="134" y="110"/>
                    </a:lnTo>
                    <a:lnTo>
                      <a:pt x="134" y="113"/>
                    </a:lnTo>
                    <a:lnTo>
                      <a:pt x="128" y="117"/>
                    </a:lnTo>
                    <a:lnTo>
                      <a:pt x="125" y="117"/>
                    </a:lnTo>
                    <a:lnTo>
                      <a:pt x="125" y="110"/>
                    </a:lnTo>
                    <a:lnTo>
                      <a:pt x="116" y="107"/>
                    </a:lnTo>
                    <a:lnTo>
                      <a:pt x="119" y="104"/>
                    </a:lnTo>
                    <a:lnTo>
                      <a:pt x="112" y="99"/>
                    </a:lnTo>
                    <a:lnTo>
                      <a:pt x="100" y="94"/>
                    </a:lnTo>
                    <a:lnTo>
                      <a:pt x="97" y="94"/>
                    </a:lnTo>
                    <a:lnTo>
                      <a:pt x="96" y="88"/>
                    </a:lnTo>
                    <a:lnTo>
                      <a:pt x="97" y="81"/>
                    </a:lnTo>
                    <a:lnTo>
                      <a:pt x="97" y="75"/>
                    </a:lnTo>
                    <a:lnTo>
                      <a:pt x="91" y="76"/>
                    </a:lnTo>
                    <a:lnTo>
                      <a:pt x="76" y="66"/>
                    </a:lnTo>
                    <a:lnTo>
                      <a:pt x="70" y="66"/>
                    </a:lnTo>
                    <a:lnTo>
                      <a:pt x="65" y="73"/>
                    </a:lnTo>
                    <a:lnTo>
                      <a:pt x="70" y="76"/>
                    </a:lnTo>
                    <a:lnTo>
                      <a:pt x="64" y="87"/>
                    </a:lnTo>
                    <a:lnTo>
                      <a:pt x="53" y="94"/>
                    </a:lnTo>
                    <a:lnTo>
                      <a:pt x="49" y="98"/>
                    </a:lnTo>
                    <a:lnTo>
                      <a:pt x="40" y="96"/>
                    </a:lnTo>
                    <a:lnTo>
                      <a:pt x="32" y="93"/>
                    </a:lnTo>
                    <a:lnTo>
                      <a:pt x="31" y="90"/>
                    </a:lnTo>
                    <a:lnTo>
                      <a:pt x="21" y="90"/>
                    </a:lnTo>
                    <a:lnTo>
                      <a:pt x="9" y="98"/>
                    </a:lnTo>
                    <a:lnTo>
                      <a:pt x="5" y="87"/>
                    </a:lnTo>
                    <a:lnTo>
                      <a:pt x="0" y="81"/>
                    </a:lnTo>
                    <a:lnTo>
                      <a:pt x="2" y="76"/>
                    </a:lnTo>
                    <a:lnTo>
                      <a:pt x="9" y="66"/>
                    </a:lnTo>
                    <a:lnTo>
                      <a:pt x="17" y="49"/>
                    </a:lnTo>
                    <a:lnTo>
                      <a:pt x="18" y="34"/>
                    </a:lnTo>
                    <a:lnTo>
                      <a:pt x="20" y="29"/>
                    </a:lnTo>
                    <a:lnTo>
                      <a:pt x="18" y="23"/>
                    </a:lnTo>
                    <a:lnTo>
                      <a:pt x="29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5" name="Freeform 794">
                <a:extLst>
                  <a:ext uri="{FF2B5EF4-FFF2-40B4-BE49-F238E27FC236}">
                    <a16:creationId xmlns:a16="http://schemas.microsoft.com/office/drawing/2014/main" id="{FFBCF571-99DC-2D28-E718-55F19749D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2723"/>
                <a:ext cx="22" cy="28"/>
              </a:xfrm>
              <a:custGeom>
                <a:avLst/>
                <a:gdLst>
                  <a:gd name="T0" fmla="*/ 18 w 44"/>
                  <a:gd name="T1" fmla="*/ 0 h 55"/>
                  <a:gd name="T2" fmla="*/ 17 w 44"/>
                  <a:gd name="T3" fmla="*/ 0 h 55"/>
                  <a:gd name="T4" fmla="*/ 10 w 44"/>
                  <a:gd name="T5" fmla="*/ 8 h 55"/>
                  <a:gd name="T6" fmla="*/ 10 w 44"/>
                  <a:gd name="T7" fmla="*/ 15 h 55"/>
                  <a:gd name="T8" fmla="*/ 4 w 44"/>
                  <a:gd name="T9" fmla="*/ 17 h 55"/>
                  <a:gd name="T10" fmla="*/ 0 w 44"/>
                  <a:gd name="T11" fmla="*/ 23 h 55"/>
                  <a:gd name="T12" fmla="*/ 4 w 44"/>
                  <a:gd name="T13" fmla="*/ 23 h 55"/>
                  <a:gd name="T14" fmla="*/ 10 w 44"/>
                  <a:gd name="T15" fmla="*/ 27 h 55"/>
                  <a:gd name="T16" fmla="*/ 3 w 44"/>
                  <a:gd name="T17" fmla="*/ 35 h 55"/>
                  <a:gd name="T18" fmla="*/ 7 w 44"/>
                  <a:gd name="T19" fmla="*/ 46 h 55"/>
                  <a:gd name="T20" fmla="*/ 10 w 44"/>
                  <a:gd name="T21" fmla="*/ 46 h 55"/>
                  <a:gd name="T22" fmla="*/ 12 w 44"/>
                  <a:gd name="T23" fmla="*/ 52 h 55"/>
                  <a:gd name="T24" fmla="*/ 23 w 44"/>
                  <a:gd name="T25" fmla="*/ 52 h 55"/>
                  <a:gd name="T26" fmla="*/ 30 w 44"/>
                  <a:gd name="T27" fmla="*/ 55 h 55"/>
                  <a:gd name="T28" fmla="*/ 33 w 44"/>
                  <a:gd name="T29" fmla="*/ 50 h 55"/>
                  <a:gd name="T30" fmla="*/ 26 w 44"/>
                  <a:gd name="T31" fmla="*/ 41 h 55"/>
                  <a:gd name="T32" fmla="*/ 24 w 44"/>
                  <a:gd name="T33" fmla="*/ 30 h 55"/>
                  <a:gd name="T34" fmla="*/ 35 w 44"/>
                  <a:gd name="T35" fmla="*/ 27 h 55"/>
                  <a:gd name="T36" fmla="*/ 41 w 44"/>
                  <a:gd name="T37" fmla="*/ 30 h 55"/>
                  <a:gd name="T38" fmla="*/ 44 w 44"/>
                  <a:gd name="T39" fmla="*/ 26 h 55"/>
                  <a:gd name="T40" fmla="*/ 33 w 44"/>
                  <a:gd name="T41" fmla="*/ 21 h 55"/>
                  <a:gd name="T42" fmla="*/ 32 w 44"/>
                  <a:gd name="T43" fmla="*/ 15 h 55"/>
                  <a:gd name="T44" fmla="*/ 24 w 44"/>
                  <a:gd name="T45" fmla="*/ 11 h 55"/>
                  <a:gd name="T46" fmla="*/ 18 w 44"/>
                  <a:gd name="T4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55">
                    <a:moveTo>
                      <a:pt x="18" y="0"/>
                    </a:moveTo>
                    <a:lnTo>
                      <a:pt x="17" y="0"/>
                    </a:lnTo>
                    <a:lnTo>
                      <a:pt x="10" y="8"/>
                    </a:lnTo>
                    <a:lnTo>
                      <a:pt x="10" y="15"/>
                    </a:lnTo>
                    <a:lnTo>
                      <a:pt x="4" y="17"/>
                    </a:lnTo>
                    <a:lnTo>
                      <a:pt x="0" y="23"/>
                    </a:lnTo>
                    <a:lnTo>
                      <a:pt x="4" y="23"/>
                    </a:lnTo>
                    <a:lnTo>
                      <a:pt x="10" y="27"/>
                    </a:lnTo>
                    <a:lnTo>
                      <a:pt x="3" y="35"/>
                    </a:lnTo>
                    <a:lnTo>
                      <a:pt x="7" y="46"/>
                    </a:lnTo>
                    <a:lnTo>
                      <a:pt x="10" y="46"/>
                    </a:lnTo>
                    <a:lnTo>
                      <a:pt x="12" y="52"/>
                    </a:lnTo>
                    <a:lnTo>
                      <a:pt x="23" y="52"/>
                    </a:lnTo>
                    <a:lnTo>
                      <a:pt x="30" y="55"/>
                    </a:lnTo>
                    <a:lnTo>
                      <a:pt x="33" y="50"/>
                    </a:lnTo>
                    <a:lnTo>
                      <a:pt x="26" y="41"/>
                    </a:lnTo>
                    <a:lnTo>
                      <a:pt x="24" y="30"/>
                    </a:lnTo>
                    <a:lnTo>
                      <a:pt x="35" y="27"/>
                    </a:lnTo>
                    <a:lnTo>
                      <a:pt x="41" y="30"/>
                    </a:lnTo>
                    <a:lnTo>
                      <a:pt x="44" y="26"/>
                    </a:lnTo>
                    <a:lnTo>
                      <a:pt x="33" y="21"/>
                    </a:lnTo>
                    <a:lnTo>
                      <a:pt x="32" y="15"/>
                    </a:lnTo>
                    <a:lnTo>
                      <a:pt x="24" y="1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6" name="Freeform 795">
                <a:extLst>
                  <a:ext uri="{FF2B5EF4-FFF2-40B4-BE49-F238E27FC236}">
                    <a16:creationId xmlns:a16="http://schemas.microsoft.com/office/drawing/2014/main" id="{D3D12451-215C-EFA6-48B1-A4F86CFCA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2723"/>
                <a:ext cx="22" cy="28"/>
              </a:xfrm>
              <a:custGeom>
                <a:avLst/>
                <a:gdLst>
                  <a:gd name="T0" fmla="*/ 18 w 44"/>
                  <a:gd name="T1" fmla="*/ 0 h 55"/>
                  <a:gd name="T2" fmla="*/ 24 w 44"/>
                  <a:gd name="T3" fmla="*/ 11 h 55"/>
                  <a:gd name="T4" fmla="*/ 32 w 44"/>
                  <a:gd name="T5" fmla="*/ 15 h 55"/>
                  <a:gd name="T6" fmla="*/ 33 w 44"/>
                  <a:gd name="T7" fmla="*/ 21 h 55"/>
                  <a:gd name="T8" fmla="*/ 44 w 44"/>
                  <a:gd name="T9" fmla="*/ 26 h 55"/>
                  <a:gd name="T10" fmla="*/ 41 w 44"/>
                  <a:gd name="T11" fmla="*/ 30 h 55"/>
                  <a:gd name="T12" fmla="*/ 35 w 44"/>
                  <a:gd name="T13" fmla="*/ 27 h 55"/>
                  <a:gd name="T14" fmla="*/ 24 w 44"/>
                  <a:gd name="T15" fmla="*/ 30 h 55"/>
                  <a:gd name="T16" fmla="*/ 26 w 44"/>
                  <a:gd name="T17" fmla="*/ 41 h 55"/>
                  <a:gd name="T18" fmla="*/ 33 w 44"/>
                  <a:gd name="T19" fmla="*/ 50 h 55"/>
                  <a:gd name="T20" fmla="*/ 30 w 44"/>
                  <a:gd name="T21" fmla="*/ 55 h 55"/>
                  <a:gd name="T22" fmla="*/ 23 w 44"/>
                  <a:gd name="T23" fmla="*/ 52 h 55"/>
                  <a:gd name="T24" fmla="*/ 12 w 44"/>
                  <a:gd name="T25" fmla="*/ 52 h 55"/>
                  <a:gd name="T26" fmla="*/ 10 w 44"/>
                  <a:gd name="T27" fmla="*/ 46 h 55"/>
                  <a:gd name="T28" fmla="*/ 7 w 44"/>
                  <a:gd name="T29" fmla="*/ 46 h 55"/>
                  <a:gd name="T30" fmla="*/ 3 w 44"/>
                  <a:gd name="T31" fmla="*/ 35 h 55"/>
                  <a:gd name="T32" fmla="*/ 10 w 44"/>
                  <a:gd name="T33" fmla="*/ 27 h 55"/>
                  <a:gd name="T34" fmla="*/ 4 w 44"/>
                  <a:gd name="T35" fmla="*/ 23 h 55"/>
                  <a:gd name="T36" fmla="*/ 0 w 44"/>
                  <a:gd name="T37" fmla="*/ 23 h 55"/>
                  <a:gd name="T38" fmla="*/ 4 w 44"/>
                  <a:gd name="T39" fmla="*/ 17 h 55"/>
                  <a:gd name="T40" fmla="*/ 10 w 44"/>
                  <a:gd name="T41" fmla="*/ 15 h 55"/>
                  <a:gd name="T42" fmla="*/ 10 w 44"/>
                  <a:gd name="T43" fmla="*/ 8 h 55"/>
                  <a:gd name="T44" fmla="*/ 17 w 44"/>
                  <a:gd name="T45" fmla="*/ 0 h 55"/>
                  <a:gd name="T46" fmla="*/ 18 w 44"/>
                  <a:gd name="T4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55">
                    <a:moveTo>
                      <a:pt x="18" y="0"/>
                    </a:moveTo>
                    <a:lnTo>
                      <a:pt x="24" y="11"/>
                    </a:lnTo>
                    <a:lnTo>
                      <a:pt x="32" y="15"/>
                    </a:lnTo>
                    <a:lnTo>
                      <a:pt x="33" y="21"/>
                    </a:lnTo>
                    <a:lnTo>
                      <a:pt x="44" y="26"/>
                    </a:lnTo>
                    <a:lnTo>
                      <a:pt x="41" y="30"/>
                    </a:lnTo>
                    <a:lnTo>
                      <a:pt x="35" y="27"/>
                    </a:lnTo>
                    <a:lnTo>
                      <a:pt x="24" y="30"/>
                    </a:lnTo>
                    <a:lnTo>
                      <a:pt x="26" y="41"/>
                    </a:lnTo>
                    <a:lnTo>
                      <a:pt x="33" y="50"/>
                    </a:lnTo>
                    <a:lnTo>
                      <a:pt x="30" y="55"/>
                    </a:lnTo>
                    <a:lnTo>
                      <a:pt x="23" y="52"/>
                    </a:lnTo>
                    <a:lnTo>
                      <a:pt x="12" y="52"/>
                    </a:lnTo>
                    <a:lnTo>
                      <a:pt x="10" y="46"/>
                    </a:lnTo>
                    <a:lnTo>
                      <a:pt x="7" y="46"/>
                    </a:lnTo>
                    <a:lnTo>
                      <a:pt x="3" y="35"/>
                    </a:lnTo>
                    <a:lnTo>
                      <a:pt x="10" y="27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4" y="17"/>
                    </a:lnTo>
                    <a:lnTo>
                      <a:pt x="10" y="15"/>
                    </a:lnTo>
                    <a:lnTo>
                      <a:pt x="10" y="8"/>
                    </a:lnTo>
                    <a:lnTo>
                      <a:pt x="17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7" name="Freeform 796">
                <a:extLst>
                  <a:ext uri="{FF2B5EF4-FFF2-40B4-BE49-F238E27FC236}">
                    <a16:creationId xmlns:a16="http://schemas.microsoft.com/office/drawing/2014/main" id="{A7F608C7-5D4F-56B7-C78D-703A40089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2723"/>
                <a:ext cx="22" cy="28"/>
              </a:xfrm>
              <a:custGeom>
                <a:avLst/>
                <a:gdLst>
                  <a:gd name="T0" fmla="*/ 18 w 44"/>
                  <a:gd name="T1" fmla="*/ 0 h 55"/>
                  <a:gd name="T2" fmla="*/ 24 w 44"/>
                  <a:gd name="T3" fmla="*/ 11 h 55"/>
                  <a:gd name="T4" fmla="*/ 32 w 44"/>
                  <a:gd name="T5" fmla="*/ 15 h 55"/>
                  <a:gd name="T6" fmla="*/ 33 w 44"/>
                  <a:gd name="T7" fmla="*/ 21 h 55"/>
                  <a:gd name="T8" fmla="*/ 44 w 44"/>
                  <a:gd name="T9" fmla="*/ 26 h 55"/>
                  <a:gd name="T10" fmla="*/ 41 w 44"/>
                  <a:gd name="T11" fmla="*/ 30 h 55"/>
                  <a:gd name="T12" fmla="*/ 35 w 44"/>
                  <a:gd name="T13" fmla="*/ 27 h 55"/>
                  <a:gd name="T14" fmla="*/ 24 w 44"/>
                  <a:gd name="T15" fmla="*/ 30 h 55"/>
                  <a:gd name="T16" fmla="*/ 26 w 44"/>
                  <a:gd name="T17" fmla="*/ 41 h 55"/>
                  <a:gd name="T18" fmla="*/ 33 w 44"/>
                  <a:gd name="T19" fmla="*/ 50 h 55"/>
                  <a:gd name="T20" fmla="*/ 30 w 44"/>
                  <a:gd name="T21" fmla="*/ 55 h 55"/>
                  <a:gd name="T22" fmla="*/ 23 w 44"/>
                  <a:gd name="T23" fmla="*/ 52 h 55"/>
                  <a:gd name="T24" fmla="*/ 12 w 44"/>
                  <a:gd name="T25" fmla="*/ 52 h 55"/>
                  <a:gd name="T26" fmla="*/ 10 w 44"/>
                  <a:gd name="T27" fmla="*/ 46 h 55"/>
                  <a:gd name="T28" fmla="*/ 7 w 44"/>
                  <a:gd name="T29" fmla="*/ 46 h 55"/>
                  <a:gd name="T30" fmla="*/ 3 w 44"/>
                  <a:gd name="T31" fmla="*/ 35 h 55"/>
                  <a:gd name="T32" fmla="*/ 10 w 44"/>
                  <a:gd name="T33" fmla="*/ 27 h 55"/>
                  <a:gd name="T34" fmla="*/ 4 w 44"/>
                  <a:gd name="T35" fmla="*/ 23 h 55"/>
                  <a:gd name="T36" fmla="*/ 0 w 44"/>
                  <a:gd name="T37" fmla="*/ 23 h 55"/>
                  <a:gd name="T38" fmla="*/ 4 w 44"/>
                  <a:gd name="T39" fmla="*/ 17 h 55"/>
                  <a:gd name="T40" fmla="*/ 10 w 44"/>
                  <a:gd name="T41" fmla="*/ 15 h 55"/>
                  <a:gd name="T42" fmla="*/ 10 w 44"/>
                  <a:gd name="T43" fmla="*/ 8 h 55"/>
                  <a:gd name="T44" fmla="*/ 17 w 44"/>
                  <a:gd name="T45" fmla="*/ 0 h 55"/>
                  <a:gd name="T46" fmla="*/ 18 w 44"/>
                  <a:gd name="T4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55">
                    <a:moveTo>
                      <a:pt x="18" y="0"/>
                    </a:moveTo>
                    <a:lnTo>
                      <a:pt x="24" y="11"/>
                    </a:lnTo>
                    <a:lnTo>
                      <a:pt x="32" y="15"/>
                    </a:lnTo>
                    <a:lnTo>
                      <a:pt x="33" y="21"/>
                    </a:lnTo>
                    <a:lnTo>
                      <a:pt x="44" y="26"/>
                    </a:lnTo>
                    <a:lnTo>
                      <a:pt x="41" y="30"/>
                    </a:lnTo>
                    <a:lnTo>
                      <a:pt x="35" y="27"/>
                    </a:lnTo>
                    <a:lnTo>
                      <a:pt x="24" y="30"/>
                    </a:lnTo>
                    <a:lnTo>
                      <a:pt x="26" y="41"/>
                    </a:lnTo>
                    <a:lnTo>
                      <a:pt x="33" y="50"/>
                    </a:lnTo>
                    <a:lnTo>
                      <a:pt x="30" y="55"/>
                    </a:lnTo>
                    <a:lnTo>
                      <a:pt x="23" y="52"/>
                    </a:lnTo>
                    <a:lnTo>
                      <a:pt x="12" y="52"/>
                    </a:lnTo>
                    <a:lnTo>
                      <a:pt x="10" y="46"/>
                    </a:lnTo>
                    <a:lnTo>
                      <a:pt x="7" y="46"/>
                    </a:lnTo>
                    <a:lnTo>
                      <a:pt x="3" y="35"/>
                    </a:lnTo>
                    <a:lnTo>
                      <a:pt x="10" y="27"/>
                    </a:lnTo>
                    <a:lnTo>
                      <a:pt x="4" y="23"/>
                    </a:lnTo>
                    <a:lnTo>
                      <a:pt x="0" y="23"/>
                    </a:lnTo>
                    <a:lnTo>
                      <a:pt x="4" y="17"/>
                    </a:lnTo>
                    <a:lnTo>
                      <a:pt x="10" y="15"/>
                    </a:lnTo>
                    <a:lnTo>
                      <a:pt x="10" y="8"/>
                    </a:lnTo>
                    <a:lnTo>
                      <a:pt x="17" y="0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8" name="Freeform 797">
                <a:extLst>
                  <a:ext uri="{FF2B5EF4-FFF2-40B4-BE49-F238E27FC236}">
                    <a16:creationId xmlns:a16="http://schemas.microsoft.com/office/drawing/2014/main" id="{0A8E274E-CEAB-755E-7EB0-DFDCC775C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834"/>
                <a:ext cx="27" cy="30"/>
              </a:xfrm>
              <a:custGeom>
                <a:avLst/>
                <a:gdLst>
                  <a:gd name="T0" fmla="*/ 21 w 55"/>
                  <a:gd name="T1" fmla="*/ 9 h 61"/>
                  <a:gd name="T2" fmla="*/ 15 w 55"/>
                  <a:gd name="T3" fmla="*/ 17 h 61"/>
                  <a:gd name="T4" fmla="*/ 8 w 55"/>
                  <a:gd name="T5" fmla="*/ 15 h 61"/>
                  <a:gd name="T6" fmla="*/ 3 w 55"/>
                  <a:gd name="T7" fmla="*/ 15 h 61"/>
                  <a:gd name="T8" fmla="*/ 0 w 55"/>
                  <a:gd name="T9" fmla="*/ 22 h 61"/>
                  <a:gd name="T10" fmla="*/ 3 w 55"/>
                  <a:gd name="T11" fmla="*/ 41 h 61"/>
                  <a:gd name="T12" fmla="*/ 21 w 55"/>
                  <a:gd name="T13" fmla="*/ 52 h 61"/>
                  <a:gd name="T14" fmla="*/ 27 w 55"/>
                  <a:gd name="T15" fmla="*/ 61 h 61"/>
                  <a:gd name="T16" fmla="*/ 41 w 55"/>
                  <a:gd name="T17" fmla="*/ 38 h 61"/>
                  <a:gd name="T18" fmla="*/ 50 w 55"/>
                  <a:gd name="T19" fmla="*/ 31 h 61"/>
                  <a:gd name="T20" fmla="*/ 55 w 55"/>
                  <a:gd name="T21" fmla="*/ 25 h 61"/>
                  <a:gd name="T22" fmla="*/ 50 w 55"/>
                  <a:gd name="T23" fmla="*/ 17 h 61"/>
                  <a:gd name="T24" fmla="*/ 49 w 55"/>
                  <a:gd name="T25" fmla="*/ 11 h 61"/>
                  <a:gd name="T26" fmla="*/ 35 w 55"/>
                  <a:gd name="T27" fmla="*/ 0 h 61"/>
                  <a:gd name="T28" fmla="*/ 30 w 55"/>
                  <a:gd name="T29" fmla="*/ 2 h 61"/>
                  <a:gd name="T30" fmla="*/ 24 w 55"/>
                  <a:gd name="T31" fmla="*/ 8 h 61"/>
                  <a:gd name="T32" fmla="*/ 21 w 55"/>
                  <a:gd name="T33" fmla="*/ 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61">
                    <a:moveTo>
                      <a:pt x="21" y="9"/>
                    </a:moveTo>
                    <a:lnTo>
                      <a:pt x="15" y="17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0" y="22"/>
                    </a:lnTo>
                    <a:lnTo>
                      <a:pt x="3" y="41"/>
                    </a:lnTo>
                    <a:lnTo>
                      <a:pt x="21" y="52"/>
                    </a:lnTo>
                    <a:lnTo>
                      <a:pt x="27" y="61"/>
                    </a:lnTo>
                    <a:lnTo>
                      <a:pt x="41" y="38"/>
                    </a:lnTo>
                    <a:lnTo>
                      <a:pt x="50" y="31"/>
                    </a:lnTo>
                    <a:lnTo>
                      <a:pt x="55" y="25"/>
                    </a:lnTo>
                    <a:lnTo>
                      <a:pt x="50" y="17"/>
                    </a:lnTo>
                    <a:lnTo>
                      <a:pt x="49" y="11"/>
                    </a:lnTo>
                    <a:lnTo>
                      <a:pt x="35" y="0"/>
                    </a:lnTo>
                    <a:lnTo>
                      <a:pt x="30" y="2"/>
                    </a:lnTo>
                    <a:lnTo>
                      <a:pt x="24" y="8"/>
                    </a:lnTo>
                    <a:lnTo>
                      <a:pt x="2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9" name="Freeform 798">
                <a:extLst>
                  <a:ext uri="{FF2B5EF4-FFF2-40B4-BE49-F238E27FC236}">
                    <a16:creationId xmlns:a16="http://schemas.microsoft.com/office/drawing/2014/main" id="{5D61B226-70DA-AF93-0581-1B240EADF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834"/>
                <a:ext cx="27" cy="30"/>
              </a:xfrm>
              <a:custGeom>
                <a:avLst/>
                <a:gdLst>
                  <a:gd name="T0" fmla="*/ 21 w 55"/>
                  <a:gd name="T1" fmla="*/ 9 h 61"/>
                  <a:gd name="T2" fmla="*/ 24 w 55"/>
                  <a:gd name="T3" fmla="*/ 8 h 61"/>
                  <a:gd name="T4" fmla="*/ 30 w 55"/>
                  <a:gd name="T5" fmla="*/ 2 h 61"/>
                  <a:gd name="T6" fmla="*/ 35 w 55"/>
                  <a:gd name="T7" fmla="*/ 0 h 61"/>
                  <a:gd name="T8" fmla="*/ 49 w 55"/>
                  <a:gd name="T9" fmla="*/ 11 h 61"/>
                  <a:gd name="T10" fmla="*/ 50 w 55"/>
                  <a:gd name="T11" fmla="*/ 17 h 61"/>
                  <a:gd name="T12" fmla="*/ 55 w 55"/>
                  <a:gd name="T13" fmla="*/ 25 h 61"/>
                  <a:gd name="T14" fmla="*/ 50 w 55"/>
                  <a:gd name="T15" fmla="*/ 31 h 61"/>
                  <a:gd name="T16" fmla="*/ 41 w 55"/>
                  <a:gd name="T17" fmla="*/ 38 h 61"/>
                  <a:gd name="T18" fmla="*/ 27 w 55"/>
                  <a:gd name="T19" fmla="*/ 61 h 61"/>
                  <a:gd name="T20" fmla="*/ 21 w 55"/>
                  <a:gd name="T21" fmla="*/ 52 h 61"/>
                  <a:gd name="T22" fmla="*/ 3 w 55"/>
                  <a:gd name="T23" fmla="*/ 41 h 61"/>
                  <a:gd name="T24" fmla="*/ 0 w 55"/>
                  <a:gd name="T25" fmla="*/ 22 h 61"/>
                  <a:gd name="T26" fmla="*/ 3 w 55"/>
                  <a:gd name="T27" fmla="*/ 15 h 61"/>
                  <a:gd name="T28" fmla="*/ 8 w 55"/>
                  <a:gd name="T29" fmla="*/ 15 h 61"/>
                  <a:gd name="T30" fmla="*/ 15 w 55"/>
                  <a:gd name="T31" fmla="*/ 17 h 61"/>
                  <a:gd name="T32" fmla="*/ 21 w 55"/>
                  <a:gd name="T33" fmla="*/ 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61">
                    <a:moveTo>
                      <a:pt x="21" y="9"/>
                    </a:moveTo>
                    <a:lnTo>
                      <a:pt x="24" y="8"/>
                    </a:lnTo>
                    <a:lnTo>
                      <a:pt x="30" y="2"/>
                    </a:lnTo>
                    <a:lnTo>
                      <a:pt x="35" y="0"/>
                    </a:lnTo>
                    <a:lnTo>
                      <a:pt x="49" y="11"/>
                    </a:lnTo>
                    <a:lnTo>
                      <a:pt x="50" y="17"/>
                    </a:lnTo>
                    <a:lnTo>
                      <a:pt x="55" y="25"/>
                    </a:lnTo>
                    <a:lnTo>
                      <a:pt x="50" y="31"/>
                    </a:lnTo>
                    <a:lnTo>
                      <a:pt x="41" y="38"/>
                    </a:lnTo>
                    <a:lnTo>
                      <a:pt x="27" y="61"/>
                    </a:lnTo>
                    <a:lnTo>
                      <a:pt x="21" y="52"/>
                    </a:lnTo>
                    <a:lnTo>
                      <a:pt x="3" y="41"/>
                    </a:lnTo>
                    <a:lnTo>
                      <a:pt x="0" y="22"/>
                    </a:lnTo>
                    <a:lnTo>
                      <a:pt x="3" y="15"/>
                    </a:lnTo>
                    <a:lnTo>
                      <a:pt x="8" y="15"/>
                    </a:lnTo>
                    <a:lnTo>
                      <a:pt x="15" y="17"/>
                    </a:lnTo>
                    <a:lnTo>
                      <a:pt x="2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0" name="Freeform 799">
                <a:extLst>
                  <a:ext uri="{FF2B5EF4-FFF2-40B4-BE49-F238E27FC236}">
                    <a16:creationId xmlns:a16="http://schemas.microsoft.com/office/drawing/2014/main" id="{7F9FCA8A-142A-3DEB-9395-99BEE8E44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834"/>
                <a:ext cx="27" cy="30"/>
              </a:xfrm>
              <a:custGeom>
                <a:avLst/>
                <a:gdLst>
                  <a:gd name="T0" fmla="*/ 21 w 55"/>
                  <a:gd name="T1" fmla="*/ 9 h 61"/>
                  <a:gd name="T2" fmla="*/ 24 w 55"/>
                  <a:gd name="T3" fmla="*/ 8 h 61"/>
                  <a:gd name="T4" fmla="*/ 30 w 55"/>
                  <a:gd name="T5" fmla="*/ 2 h 61"/>
                  <a:gd name="T6" fmla="*/ 35 w 55"/>
                  <a:gd name="T7" fmla="*/ 0 h 61"/>
                  <a:gd name="T8" fmla="*/ 49 w 55"/>
                  <a:gd name="T9" fmla="*/ 11 h 61"/>
                  <a:gd name="T10" fmla="*/ 50 w 55"/>
                  <a:gd name="T11" fmla="*/ 17 h 61"/>
                  <a:gd name="T12" fmla="*/ 55 w 55"/>
                  <a:gd name="T13" fmla="*/ 25 h 61"/>
                  <a:gd name="T14" fmla="*/ 50 w 55"/>
                  <a:gd name="T15" fmla="*/ 31 h 61"/>
                  <a:gd name="T16" fmla="*/ 41 w 55"/>
                  <a:gd name="T17" fmla="*/ 38 h 61"/>
                  <a:gd name="T18" fmla="*/ 27 w 55"/>
                  <a:gd name="T19" fmla="*/ 61 h 61"/>
                  <a:gd name="T20" fmla="*/ 21 w 55"/>
                  <a:gd name="T21" fmla="*/ 52 h 61"/>
                  <a:gd name="T22" fmla="*/ 3 w 55"/>
                  <a:gd name="T23" fmla="*/ 41 h 61"/>
                  <a:gd name="T24" fmla="*/ 0 w 55"/>
                  <a:gd name="T25" fmla="*/ 22 h 61"/>
                  <a:gd name="T26" fmla="*/ 3 w 55"/>
                  <a:gd name="T27" fmla="*/ 15 h 61"/>
                  <a:gd name="T28" fmla="*/ 8 w 55"/>
                  <a:gd name="T29" fmla="*/ 15 h 61"/>
                  <a:gd name="T30" fmla="*/ 15 w 55"/>
                  <a:gd name="T31" fmla="*/ 17 h 61"/>
                  <a:gd name="T32" fmla="*/ 21 w 55"/>
                  <a:gd name="T33" fmla="*/ 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61">
                    <a:moveTo>
                      <a:pt x="21" y="9"/>
                    </a:moveTo>
                    <a:lnTo>
                      <a:pt x="24" y="8"/>
                    </a:lnTo>
                    <a:lnTo>
                      <a:pt x="30" y="2"/>
                    </a:lnTo>
                    <a:lnTo>
                      <a:pt x="35" y="0"/>
                    </a:lnTo>
                    <a:lnTo>
                      <a:pt x="49" y="11"/>
                    </a:lnTo>
                    <a:lnTo>
                      <a:pt x="50" y="17"/>
                    </a:lnTo>
                    <a:lnTo>
                      <a:pt x="55" y="25"/>
                    </a:lnTo>
                    <a:lnTo>
                      <a:pt x="50" y="31"/>
                    </a:lnTo>
                    <a:lnTo>
                      <a:pt x="41" y="38"/>
                    </a:lnTo>
                    <a:lnTo>
                      <a:pt x="27" y="61"/>
                    </a:lnTo>
                    <a:lnTo>
                      <a:pt x="21" y="52"/>
                    </a:lnTo>
                    <a:lnTo>
                      <a:pt x="3" y="41"/>
                    </a:lnTo>
                    <a:lnTo>
                      <a:pt x="0" y="22"/>
                    </a:lnTo>
                    <a:lnTo>
                      <a:pt x="3" y="15"/>
                    </a:lnTo>
                    <a:lnTo>
                      <a:pt x="8" y="15"/>
                    </a:lnTo>
                    <a:lnTo>
                      <a:pt x="15" y="17"/>
                    </a:lnTo>
                    <a:lnTo>
                      <a:pt x="2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1" name="Freeform 800">
                <a:extLst>
                  <a:ext uri="{FF2B5EF4-FFF2-40B4-BE49-F238E27FC236}">
                    <a16:creationId xmlns:a16="http://schemas.microsoft.com/office/drawing/2014/main" id="{4B34E46D-6D2C-6A41-B364-AD9366F75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692"/>
                <a:ext cx="51" cy="49"/>
              </a:xfrm>
              <a:custGeom>
                <a:avLst/>
                <a:gdLst>
                  <a:gd name="T0" fmla="*/ 23 w 104"/>
                  <a:gd name="T1" fmla="*/ 0 h 97"/>
                  <a:gd name="T2" fmla="*/ 17 w 104"/>
                  <a:gd name="T3" fmla="*/ 0 h 97"/>
                  <a:gd name="T4" fmla="*/ 12 w 104"/>
                  <a:gd name="T5" fmla="*/ 7 h 97"/>
                  <a:gd name="T6" fmla="*/ 17 w 104"/>
                  <a:gd name="T7" fmla="*/ 10 h 97"/>
                  <a:gd name="T8" fmla="*/ 11 w 104"/>
                  <a:gd name="T9" fmla="*/ 21 h 97"/>
                  <a:gd name="T10" fmla="*/ 0 w 104"/>
                  <a:gd name="T11" fmla="*/ 28 h 97"/>
                  <a:gd name="T12" fmla="*/ 5 w 104"/>
                  <a:gd name="T13" fmla="*/ 35 h 97"/>
                  <a:gd name="T14" fmla="*/ 6 w 104"/>
                  <a:gd name="T15" fmla="*/ 44 h 97"/>
                  <a:gd name="T16" fmla="*/ 11 w 104"/>
                  <a:gd name="T17" fmla="*/ 51 h 97"/>
                  <a:gd name="T18" fmla="*/ 11 w 104"/>
                  <a:gd name="T19" fmla="*/ 57 h 97"/>
                  <a:gd name="T20" fmla="*/ 6 w 104"/>
                  <a:gd name="T21" fmla="*/ 60 h 97"/>
                  <a:gd name="T22" fmla="*/ 6 w 104"/>
                  <a:gd name="T23" fmla="*/ 65 h 97"/>
                  <a:gd name="T24" fmla="*/ 12 w 104"/>
                  <a:gd name="T25" fmla="*/ 71 h 97"/>
                  <a:gd name="T26" fmla="*/ 3 w 104"/>
                  <a:gd name="T27" fmla="*/ 82 h 97"/>
                  <a:gd name="T28" fmla="*/ 9 w 104"/>
                  <a:gd name="T29" fmla="*/ 85 h 97"/>
                  <a:gd name="T30" fmla="*/ 14 w 104"/>
                  <a:gd name="T31" fmla="*/ 88 h 97"/>
                  <a:gd name="T32" fmla="*/ 20 w 104"/>
                  <a:gd name="T33" fmla="*/ 91 h 97"/>
                  <a:gd name="T34" fmla="*/ 25 w 104"/>
                  <a:gd name="T35" fmla="*/ 89 h 97"/>
                  <a:gd name="T36" fmla="*/ 34 w 104"/>
                  <a:gd name="T37" fmla="*/ 97 h 97"/>
                  <a:gd name="T38" fmla="*/ 46 w 104"/>
                  <a:gd name="T39" fmla="*/ 85 h 97"/>
                  <a:gd name="T40" fmla="*/ 50 w 104"/>
                  <a:gd name="T41" fmla="*/ 79 h 97"/>
                  <a:gd name="T42" fmla="*/ 56 w 104"/>
                  <a:gd name="T43" fmla="*/ 77 h 97"/>
                  <a:gd name="T44" fmla="*/ 56 w 104"/>
                  <a:gd name="T45" fmla="*/ 70 h 97"/>
                  <a:gd name="T46" fmla="*/ 63 w 104"/>
                  <a:gd name="T47" fmla="*/ 62 h 97"/>
                  <a:gd name="T48" fmla="*/ 64 w 104"/>
                  <a:gd name="T49" fmla="*/ 62 h 97"/>
                  <a:gd name="T50" fmla="*/ 70 w 104"/>
                  <a:gd name="T51" fmla="*/ 73 h 97"/>
                  <a:gd name="T52" fmla="*/ 78 w 104"/>
                  <a:gd name="T53" fmla="*/ 77 h 97"/>
                  <a:gd name="T54" fmla="*/ 79 w 104"/>
                  <a:gd name="T55" fmla="*/ 83 h 97"/>
                  <a:gd name="T56" fmla="*/ 90 w 104"/>
                  <a:gd name="T57" fmla="*/ 88 h 97"/>
                  <a:gd name="T58" fmla="*/ 94 w 104"/>
                  <a:gd name="T59" fmla="*/ 88 h 97"/>
                  <a:gd name="T60" fmla="*/ 99 w 104"/>
                  <a:gd name="T61" fmla="*/ 76 h 97"/>
                  <a:gd name="T62" fmla="*/ 99 w 104"/>
                  <a:gd name="T63" fmla="*/ 70 h 97"/>
                  <a:gd name="T64" fmla="*/ 102 w 104"/>
                  <a:gd name="T65" fmla="*/ 60 h 97"/>
                  <a:gd name="T66" fmla="*/ 104 w 104"/>
                  <a:gd name="T67" fmla="*/ 45 h 97"/>
                  <a:gd name="T68" fmla="*/ 90 w 104"/>
                  <a:gd name="T69" fmla="*/ 44 h 97"/>
                  <a:gd name="T70" fmla="*/ 81 w 104"/>
                  <a:gd name="T71" fmla="*/ 47 h 97"/>
                  <a:gd name="T72" fmla="*/ 75 w 104"/>
                  <a:gd name="T73" fmla="*/ 51 h 97"/>
                  <a:gd name="T74" fmla="*/ 72 w 104"/>
                  <a:gd name="T75" fmla="*/ 51 h 97"/>
                  <a:gd name="T76" fmla="*/ 72 w 104"/>
                  <a:gd name="T77" fmla="*/ 44 h 97"/>
                  <a:gd name="T78" fmla="*/ 63 w 104"/>
                  <a:gd name="T79" fmla="*/ 41 h 97"/>
                  <a:gd name="T80" fmla="*/ 66 w 104"/>
                  <a:gd name="T81" fmla="*/ 38 h 97"/>
                  <a:gd name="T82" fmla="*/ 59 w 104"/>
                  <a:gd name="T83" fmla="*/ 33 h 97"/>
                  <a:gd name="T84" fmla="*/ 47 w 104"/>
                  <a:gd name="T85" fmla="*/ 28 h 97"/>
                  <a:gd name="T86" fmla="*/ 44 w 104"/>
                  <a:gd name="T87" fmla="*/ 28 h 97"/>
                  <a:gd name="T88" fmla="*/ 43 w 104"/>
                  <a:gd name="T89" fmla="*/ 22 h 97"/>
                  <a:gd name="T90" fmla="*/ 44 w 104"/>
                  <a:gd name="T91" fmla="*/ 15 h 97"/>
                  <a:gd name="T92" fmla="*/ 44 w 104"/>
                  <a:gd name="T93" fmla="*/ 9 h 97"/>
                  <a:gd name="T94" fmla="*/ 38 w 104"/>
                  <a:gd name="T95" fmla="*/ 10 h 97"/>
                  <a:gd name="T96" fmla="*/ 23 w 104"/>
                  <a:gd name="T97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4" h="97">
                    <a:moveTo>
                      <a:pt x="23" y="0"/>
                    </a:moveTo>
                    <a:lnTo>
                      <a:pt x="17" y="0"/>
                    </a:lnTo>
                    <a:lnTo>
                      <a:pt x="12" y="7"/>
                    </a:lnTo>
                    <a:lnTo>
                      <a:pt x="17" y="10"/>
                    </a:lnTo>
                    <a:lnTo>
                      <a:pt x="11" y="21"/>
                    </a:lnTo>
                    <a:lnTo>
                      <a:pt x="0" y="28"/>
                    </a:lnTo>
                    <a:lnTo>
                      <a:pt x="5" y="35"/>
                    </a:lnTo>
                    <a:lnTo>
                      <a:pt x="6" y="44"/>
                    </a:lnTo>
                    <a:lnTo>
                      <a:pt x="11" y="51"/>
                    </a:lnTo>
                    <a:lnTo>
                      <a:pt x="11" y="57"/>
                    </a:lnTo>
                    <a:lnTo>
                      <a:pt x="6" y="60"/>
                    </a:lnTo>
                    <a:lnTo>
                      <a:pt x="6" y="65"/>
                    </a:lnTo>
                    <a:lnTo>
                      <a:pt x="12" y="71"/>
                    </a:lnTo>
                    <a:lnTo>
                      <a:pt x="3" y="82"/>
                    </a:lnTo>
                    <a:lnTo>
                      <a:pt x="9" y="85"/>
                    </a:lnTo>
                    <a:lnTo>
                      <a:pt x="14" y="88"/>
                    </a:lnTo>
                    <a:lnTo>
                      <a:pt x="20" y="91"/>
                    </a:lnTo>
                    <a:lnTo>
                      <a:pt x="25" y="89"/>
                    </a:lnTo>
                    <a:lnTo>
                      <a:pt x="34" y="97"/>
                    </a:lnTo>
                    <a:lnTo>
                      <a:pt x="46" y="85"/>
                    </a:lnTo>
                    <a:lnTo>
                      <a:pt x="50" y="79"/>
                    </a:lnTo>
                    <a:lnTo>
                      <a:pt x="56" y="77"/>
                    </a:lnTo>
                    <a:lnTo>
                      <a:pt x="56" y="70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70" y="73"/>
                    </a:lnTo>
                    <a:lnTo>
                      <a:pt x="78" y="77"/>
                    </a:lnTo>
                    <a:lnTo>
                      <a:pt x="79" y="83"/>
                    </a:lnTo>
                    <a:lnTo>
                      <a:pt x="90" y="88"/>
                    </a:lnTo>
                    <a:lnTo>
                      <a:pt x="94" y="88"/>
                    </a:lnTo>
                    <a:lnTo>
                      <a:pt x="99" y="76"/>
                    </a:lnTo>
                    <a:lnTo>
                      <a:pt x="99" y="70"/>
                    </a:lnTo>
                    <a:lnTo>
                      <a:pt x="102" y="60"/>
                    </a:lnTo>
                    <a:lnTo>
                      <a:pt x="104" y="45"/>
                    </a:lnTo>
                    <a:lnTo>
                      <a:pt x="90" y="44"/>
                    </a:lnTo>
                    <a:lnTo>
                      <a:pt x="81" y="47"/>
                    </a:lnTo>
                    <a:lnTo>
                      <a:pt x="75" y="51"/>
                    </a:lnTo>
                    <a:lnTo>
                      <a:pt x="72" y="51"/>
                    </a:lnTo>
                    <a:lnTo>
                      <a:pt x="72" y="44"/>
                    </a:lnTo>
                    <a:lnTo>
                      <a:pt x="63" y="41"/>
                    </a:lnTo>
                    <a:lnTo>
                      <a:pt x="66" y="38"/>
                    </a:lnTo>
                    <a:lnTo>
                      <a:pt x="59" y="33"/>
                    </a:lnTo>
                    <a:lnTo>
                      <a:pt x="47" y="28"/>
                    </a:lnTo>
                    <a:lnTo>
                      <a:pt x="44" y="28"/>
                    </a:lnTo>
                    <a:lnTo>
                      <a:pt x="43" y="22"/>
                    </a:lnTo>
                    <a:lnTo>
                      <a:pt x="44" y="15"/>
                    </a:lnTo>
                    <a:lnTo>
                      <a:pt x="44" y="9"/>
                    </a:lnTo>
                    <a:lnTo>
                      <a:pt x="38" y="1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2" name="Freeform 801">
                <a:extLst>
                  <a:ext uri="{FF2B5EF4-FFF2-40B4-BE49-F238E27FC236}">
                    <a16:creationId xmlns:a16="http://schemas.microsoft.com/office/drawing/2014/main" id="{28A63968-465A-94B2-DB47-280A50EE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692"/>
                <a:ext cx="51" cy="49"/>
              </a:xfrm>
              <a:custGeom>
                <a:avLst/>
                <a:gdLst>
                  <a:gd name="T0" fmla="*/ 23 w 104"/>
                  <a:gd name="T1" fmla="*/ 0 h 97"/>
                  <a:gd name="T2" fmla="*/ 38 w 104"/>
                  <a:gd name="T3" fmla="*/ 10 h 97"/>
                  <a:gd name="T4" fmla="*/ 44 w 104"/>
                  <a:gd name="T5" fmla="*/ 9 h 97"/>
                  <a:gd name="T6" fmla="*/ 44 w 104"/>
                  <a:gd name="T7" fmla="*/ 15 h 97"/>
                  <a:gd name="T8" fmla="*/ 43 w 104"/>
                  <a:gd name="T9" fmla="*/ 22 h 97"/>
                  <a:gd name="T10" fmla="*/ 44 w 104"/>
                  <a:gd name="T11" fmla="*/ 28 h 97"/>
                  <a:gd name="T12" fmla="*/ 47 w 104"/>
                  <a:gd name="T13" fmla="*/ 28 h 97"/>
                  <a:gd name="T14" fmla="*/ 59 w 104"/>
                  <a:gd name="T15" fmla="*/ 33 h 97"/>
                  <a:gd name="T16" fmla="*/ 66 w 104"/>
                  <a:gd name="T17" fmla="*/ 38 h 97"/>
                  <a:gd name="T18" fmla="*/ 63 w 104"/>
                  <a:gd name="T19" fmla="*/ 41 h 97"/>
                  <a:gd name="T20" fmla="*/ 72 w 104"/>
                  <a:gd name="T21" fmla="*/ 44 h 97"/>
                  <a:gd name="T22" fmla="*/ 72 w 104"/>
                  <a:gd name="T23" fmla="*/ 51 h 97"/>
                  <a:gd name="T24" fmla="*/ 75 w 104"/>
                  <a:gd name="T25" fmla="*/ 51 h 97"/>
                  <a:gd name="T26" fmla="*/ 81 w 104"/>
                  <a:gd name="T27" fmla="*/ 47 h 97"/>
                  <a:gd name="T28" fmla="*/ 90 w 104"/>
                  <a:gd name="T29" fmla="*/ 44 h 97"/>
                  <a:gd name="T30" fmla="*/ 104 w 104"/>
                  <a:gd name="T31" fmla="*/ 45 h 97"/>
                  <a:gd name="T32" fmla="*/ 102 w 104"/>
                  <a:gd name="T33" fmla="*/ 60 h 97"/>
                  <a:gd name="T34" fmla="*/ 99 w 104"/>
                  <a:gd name="T35" fmla="*/ 70 h 97"/>
                  <a:gd name="T36" fmla="*/ 99 w 104"/>
                  <a:gd name="T37" fmla="*/ 76 h 97"/>
                  <a:gd name="T38" fmla="*/ 94 w 104"/>
                  <a:gd name="T39" fmla="*/ 88 h 97"/>
                  <a:gd name="T40" fmla="*/ 90 w 104"/>
                  <a:gd name="T41" fmla="*/ 88 h 97"/>
                  <a:gd name="T42" fmla="*/ 79 w 104"/>
                  <a:gd name="T43" fmla="*/ 83 h 97"/>
                  <a:gd name="T44" fmla="*/ 78 w 104"/>
                  <a:gd name="T45" fmla="*/ 77 h 97"/>
                  <a:gd name="T46" fmla="*/ 70 w 104"/>
                  <a:gd name="T47" fmla="*/ 73 h 97"/>
                  <a:gd name="T48" fmla="*/ 64 w 104"/>
                  <a:gd name="T49" fmla="*/ 62 h 97"/>
                  <a:gd name="T50" fmla="*/ 63 w 104"/>
                  <a:gd name="T51" fmla="*/ 62 h 97"/>
                  <a:gd name="T52" fmla="*/ 56 w 104"/>
                  <a:gd name="T53" fmla="*/ 70 h 97"/>
                  <a:gd name="T54" fmla="*/ 56 w 104"/>
                  <a:gd name="T55" fmla="*/ 77 h 97"/>
                  <a:gd name="T56" fmla="*/ 50 w 104"/>
                  <a:gd name="T57" fmla="*/ 79 h 97"/>
                  <a:gd name="T58" fmla="*/ 46 w 104"/>
                  <a:gd name="T59" fmla="*/ 85 h 97"/>
                  <a:gd name="T60" fmla="*/ 34 w 104"/>
                  <a:gd name="T61" fmla="*/ 97 h 97"/>
                  <a:gd name="T62" fmla="*/ 25 w 104"/>
                  <a:gd name="T63" fmla="*/ 89 h 97"/>
                  <a:gd name="T64" fmla="*/ 20 w 104"/>
                  <a:gd name="T65" fmla="*/ 91 h 97"/>
                  <a:gd name="T66" fmla="*/ 14 w 104"/>
                  <a:gd name="T67" fmla="*/ 88 h 97"/>
                  <a:gd name="T68" fmla="*/ 9 w 104"/>
                  <a:gd name="T69" fmla="*/ 85 h 97"/>
                  <a:gd name="T70" fmla="*/ 3 w 104"/>
                  <a:gd name="T71" fmla="*/ 82 h 97"/>
                  <a:gd name="T72" fmla="*/ 12 w 104"/>
                  <a:gd name="T73" fmla="*/ 71 h 97"/>
                  <a:gd name="T74" fmla="*/ 6 w 104"/>
                  <a:gd name="T75" fmla="*/ 65 h 97"/>
                  <a:gd name="T76" fmla="*/ 6 w 104"/>
                  <a:gd name="T77" fmla="*/ 60 h 97"/>
                  <a:gd name="T78" fmla="*/ 11 w 104"/>
                  <a:gd name="T79" fmla="*/ 57 h 97"/>
                  <a:gd name="T80" fmla="*/ 11 w 104"/>
                  <a:gd name="T81" fmla="*/ 51 h 97"/>
                  <a:gd name="T82" fmla="*/ 6 w 104"/>
                  <a:gd name="T83" fmla="*/ 44 h 97"/>
                  <a:gd name="T84" fmla="*/ 5 w 104"/>
                  <a:gd name="T85" fmla="*/ 35 h 97"/>
                  <a:gd name="T86" fmla="*/ 0 w 104"/>
                  <a:gd name="T87" fmla="*/ 28 h 97"/>
                  <a:gd name="T88" fmla="*/ 11 w 104"/>
                  <a:gd name="T89" fmla="*/ 21 h 97"/>
                  <a:gd name="T90" fmla="*/ 17 w 104"/>
                  <a:gd name="T91" fmla="*/ 10 h 97"/>
                  <a:gd name="T92" fmla="*/ 12 w 104"/>
                  <a:gd name="T93" fmla="*/ 7 h 97"/>
                  <a:gd name="T94" fmla="*/ 17 w 104"/>
                  <a:gd name="T95" fmla="*/ 0 h 97"/>
                  <a:gd name="T96" fmla="*/ 23 w 104"/>
                  <a:gd name="T97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4" h="97">
                    <a:moveTo>
                      <a:pt x="23" y="0"/>
                    </a:moveTo>
                    <a:lnTo>
                      <a:pt x="38" y="10"/>
                    </a:lnTo>
                    <a:lnTo>
                      <a:pt x="44" y="9"/>
                    </a:lnTo>
                    <a:lnTo>
                      <a:pt x="44" y="15"/>
                    </a:lnTo>
                    <a:lnTo>
                      <a:pt x="43" y="22"/>
                    </a:lnTo>
                    <a:lnTo>
                      <a:pt x="44" y="28"/>
                    </a:lnTo>
                    <a:lnTo>
                      <a:pt x="47" y="28"/>
                    </a:lnTo>
                    <a:lnTo>
                      <a:pt x="59" y="33"/>
                    </a:lnTo>
                    <a:lnTo>
                      <a:pt x="66" y="38"/>
                    </a:lnTo>
                    <a:lnTo>
                      <a:pt x="63" y="41"/>
                    </a:lnTo>
                    <a:lnTo>
                      <a:pt x="72" y="44"/>
                    </a:lnTo>
                    <a:lnTo>
                      <a:pt x="72" y="51"/>
                    </a:lnTo>
                    <a:lnTo>
                      <a:pt x="75" y="51"/>
                    </a:lnTo>
                    <a:lnTo>
                      <a:pt x="81" y="47"/>
                    </a:lnTo>
                    <a:lnTo>
                      <a:pt x="90" y="44"/>
                    </a:lnTo>
                    <a:lnTo>
                      <a:pt x="104" y="45"/>
                    </a:lnTo>
                    <a:lnTo>
                      <a:pt x="102" y="60"/>
                    </a:lnTo>
                    <a:lnTo>
                      <a:pt x="99" y="70"/>
                    </a:lnTo>
                    <a:lnTo>
                      <a:pt x="99" y="76"/>
                    </a:lnTo>
                    <a:lnTo>
                      <a:pt x="94" y="88"/>
                    </a:lnTo>
                    <a:lnTo>
                      <a:pt x="90" y="88"/>
                    </a:lnTo>
                    <a:lnTo>
                      <a:pt x="79" y="83"/>
                    </a:lnTo>
                    <a:lnTo>
                      <a:pt x="78" y="77"/>
                    </a:lnTo>
                    <a:lnTo>
                      <a:pt x="70" y="73"/>
                    </a:lnTo>
                    <a:lnTo>
                      <a:pt x="64" y="62"/>
                    </a:lnTo>
                    <a:lnTo>
                      <a:pt x="63" y="62"/>
                    </a:lnTo>
                    <a:lnTo>
                      <a:pt x="56" y="70"/>
                    </a:lnTo>
                    <a:lnTo>
                      <a:pt x="56" y="77"/>
                    </a:lnTo>
                    <a:lnTo>
                      <a:pt x="50" y="79"/>
                    </a:lnTo>
                    <a:lnTo>
                      <a:pt x="46" y="85"/>
                    </a:lnTo>
                    <a:lnTo>
                      <a:pt x="34" y="97"/>
                    </a:lnTo>
                    <a:lnTo>
                      <a:pt x="25" y="89"/>
                    </a:lnTo>
                    <a:lnTo>
                      <a:pt x="20" y="91"/>
                    </a:lnTo>
                    <a:lnTo>
                      <a:pt x="14" y="88"/>
                    </a:lnTo>
                    <a:lnTo>
                      <a:pt x="9" y="85"/>
                    </a:lnTo>
                    <a:lnTo>
                      <a:pt x="3" y="82"/>
                    </a:lnTo>
                    <a:lnTo>
                      <a:pt x="12" y="71"/>
                    </a:lnTo>
                    <a:lnTo>
                      <a:pt x="6" y="65"/>
                    </a:lnTo>
                    <a:lnTo>
                      <a:pt x="6" y="60"/>
                    </a:lnTo>
                    <a:lnTo>
                      <a:pt x="11" y="57"/>
                    </a:lnTo>
                    <a:lnTo>
                      <a:pt x="11" y="51"/>
                    </a:lnTo>
                    <a:lnTo>
                      <a:pt x="6" y="44"/>
                    </a:lnTo>
                    <a:lnTo>
                      <a:pt x="5" y="35"/>
                    </a:lnTo>
                    <a:lnTo>
                      <a:pt x="0" y="28"/>
                    </a:lnTo>
                    <a:lnTo>
                      <a:pt x="11" y="21"/>
                    </a:lnTo>
                    <a:lnTo>
                      <a:pt x="17" y="10"/>
                    </a:lnTo>
                    <a:lnTo>
                      <a:pt x="12" y="7"/>
                    </a:lnTo>
                    <a:lnTo>
                      <a:pt x="17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3" name="Freeform 802">
                <a:extLst>
                  <a:ext uri="{FF2B5EF4-FFF2-40B4-BE49-F238E27FC236}">
                    <a16:creationId xmlns:a16="http://schemas.microsoft.com/office/drawing/2014/main" id="{C1936852-F20C-20E0-C213-8D31C3D93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692"/>
                <a:ext cx="51" cy="49"/>
              </a:xfrm>
              <a:custGeom>
                <a:avLst/>
                <a:gdLst>
                  <a:gd name="T0" fmla="*/ 23 w 104"/>
                  <a:gd name="T1" fmla="*/ 0 h 97"/>
                  <a:gd name="T2" fmla="*/ 38 w 104"/>
                  <a:gd name="T3" fmla="*/ 10 h 97"/>
                  <a:gd name="T4" fmla="*/ 44 w 104"/>
                  <a:gd name="T5" fmla="*/ 9 h 97"/>
                  <a:gd name="T6" fmla="*/ 44 w 104"/>
                  <a:gd name="T7" fmla="*/ 15 h 97"/>
                  <a:gd name="T8" fmla="*/ 43 w 104"/>
                  <a:gd name="T9" fmla="*/ 22 h 97"/>
                  <a:gd name="T10" fmla="*/ 44 w 104"/>
                  <a:gd name="T11" fmla="*/ 28 h 97"/>
                  <a:gd name="T12" fmla="*/ 47 w 104"/>
                  <a:gd name="T13" fmla="*/ 28 h 97"/>
                  <a:gd name="T14" fmla="*/ 59 w 104"/>
                  <a:gd name="T15" fmla="*/ 33 h 97"/>
                  <a:gd name="T16" fmla="*/ 66 w 104"/>
                  <a:gd name="T17" fmla="*/ 38 h 97"/>
                  <a:gd name="T18" fmla="*/ 63 w 104"/>
                  <a:gd name="T19" fmla="*/ 41 h 97"/>
                  <a:gd name="T20" fmla="*/ 72 w 104"/>
                  <a:gd name="T21" fmla="*/ 44 h 97"/>
                  <a:gd name="T22" fmla="*/ 72 w 104"/>
                  <a:gd name="T23" fmla="*/ 51 h 97"/>
                  <a:gd name="T24" fmla="*/ 75 w 104"/>
                  <a:gd name="T25" fmla="*/ 51 h 97"/>
                  <a:gd name="T26" fmla="*/ 81 w 104"/>
                  <a:gd name="T27" fmla="*/ 47 h 97"/>
                  <a:gd name="T28" fmla="*/ 90 w 104"/>
                  <a:gd name="T29" fmla="*/ 44 h 97"/>
                  <a:gd name="T30" fmla="*/ 104 w 104"/>
                  <a:gd name="T31" fmla="*/ 45 h 97"/>
                  <a:gd name="T32" fmla="*/ 102 w 104"/>
                  <a:gd name="T33" fmla="*/ 60 h 97"/>
                  <a:gd name="T34" fmla="*/ 99 w 104"/>
                  <a:gd name="T35" fmla="*/ 70 h 97"/>
                  <a:gd name="T36" fmla="*/ 99 w 104"/>
                  <a:gd name="T37" fmla="*/ 76 h 97"/>
                  <a:gd name="T38" fmla="*/ 94 w 104"/>
                  <a:gd name="T39" fmla="*/ 88 h 97"/>
                  <a:gd name="T40" fmla="*/ 90 w 104"/>
                  <a:gd name="T41" fmla="*/ 88 h 97"/>
                  <a:gd name="T42" fmla="*/ 79 w 104"/>
                  <a:gd name="T43" fmla="*/ 83 h 97"/>
                  <a:gd name="T44" fmla="*/ 78 w 104"/>
                  <a:gd name="T45" fmla="*/ 77 h 97"/>
                  <a:gd name="T46" fmla="*/ 70 w 104"/>
                  <a:gd name="T47" fmla="*/ 73 h 97"/>
                  <a:gd name="T48" fmla="*/ 64 w 104"/>
                  <a:gd name="T49" fmla="*/ 62 h 97"/>
                  <a:gd name="T50" fmla="*/ 63 w 104"/>
                  <a:gd name="T51" fmla="*/ 62 h 97"/>
                  <a:gd name="T52" fmla="*/ 56 w 104"/>
                  <a:gd name="T53" fmla="*/ 70 h 97"/>
                  <a:gd name="T54" fmla="*/ 56 w 104"/>
                  <a:gd name="T55" fmla="*/ 77 h 97"/>
                  <a:gd name="T56" fmla="*/ 50 w 104"/>
                  <a:gd name="T57" fmla="*/ 79 h 97"/>
                  <a:gd name="T58" fmla="*/ 46 w 104"/>
                  <a:gd name="T59" fmla="*/ 85 h 97"/>
                  <a:gd name="T60" fmla="*/ 34 w 104"/>
                  <a:gd name="T61" fmla="*/ 97 h 97"/>
                  <a:gd name="T62" fmla="*/ 25 w 104"/>
                  <a:gd name="T63" fmla="*/ 89 h 97"/>
                  <a:gd name="T64" fmla="*/ 20 w 104"/>
                  <a:gd name="T65" fmla="*/ 91 h 97"/>
                  <a:gd name="T66" fmla="*/ 14 w 104"/>
                  <a:gd name="T67" fmla="*/ 88 h 97"/>
                  <a:gd name="T68" fmla="*/ 9 w 104"/>
                  <a:gd name="T69" fmla="*/ 85 h 97"/>
                  <a:gd name="T70" fmla="*/ 3 w 104"/>
                  <a:gd name="T71" fmla="*/ 82 h 97"/>
                  <a:gd name="T72" fmla="*/ 12 w 104"/>
                  <a:gd name="T73" fmla="*/ 71 h 97"/>
                  <a:gd name="T74" fmla="*/ 6 w 104"/>
                  <a:gd name="T75" fmla="*/ 65 h 97"/>
                  <a:gd name="T76" fmla="*/ 6 w 104"/>
                  <a:gd name="T77" fmla="*/ 60 h 97"/>
                  <a:gd name="T78" fmla="*/ 11 w 104"/>
                  <a:gd name="T79" fmla="*/ 57 h 97"/>
                  <a:gd name="T80" fmla="*/ 11 w 104"/>
                  <a:gd name="T81" fmla="*/ 51 h 97"/>
                  <a:gd name="T82" fmla="*/ 6 w 104"/>
                  <a:gd name="T83" fmla="*/ 44 h 97"/>
                  <a:gd name="T84" fmla="*/ 5 w 104"/>
                  <a:gd name="T85" fmla="*/ 35 h 97"/>
                  <a:gd name="T86" fmla="*/ 0 w 104"/>
                  <a:gd name="T87" fmla="*/ 28 h 97"/>
                  <a:gd name="T88" fmla="*/ 11 w 104"/>
                  <a:gd name="T89" fmla="*/ 21 h 97"/>
                  <a:gd name="T90" fmla="*/ 17 w 104"/>
                  <a:gd name="T91" fmla="*/ 10 h 97"/>
                  <a:gd name="T92" fmla="*/ 12 w 104"/>
                  <a:gd name="T93" fmla="*/ 7 h 97"/>
                  <a:gd name="T94" fmla="*/ 17 w 104"/>
                  <a:gd name="T95" fmla="*/ 0 h 97"/>
                  <a:gd name="T96" fmla="*/ 23 w 104"/>
                  <a:gd name="T97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4" h="97">
                    <a:moveTo>
                      <a:pt x="23" y="0"/>
                    </a:moveTo>
                    <a:lnTo>
                      <a:pt x="38" y="10"/>
                    </a:lnTo>
                    <a:lnTo>
                      <a:pt x="44" y="9"/>
                    </a:lnTo>
                    <a:lnTo>
                      <a:pt x="44" y="15"/>
                    </a:lnTo>
                    <a:lnTo>
                      <a:pt x="43" y="22"/>
                    </a:lnTo>
                    <a:lnTo>
                      <a:pt x="44" y="28"/>
                    </a:lnTo>
                    <a:lnTo>
                      <a:pt x="47" y="28"/>
                    </a:lnTo>
                    <a:lnTo>
                      <a:pt x="59" y="33"/>
                    </a:lnTo>
                    <a:lnTo>
                      <a:pt x="66" y="38"/>
                    </a:lnTo>
                    <a:lnTo>
                      <a:pt x="63" y="41"/>
                    </a:lnTo>
                    <a:lnTo>
                      <a:pt x="72" y="44"/>
                    </a:lnTo>
                    <a:lnTo>
                      <a:pt x="72" y="51"/>
                    </a:lnTo>
                    <a:lnTo>
                      <a:pt x="75" y="51"/>
                    </a:lnTo>
                    <a:lnTo>
                      <a:pt x="81" y="47"/>
                    </a:lnTo>
                    <a:lnTo>
                      <a:pt x="90" y="44"/>
                    </a:lnTo>
                    <a:lnTo>
                      <a:pt x="104" y="45"/>
                    </a:lnTo>
                    <a:lnTo>
                      <a:pt x="102" y="60"/>
                    </a:lnTo>
                    <a:lnTo>
                      <a:pt x="99" y="70"/>
                    </a:lnTo>
                    <a:lnTo>
                      <a:pt x="99" y="76"/>
                    </a:lnTo>
                    <a:lnTo>
                      <a:pt x="94" y="88"/>
                    </a:lnTo>
                    <a:lnTo>
                      <a:pt x="90" y="88"/>
                    </a:lnTo>
                    <a:lnTo>
                      <a:pt x="79" y="83"/>
                    </a:lnTo>
                    <a:lnTo>
                      <a:pt x="78" y="77"/>
                    </a:lnTo>
                    <a:lnTo>
                      <a:pt x="70" y="73"/>
                    </a:lnTo>
                    <a:lnTo>
                      <a:pt x="64" y="62"/>
                    </a:lnTo>
                    <a:lnTo>
                      <a:pt x="63" y="62"/>
                    </a:lnTo>
                    <a:lnTo>
                      <a:pt x="56" y="70"/>
                    </a:lnTo>
                    <a:lnTo>
                      <a:pt x="56" y="77"/>
                    </a:lnTo>
                    <a:lnTo>
                      <a:pt x="50" y="79"/>
                    </a:lnTo>
                    <a:lnTo>
                      <a:pt x="46" y="85"/>
                    </a:lnTo>
                    <a:lnTo>
                      <a:pt x="34" y="97"/>
                    </a:lnTo>
                    <a:lnTo>
                      <a:pt x="25" y="89"/>
                    </a:lnTo>
                    <a:lnTo>
                      <a:pt x="20" y="91"/>
                    </a:lnTo>
                    <a:lnTo>
                      <a:pt x="14" y="88"/>
                    </a:lnTo>
                    <a:lnTo>
                      <a:pt x="9" y="85"/>
                    </a:lnTo>
                    <a:lnTo>
                      <a:pt x="3" y="82"/>
                    </a:lnTo>
                    <a:lnTo>
                      <a:pt x="12" y="71"/>
                    </a:lnTo>
                    <a:lnTo>
                      <a:pt x="6" y="65"/>
                    </a:lnTo>
                    <a:lnTo>
                      <a:pt x="6" y="60"/>
                    </a:lnTo>
                    <a:lnTo>
                      <a:pt x="11" y="57"/>
                    </a:lnTo>
                    <a:lnTo>
                      <a:pt x="11" y="51"/>
                    </a:lnTo>
                    <a:lnTo>
                      <a:pt x="6" y="44"/>
                    </a:lnTo>
                    <a:lnTo>
                      <a:pt x="5" y="35"/>
                    </a:lnTo>
                    <a:lnTo>
                      <a:pt x="0" y="28"/>
                    </a:lnTo>
                    <a:lnTo>
                      <a:pt x="11" y="21"/>
                    </a:lnTo>
                    <a:lnTo>
                      <a:pt x="17" y="10"/>
                    </a:lnTo>
                    <a:lnTo>
                      <a:pt x="12" y="7"/>
                    </a:lnTo>
                    <a:lnTo>
                      <a:pt x="17" y="0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4" name="Freeform 803">
                <a:extLst>
                  <a:ext uri="{FF2B5EF4-FFF2-40B4-BE49-F238E27FC236}">
                    <a16:creationId xmlns:a16="http://schemas.microsoft.com/office/drawing/2014/main" id="{AEA6299C-B197-F095-A378-7C08E81AB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2804"/>
                <a:ext cx="36" cy="42"/>
              </a:xfrm>
              <a:custGeom>
                <a:avLst/>
                <a:gdLst>
                  <a:gd name="T0" fmla="*/ 27 w 71"/>
                  <a:gd name="T1" fmla="*/ 0 h 84"/>
                  <a:gd name="T2" fmla="*/ 18 w 71"/>
                  <a:gd name="T3" fmla="*/ 5 h 84"/>
                  <a:gd name="T4" fmla="*/ 17 w 71"/>
                  <a:gd name="T5" fmla="*/ 15 h 84"/>
                  <a:gd name="T6" fmla="*/ 14 w 71"/>
                  <a:gd name="T7" fmla="*/ 20 h 84"/>
                  <a:gd name="T8" fmla="*/ 8 w 71"/>
                  <a:gd name="T9" fmla="*/ 21 h 84"/>
                  <a:gd name="T10" fmla="*/ 8 w 71"/>
                  <a:gd name="T11" fmla="*/ 29 h 84"/>
                  <a:gd name="T12" fmla="*/ 2 w 71"/>
                  <a:gd name="T13" fmla="*/ 24 h 84"/>
                  <a:gd name="T14" fmla="*/ 0 w 71"/>
                  <a:gd name="T15" fmla="*/ 30 h 84"/>
                  <a:gd name="T16" fmla="*/ 2 w 71"/>
                  <a:gd name="T17" fmla="*/ 36 h 84"/>
                  <a:gd name="T18" fmla="*/ 8 w 71"/>
                  <a:gd name="T19" fmla="*/ 36 h 84"/>
                  <a:gd name="T20" fmla="*/ 17 w 71"/>
                  <a:gd name="T21" fmla="*/ 46 h 84"/>
                  <a:gd name="T22" fmla="*/ 23 w 71"/>
                  <a:gd name="T23" fmla="*/ 55 h 84"/>
                  <a:gd name="T24" fmla="*/ 29 w 71"/>
                  <a:gd name="T25" fmla="*/ 59 h 84"/>
                  <a:gd name="T26" fmla="*/ 43 w 71"/>
                  <a:gd name="T27" fmla="*/ 70 h 84"/>
                  <a:gd name="T28" fmla="*/ 44 w 71"/>
                  <a:gd name="T29" fmla="*/ 76 h 84"/>
                  <a:gd name="T30" fmla="*/ 49 w 71"/>
                  <a:gd name="T31" fmla="*/ 84 h 84"/>
                  <a:gd name="T32" fmla="*/ 56 w 71"/>
                  <a:gd name="T33" fmla="*/ 59 h 84"/>
                  <a:gd name="T34" fmla="*/ 58 w 71"/>
                  <a:gd name="T35" fmla="*/ 53 h 84"/>
                  <a:gd name="T36" fmla="*/ 64 w 71"/>
                  <a:gd name="T37" fmla="*/ 46 h 84"/>
                  <a:gd name="T38" fmla="*/ 64 w 71"/>
                  <a:gd name="T39" fmla="*/ 43 h 84"/>
                  <a:gd name="T40" fmla="*/ 71 w 71"/>
                  <a:gd name="T41" fmla="*/ 36 h 84"/>
                  <a:gd name="T42" fmla="*/ 68 w 71"/>
                  <a:gd name="T43" fmla="*/ 32 h 84"/>
                  <a:gd name="T44" fmla="*/ 55 w 71"/>
                  <a:gd name="T45" fmla="*/ 18 h 84"/>
                  <a:gd name="T46" fmla="*/ 50 w 71"/>
                  <a:gd name="T47" fmla="*/ 12 h 84"/>
                  <a:gd name="T48" fmla="*/ 44 w 71"/>
                  <a:gd name="T49" fmla="*/ 14 h 84"/>
                  <a:gd name="T50" fmla="*/ 37 w 71"/>
                  <a:gd name="T51" fmla="*/ 9 h 84"/>
                  <a:gd name="T52" fmla="*/ 37 w 71"/>
                  <a:gd name="T53" fmla="*/ 5 h 84"/>
                  <a:gd name="T54" fmla="*/ 30 w 71"/>
                  <a:gd name="T55" fmla="*/ 6 h 84"/>
                  <a:gd name="T56" fmla="*/ 27 w 71"/>
                  <a:gd name="T5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1" h="84">
                    <a:moveTo>
                      <a:pt x="27" y="0"/>
                    </a:moveTo>
                    <a:lnTo>
                      <a:pt x="18" y="5"/>
                    </a:lnTo>
                    <a:lnTo>
                      <a:pt x="17" y="15"/>
                    </a:lnTo>
                    <a:lnTo>
                      <a:pt x="14" y="20"/>
                    </a:lnTo>
                    <a:lnTo>
                      <a:pt x="8" y="21"/>
                    </a:lnTo>
                    <a:lnTo>
                      <a:pt x="8" y="29"/>
                    </a:lnTo>
                    <a:lnTo>
                      <a:pt x="2" y="24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8" y="36"/>
                    </a:lnTo>
                    <a:lnTo>
                      <a:pt x="17" y="46"/>
                    </a:lnTo>
                    <a:lnTo>
                      <a:pt x="23" y="55"/>
                    </a:lnTo>
                    <a:lnTo>
                      <a:pt x="29" y="59"/>
                    </a:lnTo>
                    <a:lnTo>
                      <a:pt x="43" y="70"/>
                    </a:lnTo>
                    <a:lnTo>
                      <a:pt x="44" y="76"/>
                    </a:lnTo>
                    <a:lnTo>
                      <a:pt x="49" y="84"/>
                    </a:lnTo>
                    <a:lnTo>
                      <a:pt x="56" y="59"/>
                    </a:lnTo>
                    <a:lnTo>
                      <a:pt x="58" y="53"/>
                    </a:lnTo>
                    <a:lnTo>
                      <a:pt x="64" y="46"/>
                    </a:lnTo>
                    <a:lnTo>
                      <a:pt x="64" y="43"/>
                    </a:lnTo>
                    <a:lnTo>
                      <a:pt x="71" y="36"/>
                    </a:lnTo>
                    <a:lnTo>
                      <a:pt x="68" y="32"/>
                    </a:lnTo>
                    <a:lnTo>
                      <a:pt x="55" y="18"/>
                    </a:lnTo>
                    <a:lnTo>
                      <a:pt x="50" y="12"/>
                    </a:lnTo>
                    <a:lnTo>
                      <a:pt x="44" y="14"/>
                    </a:lnTo>
                    <a:lnTo>
                      <a:pt x="37" y="9"/>
                    </a:lnTo>
                    <a:lnTo>
                      <a:pt x="37" y="5"/>
                    </a:lnTo>
                    <a:lnTo>
                      <a:pt x="30" y="6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5" name="Freeform 804">
                <a:extLst>
                  <a:ext uri="{FF2B5EF4-FFF2-40B4-BE49-F238E27FC236}">
                    <a16:creationId xmlns:a16="http://schemas.microsoft.com/office/drawing/2014/main" id="{39D73C5C-54AA-77E2-85EB-33CE8E420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2804"/>
                <a:ext cx="36" cy="42"/>
              </a:xfrm>
              <a:custGeom>
                <a:avLst/>
                <a:gdLst>
                  <a:gd name="T0" fmla="*/ 27 w 71"/>
                  <a:gd name="T1" fmla="*/ 0 h 84"/>
                  <a:gd name="T2" fmla="*/ 30 w 71"/>
                  <a:gd name="T3" fmla="*/ 6 h 84"/>
                  <a:gd name="T4" fmla="*/ 37 w 71"/>
                  <a:gd name="T5" fmla="*/ 5 h 84"/>
                  <a:gd name="T6" fmla="*/ 37 w 71"/>
                  <a:gd name="T7" fmla="*/ 9 h 84"/>
                  <a:gd name="T8" fmla="*/ 44 w 71"/>
                  <a:gd name="T9" fmla="*/ 14 h 84"/>
                  <a:gd name="T10" fmla="*/ 50 w 71"/>
                  <a:gd name="T11" fmla="*/ 12 h 84"/>
                  <a:gd name="T12" fmla="*/ 55 w 71"/>
                  <a:gd name="T13" fmla="*/ 18 h 84"/>
                  <a:gd name="T14" fmla="*/ 68 w 71"/>
                  <a:gd name="T15" fmla="*/ 32 h 84"/>
                  <a:gd name="T16" fmla="*/ 71 w 71"/>
                  <a:gd name="T17" fmla="*/ 36 h 84"/>
                  <a:gd name="T18" fmla="*/ 64 w 71"/>
                  <a:gd name="T19" fmla="*/ 43 h 84"/>
                  <a:gd name="T20" fmla="*/ 64 w 71"/>
                  <a:gd name="T21" fmla="*/ 46 h 84"/>
                  <a:gd name="T22" fmla="*/ 58 w 71"/>
                  <a:gd name="T23" fmla="*/ 53 h 84"/>
                  <a:gd name="T24" fmla="*/ 56 w 71"/>
                  <a:gd name="T25" fmla="*/ 59 h 84"/>
                  <a:gd name="T26" fmla="*/ 49 w 71"/>
                  <a:gd name="T27" fmla="*/ 84 h 84"/>
                  <a:gd name="T28" fmla="*/ 44 w 71"/>
                  <a:gd name="T29" fmla="*/ 76 h 84"/>
                  <a:gd name="T30" fmla="*/ 43 w 71"/>
                  <a:gd name="T31" fmla="*/ 70 h 84"/>
                  <a:gd name="T32" fmla="*/ 29 w 71"/>
                  <a:gd name="T33" fmla="*/ 59 h 84"/>
                  <a:gd name="T34" fmla="*/ 23 w 71"/>
                  <a:gd name="T35" fmla="*/ 55 h 84"/>
                  <a:gd name="T36" fmla="*/ 17 w 71"/>
                  <a:gd name="T37" fmla="*/ 46 h 84"/>
                  <a:gd name="T38" fmla="*/ 8 w 71"/>
                  <a:gd name="T39" fmla="*/ 36 h 84"/>
                  <a:gd name="T40" fmla="*/ 2 w 71"/>
                  <a:gd name="T41" fmla="*/ 36 h 84"/>
                  <a:gd name="T42" fmla="*/ 0 w 71"/>
                  <a:gd name="T43" fmla="*/ 30 h 84"/>
                  <a:gd name="T44" fmla="*/ 2 w 71"/>
                  <a:gd name="T45" fmla="*/ 24 h 84"/>
                  <a:gd name="T46" fmla="*/ 8 w 71"/>
                  <a:gd name="T47" fmla="*/ 29 h 84"/>
                  <a:gd name="T48" fmla="*/ 8 w 71"/>
                  <a:gd name="T49" fmla="*/ 21 h 84"/>
                  <a:gd name="T50" fmla="*/ 14 w 71"/>
                  <a:gd name="T51" fmla="*/ 20 h 84"/>
                  <a:gd name="T52" fmla="*/ 17 w 71"/>
                  <a:gd name="T53" fmla="*/ 15 h 84"/>
                  <a:gd name="T54" fmla="*/ 18 w 71"/>
                  <a:gd name="T55" fmla="*/ 5 h 84"/>
                  <a:gd name="T56" fmla="*/ 27 w 71"/>
                  <a:gd name="T5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1" h="84">
                    <a:moveTo>
                      <a:pt x="27" y="0"/>
                    </a:moveTo>
                    <a:lnTo>
                      <a:pt x="30" y="6"/>
                    </a:lnTo>
                    <a:lnTo>
                      <a:pt x="37" y="5"/>
                    </a:lnTo>
                    <a:lnTo>
                      <a:pt x="37" y="9"/>
                    </a:lnTo>
                    <a:lnTo>
                      <a:pt x="44" y="14"/>
                    </a:lnTo>
                    <a:lnTo>
                      <a:pt x="50" y="12"/>
                    </a:lnTo>
                    <a:lnTo>
                      <a:pt x="55" y="18"/>
                    </a:lnTo>
                    <a:lnTo>
                      <a:pt x="68" y="32"/>
                    </a:lnTo>
                    <a:lnTo>
                      <a:pt x="71" y="36"/>
                    </a:lnTo>
                    <a:lnTo>
                      <a:pt x="64" y="43"/>
                    </a:lnTo>
                    <a:lnTo>
                      <a:pt x="64" y="46"/>
                    </a:lnTo>
                    <a:lnTo>
                      <a:pt x="58" y="53"/>
                    </a:lnTo>
                    <a:lnTo>
                      <a:pt x="56" y="59"/>
                    </a:lnTo>
                    <a:lnTo>
                      <a:pt x="49" y="84"/>
                    </a:lnTo>
                    <a:lnTo>
                      <a:pt x="44" y="76"/>
                    </a:lnTo>
                    <a:lnTo>
                      <a:pt x="43" y="70"/>
                    </a:lnTo>
                    <a:lnTo>
                      <a:pt x="29" y="59"/>
                    </a:lnTo>
                    <a:lnTo>
                      <a:pt x="23" y="55"/>
                    </a:lnTo>
                    <a:lnTo>
                      <a:pt x="17" y="46"/>
                    </a:lnTo>
                    <a:lnTo>
                      <a:pt x="8" y="36"/>
                    </a:lnTo>
                    <a:lnTo>
                      <a:pt x="2" y="36"/>
                    </a:lnTo>
                    <a:lnTo>
                      <a:pt x="0" y="30"/>
                    </a:lnTo>
                    <a:lnTo>
                      <a:pt x="2" y="24"/>
                    </a:lnTo>
                    <a:lnTo>
                      <a:pt x="8" y="29"/>
                    </a:lnTo>
                    <a:lnTo>
                      <a:pt x="8" y="21"/>
                    </a:lnTo>
                    <a:lnTo>
                      <a:pt x="14" y="20"/>
                    </a:lnTo>
                    <a:lnTo>
                      <a:pt x="17" y="15"/>
                    </a:lnTo>
                    <a:lnTo>
                      <a:pt x="18" y="5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6" name="Freeform 805">
                <a:extLst>
                  <a:ext uri="{FF2B5EF4-FFF2-40B4-BE49-F238E27FC236}">
                    <a16:creationId xmlns:a16="http://schemas.microsoft.com/office/drawing/2014/main" id="{6DF1CA0B-0085-375E-0CF8-77E6EEE58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2804"/>
                <a:ext cx="36" cy="42"/>
              </a:xfrm>
              <a:custGeom>
                <a:avLst/>
                <a:gdLst>
                  <a:gd name="T0" fmla="*/ 27 w 71"/>
                  <a:gd name="T1" fmla="*/ 0 h 84"/>
                  <a:gd name="T2" fmla="*/ 30 w 71"/>
                  <a:gd name="T3" fmla="*/ 6 h 84"/>
                  <a:gd name="T4" fmla="*/ 37 w 71"/>
                  <a:gd name="T5" fmla="*/ 5 h 84"/>
                  <a:gd name="T6" fmla="*/ 37 w 71"/>
                  <a:gd name="T7" fmla="*/ 9 h 84"/>
                  <a:gd name="T8" fmla="*/ 44 w 71"/>
                  <a:gd name="T9" fmla="*/ 14 h 84"/>
                  <a:gd name="T10" fmla="*/ 50 w 71"/>
                  <a:gd name="T11" fmla="*/ 12 h 84"/>
                  <a:gd name="T12" fmla="*/ 55 w 71"/>
                  <a:gd name="T13" fmla="*/ 18 h 84"/>
                  <a:gd name="T14" fmla="*/ 68 w 71"/>
                  <a:gd name="T15" fmla="*/ 32 h 84"/>
                  <a:gd name="T16" fmla="*/ 71 w 71"/>
                  <a:gd name="T17" fmla="*/ 36 h 84"/>
                  <a:gd name="T18" fmla="*/ 64 w 71"/>
                  <a:gd name="T19" fmla="*/ 43 h 84"/>
                  <a:gd name="T20" fmla="*/ 64 w 71"/>
                  <a:gd name="T21" fmla="*/ 46 h 84"/>
                  <a:gd name="T22" fmla="*/ 58 w 71"/>
                  <a:gd name="T23" fmla="*/ 53 h 84"/>
                  <a:gd name="T24" fmla="*/ 56 w 71"/>
                  <a:gd name="T25" fmla="*/ 59 h 84"/>
                  <a:gd name="T26" fmla="*/ 49 w 71"/>
                  <a:gd name="T27" fmla="*/ 84 h 84"/>
                  <a:gd name="T28" fmla="*/ 44 w 71"/>
                  <a:gd name="T29" fmla="*/ 76 h 84"/>
                  <a:gd name="T30" fmla="*/ 43 w 71"/>
                  <a:gd name="T31" fmla="*/ 70 h 84"/>
                  <a:gd name="T32" fmla="*/ 29 w 71"/>
                  <a:gd name="T33" fmla="*/ 59 h 84"/>
                  <a:gd name="T34" fmla="*/ 23 w 71"/>
                  <a:gd name="T35" fmla="*/ 55 h 84"/>
                  <a:gd name="T36" fmla="*/ 17 w 71"/>
                  <a:gd name="T37" fmla="*/ 46 h 84"/>
                  <a:gd name="T38" fmla="*/ 8 w 71"/>
                  <a:gd name="T39" fmla="*/ 36 h 84"/>
                  <a:gd name="T40" fmla="*/ 2 w 71"/>
                  <a:gd name="T41" fmla="*/ 36 h 84"/>
                  <a:gd name="T42" fmla="*/ 0 w 71"/>
                  <a:gd name="T43" fmla="*/ 30 h 84"/>
                  <a:gd name="T44" fmla="*/ 2 w 71"/>
                  <a:gd name="T45" fmla="*/ 24 h 84"/>
                  <a:gd name="T46" fmla="*/ 8 w 71"/>
                  <a:gd name="T47" fmla="*/ 29 h 84"/>
                  <a:gd name="T48" fmla="*/ 8 w 71"/>
                  <a:gd name="T49" fmla="*/ 21 h 84"/>
                  <a:gd name="T50" fmla="*/ 14 w 71"/>
                  <a:gd name="T51" fmla="*/ 20 h 84"/>
                  <a:gd name="T52" fmla="*/ 17 w 71"/>
                  <a:gd name="T53" fmla="*/ 15 h 84"/>
                  <a:gd name="T54" fmla="*/ 18 w 71"/>
                  <a:gd name="T55" fmla="*/ 5 h 84"/>
                  <a:gd name="T56" fmla="*/ 27 w 71"/>
                  <a:gd name="T5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1" h="84">
                    <a:moveTo>
                      <a:pt x="27" y="0"/>
                    </a:moveTo>
                    <a:lnTo>
                      <a:pt x="30" y="6"/>
                    </a:lnTo>
                    <a:lnTo>
                      <a:pt x="37" y="5"/>
                    </a:lnTo>
                    <a:lnTo>
                      <a:pt x="37" y="9"/>
                    </a:lnTo>
                    <a:lnTo>
                      <a:pt x="44" y="14"/>
                    </a:lnTo>
                    <a:lnTo>
                      <a:pt x="50" y="12"/>
                    </a:lnTo>
                    <a:lnTo>
                      <a:pt x="55" y="18"/>
                    </a:lnTo>
                    <a:lnTo>
                      <a:pt x="68" y="32"/>
                    </a:lnTo>
                    <a:lnTo>
                      <a:pt x="71" y="36"/>
                    </a:lnTo>
                    <a:lnTo>
                      <a:pt x="64" y="43"/>
                    </a:lnTo>
                    <a:lnTo>
                      <a:pt x="64" y="46"/>
                    </a:lnTo>
                    <a:lnTo>
                      <a:pt x="58" y="53"/>
                    </a:lnTo>
                    <a:lnTo>
                      <a:pt x="56" y="59"/>
                    </a:lnTo>
                    <a:lnTo>
                      <a:pt x="49" y="84"/>
                    </a:lnTo>
                    <a:lnTo>
                      <a:pt x="44" y="76"/>
                    </a:lnTo>
                    <a:lnTo>
                      <a:pt x="43" y="70"/>
                    </a:lnTo>
                    <a:lnTo>
                      <a:pt x="29" y="59"/>
                    </a:lnTo>
                    <a:lnTo>
                      <a:pt x="23" y="55"/>
                    </a:lnTo>
                    <a:lnTo>
                      <a:pt x="17" y="46"/>
                    </a:lnTo>
                    <a:lnTo>
                      <a:pt x="8" y="36"/>
                    </a:lnTo>
                    <a:lnTo>
                      <a:pt x="2" y="36"/>
                    </a:lnTo>
                    <a:lnTo>
                      <a:pt x="0" y="30"/>
                    </a:lnTo>
                    <a:lnTo>
                      <a:pt x="2" y="24"/>
                    </a:lnTo>
                    <a:lnTo>
                      <a:pt x="8" y="29"/>
                    </a:lnTo>
                    <a:lnTo>
                      <a:pt x="8" y="21"/>
                    </a:lnTo>
                    <a:lnTo>
                      <a:pt x="14" y="20"/>
                    </a:lnTo>
                    <a:lnTo>
                      <a:pt x="17" y="15"/>
                    </a:lnTo>
                    <a:lnTo>
                      <a:pt x="18" y="5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7" name="Freeform 806">
                <a:extLst>
                  <a:ext uri="{FF2B5EF4-FFF2-40B4-BE49-F238E27FC236}">
                    <a16:creationId xmlns:a16="http://schemas.microsoft.com/office/drawing/2014/main" id="{603CBA43-8309-D3FD-D7C5-923242E0F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2735"/>
                <a:ext cx="60" cy="82"/>
              </a:xfrm>
              <a:custGeom>
                <a:avLst/>
                <a:gdLst>
                  <a:gd name="T0" fmla="*/ 115 w 122"/>
                  <a:gd name="T1" fmla="*/ 4 h 164"/>
                  <a:gd name="T2" fmla="*/ 108 w 122"/>
                  <a:gd name="T3" fmla="*/ 0 h 164"/>
                  <a:gd name="T4" fmla="*/ 99 w 122"/>
                  <a:gd name="T5" fmla="*/ 0 h 164"/>
                  <a:gd name="T6" fmla="*/ 88 w 122"/>
                  <a:gd name="T7" fmla="*/ 10 h 164"/>
                  <a:gd name="T8" fmla="*/ 82 w 122"/>
                  <a:gd name="T9" fmla="*/ 13 h 164"/>
                  <a:gd name="T10" fmla="*/ 79 w 122"/>
                  <a:gd name="T11" fmla="*/ 23 h 164"/>
                  <a:gd name="T12" fmla="*/ 67 w 122"/>
                  <a:gd name="T13" fmla="*/ 36 h 164"/>
                  <a:gd name="T14" fmla="*/ 64 w 122"/>
                  <a:gd name="T15" fmla="*/ 38 h 164"/>
                  <a:gd name="T16" fmla="*/ 49 w 122"/>
                  <a:gd name="T17" fmla="*/ 83 h 164"/>
                  <a:gd name="T18" fmla="*/ 49 w 122"/>
                  <a:gd name="T19" fmla="*/ 86 h 164"/>
                  <a:gd name="T20" fmla="*/ 46 w 122"/>
                  <a:gd name="T21" fmla="*/ 92 h 164"/>
                  <a:gd name="T22" fmla="*/ 49 w 122"/>
                  <a:gd name="T23" fmla="*/ 103 h 164"/>
                  <a:gd name="T24" fmla="*/ 44 w 122"/>
                  <a:gd name="T25" fmla="*/ 114 h 164"/>
                  <a:gd name="T26" fmla="*/ 40 w 122"/>
                  <a:gd name="T27" fmla="*/ 108 h 164"/>
                  <a:gd name="T28" fmla="*/ 35 w 122"/>
                  <a:gd name="T29" fmla="*/ 105 h 164"/>
                  <a:gd name="T30" fmla="*/ 30 w 122"/>
                  <a:gd name="T31" fmla="*/ 108 h 164"/>
                  <a:gd name="T32" fmla="*/ 21 w 122"/>
                  <a:gd name="T33" fmla="*/ 111 h 164"/>
                  <a:gd name="T34" fmla="*/ 14 w 122"/>
                  <a:gd name="T35" fmla="*/ 106 h 164"/>
                  <a:gd name="T36" fmla="*/ 8 w 122"/>
                  <a:gd name="T37" fmla="*/ 105 h 164"/>
                  <a:gd name="T38" fmla="*/ 6 w 122"/>
                  <a:gd name="T39" fmla="*/ 112 h 164"/>
                  <a:gd name="T40" fmla="*/ 3 w 122"/>
                  <a:gd name="T41" fmla="*/ 115 h 164"/>
                  <a:gd name="T42" fmla="*/ 0 w 122"/>
                  <a:gd name="T43" fmla="*/ 118 h 164"/>
                  <a:gd name="T44" fmla="*/ 2 w 122"/>
                  <a:gd name="T45" fmla="*/ 123 h 164"/>
                  <a:gd name="T46" fmla="*/ 14 w 122"/>
                  <a:gd name="T47" fmla="*/ 126 h 164"/>
                  <a:gd name="T48" fmla="*/ 23 w 122"/>
                  <a:gd name="T49" fmla="*/ 133 h 164"/>
                  <a:gd name="T50" fmla="*/ 20 w 122"/>
                  <a:gd name="T51" fmla="*/ 140 h 164"/>
                  <a:gd name="T52" fmla="*/ 26 w 122"/>
                  <a:gd name="T53" fmla="*/ 143 h 164"/>
                  <a:gd name="T54" fmla="*/ 23 w 122"/>
                  <a:gd name="T55" fmla="*/ 150 h 164"/>
                  <a:gd name="T56" fmla="*/ 27 w 122"/>
                  <a:gd name="T57" fmla="*/ 156 h 164"/>
                  <a:gd name="T58" fmla="*/ 29 w 122"/>
                  <a:gd name="T59" fmla="*/ 164 h 164"/>
                  <a:gd name="T60" fmla="*/ 32 w 122"/>
                  <a:gd name="T61" fmla="*/ 158 h 164"/>
                  <a:gd name="T62" fmla="*/ 38 w 122"/>
                  <a:gd name="T63" fmla="*/ 141 h 164"/>
                  <a:gd name="T64" fmla="*/ 46 w 122"/>
                  <a:gd name="T65" fmla="*/ 138 h 164"/>
                  <a:gd name="T66" fmla="*/ 62 w 122"/>
                  <a:gd name="T67" fmla="*/ 137 h 164"/>
                  <a:gd name="T68" fmla="*/ 71 w 122"/>
                  <a:gd name="T69" fmla="*/ 135 h 164"/>
                  <a:gd name="T70" fmla="*/ 81 w 122"/>
                  <a:gd name="T71" fmla="*/ 130 h 164"/>
                  <a:gd name="T72" fmla="*/ 87 w 122"/>
                  <a:gd name="T73" fmla="*/ 130 h 164"/>
                  <a:gd name="T74" fmla="*/ 84 w 122"/>
                  <a:gd name="T75" fmla="*/ 114 h 164"/>
                  <a:gd name="T76" fmla="*/ 87 w 122"/>
                  <a:gd name="T77" fmla="*/ 112 h 164"/>
                  <a:gd name="T78" fmla="*/ 87 w 122"/>
                  <a:gd name="T79" fmla="*/ 105 h 164"/>
                  <a:gd name="T80" fmla="*/ 82 w 122"/>
                  <a:gd name="T81" fmla="*/ 100 h 164"/>
                  <a:gd name="T82" fmla="*/ 84 w 122"/>
                  <a:gd name="T83" fmla="*/ 91 h 164"/>
                  <a:gd name="T84" fmla="*/ 85 w 122"/>
                  <a:gd name="T85" fmla="*/ 88 h 164"/>
                  <a:gd name="T86" fmla="*/ 85 w 122"/>
                  <a:gd name="T87" fmla="*/ 82 h 164"/>
                  <a:gd name="T88" fmla="*/ 90 w 122"/>
                  <a:gd name="T89" fmla="*/ 76 h 164"/>
                  <a:gd name="T90" fmla="*/ 96 w 122"/>
                  <a:gd name="T91" fmla="*/ 50 h 164"/>
                  <a:gd name="T92" fmla="*/ 102 w 122"/>
                  <a:gd name="T93" fmla="*/ 50 h 164"/>
                  <a:gd name="T94" fmla="*/ 109 w 122"/>
                  <a:gd name="T95" fmla="*/ 45 h 164"/>
                  <a:gd name="T96" fmla="*/ 111 w 122"/>
                  <a:gd name="T97" fmla="*/ 39 h 164"/>
                  <a:gd name="T98" fmla="*/ 122 w 122"/>
                  <a:gd name="T99" fmla="*/ 29 h 164"/>
                  <a:gd name="T100" fmla="*/ 111 w 122"/>
                  <a:gd name="T101" fmla="*/ 18 h 164"/>
                  <a:gd name="T102" fmla="*/ 112 w 122"/>
                  <a:gd name="T103" fmla="*/ 15 h 164"/>
                  <a:gd name="T104" fmla="*/ 109 w 122"/>
                  <a:gd name="T105" fmla="*/ 6 h 164"/>
                  <a:gd name="T106" fmla="*/ 115 w 122"/>
                  <a:gd name="T107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2" h="164">
                    <a:moveTo>
                      <a:pt x="115" y="4"/>
                    </a:moveTo>
                    <a:lnTo>
                      <a:pt x="108" y="0"/>
                    </a:lnTo>
                    <a:lnTo>
                      <a:pt x="99" y="0"/>
                    </a:lnTo>
                    <a:lnTo>
                      <a:pt x="88" y="10"/>
                    </a:lnTo>
                    <a:lnTo>
                      <a:pt x="82" y="13"/>
                    </a:lnTo>
                    <a:lnTo>
                      <a:pt x="79" y="23"/>
                    </a:lnTo>
                    <a:lnTo>
                      <a:pt x="67" y="36"/>
                    </a:lnTo>
                    <a:lnTo>
                      <a:pt x="64" y="38"/>
                    </a:lnTo>
                    <a:lnTo>
                      <a:pt x="49" y="83"/>
                    </a:lnTo>
                    <a:lnTo>
                      <a:pt x="49" y="86"/>
                    </a:lnTo>
                    <a:lnTo>
                      <a:pt x="46" y="92"/>
                    </a:lnTo>
                    <a:lnTo>
                      <a:pt x="49" y="103"/>
                    </a:lnTo>
                    <a:lnTo>
                      <a:pt x="44" y="114"/>
                    </a:lnTo>
                    <a:lnTo>
                      <a:pt x="40" y="108"/>
                    </a:lnTo>
                    <a:lnTo>
                      <a:pt x="35" y="105"/>
                    </a:lnTo>
                    <a:lnTo>
                      <a:pt x="30" y="108"/>
                    </a:lnTo>
                    <a:lnTo>
                      <a:pt x="21" y="111"/>
                    </a:lnTo>
                    <a:lnTo>
                      <a:pt x="14" y="106"/>
                    </a:lnTo>
                    <a:lnTo>
                      <a:pt x="8" y="105"/>
                    </a:lnTo>
                    <a:lnTo>
                      <a:pt x="6" y="112"/>
                    </a:lnTo>
                    <a:lnTo>
                      <a:pt x="3" y="115"/>
                    </a:lnTo>
                    <a:lnTo>
                      <a:pt x="0" y="118"/>
                    </a:lnTo>
                    <a:lnTo>
                      <a:pt x="2" y="123"/>
                    </a:lnTo>
                    <a:lnTo>
                      <a:pt x="14" y="126"/>
                    </a:lnTo>
                    <a:lnTo>
                      <a:pt x="23" y="133"/>
                    </a:lnTo>
                    <a:lnTo>
                      <a:pt x="20" y="140"/>
                    </a:lnTo>
                    <a:lnTo>
                      <a:pt x="26" y="143"/>
                    </a:lnTo>
                    <a:lnTo>
                      <a:pt x="23" y="150"/>
                    </a:lnTo>
                    <a:lnTo>
                      <a:pt x="27" y="156"/>
                    </a:lnTo>
                    <a:lnTo>
                      <a:pt x="29" y="164"/>
                    </a:lnTo>
                    <a:lnTo>
                      <a:pt x="32" y="158"/>
                    </a:lnTo>
                    <a:lnTo>
                      <a:pt x="38" y="141"/>
                    </a:lnTo>
                    <a:lnTo>
                      <a:pt x="46" y="138"/>
                    </a:lnTo>
                    <a:lnTo>
                      <a:pt x="62" y="137"/>
                    </a:lnTo>
                    <a:lnTo>
                      <a:pt x="71" y="135"/>
                    </a:lnTo>
                    <a:lnTo>
                      <a:pt x="81" y="130"/>
                    </a:lnTo>
                    <a:lnTo>
                      <a:pt x="87" y="130"/>
                    </a:lnTo>
                    <a:lnTo>
                      <a:pt x="84" y="114"/>
                    </a:lnTo>
                    <a:lnTo>
                      <a:pt x="87" y="112"/>
                    </a:lnTo>
                    <a:lnTo>
                      <a:pt x="87" y="105"/>
                    </a:lnTo>
                    <a:lnTo>
                      <a:pt x="82" y="100"/>
                    </a:lnTo>
                    <a:lnTo>
                      <a:pt x="84" y="91"/>
                    </a:lnTo>
                    <a:lnTo>
                      <a:pt x="85" y="88"/>
                    </a:lnTo>
                    <a:lnTo>
                      <a:pt x="85" y="82"/>
                    </a:lnTo>
                    <a:lnTo>
                      <a:pt x="90" y="76"/>
                    </a:lnTo>
                    <a:lnTo>
                      <a:pt x="96" y="50"/>
                    </a:lnTo>
                    <a:lnTo>
                      <a:pt x="102" y="50"/>
                    </a:lnTo>
                    <a:lnTo>
                      <a:pt x="109" y="45"/>
                    </a:lnTo>
                    <a:lnTo>
                      <a:pt x="111" y="39"/>
                    </a:lnTo>
                    <a:lnTo>
                      <a:pt x="122" y="29"/>
                    </a:lnTo>
                    <a:lnTo>
                      <a:pt x="111" y="18"/>
                    </a:lnTo>
                    <a:lnTo>
                      <a:pt x="112" y="15"/>
                    </a:lnTo>
                    <a:lnTo>
                      <a:pt x="109" y="6"/>
                    </a:lnTo>
                    <a:lnTo>
                      <a:pt x="115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8" name="Freeform 807">
                <a:extLst>
                  <a:ext uri="{FF2B5EF4-FFF2-40B4-BE49-F238E27FC236}">
                    <a16:creationId xmlns:a16="http://schemas.microsoft.com/office/drawing/2014/main" id="{FF28F66C-65BD-CC6B-2853-D5517A85D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2735"/>
                <a:ext cx="60" cy="82"/>
              </a:xfrm>
              <a:custGeom>
                <a:avLst/>
                <a:gdLst>
                  <a:gd name="T0" fmla="*/ 115 w 122"/>
                  <a:gd name="T1" fmla="*/ 4 h 164"/>
                  <a:gd name="T2" fmla="*/ 109 w 122"/>
                  <a:gd name="T3" fmla="*/ 6 h 164"/>
                  <a:gd name="T4" fmla="*/ 112 w 122"/>
                  <a:gd name="T5" fmla="*/ 15 h 164"/>
                  <a:gd name="T6" fmla="*/ 111 w 122"/>
                  <a:gd name="T7" fmla="*/ 18 h 164"/>
                  <a:gd name="T8" fmla="*/ 122 w 122"/>
                  <a:gd name="T9" fmla="*/ 29 h 164"/>
                  <a:gd name="T10" fmla="*/ 111 w 122"/>
                  <a:gd name="T11" fmla="*/ 39 h 164"/>
                  <a:gd name="T12" fmla="*/ 109 w 122"/>
                  <a:gd name="T13" fmla="*/ 45 h 164"/>
                  <a:gd name="T14" fmla="*/ 102 w 122"/>
                  <a:gd name="T15" fmla="*/ 50 h 164"/>
                  <a:gd name="T16" fmla="*/ 96 w 122"/>
                  <a:gd name="T17" fmla="*/ 50 h 164"/>
                  <a:gd name="T18" fmla="*/ 90 w 122"/>
                  <a:gd name="T19" fmla="*/ 76 h 164"/>
                  <a:gd name="T20" fmla="*/ 85 w 122"/>
                  <a:gd name="T21" fmla="*/ 82 h 164"/>
                  <a:gd name="T22" fmla="*/ 85 w 122"/>
                  <a:gd name="T23" fmla="*/ 88 h 164"/>
                  <a:gd name="T24" fmla="*/ 84 w 122"/>
                  <a:gd name="T25" fmla="*/ 91 h 164"/>
                  <a:gd name="T26" fmla="*/ 82 w 122"/>
                  <a:gd name="T27" fmla="*/ 100 h 164"/>
                  <a:gd name="T28" fmla="*/ 87 w 122"/>
                  <a:gd name="T29" fmla="*/ 105 h 164"/>
                  <a:gd name="T30" fmla="*/ 87 w 122"/>
                  <a:gd name="T31" fmla="*/ 112 h 164"/>
                  <a:gd name="T32" fmla="*/ 84 w 122"/>
                  <a:gd name="T33" fmla="*/ 114 h 164"/>
                  <a:gd name="T34" fmla="*/ 87 w 122"/>
                  <a:gd name="T35" fmla="*/ 130 h 164"/>
                  <a:gd name="T36" fmla="*/ 81 w 122"/>
                  <a:gd name="T37" fmla="*/ 130 h 164"/>
                  <a:gd name="T38" fmla="*/ 71 w 122"/>
                  <a:gd name="T39" fmla="*/ 135 h 164"/>
                  <a:gd name="T40" fmla="*/ 62 w 122"/>
                  <a:gd name="T41" fmla="*/ 137 h 164"/>
                  <a:gd name="T42" fmla="*/ 46 w 122"/>
                  <a:gd name="T43" fmla="*/ 138 h 164"/>
                  <a:gd name="T44" fmla="*/ 38 w 122"/>
                  <a:gd name="T45" fmla="*/ 141 h 164"/>
                  <a:gd name="T46" fmla="*/ 32 w 122"/>
                  <a:gd name="T47" fmla="*/ 158 h 164"/>
                  <a:gd name="T48" fmla="*/ 29 w 122"/>
                  <a:gd name="T49" fmla="*/ 164 h 164"/>
                  <a:gd name="T50" fmla="*/ 27 w 122"/>
                  <a:gd name="T51" fmla="*/ 156 h 164"/>
                  <a:gd name="T52" fmla="*/ 23 w 122"/>
                  <a:gd name="T53" fmla="*/ 150 h 164"/>
                  <a:gd name="T54" fmla="*/ 26 w 122"/>
                  <a:gd name="T55" fmla="*/ 143 h 164"/>
                  <a:gd name="T56" fmla="*/ 20 w 122"/>
                  <a:gd name="T57" fmla="*/ 140 h 164"/>
                  <a:gd name="T58" fmla="*/ 23 w 122"/>
                  <a:gd name="T59" fmla="*/ 133 h 164"/>
                  <a:gd name="T60" fmla="*/ 14 w 122"/>
                  <a:gd name="T61" fmla="*/ 126 h 164"/>
                  <a:gd name="T62" fmla="*/ 2 w 122"/>
                  <a:gd name="T63" fmla="*/ 123 h 164"/>
                  <a:gd name="T64" fmla="*/ 0 w 122"/>
                  <a:gd name="T65" fmla="*/ 118 h 164"/>
                  <a:gd name="T66" fmla="*/ 3 w 122"/>
                  <a:gd name="T67" fmla="*/ 115 h 164"/>
                  <a:gd name="T68" fmla="*/ 6 w 122"/>
                  <a:gd name="T69" fmla="*/ 112 h 164"/>
                  <a:gd name="T70" fmla="*/ 8 w 122"/>
                  <a:gd name="T71" fmla="*/ 105 h 164"/>
                  <a:gd name="T72" fmla="*/ 14 w 122"/>
                  <a:gd name="T73" fmla="*/ 106 h 164"/>
                  <a:gd name="T74" fmla="*/ 21 w 122"/>
                  <a:gd name="T75" fmla="*/ 111 h 164"/>
                  <a:gd name="T76" fmla="*/ 30 w 122"/>
                  <a:gd name="T77" fmla="*/ 108 h 164"/>
                  <a:gd name="T78" fmla="*/ 35 w 122"/>
                  <a:gd name="T79" fmla="*/ 105 h 164"/>
                  <a:gd name="T80" fmla="*/ 40 w 122"/>
                  <a:gd name="T81" fmla="*/ 108 h 164"/>
                  <a:gd name="T82" fmla="*/ 44 w 122"/>
                  <a:gd name="T83" fmla="*/ 114 h 164"/>
                  <a:gd name="T84" fmla="*/ 49 w 122"/>
                  <a:gd name="T85" fmla="*/ 103 h 164"/>
                  <a:gd name="T86" fmla="*/ 46 w 122"/>
                  <a:gd name="T87" fmla="*/ 92 h 164"/>
                  <a:gd name="T88" fmla="*/ 49 w 122"/>
                  <a:gd name="T89" fmla="*/ 86 h 164"/>
                  <a:gd name="T90" fmla="*/ 49 w 122"/>
                  <a:gd name="T91" fmla="*/ 83 h 164"/>
                  <a:gd name="T92" fmla="*/ 64 w 122"/>
                  <a:gd name="T93" fmla="*/ 38 h 164"/>
                  <a:gd name="T94" fmla="*/ 67 w 122"/>
                  <a:gd name="T95" fmla="*/ 36 h 164"/>
                  <a:gd name="T96" fmla="*/ 79 w 122"/>
                  <a:gd name="T97" fmla="*/ 23 h 164"/>
                  <a:gd name="T98" fmla="*/ 82 w 122"/>
                  <a:gd name="T99" fmla="*/ 13 h 164"/>
                  <a:gd name="T100" fmla="*/ 88 w 122"/>
                  <a:gd name="T101" fmla="*/ 10 h 164"/>
                  <a:gd name="T102" fmla="*/ 99 w 122"/>
                  <a:gd name="T103" fmla="*/ 0 h 164"/>
                  <a:gd name="T104" fmla="*/ 108 w 122"/>
                  <a:gd name="T105" fmla="*/ 0 h 164"/>
                  <a:gd name="T106" fmla="*/ 115 w 122"/>
                  <a:gd name="T107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2" h="164">
                    <a:moveTo>
                      <a:pt x="115" y="4"/>
                    </a:moveTo>
                    <a:lnTo>
                      <a:pt x="109" y="6"/>
                    </a:lnTo>
                    <a:lnTo>
                      <a:pt x="112" y="15"/>
                    </a:lnTo>
                    <a:lnTo>
                      <a:pt x="111" y="18"/>
                    </a:lnTo>
                    <a:lnTo>
                      <a:pt x="122" y="29"/>
                    </a:lnTo>
                    <a:lnTo>
                      <a:pt x="111" y="39"/>
                    </a:lnTo>
                    <a:lnTo>
                      <a:pt x="109" y="45"/>
                    </a:lnTo>
                    <a:lnTo>
                      <a:pt x="102" y="50"/>
                    </a:lnTo>
                    <a:lnTo>
                      <a:pt x="96" y="50"/>
                    </a:lnTo>
                    <a:lnTo>
                      <a:pt x="90" y="76"/>
                    </a:lnTo>
                    <a:lnTo>
                      <a:pt x="85" y="82"/>
                    </a:lnTo>
                    <a:lnTo>
                      <a:pt x="85" y="88"/>
                    </a:lnTo>
                    <a:lnTo>
                      <a:pt x="84" y="91"/>
                    </a:lnTo>
                    <a:lnTo>
                      <a:pt x="82" y="100"/>
                    </a:lnTo>
                    <a:lnTo>
                      <a:pt x="87" y="105"/>
                    </a:lnTo>
                    <a:lnTo>
                      <a:pt x="87" y="112"/>
                    </a:lnTo>
                    <a:lnTo>
                      <a:pt x="84" y="114"/>
                    </a:lnTo>
                    <a:lnTo>
                      <a:pt x="87" y="130"/>
                    </a:lnTo>
                    <a:lnTo>
                      <a:pt x="81" y="130"/>
                    </a:lnTo>
                    <a:lnTo>
                      <a:pt x="71" y="135"/>
                    </a:lnTo>
                    <a:lnTo>
                      <a:pt x="62" y="137"/>
                    </a:lnTo>
                    <a:lnTo>
                      <a:pt x="46" y="138"/>
                    </a:lnTo>
                    <a:lnTo>
                      <a:pt x="38" y="141"/>
                    </a:lnTo>
                    <a:lnTo>
                      <a:pt x="32" y="158"/>
                    </a:lnTo>
                    <a:lnTo>
                      <a:pt x="29" y="164"/>
                    </a:lnTo>
                    <a:lnTo>
                      <a:pt x="27" y="156"/>
                    </a:lnTo>
                    <a:lnTo>
                      <a:pt x="23" y="150"/>
                    </a:lnTo>
                    <a:lnTo>
                      <a:pt x="26" y="143"/>
                    </a:lnTo>
                    <a:lnTo>
                      <a:pt x="20" y="140"/>
                    </a:lnTo>
                    <a:lnTo>
                      <a:pt x="23" y="133"/>
                    </a:lnTo>
                    <a:lnTo>
                      <a:pt x="14" y="126"/>
                    </a:lnTo>
                    <a:lnTo>
                      <a:pt x="2" y="123"/>
                    </a:lnTo>
                    <a:lnTo>
                      <a:pt x="0" y="118"/>
                    </a:lnTo>
                    <a:lnTo>
                      <a:pt x="3" y="115"/>
                    </a:lnTo>
                    <a:lnTo>
                      <a:pt x="6" y="112"/>
                    </a:lnTo>
                    <a:lnTo>
                      <a:pt x="8" y="105"/>
                    </a:lnTo>
                    <a:lnTo>
                      <a:pt x="14" y="106"/>
                    </a:lnTo>
                    <a:lnTo>
                      <a:pt x="21" y="111"/>
                    </a:lnTo>
                    <a:lnTo>
                      <a:pt x="30" y="108"/>
                    </a:lnTo>
                    <a:lnTo>
                      <a:pt x="35" y="105"/>
                    </a:lnTo>
                    <a:lnTo>
                      <a:pt x="40" y="108"/>
                    </a:lnTo>
                    <a:lnTo>
                      <a:pt x="44" y="114"/>
                    </a:lnTo>
                    <a:lnTo>
                      <a:pt x="49" y="103"/>
                    </a:lnTo>
                    <a:lnTo>
                      <a:pt x="46" y="92"/>
                    </a:lnTo>
                    <a:lnTo>
                      <a:pt x="49" y="86"/>
                    </a:lnTo>
                    <a:lnTo>
                      <a:pt x="49" y="83"/>
                    </a:lnTo>
                    <a:lnTo>
                      <a:pt x="64" y="38"/>
                    </a:lnTo>
                    <a:lnTo>
                      <a:pt x="67" y="36"/>
                    </a:lnTo>
                    <a:lnTo>
                      <a:pt x="79" y="23"/>
                    </a:lnTo>
                    <a:lnTo>
                      <a:pt x="82" y="13"/>
                    </a:lnTo>
                    <a:lnTo>
                      <a:pt x="88" y="10"/>
                    </a:lnTo>
                    <a:lnTo>
                      <a:pt x="99" y="0"/>
                    </a:lnTo>
                    <a:lnTo>
                      <a:pt x="108" y="0"/>
                    </a:lnTo>
                    <a:lnTo>
                      <a:pt x="115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0" name="Group 1009">
              <a:extLst>
                <a:ext uri="{FF2B5EF4-FFF2-40B4-BE49-F238E27FC236}">
                  <a16:creationId xmlns:a16="http://schemas.microsoft.com/office/drawing/2014/main" id="{A2617B65-03FC-EE1D-38D8-06810D706C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28" y="396"/>
              <a:ext cx="1085" cy="2551"/>
              <a:chOff x="4428" y="396"/>
              <a:chExt cx="1085" cy="2551"/>
            </a:xfrm>
          </p:grpSpPr>
          <p:sp>
            <p:nvSpPr>
              <p:cNvPr id="5979" name="Freeform 809">
                <a:extLst>
                  <a:ext uri="{FF2B5EF4-FFF2-40B4-BE49-F238E27FC236}">
                    <a16:creationId xmlns:a16="http://schemas.microsoft.com/office/drawing/2014/main" id="{AE03B8D8-9E2D-2442-DF40-35C1CAD4C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2735"/>
                <a:ext cx="60" cy="82"/>
              </a:xfrm>
              <a:custGeom>
                <a:avLst/>
                <a:gdLst>
                  <a:gd name="T0" fmla="*/ 115 w 122"/>
                  <a:gd name="T1" fmla="*/ 4 h 164"/>
                  <a:gd name="T2" fmla="*/ 109 w 122"/>
                  <a:gd name="T3" fmla="*/ 6 h 164"/>
                  <a:gd name="T4" fmla="*/ 112 w 122"/>
                  <a:gd name="T5" fmla="*/ 15 h 164"/>
                  <a:gd name="T6" fmla="*/ 111 w 122"/>
                  <a:gd name="T7" fmla="*/ 18 h 164"/>
                  <a:gd name="T8" fmla="*/ 122 w 122"/>
                  <a:gd name="T9" fmla="*/ 29 h 164"/>
                  <a:gd name="T10" fmla="*/ 111 w 122"/>
                  <a:gd name="T11" fmla="*/ 39 h 164"/>
                  <a:gd name="T12" fmla="*/ 109 w 122"/>
                  <a:gd name="T13" fmla="*/ 45 h 164"/>
                  <a:gd name="T14" fmla="*/ 102 w 122"/>
                  <a:gd name="T15" fmla="*/ 50 h 164"/>
                  <a:gd name="T16" fmla="*/ 96 w 122"/>
                  <a:gd name="T17" fmla="*/ 50 h 164"/>
                  <a:gd name="T18" fmla="*/ 90 w 122"/>
                  <a:gd name="T19" fmla="*/ 76 h 164"/>
                  <a:gd name="T20" fmla="*/ 85 w 122"/>
                  <a:gd name="T21" fmla="*/ 82 h 164"/>
                  <a:gd name="T22" fmla="*/ 85 w 122"/>
                  <a:gd name="T23" fmla="*/ 88 h 164"/>
                  <a:gd name="T24" fmla="*/ 84 w 122"/>
                  <a:gd name="T25" fmla="*/ 91 h 164"/>
                  <a:gd name="T26" fmla="*/ 82 w 122"/>
                  <a:gd name="T27" fmla="*/ 100 h 164"/>
                  <a:gd name="T28" fmla="*/ 87 w 122"/>
                  <a:gd name="T29" fmla="*/ 105 h 164"/>
                  <a:gd name="T30" fmla="*/ 87 w 122"/>
                  <a:gd name="T31" fmla="*/ 112 h 164"/>
                  <a:gd name="T32" fmla="*/ 84 w 122"/>
                  <a:gd name="T33" fmla="*/ 114 h 164"/>
                  <a:gd name="T34" fmla="*/ 87 w 122"/>
                  <a:gd name="T35" fmla="*/ 130 h 164"/>
                  <a:gd name="T36" fmla="*/ 81 w 122"/>
                  <a:gd name="T37" fmla="*/ 130 h 164"/>
                  <a:gd name="T38" fmla="*/ 71 w 122"/>
                  <a:gd name="T39" fmla="*/ 135 h 164"/>
                  <a:gd name="T40" fmla="*/ 62 w 122"/>
                  <a:gd name="T41" fmla="*/ 137 h 164"/>
                  <a:gd name="T42" fmla="*/ 46 w 122"/>
                  <a:gd name="T43" fmla="*/ 138 h 164"/>
                  <a:gd name="T44" fmla="*/ 38 w 122"/>
                  <a:gd name="T45" fmla="*/ 141 h 164"/>
                  <a:gd name="T46" fmla="*/ 32 w 122"/>
                  <a:gd name="T47" fmla="*/ 158 h 164"/>
                  <a:gd name="T48" fmla="*/ 29 w 122"/>
                  <a:gd name="T49" fmla="*/ 164 h 164"/>
                  <a:gd name="T50" fmla="*/ 27 w 122"/>
                  <a:gd name="T51" fmla="*/ 156 h 164"/>
                  <a:gd name="T52" fmla="*/ 23 w 122"/>
                  <a:gd name="T53" fmla="*/ 150 h 164"/>
                  <a:gd name="T54" fmla="*/ 26 w 122"/>
                  <a:gd name="T55" fmla="*/ 143 h 164"/>
                  <a:gd name="T56" fmla="*/ 20 w 122"/>
                  <a:gd name="T57" fmla="*/ 140 h 164"/>
                  <a:gd name="T58" fmla="*/ 23 w 122"/>
                  <a:gd name="T59" fmla="*/ 133 h 164"/>
                  <a:gd name="T60" fmla="*/ 14 w 122"/>
                  <a:gd name="T61" fmla="*/ 126 h 164"/>
                  <a:gd name="T62" fmla="*/ 2 w 122"/>
                  <a:gd name="T63" fmla="*/ 123 h 164"/>
                  <a:gd name="T64" fmla="*/ 0 w 122"/>
                  <a:gd name="T65" fmla="*/ 118 h 164"/>
                  <a:gd name="T66" fmla="*/ 3 w 122"/>
                  <a:gd name="T67" fmla="*/ 115 h 164"/>
                  <a:gd name="T68" fmla="*/ 6 w 122"/>
                  <a:gd name="T69" fmla="*/ 112 h 164"/>
                  <a:gd name="T70" fmla="*/ 8 w 122"/>
                  <a:gd name="T71" fmla="*/ 105 h 164"/>
                  <a:gd name="T72" fmla="*/ 14 w 122"/>
                  <a:gd name="T73" fmla="*/ 106 h 164"/>
                  <a:gd name="T74" fmla="*/ 21 w 122"/>
                  <a:gd name="T75" fmla="*/ 111 h 164"/>
                  <a:gd name="T76" fmla="*/ 30 w 122"/>
                  <a:gd name="T77" fmla="*/ 108 h 164"/>
                  <a:gd name="T78" fmla="*/ 35 w 122"/>
                  <a:gd name="T79" fmla="*/ 105 h 164"/>
                  <a:gd name="T80" fmla="*/ 40 w 122"/>
                  <a:gd name="T81" fmla="*/ 108 h 164"/>
                  <a:gd name="T82" fmla="*/ 44 w 122"/>
                  <a:gd name="T83" fmla="*/ 114 h 164"/>
                  <a:gd name="T84" fmla="*/ 49 w 122"/>
                  <a:gd name="T85" fmla="*/ 103 h 164"/>
                  <a:gd name="T86" fmla="*/ 46 w 122"/>
                  <a:gd name="T87" fmla="*/ 92 h 164"/>
                  <a:gd name="T88" fmla="*/ 49 w 122"/>
                  <a:gd name="T89" fmla="*/ 86 h 164"/>
                  <a:gd name="T90" fmla="*/ 49 w 122"/>
                  <a:gd name="T91" fmla="*/ 83 h 164"/>
                  <a:gd name="T92" fmla="*/ 64 w 122"/>
                  <a:gd name="T93" fmla="*/ 38 h 164"/>
                  <a:gd name="T94" fmla="*/ 67 w 122"/>
                  <a:gd name="T95" fmla="*/ 36 h 164"/>
                  <a:gd name="T96" fmla="*/ 79 w 122"/>
                  <a:gd name="T97" fmla="*/ 23 h 164"/>
                  <a:gd name="T98" fmla="*/ 82 w 122"/>
                  <a:gd name="T99" fmla="*/ 13 h 164"/>
                  <a:gd name="T100" fmla="*/ 88 w 122"/>
                  <a:gd name="T101" fmla="*/ 10 h 164"/>
                  <a:gd name="T102" fmla="*/ 99 w 122"/>
                  <a:gd name="T103" fmla="*/ 0 h 164"/>
                  <a:gd name="T104" fmla="*/ 108 w 122"/>
                  <a:gd name="T105" fmla="*/ 0 h 164"/>
                  <a:gd name="T106" fmla="*/ 115 w 122"/>
                  <a:gd name="T107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2" h="164">
                    <a:moveTo>
                      <a:pt x="115" y="4"/>
                    </a:moveTo>
                    <a:lnTo>
                      <a:pt x="109" y="6"/>
                    </a:lnTo>
                    <a:lnTo>
                      <a:pt x="112" y="15"/>
                    </a:lnTo>
                    <a:lnTo>
                      <a:pt x="111" y="18"/>
                    </a:lnTo>
                    <a:lnTo>
                      <a:pt x="122" y="29"/>
                    </a:lnTo>
                    <a:lnTo>
                      <a:pt x="111" y="39"/>
                    </a:lnTo>
                    <a:lnTo>
                      <a:pt x="109" y="45"/>
                    </a:lnTo>
                    <a:lnTo>
                      <a:pt x="102" y="50"/>
                    </a:lnTo>
                    <a:lnTo>
                      <a:pt x="96" y="50"/>
                    </a:lnTo>
                    <a:lnTo>
                      <a:pt x="90" y="76"/>
                    </a:lnTo>
                    <a:lnTo>
                      <a:pt x="85" y="82"/>
                    </a:lnTo>
                    <a:lnTo>
                      <a:pt x="85" y="88"/>
                    </a:lnTo>
                    <a:lnTo>
                      <a:pt x="84" y="91"/>
                    </a:lnTo>
                    <a:lnTo>
                      <a:pt x="82" y="100"/>
                    </a:lnTo>
                    <a:lnTo>
                      <a:pt x="87" y="105"/>
                    </a:lnTo>
                    <a:lnTo>
                      <a:pt x="87" y="112"/>
                    </a:lnTo>
                    <a:lnTo>
                      <a:pt x="84" y="114"/>
                    </a:lnTo>
                    <a:lnTo>
                      <a:pt x="87" y="130"/>
                    </a:lnTo>
                    <a:lnTo>
                      <a:pt x="81" y="130"/>
                    </a:lnTo>
                    <a:lnTo>
                      <a:pt x="71" y="135"/>
                    </a:lnTo>
                    <a:lnTo>
                      <a:pt x="62" y="137"/>
                    </a:lnTo>
                    <a:lnTo>
                      <a:pt x="46" y="138"/>
                    </a:lnTo>
                    <a:lnTo>
                      <a:pt x="38" y="141"/>
                    </a:lnTo>
                    <a:lnTo>
                      <a:pt x="32" y="158"/>
                    </a:lnTo>
                    <a:lnTo>
                      <a:pt x="29" y="164"/>
                    </a:lnTo>
                    <a:lnTo>
                      <a:pt x="27" y="156"/>
                    </a:lnTo>
                    <a:lnTo>
                      <a:pt x="23" y="150"/>
                    </a:lnTo>
                    <a:lnTo>
                      <a:pt x="26" y="143"/>
                    </a:lnTo>
                    <a:lnTo>
                      <a:pt x="20" y="140"/>
                    </a:lnTo>
                    <a:lnTo>
                      <a:pt x="23" y="133"/>
                    </a:lnTo>
                    <a:lnTo>
                      <a:pt x="14" y="126"/>
                    </a:lnTo>
                    <a:lnTo>
                      <a:pt x="2" y="123"/>
                    </a:lnTo>
                    <a:lnTo>
                      <a:pt x="0" y="118"/>
                    </a:lnTo>
                    <a:lnTo>
                      <a:pt x="3" y="115"/>
                    </a:lnTo>
                    <a:lnTo>
                      <a:pt x="6" y="112"/>
                    </a:lnTo>
                    <a:lnTo>
                      <a:pt x="8" y="105"/>
                    </a:lnTo>
                    <a:lnTo>
                      <a:pt x="14" y="106"/>
                    </a:lnTo>
                    <a:lnTo>
                      <a:pt x="21" y="111"/>
                    </a:lnTo>
                    <a:lnTo>
                      <a:pt x="30" y="108"/>
                    </a:lnTo>
                    <a:lnTo>
                      <a:pt x="35" y="105"/>
                    </a:lnTo>
                    <a:lnTo>
                      <a:pt x="40" y="108"/>
                    </a:lnTo>
                    <a:lnTo>
                      <a:pt x="44" y="114"/>
                    </a:lnTo>
                    <a:lnTo>
                      <a:pt x="49" y="103"/>
                    </a:lnTo>
                    <a:lnTo>
                      <a:pt x="46" y="92"/>
                    </a:lnTo>
                    <a:lnTo>
                      <a:pt x="49" y="86"/>
                    </a:lnTo>
                    <a:lnTo>
                      <a:pt x="49" y="83"/>
                    </a:lnTo>
                    <a:lnTo>
                      <a:pt x="64" y="38"/>
                    </a:lnTo>
                    <a:lnTo>
                      <a:pt x="67" y="36"/>
                    </a:lnTo>
                    <a:lnTo>
                      <a:pt x="79" y="23"/>
                    </a:lnTo>
                    <a:lnTo>
                      <a:pt x="82" y="13"/>
                    </a:lnTo>
                    <a:lnTo>
                      <a:pt x="88" y="10"/>
                    </a:lnTo>
                    <a:lnTo>
                      <a:pt x="99" y="0"/>
                    </a:lnTo>
                    <a:lnTo>
                      <a:pt x="108" y="0"/>
                    </a:lnTo>
                    <a:lnTo>
                      <a:pt x="115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0" name="Freeform 810">
                <a:extLst>
                  <a:ext uri="{FF2B5EF4-FFF2-40B4-BE49-F238E27FC236}">
                    <a16:creationId xmlns:a16="http://schemas.microsoft.com/office/drawing/2014/main" id="{061F2811-E45B-3C50-A327-C0F6281E9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818"/>
                <a:ext cx="35" cy="27"/>
              </a:xfrm>
              <a:custGeom>
                <a:avLst/>
                <a:gdLst>
                  <a:gd name="T0" fmla="*/ 59 w 71"/>
                  <a:gd name="T1" fmla="*/ 19 h 55"/>
                  <a:gd name="T2" fmla="*/ 50 w 71"/>
                  <a:gd name="T3" fmla="*/ 9 h 55"/>
                  <a:gd name="T4" fmla="*/ 44 w 71"/>
                  <a:gd name="T5" fmla="*/ 9 h 55"/>
                  <a:gd name="T6" fmla="*/ 42 w 71"/>
                  <a:gd name="T7" fmla="*/ 3 h 55"/>
                  <a:gd name="T8" fmla="*/ 41 w 71"/>
                  <a:gd name="T9" fmla="*/ 0 h 55"/>
                  <a:gd name="T10" fmla="*/ 30 w 71"/>
                  <a:gd name="T11" fmla="*/ 3 h 55"/>
                  <a:gd name="T12" fmla="*/ 24 w 71"/>
                  <a:gd name="T13" fmla="*/ 2 h 55"/>
                  <a:gd name="T14" fmla="*/ 15 w 71"/>
                  <a:gd name="T15" fmla="*/ 2 h 55"/>
                  <a:gd name="T16" fmla="*/ 6 w 71"/>
                  <a:gd name="T17" fmla="*/ 6 h 55"/>
                  <a:gd name="T18" fmla="*/ 0 w 71"/>
                  <a:gd name="T19" fmla="*/ 6 h 55"/>
                  <a:gd name="T20" fmla="*/ 4 w 71"/>
                  <a:gd name="T21" fmla="*/ 16 h 55"/>
                  <a:gd name="T22" fmla="*/ 3 w 71"/>
                  <a:gd name="T23" fmla="*/ 20 h 55"/>
                  <a:gd name="T24" fmla="*/ 4 w 71"/>
                  <a:gd name="T25" fmla="*/ 26 h 55"/>
                  <a:gd name="T26" fmla="*/ 10 w 71"/>
                  <a:gd name="T27" fmla="*/ 32 h 55"/>
                  <a:gd name="T28" fmla="*/ 13 w 71"/>
                  <a:gd name="T29" fmla="*/ 34 h 55"/>
                  <a:gd name="T30" fmla="*/ 21 w 71"/>
                  <a:gd name="T31" fmla="*/ 49 h 55"/>
                  <a:gd name="T32" fmla="*/ 27 w 71"/>
                  <a:gd name="T33" fmla="*/ 52 h 55"/>
                  <a:gd name="T34" fmla="*/ 33 w 71"/>
                  <a:gd name="T35" fmla="*/ 55 h 55"/>
                  <a:gd name="T36" fmla="*/ 36 w 71"/>
                  <a:gd name="T37" fmla="*/ 54 h 55"/>
                  <a:gd name="T38" fmla="*/ 39 w 71"/>
                  <a:gd name="T39" fmla="*/ 47 h 55"/>
                  <a:gd name="T40" fmla="*/ 44 w 71"/>
                  <a:gd name="T41" fmla="*/ 47 h 55"/>
                  <a:gd name="T42" fmla="*/ 51 w 71"/>
                  <a:gd name="T43" fmla="*/ 49 h 55"/>
                  <a:gd name="T44" fmla="*/ 57 w 71"/>
                  <a:gd name="T45" fmla="*/ 41 h 55"/>
                  <a:gd name="T46" fmla="*/ 60 w 71"/>
                  <a:gd name="T47" fmla="*/ 40 h 55"/>
                  <a:gd name="T48" fmla="*/ 66 w 71"/>
                  <a:gd name="T49" fmla="*/ 34 h 55"/>
                  <a:gd name="T50" fmla="*/ 71 w 71"/>
                  <a:gd name="T51" fmla="*/ 32 h 55"/>
                  <a:gd name="T52" fmla="*/ 65 w 71"/>
                  <a:gd name="T53" fmla="*/ 28 h 55"/>
                  <a:gd name="T54" fmla="*/ 59 w 71"/>
                  <a:gd name="T55" fmla="*/ 1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55">
                    <a:moveTo>
                      <a:pt x="59" y="19"/>
                    </a:moveTo>
                    <a:lnTo>
                      <a:pt x="50" y="9"/>
                    </a:lnTo>
                    <a:lnTo>
                      <a:pt x="44" y="9"/>
                    </a:lnTo>
                    <a:lnTo>
                      <a:pt x="42" y="3"/>
                    </a:lnTo>
                    <a:lnTo>
                      <a:pt x="41" y="0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15" y="2"/>
                    </a:lnTo>
                    <a:lnTo>
                      <a:pt x="6" y="6"/>
                    </a:lnTo>
                    <a:lnTo>
                      <a:pt x="0" y="6"/>
                    </a:lnTo>
                    <a:lnTo>
                      <a:pt x="4" y="16"/>
                    </a:lnTo>
                    <a:lnTo>
                      <a:pt x="3" y="20"/>
                    </a:lnTo>
                    <a:lnTo>
                      <a:pt x="4" y="26"/>
                    </a:lnTo>
                    <a:lnTo>
                      <a:pt x="10" y="32"/>
                    </a:lnTo>
                    <a:lnTo>
                      <a:pt x="13" y="34"/>
                    </a:lnTo>
                    <a:lnTo>
                      <a:pt x="21" y="49"/>
                    </a:lnTo>
                    <a:lnTo>
                      <a:pt x="27" y="52"/>
                    </a:lnTo>
                    <a:lnTo>
                      <a:pt x="33" y="55"/>
                    </a:lnTo>
                    <a:lnTo>
                      <a:pt x="36" y="54"/>
                    </a:lnTo>
                    <a:lnTo>
                      <a:pt x="39" y="47"/>
                    </a:lnTo>
                    <a:lnTo>
                      <a:pt x="44" y="47"/>
                    </a:lnTo>
                    <a:lnTo>
                      <a:pt x="51" y="49"/>
                    </a:lnTo>
                    <a:lnTo>
                      <a:pt x="57" y="41"/>
                    </a:lnTo>
                    <a:lnTo>
                      <a:pt x="60" y="40"/>
                    </a:lnTo>
                    <a:lnTo>
                      <a:pt x="66" y="34"/>
                    </a:lnTo>
                    <a:lnTo>
                      <a:pt x="71" y="32"/>
                    </a:lnTo>
                    <a:lnTo>
                      <a:pt x="65" y="28"/>
                    </a:lnTo>
                    <a:lnTo>
                      <a:pt x="59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1" name="Freeform 811">
                <a:extLst>
                  <a:ext uri="{FF2B5EF4-FFF2-40B4-BE49-F238E27FC236}">
                    <a16:creationId xmlns:a16="http://schemas.microsoft.com/office/drawing/2014/main" id="{16B35257-1F92-3B11-3390-4E181D90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818"/>
                <a:ext cx="35" cy="27"/>
              </a:xfrm>
              <a:custGeom>
                <a:avLst/>
                <a:gdLst>
                  <a:gd name="T0" fmla="*/ 59 w 71"/>
                  <a:gd name="T1" fmla="*/ 19 h 55"/>
                  <a:gd name="T2" fmla="*/ 65 w 71"/>
                  <a:gd name="T3" fmla="*/ 28 h 55"/>
                  <a:gd name="T4" fmla="*/ 71 w 71"/>
                  <a:gd name="T5" fmla="*/ 32 h 55"/>
                  <a:gd name="T6" fmla="*/ 66 w 71"/>
                  <a:gd name="T7" fmla="*/ 34 h 55"/>
                  <a:gd name="T8" fmla="*/ 60 w 71"/>
                  <a:gd name="T9" fmla="*/ 40 h 55"/>
                  <a:gd name="T10" fmla="*/ 57 w 71"/>
                  <a:gd name="T11" fmla="*/ 41 h 55"/>
                  <a:gd name="T12" fmla="*/ 51 w 71"/>
                  <a:gd name="T13" fmla="*/ 49 h 55"/>
                  <a:gd name="T14" fmla="*/ 44 w 71"/>
                  <a:gd name="T15" fmla="*/ 47 h 55"/>
                  <a:gd name="T16" fmla="*/ 39 w 71"/>
                  <a:gd name="T17" fmla="*/ 47 h 55"/>
                  <a:gd name="T18" fmla="*/ 36 w 71"/>
                  <a:gd name="T19" fmla="*/ 54 h 55"/>
                  <a:gd name="T20" fmla="*/ 33 w 71"/>
                  <a:gd name="T21" fmla="*/ 55 h 55"/>
                  <a:gd name="T22" fmla="*/ 27 w 71"/>
                  <a:gd name="T23" fmla="*/ 52 h 55"/>
                  <a:gd name="T24" fmla="*/ 21 w 71"/>
                  <a:gd name="T25" fmla="*/ 49 h 55"/>
                  <a:gd name="T26" fmla="*/ 13 w 71"/>
                  <a:gd name="T27" fmla="*/ 34 h 55"/>
                  <a:gd name="T28" fmla="*/ 10 w 71"/>
                  <a:gd name="T29" fmla="*/ 32 h 55"/>
                  <a:gd name="T30" fmla="*/ 4 w 71"/>
                  <a:gd name="T31" fmla="*/ 26 h 55"/>
                  <a:gd name="T32" fmla="*/ 3 w 71"/>
                  <a:gd name="T33" fmla="*/ 20 h 55"/>
                  <a:gd name="T34" fmla="*/ 4 w 71"/>
                  <a:gd name="T35" fmla="*/ 16 h 55"/>
                  <a:gd name="T36" fmla="*/ 0 w 71"/>
                  <a:gd name="T37" fmla="*/ 6 h 55"/>
                  <a:gd name="T38" fmla="*/ 6 w 71"/>
                  <a:gd name="T39" fmla="*/ 6 h 55"/>
                  <a:gd name="T40" fmla="*/ 15 w 71"/>
                  <a:gd name="T41" fmla="*/ 2 h 55"/>
                  <a:gd name="T42" fmla="*/ 24 w 71"/>
                  <a:gd name="T43" fmla="*/ 2 h 55"/>
                  <a:gd name="T44" fmla="*/ 30 w 71"/>
                  <a:gd name="T45" fmla="*/ 3 h 55"/>
                  <a:gd name="T46" fmla="*/ 41 w 71"/>
                  <a:gd name="T47" fmla="*/ 0 h 55"/>
                  <a:gd name="T48" fmla="*/ 42 w 71"/>
                  <a:gd name="T49" fmla="*/ 3 h 55"/>
                  <a:gd name="T50" fmla="*/ 44 w 71"/>
                  <a:gd name="T51" fmla="*/ 9 h 55"/>
                  <a:gd name="T52" fmla="*/ 50 w 71"/>
                  <a:gd name="T53" fmla="*/ 9 h 55"/>
                  <a:gd name="T54" fmla="*/ 59 w 71"/>
                  <a:gd name="T55" fmla="*/ 1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55">
                    <a:moveTo>
                      <a:pt x="59" y="19"/>
                    </a:moveTo>
                    <a:lnTo>
                      <a:pt x="65" y="28"/>
                    </a:lnTo>
                    <a:lnTo>
                      <a:pt x="71" y="32"/>
                    </a:lnTo>
                    <a:lnTo>
                      <a:pt x="66" y="34"/>
                    </a:lnTo>
                    <a:lnTo>
                      <a:pt x="60" y="40"/>
                    </a:lnTo>
                    <a:lnTo>
                      <a:pt x="57" y="41"/>
                    </a:lnTo>
                    <a:lnTo>
                      <a:pt x="51" y="49"/>
                    </a:lnTo>
                    <a:lnTo>
                      <a:pt x="44" y="47"/>
                    </a:lnTo>
                    <a:lnTo>
                      <a:pt x="39" y="47"/>
                    </a:lnTo>
                    <a:lnTo>
                      <a:pt x="36" y="54"/>
                    </a:lnTo>
                    <a:lnTo>
                      <a:pt x="33" y="55"/>
                    </a:lnTo>
                    <a:lnTo>
                      <a:pt x="27" y="52"/>
                    </a:lnTo>
                    <a:lnTo>
                      <a:pt x="21" y="49"/>
                    </a:lnTo>
                    <a:lnTo>
                      <a:pt x="13" y="34"/>
                    </a:lnTo>
                    <a:lnTo>
                      <a:pt x="10" y="32"/>
                    </a:lnTo>
                    <a:lnTo>
                      <a:pt x="4" y="26"/>
                    </a:lnTo>
                    <a:lnTo>
                      <a:pt x="3" y="20"/>
                    </a:lnTo>
                    <a:lnTo>
                      <a:pt x="4" y="16"/>
                    </a:lnTo>
                    <a:lnTo>
                      <a:pt x="0" y="6"/>
                    </a:lnTo>
                    <a:lnTo>
                      <a:pt x="6" y="6"/>
                    </a:lnTo>
                    <a:lnTo>
                      <a:pt x="15" y="2"/>
                    </a:lnTo>
                    <a:lnTo>
                      <a:pt x="24" y="2"/>
                    </a:lnTo>
                    <a:lnTo>
                      <a:pt x="30" y="3"/>
                    </a:lnTo>
                    <a:lnTo>
                      <a:pt x="41" y="0"/>
                    </a:lnTo>
                    <a:lnTo>
                      <a:pt x="42" y="3"/>
                    </a:lnTo>
                    <a:lnTo>
                      <a:pt x="44" y="9"/>
                    </a:lnTo>
                    <a:lnTo>
                      <a:pt x="50" y="9"/>
                    </a:lnTo>
                    <a:lnTo>
                      <a:pt x="59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2" name="Freeform 812">
                <a:extLst>
                  <a:ext uri="{FF2B5EF4-FFF2-40B4-BE49-F238E27FC236}">
                    <a16:creationId xmlns:a16="http://schemas.microsoft.com/office/drawing/2014/main" id="{2376DF3A-F20D-2EF5-57B1-4D125221E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818"/>
                <a:ext cx="35" cy="27"/>
              </a:xfrm>
              <a:custGeom>
                <a:avLst/>
                <a:gdLst>
                  <a:gd name="T0" fmla="*/ 59 w 71"/>
                  <a:gd name="T1" fmla="*/ 19 h 55"/>
                  <a:gd name="T2" fmla="*/ 65 w 71"/>
                  <a:gd name="T3" fmla="*/ 28 h 55"/>
                  <a:gd name="T4" fmla="*/ 71 w 71"/>
                  <a:gd name="T5" fmla="*/ 32 h 55"/>
                  <a:gd name="T6" fmla="*/ 66 w 71"/>
                  <a:gd name="T7" fmla="*/ 34 h 55"/>
                  <a:gd name="T8" fmla="*/ 60 w 71"/>
                  <a:gd name="T9" fmla="*/ 40 h 55"/>
                  <a:gd name="T10" fmla="*/ 57 w 71"/>
                  <a:gd name="T11" fmla="*/ 41 h 55"/>
                  <a:gd name="T12" fmla="*/ 51 w 71"/>
                  <a:gd name="T13" fmla="*/ 49 h 55"/>
                  <a:gd name="T14" fmla="*/ 44 w 71"/>
                  <a:gd name="T15" fmla="*/ 47 h 55"/>
                  <a:gd name="T16" fmla="*/ 39 w 71"/>
                  <a:gd name="T17" fmla="*/ 47 h 55"/>
                  <a:gd name="T18" fmla="*/ 36 w 71"/>
                  <a:gd name="T19" fmla="*/ 54 h 55"/>
                  <a:gd name="T20" fmla="*/ 33 w 71"/>
                  <a:gd name="T21" fmla="*/ 55 h 55"/>
                  <a:gd name="T22" fmla="*/ 27 w 71"/>
                  <a:gd name="T23" fmla="*/ 52 h 55"/>
                  <a:gd name="T24" fmla="*/ 21 w 71"/>
                  <a:gd name="T25" fmla="*/ 49 h 55"/>
                  <a:gd name="T26" fmla="*/ 13 w 71"/>
                  <a:gd name="T27" fmla="*/ 34 h 55"/>
                  <a:gd name="T28" fmla="*/ 10 w 71"/>
                  <a:gd name="T29" fmla="*/ 32 h 55"/>
                  <a:gd name="T30" fmla="*/ 4 w 71"/>
                  <a:gd name="T31" fmla="*/ 26 h 55"/>
                  <a:gd name="T32" fmla="*/ 3 w 71"/>
                  <a:gd name="T33" fmla="*/ 20 h 55"/>
                  <a:gd name="T34" fmla="*/ 4 w 71"/>
                  <a:gd name="T35" fmla="*/ 16 h 55"/>
                  <a:gd name="T36" fmla="*/ 0 w 71"/>
                  <a:gd name="T37" fmla="*/ 6 h 55"/>
                  <a:gd name="T38" fmla="*/ 6 w 71"/>
                  <a:gd name="T39" fmla="*/ 6 h 55"/>
                  <a:gd name="T40" fmla="*/ 15 w 71"/>
                  <a:gd name="T41" fmla="*/ 2 h 55"/>
                  <a:gd name="T42" fmla="*/ 24 w 71"/>
                  <a:gd name="T43" fmla="*/ 2 h 55"/>
                  <a:gd name="T44" fmla="*/ 30 w 71"/>
                  <a:gd name="T45" fmla="*/ 3 h 55"/>
                  <a:gd name="T46" fmla="*/ 41 w 71"/>
                  <a:gd name="T47" fmla="*/ 0 h 55"/>
                  <a:gd name="T48" fmla="*/ 42 w 71"/>
                  <a:gd name="T49" fmla="*/ 3 h 55"/>
                  <a:gd name="T50" fmla="*/ 44 w 71"/>
                  <a:gd name="T51" fmla="*/ 9 h 55"/>
                  <a:gd name="T52" fmla="*/ 50 w 71"/>
                  <a:gd name="T53" fmla="*/ 9 h 55"/>
                  <a:gd name="T54" fmla="*/ 59 w 71"/>
                  <a:gd name="T55" fmla="*/ 1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55">
                    <a:moveTo>
                      <a:pt x="59" y="19"/>
                    </a:moveTo>
                    <a:lnTo>
                      <a:pt x="65" y="28"/>
                    </a:lnTo>
                    <a:lnTo>
                      <a:pt x="71" y="32"/>
                    </a:lnTo>
                    <a:lnTo>
                      <a:pt x="66" y="34"/>
                    </a:lnTo>
                    <a:lnTo>
                      <a:pt x="60" y="40"/>
                    </a:lnTo>
                    <a:lnTo>
                      <a:pt x="57" y="41"/>
                    </a:lnTo>
                    <a:lnTo>
                      <a:pt x="51" y="49"/>
                    </a:lnTo>
                    <a:lnTo>
                      <a:pt x="44" y="47"/>
                    </a:lnTo>
                    <a:lnTo>
                      <a:pt x="39" y="47"/>
                    </a:lnTo>
                    <a:lnTo>
                      <a:pt x="36" y="54"/>
                    </a:lnTo>
                    <a:lnTo>
                      <a:pt x="33" y="55"/>
                    </a:lnTo>
                    <a:lnTo>
                      <a:pt x="27" y="52"/>
                    </a:lnTo>
                    <a:lnTo>
                      <a:pt x="21" y="49"/>
                    </a:lnTo>
                    <a:lnTo>
                      <a:pt x="13" y="34"/>
                    </a:lnTo>
                    <a:lnTo>
                      <a:pt x="10" y="32"/>
                    </a:lnTo>
                    <a:lnTo>
                      <a:pt x="4" y="26"/>
                    </a:lnTo>
                    <a:lnTo>
                      <a:pt x="3" y="20"/>
                    </a:lnTo>
                    <a:lnTo>
                      <a:pt x="4" y="16"/>
                    </a:lnTo>
                    <a:lnTo>
                      <a:pt x="0" y="6"/>
                    </a:lnTo>
                    <a:lnTo>
                      <a:pt x="6" y="6"/>
                    </a:lnTo>
                    <a:lnTo>
                      <a:pt x="15" y="2"/>
                    </a:lnTo>
                    <a:lnTo>
                      <a:pt x="24" y="2"/>
                    </a:lnTo>
                    <a:lnTo>
                      <a:pt x="30" y="3"/>
                    </a:lnTo>
                    <a:lnTo>
                      <a:pt x="41" y="0"/>
                    </a:lnTo>
                    <a:lnTo>
                      <a:pt x="42" y="3"/>
                    </a:lnTo>
                    <a:lnTo>
                      <a:pt x="44" y="9"/>
                    </a:lnTo>
                    <a:lnTo>
                      <a:pt x="50" y="9"/>
                    </a:lnTo>
                    <a:lnTo>
                      <a:pt x="59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3" name="Freeform 813">
                <a:extLst>
                  <a:ext uri="{FF2B5EF4-FFF2-40B4-BE49-F238E27FC236}">
                    <a16:creationId xmlns:a16="http://schemas.microsoft.com/office/drawing/2014/main" id="{D546442E-16B9-F731-1A4B-4DFBF763B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801"/>
                <a:ext cx="11" cy="17"/>
              </a:xfrm>
              <a:custGeom>
                <a:avLst/>
                <a:gdLst>
                  <a:gd name="T0" fmla="*/ 18 w 23"/>
                  <a:gd name="T1" fmla="*/ 0 h 35"/>
                  <a:gd name="T2" fmla="*/ 12 w 23"/>
                  <a:gd name="T3" fmla="*/ 0 h 35"/>
                  <a:gd name="T4" fmla="*/ 5 w 23"/>
                  <a:gd name="T5" fmla="*/ 3 h 35"/>
                  <a:gd name="T6" fmla="*/ 0 w 23"/>
                  <a:gd name="T7" fmla="*/ 8 h 35"/>
                  <a:gd name="T8" fmla="*/ 3 w 23"/>
                  <a:gd name="T9" fmla="*/ 15 h 35"/>
                  <a:gd name="T10" fmla="*/ 3 w 23"/>
                  <a:gd name="T11" fmla="*/ 23 h 35"/>
                  <a:gd name="T12" fmla="*/ 5 w 23"/>
                  <a:gd name="T13" fmla="*/ 30 h 35"/>
                  <a:gd name="T14" fmla="*/ 11 w 23"/>
                  <a:gd name="T15" fmla="*/ 35 h 35"/>
                  <a:gd name="T16" fmla="*/ 11 w 23"/>
                  <a:gd name="T17" fmla="*/ 27 h 35"/>
                  <a:gd name="T18" fmla="*/ 17 w 23"/>
                  <a:gd name="T19" fmla="*/ 26 h 35"/>
                  <a:gd name="T20" fmla="*/ 20 w 23"/>
                  <a:gd name="T21" fmla="*/ 21 h 35"/>
                  <a:gd name="T22" fmla="*/ 21 w 23"/>
                  <a:gd name="T23" fmla="*/ 11 h 35"/>
                  <a:gd name="T24" fmla="*/ 23 w 23"/>
                  <a:gd name="T25" fmla="*/ 9 h 35"/>
                  <a:gd name="T26" fmla="*/ 18 w 23"/>
                  <a:gd name="T27" fmla="*/ 6 h 35"/>
                  <a:gd name="T28" fmla="*/ 18 w 23"/>
                  <a:gd name="T2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35">
                    <a:moveTo>
                      <a:pt x="18" y="0"/>
                    </a:moveTo>
                    <a:lnTo>
                      <a:pt x="12" y="0"/>
                    </a:lnTo>
                    <a:lnTo>
                      <a:pt x="5" y="3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3" y="23"/>
                    </a:lnTo>
                    <a:lnTo>
                      <a:pt x="5" y="30"/>
                    </a:lnTo>
                    <a:lnTo>
                      <a:pt x="11" y="35"/>
                    </a:lnTo>
                    <a:lnTo>
                      <a:pt x="11" y="27"/>
                    </a:lnTo>
                    <a:lnTo>
                      <a:pt x="17" y="26"/>
                    </a:lnTo>
                    <a:lnTo>
                      <a:pt x="20" y="21"/>
                    </a:lnTo>
                    <a:lnTo>
                      <a:pt x="21" y="11"/>
                    </a:lnTo>
                    <a:lnTo>
                      <a:pt x="23" y="9"/>
                    </a:lnTo>
                    <a:lnTo>
                      <a:pt x="18" y="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4" name="Freeform 814">
                <a:extLst>
                  <a:ext uri="{FF2B5EF4-FFF2-40B4-BE49-F238E27FC236}">
                    <a16:creationId xmlns:a16="http://schemas.microsoft.com/office/drawing/2014/main" id="{1186905B-9F28-634C-FAFA-55FD01F48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801"/>
                <a:ext cx="11" cy="17"/>
              </a:xfrm>
              <a:custGeom>
                <a:avLst/>
                <a:gdLst>
                  <a:gd name="T0" fmla="*/ 18 w 23"/>
                  <a:gd name="T1" fmla="*/ 0 h 35"/>
                  <a:gd name="T2" fmla="*/ 18 w 23"/>
                  <a:gd name="T3" fmla="*/ 6 h 35"/>
                  <a:gd name="T4" fmla="*/ 23 w 23"/>
                  <a:gd name="T5" fmla="*/ 9 h 35"/>
                  <a:gd name="T6" fmla="*/ 21 w 23"/>
                  <a:gd name="T7" fmla="*/ 11 h 35"/>
                  <a:gd name="T8" fmla="*/ 20 w 23"/>
                  <a:gd name="T9" fmla="*/ 21 h 35"/>
                  <a:gd name="T10" fmla="*/ 17 w 23"/>
                  <a:gd name="T11" fmla="*/ 26 h 35"/>
                  <a:gd name="T12" fmla="*/ 11 w 23"/>
                  <a:gd name="T13" fmla="*/ 27 h 35"/>
                  <a:gd name="T14" fmla="*/ 11 w 23"/>
                  <a:gd name="T15" fmla="*/ 35 h 35"/>
                  <a:gd name="T16" fmla="*/ 5 w 23"/>
                  <a:gd name="T17" fmla="*/ 30 h 35"/>
                  <a:gd name="T18" fmla="*/ 3 w 23"/>
                  <a:gd name="T19" fmla="*/ 23 h 35"/>
                  <a:gd name="T20" fmla="*/ 3 w 23"/>
                  <a:gd name="T21" fmla="*/ 15 h 35"/>
                  <a:gd name="T22" fmla="*/ 0 w 23"/>
                  <a:gd name="T23" fmla="*/ 8 h 35"/>
                  <a:gd name="T24" fmla="*/ 5 w 23"/>
                  <a:gd name="T25" fmla="*/ 3 h 35"/>
                  <a:gd name="T26" fmla="*/ 12 w 23"/>
                  <a:gd name="T27" fmla="*/ 0 h 35"/>
                  <a:gd name="T28" fmla="*/ 18 w 23"/>
                  <a:gd name="T2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35">
                    <a:moveTo>
                      <a:pt x="18" y="0"/>
                    </a:moveTo>
                    <a:lnTo>
                      <a:pt x="18" y="6"/>
                    </a:lnTo>
                    <a:lnTo>
                      <a:pt x="23" y="9"/>
                    </a:lnTo>
                    <a:lnTo>
                      <a:pt x="21" y="11"/>
                    </a:lnTo>
                    <a:lnTo>
                      <a:pt x="20" y="21"/>
                    </a:lnTo>
                    <a:lnTo>
                      <a:pt x="17" y="26"/>
                    </a:lnTo>
                    <a:lnTo>
                      <a:pt x="11" y="27"/>
                    </a:lnTo>
                    <a:lnTo>
                      <a:pt x="11" y="35"/>
                    </a:lnTo>
                    <a:lnTo>
                      <a:pt x="5" y="30"/>
                    </a:lnTo>
                    <a:lnTo>
                      <a:pt x="3" y="23"/>
                    </a:lnTo>
                    <a:lnTo>
                      <a:pt x="3" y="15"/>
                    </a:lnTo>
                    <a:lnTo>
                      <a:pt x="0" y="8"/>
                    </a:lnTo>
                    <a:lnTo>
                      <a:pt x="5" y="3"/>
                    </a:lnTo>
                    <a:lnTo>
                      <a:pt x="12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5" name="Freeform 815">
                <a:extLst>
                  <a:ext uri="{FF2B5EF4-FFF2-40B4-BE49-F238E27FC236}">
                    <a16:creationId xmlns:a16="http://schemas.microsoft.com/office/drawing/2014/main" id="{FEBDF972-39FD-331F-39A0-E832FD6B0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801"/>
                <a:ext cx="11" cy="17"/>
              </a:xfrm>
              <a:custGeom>
                <a:avLst/>
                <a:gdLst>
                  <a:gd name="T0" fmla="*/ 18 w 23"/>
                  <a:gd name="T1" fmla="*/ 0 h 35"/>
                  <a:gd name="T2" fmla="*/ 18 w 23"/>
                  <a:gd name="T3" fmla="*/ 6 h 35"/>
                  <a:gd name="T4" fmla="*/ 23 w 23"/>
                  <a:gd name="T5" fmla="*/ 9 h 35"/>
                  <a:gd name="T6" fmla="*/ 21 w 23"/>
                  <a:gd name="T7" fmla="*/ 11 h 35"/>
                  <a:gd name="T8" fmla="*/ 20 w 23"/>
                  <a:gd name="T9" fmla="*/ 21 h 35"/>
                  <a:gd name="T10" fmla="*/ 17 w 23"/>
                  <a:gd name="T11" fmla="*/ 26 h 35"/>
                  <a:gd name="T12" fmla="*/ 11 w 23"/>
                  <a:gd name="T13" fmla="*/ 27 h 35"/>
                  <a:gd name="T14" fmla="*/ 11 w 23"/>
                  <a:gd name="T15" fmla="*/ 35 h 35"/>
                  <a:gd name="T16" fmla="*/ 5 w 23"/>
                  <a:gd name="T17" fmla="*/ 30 h 35"/>
                  <a:gd name="T18" fmla="*/ 3 w 23"/>
                  <a:gd name="T19" fmla="*/ 23 h 35"/>
                  <a:gd name="T20" fmla="*/ 3 w 23"/>
                  <a:gd name="T21" fmla="*/ 15 h 35"/>
                  <a:gd name="T22" fmla="*/ 0 w 23"/>
                  <a:gd name="T23" fmla="*/ 8 h 35"/>
                  <a:gd name="T24" fmla="*/ 5 w 23"/>
                  <a:gd name="T25" fmla="*/ 3 h 35"/>
                  <a:gd name="T26" fmla="*/ 12 w 23"/>
                  <a:gd name="T27" fmla="*/ 0 h 35"/>
                  <a:gd name="T28" fmla="*/ 18 w 23"/>
                  <a:gd name="T2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35">
                    <a:moveTo>
                      <a:pt x="18" y="0"/>
                    </a:moveTo>
                    <a:lnTo>
                      <a:pt x="18" y="6"/>
                    </a:lnTo>
                    <a:lnTo>
                      <a:pt x="23" y="9"/>
                    </a:lnTo>
                    <a:lnTo>
                      <a:pt x="21" y="11"/>
                    </a:lnTo>
                    <a:lnTo>
                      <a:pt x="20" y="21"/>
                    </a:lnTo>
                    <a:lnTo>
                      <a:pt x="17" y="26"/>
                    </a:lnTo>
                    <a:lnTo>
                      <a:pt x="11" y="27"/>
                    </a:lnTo>
                    <a:lnTo>
                      <a:pt x="11" y="35"/>
                    </a:lnTo>
                    <a:lnTo>
                      <a:pt x="5" y="30"/>
                    </a:lnTo>
                    <a:lnTo>
                      <a:pt x="3" y="23"/>
                    </a:lnTo>
                    <a:lnTo>
                      <a:pt x="3" y="15"/>
                    </a:lnTo>
                    <a:lnTo>
                      <a:pt x="0" y="8"/>
                    </a:lnTo>
                    <a:lnTo>
                      <a:pt x="5" y="3"/>
                    </a:lnTo>
                    <a:lnTo>
                      <a:pt x="12" y="0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6" name="Freeform 816">
                <a:extLst>
                  <a:ext uri="{FF2B5EF4-FFF2-40B4-BE49-F238E27FC236}">
                    <a16:creationId xmlns:a16="http://schemas.microsoft.com/office/drawing/2014/main" id="{590B158B-C5DF-D346-01CA-2C6B04AB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796"/>
                <a:ext cx="20" cy="26"/>
              </a:xfrm>
              <a:custGeom>
                <a:avLst/>
                <a:gdLst>
                  <a:gd name="T0" fmla="*/ 0 w 39"/>
                  <a:gd name="T1" fmla="*/ 20 h 51"/>
                  <a:gd name="T2" fmla="*/ 0 w 39"/>
                  <a:gd name="T3" fmla="*/ 24 h 51"/>
                  <a:gd name="T4" fmla="*/ 7 w 39"/>
                  <a:gd name="T5" fmla="*/ 29 h 51"/>
                  <a:gd name="T6" fmla="*/ 13 w 39"/>
                  <a:gd name="T7" fmla="*/ 27 h 51"/>
                  <a:gd name="T8" fmla="*/ 18 w 39"/>
                  <a:gd name="T9" fmla="*/ 33 h 51"/>
                  <a:gd name="T10" fmla="*/ 31 w 39"/>
                  <a:gd name="T11" fmla="*/ 47 h 51"/>
                  <a:gd name="T12" fmla="*/ 34 w 39"/>
                  <a:gd name="T13" fmla="*/ 51 h 51"/>
                  <a:gd name="T14" fmla="*/ 36 w 39"/>
                  <a:gd name="T15" fmla="*/ 45 h 51"/>
                  <a:gd name="T16" fmla="*/ 39 w 39"/>
                  <a:gd name="T17" fmla="*/ 41 h 51"/>
                  <a:gd name="T18" fmla="*/ 37 w 39"/>
                  <a:gd name="T19" fmla="*/ 33 h 51"/>
                  <a:gd name="T20" fmla="*/ 33 w 39"/>
                  <a:gd name="T21" fmla="*/ 27 h 51"/>
                  <a:gd name="T22" fmla="*/ 36 w 39"/>
                  <a:gd name="T23" fmla="*/ 20 h 51"/>
                  <a:gd name="T24" fmla="*/ 30 w 39"/>
                  <a:gd name="T25" fmla="*/ 17 h 51"/>
                  <a:gd name="T26" fmla="*/ 33 w 39"/>
                  <a:gd name="T27" fmla="*/ 10 h 51"/>
                  <a:gd name="T28" fmla="*/ 24 w 39"/>
                  <a:gd name="T29" fmla="*/ 3 h 51"/>
                  <a:gd name="T30" fmla="*/ 12 w 39"/>
                  <a:gd name="T31" fmla="*/ 0 h 51"/>
                  <a:gd name="T32" fmla="*/ 12 w 39"/>
                  <a:gd name="T33" fmla="*/ 6 h 51"/>
                  <a:gd name="T34" fmla="*/ 13 w 39"/>
                  <a:gd name="T35" fmla="*/ 9 h 51"/>
                  <a:gd name="T36" fmla="*/ 6 w 39"/>
                  <a:gd name="T37" fmla="*/ 18 h 51"/>
                  <a:gd name="T38" fmla="*/ 4 w 39"/>
                  <a:gd name="T39" fmla="*/ 15 h 51"/>
                  <a:gd name="T40" fmla="*/ 0 w 39"/>
                  <a:gd name="T41" fmla="*/ 2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51">
                    <a:moveTo>
                      <a:pt x="0" y="20"/>
                    </a:moveTo>
                    <a:lnTo>
                      <a:pt x="0" y="24"/>
                    </a:lnTo>
                    <a:lnTo>
                      <a:pt x="7" y="29"/>
                    </a:lnTo>
                    <a:lnTo>
                      <a:pt x="13" y="27"/>
                    </a:lnTo>
                    <a:lnTo>
                      <a:pt x="18" y="33"/>
                    </a:lnTo>
                    <a:lnTo>
                      <a:pt x="31" y="47"/>
                    </a:lnTo>
                    <a:lnTo>
                      <a:pt x="34" y="51"/>
                    </a:lnTo>
                    <a:lnTo>
                      <a:pt x="36" y="45"/>
                    </a:lnTo>
                    <a:lnTo>
                      <a:pt x="39" y="41"/>
                    </a:lnTo>
                    <a:lnTo>
                      <a:pt x="37" y="33"/>
                    </a:lnTo>
                    <a:lnTo>
                      <a:pt x="33" y="27"/>
                    </a:lnTo>
                    <a:lnTo>
                      <a:pt x="36" y="20"/>
                    </a:lnTo>
                    <a:lnTo>
                      <a:pt x="30" y="17"/>
                    </a:lnTo>
                    <a:lnTo>
                      <a:pt x="33" y="10"/>
                    </a:lnTo>
                    <a:lnTo>
                      <a:pt x="24" y="3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13" y="9"/>
                    </a:lnTo>
                    <a:lnTo>
                      <a:pt x="6" y="18"/>
                    </a:lnTo>
                    <a:lnTo>
                      <a:pt x="4" y="1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7" name="Freeform 817">
                <a:extLst>
                  <a:ext uri="{FF2B5EF4-FFF2-40B4-BE49-F238E27FC236}">
                    <a16:creationId xmlns:a16="http://schemas.microsoft.com/office/drawing/2014/main" id="{161B8A42-51A6-D646-A338-0F22EFDBD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796"/>
                <a:ext cx="20" cy="26"/>
              </a:xfrm>
              <a:custGeom>
                <a:avLst/>
                <a:gdLst>
                  <a:gd name="T0" fmla="*/ 0 w 39"/>
                  <a:gd name="T1" fmla="*/ 20 h 51"/>
                  <a:gd name="T2" fmla="*/ 4 w 39"/>
                  <a:gd name="T3" fmla="*/ 15 h 51"/>
                  <a:gd name="T4" fmla="*/ 6 w 39"/>
                  <a:gd name="T5" fmla="*/ 18 h 51"/>
                  <a:gd name="T6" fmla="*/ 13 w 39"/>
                  <a:gd name="T7" fmla="*/ 9 h 51"/>
                  <a:gd name="T8" fmla="*/ 12 w 39"/>
                  <a:gd name="T9" fmla="*/ 6 h 51"/>
                  <a:gd name="T10" fmla="*/ 12 w 39"/>
                  <a:gd name="T11" fmla="*/ 0 h 51"/>
                  <a:gd name="T12" fmla="*/ 24 w 39"/>
                  <a:gd name="T13" fmla="*/ 3 h 51"/>
                  <a:gd name="T14" fmla="*/ 33 w 39"/>
                  <a:gd name="T15" fmla="*/ 10 h 51"/>
                  <a:gd name="T16" fmla="*/ 30 w 39"/>
                  <a:gd name="T17" fmla="*/ 17 h 51"/>
                  <a:gd name="T18" fmla="*/ 36 w 39"/>
                  <a:gd name="T19" fmla="*/ 20 h 51"/>
                  <a:gd name="T20" fmla="*/ 33 w 39"/>
                  <a:gd name="T21" fmla="*/ 27 h 51"/>
                  <a:gd name="T22" fmla="*/ 37 w 39"/>
                  <a:gd name="T23" fmla="*/ 33 h 51"/>
                  <a:gd name="T24" fmla="*/ 39 w 39"/>
                  <a:gd name="T25" fmla="*/ 41 h 51"/>
                  <a:gd name="T26" fmla="*/ 36 w 39"/>
                  <a:gd name="T27" fmla="*/ 45 h 51"/>
                  <a:gd name="T28" fmla="*/ 34 w 39"/>
                  <a:gd name="T29" fmla="*/ 51 h 51"/>
                  <a:gd name="T30" fmla="*/ 31 w 39"/>
                  <a:gd name="T31" fmla="*/ 47 h 51"/>
                  <a:gd name="T32" fmla="*/ 18 w 39"/>
                  <a:gd name="T33" fmla="*/ 33 h 51"/>
                  <a:gd name="T34" fmla="*/ 13 w 39"/>
                  <a:gd name="T35" fmla="*/ 27 h 51"/>
                  <a:gd name="T36" fmla="*/ 7 w 39"/>
                  <a:gd name="T37" fmla="*/ 29 h 51"/>
                  <a:gd name="T38" fmla="*/ 0 w 39"/>
                  <a:gd name="T39" fmla="*/ 24 h 51"/>
                  <a:gd name="T40" fmla="*/ 0 w 39"/>
                  <a:gd name="T41" fmla="*/ 2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51">
                    <a:moveTo>
                      <a:pt x="0" y="20"/>
                    </a:moveTo>
                    <a:lnTo>
                      <a:pt x="4" y="15"/>
                    </a:lnTo>
                    <a:lnTo>
                      <a:pt x="6" y="18"/>
                    </a:lnTo>
                    <a:lnTo>
                      <a:pt x="13" y="9"/>
                    </a:lnTo>
                    <a:lnTo>
                      <a:pt x="12" y="6"/>
                    </a:lnTo>
                    <a:lnTo>
                      <a:pt x="12" y="0"/>
                    </a:lnTo>
                    <a:lnTo>
                      <a:pt x="24" y="3"/>
                    </a:lnTo>
                    <a:lnTo>
                      <a:pt x="33" y="10"/>
                    </a:lnTo>
                    <a:lnTo>
                      <a:pt x="30" y="17"/>
                    </a:lnTo>
                    <a:lnTo>
                      <a:pt x="36" y="20"/>
                    </a:lnTo>
                    <a:lnTo>
                      <a:pt x="33" y="27"/>
                    </a:lnTo>
                    <a:lnTo>
                      <a:pt x="37" y="33"/>
                    </a:lnTo>
                    <a:lnTo>
                      <a:pt x="39" y="41"/>
                    </a:lnTo>
                    <a:lnTo>
                      <a:pt x="36" y="45"/>
                    </a:lnTo>
                    <a:lnTo>
                      <a:pt x="34" y="51"/>
                    </a:lnTo>
                    <a:lnTo>
                      <a:pt x="31" y="47"/>
                    </a:lnTo>
                    <a:lnTo>
                      <a:pt x="18" y="33"/>
                    </a:lnTo>
                    <a:lnTo>
                      <a:pt x="13" y="27"/>
                    </a:lnTo>
                    <a:lnTo>
                      <a:pt x="7" y="29"/>
                    </a:lnTo>
                    <a:lnTo>
                      <a:pt x="0" y="24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8" name="Freeform 818">
                <a:extLst>
                  <a:ext uri="{FF2B5EF4-FFF2-40B4-BE49-F238E27FC236}">
                    <a16:creationId xmlns:a16="http://schemas.microsoft.com/office/drawing/2014/main" id="{EA7BEF8C-46BC-4195-10AC-54C0C057A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796"/>
                <a:ext cx="20" cy="26"/>
              </a:xfrm>
              <a:custGeom>
                <a:avLst/>
                <a:gdLst>
                  <a:gd name="T0" fmla="*/ 0 w 39"/>
                  <a:gd name="T1" fmla="*/ 20 h 51"/>
                  <a:gd name="T2" fmla="*/ 4 w 39"/>
                  <a:gd name="T3" fmla="*/ 15 h 51"/>
                  <a:gd name="T4" fmla="*/ 6 w 39"/>
                  <a:gd name="T5" fmla="*/ 18 h 51"/>
                  <a:gd name="T6" fmla="*/ 13 w 39"/>
                  <a:gd name="T7" fmla="*/ 9 h 51"/>
                  <a:gd name="T8" fmla="*/ 12 w 39"/>
                  <a:gd name="T9" fmla="*/ 6 h 51"/>
                  <a:gd name="T10" fmla="*/ 12 w 39"/>
                  <a:gd name="T11" fmla="*/ 0 h 51"/>
                  <a:gd name="T12" fmla="*/ 24 w 39"/>
                  <a:gd name="T13" fmla="*/ 3 h 51"/>
                  <a:gd name="T14" fmla="*/ 33 w 39"/>
                  <a:gd name="T15" fmla="*/ 10 h 51"/>
                  <a:gd name="T16" fmla="*/ 30 w 39"/>
                  <a:gd name="T17" fmla="*/ 17 h 51"/>
                  <a:gd name="T18" fmla="*/ 36 w 39"/>
                  <a:gd name="T19" fmla="*/ 20 h 51"/>
                  <a:gd name="T20" fmla="*/ 33 w 39"/>
                  <a:gd name="T21" fmla="*/ 27 h 51"/>
                  <a:gd name="T22" fmla="*/ 37 w 39"/>
                  <a:gd name="T23" fmla="*/ 33 h 51"/>
                  <a:gd name="T24" fmla="*/ 39 w 39"/>
                  <a:gd name="T25" fmla="*/ 41 h 51"/>
                  <a:gd name="T26" fmla="*/ 36 w 39"/>
                  <a:gd name="T27" fmla="*/ 45 h 51"/>
                  <a:gd name="T28" fmla="*/ 34 w 39"/>
                  <a:gd name="T29" fmla="*/ 51 h 51"/>
                  <a:gd name="T30" fmla="*/ 31 w 39"/>
                  <a:gd name="T31" fmla="*/ 47 h 51"/>
                  <a:gd name="T32" fmla="*/ 18 w 39"/>
                  <a:gd name="T33" fmla="*/ 33 h 51"/>
                  <a:gd name="T34" fmla="*/ 13 w 39"/>
                  <a:gd name="T35" fmla="*/ 27 h 51"/>
                  <a:gd name="T36" fmla="*/ 7 w 39"/>
                  <a:gd name="T37" fmla="*/ 29 h 51"/>
                  <a:gd name="T38" fmla="*/ 0 w 39"/>
                  <a:gd name="T39" fmla="*/ 24 h 51"/>
                  <a:gd name="T40" fmla="*/ 0 w 39"/>
                  <a:gd name="T41" fmla="*/ 2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51">
                    <a:moveTo>
                      <a:pt x="0" y="20"/>
                    </a:moveTo>
                    <a:lnTo>
                      <a:pt x="4" y="15"/>
                    </a:lnTo>
                    <a:lnTo>
                      <a:pt x="6" y="18"/>
                    </a:lnTo>
                    <a:lnTo>
                      <a:pt x="13" y="9"/>
                    </a:lnTo>
                    <a:lnTo>
                      <a:pt x="12" y="6"/>
                    </a:lnTo>
                    <a:lnTo>
                      <a:pt x="12" y="0"/>
                    </a:lnTo>
                    <a:lnTo>
                      <a:pt x="24" y="3"/>
                    </a:lnTo>
                    <a:lnTo>
                      <a:pt x="33" y="10"/>
                    </a:lnTo>
                    <a:lnTo>
                      <a:pt x="30" y="17"/>
                    </a:lnTo>
                    <a:lnTo>
                      <a:pt x="36" y="20"/>
                    </a:lnTo>
                    <a:lnTo>
                      <a:pt x="33" y="27"/>
                    </a:lnTo>
                    <a:lnTo>
                      <a:pt x="37" y="33"/>
                    </a:lnTo>
                    <a:lnTo>
                      <a:pt x="39" y="41"/>
                    </a:lnTo>
                    <a:lnTo>
                      <a:pt x="36" y="45"/>
                    </a:lnTo>
                    <a:lnTo>
                      <a:pt x="34" y="51"/>
                    </a:lnTo>
                    <a:lnTo>
                      <a:pt x="31" y="47"/>
                    </a:lnTo>
                    <a:lnTo>
                      <a:pt x="18" y="33"/>
                    </a:lnTo>
                    <a:lnTo>
                      <a:pt x="13" y="27"/>
                    </a:lnTo>
                    <a:lnTo>
                      <a:pt x="7" y="29"/>
                    </a:lnTo>
                    <a:lnTo>
                      <a:pt x="0" y="24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9" name="Freeform 819">
                <a:extLst>
                  <a:ext uri="{FF2B5EF4-FFF2-40B4-BE49-F238E27FC236}">
                    <a16:creationId xmlns:a16="http://schemas.microsoft.com/office/drawing/2014/main" id="{5CAF9507-A6A7-A093-28AD-DCA37EB6D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407"/>
                <a:ext cx="164" cy="130"/>
              </a:xfrm>
              <a:custGeom>
                <a:avLst/>
                <a:gdLst>
                  <a:gd name="T0" fmla="*/ 290 w 330"/>
                  <a:gd name="T1" fmla="*/ 60 h 258"/>
                  <a:gd name="T2" fmla="*/ 284 w 330"/>
                  <a:gd name="T3" fmla="*/ 53 h 258"/>
                  <a:gd name="T4" fmla="*/ 287 w 330"/>
                  <a:gd name="T5" fmla="*/ 45 h 258"/>
                  <a:gd name="T6" fmla="*/ 293 w 330"/>
                  <a:gd name="T7" fmla="*/ 27 h 258"/>
                  <a:gd name="T8" fmla="*/ 284 w 330"/>
                  <a:gd name="T9" fmla="*/ 16 h 258"/>
                  <a:gd name="T10" fmla="*/ 267 w 330"/>
                  <a:gd name="T11" fmla="*/ 12 h 258"/>
                  <a:gd name="T12" fmla="*/ 237 w 330"/>
                  <a:gd name="T13" fmla="*/ 10 h 258"/>
                  <a:gd name="T14" fmla="*/ 226 w 330"/>
                  <a:gd name="T15" fmla="*/ 13 h 258"/>
                  <a:gd name="T16" fmla="*/ 211 w 330"/>
                  <a:gd name="T17" fmla="*/ 24 h 258"/>
                  <a:gd name="T18" fmla="*/ 202 w 330"/>
                  <a:gd name="T19" fmla="*/ 33 h 258"/>
                  <a:gd name="T20" fmla="*/ 187 w 330"/>
                  <a:gd name="T21" fmla="*/ 42 h 258"/>
                  <a:gd name="T22" fmla="*/ 164 w 330"/>
                  <a:gd name="T23" fmla="*/ 38 h 258"/>
                  <a:gd name="T24" fmla="*/ 141 w 330"/>
                  <a:gd name="T25" fmla="*/ 44 h 258"/>
                  <a:gd name="T26" fmla="*/ 132 w 330"/>
                  <a:gd name="T27" fmla="*/ 39 h 258"/>
                  <a:gd name="T28" fmla="*/ 114 w 330"/>
                  <a:gd name="T29" fmla="*/ 42 h 258"/>
                  <a:gd name="T30" fmla="*/ 102 w 330"/>
                  <a:gd name="T31" fmla="*/ 54 h 258"/>
                  <a:gd name="T32" fmla="*/ 96 w 330"/>
                  <a:gd name="T33" fmla="*/ 60 h 258"/>
                  <a:gd name="T34" fmla="*/ 108 w 330"/>
                  <a:gd name="T35" fmla="*/ 73 h 258"/>
                  <a:gd name="T36" fmla="*/ 102 w 330"/>
                  <a:gd name="T37" fmla="*/ 80 h 258"/>
                  <a:gd name="T38" fmla="*/ 93 w 330"/>
                  <a:gd name="T39" fmla="*/ 85 h 258"/>
                  <a:gd name="T40" fmla="*/ 75 w 330"/>
                  <a:gd name="T41" fmla="*/ 97 h 258"/>
                  <a:gd name="T42" fmla="*/ 65 w 330"/>
                  <a:gd name="T43" fmla="*/ 117 h 258"/>
                  <a:gd name="T44" fmla="*/ 56 w 330"/>
                  <a:gd name="T45" fmla="*/ 121 h 258"/>
                  <a:gd name="T46" fmla="*/ 50 w 330"/>
                  <a:gd name="T47" fmla="*/ 130 h 258"/>
                  <a:gd name="T48" fmla="*/ 37 w 330"/>
                  <a:gd name="T49" fmla="*/ 136 h 258"/>
                  <a:gd name="T50" fmla="*/ 18 w 330"/>
                  <a:gd name="T51" fmla="*/ 140 h 258"/>
                  <a:gd name="T52" fmla="*/ 0 w 330"/>
                  <a:gd name="T53" fmla="*/ 140 h 258"/>
                  <a:gd name="T54" fmla="*/ 8 w 330"/>
                  <a:gd name="T55" fmla="*/ 153 h 258"/>
                  <a:gd name="T56" fmla="*/ 17 w 330"/>
                  <a:gd name="T57" fmla="*/ 161 h 258"/>
                  <a:gd name="T58" fmla="*/ 38 w 330"/>
                  <a:gd name="T59" fmla="*/ 170 h 258"/>
                  <a:gd name="T60" fmla="*/ 47 w 330"/>
                  <a:gd name="T61" fmla="*/ 190 h 258"/>
                  <a:gd name="T62" fmla="*/ 50 w 330"/>
                  <a:gd name="T63" fmla="*/ 208 h 258"/>
                  <a:gd name="T64" fmla="*/ 76 w 330"/>
                  <a:gd name="T65" fmla="*/ 222 h 258"/>
                  <a:gd name="T66" fmla="*/ 90 w 330"/>
                  <a:gd name="T67" fmla="*/ 222 h 258"/>
                  <a:gd name="T68" fmla="*/ 93 w 330"/>
                  <a:gd name="T69" fmla="*/ 235 h 258"/>
                  <a:gd name="T70" fmla="*/ 103 w 330"/>
                  <a:gd name="T71" fmla="*/ 249 h 258"/>
                  <a:gd name="T72" fmla="*/ 114 w 330"/>
                  <a:gd name="T73" fmla="*/ 257 h 258"/>
                  <a:gd name="T74" fmla="*/ 132 w 330"/>
                  <a:gd name="T75" fmla="*/ 257 h 258"/>
                  <a:gd name="T76" fmla="*/ 147 w 330"/>
                  <a:gd name="T77" fmla="*/ 246 h 258"/>
                  <a:gd name="T78" fmla="*/ 153 w 330"/>
                  <a:gd name="T79" fmla="*/ 234 h 258"/>
                  <a:gd name="T80" fmla="*/ 163 w 330"/>
                  <a:gd name="T81" fmla="*/ 231 h 258"/>
                  <a:gd name="T82" fmla="*/ 161 w 330"/>
                  <a:gd name="T83" fmla="*/ 220 h 258"/>
                  <a:gd name="T84" fmla="*/ 169 w 330"/>
                  <a:gd name="T85" fmla="*/ 212 h 258"/>
                  <a:gd name="T86" fmla="*/ 178 w 330"/>
                  <a:gd name="T87" fmla="*/ 206 h 258"/>
                  <a:gd name="T88" fmla="*/ 188 w 330"/>
                  <a:gd name="T89" fmla="*/ 203 h 258"/>
                  <a:gd name="T90" fmla="*/ 202 w 330"/>
                  <a:gd name="T91" fmla="*/ 200 h 258"/>
                  <a:gd name="T92" fmla="*/ 211 w 330"/>
                  <a:gd name="T93" fmla="*/ 184 h 258"/>
                  <a:gd name="T94" fmla="*/ 223 w 330"/>
                  <a:gd name="T95" fmla="*/ 182 h 258"/>
                  <a:gd name="T96" fmla="*/ 232 w 330"/>
                  <a:gd name="T97" fmla="*/ 170 h 258"/>
                  <a:gd name="T98" fmla="*/ 241 w 330"/>
                  <a:gd name="T99" fmla="*/ 159 h 258"/>
                  <a:gd name="T100" fmla="*/ 257 w 330"/>
                  <a:gd name="T101" fmla="*/ 164 h 258"/>
                  <a:gd name="T102" fmla="*/ 264 w 330"/>
                  <a:gd name="T103" fmla="*/ 155 h 258"/>
                  <a:gd name="T104" fmla="*/ 266 w 330"/>
                  <a:gd name="T105" fmla="*/ 144 h 258"/>
                  <a:gd name="T106" fmla="*/ 279 w 330"/>
                  <a:gd name="T107" fmla="*/ 133 h 258"/>
                  <a:gd name="T108" fmla="*/ 289 w 330"/>
                  <a:gd name="T109" fmla="*/ 135 h 258"/>
                  <a:gd name="T110" fmla="*/ 313 w 330"/>
                  <a:gd name="T111" fmla="*/ 136 h 258"/>
                  <a:gd name="T112" fmla="*/ 330 w 330"/>
                  <a:gd name="T113" fmla="*/ 138 h 258"/>
                  <a:gd name="T114" fmla="*/ 322 w 330"/>
                  <a:gd name="T115" fmla="*/ 117 h 258"/>
                  <a:gd name="T116" fmla="*/ 316 w 330"/>
                  <a:gd name="T117" fmla="*/ 112 h 258"/>
                  <a:gd name="T118" fmla="*/ 301 w 330"/>
                  <a:gd name="T119" fmla="*/ 102 h 258"/>
                  <a:gd name="T120" fmla="*/ 299 w 330"/>
                  <a:gd name="T121" fmla="*/ 89 h 258"/>
                  <a:gd name="T122" fmla="*/ 296 w 330"/>
                  <a:gd name="T123" fmla="*/ 74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0" h="258">
                    <a:moveTo>
                      <a:pt x="293" y="65"/>
                    </a:moveTo>
                    <a:lnTo>
                      <a:pt x="290" y="60"/>
                    </a:lnTo>
                    <a:lnTo>
                      <a:pt x="284" y="57"/>
                    </a:lnTo>
                    <a:lnTo>
                      <a:pt x="284" y="53"/>
                    </a:lnTo>
                    <a:lnTo>
                      <a:pt x="287" y="50"/>
                    </a:lnTo>
                    <a:lnTo>
                      <a:pt x="287" y="45"/>
                    </a:lnTo>
                    <a:lnTo>
                      <a:pt x="293" y="36"/>
                    </a:lnTo>
                    <a:lnTo>
                      <a:pt x="293" y="27"/>
                    </a:lnTo>
                    <a:lnTo>
                      <a:pt x="287" y="27"/>
                    </a:lnTo>
                    <a:lnTo>
                      <a:pt x="284" y="16"/>
                    </a:lnTo>
                    <a:lnTo>
                      <a:pt x="270" y="12"/>
                    </a:lnTo>
                    <a:lnTo>
                      <a:pt x="267" y="12"/>
                    </a:lnTo>
                    <a:lnTo>
                      <a:pt x="241" y="0"/>
                    </a:lnTo>
                    <a:lnTo>
                      <a:pt x="237" y="10"/>
                    </a:lnTo>
                    <a:lnTo>
                      <a:pt x="232" y="15"/>
                    </a:lnTo>
                    <a:lnTo>
                      <a:pt x="226" y="13"/>
                    </a:lnTo>
                    <a:lnTo>
                      <a:pt x="216" y="13"/>
                    </a:lnTo>
                    <a:lnTo>
                      <a:pt x="211" y="24"/>
                    </a:lnTo>
                    <a:lnTo>
                      <a:pt x="207" y="30"/>
                    </a:lnTo>
                    <a:lnTo>
                      <a:pt x="202" y="33"/>
                    </a:lnTo>
                    <a:lnTo>
                      <a:pt x="196" y="33"/>
                    </a:lnTo>
                    <a:lnTo>
                      <a:pt x="187" y="42"/>
                    </a:lnTo>
                    <a:lnTo>
                      <a:pt x="169" y="41"/>
                    </a:lnTo>
                    <a:lnTo>
                      <a:pt x="164" y="38"/>
                    </a:lnTo>
                    <a:lnTo>
                      <a:pt x="150" y="44"/>
                    </a:lnTo>
                    <a:lnTo>
                      <a:pt x="141" y="44"/>
                    </a:lnTo>
                    <a:lnTo>
                      <a:pt x="138" y="38"/>
                    </a:lnTo>
                    <a:lnTo>
                      <a:pt x="132" y="39"/>
                    </a:lnTo>
                    <a:lnTo>
                      <a:pt x="128" y="42"/>
                    </a:lnTo>
                    <a:lnTo>
                      <a:pt x="114" y="42"/>
                    </a:lnTo>
                    <a:lnTo>
                      <a:pt x="105" y="48"/>
                    </a:lnTo>
                    <a:lnTo>
                      <a:pt x="102" y="54"/>
                    </a:lnTo>
                    <a:lnTo>
                      <a:pt x="102" y="57"/>
                    </a:lnTo>
                    <a:lnTo>
                      <a:pt x="96" y="60"/>
                    </a:lnTo>
                    <a:lnTo>
                      <a:pt x="99" y="68"/>
                    </a:lnTo>
                    <a:lnTo>
                      <a:pt x="108" y="73"/>
                    </a:lnTo>
                    <a:lnTo>
                      <a:pt x="106" y="77"/>
                    </a:lnTo>
                    <a:lnTo>
                      <a:pt x="102" y="80"/>
                    </a:lnTo>
                    <a:lnTo>
                      <a:pt x="99" y="85"/>
                    </a:lnTo>
                    <a:lnTo>
                      <a:pt x="93" y="85"/>
                    </a:lnTo>
                    <a:lnTo>
                      <a:pt x="85" y="91"/>
                    </a:lnTo>
                    <a:lnTo>
                      <a:pt x="75" y="97"/>
                    </a:lnTo>
                    <a:lnTo>
                      <a:pt x="68" y="106"/>
                    </a:lnTo>
                    <a:lnTo>
                      <a:pt x="65" y="117"/>
                    </a:lnTo>
                    <a:lnTo>
                      <a:pt x="59" y="121"/>
                    </a:lnTo>
                    <a:lnTo>
                      <a:pt x="56" y="121"/>
                    </a:lnTo>
                    <a:lnTo>
                      <a:pt x="55" y="129"/>
                    </a:lnTo>
                    <a:lnTo>
                      <a:pt x="50" y="130"/>
                    </a:lnTo>
                    <a:lnTo>
                      <a:pt x="44" y="140"/>
                    </a:lnTo>
                    <a:lnTo>
                      <a:pt x="37" y="136"/>
                    </a:lnTo>
                    <a:lnTo>
                      <a:pt x="28" y="140"/>
                    </a:lnTo>
                    <a:lnTo>
                      <a:pt x="18" y="140"/>
                    </a:lnTo>
                    <a:lnTo>
                      <a:pt x="11" y="136"/>
                    </a:lnTo>
                    <a:lnTo>
                      <a:pt x="0" y="140"/>
                    </a:lnTo>
                    <a:lnTo>
                      <a:pt x="6" y="140"/>
                    </a:lnTo>
                    <a:lnTo>
                      <a:pt x="8" y="153"/>
                    </a:lnTo>
                    <a:lnTo>
                      <a:pt x="15" y="156"/>
                    </a:lnTo>
                    <a:lnTo>
                      <a:pt x="17" y="161"/>
                    </a:lnTo>
                    <a:lnTo>
                      <a:pt x="28" y="168"/>
                    </a:lnTo>
                    <a:lnTo>
                      <a:pt x="38" y="170"/>
                    </a:lnTo>
                    <a:lnTo>
                      <a:pt x="46" y="181"/>
                    </a:lnTo>
                    <a:lnTo>
                      <a:pt x="47" y="190"/>
                    </a:lnTo>
                    <a:lnTo>
                      <a:pt x="46" y="199"/>
                    </a:lnTo>
                    <a:lnTo>
                      <a:pt x="50" y="208"/>
                    </a:lnTo>
                    <a:lnTo>
                      <a:pt x="56" y="212"/>
                    </a:lnTo>
                    <a:lnTo>
                      <a:pt x="76" y="222"/>
                    </a:lnTo>
                    <a:lnTo>
                      <a:pt x="87" y="220"/>
                    </a:lnTo>
                    <a:lnTo>
                      <a:pt x="90" y="222"/>
                    </a:lnTo>
                    <a:lnTo>
                      <a:pt x="93" y="229"/>
                    </a:lnTo>
                    <a:lnTo>
                      <a:pt x="93" y="235"/>
                    </a:lnTo>
                    <a:lnTo>
                      <a:pt x="99" y="249"/>
                    </a:lnTo>
                    <a:lnTo>
                      <a:pt x="103" y="249"/>
                    </a:lnTo>
                    <a:lnTo>
                      <a:pt x="114" y="253"/>
                    </a:lnTo>
                    <a:lnTo>
                      <a:pt x="114" y="257"/>
                    </a:lnTo>
                    <a:lnTo>
                      <a:pt x="125" y="258"/>
                    </a:lnTo>
                    <a:lnTo>
                      <a:pt x="132" y="257"/>
                    </a:lnTo>
                    <a:lnTo>
                      <a:pt x="138" y="252"/>
                    </a:lnTo>
                    <a:lnTo>
                      <a:pt x="147" y="246"/>
                    </a:lnTo>
                    <a:lnTo>
                      <a:pt x="150" y="241"/>
                    </a:lnTo>
                    <a:lnTo>
                      <a:pt x="153" y="234"/>
                    </a:lnTo>
                    <a:lnTo>
                      <a:pt x="158" y="231"/>
                    </a:lnTo>
                    <a:lnTo>
                      <a:pt x="163" y="231"/>
                    </a:lnTo>
                    <a:lnTo>
                      <a:pt x="164" y="225"/>
                    </a:lnTo>
                    <a:lnTo>
                      <a:pt x="161" y="220"/>
                    </a:lnTo>
                    <a:lnTo>
                      <a:pt x="167" y="217"/>
                    </a:lnTo>
                    <a:lnTo>
                      <a:pt x="169" y="212"/>
                    </a:lnTo>
                    <a:lnTo>
                      <a:pt x="175" y="216"/>
                    </a:lnTo>
                    <a:lnTo>
                      <a:pt x="178" y="206"/>
                    </a:lnTo>
                    <a:lnTo>
                      <a:pt x="184" y="206"/>
                    </a:lnTo>
                    <a:lnTo>
                      <a:pt x="188" y="203"/>
                    </a:lnTo>
                    <a:lnTo>
                      <a:pt x="196" y="200"/>
                    </a:lnTo>
                    <a:lnTo>
                      <a:pt x="202" y="200"/>
                    </a:lnTo>
                    <a:lnTo>
                      <a:pt x="208" y="196"/>
                    </a:lnTo>
                    <a:lnTo>
                      <a:pt x="211" y="184"/>
                    </a:lnTo>
                    <a:lnTo>
                      <a:pt x="214" y="185"/>
                    </a:lnTo>
                    <a:lnTo>
                      <a:pt x="223" y="182"/>
                    </a:lnTo>
                    <a:lnTo>
                      <a:pt x="229" y="174"/>
                    </a:lnTo>
                    <a:lnTo>
                      <a:pt x="232" y="170"/>
                    </a:lnTo>
                    <a:lnTo>
                      <a:pt x="237" y="162"/>
                    </a:lnTo>
                    <a:lnTo>
                      <a:pt x="241" y="159"/>
                    </a:lnTo>
                    <a:lnTo>
                      <a:pt x="245" y="162"/>
                    </a:lnTo>
                    <a:lnTo>
                      <a:pt x="257" y="164"/>
                    </a:lnTo>
                    <a:lnTo>
                      <a:pt x="260" y="162"/>
                    </a:lnTo>
                    <a:lnTo>
                      <a:pt x="264" y="155"/>
                    </a:lnTo>
                    <a:lnTo>
                      <a:pt x="264" y="150"/>
                    </a:lnTo>
                    <a:lnTo>
                      <a:pt x="266" y="144"/>
                    </a:lnTo>
                    <a:lnTo>
                      <a:pt x="270" y="144"/>
                    </a:lnTo>
                    <a:lnTo>
                      <a:pt x="279" y="133"/>
                    </a:lnTo>
                    <a:lnTo>
                      <a:pt x="284" y="133"/>
                    </a:lnTo>
                    <a:lnTo>
                      <a:pt x="289" y="135"/>
                    </a:lnTo>
                    <a:lnTo>
                      <a:pt x="302" y="130"/>
                    </a:lnTo>
                    <a:lnTo>
                      <a:pt x="313" y="136"/>
                    </a:lnTo>
                    <a:lnTo>
                      <a:pt x="320" y="140"/>
                    </a:lnTo>
                    <a:lnTo>
                      <a:pt x="330" y="138"/>
                    </a:lnTo>
                    <a:lnTo>
                      <a:pt x="330" y="130"/>
                    </a:lnTo>
                    <a:lnTo>
                      <a:pt x="322" y="117"/>
                    </a:lnTo>
                    <a:lnTo>
                      <a:pt x="322" y="112"/>
                    </a:lnTo>
                    <a:lnTo>
                      <a:pt x="316" y="112"/>
                    </a:lnTo>
                    <a:lnTo>
                      <a:pt x="308" y="109"/>
                    </a:lnTo>
                    <a:lnTo>
                      <a:pt x="301" y="102"/>
                    </a:lnTo>
                    <a:lnTo>
                      <a:pt x="298" y="94"/>
                    </a:lnTo>
                    <a:lnTo>
                      <a:pt x="299" y="89"/>
                    </a:lnTo>
                    <a:lnTo>
                      <a:pt x="296" y="85"/>
                    </a:lnTo>
                    <a:lnTo>
                      <a:pt x="296" y="74"/>
                    </a:lnTo>
                    <a:lnTo>
                      <a:pt x="293" y="6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0" name="Freeform 820">
                <a:extLst>
                  <a:ext uri="{FF2B5EF4-FFF2-40B4-BE49-F238E27FC236}">
                    <a16:creationId xmlns:a16="http://schemas.microsoft.com/office/drawing/2014/main" id="{3D0C6257-82E7-BD1E-8B0F-2B73C7686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407"/>
                <a:ext cx="164" cy="130"/>
              </a:xfrm>
              <a:custGeom>
                <a:avLst/>
                <a:gdLst>
                  <a:gd name="T0" fmla="*/ 296 w 330"/>
                  <a:gd name="T1" fmla="*/ 74 h 258"/>
                  <a:gd name="T2" fmla="*/ 299 w 330"/>
                  <a:gd name="T3" fmla="*/ 89 h 258"/>
                  <a:gd name="T4" fmla="*/ 301 w 330"/>
                  <a:gd name="T5" fmla="*/ 102 h 258"/>
                  <a:gd name="T6" fmla="*/ 316 w 330"/>
                  <a:gd name="T7" fmla="*/ 112 h 258"/>
                  <a:gd name="T8" fmla="*/ 322 w 330"/>
                  <a:gd name="T9" fmla="*/ 117 h 258"/>
                  <a:gd name="T10" fmla="*/ 330 w 330"/>
                  <a:gd name="T11" fmla="*/ 138 h 258"/>
                  <a:gd name="T12" fmla="*/ 313 w 330"/>
                  <a:gd name="T13" fmla="*/ 136 h 258"/>
                  <a:gd name="T14" fmla="*/ 289 w 330"/>
                  <a:gd name="T15" fmla="*/ 135 h 258"/>
                  <a:gd name="T16" fmla="*/ 279 w 330"/>
                  <a:gd name="T17" fmla="*/ 133 h 258"/>
                  <a:gd name="T18" fmla="*/ 266 w 330"/>
                  <a:gd name="T19" fmla="*/ 144 h 258"/>
                  <a:gd name="T20" fmla="*/ 264 w 330"/>
                  <a:gd name="T21" fmla="*/ 155 h 258"/>
                  <a:gd name="T22" fmla="*/ 257 w 330"/>
                  <a:gd name="T23" fmla="*/ 164 h 258"/>
                  <a:gd name="T24" fmla="*/ 241 w 330"/>
                  <a:gd name="T25" fmla="*/ 159 h 258"/>
                  <a:gd name="T26" fmla="*/ 232 w 330"/>
                  <a:gd name="T27" fmla="*/ 170 h 258"/>
                  <a:gd name="T28" fmla="*/ 223 w 330"/>
                  <a:gd name="T29" fmla="*/ 182 h 258"/>
                  <a:gd name="T30" fmla="*/ 211 w 330"/>
                  <a:gd name="T31" fmla="*/ 184 h 258"/>
                  <a:gd name="T32" fmla="*/ 202 w 330"/>
                  <a:gd name="T33" fmla="*/ 200 h 258"/>
                  <a:gd name="T34" fmla="*/ 188 w 330"/>
                  <a:gd name="T35" fmla="*/ 203 h 258"/>
                  <a:gd name="T36" fmla="*/ 178 w 330"/>
                  <a:gd name="T37" fmla="*/ 206 h 258"/>
                  <a:gd name="T38" fmla="*/ 169 w 330"/>
                  <a:gd name="T39" fmla="*/ 212 h 258"/>
                  <a:gd name="T40" fmla="*/ 161 w 330"/>
                  <a:gd name="T41" fmla="*/ 220 h 258"/>
                  <a:gd name="T42" fmla="*/ 163 w 330"/>
                  <a:gd name="T43" fmla="*/ 231 h 258"/>
                  <a:gd name="T44" fmla="*/ 153 w 330"/>
                  <a:gd name="T45" fmla="*/ 234 h 258"/>
                  <a:gd name="T46" fmla="*/ 147 w 330"/>
                  <a:gd name="T47" fmla="*/ 246 h 258"/>
                  <a:gd name="T48" fmla="*/ 132 w 330"/>
                  <a:gd name="T49" fmla="*/ 257 h 258"/>
                  <a:gd name="T50" fmla="*/ 114 w 330"/>
                  <a:gd name="T51" fmla="*/ 257 h 258"/>
                  <a:gd name="T52" fmla="*/ 103 w 330"/>
                  <a:gd name="T53" fmla="*/ 249 h 258"/>
                  <a:gd name="T54" fmla="*/ 93 w 330"/>
                  <a:gd name="T55" fmla="*/ 235 h 258"/>
                  <a:gd name="T56" fmla="*/ 90 w 330"/>
                  <a:gd name="T57" fmla="*/ 222 h 258"/>
                  <a:gd name="T58" fmla="*/ 76 w 330"/>
                  <a:gd name="T59" fmla="*/ 222 h 258"/>
                  <a:gd name="T60" fmla="*/ 50 w 330"/>
                  <a:gd name="T61" fmla="*/ 208 h 258"/>
                  <a:gd name="T62" fmla="*/ 47 w 330"/>
                  <a:gd name="T63" fmla="*/ 190 h 258"/>
                  <a:gd name="T64" fmla="*/ 38 w 330"/>
                  <a:gd name="T65" fmla="*/ 170 h 258"/>
                  <a:gd name="T66" fmla="*/ 17 w 330"/>
                  <a:gd name="T67" fmla="*/ 161 h 258"/>
                  <a:gd name="T68" fmla="*/ 8 w 330"/>
                  <a:gd name="T69" fmla="*/ 153 h 258"/>
                  <a:gd name="T70" fmla="*/ 0 w 330"/>
                  <a:gd name="T71" fmla="*/ 140 h 258"/>
                  <a:gd name="T72" fmla="*/ 18 w 330"/>
                  <a:gd name="T73" fmla="*/ 140 h 258"/>
                  <a:gd name="T74" fmla="*/ 37 w 330"/>
                  <a:gd name="T75" fmla="*/ 136 h 258"/>
                  <a:gd name="T76" fmla="*/ 50 w 330"/>
                  <a:gd name="T77" fmla="*/ 130 h 258"/>
                  <a:gd name="T78" fmla="*/ 56 w 330"/>
                  <a:gd name="T79" fmla="*/ 121 h 258"/>
                  <a:gd name="T80" fmla="*/ 65 w 330"/>
                  <a:gd name="T81" fmla="*/ 117 h 258"/>
                  <a:gd name="T82" fmla="*/ 75 w 330"/>
                  <a:gd name="T83" fmla="*/ 97 h 258"/>
                  <a:gd name="T84" fmla="*/ 93 w 330"/>
                  <a:gd name="T85" fmla="*/ 85 h 258"/>
                  <a:gd name="T86" fmla="*/ 102 w 330"/>
                  <a:gd name="T87" fmla="*/ 80 h 258"/>
                  <a:gd name="T88" fmla="*/ 108 w 330"/>
                  <a:gd name="T89" fmla="*/ 73 h 258"/>
                  <a:gd name="T90" fmla="*/ 96 w 330"/>
                  <a:gd name="T91" fmla="*/ 60 h 258"/>
                  <a:gd name="T92" fmla="*/ 102 w 330"/>
                  <a:gd name="T93" fmla="*/ 54 h 258"/>
                  <a:gd name="T94" fmla="*/ 114 w 330"/>
                  <a:gd name="T95" fmla="*/ 42 h 258"/>
                  <a:gd name="T96" fmla="*/ 132 w 330"/>
                  <a:gd name="T97" fmla="*/ 39 h 258"/>
                  <a:gd name="T98" fmla="*/ 141 w 330"/>
                  <a:gd name="T99" fmla="*/ 44 h 258"/>
                  <a:gd name="T100" fmla="*/ 164 w 330"/>
                  <a:gd name="T101" fmla="*/ 38 h 258"/>
                  <a:gd name="T102" fmla="*/ 187 w 330"/>
                  <a:gd name="T103" fmla="*/ 42 h 258"/>
                  <a:gd name="T104" fmla="*/ 202 w 330"/>
                  <a:gd name="T105" fmla="*/ 33 h 258"/>
                  <a:gd name="T106" fmla="*/ 211 w 330"/>
                  <a:gd name="T107" fmla="*/ 24 h 258"/>
                  <a:gd name="T108" fmla="*/ 226 w 330"/>
                  <a:gd name="T109" fmla="*/ 13 h 258"/>
                  <a:gd name="T110" fmla="*/ 237 w 330"/>
                  <a:gd name="T111" fmla="*/ 10 h 258"/>
                  <a:gd name="T112" fmla="*/ 267 w 330"/>
                  <a:gd name="T113" fmla="*/ 12 h 258"/>
                  <a:gd name="T114" fmla="*/ 284 w 330"/>
                  <a:gd name="T115" fmla="*/ 16 h 258"/>
                  <a:gd name="T116" fmla="*/ 293 w 330"/>
                  <a:gd name="T117" fmla="*/ 27 h 258"/>
                  <a:gd name="T118" fmla="*/ 287 w 330"/>
                  <a:gd name="T119" fmla="*/ 45 h 258"/>
                  <a:gd name="T120" fmla="*/ 284 w 330"/>
                  <a:gd name="T121" fmla="*/ 53 h 258"/>
                  <a:gd name="T122" fmla="*/ 290 w 330"/>
                  <a:gd name="T123" fmla="*/ 6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0" h="258">
                    <a:moveTo>
                      <a:pt x="293" y="65"/>
                    </a:moveTo>
                    <a:lnTo>
                      <a:pt x="296" y="74"/>
                    </a:lnTo>
                    <a:lnTo>
                      <a:pt x="296" y="85"/>
                    </a:lnTo>
                    <a:lnTo>
                      <a:pt x="299" y="89"/>
                    </a:lnTo>
                    <a:lnTo>
                      <a:pt x="298" y="94"/>
                    </a:lnTo>
                    <a:lnTo>
                      <a:pt x="301" y="102"/>
                    </a:lnTo>
                    <a:lnTo>
                      <a:pt x="308" y="109"/>
                    </a:lnTo>
                    <a:lnTo>
                      <a:pt x="316" y="112"/>
                    </a:lnTo>
                    <a:lnTo>
                      <a:pt x="322" y="112"/>
                    </a:lnTo>
                    <a:lnTo>
                      <a:pt x="322" y="117"/>
                    </a:lnTo>
                    <a:lnTo>
                      <a:pt x="330" y="130"/>
                    </a:lnTo>
                    <a:lnTo>
                      <a:pt x="330" y="138"/>
                    </a:lnTo>
                    <a:lnTo>
                      <a:pt x="320" y="140"/>
                    </a:lnTo>
                    <a:lnTo>
                      <a:pt x="313" y="136"/>
                    </a:lnTo>
                    <a:lnTo>
                      <a:pt x="302" y="130"/>
                    </a:lnTo>
                    <a:lnTo>
                      <a:pt x="289" y="135"/>
                    </a:lnTo>
                    <a:lnTo>
                      <a:pt x="284" y="133"/>
                    </a:lnTo>
                    <a:lnTo>
                      <a:pt x="279" y="133"/>
                    </a:lnTo>
                    <a:lnTo>
                      <a:pt x="270" y="144"/>
                    </a:lnTo>
                    <a:lnTo>
                      <a:pt x="266" y="144"/>
                    </a:lnTo>
                    <a:lnTo>
                      <a:pt x="264" y="150"/>
                    </a:lnTo>
                    <a:lnTo>
                      <a:pt x="264" y="155"/>
                    </a:lnTo>
                    <a:lnTo>
                      <a:pt x="260" y="162"/>
                    </a:lnTo>
                    <a:lnTo>
                      <a:pt x="257" y="164"/>
                    </a:lnTo>
                    <a:lnTo>
                      <a:pt x="245" y="162"/>
                    </a:lnTo>
                    <a:lnTo>
                      <a:pt x="241" y="159"/>
                    </a:lnTo>
                    <a:lnTo>
                      <a:pt x="237" y="162"/>
                    </a:lnTo>
                    <a:lnTo>
                      <a:pt x="232" y="170"/>
                    </a:lnTo>
                    <a:lnTo>
                      <a:pt x="229" y="174"/>
                    </a:lnTo>
                    <a:lnTo>
                      <a:pt x="223" y="182"/>
                    </a:lnTo>
                    <a:lnTo>
                      <a:pt x="214" y="185"/>
                    </a:lnTo>
                    <a:lnTo>
                      <a:pt x="211" y="184"/>
                    </a:lnTo>
                    <a:lnTo>
                      <a:pt x="208" y="196"/>
                    </a:lnTo>
                    <a:lnTo>
                      <a:pt x="202" y="200"/>
                    </a:lnTo>
                    <a:lnTo>
                      <a:pt x="196" y="200"/>
                    </a:lnTo>
                    <a:lnTo>
                      <a:pt x="188" y="203"/>
                    </a:lnTo>
                    <a:lnTo>
                      <a:pt x="184" y="206"/>
                    </a:lnTo>
                    <a:lnTo>
                      <a:pt x="178" y="206"/>
                    </a:lnTo>
                    <a:lnTo>
                      <a:pt x="175" y="216"/>
                    </a:lnTo>
                    <a:lnTo>
                      <a:pt x="169" y="212"/>
                    </a:lnTo>
                    <a:lnTo>
                      <a:pt x="167" y="217"/>
                    </a:lnTo>
                    <a:lnTo>
                      <a:pt x="161" y="220"/>
                    </a:lnTo>
                    <a:lnTo>
                      <a:pt x="164" y="225"/>
                    </a:lnTo>
                    <a:lnTo>
                      <a:pt x="163" y="231"/>
                    </a:lnTo>
                    <a:lnTo>
                      <a:pt x="158" y="231"/>
                    </a:lnTo>
                    <a:lnTo>
                      <a:pt x="153" y="234"/>
                    </a:lnTo>
                    <a:lnTo>
                      <a:pt x="150" y="241"/>
                    </a:lnTo>
                    <a:lnTo>
                      <a:pt x="147" y="246"/>
                    </a:lnTo>
                    <a:lnTo>
                      <a:pt x="138" y="252"/>
                    </a:lnTo>
                    <a:lnTo>
                      <a:pt x="132" y="257"/>
                    </a:lnTo>
                    <a:lnTo>
                      <a:pt x="125" y="258"/>
                    </a:lnTo>
                    <a:lnTo>
                      <a:pt x="114" y="257"/>
                    </a:lnTo>
                    <a:lnTo>
                      <a:pt x="114" y="253"/>
                    </a:lnTo>
                    <a:lnTo>
                      <a:pt x="103" y="249"/>
                    </a:lnTo>
                    <a:lnTo>
                      <a:pt x="99" y="249"/>
                    </a:lnTo>
                    <a:lnTo>
                      <a:pt x="93" y="235"/>
                    </a:lnTo>
                    <a:lnTo>
                      <a:pt x="93" y="229"/>
                    </a:lnTo>
                    <a:lnTo>
                      <a:pt x="90" y="222"/>
                    </a:lnTo>
                    <a:lnTo>
                      <a:pt x="87" y="220"/>
                    </a:lnTo>
                    <a:lnTo>
                      <a:pt x="76" y="222"/>
                    </a:lnTo>
                    <a:lnTo>
                      <a:pt x="56" y="212"/>
                    </a:lnTo>
                    <a:lnTo>
                      <a:pt x="50" y="208"/>
                    </a:lnTo>
                    <a:lnTo>
                      <a:pt x="46" y="199"/>
                    </a:lnTo>
                    <a:lnTo>
                      <a:pt x="47" y="190"/>
                    </a:lnTo>
                    <a:lnTo>
                      <a:pt x="46" y="181"/>
                    </a:lnTo>
                    <a:lnTo>
                      <a:pt x="38" y="170"/>
                    </a:lnTo>
                    <a:lnTo>
                      <a:pt x="28" y="168"/>
                    </a:lnTo>
                    <a:lnTo>
                      <a:pt x="17" y="161"/>
                    </a:lnTo>
                    <a:lnTo>
                      <a:pt x="15" y="156"/>
                    </a:lnTo>
                    <a:lnTo>
                      <a:pt x="8" y="153"/>
                    </a:lnTo>
                    <a:lnTo>
                      <a:pt x="6" y="140"/>
                    </a:lnTo>
                    <a:lnTo>
                      <a:pt x="0" y="140"/>
                    </a:lnTo>
                    <a:lnTo>
                      <a:pt x="11" y="136"/>
                    </a:lnTo>
                    <a:lnTo>
                      <a:pt x="18" y="140"/>
                    </a:lnTo>
                    <a:lnTo>
                      <a:pt x="28" y="140"/>
                    </a:lnTo>
                    <a:lnTo>
                      <a:pt x="37" y="136"/>
                    </a:lnTo>
                    <a:lnTo>
                      <a:pt x="44" y="140"/>
                    </a:lnTo>
                    <a:lnTo>
                      <a:pt x="50" y="130"/>
                    </a:lnTo>
                    <a:lnTo>
                      <a:pt x="55" y="129"/>
                    </a:lnTo>
                    <a:lnTo>
                      <a:pt x="56" y="121"/>
                    </a:lnTo>
                    <a:lnTo>
                      <a:pt x="59" y="121"/>
                    </a:lnTo>
                    <a:lnTo>
                      <a:pt x="65" y="117"/>
                    </a:lnTo>
                    <a:lnTo>
                      <a:pt x="68" y="106"/>
                    </a:lnTo>
                    <a:lnTo>
                      <a:pt x="75" y="97"/>
                    </a:lnTo>
                    <a:lnTo>
                      <a:pt x="85" y="91"/>
                    </a:lnTo>
                    <a:lnTo>
                      <a:pt x="93" y="85"/>
                    </a:lnTo>
                    <a:lnTo>
                      <a:pt x="99" y="85"/>
                    </a:lnTo>
                    <a:lnTo>
                      <a:pt x="102" y="80"/>
                    </a:lnTo>
                    <a:lnTo>
                      <a:pt x="106" y="77"/>
                    </a:lnTo>
                    <a:lnTo>
                      <a:pt x="108" y="73"/>
                    </a:lnTo>
                    <a:lnTo>
                      <a:pt x="99" y="68"/>
                    </a:lnTo>
                    <a:lnTo>
                      <a:pt x="96" y="60"/>
                    </a:lnTo>
                    <a:lnTo>
                      <a:pt x="102" y="57"/>
                    </a:lnTo>
                    <a:lnTo>
                      <a:pt x="102" y="54"/>
                    </a:lnTo>
                    <a:lnTo>
                      <a:pt x="105" y="48"/>
                    </a:lnTo>
                    <a:lnTo>
                      <a:pt x="114" y="42"/>
                    </a:lnTo>
                    <a:lnTo>
                      <a:pt x="128" y="42"/>
                    </a:lnTo>
                    <a:lnTo>
                      <a:pt x="132" y="39"/>
                    </a:lnTo>
                    <a:lnTo>
                      <a:pt x="138" y="38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64" y="38"/>
                    </a:lnTo>
                    <a:lnTo>
                      <a:pt x="169" y="41"/>
                    </a:lnTo>
                    <a:lnTo>
                      <a:pt x="187" y="42"/>
                    </a:lnTo>
                    <a:lnTo>
                      <a:pt x="196" y="33"/>
                    </a:lnTo>
                    <a:lnTo>
                      <a:pt x="202" y="33"/>
                    </a:lnTo>
                    <a:lnTo>
                      <a:pt x="207" y="30"/>
                    </a:lnTo>
                    <a:lnTo>
                      <a:pt x="211" y="24"/>
                    </a:lnTo>
                    <a:lnTo>
                      <a:pt x="216" y="13"/>
                    </a:lnTo>
                    <a:lnTo>
                      <a:pt x="226" y="13"/>
                    </a:lnTo>
                    <a:lnTo>
                      <a:pt x="232" y="15"/>
                    </a:lnTo>
                    <a:lnTo>
                      <a:pt x="237" y="10"/>
                    </a:lnTo>
                    <a:lnTo>
                      <a:pt x="241" y="0"/>
                    </a:lnTo>
                    <a:lnTo>
                      <a:pt x="267" y="12"/>
                    </a:lnTo>
                    <a:lnTo>
                      <a:pt x="270" y="12"/>
                    </a:lnTo>
                    <a:lnTo>
                      <a:pt x="284" y="16"/>
                    </a:lnTo>
                    <a:lnTo>
                      <a:pt x="287" y="27"/>
                    </a:lnTo>
                    <a:lnTo>
                      <a:pt x="293" y="27"/>
                    </a:lnTo>
                    <a:lnTo>
                      <a:pt x="293" y="36"/>
                    </a:lnTo>
                    <a:lnTo>
                      <a:pt x="287" y="45"/>
                    </a:lnTo>
                    <a:lnTo>
                      <a:pt x="287" y="50"/>
                    </a:lnTo>
                    <a:lnTo>
                      <a:pt x="284" y="53"/>
                    </a:lnTo>
                    <a:lnTo>
                      <a:pt x="284" y="57"/>
                    </a:lnTo>
                    <a:lnTo>
                      <a:pt x="290" y="60"/>
                    </a:lnTo>
                    <a:lnTo>
                      <a:pt x="293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1" name="Freeform 821">
                <a:extLst>
                  <a:ext uri="{FF2B5EF4-FFF2-40B4-BE49-F238E27FC236}">
                    <a16:creationId xmlns:a16="http://schemas.microsoft.com/office/drawing/2014/main" id="{A1835F0D-8B20-9A01-55BD-0C9508B48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407"/>
                <a:ext cx="164" cy="130"/>
              </a:xfrm>
              <a:custGeom>
                <a:avLst/>
                <a:gdLst>
                  <a:gd name="T0" fmla="*/ 296 w 330"/>
                  <a:gd name="T1" fmla="*/ 74 h 258"/>
                  <a:gd name="T2" fmla="*/ 299 w 330"/>
                  <a:gd name="T3" fmla="*/ 89 h 258"/>
                  <a:gd name="T4" fmla="*/ 301 w 330"/>
                  <a:gd name="T5" fmla="*/ 102 h 258"/>
                  <a:gd name="T6" fmla="*/ 316 w 330"/>
                  <a:gd name="T7" fmla="*/ 112 h 258"/>
                  <a:gd name="T8" fmla="*/ 322 w 330"/>
                  <a:gd name="T9" fmla="*/ 117 h 258"/>
                  <a:gd name="T10" fmla="*/ 330 w 330"/>
                  <a:gd name="T11" fmla="*/ 138 h 258"/>
                  <a:gd name="T12" fmla="*/ 313 w 330"/>
                  <a:gd name="T13" fmla="*/ 136 h 258"/>
                  <a:gd name="T14" fmla="*/ 289 w 330"/>
                  <a:gd name="T15" fmla="*/ 135 h 258"/>
                  <a:gd name="T16" fmla="*/ 279 w 330"/>
                  <a:gd name="T17" fmla="*/ 133 h 258"/>
                  <a:gd name="T18" fmla="*/ 266 w 330"/>
                  <a:gd name="T19" fmla="*/ 144 h 258"/>
                  <a:gd name="T20" fmla="*/ 264 w 330"/>
                  <a:gd name="T21" fmla="*/ 155 h 258"/>
                  <a:gd name="T22" fmla="*/ 257 w 330"/>
                  <a:gd name="T23" fmla="*/ 164 h 258"/>
                  <a:gd name="T24" fmla="*/ 241 w 330"/>
                  <a:gd name="T25" fmla="*/ 159 h 258"/>
                  <a:gd name="T26" fmla="*/ 232 w 330"/>
                  <a:gd name="T27" fmla="*/ 170 h 258"/>
                  <a:gd name="T28" fmla="*/ 223 w 330"/>
                  <a:gd name="T29" fmla="*/ 182 h 258"/>
                  <a:gd name="T30" fmla="*/ 211 w 330"/>
                  <a:gd name="T31" fmla="*/ 184 h 258"/>
                  <a:gd name="T32" fmla="*/ 202 w 330"/>
                  <a:gd name="T33" fmla="*/ 200 h 258"/>
                  <a:gd name="T34" fmla="*/ 188 w 330"/>
                  <a:gd name="T35" fmla="*/ 203 h 258"/>
                  <a:gd name="T36" fmla="*/ 178 w 330"/>
                  <a:gd name="T37" fmla="*/ 206 h 258"/>
                  <a:gd name="T38" fmla="*/ 169 w 330"/>
                  <a:gd name="T39" fmla="*/ 212 h 258"/>
                  <a:gd name="T40" fmla="*/ 161 w 330"/>
                  <a:gd name="T41" fmla="*/ 220 h 258"/>
                  <a:gd name="T42" fmla="*/ 163 w 330"/>
                  <a:gd name="T43" fmla="*/ 231 h 258"/>
                  <a:gd name="T44" fmla="*/ 153 w 330"/>
                  <a:gd name="T45" fmla="*/ 234 h 258"/>
                  <a:gd name="T46" fmla="*/ 147 w 330"/>
                  <a:gd name="T47" fmla="*/ 246 h 258"/>
                  <a:gd name="T48" fmla="*/ 132 w 330"/>
                  <a:gd name="T49" fmla="*/ 257 h 258"/>
                  <a:gd name="T50" fmla="*/ 114 w 330"/>
                  <a:gd name="T51" fmla="*/ 257 h 258"/>
                  <a:gd name="T52" fmla="*/ 103 w 330"/>
                  <a:gd name="T53" fmla="*/ 249 h 258"/>
                  <a:gd name="T54" fmla="*/ 93 w 330"/>
                  <a:gd name="T55" fmla="*/ 235 h 258"/>
                  <a:gd name="T56" fmla="*/ 90 w 330"/>
                  <a:gd name="T57" fmla="*/ 222 h 258"/>
                  <a:gd name="T58" fmla="*/ 76 w 330"/>
                  <a:gd name="T59" fmla="*/ 222 h 258"/>
                  <a:gd name="T60" fmla="*/ 50 w 330"/>
                  <a:gd name="T61" fmla="*/ 208 h 258"/>
                  <a:gd name="T62" fmla="*/ 47 w 330"/>
                  <a:gd name="T63" fmla="*/ 190 h 258"/>
                  <a:gd name="T64" fmla="*/ 38 w 330"/>
                  <a:gd name="T65" fmla="*/ 170 h 258"/>
                  <a:gd name="T66" fmla="*/ 17 w 330"/>
                  <a:gd name="T67" fmla="*/ 161 h 258"/>
                  <a:gd name="T68" fmla="*/ 8 w 330"/>
                  <a:gd name="T69" fmla="*/ 153 h 258"/>
                  <a:gd name="T70" fmla="*/ 0 w 330"/>
                  <a:gd name="T71" fmla="*/ 140 h 258"/>
                  <a:gd name="T72" fmla="*/ 18 w 330"/>
                  <a:gd name="T73" fmla="*/ 140 h 258"/>
                  <a:gd name="T74" fmla="*/ 37 w 330"/>
                  <a:gd name="T75" fmla="*/ 136 h 258"/>
                  <a:gd name="T76" fmla="*/ 50 w 330"/>
                  <a:gd name="T77" fmla="*/ 130 h 258"/>
                  <a:gd name="T78" fmla="*/ 56 w 330"/>
                  <a:gd name="T79" fmla="*/ 121 h 258"/>
                  <a:gd name="T80" fmla="*/ 65 w 330"/>
                  <a:gd name="T81" fmla="*/ 117 h 258"/>
                  <a:gd name="T82" fmla="*/ 75 w 330"/>
                  <a:gd name="T83" fmla="*/ 97 h 258"/>
                  <a:gd name="T84" fmla="*/ 93 w 330"/>
                  <a:gd name="T85" fmla="*/ 85 h 258"/>
                  <a:gd name="T86" fmla="*/ 102 w 330"/>
                  <a:gd name="T87" fmla="*/ 80 h 258"/>
                  <a:gd name="T88" fmla="*/ 108 w 330"/>
                  <a:gd name="T89" fmla="*/ 73 h 258"/>
                  <a:gd name="T90" fmla="*/ 96 w 330"/>
                  <a:gd name="T91" fmla="*/ 60 h 258"/>
                  <a:gd name="T92" fmla="*/ 102 w 330"/>
                  <a:gd name="T93" fmla="*/ 54 h 258"/>
                  <a:gd name="T94" fmla="*/ 114 w 330"/>
                  <a:gd name="T95" fmla="*/ 42 h 258"/>
                  <a:gd name="T96" fmla="*/ 132 w 330"/>
                  <a:gd name="T97" fmla="*/ 39 h 258"/>
                  <a:gd name="T98" fmla="*/ 141 w 330"/>
                  <a:gd name="T99" fmla="*/ 44 h 258"/>
                  <a:gd name="T100" fmla="*/ 164 w 330"/>
                  <a:gd name="T101" fmla="*/ 38 h 258"/>
                  <a:gd name="T102" fmla="*/ 187 w 330"/>
                  <a:gd name="T103" fmla="*/ 42 h 258"/>
                  <a:gd name="T104" fmla="*/ 202 w 330"/>
                  <a:gd name="T105" fmla="*/ 33 h 258"/>
                  <a:gd name="T106" fmla="*/ 211 w 330"/>
                  <a:gd name="T107" fmla="*/ 24 h 258"/>
                  <a:gd name="T108" fmla="*/ 226 w 330"/>
                  <a:gd name="T109" fmla="*/ 13 h 258"/>
                  <a:gd name="T110" fmla="*/ 237 w 330"/>
                  <a:gd name="T111" fmla="*/ 10 h 258"/>
                  <a:gd name="T112" fmla="*/ 267 w 330"/>
                  <a:gd name="T113" fmla="*/ 12 h 258"/>
                  <a:gd name="T114" fmla="*/ 284 w 330"/>
                  <a:gd name="T115" fmla="*/ 16 h 258"/>
                  <a:gd name="T116" fmla="*/ 293 w 330"/>
                  <a:gd name="T117" fmla="*/ 27 h 258"/>
                  <a:gd name="T118" fmla="*/ 287 w 330"/>
                  <a:gd name="T119" fmla="*/ 45 h 258"/>
                  <a:gd name="T120" fmla="*/ 284 w 330"/>
                  <a:gd name="T121" fmla="*/ 53 h 258"/>
                  <a:gd name="T122" fmla="*/ 290 w 330"/>
                  <a:gd name="T123" fmla="*/ 6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0" h="258">
                    <a:moveTo>
                      <a:pt x="293" y="65"/>
                    </a:moveTo>
                    <a:lnTo>
                      <a:pt x="296" y="74"/>
                    </a:lnTo>
                    <a:lnTo>
                      <a:pt x="296" y="85"/>
                    </a:lnTo>
                    <a:lnTo>
                      <a:pt x="299" y="89"/>
                    </a:lnTo>
                    <a:lnTo>
                      <a:pt x="298" y="94"/>
                    </a:lnTo>
                    <a:lnTo>
                      <a:pt x="301" y="102"/>
                    </a:lnTo>
                    <a:lnTo>
                      <a:pt x="308" y="109"/>
                    </a:lnTo>
                    <a:lnTo>
                      <a:pt x="316" y="112"/>
                    </a:lnTo>
                    <a:lnTo>
                      <a:pt x="322" y="112"/>
                    </a:lnTo>
                    <a:lnTo>
                      <a:pt x="322" y="117"/>
                    </a:lnTo>
                    <a:lnTo>
                      <a:pt x="330" y="130"/>
                    </a:lnTo>
                    <a:lnTo>
                      <a:pt x="330" y="138"/>
                    </a:lnTo>
                    <a:lnTo>
                      <a:pt x="320" y="140"/>
                    </a:lnTo>
                    <a:lnTo>
                      <a:pt x="313" y="136"/>
                    </a:lnTo>
                    <a:lnTo>
                      <a:pt x="302" y="130"/>
                    </a:lnTo>
                    <a:lnTo>
                      <a:pt x="289" y="135"/>
                    </a:lnTo>
                    <a:lnTo>
                      <a:pt x="284" y="133"/>
                    </a:lnTo>
                    <a:lnTo>
                      <a:pt x="279" y="133"/>
                    </a:lnTo>
                    <a:lnTo>
                      <a:pt x="270" y="144"/>
                    </a:lnTo>
                    <a:lnTo>
                      <a:pt x="266" y="144"/>
                    </a:lnTo>
                    <a:lnTo>
                      <a:pt x="264" y="150"/>
                    </a:lnTo>
                    <a:lnTo>
                      <a:pt x="264" y="155"/>
                    </a:lnTo>
                    <a:lnTo>
                      <a:pt x="260" y="162"/>
                    </a:lnTo>
                    <a:lnTo>
                      <a:pt x="257" y="164"/>
                    </a:lnTo>
                    <a:lnTo>
                      <a:pt x="245" y="162"/>
                    </a:lnTo>
                    <a:lnTo>
                      <a:pt x="241" y="159"/>
                    </a:lnTo>
                    <a:lnTo>
                      <a:pt x="237" y="162"/>
                    </a:lnTo>
                    <a:lnTo>
                      <a:pt x="232" y="170"/>
                    </a:lnTo>
                    <a:lnTo>
                      <a:pt x="229" y="174"/>
                    </a:lnTo>
                    <a:lnTo>
                      <a:pt x="223" y="182"/>
                    </a:lnTo>
                    <a:lnTo>
                      <a:pt x="214" y="185"/>
                    </a:lnTo>
                    <a:lnTo>
                      <a:pt x="211" y="184"/>
                    </a:lnTo>
                    <a:lnTo>
                      <a:pt x="208" y="196"/>
                    </a:lnTo>
                    <a:lnTo>
                      <a:pt x="202" y="200"/>
                    </a:lnTo>
                    <a:lnTo>
                      <a:pt x="196" y="200"/>
                    </a:lnTo>
                    <a:lnTo>
                      <a:pt x="188" y="203"/>
                    </a:lnTo>
                    <a:lnTo>
                      <a:pt x="184" y="206"/>
                    </a:lnTo>
                    <a:lnTo>
                      <a:pt x="178" y="206"/>
                    </a:lnTo>
                    <a:lnTo>
                      <a:pt x="175" y="216"/>
                    </a:lnTo>
                    <a:lnTo>
                      <a:pt x="169" y="212"/>
                    </a:lnTo>
                    <a:lnTo>
                      <a:pt x="167" y="217"/>
                    </a:lnTo>
                    <a:lnTo>
                      <a:pt x="161" y="220"/>
                    </a:lnTo>
                    <a:lnTo>
                      <a:pt x="164" y="225"/>
                    </a:lnTo>
                    <a:lnTo>
                      <a:pt x="163" y="231"/>
                    </a:lnTo>
                    <a:lnTo>
                      <a:pt x="158" y="231"/>
                    </a:lnTo>
                    <a:lnTo>
                      <a:pt x="153" y="234"/>
                    </a:lnTo>
                    <a:lnTo>
                      <a:pt x="150" y="241"/>
                    </a:lnTo>
                    <a:lnTo>
                      <a:pt x="147" y="246"/>
                    </a:lnTo>
                    <a:lnTo>
                      <a:pt x="138" y="252"/>
                    </a:lnTo>
                    <a:lnTo>
                      <a:pt x="132" y="257"/>
                    </a:lnTo>
                    <a:lnTo>
                      <a:pt x="125" y="258"/>
                    </a:lnTo>
                    <a:lnTo>
                      <a:pt x="114" y="257"/>
                    </a:lnTo>
                    <a:lnTo>
                      <a:pt x="114" y="253"/>
                    </a:lnTo>
                    <a:lnTo>
                      <a:pt x="103" y="249"/>
                    </a:lnTo>
                    <a:lnTo>
                      <a:pt x="99" y="249"/>
                    </a:lnTo>
                    <a:lnTo>
                      <a:pt x="93" y="235"/>
                    </a:lnTo>
                    <a:lnTo>
                      <a:pt x="93" y="229"/>
                    </a:lnTo>
                    <a:lnTo>
                      <a:pt x="90" y="222"/>
                    </a:lnTo>
                    <a:lnTo>
                      <a:pt x="87" y="220"/>
                    </a:lnTo>
                    <a:lnTo>
                      <a:pt x="76" y="222"/>
                    </a:lnTo>
                    <a:lnTo>
                      <a:pt x="56" y="212"/>
                    </a:lnTo>
                    <a:lnTo>
                      <a:pt x="50" y="208"/>
                    </a:lnTo>
                    <a:lnTo>
                      <a:pt x="46" y="199"/>
                    </a:lnTo>
                    <a:lnTo>
                      <a:pt x="47" y="190"/>
                    </a:lnTo>
                    <a:lnTo>
                      <a:pt x="46" y="181"/>
                    </a:lnTo>
                    <a:lnTo>
                      <a:pt x="38" y="170"/>
                    </a:lnTo>
                    <a:lnTo>
                      <a:pt x="28" y="168"/>
                    </a:lnTo>
                    <a:lnTo>
                      <a:pt x="17" y="161"/>
                    </a:lnTo>
                    <a:lnTo>
                      <a:pt x="15" y="156"/>
                    </a:lnTo>
                    <a:lnTo>
                      <a:pt x="8" y="153"/>
                    </a:lnTo>
                    <a:lnTo>
                      <a:pt x="6" y="140"/>
                    </a:lnTo>
                    <a:lnTo>
                      <a:pt x="0" y="140"/>
                    </a:lnTo>
                    <a:lnTo>
                      <a:pt x="11" y="136"/>
                    </a:lnTo>
                    <a:lnTo>
                      <a:pt x="18" y="140"/>
                    </a:lnTo>
                    <a:lnTo>
                      <a:pt x="28" y="140"/>
                    </a:lnTo>
                    <a:lnTo>
                      <a:pt x="37" y="136"/>
                    </a:lnTo>
                    <a:lnTo>
                      <a:pt x="44" y="140"/>
                    </a:lnTo>
                    <a:lnTo>
                      <a:pt x="50" y="130"/>
                    </a:lnTo>
                    <a:lnTo>
                      <a:pt x="55" y="129"/>
                    </a:lnTo>
                    <a:lnTo>
                      <a:pt x="56" y="121"/>
                    </a:lnTo>
                    <a:lnTo>
                      <a:pt x="59" y="121"/>
                    </a:lnTo>
                    <a:lnTo>
                      <a:pt x="65" y="117"/>
                    </a:lnTo>
                    <a:lnTo>
                      <a:pt x="68" y="106"/>
                    </a:lnTo>
                    <a:lnTo>
                      <a:pt x="75" y="97"/>
                    </a:lnTo>
                    <a:lnTo>
                      <a:pt x="85" y="91"/>
                    </a:lnTo>
                    <a:lnTo>
                      <a:pt x="93" y="85"/>
                    </a:lnTo>
                    <a:lnTo>
                      <a:pt x="99" y="85"/>
                    </a:lnTo>
                    <a:lnTo>
                      <a:pt x="102" y="80"/>
                    </a:lnTo>
                    <a:lnTo>
                      <a:pt x="106" y="77"/>
                    </a:lnTo>
                    <a:lnTo>
                      <a:pt x="108" y="73"/>
                    </a:lnTo>
                    <a:lnTo>
                      <a:pt x="99" y="68"/>
                    </a:lnTo>
                    <a:lnTo>
                      <a:pt x="96" y="60"/>
                    </a:lnTo>
                    <a:lnTo>
                      <a:pt x="102" y="57"/>
                    </a:lnTo>
                    <a:lnTo>
                      <a:pt x="102" y="54"/>
                    </a:lnTo>
                    <a:lnTo>
                      <a:pt x="105" y="48"/>
                    </a:lnTo>
                    <a:lnTo>
                      <a:pt x="114" y="42"/>
                    </a:lnTo>
                    <a:lnTo>
                      <a:pt x="128" y="42"/>
                    </a:lnTo>
                    <a:lnTo>
                      <a:pt x="132" y="39"/>
                    </a:lnTo>
                    <a:lnTo>
                      <a:pt x="138" y="38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64" y="38"/>
                    </a:lnTo>
                    <a:lnTo>
                      <a:pt x="169" y="41"/>
                    </a:lnTo>
                    <a:lnTo>
                      <a:pt x="187" y="42"/>
                    </a:lnTo>
                    <a:lnTo>
                      <a:pt x="196" y="33"/>
                    </a:lnTo>
                    <a:lnTo>
                      <a:pt x="202" y="33"/>
                    </a:lnTo>
                    <a:lnTo>
                      <a:pt x="207" y="30"/>
                    </a:lnTo>
                    <a:lnTo>
                      <a:pt x="211" y="24"/>
                    </a:lnTo>
                    <a:lnTo>
                      <a:pt x="216" y="13"/>
                    </a:lnTo>
                    <a:lnTo>
                      <a:pt x="226" y="13"/>
                    </a:lnTo>
                    <a:lnTo>
                      <a:pt x="232" y="15"/>
                    </a:lnTo>
                    <a:lnTo>
                      <a:pt x="237" y="10"/>
                    </a:lnTo>
                    <a:lnTo>
                      <a:pt x="241" y="0"/>
                    </a:lnTo>
                    <a:lnTo>
                      <a:pt x="267" y="12"/>
                    </a:lnTo>
                    <a:lnTo>
                      <a:pt x="270" y="12"/>
                    </a:lnTo>
                    <a:lnTo>
                      <a:pt x="284" y="16"/>
                    </a:lnTo>
                    <a:lnTo>
                      <a:pt x="287" y="27"/>
                    </a:lnTo>
                    <a:lnTo>
                      <a:pt x="293" y="27"/>
                    </a:lnTo>
                    <a:lnTo>
                      <a:pt x="293" y="36"/>
                    </a:lnTo>
                    <a:lnTo>
                      <a:pt x="287" y="45"/>
                    </a:lnTo>
                    <a:lnTo>
                      <a:pt x="287" y="50"/>
                    </a:lnTo>
                    <a:lnTo>
                      <a:pt x="284" y="53"/>
                    </a:lnTo>
                    <a:lnTo>
                      <a:pt x="284" y="57"/>
                    </a:lnTo>
                    <a:lnTo>
                      <a:pt x="290" y="60"/>
                    </a:lnTo>
                    <a:lnTo>
                      <a:pt x="293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2" name="Freeform 822">
                <a:extLst>
                  <a:ext uri="{FF2B5EF4-FFF2-40B4-BE49-F238E27FC236}">
                    <a16:creationId xmlns:a16="http://schemas.microsoft.com/office/drawing/2014/main" id="{BD4F3495-1286-51CE-3945-479799930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2411"/>
                <a:ext cx="139" cy="113"/>
              </a:xfrm>
              <a:custGeom>
                <a:avLst/>
                <a:gdLst>
                  <a:gd name="T0" fmla="*/ 46 w 279"/>
                  <a:gd name="T1" fmla="*/ 35 h 225"/>
                  <a:gd name="T2" fmla="*/ 34 w 279"/>
                  <a:gd name="T3" fmla="*/ 41 h 225"/>
                  <a:gd name="T4" fmla="*/ 28 w 279"/>
                  <a:gd name="T5" fmla="*/ 50 h 225"/>
                  <a:gd name="T6" fmla="*/ 0 w 279"/>
                  <a:gd name="T7" fmla="*/ 63 h 225"/>
                  <a:gd name="T8" fmla="*/ 17 w 279"/>
                  <a:gd name="T9" fmla="*/ 73 h 225"/>
                  <a:gd name="T10" fmla="*/ 3 w 279"/>
                  <a:gd name="T11" fmla="*/ 88 h 225"/>
                  <a:gd name="T12" fmla="*/ 5 w 279"/>
                  <a:gd name="T13" fmla="*/ 119 h 225"/>
                  <a:gd name="T14" fmla="*/ 15 w 279"/>
                  <a:gd name="T15" fmla="*/ 136 h 225"/>
                  <a:gd name="T16" fmla="*/ 29 w 279"/>
                  <a:gd name="T17" fmla="*/ 142 h 225"/>
                  <a:gd name="T18" fmla="*/ 24 w 279"/>
                  <a:gd name="T19" fmla="*/ 166 h 225"/>
                  <a:gd name="T20" fmla="*/ 34 w 279"/>
                  <a:gd name="T21" fmla="*/ 172 h 225"/>
                  <a:gd name="T22" fmla="*/ 49 w 279"/>
                  <a:gd name="T23" fmla="*/ 171 h 225"/>
                  <a:gd name="T24" fmla="*/ 55 w 279"/>
                  <a:gd name="T25" fmla="*/ 174 h 225"/>
                  <a:gd name="T26" fmla="*/ 61 w 279"/>
                  <a:gd name="T27" fmla="*/ 189 h 225"/>
                  <a:gd name="T28" fmla="*/ 65 w 279"/>
                  <a:gd name="T29" fmla="*/ 199 h 225"/>
                  <a:gd name="T30" fmla="*/ 76 w 279"/>
                  <a:gd name="T31" fmla="*/ 196 h 225"/>
                  <a:gd name="T32" fmla="*/ 85 w 279"/>
                  <a:gd name="T33" fmla="*/ 193 h 225"/>
                  <a:gd name="T34" fmla="*/ 91 w 279"/>
                  <a:gd name="T35" fmla="*/ 209 h 225"/>
                  <a:gd name="T36" fmla="*/ 103 w 279"/>
                  <a:gd name="T37" fmla="*/ 205 h 225"/>
                  <a:gd name="T38" fmla="*/ 113 w 279"/>
                  <a:gd name="T39" fmla="*/ 209 h 225"/>
                  <a:gd name="T40" fmla="*/ 129 w 279"/>
                  <a:gd name="T41" fmla="*/ 210 h 225"/>
                  <a:gd name="T42" fmla="*/ 129 w 279"/>
                  <a:gd name="T43" fmla="*/ 219 h 225"/>
                  <a:gd name="T44" fmla="*/ 143 w 279"/>
                  <a:gd name="T45" fmla="*/ 225 h 225"/>
                  <a:gd name="T46" fmla="*/ 166 w 279"/>
                  <a:gd name="T47" fmla="*/ 218 h 225"/>
                  <a:gd name="T48" fmla="*/ 184 w 279"/>
                  <a:gd name="T49" fmla="*/ 213 h 225"/>
                  <a:gd name="T50" fmla="*/ 199 w 279"/>
                  <a:gd name="T51" fmla="*/ 202 h 225"/>
                  <a:gd name="T52" fmla="*/ 213 w 279"/>
                  <a:gd name="T53" fmla="*/ 190 h 225"/>
                  <a:gd name="T54" fmla="*/ 222 w 279"/>
                  <a:gd name="T55" fmla="*/ 177 h 225"/>
                  <a:gd name="T56" fmla="*/ 229 w 279"/>
                  <a:gd name="T57" fmla="*/ 166 h 225"/>
                  <a:gd name="T58" fmla="*/ 240 w 279"/>
                  <a:gd name="T59" fmla="*/ 166 h 225"/>
                  <a:gd name="T60" fmla="*/ 249 w 279"/>
                  <a:gd name="T61" fmla="*/ 178 h 225"/>
                  <a:gd name="T62" fmla="*/ 261 w 279"/>
                  <a:gd name="T63" fmla="*/ 174 h 225"/>
                  <a:gd name="T64" fmla="*/ 267 w 279"/>
                  <a:gd name="T65" fmla="*/ 166 h 225"/>
                  <a:gd name="T66" fmla="*/ 275 w 279"/>
                  <a:gd name="T67" fmla="*/ 155 h 225"/>
                  <a:gd name="T68" fmla="*/ 279 w 279"/>
                  <a:gd name="T69" fmla="*/ 146 h 225"/>
                  <a:gd name="T70" fmla="*/ 267 w 279"/>
                  <a:gd name="T71" fmla="*/ 142 h 225"/>
                  <a:gd name="T72" fmla="*/ 255 w 279"/>
                  <a:gd name="T73" fmla="*/ 134 h 225"/>
                  <a:gd name="T74" fmla="*/ 254 w 279"/>
                  <a:gd name="T75" fmla="*/ 122 h 225"/>
                  <a:gd name="T76" fmla="*/ 245 w 279"/>
                  <a:gd name="T77" fmla="*/ 113 h 225"/>
                  <a:gd name="T78" fmla="*/ 231 w 279"/>
                  <a:gd name="T79" fmla="*/ 108 h 225"/>
                  <a:gd name="T80" fmla="*/ 228 w 279"/>
                  <a:gd name="T81" fmla="*/ 96 h 225"/>
                  <a:gd name="T82" fmla="*/ 226 w 279"/>
                  <a:gd name="T83" fmla="*/ 78 h 225"/>
                  <a:gd name="T84" fmla="*/ 220 w 279"/>
                  <a:gd name="T85" fmla="*/ 70 h 225"/>
                  <a:gd name="T86" fmla="*/ 217 w 279"/>
                  <a:gd name="T87" fmla="*/ 60 h 225"/>
                  <a:gd name="T88" fmla="*/ 216 w 279"/>
                  <a:gd name="T89" fmla="*/ 37 h 225"/>
                  <a:gd name="T90" fmla="*/ 211 w 279"/>
                  <a:gd name="T91" fmla="*/ 28 h 225"/>
                  <a:gd name="T92" fmla="*/ 208 w 279"/>
                  <a:gd name="T93" fmla="*/ 17 h 225"/>
                  <a:gd name="T94" fmla="*/ 199 w 279"/>
                  <a:gd name="T95" fmla="*/ 6 h 225"/>
                  <a:gd name="T96" fmla="*/ 187 w 279"/>
                  <a:gd name="T97" fmla="*/ 0 h 225"/>
                  <a:gd name="T98" fmla="*/ 178 w 279"/>
                  <a:gd name="T99" fmla="*/ 3 h 225"/>
                  <a:gd name="T100" fmla="*/ 167 w 279"/>
                  <a:gd name="T101" fmla="*/ 20 h 225"/>
                  <a:gd name="T102" fmla="*/ 137 w 279"/>
                  <a:gd name="T103" fmla="*/ 14 h 225"/>
                  <a:gd name="T104" fmla="*/ 122 w 279"/>
                  <a:gd name="T105" fmla="*/ 20 h 225"/>
                  <a:gd name="T106" fmla="*/ 108 w 279"/>
                  <a:gd name="T107" fmla="*/ 17 h 225"/>
                  <a:gd name="T108" fmla="*/ 93 w 279"/>
                  <a:gd name="T109" fmla="*/ 22 h 225"/>
                  <a:gd name="T110" fmla="*/ 85 w 279"/>
                  <a:gd name="T111" fmla="*/ 29 h 225"/>
                  <a:gd name="T112" fmla="*/ 73 w 279"/>
                  <a:gd name="T113" fmla="*/ 41 h 225"/>
                  <a:gd name="T114" fmla="*/ 65 w 279"/>
                  <a:gd name="T115" fmla="*/ 47 h 225"/>
                  <a:gd name="T116" fmla="*/ 55 w 279"/>
                  <a:gd name="T117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9" h="225">
                    <a:moveTo>
                      <a:pt x="55" y="47"/>
                    </a:moveTo>
                    <a:lnTo>
                      <a:pt x="46" y="35"/>
                    </a:lnTo>
                    <a:lnTo>
                      <a:pt x="37" y="37"/>
                    </a:lnTo>
                    <a:lnTo>
                      <a:pt x="34" y="41"/>
                    </a:lnTo>
                    <a:lnTo>
                      <a:pt x="32" y="47"/>
                    </a:lnTo>
                    <a:lnTo>
                      <a:pt x="28" y="50"/>
                    </a:lnTo>
                    <a:lnTo>
                      <a:pt x="17" y="50"/>
                    </a:lnTo>
                    <a:lnTo>
                      <a:pt x="0" y="63"/>
                    </a:lnTo>
                    <a:lnTo>
                      <a:pt x="3" y="66"/>
                    </a:lnTo>
                    <a:lnTo>
                      <a:pt x="17" y="73"/>
                    </a:lnTo>
                    <a:lnTo>
                      <a:pt x="18" y="81"/>
                    </a:lnTo>
                    <a:lnTo>
                      <a:pt x="3" y="88"/>
                    </a:lnTo>
                    <a:lnTo>
                      <a:pt x="3" y="110"/>
                    </a:lnTo>
                    <a:lnTo>
                      <a:pt x="5" y="119"/>
                    </a:lnTo>
                    <a:lnTo>
                      <a:pt x="12" y="133"/>
                    </a:lnTo>
                    <a:lnTo>
                      <a:pt x="15" y="136"/>
                    </a:lnTo>
                    <a:lnTo>
                      <a:pt x="21" y="136"/>
                    </a:lnTo>
                    <a:lnTo>
                      <a:pt x="29" y="142"/>
                    </a:lnTo>
                    <a:lnTo>
                      <a:pt x="18" y="155"/>
                    </a:lnTo>
                    <a:lnTo>
                      <a:pt x="24" y="166"/>
                    </a:lnTo>
                    <a:lnTo>
                      <a:pt x="28" y="172"/>
                    </a:lnTo>
                    <a:lnTo>
                      <a:pt x="34" y="172"/>
                    </a:lnTo>
                    <a:lnTo>
                      <a:pt x="43" y="175"/>
                    </a:lnTo>
                    <a:lnTo>
                      <a:pt x="49" y="171"/>
                    </a:lnTo>
                    <a:lnTo>
                      <a:pt x="52" y="172"/>
                    </a:lnTo>
                    <a:lnTo>
                      <a:pt x="55" y="174"/>
                    </a:lnTo>
                    <a:lnTo>
                      <a:pt x="59" y="184"/>
                    </a:lnTo>
                    <a:lnTo>
                      <a:pt x="61" y="189"/>
                    </a:lnTo>
                    <a:lnTo>
                      <a:pt x="59" y="193"/>
                    </a:lnTo>
                    <a:lnTo>
                      <a:pt x="65" y="199"/>
                    </a:lnTo>
                    <a:lnTo>
                      <a:pt x="73" y="199"/>
                    </a:lnTo>
                    <a:lnTo>
                      <a:pt x="76" y="196"/>
                    </a:lnTo>
                    <a:lnTo>
                      <a:pt x="82" y="196"/>
                    </a:lnTo>
                    <a:lnTo>
                      <a:pt x="85" y="193"/>
                    </a:lnTo>
                    <a:lnTo>
                      <a:pt x="85" y="202"/>
                    </a:lnTo>
                    <a:lnTo>
                      <a:pt x="91" y="209"/>
                    </a:lnTo>
                    <a:lnTo>
                      <a:pt x="97" y="209"/>
                    </a:lnTo>
                    <a:lnTo>
                      <a:pt x="103" y="205"/>
                    </a:lnTo>
                    <a:lnTo>
                      <a:pt x="109" y="207"/>
                    </a:lnTo>
                    <a:lnTo>
                      <a:pt x="113" y="209"/>
                    </a:lnTo>
                    <a:lnTo>
                      <a:pt x="122" y="205"/>
                    </a:lnTo>
                    <a:lnTo>
                      <a:pt x="129" y="210"/>
                    </a:lnTo>
                    <a:lnTo>
                      <a:pt x="132" y="215"/>
                    </a:lnTo>
                    <a:lnTo>
                      <a:pt x="129" y="219"/>
                    </a:lnTo>
                    <a:lnTo>
                      <a:pt x="134" y="222"/>
                    </a:lnTo>
                    <a:lnTo>
                      <a:pt x="143" y="225"/>
                    </a:lnTo>
                    <a:lnTo>
                      <a:pt x="155" y="222"/>
                    </a:lnTo>
                    <a:lnTo>
                      <a:pt x="166" y="218"/>
                    </a:lnTo>
                    <a:lnTo>
                      <a:pt x="176" y="216"/>
                    </a:lnTo>
                    <a:lnTo>
                      <a:pt x="184" y="213"/>
                    </a:lnTo>
                    <a:lnTo>
                      <a:pt x="196" y="213"/>
                    </a:lnTo>
                    <a:lnTo>
                      <a:pt x="199" y="202"/>
                    </a:lnTo>
                    <a:lnTo>
                      <a:pt x="202" y="195"/>
                    </a:lnTo>
                    <a:lnTo>
                      <a:pt x="213" y="190"/>
                    </a:lnTo>
                    <a:lnTo>
                      <a:pt x="219" y="183"/>
                    </a:lnTo>
                    <a:lnTo>
                      <a:pt x="222" y="177"/>
                    </a:lnTo>
                    <a:lnTo>
                      <a:pt x="225" y="175"/>
                    </a:lnTo>
                    <a:lnTo>
                      <a:pt x="229" y="166"/>
                    </a:lnTo>
                    <a:lnTo>
                      <a:pt x="234" y="163"/>
                    </a:lnTo>
                    <a:lnTo>
                      <a:pt x="240" y="166"/>
                    </a:lnTo>
                    <a:lnTo>
                      <a:pt x="242" y="171"/>
                    </a:lnTo>
                    <a:lnTo>
                      <a:pt x="249" y="178"/>
                    </a:lnTo>
                    <a:lnTo>
                      <a:pt x="257" y="183"/>
                    </a:lnTo>
                    <a:lnTo>
                      <a:pt x="261" y="174"/>
                    </a:lnTo>
                    <a:lnTo>
                      <a:pt x="267" y="172"/>
                    </a:lnTo>
                    <a:lnTo>
                      <a:pt x="267" y="166"/>
                    </a:lnTo>
                    <a:lnTo>
                      <a:pt x="272" y="164"/>
                    </a:lnTo>
                    <a:lnTo>
                      <a:pt x="275" y="155"/>
                    </a:lnTo>
                    <a:lnTo>
                      <a:pt x="275" y="149"/>
                    </a:lnTo>
                    <a:lnTo>
                      <a:pt x="279" y="146"/>
                    </a:lnTo>
                    <a:lnTo>
                      <a:pt x="278" y="145"/>
                    </a:lnTo>
                    <a:lnTo>
                      <a:pt x="267" y="142"/>
                    </a:lnTo>
                    <a:lnTo>
                      <a:pt x="258" y="137"/>
                    </a:lnTo>
                    <a:lnTo>
                      <a:pt x="255" y="134"/>
                    </a:lnTo>
                    <a:lnTo>
                      <a:pt x="258" y="129"/>
                    </a:lnTo>
                    <a:lnTo>
                      <a:pt x="254" y="122"/>
                    </a:lnTo>
                    <a:lnTo>
                      <a:pt x="255" y="119"/>
                    </a:lnTo>
                    <a:lnTo>
                      <a:pt x="245" y="113"/>
                    </a:lnTo>
                    <a:lnTo>
                      <a:pt x="240" y="107"/>
                    </a:lnTo>
                    <a:lnTo>
                      <a:pt x="231" y="108"/>
                    </a:lnTo>
                    <a:lnTo>
                      <a:pt x="222" y="101"/>
                    </a:lnTo>
                    <a:lnTo>
                      <a:pt x="228" y="96"/>
                    </a:lnTo>
                    <a:lnTo>
                      <a:pt x="231" y="90"/>
                    </a:lnTo>
                    <a:lnTo>
                      <a:pt x="226" y="78"/>
                    </a:lnTo>
                    <a:lnTo>
                      <a:pt x="222" y="76"/>
                    </a:lnTo>
                    <a:lnTo>
                      <a:pt x="220" y="70"/>
                    </a:lnTo>
                    <a:lnTo>
                      <a:pt x="222" y="63"/>
                    </a:lnTo>
                    <a:lnTo>
                      <a:pt x="217" y="60"/>
                    </a:lnTo>
                    <a:lnTo>
                      <a:pt x="220" y="38"/>
                    </a:lnTo>
                    <a:lnTo>
                      <a:pt x="216" y="37"/>
                    </a:lnTo>
                    <a:lnTo>
                      <a:pt x="214" y="31"/>
                    </a:lnTo>
                    <a:lnTo>
                      <a:pt x="211" y="28"/>
                    </a:lnTo>
                    <a:lnTo>
                      <a:pt x="214" y="20"/>
                    </a:lnTo>
                    <a:lnTo>
                      <a:pt x="208" y="17"/>
                    </a:lnTo>
                    <a:lnTo>
                      <a:pt x="204" y="9"/>
                    </a:lnTo>
                    <a:lnTo>
                      <a:pt x="199" y="6"/>
                    </a:lnTo>
                    <a:lnTo>
                      <a:pt x="196" y="2"/>
                    </a:lnTo>
                    <a:lnTo>
                      <a:pt x="187" y="0"/>
                    </a:lnTo>
                    <a:lnTo>
                      <a:pt x="182" y="5"/>
                    </a:lnTo>
                    <a:lnTo>
                      <a:pt x="178" y="3"/>
                    </a:lnTo>
                    <a:lnTo>
                      <a:pt x="170" y="9"/>
                    </a:lnTo>
                    <a:lnTo>
                      <a:pt x="167" y="20"/>
                    </a:lnTo>
                    <a:lnTo>
                      <a:pt x="152" y="20"/>
                    </a:lnTo>
                    <a:lnTo>
                      <a:pt x="137" y="14"/>
                    </a:lnTo>
                    <a:lnTo>
                      <a:pt x="132" y="20"/>
                    </a:lnTo>
                    <a:lnTo>
                      <a:pt x="122" y="20"/>
                    </a:lnTo>
                    <a:lnTo>
                      <a:pt x="116" y="15"/>
                    </a:lnTo>
                    <a:lnTo>
                      <a:pt x="108" y="17"/>
                    </a:lnTo>
                    <a:lnTo>
                      <a:pt x="102" y="11"/>
                    </a:lnTo>
                    <a:lnTo>
                      <a:pt x="93" y="22"/>
                    </a:lnTo>
                    <a:lnTo>
                      <a:pt x="90" y="29"/>
                    </a:lnTo>
                    <a:lnTo>
                      <a:pt x="85" y="29"/>
                    </a:lnTo>
                    <a:lnTo>
                      <a:pt x="82" y="34"/>
                    </a:lnTo>
                    <a:lnTo>
                      <a:pt x="73" y="41"/>
                    </a:lnTo>
                    <a:lnTo>
                      <a:pt x="70" y="41"/>
                    </a:lnTo>
                    <a:lnTo>
                      <a:pt x="65" y="47"/>
                    </a:lnTo>
                    <a:lnTo>
                      <a:pt x="61" y="50"/>
                    </a:lnTo>
                    <a:lnTo>
                      <a:pt x="55" y="4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3" name="Freeform 823">
                <a:extLst>
                  <a:ext uri="{FF2B5EF4-FFF2-40B4-BE49-F238E27FC236}">
                    <a16:creationId xmlns:a16="http://schemas.microsoft.com/office/drawing/2014/main" id="{2B059C93-7B7F-96AB-0087-53B97DD90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2411"/>
                <a:ext cx="139" cy="113"/>
              </a:xfrm>
              <a:custGeom>
                <a:avLst/>
                <a:gdLst>
                  <a:gd name="T0" fmla="*/ 61 w 279"/>
                  <a:gd name="T1" fmla="*/ 50 h 225"/>
                  <a:gd name="T2" fmla="*/ 70 w 279"/>
                  <a:gd name="T3" fmla="*/ 41 h 225"/>
                  <a:gd name="T4" fmla="*/ 82 w 279"/>
                  <a:gd name="T5" fmla="*/ 34 h 225"/>
                  <a:gd name="T6" fmla="*/ 90 w 279"/>
                  <a:gd name="T7" fmla="*/ 29 h 225"/>
                  <a:gd name="T8" fmla="*/ 102 w 279"/>
                  <a:gd name="T9" fmla="*/ 11 h 225"/>
                  <a:gd name="T10" fmla="*/ 116 w 279"/>
                  <a:gd name="T11" fmla="*/ 15 h 225"/>
                  <a:gd name="T12" fmla="*/ 132 w 279"/>
                  <a:gd name="T13" fmla="*/ 20 h 225"/>
                  <a:gd name="T14" fmla="*/ 152 w 279"/>
                  <a:gd name="T15" fmla="*/ 20 h 225"/>
                  <a:gd name="T16" fmla="*/ 170 w 279"/>
                  <a:gd name="T17" fmla="*/ 9 h 225"/>
                  <a:gd name="T18" fmla="*/ 182 w 279"/>
                  <a:gd name="T19" fmla="*/ 5 h 225"/>
                  <a:gd name="T20" fmla="*/ 196 w 279"/>
                  <a:gd name="T21" fmla="*/ 2 h 225"/>
                  <a:gd name="T22" fmla="*/ 204 w 279"/>
                  <a:gd name="T23" fmla="*/ 9 h 225"/>
                  <a:gd name="T24" fmla="*/ 214 w 279"/>
                  <a:gd name="T25" fmla="*/ 20 h 225"/>
                  <a:gd name="T26" fmla="*/ 214 w 279"/>
                  <a:gd name="T27" fmla="*/ 31 h 225"/>
                  <a:gd name="T28" fmla="*/ 220 w 279"/>
                  <a:gd name="T29" fmla="*/ 38 h 225"/>
                  <a:gd name="T30" fmla="*/ 222 w 279"/>
                  <a:gd name="T31" fmla="*/ 63 h 225"/>
                  <a:gd name="T32" fmla="*/ 222 w 279"/>
                  <a:gd name="T33" fmla="*/ 76 h 225"/>
                  <a:gd name="T34" fmla="*/ 231 w 279"/>
                  <a:gd name="T35" fmla="*/ 90 h 225"/>
                  <a:gd name="T36" fmla="*/ 222 w 279"/>
                  <a:gd name="T37" fmla="*/ 101 h 225"/>
                  <a:gd name="T38" fmla="*/ 240 w 279"/>
                  <a:gd name="T39" fmla="*/ 107 h 225"/>
                  <a:gd name="T40" fmla="*/ 255 w 279"/>
                  <a:gd name="T41" fmla="*/ 119 h 225"/>
                  <a:gd name="T42" fmla="*/ 258 w 279"/>
                  <a:gd name="T43" fmla="*/ 129 h 225"/>
                  <a:gd name="T44" fmla="*/ 258 w 279"/>
                  <a:gd name="T45" fmla="*/ 137 h 225"/>
                  <a:gd name="T46" fmla="*/ 278 w 279"/>
                  <a:gd name="T47" fmla="*/ 145 h 225"/>
                  <a:gd name="T48" fmla="*/ 275 w 279"/>
                  <a:gd name="T49" fmla="*/ 149 h 225"/>
                  <a:gd name="T50" fmla="*/ 272 w 279"/>
                  <a:gd name="T51" fmla="*/ 164 h 225"/>
                  <a:gd name="T52" fmla="*/ 267 w 279"/>
                  <a:gd name="T53" fmla="*/ 172 h 225"/>
                  <a:gd name="T54" fmla="*/ 257 w 279"/>
                  <a:gd name="T55" fmla="*/ 183 h 225"/>
                  <a:gd name="T56" fmla="*/ 242 w 279"/>
                  <a:gd name="T57" fmla="*/ 171 h 225"/>
                  <a:gd name="T58" fmla="*/ 234 w 279"/>
                  <a:gd name="T59" fmla="*/ 163 h 225"/>
                  <a:gd name="T60" fmla="*/ 225 w 279"/>
                  <a:gd name="T61" fmla="*/ 175 h 225"/>
                  <a:gd name="T62" fmla="*/ 219 w 279"/>
                  <a:gd name="T63" fmla="*/ 183 h 225"/>
                  <a:gd name="T64" fmla="*/ 202 w 279"/>
                  <a:gd name="T65" fmla="*/ 195 h 225"/>
                  <a:gd name="T66" fmla="*/ 196 w 279"/>
                  <a:gd name="T67" fmla="*/ 213 h 225"/>
                  <a:gd name="T68" fmla="*/ 176 w 279"/>
                  <a:gd name="T69" fmla="*/ 216 h 225"/>
                  <a:gd name="T70" fmla="*/ 155 w 279"/>
                  <a:gd name="T71" fmla="*/ 222 h 225"/>
                  <a:gd name="T72" fmla="*/ 134 w 279"/>
                  <a:gd name="T73" fmla="*/ 222 h 225"/>
                  <a:gd name="T74" fmla="*/ 132 w 279"/>
                  <a:gd name="T75" fmla="*/ 215 h 225"/>
                  <a:gd name="T76" fmla="*/ 122 w 279"/>
                  <a:gd name="T77" fmla="*/ 205 h 225"/>
                  <a:gd name="T78" fmla="*/ 109 w 279"/>
                  <a:gd name="T79" fmla="*/ 207 h 225"/>
                  <a:gd name="T80" fmla="*/ 97 w 279"/>
                  <a:gd name="T81" fmla="*/ 209 h 225"/>
                  <a:gd name="T82" fmla="*/ 85 w 279"/>
                  <a:gd name="T83" fmla="*/ 202 h 225"/>
                  <a:gd name="T84" fmla="*/ 82 w 279"/>
                  <a:gd name="T85" fmla="*/ 196 h 225"/>
                  <a:gd name="T86" fmla="*/ 73 w 279"/>
                  <a:gd name="T87" fmla="*/ 199 h 225"/>
                  <a:gd name="T88" fmla="*/ 59 w 279"/>
                  <a:gd name="T89" fmla="*/ 193 h 225"/>
                  <a:gd name="T90" fmla="*/ 59 w 279"/>
                  <a:gd name="T91" fmla="*/ 184 h 225"/>
                  <a:gd name="T92" fmla="*/ 52 w 279"/>
                  <a:gd name="T93" fmla="*/ 172 h 225"/>
                  <a:gd name="T94" fmla="*/ 43 w 279"/>
                  <a:gd name="T95" fmla="*/ 175 h 225"/>
                  <a:gd name="T96" fmla="*/ 28 w 279"/>
                  <a:gd name="T97" fmla="*/ 172 h 225"/>
                  <a:gd name="T98" fmla="*/ 18 w 279"/>
                  <a:gd name="T99" fmla="*/ 155 h 225"/>
                  <a:gd name="T100" fmla="*/ 21 w 279"/>
                  <a:gd name="T101" fmla="*/ 136 h 225"/>
                  <a:gd name="T102" fmla="*/ 12 w 279"/>
                  <a:gd name="T103" fmla="*/ 133 h 225"/>
                  <a:gd name="T104" fmla="*/ 3 w 279"/>
                  <a:gd name="T105" fmla="*/ 110 h 225"/>
                  <a:gd name="T106" fmla="*/ 18 w 279"/>
                  <a:gd name="T107" fmla="*/ 81 h 225"/>
                  <a:gd name="T108" fmla="*/ 3 w 279"/>
                  <a:gd name="T109" fmla="*/ 66 h 225"/>
                  <a:gd name="T110" fmla="*/ 17 w 279"/>
                  <a:gd name="T111" fmla="*/ 50 h 225"/>
                  <a:gd name="T112" fmla="*/ 32 w 279"/>
                  <a:gd name="T113" fmla="*/ 47 h 225"/>
                  <a:gd name="T114" fmla="*/ 37 w 279"/>
                  <a:gd name="T115" fmla="*/ 37 h 225"/>
                  <a:gd name="T116" fmla="*/ 55 w 279"/>
                  <a:gd name="T117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9" h="225">
                    <a:moveTo>
                      <a:pt x="55" y="47"/>
                    </a:moveTo>
                    <a:lnTo>
                      <a:pt x="61" y="50"/>
                    </a:lnTo>
                    <a:lnTo>
                      <a:pt x="65" y="47"/>
                    </a:lnTo>
                    <a:lnTo>
                      <a:pt x="70" y="41"/>
                    </a:lnTo>
                    <a:lnTo>
                      <a:pt x="73" y="41"/>
                    </a:lnTo>
                    <a:lnTo>
                      <a:pt x="82" y="34"/>
                    </a:lnTo>
                    <a:lnTo>
                      <a:pt x="85" y="29"/>
                    </a:lnTo>
                    <a:lnTo>
                      <a:pt x="90" y="29"/>
                    </a:lnTo>
                    <a:lnTo>
                      <a:pt x="93" y="22"/>
                    </a:lnTo>
                    <a:lnTo>
                      <a:pt x="102" y="11"/>
                    </a:lnTo>
                    <a:lnTo>
                      <a:pt x="108" y="17"/>
                    </a:lnTo>
                    <a:lnTo>
                      <a:pt x="116" y="15"/>
                    </a:lnTo>
                    <a:lnTo>
                      <a:pt x="122" y="20"/>
                    </a:lnTo>
                    <a:lnTo>
                      <a:pt x="132" y="20"/>
                    </a:lnTo>
                    <a:lnTo>
                      <a:pt x="137" y="14"/>
                    </a:lnTo>
                    <a:lnTo>
                      <a:pt x="152" y="20"/>
                    </a:lnTo>
                    <a:lnTo>
                      <a:pt x="167" y="20"/>
                    </a:lnTo>
                    <a:lnTo>
                      <a:pt x="170" y="9"/>
                    </a:lnTo>
                    <a:lnTo>
                      <a:pt x="178" y="3"/>
                    </a:lnTo>
                    <a:lnTo>
                      <a:pt x="182" y="5"/>
                    </a:lnTo>
                    <a:lnTo>
                      <a:pt x="187" y="0"/>
                    </a:lnTo>
                    <a:lnTo>
                      <a:pt x="196" y="2"/>
                    </a:lnTo>
                    <a:lnTo>
                      <a:pt x="199" y="6"/>
                    </a:lnTo>
                    <a:lnTo>
                      <a:pt x="204" y="9"/>
                    </a:lnTo>
                    <a:lnTo>
                      <a:pt x="208" y="17"/>
                    </a:lnTo>
                    <a:lnTo>
                      <a:pt x="214" y="20"/>
                    </a:lnTo>
                    <a:lnTo>
                      <a:pt x="211" y="28"/>
                    </a:lnTo>
                    <a:lnTo>
                      <a:pt x="214" y="31"/>
                    </a:lnTo>
                    <a:lnTo>
                      <a:pt x="216" y="37"/>
                    </a:lnTo>
                    <a:lnTo>
                      <a:pt x="220" y="38"/>
                    </a:lnTo>
                    <a:lnTo>
                      <a:pt x="217" y="60"/>
                    </a:lnTo>
                    <a:lnTo>
                      <a:pt x="222" y="63"/>
                    </a:lnTo>
                    <a:lnTo>
                      <a:pt x="220" y="70"/>
                    </a:lnTo>
                    <a:lnTo>
                      <a:pt x="222" y="76"/>
                    </a:lnTo>
                    <a:lnTo>
                      <a:pt x="226" y="78"/>
                    </a:lnTo>
                    <a:lnTo>
                      <a:pt x="231" y="90"/>
                    </a:lnTo>
                    <a:lnTo>
                      <a:pt x="228" y="96"/>
                    </a:lnTo>
                    <a:lnTo>
                      <a:pt x="222" y="101"/>
                    </a:lnTo>
                    <a:lnTo>
                      <a:pt x="231" y="108"/>
                    </a:lnTo>
                    <a:lnTo>
                      <a:pt x="240" y="107"/>
                    </a:lnTo>
                    <a:lnTo>
                      <a:pt x="245" y="113"/>
                    </a:lnTo>
                    <a:lnTo>
                      <a:pt x="255" y="119"/>
                    </a:lnTo>
                    <a:lnTo>
                      <a:pt x="254" y="122"/>
                    </a:lnTo>
                    <a:lnTo>
                      <a:pt x="258" y="129"/>
                    </a:lnTo>
                    <a:lnTo>
                      <a:pt x="255" y="134"/>
                    </a:lnTo>
                    <a:lnTo>
                      <a:pt x="258" y="137"/>
                    </a:lnTo>
                    <a:lnTo>
                      <a:pt x="267" y="142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5" y="149"/>
                    </a:lnTo>
                    <a:lnTo>
                      <a:pt x="275" y="155"/>
                    </a:lnTo>
                    <a:lnTo>
                      <a:pt x="272" y="164"/>
                    </a:lnTo>
                    <a:lnTo>
                      <a:pt x="267" y="166"/>
                    </a:lnTo>
                    <a:lnTo>
                      <a:pt x="267" y="172"/>
                    </a:lnTo>
                    <a:lnTo>
                      <a:pt x="261" y="174"/>
                    </a:lnTo>
                    <a:lnTo>
                      <a:pt x="257" y="183"/>
                    </a:lnTo>
                    <a:lnTo>
                      <a:pt x="249" y="178"/>
                    </a:lnTo>
                    <a:lnTo>
                      <a:pt x="242" y="171"/>
                    </a:lnTo>
                    <a:lnTo>
                      <a:pt x="240" y="166"/>
                    </a:lnTo>
                    <a:lnTo>
                      <a:pt x="234" y="163"/>
                    </a:lnTo>
                    <a:lnTo>
                      <a:pt x="229" y="166"/>
                    </a:lnTo>
                    <a:lnTo>
                      <a:pt x="225" y="175"/>
                    </a:lnTo>
                    <a:lnTo>
                      <a:pt x="222" y="177"/>
                    </a:lnTo>
                    <a:lnTo>
                      <a:pt x="219" y="183"/>
                    </a:lnTo>
                    <a:lnTo>
                      <a:pt x="213" y="190"/>
                    </a:lnTo>
                    <a:lnTo>
                      <a:pt x="202" y="195"/>
                    </a:lnTo>
                    <a:lnTo>
                      <a:pt x="199" y="202"/>
                    </a:lnTo>
                    <a:lnTo>
                      <a:pt x="196" y="213"/>
                    </a:lnTo>
                    <a:lnTo>
                      <a:pt x="184" y="213"/>
                    </a:lnTo>
                    <a:lnTo>
                      <a:pt x="176" y="216"/>
                    </a:lnTo>
                    <a:lnTo>
                      <a:pt x="166" y="218"/>
                    </a:lnTo>
                    <a:lnTo>
                      <a:pt x="155" y="222"/>
                    </a:lnTo>
                    <a:lnTo>
                      <a:pt x="143" y="225"/>
                    </a:lnTo>
                    <a:lnTo>
                      <a:pt x="134" y="222"/>
                    </a:lnTo>
                    <a:lnTo>
                      <a:pt x="129" y="219"/>
                    </a:lnTo>
                    <a:lnTo>
                      <a:pt x="132" y="215"/>
                    </a:lnTo>
                    <a:lnTo>
                      <a:pt x="129" y="210"/>
                    </a:lnTo>
                    <a:lnTo>
                      <a:pt x="122" y="205"/>
                    </a:lnTo>
                    <a:lnTo>
                      <a:pt x="113" y="209"/>
                    </a:lnTo>
                    <a:lnTo>
                      <a:pt x="109" y="207"/>
                    </a:lnTo>
                    <a:lnTo>
                      <a:pt x="103" y="205"/>
                    </a:lnTo>
                    <a:lnTo>
                      <a:pt x="97" y="209"/>
                    </a:lnTo>
                    <a:lnTo>
                      <a:pt x="91" y="209"/>
                    </a:lnTo>
                    <a:lnTo>
                      <a:pt x="85" y="202"/>
                    </a:lnTo>
                    <a:lnTo>
                      <a:pt x="85" y="193"/>
                    </a:lnTo>
                    <a:lnTo>
                      <a:pt x="82" y="196"/>
                    </a:lnTo>
                    <a:lnTo>
                      <a:pt x="76" y="196"/>
                    </a:lnTo>
                    <a:lnTo>
                      <a:pt x="73" y="199"/>
                    </a:lnTo>
                    <a:lnTo>
                      <a:pt x="65" y="199"/>
                    </a:lnTo>
                    <a:lnTo>
                      <a:pt x="59" y="193"/>
                    </a:lnTo>
                    <a:lnTo>
                      <a:pt x="61" y="189"/>
                    </a:lnTo>
                    <a:lnTo>
                      <a:pt x="59" y="184"/>
                    </a:lnTo>
                    <a:lnTo>
                      <a:pt x="55" y="174"/>
                    </a:lnTo>
                    <a:lnTo>
                      <a:pt x="52" y="172"/>
                    </a:lnTo>
                    <a:lnTo>
                      <a:pt x="49" y="171"/>
                    </a:lnTo>
                    <a:lnTo>
                      <a:pt x="43" y="175"/>
                    </a:lnTo>
                    <a:lnTo>
                      <a:pt x="34" y="172"/>
                    </a:lnTo>
                    <a:lnTo>
                      <a:pt x="28" y="172"/>
                    </a:lnTo>
                    <a:lnTo>
                      <a:pt x="24" y="166"/>
                    </a:lnTo>
                    <a:lnTo>
                      <a:pt x="18" y="155"/>
                    </a:lnTo>
                    <a:lnTo>
                      <a:pt x="29" y="142"/>
                    </a:lnTo>
                    <a:lnTo>
                      <a:pt x="21" y="136"/>
                    </a:lnTo>
                    <a:lnTo>
                      <a:pt x="15" y="136"/>
                    </a:lnTo>
                    <a:lnTo>
                      <a:pt x="12" y="133"/>
                    </a:lnTo>
                    <a:lnTo>
                      <a:pt x="5" y="119"/>
                    </a:lnTo>
                    <a:lnTo>
                      <a:pt x="3" y="110"/>
                    </a:lnTo>
                    <a:lnTo>
                      <a:pt x="3" y="88"/>
                    </a:lnTo>
                    <a:lnTo>
                      <a:pt x="18" y="81"/>
                    </a:lnTo>
                    <a:lnTo>
                      <a:pt x="17" y="73"/>
                    </a:lnTo>
                    <a:lnTo>
                      <a:pt x="3" y="66"/>
                    </a:lnTo>
                    <a:lnTo>
                      <a:pt x="0" y="63"/>
                    </a:lnTo>
                    <a:lnTo>
                      <a:pt x="17" y="50"/>
                    </a:lnTo>
                    <a:lnTo>
                      <a:pt x="28" y="50"/>
                    </a:lnTo>
                    <a:lnTo>
                      <a:pt x="32" y="47"/>
                    </a:lnTo>
                    <a:lnTo>
                      <a:pt x="34" y="41"/>
                    </a:lnTo>
                    <a:lnTo>
                      <a:pt x="37" y="37"/>
                    </a:lnTo>
                    <a:lnTo>
                      <a:pt x="46" y="35"/>
                    </a:lnTo>
                    <a:lnTo>
                      <a:pt x="55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4" name="Freeform 824">
                <a:extLst>
                  <a:ext uri="{FF2B5EF4-FFF2-40B4-BE49-F238E27FC236}">
                    <a16:creationId xmlns:a16="http://schemas.microsoft.com/office/drawing/2014/main" id="{BA2FA92C-58D4-64EC-04EB-F95A061A2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2411"/>
                <a:ext cx="139" cy="113"/>
              </a:xfrm>
              <a:custGeom>
                <a:avLst/>
                <a:gdLst>
                  <a:gd name="T0" fmla="*/ 61 w 279"/>
                  <a:gd name="T1" fmla="*/ 50 h 225"/>
                  <a:gd name="T2" fmla="*/ 70 w 279"/>
                  <a:gd name="T3" fmla="*/ 41 h 225"/>
                  <a:gd name="T4" fmla="*/ 82 w 279"/>
                  <a:gd name="T5" fmla="*/ 34 h 225"/>
                  <a:gd name="T6" fmla="*/ 90 w 279"/>
                  <a:gd name="T7" fmla="*/ 29 h 225"/>
                  <a:gd name="T8" fmla="*/ 102 w 279"/>
                  <a:gd name="T9" fmla="*/ 11 h 225"/>
                  <a:gd name="T10" fmla="*/ 116 w 279"/>
                  <a:gd name="T11" fmla="*/ 15 h 225"/>
                  <a:gd name="T12" fmla="*/ 132 w 279"/>
                  <a:gd name="T13" fmla="*/ 20 h 225"/>
                  <a:gd name="T14" fmla="*/ 152 w 279"/>
                  <a:gd name="T15" fmla="*/ 20 h 225"/>
                  <a:gd name="T16" fmla="*/ 170 w 279"/>
                  <a:gd name="T17" fmla="*/ 9 h 225"/>
                  <a:gd name="T18" fmla="*/ 182 w 279"/>
                  <a:gd name="T19" fmla="*/ 5 h 225"/>
                  <a:gd name="T20" fmla="*/ 196 w 279"/>
                  <a:gd name="T21" fmla="*/ 2 h 225"/>
                  <a:gd name="T22" fmla="*/ 204 w 279"/>
                  <a:gd name="T23" fmla="*/ 9 h 225"/>
                  <a:gd name="T24" fmla="*/ 214 w 279"/>
                  <a:gd name="T25" fmla="*/ 20 h 225"/>
                  <a:gd name="T26" fmla="*/ 214 w 279"/>
                  <a:gd name="T27" fmla="*/ 31 h 225"/>
                  <a:gd name="T28" fmla="*/ 220 w 279"/>
                  <a:gd name="T29" fmla="*/ 38 h 225"/>
                  <a:gd name="T30" fmla="*/ 222 w 279"/>
                  <a:gd name="T31" fmla="*/ 63 h 225"/>
                  <a:gd name="T32" fmla="*/ 222 w 279"/>
                  <a:gd name="T33" fmla="*/ 76 h 225"/>
                  <a:gd name="T34" fmla="*/ 231 w 279"/>
                  <a:gd name="T35" fmla="*/ 90 h 225"/>
                  <a:gd name="T36" fmla="*/ 222 w 279"/>
                  <a:gd name="T37" fmla="*/ 101 h 225"/>
                  <a:gd name="T38" fmla="*/ 240 w 279"/>
                  <a:gd name="T39" fmla="*/ 107 h 225"/>
                  <a:gd name="T40" fmla="*/ 255 w 279"/>
                  <a:gd name="T41" fmla="*/ 119 h 225"/>
                  <a:gd name="T42" fmla="*/ 258 w 279"/>
                  <a:gd name="T43" fmla="*/ 129 h 225"/>
                  <a:gd name="T44" fmla="*/ 258 w 279"/>
                  <a:gd name="T45" fmla="*/ 137 h 225"/>
                  <a:gd name="T46" fmla="*/ 278 w 279"/>
                  <a:gd name="T47" fmla="*/ 145 h 225"/>
                  <a:gd name="T48" fmla="*/ 275 w 279"/>
                  <a:gd name="T49" fmla="*/ 149 h 225"/>
                  <a:gd name="T50" fmla="*/ 272 w 279"/>
                  <a:gd name="T51" fmla="*/ 164 h 225"/>
                  <a:gd name="T52" fmla="*/ 267 w 279"/>
                  <a:gd name="T53" fmla="*/ 172 h 225"/>
                  <a:gd name="T54" fmla="*/ 257 w 279"/>
                  <a:gd name="T55" fmla="*/ 183 h 225"/>
                  <a:gd name="T56" fmla="*/ 242 w 279"/>
                  <a:gd name="T57" fmla="*/ 171 h 225"/>
                  <a:gd name="T58" fmla="*/ 234 w 279"/>
                  <a:gd name="T59" fmla="*/ 163 h 225"/>
                  <a:gd name="T60" fmla="*/ 225 w 279"/>
                  <a:gd name="T61" fmla="*/ 175 h 225"/>
                  <a:gd name="T62" fmla="*/ 219 w 279"/>
                  <a:gd name="T63" fmla="*/ 183 h 225"/>
                  <a:gd name="T64" fmla="*/ 202 w 279"/>
                  <a:gd name="T65" fmla="*/ 195 h 225"/>
                  <a:gd name="T66" fmla="*/ 196 w 279"/>
                  <a:gd name="T67" fmla="*/ 213 h 225"/>
                  <a:gd name="T68" fmla="*/ 176 w 279"/>
                  <a:gd name="T69" fmla="*/ 216 h 225"/>
                  <a:gd name="T70" fmla="*/ 155 w 279"/>
                  <a:gd name="T71" fmla="*/ 222 h 225"/>
                  <a:gd name="T72" fmla="*/ 134 w 279"/>
                  <a:gd name="T73" fmla="*/ 222 h 225"/>
                  <a:gd name="T74" fmla="*/ 132 w 279"/>
                  <a:gd name="T75" fmla="*/ 215 h 225"/>
                  <a:gd name="T76" fmla="*/ 122 w 279"/>
                  <a:gd name="T77" fmla="*/ 205 h 225"/>
                  <a:gd name="T78" fmla="*/ 109 w 279"/>
                  <a:gd name="T79" fmla="*/ 207 h 225"/>
                  <a:gd name="T80" fmla="*/ 97 w 279"/>
                  <a:gd name="T81" fmla="*/ 209 h 225"/>
                  <a:gd name="T82" fmla="*/ 85 w 279"/>
                  <a:gd name="T83" fmla="*/ 202 h 225"/>
                  <a:gd name="T84" fmla="*/ 82 w 279"/>
                  <a:gd name="T85" fmla="*/ 196 h 225"/>
                  <a:gd name="T86" fmla="*/ 73 w 279"/>
                  <a:gd name="T87" fmla="*/ 199 h 225"/>
                  <a:gd name="T88" fmla="*/ 59 w 279"/>
                  <a:gd name="T89" fmla="*/ 193 h 225"/>
                  <a:gd name="T90" fmla="*/ 59 w 279"/>
                  <a:gd name="T91" fmla="*/ 184 h 225"/>
                  <a:gd name="T92" fmla="*/ 52 w 279"/>
                  <a:gd name="T93" fmla="*/ 172 h 225"/>
                  <a:gd name="T94" fmla="*/ 43 w 279"/>
                  <a:gd name="T95" fmla="*/ 175 h 225"/>
                  <a:gd name="T96" fmla="*/ 28 w 279"/>
                  <a:gd name="T97" fmla="*/ 172 h 225"/>
                  <a:gd name="T98" fmla="*/ 18 w 279"/>
                  <a:gd name="T99" fmla="*/ 155 h 225"/>
                  <a:gd name="T100" fmla="*/ 21 w 279"/>
                  <a:gd name="T101" fmla="*/ 136 h 225"/>
                  <a:gd name="T102" fmla="*/ 12 w 279"/>
                  <a:gd name="T103" fmla="*/ 133 h 225"/>
                  <a:gd name="T104" fmla="*/ 3 w 279"/>
                  <a:gd name="T105" fmla="*/ 110 h 225"/>
                  <a:gd name="T106" fmla="*/ 18 w 279"/>
                  <a:gd name="T107" fmla="*/ 81 h 225"/>
                  <a:gd name="T108" fmla="*/ 3 w 279"/>
                  <a:gd name="T109" fmla="*/ 66 h 225"/>
                  <a:gd name="T110" fmla="*/ 17 w 279"/>
                  <a:gd name="T111" fmla="*/ 50 h 225"/>
                  <a:gd name="T112" fmla="*/ 32 w 279"/>
                  <a:gd name="T113" fmla="*/ 47 h 225"/>
                  <a:gd name="T114" fmla="*/ 37 w 279"/>
                  <a:gd name="T115" fmla="*/ 37 h 225"/>
                  <a:gd name="T116" fmla="*/ 55 w 279"/>
                  <a:gd name="T117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9" h="225">
                    <a:moveTo>
                      <a:pt x="55" y="47"/>
                    </a:moveTo>
                    <a:lnTo>
                      <a:pt x="61" y="50"/>
                    </a:lnTo>
                    <a:lnTo>
                      <a:pt x="65" y="47"/>
                    </a:lnTo>
                    <a:lnTo>
                      <a:pt x="70" y="41"/>
                    </a:lnTo>
                    <a:lnTo>
                      <a:pt x="73" y="41"/>
                    </a:lnTo>
                    <a:lnTo>
                      <a:pt x="82" y="34"/>
                    </a:lnTo>
                    <a:lnTo>
                      <a:pt x="85" y="29"/>
                    </a:lnTo>
                    <a:lnTo>
                      <a:pt x="90" y="29"/>
                    </a:lnTo>
                    <a:lnTo>
                      <a:pt x="93" y="22"/>
                    </a:lnTo>
                    <a:lnTo>
                      <a:pt x="102" y="11"/>
                    </a:lnTo>
                    <a:lnTo>
                      <a:pt x="108" y="17"/>
                    </a:lnTo>
                    <a:lnTo>
                      <a:pt x="116" y="15"/>
                    </a:lnTo>
                    <a:lnTo>
                      <a:pt x="122" y="20"/>
                    </a:lnTo>
                    <a:lnTo>
                      <a:pt x="132" y="20"/>
                    </a:lnTo>
                    <a:lnTo>
                      <a:pt x="137" y="14"/>
                    </a:lnTo>
                    <a:lnTo>
                      <a:pt x="152" y="20"/>
                    </a:lnTo>
                    <a:lnTo>
                      <a:pt x="167" y="20"/>
                    </a:lnTo>
                    <a:lnTo>
                      <a:pt x="170" y="9"/>
                    </a:lnTo>
                    <a:lnTo>
                      <a:pt x="178" y="3"/>
                    </a:lnTo>
                    <a:lnTo>
                      <a:pt x="182" y="5"/>
                    </a:lnTo>
                    <a:lnTo>
                      <a:pt x="187" y="0"/>
                    </a:lnTo>
                    <a:lnTo>
                      <a:pt x="196" y="2"/>
                    </a:lnTo>
                    <a:lnTo>
                      <a:pt x="199" y="6"/>
                    </a:lnTo>
                    <a:lnTo>
                      <a:pt x="204" y="9"/>
                    </a:lnTo>
                    <a:lnTo>
                      <a:pt x="208" y="17"/>
                    </a:lnTo>
                    <a:lnTo>
                      <a:pt x="214" y="20"/>
                    </a:lnTo>
                    <a:lnTo>
                      <a:pt x="211" y="28"/>
                    </a:lnTo>
                    <a:lnTo>
                      <a:pt x="214" y="31"/>
                    </a:lnTo>
                    <a:lnTo>
                      <a:pt x="216" y="37"/>
                    </a:lnTo>
                    <a:lnTo>
                      <a:pt x="220" y="38"/>
                    </a:lnTo>
                    <a:lnTo>
                      <a:pt x="217" y="60"/>
                    </a:lnTo>
                    <a:lnTo>
                      <a:pt x="222" y="63"/>
                    </a:lnTo>
                    <a:lnTo>
                      <a:pt x="220" y="70"/>
                    </a:lnTo>
                    <a:lnTo>
                      <a:pt x="222" y="76"/>
                    </a:lnTo>
                    <a:lnTo>
                      <a:pt x="226" y="78"/>
                    </a:lnTo>
                    <a:lnTo>
                      <a:pt x="231" y="90"/>
                    </a:lnTo>
                    <a:lnTo>
                      <a:pt x="228" y="96"/>
                    </a:lnTo>
                    <a:lnTo>
                      <a:pt x="222" y="101"/>
                    </a:lnTo>
                    <a:lnTo>
                      <a:pt x="231" y="108"/>
                    </a:lnTo>
                    <a:lnTo>
                      <a:pt x="240" y="107"/>
                    </a:lnTo>
                    <a:lnTo>
                      <a:pt x="245" y="113"/>
                    </a:lnTo>
                    <a:lnTo>
                      <a:pt x="255" y="119"/>
                    </a:lnTo>
                    <a:lnTo>
                      <a:pt x="254" y="122"/>
                    </a:lnTo>
                    <a:lnTo>
                      <a:pt x="258" y="129"/>
                    </a:lnTo>
                    <a:lnTo>
                      <a:pt x="255" y="134"/>
                    </a:lnTo>
                    <a:lnTo>
                      <a:pt x="258" y="137"/>
                    </a:lnTo>
                    <a:lnTo>
                      <a:pt x="267" y="142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5" y="149"/>
                    </a:lnTo>
                    <a:lnTo>
                      <a:pt x="275" y="155"/>
                    </a:lnTo>
                    <a:lnTo>
                      <a:pt x="272" y="164"/>
                    </a:lnTo>
                    <a:lnTo>
                      <a:pt x="267" y="166"/>
                    </a:lnTo>
                    <a:lnTo>
                      <a:pt x="267" y="172"/>
                    </a:lnTo>
                    <a:lnTo>
                      <a:pt x="261" y="174"/>
                    </a:lnTo>
                    <a:lnTo>
                      <a:pt x="257" y="183"/>
                    </a:lnTo>
                    <a:lnTo>
                      <a:pt x="249" y="178"/>
                    </a:lnTo>
                    <a:lnTo>
                      <a:pt x="242" y="171"/>
                    </a:lnTo>
                    <a:lnTo>
                      <a:pt x="240" y="166"/>
                    </a:lnTo>
                    <a:lnTo>
                      <a:pt x="234" y="163"/>
                    </a:lnTo>
                    <a:lnTo>
                      <a:pt x="229" y="166"/>
                    </a:lnTo>
                    <a:lnTo>
                      <a:pt x="225" y="175"/>
                    </a:lnTo>
                    <a:lnTo>
                      <a:pt x="222" y="177"/>
                    </a:lnTo>
                    <a:lnTo>
                      <a:pt x="219" y="183"/>
                    </a:lnTo>
                    <a:lnTo>
                      <a:pt x="213" y="190"/>
                    </a:lnTo>
                    <a:lnTo>
                      <a:pt x="202" y="195"/>
                    </a:lnTo>
                    <a:lnTo>
                      <a:pt x="199" y="202"/>
                    </a:lnTo>
                    <a:lnTo>
                      <a:pt x="196" y="213"/>
                    </a:lnTo>
                    <a:lnTo>
                      <a:pt x="184" y="213"/>
                    </a:lnTo>
                    <a:lnTo>
                      <a:pt x="176" y="216"/>
                    </a:lnTo>
                    <a:lnTo>
                      <a:pt x="166" y="218"/>
                    </a:lnTo>
                    <a:lnTo>
                      <a:pt x="155" y="222"/>
                    </a:lnTo>
                    <a:lnTo>
                      <a:pt x="143" y="225"/>
                    </a:lnTo>
                    <a:lnTo>
                      <a:pt x="134" y="222"/>
                    </a:lnTo>
                    <a:lnTo>
                      <a:pt x="129" y="219"/>
                    </a:lnTo>
                    <a:lnTo>
                      <a:pt x="132" y="215"/>
                    </a:lnTo>
                    <a:lnTo>
                      <a:pt x="129" y="210"/>
                    </a:lnTo>
                    <a:lnTo>
                      <a:pt x="122" y="205"/>
                    </a:lnTo>
                    <a:lnTo>
                      <a:pt x="113" y="209"/>
                    </a:lnTo>
                    <a:lnTo>
                      <a:pt x="109" y="207"/>
                    </a:lnTo>
                    <a:lnTo>
                      <a:pt x="103" y="205"/>
                    </a:lnTo>
                    <a:lnTo>
                      <a:pt x="97" y="209"/>
                    </a:lnTo>
                    <a:lnTo>
                      <a:pt x="91" y="209"/>
                    </a:lnTo>
                    <a:lnTo>
                      <a:pt x="85" y="202"/>
                    </a:lnTo>
                    <a:lnTo>
                      <a:pt x="85" y="193"/>
                    </a:lnTo>
                    <a:lnTo>
                      <a:pt x="82" y="196"/>
                    </a:lnTo>
                    <a:lnTo>
                      <a:pt x="76" y="196"/>
                    </a:lnTo>
                    <a:lnTo>
                      <a:pt x="73" y="199"/>
                    </a:lnTo>
                    <a:lnTo>
                      <a:pt x="65" y="199"/>
                    </a:lnTo>
                    <a:lnTo>
                      <a:pt x="59" y="193"/>
                    </a:lnTo>
                    <a:lnTo>
                      <a:pt x="61" y="189"/>
                    </a:lnTo>
                    <a:lnTo>
                      <a:pt x="59" y="184"/>
                    </a:lnTo>
                    <a:lnTo>
                      <a:pt x="55" y="174"/>
                    </a:lnTo>
                    <a:lnTo>
                      <a:pt x="52" y="172"/>
                    </a:lnTo>
                    <a:lnTo>
                      <a:pt x="49" y="171"/>
                    </a:lnTo>
                    <a:lnTo>
                      <a:pt x="43" y="175"/>
                    </a:lnTo>
                    <a:lnTo>
                      <a:pt x="34" y="172"/>
                    </a:lnTo>
                    <a:lnTo>
                      <a:pt x="28" y="172"/>
                    </a:lnTo>
                    <a:lnTo>
                      <a:pt x="24" y="166"/>
                    </a:lnTo>
                    <a:lnTo>
                      <a:pt x="18" y="155"/>
                    </a:lnTo>
                    <a:lnTo>
                      <a:pt x="29" y="142"/>
                    </a:lnTo>
                    <a:lnTo>
                      <a:pt x="21" y="136"/>
                    </a:lnTo>
                    <a:lnTo>
                      <a:pt x="15" y="136"/>
                    </a:lnTo>
                    <a:lnTo>
                      <a:pt x="12" y="133"/>
                    </a:lnTo>
                    <a:lnTo>
                      <a:pt x="5" y="119"/>
                    </a:lnTo>
                    <a:lnTo>
                      <a:pt x="3" y="110"/>
                    </a:lnTo>
                    <a:lnTo>
                      <a:pt x="3" y="88"/>
                    </a:lnTo>
                    <a:lnTo>
                      <a:pt x="18" y="81"/>
                    </a:lnTo>
                    <a:lnTo>
                      <a:pt x="17" y="73"/>
                    </a:lnTo>
                    <a:lnTo>
                      <a:pt x="3" y="66"/>
                    </a:lnTo>
                    <a:lnTo>
                      <a:pt x="0" y="63"/>
                    </a:lnTo>
                    <a:lnTo>
                      <a:pt x="17" y="50"/>
                    </a:lnTo>
                    <a:lnTo>
                      <a:pt x="28" y="50"/>
                    </a:lnTo>
                    <a:lnTo>
                      <a:pt x="32" y="47"/>
                    </a:lnTo>
                    <a:lnTo>
                      <a:pt x="34" y="41"/>
                    </a:lnTo>
                    <a:lnTo>
                      <a:pt x="37" y="37"/>
                    </a:lnTo>
                    <a:lnTo>
                      <a:pt x="46" y="35"/>
                    </a:lnTo>
                    <a:lnTo>
                      <a:pt x="55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5" name="Freeform 825">
                <a:extLst>
                  <a:ext uri="{FF2B5EF4-FFF2-40B4-BE49-F238E27FC236}">
                    <a16:creationId xmlns:a16="http://schemas.microsoft.com/office/drawing/2014/main" id="{9A95346E-7706-F5F2-9AD1-4A5520E0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378"/>
                <a:ext cx="99" cy="106"/>
              </a:xfrm>
              <a:custGeom>
                <a:avLst/>
                <a:gdLst>
                  <a:gd name="T0" fmla="*/ 12 w 199"/>
                  <a:gd name="T1" fmla="*/ 27 h 211"/>
                  <a:gd name="T2" fmla="*/ 14 w 199"/>
                  <a:gd name="T3" fmla="*/ 44 h 211"/>
                  <a:gd name="T4" fmla="*/ 11 w 199"/>
                  <a:gd name="T5" fmla="*/ 59 h 211"/>
                  <a:gd name="T6" fmla="*/ 12 w 199"/>
                  <a:gd name="T7" fmla="*/ 71 h 211"/>
                  <a:gd name="T8" fmla="*/ 3 w 199"/>
                  <a:gd name="T9" fmla="*/ 85 h 211"/>
                  <a:gd name="T10" fmla="*/ 3 w 199"/>
                  <a:gd name="T11" fmla="*/ 96 h 211"/>
                  <a:gd name="T12" fmla="*/ 9 w 199"/>
                  <a:gd name="T13" fmla="*/ 103 h 211"/>
                  <a:gd name="T14" fmla="*/ 11 w 199"/>
                  <a:gd name="T15" fmla="*/ 128 h 211"/>
                  <a:gd name="T16" fmla="*/ 11 w 199"/>
                  <a:gd name="T17" fmla="*/ 141 h 211"/>
                  <a:gd name="T18" fmla="*/ 20 w 199"/>
                  <a:gd name="T19" fmla="*/ 155 h 211"/>
                  <a:gd name="T20" fmla="*/ 11 w 199"/>
                  <a:gd name="T21" fmla="*/ 166 h 211"/>
                  <a:gd name="T22" fmla="*/ 29 w 199"/>
                  <a:gd name="T23" fmla="*/ 172 h 211"/>
                  <a:gd name="T24" fmla="*/ 44 w 199"/>
                  <a:gd name="T25" fmla="*/ 184 h 211"/>
                  <a:gd name="T26" fmla="*/ 47 w 199"/>
                  <a:gd name="T27" fmla="*/ 194 h 211"/>
                  <a:gd name="T28" fmla="*/ 47 w 199"/>
                  <a:gd name="T29" fmla="*/ 202 h 211"/>
                  <a:gd name="T30" fmla="*/ 67 w 199"/>
                  <a:gd name="T31" fmla="*/ 210 h 211"/>
                  <a:gd name="T32" fmla="*/ 75 w 199"/>
                  <a:gd name="T33" fmla="*/ 211 h 211"/>
                  <a:gd name="T34" fmla="*/ 81 w 199"/>
                  <a:gd name="T35" fmla="*/ 201 h 211"/>
                  <a:gd name="T36" fmla="*/ 102 w 199"/>
                  <a:gd name="T37" fmla="*/ 194 h 211"/>
                  <a:gd name="T38" fmla="*/ 119 w 199"/>
                  <a:gd name="T39" fmla="*/ 198 h 211"/>
                  <a:gd name="T40" fmla="*/ 135 w 199"/>
                  <a:gd name="T41" fmla="*/ 198 h 211"/>
                  <a:gd name="T42" fmla="*/ 146 w 199"/>
                  <a:gd name="T43" fmla="*/ 187 h 211"/>
                  <a:gd name="T44" fmla="*/ 150 w 199"/>
                  <a:gd name="T45" fmla="*/ 179 h 211"/>
                  <a:gd name="T46" fmla="*/ 159 w 199"/>
                  <a:gd name="T47" fmla="*/ 164 h 211"/>
                  <a:gd name="T48" fmla="*/ 176 w 199"/>
                  <a:gd name="T49" fmla="*/ 149 h 211"/>
                  <a:gd name="T50" fmla="*/ 190 w 199"/>
                  <a:gd name="T51" fmla="*/ 143 h 211"/>
                  <a:gd name="T52" fmla="*/ 197 w 199"/>
                  <a:gd name="T53" fmla="*/ 135 h 211"/>
                  <a:gd name="T54" fmla="*/ 190 w 199"/>
                  <a:gd name="T55" fmla="*/ 126 h 211"/>
                  <a:gd name="T56" fmla="*/ 181 w 199"/>
                  <a:gd name="T57" fmla="*/ 120 h 211"/>
                  <a:gd name="T58" fmla="*/ 175 w 199"/>
                  <a:gd name="T59" fmla="*/ 112 h 211"/>
                  <a:gd name="T60" fmla="*/ 167 w 199"/>
                  <a:gd name="T61" fmla="*/ 103 h 211"/>
                  <a:gd name="T62" fmla="*/ 163 w 199"/>
                  <a:gd name="T63" fmla="*/ 90 h 211"/>
                  <a:gd name="T64" fmla="*/ 150 w 199"/>
                  <a:gd name="T65" fmla="*/ 67 h 211"/>
                  <a:gd name="T66" fmla="*/ 131 w 199"/>
                  <a:gd name="T67" fmla="*/ 52 h 211"/>
                  <a:gd name="T68" fmla="*/ 123 w 199"/>
                  <a:gd name="T69" fmla="*/ 47 h 211"/>
                  <a:gd name="T70" fmla="*/ 106 w 199"/>
                  <a:gd name="T71" fmla="*/ 49 h 211"/>
                  <a:gd name="T72" fmla="*/ 103 w 199"/>
                  <a:gd name="T73" fmla="*/ 41 h 211"/>
                  <a:gd name="T74" fmla="*/ 108 w 199"/>
                  <a:gd name="T75" fmla="*/ 35 h 211"/>
                  <a:gd name="T76" fmla="*/ 96 w 199"/>
                  <a:gd name="T77" fmla="*/ 11 h 211"/>
                  <a:gd name="T78" fmla="*/ 84 w 199"/>
                  <a:gd name="T79" fmla="*/ 15 h 211"/>
                  <a:gd name="T80" fmla="*/ 67 w 199"/>
                  <a:gd name="T81" fmla="*/ 15 h 211"/>
                  <a:gd name="T82" fmla="*/ 55 w 199"/>
                  <a:gd name="T83" fmla="*/ 12 h 211"/>
                  <a:gd name="T84" fmla="*/ 50 w 199"/>
                  <a:gd name="T85" fmla="*/ 1 h 211"/>
                  <a:gd name="T86" fmla="*/ 29 w 199"/>
                  <a:gd name="T87" fmla="*/ 0 h 211"/>
                  <a:gd name="T88" fmla="*/ 17 w 199"/>
                  <a:gd name="T89" fmla="*/ 9 h 211"/>
                  <a:gd name="T90" fmla="*/ 14 w 199"/>
                  <a:gd name="T91" fmla="*/ 1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9" h="211">
                    <a:moveTo>
                      <a:pt x="11" y="24"/>
                    </a:moveTo>
                    <a:lnTo>
                      <a:pt x="12" y="27"/>
                    </a:lnTo>
                    <a:lnTo>
                      <a:pt x="14" y="38"/>
                    </a:lnTo>
                    <a:lnTo>
                      <a:pt x="14" y="44"/>
                    </a:lnTo>
                    <a:lnTo>
                      <a:pt x="14" y="53"/>
                    </a:lnTo>
                    <a:lnTo>
                      <a:pt x="11" y="59"/>
                    </a:lnTo>
                    <a:lnTo>
                      <a:pt x="11" y="65"/>
                    </a:lnTo>
                    <a:lnTo>
                      <a:pt x="12" y="71"/>
                    </a:lnTo>
                    <a:lnTo>
                      <a:pt x="14" y="80"/>
                    </a:lnTo>
                    <a:lnTo>
                      <a:pt x="3" y="85"/>
                    </a:lnTo>
                    <a:lnTo>
                      <a:pt x="0" y="93"/>
                    </a:lnTo>
                    <a:lnTo>
                      <a:pt x="3" y="96"/>
                    </a:lnTo>
                    <a:lnTo>
                      <a:pt x="5" y="102"/>
                    </a:lnTo>
                    <a:lnTo>
                      <a:pt x="9" y="103"/>
                    </a:lnTo>
                    <a:lnTo>
                      <a:pt x="6" y="125"/>
                    </a:lnTo>
                    <a:lnTo>
                      <a:pt x="11" y="128"/>
                    </a:lnTo>
                    <a:lnTo>
                      <a:pt x="9" y="135"/>
                    </a:lnTo>
                    <a:lnTo>
                      <a:pt x="11" y="141"/>
                    </a:lnTo>
                    <a:lnTo>
                      <a:pt x="15" y="143"/>
                    </a:lnTo>
                    <a:lnTo>
                      <a:pt x="20" y="155"/>
                    </a:lnTo>
                    <a:lnTo>
                      <a:pt x="17" y="161"/>
                    </a:lnTo>
                    <a:lnTo>
                      <a:pt x="11" y="166"/>
                    </a:lnTo>
                    <a:lnTo>
                      <a:pt x="20" y="173"/>
                    </a:lnTo>
                    <a:lnTo>
                      <a:pt x="29" y="172"/>
                    </a:lnTo>
                    <a:lnTo>
                      <a:pt x="34" y="178"/>
                    </a:lnTo>
                    <a:lnTo>
                      <a:pt x="44" y="184"/>
                    </a:lnTo>
                    <a:lnTo>
                      <a:pt x="43" y="187"/>
                    </a:lnTo>
                    <a:lnTo>
                      <a:pt x="47" y="194"/>
                    </a:lnTo>
                    <a:lnTo>
                      <a:pt x="44" y="199"/>
                    </a:lnTo>
                    <a:lnTo>
                      <a:pt x="47" y="202"/>
                    </a:lnTo>
                    <a:lnTo>
                      <a:pt x="56" y="207"/>
                    </a:lnTo>
                    <a:lnTo>
                      <a:pt x="67" y="210"/>
                    </a:lnTo>
                    <a:lnTo>
                      <a:pt x="68" y="211"/>
                    </a:lnTo>
                    <a:lnTo>
                      <a:pt x="75" y="211"/>
                    </a:lnTo>
                    <a:lnTo>
                      <a:pt x="76" y="207"/>
                    </a:lnTo>
                    <a:lnTo>
                      <a:pt x="81" y="201"/>
                    </a:lnTo>
                    <a:lnTo>
                      <a:pt x="91" y="198"/>
                    </a:lnTo>
                    <a:lnTo>
                      <a:pt x="102" y="194"/>
                    </a:lnTo>
                    <a:lnTo>
                      <a:pt x="109" y="198"/>
                    </a:lnTo>
                    <a:lnTo>
                      <a:pt x="119" y="198"/>
                    </a:lnTo>
                    <a:lnTo>
                      <a:pt x="128" y="194"/>
                    </a:lnTo>
                    <a:lnTo>
                      <a:pt x="135" y="198"/>
                    </a:lnTo>
                    <a:lnTo>
                      <a:pt x="141" y="188"/>
                    </a:lnTo>
                    <a:lnTo>
                      <a:pt x="146" y="187"/>
                    </a:lnTo>
                    <a:lnTo>
                      <a:pt x="147" y="179"/>
                    </a:lnTo>
                    <a:lnTo>
                      <a:pt x="150" y="179"/>
                    </a:lnTo>
                    <a:lnTo>
                      <a:pt x="156" y="175"/>
                    </a:lnTo>
                    <a:lnTo>
                      <a:pt x="159" y="164"/>
                    </a:lnTo>
                    <a:lnTo>
                      <a:pt x="166" y="155"/>
                    </a:lnTo>
                    <a:lnTo>
                      <a:pt x="176" y="149"/>
                    </a:lnTo>
                    <a:lnTo>
                      <a:pt x="184" y="143"/>
                    </a:lnTo>
                    <a:lnTo>
                      <a:pt x="190" y="143"/>
                    </a:lnTo>
                    <a:lnTo>
                      <a:pt x="193" y="138"/>
                    </a:lnTo>
                    <a:lnTo>
                      <a:pt x="197" y="135"/>
                    </a:lnTo>
                    <a:lnTo>
                      <a:pt x="199" y="131"/>
                    </a:lnTo>
                    <a:lnTo>
                      <a:pt x="190" y="126"/>
                    </a:lnTo>
                    <a:lnTo>
                      <a:pt x="187" y="118"/>
                    </a:lnTo>
                    <a:lnTo>
                      <a:pt x="181" y="120"/>
                    </a:lnTo>
                    <a:lnTo>
                      <a:pt x="176" y="118"/>
                    </a:lnTo>
                    <a:lnTo>
                      <a:pt x="175" y="112"/>
                    </a:lnTo>
                    <a:lnTo>
                      <a:pt x="169" y="109"/>
                    </a:lnTo>
                    <a:lnTo>
                      <a:pt x="167" y="103"/>
                    </a:lnTo>
                    <a:lnTo>
                      <a:pt x="167" y="93"/>
                    </a:lnTo>
                    <a:lnTo>
                      <a:pt x="163" y="90"/>
                    </a:lnTo>
                    <a:lnTo>
                      <a:pt x="163" y="85"/>
                    </a:lnTo>
                    <a:lnTo>
                      <a:pt x="150" y="67"/>
                    </a:lnTo>
                    <a:lnTo>
                      <a:pt x="143" y="61"/>
                    </a:lnTo>
                    <a:lnTo>
                      <a:pt x="131" y="52"/>
                    </a:lnTo>
                    <a:lnTo>
                      <a:pt x="126" y="52"/>
                    </a:lnTo>
                    <a:lnTo>
                      <a:pt x="123" y="47"/>
                    </a:lnTo>
                    <a:lnTo>
                      <a:pt x="115" y="46"/>
                    </a:lnTo>
                    <a:lnTo>
                      <a:pt x="106" y="49"/>
                    </a:lnTo>
                    <a:lnTo>
                      <a:pt x="102" y="46"/>
                    </a:lnTo>
                    <a:lnTo>
                      <a:pt x="103" y="41"/>
                    </a:lnTo>
                    <a:lnTo>
                      <a:pt x="108" y="38"/>
                    </a:lnTo>
                    <a:lnTo>
                      <a:pt x="108" y="35"/>
                    </a:lnTo>
                    <a:lnTo>
                      <a:pt x="100" y="26"/>
                    </a:lnTo>
                    <a:lnTo>
                      <a:pt x="96" y="11"/>
                    </a:lnTo>
                    <a:lnTo>
                      <a:pt x="90" y="15"/>
                    </a:lnTo>
                    <a:lnTo>
                      <a:pt x="84" y="15"/>
                    </a:lnTo>
                    <a:lnTo>
                      <a:pt x="78" y="12"/>
                    </a:lnTo>
                    <a:lnTo>
                      <a:pt x="67" y="15"/>
                    </a:lnTo>
                    <a:lnTo>
                      <a:pt x="62" y="20"/>
                    </a:lnTo>
                    <a:lnTo>
                      <a:pt x="55" y="12"/>
                    </a:lnTo>
                    <a:lnTo>
                      <a:pt x="55" y="9"/>
                    </a:lnTo>
                    <a:lnTo>
                      <a:pt x="50" y="1"/>
                    </a:lnTo>
                    <a:lnTo>
                      <a:pt x="40" y="3"/>
                    </a:lnTo>
                    <a:lnTo>
                      <a:pt x="29" y="0"/>
                    </a:lnTo>
                    <a:lnTo>
                      <a:pt x="26" y="1"/>
                    </a:lnTo>
                    <a:lnTo>
                      <a:pt x="17" y="9"/>
                    </a:lnTo>
                    <a:lnTo>
                      <a:pt x="12" y="12"/>
                    </a:lnTo>
                    <a:lnTo>
                      <a:pt x="14" y="15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6" name="Freeform 826">
                <a:extLst>
                  <a:ext uri="{FF2B5EF4-FFF2-40B4-BE49-F238E27FC236}">
                    <a16:creationId xmlns:a16="http://schemas.microsoft.com/office/drawing/2014/main" id="{393B5A9F-9633-C11E-A259-AFAFAAA20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378"/>
                <a:ext cx="99" cy="106"/>
              </a:xfrm>
              <a:custGeom>
                <a:avLst/>
                <a:gdLst>
                  <a:gd name="T0" fmla="*/ 14 w 199"/>
                  <a:gd name="T1" fmla="*/ 15 h 211"/>
                  <a:gd name="T2" fmla="*/ 17 w 199"/>
                  <a:gd name="T3" fmla="*/ 9 h 211"/>
                  <a:gd name="T4" fmla="*/ 29 w 199"/>
                  <a:gd name="T5" fmla="*/ 0 h 211"/>
                  <a:gd name="T6" fmla="*/ 50 w 199"/>
                  <a:gd name="T7" fmla="*/ 1 h 211"/>
                  <a:gd name="T8" fmla="*/ 55 w 199"/>
                  <a:gd name="T9" fmla="*/ 12 h 211"/>
                  <a:gd name="T10" fmla="*/ 67 w 199"/>
                  <a:gd name="T11" fmla="*/ 15 h 211"/>
                  <a:gd name="T12" fmla="*/ 84 w 199"/>
                  <a:gd name="T13" fmla="*/ 15 h 211"/>
                  <a:gd name="T14" fmla="*/ 96 w 199"/>
                  <a:gd name="T15" fmla="*/ 11 h 211"/>
                  <a:gd name="T16" fmla="*/ 108 w 199"/>
                  <a:gd name="T17" fmla="*/ 35 h 211"/>
                  <a:gd name="T18" fmla="*/ 103 w 199"/>
                  <a:gd name="T19" fmla="*/ 41 h 211"/>
                  <a:gd name="T20" fmla="*/ 106 w 199"/>
                  <a:gd name="T21" fmla="*/ 49 h 211"/>
                  <a:gd name="T22" fmla="*/ 123 w 199"/>
                  <a:gd name="T23" fmla="*/ 47 h 211"/>
                  <a:gd name="T24" fmla="*/ 131 w 199"/>
                  <a:gd name="T25" fmla="*/ 52 h 211"/>
                  <a:gd name="T26" fmla="*/ 150 w 199"/>
                  <a:gd name="T27" fmla="*/ 67 h 211"/>
                  <a:gd name="T28" fmla="*/ 163 w 199"/>
                  <a:gd name="T29" fmla="*/ 90 h 211"/>
                  <a:gd name="T30" fmla="*/ 167 w 199"/>
                  <a:gd name="T31" fmla="*/ 103 h 211"/>
                  <a:gd name="T32" fmla="*/ 175 w 199"/>
                  <a:gd name="T33" fmla="*/ 112 h 211"/>
                  <a:gd name="T34" fmla="*/ 181 w 199"/>
                  <a:gd name="T35" fmla="*/ 120 h 211"/>
                  <a:gd name="T36" fmla="*/ 190 w 199"/>
                  <a:gd name="T37" fmla="*/ 126 h 211"/>
                  <a:gd name="T38" fmla="*/ 197 w 199"/>
                  <a:gd name="T39" fmla="*/ 135 h 211"/>
                  <a:gd name="T40" fmla="*/ 190 w 199"/>
                  <a:gd name="T41" fmla="*/ 143 h 211"/>
                  <a:gd name="T42" fmla="*/ 176 w 199"/>
                  <a:gd name="T43" fmla="*/ 149 h 211"/>
                  <a:gd name="T44" fmla="*/ 159 w 199"/>
                  <a:gd name="T45" fmla="*/ 164 h 211"/>
                  <a:gd name="T46" fmla="*/ 150 w 199"/>
                  <a:gd name="T47" fmla="*/ 179 h 211"/>
                  <a:gd name="T48" fmla="*/ 146 w 199"/>
                  <a:gd name="T49" fmla="*/ 187 h 211"/>
                  <a:gd name="T50" fmla="*/ 135 w 199"/>
                  <a:gd name="T51" fmla="*/ 198 h 211"/>
                  <a:gd name="T52" fmla="*/ 119 w 199"/>
                  <a:gd name="T53" fmla="*/ 198 h 211"/>
                  <a:gd name="T54" fmla="*/ 102 w 199"/>
                  <a:gd name="T55" fmla="*/ 194 h 211"/>
                  <a:gd name="T56" fmla="*/ 81 w 199"/>
                  <a:gd name="T57" fmla="*/ 201 h 211"/>
                  <a:gd name="T58" fmla="*/ 75 w 199"/>
                  <a:gd name="T59" fmla="*/ 211 h 211"/>
                  <a:gd name="T60" fmla="*/ 67 w 199"/>
                  <a:gd name="T61" fmla="*/ 210 h 211"/>
                  <a:gd name="T62" fmla="*/ 47 w 199"/>
                  <a:gd name="T63" fmla="*/ 202 h 211"/>
                  <a:gd name="T64" fmla="*/ 47 w 199"/>
                  <a:gd name="T65" fmla="*/ 194 h 211"/>
                  <a:gd name="T66" fmla="*/ 44 w 199"/>
                  <a:gd name="T67" fmla="*/ 184 h 211"/>
                  <a:gd name="T68" fmla="*/ 29 w 199"/>
                  <a:gd name="T69" fmla="*/ 172 h 211"/>
                  <a:gd name="T70" fmla="*/ 11 w 199"/>
                  <a:gd name="T71" fmla="*/ 166 h 211"/>
                  <a:gd name="T72" fmla="*/ 20 w 199"/>
                  <a:gd name="T73" fmla="*/ 155 h 211"/>
                  <a:gd name="T74" fmla="*/ 11 w 199"/>
                  <a:gd name="T75" fmla="*/ 141 h 211"/>
                  <a:gd name="T76" fmla="*/ 11 w 199"/>
                  <a:gd name="T77" fmla="*/ 128 h 211"/>
                  <a:gd name="T78" fmla="*/ 9 w 199"/>
                  <a:gd name="T79" fmla="*/ 103 h 211"/>
                  <a:gd name="T80" fmla="*/ 3 w 199"/>
                  <a:gd name="T81" fmla="*/ 96 h 211"/>
                  <a:gd name="T82" fmla="*/ 3 w 199"/>
                  <a:gd name="T83" fmla="*/ 85 h 211"/>
                  <a:gd name="T84" fmla="*/ 12 w 199"/>
                  <a:gd name="T85" fmla="*/ 71 h 211"/>
                  <a:gd name="T86" fmla="*/ 11 w 199"/>
                  <a:gd name="T87" fmla="*/ 59 h 211"/>
                  <a:gd name="T88" fmla="*/ 14 w 199"/>
                  <a:gd name="T89" fmla="*/ 44 h 211"/>
                  <a:gd name="T90" fmla="*/ 12 w 199"/>
                  <a:gd name="T91" fmla="*/ 27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9" h="211">
                    <a:moveTo>
                      <a:pt x="11" y="24"/>
                    </a:moveTo>
                    <a:lnTo>
                      <a:pt x="14" y="15"/>
                    </a:lnTo>
                    <a:lnTo>
                      <a:pt x="12" y="12"/>
                    </a:lnTo>
                    <a:lnTo>
                      <a:pt x="17" y="9"/>
                    </a:lnTo>
                    <a:lnTo>
                      <a:pt x="26" y="1"/>
                    </a:lnTo>
                    <a:lnTo>
                      <a:pt x="29" y="0"/>
                    </a:lnTo>
                    <a:lnTo>
                      <a:pt x="40" y="3"/>
                    </a:lnTo>
                    <a:lnTo>
                      <a:pt x="50" y="1"/>
                    </a:lnTo>
                    <a:lnTo>
                      <a:pt x="55" y="9"/>
                    </a:lnTo>
                    <a:lnTo>
                      <a:pt x="55" y="12"/>
                    </a:lnTo>
                    <a:lnTo>
                      <a:pt x="62" y="20"/>
                    </a:lnTo>
                    <a:lnTo>
                      <a:pt x="67" y="15"/>
                    </a:lnTo>
                    <a:lnTo>
                      <a:pt x="78" y="12"/>
                    </a:lnTo>
                    <a:lnTo>
                      <a:pt x="84" y="15"/>
                    </a:lnTo>
                    <a:lnTo>
                      <a:pt x="90" y="15"/>
                    </a:lnTo>
                    <a:lnTo>
                      <a:pt x="96" y="11"/>
                    </a:lnTo>
                    <a:lnTo>
                      <a:pt x="100" y="26"/>
                    </a:lnTo>
                    <a:lnTo>
                      <a:pt x="108" y="35"/>
                    </a:lnTo>
                    <a:lnTo>
                      <a:pt x="108" y="38"/>
                    </a:lnTo>
                    <a:lnTo>
                      <a:pt x="103" y="41"/>
                    </a:lnTo>
                    <a:lnTo>
                      <a:pt x="102" y="46"/>
                    </a:lnTo>
                    <a:lnTo>
                      <a:pt x="106" y="49"/>
                    </a:lnTo>
                    <a:lnTo>
                      <a:pt x="115" y="46"/>
                    </a:lnTo>
                    <a:lnTo>
                      <a:pt x="123" y="47"/>
                    </a:lnTo>
                    <a:lnTo>
                      <a:pt x="126" y="52"/>
                    </a:lnTo>
                    <a:lnTo>
                      <a:pt x="131" y="52"/>
                    </a:lnTo>
                    <a:lnTo>
                      <a:pt x="143" y="61"/>
                    </a:lnTo>
                    <a:lnTo>
                      <a:pt x="150" y="67"/>
                    </a:lnTo>
                    <a:lnTo>
                      <a:pt x="163" y="85"/>
                    </a:lnTo>
                    <a:lnTo>
                      <a:pt x="163" y="90"/>
                    </a:lnTo>
                    <a:lnTo>
                      <a:pt x="167" y="93"/>
                    </a:lnTo>
                    <a:lnTo>
                      <a:pt x="167" y="103"/>
                    </a:lnTo>
                    <a:lnTo>
                      <a:pt x="169" y="109"/>
                    </a:lnTo>
                    <a:lnTo>
                      <a:pt x="175" y="112"/>
                    </a:lnTo>
                    <a:lnTo>
                      <a:pt x="176" y="118"/>
                    </a:lnTo>
                    <a:lnTo>
                      <a:pt x="181" y="120"/>
                    </a:lnTo>
                    <a:lnTo>
                      <a:pt x="187" y="118"/>
                    </a:lnTo>
                    <a:lnTo>
                      <a:pt x="190" y="126"/>
                    </a:lnTo>
                    <a:lnTo>
                      <a:pt x="199" y="131"/>
                    </a:lnTo>
                    <a:lnTo>
                      <a:pt x="197" y="135"/>
                    </a:lnTo>
                    <a:lnTo>
                      <a:pt x="193" y="138"/>
                    </a:lnTo>
                    <a:lnTo>
                      <a:pt x="190" y="143"/>
                    </a:lnTo>
                    <a:lnTo>
                      <a:pt x="184" y="143"/>
                    </a:lnTo>
                    <a:lnTo>
                      <a:pt x="176" y="149"/>
                    </a:lnTo>
                    <a:lnTo>
                      <a:pt x="166" y="155"/>
                    </a:lnTo>
                    <a:lnTo>
                      <a:pt x="159" y="164"/>
                    </a:lnTo>
                    <a:lnTo>
                      <a:pt x="156" y="175"/>
                    </a:lnTo>
                    <a:lnTo>
                      <a:pt x="150" y="179"/>
                    </a:lnTo>
                    <a:lnTo>
                      <a:pt x="147" y="179"/>
                    </a:lnTo>
                    <a:lnTo>
                      <a:pt x="146" y="187"/>
                    </a:lnTo>
                    <a:lnTo>
                      <a:pt x="141" y="188"/>
                    </a:lnTo>
                    <a:lnTo>
                      <a:pt x="135" y="198"/>
                    </a:lnTo>
                    <a:lnTo>
                      <a:pt x="128" y="194"/>
                    </a:lnTo>
                    <a:lnTo>
                      <a:pt x="119" y="198"/>
                    </a:lnTo>
                    <a:lnTo>
                      <a:pt x="109" y="198"/>
                    </a:lnTo>
                    <a:lnTo>
                      <a:pt x="102" y="194"/>
                    </a:lnTo>
                    <a:lnTo>
                      <a:pt x="91" y="198"/>
                    </a:lnTo>
                    <a:lnTo>
                      <a:pt x="81" y="201"/>
                    </a:lnTo>
                    <a:lnTo>
                      <a:pt x="76" y="207"/>
                    </a:lnTo>
                    <a:lnTo>
                      <a:pt x="75" y="211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56" y="207"/>
                    </a:lnTo>
                    <a:lnTo>
                      <a:pt x="47" y="202"/>
                    </a:lnTo>
                    <a:lnTo>
                      <a:pt x="44" y="199"/>
                    </a:lnTo>
                    <a:lnTo>
                      <a:pt x="47" y="194"/>
                    </a:lnTo>
                    <a:lnTo>
                      <a:pt x="43" y="187"/>
                    </a:lnTo>
                    <a:lnTo>
                      <a:pt x="44" y="184"/>
                    </a:lnTo>
                    <a:lnTo>
                      <a:pt x="34" y="178"/>
                    </a:lnTo>
                    <a:lnTo>
                      <a:pt x="29" y="172"/>
                    </a:lnTo>
                    <a:lnTo>
                      <a:pt x="20" y="173"/>
                    </a:lnTo>
                    <a:lnTo>
                      <a:pt x="11" y="166"/>
                    </a:lnTo>
                    <a:lnTo>
                      <a:pt x="17" y="161"/>
                    </a:lnTo>
                    <a:lnTo>
                      <a:pt x="20" y="155"/>
                    </a:lnTo>
                    <a:lnTo>
                      <a:pt x="15" y="143"/>
                    </a:lnTo>
                    <a:lnTo>
                      <a:pt x="11" y="141"/>
                    </a:lnTo>
                    <a:lnTo>
                      <a:pt x="9" y="135"/>
                    </a:lnTo>
                    <a:lnTo>
                      <a:pt x="11" y="128"/>
                    </a:lnTo>
                    <a:lnTo>
                      <a:pt x="6" y="125"/>
                    </a:lnTo>
                    <a:lnTo>
                      <a:pt x="9" y="103"/>
                    </a:lnTo>
                    <a:lnTo>
                      <a:pt x="5" y="102"/>
                    </a:lnTo>
                    <a:lnTo>
                      <a:pt x="3" y="96"/>
                    </a:lnTo>
                    <a:lnTo>
                      <a:pt x="0" y="93"/>
                    </a:lnTo>
                    <a:lnTo>
                      <a:pt x="3" y="85"/>
                    </a:lnTo>
                    <a:lnTo>
                      <a:pt x="14" y="80"/>
                    </a:lnTo>
                    <a:lnTo>
                      <a:pt x="12" y="71"/>
                    </a:lnTo>
                    <a:lnTo>
                      <a:pt x="11" y="65"/>
                    </a:lnTo>
                    <a:lnTo>
                      <a:pt x="11" y="59"/>
                    </a:lnTo>
                    <a:lnTo>
                      <a:pt x="14" y="53"/>
                    </a:lnTo>
                    <a:lnTo>
                      <a:pt x="14" y="44"/>
                    </a:lnTo>
                    <a:lnTo>
                      <a:pt x="14" y="38"/>
                    </a:lnTo>
                    <a:lnTo>
                      <a:pt x="12" y="27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7" name="Freeform 827">
                <a:extLst>
                  <a:ext uri="{FF2B5EF4-FFF2-40B4-BE49-F238E27FC236}">
                    <a16:creationId xmlns:a16="http://schemas.microsoft.com/office/drawing/2014/main" id="{AF1E63C9-6847-D6E4-DBA6-F610FF1CC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378"/>
                <a:ext cx="99" cy="106"/>
              </a:xfrm>
              <a:custGeom>
                <a:avLst/>
                <a:gdLst>
                  <a:gd name="T0" fmla="*/ 14 w 199"/>
                  <a:gd name="T1" fmla="*/ 15 h 211"/>
                  <a:gd name="T2" fmla="*/ 17 w 199"/>
                  <a:gd name="T3" fmla="*/ 9 h 211"/>
                  <a:gd name="T4" fmla="*/ 29 w 199"/>
                  <a:gd name="T5" fmla="*/ 0 h 211"/>
                  <a:gd name="T6" fmla="*/ 50 w 199"/>
                  <a:gd name="T7" fmla="*/ 1 h 211"/>
                  <a:gd name="T8" fmla="*/ 55 w 199"/>
                  <a:gd name="T9" fmla="*/ 12 h 211"/>
                  <a:gd name="T10" fmla="*/ 67 w 199"/>
                  <a:gd name="T11" fmla="*/ 15 h 211"/>
                  <a:gd name="T12" fmla="*/ 84 w 199"/>
                  <a:gd name="T13" fmla="*/ 15 h 211"/>
                  <a:gd name="T14" fmla="*/ 96 w 199"/>
                  <a:gd name="T15" fmla="*/ 11 h 211"/>
                  <a:gd name="T16" fmla="*/ 108 w 199"/>
                  <a:gd name="T17" fmla="*/ 35 h 211"/>
                  <a:gd name="T18" fmla="*/ 103 w 199"/>
                  <a:gd name="T19" fmla="*/ 41 h 211"/>
                  <a:gd name="T20" fmla="*/ 106 w 199"/>
                  <a:gd name="T21" fmla="*/ 49 h 211"/>
                  <a:gd name="T22" fmla="*/ 123 w 199"/>
                  <a:gd name="T23" fmla="*/ 47 h 211"/>
                  <a:gd name="T24" fmla="*/ 131 w 199"/>
                  <a:gd name="T25" fmla="*/ 52 h 211"/>
                  <a:gd name="T26" fmla="*/ 150 w 199"/>
                  <a:gd name="T27" fmla="*/ 67 h 211"/>
                  <a:gd name="T28" fmla="*/ 163 w 199"/>
                  <a:gd name="T29" fmla="*/ 90 h 211"/>
                  <a:gd name="T30" fmla="*/ 167 w 199"/>
                  <a:gd name="T31" fmla="*/ 103 h 211"/>
                  <a:gd name="T32" fmla="*/ 175 w 199"/>
                  <a:gd name="T33" fmla="*/ 112 h 211"/>
                  <a:gd name="T34" fmla="*/ 181 w 199"/>
                  <a:gd name="T35" fmla="*/ 120 h 211"/>
                  <a:gd name="T36" fmla="*/ 190 w 199"/>
                  <a:gd name="T37" fmla="*/ 126 h 211"/>
                  <a:gd name="T38" fmla="*/ 197 w 199"/>
                  <a:gd name="T39" fmla="*/ 135 h 211"/>
                  <a:gd name="T40" fmla="*/ 190 w 199"/>
                  <a:gd name="T41" fmla="*/ 143 h 211"/>
                  <a:gd name="T42" fmla="*/ 176 w 199"/>
                  <a:gd name="T43" fmla="*/ 149 h 211"/>
                  <a:gd name="T44" fmla="*/ 159 w 199"/>
                  <a:gd name="T45" fmla="*/ 164 h 211"/>
                  <a:gd name="T46" fmla="*/ 150 w 199"/>
                  <a:gd name="T47" fmla="*/ 179 h 211"/>
                  <a:gd name="T48" fmla="*/ 146 w 199"/>
                  <a:gd name="T49" fmla="*/ 187 h 211"/>
                  <a:gd name="T50" fmla="*/ 135 w 199"/>
                  <a:gd name="T51" fmla="*/ 198 h 211"/>
                  <a:gd name="T52" fmla="*/ 119 w 199"/>
                  <a:gd name="T53" fmla="*/ 198 h 211"/>
                  <a:gd name="T54" fmla="*/ 102 w 199"/>
                  <a:gd name="T55" fmla="*/ 194 h 211"/>
                  <a:gd name="T56" fmla="*/ 81 w 199"/>
                  <a:gd name="T57" fmla="*/ 201 h 211"/>
                  <a:gd name="T58" fmla="*/ 75 w 199"/>
                  <a:gd name="T59" fmla="*/ 211 h 211"/>
                  <a:gd name="T60" fmla="*/ 67 w 199"/>
                  <a:gd name="T61" fmla="*/ 210 h 211"/>
                  <a:gd name="T62" fmla="*/ 47 w 199"/>
                  <a:gd name="T63" fmla="*/ 202 h 211"/>
                  <a:gd name="T64" fmla="*/ 47 w 199"/>
                  <a:gd name="T65" fmla="*/ 194 h 211"/>
                  <a:gd name="T66" fmla="*/ 44 w 199"/>
                  <a:gd name="T67" fmla="*/ 184 h 211"/>
                  <a:gd name="T68" fmla="*/ 29 w 199"/>
                  <a:gd name="T69" fmla="*/ 172 h 211"/>
                  <a:gd name="T70" fmla="*/ 11 w 199"/>
                  <a:gd name="T71" fmla="*/ 166 h 211"/>
                  <a:gd name="T72" fmla="*/ 20 w 199"/>
                  <a:gd name="T73" fmla="*/ 155 h 211"/>
                  <a:gd name="T74" fmla="*/ 11 w 199"/>
                  <a:gd name="T75" fmla="*/ 141 h 211"/>
                  <a:gd name="T76" fmla="*/ 11 w 199"/>
                  <a:gd name="T77" fmla="*/ 128 h 211"/>
                  <a:gd name="T78" fmla="*/ 9 w 199"/>
                  <a:gd name="T79" fmla="*/ 103 h 211"/>
                  <a:gd name="T80" fmla="*/ 3 w 199"/>
                  <a:gd name="T81" fmla="*/ 96 h 211"/>
                  <a:gd name="T82" fmla="*/ 3 w 199"/>
                  <a:gd name="T83" fmla="*/ 85 h 211"/>
                  <a:gd name="T84" fmla="*/ 12 w 199"/>
                  <a:gd name="T85" fmla="*/ 71 h 211"/>
                  <a:gd name="T86" fmla="*/ 11 w 199"/>
                  <a:gd name="T87" fmla="*/ 59 h 211"/>
                  <a:gd name="T88" fmla="*/ 14 w 199"/>
                  <a:gd name="T89" fmla="*/ 44 h 211"/>
                  <a:gd name="T90" fmla="*/ 12 w 199"/>
                  <a:gd name="T91" fmla="*/ 27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9" h="211">
                    <a:moveTo>
                      <a:pt x="11" y="24"/>
                    </a:moveTo>
                    <a:lnTo>
                      <a:pt x="14" y="15"/>
                    </a:lnTo>
                    <a:lnTo>
                      <a:pt x="12" y="12"/>
                    </a:lnTo>
                    <a:lnTo>
                      <a:pt x="17" y="9"/>
                    </a:lnTo>
                    <a:lnTo>
                      <a:pt x="26" y="1"/>
                    </a:lnTo>
                    <a:lnTo>
                      <a:pt x="29" y="0"/>
                    </a:lnTo>
                    <a:lnTo>
                      <a:pt x="40" y="3"/>
                    </a:lnTo>
                    <a:lnTo>
                      <a:pt x="50" y="1"/>
                    </a:lnTo>
                    <a:lnTo>
                      <a:pt x="55" y="9"/>
                    </a:lnTo>
                    <a:lnTo>
                      <a:pt x="55" y="12"/>
                    </a:lnTo>
                    <a:lnTo>
                      <a:pt x="62" y="20"/>
                    </a:lnTo>
                    <a:lnTo>
                      <a:pt x="67" y="15"/>
                    </a:lnTo>
                    <a:lnTo>
                      <a:pt x="78" y="12"/>
                    </a:lnTo>
                    <a:lnTo>
                      <a:pt x="84" y="15"/>
                    </a:lnTo>
                    <a:lnTo>
                      <a:pt x="90" y="15"/>
                    </a:lnTo>
                    <a:lnTo>
                      <a:pt x="96" y="11"/>
                    </a:lnTo>
                    <a:lnTo>
                      <a:pt x="100" y="26"/>
                    </a:lnTo>
                    <a:lnTo>
                      <a:pt x="108" y="35"/>
                    </a:lnTo>
                    <a:lnTo>
                      <a:pt x="108" y="38"/>
                    </a:lnTo>
                    <a:lnTo>
                      <a:pt x="103" y="41"/>
                    </a:lnTo>
                    <a:lnTo>
                      <a:pt x="102" y="46"/>
                    </a:lnTo>
                    <a:lnTo>
                      <a:pt x="106" y="49"/>
                    </a:lnTo>
                    <a:lnTo>
                      <a:pt x="115" y="46"/>
                    </a:lnTo>
                    <a:lnTo>
                      <a:pt x="123" y="47"/>
                    </a:lnTo>
                    <a:lnTo>
                      <a:pt x="126" y="52"/>
                    </a:lnTo>
                    <a:lnTo>
                      <a:pt x="131" y="52"/>
                    </a:lnTo>
                    <a:lnTo>
                      <a:pt x="143" y="61"/>
                    </a:lnTo>
                    <a:lnTo>
                      <a:pt x="150" y="67"/>
                    </a:lnTo>
                    <a:lnTo>
                      <a:pt x="163" y="85"/>
                    </a:lnTo>
                    <a:lnTo>
                      <a:pt x="163" y="90"/>
                    </a:lnTo>
                    <a:lnTo>
                      <a:pt x="167" y="93"/>
                    </a:lnTo>
                    <a:lnTo>
                      <a:pt x="167" y="103"/>
                    </a:lnTo>
                    <a:lnTo>
                      <a:pt x="169" y="109"/>
                    </a:lnTo>
                    <a:lnTo>
                      <a:pt x="175" y="112"/>
                    </a:lnTo>
                    <a:lnTo>
                      <a:pt x="176" y="118"/>
                    </a:lnTo>
                    <a:lnTo>
                      <a:pt x="181" y="120"/>
                    </a:lnTo>
                    <a:lnTo>
                      <a:pt x="187" y="118"/>
                    </a:lnTo>
                    <a:lnTo>
                      <a:pt x="190" y="126"/>
                    </a:lnTo>
                    <a:lnTo>
                      <a:pt x="199" y="131"/>
                    </a:lnTo>
                    <a:lnTo>
                      <a:pt x="197" y="135"/>
                    </a:lnTo>
                    <a:lnTo>
                      <a:pt x="193" y="138"/>
                    </a:lnTo>
                    <a:lnTo>
                      <a:pt x="190" y="143"/>
                    </a:lnTo>
                    <a:lnTo>
                      <a:pt x="184" y="143"/>
                    </a:lnTo>
                    <a:lnTo>
                      <a:pt x="176" y="149"/>
                    </a:lnTo>
                    <a:lnTo>
                      <a:pt x="166" y="155"/>
                    </a:lnTo>
                    <a:lnTo>
                      <a:pt x="159" y="164"/>
                    </a:lnTo>
                    <a:lnTo>
                      <a:pt x="156" y="175"/>
                    </a:lnTo>
                    <a:lnTo>
                      <a:pt x="150" y="179"/>
                    </a:lnTo>
                    <a:lnTo>
                      <a:pt x="147" y="179"/>
                    </a:lnTo>
                    <a:lnTo>
                      <a:pt x="146" y="187"/>
                    </a:lnTo>
                    <a:lnTo>
                      <a:pt x="141" y="188"/>
                    </a:lnTo>
                    <a:lnTo>
                      <a:pt x="135" y="198"/>
                    </a:lnTo>
                    <a:lnTo>
                      <a:pt x="128" y="194"/>
                    </a:lnTo>
                    <a:lnTo>
                      <a:pt x="119" y="198"/>
                    </a:lnTo>
                    <a:lnTo>
                      <a:pt x="109" y="198"/>
                    </a:lnTo>
                    <a:lnTo>
                      <a:pt x="102" y="194"/>
                    </a:lnTo>
                    <a:lnTo>
                      <a:pt x="91" y="198"/>
                    </a:lnTo>
                    <a:lnTo>
                      <a:pt x="81" y="201"/>
                    </a:lnTo>
                    <a:lnTo>
                      <a:pt x="76" y="207"/>
                    </a:lnTo>
                    <a:lnTo>
                      <a:pt x="75" y="211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56" y="207"/>
                    </a:lnTo>
                    <a:lnTo>
                      <a:pt x="47" y="202"/>
                    </a:lnTo>
                    <a:lnTo>
                      <a:pt x="44" y="199"/>
                    </a:lnTo>
                    <a:lnTo>
                      <a:pt x="47" y="194"/>
                    </a:lnTo>
                    <a:lnTo>
                      <a:pt x="43" y="187"/>
                    </a:lnTo>
                    <a:lnTo>
                      <a:pt x="44" y="184"/>
                    </a:lnTo>
                    <a:lnTo>
                      <a:pt x="34" y="178"/>
                    </a:lnTo>
                    <a:lnTo>
                      <a:pt x="29" y="172"/>
                    </a:lnTo>
                    <a:lnTo>
                      <a:pt x="20" y="173"/>
                    </a:lnTo>
                    <a:lnTo>
                      <a:pt x="11" y="166"/>
                    </a:lnTo>
                    <a:lnTo>
                      <a:pt x="17" y="161"/>
                    </a:lnTo>
                    <a:lnTo>
                      <a:pt x="20" y="155"/>
                    </a:lnTo>
                    <a:lnTo>
                      <a:pt x="15" y="143"/>
                    </a:lnTo>
                    <a:lnTo>
                      <a:pt x="11" y="141"/>
                    </a:lnTo>
                    <a:lnTo>
                      <a:pt x="9" y="135"/>
                    </a:lnTo>
                    <a:lnTo>
                      <a:pt x="11" y="128"/>
                    </a:lnTo>
                    <a:lnTo>
                      <a:pt x="6" y="125"/>
                    </a:lnTo>
                    <a:lnTo>
                      <a:pt x="9" y="103"/>
                    </a:lnTo>
                    <a:lnTo>
                      <a:pt x="5" y="102"/>
                    </a:lnTo>
                    <a:lnTo>
                      <a:pt x="3" y="96"/>
                    </a:lnTo>
                    <a:lnTo>
                      <a:pt x="0" y="93"/>
                    </a:lnTo>
                    <a:lnTo>
                      <a:pt x="3" y="85"/>
                    </a:lnTo>
                    <a:lnTo>
                      <a:pt x="14" y="80"/>
                    </a:lnTo>
                    <a:lnTo>
                      <a:pt x="12" y="71"/>
                    </a:lnTo>
                    <a:lnTo>
                      <a:pt x="11" y="65"/>
                    </a:lnTo>
                    <a:lnTo>
                      <a:pt x="11" y="59"/>
                    </a:lnTo>
                    <a:lnTo>
                      <a:pt x="14" y="53"/>
                    </a:lnTo>
                    <a:lnTo>
                      <a:pt x="14" y="44"/>
                    </a:lnTo>
                    <a:lnTo>
                      <a:pt x="14" y="38"/>
                    </a:lnTo>
                    <a:lnTo>
                      <a:pt x="12" y="27"/>
                    </a:lnTo>
                    <a:lnTo>
                      <a:pt x="11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8" name="Freeform 828">
                <a:extLst>
                  <a:ext uri="{FF2B5EF4-FFF2-40B4-BE49-F238E27FC236}">
                    <a16:creationId xmlns:a16="http://schemas.microsoft.com/office/drawing/2014/main" id="{780FD090-C805-3A8A-05C9-0E8CFC887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499"/>
                <a:ext cx="129" cy="156"/>
              </a:xfrm>
              <a:custGeom>
                <a:avLst/>
                <a:gdLst>
                  <a:gd name="T0" fmla="*/ 188 w 258"/>
                  <a:gd name="T1" fmla="*/ 6 h 311"/>
                  <a:gd name="T2" fmla="*/ 179 w 258"/>
                  <a:gd name="T3" fmla="*/ 9 h 311"/>
                  <a:gd name="T4" fmla="*/ 161 w 258"/>
                  <a:gd name="T5" fmla="*/ 16 h 311"/>
                  <a:gd name="T6" fmla="*/ 135 w 258"/>
                  <a:gd name="T7" fmla="*/ 13 h 311"/>
                  <a:gd name="T8" fmla="*/ 118 w 258"/>
                  <a:gd name="T9" fmla="*/ 13 h 311"/>
                  <a:gd name="T10" fmla="*/ 123 w 258"/>
                  <a:gd name="T11" fmla="*/ 44 h 311"/>
                  <a:gd name="T12" fmla="*/ 112 w 258"/>
                  <a:gd name="T13" fmla="*/ 62 h 311"/>
                  <a:gd name="T14" fmla="*/ 103 w 258"/>
                  <a:gd name="T15" fmla="*/ 77 h 311"/>
                  <a:gd name="T16" fmla="*/ 97 w 258"/>
                  <a:gd name="T17" fmla="*/ 95 h 311"/>
                  <a:gd name="T18" fmla="*/ 115 w 258"/>
                  <a:gd name="T19" fmla="*/ 103 h 311"/>
                  <a:gd name="T20" fmla="*/ 127 w 258"/>
                  <a:gd name="T21" fmla="*/ 129 h 311"/>
                  <a:gd name="T22" fmla="*/ 111 w 258"/>
                  <a:gd name="T23" fmla="*/ 150 h 311"/>
                  <a:gd name="T24" fmla="*/ 83 w 258"/>
                  <a:gd name="T25" fmla="*/ 149 h 311"/>
                  <a:gd name="T26" fmla="*/ 70 w 258"/>
                  <a:gd name="T27" fmla="*/ 144 h 311"/>
                  <a:gd name="T28" fmla="*/ 29 w 258"/>
                  <a:gd name="T29" fmla="*/ 132 h 311"/>
                  <a:gd name="T30" fmla="*/ 26 w 258"/>
                  <a:gd name="T31" fmla="*/ 149 h 311"/>
                  <a:gd name="T32" fmla="*/ 26 w 258"/>
                  <a:gd name="T33" fmla="*/ 174 h 311"/>
                  <a:gd name="T34" fmla="*/ 39 w 258"/>
                  <a:gd name="T35" fmla="*/ 188 h 311"/>
                  <a:gd name="T36" fmla="*/ 12 w 258"/>
                  <a:gd name="T37" fmla="*/ 185 h 311"/>
                  <a:gd name="T38" fmla="*/ 3 w 258"/>
                  <a:gd name="T39" fmla="*/ 199 h 311"/>
                  <a:gd name="T40" fmla="*/ 15 w 258"/>
                  <a:gd name="T41" fmla="*/ 217 h 311"/>
                  <a:gd name="T42" fmla="*/ 8 w 258"/>
                  <a:gd name="T43" fmla="*/ 231 h 311"/>
                  <a:gd name="T44" fmla="*/ 27 w 258"/>
                  <a:gd name="T45" fmla="*/ 237 h 311"/>
                  <a:gd name="T46" fmla="*/ 39 w 258"/>
                  <a:gd name="T47" fmla="*/ 250 h 311"/>
                  <a:gd name="T48" fmla="*/ 50 w 258"/>
                  <a:gd name="T49" fmla="*/ 253 h 311"/>
                  <a:gd name="T50" fmla="*/ 70 w 258"/>
                  <a:gd name="T51" fmla="*/ 253 h 311"/>
                  <a:gd name="T52" fmla="*/ 82 w 258"/>
                  <a:gd name="T53" fmla="*/ 259 h 311"/>
                  <a:gd name="T54" fmla="*/ 115 w 258"/>
                  <a:gd name="T55" fmla="*/ 261 h 311"/>
                  <a:gd name="T56" fmla="*/ 114 w 258"/>
                  <a:gd name="T57" fmla="*/ 273 h 311"/>
                  <a:gd name="T58" fmla="*/ 115 w 258"/>
                  <a:gd name="T59" fmla="*/ 278 h 311"/>
                  <a:gd name="T60" fmla="*/ 129 w 258"/>
                  <a:gd name="T61" fmla="*/ 290 h 311"/>
                  <a:gd name="T62" fmla="*/ 133 w 258"/>
                  <a:gd name="T63" fmla="*/ 307 h 311"/>
                  <a:gd name="T64" fmla="*/ 149 w 258"/>
                  <a:gd name="T65" fmla="*/ 304 h 311"/>
                  <a:gd name="T66" fmla="*/ 208 w 258"/>
                  <a:gd name="T67" fmla="*/ 278 h 311"/>
                  <a:gd name="T68" fmla="*/ 209 w 258"/>
                  <a:gd name="T69" fmla="*/ 267 h 311"/>
                  <a:gd name="T70" fmla="*/ 212 w 258"/>
                  <a:gd name="T71" fmla="*/ 246 h 311"/>
                  <a:gd name="T72" fmla="*/ 217 w 258"/>
                  <a:gd name="T73" fmla="*/ 223 h 311"/>
                  <a:gd name="T74" fmla="*/ 241 w 258"/>
                  <a:gd name="T75" fmla="*/ 220 h 311"/>
                  <a:gd name="T76" fmla="*/ 235 w 258"/>
                  <a:gd name="T77" fmla="*/ 211 h 311"/>
                  <a:gd name="T78" fmla="*/ 240 w 258"/>
                  <a:gd name="T79" fmla="*/ 182 h 311"/>
                  <a:gd name="T80" fmla="*/ 249 w 258"/>
                  <a:gd name="T81" fmla="*/ 167 h 311"/>
                  <a:gd name="T82" fmla="*/ 255 w 258"/>
                  <a:gd name="T83" fmla="*/ 147 h 311"/>
                  <a:gd name="T84" fmla="*/ 247 w 258"/>
                  <a:gd name="T85" fmla="*/ 132 h 311"/>
                  <a:gd name="T86" fmla="*/ 229 w 258"/>
                  <a:gd name="T87" fmla="*/ 117 h 311"/>
                  <a:gd name="T88" fmla="*/ 208 w 258"/>
                  <a:gd name="T89" fmla="*/ 114 h 311"/>
                  <a:gd name="T90" fmla="*/ 203 w 258"/>
                  <a:gd name="T91" fmla="*/ 104 h 311"/>
                  <a:gd name="T92" fmla="*/ 206 w 258"/>
                  <a:gd name="T93" fmla="*/ 73 h 311"/>
                  <a:gd name="T94" fmla="*/ 217 w 258"/>
                  <a:gd name="T95" fmla="*/ 32 h 311"/>
                  <a:gd name="T96" fmla="*/ 209 w 258"/>
                  <a:gd name="T97" fmla="*/ 13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8" h="311">
                    <a:moveTo>
                      <a:pt x="202" y="7"/>
                    </a:moveTo>
                    <a:lnTo>
                      <a:pt x="197" y="7"/>
                    </a:lnTo>
                    <a:lnTo>
                      <a:pt x="188" y="6"/>
                    </a:lnTo>
                    <a:lnTo>
                      <a:pt x="182" y="0"/>
                    </a:lnTo>
                    <a:lnTo>
                      <a:pt x="179" y="1"/>
                    </a:lnTo>
                    <a:lnTo>
                      <a:pt x="179" y="9"/>
                    </a:lnTo>
                    <a:lnTo>
                      <a:pt x="174" y="18"/>
                    </a:lnTo>
                    <a:lnTo>
                      <a:pt x="164" y="19"/>
                    </a:lnTo>
                    <a:lnTo>
                      <a:pt x="161" y="16"/>
                    </a:lnTo>
                    <a:lnTo>
                      <a:pt x="146" y="13"/>
                    </a:lnTo>
                    <a:lnTo>
                      <a:pt x="141" y="10"/>
                    </a:lnTo>
                    <a:lnTo>
                      <a:pt x="135" y="13"/>
                    </a:lnTo>
                    <a:lnTo>
                      <a:pt x="124" y="9"/>
                    </a:lnTo>
                    <a:lnTo>
                      <a:pt x="120" y="12"/>
                    </a:lnTo>
                    <a:lnTo>
                      <a:pt x="118" y="13"/>
                    </a:lnTo>
                    <a:lnTo>
                      <a:pt x="121" y="33"/>
                    </a:lnTo>
                    <a:lnTo>
                      <a:pt x="124" y="36"/>
                    </a:lnTo>
                    <a:lnTo>
                      <a:pt x="123" y="44"/>
                    </a:lnTo>
                    <a:lnTo>
                      <a:pt x="118" y="48"/>
                    </a:lnTo>
                    <a:lnTo>
                      <a:pt x="112" y="56"/>
                    </a:lnTo>
                    <a:lnTo>
                      <a:pt x="112" y="62"/>
                    </a:lnTo>
                    <a:lnTo>
                      <a:pt x="108" y="65"/>
                    </a:lnTo>
                    <a:lnTo>
                      <a:pt x="106" y="71"/>
                    </a:lnTo>
                    <a:lnTo>
                      <a:pt x="103" y="77"/>
                    </a:lnTo>
                    <a:lnTo>
                      <a:pt x="103" y="77"/>
                    </a:lnTo>
                    <a:lnTo>
                      <a:pt x="99" y="86"/>
                    </a:lnTo>
                    <a:lnTo>
                      <a:pt x="97" y="95"/>
                    </a:lnTo>
                    <a:lnTo>
                      <a:pt x="102" y="98"/>
                    </a:lnTo>
                    <a:lnTo>
                      <a:pt x="108" y="104"/>
                    </a:lnTo>
                    <a:lnTo>
                      <a:pt x="115" y="103"/>
                    </a:lnTo>
                    <a:lnTo>
                      <a:pt x="135" y="124"/>
                    </a:lnTo>
                    <a:lnTo>
                      <a:pt x="136" y="127"/>
                    </a:lnTo>
                    <a:lnTo>
                      <a:pt x="127" y="129"/>
                    </a:lnTo>
                    <a:lnTo>
                      <a:pt x="120" y="127"/>
                    </a:lnTo>
                    <a:lnTo>
                      <a:pt x="115" y="132"/>
                    </a:lnTo>
                    <a:lnTo>
                      <a:pt x="111" y="150"/>
                    </a:lnTo>
                    <a:lnTo>
                      <a:pt x="103" y="158"/>
                    </a:lnTo>
                    <a:lnTo>
                      <a:pt x="89" y="153"/>
                    </a:lnTo>
                    <a:lnTo>
                      <a:pt x="83" y="149"/>
                    </a:lnTo>
                    <a:lnTo>
                      <a:pt x="80" y="150"/>
                    </a:lnTo>
                    <a:lnTo>
                      <a:pt x="76" y="150"/>
                    </a:lnTo>
                    <a:lnTo>
                      <a:pt x="70" y="144"/>
                    </a:lnTo>
                    <a:lnTo>
                      <a:pt x="52" y="138"/>
                    </a:lnTo>
                    <a:lnTo>
                      <a:pt x="33" y="139"/>
                    </a:lnTo>
                    <a:lnTo>
                      <a:pt x="29" y="132"/>
                    </a:lnTo>
                    <a:lnTo>
                      <a:pt x="21" y="133"/>
                    </a:lnTo>
                    <a:lnTo>
                      <a:pt x="21" y="141"/>
                    </a:lnTo>
                    <a:lnTo>
                      <a:pt x="26" y="149"/>
                    </a:lnTo>
                    <a:lnTo>
                      <a:pt x="27" y="155"/>
                    </a:lnTo>
                    <a:lnTo>
                      <a:pt x="23" y="158"/>
                    </a:lnTo>
                    <a:lnTo>
                      <a:pt x="26" y="174"/>
                    </a:lnTo>
                    <a:lnTo>
                      <a:pt x="45" y="180"/>
                    </a:lnTo>
                    <a:lnTo>
                      <a:pt x="42" y="188"/>
                    </a:lnTo>
                    <a:lnTo>
                      <a:pt x="39" y="188"/>
                    </a:lnTo>
                    <a:lnTo>
                      <a:pt x="33" y="196"/>
                    </a:lnTo>
                    <a:lnTo>
                      <a:pt x="26" y="190"/>
                    </a:lnTo>
                    <a:lnTo>
                      <a:pt x="12" y="185"/>
                    </a:lnTo>
                    <a:lnTo>
                      <a:pt x="9" y="185"/>
                    </a:lnTo>
                    <a:lnTo>
                      <a:pt x="0" y="193"/>
                    </a:lnTo>
                    <a:lnTo>
                      <a:pt x="3" y="199"/>
                    </a:lnTo>
                    <a:lnTo>
                      <a:pt x="9" y="202"/>
                    </a:lnTo>
                    <a:lnTo>
                      <a:pt x="12" y="211"/>
                    </a:lnTo>
                    <a:lnTo>
                      <a:pt x="15" y="217"/>
                    </a:lnTo>
                    <a:lnTo>
                      <a:pt x="14" y="220"/>
                    </a:lnTo>
                    <a:lnTo>
                      <a:pt x="17" y="228"/>
                    </a:lnTo>
                    <a:lnTo>
                      <a:pt x="8" y="231"/>
                    </a:lnTo>
                    <a:lnTo>
                      <a:pt x="11" y="235"/>
                    </a:lnTo>
                    <a:lnTo>
                      <a:pt x="17" y="237"/>
                    </a:lnTo>
                    <a:lnTo>
                      <a:pt x="27" y="237"/>
                    </a:lnTo>
                    <a:lnTo>
                      <a:pt x="30" y="241"/>
                    </a:lnTo>
                    <a:lnTo>
                      <a:pt x="30" y="247"/>
                    </a:lnTo>
                    <a:lnTo>
                      <a:pt x="39" y="250"/>
                    </a:lnTo>
                    <a:lnTo>
                      <a:pt x="39" y="253"/>
                    </a:lnTo>
                    <a:lnTo>
                      <a:pt x="44" y="259"/>
                    </a:lnTo>
                    <a:lnTo>
                      <a:pt x="50" y="253"/>
                    </a:lnTo>
                    <a:lnTo>
                      <a:pt x="61" y="247"/>
                    </a:lnTo>
                    <a:lnTo>
                      <a:pt x="65" y="253"/>
                    </a:lnTo>
                    <a:lnTo>
                      <a:pt x="70" y="253"/>
                    </a:lnTo>
                    <a:lnTo>
                      <a:pt x="70" y="261"/>
                    </a:lnTo>
                    <a:lnTo>
                      <a:pt x="76" y="264"/>
                    </a:lnTo>
                    <a:lnTo>
                      <a:pt x="82" y="259"/>
                    </a:lnTo>
                    <a:lnTo>
                      <a:pt x="88" y="261"/>
                    </a:lnTo>
                    <a:lnTo>
                      <a:pt x="96" y="261"/>
                    </a:lnTo>
                    <a:lnTo>
                      <a:pt x="115" y="261"/>
                    </a:lnTo>
                    <a:lnTo>
                      <a:pt x="117" y="258"/>
                    </a:lnTo>
                    <a:lnTo>
                      <a:pt x="120" y="264"/>
                    </a:lnTo>
                    <a:lnTo>
                      <a:pt x="114" y="273"/>
                    </a:lnTo>
                    <a:lnTo>
                      <a:pt x="112" y="273"/>
                    </a:lnTo>
                    <a:lnTo>
                      <a:pt x="109" y="281"/>
                    </a:lnTo>
                    <a:lnTo>
                      <a:pt x="115" y="278"/>
                    </a:lnTo>
                    <a:lnTo>
                      <a:pt x="120" y="284"/>
                    </a:lnTo>
                    <a:lnTo>
                      <a:pt x="124" y="284"/>
                    </a:lnTo>
                    <a:lnTo>
                      <a:pt x="129" y="290"/>
                    </a:lnTo>
                    <a:lnTo>
                      <a:pt x="124" y="293"/>
                    </a:lnTo>
                    <a:lnTo>
                      <a:pt x="124" y="299"/>
                    </a:lnTo>
                    <a:lnTo>
                      <a:pt x="133" y="307"/>
                    </a:lnTo>
                    <a:lnTo>
                      <a:pt x="132" y="311"/>
                    </a:lnTo>
                    <a:lnTo>
                      <a:pt x="138" y="307"/>
                    </a:lnTo>
                    <a:lnTo>
                      <a:pt x="149" y="304"/>
                    </a:lnTo>
                    <a:lnTo>
                      <a:pt x="187" y="288"/>
                    </a:lnTo>
                    <a:lnTo>
                      <a:pt x="191" y="287"/>
                    </a:lnTo>
                    <a:lnTo>
                      <a:pt x="208" y="278"/>
                    </a:lnTo>
                    <a:lnTo>
                      <a:pt x="218" y="278"/>
                    </a:lnTo>
                    <a:lnTo>
                      <a:pt x="218" y="272"/>
                    </a:lnTo>
                    <a:lnTo>
                      <a:pt x="209" y="267"/>
                    </a:lnTo>
                    <a:lnTo>
                      <a:pt x="208" y="258"/>
                    </a:lnTo>
                    <a:lnTo>
                      <a:pt x="209" y="250"/>
                    </a:lnTo>
                    <a:lnTo>
                      <a:pt x="212" y="246"/>
                    </a:lnTo>
                    <a:lnTo>
                      <a:pt x="215" y="238"/>
                    </a:lnTo>
                    <a:lnTo>
                      <a:pt x="215" y="229"/>
                    </a:lnTo>
                    <a:lnTo>
                      <a:pt x="217" y="223"/>
                    </a:lnTo>
                    <a:lnTo>
                      <a:pt x="231" y="225"/>
                    </a:lnTo>
                    <a:lnTo>
                      <a:pt x="238" y="225"/>
                    </a:lnTo>
                    <a:lnTo>
                      <a:pt x="241" y="220"/>
                    </a:lnTo>
                    <a:lnTo>
                      <a:pt x="247" y="220"/>
                    </a:lnTo>
                    <a:lnTo>
                      <a:pt x="246" y="214"/>
                    </a:lnTo>
                    <a:lnTo>
                      <a:pt x="235" y="211"/>
                    </a:lnTo>
                    <a:lnTo>
                      <a:pt x="237" y="200"/>
                    </a:lnTo>
                    <a:lnTo>
                      <a:pt x="237" y="188"/>
                    </a:lnTo>
                    <a:lnTo>
                      <a:pt x="240" y="182"/>
                    </a:lnTo>
                    <a:lnTo>
                      <a:pt x="240" y="174"/>
                    </a:lnTo>
                    <a:lnTo>
                      <a:pt x="243" y="174"/>
                    </a:lnTo>
                    <a:lnTo>
                      <a:pt x="249" y="167"/>
                    </a:lnTo>
                    <a:lnTo>
                      <a:pt x="258" y="164"/>
                    </a:lnTo>
                    <a:lnTo>
                      <a:pt x="253" y="156"/>
                    </a:lnTo>
                    <a:lnTo>
                      <a:pt x="255" y="147"/>
                    </a:lnTo>
                    <a:lnTo>
                      <a:pt x="249" y="139"/>
                    </a:lnTo>
                    <a:lnTo>
                      <a:pt x="252" y="132"/>
                    </a:lnTo>
                    <a:lnTo>
                      <a:pt x="247" y="132"/>
                    </a:lnTo>
                    <a:lnTo>
                      <a:pt x="240" y="118"/>
                    </a:lnTo>
                    <a:lnTo>
                      <a:pt x="235" y="114"/>
                    </a:lnTo>
                    <a:lnTo>
                      <a:pt x="229" y="117"/>
                    </a:lnTo>
                    <a:lnTo>
                      <a:pt x="220" y="107"/>
                    </a:lnTo>
                    <a:lnTo>
                      <a:pt x="212" y="112"/>
                    </a:lnTo>
                    <a:lnTo>
                      <a:pt x="208" y="114"/>
                    </a:lnTo>
                    <a:lnTo>
                      <a:pt x="205" y="109"/>
                    </a:lnTo>
                    <a:lnTo>
                      <a:pt x="202" y="112"/>
                    </a:lnTo>
                    <a:lnTo>
                      <a:pt x="203" y="104"/>
                    </a:lnTo>
                    <a:lnTo>
                      <a:pt x="203" y="91"/>
                    </a:lnTo>
                    <a:lnTo>
                      <a:pt x="208" y="85"/>
                    </a:lnTo>
                    <a:lnTo>
                      <a:pt x="206" y="73"/>
                    </a:lnTo>
                    <a:lnTo>
                      <a:pt x="214" y="53"/>
                    </a:lnTo>
                    <a:lnTo>
                      <a:pt x="212" y="42"/>
                    </a:lnTo>
                    <a:lnTo>
                      <a:pt x="217" y="32"/>
                    </a:lnTo>
                    <a:lnTo>
                      <a:pt x="214" y="25"/>
                    </a:lnTo>
                    <a:lnTo>
                      <a:pt x="209" y="22"/>
                    </a:lnTo>
                    <a:lnTo>
                      <a:pt x="209" y="13"/>
                    </a:lnTo>
                    <a:lnTo>
                      <a:pt x="202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9" name="Freeform 829">
                <a:extLst>
                  <a:ext uri="{FF2B5EF4-FFF2-40B4-BE49-F238E27FC236}">
                    <a16:creationId xmlns:a16="http://schemas.microsoft.com/office/drawing/2014/main" id="{A19E7C78-F64E-E719-89DE-8D0F9C478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499"/>
                <a:ext cx="129" cy="156"/>
              </a:xfrm>
              <a:custGeom>
                <a:avLst/>
                <a:gdLst>
                  <a:gd name="T0" fmla="*/ 209 w 258"/>
                  <a:gd name="T1" fmla="*/ 22 h 311"/>
                  <a:gd name="T2" fmla="*/ 212 w 258"/>
                  <a:gd name="T3" fmla="*/ 42 h 311"/>
                  <a:gd name="T4" fmla="*/ 208 w 258"/>
                  <a:gd name="T5" fmla="*/ 85 h 311"/>
                  <a:gd name="T6" fmla="*/ 202 w 258"/>
                  <a:gd name="T7" fmla="*/ 112 h 311"/>
                  <a:gd name="T8" fmla="*/ 212 w 258"/>
                  <a:gd name="T9" fmla="*/ 112 h 311"/>
                  <a:gd name="T10" fmla="*/ 235 w 258"/>
                  <a:gd name="T11" fmla="*/ 114 h 311"/>
                  <a:gd name="T12" fmla="*/ 252 w 258"/>
                  <a:gd name="T13" fmla="*/ 132 h 311"/>
                  <a:gd name="T14" fmla="*/ 253 w 258"/>
                  <a:gd name="T15" fmla="*/ 156 h 311"/>
                  <a:gd name="T16" fmla="*/ 243 w 258"/>
                  <a:gd name="T17" fmla="*/ 174 h 311"/>
                  <a:gd name="T18" fmla="*/ 237 w 258"/>
                  <a:gd name="T19" fmla="*/ 188 h 311"/>
                  <a:gd name="T20" fmla="*/ 246 w 258"/>
                  <a:gd name="T21" fmla="*/ 214 h 311"/>
                  <a:gd name="T22" fmla="*/ 238 w 258"/>
                  <a:gd name="T23" fmla="*/ 225 h 311"/>
                  <a:gd name="T24" fmla="*/ 215 w 258"/>
                  <a:gd name="T25" fmla="*/ 229 h 311"/>
                  <a:gd name="T26" fmla="*/ 209 w 258"/>
                  <a:gd name="T27" fmla="*/ 250 h 311"/>
                  <a:gd name="T28" fmla="*/ 218 w 258"/>
                  <a:gd name="T29" fmla="*/ 272 h 311"/>
                  <a:gd name="T30" fmla="*/ 191 w 258"/>
                  <a:gd name="T31" fmla="*/ 287 h 311"/>
                  <a:gd name="T32" fmla="*/ 138 w 258"/>
                  <a:gd name="T33" fmla="*/ 307 h 311"/>
                  <a:gd name="T34" fmla="*/ 124 w 258"/>
                  <a:gd name="T35" fmla="*/ 299 h 311"/>
                  <a:gd name="T36" fmla="*/ 124 w 258"/>
                  <a:gd name="T37" fmla="*/ 284 h 311"/>
                  <a:gd name="T38" fmla="*/ 109 w 258"/>
                  <a:gd name="T39" fmla="*/ 281 h 311"/>
                  <a:gd name="T40" fmla="*/ 120 w 258"/>
                  <a:gd name="T41" fmla="*/ 264 h 311"/>
                  <a:gd name="T42" fmla="*/ 96 w 258"/>
                  <a:gd name="T43" fmla="*/ 261 h 311"/>
                  <a:gd name="T44" fmla="*/ 76 w 258"/>
                  <a:gd name="T45" fmla="*/ 264 h 311"/>
                  <a:gd name="T46" fmla="*/ 65 w 258"/>
                  <a:gd name="T47" fmla="*/ 253 h 311"/>
                  <a:gd name="T48" fmla="*/ 44 w 258"/>
                  <a:gd name="T49" fmla="*/ 259 h 311"/>
                  <a:gd name="T50" fmla="*/ 30 w 258"/>
                  <a:gd name="T51" fmla="*/ 247 h 311"/>
                  <a:gd name="T52" fmla="*/ 17 w 258"/>
                  <a:gd name="T53" fmla="*/ 237 h 311"/>
                  <a:gd name="T54" fmla="*/ 17 w 258"/>
                  <a:gd name="T55" fmla="*/ 228 h 311"/>
                  <a:gd name="T56" fmla="*/ 12 w 258"/>
                  <a:gd name="T57" fmla="*/ 211 h 311"/>
                  <a:gd name="T58" fmla="*/ 0 w 258"/>
                  <a:gd name="T59" fmla="*/ 193 h 311"/>
                  <a:gd name="T60" fmla="*/ 26 w 258"/>
                  <a:gd name="T61" fmla="*/ 190 h 311"/>
                  <a:gd name="T62" fmla="*/ 42 w 258"/>
                  <a:gd name="T63" fmla="*/ 188 h 311"/>
                  <a:gd name="T64" fmla="*/ 23 w 258"/>
                  <a:gd name="T65" fmla="*/ 158 h 311"/>
                  <a:gd name="T66" fmla="*/ 21 w 258"/>
                  <a:gd name="T67" fmla="*/ 141 h 311"/>
                  <a:gd name="T68" fmla="*/ 33 w 258"/>
                  <a:gd name="T69" fmla="*/ 139 h 311"/>
                  <a:gd name="T70" fmla="*/ 76 w 258"/>
                  <a:gd name="T71" fmla="*/ 150 h 311"/>
                  <a:gd name="T72" fmla="*/ 89 w 258"/>
                  <a:gd name="T73" fmla="*/ 153 h 311"/>
                  <a:gd name="T74" fmla="*/ 115 w 258"/>
                  <a:gd name="T75" fmla="*/ 132 h 311"/>
                  <a:gd name="T76" fmla="*/ 136 w 258"/>
                  <a:gd name="T77" fmla="*/ 127 h 311"/>
                  <a:gd name="T78" fmla="*/ 108 w 258"/>
                  <a:gd name="T79" fmla="*/ 104 h 311"/>
                  <a:gd name="T80" fmla="*/ 99 w 258"/>
                  <a:gd name="T81" fmla="*/ 86 h 311"/>
                  <a:gd name="T82" fmla="*/ 106 w 258"/>
                  <a:gd name="T83" fmla="*/ 71 h 311"/>
                  <a:gd name="T84" fmla="*/ 112 w 258"/>
                  <a:gd name="T85" fmla="*/ 56 h 311"/>
                  <a:gd name="T86" fmla="*/ 124 w 258"/>
                  <a:gd name="T87" fmla="*/ 36 h 311"/>
                  <a:gd name="T88" fmla="*/ 120 w 258"/>
                  <a:gd name="T89" fmla="*/ 12 h 311"/>
                  <a:gd name="T90" fmla="*/ 141 w 258"/>
                  <a:gd name="T91" fmla="*/ 10 h 311"/>
                  <a:gd name="T92" fmla="*/ 164 w 258"/>
                  <a:gd name="T93" fmla="*/ 19 h 311"/>
                  <a:gd name="T94" fmla="*/ 179 w 258"/>
                  <a:gd name="T95" fmla="*/ 1 h 311"/>
                  <a:gd name="T96" fmla="*/ 197 w 258"/>
                  <a:gd name="T97" fmla="*/ 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8" h="311">
                    <a:moveTo>
                      <a:pt x="202" y="7"/>
                    </a:moveTo>
                    <a:lnTo>
                      <a:pt x="209" y="13"/>
                    </a:lnTo>
                    <a:lnTo>
                      <a:pt x="209" y="22"/>
                    </a:lnTo>
                    <a:lnTo>
                      <a:pt x="214" y="25"/>
                    </a:lnTo>
                    <a:lnTo>
                      <a:pt x="217" y="32"/>
                    </a:lnTo>
                    <a:lnTo>
                      <a:pt x="212" y="42"/>
                    </a:lnTo>
                    <a:lnTo>
                      <a:pt x="214" y="53"/>
                    </a:lnTo>
                    <a:lnTo>
                      <a:pt x="206" y="73"/>
                    </a:lnTo>
                    <a:lnTo>
                      <a:pt x="208" y="85"/>
                    </a:lnTo>
                    <a:lnTo>
                      <a:pt x="203" y="91"/>
                    </a:lnTo>
                    <a:lnTo>
                      <a:pt x="203" y="104"/>
                    </a:lnTo>
                    <a:lnTo>
                      <a:pt x="202" y="112"/>
                    </a:lnTo>
                    <a:lnTo>
                      <a:pt x="205" y="109"/>
                    </a:lnTo>
                    <a:lnTo>
                      <a:pt x="208" y="114"/>
                    </a:lnTo>
                    <a:lnTo>
                      <a:pt x="212" y="112"/>
                    </a:lnTo>
                    <a:lnTo>
                      <a:pt x="220" y="107"/>
                    </a:lnTo>
                    <a:lnTo>
                      <a:pt x="229" y="117"/>
                    </a:lnTo>
                    <a:lnTo>
                      <a:pt x="235" y="114"/>
                    </a:lnTo>
                    <a:lnTo>
                      <a:pt x="240" y="118"/>
                    </a:lnTo>
                    <a:lnTo>
                      <a:pt x="247" y="132"/>
                    </a:lnTo>
                    <a:lnTo>
                      <a:pt x="252" y="132"/>
                    </a:lnTo>
                    <a:lnTo>
                      <a:pt x="249" y="139"/>
                    </a:lnTo>
                    <a:lnTo>
                      <a:pt x="255" y="147"/>
                    </a:lnTo>
                    <a:lnTo>
                      <a:pt x="253" y="156"/>
                    </a:lnTo>
                    <a:lnTo>
                      <a:pt x="258" y="164"/>
                    </a:lnTo>
                    <a:lnTo>
                      <a:pt x="249" y="167"/>
                    </a:lnTo>
                    <a:lnTo>
                      <a:pt x="243" y="174"/>
                    </a:lnTo>
                    <a:lnTo>
                      <a:pt x="240" y="174"/>
                    </a:lnTo>
                    <a:lnTo>
                      <a:pt x="240" y="182"/>
                    </a:lnTo>
                    <a:lnTo>
                      <a:pt x="237" y="188"/>
                    </a:lnTo>
                    <a:lnTo>
                      <a:pt x="237" y="200"/>
                    </a:lnTo>
                    <a:lnTo>
                      <a:pt x="235" y="211"/>
                    </a:lnTo>
                    <a:lnTo>
                      <a:pt x="246" y="214"/>
                    </a:lnTo>
                    <a:lnTo>
                      <a:pt x="247" y="220"/>
                    </a:lnTo>
                    <a:lnTo>
                      <a:pt x="241" y="220"/>
                    </a:lnTo>
                    <a:lnTo>
                      <a:pt x="238" y="225"/>
                    </a:lnTo>
                    <a:lnTo>
                      <a:pt x="231" y="225"/>
                    </a:lnTo>
                    <a:lnTo>
                      <a:pt x="217" y="223"/>
                    </a:lnTo>
                    <a:lnTo>
                      <a:pt x="215" y="229"/>
                    </a:lnTo>
                    <a:lnTo>
                      <a:pt x="215" y="238"/>
                    </a:lnTo>
                    <a:lnTo>
                      <a:pt x="212" y="246"/>
                    </a:lnTo>
                    <a:lnTo>
                      <a:pt x="209" y="250"/>
                    </a:lnTo>
                    <a:lnTo>
                      <a:pt x="208" y="258"/>
                    </a:lnTo>
                    <a:lnTo>
                      <a:pt x="209" y="267"/>
                    </a:lnTo>
                    <a:lnTo>
                      <a:pt x="218" y="272"/>
                    </a:lnTo>
                    <a:lnTo>
                      <a:pt x="218" y="278"/>
                    </a:lnTo>
                    <a:lnTo>
                      <a:pt x="208" y="278"/>
                    </a:lnTo>
                    <a:lnTo>
                      <a:pt x="191" y="287"/>
                    </a:lnTo>
                    <a:lnTo>
                      <a:pt x="187" y="288"/>
                    </a:lnTo>
                    <a:lnTo>
                      <a:pt x="149" y="304"/>
                    </a:lnTo>
                    <a:lnTo>
                      <a:pt x="138" y="307"/>
                    </a:lnTo>
                    <a:lnTo>
                      <a:pt x="132" y="311"/>
                    </a:lnTo>
                    <a:lnTo>
                      <a:pt x="133" y="307"/>
                    </a:lnTo>
                    <a:lnTo>
                      <a:pt x="124" y="299"/>
                    </a:lnTo>
                    <a:lnTo>
                      <a:pt x="124" y="293"/>
                    </a:lnTo>
                    <a:lnTo>
                      <a:pt x="129" y="290"/>
                    </a:lnTo>
                    <a:lnTo>
                      <a:pt x="124" y="284"/>
                    </a:lnTo>
                    <a:lnTo>
                      <a:pt x="120" y="284"/>
                    </a:lnTo>
                    <a:lnTo>
                      <a:pt x="115" y="278"/>
                    </a:lnTo>
                    <a:lnTo>
                      <a:pt x="109" y="281"/>
                    </a:lnTo>
                    <a:lnTo>
                      <a:pt x="112" y="273"/>
                    </a:lnTo>
                    <a:lnTo>
                      <a:pt x="114" y="273"/>
                    </a:lnTo>
                    <a:lnTo>
                      <a:pt x="120" y="264"/>
                    </a:lnTo>
                    <a:lnTo>
                      <a:pt x="117" y="258"/>
                    </a:lnTo>
                    <a:lnTo>
                      <a:pt x="115" y="261"/>
                    </a:lnTo>
                    <a:lnTo>
                      <a:pt x="96" y="261"/>
                    </a:lnTo>
                    <a:lnTo>
                      <a:pt x="88" y="261"/>
                    </a:lnTo>
                    <a:lnTo>
                      <a:pt x="82" y="259"/>
                    </a:lnTo>
                    <a:lnTo>
                      <a:pt x="76" y="264"/>
                    </a:lnTo>
                    <a:lnTo>
                      <a:pt x="70" y="261"/>
                    </a:lnTo>
                    <a:lnTo>
                      <a:pt x="70" y="253"/>
                    </a:lnTo>
                    <a:lnTo>
                      <a:pt x="65" y="253"/>
                    </a:lnTo>
                    <a:lnTo>
                      <a:pt x="61" y="247"/>
                    </a:lnTo>
                    <a:lnTo>
                      <a:pt x="50" y="253"/>
                    </a:lnTo>
                    <a:lnTo>
                      <a:pt x="44" y="259"/>
                    </a:lnTo>
                    <a:lnTo>
                      <a:pt x="39" y="253"/>
                    </a:lnTo>
                    <a:lnTo>
                      <a:pt x="39" y="250"/>
                    </a:lnTo>
                    <a:lnTo>
                      <a:pt x="30" y="247"/>
                    </a:lnTo>
                    <a:lnTo>
                      <a:pt x="30" y="241"/>
                    </a:lnTo>
                    <a:lnTo>
                      <a:pt x="27" y="237"/>
                    </a:lnTo>
                    <a:lnTo>
                      <a:pt x="17" y="237"/>
                    </a:lnTo>
                    <a:lnTo>
                      <a:pt x="11" y="235"/>
                    </a:lnTo>
                    <a:lnTo>
                      <a:pt x="8" y="231"/>
                    </a:lnTo>
                    <a:lnTo>
                      <a:pt x="17" y="228"/>
                    </a:lnTo>
                    <a:lnTo>
                      <a:pt x="14" y="220"/>
                    </a:lnTo>
                    <a:lnTo>
                      <a:pt x="15" y="217"/>
                    </a:lnTo>
                    <a:lnTo>
                      <a:pt x="12" y="211"/>
                    </a:lnTo>
                    <a:lnTo>
                      <a:pt x="9" y="202"/>
                    </a:lnTo>
                    <a:lnTo>
                      <a:pt x="3" y="199"/>
                    </a:lnTo>
                    <a:lnTo>
                      <a:pt x="0" y="193"/>
                    </a:lnTo>
                    <a:lnTo>
                      <a:pt x="9" y="185"/>
                    </a:lnTo>
                    <a:lnTo>
                      <a:pt x="12" y="185"/>
                    </a:lnTo>
                    <a:lnTo>
                      <a:pt x="26" y="190"/>
                    </a:lnTo>
                    <a:lnTo>
                      <a:pt x="33" y="196"/>
                    </a:lnTo>
                    <a:lnTo>
                      <a:pt x="39" y="188"/>
                    </a:lnTo>
                    <a:lnTo>
                      <a:pt x="42" y="188"/>
                    </a:lnTo>
                    <a:lnTo>
                      <a:pt x="45" y="180"/>
                    </a:lnTo>
                    <a:lnTo>
                      <a:pt x="26" y="174"/>
                    </a:lnTo>
                    <a:lnTo>
                      <a:pt x="23" y="158"/>
                    </a:lnTo>
                    <a:lnTo>
                      <a:pt x="27" y="155"/>
                    </a:lnTo>
                    <a:lnTo>
                      <a:pt x="26" y="149"/>
                    </a:lnTo>
                    <a:lnTo>
                      <a:pt x="21" y="141"/>
                    </a:lnTo>
                    <a:lnTo>
                      <a:pt x="21" y="133"/>
                    </a:lnTo>
                    <a:lnTo>
                      <a:pt x="29" y="132"/>
                    </a:lnTo>
                    <a:lnTo>
                      <a:pt x="33" y="139"/>
                    </a:lnTo>
                    <a:lnTo>
                      <a:pt x="52" y="138"/>
                    </a:lnTo>
                    <a:lnTo>
                      <a:pt x="70" y="144"/>
                    </a:lnTo>
                    <a:lnTo>
                      <a:pt x="76" y="150"/>
                    </a:lnTo>
                    <a:lnTo>
                      <a:pt x="80" y="150"/>
                    </a:lnTo>
                    <a:lnTo>
                      <a:pt x="83" y="149"/>
                    </a:lnTo>
                    <a:lnTo>
                      <a:pt x="89" y="153"/>
                    </a:lnTo>
                    <a:lnTo>
                      <a:pt x="103" y="158"/>
                    </a:lnTo>
                    <a:lnTo>
                      <a:pt x="111" y="150"/>
                    </a:lnTo>
                    <a:lnTo>
                      <a:pt x="115" y="132"/>
                    </a:lnTo>
                    <a:lnTo>
                      <a:pt x="120" y="127"/>
                    </a:lnTo>
                    <a:lnTo>
                      <a:pt x="127" y="129"/>
                    </a:lnTo>
                    <a:lnTo>
                      <a:pt x="136" y="127"/>
                    </a:lnTo>
                    <a:lnTo>
                      <a:pt x="135" y="124"/>
                    </a:lnTo>
                    <a:lnTo>
                      <a:pt x="115" y="103"/>
                    </a:lnTo>
                    <a:lnTo>
                      <a:pt x="108" y="104"/>
                    </a:lnTo>
                    <a:lnTo>
                      <a:pt x="102" y="98"/>
                    </a:lnTo>
                    <a:lnTo>
                      <a:pt x="97" y="95"/>
                    </a:lnTo>
                    <a:lnTo>
                      <a:pt x="99" y="86"/>
                    </a:lnTo>
                    <a:lnTo>
                      <a:pt x="103" y="77"/>
                    </a:lnTo>
                    <a:lnTo>
                      <a:pt x="103" y="77"/>
                    </a:lnTo>
                    <a:lnTo>
                      <a:pt x="106" y="71"/>
                    </a:lnTo>
                    <a:lnTo>
                      <a:pt x="108" y="65"/>
                    </a:lnTo>
                    <a:lnTo>
                      <a:pt x="112" y="62"/>
                    </a:lnTo>
                    <a:lnTo>
                      <a:pt x="112" y="56"/>
                    </a:lnTo>
                    <a:lnTo>
                      <a:pt x="118" y="48"/>
                    </a:lnTo>
                    <a:lnTo>
                      <a:pt x="123" y="44"/>
                    </a:lnTo>
                    <a:lnTo>
                      <a:pt x="124" y="36"/>
                    </a:lnTo>
                    <a:lnTo>
                      <a:pt x="121" y="33"/>
                    </a:lnTo>
                    <a:lnTo>
                      <a:pt x="118" y="13"/>
                    </a:lnTo>
                    <a:lnTo>
                      <a:pt x="120" y="12"/>
                    </a:lnTo>
                    <a:lnTo>
                      <a:pt x="124" y="9"/>
                    </a:lnTo>
                    <a:lnTo>
                      <a:pt x="135" y="13"/>
                    </a:lnTo>
                    <a:lnTo>
                      <a:pt x="141" y="10"/>
                    </a:lnTo>
                    <a:lnTo>
                      <a:pt x="146" y="13"/>
                    </a:lnTo>
                    <a:lnTo>
                      <a:pt x="161" y="16"/>
                    </a:lnTo>
                    <a:lnTo>
                      <a:pt x="164" y="19"/>
                    </a:lnTo>
                    <a:lnTo>
                      <a:pt x="174" y="18"/>
                    </a:lnTo>
                    <a:lnTo>
                      <a:pt x="179" y="9"/>
                    </a:lnTo>
                    <a:lnTo>
                      <a:pt x="179" y="1"/>
                    </a:lnTo>
                    <a:lnTo>
                      <a:pt x="182" y="0"/>
                    </a:lnTo>
                    <a:lnTo>
                      <a:pt x="188" y="6"/>
                    </a:lnTo>
                    <a:lnTo>
                      <a:pt x="197" y="7"/>
                    </a:lnTo>
                    <a:lnTo>
                      <a:pt x="202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0" name="Freeform 830">
                <a:extLst>
                  <a:ext uri="{FF2B5EF4-FFF2-40B4-BE49-F238E27FC236}">
                    <a16:creationId xmlns:a16="http://schemas.microsoft.com/office/drawing/2014/main" id="{1522B0EE-835B-19AF-D2C8-7A99488D9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499"/>
                <a:ext cx="129" cy="156"/>
              </a:xfrm>
              <a:custGeom>
                <a:avLst/>
                <a:gdLst>
                  <a:gd name="T0" fmla="*/ 209 w 258"/>
                  <a:gd name="T1" fmla="*/ 22 h 311"/>
                  <a:gd name="T2" fmla="*/ 212 w 258"/>
                  <a:gd name="T3" fmla="*/ 42 h 311"/>
                  <a:gd name="T4" fmla="*/ 208 w 258"/>
                  <a:gd name="T5" fmla="*/ 85 h 311"/>
                  <a:gd name="T6" fmla="*/ 202 w 258"/>
                  <a:gd name="T7" fmla="*/ 112 h 311"/>
                  <a:gd name="T8" fmla="*/ 212 w 258"/>
                  <a:gd name="T9" fmla="*/ 112 h 311"/>
                  <a:gd name="T10" fmla="*/ 235 w 258"/>
                  <a:gd name="T11" fmla="*/ 114 h 311"/>
                  <a:gd name="T12" fmla="*/ 252 w 258"/>
                  <a:gd name="T13" fmla="*/ 132 h 311"/>
                  <a:gd name="T14" fmla="*/ 253 w 258"/>
                  <a:gd name="T15" fmla="*/ 156 h 311"/>
                  <a:gd name="T16" fmla="*/ 243 w 258"/>
                  <a:gd name="T17" fmla="*/ 174 h 311"/>
                  <a:gd name="T18" fmla="*/ 237 w 258"/>
                  <a:gd name="T19" fmla="*/ 188 h 311"/>
                  <a:gd name="T20" fmla="*/ 246 w 258"/>
                  <a:gd name="T21" fmla="*/ 214 h 311"/>
                  <a:gd name="T22" fmla="*/ 238 w 258"/>
                  <a:gd name="T23" fmla="*/ 225 h 311"/>
                  <a:gd name="T24" fmla="*/ 215 w 258"/>
                  <a:gd name="T25" fmla="*/ 229 h 311"/>
                  <a:gd name="T26" fmla="*/ 209 w 258"/>
                  <a:gd name="T27" fmla="*/ 250 h 311"/>
                  <a:gd name="T28" fmla="*/ 218 w 258"/>
                  <a:gd name="T29" fmla="*/ 272 h 311"/>
                  <a:gd name="T30" fmla="*/ 191 w 258"/>
                  <a:gd name="T31" fmla="*/ 287 h 311"/>
                  <a:gd name="T32" fmla="*/ 138 w 258"/>
                  <a:gd name="T33" fmla="*/ 307 h 311"/>
                  <a:gd name="T34" fmla="*/ 124 w 258"/>
                  <a:gd name="T35" fmla="*/ 299 h 311"/>
                  <a:gd name="T36" fmla="*/ 124 w 258"/>
                  <a:gd name="T37" fmla="*/ 284 h 311"/>
                  <a:gd name="T38" fmla="*/ 109 w 258"/>
                  <a:gd name="T39" fmla="*/ 281 h 311"/>
                  <a:gd name="T40" fmla="*/ 120 w 258"/>
                  <a:gd name="T41" fmla="*/ 264 h 311"/>
                  <a:gd name="T42" fmla="*/ 96 w 258"/>
                  <a:gd name="T43" fmla="*/ 261 h 311"/>
                  <a:gd name="T44" fmla="*/ 76 w 258"/>
                  <a:gd name="T45" fmla="*/ 264 h 311"/>
                  <a:gd name="T46" fmla="*/ 65 w 258"/>
                  <a:gd name="T47" fmla="*/ 253 h 311"/>
                  <a:gd name="T48" fmla="*/ 44 w 258"/>
                  <a:gd name="T49" fmla="*/ 259 h 311"/>
                  <a:gd name="T50" fmla="*/ 30 w 258"/>
                  <a:gd name="T51" fmla="*/ 247 h 311"/>
                  <a:gd name="T52" fmla="*/ 17 w 258"/>
                  <a:gd name="T53" fmla="*/ 237 h 311"/>
                  <a:gd name="T54" fmla="*/ 17 w 258"/>
                  <a:gd name="T55" fmla="*/ 228 h 311"/>
                  <a:gd name="T56" fmla="*/ 12 w 258"/>
                  <a:gd name="T57" fmla="*/ 211 h 311"/>
                  <a:gd name="T58" fmla="*/ 0 w 258"/>
                  <a:gd name="T59" fmla="*/ 193 h 311"/>
                  <a:gd name="T60" fmla="*/ 26 w 258"/>
                  <a:gd name="T61" fmla="*/ 190 h 311"/>
                  <a:gd name="T62" fmla="*/ 42 w 258"/>
                  <a:gd name="T63" fmla="*/ 188 h 311"/>
                  <a:gd name="T64" fmla="*/ 23 w 258"/>
                  <a:gd name="T65" fmla="*/ 158 h 311"/>
                  <a:gd name="T66" fmla="*/ 21 w 258"/>
                  <a:gd name="T67" fmla="*/ 141 h 311"/>
                  <a:gd name="T68" fmla="*/ 33 w 258"/>
                  <a:gd name="T69" fmla="*/ 139 h 311"/>
                  <a:gd name="T70" fmla="*/ 76 w 258"/>
                  <a:gd name="T71" fmla="*/ 150 h 311"/>
                  <a:gd name="T72" fmla="*/ 89 w 258"/>
                  <a:gd name="T73" fmla="*/ 153 h 311"/>
                  <a:gd name="T74" fmla="*/ 115 w 258"/>
                  <a:gd name="T75" fmla="*/ 132 h 311"/>
                  <a:gd name="T76" fmla="*/ 136 w 258"/>
                  <a:gd name="T77" fmla="*/ 127 h 311"/>
                  <a:gd name="T78" fmla="*/ 108 w 258"/>
                  <a:gd name="T79" fmla="*/ 104 h 311"/>
                  <a:gd name="T80" fmla="*/ 99 w 258"/>
                  <a:gd name="T81" fmla="*/ 86 h 311"/>
                  <a:gd name="T82" fmla="*/ 106 w 258"/>
                  <a:gd name="T83" fmla="*/ 71 h 311"/>
                  <a:gd name="T84" fmla="*/ 112 w 258"/>
                  <a:gd name="T85" fmla="*/ 56 h 311"/>
                  <a:gd name="T86" fmla="*/ 124 w 258"/>
                  <a:gd name="T87" fmla="*/ 36 h 311"/>
                  <a:gd name="T88" fmla="*/ 120 w 258"/>
                  <a:gd name="T89" fmla="*/ 12 h 311"/>
                  <a:gd name="T90" fmla="*/ 141 w 258"/>
                  <a:gd name="T91" fmla="*/ 10 h 311"/>
                  <a:gd name="T92" fmla="*/ 164 w 258"/>
                  <a:gd name="T93" fmla="*/ 19 h 311"/>
                  <a:gd name="T94" fmla="*/ 179 w 258"/>
                  <a:gd name="T95" fmla="*/ 1 h 311"/>
                  <a:gd name="T96" fmla="*/ 197 w 258"/>
                  <a:gd name="T97" fmla="*/ 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8" h="311">
                    <a:moveTo>
                      <a:pt x="202" y="7"/>
                    </a:moveTo>
                    <a:lnTo>
                      <a:pt x="209" y="13"/>
                    </a:lnTo>
                    <a:lnTo>
                      <a:pt x="209" y="22"/>
                    </a:lnTo>
                    <a:lnTo>
                      <a:pt x="214" y="25"/>
                    </a:lnTo>
                    <a:lnTo>
                      <a:pt x="217" y="32"/>
                    </a:lnTo>
                    <a:lnTo>
                      <a:pt x="212" y="42"/>
                    </a:lnTo>
                    <a:lnTo>
                      <a:pt x="214" y="53"/>
                    </a:lnTo>
                    <a:lnTo>
                      <a:pt x="206" y="73"/>
                    </a:lnTo>
                    <a:lnTo>
                      <a:pt x="208" y="85"/>
                    </a:lnTo>
                    <a:lnTo>
                      <a:pt x="203" y="91"/>
                    </a:lnTo>
                    <a:lnTo>
                      <a:pt x="203" y="104"/>
                    </a:lnTo>
                    <a:lnTo>
                      <a:pt x="202" y="112"/>
                    </a:lnTo>
                    <a:lnTo>
                      <a:pt x="205" y="109"/>
                    </a:lnTo>
                    <a:lnTo>
                      <a:pt x="208" y="114"/>
                    </a:lnTo>
                    <a:lnTo>
                      <a:pt x="212" y="112"/>
                    </a:lnTo>
                    <a:lnTo>
                      <a:pt x="220" y="107"/>
                    </a:lnTo>
                    <a:lnTo>
                      <a:pt x="229" y="117"/>
                    </a:lnTo>
                    <a:lnTo>
                      <a:pt x="235" y="114"/>
                    </a:lnTo>
                    <a:lnTo>
                      <a:pt x="240" y="118"/>
                    </a:lnTo>
                    <a:lnTo>
                      <a:pt x="247" y="132"/>
                    </a:lnTo>
                    <a:lnTo>
                      <a:pt x="252" y="132"/>
                    </a:lnTo>
                    <a:lnTo>
                      <a:pt x="249" y="139"/>
                    </a:lnTo>
                    <a:lnTo>
                      <a:pt x="255" y="147"/>
                    </a:lnTo>
                    <a:lnTo>
                      <a:pt x="253" y="156"/>
                    </a:lnTo>
                    <a:lnTo>
                      <a:pt x="258" y="164"/>
                    </a:lnTo>
                    <a:lnTo>
                      <a:pt x="249" y="167"/>
                    </a:lnTo>
                    <a:lnTo>
                      <a:pt x="243" y="174"/>
                    </a:lnTo>
                    <a:lnTo>
                      <a:pt x="240" y="174"/>
                    </a:lnTo>
                    <a:lnTo>
                      <a:pt x="240" y="182"/>
                    </a:lnTo>
                    <a:lnTo>
                      <a:pt x="237" y="188"/>
                    </a:lnTo>
                    <a:lnTo>
                      <a:pt x="237" y="200"/>
                    </a:lnTo>
                    <a:lnTo>
                      <a:pt x="235" y="211"/>
                    </a:lnTo>
                    <a:lnTo>
                      <a:pt x="246" y="214"/>
                    </a:lnTo>
                    <a:lnTo>
                      <a:pt x="247" y="220"/>
                    </a:lnTo>
                    <a:lnTo>
                      <a:pt x="241" y="220"/>
                    </a:lnTo>
                    <a:lnTo>
                      <a:pt x="238" y="225"/>
                    </a:lnTo>
                    <a:lnTo>
                      <a:pt x="231" y="225"/>
                    </a:lnTo>
                    <a:lnTo>
                      <a:pt x="217" y="223"/>
                    </a:lnTo>
                    <a:lnTo>
                      <a:pt x="215" y="229"/>
                    </a:lnTo>
                    <a:lnTo>
                      <a:pt x="215" y="238"/>
                    </a:lnTo>
                    <a:lnTo>
                      <a:pt x="212" y="246"/>
                    </a:lnTo>
                    <a:lnTo>
                      <a:pt x="209" y="250"/>
                    </a:lnTo>
                    <a:lnTo>
                      <a:pt x="208" y="258"/>
                    </a:lnTo>
                    <a:lnTo>
                      <a:pt x="209" y="267"/>
                    </a:lnTo>
                    <a:lnTo>
                      <a:pt x="218" y="272"/>
                    </a:lnTo>
                    <a:lnTo>
                      <a:pt x="218" y="278"/>
                    </a:lnTo>
                    <a:lnTo>
                      <a:pt x="208" y="278"/>
                    </a:lnTo>
                    <a:lnTo>
                      <a:pt x="191" y="287"/>
                    </a:lnTo>
                    <a:lnTo>
                      <a:pt x="187" y="288"/>
                    </a:lnTo>
                    <a:lnTo>
                      <a:pt x="149" y="304"/>
                    </a:lnTo>
                    <a:lnTo>
                      <a:pt x="138" y="307"/>
                    </a:lnTo>
                    <a:lnTo>
                      <a:pt x="132" y="311"/>
                    </a:lnTo>
                    <a:lnTo>
                      <a:pt x="133" y="307"/>
                    </a:lnTo>
                    <a:lnTo>
                      <a:pt x="124" y="299"/>
                    </a:lnTo>
                    <a:lnTo>
                      <a:pt x="124" y="293"/>
                    </a:lnTo>
                    <a:lnTo>
                      <a:pt x="129" y="290"/>
                    </a:lnTo>
                    <a:lnTo>
                      <a:pt x="124" y="284"/>
                    </a:lnTo>
                    <a:lnTo>
                      <a:pt x="120" y="284"/>
                    </a:lnTo>
                    <a:lnTo>
                      <a:pt x="115" y="278"/>
                    </a:lnTo>
                    <a:lnTo>
                      <a:pt x="109" y="281"/>
                    </a:lnTo>
                    <a:lnTo>
                      <a:pt x="112" y="273"/>
                    </a:lnTo>
                    <a:lnTo>
                      <a:pt x="114" y="273"/>
                    </a:lnTo>
                    <a:lnTo>
                      <a:pt x="120" y="264"/>
                    </a:lnTo>
                    <a:lnTo>
                      <a:pt x="117" y="258"/>
                    </a:lnTo>
                    <a:lnTo>
                      <a:pt x="115" y="261"/>
                    </a:lnTo>
                    <a:lnTo>
                      <a:pt x="96" y="261"/>
                    </a:lnTo>
                    <a:lnTo>
                      <a:pt x="88" y="261"/>
                    </a:lnTo>
                    <a:lnTo>
                      <a:pt x="82" y="259"/>
                    </a:lnTo>
                    <a:lnTo>
                      <a:pt x="76" y="264"/>
                    </a:lnTo>
                    <a:lnTo>
                      <a:pt x="70" y="261"/>
                    </a:lnTo>
                    <a:lnTo>
                      <a:pt x="70" y="253"/>
                    </a:lnTo>
                    <a:lnTo>
                      <a:pt x="65" y="253"/>
                    </a:lnTo>
                    <a:lnTo>
                      <a:pt x="61" y="247"/>
                    </a:lnTo>
                    <a:lnTo>
                      <a:pt x="50" y="253"/>
                    </a:lnTo>
                    <a:lnTo>
                      <a:pt x="44" y="259"/>
                    </a:lnTo>
                    <a:lnTo>
                      <a:pt x="39" y="253"/>
                    </a:lnTo>
                    <a:lnTo>
                      <a:pt x="39" y="250"/>
                    </a:lnTo>
                    <a:lnTo>
                      <a:pt x="30" y="247"/>
                    </a:lnTo>
                    <a:lnTo>
                      <a:pt x="30" y="241"/>
                    </a:lnTo>
                    <a:lnTo>
                      <a:pt x="27" y="237"/>
                    </a:lnTo>
                    <a:lnTo>
                      <a:pt x="17" y="237"/>
                    </a:lnTo>
                    <a:lnTo>
                      <a:pt x="11" y="235"/>
                    </a:lnTo>
                    <a:lnTo>
                      <a:pt x="8" y="231"/>
                    </a:lnTo>
                    <a:lnTo>
                      <a:pt x="17" y="228"/>
                    </a:lnTo>
                    <a:lnTo>
                      <a:pt x="14" y="220"/>
                    </a:lnTo>
                    <a:lnTo>
                      <a:pt x="15" y="217"/>
                    </a:lnTo>
                    <a:lnTo>
                      <a:pt x="12" y="211"/>
                    </a:lnTo>
                    <a:lnTo>
                      <a:pt x="9" y="202"/>
                    </a:lnTo>
                    <a:lnTo>
                      <a:pt x="3" y="199"/>
                    </a:lnTo>
                    <a:lnTo>
                      <a:pt x="0" y="193"/>
                    </a:lnTo>
                    <a:lnTo>
                      <a:pt x="9" y="185"/>
                    </a:lnTo>
                    <a:lnTo>
                      <a:pt x="12" y="185"/>
                    </a:lnTo>
                    <a:lnTo>
                      <a:pt x="26" y="190"/>
                    </a:lnTo>
                    <a:lnTo>
                      <a:pt x="33" y="196"/>
                    </a:lnTo>
                    <a:lnTo>
                      <a:pt x="39" y="188"/>
                    </a:lnTo>
                    <a:lnTo>
                      <a:pt x="42" y="188"/>
                    </a:lnTo>
                    <a:lnTo>
                      <a:pt x="45" y="180"/>
                    </a:lnTo>
                    <a:lnTo>
                      <a:pt x="26" y="174"/>
                    </a:lnTo>
                    <a:lnTo>
                      <a:pt x="23" y="158"/>
                    </a:lnTo>
                    <a:lnTo>
                      <a:pt x="27" y="155"/>
                    </a:lnTo>
                    <a:lnTo>
                      <a:pt x="26" y="149"/>
                    </a:lnTo>
                    <a:lnTo>
                      <a:pt x="21" y="141"/>
                    </a:lnTo>
                    <a:lnTo>
                      <a:pt x="21" y="133"/>
                    </a:lnTo>
                    <a:lnTo>
                      <a:pt x="29" y="132"/>
                    </a:lnTo>
                    <a:lnTo>
                      <a:pt x="33" y="139"/>
                    </a:lnTo>
                    <a:lnTo>
                      <a:pt x="52" y="138"/>
                    </a:lnTo>
                    <a:lnTo>
                      <a:pt x="70" y="144"/>
                    </a:lnTo>
                    <a:lnTo>
                      <a:pt x="76" y="150"/>
                    </a:lnTo>
                    <a:lnTo>
                      <a:pt x="80" y="150"/>
                    </a:lnTo>
                    <a:lnTo>
                      <a:pt x="83" y="149"/>
                    </a:lnTo>
                    <a:lnTo>
                      <a:pt x="89" y="153"/>
                    </a:lnTo>
                    <a:lnTo>
                      <a:pt x="103" y="158"/>
                    </a:lnTo>
                    <a:lnTo>
                      <a:pt x="111" y="150"/>
                    </a:lnTo>
                    <a:lnTo>
                      <a:pt x="115" y="132"/>
                    </a:lnTo>
                    <a:lnTo>
                      <a:pt x="120" y="127"/>
                    </a:lnTo>
                    <a:lnTo>
                      <a:pt x="127" y="129"/>
                    </a:lnTo>
                    <a:lnTo>
                      <a:pt x="136" y="127"/>
                    </a:lnTo>
                    <a:lnTo>
                      <a:pt x="135" y="124"/>
                    </a:lnTo>
                    <a:lnTo>
                      <a:pt x="115" y="103"/>
                    </a:lnTo>
                    <a:lnTo>
                      <a:pt x="108" y="104"/>
                    </a:lnTo>
                    <a:lnTo>
                      <a:pt x="102" y="98"/>
                    </a:lnTo>
                    <a:lnTo>
                      <a:pt x="97" y="95"/>
                    </a:lnTo>
                    <a:lnTo>
                      <a:pt x="99" y="86"/>
                    </a:lnTo>
                    <a:lnTo>
                      <a:pt x="103" y="77"/>
                    </a:lnTo>
                    <a:lnTo>
                      <a:pt x="103" y="77"/>
                    </a:lnTo>
                    <a:lnTo>
                      <a:pt x="106" y="71"/>
                    </a:lnTo>
                    <a:lnTo>
                      <a:pt x="108" y="65"/>
                    </a:lnTo>
                    <a:lnTo>
                      <a:pt x="112" y="62"/>
                    </a:lnTo>
                    <a:lnTo>
                      <a:pt x="112" y="56"/>
                    </a:lnTo>
                    <a:lnTo>
                      <a:pt x="118" y="48"/>
                    </a:lnTo>
                    <a:lnTo>
                      <a:pt x="123" y="44"/>
                    </a:lnTo>
                    <a:lnTo>
                      <a:pt x="124" y="36"/>
                    </a:lnTo>
                    <a:lnTo>
                      <a:pt x="121" y="33"/>
                    </a:lnTo>
                    <a:lnTo>
                      <a:pt x="118" y="13"/>
                    </a:lnTo>
                    <a:lnTo>
                      <a:pt x="120" y="12"/>
                    </a:lnTo>
                    <a:lnTo>
                      <a:pt x="124" y="9"/>
                    </a:lnTo>
                    <a:lnTo>
                      <a:pt x="135" y="13"/>
                    </a:lnTo>
                    <a:lnTo>
                      <a:pt x="141" y="10"/>
                    </a:lnTo>
                    <a:lnTo>
                      <a:pt x="146" y="13"/>
                    </a:lnTo>
                    <a:lnTo>
                      <a:pt x="161" y="16"/>
                    </a:lnTo>
                    <a:lnTo>
                      <a:pt x="164" y="19"/>
                    </a:lnTo>
                    <a:lnTo>
                      <a:pt x="174" y="18"/>
                    </a:lnTo>
                    <a:lnTo>
                      <a:pt x="179" y="9"/>
                    </a:lnTo>
                    <a:lnTo>
                      <a:pt x="179" y="1"/>
                    </a:lnTo>
                    <a:lnTo>
                      <a:pt x="182" y="0"/>
                    </a:lnTo>
                    <a:lnTo>
                      <a:pt x="188" y="6"/>
                    </a:lnTo>
                    <a:lnTo>
                      <a:pt x="197" y="7"/>
                    </a:lnTo>
                    <a:lnTo>
                      <a:pt x="202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1" name="Freeform 831">
                <a:extLst>
                  <a:ext uri="{FF2B5EF4-FFF2-40B4-BE49-F238E27FC236}">
                    <a16:creationId xmlns:a16="http://schemas.microsoft.com/office/drawing/2014/main" id="{4A5FE259-A2BB-1293-E99B-476E9561A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530"/>
                <a:ext cx="104" cy="72"/>
              </a:xfrm>
              <a:custGeom>
                <a:avLst/>
                <a:gdLst>
                  <a:gd name="T0" fmla="*/ 158 w 208"/>
                  <a:gd name="T1" fmla="*/ 8 h 145"/>
                  <a:gd name="T2" fmla="*/ 145 w 208"/>
                  <a:gd name="T3" fmla="*/ 17 h 145"/>
                  <a:gd name="T4" fmla="*/ 142 w 208"/>
                  <a:gd name="T5" fmla="*/ 28 h 145"/>
                  <a:gd name="T6" fmla="*/ 135 w 208"/>
                  <a:gd name="T7" fmla="*/ 35 h 145"/>
                  <a:gd name="T8" fmla="*/ 133 w 208"/>
                  <a:gd name="T9" fmla="*/ 51 h 145"/>
                  <a:gd name="T10" fmla="*/ 129 w 208"/>
                  <a:gd name="T11" fmla="*/ 60 h 145"/>
                  <a:gd name="T12" fmla="*/ 117 w 208"/>
                  <a:gd name="T13" fmla="*/ 66 h 145"/>
                  <a:gd name="T14" fmla="*/ 107 w 208"/>
                  <a:gd name="T15" fmla="*/ 58 h 145"/>
                  <a:gd name="T16" fmla="*/ 101 w 208"/>
                  <a:gd name="T17" fmla="*/ 44 h 145"/>
                  <a:gd name="T18" fmla="*/ 92 w 208"/>
                  <a:gd name="T19" fmla="*/ 41 h 145"/>
                  <a:gd name="T20" fmla="*/ 100 w 208"/>
                  <a:gd name="T21" fmla="*/ 32 h 145"/>
                  <a:gd name="T22" fmla="*/ 95 w 208"/>
                  <a:gd name="T23" fmla="*/ 22 h 145"/>
                  <a:gd name="T24" fmla="*/ 85 w 208"/>
                  <a:gd name="T25" fmla="*/ 25 h 145"/>
                  <a:gd name="T26" fmla="*/ 77 w 208"/>
                  <a:gd name="T27" fmla="*/ 28 h 145"/>
                  <a:gd name="T28" fmla="*/ 79 w 208"/>
                  <a:gd name="T29" fmla="*/ 38 h 145"/>
                  <a:gd name="T30" fmla="*/ 63 w 208"/>
                  <a:gd name="T31" fmla="*/ 47 h 145"/>
                  <a:gd name="T32" fmla="*/ 62 w 208"/>
                  <a:gd name="T33" fmla="*/ 57 h 145"/>
                  <a:gd name="T34" fmla="*/ 51 w 208"/>
                  <a:gd name="T35" fmla="*/ 66 h 145"/>
                  <a:gd name="T36" fmla="*/ 44 w 208"/>
                  <a:gd name="T37" fmla="*/ 81 h 145"/>
                  <a:gd name="T38" fmla="*/ 38 w 208"/>
                  <a:gd name="T39" fmla="*/ 73 h 145"/>
                  <a:gd name="T40" fmla="*/ 24 w 208"/>
                  <a:gd name="T41" fmla="*/ 73 h 145"/>
                  <a:gd name="T42" fmla="*/ 12 w 208"/>
                  <a:gd name="T43" fmla="*/ 72 h 145"/>
                  <a:gd name="T44" fmla="*/ 15 w 208"/>
                  <a:gd name="T45" fmla="*/ 87 h 145"/>
                  <a:gd name="T46" fmla="*/ 18 w 208"/>
                  <a:gd name="T47" fmla="*/ 104 h 145"/>
                  <a:gd name="T48" fmla="*/ 3 w 208"/>
                  <a:gd name="T49" fmla="*/ 114 h 145"/>
                  <a:gd name="T50" fmla="*/ 0 w 208"/>
                  <a:gd name="T51" fmla="*/ 122 h 145"/>
                  <a:gd name="T52" fmla="*/ 13 w 208"/>
                  <a:gd name="T53" fmla="*/ 125 h 145"/>
                  <a:gd name="T54" fmla="*/ 32 w 208"/>
                  <a:gd name="T55" fmla="*/ 137 h 145"/>
                  <a:gd name="T56" fmla="*/ 41 w 208"/>
                  <a:gd name="T57" fmla="*/ 134 h 145"/>
                  <a:gd name="T58" fmla="*/ 51 w 208"/>
                  <a:gd name="T59" fmla="*/ 136 h 145"/>
                  <a:gd name="T60" fmla="*/ 60 w 208"/>
                  <a:gd name="T61" fmla="*/ 145 h 145"/>
                  <a:gd name="T62" fmla="*/ 74 w 208"/>
                  <a:gd name="T63" fmla="*/ 134 h 145"/>
                  <a:gd name="T64" fmla="*/ 89 w 208"/>
                  <a:gd name="T65" fmla="*/ 127 h 145"/>
                  <a:gd name="T66" fmla="*/ 100 w 208"/>
                  <a:gd name="T67" fmla="*/ 113 h 145"/>
                  <a:gd name="T68" fmla="*/ 117 w 208"/>
                  <a:gd name="T69" fmla="*/ 101 h 145"/>
                  <a:gd name="T70" fmla="*/ 127 w 208"/>
                  <a:gd name="T71" fmla="*/ 104 h 145"/>
                  <a:gd name="T72" fmla="*/ 130 w 208"/>
                  <a:gd name="T73" fmla="*/ 89 h 145"/>
                  <a:gd name="T74" fmla="*/ 130 w 208"/>
                  <a:gd name="T75" fmla="*/ 78 h 145"/>
                  <a:gd name="T76" fmla="*/ 141 w 208"/>
                  <a:gd name="T77" fmla="*/ 81 h 145"/>
                  <a:gd name="T78" fmla="*/ 148 w 208"/>
                  <a:gd name="T79" fmla="*/ 79 h 145"/>
                  <a:gd name="T80" fmla="*/ 158 w 208"/>
                  <a:gd name="T81" fmla="*/ 84 h 145"/>
                  <a:gd name="T82" fmla="*/ 174 w 208"/>
                  <a:gd name="T83" fmla="*/ 72 h 145"/>
                  <a:gd name="T84" fmla="*/ 182 w 208"/>
                  <a:gd name="T85" fmla="*/ 67 h 145"/>
                  <a:gd name="T86" fmla="*/ 194 w 208"/>
                  <a:gd name="T87" fmla="*/ 52 h 145"/>
                  <a:gd name="T88" fmla="*/ 206 w 208"/>
                  <a:gd name="T89" fmla="*/ 51 h 145"/>
                  <a:gd name="T90" fmla="*/ 203 w 208"/>
                  <a:gd name="T91" fmla="*/ 31 h 145"/>
                  <a:gd name="T92" fmla="*/ 200 w 208"/>
                  <a:gd name="T93" fmla="*/ 22 h 145"/>
                  <a:gd name="T94" fmla="*/ 180 w 208"/>
                  <a:gd name="T95" fmla="*/ 8 h 145"/>
                  <a:gd name="T96" fmla="*/ 171 w 208"/>
                  <a:gd name="T97" fmla="*/ 8 h 145"/>
                  <a:gd name="T98" fmla="*/ 154 w 208"/>
                  <a:gd name="T99" fmla="*/ 0 h 145"/>
                  <a:gd name="T100" fmla="*/ 150 w 208"/>
                  <a:gd name="T101" fmla="*/ 6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8" h="145">
                    <a:moveTo>
                      <a:pt x="154" y="5"/>
                    </a:moveTo>
                    <a:lnTo>
                      <a:pt x="158" y="8"/>
                    </a:lnTo>
                    <a:lnTo>
                      <a:pt x="153" y="13"/>
                    </a:lnTo>
                    <a:lnTo>
                      <a:pt x="145" y="17"/>
                    </a:lnTo>
                    <a:lnTo>
                      <a:pt x="147" y="22"/>
                    </a:lnTo>
                    <a:lnTo>
                      <a:pt x="142" y="28"/>
                    </a:lnTo>
                    <a:lnTo>
                      <a:pt x="144" y="34"/>
                    </a:lnTo>
                    <a:lnTo>
                      <a:pt x="135" y="35"/>
                    </a:lnTo>
                    <a:lnTo>
                      <a:pt x="133" y="38"/>
                    </a:lnTo>
                    <a:lnTo>
                      <a:pt x="133" y="51"/>
                    </a:lnTo>
                    <a:lnTo>
                      <a:pt x="127" y="57"/>
                    </a:lnTo>
                    <a:lnTo>
                      <a:pt x="129" y="60"/>
                    </a:lnTo>
                    <a:lnTo>
                      <a:pt x="123" y="63"/>
                    </a:lnTo>
                    <a:lnTo>
                      <a:pt x="117" y="66"/>
                    </a:lnTo>
                    <a:lnTo>
                      <a:pt x="114" y="60"/>
                    </a:lnTo>
                    <a:lnTo>
                      <a:pt x="107" y="58"/>
                    </a:lnTo>
                    <a:lnTo>
                      <a:pt x="104" y="46"/>
                    </a:lnTo>
                    <a:lnTo>
                      <a:pt x="101" y="44"/>
                    </a:lnTo>
                    <a:lnTo>
                      <a:pt x="97" y="40"/>
                    </a:lnTo>
                    <a:lnTo>
                      <a:pt x="92" y="41"/>
                    </a:lnTo>
                    <a:lnTo>
                      <a:pt x="94" y="35"/>
                    </a:lnTo>
                    <a:lnTo>
                      <a:pt x="100" y="32"/>
                    </a:lnTo>
                    <a:lnTo>
                      <a:pt x="100" y="26"/>
                    </a:lnTo>
                    <a:lnTo>
                      <a:pt x="95" y="22"/>
                    </a:lnTo>
                    <a:lnTo>
                      <a:pt x="89" y="22"/>
                    </a:lnTo>
                    <a:lnTo>
                      <a:pt x="85" y="25"/>
                    </a:lnTo>
                    <a:lnTo>
                      <a:pt x="85" y="29"/>
                    </a:lnTo>
                    <a:lnTo>
                      <a:pt x="77" y="28"/>
                    </a:lnTo>
                    <a:lnTo>
                      <a:pt x="80" y="35"/>
                    </a:lnTo>
                    <a:lnTo>
                      <a:pt x="79" y="38"/>
                    </a:lnTo>
                    <a:lnTo>
                      <a:pt x="71" y="46"/>
                    </a:lnTo>
                    <a:lnTo>
                      <a:pt x="63" y="47"/>
                    </a:lnTo>
                    <a:lnTo>
                      <a:pt x="62" y="54"/>
                    </a:lnTo>
                    <a:lnTo>
                      <a:pt x="62" y="57"/>
                    </a:lnTo>
                    <a:lnTo>
                      <a:pt x="59" y="63"/>
                    </a:lnTo>
                    <a:lnTo>
                      <a:pt x="51" y="66"/>
                    </a:lnTo>
                    <a:lnTo>
                      <a:pt x="50" y="75"/>
                    </a:lnTo>
                    <a:lnTo>
                      <a:pt x="44" y="81"/>
                    </a:lnTo>
                    <a:lnTo>
                      <a:pt x="39" y="78"/>
                    </a:lnTo>
                    <a:lnTo>
                      <a:pt x="38" y="73"/>
                    </a:lnTo>
                    <a:lnTo>
                      <a:pt x="27" y="69"/>
                    </a:lnTo>
                    <a:lnTo>
                      <a:pt x="24" y="73"/>
                    </a:lnTo>
                    <a:lnTo>
                      <a:pt x="18" y="75"/>
                    </a:lnTo>
                    <a:lnTo>
                      <a:pt x="12" y="72"/>
                    </a:lnTo>
                    <a:lnTo>
                      <a:pt x="9" y="79"/>
                    </a:lnTo>
                    <a:lnTo>
                      <a:pt x="15" y="87"/>
                    </a:lnTo>
                    <a:lnTo>
                      <a:pt x="13" y="96"/>
                    </a:lnTo>
                    <a:lnTo>
                      <a:pt x="18" y="104"/>
                    </a:lnTo>
                    <a:lnTo>
                      <a:pt x="9" y="107"/>
                    </a:lnTo>
                    <a:lnTo>
                      <a:pt x="3" y="114"/>
                    </a:lnTo>
                    <a:lnTo>
                      <a:pt x="0" y="114"/>
                    </a:lnTo>
                    <a:lnTo>
                      <a:pt x="0" y="122"/>
                    </a:lnTo>
                    <a:lnTo>
                      <a:pt x="3" y="122"/>
                    </a:lnTo>
                    <a:lnTo>
                      <a:pt x="13" y="125"/>
                    </a:lnTo>
                    <a:lnTo>
                      <a:pt x="15" y="128"/>
                    </a:lnTo>
                    <a:lnTo>
                      <a:pt x="32" y="137"/>
                    </a:lnTo>
                    <a:lnTo>
                      <a:pt x="36" y="139"/>
                    </a:lnTo>
                    <a:lnTo>
                      <a:pt x="41" y="134"/>
                    </a:lnTo>
                    <a:lnTo>
                      <a:pt x="45" y="134"/>
                    </a:lnTo>
                    <a:lnTo>
                      <a:pt x="51" y="136"/>
                    </a:lnTo>
                    <a:lnTo>
                      <a:pt x="54" y="140"/>
                    </a:lnTo>
                    <a:lnTo>
                      <a:pt x="60" y="145"/>
                    </a:lnTo>
                    <a:lnTo>
                      <a:pt x="69" y="139"/>
                    </a:lnTo>
                    <a:lnTo>
                      <a:pt x="74" y="134"/>
                    </a:lnTo>
                    <a:lnTo>
                      <a:pt x="82" y="131"/>
                    </a:lnTo>
                    <a:lnTo>
                      <a:pt x="89" y="127"/>
                    </a:lnTo>
                    <a:lnTo>
                      <a:pt x="97" y="123"/>
                    </a:lnTo>
                    <a:lnTo>
                      <a:pt x="100" y="113"/>
                    </a:lnTo>
                    <a:lnTo>
                      <a:pt x="115" y="102"/>
                    </a:lnTo>
                    <a:lnTo>
                      <a:pt x="117" y="101"/>
                    </a:lnTo>
                    <a:lnTo>
                      <a:pt x="127" y="108"/>
                    </a:lnTo>
                    <a:lnTo>
                      <a:pt x="127" y="104"/>
                    </a:lnTo>
                    <a:lnTo>
                      <a:pt x="124" y="99"/>
                    </a:lnTo>
                    <a:lnTo>
                      <a:pt x="130" y="89"/>
                    </a:lnTo>
                    <a:lnTo>
                      <a:pt x="127" y="84"/>
                    </a:lnTo>
                    <a:lnTo>
                      <a:pt x="130" y="78"/>
                    </a:lnTo>
                    <a:lnTo>
                      <a:pt x="133" y="78"/>
                    </a:lnTo>
                    <a:lnTo>
                      <a:pt x="141" y="81"/>
                    </a:lnTo>
                    <a:lnTo>
                      <a:pt x="145" y="78"/>
                    </a:lnTo>
                    <a:lnTo>
                      <a:pt x="148" y="79"/>
                    </a:lnTo>
                    <a:lnTo>
                      <a:pt x="154" y="84"/>
                    </a:lnTo>
                    <a:lnTo>
                      <a:pt x="158" y="84"/>
                    </a:lnTo>
                    <a:lnTo>
                      <a:pt x="164" y="81"/>
                    </a:lnTo>
                    <a:lnTo>
                      <a:pt x="174" y="72"/>
                    </a:lnTo>
                    <a:lnTo>
                      <a:pt x="177" y="69"/>
                    </a:lnTo>
                    <a:lnTo>
                      <a:pt x="182" y="67"/>
                    </a:lnTo>
                    <a:lnTo>
                      <a:pt x="188" y="52"/>
                    </a:lnTo>
                    <a:lnTo>
                      <a:pt x="194" y="52"/>
                    </a:lnTo>
                    <a:lnTo>
                      <a:pt x="200" y="49"/>
                    </a:lnTo>
                    <a:lnTo>
                      <a:pt x="206" y="51"/>
                    </a:lnTo>
                    <a:lnTo>
                      <a:pt x="208" y="41"/>
                    </a:lnTo>
                    <a:lnTo>
                      <a:pt x="203" y="31"/>
                    </a:lnTo>
                    <a:lnTo>
                      <a:pt x="197" y="23"/>
                    </a:lnTo>
                    <a:lnTo>
                      <a:pt x="200" y="22"/>
                    </a:lnTo>
                    <a:lnTo>
                      <a:pt x="200" y="9"/>
                    </a:lnTo>
                    <a:lnTo>
                      <a:pt x="180" y="8"/>
                    </a:lnTo>
                    <a:lnTo>
                      <a:pt x="177" y="9"/>
                    </a:lnTo>
                    <a:lnTo>
                      <a:pt x="171" y="8"/>
                    </a:lnTo>
                    <a:lnTo>
                      <a:pt x="170" y="0"/>
                    </a:lnTo>
                    <a:lnTo>
                      <a:pt x="154" y="0"/>
                    </a:lnTo>
                    <a:lnTo>
                      <a:pt x="150" y="2"/>
                    </a:lnTo>
                    <a:lnTo>
                      <a:pt x="150" y="6"/>
                    </a:lnTo>
                    <a:lnTo>
                      <a:pt x="154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2" name="Freeform 832">
                <a:extLst>
                  <a:ext uri="{FF2B5EF4-FFF2-40B4-BE49-F238E27FC236}">
                    <a16:creationId xmlns:a16="http://schemas.microsoft.com/office/drawing/2014/main" id="{ACF59077-858E-F6CA-6BC4-1CCAC4649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530"/>
                <a:ext cx="104" cy="72"/>
              </a:xfrm>
              <a:custGeom>
                <a:avLst/>
                <a:gdLst>
                  <a:gd name="T0" fmla="*/ 150 w 208"/>
                  <a:gd name="T1" fmla="*/ 6 h 145"/>
                  <a:gd name="T2" fmla="*/ 154 w 208"/>
                  <a:gd name="T3" fmla="*/ 0 h 145"/>
                  <a:gd name="T4" fmla="*/ 171 w 208"/>
                  <a:gd name="T5" fmla="*/ 8 h 145"/>
                  <a:gd name="T6" fmla="*/ 180 w 208"/>
                  <a:gd name="T7" fmla="*/ 8 h 145"/>
                  <a:gd name="T8" fmla="*/ 200 w 208"/>
                  <a:gd name="T9" fmla="*/ 22 h 145"/>
                  <a:gd name="T10" fmla="*/ 203 w 208"/>
                  <a:gd name="T11" fmla="*/ 31 h 145"/>
                  <a:gd name="T12" fmla="*/ 206 w 208"/>
                  <a:gd name="T13" fmla="*/ 51 h 145"/>
                  <a:gd name="T14" fmla="*/ 194 w 208"/>
                  <a:gd name="T15" fmla="*/ 52 h 145"/>
                  <a:gd name="T16" fmla="*/ 182 w 208"/>
                  <a:gd name="T17" fmla="*/ 67 h 145"/>
                  <a:gd name="T18" fmla="*/ 174 w 208"/>
                  <a:gd name="T19" fmla="*/ 72 h 145"/>
                  <a:gd name="T20" fmla="*/ 158 w 208"/>
                  <a:gd name="T21" fmla="*/ 84 h 145"/>
                  <a:gd name="T22" fmla="*/ 148 w 208"/>
                  <a:gd name="T23" fmla="*/ 79 h 145"/>
                  <a:gd name="T24" fmla="*/ 141 w 208"/>
                  <a:gd name="T25" fmla="*/ 81 h 145"/>
                  <a:gd name="T26" fmla="*/ 130 w 208"/>
                  <a:gd name="T27" fmla="*/ 78 h 145"/>
                  <a:gd name="T28" fmla="*/ 130 w 208"/>
                  <a:gd name="T29" fmla="*/ 89 h 145"/>
                  <a:gd name="T30" fmla="*/ 127 w 208"/>
                  <a:gd name="T31" fmla="*/ 104 h 145"/>
                  <a:gd name="T32" fmla="*/ 117 w 208"/>
                  <a:gd name="T33" fmla="*/ 101 h 145"/>
                  <a:gd name="T34" fmla="*/ 100 w 208"/>
                  <a:gd name="T35" fmla="*/ 113 h 145"/>
                  <a:gd name="T36" fmla="*/ 89 w 208"/>
                  <a:gd name="T37" fmla="*/ 127 h 145"/>
                  <a:gd name="T38" fmla="*/ 74 w 208"/>
                  <a:gd name="T39" fmla="*/ 134 h 145"/>
                  <a:gd name="T40" fmla="*/ 60 w 208"/>
                  <a:gd name="T41" fmla="*/ 145 h 145"/>
                  <a:gd name="T42" fmla="*/ 51 w 208"/>
                  <a:gd name="T43" fmla="*/ 136 h 145"/>
                  <a:gd name="T44" fmla="*/ 41 w 208"/>
                  <a:gd name="T45" fmla="*/ 134 h 145"/>
                  <a:gd name="T46" fmla="*/ 32 w 208"/>
                  <a:gd name="T47" fmla="*/ 137 h 145"/>
                  <a:gd name="T48" fmla="*/ 13 w 208"/>
                  <a:gd name="T49" fmla="*/ 125 h 145"/>
                  <a:gd name="T50" fmla="*/ 0 w 208"/>
                  <a:gd name="T51" fmla="*/ 122 h 145"/>
                  <a:gd name="T52" fmla="*/ 3 w 208"/>
                  <a:gd name="T53" fmla="*/ 114 h 145"/>
                  <a:gd name="T54" fmla="*/ 18 w 208"/>
                  <a:gd name="T55" fmla="*/ 104 h 145"/>
                  <a:gd name="T56" fmla="*/ 15 w 208"/>
                  <a:gd name="T57" fmla="*/ 87 h 145"/>
                  <a:gd name="T58" fmla="*/ 12 w 208"/>
                  <a:gd name="T59" fmla="*/ 72 h 145"/>
                  <a:gd name="T60" fmla="*/ 24 w 208"/>
                  <a:gd name="T61" fmla="*/ 73 h 145"/>
                  <a:gd name="T62" fmla="*/ 38 w 208"/>
                  <a:gd name="T63" fmla="*/ 73 h 145"/>
                  <a:gd name="T64" fmla="*/ 44 w 208"/>
                  <a:gd name="T65" fmla="*/ 81 h 145"/>
                  <a:gd name="T66" fmla="*/ 51 w 208"/>
                  <a:gd name="T67" fmla="*/ 66 h 145"/>
                  <a:gd name="T68" fmla="*/ 62 w 208"/>
                  <a:gd name="T69" fmla="*/ 57 h 145"/>
                  <a:gd name="T70" fmla="*/ 63 w 208"/>
                  <a:gd name="T71" fmla="*/ 47 h 145"/>
                  <a:gd name="T72" fmla="*/ 79 w 208"/>
                  <a:gd name="T73" fmla="*/ 38 h 145"/>
                  <a:gd name="T74" fmla="*/ 77 w 208"/>
                  <a:gd name="T75" fmla="*/ 28 h 145"/>
                  <a:gd name="T76" fmla="*/ 85 w 208"/>
                  <a:gd name="T77" fmla="*/ 25 h 145"/>
                  <a:gd name="T78" fmla="*/ 95 w 208"/>
                  <a:gd name="T79" fmla="*/ 22 h 145"/>
                  <a:gd name="T80" fmla="*/ 100 w 208"/>
                  <a:gd name="T81" fmla="*/ 32 h 145"/>
                  <a:gd name="T82" fmla="*/ 92 w 208"/>
                  <a:gd name="T83" fmla="*/ 41 h 145"/>
                  <a:gd name="T84" fmla="*/ 101 w 208"/>
                  <a:gd name="T85" fmla="*/ 44 h 145"/>
                  <a:gd name="T86" fmla="*/ 107 w 208"/>
                  <a:gd name="T87" fmla="*/ 58 h 145"/>
                  <a:gd name="T88" fmla="*/ 117 w 208"/>
                  <a:gd name="T89" fmla="*/ 66 h 145"/>
                  <a:gd name="T90" fmla="*/ 129 w 208"/>
                  <a:gd name="T91" fmla="*/ 60 h 145"/>
                  <a:gd name="T92" fmla="*/ 133 w 208"/>
                  <a:gd name="T93" fmla="*/ 51 h 145"/>
                  <a:gd name="T94" fmla="*/ 135 w 208"/>
                  <a:gd name="T95" fmla="*/ 35 h 145"/>
                  <a:gd name="T96" fmla="*/ 142 w 208"/>
                  <a:gd name="T97" fmla="*/ 28 h 145"/>
                  <a:gd name="T98" fmla="*/ 145 w 208"/>
                  <a:gd name="T99" fmla="*/ 17 h 145"/>
                  <a:gd name="T100" fmla="*/ 158 w 208"/>
                  <a:gd name="T101" fmla="*/ 8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8" h="145">
                    <a:moveTo>
                      <a:pt x="154" y="5"/>
                    </a:moveTo>
                    <a:lnTo>
                      <a:pt x="150" y="6"/>
                    </a:lnTo>
                    <a:lnTo>
                      <a:pt x="150" y="2"/>
                    </a:lnTo>
                    <a:lnTo>
                      <a:pt x="154" y="0"/>
                    </a:lnTo>
                    <a:lnTo>
                      <a:pt x="170" y="0"/>
                    </a:lnTo>
                    <a:lnTo>
                      <a:pt x="171" y="8"/>
                    </a:lnTo>
                    <a:lnTo>
                      <a:pt x="177" y="9"/>
                    </a:lnTo>
                    <a:lnTo>
                      <a:pt x="180" y="8"/>
                    </a:lnTo>
                    <a:lnTo>
                      <a:pt x="200" y="9"/>
                    </a:lnTo>
                    <a:lnTo>
                      <a:pt x="200" y="22"/>
                    </a:lnTo>
                    <a:lnTo>
                      <a:pt x="197" y="23"/>
                    </a:lnTo>
                    <a:lnTo>
                      <a:pt x="203" y="31"/>
                    </a:lnTo>
                    <a:lnTo>
                      <a:pt x="208" y="41"/>
                    </a:lnTo>
                    <a:lnTo>
                      <a:pt x="206" y="51"/>
                    </a:lnTo>
                    <a:lnTo>
                      <a:pt x="200" y="49"/>
                    </a:lnTo>
                    <a:lnTo>
                      <a:pt x="194" y="52"/>
                    </a:lnTo>
                    <a:lnTo>
                      <a:pt x="188" y="52"/>
                    </a:lnTo>
                    <a:lnTo>
                      <a:pt x="182" y="67"/>
                    </a:lnTo>
                    <a:lnTo>
                      <a:pt x="177" y="69"/>
                    </a:lnTo>
                    <a:lnTo>
                      <a:pt x="174" y="72"/>
                    </a:lnTo>
                    <a:lnTo>
                      <a:pt x="164" y="81"/>
                    </a:lnTo>
                    <a:lnTo>
                      <a:pt x="158" y="84"/>
                    </a:lnTo>
                    <a:lnTo>
                      <a:pt x="154" y="84"/>
                    </a:lnTo>
                    <a:lnTo>
                      <a:pt x="148" y="79"/>
                    </a:lnTo>
                    <a:lnTo>
                      <a:pt x="145" y="78"/>
                    </a:lnTo>
                    <a:lnTo>
                      <a:pt x="141" y="81"/>
                    </a:lnTo>
                    <a:lnTo>
                      <a:pt x="133" y="78"/>
                    </a:lnTo>
                    <a:lnTo>
                      <a:pt x="130" y="78"/>
                    </a:lnTo>
                    <a:lnTo>
                      <a:pt x="127" y="84"/>
                    </a:lnTo>
                    <a:lnTo>
                      <a:pt x="130" y="89"/>
                    </a:lnTo>
                    <a:lnTo>
                      <a:pt x="124" y="99"/>
                    </a:lnTo>
                    <a:lnTo>
                      <a:pt x="127" y="104"/>
                    </a:lnTo>
                    <a:lnTo>
                      <a:pt x="127" y="108"/>
                    </a:lnTo>
                    <a:lnTo>
                      <a:pt x="117" y="101"/>
                    </a:lnTo>
                    <a:lnTo>
                      <a:pt x="115" y="102"/>
                    </a:lnTo>
                    <a:lnTo>
                      <a:pt x="100" y="113"/>
                    </a:lnTo>
                    <a:lnTo>
                      <a:pt x="97" y="123"/>
                    </a:lnTo>
                    <a:lnTo>
                      <a:pt x="89" y="127"/>
                    </a:lnTo>
                    <a:lnTo>
                      <a:pt x="82" y="131"/>
                    </a:lnTo>
                    <a:lnTo>
                      <a:pt x="74" y="134"/>
                    </a:lnTo>
                    <a:lnTo>
                      <a:pt x="69" y="139"/>
                    </a:lnTo>
                    <a:lnTo>
                      <a:pt x="60" y="145"/>
                    </a:lnTo>
                    <a:lnTo>
                      <a:pt x="54" y="140"/>
                    </a:lnTo>
                    <a:lnTo>
                      <a:pt x="51" y="136"/>
                    </a:lnTo>
                    <a:lnTo>
                      <a:pt x="45" y="134"/>
                    </a:lnTo>
                    <a:lnTo>
                      <a:pt x="41" y="134"/>
                    </a:lnTo>
                    <a:lnTo>
                      <a:pt x="36" y="139"/>
                    </a:lnTo>
                    <a:lnTo>
                      <a:pt x="32" y="137"/>
                    </a:lnTo>
                    <a:lnTo>
                      <a:pt x="15" y="128"/>
                    </a:lnTo>
                    <a:lnTo>
                      <a:pt x="13" y="125"/>
                    </a:lnTo>
                    <a:lnTo>
                      <a:pt x="3" y="122"/>
                    </a:lnTo>
                    <a:lnTo>
                      <a:pt x="0" y="122"/>
                    </a:lnTo>
                    <a:lnTo>
                      <a:pt x="0" y="114"/>
                    </a:lnTo>
                    <a:lnTo>
                      <a:pt x="3" y="114"/>
                    </a:lnTo>
                    <a:lnTo>
                      <a:pt x="9" y="107"/>
                    </a:lnTo>
                    <a:lnTo>
                      <a:pt x="18" y="104"/>
                    </a:lnTo>
                    <a:lnTo>
                      <a:pt x="13" y="96"/>
                    </a:lnTo>
                    <a:lnTo>
                      <a:pt x="15" y="87"/>
                    </a:lnTo>
                    <a:lnTo>
                      <a:pt x="9" y="79"/>
                    </a:lnTo>
                    <a:lnTo>
                      <a:pt x="12" y="72"/>
                    </a:lnTo>
                    <a:lnTo>
                      <a:pt x="18" y="75"/>
                    </a:lnTo>
                    <a:lnTo>
                      <a:pt x="24" y="73"/>
                    </a:lnTo>
                    <a:lnTo>
                      <a:pt x="27" y="69"/>
                    </a:lnTo>
                    <a:lnTo>
                      <a:pt x="38" y="73"/>
                    </a:lnTo>
                    <a:lnTo>
                      <a:pt x="39" y="78"/>
                    </a:lnTo>
                    <a:lnTo>
                      <a:pt x="44" y="81"/>
                    </a:lnTo>
                    <a:lnTo>
                      <a:pt x="50" y="75"/>
                    </a:lnTo>
                    <a:lnTo>
                      <a:pt x="51" y="66"/>
                    </a:lnTo>
                    <a:lnTo>
                      <a:pt x="59" y="63"/>
                    </a:lnTo>
                    <a:lnTo>
                      <a:pt x="62" y="57"/>
                    </a:lnTo>
                    <a:lnTo>
                      <a:pt x="62" y="54"/>
                    </a:lnTo>
                    <a:lnTo>
                      <a:pt x="63" y="47"/>
                    </a:lnTo>
                    <a:lnTo>
                      <a:pt x="71" y="46"/>
                    </a:lnTo>
                    <a:lnTo>
                      <a:pt x="79" y="38"/>
                    </a:lnTo>
                    <a:lnTo>
                      <a:pt x="80" y="35"/>
                    </a:lnTo>
                    <a:lnTo>
                      <a:pt x="77" y="28"/>
                    </a:lnTo>
                    <a:lnTo>
                      <a:pt x="85" y="29"/>
                    </a:lnTo>
                    <a:lnTo>
                      <a:pt x="85" y="25"/>
                    </a:lnTo>
                    <a:lnTo>
                      <a:pt x="89" y="22"/>
                    </a:lnTo>
                    <a:lnTo>
                      <a:pt x="95" y="22"/>
                    </a:lnTo>
                    <a:lnTo>
                      <a:pt x="100" y="26"/>
                    </a:lnTo>
                    <a:lnTo>
                      <a:pt x="100" y="32"/>
                    </a:lnTo>
                    <a:lnTo>
                      <a:pt x="94" y="35"/>
                    </a:lnTo>
                    <a:lnTo>
                      <a:pt x="92" y="41"/>
                    </a:lnTo>
                    <a:lnTo>
                      <a:pt x="97" y="40"/>
                    </a:lnTo>
                    <a:lnTo>
                      <a:pt x="101" y="44"/>
                    </a:lnTo>
                    <a:lnTo>
                      <a:pt x="104" y="46"/>
                    </a:lnTo>
                    <a:lnTo>
                      <a:pt x="107" y="58"/>
                    </a:lnTo>
                    <a:lnTo>
                      <a:pt x="114" y="60"/>
                    </a:lnTo>
                    <a:lnTo>
                      <a:pt x="117" y="66"/>
                    </a:lnTo>
                    <a:lnTo>
                      <a:pt x="123" y="63"/>
                    </a:lnTo>
                    <a:lnTo>
                      <a:pt x="129" y="60"/>
                    </a:lnTo>
                    <a:lnTo>
                      <a:pt x="127" y="57"/>
                    </a:lnTo>
                    <a:lnTo>
                      <a:pt x="133" y="51"/>
                    </a:lnTo>
                    <a:lnTo>
                      <a:pt x="133" y="38"/>
                    </a:lnTo>
                    <a:lnTo>
                      <a:pt x="135" y="35"/>
                    </a:lnTo>
                    <a:lnTo>
                      <a:pt x="144" y="34"/>
                    </a:lnTo>
                    <a:lnTo>
                      <a:pt x="142" y="28"/>
                    </a:lnTo>
                    <a:lnTo>
                      <a:pt x="147" y="22"/>
                    </a:lnTo>
                    <a:lnTo>
                      <a:pt x="145" y="17"/>
                    </a:lnTo>
                    <a:lnTo>
                      <a:pt x="153" y="13"/>
                    </a:lnTo>
                    <a:lnTo>
                      <a:pt x="158" y="8"/>
                    </a:lnTo>
                    <a:lnTo>
                      <a:pt x="154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3" name="Freeform 833">
                <a:extLst>
                  <a:ext uri="{FF2B5EF4-FFF2-40B4-BE49-F238E27FC236}">
                    <a16:creationId xmlns:a16="http://schemas.microsoft.com/office/drawing/2014/main" id="{50F9A5A0-5F11-9C64-5CC0-9B2462DBC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530"/>
                <a:ext cx="104" cy="72"/>
              </a:xfrm>
              <a:custGeom>
                <a:avLst/>
                <a:gdLst>
                  <a:gd name="T0" fmla="*/ 150 w 208"/>
                  <a:gd name="T1" fmla="*/ 6 h 145"/>
                  <a:gd name="T2" fmla="*/ 154 w 208"/>
                  <a:gd name="T3" fmla="*/ 0 h 145"/>
                  <a:gd name="T4" fmla="*/ 171 w 208"/>
                  <a:gd name="T5" fmla="*/ 8 h 145"/>
                  <a:gd name="T6" fmla="*/ 180 w 208"/>
                  <a:gd name="T7" fmla="*/ 8 h 145"/>
                  <a:gd name="T8" fmla="*/ 200 w 208"/>
                  <a:gd name="T9" fmla="*/ 22 h 145"/>
                  <a:gd name="T10" fmla="*/ 203 w 208"/>
                  <a:gd name="T11" fmla="*/ 31 h 145"/>
                  <a:gd name="T12" fmla="*/ 206 w 208"/>
                  <a:gd name="T13" fmla="*/ 51 h 145"/>
                  <a:gd name="T14" fmla="*/ 194 w 208"/>
                  <a:gd name="T15" fmla="*/ 52 h 145"/>
                  <a:gd name="T16" fmla="*/ 182 w 208"/>
                  <a:gd name="T17" fmla="*/ 67 h 145"/>
                  <a:gd name="T18" fmla="*/ 174 w 208"/>
                  <a:gd name="T19" fmla="*/ 72 h 145"/>
                  <a:gd name="T20" fmla="*/ 158 w 208"/>
                  <a:gd name="T21" fmla="*/ 84 h 145"/>
                  <a:gd name="T22" fmla="*/ 148 w 208"/>
                  <a:gd name="T23" fmla="*/ 79 h 145"/>
                  <a:gd name="T24" fmla="*/ 141 w 208"/>
                  <a:gd name="T25" fmla="*/ 81 h 145"/>
                  <a:gd name="T26" fmla="*/ 130 w 208"/>
                  <a:gd name="T27" fmla="*/ 78 h 145"/>
                  <a:gd name="T28" fmla="*/ 130 w 208"/>
                  <a:gd name="T29" fmla="*/ 89 h 145"/>
                  <a:gd name="T30" fmla="*/ 127 w 208"/>
                  <a:gd name="T31" fmla="*/ 104 h 145"/>
                  <a:gd name="T32" fmla="*/ 117 w 208"/>
                  <a:gd name="T33" fmla="*/ 101 h 145"/>
                  <a:gd name="T34" fmla="*/ 100 w 208"/>
                  <a:gd name="T35" fmla="*/ 113 h 145"/>
                  <a:gd name="T36" fmla="*/ 89 w 208"/>
                  <a:gd name="T37" fmla="*/ 127 h 145"/>
                  <a:gd name="T38" fmla="*/ 74 w 208"/>
                  <a:gd name="T39" fmla="*/ 134 h 145"/>
                  <a:gd name="T40" fmla="*/ 60 w 208"/>
                  <a:gd name="T41" fmla="*/ 145 h 145"/>
                  <a:gd name="T42" fmla="*/ 51 w 208"/>
                  <a:gd name="T43" fmla="*/ 136 h 145"/>
                  <a:gd name="T44" fmla="*/ 41 w 208"/>
                  <a:gd name="T45" fmla="*/ 134 h 145"/>
                  <a:gd name="T46" fmla="*/ 32 w 208"/>
                  <a:gd name="T47" fmla="*/ 137 h 145"/>
                  <a:gd name="T48" fmla="*/ 13 w 208"/>
                  <a:gd name="T49" fmla="*/ 125 h 145"/>
                  <a:gd name="T50" fmla="*/ 0 w 208"/>
                  <a:gd name="T51" fmla="*/ 122 h 145"/>
                  <a:gd name="T52" fmla="*/ 3 w 208"/>
                  <a:gd name="T53" fmla="*/ 114 h 145"/>
                  <a:gd name="T54" fmla="*/ 18 w 208"/>
                  <a:gd name="T55" fmla="*/ 104 h 145"/>
                  <a:gd name="T56" fmla="*/ 15 w 208"/>
                  <a:gd name="T57" fmla="*/ 87 h 145"/>
                  <a:gd name="T58" fmla="*/ 12 w 208"/>
                  <a:gd name="T59" fmla="*/ 72 h 145"/>
                  <a:gd name="T60" fmla="*/ 24 w 208"/>
                  <a:gd name="T61" fmla="*/ 73 h 145"/>
                  <a:gd name="T62" fmla="*/ 38 w 208"/>
                  <a:gd name="T63" fmla="*/ 73 h 145"/>
                  <a:gd name="T64" fmla="*/ 44 w 208"/>
                  <a:gd name="T65" fmla="*/ 81 h 145"/>
                  <a:gd name="T66" fmla="*/ 51 w 208"/>
                  <a:gd name="T67" fmla="*/ 66 h 145"/>
                  <a:gd name="T68" fmla="*/ 62 w 208"/>
                  <a:gd name="T69" fmla="*/ 57 h 145"/>
                  <a:gd name="T70" fmla="*/ 63 w 208"/>
                  <a:gd name="T71" fmla="*/ 47 h 145"/>
                  <a:gd name="T72" fmla="*/ 79 w 208"/>
                  <a:gd name="T73" fmla="*/ 38 h 145"/>
                  <a:gd name="T74" fmla="*/ 77 w 208"/>
                  <a:gd name="T75" fmla="*/ 28 h 145"/>
                  <a:gd name="T76" fmla="*/ 85 w 208"/>
                  <a:gd name="T77" fmla="*/ 25 h 145"/>
                  <a:gd name="T78" fmla="*/ 95 w 208"/>
                  <a:gd name="T79" fmla="*/ 22 h 145"/>
                  <a:gd name="T80" fmla="*/ 100 w 208"/>
                  <a:gd name="T81" fmla="*/ 32 h 145"/>
                  <a:gd name="T82" fmla="*/ 92 w 208"/>
                  <a:gd name="T83" fmla="*/ 41 h 145"/>
                  <a:gd name="T84" fmla="*/ 101 w 208"/>
                  <a:gd name="T85" fmla="*/ 44 h 145"/>
                  <a:gd name="T86" fmla="*/ 107 w 208"/>
                  <a:gd name="T87" fmla="*/ 58 h 145"/>
                  <a:gd name="T88" fmla="*/ 117 w 208"/>
                  <a:gd name="T89" fmla="*/ 66 h 145"/>
                  <a:gd name="T90" fmla="*/ 129 w 208"/>
                  <a:gd name="T91" fmla="*/ 60 h 145"/>
                  <a:gd name="T92" fmla="*/ 133 w 208"/>
                  <a:gd name="T93" fmla="*/ 51 h 145"/>
                  <a:gd name="T94" fmla="*/ 135 w 208"/>
                  <a:gd name="T95" fmla="*/ 35 h 145"/>
                  <a:gd name="T96" fmla="*/ 142 w 208"/>
                  <a:gd name="T97" fmla="*/ 28 h 145"/>
                  <a:gd name="T98" fmla="*/ 145 w 208"/>
                  <a:gd name="T99" fmla="*/ 17 h 145"/>
                  <a:gd name="T100" fmla="*/ 158 w 208"/>
                  <a:gd name="T101" fmla="*/ 8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8" h="145">
                    <a:moveTo>
                      <a:pt x="154" y="5"/>
                    </a:moveTo>
                    <a:lnTo>
                      <a:pt x="150" y="6"/>
                    </a:lnTo>
                    <a:lnTo>
                      <a:pt x="150" y="2"/>
                    </a:lnTo>
                    <a:lnTo>
                      <a:pt x="154" y="0"/>
                    </a:lnTo>
                    <a:lnTo>
                      <a:pt x="170" y="0"/>
                    </a:lnTo>
                    <a:lnTo>
                      <a:pt x="171" y="8"/>
                    </a:lnTo>
                    <a:lnTo>
                      <a:pt x="177" y="9"/>
                    </a:lnTo>
                    <a:lnTo>
                      <a:pt x="180" y="8"/>
                    </a:lnTo>
                    <a:lnTo>
                      <a:pt x="200" y="9"/>
                    </a:lnTo>
                    <a:lnTo>
                      <a:pt x="200" y="22"/>
                    </a:lnTo>
                    <a:lnTo>
                      <a:pt x="197" y="23"/>
                    </a:lnTo>
                    <a:lnTo>
                      <a:pt x="203" y="31"/>
                    </a:lnTo>
                    <a:lnTo>
                      <a:pt x="208" y="41"/>
                    </a:lnTo>
                    <a:lnTo>
                      <a:pt x="206" y="51"/>
                    </a:lnTo>
                    <a:lnTo>
                      <a:pt x="200" y="49"/>
                    </a:lnTo>
                    <a:lnTo>
                      <a:pt x="194" y="52"/>
                    </a:lnTo>
                    <a:lnTo>
                      <a:pt x="188" y="52"/>
                    </a:lnTo>
                    <a:lnTo>
                      <a:pt x="182" y="67"/>
                    </a:lnTo>
                    <a:lnTo>
                      <a:pt x="177" y="69"/>
                    </a:lnTo>
                    <a:lnTo>
                      <a:pt x="174" y="72"/>
                    </a:lnTo>
                    <a:lnTo>
                      <a:pt x="164" y="81"/>
                    </a:lnTo>
                    <a:lnTo>
                      <a:pt x="158" y="84"/>
                    </a:lnTo>
                    <a:lnTo>
                      <a:pt x="154" y="84"/>
                    </a:lnTo>
                    <a:lnTo>
                      <a:pt x="148" y="79"/>
                    </a:lnTo>
                    <a:lnTo>
                      <a:pt x="145" y="78"/>
                    </a:lnTo>
                    <a:lnTo>
                      <a:pt x="141" y="81"/>
                    </a:lnTo>
                    <a:lnTo>
                      <a:pt x="133" y="78"/>
                    </a:lnTo>
                    <a:lnTo>
                      <a:pt x="130" y="78"/>
                    </a:lnTo>
                    <a:lnTo>
                      <a:pt x="127" y="84"/>
                    </a:lnTo>
                    <a:lnTo>
                      <a:pt x="130" y="89"/>
                    </a:lnTo>
                    <a:lnTo>
                      <a:pt x="124" y="99"/>
                    </a:lnTo>
                    <a:lnTo>
                      <a:pt x="127" y="104"/>
                    </a:lnTo>
                    <a:lnTo>
                      <a:pt x="127" y="108"/>
                    </a:lnTo>
                    <a:lnTo>
                      <a:pt x="117" y="101"/>
                    </a:lnTo>
                    <a:lnTo>
                      <a:pt x="115" y="102"/>
                    </a:lnTo>
                    <a:lnTo>
                      <a:pt x="100" y="113"/>
                    </a:lnTo>
                    <a:lnTo>
                      <a:pt x="97" y="123"/>
                    </a:lnTo>
                    <a:lnTo>
                      <a:pt x="89" y="127"/>
                    </a:lnTo>
                    <a:lnTo>
                      <a:pt x="82" y="131"/>
                    </a:lnTo>
                    <a:lnTo>
                      <a:pt x="74" y="134"/>
                    </a:lnTo>
                    <a:lnTo>
                      <a:pt x="69" y="139"/>
                    </a:lnTo>
                    <a:lnTo>
                      <a:pt x="60" y="145"/>
                    </a:lnTo>
                    <a:lnTo>
                      <a:pt x="54" y="140"/>
                    </a:lnTo>
                    <a:lnTo>
                      <a:pt x="51" y="136"/>
                    </a:lnTo>
                    <a:lnTo>
                      <a:pt x="45" y="134"/>
                    </a:lnTo>
                    <a:lnTo>
                      <a:pt x="41" y="134"/>
                    </a:lnTo>
                    <a:lnTo>
                      <a:pt x="36" y="139"/>
                    </a:lnTo>
                    <a:lnTo>
                      <a:pt x="32" y="137"/>
                    </a:lnTo>
                    <a:lnTo>
                      <a:pt x="15" y="128"/>
                    </a:lnTo>
                    <a:lnTo>
                      <a:pt x="13" y="125"/>
                    </a:lnTo>
                    <a:lnTo>
                      <a:pt x="3" y="122"/>
                    </a:lnTo>
                    <a:lnTo>
                      <a:pt x="0" y="122"/>
                    </a:lnTo>
                    <a:lnTo>
                      <a:pt x="0" y="114"/>
                    </a:lnTo>
                    <a:lnTo>
                      <a:pt x="3" y="114"/>
                    </a:lnTo>
                    <a:lnTo>
                      <a:pt x="9" y="107"/>
                    </a:lnTo>
                    <a:lnTo>
                      <a:pt x="18" y="104"/>
                    </a:lnTo>
                    <a:lnTo>
                      <a:pt x="13" y="96"/>
                    </a:lnTo>
                    <a:lnTo>
                      <a:pt x="15" y="87"/>
                    </a:lnTo>
                    <a:lnTo>
                      <a:pt x="9" y="79"/>
                    </a:lnTo>
                    <a:lnTo>
                      <a:pt x="12" y="72"/>
                    </a:lnTo>
                    <a:lnTo>
                      <a:pt x="18" y="75"/>
                    </a:lnTo>
                    <a:lnTo>
                      <a:pt x="24" y="73"/>
                    </a:lnTo>
                    <a:lnTo>
                      <a:pt x="27" y="69"/>
                    </a:lnTo>
                    <a:lnTo>
                      <a:pt x="38" y="73"/>
                    </a:lnTo>
                    <a:lnTo>
                      <a:pt x="39" y="78"/>
                    </a:lnTo>
                    <a:lnTo>
                      <a:pt x="44" y="81"/>
                    </a:lnTo>
                    <a:lnTo>
                      <a:pt x="50" y="75"/>
                    </a:lnTo>
                    <a:lnTo>
                      <a:pt x="51" y="66"/>
                    </a:lnTo>
                    <a:lnTo>
                      <a:pt x="59" y="63"/>
                    </a:lnTo>
                    <a:lnTo>
                      <a:pt x="62" y="57"/>
                    </a:lnTo>
                    <a:lnTo>
                      <a:pt x="62" y="54"/>
                    </a:lnTo>
                    <a:lnTo>
                      <a:pt x="63" y="47"/>
                    </a:lnTo>
                    <a:lnTo>
                      <a:pt x="71" y="46"/>
                    </a:lnTo>
                    <a:lnTo>
                      <a:pt x="79" y="38"/>
                    </a:lnTo>
                    <a:lnTo>
                      <a:pt x="80" y="35"/>
                    </a:lnTo>
                    <a:lnTo>
                      <a:pt x="77" y="28"/>
                    </a:lnTo>
                    <a:lnTo>
                      <a:pt x="85" y="29"/>
                    </a:lnTo>
                    <a:lnTo>
                      <a:pt x="85" y="25"/>
                    </a:lnTo>
                    <a:lnTo>
                      <a:pt x="89" y="22"/>
                    </a:lnTo>
                    <a:lnTo>
                      <a:pt x="95" y="22"/>
                    </a:lnTo>
                    <a:lnTo>
                      <a:pt x="100" y="26"/>
                    </a:lnTo>
                    <a:lnTo>
                      <a:pt x="100" y="32"/>
                    </a:lnTo>
                    <a:lnTo>
                      <a:pt x="94" y="35"/>
                    </a:lnTo>
                    <a:lnTo>
                      <a:pt x="92" y="41"/>
                    </a:lnTo>
                    <a:lnTo>
                      <a:pt x="97" y="40"/>
                    </a:lnTo>
                    <a:lnTo>
                      <a:pt x="101" y="44"/>
                    </a:lnTo>
                    <a:lnTo>
                      <a:pt x="104" y="46"/>
                    </a:lnTo>
                    <a:lnTo>
                      <a:pt x="107" y="58"/>
                    </a:lnTo>
                    <a:lnTo>
                      <a:pt x="114" y="60"/>
                    </a:lnTo>
                    <a:lnTo>
                      <a:pt x="117" y="66"/>
                    </a:lnTo>
                    <a:lnTo>
                      <a:pt x="123" y="63"/>
                    </a:lnTo>
                    <a:lnTo>
                      <a:pt x="129" y="60"/>
                    </a:lnTo>
                    <a:lnTo>
                      <a:pt x="127" y="57"/>
                    </a:lnTo>
                    <a:lnTo>
                      <a:pt x="133" y="51"/>
                    </a:lnTo>
                    <a:lnTo>
                      <a:pt x="133" y="38"/>
                    </a:lnTo>
                    <a:lnTo>
                      <a:pt x="135" y="35"/>
                    </a:lnTo>
                    <a:lnTo>
                      <a:pt x="144" y="34"/>
                    </a:lnTo>
                    <a:lnTo>
                      <a:pt x="142" y="28"/>
                    </a:lnTo>
                    <a:lnTo>
                      <a:pt x="147" y="22"/>
                    </a:lnTo>
                    <a:lnTo>
                      <a:pt x="145" y="17"/>
                    </a:lnTo>
                    <a:lnTo>
                      <a:pt x="153" y="13"/>
                    </a:lnTo>
                    <a:lnTo>
                      <a:pt x="158" y="8"/>
                    </a:lnTo>
                    <a:lnTo>
                      <a:pt x="154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4" name="Freeform 834">
                <a:extLst>
                  <a:ext uri="{FF2B5EF4-FFF2-40B4-BE49-F238E27FC236}">
                    <a16:creationId xmlns:a16="http://schemas.microsoft.com/office/drawing/2014/main" id="{D6E3E312-BFF2-955B-5363-0E08F15A7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2477"/>
                <a:ext cx="80" cy="98"/>
              </a:xfrm>
              <a:custGeom>
                <a:avLst/>
                <a:gdLst>
                  <a:gd name="T0" fmla="*/ 18 w 161"/>
                  <a:gd name="T1" fmla="*/ 16 h 196"/>
                  <a:gd name="T2" fmla="*/ 15 w 161"/>
                  <a:gd name="T3" fmla="*/ 31 h 196"/>
                  <a:gd name="T4" fmla="*/ 10 w 161"/>
                  <a:gd name="T5" fmla="*/ 39 h 196"/>
                  <a:gd name="T6" fmla="*/ 0 w 161"/>
                  <a:gd name="T7" fmla="*/ 50 h 196"/>
                  <a:gd name="T8" fmla="*/ 4 w 161"/>
                  <a:gd name="T9" fmla="*/ 65 h 196"/>
                  <a:gd name="T10" fmla="*/ 18 w 161"/>
                  <a:gd name="T11" fmla="*/ 69 h 196"/>
                  <a:gd name="T12" fmla="*/ 18 w 161"/>
                  <a:gd name="T13" fmla="*/ 85 h 196"/>
                  <a:gd name="T14" fmla="*/ 24 w 161"/>
                  <a:gd name="T15" fmla="*/ 92 h 196"/>
                  <a:gd name="T16" fmla="*/ 39 w 161"/>
                  <a:gd name="T17" fmla="*/ 120 h 196"/>
                  <a:gd name="T18" fmla="*/ 22 w 161"/>
                  <a:gd name="T19" fmla="*/ 124 h 196"/>
                  <a:gd name="T20" fmla="*/ 13 w 161"/>
                  <a:gd name="T21" fmla="*/ 135 h 196"/>
                  <a:gd name="T22" fmla="*/ 24 w 161"/>
                  <a:gd name="T23" fmla="*/ 159 h 196"/>
                  <a:gd name="T24" fmla="*/ 10 w 161"/>
                  <a:gd name="T25" fmla="*/ 162 h 196"/>
                  <a:gd name="T26" fmla="*/ 4 w 161"/>
                  <a:gd name="T27" fmla="*/ 164 h 196"/>
                  <a:gd name="T28" fmla="*/ 12 w 161"/>
                  <a:gd name="T29" fmla="*/ 179 h 196"/>
                  <a:gd name="T30" fmla="*/ 24 w 161"/>
                  <a:gd name="T31" fmla="*/ 179 h 196"/>
                  <a:gd name="T32" fmla="*/ 38 w 161"/>
                  <a:gd name="T33" fmla="*/ 182 h 196"/>
                  <a:gd name="T34" fmla="*/ 44 w 161"/>
                  <a:gd name="T35" fmla="*/ 193 h 196"/>
                  <a:gd name="T36" fmla="*/ 77 w 161"/>
                  <a:gd name="T37" fmla="*/ 194 h 196"/>
                  <a:gd name="T38" fmla="*/ 86 w 161"/>
                  <a:gd name="T39" fmla="*/ 194 h 196"/>
                  <a:gd name="T40" fmla="*/ 106 w 161"/>
                  <a:gd name="T41" fmla="*/ 193 h 196"/>
                  <a:gd name="T42" fmla="*/ 117 w 161"/>
                  <a:gd name="T43" fmla="*/ 193 h 196"/>
                  <a:gd name="T44" fmla="*/ 136 w 161"/>
                  <a:gd name="T45" fmla="*/ 193 h 196"/>
                  <a:gd name="T46" fmla="*/ 136 w 161"/>
                  <a:gd name="T47" fmla="*/ 177 h 196"/>
                  <a:gd name="T48" fmla="*/ 145 w 161"/>
                  <a:gd name="T49" fmla="*/ 156 h 196"/>
                  <a:gd name="T50" fmla="*/ 154 w 161"/>
                  <a:gd name="T51" fmla="*/ 150 h 196"/>
                  <a:gd name="T52" fmla="*/ 156 w 161"/>
                  <a:gd name="T53" fmla="*/ 136 h 196"/>
                  <a:gd name="T54" fmla="*/ 161 w 161"/>
                  <a:gd name="T55" fmla="*/ 126 h 196"/>
                  <a:gd name="T56" fmla="*/ 148 w 161"/>
                  <a:gd name="T57" fmla="*/ 109 h 196"/>
                  <a:gd name="T58" fmla="*/ 138 w 161"/>
                  <a:gd name="T59" fmla="*/ 95 h 196"/>
                  <a:gd name="T60" fmla="*/ 135 w 161"/>
                  <a:gd name="T61" fmla="*/ 82 h 196"/>
                  <a:gd name="T62" fmla="*/ 121 w 161"/>
                  <a:gd name="T63" fmla="*/ 82 h 196"/>
                  <a:gd name="T64" fmla="*/ 95 w 161"/>
                  <a:gd name="T65" fmla="*/ 68 h 196"/>
                  <a:gd name="T66" fmla="*/ 92 w 161"/>
                  <a:gd name="T67" fmla="*/ 50 h 196"/>
                  <a:gd name="T68" fmla="*/ 83 w 161"/>
                  <a:gd name="T69" fmla="*/ 30 h 196"/>
                  <a:gd name="T70" fmla="*/ 62 w 161"/>
                  <a:gd name="T71" fmla="*/ 21 h 196"/>
                  <a:gd name="T72" fmla="*/ 53 w 161"/>
                  <a:gd name="T73" fmla="*/ 13 h 196"/>
                  <a:gd name="T74" fmla="*/ 45 w 161"/>
                  <a:gd name="T75" fmla="*/ 0 h 196"/>
                  <a:gd name="T76" fmla="*/ 30 w 161"/>
                  <a:gd name="T77" fmla="*/ 9 h 196"/>
                  <a:gd name="T78" fmla="*/ 22 w 161"/>
                  <a:gd name="T79" fmla="*/ 1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1" h="196">
                    <a:moveTo>
                      <a:pt x="22" y="13"/>
                    </a:moveTo>
                    <a:lnTo>
                      <a:pt x="18" y="16"/>
                    </a:lnTo>
                    <a:lnTo>
                      <a:pt x="18" y="22"/>
                    </a:lnTo>
                    <a:lnTo>
                      <a:pt x="15" y="31"/>
                    </a:lnTo>
                    <a:lnTo>
                      <a:pt x="10" y="33"/>
                    </a:lnTo>
                    <a:lnTo>
                      <a:pt x="10" y="39"/>
                    </a:lnTo>
                    <a:lnTo>
                      <a:pt x="4" y="41"/>
                    </a:lnTo>
                    <a:lnTo>
                      <a:pt x="0" y="50"/>
                    </a:lnTo>
                    <a:lnTo>
                      <a:pt x="1" y="59"/>
                    </a:lnTo>
                    <a:lnTo>
                      <a:pt x="4" y="65"/>
                    </a:lnTo>
                    <a:lnTo>
                      <a:pt x="13" y="63"/>
                    </a:lnTo>
                    <a:lnTo>
                      <a:pt x="18" y="69"/>
                    </a:lnTo>
                    <a:lnTo>
                      <a:pt x="21" y="76"/>
                    </a:lnTo>
                    <a:lnTo>
                      <a:pt x="18" y="85"/>
                    </a:lnTo>
                    <a:lnTo>
                      <a:pt x="21" y="89"/>
                    </a:lnTo>
                    <a:lnTo>
                      <a:pt x="24" y="92"/>
                    </a:lnTo>
                    <a:lnTo>
                      <a:pt x="35" y="115"/>
                    </a:lnTo>
                    <a:lnTo>
                      <a:pt x="39" y="120"/>
                    </a:lnTo>
                    <a:lnTo>
                      <a:pt x="33" y="123"/>
                    </a:lnTo>
                    <a:lnTo>
                      <a:pt x="22" y="124"/>
                    </a:lnTo>
                    <a:lnTo>
                      <a:pt x="15" y="130"/>
                    </a:lnTo>
                    <a:lnTo>
                      <a:pt x="13" y="135"/>
                    </a:lnTo>
                    <a:lnTo>
                      <a:pt x="18" y="139"/>
                    </a:lnTo>
                    <a:lnTo>
                      <a:pt x="24" y="159"/>
                    </a:lnTo>
                    <a:lnTo>
                      <a:pt x="19" y="167"/>
                    </a:lnTo>
                    <a:lnTo>
                      <a:pt x="10" y="162"/>
                    </a:lnTo>
                    <a:lnTo>
                      <a:pt x="4" y="162"/>
                    </a:lnTo>
                    <a:lnTo>
                      <a:pt x="4" y="164"/>
                    </a:lnTo>
                    <a:lnTo>
                      <a:pt x="10" y="173"/>
                    </a:lnTo>
                    <a:lnTo>
                      <a:pt x="12" y="179"/>
                    </a:lnTo>
                    <a:lnTo>
                      <a:pt x="18" y="182"/>
                    </a:lnTo>
                    <a:lnTo>
                      <a:pt x="24" y="179"/>
                    </a:lnTo>
                    <a:lnTo>
                      <a:pt x="30" y="182"/>
                    </a:lnTo>
                    <a:lnTo>
                      <a:pt x="38" y="182"/>
                    </a:lnTo>
                    <a:lnTo>
                      <a:pt x="41" y="185"/>
                    </a:lnTo>
                    <a:lnTo>
                      <a:pt x="44" y="193"/>
                    </a:lnTo>
                    <a:lnTo>
                      <a:pt x="51" y="191"/>
                    </a:lnTo>
                    <a:lnTo>
                      <a:pt x="77" y="194"/>
                    </a:lnTo>
                    <a:lnTo>
                      <a:pt x="80" y="191"/>
                    </a:lnTo>
                    <a:lnTo>
                      <a:pt x="86" y="194"/>
                    </a:lnTo>
                    <a:lnTo>
                      <a:pt x="97" y="196"/>
                    </a:lnTo>
                    <a:lnTo>
                      <a:pt x="106" y="193"/>
                    </a:lnTo>
                    <a:lnTo>
                      <a:pt x="112" y="196"/>
                    </a:lnTo>
                    <a:lnTo>
                      <a:pt x="117" y="193"/>
                    </a:lnTo>
                    <a:lnTo>
                      <a:pt x="123" y="194"/>
                    </a:lnTo>
                    <a:lnTo>
                      <a:pt x="136" y="193"/>
                    </a:lnTo>
                    <a:lnTo>
                      <a:pt x="138" y="183"/>
                    </a:lnTo>
                    <a:lnTo>
                      <a:pt x="136" y="177"/>
                    </a:lnTo>
                    <a:lnTo>
                      <a:pt x="139" y="162"/>
                    </a:lnTo>
                    <a:lnTo>
                      <a:pt x="145" y="156"/>
                    </a:lnTo>
                    <a:lnTo>
                      <a:pt x="150" y="155"/>
                    </a:lnTo>
                    <a:lnTo>
                      <a:pt x="154" y="150"/>
                    </a:lnTo>
                    <a:lnTo>
                      <a:pt x="156" y="145"/>
                    </a:lnTo>
                    <a:lnTo>
                      <a:pt x="156" y="136"/>
                    </a:lnTo>
                    <a:lnTo>
                      <a:pt x="159" y="133"/>
                    </a:lnTo>
                    <a:lnTo>
                      <a:pt x="161" y="126"/>
                    </a:lnTo>
                    <a:lnTo>
                      <a:pt x="159" y="113"/>
                    </a:lnTo>
                    <a:lnTo>
                      <a:pt x="148" y="109"/>
                    </a:lnTo>
                    <a:lnTo>
                      <a:pt x="144" y="109"/>
                    </a:lnTo>
                    <a:lnTo>
                      <a:pt x="138" y="95"/>
                    </a:lnTo>
                    <a:lnTo>
                      <a:pt x="138" y="89"/>
                    </a:lnTo>
                    <a:lnTo>
                      <a:pt x="135" y="82"/>
                    </a:lnTo>
                    <a:lnTo>
                      <a:pt x="132" y="80"/>
                    </a:lnTo>
                    <a:lnTo>
                      <a:pt x="121" y="82"/>
                    </a:lnTo>
                    <a:lnTo>
                      <a:pt x="101" y="72"/>
                    </a:lnTo>
                    <a:lnTo>
                      <a:pt x="95" y="68"/>
                    </a:lnTo>
                    <a:lnTo>
                      <a:pt x="91" y="59"/>
                    </a:lnTo>
                    <a:lnTo>
                      <a:pt x="92" y="50"/>
                    </a:lnTo>
                    <a:lnTo>
                      <a:pt x="91" y="41"/>
                    </a:lnTo>
                    <a:lnTo>
                      <a:pt x="83" y="30"/>
                    </a:lnTo>
                    <a:lnTo>
                      <a:pt x="73" y="28"/>
                    </a:lnTo>
                    <a:lnTo>
                      <a:pt x="62" y="21"/>
                    </a:lnTo>
                    <a:lnTo>
                      <a:pt x="60" y="16"/>
                    </a:lnTo>
                    <a:lnTo>
                      <a:pt x="53" y="13"/>
                    </a:lnTo>
                    <a:lnTo>
                      <a:pt x="51" y="0"/>
                    </a:lnTo>
                    <a:lnTo>
                      <a:pt x="45" y="0"/>
                    </a:lnTo>
                    <a:lnTo>
                      <a:pt x="35" y="3"/>
                    </a:lnTo>
                    <a:lnTo>
                      <a:pt x="30" y="9"/>
                    </a:lnTo>
                    <a:lnTo>
                      <a:pt x="29" y="13"/>
                    </a:ln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5" name="Freeform 835">
                <a:extLst>
                  <a:ext uri="{FF2B5EF4-FFF2-40B4-BE49-F238E27FC236}">
                    <a16:creationId xmlns:a16="http://schemas.microsoft.com/office/drawing/2014/main" id="{C84D7315-DAFA-F91C-E13F-ABBAC894F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2477"/>
                <a:ext cx="80" cy="98"/>
              </a:xfrm>
              <a:custGeom>
                <a:avLst/>
                <a:gdLst>
                  <a:gd name="T0" fmla="*/ 29 w 161"/>
                  <a:gd name="T1" fmla="*/ 13 h 196"/>
                  <a:gd name="T2" fmla="*/ 35 w 161"/>
                  <a:gd name="T3" fmla="*/ 3 h 196"/>
                  <a:gd name="T4" fmla="*/ 51 w 161"/>
                  <a:gd name="T5" fmla="*/ 0 h 196"/>
                  <a:gd name="T6" fmla="*/ 60 w 161"/>
                  <a:gd name="T7" fmla="*/ 16 h 196"/>
                  <a:gd name="T8" fmla="*/ 73 w 161"/>
                  <a:gd name="T9" fmla="*/ 28 h 196"/>
                  <a:gd name="T10" fmla="*/ 91 w 161"/>
                  <a:gd name="T11" fmla="*/ 41 h 196"/>
                  <a:gd name="T12" fmla="*/ 91 w 161"/>
                  <a:gd name="T13" fmla="*/ 59 h 196"/>
                  <a:gd name="T14" fmla="*/ 101 w 161"/>
                  <a:gd name="T15" fmla="*/ 72 h 196"/>
                  <a:gd name="T16" fmla="*/ 132 w 161"/>
                  <a:gd name="T17" fmla="*/ 80 h 196"/>
                  <a:gd name="T18" fmla="*/ 138 w 161"/>
                  <a:gd name="T19" fmla="*/ 89 h 196"/>
                  <a:gd name="T20" fmla="*/ 144 w 161"/>
                  <a:gd name="T21" fmla="*/ 109 h 196"/>
                  <a:gd name="T22" fmla="*/ 159 w 161"/>
                  <a:gd name="T23" fmla="*/ 113 h 196"/>
                  <a:gd name="T24" fmla="*/ 159 w 161"/>
                  <a:gd name="T25" fmla="*/ 133 h 196"/>
                  <a:gd name="T26" fmla="*/ 156 w 161"/>
                  <a:gd name="T27" fmla="*/ 145 h 196"/>
                  <a:gd name="T28" fmla="*/ 150 w 161"/>
                  <a:gd name="T29" fmla="*/ 155 h 196"/>
                  <a:gd name="T30" fmla="*/ 139 w 161"/>
                  <a:gd name="T31" fmla="*/ 162 h 196"/>
                  <a:gd name="T32" fmla="*/ 138 w 161"/>
                  <a:gd name="T33" fmla="*/ 183 h 196"/>
                  <a:gd name="T34" fmla="*/ 123 w 161"/>
                  <a:gd name="T35" fmla="*/ 194 h 196"/>
                  <a:gd name="T36" fmla="*/ 112 w 161"/>
                  <a:gd name="T37" fmla="*/ 196 h 196"/>
                  <a:gd name="T38" fmla="*/ 97 w 161"/>
                  <a:gd name="T39" fmla="*/ 196 h 196"/>
                  <a:gd name="T40" fmla="*/ 80 w 161"/>
                  <a:gd name="T41" fmla="*/ 191 h 196"/>
                  <a:gd name="T42" fmla="*/ 51 w 161"/>
                  <a:gd name="T43" fmla="*/ 191 h 196"/>
                  <a:gd name="T44" fmla="*/ 41 w 161"/>
                  <a:gd name="T45" fmla="*/ 185 h 196"/>
                  <a:gd name="T46" fmla="*/ 30 w 161"/>
                  <a:gd name="T47" fmla="*/ 182 h 196"/>
                  <a:gd name="T48" fmla="*/ 18 w 161"/>
                  <a:gd name="T49" fmla="*/ 182 h 196"/>
                  <a:gd name="T50" fmla="*/ 10 w 161"/>
                  <a:gd name="T51" fmla="*/ 173 h 196"/>
                  <a:gd name="T52" fmla="*/ 4 w 161"/>
                  <a:gd name="T53" fmla="*/ 162 h 196"/>
                  <a:gd name="T54" fmla="*/ 19 w 161"/>
                  <a:gd name="T55" fmla="*/ 167 h 196"/>
                  <a:gd name="T56" fmla="*/ 18 w 161"/>
                  <a:gd name="T57" fmla="*/ 139 h 196"/>
                  <a:gd name="T58" fmla="*/ 15 w 161"/>
                  <a:gd name="T59" fmla="*/ 130 h 196"/>
                  <a:gd name="T60" fmla="*/ 33 w 161"/>
                  <a:gd name="T61" fmla="*/ 123 h 196"/>
                  <a:gd name="T62" fmla="*/ 35 w 161"/>
                  <a:gd name="T63" fmla="*/ 115 h 196"/>
                  <a:gd name="T64" fmla="*/ 21 w 161"/>
                  <a:gd name="T65" fmla="*/ 89 h 196"/>
                  <a:gd name="T66" fmla="*/ 21 w 161"/>
                  <a:gd name="T67" fmla="*/ 76 h 196"/>
                  <a:gd name="T68" fmla="*/ 13 w 161"/>
                  <a:gd name="T69" fmla="*/ 63 h 196"/>
                  <a:gd name="T70" fmla="*/ 1 w 161"/>
                  <a:gd name="T71" fmla="*/ 59 h 196"/>
                  <a:gd name="T72" fmla="*/ 4 w 161"/>
                  <a:gd name="T73" fmla="*/ 41 h 196"/>
                  <a:gd name="T74" fmla="*/ 10 w 161"/>
                  <a:gd name="T75" fmla="*/ 33 h 196"/>
                  <a:gd name="T76" fmla="*/ 18 w 161"/>
                  <a:gd name="T77" fmla="*/ 22 h 196"/>
                  <a:gd name="T78" fmla="*/ 22 w 161"/>
                  <a:gd name="T79" fmla="*/ 1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1" h="196">
                    <a:moveTo>
                      <a:pt x="22" y="13"/>
                    </a:moveTo>
                    <a:lnTo>
                      <a:pt x="29" y="13"/>
                    </a:lnTo>
                    <a:lnTo>
                      <a:pt x="30" y="9"/>
                    </a:lnTo>
                    <a:lnTo>
                      <a:pt x="35" y="3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3" y="13"/>
                    </a:lnTo>
                    <a:lnTo>
                      <a:pt x="60" y="16"/>
                    </a:lnTo>
                    <a:lnTo>
                      <a:pt x="62" y="21"/>
                    </a:lnTo>
                    <a:lnTo>
                      <a:pt x="73" y="28"/>
                    </a:lnTo>
                    <a:lnTo>
                      <a:pt x="83" y="30"/>
                    </a:lnTo>
                    <a:lnTo>
                      <a:pt x="91" y="41"/>
                    </a:lnTo>
                    <a:lnTo>
                      <a:pt x="92" y="50"/>
                    </a:lnTo>
                    <a:lnTo>
                      <a:pt x="91" y="59"/>
                    </a:lnTo>
                    <a:lnTo>
                      <a:pt x="95" y="68"/>
                    </a:lnTo>
                    <a:lnTo>
                      <a:pt x="101" y="72"/>
                    </a:lnTo>
                    <a:lnTo>
                      <a:pt x="121" y="82"/>
                    </a:lnTo>
                    <a:lnTo>
                      <a:pt x="132" y="80"/>
                    </a:lnTo>
                    <a:lnTo>
                      <a:pt x="135" y="82"/>
                    </a:lnTo>
                    <a:lnTo>
                      <a:pt x="138" y="89"/>
                    </a:lnTo>
                    <a:lnTo>
                      <a:pt x="138" y="95"/>
                    </a:lnTo>
                    <a:lnTo>
                      <a:pt x="144" y="109"/>
                    </a:lnTo>
                    <a:lnTo>
                      <a:pt x="148" y="109"/>
                    </a:lnTo>
                    <a:lnTo>
                      <a:pt x="159" y="113"/>
                    </a:lnTo>
                    <a:lnTo>
                      <a:pt x="161" y="126"/>
                    </a:lnTo>
                    <a:lnTo>
                      <a:pt x="159" y="133"/>
                    </a:lnTo>
                    <a:lnTo>
                      <a:pt x="156" y="136"/>
                    </a:lnTo>
                    <a:lnTo>
                      <a:pt x="156" y="145"/>
                    </a:lnTo>
                    <a:lnTo>
                      <a:pt x="154" y="150"/>
                    </a:lnTo>
                    <a:lnTo>
                      <a:pt x="150" y="155"/>
                    </a:lnTo>
                    <a:lnTo>
                      <a:pt x="145" y="156"/>
                    </a:lnTo>
                    <a:lnTo>
                      <a:pt x="139" y="162"/>
                    </a:lnTo>
                    <a:lnTo>
                      <a:pt x="136" y="177"/>
                    </a:lnTo>
                    <a:lnTo>
                      <a:pt x="138" y="183"/>
                    </a:lnTo>
                    <a:lnTo>
                      <a:pt x="136" y="193"/>
                    </a:lnTo>
                    <a:lnTo>
                      <a:pt x="123" y="194"/>
                    </a:lnTo>
                    <a:lnTo>
                      <a:pt x="117" y="193"/>
                    </a:lnTo>
                    <a:lnTo>
                      <a:pt x="112" y="196"/>
                    </a:lnTo>
                    <a:lnTo>
                      <a:pt x="106" y="193"/>
                    </a:lnTo>
                    <a:lnTo>
                      <a:pt x="97" y="196"/>
                    </a:lnTo>
                    <a:lnTo>
                      <a:pt x="86" y="194"/>
                    </a:lnTo>
                    <a:lnTo>
                      <a:pt x="80" y="191"/>
                    </a:lnTo>
                    <a:lnTo>
                      <a:pt x="77" y="194"/>
                    </a:lnTo>
                    <a:lnTo>
                      <a:pt x="51" y="191"/>
                    </a:lnTo>
                    <a:lnTo>
                      <a:pt x="44" y="193"/>
                    </a:lnTo>
                    <a:lnTo>
                      <a:pt x="41" y="185"/>
                    </a:lnTo>
                    <a:lnTo>
                      <a:pt x="38" y="182"/>
                    </a:lnTo>
                    <a:lnTo>
                      <a:pt x="30" y="182"/>
                    </a:lnTo>
                    <a:lnTo>
                      <a:pt x="24" y="179"/>
                    </a:lnTo>
                    <a:lnTo>
                      <a:pt x="18" y="182"/>
                    </a:lnTo>
                    <a:lnTo>
                      <a:pt x="12" y="179"/>
                    </a:lnTo>
                    <a:lnTo>
                      <a:pt x="10" y="173"/>
                    </a:lnTo>
                    <a:lnTo>
                      <a:pt x="4" y="164"/>
                    </a:lnTo>
                    <a:lnTo>
                      <a:pt x="4" y="162"/>
                    </a:lnTo>
                    <a:lnTo>
                      <a:pt x="10" y="162"/>
                    </a:lnTo>
                    <a:lnTo>
                      <a:pt x="19" y="167"/>
                    </a:lnTo>
                    <a:lnTo>
                      <a:pt x="24" y="159"/>
                    </a:lnTo>
                    <a:lnTo>
                      <a:pt x="18" y="139"/>
                    </a:lnTo>
                    <a:lnTo>
                      <a:pt x="13" y="135"/>
                    </a:lnTo>
                    <a:lnTo>
                      <a:pt x="15" y="130"/>
                    </a:lnTo>
                    <a:lnTo>
                      <a:pt x="22" y="124"/>
                    </a:lnTo>
                    <a:lnTo>
                      <a:pt x="33" y="123"/>
                    </a:lnTo>
                    <a:lnTo>
                      <a:pt x="39" y="120"/>
                    </a:lnTo>
                    <a:lnTo>
                      <a:pt x="35" y="115"/>
                    </a:lnTo>
                    <a:lnTo>
                      <a:pt x="24" y="92"/>
                    </a:lnTo>
                    <a:lnTo>
                      <a:pt x="21" y="89"/>
                    </a:lnTo>
                    <a:lnTo>
                      <a:pt x="18" y="85"/>
                    </a:lnTo>
                    <a:lnTo>
                      <a:pt x="21" y="76"/>
                    </a:lnTo>
                    <a:lnTo>
                      <a:pt x="18" y="69"/>
                    </a:lnTo>
                    <a:lnTo>
                      <a:pt x="13" y="63"/>
                    </a:lnTo>
                    <a:lnTo>
                      <a:pt x="4" y="65"/>
                    </a:lnTo>
                    <a:lnTo>
                      <a:pt x="1" y="59"/>
                    </a:lnTo>
                    <a:lnTo>
                      <a:pt x="0" y="50"/>
                    </a:lnTo>
                    <a:lnTo>
                      <a:pt x="4" y="41"/>
                    </a:lnTo>
                    <a:lnTo>
                      <a:pt x="10" y="39"/>
                    </a:lnTo>
                    <a:lnTo>
                      <a:pt x="10" y="33"/>
                    </a:lnTo>
                    <a:lnTo>
                      <a:pt x="15" y="31"/>
                    </a:lnTo>
                    <a:lnTo>
                      <a:pt x="18" y="22"/>
                    </a:lnTo>
                    <a:lnTo>
                      <a:pt x="18" y="16"/>
                    </a:ln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6" name="Freeform 836">
                <a:extLst>
                  <a:ext uri="{FF2B5EF4-FFF2-40B4-BE49-F238E27FC236}">
                    <a16:creationId xmlns:a16="http://schemas.microsoft.com/office/drawing/2014/main" id="{253E919D-5D8C-15DD-20A9-052793464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2477"/>
                <a:ext cx="80" cy="98"/>
              </a:xfrm>
              <a:custGeom>
                <a:avLst/>
                <a:gdLst>
                  <a:gd name="T0" fmla="*/ 29 w 161"/>
                  <a:gd name="T1" fmla="*/ 13 h 196"/>
                  <a:gd name="T2" fmla="*/ 35 w 161"/>
                  <a:gd name="T3" fmla="*/ 3 h 196"/>
                  <a:gd name="T4" fmla="*/ 51 w 161"/>
                  <a:gd name="T5" fmla="*/ 0 h 196"/>
                  <a:gd name="T6" fmla="*/ 60 w 161"/>
                  <a:gd name="T7" fmla="*/ 16 h 196"/>
                  <a:gd name="T8" fmla="*/ 73 w 161"/>
                  <a:gd name="T9" fmla="*/ 28 h 196"/>
                  <a:gd name="T10" fmla="*/ 91 w 161"/>
                  <a:gd name="T11" fmla="*/ 41 h 196"/>
                  <a:gd name="T12" fmla="*/ 91 w 161"/>
                  <a:gd name="T13" fmla="*/ 59 h 196"/>
                  <a:gd name="T14" fmla="*/ 101 w 161"/>
                  <a:gd name="T15" fmla="*/ 72 h 196"/>
                  <a:gd name="T16" fmla="*/ 132 w 161"/>
                  <a:gd name="T17" fmla="*/ 80 h 196"/>
                  <a:gd name="T18" fmla="*/ 138 w 161"/>
                  <a:gd name="T19" fmla="*/ 89 h 196"/>
                  <a:gd name="T20" fmla="*/ 144 w 161"/>
                  <a:gd name="T21" fmla="*/ 109 h 196"/>
                  <a:gd name="T22" fmla="*/ 159 w 161"/>
                  <a:gd name="T23" fmla="*/ 113 h 196"/>
                  <a:gd name="T24" fmla="*/ 159 w 161"/>
                  <a:gd name="T25" fmla="*/ 133 h 196"/>
                  <a:gd name="T26" fmla="*/ 156 w 161"/>
                  <a:gd name="T27" fmla="*/ 145 h 196"/>
                  <a:gd name="T28" fmla="*/ 150 w 161"/>
                  <a:gd name="T29" fmla="*/ 155 h 196"/>
                  <a:gd name="T30" fmla="*/ 139 w 161"/>
                  <a:gd name="T31" fmla="*/ 162 h 196"/>
                  <a:gd name="T32" fmla="*/ 138 w 161"/>
                  <a:gd name="T33" fmla="*/ 183 h 196"/>
                  <a:gd name="T34" fmla="*/ 123 w 161"/>
                  <a:gd name="T35" fmla="*/ 194 h 196"/>
                  <a:gd name="T36" fmla="*/ 112 w 161"/>
                  <a:gd name="T37" fmla="*/ 196 h 196"/>
                  <a:gd name="T38" fmla="*/ 97 w 161"/>
                  <a:gd name="T39" fmla="*/ 196 h 196"/>
                  <a:gd name="T40" fmla="*/ 80 w 161"/>
                  <a:gd name="T41" fmla="*/ 191 h 196"/>
                  <a:gd name="T42" fmla="*/ 51 w 161"/>
                  <a:gd name="T43" fmla="*/ 191 h 196"/>
                  <a:gd name="T44" fmla="*/ 41 w 161"/>
                  <a:gd name="T45" fmla="*/ 185 h 196"/>
                  <a:gd name="T46" fmla="*/ 30 w 161"/>
                  <a:gd name="T47" fmla="*/ 182 h 196"/>
                  <a:gd name="T48" fmla="*/ 18 w 161"/>
                  <a:gd name="T49" fmla="*/ 182 h 196"/>
                  <a:gd name="T50" fmla="*/ 10 w 161"/>
                  <a:gd name="T51" fmla="*/ 173 h 196"/>
                  <a:gd name="T52" fmla="*/ 4 w 161"/>
                  <a:gd name="T53" fmla="*/ 162 h 196"/>
                  <a:gd name="T54" fmla="*/ 19 w 161"/>
                  <a:gd name="T55" fmla="*/ 167 h 196"/>
                  <a:gd name="T56" fmla="*/ 18 w 161"/>
                  <a:gd name="T57" fmla="*/ 139 h 196"/>
                  <a:gd name="T58" fmla="*/ 15 w 161"/>
                  <a:gd name="T59" fmla="*/ 130 h 196"/>
                  <a:gd name="T60" fmla="*/ 33 w 161"/>
                  <a:gd name="T61" fmla="*/ 123 h 196"/>
                  <a:gd name="T62" fmla="*/ 35 w 161"/>
                  <a:gd name="T63" fmla="*/ 115 h 196"/>
                  <a:gd name="T64" fmla="*/ 21 w 161"/>
                  <a:gd name="T65" fmla="*/ 89 h 196"/>
                  <a:gd name="T66" fmla="*/ 21 w 161"/>
                  <a:gd name="T67" fmla="*/ 76 h 196"/>
                  <a:gd name="T68" fmla="*/ 13 w 161"/>
                  <a:gd name="T69" fmla="*/ 63 h 196"/>
                  <a:gd name="T70" fmla="*/ 1 w 161"/>
                  <a:gd name="T71" fmla="*/ 59 h 196"/>
                  <a:gd name="T72" fmla="*/ 4 w 161"/>
                  <a:gd name="T73" fmla="*/ 41 h 196"/>
                  <a:gd name="T74" fmla="*/ 10 w 161"/>
                  <a:gd name="T75" fmla="*/ 33 h 196"/>
                  <a:gd name="T76" fmla="*/ 18 w 161"/>
                  <a:gd name="T77" fmla="*/ 22 h 196"/>
                  <a:gd name="T78" fmla="*/ 22 w 161"/>
                  <a:gd name="T79" fmla="*/ 1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1" h="196">
                    <a:moveTo>
                      <a:pt x="22" y="13"/>
                    </a:moveTo>
                    <a:lnTo>
                      <a:pt x="29" y="13"/>
                    </a:lnTo>
                    <a:lnTo>
                      <a:pt x="30" y="9"/>
                    </a:lnTo>
                    <a:lnTo>
                      <a:pt x="35" y="3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3" y="13"/>
                    </a:lnTo>
                    <a:lnTo>
                      <a:pt x="60" y="16"/>
                    </a:lnTo>
                    <a:lnTo>
                      <a:pt x="62" y="21"/>
                    </a:lnTo>
                    <a:lnTo>
                      <a:pt x="73" y="28"/>
                    </a:lnTo>
                    <a:lnTo>
                      <a:pt x="83" y="30"/>
                    </a:lnTo>
                    <a:lnTo>
                      <a:pt x="91" y="41"/>
                    </a:lnTo>
                    <a:lnTo>
                      <a:pt x="92" y="50"/>
                    </a:lnTo>
                    <a:lnTo>
                      <a:pt x="91" y="59"/>
                    </a:lnTo>
                    <a:lnTo>
                      <a:pt x="95" y="68"/>
                    </a:lnTo>
                    <a:lnTo>
                      <a:pt x="101" y="72"/>
                    </a:lnTo>
                    <a:lnTo>
                      <a:pt x="121" y="82"/>
                    </a:lnTo>
                    <a:lnTo>
                      <a:pt x="132" y="80"/>
                    </a:lnTo>
                    <a:lnTo>
                      <a:pt x="135" y="82"/>
                    </a:lnTo>
                    <a:lnTo>
                      <a:pt x="138" y="89"/>
                    </a:lnTo>
                    <a:lnTo>
                      <a:pt x="138" y="95"/>
                    </a:lnTo>
                    <a:lnTo>
                      <a:pt x="144" y="109"/>
                    </a:lnTo>
                    <a:lnTo>
                      <a:pt x="148" y="109"/>
                    </a:lnTo>
                    <a:lnTo>
                      <a:pt x="159" y="113"/>
                    </a:lnTo>
                    <a:lnTo>
                      <a:pt x="161" y="126"/>
                    </a:lnTo>
                    <a:lnTo>
                      <a:pt x="159" y="133"/>
                    </a:lnTo>
                    <a:lnTo>
                      <a:pt x="156" y="136"/>
                    </a:lnTo>
                    <a:lnTo>
                      <a:pt x="156" y="145"/>
                    </a:lnTo>
                    <a:lnTo>
                      <a:pt x="154" y="150"/>
                    </a:lnTo>
                    <a:lnTo>
                      <a:pt x="150" y="155"/>
                    </a:lnTo>
                    <a:lnTo>
                      <a:pt x="145" y="156"/>
                    </a:lnTo>
                    <a:lnTo>
                      <a:pt x="139" y="162"/>
                    </a:lnTo>
                    <a:lnTo>
                      <a:pt x="136" y="177"/>
                    </a:lnTo>
                    <a:lnTo>
                      <a:pt x="138" y="183"/>
                    </a:lnTo>
                    <a:lnTo>
                      <a:pt x="136" y="193"/>
                    </a:lnTo>
                    <a:lnTo>
                      <a:pt x="123" y="194"/>
                    </a:lnTo>
                    <a:lnTo>
                      <a:pt x="117" y="193"/>
                    </a:lnTo>
                    <a:lnTo>
                      <a:pt x="112" y="196"/>
                    </a:lnTo>
                    <a:lnTo>
                      <a:pt x="106" y="193"/>
                    </a:lnTo>
                    <a:lnTo>
                      <a:pt x="97" y="196"/>
                    </a:lnTo>
                    <a:lnTo>
                      <a:pt x="86" y="194"/>
                    </a:lnTo>
                    <a:lnTo>
                      <a:pt x="80" y="191"/>
                    </a:lnTo>
                    <a:lnTo>
                      <a:pt x="77" y="194"/>
                    </a:lnTo>
                    <a:lnTo>
                      <a:pt x="51" y="191"/>
                    </a:lnTo>
                    <a:lnTo>
                      <a:pt x="44" y="193"/>
                    </a:lnTo>
                    <a:lnTo>
                      <a:pt x="41" y="185"/>
                    </a:lnTo>
                    <a:lnTo>
                      <a:pt x="38" y="182"/>
                    </a:lnTo>
                    <a:lnTo>
                      <a:pt x="30" y="182"/>
                    </a:lnTo>
                    <a:lnTo>
                      <a:pt x="24" y="179"/>
                    </a:lnTo>
                    <a:lnTo>
                      <a:pt x="18" y="182"/>
                    </a:lnTo>
                    <a:lnTo>
                      <a:pt x="12" y="179"/>
                    </a:lnTo>
                    <a:lnTo>
                      <a:pt x="10" y="173"/>
                    </a:lnTo>
                    <a:lnTo>
                      <a:pt x="4" y="164"/>
                    </a:lnTo>
                    <a:lnTo>
                      <a:pt x="4" y="162"/>
                    </a:lnTo>
                    <a:lnTo>
                      <a:pt x="10" y="162"/>
                    </a:lnTo>
                    <a:lnTo>
                      <a:pt x="19" y="167"/>
                    </a:lnTo>
                    <a:lnTo>
                      <a:pt x="24" y="159"/>
                    </a:lnTo>
                    <a:lnTo>
                      <a:pt x="18" y="139"/>
                    </a:lnTo>
                    <a:lnTo>
                      <a:pt x="13" y="135"/>
                    </a:lnTo>
                    <a:lnTo>
                      <a:pt x="15" y="130"/>
                    </a:lnTo>
                    <a:lnTo>
                      <a:pt x="22" y="124"/>
                    </a:lnTo>
                    <a:lnTo>
                      <a:pt x="33" y="123"/>
                    </a:lnTo>
                    <a:lnTo>
                      <a:pt x="39" y="120"/>
                    </a:lnTo>
                    <a:lnTo>
                      <a:pt x="35" y="115"/>
                    </a:lnTo>
                    <a:lnTo>
                      <a:pt x="24" y="92"/>
                    </a:lnTo>
                    <a:lnTo>
                      <a:pt x="21" y="89"/>
                    </a:lnTo>
                    <a:lnTo>
                      <a:pt x="18" y="85"/>
                    </a:lnTo>
                    <a:lnTo>
                      <a:pt x="21" y="76"/>
                    </a:lnTo>
                    <a:lnTo>
                      <a:pt x="18" y="69"/>
                    </a:lnTo>
                    <a:lnTo>
                      <a:pt x="13" y="63"/>
                    </a:lnTo>
                    <a:lnTo>
                      <a:pt x="4" y="65"/>
                    </a:lnTo>
                    <a:lnTo>
                      <a:pt x="1" y="59"/>
                    </a:lnTo>
                    <a:lnTo>
                      <a:pt x="0" y="50"/>
                    </a:lnTo>
                    <a:lnTo>
                      <a:pt x="4" y="41"/>
                    </a:lnTo>
                    <a:lnTo>
                      <a:pt x="10" y="39"/>
                    </a:lnTo>
                    <a:lnTo>
                      <a:pt x="10" y="33"/>
                    </a:lnTo>
                    <a:lnTo>
                      <a:pt x="15" y="31"/>
                    </a:lnTo>
                    <a:lnTo>
                      <a:pt x="18" y="22"/>
                    </a:lnTo>
                    <a:lnTo>
                      <a:pt x="18" y="16"/>
                    </a:lnTo>
                    <a:lnTo>
                      <a:pt x="22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7" name="Freeform 837">
                <a:extLst>
                  <a:ext uri="{FF2B5EF4-FFF2-40B4-BE49-F238E27FC236}">
                    <a16:creationId xmlns:a16="http://schemas.microsoft.com/office/drawing/2014/main" id="{B1D93889-9B54-EFA0-CCB7-32232FB94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590"/>
                <a:ext cx="76" cy="96"/>
              </a:xfrm>
              <a:custGeom>
                <a:avLst/>
                <a:gdLst>
                  <a:gd name="T0" fmla="*/ 123 w 151"/>
                  <a:gd name="T1" fmla="*/ 15 h 191"/>
                  <a:gd name="T2" fmla="*/ 104 w 151"/>
                  <a:gd name="T3" fmla="*/ 3 h 191"/>
                  <a:gd name="T4" fmla="*/ 91 w 151"/>
                  <a:gd name="T5" fmla="*/ 0 h 191"/>
                  <a:gd name="T6" fmla="*/ 88 w 151"/>
                  <a:gd name="T7" fmla="*/ 18 h 191"/>
                  <a:gd name="T8" fmla="*/ 97 w 151"/>
                  <a:gd name="T9" fmla="*/ 32 h 191"/>
                  <a:gd name="T10" fmla="*/ 92 w 151"/>
                  <a:gd name="T11" fmla="*/ 38 h 191"/>
                  <a:gd name="T12" fmla="*/ 82 w 151"/>
                  <a:gd name="T13" fmla="*/ 43 h 191"/>
                  <a:gd name="T14" fmla="*/ 66 w 151"/>
                  <a:gd name="T15" fmla="*/ 47 h 191"/>
                  <a:gd name="T16" fmla="*/ 63 w 151"/>
                  <a:gd name="T17" fmla="*/ 64 h 191"/>
                  <a:gd name="T18" fmla="*/ 59 w 151"/>
                  <a:gd name="T19" fmla="*/ 76 h 191"/>
                  <a:gd name="T20" fmla="*/ 69 w 151"/>
                  <a:gd name="T21" fmla="*/ 90 h 191"/>
                  <a:gd name="T22" fmla="*/ 59 w 151"/>
                  <a:gd name="T23" fmla="*/ 96 h 191"/>
                  <a:gd name="T24" fmla="*/ 38 w 151"/>
                  <a:gd name="T25" fmla="*/ 106 h 191"/>
                  <a:gd name="T26" fmla="*/ 6 w 151"/>
                  <a:gd name="T27" fmla="*/ 129 h 191"/>
                  <a:gd name="T28" fmla="*/ 0 w 151"/>
                  <a:gd name="T29" fmla="*/ 149 h 191"/>
                  <a:gd name="T30" fmla="*/ 3 w 151"/>
                  <a:gd name="T31" fmla="*/ 156 h 191"/>
                  <a:gd name="T32" fmla="*/ 7 w 151"/>
                  <a:gd name="T33" fmla="*/ 184 h 191"/>
                  <a:gd name="T34" fmla="*/ 10 w 151"/>
                  <a:gd name="T35" fmla="*/ 191 h 191"/>
                  <a:gd name="T36" fmla="*/ 22 w 151"/>
                  <a:gd name="T37" fmla="*/ 181 h 191"/>
                  <a:gd name="T38" fmla="*/ 39 w 151"/>
                  <a:gd name="T39" fmla="*/ 178 h 191"/>
                  <a:gd name="T40" fmla="*/ 59 w 151"/>
                  <a:gd name="T41" fmla="*/ 175 h 191"/>
                  <a:gd name="T42" fmla="*/ 68 w 151"/>
                  <a:gd name="T43" fmla="*/ 169 h 191"/>
                  <a:gd name="T44" fmla="*/ 88 w 151"/>
                  <a:gd name="T45" fmla="*/ 178 h 191"/>
                  <a:gd name="T46" fmla="*/ 109 w 151"/>
                  <a:gd name="T47" fmla="*/ 182 h 191"/>
                  <a:gd name="T48" fmla="*/ 123 w 151"/>
                  <a:gd name="T49" fmla="*/ 184 h 191"/>
                  <a:gd name="T50" fmla="*/ 133 w 151"/>
                  <a:gd name="T51" fmla="*/ 184 h 191"/>
                  <a:gd name="T52" fmla="*/ 132 w 151"/>
                  <a:gd name="T53" fmla="*/ 172 h 191"/>
                  <a:gd name="T54" fmla="*/ 116 w 151"/>
                  <a:gd name="T55" fmla="*/ 169 h 191"/>
                  <a:gd name="T56" fmla="*/ 109 w 151"/>
                  <a:gd name="T57" fmla="*/ 153 h 191"/>
                  <a:gd name="T58" fmla="*/ 103 w 151"/>
                  <a:gd name="T59" fmla="*/ 141 h 191"/>
                  <a:gd name="T60" fmla="*/ 85 w 151"/>
                  <a:gd name="T61" fmla="*/ 129 h 191"/>
                  <a:gd name="T62" fmla="*/ 82 w 151"/>
                  <a:gd name="T63" fmla="*/ 117 h 191"/>
                  <a:gd name="T64" fmla="*/ 89 w 151"/>
                  <a:gd name="T65" fmla="*/ 102 h 191"/>
                  <a:gd name="T66" fmla="*/ 106 w 151"/>
                  <a:gd name="T67" fmla="*/ 102 h 191"/>
                  <a:gd name="T68" fmla="*/ 112 w 151"/>
                  <a:gd name="T69" fmla="*/ 117 h 191"/>
                  <a:gd name="T70" fmla="*/ 133 w 151"/>
                  <a:gd name="T71" fmla="*/ 138 h 191"/>
                  <a:gd name="T72" fmla="*/ 136 w 151"/>
                  <a:gd name="T73" fmla="*/ 132 h 191"/>
                  <a:gd name="T74" fmla="*/ 133 w 151"/>
                  <a:gd name="T75" fmla="*/ 123 h 191"/>
                  <a:gd name="T76" fmla="*/ 135 w 151"/>
                  <a:gd name="T77" fmla="*/ 114 h 191"/>
                  <a:gd name="T78" fmla="*/ 139 w 151"/>
                  <a:gd name="T79" fmla="*/ 105 h 191"/>
                  <a:gd name="T80" fmla="*/ 136 w 151"/>
                  <a:gd name="T81" fmla="*/ 96 h 191"/>
                  <a:gd name="T82" fmla="*/ 135 w 151"/>
                  <a:gd name="T83" fmla="*/ 87 h 191"/>
                  <a:gd name="T84" fmla="*/ 124 w 151"/>
                  <a:gd name="T85" fmla="*/ 87 h 191"/>
                  <a:gd name="T86" fmla="*/ 127 w 151"/>
                  <a:gd name="T87" fmla="*/ 74 h 191"/>
                  <a:gd name="T88" fmla="*/ 130 w 151"/>
                  <a:gd name="T89" fmla="*/ 68 h 191"/>
                  <a:gd name="T90" fmla="*/ 136 w 151"/>
                  <a:gd name="T91" fmla="*/ 59 h 191"/>
                  <a:gd name="T92" fmla="*/ 145 w 151"/>
                  <a:gd name="T93" fmla="*/ 41 h 191"/>
                  <a:gd name="T94" fmla="*/ 145 w 151"/>
                  <a:gd name="T95" fmla="*/ 18 h 191"/>
                  <a:gd name="T96" fmla="*/ 136 w 151"/>
                  <a:gd name="T97" fmla="*/ 12 h 191"/>
                  <a:gd name="T98" fmla="*/ 127 w 151"/>
                  <a:gd name="T99" fmla="*/ 17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1" h="191">
                    <a:moveTo>
                      <a:pt x="127" y="17"/>
                    </a:moveTo>
                    <a:lnTo>
                      <a:pt x="123" y="15"/>
                    </a:lnTo>
                    <a:lnTo>
                      <a:pt x="106" y="6"/>
                    </a:lnTo>
                    <a:lnTo>
                      <a:pt x="104" y="3"/>
                    </a:lnTo>
                    <a:lnTo>
                      <a:pt x="94" y="0"/>
                    </a:lnTo>
                    <a:lnTo>
                      <a:pt x="91" y="0"/>
                    </a:lnTo>
                    <a:lnTo>
                      <a:pt x="88" y="6"/>
                    </a:lnTo>
                    <a:lnTo>
                      <a:pt x="88" y="18"/>
                    </a:lnTo>
                    <a:lnTo>
                      <a:pt x="86" y="29"/>
                    </a:lnTo>
                    <a:lnTo>
                      <a:pt x="97" y="32"/>
                    </a:lnTo>
                    <a:lnTo>
                      <a:pt x="98" y="38"/>
                    </a:lnTo>
                    <a:lnTo>
                      <a:pt x="92" y="38"/>
                    </a:lnTo>
                    <a:lnTo>
                      <a:pt x="89" y="43"/>
                    </a:lnTo>
                    <a:lnTo>
                      <a:pt x="82" y="43"/>
                    </a:lnTo>
                    <a:lnTo>
                      <a:pt x="68" y="41"/>
                    </a:lnTo>
                    <a:lnTo>
                      <a:pt x="66" y="47"/>
                    </a:lnTo>
                    <a:lnTo>
                      <a:pt x="66" y="56"/>
                    </a:lnTo>
                    <a:lnTo>
                      <a:pt x="63" y="64"/>
                    </a:lnTo>
                    <a:lnTo>
                      <a:pt x="60" y="68"/>
                    </a:lnTo>
                    <a:lnTo>
                      <a:pt x="59" y="76"/>
                    </a:lnTo>
                    <a:lnTo>
                      <a:pt x="60" y="85"/>
                    </a:lnTo>
                    <a:lnTo>
                      <a:pt x="69" y="90"/>
                    </a:lnTo>
                    <a:lnTo>
                      <a:pt x="69" y="96"/>
                    </a:lnTo>
                    <a:lnTo>
                      <a:pt x="59" y="96"/>
                    </a:lnTo>
                    <a:lnTo>
                      <a:pt x="42" y="105"/>
                    </a:lnTo>
                    <a:lnTo>
                      <a:pt x="38" y="106"/>
                    </a:lnTo>
                    <a:lnTo>
                      <a:pt x="0" y="122"/>
                    </a:lnTo>
                    <a:lnTo>
                      <a:pt x="6" y="129"/>
                    </a:lnTo>
                    <a:lnTo>
                      <a:pt x="0" y="137"/>
                    </a:lnTo>
                    <a:lnTo>
                      <a:pt x="0" y="149"/>
                    </a:lnTo>
                    <a:lnTo>
                      <a:pt x="4" y="153"/>
                    </a:lnTo>
                    <a:lnTo>
                      <a:pt x="3" y="156"/>
                    </a:lnTo>
                    <a:lnTo>
                      <a:pt x="1" y="172"/>
                    </a:lnTo>
                    <a:lnTo>
                      <a:pt x="7" y="184"/>
                    </a:lnTo>
                    <a:lnTo>
                      <a:pt x="3" y="187"/>
                    </a:lnTo>
                    <a:lnTo>
                      <a:pt x="10" y="191"/>
                    </a:lnTo>
                    <a:lnTo>
                      <a:pt x="21" y="184"/>
                    </a:lnTo>
                    <a:lnTo>
                      <a:pt x="22" y="181"/>
                    </a:lnTo>
                    <a:lnTo>
                      <a:pt x="33" y="179"/>
                    </a:lnTo>
                    <a:lnTo>
                      <a:pt x="39" y="178"/>
                    </a:lnTo>
                    <a:lnTo>
                      <a:pt x="45" y="172"/>
                    </a:lnTo>
                    <a:lnTo>
                      <a:pt x="59" y="175"/>
                    </a:lnTo>
                    <a:lnTo>
                      <a:pt x="66" y="169"/>
                    </a:lnTo>
                    <a:lnTo>
                      <a:pt x="68" y="169"/>
                    </a:lnTo>
                    <a:lnTo>
                      <a:pt x="79" y="170"/>
                    </a:lnTo>
                    <a:lnTo>
                      <a:pt x="88" y="178"/>
                    </a:lnTo>
                    <a:lnTo>
                      <a:pt x="97" y="178"/>
                    </a:lnTo>
                    <a:lnTo>
                      <a:pt x="109" y="182"/>
                    </a:lnTo>
                    <a:lnTo>
                      <a:pt x="121" y="181"/>
                    </a:lnTo>
                    <a:lnTo>
                      <a:pt x="123" y="184"/>
                    </a:lnTo>
                    <a:lnTo>
                      <a:pt x="127" y="184"/>
                    </a:lnTo>
                    <a:lnTo>
                      <a:pt x="133" y="184"/>
                    </a:lnTo>
                    <a:lnTo>
                      <a:pt x="136" y="173"/>
                    </a:lnTo>
                    <a:lnTo>
                      <a:pt x="132" y="172"/>
                    </a:lnTo>
                    <a:lnTo>
                      <a:pt x="124" y="172"/>
                    </a:lnTo>
                    <a:lnTo>
                      <a:pt x="116" y="169"/>
                    </a:lnTo>
                    <a:lnTo>
                      <a:pt x="112" y="163"/>
                    </a:lnTo>
                    <a:lnTo>
                      <a:pt x="109" y="153"/>
                    </a:lnTo>
                    <a:lnTo>
                      <a:pt x="104" y="149"/>
                    </a:lnTo>
                    <a:lnTo>
                      <a:pt x="103" y="141"/>
                    </a:lnTo>
                    <a:lnTo>
                      <a:pt x="92" y="135"/>
                    </a:lnTo>
                    <a:lnTo>
                      <a:pt x="85" y="129"/>
                    </a:lnTo>
                    <a:lnTo>
                      <a:pt x="82" y="122"/>
                    </a:lnTo>
                    <a:lnTo>
                      <a:pt x="82" y="117"/>
                    </a:lnTo>
                    <a:lnTo>
                      <a:pt x="89" y="105"/>
                    </a:lnTo>
                    <a:lnTo>
                      <a:pt x="89" y="102"/>
                    </a:lnTo>
                    <a:lnTo>
                      <a:pt x="95" y="99"/>
                    </a:lnTo>
                    <a:lnTo>
                      <a:pt x="106" y="102"/>
                    </a:lnTo>
                    <a:lnTo>
                      <a:pt x="112" y="106"/>
                    </a:lnTo>
                    <a:lnTo>
                      <a:pt x="112" y="117"/>
                    </a:lnTo>
                    <a:lnTo>
                      <a:pt x="113" y="122"/>
                    </a:lnTo>
                    <a:lnTo>
                      <a:pt x="133" y="138"/>
                    </a:lnTo>
                    <a:lnTo>
                      <a:pt x="138" y="138"/>
                    </a:lnTo>
                    <a:lnTo>
                      <a:pt x="136" y="132"/>
                    </a:lnTo>
                    <a:lnTo>
                      <a:pt x="139" y="123"/>
                    </a:lnTo>
                    <a:lnTo>
                      <a:pt x="133" y="123"/>
                    </a:lnTo>
                    <a:lnTo>
                      <a:pt x="133" y="117"/>
                    </a:lnTo>
                    <a:lnTo>
                      <a:pt x="135" y="114"/>
                    </a:lnTo>
                    <a:lnTo>
                      <a:pt x="132" y="108"/>
                    </a:lnTo>
                    <a:lnTo>
                      <a:pt x="139" y="105"/>
                    </a:lnTo>
                    <a:lnTo>
                      <a:pt x="138" y="99"/>
                    </a:lnTo>
                    <a:lnTo>
                      <a:pt x="136" y="96"/>
                    </a:lnTo>
                    <a:lnTo>
                      <a:pt x="138" y="88"/>
                    </a:lnTo>
                    <a:lnTo>
                      <a:pt x="135" y="87"/>
                    </a:lnTo>
                    <a:lnTo>
                      <a:pt x="130" y="90"/>
                    </a:lnTo>
                    <a:lnTo>
                      <a:pt x="124" y="87"/>
                    </a:lnTo>
                    <a:lnTo>
                      <a:pt x="123" y="81"/>
                    </a:lnTo>
                    <a:lnTo>
                      <a:pt x="127" y="74"/>
                    </a:lnTo>
                    <a:lnTo>
                      <a:pt x="126" y="68"/>
                    </a:lnTo>
                    <a:lnTo>
                      <a:pt x="130" y="68"/>
                    </a:lnTo>
                    <a:lnTo>
                      <a:pt x="135" y="65"/>
                    </a:lnTo>
                    <a:lnTo>
                      <a:pt x="136" y="59"/>
                    </a:lnTo>
                    <a:lnTo>
                      <a:pt x="142" y="52"/>
                    </a:lnTo>
                    <a:lnTo>
                      <a:pt x="145" y="41"/>
                    </a:lnTo>
                    <a:lnTo>
                      <a:pt x="151" y="23"/>
                    </a:lnTo>
                    <a:lnTo>
                      <a:pt x="145" y="18"/>
                    </a:lnTo>
                    <a:lnTo>
                      <a:pt x="142" y="14"/>
                    </a:lnTo>
                    <a:lnTo>
                      <a:pt x="136" y="12"/>
                    </a:lnTo>
                    <a:lnTo>
                      <a:pt x="132" y="12"/>
                    </a:lnTo>
                    <a:lnTo>
                      <a:pt x="127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8" name="Freeform 838">
                <a:extLst>
                  <a:ext uri="{FF2B5EF4-FFF2-40B4-BE49-F238E27FC236}">
                    <a16:creationId xmlns:a16="http://schemas.microsoft.com/office/drawing/2014/main" id="{12A9AFEB-BAE4-43AA-8264-4C7E3F09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590"/>
                <a:ext cx="76" cy="96"/>
              </a:xfrm>
              <a:custGeom>
                <a:avLst/>
                <a:gdLst>
                  <a:gd name="T0" fmla="*/ 132 w 151"/>
                  <a:gd name="T1" fmla="*/ 12 h 191"/>
                  <a:gd name="T2" fmla="*/ 142 w 151"/>
                  <a:gd name="T3" fmla="*/ 14 h 191"/>
                  <a:gd name="T4" fmla="*/ 151 w 151"/>
                  <a:gd name="T5" fmla="*/ 23 h 191"/>
                  <a:gd name="T6" fmla="*/ 142 w 151"/>
                  <a:gd name="T7" fmla="*/ 52 h 191"/>
                  <a:gd name="T8" fmla="*/ 135 w 151"/>
                  <a:gd name="T9" fmla="*/ 65 h 191"/>
                  <a:gd name="T10" fmla="*/ 126 w 151"/>
                  <a:gd name="T11" fmla="*/ 68 h 191"/>
                  <a:gd name="T12" fmla="*/ 123 w 151"/>
                  <a:gd name="T13" fmla="*/ 81 h 191"/>
                  <a:gd name="T14" fmla="*/ 130 w 151"/>
                  <a:gd name="T15" fmla="*/ 90 h 191"/>
                  <a:gd name="T16" fmla="*/ 138 w 151"/>
                  <a:gd name="T17" fmla="*/ 88 h 191"/>
                  <a:gd name="T18" fmla="*/ 138 w 151"/>
                  <a:gd name="T19" fmla="*/ 99 h 191"/>
                  <a:gd name="T20" fmla="*/ 132 w 151"/>
                  <a:gd name="T21" fmla="*/ 108 h 191"/>
                  <a:gd name="T22" fmla="*/ 133 w 151"/>
                  <a:gd name="T23" fmla="*/ 117 h 191"/>
                  <a:gd name="T24" fmla="*/ 139 w 151"/>
                  <a:gd name="T25" fmla="*/ 123 h 191"/>
                  <a:gd name="T26" fmla="*/ 138 w 151"/>
                  <a:gd name="T27" fmla="*/ 138 h 191"/>
                  <a:gd name="T28" fmla="*/ 113 w 151"/>
                  <a:gd name="T29" fmla="*/ 122 h 191"/>
                  <a:gd name="T30" fmla="*/ 112 w 151"/>
                  <a:gd name="T31" fmla="*/ 106 h 191"/>
                  <a:gd name="T32" fmla="*/ 95 w 151"/>
                  <a:gd name="T33" fmla="*/ 99 h 191"/>
                  <a:gd name="T34" fmla="*/ 89 w 151"/>
                  <a:gd name="T35" fmla="*/ 105 h 191"/>
                  <a:gd name="T36" fmla="*/ 82 w 151"/>
                  <a:gd name="T37" fmla="*/ 122 h 191"/>
                  <a:gd name="T38" fmla="*/ 92 w 151"/>
                  <a:gd name="T39" fmla="*/ 135 h 191"/>
                  <a:gd name="T40" fmla="*/ 104 w 151"/>
                  <a:gd name="T41" fmla="*/ 149 h 191"/>
                  <a:gd name="T42" fmla="*/ 112 w 151"/>
                  <a:gd name="T43" fmla="*/ 163 h 191"/>
                  <a:gd name="T44" fmla="*/ 124 w 151"/>
                  <a:gd name="T45" fmla="*/ 172 h 191"/>
                  <a:gd name="T46" fmla="*/ 136 w 151"/>
                  <a:gd name="T47" fmla="*/ 173 h 191"/>
                  <a:gd name="T48" fmla="*/ 127 w 151"/>
                  <a:gd name="T49" fmla="*/ 184 h 191"/>
                  <a:gd name="T50" fmla="*/ 121 w 151"/>
                  <a:gd name="T51" fmla="*/ 181 h 191"/>
                  <a:gd name="T52" fmla="*/ 97 w 151"/>
                  <a:gd name="T53" fmla="*/ 178 h 191"/>
                  <a:gd name="T54" fmla="*/ 79 w 151"/>
                  <a:gd name="T55" fmla="*/ 170 h 191"/>
                  <a:gd name="T56" fmla="*/ 66 w 151"/>
                  <a:gd name="T57" fmla="*/ 169 h 191"/>
                  <a:gd name="T58" fmla="*/ 45 w 151"/>
                  <a:gd name="T59" fmla="*/ 172 h 191"/>
                  <a:gd name="T60" fmla="*/ 33 w 151"/>
                  <a:gd name="T61" fmla="*/ 179 h 191"/>
                  <a:gd name="T62" fmla="*/ 21 w 151"/>
                  <a:gd name="T63" fmla="*/ 184 h 191"/>
                  <a:gd name="T64" fmla="*/ 3 w 151"/>
                  <a:gd name="T65" fmla="*/ 187 h 191"/>
                  <a:gd name="T66" fmla="*/ 1 w 151"/>
                  <a:gd name="T67" fmla="*/ 172 h 191"/>
                  <a:gd name="T68" fmla="*/ 4 w 151"/>
                  <a:gd name="T69" fmla="*/ 153 h 191"/>
                  <a:gd name="T70" fmla="*/ 0 w 151"/>
                  <a:gd name="T71" fmla="*/ 137 h 191"/>
                  <a:gd name="T72" fmla="*/ 0 w 151"/>
                  <a:gd name="T73" fmla="*/ 122 h 191"/>
                  <a:gd name="T74" fmla="*/ 42 w 151"/>
                  <a:gd name="T75" fmla="*/ 105 h 191"/>
                  <a:gd name="T76" fmla="*/ 69 w 151"/>
                  <a:gd name="T77" fmla="*/ 96 h 191"/>
                  <a:gd name="T78" fmla="*/ 60 w 151"/>
                  <a:gd name="T79" fmla="*/ 85 h 191"/>
                  <a:gd name="T80" fmla="*/ 60 w 151"/>
                  <a:gd name="T81" fmla="*/ 68 h 191"/>
                  <a:gd name="T82" fmla="*/ 66 w 151"/>
                  <a:gd name="T83" fmla="*/ 56 h 191"/>
                  <a:gd name="T84" fmla="*/ 68 w 151"/>
                  <a:gd name="T85" fmla="*/ 41 h 191"/>
                  <a:gd name="T86" fmla="*/ 89 w 151"/>
                  <a:gd name="T87" fmla="*/ 43 h 191"/>
                  <a:gd name="T88" fmla="*/ 98 w 151"/>
                  <a:gd name="T89" fmla="*/ 38 h 191"/>
                  <a:gd name="T90" fmla="*/ 86 w 151"/>
                  <a:gd name="T91" fmla="*/ 29 h 191"/>
                  <a:gd name="T92" fmla="*/ 88 w 151"/>
                  <a:gd name="T93" fmla="*/ 6 h 191"/>
                  <a:gd name="T94" fmla="*/ 94 w 151"/>
                  <a:gd name="T95" fmla="*/ 0 h 191"/>
                  <a:gd name="T96" fmla="*/ 106 w 151"/>
                  <a:gd name="T97" fmla="*/ 6 h 191"/>
                  <a:gd name="T98" fmla="*/ 127 w 151"/>
                  <a:gd name="T99" fmla="*/ 17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1" h="191">
                    <a:moveTo>
                      <a:pt x="127" y="17"/>
                    </a:moveTo>
                    <a:lnTo>
                      <a:pt x="132" y="12"/>
                    </a:lnTo>
                    <a:lnTo>
                      <a:pt x="136" y="12"/>
                    </a:lnTo>
                    <a:lnTo>
                      <a:pt x="142" y="14"/>
                    </a:lnTo>
                    <a:lnTo>
                      <a:pt x="145" y="18"/>
                    </a:lnTo>
                    <a:lnTo>
                      <a:pt x="151" y="23"/>
                    </a:lnTo>
                    <a:lnTo>
                      <a:pt x="145" y="41"/>
                    </a:lnTo>
                    <a:lnTo>
                      <a:pt x="142" y="52"/>
                    </a:lnTo>
                    <a:lnTo>
                      <a:pt x="136" y="59"/>
                    </a:lnTo>
                    <a:lnTo>
                      <a:pt x="135" y="65"/>
                    </a:lnTo>
                    <a:lnTo>
                      <a:pt x="130" y="68"/>
                    </a:lnTo>
                    <a:lnTo>
                      <a:pt x="126" y="68"/>
                    </a:lnTo>
                    <a:lnTo>
                      <a:pt x="127" y="74"/>
                    </a:lnTo>
                    <a:lnTo>
                      <a:pt x="123" y="81"/>
                    </a:lnTo>
                    <a:lnTo>
                      <a:pt x="124" y="87"/>
                    </a:lnTo>
                    <a:lnTo>
                      <a:pt x="130" y="90"/>
                    </a:lnTo>
                    <a:lnTo>
                      <a:pt x="135" y="87"/>
                    </a:lnTo>
                    <a:lnTo>
                      <a:pt x="138" y="88"/>
                    </a:lnTo>
                    <a:lnTo>
                      <a:pt x="136" y="96"/>
                    </a:lnTo>
                    <a:lnTo>
                      <a:pt x="138" y="99"/>
                    </a:lnTo>
                    <a:lnTo>
                      <a:pt x="139" y="105"/>
                    </a:lnTo>
                    <a:lnTo>
                      <a:pt x="132" y="108"/>
                    </a:lnTo>
                    <a:lnTo>
                      <a:pt x="135" y="114"/>
                    </a:lnTo>
                    <a:lnTo>
                      <a:pt x="133" y="117"/>
                    </a:lnTo>
                    <a:lnTo>
                      <a:pt x="133" y="123"/>
                    </a:lnTo>
                    <a:lnTo>
                      <a:pt x="139" y="123"/>
                    </a:lnTo>
                    <a:lnTo>
                      <a:pt x="136" y="132"/>
                    </a:lnTo>
                    <a:lnTo>
                      <a:pt x="138" y="138"/>
                    </a:lnTo>
                    <a:lnTo>
                      <a:pt x="133" y="138"/>
                    </a:lnTo>
                    <a:lnTo>
                      <a:pt x="113" y="122"/>
                    </a:lnTo>
                    <a:lnTo>
                      <a:pt x="112" y="117"/>
                    </a:lnTo>
                    <a:lnTo>
                      <a:pt x="112" y="106"/>
                    </a:lnTo>
                    <a:lnTo>
                      <a:pt x="106" y="102"/>
                    </a:lnTo>
                    <a:lnTo>
                      <a:pt x="95" y="99"/>
                    </a:lnTo>
                    <a:lnTo>
                      <a:pt x="89" y="102"/>
                    </a:lnTo>
                    <a:lnTo>
                      <a:pt x="89" y="105"/>
                    </a:lnTo>
                    <a:lnTo>
                      <a:pt x="82" y="117"/>
                    </a:lnTo>
                    <a:lnTo>
                      <a:pt x="82" y="122"/>
                    </a:lnTo>
                    <a:lnTo>
                      <a:pt x="85" y="129"/>
                    </a:lnTo>
                    <a:lnTo>
                      <a:pt x="92" y="135"/>
                    </a:lnTo>
                    <a:lnTo>
                      <a:pt x="103" y="141"/>
                    </a:lnTo>
                    <a:lnTo>
                      <a:pt x="104" y="149"/>
                    </a:lnTo>
                    <a:lnTo>
                      <a:pt x="109" y="153"/>
                    </a:lnTo>
                    <a:lnTo>
                      <a:pt x="112" y="163"/>
                    </a:lnTo>
                    <a:lnTo>
                      <a:pt x="116" y="169"/>
                    </a:lnTo>
                    <a:lnTo>
                      <a:pt x="124" y="172"/>
                    </a:lnTo>
                    <a:lnTo>
                      <a:pt x="132" y="172"/>
                    </a:lnTo>
                    <a:lnTo>
                      <a:pt x="136" y="173"/>
                    </a:lnTo>
                    <a:lnTo>
                      <a:pt x="133" y="184"/>
                    </a:lnTo>
                    <a:lnTo>
                      <a:pt x="127" y="184"/>
                    </a:lnTo>
                    <a:lnTo>
                      <a:pt x="123" y="184"/>
                    </a:lnTo>
                    <a:lnTo>
                      <a:pt x="121" y="181"/>
                    </a:lnTo>
                    <a:lnTo>
                      <a:pt x="109" y="182"/>
                    </a:lnTo>
                    <a:lnTo>
                      <a:pt x="97" y="178"/>
                    </a:lnTo>
                    <a:lnTo>
                      <a:pt x="88" y="178"/>
                    </a:lnTo>
                    <a:lnTo>
                      <a:pt x="79" y="170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59" y="175"/>
                    </a:lnTo>
                    <a:lnTo>
                      <a:pt x="45" y="172"/>
                    </a:lnTo>
                    <a:lnTo>
                      <a:pt x="39" y="178"/>
                    </a:lnTo>
                    <a:lnTo>
                      <a:pt x="33" y="179"/>
                    </a:lnTo>
                    <a:lnTo>
                      <a:pt x="22" y="181"/>
                    </a:lnTo>
                    <a:lnTo>
                      <a:pt x="21" y="184"/>
                    </a:lnTo>
                    <a:lnTo>
                      <a:pt x="10" y="191"/>
                    </a:lnTo>
                    <a:lnTo>
                      <a:pt x="3" y="187"/>
                    </a:lnTo>
                    <a:lnTo>
                      <a:pt x="7" y="184"/>
                    </a:lnTo>
                    <a:lnTo>
                      <a:pt x="1" y="172"/>
                    </a:lnTo>
                    <a:lnTo>
                      <a:pt x="3" y="156"/>
                    </a:lnTo>
                    <a:lnTo>
                      <a:pt x="4" y="153"/>
                    </a:lnTo>
                    <a:lnTo>
                      <a:pt x="0" y="149"/>
                    </a:lnTo>
                    <a:lnTo>
                      <a:pt x="0" y="137"/>
                    </a:lnTo>
                    <a:lnTo>
                      <a:pt x="6" y="129"/>
                    </a:lnTo>
                    <a:lnTo>
                      <a:pt x="0" y="122"/>
                    </a:lnTo>
                    <a:lnTo>
                      <a:pt x="38" y="106"/>
                    </a:lnTo>
                    <a:lnTo>
                      <a:pt x="42" y="105"/>
                    </a:lnTo>
                    <a:lnTo>
                      <a:pt x="59" y="96"/>
                    </a:lnTo>
                    <a:lnTo>
                      <a:pt x="69" y="96"/>
                    </a:lnTo>
                    <a:lnTo>
                      <a:pt x="69" y="90"/>
                    </a:lnTo>
                    <a:lnTo>
                      <a:pt x="60" y="85"/>
                    </a:lnTo>
                    <a:lnTo>
                      <a:pt x="59" y="76"/>
                    </a:lnTo>
                    <a:lnTo>
                      <a:pt x="60" y="68"/>
                    </a:lnTo>
                    <a:lnTo>
                      <a:pt x="63" y="64"/>
                    </a:lnTo>
                    <a:lnTo>
                      <a:pt x="66" y="56"/>
                    </a:lnTo>
                    <a:lnTo>
                      <a:pt x="66" y="47"/>
                    </a:lnTo>
                    <a:lnTo>
                      <a:pt x="68" y="41"/>
                    </a:lnTo>
                    <a:lnTo>
                      <a:pt x="82" y="43"/>
                    </a:lnTo>
                    <a:lnTo>
                      <a:pt x="89" y="43"/>
                    </a:lnTo>
                    <a:lnTo>
                      <a:pt x="92" y="38"/>
                    </a:lnTo>
                    <a:lnTo>
                      <a:pt x="98" y="38"/>
                    </a:lnTo>
                    <a:lnTo>
                      <a:pt x="97" y="32"/>
                    </a:lnTo>
                    <a:lnTo>
                      <a:pt x="86" y="29"/>
                    </a:lnTo>
                    <a:lnTo>
                      <a:pt x="88" y="18"/>
                    </a:lnTo>
                    <a:lnTo>
                      <a:pt x="88" y="6"/>
                    </a:lnTo>
                    <a:lnTo>
                      <a:pt x="91" y="0"/>
                    </a:lnTo>
                    <a:lnTo>
                      <a:pt x="94" y="0"/>
                    </a:lnTo>
                    <a:lnTo>
                      <a:pt x="104" y="3"/>
                    </a:lnTo>
                    <a:lnTo>
                      <a:pt x="106" y="6"/>
                    </a:lnTo>
                    <a:lnTo>
                      <a:pt x="123" y="15"/>
                    </a:lnTo>
                    <a:lnTo>
                      <a:pt x="127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9" name="Freeform 839">
                <a:extLst>
                  <a:ext uri="{FF2B5EF4-FFF2-40B4-BE49-F238E27FC236}">
                    <a16:creationId xmlns:a16="http://schemas.microsoft.com/office/drawing/2014/main" id="{5404229E-BF9B-1681-A9AB-D7F28F8CA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590"/>
                <a:ext cx="76" cy="96"/>
              </a:xfrm>
              <a:custGeom>
                <a:avLst/>
                <a:gdLst>
                  <a:gd name="T0" fmla="*/ 132 w 151"/>
                  <a:gd name="T1" fmla="*/ 12 h 191"/>
                  <a:gd name="T2" fmla="*/ 142 w 151"/>
                  <a:gd name="T3" fmla="*/ 14 h 191"/>
                  <a:gd name="T4" fmla="*/ 151 w 151"/>
                  <a:gd name="T5" fmla="*/ 23 h 191"/>
                  <a:gd name="T6" fmla="*/ 142 w 151"/>
                  <a:gd name="T7" fmla="*/ 52 h 191"/>
                  <a:gd name="T8" fmla="*/ 135 w 151"/>
                  <a:gd name="T9" fmla="*/ 65 h 191"/>
                  <a:gd name="T10" fmla="*/ 126 w 151"/>
                  <a:gd name="T11" fmla="*/ 68 h 191"/>
                  <a:gd name="T12" fmla="*/ 123 w 151"/>
                  <a:gd name="T13" fmla="*/ 81 h 191"/>
                  <a:gd name="T14" fmla="*/ 130 w 151"/>
                  <a:gd name="T15" fmla="*/ 90 h 191"/>
                  <a:gd name="T16" fmla="*/ 138 w 151"/>
                  <a:gd name="T17" fmla="*/ 88 h 191"/>
                  <a:gd name="T18" fmla="*/ 138 w 151"/>
                  <a:gd name="T19" fmla="*/ 99 h 191"/>
                  <a:gd name="T20" fmla="*/ 132 w 151"/>
                  <a:gd name="T21" fmla="*/ 108 h 191"/>
                  <a:gd name="T22" fmla="*/ 133 w 151"/>
                  <a:gd name="T23" fmla="*/ 117 h 191"/>
                  <a:gd name="T24" fmla="*/ 139 w 151"/>
                  <a:gd name="T25" fmla="*/ 123 h 191"/>
                  <a:gd name="T26" fmla="*/ 138 w 151"/>
                  <a:gd name="T27" fmla="*/ 138 h 191"/>
                  <a:gd name="T28" fmla="*/ 113 w 151"/>
                  <a:gd name="T29" fmla="*/ 122 h 191"/>
                  <a:gd name="T30" fmla="*/ 112 w 151"/>
                  <a:gd name="T31" fmla="*/ 106 h 191"/>
                  <a:gd name="T32" fmla="*/ 95 w 151"/>
                  <a:gd name="T33" fmla="*/ 99 h 191"/>
                  <a:gd name="T34" fmla="*/ 89 w 151"/>
                  <a:gd name="T35" fmla="*/ 105 h 191"/>
                  <a:gd name="T36" fmla="*/ 82 w 151"/>
                  <a:gd name="T37" fmla="*/ 122 h 191"/>
                  <a:gd name="T38" fmla="*/ 92 w 151"/>
                  <a:gd name="T39" fmla="*/ 135 h 191"/>
                  <a:gd name="T40" fmla="*/ 104 w 151"/>
                  <a:gd name="T41" fmla="*/ 149 h 191"/>
                  <a:gd name="T42" fmla="*/ 112 w 151"/>
                  <a:gd name="T43" fmla="*/ 163 h 191"/>
                  <a:gd name="T44" fmla="*/ 124 w 151"/>
                  <a:gd name="T45" fmla="*/ 172 h 191"/>
                  <a:gd name="T46" fmla="*/ 136 w 151"/>
                  <a:gd name="T47" fmla="*/ 173 h 191"/>
                  <a:gd name="T48" fmla="*/ 127 w 151"/>
                  <a:gd name="T49" fmla="*/ 184 h 191"/>
                  <a:gd name="T50" fmla="*/ 121 w 151"/>
                  <a:gd name="T51" fmla="*/ 181 h 191"/>
                  <a:gd name="T52" fmla="*/ 97 w 151"/>
                  <a:gd name="T53" fmla="*/ 178 h 191"/>
                  <a:gd name="T54" fmla="*/ 79 w 151"/>
                  <a:gd name="T55" fmla="*/ 170 h 191"/>
                  <a:gd name="T56" fmla="*/ 66 w 151"/>
                  <a:gd name="T57" fmla="*/ 169 h 191"/>
                  <a:gd name="T58" fmla="*/ 45 w 151"/>
                  <a:gd name="T59" fmla="*/ 172 h 191"/>
                  <a:gd name="T60" fmla="*/ 33 w 151"/>
                  <a:gd name="T61" fmla="*/ 179 h 191"/>
                  <a:gd name="T62" fmla="*/ 21 w 151"/>
                  <a:gd name="T63" fmla="*/ 184 h 191"/>
                  <a:gd name="T64" fmla="*/ 3 w 151"/>
                  <a:gd name="T65" fmla="*/ 187 h 191"/>
                  <a:gd name="T66" fmla="*/ 1 w 151"/>
                  <a:gd name="T67" fmla="*/ 172 h 191"/>
                  <a:gd name="T68" fmla="*/ 4 w 151"/>
                  <a:gd name="T69" fmla="*/ 153 h 191"/>
                  <a:gd name="T70" fmla="*/ 0 w 151"/>
                  <a:gd name="T71" fmla="*/ 137 h 191"/>
                  <a:gd name="T72" fmla="*/ 0 w 151"/>
                  <a:gd name="T73" fmla="*/ 122 h 191"/>
                  <a:gd name="T74" fmla="*/ 42 w 151"/>
                  <a:gd name="T75" fmla="*/ 105 h 191"/>
                  <a:gd name="T76" fmla="*/ 69 w 151"/>
                  <a:gd name="T77" fmla="*/ 96 h 191"/>
                  <a:gd name="T78" fmla="*/ 60 w 151"/>
                  <a:gd name="T79" fmla="*/ 85 h 191"/>
                  <a:gd name="T80" fmla="*/ 60 w 151"/>
                  <a:gd name="T81" fmla="*/ 68 h 191"/>
                  <a:gd name="T82" fmla="*/ 66 w 151"/>
                  <a:gd name="T83" fmla="*/ 56 h 191"/>
                  <a:gd name="T84" fmla="*/ 68 w 151"/>
                  <a:gd name="T85" fmla="*/ 41 h 191"/>
                  <a:gd name="T86" fmla="*/ 89 w 151"/>
                  <a:gd name="T87" fmla="*/ 43 h 191"/>
                  <a:gd name="T88" fmla="*/ 98 w 151"/>
                  <a:gd name="T89" fmla="*/ 38 h 191"/>
                  <a:gd name="T90" fmla="*/ 86 w 151"/>
                  <a:gd name="T91" fmla="*/ 29 h 191"/>
                  <a:gd name="T92" fmla="*/ 88 w 151"/>
                  <a:gd name="T93" fmla="*/ 6 h 191"/>
                  <a:gd name="T94" fmla="*/ 94 w 151"/>
                  <a:gd name="T95" fmla="*/ 0 h 191"/>
                  <a:gd name="T96" fmla="*/ 106 w 151"/>
                  <a:gd name="T97" fmla="*/ 6 h 191"/>
                  <a:gd name="T98" fmla="*/ 127 w 151"/>
                  <a:gd name="T99" fmla="*/ 17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1" h="191">
                    <a:moveTo>
                      <a:pt x="127" y="17"/>
                    </a:moveTo>
                    <a:lnTo>
                      <a:pt x="132" y="12"/>
                    </a:lnTo>
                    <a:lnTo>
                      <a:pt x="136" y="12"/>
                    </a:lnTo>
                    <a:lnTo>
                      <a:pt x="142" y="14"/>
                    </a:lnTo>
                    <a:lnTo>
                      <a:pt x="145" y="18"/>
                    </a:lnTo>
                    <a:lnTo>
                      <a:pt x="151" y="23"/>
                    </a:lnTo>
                    <a:lnTo>
                      <a:pt x="145" y="41"/>
                    </a:lnTo>
                    <a:lnTo>
                      <a:pt x="142" y="52"/>
                    </a:lnTo>
                    <a:lnTo>
                      <a:pt x="136" y="59"/>
                    </a:lnTo>
                    <a:lnTo>
                      <a:pt x="135" y="65"/>
                    </a:lnTo>
                    <a:lnTo>
                      <a:pt x="130" y="68"/>
                    </a:lnTo>
                    <a:lnTo>
                      <a:pt x="126" y="68"/>
                    </a:lnTo>
                    <a:lnTo>
                      <a:pt x="127" y="74"/>
                    </a:lnTo>
                    <a:lnTo>
                      <a:pt x="123" y="81"/>
                    </a:lnTo>
                    <a:lnTo>
                      <a:pt x="124" y="87"/>
                    </a:lnTo>
                    <a:lnTo>
                      <a:pt x="130" y="90"/>
                    </a:lnTo>
                    <a:lnTo>
                      <a:pt x="135" y="87"/>
                    </a:lnTo>
                    <a:lnTo>
                      <a:pt x="138" y="88"/>
                    </a:lnTo>
                    <a:lnTo>
                      <a:pt x="136" y="96"/>
                    </a:lnTo>
                    <a:lnTo>
                      <a:pt x="138" y="99"/>
                    </a:lnTo>
                    <a:lnTo>
                      <a:pt x="139" y="105"/>
                    </a:lnTo>
                    <a:lnTo>
                      <a:pt x="132" y="108"/>
                    </a:lnTo>
                    <a:lnTo>
                      <a:pt x="135" y="114"/>
                    </a:lnTo>
                    <a:lnTo>
                      <a:pt x="133" y="117"/>
                    </a:lnTo>
                    <a:lnTo>
                      <a:pt x="133" y="123"/>
                    </a:lnTo>
                    <a:lnTo>
                      <a:pt x="139" y="123"/>
                    </a:lnTo>
                    <a:lnTo>
                      <a:pt x="136" y="132"/>
                    </a:lnTo>
                    <a:lnTo>
                      <a:pt x="138" y="138"/>
                    </a:lnTo>
                    <a:lnTo>
                      <a:pt x="133" y="138"/>
                    </a:lnTo>
                    <a:lnTo>
                      <a:pt x="113" y="122"/>
                    </a:lnTo>
                    <a:lnTo>
                      <a:pt x="112" y="117"/>
                    </a:lnTo>
                    <a:lnTo>
                      <a:pt x="112" y="106"/>
                    </a:lnTo>
                    <a:lnTo>
                      <a:pt x="106" y="102"/>
                    </a:lnTo>
                    <a:lnTo>
                      <a:pt x="95" y="99"/>
                    </a:lnTo>
                    <a:lnTo>
                      <a:pt x="89" y="102"/>
                    </a:lnTo>
                    <a:lnTo>
                      <a:pt x="89" y="105"/>
                    </a:lnTo>
                    <a:lnTo>
                      <a:pt x="82" y="117"/>
                    </a:lnTo>
                    <a:lnTo>
                      <a:pt x="82" y="122"/>
                    </a:lnTo>
                    <a:lnTo>
                      <a:pt x="85" y="129"/>
                    </a:lnTo>
                    <a:lnTo>
                      <a:pt x="92" y="135"/>
                    </a:lnTo>
                    <a:lnTo>
                      <a:pt x="103" y="141"/>
                    </a:lnTo>
                    <a:lnTo>
                      <a:pt x="104" y="149"/>
                    </a:lnTo>
                    <a:lnTo>
                      <a:pt x="109" y="153"/>
                    </a:lnTo>
                    <a:lnTo>
                      <a:pt x="112" y="163"/>
                    </a:lnTo>
                    <a:lnTo>
                      <a:pt x="116" y="169"/>
                    </a:lnTo>
                    <a:lnTo>
                      <a:pt x="124" y="172"/>
                    </a:lnTo>
                    <a:lnTo>
                      <a:pt x="132" y="172"/>
                    </a:lnTo>
                    <a:lnTo>
                      <a:pt x="136" y="173"/>
                    </a:lnTo>
                    <a:lnTo>
                      <a:pt x="133" y="184"/>
                    </a:lnTo>
                    <a:lnTo>
                      <a:pt x="127" y="184"/>
                    </a:lnTo>
                    <a:lnTo>
                      <a:pt x="123" y="184"/>
                    </a:lnTo>
                    <a:lnTo>
                      <a:pt x="121" y="181"/>
                    </a:lnTo>
                    <a:lnTo>
                      <a:pt x="109" y="182"/>
                    </a:lnTo>
                    <a:lnTo>
                      <a:pt x="97" y="178"/>
                    </a:lnTo>
                    <a:lnTo>
                      <a:pt x="88" y="178"/>
                    </a:lnTo>
                    <a:lnTo>
                      <a:pt x="79" y="170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59" y="175"/>
                    </a:lnTo>
                    <a:lnTo>
                      <a:pt x="45" y="172"/>
                    </a:lnTo>
                    <a:lnTo>
                      <a:pt x="39" y="178"/>
                    </a:lnTo>
                    <a:lnTo>
                      <a:pt x="33" y="179"/>
                    </a:lnTo>
                    <a:lnTo>
                      <a:pt x="22" y="181"/>
                    </a:lnTo>
                    <a:lnTo>
                      <a:pt x="21" y="184"/>
                    </a:lnTo>
                    <a:lnTo>
                      <a:pt x="10" y="191"/>
                    </a:lnTo>
                    <a:lnTo>
                      <a:pt x="3" y="187"/>
                    </a:lnTo>
                    <a:lnTo>
                      <a:pt x="7" y="184"/>
                    </a:lnTo>
                    <a:lnTo>
                      <a:pt x="1" y="172"/>
                    </a:lnTo>
                    <a:lnTo>
                      <a:pt x="3" y="156"/>
                    </a:lnTo>
                    <a:lnTo>
                      <a:pt x="4" y="153"/>
                    </a:lnTo>
                    <a:lnTo>
                      <a:pt x="0" y="149"/>
                    </a:lnTo>
                    <a:lnTo>
                      <a:pt x="0" y="137"/>
                    </a:lnTo>
                    <a:lnTo>
                      <a:pt x="6" y="129"/>
                    </a:lnTo>
                    <a:lnTo>
                      <a:pt x="0" y="122"/>
                    </a:lnTo>
                    <a:lnTo>
                      <a:pt x="38" y="106"/>
                    </a:lnTo>
                    <a:lnTo>
                      <a:pt x="42" y="105"/>
                    </a:lnTo>
                    <a:lnTo>
                      <a:pt x="59" y="96"/>
                    </a:lnTo>
                    <a:lnTo>
                      <a:pt x="69" y="96"/>
                    </a:lnTo>
                    <a:lnTo>
                      <a:pt x="69" y="90"/>
                    </a:lnTo>
                    <a:lnTo>
                      <a:pt x="60" y="85"/>
                    </a:lnTo>
                    <a:lnTo>
                      <a:pt x="59" y="76"/>
                    </a:lnTo>
                    <a:lnTo>
                      <a:pt x="60" y="68"/>
                    </a:lnTo>
                    <a:lnTo>
                      <a:pt x="63" y="64"/>
                    </a:lnTo>
                    <a:lnTo>
                      <a:pt x="66" y="56"/>
                    </a:lnTo>
                    <a:lnTo>
                      <a:pt x="66" y="47"/>
                    </a:lnTo>
                    <a:lnTo>
                      <a:pt x="68" y="41"/>
                    </a:lnTo>
                    <a:lnTo>
                      <a:pt x="82" y="43"/>
                    </a:lnTo>
                    <a:lnTo>
                      <a:pt x="89" y="43"/>
                    </a:lnTo>
                    <a:lnTo>
                      <a:pt x="92" y="38"/>
                    </a:lnTo>
                    <a:lnTo>
                      <a:pt x="98" y="38"/>
                    </a:lnTo>
                    <a:lnTo>
                      <a:pt x="97" y="32"/>
                    </a:lnTo>
                    <a:lnTo>
                      <a:pt x="86" y="29"/>
                    </a:lnTo>
                    <a:lnTo>
                      <a:pt x="88" y="18"/>
                    </a:lnTo>
                    <a:lnTo>
                      <a:pt x="88" y="6"/>
                    </a:lnTo>
                    <a:lnTo>
                      <a:pt x="91" y="0"/>
                    </a:lnTo>
                    <a:lnTo>
                      <a:pt x="94" y="0"/>
                    </a:lnTo>
                    <a:lnTo>
                      <a:pt x="104" y="3"/>
                    </a:lnTo>
                    <a:lnTo>
                      <a:pt x="106" y="6"/>
                    </a:lnTo>
                    <a:lnTo>
                      <a:pt x="123" y="15"/>
                    </a:lnTo>
                    <a:lnTo>
                      <a:pt x="127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0" name="Freeform 840">
                <a:extLst>
                  <a:ext uri="{FF2B5EF4-FFF2-40B4-BE49-F238E27FC236}">
                    <a16:creationId xmlns:a16="http://schemas.microsoft.com/office/drawing/2014/main" id="{8A52033D-3F8C-D118-7B3D-9D8FA8BD5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492"/>
                <a:ext cx="97" cy="112"/>
              </a:xfrm>
              <a:custGeom>
                <a:avLst/>
                <a:gdLst>
                  <a:gd name="T0" fmla="*/ 158 w 193"/>
                  <a:gd name="T1" fmla="*/ 35 h 223"/>
                  <a:gd name="T2" fmla="*/ 154 w 193"/>
                  <a:gd name="T3" fmla="*/ 20 h 223"/>
                  <a:gd name="T4" fmla="*/ 139 w 193"/>
                  <a:gd name="T5" fmla="*/ 8 h 223"/>
                  <a:gd name="T6" fmla="*/ 131 w 193"/>
                  <a:gd name="T7" fmla="*/ 0 h 223"/>
                  <a:gd name="T8" fmla="*/ 122 w 193"/>
                  <a:gd name="T9" fmla="*/ 12 h 223"/>
                  <a:gd name="T10" fmla="*/ 116 w 193"/>
                  <a:gd name="T11" fmla="*/ 20 h 223"/>
                  <a:gd name="T12" fmla="*/ 99 w 193"/>
                  <a:gd name="T13" fmla="*/ 32 h 223"/>
                  <a:gd name="T14" fmla="*/ 93 w 193"/>
                  <a:gd name="T15" fmla="*/ 50 h 223"/>
                  <a:gd name="T16" fmla="*/ 73 w 193"/>
                  <a:gd name="T17" fmla="*/ 53 h 223"/>
                  <a:gd name="T18" fmla="*/ 52 w 193"/>
                  <a:gd name="T19" fmla="*/ 59 h 223"/>
                  <a:gd name="T20" fmla="*/ 31 w 193"/>
                  <a:gd name="T21" fmla="*/ 59 h 223"/>
                  <a:gd name="T22" fmla="*/ 29 w 193"/>
                  <a:gd name="T23" fmla="*/ 52 h 223"/>
                  <a:gd name="T24" fmla="*/ 19 w 193"/>
                  <a:gd name="T25" fmla="*/ 42 h 223"/>
                  <a:gd name="T26" fmla="*/ 10 w 193"/>
                  <a:gd name="T27" fmla="*/ 58 h 223"/>
                  <a:gd name="T28" fmla="*/ 0 w 193"/>
                  <a:gd name="T29" fmla="*/ 73 h 223"/>
                  <a:gd name="T30" fmla="*/ 6 w 193"/>
                  <a:gd name="T31" fmla="*/ 74 h 223"/>
                  <a:gd name="T32" fmla="*/ 23 w 193"/>
                  <a:gd name="T33" fmla="*/ 82 h 223"/>
                  <a:gd name="T34" fmla="*/ 32 w 193"/>
                  <a:gd name="T35" fmla="*/ 82 h 223"/>
                  <a:gd name="T36" fmla="*/ 52 w 193"/>
                  <a:gd name="T37" fmla="*/ 96 h 223"/>
                  <a:gd name="T38" fmla="*/ 55 w 193"/>
                  <a:gd name="T39" fmla="*/ 105 h 223"/>
                  <a:gd name="T40" fmla="*/ 58 w 193"/>
                  <a:gd name="T41" fmla="*/ 125 h 223"/>
                  <a:gd name="T42" fmla="*/ 46 w 193"/>
                  <a:gd name="T43" fmla="*/ 126 h 223"/>
                  <a:gd name="T44" fmla="*/ 34 w 193"/>
                  <a:gd name="T45" fmla="*/ 141 h 223"/>
                  <a:gd name="T46" fmla="*/ 26 w 193"/>
                  <a:gd name="T47" fmla="*/ 146 h 223"/>
                  <a:gd name="T48" fmla="*/ 10 w 193"/>
                  <a:gd name="T49" fmla="*/ 158 h 223"/>
                  <a:gd name="T50" fmla="*/ 25 w 193"/>
                  <a:gd name="T51" fmla="*/ 178 h 223"/>
                  <a:gd name="T52" fmla="*/ 34 w 193"/>
                  <a:gd name="T53" fmla="*/ 179 h 223"/>
                  <a:gd name="T54" fmla="*/ 40 w 193"/>
                  <a:gd name="T55" fmla="*/ 191 h 223"/>
                  <a:gd name="T56" fmla="*/ 58 w 193"/>
                  <a:gd name="T57" fmla="*/ 208 h 223"/>
                  <a:gd name="T58" fmla="*/ 73 w 193"/>
                  <a:gd name="T59" fmla="*/ 222 h 223"/>
                  <a:gd name="T60" fmla="*/ 85 w 193"/>
                  <a:gd name="T61" fmla="*/ 199 h 223"/>
                  <a:gd name="T62" fmla="*/ 76 w 193"/>
                  <a:gd name="T63" fmla="*/ 176 h 223"/>
                  <a:gd name="T64" fmla="*/ 69 w 193"/>
                  <a:gd name="T65" fmla="*/ 161 h 223"/>
                  <a:gd name="T66" fmla="*/ 67 w 193"/>
                  <a:gd name="T67" fmla="*/ 159 h 223"/>
                  <a:gd name="T68" fmla="*/ 82 w 193"/>
                  <a:gd name="T69" fmla="*/ 156 h 223"/>
                  <a:gd name="T70" fmla="*/ 99 w 193"/>
                  <a:gd name="T71" fmla="*/ 144 h 223"/>
                  <a:gd name="T72" fmla="*/ 111 w 193"/>
                  <a:gd name="T73" fmla="*/ 155 h 223"/>
                  <a:gd name="T74" fmla="*/ 119 w 193"/>
                  <a:gd name="T75" fmla="*/ 155 h 223"/>
                  <a:gd name="T76" fmla="*/ 126 w 193"/>
                  <a:gd name="T77" fmla="*/ 138 h 223"/>
                  <a:gd name="T78" fmla="*/ 120 w 193"/>
                  <a:gd name="T79" fmla="*/ 120 h 223"/>
                  <a:gd name="T80" fmla="*/ 134 w 193"/>
                  <a:gd name="T81" fmla="*/ 109 h 223"/>
                  <a:gd name="T82" fmla="*/ 142 w 193"/>
                  <a:gd name="T83" fmla="*/ 120 h 223"/>
                  <a:gd name="T84" fmla="*/ 151 w 193"/>
                  <a:gd name="T85" fmla="*/ 128 h 223"/>
                  <a:gd name="T86" fmla="*/ 164 w 193"/>
                  <a:gd name="T87" fmla="*/ 132 h 223"/>
                  <a:gd name="T88" fmla="*/ 178 w 193"/>
                  <a:gd name="T89" fmla="*/ 129 h 223"/>
                  <a:gd name="T90" fmla="*/ 167 w 193"/>
                  <a:gd name="T91" fmla="*/ 105 h 223"/>
                  <a:gd name="T92" fmla="*/ 176 w 193"/>
                  <a:gd name="T93" fmla="*/ 94 h 223"/>
                  <a:gd name="T94" fmla="*/ 193 w 193"/>
                  <a:gd name="T95" fmla="*/ 90 h 223"/>
                  <a:gd name="T96" fmla="*/ 178 w 193"/>
                  <a:gd name="T97" fmla="*/ 62 h 223"/>
                  <a:gd name="T98" fmla="*/ 172 w 193"/>
                  <a:gd name="T99" fmla="*/ 55 h 223"/>
                  <a:gd name="T100" fmla="*/ 172 w 193"/>
                  <a:gd name="T101" fmla="*/ 3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3" h="223">
                    <a:moveTo>
                      <a:pt x="167" y="33"/>
                    </a:moveTo>
                    <a:lnTo>
                      <a:pt x="158" y="35"/>
                    </a:lnTo>
                    <a:lnTo>
                      <a:pt x="155" y="29"/>
                    </a:lnTo>
                    <a:lnTo>
                      <a:pt x="154" y="20"/>
                    </a:lnTo>
                    <a:lnTo>
                      <a:pt x="146" y="15"/>
                    </a:lnTo>
                    <a:lnTo>
                      <a:pt x="139" y="8"/>
                    </a:lnTo>
                    <a:lnTo>
                      <a:pt x="137" y="3"/>
                    </a:lnTo>
                    <a:lnTo>
                      <a:pt x="131" y="0"/>
                    </a:lnTo>
                    <a:lnTo>
                      <a:pt x="126" y="3"/>
                    </a:lnTo>
                    <a:lnTo>
                      <a:pt x="122" y="12"/>
                    </a:lnTo>
                    <a:lnTo>
                      <a:pt x="119" y="14"/>
                    </a:lnTo>
                    <a:lnTo>
                      <a:pt x="116" y="20"/>
                    </a:lnTo>
                    <a:lnTo>
                      <a:pt x="110" y="27"/>
                    </a:lnTo>
                    <a:lnTo>
                      <a:pt x="99" y="32"/>
                    </a:lnTo>
                    <a:lnTo>
                      <a:pt x="96" y="39"/>
                    </a:lnTo>
                    <a:lnTo>
                      <a:pt x="93" y="50"/>
                    </a:lnTo>
                    <a:lnTo>
                      <a:pt x="81" y="50"/>
                    </a:lnTo>
                    <a:lnTo>
                      <a:pt x="73" y="53"/>
                    </a:lnTo>
                    <a:lnTo>
                      <a:pt x="63" y="55"/>
                    </a:lnTo>
                    <a:lnTo>
                      <a:pt x="52" y="59"/>
                    </a:lnTo>
                    <a:lnTo>
                      <a:pt x="40" y="62"/>
                    </a:lnTo>
                    <a:lnTo>
                      <a:pt x="31" y="59"/>
                    </a:lnTo>
                    <a:lnTo>
                      <a:pt x="26" y="56"/>
                    </a:lnTo>
                    <a:lnTo>
                      <a:pt x="29" y="52"/>
                    </a:lnTo>
                    <a:lnTo>
                      <a:pt x="26" y="47"/>
                    </a:lnTo>
                    <a:lnTo>
                      <a:pt x="19" y="42"/>
                    </a:lnTo>
                    <a:lnTo>
                      <a:pt x="10" y="46"/>
                    </a:lnTo>
                    <a:lnTo>
                      <a:pt x="10" y="58"/>
                    </a:lnTo>
                    <a:lnTo>
                      <a:pt x="6" y="67"/>
                    </a:lnTo>
                    <a:lnTo>
                      <a:pt x="0" y="73"/>
                    </a:lnTo>
                    <a:lnTo>
                      <a:pt x="2" y="76"/>
                    </a:lnTo>
                    <a:lnTo>
                      <a:pt x="6" y="74"/>
                    </a:lnTo>
                    <a:lnTo>
                      <a:pt x="22" y="74"/>
                    </a:lnTo>
                    <a:lnTo>
                      <a:pt x="23" y="82"/>
                    </a:lnTo>
                    <a:lnTo>
                      <a:pt x="29" y="83"/>
                    </a:lnTo>
                    <a:lnTo>
                      <a:pt x="32" y="82"/>
                    </a:lnTo>
                    <a:lnTo>
                      <a:pt x="52" y="83"/>
                    </a:lnTo>
                    <a:lnTo>
                      <a:pt x="52" y="96"/>
                    </a:lnTo>
                    <a:lnTo>
                      <a:pt x="49" y="97"/>
                    </a:lnTo>
                    <a:lnTo>
                      <a:pt x="55" y="105"/>
                    </a:lnTo>
                    <a:lnTo>
                      <a:pt x="60" y="115"/>
                    </a:lnTo>
                    <a:lnTo>
                      <a:pt x="58" y="125"/>
                    </a:lnTo>
                    <a:lnTo>
                      <a:pt x="52" y="123"/>
                    </a:lnTo>
                    <a:lnTo>
                      <a:pt x="46" y="126"/>
                    </a:lnTo>
                    <a:lnTo>
                      <a:pt x="40" y="126"/>
                    </a:lnTo>
                    <a:lnTo>
                      <a:pt x="34" y="141"/>
                    </a:lnTo>
                    <a:lnTo>
                      <a:pt x="29" y="143"/>
                    </a:lnTo>
                    <a:lnTo>
                      <a:pt x="26" y="146"/>
                    </a:lnTo>
                    <a:lnTo>
                      <a:pt x="16" y="155"/>
                    </a:lnTo>
                    <a:lnTo>
                      <a:pt x="10" y="158"/>
                    </a:lnTo>
                    <a:lnTo>
                      <a:pt x="23" y="163"/>
                    </a:lnTo>
                    <a:lnTo>
                      <a:pt x="25" y="178"/>
                    </a:lnTo>
                    <a:lnTo>
                      <a:pt x="28" y="184"/>
                    </a:lnTo>
                    <a:lnTo>
                      <a:pt x="34" y="179"/>
                    </a:lnTo>
                    <a:lnTo>
                      <a:pt x="40" y="185"/>
                    </a:lnTo>
                    <a:lnTo>
                      <a:pt x="40" y="191"/>
                    </a:lnTo>
                    <a:lnTo>
                      <a:pt x="47" y="194"/>
                    </a:lnTo>
                    <a:lnTo>
                      <a:pt x="58" y="208"/>
                    </a:lnTo>
                    <a:lnTo>
                      <a:pt x="66" y="223"/>
                    </a:lnTo>
                    <a:lnTo>
                      <a:pt x="73" y="222"/>
                    </a:lnTo>
                    <a:lnTo>
                      <a:pt x="82" y="205"/>
                    </a:lnTo>
                    <a:lnTo>
                      <a:pt x="85" y="199"/>
                    </a:lnTo>
                    <a:lnTo>
                      <a:pt x="82" y="191"/>
                    </a:lnTo>
                    <a:lnTo>
                      <a:pt x="76" y="176"/>
                    </a:lnTo>
                    <a:lnTo>
                      <a:pt x="70" y="172"/>
                    </a:lnTo>
                    <a:lnTo>
                      <a:pt x="69" y="161"/>
                    </a:lnTo>
                    <a:lnTo>
                      <a:pt x="66" y="159"/>
                    </a:lnTo>
                    <a:lnTo>
                      <a:pt x="67" y="159"/>
                    </a:lnTo>
                    <a:lnTo>
                      <a:pt x="76" y="156"/>
                    </a:lnTo>
                    <a:lnTo>
                      <a:pt x="82" y="156"/>
                    </a:lnTo>
                    <a:lnTo>
                      <a:pt x="85" y="152"/>
                    </a:lnTo>
                    <a:lnTo>
                      <a:pt x="99" y="144"/>
                    </a:lnTo>
                    <a:lnTo>
                      <a:pt x="102" y="149"/>
                    </a:lnTo>
                    <a:lnTo>
                      <a:pt x="111" y="155"/>
                    </a:lnTo>
                    <a:lnTo>
                      <a:pt x="119" y="156"/>
                    </a:lnTo>
                    <a:lnTo>
                      <a:pt x="119" y="155"/>
                    </a:lnTo>
                    <a:lnTo>
                      <a:pt x="125" y="149"/>
                    </a:lnTo>
                    <a:lnTo>
                      <a:pt x="126" y="138"/>
                    </a:lnTo>
                    <a:lnTo>
                      <a:pt x="131" y="129"/>
                    </a:lnTo>
                    <a:lnTo>
                      <a:pt x="120" y="120"/>
                    </a:lnTo>
                    <a:lnTo>
                      <a:pt x="128" y="117"/>
                    </a:lnTo>
                    <a:lnTo>
                      <a:pt x="134" y="109"/>
                    </a:lnTo>
                    <a:lnTo>
                      <a:pt x="137" y="111"/>
                    </a:lnTo>
                    <a:lnTo>
                      <a:pt x="142" y="120"/>
                    </a:lnTo>
                    <a:lnTo>
                      <a:pt x="146" y="121"/>
                    </a:lnTo>
                    <a:lnTo>
                      <a:pt x="151" y="128"/>
                    </a:lnTo>
                    <a:lnTo>
                      <a:pt x="158" y="132"/>
                    </a:lnTo>
                    <a:lnTo>
                      <a:pt x="164" y="132"/>
                    </a:lnTo>
                    <a:lnTo>
                      <a:pt x="173" y="137"/>
                    </a:lnTo>
                    <a:lnTo>
                      <a:pt x="178" y="129"/>
                    </a:lnTo>
                    <a:lnTo>
                      <a:pt x="172" y="109"/>
                    </a:lnTo>
                    <a:lnTo>
                      <a:pt x="167" y="105"/>
                    </a:lnTo>
                    <a:lnTo>
                      <a:pt x="169" y="100"/>
                    </a:lnTo>
                    <a:lnTo>
                      <a:pt x="176" y="94"/>
                    </a:lnTo>
                    <a:lnTo>
                      <a:pt x="187" y="93"/>
                    </a:lnTo>
                    <a:lnTo>
                      <a:pt x="193" y="90"/>
                    </a:lnTo>
                    <a:lnTo>
                      <a:pt x="189" y="85"/>
                    </a:lnTo>
                    <a:lnTo>
                      <a:pt x="178" y="62"/>
                    </a:lnTo>
                    <a:lnTo>
                      <a:pt x="175" y="59"/>
                    </a:lnTo>
                    <a:lnTo>
                      <a:pt x="172" y="55"/>
                    </a:lnTo>
                    <a:lnTo>
                      <a:pt x="175" y="46"/>
                    </a:lnTo>
                    <a:lnTo>
                      <a:pt x="172" y="39"/>
                    </a:lnTo>
                    <a:lnTo>
                      <a:pt x="167" y="3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1" name="Freeform 841">
                <a:extLst>
                  <a:ext uri="{FF2B5EF4-FFF2-40B4-BE49-F238E27FC236}">
                    <a16:creationId xmlns:a16="http://schemas.microsoft.com/office/drawing/2014/main" id="{5789532D-C777-4788-8374-8894163FA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492"/>
                <a:ext cx="97" cy="112"/>
              </a:xfrm>
              <a:custGeom>
                <a:avLst/>
                <a:gdLst>
                  <a:gd name="T0" fmla="*/ 172 w 193"/>
                  <a:gd name="T1" fmla="*/ 39 h 223"/>
                  <a:gd name="T2" fmla="*/ 172 w 193"/>
                  <a:gd name="T3" fmla="*/ 55 h 223"/>
                  <a:gd name="T4" fmla="*/ 178 w 193"/>
                  <a:gd name="T5" fmla="*/ 62 h 223"/>
                  <a:gd name="T6" fmla="*/ 193 w 193"/>
                  <a:gd name="T7" fmla="*/ 90 h 223"/>
                  <a:gd name="T8" fmla="*/ 176 w 193"/>
                  <a:gd name="T9" fmla="*/ 94 h 223"/>
                  <a:gd name="T10" fmla="*/ 167 w 193"/>
                  <a:gd name="T11" fmla="*/ 105 h 223"/>
                  <a:gd name="T12" fmla="*/ 178 w 193"/>
                  <a:gd name="T13" fmla="*/ 129 h 223"/>
                  <a:gd name="T14" fmla="*/ 164 w 193"/>
                  <a:gd name="T15" fmla="*/ 132 h 223"/>
                  <a:gd name="T16" fmla="*/ 151 w 193"/>
                  <a:gd name="T17" fmla="*/ 128 h 223"/>
                  <a:gd name="T18" fmla="*/ 142 w 193"/>
                  <a:gd name="T19" fmla="*/ 120 h 223"/>
                  <a:gd name="T20" fmla="*/ 134 w 193"/>
                  <a:gd name="T21" fmla="*/ 109 h 223"/>
                  <a:gd name="T22" fmla="*/ 120 w 193"/>
                  <a:gd name="T23" fmla="*/ 120 h 223"/>
                  <a:gd name="T24" fmla="*/ 126 w 193"/>
                  <a:gd name="T25" fmla="*/ 138 h 223"/>
                  <a:gd name="T26" fmla="*/ 119 w 193"/>
                  <a:gd name="T27" fmla="*/ 155 h 223"/>
                  <a:gd name="T28" fmla="*/ 111 w 193"/>
                  <a:gd name="T29" fmla="*/ 155 h 223"/>
                  <a:gd name="T30" fmla="*/ 99 w 193"/>
                  <a:gd name="T31" fmla="*/ 144 h 223"/>
                  <a:gd name="T32" fmla="*/ 82 w 193"/>
                  <a:gd name="T33" fmla="*/ 156 h 223"/>
                  <a:gd name="T34" fmla="*/ 67 w 193"/>
                  <a:gd name="T35" fmla="*/ 159 h 223"/>
                  <a:gd name="T36" fmla="*/ 69 w 193"/>
                  <a:gd name="T37" fmla="*/ 161 h 223"/>
                  <a:gd name="T38" fmla="*/ 76 w 193"/>
                  <a:gd name="T39" fmla="*/ 176 h 223"/>
                  <a:gd name="T40" fmla="*/ 85 w 193"/>
                  <a:gd name="T41" fmla="*/ 199 h 223"/>
                  <a:gd name="T42" fmla="*/ 73 w 193"/>
                  <a:gd name="T43" fmla="*/ 222 h 223"/>
                  <a:gd name="T44" fmla="*/ 58 w 193"/>
                  <a:gd name="T45" fmla="*/ 208 h 223"/>
                  <a:gd name="T46" fmla="*/ 40 w 193"/>
                  <a:gd name="T47" fmla="*/ 191 h 223"/>
                  <a:gd name="T48" fmla="*/ 34 w 193"/>
                  <a:gd name="T49" fmla="*/ 179 h 223"/>
                  <a:gd name="T50" fmla="*/ 25 w 193"/>
                  <a:gd name="T51" fmla="*/ 178 h 223"/>
                  <a:gd name="T52" fmla="*/ 10 w 193"/>
                  <a:gd name="T53" fmla="*/ 158 h 223"/>
                  <a:gd name="T54" fmla="*/ 26 w 193"/>
                  <a:gd name="T55" fmla="*/ 146 h 223"/>
                  <a:gd name="T56" fmla="*/ 34 w 193"/>
                  <a:gd name="T57" fmla="*/ 141 h 223"/>
                  <a:gd name="T58" fmla="*/ 46 w 193"/>
                  <a:gd name="T59" fmla="*/ 126 h 223"/>
                  <a:gd name="T60" fmla="*/ 58 w 193"/>
                  <a:gd name="T61" fmla="*/ 125 h 223"/>
                  <a:gd name="T62" fmla="*/ 55 w 193"/>
                  <a:gd name="T63" fmla="*/ 105 h 223"/>
                  <a:gd name="T64" fmla="*/ 52 w 193"/>
                  <a:gd name="T65" fmla="*/ 96 h 223"/>
                  <a:gd name="T66" fmla="*/ 32 w 193"/>
                  <a:gd name="T67" fmla="*/ 82 h 223"/>
                  <a:gd name="T68" fmla="*/ 23 w 193"/>
                  <a:gd name="T69" fmla="*/ 82 h 223"/>
                  <a:gd name="T70" fmla="*/ 6 w 193"/>
                  <a:gd name="T71" fmla="*/ 74 h 223"/>
                  <a:gd name="T72" fmla="*/ 0 w 193"/>
                  <a:gd name="T73" fmla="*/ 73 h 223"/>
                  <a:gd name="T74" fmla="*/ 10 w 193"/>
                  <a:gd name="T75" fmla="*/ 58 h 223"/>
                  <a:gd name="T76" fmla="*/ 19 w 193"/>
                  <a:gd name="T77" fmla="*/ 42 h 223"/>
                  <a:gd name="T78" fmla="*/ 29 w 193"/>
                  <a:gd name="T79" fmla="*/ 52 h 223"/>
                  <a:gd name="T80" fmla="*/ 31 w 193"/>
                  <a:gd name="T81" fmla="*/ 59 h 223"/>
                  <a:gd name="T82" fmla="*/ 52 w 193"/>
                  <a:gd name="T83" fmla="*/ 59 h 223"/>
                  <a:gd name="T84" fmla="*/ 73 w 193"/>
                  <a:gd name="T85" fmla="*/ 53 h 223"/>
                  <a:gd name="T86" fmla="*/ 93 w 193"/>
                  <a:gd name="T87" fmla="*/ 50 h 223"/>
                  <a:gd name="T88" fmla="*/ 99 w 193"/>
                  <a:gd name="T89" fmla="*/ 32 h 223"/>
                  <a:gd name="T90" fmla="*/ 116 w 193"/>
                  <a:gd name="T91" fmla="*/ 20 h 223"/>
                  <a:gd name="T92" fmla="*/ 122 w 193"/>
                  <a:gd name="T93" fmla="*/ 12 h 223"/>
                  <a:gd name="T94" fmla="*/ 131 w 193"/>
                  <a:gd name="T95" fmla="*/ 0 h 223"/>
                  <a:gd name="T96" fmla="*/ 139 w 193"/>
                  <a:gd name="T97" fmla="*/ 8 h 223"/>
                  <a:gd name="T98" fmla="*/ 154 w 193"/>
                  <a:gd name="T99" fmla="*/ 20 h 223"/>
                  <a:gd name="T100" fmla="*/ 158 w 193"/>
                  <a:gd name="T101" fmla="*/ 35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3" h="223">
                    <a:moveTo>
                      <a:pt x="167" y="33"/>
                    </a:moveTo>
                    <a:lnTo>
                      <a:pt x="172" y="39"/>
                    </a:lnTo>
                    <a:lnTo>
                      <a:pt x="175" y="46"/>
                    </a:lnTo>
                    <a:lnTo>
                      <a:pt x="172" y="55"/>
                    </a:lnTo>
                    <a:lnTo>
                      <a:pt x="175" y="59"/>
                    </a:lnTo>
                    <a:lnTo>
                      <a:pt x="178" y="62"/>
                    </a:lnTo>
                    <a:lnTo>
                      <a:pt x="189" y="85"/>
                    </a:lnTo>
                    <a:lnTo>
                      <a:pt x="193" y="90"/>
                    </a:lnTo>
                    <a:lnTo>
                      <a:pt x="187" y="93"/>
                    </a:lnTo>
                    <a:lnTo>
                      <a:pt x="176" y="94"/>
                    </a:lnTo>
                    <a:lnTo>
                      <a:pt x="169" y="100"/>
                    </a:lnTo>
                    <a:lnTo>
                      <a:pt x="167" y="105"/>
                    </a:lnTo>
                    <a:lnTo>
                      <a:pt x="172" y="109"/>
                    </a:lnTo>
                    <a:lnTo>
                      <a:pt x="178" y="129"/>
                    </a:lnTo>
                    <a:lnTo>
                      <a:pt x="173" y="137"/>
                    </a:lnTo>
                    <a:lnTo>
                      <a:pt x="164" y="132"/>
                    </a:lnTo>
                    <a:lnTo>
                      <a:pt x="158" y="132"/>
                    </a:lnTo>
                    <a:lnTo>
                      <a:pt x="151" y="128"/>
                    </a:lnTo>
                    <a:lnTo>
                      <a:pt x="146" y="121"/>
                    </a:lnTo>
                    <a:lnTo>
                      <a:pt x="142" y="120"/>
                    </a:lnTo>
                    <a:lnTo>
                      <a:pt x="137" y="111"/>
                    </a:lnTo>
                    <a:lnTo>
                      <a:pt x="134" y="109"/>
                    </a:lnTo>
                    <a:lnTo>
                      <a:pt x="128" y="117"/>
                    </a:lnTo>
                    <a:lnTo>
                      <a:pt x="120" y="120"/>
                    </a:lnTo>
                    <a:lnTo>
                      <a:pt x="131" y="129"/>
                    </a:lnTo>
                    <a:lnTo>
                      <a:pt x="126" y="138"/>
                    </a:lnTo>
                    <a:lnTo>
                      <a:pt x="125" y="149"/>
                    </a:lnTo>
                    <a:lnTo>
                      <a:pt x="119" y="155"/>
                    </a:lnTo>
                    <a:lnTo>
                      <a:pt x="119" y="156"/>
                    </a:lnTo>
                    <a:lnTo>
                      <a:pt x="111" y="155"/>
                    </a:lnTo>
                    <a:lnTo>
                      <a:pt x="102" y="149"/>
                    </a:lnTo>
                    <a:lnTo>
                      <a:pt x="99" y="144"/>
                    </a:lnTo>
                    <a:lnTo>
                      <a:pt x="85" y="152"/>
                    </a:lnTo>
                    <a:lnTo>
                      <a:pt x="82" y="156"/>
                    </a:lnTo>
                    <a:lnTo>
                      <a:pt x="76" y="156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9" y="161"/>
                    </a:lnTo>
                    <a:lnTo>
                      <a:pt x="70" y="172"/>
                    </a:lnTo>
                    <a:lnTo>
                      <a:pt x="76" y="176"/>
                    </a:lnTo>
                    <a:lnTo>
                      <a:pt x="82" y="191"/>
                    </a:lnTo>
                    <a:lnTo>
                      <a:pt x="85" y="199"/>
                    </a:lnTo>
                    <a:lnTo>
                      <a:pt x="82" y="205"/>
                    </a:lnTo>
                    <a:lnTo>
                      <a:pt x="73" y="222"/>
                    </a:lnTo>
                    <a:lnTo>
                      <a:pt x="66" y="223"/>
                    </a:lnTo>
                    <a:lnTo>
                      <a:pt x="58" y="208"/>
                    </a:lnTo>
                    <a:lnTo>
                      <a:pt x="47" y="194"/>
                    </a:lnTo>
                    <a:lnTo>
                      <a:pt x="40" y="191"/>
                    </a:lnTo>
                    <a:lnTo>
                      <a:pt x="40" y="185"/>
                    </a:lnTo>
                    <a:lnTo>
                      <a:pt x="34" y="179"/>
                    </a:lnTo>
                    <a:lnTo>
                      <a:pt x="28" y="184"/>
                    </a:lnTo>
                    <a:lnTo>
                      <a:pt x="25" y="178"/>
                    </a:lnTo>
                    <a:lnTo>
                      <a:pt x="23" y="163"/>
                    </a:lnTo>
                    <a:lnTo>
                      <a:pt x="10" y="158"/>
                    </a:lnTo>
                    <a:lnTo>
                      <a:pt x="16" y="155"/>
                    </a:lnTo>
                    <a:lnTo>
                      <a:pt x="26" y="146"/>
                    </a:lnTo>
                    <a:lnTo>
                      <a:pt x="29" y="143"/>
                    </a:lnTo>
                    <a:lnTo>
                      <a:pt x="34" y="141"/>
                    </a:lnTo>
                    <a:lnTo>
                      <a:pt x="40" y="126"/>
                    </a:lnTo>
                    <a:lnTo>
                      <a:pt x="46" y="126"/>
                    </a:lnTo>
                    <a:lnTo>
                      <a:pt x="52" y="123"/>
                    </a:lnTo>
                    <a:lnTo>
                      <a:pt x="58" y="125"/>
                    </a:lnTo>
                    <a:lnTo>
                      <a:pt x="60" y="115"/>
                    </a:lnTo>
                    <a:lnTo>
                      <a:pt x="55" y="105"/>
                    </a:lnTo>
                    <a:lnTo>
                      <a:pt x="49" y="97"/>
                    </a:lnTo>
                    <a:lnTo>
                      <a:pt x="52" y="96"/>
                    </a:lnTo>
                    <a:lnTo>
                      <a:pt x="52" y="83"/>
                    </a:lnTo>
                    <a:lnTo>
                      <a:pt x="32" y="82"/>
                    </a:lnTo>
                    <a:lnTo>
                      <a:pt x="29" y="83"/>
                    </a:lnTo>
                    <a:lnTo>
                      <a:pt x="23" y="82"/>
                    </a:lnTo>
                    <a:lnTo>
                      <a:pt x="22" y="74"/>
                    </a:lnTo>
                    <a:lnTo>
                      <a:pt x="6" y="74"/>
                    </a:lnTo>
                    <a:lnTo>
                      <a:pt x="2" y="76"/>
                    </a:lnTo>
                    <a:lnTo>
                      <a:pt x="0" y="73"/>
                    </a:lnTo>
                    <a:lnTo>
                      <a:pt x="6" y="67"/>
                    </a:lnTo>
                    <a:lnTo>
                      <a:pt x="10" y="58"/>
                    </a:lnTo>
                    <a:lnTo>
                      <a:pt x="10" y="46"/>
                    </a:lnTo>
                    <a:lnTo>
                      <a:pt x="19" y="42"/>
                    </a:lnTo>
                    <a:lnTo>
                      <a:pt x="26" y="47"/>
                    </a:lnTo>
                    <a:lnTo>
                      <a:pt x="29" y="52"/>
                    </a:lnTo>
                    <a:lnTo>
                      <a:pt x="26" y="56"/>
                    </a:lnTo>
                    <a:lnTo>
                      <a:pt x="31" y="59"/>
                    </a:lnTo>
                    <a:lnTo>
                      <a:pt x="40" y="62"/>
                    </a:lnTo>
                    <a:lnTo>
                      <a:pt x="52" y="59"/>
                    </a:lnTo>
                    <a:lnTo>
                      <a:pt x="63" y="55"/>
                    </a:lnTo>
                    <a:lnTo>
                      <a:pt x="73" y="53"/>
                    </a:lnTo>
                    <a:lnTo>
                      <a:pt x="81" y="50"/>
                    </a:lnTo>
                    <a:lnTo>
                      <a:pt x="93" y="50"/>
                    </a:lnTo>
                    <a:lnTo>
                      <a:pt x="96" y="39"/>
                    </a:lnTo>
                    <a:lnTo>
                      <a:pt x="99" y="32"/>
                    </a:lnTo>
                    <a:lnTo>
                      <a:pt x="110" y="27"/>
                    </a:lnTo>
                    <a:lnTo>
                      <a:pt x="116" y="20"/>
                    </a:lnTo>
                    <a:lnTo>
                      <a:pt x="119" y="14"/>
                    </a:lnTo>
                    <a:lnTo>
                      <a:pt x="122" y="12"/>
                    </a:lnTo>
                    <a:lnTo>
                      <a:pt x="126" y="3"/>
                    </a:lnTo>
                    <a:lnTo>
                      <a:pt x="131" y="0"/>
                    </a:lnTo>
                    <a:lnTo>
                      <a:pt x="137" y="3"/>
                    </a:lnTo>
                    <a:lnTo>
                      <a:pt x="139" y="8"/>
                    </a:lnTo>
                    <a:lnTo>
                      <a:pt x="146" y="15"/>
                    </a:lnTo>
                    <a:lnTo>
                      <a:pt x="154" y="20"/>
                    </a:lnTo>
                    <a:lnTo>
                      <a:pt x="155" y="29"/>
                    </a:lnTo>
                    <a:lnTo>
                      <a:pt x="158" y="35"/>
                    </a:lnTo>
                    <a:lnTo>
                      <a:pt x="167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2" name="Freeform 842">
                <a:extLst>
                  <a:ext uri="{FF2B5EF4-FFF2-40B4-BE49-F238E27FC236}">
                    <a16:creationId xmlns:a16="http://schemas.microsoft.com/office/drawing/2014/main" id="{D3CFB450-D619-AE95-8194-453CAE13D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492"/>
                <a:ext cx="97" cy="112"/>
              </a:xfrm>
              <a:custGeom>
                <a:avLst/>
                <a:gdLst>
                  <a:gd name="T0" fmla="*/ 172 w 193"/>
                  <a:gd name="T1" fmla="*/ 39 h 223"/>
                  <a:gd name="T2" fmla="*/ 172 w 193"/>
                  <a:gd name="T3" fmla="*/ 55 h 223"/>
                  <a:gd name="T4" fmla="*/ 178 w 193"/>
                  <a:gd name="T5" fmla="*/ 62 h 223"/>
                  <a:gd name="T6" fmla="*/ 193 w 193"/>
                  <a:gd name="T7" fmla="*/ 90 h 223"/>
                  <a:gd name="T8" fmla="*/ 176 w 193"/>
                  <a:gd name="T9" fmla="*/ 94 h 223"/>
                  <a:gd name="T10" fmla="*/ 167 w 193"/>
                  <a:gd name="T11" fmla="*/ 105 h 223"/>
                  <a:gd name="T12" fmla="*/ 178 w 193"/>
                  <a:gd name="T13" fmla="*/ 129 h 223"/>
                  <a:gd name="T14" fmla="*/ 164 w 193"/>
                  <a:gd name="T15" fmla="*/ 132 h 223"/>
                  <a:gd name="T16" fmla="*/ 151 w 193"/>
                  <a:gd name="T17" fmla="*/ 128 h 223"/>
                  <a:gd name="T18" fmla="*/ 142 w 193"/>
                  <a:gd name="T19" fmla="*/ 120 h 223"/>
                  <a:gd name="T20" fmla="*/ 134 w 193"/>
                  <a:gd name="T21" fmla="*/ 109 h 223"/>
                  <a:gd name="T22" fmla="*/ 120 w 193"/>
                  <a:gd name="T23" fmla="*/ 120 h 223"/>
                  <a:gd name="T24" fmla="*/ 126 w 193"/>
                  <a:gd name="T25" fmla="*/ 138 h 223"/>
                  <a:gd name="T26" fmla="*/ 119 w 193"/>
                  <a:gd name="T27" fmla="*/ 155 h 223"/>
                  <a:gd name="T28" fmla="*/ 111 w 193"/>
                  <a:gd name="T29" fmla="*/ 155 h 223"/>
                  <a:gd name="T30" fmla="*/ 99 w 193"/>
                  <a:gd name="T31" fmla="*/ 144 h 223"/>
                  <a:gd name="T32" fmla="*/ 82 w 193"/>
                  <a:gd name="T33" fmla="*/ 156 h 223"/>
                  <a:gd name="T34" fmla="*/ 67 w 193"/>
                  <a:gd name="T35" fmla="*/ 159 h 223"/>
                  <a:gd name="T36" fmla="*/ 69 w 193"/>
                  <a:gd name="T37" fmla="*/ 161 h 223"/>
                  <a:gd name="T38" fmla="*/ 76 w 193"/>
                  <a:gd name="T39" fmla="*/ 176 h 223"/>
                  <a:gd name="T40" fmla="*/ 85 w 193"/>
                  <a:gd name="T41" fmla="*/ 199 h 223"/>
                  <a:gd name="T42" fmla="*/ 73 w 193"/>
                  <a:gd name="T43" fmla="*/ 222 h 223"/>
                  <a:gd name="T44" fmla="*/ 58 w 193"/>
                  <a:gd name="T45" fmla="*/ 208 h 223"/>
                  <a:gd name="T46" fmla="*/ 40 w 193"/>
                  <a:gd name="T47" fmla="*/ 191 h 223"/>
                  <a:gd name="T48" fmla="*/ 34 w 193"/>
                  <a:gd name="T49" fmla="*/ 179 h 223"/>
                  <a:gd name="T50" fmla="*/ 25 w 193"/>
                  <a:gd name="T51" fmla="*/ 178 h 223"/>
                  <a:gd name="T52" fmla="*/ 10 w 193"/>
                  <a:gd name="T53" fmla="*/ 158 h 223"/>
                  <a:gd name="T54" fmla="*/ 26 w 193"/>
                  <a:gd name="T55" fmla="*/ 146 h 223"/>
                  <a:gd name="T56" fmla="*/ 34 w 193"/>
                  <a:gd name="T57" fmla="*/ 141 h 223"/>
                  <a:gd name="T58" fmla="*/ 46 w 193"/>
                  <a:gd name="T59" fmla="*/ 126 h 223"/>
                  <a:gd name="T60" fmla="*/ 58 w 193"/>
                  <a:gd name="T61" fmla="*/ 125 h 223"/>
                  <a:gd name="T62" fmla="*/ 55 w 193"/>
                  <a:gd name="T63" fmla="*/ 105 h 223"/>
                  <a:gd name="T64" fmla="*/ 52 w 193"/>
                  <a:gd name="T65" fmla="*/ 96 h 223"/>
                  <a:gd name="T66" fmla="*/ 32 w 193"/>
                  <a:gd name="T67" fmla="*/ 82 h 223"/>
                  <a:gd name="T68" fmla="*/ 23 w 193"/>
                  <a:gd name="T69" fmla="*/ 82 h 223"/>
                  <a:gd name="T70" fmla="*/ 6 w 193"/>
                  <a:gd name="T71" fmla="*/ 74 h 223"/>
                  <a:gd name="T72" fmla="*/ 0 w 193"/>
                  <a:gd name="T73" fmla="*/ 73 h 223"/>
                  <a:gd name="T74" fmla="*/ 10 w 193"/>
                  <a:gd name="T75" fmla="*/ 58 h 223"/>
                  <a:gd name="T76" fmla="*/ 19 w 193"/>
                  <a:gd name="T77" fmla="*/ 42 h 223"/>
                  <a:gd name="T78" fmla="*/ 29 w 193"/>
                  <a:gd name="T79" fmla="*/ 52 h 223"/>
                  <a:gd name="T80" fmla="*/ 31 w 193"/>
                  <a:gd name="T81" fmla="*/ 59 h 223"/>
                  <a:gd name="T82" fmla="*/ 52 w 193"/>
                  <a:gd name="T83" fmla="*/ 59 h 223"/>
                  <a:gd name="T84" fmla="*/ 73 w 193"/>
                  <a:gd name="T85" fmla="*/ 53 h 223"/>
                  <a:gd name="T86" fmla="*/ 93 w 193"/>
                  <a:gd name="T87" fmla="*/ 50 h 223"/>
                  <a:gd name="T88" fmla="*/ 99 w 193"/>
                  <a:gd name="T89" fmla="*/ 32 h 223"/>
                  <a:gd name="T90" fmla="*/ 116 w 193"/>
                  <a:gd name="T91" fmla="*/ 20 h 223"/>
                  <a:gd name="T92" fmla="*/ 122 w 193"/>
                  <a:gd name="T93" fmla="*/ 12 h 223"/>
                  <a:gd name="T94" fmla="*/ 131 w 193"/>
                  <a:gd name="T95" fmla="*/ 0 h 223"/>
                  <a:gd name="T96" fmla="*/ 139 w 193"/>
                  <a:gd name="T97" fmla="*/ 8 h 223"/>
                  <a:gd name="T98" fmla="*/ 154 w 193"/>
                  <a:gd name="T99" fmla="*/ 20 h 223"/>
                  <a:gd name="T100" fmla="*/ 158 w 193"/>
                  <a:gd name="T101" fmla="*/ 35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3" h="223">
                    <a:moveTo>
                      <a:pt x="167" y="33"/>
                    </a:moveTo>
                    <a:lnTo>
                      <a:pt x="172" y="39"/>
                    </a:lnTo>
                    <a:lnTo>
                      <a:pt x="175" y="46"/>
                    </a:lnTo>
                    <a:lnTo>
                      <a:pt x="172" y="55"/>
                    </a:lnTo>
                    <a:lnTo>
                      <a:pt x="175" y="59"/>
                    </a:lnTo>
                    <a:lnTo>
                      <a:pt x="178" y="62"/>
                    </a:lnTo>
                    <a:lnTo>
                      <a:pt x="189" y="85"/>
                    </a:lnTo>
                    <a:lnTo>
                      <a:pt x="193" y="90"/>
                    </a:lnTo>
                    <a:lnTo>
                      <a:pt x="187" y="93"/>
                    </a:lnTo>
                    <a:lnTo>
                      <a:pt x="176" y="94"/>
                    </a:lnTo>
                    <a:lnTo>
                      <a:pt x="169" y="100"/>
                    </a:lnTo>
                    <a:lnTo>
                      <a:pt x="167" y="105"/>
                    </a:lnTo>
                    <a:lnTo>
                      <a:pt x="172" y="109"/>
                    </a:lnTo>
                    <a:lnTo>
                      <a:pt x="178" y="129"/>
                    </a:lnTo>
                    <a:lnTo>
                      <a:pt x="173" y="137"/>
                    </a:lnTo>
                    <a:lnTo>
                      <a:pt x="164" y="132"/>
                    </a:lnTo>
                    <a:lnTo>
                      <a:pt x="158" y="132"/>
                    </a:lnTo>
                    <a:lnTo>
                      <a:pt x="151" y="128"/>
                    </a:lnTo>
                    <a:lnTo>
                      <a:pt x="146" y="121"/>
                    </a:lnTo>
                    <a:lnTo>
                      <a:pt x="142" y="120"/>
                    </a:lnTo>
                    <a:lnTo>
                      <a:pt x="137" y="111"/>
                    </a:lnTo>
                    <a:lnTo>
                      <a:pt x="134" y="109"/>
                    </a:lnTo>
                    <a:lnTo>
                      <a:pt x="128" y="117"/>
                    </a:lnTo>
                    <a:lnTo>
                      <a:pt x="120" y="120"/>
                    </a:lnTo>
                    <a:lnTo>
                      <a:pt x="131" y="129"/>
                    </a:lnTo>
                    <a:lnTo>
                      <a:pt x="126" y="138"/>
                    </a:lnTo>
                    <a:lnTo>
                      <a:pt x="125" y="149"/>
                    </a:lnTo>
                    <a:lnTo>
                      <a:pt x="119" y="155"/>
                    </a:lnTo>
                    <a:lnTo>
                      <a:pt x="119" y="156"/>
                    </a:lnTo>
                    <a:lnTo>
                      <a:pt x="111" y="155"/>
                    </a:lnTo>
                    <a:lnTo>
                      <a:pt x="102" y="149"/>
                    </a:lnTo>
                    <a:lnTo>
                      <a:pt x="99" y="144"/>
                    </a:lnTo>
                    <a:lnTo>
                      <a:pt x="85" y="152"/>
                    </a:lnTo>
                    <a:lnTo>
                      <a:pt x="82" y="156"/>
                    </a:lnTo>
                    <a:lnTo>
                      <a:pt x="76" y="156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9" y="161"/>
                    </a:lnTo>
                    <a:lnTo>
                      <a:pt x="70" y="172"/>
                    </a:lnTo>
                    <a:lnTo>
                      <a:pt x="76" y="176"/>
                    </a:lnTo>
                    <a:lnTo>
                      <a:pt x="82" y="191"/>
                    </a:lnTo>
                    <a:lnTo>
                      <a:pt x="85" y="199"/>
                    </a:lnTo>
                    <a:lnTo>
                      <a:pt x="82" y="205"/>
                    </a:lnTo>
                    <a:lnTo>
                      <a:pt x="73" y="222"/>
                    </a:lnTo>
                    <a:lnTo>
                      <a:pt x="66" y="223"/>
                    </a:lnTo>
                    <a:lnTo>
                      <a:pt x="58" y="208"/>
                    </a:lnTo>
                    <a:lnTo>
                      <a:pt x="47" y="194"/>
                    </a:lnTo>
                    <a:lnTo>
                      <a:pt x="40" y="191"/>
                    </a:lnTo>
                    <a:lnTo>
                      <a:pt x="40" y="185"/>
                    </a:lnTo>
                    <a:lnTo>
                      <a:pt x="34" y="179"/>
                    </a:lnTo>
                    <a:lnTo>
                      <a:pt x="28" y="184"/>
                    </a:lnTo>
                    <a:lnTo>
                      <a:pt x="25" y="178"/>
                    </a:lnTo>
                    <a:lnTo>
                      <a:pt x="23" y="163"/>
                    </a:lnTo>
                    <a:lnTo>
                      <a:pt x="10" y="158"/>
                    </a:lnTo>
                    <a:lnTo>
                      <a:pt x="16" y="155"/>
                    </a:lnTo>
                    <a:lnTo>
                      <a:pt x="26" y="146"/>
                    </a:lnTo>
                    <a:lnTo>
                      <a:pt x="29" y="143"/>
                    </a:lnTo>
                    <a:lnTo>
                      <a:pt x="34" y="141"/>
                    </a:lnTo>
                    <a:lnTo>
                      <a:pt x="40" y="126"/>
                    </a:lnTo>
                    <a:lnTo>
                      <a:pt x="46" y="126"/>
                    </a:lnTo>
                    <a:lnTo>
                      <a:pt x="52" y="123"/>
                    </a:lnTo>
                    <a:lnTo>
                      <a:pt x="58" y="125"/>
                    </a:lnTo>
                    <a:lnTo>
                      <a:pt x="60" y="115"/>
                    </a:lnTo>
                    <a:lnTo>
                      <a:pt x="55" y="105"/>
                    </a:lnTo>
                    <a:lnTo>
                      <a:pt x="49" y="97"/>
                    </a:lnTo>
                    <a:lnTo>
                      <a:pt x="52" y="96"/>
                    </a:lnTo>
                    <a:lnTo>
                      <a:pt x="52" y="83"/>
                    </a:lnTo>
                    <a:lnTo>
                      <a:pt x="32" y="82"/>
                    </a:lnTo>
                    <a:lnTo>
                      <a:pt x="29" y="83"/>
                    </a:lnTo>
                    <a:lnTo>
                      <a:pt x="23" y="82"/>
                    </a:lnTo>
                    <a:lnTo>
                      <a:pt x="22" y="74"/>
                    </a:lnTo>
                    <a:lnTo>
                      <a:pt x="6" y="74"/>
                    </a:lnTo>
                    <a:lnTo>
                      <a:pt x="2" y="76"/>
                    </a:lnTo>
                    <a:lnTo>
                      <a:pt x="0" y="73"/>
                    </a:lnTo>
                    <a:lnTo>
                      <a:pt x="6" y="67"/>
                    </a:lnTo>
                    <a:lnTo>
                      <a:pt x="10" y="58"/>
                    </a:lnTo>
                    <a:lnTo>
                      <a:pt x="10" y="46"/>
                    </a:lnTo>
                    <a:lnTo>
                      <a:pt x="19" y="42"/>
                    </a:lnTo>
                    <a:lnTo>
                      <a:pt x="26" y="47"/>
                    </a:lnTo>
                    <a:lnTo>
                      <a:pt x="29" y="52"/>
                    </a:lnTo>
                    <a:lnTo>
                      <a:pt x="26" y="56"/>
                    </a:lnTo>
                    <a:lnTo>
                      <a:pt x="31" y="59"/>
                    </a:lnTo>
                    <a:lnTo>
                      <a:pt x="40" y="62"/>
                    </a:lnTo>
                    <a:lnTo>
                      <a:pt x="52" y="59"/>
                    </a:lnTo>
                    <a:lnTo>
                      <a:pt x="63" y="55"/>
                    </a:lnTo>
                    <a:lnTo>
                      <a:pt x="73" y="53"/>
                    </a:lnTo>
                    <a:lnTo>
                      <a:pt x="81" y="50"/>
                    </a:lnTo>
                    <a:lnTo>
                      <a:pt x="93" y="50"/>
                    </a:lnTo>
                    <a:lnTo>
                      <a:pt x="96" y="39"/>
                    </a:lnTo>
                    <a:lnTo>
                      <a:pt x="99" y="32"/>
                    </a:lnTo>
                    <a:lnTo>
                      <a:pt x="110" y="27"/>
                    </a:lnTo>
                    <a:lnTo>
                      <a:pt x="116" y="20"/>
                    </a:lnTo>
                    <a:lnTo>
                      <a:pt x="119" y="14"/>
                    </a:lnTo>
                    <a:lnTo>
                      <a:pt x="122" y="12"/>
                    </a:lnTo>
                    <a:lnTo>
                      <a:pt x="126" y="3"/>
                    </a:lnTo>
                    <a:lnTo>
                      <a:pt x="131" y="0"/>
                    </a:lnTo>
                    <a:lnTo>
                      <a:pt x="137" y="3"/>
                    </a:lnTo>
                    <a:lnTo>
                      <a:pt x="139" y="8"/>
                    </a:lnTo>
                    <a:lnTo>
                      <a:pt x="146" y="15"/>
                    </a:lnTo>
                    <a:lnTo>
                      <a:pt x="154" y="20"/>
                    </a:lnTo>
                    <a:lnTo>
                      <a:pt x="155" y="29"/>
                    </a:lnTo>
                    <a:lnTo>
                      <a:pt x="158" y="35"/>
                    </a:lnTo>
                    <a:lnTo>
                      <a:pt x="167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3" name="Freeform 843">
                <a:extLst>
                  <a:ext uri="{FF2B5EF4-FFF2-40B4-BE49-F238E27FC236}">
                    <a16:creationId xmlns:a16="http://schemas.microsoft.com/office/drawing/2014/main" id="{F7560C6A-45CE-675A-5997-07ACD6F1D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385"/>
                <a:ext cx="29" cy="25"/>
              </a:xfrm>
              <a:custGeom>
                <a:avLst/>
                <a:gdLst>
                  <a:gd name="T0" fmla="*/ 16 w 60"/>
                  <a:gd name="T1" fmla="*/ 1 h 48"/>
                  <a:gd name="T2" fmla="*/ 12 w 60"/>
                  <a:gd name="T3" fmla="*/ 3 h 48"/>
                  <a:gd name="T4" fmla="*/ 9 w 60"/>
                  <a:gd name="T5" fmla="*/ 10 h 48"/>
                  <a:gd name="T6" fmla="*/ 5 w 60"/>
                  <a:gd name="T7" fmla="*/ 6 h 48"/>
                  <a:gd name="T8" fmla="*/ 0 w 60"/>
                  <a:gd name="T9" fmla="*/ 13 h 48"/>
                  <a:gd name="T10" fmla="*/ 5 w 60"/>
                  <a:gd name="T11" fmla="*/ 15 h 48"/>
                  <a:gd name="T12" fmla="*/ 8 w 60"/>
                  <a:gd name="T13" fmla="*/ 21 h 48"/>
                  <a:gd name="T14" fmla="*/ 12 w 60"/>
                  <a:gd name="T15" fmla="*/ 22 h 48"/>
                  <a:gd name="T16" fmla="*/ 16 w 60"/>
                  <a:gd name="T17" fmla="*/ 27 h 48"/>
                  <a:gd name="T18" fmla="*/ 12 w 60"/>
                  <a:gd name="T19" fmla="*/ 38 h 48"/>
                  <a:gd name="T20" fmla="*/ 6 w 60"/>
                  <a:gd name="T21" fmla="*/ 39 h 48"/>
                  <a:gd name="T22" fmla="*/ 6 w 60"/>
                  <a:gd name="T23" fmla="*/ 44 h 48"/>
                  <a:gd name="T24" fmla="*/ 5 w 60"/>
                  <a:gd name="T25" fmla="*/ 48 h 48"/>
                  <a:gd name="T26" fmla="*/ 9 w 60"/>
                  <a:gd name="T27" fmla="*/ 45 h 48"/>
                  <a:gd name="T28" fmla="*/ 16 w 60"/>
                  <a:gd name="T29" fmla="*/ 38 h 48"/>
                  <a:gd name="T30" fmla="*/ 28 w 60"/>
                  <a:gd name="T31" fmla="*/ 38 h 48"/>
                  <a:gd name="T32" fmla="*/ 32 w 60"/>
                  <a:gd name="T33" fmla="*/ 44 h 48"/>
                  <a:gd name="T34" fmla="*/ 38 w 60"/>
                  <a:gd name="T35" fmla="*/ 45 h 48"/>
                  <a:gd name="T36" fmla="*/ 40 w 60"/>
                  <a:gd name="T37" fmla="*/ 38 h 48"/>
                  <a:gd name="T38" fmla="*/ 46 w 60"/>
                  <a:gd name="T39" fmla="*/ 38 h 48"/>
                  <a:gd name="T40" fmla="*/ 55 w 60"/>
                  <a:gd name="T41" fmla="*/ 35 h 48"/>
                  <a:gd name="T42" fmla="*/ 60 w 60"/>
                  <a:gd name="T43" fmla="*/ 25 h 48"/>
                  <a:gd name="T44" fmla="*/ 57 w 60"/>
                  <a:gd name="T45" fmla="*/ 25 h 48"/>
                  <a:gd name="T46" fmla="*/ 49 w 60"/>
                  <a:gd name="T47" fmla="*/ 22 h 48"/>
                  <a:gd name="T48" fmla="*/ 44 w 60"/>
                  <a:gd name="T49" fmla="*/ 16 h 48"/>
                  <a:gd name="T50" fmla="*/ 37 w 60"/>
                  <a:gd name="T51" fmla="*/ 15 h 48"/>
                  <a:gd name="T52" fmla="*/ 35 w 60"/>
                  <a:gd name="T53" fmla="*/ 9 h 48"/>
                  <a:gd name="T54" fmla="*/ 31 w 60"/>
                  <a:gd name="T55" fmla="*/ 6 h 48"/>
                  <a:gd name="T56" fmla="*/ 26 w 60"/>
                  <a:gd name="T57" fmla="*/ 4 h 48"/>
                  <a:gd name="T58" fmla="*/ 26 w 60"/>
                  <a:gd name="T59" fmla="*/ 0 h 48"/>
                  <a:gd name="T60" fmla="*/ 16 w 60"/>
                  <a:gd name="T61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48">
                    <a:moveTo>
                      <a:pt x="16" y="1"/>
                    </a:moveTo>
                    <a:lnTo>
                      <a:pt x="12" y="3"/>
                    </a:lnTo>
                    <a:lnTo>
                      <a:pt x="9" y="10"/>
                    </a:lnTo>
                    <a:lnTo>
                      <a:pt x="5" y="6"/>
                    </a:lnTo>
                    <a:lnTo>
                      <a:pt x="0" y="13"/>
                    </a:lnTo>
                    <a:lnTo>
                      <a:pt x="5" y="15"/>
                    </a:lnTo>
                    <a:lnTo>
                      <a:pt x="8" y="21"/>
                    </a:lnTo>
                    <a:lnTo>
                      <a:pt x="12" y="22"/>
                    </a:lnTo>
                    <a:lnTo>
                      <a:pt x="16" y="27"/>
                    </a:lnTo>
                    <a:lnTo>
                      <a:pt x="12" y="38"/>
                    </a:lnTo>
                    <a:lnTo>
                      <a:pt x="6" y="39"/>
                    </a:lnTo>
                    <a:lnTo>
                      <a:pt x="6" y="44"/>
                    </a:lnTo>
                    <a:lnTo>
                      <a:pt x="5" y="48"/>
                    </a:lnTo>
                    <a:lnTo>
                      <a:pt x="9" y="45"/>
                    </a:lnTo>
                    <a:lnTo>
                      <a:pt x="16" y="38"/>
                    </a:lnTo>
                    <a:lnTo>
                      <a:pt x="28" y="38"/>
                    </a:lnTo>
                    <a:lnTo>
                      <a:pt x="32" y="44"/>
                    </a:lnTo>
                    <a:lnTo>
                      <a:pt x="38" y="45"/>
                    </a:lnTo>
                    <a:lnTo>
                      <a:pt x="40" y="38"/>
                    </a:lnTo>
                    <a:lnTo>
                      <a:pt x="46" y="38"/>
                    </a:lnTo>
                    <a:lnTo>
                      <a:pt x="55" y="35"/>
                    </a:lnTo>
                    <a:lnTo>
                      <a:pt x="60" y="25"/>
                    </a:lnTo>
                    <a:lnTo>
                      <a:pt x="57" y="25"/>
                    </a:lnTo>
                    <a:lnTo>
                      <a:pt x="49" y="22"/>
                    </a:lnTo>
                    <a:lnTo>
                      <a:pt x="44" y="16"/>
                    </a:lnTo>
                    <a:lnTo>
                      <a:pt x="37" y="15"/>
                    </a:lnTo>
                    <a:lnTo>
                      <a:pt x="35" y="9"/>
                    </a:lnTo>
                    <a:lnTo>
                      <a:pt x="31" y="6"/>
                    </a:lnTo>
                    <a:lnTo>
                      <a:pt x="26" y="4"/>
                    </a:lnTo>
                    <a:lnTo>
                      <a:pt x="26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4" name="Freeform 844">
                <a:extLst>
                  <a:ext uri="{FF2B5EF4-FFF2-40B4-BE49-F238E27FC236}">
                    <a16:creationId xmlns:a16="http://schemas.microsoft.com/office/drawing/2014/main" id="{7082DBE6-B03B-9810-374B-B243C2983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385"/>
                <a:ext cx="29" cy="25"/>
              </a:xfrm>
              <a:custGeom>
                <a:avLst/>
                <a:gdLst>
                  <a:gd name="T0" fmla="*/ 16 w 60"/>
                  <a:gd name="T1" fmla="*/ 1 h 48"/>
                  <a:gd name="T2" fmla="*/ 26 w 60"/>
                  <a:gd name="T3" fmla="*/ 0 h 48"/>
                  <a:gd name="T4" fmla="*/ 26 w 60"/>
                  <a:gd name="T5" fmla="*/ 4 h 48"/>
                  <a:gd name="T6" fmla="*/ 31 w 60"/>
                  <a:gd name="T7" fmla="*/ 6 h 48"/>
                  <a:gd name="T8" fmla="*/ 35 w 60"/>
                  <a:gd name="T9" fmla="*/ 9 h 48"/>
                  <a:gd name="T10" fmla="*/ 37 w 60"/>
                  <a:gd name="T11" fmla="*/ 15 h 48"/>
                  <a:gd name="T12" fmla="*/ 44 w 60"/>
                  <a:gd name="T13" fmla="*/ 16 h 48"/>
                  <a:gd name="T14" fmla="*/ 49 w 60"/>
                  <a:gd name="T15" fmla="*/ 22 h 48"/>
                  <a:gd name="T16" fmla="*/ 57 w 60"/>
                  <a:gd name="T17" fmla="*/ 25 h 48"/>
                  <a:gd name="T18" fmla="*/ 60 w 60"/>
                  <a:gd name="T19" fmla="*/ 25 h 48"/>
                  <a:gd name="T20" fmla="*/ 55 w 60"/>
                  <a:gd name="T21" fmla="*/ 35 h 48"/>
                  <a:gd name="T22" fmla="*/ 46 w 60"/>
                  <a:gd name="T23" fmla="*/ 38 h 48"/>
                  <a:gd name="T24" fmla="*/ 40 w 60"/>
                  <a:gd name="T25" fmla="*/ 38 h 48"/>
                  <a:gd name="T26" fmla="*/ 38 w 60"/>
                  <a:gd name="T27" fmla="*/ 45 h 48"/>
                  <a:gd name="T28" fmla="*/ 32 w 60"/>
                  <a:gd name="T29" fmla="*/ 44 h 48"/>
                  <a:gd name="T30" fmla="*/ 28 w 60"/>
                  <a:gd name="T31" fmla="*/ 38 h 48"/>
                  <a:gd name="T32" fmla="*/ 16 w 60"/>
                  <a:gd name="T33" fmla="*/ 38 h 48"/>
                  <a:gd name="T34" fmla="*/ 9 w 60"/>
                  <a:gd name="T35" fmla="*/ 45 h 48"/>
                  <a:gd name="T36" fmla="*/ 5 w 60"/>
                  <a:gd name="T37" fmla="*/ 48 h 48"/>
                  <a:gd name="T38" fmla="*/ 6 w 60"/>
                  <a:gd name="T39" fmla="*/ 44 h 48"/>
                  <a:gd name="T40" fmla="*/ 6 w 60"/>
                  <a:gd name="T41" fmla="*/ 39 h 48"/>
                  <a:gd name="T42" fmla="*/ 12 w 60"/>
                  <a:gd name="T43" fmla="*/ 38 h 48"/>
                  <a:gd name="T44" fmla="*/ 16 w 60"/>
                  <a:gd name="T45" fmla="*/ 27 h 48"/>
                  <a:gd name="T46" fmla="*/ 12 w 60"/>
                  <a:gd name="T47" fmla="*/ 22 h 48"/>
                  <a:gd name="T48" fmla="*/ 8 w 60"/>
                  <a:gd name="T49" fmla="*/ 21 h 48"/>
                  <a:gd name="T50" fmla="*/ 5 w 60"/>
                  <a:gd name="T51" fmla="*/ 15 h 48"/>
                  <a:gd name="T52" fmla="*/ 0 w 60"/>
                  <a:gd name="T53" fmla="*/ 13 h 48"/>
                  <a:gd name="T54" fmla="*/ 5 w 60"/>
                  <a:gd name="T55" fmla="*/ 6 h 48"/>
                  <a:gd name="T56" fmla="*/ 9 w 60"/>
                  <a:gd name="T57" fmla="*/ 10 h 48"/>
                  <a:gd name="T58" fmla="*/ 12 w 60"/>
                  <a:gd name="T59" fmla="*/ 3 h 48"/>
                  <a:gd name="T60" fmla="*/ 16 w 60"/>
                  <a:gd name="T61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48">
                    <a:moveTo>
                      <a:pt x="16" y="1"/>
                    </a:moveTo>
                    <a:lnTo>
                      <a:pt x="26" y="0"/>
                    </a:lnTo>
                    <a:lnTo>
                      <a:pt x="26" y="4"/>
                    </a:lnTo>
                    <a:lnTo>
                      <a:pt x="31" y="6"/>
                    </a:lnTo>
                    <a:lnTo>
                      <a:pt x="35" y="9"/>
                    </a:lnTo>
                    <a:lnTo>
                      <a:pt x="37" y="15"/>
                    </a:lnTo>
                    <a:lnTo>
                      <a:pt x="44" y="16"/>
                    </a:lnTo>
                    <a:lnTo>
                      <a:pt x="49" y="22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55" y="35"/>
                    </a:lnTo>
                    <a:lnTo>
                      <a:pt x="46" y="38"/>
                    </a:lnTo>
                    <a:lnTo>
                      <a:pt x="40" y="38"/>
                    </a:lnTo>
                    <a:lnTo>
                      <a:pt x="38" y="45"/>
                    </a:lnTo>
                    <a:lnTo>
                      <a:pt x="32" y="44"/>
                    </a:lnTo>
                    <a:lnTo>
                      <a:pt x="28" y="38"/>
                    </a:lnTo>
                    <a:lnTo>
                      <a:pt x="16" y="38"/>
                    </a:lnTo>
                    <a:lnTo>
                      <a:pt x="9" y="45"/>
                    </a:lnTo>
                    <a:lnTo>
                      <a:pt x="5" y="48"/>
                    </a:lnTo>
                    <a:lnTo>
                      <a:pt x="6" y="44"/>
                    </a:lnTo>
                    <a:lnTo>
                      <a:pt x="6" y="39"/>
                    </a:lnTo>
                    <a:lnTo>
                      <a:pt x="12" y="38"/>
                    </a:lnTo>
                    <a:lnTo>
                      <a:pt x="16" y="27"/>
                    </a:lnTo>
                    <a:lnTo>
                      <a:pt x="12" y="22"/>
                    </a:lnTo>
                    <a:lnTo>
                      <a:pt x="8" y="21"/>
                    </a:lnTo>
                    <a:lnTo>
                      <a:pt x="5" y="15"/>
                    </a:lnTo>
                    <a:lnTo>
                      <a:pt x="0" y="13"/>
                    </a:lnTo>
                    <a:lnTo>
                      <a:pt x="5" y="6"/>
                    </a:lnTo>
                    <a:lnTo>
                      <a:pt x="9" y="10"/>
                    </a:lnTo>
                    <a:lnTo>
                      <a:pt x="12" y="3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5" name="Freeform 845">
                <a:extLst>
                  <a:ext uri="{FF2B5EF4-FFF2-40B4-BE49-F238E27FC236}">
                    <a16:creationId xmlns:a16="http://schemas.microsoft.com/office/drawing/2014/main" id="{D617B757-CB1A-66F7-E41D-C5B9A440E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385"/>
                <a:ext cx="29" cy="25"/>
              </a:xfrm>
              <a:custGeom>
                <a:avLst/>
                <a:gdLst>
                  <a:gd name="T0" fmla="*/ 16 w 60"/>
                  <a:gd name="T1" fmla="*/ 1 h 48"/>
                  <a:gd name="T2" fmla="*/ 26 w 60"/>
                  <a:gd name="T3" fmla="*/ 0 h 48"/>
                  <a:gd name="T4" fmla="*/ 26 w 60"/>
                  <a:gd name="T5" fmla="*/ 4 h 48"/>
                  <a:gd name="T6" fmla="*/ 31 w 60"/>
                  <a:gd name="T7" fmla="*/ 6 h 48"/>
                  <a:gd name="T8" fmla="*/ 35 w 60"/>
                  <a:gd name="T9" fmla="*/ 9 h 48"/>
                  <a:gd name="T10" fmla="*/ 37 w 60"/>
                  <a:gd name="T11" fmla="*/ 15 h 48"/>
                  <a:gd name="T12" fmla="*/ 44 w 60"/>
                  <a:gd name="T13" fmla="*/ 16 h 48"/>
                  <a:gd name="T14" fmla="*/ 49 w 60"/>
                  <a:gd name="T15" fmla="*/ 22 h 48"/>
                  <a:gd name="T16" fmla="*/ 57 w 60"/>
                  <a:gd name="T17" fmla="*/ 25 h 48"/>
                  <a:gd name="T18" fmla="*/ 60 w 60"/>
                  <a:gd name="T19" fmla="*/ 25 h 48"/>
                  <a:gd name="T20" fmla="*/ 55 w 60"/>
                  <a:gd name="T21" fmla="*/ 35 h 48"/>
                  <a:gd name="T22" fmla="*/ 46 w 60"/>
                  <a:gd name="T23" fmla="*/ 38 h 48"/>
                  <a:gd name="T24" fmla="*/ 40 w 60"/>
                  <a:gd name="T25" fmla="*/ 38 h 48"/>
                  <a:gd name="T26" fmla="*/ 38 w 60"/>
                  <a:gd name="T27" fmla="*/ 45 h 48"/>
                  <a:gd name="T28" fmla="*/ 32 w 60"/>
                  <a:gd name="T29" fmla="*/ 44 h 48"/>
                  <a:gd name="T30" fmla="*/ 28 w 60"/>
                  <a:gd name="T31" fmla="*/ 38 h 48"/>
                  <a:gd name="T32" fmla="*/ 16 w 60"/>
                  <a:gd name="T33" fmla="*/ 38 h 48"/>
                  <a:gd name="T34" fmla="*/ 9 w 60"/>
                  <a:gd name="T35" fmla="*/ 45 h 48"/>
                  <a:gd name="T36" fmla="*/ 5 w 60"/>
                  <a:gd name="T37" fmla="*/ 48 h 48"/>
                  <a:gd name="T38" fmla="*/ 6 w 60"/>
                  <a:gd name="T39" fmla="*/ 44 h 48"/>
                  <a:gd name="T40" fmla="*/ 6 w 60"/>
                  <a:gd name="T41" fmla="*/ 39 h 48"/>
                  <a:gd name="T42" fmla="*/ 12 w 60"/>
                  <a:gd name="T43" fmla="*/ 38 h 48"/>
                  <a:gd name="T44" fmla="*/ 16 w 60"/>
                  <a:gd name="T45" fmla="*/ 27 h 48"/>
                  <a:gd name="T46" fmla="*/ 12 w 60"/>
                  <a:gd name="T47" fmla="*/ 22 h 48"/>
                  <a:gd name="T48" fmla="*/ 8 w 60"/>
                  <a:gd name="T49" fmla="*/ 21 h 48"/>
                  <a:gd name="T50" fmla="*/ 5 w 60"/>
                  <a:gd name="T51" fmla="*/ 15 h 48"/>
                  <a:gd name="T52" fmla="*/ 0 w 60"/>
                  <a:gd name="T53" fmla="*/ 13 h 48"/>
                  <a:gd name="T54" fmla="*/ 5 w 60"/>
                  <a:gd name="T55" fmla="*/ 6 h 48"/>
                  <a:gd name="T56" fmla="*/ 9 w 60"/>
                  <a:gd name="T57" fmla="*/ 10 h 48"/>
                  <a:gd name="T58" fmla="*/ 12 w 60"/>
                  <a:gd name="T59" fmla="*/ 3 h 48"/>
                  <a:gd name="T60" fmla="*/ 16 w 60"/>
                  <a:gd name="T61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48">
                    <a:moveTo>
                      <a:pt x="16" y="1"/>
                    </a:moveTo>
                    <a:lnTo>
                      <a:pt x="26" y="0"/>
                    </a:lnTo>
                    <a:lnTo>
                      <a:pt x="26" y="4"/>
                    </a:lnTo>
                    <a:lnTo>
                      <a:pt x="31" y="6"/>
                    </a:lnTo>
                    <a:lnTo>
                      <a:pt x="35" y="9"/>
                    </a:lnTo>
                    <a:lnTo>
                      <a:pt x="37" y="15"/>
                    </a:lnTo>
                    <a:lnTo>
                      <a:pt x="44" y="16"/>
                    </a:lnTo>
                    <a:lnTo>
                      <a:pt x="49" y="22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55" y="35"/>
                    </a:lnTo>
                    <a:lnTo>
                      <a:pt x="46" y="38"/>
                    </a:lnTo>
                    <a:lnTo>
                      <a:pt x="40" y="38"/>
                    </a:lnTo>
                    <a:lnTo>
                      <a:pt x="38" y="45"/>
                    </a:lnTo>
                    <a:lnTo>
                      <a:pt x="32" y="44"/>
                    </a:lnTo>
                    <a:lnTo>
                      <a:pt x="28" y="38"/>
                    </a:lnTo>
                    <a:lnTo>
                      <a:pt x="16" y="38"/>
                    </a:lnTo>
                    <a:lnTo>
                      <a:pt x="9" y="45"/>
                    </a:lnTo>
                    <a:lnTo>
                      <a:pt x="5" y="48"/>
                    </a:lnTo>
                    <a:lnTo>
                      <a:pt x="6" y="44"/>
                    </a:lnTo>
                    <a:lnTo>
                      <a:pt x="6" y="39"/>
                    </a:lnTo>
                    <a:lnTo>
                      <a:pt x="12" y="38"/>
                    </a:lnTo>
                    <a:lnTo>
                      <a:pt x="16" y="27"/>
                    </a:lnTo>
                    <a:lnTo>
                      <a:pt x="12" y="22"/>
                    </a:lnTo>
                    <a:lnTo>
                      <a:pt x="8" y="21"/>
                    </a:lnTo>
                    <a:lnTo>
                      <a:pt x="5" y="15"/>
                    </a:lnTo>
                    <a:lnTo>
                      <a:pt x="0" y="13"/>
                    </a:lnTo>
                    <a:lnTo>
                      <a:pt x="5" y="6"/>
                    </a:lnTo>
                    <a:lnTo>
                      <a:pt x="9" y="10"/>
                    </a:lnTo>
                    <a:lnTo>
                      <a:pt x="12" y="3"/>
                    </a:lnTo>
                    <a:lnTo>
                      <a:pt x="16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6" name="Freeform 846">
                <a:extLst>
                  <a:ext uri="{FF2B5EF4-FFF2-40B4-BE49-F238E27FC236}">
                    <a16:creationId xmlns:a16="http://schemas.microsoft.com/office/drawing/2014/main" id="{E7AE9471-1CAB-E2FF-4E78-54BB59AAD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2313"/>
                <a:ext cx="191" cy="126"/>
              </a:xfrm>
              <a:custGeom>
                <a:avLst/>
                <a:gdLst>
                  <a:gd name="T0" fmla="*/ 372 w 383"/>
                  <a:gd name="T1" fmla="*/ 201 h 251"/>
                  <a:gd name="T2" fmla="*/ 352 w 383"/>
                  <a:gd name="T3" fmla="*/ 187 h 251"/>
                  <a:gd name="T4" fmla="*/ 336 w 383"/>
                  <a:gd name="T5" fmla="*/ 177 h 251"/>
                  <a:gd name="T6" fmla="*/ 319 w 383"/>
                  <a:gd name="T7" fmla="*/ 161 h 251"/>
                  <a:gd name="T8" fmla="*/ 302 w 383"/>
                  <a:gd name="T9" fmla="*/ 164 h 251"/>
                  <a:gd name="T10" fmla="*/ 278 w 383"/>
                  <a:gd name="T11" fmla="*/ 180 h 251"/>
                  <a:gd name="T12" fmla="*/ 261 w 383"/>
                  <a:gd name="T13" fmla="*/ 190 h 251"/>
                  <a:gd name="T14" fmla="*/ 239 w 383"/>
                  <a:gd name="T15" fmla="*/ 183 h 251"/>
                  <a:gd name="T16" fmla="*/ 229 w 383"/>
                  <a:gd name="T17" fmla="*/ 189 h 251"/>
                  <a:gd name="T18" fmla="*/ 239 w 383"/>
                  <a:gd name="T19" fmla="*/ 172 h 251"/>
                  <a:gd name="T20" fmla="*/ 228 w 383"/>
                  <a:gd name="T21" fmla="*/ 160 h 251"/>
                  <a:gd name="T22" fmla="*/ 232 w 383"/>
                  <a:gd name="T23" fmla="*/ 155 h 251"/>
                  <a:gd name="T24" fmla="*/ 249 w 383"/>
                  <a:gd name="T25" fmla="*/ 145 h 251"/>
                  <a:gd name="T26" fmla="*/ 240 w 383"/>
                  <a:gd name="T27" fmla="*/ 126 h 251"/>
                  <a:gd name="T28" fmla="*/ 222 w 383"/>
                  <a:gd name="T29" fmla="*/ 113 h 251"/>
                  <a:gd name="T30" fmla="*/ 232 w 383"/>
                  <a:gd name="T31" fmla="*/ 104 h 251"/>
                  <a:gd name="T32" fmla="*/ 222 w 383"/>
                  <a:gd name="T33" fmla="*/ 90 h 251"/>
                  <a:gd name="T34" fmla="*/ 210 w 383"/>
                  <a:gd name="T35" fmla="*/ 101 h 251"/>
                  <a:gd name="T36" fmla="*/ 187 w 383"/>
                  <a:gd name="T37" fmla="*/ 88 h 251"/>
                  <a:gd name="T38" fmla="*/ 169 w 383"/>
                  <a:gd name="T39" fmla="*/ 81 h 251"/>
                  <a:gd name="T40" fmla="*/ 163 w 383"/>
                  <a:gd name="T41" fmla="*/ 66 h 251"/>
                  <a:gd name="T42" fmla="*/ 157 w 383"/>
                  <a:gd name="T43" fmla="*/ 50 h 251"/>
                  <a:gd name="T44" fmla="*/ 132 w 383"/>
                  <a:gd name="T45" fmla="*/ 52 h 251"/>
                  <a:gd name="T46" fmla="*/ 120 w 383"/>
                  <a:gd name="T47" fmla="*/ 49 h 251"/>
                  <a:gd name="T48" fmla="*/ 99 w 383"/>
                  <a:gd name="T49" fmla="*/ 46 h 251"/>
                  <a:gd name="T50" fmla="*/ 93 w 383"/>
                  <a:gd name="T51" fmla="*/ 31 h 251"/>
                  <a:gd name="T52" fmla="*/ 73 w 383"/>
                  <a:gd name="T53" fmla="*/ 6 h 251"/>
                  <a:gd name="T54" fmla="*/ 59 w 383"/>
                  <a:gd name="T55" fmla="*/ 11 h 251"/>
                  <a:gd name="T56" fmla="*/ 29 w 383"/>
                  <a:gd name="T57" fmla="*/ 0 h 251"/>
                  <a:gd name="T58" fmla="*/ 17 w 383"/>
                  <a:gd name="T59" fmla="*/ 11 h 251"/>
                  <a:gd name="T60" fmla="*/ 15 w 383"/>
                  <a:gd name="T61" fmla="*/ 28 h 251"/>
                  <a:gd name="T62" fmla="*/ 8 w 383"/>
                  <a:gd name="T63" fmla="*/ 49 h 251"/>
                  <a:gd name="T64" fmla="*/ 3 w 383"/>
                  <a:gd name="T65" fmla="*/ 78 h 251"/>
                  <a:gd name="T66" fmla="*/ 2 w 383"/>
                  <a:gd name="T67" fmla="*/ 91 h 251"/>
                  <a:gd name="T68" fmla="*/ 64 w 383"/>
                  <a:gd name="T69" fmla="*/ 94 h 251"/>
                  <a:gd name="T70" fmla="*/ 72 w 383"/>
                  <a:gd name="T71" fmla="*/ 122 h 251"/>
                  <a:gd name="T72" fmla="*/ 72 w 383"/>
                  <a:gd name="T73" fmla="*/ 139 h 251"/>
                  <a:gd name="T74" fmla="*/ 102 w 383"/>
                  <a:gd name="T75" fmla="*/ 132 h 251"/>
                  <a:gd name="T76" fmla="*/ 126 w 383"/>
                  <a:gd name="T77" fmla="*/ 132 h 251"/>
                  <a:gd name="T78" fmla="*/ 138 w 383"/>
                  <a:gd name="T79" fmla="*/ 151 h 251"/>
                  <a:gd name="T80" fmla="*/ 160 w 383"/>
                  <a:gd name="T81" fmla="*/ 146 h 251"/>
                  <a:gd name="T82" fmla="*/ 176 w 383"/>
                  <a:gd name="T83" fmla="*/ 157 h 251"/>
                  <a:gd name="T84" fmla="*/ 179 w 383"/>
                  <a:gd name="T85" fmla="*/ 172 h 251"/>
                  <a:gd name="T86" fmla="*/ 191 w 383"/>
                  <a:gd name="T87" fmla="*/ 177 h 251"/>
                  <a:gd name="T88" fmla="*/ 207 w 383"/>
                  <a:gd name="T89" fmla="*/ 183 h 251"/>
                  <a:gd name="T90" fmla="*/ 239 w 383"/>
                  <a:gd name="T91" fmla="*/ 216 h 251"/>
                  <a:gd name="T92" fmla="*/ 243 w 383"/>
                  <a:gd name="T93" fmla="*/ 234 h 251"/>
                  <a:gd name="T94" fmla="*/ 252 w 383"/>
                  <a:gd name="T95" fmla="*/ 249 h 251"/>
                  <a:gd name="T96" fmla="*/ 269 w 383"/>
                  <a:gd name="T97" fmla="*/ 243 h 251"/>
                  <a:gd name="T98" fmla="*/ 295 w 383"/>
                  <a:gd name="T99" fmla="*/ 231 h 251"/>
                  <a:gd name="T100" fmla="*/ 308 w 383"/>
                  <a:gd name="T101" fmla="*/ 233 h 251"/>
                  <a:gd name="T102" fmla="*/ 336 w 383"/>
                  <a:gd name="T103" fmla="*/ 230 h 251"/>
                  <a:gd name="T104" fmla="*/ 369 w 383"/>
                  <a:gd name="T105" fmla="*/ 222 h 251"/>
                  <a:gd name="T106" fmla="*/ 383 w 383"/>
                  <a:gd name="T107" fmla="*/ 20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3" h="251">
                    <a:moveTo>
                      <a:pt x="383" y="202"/>
                    </a:moveTo>
                    <a:lnTo>
                      <a:pt x="378" y="199"/>
                    </a:lnTo>
                    <a:lnTo>
                      <a:pt x="372" y="201"/>
                    </a:lnTo>
                    <a:lnTo>
                      <a:pt x="366" y="195"/>
                    </a:lnTo>
                    <a:lnTo>
                      <a:pt x="358" y="193"/>
                    </a:lnTo>
                    <a:lnTo>
                      <a:pt x="352" y="187"/>
                    </a:lnTo>
                    <a:lnTo>
                      <a:pt x="349" y="187"/>
                    </a:lnTo>
                    <a:lnTo>
                      <a:pt x="339" y="183"/>
                    </a:lnTo>
                    <a:lnTo>
                      <a:pt x="336" y="177"/>
                    </a:lnTo>
                    <a:lnTo>
                      <a:pt x="336" y="170"/>
                    </a:lnTo>
                    <a:lnTo>
                      <a:pt x="327" y="173"/>
                    </a:lnTo>
                    <a:lnTo>
                      <a:pt x="319" y="161"/>
                    </a:lnTo>
                    <a:lnTo>
                      <a:pt x="311" y="163"/>
                    </a:lnTo>
                    <a:lnTo>
                      <a:pt x="308" y="161"/>
                    </a:lnTo>
                    <a:lnTo>
                      <a:pt x="302" y="164"/>
                    </a:lnTo>
                    <a:lnTo>
                      <a:pt x="293" y="172"/>
                    </a:lnTo>
                    <a:lnTo>
                      <a:pt x="283" y="170"/>
                    </a:lnTo>
                    <a:lnTo>
                      <a:pt x="278" y="180"/>
                    </a:lnTo>
                    <a:lnTo>
                      <a:pt x="269" y="183"/>
                    </a:lnTo>
                    <a:lnTo>
                      <a:pt x="263" y="183"/>
                    </a:lnTo>
                    <a:lnTo>
                      <a:pt x="261" y="190"/>
                    </a:lnTo>
                    <a:lnTo>
                      <a:pt x="255" y="189"/>
                    </a:lnTo>
                    <a:lnTo>
                      <a:pt x="251" y="183"/>
                    </a:lnTo>
                    <a:lnTo>
                      <a:pt x="239" y="183"/>
                    </a:lnTo>
                    <a:lnTo>
                      <a:pt x="232" y="190"/>
                    </a:lnTo>
                    <a:lnTo>
                      <a:pt x="228" y="193"/>
                    </a:lnTo>
                    <a:lnTo>
                      <a:pt x="229" y="189"/>
                    </a:lnTo>
                    <a:lnTo>
                      <a:pt x="229" y="184"/>
                    </a:lnTo>
                    <a:lnTo>
                      <a:pt x="235" y="183"/>
                    </a:lnTo>
                    <a:lnTo>
                      <a:pt x="239" y="172"/>
                    </a:lnTo>
                    <a:lnTo>
                      <a:pt x="235" y="167"/>
                    </a:lnTo>
                    <a:lnTo>
                      <a:pt x="231" y="166"/>
                    </a:lnTo>
                    <a:lnTo>
                      <a:pt x="228" y="160"/>
                    </a:lnTo>
                    <a:lnTo>
                      <a:pt x="223" y="158"/>
                    </a:lnTo>
                    <a:lnTo>
                      <a:pt x="228" y="151"/>
                    </a:lnTo>
                    <a:lnTo>
                      <a:pt x="232" y="155"/>
                    </a:lnTo>
                    <a:lnTo>
                      <a:pt x="235" y="148"/>
                    </a:lnTo>
                    <a:lnTo>
                      <a:pt x="239" y="146"/>
                    </a:lnTo>
                    <a:lnTo>
                      <a:pt x="249" y="145"/>
                    </a:lnTo>
                    <a:lnTo>
                      <a:pt x="248" y="135"/>
                    </a:lnTo>
                    <a:lnTo>
                      <a:pt x="242" y="129"/>
                    </a:lnTo>
                    <a:lnTo>
                      <a:pt x="240" y="126"/>
                    </a:lnTo>
                    <a:lnTo>
                      <a:pt x="235" y="120"/>
                    </a:lnTo>
                    <a:lnTo>
                      <a:pt x="228" y="120"/>
                    </a:lnTo>
                    <a:lnTo>
                      <a:pt x="222" y="113"/>
                    </a:lnTo>
                    <a:lnTo>
                      <a:pt x="220" y="105"/>
                    </a:lnTo>
                    <a:lnTo>
                      <a:pt x="228" y="107"/>
                    </a:lnTo>
                    <a:lnTo>
                      <a:pt x="232" y="104"/>
                    </a:lnTo>
                    <a:lnTo>
                      <a:pt x="232" y="94"/>
                    </a:lnTo>
                    <a:lnTo>
                      <a:pt x="225" y="87"/>
                    </a:lnTo>
                    <a:lnTo>
                      <a:pt x="222" y="90"/>
                    </a:lnTo>
                    <a:lnTo>
                      <a:pt x="219" y="85"/>
                    </a:lnTo>
                    <a:lnTo>
                      <a:pt x="210" y="90"/>
                    </a:lnTo>
                    <a:lnTo>
                      <a:pt x="210" y="101"/>
                    </a:lnTo>
                    <a:lnTo>
                      <a:pt x="196" y="101"/>
                    </a:lnTo>
                    <a:lnTo>
                      <a:pt x="187" y="91"/>
                    </a:lnTo>
                    <a:lnTo>
                      <a:pt x="187" y="88"/>
                    </a:lnTo>
                    <a:lnTo>
                      <a:pt x="182" y="85"/>
                    </a:lnTo>
                    <a:lnTo>
                      <a:pt x="175" y="87"/>
                    </a:lnTo>
                    <a:lnTo>
                      <a:pt x="169" y="81"/>
                    </a:lnTo>
                    <a:lnTo>
                      <a:pt x="166" y="79"/>
                    </a:lnTo>
                    <a:lnTo>
                      <a:pt x="161" y="72"/>
                    </a:lnTo>
                    <a:lnTo>
                      <a:pt x="163" y="66"/>
                    </a:lnTo>
                    <a:lnTo>
                      <a:pt x="163" y="58"/>
                    </a:lnTo>
                    <a:lnTo>
                      <a:pt x="163" y="53"/>
                    </a:lnTo>
                    <a:lnTo>
                      <a:pt x="157" y="50"/>
                    </a:lnTo>
                    <a:lnTo>
                      <a:pt x="149" y="50"/>
                    </a:lnTo>
                    <a:lnTo>
                      <a:pt x="137" y="55"/>
                    </a:lnTo>
                    <a:lnTo>
                      <a:pt x="132" y="52"/>
                    </a:lnTo>
                    <a:lnTo>
                      <a:pt x="129" y="46"/>
                    </a:lnTo>
                    <a:lnTo>
                      <a:pt x="125" y="46"/>
                    </a:lnTo>
                    <a:lnTo>
                      <a:pt x="120" y="49"/>
                    </a:lnTo>
                    <a:lnTo>
                      <a:pt x="110" y="46"/>
                    </a:lnTo>
                    <a:lnTo>
                      <a:pt x="105" y="49"/>
                    </a:lnTo>
                    <a:lnTo>
                      <a:pt x="99" y="46"/>
                    </a:lnTo>
                    <a:lnTo>
                      <a:pt x="96" y="44"/>
                    </a:lnTo>
                    <a:lnTo>
                      <a:pt x="87" y="41"/>
                    </a:lnTo>
                    <a:lnTo>
                      <a:pt x="93" y="31"/>
                    </a:lnTo>
                    <a:lnTo>
                      <a:pt x="85" y="15"/>
                    </a:lnTo>
                    <a:lnTo>
                      <a:pt x="76" y="8"/>
                    </a:lnTo>
                    <a:lnTo>
                      <a:pt x="73" y="6"/>
                    </a:lnTo>
                    <a:lnTo>
                      <a:pt x="69" y="2"/>
                    </a:lnTo>
                    <a:lnTo>
                      <a:pt x="69" y="5"/>
                    </a:lnTo>
                    <a:lnTo>
                      <a:pt x="59" y="11"/>
                    </a:lnTo>
                    <a:lnTo>
                      <a:pt x="52" y="14"/>
                    </a:lnTo>
                    <a:lnTo>
                      <a:pt x="43" y="12"/>
                    </a:lnTo>
                    <a:lnTo>
                      <a:pt x="29" y="0"/>
                    </a:lnTo>
                    <a:lnTo>
                      <a:pt x="26" y="5"/>
                    </a:lnTo>
                    <a:lnTo>
                      <a:pt x="20" y="5"/>
                    </a:lnTo>
                    <a:lnTo>
                      <a:pt x="17" y="11"/>
                    </a:lnTo>
                    <a:lnTo>
                      <a:pt x="11" y="15"/>
                    </a:lnTo>
                    <a:lnTo>
                      <a:pt x="12" y="22"/>
                    </a:lnTo>
                    <a:lnTo>
                      <a:pt x="15" y="28"/>
                    </a:lnTo>
                    <a:lnTo>
                      <a:pt x="18" y="41"/>
                    </a:lnTo>
                    <a:lnTo>
                      <a:pt x="20" y="46"/>
                    </a:lnTo>
                    <a:lnTo>
                      <a:pt x="8" y="49"/>
                    </a:lnTo>
                    <a:lnTo>
                      <a:pt x="6" y="63"/>
                    </a:lnTo>
                    <a:lnTo>
                      <a:pt x="3" y="69"/>
                    </a:lnTo>
                    <a:lnTo>
                      <a:pt x="3" y="78"/>
                    </a:lnTo>
                    <a:lnTo>
                      <a:pt x="0" y="82"/>
                    </a:lnTo>
                    <a:lnTo>
                      <a:pt x="0" y="91"/>
                    </a:lnTo>
                    <a:lnTo>
                      <a:pt x="2" y="91"/>
                    </a:lnTo>
                    <a:lnTo>
                      <a:pt x="28" y="102"/>
                    </a:lnTo>
                    <a:lnTo>
                      <a:pt x="58" y="94"/>
                    </a:lnTo>
                    <a:lnTo>
                      <a:pt x="64" y="94"/>
                    </a:lnTo>
                    <a:lnTo>
                      <a:pt x="66" y="101"/>
                    </a:lnTo>
                    <a:lnTo>
                      <a:pt x="64" y="114"/>
                    </a:lnTo>
                    <a:lnTo>
                      <a:pt x="72" y="122"/>
                    </a:lnTo>
                    <a:lnTo>
                      <a:pt x="69" y="128"/>
                    </a:lnTo>
                    <a:lnTo>
                      <a:pt x="69" y="134"/>
                    </a:lnTo>
                    <a:lnTo>
                      <a:pt x="72" y="139"/>
                    </a:lnTo>
                    <a:lnTo>
                      <a:pt x="88" y="143"/>
                    </a:lnTo>
                    <a:lnTo>
                      <a:pt x="93" y="140"/>
                    </a:lnTo>
                    <a:lnTo>
                      <a:pt x="102" y="132"/>
                    </a:lnTo>
                    <a:lnTo>
                      <a:pt x="105" y="131"/>
                    </a:lnTo>
                    <a:lnTo>
                      <a:pt x="116" y="134"/>
                    </a:lnTo>
                    <a:lnTo>
                      <a:pt x="126" y="132"/>
                    </a:lnTo>
                    <a:lnTo>
                      <a:pt x="131" y="140"/>
                    </a:lnTo>
                    <a:lnTo>
                      <a:pt x="131" y="143"/>
                    </a:lnTo>
                    <a:lnTo>
                      <a:pt x="138" y="151"/>
                    </a:lnTo>
                    <a:lnTo>
                      <a:pt x="143" y="146"/>
                    </a:lnTo>
                    <a:lnTo>
                      <a:pt x="154" y="143"/>
                    </a:lnTo>
                    <a:lnTo>
                      <a:pt x="160" y="146"/>
                    </a:lnTo>
                    <a:lnTo>
                      <a:pt x="166" y="146"/>
                    </a:lnTo>
                    <a:lnTo>
                      <a:pt x="172" y="142"/>
                    </a:lnTo>
                    <a:lnTo>
                      <a:pt x="176" y="157"/>
                    </a:lnTo>
                    <a:lnTo>
                      <a:pt x="184" y="166"/>
                    </a:lnTo>
                    <a:lnTo>
                      <a:pt x="184" y="169"/>
                    </a:lnTo>
                    <a:lnTo>
                      <a:pt x="179" y="172"/>
                    </a:lnTo>
                    <a:lnTo>
                      <a:pt x="178" y="177"/>
                    </a:lnTo>
                    <a:lnTo>
                      <a:pt x="182" y="180"/>
                    </a:lnTo>
                    <a:lnTo>
                      <a:pt x="191" y="177"/>
                    </a:lnTo>
                    <a:lnTo>
                      <a:pt x="199" y="178"/>
                    </a:lnTo>
                    <a:lnTo>
                      <a:pt x="202" y="183"/>
                    </a:lnTo>
                    <a:lnTo>
                      <a:pt x="207" y="183"/>
                    </a:lnTo>
                    <a:lnTo>
                      <a:pt x="219" y="192"/>
                    </a:lnTo>
                    <a:lnTo>
                      <a:pt x="226" y="198"/>
                    </a:lnTo>
                    <a:lnTo>
                      <a:pt x="239" y="216"/>
                    </a:lnTo>
                    <a:lnTo>
                      <a:pt x="239" y="221"/>
                    </a:lnTo>
                    <a:lnTo>
                      <a:pt x="243" y="224"/>
                    </a:lnTo>
                    <a:lnTo>
                      <a:pt x="243" y="234"/>
                    </a:lnTo>
                    <a:lnTo>
                      <a:pt x="245" y="240"/>
                    </a:lnTo>
                    <a:lnTo>
                      <a:pt x="251" y="243"/>
                    </a:lnTo>
                    <a:lnTo>
                      <a:pt x="252" y="249"/>
                    </a:lnTo>
                    <a:lnTo>
                      <a:pt x="257" y="251"/>
                    </a:lnTo>
                    <a:lnTo>
                      <a:pt x="269" y="246"/>
                    </a:lnTo>
                    <a:lnTo>
                      <a:pt x="269" y="243"/>
                    </a:lnTo>
                    <a:lnTo>
                      <a:pt x="272" y="237"/>
                    </a:lnTo>
                    <a:lnTo>
                      <a:pt x="281" y="231"/>
                    </a:lnTo>
                    <a:lnTo>
                      <a:pt x="295" y="231"/>
                    </a:lnTo>
                    <a:lnTo>
                      <a:pt x="299" y="228"/>
                    </a:lnTo>
                    <a:lnTo>
                      <a:pt x="305" y="227"/>
                    </a:lnTo>
                    <a:lnTo>
                      <a:pt x="308" y="233"/>
                    </a:lnTo>
                    <a:lnTo>
                      <a:pt x="317" y="233"/>
                    </a:lnTo>
                    <a:lnTo>
                      <a:pt x="331" y="227"/>
                    </a:lnTo>
                    <a:lnTo>
                      <a:pt x="336" y="230"/>
                    </a:lnTo>
                    <a:lnTo>
                      <a:pt x="354" y="231"/>
                    </a:lnTo>
                    <a:lnTo>
                      <a:pt x="363" y="222"/>
                    </a:lnTo>
                    <a:lnTo>
                      <a:pt x="369" y="222"/>
                    </a:lnTo>
                    <a:lnTo>
                      <a:pt x="374" y="219"/>
                    </a:lnTo>
                    <a:lnTo>
                      <a:pt x="378" y="213"/>
                    </a:lnTo>
                    <a:lnTo>
                      <a:pt x="383" y="20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7" name="Freeform 847">
                <a:extLst>
                  <a:ext uri="{FF2B5EF4-FFF2-40B4-BE49-F238E27FC236}">
                    <a16:creationId xmlns:a16="http://schemas.microsoft.com/office/drawing/2014/main" id="{57E9F40A-5DF5-AA45-9CA2-786BB6031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2313"/>
                <a:ext cx="191" cy="126"/>
              </a:xfrm>
              <a:custGeom>
                <a:avLst/>
                <a:gdLst>
                  <a:gd name="T0" fmla="*/ 374 w 383"/>
                  <a:gd name="T1" fmla="*/ 219 h 251"/>
                  <a:gd name="T2" fmla="*/ 354 w 383"/>
                  <a:gd name="T3" fmla="*/ 231 h 251"/>
                  <a:gd name="T4" fmla="*/ 317 w 383"/>
                  <a:gd name="T5" fmla="*/ 233 h 251"/>
                  <a:gd name="T6" fmla="*/ 299 w 383"/>
                  <a:gd name="T7" fmla="*/ 228 h 251"/>
                  <a:gd name="T8" fmla="*/ 272 w 383"/>
                  <a:gd name="T9" fmla="*/ 237 h 251"/>
                  <a:gd name="T10" fmla="*/ 257 w 383"/>
                  <a:gd name="T11" fmla="*/ 251 h 251"/>
                  <a:gd name="T12" fmla="*/ 245 w 383"/>
                  <a:gd name="T13" fmla="*/ 240 h 251"/>
                  <a:gd name="T14" fmla="*/ 239 w 383"/>
                  <a:gd name="T15" fmla="*/ 221 h 251"/>
                  <a:gd name="T16" fmla="*/ 219 w 383"/>
                  <a:gd name="T17" fmla="*/ 192 h 251"/>
                  <a:gd name="T18" fmla="*/ 199 w 383"/>
                  <a:gd name="T19" fmla="*/ 178 h 251"/>
                  <a:gd name="T20" fmla="*/ 178 w 383"/>
                  <a:gd name="T21" fmla="*/ 177 h 251"/>
                  <a:gd name="T22" fmla="*/ 184 w 383"/>
                  <a:gd name="T23" fmla="*/ 166 h 251"/>
                  <a:gd name="T24" fmla="*/ 166 w 383"/>
                  <a:gd name="T25" fmla="*/ 146 h 251"/>
                  <a:gd name="T26" fmla="*/ 143 w 383"/>
                  <a:gd name="T27" fmla="*/ 146 h 251"/>
                  <a:gd name="T28" fmla="*/ 131 w 383"/>
                  <a:gd name="T29" fmla="*/ 140 h 251"/>
                  <a:gd name="T30" fmla="*/ 105 w 383"/>
                  <a:gd name="T31" fmla="*/ 131 h 251"/>
                  <a:gd name="T32" fmla="*/ 88 w 383"/>
                  <a:gd name="T33" fmla="*/ 143 h 251"/>
                  <a:gd name="T34" fmla="*/ 69 w 383"/>
                  <a:gd name="T35" fmla="*/ 128 h 251"/>
                  <a:gd name="T36" fmla="*/ 66 w 383"/>
                  <a:gd name="T37" fmla="*/ 101 h 251"/>
                  <a:gd name="T38" fmla="*/ 28 w 383"/>
                  <a:gd name="T39" fmla="*/ 102 h 251"/>
                  <a:gd name="T40" fmla="*/ 0 w 383"/>
                  <a:gd name="T41" fmla="*/ 82 h 251"/>
                  <a:gd name="T42" fmla="*/ 6 w 383"/>
                  <a:gd name="T43" fmla="*/ 63 h 251"/>
                  <a:gd name="T44" fmla="*/ 18 w 383"/>
                  <a:gd name="T45" fmla="*/ 41 h 251"/>
                  <a:gd name="T46" fmla="*/ 11 w 383"/>
                  <a:gd name="T47" fmla="*/ 15 h 251"/>
                  <a:gd name="T48" fmla="*/ 26 w 383"/>
                  <a:gd name="T49" fmla="*/ 5 h 251"/>
                  <a:gd name="T50" fmla="*/ 52 w 383"/>
                  <a:gd name="T51" fmla="*/ 14 h 251"/>
                  <a:gd name="T52" fmla="*/ 69 w 383"/>
                  <a:gd name="T53" fmla="*/ 2 h 251"/>
                  <a:gd name="T54" fmla="*/ 85 w 383"/>
                  <a:gd name="T55" fmla="*/ 15 h 251"/>
                  <a:gd name="T56" fmla="*/ 96 w 383"/>
                  <a:gd name="T57" fmla="*/ 44 h 251"/>
                  <a:gd name="T58" fmla="*/ 110 w 383"/>
                  <a:gd name="T59" fmla="*/ 46 h 251"/>
                  <a:gd name="T60" fmla="*/ 129 w 383"/>
                  <a:gd name="T61" fmla="*/ 46 h 251"/>
                  <a:gd name="T62" fmla="*/ 149 w 383"/>
                  <a:gd name="T63" fmla="*/ 50 h 251"/>
                  <a:gd name="T64" fmla="*/ 163 w 383"/>
                  <a:gd name="T65" fmla="*/ 58 h 251"/>
                  <a:gd name="T66" fmla="*/ 166 w 383"/>
                  <a:gd name="T67" fmla="*/ 79 h 251"/>
                  <a:gd name="T68" fmla="*/ 182 w 383"/>
                  <a:gd name="T69" fmla="*/ 85 h 251"/>
                  <a:gd name="T70" fmla="*/ 196 w 383"/>
                  <a:gd name="T71" fmla="*/ 101 h 251"/>
                  <a:gd name="T72" fmla="*/ 219 w 383"/>
                  <a:gd name="T73" fmla="*/ 85 h 251"/>
                  <a:gd name="T74" fmla="*/ 232 w 383"/>
                  <a:gd name="T75" fmla="*/ 94 h 251"/>
                  <a:gd name="T76" fmla="*/ 220 w 383"/>
                  <a:gd name="T77" fmla="*/ 105 h 251"/>
                  <a:gd name="T78" fmla="*/ 235 w 383"/>
                  <a:gd name="T79" fmla="*/ 120 h 251"/>
                  <a:gd name="T80" fmla="*/ 248 w 383"/>
                  <a:gd name="T81" fmla="*/ 135 h 251"/>
                  <a:gd name="T82" fmla="*/ 235 w 383"/>
                  <a:gd name="T83" fmla="*/ 148 h 251"/>
                  <a:gd name="T84" fmla="*/ 223 w 383"/>
                  <a:gd name="T85" fmla="*/ 158 h 251"/>
                  <a:gd name="T86" fmla="*/ 235 w 383"/>
                  <a:gd name="T87" fmla="*/ 167 h 251"/>
                  <a:gd name="T88" fmla="*/ 229 w 383"/>
                  <a:gd name="T89" fmla="*/ 184 h 251"/>
                  <a:gd name="T90" fmla="*/ 232 w 383"/>
                  <a:gd name="T91" fmla="*/ 190 h 251"/>
                  <a:gd name="T92" fmla="*/ 255 w 383"/>
                  <a:gd name="T93" fmla="*/ 189 h 251"/>
                  <a:gd name="T94" fmla="*/ 269 w 383"/>
                  <a:gd name="T95" fmla="*/ 183 h 251"/>
                  <a:gd name="T96" fmla="*/ 293 w 383"/>
                  <a:gd name="T97" fmla="*/ 172 h 251"/>
                  <a:gd name="T98" fmla="*/ 311 w 383"/>
                  <a:gd name="T99" fmla="*/ 163 h 251"/>
                  <a:gd name="T100" fmla="*/ 336 w 383"/>
                  <a:gd name="T101" fmla="*/ 170 h 251"/>
                  <a:gd name="T102" fmla="*/ 349 w 383"/>
                  <a:gd name="T103" fmla="*/ 187 h 251"/>
                  <a:gd name="T104" fmla="*/ 366 w 383"/>
                  <a:gd name="T105" fmla="*/ 195 h 251"/>
                  <a:gd name="T106" fmla="*/ 383 w 383"/>
                  <a:gd name="T107" fmla="*/ 20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3" h="251">
                    <a:moveTo>
                      <a:pt x="383" y="202"/>
                    </a:moveTo>
                    <a:lnTo>
                      <a:pt x="378" y="213"/>
                    </a:lnTo>
                    <a:lnTo>
                      <a:pt x="374" y="219"/>
                    </a:lnTo>
                    <a:lnTo>
                      <a:pt x="369" y="222"/>
                    </a:lnTo>
                    <a:lnTo>
                      <a:pt x="363" y="222"/>
                    </a:lnTo>
                    <a:lnTo>
                      <a:pt x="354" y="231"/>
                    </a:lnTo>
                    <a:lnTo>
                      <a:pt x="336" y="230"/>
                    </a:lnTo>
                    <a:lnTo>
                      <a:pt x="331" y="227"/>
                    </a:lnTo>
                    <a:lnTo>
                      <a:pt x="317" y="233"/>
                    </a:lnTo>
                    <a:lnTo>
                      <a:pt x="308" y="233"/>
                    </a:lnTo>
                    <a:lnTo>
                      <a:pt x="305" y="227"/>
                    </a:lnTo>
                    <a:lnTo>
                      <a:pt x="299" y="228"/>
                    </a:lnTo>
                    <a:lnTo>
                      <a:pt x="295" y="231"/>
                    </a:lnTo>
                    <a:lnTo>
                      <a:pt x="281" y="231"/>
                    </a:lnTo>
                    <a:lnTo>
                      <a:pt x="272" y="237"/>
                    </a:lnTo>
                    <a:lnTo>
                      <a:pt x="269" y="243"/>
                    </a:lnTo>
                    <a:lnTo>
                      <a:pt x="269" y="246"/>
                    </a:lnTo>
                    <a:lnTo>
                      <a:pt x="257" y="251"/>
                    </a:lnTo>
                    <a:lnTo>
                      <a:pt x="252" y="249"/>
                    </a:lnTo>
                    <a:lnTo>
                      <a:pt x="251" y="243"/>
                    </a:lnTo>
                    <a:lnTo>
                      <a:pt x="245" y="240"/>
                    </a:lnTo>
                    <a:lnTo>
                      <a:pt x="243" y="234"/>
                    </a:lnTo>
                    <a:lnTo>
                      <a:pt x="243" y="224"/>
                    </a:lnTo>
                    <a:lnTo>
                      <a:pt x="239" y="221"/>
                    </a:lnTo>
                    <a:lnTo>
                      <a:pt x="239" y="216"/>
                    </a:lnTo>
                    <a:lnTo>
                      <a:pt x="226" y="198"/>
                    </a:lnTo>
                    <a:lnTo>
                      <a:pt x="219" y="192"/>
                    </a:lnTo>
                    <a:lnTo>
                      <a:pt x="207" y="183"/>
                    </a:lnTo>
                    <a:lnTo>
                      <a:pt x="202" y="183"/>
                    </a:lnTo>
                    <a:lnTo>
                      <a:pt x="199" y="178"/>
                    </a:lnTo>
                    <a:lnTo>
                      <a:pt x="191" y="177"/>
                    </a:lnTo>
                    <a:lnTo>
                      <a:pt x="182" y="180"/>
                    </a:lnTo>
                    <a:lnTo>
                      <a:pt x="178" y="177"/>
                    </a:lnTo>
                    <a:lnTo>
                      <a:pt x="179" y="172"/>
                    </a:lnTo>
                    <a:lnTo>
                      <a:pt x="184" y="169"/>
                    </a:lnTo>
                    <a:lnTo>
                      <a:pt x="184" y="166"/>
                    </a:lnTo>
                    <a:lnTo>
                      <a:pt x="176" y="157"/>
                    </a:lnTo>
                    <a:lnTo>
                      <a:pt x="172" y="142"/>
                    </a:lnTo>
                    <a:lnTo>
                      <a:pt x="166" y="146"/>
                    </a:lnTo>
                    <a:lnTo>
                      <a:pt x="160" y="146"/>
                    </a:lnTo>
                    <a:lnTo>
                      <a:pt x="154" y="143"/>
                    </a:lnTo>
                    <a:lnTo>
                      <a:pt x="143" y="146"/>
                    </a:lnTo>
                    <a:lnTo>
                      <a:pt x="138" y="151"/>
                    </a:lnTo>
                    <a:lnTo>
                      <a:pt x="131" y="143"/>
                    </a:lnTo>
                    <a:lnTo>
                      <a:pt x="131" y="140"/>
                    </a:lnTo>
                    <a:lnTo>
                      <a:pt x="126" y="132"/>
                    </a:lnTo>
                    <a:lnTo>
                      <a:pt x="116" y="134"/>
                    </a:lnTo>
                    <a:lnTo>
                      <a:pt x="105" y="131"/>
                    </a:lnTo>
                    <a:lnTo>
                      <a:pt x="102" y="132"/>
                    </a:lnTo>
                    <a:lnTo>
                      <a:pt x="93" y="140"/>
                    </a:lnTo>
                    <a:lnTo>
                      <a:pt x="88" y="143"/>
                    </a:lnTo>
                    <a:lnTo>
                      <a:pt x="72" y="139"/>
                    </a:lnTo>
                    <a:lnTo>
                      <a:pt x="69" y="134"/>
                    </a:lnTo>
                    <a:lnTo>
                      <a:pt x="69" y="128"/>
                    </a:lnTo>
                    <a:lnTo>
                      <a:pt x="72" y="122"/>
                    </a:lnTo>
                    <a:lnTo>
                      <a:pt x="64" y="114"/>
                    </a:lnTo>
                    <a:lnTo>
                      <a:pt x="66" y="101"/>
                    </a:lnTo>
                    <a:lnTo>
                      <a:pt x="64" y="94"/>
                    </a:lnTo>
                    <a:lnTo>
                      <a:pt x="58" y="94"/>
                    </a:lnTo>
                    <a:lnTo>
                      <a:pt x="28" y="102"/>
                    </a:lnTo>
                    <a:lnTo>
                      <a:pt x="2" y="91"/>
                    </a:lnTo>
                    <a:lnTo>
                      <a:pt x="0" y="91"/>
                    </a:lnTo>
                    <a:lnTo>
                      <a:pt x="0" y="82"/>
                    </a:lnTo>
                    <a:lnTo>
                      <a:pt x="3" y="78"/>
                    </a:lnTo>
                    <a:lnTo>
                      <a:pt x="3" y="69"/>
                    </a:lnTo>
                    <a:lnTo>
                      <a:pt x="6" y="63"/>
                    </a:lnTo>
                    <a:lnTo>
                      <a:pt x="8" y="49"/>
                    </a:lnTo>
                    <a:lnTo>
                      <a:pt x="20" y="46"/>
                    </a:lnTo>
                    <a:lnTo>
                      <a:pt x="18" y="41"/>
                    </a:lnTo>
                    <a:lnTo>
                      <a:pt x="15" y="28"/>
                    </a:lnTo>
                    <a:lnTo>
                      <a:pt x="12" y="22"/>
                    </a:lnTo>
                    <a:lnTo>
                      <a:pt x="11" y="15"/>
                    </a:lnTo>
                    <a:lnTo>
                      <a:pt x="17" y="11"/>
                    </a:lnTo>
                    <a:lnTo>
                      <a:pt x="20" y="5"/>
                    </a:lnTo>
                    <a:lnTo>
                      <a:pt x="26" y="5"/>
                    </a:lnTo>
                    <a:lnTo>
                      <a:pt x="29" y="0"/>
                    </a:lnTo>
                    <a:lnTo>
                      <a:pt x="43" y="12"/>
                    </a:lnTo>
                    <a:lnTo>
                      <a:pt x="52" y="14"/>
                    </a:lnTo>
                    <a:lnTo>
                      <a:pt x="59" y="11"/>
                    </a:lnTo>
                    <a:lnTo>
                      <a:pt x="69" y="5"/>
                    </a:lnTo>
                    <a:lnTo>
                      <a:pt x="69" y="2"/>
                    </a:lnTo>
                    <a:lnTo>
                      <a:pt x="73" y="6"/>
                    </a:lnTo>
                    <a:lnTo>
                      <a:pt x="76" y="8"/>
                    </a:lnTo>
                    <a:lnTo>
                      <a:pt x="85" y="15"/>
                    </a:lnTo>
                    <a:lnTo>
                      <a:pt x="93" y="31"/>
                    </a:lnTo>
                    <a:lnTo>
                      <a:pt x="87" y="41"/>
                    </a:lnTo>
                    <a:lnTo>
                      <a:pt x="96" y="44"/>
                    </a:lnTo>
                    <a:lnTo>
                      <a:pt x="99" y="46"/>
                    </a:lnTo>
                    <a:lnTo>
                      <a:pt x="105" y="49"/>
                    </a:lnTo>
                    <a:lnTo>
                      <a:pt x="110" y="46"/>
                    </a:lnTo>
                    <a:lnTo>
                      <a:pt x="120" y="49"/>
                    </a:lnTo>
                    <a:lnTo>
                      <a:pt x="125" y="46"/>
                    </a:lnTo>
                    <a:lnTo>
                      <a:pt x="129" y="46"/>
                    </a:lnTo>
                    <a:lnTo>
                      <a:pt x="132" y="52"/>
                    </a:lnTo>
                    <a:lnTo>
                      <a:pt x="137" y="55"/>
                    </a:lnTo>
                    <a:lnTo>
                      <a:pt x="149" y="50"/>
                    </a:lnTo>
                    <a:lnTo>
                      <a:pt x="157" y="50"/>
                    </a:lnTo>
                    <a:lnTo>
                      <a:pt x="163" y="53"/>
                    </a:lnTo>
                    <a:lnTo>
                      <a:pt x="163" y="58"/>
                    </a:lnTo>
                    <a:lnTo>
                      <a:pt x="163" y="66"/>
                    </a:lnTo>
                    <a:lnTo>
                      <a:pt x="161" y="72"/>
                    </a:lnTo>
                    <a:lnTo>
                      <a:pt x="166" y="79"/>
                    </a:lnTo>
                    <a:lnTo>
                      <a:pt x="169" y="81"/>
                    </a:lnTo>
                    <a:lnTo>
                      <a:pt x="175" y="87"/>
                    </a:lnTo>
                    <a:lnTo>
                      <a:pt x="182" y="85"/>
                    </a:lnTo>
                    <a:lnTo>
                      <a:pt x="187" y="88"/>
                    </a:lnTo>
                    <a:lnTo>
                      <a:pt x="187" y="91"/>
                    </a:lnTo>
                    <a:lnTo>
                      <a:pt x="196" y="101"/>
                    </a:lnTo>
                    <a:lnTo>
                      <a:pt x="210" y="101"/>
                    </a:lnTo>
                    <a:lnTo>
                      <a:pt x="210" y="90"/>
                    </a:lnTo>
                    <a:lnTo>
                      <a:pt x="219" y="85"/>
                    </a:lnTo>
                    <a:lnTo>
                      <a:pt x="222" y="90"/>
                    </a:lnTo>
                    <a:lnTo>
                      <a:pt x="225" y="87"/>
                    </a:lnTo>
                    <a:lnTo>
                      <a:pt x="232" y="94"/>
                    </a:lnTo>
                    <a:lnTo>
                      <a:pt x="232" y="104"/>
                    </a:lnTo>
                    <a:lnTo>
                      <a:pt x="228" y="107"/>
                    </a:lnTo>
                    <a:lnTo>
                      <a:pt x="220" y="105"/>
                    </a:lnTo>
                    <a:lnTo>
                      <a:pt x="222" y="113"/>
                    </a:lnTo>
                    <a:lnTo>
                      <a:pt x="228" y="120"/>
                    </a:lnTo>
                    <a:lnTo>
                      <a:pt x="235" y="120"/>
                    </a:lnTo>
                    <a:lnTo>
                      <a:pt x="240" y="126"/>
                    </a:lnTo>
                    <a:lnTo>
                      <a:pt x="242" y="129"/>
                    </a:lnTo>
                    <a:lnTo>
                      <a:pt x="248" y="135"/>
                    </a:lnTo>
                    <a:lnTo>
                      <a:pt x="249" y="145"/>
                    </a:lnTo>
                    <a:lnTo>
                      <a:pt x="239" y="146"/>
                    </a:lnTo>
                    <a:lnTo>
                      <a:pt x="235" y="148"/>
                    </a:lnTo>
                    <a:lnTo>
                      <a:pt x="232" y="155"/>
                    </a:lnTo>
                    <a:lnTo>
                      <a:pt x="228" y="151"/>
                    </a:lnTo>
                    <a:lnTo>
                      <a:pt x="223" y="158"/>
                    </a:lnTo>
                    <a:lnTo>
                      <a:pt x="228" y="160"/>
                    </a:lnTo>
                    <a:lnTo>
                      <a:pt x="231" y="166"/>
                    </a:lnTo>
                    <a:lnTo>
                      <a:pt x="235" y="167"/>
                    </a:lnTo>
                    <a:lnTo>
                      <a:pt x="239" y="172"/>
                    </a:lnTo>
                    <a:lnTo>
                      <a:pt x="235" y="183"/>
                    </a:lnTo>
                    <a:lnTo>
                      <a:pt x="229" y="184"/>
                    </a:lnTo>
                    <a:lnTo>
                      <a:pt x="229" y="189"/>
                    </a:lnTo>
                    <a:lnTo>
                      <a:pt x="228" y="193"/>
                    </a:lnTo>
                    <a:lnTo>
                      <a:pt x="232" y="190"/>
                    </a:lnTo>
                    <a:lnTo>
                      <a:pt x="239" y="183"/>
                    </a:lnTo>
                    <a:lnTo>
                      <a:pt x="251" y="183"/>
                    </a:lnTo>
                    <a:lnTo>
                      <a:pt x="255" y="189"/>
                    </a:lnTo>
                    <a:lnTo>
                      <a:pt x="261" y="190"/>
                    </a:lnTo>
                    <a:lnTo>
                      <a:pt x="263" y="183"/>
                    </a:lnTo>
                    <a:lnTo>
                      <a:pt x="269" y="183"/>
                    </a:lnTo>
                    <a:lnTo>
                      <a:pt x="278" y="180"/>
                    </a:lnTo>
                    <a:lnTo>
                      <a:pt x="283" y="170"/>
                    </a:lnTo>
                    <a:lnTo>
                      <a:pt x="293" y="172"/>
                    </a:lnTo>
                    <a:lnTo>
                      <a:pt x="302" y="164"/>
                    </a:lnTo>
                    <a:lnTo>
                      <a:pt x="308" y="161"/>
                    </a:lnTo>
                    <a:lnTo>
                      <a:pt x="311" y="163"/>
                    </a:lnTo>
                    <a:lnTo>
                      <a:pt x="319" y="161"/>
                    </a:lnTo>
                    <a:lnTo>
                      <a:pt x="327" y="173"/>
                    </a:lnTo>
                    <a:lnTo>
                      <a:pt x="336" y="170"/>
                    </a:lnTo>
                    <a:lnTo>
                      <a:pt x="336" y="177"/>
                    </a:lnTo>
                    <a:lnTo>
                      <a:pt x="339" y="183"/>
                    </a:lnTo>
                    <a:lnTo>
                      <a:pt x="349" y="187"/>
                    </a:lnTo>
                    <a:lnTo>
                      <a:pt x="352" y="187"/>
                    </a:lnTo>
                    <a:lnTo>
                      <a:pt x="358" y="193"/>
                    </a:lnTo>
                    <a:lnTo>
                      <a:pt x="366" y="195"/>
                    </a:lnTo>
                    <a:lnTo>
                      <a:pt x="372" y="201"/>
                    </a:lnTo>
                    <a:lnTo>
                      <a:pt x="378" y="199"/>
                    </a:lnTo>
                    <a:lnTo>
                      <a:pt x="383" y="2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8" name="Freeform 848">
                <a:extLst>
                  <a:ext uri="{FF2B5EF4-FFF2-40B4-BE49-F238E27FC236}">
                    <a16:creationId xmlns:a16="http://schemas.microsoft.com/office/drawing/2014/main" id="{2AE470AD-32AA-1B82-83A6-7E7451527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2313"/>
                <a:ext cx="191" cy="126"/>
              </a:xfrm>
              <a:custGeom>
                <a:avLst/>
                <a:gdLst>
                  <a:gd name="T0" fmla="*/ 374 w 383"/>
                  <a:gd name="T1" fmla="*/ 219 h 251"/>
                  <a:gd name="T2" fmla="*/ 354 w 383"/>
                  <a:gd name="T3" fmla="*/ 231 h 251"/>
                  <a:gd name="T4" fmla="*/ 317 w 383"/>
                  <a:gd name="T5" fmla="*/ 233 h 251"/>
                  <a:gd name="T6" fmla="*/ 299 w 383"/>
                  <a:gd name="T7" fmla="*/ 228 h 251"/>
                  <a:gd name="T8" fmla="*/ 272 w 383"/>
                  <a:gd name="T9" fmla="*/ 237 h 251"/>
                  <a:gd name="T10" fmla="*/ 257 w 383"/>
                  <a:gd name="T11" fmla="*/ 251 h 251"/>
                  <a:gd name="T12" fmla="*/ 245 w 383"/>
                  <a:gd name="T13" fmla="*/ 240 h 251"/>
                  <a:gd name="T14" fmla="*/ 239 w 383"/>
                  <a:gd name="T15" fmla="*/ 221 h 251"/>
                  <a:gd name="T16" fmla="*/ 219 w 383"/>
                  <a:gd name="T17" fmla="*/ 192 h 251"/>
                  <a:gd name="T18" fmla="*/ 199 w 383"/>
                  <a:gd name="T19" fmla="*/ 178 h 251"/>
                  <a:gd name="T20" fmla="*/ 178 w 383"/>
                  <a:gd name="T21" fmla="*/ 177 h 251"/>
                  <a:gd name="T22" fmla="*/ 184 w 383"/>
                  <a:gd name="T23" fmla="*/ 166 h 251"/>
                  <a:gd name="T24" fmla="*/ 166 w 383"/>
                  <a:gd name="T25" fmla="*/ 146 h 251"/>
                  <a:gd name="T26" fmla="*/ 143 w 383"/>
                  <a:gd name="T27" fmla="*/ 146 h 251"/>
                  <a:gd name="T28" fmla="*/ 131 w 383"/>
                  <a:gd name="T29" fmla="*/ 140 h 251"/>
                  <a:gd name="T30" fmla="*/ 105 w 383"/>
                  <a:gd name="T31" fmla="*/ 131 h 251"/>
                  <a:gd name="T32" fmla="*/ 88 w 383"/>
                  <a:gd name="T33" fmla="*/ 143 h 251"/>
                  <a:gd name="T34" fmla="*/ 69 w 383"/>
                  <a:gd name="T35" fmla="*/ 128 h 251"/>
                  <a:gd name="T36" fmla="*/ 66 w 383"/>
                  <a:gd name="T37" fmla="*/ 101 h 251"/>
                  <a:gd name="T38" fmla="*/ 28 w 383"/>
                  <a:gd name="T39" fmla="*/ 102 h 251"/>
                  <a:gd name="T40" fmla="*/ 0 w 383"/>
                  <a:gd name="T41" fmla="*/ 82 h 251"/>
                  <a:gd name="T42" fmla="*/ 6 w 383"/>
                  <a:gd name="T43" fmla="*/ 63 h 251"/>
                  <a:gd name="T44" fmla="*/ 18 w 383"/>
                  <a:gd name="T45" fmla="*/ 41 h 251"/>
                  <a:gd name="T46" fmla="*/ 11 w 383"/>
                  <a:gd name="T47" fmla="*/ 15 h 251"/>
                  <a:gd name="T48" fmla="*/ 26 w 383"/>
                  <a:gd name="T49" fmla="*/ 5 h 251"/>
                  <a:gd name="T50" fmla="*/ 52 w 383"/>
                  <a:gd name="T51" fmla="*/ 14 h 251"/>
                  <a:gd name="T52" fmla="*/ 69 w 383"/>
                  <a:gd name="T53" fmla="*/ 2 h 251"/>
                  <a:gd name="T54" fmla="*/ 85 w 383"/>
                  <a:gd name="T55" fmla="*/ 15 h 251"/>
                  <a:gd name="T56" fmla="*/ 96 w 383"/>
                  <a:gd name="T57" fmla="*/ 44 h 251"/>
                  <a:gd name="T58" fmla="*/ 110 w 383"/>
                  <a:gd name="T59" fmla="*/ 46 h 251"/>
                  <a:gd name="T60" fmla="*/ 129 w 383"/>
                  <a:gd name="T61" fmla="*/ 46 h 251"/>
                  <a:gd name="T62" fmla="*/ 149 w 383"/>
                  <a:gd name="T63" fmla="*/ 50 h 251"/>
                  <a:gd name="T64" fmla="*/ 163 w 383"/>
                  <a:gd name="T65" fmla="*/ 58 h 251"/>
                  <a:gd name="T66" fmla="*/ 166 w 383"/>
                  <a:gd name="T67" fmla="*/ 79 h 251"/>
                  <a:gd name="T68" fmla="*/ 182 w 383"/>
                  <a:gd name="T69" fmla="*/ 85 h 251"/>
                  <a:gd name="T70" fmla="*/ 196 w 383"/>
                  <a:gd name="T71" fmla="*/ 101 h 251"/>
                  <a:gd name="T72" fmla="*/ 219 w 383"/>
                  <a:gd name="T73" fmla="*/ 85 h 251"/>
                  <a:gd name="T74" fmla="*/ 232 w 383"/>
                  <a:gd name="T75" fmla="*/ 94 h 251"/>
                  <a:gd name="T76" fmla="*/ 220 w 383"/>
                  <a:gd name="T77" fmla="*/ 105 h 251"/>
                  <a:gd name="T78" fmla="*/ 235 w 383"/>
                  <a:gd name="T79" fmla="*/ 120 h 251"/>
                  <a:gd name="T80" fmla="*/ 248 w 383"/>
                  <a:gd name="T81" fmla="*/ 135 h 251"/>
                  <a:gd name="T82" fmla="*/ 235 w 383"/>
                  <a:gd name="T83" fmla="*/ 148 h 251"/>
                  <a:gd name="T84" fmla="*/ 223 w 383"/>
                  <a:gd name="T85" fmla="*/ 158 h 251"/>
                  <a:gd name="T86" fmla="*/ 235 w 383"/>
                  <a:gd name="T87" fmla="*/ 167 h 251"/>
                  <a:gd name="T88" fmla="*/ 229 w 383"/>
                  <a:gd name="T89" fmla="*/ 184 h 251"/>
                  <a:gd name="T90" fmla="*/ 232 w 383"/>
                  <a:gd name="T91" fmla="*/ 190 h 251"/>
                  <a:gd name="T92" fmla="*/ 255 w 383"/>
                  <a:gd name="T93" fmla="*/ 189 h 251"/>
                  <a:gd name="T94" fmla="*/ 269 w 383"/>
                  <a:gd name="T95" fmla="*/ 183 h 251"/>
                  <a:gd name="T96" fmla="*/ 293 w 383"/>
                  <a:gd name="T97" fmla="*/ 172 h 251"/>
                  <a:gd name="T98" fmla="*/ 311 w 383"/>
                  <a:gd name="T99" fmla="*/ 163 h 251"/>
                  <a:gd name="T100" fmla="*/ 336 w 383"/>
                  <a:gd name="T101" fmla="*/ 170 h 251"/>
                  <a:gd name="T102" fmla="*/ 349 w 383"/>
                  <a:gd name="T103" fmla="*/ 187 h 251"/>
                  <a:gd name="T104" fmla="*/ 366 w 383"/>
                  <a:gd name="T105" fmla="*/ 195 h 251"/>
                  <a:gd name="T106" fmla="*/ 383 w 383"/>
                  <a:gd name="T107" fmla="*/ 20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3" h="251">
                    <a:moveTo>
                      <a:pt x="383" y="202"/>
                    </a:moveTo>
                    <a:lnTo>
                      <a:pt x="378" y="213"/>
                    </a:lnTo>
                    <a:lnTo>
                      <a:pt x="374" y="219"/>
                    </a:lnTo>
                    <a:lnTo>
                      <a:pt x="369" y="222"/>
                    </a:lnTo>
                    <a:lnTo>
                      <a:pt x="363" y="222"/>
                    </a:lnTo>
                    <a:lnTo>
                      <a:pt x="354" y="231"/>
                    </a:lnTo>
                    <a:lnTo>
                      <a:pt x="336" y="230"/>
                    </a:lnTo>
                    <a:lnTo>
                      <a:pt x="331" y="227"/>
                    </a:lnTo>
                    <a:lnTo>
                      <a:pt x="317" y="233"/>
                    </a:lnTo>
                    <a:lnTo>
                      <a:pt x="308" y="233"/>
                    </a:lnTo>
                    <a:lnTo>
                      <a:pt x="305" y="227"/>
                    </a:lnTo>
                    <a:lnTo>
                      <a:pt x="299" y="228"/>
                    </a:lnTo>
                    <a:lnTo>
                      <a:pt x="295" y="231"/>
                    </a:lnTo>
                    <a:lnTo>
                      <a:pt x="281" y="231"/>
                    </a:lnTo>
                    <a:lnTo>
                      <a:pt x="272" y="237"/>
                    </a:lnTo>
                    <a:lnTo>
                      <a:pt x="269" y="243"/>
                    </a:lnTo>
                    <a:lnTo>
                      <a:pt x="269" y="246"/>
                    </a:lnTo>
                    <a:lnTo>
                      <a:pt x="257" y="251"/>
                    </a:lnTo>
                    <a:lnTo>
                      <a:pt x="252" y="249"/>
                    </a:lnTo>
                    <a:lnTo>
                      <a:pt x="251" y="243"/>
                    </a:lnTo>
                    <a:lnTo>
                      <a:pt x="245" y="240"/>
                    </a:lnTo>
                    <a:lnTo>
                      <a:pt x="243" y="234"/>
                    </a:lnTo>
                    <a:lnTo>
                      <a:pt x="243" y="224"/>
                    </a:lnTo>
                    <a:lnTo>
                      <a:pt x="239" y="221"/>
                    </a:lnTo>
                    <a:lnTo>
                      <a:pt x="239" y="216"/>
                    </a:lnTo>
                    <a:lnTo>
                      <a:pt x="226" y="198"/>
                    </a:lnTo>
                    <a:lnTo>
                      <a:pt x="219" y="192"/>
                    </a:lnTo>
                    <a:lnTo>
                      <a:pt x="207" y="183"/>
                    </a:lnTo>
                    <a:lnTo>
                      <a:pt x="202" y="183"/>
                    </a:lnTo>
                    <a:lnTo>
                      <a:pt x="199" y="178"/>
                    </a:lnTo>
                    <a:lnTo>
                      <a:pt x="191" y="177"/>
                    </a:lnTo>
                    <a:lnTo>
                      <a:pt x="182" y="180"/>
                    </a:lnTo>
                    <a:lnTo>
                      <a:pt x="178" y="177"/>
                    </a:lnTo>
                    <a:lnTo>
                      <a:pt x="179" y="172"/>
                    </a:lnTo>
                    <a:lnTo>
                      <a:pt x="184" y="169"/>
                    </a:lnTo>
                    <a:lnTo>
                      <a:pt x="184" y="166"/>
                    </a:lnTo>
                    <a:lnTo>
                      <a:pt x="176" y="157"/>
                    </a:lnTo>
                    <a:lnTo>
                      <a:pt x="172" y="142"/>
                    </a:lnTo>
                    <a:lnTo>
                      <a:pt x="166" y="146"/>
                    </a:lnTo>
                    <a:lnTo>
                      <a:pt x="160" y="146"/>
                    </a:lnTo>
                    <a:lnTo>
                      <a:pt x="154" y="143"/>
                    </a:lnTo>
                    <a:lnTo>
                      <a:pt x="143" y="146"/>
                    </a:lnTo>
                    <a:lnTo>
                      <a:pt x="138" y="151"/>
                    </a:lnTo>
                    <a:lnTo>
                      <a:pt x="131" y="143"/>
                    </a:lnTo>
                    <a:lnTo>
                      <a:pt x="131" y="140"/>
                    </a:lnTo>
                    <a:lnTo>
                      <a:pt x="126" y="132"/>
                    </a:lnTo>
                    <a:lnTo>
                      <a:pt x="116" y="134"/>
                    </a:lnTo>
                    <a:lnTo>
                      <a:pt x="105" y="131"/>
                    </a:lnTo>
                    <a:lnTo>
                      <a:pt x="102" y="132"/>
                    </a:lnTo>
                    <a:lnTo>
                      <a:pt x="93" y="140"/>
                    </a:lnTo>
                    <a:lnTo>
                      <a:pt x="88" y="143"/>
                    </a:lnTo>
                    <a:lnTo>
                      <a:pt x="72" y="139"/>
                    </a:lnTo>
                    <a:lnTo>
                      <a:pt x="69" y="134"/>
                    </a:lnTo>
                    <a:lnTo>
                      <a:pt x="69" y="128"/>
                    </a:lnTo>
                    <a:lnTo>
                      <a:pt x="72" y="122"/>
                    </a:lnTo>
                    <a:lnTo>
                      <a:pt x="64" y="114"/>
                    </a:lnTo>
                    <a:lnTo>
                      <a:pt x="66" y="101"/>
                    </a:lnTo>
                    <a:lnTo>
                      <a:pt x="64" y="94"/>
                    </a:lnTo>
                    <a:lnTo>
                      <a:pt x="58" y="94"/>
                    </a:lnTo>
                    <a:lnTo>
                      <a:pt x="28" y="102"/>
                    </a:lnTo>
                    <a:lnTo>
                      <a:pt x="2" y="91"/>
                    </a:lnTo>
                    <a:lnTo>
                      <a:pt x="0" y="91"/>
                    </a:lnTo>
                    <a:lnTo>
                      <a:pt x="0" y="82"/>
                    </a:lnTo>
                    <a:lnTo>
                      <a:pt x="3" y="78"/>
                    </a:lnTo>
                    <a:lnTo>
                      <a:pt x="3" y="69"/>
                    </a:lnTo>
                    <a:lnTo>
                      <a:pt x="6" y="63"/>
                    </a:lnTo>
                    <a:lnTo>
                      <a:pt x="8" y="49"/>
                    </a:lnTo>
                    <a:lnTo>
                      <a:pt x="20" y="46"/>
                    </a:lnTo>
                    <a:lnTo>
                      <a:pt x="18" y="41"/>
                    </a:lnTo>
                    <a:lnTo>
                      <a:pt x="15" y="28"/>
                    </a:lnTo>
                    <a:lnTo>
                      <a:pt x="12" y="22"/>
                    </a:lnTo>
                    <a:lnTo>
                      <a:pt x="11" y="15"/>
                    </a:lnTo>
                    <a:lnTo>
                      <a:pt x="17" y="11"/>
                    </a:lnTo>
                    <a:lnTo>
                      <a:pt x="20" y="5"/>
                    </a:lnTo>
                    <a:lnTo>
                      <a:pt x="26" y="5"/>
                    </a:lnTo>
                    <a:lnTo>
                      <a:pt x="29" y="0"/>
                    </a:lnTo>
                    <a:lnTo>
                      <a:pt x="43" y="12"/>
                    </a:lnTo>
                    <a:lnTo>
                      <a:pt x="52" y="14"/>
                    </a:lnTo>
                    <a:lnTo>
                      <a:pt x="59" y="11"/>
                    </a:lnTo>
                    <a:lnTo>
                      <a:pt x="69" y="5"/>
                    </a:lnTo>
                    <a:lnTo>
                      <a:pt x="69" y="2"/>
                    </a:lnTo>
                    <a:lnTo>
                      <a:pt x="73" y="6"/>
                    </a:lnTo>
                    <a:lnTo>
                      <a:pt x="76" y="8"/>
                    </a:lnTo>
                    <a:lnTo>
                      <a:pt x="85" y="15"/>
                    </a:lnTo>
                    <a:lnTo>
                      <a:pt x="93" y="31"/>
                    </a:lnTo>
                    <a:lnTo>
                      <a:pt x="87" y="41"/>
                    </a:lnTo>
                    <a:lnTo>
                      <a:pt x="96" y="44"/>
                    </a:lnTo>
                    <a:lnTo>
                      <a:pt x="99" y="46"/>
                    </a:lnTo>
                    <a:lnTo>
                      <a:pt x="105" y="49"/>
                    </a:lnTo>
                    <a:lnTo>
                      <a:pt x="110" y="46"/>
                    </a:lnTo>
                    <a:lnTo>
                      <a:pt x="120" y="49"/>
                    </a:lnTo>
                    <a:lnTo>
                      <a:pt x="125" y="46"/>
                    </a:lnTo>
                    <a:lnTo>
                      <a:pt x="129" y="46"/>
                    </a:lnTo>
                    <a:lnTo>
                      <a:pt x="132" y="52"/>
                    </a:lnTo>
                    <a:lnTo>
                      <a:pt x="137" y="55"/>
                    </a:lnTo>
                    <a:lnTo>
                      <a:pt x="149" y="50"/>
                    </a:lnTo>
                    <a:lnTo>
                      <a:pt x="157" y="50"/>
                    </a:lnTo>
                    <a:lnTo>
                      <a:pt x="163" y="53"/>
                    </a:lnTo>
                    <a:lnTo>
                      <a:pt x="163" y="58"/>
                    </a:lnTo>
                    <a:lnTo>
                      <a:pt x="163" y="66"/>
                    </a:lnTo>
                    <a:lnTo>
                      <a:pt x="161" y="72"/>
                    </a:lnTo>
                    <a:lnTo>
                      <a:pt x="166" y="79"/>
                    </a:lnTo>
                    <a:lnTo>
                      <a:pt x="169" y="81"/>
                    </a:lnTo>
                    <a:lnTo>
                      <a:pt x="175" y="87"/>
                    </a:lnTo>
                    <a:lnTo>
                      <a:pt x="182" y="85"/>
                    </a:lnTo>
                    <a:lnTo>
                      <a:pt x="187" y="88"/>
                    </a:lnTo>
                    <a:lnTo>
                      <a:pt x="187" y="91"/>
                    </a:lnTo>
                    <a:lnTo>
                      <a:pt x="196" y="101"/>
                    </a:lnTo>
                    <a:lnTo>
                      <a:pt x="210" y="101"/>
                    </a:lnTo>
                    <a:lnTo>
                      <a:pt x="210" y="90"/>
                    </a:lnTo>
                    <a:lnTo>
                      <a:pt x="219" y="85"/>
                    </a:lnTo>
                    <a:lnTo>
                      <a:pt x="222" y="90"/>
                    </a:lnTo>
                    <a:lnTo>
                      <a:pt x="225" y="87"/>
                    </a:lnTo>
                    <a:lnTo>
                      <a:pt x="232" y="94"/>
                    </a:lnTo>
                    <a:lnTo>
                      <a:pt x="232" y="104"/>
                    </a:lnTo>
                    <a:lnTo>
                      <a:pt x="228" y="107"/>
                    </a:lnTo>
                    <a:lnTo>
                      <a:pt x="220" y="105"/>
                    </a:lnTo>
                    <a:lnTo>
                      <a:pt x="222" y="113"/>
                    </a:lnTo>
                    <a:lnTo>
                      <a:pt x="228" y="120"/>
                    </a:lnTo>
                    <a:lnTo>
                      <a:pt x="235" y="120"/>
                    </a:lnTo>
                    <a:lnTo>
                      <a:pt x="240" y="126"/>
                    </a:lnTo>
                    <a:lnTo>
                      <a:pt x="242" y="129"/>
                    </a:lnTo>
                    <a:lnTo>
                      <a:pt x="248" y="135"/>
                    </a:lnTo>
                    <a:lnTo>
                      <a:pt x="249" y="145"/>
                    </a:lnTo>
                    <a:lnTo>
                      <a:pt x="239" y="146"/>
                    </a:lnTo>
                    <a:lnTo>
                      <a:pt x="235" y="148"/>
                    </a:lnTo>
                    <a:lnTo>
                      <a:pt x="232" y="155"/>
                    </a:lnTo>
                    <a:lnTo>
                      <a:pt x="228" y="151"/>
                    </a:lnTo>
                    <a:lnTo>
                      <a:pt x="223" y="158"/>
                    </a:lnTo>
                    <a:lnTo>
                      <a:pt x="228" y="160"/>
                    </a:lnTo>
                    <a:lnTo>
                      <a:pt x="231" y="166"/>
                    </a:lnTo>
                    <a:lnTo>
                      <a:pt x="235" y="167"/>
                    </a:lnTo>
                    <a:lnTo>
                      <a:pt x="239" y="172"/>
                    </a:lnTo>
                    <a:lnTo>
                      <a:pt x="235" y="183"/>
                    </a:lnTo>
                    <a:lnTo>
                      <a:pt x="229" y="184"/>
                    </a:lnTo>
                    <a:lnTo>
                      <a:pt x="229" y="189"/>
                    </a:lnTo>
                    <a:lnTo>
                      <a:pt x="228" y="193"/>
                    </a:lnTo>
                    <a:lnTo>
                      <a:pt x="232" y="190"/>
                    </a:lnTo>
                    <a:lnTo>
                      <a:pt x="239" y="183"/>
                    </a:lnTo>
                    <a:lnTo>
                      <a:pt x="251" y="183"/>
                    </a:lnTo>
                    <a:lnTo>
                      <a:pt x="255" y="189"/>
                    </a:lnTo>
                    <a:lnTo>
                      <a:pt x="261" y="190"/>
                    </a:lnTo>
                    <a:lnTo>
                      <a:pt x="263" y="183"/>
                    </a:lnTo>
                    <a:lnTo>
                      <a:pt x="269" y="183"/>
                    </a:lnTo>
                    <a:lnTo>
                      <a:pt x="278" y="180"/>
                    </a:lnTo>
                    <a:lnTo>
                      <a:pt x="283" y="170"/>
                    </a:lnTo>
                    <a:lnTo>
                      <a:pt x="293" y="172"/>
                    </a:lnTo>
                    <a:lnTo>
                      <a:pt x="302" y="164"/>
                    </a:lnTo>
                    <a:lnTo>
                      <a:pt x="308" y="161"/>
                    </a:lnTo>
                    <a:lnTo>
                      <a:pt x="311" y="163"/>
                    </a:lnTo>
                    <a:lnTo>
                      <a:pt x="319" y="161"/>
                    </a:lnTo>
                    <a:lnTo>
                      <a:pt x="327" y="173"/>
                    </a:lnTo>
                    <a:lnTo>
                      <a:pt x="336" y="170"/>
                    </a:lnTo>
                    <a:lnTo>
                      <a:pt x="336" y="177"/>
                    </a:lnTo>
                    <a:lnTo>
                      <a:pt x="339" y="183"/>
                    </a:lnTo>
                    <a:lnTo>
                      <a:pt x="349" y="187"/>
                    </a:lnTo>
                    <a:lnTo>
                      <a:pt x="352" y="187"/>
                    </a:lnTo>
                    <a:lnTo>
                      <a:pt x="358" y="193"/>
                    </a:lnTo>
                    <a:lnTo>
                      <a:pt x="366" y="195"/>
                    </a:lnTo>
                    <a:lnTo>
                      <a:pt x="372" y="201"/>
                    </a:lnTo>
                    <a:lnTo>
                      <a:pt x="378" y="199"/>
                    </a:lnTo>
                    <a:lnTo>
                      <a:pt x="383" y="2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9" name="Freeform 849">
                <a:extLst>
                  <a:ext uri="{FF2B5EF4-FFF2-40B4-BE49-F238E27FC236}">
                    <a16:creationId xmlns:a16="http://schemas.microsoft.com/office/drawing/2014/main" id="{51E3E5F4-9674-3042-F635-30EC943B1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459"/>
                <a:ext cx="73" cy="111"/>
              </a:xfrm>
              <a:custGeom>
                <a:avLst/>
                <a:gdLst>
                  <a:gd name="T0" fmla="*/ 59 w 147"/>
                  <a:gd name="T1" fmla="*/ 3 h 222"/>
                  <a:gd name="T2" fmla="*/ 41 w 147"/>
                  <a:gd name="T3" fmla="*/ 9 h 222"/>
                  <a:gd name="T4" fmla="*/ 24 w 147"/>
                  <a:gd name="T5" fmla="*/ 5 h 222"/>
                  <a:gd name="T6" fmla="*/ 19 w 147"/>
                  <a:gd name="T7" fmla="*/ 18 h 222"/>
                  <a:gd name="T8" fmla="*/ 10 w 147"/>
                  <a:gd name="T9" fmla="*/ 41 h 222"/>
                  <a:gd name="T10" fmla="*/ 10 w 147"/>
                  <a:gd name="T11" fmla="*/ 47 h 222"/>
                  <a:gd name="T12" fmla="*/ 23 w 147"/>
                  <a:gd name="T13" fmla="*/ 58 h 222"/>
                  <a:gd name="T14" fmla="*/ 4 w 147"/>
                  <a:gd name="T15" fmla="*/ 71 h 222"/>
                  <a:gd name="T16" fmla="*/ 1 w 147"/>
                  <a:gd name="T17" fmla="*/ 82 h 222"/>
                  <a:gd name="T18" fmla="*/ 7 w 147"/>
                  <a:gd name="T19" fmla="*/ 94 h 222"/>
                  <a:gd name="T20" fmla="*/ 12 w 147"/>
                  <a:gd name="T21" fmla="*/ 106 h 222"/>
                  <a:gd name="T22" fmla="*/ 10 w 147"/>
                  <a:gd name="T23" fmla="*/ 123 h 222"/>
                  <a:gd name="T24" fmla="*/ 4 w 147"/>
                  <a:gd name="T25" fmla="*/ 154 h 222"/>
                  <a:gd name="T26" fmla="*/ 1 w 147"/>
                  <a:gd name="T27" fmla="*/ 172 h 222"/>
                  <a:gd name="T28" fmla="*/ 0 w 147"/>
                  <a:gd name="T29" fmla="*/ 193 h 222"/>
                  <a:gd name="T30" fmla="*/ 6 w 147"/>
                  <a:gd name="T31" fmla="*/ 195 h 222"/>
                  <a:gd name="T32" fmla="*/ 18 w 147"/>
                  <a:gd name="T33" fmla="*/ 188 h 222"/>
                  <a:gd name="T34" fmla="*/ 33 w 147"/>
                  <a:gd name="T35" fmla="*/ 195 h 222"/>
                  <a:gd name="T36" fmla="*/ 45 w 147"/>
                  <a:gd name="T37" fmla="*/ 213 h 222"/>
                  <a:gd name="T38" fmla="*/ 56 w 147"/>
                  <a:gd name="T39" fmla="*/ 216 h 222"/>
                  <a:gd name="T40" fmla="*/ 65 w 147"/>
                  <a:gd name="T41" fmla="*/ 210 h 222"/>
                  <a:gd name="T42" fmla="*/ 77 w 147"/>
                  <a:gd name="T43" fmla="*/ 219 h 222"/>
                  <a:gd name="T44" fmla="*/ 88 w 147"/>
                  <a:gd name="T45" fmla="*/ 216 h 222"/>
                  <a:gd name="T46" fmla="*/ 97 w 147"/>
                  <a:gd name="T47" fmla="*/ 204 h 222"/>
                  <a:gd name="T48" fmla="*/ 100 w 147"/>
                  <a:gd name="T49" fmla="*/ 195 h 222"/>
                  <a:gd name="T50" fmla="*/ 109 w 147"/>
                  <a:gd name="T51" fmla="*/ 187 h 222"/>
                  <a:gd name="T52" fmla="*/ 118 w 147"/>
                  <a:gd name="T53" fmla="*/ 176 h 222"/>
                  <a:gd name="T54" fmla="*/ 123 w 147"/>
                  <a:gd name="T55" fmla="*/ 170 h 222"/>
                  <a:gd name="T56" fmla="*/ 127 w 147"/>
                  <a:gd name="T57" fmla="*/ 163 h 222"/>
                  <a:gd name="T58" fmla="*/ 127 w 147"/>
                  <a:gd name="T59" fmla="*/ 146 h 222"/>
                  <a:gd name="T60" fmla="*/ 135 w 147"/>
                  <a:gd name="T61" fmla="*/ 140 h 222"/>
                  <a:gd name="T62" fmla="*/ 144 w 147"/>
                  <a:gd name="T63" fmla="*/ 131 h 222"/>
                  <a:gd name="T64" fmla="*/ 144 w 147"/>
                  <a:gd name="T65" fmla="*/ 113 h 222"/>
                  <a:gd name="T66" fmla="*/ 136 w 147"/>
                  <a:gd name="T67" fmla="*/ 106 h 222"/>
                  <a:gd name="T68" fmla="*/ 129 w 147"/>
                  <a:gd name="T69" fmla="*/ 103 h 222"/>
                  <a:gd name="T70" fmla="*/ 118 w 147"/>
                  <a:gd name="T71" fmla="*/ 106 h 222"/>
                  <a:gd name="T72" fmla="*/ 107 w 147"/>
                  <a:gd name="T73" fmla="*/ 94 h 222"/>
                  <a:gd name="T74" fmla="*/ 111 w 147"/>
                  <a:gd name="T75" fmla="*/ 76 h 222"/>
                  <a:gd name="T76" fmla="*/ 101 w 147"/>
                  <a:gd name="T77" fmla="*/ 59 h 222"/>
                  <a:gd name="T78" fmla="*/ 104 w 147"/>
                  <a:gd name="T79" fmla="*/ 40 h 222"/>
                  <a:gd name="T80" fmla="*/ 95 w 147"/>
                  <a:gd name="T81" fmla="*/ 37 h 222"/>
                  <a:gd name="T82" fmla="*/ 86 w 147"/>
                  <a:gd name="T83" fmla="*/ 14 h 222"/>
                  <a:gd name="T84" fmla="*/ 80 w 147"/>
                  <a:gd name="T85" fmla="*/ 0 h 222"/>
                  <a:gd name="T86" fmla="*/ 70 w 147"/>
                  <a:gd name="T87" fmla="*/ 9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7" h="222">
                    <a:moveTo>
                      <a:pt x="63" y="3"/>
                    </a:moveTo>
                    <a:lnTo>
                      <a:pt x="59" y="3"/>
                    </a:lnTo>
                    <a:lnTo>
                      <a:pt x="50" y="12"/>
                    </a:lnTo>
                    <a:lnTo>
                      <a:pt x="41" y="9"/>
                    </a:lnTo>
                    <a:lnTo>
                      <a:pt x="32" y="11"/>
                    </a:lnTo>
                    <a:lnTo>
                      <a:pt x="24" y="5"/>
                    </a:lnTo>
                    <a:lnTo>
                      <a:pt x="18" y="3"/>
                    </a:lnTo>
                    <a:lnTo>
                      <a:pt x="19" y="18"/>
                    </a:lnTo>
                    <a:lnTo>
                      <a:pt x="13" y="27"/>
                    </a:lnTo>
                    <a:lnTo>
                      <a:pt x="10" y="41"/>
                    </a:lnTo>
                    <a:lnTo>
                      <a:pt x="4" y="46"/>
                    </a:lnTo>
                    <a:lnTo>
                      <a:pt x="10" y="47"/>
                    </a:lnTo>
                    <a:lnTo>
                      <a:pt x="19" y="50"/>
                    </a:lnTo>
                    <a:lnTo>
                      <a:pt x="23" y="58"/>
                    </a:lnTo>
                    <a:lnTo>
                      <a:pt x="19" y="61"/>
                    </a:lnTo>
                    <a:lnTo>
                      <a:pt x="4" y="71"/>
                    </a:lnTo>
                    <a:lnTo>
                      <a:pt x="6" y="76"/>
                    </a:lnTo>
                    <a:lnTo>
                      <a:pt x="1" y="82"/>
                    </a:lnTo>
                    <a:lnTo>
                      <a:pt x="0" y="88"/>
                    </a:lnTo>
                    <a:lnTo>
                      <a:pt x="7" y="94"/>
                    </a:lnTo>
                    <a:lnTo>
                      <a:pt x="7" y="103"/>
                    </a:lnTo>
                    <a:lnTo>
                      <a:pt x="12" y="106"/>
                    </a:lnTo>
                    <a:lnTo>
                      <a:pt x="15" y="113"/>
                    </a:lnTo>
                    <a:lnTo>
                      <a:pt x="10" y="123"/>
                    </a:lnTo>
                    <a:lnTo>
                      <a:pt x="12" y="134"/>
                    </a:lnTo>
                    <a:lnTo>
                      <a:pt x="4" y="154"/>
                    </a:lnTo>
                    <a:lnTo>
                      <a:pt x="6" y="166"/>
                    </a:lnTo>
                    <a:lnTo>
                      <a:pt x="1" y="172"/>
                    </a:lnTo>
                    <a:lnTo>
                      <a:pt x="1" y="185"/>
                    </a:lnTo>
                    <a:lnTo>
                      <a:pt x="0" y="193"/>
                    </a:lnTo>
                    <a:lnTo>
                      <a:pt x="3" y="190"/>
                    </a:lnTo>
                    <a:lnTo>
                      <a:pt x="6" y="195"/>
                    </a:lnTo>
                    <a:lnTo>
                      <a:pt x="10" y="193"/>
                    </a:lnTo>
                    <a:lnTo>
                      <a:pt x="18" y="188"/>
                    </a:lnTo>
                    <a:lnTo>
                      <a:pt x="27" y="198"/>
                    </a:lnTo>
                    <a:lnTo>
                      <a:pt x="33" y="195"/>
                    </a:lnTo>
                    <a:lnTo>
                      <a:pt x="38" y="199"/>
                    </a:lnTo>
                    <a:lnTo>
                      <a:pt x="45" y="213"/>
                    </a:lnTo>
                    <a:lnTo>
                      <a:pt x="50" y="213"/>
                    </a:lnTo>
                    <a:lnTo>
                      <a:pt x="56" y="216"/>
                    </a:lnTo>
                    <a:lnTo>
                      <a:pt x="62" y="214"/>
                    </a:lnTo>
                    <a:lnTo>
                      <a:pt x="65" y="210"/>
                    </a:lnTo>
                    <a:lnTo>
                      <a:pt x="76" y="214"/>
                    </a:lnTo>
                    <a:lnTo>
                      <a:pt x="77" y="219"/>
                    </a:lnTo>
                    <a:lnTo>
                      <a:pt x="82" y="222"/>
                    </a:lnTo>
                    <a:lnTo>
                      <a:pt x="88" y="216"/>
                    </a:lnTo>
                    <a:lnTo>
                      <a:pt x="89" y="207"/>
                    </a:lnTo>
                    <a:lnTo>
                      <a:pt x="97" y="204"/>
                    </a:lnTo>
                    <a:lnTo>
                      <a:pt x="100" y="198"/>
                    </a:lnTo>
                    <a:lnTo>
                      <a:pt x="100" y="195"/>
                    </a:lnTo>
                    <a:lnTo>
                      <a:pt x="101" y="188"/>
                    </a:lnTo>
                    <a:lnTo>
                      <a:pt x="109" y="187"/>
                    </a:lnTo>
                    <a:lnTo>
                      <a:pt x="117" y="179"/>
                    </a:lnTo>
                    <a:lnTo>
                      <a:pt x="118" y="176"/>
                    </a:lnTo>
                    <a:lnTo>
                      <a:pt x="115" y="169"/>
                    </a:lnTo>
                    <a:lnTo>
                      <a:pt x="123" y="170"/>
                    </a:lnTo>
                    <a:lnTo>
                      <a:pt x="123" y="166"/>
                    </a:lnTo>
                    <a:lnTo>
                      <a:pt x="127" y="163"/>
                    </a:lnTo>
                    <a:lnTo>
                      <a:pt x="126" y="152"/>
                    </a:lnTo>
                    <a:lnTo>
                      <a:pt x="127" y="146"/>
                    </a:lnTo>
                    <a:lnTo>
                      <a:pt x="132" y="146"/>
                    </a:lnTo>
                    <a:lnTo>
                      <a:pt x="135" y="140"/>
                    </a:lnTo>
                    <a:lnTo>
                      <a:pt x="139" y="137"/>
                    </a:lnTo>
                    <a:lnTo>
                      <a:pt x="144" y="131"/>
                    </a:lnTo>
                    <a:lnTo>
                      <a:pt x="147" y="120"/>
                    </a:lnTo>
                    <a:lnTo>
                      <a:pt x="144" y="113"/>
                    </a:lnTo>
                    <a:lnTo>
                      <a:pt x="139" y="111"/>
                    </a:lnTo>
                    <a:lnTo>
                      <a:pt x="136" y="106"/>
                    </a:lnTo>
                    <a:lnTo>
                      <a:pt x="133" y="106"/>
                    </a:lnTo>
                    <a:lnTo>
                      <a:pt x="129" y="103"/>
                    </a:lnTo>
                    <a:lnTo>
                      <a:pt x="123" y="106"/>
                    </a:lnTo>
                    <a:lnTo>
                      <a:pt x="118" y="106"/>
                    </a:lnTo>
                    <a:lnTo>
                      <a:pt x="109" y="99"/>
                    </a:lnTo>
                    <a:lnTo>
                      <a:pt x="107" y="94"/>
                    </a:lnTo>
                    <a:lnTo>
                      <a:pt x="111" y="90"/>
                    </a:lnTo>
                    <a:lnTo>
                      <a:pt x="111" y="76"/>
                    </a:lnTo>
                    <a:lnTo>
                      <a:pt x="107" y="70"/>
                    </a:lnTo>
                    <a:lnTo>
                      <a:pt x="101" y="59"/>
                    </a:lnTo>
                    <a:lnTo>
                      <a:pt x="112" y="46"/>
                    </a:lnTo>
                    <a:lnTo>
                      <a:pt x="104" y="40"/>
                    </a:lnTo>
                    <a:lnTo>
                      <a:pt x="98" y="40"/>
                    </a:lnTo>
                    <a:lnTo>
                      <a:pt x="95" y="37"/>
                    </a:lnTo>
                    <a:lnTo>
                      <a:pt x="88" y="23"/>
                    </a:lnTo>
                    <a:lnTo>
                      <a:pt x="86" y="14"/>
                    </a:lnTo>
                    <a:lnTo>
                      <a:pt x="86" y="2"/>
                    </a:lnTo>
                    <a:lnTo>
                      <a:pt x="80" y="0"/>
                    </a:lnTo>
                    <a:lnTo>
                      <a:pt x="73" y="3"/>
                    </a:lnTo>
                    <a:lnTo>
                      <a:pt x="70" y="9"/>
                    </a:lnTo>
                    <a:lnTo>
                      <a:pt x="63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0" name="Freeform 850">
                <a:extLst>
                  <a:ext uri="{FF2B5EF4-FFF2-40B4-BE49-F238E27FC236}">
                    <a16:creationId xmlns:a16="http://schemas.microsoft.com/office/drawing/2014/main" id="{A4D179F8-5F37-9D05-B3E6-AD8441B64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459"/>
                <a:ext cx="73" cy="111"/>
              </a:xfrm>
              <a:custGeom>
                <a:avLst/>
                <a:gdLst>
                  <a:gd name="T0" fmla="*/ 70 w 147"/>
                  <a:gd name="T1" fmla="*/ 9 h 222"/>
                  <a:gd name="T2" fmla="*/ 80 w 147"/>
                  <a:gd name="T3" fmla="*/ 0 h 222"/>
                  <a:gd name="T4" fmla="*/ 86 w 147"/>
                  <a:gd name="T5" fmla="*/ 14 h 222"/>
                  <a:gd name="T6" fmla="*/ 95 w 147"/>
                  <a:gd name="T7" fmla="*/ 37 h 222"/>
                  <a:gd name="T8" fmla="*/ 104 w 147"/>
                  <a:gd name="T9" fmla="*/ 40 h 222"/>
                  <a:gd name="T10" fmla="*/ 101 w 147"/>
                  <a:gd name="T11" fmla="*/ 59 h 222"/>
                  <a:gd name="T12" fmla="*/ 111 w 147"/>
                  <a:gd name="T13" fmla="*/ 76 h 222"/>
                  <a:gd name="T14" fmla="*/ 107 w 147"/>
                  <a:gd name="T15" fmla="*/ 94 h 222"/>
                  <a:gd name="T16" fmla="*/ 118 w 147"/>
                  <a:gd name="T17" fmla="*/ 106 h 222"/>
                  <a:gd name="T18" fmla="*/ 129 w 147"/>
                  <a:gd name="T19" fmla="*/ 103 h 222"/>
                  <a:gd name="T20" fmla="*/ 136 w 147"/>
                  <a:gd name="T21" fmla="*/ 106 h 222"/>
                  <a:gd name="T22" fmla="*/ 144 w 147"/>
                  <a:gd name="T23" fmla="*/ 113 h 222"/>
                  <a:gd name="T24" fmla="*/ 144 w 147"/>
                  <a:gd name="T25" fmla="*/ 131 h 222"/>
                  <a:gd name="T26" fmla="*/ 135 w 147"/>
                  <a:gd name="T27" fmla="*/ 140 h 222"/>
                  <a:gd name="T28" fmla="*/ 127 w 147"/>
                  <a:gd name="T29" fmla="*/ 146 h 222"/>
                  <a:gd name="T30" fmla="*/ 127 w 147"/>
                  <a:gd name="T31" fmla="*/ 163 h 222"/>
                  <a:gd name="T32" fmla="*/ 123 w 147"/>
                  <a:gd name="T33" fmla="*/ 170 h 222"/>
                  <a:gd name="T34" fmla="*/ 118 w 147"/>
                  <a:gd name="T35" fmla="*/ 176 h 222"/>
                  <a:gd name="T36" fmla="*/ 109 w 147"/>
                  <a:gd name="T37" fmla="*/ 187 h 222"/>
                  <a:gd name="T38" fmla="*/ 100 w 147"/>
                  <a:gd name="T39" fmla="*/ 195 h 222"/>
                  <a:gd name="T40" fmla="*/ 97 w 147"/>
                  <a:gd name="T41" fmla="*/ 204 h 222"/>
                  <a:gd name="T42" fmla="*/ 88 w 147"/>
                  <a:gd name="T43" fmla="*/ 216 h 222"/>
                  <a:gd name="T44" fmla="*/ 77 w 147"/>
                  <a:gd name="T45" fmla="*/ 219 h 222"/>
                  <a:gd name="T46" fmla="*/ 65 w 147"/>
                  <a:gd name="T47" fmla="*/ 210 h 222"/>
                  <a:gd name="T48" fmla="*/ 56 w 147"/>
                  <a:gd name="T49" fmla="*/ 216 h 222"/>
                  <a:gd name="T50" fmla="*/ 45 w 147"/>
                  <a:gd name="T51" fmla="*/ 213 h 222"/>
                  <a:gd name="T52" fmla="*/ 33 w 147"/>
                  <a:gd name="T53" fmla="*/ 195 h 222"/>
                  <a:gd name="T54" fmla="*/ 18 w 147"/>
                  <a:gd name="T55" fmla="*/ 188 h 222"/>
                  <a:gd name="T56" fmla="*/ 6 w 147"/>
                  <a:gd name="T57" fmla="*/ 195 h 222"/>
                  <a:gd name="T58" fmla="*/ 0 w 147"/>
                  <a:gd name="T59" fmla="*/ 193 h 222"/>
                  <a:gd name="T60" fmla="*/ 1 w 147"/>
                  <a:gd name="T61" fmla="*/ 172 h 222"/>
                  <a:gd name="T62" fmla="*/ 4 w 147"/>
                  <a:gd name="T63" fmla="*/ 154 h 222"/>
                  <a:gd name="T64" fmla="*/ 10 w 147"/>
                  <a:gd name="T65" fmla="*/ 123 h 222"/>
                  <a:gd name="T66" fmla="*/ 12 w 147"/>
                  <a:gd name="T67" fmla="*/ 106 h 222"/>
                  <a:gd name="T68" fmla="*/ 7 w 147"/>
                  <a:gd name="T69" fmla="*/ 94 h 222"/>
                  <a:gd name="T70" fmla="*/ 1 w 147"/>
                  <a:gd name="T71" fmla="*/ 82 h 222"/>
                  <a:gd name="T72" fmla="*/ 4 w 147"/>
                  <a:gd name="T73" fmla="*/ 71 h 222"/>
                  <a:gd name="T74" fmla="*/ 23 w 147"/>
                  <a:gd name="T75" fmla="*/ 58 h 222"/>
                  <a:gd name="T76" fmla="*/ 10 w 147"/>
                  <a:gd name="T77" fmla="*/ 47 h 222"/>
                  <a:gd name="T78" fmla="*/ 10 w 147"/>
                  <a:gd name="T79" fmla="*/ 41 h 222"/>
                  <a:gd name="T80" fmla="*/ 19 w 147"/>
                  <a:gd name="T81" fmla="*/ 18 h 222"/>
                  <a:gd name="T82" fmla="*/ 24 w 147"/>
                  <a:gd name="T83" fmla="*/ 5 h 222"/>
                  <a:gd name="T84" fmla="*/ 41 w 147"/>
                  <a:gd name="T85" fmla="*/ 9 h 222"/>
                  <a:gd name="T86" fmla="*/ 59 w 147"/>
                  <a:gd name="T87" fmla="*/ 3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7" h="222">
                    <a:moveTo>
                      <a:pt x="63" y="3"/>
                    </a:moveTo>
                    <a:lnTo>
                      <a:pt x="70" y="9"/>
                    </a:lnTo>
                    <a:lnTo>
                      <a:pt x="73" y="3"/>
                    </a:lnTo>
                    <a:lnTo>
                      <a:pt x="80" y="0"/>
                    </a:lnTo>
                    <a:lnTo>
                      <a:pt x="86" y="2"/>
                    </a:lnTo>
                    <a:lnTo>
                      <a:pt x="86" y="14"/>
                    </a:lnTo>
                    <a:lnTo>
                      <a:pt x="88" y="23"/>
                    </a:lnTo>
                    <a:lnTo>
                      <a:pt x="95" y="37"/>
                    </a:lnTo>
                    <a:lnTo>
                      <a:pt x="98" y="40"/>
                    </a:lnTo>
                    <a:lnTo>
                      <a:pt x="104" y="40"/>
                    </a:lnTo>
                    <a:lnTo>
                      <a:pt x="112" y="46"/>
                    </a:lnTo>
                    <a:lnTo>
                      <a:pt x="101" y="59"/>
                    </a:lnTo>
                    <a:lnTo>
                      <a:pt x="107" y="70"/>
                    </a:lnTo>
                    <a:lnTo>
                      <a:pt x="111" y="76"/>
                    </a:lnTo>
                    <a:lnTo>
                      <a:pt x="111" y="90"/>
                    </a:lnTo>
                    <a:lnTo>
                      <a:pt x="107" y="94"/>
                    </a:lnTo>
                    <a:lnTo>
                      <a:pt x="109" y="99"/>
                    </a:lnTo>
                    <a:lnTo>
                      <a:pt x="118" y="106"/>
                    </a:lnTo>
                    <a:lnTo>
                      <a:pt x="123" y="106"/>
                    </a:lnTo>
                    <a:lnTo>
                      <a:pt x="129" y="103"/>
                    </a:lnTo>
                    <a:lnTo>
                      <a:pt x="133" y="106"/>
                    </a:lnTo>
                    <a:lnTo>
                      <a:pt x="136" y="106"/>
                    </a:lnTo>
                    <a:lnTo>
                      <a:pt x="139" y="111"/>
                    </a:lnTo>
                    <a:lnTo>
                      <a:pt x="144" y="113"/>
                    </a:lnTo>
                    <a:lnTo>
                      <a:pt x="147" y="120"/>
                    </a:lnTo>
                    <a:lnTo>
                      <a:pt x="144" y="131"/>
                    </a:lnTo>
                    <a:lnTo>
                      <a:pt x="139" y="137"/>
                    </a:lnTo>
                    <a:lnTo>
                      <a:pt x="135" y="140"/>
                    </a:lnTo>
                    <a:lnTo>
                      <a:pt x="132" y="146"/>
                    </a:lnTo>
                    <a:lnTo>
                      <a:pt x="127" y="146"/>
                    </a:lnTo>
                    <a:lnTo>
                      <a:pt x="126" y="152"/>
                    </a:lnTo>
                    <a:lnTo>
                      <a:pt x="127" y="163"/>
                    </a:lnTo>
                    <a:lnTo>
                      <a:pt x="123" y="166"/>
                    </a:lnTo>
                    <a:lnTo>
                      <a:pt x="123" y="170"/>
                    </a:lnTo>
                    <a:lnTo>
                      <a:pt x="115" y="169"/>
                    </a:lnTo>
                    <a:lnTo>
                      <a:pt x="118" y="176"/>
                    </a:lnTo>
                    <a:lnTo>
                      <a:pt x="117" y="179"/>
                    </a:lnTo>
                    <a:lnTo>
                      <a:pt x="109" y="187"/>
                    </a:lnTo>
                    <a:lnTo>
                      <a:pt x="101" y="188"/>
                    </a:lnTo>
                    <a:lnTo>
                      <a:pt x="100" y="195"/>
                    </a:lnTo>
                    <a:lnTo>
                      <a:pt x="100" y="198"/>
                    </a:lnTo>
                    <a:lnTo>
                      <a:pt x="97" y="204"/>
                    </a:lnTo>
                    <a:lnTo>
                      <a:pt x="89" y="207"/>
                    </a:lnTo>
                    <a:lnTo>
                      <a:pt x="88" y="216"/>
                    </a:lnTo>
                    <a:lnTo>
                      <a:pt x="82" y="222"/>
                    </a:lnTo>
                    <a:lnTo>
                      <a:pt x="77" y="219"/>
                    </a:lnTo>
                    <a:lnTo>
                      <a:pt x="76" y="214"/>
                    </a:lnTo>
                    <a:lnTo>
                      <a:pt x="65" y="210"/>
                    </a:lnTo>
                    <a:lnTo>
                      <a:pt x="62" y="214"/>
                    </a:lnTo>
                    <a:lnTo>
                      <a:pt x="56" y="216"/>
                    </a:lnTo>
                    <a:lnTo>
                      <a:pt x="50" y="213"/>
                    </a:lnTo>
                    <a:lnTo>
                      <a:pt x="45" y="213"/>
                    </a:lnTo>
                    <a:lnTo>
                      <a:pt x="38" y="199"/>
                    </a:lnTo>
                    <a:lnTo>
                      <a:pt x="33" y="195"/>
                    </a:lnTo>
                    <a:lnTo>
                      <a:pt x="27" y="198"/>
                    </a:lnTo>
                    <a:lnTo>
                      <a:pt x="18" y="188"/>
                    </a:lnTo>
                    <a:lnTo>
                      <a:pt x="10" y="193"/>
                    </a:lnTo>
                    <a:lnTo>
                      <a:pt x="6" y="195"/>
                    </a:lnTo>
                    <a:lnTo>
                      <a:pt x="3" y="190"/>
                    </a:lnTo>
                    <a:lnTo>
                      <a:pt x="0" y="193"/>
                    </a:lnTo>
                    <a:lnTo>
                      <a:pt x="1" y="185"/>
                    </a:lnTo>
                    <a:lnTo>
                      <a:pt x="1" y="172"/>
                    </a:lnTo>
                    <a:lnTo>
                      <a:pt x="6" y="166"/>
                    </a:lnTo>
                    <a:lnTo>
                      <a:pt x="4" y="154"/>
                    </a:lnTo>
                    <a:lnTo>
                      <a:pt x="12" y="134"/>
                    </a:lnTo>
                    <a:lnTo>
                      <a:pt x="10" y="123"/>
                    </a:lnTo>
                    <a:lnTo>
                      <a:pt x="15" y="113"/>
                    </a:lnTo>
                    <a:lnTo>
                      <a:pt x="12" y="106"/>
                    </a:lnTo>
                    <a:lnTo>
                      <a:pt x="7" y="103"/>
                    </a:lnTo>
                    <a:lnTo>
                      <a:pt x="7" y="94"/>
                    </a:lnTo>
                    <a:lnTo>
                      <a:pt x="0" y="88"/>
                    </a:lnTo>
                    <a:lnTo>
                      <a:pt x="1" y="82"/>
                    </a:lnTo>
                    <a:lnTo>
                      <a:pt x="6" y="76"/>
                    </a:lnTo>
                    <a:lnTo>
                      <a:pt x="4" y="71"/>
                    </a:lnTo>
                    <a:lnTo>
                      <a:pt x="19" y="61"/>
                    </a:lnTo>
                    <a:lnTo>
                      <a:pt x="23" y="58"/>
                    </a:lnTo>
                    <a:lnTo>
                      <a:pt x="19" y="50"/>
                    </a:lnTo>
                    <a:lnTo>
                      <a:pt x="10" y="47"/>
                    </a:lnTo>
                    <a:lnTo>
                      <a:pt x="4" y="46"/>
                    </a:lnTo>
                    <a:lnTo>
                      <a:pt x="10" y="41"/>
                    </a:lnTo>
                    <a:lnTo>
                      <a:pt x="13" y="27"/>
                    </a:lnTo>
                    <a:lnTo>
                      <a:pt x="19" y="18"/>
                    </a:lnTo>
                    <a:lnTo>
                      <a:pt x="18" y="3"/>
                    </a:lnTo>
                    <a:lnTo>
                      <a:pt x="24" y="5"/>
                    </a:lnTo>
                    <a:lnTo>
                      <a:pt x="32" y="11"/>
                    </a:lnTo>
                    <a:lnTo>
                      <a:pt x="41" y="9"/>
                    </a:lnTo>
                    <a:lnTo>
                      <a:pt x="50" y="12"/>
                    </a:lnTo>
                    <a:lnTo>
                      <a:pt x="59" y="3"/>
                    </a:lnTo>
                    <a:lnTo>
                      <a:pt x="6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1" name="Freeform 851">
                <a:extLst>
                  <a:ext uri="{FF2B5EF4-FFF2-40B4-BE49-F238E27FC236}">
                    <a16:creationId xmlns:a16="http://schemas.microsoft.com/office/drawing/2014/main" id="{702AA93E-C935-A629-AEDB-C242916D8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459"/>
                <a:ext cx="73" cy="111"/>
              </a:xfrm>
              <a:custGeom>
                <a:avLst/>
                <a:gdLst>
                  <a:gd name="T0" fmla="*/ 70 w 147"/>
                  <a:gd name="T1" fmla="*/ 9 h 222"/>
                  <a:gd name="T2" fmla="*/ 80 w 147"/>
                  <a:gd name="T3" fmla="*/ 0 h 222"/>
                  <a:gd name="T4" fmla="*/ 86 w 147"/>
                  <a:gd name="T5" fmla="*/ 14 h 222"/>
                  <a:gd name="T6" fmla="*/ 95 w 147"/>
                  <a:gd name="T7" fmla="*/ 37 h 222"/>
                  <a:gd name="T8" fmla="*/ 104 w 147"/>
                  <a:gd name="T9" fmla="*/ 40 h 222"/>
                  <a:gd name="T10" fmla="*/ 101 w 147"/>
                  <a:gd name="T11" fmla="*/ 59 h 222"/>
                  <a:gd name="T12" fmla="*/ 111 w 147"/>
                  <a:gd name="T13" fmla="*/ 76 h 222"/>
                  <a:gd name="T14" fmla="*/ 107 w 147"/>
                  <a:gd name="T15" fmla="*/ 94 h 222"/>
                  <a:gd name="T16" fmla="*/ 118 w 147"/>
                  <a:gd name="T17" fmla="*/ 106 h 222"/>
                  <a:gd name="T18" fmla="*/ 129 w 147"/>
                  <a:gd name="T19" fmla="*/ 103 h 222"/>
                  <a:gd name="T20" fmla="*/ 136 w 147"/>
                  <a:gd name="T21" fmla="*/ 106 h 222"/>
                  <a:gd name="T22" fmla="*/ 144 w 147"/>
                  <a:gd name="T23" fmla="*/ 113 h 222"/>
                  <a:gd name="T24" fmla="*/ 144 w 147"/>
                  <a:gd name="T25" fmla="*/ 131 h 222"/>
                  <a:gd name="T26" fmla="*/ 135 w 147"/>
                  <a:gd name="T27" fmla="*/ 140 h 222"/>
                  <a:gd name="T28" fmla="*/ 127 w 147"/>
                  <a:gd name="T29" fmla="*/ 146 h 222"/>
                  <a:gd name="T30" fmla="*/ 127 w 147"/>
                  <a:gd name="T31" fmla="*/ 163 h 222"/>
                  <a:gd name="T32" fmla="*/ 123 w 147"/>
                  <a:gd name="T33" fmla="*/ 170 h 222"/>
                  <a:gd name="T34" fmla="*/ 118 w 147"/>
                  <a:gd name="T35" fmla="*/ 176 h 222"/>
                  <a:gd name="T36" fmla="*/ 109 w 147"/>
                  <a:gd name="T37" fmla="*/ 187 h 222"/>
                  <a:gd name="T38" fmla="*/ 100 w 147"/>
                  <a:gd name="T39" fmla="*/ 195 h 222"/>
                  <a:gd name="T40" fmla="*/ 97 w 147"/>
                  <a:gd name="T41" fmla="*/ 204 h 222"/>
                  <a:gd name="T42" fmla="*/ 88 w 147"/>
                  <a:gd name="T43" fmla="*/ 216 h 222"/>
                  <a:gd name="T44" fmla="*/ 77 w 147"/>
                  <a:gd name="T45" fmla="*/ 219 h 222"/>
                  <a:gd name="T46" fmla="*/ 65 w 147"/>
                  <a:gd name="T47" fmla="*/ 210 h 222"/>
                  <a:gd name="T48" fmla="*/ 56 w 147"/>
                  <a:gd name="T49" fmla="*/ 216 h 222"/>
                  <a:gd name="T50" fmla="*/ 45 w 147"/>
                  <a:gd name="T51" fmla="*/ 213 h 222"/>
                  <a:gd name="T52" fmla="*/ 33 w 147"/>
                  <a:gd name="T53" fmla="*/ 195 h 222"/>
                  <a:gd name="T54" fmla="*/ 18 w 147"/>
                  <a:gd name="T55" fmla="*/ 188 h 222"/>
                  <a:gd name="T56" fmla="*/ 6 w 147"/>
                  <a:gd name="T57" fmla="*/ 195 h 222"/>
                  <a:gd name="T58" fmla="*/ 0 w 147"/>
                  <a:gd name="T59" fmla="*/ 193 h 222"/>
                  <a:gd name="T60" fmla="*/ 1 w 147"/>
                  <a:gd name="T61" fmla="*/ 172 h 222"/>
                  <a:gd name="T62" fmla="*/ 4 w 147"/>
                  <a:gd name="T63" fmla="*/ 154 h 222"/>
                  <a:gd name="T64" fmla="*/ 10 w 147"/>
                  <a:gd name="T65" fmla="*/ 123 h 222"/>
                  <a:gd name="T66" fmla="*/ 12 w 147"/>
                  <a:gd name="T67" fmla="*/ 106 h 222"/>
                  <a:gd name="T68" fmla="*/ 7 w 147"/>
                  <a:gd name="T69" fmla="*/ 94 h 222"/>
                  <a:gd name="T70" fmla="*/ 1 w 147"/>
                  <a:gd name="T71" fmla="*/ 82 h 222"/>
                  <a:gd name="T72" fmla="*/ 4 w 147"/>
                  <a:gd name="T73" fmla="*/ 71 h 222"/>
                  <a:gd name="T74" fmla="*/ 23 w 147"/>
                  <a:gd name="T75" fmla="*/ 58 h 222"/>
                  <a:gd name="T76" fmla="*/ 10 w 147"/>
                  <a:gd name="T77" fmla="*/ 47 h 222"/>
                  <a:gd name="T78" fmla="*/ 10 w 147"/>
                  <a:gd name="T79" fmla="*/ 41 h 222"/>
                  <a:gd name="T80" fmla="*/ 19 w 147"/>
                  <a:gd name="T81" fmla="*/ 18 h 222"/>
                  <a:gd name="T82" fmla="*/ 24 w 147"/>
                  <a:gd name="T83" fmla="*/ 5 h 222"/>
                  <a:gd name="T84" fmla="*/ 41 w 147"/>
                  <a:gd name="T85" fmla="*/ 9 h 222"/>
                  <a:gd name="T86" fmla="*/ 59 w 147"/>
                  <a:gd name="T87" fmla="*/ 3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7" h="222">
                    <a:moveTo>
                      <a:pt x="63" y="3"/>
                    </a:moveTo>
                    <a:lnTo>
                      <a:pt x="70" y="9"/>
                    </a:lnTo>
                    <a:lnTo>
                      <a:pt x="73" y="3"/>
                    </a:lnTo>
                    <a:lnTo>
                      <a:pt x="80" y="0"/>
                    </a:lnTo>
                    <a:lnTo>
                      <a:pt x="86" y="2"/>
                    </a:lnTo>
                    <a:lnTo>
                      <a:pt x="86" y="14"/>
                    </a:lnTo>
                    <a:lnTo>
                      <a:pt x="88" y="23"/>
                    </a:lnTo>
                    <a:lnTo>
                      <a:pt x="95" y="37"/>
                    </a:lnTo>
                    <a:lnTo>
                      <a:pt x="98" y="40"/>
                    </a:lnTo>
                    <a:lnTo>
                      <a:pt x="104" y="40"/>
                    </a:lnTo>
                    <a:lnTo>
                      <a:pt x="112" y="46"/>
                    </a:lnTo>
                    <a:lnTo>
                      <a:pt x="101" y="59"/>
                    </a:lnTo>
                    <a:lnTo>
                      <a:pt x="107" y="70"/>
                    </a:lnTo>
                    <a:lnTo>
                      <a:pt x="111" y="76"/>
                    </a:lnTo>
                    <a:lnTo>
                      <a:pt x="111" y="90"/>
                    </a:lnTo>
                    <a:lnTo>
                      <a:pt x="107" y="94"/>
                    </a:lnTo>
                    <a:lnTo>
                      <a:pt x="109" y="99"/>
                    </a:lnTo>
                    <a:lnTo>
                      <a:pt x="118" y="106"/>
                    </a:lnTo>
                    <a:lnTo>
                      <a:pt x="123" y="106"/>
                    </a:lnTo>
                    <a:lnTo>
                      <a:pt x="129" y="103"/>
                    </a:lnTo>
                    <a:lnTo>
                      <a:pt x="133" y="106"/>
                    </a:lnTo>
                    <a:lnTo>
                      <a:pt x="136" y="106"/>
                    </a:lnTo>
                    <a:lnTo>
                      <a:pt x="139" y="111"/>
                    </a:lnTo>
                    <a:lnTo>
                      <a:pt x="144" y="113"/>
                    </a:lnTo>
                    <a:lnTo>
                      <a:pt x="147" y="120"/>
                    </a:lnTo>
                    <a:lnTo>
                      <a:pt x="144" y="131"/>
                    </a:lnTo>
                    <a:lnTo>
                      <a:pt x="139" y="137"/>
                    </a:lnTo>
                    <a:lnTo>
                      <a:pt x="135" y="140"/>
                    </a:lnTo>
                    <a:lnTo>
                      <a:pt x="132" y="146"/>
                    </a:lnTo>
                    <a:lnTo>
                      <a:pt x="127" y="146"/>
                    </a:lnTo>
                    <a:lnTo>
                      <a:pt x="126" y="152"/>
                    </a:lnTo>
                    <a:lnTo>
                      <a:pt x="127" y="163"/>
                    </a:lnTo>
                    <a:lnTo>
                      <a:pt x="123" y="166"/>
                    </a:lnTo>
                    <a:lnTo>
                      <a:pt x="123" y="170"/>
                    </a:lnTo>
                    <a:lnTo>
                      <a:pt x="115" y="169"/>
                    </a:lnTo>
                    <a:lnTo>
                      <a:pt x="118" y="176"/>
                    </a:lnTo>
                    <a:lnTo>
                      <a:pt x="117" y="179"/>
                    </a:lnTo>
                    <a:lnTo>
                      <a:pt x="109" y="187"/>
                    </a:lnTo>
                    <a:lnTo>
                      <a:pt x="101" y="188"/>
                    </a:lnTo>
                    <a:lnTo>
                      <a:pt x="100" y="195"/>
                    </a:lnTo>
                    <a:lnTo>
                      <a:pt x="100" y="198"/>
                    </a:lnTo>
                    <a:lnTo>
                      <a:pt x="97" y="204"/>
                    </a:lnTo>
                    <a:lnTo>
                      <a:pt x="89" y="207"/>
                    </a:lnTo>
                    <a:lnTo>
                      <a:pt x="88" y="216"/>
                    </a:lnTo>
                    <a:lnTo>
                      <a:pt x="82" y="222"/>
                    </a:lnTo>
                    <a:lnTo>
                      <a:pt x="77" y="219"/>
                    </a:lnTo>
                    <a:lnTo>
                      <a:pt x="76" y="214"/>
                    </a:lnTo>
                    <a:lnTo>
                      <a:pt x="65" y="210"/>
                    </a:lnTo>
                    <a:lnTo>
                      <a:pt x="62" y="214"/>
                    </a:lnTo>
                    <a:lnTo>
                      <a:pt x="56" y="216"/>
                    </a:lnTo>
                    <a:lnTo>
                      <a:pt x="50" y="213"/>
                    </a:lnTo>
                    <a:lnTo>
                      <a:pt x="45" y="213"/>
                    </a:lnTo>
                    <a:lnTo>
                      <a:pt x="38" y="199"/>
                    </a:lnTo>
                    <a:lnTo>
                      <a:pt x="33" y="195"/>
                    </a:lnTo>
                    <a:lnTo>
                      <a:pt x="27" y="198"/>
                    </a:lnTo>
                    <a:lnTo>
                      <a:pt x="18" y="188"/>
                    </a:lnTo>
                    <a:lnTo>
                      <a:pt x="10" y="193"/>
                    </a:lnTo>
                    <a:lnTo>
                      <a:pt x="6" y="195"/>
                    </a:lnTo>
                    <a:lnTo>
                      <a:pt x="3" y="190"/>
                    </a:lnTo>
                    <a:lnTo>
                      <a:pt x="0" y="193"/>
                    </a:lnTo>
                    <a:lnTo>
                      <a:pt x="1" y="185"/>
                    </a:lnTo>
                    <a:lnTo>
                      <a:pt x="1" y="172"/>
                    </a:lnTo>
                    <a:lnTo>
                      <a:pt x="6" y="166"/>
                    </a:lnTo>
                    <a:lnTo>
                      <a:pt x="4" y="154"/>
                    </a:lnTo>
                    <a:lnTo>
                      <a:pt x="12" y="134"/>
                    </a:lnTo>
                    <a:lnTo>
                      <a:pt x="10" y="123"/>
                    </a:lnTo>
                    <a:lnTo>
                      <a:pt x="15" y="113"/>
                    </a:lnTo>
                    <a:lnTo>
                      <a:pt x="12" y="106"/>
                    </a:lnTo>
                    <a:lnTo>
                      <a:pt x="7" y="103"/>
                    </a:lnTo>
                    <a:lnTo>
                      <a:pt x="7" y="94"/>
                    </a:lnTo>
                    <a:lnTo>
                      <a:pt x="0" y="88"/>
                    </a:lnTo>
                    <a:lnTo>
                      <a:pt x="1" y="82"/>
                    </a:lnTo>
                    <a:lnTo>
                      <a:pt x="6" y="76"/>
                    </a:lnTo>
                    <a:lnTo>
                      <a:pt x="4" y="71"/>
                    </a:lnTo>
                    <a:lnTo>
                      <a:pt x="19" y="61"/>
                    </a:lnTo>
                    <a:lnTo>
                      <a:pt x="23" y="58"/>
                    </a:lnTo>
                    <a:lnTo>
                      <a:pt x="19" y="50"/>
                    </a:lnTo>
                    <a:lnTo>
                      <a:pt x="10" y="47"/>
                    </a:lnTo>
                    <a:lnTo>
                      <a:pt x="4" y="46"/>
                    </a:lnTo>
                    <a:lnTo>
                      <a:pt x="10" y="41"/>
                    </a:lnTo>
                    <a:lnTo>
                      <a:pt x="13" y="27"/>
                    </a:lnTo>
                    <a:lnTo>
                      <a:pt x="19" y="18"/>
                    </a:lnTo>
                    <a:lnTo>
                      <a:pt x="18" y="3"/>
                    </a:lnTo>
                    <a:lnTo>
                      <a:pt x="24" y="5"/>
                    </a:lnTo>
                    <a:lnTo>
                      <a:pt x="32" y="11"/>
                    </a:lnTo>
                    <a:lnTo>
                      <a:pt x="41" y="9"/>
                    </a:lnTo>
                    <a:lnTo>
                      <a:pt x="50" y="12"/>
                    </a:lnTo>
                    <a:lnTo>
                      <a:pt x="59" y="3"/>
                    </a:lnTo>
                    <a:lnTo>
                      <a:pt x="63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2" name="Freeform 852">
                <a:extLst>
                  <a:ext uri="{FF2B5EF4-FFF2-40B4-BE49-F238E27FC236}">
                    <a16:creationId xmlns:a16="http://schemas.microsoft.com/office/drawing/2014/main" id="{67958D46-1FD1-07E6-5DBF-1F2AB7DFE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496"/>
                <a:ext cx="44" cy="66"/>
              </a:xfrm>
              <a:custGeom>
                <a:avLst/>
                <a:gdLst>
                  <a:gd name="T0" fmla="*/ 37 w 89"/>
                  <a:gd name="T1" fmla="*/ 18 h 132"/>
                  <a:gd name="T2" fmla="*/ 31 w 89"/>
                  <a:gd name="T3" fmla="*/ 3 h 132"/>
                  <a:gd name="T4" fmla="*/ 25 w 89"/>
                  <a:gd name="T5" fmla="*/ 0 h 132"/>
                  <a:gd name="T6" fmla="*/ 10 w 89"/>
                  <a:gd name="T7" fmla="*/ 1 h 132"/>
                  <a:gd name="T8" fmla="*/ 4 w 89"/>
                  <a:gd name="T9" fmla="*/ 15 h 132"/>
                  <a:gd name="T10" fmla="*/ 2 w 89"/>
                  <a:gd name="T11" fmla="*/ 24 h 132"/>
                  <a:gd name="T12" fmla="*/ 16 w 89"/>
                  <a:gd name="T13" fmla="*/ 31 h 132"/>
                  <a:gd name="T14" fmla="*/ 26 w 89"/>
                  <a:gd name="T15" fmla="*/ 31 h 132"/>
                  <a:gd name="T16" fmla="*/ 32 w 89"/>
                  <a:gd name="T17" fmla="*/ 36 h 132"/>
                  <a:gd name="T18" fmla="*/ 40 w 89"/>
                  <a:gd name="T19" fmla="*/ 45 h 132"/>
                  <a:gd name="T20" fmla="*/ 32 w 89"/>
                  <a:gd name="T21" fmla="*/ 62 h 132"/>
                  <a:gd name="T22" fmla="*/ 25 w 89"/>
                  <a:gd name="T23" fmla="*/ 71 h 132"/>
                  <a:gd name="T24" fmla="*/ 19 w 89"/>
                  <a:gd name="T25" fmla="*/ 77 h 132"/>
                  <a:gd name="T26" fmla="*/ 26 w 89"/>
                  <a:gd name="T27" fmla="*/ 88 h 132"/>
                  <a:gd name="T28" fmla="*/ 31 w 89"/>
                  <a:gd name="T29" fmla="*/ 98 h 132"/>
                  <a:gd name="T30" fmla="*/ 23 w 89"/>
                  <a:gd name="T31" fmla="*/ 107 h 132"/>
                  <a:gd name="T32" fmla="*/ 32 w 89"/>
                  <a:gd name="T33" fmla="*/ 110 h 132"/>
                  <a:gd name="T34" fmla="*/ 38 w 89"/>
                  <a:gd name="T35" fmla="*/ 124 h 132"/>
                  <a:gd name="T36" fmla="*/ 48 w 89"/>
                  <a:gd name="T37" fmla="*/ 132 h 132"/>
                  <a:gd name="T38" fmla="*/ 60 w 89"/>
                  <a:gd name="T39" fmla="*/ 126 h 132"/>
                  <a:gd name="T40" fmla="*/ 64 w 89"/>
                  <a:gd name="T41" fmla="*/ 117 h 132"/>
                  <a:gd name="T42" fmla="*/ 66 w 89"/>
                  <a:gd name="T43" fmla="*/ 101 h 132"/>
                  <a:gd name="T44" fmla="*/ 73 w 89"/>
                  <a:gd name="T45" fmla="*/ 94 h 132"/>
                  <a:gd name="T46" fmla="*/ 76 w 89"/>
                  <a:gd name="T47" fmla="*/ 83 h 132"/>
                  <a:gd name="T48" fmla="*/ 89 w 89"/>
                  <a:gd name="T49" fmla="*/ 74 h 132"/>
                  <a:gd name="T50" fmla="*/ 81 w 89"/>
                  <a:gd name="T51" fmla="*/ 72 h 132"/>
                  <a:gd name="T52" fmla="*/ 79 w 89"/>
                  <a:gd name="T53" fmla="*/ 65 h 132"/>
                  <a:gd name="T54" fmla="*/ 89 w 89"/>
                  <a:gd name="T55" fmla="*/ 50 h 132"/>
                  <a:gd name="T56" fmla="*/ 85 w 89"/>
                  <a:gd name="T57" fmla="*/ 36 h 132"/>
                  <a:gd name="T58" fmla="*/ 73 w 89"/>
                  <a:gd name="T59" fmla="*/ 38 h 132"/>
                  <a:gd name="T60" fmla="*/ 61 w 89"/>
                  <a:gd name="T61" fmla="*/ 31 h 132"/>
                  <a:gd name="T62" fmla="*/ 58 w 89"/>
                  <a:gd name="T63" fmla="*/ 25 h 132"/>
                  <a:gd name="T64" fmla="*/ 49 w 89"/>
                  <a:gd name="T65" fmla="*/ 28 h 132"/>
                  <a:gd name="T66" fmla="*/ 35 w 89"/>
                  <a:gd name="T67" fmla="*/ 2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9" h="132">
                    <a:moveTo>
                      <a:pt x="35" y="22"/>
                    </a:moveTo>
                    <a:lnTo>
                      <a:pt x="37" y="18"/>
                    </a:lnTo>
                    <a:lnTo>
                      <a:pt x="35" y="13"/>
                    </a:lnTo>
                    <a:lnTo>
                      <a:pt x="31" y="3"/>
                    </a:lnTo>
                    <a:lnTo>
                      <a:pt x="28" y="1"/>
                    </a:lnTo>
                    <a:lnTo>
                      <a:pt x="25" y="0"/>
                    </a:lnTo>
                    <a:lnTo>
                      <a:pt x="19" y="4"/>
                    </a:lnTo>
                    <a:lnTo>
                      <a:pt x="10" y="1"/>
                    </a:lnTo>
                    <a:lnTo>
                      <a:pt x="4" y="1"/>
                    </a:lnTo>
                    <a:lnTo>
                      <a:pt x="4" y="15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11" y="31"/>
                    </a:lnTo>
                    <a:lnTo>
                      <a:pt x="16" y="31"/>
                    </a:lnTo>
                    <a:lnTo>
                      <a:pt x="22" y="28"/>
                    </a:lnTo>
                    <a:lnTo>
                      <a:pt x="26" y="31"/>
                    </a:lnTo>
                    <a:lnTo>
                      <a:pt x="29" y="31"/>
                    </a:lnTo>
                    <a:lnTo>
                      <a:pt x="32" y="36"/>
                    </a:lnTo>
                    <a:lnTo>
                      <a:pt x="37" y="38"/>
                    </a:lnTo>
                    <a:lnTo>
                      <a:pt x="40" y="45"/>
                    </a:lnTo>
                    <a:lnTo>
                      <a:pt x="37" y="56"/>
                    </a:lnTo>
                    <a:lnTo>
                      <a:pt x="32" y="62"/>
                    </a:lnTo>
                    <a:lnTo>
                      <a:pt x="28" y="65"/>
                    </a:lnTo>
                    <a:lnTo>
                      <a:pt x="25" y="71"/>
                    </a:lnTo>
                    <a:lnTo>
                      <a:pt x="20" y="71"/>
                    </a:lnTo>
                    <a:lnTo>
                      <a:pt x="19" y="77"/>
                    </a:lnTo>
                    <a:lnTo>
                      <a:pt x="20" y="88"/>
                    </a:lnTo>
                    <a:lnTo>
                      <a:pt x="26" y="88"/>
                    </a:lnTo>
                    <a:lnTo>
                      <a:pt x="31" y="92"/>
                    </a:lnTo>
                    <a:lnTo>
                      <a:pt x="31" y="98"/>
                    </a:lnTo>
                    <a:lnTo>
                      <a:pt x="25" y="101"/>
                    </a:lnTo>
                    <a:lnTo>
                      <a:pt x="23" y="107"/>
                    </a:lnTo>
                    <a:lnTo>
                      <a:pt x="28" y="106"/>
                    </a:lnTo>
                    <a:lnTo>
                      <a:pt x="32" y="110"/>
                    </a:lnTo>
                    <a:lnTo>
                      <a:pt x="35" y="112"/>
                    </a:lnTo>
                    <a:lnTo>
                      <a:pt x="38" y="124"/>
                    </a:lnTo>
                    <a:lnTo>
                      <a:pt x="45" y="126"/>
                    </a:lnTo>
                    <a:lnTo>
                      <a:pt x="48" y="132"/>
                    </a:lnTo>
                    <a:lnTo>
                      <a:pt x="54" y="129"/>
                    </a:lnTo>
                    <a:lnTo>
                      <a:pt x="60" y="126"/>
                    </a:lnTo>
                    <a:lnTo>
                      <a:pt x="58" y="123"/>
                    </a:lnTo>
                    <a:lnTo>
                      <a:pt x="64" y="117"/>
                    </a:lnTo>
                    <a:lnTo>
                      <a:pt x="64" y="104"/>
                    </a:lnTo>
                    <a:lnTo>
                      <a:pt x="66" y="101"/>
                    </a:lnTo>
                    <a:lnTo>
                      <a:pt x="75" y="100"/>
                    </a:lnTo>
                    <a:lnTo>
                      <a:pt x="73" y="94"/>
                    </a:lnTo>
                    <a:lnTo>
                      <a:pt x="78" y="88"/>
                    </a:lnTo>
                    <a:lnTo>
                      <a:pt x="76" y="83"/>
                    </a:lnTo>
                    <a:lnTo>
                      <a:pt x="84" y="79"/>
                    </a:lnTo>
                    <a:lnTo>
                      <a:pt x="89" y="74"/>
                    </a:lnTo>
                    <a:lnTo>
                      <a:pt x="85" y="71"/>
                    </a:lnTo>
                    <a:lnTo>
                      <a:pt x="81" y="72"/>
                    </a:lnTo>
                    <a:lnTo>
                      <a:pt x="81" y="68"/>
                    </a:lnTo>
                    <a:lnTo>
                      <a:pt x="79" y="65"/>
                    </a:lnTo>
                    <a:lnTo>
                      <a:pt x="85" y="59"/>
                    </a:lnTo>
                    <a:lnTo>
                      <a:pt x="89" y="50"/>
                    </a:lnTo>
                    <a:lnTo>
                      <a:pt x="89" y="38"/>
                    </a:lnTo>
                    <a:lnTo>
                      <a:pt x="85" y="36"/>
                    </a:lnTo>
                    <a:lnTo>
                      <a:pt x="79" y="34"/>
                    </a:lnTo>
                    <a:lnTo>
                      <a:pt x="73" y="38"/>
                    </a:lnTo>
                    <a:lnTo>
                      <a:pt x="67" y="38"/>
                    </a:lnTo>
                    <a:lnTo>
                      <a:pt x="61" y="31"/>
                    </a:lnTo>
                    <a:lnTo>
                      <a:pt x="61" y="22"/>
                    </a:lnTo>
                    <a:lnTo>
                      <a:pt x="58" y="25"/>
                    </a:lnTo>
                    <a:lnTo>
                      <a:pt x="52" y="25"/>
                    </a:lnTo>
                    <a:lnTo>
                      <a:pt x="49" y="28"/>
                    </a:lnTo>
                    <a:lnTo>
                      <a:pt x="41" y="28"/>
                    </a:lnTo>
                    <a:lnTo>
                      <a:pt x="35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3" name="Freeform 853">
                <a:extLst>
                  <a:ext uri="{FF2B5EF4-FFF2-40B4-BE49-F238E27FC236}">
                    <a16:creationId xmlns:a16="http://schemas.microsoft.com/office/drawing/2014/main" id="{9742F277-BF9B-AC9C-F355-AF121498A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496"/>
                <a:ext cx="44" cy="66"/>
              </a:xfrm>
              <a:custGeom>
                <a:avLst/>
                <a:gdLst>
                  <a:gd name="T0" fmla="*/ 41 w 89"/>
                  <a:gd name="T1" fmla="*/ 28 h 132"/>
                  <a:gd name="T2" fmla="*/ 52 w 89"/>
                  <a:gd name="T3" fmla="*/ 25 h 132"/>
                  <a:gd name="T4" fmla="*/ 61 w 89"/>
                  <a:gd name="T5" fmla="*/ 22 h 132"/>
                  <a:gd name="T6" fmla="*/ 67 w 89"/>
                  <a:gd name="T7" fmla="*/ 38 h 132"/>
                  <a:gd name="T8" fmla="*/ 79 w 89"/>
                  <a:gd name="T9" fmla="*/ 34 h 132"/>
                  <a:gd name="T10" fmla="*/ 89 w 89"/>
                  <a:gd name="T11" fmla="*/ 38 h 132"/>
                  <a:gd name="T12" fmla="*/ 85 w 89"/>
                  <a:gd name="T13" fmla="*/ 59 h 132"/>
                  <a:gd name="T14" fmla="*/ 81 w 89"/>
                  <a:gd name="T15" fmla="*/ 68 h 132"/>
                  <a:gd name="T16" fmla="*/ 85 w 89"/>
                  <a:gd name="T17" fmla="*/ 71 h 132"/>
                  <a:gd name="T18" fmla="*/ 84 w 89"/>
                  <a:gd name="T19" fmla="*/ 79 h 132"/>
                  <a:gd name="T20" fmla="*/ 78 w 89"/>
                  <a:gd name="T21" fmla="*/ 88 h 132"/>
                  <a:gd name="T22" fmla="*/ 75 w 89"/>
                  <a:gd name="T23" fmla="*/ 100 h 132"/>
                  <a:gd name="T24" fmla="*/ 64 w 89"/>
                  <a:gd name="T25" fmla="*/ 104 h 132"/>
                  <a:gd name="T26" fmla="*/ 58 w 89"/>
                  <a:gd name="T27" fmla="*/ 123 h 132"/>
                  <a:gd name="T28" fmla="*/ 54 w 89"/>
                  <a:gd name="T29" fmla="*/ 129 h 132"/>
                  <a:gd name="T30" fmla="*/ 45 w 89"/>
                  <a:gd name="T31" fmla="*/ 126 h 132"/>
                  <a:gd name="T32" fmla="*/ 35 w 89"/>
                  <a:gd name="T33" fmla="*/ 112 h 132"/>
                  <a:gd name="T34" fmla="*/ 28 w 89"/>
                  <a:gd name="T35" fmla="*/ 106 h 132"/>
                  <a:gd name="T36" fmla="*/ 25 w 89"/>
                  <a:gd name="T37" fmla="*/ 101 h 132"/>
                  <a:gd name="T38" fmla="*/ 31 w 89"/>
                  <a:gd name="T39" fmla="*/ 92 h 132"/>
                  <a:gd name="T40" fmla="*/ 20 w 89"/>
                  <a:gd name="T41" fmla="*/ 88 h 132"/>
                  <a:gd name="T42" fmla="*/ 20 w 89"/>
                  <a:gd name="T43" fmla="*/ 71 h 132"/>
                  <a:gd name="T44" fmla="*/ 28 w 89"/>
                  <a:gd name="T45" fmla="*/ 65 h 132"/>
                  <a:gd name="T46" fmla="*/ 37 w 89"/>
                  <a:gd name="T47" fmla="*/ 56 h 132"/>
                  <a:gd name="T48" fmla="*/ 37 w 89"/>
                  <a:gd name="T49" fmla="*/ 38 h 132"/>
                  <a:gd name="T50" fmla="*/ 29 w 89"/>
                  <a:gd name="T51" fmla="*/ 31 h 132"/>
                  <a:gd name="T52" fmla="*/ 22 w 89"/>
                  <a:gd name="T53" fmla="*/ 28 h 132"/>
                  <a:gd name="T54" fmla="*/ 11 w 89"/>
                  <a:gd name="T55" fmla="*/ 31 h 132"/>
                  <a:gd name="T56" fmla="*/ 0 w 89"/>
                  <a:gd name="T57" fmla="*/ 19 h 132"/>
                  <a:gd name="T58" fmla="*/ 4 w 89"/>
                  <a:gd name="T59" fmla="*/ 1 h 132"/>
                  <a:gd name="T60" fmla="*/ 19 w 89"/>
                  <a:gd name="T61" fmla="*/ 4 h 132"/>
                  <a:gd name="T62" fmla="*/ 28 w 89"/>
                  <a:gd name="T63" fmla="*/ 1 h 132"/>
                  <a:gd name="T64" fmla="*/ 35 w 89"/>
                  <a:gd name="T65" fmla="*/ 13 h 132"/>
                  <a:gd name="T66" fmla="*/ 35 w 89"/>
                  <a:gd name="T67" fmla="*/ 2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9" h="132">
                    <a:moveTo>
                      <a:pt x="35" y="22"/>
                    </a:moveTo>
                    <a:lnTo>
                      <a:pt x="41" y="28"/>
                    </a:lnTo>
                    <a:lnTo>
                      <a:pt x="49" y="28"/>
                    </a:lnTo>
                    <a:lnTo>
                      <a:pt x="52" y="25"/>
                    </a:lnTo>
                    <a:lnTo>
                      <a:pt x="58" y="25"/>
                    </a:lnTo>
                    <a:lnTo>
                      <a:pt x="61" y="22"/>
                    </a:lnTo>
                    <a:lnTo>
                      <a:pt x="61" y="31"/>
                    </a:lnTo>
                    <a:lnTo>
                      <a:pt x="67" y="38"/>
                    </a:lnTo>
                    <a:lnTo>
                      <a:pt x="73" y="38"/>
                    </a:lnTo>
                    <a:lnTo>
                      <a:pt x="79" y="34"/>
                    </a:lnTo>
                    <a:lnTo>
                      <a:pt x="85" y="36"/>
                    </a:lnTo>
                    <a:lnTo>
                      <a:pt x="89" y="38"/>
                    </a:lnTo>
                    <a:lnTo>
                      <a:pt x="89" y="50"/>
                    </a:lnTo>
                    <a:lnTo>
                      <a:pt x="85" y="59"/>
                    </a:lnTo>
                    <a:lnTo>
                      <a:pt x="79" y="65"/>
                    </a:lnTo>
                    <a:lnTo>
                      <a:pt x="81" y="68"/>
                    </a:lnTo>
                    <a:lnTo>
                      <a:pt x="81" y="72"/>
                    </a:lnTo>
                    <a:lnTo>
                      <a:pt x="85" y="71"/>
                    </a:lnTo>
                    <a:lnTo>
                      <a:pt x="89" y="74"/>
                    </a:lnTo>
                    <a:lnTo>
                      <a:pt x="84" y="79"/>
                    </a:lnTo>
                    <a:lnTo>
                      <a:pt x="76" y="83"/>
                    </a:lnTo>
                    <a:lnTo>
                      <a:pt x="78" y="88"/>
                    </a:lnTo>
                    <a:lnTo>
                      <a:pt x="73" y="94"/>
                    </a:lnTo>
                    <a:lnTo>
                      <a:pt x="75" y="100"/>
                    </a:lnTo>
                    <a:lnTo>
                      <a:pt x="66" y="101"/>
                    </a:lnTo>
                    <a:lnTo>
                      <a:pt x="64" y="104"/>
                    </a:lnTo>
                    <a:lnTo>
                      <a:pt x="64" y="117"/>
                    </a:lnTo>
                    <a:lnTo>
                      <a:pt x="58" y="123"/>
                    </a:lnTo>
                    <a:lnTo>
                      <a:pt x="60" y="126"/>
                    </a:lnTo>
                    <a:lnTo>
                      <a:pt x="54" y="129"/>
                    </a:lnTo>
                    <a:lnTo>
                      <a:pt x="48" y="132"/>
                    </a:lnTo>
                    <a:lnTo>
                      <a:pt x="45" y="126"/>
                    </a:lnTo>
                    <a:lnTo>
                      <a:pt x="38" y="124"/>
                    </a:lnTo>
                    <a:lnTo>
                      <a:pt x="35" y="112"/>
                    </a:lnTo>
                    <a:lnTo>
                      <a:pt x="32" y="110"/>
                    </a:lnTo>
                    <a:lnTo>
                      <a:pt x="28" y="106"/>
                    </a:lnTo>
                    <a:lnTo>
                      <a:pt x="23" y="107"/>
                    </a:lnTo>
                    <a:lnTo>
                      <a:pt x="25" y="101"/>
                    </a:lnTo>
                    <a:lnTo>
                      <a:pt x="31" y="98"/>
                    </a:lnTo>
                    <a:lnTo>
                      <a:pt x="31" y="92"/>
                    </a:lnTo>
                    <a:lnTo>
                      <a:pt x="26" y="88"/>
                    </a:lnTo>
                    <a:lnTo>
                      <a:pt x="20" y="88"/>
                    </a:lnTo>
                    <a:lnTo>
                      <a:pt x="19" y="77"/>
                    </a:lnTo>
                    <a:lnTo>
                      <a:pt x="20" y="71"/>
                    </a:lnTo>
                    <a:lnTo>
                      <a:pt x="25" y="71"/>
                    </a:lnTo>
                    <a:lnTo>
                      <a:pt x="28" y="65"/>
                    </a:lnTo>
                    <a:lnTo>
                      <a:pt x="32" y="62"/>
                    </a:lnTo>
                    <a:lnTo>
                      <a:pt x="37" y="56"/>
                    </a:lnTo>
                    <a:lnTo>
                      <a:pt x="40" y="45"/>
                    </a:lnTo>
                    <a:lnTo>
                      <a:pt x="37" y="38"/>
                    </a:lnTo>
                    <a:lnTo>
                      <a:pt x="32" y="36"/>
                    </a:lnTo>
                    <a:lnTo>
                      <a:pt x="29" y="31"/>
                    </a:lnTo>
                    <a:lnTo>
                      <a:pt x="26" y="31"/>
                    </a:lnTo>
                    <a:lnTo>
                      <a:pt x="22" y="28"/>
                    </a:lnTo>
                    <a:lnTo>
                      <a:pt x="16" y="31"/>
                    </a:lnTo>
                    <a:lnTo>
                      <a:pt x="11" y="31"/>
                    </a:lnTo>
                    <a:lnTo>
                      <a:pt x="2" y="24"/>
                    </a:lnTo>
                    <a:lnTo>
                      <a:pt x="0" y="19"/>
                    </a:lnTo>
                    <a:lnTo>
                      <a:pt x="4" y="15"/>
                    </a:lnTo>
                    <a:lnTo>
                      <a:pt x="4" y="1"/>
                    </a:lnTo>
                    <a:lnTo>
                      <a:pt x="10" y="1"/>
                    </a:lnTo>
                    <a:lnTo>
                      <a:pt x="19" y="4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31" y="3"/>
                    </a:lnTo>
                    <a:lnTo>
                      <a:pt x="35" y="13"/>
                    </a:lnTo>
                    <a:lnTo>
                      <a:pt x="37" y="18"/>
                    </a:lnTo>
                    <a:lnTo>
                      <a:pt x="35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4" name="Freeform 854">
                <a:extLst>
                  <a:ext uri="{FF2B5EF4-FFF2-40B4-BE49-F238E27FC236}">
                    <a16:creationId xmlns:a16="http://schemas.microsoft.com/office/drawing/2014/main" id="{4DF6E7F0-38FC-AE0C-A1F6-614AE563B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2496"/>
                <a:ext cx="44" cy="66"/>
              </a:xfrm>
              <a:custGeom>
                <a:avLst/>
                <a:gdLst>
                  <a:gd name="T0" fmla="*/ 41 w 89"/>
                  <a:gd name="T1" fmla="*/ 28 h 132"/>
                  <a:gd name="T2" fmla="*/ 52 w 89"/>
                  <a:gd name="T3" fmla="*/ 25 h 132"/>
                  <a:gd name="T4" fmla="*/ 61 w 89"/>
                  <a:gd name="T5" fmla="*/ 22 h 132"/>
                  <a:gd name="T6" fmla="*/ 67 w 89"/>
                  <a:gd name="T7" fmla="*/ 38 h 132"/>
                  <a:gd name="T8" fmla="*/ 79 w 89"/>
                  <a:gd name="T9" fmla="*/ 34 h 132"/>
                  <a:gd name="T10" fmla="*/ 89 w 89"/>
                  <a:gd name="T11" fmla="*/ 38 h 132"/>
                  <a:gd name="T12" fmla="*/ 85 w 89"/>
                  <a:gd name="T13" fmla="*/ 59 h 132"/>
                  <a:gd name="T14" fmla="*/ 81 w 89"/>
                  <a:gd name="T15" fmla="*/ 68 h 132"/>
                  <a:gd name="T16" fmla="*/ 85 w 89"/>
                  <a:gd name="T17" fmla="*/ 71 h 132"/>
                  <a:gd name="T18" fmla="*/ 84 w 89"/>
                  <a:gd name="T19" fmla="*/ 79 h 132"/>
                  <a:gd name="T20" fmla="*/ 78 w 89"/>
                  <a:gd name="T21" fmla="*/ 88 h 132"/>
                  <a:gd name="T22" fmla="*/ 75 w 89"/>
                  <a:gd name="T23" fmla="*/ 100 h 132"/>
                  <a:gd name="T24" fmla="*/ 64 w 89"/>
                  <a:gd name="T25" fmla="*/ 104 h 132"/>
                  <a:gd name="T26" fmla="*/ 58 w 89"/>
                  <a:gd name="T27" fmla="*/ 123 h 132"/>
                  <a:gd name="T28" fmla="*/ 54 w 89"/>
                  <a:gd name="T29" fmla="*/ 129 h 132"/>
                  <a:gd name="T30" fmla="*/ 45 w 89"/>
                  <a:gd name="T31" fmla="*/ 126 h 132"/>
                  <a:gd name="T32" fmla="*/ 35 w 89"/>
                  <a:gd name="T33" fmla="*/ 112 h 132"/>
                  <a:gd name="T34" fmla="*/ 28 w 89"/>
                  <a:gd name="T35" fmla="*/ 106 h 132"/>
                  <a:gd name="T36" fmla="*/ 25 w 89"/>
                  <a:gd name="T37" fmla="*/ 101 h 132"/>
                  <a:gd name="T38" fmla="*/ 31 w 89"/>
                  <a:gd name="T39" fmla="*/ 92 h 132"/>
                  <a:gd name="T40" fmla="*/ 20 w 89"/>
                  <a:gd name="T41" fmla="*/ 88 h 132"/>
                  <a:gd name="T42" fmla="*/ 20 w 89"/>
                  <a:gd name="T43" fmla="*/ 71 h 132"/>
                  <a:gd name="T44" fmla="*/ 28 w 89"/>
                  <a:gd name="T45" fmla="*/ 65 h 132"/>
                  <a:gd name="T46" fmla="*/ 37 w 89"/>
                  <a:gd name="T47" fmla="*/ 56 h 132"/>
                  <a:gd name="T48" fmla="*/ 37 w 89"/>
                  <a:gd name="T49" fmla="*/ 38 h 132"/>
                  <a:gd name="T50" fmla="*/ 29 w 89"/>
                  <a:gd name="T51" fmla="*/ 31 h 132"/>
                  <a:gd name="T52" fmla="*/ 22 w 89"/>
                  <a:gd name="T53" fmla="*/ 28 h 132"/>
                  <a:gd name="T54" fmla="*/ 11 w 89"/>
                  <a:gd name="T55" fmla="*/ 31 h 132"/>
                  <a:gd name="T56" fmla="*/ 0 w 89"/>
                  <a:gd name="T57" fmla="*/ 19 h 132"/>
                  <a:gd name="T58" fmla="*/ 4 w 89"/>
                  <a:gd name="T59" fmla="*/ 1 h 132"/>
                  <a:gd name="T60" fmla="*/ 19 w 89"/>
                  <a:gd name="T61" fmla="*/ 4 h 132"/>
                  <a:gd name="T62" fmla="*/ 28 w 89"/>
                  <a:gd name="T63" fmla="*/ 1 h 132"/>
                  <a:gd name="T64" fmla="*/ 35 w 89"/>
                  <a:gd name="T65" fmla="*/ 13 h 132"/>
                  <a:gd name="T66" fmla="*/ 35 w 89"/>
                  <a:gd name="T67" fmla="*/ 2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9" h="132">
                    <a:moveTo>
                      <a:pt x="35" y="22"/>
                    </a:moveTo>
                    <a:lnTo>
                      <a:pt x="41" y="28"/>
                    </a:lnTo>
                    <a:lnTo>
                      <a:pt x="49" y="28"/>
                    </a:lnTo>
                    <a:lnTo>
                      <a:pt x="52" y="25"/>
                    </a:lnTo>
                    <a:lnTo>
                      <a:pt x="58" y="25"/>
                    </a:lnTo>
                    <a:lnTo>
                      <a:pt x="61" y="22"/>
                    </a:lnTo>
                    <a:lnTo>
                      <a:pt x="61" y="31"/>
                    </a:lnTo>
                    <a:lnTo>
                      <a:pt x="67" y="38"/>
                    </a:lnTo>
                    <a:lnTo>
                      <a:pt x="73" y="38"/>
                    </a:lnTo>
                    <a:lnTo>
                      <a:pt x="79" y="34"/>
                    </a:lnTo>
                    <a:lnTo>
                      <a:pt x="85" y="36"/>
                    </a:lnTo>
                    <a:lnTo>
                      <a:pt x="89" y="38"/>
                    </a:lnTo>
                    <a:lnTo>
                      <a:pt x="89" y="50"/>
                    </a:lnTo>
                    <a:lnTo>
                      <a:pt x="85" y="59"/>
                    </a:lnTo>
                    <a:lnTo>
                      <a:pt x="79" y="65"/>
                    </a:lnTo>
                    <a:lnTo>
                      <a:pt x="81" y="68"/>
                    </a:lnTo>
                    <a:lnTo>
                      <a:pt x="81" y="72"/>
                    </a:lnTo>
                    <a:lnTo>
                      <a:pt x="85" y="71"/>
                    </a:lnTo>
                    <a:lnTo>
                      <a:pt x="89" y="74"/>
                    </a:lnTo>
                    <a:lnTo>
                      <a:pt x="84" y="79"/>
                    </a:lnTo>
                    <a:lnTo>
                      <a:pt x="76" y="83"/>
                    </a:lnTo>
                    <a:lnTo>
                      <a:pt x="78" y="88"/>
                    </a:lnTo>
                    <a:lnTo>
                      <a:pt x="73" y="94"/>
                    </a:lnTo>
                    <a:lnTo>
                      <a:pt x="75" y="100"/>
                    </a:lnTo>
                    <a:lnTo>
                      <a:pt x="66" y="101"/>
                    </a:lnTo>
                    <a:lnTo>
                      <a:pt x="64" y="104"/>
                    </a:lnTo>
                    <a:lnTo>
                      <a:pt x="64" y="117"/>
                    </a:lnTo>
                    <a:lnTo>
                      <a:pt x="58" y="123"/>
                    </a:lnTo>
                    <a:lnTo>
                      <a:pt x="60" y="126"/>
                    </a:lnTo>
                    <a:lnTo>
                      <a:pt x="54" y="129"/>
                    </a:lnTo>
                    <a:lnTo>
                      <a:pt x="48" y="132"/>
                    </a:lnTo>
                    <a:lnTo>
                      <a:pt x="45" y="126"/>
                    </a:lnTo>
                    <a:lnTo>
                      <a:pt x="38" y="124"/>
                    </a:lnTo>
                    <a:lnTo>
                      <a:pt x="35" y="112"/>
                    </a:lnTo>
                    <a:lnTo>
                      <a:pt x="32" y="110"/>
                    </a:lnTo>
                    <a:lnTo>
                      <a:pt x="28" y="106"/>
                    </a:lnTo>
                    <a:lnTo>
                      <a:pt x="23" y="107"/>
                    </a:lnTo>
                    <a:lnTo>
                      <a:pt x="25" y="101"/>
                    </a:lnTo>
                    <a:lnTo>
                      <a:pt x="31" y="98"/>
                    </a:lnTo>
                    <a:lnTo>
                      <a:pt x="31" y="92"/>
                    </a:lnTo>
                    <a:lnTo>
                      <a:pt x="26" y="88"/>
                    </a:lnTo>
                    <a:lnTo>
                      <a:pt x="20" y="88"/>
                    </a:lnTo>
                    <a:lnTo>
                      <a:pt x="19" y="77"/>
                    </a:lnTo>
                    <a:lnTo>
                      <a:pt x="20" y="71"/>
                    </a:lnTo>
                    <a:lnTo>
                      <a:pt x="25" y="71"/>
                    </a:lnTo>
                    <a:lnTo>
                      <a:pt x="28" y="65"/>
                    </a:lnTo>
                    <a:lnTo>
                      <a:pt x="32" y="62"/>
                    </a:lnTo>
                    <a:lnTo>
                      <a:pt x="37" y="56"/>
                    </a:lnTo>
                    <a:lnTo>
                      <a:pt x="40" y="45"/>
                    </a:lnTo>
                    <a:lnTo>
                      <a:pt x="37" y="38"/>
                    </a:lnTo>
                    <a:lnTo>
                      <a:pt x="32" y="36"/>
                    </a:lnTo>
                    <a:lnTo>
                      <a:pt x="29" y="31"/>
                    </a:lnTo>
                    <a:lnTo>
                      <a:pt x="26" y="31"/>
                    </a:lnTo>
                    <a:lnTo>
                      <a:pt x="22" y="28"/>
                    </a:lnTo>
                    <a:lnTo>
                      <a:pt x="16" y="31"/>
                    </a:lnTo>
                    <a:lnTo>
                      <a:pt x="11" y="31"/>
                    </a:lnTo>
                    <a:lnTo>
                      <a:pt x="2" y="24"/>
                    </a:lnTo>
                    <a:lnTo>
                      <a:pt x="0" y="19"/>
                    </a:lnTo>
                    <a:lnTo>
                      <a:pt x="4" y="15"/>
                    </a:lnTo>
                    <a:lnTo>
                      <a:pt x="4" y="1"/>
                    </a:lnTo>
                    <a:lnTo>
                      <a:pt x="10" y="1"/>
                    </a:lnTo>
                    <a:lnTo>
                      <a:pt x="19" y="4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31" y="3"/>
                    </a:lnTo>
                    <a:lnTo>
                      <a:pt x="35" y="13"/>
                    </a:lnTo>
                    <a:lnTo>
                      <a:pt x="37" y="18"/>
                    </a:lnTo>
                    <a:lnTo>
                      <a:pt x="35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5" name="Freeform 855">
                <a:extLst>
                  <a:ext uri="{FF2B5EF4-FFF2-40B4-BE49-F238E27FC236}">
                    <a16:creationId xmlns:a16="http://schemas.microsoft.com/office/drawing/2014/main" id="{4A053AF7-AEEC-B651-436A-9F4DB60D2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2311"/>
                <a:ext cx="81" cy="88"/>
              </a:xfrm>
              <a:custGeom>
                <a:avLst/>
                <a:gdLst>
                  <a:gd name="T0" fmla="*/ 74 w 162"/>
                  <a:gd name="T1" fmla="*/ 0 h 176"/>
                  <a:gd name="T2" fmla="*/ 51 w 162"/>
                  <a:gd name="T3" fmla="*/ 0 h 176"/>
                  <a:gd name="T4" fmla="*/ 45 w 162"/>
                  <a:gd name="T5" fmla="*/ 13 h 176"/>
                  <a:gd name="T6" fmla="*/ 27 w 162"/>
                  <a:gd name="T7" fmla="*/ 19 h 176"/>
                  <a:gd name="T8" fmla="*/ 15 w 162"/>
                  <a:gd name="T9" fmla="*/ 15 h 176"/>
                  <a:gd name="T10" fmla="*/ 0 w 162"/>
                  <a:gd name="T11" fmla="*/ 27 h 176"/>
                  <a:gd name="T12" fmla="*/ 6 w 162"/>
                  <a:gd name="T13" fmla="*/ 45 h 176"/>
                  <a:gd name="T14" fmla="*/ 12 w 162"/>
                  <a:gd name="T15" fmla="*/ 57 h 176"/>
                  <a:gd name="T16" fmla="*/ 12 w 162"/>
                  <a:gd name="T17" fmla="*/ 70 h 176"/>
                  <a:gd name="T18" fmla="*/ 15 w 162"/>
                  <a:gd name="T19" fmla="*/ 83 h 176"/>
                  <a:gd name="T20" fmla="*/ 24 w 162"/>
                  <a:gd name="T21" fmla="*/ 91 h 176"/>
                  <a:gd name="T22" fmla="*/ 36 w 162"/>
                  <a:gd name="T23" fmla="*/ 92 h 176"/>
                  <a:gd name="T24" fmla="*/ 45 w 162"/>
                  <a:gd name="T25" fmla="*/ 105 h 176"/>
                  <a:gd name="T26" fmla="*/ 59 w 162"/>
                  <a:gd name="T27" fmla="*/ 94 h 176"/>
                  <a:gd name="T28" fmla="*/ 71 w 162"/>
                  <a:gd name="T29" fmla="*/ 94 h 176"/>
                  <a:gd name="T30" fmla="*/ 81 w 162"/>
                  <a:gd name="T31" fmla="*/ 98 h 176"/>
                  <a:gd name="T32" fmla="*/ 77 w 162"/>
                  <a:gd name="T33" fmla="*/ 111 h 176"/>
                  <a:gd name="T34" fmla="*/ 71 w 162"/>
                  <a:gd name="T35" fmla="*/ 117 h 176"/>
                  <a:gd name="T36" fmla="*/ 84 w 162"/>
                  <a:gd name="T37" fmla="*/ 124 h 176"/>
                  <a:gd name="T38" fmla="*/ 91 w 162"/>
                  <a:gd name="T39" fmla="*/ 133 h 176"/>
                  <a:gd name="T40" fmla="*/ 98 w 162"/>
                  <a:gd name="T41" fmla="*/ 153 h 176"/>
                  <a:gd name="T42" fmla="*/ 107 w 162"/>
                  <a:gd name="T43" fmla="*/ 158 h 176"/>
                  <a:gd name="T44" fmla="*/ 116 w 162"/>
                  <a:gd name="T45" fmla="*/ 165 h 176"/>
                  <a:gd name="T46" fmla="*/ 129 w 162"/>
                  <a:gd name="T47" fmla="*/ 174 h 176"/>
                  <a:gd name="T48" fmla="*/ 142 w 162"/>
                  <a:gd name="T49" fmla="*/ 176 h 176"/>
                  <a:gd name="T50" fmla="*/ 157 w 162"/>
                  <a:gd name="T51" fmla="*/ 165 h 176"/>
                  <a:gd name="T52" fmla="*/ 154 w 162"/>
                  <a:gd name="T53" fmla="*/ 153 h 176"/>
                  <a:gd name="T54" fmla="*/ 153 w 162"/>
                  <a:gd name="T55" fmla="*/ 138 h 176"/>
                  <a:gd name="T56" fmla="*/ 162 w 162"/>
                  <a:gd name="T57" fmla="*/ 123 h 176"/>
                  <a:gd name="T58" fmla="*/ 153 w 162"/>
                  <a:gd name="T59" fmla="*/ 108 h 176"/>
                  <a:gd name="T60" fmla="*/ 145 w 162"/>
                  <a:gd name="T61" fmla="*/ 100 h 176"/>
                  <a:gd name="T62" fmla="*/ 153 w 162"/>
                  <a:gd name="T63" fmla="*/ 94 h 176"/>
                  <a:gd name="T64" fmla="*/ 148 w 162"/>
                  <a:gd name="T65" fmla="*/ 79 h 176"/>
                  <a:gd name="T66" fmla="*/ 109 w 162"/>
                  <a:gd name="T67" fmla="*/ 77 h 176"/>
                  <a:gd name="T68" fmla="*/ 107 w 162"/>
                  <a:gd name="T69" fmla="*/ 60 h 176"/>
                  <a:gd name="T70" fmla="*/ 100 w 162"/>
                  <a:gd name="T71" fmla="*/ 53 h 176"/>
                  <a:gd name="T72" fmla="*/ 101 w 162"/>
                  <a:gd name="T73" fmla="*/ 38 h 176"/>
                  <a:gd name="T74" fmla="*/ 91 w 162"/>
                  <a:gd name="T75" fmla="*/ 35 h 176"/>
                  <a:gd name="T76" fmla="*/ 84 w 162"/>
                  <a:gd name="T77" fmla="*/ 21 h 176"/>
                  <a:gd name="T78" fmla="*/ 81 w 162"/>
                  <a:gd name="T79" fmla="*/ 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2" h="176">
                    <a:moveTo>
                      <a:pt x="81" y="9"/>
                    </a:moveTo>
                    <a:lnTo>
                      <a:pt x="74" y="0"/>
                    </a:lnTo>
                    <a:lnTo>
                      <a:pt x="60" y="3"/>
                    </a:lnTo>
                    <a:lnTo>
                      <a:pt x="51" y="0"/>
                    </a:lnTo>
                    <a:lnTo>
                      <a:pt x="45" y="7"/>
                    </a:lnTo>
                    <a:lnTo>
                      <a:pt x="45" y="13"/>
                    </a:lnTo>
                    <a:lnTo>
                      <a:pt x="33" y="19"/>
                    </a:lnTo>
                    <a:lnTo>
                      <a:pt x="27" y="19"/>
                    </a:lnTo>
                    <a:lnTo>
                      <a:pt x="16" y="12"/>
                    </a:lnTo>
                    <a:lnTo>
                      <a:pt x="15" y="15"/>
                    </a:lnTo>
                    <a:lnTo>
                      <a:pt x="7" y="19"/>
                    </a:lnTo>
                    <a:lnTo>
                      <a:pt x="0" y="27"/>
                    </a:lnTo>
                    <a:lnTo>
                      <a:pt x="3" y="30"/>
                    </a:lnTo>
                    <a:lnTo>
                      <a:pt x="6" y="45"/>
                    </a:lnTo>
                    <a:lnTo>
                      <a:pt x="6" y="54"/>
                    </a:lnTo>
                    <a:lnTo>
                      <a:pt x="12" y="57"/>
                    </a:lnTo>
                    <a:lnTo>
                      <a:pt x="12" y="62"/>
                    </a:lnTo>
                    <a:lnTo>
                      <a:pt x="12" y="70"/>
                    </a:lnTo>
                    <a:lnTo>
                      <a:pt x="10" y="76"/>
                    </a:lnTo>
                    <a:lnTo>
                      <a:pt x="15" y="83"/>
                    </a:lnTo>
                    <a:lnTo>
                      <a:pt x="18" y="85"/>
                    </a:lnTo>
                    <a:lnTo>
                      <a:pt x="24" y="91"/>
                    </a:lnTo>
                    <a:lnTo>
                      <a:pt x="31" y="89"/>
                    </a:lnTo>
                    <a:lnTo>
                      <a:pt x="36" y="92"/>
                    </a:lnTo>
                    <a:lnTo>
                      <a:pt x="36" y="95"/>
                    </a:lnTo>
                    <a:lnTo>
                      <a:pt x="45" y="105"/>
                    </a:lnTo>
                    <a:lnTo>
                      <a:pt x="59" y="105"/>
                    </a:lnTo>
                    <a:lnTo>
                      <a:pt x="59" y="94"/>
                    </a:lnTo>
                    <a:lnTo>
                      <a:pt x="68" y="89"/>
                    </a:lnTo>
                    <a:lnTo>
                      <a:pt x="71" y="94"/>
                    </a:lnTo>
                    <a:lnTo>
                      <a:pt x="74" y="91"/>
                    </a:lnTo>
                    <a:lnTo>
                      <a:pt x="81" y="98"/>
                    </a:lnTo>
                    <a:lnTo>
                      <a:pt x="81" y="108"/>
                    </a:lnTo>
                    <a:lnTo>
                      <a:pt x="77" y="111"/>
                    </a:lnTo>
                    <a:lnTo>
                      <a:pt x="69" y="109"/>
                    </a:lnTo>
                    <a:lnTo>
                      <a:pt x="71" y="117"/>
                    </a:lnTo>
                    <a:lnTo>
                      <a:pt x="77" y="124"/>
                    </a:lnTo>
                    <a:lnTo>
                      <a:pt x="84" y="124"/>
                    </a:lnTo>
                    <a:lnTo>
                      <a:pt x="89" y="130"/>
                    </a:lnTo>
                    <a:lnTo>
                      <a:pt x="91" y="133"/>
                    </a:lnTo>
                    <a:lnTo>
                      <a:pt x="97" y="139"/>
                    </a:lnTo>
                    <a:lnTo>
                      <a:pt x="98" y="153"/>
                    </a:lnTo>
                    <a:lnTo>
                      <a:pt x="103" y="155"/>
                    </a:lnTo>
                    <a:lnTo>
                      <a:pt x="107" y="158"/>
                    </a:lnTo>
                    <a:lnTo>
                      <a:pt x="109" y="164"/>
                    </a:lnTo>
                    <a:lnTo>
                      <a:pt x="116" y="165"/>
                    </a:lnTo>
                    <a:lnTo>
                      <a:pt x="121" y="171"/>
                    </a:lnTo>
                    <a:lnTo>
                      <a:pt x="129" y="174"/>
                    </a:lnTo>
                    <a:lnTo>
                      <a:pt x="132" y="174"/>
                    </a:lnTo>
                    <a:lnTo>
                      <a:pt x="142" y="176"/>
                    </a:lnTo>
                    <a:lnTo>
                      <a:pt x="151" y="168"/>
                    </a:lnTo>
                    <a:lnTo>
                      <a:pt x="157" y="165"/>
                    </a:lnTo>
                    <a:lnTo>
                      <a:pt x="156" y="156"/>
                    </a:lnTo>
                    <a:lnTo>
                      <a:pt x="154" y="153"/>
                    </a:lnTo>
                    <a:lnTo>
                      <a:pt x="159" y="139"/>
                    </a:lnTo>
                    <a:lnTo>
                      <a:pt x="153" y="138"/>
                    </a:lnTo>
                    <a:lnTo>
                      <a:pt x="159" y="132"/>
                    </a:lnTo>
                    <a:lnTo>
                      <a:pt x="162" y="123"/>
                    </a:lnTo>
                    <a:lnTo>
                      <a:pt x="160" y="114"/>
                    </a:lnTo>
                    <a:lnTo>
                      <a:pt x="153" y="108"/>
                    </a:lnTo>
                    <a:lnTo>
                      <a:pt x="153" y="103"/>
                    </a:lnTo>
                    <a:lnTo>
                      <a:pt x="145" y="100"/>
                    </a:lnTo>
                    <a:lnTo>
                      <a:pt x="145" y="97"/>
                    </a:lnTo>
                    <a:lnTo>
                      <a:pt x="153" y="94"/>
                    </a:lnTo>
                    <a:lnTo>
                      <a:pt x="153" y="88"/>
                    </a:lnTo>
                    <a:lnTo>
                      <a:pt x="148" y="79"/>
                    </a:lnTo>
                    <a:lnTo>
                      <a:pt x="138" y="74"/>
                    </a:lnTo>
                    <a:lnTo>
                      <a:pt x="109" y="77"/>
                    </a:lnTo>
                    <a:lnTo>
                      <a:pt x="103" y="67"/>
                    </a:lnTo>
                    <a:lnTo>
                      <a:pt x="107" y="60"/>
                    </a:lnTo>
                    <a:lnTo>
                      <a:pt x="104" y="56"/>
                    </a:lnTo>
                    <a:lnTo>
                      <a:pt x="100" y="53"/>
                    </a:lnTo>
                    <a:lnTo>
                      <a:pt x="103" y="47"/>
                    </a:lnTo>
                    <a:lnTo>
                      <a:pt x="101" y="38"/>
                    </a:lnTo>
                    <a:lnTo>
                      <a:pt x="97" y="38"/>
                    </a:lnTo>
                    <a:lnTo>
                      <a:pt x="91" y="35"/>
                    </a:lnTo>
                    <a:lnTo>
                      <a:pt x="92" y="29"/>
                    </a:lnTo>
                    <a:lnTo>
                      <a:pt x="84" y="21"/>
                    </a:lnTo>
                    <a:lnTo>
                      <a:pt x="80" y="12"/>
                    </a:lnTo>
                    <a:lnTo>
                      <a:pt x="8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6" name="Freeform 856">
                <a:extLst>
                  <a:ext uri="{FF2B5EF4-FFF2-40B4-BE49-F238E27FC236}">
                    <a16:creationId xmlns:a16="http://schemas.microsoft.com/office/drawing/2014/main" id="{7716B02B-3B1C-FA4D-EDF9-70CE429B1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2311"/>
                <a:ext cx="81" cy="88"/>
              </a:xfrm>
              <a:custGeom>
                <a:avLst/>
                <a:gdLst>
                  <a:gd name="T0" fmla="*/ 80 w 162"/>
                  <a:gd name="T1" fmla="*/ 12 h 176"/>
                  <a:gd name="T2" fmla="*/ 92 w 162"/>
                  <a:gd name="T3" fmla="*/ 29 h 176"/>
                  <a:gd name="T4" fmla="*/ 97 w 162"/>
                  <a:gd name="T5" fmla="*/ 38 h 176"/>
                  <a:gd name="T6" fmla="*/ 103 w 162"/>
                  <a:gd name="T7" fmla="*/ 47 h 176"/>
                  <a:gd name="T8" fmla="*/ 104 w 162"/>
                  <a:gd name="T9" fmla="*/ 56 h 176"/>
                  <a:gd name="T10" fmla="*/ 103 w 162"/>
                  <a:gd name="T11" fmla="*/ 67 h 176"/>
                  <a:gd name="T12" fmla="*/ 138 w 162"/>
                  <a:gd name="T13" fmla="*/ 74 h 176"/>
                  <a:gd name="T14" fmla="*/ 153 w 162"/>
                  <a:gd name="T15" fmla="*/ 88 h 176"/>
                  <a:gd name="T16" fmla="*/ 145 w 162"/>
                  <a:gd name="T17" fmla="*/ 97 h 176"/>
                  <a:gd name="T18" fmla="*/ 153 w 162"/>
                  <a:gd name="T19" fmla="*/ 103 h 176"/>
                  <a:gd name="T20" fmla="*/ 160 w 162"/>
                  <a:gd name="T21" fmla="*/ 114 h 176"/>
                  <a:gd name="T22" fmla="*/ 159 w 162"/>
                  <a:gd name="T23" fmla="*/ 132 h 176"/>
                  <a:gd name="T24" fmla="*/ 159 w 162"/>
                  <a:gd name="T25" fmla="*/ 139 h 176"/>
                  <a:gd name="T26" fmla="*/ 156 w 162"/>
                  <a:gd name="T27" fmla="*/ 156 h 176"/>
                  <a:gd name="T28" fmla="*/ 151 w 162"/>
                  <a:gd name="T29" fmla="*/ 168 h 176"/>
                  <a:gd name="T30" fmla="*/ 132 w 162"/>
                  <a:gd name="T31" fmla="*/ 174 h 176"/>
                  <a:gd name="T32" fmla="*/ 121 w 162"/>
                  <a:gd name="T33" fmla="*/ 171 h 176"/>
                  <a:gd name="T34" fmla="*/ 109 w 162"/>
                  <a:gd name="T35" fmla="*/ 164 h 176"/>
                  <a:gd name="T36" fmla="*/ 103 w 162"/>
                  <a:gd name="T37" fmla="*/ 155 h 176"/>
                  <a:gd name="T38" fmla="*/ 97 w 162"/>
                  <a:gd name="T39" fmla="*/ 139 h 176"/>
                  <a:gd name="T40" fmla="*/ 89 w 162"/>
                  <a:gd name="T41" fmla="*/ 130 h 176"/>
                  <a:gd name="T42" fmla="*/ 77 w 162"/>
                  <a:gd name="T43" fmla="*/ 124 h 176"/>
                  <a:gd name="T44" fmla="*/ 69 w 162"/>
                  <a:gd name="T45" fmla="*/ 109 h 176"/>
                  <a:gd name="T46" fmla="*/ 81 w 162"/>
                  <a:gd name="T47" fmla="*/ 108 h 176"/>
                  <a:gd name="T48" fmla="*/ 74 w 162"/>
                  <a:gd name="T49" fmla="*/ 91 h 176"/>
                  <a:gd name="T50" fmla="*/ 68 w 162"/>
                  <a:gd name="T51" fmla="*/ 89 h 176"/>
                  <a:gd name="T52" fmla="*/ 59 w 162"/>
                  <a:gd name="T53" fmla="*/ 105 h 176"/>
                  <a:gd name="T54" fmla="*/ 36 w 162"/>
                  <a:gd name="T55" fmla="*/ 95 h 176"/>
                  <a:gd name="T56" fmla="*/ 31 w 162"/>
                  <a:gd name="T57" fmla="*/ 89 h 176"/>
                  <a:gd name="T58" fmla="*/ 18 w 162"/>
                  <a:gd name="T59" fmla="*/ 85 h 176"/>
                  <a:gd name="T60" fmla="*/ 10 w 162"/>
                  <a:gd name="T61" fmla="*/ 76 h 176"/>
                  <a:gd name="T62" fmla="*/ 12 w 162"/>
                  <a:gd name="T63" fmla="*/ 62 h 176"/>
                  <a:gd name="T64" fmla="*/ 6 w 162"/>
                  <a:gd name="T65" fmla="*/ 54 h 176"/>
                  <a:gd name="T66" fmla="*/ 3 w 162"/>
                  <a:gd name="T67" fmla="*/ 30 h 176"/>
                  <a:gd name="T68" fmla="*/ 7 w 162"/>
                  <a:gd name="T69" fmla="*/ 19 h 176"/>
                  <a:gd name="T70" fmla="*/ 16 w 162"/>
                  <a:gd name="T71" fmla="*/ 12 h 176"/>
                  <a:gd name="T72" fmla="*/ 33 w 162"/>
                  <a:gd name="T73" fmla="*/ 19 h 176"/>
                  <a:gd name="T74" fmla="*/ 45 w 162"/>
                  <a:gd name="T75" fmla="*/ 7 h 176"/>
                  <a:gd name="T76" fmla="*/ 60 w 162"/>
                  <a:gd name="T77" fmla="*/ 3 h 176"/>
                  <a:gd name="T78" fmla="*/ 81 w 162"/>
                  <a:gd name="T79" fmla="*/ 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2" h="176">
                    <a:moveTo>
                      <a:pt x="81" y="9"/>
                    </a:moveTo>
                    <a:lnTo>
                      <a:pt x="80" y="12"/>
                    </a:lnTo>
                    <a:lnTo>
                      <a:pt x="84" y="21"/>
                    </a:lnTo>
                    <a:lnTo>
                      <a:pt x="92" y="29"/>
                    </a:lnTo>
                    <a:lnTo>
                      <a:pt x="91" y="35"/>
                    </a:lnTo>
                    <a:lnTo>
                      <a:pt x="97" y="38"/>
                    </a:lnTo>
                    <a:lnTo>
                      <a:pt x="101" y="38"/>
                    </a:lnTo>
                    <a:lnTo>
                      <a:pt x="103" y="47"/>
                    </a:lnTo>
                    <a:lnTo>
                      <a:pt x="100" y="53"/>
                    </a:lnTo>
                    <a:lnTo>
                      <a:pt x="104" y="56"/>
                    </a:lnTo>
                    <a:lnTo>
                      <a:pt x="107" y="60"/>
                    </a:lnTo>
                    <a:lnTo>
                      <a:pt x="103" y="67"/>
                    </a:lnTo>
                    <a:lnTo>
                      <a:pt x="109" y="77"/>
                    </a:lnTo>
                    <a:lnTo>
                      <a:pt x="138" y="74"/>
                    </a:lnTo>
                    <a:lnTo>
                      <a:pt x="148" y="79"/>
                    </a:lnTo>
                    <a:lnTo>
                      <a:pt x="153" y="88"/>
                    </a:lnTo>
                    <a:lnTo>
                      <a:pt x="153" y="94"/>
                    </a:lnTo>
                    <a:lnTo>
                      <a:pt x="145" y="97"/>
                    </a:lnTo>
                    <a:lnTo>
                      <a:pt x="145" y="100"/>
                    </a:lnTo>
                    <a:lnTo>
                      <a:pt x="153" y="103"/>
                    </a:lnTo>
                    <a:lnTo>
                      <a:pt x="153" y="108"/>
                    </a:lnTo>
                    <a:lnTo>
                      <a:pt x="160" y="114"/>
                    </a:lnTo>
                    <a:lnTo>
                      <a:pt x="162" y="123"/>
                    </a:lnTo>
                    <a:lnTo>
                      <a:pt x="159" y="132"/>
                    </a:lnTo>
                    <a:lnTo>
                      <a:pt x="153" y="138"/>
                    </a:lnTo>
                    <a:lnTo>
                      <a:pt x="159" y="139"/>
                    </a:lnTo>
                    <a:lnTo>
                      <a:pt x="154" y="153"/>
                    </a:lnTo>
                    <a:lnTo>
                      <a:pt x="156" y="156"/>
                    </a:lnTo>
                    <a:lnTo>
                      <a:pt x="157" y="165"/>
                    </a:lnTo>
                    <a:lnTo>
                      <a:pt x="151" y="168"/>
                    </a:lnTo>
                    <a:lnTo>
                      <a:pt x="142" y="176"/>
                    </a:lnTo>
                    <a:lnTo>
                      <a:pt x="132" y="174"/>
                    </a:lnTo>
                    <a:lnTo>
                      <a:pt x="129" y="174"/>
                    </a:lnTo>
                    <a:lnTo>
                      <a:pt x="121" y="171"/>
                    </a:lnTo>
                    <a:lnTo>
                      <a:pt x="116" y="165"/>
                    </a:lnTo>
                    <a:lnTo>
                      <a:pt x="109" y="164"/>
                    </a:lnTo>
                    <a:lnTo>
                      <a:pt x="107" y="158"/>
                    </a:lnTo>
                    <a:lnTo>
                      <a:pt x="103" y="155"/>
                    </a:lnTo>
                    <a:lnTo>
                      <a:pt x="98" y="153"/>
                    </a:lnTo>
                    <a:lnTo>
                      <a:pt x="97" y="139"/>
                    </a:lnTo>
                    <a:lnTo>
                      <a:pt x="91" y="133"/>
                    </a:lnTo>
                    <a:lnTo>
                      <a:pt x="89" y="130"/>
                    </a:lnTo>
                    <a:lnTo>
                      <a:pt x="84" y="124"/>
                    </a:lnTo>
                    <a:lnTo>
                      <a:pt x="77" y="124"/>
                    </a:lnTo>
                    <a:lnTo>
                      <a:pt x="71" y="117"/>
                    </a:lnTo>
                    <a:lnTo>
                      <a:pt x="69" y="109"/>
                    </a:lnTo>
                    <a:lnTo>
                      <a:pt x="77" y="111"/>
                    </a:lnTo>
                    <a:lnTo>
                      <a:pt x="81" y="108"/>
                    </a:lnTo>
                    <a:lnTo>
                      <a:pt x="81" y="98"/>
                    </a:lnTo>
                    <a:lnTo>
                      <a:pt x="74" y="91"/>
                    </a:lnTo>
                    <a:lnTo>
                      <a:pt x="71" y="94"/>
                    </a:lnTo>
                    <a:lnTo>
                      <a:pt x="68" y="89"/>
                    </a:lnTo>
                    <a:lnTo>
                      <a:pt x="59" y="94"/>
                    </a:lnTo>
                    <a:lnTo>
                      <a:pt x="59" y="105"/>
                    </a:lnTo>
                    <a:lnTo>
                      <a:pt x="45" y="105"/>
                    </a:lnTo>
                    <a:lnTo>
                      <a:pt x="36" y="95"/>
                    </a:lnTo>
                    <a:lnTo>
                      <a:pt x="36" y="92"/>
                    </a:lnTo>
                    <a:lnTo>
                      <a:pt x="31" y="89"/>
                    </a:lnTo>
                    <a:lnTo>
                      <a:pt x="24" y="91"/>
                    </a:lnTo>
                    <a:lnTo>
                      <a:pt x="18" y="85"/>
                    </a:lnTo>
                    <a:lnTo>
                      <a:pt x="15" y="83"/>
                    </a:lnTo>
                    <a:lnTo>
                      <a:pt x="10" y="76"/>
                    </a:lnTo>
                    <a:lnTo>
                      <a:pt x="12" y="70"/>
                    </a:lnTo>
                    <a:lnTo>
                      <a:pt x="12" y="62"/>
                    </a:lnTo>
                    <a:lnTo>
                      <a:pt x="12" y="57"/>
                    </a:lnTo>
                    <a:lnTo>
                      <a:pt x="6" y="54"/>
                    </a:lnTo>
                    <a:lnTo>
                      <a:pt x="6" y="45"/>
                    </a:lnTo>
                    <a:lnTo>
                      <a:pt x="3" y="30"/>
                    </a:lnTo>
                    <a:lnTo>
                      <a:pt x="0" y="27"/>
                    </a:lnTo>
                    <a:lnTo>
                      <a:pt x="7" y="19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27" y="19"/>
                    </a:lnTo>
                    <a:lnTo>
                      <a:pt x="33" y="19"/>
                    </a:lnTo>
                    <a:lnTo>
                      <a:pt x="45" y="13"/>
                    </a:lnTo>
                    <a:lnTo>
                      <a:pt x="45" y="7"/>
                    </a:lnTo>
                    <a:lnTo>
                      <a:pt x="51" y="0"/>
                    </a:lnTo>
                    <a:lnTo>
                      <a:pt x="60" y="3"/>
                    </a:lnTo>
                    <a:lnTo>
                      <a:pt x="74" y="0"/>
                    </a:lnTo>
                    <a:lnTo>
                      <a:pt x="8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7" name="Freeform 857">
                <a:extLst>
                  <a:ext uri="{FF2B5EF4-FFF2-40B4-BE49-F238E27FC236}">
                    <a16:creationId xmlns:a16="http://schemas.microsoft.com/office/drawing/2014/main" id="{58540FF2-B0E1-B685-DEB4-E3EB4764F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2311"/>
                <a:ext cx="81" cy="88"/>
              </a:xfrm>
              <a:custGeom>
                <a:avLst/>
                <a:gdLst>
                  <a:gd name="T0" fmla="*/ 80 w 162"/>
                  <a:gd name="T1" fmla="*/ 12 h 176"/>
                  <a:gd name="T2" fmla="*/ 92 w 162"/>
                  <a:gd name="T3" fmla="*/ 29 h 176"/>
                  <a:gd name="T4" fmla="*/ 97 w 162"/>
                  <a:gd name="T5" fmla="*/ 38 h 176"/>
                  <a:gd name="T6" fmla="*/ 103 w 162"/>
                  <a:gd name="T7" fmla="*/ 47 h 176"/>
                  <a:gd name="T8" fmla="*/ 104 w 162"/>
                  <a:gd name="T9" fmla="*/ 56 h 176"/>
                  <a:gd name="T10" fmla="*/ 103 w 162"/>
                  <a:gd name="T11" fmla="*/ 67 h 176"/>
                  <a:gd name="T12" fmla="*/ 138 w 162"/>
                  <a:gd name="T13" fmla="*/ 74 h 176"/>
                  <a:gd name="T14" fmla="*/ 153 w 162"/>
                  <a:gd name="T15" fmla="*/ 88 h 176"/>
                  <a:gd name="T16" fmla="*/ 145 w 162"/>
                  <a:gd name="T17" fmla="*/ 97 h 176"/>
                  <a:gd name="T18" fmla="*/ 153 w 162"/>
                  <a:gd name="T19" fmla="*/ 103 h 176"/>
                  <a:gd name="T20" fmla="*/ 160 w 162"/>
                  <a:gd name="T21" fmla="*/ 114 h 176"/>
                  <a:gd name="T22" fmla="*/ 159 w 162"/>
                  <a:gd name="T23" fmla="*/ 132 h 176"/>
                  <a:gd name="T24" fmla="*/ 159 w 162"/>
                  <a:gd name="T25" fmla="*/ 139 h 176"/>
                  <a:gd name="T26" fmla="*/ 156 w 162"/>
                  <a:gd name="T27" fmla="*/ 156 h 176"/>
                  <a:gd name="T28" fmla="*/ 151 w 162"/>
                  <a:gd name="T29" fmla="*/ 168 h 176"/>
                  <a:gd name="T30" fmla="*/ 132 w 162"/>
                  <a:gd name="T31" fmla="*/ 174 h 176"/>
                  <a:gd name="T32" fmla="*/ 121 w 162"/>
                  <a:gd name="T33" fmla="*/ 171 h 176"/>
                  <a:gd name="T34" fmla="*/ 109 w 162"/>
                  <a:gd name="T35" fmla="*/ 164 h 176"/>
                  <a:gd name="T36" fmla="*/ 103 w 162"/>
                  <a:gd name="T37" fmla="*/ 155 h 176"/>
                  <a:gd name="T38" fmla="*/ 97 w 162"/>
                  <a:gd name="T39" fmla="*/ 139 h 176"/>
                  <a:gd name="T40" fmla="*/ 89 w 162"/>
                  <a:gd name="T41" fmla="*/ 130 h 176"/>
                  <a:gd name="T42" fmla="*/ 77 w 162"/>
                  <a:gd name="T43" fmla="*/ 124 h 176"/>
                  <a:gd name="T44" fmla="*/ 69 w 162"/>
                  <a:gd name="T45" fmla="*/ 109 h 176"/>
                  <a:gd name="T46" fmla="*/ 81 w 162"/>
                  <a:gd name="T47" fmla="*/ 108 h 176"/>
                  <a:gd name="T48" fmla="*/ 74 w 162"/>
                  <a:gd name="T49" fmla="*/ 91 h 176"/>
                  <a:gd name="T50" fmla="*/ 68 w 162"/>
                  <a:gd name="T51" fmla="*/ 89 h 176"/>
                  <a:gd name="T52" fmla="*/ 59 w 162"/>
                  <a:gd name="T53" fmla="*/ 105 h 176"/>
                  <a:gd name="T54" fmla="*/ 36 w 162"/>
                  <a:gd name="T55" fmla="*/ 95 h 176"/>
                  <a:gd name="T56" fmla="*/ 31 w 162"/>
                  <a:gd name="T57" fmla="*/ 89 h 176"/>
                  <a:gd name="T58" fmla="*/ 18 w 162"/>
                  <a:gd name="T59" fmla="*/ 85 h 176"/>
                  <a:gd name="T60" fmla="*/ 10 w 162"/>
                  <a:gd name="T61" fmla="*/ 76 h 176"/>
                  <a:gd name="T62" fmla="*/ 12 w 162"/>
                  <a:gd name="T63" fmla="*/ 62 h 176"/>
                  <a:gd name="T64" fmla="*/ 6 w 162"/>
                  <a:gd name="T65" fmla="*/ 54 h 176"/>
                  <a:gd name="T66" fmla="*/ 3 w 162"/>
                  <a:gd name="T67" fmla="*/ 30 h 176"/>
                  <a:gd name="T68" fmla="*/ 7 w 162"/>
                  <a:gd name="T69" fmla="*/ 19 h 176"/>
                  <a:gd name="T70" fmla="*/ 16 w 162"/>
                  <a:gd name="T71" fmla="*/ 12 h 176"/>
                  <a:gd name="T72" fmla="*/ 33 w 162"/>
                  <a:gd name="T73" fmla="*/ 19 h 176"/>
                  <a:gd name="T74" fmla="*/ 45 w 162"/>
                  <a:gd name="T75" fmla="*/ 7 h 176"/>
                  <a:gd name="T76" fmla="*/ 60 w 162"/>
                  <a:gd name="T77" fmla="*/ 3 h 176"/>
                  <a:gd name="T78" fmla="*/ 81 w 162"/>
                  <a:gd name="T79" fmla="*/ 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2" h="176">
                    <a:moveTo>
                      <a:pt x="81" y="9"/>
                    </a:moveTo>
                    <a:lnTo>
                      <a:pt x="80" y="12"/>
                    </a:lnTo>
                    <a:lnTo>
                      <a:pt x="84" y="21"/>
                    </a:lnTo>
                    <a:lnTo>
                      <a:pt x="92" y="29"/>
                    </a:lnTo>
                    <a:lnTo>
                      <a:pt x="91" y="35"/>
                    </a:lnTo>
                    <a:lnTo>
                      <a:pt x="97" y="38"/>
                    </a:lnTo>
                    <a:lnTo>
                      <a:pt x="101" y="38"/>
                    </a:lnTo>
                    <a:lnTo>
                      <a:pt x="103" y="47"/>
                    </a:lnTo>
                    <a:lnTo>
                      <a:pt x="100" y="53"/>
                    </a:lnTo>
                    <a:lnTo>
                      <a:pt x="104" y="56"/>
                    </a:lnTo>
                    <a:lnTo>
                      <a:pt x="107" y="60"/>
                    </a:lnTo>
                    <a:lnTo>
                      <a:pt x="103" y="67"/>
                    </a:lnTo>
                    <a:lnTo>
                      <a:pt x="109" y="77"/>
                    </a:lnTo>
                    <a:lnTo>
                      <a:pt x="138" y="74"/>
                    </a:lnTo>
                    <a:lnTo>
                      <a:pt x="148" y="79"/>
                    </a:lnTo>
                    <a:lnTo>
                      <a:pt x="153" y="88"/>
                    </a:lnTo>
                    <a:lnTo>
                      <a:pt x="153" y="94"/>
                    </a:lnTo>
                    <a:lnTo>
                      <a:pt x="145" y="97"/>
                    </a:lnTo>
                    <a:lnTo>
                      <a:pt x="145" y="100"/>
                    </a:lnTo>
                    <a:lnTo>
                      <a:pt x="153" y="103"/>
                    </a:lnTo>
                    <a:lnTo>
                      <a:pt x="153" y="108"/>
                    </a:lnTo>
                    <a:lnTo>
                      <a:pt x="160" y="114"/>
                    </a:lnTo>
                    <a:lnTo>
                      <a:pt x="162" y="123"/>
                    </a:lnTo>
                    <a:lnTo>
                      <a:pt x="159" y="132"/>
                    </a:lnTo>
                    <a:lnTo>
                      <a:pt x="153" y="138"/>
                    </a:lnTo>
                    <a:lnTo>
                      <a:pt x="159" y="139"/>
                    </a:lnTo>
                    <a:lnTo>
                      <a:pt x="154" y="153"/>
                    </a:lnTo>
                    <a:lnTo>
                      <a:pt x="156" y="156"/>
                    </a:lnTo>
                    <a:lnTo>
                      <a:pt x="157" y="165"/>
                    </a:lnTo>
                    <a:lnTo>
                      <a:pt x="151" y="168"/>
                    </a:lnTo>
                    <a:lnTo>
                      <a:pt x="142" y="176"/>
                    </a:lnTo>
                    <a:lnTo>
                      <a:pt x="132" y="174"/>
                    </a:lnTo>
                    <a:lnTo>
                      <a:pt x="129" y="174"/>
                    </a:lnTo>
                    <a:lnTo>
                      <a:pt x="121" y="171"/>
                    </a:lnTo>
                    <a:lnTo>
                      <a:pt x="116" y="165"/>
                    </a:lnTo>
                    <a:lnTo>
                      <a:pt x="109" y="164"/>
                    </a:lnTo>
                    <a:lnTo>
                      <a:pt x="107" y="158"/>
                    </a:lnTo>
                    <a:lnTo>
                      <a:pt x="103" y="155"/>
                    </a:lnTo>
                    <a:lnTo>
                      <a:pt x="98" y="153"/>
                    </a:lnTo>
                    <a:lnTo>
                      <a:pt x="97" y="139"/>
                    </a:lnTo>
                    <a:lnTo>
                      <a:pt x="91" y="133"/>
                    </a:lnTo>
                    <a:lnTo>
                      <a:pt x="89" y="130"/>
                    </a:lnTo>
                    <a:lnTo>
                      <a:pt x="84" y="124"/>
                    </a:lnTo>
                    <a:lnTo>
                      <a:pt x="77" y="124"/>
                    </a:lnTo>
                    <a:lnTo>
                      <a:pt x="71" y="117"/>
                    </a:lnTo>
                    <a:lnTo>
                      <a:pt x="69" y="109"/>
                    </a:lnTo>
                    <a:lnTo>
                      <a:pt x="77" y="111"/>
                    </a:lnTo>
                    <a:lnTo>
                      <a:pt x="81" y="108"/>
                    </a:lnTo>
                    <a:lnTo>
                      <a:pt x="81" y="98"/>
                    </a:lnTo>
                    <a:lnTo>
                      <a:pt x="74" y="91"/>
                    </a:lnTo>
                    <a:lnTo>
                      <a:pt x="71" y="94"/>
                    </a:lnTo>
                    <a:lnTo>
                      <a:pt x="68" y="89"/>
                    </a:lnTo>
                    <a:lnTo>
                      <a:pt x="59" y="94"/>
                    </a:lnTo>
                    <a:lnTo>
                      <a:pt x="59" y="105"/>
                    </a:lnTo>
                    <a:lnTo>
                      <a:pt x="45" y="105"/>
                    </a:lnTo>
                    <a:lnTo>
                      <a:pt x="36" y="95"/>
                    </a:lnTo>
                    <a:lnTo>
                      <a:pt x="36" y="92"/>
                    </a:lnTo>
                    <a:lnTo>
                      <a:pt x="31" y="89"/>
                    </a:lnTo>
                    <a:lnTo>
                      <a:pt x="24" y="91"/>
                    </a:lnTo>
                    <a:lnTo>
                      <a:pt x="18" y="85"/>
                    </a:lnTo>
                    <a:lnTo>
                      <a:pt x="15" y="83"/>
                    </a:lnTo>
                    <a:lnTo>
                      <a:pt x="10" y="76"/>
                    </a:lnTo>
                    <a:lnTo>
                      <a:pt x="12" y="70"/>
                    </a:lnTo>
                    <a:lnTo>
                      <a:pt x="12" y="62"/>
                    </a:lnTo>
                    <a:lnTo>
                      <a:pt x="12" y="57"/>
                    </a:lnTo>
                    <a:lnTo>
                      <a:pt x="6" y="54"/>
                    </a:lnTo>
                    <a:lnTo>
                      <a:pt x="6" y="45"/>
                    </a:lnTo>
                    <a:lnTo>
                      <a:pt x="3" y="30"/>
                    </a:lnTo>
                    <a:lnTo>
                      <a:pt x="0" y="27"/>
                    </a:lnTo>
                    <a:lnTo>
                      <a:pt x="7" y="19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27" y="19"/>
                    </a:lnTo>
                    <a:lnTo>
                      <a:pt x="33" y="19"/>
                    </a:lnTo>
                    <a:lnTo>
                      <a:pt x="45" y="13"/>
                    </a:lnTo>
                    <a:lnTo>
                      <a:pt x="45" y="7"/>
                    </a:lnTo>
                    <a:lnTo>
                      <a:pt x="51" y="0"/>
                    </a:lnTo>
                    <a:lnTo>
                      <a:pt x="60" y="3"/>
                    </a:lnTo>
                    <a:lnTo>
                      <a:pt x="74" y="0"/>
                    </a:lnTo>
                    <a:lnTo>
                      <a:pt x="8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8" name="Freeform 858">
                <a:extLst>
                  <a:ext uri="{FF2B5EF4-FFF2-40B4-BE49-F238E27FC236}">
                    <a16:creationId xmlns:a16="http://schemas.microsoft.com/office/drawing/2014/main" id="{BB5DAC3E-07DC-0082-79C3-6EC8C57DF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2638"/>
                <a:ext cx="159" cy="224"/>
              </a:xfrm>
              <a:custGeom>
                <a:avLst/>
                <a:gdLst>
                  <a:gd name="T0" fmla="*/ 37 w 319"/>
                  <a:gd name="T1" fmla="*/ 12 h 447"/>
                  <a:gd name="T2" fmla="*/ 18 w 319"/>
                  <a:gd name="T3" fmla="*/ 23 h 447"/>
                  <a:gd name="T4" fmla="*/ 12 w 319"/>
                  <a:gd name="T5" fmla="*/ 47 h 447"/>
                  <a:gd name="T6" fmla="*/ 9 w 319"/>
                  <a:gd name="T7" fmla="*/ 65 h 447"/>
                  <a:gd name="T8" fmla="*/ 0 w 319"/>
                  <a:gd name="T9" fmla="*/ 88 h 447"/>
                  <a:gd name="T10" fmla="*/ 12 w 319"/>
                  <a:gd name="T11" fmla="*/ 120 h 447"/>
                  <a:gd name="T12" fmla="*/ 38 w 319"/>
                  <a:gd name="T13" fmla="*/ 149 h 447"/>
                  <a:gd name="T14" fmla="*/ 55 w 319"/>
                  <a:gd name="T15" fmla="*/ 197 h 447"/>
                  <a:gd name="T16" fmla="*/ 79 w 319"/>
                  <a:gd name="T17" fmla="*/ 216 h 447"/>
                  <a:gd name="T18" fmla="*/ 96 w 319"/>
                  <a:gd name="T19" fmla="*/ 231 h 447"/>
                  <a:gd name="T20" fmla="*/ 114 w 319"/>
                  <a:gd name="T21" fmla="*/ 250 h 447"/>
                  <a:gd name="T22" fmla="*/ 128 w 319"/>
                  <a:gd name="T23" fmla="*/ 269 h 447"/>
                  <a:gd name="T24" fmla="*/ 154 w 319"/>
                  <a:gd name="T25" fmla="*/ 287 h 447"/>
                  <a:gd name="T26" fmla="*/ 129 w 319"/>
                  <a:gd name="T27" fmla="*/ 296 h 447"/>
                  <a:gd name="T28" fmla="*/ 125 w 319"/>
                  <a:gd name="T29" fmla="*/ 317 h 447"/>
                  <a:gd name="T30" fmla="*/ 141 w 319"/>
                  <a:gd name="T31" fmla="*/ 328 h 447"/>
                  <a:gd name="T32" fmla="*/ 150 w 319"/>
                  <a:gd name="T33" fmla="*/ 343 h 447"/>
                  <a:gd name="T34" fmla="*/ 184 w 319"/>
                  <a:gd name="T35" fmla="*/ 348 h 447"/>
                  <a:gd name="T36" fmla="*/ 184 w 319"/>
                  <a:gd name="T37" fmla="*/ 389 h 447"/>
                  <a:gd name="T38" fmla="*/ 213 w 319"/>
                  <a:gd name="T39" fmla="*/ 392 h 447"/>
                  <a:gd name="T40" fmla="*/ 222 w 319"/>
                  <a:gd name="T41" fmla="*/ 409 h 447"/>
                  <a:gd name="T42" fmla="*/ 238 w 319"/>
                  <a:gd name="T43" fmla="*/ 437 h 447"/>
                  <a:gd name="T44" fmla="*/ 270 w 319"/>
                  <a:gd name="T45" fmla="*/ 443 h 447"/>
                  <a:gd name="T46" fmla="*/ 270 w 319"/>
                  <a:gd name="T47" fmla="*/ 419 h 447"/>
                  <a:gd name="T48" fmla="*/ 290 w 319"/>
                  <a:gd name="T49" fmla="*/ 405 h 447"/>
                  <a:gd name="T50" fmla="*/ 286 w 319"/>
                  <a:gd name="T51" fmla="*/ 398 h 447"/>
                  <a:gd name="T52" fmla="*/ 264 w 319"/>
                  <a:gd name="T53" fmla="*/ 369 h 447"/>
                  <a:gd name="T54" fmla="*/ 267 w 319"/>
                  <a:gd name="T55" fmla="*/ 357 h 447"/>
                  <a:gd name="T56" fmla="*/ 270 w 319"/>
                  <a:gd name="T57" fmla="*/ 334 h 447"/>
                  <a:gd name="T58" fmla="*/ 286 w 319"/>
                  <a:gd name="T59" fmla="*/ 331 h 447"/>
                  <a:gd name="T60" fmla="*/ 298 w 319"/>
                  <a:gd name="T61" fmla="*/ 305 h 447"/>
                  <a:gd name="T62" fmla="*/ 296 w 319"/>
                  <a:gd name="T63" fmla="*/ 279 h 447"/>
                  <a:gd name="T64" fmla="*/ 298 w 319"/>
                  <a:gd name="T65" fmla="*/ 261 h 447"/>
                  <a:gd name="T66" fmla="*/ 319 w 319"/>
                  <a:gd name="T67" fmla="*/ 238 h 447"/>
                  <a:gd name="T68" fmla="*/ 293 w 319"/>
                  <a:gd name="T69" fmla="*/ 212 h 447"/>
                  <a:gd name="T70" fmla="*/ 269 w 319"/>
                  <a:gd name="T71" fmla="*/ 234 h 447"/>
                  <a:gd name="T72" fmla="*/ 255 w 319"/>
                  <a:gd name="T73" fmla="*/ 194 h 447"/>
                  <a:gd name="T74" fmla="*/ 234 w 319"/>
                  <a:gd name="T75" fmla="*/ 214 h 447"/>
                  <a:gd name="T76" fmla="*/ 211 w 319"/>
                  <a:gd name="T77" fmla="*/ 191 h 447"/>
                  <a:gd name="T78" fmla="*/ 211 w 319"/>
                  <a:gd name="T79" fmla="*/ 167 h 447"/>
                  <a:gd name="T80" fmla="*/ 190 w 319"/>
                  <a:gd name="T81" fmla="*/ 149 h 447"/>
                  <a:gd name="T82" fmla="*/ 188 w 319"/>
                  <a:gd name="T83" fmla="*/ 124 h 447"/>
                  <a:gd name="T84" fmla="*/ 173 w 319"/>
                  <a:gd name="T85" fmla="*/ 106 h 447"/>
                  <a:gd name="T86" fmla="*/ 161 w 319"/>
                  <a:gd name="T87" fmla="*/ 86 h 447"/>
                  <a:gd name="T88" fmla="*/ 146 w 319"/>
                  <a:gd name="T89" fmla="*/ 57 h 447"/>
                  <a:gd name="T90" fmla="*/ 114 w 319"/>
                  <a:gd name="T91" fmla="*/ 68 h 447"/>
                  <a:gd name="T92" fmla="*/ 88 w 319"/>
                  <a:gd name="T93" fmla="*/ 62 h 447"/>
                  <a:gd name="T94" fmla="*/ 70 w 319"/>
                  <a:gd name="T95" fmla="*/ 45 h 447"/>
                  <a:gd name="T96" fmla="*/ 58 w 319"/>
                  <a:gd name="T97" fmla="*/ 19 h 447"/>
                  <a:gd name="T98" fmla="*/ 46 w 319"/>
                  <a:gd name="T99" fmla="*/ 0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9" h="447">
                    <a:moveTo>
                      <a:pt x="46" y="0"/>
                    </a:moveTo>
                    <a:lnTo>
                      <a:pt x="38" y="0"/>
                    </a:lnTo>
                    <a:lnTo>
                      <a:pt x="35" y="3"/>
                    </a:lnTo>
                    <a:lnTo>
                      <a:pt x="37" y="12"/>
                    </a:lnTo>
                    <a:lnTo>
                      <a:pt x="26" y="15"/>
                    </a:lnTo>
                    <a:lnTo>
                      <a:pt x="25" y="19"/>
                    </a:lnTo>
                    <a:lnTo>
                      <a:pt x="20" y="19"/>
                    </a:lnTo>
                    <a:lnTo>
                      <a:pt x="18" y="23"/>
                    </a:lnTo>
                    <a:lnTo>
                      <a:pt x="18" y="29"/>
                    </a:lnTo>
                    <a:lnTo>
                      <a:pt x="17" y="33"/>
                    </a:lnTo>
                    <a:lnTo>
                      <a:pt x="18" y="41"/>
                    </a:lnTo>
                    <a:lnTo>
                      <a:pt x="12" y="47"/>
                    </a:lnTo>
                    <a:lnTo>
                      <a:pt x="15" y="53"/>
                    </a:lnTo>
                    <a:lnTo>
                      <a:pt x="15" y="57"/>
                    </a:lnTo>
                    <a:lnTo>
                      <a:pt x="9" y="60"/>
                    </a:lnTo>
                    <a:lnTo>
                      <a:pt x="9" y="65"/>
                    </a:lnTo>
                    <a:lnTo>
                      <a:pt x="5" y="70"/>
                    </a:lnTo>
                    <a:lnTo>
                      <a:pt x="8" y="73"/>
                    </a:lnTo>
                    <a:lnTo>
                      <a:pt x="6" y="79"/>
                    </a:lnTo>
                    <a:lnTo>
                      <a:pt x="0" y="88"/>
                    </a:lnTo>
                    <a:lnTo>
                      <a:pt x="6" y="95"/>
                    </a:lnTo>
                    <a:lnTo>
                      <a:pt x="6" y="102"/>
                    </a:lnTo>
                    <a:lnTo>
                      <a:pt x="9" y="109"/>
                    </a:lnTo>
                    <a:lnTo>
                      <a:pt x="12" y="120"/>
                    </a:lnTo>
                    <a:lnTo>
                      <a:pt x="20" y="124"/>
                    </a:lnTo>
                    <a:lnTo>
                      <a:pt x="23" y="130"/>
                    </a:lnTo>
                    <a:lnTo>
                      <a:pt x="29" y="136"/>
                    </a:lnTo>
                    <a:lnTo>
                      <a:pt x="38" y="149"/>
                    </a:lnTo>
                    <a:lnTo>
                      <a:pt x="43" y="155"/>
                    </a:lnTo>
                    <a:lnTo>
                      <a:pt x="38" y="167"/>
                    </a:lnTo>
                    <a:lnTo>
                      <a:pt x="37" y="182"/>
                    </a:lnTo>
                    <a:lnTo>
                      <a:pt x="55" y="197"/>
                    </a:lnTo>
                    <a:lnTo>
                      <a:pt x="62" y="197"/>
                    </a:lnTo>
                    <a:lnTo>
                      <a:pt x="67" y="209"/>
                    </a:lnTo>
                    <a:lnTo>
                      <a:pt x="76" y="216"/>
                    </a:lnTo>
                    <a:lnTo>
                      <a:pt x="79" y="216"/>
                    </a:lnTo>
                    <a:lnTo>
                      <a:pt x="85" y="219"/>
                    </a:lnTo>
                    <a:lnTo>
                      <a:pt x="91" y="222"/>
                    </a:lnTo>
                    <a:lnTo>
                      <a:pt x="88" y="228"/>
                    </a:lnTo>
                    <a:lnTo>
                      <a:pt x="96" y="231"/>
                    </a:lnTo>
                    <a:lnTo>
                      <a:pt x="97" y="241"/>
                    </a:lnTo>
                    <a:lnTo>
                      <a:pt x="97" y="249"/>
                    </a:lnTo>
                    <a:lnTo>
                      <a:pt x="103" y="249"/>
                    </a:lnTo>
                    <a:lnTo>
                      <a:pt x="114" y="250"/>
                    </a:lnTo>
                    <a:lnTo>
                      <a:pt x="114" y="255"/>
                    </a:lnTo>
                    <a:lnTo>
                      <a:pt x="117" y="261"/>
                    </a:lnTo>
                    <a:lnTo>
                      <a:pt x="125" y="267"/>
                    </a:lnTo>
                    <a:lnTo>
                      <a:pt x="128" y="269"/>
                    </a:lnTo>
                    <a:lnTo>
                      <a:pt x="134" y="267"/>
                    </a:lnTo>
                    <a:lnTo>
                      <a:pt x="140" y="272"/>
                    </a:lnTo>
                    <a:lnTo>
                      <a:pt x="146" y="282"/>
                    </a:lnTo>
                    <a:lnTo>
                      <a:pt x="154" y="287"/>
                    </a:lnTo>
                    <a:lnTo>
                      <a:pt x="154" y="292"/>
                    </a:lnTo>
                    <a:lnTo>
                      <a:pt x="150" y="292"/>
                    </a:lnTo>
                    <a:lnTo>
                      <a:pt x="140" y="295"/>
                    </a:lnTo>
                    <a:lnTo>
                      <a:pt x="129" y="296"/>
                    </a:lnTo>
                    <a:lnTo>
                      <a:pt x="125" y="298"/>
                    </a:lnTo>
                    <a:lnTo>
                      <a:pt x="128" y="307"/>
                    </a:lnTo>
                    <a:lnTo>
                      <a:pt x="125" y="313"/>
                    </a:lnTo>
                    <a:lnTo>
                      <a:pt x="125" y="317"/>
                    </a:lnTo>
                    <a:lnTo>
                      <a:pt x="131" y="316"/>
                    </a:lnTo>
                    <a:lnTo>
                      <a:pt x="135" y="317"/>
                    </a:lnTo>
                    <a:lnTo>
                      <a:pt x="135" y="322"/>
                    </a:lnTo>
                    <a:lnTo>
                      <a:pt x="141" y="328"/>
                    </a:lnTo>
                    <a:lnTo>
                      <a:pt x="140" y="333"/>
                    </a:lnTo>
                    <a:lnTo>
                      <a:pt x="141" y="337"/>
                    </a:lnTo>
                    <a:lnTo>
                      <a:pt x="138" y="343"/>
                    </a:lnTo>
                    <a:lnTo>
                      <a:pt x="150" y="343"/>
                    </a:lnTo>
                    <a:lnTo>
                      <a:pt x="166" y="339"/>
                    </a:lnTo>
                    <a:lnTo>
                      <a:pt x="170" y="340"/>
                    </a:lnTo>
                    <a:lnTo>
                      <a:pt x="181" y="346"/>
                    </a:lnTo>
                    <a:lnTo>
                      <a:pt x="184" y="348"/>
                    </a:lnTo>
                    <a:lnTo>
                      <a:pt x="188" y="355"/>
                    </a:lnTo>
                    <a:lnTo>
                      <a:pt x="188" y="372"/>
                    </a:lnTo>
                    <a:lnTo>
                      <a:pt x="188" y="381"/>
                    </a:lnTo>
                    <a:lnTo>
                      <a:pt x="184" y="389"/>
                    </a:lnTo>
                    <a:lnTo>
                      <a:pt x="187" y="390"/>
                    </a:lnTo>
                    <a:lnTo>
                      <a:pt x="198" y="389"/>
                    </a:lnTo>
                    <a:lnTo>
                      <a:pt x="198" y="386"/>
                    </a:lnTo>
                    <a:lnTo>
                      <a:pt x="213" y="392"/>
                    </a:lnTo>
                    <a:lnTo>
                      <a:pt x="219" y="398"/>
                    </a:lnTo>
                    <a:lnTo>
                      <a:pt x="223" y="402"/>
                    </a:lnTo>
                    <a:lnTo>
                      <a:pt x="222" y="405"/>
                    </a:lnTo>
                    <a:lnTo>
                      <a:pt x="222" y="409"/>
                    </a:lnTo>
                    <a:lnTo>
                      <a:pt x="228" y="410"/>
                    </a:lnTo>
                    <a:lnTo>
                      <a:pt x="234" y="418"/>
                    </a:lnTo>
                    <a:lnTo>
                      <a:pt x="237" y="422"/>
                    </a:lnTo>
                    <a:lnTo>
                      <a:pt x="238" y="437"/>
                    </a:lnTo>
                    <a:lnTo>
                      <a:pt x="243" y="439"/>
                    </a:lnTo>
                    <a:lnTo>
                      <a:pt x="260" y="431"/>
                    </a:lnTo>
                    <a:lnTo>
                      <a:pt x="267" y="437"/>
                    </a:lnTo>
                    <a:lnTo>
                      <a:pt x="270" y="443"/>
                    </a:lnTo>
                    <a:lnTo>
                      <a:pt x="275" y="447"/>
                    </a:lnTo>
                    <a:lnTo>
                      <a:pt x="273" y="439"/>
                    </a:lnTo>
                    <a:lnTo>
                      <a:pt x="273" y="427"/>
                    </a:lnTo>
                    <a:lnTo>
                      <a:pt x="270" y="419"/>
                    </a:lnTo>
                    <a:lnTo>
                      <a:pt x="270" y="413"/>
                    </a:lnTo>
                    <a:lnTo>
                      <a:pt x="278" y="407"/>
                    </a:lnTo>
                    <a:lnTo>
                      <a:pt x="281" y="410"/>
                    </a:lnTo>
                    <a:lnTo>
                      <a:pt x="290" y="405"/>
                    </a:lnTo>
                    <a:lnTo>
                      <a:pt x="296" y="405"/>
                    </a:lnTo>
                    <a:lnTo>
                      <a:pt x="296" y="401"/>
                    </a:lnTo>
                    <a:lnTo>
                      <a:pt x="289" y="398"/>
                    </a:lnTo>
                    <a:lnTo>
                      <a:pt x="286" y="398"/>
                    </a:lnTo>
                    <a:lnTo>
                      <a:pt x="279" y="395"/>
                    </a:lnTo>
                    <a:lnTo>
                      <a:pt x="278" y="392"/>
                    </a:lnTo>
                    <a:lnTo>
                      <a:pt x="267" y="378"/>
                    </a:lnTo>
                    <a:lnTo>
                      <a:pt x="264" y="369"/>
                    </a:lnTo>
                    <a:lnTo>
                      <a:pt x="264" y="367"/>
                    </a:lnTo>
                    <a:lnTo>
                      <a:pt x="263" y="358"/>
                    </a:lnTo>
                    <a:lnTo>
                      <a:pt x="264" y="357"/>
                    </a:lnTo>
                    <a:lnTo>
                      <a:pt x="267" y="357"/>
                    </a:lnTo>
                    <a:lnTo>
                      <a:pt x="278" y="348"/>
                    </a:lnTo>
                    <a:lnTo>
                      <a:pt x="270" y="346"/>
                    </a:lnTo>
                    <a:lnTo>
                      <a:pt x="267" y="337"/>
                    </a:lnTo>
                    <a:lnTo>
                      <a:pt x="270" y="334"/>
                    </a:lnTo>
                    <a:lnTo>
                      <a:pt x="267" y="328"/>
                    </a:lnTo>
                    <a:lnTo>
                      <a:pt x="270" y="325"/>
                    </a:lnTo>
                    <a:lnTo>
                      <a:pt x="281" y="328"/>
                    </a:lnTo>
                    <a:lnTo>
                      <a:pt x="286" y="331"/>
                    </a:lnTo>
                    <a:lnTo>
                      <a:pt x="293" y="343"/>
                    </a:lnTo>
                    <a:lnTo>
                      <a:pt x="296" y="334"/>
                    </a:lnTo>
                    <a:lnTo>
                      <a:pt x="298" y="325"/>
                    </a:lnTo>
                    <a:lnTo>
                      <a:pt x="298" y="305"/>
                    </a:lnTo>
                    <a:lnTo>
                      <a:pt x="293" y="299"/>
                    </a:lnTo>
                    <a:lnTo>
                      <a:pt x="292" y="287"/>
                    </a:lnTo>
                    <a:lnTo>
                      <a:pt x="292" y="281"/>
                    </a:lnTo>
                    <a:lnTo>
                      <a:pt x="296" y="279"/>
                    </a:lnTo>
                    <a:lnTo>
                      <a:pt x="290" y="273"/>
                    </a:lnTo>
                    <a:lnTo>
                      <a:pt x="292" y="267"/>
                    </a:lnTo>
                    <a:lnTo>
                      <a:pt x="290" y="263"/>
                    </a:lnTo>
                    <a:lnTo>
                      <a:pt x="298" y="261"/>
                    </a:lnTo>
                    <a:lnTo>
                      <a:pt x="305" y="254"/>
                    </a:lnTo>
                    <a:lnTo>
                      <a:pt x="308" y="249"/>
                    </a:lnTo>
                    <a:lnTo>
                      <a:pt x="310" y="243"/>
                    </a:lnTo>
                    <a:lnTo>
                      <a:pt x="319" y="238"/>
                    </a:lnTo>
                    <a:lnTo>
                      <a:pt x="313" y="211"/>
                    </a:lnTo>
                    <a:lnTo>
                      <a:pt x="308" y="200"/>
                    </a:lnTo>
                    <a:lnTo>
                      <a:pt x="298" y="202"/>
                    </a:lnTo>
                    <a:lnTo>
                      <a:pt x="293" y="212"/>
                    </a:lnTo>
                    <a:lnTo>
                      <a:pt x="286" y="216"/>
                    </a:lnTo>
                    <a:lnTo>
                      <a:pt x="284" y="222"/>
                    </a:lnTo>
                    <a:lnTo>
                      <a:pt x="281" y="229"/>
                    </a:lnTo>
                    <a:lnTo>
                      <a:pt x="269" y="234"/>
                    </a:lnTo>
                    <a:lnTo>
                      <a:pt x="263" y="228"/>
                    </a:lnTo>
                    <a:lnTo>
                      <a:pt x="258" y="217"/>
                    </a:lnTo>
                    <a:lnTo>
                      <a:pt x="258" y="200"/>
                    </a:lnTo>
                    <a:lnTo>
                      <a:pt x="255" y="194"/>
                    </a:lnTo>
                    <a:lnTo>
                      <a:pt x="246" y="199"/>
                    </a:lnTo>
                    <a:lnTo>
                      <a:pt x="237" y="203"/>
                    </a:lnTo>
                    <a:lnTo>
                      <a:pt x="234" y="208"/>
                    </a:lnTo>
                    <a:lnTo>
                      <a:pt x="234" y="214"/>
                    </a:lnTo>
                    <a:lnTo>
                      <a:pt x="225" y="211"/>
                    </a:lnTo>
                    <a:lnTo>
                      <a:pt x="222" y="205"/>
                    </a:lnTo>
                    <a:lnTo>
                      <a:pt x="214" y="194"/>
                    </a:lnTo>
                    <a:lnTo>
                      <a:pt x="211" y="191"/>
                    </a:lnTo>
                    <a:lnTo>
                      <a:pt x="214" y="185"/>
                    </a:lnTo>
                    <a:lnTo>
                      <a:pt x="214" y="176"/>
                    </a:lnTo>
                    <a:lnTo>
                      <a:pt x="208" y="170"/>
                    </a:lnTo>
                    <a:lnTo>
                      <a:pt x="211" y="167"/>
                    </a:lnTo>
                    <a:lnTo>
                      <a:pt x="207" y="161"/>
                    </a:lnTo>
                    <a:lnTo>
                      <a:pt x="201" y="161"/>
                    </a:lnTo>
                    <a:lnTo>
                      <a:pt x="194" y="156"/>
                    </a:lnTo>
                    <a:lnTo>
                      <a:pt x="190" y="149"/>
                    </a:lnTo>
                    <a:lnTo>
                      <a:pt x="191" y="143"/>
                    </a:lnTo>
                    <a:lnTo>
                      <a:pt x="188" y="133"/>
                    </a:lnTo>
                    <a:lnTo>
                      <a:pt x="194" y="124"/>
                    </a:lnTo>
                    <a:lnTo>
                      <a:pt x="188" y="124"/>
                    </a:lnTo>
                    <a:lnTo>
                      <a:pt x="187" y="120"/>
                    </a:lnTo>
                    <a:lnTo>
                      <a:pt x="181" y="117"/>
                    </a:lnTo>
                    <a:lnTo>
                      <a:pt x="181" y="112"/>
                    </a:lnTo>
                    <a:lnTo>
                      <a:pt x="173" y="106"/>
                    </a:lnTo>
                    <a:lnTo>
                      <a:pt x="173" y="95"/>
                    </a:lnTo>
                    <a:lnTo>
                      <a:pt x="169" y="89"/>
                    </a:lnTo>
                    <a:lnTo>
                      <a:pt x="164" y="85"/>
                    </a:lnTo>
                    <a:lnTo>
                      <a:pt x="161" y="86"/>
                    </a:lnTo>
                    <a:lnTo>
                      <a:pt x="155" y="85"/>
                    </a:lnTo>
                    <a:lnTo>
                      <a:pt x="155" y="76"/>
                    </a:lnTo>
                    <a:lnTo>
                      <a:pt x="150" y="64"/>
                    </a:lnTo>
                    <a:lnTo>
                      <a:pt x="146" y="57"/>
                    </a:lnTo>
                    <a:lnTo>
                      <a:pt x="134" y="65"/>
                    </a:lnTo>
                    <a:lnTo>
                      <a:pt x="126" y="64"/>
                    </a:lnTo>
                    <a:lnTo>
                      <a:pt x="122" y="64"/>
                    </a:lnTo>
                    <a:lnTo>
                      <a:pt x="114" y="68"/>
                    </a:lnTo>
                    <a:lnTo>
                      <a:pt x="106" y="79"/>
                    </a:lnTo>
                    <a:lnTo>
                      <a:pt x="103" y="70"/>
                    </a:lnTo>
                    <a:lnTo>
                      <a:pt x="93" y="67"/>
                    </a:lnTo>
                    <a:lnTo>
                      <a:pt x="88" y="62"/>
                    </a:lnTo>
                    <a:lnTo>
                      <a:pt x="84" y="60"/>
                    </a:lnTo>
                    <a:lnTo>
                      <a:pt x="78" y="53"/>
                    </a:lnTo>
                    <a:lnTo>
                      <a:pt x="75" y="47"/>
                    </a:lnTo>
                    <a:lnTo>
                      <a:pt x="70" y="45"/>
                    </a:lnTo>
                    <a:lnTo>
                      <a:pt x="67" y="42"/>
                    </a:lnTo>
                    <a:lnTo>
                      <a:pt x="64" y="32"/>
                    </a:lnTo>
                    <a:lnTo>
                      <a:pt x="64" y="24"/>
                    </a:lnTo>
                    <a:lnTo>
                      <a:pt x="58" y="19"/>
                    </a:lnTo>
                    <a:lnTo>
                      <a:pt x="61" y="15"/>
                    </a:lnTo>
                    <a:lnTo>
                      <a:pt x="58" y="12"/>
                    </a:lnTo>
                    <a:lnTo>
                      <a:pt x="55" y="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9" name="Freeform 859">
                <a:extLst>
                  <a:ext uri="{FF2B5EF4-FFF2-40B4-BE49-F238E27FC236}">
                    <a16:creationId xmlns:a16="http://schemas.microsoft.com/office/drawing/2014/main" id="{738A05B5-5490-A77D-A6D3-E32D694FC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2638"/>
                <a:ext cx="159" cy="224"/>
              </a:xfrm>
              <a:custGeom>
                <a:avLst/>
                <a:gdLst>
                  <a:gd name="T0" fmla="*/ 61 w 319"/>
                  <a:gd name="T1" fmla="*/ 15 h 447"/>
                  <a:gd name="T2" fmla="*/ 67 w 319"/>
                  <a:gd name="T3" fmla="*/ 42 h 447"/>
                  <a:gd name="T4" fmla="*/ 84 w 319"/>
                  <a:gd name="T5" fmla="*/ 60 h 447"/>
                  <a:gd name="T6" fmla="*/ 106 w 319"/>
                  <a:gd name="T7" fmla="*/ 79 h 447"/>
                  <a:gd name="T8" fmla="*/ 134 w 319"/>
                  <a:gd name="T9" fmla="*/ 65 h 447"/>
                  <a:gd name="T10" fmla="*/ 155 w 319"/>
                  <a:gd name="T11" fmla="*/ 85 h 447"/>
                  <a:gd name="T12" fmla="*/ 173 w 319"/>
                  <a:gd name="T13" fmla="*/ 95 h 447"/>
                  <a:gd name="T14" fmla="*/ 187 w 319"/>
                  <a:gd name="T15" fmla="*/ 120 h 447"/>
                  <a:gd name="T16" fmla="*/ 191 w 319"/>
                  <a:gd name="T17" fmla="*/ 143 h 447"/>
                  <a:gd name="T18" fmla="*/ 207 w 319"/>
                  <a:gd name="T19" fmla="*/ 161 h 447"/>
                  <a:gd name="T20" fmla="*/ 214 w 319"/>
                  <a:gd name="T21" fmla="*/ 185 h 447"/>
                  <a:gd name="T22" fmla="*/ 225 w 319"/>
                  <a:gd name="T23" fmla="*/ 211 h 447"/>
                  <a:gd name="T24" fmla="*/ 246 w 319"/>
                  <a:gd name="T25" fmla="*/ 199 h 447"/>
                  <a:gd name="T26" fmla="*/ 263 w 319"/>
                  <a:gd name="T27" fmla="*/ 228 h 447"/>
                  <a:gd name="T28" fmla="*/ 286 w 319"/>
                  <a:gd name="T29" fmla="*/ 216 h 447"/>
                  <a:gd name="T30" fmla="*/ 313 w 319"/>
                  <a:gd name="T31" fmla="*/ 211 h 447"/>
                  <a:gd name="T32" fmla="*/ 305 w 319"/>
                  <a:gd name="T33" fmla="*/ 254 h 447"/>
                  <a:gd name="T34" fmla="*/ 290 w 319"/>
                  <a:gd name="T35" fmla="*/ 273 h 447"/>
                  <a:gd name="T36" fmla="*/ 293 w 319"/>
                  <a:gd name="T37" fmla="*/ 299 h 447"/>
                  <a:gd name="T38" fmla="*/ 293 w 319"/>
                  <a:gd name="T39" fmla="*/ 343 h 447"/>
                  <a:gd name="T40" fmla="*/ 267 w 319"/>
                  <a:gd name="T41" fmla="*/ 328 h 447"/>
                  <a:gd name="T42" fmla="*/ 278 w 319"/>
                  <a:gd name="T43" fmla="*/ 348 h 447"/>
                  <a:gd name="T44" fmla="*/ 264 w 319"/>
                  <a:gd name="T45" fmla="*/ 367 h 447"/>
                  <a:gd name="T46" fmla="*/ 279 w 319"/>
                  <a:gd name="T47" fmla="*/ 395 h 447"/>
                  <a:gd name="T48" fmla="*/ 296 w 319"/>
                  <a:gd name="T49" fmla="*/ 405 h 447"/>
                  <a:gd name="T50" fmla="*/ 270 w 319"/>
                  <a:gd name="T51" fmla="*/ 413 h 447"/>
                  <a:gd name="T52" fmla="*/ 275 w 319"/>
                  <a:gd name="T53" fmla="*/ 447 h 447"/>
                  <a:gd name="T54" fmla="*/ 243 w 319"/>
                  <a:gd name="T55" fmla="*/ 439 h 447"/>
                  <a:gd name="T56" fmla="*/ 228 w 319"/>
                  <a:gd name="T57" fmla="*/ 410 h 447"/>
                  <a:gd name="T58" fmla="*/ 219 w 319"/>
                  <a:gd name="T59" fmla="*/ 398 h 447"/>
                  <a:gd name="T60" fmla="*/ 187 w 319"/>
                  <a:gd name="T61" fmla="*/ 390 h 447"/>
                  <a:gd name="T62" fmla="*/ 188 w 319"/>
                  <a:gd name="T63" fmla="*/ 355 h 447"/>
                  <a:gd name="T64" fmla="*/ 166 w 319"/>
                  <a:gd name="T65" fmla="*/ 339 h 447"/>
                  <a:gd name="T66" fmla="*/ 140 w 319"/>
                  <a:gd name="T67" fmla="*/ 333 h 447"/>
                  <a:gd name="T68" fmla="*/ 131 w 319"/>
                  <a:gd name="T69" fmla="*/ 316 h 447"/>
                  <a:gd name="T70" fmla="*/ 125 w 319"/>
                  <a:gd name="T71" fmla="*/ 298 h 447"/>
                  <a:gd name="T72" fmla="*/ 154 w 319"/>
                  <a:gd name="T73" fmla="*/ 292 h 447"/>
                  <a:gd name="T74" fmla="*/ 134 w 319"/>
                  <a:gd name="T75" fmla="*/ 267 h 447"/>
                  <a:gd name="T76" fmla="*/ 114 w 319"/>
                  <a:gd name="T77" fmla="*/ 255 h 447"/>
                  <a:gd name="T78" fmla="*/ 97 w 319"/>
                  <a:gd name="T79" fmla="*/ 241 h 447"/>
                  <a:gd name="T80" fmla="*/ 85 w 319"/>
                  <a:gd name="T81" fmla="*/ 219 h 447"/>
                  <a:gd name="T82" fmla="*/ 62 w 319"/>
                  <a:gd name="T83" fmla="*/ 197 h 447"/>
                  <a:gd name="T84" fmla="*/ 43 w 319"/>
                  <a:gd name="T85" fmla="*/ 155 h 447"/>
                  <a:gd name="T86" fmla="*/ 20 w 319"/>
                  <a:gd name="T87" fmla="*/ 124 h 447"/>
                  <a:gd name="T88" fmla="*/ 6 w 319"/>
                  <a:gd name="T89" fmla="*/ 95 h 447"/>
                  <a:gd name="T90" fmla="*/ 5 w 319"/>
                  <a:gd name="T91" fmla="*/ 70 h 447"/>
                  <a:gd name="T92" fmla="*/ 15 w 319"/>
                  <a:gd name="T93" fmla="*/ 53 h 447"/>
                  <a:gd name="T94" fmla="*/ 18 w 319"/>
                  <a:gd name="T95" fmla="*/ 29 h 447"/>
                  <a:gd name="T96" fmla="*/ 26 w 319"/>
                  <a:gd name="T97" fmla="*/ 15 h 447"/>
                  <a:gd name="T98" fmla="*/ 46 w 319"/>
                  <a:gd name="T99" fmla="*/ 0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9" h="447">
                    <a:moveTo>
                      <a:pt x="46" y="0"/>
                    </a:moveTo>
                    <a:lnTo>
                      <a:pt x="55" y="3"/>
                    </a:lnTo>
                    <a:lnTo>
                      <a:pt x="58" y="12"/>
                    </a:lnTo>
                    <a:lnTo>
                      <a:pt x="61" y="15"/>
                    </a:lnTo>
                    <a:lnTo>
                      <a:pt x="58" y="19"/>
                    </a:lnTo>
                    <a:lnTo>
                      <a:pt x="64" y="24"/>
                    </a:lnTo>
                    <a:lnTo>
                      <a:pt x="64" y="32"/>
                    </a:lnTo>
                    <a:lnTo>
                      <a:pt x="67" y="42"/>
                    </a:lnTo>
                    <a:lnTo>
                      <a:pt x="70" y="45"/>
                    </a:lnTo>
                    <a:lnTo>
                      <a:pt x="75" y="47"/>
                    </a:lnTo>
                    <a:lnTo>
                      <a:pt x="78" y="53"/>
                    </a:lnTo>
                    <a:lnTo>
                      <a:pt x="84" y="60"/>
                    </a:lnTo>
                    <a:lnTo>
                      <a:pt x="88" y="62"/>
                    </a:lnTo>
                    <a:lnTo>
                      <a:pt x="93" y="67"/>
                    </a:lnTo>
                    <a:lnTo>
                      <a:pt x="103" y="70"/>
                    </a:lnTo>
                    <a:lnTo>
                      <a:pt x="106" y="79"/>
                    </a:lnTo>
                    <a:lnTo>
                      <a:pt x="114" y="68"/>
                    </a:lnTo>
                    <a:lnTo>
                      <a:pt x="122" y="64"/>
                    </a:lnTo>
                    <a:lnTo>
                      <a:pt x="126" y="64"/>
                    </a:lnTo>
                    <a:lnTo>
                      <a:pt x="134" y="65"/>
                    </a:lnTo>
                    <a:lnTo>
                      <a:pt x="146" y="57"/>
                    </a:lnTo>
                    <a:lnTo>
                      <a:pt x="150" y="64"/>
                    </a:lnTo>
                    <a:lnTo>
                      <a:pt x="155" y="76"/>
                    </a:lnTo>
                    <a:lnTo>
                      <a:pt x="155" y="85"/>
                    </a:lnTo>
                    <a:lnTo>
                      <a:pt x="161" y="86"/>
                    </a:lnTo>
                    <a:lnTo>
                      <a:pt x="164" y="85"/>
                    </a:lnTo>
                    <a:lnTo>
                      <a:pt x="169" y="89"/>
                    </a:lnTo>
                    <a:lnTo>
                      <a:pt x="173" y="95"/>
                    </a:lnTo>
                    <a:lnTo>
                      <a:pt x="173" y="106"/>
                    </a:lnTo>
                    <a:lnTo>
                      <a:pt x="181" y="112"/>
                    </a:lnTo>
                    <a:lnTo>
                      <a:pt x="181" y="117"/>
                    </a:lnTo>
                    <a:lnTo>
                      <a:pt x="187" y="120"/>
                    </a:lnTo>
                    <a:lnTo>
                      <a:pt x="188" y="124"/>
                    </a:lnTo>
                    <a:lnTo>
                      <a:pt x="194" y="124"/>
                    </a:lnTo>
                    <a:lnTo>
                      <a:pt x="188" y="133"/>
                    </a:lnTo>
                    <a:lnTo>
                      <a:pt x="191" y="143"/>
                    </a:lnTo>
                    <a:lnTo>
                      <a:pt x="190" y="149"/>
                    </a:lnTo>
                    <a:lnTo>
                      <a:pt x="194" y="156"/>
                    </a:lnTo>
                    <a:lnTo>
                      <a:pt x="201" y="161"/>
                    </a:lnTo>
                    <a:lnTo>
                      <a:pt x="207" y="161"/>
                    </a:lnTo>
                    <a:lnTo>
                      <a:pt x="211" y="167"/>
                    </a:lnTo>
                    <a:lnTo>
                      <a:pt x="208" y="170"/>
                    </a:lnTo>
                    <a:lnTo>
                      <a:pt x="214" y="176"/>
                    </a:lnTo>
                    <a:lnTo>
                      <a:pt x="214" y="185"/>
                    </a:lnTo>
                    <a:lnTo>
                      <a:pt x="211" y="191"/>
                    </a:lnTo>
                    <a:lnTo>
                      <a:pt x="214" y="194"/>
                    </a:lnTo>
                    <a:lnTo>
                      <a:pt x="222" y="205"/>
                    </a:lnTo>
                    <a:lnTo>
                      <a:pt x="225" y="211"/>
                    </a:lnTo>
                    <a:lnTo>
                      <a:pt x="234" y="214"/>
                    </a:lnTo>
                    <a:lnTo>
                      <a:pt x="234" y="208"/>
                    </a:lnTo>
                    <a:lnTo>
                      <a:pt x="237" y="203"/>
                    </a:lnTo>
                    <a:lnTo>
                      <a:pt x="246" y="199"/>
                    </a:lnTo>
                    <a:lnTo>
                      <a:pt x="255" y="194"/>
                    </a:lnTo>
                    <a:lnTo>
                      <a:pt x="258" y="200"/>
                    </a:lnTo>
                    <a:lnTo>
                      <a:pt x="258" y="217"/>
                    </a:lnTo>
                    <a:lnTo>
                      <a:pt x="263" y="228"/>
                    </a:lnTo>
                    <a:lnTo>
                      <a:pt x="269" y="234"/>
                    </a:lnTo>
                    <a:lnTo>
                      <a:pt x="281" y="229"/>
                    </a:lnTo>
                    <a:lnTo>
                      <a:pt x="284" y="222"/>
                    </a:lnTo>
                    <a:lnTo>
                      <a:pt x="286" y="216"/>
                    </a:lnTo>
                    <a:lnTo>
                      <a:pt x="293" y="212"/>
                    </a:lnTo>
                    <a:lnTo>
                      <a:pt x="298" y="202"/>
                    </a:lnTo>
                    <a:lnTo>
                      <a:pt x="308" y="200"/>
                    </a:lnTo>
                    <a:lnTo>
                      <a:pt x="313" y="211"/>
                    </a:lnTo>
                    <a:lnTo>
                      <a:pt x="319" y="238"/>
                    </a:lnTo>
                    <a:lnTo>
                      <a:pt x="310" y="243"/>
                    </a:lnTo>
                    <a:lnTo>
                      <a:pt x="308" y="249"/>
                    </a:lnTo>
                    <a:lnTo>
                      <a:pt x="305" y="254"/>
                    </a:lnTo>
                    <a:lnTo>
                      <a:pt x="298" y="261"/>
                    </a:lnTo>
                    <a:lnTo>
                      <a:pt x="290" y="263"/>
                    </a:lnTo>
                    <a:lnTo>
                      <a:pt x="292" y="267"/>
                    </a:lnTo>
                    <a:lnTo>
                      <a:pt x="290" y="273"/>
                    </a:lnTo>
                    <a:lnTo>
                      <a:pt x="296" y="279"/>
                    </a:lnTo>
                    <a:lnTo>
                      <a:pt x="292" y="281"/>
                    </a:lnTo>
                    <a:lnTo>
                      <a:pt x="292" y="287"/>
                    </a:lnTo>
                    <a:lnTo>
                      <a:pt x="293" y="299"/>
                    </a:lnTo>
                    <a:lnTo>
                      <a:pt x="298" y="305"/>
                    </a:lnTo>
                    <a:lnTo>
                      <a:pt x="298" y="325"/>
                    </a:lnTo>
                    <a:lnTo>
                      <a:pt x="296" y="334"/>
                    </a:lnTo>
                    <a:lnTo>
                      <a:pt x="293" y="343"/>
                    </a:lnTo>
                    <a:lnTo>
                      <a:pt x="286" y="331"/>
                    </a:lnTo>
                    <a:lnTo>
                      <a:pt x="281" y="328"/>
                    </a:lnTo>
                    <a:lnTo>
                      <a:pt x="270" y="325"/>
                    </a:lnTo>
                    <a:lnTo>
                      <a:pt x="267" y="328"/>
                    </a:lnTo>
                    <a:lnTo>
                      <a:pt x="270" y="334"/>
                    </a:lnTo>
                    <a:lnTo>
                      <a:pt x="267" y="337"/>
                    </a:lnTo>
                    <a:lnTo>
                      <a:pt x="270" y="346"/>
                    </a:lnTo>
                    <a:lnTo>
                      <a:pt x="278" y="348"/>
                    </a:lnTo>
                    <a:lnTo>
                      <a:pt x="267" y="357"/>
                    </a:lnTo>
                    <a:lnTo>
                      <a:pt x="264" y="357"/>
                    </a:lnTo>
                    <a:lnTo>
                      <a:pt x="263" y="358"/>
                    </a:lnTo>
                    <a:lnTo>
                      <a:pt x="264" y="367"/>
                    </a:lnTo>
                    <a:lnTo>
                      <a:pt x="264" y="369"/>
                    </a:lnTo>
                    <a:lnTo>
                      <a:pt x="267" y="378"/>
                    </a:lnTo>
                    <a:lnTo>
                      <a:pt x="278" y="392"/>
                    </a:lnTo>
                    <a:lnTo>
                      <a:pt x="279" y="395"/>
                    </a:lnTo>
                    <a:lnTo>
                      <a:pt x="286" y="398"/>
                    </a:lnTo>
                    <a:lnTo>
                      <a:pt x="289" y="398"/>
                    </a:lnTo>
                    <a:lnTo>
                      <a:pt x="296" y="401"/>
                    </a:lnTo>
                    <a:lnTo>
                      <a:pt x="296" y="405"/>
                    </a:lnTo>
                    <a:lnTo>
                      <a:pt x="290" y="405"/>
                    </a:lnTo>
                    <a:lnTo>
                      <a:pt x="281" y="410"/>
                    </a:lnTo>
                    <a:lnTo>
                      <a:pt x="278" y="407"/>
                    </a:lnTo>
                    <a:lnTo>
                      <a:pt x="270" y="413"/>
                    </a:lnTo>
                    <a:lnTo>
                      <a:pt x="270" y="419"/>
                    </a:lnTo>
                    <a:lnTo>
                      <a:pt x="273" y="427"/>
                    </a:lnTo>
                    <a:lnTo>
                      <a:pt x="273" y="439"/>
                    </a:lnTo>
                    <a:lnTo>
                      <a:pt x="275" y="447"/>
                    </a:lnTo>
                    <a:lnTo>
                      <a:pt x="270" y="443"/>
                    </a:lnTo>
                    <a:lnTo>
                      <a:pt x="267" y="437"/>
                    </a:lnTo>
                    <a:lnTo>
                      <a:pt x="260" y="431"/>
                    </a:lnTo>
                    <a:lnTo>
                      <a:pt x="243" y="439"/>
                    </a:lnTo>
                    <a:lnTo>
                      <a:pt x="238" y="437"/>
                    </a:lnTo>
                    <a:lnTo>
                      <a:pt x="237" y="422"/>
                    </a:lnTo>
                    <a:lnTo>
                      <a:pt x="234" y="418"/>
                    </a:lnTo>
                    <a:lnTo>
                      <a:pt x="228" y="410"/>
                    </a:lnTo>
                    <a:lnTo>
                      <a:pt x="222" y="409"/>
                    </a:lnTo>
                    <a:lnTo>
                      <a:pt x="222" y="405"/>
                    </a:lnTo>
                    <a:lnTo>
                      <a:pt x="223" y="402"/>
                    </a:lnTo>
                    <a:lnTo>
                      <a:pt x="219" y="398"/>
                    </a:lnTo>
                    <a:lnTo>
                      <a:pt x="213" y="392"/>
                    </a:lnTo>
                    <a:lnTo>
                      <a:pt x="198" y="386"/>
                    </a:lnTo>
                    <a:lnTo>
                      <a:pt x="198" y="389"/>
                    </a:lnTo>
                    <a:lnTo>
                      <a:pt x="187" y="390"/>
                    </a:lnTo>
                    <a:lnTo>
                      <a:pt x="184" y="389"/>
                    </a:lnTo>
                    <a:lnTo>
                      <a:pt x="188" y="381"/>
                    </a:lnTo>
                    <a:lnTo>
                      <a:pt x="188" y="372"/>
                    </a:lnTo>
                    <a:lnTo>
                      <a:pt x="188" y="355"/>
                    </a:lnTo>
                    <a:lnTo>
                      <a:pt x="184" y="348"/>
                    </a:lnTo>
                    <a:lnTo>
                      <a:pt x="181" y="346"/>
                    </a:lnTo>
                    <a:lnTo>
                      <a:pt x="170" y="340"/>
                    </a:lnTo>
                    <a:lnTo>
                      <a:pt x="166" y="339"/>
                    </a:lnTo>
                    <a:lnTo>
                      <a:pt x="150" y="343"/>
                    </a:lnTo>
                    <a:lnTo>
                      <a:pt x="138" y="343"/>
                    </a:lnTo>
                    <a:lnTo>
                      <a:pt x="141" y="337"/>
                    </a:lnTo>
                    <a:lnTo>
                      <a:pt x="140" y="333"/>
                    </a:lnTo>
                    <a:lnTo>
                      <a:pt x="141" y="328"/>
                    </a:lnTo>
                    <a:lnTo>
                      <a:pt x="135" y="322"/>
                    </a:lnTo>
                    <a:lnTo>
                      <a:pt x="135" y="317"/>
                    </a:lnTo>
                    <a:lnTo>
                      <a:pt x="131" y="316"/>
                    </a:lnTo>
                    <a:lnTo>
                      <a:pt x="125" y="317"/>
                    </a:lnTo>
                    <a:lnTo>
                      <a:pt x="125" y="313"/>
                    </a:lnTo>
                    <a:lnTo>
                      <a:pt x="128" y="307"/>
                    </a:lnTo>
                    <a:lnTo>
                      <a:pt x="125" y="298"/>
                    </a:lnTo>
                    <a:lnTo>
                      <a:pt x="129" y="296"/>
                    </a:lnTo>
                    <a:lnTo>
                      <a:pt x="140" y="295"/>
                    </a:lnTo>
                    <a:lnTo>
                      <a:pt x="150" y="292"/>
                    </a:lnTo>
                    <a:lnTo>
                      <a:pt x="154" y="292"/>
                    </a:lnTo>
                    <a:lnTo>
                      <a:pt x="154" y="287"/>
                    </a:lnTo>
                    <a:lnTo>
                      <a:pt x="146" y="282"/>
                    </a:lnTo>
                    <a:lnTo>
                      <a:pt x="140" y="272"/>
                    </a:lnTo>
                    <a:lnTo>
                      <a:pt x="134" y="267"/>
                    </a:lnTo>
                    <a:lnTo>
                      <a:pt x="128" y="269"/>
                    </a:lnTo>
                    <a:lnTo>
                      <a:pt x="125" y="267"/>
                    </a:lnTo>
                    <a:lnTo>
                      <a:pt x="117" y="261"/>
                    </a:lnTo>
                    <a:lnTo>
                      <a:pt x="114" y="255"/>
                    </a:lnTo>
                    <a:lnTo>
                      <a:pt x="114" y="250"/>
                    </a:lnTo>
                    <a:lnTo>
                      <a:pt x="103" y="249"/>
                    </a:lnTo>
                    <a:lnTo>
                      <a:pt x="97" y="249"/>
                    </a:lnTo>
                    <a:lnTo>
                      <a:pt x="97" y="241"/>
                    </a:lnTo>
                    <a:lnTo>
                      <a:pt x="96" y="231"/>
                    </a:lnTo>
                    <a:lnTo>
                      <a:pt x="88" y="228"/>
                    </a:lnTo>
                    <a:lnTo>
                      <a:pt x="91" y="222"/>
                    </a:lnTo>
                    <a:lnTo>
                      <a:pt x="85" y="219"/>
                    </a:lnTo>
                    <a:lnTo>
                      <a:pt x="79" y="216"/>
                    </a:lnTo>
                    <a:lnTo>
                      <a:pt x="76" y="216"/>
                    </a:lnTo>
                    <a:lnTo>
                      <a:pt x="67" y="209"/>
                    </a:lnTo>
                    <a:lnTo>
                      <a:pt x="62" y="197"/>
                    </a:lnTo>
                    <a:lnTo>
                      <a:pt x="55" y="197"/>
                    </a:lnTo>
                    <a:lnTo>
                      <a:pt x="37" y="182"/>
                    </a:lnTo>
                    <a:lnTo>
                      <a:pt x="38" y="167"/>
                    </a:lnTo>
                    <a:lnTo>
                      <a:pt x="43" y="155"/>
                    </a:lnTo>
                    <a:lnTo>
                      <a:pt x="38" y="149"/>
                    </a:lnTo>
                    <a:lnTo>
                      <a:pt x="29" y="136"/>
                    </a:lnTo>
                    <a:lnTo>
                      <a:pt x="23" y="130"/>
                    </a:lnTo>
                    <a:lnTo>
                      <a:pt x="20" y="124"/>
                    </a:lnTo>
                    <a:lnTo>
                      <a:pt x="12" y="120"/>
                    </a:lnTo>
                    <a:lnTo>
                      <a:pt x="9" y="109"/>
                    </a:lnTo>
                    <a:lnTo>
                      <a:pt x="6" y="102"/>
                    </a:lnTo>
                    <a:lnTo>
                      <a:pt x="6" y="95"/>
                    </a:lnTo>
                    <a:lnTo>
                      <a:pt x="0" y="88"/>
                    </a:lnTo>
                    <a:lnTo>
                      <a:pt x="6" y="79"/>
                    </a:lnTo>
                    <a:lnTo>
                      <a:pt x="8" y="73"/>
                    </a:lnTo>
                    <a:lnTo>
                      <a:pt x="5" y="70"/>
                    </a:lnTo>
                    <a:lnTo>
                      <a:pt x="9" y="65"/>
                    </a:lnTo>
                    <a:lnTo>
                      <a:pt x="9" y="60"/>
                    </a:lnTo>
                    <a:lnTo>
                      <a:pt x="15" y="57"/>
                    </a:lnTo>
                    <a:lnTo>
                      <a:pt x="15" y="53"/>
                    </a:lnTo>
                    <a:lnTo>
                      <a:pt x="12" y="47"/>
                    </a:lnTo>
                    <a:lnTo>
                      <a:pt x="18" y="41"/>
                    </a:lnTo>
                    <a:lnTo>
                      <a:pt x="17" y="33"/>
                    </a:lnTo>
                    <a:lnTo>
                      <a:pt x="18" y="29"/>
                    </a:lnTo>
                    <a:lnTo>
                      <a:pt x="18" y="23"/>
                    </a:lnTo>
                    <a:lnTo>
                      <a:pt x="20" y="19"/>
                    </a:lnTo>
                    <a:lnTo>
                      <a:pt x="25" y="19"/>
                    </a:lnTo>
                    <a:lnTo>
                      <a:pt x="26" y="15"/>
                    </a:lnTo>
                    <a:lnTo>
                      <a:pt x="37" y="12"/>
                    </a:lnTo>
                    <a:lnTo>
                      <a:pt x="35" y="3"/>
                    </a:lnTo>
                    <a:lnTo>
                      <a:pt x="38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0" name="Freeform 860">
                <a:extLst>
                  <a:ext uri="{FF2B5EF4-FFF2-40B4-BE49-F238E27FC236}">
                    <a16:creationId xmlns:a16="http://schemas.microsoft.com/office/drawing/2014/main" id="{5BDB21DE-5F51-52BC-4253-671A0B3A8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2638"/>
                <a:ext cx="159" cy="224"/>
              </a:xfrm>
              <a:custGeom>
                <a:avLst/>
                <a:gdLst>
                  <a:gd name="T0" fmla="*/ 61 w 319"/>
                  <a:gd name="T1" fmla="*/ 15 h 447"/>
                  <a:gd name="T2" fmla="*/ 67 w 319"/>
                  <a:gd name="T3" fmla="*/ 42 h 447"/>
                  <a:gd name="T4" fmla="*/ 84 w 319"/>
                  <a:gd name="T5" fmla="*/ 60 h 447"/>
                  <a:gd name="T6" fmla="*/ 106 w 319"/>
                  <a:gd name="T7" fmla="*/ 79 h 447"/>
                  <a:gd name="T8" fmla="*/ 134 w 319"/>
                  <a:gd name="T9" fmla="*/ 65 h 447"/>
                  <a:gd name="T10" fmla="*/ 155 w 319"/>
                  <a:gd name="T11" fmla="*/ 85 h 447"/>
                  <a:gd name="T12" fmla="*/ 173 w 319"/>
                  <a:gd name="T13" fmla="*/ 95 h 447"/>
                  <a:gd name="T14" fmla="*/ 187 w 319"/>
                  <a:gd name="T15" fmla="*/ 120 h 447"/>
                  <a:gd name="T16" fmla="*/ 191 w 319"/>
                  <a:gd name="T17" fmla="*/ 143 h 447"/>
                  <a:gd name="T18" fmla="*/ 207 w 319"/>
                  <a:gd name="T19" fmla="*/ 161 h 447"/>
                  <a:gd name="T20" fmla="*/ 214 w 319"/>
                  <a:gd name="T21" fmla="*/ 185 h 447"/>
                  <a:gd name="T22" fmla="*/ 225 w 319"/>
                  <a:gd name="T23" fmla="*/ 211 h 447"/>
                  <a:gd name="T24" fmla="*/ 246 w 319"/>
                  <a:gd name="T25" fmla="*/ 199 h 447"/>
                  <a:gd name="T26" fmla="*/ 263 w 319"/>
                  <a:gd name="T27" fmla="*/ 228 h 447"/>
                  <a:gd name="T28" fmla="*/ 286 w 319"/>
                  <a:gd name="T29" fmla="*/ 216 h 447"/>
                  <a:gd name="T30" fmla="*/ 313 w 319"/>
                  <a:gd name="T31" fmla="*/ 211 h 447"/>
                  <a:gd name="T32" fmla="*/ 305 w 319"/>
                  <a:gd name="T33" fmla="*/ 254 h 447"/>
                  <a:gd name="T34" fmla="*/ 290 w 319"/>
                  <a:gd name="T35" fmla="*/ 273 h 447"/>
                  <a:gd name="T36" fmla="*/ 293 w 319"/>
                  <a:gd name="T37" fmla="*/ 299 h 447"/>
                  <a:gd name="T38" fmla="*/ 293 w 319"/>
                  <a:gd name="T39" fmla="*/ 343 h 447"/>
                  <a:gd name="T40" fmla="*/ 267 w 319"/>
                  <a:gd name="T41" fmla="*/ 328 h 447"/>
                  <a:gd name="T42" fmla="*/ 278 w 319"/>
                  <a:gd name="T43" fmla="*/ 348 h 447"/>
                  <a:gd name="T44" fmla="*/ 264 w 319"/>
                  <a:gd name="T45" fmla="*/ 367 h 447"/>
                  <a:gd name="T46" fmla="*/ 279 w 319"/>
                  <a:gd name="T47" fmla="*/ 395 h 447"/>
                  <a:gd name="T48" fmla="*/ 296 w 319"/>
                  <a:gd name="T49" fmla="*/ 405 h 447"/>
                  <a:gd name="T50" fmla="*/ 270 w 319"/>
                  <a:gd name="T51" fmla="*/ 413 h 447"/>
                  <a:gd name="T52" fmla="*/ 275 w 319"/>
                  <a:gd name="T53" fmla="*/ 447 h 447"/>
                  <a:gd name="T54" fmla="*/ 243 w 319"/>
                  <a:gd name="T55" fmla="*/ 439 h 447"/>
                  <a:gd name="T56" fmla="*/ 228 w 319"/>
                  <a:gd name="T57" fmla="*/ 410 h 447"/>
                  <a:gd name="T58" fmla="*/ 219 w 319"/>
                  <a:gd name="T59" fmla="*/ 398 h 447"/>
                  <a:gd name="T60" fmla="*/ 187 w 319"/>
                  <a:gd name="T61" fmla="*/ 390 h 447"/>
                  <a:gd name="T62" fmla="*/ 188 w 319"/>
                  <a:gd name="T63" fmla="*/ 355 h 447"/>
                  <a:gd name="T64" fmla="*/ 166 w 319"/>
                  <a:gd name="T65" fmla="*/ 339 h 447"/>
                  <a:gd name="T66" fmla="*/ 140 w 319"/>
                  <a:gd name="T67" fmla="*/ 333 h 447"/>
                  <a:gd name="T68" fmla="*/ 131 w 319"/>
                  <a:gd name="T69" fmla="*/ 316 h 447"/>
                  <a:gd name="T70" fmla="*/ 125 w 319"/>
                  <a:gd name="T71" fmla="*/ 298 h 447"/>
                  <a:gd name="T72" fmla="*/ 154 w 319"/>
                  <a:gd name="T73" fmla="*/ 292 h 447"/>
                  <a:gd name="T74" fmla="*/ 134 w 319"/>
                  <a:gd name="T75" fmla="*/ 267 h 447"/>
                  <a:gd name="T76" fmla="*/ 114 w 319"/>
                  <a:gd name="T77" fmla="*/ 255 h 447"/>
                  <a:gd name="T78" fmla="*/ 97 w 319"/>
                  <a:gd name="T79" fmla="*/ 241 h 447"/>
                  <a:gd name="T80" fmla="*/ 85 w 319"/>
                  <a:gd name="T81" fmla="*/ 219 h 447"/>
                  <a:gd name="T82" fmla="*/ 62 w 319"/>
                  <a:gd name="T83" fmla="*/ 197 h 447"/>
                  <a:gd name="T84" fmla="*/ 43 w 319"/>
                  <a:gd name="T85" fmla="*/ 155 h 447"/>
                  <a:gd name="T86" fmla="*/ 20 w 319"/>
                  <a:gd name="T87" fmla="*/ 124 h 447"/>
                  <a:gd name="T88" fmla="*/ 6 w 319"/>
                  <a:gd name="T89" fmla="*/ 95 h 447"/>
                  <a:gd name="T90" fmla="*/ 5 w 319"/>
                  <a:gd name="T91" fmla="*/ 70 h 447"/>
                  <a:gd name="T92" fmla="*/ 15 w 319"/>
                  <a:gd name="T93" fmla="*/ 53 h 447"/>
                  <a:gd name="T94" fmla="*/ 18 w 319"/>
                  <a:gd name="T95" fmla="*/ 29 h 447"/>
                  <a:gd name="T96" fmla="*/ 26 w 319"/>
                  <a:gd name="T97" fmla="*/ 15 h 447"/>
                  <a:gd name="T98" fmla="*/ 46 w 319"/>
                  <a:gd name="T99" fmla="*/ 0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9" h="447">
                    <a:moveTo>
                      <a:pt x="46" y="0"/>
                    </a:moveTo>
                    <a:lnTo>
                      <a:pt x="55" y="3"/>
                    </a:lnTo>
                    <a:lnTo>
                      <a:pt x="58" y="12"/>
                    </a:lnTo>
                    <a:lnTo>
                      <a:pt x="61" y="15"/>
                    </a:lnTo>
                    <a:lnTo>
                      <a:pt x="58" y="19"/>
                    </a:lnTo>
                    <a:lnTo>
                      <a:pt x="64" y="24"/>
                    </a:lnTo>
                    <a:lnTo>
                      <a:pt x="64" y="32"/>
                    </a:lnTo>
                    <a:lnTo>
                      <a:pt x="67" y="42"/>
                    </a:lnTo>
                    <a:lnTo>
                      <a:pt x="70" y="45"/>
                    </a:lnTo>
                    <a:lnTo>
                      <a:pt x="75" y="47"/>
                    </a:lnTo>
                    <a:lnTo>
                      <a:pt x="78" y="53"/>
                    </a:lnTo>
                    <a:lnTo>
                      <a:pt x="84" y="60"/>
                    </a:lnTo>
                    <a:lnTo>
                      <a:pt x="88" y="62"/>
                    </a:lnTo>
                    <a:lnTo>
                      <a:pt x="93" y="67"/>
                    </a:lnTo>
                    <a:lnTo>
                      <a:pt x="103" y="70"/>
                    </a:lnTo>
                    <a:lnTo>
                      <a:pt x="106" y="79"/>
                    </a:lnTo>
                    <a:lnTo>
                      <a:pt x="114" y="68"/>
                    </a:lnTo>
                    <a:lnTo>
                      <a:pt x="122" y="64"/>
                    </a:lnTo>
                    <a:lnTo>
                      <a:pt x="126" y="64"/>
                    </a:lnTo>
                    <a:lnTo>
                      <a:pt x="134" y="65"/>
                    </a:lnTo>
                    <a:lnTo>
                      <a:pt x="146" y="57"/>
                    </a:lnTo>
                    <a:lnTo>
                      <a:pt x="150" y="64"/>
                    </a:lnTo>
                    <a:lnTo>
                      <a:pt x="155" y="76"/>
                    </a:lnTo>
                    <a:lnTo>
                      <a:pt x="155" y="85"/>
                    </a:lnTo>
                    <a:lnTo>
                      <a:pt x="161" y="86"/>
                    </a:lnTo>
                    <a:lnTo>
                      <a:pt x="164" y="85"/>
                    </a:lnTo>
                    <a:lnTo>
                      <a:pt x="169" y="89"/>
                    </a:lnTo>
                    <a:lnTo>
                      <a:pt x="173" y="95"/>
                    </a:lnTo>
                    <a:lnTo>
                      <a:pt x="173" y="106"/>
                    </a:lnTo>
                    <a:lnTo>
                      <a:pt x="181" y="112"/>
                    </a:lnTo>
                    <a:lnTo>
                      <a:pt x="181" y="117"/>
                    </a:lnTo>
                    <a:lnTo>
                      <a:pt x="187" y="120"/>
                    </a:lnTo>
                    <a:lnTo>
                      <a:pt x="188" y="124"/>
                    </a:lnTo>
                    <a:lnTo>
                      <a:pt x="194" y="124"/>
                    </a:lnTo>
                    <a:lnTo>
                      <a:pt x="188" y="133"/>
                    </a:lnTo>
                    <a:lnTo>
                      <a:pt x="191" y="143"/>
                    </a:lnTo>
                    <a:lnTo>
                      <a:pt x="190" y="149"/>
                    </a:lnTo>
                    <a:lnTo>
                      <a:pt x="194" y="156"/>
                    </a:lnTo>
                    <a:lnTo>
                      <a:pt x="201" y="161"/>
                    </a:lnTo>
                    <a:lnTo>
                      <a:pt x="207" y="161"/>
                    </a:lnTo>
                    <a:lnTo>
                      <a:pt x="211" y="167"/>
                    </a:lnTo>
                    <a:lnTo>
                      <a:pt x="208" y="170"/>
                    </a:lnTo>
                    <a:lnTo>
                      <a:pt x="214" y="176"/>
                    </a:lnTo>
                    <a:lnTo>
                      <a:pt x="214" y="185"/>
                    </a:lnTo>
                    <a:lnTo>
                      <a:pt x="211" y="191"/>
                    </a:lnTo>
                    <a:lnTo>
                      <a:pt x="214" y="194"/>
                    </a:lnTo>
                    <a:lnTo>
                      <a:pt x="222" y="205"/>
                    </a:lnTo>
                    <a:lnTo>
                      <a:pt x="225" y="211"/>
                    </a:lnTo>
                    <a:lnTo>
                      <a:pt x="234" y="214"/>
                    </a:lnTo>
                    <a:lnTo>
                      <a:pt x="234" y="208"/>
                    </a:lnTo>
                    <a:lnTo>
                      <a:pt x="237" y="203"/>
                    </a:lnTo>
                    <a:lnTo>
                      <a:pt x="246" y="199"/>
                    </a:lnTo>
                    <a:lnTo>
                      <a:pt x="255" y="194"/>
                    </a:lnTo>
                    <a:lnTo>
                      <a:pt x="258" y="200"/>
                    </a:lnTo>
                    <a:lnTo>
                      <a:pt x="258" y="217"/>
                    </a:lnTo>
                    <a:lnTo>
                      <a:pt x="263" y="228"/>
                    </a:lnTo>
                    <a:lnTo>
                      <a:pt x="269" y="234"/>
                    </a:lnTo>
                    <a:lnTo>
                      <a:pt x="281" y="229"/>
                    </a:lnTo>
                    <a:lnTo>
                      <a:pt x="284" y="222"/>
                    </a:lnTo>
                    <a:lnTo>
                      <a:pt x="286" y="216"/>
                    </a:lnTo>
                    <a:lnTo>
                      <a:pt x="293" y="212"/>
                    </a:lnTo>
                    <a:lnTo>
                      <a:pt x="298" y="202"/>
                    </a:lnTo>
                    <a:lnTo>
                      <a:pt x="308" y="200"/>
                    </a:lnTo>
                    <a:lnTo>
                      <a:pt x="313" y="211"/>
                    </a:lnTo>
                    <a:lnTo>
                      <a:pt x="319" y="238"/>
                    </a:lnTo>
                    <a:lnTo>
                      <a:pt x="310" y="243"/>
                    </a:lnTo>
                    <a:lnTo>
                      <a:pt x="308" y="249"/>
                    </a:lnTo>
                    <a:lnTo>
                      <a:pt x="305" y="254"/>
                    </a:lnTo>
                    <a:lnTo>
                      <a:pt x="298" y="261"/>
                    </a:lnTo>
                    <a:lnTo>
                      <a:pt x="290" y="263"/>
                    </a:lnTo>
                    <a:lnTo>
                      <a:pt x="292" y="267"/>
                    </a:lnTo>
                    <a:lnTo>
                      <a:pt x="290" y="273"/>
                    </a:lnTo>
                    <a:lnTo>
                      <a:pt x="296" y="279"/>
                    </a:lnTo>
                    <a:lnTo>
                      <a:pt x="292" y="281"/>
                    </a:lnTo>
                    <a:lnTo>
                      <a:pt x="292" y="287"/>
                    </a:lnTo>
                    <a:lnTo>
                      <a:pt x="293" y="299"/>
                    </a:lnTo>
                    <a:lnTo>
                      <a:pt x="298" y="305"/>
                    </a:lnTo>
                    <a:lnTo>
                      <a:pt x="298" y="325"/>
                    </a:lnTo>
                    <a:lnTo>
                      <a:pt x="296" y="334"/>
                    </a:lnTo>
                    <a:lnTo>
                      <a:pt x="293" y="343"/>
                    </a:lnTo>
                    <a:lnTo>
                      <a:pt x="286" y="331"/>
                    </a:lnTo>
                    <a:lnTo>
                      <a:pt x="281" y="328"/>
                    </a:lnTo>
                    <a:lnTo>
                      <a:pt x="270" y="325"/>
                    </a:lnTo>
                    <a:lnTo>
                      <a:pt x="267" y="328"/>
                    </a:lnTo>
                    <a:lnTo>
                      <a:pt x="270" y="334"/>
                    </a:lnTo>
                    <a:lnTo>
                      <a:pt x="267" y="337"/>
                    </a:lnTo>
                    <a:lnTo>
                      <a:pt x="270" y="346"/>
                    </a:lnTo>
                    <a:lnTo>
                      <a:pt x="278" y="348"/>
                    </a:lnTo>
                    <a:lnTo>
                      <a:pt x="267" y="357"/>
                    </a:lnTo>
                    <a:lnTo>
                      <a:pt x="264" y="357"/>
                    </a:lnTo>
                    <a:lnTo>
                      <a:pt x="263" y="358"/>
                    </a:lnTo>
                    <a:lnTo>
                      <a:pt x="264" y="367"/>
                    </a:lnTo>
                    <a:lnTo>
                      <a:pt x="264" y="369"/>
                    </a:lnTo>
                    <a:lnTo>
                      <a:pt x="267" y="378"/>
                    </a:lnTo>
                    <a:lnTo>
                      <a:pt x="278" y="392"/>
                    </a:lnTo>
                    <a:lnTo>
                      <a:pt x="279" y="395"/>
                    </a:lnTo>
                    <a:lnTo>
                      <a:pt x="286" y="398"/>
                    </a:lnTo>
                    <a:lnTo>
                      <a:pt x="289" y="398"/>
                    </a:lnTo>
                    <a:lnTo>
                      <a:pt x="296" y="401"/>
                    </a:lnTo>
                    <a:lnTo>
                      <a:pt x="296" y="405"/>
                    </a:lnTo>
                    <a:lnTo>
                      <a:pt x="290" y="405"/>
                    </a:lnTo>
                    <a:lnTo>
                      <a:pt x="281" y="410"/>
                    </a:lnTo>
                    <a:lnTo>
                      <a:pt x="278" y="407"/>
                    </a:lnTo>
                    <a:lnTo>
                      <a:pt x="270" y="413"/>
                    </a:lnTo>
                    <a:lnTo>
                      <a:pt x="270" y="419"/>
                    </a:lnTo>
                    <a:lnTo>
                      <a:pt x="273" y="427"/>
                    </a:lnTo>
                    <a:lnTo>
                      <a:pt x="273" y="439"/>
                    </a:lnTo>
                    <a:lnTo>
                      <a:pt x="275" y="447"/>
                    </a:lnTo>
                    <a:lnTo>
                      <a:pt x="270" y="443"/>
                    </a:lnTo>
                    <a:lnTo>
                      <a:pt x="267" y="437"/>
                    </a:lnTo>
                    <a:lnTo>
                      <a:pt x="260" y="431"/>
                    </a:lnTo>
                    <a:lnTo>
                      <a:pt x="243" y="439"/>
                    </a:lnTo>
                    <a:lnTo>
                      <a:pt x="238" y="437"/>
                    </a:lnTo>
                    <a:lnTo>
                      <a:pt x="237" y="422"/>
                    </a:lnTo>
                    <a:lnTo>
                      <a:pt x="234" y="418"/>
                    </a:lnTo>
                    <a:lnTo>
                      <a:pt x="228" y="410"/>
                    </a:lnTo>
                    <a:lnTo>
                      <a:pt x="222" y="409"/>
                    </a:lnTo>
                    <a:lnTo>
                      <a:pt x="222" y="405"/>
                    </a:lnTo>
                    <a:lnTo>
                      <a:pt x="223" y="402"/>
                    </a:lnTo>
                    <a:lnTo>
                      <a:pt x="219" y="398"/>
                    </a:lnTo>
                    <a:lnTo>
                      <a:pt x="213" y="392"/>
                    </a:lnTo>
                    <a:lnTo>
                      <a:pt x="198" y="386"/>
                    </a:lnTo>
                    <a:lnTo>
                      <a:pt x="198" y="389"/>
                    </a:lnTo>
                    <a:lnTo>
                      <a:pt x="187" y="390"/>
                    </a:lnTo>
                    <a:lnTo>
                      <a:pt x="184" y="389"/>
                    </a:lnTo>
                    <a:lnTo>
                      <a:pt x="188" y="381"/>
                    </a:lnTo>
                    <a:lnTo>
                      <a:pt x="188" y="372"/>
                    </a:lnTo>
                    <a:lnTo>
                      <a:pt x="188" y="355"/>
                    </a:lnTo>
                    <a:lnTo>
                      <a:pt x="184" y="348"/>
                    </a:lnTo>
                    <a:lnTo>
                      <a:pt x="181" y="346"/>
                    </a:lnTo>
                    <a:lnTo>
                      <a:pt x="170" y="340"/>
                    </a:lnTo>
                    <a:lnTo>
                      <a:pt x="166" y="339"/>
                    </a:lnTo>
                    <a:lnTo>
                      <a:pt x="150" y="343"/>
                    </a:lnTo>
                    <a:lnTo>
                      <a:pt x="138" y="343"/>
                    </a:lnTo>
                    <a:lnTo>
                      <a:pt x="141" y="337"/>
                    </a:lnTo>
                    <a:lnTo>
                      <a:pt x="140" y="333"/>
                    </a:lnTo>
                    <a:lnTo>
                      <a:pt x="141" y="328"/>
                    </a:lnTo>
                    <a:lnTo>
                      <a:pt x="135" y="322"/>
                    </a:lnTo>
                    <a:lnTo>
                      <a:pt x="135" y="317"/>
                    </a:lnTo>
                    <a:lnTo>
                      <a:pt x="131" y="316"/>
                    </a:lnTo>
                    <a:lnTo>
                      <a:pt x="125" y="317"/>
                    </a:lnTo>
                    <a:lnTo>
                      <a:pt x="125" y="313"/>
                    </a:lnTo>
                    <a:lnTo>
                      <a:pt x="128" y="307"/>
                    </a:lnTo>
                    <a:lnTo>
                      <a:pt x="125" y="298"/>
                    </a:lnTo>
                    <a:lnTo>
                      <a:pt x="129" y="296"/>
                    </a:lnTo>
                    <a:lnTo>
                      <a:pt x="140" y="295"/>
                    </a:lnTo>
                    <a:lnTo>
                      <a:pt x="150" y="292"/>
                    </a:lnTo>
                    <a:lnTo>
                      <a:pt x="154" y="292"/>
                    </a:lnTo>
                    <a:lnTo>
                      <a:pt x="154" y="287"/>
                    </a:lnTo>
                    <a:lnTo>
                      <a:pt x="146" y="282"/>
                    </a:lnTo>
                    <a:lnTo>
                      <a:pt x="140" y="272"/>
                    </a:lnTo>
                    <a:lnTo>
                      <a:pt x="134" y="267"/>
                    </a:lnTo>
                    <a:lnTo>
                      <a:pt x="128" y="269"/>
                    </a:lnTo>
                    <a:lnTo>
                      <a:pt x="125" y="267"/>
                    </a:lnTo>
                    <a:lnTo>
                      <a:pt x="117" y="261"/>
                    </a:lnTo>
                    <a:lnTo>
                      <a:pt x="114" y="255"/>
                    </a:lnTo>
                    <a:lnTo>
                      <a:pt x="114" y="250"/>
                    </a:lnTo>
                    <a:lnTo>
                      <a:pt x="103" y="249"/>
                    </a:lnTo>
                    <a:lnTo>
                      <a:pt x="97" y="249"/>
                    </a:lnTo>
                    <a:lnTo>
                      <a:pt x="97" y="241"/>
                    </a:lnTo>
                    <a:lnTo>
                      <a:pt x="96" y="231"/>
                    </a:lnTo>
                    <a:lnTo>
                      <a:pt x="88" y="228"/>
                    </a:lnTo>
                    <a:lnTo>
                      <a:pt x="91" y="222"/>
                    </a:lnTo>
                    <a:lnTo>
                      <a:pt x="85" y="219"/>
                    </a:lnTo>
                    <a:lnTo>
                      <a:pt x="79" y="216"/>
                    </a:lnTo>
                    <a:lnTo>
                      <a:pt x="76" y="216"/>
                    </a:lnTo>
                    <a:lnTo>
                      <a:pt x="67" y="209"/>
                    </a:lnTo>
                    <a:lnTo>
                      <a:pt x="62" y="197"/>
                    </a:lnTo>
                    <a:lnTo>
                      <a:pt x="55" y="197"/>
                    </a:lnTo>
                    <a:lnTo>
                      <a:pt x="37" y="182"/>
                    </a:lnTo>
                    <a:lnTo>
                      <a:pt x="38" y="167"/>
                    </a:lnTo>
                    <a:lnTo>
                      <a:pt x="43" y="155"/>
                    </a:lnTo>
                    <a:lnTo>
                      <a:pt x="38" y="149"/>
                    </a:lnTo>
                    <a:lnTo>
                      <a:pt x="29" y="136"/>
                    </a:lnTo>
                    <a:lnTo>
                      <a:pt x="23" y="130"/>
                    </a:lnTo>
                    <a:lnTo>
                      <a:pt x="20" y="124"/>
                    </a:lnTo>
                    <a:lnTo>
                      <a:pt x="12" y="120"/>
                    </a:lnTo>
                    <a:lnTo>
                      <a:pt x="9" y="109"/>
                    </a:lnTo>
                    <a:lnTo>
                      <a:pt x="6" y="102"/>
                    </a:lnTo>
                    <a:lnTo>
                      <a:pt x="6" y="95"/>
                    </a:lnTo>
                    <a:lnTo>
                      <a:pt x="0" y="88"/>
                    </a:lnTo>
                    <a:lnTo>
                      <a:pt x="6" y="79"/>
                    </a:lnTo>
                    <a:lnTo>
                      <a:pt x="8" y="73"/>
                    </a:lnTo>
                    <a:lnTo>
                      <a:pt x="5" y="70"/>
                    </a:lnTo>
                    <a:lnTo>
                      <a:pt x="9" y="65"/>
                    </a:lnTo>
                    <a:lnTo>
                      <a:pt x="9" y="60"/>
                    </a:lnTo>
                    <a:lnTo>
                      <a:pt x="15" y="57"/>
                    </a:lnTo>
                    <a:lnTo>
                      <a:pt x="15" y="53"/>
                    </a:lnTo>
                    <a:lnTo>
                      <a:pt x="12" y="47"/>
                    </a:lnTo>
                    <a:lnTo>
                      <a:pt x="18" y="41"/>
                    </a:lnTo>
                    <a:lnTo>
                      <a:pt x="17" y="33"/>
                    </a:lnTo>
                    <a:lnTo>
                      <a:pt x="18" y="29"/>
                    </a:lnTo>
                    <a:lnTo>
                      <a:pt x="18" y="23"/>
                    </a:lnTo>
                    <a:lnTo>
                      <a:pt x="20" y="19"/>
                    </a:lnTo>
                    <a:lnTo>
                      <a:pt x="25" y="19"/>
                    </a:lnTo>
                    <a:lnTo>
                      <a:pt x="26" y="15"/>
                    </a:lnTo>
                    <a:lnTo>
                      <a:pt x="37" y="12"/>
                    </a:lnTo>
                    <a:lnTo>
                      <a:pt x="35" y="3"/>
                    </a:lnTo>
                    <a:lnTo>
                      <a:pt x="38" y="0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1" name="Freeform 861">
                <a:extLst>
                  <a:ext uri="{FF2B5EF4-FFF2-40B4-BE49-F238E27FC236}">
                    <a16:creationId xmlns:a16="http://schemas.microsoft.com/office/drawing/2014/main" id="{92A927DE-7B4B-394C-51D0-41D110D00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2777"/>
                <a:ext cx="80" cy="123"/>
              </a:xfrm>
              <a:custGeom>
                <a:avLst/>
                <a:gdLst>
                  <a:gd name="T0" fmla="*/ 82 w 161"/>
                  <a:gd name="T1" fmla="*/ 18 h 245"/>
                  <a:gd name="T2" fmla="*/ 73 w 161"/>
                  <a:gd name="T3" fmla="*/ 32 h 245"/>
                  <a:gd name="T4" fmla="*/ 61 w 161"/>
                  <a:gd name="T5" fmla="*/ 39 h 245"/>
                  <a:gd name="T6" fmla="*/ 15 w 161"/>
                  <a:gd name="T7" fmla="*/ 29 h 245"/>
                  <a:gd name="T8" fmla="*/ 30 w 161"/>
                  <a:gd name="T9" fmla="*/ 36 h 245"/>
                  <a:gd name="T10" fmla="*/ 32 w 161"/>
                  <a:gd name="T11" fmla="*/ 50 h 245"/>
                  <a:gd name="T12" fmla="*/ 21 w 161"/>
                  <a:gd name="T13" fmla="*/ 56 h 245"/>
                  <a:gd name="T14" fmla="*/ 17 w 161"/>
                  <a:gd name="T15" fmla="*/ 73 h 245"/>
                  <a:gd name="T16" fmla="*/ 36 w 161"/>
                  <a:gd name="T17" fmla="*/ 77 h 245"/>
                  <a:gd name="T18" fmla="*/ 41 w 161"/>
                  <a:gd name="T19" fmla="*/ 86 h 245"/>
                  <a:gd name="T20" fmla="*/ 2 w 161"/>
                  <a:gd name="T21" fmla="*/ 100 h 245"/>
                  <a:gd name="T22" fmla="*/ 0 w 161"/>
                  <a:gd name="T23" fmla="*/ 106 h 245"/>
                  <a:gd name="T24" fmla="*/ 5 w 161"/>
                  <a:gd name="T25" fmla="*/ 114 h 245"/>
                  <a:gd name="T26" fmla="*/ 9 w 161"/>
                  <a:gd name="T27" fmla="*/ 123 h 245"/>
                  <a:gd name="T28" fmla="*/ 15 w 161"/>
                  <a:gd name="T29" fmla="*/ 137 h 245"/>
                  <a:gd name="T30" fmla="*/ 38 w 161"/>
                  <a:gd name="T31" fmla="*/ 132 h 245"/>
                  <a:gd name="T32" fmla="*/ 44 w 161"/>
                  <a:gd name="T33" fmla="*/ 141 h 245"/>
                  <a:gd name="T34" fmla="*/ 58 w 161"/>
                  <a:gd name="T35" fmla="*/ 143 h 245"/>
                  <a:gd name="T36" fmla="*/ 67 w 161"/>
                  <a:gd name="T37" fmla="*/ 141 h 245"/>
                  <a:gd name="T38" fmla="*/ 70 w 161"/>
                  <a:gd name="T39" fmla="*/ 152 h 245"/>
                  <a:gd name="T40" fmla="*/ 76 w 161"/>
                  <a:gd name="T41" fmla="*/ 164 h 245"/>
                  <a:gd name="T42" fmla="*/ 82 w 161"/>
                  <a:gd name="T43" fmla="*/ 176 h 245"/>
                  <a:gd name="T44" fmla="*/ 74 w 161"/>
                  <a:gd name="T45" fmla="*/ 187 h 245"/>
                  <a:gd name="T46" fmla="*/ 77 w 161"/>
                  <a:gd name="T47" fmla="*/ 203 h 245"/>
                  <a:gd name="T48" fmla="*/ 88 w 161"/>
                  <a:gd name="T49" fmla="*/ 208 h 245"/>
                  <a:gd name="T50" fmla="*/ 94 w 161"/>
                  <a:gd name="T51" fmla="*/ 223 h 245"/>
                  <a:gd name="T52" fmla="*/ 106 w 161"/>
                  <a:gd name="T53" fmla="*/ 225 h 245"/>
                  <a:gd name="T54" fmla="*/ 117 w 161"/>
                  <a:gd name="T55" fmla="*/ 231 h 245"/>
                  <a:gd name="T56" fmla="*/ 128 w 161"/>
                  <a:gd name="T57" fmla="*/ 241 h 245"/>
                  <a:gd name="T58" fmla="*/ 137 w 161"/>
                  <a:gd name="T59" fmla="*/ 245 h 245"/>
                  <a:gd name="T60" fmla="*/ 146 w 161"/>
                  <a:gd name="T61" fmla="*/ 241 h 245"/>
                  <a:gd name="T62" fmla="*/ 156 w 161"/>
                  <a:gd name="T63" fmla="*/ 232 h 245"/>
                  <a:gd name="T64" fmla="*/ 150 w 161"/>
                  <a:gd name="T65" fmla="*/ 225 h 245"/>
                  <a:gd name="T66" fmla="*/ 152 w 161"/>
                  <a:gd name="T67" fmla="*/ 202 h 245"/>
                  <a:gd name="T68" fmla="*/ 146 w 161"/>
                  <a:gd name="T69" fmla="*/ 191 h 245"/>
                  <a:gd name="T70" fmla="*/ 156 w 161"/>
                  <a:gd name="T71" fmla="*/ 185 h 245"/>
                  <a:gd name="T72" fmla="*/ 161 w 161"/>
                  <a:gd name="T73" fmla="*/ 176 h 245"/>
                  <a:gd name="T74" fmla="*/ 143 w 161"/>
                  <a:gd name="T75" fmla="*/ 158 h 245"/>
                  <a:gd name="T76" fmla="*/ 135 w 161"/>
                  <a:gd name="T77" fmla="*/ 143 h 245"/>
                  <a:gd name="T78" fmla="*/ 134 w 161"/>
                  <a:gd name="T79" fmla="*/ 132 h 245"/>
                  <a:gd name="T80" fmla="*/ 124 w 161"/>
                  <a:gd name="T81" fmla="*/ 108 h 245"/>
                  <a:gd name="T82" fmla="*/ 124 w 161"/>
                  <a:gd name="T83" fmla="*/ 76 h 245"/>
                  <a:gd name="T84" fmla="*/ 156 w 161"/>
                  <a:gd name="T85" fmla="*/ 59 h 245"/>
                  <a:gd name="T86" fmla="*/ 156 w 161"/>
                  <a:gd name="T87" fmla="*/ 50 h 245"/>
                  <a:gd name="T88" fmla="*/ 150 w 161"/>
                  <a:gd name="T89" fmla="*/ 39 h 245"/>
                  <a:gd name="T90" fmla="*/ 140 w 161"/>
                  <a:gd name="T91" fmla="*/ 39 h 245"/>
                  <a:gd name="T92" fmla="*/ 143 w 161"/>
                  <a:gd name="T93" fmla="*/ 29 h 245"/>
                  <a:gd name="T94" fmla="*/ 137 w 161"/>
                  <a:gd name="T95" fmla="*/ 21 h 245"/>
                  <a:gd name="T96" fmla="*/ 124 w 161"/>
                  <a:gd name="T97" fmla="*/ 7 h 245"/>
                  <a:gd name="T98" fmla="*/ 117 w 161"/>
                  <a:gd name="T99" fmla="*/ 3 h 245"/>
                  <a:gd name="T100" fmla="*/ 106 w 161"/>
                  <a:gd name="T101" fmla="*/ 0 h 245"/>
                  <a:gd name="T102" fmla="*/ 88 w 161"/>
                  <a:gd name="T103" fmla="*/ 1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1" h="245">
                    <a:moveTo>
                      <a:pt x="88" y="10"/>
                    </a:moveTo>
                    <a:lnTo>
                      <a:pt x="82" y="18"/>
                    </a:lnTo>
                    <a:lnTo>
                      <a:pt x="79" y="29"/>
                    </a:lnTo>
                    <a:lnTo>
                      <a:pt x="73" y="32"/>
                    </a:lnTo>
                    <a:lnTo>
                      <a:pt x="65" y="35"/>
                    </a:lnTo>
                    <a:lnTo>
                      <a:pt x="61" y="39"/>
                    </a:lnTo>
                    <a:lnTo>
                      <a:pt x="32" y="30"/>
                    </a:lnTo>
                    <a:lnTo>
                      <a:pt x="15" y="29"/>
                    </a:lnTo>
                    <a:lnTo>
                      <a:pt x="20" y="35"/>
                    </a:lnTo>
                    <a:lnTo>
                      <a:pt x="30" y="36"/>
                    </a:lnTo>
                    <a:lnTo>
                      <a:pt x="32" y="41"/>
                    </a:lnTo>
                    <a:lnTo>
                      <a:pt x="32" y="50"/>
                    </a:lnTo>
                    <a:lnTo>
                      <a:pt x="35" y="53"/>
                    </a:lnTo>
                    <a:lnTo>
                      <a:pt x="21" y="56"/>
                    </a:lnTo>
                    <a:lnTo>
                      <a:pt x="18" y="62"/>
                    </a:lnTo>
                    <a:lnTo>
                      <a:pt x="17" y="73"/>
                    </a:lnTo>
                    <a:lnTo>
                      <a:pt x="21" y="73"/>
                    </a:lnTo>
                    <a:lnTo>
                      <a:pt x="36" y="77"/>
                    </a:lnTo>
                    <a:lnTo>
                      <a:pt x="41" y="82"/>
                    </a:lnTo>
                    <a:lnTo>
                      <a:pt x="41" y="86"/>
                    </a:lnTo>
                    <a:lnTo>
                      <a:pt x="38" y="89"/>
                    </a:lnTo>
                    <a:lnTo>
                      <a:pt x="2" y="100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0" y="112"/>
                    </a:lnTo>
                    <a:lnTo>
                      <a:pt x="5" y="114"/>
                    </a:lnTo>
                    <a:lnTo>
                      <a:pt x="3" y="123"/>
                    </a:lnTo>
                    <a:lnTo>
                      <a:pt x="9" y="123"/>
                    </a:lnTo>
                    <a:lnTo>
                      <a:pt x="14" y="137"/>
                    </a:lnTo>
                    <a:lnTo>
                      <a:pt x="15" y="137"/>
                    </a:lnTo>
                    <a:lnTo>
                      <a:pt x="27" y="129"/>
                    </a:lnTo>
                    <a:lnTo>
                      <a:pt x="38" y="132"/>
                    </a:lnTo>
                    <a:lnTo>
                      <a:pt x="46" y="138"/>
                    </a:lnTo>
                    <a:lnTo>
                      <a:pt x="44" y="141"/>
                    </a:lnTo>
                    <a:lnTo>
                      <a:pt x="46" y="143"/>
                    </a:lnTo>
                    <a:lnTo>
                      <a:pt x="58" y="143"/>
                    </a:lnTo>
                    <a:lnTo>
                      <a:pt x="64" y="144"/>
                    </a:lnTo>
                    <a:lnTo>
                      <a:pt x="67" y="141"/>
                    </a:lnTo>
                    <a:lnTo>
                      <a:pt x="70" y="146"/>
                    </a:lnTo>
                    <a:lnTo>
                      <a:pt x="70" y="152"/>
                    </a:lnTo>
                    <a:lnTo>
                      <a:pt x="76" y="156"/>
                    </a:lnTo>
                    <a:lnTo>
                      <a:pt x="76" y="164"/>
                    </a:lnTo>
                    <a:lnTo>
                      <a:pt x="80" y="169"/>
                    </a:lnTo>
                    <a:lnTo>
                      <a:pt x="82" y="176"/>
                    </a:lnTo>
                    <a:lnTo>
                      <a:pt x="77" y="179"/>
                    </a:lnTo>
                    <a:lnTo>
                      <a:pt x="74" y="187"/>
                    </a:lnTo>
                    <a:lnTo>
                      <a:pt x="74" y="199"/>
                    </a:lnTo>
                    <a:lnTo>
                      <a:pt x="77" y="203"/>
                    </a:lnTo>
                    <a:lnTo>
                      <a:pt x="84" y="202"/>
                    </a:lnTo>
                    <a:lnTo>
                      <a:pt x="88" y="208"/>
                    </a:lnTo>
                    <a:lnTo>
                      <a:pt x="93" y="216"/>
                    </a:lnTo>
                    <a:lnTo>
                      <a:pt x="94" y="223"/>
                    </a:lnTo>
                    <a:lnTo>
                      <a:pt x="100" y="228"/>
                    </a:lnTo>
                    <a:lnTo>
                      <a:pt x="106" y="225"/>
                    </a:lnTo>
                    <a:lnTo>
                      <a:pt x="112" y="229"/>
                    </a:lnTo>
                    <a:lnTo>
                      <a:pt x="117" y="231"/>
                    </a:lnTo>
                    <a:lnTo>
                      <a:pt x="121" y="238"/>
                    </a:lnTo>
                    <a:lnTo>
                      <a:pt x="128" y="241"/>
                    </a:lnTo>
                    <a:lnTo>
                      <a:pt x="132" y="241"/>
                    </a:lnTo>
                    <a:lnTo>
                      <a:pt x="137" y="245"/>
                    </a:lnTo>
                    <a:lnTo>
                      <a:pt x="140" y="241"/>
                    </a:lnTo>
                    <a:lnTo>
                      <a:pt x="146" y="241"/>
                    </a:lnTo>
                    <a:lnTo>
                      <a:pt x="152" y="238"/>
                    </a:lnTo>
                    <a:lnTo>
                      <a:pt x="156" y="232"/>
                    </a:lnTo>
                    <a:lnTo>
                      <a:pt x="156" y="228"/>
                    </a:lnTo>
                    <a:lnTo>
                      <a:pt x="150" y="225"/>
                    </a:lnTo>
                    <a:lnTo>
                      <a:pt x="150" y="210"/>
                    </a:lnTo>
                    <a:lnTo>
                      <a:pt x="152" y="202"/>
                    </a:lnTo>
                    <a:lnTo>
                      <a:pt x="146" y="193"/>
                    </a:lnTo>
                    <a:lnTo>
                      <a:pt x="146" y="191"/>
                    </a:lnTo>
                    <a:lnTo>
                      <a:pt x="149" y="188"/>
                    </a:lnTo>
                    <a:lnTo>
                      <a:pt x="156" y="185"/>
                    </a:lnTo>
                    <a:lnTo>
                      <a:pt x="161" y="182"/>
                    </a:lnTo>
                    <a:lnTo>
                      <a:pt x="161" y="176"/>
                    </a:lnTo>
                    <a:lnTo>
                      <a:pt x="150" y="158"/>
                    </a:lnTo>
                    <a:lnTo>
                      <a:pt x="143" y="158"/>
                    </a:lnTo>
                    <a:lnTo>
                      <a:pt x="131" y="149"/>
                    </a:lnTo>
                    <a:lnTo>
                      <a:pt x="135" y="143"/>
                    </a:lnTo>
                    <a:lnTo>
                      <a:pt x="135" y="140"/>
                    </a:lnTo>
                    <a:lnTo>
                      <a:pt x="134" y="132"/>
                    </a:lnTo>
                    <a:lnTo>
                      <a:pt x="126" y="120"/>
                    </a:lnTo>
                    <a:lnTo>
                      <a:pt x="124" y="108"/>
                    </a:lnTo>
                    <a:lnTo>
                      <a:pt x="126" y="105"/>
                    </a:lnTo>
                    <a:lnTo>
                      <a:pt x="124" y="76"/>
                    </a:lnTo>
                    <a:lnTo>
                      <a:pt x="153" y="65"/>
                    </a:lnTo>
                    <a:lnTo>
                      <a:pt x="156" y="59"/>
                    </a:lnTo>
                    <a:lnTo>
                      <a:pt x="155" y="55"/>
                    </a:lnTo>
                    <a:lnTo>
                      <a:pt x="156" y="50"/>
                    </a:lnTo>
                    <a:lnTo>
                      <a:pt x="150" y="44"/>
                    </a:lnTo>
                    <a:lnTo>
                      <a:pt x="150" y="39"/>
                    </a:lnTo>
                    <a:lnTo>
                      <a:pt x="146" y="38"/>
                    </a:lnTo>
                    <a:lnTo>
                      <a:pt x="140" y="39"/>
                    </a:lnTo>
                    <a:lnTo>
                      <a:pt x="140" y="35"/>
                    </a:lnTo>
                    <a:lnTo>
                      <a:pt x="143" y="29"/>
                    </a:lnTo>
                    <a:lnTo>
                      <a:pt x="140" y="20"/>
                    </a:lnTo>
                    <a:lnTo>
                      <a:pt x="137" y="21"/>
                    </a:lnTo>
                    <a:lnTo>
                      <a:pt x="131" y="14"/>
                    </a:lnTo>
                    <a:lnTo>
                      <a:pt x="124" y="7"/>
                    </a:lnTo>
                    <a:lnTo>
                      <a:pt x="117" y="7"/>
                    </a:lnTo>
                    <a:lnTo>
                      <a:pt x="117" y="3"/>
                    </a:lnTo>
                    <a:lnTo>
                      <a:pt x="108" y="1"/>
                    </a:lnTo>
                    <a:lnTo>
                      <a:pt x="106" y="0"/>
                    </a:lnTo>
                    <a:lnTo>
                      <a:pt x="87" y="7"/>
                    </a:lnTo>
                    <a:lnTo>
                      <a:pt x="88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2" name="Freeform 862">
                <a:extLst>
                  <a:ext uri="{FF2B5EF4-FFF2-40B4-BE49-F238E27FC236}">
                    <a16:creationId xmlns:a16="http://schemas.microsoft.com/office/drawing/2014/main" id="{9E4CB40E-A790-3A04-7812-14CC8FF6A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2777"/>
                <a:ext cx="80" cy="123"/>
              </a:xfrm>
              <a:custGeom>
                <a:avLst/>
                <a:gdLst>
                  <a:gd name="T0" fmla="*/ 87 w 161"/>
                  <a:gd name="T1" fmla="*/ 7 h 245"/>
                  <a:gd name="T2" fmla="*/ 108 w 161"/>
                  <a:gd name="T3" fmla="*/ 1 h 245"/>
                  <a:gd name="T4" fmla="*/ 117 w 161"/>
                  <a:gd name="T5" fmla="*/ 7 h 245"/>
                  <a:gd name="T6" fmla="*/ 131 w 161"/>
                  <a:gd name="T7" fmla="*/ 14 h 245"/>
                  <a:gd name="T8" fmla="*/ 140 w 161"/>
                  <a:gd name="T9" fmla="*/ 20 h 245"/>
                  <a:gd name="T10" fmla="*/ 140 w 161"/>
                  <a:gd name="T11" fmla="*/ 35 h 245"/>
                  <a:gd name="T12" fmla="*/ 146 w 161"/>
                  <a:gd name="T13" fmla="*/ 38 h 245"/>
                  <a:gd name="T14" fmla="*/ 150 w 161"/>
                  <a:gd name="T15" fmla="*/ 44 h 245"/>
                  <a:gd name="T16" fmla="*/ 155 w 161"/>
                  <a:gd name="T17" fmla="*/ 55 h 245"/>
                  <a:gd name="T18" fmla="*/ 153 w 161"/>
                  <a:gd name="T19" fmla="*/ 65 h 245"/>
                  <a:gd name="T20" fmla="*/ 126 w 161"/>
                  <a:gd name="T21" fmla="*/ 105 h 245"/>
                  <a:gd name="T22" fmla="*/ 126 w 161"/>
                  <a:gd name="T23" fmla="*/ 120 h 245"/>
                  <a:gd name="T24" fmla="*/ 135 w 161"/>
                  <a:gd name="T25" fmla="*/ 140 h 245"/>
                  <a:gd name="T26" fmla="*/ 131 w 161"/>
                  <a:gd name="T27" fmla="*/ 149 h 245"/>
                  <a:gd name="T28" fmla="*/ 150 w 161"/>
                  <a:gd name="T29" fmla="*/ 158 h 245"/>
                  <a:gd name="T30" fmla="*/ 161 w 161"/>
                  <a:gd name="T31" fmla="*/ 182 h 245"/>
                  <a:gd name="T32" fmla="*/ 149 w 161"/>
                  <a:gd name="T33" fmla="*/ 188 h 245"/>
                  <a:gd name="T34" fmla="*/ 146 w 161"/>
                  <a:gd name="T35" fmla="*/ 193 h 245"/>
                  <a:gd name="T36" fmla="*/ 150 w 161"/>
                  <a:gd name="T37" fmla="*/ 210 h 245"/>
                  <a:gd name="T38" fmla="*/ 156 w 161"/>
                  <a:gd name="T39" fmla="*/ 228 h 245"/>
                  <a:gd name="T40" fmla="*/ 152 w 161"/>
                  <a:gd name="T41" fmla="*/ 238 h 245"/>
                  <a:gd name="T42" fmla="*/ 140 w 161"/>
                  <a:gd name="T43" fmla="*/ 241 h 245"/>
                  <a:gd name="T44" fmla="*/ 132 w 161"/>
                  <a:gd name="T45" fmla="*/ 241 h 245"/>
                  <a:gd name="T46" fmla="*/ 121 w 161"/>
                  <a:gd name="T47" fmla="*/ 238 h 245"/>
                  <a:gd name="T48" fmla="*/ 112 w 161"/>
                  <a:gd name="T49" fmla="*/ 229 h 245"/>
                  <a:gd name="T50" fmla="*/ 100 w 161"/>
                  <a:gd name="T51" fmla="*/ 228 h 245"/>
                  <a:gd name="T52" fmla="*/ 93 w 161"/>
                  <a:gd name="T53" fmla="*/ 216 h 245"/>
                  <a:gd name="T54" fmla="*/ 84 w 161"/>
                  <a:gd name="T55" fmla="*/ 202 h 245"/>
                  <a:gd name="T56" fmla="*/ 74 w 161"/>
                  <a:gd name="T57" fmla="*/ 199 h 245"/>
                  <a:gd name="T58" fmla="*/ 77 w 161"/>
                  <a:gd name="T59" fmla="*/ 179 h 245"/>
                  <a:gd name="T60" fmla="*/ 80 w 161"/>
                  <a:gd name="T61" fmla="*/ 169 h 245"/>
                  <a:gd name="T62" fmla="*/ 76 w 161"/>
                  <a:gd name="T63" fmla="*/ 156 h 245"/>
                  <a:gd name="T64" fmla="*/ 70 w 161"/>
                  <a:gd name="T65" fmla="*/ 146 h 245"/>
                  <a:gd name="T66" fmla="*/ 64 w 161"/>
                  <a:gd name="T67" fmla="*/ 144 h 245"/>
                  <a:gd name="T68" fmla="*/ 46 w 161"/>
                  <a:gd name="T69" fmla="*/ 143 h 245"/>
                  <a:gd name="T70" fmla="*/ 46 w 161"/>
                  <a:gd name="T71" fmla="*/ 138 h 245"/>
                  <a:gd name="T72" fmla="*/ 27 w 161"/>
                  <a:gd name="T73" fmla="*/ 129 h 245"/>
                  <a:gd name="T74" fmla="*/ 14 w 161"/>
                  <a:gd name="T75" fmla="*/ 137 h 245"/>
                  <a:gd name="T76" fmla="*/ 3 w 161"/>
                  <a:gd name="T77" fmla="*/ 123 h 245"/>
                  <a:gd name="T78" fmla="*/ 0 w 161"/>
                  <a:gd name="T79" fmla="*/ 112 h 245"/>
                  <a:gd name="T80" fmla="*/ 0 w 161"/>
                  <a:gd name="T81" fmla="*/ 105 h 245"/>
                  <a:gd name="T82" fmla="*/ 38 w 161"/>
                  <a:gd name="T83" fmla="*/ 89 h 245"/>
                  <a:gd name="T84" fmla="*/ 41 w 161"/>
                  <a:gd name="T85" fmla="*/ 82 h 245"/>
                  <a:gd name="T86" fmla="*/ 21 w 161"/>
                  <a:gd name="T87" fmla="*/ 73 h 245"/>
                  <a:gd name="T88" fmla="*/ 18 w 161"/>
                  <a:gd name="T89" fmla="*/ 62 h 245"/>
                  <a:gd name="T90" fmla="*/ 35 w 161"/>
                  <a:gd name="T91" fmla="*/ 53 h 245"/>
                  <a:gd name="T92" fmla="*/ 32 w 161"/>
                  <a:gd name="T93" fmla="*/ 41 h 245"/>
                  <a:gd name="T94" fmla="*/ 20 w 161"/>
                  <a:gd name="T95" fmla="*/ 35 h 245"/>
                  <a:gd name="T96" fmla="*/ 32 w 161"/>
                  <a:gd name="T97" fmla="*/ 30 h 245"/>
                  <a:gd name="T98" fmla="*/ 65 w 161"/>
                  <a:gd name="T99" fmla="*/ 35 h 245"/>
                  <a:gd name="T100" fmla="*/ 79 w 161"/>
                  <a:gd name="T101" fmla="*/ 29 h 245"/>
                  <a:gd name="T102" fmla="*/ 88 w 161"/>
                  <a:gd name="T103" fmla="*/ 1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1" h="245">
                    <a:moveTo>
                      <a:pt x="88" y="10"/>
                    </a:moveTo>
                    <a:lnTo>
                      <a:pt x="87" y="7"/>
                    </a:lnTo>
                    <a:lnTo>
                      <a:pt x="106" y="0"/>
                    </a:lnTo>
                    <a:lnTo>
                      <a:pt x="108" y="1"/>
                    </a:lnTo>
                    <a:lnTo>
                      <a:pt x="117" y="3"/>
                    </a:lnTo>
                    <a:lnTo>
                      <a:pt x="117" y="7"/>
                    </a:lnTo>
                    <a:lnTo>
                      <a:pt x="124" y="7"/>
                    </a:lnTo>
                    <a:lnTo>
                      <a:pt x="131" y="14"/>
                    </a:lnTo>
                    <a:lnTo>
                      <a:pt x="137" y="21"/>
                    </a:lnTo>
                    <a:lnTo>
                      <a:pt x="140" y="20"/>
                    </a:lnTo>
                    <a:lnTo>
                      <a:pt x="143" y="29"/>
                    </a:lnTo>
                    <a:lnTo>
                      <a:pt x="140" y="35"/>
                    </a:lnTo>
                    <a:lnTo>
                      <a:pt x="140" y="39"/>
                    </a:lnTo>
                    <a:lnTo>
                      <a:pt x="146" y="38"/>
                    </a:lnTo>
                    <a:lnTo>
                      <a:pt x="150" y="39"/>
                    </a:lnTo>
                    <a:lnTo>
                      <a:pt x="150" y="44"/>
                    </a:lnTo>
                    <a:lnTo>
                      <a:pt x="156" y="50"/>
                    </a:lnTo>
                    <a:lnTo>
                      <a:pt x="155" y="55"/>
                    </a:lnTo>
                    <a:lnTo>
                      <a:pt x="156" y="59"/>
                    </a:lnTo>
                    <a:lnTo>
                      <a:pt x="153" y="65"/>
                    </a:lnTo>
                    <a:lnTo>
                      <a:pt x="124" y="76"/>
                    </a:lnTo>
                    <a:lnTo>
                      <a:pt x="126" y="105"/>
                    </a:lnTo>
                    <a:lnTo>
                      <a:pt x="124" y="108"/>
                    </a:lnTo>
                    <a:lnTo>
                      <a:pt x="126" y="120"/>
                    </a:lnTo>
                    <a:lnTo>
                      <a:pt x="134" y="132"/>
                    </a:lnTo>
                    <a:lnTo>
                      <a:pt x="135" y="140"/>
                    </a:lnTo>
                    <a:lnTo>
                      <a:pt x="135" y="143"/>
                    </a:lnTo>
                    <a:lnTo>
                      <a:pt x="131" y="149"/>
                    </a:lnTo>
                    <a:lnTo>
                      <a:pt x="143" y="158"/>
                    </a:lnTo>
                    <a:lnTo>
                      <a:pt x="150" y="158"/>
                    </a:lnTo>
                    <a:lnTo>
                      <a:pt x="161" y="176"/>
                    </a:lnTo>
                    <a:lnTo>
                      <a:pt x="161" y="182"/>
                    </a:lnTo>
                    <a:lnTo>
                      <a:pt x="156" y="185"/>
                    </a:lnTo>
                    <a:lnTo>
                      <a:pt x="149" y="188"/>
                    </a:lnTo>
                    <a:lnTo>
                      <a:pt x="146" y="191"/>
                    </a:lnTo>
                    <a:lnTo>
                      <a:pt x="146" y="193"/>
                    </a:lnTo>
                    <a:lnTo>
                      <a:pt x="152" y="202"/>
                    </a:lnTo>
                    <a:lnTo>
                      <a:pt x="150" y="210"/>
                    </a:lnTo>
                    <a:lnTo>
                      <a:pt x="150" y="225"/>
                    </a:lnTo>
                    <a:lnTo>
                      <a:pt x="156" y="228"/>
                    </a:lnTo>
                    <a:lnTo>
                      <a:pt x="156" y="232"/>
                    </a:lnTo>
                    <a:lnTo>
                      <a:pt x="152" y="238"/>
                    </a:lnTo>
                    <a:lnTo>
                      <a:pt x="146" y="241"/>
                    </a:lnTo>
                    <a:lnTo>
                      <a:pt x="140" y="241"/>
                    </a:lnTo>
                    <a:lnTo>
                      <a:pt x="137" y="245"/>
                    </a:lnTo>
                    <a:lnTo>
                      <a:pt x="132" y="241"/>
                    </a:lnTo>
                    <a:lnTo>
                      <a:pt x="128" y="241"/>
                    </a:lnTo>
                    <a:lnTo>
                      <a:pt x="121" y="238"/>
                    </a:lnTo>
                    <a:lnTo>
                      <a:pt x="117" y="231"/>
                    </a:lnTo>
                    <a:lnTo>
                      <a:pt x="112" y="229"/>
                    </a:lnTo>
                    <a:lnTo>
                      <a:pt x="106" y="225"/>
                    </a:lnTo>
                    <a:lnTo>
                      <a:pt x="100" y="228"/>
                    </a:lnTo>
                    <a:lnTo>
                      <a:pt x="94" y="223"/>
                    </a:lnTo>
                    <a:lnTo>
                      <a:pt x="93" y="216"/>
                    </a:lnTo>
                    <a:lnTo>
                      <a:pt x="88" y="208"/>
                    </a:lnTo>
                    <a:lnTo>
                      <a:pt x="84" y="202"/>
                    </a:lnTo>
                    <a:lnTo>
                      <a:pt x="77" y="203"/>
                    </a:lnTo>
                    <a:lnTo>
                      <a:pt x="74" y="199"/>
                    </a:lnTo>
                    <a:lnTo>
                      <a:pt x="74" y="187"/>
                    </a:lnTo>
                    <a:lnTo>
                      <a:pt x="77" y="179"/>
                    </a:lnTo>
                    <a:lnTo>
                      <a:pt x="82" y="176"/>
                    </a:lnTo>
                    <a:lnTo>
                      <a:pt x="80" y="169"/>
                    </a:lnTo>
                    <a:lnTo>
                      <a:pt x="76" y="164"/>
                    </a:lnTo>
                    <a:lnTo>
                      <a:pt x="76" y="156"/>
                    </a:lnTo>
                    <a:lnTo>
                      <a:pt x="70" y="152"/>
                    </a:lnTo>
                    <a:lnTo>
                      <a:pt x="70" y="146"/>
                    </a:lnTo>
                    <a:lnTo>
                      <a:pt x="67" y="141"/>
                    </a:lnTo>
                    <a:lnTo>
                      <a:pt x="64" y="144"/>
                    </a:lnTo>
                    <a:lnTo>
                      <a:pt x="58" y="143"/>
                    </a:lnTo>
                    <a:lnTo>
                      <a:pt x="46" y="143"/>
                    </a:lnTo>
                    <a:lnTo>
                      <a:pt x="44" y="141"/>
                    </a:lnTo>
                    <a:lnTo>
                      <a:pt x="46" y="138"/>
                    </a:lnTo>
                    <a:lnTo>
                      <a:pt x="38" y="132"/>
                    </a:lnTo>
                    <a:lnTo>
                      <a:pt x="27" y="129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9" y="123"/>
                    </a:lnTo>
                    <a:lnTo>
                      <a:pt x="3" y="123"/>
                    </a:lnTo>
                    <a:lnTo>
                      <a:pt x="5" y="114"/>
                    </a:lnTo>
                    <a:lnTo>
                      <a:pt x="0" y="112"/>
                    </a:lnTo>
                    <a:lnTo>
                      <a:pt x="0" y="106"/>
                    </a:lnTo>
                    <a:lnTo>
                      <a:pt x="0" y="105"/>
                    </a:lnTo>
                    <a:lnTo>
                      <a:pt x="2" y="100"/>
                    </a:lnTo>
                    <a:lnTo>
                      <a:pt x="38" y="89"/>
                    </a:lnTo>
                    <a:lnTo>
                      <a:pt x="41" y="86"/>
                    </a:lnTo>
                    <a:lnTo>
                      <a:pt x="41" y="82"/>
                    </a:lnTo>
                    <a:lnTo>
                      <a:pt x="36" y="77"/>
                    </a:lnTo>
                    <a:lnTo>
                      <a:pt x="21" y="73"/>
                    </a:lnTo>
                    <a:lnTo>
                      <a:pt x="17" y="73"/>
                    </a:lnTo>
                    <a:lnTo>
                      <a:pt x="18" y="62"/>
                    </a:lnTo>
                    <a:lnTo>
                      <a:pt x="21" y="56"/>
                    </a:lnTo>
                    <a:lnTo>
                      <a:pt x="35" y="53"/>
                    </a:lnTo>
                    <a:lnTo>
                      <a:pt x="32" y="50"/>
                    </a:lnTo>
                    <a:lnTo>
                      <a:pt x="32" y="41"/>
                    </a:lnTo>
                    <a:lnTo>
                      <a:pt x="30" y="36"/>
                    </a:lnTo>
                    <a:lnTo>
                      <a:pt x="20" y="35"/>
                    </a:lnTo>
                    <a:lnTo>
                      <a:pt x="15" y="29"/>
                    </a:lnTo>
                    <a:lnTo>
                      <a:pt x="32" y="30"/>
                    </a:lnTo>
                    <a:lnTo>
                      <a:pt x="61" y="39"/>
                    </a:lnTo>
                    <a:lnTo>
                      <a:pt x="65" y="35"/>
                    </a:lnTo>
                    <a:lnTo>
                      <a:pt x="73" y="32"/>
                    </a:lnTo>
                    <a:lnTo>
                      <a:pt x="79" y="29"/>
                    </a:lnTo>
                    <a:lnTo>
                      <a:pt x="82" y="18"/>
                    </a:lnTo>
                    <a:lnTo>
                      <a:pt x="8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3" name="Freeform 863">
                <a:extLst>
                  <a:ext uri="{FF2B5EF4-FFF2-40B4-BE49-F238E27FC236}">
                    <a16:creationId xmlns:a16="http://schemas.microsoft.com/office/drawing/2014/main" id="{EBBB8CA6-E9C0-B885-CEDF-BEDF9F211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2777"/>
                <a:ext cx="80" cy="123"/>
              </a:xfrm>
              <a:custGeom>
                <a:avLst/>
                <a:gdLst>
                  <a:gd name="T0" fmla="*/ 87 w 161"/>
                  <a:gd name="T1" fmla="*/ 7 h 245"/>
                  <a:gd name="T2" fmla="*/ 108 w 161"/>
                  <a:gd name="T3" fmla="*/ 1 h 245"/>
                  <a:gd name="T4" fmla="*/ 117 w 161"/>
                  <a:gd name="T5" fmla="*/ 7 h 245"/>
                  <a:gd name="T6" fmla="*/ 131 w 161"/>
                  <a:gd name="T7" fmla="*/ 14 h 245"/>
                  <a:gd name="T8" fmla="*/ 140 w 161"/>
                  <a:gd name="T9" fmla="*/ 20 h 245"/>
                  <a:gd name="T10" fmla="*/ 140 w 161"/>
                  <a:gd name="T11" fmla="*/ 35 h 245"/>
                  <a:gd name="T12" fmla="*/ 146 w 161"/>
                  <a:gd name="T13" fmla="*/ 38 h 245"/>
                  <a:gd name="T14" fmla="*/ 150 w 161"/>
                  <a:gd name="T15" fmla="*/ 44 h 245"/>
                  <a:gd name="T16" fmla="*/ 155 w 161"/>
                  <a:gd name="T17" fmla="*/ 55 h 245"/>
                  <a:gd name="T18" fmla="*/ 153 w 161"/>
                  <a:gd name="T19" fmla="*/ 65 h 245"/>
                  <a:gd name="T20" fmla="*/ 126 w 161"/>
                  <a:gd name="T21" fmla="*/ 105 h 245"/>
                  <a:gd name="T22" fmla="*/ 126 w 161"/>
                  <a:gd name="T23" fmla="*/ 120 h 245"/>
                  <a:gd name="T24" fmla="*/ 135 w 161"/>
                  <a:gd name="T25" fmla="*/ 140 h 245"/>
                  <a:gd name="T26" fmla="*/ 131 w 161"/>
                  <a:gd name="T27" fmla="*/ 149 h 245"/>
                  <a:gd name="T28" fmla="*/ 150 w 161"/>
                  <a:gd name="T29" fmla="*/ 158 h 245"/>
                  <a:gd name="T30" fmla="*/ 161 w 161"/>
                  <a:gd name="T31" fmla="*/ 182 h 245"/>
                  <a:gd name="T32" fmla="*/ 149 w 161"/>
                  <a:gd name="T33" fmla="*/ 188 h 245"/>
                  <a:gd name="T34" fmla="*/ 146 w 161"/>
                  <a:gd name="T35" fmla="*/ 193 h 245"/>
                  <a:gd name="T36" fmla="*/ 150 w 161"/>
                  <a:gd name="T37" fmla="*/ 210 h 245"/>
                  <a:gd name="T38" fmla="*/ 156 w 161"/>
                  <a:gd name="T39" fmla="*/ 228 h 245"/>
                  <a:gd name="T40" fmla="*/ 152 w 161"/>
                  <a:gd name="T41" fmla="*/ 238 h 245"/>
                  <a:gd name="T42" fmla="*/ 140 w 161"/>
                  <a:gd name="T43" fmla="*/ 241 h 245"/>
                  <a:gd name="T44" fmla="*/ 132 w 161"/>
                  <a:gd name="T45" fmla="*/ 241 h 245"/>
                  <a:gd name="T46" fmla="*/ 121 w 161"/>
                  <a:gd name="T47" fmla="*/ 238 h 245"/>
                  <a:gd name="T48" fmla="*/ 112 w 161"/>
                  <a:gd name="T49" fmla="*/ 229 h 245"/>
                  <a:gd name="T50" fmla="*/ 100 w 161"/>
                  <a:gd name="T51" fmla="*/ 228 h 245"/>
                  <a:gd name="T52" fmla="*/ 93 w 161"/>
                  <a:gd name="T53" fmla="*/ 216 h 245"/>
                  <a:gd name="T54" fmla="*/ 84 w 161"/>
                  <a:gd name="T55" fmla="*/ 202 h 245"/>
                  <a:gd name="T56" fmla="*/ 74 w 161"/>
                  <a:gd name="T57" fmla="*/ 199 h 245"/>
                  <a:gd name="T58" fmla="*/ 77 w 161"/>
                  <a:gd name="T59" fmla="*/ 179 h 245"/>
                  <a:gd name="T60" fmla="*/ 80 w 161"/>
                  <a:gd name="T61" fmla="*/ 169 h 245"/>
                  <a:gd name="T62" fmla="*/ 76 w 161"/>
                  <a:gd name="T63" fmla="*/ 156 h 245"/>
                  <a:gd name="T64" fmla="*/ 70 w 161"/>
                  <a:gd name="T65" fmla="*/ 146 h 245"/>
                  <a:gd name="T66" fmla="*/ 64 w 161"/>
                  <a:gd name="T67" fmla="*/ 144 h 245"/>
                  <a:gd name="T68" fmla="*/ 46 w 161"/>
                  <a:gd name="T69" fmla="*/ 143 h 245"/>
                  <a:gd name="T70" fmla="*/ 46 w 161"/>
                  <a:gd name="T71" fmla="*/ 138 h 245"/>
                  <a:gd name="T72" fmla="*/ 27 w 161"/>
                  <a:gd name="T73" fmla="*/ 129 h 245"/>
                  <a:gd name="T74" fmla="*/ 14 w 161"/>
                  <a:gd name="T75" fmla="*/ 137 h 245"/>
                  <a:gd name="T76" fmla="*/ 3 w 161"/>
                  <a:gd name="T77" fmla="*/ 123 h 245"/>
                  <a:gd name="T78" fmla="*/ 0 w 161"/>
                  <a:gd name="T79" fmla="*/ 112 h 245"/>
                  <a:gd name="T80" fmla="*/ 0 w 161"/>
                  <a:gd name="T81" fmla="*/ 105 h 245"/>
                  <a:gd name="T82" fmla="*/ 38 w 161"/>
                  <a:gd name="T83" fmla="*/ 89 h 245"/>
                  <a:gd name="T84" fmla="*/ 41 w 161"/>
                  <a:gd name="T85" fmla="*/ 82 h 245"/>
                  <a:gd name="T86" fmla="*/ 21 w 161"/>
                  <a:gd name="T87" fmla="*/ 73 h 245"/>
                  <a:gd name="T88" fmla="*/ 18 w 161"/>
                  <a:gd name="T89" fmla="*/ 62 h 245"/>
                  <a:gd name="T90" fmla="*/ 35 w 161"/>
                  <a:gd name="T91" fmla="*/ 53 h 245"/>
                  <a:gd name="T92" fmla="*/ 32 w 161"/>
                  <a:gd name="T93" fmla="*/ 41 h 245"/>
                  <a:gd name="T94" fmla="*/ 20 w 161"/>
                  <a:gd name="T95" fmla="*/ 35 h 245"/>
                  <a:gd name="T96" fmla="*/ 32 w 161"/>
                  <a:gd name="T97" fmla="*/ 30 h 245"/>
                  <a:gd name="T98" fmla="*/ 65 w 161"/>
                  <a:gd name="T99" fmla="*/ 35 h 245"/>
                  <a:gd name="T100" fmla="*/ 79 w 161"/>
                  <a:gd name="T101" fmla="*/ 29 h 245"/>
                  <a:gd name="T102" fmla="*/ 88 w 161"/>
                  <a:gd name="T103" fmla="*/ 1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1" h="245">
                    <a:moveTo>
                      <a:pt x="88" y="10"/>
                    </a:moveTo>
                    <a:lnTo>
                      <a:pt x="87" y="7"/>
                    </a:lnTo>
                    <a:lnTo>
                      <a:pt x="106" y="0"/>
                    </a:lnTo>
                    <a:lnTo>
                      <a:pt x="108" y="1"/>
                    </a:lnTo>
                    <a:lnTo>
                      <a:pt x="117" y="3"/>
                    </a:lnTo>
                    <a:lnTo>
                      <a:pt x="117" y="7"/>
                    </a:lnTo>
                    <a:lnTo>
                      <a:pt x="124" y="7"/>
                    </a:lnTo>
                    <a:lnTo>
                      <a:pt x="131" y="14"/>
                    </a:lnTo>
                    <a:lnTo>
                      <a:pt x="137" y="21"/>
                    </a:lnTo>
                    <a:lnTo>
                      <a:pt x="140" y="20"/>
                    </a:lnTo>
                    <a:lnTo>
                      <a:pt x="143" y="29"/>
                    </a:lnTo>
                    <a:lnTo>
                      <a:pt x="140" y="35"/>
                    </a:lnTo>
                    <a:lnTo>
                      <a:pt x="140" y="39"/>
                    </a:lnTo>
                    <a:lnTo>
                      <a:pt x="146" y="38"/>
                    </a:lnTo>
                    <a:lnTo>
                      <a:pt x="150" y="39"/>
                    </a:lnTo>
                    <a:lnTo>
                      <a:pt x="150" y="44"/>
                    </a:lnTo>
                    <a:lnTo>
                      <a:pt x="156" y="50"/>
                    </a:lnTo>
                    <a:lnTo>
                      <a:pt x="155" y="55"/>
                    </a:lnTo>
                    <a:lnTo>
                      <a:pt x="156" y="59"/>
                    </a:lnTo>
                    <a:lnTo>
                      <a:pt x="153" y="65"/>
                    </a:lnTo>
                    <a:lnTo>
                      <a:pt x="124" y="76"/>
                    </a:lnTo>
                    <a:lnTo>
                      <a:pt x="126" y="105"/>
                    </a:lnTo>
                    <a:lnTo>
                      <a:pt x="124" y="108"/>
                    </a:lnTo>
                    <a:lnTo>
                      <a:pt x="126" y="120"/>
                    </a:lnTo>
                    <a:lnTo>
                      <a:pt x="134" y="132"/>
                    </a:lnTo>
                    <a:lnTo>
                      <a:pt x="135" y="140"/>
                    </a:lnTo>
                    <a:lnTo>
                      <a:pt x="135" y="143"/>
                    </a:lnTo>
                    <a:lnTo>
                      <a:pt x="131" y="149"/>
                    </a:lnTo>
                    <a:lnTo>
                      <a:pt x="143" y="158"/>
                    </a:lnTo>
                    <a:lnTo>
                      <a:pt x="150" y="158"/>
                    </a:lnTo>
                    <a:lnTo>
                      <a:pt x="161" y="176"/>
                    </a:lnTo>
                    <a:lnTo>
                      <a:pt x="161" y="182"/>
                    </a:lnTo>
                    <a:lnTo>
                      <a:pt x="156" y="185"/>
                    </a:lnTo>
                    <a:lnTo>
                      <a:pt x="149" y="188"/>
                    </a:lnTo>
                    <a:lnTo>
                      <a:pt x="146" y="191"/>
                    </a:lnTo>
                    <a:lnTo>
                      <a:pt x="146" y="193"/>
                    </a:lnTo>
                    <a:lnTo>
                      <a:pt x="152" y="202"/>
                    </a:lnTo>
                    <a:lnTo>
                      <a:pt x="150" y="210"/>
                    </a:lnTo>
                    <a:lnTo>
                      <a:pt x="150" y="225"/>
                    </a:lnTo>
                    <a:lnTo>
                      <a:pt x="156" y="228"/>
                    </a:lnTo>
                    <a:lnTo>
                      <a:pt x="156" y="232"/>
                    </a:lnTo>
                    <a:lnTo>
                      <a:pt x="152" y="238"/>
                    </a:lnTo>
                    <a:lnTo>
                      <a:pt x="146" y="241"/>
                    </a:lnTo>
                    <a:lnTo>
                      <a:pt x="140" y="241"/>
                    </a:lnTo>
                    <a:lnTo>
                      <a:pt x="137" y="245"/>
                    </a:lnTo>
                    <a:lnTo>
                      <a:pt x="132" y="241"/>
                    </a:lnTo>
                    <a:lnTo>
                      <a:pt x="128" y="241"/>
                    </a:lnTo>
                    <a:lnTo>
                      <a:pt x="121" y="238"/>
                    </a:lnTo>
                    <a:lnTo>
                      <a:pt x="117" y="231"/>
                    </a:lnTo>
                    <a:lnTo>
                      <a:pt x="112" y="229"/>
                    </a:lnTo>
                    <a:lnTo>
                      <a:pt x="106" y="225"/>
                    </a:lnTo>
                    <a:lnTo>
                      <a:pt x="100" y="228"/>
                    </a:lnTo>
                    <a:lnTo>
                      <a:pt x="94" y="223"/>
                    </a:lnTo>
                    <a:lnTo>
                      <a:pt x="93" y="216"/>
                    </a:lnTo>
                    <a:lnTo>
                      <a:pt x="88" y="208"/>
                    </a:lnTo>
                    <a:lnTo>
                      <a:pt x="84" y="202"/>
                    </a:lnTo>
                    <a:lnTo>
                      <a:pt x="77" y="203"/>
                    </a:lnTo>
                    <a:lnTo>
                      <a:pt x="74" y="199"/>
                    </a:lnTo>
                    <a:lnTo>
                      <a:pt x="74" y="187"/>
                    </a:lnTo>
                    <a:lnTo>
                      <a:pt x="77" y="179"/>
                    </a:lnTo>
                    <a:lnTo>
                      <a:pt x="82" y="176"/>
                    </a:lnTo>
                    <a:lnTo>
                      <a:pt x="80" y="169"/>
                    </a:lnTo>
                    <a:lnTo>
                      <a:pt x="76" y="164"/>
                    </a:lnTo>
                    <a:lnTo>
                      <a:pt x="76" y="156"/>
                    </a:lnTo>
                    <a:lnTo>
                      <a:pt x="70" y="152"/>
                    </a:lnTo>
                    <a:lnTo>
                      <a:pt x="70" y="146"/>
                    </a:lnTo>
                    <a:lnTo>
                      <a:pt x="67" y="141"/>
                    </a:lnTo>
                    <a:lnTo>
                      <a:pt x="64" y="144"/>
                    </a:lnTo>
                    <a:lnTo>
                      <a:pt x="58" y="143"/>
                    </a:lnTo>
                    <a:lnTo>
                      <a:pt x="46" y="143"/>
                    </a:lnTo>
                    <a:lnTo>
                      <a:pt x="44" y="141"/>
                    </a:lnTo>
                    <a:lnTo>
                      <a:pt x="46" y="138"/>
                    </a:lnTo>
                    <a:lnTo>
                      <a:pt x="38" y="132"/>
                    </a:lnTo>
                    <a:lnTo>
                      <a:pt x="27" y="129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9" y="123"/>
                    </a:lnTo>
                    <a:lnTo>
                      <a:pt x="3" y="123"/>
                    </a:lnTo>
                    <a:lnTo>
                      <a:pt x="5" y="114"/>
                    </a:lnTo>
                    <a:lnTo>
                      <a:pt x="0" y="112"/>
                    </a:lnTo>
                    <a:lnTo>
                      <a:pt x="0" y="106"/>
                    </a:lnTo>
                    <a:lnTo>
                      <a:pt x="0" y="105"/>
                    </a:lnTo>
                    <a:lnTo>
                      <a:pt x="2" y="100"/>
                    </a:lnTo>
                    <a:lnTo>
                      <a:pt x="38" y="89"/>
                    </a:lnTo>
                    <a:lnTo>
                      <a:pt x="41" y="86"/>
                    </a:lnTo>
                    <a:lnTo>
                      <a:pt x="41" y="82"/>
                    </a:lnTo>
                    <a:lnTo>
                      <a:pt x="36" y="77"/>
                    </a:lnTo>
                    <a:lnTo>
                      <a:pt x="21" y="73"/>
                    </a:lnTo>
                    <a:lnTo>
                      <a:pt x="17" y="73"/>
                    </a:lnTo>
                    <a:lnTo>
                      <a:pt x="18" y="62"/>
                    </a:lnTo>
                    <a:lnTo>
                      <a:pt x="21" y="56"/>
                    </a:lnTo>
                    <a:lnTo>
                      <a:pt x="35" y="53"/>
                    </a:lnTo>
                    <a:lnTo>
                      <a:pt x="32" y="50"/>
                    </a:lnTo>
                    <a:lnTo>
                      <a:pt x="32" y="41"/>
                    </a:lnTo>
                    <a:lnTo>
                      <a:pt x="30" y="36"/>
                    </a:lnTo>
                    <a:lnTo>
                      <a:pt x="20" y="35"/>
                    </a:lnTo>
                    <a:lnTo>
                      <a:pt x="15" y="29"/>
                    </a:lnTo>
                    <a:lnTo>
                      <a:pt x="32" y="30"/>
                    </a:lnTo>
                    <a:lnTo>
                      <a:pt x="61" y="39"/>
                    </a:lnTo>
                    <a:lnTo>
                      <a:pt x="65" y="35"/>
                    </a:lnTo>
                    <a:lnTo>
                      <a:pt x="73" y="32"/>
                    </a:lnTo>
                    <a:lnTo>
                      <a:pt x="79" y="29"/>
                    </a:lnTo>
                    <a:lnTo>
                      <a:pt x="82" y="18"/>
                    </a:lnTo>
                    <a:lnTo>
                      <a:pt x="88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4" name="Freeform 864">
                <a:extLst>
                  <a:ext uri="{FF2B5EF4-FFF2-40B4-BE49-F238E27FC236}">
                    <a16:creationId xmlns:a16="http://schemas.microsoft.com/office/drawing/2014/main" id="{8ABFF52E-19DA-6C1F-D2B4-1183B199F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0" y="2889"/>
                <a:ext cx="23" cy="30"/>
              </a:xfrm>
              <a:custGeom>
                <a:avLst/>
                <a:gdLst>
                  <a:gd name="T0" fmla="*/ 11 w 45"/>
                  <a:gd name="T1" fmla="*/ 12 h 60"/>
                  <a:gd name="T2" fmla="*/ 3 w 45"/>
                  <a:gd name="T3" fmla="*/ 9 h 60"/>
                  <a:gd name="T4" fmla="*/ 1 w 45"/>
                  <a:gd name="T5" fmla="*/ 12 h 60"/>
                  <a:gd name="T6" fmla="*/ 0 w 45"/>
                  <a:gd name="T7" fmla="*/ 15 h 60"/>
                  <a:gd name="T8" fmla="*/ 0 w 45"/>
                  <a:gd name="T9" fmla="*/ 25 h 60"/>
                  <a:gd name="T10" fmla="*/ 3 w 45"/>
                  <a:gd name="T11" fmla="*/ 29 h 60"/>
                  <a:gd name="T12" fmla="*/ 6 w 45"/>
                  <a:gd name="T13" fmla="*/ 31 h 60"/>
                  <a:gd name="T14" fmla="*/ 14 w 45"/>
                  <a:gd name="T15" fmla="*/ 41 h 60"/>
                  <a:gd name="T16" fmla="*/ 24 w 45"/>
                  <a:gd name="T17" fmla="*/ 41 h 60"/>
                  <a:gd name="T18" fmla="*/ 29 w 45"/>
                  <a:gd name="T19" fmla="*/ 43 h 60"/>
                  <a:gd name="T20" fmla="*/ 33 w 45"/>
                  <a:gd name="T21" fmla="*/ 49 h 60"/>
                  <a:gd name="T22" fmla="*/ 33 w 45"/>
                  <a:gd name="T23" fmla="*/ 60 h 60"/>
                  <a:gd name="T24" fmla="*/ 42 w 45"/>
                  <a:gd name="T25" fmla="*/ 60 h 60"/>
                  <a:gd name="T26" fmla="*/ 45 w 45"/>
                  <a:gd name="T27" fmla="*/ 55 h 60"/>
                  <a:gd name="T28" fmla="*/ 42 w 45"/>
                  <a:gd name="T29" fmla="*/ 52 h 60"/>
                  <a:gd name="T30" fmla="*/ 44 w 45"/>
                  <a:gd name="T31" fmla="*/ 40 h 60"/>
                  <a:gd name="T32" fmla="*/ 39 w 45"/>
                  <a:gd name="T33" fmla="*/ 41 h 60"/>
                  <a:gd name="T34" fmla="*/ 36 w 45"/>
                  <a:gd name="T35" fmla="*/ 38 h 60"/>
                  <a:gd name="T36" fmla="*/ 38 w 45"/>
                  <a:gd name="T37" fmla="*/ 25 h 60"/>
                  <a:gd name="T38" fmla="*/ 35 w 45"/>
                  <a:gd name="T39" fmla="*/ 22 h 60"/>
                  <a:gd name="T40" fmla="*/ 35 w 45"/>
                  <a:gd name="T41" fmla="*/ 12 h 60"/>
                  <a:gd name="T42" fmla="*/ 36 w 45"/>
                  <a:gd name="T43" fmla="*/ 3 h 60"/>
                  <a:gd name="T44" fmla="*/ 30 w 45"/>
                  <a:gd name="T45" fmla="*/ 0 h 60"/>
                  <a:gd name="T46" fmla="*/ 26 w 45"/>
                  <a:gd name="T47" fmla="*/ 5 h 60"/>
                  <a:gd name="T48" fmla="*/ 21 w 45"/>
                  <a:gd name="T49" fmla="*/ 3 h 60"/>
                  <a:gd name="T50" fmla="*/ 11 w 45"/>
                  <a:gd name="T51" fmla="*/ 1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0">
                    <a:moveTo>
                      <a:pt x="11" y="12"/>
                    </a:moveTo>
                    <a:lnTo>
                      <a:pt x="3" y="9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0" y="25"/>
                    </a:lnTo>
                    <a:lnTo>
                      <a:pt x="3" y="29"/>
                    </a:lnTo>
                    <a:lnTo>
                      <a:pt x="6" y="31"/>
                    </a:lnTo>
                    <a:lnTo>
                      <a:pt x="14" y="41"/>
                    </a:lnTo>
                    <a:lnTo>
                      <a:pt x="24" y="41"/>
                    </a:lnTo>
                    <a:lnTo>
                      <a:pt x="29" y="43"/>
                    </a:lnTo>
                    <a:lnTo>
                      <a:pt x="33" y="49"/>
                    </a:lnTo>
                    <a:lnTo>
                      <a:pt x="33" y="60"/>
                    </a:lnTo>
                    <a:lnTo>
                      <a:pt x="42" y="60"/>
                    </a:lnTo>
                    <a:lnTo>
                      <a:pt x="45" y="55"/>
                    </a:lnTo>
                    <a:lnTo>
                      <a:pt x="42" y="52"/>
                    </a:lnTo>
                    <a:lnTo>
                      <a:pt x="44" y="40"/>
                    </a:lnTo>
                    <a:lnTo>
                      <a:pt x="39" y="41"/>
                    </a:lnTo>
                    <a:lnTo>
                      <a:pt x="36" y="38"/>
                    </a:lnTo>
                    <a:lnTo>
                      <a:pt x="38" y="25"/>
                    </a:lnTo>
                    <a:lnTo>
                      <a:pt x="35" y="22"/>
                    </a:lnTo>
                    <a:lnTo>
                      <a:pt x="35" y="12"/>
                    </a:lnTo>
                    <a:lnTo>
                      <a:pt x="36" y="3"/>
                    </a:lnTo>
                    <a:lnTo>
                      <a:pt x="30" y="0"/>
                    </a:lnTo>
                    <a:lnTo>
                      <a:pt x="26" y="5"/>
                    </a:lnTo>
                    <a:lnTo>
                      <a:pt x="21" y="3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5" name="Freeform 865">
                <a:extLst>
                  <a:ext uri="{FF2B5EF4-FFF2-40B4-BE49-F238E27FC236}">
                    <a16:creationId xmlns:a16="http://schemas.microsoft.com/office/drawing/2014/main" id="{494551E4-7FEF-AF99-ED1D-848E0681B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0" y="2889"/>
                <a:ext cx="23" cy="30"/>
              </a:xfrm>
              <a:custGeom>
                <a:avLst/>
                <a:gdLst>
                  <a:gd name="T0" fmla="*/ 11 w 45"/>
                  <a:gd name="T1" fmla="*/ 12 h 60"/>
                  <a:gd name="T2" fmla="*/ 21 w 45"/>
                  <a:gd name="T3" fmla="*/ 3 h 60"/>
                  <a:gd name="T4" fmla="*/ 26 w 45"/>
                  <a:gd name="T5" fmla="*/ 5 h 60"/>
                  <a:gd name="T6" fmla="*/ 30 w 45"/>
                  <a:gd name="T7" fmla="*/ 0 h 60"/>
                  <a:gd name="T8" fmla="*/ 36 w 45"/>
                  <a:gd name="T9" fmla="*/ 3 h 60"/>
                  <a:gd name="T10" fmla="*/ 35 w 45"/>
                  <a:gd name="T11" fmla="*/ 12 h 60"/>
                  <a:gd name="T12" fmla="*/ 35 w 45"/>
                  <a:gd name="T13" fmla="*/ 22 h 60"/>
                  <a:gd name="T14" fmla="*/ 38 w 45"/>
                  <a:gd name="T15" fmla="*/ 25 h 60"/>
                  <a:gd name="T16" fmla="*/ 36 w 45"/>
                  <a:gd name="T17" fmla="*/ 38 h 60"/>
                  <a:gd name="T18" fmla="*/ 39 w 45"/>
                  <a:gd name="T19" fmla="*/ 41 h 60"/>
                  <a:gd name="T20" fmla="*/ 44 w 45"/>
                  <a:gd name="T21" fmla="*/ 40 h 60"/>
                  <a:gd name="T22" fmla="*/ 42 w 45"/>
                  <a:gd name="T23" fmla="*/ 52 h 60"/>
                  <a:gd name="T24" fmla="*/ 45 w 45"/>
                  <a:gd name="T25" fmla="*/ 55 h 60"/>
                  <a:gd name="T26" fmla="*/ 42 w 45"/>
                  <a:gd name="T27" fmla="*/ 60 h 60"/>
                  <a:gd name="T28" fmla="*/ 33 w 45"/>
                  <a:gd name="T29" fmla="*/ 60 h 60"/>
                  <a:gd name="T30" fmla="*/ 33 w 45"/>
                  <a:gd name="T31" fmla="*/ 49 h 60"/>
                  <a:gd name="T32" fmla="*/ 29 w 45"/>
                  <a:gd name="T33" fmla="*/ 43 h 60"/>
                  <a:gd name="T34" fmla="*/ 24 w 45"/>
                  <a:gd name="T35" fmla="*/ 41 h 60"/>
                  <a:gd name="T36" fmla="*/ 14 w 45"/>
                  <a:gd name="T37" fmla="*/ 41 h 60"/>
                  <a:gd name="T38" fmla="*/ 6 w 45"/>
                  <a:gd name="T39" fmla="*/ 31 h 60"/>
                  <a:gd name="T40" fmla="*/ 3 w 45"/>
                  <a:gd name="T41" fmla="*/ 29 h 60"/>
                  <a:gd name="T42" fmla="*/ 0 w 45"/>
                  <a:gd name="T43" fmla="*/ 25 h 60"/>
                  <a:gd name="T44" fmla="*/ 0 w 45"/>
                  <a:gd name="T45" fmla="*/ 15 h 60"/>
                  <a:gd name="T46" fmla="*/ 1 w 45"/>
                  <a:gd name="T47" fmla="*/ 12 h 60"/>
                  <a:gd name="T48" fmla="*/ 3 w 45"/>
                  <a:gd name="T49" fmla="*/ 9 h 60"/>
                  <a:gd name="T50" fmla="*/ 11 w 45"/>
                  <a:gd name="T51" fmla="*/ 1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0">
                    <a:moveTo>
                      <a:pt x="11" y="12"/>
                    </a:moveTo>
                    <a:lnTo>
                      <a:pt x="21" y="3"/>
                    </a:lnTo>
                    <a:lnTo>
                      <a:pt x="26" y="5"/>
                    </a:lnTo>
                    <a:lnTo>
                      <a:pt x="30" y="0"/>
                    </a:lnTo>
                    <a:lnTo>
                      <a:pt x="36" y="3"/>
                    </a:lnTo>
                    <a:lnTo>
                      <a:pt x="35" y="12"/>
                    </a:lnTo>
                    <a:lnTo>
                      <a:pt x="35" y="22"/>
                    </a:lnTo>
                    <a:lnTo>
                      <a:pt x="38" y="25"/>
                    </a:lnTo>
                    <a:lnTo>
                      <a:pt x="36" y="38"/>
                    </a:lnTo>
                    <a:lnTo>
                      <a:pt x="39" y="41"/>
                    </a:lnTo>
                    <a:lnTo>
                      <a:pt x="44" y="40"/>
                    </a:lnTo>
                    <a:lnTo>
                      <a:pt x="42" y="52"/>
                    </a:lnTo>
                    <a:lnTo>
                      <a:pt x="45" y="55"/>
                    </a:lnTo>
                    <a:lnTo>
                      <a:pt x="42" y="60"/>
                    </a:lnTo>
                    <a:lnTo>
                      <a:pt x="33" y="60"/>
                    </a:lnTo>
                    <a:lnTo>
                      <a:pt x="33" y="49"/>
                    </a:lnTo>
                    <a:lnTo>
                      <a:pt x="29" y="43"/>
                    </a:lnTo>
                    <a:lnTo>
                      <a:pt x="24" y="41"/>
                    </a:lnTo>
                    <a:lnTo>
                      <a:pt x="14" y="41"/>
                    </a:lnTo>
                    <a:lnTo>
                      <a:pt x="6" y="31"/>
                    </a:lnTo>
                    <a:lnTo>
                      <a:pt x="3" y="29"/>
                    </a:lnTo>
                    <a:lnTo>
                      <a:pt x="0" y="25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3" y="9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6" name="Freeform 866">
                <a:extLst>
                  <a:ext uri="{FF2B5EF4-FFF2-40B4-BE49-F238E27FC236}">
                    <a16:creationId xmlns:a16="http://schemas.microsoft.com/office/drawing/2014/main" id="{5D49FF18-E4F2-CEF4-33A6-6A6692ACF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0" y="2889"/>
                <a:ext cx="23" cy="30"/>
              </a:xfrm>
              <a:custGeom>
                <a:avLst/>
                <a:gdLst>
                  <a:gd name="T0" fmla="*/ 11 w 45"/>
                  <a:gd name="T1" fmla="*/ 12 h 60"/>
                  <a:gd name="T2" fmla="*/ 21 w 45"/>
                  <a:gd name="T3" fmla="*/ 3 h 60"/>
                  <a:gd name="T4" fmla="*/ 26 w 45"/>
                  <a:gd name="T5" fmla="*/ 5 h 60"/>
                  <a:gd name="T6" fmla="*/ 30 w 45"/>
                  <a:gd name="T7" fmla="*/ 0 h 60"/>
                  <a:gd name="T8" fmla="*/ 36 w 45"/>
                  <a:gd name="T9" fmla="*/ 3 h 60"/>
                  <a:gd name="T10" fmla="*/ 35 w 45"/>
                  <a:gd name="T11" fmla="*/ 12 h 60"/>
                  <a:gd name="T12" fmla="*/ 35 w 45"/>
                  <a:gd name="T13" fmla="*/ 22 h 60"/>
                  <a:gd name="T14" fmla="*/ 38 w 45"/>
                  <a:gd name="T15" fmla="*/ 25 h 60"/>
                  <a:gd name="T16" fmla="*/ 36 w 45"/>
                  <a:gd name="T17" fmla="*/ 38 h 60"/>
                  <a:gd name="T18" fmla="*/ 39 w 45"/>
                  <a:gd name="T19" fmla="*/ 41 h 60"/>
                  <a:gd name="T20" fmla="*/ 44 w 45"/>
                  <a:gd name="T21" fmla="*/ 40 h 60"/>
                  <a:gd name="T22" fmla="*/ 42 w 45"/>
                  <a:gd name="T23" fmla="*/ 52 h 60"/>
                  <a:gd name="T24" fmla="*/ 45 w 45"/>
                  <a:gd name="T25" fmla="*/ 55 h 60"/>
                  <a:gd name="T26" fmla="*/ 42 w 45"/>
                  <a:gd name="T27" fmla="*/ 60 h 60"/>
                  <a:gd name="T28" fmla="*/ 33 w 45"/>
                  <a:gd name="T29" fmla="*/ 60 h 60"/>
                  <a:gd name="T30" fmla="*/ 33 w 45"/>
                  <a:gd name="T31" fmla="*/ 49 h 60"/>
                  <a:gd name="T32" fmla="*/ 29 w 45"/>
                  <a:gd name="T33" fmla="*/ 43 h 60"/>
                  <a:gd name="T34" fmla="*/ 24 w 45"/>
                  <a:gd name="T35" fmla="*/ 41 h 60"/>
                  <a:gd name="T36" fmla="*/ 14 w 45"/>
                  <a:gd name="T37" fmla="*/ 41 h 60"/>
                  <a:gd name="T38" fmla="*/ 6 w 45"/>
                  <a:gd name="T39" fmla="*/ 31 h 60"/>
                  <a:gd name="T40" fmla="*/ 3 w 45"/>
                  <a:gd name="T41" fmla="*/ 29 h 60"/>
                  <a:gd name="T42" fmla="*/ 0 w 45"/>
                  <a:gd name="T43" fmla="*/ 25 h 60"/>
                  <a:gd name="T44" fmla="*/ 0 w 45"/>
                  <a:gd name="T45" fmla="*/ 15 h 60"/>
                  <a:gd name="T46" fmla="*/ 1 w 45"/>
                  <a:gd name="T47" fmla="*/ 12 h 60"/>
                  <a:gd name="T48" fmla="*/ 3 w 45"/>
                  <a:gd name="T49" fmla="*/ 9 h 60"/>
                  <a:gd name="T50" fmla="*/ 11 w 45"/>
                  <a:gd name="T51" fmla="*/ 1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0">
                    <a:moveTo>
                      <a:pt x="11" y="12"/>
                    </a:moveTo>
                    <a:lnTo>
                      <a:pt x="21" y="3"/>
                    </a:lnTo>
                    <a:lnTo>
                      <a:pt x="26" y="5"/>
                    </a:lnTo>
                    <a:lnTo>
                      <a:pt x="30" y="0"/>
                    </a:lnTo>
                    <a:lnTo>
                      <a:pt x="36" y="3"/>
                    </a:lnTo>
                    <a:lnTo>
                      <a:pt x="35" y="12"/>
                    </a:lnTo>
                    <a:lnTo>
                      <a:pt x="35" y="22"/>
                    </a:lnTo>
                    <a:lnTo>
                      <a:pt x="38" y="25"/>
                    </a:lnTo>
                    <a:lnTo>
                      <a:pt x="36" y="38"/>
                    </a:lnTo>
                    <a:lnTo>
                      <a:pt x="39" y="41"/>
                    </a:lnTo>
                    <a:lnTo>
                      <a:pt x="44" y="40"/>
                    </a:lnTo>
                    <a:lnTo>
                      <a:pt x="42" y="52"/>
                    </a:lnTo>
                    <a:lnTo>
                      <a:pt x="45" y="55"/>
                    </a:lnTo>
                    <a:lnTo>
                      <a:pt x="42" y="60"/>
                    </a:lnTo>
                    <a:lnTo>
                      <a:pt x="33" y="60"/>
                    </a:lnTo>
                    <a:lnTo>
                      <a:pt x="33" y="49"/>
                    </a:lnTo>
                    <a:lnTo>
                      <a:pt x="29" y="43"/>
                    </a:lnTo>
                    <a:lnTo>
                      <a:pt x="24" y="41"/>
                    </a:lnTo>
                    <a:lnTo>
                      <a:pt x="14" y="41"/>
                    </a:lnTo>
                    <a:lnTo>
                      <a:pt x="6" y="31"/>
                    </a:lnTo>
                    <a:lnTo>
                      <a:pt x="3" y="29"/>
                    </a:lnTo>
                    <a:lnTo>
                      <a:pt x="0" y="25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3" y="9"/>
                    </a:lnTo>
                    <a:lnTo>
                      <a:pt x="11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7" name="Freeform 867">
                <a:extLst>
                  <a:ext uri="{FF2B5EF4-FFF2-40B4-BE49-F238E27FC236}">
                    <a16:creationId xmlns:a16="http://schemas.microsoft.com/office/drawing/2014/main" id="{21235158-5FB5-1B97-9AFF-F60C8D064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603"/>
                <a:ext cx="187" cy="237"/>
              </a:xfrm>
              <a:custGeom>
                <a:avLst/>
                <a:gdLst>
                  <a:gd name="T0" fmla="*/ 4 w 373"/>
                  <a:gd name="T1" fmla="*/ 38 h 474"/>
                  <a:gd name="T2" fmla="*/ 3 w 373"/>
                  <a:gd name="T3" fmla="*/ 73 h 474"/>
                  <a:gd name="T4" fmla="*/ 12 w 373"/>
                  <a:gd name="T5" fmla="*/ 94 h 474"/>
                  <a:gd name="T6" fmla="*/ 23 w 373"/>
                  <a:gd name="T7" fmla="*/ 117 h 474"/>
                  <a:gd name="T8" fmla="*/ 41 w 373"/>
                  <a:gd name="T9" fmla="*/ 137 h 474"/>
                  <a:gd name="T10" fmla="*/ 70 w 373"/>
                  <a:gd name="T11" fmla="*/ 134 h 474"/>
                  <a:gd name="T12" fmla="*/ 98 w 373"/>
                  <a:gd name="T13" fmla="*/ 134 h 474"/>
                  <a:gd name="T14" fmla="*/ 112 w 373"/>
                  <a:gd name="T15" fmla="*/ 155 h 474"/>
                  <a:gd name="T16" fmla="*/ 129 w 373"/>
                  <a:gd name="T17" fmla="*/ 182 h 474"/>
                  <a:gd name="T18" fmla="*/ 142 w 373"/>
                  <a:gd name="T19" fmla="*/ 194 h 474"/>
                  <a:gd name="T20" fmla="*/ 142 w 373"/>
                  <a:gd name="T21" fmla="*/ 226 h 474"/>
                  <a:gd name="T22" fmla="*/ 156 w 373"/>
                  <a:gd name="T23" fmla="*/ 240 h 474"/>
                  <a:gd name="T24" fmla="*/ 162 w 373"/>
                  <a:gd name="T25" fmla="*/ 264 h 474"/>
                  <a:gd name="T26" fmla="*/ 182 w 373"/>
                  <a:gd name="T27" fmla="*/ 278 h 474"/>
                  <a:gd name="T28" fmla="*/ 206 w 373"/>
                  <a:gd name="T29" fmla="*/ 270 h 474"/>
                  <a:gd name="T30" fmla="*/ 229 w 373"/>
                  <a:gd name="T31" fmla="*/ 299 h 474"/>
                  <a:gd name="T32" fmla="*/ 246 w 373"/>
                  <a:gd name="T33" fmla="*/ 272 h 474"/>
                  <a:gd name="T34" fmla="*/ 258 w 373"/>
                  <a:gd name="T35" fmla="*/ 313 h 474"/>
                  <a:gd name="T36" fmla="*/ 238 w 373"/>
                  <a:gd name="T37" fmla="*/ 333 h 474"/>
                  <a:gd name="T38" fmla="*/ 240 w 373"/>
                  <a:gd name="T39" fmla="*/ 351 h 474"/>
                  <a:gd name="T40" fmla="*/ 246 w 373"/>
                  <a:gd name="T41" fmla="*/ 392 h 474"/>
                  <a:gd name="T42" fmla="*/ 243 w 373"/>
                  <a:gd name="T43" fmla="*/ 419 h 474"/>
                  <a:gd name="T44" fmla="*/ 258 w 373"/>
                  <a:gd name="T45" fmla="*/ 451 h 474"/>
                  <a:gd name="T46" fmla="*/ 265 w 373"/>
                  <a:gd name="T47" fmla="*/ 474 h 474"/>
                  <a:gd name="T48" fmla="*/ 288 w 373"/>
                  <a:gd name="T49" fmla="*/ 471 h 474"/>
                  <a:gd name="T50" fmla="*/ 306 w 373"/>
                  <a:gd name="T51" fmla="*/ 462 h 474"/>
                  <a:gd name="T52" fmla="*/ 303 w 373"/>
                  <a:gd name="T53" fmla="*/ 444 h 474"/>
                  <a:gd name="T54" fmla="*/ 288 w 373"/>
                  <a:gd name="T55" fmla="*/ 410 h 474"/>
                  <a:gd name="T56" fmla="*/ 294 w 373"/>
                  <a:gd name="T57" fmla="*/ 366 h 474"/>
                  <a:gd name="T58" fmla="*/ 311 w 373"/>
                  <a:gd name="T59" fmla="*/ 351 h 474"/>
                  <a:gd name="T60" fmla="*/ 297 w 373"/>
                  <a:gd name="T61" fmla="*/ 316 h 474"/>
                  <a:gd name="T62" fmla="*/ 314 w 373"/>
                  <a:gd name="T63" fmla="*/ 313 h 474"/>
                  <a:gd name="T64" fmla="*/ 340 w 373"/>
                  <a:gd name="T65" fmla="*/ 316 h 474"/>
                  <a:gd name="T66" fmla="*/ 350 w 373"/>
                  <a:gd name="T67" fmla="*/ 289 h 474"/>
                  <a:gd name="T68" fmla="*/ 361 w 373"/>
                  <a:gd name="T69" fmla="*/ 272 h 474"/>
                  <a:gd name="T70" fmla="*/ 361 w 373"/>
                  <a:gd name="T71" fmla="*/ 251 h 474"/>
                  <a:gd name="T72" fmla="*/ 366 w 373"/>
                  <a:gd name="T73" fmla="*/ 228 h 474"/>
                  <a:gd name="T74" fmla="*/ 367 w 373"/>
                  <a:gd name="T75" fmla="*/ 205 h 474"/>
                  <a:gd name="T76" fmla="*/ 364 w 373"/>
                  <a:gd name="T77" fmla="*/ 179 h 474"/>
                  <a:gd name="T78" fmla="*/ 346 w 373"/>
                  <a:gd name="T79" fmla="*/ 170 h 474"/>
                  <a:gd name="T80" fmla="*/ 325 w 373"/>
                  <a:gd name="T81" fmla="*/ 172 h 474"/>
                  <a:gd name="T82" fmla="*/ 297 w 373"/>
                  <a:gd name="T83" fmla="*/ 155 h 474"/>
                  <a:gd name="T84" fmla="*/ 276 w 373"/>
                  <a:gd name="T85" fmla="*/ 156 h 474"/>
                  <a:gd name="T86" fmla="*/ 258 w 373"/>
                  <a:gd name="T87" fmla="*/ 138 h 474"/>
                  <a:gd name="T88" fmla="*/ 243 w 373"/>
                  <a:gd name="T89" fmla="*/ 137 h 474"/>
                  <a:gd name="T90" fmla="*/ 227 w 373"/>
                  <a:gd name="T91" fmla="*/ 117 h 474"/>
                  <a:gd name="T92" fmla="*/ 205 w 373"/>
                  <a:gd name="T93" fmla="*/ 118 h 474"/>
                  <a:gd name="T94" fmla="*/ 170 w 373"/>
                  <a:gd name="T95" fmla="*/ 99 h 474"/>
                  <a:gd name="T96" fmla="*/ 142 w 373"/>
                  <a:gd name="T97" fmla="*/ 103 h 474"/>
                  <a:gd name="T98" fmla="*/ 118 w 373"/>
                  <a:gd name="T99" fmla="*/ 83 h 474"/>
                  <a:gd name="T100" fmla="*/ 103 w 373"/>
                  <a:gd name="T101" fmla="*/ 59 h 474"/>
                  <a:gd name="T102" fmla="*/ 95 w 373"/>
                  <a:gd name="T103" fmla="*/ 38 h 474"/>
                  <a:gd name="T104" fmla="*/ 76 w 373"/>
                  <a:gd name="T105" fmla="*/ 23 h 474"/>
                  <a:gd name="T106" fmla="*/ 62 w 373"/>
                  <a:gd name="T107" fmla="*/ 3 h 474"/>
                  <a:gd name="T108" fmla="*/ 18 w 373"/>
                  <a:gd name="T109" fmla="*/ 26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3" h="474">
                    <a:moveTo>
                      <a:pt x="18" y="26"/>
                    </a:moveTo>
                    <a:lnTo>
                      <a:pt x="9" y="27"/>
                    </a:lnTo>
                    <a:lnTo>
                      <a:pt x="9" y="33"/>
                    </a:lnTo>
                    <a:lnTo>
                      <a:pt x="4" y="38"/>
                    </a:lnTo>
                    <a:lnTo>
                      <a:pt x="3" y="42"/>
                    </a:lnTo>
                    <a:lnTo>
                      <a:pt x="4" y="51"/>
                    </a:lnTo>
                    <a:lnTo>
                      <a:pt x="0" y="61"/>
                    </a:lnTo>
                    <a:lnTo>
                      <a:pt x="3" y="73"/>
                    </a:lnTo>
                    <a:lnTo>
                      <a:pt x="6" y="82"/>
                    </a:lnTo>
                    <a:lnTo>
                      <a:pt x="9" y="85"/>
                    </a:lnTo>
                    <a:lnTo>
                      <a:pt x="6" y="89"/>
                    </a:lnTo>
                    <a:lnTo>
                      <a:pt x="12" y="94"/>
                    </a:lnTo>
                    <a:lnTo>
                      <a:pt x="12" y="102"/>
                    </a:lnTo>
                    <a:lnTo>
                      <a:pt x="15" y="112"/>
                    </a:lnTo>
                    <a:lnTo>
                      <a:pt x="18" y="115"/>
                    </a:lnTo>
                    <a:lnTo>
                      <a:pt x="23" y="117"/>
                    </a:lnTo>
                    <a:lnTo>
                      <a:pt x="26" y="123"/>
                    </a:lnTo>
                    <a:lnTo>
                      <a:pt x="32" y="130"/>
                    </a:lnTo>
                    <a:lnTo>
                      <a:pt x="36" y="132"/>
                    </a:lnTo>
                    <a:lnTo>
                      <a:pt x="41" y="137"/>
                    </a:lnTo>
                    <a:lnTo>
                      <a:pt x="51" y="140"/>
                    </a:lnTo>
                    <a:lnTo>
                      <a:pt x="54" y="149"/>
                    </a:lnTo>
                    <a:lnTo>
                      <a:pt x="62" y="138"/>
                    </a:lnTo>
                    <a:lnTo>
                      <a:pt x="70" y="134"/>
                    </a:lnTo>
                    <a:lnTo>
                      <a:pt x="74" y="134"/>
                    </a:lnTo>
                    <a:lnTo>
                      <a:pt x="82" y="135"/>
                    </a:lnTo>
                    <a:lnTo>
                      <a:pt x="94" y="127"/>
                    </a:lnTo>
                    <a:lnTo>
                      <a:pt x="98" y="134"/>
                    </a:lnTo>
                    <a:lnTo>
                      <a:pt x="103" y="146"/>
                    </a:lnTo>
                    <a:lnTo>
                      <a:pt x="103" y="155"/>
                    </a:lnTo>
                    <a:lnTo>
                      <a:pt x="109" y="156"/>
                    </a:lnTo>
                    <a:lnTo>
                      <a:pt x="112" y="155"/>
                    </a:lnTo>
                    <a:lnTo>
                      <a:pt x="117" y="159"/>
                    </a:lnTo>
                    <a:lnTo>
                      <a:pt x="121" y="165"/>
                    </a:lnTo>
                    <a:lnTo>
                      <a:pt x="121" y="176"/>
                    </a:lnTo>
                    <a:lnTo>
                      <a:pt x="129" y="182"/>
                    </a:lnTo>
                    <a:lnTo>
                      <a:pt x="129" y="187"/>
                    </a:lnTo>
                    <a:lnTo>
                      <a:pt x="135" y="190"/>
                    </a:lnTo>
                    <a:lnTo>
                      <a:pt x="136" y="194"/>
                    </a:lnTo>
                    <a:lnTo>
                      <a:pt x="142" y="194"/>
                    </a:lnTo>
                    <a:lnTo>
                      <a:pt x="136" y="203"/>
                    </a:lnTo>
                    <a:lnTo>
                      <a:pt x="139" y="213"/>
                    </a:lnTo>
                    <a:lnTo>
                      <a:pt x="138" y="219"/>
                    </a:lnTo>
                    <a:lnTo>
                      <a:pt x="142" y="226"/>
                    </a:lnTo>
                    <a:lnTo>
                      <a:pt x="149" y="231"/>
                    </a:lnTo>
                    <a:lnTo>
                      <a:pt x="155" y="231"/>
                    </a:lnTo>
                    <a:lnTo>
                      <a:pt x="159" y="237"/>
                    </a:lnTo>
                    <a:lnTo>
                      <a:pt x="156" y="240"/>
                    </a:lnTo>
                    <a:lnTo>
                      <a:pt x="162" y="246"/>
                    </a:lnTo>
                    <a:lnTo>
                      <a:pt x="162" y="255"/>
                    </a:lnTo>
                    <a:lnTo>
                      <a:pt x="159" y="261"/>
                    </a:lnTo>
                    <a:lnTo>
                      <a:pt x="162" y="264"/>
                    </a:lnTo>
                    <a:lnTo>
                      <a:pt x="170" y="275"/>
                    </a:lnTo>
                    <a:lnTo>
                      <a:pt x="173" y="281"/>
                    </a:lnTo>
                    <a:lnTo>
                      <a:pt x="182" y="284"/>
                    </a:lnTo>
                    <a:lnTo>
                      <a:pt x="182" y="278"/>
                    </a:lnTo>
                    <a:lnTo>
                      <a:pt x="185" y="273"/>
                    </a:lnTo>
                    <a:lnTo>
                      <a:pt x="194" y="269"/>
                    </a:lnTo>
                    <a:lnTo>
                      <a:pt x="203" y="264"/>
                    </a:lnTo>
                    <a:lnTo>
                      <a:pt x="206" y="270"/>
                    </a:lnTo>
                    <a:lnTo>
                      <a:pt x="206" y="287"/>
                    </a:lnTo>
                    <a:lnTo>
                      <a:pt x="211" y="298"/>
                    </a:lnTo>
                    <a:lnTo>
                      <a:pt x="217" y="304"/>
                    </a:lnTo>
                    <a:lnTo>
                      <a:pt x="229" y="299"/>
                    </a:lnTo>
                    <a:lnTo>
                      <a:pt x="232" y="292"/>
                    </a:lnTo>
                    <a:lnTo>
                      <a:pt x="234" y="286"/>
                    </a:lnTo>
                    <a:lnTo>
                      <a:pt x="241" y="282"/>
                    </a:lnTo>
                    <a:lnTo>
                      <a:pt x="246" y="272"/>
                    </a:lnTo>
                    <a:lnTo>
                      <a:pt x="256" y="270"/>
                    </a:lnTo>
                    <a:lnTo>
                      <a:pt x="261" y="281"/>
                    </a:lnTo>
                    <a:lnTo>
                      <a:pt x="267" y="308"/>
                    </a:lnTo>
                    <a:lnTo>
                      <a:pt x="258" y="313"/>
                    </a:lnTo>
                    <a:lnTo>
                      <a:pt x="256" y="319"/>
                    </a:lnTo>
                    <a:lnTo>
                      <a:pt x="253" y="324"/>
                    </a:lnTo>
                    <a:lnTo>
                      <a:pt x="246" y="331"/>
                    </a:lnTo>
                    <a:lnTo>
                      <a:pt x="238" y="333"/>
                    </a:lnTo>
                    <a:lnTo>
                      <a:pt x="240" y="337"/>
                    </a:lnTo>
                    <a:lnTo>
                      <a:pt x="238" y="343"/>
                    </a:lnTo>
                    <a:lnTo>
                      <a:pt x="244" y="349"/>
                    </a:lnTo>
                    <a:lnTo>
                      <a:pt x="240" y="351"/>
                    </a:lnTo>
                    <a:lnTo>
                      <a:pt x="240" y="357"/>
                    </a:lnTo>
                    <a:lnTo>
                      <a:pt x="241" y="369"/>
                    </a:lnTo>
                    <a:lnTo>
                      <a:pt x="246" y="375"/>
                    </a:lnTo>
                    <a:lnTo>
                      <a:pt x="246" y="392"/>
                    </a:lnTo>
                    <a:lnTo>
                      <a:pt x="246" y="395"/>
                    </a:lnTo>
                    <a:lnTo>
                      <a:pt x="244" y="404"/>
                    </a:lnTo>
                    <a:lnTo>
                      <a:pt x="241" y="413"/>
                    </a:lnTo>
                    <a:lnTo>
                      <a:pt x="243" y="419"/>
                    </a:lnTo>
                    <a:lnTo>
                      <a:pt x="247" y="425"/>
                    </a:lnTo>
                    <a:lnTo>
                      <a:pt x="258" y="437"/>
                    </a:lnTo>
                    <a:lnTo>
                      <a:pt x="261" y="444"/>
                    </a:lnTo>
                    <a:lnTo>
                      <a:pt x="258" y="451"/>
                    </a:lnTo>
                    <a:lnTo>
                      <a:pt x="252" y="460"/>
                    </a:lnTo>
                    <a:lnTo>
                      <a:pt x="261" y="463"/>
                    </a:lnTo>
                    <a:lnTo>
                      <a:pt x="264" y="468"/>
                    </a:lnTo>
                    <a:lnTo>
                      <a:pt x="265" y="474"/>
                    </a:lnTo>
                    <a:lnTo>
                      <a:pt x="276" y="466"/>
                    </a:lnTo>
                    <a:lnTo>
                      <a:pt x="281" y="466"/>
                    </a:lnTo>
                    <a:lnTo>
                      <a:pt x="282" y="474"/>
                    </a:lnTo>
                    <a:lnTo>
                      <a:pt x="288" y="471"/>
                    </a:lnTo>
                    <a:lnTo>
                      <a:pt x="297" y="471"/>
                    </a:lnTo>
                    <a:lnTo>
                      <a:pt x="300" y="469"/>
                    </a:lnTo>
                    <a:lnTo>
                      <a:pt x="297" y="463"/>
                    </a:lnTo>
                    <a:lnTo>
                      <a:pt x="306" y="462"/>
                    </a:lnTo>
                    <a:lnTo>
                      <a:pt x="306" y="459"/>
                    </a:lnTo>
                    <a:lnTo>
                      <a:pt x="306" y="451"/>
                    </a:lnTo>
                    <a:lnTo>
                      <a:pt x="308" y="448"/>
                    </a:lnTo>
                    <a:lnTo>
                      <a:pt x="303" y="444"/>
                    </a:lnTo>
                    <a:lnTo>
                      <a:pt x="297" y="434"/>
                    </a:lnTo>
                    <a:lnTo>
                      <a:pt x="296" y="425"/>
                    </a:lnTo>
                    <a:lnTo>
                      <a:pt x="291" y="415"/>
                    </a:lnTo>
                    <a:lnTo>
                      <a:pt x="288" y="410"/>
                    </a:lnTo>
                    <a:lnTo>
                      <a:pt x="293" y="407"/>
                    </a:lnTo>
                    <a:lnTo>
                      <a:pt x="291" y="401"/>
                    </a:lnTo>
                    <a:lnTo>
                      <a:pt x="288" y="372"/>
                    </a:lnTo>
                    <a:lnTo>
                      <a:pt x="294" y="366"/>
                    </a:lnTo>
                    <a:lnTo>
                      <a:pt x="296" y="360"/>
                    </a:lnTo>
                    <a:lnTo>
                      <a:pt x="308" y="358"/>
                    </a:lnTo>
                    <a:lnTo>
                      <a:pt x="308" y="352"/>
                    </a:lnTo>
                    <a:lnTo>
                      <a:pt x="311" y="351"/>
                    </a:lnTo>
                    <a:lnTo>
                      <a:pt x="306" y="348"/>
                    </a:lnTo>
                    <a:lnTo>
                      <a:pt x="306" y="334"/>
                    </a:lnTo>
                    <a:lnTo>
                      <a:pt x="297" y="320"/>
                    </a:lnTo>
                    <a:lnTo>
                      <a:pt x="297" y="316"/>
                    </a:lnTo>
                    <a:lnTo>
                      <a:pt x="302" y="317"/>
                    </a:lnTo>
                    <a:lnTo>
                      <a:pt x="305" y="314"/>
                    </a:lnTo>
                    <a:lnTo>
                      <a:pt x="309" y="317"/>
                    </a:lnTo>
                    <a:lnTo>
                      <a:pt x="314" y="313"/>
                    </a:lnTo>
                    <a:lnTo>
                      <a:pt x="319" y="310"/>
                    </a:lnTo>
                    <a:lnTo>
                      <a:pt x="328" y="313"/>
                    </a:lnTo>
                    <a:lnTo>
                      <a:pt x="334" y="313"/>
                    </a:lnTo>
                    <a:lnTo>
                      <a:pt x="340" y="316"/>
                    </a:lnTo>
                    <a:lnTo>
                      <a:pt x="340" y="308"/>
                    </a:lnTo>
                    <a:lnTo>
                      <a:pt x="343" y="304"/>
                    </a:lnTo>
                    <a:lnTo>
                      <a:pt x="344" y="295"/>
                    </a:lnTo>
                    <a:lnTo>
                      <a:pt x="350" y="289"/>
                    </a:lnTo>
                    <a:lnTo>
                      <a:pt x="350" y="284"/>
                    </a:lnTo>
                    <a:lnTo>
                      <a:pt x="355" y="278"/>
                    </a:lnTo>
                    <a:lnTo>
                      <a:pt x="358" y="276"/>
                    </a:lnTo>
                    <a:lnTo>
                      <a:pt x="361" y="272"/>
                    </a:lnTo>
                    <a:lnTo>
                      <a:pt x="369" y="269"/>
                    </a:lnTo>
                    <a:lnTo>
                      <a:pt x="373" y="266"/>
                    </a:lnTo>
                    <a:lnTo>
                      <a:pt x="367" y="254"/>
                    </a:lnTo>
                    <a:lnTo>
                      <a:pt x="361" y="251"/>
                    </a:lnTo>
                    <a:lnTo>
                      <a:pt x="367" y="243"/>
                    </a:lnTo>
                    <a:lnTo>
                      <a:pt x="367" y="237"/>
                    </a:lnTo>
                    <a:lnTo>
                      <a:pt x="364" y="232"/>
                    </a:lnTo>
                    <a:lnTo>
                      <a:pt x="366" y="228"/>
                    </a:lnTo>
                    <a:lnTo>
                      <a:pt x="369" y="226"/>
                    </a:lnTo>
                    <a:lnTo>
                      <a:pt x="367" y="222"/>
                    </a:lnTo>
                    <a:lnTo>
                      <a:pt x="367" y="213"/>
                    </a:lnTo>
                    <a:lnTo>
                      <a:pt x="367" y="205"/>
                    </a:lnTo>
                    <a:lnTo>
                      <a:pt x="369" y="199"/>
                    </a:lnTo>
                    <a:lnTo>
                      <a:pt x="366" y="196"/>
                    </a:lnTo>
                    <a:lnTo>
                      <a:pt x="369" y="188"/>
                    </a:lnTo>
                    <a:lnTo>
                      <a:pt x="364" y="179"/>
                    </a:lnTo>
                    <a:lnTo>
                      <a:pt x="363" y="179"/>
                    </a:lnTo>
                    <a:lnTo>
                      <a:pt x="355" y="175"/>
                    </a:lnTo>
                    <a:lnTo>
                      <a:pt x="353" y="176"/>
                    </a:lnTo>
                    <a:lnTo>
                      <a:pt x="346" y="170"/>
                    </a:lnTo>
                    <a:lnTo>
                      <a:pt x="341" y="172"/>
                    </a:lnTo>
                    <a:lnTo>
                      <a:pt x="332" y="178"/>
                    </a:lnTo>
                    <a:lnTo>
                      <a:pt x="326" y="179"/>
                    </a:lnTo>
                    <a:lnTo>
                      <a:pt x="325" y="172"/>
                    </a:lnTo>
                    <a:lnTo>
                      <a:pt x="319" y="162"/>
                    </a:lnTo>
                    <a:lnTo>
                      <a:pt x="317" y="156"/>
                    </a:lnTo>
                    <a:lnTo>
                      <a:pt x="302" y="158"/>
                    </a:lnTo>
                    <a:lnTo>
                      <a:pt x="297" y="155"/>
                    </a:lnTo>
                    <a:lnTo>
                      <a:pt x="290" y="158"/>
                    </a:lnTo>
                    <a:lnTo>
                      <a:pt x="285" y="158"/>
                    </a:lnTo>
                    <a:lnTo>
                      <a:pt x="282" y="161"/>
                    </a:lnTo>
                    <a:lnTo>
                      <a:pt x="276" y="156"/>
                    </a:lnTo>
                    <a:lnTo>
                      <a:pt x="271" y="156"/>
                    </a:lnTo>
                    <a:lnTo>
                      <a:pt x="268" y="152"/>
                    </a:lnTo>
                    <a:lnTo>
                      <a:pt x="262" y="149"/>
                    </a:lnTo>
                    <a:lnTo>
                      <a:pt x="258" y="138"/>
                    </a:lnTo>
                    <a:lnTo>
                      <a:pt x="255" y="137"/>
                    </a:lnTo>
                    <a:lnTo>
                      <a:pt x="252" y="141"/>
                    </a:lnTo>
                    <a:lnTo>
                      <a:pt x="247" y="143"/>
                    </a:lnTo>
                    <a:lnTo>
                      <a:pt x="243" y="137"/>
                    </a:lnTo>
                    <a:lnTo>
                      <a:pt x="238" y="134"/>
                    </a:lnTo>
                    <a:lnTo>
                      <a:pt x="235" y="127"/>
                    </a:lnTo>
                    <a:lnTo>
                      <a:pt x="230" y="127"/>
                    </a:lnTo>
                    <a:lnTo>
                      <a:pt x="227" y="117"/>
                    </a:lnTo>
                    <a:lnTo>
                      <a:pt x="221" y="120"/>
                    </a:lnTo>
                    <a:lnTo>
                      <a:pt x="215" y="117"/>
                    </a:lnTo>
                    <a:lnTo>
                      <a:pt x="212" y="112"/>
                    </a:lnTo>
                    <a:lnTo>
                      <a:pt x="205" y="118"/>
                    </a:lnTo>
                    <a:lnTo>
                      <a:pt x="202" y="118"/>
                    </a:lnTo>
                    <a:lnTo>
                      <a:pt x="185" y="106"/>
                    </a:lnTo>
                    <a:lnTo>
                      <a:pt x="173" y="103"/>
                    </a:lnTo>
                    <a:lnTo>
                      <a:pt x="170" y="99"/>
                    </a:lnTo>
                    <a:lnTo>
                      <a:pt x="159" y="96"/>
                    </a:lnTo>
                    <a:lnTo>
                      <a:pt x="155" y="102"/>
                    </a:lnTo>
                    <a:lnTo>
                      <a:pt x="152" y="99"/>
                    </a:lnTo>
                    <a:lnTo>
                      <a:pt x="142" y="103"/>
                    </a:lnTo>
                    <a:lnTo>
                      <a:pt x="139" y="103"/>
                    </a:lnTo>
                    <a:lnTo>
                      <a:pt x="136" y="99"/>
                    </a:lnTo>
                    <a:lnTo>
                      <a:pt x="126" y="96"/>
                    </a:lnTo>
                    <a:lnTo>
                      <a:pt x="118" y="83"/>
                    </a:lnTo>
                    <a:lnTo>
                      <a:pt x="118" y="77"/>
                    </a:lnTo>
                    <a:lnTo>
                      <a:pt x="115" y="61"/>
                    </a:lnTo>
                    <a:lnTo>
                      <a:pt x="109" y="56"/>
                    </a:lnTo>
                    <a:lnTo>
                      <a:pt x="103" y="59"/>
                    </a:lnTo>
                    <a:lnTo>
                      <a:pt x="103" y="51"/>
                    </a:lnTo>
                    <a:lnTo>
                      <a:pt x="95" y="51"/>
                    </a:lnTo>
                    <a:lnTo>
                      <a:pt x="94" y="48"/>
                    </a:lnTo>
                    <a:lnTo>
                      <a:pt x="95" y="38"/>
                    </a:lnTo>
                    <a:lnTo>
                      <a:pt x="91" y="33"/>
                    </a:lnTo>
                    <a:lnTo>
                      <a:pt x="86" y="30"/>
                    </a:lnTo>
                    <a:lnTo>
                      <a:pt x="82" y="24"/>
                    </a:lnTo>
                    <a:lnTo>
                      <a:pt x="76" y="23"/>
                    </a:lnTo>
                    <a:lnTo>
                      <a:pt x="73" y="12"/>
                    </a:lnTo>
                    <a:lnTo>
                      <a:pt x="73" y="7"/>
                    </a:lnTo>
                    <a:lnTo>
                      <a:pt x="67" y="6"/>
                    </a:lnTo>
                    <a:lnTo>
                      <a:pt x="62" y="3"/>
                    </a:lnTo>
                    <a:lnTo>
                      <a:pt x="53" y="0"/>
                    </a:lnTo>
                    <a:lnTo>
                      <a:pt x="39" y="13"/>
                    </a:lnTo>
                    <a:lnTo>
                      <a:pt x="27" y="13"/>
                    </a:lnTo>
                    <a:lnTo>
                      <a:pt x="18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8" name="Freeform 868">
                <a:extLst>
                  <a:ext uri="{FF2B5EF4-FFF2-40B4-BE49-F238E27FC236}">
                    <a16:creationId xmlns:a16="http://schemas.microsoft.com/office/drawing/2014/main" id="{2A2BD6A6-0CC0-D34C-935F-66ED8CE59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603"/>
                <a:ext cx="187" cy="237"/>
              </a:xfrm>
              <a:custGeom>
                <a:avLst/>
                <a:gdLst>
                  <a:gd name="T0" fmla="*/ 53 w 373"/>
                  <a:gd name="T1" fmla="*/ 0 h 474"/>
                  <a:gd name="T2" fmla="*/ 73 w 373"/>
                  <a:gd name="T3" fmla="*/ 12 h 474"/>
                  <a:gd name="T4" fmla="*/ 91 w 373"/>
                  <a:gd name="T5" fmla="*/ 33 h 474"/>
                  <a:gd name="T6" fmla="*/ 103 w 373"/>
                  <a:gd name="T7" fmla="*/ 51 h 474"/>
                  <a:gd name="T8" fmla="*/ 118 w 373"/>
                  <a:gd name="T9" fmla="*/ 77 h 474"/>
                  <a:gd name="T10" fmla="*/ 139 w 373"/>
                  <a:gd name="T11" fmla="*/ 103 h 474"/>
                  <a:gd name="T12" fmla="*/ 159 w 373"/>
                  <a:gd name="T13" fmla="*/ 96 h 474"/>
                  <a:gd name="T14" fmla="*/ 202 w 373"/>
                  <a:gd name="T15" fmla="*/ 118 h 474"/>
                  <a:gd name="T16" fmla="*/ 221 w 373"/>
                  <a:gd name="T17" fmla="*/ 120 h 474"/>
                  <a:gd name="T18" fmla="*/ 238 w 373"/>
                  <a:gd name="T19" fmla="*/ 134 h 474"/>
                  <a:gd name="T20" fmla="*/ 255 w 373"/>
                  <a:gd name="T21" fmla="*/ 137 h 474"/>
                  <a:gd name="T22" fmla="*/ 271 w 373"/>
                  <a:gd name="T23" fmla="*/ 156 h 474"/>
                  <a:gd name="T24" fmla="*/ 290 w 373"/>
                  <a:gd name="T25" fmla="*/ 158 h 474"/>
                  <a:gd name="T26" fmla="*/ 319 w 373"/>
                  <a:gd name="T27" fmla="*/ 162 h 474"/>
                  <a:gd name="T28" fmla="*/ 341 w 373"/>
                  <a:gd name="T29" fmla="*/ 172 h 474"/>
                  <a:gd name="T30" fmla="*/ 363 w 373"/>
                  <a:gd name="T31" fmla="*/ 179 h 474"/>
                  <a:gd name="T32" fmla="*/ 369 w 373"/>
                  <a:gd name="T33" fmla="*/ 199 h 474"/>
                  <a:gd name="T34" fmla="*/ 369 w 373"/>
                  <a:gd name="T35" fmla="*/ 226 h 474"/>
                  <a:gd name="T36" fmla="*/ 367 w 373"/>
                  <a:gd name="T37" fmla="*/ 243 h 474"/>
                  <a:gd name="T38" fmla="*/ 369 w 373"/>
                  <a:gd name="T39" fmla="*/ 269 h 474"/>
                  <a:gd name="T40" fmla="*/ 350 w 373"/>
                  <a:gd name="T41" fmla="*/ 284 h 474"/>
                  <a:gd name="T42" fmla="*/ 340 w 373"/>
                  <a:gd name="T43" fmla="*/ 308 h 474"/>
                  <a:gd name="T44" fmla="*/ 319 w 373"/>
                  <a:gd name="T45" fmla="*/ 310 h 474"/>
                  <a:gd name="T46" fmla="*/ 302 w 373"/>
                  <a:gd name="T47" fmla="*/ 317 h 474"/>
                  <a:gd name="T48" fmla="*/ 306 w 373"/>
                  <a:gd name="T49" fmla="*/ 348 h 474"/>
                  <a:gd name="T50" fmla="*/ 296 w 373"/>
                  <a:gd name="T51" fmla="*/ 360 h 474"/>
                  <a:gd name="T52" fmla="*/ 293 w 373"/>
                  <a:gd name="T53" fmla="*/ 407 h 474"/>
                  <a:gd name="T54" fmla="*/ 297 w 373"/>
                  <a:gd name="T55" fmla="*/ 434 h 474"/>
                  <a:gd name="T56" fmla="*/ 306 w 373"/>
                  <a:gd name="T57" fmla="*/ 459 h 474"/>
                  <a:gd name="T58" fmla="*/ 297 w 373"/>
                  <a:gd name="T59" fmla="*/ 471 h 474"/>
                  <a:gd name="T60" fmla="*/ 276 w 373"/>
                  <a:gd name="T61" fmla="*/ 466 h 474"/>
                  <a:gd name="T62" fmla="*/ 252 w 373"/>
                  <a:gd name="T63" fmla="*/ 460 h 474"/>
                  <a:gd name="T64" fmla="*/ 247 w 373"/>
                  <a:gd name="T65" fmla="*/ 425 h 474"/>
                  <a:gd name="T66" fmla="*/ 246 w 373"/>
                  <a:gd name="T67" fmla="*/ 395 h 474"/>
                  <a:gd name="T68" fmla="*/ 240 w 373"/>
                  <a:gd name="T69" fmla="*/ 357 h 474"/>
                  <a:gd name="T70" fmla="*/ 240 w 373"/>
                  <a:gd name="T71" fmla="*/ 337 h 474"/>
                  <a:gd name="T72" fmla="*/ 256 w 373"/>
                  <a:gd name="T73" fmla="*/ 319 h 474"/>
                  <a:gd name="T74" fmla="*/ 256 w 373"/>
                  <a:gd name="T75" fmla="*/ 270 h 474"/>
                  <a:gd name="T76" fmla="*/ 232 w 373"/>
                  <a:gd name="T77" fmla="*/ 292 h 474"/>
                  <a:gd name="T78" fmla="*/ 206 w 373"/>
                  <a:gd name="T79" fmla="*/ 287 h 474"/>
                  <a:gd name="T80" fmla="*/ 185 w 373"/>
                  <a:gd name="T81" fmla="*/ 273 h 474"/>
                  <a:gd name="T82" fmla="*/ 170 w 373"/>
                  <a:gd name="T83" fmla="*/ 275 h 474"/>
                  <a:gd name="T84" fmla="*/ 162 w 373"/>
                  <a:gd name="T85" fmla="*/ 246 h 474"/>
                  <a:gd name="T86" fmla="*/ 149 w 373"/>
                  <a:gd name="T87" fmla="*/ 231 h 474"/>
                  <a:gd name="T88" fmla="*/ 136 w 373"/>
                  <a:gd name="T89" fmla="*/ 203 h 474"/>
                  <a:gd name="T90" fmla="*/ 129 w 373"/>
                  <a:gd name="T91" fmla="*/ 187 h 474"/>
                  <a:gd name="T92" fmla="*/ 117 w 373"/>
                  <a:gd name="T93" fmla="*/ 159 h 474"/>
                  <a:gd name="T94" fmla="*/ 103 w 373"/>
                  <a:gd name="T95" fmla="*/ 146 h 474"/>
                  <a:gd name="T96" fmla="*/ 74 w 373"/>
                  <a:gd name="T97" fmla="*/ 134 h 474"/>
                  <a:gd name="T98" fmla="*/ 51 w 373"/>
                  <a:gd name="T99" fmla="*/ 140 h 474"/>
                  <a:gd name="T100" fmla="*/ 26 w 373"/>
                  <a:gd name="T101" fmla="*/ 123 h 474"/>
                  <a:gd name="T102" fmla="*/ 12 w 373"/>
                  <a:gd name="T103" fmla="*/ 102 h 474"/>
                  <a:gd name="T104" fmla="*/ 6 w 373"/>
                  <a:gd name="T105" fmla="*/ 82 h 474"/>
                  <a:gd name="T106" fmla="*/ 3 w 373"/>
                  <a:gd name="T107" fmla="*/ 42 h 474"/>
                  <a:gd name="T108" fmla="*/ 18 w 373"/>
                  <a:gd name="T109" fmla="*/ 26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3" h="474">
                    <a:moveTo>
                      <a:pt x="18" y="26"/>
                    </a:moveTo>
                    <a:lnTo>
                      <a:pt x="27" y="13"/>
                    </a:lnTo>
                    <a:lnTo>
                      <a:pt x="39" y="13"/>
                    </a:lnTo>
                    <a:lnTo>
                      <a:pt x="53" y="0"/>
                    </a:lnTo>
                    <a:lnTo>
                      <a:pt x="62" y="3"/>
                    </a:lnTo>
                    <a:lnTo>
                      <a:pt x="67" y="6"/>
                    </a:lnTo>
                    <a:lnTo>
                      <a:pt x="73" y="7"/>
                    </a:lnTo>
                    <a:lnTo>
                      <a:pt x="73" y="12"/>
                    </a:lnTo>
                    <a:lnTo>
                      <a:pt x="76" y="23"/>
                    </a:lnTo>
                    <a:lnTo>
                      <a:pt x="82" y="24"/>
                    </a:lnTo>
                    <a:lnTo>
                      <a:pt x="86" y="30"/>
                    </a:lnTo>
                    <a:lnTo>
                      <a:pt x="91" y="33"/>
                    </a:lnTo>
                    <a:lnTo>
                      <a:pt x="95" y="38"/>
                    </a:lnTo>
                    <a:lnTo>
                      <a:pt x="94" y="48"/>
                    </a:lnTo>
                    <a:lnTo>
                      <a:pt x="95" y="51"/>
                    </a:lnTo>
                    <a:lnTo>
                      <a:pt x="103" y="51"/>
                    </a:lnTo>
                    <a:lnTo>
                      <a:pt x="103" y="59"/>
                    </a:lnTo>
                    <a:lnTo>
                      <a:pt x="109" y="56"/>
                    </a:lnTo>
                    <a:lnTo>
                      <a:pt x="115" y="61"/>
                    </a:lnTo>
                    <a:lnTo>
                      <a:pt x="118" y="77"/>
                    </a:lnTo>
                    <a:lnTo>
                      <a:pt x="118" y="83"/>
                    </a:lnTo>
                    <a:lnTo>
                      <a:pt x="126" y="96"/>
                    </a:lnTo>
                    <a:lnTo>
                      <a:pt x="136" y="99"/>
                    </a:lnTo>
                    <a:lnTo>
                      <a:pt x="139" y="103"/>
                    </a:lnTo>
                    <a:lnTo>
                      <a:pt x="142" y="103"/>
                    </a:lnTo>
                    <a:lnTo>
                      <a:pt x="152" y="99"/>
                    </a:lnTo>
                    <a:lnTo>
                      <a:pt x="155" y="102"/>
                    </a:lnTo>
                    <a:lnTo>
                      <a:pt x="159" y="96"/>
                    </a:lnTo>
                    <a:lnTo>
                      <a:pt x="170" y="99"/>
                    </a:lnTo>
                    <a:lnTo>
                      <a:pt x="173" y="103"/>
                    </a:lnTo>
                    <a:lnTo>
                      <a:pt x="185" y="106"/>
                    </a:lnTo>
                    <a:lnTo>
                      <a:pt x="202" y="118"/>
                    </a:lnTo>
                    <a:lnTo>
                      <a:pt x="205" y="118"/>
                    </a:lnTo>
                    <a:lnTo>
                      <a:pt x="212" y="112"/>
                    </a:lnTo>
                    <a:lnTo>
                      <a:pt x="215" y="117"/>
                    </a:lnTo>
                    <a:lnTo>
                      <a:pt x="221" y="120"/>
                    </a:lnTo>
                    <a:lnTo>
                      <a:pt x="227" y="117"/>
                    </a:lnTo>
                    <a:lnTo>
                      <a:pt x="230" y="127"/>
                    </a:lnTo>
                    <a:lnTo>
                      <a:pt x="235" y="127"/>
                    </a:lnTo>
                    <a:lnTo>
                      <a:pt x="238" y="134"/>
                    </a:lnTo>
                    <a:lnTo>
                      <a:pt x="243" y="137"/>
                    </a:lnTo>
                    <a:lnTo>
                      <a:pt x="247" y="143"/>
                    </a:lnTo>
                    <a:lnTo>
                      <a:pt x="252" y="141"/>
                    </a:lnTo>
                    <a:lnTo>
                      <a:pt x="255" y="137"/>
                    </a:lnTo>
                    <a:lnTo>
                      <a:pt x="258" y="138"/>
                    </a:lnTo>
                    <a:lnTo>
                      <a:pt x="262" y="149"/>
                    </a:lnTo>
                    <a:lnTo>
                      <a:pt x="268" y="152"/>
                    </a:lnTo>
                    <a:lnTo>
                      <a:pt x="271" y="156"/>
                    </a:lnTo>
                    <a:lnTo>
                      <a:pt x="276" y="156"/>
                    </a:lnTo>
                    <a:lnTo>
                      <a:pt x="282" y="161"/>
                    </a:lnTo>
                    <a:lnTo>
                      <a:pt x="285" y="158"/>
                    </a:lnTo>
                    <a:lnTo>
                      <a:pt x="290" y="158"/>
                    </a:lnTo>
                    <a:lnTo>
                      <a:pt x="297" y="155"/>
                    </a:lnTo>
                    <a:lnTo>
                      <a:pt x="302" y="158"/>
                    </a:lnTo>
                    <a:lnTo>
                      <a:pt x="317" y="156"/>
                    </a:lnTo>
                    <a:lnTo>
                      <a:pt x="319" y="162"/>
                    </a:lnTo>
                    <a:lnTo>
                      <a:pt x="325" y="172"/>
                    </a:lnTo>
                    <a:lnTo>
                      <a:pt x="326" y="179"/>
                    </a:lnTo>
                    <a:lnTo>
                      <a:pt x="332" y="178"/>
                    </a:lnTo>
                    <a:lnTo>
                      <a:pt x="341" y="172"/>
                    </a:lnTo>
                    <a:lnTo>
                      <a:pt x="346" y="170"/>
                    </a:lnTo>
                    <a:lnTo>
                      <a:pt x="353" y="176"/>
                    </a:lnTo>
                    <a:lnTo>
                      <a:pt x="355" y="175"/>
                    </a:lnTo>
                    <a:lnTo>
                      <a:pt x="363" y="179"/>
                    </a:lnTo>
                    <a:lnTo>
                      <a:pt x="364" y="179"/>
                    </a:lnTo>
                    <a:lnTo>
                      <a:pt x="369" y="188"/>
                    </a:lnTo>
                    <a:lnTo>
                      <a:pt x="366" y="196"/>
                    </a:lnTo>
                    <a:lnTo>
                      <a:pt x="369" y="199"/>
                    </a:lnTo>
                    <a:lnTo>
                      <a:pt x="367" y="205"/>
                    </a:lnTo>
                    <a:lnTo>
                      <a:pt x="367" y="213"/>
                    </a:lnTo>
                    <a:lnTo>
                      <a:pt x="367" y="222"/>
                    </a:lnTo>
                    <a:lnTo>
                      <a:pt x="369" y="226"/>
                    </a:lnTo>
                    <a:lnTo>
                      <a:pt x="366" y="228"/>
                    </a:lnTo>
                    <a:lnTo>
                      <a:pt x="364" y="232"/>
                    </a:lnTo>
                    <a:lnTo>
                      <a:pt x="367" y="237"/>
                    </a:lnTo>
                    <a:lnTo>
                      <a:pt x="367" y="243"/>
                    </a:lnTo>
                    <a:lnTo>
                      <a:pt x="361" y="251"/>
                    </a:lnTo>
                    <a:lnTo>
                      <a:pt x="367" y="254"/>
                    </a:lnTo>
                    <a:lnTo>
                      <a:pt x="373" y="266"/>
                    </a:lnTo>
                    <a:lnTo>
                      <a:pt x="369" y="269"/>
                    </a:lnTo>
                    <a:lnTo>
                      <a:pt x="361" y="272"/>
                    </a:lnTo>
                    <a:lnTo>
                      <a:pt x="358" y="276"/>
                    </a:lnTo>
                    <a:lnTo>
                      <a:pt x="355" y="278"/>
                    </a:lnTo>
                    <a:lnTo>
                      <a:pt x="350" y="284"/>
                    </a:lnTo>
                    <a:lnTo>
                      <a:pt x="350" y="289"/>
                    </a:lnTo>
                    <a:lnTo>
                      <a:pt x="344" y="295"/>
                    </a:lnTo>
                    <a:lnTo>
                      <a:pt x="343" y="304"/>
                    </a:lnTo>
                    <a:lnTo>
                      <a:pt x="340" y="308"/>
                    </a:lnTo>
                    <a:lnTo>
                      <a:pt x="340" y="316"/>
                    </a:lnTo>
                    <a:lnTo>
                      <a:pt x="334" y="313"/>
                    </a:lnTo>
                    <a:lnTo>
                      <a:pt x="328" y="313"/>
                    </a:lnTo>
                    <a:lnTo>
                      <a:pt x="319" y="310"/>
                    </a:lnTo>
                    <a:lnTo>
                      <a:pt x="314" y="313"/>
                    </a:lnTo>
                    <a:lnTo>
                      <a:pt x="309" y="317"/>
                    </a:lnTo>
                    <a:lnTo>
                      <a:pt x="305" y="314"/>
                    </a:lnTo>
                    <a:lnTo>
                      <a:pt x="302" y="317"/>
                    </a:lnTo>
                    <a:lnTo>
                      <a:pt x="297" y="316"/>
                    </a:lnTo>
                    <a:lnTo>
                      <a:pt x="297" y="320"/>
                    </a:lnTo>
                    <a:lnTo>
                      <a:pt x="306" y="334"/>
                    </a:lnTo>
                    <a:lnTo>
                      <a:pt x="306" y="348"/>
                    </a:lnTo>
                    <a:lnTo>
                      <a:pt x="311" y="351"/>
                    </a:lnTo>
                    <a:lnTo>
                      <a:pt x="308" y="352"/>
                    </a:lnTo>
                    <a:lnTo>
                      <a:pt x="308" y="358"/>
                    </a:lnTo>
                    <a:lnTo>
                      <a:pt x="296" y="360"/>
                    </a:lnTo>
                    <a:lnTo>
                      <a:pt x="294" y="366"/>
                    </a:lnTo>
                    <a:lnTo>
                      <a:pt x="288" y="372"/>
                    </a:lnTo>
                    <a:lnTo>
                      <a:pt x="291" y="401"/>
                    </a:lnTo>
                    <a:lnTo>
                      <a:pt x="293" y="407"/>
                    </a:lnTo>
                    <a:lnTo>
                      <a:pt x="288" y="410"/>
                    </a:lnTo>
                    <a:lnTo>
                      <a:pt x="291" y="415"/>
                    </a:lnTo>
                    <a:lnTo>
                      <a:pt x="296" y="425"/>
                    </a:lnTo>
                    <a:lnTo>
                      <a:pt x="297" y="434"/>
                    </a:lnTo>
                    <a:lnTo>
                      <a:pt x="303" y="444"/>
                    </a:lnTo>
                    <a:lnTo>
                      <a:pt x="308" y="448"/>
                    </a:lnTo>
                    <a:lnTo>
                      <a:pt x="306" y="451"/>
                    </a:lnTo>
                    <a:lnTo>
                      <a:pt x="306" y="459"/>
                    </a:lnTo>
                    <a:lnTo>
                      <a:pt x="306" y="462"/>
                    </a:lnTo>
                    <a:lnTo>
                      <a:pt x="297" y="463"/>
                    </a:lnTo>
                    <a:lnTo>
                      <a:pt x="300" y="469"/>
                    </a:lnTo>
                    <a:lnTo>
                      <a:pt x="297" y="471"/>
                    </a:lnTo>
                    <a:lnTo>
                      <a:pt x="288" y="471"/>
                    </a:lnTo>
                    <a:lnTo>
                      <a:pt x="282" y="474"/>
                    </a:lnTo>
                    <a:lnTo>
                      <a:pt x="281" y="466"/>
                    </a:lnTo>
                    <a:lnTo>
                      <a:pt x="276" y="466"/>
                    </a:lnTo>
                    <a:lnTo>
                      <a:pt x="265" y="474"/>
                    </a:lnTo>
                    <a:lnTo>
                      <a:pt x="264" y="468"/>
                    </a:lnTo>
                    <a:lnTo>
                      <a:pt x="261" y="463"/>
                    </a:lnTo>
                    <a:lnTo>
                      <a:pt x="252" y="460"/>
                    </a:lnTo>
                    <a:lnTo>
                      <a:pt x="258" y="451"/>
                    </a:lnTo>
                    <a:lnTo>
                      <a:pt x="261" y="444"/>
                    </a:lnTo>
                    <a:lnTo>
                      <a:pt x="258" y="437"/>
                    </a:lnTo>
                    <a:lnTo>
                      <a:pt x="247" y="425"/>
                    </a:lnTo>
                    <a:lnTo>
                      <a:pt x="243" y="419"/>
                    </a:lnTo>
                    <a:lnTo>
                      <a:pt x="241" y="413"/>
                    </a:lnTo>
                    <a:lnTo>
                      <a:pt x="244" y="404"/>
                    </a:lnTo>
                    <a:lnTo>
                      <a:pt x="246" y="395"/>
                    </a:lnTo>
                    <a:lnTo>
                      <a:pt x="246" y="392"/>
                    </a:lnTo>
                    <a:lnTo>
                      <a:pt x="246" y="375"/>
                    </a:lnTo>
                    <a:lnTo>
                      <a:pt x="241" y="369"/>
                    </a:lnTo>
                    <a:lnTo>
                      <a:pt x="240" y="357"/>
                    </a:lnTo>
                    <a:lnTo>
                      <a:pt x="240" y="351"/>
                    </a:lnTo>
                    <a:lnTo>
                      <a:pt x="244" y="349"/>
                    </a:lnTo>
                    <a:lnTo>
                      <a:pt x="238" y="343"/>
                    </a:lnTo>
                    <a:lnTo>
                      <a:pt x="240" y="337"/>
                    </a:lnTo>
                    <a:lnTo>
                      <a:pt x="238" y="333"/>
                    </a:lnTo>
                    <a:lnTo>
                      <a:pt x="246" y="331"/>
                    </a:lnTo>
                    <a:lnTo>
                      <a:pt x="253" y="324"/>
                    </a:lnTo>
                    <a:lnTo>
                      <a:pt x="256" y="319"/>
                    </a:lnTo>
                    <a:lnTo>
                      <a:pt x="258" y="313"/>
                    </a:lnTo>
                    <a:lnTo>
                      <a:pt x="267" y="308"/>
                    </a:lnTo>
                    <a:lnTo>
                      <a:pt x="261" y="281"/>
                    </a:lnTo>
                    <a:lnTo>
                      <a:pt x="256" y="270"/>
                    </a:lnTo>
                    <a:lnTo>
                      <a:pt x="246" y="272"/>
                    </a:lnTo>
                    <a:lnTo>
                      <a:pt x="241" y="282"/>
                    </a:lnTo>
                    <a:lnTo>
                      <a:pt x="234" y="286"/>
                    </a:lnTo>
                    <a:lnTo>
                      <a:pt x="232" y="292"/>
                    </a:lnTo>
                    <a:lnTo>
                      <a:pt x="229" y="299"/>
                    </a:lnTo>
                    <a:lnTo>
                      <a:pt x="217" y="304"/>
                    </a:lnTo>
                    <a:lnTo>
                      <a:pt x="211" y="298"/>
                    </a:lnTo>
                    <a:lnTo>
                      <a:pt x="206" y="287"/>
                    </a:lnTo>
                    <a:lnTo>
                      <a:pt x="206" y="270"/>
                    </a:lnTo>
                    <a:lnTo>
                      <a:pt x="203" y="264"/>
                    </a:lnTo>
                    <a:lnTo>
                      <a:pt x="194" y="269"/>
                    </a:lnTo>
                    <a:lnTo>
                      <a:pt x="185" y="273"/>
                    </a:lnTo>
                    <a:lnTo>
                      <a:pt x="182" y="278"/>
                    </a:lnTo>
                    <a:lnTo>
                      <a:pt x="182" y="284"/>
                    </a:lnTo>
                    <a:lnTo>
                      <a:pt x="173" y="281"/>
                    </a:lnTo>
                    <a:lnTo>
                      <a:pt x="170" y="275"/>
                    </a:lnTo>
                    <a:lnTo>
                      <a:pt x="162" y="264"/>
                    </a:lnTo>
                    <a:lnTo>
                      <a:pt x="159" y="261"/>
                    </a:lnTo>
                    <a:lnTo>
                      <a:pt x="162" y="255"/>
                    </a:lnTo>
                    <a:lnTo>
                      <a:pt x="162" y="246"/>
                    </a:lnTo>
                    <a:lnTo>
                      <a:pt x="156" y="240"/>
                    </a:lnTo>
                    <a:lnTo>
                      <a:pt x="159" y="237"/>
                    </a:lnTo>
                    <a:lnTo>
                      <a:pt x="155" y="231"/>
                    </a:lnTo>
                    <a:lnTo>
                      <a:pt x="149" y="231"/>
                    </a:lnTo>
                    <a:lnTo>
                      <a:pt x="142" y="226"/>
                    </a:lnTo>
                    <a:lnTo>
                      <a:pt x="138" y="219"/>
                    </a:lnTo>
                    <a:lnTo>
                      <a:pt x="139" y="213"/>
                    </a:lnTo>
                    <a:lnTo>
                      <a:pt x="136" y="203"/>
                    </a:lnTo>
                    <a:lnTo>
                      <a:pt x="142" y="194"/>
                    </a:lnTo>
                    <a:lnTo>
                      <a:pt x="136" y="194"/>
                    </a:lnTo>
                    <a:lnTo>
                      <a:pt x="135" y="190"/>
                    </a:lnTo>
                    <a:lnTo>
                      <a:pt x="129" y="187"/>
                    </a:lnTo>
                    <a:lnTo>
                      <a:pt x="129" y="182"/>
                    </a:lnTo>
                    <a:lnTo>
                      <a:pt x="121" y="176"/>
                    </a:lnTo>
                    <a:lnTo>
                      <a:pt x="121" y="165"/>
                    </a:lnTo>
                    <a:lnTo>
                      <a:pt x="117" y="159"/>
                    </a:lnTo>
                    <a:lnTo>
                      <a:pt x="112" y="155"/>
                    </a:lnTo>
                    <a:lnTo>
                      <a:pt x="109" y="156"/>
                    </a:lnTo>
                    <a:lnTo>
                      <a:pt x="103" y="155"/>
                    </a:lnTo>
                    <a:lnTo>
                      <a:pt x="103" y="146"/>
                    </a:lnTo>
                    <a:lnTo>
                      <a:pt x="98" y="134"/>
                    </a:lnTo>
                    <a:lnTo>
                      <a:pt x="94" y="127"/>
                    </a:lnTo>
                    <a:lnTo>
                      <a:pt x="82" y="135"/>
                    </a:lnTo>
                    <a:lnTo>
                      <a:pt x="74" y="134"/>
                    </a:lnTo>
                    <a:lnTo>
                      <a:pt x="70" y="134"/>
                    </a:lnTo>
                    <a:lnTo>
                      <a:pt x="62" y="138"/>
                    </a:lnTo>
                    <a:lnTo>
                      <a:pt x="54" y="149"/>
                    </a:lnTo>
                    <a:lnTo>
                      <a:pt x="51" y="140"/>
                    </a:lnTo>
                    <a:lnTo>
                      <a:pt x="41" y="137"/>
                    </a:lnTo>
                    <a:lnTo>
                      <a:pt x="36" y="132"/>
                    </a:lnTo>
                    <a:lnTo>
                      <a:pt x="32" y="130"/>
                    </a:lnTo>
                    <a:lnTo>
                      <a:pt x="26" y="123"/>
                    </a:lnTo>
                    <a:lnTo>
                      <a:pt x="23" y="117"/>
                    </a:lnTo>
                    <a:lnTo>
                      <a:pt x="18" y="115"/>
                    </a:lnTo>
                    <a:lnTo>
                      <a:pt x="15" y="112"/>
                    </a:lnTo>
                    <a:lnTo>
                      <a:pt x="12" y="102"/>
                    </a:lnTo>
                    <a:lnTo>
                      <a:pt x="12" y="94"/>
                    </a:lnTo>
                    <a:lnTo>
                      <a:pt x="6" y="89"/>
                    </a:lnTo>
                    <a:lnTo>
                      <a:pt x="9" y="85"/>
                    </a:lnTo>
                    <a:lnTo>
                      <a:pt x="6" y="82"/>
                    </a:lnTo>
                    <a:lnTo>
                      <a:pt x="3" y="73"/>
                    </a:lnTo>
                    <a:lnTo>
                      <a:pt x="0" y="61"/>
                    </a:lnTo>
                    <a:lnTo>
                      <a:pt x="4" y="51"/>
                    </a:lnTo>
                    <a:lnTo>
                      <a:pt x="3" y="42"/>
                    </a:lnTo>
                    <a:lnTo>
                      <a:pt x="4" y="38"/>
                    </a:lnTo>
                    <a:lnTo>
                      <a:pt x="9" y="33"/>
                    </a:lnTo>
                    <a:lnTo>
                      <a:pt x="9" y="27"/>
                    </a:lnTo>
                    <a:lnTo>
                      <a:pt x="18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9" name="Freeform 869">
                <a:extLst>
                  <a:ext uri="{FF2B5EF4-FFF2-40B4-BE49-F238E27FC236}">
                    <a16:creationId xmlns:a16="http://schemas.microsoft.com/office/drawing/2014/main" id="{3C2F3942-EDCA-2F5A-A461-5447E08AC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603"/>
                <a:ext cx="187" cy="237"/>
              </a:xfrm>
              <a:custGeom>
                <a:avLst/>
                <a:gdLst>
                  <a:gd name="T0" fmla="*/ 53 w 373"/>
                  <a:gd name="T1" fmla="*/ 0 h 474"/>
                  <a:gd name="T2" fmla="*/ 73 w 373"/>
                  <a:gd name="T3" fmla="*/ 12 h 474"/>
                  <a:gd name="T4" fmla="*/ 91 w 373"/>
                  <a:gd name="T5" fmla="*/ 33 h 474"/>
                  <a:gd name="T6" fmla="*/ 103 w 373"/>
                  <a:gd name="T7" fmla="*/ 51 h 474"/>
                  <a:gd name="T8" fmla="*/ 118 w 373"/>
                  <a:gd name="T9" fmla="*/ 77 h 474"/>
                  <a:gd name="T10" fmla="*/ 139 w 373"/>
                  <a:gd name="T11" fmla="*/ 103 h 474"/>
                  <a:gd name="T12" fmla="*/ 159 w 373"/>
                  <a:gd name="T13" fmla="*/ 96 h 474"/>
                  <a:gd name="T14" fmla="*/ 202 w 373"/>
                  <a:gd name="T15" fmla="*/ 118 h 474"/>
                  <a:gd name="T16" fmla="*/ 221 w 373"/>
                  <a:gd name="T17" fmla="*/ 120 h 474"/>
                  <a:gd name="T18" fmla="*/ 238 w 373"/>
                  <a:gd name="T19" fmla="*/ 134 h 474"/>
                  <a:gd name="T20" fmla="*/ 255 w 373"/>
                  <a:gd name="T21" fmla="*/ 137 h 474"/>
                  <a:gd name="T22" fmla="*/ 271 w 373"/>
                  <a:gd name="T23" fmla="*/ 156 h 474"/>
                  <a:gd name="T24" fmla="*/ 290 w 373"/>
                  <a:gd name="T25" fmla="*/ 158 h 474"/>
                  <a:gd name="T26" fmla="*/ 319 w 373"/>
                  <a:gd name="T27" fmla="*/ 162 h 474"/>
                  <a:gd name="T28" fmla="*/ 341 w 373"/>
                  <a:gd name="T29" fmla="*/ 172 h 474"/>
                  <a:gd name="T30" fmla="*/ 363 w 373"/>
                  <a:gd name="T31" fmla="*/ 179 h 474"/>
                  <a:gd name="T32" fmla="*/ 369 w 373"/>
                  <a:gd name="T33" fmla="*/ 199 h 474"/>
                  <a:gd name="T34" fmla="*/ 369 w 373"/>
                  <a:gd name="T35" fmla="*/ 226 h 474"/>
                  <a:gd name="T36" fmla="*/ 367 w 373"/>
                  <a:gd name="T37" fmla="*/ 243 h 474"/>
                  <a:gd name="T38" fmla="*/ 369 w 373"/>
                  <a:gd name="T39" fmla="*/ 269 h 474"/>
                  <a:gd name="T40" fmla="*/ 350 w 373"/>
                  <a:gd name="T41" fmla="*/ 284 h 474"/>
                  <a:gd name="T42" fmla="*/ 340 w 373"/>
                  <a:gd name="T43" fmla="*/ 308 h 474"/>
                  <a:gd name="T44" fmla="*/ 319 w 373"/>
                  <a:gd name="T45" fmla="*/ 310 h 474"/>
                  <a:gd name="T46" fmla="*/ 302 w 373"/>
                  <a:gd name="T47" fmla="*/ 317 h 474"/>
                  <a:gd name="T48" fmla="*/ 306 w 373"/>
                  <a:gd name="T49" fmla="*/ 348 h 474"/>
                  <a:gd name="T50" fmla="*/ 296 w 373"/>
                  <a:gd name="T51" fmla="*/ 360 h 474"/>
                  <a:gd name="T52" fmla="*/ 293 w 373"/>
                  <a:gd name="T53" fmla="*/ 407 h 474"/>
                  <a:gd name="T54" fmla="*/ 297 w 373"/>
                  <a:gd name="T55" fmla="*/ 434 h 474"/>
                  <a:gd name="T56" fmla="*/ 306 w 373"/>
                  <a:gd name="T57" fmla="*/ 459 h 474"/>
                  <a:gd name="T58" fmla="*/ 297 w 373"/>
                  <a:gd name="T59" fmla="*/ 471 h 474"/>
                  <a:gd name="T60" fmla="*/ 276 w 373"/>
                  <a:gd name="T61" fmla="*/ 466 h 474"/>
                  <a:gd name="T62" fmla="*/ 252 w 373"/>
                  <a:gd name="T63" fmla="*/ 460 h 474"/>
                  <a:gd name="T64" fmla="*/ 247 w 373"/>
                  <a:gd name="T65" fmla="*/ 425 h 474"/>
                  <a:gd name="T66" fmla="*/ 246 w 373"/>
                  <a:gd name="T67" fmla="*/ 395 h 474"/>
                  <a:gd name="T68" fmla="*/ 240 w 373"/>
                  <a:gd name="T69" fmla="*/ 357 h 474"/>
                  <a:gd name="T70" fmla="*/ 240 w 373"/>
                  <a:gd name="T71" fmla="*/ 337 h 474"/>
                  <a:gd name="T72" fmla="*/ 256 w 373"/>
                  <a:gd name="T73" fmla="*/ 319 h 474"/>
                  <a:gd name="T74" fmla="*/ 256 w 373"/>
                  <a:gd name="T75" fmla="*/ 270 h 474"/>
                  <a:gd name="T76" fmla="*/ 232 w 373"/>
                  <a:gd name="T77" fmla="*/ 292 h 474"/>
                  <a:gd name="T78" fmla="*/ 206 w 373"/>
                  <a:gd name="T79" fmla="*/ 287 h 474"/>
                  <a:gd name="T80" fmla="*/ 185 w 373"/>
                  <a:gd name="T81" fmla="*/ 273 h 474"/>
                  <a:gd name="T82" fmla="*/ 170 w 373"/>
                  <a:gd name="T83" fmla="*/ 275 h 474"/>
                  <a:gd name="T84" fmla="*/ 162 w 373"/>
                  <a:gd name="T85" fmla="*/ 246 h 474"/>
                  <a:gd name="T86" fmla="*/ 149 w 373"/>
                  <a:gd name="T87" fmla="*/ 231 h 474"/>
                  <a:gd name="T88" fmla="*/ 136 w 373"/>
                  <a:gd name="T89" fmla="*/ 203 h 474"/>
                  <a:gd name="T90" fmla="*/ 129 w 373"/>
                  <a:gd name="T91" fmla="*/ 187 h 474"/>
                  <a:gd name="T92" fmla="*/ 117 w 373"/>
                  <a:gd name="T93" fmla="*/ 159 h 474"/>
                  <a:gd name="T94" fmla="*/ 103 w 373"/>
                  <a:gd name="T95" fmla="*/ 146 h 474"/>
                  <a:gd name="T96" fmla="*/ 74 w 373"/>
                  <a:gd name="T97" fmla="*/ 134 h 474"/>
                  <a:gd name="T98" fmla="*/ 51 w 373"/>
                  <a:gd name="T99" fmla="*/ 140 h 474"/>
                  <a:gd name="T100" fmla="*/ 26 w 373"/>
                  <a:gd name="T101" fmla="*/ 123 h 474"/>
                  <a:gd name="T102" fmla="*/ 12 w 373"/>
                  <a:gd name="T103" fmla="*/ 102 h 474"/>
                  <a:gd name="T104" fmla="*/ 6 w 373"/>
                  <a:gd name="T105" fmla="*/ 82 h 474"/>
                  <a:gd name="T106" fmla="*/ 3 w 373"/>
                  <a:gd name="T107" fmla="*/ 42 h 474"/>
                  <a:gd name="T108" fmla="*/ 18 w 373"/>
                  <a:gd name="T109" fmla="*/ 26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3" h="474">
                    <a:moveTo>
                      <a:pt x="18" y="26"/>
                    </a:moveTo>
                    <a:lnTo>
                      <a:pt x="27" y="13"/>
                    </a:lnTo>
                    <a:lnTo>
                      <a:pt x="39" y="13"/>
                    </a:lnTo>
                    <a:lnTo>
                      <a:pt x="53" y="0"/>
                    </a:lnTo>
                    <a:lnTo>
                      <a:pt x="62" y="3"/>
                    </a:lnTo>
                    <a:lnTo>
                      <a:pt x="67" y="6"/>
                    </a:lnTo>
                    <a:lnTo>
                      <a:pt x="73" y="7"/>
                    </a:lnTo>
                    <a:lnTo>
                      <a:pt x="73" y="12"/>
                    </a:lnTo>
                    <a:lnTo>
                      <a:pt x="76" y="23"/>
                    </a:lnTo>
                    <a:lnTo>
                      <a:pt x="82" y="24"/>
                    </a:lnTo>
                    <a:lnTo>
                      <a:pt x="86" y="30"/>
                    </a:lnTo>
                    <a:lnTo>
                      <a:pt x="91" y="33"/>
                    </a:lnTo>
                    <a:lnTo>
                      <a:pt x="95" y="38"/>
                    </a:lnTo>
                    <a:lnTo>
                      <a:pt x="94" y="48"/>
                    </a:lnTo>
                    <a:lnTo>
                      <a:pt x="95" y="51"/>
                    </a:lnTo>
                    <a:lnTo>
                      <a:pt x="103" y="51"/>
                    </a:lnTo>
                    <a:lnTo>
                      <a:pt x="103" y="59"/>
                    </a:lnTo>
                    <a:lnTo>
                      <a:pt x="109" y="56"/>
                    </a:lnTo>
                    <a:lnTo>
                      <a:pt x="115" y="61"/>
                    </a:lnTo>
                    <a:lnTo>
                      <a:pt x="118" y="77"/>
                    </a:lnTo>
                    <a:lnTo>
                      <a:pt x="118" y="83"/>
                    </a:lnTo>
                    <a:lnTo>
                      <a:pt x="126" y="96"/>
                    </a:lnTo>
                    <a:lnTo>
                      <a:pt x="136" y="99"/>
                    </a:lnTo>
                    <a:lnTo>
                      <a:pt x="139" y="103"/>
                    </a:lnTo>
                    <a:lnTo>
                      <a:pt x="142" y="103"/>
                    </a:lnTo>
                    <a:lnTo>
                      <a:pt x="152" y="99"/>
                    </a:lnTo>
                    <a:lnTo>
                      <a:pt x="155" y="102"/>
                    </a:lnTo>
                    <a:lnTo>
                      <a:pt x="159" y="96"/>
                    </a:lnTo>
                    <a:lnTo>
                      <a:pt x="170" y="99"/>
                    </a:lnTo>
                    <a:lnTo>
                      <a:pt x="173" y="103"/>
                    </a:lnTo>
                    <a:lnTo>
                      <a:pt x="185" y="106"/>
                    </a:lnTo>
                    <a:lnTo>
                      <a:pt x="202" y="118"/>
                    </a:lnTo>
                    <a:lnTo>
                      <a:pt x="205" y="118"/>
                    </a:lnTo>
                    <a:lnTo>
                      <a:pt x="212" y="112"/>
                    </a:lnTo>
                    <a:lnTo>
                      <a:pt x="215" y="117"/>
                    </a:lnTo>
                    <a:lnTo>
                      <a:pt x="221" y="120"/>
                    </a:lnTo>
                    <a:lnTo>
                      <a:pt x="227" y="117"/>
                    </a:lnTo>
                    <a:lnTo>
                      <a:pt x="230" y="127"/>
                    </a:lnTo>
                    <a:lnTo>
                      <a:pt x="235" y="127"/>
                    </a:lnTo>
                    <a:lnTo>
                      <a:pt x="238" y="134"/>
                    </a:lnTo>
                    <a:lnTo>
                      <a:pt x="243" y="137"/>
                    </a:lnTo>
                    <a:lnTo>
                      <a:pt x="247" y="143"/>
                    </a:lnTo>
                    <a:lnTo>
                      <a:pt x="252" y="141"/>
                    </a:lnTo>
                    <a:lnTo>
                      <a:pt x="255" y="137"/>
                    </a:lnTo>
                    <a:lnTo>
                      <a:pt x="258" y="138"/>
                    </a:lnTo>
                    <a:lnTo>
                      <a:pt x="262" y="149"/>
                    </a:lnTo>
                    <a:lnTo>
                      <a:pt x="268" y="152"/>
                    </a:lnTo>
                    <a:lnTo>
                      <a:pt x="271" y="156"/>
                    </a:lnTo>
                    <a:lnTo>
                      <a:pt x="276" y="156"/>
                    </a:lnTo>
                    <a:lnTo>
                      <a:pt x="282" y="161"/>
                    </a:lnTo>
                    <a:lnTo>
                      <a:pt x="285" y="158"/>
                    </a:lnTo>
                    <a:lnTo>
                      <a:pt x="290" y="158"/>
                    </a:lnTo>
                    <a:lnTo>
                      <a:pt x="297" y="155"/>
                    </a:lnTo>
                    <a:lnTo>
                      <a:pt x="302" y="158"/>
                    </a:lnTo>
                    <a:lnTo>
                      <a:pt x="317" y="156"/>
                    </a:lnTo>
                    <a:lnTo>
                      <a:pt x="319" y="162"/>
                    </a:lnTo>
                    <a:lnTo>
                      <a:pt x="325" y="172"/>
                    </a:lnTo>
                    <a:lnTo>
                      <a:pt x="326" y="179"/>
                    </a:lnTo>
                    <a:lnTo>
                      <a:pt x="332" y="178"/>
                    </a:lnTo>
                    <a:lnTo>
                      <a:pt x="341" y="172"/>
                    </a:lnTo>
                    <a:lnTo>
                      <a:pt x="346" y="170"/>
                    </a:lnTo>
                    <a:lnTo>
                      <a:pt x="353" y="176"/>
                    </a:lnTo>
                    <a:lnTo>
                      <a:pt x="355" y="175"/>
                    </a:lnTo>
                    <a:lnTo>
                      <a:pt x="363" y="179"/>
                    </a:lnTo>
                    <a:lnTo>
                      <a:pt x="364" y="179"/>
                    </a:lnTo>
                    <a:lnTo>
                      <a:pt x="369" y="188"/>
                    </a:lnTo>
                    <a:lnTo>
                      <a:pt x="366" y="196"/>
                    </a:lnTo>
                    <a:lnTo>
                      <a:pt x="369" y="199"/>
                    </a:lnTo>
                    <a:lnTo>
                      <a:pt x="367" y="205"/>
                    </a:lnTo>
                    <a:lnTo>
                      <a:pt x="367" y="213"/>
                    </a:lnTo>
                    <a:lnTo>
                      <a:pt x="367" y="222"/>
                    </a:lnTo>
                    <a:lnTo>
                      <a:pt x="369" y="226"/>
                    </a:lnTo>
                    <a:lnTo>
                      <a:pt x="366" y="228"/>
                    </a:lnTo>
                    <a:lnTo>
                      <a:pt x="364" y="232"/>
                    </a:lnTo>
                    <a:lnTo>
                      <a:pt x="367" y="237"/>
                    </a:lnTo>
                    <a:lnTo>
                      <a:pt x="367" y="243"/>
                    </a:lnTo>
                    <a:lnTo>
                      <a:pt x="361" y="251"/>
                    </a:lnTo>
                    <a:lnTo>
                      <a:pt x="367" y="254"/>
                    </a:lnTo>
                    <a:lnTo>
                      <a:pt x="373" y="266"/>
                    </a:lnTo>
                    <a:lnTo>
                      <a:pt x="369" y="269"/>
                    </a:lnTo>
                    <a:lnTo>
                      <a:pt x="361" y="272"/>
                    </a:lnTo>
                    <a:lnTo>
                      <a:pt x="358" y="276"/>
                    </a:lnTo>
                    <a:lnTo>
                      <a:pt x="355" y="278"/>
                    </a:lnTo>
                    <a:lnTo>
                      <a:pt x="350" y="284"/>
                    </a:lnTo>
                    <a:lnTo>
                      <a:pt x="350" y="289"/>
                    </a:lnTo>
                    <a:lnTo>
                      <a:pt x="344" y="295"/>
                    </a:lnTo>
                    <a:lnTo>
                      <a:pt x="343" y="304"/>
                    </a:lnTo>
                    <a:lnTo>
                      <a:pt x="340" y="308"/>
                    </a:lnTo>
                    <a:lnTo>
                      <a:pt x="340" y="316"/>
                    </a:lnTo>
                    <a:lnTo>
                      <a:pt x="334" y="313"/>
                    </a:lnTo>
                    <a:lnTo>
                      <a:pt x="328" y="313"/>
                    </a:lnTo>
                    <a:lnTo>
                      <a:pt x="319" y="310"/>
                    </a:lnTo>
                    <a:lnTo>
                      <a:pt x="314" y="313"/>
                    </a:lnTo>
                    <a:lnTo>
                      <a:pt x="309" y="317"/>
                    </a:lnTo>
                    <a:lnTo>
                      <a:pt x="305" y="314"/>
                    </a:lnTo>
                    <a:lnTo>
                      <a:pt x="302" y="317"/>
                    </a:lnTo>
                    <a:lnTo>
                      <a:pt x="297" y="316"/>
                    </a:lnTo>
                    <a:lnTo>
                      <a:pt x="297" y="320"/>
                    </a:lnTo>
                    <a:lnTo>
                      <a:pt x="306" y="334"/>
                    </a:lnTo>
                    <a:lnTo>
                      <a:pt x="306" y="348"/>
                    </a:lnTo>
                    <a:lnTo>
                      <a:pt x="311" y="351"/>
                    </a:lnTo>
                    <a:lnTo>
                      <a:pt x="308" y="352"/>
                    </a:lnTo>
                    <a:lnTo>
                      <a:pt x="308" y="358"/>
                    </a:lnTo>
                    <a:lnTo>
                      <a:pt x="296" y="360"/>
                    </a:lnTo>
                    <a:lnTo>
                      <a:pt x="294" y="366"/>
                    </a:lnTo>
                    <a:lnTo>
                      <a:pt x="288" y="372"/>
                    </a:lnTo>
                    <a:lnTo>
                      <a:pt x="291" y="401"/>
                    </a:lnTo>
                    <a:lnTo>
                      <a:pt x="293" y="407"/>
                    </a:lnTo>
                    <a:lnTo>
                      <a:pt x="288" y="410"/>
                    </a:lnTo>
                    <a:lnTo>
                      <a:pt x="291" y="415"/>
                    </a:lnTo>
                    <a:lnTo>
                      <a:pt x="296" y="425"/>
                    </a:lnTo>
                    <a:lnTo>
                      <a:pt x="297" y="434"/>
                    </a:lnTo>
                    <a:lnTo>
                      <a:pt x="303" y="444"/>
                    </a:lnTo>
                    <a:lnTo>
                      <a:pt x="308" y="448"/>
                    </a:lnTo>
                    <a:lnTo>
                      <a:pt x="306" y="451"/>
                    </a:lnTo>
                    <a:lnTo>
                      <a:pt x="306" y="459"/>
                    </a:lnTo>
                    <a:lnTo>
                      <a:pt x="306" y="462"/>
                    </a:lnTo>
                    <a:lnTo>
                      <a:pt x="297" y="463"/>
                    </a:lnTo>
                    <a:lnTo>
                      <a:pt x="300" y="469"/>
                    </a:lnTo>
                    <a:lnTo>
                      <a:pt x="297" y="471"/>
                    </a:lnTo>
                    <a:lnTo>
                      <a:pt x="288" y="471"/>
                    </a:lnTo>
                    <a:lnTo>
                      <a:pt x="282" y="474"/>
                    </a:lnTo>
                    <a:lnTo>
                      <a:pt x="281" y="466"/>
                    </a:lnTo>
                    <a:lnTo>
                      <a:pt x="276" y="466"/>
                    </a:lnTo>
                    <a:lnTo>
                      <a:pt x="265" y="474"/>
                    </a:lnTo>
                    <a:lnTo>
                      <a:pt x="264" y="468"/>
                    </a:lnTo>
                    <a:lnTo>
                      <a:pt x="261" y="463"/>
                    </a:lnTo>
                    <a:lnTo>
                      <a:pt x="252" y="460"/>
                    </a:lnTo>
                    <a:lnTo>
                      <a:pt x="258" y="451"/>
                    </a:lnTo>
                    <a:lnTo>
                      <a:pt x="261" y="444"/>
                    </a:lnTo>
                    <a:lnTo>
                      <a:pt x="258" y="437"/>
                    </a:lnTo>
                    <a:lnTo>
                      <a:pt x="247" y="425"/>
                    </a:lnTo>
                    <a:lnTo>
                      <a:pt x="243" y="419"/>
                    </a:lnTo>
                    <a:lnTo>
                      <a:pt x="241" y="413"/>
                    </a:lnTo>
                    <a:lnTo>
                      <a:pt x="244" y="404"/>
                    </a:lnTo>
                    <a:lnTo>
                      <a:pt x="246" y="395"/>
                    </a:lnTo>
                    <a:lnTo>
                      <a:pt x="246" y="392"/>
                    </a:lnTo>
                    <a:lnTo>
                      <a:pt x="246" y="375"/>
                    </a:lnTo>
                    <a:lnTo>
                      <a:pt x="241" y="369"/>
                    </a:lnTo>
                    <a:lnTo>
                      <a:pt x="240" y="357"/>
                    </a:lnTo>
                    <a:lnTo>
                      <a:pt x="240" y="351"/>
                    </a:lnTo>
                    <a:lnTo>
                      <a:pt x="244" y="349"/>
                    </a:lnTo>
                    <a:lnTo>
                      <a:pt x="238" y="343"/>
                    </a:lnTo>
                    <a:lnTo>
                      <a:pt x="240" y="337"/>
                    </a:lnTo>
                    <a:lnTo>
                      <a:pt x="238" y="333"/>
                    </a:lnTo>
                    <a:lnTo>
                      <a:pt x="246" y="331"/>
                    </a:lnTo>
                    <a:lnTo>
                      <a:pt x="253" y="324"/>
                    </a:lnTo>
                    <a:lnTo>
                      <a:pt x="256" y="319"/>
                    </a:lnTo>
                    <a:lnTo>
                      <a:pt x="258" y="313"/>
                    </a:lnTo>
                    <a:lnTo>
                      <a:pt x="267" y="308"/>
                    </a:lnTo>
                    <a:lnTo>
                      <a:pt x="261" y="281"/>
                    </a:lnTo>
                    <a:lnTo>
                      <a:pt x="256" y="270"/>
                    </a:lnTo>
                    <a:lnTo>
                      <a:pt x="246" y="272"/>
                    </a:lnTo>
                    <a:lnTo>
                      <a:pt x="241" y="282"/>
                    </a:lnTo>
                    <a:lnTo>
                      <a:pt x="234" y="286"/>
                    </a:lnTo>
                    <a:lnTo>
                      <a:pt x="232" y="292"/>
                    </a:lnTo>
                    <a:lnTo>
                      <a:pt x="229" y="299"/>
                    </a:lnTo>
                    <a:lnTo>
                      <a:pt x="217" y="304"/>
                    </a:lnTo>
                    <a:lnTo>
                      <a:pt x="211" y="298"/>
                    </a:lnTo>
                    <a:lnTo>
                      <a:pt x="206" y="287"/>
                    </a:lnTo>
                    <a:lnTo>
                      <a:pt x="206" y="270"/>
                    </a:lnTo>
                    <a:lnTo>
                      <a:pt x="203" y="264"/>
                    </a:lnTo>
                    <a:lnTo>
                      <a:pt x="194" y="269"/>
                    </a:lnTo>
                    <a:lnTo>
                      <a:pt x="185" y="273"/>
                    </a:lnTo>
                    <a:lnTo>
                      <a:pt x="182" y="278"/>
                    </a:lnTo>
                    <a:lnTo>
                      <a:pt x="182" y="284"/>
                    </a:lnTo>
                    <a:lnTo>
                      <a:pt x="173" y="281"/>
                    </a:lnTo>
                    <a:lnTo>
                      <a:pt x="170" y="275"/>
                    </a:lnTo>
                    <a:lnTo>
                      <a:pt x="162" y="264"/>
                    </a:lnTo>
                    <a:lnTo>
                      <a:pt x="159" y="261"/>
                    </a:lnTo>
                    <a:lnTo>
                      <a:pt x="162" y="255"/>
                    </a:lnTo>
                    <a:lnTo>
                      <a:pt x="162" y="246"/>
                    </a:lnTo>
                    <a:lnTo>
                      <a:pt x="156" y="240"/>
                    </a:lnTo>
                    <a:lnTo>
                      <a:pt x="159" y="237"/>
                    </a:lnTo>
                    <a:lnTo>
                      <a:pt x="155" y="231"/>
                    </a:lnTo>
                    <a:lnTo>
                      <a:pt x="149" y="231"/>
                    </a:lnTo>
                    <a:lnTo>
                      <a:pt x="142" y="226"/>
                    </a:lnTo>
                    <a:lnTo>
                      <a:pt x="138" y="219"/>
                    </a:lnTo>
                    <a:lnTo>
                      <a:pt x="139" y="213"/>
                    </a:lnTo>
                    <a:lnTo>
                      <a:pt x="136" y="203"/>
                    </a:lnTo>
                    <a:lnTo>
                      <a:pt x="142" y="194"/>
                    </a:lnTo>
                    <a:lnTo>
                      <a:pt x="136" y="194"/>
                    </a:lnTo>
                    <a:lnTo>
                      <a:pt x="135" y="190"/>
                    </a:lnTo>
                    <a:lnTo>
                      <a:pt x="129" y="187"/>
                    </a:lnTo>
                    <a:lnTo>
                      <a:pt x="129" y="182"/>
                    </a:lnTo>
                    <a:lnTo>
                      <a:pt x="121" y="176"/>
                    </a:lnTo>
                    <a:lnTo>
                      <a:pt x="121" y="165"/>
                    </a:lnTo>
                    <a:lnTo>
                      <a:pt x="117" y="159"/>
                    </a:lnTo>
                    <a:lnTo>
                      <a:pt x="112" y="155"/>
                    </a:lnTo>
                    <a:lnTo>
                      <a:pt x="109" y="156"/>
                    </a:lnTo>
                    <a:lnTo>
                      <a:pt x="103" y="155"/>
                    </a:lnTo>
                    <a:lnTo>
                      <a:pt x="103" y="146"/>
                    </a:lnTo>
                    <a:lnTo>
                      <a:pt x="98" y="134"/>
                    </a:lnTo>
                    <a:lnTo>
                      <a:pt x="94" y="127"/>
                    </a:lnTo>
                    <a:lnTo>
                      <a:pt x="82" y="135"/>
                    </a:lnTo>
                    <a:lnTo>
                      <a:pt x="74" y="134"/>
                    </a:lnTo>
                    <a:lnTo>
                      <a:pt x="70" y="134"/>
                    </a:lnTo>
                    <a:lnTo>
                      <a:pt x="62" y="138"/>
                    </a:lnTo>
                    <a:lnTo>
                      <a:pt x="54" y="149"/>
                    </a:lnTo>
                    <a:lnTo>
                      <a:pt x="51" y="140"/>
                    </a:lnTo>
                    <a:lnTo>
                      <a:pt x="41" y="137"/>
                    </a:lnTo>
                    <a:lnTo>
                      <a:pt x="36" y="132"/>
                    </a:lnTo>
                    <a:lnTo>
                      <a:pt x="32" y="130"/>
                    </a:lnTo>
                    <a:lnTo>
                      <a:pt x="26" y="123"/>
                    </a:lnTo>
                    <a:lnTo>
                      <a:pt x="23" y="117"/>
                    </a:lnTo>
                    <a:lnTo>
                      <a:pt x="18" y="115"/>
                    </a:lnTo>
                    <a:lnTo>
                      <a:pt x="15" y="112"/>
                    </a:lnTo>
                    <a:lnTo>
                      <a:pt x="12" y="102"/>
                    </a:lnTo>
                    <a:lnTo>
                      <a:pt x="12" y="94"/>
                    </a:lnTo>
                    <a:lnTo>
                      <a:pt x="6" y="89"/>
                    </a:lnTo>
                    <a:lnTo>
                      <a:pt x="9" y="85"/>
                    </a:lnTo>
                    <a:lnTo>
                      <a:pt x="6" y="82"/>
                    </a:lnTo>
                    <a:lnTo>
                      <a:pt x="3" y="73"/>
                    </a:lnTo>
                    <a:lnTo>
                      <a:pt x="0" y="61"/>
                    </a:lnTo>
                    <a:lnTo>
                      <a:pt x="4" y="51"/>
                    </a:lnTo>
                    <a:lnTo>
                      <a:pt x="3" y="42"/>
                    </a:lnTo>
                    <a:lnTo>
                      <a:pt x="4" y="38"/>
                    </a:lnTo>
                    <a:lnTo>
                      <a:pt x="9" y="33"/>
                    </a:lnTo>
                    <a:lnTo>
                      <a:pt x="9" y="27"/>
                    </a:lnTo>
                    <a:lnTo>
                      <a:pt x="18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0" name="Freeform 870">
                <a:extLst>
                  <a:ext uri="{FF2B5EF4-FFF2-40B4-BE49-F238E27FC236}">
                    <a16:creationId xmlns:a16="http://schemas.microsoft.com/office/drawing/2014/main" id="{8DF7E038-CCC9-DED3-C991-CE91DF6F8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2891"/>
                <a:ext cx="24" cy="56"/>
              </a:xfrm>
              <a:custGeom>
                <a:avLst/>
                <a:gdLst>
                  <a:gd name="T0" fmla="*/ 29 w 48"/>
                  <a:gd name="T1" fmla="*/ 6 h 113"/>
                  <a:gd name="T2" fmla="*/ 27 w 48"/>
                  <a:gd name="T3" fmla="*/ 9 h 113"/>
                  <a:gd name="T4" fmla="*/ 18 w 48"/>
                  <a:gd name="T5" fmla="*/ 0 h 113"/>
                  <a:gd name="T6" fmla="*/ 10 w 48"/>
                  <a:gd name="T7" fmla="*/ 2 h 113"/>
                  <a:gd name="T8" fmla="*/ 10 w 48"/>
                  <a:gd name="T9" fmla="*/ 6 h 113"/>
                  <a:gd name="T10" fmla="*/ 6 w 48"/>
                  <a:gd name="T11" fmla="*/ 12 h 113"/>
                  <a:gd name="T12" fmla="*/ 9 w 48"/>
                  <a:gd name="T13" fmla="*/ 15 h 113"/>
                  <a:gd name="T14" fmla="*/ 16 w 48"/>
                  <a:gd name="T15" fmla="*/ 22 h 113"/>
                  <a:gd name="T16" fmla="*/ 13 w 48"/>
                  <a:gd name="T17" fmla="*/ 26 h 113"/>
                  <a:gd name="T18" fmla="*/ 10 w 48"/>
                  <a:gd name="T19" fmla="*/ 35 h 113"/>
                  <a:gd name="T20" fmla="*/ 15 w 48"/>
                  <a:gd name="T21" fmla="*/ 41 h 113"/>
                  <a:gd name="T22" fmla="*/ 15 w 48"/>
                  <a:gd name="T23" fmla="*/ 49 h 113"/>
                  <a:gd name="T24" fmla="*/ 10 w 48"/>
                  <a:gd name="T25" fmla="*/ 53 h 113"/>
                  <a:gd name="T26" fmla="*/ 4 w 48"/>
                  <a:gd name="T27" fmla="*/ 58 h 113"/>
                  <a:gd name="T28" fmla="*/ 0 w 48"/>
                  <a:gd name="T29" fmla="*/ 73 h 113"/>
                  <a:gd name="T30" fmla="*/ 6 w 48"/>
                  <a:gd name="T31" fmla="*/ 76 h 113"/>
                  <a:gd name="T32" fmla="*/ 10 w 48"/>
                  <a:gd name="T33" fmla="*/ 76 h 113"/>
                  <a:gd name="T34" fmla="*/ 10 w 48"/>
                  <a:gd name="T35" fmla="*/ 85 h 113"/>
                  <a:gd name="T36" fmla="*/ 4 w 48"/>
                  <a:gd name="T37" fmla="*/ 98 h 113"/>
                  <a:gd name="T38" fmla="*/ 10 w 48"/>
                  <a:gd name="T39" fmla="*/ 98 h 113"/>
                  <a:gd name="T40" fmla="*/ 16 w 48"/>
                  <a:gd name="T41" fmla="*/ 102 h 113"/>
                  <a:gd name="T42" fmla="*/ 21 w 48"/>
                  <a:gd name="T43" fmla="*/ 104 h 113"/>
                  <a:gd name="T44" fmla="*/ 23 w 48"/>
                  <a:gd name="T45" fmla="*/ 111 h 113"/>
                  <a:gd name="T46" fmla="*/ 33 w 48"/>
                  <a:gd name="T47" fmla="*/ 113 h 113"/>
                  <a:gd name="T48" fmla="*/ 33 w 48"/>
                  <a:gd name="T49" fmla="*/ 111 h 113"/>
                  <a:gd name="T50" fmla="*/ 41 w 48"/>
                  <a:gd name="T51" fmla="*/ 108 h 113"/>
                  <a:gd name="T52" fmla="*/ 42 w 48"/>
                  <a:gd name="T53" fmla="*/ 99 h 113"/>
                  <a:gd name="T54" fmla="*/ 45 w 48"/>
                  <a:gd name="T55" fmla="*/ 96 h 113"/>
                  <a:gd name="T56" fmla="*/ 35 w 48"/>
                  <a:gd name="T57" fmla="*/ 90 h 113"/>
                  <a:gd name="T58" fmla="*/ 35 w 48"/>
                  <a:gd name="T59" fmla="*/ 84 h 113"/>
                  <a:gd name="T60" fmla="*/ 45 w 48"/>
                  <a:gd name="T61" fmla="*/ 63 h 113"/>
                  <a:gd name="T62" fmla="*/ 41 w 48"/>
                  <a:gd name="T63" fmla="*/ 61 h 113"/>
                  <a:gd name="T64" fmla="*/ 44 w 48"/>
                  <a:gd name="T65" fmla="*/ 53 h 113"/>
                  <a:gd name="T66" fmla="*/ 44 w 48"/>
                  <a:gd name="T67" fmla="*/ 47 h 113"/>
                  <a:gd name="T68" fmla="*/ 36 w 48"/>
                  <a:gd name="T69" fmla="*/ 41 h 113"/>
                  <a:gd name="T70" fmla="*/ 42 w 48"/>
                  <a:gd name="T71" fmla="*/ 38 h 113"/>
                  <a:gd name="T72" fmla="*/ 47 w 48"/>
                  <a:gd name="T73" fmla="*/ 40 h 113"/>
                  <a:gd name="T74" fmla="*/ 48 w 48"/>
                  <a:gd name="T75" fmla="*/ 31 h 113"/>
                  <a:gd name="T76" fmla="*/ 47 w 48"/>
                  <a:gd name="T77" fmla="*/ 22 h 113"/>
                  <a:gd name="T78" fmla="*/ 41 w 48"/>
                  <a:gd name="T79" fmla="*/ 19 h 113"/>
                  <a:gd name="T80" fmla="*/ 35 w 48"/>
                  <a:gd name="T81" fmla="*/ 22 h 113"/>
                  <a:gd name="T82" fmla="*/ 30 w 48"/>
                  <a:gd name="T83" fmla="*/ 15 h 113"/>
                  <a:gd name="T84" fmla="*/ 29 w 48"/>
                  <a:gd name="T85" fmla="*/ 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8" h="113">
                    <a:moveTo>
                      <a:pt x="29" y="6"/>
                    </a:moveTo>
                    <a:lnTo>
                      <a:pt x="27" y="9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9" y="15"/>
                    </a:lnTo>
                    <a:lnTo>
                      <a:pt x="16" y="22"/>
                    </a:lnTo>
                    <a:lnTo>
                      <a:pt x="13" y="26"/>
                    </a:lnTo>
                    <a:lnTo>
                      <a:pt x="10" y="35"/>
                    </a:lnTo>
                    <a:lnTo>
                      <a:pt x="15" y="41"/>
                    </a:lnTo>
                    <a:lnTo>
                      <a:pt x="15" y="49"/>
                    </a:lnTo>
                    <a:lnTo>
                      <a:pt x="10" y="53"/>
                    </a:lnTo>
                    <a:lnTo>
                      <a:pt x="4" y="58"/>
                    </a:lnTo>
                    <a:lnTo>
                      <a:pt x="0" y="73"/>
                    </a:lnTo>
                    <a:lnTo>
                      <a:pt x="6" y="76"/>
                    </a:lnTo>
                    <a:lnTo>
                      <a:pt x="10" y="76"/>
                    </a:lnTo>
                    <a:lnTo>
                      <a:pt x="10" y="85"/>
                    </a:lnTo>
                    <a:lnTo>
                      <a:pt x="4" y="98"/>
                    </a:lnTo>
                    <a:lnTo>
                      <a:pt x="10" y="98"/>
                    </a:lnTo>
                    <a:lnTo>
                      <a:pt x="16" y="102"/>
                    </a:lnTo>
                    <a:lnTo>
                      <a:pt x="21" y="104"/>
                    </a:lnTo>
                    <a:lnTo>
                      <a:pt x="23" y="111"/>
                    </a:lnTo>
                    <a:lnTo>
                      <a:pt x="33" y="113"/>
                    </a:lnTo>
                    <a:lnTo>
                      <a:pt x="33" y="111"/>
                    </a:lnTo>
                    <a:lnTo>
                      <a:pt x="41" y="108"/>
                    </a:lnTo>
                    <a:lnTo>
                      <a:pt x="42" y="99"/>
                    </a:lnTo>
                    <a:lnTo>
                      <a:pt x="45" y="96"/>
                    </a:lnTo>
                    <a:lnTo>
                      <a:pt x="35" y="90"/>
                    </a:lnTo>
                    <a:lnTo>
                      <a:pt x="35" y="84"/>
                    </a:lnTo>
                    <a:lnTo>
                      <a:pt x="45" y="63"/>
                    </a:lnTo>
                    <a:lnTo>
                      <a:pt x="41" y="61"/>
                    </a:lnTo>
                    <a:lnTo>
                      <a:pt x="44" y="53"/>
                    </a:lnTo>
                    <a:lnTo>
                      <a:pt x="44" y="47"/>
                    </a:lnTo>
                    <a:lnTo>
                      <a:pt x="36" y="41"/>
                    </a:lnTo>
                    <a:lnTo>
                      <a:pt x="42" y="38"/>
                    </a:lnTo>
                    <a:lnTo>
                      <a:pt x="47" y="40"/>
                    </a:lnTo>
                    <a:lnTo>
                      <a:pt x="48" y="31"/>
                    </a:lnTo>
                    <a:lnTo>
                      <a:pt x="47" y="22"/>
                    </a:lnTo>
                    <a:lnTo>
                      <a:pt x="41" y="19"/>
                    </a:lnTo>
                    <a:lnTo>
                      <a:pt x="35" y="22"/>
                    </a:lnTo>
                    <a:lnTo>
                      <a:pt x="30" y="15"/>
                    </a:lnTo>
                    <a:lnTo>
                      <a:pt x="29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1" name="Freeform 871">
                <a:extLst>
                  <a:ext uri="{FF2B5EF4-FFF2-40B4-BE49-F238E27FC236}">
                    <a16:creationId xmlns:a16="http://schemas.microsoft.com/office/drawing/2014/main" id="{0D1D2D77-7DEB-00E2-75BB-CC2389D70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2891"/>
                <a:ext cx="24" cy="56"/>
              </a:xfrm>
              <a:custGeom>
                <a:avLst/>
                <a:gdLst>
                  <a:gd name="T0" fmla="*/ 29 w 48"/>
                  <a:gd name="T1" fmla="*/ 6 h 113"/>
                  <a:gd name="T2" fmla="*/ 30 w 48"/>
                  <a:gd name="T3" fmla="*/ 15 h 113"/>
                  <a:gd name="T4" fmla="*/ 35 w 48"/>
                  <a:gd name="T5" fmla="*/ 22 h 113"/>
                  <a:gd name="T6" fmla="*/ 41 w 48"/>
                  <a:gd name="T7" fmla="*/ 19 h 113"/>
                  <a:gd name="T8" fmla="*/ 47 w 48"/>
                  <a:gd name="T9" fmla="*/ 22 h 113"/>
                  <a:gd name="T10" fmla="*/ 48 w 48"/>
                  <a:gd name="T11" fmla="*/ 31 h 113"/>
                  <a:gd name="T12" fmla="*/ 47 w 48"/>
                  <a:gd name="T13" fmla="*/ 40 h 113"/>
                  <a:gd name="T14" fmla="*/ 42 w 48"/>
                  <a:gd name="T15" fmla="*/ 38 h 113"/>
                  <a:gd name="T16" fmla="*/ 36 w 48"/>
                  <a:gd name="T17" fmla="*/ 41 h 113"/>
                  <a:gd name="T18" fmla="*/ 44 w 48"/>
                  <a:gd name="T19" fmla="*/ 47 h 113"/>
                  <a:gd name="T20" fmla="*/ 44 w 48"/>
                  <a:gd name="T21" fmla="*/ 53 h 113"/>
                  <a:gd name="T22" fmla="*/ 41 w 48"/>
                  <a:gd name="T23" fmla="*/ 61 h 113"/>
                  <a:gd name="T24" fmla="*/ 45 w 48"/>
                  <a:gd name="T25" fmla="*/ 63 h 113"/>
                  <a:gd name="T26" fmla="*/ 35 w 48"/>
                  <a:gd name="T27" fmla="*/ 84 h 113"/>
                  <a:gd name="T28" fmla="*/ 35 w 48"/>
                  <a:gd name="T29" fmla="*/ 90 h 113"/>
                  <a:gd name="T30" fmla="*/ 45 w 48"/>
                  <a:gd name="T31" fmla="*/ 96 h 113"/>
                  <a:gd name="T32" fmla="*/ 42 w 48"/>
                  <a:gd name="T33" fmla="*/ 99 h 113"/>
                  <a:gd name="T34" fmla="*/ 41 w 48"/>
                  <a:gd name="T35" fmla="*/ 108 h 113"/>
                  <a:gd name="T36" fmla="*/ 33 w 48"/>
                  <a:gd name="T37" fmla="*/ 111 h 113"/>
                  <a:gd name="T38" fmla="*/ 33 w 48"/>
                  <a:gd name="T39" fmla="*/ 113 h 113"/>
                  <a:gd name="T40" fmla="*/ 23 w 48"/>
                  <a:gd name="T41" fmla="*/ 111 h 113"/>
                  <a:gd name="T42" fmla="*/ 21 w 48"/>
                  <a:gd name="T43" fmla="*/ 104 h 113"/>
                  <a:gd name="T44" fmla="*/ 16 w 48"/>
                  <a:gd name="T45" fmla="*/ 102 h 113"/>
                  <a:gd name="T46" fmla="*/ 10 w 48"/>
                  <a:gd name="T47" fmla="*/ 98 h 113"/>
                  <a:gd name="T48" fmla="*/ 4 w 48"/>
                  <a:gd name="T49" fmla="*/ 98 h 113"/>
                  <a:gd name="T50" fmla="*/ 10 w 48"/>
                  <a:gd name="T51" fmla="*/ 85 h 113"/>
                  <a:gd name="T52" fmla="*/ 10 w 48"/>
                  <a:gd name="T53" fmla="*/ 76 h 113"/>
                  <a:gd name="T54" fmla="*/ 6 w 48"/>
                  <a:gd name="T55" fmla="*/ 76 h 113"/>
                  <a:gd name="T56" fmla="*/ 0 w 48"/>
                  <a:gd name="T57" fmla="*/ 73 h 113"/>
                  <a:gd name="T58" fmla="*/ 4 w 48"/>
                  <a:gd name="T59" fmla="*/ 58 h 113"/>
                  <a:gd name="T60" fmla="*/ 10 w 48"/>
                  <a:gd name="T61" fmla="*/ 53 h 113"/>
                  <a:gd name="T62" fmla="*/ 15 w 48"/>
                  <a:gd name="T63" fmla="*/ 49 h 113"/>
                  <a:gd name="T64" fmla="*/ 15 w 48"/>
                  <a:gd name="T65" fmla="*/ 41 h 113"/>
                  <a:gd name="T66" fmla="*/ 10 w 48"/>
                  <a:gd name="T67" fmla="*/ 35 h 113"/>
                  <a:gd name="T68" fmla="*/ 13 w 48"/>
                  <a:gd name="T69" fmla="*/ 26 h 113"/>
                  <a:gd name="T70" fmla="*/ 16 w 48"/>
                  <a:gd name="T71" fmla="*/ 22 h 113"/>
                  <a:gd name="T72" fmla="*/ 9 w 48"/>
                  <a:gd name="T73" fmla="*/ 15 h 113"/>
                  <a:gd name="T74" fmla="*/ 6 w 48"/>
                  <a:gd name="T75" fmla="*/ 12 h 113"/>
                  <a:gd name="T76" fmla="*/ 10 w 48"/>
                  <a:gd name="T77" fmla="*/ 6 h 113"/>
                  <a:gd name="T78" fmla="*/ 10 w 48"/>
                  <a:gd name="T79" fmla="*/ 2 h 113"/>
                  <a:gd name="T80" fmla="*/ 18 w 48"/>
                  <a:gd name="T81" fmla="*/ 0 h 113"/>
                  <a:gd name="T82" fmla="*/ 27 w 48"/>
                  <a:gd name="T83" fmla="*/ 9 h 113"/>
                  <a:gd name="T84" fmla="*/ 29 w 48"/>
                  <a:gd name="T85" fmla="*/ 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8" h="113">
                    <a:moveTo>
                      <a:pt x="29" y="6"/>
                    </a:moveTo>
                    <a:lnTo>
                      <a:pt x="30" y="15"/>
                    </a:lnTo>
                    <a:lnTo>
                      <a:pt x="35" y="22"/>
                    </a:lnTo>
                    <a:lnTo>
                      <a:pt x="41" y="19"/>
                    </a:lnTo>
                    <a:lnTo>
                      <a:pt x="47" y="22"/>
                    </a:lnTo>
                    <a:lnTo>
                      <a:pt x="48" y="31"/>
                    </a:lnTo>
                    <a:lnTo>
                      <a:pt x="47" y="40"/>
                    </a:lnTo>
                    <a:lnTo>
                      <a:pt x="42" y="38"/>
                    </a:lnTo>
                    <a:lnTo>
                      <a:pt x="36" y="41"/>
                    </a:lnTo>
                    <a:lnTo>
                      <a:pt x="44" y="47"/>
                    </a:lnTo>
                    <a:lnTo>
                      <a:pt x="44" y="53"/>
                    </a:lnTo>
                    <a:lnTo>
                      <a:pt x="41" y="61"/>
                    </a:lnTo>
                    <a:lnTo>
                      <a:pt x="45" y="63"/>
                    </a:lnTo>
                    <a:lnTo>
                      <a:pt x="35" y="84"/>
                    </a:lnTo>
                    <a:lnTo>
                      <a:pt x="35" y="90"/>
                    </a:lnTo>
                    <a:lnTo>
                      <a:pt x="45" y="96"/>
                    </a:lnTo>
                    <a:lnTo>
                      <a:pt x="42" y="99"/>
                    </a:lnTo>
                    <a:lnTo>
                      <a:pt x="41" y="108"/>
                    </a:lnTo>
                    <a:lnTo>
                      <a:pt x="33" y="111"/>
                    </a:lnTo>
                    <a:lnTo>
                      <a:pt x="33" y="113"/>
                    </a:lnTo>
                    <a:lnTo>
                      <a:pt x="23" y="111"/>
                    </a:lnTo>
                    <a:lnTo>
                      <a:pt x="21" y="104"/>
                    </a:lnTo>
                    <a:lnTo>
                      <a:pt x="16" y="102"/>
                    </a:lnTo>
                    <a:lnTo>
                      <a:pt x="10" y="98"/>
                    </a:lnTo>
                    <a:lnTo>
                      <a:pt x="4" y="98"/>
                    </a:lnTo>
                    <a:lnTo>
                      <a:pt x="10" y="85"/>
                    </a:lnTo>
                    <a:lnTo>
                      <a:pt x="10" y="76"/>
                    </a:lnTo>
                    <a:lnTo>
                      <a:pt x="6" y="76"/>
                    </a:lnTo>
                    <a:lnTo>
                      <a:pt x="0" y="73"/>
                    </a:lnTo>
                    <a:lnTo>
                      <a:pt x="4" y="58"/>
                    </a:lnTo>
                    <a:lnTo>
                      <a:pt x="10" y="53"/>
                    </a:lnTo>
                    <a:lnTo>
                      <a:pt x="15" y="49"/>
                    </a:lnTo>
                    <a:lnTo>
                      <a:pt x="15" y="41"/>
                    </a:lnTo>
                    <a:lnTo>
                      <a:pt x="10" y="35"/>
                    </a:lnTo>
                    <a:lnTo>
                      <a:pt x="13" y="26"/>
                    </a:lnTo>
                    <a:lnTo>
                      <a:pt x="16" y="22"/>
                    </a:lnTo>
                    <a:lnTo>
                      <a:pt x="9" y="15"/>
                    </a:lnTo>
                    <a:lnTo>
                      <a:pt x="6" y="12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18" y="0"/>
                    </a:lnTo>
                    <a:lnTo>
                      <a:pt x="27" y="9"/>
                    </a:lnTo>
                    <a:lnTo>
                      <a:pt x="2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2" name="Freeform 872">
                <a:extLst>
                  <a:ext uri="{FF2B5EF4-FFF2-40B4-BE49-F238E27FC236}">
                    <a16:creationId xmlns:a16="http://schemas.microsoft.com/office/drawing/2014/main" id="{3042137C-101D-3240-1640-D36494A8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2891"/>
                <a:ext cx="24" cy="56"/>
              </a:xfrm>
              <a:custGeom>
                <a:avLst/>
                <a:gdLst>
                  <a:gd name="T0" fmla="*/ 29 w 48"/>
                  <a:gd name="T1" fmla="*/ 6 h 113"/>
                  <a:gd name="T2" fmla="*/ 30 w 48"/>
                  <a:gd name="T3" fmla="*/ 15 h 113"/>
                  <a:gd name="T4" fmla="*/ 35 w 48"/>
                  <a:gd name="T5" fmla="*/ 22 h 113"/>
                  <a:gd name="T6" fmla="*/ 41 w 48"/>
                  <a:gd name="T7" fmla="*/ 19 h 113"/>
                  <a:gd name="T8" fmla="*/ 47 w 48"/>
                  <a:gd name="T9" fmla="*/ 22 h 113"/>
                  <a:gd name="T10" fmla="*/ 48 w 48"/>
                  <a:gd name="T11" fmla="*/ 31 h 113"/>
                  <a:gd name="T12" fmla="*/ 47 w 48"/>
                  <a:gd name="T13" fmla="*/ 40 h 113"/>
                  <a:gd name="T14" fmla="*/ 42 w 48"/>
                  <a:gd name="T15" fmla="*/ 38 h 113"/>
                  <a:gd name="T16" fmla="*/ 36 w 48"/>
                  <a:gd name="T17" fmla="*/ 41 h 113"/>
                  <a:gd name="T18" fmla="*/ 44 w 48"/>
                  <a:gd name="T19" fmla="*/ 47 h 113"/>
                  <a:gd name="T20" fmla="*/ 44 w 48"/>
                  <a:gd name="T21" fmla="*/ 53 h 113"/>
                  <a:gd name="T22" fmla="*/ 41 w 48"/>
                  <a:gd name="T23" fmla="*/ 61 h 113"/>
                  <a:gd name="T24" fmla="*/ 45 w 48"/>
                  <a:gd name="T25" fmla="*/ 63 h 113"/>
                  <a:gd name="T26" fmla="*/ 35 w 48"/>
                  <a:gd name="T27" fmla="*/ 84 h 113"/>
                  <a:gd name="T28" fmla="*/ 35 w 48"/>
                  <a:gd name="T29" fmla="*/ 90 h 113"/>
                  <a:gd name="T30" fmla="*/ 45 w 48"/>
                  <a:gd name="T31" fmla="*/ 96 h 113"/>
                  <a:gd name="T32" fmla="*/ 42 w 48"/>
                  <a:gd name="T33" fmla="*/ 99 h 113"/>
                  <a:gd name="T34" fmla="*/ 41 w 48"/>
                  <a:gd name="T35" fmla="*/ 108 h 113"/>
                  <a:gd name="T36" fmla="*/ 33 w 48"/>
                  <a:gd name="T37" fmla="*/ 111 h 113"/>
                  <a:gd name="T38" fmla="*/ 33 w 48"/>
                  <a:gd name="T39" fmla="*/ 113 h 113"/>
                  <a:gd name="T40" fmla="*/ 23 w 48"/>
                  <a:gd name="T41" fmla="*/ 111 h 113"/>
                  <a:gd name="T42" fmla="*/ 21 w 48"/>
                  <a:gd name="T43" fmla="*/ 104 h 113"/>
                  <a:gd name="T44" fmla="*/ 16 w 48"/>
                  <a:gd name="T45" fmla="*/ 102 h 113"/>
                  <a:gd name="T46" fmla="*/ 10 w 48"/>
                  <a:gd name="T47" fmla="*/ 98 h 113"/>
                  <a:gd name="T48" fmla="*/ 4 w 48"/>
                  <a:gd name="T49" fmla="*/ 98 h 113"/>
                  <a:gd name="T50" fmla="*/ 10 w 48"/>
                  <a:gd name="T51" fmla="*/ 85 h 113"/>
                  <a:gd name="T52" fmla="*/ 10 w 48"/>
                  <a:gd name="T53" fmla="*/ 76 h 113"/>
                  <a:gd name="T54" fmla="*/ 6 w 48"/>
                  <a:gd name="T55" fmla="*/ 76 h 113"/>
                  <a:gd name="T56" fmla="*/ 0 w 48"/>
                  <a:gd name="T57" fmla="*/ 73 h 113"/>
                  <a:gd name="T58" fmla="*/ 4 w 48"/>
                  <a:gd name="T59" fmla="*/ 58 h 113"/>
                  <a:gd name="T60" fmla="*/ 10 w 48"/>
                  <a:gd name="T61" fmla="*/ 53 h 113"/>
                  <a:gd name="T62" fmla="*/ 15 w 48"/>
                  <a:gd name="T63" fmla="*/ 49 h 113"/>
                  <a:gd name="T64" fmla="*/ 15 w 48"/>
                  <a:gd name="T65" fmla="*/ 41 h 113"/>
                  <a:gd name="T66" fmla="*/ 10 w 48"/>
                  <a:gd name="T67" fmla="*/ 35 h 113"/>
                  <a:gd name="T68" fmla="*/ 13 w 48"/>
                  <a:gd name="T69" fmla="*/ 26 h 113"/>
                  <a:gd name="T70" fmla="*/ 16 w 48"/>
                  <a:gd name="T71" fmla="*/ 22 h 113"/>
                  <a:gd name="T72" fmla="*/ 9 w 48"/>
                  <a:gd name="T73" fmla="*/ 15 h 113"/>
                  <a:gd name="T74" fmla="*/ 6 w 48"/>
                  <a:gd name="T75" fmla="*/ 12 h 113"/>
                  <a:gd name="T76" fmla="*/ 10 w 48"/>
                  <a:gd name="T77" fmla="*/ 6 h 113"/>
                  <a:gd name="T78" fmla="*/ 10 w 48"/>
                  <a:gd name="T79" fmla="*/ 2 h 113"/>
                  <a:gd name="T80" fmla="*/ 18 w 48"/>
                  <a:gd name="T81" fmla="*/ 0 h 113"/>
                  <a:gd name="T82" fmla="*/ 27 w 48"/>
                  <a:gd name="T83" fmla="*/ 9 h 113"/>
                  <a:gd name="T84" fmla="*/ 29 w 48"/>
                  <a:gd name="T85" fmla="*/ 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8" h="113">
                    <a:moveTo>
                      <a:pt x="29" y="6"/>
                    </a:moveTo>
                    <a:lnTo>
                      <a:pt x="30" y="15"/>
                    </a:lnTo>
                    <a:lnTo>
                      <a:pt x="35" y="22"/>
                    </a:lnTo>
                    <a:lnTo>
                      <a:pt x="41" y="19"/>
                    </a:lnTo>
                    <a:lnTo>
                      <a:pt x="47" y="22"/>
                    </a:lnTo>
                    <a:lnTo>
                      <a:pt x="48" y="31"/>
                    </a:lnTo>
                    <a:lnTo>
                      <a:pt x="47" y="40"/>
                    </a:lnTo>
                    <a:lnTo>
                      <a:pt x="42" y="38"/>
                    </a:lnTo>
                    <a:lnTo>
                      <a:pt x="36" y="41"/>
                    </a:lnTo>
                    <a:lnTo>
                      <a:pt x="44" y="47"/>
                    </a:lnTo>
                    <a:lnTo>
                      <a:pt x="44" y="53"/>
                    </a:lnTo>
                    <a:lnTo>
                      <a:pt x="41" y="61"/>
                    </a:lnTo>
                    <a:lnTo>
                      <a:pt x="45" y="63"/>
                    </a:lnTo>
                    <a:lnTo>
                      <a:pt x="35" y="84"/>
                    </a:lnTo>
                    <a:lnTo>
                      <a:pt x="35" y="90"/>
                    </a:lnTo>
                    <a:lnTo>
                      <a:pt x="45" y="96"/>
                    </a:lnTo>
                    <a:lnTo>
                      <a:pt x="42" y="99"/>
                    </a:lnTo>
                    <a:lnTo>
                      <a:pt x="41" y="108"/>
                    </a:lnTo>
                    <a:lnTo>
                      <a:pt x="33" y="111"/>
                    </a:lnTo>
                    <a:lnTo>
                      <a:pt x="33" y="113"/>
                    </a:lnTo>
                    <a:lnTo>
                      <a:pt x="23" y="111"/>
                    </a:lnTo>
                    <a:lnTo>
                      <a:pt x="21" y="104"/>
                    </a:lnTo>
                    <a:lnTo>
                      <a:pt x="16" y="102"/>
                    </a:lnTo>
                    <a:lnTo>
                      <a:pt x="10" y="98"/>
                    </a:lnTo>
                    <a:lnTo>
                      <a:pt x="4" y="98"/>
                    </a:lnTo>
                    <a:lnTo>
                      <a:pt x="10" y="85"/>
                    </a:lnTo>
                    <a:lnTo>
                      <a:pt x="10" y="76"/>
                    </a:lnTo>
                    <a:lnTo>
                      <a:pt x="6" y="76"/>
                    </a:lnTo>
                    <a:lnTo>
                      <a:pt x="0" y="73"/>
                    </a:lnTo>
                    <a:lnTo>
                      <a:pt x="4" y="58"/>
                    </a:lnTo>
                    <a:lnTo>
                      <a:pt x="10" y="53"/>
                    </a:lnTo>
                    <a:lnTo>
                      <a:pt x="15" y="49"/>
                    </a:lnTo>
                    <a:lnTo>
                      <a:pt x="15" y="41"/>
                    </a:lnTo>
                    <a:lnTo>
                      <a:pt x="10" y="35"/>
                    </a:lnTo>
                    <a:lnTo>
                      <a:pt x="13" y="26"/>
                    </a:lnTo>
                    <a:lnTo>
                      <a:pt x="16" y="22"/>
                    </a:lnTo>
                    <a:lnTo>
                      <a:pt x="9" y="15"/>
                    </a:lnTo>
                    <a:lnTo>
                      <a:pt x="6" y="12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18" y="0"/>
                    </a:lnTo>
                    <a:lnTo>
                      <a:pt x="27" y="9"/>
                    </a:lnTo>
                    <a:lnTo>
                      <a:pt x="29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3" name="Freeform 873">
                <a:extLst>
                  <a:ext uri="{FF2B5EF4-FFF2-40B4-BE49-F238E27FC236}">
                    <a16:creationId xmlns:a16="http://schemas.microsoft.com/office/drawing/2014/main" id="{DD7D3F07-FE09-3F66-A81F-74DCB2A82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2808"/>
                <a:ext cx="65" cy="90"/>
              </a:xfrm>
              <a:custGeom>
                <a:avLst/>
                <a:gdLst>
                  <a:gd name="T0" fmla="*/ 41 w 129"/>
                  <a:gd name="T1" fmla="*/ 4 h 180"/>
                  <a:gd name="T2" fmla="*/ 0 w 129"/>
                  <a:gd name="T3" fmla="*/ 15 h 180"/>
                  <a:gd name="T4" fmla="*/ 0 w 129"/>
                  <a:gd name="T5" fmla="*/ 47 h 180"/>
                  <a:gd name="T6" fmla="*/ 10 w 129"/>
                  <a:gd name="T7" fmla="*/ 71 h 180"/>
                  <a:gd name="T8" fmla="*/ 11 w 129"/>
                  <a:gd name="T9" fmla="*/ 82 h 180"/>
                  <a:gd name="T10" fmla="*/ 19 w 129"/>
                  <a:gd name="T11" fmla="*/ 97 h 180"/>
                  <a:gd name="T12" fmla="*/ 32 w 129"/>
                  <a:gd name="T13" fmla="*/ 108 h 180"/>
                  <a:gd name="T14" fmla="*/ 66 w 129"/>
                  <a:gd name="T15" fmla="*/ 118 h 180"/>
                  <a:gd name="T16" fmla="*/ 63 w 129"/>
                  <a:gd name="T17" fmla="*/ 127 h 180"/>
                  <a:gd name="T18" fmla="*/ 70 w 129"/>
                  <a:gd name="T19" fmla="*/ 141 h 180"/>
                  <a:gd name="T20" fmla="*/ 82 w 129"/>
                  <a:gd name="T21" fmla="*/ 152 h 180"/>
                  <a:gd name="T22" fmla="*/ 82 w 129"/>
                  <a:gd name="T23" fmla="*/ 161 h 180"/>
                  <a:gd name="T24" fmla="*/ 89 w 129"/>
                  <a:gd name="T25" fmla="*/ 168 h 180"/>
                  <a:gd name="T26" fmla="*/ 113 w 129"/>
                  <a:gd name="T27" fmla="*/ 174 h 180"/>
                  <a:gd name="T28" fmla="*/ 126 w 129"/>
                  <a:gd name="T29" fmla="*/ 174 h 180"/>
                  <a:gd name="T30" fmla="*/ 120 w 129"/>
                  <a:gd name="T31" fmla="*/ 168 h 180"/>
                  <a:gd name="T32" fmla="*/ 119 w 129"/>
                  <a:gd name="T33" fmla="*/ 156 h 180"/>
                  <a:gd name="T34" fmla="*/ 116 w 129"/>
                  <a:gd name="T35" fmla="*/ 149 h 180"/>
                  <a:gd name="T36" fmla="*/ 111 w 129"/>
                  <a:gd name="T37" fmla="*/ 141 h 180"/>
                  <a:gd name="T38" fmla="*/ 102 w 129"/>
                  <a:gd name="T39" fmla="*/ 130 h 180"/>
                  <a:gd name="T40" fmla="*/ 105 w 129"/>
                  <a:gd name="T41" fmla="*/ 103 h 180"/>
                  <a:gd name="T42" fmla="*/ 116 w 129"/>
                  <a:gd name="T43" fmla="*/ 104 h 180"/>
                  <a:gd name="T44" fmla="*/ 128 w 129"/>
                  <a:gd name="T45" fmla="*/ 101 h 180"/>
                  <a:gd name="T46" fmla="*/ 128 w 129"/>
                  <a:gd name="T47" fmla="*/ 83 h 180"/>
                  <a:gd name="T48" fmla="*/ 119 w 129"/>
                  <a:gd name="T49" fmla="*/ 71 h 180"/>
                  <a:gd name="T50" fmla="*/ 113 w 129"/>
                  <a:gd name="T51" fmla="*/ 66 h 180"/>
                  <a:gd name="T52" fmla="*/ 110 w 129"/>
                  <a:gd name="T53" fmla="*/ 59 h 180"/>
                  <a:gd name="T54" fmla="*/ 89 w 129"/>
                  <a:gd name="T55" fmla="*/ 47 h 180"/>
                  <a:gd name="T56" fmla="*/ 78 w 129"/>
                  <a:gd name="T57" fmla="*/ 51 h 180"/>
                  <a:gd name="T58" fmla="*/ 79 w 129"/>
                  <a:gd name="T59" fmla="*/ 42 h 180"/>
                  <a:gd name="T60" fmla="*/ 79 w 129"/>
                  <a:gd name="T61" fmla="*/ 16 h 180"/>
                  <a:gd name="T62" fmla="*/ 72 w 129"/>
                  <a:gd name="T63" fmla="*/ 7 h 180"/>
                  <a:gd name="T64" fmla="*/ 57 w 129"/>
                  <a:gd name="T65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9" h="180">
                    <a:moveTo>
                      <a:pt x="57" y="0"/>
                    </a:moveTo>
                    <a:lnTo>
                      <a:pt x="41" y="4"/>
                    </a:lnTo>
                    <a:lnTo>
                      <a:pt x="29" y="4"/>
                    </a:lnTo>
                    <a:lnTo>
                      <a:pt x="0" y="15"/>
                    </a:lnTo>
                    <a:lnTo>
                      <a:pt x="2" y="44"/>
                    </a:lnTo>
                    <a:lnTo>
                      <a:pt x="0" y="47"/>
                    </a:lnTo>
                    <a:lnTo>
                      <a:pt x="2" y="59"/>
                    </a:lnTo>
                    <a:lnTo>
                      <a:pt x="10" y="71"/>
                    </a:lnTo>
                    <a:lnTo>
                      <a:pt x="11" y="79"/>
                    </a:lnTo>
                    <a:lnTo>
                      <a:pt x="11" y="82"/>
                    </a:lnTo>
                    <a:lnTo>
                      <a:pt x="7" y="88"/>
                    </a:lnTo>
                    <a:lnTo>
                      <a:pt x="19" y="97"/>
                    </a:lnTo>
                    <a:lnTo>
                      <a:pt x="26" y="97"/>
                    </a:lnTo>
                    <a:lnTo>
                      <a:pt x="32" y="108"/>
                    </a:lnTo>
                    <a:lnTo>
                      <a:pt x="49" y="111"/>
                    </a:lnTo>
                    <a:lnTo>
                      <a:pt x="66" y="118"/>
                    </a:lnTo>
                    <a:lnTo>
                      <a:pt x="69" y="123"/>
                    </a:lnTo>
                    <a:lnTo>
                      <a:pt x="63" y="127"/>
                    </a:lnTo>
                    <a:lnTo>
                      <a:pt x="66" y="135"/>
                    </a:lnTo>
                    <a:lnTo>
                      <a:pt x="70" y="141"/>
                    </a:lnTo>
                    <a:lnTo>
                      <a:pt x="70" y="146"/>
                    </a:lnTo>
                    <a:lnTo>
                      <a:pt x="82" y="152"/>
                    </a:lnTo>
                    <a:lnTo>
                      <a:pt x="79" y="155"/>
                    </a:lnTo>
                    <a:lnTo>
                      <a:pt x="82" y="161"/>
                    </a:lnTo>
                    <a:lnTo>
                      <a:pt x="87" y="164"/>
                    </a:lnTo>
                    <a:lnTo>
                      <a:pt x="89" y="168"/>
                    </a:lnTo>
                    <a:lnTo>
                      <a:pt x="99" y="171"/>
                    </a:lnTo>
                    <a:lnTo>
                      <a:pt x="113" y="174"/>
                    </a:lnTo>
                    <a:lnTo>
                      <a:pt x="119" y="180"/>
                    </a:lnTo>
                    <a:lnTo>
                      <a:pt x="126" y="174"/>
                    </a:lnTo>
                    <a:lnTo>
                      <a:pt x="128" y="171"/>
                    </a:lnTo>
                    <a:lnTo>
                      <a:pt x="120" y="168"/>
                    </a:lnTo>
                    <a:lnTo>
                      <a:pt x="119" y="161"/>
                    </a:lnTo>
                    <a:lnTo>
                      <a:pt x="119" y="156"/>
                    </a:lnTo>
                    <a:lnTo>
                      <a:pt x="114" y="152"/>
                    </a:lnTo>
                    <a:lnTo>
                      <a:pt x="116" y="149"/>
                    </a:lnTo>
                    <a:lnTo>
                      <a:pt x="116" y="147"/>
                    </a:lnTo>
                    <a:lnTo>
                      <a:pt x="111" y="141"/>
                    </a:lnTo>
                    <a:lnTo>
                      <a:pt x="110" y="135"/>
                    </a:lnTo>
                    <a:lnTo>
                      <a:pt x="102" y="130"/>
                    </a:lnTo>
                    <a:lnTo>
                      <a:pt x="96" y="111"/>
                    </a:lnTo>
                    <a:lnTo>
                      <a:pt x="105" y="103"/>
                    </a:lnTo>
                    <a:lnTo>
                      <a:pt x="116" y="106"/>
                    </a:lnTo>
                    <a:lnTo>
                      <a:pt x="116" y="104"/>
                    </a:lnTo>
                    <a:lnTo>
                      <a:pt x="126" y="111"/>
                    </a:lnTo>
                    <a:lnTo>
                      <a:pt x="128" y="101"/>
                    </a:lnTo>
                    <a:lnTo>
                      <a:pt x="129" y="98"/>
                    </a:lnTo>
                    <a:lnTo>
                      <a:pt x="128" y="83"/>
                    </a:lnTo>
                    <a:lnTo>
                      <a:pt x="125" y="79"/>
                    </a:lnTo>
                    <a:lnTo>
                      <a:pt x="119" y="71"/>
                    </a:lnTo>
                    <a:lnTo>
                      <a:pt x="113" y="70"/>
                    </a:lnTo>
                    <a:lnTo>
                      <a:pt x="113" y="66"/>
                    </a:lnTo>
                    <a:lnTo>
                      <a:pt x="114" y="63"/>
                    </a:lnTo>
                    <a:lnTo>
                      <a:pt x="110" y="59"/>
                    </a:lnTo>
                    <a:lnTo>
                      <a:pt x="104" y="53"/>
                    </a:lnTo>
                    <a:lnTo>
                      <a:pt x="89" y="47"/>
                    </a:lnTo>
                    <a:lnTo>
                      <a:pt x="89" y="50"/>
                    </a:lnTo>
                    <a:lnTo>
                      <a:pt x="78" y="51"/>
                    </a:lnTo>
                    <a:lnTo>
                      <a:pt x="75" y="50"/>
                    </a:lnTo>
                    <a:lnTo>
                      <a:pt x="79" y="42"/>
                    </a:lnTo>
                    <a:lnTo>
                      <a:pt x="79" y="33"/>
                    </a:lnTo>
                    <a:lnTo>
                      <a:pt x="79" y="16"/>
                    </a:lnTo>
                    <a:lnTo>
                      <a:pt x="75" y="9"/>
                    </a:lnTo>
                    <a:lnTo>
                      <a:pt x="72" y="7"/>
                    </a:lnTo>
                    <a:lnTo>
                      <a:pt x="61" y="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4" name="Freeform 874">
                <a:extLst>
                  <a:ext uri="{FF2B5EF4-FFF2-40B4-BE49-F238E27FC236}">
                    <a16:creationId xmlns:a16="http://schemas.microsoft.com/office/drawing/2014/main" id="{E5DD3668-6E81-3E5A-48D7-BF22699B4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2808"/>
                <a:ext cx="65" cy="90"/>
              </a:xfrm>
              <a:custGeom>
                <a:avLst/>
                <a:gdLst>
                  <a:gd name="T0" fmla="*/ 61 w 129"/>
                  <a:gd name="T1" fmla="*/ 1 h 180"/>
                  <a:gd name="T2" fmla="*/ 75 w 129"/>
                  <a:gd name="T3" fmla="*/ 9 h 180"/>
                  <a:gd name="T4" fmla="*/ 79 w 129"/>
                  <a:gd name="T5" fmla="*/ 33 h 180"/>
                  <a:gd name="T6" fmla="*/ 75 w 129"/>
                  <a:gd name="T7" fmla="*/ 50 h 180"/>
                  <a:gd name="T8" fmla="*/ 89 w 129"/>
                  <a:gd name="T9" fmla="*/ 50 h 180"/>
                  <a:gd name="T10" fmla="*/ 104 w 129"/>
                  <a:gd name="T11" fmla="*/ 53 h 180"/>
                  <a:gd name="T12" fmla="*/ 114 w 129"/>
                  <a:gd name="T13" fmla="*/ 63 h 180"/>
                  <a:gd name="T14" fmla="*/ 113 w 129"/>
                  <a:gd name="T15" fmla="*/ 70 h 180"/>
                  <a:gd name="T16" fmla="*/ 125 w 129"/>
                  <a:gd name="T17" fmla="*/ 79 h 180"/>
                  <a:gd name="T18" fmla="*/ 129 w 129"/>
                  <a:gd name="T19" fmla="*/ 98 h 180"/>
                  <a:gd name="T20" fmla="*/ 126 w 129"/>
                  <a:gd name="T21" fmla="*/ 111 h 180"/>
                  <a:gd name="T22" fmla="*/ 116 w 129"/>
                  <a:gd name="T23" fmla="*/ 106 h 180"/>
                  <a:gd name="T24" fmla="*/ 96 w 129"/>
                  <a:gd name="T25" fmla="*/ 111 h 180"/>
                  <a:gd name="T26" fmla="*/ 110 w 129"/>
                  <a:gd name="T27" fmla="*/ 135 h 180"/>
                  <a:gd name="T28" fmla="*/ 116 w 129"/>
                  <a:gd name="T29" fmla="*/ 147 h 180"/>
                  <a:gd name="T30" fmla="*/ 114 w 129"/>
                  <a:gd name="T31" fmla="*/ 152 h 180"/>
                  <a:gd name="T32" fmla="*/ 119 w 129"/>
                  <a:gd name="T33" fmla="*/ 161 h 180"/>
                  <a:gd name="T34" fmla="*/ 128 w 129"/>
                  <a:gd name="T35" fmla="*/ 171 h 180"/>
                  <a:gd name="T36" fmla="*/ 119 w 129"/>
                  <a:gd name="T37" fmla="*/ 180 h 180"/>
                  <a:gd name="T38" fmla="*/ 99 w 129"/>
                  <a:gd name="T39" fmla="*/ 171 h 180"/>
                  <a:gd name="T40" fmla="*/ 87 w 129"/>
                  <a:gd name="T41" fmla="*/ 164 h 180"/>
                  <a:gd name="T42" fmla="*/ 79 w 129"/>
                  <a:gd name="T43" fmla="*/ 155 h 180"/>
                  <a:gd name="T44" fmla="*/ 70 w 129"/>
                  <a:gd name="T45" fmla="*/ 146 h 180"/>
                  <a:gd name="T46" fmla="*/ 66 w 129"/>
                  <a:gd name="T47" fmla="*/ 135 h 180"/>
                  <a:gd name="T48" fmla="*/ 69 w 129"/>
                  <a:gd name="T49" fmla="*/ 123 h 180"/>
                  <a:gd name="T50" fmla="*/ 49 w 129"/>
                  <a:gd name="T51" fmla="*/ 111 h 180"/>
                  <a:gd name="T52" fmla="*/ 26 w 129"/>
                  <a:gd name="T53" fmla="*/ 97 h 180"/>
                  <a:gd name="T54" fmla="*/ 7 w 129"/>
                  <a:gd name="T55" fmla="*/ 88 h 180"/>
                  <a:gd name="T56" fmla="*/ 11 w 129"/>
                  <a:gd name="T57" fmla="*/ 79 h 180"/>
                  <a:gd name="T58" fmla="*/ 2 w 129"/>
                  <a:gd name="T59" fmla="*/ 59 h 180"/>
                  <a:gd name="T60" fmla="*/ 2 w 129"/>
                  <a:gd name="T61" fmla="*/ 44 h 180"/>
                  <a:gd name="T62" fmla="*/ 29 w 129"/>
                  <a:gd name="T63" fmla="*/ 4 h 180"/>
                  <a:gd name="T64" fmla="*/ 57 w 129"/>
                  <a:gd name="T65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9" h="180">
                    <a:moveTo>
                      <a:pt x="57" y="0"/>
                    </a:moveTo>
                    <a:lnTo>
                      <a:pt x="61" y="1"/>
                    </a:lnTo>
                    <a:lnTo>
                      <a:pt x="72" y="7"/>
                    </a:lnTo>
                    <a:lnTo>
                      <a:pt x="75" y="9"/>
                    </a:lnTo>
                    <a:lnTo>
                      <a:pt x="79" y="16"/>
                    </a:lnTo>
                    <a:lnTo>
                      <a:pt x="79" y="33"/>
                    </a:lnTo>
                    <a:lnTo>
                      <a:pt x="79" y="42"/>
                    </a:lnTo>
                    <a:lnTo>
                      <a:pt x="75" y="50"/>
                    </a:lnTo>
                    <a:lnTo>
                      <a:pt x="78" y="51"/>
                    </a:lnTo>
                    <a:lnTo>
                      <a:pt x="89" y="50"/>
                    </a:lnTo>
                    <a:lnTo>
                      <a:pt x="89" y="47"/>
                    </a:lnTo>
                    <a:lnTo>
                      <a:pt x="104" y="53"/>
                    </a:lnTo>
                    <a:lnTo>
                      <a:pt x="110" y="59"/>
                    </a:lnTo>
                    <a:lnTo>
                      <a:pt x="114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9" y="71"/>
                    </a:lnTo>
                    <a:lnTo>
                      <a:pt x="125" y="79"/>
                    </a:lnTo>
                    <a:lnTo>
                      <a:pt x="128" y="83"/>
                    </a:lnTo>
                    <a:lnTo>
                      <a:pt x="129" y="98"/>
                    </a:lnTo>
                    <a:lnTo>
                      <a:pt x="128" y="101"/>
                    </a:lnTo>
                    <a:lnTo>
                      <a:pt x="126" y="111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05" y="103"/>
                    </a:lnTo>
                    <a:lnTo>
                      <a:pt x="96" y="111"/>
                    </a:lnTo>
                    <a:lnTo>
                      <a:pt x="102" y="130"/>
                    </a:lnTo>
                    <a:lnTo>
                      <a:pt x="110" y="135"/>
                    </a:lnTo>
                    <a:lnTo>
                      <a:pt x="111" y="141"/>
                    </a:lnTo>
                    <a:lnTo>
                      <a:pt x="116" y="147"/>
                    </a:lnTo>
                    <a:lnTo>
                      <a:pt x="116" y="149"/>
                    </a:lnTo>
                    <a:lnTo>
                      <a:pt x="114" y="152"/>
                    </a:lnTo>
                    <a:lnTo>
                      <a:pt x="119" y="156"/>
                    </a:lnTo>
                    <a:lnTo>
                      <a:pt x="119" y="161"/>
                    </a:lnTo>
                    <a:lnTo>
                      <a:pt x="120" y="168"/>
                    </a:lnTo>
                    <a:lnTo>
                      <a:pt x="128" y="171"/>
                    </a:lnTo>
                    <a:lnTo>
                      <a:pt x="126" y="174"/>
                    </a:lnTo>
                    <a:lnTo>
                      <a:pt x="119" y="180"/>
                    </a:lnTo>
                    <a:lnTo>
                      <a:pt x="113" y="174"/>
                    </a:lnTo>
                    <a:lnTo>
                      <a:pt x="99" y="171"/>
                    </a:lnTo>
                    <a:lnTo>
                      <a:pt x="89" y="168"/>
                    </a:lnTo>
                    <a:lnTo>
                      <a:pt x="87" y="164"/>
                    </a:lnTo>
                    <a:lnTo>
                      <a:pt x="82" y="161"/>
                    </a:lnTo>
                    <a:lnTo>
                      <a:pt x="79" y="155"/>
                    </a:lnTo>
                    <a:lnTo>
                      <a:pt x="82" y="152"/>
                    </a:lnTo>
                    <a:lnTo>
                      <a:pt x="70" y="146"/>
                    </a:lnTo>
                    <a:lnTo>
                      <a:pt x="70" y="141"/>
                    </a:lnTo>
                    <a:lnTo>
                      <a:pt x="66" y="135"/>
                    </a:lnTo>
                    <a:lnTo>
                      <a:pt x="63" y="127"/>
                    </a:lnTo>
                    <a:lnTo>
                      <a:pt x="69" y="123"/>
                    </a:lnTo>
                    <a:lnTo>
                      <a:pt x="66" y="118"/>
                    </a:lnTo>
                    <a:lnTo>
                      <a:pt x="49" y="111"/>
                    </a:lnTo>
                    <a:lnTo>
                      <a:pt x="32" y="108"/>
                    </a:lnTo>
                    <a:lnTo>
                      <a:pt x="26" y="97"/>
                    </a:lnTo>
                    <a:lnTo>
                      <a:pt x="19" y="97"/>
                    </a:lnTo>
                    <a:lnTo>
                      <a:pt x="7" y="88"/>
                    </a:lnTo>
                    <a:lnTo>
                      <a:pt x="11" y="82"/>
                    </a:lnTo>
                    <a:lnTo>
                      <a:pt x="11" y="79"/>
                    </a:lnTo>
                    <a:lnTo>
                      <a:pt x="10" y="71"/>
                    </a:lnTo>
                    <a:lnTo>
                      <a:pt x="2" y="59"/>
                    </a:lnTo>
                    <a:lnTo>
                      <a:pt x="0" y="47"/>
                    </a:lnTo>
                    <a:lnTo>
                      <a:pt x="2" y="44"/>
                    </a:lnTo>
                    <a:lnTo>
                      <a:pt x="0" y="15"/>
                    </a:lnTo>
                    <a:lnTo>
                      <a:pt x="29" y="4"/>
                    </a:lnTo>
                    <a:lnTo>
                      <a:pt x="41" y="4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5" name="Freeform 875">
                <a:extLst>
                  <a:ext uri="{FF2B5EF4-FFF2-40B4-BE49-F238E27FC236}">
                    <a16:creationId xmlns:a16="http://schemas.microsoft.com/office/drawing/2014/main" id="{883D147A-C86F-3F21-73D7-9BB0C4B8B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2808"/>
                <a:ext cx="65" cy="90"/>
              </a:xfrm>
              <a:custGeom>
                <a:avLst/>
                <a:gdLst>
                  <a:gd name="T0" fmla="*/ 61 w 129"/>
                  <a:gd name="T1" fmla="*/ 1 h 180"/>
                  <a:gd name="T2" fmla="*/ 75 w 129"/>
                  <a:gd name="T3" fmla="*/ 9 h 180"/>
                  <a:gd name="T4" fmla="*/ 79 w 129"/>
                  <a:gd name="T5" fmla="*/ 33 h 180"/>
                  <a:gd name="T6" fmla="*/ 75 w 129"/>
                  <a:gd name="T7" fmla="*/ 50 h 180"/>
                  <a:gd name="T8" fmla="*/ 89 w 129"/>
                  <a:gd name="T9" fmla="*/ 50 h 180"/>
                  <a:gd name="T10" fmla="*/ 104 w 129"/>
                  <a:gd name="T11" fmla="*/ 53 h 180"/>
                  <a:gd name="T12" fmla="*/ 114 w 129"/>
                  <a:gd name="T13" fmla="*/ 63 h 180"/>
                  <a:gd name="T14" fmla="*/ 113 w 129"/>
                  <a:gd name="T15" fmla="*/ 70 h 180"/>
                  <a:gd name="T16" fmla="*/ 125 w 129"/>
                  <a:gd name="T17" fmla="*/ 79 h 180"/>
                  <a:gd name="T18" fmla="*/ 129 w 129"/>
                  <a:gd name="T19" fmla="*/ 98 h 180"/>
                  <a:gd name="T20" fmla="*/ 126 w 129"/>
                  <a:gd name="T21" fmla="*/ 111 h 180"/>
                  <a:gd name="T22" fmla="*/ 116 w 129"/>
                  <a:gd name="T23" fmla="*/ 106 h 180"/>
                  <a:gd name="T24" fmla="*/ 96 w 129"/>
                  <a:gd name="T25" fmla="*/ 111 h 180"/>
                  <a:gd name="T26" fmla="*/ 110 w 129"/>
                  <a:gd name="T27" fmla="*/ 135 h 180"/>
                  <a:gd name="T28" fmla="*/ 116 w 129"/>
                  <a:gd name="T29" fmla="*/ 147 h 180"/>
                  <a:gd name="T30" fmla="*/ 114 w 129"/>
                  <a:gd name="T31" fmla="*/ 152 h 180"/>
                  <a:gd name="T32" fmla="*/ 119 w 129"/>
                  <a:gd name="T33" fmla="*/ 161 h 180"/>
                  <a:gd name="T34" fmla="*/ 128 w 129"/>
                  <a:gd name="T35" fmla="*/ 171 h 180"/>
                  <a:gd name="T36" fmla="*/ 119 w 129"/>
                  <a:gd name="T37" fmla="*/ 180 h 180"/>
                  <a:gd name="T38" fmla="*/ 99 w 129"/>
                  <a:gd name="T39" fmla="*/ 171 h 180"/>
                  <a:gd name="T40" fmla="*/ 87 w 129"/>
                  <a:gd name="T41" fmla="*/ 164 h 180"/>
                  <a:gd name="T42" fmla="*/ 79 w 129"/>
                  <a:gd name="T43" fmla="*/ 155 h 180"/>
                  <a:gd name="T44" fmla="*/ 70 w 129"/>
                  <a:gd name="T45" fmla="*/ 146 h 180"/>
                  <a:gd name="T46" fmla="*/ 66 w 129"/>
                  <a:gd name="T47" fmla="*/ 135 h 180"/>
                  <a:gd name="T48" fmla="*/ 69 w 129"/>
                  <a:gd name="T49" fmla="*/ 123 h 180"/>
                  <a:gd name="T50" fmla="*/ 49 w 129"/>
                  <a:gd name="T51" fmla="*/ 111 h 180"/>
                  <a:gd name="T52" fmla="*/ 26 w 129"/>
                  <a:gd name="T53" fmla="*/ 97 h 180"/>
                  <a:gd name="T54" fmla="*/ 7 w 129"/>
                  <a:gd name="T55" fmla="*/ 88 h 180"/>
                  <a:gd name="T56" fmla="*/ 11 w 129"/>
                  <a:gd name="T57" fmla="*/ 79 h 180"/>
                  <a:gd name="T58" fmla="*/ 2 w 129"/>
                  <a:gd name="T59" fmla="*/ 59 h 180"/>
                  <a:gd name="T60" fmla="*/ 2 w 129"/>
                  <a:gd name="T61" fmla="*/ 44 h 180"/>
                  <a:gd name="T62" fmla="*/ 29 w 129"/>
                  <a:gd name="T63" fmla="*/ 4 h 180"/>
                  <a:gd name="T64" fmla="*/ 57 w 129"/>
                  <a:gd name="T65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9" h="180">
                    <a:moveTo>
                      <a:pt x="57" y="0"/>
                    </a:moveTo>
                    <a:lnTo>
                      <a:pt x="61" y="1"/>
                    </a:lnTo>
                    <a:lnTo>
                      <a:pt x="72" y="7"/>
                    </a:lnTo>
                    <a:lnTo>
                      <a:pt x="75" y="9"/>
                    </a:lnTo>
                    <a:lnTo>
                      <a:pt x="79" y="16"/>
                    </a:lnTo>
                    <a:lnTo>
                      <a:pt x="79" y="33"/>
                    </a:lnTo>
                    <a:lnTo>
                      <a:pt x="79" y="42"/>
                    </a:lnTo>
                    <a:lnTo>
                      <a:pt x="75" y="50"/>
                    </a:lnTo>
                    <a:lnTo>
                      <a:pt x="78" y="51"/>
                    </a:lnTo>
                    <a:lnTo>
                      <a:pt x="89" y="50"/>
                    </a:lnTo>
                    <a:lnTo>
                      <a:pt x="89" y="47"/>
                    </a:lnTo>
                    <a:lnTo>
                      <a:pt x="104" y="53"/>
                    </a:lnTo>
                    <a:lnTo>
                      <a:pt x="110" y="59"/>
                    </a:lnTo>
                    <a:lnTo>
                      <a:pt x="114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9" y="71"/>
                    </a:lnTo>
                    <a:lnTo>
                      <a:pt x="125" y="79"/>
                    </a:lnTo>
                    <a:lnTo>
                      <a:pt x="128" y="83"/>
                    </a:lnTo>
                    <a:lnTo>
                      <a:pt x="129" y="98"/>
                    </a:lnTo>
                    <a:lnTo>
                      <a:pt x="128" y="101"/>
                    </a:lnTo>
                    <a:lnTo>
                      <a:pt x="126" y="111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05" y="103"/>
                    </a:lnTo>
                    <a:lnTo>
                      <a:pt x="96" y="111"/>
                    </a:lnTo>
                    <a:lnTo>
                      <a:pt x="102" y="130"/>
                    </a:lnTo>
                    <a:lnTo>
                      <a:pt x="110" y="135"/>
                    </a:lnTo>
                    <a:lnTo>
                      <a:pt x="111" y="141"/>
                    </a:lnTo>
                    <a:lnTo>
                      <a:pt x="116" y="147"/>
                    </a:lnTo>
                    <a:lnTo>
                      <a:pt x="116" y="149"/>
                    </a:lnTo>
                    <a:lnTo>
                      <a:pt x="114" y="152"/>
                    </a:lnTo>
                    <a:lnTo>
                      <a:pt x="119" y="156"/>
                    </a:lnTo>
                    <a:lnTo>
                      <a:pt x="119" y="161"/>
                    </a:lnTo>
                    <a:lnTo>
                      <a:pt x="120" y="168"/>
                    </a:lnTo>
                    <a:lnTo>
                      <a:pt x="128" y="171"/>
                    </a:lnTo>
                    <a:lnTo>
                      <a:pt x="126" y="174"/>
                    </a:lnTo>
                    <a:lnTo>
                      <a:pt x="119" y="180"/>
                    </a:lnTo>
                    <a:lnTo>
                      <a:pt x="113" y="174"/>
                    </a:lnTo>
                    <a:lnTo>
                      <a:pt x="99" y="171"/>
                    </a:lnTo>
                    <a:lnTo>
                      <a:pt x="89" y="168"/>
                    </a:lnTo>
                    <a:lnTo>
                      <a:pt x="87" y="164"/>
                    </a:lnTo>
                    <a:lnTo>
                      <a:pt x="82" y="161"/>
                    </a:lnTo>
                    <a:lnTo>
                      <a:pt x="79" y="155"/>
                    </a:lnTo>
                    <a:lnTo>
                      <a:pt x="82" y="152"/>
                    </a:lnTo>
                    <a:lnTo>
                      <a:pt x="70" y="146"/>
                    </a:lnTo>
                    <a:lnTo>
                      <a:pt x="70" y="141"/>
                    </a:lnTo>
                    <a:lnTo>
                      <a:pt x="66" y="135"/>
                    </a:lnTo>
                    <a:lnTo>
                      <a:pt x="63" y="127"/>
                    </a:lnTo>
                    <a:lnTo>
                      <a:pt x="69" y="123"/>
                    </a:lnTo>
                    <a:lnTo>
                      <a:pt x="66" y="118"/>
                    </a:lnTo>
                    <a:lnTo>
                      <a:pt x="49" y="111"/>
                    </a:lnTo>
                    <a:lnTo>
                      <a:pt x="32" y="108"/>
                    </a:lnTo>
                    <a:lnTo>
                      <a:pt x="26" y="97"/>
                    </a:lnTo>
                    <a:lnTo>
                      <a:pt x="19" y="97"/>
                    </a:lnTo>
                    <a:lnTo>
                      <a:pt x="7" y="88"/>
                    </a:lnTo>
                    <a:lnTo>
                      <a:pt x="11" y="82"/>
                    </a:lnTo>
                    <a:lnTo>
                      <a:pt x="11" y="79"/>
                    </a:lnTo>
                    <a:lnTo>
                      <a:pt x="10" y="71"/>
                    </a:lnTo>
                    <a:lnTo>
                      <a:pt x="2" y="59"/>
                    </a:lnTo>
                    <a:lnTo>
                      <a:pt x="0" y="47"/>
                    </a:lnTo>
                    <a:lnTo>
                      <a:pt x="2" y="44"/>
                    </a:lnTo>
                    <a:lnTo>
                      <a:pt x="0" y="15"/>
                    </a:lnTo>
                    <a:lnTo>
                      <a:pt x="29" y="4"/>
                    </a:lnTo>
                    <a:lnTo>
                      <a:pt x="41" y="4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6" name="Freeform 876">
                <a:extLst>
                  <a:ext uri="{FF2B5EF4-FFF2-40B4-BE49-F238E27FC236}">
                    <a16:creationId xmlns:a16="http://schemas.microsoft.com/office/drawing/2014/main" id="{A8C293FD-C9CD-6ACE-9640-61E5EDCAE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5" y="2830"/>
                <a:ext cx="38" cy="36"/>
              </a:xfrm>
              <a:custGeom>
                <a:avLst/>
                <a:gdLst>
                  <a:gd name="T0" fmla="*/ 8 w 76"/>
                  <a:gd name="T1" fmla="*/ 35 h 71"/>
                  <a:gd name="T2" fmla="*/ 8 w 76"/>
                  <a:gd name="T3" fmla="*/ 39 h 71"/>
                  <a:gd name="T4" fmla="*/ 1 w 76"/>
                  <a:gd name="T5" fmla="*/ 45 h 71"/>
                  <a:gd name="T6" fmla="*/ 0 w 76"/>
                  <a:gd name="T7" fmla="*/ 50 h 71"/>
                  <a:gd name="T8" fmla="*/ 6 w 76"/>
                  <a:gd name="T9" fmla="*/ 57 h 71"/>
                  <a:gd name="T10" fmla="*/ 4 w 76"/>
                  <a:gd name="T11" fmla="*/ 53 h 71"/>
                  <a:gd name="T12" fmla="*/ 9 w 76"/>
                  <a:gd name="T13" fmla="*/ 45 h 71"/>
                  <a:gd name="T14" fmla="*/ 14 w 76"/>
                  <a:gd name="T15" fmla="*/ 51 h 71"/>
                  <a:gd name="T16" fmla="*/ 15 w 76"/>
                  <a:gd name="T17" fmla="*/ 53 h 71"/>
                  <a:gd name="T18" fmla="*/ 12 w 76"/>
                  <a:gd name="T19" fmla="*/ 57 h 71"/>
                  <a:gd name="T20" fmla="*/ 17 w 76"/>
                  <a:gd name="T21" fmla="*/ 71 h 71"/>
                  <a:gd name="T22" fmla="*/ 21 w 76"/>
                  <a:gd name="T23" fmla="*/ 67 h 71"/>
                  <a:gd name="T24" fmla="*/ 20 w 76"/>
                  <a:gd name="T25" fmla="*/ 54 h 71"/>
                  <a:gd name="T26" fmla="*/ 17 w 76"/>
                  <a:gd name="T27" fmla="*/ 50 h 71"/>
                  <a:gd name="T28" fmla="*/ 20 w 76"/>
                  <a:gd name="T29" fmla="*/ 42 h 71"/>
                  <a:gd name="T30" fmla="*/ 24 w 76"/>
                  <a:gd name="T31" fmla="*/ 39 h 71"/>
                  <a:gd name="T32" fmla="*/ 27 w 76"/>
                  <a:gd name="T33" fmla="*/ 39 h 71"/>
                  <a:gd name="T34" fmla="*/ 33 w 76"/>
                  <a:gd name="T35" fmla="*/ 32 h 71"/>
                  <a:gd name="T36" fmla="*/ 41 w 76"/>
                  <a:gd name="T37" fmla="*/ 35 h 71"/>
                  <a:gd name="T38" fmla="*/ 47 w 76"/>
                  <a:gd name="T39" fmla="*/ 32 h 71"/>
                  <a:gd name="T40" fmla="*/ 59 w 76"/>
                  <a:gd name="T41" fmla="*/ 33 h 71"/>
                  <a:gd name="T42" fmla="*/ 64 w 76"/>
                  <a:gd name="T43" fmla="*/ 27 h 71"/>
                  <a:gd name="T44" fmla="*/ 62 w 76"/>
                  <a:gd name="T45" fmla="*/ 24 h 71"/>
                  <a:gd name="T46" fmla="*/ 62 w 76"/>
                  <a:gd name="T47" fmla="*/ 21 h 71"/>
                  <a:gd name="T48" fmla="*/ 71 w 76"/>
                  <a:gd name="T49" fmla="*/ 13 h 71"/>
                  <a:gd name="T50" fmla="*/ 76 w 76"/>
                  <a:gd name="T51" fmla="*/ 7 h 71"/>
                  <a:gd name="T52" fmla="*/ 70 w 76"/>
                  <a:gd name="T53" fmla="*/ 1 h 71"/>
                  <a:gd name="T54" fmla="*/ 62 w 76"/>
                  <a:gd name="T55" fmla="*/ 4 h 71"/>
                  <a:gd name="T56" fmla="*/ 53 w 76"/>
                  <a:gd name="T57" fmla="*/ 0 h 71"/>
                  <a:gd name="T58" fmla="*/ 48 w 76"/>
                  <a:gd name="T59" fmla="*/ 4 h 71"/>
                  <a:gd name="T60" fmla="*/ 47 w 76"/>
                  <a:gd name="T61" fmla="*/ 10 h 71"/>
                  <a:gd name="T62" fmla="*/ 41 w 76"/>
                  <a:gd name="T63" fmla="*/ 15 h 71"/>
                  <a:gd name="T64" fmla="*/ 38 w 76"/>
                  <a:gd name="T65" fmla="*/ 19 h 71"/>
                  <a:gd name="T66" fmla="*/ 32 w 76"/>
                  <a:gd name="T67" fmla="*/ 18 h 71"/>
                  <a:gd name="T68" fmla="*/ 29 w 76"/>
                  <a:gd name="T69" fmla="*/ 21 h 71"/>
                  <a:gd name="T70" fmla="*/ 24 w 76"/>
                  <a:gd name="T71" fmla="*/ 21 h 71"/>
                  <a:gd name="T72" fmla="*/ 18 w 76"/>
                  <a:gd name="T73" fmla="*/ 29 h 71"/>
                  <a:gd name="T74" fmla="*/ 12 w 76"/>
                  <a:gd name="T75" fmla="*/ 30 h 71"/>
                  <a:gd name="T76" fmla="*/ 11 w 76"/>
                  <a:gd name="T77" fmla="*/ 32 h 71"/>
                  <a:gd name="T78" fmla="*/ 12 w 76"/>
                  <a:gd name="T79" fmla="*/ 33 h 71"/>
                  <a:gd name="T80" fmla="*/ 8 w 76"/>
                  <a:gd name="T81" fmla="*/ 3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6" h="71">
                    <a:moveTo>
                      <a:pt x="8" y="35"/>
                    </a:moveTo>
                    <a:lnTo>
                      <a:pt x="8" y="39"/>
                    </a:lnTo>
                    <a:lnTo>
                      <a:pt x="1" y="45"/>
                    </a:lnTo>
                    <a:lnTo>
                      <a:pt x="0" y="50"/>
                    </a:lnTo>
                    <a:lnTo>
                      <a:pt x="6" y="57"/>
                    </a:lnTo>
                    <a:lnTo>
                      <a:pt x="4" y="53"/>
                    </a:lnTo>
                    <a:lnTo>
                      <a:pt x="9" y="45"/>
                    </a:lnTo>
                    <a:lnTo>
                      <a:pt x="14" y="51"/>
                    </a:lnTo>
                    <a:lnTo>
                      <a:pt x="15" y="53"/>
                    </a:lnTo>
                    <a:lnTo>
                      <a:pt x="12" y="57"/>
                    </a:lnTo>
                    <a:lnTo>
                      <a:pt x="17" y="71"/>
                    </a:lnTo>
                    <a:lnTo>
                      <a:pt x="21" y="67"/>
                    </a:lnTo>
                    <a:lnTo>
                      <a:pt x="20" y="54"/>
                    </a:lnTo>
                    <a:lnTo>
                      <a:pt x="17" y="50"/>
                    </a:lnTo>
                    <a:lnTo>
                      <a:pt x="20" y="42"/>
                    </a:lnTo>
                    <a:lnTo>
                      <a:pt x="24" y="39"/>
                    </a:lnTo>
                    <a:lnTo>
                      <a:pt x="27" y="39"/>
                    </a:lnTo>
                    <a:lnTo>
                      <a:pt x="33" y="32"/>
                    </a:lnTo>
                    <a:lnTo>
                      <a:pt x="41" y="35"/>
                    </a:lnTo>
                    <a:lnTo>
                      <a:pt x="47" y="32"/>
                    </a:lnTo>
                    <a:lnTo>
                      <a:pt x="59" y="33"/>
                    </a:lnTo>
                    <a:lnTo>
                      <a:pt x="64" y="27"/>
                    </a:lnTo>
                    <a:lnTo>
                      <a:pt x="62" y="24"/>
                    </a:lnTo>
                    <a:lnTo>
                      <a:pt x="62" y="21"/>
                    </a:lnTo>
                    <a:lnTo>
                      <a:pt x="71" y="13"/>
                    </a:lnTo>
                    <a:lnTo>
                      <a:pt x="76" y="7"/>
                    </a:lnTo>
                    <a:lnTo>
                      <a:pt x="70" y="1"/>
                    </a:lnTo>
                    <a:lnTo>
                      <a:pt x="62" y="4"/>
                    </a:lnTo>
                    <a:lnTo>
                      <a:pt x="53" y="0"/>
                    </a:lnTo>
                    <a:lnTo>
                      <a:pt x="48" y="4"/>
                    </a:lnTo>
                    <a:lnTo>
                      <a:pt x="47" y="10"/>
                    </a:lnTo>
                    <a:lnTo>
                      <a:pt x="41" y="15"/>
                    </a:lnTo>
                    <a:lnTo>
                      <a:pt x="38" y="19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4" y="21"/>
                    </a:lnTo>
                    <a:lnTo>
                      <a:pt x="18" y="29"/>
                    </a:lnTo>
                    <a:lnTo>
                      <a:pt x="12" y="30"/>
                    </a:lnTo>
                    <a:lnTo>
                      <a:pt x="11" y="32"/>
                    </a:lnTo>
                    <a:lnTo>
                      <a:pt x="12" y="33"/>
                    </a:lnTo>
                    <a:lnTo>
                      <a:pt x="8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7" name="Freeform 877">
                <a:extLst>
                  <a:ext uri="{FF2B5EF4-FFF2-40B4-BE49-F238E27FC236}">
                    <a16:creationId xmlns:a16="http://schemas.microsoft.com/office/drawing/2014/main" id="{F32906B5-DA9D-9346-D4B8-43D0F9D6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5" y="2830"/>
                <a:ext cx="38" cy="36"/>
              </a:xfrm>
              <a:custGeom>
                <a:avLst/>
                <a:gdLst>
                  <a:gd name="T0" fmla="*/ 8 w 76"/>
                  <a:gd name="T1" fmla="*/ 35 h 71"/>
                  <a:gd name="T2" fmla="*/ 12 w 76"/>
                  <a:gd name="T3" fmla="*/ 33 h 71"/>
                  <a:gd name="T4" fmla="*/ 11 w 76"/>
                  <a:gd name="T5" fmla="*/ 32 h 71"/>
                  <a:gd name="T6" fmla="*/ 12 w 76"/>
                  <a:gd name="T7" fmla="*/ 30 h 71"/>
                  <a:gd name="T8" fmla="*/ 18 w 76"/>
                  <a:gd name="T9" fmla="*/ 29 h 71"/>
                  <a:gd name="T10" fmla="*/ 24 w 76"/>
                  <a:gd name="T11" fmla="*/ 21 h 71"/>
                  <a:gd name="T12" fmla="*/ 29 w 76"/>
                  <a:gd name="T13" fmla="*/ 21 h 71"/>
                  <a:gd name="T14" fmla="*/ 32 w 76"/>
                  <a:gd name="T15" fmla="*/ 18 h 71"/>
                  <a:gd name="T16" fmla="*/ 38 w 76"/>
                  <a:gd name="T17" fmla="*/ 19 h 71"/>
                  <a:gd name="T18" fmla="*/ 41 w 76"/>
                  <a:gd name="T19" fmla="*/ 15 h 71"/>
                  <a:gd name="T20" fmla="*/ 47 w 76"/>
                  <a:gd name="T21" fmla="*/ 10 h 71"/>
                  <a:gd name="T22" fmla="*/ 48 w 76"/>
                  <a:gd name="T23" fmla="*/ 4 h 71"/>
                  <a:gd name="T24" fmla="*/ 53 w 76"/>
                  <a:gd name="T25" fmla="*/ 0 h 71"/>
                  <a:gd name="T26" fmla="*/ 62 w 76"/>
                  <a:gd name="T27" fmla="*/ 4 h 71"/>
                  <a:gd name="T28" fmla="*/ 70 w 76"/>
                  <a:gd name="T29" fmla="*/ 1 h 71"/>
                  <a:gd name="T30" fmla="*/ 76 w 76"/>
                  <a:gd name="T31" fmla="*/ 7 h 71"/>
                  <a:gd name="T32" fmla="*/ 71 w 76"/>
                  <a:gd name="T33" fmla="*/ 13 h 71"/>
                  <a:gd name="T34" fmla="*/ 62 w 76"/>
                  <a:gd name="T35" fmla="*/ 21 h 71"/>
                  <a:gd name="T36" fmla="*/ 62 w 76"/>
                  <a:gd name="T37" fmla="*/ 24 h 71"/>
                  <a:gd name="T38" fmla="*/ 64 w 76"/>
                  <a:gd name="T39" fmla="*/ 27 h 71"/>
                  <a:gd name="T40" fmla="*/ 59 w 76"/>
                  <a:gd name="T41" fmla="*/ 33 h 71"/>
                  <a:gd name="T42" fmla="*/ 47 w 76"/>
                  <a:gd name="T43" fmla="*/ 32 h 71"/>
                  <a:gd name="T44" fmla="*/ 41 w 76"/>
                  <a:gd name="T45" fmla="*/ 35 h 71"/>
                  <a:gd name="T46" fmla="*/ 33 w 76"/>
                  <a:gd name="T47" fmla="*/ 32 h 71"/>
                  <a:gd name="T48" fmla="*/ 27 w 76"/>
                  <a:gd name="T49" fmla="*/ 39 h 71"/>
                  <a:gd name="T50" fmla="*/ 24 w 76"/>
                  <a:gd name="T51" fmla="*/ 39 h 71"/>
                  <a:gd name="T52" fmla="*/ 20 w 76"/>
                  <a:gd name="T53" fmla="*/ 42 h 71"/>
                  <a:gd name="T54" fmla="*/ 17 w 76"/>
                  <a:gd name="T55" fmla="*/ 50 h 71"/>
                  <a:gd name="T56" fmla="*/ 20 w 76"/>
                  <a:gd name="T57" fmla="*/ 54 h 71"/>
                  <a:gd name="T58" fmla="*/ 21 w 76"/>
                  <a:gd name="T59" fmla="*/ 67 h 71"/>
                  <a:gd name="T60" fmla="*/ 17 w 76"/>
                  <a:gd name="T61" fmla="*/ 71 h 71"/>
                  <a:gd name="T62" fmla="*/ 12 w 76"/>
                  <a:gd name="T63" fmla="*/ 57 h 71"/>
                  <a:gd name="T64" fmla="*/ 15 w 76"/>
                  <a:gd name="T65" fmla="*/ 53 h 71"/>
                  <a:gd name="T66" fmla="*/ 14 w 76"/>
                  <a:gd name="T67" fmla="*/ 51 h 71"/>
                  <a:gd name="T68" fmla="*/ 9 w 76"/>
                  <a:gd name="T69" fmla="*/ 45 h 71"/>
                  <a:gd name="T70" fmla="*/ 4 w 76"/>
                  <a:gd name="T71" fmla="*/ 53 h 71"/>
                  <a:gd name="T72" fmla="*/ 6 w 76"/>
                  <a:gd name="T73" fmla="*/ 57 h 71"/>
                  <a:gd name="T74" fmla="*/ 0 w 76"/>
                  <a:gd name="T75" fmla="*/ 50 h 71"/>
                  <a:gd name="T76" fmla="*/ 1 w 76"/>
                  <a:gd name="T77" fmla="*/ 45 h 71"/>
                  <a:gd name="T78" fmla="*/ 8 w 76"/>
                  <a:gd name="T79" fmla="*/ 39 h 71"/>
                  <a:gd name="T80" fmla="*/ 8 w 76"/>
                  <a:gd name="T81" fmla="*/ 3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6" h="71">
                    <a:moveTo>
                      <a:pt x="8" y="35"/>
                    </a:moveTo>
                    <a:lnTo>
                      <a:pt x="12" y="33"/>
                    </a:lnTo>
                    <a:lnTo>
                      <a:pt x="11" y="32"/>
                    </a:lnTo>
                    <a:lnTo>
                      <a:pt x="12" y="30"/>
                    </a:lnTo>
                    <a:lnTo>
                      <a:pt x="18" y="29"/>
                    </a:lnTo>
                    <a:lnTo>
                      <a:pt x="24" y="21"/>
                    </a:lnTo>
                    <a:lnTo>
                      <a:pt x="29" y="21"/>
                    </a:lnTo>
                    <a:lnTo>
                      <a:pt x="32" y="18"/>
                    </a:lnTo>
                    <a:lnTo>
                      <a:pt x="38" y="19"/>
                    </a:lnTo>
                    <a:lnTo>
                      <a:pt x="41" y="15"/>
                    </a:lnTo>
                    <a:lnTo>
                      <a:pt x="47" y="10"/>
                    </a:lnTo>
                    <a:lnTo>
                      <a:pt x="48" y="4"/>
                    </a:lnTo>
                    <a:lnTo>
                      <a:pt x="53" y="0"/>
                    </a:lnTo>
                    <a:lnTo>
                      <a:pt x="62" y="4"/>
                    </a:lnTo>
                    <a:lnTo>
                      <a:pt x="70" y="1"/>
                    </a:lnTo>
                    <a:lnTo>
                      <a:pt x="76" y="7"/>
                    </a:lnTo>
                    <a:lnTo>
                      <a:pt x="71" y="13"/>
                    </a:lnTo>
                    <a:lnTo>
                      <a:pt x="62" y="21"/>
                    </a:lnTo>
                    <a:lnTo>
                      <a:pt x="62" y="24"/>
                    </a:lnTo>
                    <a:lnTo>
                      <a:pt x="64" y="27"/>
                    </a:lnTo>
                    <a:lnTo>
                      <a:pt x="59" y="33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3" y="32"/>
                    </a:lnTo>
                    <a:lnTo>
                      <a:pt x="27" y="39"/>
                    </a:lnTo>
                    <a:lnTo>
                      <a:pt x="24" y="39"/>
                    </a:lnTo>
                    <a:lnTo>
                      <a:pt x="20" y="42"/>
                    </a:lnTo>
                    <a:lnTo>
                      <a:pt x="17" y="50"/>
                    </a:lnTo>
                    <a:lnTo>
                      <a:pt x="20" y="54"/>
                    </a:lnTo>
                    <a:lnTo>
                      <a:pt x="21" y="67"/>
                    </a:lnTo>
                    <a:lnTo>
                      <a:pt x="17" y="71"/>
                    </a:lnTo>
                    <a:lnTo>
                      <a:pt x="12" y="57"/>
                    </a:lnTo>
                    <a:lnTo>
                      <a:pt x="15" y="53"/>
                    </a:lnTo>
                    <a:lnTo>
                      <a:pt x="14" y="51"/>
                    </a:lnTo>
                    <a:lnTo>
                      <a:pt x="9" y="45"/>
                    </a:lnTo>
                    <a:lnTo>
                      <a:pt x="4" y="53"/>
                    </a:lnTo>
                    <a:lnTo>
                      <a:pt x="6" y="57"/>
                    </a:lnTo>
                    <a:lnTo>
                      <a:pt x="0" y="50"/>
                    </a:lnTo>
                    <a:lnTo>
                      <a:pt x="1" y="45"/>
                    </a:lnTo>
                    <a:lnTo>
                      <a:pt x="8" y="39"/>
                    </a:lnTo>
                    <a:lnTo>
                      <a:pt x="8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8" name="Freeform 878">
                <a:extLst>
                  <a:ext uri="{FF2B5EF4-FFF2-40B4-BE49-F238E27FC236}">
                    <a16:creationId xmlns:a16="http://schemas.microsoft.com/office/drawing/2014/main" id="{200F42A0-F643-0763-BDFC-0FCDB2B9F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5" y="2830"/>
                <a:ext cx="38" cy="36"/>
              </a:xfrm>
              <a:custGeom>
                <a:avLst/>
                <a:gdLst>
                  <a:gd name="T0" fmla="*/ 8 w 76"/>
                  <a:gd name="T1" fmla="*/ 35 h 71"/>
                  <a:gd name="T2" fmla="*/ 12 w 76"/>
                  <a:gd name="T3" fmla="*/ 33 h 71"/>
                  <a:gd name="T4" fmla="*/ 11 w 76"/>
                  <a:gd name="T5" fmla="*/ 32 h 71"/>
                  <a:gd name="T6" fmla="*/ 12 w 76"/>
                  <a:gd name="T7" fmla="*/ 30 h 71"/>
                  <a:gd name="T8" fmla="*/ 18 w 76"/>
                  <a:gd name="T9" fmla="*/ 29 h 71"/>
                  <a:gd name="T10" fmla="*/ 24 w 76"/>
                  <a:gd name="T11" fmla="*/ 21 h 71"/>
                  <a:gd name="T12" fmla="*/ 29 w 76"/>
                  <a:gd name="T13" fmla="*/ 21 h 71"/>
                  <a:gd name="T14" fmla="*/ 32 w 76"/>
                  <a:gd name="T15" fmla="*/ 18 h 71"/>
                  <a:gd name="T16" fmla="*/ 38 w 76"/>
                  <a:gd name="T17" fmla="*/ 19 h 71"/>
                  <a:gd name="T18" fmla="*/ 41 w 76"/>
                  <a:gd name="T19" fmla="*/ 15 h 71"/>
                  <a:gd name="T20" fmla="*/ 47 w 76"/>
                  <a:gd name="T21" fmla="*/ 10 h 71"/>
                  <a:gd name="T22" fmla="*/ 48 w 76"/>
                  <a:gd name="T23" fmla="*/ 4 h 71"/>
                  <a:gd name="T24" fmla="*/ 53 w 76"/>
                  <a:gd name="T25" fmla="*/ 0 h 71"/>
                  <a:gd name="T26" fmla="*/ 62 w 76"/>
                  <a:gd name="T27" fmla="*/ 4 h 71"/>
                  <a:gd name="T28" fmla="*/ 70 w 76"/>
                  <a:gd name="T29" fmla="*/ 1 h 71"/>
                  <a:gd name="T30" fmla="*/ 76 w 76"/>
                  <a:gd name="T31" fmla="*/ 7 h 71"/>
                  <a:gd name="T32" fmla="*/ 71 w 76"/>
                  <a:gd name="T33" fmla="*/ 13 h 71"/>
                  <a:gd name="T34" fmla="*/ 62 w 76"/>
                  <a:gd name="T35" fmla="*/ 21 h 71"/>
                  <a:gd name="T36" fmla="*/ 62 w 76"/>
                  <a:gd name="T37" fmla="*/ 24 h 71"/>
                  <a:gd name="T38" fmla="*/ 64 w 76"/>
                  <a:gd name="T39" fmla="*/ 27 h 71"/>
                  <a:gd name="T40" fmla="*/ 59 w 76"/>
                  <a:gd name="T41" fmla="*/ 33 h 71"/>
                  <a:gd name="T42" fmla="*/ 47 w 76"/>
                  <a:gd name="T43" fmla="*/ 32 h 71"/>
                  <a:gd name="T44" fmla="*/ 41 w 76"/>
                  <a:gd name="T45" fmla="*/ 35 h 71"/>
                  <a:gd name="T46" fmla="*/ 33 w 76"/>
                  <a:gd name="T47" fmla="*/ 32 h 71"/>
                  <a:gd name="T48" fmla="*/ 27 w 76"/>
                  <a:gd name="T49" fmla="*/ 39 h 71"/>
                  <a:gd name="T50" fmla="*/ 24 w 76"/>
                  <a:gd name="T51" fmla="*/ 39 h 71"/>
                  <a:gd name="T52" fmla="*/ 20 w 76"/>
                  <a:gd name="T53" fmla="*/ 42 h 71"/>
                  <a:gd name="T54" fmla="*/ 17 w 76"/>
                  <a:gd name="T55" fmla="*/ 50 h 71"/>
                  <a:gd name="T56" fmla="*/ 20 w 76"/>
                  <a:gd name="T57" fmla="*/ 54 h 71"/>
                  <a:gd name="T58" fmla="*/ 21 w 76"/>
                  <a:gd name="T59" fmla="*/ 67 h 71"/>
                  <a:gd name="T60" fmla="*/ 17 w 76"/>
                  <a:gd name="T61" fmla="*/ 71 h 71"/>
                  <a:gd name="T62" fmla="*/ 12 w 76"/>
                  <a:gd name="T63" fmla="*/ 57 h 71"/>
                  <a:gd name="T64" fmla="*/ 15 w 76"/>
                  <a:gd name="T65" fmla="*/ 53 h 71"/>
                  <a:gd name="T66" fmla="*/ 14 w 76"/>
                  <a:gd name="T67" fmla="*/ 51 h 71"/>
                  <a:gd name="T68" fmla="*/ 9 w 76"/>
                  <a:gd name="T69" fmla="*/ 45 h 71"/>
                  <a:gd name="T70" fmla="*/ 4 w 76"/>
                  <a:gd name="T71" fmla="*/ 53 h 71"/>
                  <a:gd name="T72" fmla="*/ 6 w 76"/>
                  <a:gd name="T73" fmla="*/ 57 h 71"/>
                  <a:gd name="T74" fmla="*/ 0 w 76"/>
                  <a:gd name="T75" fmla="*/ 50 h 71"/>
                  <a:gd name="T76" fmla="*/ 1 w 76"/>
                  <a:gd name="T77" fmla="*/ 45 h 71"/>
                  <a:gd name="T78" fmla="*/ 8 w 76"/>
                  <a:gd name="T79" fmla="*/ 39 h 71"/>
                  <a:gd name="T80" fmla="*/ 8 w 76"/>
                  <a:gd name="T81" fmla="*/ 3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6" h="71">
                    <a:moveTo>
                      <a:pt x="8" y="35"/>
                    </a:moveTo>
                    <a:lnTo>
                      <a:pt x="12" y="33"/>
                    </a:lnTo>
                    <a:lnTo>
                      <a:pt x="11" y="32"/>
                    </a:lnTo>
                    <a:lnTo>
                      <a:pt x="12" y="30"/>
                    </a:lnTo>
                    <a:lnTo>
                      <a:pt x="18" y="29"/>
                    </a:lnTo>
                    <a:lnTo>
                      <a:pt x="24" y="21"/>
                    </a:lnTo>
                    <a:lnTo>
                      <a:pt x="29" y="21"/>
                    </a:lnTo>
                    <a:lnTo>
                      <a:pt x="32" y="18"/>
                    </a:lnTo>
                    <a:lnTo>
                      <a:pt x="38" y="19"/>
                    </a:lnTo>
                    <a:lnTo>
                      <a:pt x="41" y="15"/>
                    </a:lnTo>
                    <a:lnTo>
                      <a:pt x="47" y="10"/>
                    </a:lnTo>
                    <a:lnTo>
                      <a:pt x="48" y="4"/>
                    </a:lnTo>
                    <a:lnTo>
                      <a:pt x="53" y="0"/>
                    </a:lnTo>
                    <a:lnTo>
                      <a:pt x="62" y="4"/>
                    </a:lnTo>
                    <a:lnTo>
                      <a:pt x="70" y="1"/>
                    </a:lnTo>
                    <a:lnTo>
                      <a:pt x="76" y="7"/>
                    </a:lnTo>
                    <a:lnTo>
                      <a:pt x="71" y="13"/>
                    </a:lnTo>
                    <a:lnTo>
                      <a:pt x="62" y="21"/>
                    </a:lnTo>
                    <a:lnTo>
                      <a:pt x="62" y="24"/>
                    </a:lnTo>
                    <a:lnTo>
                      <a:pt x="64" y="27"/>
                    </a:lnTo>
                    <a:lnTo>
                      <a:pt x="59" y="33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3" y="32"/>
                    </a:lnTo>
                    <a:lnTo>
                      <a:pt x="27" y="39"/>
                    </a:lnTo>
                    <a:lnTo>
                      <a:pt x="24" y="39"/>
                    </a:lnTo>
                    <a:lnTo>
                      <a:pt x="20" y="42"/>
                    </a:lnTo>
                    <a:lnTo>
                      <a:pt x="17" y="50"/>
                    </a:lnTo>
                    <a:lnTo>
                      <a:pt x="20" y="54"/>
                    </a:lnTo>
                    <a:lnTo>
                      <a:pt x="21" y="67"/>
                    </a:lnTo>
                    <a:lnTo>
                      <a:pt x="17" y="71"/>
                    </a:lnTo>
                    <a:lnTo>
                      <a:pt x="12" y="57"/>
                    </a:lnTo>
                    <a:lnTo>
                      <a:pt x="15" y="53"/>
                    </a:lnTo>
                    <a:lnTo>
                      <a:pt x="14" y="51"/>
                    </a:lnTo>
                    <a:lnTo>
                      <a:pt x="9" y="45"/>
                    </a:lnTo>
                    <a:lnTo>
                      <a:pt x="4" y="53"/>
                    </a:lnTo>
                    <a:lnTo>
                      <a:pt x="6" y="57"/>
                    </a:lnTo>
                    <a:lnTo>
                      <a:pt x="0" y="50"/>
                    </a:lnTo>
                    <a:lnTo>
                      <a:pt x="1" y="45"/>
                    </a:lnTo>
                    <a:lnTo>
                      <a:pt x="8" y="39"/>
                    </a:lnTo>
                    <a:lnTo>
                      <a:pt x="8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9" name="Freeform 879">
                <a:extLst>
                  <a:ext uri="{FF2B5EF4-FFF2-40B4-BE49-F238E27FC236}">
                    <a16:creationId xmlns:a16="http://schemas.microsoft.com/office/drawing/2014/main" id="{CA1DD9F6-A2C3-5AE2-BD07-080C00E1F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4" y="2663"/>
                <a:ext cx="119" cy="174"/>
              </a:xfrm>
              <a:custGeom>
                <a:avLst/>
                <a:gdLst>
                  <a:gd name="T0" fmla="*/ 184 w 240"/>
                  <a:gd name="T1" fmla="*/ 23 h 346"/>
                  <a:gd name="T2" fmla="*/ 166 w 240"/>
                  <a:gd name="T3" fmla="*/ 24 h 346"/>
                  <a:gd name="T4" fmla="*/ 147 w 240"/>
                  <a:gd name="T5" fmla="*/ 29 h 346"/>
                  <a:gd name="T6" fmla="*/ 126 w 240"/>
                  <a:gd name="T7" fmla="*/ 36 h 346"/>
                  <a:gd name="T8" fmla="*/ 108 w 240"/>
                  <a:gd name="T9" fmla="*/ 41 h 346"/>
                  <a:gd name="T10" fmla="*/ 88 w 240"/>
                  <a:gd name="T11" fmla="*/ 45 h 346"/>
                  <a:gd name="T12" fmla="*/ 76 w 240"/>
                  <a:gd name="T13" fmla="*/ 53 h 346"/>
                  <a:gd name="T14" fmla="*/ 78 w 240"/>
                  <a:gd name="T15" fmla="*/ 76 h 346"/>
                  <a:gd name="T16" fmla="*/ 79 w 240"/>
                  <a:gd name="T17" fmla="*/ 93 h 346"/>
                  <a:gd name="T18" fmla="*/ 78 w 240"/>
                  <a:gd name="T19" fmla="*/ 108 h 346"/>
                  <a:gd name="T20" fmla="*/ 79 w 240"/>
                  <a:gd name="T21" fmla="*/ 123 h 346"/>
                  <a:gd name="T22" fmla="*/ 85 w 240"/>
                  <a:gd name="T23" fmla="*/ 146 h 346"/>
                  <a:gd name="T24" fmla="*/ 70 w 240"/>
                  <a:gd name="T25" fmla="*/ 156 h 346"/>
                  <a:gd name="T26" fmla="*/ 62 w 240"/>
                  <a:gd name="T27" fmla="*/ 169 h 346"/>
                  <a:gd name="T28" fmla="*/ 52 w 240"/>
                  <a:gd name="T29" fmla="*/ 188 h 346"/>
                  <a:gd name="T30" fmla="*/ 40 w 240"/>
                  <a:gd name="T31" fmla="*/ 193 h 346"/>
                  <a:gd name="T32" fmla="*/ 21 w 240"/>
                  <a:gd name="T33" fmla="*/ 197 h 346"/>
                  <a:gd name="T34" fmla="*/ 9 w 240"/>
                  <a:gd name="T35" fmla="*/ 196 h 346"/>
                  <a:gd name="T36" fmla="*/ 18 w 240"/>
                  <a:gd name="T37" fmla="*/ 228 h 346"/>
                  <a:gd name="T38" fmla="*/ 20 w 240"/>
                  <a:gd name="T39" fmla="*/ 238 h 346"/>
                  <a:gd name="T40" fmla="*/ 0 w 240"/>
                  <a:gd name="T41" fmla="*/ 252 h 346"/>
                  <a:gd name="T42" fmla="*/ 0 w 240"/>
                  <a:gd name="T43" fmla="*/ 290 h 346"/>
                  <a:gd name="T44" fmla="*/ 9 w 240"/>
                  <a:gd name="T45" fmla="*/ 314 h 346"/>
                  <a:gd name="T46" fmla="*/ 18 w 240"/>
                  <a:gd name="T47" fmla="*/ 331 h 346"/>
                  <a:gd name="T48" fmla="*/ 27 w 240"/>
                  <a:gd name="T49" fmla="*/ 337 h 346"/>
                  <a:gd name="T50" fmla="*/ 40 w 240"/>
                  <a:gd name="T51" fmla="*/ 346 h 346"/>
                  <a:gd name="T52" fmla="*/ 58 w 240"/>
                  <a:gd name="T53" fmla="*/ 336 h 346"/>
                  <a:gd name="T54" fmla="*/ 76 w 240"/>
                  <a:gd name="T55" fmla="*/ 333 h 346"/>
                  <a:gd name="T56" fmla="*/ 97 w 240"/>
                  <a:gd name="T57" fmla="*/ 333 h 346"/>
                  <a:gd name="T58" fmla="*/ 91 w 240"/>
                  <a:gd name="T59" fmla="*/ 308 h 346"/>
                  <a:gd name="T60" fmla="*/ 97 w 240"/>
                  <a:gd name="T61" fmla="*/ 296 h 346"/>
                  <a:gd name="T62" fmla="*/ 100 w 240"/>
                  <a:gd name="T63" fmla="*/ 275 h 346"/>
                  <a:gd name="T64" fmla="*/ 105 w 240"/>
                  <a:gd name="T65" fmla="*/ 264 h 346"/>
                  <a:gd name="T66" fmla="*/ 126 w 240"/>
                  <a:gd name="T67" fmla="*/ 251 h 346"/>
                  <a:gd name="T68" fmla="*/ 135 w 240"/>
                  <a:gd name="T69" fmla="*/ 234 h 346"/>
                  <a:gd name="T70" fmla="*/ 160 w 240"/>
                  <a:gd name="T71" fmla="*/ 223 h 346"/>
                  <a:gd name="T72" fmla="*/ 160 w 240"/>
                  <a:gd name="T73" fmla="*/ 205 h 346"/>
                  <a:gd name="T74" fmla="*/ 163 w 240"/>
                  <a:gd name="T75" fmla="*/ 187 h 346"/>
                  <a:gd name="T76" fmla="*/ 179 w 240"/>
                  <a:gd name="T77" fmla="*/ 175 h 346"/>
                  <a:gd name="T78" fmla="*/ 205 w 240"/>
                  <a:gd name="T79" fmla="*/ 159 h 346"/>
                  <a:gd name="T80" fmla="*/ 216 w 240"/>
                  <a:gd name="T81" fmla="*/ 149 h 346"/>
                  <a:gd name="T82" fmla="*/ 214 w 240"/>
                  <a:gd name="T83" fmla="*/ 128 h 346"/>
                  <a:gd name="T84" fmla="*/ 222 w 240"/>
                  <a:gd name="T85" fmla="*/ 114 h 346"/>
                  <a:gd name="T86" fmla="*/ 235 w 240"/>
                  <a:gd name="T87" fmla="*/ 97 h 346"/>
                  <a:gd name="T88" fmla="*/ 240 w 240"/>
                  <a:gd name="T89" fmla="*/ 74 h 346"/>
                  <a:gd name="T90" fmla="*/ 225 w 240"/>
                  <a:gd name="T91" fmla="*/ 55 h 346"/>
                  <a:gd name="T92" fmla="*/ 216 w 240"/>
                  <a:gd name="T93" fmla="*/ 29 h 346"/>
                  <a:gd name="T94" fmla="*/ 213 w 240"/>
                  <a:gd name="T95" fmla="*/ 15 h 346"/>
                  <a:gd name="T96" fmla="*/ 196 w 240"/>
                  <a:gd name="T97" fmla="*/ 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0" h="346">
                    <a:moveTo>
                      <a:pt x="188" y="7"/>
                    </a:moveTo>
                    <a:lnTo>
                      <a:pt x="188" y="12"/>
                    </a:lnTo>
                    <a:lnTo>
                      <a:pt x="184" y="23"/>
                    </a:lnTo>
                    <a:lnTo>
                      <a:pt x="175" y="24"/>
                    </a:lnTo>
                    <a:lnTo>
                      <a:pt x="170" y="23"/>
                    </a:lnTo>
                    <a:lnTo>
                      <a:pt x="166" y="24"/>
                    </a:lnTo>
                    <a:lnTo>
                      <a:pt x="160" y="23"/>
                    </a:lnTo>
                    <a:lnTo>
                      <a:pt x="152" y="24"/>
                    </a:lnTo>
                    <a:lnTo>
                      <a:pt x="147" y="29"/>
                    </a:lnTo>
                    <a:lnTo>
                      <a:pt x="134" y="29"/>
                    </a:lnTo>
                    <a:lnTo>
                      <a:pt x="132" y="35"/>
                    </a:lnTo>
                    <a:lnTo>
                      <a:pt x="126" y="36"/>
                    </a:lnTo>
                    <a:lnTo>
                      <a:pt x="119" y="32"/>
                    </a:lnTo>
                    <a:lnTo>
                      <a:pt x="112" y="35"/>
                    </a:lnTo>
                    <a:lnTo>
                      <a:pt x="108" y="41"/>
                    </a:lnTo>
                    <a:lnTo>
                      <a:pt x="102" y="41"/>
                    </a:lnTo>
                    <a:lnTo>
                      <a:pt x="96" y="47"/>
                    </a:lnTo>
                    <a:lnTo>
                      <a:pt x="88" y="45"/>
                    </a:lnTo>
                    <a:lnTo>
                      <a:pt x="85" y="47"/>
                    </a:lnTo>
                    <a:lnTo>
                      <a:pt x="79" y="44"/>
                    </a:lnTo>
                    <a:lnTo>
                      <a:pt x="76" y="53"/>
                    </a:lnTo>
                    <a:lnTo>
                      <a:pt x="76" y="59"/>
                    </a:lnTo>
                    <a:lnTo>
                      <a:pt x="81" y="68"/>
                    </a:lnTo>
                    <a:lnTo>
                      <a:pt x="78" y="76"/>
                    </a:lnTo>
                    <a:lnTo>
                      <a:pt x="81" y="79"/>
                    </a:lnTo>
                    <a:lnTo>
                      <a:pt x="79" y="85"/>
                    </a:lnTo>
                    <a:lnTo>
                      <a:pt x="79" y="93"/>
                    </a:lnTo>
                    <a:lnTo>
                      <a:pt x="79" y="102"/>
                    </a:lnTo>
                    <a:lnTo>
                      <a:pt x="81" y="106"/>
                    </a:lnTo>
                    <a:lnTo>
                      <a:pt x="78" y="108"/>
                    </a:lnTo>
                    <a:lnTo>
                      <a:pt x="76" y="112"/>
                    </a:lnTo>
                    <a:lnTo>
                      <a:pt x="79" y="117"/>
                    </a:lnTo>
                    <a:lnTo>
                      <a:pt x="79" y="123"/>
                    </a:lnTo>
                    <a:lnTo>
                      <a:pt x="73" y="131"/>
                    </a:lnTo>
                    <a:lnTo>
                      <a:pt x="79" y="134"/>
                    </a:lnTo>
                    <a:lnTo>
                      <a:pt x="85" y="146"/>
                    </a:lnTo>
                    <a:lnTo>
                      <a:pt x="81" y="149"/>
                    </a:lnTo>
                    <a:lnTo>
                      <a:pt x="73" y="152"/>
                    </a:lnTo>
                    <a:lnTo>
                      <a:pt x="70" y="156"/>
                    </a:lnTo>
                    <a:lnTo>
                      <a:pt x="67" y="158"/>
                    </a:lnTo>
                    <a:lnTo>
                      <a:pt x="62" y="164"/>
                    </a:lnTo>
                    <a:lnTo>
                      <a:pt x="62" y="169"/>
                    </a:lnTo>
                    <a:lnTo>
                      <a:pt x="56" y="175"/>
                    </a:lnTo>
                    <a:lnTo>
                      <a:pt x="55" y="184"/>
                    </a:lnTo>
                    <a:lnTo>
                      <a:pt x="52" y="188"/>
                    </a:lnTo>
                    <a:lnTo>
                      <a:pt x="52" y="196"/>
                    </a:lnTo>
                    <a:lnTo>
                      <a:pt x="46" y="193"/>
                    </a:lnTo>
                    <a:lnTo>
                      <a:pt x="40" y="193"/>
                    </a:lnTo>
                    <a:lnTo>
                      <a:pt x="31" y="190"/>
                    </a:lnTo>
                    <a:lnTo>
                      <a:pt x="26" y="193"/>
                    </a:lnTo>
                    <a:lnTo>
                      <a:pt x="21" y="197"/>
                    </a:lnTo>
                    <a:lnTo>
                      <a:pt x="17" y="194"/>
                    </a:lnTo>
                    <a:lnTo>
                      <a:pt x="14" y="197"/>
                    </a:lnTo>
                    <a:lnTo>
                      <a:pt x="9" y="196"/>
                    </a:lnTo>
                    <a:lnTo>
                      <a:pt x="9" y="200"/>
                    </a:lnTo>
                    <a:lnTo>
                      <a:pt x="18" y="214"/>
                    </a:lnTo>
                    <a:lnTo>
                      <a:pt x="18" y="228"/>
                    </a:lnTo>
                    <a:lnTo>
                      <a:pt x="23" y="231"/>
                    </a:lnTo>
                    <a:lnTo>
                      <a:pt x="20" y="232"/>
                    </a:lnTo>
                    <a:lnTo>
                      <a:pt x="20" y="238"/>
                    </a:lnTo>
                    <a:lnTo>
                      <a:pt x="8" y="240"/>
                    </a:lnTo>
                    <a:lnTo>
                      <a:pt x="6" y="246"/>
                    </a:lnTo>
                    <a:lnTo>
                      <a:pt x="0" y="252"/>
                    </a:lnTo>
                    <a:lnTo>
                      <a:pt x="3" y="281"/>
                    </a:lnTo>
                    <a:lnTo>
                      <a:pt x="5" y="287"/>
                    </a:lnTo>
                    <a:lnTo>
                      <a:pt x="0" y="290"/>
                    </a:lnTo>
                    <a:lnTo>
                      <a:pt x="3" y="295"/>
                    </a:lnTo>
                    <a:lnTo>
                      <a:pt x="8" y="305"/>
                    </a:lnTo>
                    <a:lnTo>
                      <a:pt x="9" y="314"/>
                    </a:lnTo>
                    <a:lnTo>
                      <a:pt x="15" y="324"/>
                    </a:lnTo>
                    <a:lnTo>
                      <a:pt x="20" y="328"/>
                    </a:lnTo>
                    <a:lnTo>
                      <a:pt x="18" y="331"/>
                    </a:lnTo>
                    <a:lnTo>
                      <a:pt x="18" y="339"/>
                    </a:lnTo>
                    <a:lnTo>
                      <a:pt x="26" y="343"/>
                    </a:lnTo>
                    <a:lnTo>
                      <a:pt x="27" y="337"/>
                    </a:lnTo>
                    <a:lnTo>
                      <a:pt x="31" y="337"/>
                    </a:lnTo>
                    <a:lnTo>
                      <a:pt x="34" y="345"/>
                    </a:lnTo>
                    <a:lnTo>
                      <a:pt x="40" y="346"/>
                    </a:lnTo>
                    <a:lnTo>
                      <a:pt x="43" y="343"/>
                    </a:lnTo>
                    <a:lnTo>
                      <a:pt x="50" y="343"/>
                    </a:lnTo>
                    <a:lnTo>
                      <a:pt x="58" y="336"/>
                    </a:lnTo>
                    <a:lnTo>
                      <a:pt x="68" y="334"/>
                    </a:lnTo>
                    <a:lnTo>
                      <a:pt x="71" y="337"/>
                    </a:lnTo>
                    <a:lnTo>
                      <a:pt x="76" y="333"/>
                    </a:lnTo>
                    <a:lnTo>
                      <a:pt x="85" y="337"/>
                    </a:lnTo>
                    <a:lnTo>
                      <a:pt x="93" y="334"/>
                    </a:lnTo>
                    <a:lnTo>
                      <a:pt x="97" y="333"/>
                    </a:lnTo>
                    <a:lnTo>
                      <a:pt x="97" y="321"/>
                    </a:lnTo>
                    <a:lnTo>
                      <a:pt x="88" y="314"/>
                    </a:lnTo>
                    <a:lnTo>
                      <a:pt x="91" y="308"/>
                    </a:lnTo>
                    <a:lnTo>
                      <a:pt x="90" y="305"/>
                    </a:lnTo>
                    <a:lnTo>
                      <a:pt x="100" y="302"/>
                    </a:lnTo>
                    <a:lnTo>
                      <a:pt x="97" y="296"/>
                    </a:lnTo>
                    <a:lnTo>
                      <a:pt x="100" y="293"/>
                    </a:lnTo>
                    <a:lnTo>
                      <a:pt x="102" y="281"/>
                    </a:lnTo>
                    <a:lnTo>
                      <a:pt x="100" y="275"/>
                    </a:lnTo>
                    <a:lnTo>
                      <a:pt x="96" y="269"/>
                    </a:lnTo>
                    <a:lnTo>
                      <a:pt x="100" y="270"/>
                    </a:lnTo>
                    <a:lnTo>
                      <a:pt x="105" y="264"/>
                    </a:lnTo>
                    <a:lnTo>
                      <a:pt x="117" y="264"/>
                    </a:lnTo>
                    <a:lnTo>
                      <a:pt x="128" y="260"/>
                    </a:lnTo>
                    <a:lnTo>
                      <a:pt x="126" y="251"/>
                    </a:lnTo>
                    <a:lnTo>
                      <a:pt x="129" y="242"/>
                    </a:lnTo>
                    <a:lnTo>
                      <a:pt x="132" y="242"/>
                    </a:lnTo>
                    <a:lnTo>
                      <a:pt x="135" y="234"/>
                    </a:lnTo>
                    <a:lnTo>
                      <a:pt x="143" y="232"/>
                    </a:lnTo>
                    <a:lnTo>
                      <a:pt x="149" y="226"/>
                    </a:lnTo>
                    <a:lnTo>
                      <a:pt x="160" y="223"/>
                    </a:lnTo>
                    <a:lnTo>
                      <a:pt x="163" y="219"/>
                    </a:lnTo>
                    <a:lnTo>
                      <a:pt x="163" y="213"/>
                    </a:lnTo>
                    <a:lnTo>
                      <a:pt x="160" y="205"/>
                    </a:lnTo>
                    <a:lnTo>
                      <a:pt x="166" y="202"/>
                    </a:lnTo>
                    <a:lnTo>
                      <a:pt x="167" y="191"/>
                    </a:lnTo>
                    <a:lnTo>
                      <a:pt x="163" y="187"/>
                    </a:lnTo>
                    <a:lnTo>
                      <a:pt x="166" y="184"/>
                    </a:lnTo>
                    <a:lnTo>
                      <a:pt x="175" y="178"/>
                    </a:lnTo>
                    <a:lnTo>
                      <a:pt x="179" y="175"/>
                    </a:lnTo>
                    <a:lnTo>
                      <a:pt x="188" y="175"/>
                    </a:lnTo>
                    <a:lnTo>
                      <a:pt x="199" y="167"/>
                    </a:lnTo>
                    <a:lnTo>
                      <a:pt x="205" y="159"/>
                    </a:lnTo>
                    <a:lnTo>
                      <a:pt x="211" y="156"/>
                    </a:lnTo>
                    <a:lnTo>
                      <a:pt x="211" y="150"/>
                    </a:lnTo>
                    <a:lnTo>
                      <a:pt x="216" y="149"/>
                    </a:lnTo>
                    <a:lnTo>
                      <a:pt x="216" y="146"/>
                    </a:lnTo>
                    <a:lnTo>
                      <a:pt x="219" y="141"/>
                    </a:lnTo>
                    <a:lnTo>
                      <a:pt x="214" y="128"/>
                    </a:lnTo>
                    <a:lnTo>
                      <a:pt x="213" y="117"/>
                    </a:lnTo>
                    <a:lnTo>
                      <a:pt x="216" y="114"/>
                    </a:lnTo>
                    <a:lnTo>
                      <a:pt x="222" y="114"/>
                    </a:lnTo>
                    <a:lnTo>
                      <a:pt x="228" y="106"/>
                    </a:lnTo>
                    <a:lnTo>
                      <a:pt x="235" y="105"/>
                    </a:lnTo>
                    <a:lnTo>
                      <a:pt x="235" y="97"/>
                    </a:lnTo>
                    <a:lnTo>
                      <a:pt x="240" y="86"/>
                    </a:lnTo>
                    <a:lnTo>
                      <a:pt x="240" y="79"/>
                    </a:lnTo>
                    <a:lnTo>
                      <a:pt x="240" y="74"/>
                    </a:lnTo>
                    <a:lnTo>
                      <a:pt x="238" y="68"/>
                    </a:lnTo>
                    <a:lnTo>
                      <a:pt x="232" y="65"/>
                    </a:lnTo>
                    <a:lnTo>
                      <a:pt x="225" y="55"/>
                    </a:lnTo>
                    <a:lnTo>
                      <a:pt x="216" y="47"/>
                    </a:lnTo>
                    <a:lnTo>
                      <a:pt x="211" y="35"/>
                    </a:lnTo>
                    <a:lnTo>
                      <a:pt x="216" y="29"/>
                    </a:lnTo>
                    <a:lnTo>
                      <a:pt x="216" y="26"/>
                    </a:lnTo>
                    <a:lnTo>
                      <a:pt x="213" y="20"/>
                    </a:lnTo>
                    <a:lnTo>
                      <a:pt x="213" y="15"/>
                    </a:lnTo>
                    <a:lnTo>
                      <a:pt x="216" y="12"/>
                    </a:lnTo>
                    <a:lnTo>
                      <a:pt x="219" y="3"/>
                    </a:lnTo>
                    <a:lnTo>
                      <a:pt x="196" y="0"/>
                    </a:lnTo>
                    <a:lnTo>
                      <a:pt x="191" y="1"/>
                    </a:lnTo>
                    <a:lnTo>
                      <a:pt x="188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0" name="Freeform 880">
                <a:extLst>
                  <a:ext uri="{FF2B5EF4-FFF2-40B4-BE49-F238E27FC236}">
                    <a16:creationId xmlns:a16="http://schemas.microsoft.com/office/drawing/2014/main" id="{D97F5420-7D89-B185-DA85-08FA8794F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4" y="2663"/>
                <a:ext cx="119" cy="174"/>
              </a:xfrm>
              <a:custGeom>
                <a:avLst/>
                <a:gdLst>
                  <a:gd name="T0" fmla="*/ 196 w 240"/>
                  <a:gd name="T1" fmla="*/ 0 h 346"/>
                  <a:gd name="T2" fmla="*/ 213 w 240"/>
                  <a:gd name="T3" fmla="*/ 15 h 346"/>
                  <a:gd name="T4" fmla="*/ 216 w 240"/>
                  <a:gd name="T5" fmla="*/ 29 h 346"/>
                  <a:gd name="T6" fmla="*/ 225 w 240"/>
                  <a:gd name="T7" fmla="*/ 55 h 346"/>
                  <a:gd name="T8" fmla="*/ 240 w 240"/>
                  <a:gd name="T9" fmla="*/ 74 h 346"/>
                  <a:gd name="T10" fmla="*/ 235 w 240"/>
                  <a:gd name="T11" fmla="*/ 97 h 346"/>
                  <a:gd name="T12" fmla="*/ 222 w 240"/>
                  <a:gd name="T13" fmla="*/ 114 h 346"/>
                  <a:gd name="T14" fmla="*/ 214 w 240"/>
                  <a:gd name="T15" fmla="*/ 128 h 346"/>
                  <a:gd name="T16" fmla="*/ 216 w 240"/>
                  <a:gd name="T17" fmla="*/ 149 h 346"/>
                  <a:gd name="T18" fmla="*/ 205 w 240"/>
                  <a:gd name="T19" fmla="*/ 159 h 346"/>
                  <a:gd name="T20" fmla="*/ 179 w 240"/>
                  <a:gd name="T21" fmla="*/ 175 h 346"/>
                  <a:gd name="T22" fmla="*/ 163 w 240"/>
                  <a:gd name="T23" fmla="*/ 187 h 346"/>
                  <a:gd name="T24" fmla="*/ 160 w 240"/>
                  <a:gd name="T25" fmla="*/ 205 h 346"/>
                  <a:gd name="T26" fmla="*/ 160 w 240"/>
                  <a:gd name="T27" fmla="*/ 223 h 346"/>
                  <a:gd name="T28" fmla="*/ 135 w 240"/>
                  <a:gd name="T29" fmla="*/ 234 h 346"/>
                  <a:gd name="T30" fmla="*/ 126 w 240"/>
                  <a:gd name="T31" fmla="*/ 251 h 346"/>
                  <a:gd name="T32" fmla="*/ 105 w 240"/>
                  <a:gd name="T33" fmla="*/ 264 h 346"/>
                  <a:gd name="T34" fmla="*/ 100 w 240"/>
                  <a:gd name="T35" fmla="*/ 275 h 346"/>
                  <a:gd name="T36" fmla="*/ 97 w 240"/>
                  <a:gd name="T37" fmla="*/ 296 h 346"/>
                  <a:gd name="T38" fmla="*/ 91 w 240"/>
                  <a:gd name="T39" fmla="*/ 308 h 346"/>
                  <a:gd name="T40" fmla="*/ 97 w 240"/>
                  <a:gd name="T41" fmla="*/ 333 h 346"/>
                  <a:gd name="T42" fmla="*/ 76 w 240"/>
                  <a:gd name="T43" fmla="*/ 333 h 346"/>
                  <a:gd name="T44" fmla="*/ 58 w 240"/>
                  <a:gd name="T45" fmla="*/ 336 h 346"/>
                  <a:gd name="T46" fmla="*/ 40 w 240"/>
                  <a:gd name="T47" fmla="*/ 346 h 346"/>
                  <a:gd name="T48" fmla="*/ 27 w 240"/>
                  <a:gd name="T49" fmla="*/ 337 h 346"/>
                  <a:gd name="T50" fmla="*/ 18 w 240"/>
                  <a:gd name="T51" fmla="*/ 331 h 346"/>
                  <a:gd name="T52" fmla="*/ 9 w 240"/>
                  <a:gd name="T53" fmla="*/ 314 h 346"/>
                  <a:gd name="T54" fmla="*/ 0 w 240"/>
                  <a:gd name="T55" fmla="*/ 290 h 346"/>
                  <a:gd name="T56" fmla="*/ 0 w 240"/>
                  <a:gd name="T57" fmla="*/ 252 h 346"/>
                  <a:gd name="T58" fmla="*/ 20 w 240"/>
                  <a:gd name="T59" fmla="*/ 238 h 346"/>
                  <a:gd name="T60" fmla="*/ 18 w 240"/>
                  <a:gd name="T61" fmla="*/ 228 h 346"/>
                  <a:gd name="T62" fmla="*/ 9 w 240"/>
                  <a:gd name="T63" fmla="*/ 196 h 346"/>
                  <a:gd name="T64" fmla="*/ 21 w 240"/>
                  <a:gd name="T65" fmla="*/ 197 h 346"/>
                  <a:gd name="T66" fmla="*/ 40 w 240"/>
                  <a:gd name="T67" fmla="*/ 193 h 346"/>
                  <a:gd name="T68" fmla="*/ 52 w 240"/>
                  <a:gd name="T69" fmla="*/ 188 h 346"/>
                  <a:gd name="T70" fmla="*/ 62 w 240"/>
                  <a:gd name="T71" fmla="*/ 169 h 346"/>
                  <a:gd name="T72" fmla="*/ 70 w 240"/>
                  <a:gd name="T73" fmla="*/ 156 h 346"/>
                  <a:gd name="T74" fmla="*/ 85 w 240"/>
                  <a:gd name="T75" fmla="*/ 146 h 346"/>
                  <a:gd name="T76" fmla="*/ 79 w 240"/>
                  <a:gd name="T77" fmla="*/ 123 h 346"/>
                  <a:gd name="T78" fmla="*/ 78 w 240"/>
                  <a:gd name="T79" fmla="*/ 108 h 346"/>
                  <a:gd name="T80" fmla="*/ 79 w 240"/>
                  <a:gd name="T81" fmla="*/ 93 h 346"/>
                  <a:gd name="T82" fmla="*/ 78 w 240"/>
                  <a:gd name="T83" fmla="*/ 76 h 346"/>
                  <a:gd name="T84" fmla="*/ 76 w 240"/>
                  <a:gd name="T85" fmla="*/ 53 h 346"/>
                  <a:gd name="T86" fmla="*/ 88 w 240"/>
                  <a:gd name="T87" fmla="*/ 45 h 346"/>
                  <a:gd name="T88" fmla="*/ 108 w 240"/>
                  <a:gd name="T89" fmla="*/ 41 h 346"/>
                  <a:gd name="T90" fmla="*/ 126 w 240"/>
                  <a:gd name="T91" fmla="*/ 36 h 346"/>
                  <a:gd name="T92" fmla="*/ 147 w 240"/>
                  <a:gd name="T93" fmla="*/ 29 h 346"/>
                  <a:gd name="T94" fmla="*/ 166 w 240"/>
                  <a:gd name="T95" fmla="*/ 24 h 346"/>
                  <a:gd name="T96" fmla="*/ 184 w 240"/>
                  <a:gd name="T97" fmla="*/ 23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0" h="346">
                    <a:moveTo>
                      <a:pt x="188" y="7"/>
                    </a:moveTo>
                    <a:lnTo>
                      <a:pt x="191" y="1"/>
                    </a:lnTo>
                    <a:lnTo>
                      <a:pt x="196" y="0"/>
                    </a:lnTo>
                    <a:lnTo>
                      <a:pt x="219" y="3"/>
                    </a:lnTo>
                    <a:lnTo>
                      <a:pt x="216" y="12"/>
                    </a:lnTo>
                    <a:lnTo>
                      <a:pt x="213" y="15"/>
                    </a:lnTo>
                    <a:lnTo>
                      <a:pt x="213" y="20"/>
                    </a:lnTo>
                    <a:lnTo>
                      <a:pt x="216" y="26"/>
                    </a:lnTo>
                    <a:lnTo>
                      <a:pt x="216" y="29"/>
                    </a:lnTo>
                    <a:lnTo>
                      <a:pt x="211" y="35"/>
                    </a:lnTo>
                    <a:lnTo>
                      <a:pt x="216" y="47"/>
                    </a:lnTo>
                    <a:lnTo>
                      <a:pt x="225" y="55"/>
                    </a:lnTo>
                    <a:lnTo>
                      <a:pt x="232" y="65"/>
                    </a:lnTo>
                    <a:lnTo>
                      <a:pt x="238" y="68"/>
                    </a:lnTo>
                    <a:lnTo>
                      <a:pt x="240" y="74"/>
                    </a:lnTo>
                    <a:lnTo>
                      <a:pt x="240" y="79"/>
                    </a:lnTo>
                    <a:lnTo>
                      <a:pt x="240" y="86"/>
                    </a:lnTo>
                    <a:lnTo>
                      <a:pt x="235" y="97"/>
                    </a:lnTo>
                    <a:lnTo>
                      <a:pt x="235" y="105"/>
                    </a:lnTo>
                    <a:lnTo>
                      <a:pt x="228" y="106"/>
                    </a:lnTo>
                    <a:lnTo>
                      <a:pt x="222" y="114"/>
                    </a:lnTo>
                    <a:lnTo>
                      <a:pt x="216" y="114"/>
                    </a:lnTo>
                    <a:lnTo>
                      <a:pt x="213" y="117"/>
                    </a:lnTo>
                    <a:lnTo>
                      <a:pt x="214" y="128"/>
                    </a:lnTo>
                    <a:lnTo>
                      <a:pt x="219" y="141"/>
                    </a:lnTo>
                    <a:lnTo>
                      <a:pt x="216" y="146"/>
                    </a:lnTo>
                    <a:lnTo>
                      <a:pt x="216" y="149"/>
                    </a:lnTo>
                    <a:lnTo>
                      <a:pt x="211" y="150"/>
                    </a:lnTo>
                    <a:lnTo>
                      <a:pt x="211" y="156"/>
                    </a:lnTo>
                    <a:lnTo>
                      <a:pt x="205" y="159"/>
                    </a:lnTo>
                    <a:lnTo>
                      <a:pt x="199" y="167"/>
                    </a:lnTo>
                    <a:lnTo>
                      <a:pt x="188" y="175"/>
                    </a:lnTo>
                    <a:lnTo>
                      <a:pt x="179" y="175"/>
                    </a:lnTo>
                    <a:lnTo>
                      <a:pt x="175" y="178"/>
                    </a:lnTo>
                    <a:lnTo>
                      <a:pt x="166" y="184"/>
                    </a:lnTo>
                    <a:lnTo>
                      <a:pt x="163" y="187"/>
                    </a:lnTo>
                    <a:lnTo>
                      <a:pt x="167" y="191"/>
                    </a:lnTo>
                    <a:lnTo>
                      <a:pt x="166" y="202"/>
                    </a:lnTo>
                    <a:lnTo>
                      <a:pt x="160" y="205"/>
                    </a:lnTo>
                    <a:lnTo>
                      <a:pt x="163" y="213"/>
                    </a:lnTo>
                    <a:lnTo>
                      <a:pt x="163" y="219"/>
                    </a:lnTo>
                    <a:lnTo>
                      <a:pt x="160" y="223"/>
                    </a:lnTo>
                    <a:lnTo>
                      <a:pt x="149" y="226"/>
                    </a:lnTo>
                    <a:lnTo>
                      <a:pt x="143" y="232"/>
                    </a:lnTo>
                    <a:lnTo>
                      <a:pt x="135" y="234"/>
                    </a:lnTo>
                    <a:lnTo>
                      <a:pt x="132" y="242"/>
                    </a:lnTo>
                    <a:lnTo>
                      <a:pt x="129" y="242"/>
                    </a:lnTo>
                    <a:lnTo>
                      <a:pt x="126" y="251"/>
                    </a:lnTo>
                    <a:lnTo>
                      <a:pt x="128" y="260"/>
                    </a:lnTo>
                    <a:lnTo>
                      <a:pt x="117" y="264"/>
                    </a:lnTo>
                    <a:lnTo>
                      <a:pt x="105" y="264"/>
                    </a:lnTo>
                    <a:lnTo>
                      <a:pt x="100" y="270"/>
                    </a:lnTo>
                    <a:lnTo>
                      <a:pt x="96" y="269"/>
                    </a:lnTo>
                    <a:lnTo>
                      <a:pt x="100" y="275"/>
                    </a:lnTo>
                    <a:lnTo>
                      <a:pt x="102" y="281"/>
                    </a:lnTo>
                    <a:lnTo>
                      <a:pt x="100" y="293"/>
                    </a:lnTo>
                    <a:lnTo>
                      <a:pt x="97" y="296"/>
                    </a:lnTo>
                    <a:lnTo>
                      <a:pt x="100" y="302"/>
                    </a:lnTo>
                    <a:lnTo>
                      <a:pt x="90" y="305"/>
                    </a:lnTo>
                    <a:lnTo>
                      <a:pt x="91" y="308"/>
                    </a:lnTo>
                    <a:lnTo>
                      <a:pt x="88" y="314"/>
                    </a:lnTo>
                    <a:lnTo>
                      <a:pt x="97" y="321"/>
                    </a:lnTo>
                    <a:lnTo>
                      <a:pt x="97" y="333"/>
                    </a:lnTo>
                    <a:lnTo>
                      <a:pt x="93" y="334"/>
                    </a:lnTo>
                    <a:lnTo>
                      <a:pt x="85" y="337"/>
                    </a:lnTo>
                    <a:lnTo>
                      <a:pt x="76" y="333"/>
                    </a:lnTo>
                    <a:lnTo>
                      <a:pt x="71" y="337"/>
                    </a:lnTo>
                    <a:lnTo>
                      <a:pt x="68" y="334"/>
                    </a:lnTo>
                    <a:lnTo>
                      <a:pt x="58" y="336"/>
                    </a:lnTo>
                    <a:lnTo>
                      <a:pt x="50" y="343"/>
                    </a:lnTo>
                    <a:lnTo>
                      <a:pt x="43" y="343"/>
                    </a:lnTo>
                    <a:lnTo>
                      <a:pt x="40" y="346"/>
                    </a:lnTo>
                    <a:lnTo>
                      <a:pt x="34" y="345"/>
                    </a:lnTo>
                    <a:lnTo>
                      <a:pt x="31" y="337"/>
                    </a:lnTo>
                    <a:lnTo>
                      <a:pt x="27" y="337"/>
                    </a:lnTo>
                    <a:lnTo>
                      <a:pt x="26" y="343"/>
                    </a:lnTo>
                    <a:lnTo>
                      <a:pt x="18" y="339"/>
                    </a:lnTo>
                    <a:lnTo>
                      <a:pt x="18" y="331"/>
                    </a:lnTo>
                    <a:lnTo>
                      <a:pt x="20" y="328"/>
                    </a:lnTo>
                    <a:lnTo>
                      <a:pt x="15" y="324"/>
                    </a:lnTo>
                    <a:lnTo>
                      <a:pt x="9" y="314"/>
                    </a:lnTo>
                    <a:lnTo>
                      <a:pt x="8" y="305"/>
                    </a:lnTo>
                    <a:lnTo>
                      <a:pt x="3" y="295"/>
                    </a:lnTo>
                    <a:lnTo>
                      <a:pt x="0" y="290"/>
                    </a:lnTo>
                    <a:lnTo>
                      <a:pt x="5" y="287"/>
                    </a:lnTo>
                    <a:lnTo>
                      <a:pt x="3" y="281"/>
                    </a:lnTo>
                    <a:lnTo>
                      <a:pt x="0" y="252"/>
                    </a:lnTo>
                    <a:lnTo>
                      <a:pt x="6" y="246"/>
                    </a:lnTo>
                    <a:lnTo>
                      <a:pt x="8" y="240"/>
                    </a:lnTo>
                    <a:lnTo>
                      <a:pt x="20" y="238"/>
                    </a:lnTo>
                    <a:lnTo>
                      <a:pt x="20" y="232"/>
                    </a:lnTo>
                    <a:lnTo>
                      <a:pt x="23" y="231"/>
                    </a:lnTo>
                    <a:lnTo>
                      <a:pt x="18" y="228"/>
                    </a:lnTo>
                    <a:lnTo>
                      <a:pt x="18" y="214"/>
                    </a:lnTo>
                    <a:lnTo>
                      <a:pt x="9" y="200"/>
                    </a:lnTo>
                    <a:lnTo>
                      <a:pt x="9" y="196"/>
                    </a:lnTo>
                    <a:lnTo>
                      <a:pt x="14" y="197"/>
                    </a:lnTo>
                    <a:lnTo>
                      <a:pt x="17" y="194"/>
                    </a:lnTo>
                    <a:lnTo>
                      <a:pt x="21" y="197"/>
                    </a:lnTo>
                    <a:lnTo>
                      <a:pt x="26" y="193"/>
                    </a:lnTo>
                    <a:lnTo>
                      <a:pt x="31" y="190"/>
                    </a:lnTo>
                    <a:lnTo>
                      <a:pt x="40" y="193"/>
                    </a:lnTo>
                    <a:lnTo>
                      <a:pt x="46" y="193"/>
                    </a:lnTo>
                    <a:lnTo>
                      <a:pt x="52" y="196"/>
                    </a:lnTo>
                    <a:lnTo>
                      <a:pt x="52" y="188"/>
                    </a:lnTo>
                    <a:lnTo>
                      <a:pt x="55" y="184"/>
                    </a:lnTo>
                    <a:lnTo>
                      <a:pt x="56" y="175"/>
                    </a:lnTo>
                    <a:lnTo>
                      <a:pt x="62" y="169"/>
                    </a:lnTo>
                    <a:lnTo>
                      <a:pt x="62" y="164"/>
                    </a:lnTo>
                    <a:lnTo>
                      <a:pt x="67" y="158"/>
                    </a:lnTo>
                    <a:lnTo>
                      <a:pt x="70" y="156"/>
                    </a:lnTo>
                    <a:lnTo>
                      <a:pt x="73" y="152"/>
                    </a:lnTo>
                    <a:lnTo>
                      <a:pt x="81" y="149"/>
                    </a:lnTo>
                    <a:lnTo>
                      <a:pt x="85" y="146"/>
                    </a:lnTo>
                    <a:lnTo>
                      <a:pt x="79" y="134"/>
                    </a:lnTo>
                    <a:lnTo>
                      <a:pt x="73" y="131"/>
                    </a:lnTo>
                    <a:lnTo>
                      <a:pt x="79" y="123"/>
                    </a:lnTo>
                    <a:lnTo>
                      <a:pt x="79" y="117"/>
                    </a:lnTo>
                    <a:lnTo>
                      <a:pt x="76" y="112"/>
                    </a:lnTo>
                    <a:lnTo>
                      <a:pt x="78" y="108"/>
                    </a:lnTo>
                    <a:lnTo>
                      <a:pt x="81" y="106"/>
                    </a:lnTo>
                    <a:lnTo>
                      <a:pt x="79" y="102"/>
                    </a:lnTo>
                    <a:lnTo>
                      <a:pt x="79" y="93"/>
                    </a:lnTo>
                    <a:lnTo>
                      <a:pt x="79" y="85"/>
                    </a:lnTo>
                    <a:lnTo>
                      <a:pt x="81" y="79"/>
                    </a:lnTo>
                    <a:lnTo>
                      <a:pt x="78" y="76"/>
                    </a:lnTo>
                    <a:lnTo>
                      <a:pt x="81" y="68"/>
                    </a:lnTo>
                    <a:lnTo>
                      <a:pt x="76" y="59"/>
                    </a:lnTo>
                    <a:lnTo>
                      <a:pt x="76" y="53"/>
                    </a:lnTo>
                    <a:lnTo>
                      <a:pt x="79" y="44"/>
                    </a:lnTo>
                    <a:lnTo>
                      <a:pt x="85" y="47"/>
                    </a:lnTo>
                    <a:lnTo>
                      <a:pt x="88" y="45"/>
                    </a:lnTo>
                    <a:lnTo>
                      <a:pt x="96" y="47"/>
                    </a:lnTo>
                    <a:lnTo>
                      <a:pt x="102" y="41"/>
                    </a:lnTo>
                    <a:lnTo>
                      <a:pt x="108" y="41"/>
                    </a:lnTo>
                    <a:lnTo>
                      <a:pt x="112" y="35"/>
                    </a:lnTo>
                    <a:lnTo>
                      <a:pt x="119" y="32"/>
                    </a:lnTo>
                    <a:lnTo>
                      <a:pt x="126" y="36"/>
                    </a:lnTo>
                    <a:lnTo>
                      <a:pt x="132" y="35"/>
                    </a:lnTo>
                    <a:lnTo>
                      <a:pt x="134" y="29"/>
                    </a:lnTo>
                    <a:lnTo>
                      <a:pt x="147" y="29"/>
                    </a:lnTo>
                    <a:lnTo>
                      <a:pt x="152" y="24"/>
                    </a:lnTo>
                    <a:lnTo>
                      <a:pt x="160" y="23"/>
                    </a:lnTo>
                    <a:lnTo>
                      <a:pt x="166" y="24"/>
                    </a:lnTo>
                    <a:lnTo>
                      <a:pt x="170" y="23"/>
                    </a:lnTo>
                    <a:lnTo>
                      <a:pt x="175" y="24"/>
                    </a:lnTo>
                    <a:lnTo>
                      <a:pt x="184" y="23"/>
                    </a:lnTo>
                    <a:lnTo>
                      <a:pt x="188" y="12"/>
                    </a:lnTo>
                    <a:lnTo>
                      <a:pt x="188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1" name="Freeform 881">
                <a:extLst>
                  <a:ext uri="{FF2B5EF4-FFF2-40B4-BE49-F238E27FC236}">
                    <a16:creationId xmlns:a16="http://schemas.microsoft.com/office/drawing/2014/main" id="{77A757D4-4B92-F4BA-B41F-622618141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4" y="2663"/>
                <a:ext cx="119" cy="174"/>
              </a:xfrm>
              <a:custGeom>
                <a:avLst/>
                <a:gdLst>
                  <a:gd name="T0" fmla="*/ 196 w 240"/>
                  <a:gd name="T1" fmla="*/ 0 h 346"/>
                  <a:gd name="T2" fmla="*/ 213 w 240"/>
                  <a:gd name="T3" fmla="*/ 15 h 346"/>
                  <a:gd name="T4" fmla="*/ 216 w 240"/>
                  <a:gd name="T5" fmla="*/ 29 h 346"/>
                  <a:gd name="T6" fmla="*/ 225 w 240"/>
                  <a:gd name="T7" fmla="*/ 55 h 346"/>
                  <a:gd name="T8" fmla="*/ 240 w 240"/>
                  <a:gd name="T9" fmla="*/ 74 h 346"/>
                  <a:gd name="T10" fmla="*/ 235 w 240"/>
                  <a:gd name="T11" fmla="*/ 97 h 346"/>
                  <a:gd name="T12" fmla="*/ 222 w 240"/>
                  <a:gd name="T13" fmla="*/ 114 h 346"/>
                  <a:gd name="T14" fmla="*/ 214 w 240"/>
                  <a:gd name="T15" fmla="*/ 128 h 346"/>
                  <a:gd name="T16" fmla="*/ 216 w 240"/>
                  <a:gd name="T17" fmla="*/ 149 h 346"/>
                  <a:gd name="T18" fmla="*/ 205 w 240"/>
                  <a:gd name="T19" fmla="*/ 159 h 346"/>
                  <a:gd name="T20" fmla="*/ 179 w 240"/>
                  <a:gd name="T21" fmla="*/ 175 h 346"/>
                  <a:gd name="T22" fmla="*/ 163 w 240"/>
                  <a:gd name="T23" fmla="*/ 187 h 346"/>
                  <a:gd name="T24" fmla="*/ 160 w 240"/>
                  <a:gd name="T25" fmla="*/ 205 h 346"/>
                  <a:gd name="T26" fmla="*/ 160 w 240"/>
                  <a:gd name="T27" fmla="*/ 223 h 346"/>
                  <a:gd name="T28" fmla="*/ 135 w 240"/>
                  <a:gd name="T29" fmla="*/ 234 h 346"/>
                  <a:gd name="T30" fmla="*/ 126 w 240"/>
                  <a:gd name="T31" fmla="*/ 251 h 346"/>
                  <a:gd name="T32" fmla="*/ 105 w 240"/>
                  <a:gd name="T33" fmla="*/ 264 h 346"/>
                  <a:gd name="T34" fmla="*/ 100 w 240"/>
                  <a:gd name="T35" fmla="*/ 275 h 346"/>
                  <a:gd name="T36" fmla="*/ 97 w 240"/>
                  <a:gd name="T37" fmla="*/ 296 h 346"/>
                  <a:gd name="T38" fmla="*/ 91 w 240"/>
                  <a:gd name="T39" fmla="*/ 308 h 346"/>
                  <a:gd name="T40" fmla="*/ 97 w 240"/>
                  <a:gd name="T41" fmla="*/ 333 h 346"/>
                  <a:gd name="T42" fmla="*/ 76 w 240"/>
                  <a:gd name="T43" fmla="*/ 333 h 346"/>
                  <a:gd name="T44" fmla="*/ 58 w 240"/>
                  <a:gd name="T45" fmla="*/ 336 h 346"/>
                  <a:gd name="T46" fmla="*/ 40 w 240"/>
                  <a:gd name="T47" fmla="*/ 346 h 346"/>
                  <a:gd name="T48" fmla="*/ 27 w 240"/>
                  <a:gd name="T49" fmla="*/ 337 h 346"/>
                  <a:gd name="T50" fmla="*/ 18 w 240"/>
                  <a:gd name="T51" fmla="*/ 331 h 346"/>
                  <a:gd name="T52" fmla="*/ 9 w 240"/>
                  <a:gd name="T53" fmla="*/ 314 h 346"/>
                  <a:gd name="T54" fmla="*/ 0 w 240"/>
                  <a:gd name="T55" fmla="*/ 290 h 346"/>
                  <a:gd name="T56" fmla="*/ 0 w 240"/>
                  <a:gd name="T57" fmla="*/ 252 h 346"/>
                  <a:gd name="T58" fmla="*/ 20 w 240"/>
                  <a:gd name="T59" fmla="*/ 238 h 346"/>
                  <a:gd name="T60" fmla="*/ 18 w 240"/>
                  <a:gd name="T61" fmla="*/ 228 h 346"/>
                  <a:gd name="T62" fmla="*/ 9 w 240"/>
                  <a:gd name="T63" fmla="*/ 196 h 346"/>
                  <a:gd name="T64" fmla="*/ 21 w 240"/>
                  <a:gd name="T65" fmla="*/ 197 h 346"/>
                  <a:gd name="T66" fmla="*/ 40 w 240"/>
                  <a:gd name="T67" fmla="*/ 193 h 346"/>
                  <a:gd name="T68" fmla="*/ 52 w 240"/>
                  <a:gd name="T69" fmla="*/ 188 h 346"/>
                  <a:gd name="T70" fmla="*/ 62 w 240"/>
                  <a:gd name="T71" fmla="*/ 169 h 346"/>
                  <a:gd name="T72" fmla="*/ 70 w 240"/>
                  <a:gd name="T73" fmla="*/ 156 h 346"/>
                  <a:gd name="T74" fmla="*/ 85 w 240"/>
                  <a:gd name="T75" fmla="*/ 146 h 346"/>
                  <a:gd name="T76" fmla="*/ 79 w 240"/>
                  <a:gd name="T77" fmla="*/ 123 h 346"/>
                  <a:gd name="T78" fmla="*/ 78 w 240"/>
                  <a:gd name="T79" fmla="*/ 108 h 346"/>
                  <a:gd name="T80" fmla="*/ 79 w 240"/>
                  <a:gd name="T81" fmla="*/ 93 h 346"/>
                  <a:gd name="T82" fmla="*/ 78 w 240"/>
                  <a:gd name="T83" fmla="*/ 76 h 346"/>
                  <a:gd name="T84" fmla="*/ 76 w 240"/>
                  <a:gd name="T85" fmla="*/ 53 h 346"/>
                  <a:gd name="T86" fmla="*/ 88 w 240"/>
                  <a:gd name="T87" fmla="*/ 45 h 346"/>
                  <a:gd name="T88" fmla="*/ 108 w 240"/>
                  <a:gd name="T89" fmla="*/ 41 h 346"/>
                  <a:gd name="T90" fmla="*/ 126 w 240"/>
                  <a:gd name="T91" fmla="*/ 36 h 346"/>
                  <a:gd name="T92" fmla="*/ 147 w 240"/>
                  <a:gd name="T93" fmla="*/ 29 h 346"/>
                  <a:gd name="T94" fmla="*/ 166 w 240"/>
                  <a:gd name="T95" fmla="*/ 24 h 346"/>
                  <a:gd name="T96" fmla="*/ 184 w 240"/>
                  <a:gd name="T97" fmla="*/ 23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0" h="346">
                    <a:moveTo>
                      <a:pt x="188" y="7"/>
                    </a:moveTo>
                    <a:lnTo>
                      <a:pt x="191" y="1"/>
                    </a:lnTo>
                    <a:lnTo>
                      <a:pt x="196" y="0"/>
                    </a:lnTo>
                    <a:lnTo>
                      <a:pt x="219" y="3"/>
                    </a:lnTo>
                    <a:lnTo>
                      <a:pt x="216" y="12"/>
                    </a:lnTo>
                    <a:lnTo>
                      <a:pt x="213" y="15"/>
                    </a:lnTo>
                    <a:lnTo>
                      <a:pt x="213" y="20"/>
                    </a:lnTo>
                    <a:lnTo>
                      <a:pt x="216" y="26"/>
                    </a:lnTo>
                    <a:lnTo>
                      <a:pt x="216" y="29"/>
                    </a:lnTo>
                    <a:lnTo>
                      <a:pt x="211" y="35"/>
                    </a:lnTo>
                    <a:lnTo>
                      <a:pt x="216" y="47"/>
                    </a:lnTo>
                    <a:lnTo>
                      <a:pt x="225" y="55"/>
                    </a:lnTo>
                    <a:lnTo>
                      <a:pt x="232" y="65"/>
                    </a:lnTo>
                    <a:lnTo>
                      <a:pt x="238" y="68"/>
                    </a:lnTo>
                    <a:lnTo>
                      <a:pt x="240" y="74"/>
                    </a:lnTo>
                    <a:lnTo>
                      <a:pt x="240" y="79"/>
                    </a:lnTo>
                    <a:lnTo>
                      <a:pt x="240" y="86"/>
                    </a:lnTo>
                    <a:lnTo>
                      <a:pt x="235" y="97"/>
                    </a:lnTo>
                    <a:lnTo>
                      <a:pt x="235" y="105"/>
                    </a:lnTo>
                    <a:lnTo>
                      <a:pt x="228" y="106"/>
                    </a:lnTo>
                    <a:lnTo>
                      <a:pt x="222" y="114"/>
                    </a:lnTo>
                    <a:lnTo>
                      <a:pt x="216" y="114"/>
                    </a:lnTo>
                    <a:lnTo>
                      <a:pt x="213" y="117"/>
                    </a:lnTo>
                    <a:lnTo>
                      <a:pt x="214" y="128"/>
                    </a:lnTo>
                    <a:lnTo>
                      <a:pt x="219" y="141"/>
                    </a:lnTo>
                    <a:lnTo>
                      <a:pt x="216" y="146"/>
                    </a:lnTo>
                    <a:lnTo>
                      <a:pt x="216" y="149"/>
                    </a:lnTo>
                    <a:lnTo>
                      <a:pt x="211" y="150"/>
                    </a:lnTo>
                    <a:lnTo>
                      <a:pt x="211" y="156"/>
                    </a:lnTo>
                    <a:lnTo>
                      <a:pt x="205" y="159"/>
                    </a:lnTo>
                    <a:lnTo>
                      <a:pt x="199" y="167"/>
                    </a:lnTo>
                    <a:lnTo>
                      <a:pt x="188" y="175"/>
                    </a:lnTo>
                    <a:lnTo>
                      <a:pt x="179" y="175"/>
                    </a:lnTo>
                    <a:lnTo>
                      <a:pt x="175" y="178"/>
                    </a:lnTo>
                    <a:lnTo>
                      <a:pt x="166" y="184"/>
                    </a:lnTo>
                    <a:lnTo>
                      <a:pt x="163" y="187"/>
                    </a:lnTo>
                    <a:lnTo>
                      <a:pt x="167" y="191"/>
                    </a:lnTo>
                    <a:lnTo>
                      <a:pt x="166" y="202"/>
                    </a:lnTo>
                    <a:lnTo>
                      <a:pt x="160" y="205"/>
                    </a:lnTo>
                    <a:lnTo>
                      <a:pt x="163" y="213"/>
                    </a:lnTo>
                    <a:lnTo>
                      <a:pt x="163" y="219"/>
                    </a:lnTo>
                    <a:lnTo>
                      <a:pt x="160" y="223"/>
                    </a:lnTo>
                    <a:lnTo>
                      <a:pt x="149" y="226"/>
                    </a:lnTo>
                    <a:lnTo>
                      <a:pt x="143" y="232"/>
                    </a:lnTo>
                    <a:lnTo>
                      <a:pt x="135" y="234"/>
                    </a:lnTo>
                    <a:lnTo>
                      <a:pt x="132" y="242"/>
                    </a:lnTo>
                    <a:lnTo>
                      <a:pt x="129" y="242"/>
                    </a:lnTo>
                    <a:lnTo>
                      <a:pt x="126" y="251"/>
                    </a:lnTo>
                    <a:lnTo>
                      <a:pt x="128" y="260"/>
                    </a:lnTo>
                    <a:lnTo>
                      <a:pt x="117" y="264"/>
                    </a:lnTo>
                    <a:lnTo>
                      <a:pt x="105" y="264"/>
                    </a:lnTo>
                    <a:lnTo>
                      <a:pt x="100" y="270"/>
                    </a:lnTo>
                    <a:lnTo>
                      <a:pt x="96" y="269"/>
                    </a:lnTo>
                    <a:lnTo>
                      <a:pt x="100" y="275"/>
                    </a:lnTo>
                    <a:lnTo>
                      <a:pt x="102" y="281"/>
                    </a:lnTo>
                    <a:lnTo>
                      <a:pt x="100" y="293"/>
                    </a:lnTo>
                    <a:lnTo>
                      <a:pt x="97" y="296"/>
                    </a:lnTo>
                    <a:lnTo>
                      <a:pt x="100" y="302"/>
                    </a:lnTo>
                    <a:lnTo>
                      <a:pt x="90" y="305"/>
                    </a:lnTo>
                    <a:lnTo>
                      <a:pt x="91" y="308"/>
                    </a:lnTo>
                    <a:lnTo>
                      <a:pt x="88" y="314"/>
                    </a:lnTo>
                    <a:lnTo>
                      <a:pt x="97" y="321"/>
                    </a:lnTo>
                    <a:lnTo>
                      <a:pt x="97" y="333"/>
                    </a:lnTo>
                    <a:lnTo>
                      <a:pt x="93" y="334"/>
                    </a:lnTo>
                    <a:lnTo>
                      <a:pt x="85" y="337"/>
                    </a:lnTo>
                    <a:lnTo>
                      <a:pt x="76" y="333"/>
                    </a:lnTo>
                    <a:lnTo>
                      <a:pt x="71" y="337"/>
                    </a:lnTo>
                    <a:lnTo>
                      <a:pt x="68" y="334"/>
                    </a:lnTo>
                    <a:lnTo>
                      <a:pt x="58" y="336"/>
                    </a:lnTo>
                    <a:lnTo>
                      <a:pt x="50" y="343"/>
                    </a:lnTo>
                    <a:lnTo>
                      <a:pt x="43" y="343"/>
                    </a:lnTo>
                    <a:lnTo>
                      <a:pt x="40" y="346"/>
                    </a:lnTo>
                    <a:lnTo>
                      <a:pt x="34" y="345"/>
                    </a:lnTo>
                    <a:lnTo>
                      <a:pt x="31" y="337"/>
                    </a:lnTo>
                    <a:lnTo>
                      <a:pt x="27" y="337"/>
                    </a:lnTo>
                    <a:lnTo>
                      <a:pt x="26" y="343"/>
                    </a:lnTo>
                    <a:lnTo>
                      <a:pt x="18" y="339"/>
                    </a:lnTo>
                    <a:lnTo>
                      <a:pt x="18" y="331"/>
                    </a:lnTo>
                    <a:lnTo>
                      <a:pt x="20" y="328"/>
                    </a:lnTo>
                    <a:lnTo>
                      <a:pt x="15" y="324"/>
                    </a:lnTo>
                    <a:lnTo>
                      <a:pt x="9" y="314"/>
                    </a:lnTo>
                    <a:lnTo>
                      <a:pt x="8" y="305"/>
                    </a:lnTo>
                    <a:lnTo>
                      <a:pt x="3" y="295"/>
                    </a:lnTo>
                    <a:lnTo>
                      <a:pt x="0" y="290"/>
                    </a:lnTo>
                    <a:lnTo>
                      <a:pt x="5" y="287"/>
                    </a:lnTo>
                    <a:lnTo>
                      <a:pt x="3" y="281"/>
                    </a:lnTo>
                    <a:lnTo>
                      <a:pt x="0" y="252"/>
                    </a:lnTo>
                    <a:lnTo>
                      <a:pt x="6" y="246"/>
                    </a:lnTo>
                    <a:lnTo>
                      <a:pt x="8" y="240"/>
                    </a:lnTo>
                    <a:lnTo>
                      <a:pt x="20" y="238"/>
                    </a:lnTo>
                    <a:lnTo>
                      <a:pt x="20" y="232"/>
                    </a:lnTo>
                    <a:lnTo>
                      <a:pt x="23" y="231"/>
                    </a:lnTo>
                    <a:lnTo>
                      <a:pt x="18" y="228"/>
                    </a:lnTo>
                    <a:lnTo>
                      <a:pt x="18" y="214"/>
                    </a:lnTo>
                    <a:lnTo>
                      <a:pt x="9" y="200"/>
                    </a:lnTo>
                    <a:lnTo>
                      <a:pt x="9" y="196"/>
                    </a:lnTo>
                    <a:lnTo>
                      <a:pt x="14" y="197"/>
                    </a:lnTo>
                    <a:lnTo>
                      <a:pt x="17" y="194"/>
                    </a:lnTo>
                    <a:lnTo>
                      <a:pt x="21" y="197"/>
                    </a:lnTo>
                    <a:lnTo>
                      <a:pt x="26" y="193"/>
                    </a:lnTo>
                    <a:lnTo>
                      <a:pt x="31" y="190"/>
                    </a:lnTo>
                    <a:lnTo>
                      <a:pt x="40" y="193"/>
                    </a:lnTo>
                    <a:lnTo>
                      <a:pt x="46" y="193"/>
                    </a:lnTo>
                    <a:lnTo>
                      <a:pt x="52" y="196"/>
                    </a:lnTo>
                    <a:lnTo>
                      <a:pt x="52" y="188"/>
                    </a:lnTo>
                    <a:lnTo>
                      <a:pt x="55" y="184"/>
                    </a:lnTo>
                    <a:lnTo>
                      <a:pt x="56" y="175"/>
                    </a:lnTo>
                    <a:lnTo>
                      <a:pt x="62" y="169"/>
                    </a:lnTo>
                    <a:lnTo>
                      <a:pt x="62" y="164"/>
                    </a:lnTo>
                    <a:lnTo>
                      <a:pt x="67" y="158"/>
                    </a:lnTo>
                    <a:lnTo>
                      <a:pt x="70" y="156"/>
                    </a:lnTo>
                    <a:lnTo>
                      <a:pt x="73" y="152"/>
                    </a:lnTo>
                    <a:lnTo>
                      <a:pt x="81" y="149"/>
                    </a:lnTo>
                    <a:lnTo>
                      <a:pt x="85" y="146"/>
                    </a:lnTo>
                    <a:lnTo>
                      <a:pt x="79" y="134"/>
                    </a:lnTo>
                    <a:lnTo>
                      <a:pt x="73" y="131"/>
                    </a:lnTo>
                    <a:lnTo>
                      <a:pt x="79" y="123"/>
                    </a:lnTo>
                    <a:lnTo>
                      <a:pt x="79" y="117"/>
                    </a:lnTo>
                    <a:lnTo>
                      <a:pt x="76" y="112"/>
                    </a:lnTo>
                    <a:lnTo>
                      <a:pt x="78" y="108"/>
                    </a:lnTo>
                    <a:lnTo>
                      <a:pt x="81" y="106"/>
                    </a:lnTo>
                    <a:lnTo>
                      <a:pt x="79" y="102"/>
                    </a:lnTo>
                    <a:lnTo>
                      <a:pt x="79" y="93"/>
                    </a:lnTo>
                    <a:lnTo>
                      <a:pt x="79" y="85"/>
                    </a:lnTo>
                    <a:lnTo>
                      <a:pt x="81" y="79"/>
                    </a:lnTo>
                    <a:lnTo>
                      <a:pt x="78" y="76"/>
                    </a:lnTo>
                    <a:lnTo>
                      <a:pt x="81" y="68"/>
                    </a:lnTo>
                    <a:lnTo>
                      <a:pt x="76" y="59"/>
                    </a:lnTo>
                    <a:lnTo>
                      <a:pt x="76" y="53"/>
                    </a:lnTo>
                    <a:lnTo>
                      <a:pt x="79" y="44"/>
                    </a:lnTo>
                    <a:lnTo>
                      <a:pt x="85" y="47"/>
                    </a:lnTo>
                    <a:lnTo>
                      <a:pt x="88" y="45"/>
                    </a:lnTo>
                    <a:lnTo>
                      <a:pt x="96" y="47"/>
                    </a:lnTo>
                    <a:lnTo>
                      <a:pt x="102" y="41"/>
                    </a:lnTo>
                    <a:lnTo>
                      <a:pt x="108" y="41"/>
                    </a:lnTo>
                    <a:lnTo>
                      <a:pt x="112" y="35"/>
                    </a:lnTo>
                    <a:lnTo>
                      <a:pt x="119" y="32"/>
                    </a:lnTo>
                    <a:lnTo>
                      <a:pt x="126" y="36"/>
                    </a:lnTo>
                    <a:lnTo>
                      <a:pt x="132" y="35"/>
                    </a:lnTo>
                    <a:lnTo>
                      <a:pt x="134" y="29"/>
                    </a:lnTo>
                    <a:lnTo>
                      <a:pt x="147" y="29"/>
                    </a:lnTo>
                    <a:lnTo>
                      <a:pt x="152" y="24"/>
                    </a:lnTo>
                    <a:lnTo>
                      <a:pt x="160" y="23"/>
                    </a:lnTo>
                    <a:lnTo>
                      <a:pt x="166" y="24"/>
                    </a:lnTo>
                    <a:lnTo>
                      <a:pt x="170" y="23"/>
                    </a:lnTo>
                    <a:lnTo>
                      <a:pt x="175" y="24"/>
                    </a:lnTo>
                    <a:lnTo>
                      <a:pt x="184" y="23"/>
                    </a:lnTo>
                    <a:lnTo>
                      <a:pt x="188" y="12"/>
                    </a:lnTo>
                    <a:lnTo>
                      <a:pt x="188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2" name="Freeform 882">
                <a:extLst>
                  <a:ext uri="{FF2B5EF4-FFF2-40B4-BE49-F238E27FC236}">
                    <a16:creationId xmlns:a16="http://schemas.microsoft.com/office/drawing/2014/main" id="{D5E1843E-DB3D-4609-E329-57305FC19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880"/>
                <a:ext cx="21" cy="15"/>
              </a:xfrm>
              <a:custGeom>
                <a:avLst/>
                <a:gdLst>
                  <a:gd name="T0" fmla="*/ 37 w 41"/>
                  <a:gd name="T1" fmla="*/ 14 h 30"/>
                  <a:gd name="T2" fmla="*/ 37 w 41"/>
                  <a:gd name="T3" fmla="*/ 9 h 30"/>
                  <a:gd name="T4" fmla="*/ 29 w 41"/>
                  <a:gd name="T5" fmla="*/ 0 h 30"/>
                  <a:gd name="T6" fmla="*/ 23 w 41"/>
                  <a:gd name="T7" fmla="*/ 0 h 30"/>
                  <a:gd name="T8" fmla="*/ 15 w 41"/>
                  <a:gd name="T9" fmla="*/ 5 h 30"/>
                  <a:gd name="T10" fmla="*/ 15 w 41"/>
                  <a:gd name="T11" fmla="*/ 5 h 30"/>
                  <a:gd name="T12" fmla="*/ 2 w 41"/>
                  <a:gd name="T13" fmla="*/ 5 h 30"/>
                  <a:gd name="T14" fmla="*/ 0 w 41"/>
                  <a:gd name="T15" fmla="*/ 8 h 30"/>
                  <a:gd name="T16" fmla="*/ 5 w 41"/>
                  <a:gd name="T17" fmla="*/ 12 h 30"/>
                  <a:gd name="T18" fmla="*/ 5 w 41"/>
                  <a:gd name="T19" fmla="*/ 17 h 30"/>
                  <a:gd name="T20" fmla="*/ 6 w 41"/>
                  <a:gd name="T21" fmla="*/ 24 h 30"/>
                  <a:gd name="T22" fmla="*/ 22 w 41"/>
                  <a:gd name="T23" fmla="*/ 30 h 30"/>
                  <a:gd name="T24" fmla="*/ 32 w 41"/>
                  <a:gd name="T25" fmla="*/ 21 h 30"/>
                  <a:gd name="T26" fmla="*/ 37 w 41"/>
                  <a:gd name="T27" fmla="*/ 23 h 30"/>
                  <a:gd name="T28" fmla="*/ 41 w 41"/>
                  <a:gd name="T29" fmla="*/ 18 h 30"/>
                  <a:gd name="T30" fmla="*/ 37 w 41"/>
                  <a:gd name="T31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30">
                    <a:moveTo>
                      <a:pt x="37" y="14"/>
                    </a:moveTo>
                    <a:lnTo>
                      <a:pt x="37" y="9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5" y="12"/>
                    </a:lnTo>
                    <a:lnTo>
                      <a:pt x="5" y="17"/>
                    </a:lnTo>
                    <a:lnTo>
                      <a:pt x="6" y="24"/>
                    </a:lnTo>
                    <a:lnTo>
                      <a:pt x="22" y="30"/>
                    </a:lnTo>
                    <a:lnTo>
                      <a:pt x="32" y="21"/>
                    </a:lnTo>
                    <a:lnTo>
                      <a:pt x="37" y="23"/>
                    </a:lnTo>
                    <a:lnTo>
                      <a:pt x="41" y="18"/>
                    </a:lnTo>
                    <a:lnTo>
                      <a:pt x="37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3" name="Freeform 883">
                <a:extLst>
                  <a:ext uri="{FF2B5EF4-FFF2-40B4-BE49-F238E27FC236}">
                    <a16:creationId xmlns:a16="http://schemas.microsoft.com/office/drawing/2014/main" id="{5EBC1AEB-C649-BE3B-7BB0-F581776B8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880"/>
                <a:ext cx="21" cy="15"/>
              </a:xfrm>
              <a:custGeom>
                <a:avLst/>
                <a:gdLst>
                  <a:gd name="T0" fmla="*/ 37 w 41"/>
                  <a:gd name="T1" fmla="*/ 14 h 30"/>
                  <a:gd name="T2" fmla="*/ 41 w 41"/>
                  <a:gd name="T3" fmla="*/ 18 h 30"/>
                  <a:gd name="T4" fmla="*/ 37 w 41"/>
                  <a:gd name="T5" fmla="*/ 23 h 30"/>
                  <a:gd name="T6" fmla="*/ 32 w 41"/>
                  <a:gd name="T7" fmla="*/ 21 h 30"/>
                  <a:gd name="T8" fmla="*/ 22 w 41"/>
                  <a:gd name="T9" fmla="*/ 30 h 30"/>
                  <a:gd name="T10" fmla="*/ 6 w 41"/>
                  <a:gd name="T11" fmla="*/ 24 h 30"/>
                  <a:gd name="T12" fmla="*/ 5 w 41"/>
                  <a:gd name="T13" fmla="*/ 17 h 30"/>
                  <a:gd name="T14" fmla="*/ 5 w 41"/>
                  <a:gd name="T15" fmla="*/ 12 h 30"/>
                  <a:gd name="T16" fmla="*/ 0 w 41"/>
                  <a:gd name="T17" fmla="*/ 8 h 30"/>
                  <a:gd name="T18" fmla="*/ 2 w 41"/>
                  <a:gd name="T19" fmla="*/ 5 h 30"/>
                  <a:gd name="T20" fmla="*/ 2 w 41"/>
                  <a:gd name="T21" fmla="*/ 5 h 30"/>
                  <a:gd name="T22" fmla="*/ 15 w 41"/>
                  <a:gd name="T23" fmla="*/ 5 h 30"/>
                  <a:gd name="T24" fmla="*/ 23 w 41"/>
                  <a:gd name="T25" fmla="*/ 0 h 30"/>
                  <a:gd name="T26" fmla="*/ 29 w 41"/>
                  <a:gd name="T27" fmla="*/ 0 h 30"/>
                  <a:gd name="T28" fmla="*/ 37 w 41"/>
                  <a:gd name="T29" fmla="*/ 9 h 30"/>
                  <a:gd name="T30" fmla="*/ 37 w 41"/>
                  <a:gd name="T31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30">
                    <a:moveTo>
                      <a:pt x="37" y="14"/>
                    </a:moveTo>
                    <a:lnTo>
                      <a:pt x="41" y="18"/>
                    </a:lnTo>
                    <a:lnTo>
                      <a:pt x="37" y="23"/>
                    </a:lnTo>
                    <a:lnTo>
                      <a:pt x="32" y="21"/>
                    </a:lnTo>
                    <a:lnTo>
                      <a:pt x="22" y="30"/>
                    </a:lnTo>
                    <a:lnTo>
                      <a:pt x="6" y="24"/>
                    </a:lnTo>
                    <a:lnTo>
                      <a:pt x="5" y="17"/>
                    </a:lnTo>
                    <a:lnTo>
                      <a:pt x="5" y="12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15" y="5"/>
                    </a:lnTo>
                    <a:lnTo>
                      <a:pt x="23" y="0"/>
                    </a:lnTo>
                    <a:lnTo>
                      <a:pt x="29" y="0"/>
                    </a:lnTo>
                    <a:lnTo>
                      <a:pt x="37" y="9"/>
                    </a:lnTo>
                    <a:lnTo>
                      <a:pt x="37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4" name="Freeform 884">
                <a:extLst>
                  <a:ext uri="{FF2B5EF4-FFF2-40B4-BE49-F238E27FC236}">
                    <a16:creationId xmlns:a16="http://schemas.microsoft.com/office/drawing/2014/main" id="{5CF32208-CCAB-9B0C-EC8C-97ACE170B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880"/>
                <a:ext cx="21" cy="15"/>
              </a:xfrm>
              <a:custGeom>
                <a:avLst/>
                <a:gdLst>
                  <a:gd name="T0" fmla="*/ 37 w 41"/>
                  <a:gd name="T1" fmla="*/ 14 h 30"/>
                  <a:gd name="T2" fmla="*/ 41 w 41"/>
                  <a:gd name="T3" fmla="*/ 18 h 30"/>
                  <a:gd name="T4" fmla="*/ 37 w 41"/>
                  <a:gd name="T5" fmla="*/ 23 h 30"/>
                  <a:gd name="T6" fmla="*/ 32 w 41"/>
                  <a:gd name="T7" fmla="*/ 21 h 30"/>
                  <a:gd name="T8" fmla="*/ 22 w 41"/>
                  <a:gd name="T9" fmla="*/ 30 h 30"/>
                  <a:gd name="T10" fmla="*/ 6 w 41"/>
                  <a:gd name="T11" fmla="*/ 24 h 30"/>
                  <a:gd name="T12" fmla="*/ 5 w 41"/>
                  <a:gd name="T13" fmla="*/ 17 h 30"/>
                  <a:gd name="T14" fmla="*/ 5 w 41"/>
                  <a:gd name="T15" fmla="*/ 12 h 30"/>
                  <a:gd name="T16" fmla="*/ 0 w 41"/>
                  <a:gd name="T17" fmla="*/ 8 h 30"/>
                  <a:gd name="T18" fmla="*/ 2 w 41"/>
                  <a:gd name="T19" fmla="*/ 5 h 30"/>
                  <a:gd name="T20" fmla="*/ 2 w 41"/>
                  <a:gd name="T21" fmla="*/ 5 h 30"/>
                  <a:gd name="T22" fmla="*/ 15 w 41"/>
                  <a:gd name="T23" fmla="*/ 5 h 30"/>
                  <a:gd name="T24" fmla="*/ 23 w 41"/>
                  <a:gd name="T25" fmla="*/ 0 h 30"/>
                  <a:gd name="T26" fmla="*/ 29 w 41"/>
                  <a:gd name="T27" fmla="*/ 0 h 30"/>
                  <a:gd name="T28" fmla="*/ 37 w 41"/>
                  <a:gd name="T29" fmla="*/ 9 h 30"/>
                  <a:gd name="T30" fmla="*/ 37 w 41"/>
                  <a:gd name="T31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30">
                    <a:moveTo>
                      <a:pt x="37" y="14"/>
                    </a:moveTo>
                    <a:lnTo>
                      <a:pt x="41" y="18"/>
                    </a:lnTo>
                    <a:lnTo>
                      <a:pt x="37" y="23"/>
                    </a:lnTo>
                    <a:lnTo>
                      <a:pt x="32" y="21"/>
                    </a:lnTo>
                    <a:lnTo>
                      <a:pt x="22" y="30"/>
                    </a:lnTo>
                    <a:lnTo>
                      <a:pt x="6" y="24"/>
                    </a:lnTo>
                    <a:lnTo>
                      <a:pt x="5" y="17"/>
                    </a:lnTo>
                    <a:lnTo>
                      <a:pt x="5" y="12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15" y="5"/>
                    </a:lnTo>
                    <a:lnTo>
                      <a:pt x="23" y="0"/>
                    </a:lnTo>
                    <a:lnTo>
                      <a:pt x="29" y="0"/>
                    </a:lnTo>
                    <a:lnTo>
                      <a:pt x="37" y="9"/>
                    </a:lnTo>
                    <a:lnTo>
                      <a:pt x="37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5" name="Freeform 885">
                <a:extLst>
                  <a:ext uri="{FF2B5EF4-FFF2-40B4-BE49-F238E27FC236}">
                    <a16:creationId xmlns:a16="http://schemas.microsoft.com/office/drawing/2014/main" id="{5DBE1E25-8B65-3A8D-29EB-171A993FF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801"/>
                <a:ext cx="25" cy="38"/>
              </a:xfrm>
              <a:custGeom>
                <a:avLst/>
                <a:gdLst>
                  <a:gd name="T0" fmla="*/ 7 w 50"/>
                  <a:gd name="T1" fmla="*/ 9 h 76"/>
                  <a:gd name="T2" fmla="*/ 4 w 50"/>
                  <a:gd name="T3" fmla="*/ 12 h 76"/>
                  <a:gd name="T4" fmla="*/ 7 w 50"/>
                  <a:gd name="T5" fmla="*/ 21 h 76"/>
                  <a:gd name="T6" fmla="*/ 15 w 50"/>
                  <a:gd name="T7" fmla="*/ 23 h 76"/>
                  <a:gd name="T8" fmla="*/ 4 w 50"/>
                  <a:gd name="T9" fmla="*/ 32 h 76"/>
                  <a:gd name="T10" fmla="*/ 1 w 50"/>
                  <a:gd name="T11" fmla="*/ 32 h 76"/>
                  <a:gd name="T12" fmla="*/ 0 w 50"/>
                  <a:gd name="T13" fmla="*/ 33 h 76"/>
                  <a:gd name="T14" fmla="*/ 1 w 50"/>
                  <a:gd name="T15" fmla="*/ 42 h 76"/>
                  <a:gd name="T16" fmla="*/ 1 w 50"/>
                  <a:gd name="T17" fmla="*/ 44 h 76"/>
                  <a:gd name="T18" fmla="*/ 4 w 50"/>
                  <a:gd name="T19" fmla="*/ 53 h 76"/>
                  <a:gd name="T20" fmla="*/ 15 w 50"/>
                  <a:gd name="T21" fmla="*/ 67 h 76"/>
                  <a:gd name="T22" fmla="*/ 16 w 50"/>
                  <a:gd name="T23" fmla="*/ 70 h 76"/>
                  <a:gd name="T24" fmla="*/ 23 w 50"/>
                  <a:gd name="T25" fmla="*/ 73 h 76"/>
                  <a:gd name="T26" fmla="*/ 26 w 50"/>
                  <a:gd name="T27" fmla="*/ 73 h 76"/>
                  <a:gd name="T28" fmla="*/ 33 w 50"/>
                  <a:gd name="T29" fmla="*/ 76 h 76"/>
                  <a:gd name="T30" fmla="*/ 47 w 50"/>
                  <a:gd name="T31" fmla="*/ 56 h 76"/>
                  <a:gd name="T32" fmla="*/ 50 w 50"/>
                  <a:gd name="T33" fmla="*/ 49 h 76"/>
                  <a:gd name="T34" fmla="*/ 47 w 50"/>
                  <a:gd name="T35" fmla="*/ 42 h 76"/>
                  <a:gd name="T36" fmla="*/ 36 w 50"/>
                  <a:gd name="T37" fmla="*/ 30 h 76"/>
                  <a:gd name="T38" fmla="*/ 32 w 50"/>
                  <a:gd name="T39" fmla="*/ 24 h 76"/>
                  <a:gd name="T40" fmla="*/ 30 w 50"/>
                  <a:gd name="T41" fmla="*/ 18 h 76"/>
                  <a:gd name="T42" fmla="*/ 23 w 50"/>
                  <a:gd name="T43" fmla="*/ 6 h 76"/>
                  <a:gd name="T44" fmla="*/ 18 w 50"/>
                  <a:gd name="T45" fmla="*/ 3 h 76"/>
                  <a:gd name="T46" fmla="*/ 7 w 50"/>
                  <a:gd name="T47" fmla="*/ 0 h 76"/>
                  <a:gd name="T48" fmla="*/ 4 w 50"/>
                  <a:gd name="T49" fmla="*/ 3 h 76"/>
                  <a:gd name="T50" fmla="*/ 7 w 50"/>
                  <a:gd name="T51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7" y="9"/>
                    </a:moveTo>
                    <a:lnTo>
                      <a:pt x="4" y="12"/>
                    </a:lnTo>
                    <a:lnTo>
                      <a:pt x="7" y="21"/>
                    </a:lnTo>
                    <a:lnTo>
                      <a:pt x="15" y="23"/>
                    </a:lnTo>
                    <a:lnTo>
                      <a:pt x="4" y="32"/>
                    </a:lnTo>
                    <a:lnTo>
                      <a:pt x="1" y="32"/>
                    </a:lnTo>
                    <a:lnTo>
                      <a:pt x="0" y="33"/>
                    </a:lnTo>
                    <a:lnTo>
                      <a:pt x="1" y="42"/>
                    </a:lnTo>
                    <a:lnTo>
                      <a:pt x="1" y="44"/>
                    </a:lnTo>
                    <a:lnTo>
                      <a:pt x="4" y="53"/>
                    </a:lnTo>
                    <a:lnTo>
                      <a:pt x="15" y="67"/>
                    </a:lnTo>
                    <a:lnTo>
                      <a:pt x="16" y="70"/>
                    </a:lnTo>
                    <a:lnTo>
                      <a:pt x="23" y="73"/>
                    </a:lnTo>
                    <a:lnTo>
                      <a:pt x="26" y="73"/>
                    </a:lnTo>
                    <a:lnTo>
                      <a:pt x="33" y="76"/>
                    </a:lnTo>
                    <a:lnTo>
                      <a:pt x="47" y="56"/>
                    </a:lnTo>
                    <a:lnTo>
                      <a:pt x="50" y="49"/>
                    </a:lnTo>
                    <a:lnTo>
                      <a:pt x="47" y="42"/>
                    </a:lnTo>
                    <a:lnTo>
                      <a:pt x="36" y="30"/>
                    </a:lnTo>
                    <a:lnTo>
                      <a:pt x="32" y="24"/>
                    </a:lnTo>
                    <a:lnTo>
                      <a:pt x="30" y="18"/>
                    </a:lnTo>
                    <a:lnTo>
                      <a:pt x="23" y="6"/>
                    </a:lnTo>
                    <a:lnTo>
                      <a:pt x="18" y="3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6" name="Freeform 886">
                <a:extLst>
                  <a:ext uri="{FF2B5EF4-FFF2-40B4-BE49-F238E27FC236}">
                    <a16:creationId xmlns:a16="http://schemas.microsoft.com/office/drawing/2014/main" id="{19571512-18CE-376C-7D48-224ECDDDA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801"/>
                <a:ext cx="25" cy="38"/>
              </a:xfrm>
              <a:custGeom>
                <a:avLst/>
                <a:gdLst>
                  <a:gd name="T0" fmla="*/ 7 w 50"/>
                  <a:gd name="T1" fmla="*/ 9 h 76"/>
                  <a:gd name="T2" fmla="*/ 4 w 50"/>
                  <a:gd name="T3" fmla="*/ 3 h 76"/>
                  <a:gd name="T4" fmla="*/ 7 w 50"/>
                  <a:gd name="T5" fmla="*/ 0 h 76"/>
                  <a:gd name="T6" fmla="*/ 18 w 50"/>
                  <a:gd name="T7" fmla="*/ 3 h 76"/>
                  <a:gd name="T8" fmla="*/ 23 w 50"/>
                  <a:gd name="T9" fmla="*/ 6 h 76"/>
                  <a:gd name="T10" fmla="*/ 30 w 50"/>
                  <a:gd name="T11" fmla="*/ 18 h 76"/>
                  <a:gd name="T12" fmla="*/ 32 w 50"/>
                  <a:gd name="T13" fmla="*/ 24 h 76"/>
                  <a:gd name="T14" fmla="*/ 36 w 50"/>
                  <a:gd name="T15" fmla="*/ 30 h 76"/>
                  <a:gd name="T16" fmla="*/ 47 w 50"/>
                  <a:gd name="T17" fmla="*/ 42 h 76"/>
                  <a:gd name="T18" fmla="*/ 50 w 50"/>
                  <a:gd name="T19" fmla="*/ 49 h 76"/>
                  <a:gd name="T20" fmla="*/ 47 w 50"/>
                  <a:gd name="T21" fmla="*/ 56 h 76"/>
                  <a:gd name="T22" fmla="*/ 33 w 50"/>
                  <a:gd name="T23" fmla="*/ 76 h 76"/>
                  <a:gd name="T24" fmla="*/ 26 w 50"/>
                  <a:gd name="T25" fmla="*/ 73 h 76"/>
                  <a:gd name="T26" fmla="*/ 23 w 50"/>
                  <a:gd name="T27" fmla="*/ 73 h 76"/>
                  <a:gd name="T28" fmla="*/ 16 w 50"/>
                  <a:gd name="T29" fmla="*/ 70 h 76"/>
                  <a:gd name="T30" fmla="*/ 15 w 50"/>
                  <a:gd name="T31" fmla="*/ 67 h 76"/>
                  <a:gd name="T32" fmla="*/ 4 w 50"/>
                  <a:gd name="T33" fmla="*/ 53 h 76"/>
                  <a:gd name="T34" fmla="*/ 1 w 50"/>
                  <a:gd name="T35" fmla="*/ 44 h 76"/>
                  <a:gd name="T36" fmla="*/ 1 w 50"/>
                  <a:gd name="T37" fmla="*/ 42 h 76"/>
                  <a:gd name="T38" fmla="*/ 0 w 50"/>
                  <a:gd name="T39" fmla="*/ 33 h 76"/>
                  <a:gd name="T40" fmla="*/ 1 w 50"/>
                  <a:gd name="T41" fmla="*/ 32 h 76"/>
                  <a:gd name="T42" fmla="*/ 4 w 50"/>
                  <a:gd name="T43" fmla="*/ 32 h 76"/>
                  <a:gd name="T44" fmla="*/ 15 w 50"/>
                  <a:gd name="T45" fmla="*/ 23 h 76"/>
                  <a:gd name="T46" fmla="*/ 7 w 50"/>
                  <a:gd name="T47" fmla="*/ 21 h 76"/>
                  <a:gd name="T48" fmla="*/ 4 w 50"/>
                  <a:gd name="T49" fmla="*/ 12 h 76"/>
                  <a:gd name="T50" fmla="*/ 7 w 50"/>
                  <a:gd name="T51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7" y="9"/>
                    </a:moveTo>
                    <a:lnTo>
                      <a:pt x="4" y="3"/>
                    </a:lnTo>
                    <a:lnTo>
                      <a:pt x="7" y="0"/>
                    </a:lnTo>
                    <a:lnTo>
                      <a:pt x="18" y="3"/>
                    </a:lnTo>
                    <a:lnTo>
                      <a:pt x="23" y="6"/>
                    </a:lnTo>
                    <a:lnTo>
                      <a:pt x="30" y="18"/>
                    </a:lnTo>
                    <a:lnTo>
                      <a:pt x="32" y="24"/>
                    </a:lnTo>
                    <a:lnTo>
                      <a:pt x="36" y="30"/>
                    </a:lnTo>
                    <a:lnTo>
                      <a:pt x="47" y="42"/>
                    </a:lnTo>
                    <a:lnTo>
                      <a:pt x="50" y="49"/>
                    </a:lnTo>
                    <a:lnTo>
                      <a:pt x="47" y="56"/>
                    </a:lnTo>
                    <a:lnTo>
                      <a:pt x="33" y="76"/>
                    </a:lnTo>
                    <a:lnTo>
                      <a:pt x="26" y="73"/>
                    </a:lnTo>
                    <a:lnTo>
                      <a:pt x="23" y="73"/>
                    </a:lnTo>
                    <a:lnTo>
                      <a:pt x="16" y="70"/>
                    </a:lnTo>
                    <a:lnTo>
                      <a:pt x="15" y="67"/>
                    </a:lnTo>
                    <a:lnTo>
                      <a:pt x="4" y="53"/>
                    </a:lnTo>
                    <a:lnTo>
                      <a:pt x="1" y="44"/>
                    </a:lnTo>
                    <a:lnTo>
                      <a:pt x="1" y="42"/>
                    </a:lnTo>
                    <a:lnTo>
                      <a:pt x="0" y="33"/>
                    </a:lnTo>
                    <a:lnTo>
                      <a:pt x="1" y="32"/>
                    </a:lnTo>
                    <a:lnTo>
                      <a:pt x="4" y="32"/>
                    </a:lnTo>
                    <a:lnTo>
                      <a:pt x="15" y="23"/>
                    </a:lnTo>
                    <a:lnTo>
                      <a:pt x="7" y="21"/>
                    </a:lnTo>
                    <a:lnTo>
                      <a:pt x="4" y="12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7" name="Freeform 887">
                <a:extLst>
                  <a:ext uri="{FF2B5EF4-FFF2-40B4-BE49-F238E27FC236}">
                    <a16:creationId xmlns:a16="http://schemas.microsoft.com/office/drawing/2014/main" id="{5C3FA94D-35AD-D9BA-BA57-34B6C8002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801"/>
                <a:ext cx="25" cy="38"/>
              </a:xfrm>
              <a:custGeom>
                <a:avLst/>
                <a:gdLst>
                  <a:gd name="T0" fmla="*/ 7 w 50"/>
                  <a:gd name="T1" fmla="*/ 9 h 76"/>
                  <a:gd name="T2" fmla="*/ 4 w 50"/>
                  <a:gd name="T3" fmla="*/ 3 h 76"/>
                  <a:gd name="T4" fmla="*/ 7 w 50"/>
                  <a:gd name="T5" fmla="*/ 0 h 76"/>
                  <a:gd name="T6" fmla="*/ 18 w 50"/>
                  <a:gd name="T7" fmla="*/ 3 h 76"/>
                  <a:gd name="T8" fmla="*/ 23 w 50"/>
                  <a:gd name="T9" fmla="*/ 6 h 76"/>
                  <a:gd name="T10" fmla="*/ 30 w 50"/>
                  <a:gd name="T11" fmla="*/ 18 h 76"/>
                  <a:gd name="T12" fmla="*/ 32 w 50"/>
                  <a:gd name="T13" fmla="*/ 24 h 76"/>
                  <a:gd name="T14" fmla="*/ 36 w 50"/>
                  <a:gd name="T15" fmla="*/ 30 h 76"/>
                  <a:gd name="T16" fmla="*/ 47 w 50"/>
                  <a:gd name="T17" fmla="*/ 42 h 76"/>
                  <a:gd name="T18" fmla="*/ 50 w 50"/>
                  <a:gd name="T19" fmla="*/ 49 h 76"/>
                  <a:gd name="T20" fmla="*/ 47 w 50"/>
                  <a:gd name="T21" fmla="*/ 56 h 76"/>
                  <a:gd name="T22" fmla="*/ 33 w 50"/>
                  <a:gd name="T23" fmla="*/ 76 h 76"/>
                  <a:gd name="T24" fmla="*/ 26 w 50"/>
                  <a:gd name="T25" fmla="*/ 73 h 76"/>
                  <a:gd name="T26" fmla="*/ 23 w 50"/>
                  <a:gd name="T27" fmla="*/ 73 h 76"/>
                  <a:gd name="T28" fmla="*/ 16 w 50"/>
                  <a:gd name="T29" fmla="*/ 70 h 76"/>
                  <a:gd name="T30" fmla="*/ 15 w 50"/>
                  <a:gd name="T31" fmla="*/ 67 h 76"/>
                  <a:gd name="T32" fmla="*/ 4 w 50"/>
                  <a:gd name="T33" fmla="*/ 53 h 76"/>
                  <a:gd name="T34" fmla="*/ 1 w 50"/>
                  <a:gd name="T35" fmla="*/ 44 h 76"/>
                  <a:gd name="T36" fmla="*/ 1 w 50"/>
                  <a:gd name="T37" fmla="*/ 42 h 76"/>
                  <a:gd name="T38" fmla="*/ 0 w 50"/>
                  <a:gd name="T39" fmla="*/ 33 h 76"/>
                  <a:gd name="T40" fmla="*/ 1 w 50"/>
                  <a:gd name="T41" fmla="*/ 32 h 76"/>
                  <a:gd name="T42" fmla="*/ 4 w 50"/>
                  <a:gd name="T43" fmla="*/ 32 h 76"/>
                  <a:gd name="T44" fmla="*/ 15 w 50"/>
                  <a:gd name="T45" fmla="*/ 23 h 76"/>
                  <a:gd name="T46" fmla="*/ 7 w 50"/>
                  <a:gd name="T47" fmla="*/ 21 h 76"/>
                  <a:gd name="T48" fmla="*/ 4 w 50"/>
                  <a:gd name="T49" fmla="*/ 12 h 76"/>
                  <a:gd name="T50" fmla="*/ 7 w 50"/>
                  <a:gd name="T51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7" y="9"/>
                    </a:moveTo>
                    <a:lnTo>
                      <a:pt x="4" y="3"/>
                    </a:lnTo>
                    <a:lnTo>
                      <a:pt x="7" y="0"/>
                    </a:lnTo>
                    <a:lnTo>
                      <a:pt x="18" y="3"/>
                    </a:lnTo>
                    <a:lnTo>
                      <a:pt x="23" y="6"/>
                    </a:lnTo>
                    <a:lnTo>
                      <a:pt x="30" y="18"/>
                    </a:lnTo>
                    <a:lnTo>
                      <a:pt x="32" y="24"/>
                    </a:lnTo>
                    <a:lnTo>
                      <a:pt x="36" y="30"/>
                    </a:lnTo>
                    <a:lnTo>
                      <a:pt x="47" y="42"/>
                    </a:lnTo>
                    <a:lnTo>
                      <a:pt x="50" y="49"/>
                    </a:lnTo>
                    <a:lnTo>
                      <a:pt x="47" y="56"/>
                    </a:lnTo>
                    <a:lnTo>
                      <a:pt x="33" y="76"/>
                    </a:lnTo>
                    <a:lnTo>
                      <a:pt x="26" y="73"/>
                    </a:lnTo>
                    <a:lnTo>
                      <a:pt x="23" y="73"/>
                    </a:lnTo>
                    <a:lnTo>
                      <a:pt x="16" y="70"/>
                    </a:lnTo>
                    <a:lnTo>
                      <a:pt x="15" y="67"/>
                    </a:lnTo>
                    <a:lnTo>
                      <a:pt x="4" y="53"/>
                    </a:lnTo>
                    <a:lnTo>
                      <a:pt x="1" y="44"/>
                    </a:lnTo>
                    <a:lnTo>
                      <a:pt x="1" y="42"/>
                    </a:lnTo>
                    <a:lnTo>
                      <a:pt x="0" y="33"/>
                    </a:lnTo>
                    <a:lnTo>
                      <a:pt x="1" y="32"/>
                    </a:lnTo>
                    <a:lnTo>
                      <a:pt x="4" y="32"/>
                    </a:lnTo>
                    <a:lnTo>
                      <a:pt x="15" y="23"/>
                    </a:lnTo>
                    <a:lnTo>
                      <a:pt x="7" y="21"/>
                    </a:lnTo>
                    <a:lnTo>
                      <a:pt x="4" y="12"/>
                    </a:lnTo>
                    <a:lnTo>
                      <a:pt x="7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8" name="Freeform 888">
                <a:extLst>
                  <a:ext uri="{FF2B5EF4-FFF2-40B4-BE49-F238E27FC236}">
                    <a16:creationId xmlns:a16="http://schemas.microsoft.com/office/drawing/2014/main" id="{58D26DE4-32AD-6609-DE5F-23238067F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858"/>
                <a:ext cx="17" cy="22"/>
              </a:xfrm>
              <a:custGeom>
                <a:avLst/>
                <a:gdLst>
                  <a:gd name="T0" fmla="*/ 30 w 33"/>
                  <a:gd name="T1" fmla="*/ 4 h 44"/>
                  <a:gd name="T2" fmla="*/ 19 w 33"/>
                  <a:gd name="T3" fmla="*/ 4 h 44"/>
                  <a:gd name="T4" fmla="*/ 15 w 33"/>
                  <a:gd name="T5" fmla="*/ 1 h 44"/>
                  <a:gd name="T6" fmla="*/ 10 w 33"/>
                  <a:gd name="T7" fmla="*/ 0 h 44"/>
                  <a:gd name="T8" fmla="*/ 12 w 33"/>
                  <a:gd name="T9" fmla="*/ 8 h 44"/>
                  <a:gd name="T10" fmla="*/ 10 w 33"/>
                  <a:gd name="T11" fmla="*/ 8 h 44"/>
                  <a:gd name="T12" fmla="*/ 6 w 33"/>
                  <a:gd name="T13" fmla="*/ 17 h 44"/>
                  <a:gd name="T14" fmla="*/ 7 w 33"/>
                  <a:gd name="T15" fmla="*/ 20 h 44"/>
                  <a:gd name="T16" fmla="*/ 1 w 33"/>
                  <a:gd name="T17" fmla="*/ 21 h 44"/>
                  <a:gd name="T18" fmla="*/ 0 w 33"/>
                  <a:gd name="T19" fmla="*/ 24 h 44"/>
                  <a:gd name="T20" fmla="*/ 1 w 33"/>
                  <a:gd name="T21" fmla="*/ 29 h 44"/>
                  <a:gd name="T22" fmla="*/ 7 w 33"/>
                  <a:gd name="T23" fmla="*/ 35 h 44"/>
                  <a:gd name="T24" fmla="*/ 6 w 33"/>
                  <a:gd name="T25" fmla="*/ 38 h 44"/>
                  <a:gd name="T26" fmla="*/ 15 w 33"/>
                  <a:gd name="T27" fmla="*/ 44 h 44"/>
                  <a:gd name="T28" fmla="*/ 18 w 33"/>
                  <a:gd name="T29" fmla="*/ 39 h 44"/>
                  <a:gd name="T30" fmla="*/ 27 w 33"/>
                  <a:gd name="T31" fmla="*/ 33 h 44"/>
                  <a:gd name="T32" fmla="*/ 33 w 33"/>
                  <a:gd name="T33" fmla="*/ 33 h 44"/>
                  <a:gd name="T34" fmla="*/ 33 w 33"/>
                  <a:gd name="T35" fmla="*/ 26 h 44"/>
                  <a:gd name="T36" fmla="*/ 32 w 33"/>
                  <a:gd name="T37" fmla="*/ 20 h 44"/>
                  <a:gd name="T38" fmla="*/ 33 w 33"/>
                  <a:gd name="T39" fmla="*/ 12 h 44"/>
                  <a:gd name="T40" fmla="*/ 30 w 33"/>
                  <a:gd name="T41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44">
                    <a:moveTo>
                      <a:pt x="30" y="4"/>
                    </a:moveTo>
                    <a:lnTo>
                      <a:pt x="19" y="4"/>
                    </a:lnTo>
                    <a:lnTo>
                      <a:pt x="15" y="1"/>
                    </a:lnTo>
                    <a:lnTo>
                      <a:pt x="10" y="0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6" y="17"/>
                    </a:lnTo>
                    <a:lnTo>
                      <a:pt x="7" y="20"/>
                    </a:lnTo>
                    <a:lnTo>
                      <a:pt x="1" y="21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7" y="35"/>
                    </a:lnTo>
                    <a:lnTo>
                      <a:pt x="6" y="38"/>
                    </a:lnTo>
                    <a:lnTo>
                      <a:pt x="15" y="44"/>
                    </a:lnTo>
                    <a:lnTo>
                      <a:pt x="18" y="39"/>
                    </a:lnTo>
                    <a:lnTo>
                      <a:pt x="27" y="33"/>
                    </a:lnTo>
                    <a:lnTo>
                      <a:pt x="33" y="33"/>
                    </a:lnTo>
                    <a:lnTo>
                      <a:pt x="33" y="26"/>
                    </a:lnTo>
                    <a:lnTo>
                      <a:pt x="32" y="20"/>
                    </a:lnTo>
                    <a:lnTo>
                      <a:pt x="33" y="12"/>
                    </a:lnTo>
                    <a:lnTo>
                      <a:pt x="30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9" name="Freeform 889">
                <a:extLst>
                  <a:ext uri="{FF2B5EF4-FFF2-40B4-BE49-F238E27FC236}">
                    <a16:creationId xmlns:a16="http://schemas.microsoft.com/office/drawing/2014/main" id="{02ED320B-137C-42AE-79E3-E9296EDA2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858"/>
                <a:ext cx="17" cy="22"/>
              </a:xfrm>
              <a:custGeom>
                <a:avLst/>
                <a:gdLst>
                  <a:gd name="T0" fmla="*/ 30 w 33"/>
                  <a:gd name="T1" fmla="*/ 4 h 44"/>
                  <a:gd name="T2" fmla="*/ 33 w 33"/>
                  <a:gd name="T3" fmla="*/ 12 h 44"/>
                  <a:gd name="T4" fmla="*/ 32 w 33"/>
                  <a:gd name="T5" fmla="*/ 20 h 44"/>
                  <a:gd name="T6" fmla="*/ 33 w 33"/>
                  <a:gd name="T7" fmla="*/ 26 h 44"/>
                  <a:gd name="T8" fmla="*/ 33 w 33"/>
                  <a:gd name="T9" fmla="*/ 33 h 44"/>
                  <a:gd name="T10" fmla="*/ 27 w 33"/>
                  <a:gd name="T11" fmla="*/ 33 h 44"/>
                  <a:gd name="T12" fmla="*/ 18 w 33"/>
                  <a:gd name="T13" fmla="*/ 39 h 44"/>
                  <a:gd name="T14" fmla="*/ 15 w 33"/>
                  <a:gd name="T15" fmla="*/ 44 h 44"/>
                  <a:gd name="T16" fmla="*/ 6 w 33"/>
                  <a:gd name="T17" fmla="*/ 38 h 44"/>
                  <a:gd name="T18" fmla="*/ 7 w 33"/>
                  <a:gd name="T19" fmla="*/ 35 h 44"/>
                  <a:gd name="T20" fmla="*/ 1 w 33"/>
                  <a:gd name="T21" fmla="*/ 29 h 44"/>
                  <a:gd name="T22" fmla="*/ 0 w 33"/>
                  <a:gd name="T23" fmla="*/ 24 h 44"/>
                  <a:gd name="T24" fmla="*/ 1 w 33"/>
                  <a:gd name="T25" fmla="*/ 21 h 44"/>
                  <a:gd name="T26" fmla="*/ 7 w 33"/>
                  <a:gd name="T27" fmla="*/ 20 h 44"/>
                  <a:gd name="T28" fmla="*/ 6 w 33"/>
                  <a:gd name="T29" fmla="*/ 17 h 44"/>
                  <a:gd name="T30" fmla="*/ 10 w 33"/>
                  <a:gd name="T31" fmla="*/ 8 h 44"/>
                  <a:gd name="T32" fmla="*/ 12 w 33"/>
                  <a:gd name="T33" fmla="*/ 8 h 44"/>
                  <a:gd name="T34" fmla="*/ 10 w 33"/>
                  <a:gd name="T35" fmla="*/ 0 h 44"/>
                  <a:gd name="T36" fmla="*/ 15 w 33"/>
                  <a:gd name="T37" fmla="*/ 1 h 44"/>
                  <a:gd name="T38" fmla="*/ 19 w 33"/>
                  <a:gd name="T39" fmla="*/ 4 h 44"/>
                  <a:gd name="T40" fmla="*/ 30 w 33"/>
                  <a:gd name="T41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44">
                    <a:moveTo>
                      <a:pt x="30" y="4"/>
                    </a:moveTo>
                    <a:lnTo>
                      <a:pt x="33" y="12"/>
                    </a:lnTo>
                    <a:lnTo>
                      <a:pt x="32" y="20"/>
                    </a:lnTo>
                    <a:lnTo>
                      <a:pt x="33" y="26"/>
                    </a:lnTo>
                    <a:lnTo>
                      <a:pt x="33" y="33"/>
                    </a:lnTo>
                    <a:lnTo>
                      <a:pt x="27" y="33"/>
                    </a:lnTo>
                    <a:lnTo>
                      <a:pt x="18" y="39"/>
                    </a:lnTo>
                    <a:lnTo>
                      <a:pt x="15" y="44"/>
                    </a:lnTo>
                    <a:lnTo>
                      <a:pt x="6" y="38"/>
                    </a:lnTo>
                    <a:lnTo>
                      <a:pt x="7" y="35"/>
                    </a:lnTo>
                    <a:lnTo>
                      <a:pt x="1" y="29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7" y="20"/>
                    </a:lnTo>
                    <a:lnTo>
                      <a:pt x="6" y="17"/>
                    </a:lnTo>
                    <a:lnTo>
                      <a:pt x="10" y="8"/>
                    </a:lnTo>
                    <a:lnTo>
                      <a:pt x="12" y="8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9" y="4"/>
                    </a:lnTo>
                    <a:lnTo>
                      <a:pt x="3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0" name="Freeform 890">
                <a:extLst>
                  <a:ext uri="{FF2B5EF4-FFF2-40B4-BE49-F238E27FC236}">
                    <a16:creationId xmlns:a16="http://schemas.microsoft.com/office/drawing/2014/main" id="{DEC7A15A-3EB8-EB0E-7D35-68A2CF2DD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858"/>
                <a:ext cx="17" cy="22"/>
              </a:xfrm>
              <a:custGeom>
                <a:avLst/>
                <a:gdLst>
                  <a:gd name="T0" fmla="*/ 30 w 33"/>
                  <a:gd name="T1" fmla="*/ 4 h 44"/>
                  <a:gd name="T2" fmla="*/ 33 w 33"/>
                  <a:gd name="T3" fmla="*/ 12 h 44"/>
                  <a:gd name="T4" fmla="*/ 32 w 33"/>
                  <a:gd name="T5" fmla="*/ 20 h 44"/>
                  <a:gd name="T6" fmla="*/ 33 w 33"/>
                  <a:gd name="T7" fmla="*/ 26 h 44"/>
                  <a:gd name="T8" fmla="*/ 33 w 33"/>
                  <a:gd name="T9" fmla="*/ 33 h 44"/>
                  <a:gd name="T10" fmla="*/ 27 w 33"/>
                  <a:gd name="T11" fmla="*/ 33 h 44"/>
                  <a:gd name="T12" fmla="*/ 18 w 33"/>
                  <a:gd name="T13" fmla="*/ 39 h 44"/>
                  <a:gd name="T14" fmla="*/ 15 w 33"/>
                  <a:gd name="T15" fmla="*/ 44 h 44"/>
                  <a:gd name="T16" fmla="*/ 6 w 33"/>
                  <a:gd name="T17" fmla="*/ 38 h 44"/>
                  <a:gd name="T18" fmla="*/ 7 w 33"/>
                  <a:gd name="T19" fmla="*/ 35 h 44"/>
                  <a:gd name="T20" fmla="*/ 1 w 33"/>
                  <a:gd name="T21" fmla="*/ 29 h 44"/>
                  <a:gd name="T22" fmla="*/ 0 w 33"/>
                  <a:gd name="T23" fmla="*/ 24 h 44"/>
                  <a:gd name="T24" fmla="*/ 1 w 33"/>
                  <a:gd name="T25" fmla="*/ 21 h 44"/>
                  <a:gd name="T26" fmla="*/ 7 w 33"/>
                  <a:gd name="T27" fmla="*/ 20 h 44"/>
                  <a:gd name="T28" fmla="*/ 6 w 33"/>
                  <a:gd name="T29" fmla="*/ 17 h 44"/>
                  <a:gd name="T30" fmla="*/ 10 w 33"/>
                  <a:gd name="T31" fmla="*/ 8 h 44"/>
                  <a:gd name="T32" fmla="*/ 12 w 33"/>
                  <a:gd name="T33" fmla="*/ 8 h 44"/>
                  <a:gd name="T34" fmla="*/ 10 w 33"/>
                  <a:gd name="T35" fmla="*/ 0 h 44"/>
                  <a:gd name="T36" fmla="*/ 15 w 33"/>
                  <a:gd name="T37" fmla="*/ 1 h 44"/>
                  <a:gd name="T38" fmla="*/ 19 w 33"/>
                  <a:gd name="T39" fmla="*/ 4 h 44"/>
                  <a:gd name="T40" fmla="*/ 30 w 33"/>
                  <a:gd name="T41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44">
                    <a:moveTo>
                      <a:pt x="30" y="4"/>
                    </a:moveTo>
                    <a:lnTo>
                      <a:pt x="33" y="12"/>
                    </a:lnTo>
                    <a:lnTo>
                      <a:pt x="32" y="20"/>
                    </a:lnTo>
                    <a:lnTo>
                      <a:pt x="33" y="26"/>
                    </a:lnTo>
                    <a:lnTo>
                      <a:pt x="33" y="33"/>
                    </a:lnTo>
                    <a:lnTo>
                      <a:pt x="27" y="33"/>
                    </a:lnTo>
                    <a:lnTo>
                      <a:pt x="18" y="39"/>
                    </a:lnTo>
                    <a:lnTo>
                      <a:pt x="15" y="44"/>
                    </a:lnTo>
                    <a:lnTo>
                      <a:pt x="6" y="38"/>
                    </a:lnTo>
                    <a:lnTo>
                      <a:pt x="7" y="35"/>
                    </a:lnTo>
                    <a:lnTo>
                      <a:pt x="1" y="29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7" y="20"/>
                    </a:lnTo>
                    <a:lnTo>
                      <a:pt x="6" y="17"/>
                    </a:lnTo>
                    <a:lnTo>
                      <a:pt x="10" y="8"/>
                    </a:lnTo>
                    <a:lnTo>
                      <a:pt x="12" y="8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9" y="4"/>
                    </a:lnTo>
                    <a:lnTo>
                      <a:pt x="3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1" name="Freeform 891">
                <a:extLst>
                  <a:ext uri="{FF2B5EF4-FFF2-40B4-BE49-F238E27FC236}">
                    <a16:creationId xmlns:a16="http://schemas.microsoft.com/office/drawing/2014/main" id="{86F97400-783C-0378-7FCC-9B19ABDFD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2910"/>
                <a:ext cx="33" cy="16"/>
              </a:xfrm>
              <a:custGeom>
                <a:avLst/>
                <a:gdLst>
                  <a:gd name="T0" fmla="*/ 61 w 65"/>
                  <a:gd name="T1" fmla="*/ 15 h 32"/>
                  <a:gd name="T2" fmla="*/ 58 w 65"/>
                  <a:gd name="T3" fmla="*/ 6 h 32"/>
                  <a:gd name="T4" fmla="*/ 52 w 65"/>
                  <a:gd name="T5" fmla="*/ 2 h 32"/>
                  <a:gd name="T6" fmla="*/ 47 w 65"/>
                  <a:gd name="T7" fmla="*/ 2 h 32"/>
                  <a:gd name="T8" fmla="*/ 43 w 65"/>
                  <a:gd name="T9" fmla="*/ 6 h 32"/>
                  <a:gd name="T10" fmla="*/ 38 w 65"/>
                  <a:gd name="T11" fmla="*/ 6 h 32"/>
                  <a:gd name="T12" fmla="*/ 35 w 65"/>
                  <a:gd name="T13" fmla="*/ 3 h 32"/>
                  <a:gd name="T14" fmla="*/ 31 w 65"/>
                  <a:gd name="T15" fmla="*/ 6 h 32"/>
                  <a:gd name="T16" fmla="*/ 23 w 65"/>
                  <a:gd name="T17" fmla="*/ 6 h 32"/>
                  <a:gd name="T18" fmla="*/ 20 w 65"/>
                  <a:gd name="T19" fmla="*/ 11 h 32"/>
                  <a:gd name="T20" fmla="*/ 15 w 65"/>
                  <a:gd name="T21" fmla="*/ 9 h 32"/>
                  <a:gd name="T22" fmla="*/ 14 w 65"/>
                  <a:gd name="T23" fmla="*/ 5 h 32"/>
                  <a:gd name="T24" fmla="*/ 11 w 65"/>
                  <a:gd name="T25" fmla="*/ 2 h 32"/>
                  <a:gd name="T26" fmla="*/ 6 w 65"/>
                  <a:gd name="T27" fmla="*/ 0 h 32"/>
                  <a:gd name="T28" fmla="*/ 0 w 65"/>
                  <a:gd name="T29" fmla="*/ 3 h 32"/>
                  <a:gd name="T30" fmla="*/ 8 w 65"/>
                  <a:gd name="T31" fmla="*/ 9 h 32"/>
                  <a:gd name="T32" fmla="*/ 8 w 65"/>
                  <a:gd name="T33" fmla="*/ 15 h 32"/>
                  <a:gd name="T34" fmla="*/ 5 w 65"/>
                  <a:gd name="T35" fmla="*/ 23 h 32"/>
                  <a:gd name="T36" fmla="*/ 9 w 65"/>
                  <a:gd name="T37" fmla="*/ 25 h 32"/>
                  <a:gd name="T38" fmla="*/ 6 w 65"/>
                  <a:gd name="T39" fmla="*/ 32 h 32"/>
                  <a:gd name="T40" fmla="*/ 15 w 65"/>
                  <a:gd name="T41" fmla="*/ 25 h 32"/>
                  <a:gd name="T42" fmla="*/ 26 w 65"/>
                  <a:gd name="T43" fmla="*/ 20 h 32"/>
                  <a:gd name="T44" fmla="*/ 40 w 65"/>
                  <a:gd name="T45" fmla="*/ 20 h 32"/>
                  <a:gd name="T46" fmla="*/ 41 w 65"/>
                  <a:gd name="T47" fmla="*/ 17 h 32"/>
                  <a:gd name="T48" fmla="*/ 52 w 65"/>
                  <a:gd name="T49" fmla="*/ 20 h 32"/>
                  <a:gd name="T50" fmla="*/ 53 w 65"/>
                  <a:gd name="T51" fmla="*/ 28 h 32"/>
                  <a:gd name="T52" fmla="*/ 61 w 65"/>
                  <a:gd name="T53" fmla="*/ 20 h 32"/>
                  <a:gd name="T54" fmla="*/ 65 w 65"/>
                  <a:gd name="T55" fmla="*/ 17 h 32"/>
                  <a:gd name="T56" fmla="*/ 61 w 65"/>
                  <a:gd name="T57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5" h="32">
                    <a:moveTo>
                      <a:pt x="61" y="15"/>
                    </a:moveTo>
                    <a:lnTo>
                      <a:pt x="58" y="6"/>
                    </a:lnTo>
                    <a:lnTo>
                      <a:pt x="52" y="2"/>
                    </a:lnTo>
                    <a:lnTo>
                      <a:pt x="47" y="2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3"/>
                    </a:lnTo>
                    <a:lnTo>
                      <a:pt x="31" y="6"/>
                    </a:lnTo>
                    <a:lnTo>
                      <a:pt x="23" y="6"/>
                    </a:lnTo>
                    <a:lnTo>
                      <a:pt x="20" y="11"/>
                    </a:lnTo>
                    <a:lnTo>
                      <a:pt x="15" y="9"/>
                    </a:lnTo>
                    <a:lnTo>
                      <a:pt x="14" y="5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0" y="3"/>
                    </a:lnTo>
                    <a:lnTo>
                      <a:pt x="8" y="9"/>
                    </a:lnTo>
                    <a:lnTo>
                      <a:pt x="8" y="15"/>
                    </a:lnTo>
                    <a:lnTo>
                      <a:pt x="5" y="23"/>
                    </a:lnTo>
                    <a:lnTo>
                      <a:pt x="9" y="25"/>
                    </a:lnTo>
                    <a:lnTo>
                      <a:pt x="6" y="32"/>
                    </a:lnTo>
                    <a:lnTo>
                      <a:pt x="15" y="25"/>
                    </a:lnTo>
                    <a:lnTo>
                      <a:pt x="26" y="20"/>
                    </a:lnTo>
                    <a:lnTo>
                      <a:pt x="40" y="20"/>
                    </a:lnTo>
                    <a:lnTo>
                      <a:pt x="41" y="17"/>
                    </a:lnTo>
                    <a:lnTo>
                      <a:pt x="52" y="20"/>
                    </a:lnTo>
                    <a:lnTo>
                      <a:pt x="53" y="28"/>
                    </a:lnTo>
                    <a:lnTo>
                      <a:pt x="61" y="20"/>
                    </a:lnTo>
                    <a:lnTo>
                      <a:pt x="65" y="17"/>
                    </a:lnTo>
                    <a:lnTo>
                      <a:pt x="61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2" name="Freeform 892">
                <a:extLst>
                  <a:ext uri="{FF2B5EF4-FFF2-40B4-BE49-F238E27FC236}">
                    <a16:creationId xmlns:a16="http://schemas.microsoft.com/office/drawing/2014/main" id="{056DA89A-A823-6597-427A-AC405B281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2910"/>
                <a:ext cx="33" cy="16"/>
              </a:xfrm>
              <a:custGeom>
                <a:avLst/>
                <a:gdLst>
                  <a:gd name="T0" fmla="*/ 61 w 65"/>
                  <a:gd name="T1" fmla="*/ 15 h 32"/>
                  <a:gd name="T2" fmla="*/ 65 w 65"/>
                  <a:gd name="T3" fmla="*/ 17 h 32"/>
                  <a:gd name="T4" fmla="*/ 61 w 65"/>
                  <a:gd name="T5" fmla="*/ 20 h 32"/>
                  <a:gd name="T6" fmla="*/ 53 w 65"/>
                  <a:gd name="T7" fmla="*/ 28 h 32"/>
                  <a:gd name="T8" fmla="*/ 52 w 65"/>
                  <a:gd name="T9" fmla="*/ 20 h 32"/>
                  <a:gd name="T10" fmla="*/ 41 w 65"/>
                  <a:gd name="T11" fmla="*/ 17 h 32"/>
                  <a:gd name="T12" fmla="*/ 40 w 65"/>
                  <a:gd name="T13" fmla="*/ 20 h 32"/>
                  <a:gd name="T14" fmla="*/ 26 w 65"/>
                  <a:gd name="T15" fmla="*/ 20 h 32"/>
                  <a:gd name="T16" fmla="*/ 15 w 65"/>
                  <a:gd name="T17" fmla="*/ 25 h 32"/>
                  <a:gd name="T18" fmla="*/ 6 w 65"/>
                  <a:gd name="T19" fmla="*/ 32 h 32"/>
                  <a:gd name="T20" fmla="*/ 9 w 65"/>
                  <a:gd name="T21" fmla="*/ 25 h 32"/>
                  <a:gd name="T22" fmla="*/ 5 w 65"/>
                  <a:gd name="T23" fmla="*/ 23 h 32"/>
                  <a:gd name="T24" fmla="*/ 8 w 65"/>
                  <a:gd name="T25" fmla="*/ 15 h 32"/>
                  <a:gd name="T26" fmla="*/ 8 w 65"/>
                  <a:gd name="T27" fmla="*/ 9 h 32"/>
                  <a:gd name="T28" fmla="*/ 0 w 65"/>
                  <a:gd name="T29" fmla="*/ 3 h 32"/>
                  <a:gd name="T30" fmla="*/ 6 w 65"/>
                  <a:gd name="T31" fmla="*/ 0 h 32"/>
                  <a:gd name="T32" fmla="*/ 11 w 65"/>
                  <a:gd name="T33" fmla="*/ 2 h 32"/>
                  <a:gd name="T34" fmla="*/ 14 w 65"/>
                  <a:gd name="T35" fmla="*/ 5 h 32"/>
                  <a:gd name="T36" fmla="*/ 15 w 65"/>
                  <a:gd name="T37" fmla="*/ 9 h 32"/>
                  <a:gd name="T38" fmla="*/ 20 w 65"/>
                  <a:gd name="T39" fmla="*/ 11 h 32"/>
                  <a:gd name="T40" fmla="*/ 23 w 65"/>
                  <a:gd name="T41" fmla="*/ 6 h 32"/>
                  <a:gd name="T42" fmla="*/ 31 w 65"/>
                  <a:gd name="T43" fmla="*/ 6 h 32"/>
                  <a:gd name="T44" fmla="*/ 35 w 65"/>
                  <a:gd name="T45" fmla="*/ 3 h 32"/>
                  <a:gd name="T46" fmla="*/ 38 w 65"/>
                  <a:gd name="T47" fmla="*/ 6 h 32"/>
                  <a:gd name="T48" fmla="*/ 43 w 65"/>
                  <a:gd name="T49" fmla="*/ 6 h 32"/>
                  <a:gd name="T50" fmla="*/ 47 w 65"/>
                  <a:gd name="T51" fmla="*/ 2 h 32"/>
                  <a:gd name="T52" fmla="*/ 52 w 65"/>
                  <a:gd name="T53" fmla="*/ 2 h 32"/>
                  <a:gd name="T54" fmla="*/ 58 w 65"/>
                  <a:gd name="T55" fmla="*/ 6 h 32"/>
                  <a:gd name="T56" fmla="*/ 61 w 65"/>
                  <a:gd name="T57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5" h="32">
                    <a:moveTo>
                      <a:pt x="61" y="15"/>
                    </a:moveTo>
                    <a:lnTo>
                      <a:pt x="65" y="17"/>
                    </a:lnTo>
                    <a:lnTo>
                      <a:pt x="61" y="20"/>
                    </a:lnTo>
                    <a:lnTo>
                      <a:pt x="53" y="28"/>
                    </a:lnTo>
                    <a:lnTo>
                      <a:pt x="52" y="20"/>
                    </a:lnTo>
                    <a:lnTo>
                      <a:pt x="41" y="17"/>
                    </a:lnTo>
                    <a:lnTo>
                      <a:pt x="40" y="20"/>
                    </a:lnTo>
                    <a:lnTo>
                      <a:pt x="26" y="20"/>
                    </a:lnTo>
                    <a:lnTo>
                      <a:pt x="15" y="25"/>
                    </a:lnTo>
                    <a:lnTo>
                      <a:pt x="6" y="32"/>
                    </a:lnTo>
                    <a:lnTo>
                      <a:pt x="9" y="25"/>
                    </a:lnTo>
                    <a:lnTo>
                      <a:pt x="5" y="23"/>
                    </a:lnTo>
                    <a:lnTo>
                      <a:pt x="8" y="15"/>
                    </a:lnTo>
                    <a:lnTo>
                      <a:pt x="8" y="9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1" y="2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20" y="11"/>
                    </a:lnTo>
                    <a:lnTo>
                      <a:pt x="23" y="6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7" y="2"/>
                    </a:lnTo>
                    <a:lnTo>
                      <a:pt x="52" y="2"/>
                    </a:lnTo>
                    <a:lnTo>
                      <a:pt x="58" y="6"/>
                    </a:lnTo>
                    <a:lnTo>
                      <a:pt x="61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3" name="Freeform 893">
                <a:extLst>
                  <a:ext uri="{FF2B5EF4-FFF2-40B4-BE49-F238E27FC236}">
                    <a16:creationId xmlns:a16="http://schemas.microsoft.com/office/drawing/2014/main" id="{A649ACFB-9D4B-D27B-2D58-66E3AAB1B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2910"/>
                <a:ext cx="33" cy="16"/>
              </a:xfrm>
              <a:custGeom>
                <a:avLst/>
                <a:gdLst>
                  <a:gd name="T0" fmla="*/ 61 w 65"/>
                  <a:gd name="T1" fmla="*/ 15 h 32"/>
                  <a:gd name="T2" fmla="*/ 65 w 65"/>
                  <a:gd name="T3" fmla="*/ 17 h 32"/>
                  <a:gd name="T4" fmla="*/ 61 w 65"/>
                  <a:gd name="T5" fmla="*/ 20 h 32"/>
                  <a:gd name="T6" fmla="*/ 53 w 65"/>
                  <a:gd name="T7" fmla="*/ 28 h 32"/>
                  <a:gd name="T8" fmla="*/ 52 w 65"/>
                  <a:gd name="T9" fmla="*/ 20 h 32"/>
                  <a:gd name="T10" fmla="*/ 41 w 65"/>
                  <a:gd name="T11" fmla="*/ 17 h 32"/>
                  <a:gd name="T12" fmla="*/ 40 w 65"/>
                  <a:gd name="T13" fmla="*/ 20 h 32"/>
                  <a:gd name="T14" fmla="*/ 26 w 65"/>
                  <a:gd name="T15" fmla="*/ 20 h 32"/>
                  <a:gd name="T16" fmla="*/ 15 w 65"/>
                  <a:gd name="T17" fmla="*/ 25 h 32"/>
                  <a:gd name="T18" fmla="*/ 6 w 65"/>
                  <a:gd name="T19" fmla="*/ 32 h 32"/>
                  <a:gd name="T20" fmla="*/ 9 w 65"/>
                  <a:gd name="T21" fmla="*/ 25 h 32"/>
                  <a:gd name="T22" fmla="*/ 5 w 65"/>
                  <a:gd name="T23" fmla="*/ 23 h 32"/>
                  <a:gd name="T24" fmla="*/ 8 w 65"/>
                  <a:gd name="T25" fmla="*/ 15 h 32"/>
                  <a:gd name="T26" fmla="*/ 8 w 65"/>
                  <a:gd name="T27" fmla="*/ 9 h 32"/>
                  <a:gd name="T28" fmla="*/ 0 w 65"/>
                  <a:gd name="T29" fmla="*/ 3 h 32"/>
                  <a:gd name="T30" fmla="*/ 6 w 65"/>
                  <a:gd name="T31" fmla="*/ 0 h 32"/>
                  <a:gd name="T32" fmla="*/ 11 w 65"/>
                  <a:gd name="T33" fmla="*/ 2 h 32"/>
                  <a:gd name="T34" fmla="*/ 14 w 65"/>
                  <a:gd name="T35" fmla="*/ 5 h 32"/>
                  <a:gd name="T36" fmla="*/ 15 w 65"/>
                  <a:gd name="T37" fmla="*/ 9 h 32"/>
                  <a:gd name="T38" fmla="*/ 20 w 65"/>
                  <a:gd name="T39" fmla="*/ 11 h 32"/>
                  <a:gd name="T40" fmla="*/ 23 w 65"/>
                  <a:gd name="T41" fmla="*/ 6 h 32"/>
                  <a:gd name="T42" fmla="*/ 31 w 65"/>
                  <a:gd name="T43" fmla="*/ 6 h 32"/>
                  <a:gd name="T44" fmla="*/ 35 w 65"/>
                  <a:gd name="T45" fmla="*/ 3 h 32"/>
                  <a:gd name="T46" fmla="*/ 38 w 65"/>
                  <a:gd name="T47" fmla="*/ 6 h 32"/>
                  <a:gd name="T48" fmla="*/ 43 w 65"/>
                  <a:gd name="T49" fmla="*/ 6 h 32"/>
                  <a:gd name="T50" fmla="*/ 47 w 65"/>
                  <a:gd name="T51" fmla="*/ 2 h 32"/>
                  <a:gd name="T52" fmla="*/ 52 w 65"/>
                  <a:gd name="T53" fmla="*/ 2 h 32"/>
                  <a:gd name="T54" fmla="*/ 58 w 65"/>
                  <a:gd name="T55" fmla="*/ 6 h 32"/>
                  <a:gd name="T56" fmla="*/ 61 w 65"/>
                  <a:gd name="T57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5" h="32">
                    <a:moveTo>
                      <a:pt x="61" y="15"/>
                    </a:moveTo>
                    <a:lnTo>
                      <a:pt x="65" y="17"/>
                    </a:lnTo>
                    <a:lnTo>
                      <a:pt x="61" y="20"/>
                    </a:lnTo>
                    <a:lnTo>
                      <a:pt x="53" y="28"/>
                    </a:lnTo>
                    <a:lnTo>
                      <a:pt x="52" y="20"/>
                    </a:lnTo>
                    <a:lnTo>
                      <a:pt x="41" y="17"/>
                    </a:lnTo>
                    <a:lnTo>
                      <a:pt x="40" y="20"/>
                    </a:lnTo>
                    <a:lnTo>
                      <a:pt x="26" y="20"/>
                    </a:lnTo>
                    <a:lnTo>
                      <a:pt x="15" y="25"/>
                    </a:lnTo>
                    <a:lnTo>
                      <a:pt x="6" y="32"/>
                    </a:lnTo>
                    <a:lnTo>
                      <a:pt x="9" y="25"/>
                    </a:lnTo>
                    <a:lnTo>
                      <a:pt x="5" y="23"/>
                    </a:lnTo>
                    <a:lnTo>
                      <a:pt x="8" y="15"/>
                    </a:lnTo>
                    <a:lnTo>
                      <a:pt x="8" y="9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1" y="2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20" y="11"/>
                    </a:lnTo>
                    <a:lnTo>
                      <a:pt x="23" y="6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7" y="2"/>
                    </a:lnTo>
                    <a:lnTo>
                      <a:pt x="52" y="2"/>
                    </a:lnTo>
                    <a:lnTo>
                      <a:pt x="58" y="6"/>
                    </a:lnTo>
                    <a:lnTo>
                      <a:pt x="61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4" name="Freeform 894">
                <a:extLst>
                  <a:ext uri="{FF2B5EF4-FFF2-40B4-BE49-F238E27FC236}">
                    <a16:creationId xmlns:a16="http://schemas.microsoft.com/office/drawing/2014/main" id="{89BC2A16-D7F9-3952-5BE5-21736E6A7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3" y="2929"/>
                <a:ext cx="7" cy="3"/>
              </a:xfrm>
              <a:custGeom>
                <a:avLst/>
                <a:gdLst>
                  <a:gd name="T0" fmla="*/ 13 w 13"/>
                  <a:gd name="T1" fmla="*/ 2 h 6"/>
                  <a:gd name="T2" fmla="*/ 6 w 13"/>
                  <a:gd name="T3" fmla="*/ 0 h 6"/>
                  <a:gd name="T4" fmla="*/ 0 w 13"/>
                  <a:gd name="T5" fmla="*/ 0 h 6"/>
                  <a:gd name="T6" fmla="*/ 1 w 13"/>
                  <a:gd name="T7" fmla="*/ 5 h 6"/>
                  <a:gd name="T8" fmla="*/ 9 w 13"/>
                  <a:gd name="T9" fmla="*/ 6 h 6"/>
                  <a:gd name="T10" fmla="*/ 13 w 13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3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1" y="5"/>
                    </a:lnTo>
                    <a:lnTo>
                      <a:pt x="9" y="6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5" name="Freeform 895">
                <a:extLst>
                  <a:ext uri="{FF2B5EF4-FFF2-40B4-BE49-F238E27FC236}">
                    <a16:creationId xmlns:a16="http://schemas.microsoft.com/office/drawing/2014/main" id="{9ECAD60A-876D-4B31-4AA4-50EDD33F2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3" y="2929"/>
                <a:ext cx="7" cy="3"/>
              </a:xfrm>
              <a:custGeom>
                <a:avLst/>
                <a:gdLst>
                  <a:gd name="T0" fmla="*/ 13 w 13"/>
                  <a:gd name="T1" fmla="*/ 2 h 6"/>
                  <a:gd name="T2" fmla="*/ 9 w 13"/>
                  <a:gd name="T3" fmla="*/ 6 h 6"/>
                  <a:gd name="T4" fmla="*/ 1 w 13"/>
                  <a:gd name="T5" fmla="*/ 5 h 6"/>
                  <a:gd name="T6" fmla="*/ 0 w 13"/>
                  <a:gd name="T7" fmla="*/ 0 h 6"/>
                  <a:gd name="T8" fmla="*/ 6 w 13"/>
                  <a:gd name="T9" fmla="*/ 0 h 6"/>
                  <a:gd name="T10" fmla="*/ 13 w 13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3" y="2"/>
                    </a:moveTo>
                    <a:lnTo>
                      <a:pt x="9" y="6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6" name="Freeform 896">
                <a:extLst>
                  <a:ext uri="{FF2B5EF4-FFF2-40B4-BE49-F238E27FC236}">
                    <a16:creationId xmlns:a16="http://schemas.microsoft.com/office/drawing/2014/main" id="{BFB86C27-5EE7-A3F6-1FF9-69C001C6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3" y="2929"/>
                <a:ext cx="7" cy="3"/>
              </a:xfrm>
              <a:custGeom>
                <a:avLst/>
                <a:gdLst>
                  <a:gd name="T0" fmla="*/ 13 w 13"/>
                  <a:gd name="T1" fmla="*/ 2 h 6"/>
                  <a:gd name="T2" fmla="*/ 9 w 13"/>
                  <a:gd name="T3" fmla="*/ 6 h 6"/>
                  <a:gd name="T4" fmla="*/ 1 w 13"/>
                  <a:gd name="T5" fmla="*/ 5 h 6"/>
                  <a:gd name="T6" fmla="*/ 0 w 13"/>
                  <a:gd name="T7" fmla="*/ 0 h 6"/>
                  <a:gd name="T8" fmla="*/ 6 w 13"/>
                  <a:gd name="T9" fmla="*/ 0 h 6"/>
                  <a:gd name="T10" fmla="*/ 13 w 13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3" y="2"/>
                    </a:moveTo>
                    <a:lnTo>
                      <a:pt x="9" y="6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3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7" name="Freeform 897">
                <a:extLst>
                  <a:ext uri="{FF2B5EF4-FFF2-40B4-BE49-F238E27FC236}">
                    <a16:creationId xmlns:a16="http://schemas.microsoft.com/office/drawing/2014/main" id="{9B1D5FC0-1D91-3053-6C83-100939A36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4" y="2904"/>
                <a:ext cx="20" cy="11"/>
              </a:xfrm>
              <a:custGeom>
                <a:avLst/>
                <a:gdLst>
                  <a:gd name="T0" fmla="*/ 38 w 39"/>
                  <a:gd name="T1" fmla="*/ 14 h 23"/>
                  <a:gd name="T2" fmla="*/ 36 w 39"/>
                  <a:gd name="T3" fmla="*/ 9 h 23"/>
                  <a:gd name="T4" fmla="*/ 39 w 39"/>
                  <a:gd name="T5" fmla="*/ 5 h 23"/>
                  <a:gd name="T6" fmla="*/ 35 w 39"/>
                  <a:gd name="T7" fmla="*/ 6 h 23"/>
                  <a:gd name="T8" fmla="*/ 27 w 39"/>
                  <a:gd name="T9" fmla="*/ 0 h 23"/>
                  <a:gd name="T10" fmla="*/ 23 w 39"/>
                  <a:gd name="T11" fmla="*/ 6 h 23"/>
                  <a:gd name="T12" fmla="*/ 13 w 39"/>
                  <a:gd name="T13" fmla="*/ 8 h 23"/>
                  <a:gd name="T14" fmla="*/ 12 w 39"/>
                  <a:gd name="T15" fmla="*/ 11 h 23"/>
                  <a:gd name="T16" fmla="*/ 4 w 39"/>
                  <a:gd name="T17" fmla="*/ 14 h 23"/>
                  <a:gd name="T18" fmla="*/ 0 w 39"/>
                  <a:gd name="T19" fmla="*/ 17 h 23"/>
                  <a:gd name="T20" fmla="*/ 1 w 39"/>
                  <a:gd name="T21" fmla="*/ 21 h 23"/>
                  <a:gd name="T22" fmla="*/ 6 w 39"/>
                  <a:gd name="T23" fmla="*/ 23 h 23"/>
                  <a:gd name="T24" fmla="*/ 9 w 39"/>
                  <a:gd name="T25" fmla="*/ 18 h 23"/>
                  <a:gd name="T26" fmla="*/ 17 w 39"/>
                  <a:gd name="T27" fmla="*/ 18 h 23"/>
                  <a:gd name="T28" fmla="*/ 21 w 39"/>
                  <a:gd name="T29" fmla="*/ 15 h 23"/>
                  <a:gd name="T30" fmla="*/ 24 w 39"/>
                  <a:gd name="T31" fmla="*/ 18 h 23"/>
                  <a:gd name="T32" fmla="*/ 29 w 39"/>
                  <a:gd name="T33" fmla="*/ 18 h 23"/>
                  <a:gd name="T34" fmla="*/ 33 w 39"/>
                  <a:gd name="T35" fmla="*/ 14 h 23"/>
                  <a:gd name="T36" fmla="*/ 38 w 39"/>
                  <a:gd name="T3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23">
                    <a:moveTo>
                      <a:pt x="38" y="14"/>
                    </a:moveTo>
                    <a:lnTo>
                      <a:pt x="36" y="9"/>
                    </a:lnTo>
                    <a:lnTo>
                      <a:pt x="39" y="5"/>
                    </a:lnTo>
                    <a:lnTo>
                      <a:pt x="35" y="6"/>
                    </a:lnTo>
                    <a:lnTo>
                      <a:pt x="27" y="0"/>
                    </a:lnTo>
                    <a:lnTo>
                      <a:pt x="23" y="6"/>
                    </a:lnTo>
                    <a:lnTo>
                      <a:pt x="13" y="8"/>
                    </a:lnTo>
                    <a:lnTo>
                      <a:pt x="12" y="11"/>
                    </a:lnTo>
                    <a:lnTo>
                      <a:pt x="4" y="14"/>
                    </a:lnTo>
                    <a:lnTo>
                      <a:pt x="0" y="17"/>
                    </a:lnTo>
                    <a:lnTo>
                      <a:pt x="1" y="21"/>
                    </a:lnTo>
                    <a:lnTo>
                      <a:pt x="6" y="23"/>
                    </a:lnTo>
                    <a:lnTo>
                      <a:pt x="9" y="18"/>
                    </a:lnTo>
                    <a:lnTo>
                      <a:pt x="17" y="18"/>
                    </a:lnTo>
                    <a:lnTo>
                      <a:pt x="21" y="15"/>
                    </a:lnTo>
                    <a:lnTo>
                      <a:pt x="24" y="18"/>
                    </a:lnTo>
                    <a:lnTo>
                      <a:pt x="29" y="18"/>
                    </a:lnTo>
                    <a:lnTo>
                      <a:pt x="33" y="14"/>
                    </a:lnTo>
                    <a:lnTo>
                      <a:pt x="38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8" name="Freeform 898">
                <a:extLst>
                  <a:ext uri="{FF2B5EF4-FFF2-40B4-BE49-F238E27FC236}">
                    <a16:creationId xmlns:a16="http://schemas.microsoft.com/office/drawing/2014/main" id="{8FF50480-94C0-D330-49AE-6FA9F2492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4" y="2904"/>
                <a:ext cx="20" cy="11"/>
              </a:xfrm>
              <a:custGeom>
                <a:avLst/>
                <a:gdLst>
                  <a:gd name="T0" fmla="*/ 38 w 39"/>
                  <a:gd name="T1" fmla="*/ 14 h 23"/>
                  <a:gd name="T2" fmla="*/ 33 w 39"/>
                  <a:gd name="T3" fmla="*/ 14 h 23"/>
                  <a:gd name="T4" fmla="*/ 29 w 39"/>
                  <a:gd name="T5" fmla="*/ 18 h 23"/>
                  <a:gd name="T6" fmla="*/ 24 w 39"/>
                  <a:gd name="T7" fmla="*/ 18 h 23"/>
                  <a:gd name="T8" fmla="*/ 21 w 39"/>
                  <a:gd name="T9" fmla="*/ 15 h 23"/>
                  <a:gd name="T10" fmla="*/ 17 w 39"/>
                  <a:gd name="T11" fmla="*/ 18 h 23"/>
                  <a:gd name="T12" fmla="*/ 9 w 39"/>
                  <a:gd name="T13" fmla="*/ 18 h 23"/>
                  <a:gd name="T14" fmla="*/ 6 w 39"/>
                  <a:gd name="T15" fmla="*/ 23 h 23"/>
                  <a:gd name="T16" fmla="*/ 1 w 39"/>
                  <a:gd name="T17" fmla="*/ 21 h 23"/>
                  <a:gd name="T18" fmla="*/ 0 w 39"/>
                  <a:gd name="T19" fmla="*/ 17 h 23"/>
                  <a:gd name="T20" fmla="*/ 4 w 39"/>
                  <a:gd name="T21" fmla="*/ 14 h 23"/>
                  <a:gd name="T22" fmla="*/ 12 w 39"/>
                  <a:gd name="T23" fmla="*/ 11 h 23"/>
                  <a:gd name="T24" fmla="*/ 13 w 39"/>
                  <a:gd name="T25" fmla="*/ 8 h 23"/>
                  <a:gd name="T26" fmla="*/ 23 w 39"/>
                  <a:gd name="T27" fmla="*/ 6 h 23"/>
                  <a:gd name="T28" fmla="*/ 27 w 39"/>
                  <a:gd name="T29" fmla="*/ 0 h 23"/>
                  <a:gd name="T30" fmla="*/ 35 w 39"/>
                  <a:gd name="T31" fmla="*/ 6 h 23"/>
                  <a:gd name="T32" fmla="*/ 39 w 39"/>
                  <a:gd name="T33" fmla="*/ 5 h 23"/>
                  <a:gd name="T34" fmla="*/ 36 w 39"/>
                  <a:gd name="T35" fmla="*/ 9 h 23"/>
                  <a:gd name="T36" fmla="*/ 38 w 39"/>
                  <a:gd name="T3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23">
                    <a:moveTo>
                      <a:pt x="38" y="14"/>
                    </a:moveTo>
                    <a:lnTo>
                      <a:pt x="33" y="14"/>
                    </a:lnTo>
                    <a:lnTo>
                      <a:pt x="29" y="18"/>
                    </a:lnTo>
                    <a:lnTo>
                      <a:pt x="24" y="18"/>
                    </a:lnTo>
                    <a:lnTo>
                      <a:pt x="21" y="15"/>
                    </a:lnTo>
                    <a:lnTo>
                      <a:pt x="17" y="18"/>
                    </a:lnTo>
                    <a:lnTo>
                      <a:pt x="9" y="18"/>
                    </a:lnTo>
                    <a:lnTo>
                      <a:pt x="6" y="23"/>
                    </a:lnTo>
                    <a:lnTo>
                      <a:pt x="1" y="21"/>
                    </a:lnTo>
                    <a:lnTo>
                      <a:pt x="0" y="17"/>
                    </a:lnTo>
                    <a:lnTo>
                      <a:pt x="4" y="14"/>
                    </a:lnTo>
                    <a:lnTo>
                      <a:pt x="12" y="11"/>
                    </a:lnTo>
                    <a:lnTo>
                      <a:pt x="13" y="8"/>
                    </a:lnTo>
                    <a:lnTo>
                      <a:pt x="23" y="6"/>
                    </a:lnTo>
                    <a:lnTo>
                      <a:pt x="27" y="0"/>
                    </a:lnTo>
                    <a:lnTo>
                      <a:pt x="35" y="6"/>
                    </a:lnTo>
                    <a:lnTo>
                      <a:pt x="39" y="5"/>
                    </a:lnTo>
                    <a:lnTo>
                      <a:pt x="36" y="9"/>
                    </a:lnTo>
                    <a:lnTo>
                      <a:pt x="38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9" name="Freeform 899">
                <a:extLst>
                  <a:ext uri="{FF2B5EF4-FFF2-40B4-BE49-F238E27FC236}">
                    <a16:creationId xmlns:a16="http://schemas.microsoft.com/office/drawing/2014/main" id="{9375DDAB-7F29-93B7-BD65-C5E256A4C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4" y="2904"/>
                <a:ext cx="20" cy="11"/>
              </a:xfrm>
              <a:custGeom>
                <a:avLst/>
                <a:gdLst>
                  <a:gd name="T0" fmla="*/ 38 w 39"/>
                  <a:gd name="T1" fmla="*/ 14 h 23"/>
                  <a:gd name="T2" fmla="*/ 33 w 39"/>
                  <a:gd name="T3" fmla="*/ 14 h 23"/>
                  <a:gd name="T4" fmla="*/ 29 w 39"/>
                  <a:gd name="T5" fmla="*/ 18 h 23"/>
                  <a:gd name="T6" fmla="*/ 24 w 39"/>
                  <a:gd name="T7" fmla="*/ 18 h 23"/>
                  <a:gd name="T8" fmla="*/ 21 w 39"/>
                  <a:gd name="T9" fmla="*/ 15 h 23"/>
                  <a:gd name="T10" fmla="*/ 17 w 39"/>
                  <a:gd name="T11" fmla="*/ 18 h 23"/>
                  <a:gd name="T12" fmla="*/ 9 w 39"/>
                  <a:gd name="T13" fmla="*/ 18 h 23"/>
                  <a:gd name="T14" fmla="*/ 6 w 39"/>
                  <a:gd name="T15" fmla="*/ 23 h 23"/>
                  <a:gd name="T16" fmla="*/ 1 w 39"/>
                  <a:gd name="T17" fmla="*/ 21 h 23"/>
                  <a:gd name="T18" fmla="*/ 0 w 39"/>
                  <a:gd name="T19" fmla="*/ 17 h 23"/>
                  <a:gd name="T20" fmla="*/ 4 w 39"/>
                  <a:gd name="T21" fmla="*/ 14 h 23"/>
                  <a:gd name="T22" fmla="*/ 12 w 39"/>
                  <a:gd name="T23" fmla="*/ 11 h 23"/>
                  <a:gd name="T24" fmla="*/ 13 w 39"/>
                  <a:gd name="T25" fmla="*/ 8 h 23"/>
                  <a:gd name="T26" fmla="*/ 23 w 39"/>
                  <a:gd name="T27" fmla="*/ 6 h 23"/>
                  <a:gd name="T28" fmla="*/ 27 w 39"/>
                  <a:gd name="T29" fmla="*/ 0 h 23"/>
                  <a:gd name="T30" fmla="*/ 35 w 39"/>
                  <a:gd name="T31" fmla="*/ 6 h 23"/>
                  <a:gd name="T32" fmla="*/ 39 w 39"/>
                  <a:gd name="T33" fmla="*/ 5 h 23"/>
                  <a:gd name="T34" fmla="*/ 36 w 39"/>
                  <a:gd name="T35" fmla="*/ 9 h 23"/>
                  <a:gd name="T36" fmla="*/ 38 w 39"/>
                  <a:gd name="T3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23">
                    <a:moveTo>
                      <a:pt x="38" y="14"/>
                    </a:moveTo>
                    <a:lnTo>
                      <a:pt x="33" y="14"/>
                    </a:lnTo>
                    <a:lnTo>
                      <a:pt x="29" y="18"/>
                    </a:lnTo>
                    <a:lnTo>
                      <a:pt x="24" y="18"/>
                    </a:lnTo>
                    <a:lnTo>
                      <a:pt x="21" y="15"/>
                    </a:lnTo>
                    <a:lnTo>
                      <a:pt x="17" y="18"/>
                    </a:lnTo>
                    <a:lnTo>
                      <a:pt x="9" y="18"/>
                    </a:lnTo>
                    <a:lnTo>
                      <a:pt x="6" y="23"/>
                    </a:lnTo>
                    <a:lnTo>
                      <a:pt x="1" y="21"/>
                    </a:lnTo>
                    <a:lnTo>
                      <a:pt x="0" y="17"/>
                    </a:lnTo>
                    <a:lnTo>
                      <a:pt x="4" y="14"/>
                    </a:lnTo>
                    <a:lnTo>
                      <a:pt x="12" y="11"/>
                    </a:lnTo>
                    <a:lnTo>
                      <a:pt x="13" y="8"/>
                    </a:lnTo>
                    <a:lnTo>
                      <a:pt x="23" y="6"/>
                    </a:lnTo>
                    <a:lnTo>
                      <a:pt x="27" y="0"/>
                    </a:lnTo>
                    <a:lnTo>
                      <a:pt x="35" y="6"/>
                    </a:lnTo>
                    <a:lnTo>
                      <a:pt x="39" y="5"/>
                    </a:lnTo>
                    <a:lnTo>
                      <a:pt x="36" y="9"/>
                    </a:lnTo>
                    <a:lnTo>
                      <a:pt x="38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0" name="Freeform 900">
                <a:extLst>
                  <a:ext uri="{FF2B5EF4-FFF2-40B4-BE49-F238E27FC236}">
                    <a16:creationId xmlns:a16="http://schemas.microsoft.com/office/drawing/2014/main" id="{6521D9D9-3727-766B-FF6D-DE0765159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8" y="2793"/>
                <a:ext cx="30" cy="41"/>
              </a:xfrm>
              <a:custGeom>
                <a:avLst/>
                <a:gdLst>
                  <a:gd name="T0" fmla="*/ 41 w 61"/>
                  <a:gd name="T1" fmla="*/ 4 h 80"/>
                  <a:gd name="T2" fmla="*/ 40 w 61"/>
                  <a:gd name="T3" fmla="*/ 0 h 80"/>
                  <a:gd name="T4" fmla="*/ 29 w 61"/>
                  <a:gd name="T5" fmla="*/ 4 h 80"/>
                  <a:gd name="T6" fmla="*/ 17 w 61"/>
                  <a:gd name="T7" fmla="*/ 4 h 80"/>
                  <a:gd name="T8" fmla="*/ 12 w 61"/>
                  <a:gd name="T9" fmla="*/ 10 h 80"/>
                  <a:gd name="T10" fmla="*/ 8 w 61"/>
                  <a:gd name="T11" fmla="*/ 9 h 80"/>
                  <a:gd name="T12" fmla="*/ 12 w 61"/>
                  <a:gd name="T13" fmla="*/ 15 h 80"/>
                  <a:gd name="T14" fmla="*/ 14 w 61"/>
                  <a:gd name="T15" fmla="*/ 21 h 80"/>
                  <a:gd name="T16" fmla="*/ 12 w 61"/>
                  <a:gd name="T17" fmla="*/ 33 h 80"/>
                  <a:gd name="T18" fmla="*/ 9 w 61"/>
                  <a:gd name="T19" fmla="*/ 36 h 80"/>
                  <a:gd name="T20" fmla="*/ 12 w 61"/>
                  <a:gd name="T21" fmla="*/ 42 h 80"/>
                  <a:gd name="T22" fmla="*/ 2 w 61"/>
                  <a:gd name="T23" fmla="*/ 45 h 80"/>
                  <a:gd name="T24" fmla="*/ 3 w 61"/>
                  <a:gd name="T25" fmla="*/ 48 h 80"/>
                  <a:gd name="T26" fmla="*/ 0 w 61"/>
                  <a:gd name="T27" fmla="*/ 54 h 80"/>
                  <a:gd name="T28" fmla="*/ 9 w 61"/>
                  <a:gd name="T29" fmla="*/ 61 h 80"/>
                  <a:gd name="T30" fmla="*/ 9 w 61"/>
                  <a:gd name="T31" fmla="*/ 73 h 80"/>
                  <a:gd name="T32" fmla="*/ 5 w 61"/>
                  <a:gd name="T33" fmla="*/ 74 h 80"/>
                  <a:gd name="T34" fmla="*/ 11 w 61"/>
                  <a:gd name="T35" fmla="*/ 80 h 80"/>
                  <a:gd name="T36" fmla="*/ 15 w 61"/>
                  <a:gd name="T37" fmla="*/ 80 h 80"/>
                  <a:gd name="T38" fmla="*/ 18 w 61"/>
                  <a:gd name="T39" fmla="*/ 74 h 80"/>
                  <a:gd name="T40" fmla="*/ 24 w 61"/>
                  <a:gd name="T41" fmla="*/ 73 h 80"/>
                  <a:gd name="T42" fmla="*/ 32 w 61"/>
                  <a:gd name="T43" fmla="*/ 79 h 80"/>
                  <a:gd name="T44" fmla="*/ 38 w 61"/>
                  <a:gd name="T45" fmla="*/ 68 h 80"/>
                  <a:gd name="T46" fmla="*/ 46 w 61"/>
                  <a:gd name="T47" fmla="*/ 61 h 80"/>
                  <a:gd name="T48" fmla="*/ 50 w 61"/>
                  <a:gd name="T49" fmla="*/ 59 h 80"/>
                  <a:gd name="T50" fmla="*/ 52 w 61"/>
                  <a:gd name="T51" fmla="*/ 53 h 80"/>
                  <a:gd name="T52" fmla="*/ 61 w 61"/>
                  <a:gd name="T53" fmla="*/ 51 h 80"/>
                  <a:gd name="T54" fmla="*/ 58 w 61"/>
                  <a:gd name="T55" fmla="*/ 42 h 80"/>
                  <a:gd name="T56" fmla="*/ 55 w 61"/>
                  <a:gd name="T57" fmla="*/ 38 h 80"/>
                  <a:gd name="T58" fmla="*/ 49 w 61"/>
                  <a:gd name="T59" fmla="*/ 20 h 80"/>
                  <a:gd name="T60" fmla="*/ 46 w 61"/>
                  <a:gd name="T61" fmla="*/ 9 h 80"/>
                  <a:gd name="T62" fmla="*/ 41 w 61"/>
                  <a:gd name="T63" fmla="*/ 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1" h="80">
                    <a:moveTo>
                      <a:pt x="41" y="4"/>
                    </a:moveTo>
                    <a:lnTo>
                      <a:pt x="40" y="0"/>
                    </a:lnTo>
                    <a:lnTo>
                      <a:pt x="29" y="4"/>
                    </a:lnTo>
                    <a:lnTo>
                      <a:pt x="17" y="4"/>
                    </a:lnTo>
                    <a:lnTo>
                      <a:pt x="12" y="10"/>
                    </a:lnTo>
                    <a:lnTo>
                      <a:pt x="8" y="9"/>
                    </a:lnTo>
                    <a:lnTo>
                      <a:pt x="12" y="15"/>
                    </a:lnTo>
                    <a:lnTo>
                      <a:pt x="14" y="21"/>
                    </a:lnTo>
                    <a:lnTo>
                      <a:pt x="12" y="33"/>
                    </a:lnTo>
                    <a:lnTo>
                      <a:pt x="9" y="36"/>
                    </a:lnTo>
                    <a:lnTo>
                      <a:pt x="12" y="42"/>
                    </a:lnTo>
                    <a:lnTo>
                      <a:pt x="2" y="45"/>
                    </a:lnTo>
                    <a:lnTo>
                      <a:pt x="3" y="48"/>
                    </a:lnTo>
                    <a:lnTo>
                      <a:pt x="0" y="54"/>
                    </a:lnTo>
                    <a:lnTo>
                      <a:pt x="9" y="61"/>
                    </a:lnTo>
                    <a:lnTo>
                      <a:pt x="9" y="73"/>
                    </a:lnTo>
                    <a:lnTo>
                      <a:pt x="5" y="74"/>
                    </a:lnTo>
                    <a:lnTo>
                      <a:pt x="11" y="80"/>
                    </a:lnTo>
                    <a:lnTo>
                      <a:pt x="15" y="80"/>
                    </a:lnTo>
                    <a:lnTo>
                      <a:pt x="18" y="74"/>
                    </a:lnTo>
                    <a:lnTo>
                      <a:pt x="24" y="73"/>
                    </a:lnTo>
                    <a:lnTo>
                      <a:pt x="32" y="79"/>
                    </a:lnTo>
                    <a:lnTo>
                      <a:pt x="38" y="68"/>
                    </a:lnTo>
                    <a:lnTo>
                      <a:pt x="46" y="61"/>
                    </a:lnTo>
                    <a:lnTo>
                      <a:pt x="50" y="59"/>
                    </a:lnTo>
                    <a:lnTo>
                      <a:pt x="52" y="53"/>
                    </a:lnTo>
                    <a:lnTo>
                      <a:pt x="61" y="51"/>
                    </a:lnTo>
                    <a:lnTo>
                      <a:pt x="58" y="42"/>
                    </a:lnTo>
                    <a:lnTo>
                      <a:pt x="55" y="38"/>
                    </a:lnTo>
                    <a:lnTo>
                      <a:pt x="49" y="20"/>
                    </a:lnTo>
                    <a:lnTo>
                      <a:pt x="46" y="9"/>
                    </a:lnTo>
                    <a:lnTo>
                      <a:pt x="41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1" name="Freeform 901">
                <a:extLst>
                  <a:ext uri="{FF2B5EF4-FFF2-40B4-BE49-F238E27FC236}">
                    <a16:creationId xmlns:a16="http://schemas.microsoft.com/office/drawing/2014/main" id="{1E6323DF-D696-9EA0-2900-5221C81D9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8" y="2793"/>
                <a:ext cx="30" cy="41"/>
              </a:xfrm>
              <a:custGeom>
                <a:avLst/>
                <a:gdLst>
                  <a:gd name="T0" fmla="*/ 41 w 61"/>
                  <a:gd name="T1" fmla="*/ 4 h 80"/>
                  <a:gd name="T2" fmla="*/ 46 w 61"/>
                  <a:gd name="T3" fmla="*/ 9 h 80"/>
                  <a:gd name="T4" fmla="*/ 49 w 61"/>
                  <a:gd name="T5" fmla="*/ 20 h 80"/>
                  <a:gd name="T6" fmla="*/ 55 w 61"/>
                  <a:gd name="T7" fmla="*/ 38 h 80"/>
                  <a:gd name="T8" fmla="*/ 58 w 61"/>
                  <a:gd name="T9" fmla="*/ 42 h 80"/>
                  <a:gd name="T10" fmla="*/ 61 w 61"/>
                  <a:gd name="T11" fmla="*/ 51 h 80"/>
                  <a:gd name="T12" fmla="*/ 52 w 61"/>
                  <a:gd name="T13" fmla="*/ 53 h 80"/>
                  <a:gd name="T14" fmla="*/ 50 w 61"/>
                  <a:gd name="T15" fmla="*/ 59 h 80"/>
                  <a:gd name="T16" fmla="*/ 46 w 61"/>
                  <a:gd name="T17" fmla="*/ 61 h 80"/>
                  <a:gd name="T18" fmla="*/ 38 w 61"/>
                  <a:gd name="T19" fmla="*/ 68 h 80"/>
                  <a:gd name="T20" fmla="*/ 32 w 61"/>
                  <a:gd name="T21" fmla="*/ 79 h 80"/>
                  <a:gd name="T22" fmla="*/ 24 w 61"/>
                  <a:gd name="T23" fmla="*/ 73 h 80"/>
                  <a:gd name="T24" fmla="*/ 18 w 61"/>
                  <a:gd name="T25" fmla="*/ 74 h 80"/>
                  <a:gd name="T26" fmla="*/ 15 w 61"/>
                  <a:gd name="T27" fmla="*/ 80 h 80"/>
                  <a:gd name="T28" fmla="*/ 11 w 61"/>
                  <a:gd name="T29" fmla="*/ 80 h 80"/>
                  <a:gd name="T30" fmla="*/ 5 w 61"/>
                  <a:gd name="T31" fmla="*/ 74 h 80"/>
                  <a:gd name="T32" fmla="*/ 9 w 61"/>
                  <a:gd name="T33" fmla="*/ 73 h 80"/>
                  <a:gd name="T34" fmla="*/ 9 w 61"/>
                  <a:gd name="T35" fmla="*/ 61 h 80"/>
                  <a:gd name="T36" fmla="*/ 0 w 61"/>
                  <a:gd name="T37" fmla="*/ 54 h 80"/>
                  <a:gd name="T38" fmla="*/ 3 w 61"/>
                  <a:gd name="T39" fmla="*/ 48 h 80"/>
                  <a:gd name="T40" fmla="*/ 2 w 61"/>
                  <a:gd name="T41" fmla="*/ 45 h 80"/>
                  <a:gd name="T42" fmla="*/ 12 w 61"/>
                  <a:gd name="T43" fmla="*/ 42 h 80"/>
                  <a:gd name="T44" fmla="*/ 9 w 61"/>
                  <a:gd name="T45" fmla="*/ 36 h 80"/>
                  <a:gd name="T46" fmla="*/ 12 w 61"/>
                  <a:gd name="T47" fmla="*/ 33 h 80"/>
                  <a:gd name="T48" fmla="*/ 14 w 61"/>
                  <a:gd name="T49" fmla="*/ 21 h 80"/>
                  <a:gd name="T50" fmla="*/ 12 w 61"/>
                  <a:gd name="T51" fmla="*/ 15 h 80"/>
                  <a:gd name="T52" fmla="*/ 8 w 61"/>
                  <a:gd name="T53" fmla="*/ 9 h 80"/>
                  <a:gd name="T54" fmla="*/ 12 w 61"/>
                  <a:gd name="T55" fmla="*/ 10 h 80"/>
                  <a:gd name="T56" fmla="*/ 17 w 61"/>
                  <a:gd name="T57" fmla="*/ 4 h 80"/>
                  <a:gd name="T58" fmla="*/ 29 w 61"/>
                  <a:gd name="T59" fmla="*/ 4 h 80"/>
                  <a:gd name="T60" fmla="*/ 40 w 61"/>
                  <a:gd name="T61" fmla="*/ 0 h 80"/>
                  <a:gd name="T62" fmla="*/ 41 w 61"/>
                  <a:gd name="T63" fmla="*/ 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1" h="80">
                    <a:moveTo>
                      <a:pt x="41" y="4"/>
                    </a:moveTo>
                    <a:lnTo>
                      <a:pt x="46" y="9"/>
                    </a:lnTo>
                    <a:lnTo>
                      <a:pt x="49" y="20"/>
                    </a:lnTo>
                    <a:lnTo>
                      <a:pt x="55" y="38"/>
                    </a:lnTo>
                    <a:lnTo>
                      <a:pt x="58" y="42"/>
                    </a:lnTo>
                    <a:lnTo>
                      <a:pt x="61" y="51"/>
                    </a:lnTo>
                    <a:lnTo>
                      <a:pt x="52" y="53"/>
                    </a:lnTo>
                    <a:lnTo>
                      <a:pt x="50" y="59"/>
                    </a:lnTo>
                    <a:lnTo>
                      <a:pt x="46" y="61"/>
                    </a:lnTo>
                    <a:lnTo>
                      <a:pt x="38" y="68"/>
                    </a:lnTo>
                    <a:lnTo>
                      <a:pt x="32" y="79"/>
                    </a:lnTo>
                    <a:lnTo>
                      <a:pt x="24" y="73"/>
                    </a:lnTo>
                    <a:lnTo>
                      <a:pt x="18" y="74"/>
                    </a:lnTo>
                    <a:lnTo>
                      <a:pt x="15" y="80"/>
                    </a:lnTo>
                    <a:lnTo>
                      <a:pt x="11" y="80"/>
                    </a:lnTo>
                    <a:lnTo>
                      <a:pt x="5" y="74"/>
                    </a:lnTo>
                    <a:lnTo>
                      <a:pt x="9" y="73"/>
                    </a:lnTo>
                    <a:lnTo>
                      <a:pt x="9" y="61"/>
                    </a:lnTo>
                    <a:lnTo>
                      <a:pt x="0" y="54"/>
                    </a:lnTo>
                    <a:lnTo>
                      <a:pt x="3" y="48"/>
                    </a:lnTo>
                    <a:lnTo>
                      <a:pt x="2" y="45"/>
                    </a:lnTo>
                    <a:lnTo>
                      <a:pt x="12" y="42"/>
                    </a:lnTo>
                    <a:lnTo>
                      <a:pt x="9" y="36"/>
                    </a:lnTo>
                    <a:lnTo>
                      <a:pt x="12" y="33"/>
                    </a:lnTo>
                    <a:lnTo>
                      <a:pt x="14" y="21"/>
                    </a:lnTo>
                    <a:lnTo>
                      <a:pt x="12" y="15"/>
                    </a:lnTo>
                    <a:lnTo>
                      <a:pt x="8" y="9"/>
                    </a:lnTo>
                    <a:lnTo>
                      <a:pt x="12" y="10"/>
                    </a:lnTo>
                    <a:lnTo>
                      <a:pt x="17" y="4"/>
                    </a:lnTo>
                    <a:lnTo>
                      <a:pt x="29" y="4"/>
                    </a:lnTo>
                    <a:lnTo>
                      <a:pt x="40" y="0"/>
                    </a:lnTo>
                    <a:lnTo>
                      <a:pt x="41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2" name="Freeform 902">
                <a:extLst>
                  <a:ext uri="{FF2B5EF4-FFF2-40B4-BE49-F238E27FC236}">
                    <a16:creationId xmlns:a16="http://schemas.microsoft.com/office/drawing/2014/main" id="{49399863-ED15-B902-9BDA-B47347DF2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8" y="2793"/>
                <a:ext cx="30" cy="41"/>
              </a:xfrm>
              <a:custGeom>
                <a:avLst/>
                <a:gdLst>
                  <a:gd name="T0" fmla="*/ 41 w 61"/>
                  <a:gd name="T1" fmla="*/ 4 h 80"/>
                  <a:gd name="T2" fmla="*/ 46 w 61"/>
                  <a:gd name="T3" fmla="*/ 9 h 80"/>
                  <a:gd name="T4" fmla="*/ 49 w 61"/>
                  <a:gd name="T5" fmla="*/ 20 h 80"/>
                  <a:gd name="T6" fmla="*/ 55 w 61"/>
                  <a:gd name="T7" fmla="*/ 38 h 80"/>
                  <a:gd name="T8" fmla="*/ 58 w 61"/>
                  <a:gd name="T9" fmla="*/ 42 h 80"/>
                  <a:gd name="T10" fmla="*/ 61 w 61"/>
                  <a:gd name="T11" fmla="*/ 51 h 80"/>
                  <a:gd name="T12" fmla="*/ 52 w 61"/>
                  <a:gd name="T13" fmla="*/ 53 h 80"/>
                  <a:gd name="T14" fmla="*/ 50 w 61"/>
                  <a:gd name="T15" fmla="*/ 59 h 80"/>
                  <a:gd name="T16" fmla="*/ 46 w 61"/>
                  <a:gd name="T17" fmla="*/ 61 h 80"/>
                  <a:gd name="T18" fmla="*/ 38 w 61"/>
                  <a:gd name="T19" fmla="*/ 68 h 80"/>
                  <a:gd name="T20" fmla="*/ 32 w 61"/>
                  <a:gd name="T21" fmla="*/ 79 h 80"/>
                  <a:gd name="T22" fmla="*/ 24 w 61"/>
                  <a:gd name="T23" fmla="*/ 73 h 80"/>
                  <a:gd name="T24" fmla="*/ 18 w 61"/>
                  <a:gd name="T25" fmla="*/ 74 h 80"/>
                  <a:gd name="T26" fmla="*/ 15 w 61"/>
                  <a:gd name="T27" fmla="*/ 80 h 80"/>
                  <a:gd name="T28" fmla="*/ 11 w 61"/>
                  <a:gd name="T29" fmla="*/ 80 h 80"/>
                  <a:gd name="T30" fmla="*/ 5 w 61"/>
                  <a:gd name="T31" fmla="*/ 74 h 80"/>
                  <a:gd name="T32" fmla="*/ 9 w 61"/>
                  <a:gd name="T33" fmla="*/ 73 h 80"/>
                  <a:gd name="T34" fmla="*/ 9 w 61"/>
                  <a:gd name="T35" fmla="*/ 61 h 80"/>
                  <a:gd name="T36" fmla="*/ 0 w 61"/>
                  <a:gd name="T37" fmla="*/ 54 h 80"/>
                  <a:gd name="T38" fmla="*/ 3 w 61"/>
                  <a:gd name="T39" fmla="*/ 48 h 80"/>
                  <a:gd name="T40" fmla="*/ 2 w 61"/>
                  <a:gd name="T41" fmla="*/ 45 h 80"/>
                  <a:gd name="T42" fmla="*/ 12 w 61"/>
                  <a:gd name="T43" fmla="*/ 42 h 80"/>
                  <a:gd name="T44" fmla="*/ 9 w 61"/>
                  <a:gd name="T45" fmla="*/ 36 h 80"/>
                  <a:gd name="T46" fmla="*/ 12 w 61"/>
                  <a:gd name="T47" fmla="*/ 33 h 80"/>
                  <a:gd name="T48" fmla="*/ 14 w 61"/>
                  <a:gd name="T49" fmla="*/ 21 h 80"/>
                  <a:gd name="T50" fmla="*/ 12 w 61"/>
                  <a:gd name="T51" fmla="*/ 15 h 80"/>
                  <a:gd name="T52" fmla="*/ 8 w 61"/>
                  <a:gd name="T53" fmla="*/ 9 h 80"/>
                  <a:gd name="T54" fmla="*/ 12 w 61"/>
                  <a:gd name="T55" fmla="*/ 10 h 80"/>
                  <a:gd name="T56" fmla="*/ 17 w 61"/>
                  <a:gd name="T57" fmla="*/ 4 h 80"/>
                  <a:gd name="T58" fmla="*/ 29 w 61"/>
                  <a:gd name="T59" fmla="*/ 4 h 80"/>
                  <a:gd name="T60" fmla="*/ 40 w 61"/>
                  <a:gd name="T61" fmla="*/ 0 h 80"/>
                  <a:gd name="T62" fmla="*/ 41 w 61"/>
                  <a:gd name="T63" fmla="*/ 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1" h="80">
                    <a:moveTo>
                      <a:pt x="41" y="4"/>
                    </a:moveTo>
                    <a:lnTo>
                      <a:pt x="46" y="9"/>
                    </a:lnTo>
                    <a:lnTo>
                      <a:pt x="49" y="20"/>
                    </a:lnTo>
                    <a:lnTo>
                      <a:pt x="55" y="38"/>
                    </a:lnTo>
                    <a:lnTo>
                      <a:pt x="58" y="42"/>
                    </a:lnTo>
                    <a:lnTo>
                      <a:pt x="61" y="51"/>
                    </a:lnTo>
                    <a:lnTo>
                      <a:pt x="52" y="53"/>
                    </a:lnTo>
                    <a:lnTo>
                      <a:pt x="50" y="59"/>
                    </a:lnTo>
                    <a:lnTo>
                      <a:pt x="46" y="61"/>
                    </a:lnTo>
                    <a:lnTo>
                      <a:pt x="38" y="68"/>
                    </a:lnTo>
                    <a:lnTo>
                      <a:pt x="32" y="79"/>
                    </a:lnTo>
                    <a:lnTo>
                      <a:pt x="24" y="73"/>
                    </a:lnTo>
                    <a:lnTo>
                      <a:pt x="18" y="74"/>
                    </a:lnTo>
                    <a:lnTo>
                      <a:pt x="15" y="80"/>
                    </a:lnTo>
                    <a:lnTo>
                      <a:pt x="11" y="80"/>
                    </a:lnTo>
                    <a:lnTo>
                      <a:pt x="5" y="74"/>
                    </a:lnTo>
                    <a:lnTo>
                      <a:pt x="9" y="73"/>
                    </a:lnTo>
                    <a:lnTo>
                      <a:pt x="9" y="61"/>
                    </a:lnTo>
                    <a:lnTo>
                      <a:pt x="0" y="54"/>
                    </a:lnTo>
                    <a:lnTo>
                      <a:pt x="3" y="48"/>
                    </a:lnTo>
                    <a:lnTo>
                      <a:pt x="2" y="45"/>
                    </a:lnTo>
                    <a:lnTo>
                      <a:pt x="12" y="42"/>
                    </a:lnTo>
                    <a:lnTo>
                      <a:pt x="9" y="36"/>
                    </a:lnTo>
                    <a:lnTo>
                      <a:pt x="12" y="33"/>
                    </a:lnTo>
                    <a:lnTo>
                      <a:pt x="14" y="21"/>
                    </a:lnTo>
                    <a:lnTo>
                      <a:pt x="12" y="15"/>
                    </a:lnTo>
                    <a:lnTo>
                      <a:pt x="8" y="9"/>
                    </a:lnTo>
                    <a:lnTo>
                      <a:pt x="12" y="10"/>
                    </a:lnTo>
                    <a:lnTo>
                      <a:pt x="17" y="4"/>
                    </a:lnTo>
                    <a:lnTo>
                      <a:pt x="29" y="4"/>
                    </a:lnTo>
                    <a:lnTo>
                      <a:pt x="40" y="0"/>
                    </a:lnTo>
                    <a:lnTo>
                      <a:pt x="41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3" name="Freeform 903">
                <a:extLst>
                  <a:ext uri="{FF2B5EF4-FFF2-40B4-BE49-F238E27FC236}">
                    <a16:creationId xmlns:a16="http://schemas.microsoft.com/office/drawing/2014/main" id="{9375ECB9-6806-4000-0945-6D127DA14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6" y="2854"/>
                <a:ext cx="36" cy="37"/>
              </a:xfrm>
              <a:custGeom>
                <a:avLst/>
                <a:gdLst>
                  <a:gd name="T0" fmla="*/ 65 w 73"/>
                  <a:gd name="T1" fmla="*/ 12 h 73"/>
                  <a:gd name="T2" fmla="*/ 62 w 73"/>
                  <a:gd name="T3" fmla="*/ 6 h 73"/>
                  <a:gd name="T4" fmla="*/ 55 w 73"/>
                  <a:gd name="T5" fmla="*/ 0 h 73"/>
                  <a:gd name="T6" fmla="*/ 38 w 73"/>
                  <a:gd name="T7" fmla="*/ 8 h 73"/>
                  <a:gd name="T8" fmla="*/ 33 w 73"/>
                  <a:gd name="T9" fmla="*/ 6 h 73"/>
                  <a:gd name="T10" fmla="*/ 32 w 73"/>
                  <a:gd name="T11" fmla="*/ 9 h 73"/>
                  <a:gd name="T12" fmla="*/ 30 w 73"/>
                  <a:gd name="T13" fmla="*/ 19 h 73"/>
                  <a:gd name="T14" fmla="*/ 20 w 73"/>
                  <a:gd name="T15" fmla="*/ 12 h 73"/>
                  <a:gd name="T16" fmla="*/ 20 w 73"/>
                  <a:gd name="T17" fmla="*/ 14 h 73"/>
                  <a:gd name="T18" fmla="*/ 9 w 73"/>
                  <a:gd name="T19" fmla="*/ 11 h 73"/>
                  <a:gd name="T20" fmla="*/ 0 w 73"/>
                  <a:gd name="T21" fmla="*/ 19 h 73"/>
                  <a:gd name="T22" fmla="*/ 6 w 73"/>
                  <a:gd name="T23" fmla="*/ 38 h 73"/>
                  <a:gd name="T24" fmla="*/ 14 w 73"/>
                  <a:gd name="T25" fmla="*/ 43 h 73"/>
                  <a:gd name="T26" fmla="*/ 15 w 73"/>
                  <a:gd name="T27" fmla="*/ 49 h 73"/>
                  <a:gd name="T28" fmla="*/ 20 w 73"/>
                  <a:gd name="T29" fmla="*/ 55 h 73"/>
                  <a:gd name="T30" fmla="*/ 20 w 73"/>
                  <a:gd name="T31" fmla="*/ 57 h 73"/>
                  <a:gd name="T32" fmla="*/ 20 w 73"/>
                  <a:gd name="T33" fmla="*/ 57 h 73"/>
                  <a:gd name="T34" fmla="*/ 33 w 73"/>
                  <a:gd name="T35" fmla="*/ 57 h 73"/>
                  <a:gd name="T36" fmla="*/ 41 w 73"/>
                  <a:gd name="T37" fmla="*/ 52 h 73"/>
                  <a:gd name="T38" fmla="*/ 47 w 73"/>
                  <a:gd name="T39" fmla="*/ 52 h 73"/>
                  <a:gd name="T40" fmla="*/ 55 w 73"/>
                  <a:gd name="T41" fmla="*/ 61 h 73"/>
                  <a:gd name="T42" fmla="*/ 55 w 73"/>
                  <a:gd name="T43" fmla="*/ 66 h 73"/>
                  <a:gd name="T44" fmla="*/ 59 w 73"/>
                  <a:gd name="T45" fmla="*/ 70 h 73"/>
                  <a:gd name="T46" fmla="*/ 65 w 73"/>
                  <a:gd name="T47" fmla="*/ 73 h 73"/>
                  <a:gd name="T48" fmla="*/ 73 w 73"/>
                  <a:gd name="T49" fmla="*/ 52 h 73"/>
                  <a:gd name="T50" fmla="*/ 64 w 73"/>
                  <a:gd name="T51" fmla="*/ 46 h 73"/>
                  <a:gd name="T52" fmla="*/ 65 w 73"/>
                  <a:gd name="T53" fmla="*/ 43 h 73"/>
                  <a:gd name="T54" fmla="*/ 59 w 73"/>
                  <a:gd name="T55" fmla="*/ 37 h 73"/>
                  <a:gd name="T56" fmla="*/ 58 w 73"/>
                  <a:gd name="T57" fmla="*/ 32 h 73"/>
                  <a:gd name="T58" fmla="*/ 59 w 73"/>
                  <a:gd name="T59" fmla="*/ 29 h 73"/>
                  <a:gd name="T60" fmla="*/ 65 w 73"/>
                  <a:gd name="T61" fmla="*/ 28 h 73"/>
                  <a:gd name="T62" fmla="*/ 64 w 73"/>
                  <a:gd name="T63" fmla="*/ 25 h 73"/>
                  <a:gd name="T64" fmla="*/ 68 w 73"/>
                  <a:gd name="T65" fmla="*/ 16 h 73"/>
                  <a:gd name="T66" fmla="*/ 70 w 73"/>
                  <a:gd name="T67" fmla="*/ 16 h 73"/>
                  <a:gd name="T68" fmla="*/ 65 w 73"/>
                  <a:gd name="T69" fmla="*/ 1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3" h="73">
                    <a:moveTo>
                      <a:pt x="65" y="12"/>
                    </a:moveTo>
                    <a:lnTo>
                      <a:pt x="62" y="6"/>
                    </a:lnTo>
                    <a:lnTo>
                      <a:pt x="55" y="0"/>
                    </a:lnTo>
                    <a:lnTo>
                      <a:pt x="38" y="8"/>
                    </a:lnTo>
                    <a:lnTo>
                      <a:pt x="33" y="6"/>
                    </a:lnTo>
                    <a:lnTo>
                      <a:pt x="32" y="9"/>
                    </a:lnTo>
                    <a:lnTo>
                      <a:pt x="30" y="19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9" y="11"/>
                    </a:lnTo>
                    <a:lnTo>
                      <a:pt x="0" y="19"/>
                    </a:lnTo>
                    <a:lnTo>
                      <a:pt x="6" y="38"/>
                    </a:lnTo>
                    <a:lnTo>
                      <a:pt x="14" y="43"/>
                    </a:lnTo>
                    <a:lnTo>
                      <a:pt x="15" y="49"/>
                    </a:lnTo>
                    <a:lnTo>
                      <a:pt x="20" y="55"/>
                    </a:lnTo>
                    <a:lnTo>
                      <a:pt x="20" y="57"/>
                    </a:lnTo>
                    <a:lnTo>
                      <a:pt x="20" y="57"/>
                    </a:lnTo>
                    <a:lnTo>
                      <a:pt x="33" y="57"/>
                    </a:lnTo>
                    <a:lnTo>
                      <a:pt x="41" y="52"/>
                    </a:lnTo>
                    <a:lnTo>
                      <a:pt x="47" y="52"/>
                    </a:lnTo>
                    <a:lnTo>
                      <a:pt x="55" y="61"/>
                    </a:lnTo>
                    <a:lnTo>
                      <a:pt x="55" y="66"/>
                    </a:lnTo>
                    <a:lnTo>
                      <a:pt x="59" y="70"/>
                    </a:lnTo>
                    <a:lnTo>
                      <a:pt x="65" y="73"/>
                    </a:lnTo>
                    <a:lnTo>
                      <a:pt x="73" y="52"/>
                    </a:lnTo>
                    <a:lnTo>
                      <a:pt x="64" y="46"/>
                    </a:lnTo>
                    <a:lnTo>
                      <a:pt x="65" y="43"/>
                    </a:lnTo>
                    <a:lnTo>
                      <a:pt x="59" y="37"/>
                    </a:lnTo>
                    <a:lnTo>
                      <a:pt x="58" y="32"/>
                    </a:lnTo>
                    <a:lnTo>
                      <a:pt x="59" y="29"/>
                    </a:lnTo>
                    <a:lnTo>
                      <a:pt x="65" y="28"/>
                    </a:lnTo>
                    <a:lnTo>
                      <a:pt x="64" y="25"/>
                    </a:lnTo>
                    <a:lnTo>
                      <a:pt x="68" y="16"/>
                    </a:lnTo>
                    <a:lnTo>
                      <a:pt x="70" y="16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4" name="Freeform 904">
                <a:extLst>
                  <a:ext uri="{FF2B5EF4-FFF2-40B4-BE49-F238E27FC236}">
                    <a16:creationId xmlns:a16="http://schemas.microsoft.com/office/drawing/2014/main" id="{8C78435F-3871-FAE3-3F8F-2EFE982BF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6" y="2854"/>
                <a:ext cx="36" cy="37"/>
              </a:xfrm>
              <a:custGeom>
                <a:avLst/>
                <a:gdLst>
                  <a:gd name="T0" fmla="*/ 65 w 73"/>
                  <a:gd name="T1" fmla="*/ 12 h 73"/>
                  <a:gd name="T2" fmla="*/ 70 w 73"/>
                  <a:gd name="T3" fmla="*/ 16 h 73"/>
                  <a:gd name="T4" fmla="*/ 68 w 73"/>
                  <a:gd name="T5" fmla="*/ 16 h 73"/>
                  <a:gd name="T6" fmla="*/ 64 w 73"/>
                  <a:gd name="T7" fmla="*/ 25 h 73"/>
                  <a:gd name="T8" fmla="*/ 65 w 73"/>
                  <a:gd name="T9" fmla="*/ 28 h 73"/>
                  <a:gd name="T10" fmla="*/ 59 w 73"/>
                  <a:gd name="T11" fmla="*/ 29 h 73"/>
                  <a:gd name="T12" fmla="*/ 58 w 73"/>
                  <a:gd name="T13" fmla="*/ 32 h 73"/>
                  <a:gd name="T14" fmla="*/ 59 w 73"/>
                  <a:gd name="T15" fmla="*/ 37 h 73"/>
                  <a:gd name="T16" fmla="*/ 65 w 73"/>
                  <a:gd name="T17" fmla="*/ 43 h 73"/>
                  <a:gd name="T18" fmla="*/ 64 w 73"/>
                  <a:gd name="T19" fmla="*/ 46 h 73"/>
                  <a:gd name="T20" fmla="*/ 73 w 73"/>
                  <a:gd name="T21" fmla="*/ 52 h 73"/>
                  <a:gd name="T22" fmla="*/ 65 w 73"/>
                  <a:gd name="T23" fmla="*/ 73 h 73"/>
                  <a:gd name="T24" fmla="*/ 59 w 73"/>
                  <a:gd name="T25" fmla="*/ 70 h 73"/>
                  <a:gd name="T26" fmla="*/ 55 w 73"/>
                  <a:gd name="T27" fmla="*/ 66 h 73"/>
                  <a:gd name="T28" fmla="*/ 55 w 73"/>
                  <a:gd name="T29" fmla="*/ 61 h 73"/>
                  <a:gd name="T30" fmla="*/ 47 w 73"/>
                  <a:gd name="T31" fmla="*/ 52 h 73"/>
                  <a:gd name="T32" fmla="*/ 41 w 73"/>
                  <a:gd name="T33" fmla="*/ 52 h 73"/>
                  <a:gd name="T34" fmla="*/ 33 w 73"/>
                  <a:gd name="T35" fmla="*/ 57 h 73"/>
                  <a:gd name="T36" fmla="*/ 33 w 73"/>
                  <a:gd name="T37" fmla="*/ 57 h 73"/>
                  <a:gd name="T38" fmla="*/ 20 w 73"/>
                  <a:gd name="T39" fmla="*/ 57 h 73"/>
                  <a:gd name="T40" fmla="*/ 20 w 73"/>
                  <a:gd name="T41" fmla="*/ 55 h 73"/>
                  <a:gd name="T42" fmla="*/ 15 w 73"/>
                  <a:gd name="T43" fmla="*/ 49 h 73"/>
                  <a:gd name="T44" fmla="*/ 14 w 73"/>
                  <a:gd name="T45" fmla="*/ 43 h 73"/>
                  <a:gd name="T46" fmla="*/ 6 w 73"/>
                  <a:gd name="T47" fmla="*/ 38 h 73"/>
                  <a:gd name="T48" fmla="*/ 0 w 73"/>
                  <a:gd name="T49" fmla="*/ 19 h 73"/>
                  <a:gd name="T50" fmla="*/ 9 w 73"/>
                  <a:gd name="T51" fmla="*/ 11 h 73"/>
                  <a:gd name="T52" fmla="*/ 20 w 73"/>
                  <a:gd name="T53" fmla="*/ 14 h 73"/>
                  <a:gd name="T54" fmla="*/ 20 w 73"/>
                  <a:gd name="T55" fmla="*/ 12 h 73"/>
                  <a:gd name="T56" fmla="*/ 30 w 73"/>
                  <a:gd name="T57" fmla="*/ 19 h 73"/>
                  <a:gd name="T58" fmla="*/ 32 w 73"/>
                  <a:gd name="T59" fmla="*/ 9 h 73"/>
                  <a:gd name="T60" fmla="*/ 33 w 73"/>
                  <a:gd name="T61" fmla="*/ 6 h 73"/>
                  <a:gd name="T62" fmla="*/ 38 w 73"/>
                  <a:gd name="T63" fmla="*/ 8 h 73"/>
                  <a:gd name="T64" fmla="*/ 55 w 73"/>
                  <a:gd name="T65" fmla="*/ 0 h 73"/>
                  <a:gd name="T66" fmla="*/ 62 w 73"/>
                  <a:gd name="T67" fmla="*/ 6 h 73"/>
                  <a:gd name="T68" fmla="*/ 65 w 73"/>
                  <a:gd name="T69" fmla="*/ 1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3" h="73">
                    <a:moveTo>
                      <a:pt x="65" y="12"/>
                    </a:moveTo>
                    <a:lnTo>
                      <a:pt x="70" y="16"/>
                    </a:lnTo>
                    <a:lnTo>
                      <a:pt x="68" y="16"/>
                    </a:lnTo>
                    <a:lnTo>
                      <a:pt x="64" y="25"/>
                    </a:lnTo>
                    <a:lnTo>
                      <a:pt x="65" y="28"/>
                    </a:lnTo>
                    <a:lnTo>
                      <a:pt x="59" y="29"/>
                    </a:lnTo>
                    <a:lnTo>
                      <a:pt x="58" y="32"/>
                    </a:lnTo>
                    <a:lnTo>
                      <a:pt x="59" y="37"/>
                    </a:lnTo>
                    <a:lnTo>
                      <a:pt x="65" y="43"/>
                    </a:lnTo>
                    <a:lnTo>
                      <a:pt x="64" y="46"/>
                    </a:lnTo>
                    <a:lnTo>
                      <a:pt x="73" y="52"/>
                    </a:lnTo>
                    <a:lnTo>
                      <a:pt x="65" y="73"/>
                    </a:lnTo>
                    <a:lnTo>
                      <a:pt x="59" y="70"/>
                    </a:lnTo>
                    <a:lnTo>
                      <a:pt x="55" y="66"/>
                    </a:lnTo>
                    <a:lnTo>
                      <a:pt x="55" y="61"/>
                    </a:lnTo>
                    <a:lnTo>
                      <a:pt x="47" y="52"/>
                    </a:lnTo>
                    <a:lnTo>
                      <a:pt x="41" y="52"/>
                    </a:lnTo>
                    <a:lnTo>
                      <a:pt x="33" y="57"/>
                    </a:lnTo>
                    <a:lnTo>
                      <a:pt x="33" y="57"/>
                    </a:lnTo>
                    <a:lnTo>
                      <a:pt x="20" y="57"/>
                    </a:lnTo>
                    <a:lnTo>
                      <a:pt x="20" y="55"/>
                    </a:lnTo>
                    <a:lnTo>
                      <a:pt x="15" y="49"/>
                    </a:lnTo>
                    <a:lnTo>
                      <a:pt x="14" y="43"/>
                    </a:lnTo>
                    <a:lnTo>
                      <a:pt x="6" y="38"/>
                    </a:lnTo>
                    <a:lnTo>
                      <a:pt x="0" y="19"/>
                    </a:lnTo>
                    <a:lnTo>
                      <a:pt x="9" y="11"/>
                    </a:lnTo>
                    <a:lnTo>
                      <a:pt x="20" y="14"/>
                    </a:lnTo>
                    <a:lnTo>
                      <a:pt x="20" y="12"/>
                    </a:lnTo>
                    <a:lnTo>
                      <a:pt x="30" y="19"/>
                    </a:lnTo>
                    <a:lnTo>
                      <a:pt x="32" y="9"/>
                    </a:lnTo>
                    <a:lnTo>
                      <a:pt x="33" y="6"/>
                    </a:lnTo>
                    <a:lnTo>
                      <a:pt x="38" y="8"/>
                    </a:lnTo>
                    <a:lnTo>
                      <a:pt x="55" y="0"/>
                    </a:lnTo>
                    <a:lnTo>
                      <a:pt x="62" y="6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5" name="Freeform 905">
                <a:extLst>
                  <a:ext uri="{FF2B5EF4-FFF2-40B4-BE49-F238E27FC236}">
                    <a16:creationId xmlns:a16="http://schemas.microsoft.com/office/drawing/2014/main" id="{7A92C74D-DCB6-9088-D700-7EB52EC89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6" y="2854"/>
                <a:ext cx="36" cy="37"/>
              </a:xfrm>
              <a:custGeom>
                <a:avLst/>
                <a:gdLst>
                  <a:gd name="T0" fmla="*/ 65 w 73"/>
                  <a:gd name="T1" fmla="*/ 12 h 73"/>
                  <a:gd name="T2" fmla="*/ 70 w 73"/>
                  <a:gd name="T3" fmla="*/ 16 h 73"/>
                  <a:gd name="T4" fmla="*/ 68 w 73"/>
                  <a:gd name="T5" fmla="*/ 16 h 73"/>
                  <a:gd name="T6" fmla="*/ 64 w 73"/>
                  <a:gd name="T7" fmla="*/ 25 h 73"/>
                  <a:gd name="T8" fmla="*/ 65 w 73"/>
                  <a:gd name="T9" fmla="*/ 28 h 73"/>
                  <a:gd name="T10" fmla="*/ 59 w 73"/>
                  <a:gd name="T11" fmla="*/ 29 h 73"/>
                  <a:gd name="T12" fmla="*/ 58 w 73"/>
                  <a:gd name="T13" fmla="*/ 32 h 73"/>
                  <a:gd name="T14" fmla="*/ 59 w 73"/>
                  <a:gd name="T15" fmla="*/ 37 h 73"/>
                  <a:gd name="T16" fmla="*/ 65 w 73"/>
                  <a:gd name="T17" fmla="*/ 43 h 73"/>
                  <a:gd name="T18" fmla="*/ 64 w 73"/>
                  <a:gd name="T19" fmla="*/ 46 h 73"/>
                  <a:gd name="T20" fmla="*/ 73 w 73"/>
                  <a:gd name="T21" fmla="*/ 52 h 73"/>
                  <a:gd name="T22" fmla="*/ 65 w 73"/>
                  <a:gd name="T23" fmla="*/ 73 h 73"/>
                  <a:gd name="T24" fmla="*/ 59 w 73"/>
                  <a:gd name="T25" fmla="*/ 70 h 73"/>
                  <a:gd name="T26" fmla="*/ 55 w 73"/>
                  <a:gd name="T27" fmla="*/ 66 h 73"/>
                  <a:gd name="T28" fmla="*/ 55 w 73"/>
                  <a:gd name="T29" fmla="*/ 61 h 73"/>
                  <a:gd name="T30" fmla="*/ 47 w 73"/>
                  <a:gd name="T31" fmla="*/ 52 h 73"/>
                  <a:gd name="T32" fmla="*/ 41 w 73"/>
                  <a:gd name="T33" fmla="*/ 52 h 73"/>
                  <a:gd name="T34" fmla="*/ 33 w 73"/>
                  <a:gd name="T35" fmla="*/ 57 h 73"/>
                  <a:gd name="T36" fmla="*/ 33 w 73"/>
                  <a:gd name="T37" fmla="*/ 57 h 73"/>
                  <a:gd name="T38" fmla="*/ 20 w 73"/>
                  <a:gd name="T39" fmla="*/ 57 h 73"/>
                  <a:gd name="T40" fmla="*/ 20 w 73"/>
                  <a:gd name="T41" fmla="*/ 55 h 73"/>
                  <a:gd name="T42" fmla="*/ 15 w 73"/>
                  <a:gd name="T43" fmla="*/ 49 h 73"/>
                  <a:gd name="T44" fmla="*/ 14 w 73"/>
                  <a:gd name="T45" fmla="*/ 43 h 73"/>
                  <a:gd name="T46" fmla="*/ 6 w 73"/>
                  <a:gd name="T47" fmla="*/ 38 h 73"/>
                  <a:gd name="T48" fmla="*/ 0 w 73"/>
                  <a:gd name="T49" fmla="*/ 19 h 73"/>
                  <a:gd name="T50" fmla="*/ 9 w 73"/>
                  <a:gd name="T51" fmla="*/ 11 h 73"/>
                  <a:gd name="T52" fmla="*/ 20 w 73"/>
                  <a:gd name="T53" fmla="*/ 14 h 73"/>
                  <a:gd name="T54" fmla="*/ 20 w 73"/>
                  <a:gd name="T55" fmla="*/ 12 h 73"/>
                  <a:gd name="T56" fmla="*/ 30 w 73"/>
                  <a:gd name="T57" fmla="*/ 19 h 73"/>
                  <a:gd name="T58" fmla="*/ 32 w 73"/>
                  <a:gd name="T59" fmla="*/ 9 h 73"/>
                  <a:gd name="T60" fmla="*/ 33 w 73"/>
                  <a:gd name="T61" fmla="*/ 6 h 73"/>
                  <a:gd name="T62" fmla="*/ 38 w 73"/>
                  <a:gd name="T63" fmla="*/ 8 h 73"/>
                  <a:gd name="T64" fmla="*/ 55 w 73"/>
                  <a:gd name="T65" fmla="*/ 0 h 73"/>
                  <a:gd name="T66" fmla="*/ 62 w 73"/>
                  <a:gd name="T67" fmla="*/ 6 h 73"/>
                  <a:gd name="T68" fmla="*/ 65 w 73"/>
                  <a:gd name="T69" fmla="*/ 1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3" h="73">
                    <a:moveTo>
                      <a:pt x="65" y="12"/>
                    </a:moveTo>
                    <a:lnTo>
                      <a:pt x="70" y="16"/>
                    </a:lnTo>
                    <a:lnTo>
                      <a:pt x="68" y="16"/>
                    </a:lnTo>
                    <a:lnTo>
                      <a:pt x="64" y="25"/>
                    </a:lnTo>
                    <a:lnTo>
                      <a:pt x="65" y="28"/>
                    </a:lnTo>
                    <a:lnTo>
                      <a:pt x="59" y="29"/>
                    </a:lnTo>
                    <a:lnTo>
                      <a:pt x="58" y="32"/>
                    </a:lnTo>
                    <a:lnTo>
                      <a:pt x="59" y="37"/>
                    </a:lnTo>
                    <a:lnTo>
                      <a:pt x="65" y="43"/>
                    </a:lnTo>
                    <a:lnTo>
                      <a:pt x="64" y="46"/>
                    </a:lnTo>
                    <a:lnTo>
                      <a:pt x="73" y="52"/>
                    </a:lnTo>
                    <a:lnTo>
                      <a:pt x="65" y="73"/>
                    </a:lnTo>
                    <a:lnTo>
                      <a:pt x="59" y="70"/>
                    </a:lnTo>
                    <a:lnTo>
                      <a:pt x="55" y="66"/>
                    </a:lnTo>
                    <a:lnTo>
                      <a:pt x="55" y="61"/>
                    </a:lnTo>
                    <a:lnTo>
                      <a:pt x="47" y="52"/>
                    </a:lnTo>
                    <a:lnTo>
                      <a:pt x="41" y="52"/>
                    </a:lnTo>
                    <a:lnTo>
                      <a:pt x="33" y="57"/>
                    </a:lnTo>
                    <a:lnTo>
                      <a:pt x="33" y="57"/>
                    </a:lnTo>
                    <a:lnTo>
                      <a:pt x="20" y="57"/>
                    </a:lnTo>
                    <a:lnTo>
                      <a:pt x="20" y="55"/>
                    </a:lnTo>
                    <a:lnTo>
                      <a:pt x="15" y="49"/>
                    </a:lnTo>
                    <a:lnTo>
                      <a:pt x="14" y="43"/>
                    </a:lnTo>
                    <a:lnTo>
                      <a:pt x="6" y="38"/>
                    </a:lnTo>
                    <a:lnTo>
                      <a:pt x="0" y="19"/>
                    </a:lnTo>
                    <a:lnTo>
                      <a:pt x="9" y="11"/>
                    </a:lnTo>
                    <a:lnTo>
                      <a:pt x="20" y="14"/>
                    </a:lnTo>
                    <a:lnTo>
                      <a:pt x="20" y="12"/>
                    </a:lnTo>
                    <a:lnTo>
                      <a:pt x="30" y="19"/>
                    </a:lnTo>
                    <a:lnTo>
                      <a:pt x="32" y="9"/>
                    </a:lnTo>
                    <a:lnTo>
                      <a:pt x="33" y="6"/>
                    </a:lnTo>
                    <a:lnTo>
                      <a:pt x="38" y="8"/>
                    </a:lnTo>
                    <a:lnTo>
                      <a:pt x="55" y="0"/>
                    </a:lnTo>
                    <a:lnTo>
                      <a:pt x="62" y="6"/>
                    </a:lnTo>
                    <a:lnTo>
                      <a:pt x="65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6" name="Freeform 906">
                <a:extLst>
                  <a:ext uri="{FF2B5EF4-FFF2-40B4-BE49-F238E27FC236}">
                    <a16:creationId xmlns:a16="http://schemas.microsoft.com/office/drawing/2014/main" id="{FAECFD71-3DBF-065C-148D-A27694B5E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2841"/>
                <a:ext cx="19" cy="34"/>
              </a:xfrm>
              <a:custGeom>
                <a:avLst/>
                <a:gdLst>
                  <a:gd name="T0" fmla="*/ 11 w 38"/>
                  <a:gd name="T1" fmla="*/ 5 h 67"/>
                  <a:gd name="T2" fmla="*/ 8 w 38"/>
                  <a:gd name="T3" fmla="*/ 2 h 67"/>
                  <a:gd name="T4" fmla="*/ 0 w 38"/>
                  <a:gd name="T5" fmla="*/ 8 h 67"/>
                  <a:gd name="T6" fmla="*/ 0 w 38"/>
                  <a:gd name="T7" fmla="*/ 14 h 67"/>
                  <a:gd name="T8" fmla="*/ 3 w 38"/>
                  <a:gd name="T9" fmla="*/ 22 h 67"/>
                  <a:gd name="T10" fmla="*/ 3 w 38"/>
                  <a:gd name="T11" fmla="*/ 34 h 67"/>
                  <a:gd name="T12" fmla="*/ 8 w 38"/>
                  <a:gd name="T13" fmla="*/ 35 h 67"/>
                  <a:gd name="T14" fmla="*/ 12 w 38"/>
                  <a:gd name="T15" fmla="*/ 38 h 67"/>
                  <a:gd name="T16" fmla="*/ 23 w 38"/>
                  <a:gd name="T17" fmla="*/ 38 h 67"/>
                  <a:gd name="T18" fmla="*/ 26 w 38"/>
                  <a:gd name="T19" fmla="*/ 46 h 67"/>
                  <a:gd name="T20" fmla="*/ 25 w 38"/>
                  <a:gd name="T21" fmla="*/ 54 h 67"/>
                  <a:gd name="T22" fmla="*/ 26 w 38"/>
                  <a:gd name="T23" fmla="*/ 60 h 67"/>
                  <a:gd name="T24" fmla="*/ 26 w 38"/>
                  <a:gd name="T25" fmla="*/ 67 h 67"/>
                  <a:gd name="T26" fmla="*/ 38 w 38"/>
                  <a:gd name="T27" fmla="*/ 66 h 67"/>
                  <a:gd name="T28" fmla="*/ 37 w 38"/>
                  <a:gd name="T29" fmla="*/ 61 h 67"/>
                  <a:gd name="T30" fmla="*/ 31 w 38"/>
                  <a:gd name="T31" fmla="*/ 38 h 67"/>
                  <a:gd name="T32" fmla="*/ 26 w 38"/>
                  <a:gd name="T33" fmla="*/ 0 h 67"/>
                  <a:gd name="T34" fmla="*/ 20 w 38"/>
                  <a:gd name="T35" fmla="*/ 0 h 67"/>
                  <a:gd name="T36" fmla="*/ 11 w 38"/>
                  <a:gd name="T3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67">
                    <a:moveTo>
                      <a:pt x="11" y="5"/>
                    </a:moveTo>
                    <a:lnTo>
                      <a:pt x="8" y="2"/>
                    </a:lnTo>
                    <a:lnTo>
                      <a:pt x="0" y="8"/>
                    </a:lnTo>
                    <a:lnTo>
                      <a:pt x="0" y="14"/>
                    </a:lnTo>
                    <a:lnTo>
                      <a:pt x="3" y="22"/>
                    </a:lnTo>
                    <a:lnTo>
                      <a:pt x="3" y="34"/>
                    </a:lnTo>
                    <a:lnTo>
                      <a:pt x="8" y="35"/>
                    </a:lnTo>
                    <a:lnTo>
                      <a:pt x="12" y="38"/>
                    </a:lnTo>
                    <a:lnTo>
                      <a:pt x="23" y="38"/>
                    </a:lnTo>
                    <a:lnTo>
                      <a:pt x="26" y="46"/>
                    </a:lnTo>
                    <a:lnTo>
                      <a:pt x="25" y="54"/>
                    </a:lnTo>
                    <a:lnTo>
                      <a:pt x="26" y="60"/>
                    </a:lnTo>
                    <a:lnTo>
                      <a:pt x="26" y="67"/>
                    </a:lnTo>
                    <a:lnTo>
                      <a:pt x="38" y="66"/>
                    </a:lnTo>
                    <a:lnTo>
                      <a:pt x="37" y="61"/>
                    </a:lnTo>
                    <a:lnTo>
                      <a:pt x="31" y="38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7" name="Freeform 907">
                <a:extLst>
                  <a:ext uri="{FF2B5EF4-FFF2-40B4-BE49-F238E27FC236}">
                    <a16:creationId xmlns:a16="http://schemas.microsoft.com/office/drawing/2014/main" id="{903226DC-EEAC-3ED4-BEA2-1E286396B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2841"/>
                <a:ext cx="19" cy="34"/>
              </a:xfrm>
              <a:custGeom>
                <a:avLst/>
                <a:gdLst>
                  <a:gd name="T0" fmla="*/ 11 w 38"/>
                  <a:gd name="T1" fmla="*/ 5 h 67"/>
                  <a:gd name="T2" fmla="*/ 20 w 38"/>
                  <a:gd name="T3" fmla="*/ 0 h 67"/>
                  <a:gd name="T4" fmla="*/ 26 w 38"/>
                  <a:gd name="T5" fmla="*/ 0 h 67"/>
                  <a:gd name="T6" fmla="*/ 31 w 38"/>
                  <a:gd name="T7" fmla="*/ 38 h 67"/>
                  <a:gd name="T8" fmla="*/ 37 w 38"/>
                  <a:gd name="T9" fmla="*/ 61 h 67"/>
                  <a:gd name="T10" fmla="*/ 38 w 38"/>
                  <a:gd name="T11" fmla="*/ 66 h 67"/>
                  <a:gd name="T12" fmla="*/ 26 w 38"/>
                  <a:gd name="T13" fmla="*/ 67 h 67"/>
                  <a:gd name="T14" fmla="*/ 26 w 38"/>
                  <a:gd name="T15" fmla="*/ 60 h 67"/>
                  <a:gd name="T16" fmla="*/ 25 w 38"/>
                  <a:gd name="T17" fmla="*/ 54 h 67"/>
                  <a:gd name="T18" fmla="*/ 26 w 38"/>
                  <a:gd name="T19" fmla="*/ 46 h 67"/>
                  <a:gd name="T20" fmla="*/ 23 w 38"/>
                  <a:gd name="T21" fmla="*/ 38 h 67"/>
                  <a:gd name="T22" fmla="*/ 12 w 38"/>
                  <a:gd name="T23" fmla="*/ 38 h 67"/>
                  <a:gd name="T24" fmla="*/ 8 w 38"/>
                  <a:gd name="T25" fmla="*/ 35 h 67"/>
                  <a:gd name="T26" fmla="*/ 3 w 38"/>
                  <a:gd name="T27" fmla="*/ 34 h 67"/>
                  <a:gd name="T28" fmla="*/ 3 w 38"/>
                  <a:gd name="T29" fmla="*/ 22 h 67"/>
                  <a:gd name="T30" fmla="*/ 0 w 38"/>
                  <a:gd name="T31" fmla="*/ 14 h 67"/>
                  <a:gd name="T32" fmla="*/ 0 w 38"/>
                  <a:gd name="T33" fmla="*/ 8 h 67"/>
                  <a:gd name="T34" fmla="*/ 8 w 38"/>
                  <a:gd name="T35" fmla="*/ 2 h 67"/>
                  <a:gd name="T36" fmla="*/ 11 w 38"/>
                  <a:gd name="T3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67">
                    <a:moveTo>
                      <a:pt x="11" y="5"/>
                    </a:moveTo>
                    <a:lnTo>
                      <a:pt x="20" y="0"/>
                    </a:lnTo>
                    <a:lnTo>
                      <a:pt x="26" y="0"/>
                    </a:lnTo>
                    <a:lnTo>
                      <a:pt x="31" y="38"/>
                    </a:lnTo>
                    <a:lnTo>
                      <a:pt x="37" y="61"/>
                    </a:lnTo>
                    <a:lnTo>
                      <a:pt x="38" y="66"/>
                    </a:lnTo>
                    <a:lnTo>
                      <a:pt x="26" y="67"/>
                    </a:lnTo>
                    <a:lnTo>
                      <a:pt x="26" y="60"/>
                    </a:lnTo>
                    <a:lnTo>
                      <a:pt x="25" y="54"/>
                    </a:lnTo>
                    <a:lnTo>
                      <a:pt x="26" y="46"/>
                    </a:lnTo>
                    <a:lnTo>
                      <a:pt x="23" y="38"/>
                    </a:lnTo>
                    <a:lnTo>
                      <a:pt x="12" y="38"/>
                    </a:lnTo>
                    <a:lnTo>
                      <a:pt x="8" y="35"/>
                    </a:lnTo>
                    <a:lnTo>
                      <a:pt x="3" y="34"/>
                    </a:lnTo>
                    <a:lnTo>
                      <a:pt x="3" y="22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8" y="2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8" name="Freeform 908">
                <a:extLst>
                  <a:ext uri="{FF2B5EF4-FFF2-40B4-BE49-F238E27FC236}">
                    <a16:creationId xmlns:a16="http://schemas.microsoft.com/office/drawing/2014/main" id="{1D25BA2C-107E-BFB4-5FE5-9500410D2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2841"/>
                <a:ext cx="19" cy="34"/>
              </a:xfrm>
              <a:custGeom>
                <a:avLst/>
                <a:gdLst>
                  <a:gd name="T0" fmla="*/ 11 w 38"/>
                  <a:gd name="T1" fmla="*/ 5 h 67"/>
                  <a:gd name="T2" fmla="*/ 20 w 38"/>
                  <a:gd name="T3" fmla="*/ 0 h 67"/>
                  <a:gd name="T4" fmla="*/ 26 w 38"/>
                  <a:gd name="T5" fmla="*/ 0 h 67"/>
                  <a:gd name="T6" fmla="*/ 31 w 38"/>
                  <a:gd name="T7" fmla="*/ 38 h 67"/>
                  <a:gd name="T8" fmla="*/ 37 w 38"/>
                  <a:gd name="T9" fmla="*/ 61 h 67"/>
                  <a:gd name="T10" fmla="*/ 38 w 38"/>
                  <a:gd name="T11" fmla="*/ 66 h 67"/>
                  <a:gd name="T12" fmla="*/ 26 w 38"/>
                  <a:gd name="T13" fmla="*/ 67 h 67"/>
                  <a:gd name="T14" fmla="*/ 26 w 38"/>
                  <a:gd name="T15" fmla="*/ 60 h 67"/>
                  <a:gd name="T16" fmla="*/ 25 w 38"/>
                  <a:gd name="T17" fmla="*/ 54 h 67"/>
                  <a:gd name="T18" fmla="*/ 26 w 38"/>
                  <a:gd name="T19" fmla="*/ 46 h 67"/>
                  <a:gd name="T20" fmla="*/ 23 w 38"/>
                  <a:gd name="T21" fmla="*/ 38 h 67"/>
                  <a:gd name="T22" fmla="*/ 12 w 38"/>
                  <a:gd name="T23" fmla="*/ 38 h 67"/>
                  <a:gd name="T24" fmla="*/ 8 w 38"/>
                  <a:gd name="T25" fmla="*/ 35 h 67"/>
                  <a:gd name="T26" fmla="*/ 3 w 38"/>
                  <a:gd name="T27" fmla="*/ 34 h 67"/>
                  <a:gd name="T28" fmla="*/ 3 w 38"/>
                  <a:gd name="T29" fmla="*/ 22 h 67"/>
                  <a:gd name="T30" fmla="*/ 0 w 38"/>
                  <a:gd name="T31" fmla="*/ 14 h 67"/>
                  <a:gd name="T32" fmla="*/ 0 w 38"/>
                  <a:gd name="T33" fmla="*/ 8 h 67"/>
                  <a:gd name="T34" fmla="*/ 8 w 38"/>
                  <a:gd name="T35" fmla="*/ 2 h 67"/>
                  <a:gd name="T36" fmla="*/ 11 w 38"/>
                  <a:gd name="T3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67">
                    <a:moveTo>
                      <a:pt x="11" y="5"/>
                    </a:moveTo>
                    <a:lnTo>
                      <a:pt x="20" y="0"/>
                    </a:lnTo>
                    <a:lnTo>
                      <a:pt x="26" y="0"/>
                    </a:lnTo>
                    <a:lnTo>
                      <a:pt x="31" y="38"/>
                    </a:lnTo>
                    <a:lnTo>
                      <a:pt x="37" y="61"/>
                    </a:lnTo>
                    <a:lnTo>
                      <a:pt x="38" y="66"/>
                    </a:lnTo>
                    <a:lnTo>
                      <a:pt x="26" y="67"/>
                    </a:lnTo>
                    <a:lnTo>
                      <a:pt x="26" y="60"/>
                    </a:lnTo>
                    <a:lnTo>
                      <a:pt x="25" y="54"/>
                    </a:lnTo>
                    <a:lnTo>
                      <a:pt x="26" y="46"/>
                    </a:lnTo>
                    <a:lnTo>
                      <a:pt x="23" y="38"/>
                    </a:lnTo>
                    <a:lnTo>
                      <a:pt x="12" y="38"/>
                    </a:lnTo>
                    <a:lnTo>
                      <a:pt x="8" y="35"/>
                    </a:lnTo>
                    <a:lnTo>
                      <a:pt x="3" y="34"/>
                    </a:lnTo>
                    <a:lnTo>
                      <a:pt x="3" y="22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8" y="2"/>
                    </a:lnTo>
                    <a:lnTo>
                      <a:pt x="11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9" name="Freeform 909">
                <a:extLst>
                  <a:ext uri="{FF2B5EF4-FFF2-40B4-BE49-F238E27FC236}">
                    <a16:creationId xmlns:a16="http://schemas.microsoft.com/office/drawing/2014/main" id="{5695211A-C6A0-96B8-D5D2-AC98C36DC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2862"/>
                <a:ext cx="29" cy="33"/>
              </a:xfrm>
              <a:custGeom>
                <a:avLst/>
                <a:gdLst>
                  <a:gd name="T0" fmla="*/ 44 w 57"/>
                  <a:gd name="T1" fmla="*/ 10 h 66"/>
                  <a:gd name="T2" fmla="*/ 27 w 57"/>
                  <a:gd name="T3" fmla="*/ 3 h 66"/>
                  <a:gd name="T4" fmla="*/ 10 w 57"/>
                  <a:gd name="T5" fmla="*/ 0 h 66"/>
                  <a:gd name="T6" fmla="*/ 15 w 57"/>
                  <a:gd name="T7" fmla="*/ 7 h 66"/>
                  <a:gd name="T8" fmla="*/ 15 w 57"/>
                  <a:gd name="T9" fmla="*/ 13 h 66"/>
                  <a:gd name="T10" fmla="*/ 10 w 57"/>
                  <a:gd name="T11" fmla="*/ 16 h 66"/>
                  <a:gd name="T12" fmla="*/ 3 w 57"/>
                  <a:gd name="T13" fmla="*/ 19 h 66"/>
                  <a:gd name="T14" fmla="*/ 0 w 57"/>
                  <a:gd name="T15" fmla="*/ 22 h 66"/>
                  <a:gd name="T16" fmla="*/ 0 w 57"/>
                  <a:gd name="T17" fmla="*/ 24 h 66"/>
                  <a:gd name="T18" fmla="*/ 6 w 57"/>
                  <a:gd name="T19" fmla="*/ 33 h 66"/>
                  <a:gd name="T20" fmla="*/ 4 w 57"/>
                  <a:gd name="T21" fmla="*/ 41 h 66"/>
                  <a:gd name="T22" fmla="*/ 4 w 57"/>
                  <a:gd name="T23" fmla="*/ 56 h 66"/>
                  <a:gd name="T24" fmla="*/ 10 w 57"/>
                  <a:gd name="T25" fmla="*/ 59 h 66"/>
                  <a:gd name="T26" fmla="*/ 18 w 57"/>
                  <a:gd name="T27" fmla="*/ 57 h 66"/>
                  <a:gd name="T28" fmla="*/ 27 w 57"/>
                  <a:gd name="T29" fmla="*/ 66 h 66"/>
                  <a:gd name="T30" fmla="*/ 29 w 57"/>
                  <a:gd name="T31" fmla="*/ 63 h 66"/>
                  <a:gd name="T32" fmla="*/ 32 w 57"/>
                  <a:gd name="T33" fmla="*/ 56 h 66"/>
                  <a:gd name="T34" fmla="*/ 41 w 57"/>
                  <a:gd name="T35" fmla="*/ 54 h 66"/>
                  <a:gd name="T36" fmla="*/ 47 w 57"/>
                  <a:gd name="T37" fmla="*/ 56 h 66"/>
                  <a:gd name="T38" fmla="*/ 47 w 57"/>
                  <a:gd name="T39" fmla="*/ 50 h 66"/>
                  <a:gd name="T40" fmla="*/ 53 w 57"/>
                  <a:gd name="T41" fmla="*/ 48 h 66"/>
                  <a:gd name="T42" fmla="*/ 53 w 57"/>
                  <a:gd name="T43" fmla="*/ 44 h 66"/>
                  <a:gd name="T44" fmla="*/ 57 w 57"/>
                  <a:gd name="T45" fmla="*/ 42 h 66"/>
                  <a:gd name="T46" fmla="*/ 48 w 57"/>
                  <a:gd name="T47" fmla="*/ 38 h 66"/>
                  <a:gd name="T48" fmla="*/ 48 w 57"/>
                  <a:gd name="T49" fmla="*/ 33 h 66"/>
                  <a:gd name="T50" fmla="*/ 44 w 57"/>
                  <a:gd name="T51" fmla="*/ 27 h 66"/>
                  <a:gd name="T52" fmla="*/ 41 w 57"/>
                  <a:gd name="T53" fmla="*/ 19 h 66"/>
                  <a:gd name="T54" fmla="*/ 47 w 57"/>
                  <a:gd name="T55" fmla="*/ 15 h 66"/>
                  <a:gd name="T56" fmla="*/ 44 w 57"/>
                  <a:gd name="T57" fmla="*/ 1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7" h="66">
                    <a:moveTo>
                      <a:pt x="44" y="10"/>
                    </a:moveTo>
                    <a:lnTo>
                      <a:pt x="27" y="3"/>
                    </a:lnTo>
                    <a:lnTo>
                      <a:pt x="10" y="0"/>
                    </a:lnTo>
                    <a:lnTo>
                      <a:pt x="15" y="7"/>
                    </a:lnTo>
                    <a:lnTo>
                      <a:pt x="15" y="13"/>
                    </a:lnTo>
                    <a:lnTo>
                      <a:pt x="10" y="16"/>
                    </a:lnTo>
                    <a:lnTo>
                      <a:pt x="3" y="19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6" y="33"/>
                    </a:lnTo>
                    <a:lnTo>
                      <a:pt x="4" y="41"/>
                    </a:lnTo>
                    <a:lnTo>
                      <a:pt x="4" y="56"/>
                    </a:lnTo>
                    <a:lnTo>
                      <a:pt x="10" y="59"/>
                    </a:lnTo>
                    <a:lnTo>
                      <a:pt x="18" y="57"/>
                    </a:lnTo>
                    <a:lnTo>
                      <a:pt x="27" y="66"/>
                    </a:lnTo>
                    <a:lnTo>
                      <a:pt x="29" y="63"/>
                    </a:lnTo>
                    <a:lnTo>
                      <a:pt x="32" y="56"/>
                    </a:lnTo>
                    <a:lnTo>
                      <a:pt x="41" y="54"/>
                    </a:lnTo>
                    <a:lnTo>
                      <a:pt x="47" y="56"/>
                    </a:lnTo>
                    <a:lnTo>
                      <a:pt x="47" y="50"/>
                    </a:lnTo>
                    <a:lnTo>
                      <a:pt x="53" y="48"/>
                    </a:lnTo>
                    <a:lnTo>
                      <a:pt x="53" y="44"/>
                    </a:lnTo>
                    <a:lnTo>
                      <a:pt x="57" y="42"/>
                    </a:lnTo>
                    <a:lnTo>
                      <a:pt x="48" y="38"/>
                    </a:lnTo>
                    <a:lnTo>
                      <a:pt x="48" y="33"/>
                    </a:lnTo>
                    <a:lnTo>
                      <a:pt x="44" y="27"/>
                    </a:lnTo>
                    <a:lnTo>
                      <a:pt x="41" y="19"/>
                    </a:lnTo>
                    <a:lnTo>
                      <a:pt x="47" y="15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0" name="Freeform 910">
                <a:extLst>
                  <a:ext uri="{FF2B5EF4-FFF2-40B4-BE49-F238E27FC236}">
                    <a16:creationId xmlns:a16="http://schemas.microsoft.com/office/drawing/2014/main" id="{FB0BCB84-F07D-B1FF-0DAB-80A4A2BF4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2862"/>
                <a:ext cx="29" cy="33"/>
              </a:xfrm>
              <a:custGeom>
                <a:avLst/>
                <a:gdLst>
                  <a:gd name="T0" fmla="*/ 44 w 57"/>
                  <a:gd name="T1" fmla="*/ 10 h 66"/>
                  <a:gd name="T2" fmla="*/ 47 w 57"/>
                  <a:gd name="T3" fmla="*/ 15 h 66"/>
                  <a:gd name="T4" fmla="*/ 41 w 57"/>
                  <a:gd name="T5" fmla="*/ 19 h 66"/>
                  <a:gd name="T6" fmla="*/ 44 w 57"/>
                  <a:gd name="T7" fmla="*/ 27 h 66"/>
                  <a:gd name="T8" fmla="*/ 48 w 57"/>
                  <a:gd name="T9" fmla="*/ 33 h 66"/>
                  <a:gd name="T10" fmla="*/ 48 w 57"/>
                  <a:gd name="T11" fmla="*/ 38 h 66"/>
                  <a:gd name="T12" fmla="*/ 57 w 57"/>
                  <a:gd name="T13" fmla="*/ 42 h 66"/>
                  <a:gd name="T14" fmla="*/ 53 w 57"/>
                  <a:gd name="T15" fmla="*/ 44 h 66"/>
                  <a:gd name="T16" fmla="*/ 53 w 57"/>
                  <a:gd name="T17" fmla="*/ 48 h 66"/>
                  <a:gd name="T18" fmla="*/ 47 w 57"/>
                  <a:gd name="T19" fmla="*/ 50 h 66"/>
                  <a:gd name="T20" fmla="*/ 47 w 57"/>
                  <a:gd name="T21" fmla="*/ 56 h 66"/>
                  <a:gd name="T22" fmla="*/ 41 w 57"/>
                  <a:gd name="T23" fmla="*/ 54 h 66"/>
                  <a:gd name="T24" fmla="*/ 32 w 57"/>
                  <a:gd name="T25" fmla="*/ 56 h 66"/>
                  <a:gd name="T26" fmla="*/ 29 w 57"/>
                  <a:gd name="T27" fmla="*/ 63 h 66"/>
                  <a:gd name="T28" fmla="*/ 27 w 57"/>
                  <a:gd name="T29" fmla="*/ 66 h 66"/>
                  <a:gd name="T30" fmla="*/ 18 w 57"/>
                  <a:gd name="T31" fmla="*/ 57 h 66"/>
                  <a:gd name="T32" fmla="*/ 10 w 57"/>
                  <a:gd name="T33" fmla="*/ 59 h 66"/>
                  <a:gd name="T34" fmla="*/ 4 w 57"/>
                  <a:gd name="T35" fmla="*/ 56 h 66"/>
                  <a:gd name="T36" fmla="*/ 4 w 57"/>
                  <a:gd name="T37" fmla="*/ 41 h 66"/>
                  <a:gd name="T38" fmla="*/ 6 w 57"/>
                  <a:gd name="T39" fmla="*/ 33 h 66"/>
                  <a:gd name="T40" fmla="*/ 0 w 57"/>
                  <a:gd name="T41" fmla="*/ 24 h 66"/>
                  <a:gd name="T42" fmla="*/ 0 w 57"/>
                  <a:gd name="T43" fmla="*/ 22 h 66"/>
                  <a:gd name="T44" fmla="*/ 3 w 57"/>
                  <a:gd name="T45" fmla="*/ 19 h 66"/>
                  <a:gd name="T46" fmla="*/ 10 w 57"/>
                  <a:gd name="T47" fmla="*/ 16 h 66"/>
                  <a:gd name="T48" fmla="*/ 15 w 57"/>
                  <a:gd name="T49" fmla="*/ 13 h 66"/>
                  <a:gd name="T50" fmla="*/ 15 w 57"/>
                  <a:gd name="T51" fmla="*/ 7 h 66"/>
                  <a:gd name="T52" fmla="*/ 10 w 57"/>
                  <a:gd name="T53" fmla="*/ 0 h 66"/>
                  <a:gd name="T54" fmla="*/ 27 w 57"/>
                  <a:gd name="T55" fmla="*/ 3 h 66"/>
                  <a:gd name="T56" fmla="*/ 44 w 57"/>
                  <a:gd name="T57" fmla="*/ 1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7" h="66">
                    <a:moveTo>
                      <a:pt x="44" y="10"/>
                    </a:moveTo>
                    <a:lnTo>
                      <a:pt x="47" y="15"/>
                    </a:lnTo>
                    <a:lnTo>
                      <a:pt x="41" y="19"/>
                    </a:lnTo>
                    <a:lnTo>
                      <a:pt x="44" y="27"/>
                    </a:lnTo>
                    <a:lnTo>
                      <a:pt x="48" y="33"/>
                    </a:lnTo>
                    <a:lnTo>
                      <a:pt x="48" y="38"/>
                    </a:lnTo>
                    <a:lnTo>
                      <a:pt x="57" y="42"/>
                    </a:lnTo>
                    <a:lnTo>
                      <a:pt x="53" y="44"/>
                    </a:lnTo>
                    <a:lnTo>
                      <a:pt x="53" y="48"/>
                    </a:lnTo>
                    <a:lnTo>
                      <a:pt x="47" y="50"/>
                    </a:lnTo>
                    <a:lnTo>
                      <a:pt x="47" y="56"/>
                    </a:lnTo>
                    <a:lnTo>
                      <a:pt x="41" y="54"/>
                    </a:lnTo>
                    <a:lnTo>
                      <a:pt x="32" y="56"/>
                    </a:lnTo>
                    <a:lnTo>
                      <a:pt x="29" y="63"/>
                    </a:lnTo>
                    <a:lnTo>
                      <a:pt x="27" y="66"/>
                    </a:lnTo>
                    <a:lnTo>
                      <a:pt x="18" y="57"/>
                    </a:lnTo>
                    <a:lnTo>
                      <a:pt x="10" y="59"/>
                    </a:lnTo>
                    <a:lnTo>
                      <a:pt x="4" y="56"/>
                    </a:lnTo>
                    <a:lnTo>
                      <a:pt x="4" y="41"/>
                    </a:lnTo>
                    <a:lnTo>
                      <a:pt x="6" y="33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3" y="19"/>
                    </a:lnTo>
                    <a:lnTo>
                      <a:pt x="10" y="16"/>
                    </a:lnTo>
                    <a:lnTo>
                      <a:pt x="15" y="13"/>
                    </a:lnTo>
                    <a:lnTo>
                      <a:pt x="15" y="7"/>
                    </a:lnTo>
                    <a:lnTo>
                      <a:pt x="10" y="0"/>
                    </a:lnTo>
                    <a:lnTo>
                      <a:pt x="27" y="3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1" name="Freeform 911">
                <a:extLst>
                  <a:ext uri="{FF2B5EF4-FFF2-40B4-BE49-F238E27FC236}">
                    <a16:creationId xmlns:a16="http://schemas.microsoft.com/office/drawing/2014/main" id="{FF617FB6-5C49-8EEE-6E7F-B3F36290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2862"/>
                <a:ext cx="29" cy="33"/>
              </a:xfrm>
              <a:custGeom>
                <a:avLst/>
                <a:gdLst>
                  <a:gd name="T0" fmla="*/ 44 w 57"/>
                  <a:gd name="T1" fmla="*/ 10 h 66"/>
                  <a:gd name="T2" fmla="*/ 47 w 57"/>
                  <a:gd name="T3" fmla="*/ 15 h 66"/>
                  <a:gd name="T4" fmla="*/ 41 w 57"/>
                  <a:gd name="T5" fmla="*/ 19 h 66"/>
                  <a:gd name="T6" fmla="*/ 44 w 57"/>
                  <a:gd name="T7" fmla="*/ 27 h 66"/>
                  <a:gd name="T8" fmla="*/ 48 w 57"/>
                  <a:gd name="T9" fmla="*/ 33 h 66"/>
                  <a:gd name="T10" fmla="*/ 48 w 57"/>
                  <a:gd name="T11" fmla="*/ 38 h 66"/>
                  <a:gd name="T12" fmla="*/ 57 w 57"/>
                  <a:gd name="T13" fmla="*/ 42 h 66"/>
                  <a:gd name="T14" fmla="*/ 53 w 57"/>
                  <a:gd name="T15" fmla="*/ 44 h 66"/>
                  <a:gd name="T16" fmla="*/ 53 w 57"/>
                  <a:gd name="T17" fmla="*/ 48 h 66"/>
                  <a:gd name="T18" fmla="*/ 47 w 57"/>
                  <a:gd name="T19" fmla="*/ 50 h 66"/>
                  <a:gd name="T20" fmla="*/ 47 w 57"/>
                  <a:gd name="T21" fmla="*/ 56 h 66"/>
                  <a:gd name="T22" fmla="*/ 41 w 57"/>
                  <a:gd name="T23" fmla="*/ 54 h 66"/>
                  <a:gd name="T24" fmla="*/ 32 w 57"/>
                  <a:gd name="T25" fmla="*/ 56 h 66"/>
                  <a:gd name="T26" fmla="*/ 29 w 57"/>
                  <a:gd name="T27" fmla="*/ 63 h 66"/>
                  <a:gd name="T28" fmla="*/ 27 w 57"/>
                  <a:gd name="T29" fmla="*/ 66 h 66"/>
                  <a:gd name="T30" fmla="*/ 18 w 57"/>
                  <a:gd name="T31" fmla="*/ 57 h 66"/>
                  <a:gd name="T32" fmla="*/ 10 w 57"/>
                  <a:gd name="T33" fmla="*/ 59 h 66"/>
                  <a:gd name="T34" fmla="*/ 4 w 57"/>
                  <a:gd name="T35" fmla="*/ 56 h 66"/>
                  <a:gd name="T36" fmla="*/ 4 w 57"/>
                  <a:gd name="T37" fmla="*/ 41 h 66"/>
                  <a:gd name="T38" fmla="*/ 6 w 57"/>
                  <a:gd name="T39" fmla="*/ 33 h 66"/>
                  <a:gd name="T40" fmla="*/ 0 w 57"/>
                  <a:gd name="T41" fmla="*/ 24 h 66"/>
                  <a:gd name="T42" fmla="*/ 0 w 57"/>
                  <a:gd name="T43" fmla="*/ 22 h 66"/>
                  <a:gd name="T44" fmla="*/ 3 w 57"/>
                  <a:gd name="T45" fmla="*/ 19 h 66"/>
                  <a:gd name="T46" fmla="*/ 10 w 57"/>
                  <a:gd name="T47" fmla="*/ 16 h 66"/>
                  <a:gd name="T48" fmla="*/ 15 w 57"/>
                  <a:gd name="T49" fmla="*/ 13 h 66"/>
                  <a:gd name="T50" fmla="*/ 15 w 57"/>
                  <a:gd name="T51" fmla="*/ 7 h 66"/>
                  <a:gd name="T52" fmla="*/ 10 w 57"/>
                  <a:gd name="T53" fmla="*/ 0 h 66"/>
                  <a:gd name="T54" fmla="*/ 27 w 57"/>
                  <a:gd name="T55" fmla="*/ 3 h 66"/>
                  <a:gd name="T56" fmla="*/ 44 w 57"/>
                  <a:gd name="T57" fmla="*/ 1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7" h="66">
                    <a:moveTo>
                      <a:pt x="44" y="10"/>
                    </a:moveTo>
                    <a:lnTo>
                      <a:pt x="47" y="15"/>
                    </a:lnTo>
                    <a:lnTo>
                      <a:pt x="41" y="19"/>
                    </a:lnTo>
                    <a:lnTo>
                      <a:pt x="44" y="27"/>
                    </a:lnTo>
                    <a:lnTo>
                      <a:pt x="48" y="33"/>
                    </a:lnTo>
                    <a:lnTo>
                      <a:pt x="48" y="38"/>
                    </a:lnTo>
                    <a:lnTo>
                      <a:pt x="57" y="42"/>
                    </a:lnTo>
                    <a:lnTo>
                      <a:pt x="53" y="44"/>
                    </a:lnTo>
                    <a:lnTo>
                      <a:pt x="53" y="48"/>
                    </a:lnTo>
                    <a:lnTo>
                      <a:pt x="47" y="50"/>
                    </a:lnTo>
                    <a:lnTo>
                      <a:pt x="47" y="56"/>
                    </a:lnTo>
                    <a:lnTo>
                      <a:pt x="41" y="54"/>
                    </a:lnTo>
                    <a:lnTo>
                      <a:pt x="32" y="56"/>
                    </a:lnTo>
                    <a:lnTo>
                      <a:pt x="29" y="63"/>
                    </a:lnTo>
                    <a:lnTo>
                      <a:pt x="27" y="66"/>
                    </a:lnTo>
                    <a:lnTo>
                      <a:pt x="18" y="57"/>
                    </a:lnTo>
                    <a:lnTo>
                      <a:pt x="10" y="59"/>
                    </a:lnTo>
                    <a:lnTo>
                      <a:pt x="4" y="56"/>
                    </a:lnTo>
                    <a:lnTo>
                      <a:pt x="4" y="41"/>
                    </a:lnTo>
                    <a:lnTo>
                      <a:pt x="6" y="33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3" y="19"/>
                    </a:lnTo>
                    <a:lnTo>
                      <a:pt x="10" y="16"/>
                    </a:lnTo>
                    <a:lnTo>
                      <a:pt x="15" y="13"/>
                    </a:lnTo>
                    <a:lnTo>
                      <a:pt x="15" y="7"/>
                    </a:lnTo>
                    <a:lnTo>
                      <a:pt x="10" y="0"/>
                    </a:lnTo>
                    <a:lnTo>
                      <a:pt x="27" y="3"/>
                    </a:lnTo>
                    <a:lnTo>
                      <a:pt x="44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2" name="Freeform 912">
                <a:extLst>
                  <a:ext uri="{FF2B5EF4-FFF2-40B4-BE49-F238E27FC236}">
                    <a16:creationId xmlns:a16="http://schemas.microsoft.com/office/drawing/2014/main" id="{3D00825F-683D-4130-CFCC-44D402332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2883"/>
                <a:ext cx="19" cy="18"/>
              </a:xfrm>
              <a:custGeom>
                <a:avLst/>
                <a:gdLst>
                  <a:gd name="T0" fmla="*/ 24 w 38"/>
                  <a:gd name="T1" fmla="*/ 2 h 37"/>
                  <a:gd name="T2" fmla="*/ 24 w 38"/>
                  <a:gd name="T3" fmla="*/ 6 h 37"/>
                  <a:gd name="T4" fmla="*/ 18 w 38"/>
                  <a:gd name="T5" fmla="*/ 8 h 37"/>
                  <a:gd name="T6" fmla="*/ 18 w 38"/>
                  <a:gd name="T7" fmla="*/ 14 h 37"/>
                  <a:gd name="T8" fmla="*/ 12 w 38"/>
                  <a:gd name="T9" fmla="*/ 12 h 37"/>
                  <a:gd name="T10" fmla="*/ 3 w 38"/>
                  <a:gd name="T11" fmla="*/ 14 h 37"/>
                  <a:gd name="T12" fmla="*/ 0 w 38"/>
                  <a:gd name="T13" fmla="*/ 21 h 37"/>
                  <a:gd name="T14" fmla="*/ 1 w 38"/>
                  <a:gd name="T15" fmla="*/ 30 h 37"/>
                  <a:gd name="T16" fmla="*/ 6 w 38"/>
                  <a:gd name="T17" fmla="*/ 37 h 37"/>
                  <a:gd name="T18" fmla="*/ 12 w 38"/>
                  <a:gd name="T19" fmla="*/ 34 h 37"/>
                  <a:gd name="T20" fmla="*/ 21 w 38"/>
                  <a:gd name="T21" fmla="*/ 23 h 37"/>
                  <a:gd name="T22" fmla="*/ 25 w 38"/>
                  <a:gd name="T23" fmla="*/ 24 h 37"/>
                  <a:gd name="T24" fmla="*/ 38 w 38"/>
                  <a:gd name="T25" fmla="*/ 18 h 37"/>
                  <a:gd name="T26" fmla="*/ 36 w 38"/>
                  <a:gd name="T27" fmla="*/ 14 h 37"/>
                  <a:gd name="T28" fmla="*/ 31 w 38"/>
                  <a:gd name="T29" fmla="*/ 11 h 37"/>
                  <a:gd name="T30" fmla="*/ 28 w 38"/>
                  <a:gd name="T31" fmla="*/ 5 h 37"/>
                  <a:gd name="T32" fmla="*/ 31 w 38"/>
                  <a:gd name="T33" fmla="*/ 2 h 37"/>
                  <a:gd name="T34" fmla="*/ 28 w 38"/>
                  <a:gd name="T35" fmla="*/ 0 h 37"/>
                  <a:gd name="T36" fmla="*/ 24 w 38"/>
                  <a:gd name="T37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7">
                    <a:moveTo>
                      <a:pt x="24" y="2"/>
                    </a:moveTo>
                    <a:lnTo>
                      <a:pt x="24" y="6"/>
                    </a:lnTo>
                    <a:lnTo>
                      <a:pt x="18" y="8"/>
                    </a:lnTo>
                    <a:lnTo>
                      <a:pt x="18" y="14"/>
                    </a:lnTo>
                    <a:lnTo>
                      <a:pt x="12" y="12"/>
                    </a:lnTo>
                    <a:lnTo>
                      <a:pt x="3" y="14"/>
                    </a:lnTo>
                    <a:lnTo>
                      <a:pt x="0" y="21"/>
                    </a:lnTo>
                    <a:lnTo>
                      <a:pt x="1" y="30"/>
                    </a:lnTo>
                    <a:lnTo>
                      <a:pt x="6" y="37"/>
                    </a:lnTo>
                    <a:lnTo>
                      <a:pt x="12" y="34"/>
                    </a:lnTo>
                    <a:lnTo>
                      <a:pt x="21" y="23"/>
                    </a:lnTo>
                    <a:lnTo>
                      <a:pt x="25" y="24"/>
                    </a:lnTo>
                    <a:lnTo>
                      <a:pt x="38" y="18"/>
                    </a:lnTo>
                    <a:lnTo>
                      <a:pt x="36" y="14"/>
                    </a:lnTo>
                    <a:lnTo>
                      <a:pt x="31" y="11"/>
                    </a:lnTo>
                    <a:lnTo>
                      <a:pt x="28" y="5"/>
                    </a:lnTo>
                    <a:lnTo>
                      <a:pt x="31" y="2"/>
                    </a:lnTo>
                    <a:lnTo>
                      <a:pt x="28" y="0"/>
                    </a:ln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3" name="Freeform 913">
                <a:extLst>
                  <a:ext uri="{FF2B5EF4-FFF2-40B4-BE49-F238E27FC236}">
                    <a16:creationId xmlns:a16="http://schemas.microsoft.com/office/drawing/2014/main" id="{E68BE4D1-D7D9-7A5A-61BC-29FEA4D0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2883"/>
                <a:ext cx="19" cy="18"/>
              </a:xfrm>
              <a:custGeom>
                <a:avLst/>
                <a:gdLst>
                  <a:gd name="T0" fmla="*/ 24 w 38"/>
                  <a:gd name="T1" fmla="*/ 2 h 37"/>
                  <a:gd name="T2" fmla="*/ 28 w 38"/>
                  <a:gd name="T3" fmla="*/ 0 h 37"/>
                  <a:gd name="T4" fmla="*/ 31 w 38"/>
                  <a:gd name="T5" fmla="*/ 2 h 37"/>
                  <a:gd name="T6" fmla="*/ 28 w 38"/>
                  <a:gd name="T7" fmla="*/ 5 h 37"/>
                  <a:gd name="T8" fmla="*/ 31 w 38"/>
                  <a:gd name="T9" fmla="*/ 11 h 37"/>
                  <a:gd name="T10" fmla="*/ 36 w 38"/>
                  <a:gd name="T11" fmla="*/ 14 h 37"/>
                  <a:gd name="T12" fmla="*/ 38 w 38"/>
                  <a:gd name="T13" fmla="*/ 18 h 37"/>
                  <a:gd name="T14" fmla="*/ 25 w 38"/>
                  <a:gd name="T15" fmla="*/ 24 h 37"/>
                  <a:gd name="T16" fmla="*/ 21 w 38"/>
                  <a:gd name="T17" fmla="*/ 23 h 37"/>
                  <a:gd name="T18" fmla="*/ 12 w 38"/>
                  <a:gd name="T19" fmla="*/ 34 h 37"/>
                  <a:gd name="T20" fmla="*/ 6 w 38"/>
                  <a:gd name="T21" fmla="*/ 37 h 37"/>
                  <a:gd name="T22" fmla="*/ 1 w 38"/>
                  <a:gd name="T23" fmla="*/ 30 h 37"/>
                  <a:gd name="T24" fmla="*/ 0 w 38"/>
                  <a:gd name="T25" fmla="*/ 21 h 37"/>
                  <a:gd name="T26" fmla="*/ 3 w 38"/>
                  <a:gd name="T27" fmla="*/ 14 h 37"/>
                  <a:gd name="T28" fmla="*/ 12 w 38"/>
                  <a:gd name="T29" fmla="*/ 12 h 37"/>
                  <a:gd name="T30" fmla="*/ 18 w 38"/>
                  <a:gd name="T31" fmla="*/ 14 h 37"/>
                  <a:gd name="T32" fmla="*/ 18 w 38"/>
                  <a:gd name="T33" fmla="*/ 8 h 37"/>
                  <a:gd name="T34" fmla="*/ 24 w 38"/>
                  <a:gd name="T35" fmla="*/ 6 h 37"/>
                  <a:gd name="T36" fmla="*/ 24 w 38"/>
                  <a:gd name="T37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7">
                    <a:moveTo>
                      <a:pt x="24" y="2"/>
                    </a:moveTo>
                    <a:lnTo>
                      <a:pt x="28" y="0"/>
                    </a:lnTo>
                    <a:lnTo>
                      <a:pt x="31" y="2"/>
                    </a:lnTo>
                    <a:lnTo>
                      <a:pt x="28" y="5"/>
                    </a:lnTo>
                    <a:lnTo>
                      <a:pt x="31" y="11"/>
                    </a:lnTo>
                    <a:lnTo>
                      <a:pt x="36" y="14"/>
                    </a:lnTo>
                    <a:lnTo>
                      <a:pt x="38" y="18"/>
                    </a:lnTo>
                    <a:lnTo>
                      <a:pt x="25" y="24"/>
                    </a:lnTo>
                    <a:lnTo>
                      <a:pt x="21" y="23"/>
                    </a:lnTo>
                    <a:lnTo>
                      <a:pt x="12" y="34"/>
                    </a:lnTo>
                    <a:lnTo>
                      <a:pt x="6" y="37"/>
                    </a:lnTo>
                    <a:lnTo>
                      <a:pt x="1" y="30"/>
                    </a:lnTo>
                    <a:lnTo>
                      <a:pt x="0" y="21"/>
                    </a:lnTo>
                    <a:lnTo>
                      <a:pt x="3" y="14"/>
                    </a:lnTo>
                    <a:lnTo>
                      <a:pt x="12" y="12"/>
                    </a:lnTo>
                    <a:lnTo>
                      <a:pt x="18" y="14"/>
                    </a:lnTo>
                    <a:lnTo>
                      <a:pt x="18" y="8"/>
                    </a:lnTo>
                    <a:lnTo>
                      <a:pt x="24" y="6"/>
                    </a:ln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4" name="Freeform 914">
                <a:extLst>
                  <a:ext uri="{FF2B5EF4-FFF2-40B4-BE49-F238E27FC236}">
                    <a16:creationId xmlns:a16="http://schemas.microsoft.com/office/drawing/2014/main" id="{7568B8C3-9144-255C-6BBE-CE214A67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2883"/>
                <a:ext cx="19" cy="18"/>
              </a:xfrm>
              <a:custGeom>
                <a:avLst/>
                <a:gdLst>
                  <a:gd name="T0" fmla="*/ 24 w 38"/>
                  <a:gd name="T1" fmla="*/ 2 h 37"/>
                  <a:gd name="T2" fmla="*/ 28 w 38"/>
                  <a:gd name="T3" fmla="*/ 0 h 37"/>
                  <a:gd name="T4" fmla="*/ 31 w 38"/>
                  <a:gd name="T5" fmla="*/ 2 h 37"/>
                  <a:gd name="T6" fmla="*/ 28 w 38"/>
                  <a:gd name="T7" fmla="*/ 5 h 37"/>
                  <a:gd name="T8" fmla="*/ 31 w 38"/>
                  <a:gd name="T9" fmla="*/ 11 h 37"/>
                  <a:gd name="T10" fmla="*/ 36 w 38"/>
                  <a:gd name="T11" fmla="*/ 14 h 37"/>
                  <a:gd name="T12" fmla="*/ 38 w 38"/>
                  <a:gd name="T13" fmla="*/ 18 h 37"/>
                  <a:gd name="T14" fmla="*/ 25 w 38"/>
                  <a:gd name="T15" fmla="*/ 24 h 37"/>
                  <a:gd name="T16" fmla="*/ 21 w 38"/>
                  <a:gd name="T17" fmla="*/ 23 h 37"/>
                  <a:gd name="T18" fmla="*/ 12 w 38"/>
                  <a:gd name="T19" fmla="*/ 34 h 37"/>
                  <a:gd name="T20" fmla="*/ 6 w 38"/>
                  <a:gd name="T21" fmla="*/ 37 h 37"/>
                  <a:gd name="T22" fmla="*/ 1 w 38"/>
                  <a:gd name="T23" fmla="*/ 30 h 37"/>
                  <a:gd name="T24" fmla="*/ 0 w 38"/>
                  <a:gd name="T25" fmla="*/ 21 h 37"/>
                  <a:gd name="T26" fmla="*/ 3 w 38"/>
                  <a:gd name="T27" fmla="*/ 14 h 37"/>
                  <a:gd name="T28" fmla="*/ 12 w 38"/>
                  <a:gd name="T29" fmla="*/ 12 h 37"/>
                  <a:gd name="T30" fmla="*/ 18 w 38"/>
                  <a:gd name="T31" fmla="*/ 14 h 37"/>
                  <a:gd name="T32" fmla="*/ 18 w 38"/>
                  <a:gd name="T33" fmla="*/ 8 h 37"/>
                  <a:gd name="T34" fmla="*/ 24 w 38"/>
                  <a:gd name="T35" fmla="*/ 6 h 37"/>
                  <a:gd name="T36" fmla="*/ 24 w 38"/>
                  <a:gd name="T37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7">
                    <a:moveTo>
                      <a:pt x="24" y="2"/>
                    </a:moveTo>
                    <a:lnTo>
                      <a:pt x="28" y="0"/>
                    </a:lnTo>
                    <a:lnTo>
                      <a:pt x="31" y="2"/>
                    </a:lnTo>
                    <a:lnTo>
                      <a:pt x="28" y="5"/>
                    </a:lnTo>
                    <a:lnTo>
                      <a:pt x="31" y="11"/>
                    </a:lnTo>
                    <a:lnTo>
                      <a:pt x="36" y="14"/>
                    </a:lnTo>
                    <a:lnTo>
                      <a:pt x="38" y="18"/>
                    </a:lnTo>
                    <a:lnTo>
                      <a:pt x="25" y="24"/>
                    </a:lnTo>
                    <a:lnTo>
                      <a:pt x="21" y="23"/>
                    </a:lnTo>
                    <a:lnTo>
                      <a:pt x="12" y="34"/>
                    </a:lnTo>
                    <a:lnTo>
                      <a:pt x="6" y="37"/>
                    </a:lnTo>
                    <a:lnTo>
                      <a:pt x="1" y="30"/>
                    </a:lnTo>
                    <a:lnTo>
                      <a:pt x="0" y="21"/>
                    </a:lnTo>
                    <a:lnTo>
                      <a:pt x="3" y="14"/>
                    </a:lnTo>
                    <a:lnTo>
                      <a:pt x="12" y="12"/>
                    </a:lnTo>
                    <a:lnTo>
                      <a:pt x="18" y="14"/>
                    </a:lnTo>
                    <a:lnTo>
                      <a:pt x="18" y="8"/>
                    </a:lnTo>
                    <a:lnTo>
                      <a:pt x="24" y="6"/>
                    </a:lnTo>
                    <a:lnTo>
                      <a:pt x="2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5" name="Freeform 915">
                <a:extLst>
                  <a:ext uri="{FF2B5EF4-FFF2-40B4-BE49-F238E27FC236}">
                    <a16:creationId xmlns:a16="http://schemas.microsoft.com/office/drawing/2014/main" id="{61D1C8A2-A2F3-8CEF-84B5-62C0E2F53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892"/>
                <a:ext cx="28" cy="20"/>
              </a:xfrm>
              <a:custGeom>
                <a:avLst/>
                <a:gdLst>
                  <a:gd name="T0" fmla="*/ 54 w 56"/>
                  <a:gd name="T1" fmla="*/ 17 h 40"/>
                  <a:gd name="T2" fmla="*/ 56 w 56"/>
                  <a:gd name="T3" fmla="*/ 12 h 40"/>
                  <a:gd name="T4" fmla="*/ 50 w 56"/>
                  <a:gd name="T5" fmla="*/ 6 h 40"/>
                  <a:gd name="T6" fmla="*/ 36 w 56"/>
                  <a:gd name="T7" fmla="*/ 3 h 40"/>
                  <a:gd name="T8" fmla="*/ 26 w 56"/>
                  <a:gd name="T9" fmla="*/ 0 h 40"/>
                  <a:gd name="T10" fmla="*/ 13 w 56"/>
                  <a:gd name="T11" fmla="*/ 6 h 40"/>
                  <a:gd name="T12" fmla="*/ 9 w 56"/>
                  <a:gd name="T13" fmla="*/ 5 h 40"/>
                  <a:gd name="T14" fmla="*/ 0 w 56"/>
                  <a:gd name="T15" fmla="*/ 16 h 40"/>
                  <a:gd name="T16" fmla="*/ 6 w 56"/>
                  <a:gd name="T17" fmla="*/ 19 h 40"/>
                  <a:gd name="T18" fmla="*/ 7 w 56"/>
                  <a:gd name="T19" fmla="*/ 28 h 40"/>
                  <a:gd name="T20" fmla="*/ 6 w 56"/>
                  <a:gd name="T21" fmla="*/ 37 h 40"/>
                  <a:gd name="T22" fmla="*/ 9 w 56"/>
                  <a:gd name="T23" fmla="*/ 40 h 40"/>
                  <a:gd name="T24" fmla="*/ 13 w 56"/>
                  <a:gd name="T25" fmla="*/ 37 h 40"/>
                  <a:gd name="T26" fmla="*/ 21 w 56"/>
                  <a:gd name="T27" fmla="*/ 34 h 40"/>
                  <a:gd name="T28" fmla="*/ 22 w 56"/>
                  <a:gd name="T29" fmla="*/ 31 h 40"/>
                  <a:gd name="T30" fmla="*/ 32 w 56"/>
                  <a:gd name="T31" fmla="*/ 29 h 40"/>
                  <a:gd name="T32" fmla="*/ 36 w 56"/>
                  <a:gd name="T33" fmla="*/ 23 h 40"/>
                  <a:gd name="T34" fmla="*/ 44 w 56"/>
                  <a:gd name="T35" fmla="*/ 29 h 40"/>
                  <a:gd name="T36" fmla="*/ 48 w 56"/>
                  <a:gd name="T37" fmla="*/ 28 h 40"/>
                  <a:gd name="T38" fmla="*/ 51 w 56"/>
                  <a:gd name="T39" fmla="*/ 17 h 40"/>
                  <a:gd name="T40" fmla="*/ 54 w 56"/>
                  <a:gd name="T41" fmla="*/ 1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6" h="40">
                    <a:moveTo>
                      <a:pt x="54" y="17"/>
                    </a:moveTo>
                    <a:lnTo>
                      <a:pt x="56" y="12"/>
                    </a:lnTo>
                    <a:lnTo>
                      <a:pt x="50" y="6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13" y="6"/>
                    </a:lnTo>
                    <a:lnTo>
                      <a:pt x="9" y="5"/>
                    </a:lnTo>
                    <a:lnTo>
                      <a:pt x="0" y="16"/>
                    </a:lnTo>
                    <a:lnTo>
                      <a:pt x="6" y="19"/>
                    </a:lnTo>
                    <a:lnTo>
                      <a:pt x="7" y="28"/>
                    </a:lnTo>
                    <a:lnTo>
                      <a:pt x="6" y="37"/>
                    </a:lnTo>
                    <a:lnTo>
                      <a:pt x="9" y="40"/>
                    </a:lnTo>
                    <a:lnTo>
                      <a:pt x="13" y="37"/>
                    </a:lnTo>
                    <a:lnTo>
                      <a:pt x="21" y="34"/>
                    </a:lnTo>
                    <a:lnTo>
                      <a:pt x="22" y="31"/>
                    </a:lnTo>
                    <a:lnTo>
                      <a:pt x="32" y="29"/>
                    </a:lnTo>
                    <a:lnTo>
                      <a:pt x="36" y="23"/>
                    </a:lnTo>
                    <a:lnTo>
                      <a:pt x="44" y="29"/>
                    </a:lnTo>
                    <a:lnTo>
                      <a:pt x="48" y="28"/>
                    </a:lnTo>
                    <a:lnTo>
                      <a:pt x="51" y="17"/>
                    </a:lnTo>
                    <a:lnTo>
                      <a:pt x="54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6" name="Freeform 916">
                <a:extLst>
                  <a:ext uri="{FF2B5EF4-FFF2-40B4-BE49-F238E27FC236}">
                    <a16:creationId xmlns:a16="http://schemas.microsoft.com/office/drawing/2014/main" id="{849CD53A-B895-C47B-5923-CDFF494B7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892"/>
                <a:ext cx="28" cy="20"/>
              </a:xfrm>
              <a:custGeom>
                <a:avLst/>
                <a:gdLst>
                  <a:gd name="T0" fmla="*/ 54 w 56"/>
                  <a:gd name="T1" fmla="*/ 17 h 40"/>
                  <a:gd name="T2" fmla="*/ 51 w 56"/>
                  <a:gd name="T3" fmla="*/ 17 h 40"/>
                  <a:gd name="T4" fmla="*/ 48 w 56"/>
                  <a:gd name="T5" fmla="*/ 28 h 40"/>
                  <a:gd name="T6" fmla="*/ 44 w 56"/>
                  <a:gd name="T7" fmla="*/ 29 h 40"/>
                  <a:gd name="T8" fmla="*/ 36 w 56"/>
                  <a:gd name="T9" fmla="*/ 23 h 40"/>
                  <a:gd name="T10" fmla="*/ 32 w 56"/>
                  <a:gd name="T11" fmla="*/ 29 h 40"/>
                  <a:gd name="T12" fmla="*/ 22 w 56"/>
                  <a:gd name="T13" fmla="*/ 31 h 40"/>
                  <a:gd name="T14" fmla="*/ 21 w 56"/>
                  <a:gd name="T15" fmla="*/ 34 h 40"/>
                  <a:gd name="T16" fmla="*/ 13 w 56"/>
                  <a:gd name="T17" fmla="*/ 37 h 40"/>
                  <a:gd name="T18" fmla="*/ 9 w 56"/>
                  <a:gd name="T19" fmla="*/ 40 h 40"/>
                  <a:gd name="T20" fmla="*/ 6 w 56"/>
                  <a:gd name="T21" fmla="*/ 37 h 40"/>
                  <a:gd name="T22" fmla="*/ 7 w 56"/>
                  <a:gd name="T23" fmla="*/ 28 h 40"/>
                  <a:gd name="T24" fmla="*/ 6 w 56"/>
                  <a:gd name="T25" fmla="*/ 19 h 40"/>
                  <a:gd name="T26" fmla="*/ 0 w 56"/>
                  <a:gd name="T27" fmla="*/ 16 h 40"/>
                  <a:gd name="T28" fmla="*/ 9 w 56"/>
                  <a:gd name="T29" fmla="*/ 5 h 40"/>
                  <a:gd name="T30" fmla="*/ 13 w 56"/>
                  <a:gd name="T31" fmla="*/ 6 h 40"/>
                  <a:gd name="T32" fmla="*/ 26 w 56"/>
                  <a:gd name="T33" fmla="*/ 0 h 40"/>
                  <a:gd name="T34" fmla="*/ 36 w 56"/>
                  <a:gd name="T35" fmla="*/ 3 h 40"/>
                  <a:gd name="T36" fmla="*/ 50 w 56"/>
                  <a:gd name="T37" fmla="*/ 6 h 40"/>
                  <a:gd name="T38" fmla="*/ 56 w 56"/>
                  <a:gd name="T39" fmla="*/ 12 h 40"/>
                  <a:gd name="T40" fmla="*/ 54 w 56"/>
                  <a:gd name="T41" fmla="*/ 1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6" h="40">
                    <a:moveTo>
                      <a:pt x="54" y="17"/>
                    </a:moveTo>
                    <a:lnTo>
                      <a:pt x="51" y="17"/>
                    </a:lnTo>
                    <a:lnTo>
                      <a:pt x="48" y="28"/>
                    </a:lnTo>
                    <a:lnTo>
                      <a:pt x="44" y="29"/>
                    </a:lnTo>
                    <a:lnTo>
                      <a:pt x="36" y="23"/>
                    </a:lnTo>
                    <a:lnTo>
                      <a:pt x="32" y="29"/>
                    </a:lnTo>
                    <a:lnTo>
                      <a:pt x="22" y="31"/>
                    </a:lnTo>
                    <a:lnTo>
                      <a:pt x="21" y="34"/>
                    </a:lnTo>
                    <a:lnTo>
                      <a:pt x="13" y="37"/>
                    </a:lnTo>
                    <a:lnTo>
                      <a:pt x="9" y="40"/>
                    </a:lnTo>
                    <a:lnTo>
                      <a:pt x="6" y="37"/>
                    </a:lnTo>
                    <a:lnTo>
                      <a:pt x="7" y="28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9" y="5"/>
                    </a:lnTo>
                    <a:lnTo>
                      <a:pt x="13" y="6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50" y="6"/>
                    </a:lnTo>
                    <a:lnTo>
                      <a:pt x="56" y="12"/>
                    </a:lnTo>
                    <a:lnTo>
                      <a:pt x="54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7" name="Freeform 917">
                <a:extLst>
                  <a:ext uri="{FF2B5EF4-FFF2-40B4-BE49-F238E27FC236}">
                    <a16:creationId xmlns:a16="http://schemas.microsoft.com/office/drawing/2014/main" id="{DEC9AE03-A0D7-9C99-399A-A112168C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892"/>
                <a:ext cx="28" cy="20"/>
              </a:xfrm>
              <a:custGeom>
                <a:avLst/>
                <a:gdLst>
                  <a:gd name="T0" fmla="*/ 54 w 56"/>
                  <a:gd name="T1" fmla="*/ 17 h 40"/>
                  <a:gd name="T2" fmla="*/ 51 w 56"/>
                  <a:gd name="T3" fmla="*/ 17 h 40"/>
                  <a:gd name="T4" fmla="*/ 48 w 56"/>
                  <a:gd name="T5" fmla="*/ 28 h 40"/>
                  <a:gd name="T6" fmla="*/ 44 w 56"/>
                  <a:gd name="T7" fmla="*/ 29 h 40"/>
                  <a:gd name="T8" fmla="*/ 36 w 56"/>
                  <a:gd name="T9" fmla="*/ 23 h 40"/>
                  <a:gd name="T10" fmla="*/ 32 w 56"/>
                  <a:gd name="T11" fmla="*/ 29 h 40"/>
                  <a:gd name="T12" fmla="*/ 22 w 56"/>
                  <a:gd name="T13" fmla="*/ 31 h 40"/>
                  <a:gd name="T14" fmla="*/ 21 w 56"/>
                  <a:gd name="T15" fmla="*/ 34 h 40"/>
                  <a:gd name="T16" fmla="*/ 13 w 56"/>
                  <a:gd name="T17" fmla="*/ 37 h 40"/>
                  <a:gd name="T18" fmla="*/ 9 w 56"/>
                  <a:gd name="T19" fmla="*/ 40 h 40"/>
                  <a:gd name="T20" fmla="*/ 6 w 56"/>
                  <a:gd name="T21" fmla="*/ 37 h 40"/>
                  <a:gd name="T22" fmla="*/ 7 w 56"/>
                  <a:gd name="T23" fmla="*/ 28 h 40"/>
                  <a:gd name="T24" fmla="*/ 6 w 56"/>
                  <a:gd name="T25" fmla="*/ 19 h 40"/>
                  <a:gd name="T26" fmla="*/ 0 w 56"/>
                  <a:gd name="T27" fmla="*/ 16 h 40"/>
                  <a:gd name="T28" fmla="*/ 9 w 56"/>
                  <a:gd name="T29" fmla="*/ 5 h 40"/>
                  <a:gd name="T30" fmla="*/ 13 w 56"/>
                  <a:gd name="T31" fmla="*/ 6 h 40"/>
                  <a:gd name="T32" fmla="*/ 26 w 56"/>
                  <a:gd name="T33" fmla="*/ 0 h 40"/>
                  <a:gd name="T34" fmla="*/ 36 w 56"/>
                  <a:gd name="T35" fmla="*/ 3 h 40"/>
                  <a:gd name="T36" fmla="*/ 50 w 56"/>
                  <a:gd name="T37" fmla="*/ 6 h 40"/>
                  <a:gd name="T38" fmla="*/ 56 w 56"/>
                  <a:gd name="T39" fmla="*/ 12 h 40"/>
                  <a:gd name="T40" fmla="*/ 54 w 56"/>
                  <a:gd name="T41" fmla="*/ 1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6" h="40">
                    <a:moveTo>
                      <a:pt x="54" y="17"/>
                    </a:moveTo>
                    <a:lnTo>
                      <a:pt x="51" y="17"/>
                    </a:lnTo>
                    <a:lnTo>
                      <a:pt x="48" y="28"/>
                    </a:lnTo>
                    <a:lnTo>
                      <a:pt x="44" y="29"/>
                    </a:lnTo>
                    <a:lnTo>
                      <a:pt x="36" y="23"/>
                    </a:lnTo>
                    <a:lnTo>
                      <a:pt x="32" y="29"/>
                    </a:lnTo>
                    <a:lnTo>
                      <a:pt x="22" y="31"/>
                    </a:lnTo>
                    <a:lnTo>
                      <a:pt x="21" y="34"/>
                    </a:lnTo>
                    <a:lnTo>
                      <a:pt x="13" y="37"/>
                    </a:lnTo>
                    <a:lnTo>
                      <a:pt x="9" y="40"/>
                    </a:lnTo>
                    <a:lnTo>
                      <a:pt x="6" y="37"/>
                    </a:lnTo>
                    <a:lnTo>
                      <a:pt x="7" y="28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9" y="5"/>
                    </a:lnTo>
                    <a:lnTo>
                      <a:pt x="13" y="6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50" y="6"/>
                    </a:lnTo>
                    <a:lnTo>
                      <a:pt x="56" y="12"/>
                    </a:lnTo>
                    <a:lnTo>
                      <a:pt x="54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8" name="Freeform 918">
                <a:extLst>
                  <a:ext uri="{FF2B5EF4-FFF2-40B4-BE49-F238E27FC236}">
                    <a16:creationId xmlns:a16="http://schemas.microsoft.com/office/drawing/2014/main" id="{BD48FD0D-E7BE-E69A-EDEE-D75722A23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833"/>
                <a:ext cx="39" cy="45"/>
              </a:xfrm>
              <a:custGeom>
                <a:avLst/>
                <a:gdLst>
                  <a:gd name="T0" fmla="*/ 0 w 79"/>
                  <a:gd name="T1" fmla="*/ 12 h 91"/>
                  <a:gd name="T2" fmla="*/ 0 w 79"/>
                  <a:gd name="T3" fmla="*/ 16 h 91"/>
                  <a:gd name="T4" fmla="*/ 5 w 79"/>
                  <a:gd name="T5" fmla="*/ 54 h 91"/>
                  <a:gd name="T6" fmla="*/ 11 w 79"/>
                  <a:gd name="T7" fmla="*/ 77 h 91"/>
                  <a:gd name="T8" fmla="*/ 14 w 79"/>
                  <a:gd name="T9" fmla="*/ 79 h 91"/>
                  <a:gd name="T10" fmla="*/ 14 w 79"/>
                  <a:gd name="T11" fmla="*/ 91 h 91"/>
                  <a:gd name="T12" fmla="*/ 20 w 79"/>
                  <a:gd name="T13" fmla="*/ 88 h 91"/>
                  <a:gd name="T14" fmla="*/ 24 w 79"/>
                  <a:gd name="T15" fmla="*/ 80 h 91"/>
                  <a:gd name="T16" fmla="*/ 29 w 79"/>
                  <a:gd name="T17" fmla="*/ 74 h 91"/>
                  <a:gd name="T18" fmla="*/ 29 w 79"/>
                  <a:gd name="T19" fmla="*/ 65 h 91"/>
                  <a:gd name="T20" fmla="*/ 34 w 79"/>
                  <a:gd name="T21" fmla="*/ 58 h 91"/>
                  <a:gd name="T22" fmla="*/ 44 w 79"/>
                  <a:gd name="T23" fmla="*/ 51 h 91"/>
                  <a:gd name="T24" fmla="*/ 58 w 79"/>
                  <a:gd name="T25" fmla="*/ 51 h 91"/>
                  <a:gd name="T26" fmla="*/ 71 w 79"/>
                  <a:gd name="T27" fmla="*/ 58 h 91"/>
                  <a:gd name="T28" fmla="*/ 73 w 79"/>
                  <a:gd name="T29" fmla="*/ 51 h 91"/>
                  <a:gd name="T30" fmla="*/ 67 w 79"/>
                  <a:gd name="T31" fmla="*/ 44 h 91"/>
                  <a:gd name="T32" fmla="*/ 68 w 79"/>
                  <a:gd name="T33" fmla="*/ 39 h 91"/>
                  <a:gd name="T34" fmla="*/ 75 w 79"/>
                  <a:gd name="T35" fmla="*/ 33 h 91"/>
                  <a:gd name="T36" fmla="*/ 75 w 79"/>
                  <a:gd name="T37" fmla="*/ 29 h 91"/>
                  <a:gd name="T38" fmla="*/ 79 w 79"/>
                  <a:gd name="T39" fmla="*/ 27 h 91"/>
                  <a:gd name="T40" fmla="*/ 78 w 79"/>
                  <a:gd name="T41" fmla="*/ 26 h 91"/>
                  <a:gd name="T42" fmla="*/ 75 w 79"/>
                  <a:gd name="T43" fmla="*/ 27 h 91"/>
                  <a:gd name="T44" fmla="*/ 65 w 79"/>
                  <a:gd name="T45" fmla="*/ 24 h 91"/>
                  <a:gd name="T46" fmla="*/ 71 w 79"/>
                  <a:gd name="T47" fmla="*/ 15 h 91"/>
                  <a:gd name="T48" fmla="*/ 73 w 79"/>
                  <a:gd name="T49" fmla="*/ 9 h 91"/>
                  <a:gd name="T50" fmla="*/ 70 w 79"/>
                  <a:gd name="T51" fmla="*/ 4 h 91"/>
                  <a:gd name="T52" fmla="*/ 62 w 79"/>
                  <a:gd name="T53" fmla="*/ 0 h 91"/>
                  <a:gd name="T54" fmla="*/ 62 w 79"/>
                  <a:gd name="T55" fmla="*/ 3 h 91"/>
                  <a:gd name="T56" fmla="*/ 62 w 79"/>
                  <a:gd name="T57" fmla="*/ 7 h 91"/>
                  <a:gd name="T58" fmla="*/ 64 w 79"/>
                  <a:gd name="T59" fmla="*/ 15 h 91"/>
                  <a:gd name="T60" fmla="*/ 56 w 79"/>
                  <a:gd name="T61" fmla="*/ 18 h 91"/>
                  <a:gd name="T62" fmla="*/ 53 w 79"/>
                  <a:gd name="T63" fmla="*/ 12 h 91"/>
                  <a:gd name="T64" fmla="*/ 44 w 79"/>
                  <a:gd name="T65" fmla="*/ 12 h 91"/>
                  <a:gd name="T66" fmla="*/ 38 w 79"/>
                  <a:gd name="T67" fmla="*/ 15 h 91"/>
                  <a:gd name="T68" fmla="*/ 37 w 79"/>
                  <a:gd name="T69" fmla="*/ 7 h 91"/>
                  <a:gd name="T70" fmla="*/ 32 w 79"/>
                  <a:gd name="T71" fmla="*/ 7 h 91"/>
                  <a:gd name="T72" fmla="*/ 21 w 79"/>
                  <a:gd name="T73" fmla="*/ 15 h 91"/>
                  <a:gd name="T74" fmla="*/ 20 w 79"/>
                  <a:gd name="T75" fmla="*/ 9 h 91"/>
                  <a:gd name="T76" fmla="*/ 17 w 79"/>
                  <a:gd name="T77" fmla="*/ 4 h 91"/>
                  <a:gd name="T78" fmla="*/ 8 w 79"/>
                  <a:gd name="T79" fmla="*/ 1 h 91"/>
                  <a:gd name="T80" fmla="*/ 0 w 79"/>
                  <a:gd name="T81" fmla="*/ 1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9" h="91">
                    <a:moveTo>
                      <a:pt x="0" y="12"/>
                    </a:moveTo>
                    <a:lnTo>
                      <a:pt x="0" y="16"/>
                    </a:lnTo>
                    <a:lnTo>
                      <a:pt x="5" y="54"/>
                    </a:lnTo>
                    <a:lnTo>
                      <a:pt x="11" y="77"/>
                    </a:lnTo>
                    <a:lnTo>
                      <a:pt x="14" y="79"/>
                    </a:lnTo>
                    <a:lnTo>
                      <a:pt x="14" y="91"/>
                    </a:lnTo>
                    <a:lnTo>
                      <a:pt x="20" y="88"/>
                    </a:lnTo>
                    <a:lnTo>
                      <a:pt x="24" y="80"/>
                    </a:lnTo>
                    <a:lnTo>
                      <a:pt x="29" y="74"/>
                    </a:lnTo>
                    <a:lnTo>
                      <a:pt x="29" y="65"/>
                    </a:lnTo>
                    <a:lnTo>
                      <a:pt x="34" y="58"/>
                    </a:lnTo>
                    <a:lnTo>
                      <a:pt x="44" y="51"/>
                    </a:lnTo>
                    <a:lnTo>
                      <a:pt x="58" y="51"/>
                    </a:lnTo>
                    <a:lnTo>
                      <a:pt x="71" y="58"/>
                    </a:lnTo>
                    <a:lnTo>
                      <a:pt x="73" y="51"/>
                    </a:lnTo>
                    <a:lnTo>
                      <a:pt x="67" y="44"/>
                    </a:lnTo>
                    <a:lnTo>
                      <a:pt x="68" y="39"/>
                    </a:lnTo>
                    <a:lnTo>
                      <a:pt x="75" y="33"/>
                    </a:lnTo>
                    <a:lnTo>
                      <a:pt x="75" y="29"/>
                    </a:lnTo>
                    <a:lnTo>
                      <a:pt x="79" y="27"/>
                    </a:lnTo>
                    <a:lnTo>
                      <a:pt x="78" y="26"/>
                    </a:lnTo>
                    <a:lnTo>
                      <a:pt x="75" y="27"/>
                    </a:lnTo>
                    <a:lnTo>
                      <a:pt x="65" y="24"/>
                    </a:lnTo>
                    <a:lnTo>
                      <a:pt x="71" y="15"/>
                    </a:lnTo>
                    <a:lnTo>
                      <a:pt x="73" y="9"/>
                    </a:lnTo>
                    <a:lnTo>
                      <a:pt x="70" y="4"/>
                    </a:lnTo>
                    <a:lnTo>
                      <a:pt x="62" y="0"/>
                    </a:lnTo>
                    <a:lnTo>
                      <a:pt x="62" y="3"/>
                    </a:lnTo>
                    <a:lnTo>
                      <a:pt x="62" y="7"/>
                    </a:lnTo>
                    <a:lnTo>
                      <a:pt x="64" y="15"/>
                    </a:lnTo>
                    <a:lnTo>
                      <a:pt x="56" y="18"/>
                    </a:lnTo>
                    <a:lnTo>
                      <a:pt x="53" y="12"/>
                    </a:lnTo>
                    <a:lnTo>
                      <a:pt x="44" y="12"/>
                    </a:lnTo>
                    <a:lnTo>
                      <a:pt x="38" y="15"/>
                    </a:lnTo>
                    <a:lnTo>
                      <a:pt x="37" y="7"/>
                    </a:lnTo>
                    <a:lnTo>
                      <a:pt x="32" y="7"/>
                    </a:lnTo>
                    <a:lnTo>
                      <a:pt x="21" y="15"/>
                    </a:lnTo>
                    <a:lnTo>
                      <a:pt x="20" y="9"/>
                    </a:lnTo>
                    <a:lnTo>
                      <a:pt x="17" y="4"/>
                    </a:lnTo>
                    <a:lnTo>
                      <a:pt x="8" y="1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9" name="Freeform 919">
                <a:extLst>
                  <a:ext uri="{FF2B5EF4-FFF2-40B4-BE49-F238E27FC236}">
                    <a16:creationId xmlns:a16="http://schemas.microsoft.com/office/drawing/2014/main" id="{63FBE43F-0169-815C-14EB-4B1B8FD67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833"/>
                <a:ext cx="39" cy="45"/>
              </a:xfrm>
              <a:custGeom>
                <a:avLst/>
                <a:gdLst>
                  <a:gd name="T0" fmla="*/ 0 w 79"/>
                  <a:gd name="T1" fmla="*/ 12 h 91"/>
                  <a:gd name="T2" fmla="*/ 8 w 79"/>
                  <a:gd name="T3" fmla="*/ 1 h 91"/>
                  <a:gd name="T4" fmla="*/ 17 w 79"/>
                  <a:gd name="T5" fmla="*/ 4 h 91"/>
                  <a:gd name="T6" fmla="*/ 20 w 79"/>
                  <a:gd name="T7" fmla="*/ 9 h 91"/>
                  <a:gd name="T8" fmla="*/ 21 w 79"/>
                  <a:gd name="T9" fmla="*/ 15 h 91"/>
                  <a:gd name="T10" fmla="*/ 32 w 79"/>
                  <a:gd name="T11" fmla="*/ 7 h 91"/>
                  <a:gd name="T12" fmla="*/ 37 w 79"/>
                  <a:gd name="T13" fmla="*/ 7 h 91"/>
                  <a:gd name="T14" fmla="*/ 38 w 79"/>
                  <a:gd name="T15" fmla="*/ 15 h 91"/>
                  <a:gd name="T16" fmla="*/ 44 w 79"/>
                  <a:gd name="T17" fmla="*/ 12 h 91"/>
                  <a:gd name="T18" fmla="*/ 53 w 79"/>
                  <a:gd name="T19" fmla="*/ 12 h 91"/>
                  <a:gd name="T20" fmla="*/ 56 w 79"/>
                  <a:gd name="T21" fmla="*/ 18 h 91"/>
                  <a:gd name="T22" fmla="*/ 64 w 79"/>
                  <a:gd name="T23" fmla="*/ 15 h 91"/>
                  <a:gd name="T24" fmla="*/ 62 w 79"/>
                  <a:gd name="T25" fmla="*/ 7 h 91"/>
                  <a:gd name="T26" fmla="*/ 62 w 79"/>
                  <a:gd name="T27" fmla="*/ 3 h 91"/>
                  <a:gd name="T28" fmla="*/ 62 w 79"/>
                  <a:gd name="T29" fmla="*/ 0 h 91"/>
                  <a:gd name="T30" fmla="*/ 70 w 79"/>
                  <a:gd name="T31" fmla="*/ 4 h 91"/>
                  <a:gd name="T32" fmla="*/ 73 w 79"/>
                  <a:gd name="T33" fmla="*/ 9 h 91"/>
                  <a:gd name="T34" fmla="*/ 71 w 79"/>
                  <a:gd name="T35" fmla="*/ 15 h 91"/>
                  <a:gd name="T36" fmla="*/ 65 w 79"/>
                  <a:gd name="T37" fmla="*/ 24 h 91"/>
                  <a:gd name="T38" fmla="*/ 75 w 79"/>
                  <a:gd name="T39" fmla="*/ 27 h 91"/>
                  <a:gd name="T40" fmla="*/ 78 w 79"/>
                  <a:gd name="T41" fmla="*/ 26 h 91"/>
                  <a:gd name="T42" fmla="*/ 79 w 79"/>
                  <a:gd name="T43" fmla="*/ 27 h 91"/>
                  <a:gd name="T44" fmla="*/ 75 w 79"/>
                  <a:gd name="T45" fmla="*/ 29 h 91"/>
                  <a:gd name="T46" fmla="*/ 75 w 79"/>
                  <a:gd name="T47" fmla="*/ 33 h 91"/>
                  <a:gd name="T48" fmla="*/ 68 w 79"/>
                  <a:gd name="T49" fmla="*/ 39 h 91"/>
                  <a:gd name="T50" fmla="*/ 67 w 79"/>
                  <a:gd name="T51" fmla="*/ 44 h 91"/>
                  <a:gd name="T52" fmla="*/ 73 w 79"/>
                  <a:gd name="T53" fmla="*/ 51 h 91"/>
                  <a:gd name="T54" fmla="*/ 71 w 79"/>
                  <a:gd name="T55" fmla="*/ 58 h 91"/>
                  <a:gd name="T56" fmla="*/ 58 w 79"/>
                  <a:gd name="T57" fmla="*/ 51 h 91"/>
                  <a:gd name="T58" fmla="*/ 44 w 79"/>
                  <a:gd name="T59" fmla="*/ 51 h 91"/>
                  <a:gd name="T60" fmla="*/ 34 w 79"/>
                  <a:gd name="T61" fmla="*/ 58 h 91"/>
                  <a:gd name="T62" fmla="*/ 29 w 79"/>
                  <a:gd name="T63" fmla="*/ 65 h 91"/>
                  <a:gd name="T64" fmla="*/ 29 w 79"/>
                  <a:gd name="T65" fmla="*/ 74 h 91"/>
                  <a:gd name="T66" fmla="*/ 24 w 79"/>
                  <a:gd name="T67" fmla="*/ 80 h 91"/>
                  <a:gd name="T68" fmla="*/ 20 w 79"/>
                  <a:gd name="T69" fmla="*/ 88 h 91"/>
                  <a:gd name="T70" fmla="*/ 14 w 79"/>
                  <a:gd name="T71" fmla="*/ 91 h 91"/>
                  <a:gd name="T72" fmla="*/ 14 w 79"/>
                  <a:gd name="T73" fmla="*/ 79 h 91"/>
                  <a:gd name="T74" fmla="*/ 11 w 79"/>
                  <a:gd name="T75" fmla="*/ 77 h 91"/>
                  <a:gd name="T76" fmla="*/ 5 w 79"/>
                  <a:gd name="T77" fmla="*/ 54 h 91"/>
                  <a:gd name="T78" fmla="*/ 0 w 79"/>
                  <a:gd name="T79" fmla="*/ 16 h 91"/>
                  <a:gd name="T80" fmla="*/ 0 w 79"/>
                  <a:gd name="T81" fmla="*/ 1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9" h="91">
                    <a:moveTo>
                      <a:pt x="0" y="12"/>
                    </a:moveTo>
                    <a:lnTo>
                      <a:pt x="8" y="1"/>
                    </a:lnTo>
                    <a:lnTo>
                      <a:pt x="17" y="4"/>
                    </a:lnTo>
                    <a:lnTo>
                      <a:pt x="20" y="9"/>
                    </a:lnTo>
                    <a:lnTo>
                      <a:pt x="21" y="15"/>
                    </a:lnTo>
                    <a:lnTo>
                      <a:pt x="32" y="7"/>
                    </a:lnTo>
                    <a:lnTo>
                      <a:pt x="37" y="7"/>
                    </a:lnTo>
                    <a:lnTo>
                      <a:pt x="38" y="15"/>
                    </a:lnTo>
                    <a:lnTo>
                      <a:pt x="44" y="12"/>
                    </a:lnTo>
                    <a:lnTo>
                      <a:pt x="53" y="12"/>
                    </a:lnTo>
                    <a:lnTo>
                      <a:pt x="56" y="18"/>
                    </a:lnTo>
                    <a:lnTo>
                      <a:pt x="64" y="15"/>
                    </a:lnTo>
                    <a:lnTo>
                      <a:pt x="62" y="7"/>
                    </a:lnTo>
                    <a:lnTo>
                      <a:pt x="62" y="3"/>
                    </a:lnTo>
                    <a:lnTo>
                      <a:pt x="62" y="0"/>
                    </a:lnTo>
                    <a:lnTo>
                      <a:pt x="70" y="4"/>
                    </a:lnTo>
                    <a:lnTo>
                      <a:pt x="73" y="9"/>
                    </a:lnTo>
                    <a:lnTo>
                      <a:pt x="71" y="15"/>
                    </a:lnTo>
                    <a:lnTo>
                      <a:pt x="65" y="24"/>
                    </a:lnTo>
                    <a:lnTo>
                      <a:pt x="75" y="27"/>
                    </a:lnTo>
                    <a:lnTo>
                      <a:pt x="78" y="26"/>
                    </a:lnTo>
                    <a:lnTo>
                      <a:pt x="79" y="27"/>
                    </a:lnTo>
                    <a:lnTo>
                      <a:pt x="75" y="29"/>
                    </a:lnTo>
                    <a:lnTo>
                      <a:pt x="75" y="33"/>
                    </a:lnTo>
                    <a:lnTo>
                      <a:pt x="68" y="39"/>
                    </a:lnTo>
                    <a:lnTo>
                      <a:pt x="67" y="44"/>
                    </a:lnTo>
                    <a:lnTo>
                      <a:pt x="73" y="51"/>
                    </a:lnTo>
                    <a:lnTo>
                      <a:pt x="71" y="58"/>
                    </a:lnTo>
                    <a:lnTo>
                      <a:pt x="58" y="51"/>
                    </a:lnTo>
                    <a:lnTo>
                      <a:pt x="44" y="51"/>
                    </a:lnTo>
                    <a:lnTo>
                      <a:pt x="34" y="58"/>
                    </a:lnTo>
                    <a:lnTo>
                      <a:pt x="29" y="65"/>
                    </a:lnTo>
                    <a:lnTo>
                      <a:pt x="29" y="74"/>
                    </a:lnTo>
                    <a:lnTo>
                      <a:pt x="24" y="80"/>
                    </a:lnTo>
                    <a:lnTo>
                      <a:pt x="20" y="88"/>
                    </a:lnTo>
                    <a:lnTo>
                      <a:pt x="14" y="91"/>
                    </a:lnTo>
                    <a:lnTo>
                      <a:pt x="14" y="79"/>
                    </a:lnTo>
                    <a:lnTo>
                      <a:pt x="11" y="77"/>
                    </a:lnTo>
                    <a:lnTo>
                      <a:pt x="5" y="54"/>
                    </a:lnTo>
                    <a:lnTo>
                      <a:pt x="0" y="16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0" name="Freeform 920">
                <a:extLst>
                  <a:ext uri="{FF2B5EF4-FFF2-40B4-BE49-F238E27FC236}">
                    <a16:creationId xmlns:a16="http://schemas.microsoft.com/office/drawing/2014/main" id="{F13948C2-D715-3F2C-FBE8-38FE0AA35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833"/>
                <a:ext cx="39" cy="45"/>
              </a:xfrm>
              <a:custGeom>
                <a:avLst/>
                <a:gdLst>
                  <a:gd name="T0" fmla="*/ 0 w 79"/>
                  <a:gd name="T1" fmla="*/ 12 h 91"/>
                  <a:gd name="T2" fmla="*/ 8 w 79"/>
                  <a:gd name="T3" fmla="*/ 1 h 91"/>
                  <a:gd name="T4" fmla="*/ 17 w 79"/>
                  <a:gd name="T5" fmla="*/ 4 h 91"/>
                  <a:gd name="T6" fmla="*/ 20 w 79"/>
                  <a:gd name="T7" fmla="*/ 9 h 91"/>
                  <a:gd name="T8" fmla="*/ 21 w 79"/>
                  <a:gd name="T9" fmla="*/ 15 h 91"/>
                  <a:gd name="T10" fmla="*/ 32 w 79"/>
                  <a:gd name="T11" fmla="*/ 7 h 91"/>
                  <a:gd name="T12" fmla="*/ 37 w 79"/>
                  <a:gd name="T13" fmla="*/ 7 h 91"/>
                  <a:gd name="T14" fmla="*/ 38 w 79"/>
                  <a:gd name="T15" fmla="*/ 15 h 91"/>
                  <a:gd name="T16" fmla="*/ 44 w 79"/>
                  <a:gd name="T17" fmla="*/ 12 h 91"/>
                  <a:gd name="T18" fmla="*/ 53 w 79"/>
                  <a:gd name="T19" fmla="*/ 12 h 91"/>
                  <a:gd name="T20" fmla="*/ 56 w 79"/>
                  <a:gd name="T21" fmla="*/ 18 h 91"/>
                  <a:gd name="T22" fmla="*/ 64 w 79"/>
                  <a:gd name="T23" fmla="*/ 15 h 91"/>
                  <a:gd name="T24" fmla="*/ 62 w 79"/>
                  <a:gd name="T25" fmla="*/ 7 h 91"/>
                  <a:gd name="T26" fmla="*/ 62 w 79"/>
                  <a:gd name="T27" fmla="*/ 3 h 91"/>
                  <a:gd name="T28" fmla="*/ 62 w 79"/>
                  <a:gd name="T29" fmla="*/ 0 h 91"/>
                  <a:gd name="T30" fmla="*/ 70 w 79"/>
                  <a:gd name="T31" fmla="*/ 4 h 91"/>
                  <a:gd name="T32" fmla="*/ 73 w 79"/>
                  <a:gd name="T33" fmla="*/ 9 h 91"/>
                  <a:gd name="T34" fmla="*/ 71 w 79"/>
                  <a:gd name="T35" fmla="*/ 15 h 91"/>
                  <a:gd name="T36" fmla="*/ 65 w 79"/>
                  <a:gd name="T37" fmla="*/ 24 h 91"/>
                  <a:gd name="T38" fmla="*/ 75 w 79"/>
                  <a:gd name="T39" fmla="*/ 27 h 91"/>
                  <a:gd name="T40" fmla="*/ 78 w 79"/>
                  <a:gd name="T41" fmla="*/ 26 h 91"/>
                  <a:gd name="T42" fmla="*/ 79 w 79"/>
                  <a:gd name="T43" fmla="*/ 27 h 91"/>
                  <a:gd name="T44" fmla="*/ 75 w 79"/>
                  <a:gd name="T45" fmla="*/ 29 h 91"/>
                  <a:gd name="T46" fmla="*/ 75 w 79"/>
                  <a:gd name="T47" fmla="*/ 33 h 91"/>
                  <a:gd name="T48" fmla="*/ 68 w 79"/>
                  <a:gd name="T49" fmla="*/ 39 h 91"/>
                  <a:gd name="T50" fmla="*/ 67 w 79"/>
                  <a:gd name="T51" fmla="*/ 44 h 91"/>
                  <a:gd name="T52" fmla="*/ 73 w 79"/>
                  <a:gd name="T53" fmla="*/ 51 h 91"/>
                  <a:gd name="T54" fmla="*/ 71 w 79"/>
                  <a:gd name="T55" fmla="*/ 58 h 91"/>
                  <a:gd name="T56" fmla="*/ 58 w 79"/>
                  <a:gd name="T57" fmla="*/ 51 h 91"/>
                  <a:gd name="T58" fmla="*/ 44 w 79"/>
                  <a:gd name="T59" fmla="*/ 51 h 91"/>
                  <a:gd name="T60" fmla="*/ 34 w 79"/>
                  <a:gd name="T61" fmla="*/ 58 h 91"/>
                  <a:gd name="T62" fmla="*/ 29 w 79"/>
                  <a:gd name="T63" fmla="*/ 65 h 91"/>
                  <a:gd name="T64" fmla="*/ 29 w 79"/>
                  <a:gd name="T65" fmla="*/ 74 h 91"/>
                  <a:gd name="T66" fmla="*/ 24 w 79"/>
                  <a:gd name="T67" fmla="*/ 80 h 91"/>
                  <a:gd name="T68" fmla="*/ 20 w 79"/>
                  <a:gd name="T69" fmla="*/ 88 h 91"/>
                  <a:gd name="T70" fmla="*/ 14 w 79"/>
                  <a:gd name="T71" fmla="*/ 91 h 91"/>
                  <a:gd name="T72" fmla="*/ 14 w 79"/>
                  <a:gd name="T73" fmla="*/ 79 h 91"/>
                  <a:gd name="T74" fmla="*/ 11 w 79"/>
                  <a:gd name="T75" fmla="*/ 77 h 91"/>
                  <a:gd name="T76" fmla="*/ 5 w 79"/>
                  <a:gd name="T77" fmla="*/ 54 h 91"/>
                  <a:gd name="T78" fmla="*/ 0 w 79"/>
                  <a:gd name="T79" fmla="*/ 16 h 91"/>
                  <a:gd name="T80" fmla="*/ 0 w 79"/>
                  <a:gd name="T81" fmla="*/ 1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9" h="91">
                    <a:moveTo>
                      <a:pt x="0" y="12"/>
                    </a:moveTo>
                    <a:lnTo>
                      <a:pt x="8" y="1"/>
                    </a:lnTo>
                    <a:lnTo>
                      <a:pt x="17" y="4"/>
                    </a:lnTo>
                    <a:lnTo>
                      <a:pt x="20" y="9"/>
                    </a:lnTo>
                    <a:lnTo>
                      <a:pt x="21" y="15"/>
                    </a:lnTo>
                    <a:lnTo>
                      <a:pt x="32" y="7"/>
                    </a:lnTo>
                    <a:lnTo>
                      <a:pt x="37" y="7"/>
                    </a:lnTo>
                    <a:lnTo>
                      <a:pt x="38" y="15"/>
                    </a:lnTo>
                    <a:lnTo>
                      <a:pt x="44" y="12"/>
                    </a:lnTo>
                    <a:lnTo>
                      <a:pt x="53" y="12"/>
                    </a:lnTo>
                    <a:lnTo>
                      <a:pt x="56" y="18"/>
                    </a:lnTo>
                    <a:lnTo>
                      <a:pt x="64" y="15"/>
                    </a:lnTo>
                    <a:lnTo>
                      <a:pt x="62" y="7"/>
                    </a:lnTo>
                    <a:lnTo>
                      <a:pt x="62" y="3"/>
                    </a:lnTo>
                    <a:lnTo>
                      <a:pt x="62" y="0"/>
                    </a:lnTo>
                    <a:lnTo>
                      <a:pt x="70" y="4"/>
                    </a:lnTo>
                    <a:lnTo>
                      <a:pt x="73" y="9"/>
                    </a:lnTo>
                    <a:lnTo>
                      <a:pt x="71" y="15"/>
                    </a:lnTo>
                    <a:lnTo>
                      <a:pt x="65" y="24"/>
                    </a:lnTo>
                    <a:lnTo>
                      <a:pt x="75" y="27"/>
                    </a:lnTo>
                    <a:lnTo>
                      <a:pt x="78" y="26"/>
                    </a:lnTo>
                    <a:lnTo>
                      <a:pt x="79" y="27"/>
                    </a:lnTo>
                    <a:lnTo>
                      <a:pt x="75" y="29"/>
                    </a:lnTo>
                    <a:lnTo>
                      <a:pt x="75" y="33"/>
                    </a:lnTo>
                    <a:lnTo>
                      <a:pt x="68" y="39"/>
                    </a:lnTo>
                    <a:lnTo>
                      <a:pt x="67" y="44"/>
                    </a:lnTo>
                    <a:lnTo>
                      <a:pt x="73" y="51"/>
                    </a:lnTo>
                    <a:lnTo>
                      <a:pt x="71" y="58"/>
                    </a:lnTo>
                    <a:lnTo>
                      <a:pt x="58" y="51"/>
                    </a:lnTo>
                    <a:lnTo>
                      <a:pt x="44" y="51"/>
                    </a:lnTo>
                    <a:lnTo>
                      <a:pt x="34" y="58"/>
                    </a:lnTo>
                    <a:lnTo>
                      <a:pt x="29" y="65"/>
                    </a:lnTo>
                    <a:lnTo>
                      <a:pt x="29" y="74"/>
                    </a:lnTo>
                    <a:lnTo>
                      <a:pt x="24" y="80"/>
                    </a:lnTo>
                    <a:lnTo>
                      <a:pt x="20" y="88"/>
                    </a:lnTo>
                    <a:lnTo>
                      <a:pt x="14" y="91"/>
                    </a:lnTo>
                    <a:lnTo>
                      <a:pt x="14" y="79"/>
                    </a:lnTo>
                    <a:lnTo>
                      <a:pt x="11" y="77"/>
                    </a:lnTo>
                    <a:lnTo>
                      <a:pt x="5" y="54"/>
                    </a:lnTo>
                    <a:lnTo>
                      <a:pt x="0" y="16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1" name="Freeform 921">
                <a:extLst>
                  <a:ext uri="{FF2B5EF4-FFF2-40B4-BE49-F238E27FC236}">
                    <a16:creationId xmlns:a16="http://schemas.microsoft.com/office/drawing/2014/main" id="{C3DE0F3D-2732-4CA6-38D3-8A124B162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4" y="2831"/>
                <a:ext cx="25" cy="16"/>
              </a:xfrm>
              <a:custGeom>
                <a:avLst/>
                <a:gdLst>
                  <a:gd name="T0" fmla="*/ 10 w 50"/>
                  <a:gd name="T1" fmla="*/ 32 h 32"/>
                  <a:gd name="T2" fmla="*/ 13 w 50"/>
                  <a:gd name="T3" fmla="*/ 31 h 32"/>
                  <a:gd name="T4" fmla="*/ 14 w 50"/>
                  <a:gd name="T5" fmla="*/ 29 h 32"/>
                  <a:gd name="T6" fmla="*/ 20 w 50"/>
                  <a:gd name="T7" fmla="*/ 28 h 32"/>
                  <a:gd name="T8" fmla="*/ 26 w 50"/>
                  <a:gd name="T9" fmla="*/ 20 h 32"/>
                  <a:gd name="T10" fmla="*/ 31 w 50"/>
                  <a:gd name="T11" fmla="*/ 20 h 32"/>
                  <a:gd name="T12" fmla="*/ 34 w 50"/>
                  <a:gd name="T13" fmla="*/ 17 h 32"/>
                  <a:gd name="T14" fmla="*/ 40 w 50"/>
                  <a:gd name="T15" fmla="*/ 18 h 32"/>
                  <a:gd name="T16" fmla="*/ 43 w 50"/>
                  <a:gd name="T17" fmla="*/ 14 h 32"/>
                  <a:gd name="T18" fmla="*/ 49 w 50"/>
                  <a:gd name="T19" fmla="*/ 9 h 32"/>
                  <a:gd name="T20" fmla="*/ 50 w 50"/>
                  <a:gd name="T21" fmla="*/ 3 h 32"/>
                  <a:gd name="T22" fmla="*/ 47 w 50"/>
                  <a:gd name="T23" fmla="*/ 0 h 32"/>
                  <a:gd name="T24" fmla="*/ 37 w 50"/>
                  <a:gd name="T25" fmla="*/ 2 h 32"/>
                  <a:gd name="T26" fmla="*/ 29 w 50"/>
                  <a:gd name="T27" fmla="*/ 9 h 32"/>
                  <a:gd name="T28" fmla="*/ 22 w 50"/>
                  <a:gd name="T29" fmla="*/ 9 h 32"/>
                  <a:gd name="T30" fmla="*/ 19 w 50"/>
                  <a:gd name="T31" fmla="*/ 12 h 32"/>
                  <a:gd name="T32" fmla="*/ 13 w 50"/>
                  <a:gd name="T33" fmla="*/ 11 h 32"/>
                  <a:gd name="T34" fmla="*/ 10 w 50"/>
                  <a:gd name="T35" fmla="*/ 3 h 32"/>
                  <a:gd name="T36" fmla="*/ 6 w 50"/>
                  <a:gd name="T37" fmla="*/ 3 h 32"/>
                  <a:gd name="T38" fmla="*/ 5 w 50"/>
                  <a:gd name="T39" fmla="*/ 9 h 32"/>
                  <a:gd name="T40" fmla="*/ 8 w 50"/>
                  <a:gd name="T41" fmla="*/ 14 h 32"/>
                  <a:gd name="T42" fmla="*/ 6 w 50"/>
                  <a:gd name="T43" fmla="*/ 20 h 32"/>
                  <a:gd name="T44" fmla="*/ 0 w 50"/>
                  <a:gd name="T45" fmla="*/ 29 h 32"/>
                  <a:gd name="T46" fmla="*/ 10 w 50"/>
                  <a:gd name="T4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32">
                    <a:moveTo>
                      <a:pt x="10" y="32"/>
                    </a:moveTo>
                    <a:lnTo>
                      <a:pt x="13" y="31"/>
                    </a:lnTo>
                    <a:lnTo>
                      <a:pt x="14" y="29"/>
                    </a:lnTo>
                    <a:lnTo>
                      <a:pt x="20" y="28"/>
                    </a:lnTo>
                    <a:lnTo>
                      <a:pt x="26" y="20"/>
                    </a:lnTo>
                    <a:lnTo>
                      <a:pt x="31" y="20"/>
                    </a:lnTo>
                    <a:lnTo>
                      <a:pt x="34" y="17"/>
                    </a:lnTo>
                    <a:lnTo>
                      <a:pt x="40" y="18"/>
                    </a:lnTo>
                    <a:lnTo>
                      <a:pt x="43" y="14"/>
                    </a:lnTo>
                    <a:lnTo>
                      <a:pt x="49" y="9"/>
                    </a:lnTo>
                    <a:lnTo>
                      <a:pt x="50" y="3"/>
                    </a:lnTo>
                    <a:lnTo>
                      <a:pt x="47" y="0"/>
                    </a:lnTo>
                    <a:lnTo>
                      <a:pt x="37" y="2"/>
                    </a:lnTo>
                    <a:lnTo>
                      <a:pt x="29" y="9"/>
                    </a:lnTo>
                    <a:lnTo>
                      <a:pt x="22" y="9"/>
                    </a:lnTo>
                    <a:lnTo>
                      <a:pt x="19" y="12"/>
                    </a:lnTo>
                    <a:lnTo>
                      <a:pt x="13" y="11"/>
                    </a:lnTo>
                    <a:lnTo>
                      <a:pt x="10" y="3"/>
                    </a:lnTo>
                    <a:lnTo>
                      <a:pt x="6" y="3"/>
                    </a:lnTo>
                    <a:lnTo>
                      <a:pt x="5" y="9"/>
                    </a:lnTo>
                    <a:lnTo>
                      <a:pt x="8" y="14"/>
                    </a:lnTo>
                    <a:lnTo>
                      <a:pt x="6" y="20"/>
                    </a:lnTo>
                    <a:lnTo>
                      <a:pt x="0" y="29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2" name="Freeform 922">
                <a:extLst>
                  <a:ext uri="{FF2B5EF4-FFF2-40B4-BE49-F238E27FC236}">
                    <a16:creationId xmlns:a16="http://schemas.microsoft.com/office/drawing/2014/main" id="{D9B90E93-4B25-3E31-E571-CF1900BAB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4" y="2831"/>
                <a:ext cx="25" cy="16"/>
              </a:xfrm>
              <a:custGeom>
                <a:avLst/>
                <a:gdLst>
                  <a:gd name="T0" fmla="*/ 10 w 50"/>
                  <a:gd name="T1" fmla="*/ 32 h 32"/>
                  <a:gd name="T2" fmla="*/ 0 w 50"/>
                  <a:gd name="T3" fmla="*/ 29 h 32"/>
                  <a:gd name="T4" fmla="*/ 6 w 50"/>
                  <a:gd name="T5" fmla="*/ 20 h 32"/>
                  <a:gd name="T6" fmla="*/ 8 w 50"/>
                  <a:gd name="T7" fmla="*/ 14 h 32"/>
                  <a:gd name="T8" fmla="*/ 5 w 50"/>
                  <a:gd name="T9" fmla="*/ 9 h 32"/>
                  <a:gd name="T10" fmla="*/ 6 w 50"/>
                  <a:gd name="T11" fmla="*/ 3 h 32"/>
                  <a:gd name="T12" fmla="*/ 10 w 50"/>
                  <a:gd name="T13" fmla="*/ 3 h 32"/>
                  <a:gd name="T14" fmla="*/ 13 w 50"/>
                  <a:gd name="T15" fmla="*/ 11 h 32"/>
                  <a:gd name="T16" fmla="*/ 19 w 50"/>
                  <a:gd name="T17" fmla="*/ 12 h 32"/>
                  <a:gd name="T18" fmla="*/ 22 w 50"/>
                  <a:gd name="T19" fmla="*/ 9 h 32"/>
                  <a:gd name="T20" fmla="*/ 29 w 50"/>
                  <a:gd name="T21" fmla="*/ 9 h 32"/>
                  <a:gd name="T22" fmla="*/ 37 w 50"/>
                  <a:gd name="T23" fmla="*/ 2 h 32"/>
                  <a:gd name="T24" fmla="*/ 47 w 50"/>
                  <a:gd name="T25" fmla="*/ 0 h 32"/>
                  <a:gd name="T26" fmla="*/ 50 w 50"/>
                  <a:gd name="T27" fmla="*/ 3 h 32"/>
                  <a:gd name="T28" fmla="*/ 49 w 50"/>
                  <a:gd name="T29" fmla="*/ 9 h 32"/>
                  <a:gd name="T30" fmla="*/ 43 w 50"/>
                  <a:gd name="T31" fmla="*/ 14 h 32"/>
                  <a:gd name="T32" fmla="*/ 40 w 50"/>
                  <a:gd name="T33" fmla="*/ 18 h 32"/>
                  <a:gd name="T34" fmla="*/ 34 w 50"/>
                  <a:gd name="T35" fmla="*/ 17 h 32"/>
                  <a:gd name="T36" fmla="*/ 31 w 50"/>
                  <a:gd name="T37" fmla="*/ 20 h 32"/>
                  <a:gd name="T38" fmla="*/ 26 w 50"/>
                  <a:gd name="T39" fmla="*/ 20 h 32"/>
                  <a:gd name="T40" fmla="*/ 20 w 50"/>
                  <a:gd name="T41" fmla="*/ 28 h 32"/>
                  <a:gd name="T42" fmla="*/ 14 w 50"/>
                  <a:gd name="T43" fmla="*/ 29 h 32"/>
                  <a:gd name="T44" fmla="*/ 13 w 50"/>
                  <a:gd name="T45" fmla="*/ 31 h 32"/>
                  <a:gd name="T46" fmla="*/ 10 w 50"/>
                  <a:gd name="T4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32">
                    <a:moveTo>
                      <a:pt x="10" y="32"/>
                    </a:moveTo>
                    <a:lnTo>
                      <a:pt x="0" y="29"/>
                    </a:lnTo>
                    <a:lnTo>
                      <a:pt x="6" y="20"/>
                    </a:lnTo>
                    <a:lnTo>
                      <a:pt x="8" y="14"/>
                    </a:lnTo>
                    <a:lnTo>
                      <a:pt x="5" y="9"/>
                    </a:lnTo>
                    <a:lnTo>
                      <a:pt x="6" y="3"/>
                    </a:lnTo>
                    <a:lnTo>
                      <a:pt x="10" y="3"/>
                    </a:lnTo>
                    <a:lnTo>
                      <a:pt x="13" y="11"/>
                    </a:lnTo>
                    <a:lnTo>
                      <a:pt x="19" y="12"/>
                    </a:lnTo>
                    <a:lnTo>
                      <a:pt x="22" y="9"/>
                    </a:lnTo>
                    <a:lnTo>
                      <a:pt x="29" y="9"/>
                    </a:lnTo>
                    <a:lnTo>
                      <a:pt x="37" y="2"/>
                    </a:lnTo>
                    <a:lnTo>
                      <a:pt x="47" y="0"/>
                    </a:lnTo>
                    <a:lnTo>
                      <a:pt x="50" y="3"/>
                    </a:lnTo>
                    <a:lnTo>
                      <a:pt x="49" y="9"/>
                    </a:lnTo>
                    <a:lnTo>
                      <a:pt x="43" y="14"/>
                    </a:lnTo>
                    <a:lnTo>
                      <a:pt x="40" y="18"/>
                    </a:lnTo>
                    <a:lnTo>
                      <a:pt x="34" y="17"/>
                    </a:lnTo>
                    <a:lnTo>
                      <a:pt x="31" y="20"/>
                    </a:lnTo>
                    <a:lnTo>
                      <a:pt x="26" y="20"/>
                    </a:lnTo>
                    <a:lnTo>
                      <a:pt x="20" y="28"/>
                    </a:lnTo>
                    <a:lnTo>
                      <a:pt x="14" y="29"/>
                    </a:lnTo>
                    <a:lnTo>
                      <a:pt x="13" y="31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3" name="Freeform 923">
                <a:extLst>
                  <a:ext uri="{FF2B5EF4-FFF2-40B4-BE49-F238E27FC236}">
                    <a16:creationId xmlns:a16="http://schemas.microsoft.com/office/drawing/2014/main" id="{A739802F-461E-DDC0-B80A-1239F1622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4" y="2831"/>
                <a:ext cx="25" cy="16"/>
              </a:xfrm>
              <a:custGeom>
                <a:avLst/>
                <a:gdLst>
                  <a:gd name="T0" fmla="*/ 10 w 50"/>
                  <a:gd name="T1" fmla="*/ 32 h 32"/>
                  <a:gd name="T2" fmla="*/ 0 w 50"/>
                  <a:gd name="T3" fmla="*/ 29 h 32"/>
                  <a:gd name="T4" fmla="*/ 6 w 50"/>
                  <a:gd name="T5" fmla="*/ 20 h 32"/>
                  <a:gd name="T6" fmla="*/ 8 w 50"/>
                  <a:gd name="T7" fmla="*/ 14 h 32"/>
                  <a:gd name="T8" fmla="*/ 5 w 50"/>
                  <a:gd name="T9" fmla="*/ 9 h 32"/>
                  <a:gd name="T10" fmla="*/ 6 w 50"/>
                  <a:gd name="T11" fmla="*/ 3 h 32"/>
                  <a:gd name="T12" fmla="*/ 10 w 50"/>
                  <a:gd name="T13" fmla="*/ 3 h 32"/>
                  <a:gd name="T14" fmla="*/ 13 w 50"/>
                  <a:gd name="T15" fmla="*/ 11 h 32"/>
                  <a:gd name="T16" fmla="*/ 19 w 50"/>
                  <a:gd name="T17" fmla="*/ 12 h 32"/>
                  <a:gd name="T18" fmla="*/ 22 w 50"/>
                  <a:gd name="T19" fmla="*/ 9 h 32"/>
                  <a:gd name="T20" fmla="*/ 29 w 50"/>
                  <a:gd name="T21" fmla="*/ 9 h 32"/>
                  <a:gd name="T22" fmla="*/ 37 w 50"/>
                  <a:gd name="T23" fmla="*/ 2 h 32"/>
                  <a:gd name="T24" fmla="*/ 47 w 50"/>
                  <a:gd name="T25" fmla="*/ 0 h 32"/>
                  <a:gd name="T26" fmla="*/ 50 w 50"/>
                  <a:gd name="T27" fmla="*/ 3 h 32"/>
                  <a:gd name="T28" fmla="*/ 49 w 50"/>
                  <a:gd name="T29" fmla="*/ 9 h 32"/>
                  <a:gd name="T30" fmla="*/ 43 w 50"/>
                  <a:gd name="T31" fmla="*/ 14 h 32"/>
                  <a:gd name="T32" fmla="*/ 40 w 50"/>
                  <a:gd name="T33" fmla="*/ 18 h 32"/>
                  <a:gd name="T34" fmla="*/ 34 w 50"/>
                  <a:gd name="T35" fmla="*/ 17 h 32"/>
                  <a:gd name="T36" fmla="*/ 31 w 50"/>
                  <a:gd name="T37" fmla="*/ 20 h 32"/>
                  <a:gd name="T38" fmla="*/ 26 w 50"/>
                  <a:gd name="T39" fmla="*/ 20 h 32"/>
                  <a:gd name="T40" fmla="*/ 20 w 50"/>
                  <a:gd name="T41" fmla="*/ 28 h 32"/>
                  <a:gd name="T42" fmla="*/ 14 w 50"/>
                  <a:gd name="T43" fmla="*/ 29 h 32"/>
                  <a:gd name="T44" fmla="*/ 13 w 50"/>
                  <a:gd name="T45" fmla="*/ 31 h 32"/>
                  <a:gd name="T46" fmla="*/ 10 w 50"/>
                  <a:gd name="T4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32">
                    <a:moveTo>
                      <a:pt x="10" y="32"/>
                    </a:moveTo>
                    <a:lnTo>
                      <a:pt x="0" y="29"/>
                    </a:lnTo>
                    <a:lnTo>
                      <a:pt x="6" y="20"/>
                    </a:lnTo>
                    <a:lnTo>
                      <a:pt x="8" y="14"/>
                    </a:lnTo>
                    <a:lnTo>
                      <a:pt x="5" y="9"/>
                    </a:lnTo>
                    <a:lnTo>
                      <a:pt x="6" y="3"/>
                    </a:lnTo>
                    <a:lnTo>
                      <a:pt x="10" y="3"/>
                    </a:lnTo>
                    <a:lnTo>
                      <a:pt x="13" y="11"/>
                    </a:lnTo>
                    <a:lnTo>
                      <a:pt x="19" y="12"/>
                    </a:lnTo>
                    <a:lnTo>
                      <a:pt x="22" y="9"/>
                    </a:lnTo>
                    <a:lnTo>
                      <a:pt x="29" y="9"/>
                    </a:lnTo>
                    <a:lnTo>
                      <a:pt x="37" y="2"/>
                    </a:lnTo>
                    <a:lnTo>
                      <a:pt x="47" y="0"/>
                    </a:lnTo>
                    <a:lnTo>
                      <a:pt x="50" y="3"/>
                    </a:lnTo>
                    <a:lnTo>
                      <a:pt x="49" y="9"/>
                    </a:lnTo>
                    <a:lnTo>
                      <a:pt x="43" y="14"/>
                    </a:lnTo>
                    <a:lnTo>
                      <a:pt x="40" y="18"/>
                    </a:lnTo>
                    <a:lnTo>
                      <a:pt x="34" y="17"/>
                    </a:lnTo>
                    <a:lnTo>
                      <a:pt x="31" y="20"/>
                    </a:lnTo>
                    <a:lnTo>
                      <a:pt x="26" y="20"/>
                    </a:lnTo>
                    <a:lnTo>
                      <a:pt x="20" y="28"/>
                    </a:lnTo>
                    <a:lnTo>
                      <a:pt x="14" y="29"/>
                    </a:lnTo>
                    <a:lnTo>
                      <a:pt x="13" y="31"/>
                    </a:lnTo>
                    <a:lnTo>
                      <a:pt x="1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4" name="Freeform 924">
                <a:extLst>
                  <a:ext uri="{FF2B5EF4-FFF2-40B4-BE49-F238E27FC236}">
                    <a16:creationId xmlns:a16="http://schemas.microsoft.com/office/drawing/2014/main" id="{A482D7D7-16EF-727A-C31D-385ABC917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8" y="2834"/>
                <a:ext cx="5" cy="8"/>
              </a:xfrm>
              <a:custGeom>
                <a:avLst/>
                <a:gdLst>
                  <a:gd name="T0" fmla="*/ 0 w 11"/>
                  <a:gd name="T1" fmla="*/ 1 h 15"/>
                  <a:gd name="T2" fmla="*/ 3 w 11"/>
                  <a:gd name="T3" fmla="*/ 7 h 15"/>
                  <a:gd name="T4" fmla="*/ 0 w 11"/>
                  <a:gd name="T5" fmla="*/ 9 h 15"/>
                  <a:gd name="T6" fmla="*/ 3 w 11"/>
                  <a:gd name="T7" fmla="*/ 15 h 15"/>
                  <a:gd name="T8" fmla="*/ 11 w 11"/>
                  <a:gd name="T9" fmla="*/ 12 h 15"/>
                  <a:gd name="T10" fmla="*/ 9 w 11"/>
                  <a:gd name="T11" fmla="*/ 4 h 15"/>
                  <a:gd name="T12" fmla="*/ 9 w 11"/>
                  <a:gd name="T13" fmla="*/ 0 h 15"/>
                  <a:gd name="T14" fmla="*/ 0 w 11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5">
                    <a:moveTo>
                      <a:pt x="0" y="1"/>
                    </a:moveTo>
                    <a:lnTo>
                      <a:pt x="3" y="7"/>
                    </a:lnTo>
                    <a:lnTo>
                      <a:pt x="0" y="9"/>
                    </a:lnTo>
                    <a:lnTo>
                      <a:pt x="3" y="15"/>
                    </a:lnTo>
                    <a:lnTo>
                      <a:pt x="11" y="12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5" name="Freeform 925">
                <a:extLst>
                  <a:ext uri="{FF2B5EF4-FFF2-40B4-BE49-F238E27FC236}">
                    <a16:creationId xmlns:a16="http://schemas.microsoft.com/office/drawing/2014/main" id="{FAC6AF41-8ACF-B373-A45C-291C660EC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8" y="2834"/>
                <a:ext cx="5" cy="8"/>
              </a:xfrm>
              <a:custGeom>
                <a:avLst/>
                <a:gdLst>
                  <a:gd name="T0" fmla="*/ 0 w 11"/>
                  <a:gd name="T1" fmla="*/ 1 h 15"/>
                  <a:gd name="T2" fmla="*/ 9 w 11"/>
                  <a:gd name="T3" fmla="*/ 0 h 15"/>
                  <a:gd name="T4" fmla="*/ 9 w 11"/>
                  <a:gd name="T5" fmla="*/ 4 h 15"/>
                  <a:gd name="T6" fmla="*/ 11 w 11"/>
                  <a:gd name="T7" fmla="*/ 12 h 15"/>
                  <a:gd name="T8" fmla="*/ 3 w 11"/>
                  <a:gd name="T9" fmla="*/ 15 h 15"/>
                  <a:gd name="T10" fmla="*/ 0 w 11"/>
                  <a:gd name="T11" fmla="*/ 9 h 15"/>
                  <a:gd name="T12" fmla="*/ 3 w 11"/>
                  <a:gd name="T13" fmla="*/ 7 h 15"/>
                  <a:gd name="T14" fmla="*/ 0 w 11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5">
                    <a:moveTo>
                      <a:pt x="0" y="1"/>
                    </a:moveTo>
                    <a:lnTo>
                      <a:pt x="9" y="0"/>
                    </a:lnTo>
                    <a:lnTo>
                      <a:pt x="9" y="4"/>
                    </a:lnTo>
                    <a:lnTo>
                      <a:pt x="11" y="12"/>
                    </a:lnTo>
                    <a:lnTo>
                      <a:pt x="3" y="15"/>
                    </a:lnTo>
                    <a:lnTo>
                      <a:pt x="0" y="9"/>
                    </a:lnTo>
                    <a:lnTo>
                      <a:pt x="3" y="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6" name="Freeform 926">
                <a:extLst>
                  <a:ext uri="{FF2B5EF4-FFF2-40B4-BE49-F238E27FC236}">
                    <a16:creationId xmlns:a16="http://schemas.microsoft.com/office/drawing/2014/main" id="{8037377C-EF38-A95F-A9AB-6179770A9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8" y="2834"/>
                <a:ext cx="5" cy="8"/>
              </a:xfrm>
              <a:custGeom>
                <a:avLst/>
                <a:gdLst>
                  <a:gd name="T0" fmla="*/ 0 w 11"/>
                  <a:gd name="T1" fmla="*/ 1 h 15"/>
                  <a:gd name="T2" fmla="*/ 9 w 11"/>
                  <a:gd name="T3" fmla="*/ 0 h 15"/>
                  <a:gd name="T4" fmla="*/ 9 w 11"/>
                  <a:gd name="T5" fmla="*/ 4 h 15"/>
                  <a:gd name="T6" fmla="*/ 11 w 11"/>
                  <a:gd name="T7" fmla="*/ 12 h 15"/>
                  <a:gd name="T8" fmla="*/ 3 w 11"/>
                  <a:gd name="T9" fmla="*/ 15 h 15"/>
                  <a:gd name="T10" fmla="*/ 0 w 11"/>
                  <a:gd name="T11" fmla="*/ 9 h 15"/>
                  <a:gd name="T12" fmla="*/ 3 w 11"/>
                  <a:gd name="T13" fmla="*/ 7 h 15"/>
                  <a:gd name="T14" fmla="*/ 0 w 11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5">
                    <a:moveTo>
                      <a:pt x="0" y="1"/>
                    </a:moveTo>
                    <a:lnTo>
                      <a:pt x="9" y="0"/>
                    </a:lnTo>
                    <a:lnTo>
                      <a:pt x="9" y="4"/>
                    </a:lnTo>
                    <a:lnTo>
                      <a:pt x="11" y="12"/>
                    </a:lnTo>
                    <a:lnTo>
                      <a:pt x="3" y="15"/>
                    </a:lnTo>
                    <a:lnTo>
                      <a:pt x="0" y="9"/>
                    </a:lnTo>
                    <a:lnTo>
                      <a:pt x="3" y="7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7" name="Freeform 927">
                <a:extLst>
                  <a:ext uri="{FF2B5EF4-FFF2-40B4-BE49-F238E27FC236}">
                    <a16:creationId xmlns:a16="http://schemas.microsoft.com/office/drawing/2014/main" id="{8408D907-A814-08A1-3B03-EB55DF3AB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2895"/>
                <a:ext cx="15" cy="23"/>
              </a:xfrm>
              <a:custGeom>
                <a:avLst/>
                <a:gdLst>
                  <a:gd name="T0" fmla="*/ 17 w 31"/>
                  <a:gd name="T1" fmla="*/ 3 h 46"/>
                  <a:gd name="T2" fmla="*/ 18 w 31"/>
                  <a:gd name="T3" fmla="*/ 0 h 46"/>
                  <a:gd name="T4" fmla="*/ 11 w 31"/>
                  <a:gd name="T5" fmla="*/ 6 h 46"/>
                  <a:gd name="T6" fmla="*/ 9 w 31"/>
                  <a:gd name="T7" fmla="*/ 11 h 46"/>
                  <a:gd name="T8" fmla="*/ 6 w 31"/>
                  <a:gd name="T9" fmla="*/ 11 h 46"/>
                  <a:gd name="T10" fmla="*/ 3 w 31"/>
                  <a:gd name="T11" fmla="*/ 22 h 46"/>
                  <a:gd name="T12" fmla="*/ 0 w 31"/>
                  <a:gd name="T13" fmla="*/ 26 h 46"/>
                  <a:gd name="T14" fmla="*/ 2 w 31"/>
                  <a:gd name="T15" fmla="*/ 31 h 46"/>
                  <a:gd name="T16" fmla="*/ 8 w 31"/>
                  <a:gd name="T17" fmla="*/ 35 h 46"/>
                  <a:gd name="T18" fmla="*/ 11 w 31"/>
                  <a:gd name="T19" fmla="*/ 44 h 46"/>
                  <a:gd name="T20" fmla="*/ 15 w 31"/>
                  <a:gd name="T21" fmla="*/ 46 h 46"/>
                  <a:gd name="T22" fmla="*/ 20 w 31"/>
                  <a:gd name="T23" fmla="*/ 37 h 46"/>
                  <a:gd name="T24" fmla="*/ 31 w 31"/>
                  <a:gd name="T25" fmla="*/ 29 h 46"/>
                  <a:gd name="T26" fmla="*/ 23 w 31"/>
                  <a:gd name="T27" fmla="*/ 19 h 46"/>
                  <a:gd name="T28" fmla="*/ 20 w 31"/>
                  <a:gd name="T29" fmla="*/ 17 h 46"/>
                  <a:gd name="T30" fmla="*/ 17 w 31"/>
                  <a:gd name="T31" fmla="*/ 13 h 46"/>
                  <a:gd name="T32" fmla="*/ 17 w 31"/>
                  <a:gd name="T33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6">
                    <a:moveTo>
                      <a:pt x="17" y="3"/>
                    </a:moveTo>
                    <a:lnTo>
                      <a:pt x="18" y="0"/>
                    </a:lnTo>
                    <a:lnTo>
                      <a:pt x="11" y="6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3" y="22"/>
                    </a:lnTo>
                    <a:lnTo>
                      <a:pt x="0" y="26"/>
                    </a:lnTo>
                    <a:lnTo>
                      <a:pt x="2" y="31"/>
                    </a:lnTo>
                    <a:lnTo>
                      <a:pt x="8" y="35"/>
                    </a:lnTo>
                    <a:lnTo>
                      <a:pt x="11" y="44"/>
                    </a:lnTo>
                    <a:lnTo>
                      <a:pt x="15" y="46"/>
                    </a:lnTo>
                    <a:lnTo>
                      <a:pt x="20" y="37"/>
                    </a:lnTo>
                    <a:lnTo>
                      <a:pt x="31" y="29"/>
                    </a:lnTo>
                    <a:lnTo>
                      <a:pt x="23" y="19"/>
                    </a:lnTo>
                    <a:lnTo>
                      <a:pt x="20" y="17"/>
                    </a:lnTo>
                    <a:lnTo>
                      <a:pt x="17" y="1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8" name="Freeform 928">
                <a:extLst>
                  <a:ext uri="{FF2B5EF4-FFF2-40B4-BE49-F238E27FC236}">
                    <a16:creationId xmlns:a16="http://schemas.microsoft.com/office/drawing/2014/main" id="{432A36E8-7BA3-ABCF-06CF-C246487B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2895"/>
                <a:ext cx="15" cy="23"/>
              </a:xfrm>
              <a:custGeom>
                <a:avLst/>
                <a:gdLst>
                  <a:gd name="T0" fmla="*/ 17 w 31"/>
                  <a:gd name="T1" fmla="*/ 3 h 46"/>
                  <a:gd name="T2" fmla="*/ 17 w 31"/>
                  <a:gd name="T3" fmla="*/ 13 h 46"/>
                  <a:gd name="T4" fmla="*/ 20 w 31"/>
                  <a:gd name="T5" fmla="*/ 17 h 46"/>
                  <a:gd name="T6" fmla="*/ 23 w 31"/>
                  <a:gd name="T7" fmla="*/ 19 h 46"/>
                  <a:gd name="T8" fmla="*/ 31 w 31"/>
                  <a:gd name="T9" fmla="*/ 29 h 46"/>
                  <a:gd name="T10" fmla="*/ 20 w 31"/>
                  <a:gd name="T11" fmla="*/ 37 h 46"/>
                  <a:gd name="T12" fmla="*/ 15 w 31"/>
                  <a:gd name="T13" fmla="*/ 46 h 46"/>
                  <a:gd name="T14" fmla="*/ 11 w 31"/>
                  <a:gd name="T15" fmla="*/ 44 h 46"/>
                  <a:gd name="T16" fmla="*/ 8 w 31"/>
                  <a:gd name="T17" fmla="*/ 35 h 46"/>
                  <a:gd name="T18" fmla="*/ 2 w 31"/>
                  <a:gd name="T19" fmla="*/ 31 h 46"/>
                  <a:gd name="T20" fmla="*/ 0 w 31"/>
                  <a:gd name="T21" fmla="*/ 26 h 46"/>
                  <a:gd name="T22" fmla="*/ 3 w 31"/>
                  <a:gd name="T23" fmla="*/ 22 h 46"/>
                  <a:gd name="T24" fmla="*/ 6 w 31"/>
                  <a:gd name="T25" fmla="*/ 11 h 46"/>
                  <a:gd name="T26" fmla="*/ 9 w 31"/>
                  <a:gd name="T27" fmla="*/ 11 h 46"/>
                  <a:gd name="T28" fmla="*/ 11 w 31"/>
                  <a:gd name="T29" fmla="*/ 6 h 46"/>
                  <a:gd name="T30" fmla="*/ 18 w 31"/>
                  <a:gd name="T31" fmla="*/ 0 h 46"/>
                  <a:gd name="T32" fmla="*/ 17 w 31"/>
                  <a:gd name="T33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6">
                    <a:moveTo>
                      <a:pt x="17" y="3"/>
                    </a:moveTo>
                    <a:lnTo>
                      <a:pt x="17" y="13"/>
                    </a:lnTo>
                    <a:lnTo>
                      <a:pt x="20" y="17"/>
                    </a:lnTo>
                    <a:lnTo>
                      <a:pt x="23" y="19"/>
                    </a:lnTo>
                    <a:lnTo>
                      <a:pt x="31" y="29"/>
                    </a:lnTo>
                    <a:lnTo>
                      <a:pt x="20" y="37"/>
                    </a:lnTo>
                    <a:lnTo>
                      <a:pt x="15" y="46"/>
                    </a:lnTo>
                    <a:lnTo>
                      <a:pt x="11" y="44"/>
                    </a:lnTo>
                    <a:lnTo>
                      <a:pt x="8" y="35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3" y="22"/>
                    </a:lnTo>
                    <a:lnTo>
                      <a:pt x="6" y="11"/>
                    </a:lnTo>
                    <a:lnTo>
                      <a:pt x="9" y="11"/>
                    </a:lnTo>
                    <a:lnTo>
                      <a:pt x="11" y="6"/>
                    </a:lnTo>
                    <a:lnTo>
                      <a:pt x="18" y="0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9" name="Freeform 929">
                <a:extLst>
                  <a:ext uri="{FF2B5EF4-FFF2-40B4-BE49-F238E27FC236}">
                    <a16:creationId xmlns:a16="http://schemas.microsoft.com/office/drawing/2014/main" id="{79BCBB68-5F50-759B-EF85-E63D67B8C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2895"/>
                <a:ext cx="15" cy="23"/>
              </a:xfrm>
              <a:custGeom>
                <a:avLst/>
                <a:gdLst>
                  <a:gd name="T0" fmla="*/ 17 w 31"/>
                  <a:gd name="T1" fmla="*/ 3 h 46"/>
                  <a:gd name="T2" fmla="*/ 17 w 31"/>
                  <a:gd name="T3" fmla="*/ 13 h 46"/>
                  <a:gd name="T4" fmla="*/ 20 w 31"/>
                  <a:gd name="T5" fmla="*/ 17 h 46"/>
                  <a:gd name="T6" fmla="*/ 23 w 31"/>
                  <a:gd name="T7" fmla="*/ 19 h 46"/>
                  <a:gd name="T8" fmla="*/ 31 w 31"/>
                  <a:gd name="T9" fmla="*/ 29 h 46"/>
                  <a:gd name="T10" fmla="*/ 20 w 31"/>
                  <a:gd name="T11" fmla="*/ 37 h 46"/>
                  <a:gd name="T12" fmla="*/ 15 w 31"/>
                  <a:gd name="T13" fmla="*/ 46 h 46"/>
                  <a:gd name="T14" fmla="*/ 11 w 31"/>
                  <a:gd name="T15" fmla="*/ 44 h 46"/>
                  <a:gd name="T16" fmla="*/ 8 w 31"/>
                  <a:gd name="T17" fmla="*/ 35 h 46"/>
                  <a:gd name="T18" fmla="*/ 2 w 31"/>
                  <a:gd name="T19" fmla="*/ 31 h 46"/>
                  <a:gd name="T20" fmla="*/ 0 w 31"/>
                  <a:gd name="T21" fmla="*/ 26 h 46"/>
                  <a:gd name="T22" fmla="*/ 3 w 31"/>
                  <a:gd name="T23" fmla="*/ 22 h 46"/>
                  <a:gd name="T24" fmla="*/ 6 w 31"/>
                  <a:gd name="T25" fmla="*/ 11 h 46"/>
                  <a:gd name="T26" fmla="*/ 9 w 31"/>
                  <a:gd name="T27" fmla="*/ 11 h 46"/>
                  <a:gd name="T28" fmla="*/ 11 w 31"/>
                  <a:gd name="T29" fmla="*/ 6 h 46"/>
                  <a:gd name="T30" fmla="*/ 18 w 31"/>
                  <a:gd name="T31" fmla="*/ 0 h 46"/>
                  <a:gd name="T32" fmla="*/ 17 w 31"/>
                  <a:gd name="T33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6">
                    <a:moveTo>
                      <a:pt x="17" y="3"/>
                    </a:moveTo>
                    <a:lnTo>
                      <a:pt x="17" y="13"/>
                    </a:lnTo>
                    <a:lnTo>
                      <a:pt x="20" y="17"/>
                    </a:lnTo>
                    <a:lnTo>
                      <a:pt x="23" y="19"/>
                    </a:lnTo>
                    <a:lnTo>
                      <a:pt x="31" y="29"/>
                    </a:lnTo>
                    <a:lnTo>
                      <a:pt x="20" y="37"/>
                    </a:lnTo>
                    <a:lnTo>
                      <a:pt x="15" y="46"/>
                    </a:lnTo>
                    <a:lnTo>
                      <a:pt x="11" y="44"/>
                    </a:lnTo>
                    <a:lnTo>
                      <a:pt x="8" y="35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3" y="22"/>
                    </a:lnTo>
                    <a:lnTo>
                      <a:pt x="6" y="11"/>
                    </a:lnTo>
                    <a:lnTo>
                      <a:pt x="9" y="11"/>
                    </a:lnTo>
                    <a:lnTo>
                      <a:pt x="11" y="6"/>
                    </a:lnTo>
                    <a:lnTo>
                      <a:pt x="18" y="0"/>
                    </a:lnTo>
                    <a:lnTo>
                      <a:pt x="1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0" name="Freeform 930">
                <a:extLst>
                  <a:ext uri="{FF2B5EF4-FFF2-40B4-BE49-F238E27FC236}">
                    <a16:creationId xmlns:a16="http://schemas.microsoft.com/office/drawing/2014/main" id="{1938B1DE-DE43-808D-603D-81947AD98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321"/>
                <a:ext cx="137" cy="153"/>
              </a:xfrm>
              <a:custGeom>
                <a:avLst/>
                <a:gdLst>
                  <a:gd name="T0" fmla="*/ 135 w 275"/>
                  <a:gd name="T1" fmla="*/ 20 h 305"/>
                  <a:gd name="T2" fmla="*/ 126 w 275"/>
                  <a:gd name="T3" fmla="*/ 3 h 305"/>
                  <a:gd name="T4" fmla="*/ 106 w 275"/>
                  <a:gd name="T5" fmla="*/ 6 h 305"/>
                  <a:gd name="T6" fmla="*/ 115 w 275"/>
                  <a:gd name="T7" fmla="*/ 17 h 305"/>
                  <a:gd name="T8" fmla="*/ 114 w 275"/>
                  <a:gd name="T9" fmla="*/ 30 h 305"/>
                  <a:gd name="T10" fmla="*/ 105 w 275"/>
                  <a:gd name="T11" fmla="*/ 33 h 305"/>
                  <a:gd name="T12" fmla="*/ 95 w 275"/>
                  <a:gd name="T13" fmla="*/ 47 h 305"/>
                  <a:gd name="T14" fmla="*/ 91 w 275"/>
                  <a:gd name="T15" fmla="*/ 62 h 305"/>
                  <a:gd name="T16" fmla="*/ 102 w 275"/>
                  <a:gd name="T17" fmla="*/ 71 h 305"/>
                  <a:gd name="T18" fmla="*/ 109 w 275"/>
                  <a:gd name="T19" fmla="*/ 84 h 305"/>
                  <a:gd name="T20" fmla="*/ 89 w 275"/>
                  <a:gd name="T21" fmla="*/ 93 h 305"/>
                  <a:gd name="T22" fmla="*/ 73 w 275"/>
                  <a:gd name="T23" fmla="*/ 93 h 305"/>
                  <a:gd name="T24" fmla="*/ 65 w 275"/>
                  <a:gd name="T25" fmla="*/ 106 h 305"/>
                  <a:gd name="T26" fmla="*/ 64 w 275"/>
                  <a:gd name="T27" fmla="*/ 120 h 305"/>
                  <a:gd name="T28" fmla="*/ 76 w 275"/>
                  <a:gd name="T29" fmla="*/ 135 h 305"/>
                  <a:gd name="T30" fmla="*/ 58 w 275"/>
                  <a:gd name="T31" fmla="*/ 138 h 305"/>
                  <a:gd name="T32" fmla="*/ 38 w 275"/>
                  <a:gd name="T33" fmla="*/ 141 h 305"/>
                  <a:gd name="T34" fmla="*/ 23 w 275"/>
                  <a:gd name="T35" fmla="*/ 150 h 305"/>
                  <a:gd name="T36" fmla="*/ 21 w 275"/>
                  <a:gd name="T37" fmla="*/ 166 h 305"/>
                  <a:gd name="T38" fmla="*/ 3 w 275"/>
                  <a:gd name="T39" fmla="*/ 187 h 305"/>
                  <a:gd name="T40" fmla="*/ 6 w 275"/>
                  <a:gd name="T41" fmla="*/ 217 h 305"/>
                  <a:gd name="T42" fmla="*/ 20 w 275"/>
                  <a:gd name="T43" fmla="*/ 236 h 305"/>
                  <a:gd name="T44" fmla="*/ 30 w 275"/>
                  <a:gd name="T45" fmla="*/ 251 h 305"/>
                  <a:gd name="T46" fmla="*/ 45 w 275"/>
                  <a:gd name="T47" fmla="*/ 257 h 305"/>
                  <a:gd name="T48" fmla="*/ 67 w 275"/>
                  <a:gd name="T49" fmla="*/ 254 h 305"/>
                  <a:gd name="T50" fmla="*/ 85 w 275"/>
                  <a:gd name="T51" fmla="*/ 240 h 305"/>
                  <a:gd name="T52" fmla="*/ 94 w 275"/>
                  <a:gd name="T53" fmla="*/ 245 h 305"/>
                  <a:gd name="T54" fmla="*/ 103 w 275"/>
                  <a:gd name="T55" fmla="*/ 239 h 305"/>
                  <a:gd name="T56" fmla="*/ 108 w 275"/>
                  <a:gd name="T57" fmla="*/ 261 h 305"/>
                  <a:gd name="T58" fmla="*/ 112 w 275"/>
                  <a:gd name="T59" fmla="*/ 275 h 305"/>
                  <a:gd name="T60" fmla="*/ 118 w 275"/>
                  <a:gd name="T61" fmla="*/ 286 h 305"/>
                  <a:gd name="T62" fmla="*/ 132 w 275"/>
                  <a:gd name="T63" fmla="*/ 296 h 305"/>
                  <a:gd name="T64" fmla="*/ 155 w 275"/>
                  <a:gd name="T65" fmla="*/ 304 h 305"/>
                  <a:gd name="T66" fmla="*/ 176 w 275"/>
                  <a:gd name="T67" fmla="*/ 293 h 305"/>
                  <a:gd name="T68" fmla="*/ 200 w 275"/>
                  <a:gd name="T69" fmla="*/ 278 h 305"/>
                  <a:gd name="T70" fmla="*/ 215 w 275"/>
                  <a:gd name="T71" fmla="*/ 266 h 305"/>
                  <a:gd name="T72" fmla="*/ 231 w 275"/>
                  <a:gd name="T73" fmla="*/ 257 h 305"/>
                  <a:gd name="T74" fmla="*/ 243 w 275"/>
                  <a:gd name="T75" fmla="*/ 278 h 305"/>
                  <a:gd name="T76" fmla="*/ 264 w 275"/>
                  <a:gd name="T77" fmla="*/ 295 h 305"/>
                  <a:gd name="T78" fmla="*/ 270 w 275"/>
                  <a:gd name="T79" fmla="*/ 277 h 305"/>
                  <a:gd name="T80" fmla="*/ 267 w 275"/>
                  <a:gd name="T81" fmla="*/ 261 h 305"/>
                  <a:gd name="T82" fmla="*/ 275 w 275"/>
                  <a:gd name="T83" fmla="*/ 245 h 305"/>
                  <a:gd name="T84" fmla="*/ 264 w 275"/>
                  <a:gd name="T85" fmla="*/ 226 h 305"/>
                  <a:gd name="T86" fmla="*/ 249 w 275"/>
                  <a:gd name="T87" fmla="*/ 226 h 305"/>
                  <a:gd name="T88" fmla="*/ 232 w 275"/>
                  <a:gd name="T89" fmla="*/ 220 h 305"/>
                  <a:gd name="T90" fmla="*/ 227 w 275"/>
                  <a:gd name="T91" fmla="*/ 202 h 305"/>
                  <a:gd name="T92" fmla="*/ 205 w 275"/>
                  <a:gd name="T93" fmla="*/ 191 h 305"/>
                  <a:gd name="T94" fmla="*/ 191 w 275"/>
                  <a:gd name="T95" fmla="*/ 194 h 305"/>
                  <a:gd name="T96" fmla="*/ 200 w 275"/>
                  <a:gd name="T97" fmla="*/ 179 h 305"/>
                  <a:gd name="T98" fmla="*/ 179 w 275"/>
                  <a:gd name="T99" fmla="*/ 169 h 305"/>
                  <a:gd name="T100" fmla="*/ 162 w 275"/>
                  <a:gd name="T101" fmla="*/ 156 h 305"/>
                  <a:gd name="T102" fmla="*/ 167 w 275"/>
                  <a:gd name="T103" fmla="*/ 138 h 305"/>
                  <a:gd name="T104" fmla="*/ 142 w 275"/>
                  <a:gd name="T105" fmla="*/ 129 h 305"/>
                  <a:gd name="T106" fmla="*/ 156 w 275"/>
                  <a:gd name="T107" fmla="*/ 111 h 305"/>
                  <a:gd name="T108" fmla="*/ 153 w 275"/>
                  <a:gd name="T109" fmla="*/ 96 h 305"/>
                  <a:gd name="T110" fmla="*/ 158 w 275"/>
                  <a:gd name="T111" fmla="*/ 91 h 305"/>
                  <a:gd name="T112" fmla="*/ 173 w 275"/>
                  <a:gd name="T113" fmla="*/ 76 h 305"/>
                  <a:gd name="T114" fmla="*/ 173 w 275"/>
                  <a:gd name="T115" fmla="*/ 50 h 305"/>
                  <a:gd name="T116" fmla="*/ 183 w 275"/>
                  <a:gd name="T117" fmla="*/ 30 h 305"/>
                  <a:gd name="T118" fmla="*/ 162 w 275"/>
                  <a:gd name="T119" fmla="*/ 35 h 305"/>
                  <a:gd name="T120" fmla="*/ 152 w 275"/>
                  <a:gd name="T121" fmla="*/ 2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5" h="305">
                    <a:moveTo>
                      <a:pt x="142" y="24"/>
                    </a:moveTo>
                    <a:lnTo>
                      <a:pt x="141" y="27"/>
                    </a:lnTo>
                    <a:lnTo>
                      <a:pt x="135" y="20"/>
                    </a:lnTo>
                    <a:lnTo>
                      <a:pt x="138" y="12"/>
                    </a:lnTo>
                    <a:lnTo>
                      <a:pt x="132" y="6"/>
                    </a:lnTo>
                    <a:lnTo>
                      <a:pt x="126" y="3"/>
                    </a:lnTo>
                    <a:lnTo>
                      <a:pt x="121" y="3"/>
                    </a:lnTo>
                    <a:lnTo>
                      <a:pt x="106" y="0"/>
                    </a:lnTo>
                    <a:lnTo>
                      <a:pt x="106" y="6"/>
                    </a:lnTo>
                    <a:lnTo>
                      <a:pt x="103" y="11"/>
                    </a:lnTo>
                    <a:lnTo>
                      <a:pt x="108" y="17"/>
                    </a:lnTo>
                    <a:lnTo>
                      <a:pt x="115" y="17"/>
                    </a:lnTo>
                    <a:lnTo>
                      <a:pt x="121" y="20"/>
                    </a:lnTo>
                    <a:lnTo>
                      <a:pt x="121" y="30"/>
                    </a:lnTo>
                    <a:lnTo>
                      <a:pt x="114" y="30"/>
                    </a:lnTo>
                    <a:lnTo>
                      <a:pt x="112" y="33"/>
                    </a:lnTo>
                    <a:lnTo>
                      <a:pt x="105" y="30"/>
                    </a:lnTo>
                    <a:lnTo>
                      <a:pt x="105" y="33"/>
                    </a:lnTo>
                    <a:lnTo>
                      <a:pt x="98" y="35"/>
                    </a:lnTo>
                    <a:lnTo>
                      <a:pt x="100" y="43"/>
                    </a:lnTo>
                    <a:lnTo>
                      <a:pt x="95" y="47"/>
                    </a:lnTo>
                    <a:lnTo>
                      <a:pt x="98" y="50"/>
                    </a:lnTo>
                    <a:lnTo>
                      <a:pt x="91" y="55"/>
                    </a:lnTo>
                    <a:lnTo>
                      <a:pt x="91" y="62"/>
                    </a:lnTo>
                    <a:lnTo>
                      <a:pt x="94" y="62"/>
                    </a:lnTo>
                    <a:lnTo>
                      <a:pt x="98" y="68"/>
                    </a:lnTo>
                    <a:lnTo>
                      <a:pt x="102" y="71"/>
                    </a:lnTo>
                    <a:lnTo>
                      <a:pt x="109" y="70"/>
                    </a:lnTo>
                    <a:lnTo>
                      <a:pt x="111" y="81"/>
                    </a:lnTo>
                    <a:lnTo>
                      <a:pt x="109" y="84"/>
                    </a:lnTo>
                    <a:lnTo>
                      <a:pt x="97" y="87"/>
                    </a:lnTo>
                    <a:lnTo>
                      <a:pt x="95" y="91"/>
                    </a:lnTo>
                    <a:lnTo>
                      <a:pt x="89" y="93"/>
                    </a:lnTo>
                    <a:lnTo>
                      <a:pt x="82" y="90"/>
                    </a:lnTo>
                    <a:lnTo>
                      <a:pt x="73" y="90"/>
                    </a:lnTo>
                    <a:lnTo>
                      <a:pt x="73" y="93"/>
                    </a:lnTo>
                    <a:lnTo>
                      <a:pt x="68" y="94"/>
                    </a:lnTo>
                    <a:lnTo>
                      <a:pt x="67" y="97"/>
                    </a:lnTo>
                    <a:lnTo>
                      <a:pt x="65" y="106"/>
                    </a:lnTo>
                    <a:lnTo>
                      <a:pt x="62" y="108"/>
                    </a:lnTo>
                    <a:lnTo>
                      <a:pt x="61" y="117"/>
                    </a:lnTo>
                    <a:lnTo>
                      <a:pt x="64" y="120"/>
                    </a:lnTo>
                    <a:lnTo>
                      <a:pt x="70" y="125"/>
                    </a:lnTo>
                    <a:lnTo>
                      <a:pt x="74" y="129"/>
                    </a:lnTo>
                    <a:lnTo>
                      <a:pt x="76" y="135"/>
                    </a:lnTo>
                    <a:lnTo>
                      <a:pt x="68" y="135"/>
                    </a:lnTo>
                    <a:lnTo>
                      <a:pt x="64" y="140"/>
                    </a:lnTo>
                    <a:lnTo>
                      <a:pt x="58" y="138"/>
                    </a:lnTo>
                    <a:lnTo>
                      <a:pt x="51" y="143"/>
                    </a:lnTo>
                    <a:lnTo>
                      <a:pt x="39" y="146"/>
                    </a:lnTo>
                    <a:lnTo>
                      <a:pt x="38" y="141"/>
                    </a:lnTo>
                    <a:lnTo>
                      <a:pt x="30" y="138"/>
                    </a:lnTo>
                    <a:lnTo>
                      <a:pt x="26" y="143"/>
                    </a:lnTo>
                    <a:lnTo>
                      <a:pt x="23" y="150"/>
                    </a:lnTo>
                    <a:lnTo>
                      <a:pt x="24" y="155"/>
                    </a:lnTo>
                    <a:lnTo>
                      <a:pt x="21" y="163"/>
                    </a:lnTo>
                    <a:lnTo>
                      <a:pt x="21" y="166"/>
                    </a:lnTo>
                    <a:lnTo>
                      <a:pt x="14" y="172"/>
                    </a:lnTo>
                    <a:lnTo>
                      <a:pt x="14" y="173"/>
                    </a:lnTo>
                    <a:lnTo>
                      <a:pt x="3" y="187"/>
                    </a:lnTo>
                    <a:lnTo>
                      <a:pt x="0" y="204"/>
                    </a:lnTo>
                    <a:lnTo>
                      <a:pt x="3" y="210"/>
                    </a:lnTo>
                    <a:lnTo>
                      <a:pt x="6" y="217"/>
                    </a:lnTo>
                    <a:lnTo>
                      <a:pt x="9" y="219"/>
                    </a:lnTo>
                    <a:lnTo>
                      <a:pt x="15" y="232"/>
                    </a:lnTo>
                    <a:lnTo>
                      <a:pt x="20" y="236"/>
                    </a:lnTo>
                    <a:lnTo>
                      <a:pt x="27" y="239"/>
                    </a:lnTo>
                    <a:lnTo>
                      <a:pt x="29" y="246"/>
                    </a:lnTo>
                    <a:lnTo>
                      <a:pt x="30" y="251"/>
                    </a:lnTo>
                    <a:lnTo>
                      <a:pt x="36" y="255"/>
                    </a:lnTo>
                    <a:lnTo>
                      <a:pt x="39" y="257"/>
                    </a:lnTo>
                    <a:lnTo>
                      <a:pt x="45" y="257"/>
                    </a:lnTo>
                    <a:lnTo>
                      <a:pt x="50" y="258"/>
                    </a:lnTo>
                    <a:lnTo>
                      <a:pt x="65" y="260"/>
                    </a:lnTo>
                    <a:lnTo>
                      <a:pt x="67" y="254"/>
                    </a:lnTo>
                    <a:lnTo>
                      <a:pt x="76" y="254"/>
                    </a:lnTo>
                    <a:lnTo>
                      <a:pt x="79" y="249"/>
                    </a:lnTo>
                    <a:lnTo>
                      <a:pt x="85" y="240"/>
                    </a:lnTo>
                    <a:lnTo>
                      <a:pt x="86" y="239"/>
                    </a:lnTo>
                    <a:lnTo>
                      <a:pt x="88" y="243"/>
                    </a:lnTo>
                    <a:lnTo>
                      <a:pt x="94" y="245"/>
                    </a:lnTo>
                    <a:lnTo>
                      <a:pt x="97" y="249"/>
                    </a:lnTo>
                    <a:lnTo>
                      <a:pt x="105" y="248"/>
                    </a:lnTo>
                    <a:lnTo>
                      <a:pt x="103" y="239"/>
                    </a:lnTo>
                    <a:lnTo>
                      <a:pt x="109" y="240"/>
                    </a:lnTo>
                    <a:lnTo>
                      <a:pt x="114" y="245"/>
                    </a:lnTo>
                    <a:lnTo>
                      <a:pt x="108" y="261"/>
                    </a:lnTo>
                    <a:lnTo>
                      <a:pt x="102" y="266"/>
                    </a:lnTo>
                    <a:lnTo>
                      <a:pt x="109" y="275"/>
                    </a:lnTo>
                    <a:lnTo>
                      <a:pt x="112" y="275"/>
                    </a:lnTo>
                    <a:lnTo>
                      <a:pt x="109" y="284"/>
                    </a:lnTo>
                    <a:lnTo>
                      <a:pt x="111" y="283"/>
                    </a:lnTo>
                    <a:lnTo>
                      <a:pt x="118" y="286"/>
                    </a:lnTo>
                    <a:lnTo>
                      <a:pt x="118" y="287"/>
                    </a:lnTo>
                    <a:lnTo>
                      <a:pt x="123" y="287"/>
                    </a:lnTo>
                    <a:lnTo>
                      <a:pt x="132" y="296"/>
                    </a:lnTo>
                    <a:lnTo>
                      <a:pt x="139" y="301"/>
                    </a:lnTo>
                    <a:lnTo>
                      <a:pt x="149" y="305"/>
                    </a:lnTo>
                    <a:lnTo>
                      <a:pt x="155" y="304"/>
                    </a:lnTo>
                    <a:lnTo>
                      <a:pt x="158" y="301"/>
                    </a:lnTo>
                    <a:lnTo>
                      <a:pt x="171" y="298"/>
                    </a:lnTo>
                    <a:lnTo>
                      <a:pt x="176" y="293"/>
                    </a:lnTo>
                    <a:lnTo>
                      <a:pt x="179" y="287"/>
                    </a:lnTo>
                    <a:lnTo>
                      <a:pt x="188" y="284"/>
                    </a:lnTo>
                    <a:lnTo>
                      <a:pt x="200" y="278"/>
                    </a:lnTo>
                    <a:lnTo>
                      <a:pt x="206" y="269"/>
                    </a:lnTo>
                    <a:lnTo>
                      <a:pt x="212" y="264"/>
                    </a:lnTo>
                    <a:lnTo>
                      <a:pt x="215" y="266"/>
                    </a:lnTo>
                    <a:lnTo>
                      <a:pt x="223" y="261"/>
                    </a:lnTo>
                    <a:lnTo>
                      <a:pt x="226" y="258"/>
                    </a:lnTo>
                    <a:lnTo>
                      <a:pt x="231" y="257"/>
                    </a:lnTo>
                    <a:lnTo>
                      <a:pt x="235" y="261"/>
                    </a:lnTo>
                    <a:lnTo>
                      <a:pt x="235" y="269"/>
                    </a:lnTo>
                    <a:lnTo>
                      <a:pt x="243" y="278"/>
                    </a:lnTo>
                    <a:lnTo>
                      <a:pt x="255" y="289"/>
                    </a:lnTo>
                    <a:lnTo>
                      <a:pt x="258" y="286"/>
                    </a:lnTo>
                    <a:lnTo>
                      <a:pt x="264" y="295"/>
                    </a:lnTo>
                    <a:lnTo>
                      <a:pt x="265" y="286"/>
                    </a:lnTo>
                    <a:lnTo>
                      <a:pt x="261" y="283"/>
                    </a:lnTo>
                    <a:lnTo>
                      <a:pt x="270" y="277"/>
                    </a:lnTo>
                    <a:lnTo>
                      <a:pt x="267" y="270"/>
                    </a:lnTo>
                    <a:lnTo>
                      <a:pt x="267" y="261"/>
                    </a:lnTo>
                    <a:lnTo>
                      <a:pt x="267" y="261"/>
                    </a:lnTo>
                    <a:lnTo>
                      <a:pt x="261" y="252"/>
                    </a:lnTo>
                    <a:lnTo>
                      <a:pt x="270" y="251"/>
                    </a:lnTo>
                    <a:lnTo>
                      <a:pt x="275" y="245"/>
                    </a:lnTo>
                    <a:lnTo>
                      <a:pt x="271" y="242"/>
                    </a:lnTo>
                    <a:lnTo>
                      <a:pt x="271" y="226"/>
                    </a:lnTo>
                    <a:lnTo>
                      <a:pt x="264" y="226"/>
                    </a:lnTo>
                    <a:lnTo>
                      <a:pt x="258" y="229"/>
                    </a:lnTo>
                    <a:lnTo>
                      <a:pt x="252" y="223"/>
                    </a:lnTo>
                    <a:lnTo>
                      <a:pt x="249" y="226"/>
                    </a:lnTo>
                    <a:lnTo>
                      <a:pt x="244" y="225"/>
                    </a:lnTo>
                    <a:lnTo>
                      <a:pt x="241" y="229"/>
                    </a:lnTo>
                    <a:lnTo>
                      <a:pt x="232" y="220"/>
                    </a:lnTo>
                    <a:lnTo>
                      <a:pt x="231" y="211"/>
                    </a:lnTo>
                    <a:lnTo>
                      <a:pt x="224" y="211"/>
                    </a:lnTo>
                    <a:lnTo>
                      <a:pt x="227" y="202"/>
                    </a:lnTo>
                    <a:lnTo>
                      <a:pt x="214" y="199"/>
                    </a:lnTo>
                    <a:lnTo>
                      <a:pt x="212" y="196"/>
                    </a:lnTo>
                    <a:lnTo>
                      <a:pt x="205" y="191"/>
                    </a:lnTo>
                    <a:lnTo>
                      <a:pt x="200" y="193"/>
                    </a:lnTo>
                    <a:lnTo>
                      <a:pt x="197" y="201"/>
                    </a:lnTo>
                    <a:lnTo>
                      <a:pt x="191" y="194"/>
                    </a:lnTo>
                    <a:lnTo>
                      <a:pt x="191" y="190"/>
                    </a:lnTo>
                    <a:lnTo>
                      <a:pt x="196" y="185"/>
                    </a:lnTo>
                    <a:lnTo>
                      <a:pt x="200" y="179"/>
                    </a:lnTo>
                    <a:lnTo>
                      <a:pt x="205" y="181"/>
                    </a:lnTo>
                    <a:lnTo>
                      <a:pt x="205" y="167"/>
                    </a:lnTo>
                    <a:lnTo>
                      <a:pt x="179" y="169"/>
                    </a:lnTo>
                    <a:lnTo>
                      <a:pt x="174" y="166"/>
                    </a:lnTo>
                    <a:lnTo>
                      <a:pt x="171" y="160"/>
                    </a:lnTo>
                    <a:lnTo>
                      <a:pt x="162" y="156"/>
                    </a:lnTo>
                    <a:lnTo>
                      <a:pt x="159" y="152"/>
                    </a:lnTo>
                    <a:lnTo>
                      <a:pt x="167" y="147"/>
                    </a:lnTo>
                    <a:lnTo>
                      <a:pt x="167" y="138"/>
                    </a:lnTo>
                    <a:lnTo>
                      <a:pt x="161" y="137"/>
                    </a:lnTo>
                    <a:lnTo>
                      <a:pt x="150" y="135"/>
                    </a:lnTo>
                    <a:lnTo>
                      <a:pt x="142" y="129"/>
                    </a:lnTo>
                    <a:lnTo>
                      <a:pt x="141" y="128"/>
                    </a:lnTo>
                    <a:lnTo>
                      <a:pt x="146" y="123"/>
                    </a:lnTo>
                    <a:lnTo>
                      <a:pt x="156" y="111"/>
                    </a:lnTo>
                    <a:lnTo>
                      <a:pt x="146" y="111"/>
                    </a:lnTo>
                    <a:lnTo>
                      <a:pt x="149" y="105"/>
                    </a:lnTo>
                    <a:lnTo>
                      <a:pt x="153" y="96"/>
                    </a:lnTo>
                    <a:lnTo>
                      <a:pt x="149" y="87"/>
                    </a:lnTo>
                    <a:lnTo>
                      <a:pt x="155" y="87"/>
                    </a:lnTo>
                    <a:lnTo>
                      <a:pt x="158" y="91"/>
                    </a:lnTo>
                    <a:lnTo>
                      <a:pt x="162" y="88"/>
                    </a:lnTo>
                    <a:lnTo>
                      <a:pt x="164" y="76"/>
                    </a:lnTo>
                    <a:lnTo>
                      <a:pt x="173" y="76"/>
                    </a:lnTo>
                    <a:lnTo>
                      <a:pt x="176" y="71"/>
                    </a:lnTo>
                    <a:lnTo>
                      <a:pt x="174" y="65"/>
                    </a:lnTo>
                    <a:lnTo>
                      <a:pt x="173" y="50"/>
                    </a:lnTo>
                    <a:lnTo>
                      <a:pt x="179" y="49"/>
                    </a:lnTo>
                    <a:lnTo>
                      <a:pt x="183" y="38"/>
                    </a:lnTo>
                    <a:lnTo>
                      <a:pt x="183" y="30"/>
                    </a:lnTo>
                    <a:lnTo>
                      <a:pt x="179" y="27"/>
                    </a:lnTo>
                    <a:lnTo>
                      <a:pt x="171" y="26"/>
                    </a:lnTo>
                    <a:lnTo>
                      <a:pt x="162" y="35"/>
                    </a:lnTo>
                    <a:lnTo>
                      <a:pt x="155" y="32"/>
                    </a:lnTo>
                    <a:lnTo>
                      <a:pt x="153" y="29"/>
                    </a:lnTo>
                    <a:lnTo>
                      <a:pt x="152" y="20"/>
                    </a:lnTo>
                    <a:lnTo>
                      <a:pt x="142" y="20"/>
                    </a:lnTo>
                    <a:lnTo>
                      <a:pt x="142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1" name="Freeform 931">
                <a:extLst>
                  <a:ext uri="{FF2B5EF4-FFF2-40B4-BE49-F238E27FC236}">
                    <a16:creationId xmlns:a16="http://schemas.microsoft.com/office/drawing/2014/main" id="{89DCCF18-8E4F-DA45-1985-FA3982B76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321"/>
                <a:ext cx="137" cy="153"/>
              </a:xfrm>
              <a:custGeom>
                <a:avLst/>
                <a:gdLst>
                  <a:gd name="T0" fmla="*/ 152 w 275"/>
                  <a:gd name="T1" fmla="*/ 20 h 305"/>
                  <a:gd name="T2" fmla="*/ 162 w 275"/>
                  <a:gd name="T3" fmla="*/ 35 h 305"/>
                  <a:gd name="T4" fmla="*/ 183 w 275"/>
                  <a:gd name="T5" fmla="*/ 30 h 305"/>
                  <a:gd name="T6" fmla="*/ 173 w 275"/>
                  <a:gd name="T7" fmla="*/ 50 h 305"/>
                  <a:gd name="T8" fmla="*/ 173 w 275"/>
                  <a:gd name="T9" fmla="*/ 76 h 305"/>
                  <a:gd name="T10" fmla="*/ 158 w 275"/>
                  <a:gd name="T11" fmla="*/ 91 h 305"/>
                  <a:gd name="T12" fmla="*/ 153 w 275"/>
                  <a:gd name="T13" fmla="*/ 96 h 305"/>
                  <a:gd name="T14" fmla="*/ 156 w 275"/>
                  <a:gd name="T15" fmla="*/ 111 h 305"/>
                  <a:gd name="T16" fmla="*/ 142 w 275"/>
                  <a:gd name="T17" fmla="*/ 129 h 305"/>
                  <a:gd name="T18" fmla="*/ 167 w 275"/>
                  <a:gd name="T19" fmla="*/ 138 h 305"/>
                  <a:gd name="T20" fmla="*/ 162 w 275"/>
                  <a:gd name="T21" fmla="*/ 156 h 305"/>
                  <a:gd name="T22" fmla="*/ 179 w 275"/>
                  <a:gd name="T23" fmla="*/ 169 h 305"/>
                  <a:gd name="T24" fmla="*/ 200 w 275"/>
                  <a:gd name="T25" fmla="*/ 179 h 305"/>
                  <a:gd name="T26" fmla="*/ 191 w 275"/>
                  <a:gd name="T27" fmla="*/ 194 h 305"/>
                  <a:gd name="T28" fmla="*/ 205 w 275"/>
                  <a:gd name="T29" fmla="*/ 191 h 305"/>
                  <a:gd name="T30" fmla="*/ 227 w 275"/>
                  <a:gd name="T31" fmla="*/ 202 h 305"/>
                  <a:gd name="T32" fmla="*/ 232 w 275"/>
                  <a:gd name="T33" fmla="*/ 220 h 305"/>
                  <a:gd name="T34" fmla="*/ 249 w 275"/>
                  <a:gd name="T35" fmla="*/ 226 h 305"/>
                  <a:gd name="T36" fmla="*/ 264 w 275"/>
                  <a:gd name="T37" fmla="*/ 226 h 305"/>
                  <a:gd name="T38" fmla="*/ 275 w 275"/>
                  <a:gd name="T39" fmla="*/ 245 h 305"/>
                  <a:gd name="T40" fmla="*/ 267 w 275"/>
                  <a:gd name="T41" fmla="*/ 261 h 305"/>
                  <a:gd name="T42" fmla="*/ 270 w 275"/>
                  <a:gd name="T43" fmla="*/ 277 h 305"/>
                  <a:gd name="T44" fmla="*/ 264 w 275"/>
                  <a:gd name="T45" fmla="*/ 295 h 305"/>
                  <a:gd name="T46" fmla="*/ 243 w 275"/>
                  <a:gd name="T47" fmla="*/ 278 h 305"/>
                  <a:gd name="T48" fmla="*/ 231 w 275"/>
                  <a:gd name="T49" fmla="*/ 257 h 305"/>
                  <a:gd name="T50" fmla="*/ 215 w 275"/>
                  <a:gd name="T51" fmla="*/ 266 h 305"/>
                  <a:gd name="T52" fmla="*/ 200 w 275"/>
                  <a:gd name="T53" fmla="*/ 278 h 305"/>
                  <a:gd name="T54" fmla="*/ 176 w 275"/>
                  <a:gd name="T55" fmla="*/ 293 h 305"/>
                  <a:gd name="T56" fmla="*/ 155 w 275"/>
                  <a:gd name="T57" fmla="*/ 304 h 305"/>
                  <a:gd name="T58" fmla="*/ 132 w 275"/>
                  <a:gd name="T59" fmla="*/ 296 h 305"/>
                  <a:gd name="T60" fmla="*/ 118 w 275"/>
                  <a:gd name="T61" fmla="*/ 286 h 305"/>
                  <a:gd name="T62" fmla="*/ 112 w 275"/>
                  <a:gd name="T63" fmla="*/ 275 h 305"/>
                  <a:gd name="T64" fmla="*/ 108 w 275"/>
                  <a:gd name="T65" fmla="*/ 261 h 305"/>
                  <a:gd name="T66" fmla="*/ 103 w 275"/>
                  <a:gd name="T67" fmla="*/ 239 h 305"/>
                  <a:gd name="T68" fmla="*/ 94 w 275"/>
                  <a:gd name="T69" fmla="*/ 245 h 305"/>
                  <a:gd name="T70" fmla="*/ 85 w 275"/>
                  <a:gd name="T71" fmla="*/ 240 h 305"/>
                  <a:gd name="T72" fmla="*/ 67 w 275"/>
                  <a:gd name="T73" fmla="*/ 254 h 305"/>
                  <a:gd name="T74" fmla="*/ 45 w 275"/>
                  <a:gd name="T75" fmla="*/ 257 h 305"/>
                  <a:gd name="T76" fmla="*/ 30 w 275"/>
                  <a:gd name="T77" fmla="*/ 251 h 305"/>
                  <a:gd name="T78" fmla="*/ 20 w 275"/>
                  <a:gd name="T79" fmla="*/ 236 h 305"/>
                  <a:gd name="T80" fmla="*/ 6 w 275"/>
                  <a:gd name="T81" fmla="*/ 217 h 305"/>
                  <a:gd name="T82" fmla="*/ 3 w 275"/>
                  <a:gd name="T83" fmla="*/ 187 h 305"/>
                  <a:gd name="T84" fmla="*/ 21 w 275"/>
                  <a:gd name="T85" fmla="*/ 166 h 305"/>
                  <a:gd name="T86" fmla="*/ 23 w 275"/>
                  <a:gd name="T87" fmla="*/ 150 h 305"/>
                  <a:gd name="T88" fmla="*/ 38 w 275"/>
                  <a:gd name="T89" fmla="*/ 141 h 305"/>
                  <a:gd name="T90" fmla="*/ 58 w 275"/>
                  <a:gd name="T91" fmla="*/ 138 h 305"/>
                  <a:gd name="T92" fmla="*/ 76 w 275"/>
                  <a:gd name="T93" fmla="*/ 135 h 305"/>
                  <a:gd name="T94" fmla="*/ 64 w 275"/>
                  <a:gd name="T95" fmla="*/ 120 h 305"/>
                  <a:gd name="T96" fmla="*/ 65 w 275"/>
                  <a:gd name="T97" fmla="*/ 106 h 305"/>
                  <a:gd name="T98" fmla="*/ 73 w 275"/>
                  <a:gd name="T99" fmla="*/ 93 h 305"/>
                  <a:gd name="T100" fmla="*/ 89 w 275"/>
                  <a:gd name="T101" fmla="*/ 93 h 305"/>
                  <a:gd name="T102" fmla="*/ 109 w 275"/>
                  <a:gd name="T103" fmla="*/ 84 h 305"/>
                  <a:gd name="T104" fmla="*/ 102 w 275"/>
                  <a:gd name="T105" fmla="*/ 71 h 305"/>
                  <a:gd name="T106" fmla="*/ 91 w 275"/>
                  <a:gd name="T107" fmla="*/ 62 h 305"/>
                  <a:gd name="T108" fmla="*/ 95 w 275"/>
                  <a:gd name="T109" fmla="*/ 47 h 305"/>
                  <a:gd name="T110" fmla="*/ 105 w 275"/>
                  <a:gd name="T111" fmla="*/ 33 h 305"/>
                  <a:gd name="T112" fmla="*/ 114 w 275"/>
                  <a:gd name="T113" fmla="*/ 30 h 305"/>
                  <a:gd name="T114" fmla="*/ 115 w 275"/>
                  <a:gd name="T115" fmla="*/ 17 h 305"/>
                  <a:gd name="T116" fmla="*/ 106 w 275"/>
                  <a:gd name="T117" fmla="*/ 6 h 305"/>
                  <a:gd name="T118" fmla="*/ 126 w 275"/>
                  <a:gd name="T119" fmla="*/ 3 h 305"/>
                  <a:gd name="T120" fmla="*/ 135 w 275"/>
                  <a:gd name="T121" fmla="*/ 2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5" h="305">
                    <a:moveTo>
                      <a:pt x="142" y="24"/>
                    </a:moveTo>
                    <a:lnTo>
                      <a:pt x="142" y="20"/>
                    </a:lnTo>
                    <a:lnTo>
                      <a:pt x="152" y="20"/>
                    </a:lnTo>
                    <a:lnTo>
                      <a:pt x="153" y="29"/>
                    </a:lnTo>
                    <a:lnTo>
                      <a:pt x="155" y="32"/>
                    </a:lnTo>
                    <a:lnTo>
                      <a:pt x="162" y="35"/>
                    </a:lnTo>
                    <a:lnTo>
                      <a:pt x="171" y="26"/>
                    </a:lnTo>
                    <a:lnTo>
                      <a:pt x="179" y="27"/>
                    </a:lnTo>
                    <a:lnTo>
                      <a:pt x="183" y="30"/>
                    </a:lnTo>
                    <a:lnTo>
                      <a:pt x="183" y="38"/>
                    </a:lnTo>
                    <a:lnTo>
                      <a:pt x="179" y="49"/>
                    </a:lnTo>
                    <a:lnTo>
                      <a:pt x="173" y="50"/>
                    </a:lnTo>
                    <a:lnTo>
                      <a:pt x="174" y="65"/>
                    </a:lnTo>
                    <a:lnTo>
                      <a:pt x="176" y="71"/>
                    </a:lnTo>
                    <a:lnTo>
                      <a:pt x="173" y="76"/>
                    </a:lnTo>
                    <a:lnTo>
                      <a:pt x="164" y="76"/>
                    </a:lnTo>
                    <a:lnTo>
                      <a:pt x="162" y="88"/>
                    </a:lnTo>
                    <a:lnTo>
                      <a:pt x="158" y="91"/>
                    </a:lnTo>
                    <a:lnTo>
                      <a:pt x="155" y="87"/>
                    </a:lnTo>
                    <a:lnTo>
                      <a:pt x="149" y="87"/>
                    </a:lnTo>
                    <a:lnTo>
                      <a:pt x="153" y="96"/>
                    </a:lnTo>
                    <a:lnTo>
                      <a:pt x="149" y="105"/>
                    </a:lnTo>
                    <a:lnTo>
                      <a:pt x="146" y="111"/>
                    </a:lnTo>
                    <a:lnTo>
                      <a:pt x="156" y="111"/>
                    </a:lnTo>
                    <a:lnTo>
                      <a:pt x="146" y="123"/>
                    </a:lnTo>
                    <a:lnTo>
                      <a:pt x="141" y="128"/>
                    </a:lnTo>
                    <a:lnTo>
                      <a:pt x="142" y="129"/>
                    </a:lnTo>
                    <a:lnTo>
                      <a:pt x="150" y="135"/>
                    </a:lnTo>
                    <a:lnTo>
                      <a:pt x="161" y="137"/>
                    </a:lnTo>
                    <a:lnTo>
                      <a:pt x="167" y="138"/>
                    </a:lnTo>
                    <a:lnTo>
                      <a:pt x="167" y="147"/>
                    </a:lnTo>
                    <a:lnTo>
                      <a:pt x="159" y="152"/>
                    </a:lnTo>
                    <a:lnTo>
                      <a:pt x="162" y="156"/>
                    </a:lnTo>
                    <a:lnTo>
                      <a:pt x="171" y="160"/>
                    </a:lnTo>
                    <a:lnTo>
                      <a:pt x="174" y="166"/>
                    </a:lnTo>
                    <a:lnTo>
                      <a:pt x="179" y="169"/>
                    </a:lnTo>
                    <a:lnTo>
                      <a:pt x="205" y="167"/>
                    </a:lnTo>
                    <a:lnTo>
                      <a:pt x="205" y="181"/>
                    </a:lnTo>
                    <a:lnTo>
                      <a:pt x="200" y="179"/>
                    </a:lnTo>
                    <a:lnTo>
                      <a:pt x="196" y="185"/>
                    </a:lnTo>
                    <a:lnTo>
                      <a:pt x="191" y="190"/>
                    </a:lnTo>
                    <a:lnTo>
                      <a:pt x="191" y="194"/>
                    </a:lnTo>
                    <a:lnTo>
                      <a:pt x="197" y="201"/>
                    </a:lnTo>
                    <a:lnTo>
                      <a:pt x="200" y="193"/>
                    </a:lnTo>
                    <a:lnTo>
                      <a:pt x="205" y="191"/>
                    </a:lnTo>
                    <a:lnTo>
                      <a:pt x="212" y="196"/>
                    </a:lnTo>
                    <a:lnTo>
                      <a:pt x="214" y="199"/>
                    </a:lnTo>
                    <a:lnTo>
                      <a:pt x="227" y="202"/>
                    </a:lnTo>
                    <a:lnTo>
                      <a:pt x="224" y="211"/>
                    </a:lnTo>
                    <a:lnTo>
                      <a:pt x="231" y="211"/>
                    </a:lnTo>
                    <a:lnTo>
                      <a:pt x="232" y="220"/>
                    </a:lnTo>
                    <a:lnTo>
                      <a:pt x="241" y="229"/>
                    </a:lnTo>
                    <a:lnTo>
                      <a:pt x="244" y="225"/>
                    </a:lnTo>
                    <a:lnTo>
                      <a:pt x="249" y="226"/>
                    </a:lnTo>
                    <a:lnTo>
                      <a:pt x="252" y="223"/>
                    </a:lnTo>
                    <a:lnTo>
                      <a:pt x="258" y="229"/>
                    </a:lnTo>
                    <a:lnTo>
                      <a:pt x="264" y="226"/>
                    </a:lnTo>
                    <a:lnTo>
                      <a:pt x="271" y="226"/>
                    </a:lnTo>
                    <a:lnTo>
                      <a:pt x="271" y="242"/>
                    </a:lnTo>
                    <a:lnTo>
                      <a:pt x="275" y="245"/>
                    </a:lnTo>
                    <a:lnTo>
                      <a:pt x="270" y="251"/>
                    </a:lnTo>
                    <a:lnTo>
                      <a:pt x="261" y="252"/>
                    </a:lnTo>
                    <a:lnTo>
                      <a:pt x="267" y="261"/>
                    </a:lnTo>
                    <a:lnTo>
                      <a:pt x="267" y="261"/>
                    </a:lnTo>
                    <a:lnTo>
                      <a:pt x="267" y="270"/>
                    </a:lnTo>
                    <a:lnTo>
                      <a:pt x="270" y="277"/>
                    </a:lnTo>
                    <a:lnTo>
                      <a:pt x="261" y="283"/>
                    </a:lnTo>
                    <a:lnTo>
                      <a:pt x="265" y="286"/>
                    </a:lnTo>
                    <a:lnTo>
                      <a:pt x="264" y="295"/>
                    </a:lnTo>
                    <a:lnTo>
                      <a:pt x="258" y="286"/>
                    </a:lnTo>
                    <a:lnTo>
                      <a:pt x="255" y="289"/>
                    </a:lnTo>
                    <a:lnTo>
                      <a:pt x="243" y="278"/>
                    </a:lnTo>
                    <a:lnTo>
                      <a:pt x="235" y="269"/>
                    </a:lnTo>
                    <a:lnTo>
                      <a:pt x="235" y="261"/>
                    </a:lnTo>
                    <a:lnTo>
                      <a:pt x="231" y="257"/>
                    </a:lnTo>
                    <a:lnTo>
                      <a:pt x="226" y="258"/>
                    </a:lnTo>
                    <a:lnTo>
                      <a:pt x="223" y="261"/>
                    </a:lnTo>
                    <a:lnTo>
                      <a:pt x="215" y="266"/>
                    </a:lnTo>
                    <a:lnTo>
                      <a:pt x="212" y="264"/>
                    </a:lnTo>
                    <a:lnTo>
                      <a:pt x="206" y="269"/>
                    </a:lnTo>
                    <a:lnTo>
                      <a:pt x="200" y="278"/>
                    </a:lnTo>
                    <a:lnTo>
                      <a:pt x="188" y="284"/>
                    </a:lnTo>
                    <a:lnTo>
                      <a:pt x="179" y="287"/>
                    </a:lnTo>
                    <a:lnTo>
                      <a:pt x="176" y="293"/>
                    </a:lnTo>
                    <a:lnTo>
                      <a:pt x="171" y="298"/>
                    </a:lnTo>
                    <a:lnTo>
                      <a:pt x="158" y="301"/>
                    </a:lnTo>
                    <a:lnTo>
                      <a:pt x="155" y="304"/>
                    </a:lnTo>
                    <a:lnTo>
                      <a:pt x="149" y="305"/>
                    </a:lnTo>
                    <a:lnTo>
                      <a:pt x="139" y="301"/>
                    </a:lnTo>
                    <a:lnTo>
                      <a:pt x="132" y="296"/>
                    </a:lnTo>
                    <a:lnTo>
                      <a:pt x="123" y="287"/>
                    </a:lnTo>
                    <a:lnTo>
                      <a:pt x="118" y="287"/>
                    </a:lnTo>
                    <a:lnTo>
                      <a:pt x="118" y="286"/>
                    </a:lnTo>
                    <a:lnTo>
                      <a:pt x="111" y="283"/>
                    </a:lnTo>
                    <a:lnTo>
                      <a:pt x="109" y="284"/>
                    </a:lnTo>
                    <a:lnTo>
                      <a:pt x="112" y="275"/>
                    </a:lnTo>
                    <a:lnTo>
                      <a:pt x="109" y="275"/>
                    </a:lnTo>
                    <a:lnTo>
                      <a:pt x="102" y="266"/>
                    </a:lnTo>
                    <a:lnTo>
                      <a:pt x="108" y="261"/>
                    </a:lnTo>
                    <a:lnTo>
                      <a:pt x="114" y="245"/>
                    </a:lnTo>
                    <a:lnTo>
                      <a:pt x="109" y="240"/>
                    </a:lnTo>
                    <a:lnTo>
                      <a:pt x="103" y="239"/>
                    </a:lnTo>
                    <a:lnTo>
                      <a:pt x="105" y="248"/>
                    </a:lnTo>
                    <a:lnTo>
                      <a:pt x="97" y="249"/>
                    </a:lnTo>
                    <a:lnTo>
                      <a:pt x="94" y="245"/>
                    </a:lnTo>
                    <a:lnTo>
                      <a:pt x="88" y="243"/>
                    </a:lnTo>
                    <a:lnTo>
                      <a:pt x="86" y="239"/>
                    </a:lnTo>
                    <a:lnTo>
                      <a:pt x="85" y="240"/>
                    </a:lnTo>
                    <a:lnTo>
                      <a:pt x="79" y="249"/>
                    </a:lnTo>
                    <a:lnTo>
                      <a:pt x="76" y="254"/>
                    </a:lnTo>
                    <a:lnTo>
                      <a:pt x="67" y="254"/>
                    </a:lnTo>
                    <a:lnTo>
                      <a:pt x="65" y="260"/>
                    </a:lnTo>
                    <a:lnTo>
                      <a:pt x="50" y="258"/>
                    </a:lnTo>
                    <a:lnTo>
                      <a:pt x="45" y="257"/>
                    </a:lnTo>
                    <a:lnTo>
                      <a:pt x="39" y="257"/>
                    </a:lnTo>
                    <a:lnTo>
                      <a:pt x="36" y="255"/>
                    </a:lnTo>
                    <a:lnTo>
                      <a:pt x="30" y="251"/>
                    </a:lnTo>
                    <a:lnTo>
                      <a:pt x="29" y="246"/>
                    </a:lnTo>
                    <a:lnTo>
                      <a:pt x="27" y="239"/>
                    </a:lnTo>
                    <a:lnTo>
                      <a:pt x="20" y="236"/>
                    </a:lnTo>
                    <a:lnTo>
                      <a:pt x="15" y="232"/>
                    </a:lnTo>
                    <a:lnTo>
                      <a:pt x="9" y="219"/>
                    </a:lnTo>
                    <a:lnTo>
                      <a:pt x="6" y="217"/>
                    </a:lnTo>
                    <a:lnTo>
                      <a:pt x="3" y="210"/>
                    </a:lnTo>
                    <a:lnTo>
                      <a:pt x="0" y="204"/>
                    </a:lnTo>
                    <a:lnTo>
                      <a:pt x="3" y="187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21" y="166"/>
                    </a:lnTo>
                    <a:lnTo>
                      <a:pt x="21" y="163"/>
                    </a:lnTo>
                    <a:lnTo>
                      <a:pt x="24" y="155"/>
                    </a:lnTo>
                    <a:lnTo>
                      <a:pt x="23" y="150"/>
                    </a:lnTo>
                    <a:lnTo>
                      <a:pt x="26" y="143"/>
                    </a:lnTo>
                    <a:lnTo>
                      <a:pt x="30" y="138"/>
                    </a:lnTo>
                    <a:lnTo>
                      <a:pt x="38" y="141"/>
                    </a:lnTo>
                    <a:lnTo>
                      <a:pt x="39" y="146"/>
                    </a:lnTo>
                    <a:lnTo>
                      <a:pt x="51" y="143"/>
                    </a:lnTo>
                    <a:lnTo>
                      <a:pt x="58" y="138"/>
                    </a:lnTo>
                    <a:lnTo>
                      <a:pt x="64" y="140"/>
                    </a:lnTo>
                    <a:lnTo>
                      <a:pt x="68" y="135"/>
                    </a:lnTo>
                    <a:lnTo>
                      <a:pt x="76" y="135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64" y="120"/>
                    </a:lnTo>
                    <a:lnTo>
                      <a:pt x="61" y="117"/>
                    </a:lnTo>
                    <a:lnTo>
                      <a:pt x="62" y="108"/>
                    </a:lnTo>
                    <a:lnTo>
                      <a:pt x="65" y="106"/>
                    </a:lnTo>
                    <a:lnTo>
                      <a:pt x="67" y="97"/>
                    </a:lnTo>
                    <a:lnTo>
                      <a:pt x="68" y="94"/>
                    </a:lnTo>
                    <a:lnTo>
                      <a:pt x="73" y="93"/>
                    </a:lnTo>
                    <a:lnTo>
                      <a:pt x="73" y="90"/>
                    </a:lnTo>
                    <a:lnTo>
                      <a:pt x="82" y="90"/>
                    </a:lnTo>
                    <a:lnTo>
                      <a:pt x="89" y="93"/>
                    </a:lnTo>
                    <a:lnTo>
                      <a:pt x="95" y="91"/>
                    </a:lnTo>
                    <a:lnTo>
                      <a:pt x="97" y="87"/>
                    </a:lnTo>
                    <a:lnTo>
                      <a:pt x="109" y="84"/>
                    </a:lnTo>
                    <a:lnTo>
                      <a:pt x="111" y="81"/>
                    </a:lnTo>
                    <a:lnTo>
                      <a:pt x="109" y="70"/>
                    </a:lnTo>
                    <a:lnTo>
                      <a:pt x="102" y="71"/>
                    </a:lnTo>
                    <a:lnTo>
                      <a:pt x="98" y="68"/>
                    </a:lnTo>
                    <a:lnTo>
                      <a:pt x="94" y="62"/>
                    </a:lnTo>
                    <a:lnTo>
                      <a:pt x="91" y="62"/>
                    </a:lnTo>
                    <a:lnTo>
                      <a:pt x="91" y="55"/>
                    </a:lnTo>
                    <a:lnTo>
                      <a:pt x="98" y="50"/>
                    </a:lnTo>
                    <a:lnTo>
                      <a:pt x="95" y="47"/>
                    </a:lnTo>
                    <a:lnTo>
                      <a:pt x="100" y="43"/>
                    </a:lnTo>
                    <a:lnTo>
                      <a:pt x="98" y="35"/>
                    </a:lnTo>
                    <a:lnTo>
                      <a:pt x="105" y="33"/>
                    </a:lnTo>
                    <a:lnTo>
                      <a:pt x="105" y="30"/>
                    </a:lnTo>
                    <a:lnTo>
                      <a:pt x="112" y="33"/>
                    </a:lnTo>
                    <a:lnTo>
                      <a:pt x="114" y="30"/>
                    </a:lnTo>
                    <a:lnTo>
                      <a:pt x="121" y="30"/>
                    </a:lnTo>
                    <a:lnTo>
                      <a:pt x="121" y="20"/>
                    </a:lnTo>
                    <a:lnTo>
                      <a:pt x="115" y="17"/>
                    </a:lnTo>
                    <a:lnTo>
                      <a:pt x="108" y="17"/>
                    </a:lnTo>
                    <a:lnTo>
                      <a:pt x="103" y="11"/>
                    </a:lnTo>
                    <a:lnTo>
                      <a:pt x="106" y="6"/>
                    </a:lnTo>
                    <a:lnTo>
                      <a:pt x="106" y="0"/>
                    </a:lnTo>
                    <a:lnTo>
                      <a:pt x="121" y="3"/>
                    </a:lnTo>
                    <a:lnTo>
                      <a:pt x="126" y="3"/>
                    </a:lnTo>
                    <a:lnTo>
                      <a:pt x="132" y="6"/>
                    </a:lnTo>
                    <a:lnTo>
                      <a:pt x="138" y="12"/>
                    </a:lnTo>
                    <a:lnTo>
                      <a:pt x="135" y="20"/>
                    </a:lnTo>
                    <a:lnTo>
                      <a:pt x="141" y="27"/>
                    </a:lnTo>
                    <a:lnTo>
                      <a:pt x="142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2" name="Freeform 932">
                <a:extLst>
                  <a:ext uri="{FF2B5EF4-FFF2-40B4-BE49-F238E27FC236}">
                    <a16:creationId xmlns:a16="http://schemas.microsoft.com/office/drawing/2014/main" id="{CF5F7F8D-8420-E956-FE1F-D57C623C0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321"/>
                <a:ext cx="137" cy="153"/>
              </a:xfrm>
              <a:custGeom>
                <a:avLst/>
                <a:gdLst>
                  <a:gd name="T0" fmla="*/ 152 w 275"/>
                  <a:gd name="T1" fmla="*/ 20 h 305"/>
                  <a:gd name="T2" fmla="*/ 162 w 275"/>
                  <a:gd name="T3" fmla="*/ 35 h 305"/>
                  <a:gd name="T4" fmla="*/ 183 w 275"/>
                  <a:gd name="T5" fmla="*/ 30 h 305"/>
                  <a:gd name="T6" fmla="*/ 173 w 275"/>
                  <a:gd name="T7" fmla="*/ 50 h 305"/>
                  <a:gd name="T8" fmla="*/ 173 w 275"/>
                  <a:gd name="T9" fmla="*/ 76 h 305"/>
                  <a:gd name="T10" fmla="*/ 158 w 275"/>
                  <a:gd name="T11" fmla="*/ 91 h 305"/>
                  <a:gd name="T12" fmla="*/ 153 w 275"/>
                  <a:gd name="T13" fmla="*/ 96 h 305"/>
                  <a:gd name="T14" fmla="*/ 156 w 275"/>
                  <a:gd name="T15" fmla="*/ 111 h 305"/>
                  <a:gd name="T16" fmla="*/ 142 w 275"/>
                  <a:gd name="T17" fmla="*/ 129 h 305"/>
                  <a:gd name="T18" fmla="*/ 167 w 275"/>
                  <a:gd name="T19" fmla="*/ 138 h 305"/>
                  <a:gd name="T20" fmla="*/ 162 w 275"/>
                  <a:gd name="T21" fmla="*/ 156 h 305"/>
                  <a:gd name="T22" fmla="*/ 179 w 275"/>
                  <a:gd name="T23" fmla="*/ 169 h 305"/>
                  <a:gd name="T24" fmla="*/ 200 w 275"/>
                  <a:gd name="T25" fmla="*/ 179 h 305"/>
                  <a:gd name="T26" fmla="*/ 191 w 275"/>
                  <a:gd name="T27" fmla="*/ 194 h 305"/>
                  <a:gd name="T28" fmla="*/ 205 w 275"/>
                  <a:gd name="T29" fmla="*/ 191 h 305"/>
                  <a:gd name="T30" fmla="*/ 227 w 275"/>
                  <a:gd name="T31" fmla="*/ 202 h 305"/>
                  <a:gd name="T32" fmla="*/ 232 w 275"/>
                  <a:gd name="T33" fmla="*/ 220 h 305"/>
                  <a:gd name="T34" fmla="*/ 249 w 275"/>
                  <a:gd name="T35" fmla="*/ 226 h 305"/>
                  <a:gd name="T36" fmla="*/ 264 w 275"/>
                  <a:gd name="T37" fmla="*/ 226 h 305"/>
                  <a:gd name="T38" fmla="*/ 275 w 275"/>
                  <a:gd name="T39" fmla="*/ 245 h 305"/>
                  <a:gd name="T40" fmla="*/ 267 w 275"/>
                  <a:gd name="T41" fmla="*/ 261 h 305"/>
                  <a:gd name="T42" fmla="*/ 270 w 275"/>
                  <a:gd name="T43" fmla="*/ 277 h 305"/>
                  <a:gd name="T44" fmla="*/ 264 w 275"/>
                  <a:gd name="T45" fmla="*/ 295 h 305"/>
                  <a:gd name="T46" fmla="*/ 243 w 275"/>
                  <a:gd name="T47" fmla="*/ 278 h 305"/>
                  <a:gd name="T48" fmla="*/ 231 w 275"/>
                  <a:gd name="T49" fmla="*/ 257 h 305"/>
                  <a:gd name="T50" fmla="*/ 215 w 275"/>
                  <a:gd name="T51" fmla="*/ 266 h 305"/>
                  <a:gd name="T52" fmla="*/ 200 w 275"/>
                  <a:gd name="T53" fmla="*/ 278 h 305"/>
                  <a:gd name="T54" fmla="*/ 176 w 275"/>
                  <a:gd name="T55" fmla="*/ 293 h 305"/>
                  <a:gd name="T56" fmla="*/ 155 w 275"/>
                  <a:gd name="T57" fmla="*/ 304 h 305"/>
                  <a:gd name="T58" fmla="*/ 132 w 275"/>
                  <a:gd name="T59" fmla="*/ 296 h 305"/>
                  <a:gd name="T60" fmla="*/ 118 w 275"/>
                  <a:gd name="T61" fmla="*/ 286 h 305"/>
                  <a:gd name="T62" fmla="*/ 112 w 275"/>
                  <a:gd name="T63" fmla="*/ 275 h 305"/>
                  <a:gd name="T64" fmla="*/ 108 w 275"/>
                  <a:gd name="T65" fmla="*/ 261 h 305"/>
                  <a:gd name="T66" fmla="*/ 103 w 275"/>
                  <a:gd name="T67" fmla="*/ 239 h 305"/>
                  <a:gd name="T68" fmla="*/ 94 w 275"/>
                  <a:gd name="T69" fmla="*/ 245 h 305"/>
                  <a:gd name="T70" fmla="*/ 85 w 275"/>
                  <a:gd name="T71" fmla="*/ 240 h 305"/>
                  <a:gd name="T72" fmla="*/ 67 w 275"/>
                  <a:gd name="T73" fmla="*/ 254 h 305"/>
                  <a:gd name="T74" fmla="*/ 45 w 275"/>
                  <a:gd name="T75" fmla="*/ 257 h 305"/>
                  <a:gd name="T76" fmla="*/ 30 w 275"/>
                  <a:gd name="T77" fmla="*/ 251 h 305"/>
                  <a:gd name="T78" fmla="*/ 20 w 275"/>
                  <a:gd name="T79" fmla="*/ 236 h 305"/>
                  <a:gd name="T80" fmla="*/ 6 w 275"/>
                  <a:gd name="T81" fmla="*/ 217 h 305"/>
                  <a:gd name="T82" fmla="*/ 3 w 275"/>
                  <a:gd name="T83" fmla="*/ 187 h 305"/>
                  <a:gd name="T84" fmla="*/ 21 w 275"/>
                  <a:gd name="T85" fmla="*/ 166 h 305"/>
                  <a:gd name="T86" fmla="*/ 23 w 275"/>
                  <a:gd name="T87" fmla="*/ 150 h 305"/>
                  <a:gd name="T88" fmla="*/ 38 w 275"/>
                  <a:gd name="T89" fmla="*/ 141 h 305"/>
                  <a:gd name="T90" fmla="*/ 58 w 275"/>
                  <a:gd name="T91" fmla="*/ 138 h 305"/>
                  <a:gd name="T92" fmla="*/ 76 w 275"/>
                  <a:gd name="T93" fmla="*/ 135 h 305"/>
                  <a:gd name="T94" fmla="*/ 64 w 275"/>
                  <a:gd name="T95" fmla="*/ 120 h 305"/>
                  <a:gd name="T96" fmla="*/ 65 w 275"/>
                  <a:gd name="T97" fmla="*/ 106 h 305"/>
                  <a:gd name="T98" fmla="*/ 73 w 275"/>
                  <a:gd name="T99" fmla="*/ 93 h 305"/>
                  <a:gd name="T100" fmla="*/ 89 w 275"/>
                  <a:gd name="T101" fmla="*/ 93 h 305"/>
                  <a:gd name="T102" fmla="*/ 109 w 275"/>
                  <a:gd name="T103" fmla="*/ 84 h 305"/>
                  <a:gd name="T104" fmla="*/ 102 w 275"/>
                  <a:gd name="T105" fmla="*/ 71 h 305"/>
                  <a:gd name="T106" fmla="*/ 91 w 275"/>
                  <a:gd name="T107" fmla="*/ 62 h 305"/>
                  <a:gd name="T108" fmla="*/ 95 w 275"/>
                  <a:gd name="T109" fmla="*/ 47 h 305"/>
                  <a:gd name="T110" fmla="*/ 105 w 275"/>
                  <a:gd name="T111" fmla="*/ 33 h 305"/>
                  <a:gd name="T112" fmla="*/ 114 w 275"/>
                  <a:gd name="T113" fmla="*/ 30 h 305"/>
                  <a:gd name="T114" fmla="*/ 115 w 275"/>
                  <a:gd name="T115" fmla="*/ 17 h 305"/>
                  <a:gd name="T116" fmla="*/ 106 w 275"/>
                  <a:gd name="T117" fmla="*/ 6 h 305"/>
                  <a:gd name="T118" fmla="*/ 126 w 275"/>
                  <a:gd name="T119" fmla="*/ 3 h 305"/>
                  <a:gd name="T120" fmla="*/ 135 w 275"/>
                  <a:gd name="T121" fmla="*/ 2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5" h="305">
                    <a:moveTo>
                      <a:pt x="142" y="24"/>
                    </a:moveTo>
                    <a:lnTo>
                      <a:pt x="142" y="20"/>
                    </a:lnTo>
                    <a:lnTo>
                      <a:pt x="152" y="20"/>
                    </a:lnTo>
                    <a:lnTo>
                      <a:pt x="153" y="29"/>
                    </a:lnTo>
                    <a:lnTo>
                      <a:pt x="155" y="32"/>
                    </a:lnTo>
                    <a:lnTo>
                      <a:pt x="162" y="35"/>
                    </a:lnTo>
                    <a:lnTo>
                      <a:pt x="171" y="26"/>
                    </a:lnTo>
                    <a:lnTo>
                      <a:pt x="179" y="27"/>
                    </a:lnTo>
                    <a:lnTo>
                      <a:pt x="183" y="30"/>
                    </a:lnTo>
                    <a:lnTo>
                      <a:pt x="183" y="38"/>
                    </a:lnTo>
                    <a:lnTo>
                      <a:pt x="179" y="49"/>
                    </a:lnTo>
                    <a:lnTo>
                      <a:pt x="173" y="50"/>
                    </a:lnTo>
                    <a:lnTo>
                      <a:pt x="174" y="65"/>
                    </a:lnTo>
                    <a:lnTo>
                      <a:pt x="176" y="71"/>
                    </a:lnTo>
                    <a:lnTo>
                      <a:pt x="173" y="76"/>
                    </a:lnTo>
                    <a:lnTo>
                      <a:pt x="164" y="76"/>
                    </a:lnTo>
                    <a:lnTo>
                      <a:pt x="162" y="88"/>
                    </a:lnTo>
                    <a:lnTo>
                      <a:pt x="158" y="91"/>
                    </a:lnTo>
                    <a:lnTo>
                      <a:pt x="155" y="87"/>
                    </a:lnTo>
                    <a:lnTo>
                      <a:pt x="149" y="87"/>
                    </a:lnTo>
                    <a:lnTo>
                      <a:pt x="153" y="96"/>
                    </a:lnTo>
                    <a:lnTo>
                      <a:pt x="149" y="105"/>
                    </a:lnTo>
                    <a:lnTo>
                      <a:pt x="146" y="111"/>
                    </a:lnTo>
                    <a:lnTo>
                      <a:pt x="156" y="111"/>
                    </a:lnTo>
                    <a:lnTo>
                      <a:pt x="146" y="123"/>
                    </a:lnTo>
                    <a:lnTo>
                      <a:pt x="141" y="128"/>
                    </a:lnTo>
                    <a:lnTo>
                      <a:pt x="142" y="129"/>
                    </a:lnTo>
                    <a:lnTo>
                      <a:pt x="150" y="135"/>
                    </a:lnTo>
                    <a:lnTo>
                      <a:pt x="161" y="137"/>
                    </a:lnTo>
                    <a:lnTo>
                      <a:pt x="167" y="138"/>
                    </a:lnTo>
                    <a:lnTo>
                      <a:pt x="167" y="147"/>
                    </a:lnTo>
                    <a:lnTo>
                      <a:pt x="159" y="152"/>
                    </a:lnTo>
                    <a:lnTo>
                      <a:pt x="162" y="156"/>
                    </a:lnTo>
                    <a:lnTo>
                      <a:pt x="171" y="160"/>
                    </a:lnTo>
                    <a:lnTo>
                      <a:pt x="174" y="166"/>
                    </a:lnTo>
                    <a:lnTo>
                      <a:pt x="179" y="169"/>
                    </a:lnTo>
                    <a:lnTo>
                      <a:pt x="205" y="167"/>
                    </a:lnTo>
                    <a:lnTo>
                      <a:pt x="205" y="181"/>
                    </a:lnTo>
                    <a:lnTo>
                      <a:pt x="200" y="179"/>
                    </a:lnTo>
                    <a:lnTo>
                      <a:pt x="196" y="185"/>
                    </a:lnTo>
                    <a:lnTo>
                      <a:pt x="191" y="190"/>
                    </a:lnTo>
                    <a:lnTo>
                      <a:pt x="191" y="194"/>
                    </a:lnTo>
                    <a:lnTo>
                      <a:pt x="197" y="201"/>
                    </a:lnTo>
                    <a:lnTo>
                      <a:pt x="200" y="193"/>
                    </a:lnTo>
                    <a:lnTo>
                      <a:pt x="205" y="191"/>
                    </a:lnTo>
                    <a:lnTo>
                      <a:pt x="212" y="196"/>
                    </a:lnTo>
                    <a:lnTo>
                      <a:pt x="214" y="199"/>
                    </a:lnTo>
                    <a:lnTo>
                      <a:pt x="227" y="202"/>
                    </a:lnTo>
                    <a:lnTo>
                      <a:pt x="224" y="211"/>
                    </a:lnTo>
                    <a:lnTo>
                      <a:pt x="231" y="211"/>
                    </a:lnTo>
                    <a:lnTo>
                      <a:pt x="232" y="220"/>
                    </a:lnTo>
                    <a:lnTo>
                      <a:pt x="241" y="229"/>
                    </a:lnTo>
                    <a:lnTo>
                      <a:pt x="244" y="225"/>
                    </a:lnTo>
                    <a:lnTo>
                      <a:pt x="249" y="226"/>
                    </a:lnTo>
                    <a:lnTo>
                      <a:pt x="252" y="223"/>
                    </a:lnTo>
                    <a:lnTo>
                      <a:pt x="258" y="229"/>
                    </a:lnTo>
                    <a:lnTo>
                      <a:pt x="264" y="226"/>
                    </a:lnTo>
                    <a:lnTo>
                      <a:pt x="271" y="226"/>
                    </a:lnTo>
                    <a:lnTo>
                      <a:pt x="271" y="242"/>
                    </a:lnTo>
                    <a:lnTo>
                      <a:pt x="275" y="245"/>
                    </a:lnTo>
                    <a:lnTo>
                      <a:pt x="270" y="251"/>
                    </a:lnTo>
                    <a:lnTo>
                      <a:pt x="261" y="252"/>
                    </a:lnTo>
                    <a:lnTo>
                      <a:pt x="267" y="261"/>
                    </a:lnTo>
                    <a:lnTo>
                      <a:pt x="267" y="261"/>
                    </a:lnTo>
                    <a:lnTo>
                      <a:pt x="267" y="270"/>
                    </a:lnTo>
                    <a:lnTo>
                      <a:pt x="270" y="277"/>
                    </a:lnTo>
                    <a:lnTo>
                      <a:pt x="261" y="283"/>
                    </a:lnTo>
                    <a:lnTo>
                      <a:pt x="265" y="286"/>
                    </a:lnTo>
                    <a:lnTo>
                      <a:pt x="264" y="295"/>
                    </a:lnTo>
                    <a:lnTo>
                      <a:pt x="258" y="286"/>
                    </a:lnTo>
                    <a:lnTo>
                      <a:pt x="255" y="289"/>
                    </a:lnTo>
                    <a:lnTo>
                      <a:pt x="243" y="278"/>
                    </a:lnTo>
                    <a:lnTo>
                      <a:pt x="235" y="269"/>
                    </a:lnTo>
                    <a:lnTo>
                      <a:pt x="235" y="261"/>
                    </a:lnTo>
                    <a:lnTo>
                      <a:pt x="231" y="257"/>
                    </a:lnTo>
                    <a:lnTo>
                      <a:pt x="226" y="258"/>
                    </a:lnTo>
                    <a:lnTo>
                      <a:pt x="223" y="261"/>
                    </a:lnTo>
                    <a:lnTo>
                      <a:pt x="215" y="266"/>
                    </a:lnTo>
                    <a:lnTo>
                      <a:pt x="212" y="264"/>
                    </a:lnTo>
                    <a:lnTo>
                      <a:pt x="206" y="269"/>
                    </a:lnTo>
                    <a:lnTo>
                      <a:pt x="200" y="278"/>
                    </a:lnTo>
                    <a:lnTo>
                      <a:pt x="188" y="284"/>
                    </a:lnTo>
                    <a:lnTo>
                      <a:pt x="179" y="287"/>
                    </a:lnTo>
                    <a:lnTo>
                      <a:pt x="176" y="293"/>
                    </a:lnTo>
                    <a:lnTo>
                      <a:pt x="171" y="298"/>
                    </a:lnTo>
                    <a:lnTo>
                      <a:pt x="158" y="301"/>
                    </a:lnTo>
                    <a:lnTo>
                      <a:pt x="155" y="304"/>
                    </a:lnTo>
                    <a:lnTo>
                      <a:pt x="149" y="305"/>
                    </a:lnTo>
                    <a:lnTo>
                      <a:pt x="139" y="301"/>
                    </a:lnTo>
                    <a:lnTo>
                      <a:pt x="132" y="296"/>
                    </a:lnTo>
                    <a:lnTo>
                      <a:pt x="123" y="287"/>
                    </a:lnTo>
                    <a:lnTo>
                      <a:pt x="118" y="287"/>
                    </a:lnTo>
                    <a:lnTo>
                      <a:pt x="118" y="286"/>
                    </a:lnTo>
                    <a:lnTo>
                      <a:pt x="111" y="283"/>
                    </a:lnTo>
                    <a:lnTo>
                      <a:pt x="109" y="284"/>
                    </a:lnTo>
                    <a:lnTo>
                      <a:pt x="112" y="275"/>
                    </a:lnTo>
                    <a:lnTo>
                      <a:pt x="109" y="275"/>
                    </a:lnTo>
                    <a:lnTo>
                      <a:pt x="102" y="266"/>
                    </a:lnTo>
                    <a:lnTo>
                      <a:pt x="108" y="261"/>
                    </a:lnTo>
                    <a:lnTo>
                      <a:pt x="114" y="245"/>
                    </a:lnTo>
                    <a:lnTo>
                      <a:pt x="109" y="240"/>
                    </a:lnTo>
                    <a:lnTo>
                      <a:pt x="103" y="239"/>
                    </a:lnTo>
                    <a:lnTo>
                      <a:pt x="105" y="248"/>
                    </a:lnTo>
                    <a:lnTo>
                      <a:pt x="97" y="249"/>
                    </a:lnTo>
                    <a:lnTo>
                      <a:pt x="94" y="245"/>
                    </a:lnTo>
                    <a:lnTo>
                      <a:pt x="88" y="243"/>
                    </a:lnTo>
                    <a:lnTo>
                      <a:pt x="86" y="239"/>
                    </a:lnTo>
                    <a:lnTo>
                      <a:pt x="85" y="240"/>
                    </a:lnTo>
                    <a:lnTo>
                      <a:pt x="79" y="249"/>
                    </a:lnTo>
                    <a:lnTo>
                      <a:pt x="76" y="254"/>
                    </a:lnTo>
                    <a:lnTo>
                      <a:pt x="67" y="254"/>
                    </a:lnTo>
                    <a:lnTo>
                      <a:pt x="65" y="260"/>
                    </a:lnTo>
                    <a:lnTo>
                      <a:pt x="50" y="258"/>
                    </a:lnTo>
                    <a:lnTo>
                      <a:pt x="45" y="257"/>
                    </a:lnTo>
                    <a:lnTo>
                      <a:pt x="39" y="257"/>
                    </a:lnTo>
                    <a:lnTo>
                      <a:pt x="36" y="255"/>
                    </a:lnTo>
                    <a:lnTo>
                      <a:pt x="30" y="251"/>
                    </a:lnTo>
                    <a:lnTo>
                      <a:pt x="29" y="246"/>
                    </a:lnTo>
                    <a:lnTo>
                      <a:pt x="27" y="239"/>
                    </a:lnTo>
                    <a:lnTo>
                      <a:pt x="20" y="236"/>
                    </a:lnTo>
                    <a:lnTo>
                      <a:pt x="15" y="232"/>
                    </a:lnTo>
                    <a:lnTo>
                      <a:pt x="9" y="219"/>
                    </a:lnTo>
                    <a:lnTo>
                      <a:pt x="6" y="217"/>
                    </a:lnTo>
                    <a:lnTo>
                      <a:pt x="3" y="210"/>
                    </a:lnTo>
                    <a:lnTo>
                      <a:pt x="0" y="204"/>
                    </a:lnTo>
                    <a:lnTo>
                      <a:pt x="3" y="187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21" y="166"/>
                    </a:lnTo>
                    <a:lnTo>
                      <a:pt x="21" y="163"/>
                    </a:lnTo>
                    <a:lnTo>
                      <a:pt x="24" y="155"/>
                    </a:lnTo>
                    <a:lnTo>
                      <a:pt x="23" y="150"/>
                    </a:lnTo>
                    <a:lnTo>
                      <a:pt x="26" y="143"/>
                    </a:lnTo>
                    <a:lnTo>
                      <a:pt x="30" y="138"/>
                    </a:lnTo>
                    <a:lnTo>
                      <a:pt x="38" y="141"/>
                    </a:lnTo>
                    <a:lnTo>
                      <a:pt x="39" y="146"/>
                    </a:lnTo>
                    <a:lnTo>
                      <a:pt x="51" y="143"/>
                    </a:lnTo>
                    <a:lnTo>
                      <a:pt x="58" y="138"/>
                    </a:lnTo>
                    <a:lnTo>
                      <a:pt x="64" y="140"/>
                    </a:lnTo>
                    <a:lnTo>
                      <a:pt x="68" y="135"/>
                    </a:lnTo>
                    <a:lnTo>
                      <a:pt x="76" y="135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64" y="120"/>
                    </a:lnTo>
                    <a:lnTo>
                      <a:pt x="61" y="117"/>
                    </a:lnTo>
                    <a:lnTo>
                      <a:pt x="62" y="108"/>
                    </a:lnTo>
                    <a:lnTo>
                      <a:pt x="65" y="106"/>
                    </a:lnTo>
                    <a:lnTo>
                      <a:pt x="67" y="97"/>
                    </a:lnTo>
                    <a:lnTo>
                      <a:pt x="68" y="94"/>
                    </a:lnTo>
                    <a:lnTo>
                      <a:pt x="73" y="93"/>
                    </a:lnTo>
                    <a:lnTo>
                      <a:pt x="73" y="90"/>
                    </a:lnTo>
                    <a:lnTo>
                      <a:pt x="82" y="90"/>
                    </a:lnTo>
                    <a:lnTo>
                      <a:pt x="89" y="93"/>
                    </a:lnTo>
                    <a:lnTo>
                      <a:pt x="95" y="91"/>
                    </a:lnTo>
                    <a:lnTo>
                      <a:pt x="97" y="87"/>
                    </a:lnTo>
                    <a:lnTo>
                      <a:pt x="109" y="84"/>
                    </a:lnTo>
                    <a:lnTo>
                      <a:pt x="111" y="81"/>
                    </a:lnTo>
                    <a:lnTo>
                      <a:pt x="109" y="70"/>
                    </a:lnTo>
                    <a:lnTo>
                      <a:pt x="102" y="71"/>
                    </a:lnTo>
                    <a:lnTo>
                      <a:pt x="98" y="68"/>
                    </a:lnTo>
                    <a:lnTo>
                      <a:pt x="94" y="62"/>
                    </a:lnTo>
                    <a:lnTo>
                      <a:pt x="91" y="62"/>
                    </a:lnTo>
                    <a:lnTo>
                      <a:pt x="91" y="55"/>
                    </a:lnTo>
                    <a:lnTo>
                      <a:pt x="98" y="50"/>
                    </a:lnTo>
                    <a:lnTo>
                      <a:pt x="95" y="47"/>
                    </a:lnTo>
                    <a:lnTo>
                      <a:pt x="100" y="43"/>
                    </a:lnTo>
                    <a:lnTo>
                      <a:pt x="98" y="35"/>
                    </a:lnTo>
                    <a:lnTo>
                      <a:pt x="105" y="33"/>
                    </a:lnTo>
                    <a:lnTo>
                      <a:pt x="105" y="30"/>
                    </a:lnTo>
                    <a:lnTo>
                      <a:pt x="112" y="33"/>
                    </a:lnTo>
                    <a:lnTo>
                      <a:pt x="114" y="30"/>
                    </a:lnTo>
                    <a:lnTo>
                      <a:pt x="121" y="30"/>
                    </a:lnTo>
                    <a:lnTo>
                      <a:pt x="121" y="20"/>
                    </a:lnTo>
                    <a:lnTo>
                      <a:pt x="115" y="17"/>
                    </a:lnTo>
                    <a:lnTo>
                      <a:pt x="108" y="17"/>
                    </a:lnTo>
                    <a:lnTo>
                      <a:pt x="103" y="11"/>
                    </a:lnTo>
                    <a:lnTo>
                      <a:pt x="106" y="6"/>
                    </a:lnTo>
                    <a:lnTo>
                      <a:pt x="106" y="0"/>
                    </a:lnTo>
                    <a:lnTo>
                      <a:pt x="121" y="3"/>
                    </a:lnTo>
                    <a:lnTo>
                      <a:pt x="126" y="3"/>
                    </a:lnTo>
                    <a:lnTo>
                      <a:pt x="132" y="6"/>
                    </a:lnTo>
                    <a:lnTo>
                      <a:pt x="138" y="12"/>
                    </a:lnTo>
                    <a:lnTo>
                      <a:pt x="135" y="20"/>
                    </a:lnTo>
                    <a:lnTo>
                      <a:pt x="141" y="27"/>
                    </a:lnTo>
                    <a:lnTo>
                      <a:pt x="142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3" name="Freeform 933">
                <a:extLst>
                  <a:ext uri="{FF2B5EF4-FFF2-40B4-BE49-F238E27FC236}">
                    <a16:creationId xmlns:a16="http://schemas.microsoft.com/office/drawing/2014/main" id="{E3B0C138-77EA-C6A6-8BF5-02549EDF4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486"/>
                <a:ext cx="27" cy="47"/>
              </a:xfrm>
              <a:custGeom>
                <a:avLst/>
                <a:gdLst>
                  <a:gd name="T0" fmla="*/ 44 w 55"/>
                  <a:gd name="T1" fmla="*/ 0 h 96"/>
                  <a:gd name="T2" fmla="*/ 38 w 55"/>
                  <a:gd name="T3" fmla="*/ 0 h 96"/>
                  <a:gd name="T4" fmla="*/ 31 w 55"/>
                  <a:gd name="T5" fmla="*/ 5 h 96"/>
                  <a:gd name="T6" fmla="*/ 28 w 55"/>
                  <a:gd name="T7" fmla="*/ 9 h 96"/>
                  <a:gd name="T8" fmla="*/ 15 w 55"/>
                  <a:gd name="T9" fmla="*/ 9 h 96"/>
                  <a:gd name="T10" fmla="*/ 11 w 55"/>
                  <a:gd name="T11" fmla="*/ 6 h 96"/>
                  <a:gd name="T12" fmla="*/ 5 w 55"/>
                  <a:gd name="T13" fmla="*/ 23 h 96"/>
                  <a:gd name="T14" fmla="*/ 8 w 55"/>
                  <a:gd name="T15" fmla="*/ 26 h 96"/>
                  <a:gd name="T16" fmla="*/ 14 w 55"/>
                  <a:gd name="T17" fmla="*/ 26 h 96"/>
                  <a:gd name="T18" fmla="*/ 17 w 55"/>
                  <a:gd name="T19" fmla="*/ 32 h 96"/>
                  <a:gd name="T20" fmla="*/ 9 w 55"/>
                  <a:gd name="T21" fmla="*/ 47 h 96"/>
                  <a:gd name="T22" fmla="*/ 9 w 55"/>
                  <a:gd name="T23" fmla="*/ 53 h 96"/>
                  <a:gd name="T24" fmla="*/ 11 w 55"/>
                  <a:gd name="T25" fmla="*/ 64 h 96"/>
                  <a:gd name="T26" fmla="*/ 9 w 55"/>
                  <a:gd name="T27" fmla="*/ 66 h 96"/>
                  <a:gd name="T28" fmla="*/ 0 w 55"/>
                  <a:gd name="T29" fmla="*/ 69 h 96"/>
                  <a:gd name="T30" fmla="*/ 2 w 55"/>
                  <a:gd name="T31" fmla="*/ 78 h 96"/>
                  <a:gd name="T32" fmla="*/ 8 w 55"/>
                  <a:gd name="T33" fmla="*/ 81 h 96"/>
                  <a:gd name="T34" fmla="*/ 5 w 55"/>
                  <a:gd name="T35" fmla="*/ 87 h 96"/>
                  <a:gd name="T36" fmla="*/ 8 w 55"/>
                  <a:gd name="T37" fmla="*/ 94 h 96"/>
                  <a:gd name="T38" fmla="*/ 14 w 55"/>
                  <a:gd name="T39" fmla="*/ 96 h 96"/>
                  <a:gd name="T40" fmla="*/ 15 w 55"/>
                  <a:gd name="T41" fmla="*/ 93 h 96"/>
                  <a:gd name="T42" fmla="*/ 19 w 55"/>
                  <a:gd name="T43" fmla="*/ 85 h 96"/>
                  <a:gd name="T44" fmla="*/ 20 w 55"/>
                  <a:gd name="T45" fmla="*/ 82 h 96"/>
                  <a:gd name="T46" fmla="*/ 25 w 55"/>
                  <a:gd name="T47" fmla="*/ 81 h 96"/>
                  <a:gd name="T48" fmla="*/ 31 w 55"/>
                  <a:gd name="T49" fmla="*/ 67 h 96"/>
                  <a:gd name="T50" fmla="*/ 35 w 55"/>
                  <a:gd name="T51" fmla="*/ 67 h 96"/>
                  <a:gd name="T52" fmla="*/ 34 w 55"/>
                  <a:gd name="T53" fmla="*/ 56 h 96"/>
                  <a:gd name="T54" fmla="*/ 37 w 55"/>
                  <a:gd name="T55" fmla="*/ 46 h 96"/>
                  <a:gd name="T56" fmla="*/ 38 w 55"/>
                  <a:gd name="T57" fmla="*/ 41 h 96"/>
                  <a:gd name="T58" fmla="*/ 38 w 55"/>
                  <a:gd name="T59" fmla="*/ 34 h 96"/>
                  <a:gd name="T60" fmla="*/ 46 w 55"/>
                  <a:gd name="T61" fmla="*/ 28 h 96"/>
                  <a:gd name="T62" fmla="*/ 49 w 55"/>
                  <a:gd name="T63" fmla="*/ 34 h 96"/>
                  <a:gd name="T64" fmla="*/ 55 w 55"/>
                  <a:gd name="T65" fmla="*/ 29 h 96"/>
                  <a:gd name="T66" fmla="*/ 52 w 55"/>
                  <a:gd name="T67" fmla="*/ 11 h 96"/>
                  <a:gd name="T68" fmla="*/ 50 w 55"/>
                  <a:gd name="T69" fmla="*/ 3 h 96"/>
                  <a:gd name="T70" fmla="*/ 44 w 55"/>
                  <a:gd name="T7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96">
                    <a:moveTo>
                      <a:pt x="44" y="0"/>
                    </a:moveTo>
                    <a:lnTo>
                      <a:pt x="38" y="0"/>
                    </a:lnTo>
                    <a:lnTo>
                      <a:pt x="31" y="5"/>
                    </a:lnTo>
                    <a:lnTo>
                      <a:pt x="28" y="9"/>
                    </a:lnTo>
                    <a:lnTo>
                      <a:pt x="15" y="9"/>
                    </a:lnTo>
                    <a:lnTo>
                      <a:pt x="11" y="6"/>
                    </a:lnTo>
                    <a:lnTo>
                      <a:pt x="5" y="23"/>
                    </a:lnTo>
                    <a:lnTo>
                      <a:pt x="8" y="26"/>
                    </a:lnTo>
                    <a:lnTo>
                      <a:pt x="14" y="26"/>
                    </a:lnTo>
                    <a:lnTo>
                      <a:pt x="17" y="32"/>
                    </a:lnTo>
                    <a:lnTo>
                      <a:pt x="9" y="47"/>
                    </a:lnTo>
                    <a:lnTo>
                      <a:pt x="9" y="53"/>
                    </a:lnTo>
                    <a:lnTo>
                      <a:pt x="11" y="64"/>
                    </a:lnTo>
                    <a:lnTo>
                      <a:pt x="9" y="66"/>
                    </a:lnTo>
                    <a:lnTo>
                      <a:pt x="0" y="69"/>
                    </a:lnTo>
                    <a:lnTo>
                      <a:pt x="2" y="78"/>
                    </a:lnTo>
                    <a:lnTo>
                      <a:pt x="8" y="81"/>
                    </a:lnTo>
                    <a:lnTo>
                      <a:pt x="5" y="87"/>
                    </a:lnTo>
                    <a:lnTo>
                      <a:pt x="8" y="94"/>
                    </a:lnTo>
                    <a:lnTo>
                      <a:pt x="14" y="96"/>
                    </a:lnTo>
                    <a:lnTo>
                      <a:pt x="15" y="93"/>
                    </a:lnTo>
                    <a:lnTo>
                      <a:pt x="19" y="85"/>
                    </a:lnTo>
                    <a:lnTo>
                      <a:pt x="20" y="82"/>
                    </a:lnTo>
                    <a:lnTo>
                      <a:pt x="25" y="81"/>
                    </a:lnTo>
                    <a:lnTo>
                      <a:pt x="31" y="67"/>
                    </a:lnTo>
                    <a:lnTo>
                      <a:pt x="35" y="67"/>
                    </a:lnTo>
                    <a:lnTo>
                      <a:pt x="34" y="56"/>
                    </a:lnTo>
                    <a:lnTo>
                      <a:pt x="37" y="46"/>
                    </a:lnTo>
                    <a:lnTo>
                      <a:pt x="38" y="41"/>
                    </a:lnTo>
                    <a:lnTo>
                      <a:pt x="38" y="34"/>
                    </a:lnTo>
                    <a:lnTo>
                      <a:pt x="46" y="28"/>
                    </a:lnTo>
                    <a:lnTo>
                      <a:pt x="49" y="34"/>
                    </a:lnTo>
                    <a:lnTo>
                      <a:pt x="55" y="29"/>
                    </a:lnTo>
                    <a:lnTo>
                      <a:pt x="52" y="11"/>
                    </a:lnTo>
                    <a:lnTo>
                      <a:pt x="50" y="3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4" name="Freeform 934">
                <a:extLst>
                  <a:ext uri="{FF2B5EF4-FFF2-40B4-BE49-F238E27FC236}">
                    <a16:creationId xmlns:a16="http://schemas.microsoft.com/office/drawing/2014/main" id="{E31FEFDB-BEED-E584-761C-5ACD201AC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486"/>
                <a:ext cx="27" cy="47"/>
              </a:xfrm>
              <a:custGeom>
                <a:avLst/>
                <a:gdLst>
                  <a:gd name="T0" fmla="*/ 44 w 55"/>
                  <a:gd name="T1" fmla="*/ 0 h 96"/>
                  <a:gd name="T2" fmla="*/ 50 w 55"/>
                  <a:gd name="T3" fmla="*/ 3 h 96"/>
                  <a:gd name="T4" fmla="*/ 52 w 55"/>
                  <a:gd name="T5" fmla="*/ 11 h 96"/>
                  <a:gd name="T6" fmla="*/ 55 w 55"/>
                  <a:gd name="T7" fmla="*/ 29 h 96"/>
                  <a:gd name="T8" fmla="*/ 49 w 55"/>
                  <a:gd name="T9" fmla="*/ 34 h 96"/>
                  <a:gd name="T10" fmla="*/ 46 w 55"/>
                  <a:gd name="T11" fmla="*/ 28 h 96"/>
                  <a:gd name="T12" fmla="*/ 38 w 55"/>
                  <a:gd name="T13" fmla="*/ 34 h 96"/>
                  <a:gd name="T14" fmla="*/ 38 w 55"/>
                  <a:gd name="T15" fmla="*/ 41 h 96"/>
                  <a:gd name="T16" fmla="*/ 37 w 55"/>
                  <a:gd name="T17" fmla="*/ 46 h 96"/>
                  <a:gd name="T18" fmla="*/ 34 w 55"/>
                  <a:gd name="T19" fmla="*/ 56 h 96"/>
                  <a:gd name="T20" fmla="*/ 35 w 55"/>
                  <a:gd name="T21" fmla="*/ 67 h 96"/>
                  <a:gd name="T22" fmla="*/ 31 w 55"/>
                  <a:gd name="T23" fmla="*/ 67 h 96"/>
                  <a:gd name="T24" fmla="*/ 25 w 55"/>
                  <a:gd name="T25" fmla="*/ 81 h 96"/>
                  <a:gd name="T26" fmla="*/ 20 w 55"/>
                  <a:gd name="T27" fmla="*/ 82 h 96"/>
                  <a:gd name="T28" fmla="*/ 19 w 55"/>
                  <a:gd name="T29" fmla="*/ 85 h 96"/>
                  <a:gd name="T30" fmla="*/ 15 w 55"/>
                  <a:gd name="T31" fmla="*/ 93 h 96"/>
                  <a:gd name="T32" fmla="*/ 14 w 55"/>
                  <a:gd name="T33" fmla="*/ 96 h 96"/>
                  <a:gd name="T34" fmla="*/ 8 w 55"/>
                  <a:gd name="T35" fmla="*/ 94 h 96"/>
                  <a:gd name="T36" fmla="*/ 5 w 55"/>
                  <a:gd name="T37" fmla="*/ 87 h 96"/>
                  <a:gd name="T38" fmla="*/ 8 w 55"/>
                  <a:gd name="T39" fmla="*/ 81 h 96"/>
                  <a:gd name="T40" fmla="*/ 2 w 55"/>
                  <a:gd name="T41" fmla="*/ 78 h 96"/>
                  <a:gd name="T42" fmla="*/ 0 w 55"/>
                  <a:gd name="T43" fmla="*/ 69 h 96"/>
                  <a:gd name="T44" fmla="*/ 9 w 55"/>
                  <a:gd name="T45" fmla="*/ 66 h 96"/>
                  <a:gd name="T46" fmla="*/ 11 w 55"/>
                  <a:gd name="T47" fmla="*/ 64 h 96"/>
                  <a:gd name="T48" fmla="*/ 9 w 55"/>
                  <a:gd name="T49" fmla="*/ 53 h 96"/>
                  <a:gd name="T50" fmla="*/ 9 w 55"/>
                  <a:gd name="T51" fmla="*/ 47 h 96"/>
                  <a:gd name="T52" fmla="*/ 17 w 55"/>
                  <a:gd name="T53" fmla="*/ 32 h 96"/>
                  <a:gd name="T54" fmla="*/ 14 w 55"/>
                  <a:gd name="T55" fmla="*/ 26 h 96"/>
                  <a:gd name="T56" fmla="*/ 8 w 55"/>
                  <a:gd name="T57" fmla="*/ 26 h 96"/>
                  <a:gd name="T58" fmla="*/ 5 w 55"/>
                  <a:gd name="T59" fmla="*/ 23 h 96"/>
                  <a:gd name="T60" fmla="*/ 11 w 55"/>
                  <a:gd name="T61" fmla="*/ 6 h 96"/>
                  <a:gd name="T62" fmla="*/ 15 w 55"/>
                  <a:gd name="T63" fmla="*/ 9 h 96"/>
                  <a:gd name="T64" fmla="*/ 28 w 55"/>
                  <a:gd name="T65" fmla="*/ 9 h 96"/>
                  <a:gd name="T66" fmla="*/ 31 w 55"/>
                  <a:gd name="T67" fmla="*/ 5 h 96"/>
                  <a:gd name="T68" fmla="*/ 38 w 55"/>
                  <a:gd name="T69" fmla="*/ 0 h 96"/>
                  <a:gd name="T70" fmla="*/ 44 w 55"/>
                  <a:gd name="T7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96">
                    <a:moveTo>
                      <a:pt x="44" y="0"/>
                    </a:moveTo>
                    <a:lnTo>
                      <a:pt x="50" y="3"/>
                    </a:lnTo>
                    <a:lnTo>
                      <a:pt x="52" y="11"/>
                    </a:lnTo>
                    <a:lnTo>
                      <a:pt x="55" y="29"/>
                    </a:lnTo>
                    <a:lnTo>
                      <a:pt x="49" y="34"/>
                    </a:lnTo>
                    <a:lnTo>
                      <a:pt x="46" y="28"/>
                    </a:lnTo>
                    <a:lnTo>
                      <a:pt x="38" y="34"/>
                    </a:lnTo>
                    <a:lnTo>
                      <a:pt x="38" y="41"/>
                    </a:lnTo>
                    <a:lnTo>
                      <a:pt x="37" y="46"/>
                    </a:lnTo>
                    <a:lnTo>
                      <a:pt x="34" y="56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25" y="81"/>
                    </a:lnTo>
                    <a:lnTo>
                      <a:pt x="20" y="82"/>
                    </a:lnTo>
                    <a:lnTo>
                      <a:pt x="19" y="85"/>
                    </a:lnTo>
                    <a:lnTo>
                      <a:pt x="15" y="93"/>
                    </a:lnTo>
                    <a:lnTo>
                      <a:pt x="14" y="96"/>
                    </a:lnTo>
                    <a:lnTo>
                      <a:pt x="8" y="94"/>
                    </a:lnTo>
                    <a:lnTo>
                      <a:pt x="5" y="87"/>
                    </a:lnTo>
                    <a:lnTo>
                      <a:pt x="8" y="81"/>
                    </a:lnTo>
                    <a:lnTo>
                      <a:pt x="2" y="78"/>
                    </a:lnTo>
                    <a:lnTo>
                      <a:pt x="0" y="69"/>
                    </a:lnTo>
                    <a:lnTo>
                      <a:pt x="9" y="66"/>
                    </a:lnTo>
                    <a:lnTo>
                      <a:pt x="11" y="64"/>
                    </a:lnTo>
                    <a:lnTo>
                      <a:pt x="9" y="53"/>
                    </a:lnTo>
                    <a:lnTo>
                      <a:pt x="9" y="47"/>
                    </a:lnTo>
                    <a:lnTo>
                      <a:pt x="17" y="32"/>
                    </a:lnTo>
                    <a:lnTo>
                      <a:pt x="14" y="26"/>
                    </a:lnTo>
                    <a:lnTo>
                      <a:pt x="8" y="26"/>
                    </a:lnTo>
                    <a:lnTo>
                      <a:pt x="5" y="23"/>
                    </a:lnTo>
                    <a:lnTo>
                      <a:pt x="11" y="6"/>
                    </a:lnTo>
                    <a:lnTo>
                      <a:pt x="15" y="9"/>
                    </a:lnTo>
                    <a:lnTo>
                      <a:pt x="28" y="9"/>
                    </a:lnTo>
                    <a:lnTo>
                      <a:pt x="31" y="5"/>
                    </a:lnTo>
                    <a:lnTo>
                      <a:pt x="38" y="0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5" name="Freeform 935">
                <a:extLst>
                  <a:ext uri="{FF2B5EF4-FFF2-40B4-BE49-F238E27FC236}">
                    <a16:creationId xmlns:a16="http://schemas.microsoft.com/office/drawing/2014/main" id="{D1945082-68B9-A339-77BF-9D064A3F5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486"/>
                <a:ext cx="27" cy="47"/>
              </a:xfrm>
              <a:custGeom>
                <a:avLst/>
                <a:gdLst>
                  <a:gd name="T0" fmla="*/ 44 w 55"/>
                  <a:gd name="T1" fmla="*/ 0 h 96"/>
                  <a:gd name="T2" fmla="*/ 50 w 55"/>
                  <a:gd name="T3" fmla="*/ 3 h 96"/>
                  <a:gd name="T4" fmla="*/ 52 w 55"/>
                  <a:gd name="T5" fmla="*/ 11 h 96"/>
                  <a:gd name="T6" fmla="*/ 55 w 55"/>
                  <a:gd name="T7" fmla="*/ 29 h 96"/>
                  <a:gd name="T8" fmla="*/ 49 w 55"/>
                  <a:gd name="T9" fmla="*/ 34 h 96"/>
                  <a:gd name="T10" fmla="*/ 46 w 55"/>
                  <a:gd name="T11" fmla="*/ 28 h 96"/>
                  <a:gd name="T12" fmla="*/ 38 w 55"/>
                  <a:gd name="T13" fmla="*/ 34 h 96"/>
                  <a:gd name="T14" fmla="*/ 38 w 55"/>
                  <a:gd name="T15" fmla="*/ 41 h 96"/>
                  <a:gd name="T16" fmla="*/ 37 w 55"/>
                  <a:gd name="T17" fmla="*/ 46 h 96"/>
                  <a:gd name="T18" fmla="*/ 34 w 55"/>
                  <a:gd name="T19" fmla="*/ 56 h 96"/>
                  <a:gd name="T20" fmla="*/ 35 w 55"/>
                  <a:gd name="T21" fmla="*/ 67 h 96"/>
                  <a:gd name="T22" fmla="*/ 31 w 55"/>
                  <a:gd name="T23" fmla="*/ 67 h 96"/>
                  <a:gd name="T24" fmla="*/ 25 w 55"/>
                  <a:gd name="T25" fmla="*/ 81 h 96"/>
                  <a:gd name="T26" fmla="*/ 20 w 55"/>
                  <a:gd name="T27" fmla="*/ 82 h 96"/>
                  <a:gd name="T28" fmla="*/ 19 w 55"/>
                  <a:gd name="T29" fmla="*/ 85 h 96"/>
                  <a:gd name="T30" fmla="*/ 15 w 55"/>
                  <a:gd name="T31" fmla="*/ 93 h 96"/>
                  <a:gd name="T32" fmla="*/ 14 w 55"/>
                  <a:gd name="T33" fmla="*/ 96 h 96"/>
                  <a:gd name="T34" fmla="*/ 8 w 55"/>
                  <a:gd name="T35" fmla="*/ 94 h 96"/>
                  <a:gd name="T36" fmla="*/ 5 w 55"/>
                  <a:gd name="T37" fmla="*/ 87 h 96"/>
                  <a:gd name="T38" fmla="*/ 8 w 55"/>
                  <a:gd name="T39" fmla="*/ 81 h 96"/>
                  <a:gd name="T40" fmla="*/ 2 w 55"/>
                  <a:gd name="T41" fmla="*/ 78 h 96"/>
                  <a:gd name="T42" fmla="*/ 0 w 55"/>
                  <a:gd name="T43" fmla="*/ 69 h 96"/>
                  <a:gd name="T44" fmla="*/ 9 w 55"/>
                  <a:gd name="T45" fmla="*/ 66 h 96"/>
                  <a:gd name="T46" fmla="*/ 11 w 55"/>
                  <a:gd name="T47" fmla="*/ 64 h 96"/>
                  <a:gd name="T48" fmla="*/ 9 w 55"/>
                  <a:gd name="T49" fmla="*/ 53 h 96"/>
                  <a:gd name="T50" fmla="*/ 9 w 55"/>
                  <a:gd name="T51" fmla="*/ 47 h 96"/>
                  <a:gd name="T52" fmla="*/ 17 w 55"/>
                  <a:gd name="T53" fmla="*/ 32 h 96"/>
                  <a:gd name="T54" fmla="*/ 14 w 55"/>
                  <a:gd name="T55" fmla="*/ 26 h 96"/>
                  <a:gd name="T56" fmla="*/ 8 w 55"/>
                  <a:gd name="T57" fmla="*/ 26 h 96"/>
                  <a:gd name="T58" fmla="*/ 5 w 55"/>
                  <a:gd name="T59" fmla="*/ 23 h 96"/>
                  <a:gd name="T60" fmla="*/ 11 w 55"/>
                  <a:gd name="T61" fmla="*/ 6 h 96"/>
                  <a:gd name="T62" fmla="*/ 15 w 55"/>
                  <a:gd name="T63" fmla="*/ 9 h 96"/>
                  <a:gd name="T64" fmla="*/ 28 w 55"/>
                  <a:gd name="T65" fmla="*/ 9 h 96"/>
                  <a:gd name="T66" fmla="*/ 31 w 55"/>
                  <a:gd name="T67" fmla="*/ 5 h 96"/>
                  <a:gd name="T68" fmla="*/ 38 w 55"/>
                  <a:gd name="T69" fmla="*/ 0 h 96"/>
                  <a:gd name="T70" fmla="*/ 44 w 55"/>
                  <a:gd name="T7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96">
                    <a:moveTo>
                      <a:pt x="44" y="0"/>
                    </a:moveTo>
                    <a:lnTo>
                      <a:pt x="50" y="3"/>
                    </a:lnTo>
                    <a:lnTo>
                      <a:pt x="52" y="11"/>
                    </a:lnTo>
                    <a:lnTo>
                      <a:pt x="55" y="29"/>
                    </a:lnTo>
                    <a:lnTo>
                      <a:pt x="49" y="34"/>
                    </a:lnTo>
                    <a:lnTo>
                      <a:pt x="46" y="28"/>
                    </a:lnTo>
                    <a:lnTo>
                      <a:pt x="38" y="34"/>
                    </a:lnTo>
                    <a:lnTo>
                      <a:pt x="38" y="41"/>
                    </a:lnTo>
                    <a:lnTo>
                      <a:pt x="37" y="46"/>
                    </a:lnTo>
                    <a:lnTo>
                      <a:pt x="34" y="56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25" y="81"/>
                    </a:lnTo>
                    <a:lnTo>
                      <a:pt x="20" y="82"/>
                    </a:lnTo>
                    <a:lnTo>
                      <a:pt x="19" y="85"/>
                    </a:lnTo>
                    <a:lnTo>
                      <a:pt x="15" y="93"/>
                    </a:lnTo>
                    <a:lnTo>
                      <a:pt x="14" y="96"/>
                    </a:lnTo>
                    <a:lnTo>
                      <a:pt x="8" y="94"/>
                    </a:lnTo>
                    <a:lnTo>
                      <a:pt x="5" y="87"/>
                    </a:lnTo>
                    <a:lnTo>
                      <a:pt x="8" y="81"/>
                    </a:lnTo>
                    <a:lnTo>
                      <a:pt x="2" y="78"/>
                    </a:lnTo>
                    <a:lnTo>
                      <a:pt x="0" y="69"/>
                    </a:lnTo>
                    <a:lnTo>
                      <a:pt x="9" y="66"/>
                    </a:lnTo>
                    <a:lnTo>
                      <a:pt x="11" y="64"/>
                    </a:lnTo>
                    <a:lnTo>
                      <a:pt x="9" y="53"/>
                    </a:lnTo>
                    <a:lnTo>
                      <a:pt x="9" y="47"/>
                    </a:lnTo>
                    <a:lnTo>
                      <a:pt x="17" y="32"/>
                    </a:lnTo>
                    <a:lnTo>
                      <a:pt x="14" y="26"/>
                    </a:lnTo>
                    <a:lnTo>
                      <a:pt x="8" y="26"/>
                    </a:lnTo>
                    <a:lnTo>
                      <a:pt x="5" y="23"/>
                    </a:lnTo>
                    <a:lnTo>
                      <a:pt x="11" y="6"/>
                    </a:lnTo>
                    <a:lnTo>
                      <a:pt x="15" y="9"/>
                    </a:lnTo>
                    <a:lnTo>
                      <a:pt x="28" y="9"/>
                    </a:lnTo>
                    <a:lnTo>
                      <a:pt x="31" y="5"/>
                    </a:lnTo>
                    <a:lnTo>
                      <a:pt x="38" y="0"/>
                    </a:lnTo>
                    <a:lnTo>
                      <a:pt x="4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6" name="Freeform 936">
                <a:extLst>
                  <a:ext uri="{FF2B5EF4-FFF2-40B4-BE49-F238E27FC236}">
                    <a16:creationId xmlns:a16="http://schemas.microsoft.com/office/drawing/2014/main" id="{96ECBD39-2B76-5DFA-4E21-AA0054494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518"/>
                <a:ext cx="42" cy="49"/>
              </a:xfrm>
              <a:custGeom>
                <a:avLst/>
                <a:gdLst>
                  <a:gd name="T0" fmla="*/ 49 w 84"/>
                  <a:gd name="T1" fmla="*/ 3 h 97"/>
                  <a:gd name="T2" fmla="*/ 46 w 84"/>
                  <a:gd name="T3" fmla="*/ 7 h 97"/>
                  <a:gd name="T4" fmla="*/ 44 w 84"/>
                  <a:gd name="T5" fmla="*/ 0 h 97"/>
                  <a:gd name="T6" fmla="*/ 41 w 84"/>
                  <a:gd name="T7" fmla="*/ 4 h 97"/>
                  <a:gd name="T8" fmla="*/ 40 w 84"/>
                  <a:gd name="T9" fmla="*/ 12 h 97"/>
                  <a:gd name="T10" fmla="*/ 37 w 84"/>
                  <a:gd name="T11" fmla="*/ 13 h 97"/>
                  <a:gd name="T12" fmla="*/ 31 w 84"/>
                  <a:gd name="T13" fmla="*/ 15 h 97"/>
                  <a:gd name="T14" fmla="*/ 25 w 84"/>
                  <a:gd name="T15" fmla="*/ 18 h 97"/>
                  <a:gd name="T16" fmla="*/ 17 w 84"/>
                  <a:gd name="T17" fmla="*/ 18 h 97"/>
                  <a:gd name="T18" fmla="*/ 14 w 84"/>
                  <a:gd name="T19" fmla="*/ 21 h 97"/>
                  <a:gd name="T20" fmla="*/ 2 w 84"/>
                  <a:gd name="T21" fmla="*/ 24 h 97"/>
                  <a:gd name="T22" fmla="*/ 0 w 84"/>
                  <a:gd name="T23" fmla="*/ 25 h 97"/>
                  <a:gd name="T24" fmla="*/ 2 w 84"/>
                  <a:gd name="T25" fmla="*/ 30 h 97"/>
                  <a:gd name="T26" fmla="*/ 10 w 84"/>
                  <a:gd name="T27" fmla="*/ 33 h 97"/>
                  <a:gd name="T28" fmla="*/ 19 w 84"/>
                  <a:gd name="T29" fmla="*/ 27 h 97"/>
                  <a:gd name="T30" fmla="*/ 26 w 84"/>
                  <a:gd name="T31" fmla="*/ 28 h 97"/>
                  <a:gd name="T32" fmla="*/ 32 w 84"/>
                  <a:gd name="T33" fmla="*/ 33 h 97"/>
                  <a:gd name="T34" fmla="*/ 34 w 84"/>
                  <a:gd name="T35" fmla="*/ 39 h 97"/>
                  <a:gd name="T36" fmla="*/ 34 w 84"/>
                  <a:gd name="T37" fmla="*/ 41 h 97"/>
                  <a:gd name="T38" fmla="*/ 37 w 84"/>
                  <a:gd name="T39" fmla="*/ 45 h 97"/>
                  <a:gd name="T40" fmla="*/ 34 w 84"/>
                  <a:gd name="T41" fmla="*/ 57 h 97"/>
                  <a:gd name="T42" fmla="*/ 35 w 84"/>
                  <a:gd name="T43" fmla="*/ 62 h 97"/>
                  <a:gd name="T44" fmla="*/ 34 w 84"/>
                  <a:gd name="T45" fmla="*/ 66 h 97"/>
                  <a:gd name="T46" fmla="*/ 37 w 84"/>
                  <a:gd name="T47" fmla="*/ 69 h 97"/>
                  <a:gd name="T48" fmla="*/ 34 w 84"/>
                  <a:gd name="T49" fmla="*/ 77 h 97"/>
                  <a:gd name="T50" fmla="*/ 31 w 84"/>
                  <a:gd name="T51" fmla="*/ 76 h 97"/>
                  <a:gd name="T52" fmla="*/ 31 w 84"/>
                  <a:gd name="T53" fmla="*/ 80 h 97"/>
                  <a:gd name="T54" fmla="*/ 37 w 84"/>
                  <a:gd name="T55" fmla="*/ 83 h 97"/>
                  <a:gd name="T56" fmla="*/ 38 w 84"/>
                  <a:gd name="T57" fmla="*/ 86 h 97"/>
                  <a:gd name="T58" fmla="*/ 41 w 84"/>
                  <a:gd name="T59" fmla="*/ 91 h 97"/>
                  <a:gd name="T60" fmla="*/ 49 w 84"/>
                  <a:gd name="T61" fmla="*/ 91 h 97"/>
                  <a:gd name="T62" fmla="*/ 50 w 84"/>
                  <a:gd name="T63" fmla="*/ 83 h 97"/>
                  <a:gd name="T64" fmla="*/ 55 w 84"/>
                  <a:gd name="T65" fmla="*/ 79 h 97"/>
                  <a:gd name="T66" fmla="*/ 67 w 84"/>
                  <a:gd name="T67" fmla="*/ 88 h 97"/>
                  <a:gd name="T68" fmla="*/ 66 w 84"/>
                  <a:gd name="T69" fmla="*/ 94 h 97"/>
                  <a:gd name="T70" fmla="*/ 73 w 84"/>
                  <a:gd name="T71" fmla="*/ 97 h 97"/>
                  <a:gd name="T72" fmla="*/ 82 w 84"/>
                  <a:gd name="T73" fmla="*/ 85 h 97"/>
                  <a:gd name="T74" fmla="*/ 84 w 84"/>
                  <a:gd name="T75" fmla="*/ 79 h 97"/>
                  <a:gd name="T76" fmla="*/ 82 w 84"/>
                  <a:gd name="T77" fmla="*/ 71 h 97"/>
                  <a:gd name="T78" fmla="*/ 78 w 84"/>
                  <a:gd name="T79" fmla="*/ 68 h 97"/>
                  <a:gd name="T80" fmla="*/ 70 w 84"/>
                  <a:gd name="T81" fmla="*/ 69 h 97"/>
                  <a:gd name="T82" fmla="*/ 70 w 84"/>
                  <a:gd name="T83" fmla="*/ 60 h 97"/>
                  <a:gd name="T84" fmla="*/ 75 w 84"/>
                  <a:gd name="T85" fmla="*/ 63 h 97"/>
                  <a:gd name="T86" fmla="*/ 78 w 84"/>
                  <a:gd name="T87" fmla="*/ 59 h 97"/>
                  <a:gd name="T88" fmla="*/ 76 w 84"/>
                  <a:gd name="T89" fmla="*/ 51 h 97"/>
                  <a:gd name="T90" fmla="*/ 78 w 84"/>
                  <a:gd name="T91" fmla="*/ 50 h 97"/>
                  <a:gd name="T92" fmla="*/ 84 w 84"/>
                  <a:gd name="T93" fmla="*/ 44 h 97"/>
                  <a:gd name="T94" fmla="*/ 76 w 84"/>
                  <a:gd name="T95" fmla="*/ 38 h 97"/>
                  <a:gd name="T96" fmla="*/ 75 w 84"/>
                  <a:gd name="T97" fmla="*/ 30 h 97"/>
                  <a:gd name="T98" fmla="*/ 70 w 84"/>
                  <a:gd name="T99" fmla="*/ 28 h 97"/>
                  <a:gd name="T100" fmla="*/ 73 w 84"/>
                  <a:gd name="T101" fmla="*/ 24 h 97"/>
                  <a:gd name="T102" fmla="*/ 67 w 84"/>
                  <a:gd name="T103" fmla="*/ 24 h 97"/>
                  <a:gd name="T104" fmla="*/ 58 w 84"/>
                  <a:gd name="T105" fmla="*/ 18 h 97"/>
                  <a:gd name="T106" fmla="*/ 58 w 84"/>
                  <a:gd name="T107" fmla="*/ 15 h 97"/>
                  <a:gd name="T108" fmla="*/ 64 w 84"/>
                  <a:gd name="T109" fmla="*/ 6 h 97"/>
                  <a:gd name="T110" fmla="*/ 61 w 84"/>
                  <a:gd name="T111" fmla="*/ 1 h 97"/>
                  <a:gd name="T112" fmla="*/ 55 w 84"/>
                  <a:gd name="T113" fmla="*/ 0 h 97"/>
                  <a:gd name="T114" fmla="*/ 49 w 84"/>
                  <a:gd name="T115" fmla="*/ 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4" h="97">
                    <a:moveTo>
                      <a:pt x="49" y="3"/>
                    </a:moveTo>
                    <a:lnTo>
                      <a:pt x="46" y="7"/>
                    </a:lnTo>
                    <a:lnTo>
                      <a:pt x="44" y="0"/>
                    </a:lnTo>
                    <a:lnTo>
                      <a:pt x="41" y="4"/>
                    </a:lnTo>
                    <a:lnTo>
                      <a:pt x="40" y="12"/>
                    </a:lnTo>
                    <a:lnTo>
                      <a:pt x="37" y="13"/>
                    </a:lnTo>
                    <a:lnTo>
                      <a:pt x="31" y="15"/>
                    </a:lnTo>
                    <a:lnTo>
                      <a:pt x="25" y="18"/>
                    </a:lnTo>
                    <a:lnTo>
                      <a:pt x="17" y="18"/>
                    </a:lnTo>
                    <a:lnTo>
                      <a:pt x="14" y="21"/>
                    </a:lnTo>
                    <a:lnTo>
                      <a:pt x="2" y="24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10" y="33"/>
                    </a:lnTo>
                    <a:lnTo>
                      <a:pt x="19" y="27"/>
                    </a:lnTo>
                    <a:lnTo>
                      <a:pt x="26" y="28"/>
                    </a:lnTo>
                    <a:lnTo>
                      <a:pt x="32" y="33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7" y="45"/>
                    </a:lnTo>
                    <a:lnTo>
                      <a:pt x="34" y="57"/>
                    </a:lnTo>
                    <a:lnTo>
                      <a:pt x="35" y="62"/>
                    </a:lnTo>
                    <a:lnTo>
                      <a:pt x="34" y="66"/>
                    </a:lnTo>
                    <a:lnTo>
                      <a:pt x="37" y="69"/>
                    </a:lnTo>
                    <a:lnTo>
                      <a:pt x="34" y="77"/>
                    </a:lnTo>
                    <a:lnTo>
                      <a:pt x="31" y="76"/>
                    </a:lnTo>
                    <a:lnTo>
                      <a:pt x="31" y="80"/>
                    </a:lnTo>
                    <a:lnTo>
                      <a:pt x="37" y="83"/>
                    </a:lnTo>
                    <a:lnTo>
                      <a:pt x="38" y="86"/>
                    </a:lnTo>
                    <a:lnTo>
                      <a:pt x="41" y="91"/>
                    </a:lnTo>
                    <a:lnTo>
                      <a:pt x="49" y="91"/>
                    </a:lnTo>
                    <a:lnTo>
                      <a:pt x="50" y="83"/>
                    </a:lnTo>
                    <a:lnTo>
                      <a:pt x="55" y="79"/>
                    </a:lnTo>
                    <a:lnTo>
                      <a:pt x="67" y="88"/>
                    </a:lnTo>
                    <a:lnTo>
                      <a:pt x="66" y="94"/>
                    </a:lnTo>
                    <a:lnTo>
                      <a:pt x="73" y="97"/>
                    </a:lnTo>
                    <a:lnTo>
                      <a:pt x="82" y="85"/>
                    </a:lnTo>
                    <a:lnTo>
                      <a:pt x="84" y="79"/>
                    </a:lnTo>
                    <a:lnTo>
                      <a:pt x="82" y="71"/>
                    </a:lnTo>
                    <a:lnTo>
                      <a:pt x="78" y="68"/>
                    </a:lnTo>
                    <a:lnTo>
                      <a:pt x="70" y="69"/>
                    </a:lnTo>
                    <a:lnTo>
                      <a:pt x="70" y="60"/>
                    </a:lnTo>
                    <a:lnTo>
                      <a:pt x="75" y="63"/>
                    </a:lnTo>
                    <a:lnTo>
                      <a:pt x="78" y="59"/>
                    </a:lnTo>
                    <a:lnTo>
                      <a:pt x="76" y="51"/>
                    </a:lnTo>
                    <a:lnTo>
                      <a:pt x="78" y="50"/>
                    </a:lnTo>
                    <a:lnTo>
                      <a:pt x="84" y="44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0" y="28"/>
                    </a:lnTo>
                    <a:lnTo>
                      <a:pt x="73" y="24"/>
                    </a:lnTo>
                    <a:lnTo>
                      <a:pt x="67" y="24"/>
                    </a:lnTo>
                    <a:lnTo>
                      <a:pt x="58" y="18"/>
                    </a:lnTo>
                    <a:lnTo>
                      <a:pt x="58" y="15"/>
                    </a:lnTo>
                    <a:lnTo>
                      <a:pt x="64" y="6"/>
                    </a:lnTo>
                    <a:lnTo>
                      <a:pt x="61" y="1"/>
                    </a:lnTo>
                    <a:lnTo>
                      <a:pt x="55" y="0"/>
                    </a:lnTo>
                    <a:lnTo>
                      <a:pt x="4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7" name="Freeform 937">
                <a:extLst>
                  <a:ext uri="{FF2B5EF4-FFF2-40B4-BE49-F238E27FC236}">
                    <a16:creationId xmlns:a16="http://schemas.microsoft.com/office/drawing/2014/main" id="{06BA52D7-837F-5DE0-75FB-DD43DE6D0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518"/>
                <a:ext cx="42" cy="49"/>
              </a:xfrm>
              <a:custGeom>
                <a:avLst/>
                <a:gdLst>
                  <a:gd name="T0" fmla="*/ 49 w 84"/>
                  <a:gd name="T1" fmla="*/ 3 h 97"/>
                  <a:gd name="T2" fmla="*/ 55 w 84"/>
                  <a:gd name="T3" fmla="*/ 0 h 97"/>
                  <a:gd name="T4" fmla="*/ 61 w 84"/>
                  <a:gd name="T5" fmla="*/ 1 h 97"/>
                  <a:gd name="T6" fmla="*/ 64 w 84"/>
                  <a:gd name="T7" fmla="*/ 6 h 97"/>
                  <a:gd name="T8" fmla="*/ 58 w 84"/>
                  <a:gd name="T9" fmla="*/ 15 h 97"/>
                  <a:gd name="T10" fmla="*/ 58 w 84"/>
                  <a:gd name="T11" fmla="*/ 18 h 97"/>
                  <a:gd name="T12" fmla="*/ 67 w 84"/>
                  <a:gd name="T13" fmla="*/ 24 h 97"/>
                  <a:gd name="T14" fmla="*/ 73 w 84"/>
                  <a:gd name="T15" fmla="*/ 24 h 97"/>
                  <a:gd name="T16" fmla="*/ 70 w 84"/>
                  <a:gd name="T17" fmla="*/ 28 h 97"/>
                  <a:gd name="T18" fmla="*/ 75 w 84"/>
                  <a:gd name="T19" fmla="*/ 30 h 97"/>
                  <a:gd name="T20" fmla="*/ 76 w 84"/>
                  <a:gd name="T21" fmla="*/ 38 h 97"/>
                  <a:gd name="T22" fmla="*/ 84 w 84"/>
                  <a:gd name="T23" fmla="*/ 44 h 97"/>
                  <a:gd name="T24" fmla="*/ 78 w 84"/>
                  <a:gd name="T25" fmla="*/ 50 h 97"/>
                  <a:gd name="T26" fmla="*/ 76 w 84"/>
                  <a:gd name="T27" fmla="*/ 51 h 97"/>
                  <a:gd name="T28" fmla="*/ 78 w 84"/>
                  <a:gd name="T29" fmla="*/ 59 h 97"/>
                  <a:gd name="T30" fmla="*/ 75 w 84"/>
                  <a:gd name="T31" fmla="*/ 63 h 97"/>
                  <a:gd name="T32" fmla="*/ 70 w 84"/>
                  <a:gd name="T33" fmla="*/ 60 h 97"/>
                  <a:gd name="T34" fmla="*/ 70 w 84"/>
                  <a:gd name="T35" fmla="*/ 69 h 97"/>
                  <a:gd name="T36" fmla="*/ 78 w 84"/>
                  <a:gd name="T37" fmla="*/ 68 h 97"/>
                  <a:gd name="T38" fmla="*/ 82 w 84"/>
                  <a:gd name="T39" fmla="*/ 71 h 97"/>
                  <a:gd name="T40" fmla="*/ 84 w 84"/>
                  <a:gd name="T41" fmla="*/ 79 h 97"/>
                  <a:gd name="T42" fmla="*/ 82 w 84"/>
                  <a:gd name="T43" fmla="*/ 85 h 97"/>
                  <a:gd name="T44" fmla="*/ 73 w 84"/>
                  <a:gd name="T45" fmla="*/ 97 h 97"/>
                  <a:gd name="T46" fmla="*/ 66 w 84"/>
                  <a:gd name="T47" fmla="*/ 94 h 97"/>
                  <a:gd name="T48" fmla="*/ 67 w 84"/>
                  <a:gd name="T49" fmla="*/ 88 h 97"/>
                  <a:gd name="T50" fmla="*/ 55 w 84"/>
                  <a:gd name="T51" fmla="*/ 79 h 97"/>
                  <a:gd name="T52" fmla="*/ 50 w 84"/>
                  <a:gd name="T53" fmla="*/ 83 h 97"/>
                  <a:gd name="T54" fmla="*/ 49 w 84"/>
                  <a:gd name="T55" fmla="*/ 91 h 97"/>
                  <a:gd name="T56" fmla="*/ 41 w 84"/>
                  <a:gd name="T57" fmla="*/ 91 h 97"/>
                  <a:gd name="T58" fmla="*/ 38 w 84"/>
                  <a:gd name="T59" fmla="*/ 86 h 97"/>
                  <a:gd name="T60" fmla="*/ 37 w 84"/>
                  <a:gd name="T61" fmla="*/ 83 h 97"/>
                  <a:gd name="T62" fmla="*/ 31 w 84"/>
                  <a:gd name="T63" fmla="*/ 80 h 97"/>
                  <a:gd name="T64" fmla="*/ 31 w 84"/>
                  <a:gd name="T65" fmla="*/ 76 h 97"/>
                  <a:gd name="T66" fmla="*/ 34 w 84"/>
                  <a:gd name="T67" fmla="*/ 77 h 97"/>
                  <a:gd name="T68" fmla="*/ 37 w 84"/>
                  <a:gd name="T69" fmla="*/ 69 h 97"/>
                  <a:gd name="T70" fmla="*/ 34 w 84"/>
                  <a:gd name="T71" fmla="*/ 66 h 97"/>
                  <a:gd name="T72" fmla="*/ 35 w 84"/>
                  <a:gd name="T73" fmla="*/ 62 h 97"/>
                  <a:gd name="T74" fmla="*/ 34 w 84"/>
                  <a:gd name="T75" fmla="*/ 57 h 97"/>
                  <a:gd name="T76" fmla="*/ 37 w 84"/>
                  <a:gd name="T77" fmla="*/ 45 h 97"/>
                  <a:gd name="T78" fmla="*/ 34 w 84"/>
                  <a:gd name="T79" fmla="*/ 41 h 97"/>
                  <a:gd name="T80" fmla="*/ 34 w 84"/>
                  <a:gd name="T81" fmla="*/ 39 h 97"/>
                  <a:gd name="T82" fmla="*/ 32 w 84"/>
                  <a:gd name="T83" fmla="*/ 33 h 97"/>
                  <a:gd name="T84" fmla="*/ 26 w 84"/>
                  <a:gd name="T85" fmla="*/ 28 h 97"/>
                  <a:gd name="T86" fmla="*/ 19 w 84"/>
                  <a:gd name="T87" fmla="*/ 27 h 97"/>
                  <a:gd name="T88" fmla="*/ 10 w 84"/>
                  <a:gd name="T89" fmla="*/ 33 h 97"/>
                  <a:gd name="T90" fmla="*/ 2 w 84"/>
                  <a:gd name="T91" fmla="*/ 30 h 97"/>
                  <a:gd name="T92" fmla="*/ 0 w 84"/>
                  <a:gd name="T93" fmla="*/ 25 h 97"/>
                  <a:gd name="T94" fmla="*/ 2 w 84"/>
                  <a:gd name="T95" fmla="*/ 24 h 97"/>
                  <a:gd name="T96" fmla="*/ 14 w 84"/>
                  <a:gd name="T97" fmla="*/ 21 h 97"/>
                  <a:gd name="T98" fmla="*/ 17 w 84"/>
                  <a:gd name="T99" fmla="*/ 18 h 97"/>
                  <a:gd name="T100" fmla="*/ 25 w 84"/>
                  <a:gd name="T101" fmla="*/ 18 h 97"/>
                  <a:gd name="T102" fmla="*/ 31 w 84"/>
                  <a:gd name="T103" fmla="*/ 15 h 97"/>
                  <a:gd name="T104" fmla="*/ 37 w 84"/>
                  <a:gd name="T105" fmla="*/ 13 h 97"/>
                  <a:gd name="T106" fmla="*/ 40 w 84"/>
                  <a:gd name="T107" fmla="*/ 12 h 97"/>
                  <a:gd name="T108" fmla="*/ 41 w 84"/>
                  <a:gd name="T109" fmla="*/ 4 h 97"/>
                  <a:gd name="T110" fmla="*/ 44 w 84"/>
                  <a:gd name="T111" fmla="*/ 0 h 97"/>
                  <a:gd name="T112" fmla="*/ 46 w 84"/>
                  <a:gd name="T113" fmla="*/ 7 h 97"/>
                  <a:gd name="T114" fmla="*/ 49 w 84"/>
                  <a:gd name="T115" fmla="*/ 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4" h="97">
                    <a:moveTo>
                      <a:pt x="49" y="3"/>
                    </a:moveTo>
                    <a:lnTo>
                      <a:pt x="55" y="0"/>
                    </a:lnTo>
                    <a:lnTo>
                      <a:pt x="61" y="1"/>
                    </a:lnTo>
                    <a:lnTo>
                      <a:pt x="64" y="6"/>
                    </a:lnTo>
                    <a:lnTo>
                      <a:pt x="58" y="15"/>
                    </a:lnTo>
                    <a:lnTo>
                      <a:pt x="58" y="18"/>
                    </a:lnTo>
                    <a:lnTo>
                      <a:pt x="67" y="24"/>
                    </a:lnTo>
                    <a:lnTo>
                      <a:pt x="73" y="24"/>
                    </a:lnTo>
                    <a:lnTo>
                      <a:pt x="70" y="28"/>
                    </a:lnTo>
                    <a:lnTo>
                      <a:pt x="75" y="30"/>
                    </a:lnTo>
                    <a:lnTo>
                      <a:pt x="76" y="38"/>
                    </a:lnTo>
                    <a:lnTo>
                      <a:pt x="84" y="44"/>
                    </a:lnTo>
                    <a:lnTo>
                      <a:pt x="78" y="50"/>
                    </a:lnTo>
                    <a:lnTo>
                      <a:pt x="76" y="51"/>
                    </a:lnTo>
                    <a:lnTo>
                      <a:pt x="78" y="59"/>
                    </a:lnTo>
                    <a:lnTo>
                      <a:pt x="75" y="63"/>
                    </a:lnTo>
                    <a:lnTo>
                      <a:pt x="70" y="60"/>
                    </a:lnTo>
                    <a:lnTo>
                      <a:pt x="70" y="69"/>
                    </a:lnTo>
                    <a:lnTo>
                      <a:pt x="78" y="68"/>
                    </a:lnTo>
                    <a:lnTo>
                      <a:pt x="82" y="71"/>
                    </a:lnTo>
                    <a:lnTo>
                      <a:pt x="84" y="79"/>
                    </a:lnTo>
                    <a:lnTo>
                      <a:pt x="82" y="85"/>
                    </a:lnTo>
                    <a:lnTo>
                      <a:pt x="73" y="97"/>
                    </a:lnTo>
                    <a:lnTo>
                      <a:pt x="66" y="94"/>
                    </a:lnTo>
                    <a:lnTo>
                      <a:pt x="67" y="88"/>
                    </a:lnTo>
                    <a:lnTo>
                      <a:pt x="55" y="79"/>
                    </a:lnTo>
                    <a:lnTo>
                      <a:pt x="50" y="83"/>
                    </a:lnTo>
                    <a:lnTo>
                      <a:pt x="49" y="91"/>
                    </a:lnTo>
                    <a:lnTo>
                      <a:pt x="41" y="91"/>
                    </a:lnTo>
                    <a:lnTo>
                      <a:pt x="38" y="86"/>
                    </a:lnTo>
                    <a:lnTo>
                      <a:pt x="37" y="83"/>
                    </a:lnTo>
                    <a:lnTo>
                      <a:pt x="31" y="80"/>
                    </a:lnTo>
                    <a:lnTo>
                      <a:pt x="31" y="76"/>
                    </a:lnTo>
                    <a:lnTo>
                      <a:pt x="34" y="77"/>
                    </a:lnTo>
                    <a:lnTo>
                      <a:pt x="37" y="69"/>
                    </a:lnTo>
                    <a:lnTo>
                      <a:pt x="34" y="66"/>
                    </a:lnTo>
                    <a:lnTo>
                      <a:pt x="35" y="62"/>
                    </a:lnTo>
                    <a:lnTo>
                      <a:pt x="34" y="57"/>
                    </a:lnTo>
                    <a:lnTo>
                      <a:pt x="37" y="45"/>
                    </a:lnTo>
                    <a:lnTo>
                      <a:pt x="34" y="41"/>
                    </a:lnTo>
                    <a:lnTo>
                      <a:pt x="34" y="39"/>
                    </a:lnTo>
                    <a:lnTo>
                      <a:pt x="32" y="33"/>
                    </a:lnTo>
                    <a:lnTo>
                      <a:pt x="26" y="28"/>
                    </a:lnTo>
                    <a:lnTo>
                      <a:pt x="19" y="27"/>
                    </a:lnTo>
                    <a:lnTo>
                      <a:pt x="10" y="33"/>
                    </a:lnTo>
                    <a:lnTo>
                      <a:pt x="2" y="30"/>
                    </a:lnTo>
                    <a:lnTo>
                      <a:pt x="0" y="25"/>
                    </a:lnTo>
                    <a:lnTo>
                      <a:pt x="2" y="24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5" y="18"/>
                    </a:lnTo>
                    <a:lnTo>
                      <a:pt x="31" y="15"/>
                    </a:lnTo>
                    <a:lnTo>
                      <a:pt x="37" y="13"/>
                    </a:lnTo>
                    <a:lnTo>
                      <a:pt x="40" y="12"/>
                    </a:lnTo>
                    <a:lnTo>
                      <a:pt x="41" y="4"/>
                    </a:lnTo>
                    <a:lnTo>
                      <a:pt x="44" y="0"/>
                    </a:lnTo>
                    <a:lnTo>
                      <a:pt x="46" y="7"/>
                    </a:lnTo>
                    <a:lnTo>
                      <a:pt x="4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8" name="Freeform 938">
                <a:extLst>
                  <a:ext uri="{FF2B5EF4-FFF2-40B4-BE49-F238E27FC236}">
                    <a16:creationId xmlns:a16="http://schemas.microsoft.com/office/drawing/2014/main" id="{85755855-BF84-3B12-2DA8-9D4A39A82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518"/>
                <a:ext cx="42" cy="49"/>
              </a:xfrm>
              <a:custGeom>
                <a:avLst/>
                <a:gdLst>
                  <a:gd name="T0" fmla="*/ 49 w 84"/>
                  <a:gd name="T1" fmla="*/ 3 h 97"/>
                  <a:gd name="T2" fmla="*/ 55 w 84"/>
                  <a:gd name="T3" fmla="*/ 0 h 97"/>
                  <a:gd name="T4" fmla="*/ 61 w 84"/>
                  <a:gd name="T5" fmla="*/ 1 h 97"/>
                  <a:gd name="T6" fmla="*/ 64 w 84"/>
                  <a:gd name="T7" fmla="*/ 6 h 97"/>
                  <a:gd name="T8" fmla="*/ 58 w 84"/>
                  <a:gd name="T9" fmla="*/ 15 h 97"/>
                  <a:gd name="T10" fmla="*/ 58 w 84"/>
                  <a:gd name="T11" fmla="*/ 18 h 97"/>
                  <a:gd name="T12" fmla="*/ 67 w 84"/>
                  <a:gd name="T13" fmla="*/ 24 h 97"/>
                  <a:gd name="T14" fmla="*/ 73 w 84"/>
                  <a:gd name="T15" fmla="*/ 24 h 97"/>
                  <a:gd name="T16" fmla="*/ 70 w 84"/>
                  <a:gd name="T17" fmla="*/ 28 h 97"/>
                  <a:gd name="T18" fmla="*/ 75 w 84"/>
                  <a:gd name="T19" fmla="*/ 30 h 97"/>
                  <a:gd name="T20" fmla="*/ 76 w 84"/>
                  <a:gd name="T21" fmla="*/ 38 h 97"/>
                  <a:gd name="T22" fmla="*/ 84 w 84"/>
                  <a:gd name="T23" fmla="*/ 44 h 97"/>
                  <a:gd name="T24" fmla="*/ 78 w 84"/>
                  <a:gd name="T25" fmla="*/ 50 h 97"/>
                  <a:gd name="T26" fmla="*/ 76 w 84"/>
                  <a:gd name="T27" fmla="*/ 51 h 97"/>
                  <a:gd name="T28" fmla="*/ 78 w 84"/>
                  <a:gd name="T29" fmla="*/ 59 h 97"/>
                  <a:gd name="T30" fmla="*/ 75 w 84"/>
                  <a:gd name="T31" fmla="*/ 63 h 97"/>
                  <a:gd name="T32" fmla="*/ 70 w 84"/>
                  <a:gd name="T33" fmla="*/ 60 h 97"/>
                  <a:gd name="T34" fmla="*/ 70 w 84"/>
                  <a:gd name="T35" fmla="*/ 69 h 97"/>
                  <a:gd name="T36" fmla="*/ 78 w 84"/>
                  <a:gd name="T37" fmla="*/ 68 h 97"/>
                  <a:gd name="T38" fmla="*/ 82 w 84"/>
                  <a:gd name="T39" fmla="*/ 71 h 97"/>
                  <a:gd name="T40" fmla="*/ 84 w 84"/>
                  <a:gd name="T41" fmla="*/ 79 h 97"/>
                  <a:gd name="T42" fmla="*/ 82 w 84"/>
                  <a:gd name="T43" fmla="*/ 85 h 97"/>
                  <a:gd name="T44" fmla="*/ 73 w 84"/>
                  <a:gd name="T45" fmla="*/ 97 h 97"/>
                  <a:gd name="T46" fmla="*/ 66 w 84"/>
                  <a:gd name="T47" fmla="*/ 94 h 97"/>
                  <a:gd name="T48" fmla="*/ 67 w 84"/>
                  <a:gd name="T49" fmla="*/ 88 h 97"/>
                  <a:gd name="T50" fmla="*/ 55 w 84"/>
                  <a:gd name="T51" fmla="*/ 79 h 97"/>
                  <a:gd name="T52" fmla="*/ 50 w 84"/>
                  <a:gd name="T53" fmla="*/ 83 h 97"/>
                  <a:gd name="T54" fmla="*/ 49 w 84"/>
                  <a:gd name="T55" fmla="*/ 91 h 97"/>
                  <a:gd name="T56" fmla="*/ 41 w 84"/>
                  <a:gd name="T57" fmla="*/ 91 h 97"/>
                  <a:gd name="T58" fmla="*/ 38 w 84"/>
                  <a:gd name="T59" fmla="*/ 86 h 97"/>
                  <a:gd name="T60" fmla="*/ 37 w 84"/>
                  <a:gd name="T61" fmla="*/ 83 h 97"/>
                  <a:gd name="T62" fmla="*/ 31 w 84"/>
                  <a:gd name="T63" fmla="*/ 80 h 97"/>
                  <a:gd name="T64" fmla="*/ 31 w 84"/>
                  <a:gd name="T65" fmla="*/ 76 h 97"/>
                  <a:gd name="T66" fmla="*/ 34 w 84"/>
                  <a:gd name="T67" fmla="*/ 77 h 97"/>
                  <a:gd name="T68" fmla="*/ 37 w 84"/>
                  <a:gd name="T69" fmla="*/ 69 h 97"/>
                  <a:gd name="T70" fmla="*/ 34 w 84"/>
                  <a:gd name="T71" fmla="*/ 66 h 97"/>
                  <a:gd name="T72" fmla="*/ 35 w 84"/>
                  <a:gd name="T73" fmla="*/ 62 h 97"/>
                  <a:gd name="T74" fmla="*/ 34 w 84"/>
                  <a:gd name="T75" fmla="*/ 57 h 97"/>
                  <a:gd name="T76" fmla="*/ 37 w 84"/>
                  <a:gd name="T77" fmla="*/ 45 h 97"/>
                  <a:gd name="T78" fmla="*/ 34 w 84"/>
                  <a:gd name="T79" fmla="*/ 41 h 97"/>
                  <a:gd name="T80" fmla="*/ 34 w 84"/>
                  <a:gd name="T81" fmla="*/ 39 h 97"/>
                  <a:gd name="T82" fmla="*/ 32 w 84"/>
                  <a:gd name="T83" fmla="*/ 33 h 97"/>
                  <a:gd name="T84" fmla="*/ 26 w 84"/>
                  <a:gd name="T85" fmla="*/ 28 h 97"/>
                  <a:gd name="T86" fmla="*/ 19 w 84"/>
                  <a:gd name="T87" fmla="*/ 27 h 97"/>
                  <a:gd name="T88" fmla="*/ 10 w 84"/>
                  <a:gd name="T89" fmla="*/ 33 h 97"/>
                  <a:gd name="T90" fmla="*/ 2 w 84"/>
                  <a:gd name="T91" fmla="*/ 30 h 97"/>
                  <a:gd name="T92" fmla="*/ 0 w 84"/>
                  <a:gd name="T93" fmla="*/ 25 h 97"/>
                  <a:gd name="T94" fmla="*/ 2 w 84"/>
                  <a:gd name="T95" fmla="*/ 24 h 97"/>
                  <a:gd name="T96" fmla="*/ 14 w 84"/>
                  <a:gd name="T97" fmla="*/ 21 h 97"/>
                  <a:gd name="T98" fmla="*/ 17 w 84"/>
                  <a:gd name="T99" fmla="*/ 18 h 97"/>
                  <a:gd name="T100" fmla="*/ 25 w 84"/>
                  <a:gd name="T101" fmla="*/ 18 h 97"/>
                  <a:gd name="T102" fmla="*/ 31 w 84"/>
                  <a:gd name="T103" fmla="*/ 15 h 97"/>
                  <a:gd name="T104" fmla="*/ 37 w 84"/>
                  <a:gd name="T105" fmla="*/ 13 h 97"/>
                  <a:gd name="T106" fmla="*/ 40 w 84"/>
                  <a:gd name="T107" fmla="*/ 12 h 97"/>
                  <a:gd name="T108" fmla="*/ 41 w 84"/>
                  <a:gd name="T109" fmla="*/ 4 h 97"/>
                  <a:gd name="T110" fmla="*/ 44 w 84"/>
                  <a:gd name="T111" fmla="*/ 0 h 97"/>
                  <a:gd name="T112" fmla="*/ 46 w 84"/>
                  <a:gd name="T113" fmla="*/ 7 h 97"/>
                  <a:gd name="T114" fmla="*/ 49 w 84"/>
                  <a:gd name="T115" fmla="*/ 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4" h="97">
                    <a:moveTo>
                      <a:pt x="49" y="3"/>
                    </a:moveTo>
                    <a:lnTo>
                      <a:pt x="55" y="0"/>
                    </a:lnTo>
                    <a:lnTo>
                      <a:pt x="61" y="1"/>
                    </a:lnTo>
                    <a:lnTo>
                      <a:pt x="64" y="6"/>
                    </a:lnTo>
                    <a:lnTo>
                      <a:pt x="58" y="15"/>
                    </a:lnTo>
                    <a:lnTo>
                      <a:pt x="58" y="18"/>
                    </a:lnTo>
                    <a:lnTo>
                      <a:pt x="67" y="24"/>
                    </a:lnTo>
                    <a:lnTo>
                      <a:pt x="73" y="24"/>
                    </a:lnTo>
                    <a:lnTo>
                      <a:pt x="70" y="28"/>
                    </a:lnTo>
                    <a:lnTo>
                      <a:pt x="75" y="30"/>
                    </a:lnTo>
                    <a:lnTo>
                      <a:pt x="76" y="38"/>
                    </a:lnTo>
                    <a:lnTo>
                      <a:pt x="84" y="44"/>
                    </a:lnTo>
                    <a:lnTo>
                      <a:pt x="78" y="50"/>
                    </a:lnTo>
                    <a:lnTo>
                      <a:pt x="76" y="51"/>
                    </a:lnTo>
                    <a:lnTo>
                      <a:pt x="78" y="59"/>
                    </a:lnTo>
                    <a:lnTo>
                      <a:pt x="75" y="63"/>
                    </a:lnTo>
                    <a:lnTo>
                      <a:pt x="70" y="60"/>
                    </a:lnTo>
                    <a:lnTo>
                      <a:pt x="70" y="69"/>
                    </a:lnTo>
                    <a:lnTo>
                      <a:pt x="78" y="68"/>
                    </a:lnTo>
                    <a:lnTo>
                      <a:pt x="82" y="71"/>
                    </a:lnTo>
                    <a:lnTo>
                      <a:pt x="84" y="79"/>
                    </a:lnTo>
                    <a:lnTo>
                      <a:pt x="82" y="85"/>
                    </a:lnTo>
                    <a:lnTo>
                      <a:pt x="73" y="97"/>
                    </a:lnTo>
                    <a:lnTo>
                      <a:pt x="66" y="94"/>
                    </a:lnTo>
                    <a:lnTo>
                      <a:pt x="67" y="88"/>
                    </a:lnTo>
                    <a:lnTo>
                      <a:pt x="55" y="79"/>
                    </a:lnTo>
                    <a:lnTo>
                      <a:pt x="50" y="83"/>
                    </a:lnTo>
                    <a:lnTo>
                      <a:pt x="49" y="91"/>
                    </a:lnTo>
                    <a:lnTo>
                      <a:pt x="41" y="91"/>
                    </a:lnTo>
                    <a:lnTo>
                      <a:pt x="38" y="86"/>
                    </a:lnTo>
                    <a:lnTo>
                      <a:pt x="37" y="83"/>
                    </a:lnTo>
                    <a:lnTo>
                      <a:pt x="31" y="80"/>
                    </a:lnTo>
                    <a:lnTo>
                      <a:pt x="31" y="76"/>
                    </a:lnTo>
                    <a:lnTo>
                      <a:pt x="34" y="77"/>
                    </a:lnTo>
                    <a:lnTo>
                      <a:pt x="37" y="69"/>
                    </a:lnTo>
                    <a:lnTo>
                      <a:pt x="34" y="66"/>
                    </a:lnTo>
                    <a:lnTo>
                      <a:pt x="35" y="62"/>
                    </a:lnTo>
                    <a:lnTo>
                      <a:pt x="34" y="57"/>
                    </a:lnTo>
                    <a:lnTo>
                      <a:pt x="37" y="45"/>
                    </a:lnTo>
                    <a:lnTo>
                      <a:pt x="34" y="41"/>
                    </a:lnTo>
                    <a:lnTo>
                      <a:pt x="34" y="39"/>
                    </a:lnTo>
                    <a:lnTo>
                      <a:pt x="32" y="33"/>
                    </a:lnTo>
                    <a:lnTo>
                      <a:pt x="26" y="28"/>
                    </a:lnTo>
                    <a:lnTo>
                      <a:pt x="19" y="27"/>
                    </a:lnTo>
                    <a:lnTo>
                      <a:pt x="10" y="33"/>
                    </a:lnTo>
                    <a:lnTo>
                      <a:pt x="2" y="30"/>
                    </a:lnTo>
                    <a:lnTo>
                      <a:pt x="0" y="25"/>
                    </a:lnTo>
                    <a:lnTo>
                      <a:pt x="2" y="24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25" y="18"/>
                    </a:lnTo>
                    <a:lnTo>
                      <a:pt x="31" y="15"/>
                    </a:lnTo>
                    <a:lnTo>
                      <a:pt x="37" y="13"/>
                    </a:lnTo>
                    <a:lnTo>
                      <a:pt x="40" y="12"/>
                    </a:lnTo>
                    <a:lnTo>
                      <a:pt x="41" y="4"/>
                    </a:lnTo>
                    <a:lnTo>
                      <a:pt x="44" y="0"/>
                    </a:lnTo>
                    <a:lnTo>
                      <a:pt x="46" y="7"/>
                    </a:lnTo>
                    <a:lnTo>
                      <a:pt x="49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9" name="Freeform 939">
                <a:extLst>
                  <a:ext uri="{FF2B5EF4-FFF2-40B4-BE49-F238E27FC236}">
                    <a16:creationId xmlns:a16="http://schemas.microsoft.com/office/drawing/2014/main" id="{47B5A7B5-5EA4-C6FF-8BAD-F0E1D4531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441"/>
                <a:ext cx="54" cy="84"/>
              </a:xfrm>
              <a:custGeom>
                <a:avLst/>
                <a:gdLst>
                  <a:gd name="T0" fmla="*/ 46 w 110"/>
                  <a:gd name="T1" fmla="*/ 1 h 168"/>
                  <a:gd name="T2" fmla="*/ 37 w 110"/>
                  <a:gd name="T3" fmla="*/ 15 h 168"/>
                  <a:gd name="T4" fmla="*/ 26 w 110"/>
                  <a:gd name="T5" fmla="*/ 21 h 168"/>
                  <a:gd name="T6" fmla="*/ 6 w 110"/>
                  <a:gd name="T7" fmla="*/ 18 h 168"/>
                  <a:gd name="T8" fmla="*/ 3 w 110"/>
                  <a:gd name="T9" fmla="*/ 21 h 168"/>
                  <a:gd name="T10" fmla="*/ 14 w 110"/>
                  <a:gd name="T11" fmla="*/ 35 h 168"/>
                  <a:gd name="T12" fmla="*/ 25 w 110"/>
                  <a:gd name="T13" fmla="*/ 50 h 168"/>
                  <a:gd name="T14" fmla="*/ 19 w 110"/>
                  <a:gd name="T15" fmla="*/ 59 h 168"/>
                  <a:gd name="T16" fmla="*/ 22 w 110"/>
                  <a:gd name="T17" fmla="*/ 69 h 168"/>
                  <a:gd name="T18" fmla="*/ 28 w 110"/>
                  <a:gd name="T19" fmla="*/ 97 h 168"/>
                  <a:gd name="T20" fmla="*/ 19 w 110"/>
                  <a:gd name="T21" fmla="*/ 104 h 168"/>
                  <a:gd name="T22" fmla="*/ 34 w 110"/>
                  <a:gd name="T23" fmla="*/ 107 h 168"/>
                  <a:gd name="T24" fmla="*/ 40 w 110"/>
                  <a:gd name="T25" fmla="*/ 121 h 168"/>
                  <a:gd name="T26" fmla="*/ 35 w 110"/>
                  <a:gd name="T27" fmla="*/ 129 h 168"/>
                  <a:gd name="T28" fmla="*/ 40 w 110"/>
                  <a:gd name="T29" fmla="*/ 139 h 168"/>
                  <a:gd name="T30" fmla="*/ 53 w 110"/>
                  <a:gd name="T31" fmla="*/ 153 h 168"/>
                  <a:gd name="T32" fmla="*/ 55 w 110"/>
                  <a:gd name="T33" fmla="*/ 162 h 168"/>
                  <a:gd name="T34" fmla="*/ 64 w 110"/>
                  <a:gd name="T35" fmla="*/ 155 h 168"/>
                  <a:gd name="T36" fmla="*/ 73 w 110"/>
                  <a:gd name="T37" fmla="*/ 161 h 168"/>
                  <a:gd name="T38" fmla="*/ 79 w 110"/>
                  <a:gd name="T39" fmla="*/ 158 h 168"/>
                  <a:gd name="T40" fmla="*/ 87 w 110"/>
                  <a:gd name="T41" fmla="*/ 168 h 168"/>
                  <a:gd name="T42" fmla="*/ 88 w 110"/>
                  <a:gd name="T43" fmla="*/ 158 h 168"/>
                  <a:gd name="T44" fmla="*/ 99 w 110"/>
                  <a:gd name="T45" fmla="*/ 153 h 168"/>
                  <a:gd name="T46" fmla="*/ 97 w 110"/>
                  <a:gd name="T47" fmla="*/ 136 h 168"/>
                  <a:gd name="T48" fmla="*/ 102 w 110"/>
                  <a:gd name="T49" fmla="*/ 115 h 168"/>
                  <a:gd name="T50" fmla="*/ 93 w 110"/>
                  <a:gd name="T51" fmla="*/ 112 h 168"/>
                  <a:gd name="T52" fmla="*/ 103 w 110"/>
                  <a:gd name="T53" fmla="*/ 98 h 168"/>
                  <a:gd name="T54" fmla="*/ 108 w 110"/>
                  <a:gd name="T55" fmla="*/ 73 h 168"/>
                  <a:gd name="T56" fmla="*/ 100 w 110"/>
                  <a:gd name="T57" fmla="*/ 62 h 168"/>
                  <a:gd name="T58" fmla="*/ 84 w 110"/>
                  <a:gd name="T59" fmla="*/ 48 h 168"/>
                  <a:gd name="T60" fmla="*/ 79 w 110"/>
                  <a:gd name="T61" fmla="*/ 47 h 168"/>
                  <a:gd name="T62" fmla="*/ 70 w 110"/>
                  <a:gd name="T63" fmla="*/ 45 h 168"/>
                  <a:gd name="T64" fmla="*/ 70 w 110"/>
                  <a:gd name="T65" fmla="*/ 36 h 168"/>
                  <a:gd name="T66" fmla="*/ 69 w 110"/>
                  <a:gd name="T67" fmla="*/ 22 h 168"/>
                  <a:gd name="T68" fmla="*/ 70 w 110"/>
                  <a:gd name="T69" fmla="*/ 1 h 168"/>
                  <a:gd name="T70" fmla="*/ 66 w 110"/>
                  <a:gd name="T71" fmla="*/ 9 h 168"/>
                  <a:gd name="T72" fmla="*/ 55 w 110"/>
                  <a:gd name="T73" fmla="*/ 6 h 168"/>
                  <a:gd name="T74" fmla="*/ 47 w 110"/>
                  <a:gd name="T75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0" h="168">
                    <a:moveTo>
                      <a:pt x="47" y="0"/>
                    </a:moveTo>
                    <a:lnTo>
                      <a:pt x="46" y="1"/>
                    </a:lnTo>
                    <a:lnTo>
                      <a:pt x="40" y="10"/>
                    </a:lnTo>
                    <a:lnTo>
                      <a:pt x="37" y="15"/>
                    </a:lnTo>
                    <a:lnTo>
                      <a:pt x="28" y="15"/>
                    </a:lnTo>
                    <a:lnTo>
                      <a:pt x="26" y="21"/>
                    </a:lnTo>
                    <a:lnTo>
                      <a:pt x="11" y="19"/>
                    </a:lnTo>
                    <a:lnTo>
                      <a:pt x="6" y="18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5" y="33"/>
                    </a:lnTo>
                    <a:lnTo>
                      <a:pt x="14" y="35"/>
                    </a:lnTo>
                    <a:lnTo>
                      <a:pt x="23" y="41"/>
                    </a:lnTo>
                    <a:lnTo>
                      <a:pt x="25" y="50"/>
                    </a:lnTo>
                    <a:lnTo>
                      <a:pt x="22" y="51"/>
                    </a:lnTo>
                    <a:lnTo>
                      <a:pt x="19" y="59"/>
                    </a:lnTo>
                    <a:lnTo>
                      <a:pt x="22" y="65"/>
                    </a:lnTo>
                    <a:lnTo>
                      <a:pt x="22" y="69"/>
                    </a:lnTo>
                    <a:lnTo>
                      <a:pt x="19" y="76"/>
                    </a:lnTo>
                    <a:lnTo>
                      <a:pt x="28" y="97"/>
                    </a:lnTo>
                    <a:lnTo>
                      <a:pt x="20" y="100"/>
                    </a:lnTo>
                    <a:lnTo>
                      <a:pt x="19" y="104"/>
                    </a:lnTo>
                    <a:lnTo>
                      <a:pt x="22" y="109"/>
                    </a:lnTo>
                    <a:lnTo>
                      <a:pt x="34" y="107"/>
                    </a:lnTo>
                    <a:lnTo>
                      <a:pt x="40" y="118"/>
                    </a:lnTo>
                    <a:lnTo>
                      <a:pt x="40" y="121"/>
                    </a:lnTo>
                    <a:lnTo>
                      <a:pt x="34" y="127"/>
                    </a:lnTo>
                    <a:lnTo>
                      <a:pt x="35" y="129"/>
                    </a:lnTo>
                    <a:lnTo>
                      <a:pt x="43" y="136"/>
                    </a:lnTo>
                    <a:lnTo>
                      <a:pt x="40" y="139"/>
                    </a:lnTo>
                    <a:lnTo>
                      <a:pt x="43" y="145"/>
                    </a:lnTo>
                    <a:lnTo>
                      <a:pt x="53" y="153"/>
                    </a:lnTo>
                    <a:lnTo>
                      <a:pt x="53" y="155"/>
                    </a:lnTo>
                    <a:lnTo>
                      <a:pt x="55" y="162"/>
                    </a:lnTo>
                    <a:lnTo>
                      <a:pt x="58" y="158"/>
                    </a:lnTo>
                    <a:lnTo>
                      <a:pt x="64" y="155"/>
                    </a:lnTo>
                    <a:lnTo>
                      <a:pt x="70" y="156"/>
                    </a:lnTo>
                    <a:lnTo>
                      <a:pt x="73" y="161"/>
                    </a:lnTo>
                    <a:lnTo>
                      <a:pt x="75" y="155"/>
                    </a:lnTo>
                    <a:lnTo>
                      <a:pt x="79" y="158"/>
                    </a:lnTo>
                    <a:lnTo>
                      <a:pt x="81" y="162"/>
                    </a:lnTo>
                    <a:lnTo>
                      <a:pt x="87" y="168"/>
                    </a:lnTo>
                    <a:lnTo>
                      <a:pt x="90" y="167"/>
                    </a:lnTo>
                    <a:lnTo>
                      <a:pt x="88" y="158"/>
                    </a:lnTo>
                    <a:lnTo>
                      <a:pt x="97" y="155"/>
                    </a:lnTo>
                    <a:lnTo>
                      <a:pt x="99" y="153"/>
                    </a:lnTo>
                    <a:lnTo>
                      <a:pt x="97" y="142"/>
                    </a:lnTo>
                    <a:lnTo>
                      <a:pt x="97" y="136"/>
                    </a:lnTo>
                    <a:lnTo>
                      <a:pt x="105" y="121"/>
                    </a:lnTo>
                    <a:lnTo>
                      <a:pt x="102" y="115"/>
                    </a:lnTo>
                    <a:lnTo>
                      <a:pt x="96" y="115"/>
                    </a:lnTo>
                    <a:lnTo>
                      <a:pt x="93" y="112"/>
                    </a:lnTo>
                    <a:lnTo>
                      <a:pt x="99" y="95"/>
                    </a:lnTo>
                    <a:lnTo>
                      <a:pt x="103" y="98"/>
                    </a:lnTo>
                    <a:lnTo>
                      <a:pt x="102" y="85"/>
                    </a:lnTo>
                    <a:lnTo>
                      <a:pt x="108" y="73"/>
                    </a:lnTo>
                    <a:lnTo>
                      <a:pt x="110" y="66"/>
                    </a:lnTo>
                    <a:lnTo>
                      <a:pt x="100" y="62"/>
                    </a:lnTo>
                    <a:lnTo>
                      <a:pt x="93" y="57"/>
                    </a:lnTo>
                    <a:lnTo>
                      <a:pt x="84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2" y="44"/>
                    </a:lnTo>
                    <a:lnTo>
                      <a:pt x="70" y="45"/>
                    </a:lnTo>
                    <a:lnTo>
                      <a:pt x="73" y="36"/>
                    </a:lnTo>
                    <a:lnTo>
                      <a:pt x="70" y="36"/>
                    </a:lnTo>
                    <a:lnTo>
                      <a:pt x="63" y="27"/>
                    </a:lnTo>
                    <a:lnTo>
                      <a:pt x="69" y="22"/>
                    </a:lnTo>
                    <a:lnTo>
                      <a:pt x="75" y="6"/>
                    </a:lnTo>
                    <a:lnTo>
                      <a:pt x="70" y="1"/>
                    </a:lnTo>
                    <a:lnTo>
                      <a:pt x="64" y="0"/>
                    </a:lnTo>
                    <a:lnTo>
                      <a:pt x="66" y="9"/>
                    </a:lnTo>
                    <a:lnTo>
                      <a:pt x="58" y="10"/>
                    </a:lnTo>
                    <a:lnTo>
                      <a:pt x="55" y="6"/>
                    </a:lnTo>
                    <a:lnTo>
                      <a:pt x="49" y="4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0" name="Freeform 940">
                <a:extLst>
                  <a:ext uri="{FF2B5EF4-FFF2-40B4-BE49-F238E27FC236}">
                    <a16:creationId xmlns:a16="http://schemas.microsoft.com/office/drawing/2014/main" id="{FFC10E14-955A-BC15-17E2-202639812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441"/>
                <a:ext cx="54" cy="84"/>
              </a:xfrm>
              <a:custGeom>
                <a:avLst/>
                <a:gdLst>
                  <a:gd name="T0" fmla="*/ 49 w 110"/>
                  <a:gd name="T1" fmla="*/ 4 h 168"/>
                  <a:gd name="T2" fmla="*/ 58 w 110"/>
                  <a:gd name="T3" fmla="*/ 10 h 168"/>
                  <a:gd name="T4" fmla="*/ 64 w 110"/>
                  <a:gd name="T5" fmla="*/ 0 h 168"/>
                  <a:gd name="T6" fmla="*/ 75 w 110"/>
                  <a:gd name="T7" fmla="*/ 6 h 168"/>
                  <a:gd name="T8" fmla="*/ 63 w 110"/>
                  <a:gd name="T9" fmla="*/ 27 h 168"/>
                  <a:gd name="T10" fmla="*/ 73 w 110"/>
                  <a:gd name="T11" fmla="*/ 36 h 168"/>
                  <a:gd name="T12" fmla="*/ 72 w 110"/>
                  <a:gd name="T13" fmla="*/ 44 h 168"/>
                  <a:gd name="T14" fmla="*/ 79 w 110"/>
                  <a:gd name="T15" fmla="*/ 48 h 168"/>
                  <a:gd name="T16" fmla="*/ 93 w 110"/>
                  <a:gd name="T17" fmla="*/ 57 h 168"/>
                  <a:gd name="T18" fmla="*/ 110 w 110"/>
                  <a:gd name="T19" fmla="*/ 66 h 168"/>
                  <a:gd name="T20" fmla="*/ 102 w 110"/>
                  <a:gd name="T21" fmla="*/ 85 h 168"/>
                  <a:gd name="T22" fmla="*/ 99 w 110"/>
                  <a:gd name="T23" fmla="*/ 95 h 168"/>
                  <a:gd name="T24" fmla="*/ 96 w 110"/>
                  <a:gd name="T25" fmla="*/ 115 h 168"/>
                  <a:gd name="T26" fmla="*/ 105 w 110"/>
                  <a:gd name="T27" fmla="*/ 121 h 168"/>
                  <a:gd name="T28" fmla="*/ 97 w 110"/>
                  <a:gd name="T29" fmla="*/ 142 h 168"/>
                  <a:gd name="T30" fmla="*/ 97 w 110"/>
                  <a:gd name="T31" fmla="*/ 155 h 168"/>
                  <a:gd name="T32" fmla="*/ 90 w 110"/>
                  <a:gd name="T33" fmla="*/ 167 h 168"/>
                  <a:gd name="T34" fmla="*/ 81 w 110"/>
                  <a:gd name="T35" fmla="*/ 162 h 168"/>
                  <a:gd name="T36" fmla="*/ 75 w 110"/>
                  <a:gd name="T37" fmla="*/ 155 h 168"/>
                  <a:gd name="T38" fmla="*/ 70 w 110"/>
                  <a:gd name="T39" fmla="*/ 156 h 168"/>
                  <a:gd name="T40" fmla="*/ 58 w 110"/>
                  <a:gd name="T41" fmla="*/ 158 h 168"/>
                  <a:gd name="T42" fmla="*/ 53 w 110"/>
                  <a:gd name="T43" fmla="*/ 155 h 168"/>
                  <a:gd name="T44" fmla="*/ 43 w 110"/>
                  <a:gd name="T45" fmla="*/ 145 h 168"/>
                  <a:gd name="T46" fmla="*/ 43 w 110"/>
                  <a:gd name="T47" fmla="*/ 136 h 168"/>
                  <a:gd name="T48" fmla="*/ 34 w 110"/>
                  <a:gd name="T49" fmla="*/ 127 h 168"/>
                  <a:gd name="T50" fmla="*/ 40 w 110"/>
                  <a:gd name="T51" fmla="*/ 118 h 168"/>
                  <a:gd name="T52" fmla="*/ 22 w 110"/>
                  <a:gd name="T53" fmla="*/ 109 h 168"/>
                  <a:gd name="T54" fmla="*/ 20 w 110"/>
                  <a:gd name="T55" fmla="*/ 100 h 168"/>
                  <a:gd name="T56" fmla="*/ 19 w 110"/>
                  <a:gd name="T57" fmla="*/ 76 h 168"/>
                  <a:gd name="T58" fmla="*/ 22 w 110"/>
                  <a:gd name="T59" fmla="*/ 65 h 168"/>
                  <a:gd name="T60" fmla="*/ 22 w 110"/>
                  <a:gd name="T61" fmla="*/ 51 h 168"/>
                  <a:gd name="T62" fmla="*/ 23 w 110"/>
                  <a:gd name="T63" fmla="*/ 41 h 168"/>
                  <a:gd name="T64" fmla="*/ 5 w 110"/>
                  <a:gd name="T65" fmla="*/ 33 h 168"/>
                  <a:gd name="T66" fmla="*/ 0 w 110"/>
                  <a:gd name="T67" fmla="*/ 18 h 168"/>
                  <a:gd name="T68" fmla="*/ 11 w 110"/>
                  <a:gd name="T69" fmla="*/ 19 h 168"/>
                  <a:gd name="T70" fmla="*/ 28 w 110"/>
                  <a:gd name="T71" fmla="*/ 15 h 168"/>
                  <a:gd name="T72" fmla="*/ 40 w 110"/>
                  <a:gd name="T73" fmla="*/ 10 h 168"/>
                  <a:gd name="T74" fmla="*/ 47 w 110"/>
                  <a:gd name="T75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0" h="168">
                    <a:moveTo>
                      <a:pt x="47" y="0"/>
                    </a:moveTo>
                    <a:lnTo>
                      <a:pt x="49" y="4"/>
                    </a:lnTo>
                    <a:lnTo>
                      <a:pt x="55" y="6"/>
                    </a:lnTo>
                    <a:lnTo>
                      <a:pt x="58" y="10"/>
                    </a:lnTo>
                    <a:lnTo>
                      <a:pt x="66" y="9"/>
                    </a:lnTo>
                    <a:lnTo>
                      <a:pt x="64" y="0"/>
                    </a:lnTo>
                    <a:lnTo>
                      <a:pt x="70" y="1"/>
                    </a:lnTo>
                    <a:lnTo>
                      <a:pt x="75" y="6"/>
                    </a:lnTo>
                    <a:lnTo>
                      <a:pt x="69" y="22"/>
                    </a:lnTo>
                    <a:lnTo>
                      <a:pt x="63" y="27"/>
                    </a:lnTo>
                    <a:lnTo>
                      <a:pt x="70" y="36"/>
                    </a:lnTo>
                    <a:lnTo>
                      <a:pt x="73" y="36"/>
                    </a:lnTo>
                    <a:lnTo>
                      <a:pt x="70" y="45"/>
                    </a:lnTo>
                    <a:lnTo>
                      <a:pt x="72" y="44"/>
                    </a:lnTo>
                    <a:lnTo>
                      <a:pt x="79" y="47"/>
                    </a:lnTo>
                    <a:lnTo>
                      <a:pt x="79" y="48"/>
                    </a:lnTo>
                    <a:lnTo>
                      <a:pt x="84" y="48"/>
                    </a:lnTo>
                    <a:lnTo>
                      <a:pt x="93" y="57"/>
                    </a:lnTo>
                    <a:lnTo>
                      <a:pt x="100" y="62"/>
                    </a:lnTo>
                    <a:lnTo>
                      <a:pt x="110" y="66"/>
                    </a:lnTo>
                    <a:lnTo>
                      <a:pt x="108" y="73"/>
                    </a:lnTo>
                    <a:lnTo>
                      <a:pt x="102" y="85"/>
                    </a:lnTo>
                    <a:lnTo>
                      <a:pt x="103" y="98"/>
                    </a:lnTo>
                    <a:lnTo>
                      <a:pt x="99" y="95"/>
                    </a:lnTo>
                    <a:lnTo>
                      <a:pt x="93" y="112"/>
                    </a:lnTo>
                    <a:lnTo>
                      <a:pt x="96" y="115"/>
                    </a:lnTo>
                    <a:lnTo>
                      <a:pt x="102" y="115"/>
                    </a:lnTo>
                    <a:lnTo>
                      <a:pt x="105" y="121"/>
                    </a:lnTo>
                    <a:lnTo>
                      <a:pt x="97" y="136"/>
                    </a:lnTo>
                    <a:lnTo>
                      <a:pt x="97" y="142"/>
                    </a:lnTo>
                    <a:lnTo>
                      <a:pt x="99" y="153"/>
                    </a:lnTo>
                    <a:lnTo>
                      <a:pt x="97" y="155"/>
                    </a:lnTo>
                    <a:lnTo>
                      <a:pt x="88" y="158"/>
                    </a:lnTo>
                    <a:lnTo>
                      <a:pt x="90" y="167"/>
                    </a:lnTo>
                    <a:lnTo>
                      <a:pt x="87" y="168"/>
                    </a:lnTo>
                    <a:lnTo>
                      <a:pt x="81" y="162"/>
                    </a:lnTo>
                    <a:lnTo>
                      <a:pt x="79" y="158"/>
                    </a:lnTo>
                    <a:lnTo>
                      <a:pt x="75" y="155"/>
                    </a:lnTo>
                    <a:lnTo>
                      <a:pt x="73" y="161"/>
                    </a:lnTo>
                    <a:lnTo>
                      <a:pt x="70" y="156"/>
                    </a:lnTo>
                    <a:lnTo>
                      <a:pt x="64" y="155"/>
                    </a:lnTo>
                    <a:lnTo>
                      <a:pt x="58" y="158"/>
                    </a:lnTo>
                    <a:lnTo>
                      <a:pt x="55" y="162"/>
                    </a:lnTo>
                    <a:lnTo>
                      <a:pt x="53" y="155"/>
                    </a:lnTo>
                    <a:lnTo>
                      <a:pt x="53" y="153"/>
                    </a:lnTo>
                    <a:lnTo>
                      <a:pt x="43" y="145"/>
                    </a:lnTo>
                    <a:lnTo>
                      <a:pt x="40" y="139"/>
                    </a:lnTo>
                    <a:lnTo>
                      <a:pt x="43" y="136"/>
                    </a:lnTo>
                    <a:lnTo>
                      <a:pt x="35" y="129"/>
                    </a:lnTo>
                    <a:lnTo>
                      <a:pt x="34" y="127"/>
                    </a:lnTo>
                    <a:lnTo>
                      <a:pt x="40" y="121"/>
                    </a:lnTo>
                    <a:lnTo>
                      <a:pt x="40" y="118"/>
                    </a:lnTo>
                    <a:lnTo>
                      <a:pt x="34" y="107"/>
                    </a:lnTo>
                    <a:lnTo>
                      <a:pt x="22" y="109"/>
                    </a:lnTo>
                    <a:lnTo>
                      <a:pt x="19" y="104"/>
                    </a:lnTo>
                    <a:lnTo>
                      <a:pt x="20" y="100"/>
                    </a:lnTo>
                    <a:lnTo>
                      <a:pt x="28" y="97"/>
                    </a:lnTo>
                    <a:lnTo>
                      <a:pt x="19" y="76"/>
                    </a:lnTo>
                    <a:lnTo>
                      <a:pt x="22" y="69"/>
                    </a:lnTo>
                    <a:lnTo>
                      <a:pt x="22" y="65"/>
                    </a:lnTo>
                    <a:lnTo>
                      <a:pt x="19" y="59"/>
                    </a:lnTo>
                    <a:lnTo>
                      <a:pt x="22" y="51"/>
                    </a:lnTo>
                    <a:lnTo>
                      <a:pt x="25" y="50"/>
                    </a:lnTo>
                    <a:lnTo>
                      <a:pt x="23" y="41"/>
                    </a:lnTo>
                    <a:lnTo>
                      <a:pt x="14" y="35"/>
                    </a:lnTo>
                    <a:lnTo>
                      <a:pt x="5" y="33"/>
                    </a:lnTo>
                    <a:lnTo>
                      <a:pt x="3" y="21"/>
                    </a:lnTo>
                    <a:lnTo>
                      <a:pt x="0" y="18"/>
                    </a:lnTo>
                    <a:lnTo>
                      <a:pt x="6" y="18"/>
                    </a:lnTo>
                    <a:lnTo>
                      <a:pt x="11" y="19"/>
                    </a:lnTo>
                    <a:lnTo>
                      <a:pt x="26" y="21"/>
                    </a:lnTo>
                    <a:lnTo>
                      <a:pt x="28" y="15"/>
                    </a:lnTo>
                    <a:lnTo>
                      <a:pt x="37" y="15"/>
                    </a:lnTo>
                    <a:lnTo>
                      <a:pt x="40" y="10"/>
                    </a:lnTo>
                    <a:lnTo>
                      <a:pt x="46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1" name="Freeform 941">
                <a:extLst>
                  <a:ext uri="{FF2B5EF4-FFF2-40B4-BE49-F238E27FC236}">
                    <a16:creationId xmlns:a16="http://schemas.microsoft.com/office/drawing/2014/main" id="{5B63B544-DCD4-0EE3-E0B3-2D0070486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441"/>
                <a:ext cx="54" cy="84"/>
              </a:xfrm>
              <a:custGeom>
                <a:avLst/>
                <a:gdLst>
                  <a:gd name="T0" fmla="*/ 49 w 110"/>
                  <a:gd name="T1" fmla="*/ 4 h 168"/>
                  <a:gd name="T2" fmla="*/ 58 w 110"/>
                  <a:gd name="T3" fmla="*/ 10 h 168"/>
                  <a:gd name="T4" fmla="*/ 64 w 110"/>
                  <a:gd name="T5" fmla="*/ 0 h 168"/>
                  <a:gd name="T6" fmla="*/ 75 w 110"/>
                  <a:gd name="T7" fmla="*/ 6 h 168"/>
                  <a:gd name="T8" fmla="*/ 63 w 110"/>
                  <a:gd name="T9" fmla="*/ 27 h 168"/>
                  <a:gd name="T10" fmla="*/ 73 w 110"/>
                  <a:gd name="T11" fmla="*/ 36 h 168"/>
                  <a:gd name="T12" fmla="*/ 72 w 110"/>
                  <a:gd name="T13" fmla="*/ 44 h 168"/>
                  <a:gd name="T14" fmla="*/ 79 w 110"/>
                  <a:gd name="T15" fmla="*/ 48 h 168"/>
                  <a:gd name="T16" fmla="*/ 93 w 110"/>
                  <a:gd name="T17" fmla="*/ 57 h 168"/>
                  <a:gd name="T18" fmla="*/ 110 w 110"/>
                  <a:gd name="T19" fmla="*/ 66 h 168"/>
                  <a:gd name="T20" fmla="*/ 102 w 110"/>
                  <a:gd name="T21" fmla="*/ 85 h 168"/>
                  <a:gd name="T22" fmla="*/ 99 w 110"/>
                  <a:gd name="T23" fmla="*/ 95 h 168"/>
                  <a:gd name="T24" fmla="*/ 96 w 110"/>
                  <a:gd name="T25" fmla="*/ 115 h 168"/>
                  <a:gd name="T26" fmla="*/ 105 w 110"/>
                  <a:gd name="T27" fmla="*/ 121 h 168"/>
                  <a:gd name="T28" fmla="*/ 97 w 110"/>
                  <a:gd name="T29" fmla="*/ 142 h 168"/>
                  <a:gd name="T30" fmla="*/ 97 w 110"/>
                  <a:gd name="T31" fmla="*/ 155 h 168"/>
                  <a:gd name="T32" fmla="*/ 90 w 110"/>
                  <a:gd name="T33" fmla="*/ 167 h 168"/>
                  <a:gd name="T34" fmla="*/ 81 w 110"/>
                  <a:gd name="T35" fmla="*/ 162 h 168"/>
                  <a:gd name="T36" fmla="*/ 75 w 110"/>
                  <a:gd name="T37" fmla="*/ 155 h 168"/>
                  <a:gd name="T38" fmla="*/ 70 w 110"/>
                  <a:gd name="T39" fmla="*/ 156 h 168"/>
                  <a:gd name="T40" fmla="*/ 58 w 110"/>
                  <a:gd name="T41" fmla="*/ 158 h 168"/>
                  <a:gd name="T42" fmla="*/ 53 w 110"/>
                  <a:gd name="T43" fmla="*/ 155 h 168"/>
                  <a:gd name="T44" fmla="*/ 43 w 110"/>
                  <a:gd name="T45" fmla="*/ 145 h 168"/>
                  <a:gd name="T46" fmla="*/ 43 w 110"/>
                  <a:gd name="T47" fmla="*/ 136 h 168"/>
                  <a:gd name="T48" fmla="*/ 34 w 110"/>
                  <a:gd name="T49" fmla="*/ 127 h 168"/>
                  <a:gd name="T50" fmla="*/ 40 w 110"/>
                  <a:gd name="T51" fmla="*/ 118 h 168"/>
                  <a:gd name="T52" fmla="*/ 22 w 110"/>
                  <a:gd name="T53" fmla="*/ 109 h 168"/>
                  <a:gd name="T54" fmla="*/ 20 w 110"/>
                  <a:gd name="T55" fmla="*/ 100 h 168"/>
                  <a:gd name="T56" fmla="*/ 19 w 110"/>
                  <a:gd name="T57" fmla="*/ 76 h 168"/>
                  <a:gd name="T58" fmla="*/ 22 w 110"/>
                  <a:gd name="T59" fmla="*/ 65 h 168"/>
                  <a:gd name="T60" fmla="*/ 22 w 110"/>
                  <a:gd name="T61" fmla="*/ 51 h 168"/>
                  <a:gd name="T62" fmla="*/ 23 w 110"/>
                  <a:gd name="T63" fmla="*/ 41 h 168"/>
                  <a:gd name="T64" fmla="*/ 5 w 110"/>
                  <a:gd name="T65" fmla="*/ 33 h 168"/>
                  <a:gd name="T66" fmla="*/ 0 w 110"/>
                  <a:gd name="T67" fmla="*/ 18 h 168"/>
                  <a:gd name="T68" fmla="*/ 11 w 110"/>
                  <a:gd name="T69" fmla="*/ 19 h 168"/>
                  <a:gd name="T70" fmla="*/ 28 w 110"/>
                  <a:gd name="T71" fmla="*/ 15 h 168"/>
                  <a:gd name="T72" fmla="*/ 40 w 110"/>
                  <a:gd name="T73" fmla="*/ 10 h 168"/>
                  <a:gd name="T74" fmla="*/ 47 w 110"/>
                  <a:gd name="T75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0" h="168">
                    <a:moveTo>
                      <a:pt x="47" y="0"/>
                    </a:moveTo>
                    <a:lnTo>
                      <a:pt x="49" y="4"/>
                    </a:lnTo>
                    <a:lnTo>
                      <a:pt x="55" y="6"/>
                    </a:lnTo>
                    <a:lnTo>
                      <a:pt x="58" y="10"/>
                    </a:lnTo>
                    <a:lnTo>
                      <a:pt x="66" y="9"/>
                    </a:lnTo>
                    <a:lnTo>
                      <a:pt x="64" y="0"/>
                    </a:lnTo>
                    <a:lnTo>
                      <a:pt x="70" y="1"/>
                    </a:lnTo>
                    <a:lnTo>
                      <a:pt x="75" y="6"/>
                    </a:lnTo>
                    <a:lnTo>
                      <a:pt x="69" y="22"/>
                    </a:lnTo>
                    <a:lnTo>
                      <a:pt x="63" y="27"/>
                    </a:lnTo>
                    <a:lnTo>
                      <a:pt x="70" y="36"/>
                    </a:lnTo>
                    <a:lnTo>
                      <a:pt x="73" y="36"/>
                    </a:lnTo>
                    <a:lnTo>
                      <a:pt x="70" y="45"/>
                    </a:lnTo>
                    <a:lnTo>
                      <a:pt x="72" y="44"/>
                    </a:lnTo>
                    <a:lnTo>
                      <a:pt x="79" y="47"/>
                    </a:lnTo>
                    <a:lnTo>
                      <a:pt x="79" y="48"/>
                    </a:lnTo>
                    <a:lnTo>
                      <a:pt x="84" y="48"/>
                    </a:lnTo>
                    <a:lnTo>
                      <a:pt x="93" y="57"/>
                    </a:lnTo>
                    <a:lnTo>
                      <a:pt x="100" y="62"/>
                    </a:lnTo>
                    <a:lnTo>
                      <a:pt x="110" y="66"/>
                    </a:lnTo>
                    <a:lnTo>
                      <a:pt x="108" y="73"/>
                    </a:lnTo>
                    <a:lnTo>
                      <a:pt x="102" y="85"/>
                    </a:lnTo>
                    <a:lnTo>
                      <a:pt x="103" y="98"/>
                    </a:lnTo>
                    <a:lnTo>
                      <a:pt x="99" y="95"/>
                    </a:lnTo>
                    <a:lnTo>
                      <a:pt x="93" y="112"/>
                    </a:lnTo>
                    <a:lnTo>
                      <a:pt x="96" y="115"/>
                    </a:lnTo>
                    <a:lnTo>
                      <a:pt x="102" y="115"/>
                    </a:lnTo>
                    <a:lnTo>
                      <a:pt x="105" y="121"/>
                    </a:lnTo>
                    <a:lnTo>
                      <a:pt x="97" y="136"/>
                    </a:lnTo>
                    <a:lnTo>
                      <a:pt x="97" y="142"/>
                    </a:lnTo>
                    <a:lnTo>
                      <a:pt x="99" y="153"/>
                    </a:lnTo>
                    <a:lnTo>
                      <a:pt x="97" y="155"/>
                    </a:lnTo>
                    <a:lnTo>
                      <a:pt x="88" y="158"/>
                    </a:lnTo>
                    <a:lnTo>
                      <a:pt x="90" y="167"/>
                    </a:lnTo>
                    <a:lnTo>
                      <a:pt x="87" y="168"/>
                    </a:lnTo>
                    <a:lnTo>
                      <a:pt x="81" y="162"/>
                    </a:lnTo>
                    <a:lnTo>
                      <a:pt x="79" y="158"/>
                    </a:lnTo>
                    <a:lnTo>
                      <a:pt x="75" y="155"/>
                    </a:lnTo>
                    <a:lnTo>
                      <a:pt x="73" y="161"/>
                    </a:lnTo>
                    <a:lnTo>
                      <a:pt x="70" y="156"/>
                    </a:lnTo>
                    <a:lnTo>
                      <a:pt x="64" y="155"/>
                    </a:lnTo>
                    <a:lnTo>
                      <a:pt x="58" y="158"/>
                    </a:lnTo>
                    <a:lnTo>
                      <a:pt x="55" y="162"/>
                    </a:lnTo>
                    <a:lnTo>
                      <a:pt x="53" y="155"/>
                    </a:lnTo>
                    <a:lnTo>
                      <a:pt x="53" y="153"/>
                    </a:lnTo>
                    <a:lnTo>
                      <a:pt x="43" y="145"/>
                    </a:lnTo>
                    <a:lnTo>
                      <a:pt x="40" y="139"/>
                    </a:lnTo>
                    <a:lnTo>
                      <a:pt x="43" y="136"/>
                    </a:lnTo>
                    <a:lnTo>
                      <a:pt x="35" y="129"/>
                    </a:lnTo>
                    <a:lnTo>
                      <a:pt x="34" y="127"/>
                    </a:lnTo>
                    <a:lnTo>
                      <a:pt x="40" y="121"/>
                    </a:lnTo>
                    <a:lnTo>
                      <a:pt x="40" y="118"/>
                    </a:lnTo>
                    <a:lnTo>
                      <a:pt x="34" y="107"/>
                    </a:lnTo>
                    <a:lnTo>
                      <a:pt x="22" y="109"/>
                    </a:lnTo>
                    <a:lnTo>
                      <a:pt x="19" y="104"/>
                    </a:lnTo>
                    <a:lnTo>
                      <a:pt x="20" y="100"/>
                    </a:lnTo>
                    <a:lnTo>
                      <a:pt x="28" y="97"/>
                    </a:lnTo>
                    <a:lnTo>
                      <a:pt x="19" y="76"/>
                    </a:lnTo>
                    <a:lnTo>
                      <a:pt x="22" y="69"/>
                    </a:lnTo>
                    <a:lnTo>
                      <a:pt x="22" y="65"/>
                    </a:lnTo>
                    <a:lnTo>
                      <a:pt x="19" y="59"/>
                    </a:lnTo>
                    <a:lnTo>
                      <a:pt x="22" y="51"/>
                    </a:lnTo>
                    <a:lnTo>
                      <a:pt x="25" y="50"/>
                    </a:lnTo>
                    <a:lnTo>
                      <a:pt x="23" y="41"/>
                    </a:lnTo>
                    <a:lnTo>
                      <a:pt x="14" y="35"/>
                    </a:lnTo>
                    <a:lnTo>
                      <a:pt x="5" y="33"/>
                    </a:lnTo>
                    <a:lnTo>
                      <a:pt x="3" y="21"/>
                    </a:lnTo>
                    <a:lnTo>
                      <a:pt x="0" y="18"/>
                    </a:lnTo>
                    <a:lnTo>
                      <a:pt x="6" y="18"/>
                    </a:lnTo>
                    <a:lnTo>
                      <a:pt x="11" y="19"/>
                    </a:lnTo>
                    <a:lnTo>
                      <a:pt x="26" y="21"/>
                    </a:lnTo>
                    <a:lnTo>
                      <a:pt x="28" y="15"/>
                    </a:lnTo>
                    <a:lnTo>
                      <a:pt x="37" y="15"/>
                    </a:lnTo>
                    <a:lnTo>
                      <a:pt x="40" y="10"/>
                    </a:lnTo>
                    <a:lnTo>
                      <a:pt x="46" y="1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2" name="Freeform 942">
                <a:extLst>
                  <a:ext uri="{FF2B5EF4-FFF2-40B4-BE49-F238E27FC236}">
                    <a16:creationId xmlns:a16="http://schemas.microsoft.com/office/drawing/2014/main" id="{8C9ACBC7-107E-07F4-170D-0AB90507A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450"/>
                <a:ext cx="75" cy="61"/>
              </a:xfrm>
              <a:custGeom>
                <a:avLst/>
                <a:gdLst>
                  <a:gd name="T0" fmla="*/ 147 w 149"/>
                  <a:gd name="T1" fmla="*/ 59 h 121"/>
                  <a:gd name="T2" fmla="*/ 147 w 149"/>
                  <a:gd name="T3" fmla="*/ 53 h 121"/>
                  <a:gd name="T4" fmla="*/ 140 w 149"/>
                  <a:gd name="T5" fmla="*/ 39 h 121"/>
                  <a:gd name="T6" fmla="*/ 132 w 149"/>
                  <a:gd name="T7" fmla="*/ 35 h 121"/>
                  <a:gd name="T8" fmla="*/ 123 w 149"/>
                  <a:gd name="T9" fmla="*/ 38 h 121"/>
                  <a:gd name="T10" fmla="*/ 117 w 149"/>
                  <a:gd name="T11" fmla="*/ 29 h 121"/>
                  <a:gd name="T12" fmla="*/ 114 w 149"/>
                  <a:gd name="T13" fmla="*/ 32 h 121"/>
                  <a:gd name="T14" fmla="*/ 102 w 149"/>
                  <a:gd name="T15" fmla="*/ 21 h 121"/>
                  <a:gd name="T16" fmla="*/ 94 w 149"/>
                  <a:gd name="T17" fmla="*/ 12 h 121"/>
                  <a:gd name="T18" fmla="*/ 94 w 149"/>
                  <a:gd name="T19" fmla="*/ 4 h 121"/>
                  <a:gd name="T20" fmla="*/ 90 w 149"/>
                  <a:gd name="T21" fmla="*/ 0 h 121"/>
                  <a:gd name="T22" fmla="*/ 85 w 149"/>
                  <a:gd name="T23" fmla="*/ 1 h 121"/>
                  <a:gd name="T24" fmla="*/ 82 w 149"/>
                  <a:gd name="T25" fmla="*/ 4 h 121"/>
                  <a:gd name="T26" fmla="*/ 74 w 149"/>
                  <a:gd name="T27" fmla="*/ 9 h 121"/>
                  <a:gd name="T28" fmla="*/ 71 w 149"/>
                  <a:gd name="T29" fmla="*/ 7 h 121"/>
                  <a:gd name="T30" fmla="*/ 65 w 149"/>
                  <a:gd name="T31" fmla="*/ 12 h 121"/>
                  <a:gd name="T32" fmla="*/ 59 w 149"/>
                  <a:gd name="T33" fmla="*/ 21 h 121"/>
                  <a:gd name="T34" fmla="*/ 47 w 149"/>
                  <a:gd name="T35" fmla="*/ 27 h 121"/>
                  <a:gd name="T36" fmla="*/ 38 w 149"/>
                  <a:gd name="T37" fmla="*/ 30 h 121"/>
                  <a:gd name="T38" fmla="*/ 35 w 149"/>
                  <a:gd name="T39" fmla="*/ 36 h 121"/>
                  <a:gd name="T40" fmla="*/ 30 w 149"/>
                  <a:gd name="T41" fmla="*/ 41 h 121"/>
                  <a:gd name="T42" fmla="*/ 17 w 149"/>
                  <a:gd name="T43" fmla="*/ 44 h 121"/>
                  <a:gd name="T44" fmla="*/ 14 w 149"/>
                  <a:gd name="T45" fmla="*/ 47 h 121"/>
                  <a:gd name="T46" fmla="*/ 8 w 149"/>
                  <a:gd name="T47" fmla="*/ 48 h 121"/>
                  <a:gd name="T48" fmla="*/ 6 w 149"/>
                  <a:gd name="T49" fmla="*/ 55 h 121"/>
                  <a:gd name="T50" fmla="*/ 0 w 149"/>
                  <a:gd name="T51" fmla="*/ 67 h 121"/>
                  <a:gd name="T52" fmla="*/ 1 w 149"/>
                  <a:gd name="T53" fmla="*/ 80 h 121"/>
                  <a:gd name="T54" fmla="*/ 14 w 149"/>
                  <a:gd name="T55" fmla="*/ 80 h 121"/>
                  <a:gd name="T56" fmla="*/ 17 w 149"/>
                  <a:gd name="T57" fmla="*/ 76 h 121"/>
                  <a:gd name="T58" fmla="*/ 24 w 149"/>
                  <a:gd name="T59" fmla="*/ 71 h 121"/>
                  <a:gd name="T60" fmla="*/ 30 w 149"/>
                  <a:gd name="T61" fmla="*/ 71 h 121"/>
                  <a:gd name="T62" fmla="*/ 36 w 149"/>
                  <a:gd name="T63" fmla="*/ 74 h 121"/>
                  <a:gd name="T64" fmla="*/ 38 w 149"/>
                  <a:gd name="T65" fmla="*/ 82 h 121"/>
                  <a:gd name="T66" fmla="*/ 41 w 149"/>
                  <a:gd name="T67" fmla="*/ 82 h 121"/>
                  <a:gd name="T68" fmla="*/ 47 w 149"/>
                  <a:gd name="T69" fmla="*/ 91 h 121"/>
                  <a:gd name="T70" fmla="*/ 50 w 149"/>
                  <a:gd name="T71" fmla="*/ 99 h 121"/>
                  <a:gd name="T72" fmla="*/ 59 w 149"/>
                  <a:gd name="T73" fmla="*/ 109 h 121"/>
                  <a:gd name="T74" fmla="*/ 62 w 149"/>
                  <a:gd name="T75" fmla="*/ 106 h 121"/>
                  <a:gd name="T76" fmla="*/ 70 w 149"/>
                  <a:gd name="T77" fmla="*/ 108 h 121"/>
                  <a:gd name="T78" fmla="*/ 74 w 149"/>
                  <a:gd name="T79" fmla="*/ 105 h 121"/>
                  <a:gd name="T80" fmla="*/ 80 w 149"/>
                  <a:gd name="T81" fmla="*/ 106 h 121"/>
                  <a:gd name="T82" fmla="*/ 90 w 149"/>
                  <a:gd name="T83" fmla="*/ 105 h 121"/>
                  <a:gd name="T84" fmla="*/ 96 w 149"/>
                  <a:gd name="T85" fmla="*/ 115 h 121"/>
                  <a:gd name="T86" fmla="*/ 97 w 149"/>
                  <a:gd name="T87" fmla="*/ 121 h 121"/>
                  <a:gd name="T88" fmla="*/ 102 w 149"/>
                  <a:gd name="T89" fmla="*/ 117 h 121"/>
                  <a:gd name="T90" fmla="*/ 106 w 149"/>
                  <a:gd name="T91" fmla="*/ 114 h 121"/>
                  <a:gd name="T92" fmla="*/ 114 w 149"/>
                  <a:gd name="T93" fmla="*/ 115 h 121"/>
                  <a:gd name="T94" fmla="*/ 120 w 149"/>
                  <a:gd name="T95" fmla="*/ 111 h 121"/>
                  <a:gd name="T96" fmla="*/ 126 w 149"/>
                  <a:gd name="T97" fmla="*/ 103 h 121"/>
                  <a:gd name="T98" fmla="*/ 137 w 149"/>
                  <a:gd name="T99" fmla="*/ 97 h 121"/>
                  <a:gd name="T100" fmla="*/ 146 w 149"/>
                  <a:gd name="T101" fmla="*/ 99 h 121"/>
                  <a:gd name="T102" fmla="*/ 146 w 149"/>
                  <a:gd name="T103" fmla="*/ 83 h 121"/>
                  <a:gd name="T104" fmla="*/ 149 w 149"/>
                  <a:gd name="T105" fmla="*/ 79 h 121"/>
                  <a:gd name="T106" fmla="*/ 146 w 149"/>
                  <a:gd name="T107" fmla="*/ 71 h 121"/>
                  <a:gd name="T108" fmla="*/ 147 w 149"/>
                  <a:gd name="T109" fmla="*/ 59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9" h="121">
                    <a:moveTo>
                      <a:pt x="147" y="59"/>
                    </a:moveTo>
                    <a:lnTo>
                      <a:pt x="147" y="53"/>
                    </a:lnTo>
                    <a:lnTo>
                      <a:pt x="140" y="39"/>
                    </a:lnTo>
                    <a:lnTo>
                      <a:pt x="132" y="35"/>
                    </a:lnTo>
                    <a:lnTo>
                      <a:pt x="123" y="38"/>
                    </a:lnTo>
                    <a:lnTo>
                      <a:pt x="117" y="29"/>
                    </a:lnTo>
                    <a:lnTo>
                      <a:pt x="114" y="32"/>
                    </a:lnTo>
                    <a:lnTo>
                      <a:pt x="102" y="21"/>
                    </a:lnTo>
                    <a:lnTo>
                      <a:pt x="94" y="12"/>
                    </a:lnTo>
                    <a:lnTo>
                      <a:pt x="94" y="4"/>
                    </a:lnTo>
                    <a:lnTo>
                      <a:pt x="90" y="0"/>
                    </a:lnTo>
                    <a:lnTo>
                      <a:pt x="85" y="1"/>
                    </a:lnTo>
                    <a:lnTo>
                      <a:pt x="82" y="4"/>
                    </a:lnTo>
                    <a:lnTo>
                      <a:pt x="74" y="9"/>
                    </a:lnTo>
                    <a:lnTo>
                      <a:pt x="71" y="7"/>
                    </a:lnTo>
                    <a:lnTo>
                      <a:pt x="65" y="12"/>
                    </a:lnTo>
                    <a:lnTo>
                      <a:pt x="59" y="21"/>
                    </a:lnTo>
                    <a:lnTo>
                      <a:pt x="47" y="27"/>
                    </a:lnTo>
                    <a:lnTo>
                      <a:pt x="38" y="30"/>
                    </a:lnTo>
                    <a:lnTo>
                      <a:pt x="35" y="36"/>
                    </a:lnTo>
                    <a:lnTo>
                      <a:pt x="30" y="41"/>
                    </a:lnTo>
                    <a:lnTo>
                      <a:pt x="17" y="44"/>
                    </a:lnTo>
                    <a:lnTo>
                      <a:pt x="14" y="47"/>
                    </a:lnTo>
                    <a:lnTo>
                      <a:pt x="8" y="48"/>
                    </a:lnTo>
                    <a:lnTo>
                      <a:pt x="6" y="55"/>
                    </a:lnTo>
                    <a:lnTo>
                      <a:pt x="0" y="67"/>
                    </a:lnTo>
                    <a:lnTo>
                      <a:pt x="1" y="80"/>
                    </a:lnTo>
                    <a:lnTo>
                      <a:pt x="14" y="80"/>
                    </a:lnTo>
                    <a:lnTo>
                      <a:pt x="17" y="76"/>
                    </a:lnTo>
                    <a:lnTo>
                      <a:pt x="24" y="71"/>
                    </a:lnTo>
                    <a:lnTo>
                      <a:pt x="30" y="71"/>
                    </a:lnTo>
                    <a:lnTo>
                      <a:pt x="36" y="74"/>
                    </a:lnTo>
                    <a:lnTo>
                      <a:pt x="38" y="82"/>
                    </a:lnTo>
                    <a:lnTo>
                      <a:pt x="41" y="82"/>
                    </a:lnTo>
                    <a:lnTo>
                      <a:pt x="47" y="91"/>
                    </a:lnTo>
                    <a:lnTo>
                      <a:pt x="50" y="99"/>
                    </a:lnTo>
                    <a:lnTo>
                      <a:pt x="59" y="109"/>
                    </a:lnTo>
                    <a:lnTo>
                      <a:pt x="62" y="106"/>
                    </a:lnTo>
                    <a:lnTo>
                      <a:pt x="70" y="108"/>
                    </a:lnTo>
                    <a:lnTo>
                      <a:pt x="74" y="105"/>
                    </a:lnTo>
                    <a:lnTo>
                      <a:pt x="80" y="106"/>
                    </a:lnTo>
                    <a:lnTo>
                      <a:pt x="90" y="105"/>
                    </a:lnTo>
                    <a:lnTo>
                      <a:pt x="96" y="115"/>
                    </a:lnTo>
                    <a:lnTo>
                      <a:pt x="97" y="121"/>
                    </a:lnTo>
                    <a:lnTo>
                      <a:pt x="102" y="117"/>
                    </a:lnTo>
                    <a:lnTo>
                      <a:pt x="106" y="114"/>
                    </a:lnTo>
                    <a:lnTo>
                      <a:pt x="114" y="115"/>
                    </a:lnTo>
                    <a:lnTo>
                      <a:pt x="120" y="111"/>
                    </a:lnTo>
                    <a:lnTo>
                      <a:pt x="126" y="103"/>
                    </a:lnTo>
                    <a:lnTo>
                      <a:pt x="137" y="97"/>
                    </a:lnTo>
                    <a:lnTo>
                      <a:pt x="146" y="99"/>
                    </a:lnTo>
                    <a:lnTo>
                      <a:pt x="146" y="83"/>
                    </a:lnTo>
                    <a:lnTo>
                      <a:pt x="149" y="79"/>
                    </a:lnTo>
                    <a:lnTo>
                      <a:pt x="146" y="71"/>
                    </a:lnTo>
                    <a:lnTo>
                      <a:pt x="147" y="5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3" name="Freeform 943">
                <a:extLst>
                  <a:ext uri="{FF2B5EF4-FFF2-40B4-BE49-F238E27FC236}">
                    <a16:creationId xmlns:a16="http://schemas.microsoft.com/office/drawing/2014/main" id="{EA430D43-0F2F-BE85-48F8-AECBE3D4C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450"/>
                <a:ext cx="75" cy="61"/>
              </a:xfrm>
              <a:custGeom>
                <a:avLst/>
                <a:gdLst>
                  <a:gd name="T0" fmla="*/ 147 w 149"/>
                  <a:gd name="T1" fmla="*/ 59 h 121"/>
                  <a:gd name="T2" fmla="*/ 146 w 149"/>
                  <a:gd name="T3" fmla="*/ 71 h 121"/>
                  <a:gd name="T4" fmla="*/ 149 w 149"/>
                  <a:gd name="T5" fmla="*/ 79 h 121"/>
                  <a:gd name="T6" fmla="*/ 146 w 149"/>
                  <a:gd name="T7" fmla="*/ 83 h 121"/>
                  <a:gd name="T8" fmla="*/ 146 w 149"/>
                  <a:gd name="T9" fmla="*/ 99 h 121"/>
                  <a:gd name="T10" fmla="*/ 137 w 149"/>
                  <a:gd name="T11" fmla="*/ 97 h 121"/>
                  <a:gd name="T12" fmla="*/ 126 w 149"/>
                  <a:gd name="T13" fmla="*/ 103 h 121"/>
                  <a:gd name="T14" fmla="*/ 120 w 149"/>
                  <a:gd name="T15" fmla="*/ 111 h 121"/>
                  <a:gd name="T16" fmla="*/ 114 w 149"/>
                  <a:gd name="T17" fmla="*/ 115 h 121"/>
                  <a:gd name="T18" fmla="*/ 106 w 149"/>
                  <a:gd name="T19" fmla="*/ 114 h 121"/>
                  <a:gd name="T20" fmla="*/ 102 w 149"/>
                  <a:gd name="T21" fmla="*/ 117 h 121"/>
                  <a:gd name="T22" fmla="*/ 97 w 149"/>
                  <a:gd name="T23" fmla="*/ 121 h 121"/>
                  <a:gd name="T24" fmla="*/ 96 w 149"/>
                  <a:gd name="T25" fmla="*/ 115 h 121"/>
                  <a:gd name="T26" fmla="*/ 90 w 149"/>
                  <a:gd name="T27" fmla="*/ 105 h 121"/>
                  <a:gd name="T28" fmla="*/ 80 w 149"/>
                  <a:gd name="T29" fmla="*/ 106 h 121"/>
                  <a:gd name="T30" fmla="*/ 74 w 149"/>
                  <a:gd name="T31" fmla="*/ 105 h 121"/>
                  <a:gd name="T32" fmla="*/ 70 w 149"/>
                  <a:gd name="T33" fmla="*/ 108 h 121"/>
                  <a:gd name="T34" fmla="*/ 62 w 149"/>
                  <a:gd name="T35" fmla="*/ 106 h 121"/>
                  <a:gd name="T36" fmla="*/ 59 w 149"/>
                  <a:gd name="T37" fmla="*/ 109 h 121"/>
                  <a:gd name="T38" fmla="*/ 50 w 149"/>
                  <a:gd name="T39" fmla="*/ 99 h 121"/>
                  <a:gd name="T40" fmla="*/ 47 w 149"/>
                  <a:gd name="T41" fmla="*/ 91 h 121"/>
                  <a:gd name="T42" fmla="*/ 41 w 149"/>
                  <a:gd name="T43" fmla="*/ 82 h 121"/>
                  <a:gd name="T44" fmla="*/ 38 w 149"/>
                  <a:gd name="T45" fmla="*/ 82 h 121"/>
                  <a:gd name="T46" fmla="*/ 36 w 149"/>
                  <a:gd name="T47" fmla="*/ 74 h 121"/>
                  <a:gd name="T48" fmla="*/ 30 w 149"/>
                  <a:gd name="T49" fmla="*/ 71 h 121"/>
                  <a:gd name="T50" fmla="*/ 24 w 149"/>
                  <a:gd name="T51" fmla="*/ 71 h 121"/>
                  <a:gd name="T52" fmla="*/ 17 w 149"/>
                  <a:gd name="T53" fmla="*/ 76 h 121"/>
                  <a:gd name="T54" fmla="*/ 14 w 149"/>
                  <a:gd name="T55" fmla="*/ 80 h 121"/>
                  <a:gd name="T56" fmla="*/ 1 w 149"/>
                  <a:gd name="T57" fmla="*/ 80 h 121"/>
                  <a:gd name="T58" fmla="*/ 0 w 149"/>
                  <a:gd name="T59" fmla="*/ 67 h 121"/>
                  <a:gd name="T60" fmla="*/ 6 w 149"/>
                  <a:gd name="T61" fmla="*/ 55 h 121"/>
                  <a:gd name="T62" fmla="*/ 8 w 149"/>
                  <a:gd name="T63" fmla="*/ 48 h 121"/>
                  <a:gd name="T64" fmla="*/ 14 w 149"/>
                  <a:gd name="T65" fmla="*/ 47 h 121"/>
                  <a:gd name="T66" fmla="*/ 17 w 149"/>
                  <a:gd name="T67" fmla="*/ 44 h 121"/>
                  <a:gd name="T68" fmla="*/ 30 w 149"/>
                  <a:gd name="T69" fmla="*/ 41 h 121"/>
                  <a:gd name="T70" fmla="*/ 35 w 149"/>
                  <a:gd name="T71" fmla="*/ 36 h 121"/>
                  <a:gd name="T72" fmla="*/ 38 w 149"/>
                  <a:gd name="T73" fmla="*/ 30 h 121"/>
                  <a:gd name="T74" fmla="*/ 47 w 149"/>
                  <a:gd name="T75" fmla="*/ 27 h 121"/>
                  <a:gd name="T76" fmla="*/ 59 w 149"/>
                  <a:gd name="T77" fmla="*/ 21 h 121"/>
                  <a:gd name="T78" fmla="*/ 65 w 149"/>
                  <a:gd name="T79" fmla="*/ 12 h 121"/>
                  <a:gd name="T80" fmla="*/ 71 w 149"/>
                  <a:gd name="T81" fmla="*/ 7 h 121"/>
                  <a:gd name="T82" fmla="*/ 74 w 149"/>
                  <a:gd name="T83" fmla="*/ 9 h 121"/>
                  <a:gd name="T84" fmla="*/ 82 w 149"/>
                  <a:gd name="T85" fmla="*/ 4 h 121"/>
                  <a:gd name="T86" fmla="*/ 85 w 149"/>
                  <a:gd name="T87" fmla="*/ 1 h 121"/>
                  <a:gd name="T88" fmla="*/ 90 w 149"/>
                  <a:gd name="T89" fmla="*/ 0 h 121"/>
                  <a:gd name="T90" fmla="*/ 94 w 149"/>
                  <a:gd name="T91" fmla="*/ 4 h 121"/>
                  <a:gd name="T92" fmla="*/ 94 w 149"/>
                  <a:gd name="T93" fmla="*/ 12 h 121"/>
                  <a:gd name="T94" fmla="*/ 102 w 149"/>
                  <a:gd name="T95" fmla="*/ 21 h 121"/>
                  <a:gd name="T96" fmla="*/ 114 w 149"/>
                  <a:gd name="T97" fmla="*/ 32 h 121"/>
                  <a:gd name="T98" fmla="*/ 117 w 149"/>
                  <a:gd name="T99" fmla="*/ 29 h 121"/>
                  <a:gd name="T100" fmla="*/ 123 w 149"/>
                  <a:gd name="T101" fmla="*/ 38 h 121"/>
                  <a:gd name="T102" fmla="*/ 132 w 149"/>
                  <a:gd name="T103" fmla="*/ 35 h 121"/>
                  <a:gd name="T104" fmla="*/ 140 w 149"/>
                  <a:gd name="T105" fmla="*/ 39 h 121"/>
                  <a:gd name="T106" fmla="*/ 147 w 149"/>
                  <a:gd name="T107" fmla="*/ 53 h 121"/>
                  <a:gd name="T108" fmla="*/ 147 w 149"/>
                  <a:gd name="T109" fmla="*/ 59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9" h="121">
                    <a:moveTo>
                      <a:pt x="147" y="59"/>
                    </a:moveTo>
                    <a:lnTo>
                      <a:pt x="146" y="71"/>
                    </a:lnTo>
                    <a:lnTo>
                      <a:pt x="149" y="79"/>
                    </a:lnTo>
                    <a:lnTo>
                      <a:pt x="146" y="83"/>
                    </a:lnTo>
                    <a:lnTo>
                      <a:pt x="146" y="99"/>
                    </a:lnTo>
                    <a:lnTo>
                      <a:pt x="137" y="97"/>
                    </a:lnTo>
                    <a:lnTo>
                      <a:pt x="126" y="103"/>
                    </a:lnTo>
                    <a:lnTo>
                      <a:pt x="120" y="111"/>
                    </a:lnTo>
                    <a:lnTo>
                      <a:pt x="114" y="115"/>
                    </a:lnTo>
                    <a:lnTo>
                      <a:pt x="106" y="114"/>
                    </a:lnTo>
                    <a:lnTo>
                      <a:pt x="102" y="117"/>
                    </a:lnTo>
                    <a:lnTo>
                      <a:pt x="97" y="121"/>
                    </a:lnTo>
                    <a:lnTo>
                      <a:pt x="96" y="115"/>
                    </a:lnTo>
                    <a:lnTo>
                      <a:pt x="90" y="105"/>
                    </a:lnTo>
                    <a:lnTo>
                      <a:pt x="80" y="106"/>
                    </a:lnTo>
                    <a:lnTo>
                      <a:pt x="74" y="105"/>
                    </a:lnTo>
                    <a:lnTo>
                      <a:pt x="70" y="108"/>
                    </a:lnTo>
                    <a:lnTo>
                      <a:pt x="62" y="106"/>
                    </a:lnTo>
                    <a:lnTo>
                      <a:pt x="59" y="109"/>
                    </a:lnTo>
                    <a:lnTo>
                      <a:pt x="50" y="99"/>
                    </a:lnTo>
                    <a:lnTo>
                      <a:pt x="47" y="91"/>
                    </a:lnTo>
                    <a:lnTo>
                      <a:pt x="41" y="82"/>
                    </a:lnTo>
                    <a:lnTo>
                      <a:pt x="38" y="82"/>
                    </a:lnTo>
                    <a:lnTo>
                      <a:pt x="36" y="74"/>
                    </a:lnTo>
                    <a:lnTo>
                      <a:pt x="30" y="71"/>
                    </a:lnTo>
                    <a:lnTo>
                      <a:pt x="24" y="71"/>
                    </a:lnTo>
                    <a:lnTo>
                      <a:pt x="17" y="76"/>
                    </a:lnTo>
                    <a:lnTo>
                      <a:pt x="14" y="80"/>
                    </a:lnTo>
                    <a:lnTo>
                      <a:pt x="1" y="80"/>
                    </a:lnTo>
                    <a:lnTo>
                      <a:pt x="0" y="67"/>
                    </a:lnTo>
                    <a:lnTo>
                      <a:pt x="6" y="55"/>
                    </a:lnTo>
                    <a:lnTo>
                      <a:pt x="8" y="48"/>
                    </a:lnTo>
                    <a:lnTo>
                      <a:pt x="14" y="47"/>
                    </a:lnTo>
                    <a:lnTo>
                      <a:pt x="17" y="44"/>
                    </a:lnTo>
                    <a:lnTo>
                      <a:pt x="30" y="41"/>
                    </a:lnTo>
                    <a:lnTo>
                      <a:pt x="35" y="36"/>
                    </a:lnTo>
                    <a:lnTo>
                      <a:pt x="38" y="30"/>
                    </a:lnTo>
                    <a:lnTo>
                      <a:pt x="47" y="27"/>
                    </a:lnTo>
                    <a:lnTo>
                      <a:pt x="59" y="21"/>
                    </a:lnTo>
                    <a:lnTo>
                      <a:pt x="65" y="12"/>
                    </a:lnTo>
                    <a:lnTo>
                      <a:pt x="71" y="7"/>
                    </a:lnTo>
                    <a:lnTo>
                      <a:pt x="74" y="9"/>
                    </a:lnTo>
                    <a:lnTo>
                      <a:pt x="82" y="4"/>
                    </a:lnTo>
                    <a:lnTo>
                      <a:pt x="85" y="1"/>
                    </a:lnTo>
                    <a:lnTo>
                      <a:pt x="90" y="0"/>
                    </a:lnTo>
                    <a:lnTo>
                      <a:pt x="94" y="4"/>
                    </a:lnTo>
                    <a:lnTo>
                      <a:pt x="94" y="12"/>
                    </a:lnTo>
                    <a:lnTo>
                      <a:pt x="102" y="21"/>
                    </a:lnTo>
                    <a:lnTo>
                      <a:pt x="114" y="32"/>
                    </a:lnTo>
                    <a:lnTo>
                      <a:pt x="117" y="29"/>
                    </a:lnTo>
                    <a:lnTo>
                      <a:pt x="123" y="38"/>
                    </a:lnTo>
                    <a:lnTo>
                      <a:pt x="132" y="35"/>
                    </a:lnTo>
                    <a:lnTo>
                      <a:pt x="140" y="39"/>
                    </a:lnTo>
                    <a:lnTo>
                      <a:pt x="147" y="53"/>
                    </a:lnTo>
                    <a:lnTo>
                      <a:pt x="147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4" name="Freeform 944">
                <a:extLst>
                  <a:ext uri="{FF2B5EF4-FFF2-40B4-BE49-F238E27FC236}">
                    <a16:creationId xmlns:a16="http://schemas.microsoft.com/office/drawing/2014/main" id="{D93B9CF3-6DC5-DE80-0F0E-2A3B8A65B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450"/>
                <a:ext cx="75" cy="61"/>
              </a:xfrm>
              <a:custGeom>
                <a:avLst/>
                <a:gdLst>
                  <a:gd name="T0" fmla="*/ 147 w 149"/>
                  <a:gd name="T1" fmla="*/ 59 h 121"/>
                  <a:gd name="T2" fmla="*/ 146 w 149"/>
                  <a:gd name="T3" fmla="*/ 71 h 121"/>
                  <a:gd name="T4" fmla="*/ 149 w 149"/>
                  <a:gd name="T5" fmla="*/ 79 h 121"/>
                  <a:gd name="T6" fmla="*/ 146 w 149"/>
                  <a:gd name="T7" fmla="*/ 83 h 121"/>
                  <a:gd name="T8" fmla="*/ 146 w 149"/>
                  <a:gd name="T9" fmla="*/ 99 h 121"/>
                  <a:gd name="T10" fmla="*/ 137 w 149"/>
                  <a:gd name="T11" fmla="*/ 97 h 121"/>
                  <a:gd name="T12" fmla="*/ 126 w 149"/>
                  <a:gd name="T13" fmla="*/ 103 h 121"/>
                  <a:gd name="T14" fmla="*/ 120 w 149"/>
                  <a:gd name="T15" fmla="*/ 111 h 121"/>
                  <a:gd name="T16" fmla="*/ 114 w 149"/>
                  <a:gd name="T17" fmla="*/ 115 h 121"/>
                  <a:gd name="T18" fmla="*/ 106 w 149"/>
                  <a:gd name="T19" fmla="*/ 114 h 121"/>
                  <a:gd name="T20" fmla="*/ 102 w 149"/>
                  <a:gd name="T21" fmla="*/ 117 h 121"/>
                  <a:gd name="T22" fmla="*/ 97 w 149"/>
                  <a:gd name="T23" fmla="*/ 121 h 121"/>
                  <a:gd name="T24" fmla="*/ 96 w 149"/>
                  <a:gd name="T25" fmla="*/ 115 h 121"/>
                  <a:gd name="T26" fmla="*/ 90 w 149"/>
                  <a:gd name="T27" fmla="*/ 105 h 121"/>
                  <a:gd name="T28" fmla="*/ 80 w 149"/>
                  <a:gd name="T29" fmla="*/ 106 h 121"/>
                  <a:gd name="T30" fmla="*/ 74 w 149"/>
                  <a:gd name="T31" fmla="*/ 105 h 121"/>
                  <a:gd name="T32" fmla="*/ 70 w 149"/>
                  <a:gd name="T33" fmla="*/ 108 h 121"/>
                  <a:gd name="T34" fmla="*/ 62 w 149"/>
                  <a:gd name="T35" fmla="*/ 106 h 121"/>
                  <a:gd name="T36" fmla="*/ 59 w 149"/>
                  <a:gd name="T37" fmla="*/ 109 h 121"/>
                  <a:gd name="T38" fmla="*/ 50 w 149"/>
                  <a:gd name="T39" fmla="*/ 99 h 121"/>
                  <a:gd name="T40" fmla="*/ 47 w 149"/>
                  <a:gd name="T41" fmla="*/ 91 h 121"/>
                  <a:gd name="T42" fmla="*/ 41 w 149"/>
                  <a:gd name="T43" fmla="*/ 82 h 121"/>
                  <a:gd name="T44" fmla="*/ 38 w 149"/>
                  <a:gd name="T45" fmla="*/ 82 h 121"/>
                  <a:gd name="T46" fmla="*/ 36 w 149"/>
                  <a:gd name="T47" fmla="*/ 74 h 121"/>
                  <a:gd name="T48" fmla="*/ 30 w 149"/>
                  <a:gd name="T49" fmla="*/ 71 h 121"/>
                  <a:gd name="T50" fmla="*/ 24 w 149"/>
                  <a:gd name="T51" fmla="*/ 71 h 121"/>
                  <a:gd name="T52" fmla="*/ 17 w 149"/>
                  <a:gd name="T53" fmla="*/ 76 h 121"/>
                  <a:gd name="T54" fmla="*/ 14 w 149"/>
                  <a:gd name="T55" fmla="*/ 80 h 121"/>
                  <a:gd name="T56" fmla="*/ 1 w 149"/>
                  <a:gd name="T57" fmla="*/ 80 h 121"/>
                  <a:gd name="T58" fmla="*/ 0 w 149"/>
                  <a:gd name="T59" fmla="*/ 67 h 121"/>
                  <a:gd name="T60" fmla="*/ 6 w 149"/>
                  <a:gd name="T61" fmla="*/ 55 h 121"/>
                  <a:gd name="T62" fmla="*/ 8 w 149"/>
                  <a:gd name="T63" fmla="*/ 48 h 121"/>
                  <a:gd name="T64" fmla="*/ 14 w 149"/>
                  <a:gd name="T65" fmla="*/ 47 h 121"/>
                  <a:gd name="T66" fmla="*/ 17 w 149"/>
                  <a:gd name="T67" fmla="*/ 44 h 121"/>
                  <a:gd name="T68" fmla="*/ 30 w 149"/>
                  <a:gd name="T69" fmla="*/ 41 h 121"/>
                  <a:gd name="T70" fmla="*/ 35 w 149"/>
                  <a:gd name="T71" fmla="*/ 36 h 121"/>
                  <a:gd name="T72" fmla="*/ 38 w 149"/>
                  <a:gd name="T73" fmla="*/ 30 h 121"/>
                  <a:gd name="T74" fmla="*/ 47 w 149"/>
                  <a:gd name="T75" fmla="*/ 27 h 121"/>
                  <a:gd name="T76" fmla="*/ 59 w 149"/>
                  <a:gd name="T77" fmla="*/ 21 h 121"/>
                  <a:gd name="T78" fmla="*/ 65 w 149"/>
                  <a:gd name="T79" fmla="*/ 12 h 121"/>
                  <a:gd name="T80" fmla="*/ 71 w 149"/>
                  <a:gd name="T81" fmla="*/ 7 h 121"/>
                  <a:gd name="T82" fmla="*/ 74 w 149"/>
                  <a:gd name="T83" fmla="*/ 9 h 121"/>
                  <a:gd name="T84" fmla="*/ 82 w 149"/>
                  <a:gd name="T85" fmla="*/ 4 h 121"/>
                  <a:gd name="T86" fmla="*/ 85 w 149"/>
                  <a:gd name="T87" fmla="*/ 1 h 121"/>
                  <a:gd name="T88" fmla="*/ 90 w 149"/>
                  <a:gd name="T89" fmla="*/ 0 h 121"/>
                  <a:gd name="T90" fmla="*/ 94 w 149"/>
                  <a:gd name="T91" fmla="*/ 4 h 121"/>
                  <a:gd name="T92" fmla="*/ 94 w 149"/>
                  <a:gd name="T93" fmla="*/ 12 h 121"/>
                  <a:gd name="T94" fmla="*/ 102 w 149"/>
                  <a:gd name="T95" fmla="*/ 21 h 121"/>
                  <a:gd name="T96" fmla="*/ 114 w 149"/>
                  <a:gd name="T97" fmla="*/ 32 h 121"/>
                  <a:gd name="T98" fmla="*/ 117 w 149"/>
                  <a:gd name="T99" fmla="*/ 29 h 121"/>
                  <a:gd name="T100" fmla="*/ 123 w 149"/>
                  <a:gd name="T101" fmla="*/ 38 h 121"/>
                  <a:gd name="T102" fmla="*/ 132 w 149"/>
                  <a:gd name="T103" fmla="*/ 35 h 121"/>
                  <a:gd name="T104" fmla="*/ 140 w 149"/>
                  <a:gd name="T105" fmla="*/ 39 h 121"/>
                  <a:gd name="T106" fmla="*/ 147 w 149"/>
                  <a:gd name="T107" fmla="*/ 53 h 121"/>
                  <a:gd name="T108" fmla="*/ 147 w 149"/>
                  <a:gd name="T109" fmla="*/ 59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9" h="121">
                    <a:moveTo>
                      <a:pt x="147" y="59"/>
                    </a:moveTo>
                    <a:lnTo>
                      <a:pt x="146" y="71"/>
                    </a:lnTo>
                    <a:lnTo>
                      <a:pt x="149" y="79"/>
                    </a:lnTo>
                    <a:lnTo>
                      <a:pt x="146" y="83"/>
                    </a:lnTo>
                    <a:lnTo>
                      <a:pt x="146" y="99"/>
                    </a:lnTo>
                    <a:lnTo>
                      <a:pt x="137" y="97"/>
                    </a:lnTo>
                    <a:lnTo>
                      <a:pt x="126" y="103"/>
                    </a:lnTo>
                    <a:lnTo>
                      <a:pt x="120" y="111"/>
                    </a:lnTo>
                    <a:lnTo>
                      <a:pt x="114" y="115"/>
                    </a:lnTo>
                    <a:lnTo>
                      <a:pt x="106" y="114"/>
                    </a:lnTo>
                    <a:lnTo>
                      <a:pt x="102" y="117"/>
                    </a:lnTo>
                    <a:lnTo>
                      <a:pt x="97" y="121"/>
                    </a:lnTo>
                    <a:lnTo>
                      <a:pt x="96" y="115"/>
                    </a:lnTo>
                    <a:lnTo>
                      <a:pt x="90" y="105"/>
                    </a:lnTo>
                    <a:lnTo>
                      <a:pt x="80" y="106"/>
                    </a:lnTo>
                    <a:lnTo>
                      <a:pt x="74" y="105"/>
                    </a:lnTo>
                    <a:lnTo>
                      <a:pt x="70" y="108"/>
                    </a:lnTo>
                    <a:lnTo>
                      <a:pt x="62" y="106"/>
                    </a:lnTo>
                    <a:lnTo>
                      <a:pt x="59" y="109"/>
                    </a:lnTo>
                    <a:lnTo>
                      <a:pt x="50" y="99"/>
                    </a:lnTo>
                    <a:lnTo>
                      <a:pt x="47" y="91"/>
                    </a:lnTo>
                    <a:lnTo>
                      <a:pt x="41" y="82"/>
                    </a:lnTo>
                    <a:lnTo>
                      <a:pt x="38" y="82"/>
                    </a:lnTo>
                    <a:lnTo>
                      <a:pt x="36" y="74"/>
                    </a:lnTo>
                    <a:lnTo>
                      <a:pt x="30" y="71"/>
                    </a:lnTo>
                    <a:lnTo>
                      <a:pt x="24" y="71"/>
                    </a:lnTo>
                    <a:lnTo>
                      <a:pt x="17" y="76"/>
                    </a:lnTo>
                    <a:lnTo>
                      <a:pt x="14" y="80"/>
                    </a:lnTo>
                    <a:lnTo>
                      <a:pt x="1" y="80"/>
                    </a:lnTo>
                    <a:lnTo>
                      <a:pt x="0" y="67"/>
                    </a:lnTo>
                    <a:lnTo>
                      <a:pt x="6" y="55"/>
                    </a:lnTo>
                    <a:lnTo>
                      <a:pt x="8" y="48"/>
                    </a:lnTo>
                    <a:lnTo>
                      <a:pt x="14" y="47"/>
                    </a:lnTo>
                    <a:lnTo>
                      <a:pt x="17" y="44"/>
                    </a:lnTo>
                    <a:lnTo>
                      <a:pt x="30" y="41"/>
                    </a:lnTo>
                    <a:lnTo>
                      <a:pt x="35" y="36"/>
                    </a:lnTo>
                    <a:lnTo>
                      <a:pt x="38" y="30"/>
                    </a:lnTo>
                    <a:lnTo>
                      <a:pt x="47" y="27"/>
                    </a:lnTo>
                    <a:lnTo>
                      <a:pt x="59" y="21"/>
                    </a:lnTo>
                    <a:lnTo>
                      <a:pt x="65" y="12"/>
                    </a:lnTo>
                    <a:lnTo>
                      <a:pt x="71" y="7"/>
                    </a:lnTo>
                    <a:lnTo>
                      <a:pt x="74" y="9"/>
                    </a:lnTo>
                    <a:lnTo>
                      <a:pt x="82" y="4"/>
                    </a:lnTo>
                    <a:lnTo>
                      <a:pt x="85" y="1"/>
                    </a:lnTo>
                    <a:lnTo>
                      <a:pt x="90" y="0"/>
                    </a:lnTo>
                    <a:lnTo>
                      <a:pt x="94" y="4"/>
                    </a:lnTo>
                    <a:lnTo>
                      <a:pt x="94" y="12"/>
                    </a:lnTo>
                    <a:lnTo>
                      <a:pt x="102" y="21"/>
                    </a:lnTo>
                    <a:lnTo>
                      <a:pt x="114" y="32"/>
                    </a:lnTo>
                    <a:lnTo>
                      <a:pt x="117" y="29"/>
                    </a:lnTo>
                    <a:lnTo>
                      <a:pt x="123" y="38"/>
                    </a:lnTo>
                    <a:lnTo>
                      <a:pt x="132" y="35"/>
                    </a:lnTo>
                    <a:lnTo>
                      <a:pt x="140" y="39"/>
                    </a:lnTo>
                    <a:lnTo>
                      <a:pt x="147" y="53"/>
                    </a:lnTo>
                    <a:lnTo>
                      <a:pt x="147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5" name="Freeform 945">
                <a:extLst>
                  <a:ext uri="{FF2B5EF4-FFF2-40B4-BE49-F238E27FC236}">
                    <a16:creationId xmlns:a16="http://schemas.microsoft.com/office/drawing/2014/main" id="{42018934-D36F-ED5C-F1A5-2C500F471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491"/>
                <a:ext cx="81" cy="105"/>
              </a:xfrm>
              <a:custGeom>
                <a:avLst/>
                <a:gdLst>
                  <a:gd name="T0" fmla="*/ 77 w 162"/>
                  <a:gd name="T1" fmla="*/ 23 h 210"/>
                  <a:gd name="T2" fmla="*/ 65 w 162"/>
                  <a:gd name="T3" fmla="*/ 24 h 210"/>
                  <a:gd name="T4" fmla="*/ 53 w 162"/>
                  <a:gd name="T5" fmla="*/ 17 h 210"/>
                  <a:gd name="T6" fmla="*/ 44 w 162"/>
                  <a:gd name="T7" fmla="*/ 0 h 210"/>
                  <a:gd name="T8" fmla="*/ 44 w 162"/>
                  <a:gd name="T9" fmla="*/ 18 h 210"/>
                  <a:gd name="T10" fmla="*/ 35 w 162"/>
                  <a:gd name="T11" fmla="*/ 17 h 210"/>
                  <a:gd name="T12" fmla="*/ 27 w 162"/>
                  <a:gd name="T13" fmla="*/ 30 h 210"/>
                  <a:gd name="T14" fmla="*/ 23 w 162"/>
                  <a:gd name="T15" fmla="*/ 45 h 210"/>
                  <a:gd name="T16" fmla="*/ 20 w 162"/>
                  <a:gd name="T17" fmla="*/ 56 h 210"/>
                  <a:gd name="T18" fmla="*/ 9 w 162"/>
                  <a:gd name="T19" fmla="*/ 71 h 210"/>
                  <a:gd name="T20" fmla="*/ 4 w 162"/>
                  <a:gd name="T21" fmla="*/ 82 h 210"/>
                  <a:gd name="T22" fmla="*/ 4 w 162"/>
                  <a:gd name="T23" fmla="*/ 90 h 210"/>
                  <a:gd name="T24" fmla="*/ 4 w 162"/>
                  <a:gd name="T25" fmla="*/ 105 h 210"/>
                  <a:gd name="T26" fmla="*/ 6 w 162"/>
                  <a:gd name="T27" fmla="*/ 118 h 210"/>
                  <a:gd name="T28" fmla="*/ 12 w 162"/>
                  <a:gd name="T29" fmla="*/ 132 h 210"/>
                  <a:gd name="T30" fmla="*/ 21 w 162"/>
                  <a:gd name="T31" fmla="*/ 135 h 210"/>
                  <a:gd name="T32" fmla="*/ 30 w 162"/>
                  <a:gd name="T33" fmla="*/ 141 h 210"/>
                  <a:gd name="T34" fmla="*/ 41 w 162"/>
                  <a:gd name="T35" fmla="*/ 146 h 210"/>
                  <a:gd name="T36" fmla="*/ 30 w 162"/>
                  <a:gd name="T37" fmla="*/ 159 h 210"/>
                  <a:gd name="T38" fmla="*/ 23 w 162"/>
                  <a:gd name="T39" fmla="*/ 172 h 210"/>
                  <a:gd name="T40" fmla="*/ 24 w 162"/>
                  <a:gd name="T41" fmla="*/ 202 h 210"/>
                  <a:gd name="T42" fmla="*/ 33 w 162"/>
                  <a:gd name="T43" fmla="*/ 208 h 210"/>
                  <a:gd name="T44" fmla="*/ 35 w 162"/>
                  <a:gd name="T45" fmla="*/ 191 h 210"/>
                  <a:gd name="T46" fmla="*/ 41 w 162"/>
                  <a:gd name="T47" fmla="*/ 187 h 210"/>
                  <a:gd name="T48" fmla="*/ 49 w 162"/>
                  <a:gd name="T49" fmla="*/ 178 h 210"/>
                  <a:gd name="T50" fmla="*/ 58 w 162"/>
                  <a:gd name="T51" fmla="*/ 173 h 210"/>
                  <a:gd name="T52" fmla="*/ 68 w 162"/>
                  <a:gd name="T53" fmla="*/ 176 h 210"/>
                  <a:gd name="T54" fmla="*/ 85 w 162"/>
                  <a:gd name="T55" fmla="*/ 179 h 210"/>
                  <a:gd name="T56" fmla="*/ 96 w 162"/>
                  <a:gd name="T57" fmla="*/ 178 h 210"/>
                  <a:gd name="T58" fmla="*/ 108 w 162"/>
                  <a:gd name="T59" fmla="*/ 182 h 210"/>
                  <a:gd name="T60" fmla="*/ 120 w 162"/>
                  <a:gd name="T61" fmla="*/ 182 h 210"/>
                  <a:gd name="T62" fmla="*/ 123 w 162"/>
                  <a:gd name="T63" fmla="*/ 162 h 210"/>
                  <a:gd name="T64" fmla="*/ 126 w 162"/>
                  <a:gd name="T65" fmla="*/ 150 h 210"/>
                  <a:gd name="T66" fmla="*/ 135 w 162"/>
                  <a:gd name="T67" fmla="*/ 147 h 210"/>
                  <a:gd name="T68" fmla="*/ 150 w 162"/>
                  <a:gd name="T69" fmla="*/ 146 h 210"/>
                  <a:gd name="T70" fmla="*/ 159 w 162"/>
                  <a:gd name="T71" fmla="*/ 141 h 210"/>
                  <a:gd name="T72" fmla="*/ 159 w 162"/>
                  <a:gd name="T73" fmla="*/ 132 h 210"/>
                  <a:gd name="T74" fmla="*/ 155 w 162"/>
                  <a:gd name="T75" fmla="*/ 112 h 210"/>
                  <a:gd name="T76" fmla="*/ 146 w 162"/>
                  <a:gd name="T77" fmla="*/ 109 h 210"/>
                  <a:gd name="T78" fmla="*/ 135 w 162"/>
                  <a:gd name="T79" fmla="*/ 99 h 210"/>
                  <a:gd name="T80" fmla="*/ 129 w 162"/>
                  <a:gd name="T81" fmla="*/ 88 h 210"/>
                  <a:gd name="T82" fmla="*/ 124 w 162"/>
                  <a:gd name="T83" fmla="*/ 73 h 210"/>
                  <a:gd name="T84" fmla="*/ 105 w 162"/>
                  <a:gd name="T85" fmla="*/ 53 h 210"/>
                  <a:gd name="T86" fmla="*/ 100 w 162"/>
                  <a:gd name="T87" fmla="*/ 52 h 210"/>
                  <a:gd name="T88" fmla="*/ 97 w 162"/>
                  <a:gd name="T89" fmla="*/ 42 h 210"/>
                  <a:gd name="T90" fmla="*/ 99 w 162"/>
                  <a:gd name="T91" fmla="*/ 33 h 210"/>
                  <a:gd name="T92" fmla="*/ 83 w 162"/>
                  <a:gd name="T93" fmla="*/ 2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2" h="210">
                    <a:moveTo>
                      <a:pt x="83" y="24"/>
                    </a:moveTo>
                    <a:lnTo>
                      <a:pt x="77" y="23"/>
                    </a:lnTo>
                    <a:lnTo>
                      <a:pt x="73" y="26"/>
                    </a:lnTo>
                    <a:lnTo>
                      <a:pt x="65" y="24"/>
                    </a:lnTo>
                    <a:lnTo>
                      <a:pt x="62" y="27"/>
                    </a:lnTo>
                    <a:lnTo>
                      <a:pt x="53" y="17"/>
                    </a:lnTo>
                    <a:lnTo>
                      <a:pt x="50" y="9"/>
                    </a:lnTo>
                    <a:lnTo>
                      <a:pt x="44" y="0"/>
                    </a:lnTo>
                    <a:lnTo>
                      <a:pt x="41" y="0"/>
                    </a:lnTo>
                    <a:lnTo>
                      <a:pt x="44" y="18"/>
                    </a:lnTo>
                    <a:lnTo>
                      <a:pt x="38" y="23"/>
                    </a:lnTo>
                    <a:lnTo>
                      <a:pt x="35" y="17"/>
                    </a:lnTo>
                    <a:lnTo>
                      <a:pt x="27" y="23"/>
                    </a:lnTo>
                    <a:lnTo>
                      <a:pt x="27" y="30"/>
                    </a:lnTo>
                    <a:lnTo>
                      <a:pt x="26" y="35"/>
                    </a:lnTo>
                    <a:lnTo>
                      <a:pt x="23" y="45"/>
                    </a:lnTo>
                    <a:lnTo>
                      <a:pt x="24" y="56"/>
                    </a:lnTo>
                    <a:lnTo>
                      <a:pt x="20" y="56"/>
                    </a:lnTo>
                    <a:lnTo>
                      <a:pt x="14" y="70"/>
                    </a:lnTo>
                    <a:lnTo>
                      <a:pt x="9" y="71"/>
                    </a:lnTo>
                    <a:lnTo>
                      <a:pt x="8" y="74"/>
                    </a:lnTo>
                    <a:lnTo>
                      <a:pt x="4" y="82"/>
                    </a:lnTo>
                    <a:lnTo>
                      <a:pt x="3" y="85"/>
                    </a:lnTo>
                    <a:lnTo>
                      <a:pt x="4" y="90"/>
                    </a:lnTo>
                    <a:lnTo>
                      <a:pt x="0" y="100"/>
                    </a:lnTo>
                    <a:lnTo>
                      <a:pt x="4" y="105"/>
                    </a:lnTo>
                    <a:lnTo>
                      <a:pt x="1" y="109"/>
                    </a:lnTo>
                    <a:lnTo>
                      <a:pt x="6" y="118"/>
                    </a:lnTo>
                    <a:lnTo>
                      <a:pt x="4" y="123"/>
                    </a:lnTo>
                    <a:lnTo>
                      <a:pt x="12" y="132"/>
                    </a:lnTo>
                    <a:lnTo>
                      <a:pt x="17" y="132"/>
                    </a:lnTo>
                    <a:lnTo>
                      <a:pt x="21" y="135"/>
                    </a:lnTo>
                    <a:lnTo>
                      <a:pt x="27" y="135"/>
                    </a:lnTo>
                    <a:lnTo>
                      <a:pt x="30" y="141"/>
                    </a:lnTo>
                    <a:lnTo>
                      <a:pt x="41" y="141"/>
                    </a:lnTo>
                    <a:lnTo>
                      <a:pt x="41" y="146"/>
                    </a:lnTo>
                    <a:lnTo>
                      <a:pt x="38" y="152"/>
                    </a:lnTo>
                    <a:lnTo>
                      <a:pt x="30" y="159"/>
                    </a:lnTo>
                    <a:lnTo>
                      <a:pt x="30" y="166"/>
                    </a:lnTo>
                    <a:lnTo>
                      <a:pt x="23" y="172"/>
                    </a:lnTo>
                    <a:lnTo>
                      <a:pt x="20" y="181"/>
                    </a:lnTo>
                    <a:lnTo>
                      <a:pt x="24" y="202"/>
                    </a:lnTo>
                    <a:lnTo>
                      <a:pt x="29" y="210"/>
                    </a:lnTo>
                    <a:lnTo>
                      <a:pt x="33" y="208"/>
                    </a:lnTo>
                    <a:lnTo>
                      <a:pt x="32" y="200"/>
                    </a:lnTo>
                    <a:lnTo>
                      <a:pt x="35" y="191"/>
                    </a:lnTo>
                    <a:lnTo>
                      <a:pt x="41" y="191"/>
                    </a:lnTo>
                    <a:lnTo>
                      <a:pt x="41" y="187"/>
                    </a:lnTo>
                    <a:lnTo>
                      <a:pt x="50" y="188"/>
                    </a:lnTo>
                    <a:lnTo>
                      <a:pt x="49" y="178"/>
                    </a:lnTo>
                    <a:lnTo>
                      <a:pt x="53" y="175"/>
                    </a:lnTo>
                    <a:lnTo>
                      <a:pt x="58" y="173"/>
                    </a:lnTo>
                    <a:lnTo>
                      <a:pt x="64" y="176"/>
                    </a:lnTo>
                    <a:lnTo>
                      <a:pt x="68" y="176"/>
                    </a:lnTo>
                    <a:lnTo>
                      <a:pt x="80" y="184"/>
                    </a:lnTo>
                    <a:lnTo>
                      <a:pt x="85" y="179"/>
                    </a:lnTo>
                    <a:lnTo>
                      <a:pt x="89" y="181"/>
                    </a:lnTo>
                    <a:lnTo>
                      <a:pt x="96" y="178"/>
                    </a:lnTo>
                    <a:lnTo>
                      <a:pt x="100" y="178"/>
                    </a:lnTo>
                    <a:lnTo>
                      <a:pt x="108" y="182"/>
                    </a:lnTo>
                    <a:lnTo>
                      <a:pt x="117" y="182"/>
                    </a:lnTo>
                    <a:lnTo>
                      <a:pt x="120" y="182"/>
                    </a:lnTo>
                    <a:lnTo>
                      <a:pt x="129" y="169"/>
                    </a:lnTo>
                    <a:lnTo>
                      <a:pt x="123" y="162"/>
                    </a:lnTo>
                    <a:lnTo>
                      <a:pt x="129" y="158"/>
                    </a:lnTo>
                    <a:lnTo>
                      <a:pt x="126" y="150"/>
                    </a:lnTo>
                    <a:lnTo>
                      <a:pt x="129" y="146"/>
                    </a:lnTo>
                    <a:lnTo>
                      <a:pt x="135" y="147"/>
                    </a:lnTo>
                    <a:lnTo>
                      <a:pt x="141" y="144"/>
                    </a:lnTo>
                    <a:lnTo>
                      <a:pt x="150" y="146"/>
                    </a:lnTo>
                    <a:lnTo>
                      <a:pt x="150" y="141"/>
                    </a:lnTo>
                    <a:lnTo>
                      <a:pt x="159" y="141"/>
                    </a:lnTo>
                    <a:lnTo>
                      <a:pt x="162" y="137"/>
                    </a:lnTo>
                    <a:lnTo>
                      <a:pt x="159" y="132"/>
                    </a:lnTo>
                    <a:lnTo>
                      <a:pt x="153" y="121"/>
                    </a:lnTo>
                    <a:lnTo>
                      <a:pt x="155" y="112"/>
                    </a:lnTo>
                    <a:lnTo>
                      <a:pt x="150" y="109"/>
                    </a:lnTo>
                    <a:lnTo>
                      <a:pt x="146" y="109"/>
                    </a:lnTo>
                    <a:lnTo>
                      <a:pt x="137" y="108"/>
                    </a:lnTo>
                    <a:lnTo>
                      <a:pt x="135" y="99"/>
                    </a:lnTo>
                    <a:lnTo>
                      <a:pt x="132" y="99"/>
                    </a:lnTo>
                    <a:lnTo>
                      <a:pt x="129" y="88"/>
                    </a:lnTo>
                    <a:lnTo>
                      <a:pt x="129" y="79"/>
                    </a:lnTo>
                    <a:lnTo>
                      <a:pt x="124" y="73"/>
                    </a:lnTo>
                    <a:lnTo>
                      <a:pt x="120" y="70"/>
                    </a:lnTo>
                    <a:lnTo>
                      <a:pt x="105" y="53"/>
                    </a:lnTo>
                    <a:lnTo>
                      <a:pt x="102" y="52"/>
                    </a:lnTo>
                    <a:lnTo>
                      <a:pt x="100" y="52"/>
                    </a:lnTo>
                    <a:lnTo>
                      <a:pt x="94" y="49"/>
                    </a:lnTo>
                    <a:lnTo>
                      <a:pt x="97" y="42"/>
                    </a:lnTo>
                    <a:lnTo>
                      <a:pt x="100" y="39"/>
                    </a:lnTo>
                    <a:lnTo>
                      <a:pt x="99" y="33"/>
                    </a:lnTo>
                    <a:lnTo>
                      <a:pt x="93" y="23"/>
                    </a:lnTo>
                    <a:lnTo>
                      <a:pt x="83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6" name="Freeform 946">
                <a:extLst>
                  <a:ext uri="{FF2B5EF4-FFF2-40B4-BE49-F238E27FC236}">
                    <a16:creationId xmlns:a16="http://schemas.microsoft.com/office/drawing/2014/main" id="{22646BD2-D19D-EECF-0CF7-B0149F864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491"/>
                <a:ext cx="81" cy="105"/>
              </a:xfrm>
              <a:custGeom>
                <a:avLst/>
                <a:gdLst>
                  <a:gd name="T0" fmla="*/ 93 w 162"/>
                  <a:gd name="T1" fmla="*/ 23 h 210"/>
                  <a:gd name="T2" fmla="*/ 100 w 162"/>
                  <a:gd name="T3" fmla="*/ 39 h 210"/>
                  <a:gd name="T4" fmla="*/ 94 w 162"/>
                  <a:gd name="T5" fmla="*/ 49 h 210"/>
                  <a:gd name="T6" fmla="*/ 102 w 162"/>
                  <a:gd name="T7" fmla="*/ 52 h 210"/>
                  <a:gd name="T8" fmla="*/ 120 w 162"/>
                  <a:gd name="T9" fmla="*/ 70 h 210"/>
                  <a:gd name="T10" fmla="*/ 129 w 162"/>
                  <a:gd name="T11" fmla="*/ 79 h 210"/>
                  <a:gd name="T12" fmla="*/ 132 w 162"/>
                  <a:gd name="T13" fmla="*/ 99 h 210"/>
                  <a:gd name="T14" fmla="*/ 137 w 162"/>
                  <a:gd name="T15" fmla="*/ 108 h 210"/>
                  <a:gd name="T16" fmla="*/ 150 w 162"/>
                  <a:gd name="T17" fmla="*/ 109 h 210"/>
                  <a:gd name="T18" fmla="*/ 153 w 162"/>
                  <a:gd name="T19" fmla="*/ 121 h 210"/>
                  <a:gd name="T20" fmla="*/ 162 w 162"/>
                  <a:gd name="T21" fmla="*/ 137 h 210"/>
                  <a:gd name="T22" fmla="*/ 150 w 162"/>
                  <a:gd name="T23" fmla="*/ 141 h 210"/>
                  <a:gd name="T24" fmla="*/ 141 w 162"/>
                  <a:gd name="T25" fmla="*/ 144 h 210"/>
                  <a:gd name="T26" fmla="*/ 129 w 162"/>
                  <a:gd name="T27" fmla="*/ 146 h 210"/>
                  <a:gd name="T28" fmla="*/ 129 w 162"/>
                  <a:gd name="T29" fmla="*/ 158 h 210"/>
                  <a:gd name="T30" fmla="*/ 129 w 162"/>
                  <a:gd name="T31" fmla="*/ 169 h 210"/>
                  <a:gd name="T32" fmla="*/ 117 w 162"/>
                  <a:gd name="T33" fmla="*/ 182 h 210"/>
                  <a:gd name="T34" fmla="*/ 100 w 162"/>
                  <a:gd name="T35" fmla="*/ 178 h 210"/>
                  <a:gd name="T36" fmla="*/ 89 w 162"/>
                  <a:gd name="T37" fmla="*/ 181 h 210"/>
                  <a:gd name="T38" fmla="*/ 80 w 162"/>
                  <a:gd name="T39" fmla="*/ 184 h 210"/>
                  <a:gd name="T40" fmla="*/ 64 w 162"/>
                  <a:gd name="T41" fmla="*/ 176 h 210"/>
                  <a:gd name="T42" fmla="*/ 53 w 162"/>
                  <a:gd name="T43" fmla="*/ 175 h 210"/>
                  <a:gd name="T44" fmla="*/ 50 w 162"/>
                  <a:gd name="T45" fmla="*/ 188 h 210"/>
                  <a:gd name="T46" fmla="*/ 41 w 162"/>
                  <a:gd name="T47" fmla="*/ 191 h 210"/>
                  <a:gd name="T48" fmla="*/ 32 w 162"/>
                  <a:gd name="T49" fmla="*/ 200 h 210"/>
                  <a:gd name="T50" fmla="*/ 29 w 162"/>
                  <a:gd name="T51" fmla="*/ 210 h 210"/>
                  <a:gd name="T52" fmla="*/ 20 w 162"/>
                  <a:gd name="T53" fmla="*/ 181 h 210"/>
                  <a:gd name="T54" fmla="*/ 30 w 162"/>
                  <a:gd name="T55" fmla="*/ 166 h 210"/>
                  <a:gd name="T56" fmla="*/ 38 w 162"/>
                  <a:gd name="T57" fmla="*/ 152 h 210"/>
                  <a:gd name="T58" fmla="*/ 41 w 162"/>
                  <a:gd name="T59" fmla="*/ 141 h 210"/>
                  <a:gd name="T60" fmla="*/ 27 w 162"/>
                  <a:gd name="T61" fmla="*/ 135 h 210"/>
                  <a:gd name="T62" fmla="*/ 17 w 162"/>
                  <a:gd name="T63" fmla="*/ 132 h 210"/>
                  <a:gd name="T64" fmla="*/ 4 w 162"/>
                  <a:gd name="T65" fmla="*/ 123 h 210"/>
                  <a:gd name="T66" fmla="*/ 1 w 162"/>
                  <a:gd name="T67" fmla="*/ 109 h 210"/>
                  <a:gd name="T68" fmla="*/ 0 w 162"/>
                  <a:gd name="T69" fmla="*/ 100 h 210"/>
                  <a:gd name="T70" fmla="*/ 3 w 162"/>
                  <a:gd name="T71" fmla="*/ 85 h 210"/>
                  <a:gd name="T72" fmla="*/ 8 w 162"/>
                  <a:gd name="T73" fmla="*/ 74 h 210"/>
                  <a:gd name="T74" fmla="*/ 14 w 162"/>
                  <a:gd name="T75" fmla="*/ 70 h 210"/>
                  <a:gd name="T76" fmla="*/ 24 w 162"/>
                  <a:gd name="T77" fmla="*/ 56 h 210"/>
                  <a:gd name="T78" fmla="*/ 26 w 162"/>
                  <a:gd name="T79" fmla="*/ 35 h 210"/>
                  <a:gd name="T80" fmla="*/ 27 w 162"/>
                  <a:gd name="T81" fmla="*/ 23 h 210"/>
                  <a:gd name="T82" fmla="*/ 38 w 162"/>
                  <a:gd name="T83" fmla="*/ 23 h 210"/>
                  <a:gd name="T84" fmla="*/ 41 w 162"/>
                  <a:gd name="T85" fmla="*/ 0 h 210"/>
                  <a:gd name="T86" fmla="*/ 50 w 162"/>
                  <a:gd name="T87" fmla="*/ 9 h 210"/>
                  <a:gd name="T88" fmla="*/ 62 w 162"/>
                  <a:gd name="T89" fmla="*/ 27 h 210"/>
                  <a:gd name="T90" fmla="*/ 73 w 162"/>
                  <a:gd name="T91" fmla="*/ 26 h 210"/>
                  <a:gd name="T92" fmla="*/ 83 w 162"/>
                  <a:gd name="T93" fmla="*/ 2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2" h="210">
                    <a:moveTo>
                      <a:pt x="83" y="24"/>
                    </a:moveTo>
                    <a:lnTo>
                      <a:pt x="93" y="23"/>
                    </a:lnTo>
                    <a:lnTo>
                      <a:pt x="99" y="33"/>
                    </a:lnTo>
                    <a:lnTo>
                      <a:pt x="100" y="39"/>
                    </a:lnTo>
                    <a:lnTo>
                      <a:pt x="97" y="42"/>
                    </a:lnTo>
                    <a:lnTo>
                      <a:pt x="94" y="49"/>
                    </a:lnTo>
                    <a:lnTo>
                      <a:pt x="100" y="52"/>
                    </a:lnTo>
                    <a:lnTo>
                      <a:pt x="102" y="52"/>
                    </a:lnTo>
                    <a:lnTo>
                      <a:pt x="105" y="53"/>
                    </a:lnTo>
                    <a:lnTo>
                      <a:pt x="120" y="70"/>
                    </a:lnTo>
                    <a:lnTo>
                      <a:pt x="124" y="73"/>
                    </a:lnTo>
                    <a:lnTo>
                      <a:pt x="129" y="79"/>
                    </a:lnTo>
                    <a:lnTo>
                      <a:pt x="129" y="88"/>
                    </a:lnTo>
                    <a:lnTo>
                      <a:pt x="132" y="99"/>
                    </a:lnTo>
                    <a:lnTo>
                      <a:pt x="135" y="99"/>
                    </a:lnTo>
                    <a:lnTo>
                      <a:pt x="137" y="108"/>
                    </a:lnTo>
                    <a:lnTo>
                      <a:pt x="146" y="109"/>
                    </a:lnTo>
                    <a:lnTo>
                      <a:pt x="150" y="109"/>
                    </a:lnTo>
                    <a:lnTo>
                      <a:pt x="155" y="112"/>
                    </a:lnTo>
                    <a:lnTo>
                      <a:pt x="153" y="121"/>
                    </a:lnTo>
                    <a:lnTo>
                      <a:pt x="159" y="132"/>
                    </a:lnTo>
                    <a:lnTo>
                      <a:pt x="162" y="137"/>
                    </a:lnTo>
                    <a:lnTo>
                      <a:pt x="159" y="141"/>
                    </a:lnTo>
                    <a:lnTo>
                      <a:pt x="150" y="141"/>
                    </a:lnTo>
                    <a:lnTo>
                      <a:pt x="150" y="146"/>
                    </a:lnTo>
                    <a:lnTo>
                      <a:pt x="141" y="144"/>
                    </a:lnTo>
                    <a:lnTo>
                      <a:pt x="135" y="147"/>
                    </a:lnTo>
                    <a:lnTo>
                      <a:pt x="129" y="146"/>
                    </a:lnTo>
                    <a:lnTo>
                      <a:pt x="126" y="150"/>
                    </a:lnTo>
                    <a:lnTo>
                      <a:pt x="129" y="158"/>
                    </a:lnTo>
                    <a:lnTo>
                      <a:pt x="123" y="162"/>
                    </a:lnTo>
                    <a:lnTo>
                      <a:pt x="129" y="169"/>
                    </a:lnTo>
                    <a:lnTo>
                      <a:pt x="120" y="182"/>
                    </a:lnTo>
                    <a:lnTo>
                      <a:pt x="117" y="182"/>
                    </a:lnTo>
                    <a:lnTo>
                      <a:pt x="108" y="182"/>
                    </a:lnTo>
                    <a:lnTo>
                      <a:pt x="100" y="178"/>
                    </a:lnTo>
                    <a:lnTo>
                      <a:pt x="96" y="178"/>
                    </a:lnTo>
                    <a:lnTo>
                      <a:pt x="89" y="181"/>
                    </a:lnTo>
                    <a:lnTo>
                      <a:pt x="85" y="179"/>
                    </a:lnTo>
                    <a:lnTo>
                      <a:pt x="80" y="184"/>
                    </a:lnTo>
                    <a:lnTo>
                      <a:pt x="68" y="176"/>
                    </a:lnTo>
                    <a:lnTo>
                      <a:pt x="64" y="176"/>
                    </a:lnTo>
                    <a:lnTo>
                      <a:pt x="58" y="173"/>
                    </a:lnTo>
                    <a:lnTo>
                      <a:pt x="53" y="175"/>
                    </a:lnTo>
                    <a:lnTo>
                      <a:pt x="49" y="178"/>
                    </a:lnTo>
                    <a:lnTo>
                      <a:pt x="50" y="188"/>
                    </a:lnTo>
                    <a:lnTo>
                      <a:pt x="41" y="187"/>
                    </a:lnTo>
                    <a:lnTo>
                      <a:pt x="41" y="191"/>
                    </a:lnTo>
                    <a:lnTo>
                      <a:pt x="35" y="191"/>
                    </a:lnTo>
                    <a:lnTo>
                      <a:pt x="32" y="200"/>
                    </a:lnTo>
                    <a:lnTo>
                      <a:pt x="33" y="208"/>
                    </a:lnTo>
                    <a:lnTo>
                      <a:pt x="29" y="210"/>
                    </a:lnTo>
                    <a:lnTo>
                      <a:pt x="24" y="202"/>
                    </a:lnTo>
                    <a:lnTo>
                      <a:pt x="20" y="181"/>
                    </a:lnTo>
                    <a:lnTo>
                      <a:pt x="23" y="172"/>
                    </a:lnTo>
                    <a:lnTo>
                      <a:pt x="30" y="166"/>
                    </a:lnTo>
                    <a:lnTo>
                      <a:pt x="30" y="159"/>
                    </a:lnTo>
                    <a:lnTo>
                      <a:pt x="38" y="152"/>
                    </a:lnTo>
                    <a:lnTo>
                      <a:pt x="41" y="146"/>
                    </a:lnTo>
                    <a:lnTo>
                      <a:pt x="41" y="141"/>
                    </a:lnTo>
                    <a:lnTo>
                      <a:pt x="30" y="141"/>
                    </a:lnTo>
                    <a:lnTo>
                      <a:pt x="27" y="135"/>
                    </a:lnTo>
                    <a:lnTo>
                      <a:pt x="21" y="135"/>
                    </a:lnTo>
                    <a:lnTo>
                      <a:pt x="17" y="132"/>
                    </a:lnTo>
                    <a:lnTo>
                      <a:pt x="12" y="132"/>
                    </a:lnTo>
                    <a:lnTo>
                      <a:pt x="4" y="123"/>
                    </a:lnTo>
                    <a:lnTo>
                      <a:pt x="6" y="118"/>
                    </a:lnTo>
                    <a:lnTo>
                      <a:pt x="1" y="109"/>
                    </a:lnTo>
                    <a:lnTo>
                      <a:pt x="4" y="105"/>
                    </a:lnTo>
                    <a:lnTo>
                      <a:pt x="0" y="100"/>
                    </a:lnTo>
                    <a:lnTo>
                      <a:pt x="4" y="90"/>
                    </a:lnTo>
                    <a:lnTo>
                      <a:pt x="3" y="85"/>
                    </a:lnTo>
                    <a:lnTo>
                      <a:pt x="4" y="82"/>
                    </a:lnTo>
                    <a:lnTo>
                      <a:pt x="8" y="74"/>
                    </a:lnTo>
                    <a:lnTo>
                      <a:pt x="9" y="71"/>
                    </a:lnTo>
                    <a:lnTo>
                      <a:pt x="14" y="70"/>
                    </a:lnTo>
                    <a:lnTo>
                      <a:pt x="20" y="56"/>
                    </a:lnTo>
                    <a:lnTo>
                      <a:pt x="24" y="56"/>
                    </a:lnTo>
                    <a:lnTo>
                      <a:pt x="23" y="45"/>
                    </a:lnTo>
                    <a:lnTo>
                      <a:pt x="26" y="35"/>
                    </a:lnTo>
                    <a:lnTo>
                      <a:pt x="27" y="30"/>
                    </a:lnTo>
                    <a:lnTo>
                      <a:pt x="27" y="23"/>
                    </a:lnTo>
                    <a:lnTo>
                      <a:pt x="35" y="17"/>
                    </a:lnTo>
                    <a:lnTo>
                      <a:pt x="38" y="23"/>
                    </a:lnTo>
                    <a:lnTo>
                      <a:pt x="44" y="18"/>
                    </a:lnTo>
                    <a:lnTo>
                      <a:pt x="41" y="0"/>
                    </a:lnTo>
                    <a:lnTo>
                      <a:pt x="44" y="0"/>
                    </a:lnTo>
                    <a:lnTo>
                      <a:pt x="50" y="9"/>
                    </a:lnTo>
                    <a:lnTo>
                      <a:pt x="53" y="17"/>
                    </a:lnTo>
                    <a:lnTo>
                      <a:pt x="62" y="27"/>
                    </a:lnTo>
                    <a:lnTo>
                      <a:pt x="65" y="24"/>
                    </a:lnTo>
                    <a:lnTo>
                      <a:pt x="73" y="26"/>
                    </a:lnTo>
                    <a:lnTo>
                      <a:pt x="77" y="23"/>
                    </a:lnTo>
                    <a:lnTo>
                      <a:pt x="83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7" name="Freeform 947">
                <a:extLst>
                  <a:ext uri="{FF2B5EF4-FFF2-40B4-BE49-F238E27FC236}">
                    <a16:creationId xmlns:a16="http://schemas.microsoft.com/office/drawing/2014/main" id="{7BAAEA6D-1528-BB75-1FF9-129DF415B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491"/>
                <a:ext cx="81" cy="105"/>
              </a:xfrm>
              <a:custGeom>
                <a:avLst/>
                <a:gdLst>
                  <a:gd name="T0" fmla="*/ 93 w 162"/>
                  <a:gd name="T1" fmla="*/ 23 h 210"/>
                  <a:gd name="T2" fmla="*/ 100 w 162"/>
                  <a:gd name="T3" fmla="*/ 39 h 210"/>
                  <a:gd name="T4" fmla="*/ 94 w 162"/>
                  <a:gd name="T5" fmla="*/ 49 h 210"/>
                  <a:gd name="T6" fmla="*/ 102 w 162"/>
                  <a:gd name="T7" fmla="*/ 52 h 210"/>
                  <a:gd name="T8" fmla="*/ 120 w 162"/>
                  <a:gd name="T9" fmla="*/ 70 h 210"/>
                  <a:gd name="T10" fmla="*/ 129 w 162"/>
                  <a:gd name="T11" fmla="*/ 79 h 210"/>
                  <a:gd name="T12" fmla="*/ 132 w 162"/>
                  <a:gd name="T13" fmla="*/ 99 h 210"/>
                  <a:gd name="T14" fmla="*/ 137 w 162"/>
                  <a:gd name="T15" fmla="*/ 108 h 210"/>
                  <a:gd name="T16" fmla="*/ 150 w 162"/>
                  <a:gd name="T17" fmla="*/ 109 h 210"/>
                  <a:gd name="T18" fmla="*/ 153 w 162"/>
                  <a:gd name="T19" fmla="*/ 121 h 210"/>
                  <a:gd name="T20" fmla="*/ 162 w 162"/>
                  <a:gd name="T21" fmla="*/ 137 h 210"/>
                  <a:gd name="T22" fmla="*/ 150 w 162"/>
                  <a:gd name="T23" fmla="*/ 141 h 210"/>
                  <a:gd name="T24" fmla="*/ 141 w 162"/>
                  <a:gd name="T25" fmla="*/ 144 h 210"/>
                  <a:gd name="T26" fmla="*/ 129 w 162"/>
                  <a:gd name="T27" fmla="*/ 146 h 210"/>
                  <a:gd name="T28" fmla="*/ 129 w 162"/>
                  <a:gd name="T29" fmla="*/ 158 h 210"/>
                  <a:gd name="T30" fmla="*/ 129 w 162"/>
                  <a:gd name="T31" fmla="*/ 169 h 210"/>
                  <a:gd name="T32" fmla="*/ 117 w 162"/>
                  <a:gd name="T33" fmla="*/ 182 h 210"/>
                  <a:gd name="T34" fmla="*/ 100 w 162"/>
                  <a:gd name="T35" fmla="*/ 178 h 210"/>
                  <a:gd name="T36" fmla="*/ 89 w 162"/>
                  <a:gd name="T37" fmla="*/ 181 h 210"/>
                  <a:gd name="T38" fmla="*/ 80 w 162"/>
                  <a:gd name="T39" fmla="*/ 184 h 210"/>
                  <a:gd name="T40" fmla="*/ 64 w 162"/>
                  <a:gd name="T41" fmla="*/ 176 h 210"/>
                  <a:gd name="T42" fmla="*/ 53 w 162"/>
                  <a:gd name="T43" fmla="*/ 175 h 210"/>
                  <a:gd name="T44" fmla="*/ 50 w 162"/>
                  <a:gd name="T45" fmla="*/ 188 h 210"/>
                  <a:gd name="T46" fmla="*/ 41 w 162"/>
                  <a:gd name="T47" fmla="*/ 191 h 210"/>
                  <a:gd name="T48" fmla="*/ 32 w 162"/>
                  <a:gd name="T49" fmla="*/ 200 h 210"/>
                  <a:gd name="T50" fmla="*/ 29 w 162"/>
                  <a:gd name="T51" fmla="*/ 210 h 210"/>
                  <a:gd name="T52" fmla="*/ 20 w 162"/>
                  <a:gd name="T53" fmla="*/ 181 h 210"/>
                  <a:gd name="T54" fmla="*/ 30 w 162"/>
                  <a:gd name="T55" fmla="*/ 166 h 210"/>
                  <a:gd name="T56" fmla="*/ 38 w 162"/>
                  <a:gd name="T57" fmla="*/ 152 h 210"/>
                  <a:gd name="T58" fmla="*/ 41 w 162"/>
                  <a:gd name="T59" fmla="*/ 141 h 210"/>
                  <a:gd name="T60" fmla="*/ 27 w 162"/>
                  <a:gd name="T61" fmla="*/ 135 h 210"/>
                  <a:gd name="T62" fmla="*/ 17 w 162"/>
                  <a:gd name="T63" fmla="*/ 132 h 210"/>
                  <a:gd name="T64" fmla="*/ 4 w 162"/>
                  <a:gd name="T65" fmla="*/ 123 h 210"/>
                  <a:gd name="T66" fmla="*/ 1 w 162"/>
                  <a:gd name="T67" fmla="*/ 109 h 210"/>
                  <a:gd name="T68" fmla="*/ 0 w 162"/>
                  <a:gd name="T69" fmla="*/ 100 h 210"/>
                  <a:gd name="T70" fmla="*/ 3 w 162"/>
                  <a:gd name="T71" fmla="*/ 85 h 210"/>
                  <a:gd name="T72" fmla="*/ 8 w 162"/>
                  <a:gd name="T73" fmla="*/ 74 h 210"/>
                  <a:gd name="T74" fmla="*/ 14 w 162"/>
                  <a:gd name="T75" fmla="*/ 70 h 210"/>
                  <a:gd name="T76" fmla="*/ 24 w 162"/>
                  <a:gd name="T77" fmla="*/ 56 h 210"/>
                  <a:gd name="T78" fmla="*/ 26 w 162"/>
                  <a:gd name="T79" fmla="*/ 35 h 210"/>
                  <a:gd name="T80" fmla="*/ 27 w 162"/>
                  <a:gd name="T81" fmla="*/ 23 h 210"/>
                  <a:gd name="T82" fmla="*/ 38 w 162"/>
                  <a:gd name="T83" fmla="*/ 23 h 210"/>
                  <a:gd name="T84" fmla="*/ 41 w 162"/>
                  <a:gd name="T85" fmla="*/ 0 h 210"/>
                  <a:gd name="T86" fmla="*/ 50 w 162"/>
                  <a:gd name="T87" fmla="*/ 9 h 210"/>
                  <a:gd name="T88" fmla="*/ 62 w 162"/>
                  <a:gd name="T89" fmla="*/ 27 h 210"/>
                  <a:gd name="T90" fmla="*/ 73 w 162"/>
                  <a:gd name="T91" fmla="*/ 26 h 210"/>
                  <a:gd name="T92" fmla="*/ 83 w 162"/>
                  <a:gd name="T93" fmla="*/ 2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2" h="210">
                    <a:moveTo>
                      <a:pt x="83" y="24"/>
                    </a:moveTo>
                    <a:lnTo>
                      <a:pt x="93" y="23"/>
                    </a:lnTo>
                    <a:lnTo>
                      <a:pt x="99" y="33"/>
                    </a:lnTo>
                    <a:lnTo>
                      <a:pt x="100" y="39"/>
                    </a:lnTo>
                    <a:lnTo>
                      <a:pt x="97" y="42"/>
                    </a:lnTo>
                    <a:lnTo>
                      <a:pt x="94" y="49"/>
                    </a:lnTo>
                    <a:lnTo>
                      <a:pt x="100" y="52"/>
                    </a:lnTo>
                    <a:lnTo>
                      <a:pt x="102" y="52"/>
                    </a:lnTo>
                    <a:lnTo>
                      <a:pt x="105" y="53"/>
                    </a:lnTo>
                    <a:lnTo>
                      <a:pt x="120" y="70"/>
                    </a:lnTo>
                    <a:lnTo>
                      <a:pt x="124" y="73"/>
                    </a:lnTo>
                    <a:lnTo>
                      <a:pt x="129" y="79"/>
                    </a:lnTo>
                    <a:lnTo>
                      <a:pt x="129" y="88"/>
                    </a:lnTo>
                    <a:lnTo>
                      <a:pt x="132" y="99"/>
                    </a:lnTo>
                    <a:lnTo>
                      <a:pt x="135" y="99"/>
                    </a:lnTo>
                    <a:lnTo>
                      <a:pt x="137" y="108"/>
                    </a:lnTo>
                    <a:lnTo>
                      <a:pt x="146" y="109"/>
                    </a:lnTo>
                    <a:lnTo>
                      <a:pt x="150" y="109"/>
                    </a:lnTo>
                    <a:lnTo>
                      <a:pt x="155" y="112"/>
                    </a:lnTo>
                    <a:lnTo>
                      <a:pt x="153" y="121"/>
                    </a:lnTo>
                    <a:lnTo>
                      <a:pt x="159" y="132"/>
                    </a:lnTo>
                    <a:lnTo>
                      <a:pt x="162" y="137"/>
                    </a:lnTo>
                    <a:lnTo>
                      <a:pt x="159" y="141"/>
                    </a:lnTo>
                    <a:lnTo>
                      <a:pt x="150" y="141"/>
                    </a:lnTo>
                    <a:lnTo>
                      <a:pt x="150" y="146"/>
                    </a:lnTo>
                    <a:lnTo>
                      <a:pt x="141" y="144"/>
                    </a:lnTo>
                    <a:lnTo>
                      <a:pt x="135" y="147"/>
                    </a:lnTo>
                    <a:lnTo>
                      <a:pt x="129" y="146"/>
                    </a:lnTo>
                    <a:lnTo>
                      <a:pt x="126" y="150"/>
                    </a:lnTo>
                    <a:lnTo>
                      <a:pt x="129" y="158"/>
                    </a:lnTo>
                    <a:lnTo>
                      <a:pt x="123" y="162"/>
                    </a:lnTo>
                    <a:lnTo>
                      <a:pt x="129" y="169"/>
                    </a:lnTo>
                    <a:lnTo>
                      <a:pt x="120" y="182"/>
                    </a:lnTo>
                    <a:lnTo>
                      <a:pt x="117" y="182"/>
                    </a:lnTo>
                    <a:lnTo>
                      <a:pt x="108" y="182"/>
                    </a:lnTo>
                    <a:lnTo>
                      <a:pt x="100" y="178"/>
                    </a:lnTo>
                    <a:lnTo>
                      <a:pt x="96" y="178"/>
                    </a:lnTo>
                    <a:lnTo>
                      <a:pt x="89" y="181"/>
                    </a:lnTo>
                    <a:lnTo>
                      <a:pt x="85" y="179"/>
                    </a:lnTo>
                    <a:lnTo>
                      <a:pt x="80" y="184"/>
                    </a:lnTo>
                    <a:lnTo>
                      <a:pt x="68" y="176"/>
                    </a:lnTo>
                    <a:lnTo>
                      <a:pt x="64" y="176"/>
                    </a:lnTo>
                    <a:lnTo>
                      <a:pt x="58" y="173"/>
                    </a:lnTo>
                    <a:lnTo>
                      <a:pt x="53" y="175"/>
                    </a:lnTo>
                    <a:lnTo>
                      <a:pt x="49" y="178"/>
                    </a:lnTo>
                    <a:lnTo>
                      <a:pt x="50" y="188"/>
                    </a:lnTo>
                    <a:lnTo>
                      <a:pt x="41" y="187"/>
                    </a:lnTo>
                    <a:lnTo>
                      <a:pt x="41" y="191"/>
                    </a:lnTo>
                    <a:lnTo>
                      <a:pt x="35" y="191"/>
                    </a:lnTo>
                    <a:lnTo>
                      <a:pt x="32" y="200"/>
                    </a:lnTo>
                    <a:lnTo>
                      <a:pt x="33" y="208"/>
                    </a:lnTo>
                    <a:lnTo>
                      <a:pt x="29" y="210"/>
                    </a:lnTo>
                    <a:lnTo>
                      <a:pt x="24" y="202"/>
                    </a:lnTo>
                    <a:lnTo>
                      <a:pt x="20" y="181"/>
                    </a:lnTo>
                    <a:lnTo>
                      <a:pt x="23" y="172"/>
                    </a:lnTo>
                    <a:lnTo>
                      <a:pt x="30" y="166"/>
                    </a:lnTo>
                    <a:lnTo>
                      <a:pt x="30" y="159"/>
                    </a:lnTo>
                    <a:lnTo>
                      <a:pt x="38" y="152"/>
                    </a:lnTo>
                    <a:lnTo>
                      <a:pt x="41" y="146"/>
                    </a:lnTo>
                    <a:lnTo>
                      <a:pt x="41" y="141"/>
                    </a:lnTo>
                    <a:lnTo>
                      <a:pt x="30" y="141"/>
                    </a:lnTo>
                    <a:lnTo>
                      <a:pt x="27" y="135"/>
                    </a:lnTo>
                    <a:lnTo>
                      <a:pt x="21" y="135"/>
                    </a:lnTo>
                    <a:lnTo>
                      <a:pt x="17" y="132"/>
                    </a:lnTo>
                    <a:lnTo>
                      <a:pt x="12" y="132"/>
                    </a:lnTo>
                    <a:lnTo>
                      <a:pt x="4" y="123"/>
                    </a:lnTo>
                    <a:lnTo>
                      <a:pt x="6" y="118"/>
                    </a:lnTo>
                    <a:lnTo>
                      <a:pt x="1" y="109"/>
                    </a:lnTo>
                    <a:lnTo>
                      <a:pt x="4" y="105"/>
                    </a:lnTo>
                    <a:lnTo>
                      <a:pt x="0" y="100"/>
                    </a:lnTo>
                    <a:lnTo>
                      <a:pt x="4" y="90"/>
                    </a:lnTo>
                    <a:lnTo>
                      <a:pt x="3" y="85"/>
                    </a:lnTo>
                    <a:lnTo>
                      <a:pt x="4" y="82"/>
                    </a:lnTo>
                    <a:lnTo>
                      <a:pt x="8" y="74"/>
                    </a:lnTo>
                    <a:lnTo>
                      <a:pt x="9" y="71"/>
                    </a:lnTo>
                    <a:lnTo>
                      <a:pt x="14" y="70"/>
                    </a:lnTo>
                    <a:lnTo>
                      <a:pt x="20" y="56"/>
                    </a:lnTo>
                    <a:lnTo>
                      <a:pt x="24" y="56"/>
                    </a:lnTo>
                    <a:lnTo>
                      <a:pt x="23" y="45"/>
                    </a:lnTo>
                    <a:lnTo>
                      <a:pt x="26" y="35"/>
                    </a:lnTo>
                    <a:lnTo>
                      <a:pt x="27" y="30"/>
                    </a:lnTo>
                    <a:lnTo>
                      <a:pt x="27" y="23"/>
                    </a:lnTo>
                    <a:lnTo>
                      <a:pt x="35" y="17"/>
                    </a:lnTo>
                    <a:lnTo>
                      <a:pt x="38" y="23"/>
                    </a:lnTo>
                    <a:lnTo>
                      <a:pt x="44" y="18"/>
                    </a:lnTo>
                    <a:lnTo>
                      <a:pt x="41" y="0"/>
                    </a:lnTo>
                    <a:lnTo>
                      <a:pt x="44" y="0"/>
                    </a:lnTo>
                    <a:lnTo>
                      <a:pt x="50" y="9"/>
                    </a:lnTo>
                    <a:lnTo>
                      <a:pt x="53" y="17"/>
                    </a:lnTo>
                    <a:lnTo>
                      <a:pt x="62" y="27"/>
                    </a:lnTo>
                    <a:lnTo>
                      <a:pt x="65" y="24"/>
                    </a:lnTo>
                    <a:lnTo>
                      <a:pt x="73" y="26"/>
                    </a:lnTo>
                    <a:lnTo>
                      <a:pt x="77" y="23"/>
                    </a:lnTo>
                    <a:lnTo>
                      <a:pt x="83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8" name="Freeform 948">
                <a:extLst>
                  <a:ext uri="{FF2B5EF4-FFF2-40B4-BE49-F238E27FC236}">
                    <a16:creationId xmlns:a16="http://schemas.microsoft.com/office/drawing/2014/main" id="{89FC27C2-4217-3A05-B9F8-7248CFE5E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293"/>
                <a:ext cx="102" cy="117"/>
              </a:xfrm>
              <a:custGeom>
                <a:avLst/>
                <a:gdLst>
                  <a:gd name="T0" fmla="*/ 176 w 203"/>
                  <a:gd name="T1" fmla="*/ 3 h 232"/>
                  <a:gd name="T2" fmla="*/ 144 w 203"/>
                  <a:gd name="T3" fmla="*/ 0 h 232"/>
                  <a:gd name="T4" fmla="*/ 127 w 203"/>
                  <a:gd name="T5" fmla="*/ 6 h 232"/>
                  <a:gd name="T6" fmla="*/ 109 w 203"/>
                  <a:gd name="T7" fmla="*/ 3 h 232"/>
                  <a:gd name="T8" fmla="*/ 90 w 203"/>
                  <a:gd name="T9" fmla="*/ 12 h 232"/>
                  <a:gd name="T10" fmla="*/ 77 w 203"/>
                  <a:gd name="T11" fmla="*/ 21 h 232"/>
                  <a:gd name="T12" fmla="*/ 44 w 203"/>
                  <a:gd name="T13" fmla="*/ 38 h 232"/>
                  <a:gd name="T14" fmla="*/ 30 w 203"/>
                  <a:gd name="T15" fmla="*/ 50 h 232"/>
                  <a:gd name="T16" fmla="*/ 11 w 203"/>
                  <a:gd name="T17" fmla="*/ 59 h 232"/>
                  <a:gd name="T18" fmla="*/ 8 w 203"/>
                  <a:gd name="T19" fmla="*/ 68 h 232"/>
                  <a:gd name="T20" fmla="*/ 14 w 203"/>
                  <a:gd name="T21" fmla="*/ 88 h 232"/>
                  <a:gd name="T22" fmla="*/ 38 w 203"/>
                  <a:gd name="T23" fmla="*/ 83 h 232"/>
                  <a:gd name="T24" fmla="*/ 38 w 203"/>
                  <a:gd name="T25" fmla="*/ 105 h 232"/>
                  <a:gd name="T26" fmla="*/ 35 w 203"/>
                  <a:gd name="T27" fmla="*/ 127 h 232"/>
                  <a:gd name="T28" fmla="*/ 21 w 203"/>
                  <a:gd name="T29" fmla="*/ 144 h 232"/>
                  <a:gd name="T30" fmla="*/ 8 w 203"/>
                  <a:gd name="T31" fmla="*/ 143 h 232"/>
                  <a:gd name="T32" fmla="*/ 5 w 203"/>
                  <a:gd name="T33" fmla="*/ 167 h 232"/>
                  <a:gd name="T34" fmla="*/ 0 w 203"/>
                  <a:gd name="T35" fmla="*/ 184 h 232"/>
                  <a:gd name="T36" fmla="*/ 20 w 203"/>
                  <a:gd name="T37" fmla="*/ 193 h 232"/>
                  <a:gd name="T38" fmla="*/ 18 w 203"/>
                  <a:gd name="T39" fmla="*/ 208 h 232"/>
                  <a:gd name="T40" fmla="*/ 33 w 203"/>
                  <a:gd name="T41" fmla="*/ 222 h 232"/>
                  <a:gd name="T42" fmla="*/ 65 w 203"/>
                  <a:gd name="T43" fmla="*/ 219 h 232"/>
                  <a:gd name="T44" fmla="*/ 93 w 203"/>
                  <a:gd name="T45" fmla="*/ 209 h 232"/>
                  <a:gd name="T46" fmla="*/ 111 w 203"/>
                  <a:gd name="T47" fmla="*/ 211 h 232"/>
                  <a:gd name="T48" fmla="*/ 127 w 203"/>
                  <a:gd name="T49" fmla="*/ 211 h 232"/>
                  <a:gd name="T50" fmla="*/ 144 w 203"/>
                  <a:gd name="T51" fmla="*/ 205 h 232"/>
                  <a:gd name="T52" fmla="*/ 159 w 203"/>
                  <a:gd name="T53" fmla="*/ 217 h 232"/>
                  <a:gd name="T54" fmla="*/ 174 w 203"/>
                  <a:gd name="T55" fmla="*/ 226 h 232"/>
                  <a:gd name="T56" fmla="*/ 187 w 203"/>
                  <a:gd name="T57" fmla="*/ 225 h 232"/>
                  <a:gd name="T58" fmla="*/ 199 w 203"/>
                  <a:gd name="T59" fmla="*/ 219 h 232"/>
                  <a:gd name="T60" fmla="*/ 196 w 203"/>
                  <a:gd name="T61" fmla="*/ 205 h 232"/>
                  <a:gd name="T62" fmla="*/ 179 w 203"/>
                  <a:gd name="T63" fmla="*/ 193 h 232"/>
                  <a:gd name="T64" fmla="*/ 193 w 203"/>
                  <a:gd name="T65" fmla="*/ 167 h 232"/>
                  <a:gd name="T66" fmla="*/ 176 w 203"/>
                  <a:gd name="T67" fmla="*/ 158 h 232"/>
                  <a:gd name="T68" fmla="*/ 153 w 203"/>
                  <a:gd name="T69" fmla="*/ 173 h 232"/>
                  <a:gd name="T70" fmla="*/ 129 w 203"/>
                  <a:gd name="T71" fmla="*/ 156 h 232"/>
                  <a:gd name="T72" fmla="*/ 132 w 203"/>
                  <a:gd name="T73" fmla="*/ 138 h 232"/>
                  <a:gd name="T74" fmla="*/ 143 w 203"/>
                  <a:gd name="T75" fmla="*/ 133 h 232"/>
                  <a:gd name="T76" fmla="*/ 167 w 203"/>
                  <a:gd name="T77" fmla="*/ 111 h 232"/>
                  <a:gd name="T78" fmla="*/ 159 w 203"/>
                  <a:gd name="T79" fmla="*/ 100 h 232"/>
                  <a:gd name="T80" fmla="*/ 150 w 203"/>
                  <a:gd name="T81" fmla="*/ 83 h 232"/>
                  <a:gd name="T82" fmla="*/ 153 w 203"/>
                  <a:gd name="T83" fmla="*/ 62 h 232"/>
                  <a:gd name="T84" fmla="*/ 164 w 203"/>
                  <a:gd name="T85" fmla="*/ 48 h 232"/>
                  <a:gd name="T86" fmla="*/ 147 w 203"/>
                  <a:gd name="T87" fmla="*/ 48 h 232"/>
                  <a:gd name="T88" fmla="*/ 167 w 203"/>
                  <a:gd name="T89" fmla="*/ 21 h 232"/>
                  <a:gd name="T90" fmla="*/ 181 w 203"/>
                  <a:gd name="T91" fmla="*/ 15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3" h="232">
                    <a:moveTo>
                      <a:pt x="190" y="13"/>
                    </a:moveTo>
                    <a:lnTo>
                      <a:pt x="188" y="0"/>
                    </a:lnTo>
                    <a:lnTo>
                      <a:pt x="176" y="3"/>
                    </a:lnTo>
                    <a:lnTo>
                      <a:pt x="170" y="7"/>
                    </a:lnTo>
                    <a:lnTo>
                      <a:pt x="162" y="7"/>
                    </a:lnTo>
                    <a:lnTo>
                      <a:pt x="144" y="0"/>
                    </a:lnTo>
                    <a:lnTo>
                      <a:pt x="137" y="1"/>
                    </a:lnTo>
                    <a:lnTo>
                      <a:pt x="129" y="3"/>
                    </a:lnTo>
                    <a:lnTo>
                      <a:pt x="127" y="6"/>
                    </a:lnTo>
                    <a:lnTo>
                      <a:pt x="124" y="10"/>
                    </a:lnTo>
                    <a:lnTo>
                      <a:pt x="111" y="6"/>
                    </a:lnTo>
                    <a:lnTo>
                      <a:pt x="109" y="3"/>
                    </a:lnTo>
                    <a:lnTo>
                      <a:pt x="102" y="3"/>
                    </a:lnTo>
                    <a:lnTo>
                      <a:pt x="91" y="6"/>
                    </a:lnTo>
                    <a:lnTo>
                      <a:pt x="90" y="12"/>
                    </a:lnTo>
                    <a:lnTo>
                      <a:pt x="90" y="16"/>
                    </a:lnTo>
                    <a:lnTo>
                      <a:pt x="83" y="21"/>
                    </a:lnTo>
                    <a:lnTo>
                      <a:pt x="77" y="21"/>
                    </a:lnTo>
                    <a:lnTo>
                      <a:pt x="62" y="30"/>
                    </a:lnTo>
                    <a:lnTo>
                      <a:pt x="47" y="33"/>
                    </a:lnTo>
                    <a:lnTo>
                      <a:pt x="44" y="38"/>
                    </a:lnTo>
                    <a:lnTo>
                      <a:pt x="41" y="48"/>
                    </a:lnTo>
                    <a:lnTo>
                      <a:pt x="35" y="47"/>
                    </a:lnTo>
                    <a:lnTo>
                      <a:pt x="30" y="50"/>
                    </a:lnTo>
                    <a:lnTo>
                      <a:pt x="24" y="59"/>
                    </a:lnTo>
                    <a:lnTo>
                      <a:pt x="14" y="54"/>
                    </a:lnTo>
                    <a:lnTo>
                      <a:pt x="11" y="59"/>
                    </a:lnTo>
                    <a:lnTo>
                      <a:pt x="1" y="57"/>
                    </a:lnTo>
                    <a:lnTo>
                      <a:pt x="5" y="67"/>
                    </a:lnTo>
                    <a:lnTo>
                      <a:pt x="8" y="68"/>
                    </a:lnTo>
                    <a:lnTo>
                      <a:pt x="11" y="76"/>
                    </a:lnTo>
                    <a:lnTo>
                      <a:pt x="12" y="85"/>
                    </a:lnTo>
                    <a:lnTo>
                      <a:pt x="14" y="88"/>
                    </a:lnTo>
                    <a:lnTo>
                      <a:pt x="21" y="91"/>
                    </a:lnTo>
                    <a:lnTo>
                      <a:pt x="30" y="82"/>
                    </a:lnTo>
                    <a:lnTo>
                      <a:pt x="38" y="83"/>
                    </a:lnTo>
                    <a:lnTo>
                      <a:pt x="42" y="86"/>
                    </a:lnTo>
                    <a:lnTo>
                      <a:pt x="42" y="94"/>
                    </a:lnTo>
                    <a:lnTo>
                      <a:pt x="38" y="105"/>
                    </a:lnTo>
                    <a:lnTo>
                      <a:pt x="32" y="106"/>
                    </a:lnTo>
                    <a:lnTo>
                      <a:pt x="33" y="121"/>
                    </a:lnTo>
                    <a:lnTo>
                      <a:pt x="35" y="127"/>
                    </a:lnTo>
                    <a:lnTo>
                      <a:pt x="32" y="132"/>
                    </a:lnTo>
                    <a:lnTo>
                      <a:pt x="23" y="132"/>
                    </a:lnTo>
                    <a:lnTo>
                      <a:pt x="21" y="144"/>
                    </a:lnTo>
                    <a:lnTo>
                      <a:pt x="17" y="147"/>
                    </a:lnTo>
                    <a:lnTo>
                      <a:pt x="14" y="143"/>
                    </a:lnTo>
                    <a:lnTo>
                      <a:pt x="8" y="143"/>
                    </a:lnTo>
                    <a:lnTo>
                      <a:pt x="12" y="152"/>
                    </a:lnTo>
                    <a:lnTo>
                      <a:pt x="8" y="161"/>
                    </a:lnTo>
                    <a:lnTo>
                      <a:pt x="5" y="167"/>
                    </a:lnTo>
                    <a:lnTo>
                      <a:pt x="15" y="167"/>
                    </a:lnTo>
                    <a:lnTo>
                      <a:pt x="5" y="179"/>
                    </a:lnTo>
                    <a:lnTo>
                      <a:pt x="0" y="184"/>
                    </a:lnTo>
                    <a:lnTo>
                      <a:pt x="1" y="185"/>
                    </a:lnTo>
                    <a:lnTo>
                      <a:pt x="9" y="191"/>
                    </a:lnTo>
                    <a:lnTo>
                      <a:pt x="20" y="193"/>
                    </a:lnTo>
                    <a:lnTo>
                      <a:pt x="26" y="194"/>
                    </a:lnTo>
                    <a:lnTo>
                      <a:pt x="26" y="203"/>
                    </a:lnTo>
                    <a:lnTo>
                      <a:pt x="18" y="208"/>
                    </a:lnTo>
                    <a:lnTo>
                      <a:pt x="21" y="212"/>
                    </a:lnTo>
                    <a:lnTo>
                      <a:pt x="30" y="216"/>
                    </a:lnTo>
                    <a:lnTo>
                      <a:pt x="33" y="222"/>
                    </a:lnTo>
                    <a:lnTo>
                      <a:pt x="38" y="225"/>
                    </a:lnTo>
                    <a:lnTo>
                      <a:pt x="64" y="223"/>
                    </a:lnTo>
                    <a:lnTo>
                      <a:pt x="65" y="219"/>
                    </a:lnTo>
                    <a:lnTo>
                      <a:pt x="80" y="212"/>
                    </a:lnTo>
                    <a:lnTo>
                      <a:pt x="86" y="214"/>
                    </a:lnTo>
                    <a:lnTo>
                      <a:pt x="93" y="209"/>
                    </a:lnTo>
                    <a:lnTo>
                      <a:pt x="99" y="209"/>
                    </a:lnTo>
                    <a:lnTo>
                      <a:pt x="108" y="212"/>
                    </a:lnTo>
                    <a:lnTo>
                      <a:pt x="111" y="211"/>
                    </a:lnTo>
                    <a:lnTo>
                      <a:pt x="114" y="206"/>
                    </a:lnTo>
                    <a:lnTo>
                      <a:pt x="121" y="202"/>
                    </a:lnTo>
                    <a:lnTo>
                      <a:pt x="127" y="211"/>
                    </a:lnTo>
                    <a:lnTo>
                      <a:pt x="134" y="209"/>
                    </a:lnTo>
                    <a:lnTo>
                      <a:pt x="137" y="212"/>
                    </a:lnTo>
                    <a:lnTo>
                      <a:pt x="144" y="205"/>
                    </a:lnTo>
                    <a:lnTo>
                      <a:pt x="150" y="212"/>
                    </a:lnTo>
                    <a:lnTo>
                      <a:pt x="156" y="212"/>
                    </a:lnTo>
                    <a:lnTo>
                      <a:pt x="159" y="217"/>
                    </a:lnTo>
                    <a:lnTo>
                      <a:pt x="162" y="225"/>
                    </a:lnTo>
                    <a:lnTo>
                      <a:pt x="168" y="232"/>
                    </a:lnTo>
                    <a:lnTo>
                      <a:pt x="174" y="226"/>
                    </a:lnTo>
                    <a:lnTo>
                      <a:pt x="181" y="225"/>
                    </a:lnTo>
                    <a:lnTo>
                      <a:pt x="185" y="228"/>
                    </a:lnTo>
                    <a:lnTo>
                      <a:pt x="187" y="225"/>
                    </a:lnTo>
                    <a:lnTo>
                      <a:pt x="196" y="226"/>
                    </a:lnTo>
                    <a:lnTo>
                      <a:pt x="203" y="225"/>
                    </a:lnTo>
                    <a:lnTo>
                      <a:pt x="199" y="219"/>
                    </a:lnTo>
                    <a:lnTo>
                      <a:pt x="193" y="216"/>
                    </a:lnTo>
                    <a:lnTo>
                      <a:pt x="193" y="206"/>
                    </a:lnTo>
                    <a:lnTo>
                      <a:pt x="196" y="205"/>
                    </a:lnTo>
                    <a:lnTo>
                      <a:pt x="199" y="197"/>
                    </a:lnTo>
                    <a:lnTo>
                      <a:pt x="184" y="196"/>
                    </a:lnTo>
                    <a:lnTo>
                      <a:pt x="179" y="193"/>
                    </a:lnTo>
                    <a:lnTo>
                      <a:pt x="185" y="185"/>
                    </a:lnTo>
                    <a:lnTo>
                      <a:pt x="188" y="185"/>
                    </a:lnTo>
                    <a:lnTo>
                      <a:pt x="193" y="167"/>
                    </a:lnTo>
                    <a:lnTo>
                      <a:pt x="181" y="164"/>
                    </a:lnTo>
                    <a:lnTo>
                      <a:pt x="176" y="165"/>
                    </a:lnTo>
                    <a:lnTo>
                      <a:pt x="176" y="158"/>
                    </a:lnTo>
                    <a:lnTo>
                      <a:pt x="168" y="158"/>
                    </a:lnTo>
                    <a:lnTo>
                      <a:pt x="164" y="162"/>
                    </a:lnTo>
                    <a:lnTo>
                      <a:pt x="153" y="173"/>
                    </a:lnTo>
                    <a:lnTo>
                      <a:pt x="147" y="167"/>
                    </a:lnTo>
                    <a:lnTo>
                      <a:pt x="143" y="167"/>
                    </a:lnTo>
                    <a:lnTo>
                      <a:pt x="129" y="156"/>
                    </a:lnTo>
                    <a:lnTo>
                      <a:pt x="126" y="143"/>
                    </a:lnTo>
                    <a:lnTo>
                      <a:pt x="132" y="140"/>
                    </a:lnTo>
                    <a:lnTo>
                      <a:pt x="132" y="138"/>
                    </a:lnTo>
                    <a:lnTo>
                      <a:pt x="135" y="133"/>
                    </a:lnTo>
                    <a:lnTo>
                      <a:pt x="143" y="137"/>
                    </a:lnTo>
                    <a:lnTo>
                      <a:pt x="143" y="133"/>
                    </a:lnTo>
                    <a:lnTo>
                      <a:pt x="159" y="120"/>
                    </a:lnTo>
                    <a:lnTo>
                      <a:pt x="168" y="118"/>
                    </a:lnTo>
                    <a:lnTo>
                      <a:pt x="167" y="111"/>
                    </a:lnTo>
                    <a:lnTo>
                      <a:pt x="164" y="106"/>
                    </a:lnTo>
                    <a:lnTo>
                      <a:pt x="164" y="100"/>
                    </a:lnTo>
                    <a:lnTo>
                      <a:pt x="159" y="100"/>
                    </a:lnTo>
                    <a:lnTo>
                      <a:pt x="156" y="89"/>
                    </a:lnTo>
                    <a:lnTo>
                      <a:pt x="150" y="88"/>
                    </a:lnTo>
                    <a:lnTo>
                      <a:pt x="150" y="83"/>
                    </a:lnTo>
                    <a:lnTo>
                      <a:pt x="156" y="74"/>
                    </a:lnTo>
                    <a:lnTo>
                      <a:pt x="156" y="70"/>
                    </a:lnTo>
                    <a:lnTo>
                      <a:pt x="153" y="62"/>
                    </a:lnTo>
                    <a:lnTo>
                      <a:pt x="156" y="59"/>
                    </a:lnTo>
                    <a:lnTo>
                      <a:pt x="164" y="50"/>
                    </a:lnTo>
                    <a:lnTo>
                      <a:pt x="164" y="48"/>
                    </a:lnTo>
                    <a:lnTo>
                      <a:pt x="159" y="42"/>
                    </a:lnTo>
                    <a:lnTo>
                      <a:pt x="153" y="47"/>
                    </a:lnTo>
                    <a:lnTo>
                      <a:pt x="147" y="48"/>
                    </a:lnTo>
                    <a:lnTo>
                      <a:pt x="147" y="41"/>
                    </a:lnTo>
                    <a:lnTo>
                      <a:pt x="164" y="27"/>
                    </a:lnTo>
                    <a:lnTo>
                      <a:pt x="167" y="21"/>
                    </a:lnTo>
                    <a:lnTo>
                      <a:pt x="167" y="16"/>
                    </a:lnTo>
                    <a:lnTo>
                      <a:pt x="176" y="18"/>
                    </a:lnTo>
                    <a:lnTo>
                      <a:pt x="181" y="15"/>
                    </a:lnTo>
                    <a:lnTo>
                      <a:pt x="190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9" name="Freeform 949">
                <a:extLst>
                  <a:ext uri="{FF2B5EF4-FFF2-40B4-BE49-F238E27FC236}">
                    <a16:creationId xmlns:a16="http://schemas.microsoft.com/office/drawing/2014/main" id="{DF785CDB-B115-EB9A-D0D1-C4149E08E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293"/>
                <a:ext cx="102" cy="117"/>
              </a:xfrm>
              <a:custGeom>
                <a:avLst/>
                <a:gdLst>
                  <a:gd name="T0" fmla="*/ 176 w 203"/>
                  <a:gd name="T1" fmla="*/ 18 h 232"/>
                  <a:gd name="T2" fmla="*/ 164 w 203"/>
                  <a:gd name="T3" fmla="*/ 27 h 232"/>
                  <a:gd name="T4" fmla="*/ 153 w 203"/>
                  <a:gd name="T5" fmla="*/ 47 h 232"/>
                  <a:gd name="T6" fmla="*/ 164 w 203"/>
                  <a:gd name="T7" fmla="*/ 50 h 232"/>
                  <a:gd name="T8" fmla="*/ 156 w 203"/>
                  <a:gd name="T9" fmla="*/ 70 h 232"/>
                  <a:gd name="T10" fmla="*/ 150 w 203"/>
                  <a:gd name="T11" fmla="*/ 88 h 232"/>
                  <a:gd name="T12" fmla="*/ 164 w 203"/>
                  <a:gd name="T13" fmla="*/ 100 h 232"/>
                  <a:gd name="T14" fmla="*/ 168 w 203"/>
                  <a:gd name="T15" fmla="*/ 118 h 232"/>
                  <a:gd name="T16" fmla="*/ 143 w 203"/>
                  <a:gd name="T17" fmla="*/ 137 h 232"/>
                  <a:gd name="T18" fmla="*/ 132 w 203"/>
                  <a:gd name="T19" fmla="*/ 140 h 232"/>
                  <a:gd name="T20" fmla="*/ 143 w 203"/>
                  <a:gd name="T21" fmla="*/ 167 h 232"/>
                  <a:gd name="T22" fmla="*/ 164 w 203"/>
                  <a:gd name="T23" fmla="*/ 162 h 232"/>
                  <a:gd name="T24" fmla="*/ 176 w 203"/>
                  <a:gd name="T25" fmla="*/ 165 h 232"/>
                  <a:gd name="T26" fmla="*/ 188 w 203"/>
                  <a:gd name="T27" fmla="*/ 185 h 232"/>
                  <a:gd name="T28" fmla="*/ 184 w 203"/>
                  <a:gd name="T29" fmla="*/ 196 h 232"/>
                  <a:gd name="T30" fmla="*/ 193 w 203"/>
                  <a:gd name="T31" fmla="*/ 206 h 232"/>
                  <a:gd name="T32" fmla="*/ 203 w 203"/>
                  <a:gd name="T33" fmla="*/ 225 h 232"/>
                  <a:gd name="T34" fmla="*/ 185 w 203"/>
                  <a:gd name="T35" fmla="*/ 228 h 232"/>
                  <a:gd name="T36" fmla="*/ 168 w 203"/>
                  <a:gd name="T37" fmla="*/ 232 h 232"/>
                  <a:gd name="T38" fmla="*/ 156 w 203"/>
                  <a:gd name="T39" fmla="*/ 212 h 232"/>
                  <a:gd name="T40" fmla="*/ 137 w 203"/>
                  <a:gd name="T41" fmla="*/ 212 h 232"/>
                  <a:gd name="T42" fmla="*/ 121 w 203"/>
                  <a:gd name="T43" fmla="*/ 202 h 232"/>
                  <a:gd name="T44" fmla="*/ 108 w 203"/>
                  <a:gd name="T45" fmla="*/ 212 h 232"/>
                  <a:gd name="T46" fmla="*/ 86 w 203"/>
                  <a:gd name="T47" fmla="*/ 214 h 232"/>
                  <a:gd name="T48" fmla="*/ 64 w 203"/>
                  <a:gd name="T49" fmla="*/ 223 h 232"/>
                  <a:gd name="T50" fmla="*/ 30 w 203"/>
                  <a:gd name="T51" fmla="*/ 216 h 232"/>
                  <a:gd name="T52" fmla="*/ 26 w 203"/>
                  <a:gd name="T53" fmla="*/ 203 h 232"/>
                  <a:gd name="T54" fmla="*/ 9 w 203"/>
                  <a:gd name="T55" fmla="*/ 191 h 232"/>
                  <a:gd name="T56" fmla="*/ 5 w 203"/>
                  <a:gd name="T57" fmla="*/ 179 h 232"/>
                  <a:gd name="T58" fmla="*/ 8 w 203"/>
                  <a:gd name="T59" fmla="*/ 161 h 232"/>
                  <a:gd name="T60" fmla="*/ 14 w 203"/>
                  <a:gd name="T61" fmla="*/ 143 h 232"/>
                  <a:gd name="T62" fmla="*/ 23 w 203"/>
                  <a:gd name="T63" fmla="*/ 132 h 232"/>
                  <a:gd name="T64" fmla="*/ 33 w 203"/>
                  <a:gd name="T65" fmla="*/ 121 h 232"/>
                  <a:gd name="T66" fmla="*/ 42 w 203"/>
                  <a:gd name="T67" fmla="*/ 94 h 232"/>
                  <a:gd name="T68" fmla="*/ 30 w 203"/>
                  <a:gd name="T69" fmla="*/ 82 h 232"/>
                  <a:gd name="T70" fmla="*/ 12 w 203"/>
                  <a:gd name="T71" fmla="*/ 85 h 232"/>
                  <a:gd name="T72" fmla="*/ 5 w 203"/>
                  <a:gd name="T73" fmla="*/ 67 h 232"/>
                  <a:gd name="T74" fmla="*/ 14 w 203"/>
                  <a:gd name="T75" fmla="*/ 54 h 232"/>
                  <a:gd name="T76" fmla="*/ 35 w 203"/>
                  <a:gd name="T77" fmla="*/ 47 h 232"/>
                  <a:gd name="T78" fmla="*/ 47 w 203"/>
                  <a:gd name="T79" fmla="*/ 33 h 232"/>
                  <a:gd name="T80" fmla="*/ 83 w 203"/>
                  <a:gd name="T81" fmla="*/ 21 h 232"/>
                  <a:gd name="T82" fmla="*/ 91 w 203"/>
                  <a:gd name="T83" fmla="*/ 6 h 232"/>
                  <a:gd name="T84" fmla="*/ 111 w 203"/>
                  <a:gd name="T85" fmla="*/ 6 h 232"/>
                  <a:gd name="T86" fmla="*/ 129 w 203"/>
                  <a:gd name="T87" fmla="*/ 3 h 232"/>
                  <a:gd name="T88" fmla="*/ 162 w 203"/>
                  <a:gd name="T89" fmla="*/ 7 h 232"/>
                  <a:gd name="T90" fmla="*/ 188 w 203"/>
                  <a:gd name="T91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3" h="232">
                    <a:moveTo>
                      <a:pt x="190" y="13"/>
                    </a:moveTo>
                    <a:lnTo>
                      <a:pt x="181" y="15"/>
                    </a:lnTo>
                    <a:lnTo>
                      <a:pt x="176" y="18"/>
                    </a:lnTo>
                    <a:lnTo>
                      <a:pt x="167" y="16"/>
                    </a:lnTo>
                    <a:lnTo>
                      <a:pt x="167" y="21"/>
                    </a:lnTo>
                    <a:lnTo>
                      <a:pt x="164" y="27"/>
                    </a:lnTo>
                    <a:lnTo>
                      <a:pt x="147" y="41"/>
                    </a:lnTo>
                    <a:lnTo>
                      <a:pt x="147" y="48"/>
                    </a:lnTo>
                    <a:lnTo>
                      <a:pt x="153" y="47"/>
                    </a:lnTo>
                    <a:lnTo>
                      <a:pt x="159" y="42"/>
                    </a:lnTo>
                    <a:lnTo>
                      <a:pt x="164" y="48"/>
                    </a:lnTo>
                    <a:lnTo>
                      <a:pt x="164" y="50"/>
                    </a:lnTo>
                    <a:lnTo>
                      <a:pt x="156" y="59"/>
                    </a:lnTo>
                    <a:lnTo>
                      <a:pt x="153" y="62"/>
                    </a:lnTo>
                    <a:lnTo>
                      <a:pt x="156" y="70"/>
                    </a:lnTo>
                    <a:lnTo>
                      <a:pt x="156" y="74"/>
                    </a:lnTo>
                    <a:lnTo>
                      <a:pt x="150" y="83"/>
                    </a:lnTo>
                    <a:lnTo>
                      <a:pt x="150" y="88"/>
                    </a:lnTo>
                    <a:lnTo>
                      <a:pt x="156" y="89"/>
                    </a:lnTo>
                    <a:lnTo>
                      <a:pt x="159" y="100"/>
                    </a:lnTo>
                    <a:lnTo>
                      <a:pt x="164" y="100"/>
                    </a:lnTo>
                    <a:lnTo>
                      <a:pt x="164" y="106"/>
                    </a:lnTo>
                    <a:lnTo>
                      <a:pt x="167" y="111"/>
                    </a:lnTo>
                    <a:lnTo>
                      <a:pt x="168" y="118"/>
                    </a:lnTo>
                    <a:lnTo>
                      <a:pt x="159" y="120"/>
                    </a:lnTo>
                    <a:lnTo>
                      <a:pt x="143" y="133"/>
                    </a:lnTo>
                    <a:lnTo>
                      <a:pt x="143" y="137"/>
                    </a:lnTo>
                    <a:lnTo>
                      <a:pt x="135" y="133"/>
                    </a:lnTo>
                    <a:lnTo>
                      <a:pt x="132" y="138"/>
                    </a:lnTo>
                    <a:lnTo>
                      <a:pt x="132" y="140"/>
                    </a:lnTo>
                    <a:lnTo>
                      <a:pt x="126" y="143"/>
                    </a:lnTo>
                    <a:lnTo>
                      <a:pt x="129" y="156"/>
                    </a:lnTo>
                    <a:lnTo>
                      <a:pt x="143" y="167"/>
                    </a:lnTo>
                    <a:lnTo>
                      <a:pt x="147" y="167"/>
                    </a:lnTo>
                    <a:lnTo>
                      <a:pt x="153" y="173"/>
                    </a:lnTo>
                    <a:lnTo>
                      <a:pt x="164" y="162"/>
                    </a:lnTo>
                    <a:lnTo>
                      <a:pt x="168" y="158"/>
                    </a:lnTo>
                    <a:lnTo>
                      <a:pt x="176" y="158"/>
                    </a:lnTo>
                    <a:lnTo>
                      <a:pt x="176" y="165"/>
                    </a:lnTo>
                    <a:lnTo>
                      <a:pt x="181" y="164"/>
                    </a:lnTo>
                    <a:lnTo>
                      <a:pt x="193" y="167"/>
                    </a:lnTo>
                    <a:lnTo>
                      <a:pt x="188" y="185"/>
                    </a:lnTo>
                    <a:lnTo>
                      <a:pt x="185" y="185"/>
                    </a:lnTo>
                    <a:lnTo>
                      <a:pt x="179" y="193"/>
                    </a:lnTo>
                    <a:lnTo>
                      <a:pt x="184" y="196"/>
                    </a:lnTo>
                    <a:lnTo>
                      <a:pt x="199" y="197"/>
                    </a:lnTo>
                    <a:lnTo>
                      <a:pt x="196" y="205"/>
                    </a:lnTo>
                    <a:lnTo>
                      <a:pt x="193" y="206"/>
                    </a:lnTo>
                    <a:lnTo>
                      <a:pt x="193" y="216"/>
                    </a:lnTo>
                    <a:lnTo>
                      <a:pt x="199" y="219"/>
                    </a:lnTo>
                    <a:lnTo>
                      <a:pt x="203" y="225"/>
                    </a:lnTo>
                    <a:lnTo>
                      <a:pt x="196" y="226"/>
                    </a:lnTo>
                    <a:lnTo>
                      <a:pt x="187" y="225"/>
                    </a:lnTo>
                    <a:lnTo>
                      <a:pt x="185" y="228"/>
                    </a:lnTo>
                    <a:lnTo>
                      <a:pt x="181" y="225"/>
                    </a:lnTo>
                    <a:lnTo>
                      <a:pt x="174" y="226"/>
                    </a:lnTo>
                    <a:lnTo>
                      <a:pt x="168" y="232"/>
                    </a:lnTo>
                    <a:lnTo>
                      <a:pt x="162" y="225"/>
                    </a:lnTo>
                    <a:lnTo>
                      <a:pt x="159" y="217"/>
                    </a:lnTo>
                    <a:lnTo>
                      <a:pt x="156" y="212"/>
                    </a:lnTo>
                    <a:lnTo>
                      <a:pt x="150" y="212"/>
                    </a:lnTo>
                    <a:lnTo>
                      <a:pt x="144" y="205"/>
                    </a:lnTo>
                    <a:lnTo>
                      <a:pt x="137" y="212"/>
                    </a:lnTo>
                    <a:lnTo>
                      <a:pt x="134" y="209"/>
                    </a:lnTo>
                    <a:lnTo>
                      <a:pt x="127" y="211"/>
                    </a:lnTo>
                    <a:lnTo>
                      <a:pt x="121" y="202"/>
                    </a:lnTo>
                    <a:lnTo>
                      <a:pt x="114" y="206"/>
                    </a:lnTo>
                    <a:lnTo>
                      <a:pt x="111" y="211"/>
                    </a:lnTo>
                    <a:lnTo>
                      <a:pt x="108" y="212"/>
                    </a:lnTo>
                    <a:lnTo>
                      <a:pt x="99" y="209"/>
                    </a:lnTo>
                    <a:lnTo>
                      <a:pt x="93" y="209"/>
                    </a:lnTo>
                    <a:lnTo>
                      <a:pt x="86" y="214"/>
                    </a:lnTo>
                    <a:lnTo>
                      <a:pt x="80" y="212"/>
                    </a:lnTo>
                    <a:lnTo>
                      <a:pt x="65" y="219"/>
                    </a:lnTo>
                    <a:lnTo>
                      <a:pt x="64" y="223"/>
                    </a:lnTo>
                    <a:lnTo>
                      <a:pt x="38" y="225"/>
                    </a:lnTo>
                    <a:lnTo>
                      <a:pt x="33" y="222"/>
                    </a:lnTo>
                    <a:lnTo>
                      <a:pt x="30" y="216"/>
                    </a:lnTo>
                    <a:lnTo>
                      <a:pt x="21" y="212"/>
                    </a:lnTo>
                    <a:lnTo>
                      <a:pt x="18" y="208"/>
                    </a:lnTo>
                    <a:lnTo>
                      <a:pt x="26" y="203"/>
                    </a:lnTo>
                    <a:lnTo>
                      <a:pt x="26" y="194"/>
                    </a:lnTo>
                    <a:lnTo>
                      <a:pt x="20" y="193"/>
                    </a:lnTo>
                    <a:lnTo>
                      <a:pt x="9" y="191"/>
                    </a:lnTo>
                    <a:lnTo>
                      <a:pt x="1" y="185"/>
                    </a:lnTo>
                    <a:lnTo>
                      <a:pt x="0" y="184"/>
                    </a:lnTo>
                    <a:lnTo>
                      <a:pt x="5" y="179"/>
                    </a:lnTo>
                    <a:lnTo>
                      <a:pt x="15" y="167"/>
                    </a:lnTo>
                    <a:lnTo>
                      <a:pt x="5" y="167"/>
                    </a:lnTo>
                    <a:lnTo>
                      <a:pt x="8" y="161"/>
                    </a:lnTo>
                    <a:lnTo>
                      <a:pt x="12" y="152"/>
                    </a:lnTo>
                    <a:lnTo>
                      <a:pt x="8" y="143"/>
                    </a:lnTo>
                    <a:lnTo>
                      <a:pt x="14" y="143"/>
                    </a:lnTo>
                    <a:lnTo>
                      <a:pt x="17" y="147"/>
                    </a:lnTo>
                    <a:lnTo>
                      <a:pt x="21" y="144"/>
                    </a:lnTo>
                    <a:lnTo>
                      <a:pt x="23" y="132"/>
                    </a:lnTo>
                    <a:lnTo>
                      <a:pt x="32" y="132"/>
                    </a:lnTo>
                    <a:lnTo>
                      <a:pt x="35" y="127"/>
                    </a:lnTo>
                    <a:lnTo>
                      <a:pt x="33" y="121"/>
                    </a:lnTo>
                    <a:lnTo>
                      <a:pt x="32" y="106"/>
                    </a:lnTo>
                    <a:lnTo>
                      <a:pt x="38" y="105"/>
                    </a:lnTo>
                    <a:lnTo>
                      <a:pt x="42" y="94"/>
                    </a:lnTo>
                    <a:lnTo>
                      <a:pt x="42" y="86"/>
                    </a:lnTo>
                    <a:lnTo>
                      <a:pt x="38" y="83"/>
                    </a:lnTo>
                    <a:lnTo>
                      <a:pt x="30" y="82"/>
                    </a:lnTo>
                    <a:lnTo>
                      <a:pt x="21" y="91"/>
                    </a:lnTo>
                    <a:lnTo>
                      <a:pt x="14" y="88"/>
                    </a:lnTo>
                    <a:lnTo>
                      <a:pt x="12" y="85"/>
                    </a:lnTo>
                    <a:lnTo>
                      <a:pt x="11" y="76"/>
                    </a:lnTo>
                    <a:lnTo>
                      <a:pt x="8" y="68"/>
                    </a:lnTo>
                    <a:lnTo>
                      <a:pt x="5" y="67"/>
                    </a:lnTo>
                    <a:lnTo>
                      <a:pt x="1" y="57"/>
                    </a:lnTo>
                    <a:lnTo>
                      <a:pt x="11" y="59"/>
                    </a:lnTo>
                    <a:lnTo>
                      <a:pt x="14" y="54"/>
                    </a:lnTo>
                    <a:lnTo>
                      <a:pt x="24" y="59"/>
                    </a:lnTo>
                    <a:lnTo>
                      <a:pt x="30" y="50"/>
                    </a:lnTo>
                    <a:lnTo>
                      <a:pt x="35" y="47"/>
                    </a:lnTo>
                    <a:lnTo>
                      <a:pt x="41" y="48"/>
                    </a:lnTo>
                    <a:lnTo>
                      <a:pt x="44" y="38"/>
                    </a:lnTo>
                    <a:lnTo>
                      <a:pt x="47" y="33"/>
                    </a:lnTo>
                    <a:lnTo>
                      <a:pt x="62" y="30"/>
                    </a:lnTo>
                    <a:lnTo>
                      <a:pt x="77" y="21"/>
                    </a:lnTo>
                    <a:lnTo>
                      <a:pt x="83" y="21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1" y="6"/>
                    </a:lnTo>
                    <a:lnTo>
                      <a:pt x="102" y="3"/>
                    </a:lnTo>
                    <a:lnTo>
                      <a:pt x="109" y="3"/>
                    </a:lnTo>
                    <a:lnTo>
                      <a:pt x="111" y="6"/>
                    </a:lnTo>
                    <a:lnTo>
                      <a:pt x="124" y="10"/>
                    </a:lnTo>
                    <a:lnTo>
                      <a:pt x="127" y="6"/>
                    </a:lnTo>
                    <a:lnTo>
                      <a:pt x="129" y="3"/>
                    </a:lnTo>
                    <a:lnTo>
                      <a:pt x="137" y="1"/>
                    </a:lnTo>
                    <a:lnTo>
                      <a:pt x="144" y="0"/>
                    </a:lnTo>
                    <a:lnTo>
                      <a:pt x="162" y="7"/>
                    </a:lnTo>
                    <a:lnTo>
                      <a:pt x="170" y="7"/>
                    </a:lnTo>
                    <a:lnTo>
                      <a:pt x="176" y="3"/>
                    </a:lnTo>
                    <a:lnTo>
                      <a:pt x="188" y="0"/>
                    </a:lnTo>
                    <a:lnTo>
                      <a:pt x="190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0" name="Freeform 950">
                <a:extLst>
                  <a:ext uri="{FF2B5EF4-FFF2-40B4-BE49-F238E27FC236}">
                    <a16:creationId xmlns:a16="http://schemas.microsoft.com/office/drawing/2014/main" id="{3D8C7591-5B5D-DC61-C9C1-5128EA553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293"/>
                <a:ext cx="102" cy="117"/>
              </a:xfrm>
              <a:custGeom>
                <a:avLst/>
                <a:gdLst>
                  <a:gd name="T0" fmla="*/ 176 w 203"/>
                  <a:gd name="T1" fmla="*/ 18 h 232"/>
                  <a:gd name="T2" fmla="*/ 164 w 203"/>
                  <a:gd name="T3" fmla="*/ 27 h 232"/>
                  <a:gd name="T4" fmla="*/ 153 w 203"/>
                  <a:gd name="T5" fmla="*/ 47 h 232"/>
                  <a:gd name="T6" fmla="*/ 164 w 203"/>
                  <a:gd name="T7" fmla="*/ 50 h 232"/>
                  <a:gd name="T8" fmla="*/ 156 w 203"/>
                  <a:gd name="T9" fmla="*/ 70 h 232"/>
                  <a:gd name="T10" fmla="*/ 150 w 203"/>
                  <a:gd name="T11" fmla="*/ 88 h 232"/>
                  <a:gd name="T12" fmla="*/ 164 w 203"/>
                  <a:gd name="T13" fmla="*/ 100 h 232"/>
                  <a:gd name="T14" fmla="*/ 168 w 203"/>
                  <a:gd name="T15" fmla="*/ 118 h 232"/>
                  <a:gd name="T16" fmla="*/ 143 w 203"/>
                  <a:gd name="T17" fmla="*/ 137 h 232"/>
                  <a:gd name="T18" fmla="*/ 132 w 203"/>
                  <a:gd name="T19" fmla="*/ 140 h 232"/>
                  <a:gd name="T20" fmla="*/ 143 w 203"/>
                  <a:gd name="T21" fmla="*/ 167 h 232"/>
                  <a:gd name="T22" fmla="*/ 164 w 203"/>
                  <a:gd name="T23" fmla="*/ 162 h 232"/>
                  <a:gd name="T24" fmla="*/ 176 w 203"/>
                  <a:gd name="T25" fmla="*/ 165 h 232"/>
                  <a:gd name="T26" fmla="*/ 188 w 203"/>
                  <a:gd name="T27" fmla="*/ 185 h 232"/>
                  <a:gd name="T28" fmla="*/ 184 w 203"/>
                  <a:gd name="T29" fmla="*/ 196 h 232"/>
                  <a:gd name="T30" fmla="*/ 193 w 203"/>
                  <a:gd name="T31" fmla="*/ 206 h 232"/>
                  <a:gd name="T32" fmla="*/ 203 w 203"/>
                  <a:gd name="T33" fmla="*/ 225 h 232"/>
                  <a:gd name="T34" fmla="*/ 185 w 203"/>
                  <a:gd name="T35" fmla="*/ 228 h 232"/>
                  <a:gd name="T36" fmla="*/ 168 w 203"/>
                  <a:gd name="T37" fmla="*/ 232 h 232"/>
                  <a:gd name="T38" fmla="*/ 156 w 203"/>
                  <a:gd name="T39" fmla="*/ 212 h 232"/>
                  <a:gd name="T40" fmla="*/ 137 w 203"/>
                  <a:gd name="T41" fmla="*/ 212 h 232"/>
                  <a:gd name="T42" fmla="*/ 121 w 203"/>
                  <a:gd name="T43" fmla="*/ 202 h 232"/>
                  <a:gd name="T44" fmla="*/ 108 w 203"/>
                  <a:gd name="T45" fmla="*/ 212 h 232"/>
                  <a:gd name="T46" fmla="*/ 86 w 203"/>
                  <a:gd name="T47" fmla="*/ 214 h 232"/>
                  <a:gd name="T48" fmla="*/ 64 w 203"/>
                  <a:gd name="T49" fmla="*/ 223 h 232"/>
                  <a:gd name="T50" fmla="*/ 30 w 203"/>
                  <a:gd name="T51" fmla="*/ 216 h 232"/>
                  <a:gd name="T52" fmla="*/ 26 w 203"/>
                  <a:gd name="T53" fmla="*/ 203 h 232"/>
                  <a:gd name="T54" fmla="*/ 9 w 203"/>
                  <a:gd name="T55" fmla="*/ 191 h 232"/>
                  <a:gd name="T56" fmla="*/ 5 w 203"/>
                  <a:gd name="T57" fmla="*/ 179 h 232"/>
                  <a:gd name="T58" fmla="*/ 8 w 203"/>
                  <a:gd name="T59" fmla="*/ 161 h 232"/>
                  <a:gd name="T60" fmla="*/ 14 w 203"/>
                  <a:gd name="T61" fmla="*/ 143 h 232"/>
                  <a:gd name="T62" fmla="*/ 23 w 203"/>
                  <a:gd name="T63" fmla="*/ 132 h 232"/>
                  <a:gd name="T64" fmla="*/ 33 w 203"/>
                  <a:gd name="T65" fmla="*/ 121 h 232"/>
                  <a:gd name="T66" fmla="*/ 42 w 203"/>
                  <a:gd name="T67" fmla="*/ 94 h 232"/>
                  <a:gd name="T68" fmla="*/ 30 w 203"/>
                  <a:gd name="T69" fmla="*/ 82 h 232"/>
                  <a:gd name="T70" fmla="*/ 12 w 203"/>
                  <a:gd name="T71" fmla="*/ 85 h 232"/>
                  <a:gd name="T72" fmla="*/ 5 w 203"/>
                  <a:gd name="T73" fmla="*/ 67 h 232"/>
                  <a:gd name="T74" fmla="*/ 14 w 203"/>
                  <a:gd name="T75" fmla="*/ 54 h 232"/>
                  <a:gd name="T76" fmla="*/ 35 w 203"/>
                  <a:gd name="T77" fmla="*/ 47 h 232"/>
                  <a:gd name="T78" fmla="*/ 47 w 203"/>
                  <a:gd name="T79" fmla="*/ 33 h 232"/>
                  <a:gd name="T80" fmla="*/ 83 w 203"/>
                  <a:gd name="T81" fmla="*/ 21 h 232"/>
                  <a:gd name="T82" fmla="*/ 91 w 203"/>
                  <a:gd name="T83" fmla="*/ 6 h 232"/>
                  <a:gd name="T84" fmla="*/ 111 w 203"/>
                  <a:gd name="T85" fmla="*/ 6 h 232"/>
                  <a:gd name="T86" fmla="*/ 129 w 203"/>
                  <a:gd name="T87" fmla="*/ 3 h 232"/>
                  <a:gd name="T88" fmla="*/ 162 w 203"/>
                  <a:gd name="T89" fmla="*/ 7 h 232"/>
                  <a:gd name="T90" fmla="*/ 188 w 203"/>
                  <a:gd name="T91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3" h="232">
                    <a:moveTo>
                      <a:pt x="190" y="13"/>
                    </a:moveTo>
                    <a:lnTo>
                      <a:pt x="181" y="15"/>
                    </a:lnTo>
                    <a:lnTo>
                      <a:pt x="176" y="18"/>
                    </a:lnTo>
                    <a:lnTo>
                      <a:pt x="167" y="16"/>
                    </a:lnTo>
                    <a:lnTo>
                      <a:pt x="167" y="21"/>
                    </a:lnTo>
                    <a:lnTo>
                      <a:pt x="164" y="27"/>
                    </a:lnTo>
                    <a:lnTo>
                      <a:pt x="147" y="41"/>
                    </a:lnTo>
                    <a:lnTo>
                      <a:pt x="147" y="48"/>
                    </a:lnTo>
                    <a:lnTo>
                      <a:pt x="153" y="47"/>
                    </a:lnTo>
                    <a:lnTo>
                      <a:pt x="159" y="42"/>
                    </a:lnTo>
                    <a:lnTo>
                      <a:pt x="164" y="48"/>
                    </a:lnTo>
                    <a:lnTo>
                      <a:pt x="164" y="50"/>
                    </a:lnTo>
                    <a:lnTo>
                      <a:pt x="156" y="59"/>
                    </a:lnTo>
                    <a:lnTo>
                      <a:pt x="153" y="62"/>
                    </a:lnTo>
                    <a:lnTo>
                      <a:pt x="156" y="70"/>
                    </a:lnTo>
                    <a:lnTo>
                      <a:pt x="156" y="74"/>
                    </a:lnTo>
                    <a:lnTo>
                      <a:pt x="150" y="83"/>
                    </a:lnTo>
                    <a:lnTo>
                      <a:pt x="150" y="88"/>
                    </a:lnTo>
                    <a:lnTo>
                      <a:pt x="156" y="89"/>
                    </a:lnTo>
                    <a:lnTo>
                      <a:pt x="159" y="100"/>
                    </a:lnTo>
                    <a:lnTo>
                      <a:pt x="164" y="100"/>
                    </a:lnTo>
                    <a:lnTo>
                      <a:pt x="164" y="106"/>
                    </a:lnTo>
                    <a:lnTo>
                      <a:pt x="167" y="111"/>
                    </a:lnTo>
                    <a:lnTo>
                      <a:pt x="168" y="118"/>
                    </a:lnTo>
                    <a:lnTo>
                      <a:pt x="159" y="120"/>
                    </a:lnTo>
                    <a:lnTo>
                      <a:pt x="143" y="133"/>
                    </a:lnTo>
                    <a:lnTo>
                      <a:pt x="143" y="137"/>
                    </a:lnTo>
                    <a:lnTo>
                      <a:pt x="135" y="133"/>
                    </a:lnTo>
                    <a:lnTo>
                      <a:pt x="132" y="138"/>
                    </a:lnTo>
                    <a:lnTo>
                      <a:pt x="132" y="140"/>
                    </a:lnTo>
                    <a:lnTo>
                      <a:pt x="126" y="143"/>
                    </a:lnTo>
                    <a:lnTo>
                      <a:pt x="129" y="156"/>
                    </a:lnTo>
                    <a:lnTo>
                      <a:pt x="143" y="167"/>
                    </a:lnTo>
                    <a:lnTo>
                      <a:pt x="147" y="167"/>
                    </a:lnTo>
                    <a:lnTo>
                      <a:pt x="153" y="173"/>
                    </a:lnTo>
                    <a:lnTo>
                      <a:pt x="164" y="162"/>
                    </a:lnTo>
                    <a:lnTo>
                      <a:pt x="168" y="158"/>
                    </a:lnTo>
                    <a:lnTo>
                      <a:pt x="176" y="158"/>
                    </a:lnTo>
                    <a:lnTo>
                      <a:pt x="176" y="165"/>
                    </a:lnTo>
                    <a:lnTo>
                      <a:pt x="181" y="164"/>
                    </a:lnTo>
                    <a:lnTo>
                      <a:pt x="193" y="167"/>
                    </a:lnTo>
                    <a:lnTo>
                      <a:pt x="188" y="185"/>
                    </a:lnTo>
                    <a:lnTo>
                      <a:pt x="185" y="185"/>
                    </a:lnTo>
                    <a:lnTo>
                      <a:pt x="179" y="193"/>
                    </a:lnTo>
                    <a:lnTo>
                      <a:pt x="184" y="196"/>
                    </a:lnTo>
                    <a:lnTo>
                      <a:pt x="199" y="197"/>
                    </a:lnTo>
                    <a:lnTo>
                      <a:pt x="196" y="205"/>
                    </a:lnTo>
                    <a:lnTo>
                      <a:pt x="193" y="206"/>
                    </a:lnTo>
                    <a:lnTo>
                      <a:pt x="193" y="216"/>
                    </a:lnTo>
                    <a:lnTo>
                      <a:pt x="199" y="219"/>
                    </a:lnTo>
                    <a:lnTo>
                      <a:pt x="203" y="225"/>
                    </a:lnTo>
                    <a:lnTo>
                      <a:pt x="196" y="226"/>
                    </a:lnTo>
                    <a:lnTo>
                      <a:pt x="187" y="225"/>
                    </a:lnTo>
                    <a:lnTo>
                      <a:pt x="185" y="228"/>
                    </a:lnTo>
                    <a:lnTo>
                      <a:pt x="181" y="225"/>
                    </a:lnTo>
                    <a:lnTo>
                      <a:pt x="174" y="226"/>
                    </a:lnTo>
                    <a:lnTo>
                      <a:pt x="168" y="232"/>
                    </a:lnTo>
                    <a:lnTo>
                      <a:pt x="162" y="225"/>
                    </a:lnTo>
                    <a:lnTo>
                      <a:pt x="159" y="217"/>
                    </a:lnTo>
                    <a:lnTo>
                      <a:pt x="156" y="212"/>
                    </a:lnTo>
                    <a:lnTo>
                      <a:pt x="150" y="212"/>
                    </a:lnTo>
                    <a:lnTo>
                      <a:pt x="144" y="205"/>
                    </a:lnTo>
                    <a:lnTo>
                      <a:pt x="137" y="212"/>
                    </a:lnTo>
                    <a:lnTo>
                      <a:pt x="134" y="209"/>
                    </a:lnTo>
                    <a:lnTo>
                      <a:pt x="127" y="211"/>
                    </a:lnTo>
                    <a:lnTo>
                      <a:pt x="121" y="202"/>
                    </a:lnTo>
                    <a:lnTo>
                      <a:pt x="114" y="206"/>
                    </a:lnTo>
                    <a:lnTo>
                      <a:pt x="111" y="211"/>
                    </a:lnTo>
                    <a:lnTo>
                      <a:pt x="108" y="212"/>
                    </a:lnTo>
                    <a:lnTo>
                      <a:pt x="99" y="209"/>
                    </a:lnTo>
                    <a:lnTo>
                      <a:pt x="93" y="209"/>
                    </a:lnTo>
                    <a:lnTo>
                      <a:pt x="86" y="214"/>
                    </a:lnTo>
                    <a:lnTo>
                      <a:pt x="80" y="212"/>
                    </a:lnTo>
                    <a:lnTo>
                      <a:pt x="65" y="219"/>
                    </a:lnTo>
                    <a:lnTo>
                      <a:pt x="64" y="223"/>
                    </a:lnTo>
                    <a:lnTo>
                      <a:pt x="38" y="225"/>
                    </a:lnTo>
                    <a:lnTo>
                      <a:pt x="33" y="222"/>
                    </a:lnTo>
                    <a:lnTo>
                      <a:pt x="30" y="216"/>
                    </a:lnTo>
                    <a:lnTo>
                      <a:pt x="21" y="212"/>
                    </a:lnTo>
                    <a:lnTo>
                      <a:pt x="18" y="208"/>
                    </a:lnTo>
                    <a:lnTo>
                      <a:pt x="26" y="203"/>
                    </a:lnTo>
                    <a:lnTo>
                      <a:pt x="26" y="194"/>
                    </a:lnTo>
                    <a:lnTo>
                      <a:pt x="20" y="193"/>
                    </a:lnTo>
                    <a:lnTo>
                      <a:pt x="9" y="191"/>
                    </a:lnTo>
                    <a:lnTo>
                      <a:pt x="1" y="185"/>
                    </a:lnTo>
                    <a:lnTo>
                      <a:pt x="0" y="184"/>
                    </a:lnTo>
                    <a:lnTo>
                      <a:pt x="5" y="179"/>
                    </a:lnTo>
                    <a:lnTo>
                      <a:pt x="15" y="167"/>
                    </a:lnTo>
                    <a:lnTo>
                      <a:pt x="5" y="167"/>
                    </a:lnTo>
                    <a:lnTo>
                      <a:pt x="8" y="161"/>
                    </a:lnTo>
                    <a:lnTo>
                      <a:pt x="12" y="152"/>
                    </a:lnTo>
                    <a:lnTo>
                      <a:pt x="8" y="143"/>
                    </a:lnTo>
                    <a:lnTo>
                      <a:pt x="14" y="143"/>
                    </a:lnTo>
                    <a:lnTo>
                      <a:pt x="17" y="147"/>
                    </a:lnTo>
                    <a:lnTo>
                      <a:pt x="21" y="144"/>
                    </a:lnTo>
                    <a:lnTo>
                      <a:pt x="23" y="132"/>
                    </a:lnTo>
                    <a:lnTo>
                      <a:pt x="32" y="132"/>
                    </a:lnTo>
                    <a:lnTo>
                      <a:pt x="35" y="127"/>
                    </a:lnTo>
                    <a:lnTo>
                      <a:pt x="33" y="121"/>
                    </a:lnTo>
                    <a:lnTo>
                      <a:pt x="32" y="106"/>
                    </a:lnTo>
                    <a:lnTo>
                      <a:pt x="38" y="105"/>
                    </a:lnTo>
                    <a:lnTo>
                      <a:pt x="42" y="94"/>
                    </a:lnTo>
                    <a:lnTo>
                      <a:pt x="42" y="86"/>
                    </a:lnTo>
                    <a:lnTo>
                      <a:pt x="38" y="83"/>
                    </a:lnTo>
                    <a:lnTo>
                      <a:pt x="30" y="82"/>
                    </a:lnTo>
                    <a:lnTo>
                      <a:pt x="21" y="91"/>
                    </a:lnTo>
                    <a:lnTo>
                      <a:pt x="14" y="88"/>
                    </a:lnTo>
                    <a:lnTo>
                      <a:pt x="12" y="85"/>
                    </a:lnTo>
                    <a:lnTo>
                      <a:pt x="11" y="76"/>
                    </a:lnTo>
                    <a:lnTo>
                      <a:pt x="8" y="68"/>
                    </a:lnTo>
                    <a:lnTo>
                      <a:pt x="5" y="67"/>
                    </a:lnTo>
                    <a:lnTo>
                      <a:pt x="1" y="57"/>
                    </a:lnTo>
                    <a:lnTo>
                      <a:pt x="11" y="59"/>
                    </a:lnTo>
                    <a:lnTo>
                      <a:pt x="14" y="54"/>
                    </a:lnTo>
                    <a:lnTo>
                      <a:pt x="24" y="59"/>
                    </a:lnTo>
                    <a:lnTo>
                      <a:pt x="30" y="50"/>
                    </a:lnTo>
                    <a:lnTo>
                      <a:pt x="35" y="47"/>
                    </a:lnTo>
                    <a:lnTo>
                      <a:pt x="41" y="48"/>
                    </a:lnTo>
                    <a:lnTo>
                      <a:pt x="44" y="38"/>
                    </a:lnTo>
                    <a:lnTo>
                      <a:pt x="47" y="33"/>
                    </a:lnTo>
                    <a:lnTo>
                      <a:pt x="62" y="30"/>
                    </a:lnTo>
                    <a:lnTo>
                      <a:pt x="77" y="21"/>
                    </a:lnTo>
                    <a:lnTo>
                      <a:pt x="83" y="21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1" y="6"/>
                    </a:lnTo>
                    <a:lnTo>
                      <a:pt x="102" y="3"/>
                    </a:lnTo>
                    <a:lnTo>
                      <a:pt x="109" y="3"/>
                    </a:lnTo>
                    <a:lnTo>
                      <a:pt x="111" y="6"/>
                    </a:lnTo>
                    <a:lnTo>
                      <a:pt x="124" y="10"/>
                    </a:lnTo>
                    <a:lnTo>
                      <a:pt x="127" y="6"/>
                    </a:lnTo>
                    <a:lnTo>
                      <a:pt x="129" y="3"/>
                    </a:lnTo>
                    <a:lnTo>
                      <a:pt x="137" y="1"/>
                    </a:lnTo>
                    <a:lnTo>
                      <a:pt x="144" y="0"/>
                    </a:lnTo>
                    <a:lnTo>
                      <a:pt x="162" y="7"/>
                    </a:lnTo>
                    <a:lnTo>
                      <a:pt x="170" y="7"/>
                    </a:lnTo>
                    <a:lnTo>
                      <a:pt x="176" y="3"/>
                    </a:lnTo>
                    <a:lnTo>
                      <a:pt x="188" y="0"/>
                    </a:lnTo>
                    <a:lnTo>
                      <a:pt x="19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1" name="Freeform 951">
                <a:extLst>
                  <a:ext uri="{FF2B5EF4-FFF2-40B4-BE49-F238E27FC236}">
                    <a16:creationId xmlns:a16="http://schemas.microsoft.com/office/drawing/2014/main" id="{BDA5FF41-2113-F7A5-FC7D-2FF92D2CB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233"/>
                <a:ext cx="54" cy="92"/>
              </a:xfrm>
              <a:custGeom>
                <a:avLst/>
                <a:gdLst>
                  <a:gd name="T0" fmla="*/ 50 w 107"/>
                  <a:gd name="T1" fmla="*/ 1 h 184"/>
                  <a:gd name="T2" fmla="*/ 45 w 107"/>
                  <a:gd name="T3" fmla="*/ 7 h 184"/>
                  <a:gd name="T4" fmla="*/ 32 w 107"/>
                  <a:gd name="T5" fmla="*/ 15 h 184"/>
                  <a:gd name="T6" fmla="*/ 10 w 107"/>
                  <a:gd name="T7" fmla="*/ 21 h 184"/>
                  <a:gd name="T8" fmla="*/ 3 w 107"/>
                  <a:gd name="T9" fmla="*/ 38 h 184"/>
                  <a:gd name="T10" fmla="*/ 15 w 107"/>
                  <a:gd name="T11" fmla="*/ 39 h 184"/>
                  <a:gd name="T12" fmla="*/ 22 w 107"/>
                  <a:gd name="T13" fmla="*/ 45 h 184"/>
                  <a:gd name="T14" fmla="*/ 36 w 107"/>
                  <a:gd name="T15" fmla="*/ 50 h 184"/>
                  <a:gd name="T16" fmla="*/ 35 w 107"/>
                  <a:gd name="T17" fmla="*/ 65 h 184"/>
                  <a:gd name="T18" fmla="*/ 45 w 107"/>
                  <a:gd name="T19" fmla="*/ 80 h 184"/>
                  <a:gd name="T20" fmla="*/ 54 w 107"/>
                  <a:gd name="T21" fmla="*/ 83 h 184"/>
                  <a:gd name="T22" fmla="*/ 66 w 107"/>
                  <a:gd name="T23" fmla="*/ 94 h 184"/>
                  <a:gd name="T24" fmla="*/ 76 w 107"/>
                  <a:gd name="T25" fmla="*/ 103 h 184"/>
                  <a:gd name="T26" fmla="*/ 85 w 107"/>
                  <a:gd name="T27" fmla="*/ 105 h 184"/>
                  <a:gd name="T28" fmla="*/ 82 w 107"/>
                  <a:gd name="T29" fmla="*/ 126 h 184"/>
                  <a:gd name="T30" fmla="*/ 82 w 107"/>
                  <a:gd name="T31" fmla="*/ 133 h 184"/>
                  <a:gd name="T32" fmla="*/ 68 w 107"/>
                  <a:gd name="T33" fmla="*/ 138 h 184"/>
                  <a:gd name="T34" fmla="*/ 59 w 107"/>
                  <a:gd name="T35" fmla="*/ 141 h 184"/>
                  <a:gd name="T36" fmla="*/ 39 w 107"/>
                  <a:gd name="T37" fmla="*/ 161 h 184"/>
                  <a:gd name="T38" fmla="*/ 45 w 107"/>
                  <a:gd name="T39" fmla="*/ 167 h 184"/>
                  <a:gd name="T40" fmla="*/ 56 w 107"/>
                  <a:gd name="T41" fmla="*/ 168 h 184"/>
                  <a:gd name="T42" fmla="*/ 76 w 107"/>
                  <a:gd name="T43" fmla="*/ 176 h 184"/>
                  <a:gd name="T44" fmla="*/ 83 w 107"/>
                  <a:gd name="T45" fmla="*/ 168 h 184"/>
                  <a:gd name="T46" fmla="*/ 86 w 107"/>
                  <a:gd name="T47" fmla="*/ 184 h 184"/>
                  <a:gd name="T48" fmla="*/ 98 w 107"/>
                  <a:gd name="T49" fmla="*/ 176 h 184"/>
                  <a:gd name="T50" fmla="*/ 107 w 107"/>
                  <a:gd name="T51" fmla="*/ 162 h 184"/>
                  <a:gd name="T52" fmla="*/ 100 w 107"/>
                  <a:gd name="T53" fmla="*/ 156 h 184"/>
                  <a:gd name="T54" fmla="*/ 97 w 107"/>
                  <a:gd name="T55" fmla="*/ 141 h 184"/>
                  <a:gd name="T56" fmla="*/ 94 w 107"/>
                  <a:gd name="T57" fmla="*/ 130 h 184"/>
                  <a:gd name="T58" fmla="*/ 92 w 107"/>
                  <a:gd name="T59" fmla="*/ 108 h 184"/>
                  <a:gd name="T60" fmla="*/ 94 w 107"/>
                  <a:gd name="T61" fmla="*/ 82 h 184"/>
                  <a:gd name="T62" fmla="*/ 94 w 107"/>
                  <a:gd name="T63" fmla="*/ 59 h 184"/>
                  <a:gd name="T64" fmla="*/ 79 w 107"/>
                  <a:gd name="T65" fmla="*/ 42 h 184"/>
                  <a:gd name="T66" fmla="*/ 68 w 107"/>
                  <a:gd name="T67" fmla="*/ 32 h 184"/>
                  <a:gd name="T68" fmla="*/ 66 w 107"/>
                  <a:gd name="T69" fmla="*/ 21 h 184"/>
                  <a:gd name="T70" fmla="*/ 73 w 107"/>
                  <a:gd name="T71" fmla="*/ 15 h 184"/>
                  <a:gd name="T72" fmla="*/ 63 w 107"/>
                  <a:gd name="T73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184">
                    <a:moveTo>
                      <a:pt x="63" y="0"/>
                    </a:moveTo>
                    <a:lnTo>
                      <a:pt x="50" y="1"/>
                    </a:lnTo>
                    <a:lnTo>
                      <a:pt x="47" y="3"/>
                    </a:lnTo>
                    <a:lnTo>
                      <a:pt x="45" y="7"/>
                    </a:lnTo>
                    <a:lnTo>
                      <a:pt x="35" y="13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0" y="21"/>
                    </a:lnTo>
                    <a:lnTo>
                      <a:pt x="0" y="32"/>
                    </a:lnTo>
                    <a:lnTo>
                      <a:pt x="3" y="38"/>
                    </a:lnTo>
                    <a:lnTo>
                      <a:pt x="12" y="36"/>
                    </a:lnTo>
                    <a:lnTo>
                      <a:pt x="15" y="39"/>
                    </a:lnTo>
                    <a:lnTo>
                      <a:pt x="21" y="41"/>
                    </a:lnTo>
                    <a:lnTo>
                      <a:pt x="22" y="45"/>
                    </a:lnTo>
                    <a:lnTo>
                      <a:pt x="33" y="47"/>
                    </a:lnTo>
                    <a:lnTo>
                      <a:pt x="36" y="50"/>
                    </a:lnTo>
                    <a:lnTo>
                      <a:pt x="38" y="56"/>
                    </a:lnTo>
                    <a:lnTo>
                      <a:pt x="35" y="65"/>
                    </a:lnTo>
                    <a:lnTo>
                      <a:pt x="38" y="74"/>
                    </a:lnTo>
                    <a:lnTo>
                      <a:pt x="45" y="80"/>
                    </a:lnTo>
                    <a:lnTo>
                      <a:pt x="48" y="77"/>
                    </a:lnTo>
                    <a:lnTo>
                      <a:pt x="54" y="83"/>
                    </a:lnTo>
                    <a:lnTo>
                      <a:pt x="66" y="83"/>
                    </a:lnTo>
                    <a:lnTo>
                      <a:pt x="66" y="94"/>
                    </a:lnTo>
                    <a:lnTo>
                      <a:pt x="74" y="95"/>
                    </a:lnTo>
                    <a:lnTo>
                      <a:pt x="76" y="103"/>
                    </a:lnTo>
                    <a:lnTo>
                      <a:pt x="79" y="100"/>
                    </a:lnTo>
                    <a:lnTo>
                      <a:pt x="85" y="105"/>
                    </a:lnTo>
                    <a:lnTo>
                      <a:pt x="86" y="117"/>
                    </a:lnTo>
                    <a:lnTo>
                      <a:pt x="82" y="126"/>
                    </a:lnTo>
                    <a:lnTo>
                      <a:pt x="80" y="123"/>
                    </a:lnTo>
                    <a:lnTo>
                      <a:pt x="82" y="133"/>
                    </a:lnTo>
                    <a:lnTo>
                      <a:pt x="73" y="135"/>
                    </a:lnTo>
                    <a:lnTo>
                      <a:pt x="68" y="138"/>
                    </a:lnTo>
                    <a:lnTo>
                      <a:pt x="59" y="136"/>
                    </a:lnTo>
                    <a:lnTo>
                      <a:pt x="59" y="141"/>
                    </a:lnTo>
                    <a:lnTo>
                      <a:pt x="56" y="147"/>
                    </a:lnTo>
                    <a:lnTo>
                      <a:pt x="39" y="161"/>
                    </a:lnTo>
                    <a:lnTo>
                      <a:pt x="39" y="168"/>
                    </a:lnTo>
                    <a:lnTo>
                      <a:pt x="45" y="167"/>
                    </a:lnTo>
                    <a:lnTo>
                      <a:pt x="51" y="162"/>
                    </a:lnTo>
                    <a:lnTo>
                      <a:pt x="56" y="168"/>
                    </a:lnTo>
                    <a:lnTo>
                      <a:pt x="70" y="174"/>
                    </a:lnTo>
                    <a:lnTo>
                      <a:pt x="76" y="176"/>
                    </a:lnTo>
                    <a:lnTo>
                      <a:pt x="79" y="171"/>
                    </a:lnTo>
                    <a:lnTo>
                      <a:pt x="83" y="168"/>
                    </a:lnTo>
                    <a:lnTo>
                      <a:pt x="83" y="174"/>
                    </a:lnTo>
                    <a:lnTo>
                      <a:pt x="86" y="184"/>
                    </a:lnTo>
                    <a:lnTo>
                      <a:pt x="94" y="182"/>
                    </a:lnTo>
                    <a:lnTo>
                      <a:pt x="98" y="176"/>
                    </a:lnTo>
                    <a:lnTo>
                      <a:pt x="107" y="164"/>
                    </a:lnTo>
                    <a:lnTo>
                      <a:pt x="107" y="162"/>
                    </a:lnTo>
                    <a:lnTo>
                      <a:pt x="104" y="158"/>
                    </a:lnTo>
                    <a:lnTo>
                      <a:pt x="100" y="156"/>
                    </a:lnTo>
                    <a:lnTo>
                      <a:pt x="95" y="153"/>
                    </a:lnTo>
                    <a:lnTo>
                      <a:pt x="97" y="141"/>
                    </a:lnTo>
                    <a:lnTo>
                      <a:pt x="94" y="135"/>
                    </a:lnTo>
                    <a:lnTo>
                      <a:pt x="94" y="130"/>
                    </a:lnTo>
                    <a:lnTo>
                      <a:pt x="97" y="124"/>
                    </a:lnTo>
                    <a:lnTo>
                      <a:pt x="92" y="108"/>
                    </a:lnTo>
                    <a:lnTo>
                      <a:pt x="91" y="91"/>
                    </a:lnTo>
                    <a:lnTo>
                      <a:pt x="94" y="82"/>
                    </a:lnTo>
                    <a:lnTo>
                      <a:pt x="95" y="76"/>
                    </a:lnTo>
                    <a:lnTo>
                      <a:pt x="94" y="59"/>
                    </a:lnTo>
                    <a:lnTo>
                      <a:pt x="89" y="51"/>
                    </a:lnTo>
                    <a:lnTo>
                      <a:pt x="79" y="42"/>
                    </a:lnTo>
                    <a:lnTo>
                      <a:pt x="73" y="38"/>
                    </a:lnTo>
                    <a:lnTo>
                      <a:pt x="68" y="3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8" y="15"/>
                    </a:lnTo>
                    <a:lnTo>
                      <a:pt x="73" y="15"/>
                    </a:lnTo>
                    <a:lnTo>
                      <a:pt x="73" y="7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2" name="Freeform 952">
                <a:extLst>
                  <a:ext uri="{FF2B5EF4-FFF2-40B4-BE49-F238E27FC236}">
                    <a16:creationId xmlns:a16="http://schemas.microsoft.com/office/drawing/2014/main" id="{2BFA0955-11E4-E710-753C-C983CF7C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233"/>
                <a:ext cx="54" cy="92"/>
              </a:xfrm>
              <a:custGeom>
                <a:avLst/>
                <a:gdLst>
                  <a:gd name="T0" fmla="*/ 73 w 107"/>
                  <a:gd name="T1" fmla="*/ 7 h 184"/>
                  <a:gd name="T2" fmla="*/ 68 w 107"/>
                  <a:gd name="T3" fmla="*/ 15 h 184"/>
                  <a:gd name="T4" fmla="*/ 66 w 107"/>
                  <a:gd name="T5" fmla="*/ 22 h 184"/>
                  <a:gd name="T6" fmla="*/ 73 w 107"/>
                  <a:gd name="T7" fmla="*/ 38 h 184"/>
                  <a:gd name="T8" fmla="*/ 89 w 107"/>
                  <a:gd name="T9" fmla="*/ 51 h 184"/>
                  <a:gd name="T10" fmla="*/ 95 w 107"/>
                  <a:gd name="T11" fmla="*/ 76 h 184"/>
                  <a:gd name="T12" fmla="*/ 91 w 107"/>
                  <a:gd name="T13" fmla="*/ 91 h 184"/>
                  <a:gd name="T14" fmla="*/ 97 w 107"/>
                  <a:gd name="T15" fmla="*/ 124 h 184"/>
                  <a:gd name="T16" fmla="*/ 94 w 107"/>
                  <a:gd name="T17" fmla="*/ 135 h 184"/>
                  <a:gd name="T18" fmla="*/ 95 w 107"/>
                  <a:gd name="T19" fmla="*/ 153 h 184"/>
                  <a:gd name="T20" fmla="*/ 104 w 107"/>
                  <a:gd name="T21" fmla="*/ 158 h 184"/>
                  <a:gd name="T22" fmla="*/ 107 w 107"/>
                  <a:gd name="T23" fmla="*/ 164 h 184"/>
                  <a:gd name="T24" fmla="*/ 94 w 107"/>
                  <a:gd name="T25" fmla="*/ 182 h 184"/>
                  <a:gd name="T26" fmla="*/ 83 w 107"/>
                  <a:gd name="T27" fmla="*/ 174 h 184"/>
                  <a:gd name="T28" fmla="*/ 79 w 107"/>
                  <a:gd name="T29" fmla="*/ 171 h 184"/>
                  <a:gd name="T30" fmla="*/ 70 w 107"/>
                  <a:gd name="T31" fmla="*/ 174 h 184"/>
                  <a:gd name="T32" fmla="*/ 51 w 107"/>
                  <a:gd name="T33" fmla="*/ 162 h 184"/>
                  <a:gd name="T34" fmla="*/ 39 w 107"/>
                  <a:gd name="T35" fmla="*/ 168 h 184"/>
                  <a:gd name="T36" fmla="*/ 56 w 107"/>
                  <a:gd name="T37" fmla="*/ 147 h 184"/>
                  <a:gd name="T38" fmla="*/ 59 w 107"/>
                  <a:gd name="T39" fmla="*/ 136 h 184"/>
                  <a:gd name="T40" fmla="*/ 73 w 107"/>
                  <a:gd name="T41" fmla="*/ 135 h 184"/>
                  <a:gd name="T42" fmla="*/ 80 w 107"/>
                  <a:gd name="T43" fmla="*/ 123 h 184"/>
                  <a:gd name="T44" fmla="*/ 86 w 107"/>
                  <a:gd name="T45" fmla="*/ 117 h 184"/>
                  <a:gd name="T46" fmla="*/ 79 w 107"/>
                  <a:gd name="T47" fmla="*/ 100 h 184"/>
                  <a:gd name="T48" fmla="*/ 74 w 107"/>
                  <a:gd name="T49" fmla="*/ 95 h 184"/>
                  <a:gd name="T50" fmla="*/ 66 w 107"/>
                  <a:gd name="T51" fmla="*/ 83 h 184"/>
                  <a:gd name="T52" fmla="*/ 48 w 107"/>
                  <a:gd name="T53" fmla="*/ 77 h 184"/>
                  <a:gd name="T54" fmla="*/ 38 w 107"/>
                  <a:gd name="T55" fmla="*/ 74 h 184"/>
                  <a:gd name="T56" fmla="*/ 38 w 107"/>
                  <a:gd name="T57" fmla="*/ 56 h 184"/>
                  <a:gd name="T58" fmla="*/ 33 w 107"/>
                  <a:gd name="T59" fmla="*/ 47 h 184"/>
                  <a:gd name="T60" fmla="*/ 21 w 107"/>
                  <a:gd name="T61" fmla="*/ 41 h 184"/>
                  <a:gd name="T62" fmla="*/ 12 w 107"/>
                  <a:gd name="T63" fmla="*/ 36 h 184"/>
                  <a:gd name="T64" fmla="*/ 0 w 107"/>
                  <a:gd name="T65" fmla="*/ 32 h 184"/>
                  <a:gd name="T66" fmla="*/ 22 w 107"/>
                  <a:gd name="T67" fmla="*/ 15 h 184"/>
                  <a:gd name="T68" fmla="*/ 35 w 107"/>
                  <a:gd name="T69" fmla="*/ 13 h 184"/>
                  <a:gd name="T70" fmla="*/ 47 w 107"/>
                  <a:gd name="T71" fmla="*/ 3 h 184"/>
                  <a:gd name="T72" fmla="*/ 63 w 107"/>
                  <a:gd name="T73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184">
                    <a:moveTo>
                      <a:pt x="63" y="0"/>
                    </a:moveTo>
                    <a:lnTo>
                      <a:pt x="73" y="7"/>
                    </a:lnTo>
                    <a:lnTo>
                      <a:pt x="73" y="15"/>
                    </a:lnTo>
                    <a:lnTo>
                      <a:pt x="68" y="15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8" y="32"/>
                    </a:lnTo>
                    <a:lnTo>
                      <a:pt x="73" y="38"/>
                    </a:lnTo>
                    <a:lnTo>
                      <a:pt x="79" y="42"/>
                    </a:lnTo>
                    <a:lnTo>
                      <a:pt x="89" y="51"/>
                    </a:lnTo>
                    <a:lnTo>
                      <a:pt x="94" y="59"/>
                    </a:lnTo>
                    <a:lnTo>
                      <a:pt x="95" y="76"/>
                    </a:lnTo>
                    <a:lnTo>
                      <a:pt x="94" y="82"/>
                    </a:lnTo>
                    <a:lnTo>
                      <a:pt x="91" y="91"/>
                    </a:lnTo>
                    <a:lnTo>
                      <a:pt x="92" y="108"/>
                    </a:lnTo>
                    <a:lnTo>
                      <a:pt x="97" y="124"/>
                    </a:lnTo>
                    <a:lnTo>
                      <a:pt x="94" y="130"/>
                    </a:lnTo>
                    <a:lnTo>
                      <a:pt x="94" y="135"/>
                    </a:lnTo>
                    <a:lnTo>
                      <a:pt x="97" y="141"/>
                    </a:lnTo>
                    <a:lnTo>
                      <a:pt x="95" y="153"/>
                    </a:lnTo>
                    <a:lnTo>
                      <a:pt x="100" y="156"/>
                    </a:lnTo>
                    <a:lnTo>
                      <a:pt x="104" y="158"/>
                    </a:lnTo>
                    <a:lnTo>
                      <a:pt x="107" y="162"/>
                    </a:lnTo>
                    <a:lnTo>
                      <a:pt x="107" y="164"/>
                    </a:lnTo>
                    <a:lnTo>
                      <a:pt x="98" y="176"/>
                    </a:lnTo>
                    <a:lnTo>
                      <a:pt x="94" y="182"/>
                    </a:lnTo>
                    <a:lnTo>
                      <a:pt x="86" y="184"/>
                    </a:lnTo>
                    <a:lnTo>
                      <a:pt x="83" y="174"/>
                    </a:lnTo>
                    <a:lnTo>
                      <a:pt x="83" y="168"/>
                    </a:lnTo>
                    <a:lnTo>
                      <a:pt x="79" y="171"/>
                    </a:lnTo>
                    <a:lnTo>
                      <a:pt x="76" y="176"/>
                    </a:lnTo>
                    <a:lnTo>
                      <a:pt x="70" y="174"/>
                    </a:lnTo>
                    <a:lnTo>
                      <a:pt x="56" y="168"/>
                    </a:lnTo>
                    <a:lnTo>
                      <a:pt x="51" y="162"/>
                    </a:lnTo>
                    <a:lnTo>
                      <a:pt x="45" y="167"/>
                    </a:lnTo>
                    <a:lnTo>
                      <a:pt x="39" y="168"/>
                    </a:lnTo>
                    <a:lnTo>
                      <a:pt x="39" y="161"/>
                    </a:lnTo>
                    <a:lnTo>
                      <a:pt x="56" y="147"/>
                    </a:lnTo>
                    <a:lnTo>
                      <a:pt x="59" y="141"/>
                    </a:lnTo>
                    <a:lnTo>
                      <a:pt x="59" y="136"/>
                    </a:lnTo>
                    <a:lnTo>
                      <a:pt x="68" y="138"/>
                    </a:lnTo>
                    <a:lnTo>
                      <a:pt x="73" y="135"/>
                    </a:lnTo>
                    <a:lnTo>
                      <a:pt x="82" y="133"/>
                    </a:lnTo>
                    <a:lnTo>
                      <a:pt x="80" y="123"/>
                    </a:lnTo>
                    <a:lnTo>
                      <a:pt x="82" y="126"/>
                    </a:lnTo>
                    <a:lnTo>
                      <a:pt x="86" y="117"/>
                    </a:lnTo>
                    <a:lnTo>
                      <a:pt x="85" y="105"/>
                    </a:lnTo>
                    <a:lnTo>
                      <a:pt x="79" y="100"/>
                    </a:lnTo>
                    <a:lnTo>
                      <a:pt x="76" y="103"/>
                    </a:lnTo>
                    <a:lnTo>
                      <a:pt x="74" y="95"/>
                    </a:lnTo>
                    <a:lnTo>
                      <a:pt x="66" y="94"/>
                    </a:lnTo>
                    <a:lnTo>
                      <a:pt x="66" y="83"/>
                    </a:lnTo>
                    <a:lnTo>
                      <a:pt x="54" y="83"/>
                    </a:lnTo>
                    <a:lnTo>
                      <a:pt x="48" y="77"/>
                    </a:lnTo>
                    <a:lnTo>
                      <a:pt x="45" y="80"/>
                    </a:lnTo>
                    <a:lnTo>
                      <a:pt x="38" y="74"/>
                    </a:lnTo>
                    <a:lnTo>
                      <a:pt x="35" y="65"/>
                    </a:lnTo>
                    <a:lnTo>
                      <a:pt x="38" y="56"/>
                    </a:lnTo>
                    <a:lnTo>
                      <a:pt x="36" y="50"/>
                    </a:lnTo>
                    <a:lnTo>
                      <a:pt x="33" y="47"/>
                    </a:lnTo>
                    <a:lnTo>
                      <a:pt x="22" y="45"/>
                    </a:lnTo>
                    <a:lnTo>
                      <a:pt x="21" y="41"/>
                    </a:lnTo>
                    <a:lnTo>
                      <a:pt x="15" y="39"/>
                    </a:lnTo>
                    <a:lnTo>
                      <a:pt x="12" y="36"/>
                    </a:lnTo>
                    <a:lnTo>
                      <a:pt x="3" y="38"/>
                    </a:lnTo>
                    <a:lnTo>
                      <a:pt x="0" y="32"/>
                    </a:lnTo>
                    <a:lnTo>
                      <a:pt x="10" y="21"/>
                    </a:lnTo>
                    <a:lnTo>
                      <a:pt x="22" y="15"/>
                    </a:lnTo>
                    <a:lnTo>
                      <a:pt x="32" y="15"/>
                    </a:lnTo>
                    <a:lnTo>
                      <a:pt x="35" y="13"/>
                    </a:lnTo>
                    <a:lnTo>
                      <a:pt x="45" y="7"/>
                    </a:lnTo>
                    <a:lnTo>
                      <a:pt x="47" y="3"/>
                    </a:lnTo>
                    <a:lnTo>
                      <a:pt x="50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3" name="Freeform 953">
                <a:extLst>
                  <a:ext uri="{FF2B5EF4-FFF2-40B4-BE49-F238E27FC236}">
                    <a16:creationId xmlns:a16="http://schemas.microsoft.com/office/drawing/2014/main" id="{DE3B9AC0-77CE-1F1A-4B12-5FD0EF6AB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233"/>
                <a:ext cx="54" cy="92"/>
              </a:xfrm>
              <a:custGeom>
                <a:avLst/>
                <a:gdLst>
                  <a:gd name="T0" fmla="*/ 73 w 107"/>
                  <a:gd name="T1" fmla="*/ 7 h 184"/>
                  <a:gd name="T2" fmla="*/ 68 w 107"/>
                  <a:gd name="T3" fmla="*/ 15 h 184"/>
                  <a:gd name="T4" fmla="*/ 66 w 107"/>
                  <a:gd name="T5" fmla="*/ 22 h 184"/>
                  <a:gd name="T6" fmla="*/ 73 w 107"/>
                  <a:gd name="T7" fmla="*/ 38 h 184"/>
                  <a:gd name="T8" fmla="*/ 89 w 107"/>
                  <a:gd name="T9" fmla="*/ 51 h 184"/>
                  <a:gd name="T10" fmla="*/ 95 w 107"/>
                  <a:gd name="T11" fmla="*/ 76 h 184"/>
                  <a:gd name="T12" fmla="*/ 91 w 107"/>
                  <a:gd name="T13" fmla="*/ 91 h 184"/>
                  <a:gd name="T14" fmla="*/ 97 w 107"/>
                  <a:gd name="T15" fmla="*/ 124 h 184"/>
                  <a:gd name="T16" fmla="*/ 94 w 107"/>
                  <a:gd name="T17" fmla="*/ 135 h 184"/>
                  <a:gd name="T18" fmla="*/ 95 w 107"/>
                  <a:gd name="T19" fmla="*/ 153 h 184"/>
                  <a:gd name="T20" fmla="*/ 104 w 107"/>
                  <a:gd name="T21" fmla="*/ 158 h 184"/>
                  <a:gd name="T22" fmla="*/ 107 w 107"/>
                  <a:gd name="T23" fmla="*/ 164 h 184"/>
                  <a:gd name="T24" fmla="*/ 94 w 107"/>
                  <a:gd name="T25" fmla="*/ 182 h 184"/>
                  <a:gd name="T26" fmla="*/ 83 w 107"/>
                  <a:gd name="T27" fmla="*/ 174 h 184"/>
                  <a:gd name="T28" fmla="*/ 79 w 107"/>
                  <a:gd name="T29" fmla="*/ 171 h 184"/>
                  <a:gd name="T30" fmla="*/ 70 w 107"/>
                  <a:gd name="T31" fmla="*/ 174 h 184"/>
                  <a:gd name="T32" fmla="*/ 51 w 107"/>
                  <a:gd name="T33" fmla="*/ 162 h 184"/>
                  <a:gd name="T34" fmla="*/ 39 w 107"/>
                  <a:gd name="T35" fmla="*/ 168 h 184"/>
                  <a:gd name="T36" fmla="*/ 56 w 107"/>
                  <a:gd name="T37" fmla="*/ 147 h 184"/>
                  <a:gd name="T38" fmla="*/ 59 w 107"/>
                  <a:gd name="T39" fmla="*/ 136 h 184"/>
                  <a:gd name="T40" fmla="*/ 73 w 107"/>
                  <a:gd name="T41" fmla="*/ 135 h 184"/>
                  <a:gd name="T42" fmla="*/ 80 w 107"/>
                  <a:gd name="T43" fmla="*/ 123 h 184"/>
                  <a:gd name="T44" fmla="*/ 86 w 107"/>
                  <a:gd name="T45" fmla="*/ 117 h 184"/>
                  <a:gd name="T46" fmla="*/ 79 w 107"/>
                  <a:gd name="T47" fmla="*/ 100 h 184"/>
                  <a:gd name="T48" fmla="*/ 74 w 107"/>
                  <a:gd name="T49" fmla="*/ 95 h 184"/>
                  <a:gd name="T50" fmla="*/ 66 w 107"/>
                  <a:gd name="T51" fmla="*/ 83 h 184"/>
                  <a:gd name="T52" fmla="*/ 48 w 107"/>
                  <a:gd name="T53" fmla="*/ 77 h 184"/>
                  <a:gd name="T54" fmla="*/ 38 w 107"/>
                  <a:gd name="T55" fmla="*/ 74 h 184"/>
                  <a:gd name="T56" fmla="*/ 38 w 107"/>
                  <a:gd name="T57" fmla="*/ 56 h 184"/>
                  <a:gd name="T58" fmla="*/ 33 w 107"/>
                  <a:gd name="T59" fmla="*/ 47 h 184"/>
                  <a:gd name="T60" fmla="*/ 21 w 107"/>
                  <a:gd name="T61" fmla="*/ 41 h 184"/>
                  <a:gd name="T62" fmla="*/ 12 w 107"/>
                  <a:gd name="T63" fmla="*/ 36 h 184"/>
                  <a:gd name="T64" fmla="*/ 0 w 107"/>
                  <a:gd name="T65" fmla="*/ 32 h 184"/>
                  <a:gd name="T66" fmla="*/ 22 w 107"/>
                  <a:gd name="T67" fmla="*/ 15 h 184"/>
                  <a:gd name="T68" fmla="*/ 35 w 107"/>
                  <a:gd name="T69" fmla="*/ 13 h 184"/>
                  <a:gd name="T70" fmla="*/ 47 w 107"/>
                  <a:gd name="T71" fmla="*/ 3 h 184"/>
                  <a:gd name="T72" fmla="*/ 63 w 107"/>
                  <a:gd name="T73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184">
                    <a:moveTo>
                      <a:pt x="63" y="0"/>
                    </a:moveTo>
                    <a:lnTo>
                      <a:pt x="73" y="7"/>
                    </a:lnTo>
                    <a:lnTo>
                      <a:pt x="73" y="15"/>
                    </a:lnTo>
                    <a:lnTo>
                      <a:pt x="68" y="15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8" y="32"/>
                    </a:lnTo>
                    <a:lnTo>
                      <a:pt x="73" y="38"/>
                    </a:lnTo>
                    <a:lnTo>
                      <a:pt x="79" y="42"/>
                    </a:lnTo>
                    <a:lnTo>
                      <a:pt x="89" y="51"/>
                    </a:lnTo>
                    <a:lnTo>
                      <a:pt x="94" y="59"/>
                    </a:lnTo>
                    <a:lnTo>
                      <a:pt x="95" y="76"/>
                    </a:lnTo>
                    <a:lnTo>
                      <a:pt x="94" y="82"/>
                    </a:lnTo>
                    <a:lnTo>
                      <a:pt x="91" y="91"/>
                    </a:lnTo>
                    <a:lnTo>
                      <a:pt x="92" y="108"/>
                    </a:lnTo>
                    <a:lnTo>
                      <a:pt x="97" y="124"/>
                    </a:lnTo>
                    <a:lnTo>
                      <a:pt x="94" y="130"/>
                    </a:lnTo>
                    <a:lnTo>
                      <a:pt x="94" y="135"/>
                    </a:lnTo>
                    <a:lnTo>
                      <a:pt x="97" y="141"/>
                    </a:lnTo>
                    <a:lnTo>
                      <a:pt x="95" y="153"/>
                    </a:lnTo>
                    <a:lnTo>
                      <a:pt x="100" y="156"/>
                    </a:lnTo>
                    <a:lnTo>
                      <a:pt x="104" y="158"/>
                    </a:lnTo>
                    <a:lnTo>
                      <a:pt x="107" y="162"/>
                    </a:lnTo>
                    <a:lnTo>
                      <a:pt x="107" y="164"/>
                    </a:lnTo>
                    <a:lnTo>
                      <a:pt x="98" y="176"/>
                    </a:lnTo>
                    <a:lnTo>
                      <a:pt x="94" y="182"/>
                    </a:lnTo>
                    <a:lnTo>
                      <a:pt x="86" y="184"/>
                    </a:lnTo>
                    <a:lnTo>
                      <a:pt x="83" y="174"/>
                    </a:lnTo>
                    <a:lnTo>
                      <a:pt x="83" y="168"/>
                    </a:lnTo>
                    <a:lnTo>
                      <a:pt x="79" y="171"/>
                    </a:lnTo>
                    <a:lnTo>
                      <a:pt x="76" y="176"/>
                    </a:lnTo>
                    <a:lnTo>
                      <a:pt x="70" y="174"/>
                    </a:lnTo>
                    <a:lnTo>
                      <a:pt x="56" y="168"/>
                    </a:lnTo>
                    <a:lnTo>
                      <a:pt x="51" y="162"/>
                    </a:lnTo>
                    <a:lnTo>
                      <a:pt x="45" y="167"/>
                    </a:lnTo>
                    <a:lnTo>
                      <a:pt x="39" y="168"/>
                    </a:lnTo>
                    <a:lnTo>
                      <a:pt x="39" y="161"/>
                    </a:lnTo>
                    <a:lnTo>
                      <a:pt x="56" y="147"/>
                    </a:lnTo>
                    <a:lnTo>
                      <a:pt x="59" y="141"/>
                    </a:lnTo>
                    <a:lnTo>
                      <a:pt x="59" y="136"/>
                    </a:lnTo>
                    <a:lnTo>
                      <a:pt x="68" y="138"/>
                    </a:lnTo>
                    <a:lnTo>
                      <a:pt x="73" y="135"/>
                    </a:lnTo>
                    <a:lnTo>
                      <a:pt x="82" y="133"/>
                    </a:lnTo>
                    <a:lnTo>
                      <a:pt x="80" y="123"/>
                    </a:lnTo>
                    <a:lnTo>
                      <a:pt x="82" y="126"/>
                    </a:lnTo>
                    <a:lnTo>
                      <a:pt x="86" y="117"/>
                    </a:lnTo>
                    <a:lnTo>
                      <a:pt x="85" y="105"/>
                    </a:lnTo>
                    <a:lnTo>
                      <a:pt x="79" y="100"/>
                    </a:lnTo>
                    <a:lnTo>
                      <a:pt x="76" y="103"/>
                    </a:lnTo>
                    <a:lnTo>
                      <a:pt x="74" y="95"/>
                    </a:lnTo>
                    <a:lnTo>
                      <a:pt x="66" y="94"/>
                    </a:lnTo>
                    <a:lnTo>
                      <a:pt x="66" y="83"/>
                    </a:lnTo>
                    <a:lnTo>
                      <a:pt x="54" y="83"/>
                    </a:lnTo>
                    <a:lnTo>
                      <a:pt x="48" y="77"/>
                    </a:lnTo>
                    <a:lnTo>
                      <a:pt x="45" y="80"/>
                    </a:lnTo>
                    <a:lnTo>
                      <a:pt x="38" y="74"/>
                    </a:lnTo>
                    <a:lnTo>
                      <a:pt x="35" y="65"/>
                    </a:lnTo>
                    <a:lnTo>
                      <a:pt x="38" y="56"/>
                    </a:lnTo>
                    <a:lnTo>
                      <a:pt x="36" y="50"/>
                    </a:lnTo>
                    <a:lnTo>
                      <a:pt x="33" y="47"/>
                    </a:lnTo>
                    <a:lnTo>
                      <a:pt x="22" y="45"/>
                    </a:lnTo>
                    <a:lnTo>
                      <a:pt x="21" y="41"/>
                    </a:lnTo>
                    <a:lnTo>
                      <a:pt x="15" y="39"/>
                    </a:lnTo>
                    <a:lnTo>
                      <a:pt x="12" y="36"/>
                    </a:lnTo>
                    <a:lnTo>
                      <a:pt x="3" y="38"/>
                    </a:lnTo>
                    <a:lnTo>
                      <a:pt x="0" y="32"/>
                    </a:lnTo>
                    <a:lnTo>
                      <a:pt x="10" y="21"/>
                    </a:lnTo>
                    <a:lnTo>
                      <a:pt x="22" y="15"/>
                    </a:lnTo>
                    <a:lnTo>
                      <a:pt x="32" y="15"/>
                    </a:lnTo>
                    <a:lnTo>
                      <a:pt x="35" y="13"/>
                    </a:lnTo>
                    <a:lnTo>
                      <a:pt x="45" y="7"/>
                    </a:lnTo>
                    <a:lnTo>
                      <a:pt x="47" y="3"/>
                    </a:lnTo>
                    <a:lnTo>
                      <a:pt x="50" y="1"/>
                    </a:lnTo>
                    <a:lnTo>
                      <a:pt x="6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4" name="Freeform 954">
                <a:extLst>
                  <a:ext uri="{FF2B5EF4-FFF2-40B4-BE49-F238E27FC236}">
                    <a16:creationId xmlns:a16="http://schemas.microsoft.com/office/drawing/2014/main" id="{91ED4D25-C304-7F98-9E56-7F03EB78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71"/>
                <a:ext cx="31" cy="19"/>
              </a:xfrm>
              <a:custGeom>
                <a:avLst/>
                <a:gdLst>
                  <a:gd name="T0" fmla="*/ 38 w 62"/>
                  <a:gd name="T1" fmla="*/ 4 h 36"/>
                  <a:gd name="T2" fmla="*/ 32 w 62"/>
                  <a:gd name="T3" fmla="*/ 7 h 36"/>
                  <a:gd name="T4" fmla="*/ 23 w 62"/>
                  <a:gd name="T5" fmla="*/ 15 h 36"/>
                  <a:gd name="T6" fmla="*/ 20 w 62"/>
                  <a:gd name="T7" fmla="*/ 10 h 36"/>
                  <a:gd name="T8" fmla="*/ 17 w 62"/>
                  <a:gd name="T9" fmla="*/ 10 h 36"/>
                  <a:gd name="T10" fmla="*/ 11 w 62"/>
                  <a:gd name="T11" fmla="*/ 4 h 36"/>
                  <a:gd name="T12" fmla="*/ 12 w 62"/>
                  <a:gd name="T13" fmla="*/ 12 h 36"/>
                  <a:gd name="T14" fmla="*/ 6 w 62"/>
                  <a:gd name="T15" fmla="*/ 15 h 36"/>
                  <a:gd name="T16" fmla="*/ 0 w 62"/>
                  <a:gd name="T17" fmla="*/ 19 h 36"/>
                  <a:gd name="T18" fmla="*/ 3 w 62"/>
                  <a:gd name="T19" fmla="*/ 22 h 36"/>
                  <a:gd name="T20" fmla="*/ 11 w 62"/>
                  <a:gd name="T21" fmla="*/ 24 h 36"/>
                  <a:gd name="T22" fmla="*/ 14 w 62"/>
                  <a:gd name="T23" fmla="*/ 21 h 36"/>
                  <a:gd name="T24" fmla="*/ 18 w 62"/>
                  <a:gd name="T25" fmla="*/ 27 h 36"/>
                  <a:gd name="T26" fmla="*/ 23 w 62"/>
                  <a:gd name="T27" fmla="*/ 24 h 36"/>
                  <a:gd name="T28" fmla="*/ 27 w 62"/>
                  <a:gd name="T29" fmla="*/ 27 h 36"/>
                  <a:gd name="T30" fmla="*/ 32 w 62"/>
                  <a:gd name="T31" fmla="*/ 27 h 36"/>
                  <a:gd name="T32" fmla="*/ 38 w 62"/>
                  <a:gd name="T33" fmla="*/ 22 h 36"/>
                  <a:gd name="T34" fmla="*/ 39 w 62"/>
                  <a:gd name="T35" fmla="*/ 27 h 36"/>
                  <a:gd name="T36" fmla="*/ 48 w 62"/>
                  <a:gd name="T37" fmla="*/ 30 h 36"/>
                  <a:gd name="T38" fmla="*/ 50 w 62"/>
                  <a:gd name="T39" fmla="*/ 35 h 36"/>
                  <a:gd name="T40" fmla="*/ 55 w 62"/>
                  <a:gd name="T41" fmla="*/ 35 h 36"/>
                  <a:gd name="T42" fmla="*/ 59 w 62"/>
                  <a:gd name="T43" fmla="*/ 36 h 36"/>
                  <a:gd name="T44" fmla="*/ 59 w 62"/>
                  <a:gd name="T45" fmla="*/ 29 h 36"/>
                  <a:gd name="T46" fmla="*/ 62 w 62"/>
                  <a:gd name="T47" fmla="*/ 25 h 36"/>
                  <a:gd name="T48" fmla="*/ 59 w 62"/>
                  <a:gd name="T49" fmla="*/ 19 h 36"/>
                  <a:gd name="T50" fmla="*/ 61 w 62"/>
                  <a:gd name="T51" fmla="*/ 13 h 36"/>
                  <a:gd name="T52" fmla="*/ 55 w 62"/>
                  <a:gd name="T53" fmla="*/ 12 h 36"/>
                  <a:gd name="T54" fmla="*/ 53 w 62"/>
                  <a:gd name="T55" fmla="*/ 7 h 36"/>
                  <a:gd name="T56" fmla="*/ 48 w 62"/>
                  <a:gd name="T57" fmla="*/ 7 h 36"/>
                  <a:gd name="T58" fmla="*/ 47 w 62"/>
                  <a:gd name="T59" fmla="*/ 3 h 36"/>
                  <a:gd name="T60" fmla="*/ 41 w 62"/>
                  <a:gd name="T61" fmla="*/ 0 h 36"/>
                  <a:gd name="T62" fmla="*/ 38 w 62"/>
                  <a:gd name="T6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2" h="36">
                    <a:moveTo>
                      <a:pt x="38" y="4"/>
                    </a:moveTo>
                    <a:lnTo>
                      <a:pt x="32" y="7"/>
                    </a:lnTo>
                    <a:lnTo>
                      <a:pt x="23" y="15"/>
                    </a:lnTo>
                    <a:lnTo>
                      <a:pt x="20" y="10"/>
                    </a:lnTo>
                    <a:lnTo>
                      <a:pt x="17" y="10"/>
                    </a:lnTo>
                    <a:lnTo>
                      <a:pt x="11" y="4"/>
                    </a:lnTo>
                    <a:lnTo>
                      <a:pt x="12" y="12"/>
                    </a:lnTo>
                    <a:lnTo>
                      <a:pt x="6" y="15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11" y="24"/>
                    </a:lnTo>
                    <a:lnTo>
                      <a:pt x="14" y="21"/>
                    </a:lnTo>
                    <a:lnTo>
                      <a:pt x="18" y="27"/>
                    </a:lnTo>
                    <a:lnTo>
                      <a:pt x="23" y="24"/>
                    </a:lnTo>
                    <a:lnTo>
                      <a:pt x="27" y="27"/>
                    </a:lnTo>
                    <a:lnTo>
                      <a:pt x="32" y="27"/>
                    </a:lnTo>
                    <a:lnTo>
                      <a:pt x="38" y="22"/>
                    </a:lnTo>
                    <a:lnTo>
                      <a:pt x="39" y="27"/>
                    </a:lnTo>
                    <a:lnTo>
                      <a:pt x="48" y="30"/>
                    </a:lnTo>
                    <a:lnTo>
                      <a:pt x="50" y="35"/>
                    </a:lnTo>
                    <a:lnTo>
                      <a:pt x="55" y="35"/>
                    </a:lnTo>
                    <a:lnTo>
                      <a:pt x="59" y="36"/>
                    </a:lnTo>
                    <a:lnTo>
                      <a:pt x="59" y="29"/>
                    </a:lnTo>
                    <a:lnTo>
                      <a:pt x="62" y="25"/>
                    </a:lnTo>
                    <a:lnTo>
                      <a:pt x="59" y="19"/>
                    </a:lnTo>
                    <a:lnTo>
                      <a:pt x="61" y="13"/>
                    </a:lnTo>
                    <a:lnTo>
                      <a:pt x="55" y="12"/>
                    </a:lnTo>
                    <a:lnTo>
                      <a:pt x="53" y="7"/>
                    </a:lnTo>
                    <a:lnTo>
                      <a:pt x="48" y="7"/>
                    </a:lnTo>
                    <a:lnTo>
                      <a:pt x="47" y="3"/>
                    </a:lnTo>
                    <a:lnTo>
                      <a:pt x="41" y="0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5" name="Freeform 955">
                <a:extLst>
                  <a:ext uri="{FF2B5EF4-FFF2-40B4-BE49-F238E27FC236}">
                    <a16:creationId xmlns:a16="http://schemas.microsoft.com/office/drawing/2014/main" id="{572BAD2F-87C9-262A-E70E-98819FB0A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71"/>
                <a:ext cx="31" cy="19"/>
              </a:xfrm>
              <a:custGeom>
                <a:avLst/>
                <a:gdLst>
                  <a:gd name="T0" fmla="*/ 38 w 62"/>
                  <a:gd name="T1" fmla="*/ 4 h 36"/>
                  <a:gd name="T2" fmla="*/ 41 w 62"/>
                  <a:gd name="T3" fmla="*/ 0 h 36"/>
                  <a:gd name="T4" fmla="*/ 47 w 62"/>
                  <a:gd name="T5" fmla="*/ 3 h 36"/>
                  <a:gd name="T6" fmla="*/ 48 w 62"/>
                  <a:gd name="T7" fmla="*/ 7 h 36"/>
                  <a:gd name="T8" fmla="*/ 53 w 62"/>
                  <a:gd name="T9" fmla="*/ 7 h 36"/>
                  <a:gd name="T10" fmla="*/ 55 w 62"/>
                  <a:gd name="T11" fmla="*/ 12 h 36"/>
                  <a:gd name="T12" fmla="*/ 61 w 62"/>
                  <a:gd name="T13" fmla="*/ 13 h 36"/>
                  <a:gd name="T14" fmla="*/ 59 w 62"/>
                  <a:gd name="T15" fmla="*/ 19 h 36"/>
                  <a:gd name="T16" fmla="*/ 62 w 62"/>
                  <a:gd name="T17" fmla="*/ 25 h 36"/>
                  <a:gd name="T18" fmla="*/ 59 w 62"/>
                  <a:gd name="T19" fmla="*/ 29 h 36"/>
                  <a:gd name="T20" fmla="*/ 59 w 62"/>
                  <a:gd name="T21" fmla="*/ 36 h 36"/>
                  <a:gd name="T22" fmla="*/ 55 w 62"/>
                  <a:gd name="T23" fmla="*/ 35 h 36"/>
                  <a:gd name="T24" fmla="*/ 50 w 62"/>
                  <a:gd name="T25" fmla="*/ 35 h 36"/>
                  <a:gd name="T26" fmla="*/ 48 w 62"/>
                  <a:gd name="T27" fmla="*/ 30 h 36"/>
                  <a:gd name="T28" fmla="*/ 39 w 62"/>
                  <a:gd name="T29" fmla="*/ 27 h 36"/>
                  <a:gd name="T30" fmla="*/ 38 w 62"/>
                  <a:gd name="T31" fmla="*/ 22 h 36"/>
                  <a:gd name="T32" fmla="*/ 32 w 62"/>
                  <a:gd name="T33" fmla="*/ 27 h 36"/>
                  <a:gd name="T34" fmla="*/ 27 w 62"/>
                  <a:gd name="T35" fmla="*/ 27 h 36"/>
                  <a:gd name="T36" fmla="*/ 23 w 62"/>
                  <a:gd name="T37" fmla="*/ 24 h 36"/>
                  <a:gd name="T38" fmla="*/ 18 w 62"/>
                  <a:gd name="T39" fmla="*/ 27 h 36"/>
                  <a:gd name="T40" fmla="*/ 14 w 62"/>
                  <a:gd name="T41" fmla="*/ 21 h 36"/>
                  <a:gd name="T42" fmla="*/ 11 w 62"/>
                  <a:gd name="T43" fmla="*/ 24 h 36"/>
                  <a:gd name="T44" fmla="*/ 3 w 62"/>
                  <a:gd name="T45" fmla="*/ 22 h 36"/>
                  <a:gd name="T46" fmla="*/ 0 w 62"/>
                  <a:gd name="T47" fmla="*/ 19 h 36"/>
                  <a:gd name="T48" fmla="*/ 6 w 62"/>
                  <a:gd name="T49" fmla="*/ 15 h 36"/>
                  <a:gd name="T50" fmla="*/ 12 w 62"/>
                  <a:gd name="T51" fmla="*/ 12 h 36"/>
                  <a:gd name="T52" fmla="*/ 11 w 62"/>
                  <a:gd name="T53" fmla="*/ 4 h 36"/>
                  <a:gd name="T54" fmla="*/ 17 w 62"/>
                  <a:gd name="T55" fmla="*/ 10 h 36"/>
                  <a:gd name="T56" fmla="*/ 20 w 62"/>
                  <a:gd name="T57" fmla="*/ 10 h 36"/>
                  <a:gd name="T58" fmla="*/ 23 w 62"/>
                  <a:gd name="T59" fmla="*/ 15 h 36"/>
                  <a:gd name="T60" fmla="*/ 32 w 62"/>
                  <a:gd name="T61" fmla="*/ 7 h 36"/>
                  <a:gd name="T62" fmla="*/ 38 w 62"/>
                  <a:gd name="T6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2" h="36">
                    <a:moveTo>
                      <a:pt x="38" y="4"/>
                    </a:moveTo>
                    <a:lnTo>
                      <a:pt x="41" y="0"/>
                    </a:lnTo>
                    <a:lnTo>
                      <a:pt x="47" y="3"/>
                    </a:lnTo>
                    <a:lnTo>
                      <a:pt x="48" y="7"/>
                    </a:lnTo>
                    <a:lnTo>
                      <a:pt x="53" y="7"/>
                    </a:lnTo>
                    <a:lnTo>
                      <a:pt x="55" y="12"/>
                    </a:lnTo>
                    <a:lnTo>
                      <a:pt x="61" y="13"/>
                    </a:lnTo>
                    <a:lnTo>
                      <a:pt x="59" y="19"/>
                    </a:lnTo>
                    <a:lnTo>
                      <a:pt x="62" y="25"/>
                    </a:lnTo>
                    <a:lnTo>
                      <a:pt x="59" y="29"/>
                    </a:lnTo>
                    <a:lnTo>
                      <a:pt x="59" y="36"/>
                    </a:lnTo>
                    <a:lnTo>
                      <a:pt x="55" y="35"/>
                    </a:lnTo>
                    <a:lnTo>
                      <a:pt x="50" y="35"/>
                    </a:lnTo>
                    <a:lnTo>
                      <a:pt x="48" y="30"/>
                    </a:lnTo>
                    <a:lnTo>
                      <a:pt x="39" y="27"/>
                    </a:lnTo>
                    <a:lnTo>
                      <a:pt x="38" y="22"/>
                    </a:lnTo>
                    <a:lnTo>
                      <a:pt x="32" y="27"/>
                    </a:lnTo>
                    <a:lnTo>
                      <a:pt x="27" y="27"/>
                    </a:lnTo>
                    <a:lnTo>
                      <a:pt x="23" y="24"/>
                    </a:lnTo>
                    <a:lnTo>
                      <a:pt x="18" y="27"/>
                    </a:lnTo>
                    <a:lnTo>
                      <a:pt x="14" y="21"/>
                    </a:lnTo>
                    <a:lnTo>
                      <a:pt x="11" y="24"/>
                    </a:lnTo>
                    <a:lnTo>
                      <a:pt x="3" y="22"/>
                    </a:lnTo>
                    <a:lnTo>
                      <a:pt x="0" y="19"/>
                    </a:lnTo>
                    <a:lnTo>
                      <a:pt x="6" y="15"/>
                    </a:lnTo>
                    <a:lnTo>
                      <a:pt x="12" y="12"/>
                    </a:lnTo>
                    <a:lnTo>
                      <a:pt x="11" y="4"/>
                    </a:lnTo>
                    <a:lnTo>
                      <a:pt x="17" y="10"/>
                    </a:lnTo>
                    <a:lnTo>
                      <a:pt x="20" y="10"/>
                    </a:lnTo>
                    <a:lnTo>
                      <a:pt x="23" y="15"/>
                    </a:lnTo>
                    <a:lnTo>
                      <a:pt x="32" y="7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6" name="Freeform 956">
                <a:extLst>
                  <a:ext uri="{FF2B5EF4-FFF2-40B4-BE49-F238E27FC236}">
                    <a16:creationId xmlns:a16="http://schemas.microsoft.com/office/drawing/2014/main" id="{5595EA6C-8A74-B337-070A-464FD7358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71"/>
                <a:ext cx="31" cy="19"/>
              </a:xfrm>
              <a:custGeom>
                <a:avLst/>
                <a:gdLst>
                  <a:gd name="T0" fmla="*/ 38 w 62"/>
                  <a:gd name="T1" fmla="*/ 4 h 36"/>
                  <a:gd name="T2" fmla="*/ 41 w 62"/>
                  <a:gd name="T3" fmla="*/ 0 h 36"/>
                  <a:gd name="T4" fmla="*/ 47 w 62"/>
                  <a:gd name="T5" fmla="*/ 3 h 36"/>
                  <a:gd name="T6" fmla="*/ 48 w 62"/>
                  <a:gd name="T7" fmla="*/ 7 h 36"/>
                  <a:gd name="T8" fmla="*/ 53 w 62"/>
                  <a:gd name="T9" fmla="*/ 7 h 36"/>
                  <a:gd name="T10" fmla="*/ 55 w 62"/>
                  <a:gd name="T11" fmla="*/ 12 h 36"/>
                  <a:gd name="T12" fmla="*/ 61 w 62"/>
                  <a:gd name="T13" fmla="*/ 13 h 36"/>
                  <a:gd name="T14" fmla="*/ 59 w 62"/>
                  <a:gd name="T15" fmla="*/ 19 h 36"/>
                  <a:gd name="T16" fmla="*/ 62 w 62"/>
                  <a:gd name="T17" fmla="*/ 25 h 36"/>
                  <a:gd name="T18" fmla="*/ 59 w 62"/>
                  <a:gd name="T19" fmla="*/ 29 h 36"/>
                  <a:gd name="T20" fmla="*/ 59 w 62"/>
                  <a:gd name="T21" fmla="*/ 36 h 36"/>
                  <a:gd name="T22" fmla="*/ 55 w 62"/>
                  <a:gd name="T23" fmla="*/ 35 h 36"/>
                  <a:gd name="T24" fmla="*/ 50 w 62"/>
                  <a:gd name="T25" fmla="*/ 35 h 36"/>
                  <a:gd name="T26" fmla="*/ 48 w 62"/>
                  <a:gd name="T27" fmla="*/ 30 h 36"/>
                  <a:gd name="T28" fmla="*/ 39 w 62"/>
                  <a:gd name="T29" fmla="*/ 27 h 36"/>
                  <a:gd name="T30" fmla="*/ 38 w 62"/>
                  <a:gd name="T31" fmla="*/ 22 h 36"/>
                  <a:gd name="T32" fmla="*/ 32 w 62"/>
                  <a:gd name="T33" fmla="*/ 27 h 36"/>
                  <a:gd name="T34" fmla="*/ 27 w 62"/>
                  <a:gd name="T35" fmla="*/ 27 h 36"/>
                  <a:gd name="T36" fmla="*/ 23 w 62"/>
                  <a:gd name="T37" fmla="*/ 24 h 36"/>
                  <a:gd name="T38" fmla="*/ 18 w 62"/>
                  <a:gd name="T39" fmla="*/ 27 h 36"/>
                  <a:gd name="T40" fmla="*/ 14 w 62"/>
                  <a:gd name="T41" fmla="*/ 21 h 36"/>
                  <a:gd name="T42" fmla="*/ 11 w 62"/>
                  <a:gd name="T43" fmla="*/ 24 h 36"/>
                  <a:gd name="T44" fmla="*/ 3 w 62"/>
                  <a:gd name="T45" fmla="*/ 22 h 36"/>
                  <a:gd name="T46" fmla="*/ 0 w 62"/>
                  <a:gd name="T47" fmla="*/ 19 h 36"/>
                  <a:gd name="T48" fmla="*/ 6 w 62"/>
                  <a:gd name="T49" fmla="*/ 15 h 36"/>
                  <a:gd name="T50" fmla="*/ 12 w 62"/>
                  <a:gd name="T51" fmla="*/ 12 h 36"/>
                  <a:gd name="T52" fmla="*/ 11 w 62"/>
                  <a:gd name="T53" fmla="*/ 4 h 36"/>
                  <a:gd name="T54" fmla="*/ 17 w 62"/>
                  <a:gd name="T55" fmla="*/ 10 h 36"/>
                  <a:gd name="T56" fmla="*/ 20 w 62"/>
                  <a:gd name="T57" fmla="*/ 10 h 36"/>
                  <a:gd name="T58" fmla="*/ 23 w 62"/>
                  <a:gd name="T59" fmla="*/ 15 h 36"/>
                  <a:gd name="T60" fmla="*/ 32 w 62"/>
                  <a:gd name="T61" fmla="*/ 7 h 36"/>
                  <a:gd name="T62" fmla="*/ 38 w 62"/>
                  <a:gd name="T6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2" h="36">
                    <a:moveTo>
                      <a:pt x="38" y="4"/>
                    </a:moveTo>
                    <a:lnTo>
                      <a:pt x="41" y="0"/>
                    </a:lnTo>
                    <a:lnTo>
                      <a:pt x="47" y="3"/>
                    </a:lnTo>
                    <a:lnTo>
                      <a:pt x="48" y="7"/>
                    </a:lnTo>
                    <a:lnTo>
                      <a:pt x="53" y="7"/>
                    </a:lnTo>
                    <a:lnTo>
                      <a:pt x="55" y="12"/>
                    </a:lnTo>
                    <a:lnTo>
                      <a:pt x="61" y="13"/>
                    </a:lnTo>
                    <a:lnTo>
                      <a:pt x="59" y="19"/>
                    </a:lnTo>
                    <a:lnTo>
                      <a:pt x="62" y="25"/>
                    </a:lnTo>
                    <a:lnTo>
                      <a:pt x="59" y="29"/>
                    </a:lnTo>
                    <a:lnTo>
                      <a:pt x="59" y="36"/>
                    </a:lnTo>
                    <a:lnTo>
                      <a:pt x="55" y="35"/>
                    </a:lnTo>
                    <a:lnTo>
                      <a:pt x="50" y="35"/>
                    </a:lnTo>
                    <a:lnTo>
                      <a:pt x="48" y="30"/>
                    </a:lnTo>
                    <a:lnTo>
                      <a:pt x="39" y="27"/>
                    </a:lnTo>
                    <a:lnTo>
                      <a:pt x="38" y="22"/>
                    </a:lnTo>
                    <a:lnTo>
                      <a:pt x="32" y="27"/>
                    </a:lnTo>
                    <a:lnTo>
                      <a:pt x="27" y="27"/>
                    </a:lnTo>
                    <a:lnTo>
                      <a:pt x="23" y="24"/>
                    </a:lnTo>
                    <a:lnTo>
                      <a:pt x="18" y="27"/>
                    </a:lnTo>
                    <a:lnTo>
                      <a:pt x="14" y="21"/>
                    </a:lnTo>
                    <a:lnTo>
                      <a:pt x="11" y="24"/>
                    </a:lnTo>
                    <a:lnTo>
                      <a:pt x="3" y="22"/>
                    </a:lnTo>
                    <a:lnTo>
                      <a:pt x="0" y="19"/>
                    </a:lnTo>
                    <a:lnTo>
                      <a:pt x="6" y="15"/>
                    </a:lnTo>
                    <a:lnTo>
                      <a:pt x="12" y="12"/>
                    </a:lnTo>
                    <a:lnTo>
                      <a:pt x="11" y="4"/>
                    </a:lnTo>
                    <a:lnTo>
                      <a:pt x="17" y="10"/>
                    </a:lnTo>
                    <a:lnTo>
                      <a:pt x="20" y="10"/>
                    </a:lnTo>
                    <a:lnTo>
                      <a:pt x="23" y="15"/>
                    </a:lnTo>
                    <a:lnTo>
                      <a:pt x="32" y="7"/>
                    </a:lnTo>
                    <a:lnTo>
                      <a:pt x="38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7" name="Freeform 957">
                <a:extLst>
                  <a:ext uri="{FF2B5EF4-FFF2-40B4-BE49-F238E27FC236}">
                    <a16:creationId xmlns:a16="http://schemas.microsoft.com/office/drawing/2014/main" id="{C0A4D2E8-11E2-7724-A7ED-A5C71BC77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27"/>
                <a:ext cx="95" cy="139"/>
              </a:xfrm>
              <a:custGeom>
                <a:avLst/>
                <a:gdLst>
                  <a:gd name="T0" fmla="*/ 96 w 190"/>
                  <a:gd name="T1" fmla="*/ 8 h 278"/>
                  <a:gd name="T2" fmla="*/ 76 w 190"/>
                  <a:gd name="T3" fmla="*/ 0 h 278"/>
                  <a:gd name="T4" fmla="*/ 58 w 190"/>
                  <a:gd name="T5" fmla="*/ 12 h 278"/>
                  <a:gd name="T6" fmla="*/ 44 w 190"/>
                  <a:gd name="T7" fmla="*/ 19 h 278"/>
                  <a:gd name="T8" fmla="*/ 36 w 190"/>
                  <a:gd name="T9" fmla="*/ 38 h 278"/>
                  <a:gd name="T10" fmla="*/ 29 w 190"/>
                  <a:gd name="T11" fmla="*/ 34 h 278"/>
                  <a:gd name="T12" fmla="*/ 17 w 190"/>
                  <a:gd name="T13" fmla="*/ 43 h 278"/>
                  <a:gd name="T14" fmla="*/ 8 w 190"/>
                  <a:gd name="T15" fmla="*/ 55 h 278"/>
                  <a:gd name="T16" fmla="*/ 8 w 190"/>
                  <a:gd name="T17" fmla="*/ 75 h 278"/>
                  <a:gd name="T18" fmla="*/ 17 w 190"/>
                  <a:gd name="T19" fmla="*/ 93 h 278"/>
                  <a:gd name="T20" fmla="*/ 21 w 190"/>
                  <a:gd name="T21" fmla="*/ 123 h 278"/>
                  <a:gd name="T22" fmla="*/ 36 w 190"/>
                  <a:gd name="T23" fmla="*/ 139 h 278"/>
                  <a:gd name="T24" fmla="*/ 49 w 190"/>
                  <a:gd name="T25" fmla="*/ 151 h 278"/>
                  <a:gd name="T26" fmla="*/ 62 w 190"/>
                  <a:gd name="T27" fmla="*/ 171 h 278"/>
                  <a:gd name="T28" fmla="*/ 46 w 190"/>
                  <a:gd name="T29" fmla="*/ 181 h 278"/>
                  <a:gd name="T30" fmla="*/ 53 w 190"/>
                  <a:gd name="T31" fmla="*/ 195 h 278"/>
                  <a:gd name="T32" fmla="*/ 55 w 190"/>
                  <a:gd name="T33" fmla="*/ 212 h 278"/>
                  <a:gd name="T34" fmla="*/ 44 w 190"/>
                  <a:gd name="T35" fmla="*/ 230 h 278"/>
                  <a:gd name="T36" fmla="*/ 53 w 190"/>
                  <a:gd name="T37" fmla="*/ 239 h 278"/>
                  <a:gd name="T38" fmla="*/ 73 w 190"/>
                  <a:gd name="T39" fmla="*/ 230 h 278"/>
                  <a:gd name="T40" fmla="*/ 90 w 190"/>
                  <a:gd name="T41" fmla="*/ 230 h 278"/>
                  <a:gd name="T42" fmla="*/ 105 w 190"/>
                  <a:gd name="T43" fmla="*/ 242 h 278"/>
                  <a:gd name="T44" fmla="*/ 123 w 190"/>
                  <a:gd name="T45" fmla="*/ 240 h 278"/>
                  <a:gd name="T46" fmla="*/ 146 w 190"/>
                  <a:gd name="T47" fmla="*/ 260 h 278"/>
                  <a:gd name="T48" fmla="*/ 170 w 190"/>
                  <a:gd name="T49" fmla="*/ 278 h 278"/>
                  <a:gd name="T50" fmla="*/ 182 w 190"/>
                  <a:gd name="T51" fmla="*/ 263 h 278"/>
                  <a:gd name="T52" fmla="*/ 185 w 190"/>
                  <a:gd name="T53" fmla="*/ 239 h 278"/>
                  <a:gd name="T54" fmla="*/ 178 w 190"/>
                  <a:gd name="T55" fmla="*/ 221 h 278"/>
                  <a:gd name="T56" fmla="*/ 182 w 190"/>
                  <a:gd name="T57" fmla="*/ 207 h 278"/>
                  <a:gd name="T58" fmla="*/ 179 w 190"/>
                  <a:gd name="T59" fmla="*/ 195 h 278"/>
                  <a:gd name="T60" fmla="*/ 162 w 190"/>
                  <a:gd name="T61" fmla="*/ 178 h 278"/>
                  <a:gd name="T62" fmla="*/ 167 w 190"/>
                  <a:gd name="T63" fmla="*/ 166 h 278"/>
                  <a:gd name="T64" fmla="*/ 173 w 190"/>
                  <a:gd name="T65" fmla="*/ 154 h 278"/>
                  <a:gd name="T66" fmla="*/ 173 w 190"/>
                  <a:gd name="T67" fmla="*/ 139 h 278"/>
                  <a:gd name="T68" fmla="*/ 182 w 190"/>
                  <a:gd name="T69" fmla="*/ 129 h 278"/>
                  <a:gd name="T70" fmla="*/ 187 w 190"/>
                  <a:gd name="T71" fmla="*/ 110 h 278"/>
                  <a:gd name="T72" fmla="*/ 165 w 190"/>
                  <a:gd name="T73" fmla="*/ 78 h 278"/>
                  <a:gd name="T74" fmla="*/ 146 w 190"/>
                  <a:gd name="T75" fmla="*/ 82 h 278"/>
                  <a:gd name="T76" fmla="*/ 134 w 190"/>
                  <a:gd name="T77" fmla="*/ 78 h 278"/>
                  <a:gd name="T78" fmla="*/ 146 w 190"/>
                  <a:gd name="T79" fmla="*/ 58 h 278"/>
                  <a:gd name="T80" fmla="*/ 156 w 190"/>
                  <a:gd name="T81" fmla="*/ 53 h 278"/>
                  <a:gd name="T82" fmla="*/ 150 w 190"/>
                  <a:gd name="T83" fmla="*/ 38 h 278"/>
                  <a:gd name="T84" fmla="*/ 138 w 190"/>
                  <a:gd name="T85" fmla="*/ 17 h 278"/>
                  <a:gd name="T86" fmla="*/ 109 w 190"/>
                  <a:gd name="T87" fmla="*/ 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0" h="278">
                    <a:moveTo>
                      <a:pt x="109" y="8"/>
                    </a:moveTo>
                    <a:lnTo>
                      <a:pt x="106" y="5"/>
                    </a:lnTo>
                    <a:lnTo>
                      <a:pt x="96" y="8"/>
                    </a:lnTo>
                    <a:lnTo>
                      <a:pt x="90" y="8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65" y="5"/>
                    </a:lnTo>
                    <a:lnTo>
                      <a:pt x="64" y="11"/>
                    </a:lnTo>
                    <a:lnTo>
                      <a:pt x="58" y="12"/>
                    </a:lnTo>
                    <a:lnTo>
                      <a:pt x="55" y="11"/>
                    </a:lnTo>
                    <a:lnTo>
                      <a:pt x="47" y="11"/>
                    </a:lnTo>
                    <a:lnTo>
                      <a:pt x="44" y="19"/>
                    </a:lnTo>
                    <a:lnTo>
                      <a:pt x="39" y="20"/>
                    </a:lnTo>
                    <a:lnTo>
                      <a:pt x="36" y="34"/>
                    </a:lnTo>
                    <a:lnTo>
                      <a:pt x="36" y="38"/>
                    </a:lnTo>
                    <a:lnTo>
                      <a:pt x="39" y="41"/>
                    </a:lnTo>
                    <a:lnTo>
                      <a:pt x="33" y="40"/>
                    </a:lnTo>
                    <a:lnTo>
                      <a:pt x="29" y="34"/>
                    </a:lnTo>
                    <a:lnTo>
                      <a:pt x="24" y="31"/>
                    </a:lnTo>
                    <a:lnTo>
                      <a:pt x="20" y="34"/>
                    </a:lnTo>
                    <a:lnTo>
                      <a:pt x="17" y="43"/>
                    </a:lnTo>
                    <a:lnTo>
                      <a:pt x="12" y="41"/>
                    </a:lnTo>
                    <a:lnTo>
                      <a:pt x="11" y="53"/>
                    </a:lnTo>
                    <a:lnTo>
                      <a:pt x="8" y="55"/>
                    </a:lnTo>
                    <a:lnTo>
                      <a:pt x="0" y="55"/>
                    </a:lnTo>
                    <a:lnTo>
                      <a:pt x="3" y="67"/>
                    </a:lnTo>
                    <a:lnTo>
                      <a:pt x="8" y="75"/>
                    </a:lnTo>
                    <a:lnTo>
                      <a:pt x="11" y="81"/>
                    </a:lnTo>
                    <a:lnTo>
                      <a:pt x="9" y="84"/>
                    </a:lnTo>
                    <a:lnTo>
                      <a:pt x="17" y="93"/>
                    </a:lnTo>
                    <a:lnTo>
                      <a:pt x="14" y="102"/>
                    </a:lnTo>
                    <a:lnTo>
                      <a:pt x="17" y="117"/>
                    </a:lnTo>
                    <a:lnTo>
                      <a:pt x="21" y="123"/>
                    </a:lnTo>
                    <a:lnTo>
                      <a:pt x="21" y="128"/>
                    </a:lnTo>
                    <a:lnTo>
                      <a:pt x="32" y="133"/>
                    </a:lnTo>
                    <a:lnTo>
                      <a:pt x="36" y="139"/>
                    </a:lnTo>
                    <a:lnTo>
                      <a:pt x="44" y="139"/>
                    </a:lnTo>
                    <a:lnTo>
                      <a:pt x="49" y="146"/>
                    </a:lnTo>
                    <a:lnTo>
                      <a:pt x="49" y="151"/>
                    </a:lnTo>
                    <a:lnTo>
                      <a:pt x="44" y="158"/>
                    </a:lnTo>
                    <a:lnTo>
                      <a:pt x="55" y="163"/>
                    </a:lnTo>
                    <a:lnTo>
                      <a:pt x="62" y="171"/>
                    </a:lnTo>
                    <a:lnTo>
                      <a:pt x="56" y="178"/>
                    </a:lnTo>
                    <a:lnTo>
                      <a:pt x="50" y="177"/>
                    </a:lnTo>
                    <a:lnTo>
                      <a:pt x="46" y="181"/>
                    </a:lnTo>
                    <a:lnTo>
                      <a:pt x="47" y="187"/>
                    </a:lnTo>
                    <a:lnTo>
                      <a:pt x="53" y="190"/>
                    </a:lnTo>
                    <a:lnTo>
                      <a:pt x="53" y="195"/>
                    </a:lnTo>
                    <a:lnTo>
                      <a:pt x="55" y="204"/>
                    </a:lnTo>
                    <a:lnTo>
                      <a:pt x="53" y="205"/>
                    </a:lnTo>
                    <a:lnTo>
                      <a:pt x="55" y="212"/>
                    </a:lnTo>
                    <a:lnTo>
                      <a:pt x="53" y="216"/>
                    </a:lnTo>
                    <a:lnTo>
                      <a:pt x="53" y="222"/>
                    </a:lnTo>
                    <a:lnTo>
                      <a:pt x="44" y="230"/>
                    </a:lnTo>
                    <a:lnTo>
                      <a:pt x="52" y="236"/>
                    </a:lnTo>
                    <a:lnTo>
                      <a:pt x="50" y="237"/>
                    </a:lnTo>
                    <a:lnTo>
                      <a:pt x="53" y="239"/>
                    </a:lnTo>
                    <a:lnTo>
                      <a:pt x="58" y="236"/>
                    </a:lnTo>
                    <a:lnTo>
                      <a:pt x="65" y="230"/>
                    </a:lnTo>
                    <a:lnTo>
                      <a:pt x="73" y="230"/>
                    </a:lnTo>
                    <a:lnTo>
                      <a:pt x="76" y="225"/>
                    </a:lnTo>
                    <a:lnTo>
                      <a:pt x="82" y="225"/>
                    </a:lnTo>
                    <a:lnTo>
                      <a:pt x="90" y="230"/>
                    </a:lnTo>
                    <a:lnTo>
                      <a:pt x="96" y="222"/>
                    </a:lnTo>
                    <a:lnTo>
                      <a:pt x="103" y="231"/>
                    </a:lnTo>
                    <a:lnTo>
                      <a:pt x="105" y="242"/>
                    </a:lnTo>
                    <a:lnTo>
                      <a:pt x="117" y="242"/>
                    </a:lnTo>
                    <a:lnTo>
                      <a:pt x="123" y="237"/>
                    </a:lnTo>
                    <a:lnTo>
                      <a:pt x="123" y="240"/>
                    </a:lnTo>
                    <a:lnTo>
                      <a:pt x="129" y="251"/>
                    </a:lnTo>
                    <a:lnTo>
                      <a:pt x="144" y="257"/>
                    </a:lnTo>
                    <a:lnTo>
                      <a:pt x="146" y="260"/>
                    </a:lnTo>
                    <a:lnTo>
                      <a:pt x="156" y="271"/>
                    </a:lnTo>
                    <a:lnTo>
                      <a:pt x="165" y="277"/>
                    </a:lnTo>
                    <a:lnTo>
                      <a:pt x="170" y="278"/>
                    </a:lnTo>
                    <a:lnTo>
                      <a:pt x="173" y="274"/>
                    </a:lnTo>
                    <a:lnTo>
                      <a:pt x="181" y="269"/>
                    </a:lnTo>
                    <a:lnTo>
                      <a:pt x="182" y="263"/>
                    </a:lnTo>
                    <a:lnTo>
                      <a:pt x="187" y="257"/>
                    </a:lnTo>
                    <a:lnTo>
                      <a:pt x="187" y="243"/>
                    </a:lnTo>
                    <a:lnTo>
                      <a:pt x="185" y="239"/>
                    </a:lnTo>
                    <a:lnTo>
                      <a:pt x="178" y="233"/>
                    </a:lnTo>
                    <a:lnTo>
                      <a:pt x="173" y="231"/>
                    </a:lnTo>
                    <a:lnTo>
                      <a:pt x="178" y="221"/>
                    </a:lnTo>
                    <a:lnTo>
                      <a:pt x="181" y="219"/>
                    </a:lnTo>
                    <a:lnTo>
                      <a:pt x="179" y="212"/>
                    </a:lnTo>
                    <a:lnTo>
                      <a:pt x="182" y="207"/>
                    </a:lnTo>
                    <a:lnTo>
                      <a:pt x="190" y="199"/>
                    </a:lnTo>
                    <a:lnTo>
                      <a:pt x="185" y="201"/>
                    </a:lnTo>
                    <a:lnTo>
                      <a:pt x="179" y="195"/>
                    </a:lnTo>
                    <a:lnTo>
                      <a:pt x="173" y="198"/>
                    </a:lnTo>
                    <a:lnTo>
                      <a:pt x="165" y="192"/>
                    </a:lnTo>
                    <a:lnTo>
                      <a:pt x="162" y="178"/>
                    </a:lnTo>
                    <a:lnTo>
                      <a:pt x="167" y="177"/>
                    </a:lnTo>
                    <a:lnTo>
                      <a:pt x="171" y="167"/>
                    </a:lnTo>
                    <a:lnTo>
                      <a:pt x="167" y="166"/>
                    </a:lnTo>
                    <a:lnTo>
                      <a:pt x="165" y="158"/>
                    </a:lnTo>
                    <a:lnTo>
                      <a:pt x="170" y="154"/>
                    </a:lnTo>
                    <a:lnTo>
                      <a:pt x="173" y="154"/>
                    </a:lnTo>
                    <a:lnTo>
                      <a:pt x="167" y="148"/>
                    </a:lnTo>
                    <a:lnTo>
                      <a:pt x="168" y="143"/>
                    </a:lnTo>
                    <a:lnTo>
                      <a:pt x="173" y="139"/>
                    </a:lnTo>
                    <a:lnTo>
                      <a:pt x="175" y="136"/>
                    </a:lnTo>
                    <a:lnTo>
                      <a:pt x="181" y="133"/>
                    </a:lnTo>
                    <a:lnTo>
                      <a:pt x="182" y="129"/>
                    </a:lnTo>
                    <a:lnTo>
                      <a:pt x="178" y="125"/>
                    </a:lnTo>
                    <a:lnTo>
                      <a:pt x="178" y="117"/>
                    </a:lnTo>
                    <a:lnTo>
                      <a:pt x="187" y="110"/>
                    </a:lnTo>
                    <a:lnTo>
                      <a:pt x="175" y="93"/>
                    </a:lnTo>
                    <a:lnTo>
                      <a:pt x="170" y="79"/>
                    </a:lnTo>
                    <a:lnTo>
                      <a:pt x="165" y="78"/>
                    </a:lnTo>
                    <a:lnTo>
                      <a:pt x="162" y="81"/>
                    </a:lnTo>
                    <a:lnTo>
                      <a:pt x="149" y="81"/>
                    </a:lnTo>
                    <a:lnTo>
                      <a:pt x="146" y="82"/>
                    </a:lnTo>
                    <a:lnTo>
                      <a:pt x="141" y="88"/>
                    </a:lnTo>
                    <a:lnTo>
                      <a:pt x="132" y="84"/>
                    </a:lnTo>
                    <a:lnTo>
                      <a:pt x="134" y="78"/>
                    </a:lnTo>
                    <a:lnTo>
                      <a:pt x="129" y="63"/>
                    </a:lnTo>
                    <a:lnTo>
                      <a:pt x="132" y="60"/>
                    </a:lnTo>
                    <a:lnTo>
                      <a:pt x="146" y="58"/>
                    </a:lnTo>
                    <a:lnTo>
                      <a:pt x="146" y="53"/>
                    </a:lnTo>
                    <a:lnTo>
                      <a:pt x="149" y="52"/>
                    </a:lnTo>
                    <a:lnTo>
                      <a:pt x="156" y="53"/>
                    </a:lnTo>
                    <a:lnTo>
                      <a:pt x="153" y="47"/>
                    </a:lnTo>
                    <a:lnTo>
                      <a:pt x="150" y="44"/>
                    </a:lnTo>
                    <a:lnTo>
                      <a:pt x="150" y="38"/>
                    </a:lnTo>
                    <a:lnTo>
                      <a:pt x="143" y="23"/>
                    </a:lnTo>
                    <a:lnTo>
                      <a:pt x="141" y="19"/>
                    </a:lnTo>
                    <a:lnTo>
                      <a:pt x="138" y="17"/>
                    </a:lnTo>
                    <a:lnTo>
                      <a:pt x="126" y="12"/>
                    </a:lnTo>
                    <a:lnTo>
                      <a:pt x="124" y="8"/>
                    </a:lnTo>
                    <a:lnTo>
                      <a:pt x="109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8" name="Freeform 958">
                <a:extLst>
                  <a:ext uri="{FF2B5EF4-FFF2-40B4-BE49-F238E27FC236}">
                    <a16:creationId xmlns:a16="http://schemas.microsoft.com/office/drawing/2014/main" id="{5014510C-D6BD-6E46-F2DF-292B71D63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27"/>
                <a:ext cx="95" cy="139"/>
              </a:xfrm>
              <a:custGeom>
                <a:avLst/>
                <a:gdLst>
                  <a:gd name="T0" fmla="*/ 126 w 190"/>
                  <a:gd name="T1" fmla="*/ 12 h 278"/>
                  <a:gd name="T2" fmla="*/ 143 w 190"/>
                  <a:gd name="T3" fmla="*/ 23 h 278"/>
                  <a:gd name="T4" fmla="*/ 153 w 190"/>
                  <a:gd name="T5" fmla="*/ 47 h 278"/>
                  <a:gd name="T6" fmla="*/ 146 w 190"/>
                  <a:gd name="T7" fmla="*/ 53 h 278"/>
                  <a:gd name="T8" fmla="*/ 129 w 190"/>
                  <a:gd name="T9" fmla="*/ 63 h 278"/>
                  <a:gd name="T10" fmla="*/ 141 w 190"/>
                  <a:gd name="T11" fmla="*/ 88 h 278"/>
                  <a:gd name="T12" fmla="*/ 162 w 190"/>
                  <a:gd name="T13" fmla="*/ 81 h 278"/>
                  <a:gd name="T14" fmla="*/ 175 w 190"/>
                  <a:gd name="T15" fmla="*/ 93 h 278"/>
                  <a:gd name="T16" fmla="*/ 178 w 190"/>
                  <a:gd name="T17" fmla="*/ 125 h 278"/>
                  <a:gd name="T18" fmla="*/ 175 w 190"/>
                  <a:gd name="T19" fmla="*/ 136 h 278"/>
                  <a:gd name="T20" fmla="*/ 167 w 190"/>
                  <a:gd name="T21" fmla="*/ 148 h 278"/>
                  <a:gd name="T22" fmla="*/ 165 w 190"/>
                  <a:gd name="T23" fmla="*/ 158 h 278"/>
                  <a:gd name="T24" fmla="*/ 167 w 190"/>
                  <a:gd name="T25" fmla="*/ 177 h 278"/>
                  <a:gd name="T26" fmla="*/ 173 w 190"/>
                  <a:gd name="T27" fmla="*/ 198 h 278"/>
                  <a:gd name="T28" fmla="*/ 190 w 190"/>
                  <a:gd name="T29" fmla="*/ 199 h 278"/>
                  <a:gd name="T30" fmla="*/ 181 w 190"/>
                  <a:gd name="T31" fmla="*/ 219 h 278"/>
                  <a:gd name="T32" fmla="*/ 178 w 190"/>
                  <a:gd name="T33" fmla="*/ 233 h 278"/>
                  <a:gd name="T34" fmla="*/ 187 w 190"/>
                  <a:gd name="T35" fmla="*/ 257 h 278"/>
                  <a:gd name="T36" fmla="*/ 173 w 190"/>
                  <a:gd name="T37" fmla="*/ 274 h 278"/>
                  <a:gd name="T38" fmla="*/ 156 w 190"/>
                  <a:gd name="T39" fmla="*/ 271 h 278"/>
                  <a:gd name="T40" fmla="*/ 129 w 190"/>
                  <a:gd name="T41" fmla="*/ 251 h 278"/>
                  <a:gd name="T42" fmla="*/ 117 w 190"/>
                  <a:gd name="T43" fmla="*/ 242 h 278"/>
                  <a:gd name="T44" fmla="*/ 96 w 190"/>
                  <a:gd name="T45" fmla="*/ 222 h 278"/>
                  <a:gd name="T46" fmla="*/ 76 w 190"/>
                  <a:gd name="T47" fmla="*/ 225 h 278"/>
                  <a:gd name="T48" fmla="*/ 58 w 190"/>
                  <a:gd name="T49" fmla="*/ 236 h 278"/>
                  <a:gd name="T50" fmla="*/ 52 w 190"/>
                  <a:gd name="T51" fmla="*/ 236 h 278"/>
                  <a:gd name="T52" fmla="*/ 53 w 190"/>
                  <a:gd name="T53" fmla="*/ 216 h 278"/>
                  <a:gd name="T54" fmla="*/ 55 w 190"/>
                  <a:gd name="T55" fmla="*/ 204 h 278"/>
                  <a:gd name="T56" fmla="*/ 47 w 190"/>
                  <a:gd name="T57" fmla="*/ 187 h 278"/>
                  <a:gd name="T58" fmla="*/ 56 w 190"/>
                  <a:gd name="T59" fmla="*/ 178 h 278"/>
                  <a:gd name="T60" fmla="*/ 44 w 190"/>
                  <a:gd name="T61" fmla="*/ 158 h 278"/>
                  <a:gd name="T62" fmla="*/ 44 w 190"/>
                  <a:gd name="T63" fmla="*/ 139 h 278"/>
                  <a:gd name="T64" fmla="*/ 21 w 190"/>
                  <a:gd name="T65" fmla="*/ 128 h 278"/>
                  <a:gd name="T66" fmla="*/ 14 w 190"/>
                  <a:gd name="T67" fmla="*/ 102 h 278"/>
                  <a:gd name="T68" fmla="*/ 11 w 190"/>
                  <a:gd name="T69" fmla="*/ 81 h 278"/>
                  <a:gd name="T70" fmla="*/ 0 w 190"/>
                  <a:gd name="T71" fmla="*/ 55 h 278"/>
                  <a:gd name="T72" fmla="*/ 12 w 190"/>
                  <a:gd name="T73" fmla="*/ 41 h 278"/>
                  <a:gd name="T74" fmla="*/ 24 w 190"/>
                  <a:gd name="T75" fmla="*/ 31 h 278"/>
                  <a:gd name="T76" fmla="*/ 39 w 190"/>
                  <a:gd name="T77" fmla="*/ 41 h 278"/>
                  <a:gd name="T78" fmla="*/ 39 w 190"/>
                  <a:gd name="T79" fmla="*/ 20 h 278"/>
                  <a:gd name="T80" fmla="*/ 55 w 190"/>
                  <a:gd name="T81" fmla="*/ 11 h 278"/>
                  <a:gd name="T82" fmla="*/ 65 w 190"/>
                  <a:gd name="T83" fmla="*/ 5 h 278"/>
                  <a:gd name="T84" fmla="*/ 90 w 190"/>
                  <a:gd name="T85" fmla="*/ 8 h 278"/>
                  <a:gd name="T86" fmla="*/ 109 w 190"/>
                  <a:gd name="T87" fmla="*/ 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0" h="278">
                    <a:moveTo>
                      <a:pt x="109" y="8"/>
                    </a:moveTo>
                    <a:lnTo>
                      <a:pt x="124" y="8"/>
                    </a:lnTo>
                    <a:lnTo>
                      <a:pt x="126" y="12"/>
                    </a:lnTo>
                    <a:lnTo>
                      <a:pt x="138" y="17"/>
                    </a:lnTo>
                    <a:lnTo>
                      <a:pt x="141" y="19"/>
                    </a:lnTo>
                    <a:lnTo>
                      <a:pt x="143" y="23"/>
                    </a:lnTo>
                    <a:lnTo>
                      <a:pt x="150" y="38"/>
                    </a:lnTo>
                    <a:lnTo>
                      <a:pt x="150" y="44"/>
                    </a:lnTo>
                    <a:lnTo>
                      <a:pt x="153" y="47"/>
                    </a:lnTo>
                    <a:lnTo>
                      <a:pt x="156" y="53"/>
                    </a:lnTo>
                    <a:lnTo>
                      <a:pt x="149" y="52"/>
                    </a:lnTo>
                    <a:lnTo>
                      <a:pt x="146" y="53"/>
                    </a:lnTo>
                    <a:lnTo>
                      <a:pt x="146" y="58"/>
                    </a:lnTo>
                    <a:lnTo>
                      <a:pt x="132" y="60"/>
                    </a:lnTo>
                    <a:lnTo>
                      <a:pt x="129" y="63"/>
                    </a:lnTo>
                    <a:lnTo>
                      <a:pt x="134" y="78"/>
                    </a:lnTo>
                    <a:lnTo>
                      <a:pt x="132" y="84"/>
                    </a:lnTo>
                    <a:lnTo>
                      <a:pt x="141" y="88"/>
                    </a:lnTo>
                    <a:lnTo>
                      <a:pt x="146" y="82"/>
                    </a:lnTo>
                    <a:lnTo>
                      <a:pt x="149" y="81"/>
                    </a:lnTo>
                    <a:lnTo>
                      <a:pt x="162" y="81"/>
                    </a:lnTo>
                    <a:lnTo>
                      <a:pt x="165" y="78"/>
                    </a:lnTo>
                    <a:lnTo>
                      <a:pt x="170" y="79"/>
                    </a:lnTo>
                    <a:lnTo>
                      <a:pt x="175" y="93"/>
                    </a:lnTo>
                    <a:lnTo>
                      <a:pt x="187" y="110"/>
                    </a:lnTo>
                    <a:lnTo>
                      <a:pt x="178" y="117"/>
                    </a:lnTo>
                    <a:lnTo>
                      <a:pt x="178" y="125"/>
                    </a:lnTo>
                    <a:lnTo>
                      <a:pt x="182" y="129"/>
                    </a:lnTo>
                    <a:lnTo>
                      <a:pt x="181" y="133"/>
                    </a:lnTo>
                    <a:lnTo>
                      <a:pt x="175" y="136"/>
                    </a:lnTo>
                    <a:lnTo>
                      <a:pt x="173" y="139"/>
                    </a:lnTo>
                    <a:lnTo>
                      <a:pt x="168" y="143"/>
                    </a:lnTo>
                    <a:lnTo>
                      <a:pt x="167" y="148"/>
                    </a:lnTo>
                    <a:lnTo>
                      <a:pt x="173" y="154"/>
                    </a:lnTo>
                    <a:lnTo>
                      <a:pt x="170" y="154"/>
                    </a:lnTo>
                    <a:lnTo>
                      <a:pt x="165" y="158"/>
                    </a:lnTo>
                    <a:lnTo>
                      <a:pt x="167" y="166"/>
                    </a:lnTo>
                    <a:lnTo>
                      <a:pt x="171" y="167"/>
                    </a:lnTo>
                    <a:lnTo>
                      <a:pt x="167" y="177"/>
                    </a:lnTo>
                    <a:lnTo>
                      <a:pt x="162" y="178"/>
                    </a:lnTo>
                    <a:lnTo>
                      <a:pt x="165" y="192"/>
                    </a:lnTo>
                    <a:lnTo>
                      <a:pt x="173" y="198"/>
                    </a:lnTo>
                    <a:lnTo>
                      <a:pt x="179" y="195"/>
                    </a:lnTo>
                    <a:lnTo>
                      <a:pt x="185" y="201"/>
                    </a:lnTo>
                    <a:lnTo>
                      <a:pt x="190" y="199"/>
                    </a:lnTo>
                    <a:lnTo>
                      <a:pt x="182" y="207"/>
                    </a:lnTo>
                    <a:lnTo>
                      <a:pt x="179" y="212"/>
                    </a:lnTo>
                    <a:lnTo>
                      <a:pt x="181" y="219"/>
                    </a:lnTo>
                    <a:lnTo>
                      <a:pt x="178" y="221"/>
                    </a:lnTo>
                    <a:lnTo>
                      <a:pt x="173" y="231"/>
                    </a:lnTo>
                    <a:lnTo>
                      <a:pt x="178" y="233"/>
                    </a:lnTo>
                    <a:lnTo>
                      <a:pt x="185" y="239"/>
                    </a:lnTo>
                    <a:lnTo>
                      <a:pt x="187" y="243"/>
                    </a:lnTo>
                    <a:lnTo>
                      <a:pt x="187" y="257"/>
                    </a:lnTo>
                    <a:lnTo>
                      <a:pt x="182" y="263"/>
                    </a:lnTo>
                    <a:lnTo>
                      <a:pt x="181" y="269"/>
                    </a:lnTo>
                    <a:lnTo>
                      <a:pt x="173" y="274"/>
                    </a:lnTo>
                    <a:lnTo>
                      <a:pt x="170" y="278"/>
                    </a:lnTo>
                    <a:lnTo>
                      <a:pt x="165" y="277"/>
                    </a:lnTo>
                    <a:lnTo>
                      <a:pt x="156" y="271"/>
                    </a:lnTo>
                    <a:lnTo>
                      <a:pt x="146" y="260"/>
                    </a:lnTo>
                    <a:lnTo>
                      <a:pt x="144" y="257"/>
                    </a:lnTo>
                    <a:lnTo>
                      <a:pt x="129" y="251"/>
                    </a:lnTo>
                    <a:lnTo>
                      <a:pt x="123" y="240"/>
                    </a:lnTo>
                    <a:lnTo>
                      <a:pt x="123" y="237"/>
                    </a:lnTo>
                    <a:lnTo>
                      <a:pt x="117" y="242"/>
                    </a:lnTo>
                    <a:lnTo>
                      <a:pt x="105" y="242"/>
                    </a:lnTo>
                    <a:lnTo>
                      <a:pt x="103" y="231"/>
                    </a:lnTo>
                    <a:lnTo>
                      <a:pt x="96" y="222"/>
                    </a:lnTo>
                    <a:lnTo>
                      <a:pt x="90" y="230"/>
                    </a:lnTo>
                    <a:lnTo>
                      <a:pt x="82" y="225"/>
                    </a:lnTo>
                    <a:lnTo>
                      <a:pt x="76" y="225"/>
                    </a:lnTo>
                    <a:lnTo>
                      <a:pt x="73" y="230"/>
                    </a:lnTo>
                    <a:lnTo>
                      <a:pt x="65" y="230"/>
                    </a:lnTo>
                    <a:lnTo>
                      <a:pt x="58" y="236"/>
                    </a:lnTo>
                    <a:lnTo>
                      <a:pt x="53" y="239"/>
                    </a:lnTo>
                    <a:lnTo>
                      <a:pt x="50" y="237"/>
                    </a:lnTo>
                    <a:lnTo>
                      <a:pt x="52" y="236"/>
                    </a:lnTo>
                    <a:lnTo>
                      <a:pt x="44" y="230"/>
                    </a:lnTo>
                    <a:lnTo>
                      <a:pt x="53" y="222"/>
                    </a:lnTo>
                    <a:lnTo>
                      <a:pt x="53" y="216"/>
                    </a:lnTo>
                    <a:lnTo>
                      <a:pt x="55" y="212"/>
                    </a:lnTo>
                    <a:lnTo>
                      <a:pt x="53" y="205"/>
                    </a:lnTo>
                    <a:lnTo>
                      <a:pt x="55" y="204"/>
                    </a:lnTo>
                    <a:lnTo>
                      <a:pt x="53" y="195"/>
                    </a:lnTo>
                    <a:lnTo>
                      <a:pt x="53" y="190"/>
                    </a:lnTo>
                    <a:lnTo>
                      <a:pt x="47" y="187"/>
                    </a:lnTo>
                    <a:lnTo>
                      <a:pt x="46" y="181"/>
                    </a:lnTo>
                    <a:lnTo>
                      <a:pt x="50" y="177"/>
                    </a:lnTo>
                    <a:lnTo>
                      <a:pt x="56" y="178"/>
                    </a:lnTo>
                    <a:lnTo>
                      <a:pt x="62" y="171"/>
                    </a:lnTo>
                    <a:lnTo>
                      <a:pt x="55" y="163"/>
                    </a:lnTo>
                    <a:lnTo>
                      <a:pt x="44" y="158"/>
                    </a:lnTo>
                    <a:lnTo>
                      <a:pt x="49" y="151"/>
                    </a:lnTo>
                    <a:lnTo>
                      <a:pt x="49" y="146"/>
                    </a:lnTo>
                    <a:lnTo>
                      <a:pt x="44" y="139"/>
                    </a:lnTo>
                    <a:lnTo>
                      <a:pt x="36" y="139"/>
                    </a:lnTo>
                    <a:lnTo>
                      <a:pt x="32" y="133"/>
                    </a:lnTo>
                    <a:lnTo>
                      <a:pt x="21" y="128"/>
                    </a:lnTo>
                    <a:lnTo>
                      <a:pt x="21" y="123"/>
                    </a:lnTo>
                    <a:lnTo>
                      <a:pt x="17" y="117"/>
                    </a:lnTo>
                    <a:lnTo>
                      <a:pt x="14" y="102"/>
                    </a:lnTo>
                    <a:lnTo>
                      <a:pt x="17" y="93"/>
                    </a:lnTo>
                    <a:lnTo>
                      <a:pt x="9" y="84"/>
                    </a:lnTo>
                    <a:lnTo>
                      <a:pt x="11" y="81"/>
                    </a:lnTo>
                    <a:lnTo>
                      <a:pt x="8" y="75"/>
                    </a:lnTo>
                    <a:lnTo>
                      <a:pt x="3" y="67"/>
                    </a:lnTo>
                    <a:lnTo>
                      <a:pt x="0" y="55"/>
                    </a:lnTo>
                    <a:lnTo>
                      <a:pt x="8" y="55"/>
                    </a:lnTo>
                    <a:lnTo>
                      <a:pt x="11" y="53"/>
                    </a:lnTo>
                    <a:lnTo>
                      <a:pt x="12" y="41"/>
                    </a:lnTo>
                    <a:lnTo>
                      <a:pt x="17" y="43"/>
                    </a:lnTo>
                    <a:lnTo>
                      <a:pt x="20" y="34"/>
                    </a:lnTo>
                    <a:lnTo>
                      <a:pt x="24" y="31"/>
                    </a:lnTo>
                    <a:lnTo>
                      <a:pt x="29" y="34"/>
                    </a:lnTo>
                    <a:lnTo>
                      <a:pt x="33" y="40"/>
                    </a:lnTo>
                    <a:lnTo>
                      <a:pt x="39" y="41"/>
                    </a:lnTo>
                    <a:lnTo>
                      <a:pt x="36" y="38"/>
                    </a:lnTo>
                    <a:lnTo>
                      <a:pt x="36" y="34"/>
                    </a:lnTo>
                    <a:lnTo>
                      <a:pt x="39" y="20"/>
                    </a:lnTo>
                    <a:lnTo>
                      <a:pt x="44" y="19"/>
                    </a:lnTo>
                    <a:lnTo>
                      <a:pt x="47" y="11"/>
                    </a:lnTo>
                    <a:lnTo>
                      <a:pt x="55" y="11"/>
                    </a:lnTo>
                    <a:lnTo>
                      <a:pt x="58" y="12"/>
                    </a:lnTo>
                    <a:lnTo>
                      <a:pt x="64" y="11"/>
                    </a:lnTo>
                    <a:lnTo>
                      <a:pt x="65" y="5"/>
                    </a:lnTo>
                    <a:lnTo>
                      <a:pt x="76" y="0"/>
                    </a:lnTo>
                    <a:lnTo>
                      <a:pt x="80" y="2"/>
                    </a:lnTo>
                    <a:lnTo>
                      <a:pt x="90" y="8"/>
                    </a:lnTo>
                    <a:lnTo>
                      <a:pt x="96" y="8"/>
                    </a:lnTo>
                    <a:lnTo>
                      <a:pt x="106" y="5"/>
                    </a:lnTo>
                    <a:lnTo>
                      <a:pt x="109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9" name="Freeform 959">
                <a:extLst>
                  <a:ext uri="{FF2B5EF4-FFF2-40B4-BE49-F238E27FC236}">
                    <a16:creationId xmlns:a16="http://schemas.microsoft.com/office/drawing/2014/main" id="{A8357BA0-953C-AD39-EFD6-326256F6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27"/>
                <a:ext cx="95" cy="139"/>
              </a:xfrm>
              <a:custGeom>
                <a:avLst/>
                <a:gdLst>
                  <a:gd name="T0" fmla="*/ 126 w 190"/>
                  <a:gd name="T1" fmla="*/ 12 h 278"/>
                  <a:gd name="T2" fmla="*/ 143 w 190"/>
                  <a:gd name="T3" fmla="*/ 23 h 278"/>
                  <a:gd name="T4" fmla="*/ 153 w 190"/>
                  <a:gd name="T5" fmla="*/ 47 h 278"/>
                  <a:gd name="T6" fmla="*/ 146 w 190"/>
                  <a:gd name="T7" fmla="*/ 53 h 278"/>
                  <a:gd name="T8" fmla="*/ 129 w 190"/>
                  <a:gd name="T9" fmla="*/ 63 h 278"/>
                  <a:gd name="T10" fmla="*/ 141 w 190"/>
                  <a:gd name="T11" fmla="*/ 88 h 278"/>
                  <a:gd name="T12" fmla="*/ 162 w 190"/>
                  <a:gd name="T13" fmla="*/ 81 h 278"/>
                  <a:gd name="T14" fmla="*/ 175 w 190"/>
                  <a:gd name="T15" fmla="*/ 93 h 278"/>
                  <a:gd name="T16" fmla="*/ 178 w 190"/>
                  <a:gd name="T17" fmla="*/ 125 h 278"/>
                  <a:gd name="T18" fmla="*/ 175 w 190"/>
                  <a:gd name="T19" fmla="*/ 136 h 278"/>
                  <a:gd name="T20" fmla="*/ 167 w 190"/>
                  <a:gd name="T21" fmla="*/ 148 h 278"/>
                  <a:gd name="T22" fmla="*/ 165 w 190"/>
                  <a:gd name="T23" fmla="*/ 158 h 278"/>
                  <a:gd name="T24" fmla="*/ 167 w 190"/>
                  <a:gd name="T25" fmla="*/ 177 h 278"/>
                  <a:gd name="T26" fmla="*/ 173 w 190"/>
                  <a:gd name="T27" fmla="*/ 198 h 278"/>
                  <a:gd name="T28" fmla="*/ 190 w 190"/>
                  <a:gd name="T29" fmla="*/ 199 h 278"/>
                  <a:gd name="T30" fmla="*/ 181 w 190"/>
                  <a:gd name="T31" fmla="*/ 219 h 278"/>
                  <a:gd name="T32" fmla="*/ 178 w 190"/>
                  <a:gd name="T33" fmla="*/ 233 h 278"/>
                  <a:gd name="T34" fmla="*/ 187 w 190"/>
                  <a:gd name="T35" fmla="*/ 257 h 278"/>
                  <a:gd name="T36" fmla="*/ 173 w 190"/>
                  <a:gd name="T37" fmla="*/ 274 h 278"/>
                  <a:gd name="T38" fmla="*/ 156 w 190"/>
                  <a:gd name="T39" fmla="*/ 271 h 278"/>
                  <a:gd name="T40" fmla="*/ 129 w 190"/>
                  <a:gd name="T41" fmla="*/ 251 h 278"/>
                  <a:gd name="T42" fmla="*/ 117 w 190"/>
                  <a:gd name="T43" fmla="*/ 242 h 278"/>
                  <a:gd name="T44" fmla="*/ 96 w 190"/>
                  <a:gd name="T45" fmla="*/ 222 h 278"/>
                  <a:gd name="T46" fmla="*/ 76 w 190"/>
                  <a:gd name="T47" fmla="*/ 225 h 278"/>
                  <a:gd name="T48" fmla="*/ 58 w 190"/>
                  <a:gd name="T49" fmla="*/ 236 h 278"/>
                  <a:gd name="T50" fmla="*/ 52 w 190"/>
                  <a:gd name="T51" fmla="*/ 236 h 278"/>
                  <a:gd name="T52" fmla="*/ 53 w 190"/>
                  <a:gd name="T53" fmla="*/ 216 h 278"/>
                  <a:gd name="T54" fmla="*/ 55 w 190"/>
                  <a:gd name="T55" fmla="*/ 204 h 278"/>
                  <a:gd name="T56" fmla="*/ 47 w 190"/>
                  <a:gd name="T57" fmla="*/ 187 h 278"/>
                  <a:gd name="T58" fmla="*/ 56 w 190"/>
                  <a:gd name="T59" fmla="*/ 178 h 278"/>
                  <a:gd name="T60" fmla="*/ 44 w 190"/>
                  <a:gd name="T61" fmla="*/ 158 h 278"/>
                  <a:gd name="T62" fmla="*/ 44 w 190"/>
                  <a:gd name="T63" fmla="*/ 139 h 278"/>
                  <a:gd name="T64" fmla="*/ 21 w 190"/>
                  <a:gd name="T65" fmla="*/ 128 h 278"/>
                  <a:gd name="T66" fmla="*/ 14 w 190"/>
                  <a:gd name="T67" fmla="*/ 102 h 278"/>
                  <a:gd name="T68" fmla="*/ 11 w 190"/>
                  <a:gd name="T69" fmla="*/ 81 h 278"/>
                  <a:gd name="T70" fmla="*/ 0 w 190"/>
                  <a:gd name="T71" fmla="*/ 55 h 278"/>
                  <a:gd name="T72" fmla="*/ 12 w 190"/>
                  <a:gd name="T73" fmla="*/ 41 h 278"/>
                  <a:gd name="T74" fmla="*/ 24 w 190"/>
                  <a:gd name="T75" fmla="*/ 31 h 278"/>
                  <a:gd name="T76" fmla="*/ 39 w 190"/>
                  <a:gd name="T77" fmla="*/ 41 h 278"/>
                  <a:gd name="T78" fmla="*/ 39 w 190"/>
                  <a:gd name="T79" fmla="*/ 20 h 278"/>
                  <a:gd name="T80" fmla="*/ 55 w 190"/>
                  <a:gd name="T81" fmla="*/ 11 h 278"/>
                  <a:gd name="T82" fmla="*/ 65 w 190"/>
                  <a:gd name="T83" fmla="*/ 5 h 278"/>
                  <a:gd name="T84" fmla="*/ 90 w 190"/>
                  <a:gd name="T85" fmla="*/ 8 h 278"/>
                  <a:gd name="T86" fmla="*/ 109 w 190"/>
                  <a:gd name="T87" fmla="*/ 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0" h="278">
                    <a:moveTo>
                      <a:pt x="109" y="8"/>
                    </a:moveTo>
                    <a:lnTo>
                      <a:pt x="124" y="8"/>
                    </a:lnTo>
                    <a:lnTo>
                      <a:pt x="126" y="12"/>
                    </a:lnTo>
                    <a:lnTo>
                      <a:pt x="138" y="17"/>
                    </a:lnTo>
                    <a:lnTo>
                      <a:pt x="141" y="19"/>
                    </a:lnTo>
                    <a:lnTo>
                      <a:pt x="143" y="23"/>
                    </a:lnTo>
                    <a:lnTo>
                      <a:pt x="150" y="38"/>
                    </a:lnTo>
                    <a:lnTo>
                      <a:pt x="150" y="44"/>
                    </a:lnTo>
                    <a:lnTo>
                      <a:pt x="153" y="47"/>
                    </a:lnTo>
                    <a:lnTo>
                      <a:pt x="156" y="53"/>
                    </a:lnTo>
                    <a:lnTo>
                      <a:pt x="149" y="52"/>
                    </a:lnTo>
                    <a:lnTo>
                      <a:pt x="146" y="53"/>
                    </a:lnTo>
                    <a:lnTo>
                      <a:pt x="146" y="58"/>
                    </a:lnTo>
                    <a:lnTo>
                      <a:pt x="132" y="60"/>
                    </a:lnTo>
                    <a:lnTo>
                      <a:pt x="129" y="63"/>
                    </a:lnTo>
                    <a:lnTo>
                      <a:pt x="134" y="78"/>
                    </a:lnTo>
                    <a:lnTo>
                      <a:pt x="132" y="84"/>
                    </a:lnTo>
                    <a:lnTo>
                      <a:pt x="141" y="88"/>
                    </a:lnTo>
                    <a:lnTo>
                      <a:pt x="146" y="82"/>
                    </a:lnTo>
                    <a:lnTo>
                      <a:pt x="149" y="81"/>
                    </a:lnTo>
                    <a:lnTo>
                      <a:pt x="162" y="81"/>
                    </a:lnTo>
                    <a:lnTo>
                      <a:pt x="165" y="78"/>
                    </a:lnTo>
                    <a:lnTo>
                      <a:pt x="170" y="79"/>
                    </a:lnTo>
                    <a:lnTo>
                      <a:pt x="175" y="93"/>
                    </a:lnTo>
                    <a:lnTo>
                      <a:pt x="187" y="110"/>
                    </a:lnTo>
                    <a:lnTo>
                      <a:pt x="178" y="117"/>
                    </a:lnTo>
                    <a:lnTo>
                      <a:pt x="178" y="125"/>
                    </a:lnTo>
                    <a:lnTo>
                      <a:pt x="182" y="129"/>
                    </a:lnTo>
                    <a:lnTo>
                      <a:pt x="181" y="133"/>
                    </a:lnTo>
                    <a:lnTo>
                      <a:pt x="175" y="136"/>
                    </a:lnTo>
                    <a:lnTo>
                      <a:pt x="173" y="139"/>
                    </a:lnTo>
                    <a:lnTo>
                      <a:pt x="168" y="143"/>
                    </a:lnTo>
                    <a:lnTo>
                      <a:pt x="167" y="148"/>
                    </a:lnTo>
                    <a:lnTo>
                      <a:pt x="173" y="154"/>
                    </a:lnTo>
                    <a:lnTo>
                      <a:pt x="170" y="154"/>
                    </a:lnTo>
                    <a:lnTo>
                      <a:pt x="165" y="158"/>
                    </a:lnTo>
                    <a:lnTo>
                      <a:pt x="167" y="166"/>
                    </a:lnTo>
                    <a:lnTo>
                      <a:pt x="171" y="167"/>
                    </a:lnTo>
                    <a:lnTo>
                      <a:pt x="167" y="177"/>
                    </a:lnTo>
                    <a:lnTo>
                      <a:pt x="162" y="178"/>
                    </a:lnTo>
                    <a:lnTo>
                      <a:pt x="165" y="192"/>
                    </a:lnTo>
                    <a:lnTo>
                      <a:pt x="173" y="198"/>
                    </a:lnTo>
                    <a:lnTo>
                      <a:pt x="179" y="195"/>
                    </a:lnTo>
                    <a:lnTo>
                      <a:pt x="185" y="201"/>
                    </a:lnTo>
                    <a:lnTo>
                      <a:pt x="190" y="199"/>
                    </a:lnTo>
                    <a:lnTo>
                      <a:pt x="182" y="207"/>
                    </a:lnTo>
                    <a:lnTo>
                      <a:pt x="179" y="212"/>
                    </a:lnTo>
                    <a:lnTo>
                      <a:pt x="181" y="219"/>
                    </a:lnTo>
                    <a:lnTo>
                      <a:pt x="178" y="221"/>
                    </a:lnTo>
                    <a:lnTo>
                      <a:pt x="173" y="231"/>
                    </a:lnTo>
                    <a:lnTo>
                      <a:pt x="178" y="233"/>
                    </a:lnTo>
                    <a:lnTo>
                      <a:pt x="185" y="239"/>
                    </a:lnTo>
                    <a:lnTo>
                      <a:pt x="187" y="243"/>
                    </a:lnTo>
                    <a:lnTo>
                      <a:pt x="187" y="257"/>
                    </a:lnTo>
                    <a:lnTo>
                      <a:pt x="182" y="263"/>
                    </a:lnTo>
                    <a:lnTo>
                      <a:pt x="181" y="269"/>
                    </a:lnTo>
                    <a:lnTo>
                      <a:pt x="173" y="274"/>
                    </a:lnTo>
                    <a:lnTo>
                      <a:pt x="170" y="278"/>
                    </a:lnTo>
                    <a:lnTo>
                      <a:pt x="165" y="277"/>
                    </a:lnTo>
                    <a:lnTo>
                      <a:pt x="156" y="271"/>
                    </a:lnTo>
                    <a:lnTo>
                      <a:pt x="146" y="260"/>
                    </a:lnTo>
                    <a:lnTo>
                      <a:pt x="144" y="257"/>
                    </a:lnTo>
                    <a:lnTo>
                      <a:pt x="129" y="251"/>
                    </a:lnTo>
                    <a:lnTo>
                      <a:pt x="123" y="240"/>
                    </a:lnTo>
                    <a:lnTo>
                      <a:pt x="123" y="237"/>
                    </a:lnTo>
                    <a:lnTo>
                      <a:pt x="117" y="242"/>
                    </a:lnTo>
                    <a:lnTo>
                      <a:pt x="105" y="242"/>
                    </a:lnTo>
                    <a:lnTo>
                      <a:pt x="103" y="231"/>
                    </a:lnTo>
                    <a:lnTo>
                      <a:pt x="96" y="222"/>
                    </a:lnTo>
                    <a:lnTo>
                      <a:pt x="90" y="230"/>
                    </a:lnTo>
                    <a:lnTo>
                      <a:pt x="82" y="225"/>
                    </a:lnTo>
                    <a:lnTo>
                      <a:pt x="76" y="225"/>
                    </a:lnTo>
                    <a:lnTo>
                      <a:pt x="73" y="230"/>
                    </a:lnTo>
                    <a:lnTo>
                      <a:pt x="65" y="230"/>
                    </a:lnTo>
                    <a:lnTo>
                      <a:pt x="58" y="236"/>
                    </a:lnTo>
                    <a:lnTo>
                      <a:pt x="53" y="239"/>
                    </a:lnTo>
                    <a:lnTo>
                      <a:pt x="50" y="237"/>
                    </a:lnTo>
                    <a:lnTo>
                      <a:pt x="52" y="236"/>
                    </a:lnTo>
                    <a:lnTo>
                      <a:pt x="44" y="230"/>
                    </a:lnTo>
                    <a:lnTo>
                      <a:pt x="53" y="222"/>
                    </a:lnTo>
                    <a:lnTo>
                      <a:pt x="53" y="216"/>
                    </a:lnTo>
                    <a:lnTo>
                      <a:pt x="55" y="212"/>
                    </a:lnTo>
                    <a:lnTo>
                      <a:pt x="53" y="205"/>
                    </a:lnTo>
                    <a:lnTo>
                      <a:pt x="55" y="204"/>
                    </a:lnTo>
                    <a:lnTo>
                      <a:pt x="53" y="195"/>
                    </a:lnTo>
                    <a:lnTo>
                      <a:pt x="53" y="190"/>
                    </a:lnTo>
                    <a:lnTo>
                      <a:pt x="47" y="187"/>
                    </a:lnTo>
                    <a:lnTo>
                      <a:pt x="46" y="181"/>
                    </a:lnTo>
                    <a:lnTo>
                      <a:pt x="50" y="177"/>
                    </a:lnTo>
                    <a:lnTo>
                      <a:pt x="56" y="178"/>
                    </a:lnTo>
                    <a:lnTo>
                      <a:pt x="62" y="171"/>
                    </a:lnTo>
                    <a:lnTo>
                      <a:pt x="55" y="163"/>
                    </a:lnTo>
                    <a:lnTo>
                      <a:pt x="44" y="158"/>
                    </a:lnTo>
                    <a:lnTo>
                      <a:pt x="49" y="151"/>
                    </a:lnTo>
                    <a:lnTo>
                      <a:pt x="49" y="146"/>
                    </a:lnTo>
                    <a:lnTo>
                      <a:pt x="44" y="139"/>
                    </a:lnTo>
                    <a:lnTo>
                      <a:pt x="36" y="139"/>
                    </a:lnTo>
                    <a:lnTo>
                      <a:pt x="32" y="133"/>
                    </a:lnTo>
                    <a:lnTo>
                      <a:pt x="21" y="128"/>
                    </a:lnTo>
                    <a:lnTo>
                      <a:pt x="21" y="123"/>
                    </a:lnTo>
                    <a:lnTo>
                      <a:pt x="17" y="117"/>
                    </a:lnTo>
                    <a:lnTo>
                      <a:pt x="14" y="102"/>
                    </a:lnTo>
                    <a:lnTo>
                      <a:pt x="17" y="93"/>
                    </a:lnTo>
                    <a:lnTo>
                      <a:pt x="9" y="84"/>
                    </a:lnTo>
                    <a:lnTo>
                      <a:pt x="11" y="81"/>
                    </a:lnTo>
                    <a:lnTo>
                      <a:pt x="8" y="75"/>
                    </a:lnTo>
                    <a:lnTo>
                      <a:pt x="3" y="67"/>
                    </a:lnTo>
                    <a:lnTo>
                      <a:pt x="0" y="55"/>
                    </a:lnTo>
                    <a:lnTo>
                      <a:pt x="8" y="55"/>
                    </a:lnTo>
                    <a:lnTo>
                      <a:pt x="11" y="53"/>
                    </a:lnTo>
                    <a:lnTo>
                      <a:pt x="12" y="41"/>
                    </a:lnTo>
                    <a:lnTo>
                      <a:pt x="17" y="43"/>
                    </a:lnTo>
                    <a:lnTo>
                      <a:pt x="20" y="34"/>
                    </a:lnTo>
                    <a:lnTo>
                      <a:pt x="24" y="31"/>
                    </a:lnTo>
                    <a:lnTo>
                      <a:pt x="29" y="34"/>
                    </a:lnTo>
                    <a:lnTo>
                      <a:pt x="33" y="40"/>
                    </a:lnTo>
                    <a:lnTo>
                      <a:pt x="39" y="41"/>
                    </a:lnTo>
                    <a:lnTo>
                      <a:pt x="36" y="38"/>
                    </a:lnTo>
                    <a:lnTo>
                      <a:pt x="36" y="34"/>
                    </a:lnTo>
                    <a:lnTo>
                      <a:pt x="39" y="20"/>
                    </a:lnTo>
                    <a:lnTo>
                      <a:pt x="44" y="19"/>
                    </a:lnTo>
                    <a:lnTo>
                      <a:pt x="47" y="11"/>
                    </a:lnTo>
                    <a:lnTo>
                      <a:pt x="55" y="11"/>
                    </a:lnTo>
                    <a:lnTo>
                      <a:pt x="58" y="12"/>
                    </a:lnTo>
                    <a:lnTo>
                      <a:pt x="64" y="11"/>
                    </a:lnTo>
                    <a:lnTo>
                      <a:pt x="65" y="5"/>
                    </a:lnTo>
                    <a:lnTo>
                      <a:pt x="76" y="0"/>
                    </a:lnTo>
                    <a:lnTo>
                      <a:pt x="80" y="2"/>
                    </a:lnTo>
                    <a:lnTo>
                      <a:pt x="90" y="8"/>
                    </a:lnTo>
                    <a:lnTo>
                      <a:pt x="96" y="8"/>
                    </a:lnTo>
                    <a:lnTo>
                      <a:pt x="106" y="5"/>
                    </a:lnTo>
                    <a:lnTo>
                      <a:pt x="109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0" name="Freeform 960">
                <a:extLst>
                  <a:ext uri="{FF2B5EF4-FFF2-40B4-BE49-F238E27FC236}">
                    <a16:creationId xmlns:a16="http://schemas.microsoft.com/office/drawing/2014/main" id="{104DC2BF-E784-A65F-BDA5-21E1C4BF1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423"/>
                <a:ext cx="133" cy="131"/>
              </a:xfrm>
              <a:custGeom>
                <a:avLst/>
                <a:gdLst>
                  <a:gd name="T0" fmla="*/ 0 w 265"/>
                  <a:gd name="T1" fmla="*/ 132 h 261"/>
                  <a:gd name="T2" fmla="*/ 4 w 265"/>
                  <a:gd name="T3" fmla="*/ 149 h 261"/>
                  <a:gd name="T4" fmla="*/ 9 w 265"/>
                  <a:gd name="T5" fmla="*/ 155 h 261"/>
                  <a:gd name="T6" fmla="*/ 9 w 265"/>
                  <a:gd name="T7" fmla="*/ 171 h 261"/>
                  <a:gd name="T8" fmla="*/ 17 w 265"/>
                  <a:gd name="T9" fmla="*/ 180 h 261"/>
                  <a:gd name="T10" fmla="*/ 18 w 265"/>
                  <a:gd name="T11" fmla="*/ 208 h 261"/>
                  <a:gd name="T12" fmla="*/ 26 w 265"/>
                  <a:gd name="T13" fmla="*/ 220 h 261"/>
                  <a:gd name="T14" fmla="*/ 30 w 265"/>
                  <a:gd name="T15" fmla="*/ 232 h 261"/>
                  <a:gd name="T16" fmla="*/ 42 w 265"/>
                  <a:gd name="T17" fmla="*/ 244 h 261"/>
                  <a:gd name="T18" fmla="*/ 56 w 265"/>
                  <a:gd name="T19" fmla="*/ 261 h 261"/>
                  <a:gd name="T20" fmla="*/ 68 w 265"/>
                  <a:gd name="T21" fmla="*/ 247 h 261"/>
                  <a:gd name="T22" fmla="*/ 80 w 265"/>
                  <a:gd name="T23" fmla="*/ 237 h 261"/>
                  <a:gd name="T24" fmla="*/ 95 w 265"/>
                  <a:gd name="T25" fmla="*/ 247 h 261"/>
                  <a:gd name="T26" fmla="*/ 95 w 265"/>
                  <a:gd name="T27" fmla="*/ 226 h 261"/>
                  <a:gd name="T28" fmla="*/ 111 w 265"/>
                  <a:gd name="T29" fmla="*/ 217 h 261"/>
                  <a:gd name="T30" fmla="*/ 121 w 265"/>
                  <a:gd name="T31" fmla="*/ 211 h 261"/>
                  <a:gd name="T32" fmla="*/ 146 w 265"/>
                  <a:gd name="T33" fmla="*/ 214 h 261"/>
                  <a:gd name="T34" fmla="*/ 165 w 265"/>
                  <a:gd name="T35" fmla="*/ 214 h 261"/>
                  <a:gd name="T36" fmla="*/ 194 w 265"/>
                  <a:gd name="T37" fmla="*/ 223 h 261"/>
                  <a:gd name="T38" fmla="*/ 203 w 265"/>
                  <a:gd name="T39" fmla="*/ 221 h 261"/>
                  <a:gd name="T40" fmla="*/ 220 w 265"/>
                  <a:gd name="T41" fmla="*/ 214 h 261"/>
                  <a:gd name="T42" fmla="*/ 235 w 265"/>
                  <a:gd name="T43" fmla="*/ 211 h 261"/>
                  <a:gd name="T44" fmla="*/ 252 w 265"/>
                  <a:gd name="T45" fmla="*/ 205 h 261"/>
                  <a:gd name="T46" fmla="*/ 262 w 265"/>
                  <a:gd name="T47" fmla="*/ 194 h 261"/>
                  <a:gd name="T48" fmla="*/ 255 w 265"/>
                  <a:gd name="T49" fmla="*/ 180 h 261"/>
                  <a:gd name="T50" fmla="*/ 247 w 265"/>
                  <a:gd name="T51" fmla="*/ 164 h 261"/>
                  <a:gd name="T52" fmla="*/ 252 w 265"/>
                  <a:gd name="T53" fmla="*/ 153 h 261"/>
                  <a:gd name="T54" fmla="*/ 231 w 265"/>
                  <a:gd name="T55" fmla="*/ 139 h 261"/>
                  <a:gd name="T56" fmla="*/ 231 w 265"/>
                  <a:gd name="T57" fmla="*/ 111 h 261"/>
                  <a:gd name="T58" fmla="*/ 231 w 265"/>
                  <a:gd name="T59" fmla="*/ 94 h 261"/>
                  <a:gd name="T60" fmla="*/ 235 w 265"/>
                  <a:gd name="T61" fmla="*/ 76 h 261"/>
                  <a:gd name="T62" fmla="*/ 215 w 265"/>
                  <a:gd name="T63" fmla="*/ 56 h 261"/>
                  <a:gd name="T64" fmla="*/ 203 w 265"/>
                  <a:gd name="T65" fmla="*/ 47 h 261"/>
                  <a:gd name="T66" fmla="*/ 193 w 265"/>
                  <a:gd name="T67" fmla="*/ 32 h 261"/>
                  <a:gd name="T68" fmla="*/ 179 w 265"/>
                  <a:gd name="T69" fmla="*/ 13 h 261"/>
                  <a:gd name="T70" fmla="*/ 168 w 265"/>
                  <a:gd name="T71" fmla="*/ 3 h 261"/>
                  <a:gd name="T72" fmla="*/ 139 w 265"/>
                  <a:gd name="T73" fmla="*/ 6 h 261"/>
                  <a:gd name="T74" fmla="*/ 118 w 265"/>
                  <a:gd name="T75" fmla="*/ 13 h 261"/>
                  <a:gd name="T76" fmla="*/ 100 w 265"/>
                  <a:gd name="T77" fmla="*/ 13 h 261"/>
                  <a:gd name="T78" fmla="*/ 88 w 265"/>
                  <a:gd name="T79" fmla="*/ 21 h 261"/>
                  <a:gd name="T80" fmla="*/ 91 w 265"/>
                  <a:gd name="T81" fmla="*/ 38 h 261"/>
                  <a:gd name="T82" fmla="*/ 83 w 265"/>
                  <a:gd name="T83" fmla="*/ 39 h 261"/>
                  <a:gd name="T84" fmla="*/ 74 w 265"/>
                  <a:gd name="T85" fmla="*/ 53 h 261"/>
                  <a:gd name="T86" fmla="*/ 64 w 265"/>
                  <a:gd name="T87" fmla="*/ 48 h 261"/>
                  <a:gd name="T88" fmla="*/ 58 w 265"/>
                  <a:gd name="T89" fmla="*/ 53 h 261"/>
                  <a:gd name="T90" fmla="*/ 44 w 265"/>
                  <a:gd name="T91" fmla="*/ 53 h 261"/>
                  <a:gd name="T92" fmla="*/ 41 w 265"/>
                  <a:gd name="T93" fmla="*/ 73 h 261"/>
                  <a:gd name="T94" fmla="*/ 33 w 265"/>
                  <a:gd name="T95" fmla="*/ 91 h 261"/>
                  <a:gd name="T96" fmla="*/ 21 w 265"/>
                  <a:gd name="T97" fmla="*/ 97 h 261"/>
                  <a:gd name="T98" fmla="*/ 3 w 265"/>
                  <a:gd name="T99" fmla="*/ 104 h 261"/>
                  <a:gd name="T100" fmla="*/ 7 w 265"/>
                  <a:gd name="T101" fmla="*/ 12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5" h="261">
                    <a:moveTo>
                      <a:pt x="7" y="121"/>
                    </a:moveTo>
                    <a:lnTo>
                      <a:pt x="1" y="126"/>
                    </a:lnTo>
                    <a:lnTo>
                      <a:pt x="0" y="132"/>
                    </a:lnTo>
                    <a:lnTo>
                      <a:pt x="0" y="138"/>
                    </a:lnTo>
                    <a:lnTo>
                      <a:pt x="3" y="141"/>
                    </a:lnTo>
                    <a:lnTo>
                      <a:pt x="4" y="149"/>
                    </a:lnTo>
                    <a:lnTo>
                      <a:pt x="10" y="149"/>
                    </a:lnTo>
                    <a:lnTo>
                      <a:pt x="12" y="152"/>
                    </a:lnTo>
                    <a:lnTo>
                      <a:pt x="9" y="155"/>
                    </a:lnTo>
                    <a:lnTo>
                      <a:pt x="4" y="164"/>
                    </a:lnTo>
                    <a:lnTo>
                      <a:pt x="9" y="167"/>
                    </a:lnTo>
                    <a:lnTo>
                      <a:pt x="9" y="171"/>
                    </a:lnTo>
                    <a:lnTo>
                      <a:pt x="12" y="174"/>
                    </a:lnTo>
                    <a:lnTo>
                      <a:pt x="12" y="179"/>
                    </a:lnTo>
                    <a:lnTo>
                      <a:pt x="17" y="180"/>
                    </a:lnTo>
                    <a:lnTo>
                      <a:pt x="18" y="185"/>
                    </a:lnTo>
                    <a:lnTo>
                      <a:pt x="20" y="193"/>
                    </a:lnTo>
                    <a:lnTo>
                      <a:pt x="18" y="208"/>
                    </a:lnTo>
                    <a:lnTo>
                      <a:pt x="18" y="214"/>
                    </a:lnTo>
                    <a:lnTo>
                      <a:pt x="24" y="214"/>
                    </a:lnTo>
                    <a:lnTo>
                      <a:pt x="26" y="220"/>
                    </a:lnTo>
                    <a:lnTo>
                      <a:pt x="24" y="228"/>
                    </a:lnTo>
                    <a:lnTo>
                      <a:pt x="24" y="231"/>
                    </a:lnTo>
                    <a:lnTo>
                      <a:pt x="30" y="232"/>
                    </a:lnTo>
                    <a:lnTo>
                      <a:pt x="30" y="238"/>
                    </a:lnTo>
                    <a:lnTo>
                      <a:pt x="35" y="247"/>
                    </a:lnTo>
                    <a:lnTo>
                      <a:pt x="42" y="244"/>
                    </a:lnTo>
                    <a:lnTo>
                      <a:pt x="48" y="246"/>
                    </a:lnTo>
                    <a:lnTo>
                      <a:pt x="53" y="250"/>
                    </a:lnTo>
                    <a:lnTo>
                      <a:pt x="56" y="261"/>
                    </a:lnTo>
                    <a:lnTo>
                      <a:pt x="64" y="261"/>
                    </a:lnTo>
                    <a:lnTo>
                      <a:pt x="67" y="259"/>
                    </a:lnTo>
                    <a:lnTo>
                      <a:pt x="68" y="247"/>
                    </a:lnTo>
                    <a:lnTo>
                      <a:pt x="73" y="249"/>
                    </a:lnTo>
                    <a:lnTo>
                      <a:pt x="76" y="240"/>
                    </a:lnTo>
                    <a:lnTo>
                      <a:pt x="80" y="237"/>
                    </a:lnTo>
                    <a:lnTo>
                      <a:pt x="85" y="240"/>
                    </a:lnTo>
                    <a:lnTo>
                      <a:pt x="89" y="246"/>
                    </a:lnTo>
                    <a:lnTo>
                      <a:pt x="95" y="247"/>
                    </a:lnTo>
                    <a:lnTo>
                      <a:pt x="92" y="244"/>
                    </a:lnTo>
                    <a:lnTo>
                      <a:pt x="92" y="240"/>
                    </a:lnTo>
                    <a:lnTo>
                      <a:pt x="95" y="226"/>
                    </a:lnTo>
                    <a:lnTo>
                      <a:pt x="100" y="225"/>
                    </a:lnTo>
                    <a:lnTo>
                      <a:pt x="103" y="217"/>
                    </a:lnTo>
                    <a:lnTo>
                      <a:pt x="111" y="217"/>
                    </a:lnTo>
                    <a:lnTo>
                      <a:pt x="114" y="218"/>
                    </a:lnTo>
                    <a:lnTo>
                      <a:pt x="120" y="217"/>
                    </a:lnTo>
                    <a:lnTo>
                      <a:pt x="121" y="211"/>
                    </a:lnTo>
                    <a:lnTo>
                      <a:pt x="132" y="206"/>
                    </a:lnTo>
                    <a:lnTo>
                      <a:pt x="136" y="208"/>
                    </a:lnTo>
                    <a:lnTo>
                      <a:pt x="146" y="214"/>
                    </a:lnTo>
                    <a:lnTo>
                      <a:pt x="152" y="214"/>
                    </a:lnTo>
                    <a:lnTo>
                      <a:pt x="162" y="211"/>
                    </a:lnTo>
                    <a:lnTo>
                      <a:pt x="165" y="214"/>
                    </a:lnTo>
                    <a:lnTo>
                      <a:pt x="180" y="214"/>
                    </a:lnTo>
                    <a:lnTo>
                      <a:pt x="182" y="218"/>
                    </a:lnTo>
                    <a:lnTo>
                      <a:pt x="194" y="223"/>
                    </a:lnTo>
                    <a:lnTo>
                      <a:pt x="197" y="225"/>
                    </a:lnTo>
                    <a:lnTo>
                      <a:pt x="202" y="226"/>
                    </a:lnTo>
                    <a:lnTo>
                      <a:pt x="203" y="221"/>
                    </a:lnTo>
                    <a:lnTo>
                      <a:pt x="206" y="220"/>
                    </a:lnTo>
                    <a:lnTo>
                      <a:pt x="212" y="215"/>
                    </a:lnTo>
                    <a:lnTo>
                      <a:pt x="220" y="214"/>
                    </a:lnTo>
                    <a:lnTo>
                      <a:pt x="221" y="215"/>
                    </a:lnTo>
                    <a:lnTo>
                      <a:pt x="223" y="214"/>
                    </a:lnTo>
                    <a:lnTo>
                      <a:pt x="235" y="211"/>
                    </a:lnTo>
                    <a:lnTo>
                      <a:pt x="238" y="208"/>
                    </a:lnTo>
                    <a:lnTo>
                      <a:pt x="246" y="208"/>
                    </a:lnTo>
                    <a:lnTo>
                      <a:pt x="252" y="205"/>
                    </a:lnTo>
                    <a:lnTo>
                      <a:pt x="258" y="203"/>
                    </a:lnTo>
                    <a:lnTo>
                      <a:pt x="261" y="202"/>
                    </a:lnTo>
                    <a:lnTo>
                      <a:pt x="262" y="194"/>
                    </a:lnTo>
                    <a:lnTo>
                      <a:pt x="265" y="190"/>
                    </a:lnTo>
                    <a:lnTo>
                      <a:pt x="265" y="188"/>
                    </a:lnTo>
                    <a:lnTo>
                      <a:pt x="255" y="180"/>
                    </a:lnTo>
                    <a:lnTo>
                      <a:pt x="252" y="174"/>
                    </a:lnTo>
                    <a:lnTo>
                      <a:pt x="255" y="171"/>
                    </a:lnTo>
                    <a:lnTo>
                      <a:pt x="247" y="164"/>
                    </a:lnTo>
                    <a:lnTo>
                      <a:pt x="246" y="162"/>
                    </a:lnTo>
                    <a:lnTo>
                      <a:pt x="252" y="156"/>
                    </a:lnTo>
                    <a:lnTo>
                      <a:pt x="252" y="153"/>
                    </a:lnTo>
                    <a:lnTo>
                      <a:pt x="246" y="142"/>
                    </a:lnTo>
                    <a:lnTo>
                      <a:pt x="234" y="144"/>
                    </a:lnTo>
                    <a:lnTo>
                      <a:pt x="231" y="139"/>
                    </a:lnTo>
                    <a:lnTo>
                      <a:pt x="232" y="135"/>
                    </a:lnTo>
                    <a:lnTo>
                      <a:pt x="240" y="132"/>
                    </a:lnTo>
                    <a:lnTo>
                      <a:pt x="231" y="111"/>
                    </a:lnTo>
                    <a:lnTo>
                      <a:pt x="234" y="104"/>
                    </a:lnTo>
                    <a:lnTo>
                      <a:pt x="234" y="100"/>
                    </a:lnTo>
                    <a:lnTo>
                      <a:pt x="231" y="94"/>
                    </a:lnTo>
                    <a:lnTo>
                      <a:pt x="234" y="86"/>
                    </a:lnTo>
                    <a:lnTo>
                      <a:pt x="237" y="85"/>
                    </a:lnTo>
                    <a:lnTo>
                      <a:pt x="235" y="76"/>
                    </a:lnTo>
                    <a:lnTo>
                      <a:pt x="226" y="70"/>
                    </a:lnTo>
                    <a:lnTo>
                      <a:pt x="217" y="68"/>
                    </a:lnTo>
                    <a:lnTo>
                      <a:pt x="215" y="56"/>
                    </a:lnTo>
                    <a:lnTo>
                      <a:pt x="212" y="53"/>
                    </a:lnTo>
                    <a:lnTo>
                      <a:pt x="209" y="51"/>
                    </a:lnTo>
                    <a:lnTo>
                      <a:pt x="203" y="47"/>
                    </a:lnTo>
                    <a:lnTo>
                      <a:pt x="202" y="42"/>
                    </a:lnTo>
                    <a:lnTo>
                      <a:pt x="200" y="35"/>
                    </a:lnTo>
                    <a:lnTo>
                      <a:pt x="193" y="32"/>
                    </a:lnTo>
                    <a:lnTo>
                      <a:pt x="188" y="28"/>
                    </a:lnTo>
                    <a:lnTo>
                      <a:pt x="182" y="15"/>
                    </a:lnTo>
                    <a:lnTo>
                      <a:pt x="179" y="13"/>
                    </a:lnTo>
                    <a:lnTo>
                      <a:pt x="176" y="6"/>
                    </a:lnTo>
                    <a:lnTo>
                      <a:pt x="173" y="0"/>
                    </a:lnTo>
                    <a:lnTo>
                      <a:pt x="168" y="3"/>
                    </a:lnTo>
                    <a:lnTo>
                      <a:pt x="162" y="10"/>
                    </a:lnTo>
                    <a:lnTo>
                      <a:pt x="142" y="7"/>
                    </a:lnTo>
                    <a:lnTo>
                      <a:pt x="139" y="6"/>
                    </a:lnTo>
                    <a:lnTo>
                      <a:pt x="132" y="7"/>
                    </a:lnTo>
                    <a:lnTo>
                      <a:pt x="126" y="13"/>
                    </a:lnTo>
                    <a:lnTo>
                      <a:pt x="118" y="13"/>
                    </a:lnTo>
                    <a:lnTo>
                      <a:pt x="115" y="15"/>
                    </a:lnTo>
                    <a:lnTo>
                      <a:pt x="106" y="10"/>
                    </a:lnTo>
                    <a:lnTo>
                      <a:pt x="100" y="13"/>
                    </a:lnTo>
                    <a:lnTo>
                      <a:pt x="97" y="10"/>
                    </a:lnTo>
                    <a:lnTo>
                      <a:pt x="91" y="16"/>
                    </a:lnTo>
                    <a:lnTo>
                      <a:pt x="88" y="21"/>
                    </a:lnTo>
                    <a:lnTo>
                      <a:pt x="89" y="28"/>
                    </a:lnTo>
                    <a:lnTo>
                      <a:pt x="86" y="32"/>
                    </a:lnTo>
                    <a:lnTo>
                      <a:pt x="91" y="38"/>
                    </a:lnTo>
                    <a:lnTo>
                      <a:pt x="91" y="41"/>
                    </a:lnTo>
                    <a:lnTo>
                      <a:pt x="86" y="45"/>
                    </a:lnTo>
                    <a:lnTo>
                      <a:pt x="83" y="39"/>
                    </a:lnTo>
                    <a:lnTo>
                      <a:pt x="77" y="38"/>
                    </a:lnTo>
                    <a:lnTo>
                      <a:pt x="79" y="47"/>
                    </a:lnTo>
                    <a:lnTo>
                      <a:pt x="74" y="53"/>
                    </a:lnTo>
                    <a:lnTo>
                      <a:pt x="70" y="44"/>
                    </a:lnTo>
                    <a:lnTo>
                      <a:pt x="65" y="42"/>
                    </a:lnTo>
                    <a:lnTo>
                      <a:pt x="64" y="48"/>
                    </a:lnTo>
                    <a:lnTo>
                      <a:pt x="68" y="54"/>
                    </a:lnTo>
                    <a:lnTo>
                      <a:pt x="65" y="59"/>
                    </a:lnTo>
                    <a:lnTo>
                      <a:pt x="58" y="53"/>
                    </a:lnTo>
                    <a:lnTo>
                      <a:pt x="54" y="45"/>
                    </a:lnTo>
                    <a:lnTo>
                      <a:pt x="47" y="48"/>
                    </a:lnTo>
                    <a:lnTo>
                      <a:pt x="44" y="53"/>
                    </a:lnTo>
                    <a:lnTo>
                      <a:pt x="42" y="56"/>
                    </a:lnTo>
                    <a:lnTo>
                      <a:pt x="42" y="62"/>
                    </a:lnTo>
                    <a:lnTo>
                      <a:pt x="41" y="73"/>
                    </a:lnTo>
                    <a:lnTo>
                      <a:pt x="35" y="76"/>
                    </a:lnTo>
                    <a:lnTo>
                      <a:pt x="33" y="86"/>
                    </a:lnTo>
                    <a:lnTo>
                      <a:pt x="33" y="91"/>
                    </a:lnTo>
                    <a:lnTo>
                      <a:pt x="33" y="92"/>
                    </a:lnTo>
                    <a:lnTo>
                      <a:pt x="27" y="97"/>
                    </a:lnTo>
                    <a:lnTo>
                      <a:pt x="21" y="97"/>
                    </a:lnTo>
                    <a:lnTo>
                      <a:pt x="17" y="108"/>
                    </a:lnTo>
                    <a:lnTo>
                      <a:pt x="7" y="101"/>
                    </a:lnTo>
                    <a:lnTo>
                      <a:pt x="3" y="104"/>
                    </a:lnTo>
                    <a:lnTo>
                      <a:pt x="0" y="112"/>
                    </a:lnTo>
                    <a:lnTo>
                      <a:pt x="7" y="117"/>
                    </a:lnTo>
                    <a:lnTo>
                      <a:pt x="7" y="1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1" name="Freeform 961">
                <a:extLst>
                  <a:ext uri="{FF2B5EF4-FFF2-40B4-BE49-F238E27FC236}">
                    <a16:creationId xmlns:a16="http://schemas.microsoft.com/office/drawing/2014/main" id="{0A4921D8-F55C-2F82-F0D5-AF35414D2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423"/>
                <a:ext cx="133" cy="131"/>
              </a:xfrm>
              <a:custGeom>
                <a:avLst/>
                <a:gdLst>
                  <a:gd name="T0" fmla="*/ 0 w 265"/>
                  <a:gd name="T1" fmla="*/ 112 h 261"/>
                  <a:gd name="T2" fmla="*/ 17 w 265"/>
                  <a:gd name="T3" fmla="*/ 108 h 261"/>
                  <a:gd name="T4" fmla="*/ 33 w 265"/>
                  <a:gd name="T5" fmla="*/ 92 h 261"/>
                  <a:gd name="T6" fmla="*/ 35 w 265"/>
                  <a:gd name="T7" fmla="*/ 76 h 261"/>
                  <a:gd name="T8" fmla="*/ 42 w 265"/>
                  <a:gd name="T9" fmla="*/ 56 h 261"/>
                  <a:gd name="T10" fmla="*/ 54 w 265"/>
                  <a:gd name="T11" fmla="*/ 45 h 261"/>
                  <a:gd name="T12" fmla="*/ 68 w 265"/>
                  <a:gd name="T13" fmla="*/ 54 h 261"/>
                  <a:gd name="T14" fmla="*/ 70 w 265"/>
                  <a:gd name="T15" fmla="*/ 44 h 261"/>
                  <a:gd name="T16" fmla="*/ 77 w 265"/>
                  <a:gd name="T17" fmla="*/ 38 h 261"/>
                  <a:gd name="T18" fmla="*/ 91 w 265"/>
                  <a:gd name="T19" fmla="*/ 41 h 261"/>
                  <a:gd name="T20" fmla="*/ 89 w 265"/>
                  <a:gd name="T21" fmla="*/ 28 h 261"/>
                  <a:gd name="T22" fmla="*/ 97 w 265"/>
                  <a:gd name="T23" fmla="*/ 10 h 261"/>
                  <a:gd name="T24" fmla="*/ 115 w 265"/>
                  <a:gd name="T25" fmla="*/ 15 h 261"/>
                  <a:gd name="T26" fmla="*/ 132 w 265"/>
                  <a:gd name="T27" fmla="*/ 7 h 261"/>
                  <a:gd name="T28" fmla="*/ 162 w 265"/>
                  <a:gd name="T29" fmla="*/ 10 h 261"/>
                  <a:gd name="T30" fmla="*/ 176 w 265"/>
                  <a:gd name="T31" fmla="*/ 6 h 261"/>
                  <a:gd name="T32" fmla="*/ 188 w 265"/>
                  <a:gd name="T33" fmla="*/ 28 h 261"/>
                  <a:gd name="T34" fmla="*/ 202 w 265"/>
                  <a:gd name="T35" fmla="*/ 42 h 261"/>
                  <a:gd name="T36" fmla="*/ 212 w 265"/>
                  <a:gd name="T37" fmla="*/ 53 h 261"/>
                  <a:gd name="T38" fmla="*/ 226 w 265"/>
                  <a:gd name="T39" fmla="*/ 70 h 261"/>
                  <a:gd name="T40" fmla="*/ 234 w 265"/>
                  <a:gd name="T41" fmla="*/ 86 h 261"/>
                  <a:gd name="T42" fmla="*/ 234 w 265"/>
                  <a:gd name="T43" fmla="*/ 104 h 261"/>
                  <a:gd name="T44" fmla="*/ 232 w 265"/>
                  <a:gd name="T45" fmla="*/ 135 h 261"/>
                  <a:gd name="T46" fmla="*/ 246 w 265"/>
                  <a:gd name="T47" fmla="*/ 142 h 261"/>
                  <a:gd name="T48" fmla="*/ 246 w 265"/>
                  <a:gd name="T49" fmla="*/ 162 h 261"/>
                  <a:gd name="T50" fmla="*/ 252 w 265"/>
                  <a:gd name="T51" fmla="*/ 174 h 261"/>
                  <a:gd name="T52" fmla="*/ 265 w 265"/>
                  <a:gd name="T53" fmla="*/ 190 h 261"/>
                  <a:gd name="T54" fmla="*/ 258 w 265"/>
                  <a:gd name="T55" fmla="*/ 203 h 261"/>
                  <a:gd name="T56" fmla="*/ 238 w 265"/>
                  <a:gd name="T57" fmla="*/ 208 h 261"/>
                  <a:gd name="T58" fmla="*/ 221 w 265"/>
                  <a:gd name="T59" fmla="*/ 215 h 261"/>
                  <a:gd name="T60" fmla="*/ 206 w 265"/>
                  <a:gd name="T61" fmla="*/ 220 h 261"/>
                  <a:gd name="T62" fmla="*/ 197 w 265"/>
                  <a:gd name="T63" fmla="*/ 225 h 261"/>
                  <a:gd name="T64" fmla="*/ 180 w 265"/>
                  <a:gd name="T65" fmla="*/ 214 h 261"/>
                  <a:gd name="T66" fmla="*/ 152 w 265"/>
                  <a:gd name="T67" fmla="*/ 214 h 261"/>
                  <a:gd name="T68" fmla="*/ 132 w 265"/>
                  <a:gd name="T69" fmla="*/ 206 h 261"/>
                  <a:gd name="T70" fmla="*/ 114 w 265"/>
                  <a:gd name="T71" fmla="*/ 218 h 261"/>
                  <a:gd name="T72" fmla="*/ 100 w 265"/>
                  <a:gd name="T73" fmla="*/ 225 h 261"/>
                  <a:gd name="T74" fmla="*/ 92 w 265"/>
                  <a:gd name="T75" fmla="*/ 244 h 261"/>
                  <a:gd name="T76" fmla="*/ 85 w 265"/>
                  <a:gd name="T77" fmla="*/ 240 h 261"/>
                  <a:gd name="T78" fmla="*/ 73 w 265"/>
                  <a:gd name="T79" fmla="*/ 249 h 261"/>
                  <a:gd name="T80" fmla="*/ 64 w 265"/>
                  <a:gd name="T81" fmla="*/ 261 h 261"/>
                  <a:gd name="T82" fmla="*/ 48 w 265"/>
                  <a:gd name="T83" fmla="*/ 246 h 261"/>
                  <a:gd name="T84" fmla="*/ 30 w 265"/>
                  <a:gd name="T85" fmla="*/ 238 h 261"/>
                  <a:gd name="T86" fmla="*/ 24 w 265"/>
                  <a:gd name="T87" fmla="*/ 228 h 261"/>
                  <a:gd name="T88" fmla="*/ 18 w 265"/>
                  <a:gd name="T89" fmla="*/ 214 h 261"/>
                  <a:gd name="T90" fmla="*/ 18 w 265"/>
                  <a:gd name="T91" fmla="*/ 185 h 261"/>
                  <a:gd name="T92" fmla="*/ 12 w 265"/>
                  <a:gd name="T93" fmla="*/ 174 h 261"/>
                  <a:gd name="T94" fmla="*/ 4 w 265"/>
                  <a:gd name="T95" fmla="*/ 164 h 261"/>
                  <a:gd name="T96" fmla="*/ 10 w 265"/>
                  <a:gd name="T97" fmla="*/ 149 h 261"/>
                  <a:gd name="T98" fmla="*/ 0 w 265"/>
                  <a:gd name="T99" fmla="*/ 138 h 261"/>
                  <a:gd name="T100" fmla="*/ 7 w 265"/>
                  <a:gd name="T101" fmla="*/ 12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5" h="261">
                    <a:moveTo>
                      <a:pt x="7" y="121"/>
                    </a:moveTo>
                    <a:lnTo>
                      <a:pt x="7" y="117"/>
                    </a:lnTo>
                    <a:lnTo>
                      <a:pt x="0" y="112"/>
                    </a:lnTo>
                    <a:lnTo>
                      <a:pt x="3" y="104"/>
                    </a:lnTo>
                    <a:lnTo>
                      <a:pt x="7" y="101"/>
                    </a:lnTo>
                    <a:lnTo>
                      <a:pt x="17" y="108"/>
                    </a:lnTo>
                    <a:lnTo>
                      <a:pt x="21" y="97"/>
                    </a:lnTo>
                    <a:lnTo>
                      <a:pt x="27" y="97"/>
                    </a:lnTo>
                    <a:lnTo>
                      <a:pt x="33" y="92"/>
                    </a:lnTo>
                    <a:lnTo>
                      <a:pt x="33" y="91"/>
                    </a:lnTo>
                    <a:lnTo>
                      <a:pt x="33" y="86"/>
                    </a:lnTo>
                    <a:lnTo>
                      <a:pt x="35" y="76"/>
                    </a:lnTo>
                    <a:lnTo>
                      <a:pt x="41" y="73"/>
                    </a:lnTo>
                    <a:lnTo>
                      <a:pt x="42" y="62"/>
                    </a:lnTo>
                    <a:lnTo>
                      <a:pt x="42" y="56"/>
                    </a:lnTo>
                    <a:lnTo>
                      <a:pt x="44" y="53"/>
                    </a:lnTo>
                    <a:lnTo>
                      <a:pt x="47" y="48"/>
                    </a:lnTo>
                    <a:lnTo>
                      <a:pt x="54" y="45"/>
                    </a:lnTo>
                    <a:lnTo>
                      <a:pt x="58" y="53"/>
                    </a:lnTo>
                    <a:lnTo>
                      <a:pt x="65" y="59"/>
                    </a:lnTo>
                    <a:lnTo>
                      <a:pt x="68" y="54"/>
                    </a:lnTo>
                    <a:lnTo>
                      <a:pt x="64" y="48"/>
                    </a:lnTo>
                    <a:lnTo>
                      <a:pt x="65" y="42"/>
                    </a:lnTo>
                    <a:lnTo>
                      <a:pt x="70" y="44"/>
                    </a:lnTo>
                    <a:lnTo>
                      <a:pt x="74" y="53"/>
                    </a:lnTo>
                    <a:lnTo>
                      <a:pt x="79" y="47"/>
                    </a:lnTo>
                    <a:lnTo>
                      <a:pt x="77" y="38"/>
                    </a:lnTo>
                    <a:lnTo>
                      <a:pt x="83" y="39"/>
                    </a:lnTo>
                    <a:lnTo>
                      <a:pt x="86" y="45"/>
                    </a:lnTo>
                    <a:lnTo>
                      <a:pt x="91" y="41"/>
                    </a:lnTo>
                    <a:lnTo>
                      <a:pt x="91" y="38"/>
                    </a:lnTo>
                    <a:lnTo>
                      <a:pt x="86" y="32"/>
                    </a:lnTo>
                    <a:lnTo>
                      <a:pt x="89" y="28"/>
                    </a:lnTo>
                    <a:lnTo>
                      <a:pt x="88" y="21"/>
                    </a:lnTo>
                    <a:lnTo>
                      <a:pt x="91" y="16"/>
                    </a:lnTo>
                    <a:lnTo>
                      <a:pt x="97" y="10"/>
                    </a:lnTo>
                    <a:lnTo>
                      <a:pt x="100" y="13"/>
                    </a:lnTo>
                    <a:lnTo>
                      <a:pt x="106" y="10"/>
                    </a:lnTo>
                    <a:lnTo>
                      <a:pt x="115" y="15"/>
                    </a:lnTo>
                    <a:lnTo>
                      <a:pt x="118" y="13"/>
                    </a:lnTo>
                    <a:lnTo>
                      <a:pt x="126" y="13"/>
                    </a:lnTo>
                    <a:lnTo>
                      <a:pt x="132" y="7"/>
                    </a:lnTo>
                    <a:lnTo>
                      <a:pt x="139" y="6"/>
                    </a:lnTo>
                    <a:lnTo>
                      <a:pt x="142" y="7"/>
                    </a:lnTo>
                    <a:lnTo>
                      <a:pt x="162" y="10"/>
                    </a:lnTo>
                    <a:lnTo>
                      <a:pt x="168" y="3"/>
                    </a:lnTo>
                    <a:lnTo>
                      <a:pt x="173" y="0"/>
                    </a:lnTo>
                    <a:lnTo>
                      <a:pt x="176" y="6"/>
                    </a:lnTo>
                    <a:lnTo>
                      <a:pt x="179" y="13"/>
                    </a:lnTo>
                    <a:lnTo>
                      <a:pt x="182" y="15"/>
                    </a:lnTo>
                    <a:lnTo>
                      <a:pt x="188" y="28"/>
                    </a:lnTo>
                    <a:lnTo>
                      <a:pt x="193" y="32"/>
                    </a:lnTo>
                    <a:lnTo>
                      <a:pt x="200" y="35"/>
                    </a:lnTo>
                    <a:lnTo>
                      <a:pt x="202" y="42"/>
                    </a:lnTo>
                    <a:lnTo>
                      <a:pt x="203" y="47"/>
                    </a:lnTo>
                    <a:lnTo>
                      <a:pt x="209" y="51"/>
                    </a:lnTo>
                    <a:lnTo>
                      <a:pt x="212" y="53"/>
                    </a:lnTo>
                    <a:lnTo>
                      <a:pt x="215" y="56"/>
                    </a:lnTo>
                    <a:lnTo>
                      <a:pt x="217" y="68"/>
                    </a:lnTo>
                    <a:lnTo>
                      <a:pt x="226" y="70"/>
                    </a:lnTo>
                    <a:lnTo>
                      <a:pt x="235" y="76"/>
                    </a:lnTo>
                    <a:lnTo>
                      <a:pt x="237" y="85"/>
                    </a:lnTo>
                    <a:lnTo>
                      <a:pt x="234" y="86"/>
                    </a:lnTo>
                    <a:lnTo>
                      <a:pt x="231" y="94"/>
                    </a:lnTo>
                    <a:lnTo>
                      <a:pt x="234" y="100"/>
                    </a:lnTo>
                    <a:lnTo>
                      <a:pt x="234" y="104"/>
                    </a:lnTo>
                    <a:lnTo>
                      <a:pt x="231" y="111"/>
                    </a:lnTo>
                    <a:lnTo>
                      <a:pt x="240" y="132"/>
                    </a:lnTo>
                    <a:lnTo>
                      <a:pt x="232" y="135"/>
                    </a:lnTo>
                    <a:lnTo>
                      <a:pt x="231" y="139"/>
                    </a:lnTo>
                    <a:lnTo>
                      <a:pt x="234" y="144"/>
                    </a:lnTo>
                    <a:lnTo>
                      <a:pt x="246" y="142"/>
                    </a:lnTo>
                    <a:lnTo>
                      <a:pt x="252" y="153"/>
                    </a:lnTo>
                    <a:lnTo>
                      <a:pt x="252" y="156"/>
                    </a:lnTo>
                    <a:lnTo>
                      <a:pt x="246" y="162"/>
                    </a:lnTo>
                    <a:lnTo>
                      <a:pt x="247" y="164"/>
                    </a:lnTo>
                    <a:lnTo>
                      <a:pt x="255" y="171"/>
                    </a:lnTo>
                    <a:lnTo>
                      <a:pt x="252" y="174"/>
                    </a:lnTo>
                    <a:lnTo>
                      <a:pt x="255" y="180"/>
                    </a:lnTo>
                    <a:lnTo>
                      <a:pt x="265" y="188"/>
                    </a:lnTo>
                    <a:lnTo>
                      <a:pt x="265" y="190"/>
                    </a:lnTo>
                    <a:lnTo>
                      <a:pt x="262" y="194"/>
                    </a:lnTo>
                    <a:lnTo>
                      <a:pt x="261" y="202"/>
                    </a:lnTo>
                    <a:lnTo>
                      <a:pt x="258" y="203"/>
                    </a:lnTo>
                    <a:lnTo>
                      <a:pt x="252" y="205"/>
                    </a:lnTo>
                    <a:lnTo>
                      <a:pt x="246" y="208"/>
                    </a:lnTo>
                    <a:lnTo>
                      <a:pt x="238" y="208"/>
                    </a:lnTo>
                    <a:lnTo>
                      <a:pt x="235" y="211"/>
                    </a:lnTo>
                    <a:lnTo>
                      <a:pt x="223" y="214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12" y="215"/>
                    </a:lnTo>
                    <a:lnTo>
                      <a:pt x="206" y="220"/>
                    </a:lnTo>
                    <a:lnTo>
                      <a:pt x="203" y="221"/>
                    </a:lnTo>
                    <a:lnTo>
                      <a:pt x="202" y="226"/>
                    </a:lnTo>
                    <a:lnTo>
                      <a:pt x="197" y="225"/>
                    </a:lnTo>
                    <a:lnTo>
                      <a:pt x="194" y="223"/>
                    </a:lnTo>
                    <a:lnTo>
                      <a:pt x="182" y="218"/>
                    </a:lnTo>
                    <a:lnTo>
                      <a:pt x="180" y="214"/>
                    </a:lnTo>
                    <a:lnTo>
                      <a:pt x="165" y="214"/>
                    </a:lnTo>
                    <a:lnTo>
                      <a:pt x="162" y="211"/>
                    </a:lnTo>
                    <a:lnTo>
                      <a:pt x="152" y="214"/>
                    </a:lnTo>
                    <a:lnTo>
                      <a:pt x="146" y="214"/>
                    </a:lnTo>
                    <a:lnTo>
                      <a:pt x="136" y="208"/>
                    </a:lnTo>
                    <a:lnTo>
                      <a:pt x="132" y="206"/>
                    </a:lnTo>
                    <a:lnTo>
                      <a:pt x="121" y="211"/>
                    </a:lnTo>
                    <a:lnTo>
                      <a:pt x="120" y="217"/>
                    </a:lnTo>
                    <a:lnTo>
                      <a:pt x="114" y="218"/>
                    </a:lnTo>
                    <a:lnTo>
                      <a:pt x="111" y="217"/>
                    </a:lnTo>
                    <a:lnTo>
                      <a:pt x="103" y="217"/>
                    </a:lnTo>
                    <a:lnTo>
                      <a:pt x="100" y="225"/>
                    </a:lnTo>
                    <a:lnTo>
                      <a:pt x="95" y="226"/>
                    </a:lnTo>
                    <a:lnTo>
                      <a:pt x="92" y="240"/>
                    </a:lnTo>
                    <a:lnTo>
                      <a:pt x="92" y="244"/>
                    </a:lnTo>
                    <a:lnTo>
                      <a:pt x="95" y="247"/>
                    </a:lnTo>
                    <a:lnTo>
                      <a:pt x="89" y="246"/>
                    </a:lnTo>
                    <a:lnTo>
                      <a:pt x="85" y="240"/>
                    </a:lnTo>
                    <a:lnTo>
                      <a:pt x="80" y="237"/>
                    </a:lnTo>
                    <a:lnTo>
                      <a:pt x="76" y="240"/>
                    </a:lnTo>
                    <a:lnTo>
                      <a:pt x="73" y="249"/>
                    </a:lnTo>
                    <a:lnTo>
                      <a:pt x="68" y="247"/>
                    </a:lnTo>
                    <a:lnTo>
                      <a:pt x="67" y="259"/>
                    </a:lnTo>
                    <a:lnTo>
                      <a:pt x="64" y="261"/>
                    </a:lnTo>
                    <a:lnTo>
                      <a:pt x="56" y="261"/>
                    </a:lnTo>
                    <a:lnTo>
                      <a:pt x="53" y="250"/>
                    </a:lnTo>
                    <a:lnTo>
                      <a:pt x="48" y="246"/>
                    </a:lnTo>
                    <a:lnTo>
                      <a:pt x="42" y="244"/>
                    </a:lnTo>
                    <a:lnTo>
                      <a:pt x="35" y="247"/>
                    </a:lnTo>
                    <a:lnTo>
                      <a:pt x="30" y="238"/>
                    </a:lnTo>
                    <a:lnTo>
                      <a:pt x="30" y="232"/>
                    </a:lnTo>
                    <a:lnTo>
                      <a:pt x="24" y="231"/>
                    </a:lnTo>
                    <a:lnTo>
                      <a:pt x="24" y="228"/>
                    </a:lnTo>
                    <a:lnTo>
                      <a:pt x="26" y="220"/>
                    </a:lnTo>
                    <a:lnTo>
                      <a:pt x="24" y="214"/>
                    </a:lnTo>
                    <a:lnTo>
                      <a:pt x="18" y="214"/>
                    </a:lnTo>
                    <a:lnTo>
                      <a:pt x="18" y="208"/>
                    </a:lnTo>
                    <a:lnTo>
                      <a:pt x="20" y="193"/>
                    </a:lnTo>
                    <a:lnTo>
                      <a:pt x="18" y="185"/>
                    </a:lnTo>
                    <a:lnTo>
                      <a:pt x="17" y="180"/>
                    </a:lnTo>
                    <a:lnTo>
                      <a:pt x="12" y="179"/>
                    </a:lnTo>
                    <a:lnTo>
                      <a:pt x="12" y="174"/>
                    </a:lnTo>
                    <a:lnTo>
                      <a:pt x="9" y="171"/>
                    </a:lnTo>
                    <a:lnTo>
                      <a:pt x="9" y="167"/>
                    </a:lnTo>
                    <a:lnTo>
                      <a:pt x="4" y="164"/>
                    </a:lnTo>
                    <a:lnTo>
                      <a:pt x="9" y="155"/>
                    </a:lnTo>
                    <a:lnTo>
                      <a:pt x="12" y="152"/>
                    </a:lnTo>
                    <a:lnTo>
                      <a:pt x="10" y="149"/>
                    </a:lnTo>
                    <a:lnTo>
                      <a:pt x="4" y="149"/>
                    </a:lnTo>
                    <a:lnTo>
                      <a:pt x="3" y="141"/>
                    </a:lnTo>
                    <a:lnTo>
                      <a:pt x="0" y="138"/>
                    </a:lnTo>
                    <a:lnTo>
                      <a:pt x="0" y="132"/>
                    </a:lnTo>
                    <a:lnTo>
                      <a:pt x="1" y="126"/>
                    </a:lnTo>
                    <a:lnTo>
                      <a:pt x="7" y="1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2" name="Freeform 962">
                <a:extLst>
                  <a:ext uri="{FF2B5EF4-FFF2-40B4-BE49-F238E27FC236}">
                    <a16:creationId xmlns:a16="http://schemas.microsoft.com/office/drawing/2014/main" id="{556A21AE-5C0F-3DA6-C492-CC39DAF88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423"/>
                <a:ext cx="133" cy="131"/>
              </a:xfrm>
              <a:custGeom>
                <a:avLst/>
                <a:gdLst>
                  <a:gd name="T0" fmla="*/ 0 w 265"/>
                  <a:gd name="T1" fmla="*/ 112 h 261"/>
                  <a:gd name="T2" fmla="*/ 17 w 265"/>
                  <a:gd name="T3" fmla="*/ 108 h 261"/>
                  <a:gd name="T4" fmla="*/ 33 w 265"/>
                  <a:gd name="T5" fmla="*/ 92 h 261"/>
                  <a:gd name="T6" fmla="*/ 35 w 265"/>
                  <a:gd name="T7" fmla="*/ 76 h 261"/>
                  <a:gd name="T8" fmla="*/ 42 w 265"/>
                  <a:gd name="T9" fmla="*/ 56 h 261"/>
                  <a:gd name="T10" fmla="*/ 54 w 265"/>
                  <a:gd name="T11" fmla="*/ 45 h 261"/>
                  <a:gd name="T12" fmla="*/ 68 w 265"/>
                  <a:gd name="T13" fmla="*/ 54 h 261"/>
                  <a:gd name="T14" fmla="*/ 70 w 265"/>
                  <a:gd name="T15" fmla="*/ 44 h 261"/>
                  <a:gd name="T16" fmla="*/ 77 w 265"/>
                  <a:gd name="T17" fmla="*/ 38 h 261"/>
                  <a:gd name="T18" fmla="*/ 91 w 265"/>
                  <a:gd name="T19" fmla="*/ 41 h 261"/>
                  <a:gd name="T20" fmla="*/ 89 w 265"/>
                  <a:gd name="T21" fmla="*/ 28 h 261"/>
                  <a:gd name="T22" fmla="*/ 97 w 265"/>
                  <a:gd name="T23" fmla="*/ 10 h 261"/>
                  <a:gd name="T24" fmla="*/ 115 w 265"/>
                  <a:gd name="T25" fmla="*/ 15 h 261"/>
                  <a:gd name="T26" fmla="*/ 132 w 265"/>
                  <a:gd name="T27" fmla="*/ 7 h 261"/>
                  <a:gd name="T28" fmla="*/ 162 w 265"/>
                  <a:gd name="T29" fmla="*/ 10 h 261"/>
                  <a:gd name="T30" fmla="*/ 176 w 265"/>
                  <a:gd name="T31" fmla="*/ 6 h 261"/>
                  <a:gd name="T32" fmla="*/ 188 w 265"/>
                  <a:gd name="T33" fmla="*/ 28 h 261"/>
                  <a:gd name="T34" fmla="*/ 202 w 265"/>
                  <a:gd name="T35" fmla="*/ 42 h 261"/>
                  <a:gd name="T36" fmla="*/ 212 w 265"/>
                  <a:gd name="T37" fmla="*/ 53 h 261"/>
                  <a:gd name="T38" fmla="*/ 226 w 265"/>
                  <a:gd name="T39" fmla="*/ 70 h 261"/>
                  <a:gd name="T40" fmla="*/ 234 w 265"/>
                  <a:gd name="T41" fmla="*/ 86 h 261"/>
                  <a:gd name="T42" fmla="*/ 234 w 265"/>
                  <a:gd name="T43" fmla="*/ 104 h 261"/>
                  <a:gd name="T44" fmla="*/ 232 w 265"/>
                  <a:gd name="T45" fmla="*/ 135 h 261"/>
                  <a:gd name="T46" fmla="*/ 246 w 265"/>
                  <a:gd name="T47" fmla="*/ 142 h 261"/>
                  <a:gd name="T48" fmla="*/ 246 w 265"/>
                  <a:gd name="T49" fmla="*/ 162 h 261"/>
                  <a:gd name="T50" fmla="*/ 252 w 265"/>
                  <a:gd name="T51" fmla="*/ 174 h 261"/>
                  <a:gd name="T52" fmla="*/ 265 w 265"/>
                  <a:gd name="T53" fmla="*/ 190 h 261"/>
                  <a:gd name="T54" fmla="*/ 258 w 265"/>
                  <a:gd name="T55" fmla="*/ 203 h 261"/>
                  <a:gd name="T56" fmla="*/ 238 w 265"/>
                  <a:gd name="T57" fmla="*/ 208 h 261"/>
                  <a:gd name="T58" fmla="*/ 221 w 265"/>
                  <a:gd name="T59" fmla="*/ 215 h 261"/>
                  <a:gd name="T60" fmla="*/ 206 w 265"/>
                  <a:gd name="T61" fmla="*/ 220 h 261"/>
                  <a:gd name="T62" fmla="*/ 197 w 265"/>
                  <a:gd name="T63" fmla="*/ 225 h 261"/>
                  <a:gd name="T64" fmla="*/ 180 w 265"/>
                  <a:gd name="T65" fmla="*/ 214 h 261"/>
                  <a:gd name="T66" fmla="*/ 152 w 265"/>
                  <a:gd name="T67" fmla="*/ 214 h 261"/>
                  <a:gd name="T68" fmla="*/ 132 w 265"/>
                  <a:gd name="T69" fmla="*/ 206 h 261"/>
                  <a:gd name="T70" fmla="*/ 114 w 265"/>
                  <a:gd name="T71" fmla="*/ 218 h 261"/>
                  <a:gd name="T72" fmla="*/ 100 w 265"/>
                  <a:gd name="T73" fmla="*/ 225 h 261"/>
                  <a:gd name="T74" fmla="*/ 92 w 265"/>
                  <a:gd name="T75" fmla="*/ 244 h 261"/>
                  <a:gd name="T76" fmla="*/ 85 w 265"/>
                  <a:gd name="T77" fmla="*/ 240 h 261"/>
                  <a:gd name="T78" fmla="*/ 73 w 265"/>
                  <a:gd name="T79" fmla="*/ 249 h 261"/>
                  <a:gd name="T80" fmla="*/ 64 w 265"/>
                  <a:gd name="T81" fmla="*/ 261 h 261"/>
                  <a:gd name="T82" fmla="*/ 48 w 265"/>
                  <a:gd name="T83" fmla="*/ 246 h 261"/>
                  <a:gd name="T84" fmla="*/ 30 w 265"/>
                  <a:gd name="T85" fmla="*/ 238 h 261"/>
                  <a:gd name="T86" fmla="*/ 24 w 265"/>
                  <a:gd name="T87" fmla="*/ 228 h 261"/>
                  <a:gd name="T88" fmla="*/ 18 w 265"/>
                  <a:gd name="T89" fmla="*/ 214 h 261"/>
                  <a:gd name="T90" fmla="*/ 18 w 265"/>
                  <a:gd name="T91" fmla="*/ 185 h 261"/>
                  <a:gd name="T92" fmla="*/ 12 w 265"/>
                  <a:gd name="T93" fmla="*/ 174 h 261"/>
                  <a:gd name="T94" fmla="*/ 4 w 265"/>
                  <a:gd name="T95" fmla="*/ 164 h 261"/>
                  <a:gd name="T96" fmla="*/ 10 w 265"/>
                  <a:gd name="T97" fmla="*/ 149 h 261"/>
                  <a:gd name="T98" fmla="*/ 0 w 265"/>
                  <a:gd name="T99" fmla="*/ 138 h 261"/>
                  <a:gd name="T100" fmla="*/ 7 w 265"/>
                  <a:gd name="T101" fmla="*/ 12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5" h="261">
                    <a:moveTo>
                      <a:pt x="7" y="121"/>
                    </a:moveTo>
                    <a:lnTo>
                      <a:pt x="7" y="117"/>
                    </a:lnTo>
                    <a:lnTo>
                      <a:pt x="0" y="112"/>
                    </a:lnTo>
                    <a:lnTo>
                      <a:pt x="3" y="104"/>
                    </a:lnTo>
                    <a:lnTo>
                      <a:pt x="7" y="101"/>
                    </a:lnTo>
                    <a:lnTo>
                      <a:pt x="17" y="108"/>
                    </a:lnTo>
                    <a:lnTo>
                      <a:pt x="21" y="97"/>
                    </a:lnTo>
                    <a:lnTo>
                      <a:pt x="27" y="97"/>
                    </a:lnTo>
                    <a:lnTo>
                      <a:pt x="33" y="92"/>
                    </a:lnTo>
                    <a:lnTo>
                      <a:pt x="33" y="91"/>
                    </a:lnTo>
                    <a:lnTo>
                      <a:pt x="33" y="86"/>
                    </a:lnTo>
                    <a:lnTo>
                      <a:pt x="35" y="76"/>
                    </a:lnTo>
                    <a:lnTo>
                      <a:pt x="41" y="73"/>
                    </a:lnTo>
                    <a:lnTo>
                      <a:pt x="42" y="62"/>
                    </a:lnTo>
                    <a:lnTo>
                      <a:pt x="42" y="56"/>
                    </a:lnTo>
                    <a:lnTo>
                      <a:pt x="44" y="53"/>
                    </a:lnTo>
                    <a:lnTo>
                      <a:pt x="47" y="48"/>
                    </a:lnTo>
                    <a:lnTo>
                      <a:pt x="54" y="45"/>
                    </a:lnTo>
                    <a:lnTo>
                      <a:pt x="58" y="53"/>
                    </a:lnTo>
                    <a:lnTo>
                      <a:pt x="65" y="59"/>
                    </a:lnTo>
                    <a:lnTo>
                      <a:pt x="68" y="54"/>
                    </a:lnTo>
                    <a:lnTo>
                      <a:pt x="64" y="48"/>
                    </a:lnTo>
                    <a:lnTo>
                      <a:pt x="65" y="42"/>
                    </a:lnTo>
                    <a:lnTo>
                      <a:pt x="70" y="44"/>
                    </a:lnTo>
                    <a:lnTo>
                      <a:pt x="74" y="53"/>
                    </a:lnTo>
                    <a:lnTo>
                      <a:pt x="79" y="47"/>
                    </a:lnTo>
                    <a:lnTo>
                      <a:pt x="77" y="38"/>
                    </a:lnTo>
                    <a:lnTo>
                      <a:pt x="83" y="39"/>
                    </a:lnTo>
                    <a:lnTo>
                      <a:pt x="86" y="45"/>
                    </a:lnTo>
                    <a:lnTo>
                      <a:pt x="91" y="41"/>
                    </a:lnTo>
                    <a:lnTo>
                      <a:pt x="91" y="38"/>
                    </a:lnTo>
                    <a:lnTo>
                      <a:pt x="86" y="32"/>
                    </a:lnTo>
                    <a:lnTo>
                      <a:pt x="89" y="28"/>
                    </a:lnTo>
                    <a:lnTo>
                      <a:pt x="88" y="21"/>
                    </a:lnTo>
                    <a:lnTo>
                      <a:pt x="91" y="16"/>
                    </a:lnTo>
                    <a:lnTo>
                      <a:pt x="97" y="10"/>
                    </a:lnTo>
                    <a:lnTo>
                      <a:pt x="100" y="13"/>
                    </a:lnTo>
                    <a:lnTo>
                      <a:pt x="106" y="10"/>
                    </a:lnTo>
                    <a:lnTo>
                      <a:pt x="115" y="15"/>
                    </a:lnTo>
                    <a:lnTo>
                      <a:pt x="118" y="13"/>
                    </a:lnTo>
                    <a:lnTo>
                      <a:pt x="126" y="13"/>
                    </a:lnTo>
                    <a:lnTo>
                      <a:pt x="132" y="7"/>
                    </a:lnTo>
                    <a:lnTo>
                      <a:pt x="139" y="6"/>
                    </a:lnTo>
                    <a:lnTo>
                      <a:pt x="142" y="7"/>
                    </a:lnTo>
                    <a:lnTo>
                      <a:pt x="162" y="10"/>
                    </a:lnTo>
                    <a:lnTo>
                      <a:pt x="168" y="3"/>
                    </a:lnTo>
                    <a:lnTo>
                      <a:pt x="173" y="0"/>
                    </a:lnTo>
                    <a:lnTo>
                      <a:pt x="176" y="6"/>
                    </a:lnTo>
                    <a:lnTo>
                      <a:pt x="179" y="13"/>
                    </a:lnTo>
                    <a:lnTo>
                      <a:pt x="182" y="15"/>
                    </a:lnTo>
                    <a:lnTo>
                      <a:pt x="188" y="28"/>
                    </a:lnTo>
                    <a:lnTo>
                      <a:pt x="193" y="32"/>
                    </a:lnTo>
                    <a:lnTo>
                      <a:pt x="200" y="35"/>
                    </a:lnTo>
                    <a:lnTo>
                      <a:pt x="202" y="42"/>
                    </a:lnTo>
                    <a:lnTo>
                      <a:pt x="203" y="47"/>
                    </a:lnTo>
                    <a:lnTo>
                      <a:pt x="209" y="51"/>
                    </a:lnTo>
                    <a:lnTo>
                      <a:pt x="212" y="53"/>
                    </a:lnTo>
                    <a:lnTo>
                      <a:pt x="215" y="56"/>
                    </a:lnTo>
                    <a:lnTo>
                      <a:pt x="217" y="68"/>
                    </a:lnTo>
                    <a:lnTo>
                      <a:pt x="226" y="70"/>
                    </a:lnTo>
                    <a:lnTo>
                      <a:pt x="235" y="76"/>
                    </a:lnTo>
                    <a:lnTo>
                      <a:pt x="237" y="85"/>
                    </a:lnTo>
                    <a:lnTo>
                      <a:pt x="234" y="86"/>
                    </a:lnTo>
                    <a:lnTo>
                      <a:pt x="231" y="94"/>
                    </a:lnTo>
                    <a:lnTo>
                      <a:pt x="234" y="100"/>
                    </a:lnTo>
                    <a:lnTo>
                      <a:pt x="234" y="104"/>
                    </a:lnTo>
                    <a:lnTo>
                      <a:pt x="231" y="111"/>
                    </a:lnTo>
                    <a:lnTo>
                      <a:pt x="240" y="132"/>
                    </a:lnTo>
                    <a:lnTo>
                      <a:pt x="232" y="135"/>
                    </a:lnTo>
                    <a:lnTo>
                      <a:pt x="231" y="139"/>
                    </a:lnTo>
                    <a:lnTo>
                      <a:pt x="234" y="144"/>
                    </a:lnTo>
                    <a:lnTo>
                      <a:pt x="246" y="142"/>
                    </a:lnTo>
                    <a:lnTo>
                      <a:pt x="252" y="153"/>
                    </a:lnTo>
                    <a:lnTo>
                      <a:pt x="252" y="156"/>
                    </a:lnTo>
                    <a:lnTo>
                      <a:pt x="246" y="162"/>
                    </a:lnTo>
                    <a:lnTo>
                      <a:pt x="247" y="164"/>
                    </a:lnTo>
                    <a:lnTo>
                      <a:pt x="255" y="171"/>
                    </a:lnTo>
                    <a:lnTo>
                      <a:pt x="252" y="174"/>
                    </a:lnTo>
                    <a:lnTo>
                      <a:pt x="255" y="180"/>
                    </a:lnTo>
                    <a:lnTo>
                      <a:pt x="265" y="188"/>
                    </a:lnTo>
                    <a:lnTo>
                      <a:pt x="265" y="190"/>
                    </a:lnTo>
                    <a:lnTo>
                      <a:pt x="262" y="194"/>
                    </a:lnTo>
                    <a:lnTo>
                      <a:pt x="261" y="202"/>
                    </a:lnTo>
                    <a:lnTo>
                      <a:pt x="258" y="203"/>
                    </a:lnTo>
                    <a:lnTo>
                      <a:pt x="252" y="205"/>
                    </a:lnTo>
                    <a:lnTo>
                      <a:pt x="246" y="208"/>
                    </a:lnTo>
                    <a:lnTo>
                      <a:pt x="238" y="208"/>
                    </a:lnTo>
                    <a:lnTo>
                      <a:pt x="235" y="211"/>
                    </a:lnTo>
                    <a:lnTo>
                      <a:pt x="223" y="214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12" y="215"/>
                    </a:lnTo>
                    <a:lnTo>
                      <a:pt x="206" y="220"/>
                    </a:lnTo>
                    <a:lnTo>
                      <a:pt x="203" y="221"/>
                    </a:lnTo>
                    <a:lnTo>
                      <a:pt x="202" y="226"/>
                    </a:lnTo>
                    <a:lnTo>
                      <a:pt x="197" y="225"/>
                    </a:lnTo>
                    <a:lnTo>
                      <a:pt x="194" y="223"/>
                    </a:lnTo>
                    <a:lnTo>
                      <a:pt x="182" y="218"/>
                    </a:lnTo>
                    <a:lnTo>
                      <a:pt x="180" y="214"/>
                    </a:lnTo>
                    <a:lnTo>
                      <a:pt x="165" y="214"/>
                    </a:lnTo>
                    <a:lnTo>
                      <a:pt x="162" y="211"/>
                    </a:lnTo>
                    <a:lnTo>
                      <a:pt x="152" y="214"/>
                    </a:lnTo>
                    <a:lnTo>
                      <a:pt x="146" y="214"/>
                    </a:lnTo>
                    <a:lnTo>
                      <a:pt x="136" y="208"/>
                    </a:lnTo>
                    <a:lnTo>
                      <a:pt x="132" y="206"/>
                    </a:lnTo>
                    <a:lnTo>
                      <a:pt x="121" y="211"/>
                    </a:lnTo>
                    <a:lnTo>
                      <a:pt x="120" y="217"/>
                    </a:lnTo>
                    <a:lnTo>
                      <a:pt x="114" y="218"/>
                    </a:lnTo>
                    <a:lnTo>
                      <a:pt x="111" y="217"/>
                    </a:lnTo>
                    <a:lnTo>
                      <a:pt x="103" y="217"/>
                    </a:lnTo>
                    <a:lnTo>
                      <a:pt x="100" y="225"/>
                    </a:lnTo>
                    <a:lnTo>
                      <a:pt x="95" y="226"/>
                    </a:lnTo>
                    <a:lnTo>
                      <a:pt x="92" y="240"/>
                    </a:lnTo>
                    <a:lnTo>
                      <a:pt x="92" y="244"/>
                    </a:lnTo>
                    <a:lnTo>
                      <a:pt x="95" y="247"/>
                    </a:lnTo>
                    <a:lnTo>
                      <a:pt x="89" y="246"/>
                    </a:lnTo>
                    <a:lnTo>
                      <a:pt x="85" y="240"/>
                    </a:lnTo>
                    <a:lnTo>
                      <a:pt x="80" y="237"/>
                    </a:lnTo>
                    <a:lnTo>
                      <a:pt x="76" y="240"/>
                    </a:lnTo>
                    <a:lnTo>
                      <a:pt x="73" y="249"/>
                    </a:lnTo>
                    <a:lnTo>
                      <a:pt x="68" y="247"/>
                    </a:lnTo>
                    <a:lnTo>
                      <a:pt x="67" y="259"/>
                    </a:lnTo>
                    <a:lnTo>
                      <a:pt x="64" y="261"/>
                    </a:lnTo>
                    <a:lnTo>
                      <a:pt x="56" y="261"/>
                    </a:lnTo>
                    <a:lnTo>
                      <a:pt x="53" y="250"/>
                    </a:lnTo>
                    <a:lnTo>
                      <a:pt x="48" y="246"/>
                    </a:lnTo>
                    <a:lnTo>
                      <a:pt x="42" y="244"/>
                    </a:lnTo>
                    <a:lnTo>
                      <a:pt x="35" y="247"/>
                    </a:lnTo>
                    <a:lnTo>
                      <a:pt x="30" y="238"/>
                    </a:lnTo>
                    <a:lnTo>
                      <a:pt x="30" y="232"/>
                    </a:lnTo>
                    <a:lnTo>
                      <a:pt x="24" y="231"/>
                    </a:lnTo>
                    <a:lnTo>
                      <a:pt x="24" y="228"/>
                    </a:lnTo>
                    <a:lnTo>
                      <a:pt x="26" y="220"/>
                    </a:lnTo>
                    <a:lnTo>
                      <a:pt x="24" y="214"/>
                    </a:lnTo>
                    <a:lnTo>
                      <a:pt x="18" y="214"/>
                    </a:lnTo>
                    <a:lnTo>
                      <a:pt x="18" y="208"/>
                    </a:lnTo>
                    <a:lnTo>
                      <a:pt x="20" y="193"/>
                    </a:lnTo>
                    <a:lnTo>
                      <a:pt x="18" y="185"/>
                    </a:lnTo>
                    <a:lnTo>
                      <a:pt x="17" y="180"/>
                    </a:lnTo>
                    <a:lnTo>
                      <a:pt x="12" y="179"/>
                    </a:lnTo>
                    <a:lnTo>
                      <a:pt x="12" y="174"/>
                    </a:lnTo>
                    <a:lnTo>
                      <a:pt x="9" y="171"/>
                    </a:lnTo>
                    <a:lnTo>
                      <a:pt x="9" y="167"/>
                    </a:lnTo>
                    <a:lnTo>
                      <a:pt x="4" y="164"/>
                    </a:lnTo>
                    <a:lnTo>
                      <a:pt x="9" y="155"/>
                    </a:lnTo>
                    <a:lnTo>
                      <a:pt x="12" y="152"/>
                    </a:lnTo>
                    <a:lnTo>
                      <a:pt x="10" y="149"/>
                    </a:lnTo>
                    <a:lnTo>
                      <a:pt x="4" y="149"/>
                    </a:lnTo>
                    <a:lnTo>
                      <a:pt x="3" y="141"/>
                    </a:lnTo>
                    <a:lnTo>
                      <a:pt x="0" y="138"/>
                    </a:lnTo>
                    <a:lnTo>
                      <a:pt x="0" y="132"/>
                    </a:lnTo>
                    <a:lnTo>
                      <a:pt x="1" y="126"/>
                    </a:lnTo>
                    <a:lnTo>
                      <a:pt x="7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3" name="Freeform 963">
                <a:extLst>
                  <a:ext uri="{FF2B5EF4-FFF2-40B4-BE49-F238E27FC236}">
                    <a16:creationId xmlns:a16="http://schemas.microsoft.com/office/drawing/2014/main" id="{F33BAC05-C179-7F97-34FE-77E04E78C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518"/>
                <a:ext cx="18" cy="23"/>
              </a:xfrm>
              <a:custGeom>
                <a:avLst/>
                <a:gdLst>
                  <a:gd name="T0" fmla="*/ 36 w 36"/>
                  <a:gd name="T1" fmla="*/ 35 h 45"/>
                  <a:gd name="T2" fmla="*/ 35 w 36"/>
                  <a:gd name="T3" fmla="*/ 30 h 45"/>
                  <a:gd name="T4" fmla="*/ 29 w 36"/>
                  <a:gd name="T5" fmla="*/ 28 h 45"/>
                  <a:gd name="T6" fmla="*/ 26 w 36"/>
                  <a:gd name="T7" fmla="*/ 21 h 45"/>
                  <a:gd name="T8" fmla="*/ 29 w 36"/>
                  <a:gd name="T9" fmla="*/ 15 h 45"/>
                  <a:gd name="T10" fmla="*/ 23 w 36"/>
                  <a:gd name="T11" fmla="*/ 12 h 45"/>
                  <a:gd name="T12" fmla="*/ 20 w 36"/>
                  <a:gd name="T13" fmla="*/ 13 h 45"/>
                  <a:gd name="T14" fmla="*/ 14 w 36"/>
                  <a:gd name="T15" fmla="*/ 7 h 45"/>
                  <a:gd name="T16" fmla="*/ 12 w 36"/>
                  <a:gd name="T17" fmla="*/ 3 h 45"/>
                  <a:gd name="T18" fmla="*/ 8 w 36"/>
                  <a:gd name="T19" fmla="*/ 0 h 45"/>
                  <a:gd name="T20" fmla="*/ 6 w 36"/>
                  <a:gd name="T21" fmla="*/ 6 h 45"/>
                  <a:gd name="T22" fmla="*/ 0 w 36"/>
                  <a:gd name="T23" fmla="*/ 15 h 45"/>
                  <a:gd name="T24" fmla="*/ 0 w 36"/>
                  <a:gd name="T25" fmla="*/ 18 h 45"/>
                  <a:gd name="T26" fmla="*/ 9 w 36"/>
                  <a:gd name="T27" fmla="*/ 24 h 45"/>
                  <a:gd name="T28" fmla="*/ 15 w 36"/>
                  <a:gd name="T29" fmla="*/ 24 h 45"/>
                  <a:gd name="T30" fmla="*/ 12 w 36"/>
                  <a:gd name="T31" fmla="*/ 28 h 45"/>
                  <a:gd name="T32" fmla="*/ 17 w 36"/>
                  <a:gd name="T33" fmla="*/ 30 h 45"/>
                  <a:gd name="T34" fmla="*/ 18 w 36"/>
                  <a:gd name="T35" fmla="*/ 38 h 45"/>
                  <a:gd name="T36" fmla="*/ 26 w 36"/>
                  <a:gd name="T37" fmla="*/ 44 h 45"/>
                  <a:gd name="T38" fmla="*/ 32 w 36"/>
                  <a:gd name="T39" fmla="*/ 45 h 45"/>
                  <a:gd name="T40" fmla="*/ 36 w 36"/>
                  <a:gd name="T41" fmla="*/ 3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45">
                    <a:moveTo>
                      <a:pt x="36" y="35"/>
                    </a:moveTo>
                    <a:lnTo>
                      <a:pt x="35" y="30"/>
                    </a:lnTo>
                    <a:lnTo>
                      <a:pt x="29" y="28"/>
                    </a:lnTo>
                    <a:lnTo>
                      <a:pt x="26" y="21"/>
                    </a:lnTo>
                    <a:lnTo>
                      <a:pt x="29" y="15"/>
                    </a:lnTo>
                    <a:lnTo>
                      <a:pt x="23" y="12"/>
                    </a:lnTo>
                    <a:lnTo>
                      <a:pt x="20" y="13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8" y="0"/>
                    </a:lnTo>
                    <a:lnTo>
                      <a:pt x="6" y="6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9" y="24"/>
                    </a:lnTo>
                    <a:lnTo>
                      <a:pt x="15" y="24"/>
                    </a:lnTo>
                    <a:lnTo>
                      <a:pt x="12" y="28"/>
                    </a:lnTo>
                    <a:lnTo>
                      <a:pt x="17" y="30"/>
                    </a:lnTo>
                    <a:lnTo>
                      <a:pt x="18" y="38"/>
                    </a:lnTo>
                    <a:lnTo>
                      <a:pt x="26" y="44"/>
                    </a:lnTo>
                    <a:lnTo>
                      <a:pt x="32" y="45"/>
                    </a:lnTo>
                    <a:lnTo>
                      <a:pt x="36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4" name="Freeform 964">
                <a:extLst>
                  <a:ext uri="{FF2B5EF4-FFF2-40B4-BE49-F238E27FC236}">
                    <a16:creationId xmlns:a16="http://schemas.microsoft.com/office/drawing/2014/main" id="{F81E955B-6903-A11E-B3D8-4DD510391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518"/>
                <a:ext cx="18" cy="23"/>
              </a:xfrm>
              <a:custGeom>
                <a:avLst/>
                <a:gdLst>
                  <a:gd name="T0" fmla="*/ 36 w 36"/>
                  <a:gd name="T1" fmla="*/ 35 h 45"/>
                  <a:gd name="T2" fmla="*/ 32 w 36"/>
                  <a:gd name="T3" fmla="*/ 45 h 45"/>
                  <a:gd name="T4" fmla="*/ 26 w 36"/>
                  <a:gd name="T5" fmla="*/ 44 h 45"/>
                  <a:gd name="T6" fmla="*/ 18 w 36"/>
                  <a:gd name="T7" fmla="*/ 38 h 45"/>
                  <a:gd name="T8" fmla="*/ 17 w 36"/>
                  <a:gd name="T9" fmla="*/ 30 h 45"/>
                  <a:gd name="T10" fmla="*/ 12 w 36"/>
                  <a:gd name="T11" fmla="*/ 28 h 45"/>
                  <a:gd name="T12" fmla="*/ 15 w 36"/>
                  <a:gd name="T13" fmla="*/ 24 h 45"/>
                  <a:gd name="T14" fmla="*/ 9 w 36"/>
                  <a:gd name="T15" fmla="*/ 24 h 45"/>
                  <a:gd name="T16" fmla="*/ 0 w 36"/>
                  <a:gd name="T17" fmla="*/ 18 h 45"/>
                  <a:gd name="T18" fmla="*/ 0 w 36"/>
                  <a:gd name="T19" fmla="*/ 15 h 45"/>
                  <a:gd name="T20" fmla="*/ 6 w 36"/>
                  <a:gd name="T21" fmla="*/ 6 h 45"/>
                  <a:gd name="T22" fmla="*/ 8 w 36"/>
                  <a:gd name="T23" fmla="*/ 0 h 45"/>
                  <a:gd name="T24" fmla="*/ 12 w 36"/>
                  <a:gd name="T25" fmla="*/ 3 h 45"/>
                  <a:gd name="T26" fmla="*/ 14 w 36"/>
                  <a:gd name="T27" fmla="*/ 7 h 45"/>
                  <a:gd name="T28" fmla="*/ 20 w 36"/>
                  <a:gd name="T29" fmla="*/ 13 h 45"/>
                  <a:gd name="T30" fmla="*/ 23 w 36"/>
                  <a:gd name="T31" fmla="*/ 12 h 45"/>
                  <a:gd name="T32" fmla="*/ 29 w 36"/>
                  <a:gd name="T33" fmla="*/ 15 h 45"/>
                  <a:gd name="T34" fmla="*/ 26 w 36"/>
                  <a:gd name="T35" fmla="*/ 21 h 45"/>
                  <a:gd name="T36" fmla="*/ 29 w 36"/>
                  <a:gd name="T37" fmla="*/ 28 h 45"/>
                  <a:gd name="T38" fmla="*/ 35 w 36"/>
                  <a:gd name="T39" fmla="*/ 30 h 45"/>
                  <a:gd name="T40" fmla="*/ 36 w 36"/>
                  <a:gd name="T41" fmla="*/ 3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45">
                    <a:moveTo>
                      <a:pt x="36" y="35"/>
                    </a:moveTo>
                    <a:lnTo>
                      <a:pt x="32" y="45"/>
                    </a:lnTo>
                    <a:lnTo>
                      <a:pt x="26" y="44"/>
                    </a:lnTo>
                    <a:lnTo>
                      <a:pt x="18" y="38"/>
                    </a:lnTo>
                    <a:lnTo>
                      <a:pt x="17" y="30"/>
                    </a:lnTo>
                    <a:lnTo>
                      <a:pt x="12" y="28"/>
                    </a:lnTo>
                    <a:lnTo>
                      <a:pt x="15" y="24"/>
                    </a:lnTo>
                    <a:lnTo>
                      <a:pt x="9" y="24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6" y="6"/>
                    </a:lnTo>
                    <a:lnTo>
                      <a:pt x="8" y="0"/>
                    </a:lnTo>
                    <a:lnTo>
                      <a:pt x="12" y="3"/>
                    </a:lnTo>
                    <a:lnTo>
                      <a:pt x="14" y="7"/>
                    </a:lnTo>
                    <a:lnTo>
                      <a:pt x="20" y="13"/>
                    </a:lnTo>
                    <a:lnTo>
                      <a:pt x="23" y="12"/>
                    </a:lnTo>
                    <a:lnTo>
                      <a:pt x="29" y="15"/>
                    </a:lnTo>
                    <a:lnTo>
                      <a:pt x="26" y="21"/>
                    </a:lnTo>
                    <a:lnTo>
                      <a:pt x="29" y="28"/>
                    </a:lnTo>
                    <a:lnTo>
                      <a:pt x="35" y="30"/>
                    </a:lnTo>
                    <a:lnTo>
                      <a:pt x="36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5" name="Freeform 965">
                <a:extLst>
                  <a:ext uri="{FF2B5EF4-FFF2-40B4-BE49-F238E27FC236}">
                    <a16:creationId xmlns:a16="http://schemas.microsoft.com/office/drawing/2014/main" id="{0B4226EB-9F87-E6AB-BA70-DF21A0019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518"/>
                <a:ext cx="18" cy="23"/>
              </a:xfrm>
              <a:custGeom>
                <a:avLst/>
                <a:gdLst>
                  <a:gd name="T0" fmla="*/ 36 w 36"/>
                  <a:gd name="T1" fmla="*/ 35 h 45"/>
                  <a:gd name="T2" fmla="*/ 32 w 36"/>
                  <a:gd name="T3" fmla="*/ 45 h 45"/>
                  <a:gd name="T4" fmla="*/ 26 w 36"/>
                  <a:gd name="T5" fmla="*/ 44 h 45"/>
                  <a:gd name="T6" fmla="*/ 18 w 36"/>
                  <a:gd name="T7" fmla="*/ 38 h 45"/>
                  <a:gd name="T8" fmla="*/ 17 w 36"/>
                  <a:gd name="T9" fmla="*/ 30 h 45"/>
                  <a:gd name="T10" fmla="*/ 12 w 36"/>
                  <a:gd name="T11" fmla="*/ 28 h 45"/>
                  <a:gd name="T12" fmla="*/ 15 w 36"/>
                  <a:gd name="T13" fmla="*/ 24 h 45"/>
                  <a:gd name="T14" fmla="*/ 9 w 36"/>
                  <a:gd name="T15" fmla="*/ 24 h 45"/>
                  <a:gd name="T16" fmla="*/ 0 w 36"/>
                  <a:gd name="T17" fmla="*/ 18 h 45"/>
                  <a:gd name="T18" fmla="*/ 0 w 36"/>
                  <a:gd name="T19" fmla="*/ 15 h 45"/>
                  <a:gd name="T20" fmla="*/ 6 w 36"/>
                  <a:gd name="T21" fmla="*/ 6 h 45"/>
                  <a:gd name="T22" fmla="*/ 8 w 36"/>
                  <a:gd name="T23" fmla="*/ 0 h 45"/>
                  <a:gd name="T24" fmla="*/ 12 w 36"/>
                  <a:gd name="T25" fmla="*/ 3 h 45"/>
                  <a:gd name="T26" fmla="*/ 14 w 36"/>
                  <a:gd name="T27" fmla="*/ 7 h 45"/>
                  <a:gd name="T28" fmla="*/ 20 w 36"/>
                  <a:gd name="T29" fmla="*/ 13 h 45"/>
                  <a:gd name="T30" fmla="*/ 23 w 36"/>
                  <a:gd name="T31" fmla="*/ 12 h 45"/>
                  <a:gd name="T32" fmla="*/ 29 w 36"/>
                  <a:gd name="T33" fmla="*/ 15 h 45"/>
                  <a:gd name="T34" fmla="*/ 26 w 36"/>
                  <a:gd name="T35" fmla="*/ 21 h 45"/>
                  <a:gd name="T36" fmla="*/ 29 w 36"/>
                  <a:gd name="T37" fmla="*/ 28 h 45"/>
                  <a:gd name="T38" fmla="*/ 35 w 36"/>
                  <a:gd name="T39" fmla="*/ 30 h 45"/>
                  <a:gd name="T40" fmla="*/ 36 w 36"/>
                  <a:gd name="T41" fmla="*/ 3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45">
                    <a:moveTo>
                      <a:pt x="36" y="35"/>
                    </a:moveTo>
                    <a:lnTo>
                      <a:pt x="32" y="45"/>
                    </a:lnTo>
                    <a:lnTo>
                      <a:pt x="26" y="44"/>
                    </a:lnTo>
                    <a:lnTo>
                      <a:pt x="18" y="38"/>
                    </a:lnTo>
                    <a:lnTo>
                      <a:pt x="17" y="30"/>
                    </a:lnTo>
                    <a:lnTo>
                      <a:pt x="12" y="28"/>
                    </a:lnTo>
                    <a:lnTo>
                      <a:pt x="15" y="24"/>
                    </a:lnTo>
                    <a:lnTo>
                      <a:pt x="9" y="24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6" y="6"/>
                    </a:lnTo>
                    <a:lnTo>
                      <a:pt x="8" y="0"/>
                    </a:lnTo>
                    <a:lnTo>
                      <a:pt x="12" y="3"/>
                    </a:lnTo>
                    <a:lnTo>
                      <a:pt x="14" y="7"/>
                    </a:lnTo>
                    <a:lnTo>
                      <a:pt x="20" y="13"/>
                    </a:lnTo>
                    <a:lnTo>
                      <a:pt x="23" y="12"/>
                    </a:lnTo>
                    <a:lnTo>
                      <a:pt x="29" y="15"/>
                    </a:lnTo>
                    <a:lnTo>
                      <a:pt x="26" y="21"/>
                    </a:lnTo>
                    <a:lnTo>
                      <a:pt x="29" y="28"/>
                    </a:lnTo>
                    <a:lnTo>
                      <a:pt x="35" y="30"/>
                    </a:lnTo>
                    <a:lnTo>
                      <a:pt x="36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6" name="Freeform 966">
                <a:extLst>
                  <a:ext uri="{FF2B5EF4-FFF2-40B4-BE49-F238E27FC236}">
                    <a16:creationId xmlns:a16="http://schemas.microsoft.com/office/drawing/2014/main" id="{9FF2B850-AB45-30C3-5989-6AA3F5980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451"/>
                <a:ext cx="54" cy="97"/>
              </a:xfrm>
              <a:custGeom>
                <a:avLst/>
                <a:gdLst>
                  <a:gd name="T0" fmla="*/ 94 w 108"/>
                  <a:gd name="T1" fmla="*/ 6 h 193"/>
                  <a:gd name="T2" fmla="*/ 73 w 108"/>
                  <a:gd name="T3" fmla="*/ 6 h 193"/>
                  <a:gd name="T4" fmla="*/ 59 w 108"/>
                  <a:gd name="T5" fmla="*/ 18 h 193"/>
                  <a:gd name="T6" fmla="*/ 50 w 108"/>
                  <a:gd name="T7" fmla="*/ 30 h 193"/>
                  <a:gd name="T8" fmla="*/ 39 w 108"/>
                  <a:gd name="T9" fmla="*/ 26 h 193"/>
                  <a:gd name="T10" fmla="*/ 32 w 108"/>
                  <a:gd name="T11" fmla="*/ 35 h 193"/>
                  <a:gd name="T12" fmla="*/ 49 w 108"/>
                  <a:gd name="T13" fmla="*/ 36 h 193"/>
                  <a:gd name="T14" fmla="*/ 56 w 108"/>
                  <a:gd name="T15" fmla="*/ 56 h 193"/>
                  <a:gd name="T16" fmla="*/ 58 w 108"/>
                  <a:gd name="T17" fmla="*/ 76 h 193"/>
                  <a:gd name="T18" fmla="*/ 55 w 108"/>
                  <a:gd name="T19" fmla="*/ 96 h 193"/>
                  <a:gd name="T20" fmla="*/ 35 w 108"/>
                  <a:gd name="T21" fmla="*/ 100 h 193"/>
                  <a:gd name="T22" fmla="*/ 23 w 108"/>
                  <a:gd name="T23" fmla="*/ 112 h 193"/>
                  <a:gd name="T24" fmla="*/ 11 w 108"/>
                  <a:gd name="T25" fmla="*/ 114 h 193"/>
                  <a:gd name="T26" fmla="*/ 0 w 108"/>
                  <a:gd name="T27" fmla="*/ 128 h 193"/>
                  <a:gd name="T28" fmla="*/ 8 w 108"/>
                  <a:gd name="T29" fmla="*/ 131 h 193"/>
                  <a:gd name="T30" fmla="*/ 26 w 108"/>
                  <a:gd name="T31" fmla="*/ 149 h 193"/>
                  <a:gd name="T32" fmla="*/ 35 w 108"/>
                  <a:gd name="T33" fmla="*/ 158 h 193"/>
                  <a:gd name="T34" fmla="*/ 38 w 108"/>
                  <a:gd name="T35" fmla="*/ 178 h 193"/>
                  <a:gd name="T36" fmla="*/ 43 w 108"/>
                  <a:gd name="T37" fmla="*/ 187 h 193"/>
                  <a:gd name="T38" fmla="*/ 56 w 108"/>
                  <a:gd name="T39" fmla="*/ 188 h 193"/>
                  <a:gd name="T40" fmla="*/ 67 w 108"/>
                  <a:gd name="T41" fmla="*/ 188 h 193"/>
                  <a:gd name="T42" fmla="*/ 70 w 108"/>
                  <a:gd name="T43" fmla="*/ 175 h 193"/>
                  <a:gd name="T44" fmla="*/ 85 w 108"/>
                  <a:gd name="T45" fmla="*/ 170 h 193"/>
                  <a:gd name="T46" fmla="*/ 85 w 108"/>
                  <a:gd name="T47" fmla="*/ 159 h 193"/>
                  <a:gd name="T48" fmla="*/ 94 w 108"/>
                  <a:gd name="T49" fmla="*/ 137 h 193"/>
                  <a:gd name="T50" fmla="*/ 105 w 108"/>
                  <a:gd name="T51" fmla="*/ 118 h 193"/>
                  <a:gd name="T52" fmla="*/ 105 w 108"/>
                  <a:gd name="T53" fmla="*/ 99 h 193"/>
                  <a:gd name="T54" fmla="*/ 102 w 108"/>
                  <a:gd name="T55" fmla="*/ 86 h 193"/>
                  <a:gd name="T56" fmla="*/ 96 w 108"/>
                  <a:gd name="T57" fmla="*/ 68 h 193"/>
                  <a:gd name="T58" fmla="*/ 96 w 108"/>
                  <a:gd name="T59" fmla="*/ 58 h 193"/>
                  <a:gd name="T60" fmla="*/ 99 w 108"/>
                  <a:gd name="T61" fmla="*/ 39 h 193"/>
                  <a:gd name="T62" fmla="*/ 93 w 108"/>
                  <a:gd name="T63" fmla="*/ 26 h 193"/>
                  <a:gd name="T64" fmla="*/ 99 w 108"/>
                  <a:gd name="T65" fmla="*/ 2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" h="193">
                    <a:moveTo>
                      <a:pt x="93" y="10"/>
                    </a:moveTo>
                    <a:lnTo>
                      <a:pt x="94" y="6"/>
                    </a:lnTo>
                    <a:lnTo>
                      <a:pt x="91" y="0"/>
                    </a:lnTo>
                    <a:lnTo>
                      <a:pt x="73" y="6"/>
                    </a:lnTo>
                    <a:lnTo>
                      <a:pt x="65" y="6"/>
                    </a:lnTo>
                    <a:lnTo>
                      <a:pt x="59" y="18"/>
                    </a:lnTo>
                    <a:lnTo>
                      <a:pt x="53" y="26"/>
                    </a:lnTo>
                    <a:lnTo>
                      <a:pt x="50" y="30"/>
                    </a:lnTo>
                    <a:lnTo>
                      <a:pt x="44" y="24"/>
                    </a:lnTo>
                    <a:lnTo>
                      <a:pt x="39" y="26"/>
                    </a:lnTo>
                    <a:lnTo>
                      <a:pt x="33" y="26"/>
                    </a:lnTo>
                    <a:lnTo>
                      <a:pt x="32" y="35"/>
                    </a:lnTo>
                    <a:lnTo>
                      <a:pt x="41" y="32"/>
                    </a:lnTo>
                    <a:lnTo>
                      <a:pt x="49" y="36"/>
                    </a:lnTo>
                    <a:lnTo>
                      <a:pt x="56" y="50"/>
                    </a:lnTo>
                    <a:lnTo>
                      <a:pt x="56" y="56"/>
                    </a:lnTo>
                    <a:lnTo>
                      <a:pt x="55" y="68"/>
                    </a:lnTo>
                    <a:lnTo>
                      <a:pt x="58" y="76"/>
                    </a:lnTo>
                    <a:lnTo>
                      <a:pt x="55" y="80"/>
                    </a:lnTo>
                    <a:lnTo>
                      <a:pt x="55" y="96"/>
                    </a:lnTo>
                    <a:lnTo>
                      <a:pt x="46" y="94"/>
                    </a:lnTo>
                    <a:lnTo>
                      <a:pt x="35" y="100"/>
                    </a:lnTo>
                    <a:lnTo>
                      <a:pt x="29" y="108"/>
                    </a:lnTo>
                    <a:lnTo>
                      <a:pt x="23" y="112"/>
                    </a:lnTo>
                    <a:lnTo>
                      <a:pt x="15" y="111"/>
                    </a:lnTo>
                    <a:lnTo>
                      <a:pt x="11" y="114"/>
                    </a:lnTo>
                    <a:lnTo>
                      <a:pt x="3" y="121"/>
                    </a:lnTo>
                    <a:lnTo>
                      <a:pt x="0" y="128"/>
                    </a:lnTo>
                    <a:lnTo>
                      <a:pt x="6" y="131"/>
                    </a:lnTo>
                    <a:lnTo>
                      <a:pt x="8" y="131"/>
                    </a:lnTo>
                    <a:lnTo>
                      <a:pt x="11" y="132"/>
                    </a:lnTo>
                    <a:lnTo>
                      <a:pt x="26" y="149"/>
                    </a:lnTo>
                    <a:lnTo>
                      <a:pt x="30" y="152"/>
                    </a:lnTo>
                    <a:lnTo>
                      <a:pt x="35" y="158"/>
                    </a:lnTo>
                    <a:lnTo>
                      <a:pt x="35" y="167"/>
                    </a:lnTo>
                    <a:lnTo>
                      <a:pt x="38" y="178"/>
                    </a:lnTo>
                    <a:lnTo>
                      <a:pt x="41" y="178"/>
                    </a:lnTo>
                    <a:lnTo>
                      <a:pt x="43" y="187"/>
                    </a:lnTo>
                    <a:lnTo>
                      <a:pt x="52" y="188"/>
                    </a:lnTo>
                    <a:lnTo>
                      <a:pt x="56" y="188"/>
                    </a:lnTo>
                    <a:lnTo>
                      <a:pt x="65" y="193"/>
                    </a:lnTo>
                    <a:lnTo>
                      <a:pt x="67" y="188"/>
                    </a:lnTo>
                    <a:lnTo>
                      <a:pt x="65" y="181"/>
                    </a:lnTo>
                    <a:lnTo>
                      <a:pt x="70" y="175"/>
                    </a:lnTo>
                    <a:lnTo>
                      <a:pt x="80" y="172"/>
                    </a:lnTo>
                    <a:lnTo>
                      <a:pt x="85" y="170"/>
                    </a:lnTo>
                    <a:lnTo>
                      <a:pt x="87" y="161"/>
                    </a:lnTo>
                    <a:lnTo>
                      <a:pt x="85" y="159"/>
                    </a:lnTo>
                    <a:lnTo>
                      <a:pt x="91" y="146"/>
                    </a:lnTo>
                    <a:lnTo>
                      <a:pt x="94" y="137"/>
                    </a:lnTo>
                    <a:lnTo>
                      <a:pt x="102" y="129"/>
                    </a:lnTo>
                    <a:lnTo>
                      <a:pt x="105" y="118"/>
                    </a:lnTo>
                    <a:lnTo>
                      <a:pt x="103" y="111"/>
                    </a:lnTo>
                    <a:lnTo>
                      <a:pt x="105" y="99"/>
                    </a:lnTo>
                    <a:lnTo>
                      <a:pt x="108" y="99"/>
                    </a:lnTo>
                    <a:lnTo>
                      <a:pt x="102" y="86"/>
                    </a:lnTo>
                    <a:lnTo>
                      <a:pt x="99" y="76"/>
                    </a:lnTo>
                    <a:lnTo>
                      <a:pt x="96" y="68"/>
                    </a:lnTo>
                    <a:lnTo>
                      <a:pt x="96" y="61"/>
                    </a:lnTo>
                    <a:lnTo>
                      <a:pt x="96" y="58"/>
                    </a:lnTo>
                    <a:lnTo>
                      <a:pt x="93" y="45"/>
                    </a:lnTo>
                    <a:lnTo>
                      <a:pt x="99" y="39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6" y="21"/>
                    </a:lnTo>
                    <a:lnTo>
                      <a:pt x="99" y="20"/>
                    </a:lnTo>
                    <a:lnTo>
                      <a:pt x="93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7" name="Freeform 967">
                <a:extLst>
                  <a:ext uri="{FF2B5EF4-FFF2-40B4-BE49-F238E27FC236}">
                    <a16:creationId xmlns:a16="http://schemas.microsoft.com/office/drawing/2014/main" id="{0319608E-D056-671F-36AC-19263EC3A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451"/>
                <a:ext cx="54" cy="97"/>
              </a:xfrm>
              <a:custGeom>
                <a:avLst/>
                <a:gdLst>
                  <a:gd name="T0" fmla="*/ 99 w 108"/>
                  <a:gd name="T1" fmla="*/ 20 h 193"/>
                  <a:gd name="T2" fmla="*/ 93 w 108"/>
                  <a:gd name="T3" fmla="*/ 26 h 193"/>
                  <a:gd name="T4" fmla="*/ 99 w 108"/>
                  <a:gd name="T5" fmla="*/ 39 h 193"/>
                  <a:gd name="T6" fmla="*/ 96 w 108"/>
                  <a:gd name="T7" fmla="*/ 58 h 193"/>
                  <a:gd name="T8" fmla="*/ 96 w 108"/>
                  <a:gd name="T9" fmla="*/ 68 h 193"/>
                  <a:gd name="T10" fmla="*/ 102 w 108"/>
                  <a:gd name="T11" fmla="*/ 86 h 193"/>
                  <a:gd name="T12" fmla="*/ 105 w 108"/>
                  <a:gd name="T13" fmla="*/ 99 h 193"/>
                  <a:gd name="T14" fmla="*/ 105 w 108"/>
                  <a:gd name="T15" fmla="*/ 118 h 193"/>
                  <a:gd name="T16" fmla="*/ 94 w 108"/>
                  <a:gd name="T17" fmla="*/ 137 h 193"/>
                  <a:gd name="T18" fmla="*/ 85 w 108"/>
                  <a:gd name="T19" fmla="*/ 159 h 193"/>
                  <a:gd name="T20" fmla="*/ 85 w 108"/>
                  <a:gd name="T21" fmla="*/ 170 h 193"/>
                  <a:gd name="T22" fmla="*/ 70 w 108"/>
                  <a:gd name="T23" fmla="*/ 175 h 193"/>
                  <a:gd name="T24" fmla="*/ 67 w 108"/>
                  <a:gd name="T25" fmla="*/ 188 h 193"/>
                  <a:gd name="T26" fmla="*/ 56 w 108"/>
                  <a:gd name="T27" fmla="*/ 188 h 193"/>
                  <a:gd name="T28" fmla="*/ 43 w 108"/>
                  <a:gd name="T29" fmla="*/ 187 h 193"/>
                  <a:gd name="T30" fmla="*/ 38 w 108"/>
                  <a:gd name="T31" fmla="*/ 178 h 193"/>
                  <a:gd name="T32" fmla="*/ 35 w 108"/>
                  <a:gd name="T33" fmla="*/ 158 h 193"/>
                  <a:gd name="T34" fmla="*/ 26 w 108"/>
                  <a:gd name="T35" fmla="*/ 149 h 193"/>
                  <a:gd name="T36" fmla="*/ 8 w 108"/>
                  <a:gd name="T37" fmla="*/ 131 h 193"/>
                  <a:gd name="T38" fmla="*/ 0 w 108"/>
                  <a:gd name="T39" fmla="*/ 128 h 193"/>
                  <a:gd name="T40" fmla="*/ 11 w 108"/>
                  <a:gd name="T41" fmla="*/ 114 h 193"/>
                  <a:gd name="T42" fmla="*/ 23 w 108"/>
                  <a:gd name="T43" fmla="*/ 112 h 193"/>
                  <a:gd name="T44" fmla="*/ 35 w 108"/>
                  <a:gd name="T45" fmla="*/ 100 h 193"/>
                  <a:gd name="T46" fmla="*/ 55 w 108"/>
                  <a:gd name="T47" fmla="*/ 96 h 193"/>
                  <a:gd name="T48" fmla="*/ 58 w 108"/>
                  <a:gd name="T49" fmla="*/ 76 h 193"/>
                  <a:gd name="T50" fmla="*/ 56 w 108"/>
                  <a:gd name="T51" fmla="*/ 56 h 193"/>
                  <a:gd name="T52" fmla="*/ 49 w 108"/>
                  <a:gd name="T53" fmla="*/ 36 h 193"/>
                  <a:gd name="T54" fmla="*/ 32 w 108"/>
                  <a:gd name="T55" fmla="*/ 35 h 193"/>
                  <a:gd name="T56" fmla="*/ 39 w 108"/>
                  <a:gd name="T57" fmla="*/ 26 h 193"/>
                  <a:gd name="T58" fmla="*/ 50 w 108"/>
                  <a:gd name="T59" fmla="*/ 30 h 193"/>
                  <a:gd name="T60" fmla="*/ 59 w 108"/>
                  <a:gd name="T61" fmla="*/ 18 h 193"/>
                  <a:gd name="T62" fmla="*/ 73 w 108"/>
                  <a:gd name="T63" fmla="*/ 6 h 193"/>
                  <a:gd name="T64" fmla="*/ 94 w 108"/>
                  <a:gd name="T65" fmla="*/ 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" h="193">
                    <a:moveTo>
                      <a:pt x="93" y="10"/>
                    </a:moveTo>
                    <a:lnTo>
                      <a:pt x="99" y="20"/>
                    </a:lnTo>
                    <a:lnTo>
                      <a:pt x="96" y="21"/>
                    </a:lnTo>
                    <a:lnTo>
                      <a:pt x="93" y="26"/>
                    </a:lnTo>
                    <a:lnTo>
                      <a:pt x="93" y="27"/>
                    </a:lnTo>
                    <a:lnTo>
                      <a:pt x="99" y="39"/>
                    </a:lnTo>
                    <a:lnTo>
                      <a:pt x="93" y="45"/>
                    </a:lnTo>
                    <a:lnTo>
                      <a:pt x="96" y="58"/>
                    </a:lnTo>
                    <a:lnTo>
                      <a:pt x="96" y="61"/>
                    </a:lnTo>
                    <a:lnTo>
                      <a:pt x="96" y="68"/>
                    </a:lnTo>
                    <a:lnTo>
                      <a:pt x="99" y="76"/>
                    </a:lnTo>
                    <a:lnTo>
                      <a:pt x="102" y="86"/>
                    </a:lnTo>
                    <a:lnTo>
                      <a:pt x="108" y="99"/>
                    </a:lnTo>
                    <a:lnTo>
                      <a:pt x="105" y="99"/>
                    </a:lnTo>
                    <a:lnTo>
                      <a:pt x="103" y="111"/>
                    </a:lnTo>
                    <a:lnTo>
                      <a:pt x="105" y="118"/>
                    </a:lnTo>
                    <a:lnTo>
                      <a:pt x="102" y="129"/>
                    </a:lnTo>
                    <a:lnTo>
                      <a:pt x="94" y="137"/>
                    </a:lnTo>
                    <a:lnTo>
                      <a:pt x="91" y="146"/>
                    </a:lnTo>
                    <a:lnTo>
                      <a:pt x="85" y="159"/>
                    </a:lnTo>
                    <a:lnTo>
                      <a:pt x="87" y="161"/>
                    </a:lnTo>
                    <a:lnTo>
                      <a:pt x="85" y="170"/>
                    </a:lnTo>
                    <a:lnTo>
                      <a:pt x="80" y="172"/>
                    </a:lnTo>
                    <a:lnTo>
                      <a:pt x="70" y="175"/>
                    </a:lnTo>
                    <a:lnTo>
                      <a:pt x="65" y="181"/>
                    </a:lnTo>
                    <a:lnTo>
                      <a:pt x="67" y="188"/>
                    </a:lnTo>
                    <a:lnTo>
                      <a:pt x="65" y="193"/>
                    </a:lnTo>
                    <a:lnTo>
                      <a:pt x="56" y="188"/>
                    </a:lnTo>
                    <a:lnTo>
                      <a:pt x="52" y="188"/>
                    </a:lnTo>
                    <a:lnTo>
                      <a:pt x="43" y="187"/>
                    </a:lnTo>
                    <a:lnTo>
                      <a:pt x="41" y="178"/>
                    </a:lnTo>
                    <a:lnTo>
                      <a:pt x="38" y="178"/>
                    </a:lnTo>
                    <a:lnTo>
                      <a:pt x="35" y="167"/>
                    </a:lnTo>
                    <a:lnTo>
                      <a:pt x="35" y="158"/>
                    </a:lnTo>
                    <a:lnTo>
                      <a:pt x="30" y="152"/>
                    </a:lnTo>
                    <a:lnTo>
                      <a:pt x="26" y="149"/>
                    </a:lnTo>
                    <a:lnTo>
                      <a:pt x="11" y="132"/>
                    </a:lnTo>
                    <a:lnTo>
                      <a:pt x="8" y="131"/>
                    </a:lnTo>
                    <a:lnTo>
                      <a:pt x="6" y="131"/>
                    </a:lnTo>
                    <a:lnTo>
                      <a:pt x="0" y="128"/>
                    </a:lnTo>
                    <a:lnTo>
                      <a:pt x="3" y="121"/>
                    </a:lnTo>
                    <a:lnTo>
                      <a:pt x="11" y="114"/>
                    </a:lnTo>
                    <a:lnTo>
                      <a:pt x="15" y="111"/>
                    </a:lnTo>
                    <a:lnTo>
                      <a:pt x="23" y="112"/>
                    </a:lnTo>
                    <a:lnTo>
                      <a:pt x="29" y="108"/>
                    </a:lnTo>
                    <a:lnTo>
                      <a:pt x="35" y="100"/>
                    </a:lnTo>
                    <a:lnTo>
                      <a:pt x="46" y="94"/>
                    </a:lnTo>
                    <a:lnTo>
                      <a:pt x="55" y="96"/>
                    </a:lnTo>
                    <a:lnTo>
                      <a:pt x="55" y="80"/>
                    </a:lnTo>
                    <a:lnTo>
                      <a:pt x="58" y="76"/>
                    </a:lnTo>
                    <a:lnTo>
                      <a:pt x="55" y="68"/>
                    </a:lnTo>
                    <a:lnTo>
                      <a:pt x="56" y="56"/>
                    </a:lnTo>
                    <a:lnTo>
                      <a:pt x="56" y="50"/>
                    </a:lnTo>
                    <a:lnTo>
                      <a:pt x="49" y="36"/>
                    </a:lnTo>
                    <a:lnTo>
                      <a:pt x="41" y="32"/>
                    </a:lnTo>
                    <a:lnTo>
                      <a:pt x="32" y="35"/>
                    </a:lnTo>
                    <a:lnTo>
                      <a:pt x="33" y="26"/>
                    </a:lnTo>
                    <a:lnTo>
                      <a:pt x="39" y="26"/>
                    </a:lnTo>
                    <a:lnTo>
                      <a:pt x="44" y="24"/>
                    </a:lnTo>
                    <a:lnTo>
                      <a:pt x="50" y="30"/>
                    </a:lnTo>
                    <a:lnTo>
                      <a:pt x="53" y="26"/>
                    </a:lnTo>
                    <a:lnTo>
                      <a:pt x="59" y="18"/>
                    </a:lnTo>
                    <a:lnTo>
                      <a:pt x="65" y="6"/>
                    </a:lnTo>
                    <a:lnTo>
                      <a:pt x="73" y="6"/>
                    </a:lnTo>
                    <a:lnTo>
                      <a:pt x="91" y="0"/>
                    </a:lnTo>
                    <a:lnTo>
                      <a:pt x="94" y="6"/>
                    </a:lnTo>
                    <a:lnTo>
                      <a:pt x="9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8" name="Freeform 968">
                <a:extLst>
                  <a:ext uri="{FF2B5EF4-FFF2-40B4-BE49-F238E27FC236}">
                    <a16:creationId xmlns:a16="http://schemas.microsoft.com/office/drawing/2014/main" id="{77D5DB20-C7DA-6F19-54FE-972DAF22C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451"/>
                <a:ext cx="54" cy="97"/>
              </a:xfrm>
              <a:custGeom>
                <a:avLst/>
                <a:gdLst>
                  <a:gd name="T0" fmla="*/ 99 w 108"/>
                  <a:gd name="T1" fmla="*/ 20 h 193"/>
                  <a:gd name="T2" fmla="*/ 93 w 108"/>
                  <a:gd name="T3" fmla="*/ 26 h 193"/>
                  <a:gd name="T4" fmla="*/ 99 w 108"/>
                  <a:gd name="T5" fmla="*/ 39 h 193"/>
                  <a:gd name="T6" fmla="*/ 96 w 108"/>
                  <a:gd name="T7" fmla="*/ 58 h 193"/>
                  <a:gd name="T8" fmla="*/ 96 w 108"/>
                  <a:gd name="T9" fmla="*/ 68 h 193"/>
                  <a:gd name="T10" fmla="*/ 102 w 108"/>
                  <a:gd name="T11" fmla="*/ 86 h 193"/>
                  <a:gd name="T12" fmla="*/ 105 w 108"/>
                  <a:gd name="T13" fmla="*/ 99 h 193"/>
                  <a:gd name="T14" fmla="*/ 105 w 108"/>
                  <a:gd name="T15" fmla="*/ 118 h 193"/>
                  <a:gd name="T16" fmla="*/ 94 w 108"/>
                  <a:gd name="T17" fmla="*/ 137 h 193"/>
                  <a:gd name="T18" fmla="*/ 85 w 108"/>
                  <a:gd name="T19" fmla="*/ 159 h 193"/>
                  <a:gd name="T20" fmla="*/ 85 w 108"/>
                  <a:gd name="T21" fmla="*/ 170 h 193"/>
                  <a:gd name="T22" fmla="*/ 70 w 108"/>
                  <a:gd name="T23" fmla="*/ 175 h 193"/>
                  <a:gd name="T24" fmla="*/ 67 w 108"/>
                  <a:gd name="T25" fmla="*/ 188 h 193"/>
                  <a:gd name="T26" fmla="*/ 56 w 108"/>
                  <a:gd name="T27" fmla="*/ 188 h 193"/>
                  <a:gd name="T28" fmla="*/ 43 w 108"/>
                  <a:gd name="T29" fmla="*/ 187 h 193"/>
                  <a:gd name="T30" fmla="*/ 38 w 108"/>
                  <a:gd name="T31" fmla="*/ 178 h 193"/>
                  <a:gd name="T32" fmla="*/ 35 w 108"/>
                  <a:gd name="T33" fmla="*/ 158 h 193"/>
                  <a:gd name="T34" fmla="*/ 26 w 108"/>
                  <a:gd name="T35" fmla="*/ 149 h 193"/>
                  <a:gd name="T36" fmla="*/ 8 w 108"/>
                  <a:gd name="T37" fmla="*/ 131 h 193"/>
                  <a:gd name="T38" fmla="*/ 0 w 108"/>
                  <a:gd name="T39" fmla="*/ 128 h 193"/>
                  <a:gd name="T40" fmla="*/ 11 w 108"/>
                  <a:gd name="T41" fmla="*/ 114 h 193"/>
                  <a:gd name="T42" fmla="*/ 23 w 108"/>
                  <a:gd name="T43" fmla="*/ 112 h 193"/>
                  <a:gd name="T44" fmla="*/ 35 w 108"/>
                  <a:gd name="T45" fmla="*/ 100 h 193"/>
                  <a:gd name="T46" fmla="*/ 55 w 108"/>
                  <a:gd name="T47" fmla="*/ 96 h 193"/>
                  <a:gd name="T48" fmla="*/ 58 w 108"/>
                  <a:gd name="T49" fmla="*/ 76 h 193"/>
                  <a:gd name="T50" fmla="*/ 56 w 108"/>
                  <a:gd name="T51" fmla="*/ 56 h 193"/>
                  <a:gd name="T52" fmla="*/ 49 w 108"/>
                  <a:gd name="T53" fmla="*/ 36 h 193"/>
                  <a:gd name="T54" fmla="*/ 32 w 108"/>
                  <a:gd name="T55" fmla="*/ 35 h 193"/>
                  <a:gd name="T56" fmla="*/ 39 w 108"/>
                  <a:gd name="T57" fmla="*/ 26 h 193"/>
                  <a:gd name="T58" fmla="*/ 50 w 108"/>
                  <a:gd name="T59" fmla="*/ 30 h 193"/>
                  <a:gd name="T60" fmla="*/ 59 w 108"/>
                  <a:gd name="T61" fmla="*/ 18 h 193"/>
                  <a:gd name="T62" fmla="*/ 73 w 108"/>
                  <a:gd name="T63" fmla="*/ 6 h 193"/>
                  <a:gd name="T64" fmla="*/ 94 w 108"/>
                  <a:gd name="T65" fmla="*/ 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" h="193">
                    <a:moveTo>
                      <a:pt x="93" y="10"/>
                    </a:moveTo>
                    <a:lnTo>
                      <a:pt x="99" y="20"/>
                    </a:lnTo>
                    <a:lnTo>
                      <a:pt x="96" y="21"/>
                    </a:lnTo>
                    <a:lnTo>
                      <a:pt x="93" y="26"/>
                    </a:lnTo>
                    <a:lnTo>
                      <a:pt x="93" y="27"/>
                    </a:lnTo>
                    <a:lnTo>
                      <a:pt x="99" y="39"/>
                    </a:lnTo>
                    <a:lnTo>
                      <a:pt x="93" y="45"/>
                    </a:lnTo>
                    <a:lnTo>
                      <a:pt x="96" y="58"/>
                    </a:lnTo>
                    <a:lnTo>
                      <a:pt x="96" y="61"/>
                    </a:lnTo>
                    <a:lnTo>
                      <a:pt x="96" y="68"/>
                    </a:lnTo>
                    <a:lnTo>
                      <a:pt x="99" y="76"/>
                    </a:lnTo>
                    <a:lnTo>
                      <a:pt x="102" y="86"/>
                    </a:lnTo>
                    <a:lnTo>
                      <a:pt x="108" y="99"/>
                    </a:lnTo>
                    <a:lnTo>
                      <a:pt x="105" y="99"/>
                    </a:lnTo>
                    <a:lnTo>
                      <a:pt x="103" y="111"/>
                    </a:lnTo>
                    <a:lnTo>
                      <a:pt x="105" y="118"/>
                    </a:lnTo>
                    <a:lnTo>
                      <a:pt x="102" y="129"/>
                    </a:lnTo>
                    <a:lnTo>
                      <a:pt x="94" y="137"/>
                    </a:lnTo>
                    <a:lnTo>
                      <a:pt x="91" y="146"/>
                    </a:lnTo>
                    <a:lnTo>
                      <a:pt x="85" y="159"/>
                    </a:lnTo>
                    <a:lnTo>
                      <a:pt x="87" y="161"/>
                    </a:lnTo>
                    <a:lnTo>
                      <a:pt x="85" y="170"/>
                    </a:lnTo>
                    <a:lnTo>
                      <a:pt x="80" y="172"/>
                    </a:lnTo>
                    <a:lnTo>
                      <a:pt x="70" y="175"/>
                    </a:lnTo>
                    <a:lnTo>
                      <a:pt x="65" y="181"/>
                    </a:lnTo>
                    <a:lnTo>
                      <a:pt x="67" y="188"/>
                    </a:lnTo>
                    <a:lnTo>
                      <a:pt x="65" y="193"/>
                    </a:lnTo>
                    <a:lnTo>
                      <a:pt x="56" y="188"/>
                    </a:lnTo>
                    <a:lnTo>
                      <a:pt x="52" y="188"/>
                    </a:lnTo>
                    <a:lnTo>
                      <a:pt x="43" y="187"/>
                    </a:lnTo>
                    <a:lnTo>
                      <a:pt x="41" y="178"/>
                    </a:lnTo>
                    <a:lnTo>
                      <a:pt x="38" y="178"/>
                    </a:lnTo>
                    <a:lnTo>
                      <a:pt x="35" y="167"/>
                    </a:lnTo>
                    <a:lnTo>
                      <a:pt x="35" y="158"/>
                    </a:lnTo>
                    <a:lnTo>
                      <a:pt x="30" y="152"/>
                    </a:lnTo>
                    <a:lnTo>
                      <a:pt x="26" y="149"/>
                    </a:lnTo>
                    <a:lnTo>
                      <a:pt x="11" y="132"/>
                    </a:lnTo>
                    <a:lnTo>
                      <a:pt x="8" y="131"/>
                    </a:lnTo>
                    <a:lnTo>
                      <a:pt x="6" y="131"/>
                    </a:lnTo>
                    <a:lnTo>
                      <a:pt x="0" y="128"/>
                    </a:lnTo>
                    <a:lnTo>
                      <a:pt x="3" y="121"/>
                    </a:lnTo>
                    <a:lnTo>
                      <a:pt x="11" y="114"/>
                    </a:lnTo>
                    <a:lnTo>
                      <a:pt x="15" y="111"/>
                    </a:lnTo>
                    <a:lnTo>
                      <a:pt x="23" y="112"/>
                    </a:lnTo>
                    <a:lnTo>
                      <a:pt x="29" y="108"/>
                    </a:lnTo>
                    <a:lnTo>
                      <a:pt x="35" y="100"/>
                    </a:lnTo>
                    <a:lnTo>
                      <a:pt x="46" y="94"/>
                    </a:lnTo>
                    <a:lnTo>
                      <a:pt x="55" y="96"/>
                    </a:lnTo>
                    <a:lnTo>
                      <a:pt x="55" y="80"/>
                    </a:lnTo>
                    <a:lnTo>
                      <a:pt x="58" y="76"/>
                    </a:lnTo>
                    <a:lnTo>
                      <a:pt x="55" y="68"/>
                    </a:lnTo>
                    <a:lnTo>
                      <a:pt x="56" y="56"/>
                    </a:lnTo>
                    <a:lnTo>
                      <a:pt x="56" y="50"/>
                    </a:lnTo>
                    <a:lnTo>
                      <a:pt x="49" y="36"/>
                    </a:lnTo>
                    <a:lnTo>
                      <a:pt x="41" y="32"/>
                    </a:lnTo>
                    <a:lnTo>
                      <a:pt x="32" y="35"/>
                    </a:lnTo>
                    <a:lnTo>
                      <a:pt x="33" y="26"/>
                    </a:lnTo>
                    <a:lnTo>
                      <a:pt x="39" y="26"/>
                    </a:lnTo>
                    <a:lnTo>
                      <a:pt x="44" y="24"/>
                    </a:lnTo>
                    <a:lnTo>
                      <a:pt x="50" y="30"/>
                    </a:lnTo>
                    <a:lnTo>
                      <a:pt x="53" y="26"/>
                    </a:lnTo>
                    <a:lnTo>
                      <a:pt x="59" y="18"/>
                    </a:lnTo>
                    <a:lnTo>
                      <a:pt x="65" y="6"/>
                    </a:lnTo>
                    <a:lnTo>
                      <a:pt x="73" y="6"/>
                    </a:lnTo>
                    <a:lnTo>
                      <a:pt x="91" y="0"/>
                    </a:lnTo>
                    <a:lnTo>
                      <a:pt x="94" y="6"/>
                    </a:lnTo>
                    <a:lnTo>
                      <a:pt x="93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9" name="Freeform 969">
                <a:extLst>
                  <a:ext uri="{FF2B5EF4-FFF2-40B4-BE49-F238E27FC236}">
                    <a16:creationId xmlns:a16="http://schemas.microsoft.com/office/drawing/2014/main" id="{C6D161D3-3E60-4083-CDAF-108CA0A99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530"/>
                <a:ext cx="102" cy="127"/>
              </a:xfrm>
              <a:custGeom>
                <a:avLst/>
                <a:gdLst>
                  <a:gd name="T0" fmla="*/ 120 w 203"/>
                  <a:gd name="T1" fmla="*/ 20 h 254"/>
                  <a:gd name="T2" fmla="*/ 114 w 203"/>
                  <a:gd name="T3" fmla="*/ 35 h 254"/>
                  <a:gd name="T4" fmla="*/ 106 w 203"/>
                  <a:gd name="T5" fmla="*/ 45 h 254"/>
                  <a:gd name="T6" fmla="*/ 120 w 203"/>
                  <a:gd name="T7" fmla="*/ 55 h 254"/>
                  <a:gd name="T8" fmla="*/ 102 w 203"/>
                  <a:gd name="T9" fmla="*/ 70 h 254"/>
                  <a:gd name="T10" fmla="*/ 86 w 203"/>
                  <a:gd name="T11" fmla="*/ 59 h 254"/>
                  <a:gd name="T12" fmla="*/ 74 w 203"/>
                  <a:gd name="T13" fmla="*/ 62 h 254"/>
                  <a:gd name="T14" fmla="*/ 67 w 203"/>
                  <a:gd name="T15" fmla="*/ 52 h 254"/>
                  <a:gd name="T16" fmla="*/ 70 w 203"/>
                  <a:gd name="T17" fmla="*/ 42 h 254"/>
                  <a:gd name="T18" fmla="*/ 73 w 203"/>
                  <a:gd name="T19" fmla="*/ 21 h 254"/>
                  <a:gd name="T20" fmla="*/ 68 w 203"/>
                  <a:gd name="T21" fmla="*/ 9 h 254"/>
                  <a:gd name="T22" fmla="*/ 46 w 203"/>
                  <a:gd name="T23" fmla="*/ 9 h 254"/>
                  <a:gd name="T24" fmla="*/ 35 w 203"/>
                  <a:gd name="T25" fmla="*/ 0 h 254"/>
                  <a:gd name="T26" fmla="*/ 18 w 203"/>
                  <a:gd name="T27" fmla="*/ 7 h 254"/>
                  <a:gd name="T28" fmla="*/ 14 w 203"/>
                  <a:gd name="T29" fmla="*/ 15 h 254"/>
                  <a:gd name="T30" fmla="*/ 24 w 203"/>
                  <a:gd name="T31" fmla="*/ 39 h 254"/>
                  <a:gd name="T32" fmla="*/ 17 w 203"/>
                  <a:gd name="T33" fmla="*/ 45 h 254"/>
                  <a:gd name="T34" fmla="*/ 0 w 203"/>
                  <a:gd name="T35" fmla="*/ 55 h 254"/>
                  <a:gd name="T36" fmla="*/ 12 w 203"/>
                  <a:gd name="T37" fmla="*/ 80 h 254"/>
                  <a:gd name="T38" fmla="*/ 33 w 203"/>
                  <a:gd name="T39" fmla="*/ 73 h 254"/>
                  <a:gd name="T40" fmla="*/ 46 w 203"/>
                  <a:gd name="T41" fmla="*/ 85 h 254"/>
                  <a:gd name="T42" fmla="*/ 49 w 203"/>
                  <a:gd name="T43" fmla="*/ 117 h 254"/>
                  <a:gd name="T44" fmla="*/ 46 w 203"/>
                  <a:gd name="T45" fmla="*/ 128 h 254"/>
                  <a:gd name="T46" fmla="*/ 38 w 203"/>
                  <a:gd name="T47" fmla="*/ 140 h 254"/>
                  <a:gd name="T48" fmla="*/ 36 w 203"/>
                  <a:gd name="T49" fmla="*/ 150 h 254"/>
                  <a:gd name="T50" fmla="*/ 38 w 203"/>
                  <a:gd name="T51" fmla="*/ 169 h 254"/>
                  <a:gd name="T52" fmla="*/ 44 w 203"/>
                  <a:gd name="T53" fmla="*/ 190 h 254"/>
                  <a:gd name="T54" fmla="*/ 61 w 203"/>
                  <a:gd name="T55" fmla="*/ 191 h 254"/>
                  <a:gd name="T56" fmla="*/ 52 w 203"/>
                  <a:gd name="T57" fmla="*/ 211 h 254"/>
                  <a:gd name="T58" fmla="*/ 49 w 203"/>
                  <a:gd name="T59" fmla="*/ 225 h 254"/>
                  <a:gd name="T60" fmla="*/ 74 w 203"/>
                  <a:gd name="T61" fmla="*/ 223 h 254"/>
                  <a:gd name="T62" fmla="*/ 88 w 203"/>
                  <a:gd name="T63" fmla="*/ 211 h 254"/>
                  <a:gd name="T64" fmla="*/ 117 w 203"/>
                  <a:gd name="T65" fmla="*/ 207 h 254"/>
                  <a:gd name="T66" fmla="*/ 115 w 203"/>
                  <a:gd name="T67" fmla="*/ 246 h 254"/>
                  <a:gd name="T68" fmla="*/ 143 w 203"/>
                  <a:gd name="T69" fmla="*/ 254 h 254"/>
                  <a:gd name="T70" fmla="*/ 147 w 203"/>
                  <a:gd name="T71" fmla="*/ 214 h 254"/>
                  <a:gd name="T72" fmla="*/ 161 w 203"/>
                  <a:gd name="T73" fmla="*/ 208 h 254"/>
                  <a:gd name="T74" fmla="*/ 182 w 203"/>
                  <a:gd name="T75" fmla="*/ 213 h 254"/>
                  <a:gd name="T76" fmla="*/ 193 w 203"/>
                  <a:gd name="T77" fmla="*/ 175 h 254"/>
                  <a:gd name="T78" fmla="*/ 199 w 203"/>
                  <a:gd name="T79" fmla="*/ 153 h 254"/>
                  <a:gd name="T80" fmla="*/ 182 w 203"/>
                  <a:gd name="T81" fmla="*/ 149 h 254"/>
                  <a:gd name="T82" fmla="*/ 164 w 203"/>
                  <a:gd name="T83" fmla="*/ 135 h 254"/>
                  <a:gd name="T84" fmla="*/ 146 w 203"/>
                  <a:gd name="T85" fmla="*/ 102 h 254"/>
                  <a:gd name="T86" fmla="*/ 156 w 203"/>
                  <a:gd name="T87" fmla="*/ 80 h 254"/>
                  <a:gd name="T88" fmla="*/ 167 w 203"/>
                  <a:gd name="T89" fmla="*/ 62 h 254"/>
                  <a:gd name="T90" fmla="*/ 147 w 203"/>
                  <a:gd name="T91" fmla="*/ 56 h 254"/>
                  <a:gd name="T92" fmla="*/ 130 w 203"/>
                  <a:gd name="T93" fmla="*/ 44 h 254"/>
                  <a:gd name="T94" fmla="*/ 130 w 203"/>
                  <a:gd name="T95" fmla="*/ 26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3" h="254">
                    <a:moveTo>
                      <a:pt x="130" y="26"/>
                    </a:moveTo>
                    <a:lnTo>
                      <a:pt x="126" y="21"/>
                    </a:lnTo>
                    <a:lnTo>
                      <a:pt x="120" y="20"/>
                    </a:lnTo>
                    <a:lnTo>
                      <a:pt x="114" y="26"/>
                    </a:lnTo>
                    <a:lnTo>
                      <a:pt x="112" y="27"/>
                    </a:lnTo>
                    <a:lnTo>
                      <a:pt x="114" y="35"/>
                    </a:lnTo>
                    <a:lnTo>
                      <a:pt x="111" y="39"/>
                    </a:lnTo>
                    <a:lnTo>
                      <a:pt x="106" y="36"/>
                    </a:lnTo>
                    <a:lnTo>
                      <a:pt x="106" y="45"/>
                    </a:lnTo>
                    <a:lnTo>
                      <a:pt x="114" y="44"/>
                    </a:lnTo>
                    <a:lnTo>
                      <a:pt x="118" y="47"/>
                    </a:lnTo>
                    <a:lnTo>
                      <a:pt x="120" y="55"/>
                    </a:lnTo>
                    <a:lnTo>
                      <a:pt x="118" y="61"/>
                    </a:lnTo>
                    <a:lnTo>
                      <a:pt x="109" y="73"/>
                    </a:lnTo>
                    <a:lnTo>
                      <a:pt x="102" y="70"/>
                    </a:lnTo>
                    <a:lnTo>
                      <a:pt x="103" y="64"/>
                    </a:lnTo>
                    <a:lnTo>
                      <a:pt x="91" y="55"/>
                    </a:lnTo>
                    <a:lnTo>
                      <a:pt x="86" y="59"/>
                    </a:lnTo>
                    <a:lnTo>
                      <a:pt x="85" y="67"/>
                    </a:lnTo>
                    <a:lnTo>
                      <a:pt x="77" y="67"/>
                    </a:lnTo>
                    <a:lnTo>
                      <a:pt x="74" y="62"/>
                    </a:lnTo>
                    <a:lnTo>
                      <a:pt x="73" y="59"/>
                    </a:lnTo>
                    <a:lnTo>
                      <a:pt x="67" y="56"/>
                    </a:lnTo>
                    <a:lnTo>
                      <a:pt x="67" y="52"/>
                    </a:lnTo>
                    <a:lnTo>
                      <a:pt x="70" y="53"/>
                    </a:lnTo>
                    <a:lnTo>
                      <a:pt x="73" y="45"/>
                    </a:lnTo>
                    <a:lnTo>
                      <a:pt x="70" y="42"/>
                    </a:lnTo>
                    <a:lnTo>
                      <a:pt x="71" y="38"/>
                    </a:lnTo>
                    <a:lnTo>
                      <a:pt x="70" y="33"/>
                    </a:lnTo>
                    <a:lnTo>
                      <a:pt x="73" y="21"/>
                    </a:lnTo>
                    <a:lnTo>
                      <a:pt x="70" y="17"/>
                    </a:lnTo>
                    <a:lnTo>
                      <a:pt x="70" y="15"/>
                    </a:lnTo>
                    <a:lnTo>
                      <a:pt x="68" y="9"/>
                    </a:lnTo>
                    <a:lnTo>
                      <a:pt x="62" y="4"/>
                    </a:lnTo>
                    <a:lnTo>
                      <a:pt x="55" y="3"/>
                    </a:lnTo>
                    <a:lnTo>
                      <a:pt x="46" y="9"/>
                    </a:lnTo>
                    <a:lnTo>
                      <a:pt x="38" y="6"/>
                    </a:lnTo>
                    <a:lnTo>
                      <a:pt x="36" y="1"/>
                    </a:lnTo>
                    <a:lnTo>
                      <a:pt x="35" y="0"/>
                    </a:lnTo>
                    <a:lnTo>
                      <a:pt x="27" y="1"/>
                    </a:lnTo>
                    <a:lnTo>
                      <a:pt x="21" y="6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2" y="11"/>
                    </a:lnTo>
                    <a:lnTo>
                      <a:pt x="14" y="15"/>
                    </a:lnTo>
                    <a:lnTo>
                      <a:pt x="21" y="30"/>
                    </a:lnTo>
                    <a:lnTo>
                      <a:pt x="21" y="36"/>
                    </a:lnTo>
                    <a:lnTo>
                      <a:pt x="24" y="39"/>
                    </a:lnTo>
                    <a:lnTo>
                      <a:pt x="27" y="45"/>
                    </a:lnTo>
                    <a:lnTo>
                      <a:pt x="20" y="44"/>
                    </a:lnTo>
                    <a:lnTo>
                      <a:pt x="17" y="45"/>
                    </a:lnTo>
                    <a:lnTo>
                      <a:pt x="17" y="50"/>
                    </a:lnTo>
                    <a:lnTo>
                      <a:pt x="3" y="52"/>
                    </a:lnTo>
                    <a:lnTo>
                      <a:pt x="0" y="55"/>
                    </a:lnTo>
                    <a:lnTo>
                      <a:pt x="5" y="70"/>
                    </a:lnTo>
                    <a:lnTo>
                      <a:pt x="3" y="76"/>
                    </a:lnTo>
                    <a:lnTo>
                      <a:pt x="12" y="80"/>
                    </a:lnTo>
                    <a:lnTo>
                      <a:pt x="17" y="74"/>
                    </a:lnTo>
                    <a:lnTo>
                      <a:pt x="20" y="73"/>
                    </a:lnTo>
                    <a:lnTo>
                      <a:pt x="33" y="73"/>
                    </a:lnTo>
                    <a:lnTo>
                      <a:pt x="36" y="70"/>
                    </a:lnTo>
                    <a:lnTo>
                      <a:pt x="41" y="71"/>
                    </a:lnTo>
                    <a:lnTo>
                      <a:pt x="46" y="85"/>
                    </a:lnTo>
                    <a:lnTo>
                      <a:pt x="58" y="102"/>
                    </a:lnTo>
                    <a:lnTo>
                      <a:pt x="49" y="109"/>
                    </a:lnTo>
                    <a:lnTo>
                      <a:pt x="49" y="117"/>
                    </a:lnTo>
                    <a:lnTo>
                      <a:pt x="53" y="121"/>
                    </a:lnTo>
                    <a:lnTo>
                      <a:pt x="52" y="125"/>
                    </a:lnTo>
                    <a:lnTo>
                      <a:pt x="46" y="128"/>
                    </a:lnTo>
                    <a:lnTo>
                      <a:pt x="44" y="131"/>
                    </a:lnTo>
                    <a:lnTo>
                      <a:pt x="39" y="135"/>
                    </a:lnTo>
                    <a:lnTo>
                      <a:pt x="38" y="140"/>
                    </a:lnTo>
                    <a:lnTo>
                      <a:pt x="44" y="146"/>
                    </a:lnTo>
                    <a:lnTo>
                      <a:pt x="41" y="146"/>
                    </a:lnTo>
                    <a:lnTo>
                      <a:pt x="36" y="150"/>
                    </a:lnTo>
                    <a:lnTo>
                      <a:pt x="38" y="158"/>
                    </a:lnTo>
                    <a:lnTo>
                      <a:pt x="42" y="159"/>
                    </a:lnTo>
                    <a:lnTo>
                      <a:pt x="38" y="169"/>
                    </a:lnTo>
                    <a:lnTo>
                      <a:pt x="33" y="170"/>
                    </a:lnTo>
                    <a:lnTo>
                      <a:pt x="36" y="184"/>
                    </a:lnTo>
                    <a:lnTo>
                      <a:pt x="44" y="190"/>
                    </a:lnTo>
                    <a:lnTo>
                      <a:pt x="50" y="187"/>
                    </a:lnTo>
                    <a:lnTo>
                      <a:pt x="56" y="193"/>
                    </a:lnTo>
                    <a:lnTo>
                      <a:pt x="61" y="191"/>
                    </a:lnTo>
                    <a:lnTo>
                      <a:pt x="53" y="199"/>
                    </a:lnTo>
                    <a:lnTo>
                      <a:pt x="50" y="204"/>
                    </a:lnTo>
                    <a:lnTo>
                      <a:pt x="52" y="211"/>
                    </a:lnTo>
                    <a:lnTo>
                      <a:pt x="49" y="213"/>
                    </a:lnTo>
                    <a:lnTo>
                      <a:pt x="44" y="223"/>
                    </a:lnTo>
                    <a:lnTo>
                      <a:pt x="49" y="225"/>
                    </a:lnTo>
                    <a:lnTo>
                      <a:pt x="56" y="231"/>
                    </a:lnTo>
                    <a:lnTo>
                      <a:pt x="65" y="231"/>
                    </a:lnTo>
                    <a:lnTo>
                      <a:pt x="74" y="223"/>
                    </a:lnTo>
                    <a:lnTo>
                      <a:pt x="80" y="216"/>
                    </a:lnTo>
                    <a:lnTo>
                      <a:pt x="77" y="213"/>
                    </a:lnTo>
                    <a:lnTo>
                      <a:pt x="88" y="211"/>
                    </a:lnTo>
                    <a:lnTo>
                      <a:pt x="100" y="211"/>
                    </a:lnTo>
                    <a:lnTo>
                      <a:pt x="112" y="205"/>
                    </a:lnTo>
                    <a:lnTo>
                      <a:pt x="117" y="207"/>
                    </a:lnTo>
                    <a:lnTo>
                      <a:pt x="121" y="216"/>
                    </a:lnTo>
                    <a:lnTo>
                      <a:pt x="114" y="239"/>
                    </a:lnTo>
                    <a:lnTo>
                      <a:pt x="115" y="246"/>
                    </a:lnTo>
                    <a:lnTo>
                      <a:pt x="120" y="249"/>
                    </a:lnTo>
                    <a:lnTo>
                      <a:pt x="138" y="252"/>
                    </a:lnTo>
                    <a:lnTo>
                      <a:pt x="143" y="254"/>
                    </a:lnTo>
                    <a:lnTo>
                      <a:pt x="149" y="243"/>
                    </a:lnTo>
                    <a:lnTo>
                      <a:pt x="146" y="243"/>
                    </a:lnTo>
                    <a:lnTo>
                      <a:pt x="147" y="214"/>
                    </a:lnTo>
                    <a:lnTo>
                      <a:pt x="150" y="208"/>
                    </a:lnTo>
                    <a:lnTo>
                      <a:pt x="155" y="208"/>
                    </a:lnTo>
                    <a:lnTo>
                      <a:pt x="161" y="208"/>
                    </a:lnTo>
                    <a:lnTo>
                      <a:pt x="164" y="211"/>
                    </a:lnTo>
                    <a:lnTo>
                      <a:pt x="176" y="210"/>
                    </a:lnTo>
                    <a:lnTo>
                      <a:pt x="182" y="213"/>
                    </a:lnTo>
                    <a:lnTo>
                      <a:pt x="187" y="205"/>
                    </a:lnTo>
                    <a:lnTo>
                      <a:pt x="182" y="196"/>
                    </a:lnTo>
                    <a:lnTo>
                      <a:pt x="193" y="175"/>
                    </a:lnTo>
                    <a:lnTo>
                      <a:pt x="193" y="170"/>
                    </a:lnTo>
                    <a:lnTo>
                      <a:pt x="203" y="166"/>
                    </a:lnTo>
                    <a:lnTo>
                      <a:pt x="199" y="153"/>
                    </a:lnTo>
                    <a:lnTo>
                      <a:pt x="193" y="152"/>
                    </a:lnTo>
                    <a:lnTo>
                      <a:pt x="187" y="152"/>
                    </a:lnTo>
                    <a:lnTo>
                      <a:pt x="182" y="149"/>
                    </a:lnTo>
                    <a:lnTo>
                      <a:pt x="175" y="149"/>
                    </a:lnTo>
                    <a:lnTo>
                      <a:pt x="173" y="141"/>
                    </a:lnTo>
                    <a:lnTo>
                      <a:pt x="164" y="135"/>
                    </a:lnTo>
                    <a:lnTo>
                      <a:pt x="158" y="137"/>
                    </a:lnTo>
                    <a:lnTo>
                      <a:pt x="150" y="123"/>
                    </a:lnTo>
                    <a:lnTo>
                      <a:pt x="146" y="102"/>
                    </a:lnTo>
                    <a:lnTo>
                      <a:pt x="149" y="93"/>
                    </a:lnTo>
                    <a:lnTo>
                      <a:pt x="156" y="87"/>
                    </a:lnTo>
                    <a:lnTo>
                      <a:pt x="156" y="80"/>
                    </a:lnTo>
                    <a:lnTo>
                      <a:pt x="164" y="73"/>
                    </a:lnTo>
                    <a:lnTo>
                      <a:pt x="167" y="67"/>
                    </a:lnTo>
                    <a:lnTo>
                      <a:pt x="167" y="62"/>
                    </a:lnTo>
                    <a:lnTo>
                      <a:pt x="156" y="62"/>
                    </a:lnTo>
                    <a:lnTo>
                      <a:pt x="153" y="56"/>
                    </a:lnTo>
                    <a:lnTo>
                      <a:pt x="147" y="56"/>
                    </a:lnTo>
                    <a:lnTo>
                      <a:pt x="143" y="53"/>
                    </a:lnTo>
                    <a:lnTo>
                      <a:pt x="138" y="53"/>
                    </a:lnTo>
                    <a:lnTo>
                      <a:pt x="130" y="44"/>
                    </a:lnTo>
                    <a:lnTo>
                      <a:pt x="132" y="39"/>
                    </a:lnTo>
                    <a:lnTo>
                      <a:pt x="127" y="30"/>
                    </a:lnTo>
                    <a:lnTo>
                      <a:pt x="130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0" name="Freeform 970">
                <a:extLst>
                  <a:ext uri="{FF2B5EF4-FFF2-40B4-BE49-F238E27FC236}">
                    <a16:creationId xmlns:a16="http://schemas.microsoft.com/office/drawing/2014/main" id="{81E531B2-D7D6-8AF9-A10B-B921CD744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530"/>
                <a:ext cx="102" cy="127"/>
              </a:xfrm>
              <a:custGeom>
                <a:avLst/>
                <a:gdLst>
                  <a:gd name="T0" fmla="*/ 132 w 203"/>
                  <a:gd name="T1" fmla="*/ 39 h 254"/>
                  <a:gd name="T2" fmla="*/ 143 w 203"/>
                  <a:gd name="T3" fmla="*/ 53 h 254"/>
                  <a:gd name="T4" fmla="*/ 156 w 203"/>
                  <a:gd name="T5" fmla="*/ 62 h 254"/>
                  <a:gd name="T6" fmla="*/ 164 w 203"/>
                  <a:gd name="T7" fmla="*/ 73 h 254"/>
                  <a:gd name="T8" fmla="*/ 149 w 203"/>
                  <a:gd name="T9" fmla="*/ 93 h 254"/>
                  <a:gd name="T10" fmla="*/ 158 w 203"/>
                  <a:gd name="T11" fmla="*/ 137 h 254"/>
                  <a:gd name="T12" fmla="*/ 175 w 203"/>
                  <a:gd name="T13" fmla="*/ 149 h 254"/>
                  <a:gd name="T14" fmla="*/ 193 w 203"/>
                  <a:gd name="T15" fmla="*/ 152 h 254"/>
                  <a:gd name="T16" fmla="*/ 193 w 203"/>
                  <a:gd name="T17" fmla="*/ 170 h 254"/>
                  <a:gd name="T18" fmla="*/ 187 w 203"/>
                  <a:gd name="T19" fmla="*/ 205 h 254"/>
                  <a:gd name="T20" fmla="*/ 164 w 203"/>
                  <a:gd name="T21" fmla="*/ 211 h 254"/>
                  <a:gd name="T22" fmla="*/ 150 w 203"/>
                  <a:gd name="T23" fmla="*/ 208 h 254"/>
                  <a:gd name="T24" fmla="*/ 149 w 203"/>
                  <a:gd name="T25" fmla="*/ 243 h 254"/>
                  <a:gd name="T26" fmla="*/ 120 w 203"/>
                  <a:gd name="T27" fmla="*/ 249 h 254"/>
                  <a:gd name="T28" fmla="*/ 121 w 203"/>
                  <a:gd name="T29" fmla="*/ 216 h 254"/>
                  <a:gd name="T30" fmla="*/ 100 w 203"/>
                  <a:gd name="T31" fmla="*/ 211 h 254"/>
                  <a:gd name="T32" fmla="*/ 80 w 203"/>
                  <a:gd name="T33" fmla="*/ 216 h 254"/>
                  <a:gd name="T34" fmla="*/ 56 w 203"/>
                  <a:gd name="T35" fmla="*/ 231 h 254"/>
                  <a:gd name="T36" fmla="*/ 49 w 203"/>
                  <a:gd name="T37" fmla="*/ 213 h 254"/>
                  <a:gd name="T38" fmla="*/ 53 w 203"/>
                  <a:gd name="T39" fmla="*/ 199 h 254"/>
                  <a:gd name="T40" fmla="*/ 50 w 203"/>
                  <a:gd name="T41" fmla="*/ 187 h 254"/>
                  <a:gd name="T42" fmla="*/ 33 w 203"/>
                  <a:gd name="T43" fmla="*/ 170 h 254"/>
                  <a:gd name="T44" fmla="*/ 38 w 203"/>
                  <a:gd name="T45" fmla="*/ 158 h 254"/>
                  <a:gd name="T46" fmla="*/ 44 w 203"/>
                  <a:gd name="T47" fmla="*/ 146 h 254"/>
                  <a:gd name="T48" fmla="*/ 44 w 203"/>
                  <a:gd name="T49" fmla="*/ 131 h 254"/>
                  <a:gd name="T50" fmla="*/ 53 w 203"/>
                  <a:gd name="T51" fmla="*/ 121 h 254"/>
                  <a:gd name="T52" fmla="*/ 58 w 203"/>
                  <a:gd name="T53" fmla="*/ 102 h 254"/>
                  <a:gd name="T54" fmla="*/ 36 w 203"/>
                  <a:gd name="T55" fmla="*/ 70 h 254"/>
                  <a:gd name="T56" fmla="*/ 17 w 203"/>
                  <a:gd name="T57" fmla="*/ 74 h 254"/>
                  <a:gd name="T58" fmla="*/ 5 w 203"/>
                  <a:gd name="T59" fmla="*/ 70 h 254"/>
                  <a:gd name="T60" fmla="*/ 17 w 203"/>
                  <a:gd name="T61" fmla="*/ 50 h 254"/>
                  <a:gd name="T62" fmla="*/ 27 w 203"/>
                  <a:gd name="T63" fmla="*/ 45 h 254"/>
                  <a:gd name="T64" fmla="*/ 21 w 203"/>
                  <a:gd name="T65" fmla="*/ 30 h 254"/>
                  <a:gd name="T66" fmla="*/ 17 w 203"/>
                  <a:gd name="T67" fmla="*/ 12 h 254"/>
                  <a:gd name="T68" fmla="*/ 27 w 203"/>
                  <a:gd name="T69" fmla="*/ 1 h 254"/>
                  <a:gd name="T70" fmla="*/ 38 w 203"/>
                  <a:gd name="T71" fmla="*/ 6 h 254"/>
                  <a:gd name="T72" fmla="*/ 62 w 203"/>
                  <a:gd name="T73" fmla="*/ 4 h 254"/>
                  <a:gd name="T74" fmla="*/ 70 w 203"/>
                  <a:gd name="T75" fmla="*/ 17 h 254"/>
                  <a:gd name="T76" fmla="*/ 71 w 203"/>
                  <a:gd name="T77" fmla="*/ 38 h 254"/>
                  <a:gd name="T78" fmla="*/ 70 w 203"/>
                  <a:gd name="T79" fmla="*/ 53 h 254"/>
                  <a:gd name="T80" fmla="*/ 73 w 203"/>
                  <a:gd name="T81" fmla="*/ 59 h 254"/>
                  <a:gd name="T82" fmla="*/ 85 w 203"/>
                  <a:gd name="T83" fmla="*/ 67 h 254"/>
                  <a:gd name="T84" fmla="*/ 103 w 203"/>
                  <a:gd name="T85" fmla="*/ 64 h 254"/>
                  <a:gd name="T86" fmla="*/ 118 w 203"/>
                  <a:gd name="T87" fmla="*/ 61 h 254"/>
                  <a:gd name="T88" fmla="*/ 114 w 203"/>
                  <a:gd name="T89" fmla="*/ 44 h 254"/>
                  <a:gd name="T90" fmla="*/ 111 w 203"/>
                  <a:gd name="T91" fmla="*/ 39 h 254"/>
                  <a:gd name="T92" fmla="*/ 114 w 203"/>
                  <a:gd name="T93" fmla="*/ 26 h 254"/>
                  <a:gd name="T94" fmla="*/ 130 w 203"/>
                  <a:gd name="T95" fmla="*/ 26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3" h="254">
                    <a:moveTo>
                      <a:pt x="130" y="26"/>
                    </a:moveTo>
                    <a:lnTo>
                      <a:pt x="127" y="30"/>
                    </a:lnTo>
                    <a:lnTo>
                      <a:pt x="132" y="39"/>
                    </a:lnTo>
                    <a:lnTo>
                      <a:pt x="130" y="44"/>
                    </a:lnTo>
                    <a:lnTo>
                      <a:pt x="138" y="53"/>
                    </a:lnTo>
                    <a:lnTo>
                      <a:pt x="143" y="53"/>
                    </a:lnTo>
                    <a:lnTo>
                      <a:pt x="147" y="56"/>
                    </a:lnTo>
                    <a:lnTo>
                      <a:pt x="153" y="56"/>
                    </a:lnTo>
                    <a:lnTo>
                      <a:pt x="156" y="62"/>
                    </a:lnTo>
                    <a:lnTo>
                      <a:pt x="167" y="62"/>
                    </a:lnTo>
                    <a:lnTo>
                      <a:pt x="167" y="67"/>
                    </a:lnTo>
                    <a:lnTo>
                      <a:pt x="164" y="73"/>
                    </a:lnTo>
                    <a:lnTo>
                      <a:pt x="156" y="80"/>
                    </a:lnTo>
                    <a:lnTo>
                      <a:pt x="156" y="87"/>
                    </a:lnTo>
                    <a:lnTo>
                      <a:pt x="149" y="93"/>
                    </a:lnTo>
                    <a:lnTo>
                      <a:pt x="146" y="102"/>
                    </a:lnTo>
                    <a:lnTo>
                      <a:pt x="150" y="123"/>
                    </a:lnTo>
                    <a:lnTo>
                      <a:pt x="158" y="137"/>
                    </a:lnTo>
                    <a:lnTo>
                      <a:pt x="164" y="135"/>
                    </a:lnTo>
                    <a:lnTo>
                      <a:pt x="173" y="141"/>
                    </a:lnTo>
                    <a:lnTo>
                      <a:pt x="175" y="149"/>
                    </a:lnTo>
                    <a:lnTo>
                      <a:pt x="182" y="149"/>
                    </a:lnTo>
                    <a:lnTo>
                      <a:pt x="187" y="152"/>
                    </a:lnTo>
                    <a:lnTo>
                      <a:pt x="193" y="152"/>
                    </a:lnTo>
                    <a:lnTo>
                      <a:pt x="199" y="153"/>
                    </a:lnTo>
                    <a:lnTo>
                      <a:pt x="203" y="166"/>
                    </a:lnTo>
                    <a:lnTo>
                      <a:pt x="193" y="170"/>
                    </a:lnTo>
                    <a:lnTo>
                      <a:pt x="193" y="175"/>
                    </a:lnTo>
                    <a:lnTo>
                      <a:pt x="182" y="196"/>
                    </a:lnTo>
                    <a:lnTo>
                      <a:pt x="187" y="205"/>
                    </a:lnTo>
                    <a:lnTo>
                      <a:pt x="182" y="213"/>
                    </a:lnTo>
                    <a:lnTo>
                      <a:pt x="176" y="210"/>
                    </a:lnTo>
                    <a:lnTo>
                      <a:pt x="164" y="211"/>
                    </a:lnTo>
                    <a:lnTo>
                      <a:pt x="161" y="208"/>
                    </a:lnTo>
                    <a:lnTo>
                      <a:pt x="155" y="208"/>
                    </a:lnTo>
                    <a:lnTo>
                      <a:pt x="150" y="208"/>
                    </a:lnTo>
                    <a:lnTo>
                      <a:pt x="147" y="214"/>
                    </a:lnTo>
                    <a:lnTo>
                      <a:pt x="146" y="243"/>
                    </a:lnTo>
                    <a:lnTo>
                      <a:pt x="149" y="243"/>
                    </a:lnTo>
                    <a:lnTo>
                      <a:pt x="143" y="254"/>
                    </a:lnTo>
                    <a:lnTo>
                      <a:pt x="138" y="252"/>
                    </a:lnTo>
                    <a:lnTo>
                      <a:pt x="120" y="249"/>
                    </a:lnTo>
                    <a:lnTo>
                      <a:pt x="115" y="246"/>
                    </a:lnTo>
                    <a:lnTo>
                      <a:pt x="114" y="239"/>
                    </a:lnTo>
                    <a:lnTo>
                      <a:pt x="121" y="216"/>
                    </a:lnTo>
                    <a:lnTo>
                      <a:pt x="117" y="207"/>
                    </a:lnTo>
                    <a:lnTo>
                      <a:pt x="112" y="205"/>
                    </a:lnTo>
                    <a:lnTo>
                      <a:pt x="100" y="211"/>
                    </a:lnTo>
                    <a:lnTo>
                      <a:pt x="88" y="211"/>
                    </a:lnTo>
                    <a:lnTo>
                      <a:pt x="77" y="213"/>
                    </a:lnTo>
                    <a:lnTo>
                      <a:pt x="80" y="216"/>
                    </a:lnTo>
                    <a:lnTo>
                      <a:pt x="74" y="223"/>
                    </a:lnTo>
                    <a:lnTo>
                      <a:pt x="65" y="231"/>
                    </a:lnTo>
                    <a:lnTo>
                      <a:pt x="56" y="231"/>
                    </a:lnTo>
                    <a:lnTo>
                      <a:pt x="49" y="225"/>
                    </a:lnTo>
                    <a:lnTo>
                      <a:pt x="44" y="223"/>
                    </a:lnTo>
                    <a:lnTo>
                      <a:pt x="49" y="213"/>
                    </a:lnTo>
                    <a:lnTo>
                      <a:pt x="52" y="211"/>
                    </a:lnTo>
                    <a:lnTo>
                      <a:pt x="50" y="204"/>
                    </a:lnTo>
                    <a:lnTo>
                      <a:pt x="53" y="199"/>
                    </a:lnTo>
                    <a:lnTo>
                      <a:pt x="61" y="191"/>
                    </a:lnTo>
                    <a:lnTo>
                      <a:pt x="56" y="193"/>
                    </a:lnTo>
                    <a:lnTo>
                      <a:pt x="50" y="187"/>
                    </a:lnTo>
                    <a:lnTo>
                      <a:pt x="44" y="190"/>
                    </a:lnTo>
                    <a:lnTo>
                      <a:pt x="36" y="184"/>
                    </a:lnTo>
                    <a:lnTo>
                      <a:pt x="33" y="170"/>
                    </a:lnTo>
                    <a:lnTo>
                      <a:pt x="38" y="169"/>
                    </a:lnTo>
                    <a:lnTo>
                      <a:pt x="42" y="159"/>
                    </a:lnTo>
                    <a:lnTo>
                      <a:pt x="38" y="158"/>
                    </a:lnTo>
                    <a:lnTo>
                      <a:pt x="36" y="150"/>
                    </a:lnTo>
                    <a:lnTo>
                      <a:pt x="41" y="146"/>
                    </a:lnTo>
                    <a:lnTo>
                      <a:pt x="44" y="146"/>
                    </a:lnTo>
                    <a:lnTo>
                      <a:pt x="38" y="140"/>
                    </a:lnTo>
                    <a:lnTo>
                      <a:pt x="39" y="135"/>
                    </a:lnTo>
                    <a:lnTo>
                      <a:pt x="44" y="131"/>
                    </a:lnTo>
                    <a:lnTo>
                      <a:pt x="46" y="128"/>
                    </a:lnTo>
                    <a:lnTo>
                      <a:pt x="52" y="125"/>
                    </a:lnTo>
                    <a:lnTo>
                      <a:pt x="53" y="121"/>
                    </a:lnTo>
                    <a:lnTo>
                      <a:pt x="49" y="117"/>
                    </a:lnTo>
                    <a:lnTo>
                      <a:pt x="49" y="109"/>
                    </a:lnTo>
                    <a:lnTo>
                      <a:pt x="58" y="102"/>
                    </a:lnTo>
                    <a:lnTo>
                      <a:pt x="46" y="85"/>
                    </a:lnTo>
                    <a:lnTo>
                      <a:pt x="41" y="71"/>
                    </a:lnTo>
                    <a:lnTo>
                      <a:pt x="36" y="70"/>
                    </a:lnTo>
                    <a:lnTo>
                      <a:pt x="33" y="73"/>
                    </a:lnTo>
                    <a:lnTo>
                      <a:pt x="20" y="73"/>
                    </a:lnTo>
                    <a:lnTo>
                      <a:pt x="17" y="74"/>
                    </a:lnTo>
                    <a:lnTo>
                      <a:pt x="12" y="80"/>
                    </a:lnTo>
                    <a:lnTo>
                      <a:pt x="3" y="76"/>
                    </a:lnTo>
                    <a:lnTo>
                      <a:pt x="5" y="70"/>
                    </a:lnTo>
                    <a:lnTo>
                      <a:pt x="0" y="55"/>
                    </a:lnTo>
                    <a:lnTo>
                      <a:pt x="3" y="52"/>
                    </a:lnTo>
                    <a:lnTo>
                      <a:pt x="17" y="50"/>
                    </a:lnTo>
                    <a:lnTo>
                      <a:pt x="17" y="45"/>
                    </a:lnTo>
                    <a:lnTo>
                      <a:pt x="20" y="44"/>
                    </a:lnTo>
                    <a:lnTo>
                      <a:pt x="27" y="45"/>
                    </a:lnTo>
                    <a:lnTo>
                      <a:pt x="24" y="39"/>
                    </a:lnTo>
                    <a:lnTo>
                      <a:pt x="21" y="36"/>
                    </a:lnTo>
                    <a:lnTo>
                      <a:pt x="21" y="30"/>
                    </a:lnTo>
                    <a:lnTo>
                      <a:pt x="14" y="15"/>
                    </a:lnTo>
                    <a:lnTo>
                      <a:pt x="12" y="11"/>
                    </a:lnTo>
                    <a:lnTo>
                      <a:pt x="17" y="12"/>
                    </a:lnTo>
                    <a:lnTo>
                      <a:pt x="18" y="7"/>
                    </a:lnTo>
                    <a:lnTo>
                      <a:pt x="21" y="6"/>
                    </a:lnTo>
                    <a:lnTo>
                      <a:pt x="27" y="1"/>
                    </a:lnTo>
                    <a:lnTo>
                      <a:pt x="35" y="0"/>
                    </a:lnTo>
                    <a:lnTo>
                      <a:pt x="36" y="1"/>
                    </a:lnTo>
                    <a:lnTo>
                      <a:pt x="38" y="6"/>
                    </a:lnTo>
                    <a:lnTo>
                      <a:pt x="46" y="9"/>
                    </a:lnTo>
                    <a:lnTo>
                      <a:pt x="55" y="3"/>
                    </a:lnTo>
                    <a:lnTo>
                      <a:pt x="62" y="4"/>
                    </a:lnTo>
                    <a:lnTo>
                      <a:pt x="68" y="9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73" y="21"/>
                    </a:lnTo>
                    <a:lnTo>
                      <a:pt x="70" y="33"/>
                    </a:lnTo>
                    <a:lnTo>
                      <a:pt x="71" y="38"/>
                    </a:lnTo>
                    <a:lnTo>
                      <a:pt x="70" y="42"/>
                    </a:lnTo>
                    <a:lnTo>
                      <a:pt x="73" y="45"/>
                    </a:lnTo>
                    <a:lnTo>
                      <a:pt x="70" y="53"/>
                    </a:lnTo>
                    <a:lnTo>
                      <a:pt x="67" y="52"/>
                    </a:lnTo>
                    <a:lnTo>
                      <a:pt x="67" y="56"/>
                    </a:lnTo>
                    <a:lnTo>
                      <a:pt x="73" y="59"/>
                    </a:lnTo>
                    <a:lnTo>
                      <a:pt x="74" y="62"/>
                    </a:lnTo>
                    <a:lnTo>
                      <a:pt x="77" y="67"/>
                    </a:lnTo>
                    <a:lnTo>
                      <a:pt x="85" y="67"/>
                    </a:lnTo>
                    <a:lnTo>
                      <a:pt x="86" y="59"/>
                    </a:lnTo>
                    <a:lnTo>
                      <a:pt x="91" y="55"/>
                    </a:lnTo>
                    <a:lnTo>
                      <a:pt x="103" y="64"/>
                    </a:lnTo>
                    <a:lnTo>
                      <a:pt x="102" y="70"/>
                    </a:lnTo>
                    <a:lnTo>
                      <a:pt x="109" y="73"/>
                    </a:lnTo>
                    <a:lnTo>
                      <a:pt x="118" y="61"/>
                    </a:lnTo>
                    <a:lnTo>
                      <a:pt x="120" y="55"/>
                    </a:lnTo>
                    <a:lnTo>
                      <a:pt x="118" y="47"/>
                    </a:lnTo>
                    <a:lnTo>
                      <a:pt x="114" y="44"/>
                    </a:lnTo>
                    <a:lnTo>
                      <a:pt x="106" y="45"/>
                    </a:lnTo>
                    <a:lnTo>
                      <a:pt x="106" y="36"/>
                    </a:lnTo>
                    <a:lnTo>
                      <a:pt x="111" y="39"/>
                    </a:lnTo>
                    <a:lnTo>
                      <a:pt x="114" y="35"/>
                    </a:lnTo>
                    <a:lnTo>
                      <a:pt x="112" y="27"/>
                    </a:lnTo>
                    <a:lnTo>
                      <a:pt x="114" y="26"/>
                    </a:lnTo>
                    <a:lnTo>
                      <a:pt x="120" y="20"/>
                    </a:lnTo>
                    <a:lnTo>
                      <a:pt x="126" y="21"/>
                    </a:lnTo>
                    <a:lnTo>
                      <a:pt x="13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1" name="Freeform 971">
                <a:extLst>
                  <a:ext uri="{FF2B5EF4-FFF2-40B4-BE49-F238E27FC236}">
                    <a16:creationId xmlns:a16="http://schemas.microsoft.com/office/drawing/2014/main" id="{E93CAEE6-6C60-BCD9-B303-9B72D2688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530"/>
                <a:ext cx="102" cy="127"/>
              </a:xfrm>
              <a:custGeom>
                <a:avLst/>
                <a:gdLst>
                  <a:gd name="T0" fmla="*/ 132 w 203"/>
                  <a:gd name="T1" fmla="*/ 39 h 254"/>
                  <a:gd name="T2" fmla="*/ 143 w 203"/>
                  <a:gd name="T3" fmla="*/ 53 h 254"/>
                  <a:gd name="T4" fmla="*/ 156 w 203"/>
                  <a:gd name="T5" fmla="*/ 62 h 254"/>
                  <a:gd name="T6" fmla="*/ 164 w 203"/>
                  <a:gd name="T7" fmla="*/ 73 h 254"/>
                  <a:gd name="T8" fmla="*/ 149 w 203"/>
                  <a:gd name="T9" fmla="*/ 93 h 254"/>
                  <a:gd name="T10" fmla="*/ 158 w 203"/>
                  <a:gd name="T11" fmla="*/ 137 h 254"/>
                  <a:gd name="T12" fmla="*/ 175 w 203"/>
                  <a:gd name="T13" fmla="*/ 149 h 254"/>
                  <a:gd name="T14" fmla="*/ 193 w 203"/>
                  <a:gd name="T15" fmla="*/ 152 h 254"/>
                  <a:gd name="T16" fmla="*/ 193 w 203"/>
                  <a:gd name="T17" fmla="*/ 170 h 254"/>
                  <a:gd name="T18" fmla="*/ 187 w 203"/>
                  <a:gd name="T19" fmla="*/ 205 h 254"/>
                  <a:gd name="T20" fmla="*/ 164 w 203"/>
                  <a:gd name="T21" fmla="*/ 211 h 254"/>
                  <a:gd name="T22" fmla="*/ 150 w 203"/>
                  <a:gd name="T23" fmla="*/ 208 h 254"/>
                  <a:gd name="T24" fmla="*/ 149 w 203"/>
                  <a:gd name="T25" fmla="*/ 243 h 254"/>
                  <a:gd name="T26" fmla="*/ 120 w 203"/>
                  <a:gd name="T27" fmla="*/ 249 h 254"/>
                  <a:gd name="T28" fmla="*/ 121 w 203"/>
                  <a:gd name="T29" fmla="*/ 216 h 254"/>
                  <a:gd name="T30" fmla="*/ 100 w 203"/>
                  <a:gd name="T31" fmla="*/ 211 h 254"/>
                  <a:gd name="T32" fmla="*/ 80 w 203"/>
                  <a:gd name="T33" fmla="*/ 216 h 254"/>
                  <a:gd name="T34" fmla="*/ 56 w 203"/>
                  <a:gd name="T35" fmla="*/ 231 h 254"/>
                  <a:gd name="T36" fmla="*/ 49 w 203"/>
                  <a:gd name="T37" fmla="*/ 213 h 254"/>
                  <a:gd name="T38" fmla="*/ 53 w 203"/>
                  <a:gd name="T39" fmla="*/ 199 h 254"/>
                  <a:gd name="T40" fmla="*/ 50 w 203"/>
                  <a:gd name="T41" fmla="*/ 187 h 254"/>
                  <a:gd name="T42" fmla="*/ 33 w 203"/>
                  <a:gd name="T43" fmla="*/ 170 h 254"/>
                  <a:gd name="T44" fmla="*/ 38 w 203"/>
                  <a:gd name="T45" fmla="*/ 158 h 254"/>
                  <a:gd name="T46" fmla="*/ 44 w 203"/>
                  <a:gd name="T47" fmla="*/ 146 h 254"/>
                  <a:gd name="T48" fmla="*/ 44 w 203"/>
                  <a:gd name="T49" fmla="*/ 131 h 254"/>
                  <a:gd name="T50" fmla="*/ 53 w 203"/>
                  <a:gd name="T51" fmla="*/ 121 h 254"/>
                  <a:gd name="T52" fmla="*/ 58 w 203"/>
                  <a:gd name="T53" fmla="*/ 102 h 254"/>
                  <a:gd name="T54" fmla="*/ 36 w 203"/>
                  <a:gd name="T55" fmla="*/ 70 h 254"/>
                  <a:gd name="T56" fmla="*/ 17 w 203"/>
                  <a:gd name="T57" fmla="*/ 74 h 254"/>
                  <a:gd name="T58" fmla="*/ 5 w 203"/>
                  <a:gd name="T59" fmla="*/ 70 h 254"/>
                  <a:gd name="T60" fmla="*/ 17 w 203"/>
                  <a:gd name="T61" fmla="*/ 50 h 254"/>
                  <a:gd name="T62" fmla="*/ 27 w 203"/>
                  <a:gd name="T63" fmla="*/ 45 h 254"/>
                  <a:gd name="T64" fmla="*/ 21 w 203"/>
                  <a:gd name="T65" fmla="*/ 30 h 254"/>
                  <a:gd name="T66" fmla="*/ 17 w 203"/>
                  <a:gd name="T67" fmla="*/ 12 h 254"/>
                  <a:gd name="T68" fmla="*/ 27 w 203"/>
                  <a:gd name="T69" fmla="*/ 1 h 254"/>
                  <a:gd name="T70" fmla="*/ 38 w 203"/>
                  <a:gd name="T71" fmla="*/ 6 h 254"/>
                  <a:gd name="T72" fmla="*/ 62 w 203"/>
                  <a:gd name="T73" fmla="*/ 4 h 254"/>
                  <a:gd name="T74" fmla="*/ 70 w 203"/>
                  <a:gd name="T75" fmla="*/ 17 h 254"/>
                  <a:gd name="T76" fmla="*/ 71 w 203"/>
                  <a:gd name="T77" fmla="*/ 38 h 254"/>
                  <a:gd name="T78" fmla="*/ 70 w 203"/>
                  <a:gd name="T79" fmla="*/ 53 h 254"/>
                  <a:gd name="T80" fmla="*/ 73 w 203"/>
                  <a:gd name="T81" fmla="*/ 59 h 254"/>
                  <a:gd name="T82" fmla="*/ 85 w 203"/>
                  <a:gd name="T83" fmla="*/ 67 h 254"/>
                  <a:gd name="T84" fmla="*/ 103 w 203"/>
                  <a:gd name="T85" fmla="*/ 64 h 254"/>
                  <a:gd name="T86" fmla="*/ 118 w 203"/>
                  <a:gd name="T87" fmla="*/ 61 h 254"/>
                  <a:gd name="T88" fmla="*/ 114 w 203"/>
                  <a:gd name="T89" fmla="*/ 44 h 254"/>
                  <a:gd name="T90" fmla="*/ 111 w 203"/>
                  <a:gd name="T91" fmla="*/ 39 h 254"/>
                  <a:gd name="T92" fmla="*/ 114 w 203"/>
                  <a:gd name="T93" fmla="*/ 26 h 254"/>
                  <a:gd name="T94" fmla="*/ 130 w 203"/>
                  <a:gd name="T95" fmla="*/ 26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3" h="254">
                    <a:moveTo>
                      <a:pt x="130" y="26"/>
                    </a:moveTo>
                    <a:lnTo>
                      <a:pt x="127" y="30"/>
                    </a:lnTo>
                    <a:lnTo>
                      <a:pt x="132" y="39"/>
                    </a:lnTo>
                    <a:lnTo>
                      <a:pt x="130" y="44"/>
                    </a:lnTo>
                    <a:lnTo>
                      <a:pt x="138" y="53"/>
                    </a:lnTo>
                    <a:lnTo>
                      <a:pt x="143" y="53"/>
                    </a:lnTo>
                    <a:lnTo>
                      <a:pt x="147" y="56"/>
                    </a:lnTo>
                    <a:lnTo>
                      <a:pt x="153" y="56"/>
                    </a:lnTo>
                    <a:lnTo>
                      <a:pt x="156" y="62"/>
                    </a:lnTo>
                    <a:lnTo>
                      <a:pt x="167" y="62"/>
                    </a:lnTo>
                    <a:lnTo>
                      <a:pt x="167" y="67"/>
                    </a:lnTo>
                    <a:lnTo>
                      <a:pt x="164" y="73"/>
                    </a:lnTo>
                    <a:lnTo>
                      <a:pt x="156" y="80"/>
                    </a:lnTo>
                    <a:lnTo>
                      <a:pt x="156" y="87"/>
                    </a:lnTo>
                    <a:lnTo>
                      <a:pt x="149" y="93"/>
                    </a:lnTo>
                    <a:lnTo>
                      <a:pt x="146" y="102"/>
                    </a:lnTo>
                    <a:lnTo>
                      <a:pt x="150" y="123"/>
                    </a:lnTo>
                    <a:lnTo>
                      <a:pt x="158" y="137"/>
                    </a:lnTo>
                    <a:lnTo>
                      <a:pt x="164" y="135"/>
                    </a:lnTo>
                    <a:lnTo>
                      <a:pt x="173" y="141"/>
                    </a:lnTo>
                    <a:lnTo>
                      <a:pt x="175" y="149"/>
                    </a:lnTo>
                    <a:lnTo>
                      <a:pt x="182" y="149"/>
                    </a:lnTo>
                    <a:lnTo>
                      <a:pt x="187" y="152"/>
                    </a:lnTo>
                    <a:lnTo>
                      <a:pt x="193" y="152"/>
                    </a:lnTo>
                    <a:lnTo>
                      <a:pt x="199" y="153"/>
                    </a:lnTo>
                    <a:lnTo>
                      <a:pt x="203" y="166"/>
                    </a:lnTo>
                    <a:lnTo>
                      <a:pt x="193" y="170"/>
                    </a:lnTo>
                    <a:lnTo>
                      <a:pt x="193" y="175"/>
                    </a:lnTo>
                    <a:lnTo>
                      <a:pt x="182" y="196"/>
                    </a:lnTo>
                    <a:lnTo>
                      <a:pt x="187" y="205"/>
                    </a:lnTo>
                    <a:lnTo>
                      <a:pt x="182" y="213"/>
                    </a:lnTo>
                    <a:lnTo>
                      <a:pt x="176" y="210"/>
                    </a:lnTo>
                    <a:lnTo>
                      <a:pt x="164" y="211"/>
                    </a:lnTo>
                    <a:lnTo>
                      <a:pt x="161" y="208"/>
                    </a:lnTo>
                    <a:lnTo>
                      <a:pt x="155" y="208"/>
                    </a:lnTo>
                    <a:lnTo>
                      <a:pt x="150" y="208"/>
                    </a:lnTo>
                    <a:lnTo>
                      <a:pt x="147" y="214"/>
                    </a:lnTo>
                    <a:lnTo>
                      <a:pt x="146" y="243"/>
                    </a:lnTo>
                    <a:lnTo>
                      <a:pt x="149" y="243"/>
                    </a:lnTo>
                    <a:lnTo>
                      <a:pt x="143" y="254"/>
                    </a:lnTo>
                    <a:lnTo>
                      <a:pt x="138" y="252"/>
                    </a:lnTo>
                    <a:lnTo>
                      <a:pt x="120" y="249"/>
                    </a:lnTo>
                    <a:lnTo>
                      <a:pt x="115" y="246"/>
                    </a:lnTo>
                    <a:lnTo>
                      <a:pt x="114" y="239"/>
                    </a:lnTo>
                    <a:lnTo>
                      <a:pt x="121" y="216"/>
                    </a:lnTo>
                    <a:lnTo>
                      <a:pt x="117" y="207"/>
                    </a:lnTo>
                    <a:lnTo>
                      <a:pt x="112" y="205"/>
                    </a:lnTo>
                    <a:lnTo>
                      <a:pt x="100" y="211"/>
                    </a:lnTo>
                    <a:lnTo>
                      <a:pt x="88" y="211"/>
                    </a:lnTo>
                    <a:lnTo>
                      <a:pt x="77" y="213"/>
                    </a:lnTo>
                    <a:lnTo>
                      <a:pt x="80" y="216"/>
                    </a:lnTo>
                    <a:lnTo>
                      <a:pt x="74" y="223"/>
                    </a:lnTo>
                    <a:lnTo>
                      <a:pt x="65" y="231"/>
                    </a:lnTo>
                    <a:lnTo>
                      <a:pt x="56" y="231"/>
                    </a:lnTo>
                    <a:lnTo>
                      <a:pt x="49" y="225"/>
                    </a:lnTo>
                    <a:lnTo>
                      <a:pt x="44" y="223"/>
                    </a:lnTo>
                    <a:lnTo>
                      <a:pt x="49" y="213"/>
                    </a:lnTo>
                    <a:lnTo>
                      <a:pt x="52" y="211"/>
                    </a:lnTo>
                    <a:lnTo>
                      <a:pt x="50" y="204"/>
                    </a:lnTo>
                    <a:lnTo>
                      <a:pt x="53" y="199"/>
                    </a:lnTo>
                    <a:lnTo>
                      <a:pt x="61" y="191"/>
                    </a:lnTo>
                    <a:lnTo>
                      <a:pt x="56" y="193"/>
                    </a:lnTo>
                    <a:lnTo>
                      <a:pt x="50" y="187"/>
                    </a:lnTo>
                    <a:lnTo>
                      <a:pt x="44" y="190"/>
                    </a:lnTo>
                    <a:lnTo>
                      <a:pt x="36" y="184"/>
                    </a:lnTo>
                    <a:lnTo>
                      <a:pt x="33" y="170"/>
                    </a:lnTo>
                    <a:lnTo>
                      <a:pt x="38" y="169"/>
                    </a:lnTo>
                    <a:lnTo>
                      <a:pt x="42" y="159"/>
                    </a:lnTo>
                    <a:lnTo>
                      <a:pt x="38" y="158"/>
                    </a:lnTo>
                    <a:lnTo>
                      <a:pt x="36" y="150"/>
                    </a:lnTo>
                    <a:lnTo>
                      <a:pt x="41" y="146"/>
                    </a:lnTo>
                    <a:lnTo>
                      <a:pt x="44" y="146"/>
                    </a:lnTo>
                    <a:lnTo>
                      <a:pt x="38" y="140"/>
                    </a:lnTo>
                    <a:lnTo>
                      <a:pt x="39" y="135"/>
                    </a:lnTo>
                    <a:lnTo>
                      <a:pt x="44" y="131"/>
                    </a:lnTo>
                    <a:lnTo>
                      <a:pt x="46" y="128"/>
                    </a:lnTo>
                    <a:lnTo>
                      <a:pt x="52" y="125"/>
                    </a:lnTo>
                    <a:lnTo>
                      <a:pt x="53" y="121"/>
                    </a:lnTo>
                    <a:lnTo>
                      <a:pt x="49" y="117"/>
                    </a:lnTo>
                    <a:lnTo>
                      <a:pt x="49" y="109"/>
                    </a:lnTo>
                    <a:lnTo>
                      <a:pt x="58" y="102"/>
                    </a:lnTo>
                    <a:lnTo>
                      <a:pt x="46" y="85"/>
                    </a:lnTo>
                    <a:lnTo>
                      <a:pt x="41" y="71"/>
                    </a:lnTo>
                    <a:lnTo>
                      <a:pt x="36" y="70"/>
                    </a:lnTo>
                    <a:lnTo>
                      <a:pt x="33" y="73"/>
                    </a:lnTo>
                    <a:lnTo>
                      <a:pt x="20" y="73"/>
                    </a:lnTo>
                    <a:lnTo>
                      <a:pt x="17" y="74"/>
                    </a:lnTo>
                    <a:lnTo>
                      <a:pt x="12" y="80"/>
                    </a:lnTo>
                    <a:lnTo>
                      <a:pt x="3" y="76"/>
                    </a:lnTo>
                    <a:lnTo>
                      <a:pt x="5" y="70"/>
                    </a:lnTo>
                    <a:lnTo>
                      <a:pt x="0" y="55"/>
                    </a:lnTo>
                    <a:lnTo>
                      <a:pt x="3" y="52"/>
                    </a:lnTo>
                    <a:lnTo>
                      <a:pt x="17" y="50"/>
                    </a:lnTo>
                    <a:lnTo>
                      <a:pt x="17" y="45"/>
                    </a:lnTo>
                    <a:lnTo>
                      <a:pt x="20" y="44"/>
                    </a:lnTo>
                    <a:lnTo>
                      <a:pt x="27" y="45"/>
                    </a:lnTo>
                    <a:lnTo>
                      <a:pt x="24" y="39"/>
                    </a:lnTo>
                    <a:lnTo>
                      <a:pt x="21" y="36"/>
                    </a:lnTo>
                    <a:lnTo>
                      <a:pt x="21" y="30"/>
                    </a:lnTo>
                    <a:lnTo>
                      <a:pt x="14" y="15"/>
                    </a:lnTo>
                    <a:lnTo>
                      <a:pt x="12" y="11"/>
                    </a:lnTo>
                    <a:lnTo>
                      <a:pt x="17" y="12"/>
                    </a:lnTo>
                    <a:lnTo>
                      <a:pt x="18" y="7"/>
                    </a:lnTo>
                    <a:lnTo>
                      <a:pt x="21" y="6"/>
                    </a:lnTo>
                    <a:lnTo>
                      <a:pt x="27" y="1"/>
                    </a:lnTo>
                    <a:lnTo>
                      <a:pt x="35" y="0"/>
                    </a:lnTo>
                    <a:lnTo>
                      <a:pt x="36" y="1"/>
                    </a:lnTo>
                    <a:lnTo>
                      <a:pt x="38" y="6"/>
                    </a:lnTo>
                    <a:lnTo>
                      <a:pt x="46" y="9"/>
                    </a:lnTo>
                    <a:lnTo>
                      <a:pt x="55" y="3"/>
                    </a:lnTo>
                    <a:lnTo>
                      <a:pt x="62" y="4"/>
                    </a:lnTo>
                    <a:lnTo>
                      <a:pt x="68" y="9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73" y="21"/>
                    </a:lnTo>
                    <a:lnTo>
                      <a:pt x="70" y="33"/>
                    </a:lnTo>
                    <a:lnTo>
                      <a:pt x="71" y="38"/>
                    </a:lnTo>
                    <a:lnTo>
                      <a:pt x="70" y="42"/>
                    </a:lnTo>
                    <a:lnTo>
                      <a:pt x="73" y="45"/>
                    </a:lnTo>
                    <a:lnTo>
                      <a:pt x="70" y="53"/>
                    </a:lnTo>
                    <a:lnTo>
                      <a:pt x="67" y="52"/>
                    </a:lnTo>
                    <a:lnTo>
                      <a:pt x="67" y="56"/>
                    </a:lnTo>
                    <a:lnTo>
                      <a:pt x="73" y="59"/>
                    </a:lnTo>
                    <a:lnTo>
                      <a:pt x="74" y="62"/>
                    </a:lnTo>
                    <a:lnTo>
                      <a:pt x="77" y="67"/>
                    </a:lnTo>
                    <a:lnTo>
                      <a:pt x="85" y="67"/>
                    </a:lnTo>
                    <a:lnTo>
                      <a:pt x="86" y="59"/>
                    </a:lnTo>
                    <a:lnTo>
                      <a:pt x="91" y="55"/>
                    </a:lnTo>
                    <a:lnTo>
                      <a:pt x="103" y="64"/>
                    </a:lnTo>
                    <a:lnTo>
                      <a:pt x="102" y="70"/>
                    </a:lnTo>
                    <a:lnTo>
                      <a:pt x="109" y="73"/>
                    </a:lnTo>
                    <a:lnTo>
                      <a:pt x="118" y="61"/>
                    </a:lnTo>
                    <a:lnTo>
                      <a:pt x="120" y="55"/>
                    </a:lnTo>
                    <a:lnTo>
                      <a:pt x="118" y="47"/>
                    </a:lnTo>
                    <a:lnTo>
                      <a:pt x="114" y="44"/>
                    </a:lnTo>
                    <a:lnTo>
                      <a:pt x="106" y="45"/>
                    </a:lnTo>
                    <a:lnTo>
                      <a:pt x="106" y="36"/>
                    </a:lnTo>
                    <a:lnTo>
                      <a:pt x="111" y="39"/>
                    </a:lnTo>
                    <a:lnTo>
                      <a:pt x="114" y="35"/>
                    </a:lnTo>
                    <a:lnTo>
                      <a:pt x="112" y="27"/>
                    </a:lnTo>
                    <a:lnTo>
                      <a:pt x="114" y="26"/>
                    </a:lnTo>
                    <a:lnTo>
                      <a:pt x="120" y="20"/>
                    </a:lnTo>
                    <a:lnTo>
                      <a:pt x="126" y="21"/>
                    </a:lnTo>
                    <a:lnTo>
                      <a:pt x="13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2" name="Freeform 972">
                <a:extLst>
                  <a:ext uri="{FF2B5EF4-FFF2-40B4-BE49-F238E27FC236}">
                    <a16:creationId xmlns:a16="http://schemas.microsoft.com/office/drawing/2014/main" id="{82A33580-19F5-E15E-0635-795F5DCB2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94"/>
                <a:ext cx="96" cy="73"/>
              </a:xfrm>
              <a:custGeom>
                <a:avLst/>
                <a:gdLst>
                  <a:gd name="T0" fmla="*/ 176 w 193"/>
                  <a:gd name="T1" fmla="*/ 26 h 144"/>
                  <a:gd name="T2" fmla="*/ 158 w 193"/>
                  <a:gd name="T3" fmla="*/ 23 h 144"/>
                  <a:gd name="T4" fmla="*/ 146 w 193"/>
                  <a:gd name="T5" fmla="*/ 27 h 144"/>
                  <a:gd name="T6" fmla="*/ 137 w 193"/>
                  <a:gd name="T7" fmla="*/ 23 h 144"/>
                  <a:gd name="T8" fmla="*/ 131 w 193"/>
                  <a:gd name="T9" fmla="*/ 23 h 144"/>
                  <a:gd name="T10" fmla="*/ 118 w 193"/>
                  <a:gd name="T11" fmla="*/ 30 h 144"/>
                  <a:gd name="T12" fmla="*/ 109 w 193"/>
                  <a:gd name="T13" fmla="*/ 15 h 144"/>
                  <a:gd name="T14" fmla="*/ 100 w 193"/>
                  <a:gd name="T15" fmla="*/ 10 h 144"/>
                  <a:gd name="T16" fmla="*/ 87 w 193"/>
                  <a:gd name="T17" fmla="*/ 10 h 144"/>
                  <a:gd name="T18" fmla="*/ 77 w 193"/>
                  <a:gd name="T19" fmla="*/ 9 h 144"/>
                  <a:gd name="T20" fmla="*/ 64 w 193"/>
                  <a:gd name="T21" fmla="*/ 4 h 144"/>
                  <a:gd name="T22" fmla="*/ 58 w 193"/>
                  <a:gd name="T23" fmla="*/ 10 h 144"/>
                  <a:gd name="T24" fmla="*/ 43 w 193"/>
                  <a:gd name="T25" fmla="*/ 7 h 144"/>
                  <a:gd name="T26" fmla="*/ 30 w 193"/>
                  <a:gd name="T27" fmla="*/ 10 h 144"/>
                  <a:gd name="T28" fmla="*/ 14 w 193"/>
                  <a:gd name="T29" fmla="*/ 21 h 144"/>
                  <a:gd name="T30" fmla="*/ 9 w 193"/>
                  <a:gd name="T31" fmla="*/ 33 h 144"/>
                  <a:gd name="T32" fmla="*/ 0 w 193"/>
                  <a:gd name="T33" fmla="*/ 44 h 144"/>
                  <a:gd name="T34" fmla="*/ 6 w 193"/>
                  <a:gd name="T35" fmla="*/ 55 h 144"/>
                  <a:gd name="T36" fmla="*/ 14 w 193"/>
                  <a:gd name="T37" fmla="*/ 45 h 144"/>
                  <a:gd name="T38" fmla="*/ 23 w 193"/>
                  <a:gd name="T39" fmla="*/ 53 h 144"/>
                  <a:gd name="T40" fmla="*/ 33 w 193"/>
                  <a:gd name="T41" fmla="*/ 65 h 144"/>
                  <a:gd name="T42" fmla="*/ 41 w 193"/>
                  <a:gd name="T43" fmla="*/ 74 h 144"/>
                  <a:gd name="T44" fmla="*/ 53 w 193"/>
                  <a:gd name="T45" fmla="*/ 79 h 144"/>
                  <a:gd name="T46" fmla="*/ 61 w 193"/>
                  <a:gd name="T47" fmla="*/ 77 h 144"/>
                  <a:gd name="T48" fmla="*/ 73 w 193"/>
                  <a:gd name="T49" fmla="*/ 80 h 144"/>
                  <a:gd name="T50" fmla="*/ 80 w 193"/>
                  <a:gd name="T51" fmla="*/ 96 h 144"/>
                  <a:gd name="T52" fmla="*/ 79 w 193"/>
                  <a:gd name="T53" fmla="*/ 105 h 144"/>
                  <a:gd name="T54" fmla="*/ 76 w 193"/>
                  <a:gd name="T55" fmla="*/ 115 h 144"/>
                  <a:gd name="T56" fmla="*/ 76 w 193"/>
                  <a:gd name="T57" fmla="*/ 124 h 144"/>
                  <a:gd name="T58" fmla="*/ 70 w 193"/>
                  <a:gd name="T59" fmla="*/ 137 h 144"/>
                  <a:gd name="T60" fmla="*/ 80 w 193"/>
                  <a:gd name="T61" fmla="*/ 140 h 144"/>
                  <a:gd name="T62" fmla="*/ 91 w 193"/>
                  <a:gd name="T63" fmla="*/ 144 h 144"/>
                  <a:gd name="T64" fmla="*/ 100 w 193"/>
                  <a:gd name="T65" fmla="*/ 132 h 144"/>
                  <a:gd name="T66" fmla="*/ 114 w 193"/>
                  <a:gd name="T67" fmla="*/ 120 h 144"/>
                  <a:gd name="T68" fmla="*/ 135 w 193"/>
                  <a:gd name="T69" fmla="*/ 120 h 144"/>
                  <a:gd name="T70" fmla="*/ 140 w 193"/>
                  <a:gd name="T71" fmla="*/ 134 h 144"/>
                  <a:gd name="T72" fmla="*/ 146 w 193"/>
                  <a:gd name="T73" fmla="*/ 132 h 144"/>
                  <a:gd name="T74" fmla="*/ 153 w 193"/>
                  <a:gd name="T75" fmla="*/ 123 h 144"/>
                  <a:gd name="T76" fmla="*/ 156 w 193"/>
                  <a:gd name="T77" fmla="*/ 114 h 144"/>
                  <a:gd name="T78" fmla="*/ 159 w 193"/>
                  <a:gd name="T79" fmla="*/ 106 h 144"/>
                  <a:gd name="T80" fmla="*/ 167 w 193"/>
                  <a:gd name="T81" fmla="*/ 96 h 144"/>
                  <a:gd name="T82" fmla="*/ 176 w 193"/>
                  <a:gd name="T83" fmla="*/ 85 h 144"/>
                  <a:gd name="T84" fmla="*/ 179 w 193"/>
                  <a:gd name="T85" fmla="*/ 73 h 144"/>
                  <a:gd name="T86" fmla="*/ 185 w 193"/>
                  <a:gd name="T87" fmla="*/ 64 h 144"/>
                  <a:gd name="T88" fmla="*/ 185 w 193"/>
                  <a:gd name="T89" fmla="*/ 47 h 144"/>
                  <a:gd name="T90" fmla="*/ 185 w 193"/>
                  <a:gd name="T91" fmla="*/ 38 h 144"/>
                  <a:gd name="T92" fmla="*/ 193 w 193"/>
                  <a:gd name="T93" fmla="*/ 27 h 144"/>
                  <a:gd name="T94" fmla="*/ 182 w 193"/>
                  <a:gd name="T95" fmla="*/ 26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3" h="144">
                    <a:moveTo>
                      <a:pt x="179" y="26"/>
                    </a:moveTo>
                    <a:lnTo>
                      <a:pt x="176" y="26"/>
                    </a:lnTo>
                    <a:lnTo>
                      <a:pt x="165" y="21"/>
                    </a:lnTo>
                    <a:lnTo>
                      <a:pt x="158" y="23"/>
                    </a:lnTo>
                    <a:lnTo>
                      <a:pt x="153" y="26"/>
                    </a:lnTo>
                    <a:lnTo>
                      <a:pt x="146" y="27"/>
                    </a:lnTo>
                    <a:lnTo>
                      <a:pt x="146" y="24"/>
                    </a:lnTo>
                    <a:lnTo>
                      <a:pt x="137" y="23"/>
                    </a:lnTo>
                    <a:lnTo>
                      <a:pt x="135" y="26"/>
                    </a:lnTo>
                    <a:lnTo>
                      <a:pt x="131" y="23"/>
                    </a:lnTo>
                    <a:lnTo>
                      <a:pt x="124" y="24"/>
                    </a:lnTo>
                    <a:lnTo>
                      <a:pt x="118" y="30"/>
                    </a:lnTo>
                    <a:lnTo>
                      <a:pt x="112" y="23"/>
                    </a:lnTo>
                    <a:lnTo>
                      <a:pt x="109" y="15"/>
                    </a:lnTo>
                    <a:lnTo>
                      <a:pt x="106" y="10"/>
                    </a:lnTo>
                    <a:lnTo>
                      <a:pt x="100" y="10"/>
                    </a:lnTo>
                    <a:lnTo>
                      <a:pt x="94" y="3"/>
                    </a:lnTo>
                    <a:lnTo>
                      <a:pt x="87" y="10"/>
                    </a:lnTo>
                    <a:lnTo>
                      <a:pt x="84" y="7"/>
                    </a:lnTo>
                    <a:lnTo>
                      <a:pt x="77" y="9"/>
                    </a:lnTo>
                    <a:lnTo>
                      <a:pt x="71" y="0"/>
                    </a:lnTo>
                    <a:lnTo>
                      <a:pt x="64" y="4"/>
                    </a:lnTo>
                    <a:lnTo>
                      <a:pt x="61" y="9"/>
                    </a:lnTo>
                    <a:lnTo>
                      <a:pt x="58" y="10"/>
                    </a:lnTo>
                    <a:lnTo>
                      <a:pt x="49" y="7"/>
                    </a:lnTo>
                    <a:lnTo>
                      <a:pt x="43" y="7"/>
                    </a:lnTo>
                    <a:lnTo>
                      <a:pt x="36" y="12"/>
                    </a:lnTo>
                    <a:lnTo>
                      <a:pt x="30" y="10"/>
                    </a:lnTo>
                    <a:lnTo>
                      <a:pt x="15" y="17"/>
                    </a:lnTo>
                    <a:lnTo>
                      <a:pt x="14" y="21"/>
                    </a:lnTo>
                    <a:lnTo>
                      <a:pt x="14" y="35"/>
                    </a:lnTo>
                    <a:lnTo>
                      <a:pt x="9" y="33"/>
                    </a:lnTo>
                    <a:lnTo>
                      <a:pt x="5" y="39"/>
                    </a:lnTo>
                    <a:lnTo>
                      <a:pt x="0" y="44"/>
                    </a:lnTo>
                    <a:lnTo>
                      <a:pt x="0" y="48"/>
                    </a:lnTo>
                    <a:lnTo>
                      <a:pt x="6" y="55"/>
                    </a:lnTo>
                    <a:lnTo>
                      <a:pt x="9" y="47"/>
                    </a:lnTo>
                    <a:lnTo>
                      <a:pt x="14" y="45"/>
                    </a:lnTo>
                    <a:lnTo>
                      <a:pt x="21" y="50"/>
                    </a:lnTo>
                    <a:lnTo>
                      <a:pt x="23" y="53"/>
                    </a:lnTo>
                    <a:lnTo>
                      <a:pt x="36" y="56"/>
                    </a:lnTo>
                    <a:lnTo>
                      <a:pt x="33" y="65"/>
                    </a:lnTo>
                    <a:lnTo>
                      <a:pt x="40" y="65"/>
                    </a:lnTo>
                    <a:lnTo>
                      <a:pt x="41" y="74"/>
                    </a:lnTo>
                    <a:lnTo>
                      <a:pt x="50" y="83"/>
                    </a:lnTo>
                    <a:lnTo>
                      <a:pt x="53" y="79"/>
                    </a:lnTo>
                    <a:lnTo>
                      <a:pt x="58" y="80"/>
                    </a:lnTo>
                    <a:lnTo>
                      <a:pt x="61" y="77"/>
                    </a:lnTo>
                    <a:lnTo>
                      <a:pt x="67" y="83"/>
                    </a:lnTo>
                    <a:lnTo>
                      <a:pt x="73" y="80"/>
                    </a:lnTo>
                    <a:lnTo>
                      <a:pt x="80" y="80"/>
                    </a:lnTo>
                    <a:lnTo>
                      <a:pt x="80" y="96"/>
                    </a:lnTo>
                    <a:lnTo>
                      <a:pt x="84" y="99"/>
                    </a:lnTo>
                    <a:lnTo>
                      <a:pt x="79" y="105"/>
                    </a:lnTo>
                    <a:lnTo>
                      <a:pt x="70" y="106"/>
                    </a:lnTo>
                    <a:lnTo>
                      <a:pt x="76" y="115"/>
                    </a:lnTo>
                    <a:lnTo>
                      <a:pt x="76" y="115"/>
                    </a:lnTo>
                    <a:lnTo>
                      <a:pt x="76" y="124"/>
                    </a:lnTo>
                    <a:lnTo>
                      <a:pt x="79" y="131"/>
                    </a:lnTo>
                    <a:lnTo>
                      <a:pt x="70" y="137"/>
                    </a:lnTo>
                    <a:lnTo>
                      <a:pt x="74" y="140"/>
                    </a:lnTo>
                    <a:lnTo>
                      <a:pt x="80" y="140"/>
                    </a:lnTo>
                    <a:lnTo>
                      <a:pt x="85" y="138"/>
                    </a:lnTo>
                    <a:lnTo>
                      <a:pt x="91" y="144"/>
                    </a:lnTo>
                    <a:lnTo>
                      <a:pt x="94" y="140"/>
                    </a:lnTo>
                    <a:lnTo>
                      <a:pt x="100" y="132"/>
                    </a:lnTo>
                    <a:lnTo>
                      <a:pt x="106" y="120"/>
                    </a:lnTo>
                    <a:lnTo>
                      <a:pt x="114" y="120"/>
                    </a:lnTo>
                    <a:lnTo>
                      <a:pt x="132" y="114"/>
                    </a:lnTo>
                    <a:lnTo>
                      <a:pt x="135" y="120"/>
                    </a:lnTo>
                    <a:lnTo>
                      <a:pt x="134" y="124"/>
                    </a:lnTo>
                    <a:lnTo>
                      <a:pt x="140" y="134"/>
                    </a:lnTo>
                    <a:lnTo>
                      <a:pt x="137" y="135"/>
                    </a:lnTo>
                    <a:lnTo>
                      <a:pt x="146" y="132"/>
                    </a:lnTo>
                    <a:lnTo>
                      <a:pt x="149" y="126"/>
                    </a:lnTo>
                    <a:lnTo>
                      <a:pt x="153" y="123"/>
                    </a:lnTo>
                    <a:lnTo>
                      <a:pt x="153" y="114"/>
                    </a:lnTo>
                    <a:lnTo>
                      <a:pt x="156" y="114"/>
                    </a:lnTo>
                    <a:lnTo>
                      <a:pt x="155" y="109"/>
                    </a:lnTo>
                    <a:lnTo>
                      <a:pt x="159" y="106"/>
                    </a:lnTo>
                    <a:lnTo>
                      <a:pt x="169" y="105"/>
                    </a:lnTo>
                    <a:lnTo>
                      <a:pt x="167" y="96"/>
                    </a:lnTo>
                    <a:lnTo>
                      <a:pt x="169" y="86"/>
                    </a:lnTo>
                    <a:lnTo>
                      <a:pt x="176" y="85"/>
                    </a:lnTo>
                    <a:lnTo>
                      <a:pt x="179" y="79"/>
                    </a:lnTo>
                    <a:lnTo>
                      <a:pt x="179" y="73"/>
                    </a:lnTo>
                    <a:lnTo>
                      <a:pt x="182" y="68"/>
                    </a:lnTo>
                    <a:lnTo>
                      <a:pt x="185" y="64"/>
                    </a:lnTo>
                    <a:lnTo>
                      <a:pt x="188" y="56"/>
                    </a:lnTo>
                    <a:lnTo>
                      <a:pt x="185" y="47"/>
                    </a:lnTo>
                    <a:lnTo>
                      <a:pt x="184" y="42"/>
                    </a:lnTo>
                    <a:lnTo>
                      <a:pt x="185" y="38"/>
                    </a:lnTo>
                    <a:lnTo>
                      <a:pt x="191" y="32"/>
                    </a:lnTo>
                    <a:lnTo>
                      <a:pt x="193" y="27"/>
                    </a:lnTo>
                    <a:lnTo>
                      <a:pt x="187" y="24"/>
                    </a:lnTo>
                    <a:lnTo>
                      <a:pt x="182" y="26"/>
                    </a:lnTo>
                    <a:lnTo>
                      <a:pt x="179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3" name="Freeform 973">
                <a:extLst>
                  <a:ext uri="{FF2B5EF4-FFF2-40B4-BE49-F238E27FC236}">
                    <a16:creationId xmlns:a16="http://schemas.microsoft.com/office/drawing/2014/main" id="{D402F739-9C0F-6FF9-C224-D228BEB8A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94"/>
                <a:ext cx="96" cy="73"/>
              </a:xfrm>
              <a:custGeom>
                <a:avLst/>
                <a:gdLst>
                  <a:gd name="T0" fmla="*/ 182 w 193"/>
                  <a:gd name="T1" fmla="*/ 26 h 144"/>
                  <a:gd name="T2" fmla="*/ 193 w 193"/>
                  <a:gd name="T3" fmla="*/ 27 h 144"/>
                  <a:gd name="T4" fmla="*/ 185 w 193"/>
                  <a:gd name="T5" fmla="*/ 38 h 144"/>
                  <a:gd name="T6" fmla="*/ 185 w 193"/>
                  <a:gd name="T7" fmla="*/ 47 h 144"/>
                  <a:gd name="T8" fmla="*/ 185 w 193"/>
                  <a:gd name="T9" fmla="*/ 64 h 144"/>
                  <a:gd name="T10" fmla="*/ 179 w 193"/>
                  <a:gd name="T11" fmla="*/ 73 h 144"/>
                  <a:gd name="T12" fmla="*/ 176 w 193"/>
                  <a:gd name="T13" fmla="*/ 85 h 144"/>
                  <a:gd name="T14" fmla="*/ 167 w 193"/>
                  <a:gd name="T15" fmla="*/ 96 h 144"/>
                  <a:gd name="T16" fmla="*/ 159 w 193"/>
                  <a:gd name="T17" fmla="*/ 106 h 144"/>
                  <a:gd name="T18" fmla="*/ 156 w 193"/>
                  <a:gd name="T19" fmla="*/ 114 h 144"/>
                  <a:gd name="T20" fmla="*/ 153 w 193"/>
                  <a:gd name="T21" fmla="*/ 123 h 144"/>
                  <a:gd name="T22" fmla="*/ 146 w 193"/>
                  <a:gd name="T23" fmla="*/ 132 h 144"/>
                  <a:gd name="T24" fmla="*/ 140 w 193"/>
                  <a:gd name="T25" fmla="*/ 134 h 144"/>
                  <a:gd name="T26" fmla="*/ 135 w 193"/>
                  <a:gd name="T27" fmla="*/ 120 h 144"/>
                  <a:gd name="T28" fmla="*/ 114 w 193"/>
                  <a:gd name="T29" fmla="*/ 120 h 144"/>
                  <a:gd name="T30" fmla="*/ 100 w 193"/>
                  <a:gd name="T31" fmla="*/ 132 h 144"/>
                  <a:gd name="T32" fmla="*/ 91 w 193"/>
                  <a:gd name="T33" fmla="*/ 144 h 144"/>
                  <a:gd name="T34" fmla="*/ 80 w 193"/>
                  <a:gd name="T35" fmla="*/ 140 h 144"/>
                  <a:gd name="T36" fmla="*/ 70 w 193"/>
                  <a:gd name="T37" fmla="*/ 137 h 144"/>
                  <a:gd name="T38" fmla="*/ 76 w 193"/>
                  <a:gd name="T39" fmla="*/ 124 h 144"/>
                  <a:gd name="T40" fmla="*/ 76 w 193"/>
                  <a:gd name="T41" fmla="*/ 115 h 144"/>
                  <a:gd name="T42" fmla="*/ 79 w 193"/>
                  <a:gd name="T43" fmla="*/ 105 h 144"/>
                  <a:gd name="T44" fmla="*/ 80 w 193"/>
                  <a:gd name="T45" fmla="*/ 96 h 144"/>
                  <a:gd name="T46" fmla="*/ 73 w 193"/>
                  <a:gd name="T47" fmla="*/ 80 h 144"/>
                  <a:gd name="T48" fmla="*/ 61 w 193"/>
                  <a:gd name="T49" fmla="*/ 77 h 144"/>
                  <a:gd name="T50" fmla="*/ 53 w 193"/>
                  <a:gd name="T51" fmla="*/ 79 h 144"/>
                  <a:gd name="T52" fmla="*/ 41 w 193"/>
                  <a:gd name="T53" fmla="*/ 74 h 144"/>
                  <a:gd name="T54" fmla="*/ 33 w 193"/>
                  <a:gd name="T55" fmla="*/ 65 h 144"/>
                  <a:gd name="T56" fmla="*/ 23 w 193"/>
                  <a:gd name="T57" fmla="*/ 53 h 144"/>
                  <a:gd name="T58" fmla="*/ 14 w 193"/>
                  <a:gd name="T59" fmla="*/ 45 h 144"/>
                  <a:gd name="T60" fmla="*/ 6 w 193"/>
                  <a:gd name="T61" fmla="*/ 55 h 144"/>
                  <a:gd name="T62" fmla="*/ 0 w 193"/>
                  <a:gd name="T63" fmla="*/ 44 h 144"/>
                  <a:gd name="T64" fmla="*/ 9 w 193"/>
                  <a:gd name="T65" fmla="*/ 33 h 144"/>
                  <a:gd name="T66" fmla="*/ 14 w 193"/>
                  <a:gd name="T67" fmla="*/ 21 h 144"/>
                  <a:gd name="T68" fmla="*/ 30 w 193"/>
                  <a:gd name="T69" fmla="*/ 10 h 144"/>
                  <a:gd name="T70" fmla="*/ 43 w 193"/>
                  <a:gd name="T71" fmla="*/ 7 h 144"/>
                  <a:gd name="T72" fmla="*/ 58 w 193"/>
                  <a:gd name="T73" fmla="*/ 10 h 144"/>
                  <a:gd name="T74" fmla="*/ 64 w 193"/>
                  <a:gd name="T75" fmla="*/ 4 h 144"/>
                  <a:gd name="T76" fmla="*/ 77 w 193"/>
                  <a:gd name="T77" fmla="*/ 9 h 144"/>
                  <a:gd name="T78" fmla="*/ 87 w 193"/>
                  <a:gd name="T79" fmla="*/ 10 h 144"/>
                  <a:gd name="T80" fmla="*/ 100 w 193"/>
                  <a:gd name="T81" fmla="*/ 10 h 144"/>
                  <a:gd name="T82" fmla="*/ 109 w 193"/>
                  <a:gd name="T83" fmla="*/ 15 h 144"/>
                  <a:gd name="T84" fmla="*/ 118 w 193"/>
                  <a:gd name="T85" fmla="*/ 30 h 144"/>
                  <a:gd name="T86" fmla="*/ 131 w 193"/>
                  <a:gd name="T87" fmla="*/ 23 h 144"/>
                  <a:gd name="T88" fmla="*/ 137 w 193"/>
                  <a:gd name="T89" fmla="*/ 23 h 144"/>
                  <a:gd name="T90" fmla="*/ 146 w 193"/>
                  <a:gd name="T91" fmla="*/ 27 h 144"/>
                  <a:gd name="T92" fmla="*/ 158 w 193"/>
                  <a:gd name="T93" fmla="*/ 23 h 144"/>
                  <a:gd name="T94" fmla="*/ 176 w 193"/>
                  <a:gd name="T95" fmla="*/ 26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3" h="144">
                    <a:moveTo>
                      <a:pt x="179" y="26"/>
                    </a:moveTo>
                    <a:lnTo>
                      <a:pt x="182" y="26"/>
                    </a:lnTo>
                    <a:lnTo>
                      <a:pt x="187" y="24"/>
                    </a:lnTo>
                    <a:lnTo>
                      <a:pt x="193" y="27"/>
                    </a:lnTo>
                    <a:lnTo>
                      <a:pt x="191" y="32"/>
                    </a:lnTo>
                    <a:lnTo>
                      <a:pt x="185" y="38"/>
                    </a:lnTo>
                    <a:lnTo>
                      <a:pt x="184" y="42"/>
                    </a:lnTo>
                    <a:lnTo>
                      <a:pt x="185" y="47"/>
                    </a:lnTo>
                    <a:lnTo>
                      <a:pt x="188" y="56"/>
                    </a:lnTo>
                    <a:lnTo>
                      <a:pt x="185" y="64"/>
                    </a:lnTo>
                    <a:lnTo>
                      <a:pt x="182" y="68"/>
                    </a:lnTo>
                    <a:lnTo>
                      <a:pt x="179" y="73"/>
                    </a:lnTo>
                    <a:lnTo>
                      <a:pt x="179" y="79"/>
                    </a:lnTo>
                    <a:lnTo>
                      <a:pt x="176" y="85"/>
                    </a:lnTo>
                    <a:lnTo>
                      <a:pt x="169" y="86"/>
                    </a:lnTo>
                    <a:lnTo>
                      <a:pt x="167" y="96"/>
                    </a:lnTo>
                    <a:lnTo>
                      <a:pt x="169" y="105"/>
                    </a:lnTo>
                    <a:lnTo>
                      <a:pt x="159" y="106"/>
                    </a:lnTo>
                    <a:lnTo>
                      <a:pt x="155" y="109"/>
                    </a:lnTo>
                    <a:lnTo>
                      <a:pt x="156" y="114"/>
                    </a:lnTo>
                    <a:lnTo>
                      <a:pt x="153" y="114"/>
                    </a:lnTo>
                    <a:lnTo>
                      <a:pt x="153" y="123"/>
                    </a:lnTo>
                    <a:lnTo>
                      <a:pt x="149" y="126"/>
                    </a:lnTo>
                    <a:lnTo>
                      <a:pt x="146" y="132"/>
                    </a:lnTo>
                    <a:lnTo>
                      <a:pt x="137" y="135"/>
                    </a:lnTo>
                    <a:lnTo>
                      <a:pt x="140" y="134"/>
                    </a:lnTo>
                    <a:lnTo>
                      <a:pt x="134" y="124"/>
                    </a:lnTo>
                    <a:lnTo>
                      <a:pt x="135" y="120"/>
                    </a:lnTo>
                    <a:lnTo>
                      <a:pt x="132" y="114"/>
                    </a:lnTo>
                    <a:lnTo>
                      <a:pt x="114" y="120"/>
                    </a:lnTo>
                    <a:lnTo>
                      <a:pt x="106" y="120"/>
                    </a:lnTo>
                    <a:lnTo>
                      <a:pt x="100" y="132"/>
                    </a:lnTo>
                    <a:lnTo>
                      <a:pt x="94" y="140"/>
                    </a:lnTo>
                    <a:lnTo>
                      <a:pt x="91" y="144"/>
                    </a:lnTo>
                    <a:lnTo>
                      <a:pt x="85" y="138"/>
                    </a:lnTo>
                    <a:lnTo>
                      <a:pt x="80" y="140"/>
                    </a:lnTo>
                    <a:lnTo>
                      <a:pt x="74" y="140"/>
                    </a:lnTo>
                    <a:lnTo>
                      <a:pt x="70" y="137"/>
                    </a:lnTo>
                    <a:lnTo>
                      <a:pt x="79" y="131"/>
                    </a:lnTo>
                    <a:lnTo>
                      <a:pt x="76" y="124"/>
                    </a:lnTo>
                    <a:lnTo>
                      <a:pt x="76" y="115"/>
                    </a:lnTo>
                    <a:lnTo>
                      <a:pt x="76" y="115"/>
                    </a:lnTo>
                    <a:lnTo>
                      <a:pt x="70" y="106"/>
                    </a:lnTo>
                    <a:lnTo>
                      <a:pt x="79" y="105"/>
                    </a:lnTo>
                    <a:lnTo>
                      <a:pt x="84" y="99"/>
                    </a:lnTo>
                    <a:lnTo>
                      <a:pt x="80" y="96"/>
                    </a:lnTo>
                    <a:lnTo>
                      <a:pt x="80" y="80"/>
                    </a:lnTo>
                    <a:lnTo>
                      <a:pt x="73" y="80"/>
                    </a:lnTo>
                    <a:lnTo>
                      <a:pt x="67" y="83"/>
                    </a:lnTo>
                    <a:lnTo>
                      <a:pt x="61" y="77"/>
                    </a:lnTo>
                    <a:lnTo>
                      <a:pt x="58" y="80"/>
                    </a:lnTo>
                    <a:lnTo>
                      <a:pt x="53" y="79"/>
                    </a:lnTo>
                    <a:lnTo>
                      <a:pt x="50" y="83"/>
                    </a:lnTo>
                    <a:lnTo>
                      <a:pt x="41" y="74"/>
                    </a:lnTo>
                    <a:lnTo>
                      <a:pt x="40" y="65"/>
                    </a:lnTo>
                    <a:lnTo>
                      <a:pt x="33" y="65"/>
                    </a:lnTo>
                    <a:lnTo>
                      <a:pt x="36" y="56"/>
                    </a:lnTo>
                    <a:lnTo>
                      <a:pt x="23" y="53"/>
                    </a:lnTo>
                    <a:lnTo>
                      <a:pt x="21" y="50"/>
                    </a:lnTo>
                    <a:lnTo>
                      <a:pt x="14" y="45"/>
                    </a:lnTo>
                    <a:lnTo>
                      <a:pt x="9" y="47"/>
                    </a:lnTo>
                    <a:lnTo>
                      <a:pt x="6" y="55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5" y="39"/>
                    </a:lnTo>
                    <a:lnTo>
                      <a:pt x="9" y="33"/>
                    </a:lnTo>
                    <a:lnTo>
                      <a:pt x="14" y="35"/>
                    </a:lnTo>
                    <a:lnTo>
                      <a:pt x="14" y="21"/>
                    </a:lnTo>
                    <a:lnTo>
                      <a:pt x="15" y="17"/>
                    </a:lnTo>
                    <a:lnTo>
                      <a:pt x="30" y="10"/>
                    </a:lnTo>
                    <a:lnTo>
                      <a:pt x="36" y="12"/>
                    </a:lnTo>
                    <a:lnTo>
                      <a:pt x="43" y="7"/>
                    </a:lnTo>
                    <a:lnTo>
                      <a:pt x="49" y="7"/>
                    </a:lnTo>
                    <a:lnTo>
                      <a:pt x="58" y="10"/>
                    </a:lnTo>
                    <a:lnTo>
                      <a:pt x="61" y="9"/>
                    </a:lnTo>
                    <a:lnTo>
                      <a:pt x="64" y="4"/>
                    </a:lnTo>
                    <a:lnTo>
                      <a:pt x="71" y="0"/>
                    </a:lnTo>
                    <a:lnTo>
                      <a:pt x="77" y="9"/>
                    </a:lnTo>
                    <a:lnTo>
                      <a:pt x="84" y="7"/>
                    </a:lnTo>
                    <a:lnTo>
                      <a:pt x="87" y="10"/>
                    </a:lnTo>
                    <a:lnTo>
                      <a:pt x="94" y="3"/>
                    </a:lnTo>
                    <a:lnTo>
                      <a:pt x="100" y="10"/>
                    </a:lnTo>
                    <a:lnTo>
                      <a:pt x="106" y="10"/>
                    </a:lnTo>
                    <a:lnTo>
                      <a:pt x="109" y="15"/>
                    </a:lnTo>
                    <a:lnTo>
                      <a:pt x="112" y="23"/>
                    </a:lnTo>
                    <a:lnTo>
                      <a:pt x="118" y="30"/>
                    </a:lnTo>
                    <a:lnTo>
                      <a:pt x="124" y="24"/>
                    </a:lnTo>
                    <a:lnTo>
                      <a:pt x="131" y="23"/>
                    </a:lnTo>
                    <a:lnTo>
                      <a:pt x="135" y="26"/>
                    </a:lnTo>
                    <a:lnTo>
                      <a:pt x="137" y="23"/>
                    </a:lnTo>
                    <a:lnTo>
                      <a:pt x="146" y="24"/>
                    </a:lnTo>
                    <a:lnTo>
                      <a:pt x="146" y="27"/>
                    </a:lnTo>
                    <a:lnTo>
                      <a:pt x="153" y="26"/>
                    </a:lnTo>
                    <a:lnTo>
                      <a:pt x="158" y="23"/>
                    </a:lnTo>
                    <a:lnTo>
                      <a:pt x="165" y="21"/>
                    </a:lnTo>
                    <a:lnTo>
                      <a:pt x="176" y="26"/>
                    </a:lnTo>
                    <a:lnTo>
                      <a:pt x="179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4" name="Freeform 974">
                <a:extLst>
                  <a:ext uri="{FF2B5EF4-FFF2-40B4-BE49-F238E27FC236}">
                    <a16:creationId xmlns:a16="http://schemas.microsoft.com/office/drawing/2014/main" id="{708171AE-96A9-2BB8-C21E-BD915171A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94"/>
                <a:ext cx="96" cy="73"/>
              </a:xfrm>
              <a:custGeom>
                <a:avLst/>
                <a:gdLst>
                  <a:gd name="T0" fmla="*/ 182 w 193"/>
                  <a:gd name="T1" fmla="*/ 26 h 144"/>
                  <a:gd name="T2" fmla="*/ 193 w 193"/>
                  <a:gd name="T3" fmla="*/ 27 h 144"/>
                  <a:gd name="T4" fmla="*/ 185 w 193"/>
                  <a:gd name="T5" fmla="*/ 38 h 144"/>
                  <a:gd name="T6" fmla="*/ 185 w 193"/>
                  <a:gd name="T7" fmla="*/ 47 h 144"/>
                  <a:gd name="T8" fmla="*/ 185 w 193"/>
                  <a:gd name="T9" fmla="*/ 64 h 144"/>
                  <a:gd name="T10" fmla="*/ 179 w 193"/>
                  <a:gd name="T11" fmla="*/ 73 h 144"/>
                  <a:gd name="T12" fmla="*/ 176 w 193"/>
                  <a:gd name="T13" fmla="*/ 85 h 144"/>
                  <a:gd name="T14" fmla="*/ 167 w 193"/>
                  <a:gd name="T15" fmla="*/ 96 h 144"/>
                  <a:gd name="T16" fmla="*/ 159 w 193"/>
                  <a:gd name="T17" fmla="*/ 106 h 144"/>
                  <a:gd name="T18" fmla="*/ 156 w 193"/>
                  <a:gd name="T19" fmla="*/ 114 h 144"/>
                  <a:gd name="T20" fmla="*/ 153 w 193"/>
                  <a:gd name="T21" fmla="*/ 123 h 144"/>
                  <a:gd name="T22" fmla="*/ 146 w 193"/>
                  <a:gd name="T23" fmla="*/ 132 h 144"/>
                  <a:gd name="T24" fmla="*/ 140 w 193"/>
                  <a:gd name="T25" fmla="*/ 134 h 144"/>
                  <a:gd name="T26" fmla="*/ 135 w 193"/>
                  <a:gd name="T27" fmla="*/ 120 h 144"/>
                  <a:gd name="T28" fmla="*/ 114 w 193"/>
                  <a:gd name="T29" fmla="*/ 120 h 144"/>
                  <a:gd name="T30" fmla="*/ 100 w 193"/>
                  <a:gd name="T31" fmla="*/ 132 h 144"/>
                  <a:gd name="T32" fmla="*/ 91 w 193"/>
                  <a:gd name="T33" fmla="*/ 144 h 144"/>
                  <a:gd name="T34" fmla="*/ 80 w 193"/>
                  <a:gd name="T35" fmla="*/ 140 h 144"/>
                  <a:gd name="T36" fmla="*/ 70 w 193"/>
                  <a:gd name="T37" fmla="*/ 137 h 144"/>
                  <a:gd name="T38" fmla="*/ 76 w 193"/>
                  <a:gd name="T39" fmla="*/ 124 h 144"/>
                  <a:gd name="T40" fmla="*/ 76 w 193"/>
                  <a:gd name="T41" fmla="*/ 115 h 144"/>
                  <a:gd name="T42" fmla="*/ 79 w 193"/>
                  <a:gd name="T43" fmla="*/ 105 h 144"/>
                  <a:gd name="T44" fmla="*/ 80 w 193"/>
                  <a:gd name="T45" fmla="*/ 96 h 144"/>
                  <a:gd name="T46" fmla="*/ 73 w 193"/>
                  <a:gd name="T47" fmla="*/ 80 h 144"/>
                  <a:gd name="T48" fmla="*/ 61 w 193"/>
                  <a:gd name="T49" fmla="*/ 77 h 144"/>
                  <a:gd name="T50" fmla="*/ 53 w 193"/>
                  <a:gd name="T51" fmla="*/ 79 h 144"/>
                  <a:gd name="T52" fmla="*/ 41 w 193"/>
                  <a:gd name="T53" fmla="*/ 74 h 144"/>
                  <a:gd name="T54" fmla="*/ 33 w 193"/>
                  <a:gd name="T55" fmla="*/ 65 h 144"/>
                  <a:gd name="T56" fmla="*/ 23 w 193"/>
                  <a:gd name="T57" fmla="*/ 53 h 144"/>
                  <a:gd name="T58" fmla="*/ 14 w 193"/>
                  <a:gd name="T59" fmla="*/ 45 h 144"/>
                  <a:gd name="T60" fmla="*/ 6 w 193"/>
                  <a:gd name="T61" fmla="*/ 55 h 144"/>
                  <a:gd name="T62" fmla="*/ 0 w 193"/>
                  <a:gd name="T63" fmla="*/ 44 h 144"/>
                  <a:gd name="T64" fmla="*/ 9 w 193"/>
                  <a:gd name="T65" fmla="*/ 33 h 144"/>
                  <a:gd name="T66" fmla="*/ 14 w 193"/>
                  <a:gd name="T67" fmla="*/ 21 h 144"/>
                  <a:gd name="T68" fmla="*/ 30 w 193"/>
                  <a:gd name="T69" fmla="*/ 10 h 144"/>
                  <a:gd name="T70" fmla="*/ 43 w 193"/>
                  <a:gd name="T71" fmla="*/ 7 h 144"/>
                  <a:gd name="T72" fmla="*/ 58 w 193"/>
                  <a:gd name="T73" fmla="*/ 10 h 144"/>
                  <a:gd name="T74" fmla="*/ 64 w 193"/>
                  <a:gd name="T75" fmla="*/ 4 h 144"/>
                  <a:gd name="T76" fmla="*/ 77 w 193"/>
                  <a:gd name="T77" fmla="*/ 9 h 144"/>
                  <a:gd name="T78" fmla="*/ 87 w 193"/>
                  <a:gd name="T79" fmla="*/ 10 h 144"/>
                  <a:gd name="T80" fmla="*/ 100 w 193"/>
                  <a:gd name="T81" fmla="*/ 10 h 144"/>
                  <a:gd name="T82" fmla="*/ 109 w 193"/>
                  <a:gd name="T83" fmla="*/ 15 h 144"/>
                  <a:gd name="T84" fmla="*/ 118 w 193"/>
                  <a:gd name="T85" fmla="*/ 30 h 144"/>
                  <a:gd name="T86" fmla="*/ 131 w 193"/>
                  <a:gd name="T87" fmla="*/ 23 h 144"/>
                  <a:gd name="T88" fmla="*/ 137 w 193"/>
                  <a:gd name="T89" fmla="*/ 23 h 144"/>
                  <a:gd name="T90" fmla="*/ 146 w 193"/>
                  <a:gd name="T91" fmla="*/ 27 h 144"/>
                  <a:gd name="T92" fmla="*/ 158 w 193"/>
                  <a:gd name="T93" fmla="*/ 23 h 144"/>
                  <a:gd name="T94" fmla="*/ 176 w 193"/>
                  <a:gd name="T95" fmla="*/ 26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3" h="144">
                    <a:moveTo>
                      <a:pt x="179" y="26"/>
                    </a:moveTo>
                    <a:lnTo>
                      <a:pt x="182" y="26"/>
                    </a:lnTo>
                    <a:lnTo>
                      <a:pt x="187" y="24"/>
                    </a:lnTo>
                    <a:lnTo>
                      <a:pt x="193" y="27"/>
                    </a:lnTo>
                    <a:lnTo>
                      <a:pt x="191" y="32"/>
                    </a:lnTo>
                    <a:lnTo>
                      <a:pt x="185" y="38"/>
                    </a:lnTo>
                    <a:lnTo>
                      <a:pt x="184" y="42"/>
                    </a:lnTo>
                    <a:lnTo>
                      <a:pt x="185" y="47"/>
                    </a:lnTo>
                    <a:lnTo>
                      <a:pt x="188" y="56"/>
                    </a:lnTo>
                    <a:lnTo>
                      <a:pt x="185" y="64"/>
                    </a:lnTo>
                    <a:lnTo>
                      <a:pt x="182" y="68"/>
                    </a:lnTo>
                    <a:lnTo>
                      <a:pt x="179" y="73"/>
                    </a:lnTo>
                    <a:lnTo>
                      <a:pt x="179" y="79"/>
                    </a:lnTo>
                    <a:lnTo>
                      <a:pt x="176" y="85"/>
                    </a:lnTo>
                    <a:lnTo>
                      <a:pt x="169" y="86"/>
                    </a:lnTo>
                    <a:lnTo>
                      <a:pt x="167" y="96"/>
                    </a:lnTo>
                    <a:lnTo>
                      <a:pt x="169" y="105"/>
                    </a:lnTo>
                    <a:lnTo>
                      <a:pt x="159" y="106"/>
                    </a:lnTo>
                    <a:lnTo>
                      <a:pt x="155" y="109"/>
                    </a:lnTo>
                    <a:lnTo>
                      <a:pt x="156" y="114"/>
                    </a:lnTo>
                    <a:lnTo>
                      <a:pt x="153" y="114"/>
                    </a:lnTo>
                    <a:lnTo>
                      <a:pt x="153" y="123"/>
                    </a:lnTo>
                    <a:lnTo>
                      <a:pt x="149" y="126"/>
                    </a:lnTo>
                    <a:lnTo>
                      <a:pt x="146" y="132"/>
                    </a:lnTo>
                    <a:lnTo>
                      <a:pt x="137" y="135"/>
                    </a:lnTo>
                    <a:lnTo>
                      <a:pt x="140" y="134"/>
                    </a:lnTo>
                    <a:lnTo>
                      <a:pt x="134" y="124"/>
                    </a:lnTo>
                    <a:lnTo>
                      <a:pt x="135" y="120"/>
                    </a:lnTo>
                    <a:lnTo>
                      <a:pt x="132" y="114"/>
                    </a:lnTo>
                    <a:lnTo>
                      <a:pt x="114" y="120"/>
                    </a:lnTo>
                    <a:lnTo>
                      <a:pt x="106" y="120"/>
                    </a:lnTo>
                    <a:lnTo>
                      <a:pt x="100" y="132"/>
                    </a:lnTo>
                    <a:lnTo>
                      <a:pt x="94" y="140"/>
                    </a:lnTo>
                    <a:lnTo>
                      <a:pt x="91" y="144"/>
                    </a:lnTo>
                    <a:lnTo>
                      <a:pt x="85" y="138"/>
                    </a:lnTo>
                    <a:lnTo>
                      <a:pt x="80" y="140"/>
                    </a:lnTo>
                    <a:lnTo>
                      <a:pt x="74" y="140"/>
                    </a:lnTo>
                    <a:lnTo>
                      <a:pt x="70" y="137"/>
                    </a:lnTo>
                    <a:lnTo>
                      <a:pt x="79" y="131"/>
                    </a:lnTo>
                    <a:lnTo>
                      <a:pt x="76" y="124"/>
                    </a:lnTo>
                    <a:lnTo>
                      <a:pt x="76" y="115"/>
                    </a:lnTo>
                    <a:lnTo>
                      <a:pt x="76" y="115"/>
                    </a:lnTo>
                    <a:lnTo>
                      <a:pt x="70" y="106"/>
                    </a:lnTo>
                    <a:lnTo>
                      <a:pt x="79" y="105"/>
                    </a:lnTo>
                    <a:lnTo>
                      <a:pt x="84" y="99"/>
                    </a:lnTo>
                    <a:lnTo>
                      <a:pt x="80" y="96"/>
                    </a:lnTo>
                    <a:lnTo>
                      <a:pt x="80" y="80"/>
                    </a:lnTo>
                    <a:lnTo>
                      <a:pt x="73" y="80"/>
                    </a:lnTo>
                    <a:lnTo>
                      <a:pt x="67" y="83"/>
                    </a:lnTo>
                    <a:lnTo>
                      <a:pt x="61" y="77"/>
                    </a:lnTo>
                    <a:lnTo>
                      <a:pt x="58" y="80"/>
                    </a:lnTo>
                    <a:lnTo>
                      <a:pt x="53" y="79"/>
                    </a:lnTo>
                    <a:lnTo>
                      <a:pt x="50" y="83"/>
                    </a:lnTo>
                    <a:lnTo>
                      <a:pt x="41" y="74"/>
                    </a:lnTo>
                    <a:lnTo>
                      <a:pt x="40" y="65"/>
                    </a:lnTo>
                    <a:lnTo>
                      <a:pt x="33" y="65"/>
                    </a:lnTo>
                    <a:lnTo>
                      <a:pt x="36" y="56"/>
                    </a:lnTo>
                    <a:lnTo>
                      <a:pt x="23" y="53"/>
                    </a:lnTo>
                    <a:lnTo>
                      <a:pt x="21" y="50"/>
                    </a:lnTo>
                    <a:lnTo>
                      <a:pt x="14" y="45"/>
                    </a:lnTo>
                    <a:lnTo>
                      <a:pt x="9" y="47"/>
                    </a:lnTo>
                    <a:lnTo>
                      <a:pt x="6" y="55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5" y="39"/>
                    </a:lnTo>
                    <a:lnTo>
                      <a:pt x="9" y="33"/>
                    </a:lnTo>
                    <a:lnTo>
                      <a:pt x="14" y="35"/>
                    </a:lnTo>
                    <a:lnTo>
                      <a:pt x="14" y="21"/>
                    </a:lnTo>
                    <a:lnTo>
                      <a:pt x="15" y="17"/>
                    </a:lnTo>
                    <a:lnTo>
                      <a:pt x="30" y="10"/>
                    </a:lnTo>
                    <a:lnTo>
                      <a:pt x="36" y="12"/>
                    </a:lnTo>
                    <a:lnTo>
                      <a:pt x="43" y="7"/>
                    </a:lnTo>
                    <a:lnTo>
                      <a:pt x="49" y="7"/>
                    </a:lnTo>
                    <a:lnTo>
                      <a:pt x="58" y="10"/>
                    </a:lnTo>
                    <a:lnTo>
                      <a:pt x="61" y="9"/>
                    </a:lnTo>
                    <a:lnTo>
                      <a:pt x="64" y="4"/>
                    </a:lnTo>
                    <a:lnTo>
                      <a:pt x="71" y="0"/>
                    </a:lnTo>
                    <a:lnTo>
                      <a:pt x="77" y="9"/>
                    </a:lnTo>
                    <a:lnTo>
                      <a:pt x="84" y="7"/>
                    </a:lnTo>
                    <a:lnTo>
                      <a:pt x="87" y="10"/>
                    </a:lnTo>
                    <a:lnTo>
                      <a:pt x="94" y="3"/>
                    </a:lnTo>
                    <a:lnTo>
                      <a:pt x="100" y="10"/>
                    </a:lnTo>
                    <a:lnTo>
                      <a:pt x="106" y="10"/>
                    </a:lnTo>
                    <a:lnTo>
                      <a:pt x="109" y="15"/>
                    </a:lnTo>
                    <a:lnTo>
                      <a:pt x="112" y="23"/>
                    </a:lnTo>
                    <a:lnTo>
                      <a:pt x="118" y="30"/>
                    </a:lnTo>
                    <a:lnTo>
                      <a:pt x="124" y="24"/>
                    </a:lnTo>
                    <a:lnTo>
                      <a:pt x="131" y="23"/>
                    </a:lnTo>
                    <a:lnTo>
                      <a:pt x="135" y="26"/>
                    </a:lnTo>
                    <a:lnTo>
                      <a:pt x="137" y="23"/>
                    </a:lnTo>
                    <a:lnTo>
                      <a:pt x="146" y="24"/>
                    </a:lnTo>
                    <a:lnTo>
                      <a:pt x="146" y="27"/>
                    </a:lnTo>
                    <a:lnTo>
                      <a:pt x="153" y="26"/>
                    </a:lnTo>
                    <a:lnTo>
                      <a:pt x="158" y="23"/>
                    </a:lnTo>
                    <a:lnTo>
                      <a:pt x="165" y="21"/>
                    </a:lnTo>
                    <a:lnTo>
                      <a:pt x="176" y="26"/>
                    </a:lnTo>
                    <a:lnTo>
                      <a:pt x="179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5" name="Freeform 975">
                <a:extLst>
                  <a:ext uri="{FF2B5EF4-FFF2-40B4-BE49-F238E27FC236}">
                    <a16:creationId xmlns:a16="http://schemas.microsoft.com/office/drawing/2014/main" id="{69162B49-8C73-AB75-27A3-CA1822394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562"/>
                <a:ext cx="66" cy="99"/>
              </a:xfrm>
              <a:custGeom>
                <a:avLst/>
                <a:gdLst>
                  <a:gd name="T0" fmla="*/ 20 w 130"/>
                  <a:gd name="T1" fmla="*/ 37 h 199"/>
                  <a:gd name="T2" fmla="*/ 12 w 130"/>
                  <a:gd name="T3" fmla="*/ 46 h 199"/>
                  <a:gd name="T4" fmla="*/ 6 w 130"/>
                  <a:gd name="T5" fmla="*/ 50 h 199"/>
                  <a:gd name="T6" fmla="*/ 4 w 130"/>
                  <a:gd name="T7" fmla="*/ 67 h 199"/>
                  <a:gd name="T8" fmla="*/ 3 w 130"/>
                  <a:gd name="T9" fmla="*/ 75 h 199"/>
                  <a:gd name="T10" fmla="*/ 18 w 130"/>
                  <a:gd name="T11" fmla="*/ 79 h 199"/>
                  <a:gd name="T12" fmla="*/ 27 w 130"/>
                  <a:gd name="T13" fmla="*/ 87 h 199"/>
                  <a:gd name="T14" fmla="*/ 38 w 130"/>
                  <a:gd name="T15" fmla="*/ 90 h 199"/>
                  <a:gd name="T16" fmla="*/ 48 w 130"/>
                  <a:gd name="T17" fmla="*/ 104 h 199"/>
                  <a:gd name="T18" fmla="*/ 38 w 130"/>
                  <a:gd name="T19" fmla="*/ 113 h 199"/>
                  <a:gd name="T20" fmla="*/ 32 w 130"/>
                  <a:gd name="T21" fmla="*/ 143 h 199"/>
                  <a:gd name="T22" fmla="*/ 27 w 130"/>
                  <a:gd name="T23" fmla="*/ 157 h 199"/>
                  <a:gd name="T24" fmla="*/ 38 w 130"/>
                  <a:gd name="T25" fmla="*/ 160 h 199"/>
                  <a:gd name="T26" fmla="*/ 47 w 130"/>
                  <a:gd name="T27" fmla="*/ 160 h 199"/>
                  <a:gd name="T28" fmla="*/ 54 w 130"/>
                  <a:gd name="T29" fmla="*/ 177 h 199"/>
                  <a:gd name="T30" fmla="*/ 62 w 130"/>
                  <a:gd name="T31" fmla="*/ 177 h 199"/>
                  <a:gd name="T32" fmla="*/ 80 w 130"/>
                  <a:gd name="T33" fmla="*/ 184 h 199"/>
                  <a:gd name="T34" fmla="*/ 85 w 130"/>
                  <a:gd name="T35" fmla="*/ 193 h 199"/>
                  <a:gd name="T36" fmla="*/ 98 w 130"/>
                  <a:gd name="T37" fmla="*/ 190 h 199"/>
                  <a:gd name="T38" fmla="*/ 104 w 130"/>
                  <a:gd name="T39" fmla="*/ 199 h 199"/>
                  <a:gd name="T40" fmla="*/ 106 w 130"/>
                  <a:gd name="T41" fmla="*/ 173 h 199"/>
                  <a:gd name="T42" fmla="*/ 104 w 130"/>
                  <a:gd name="T43" fmla="*/ 154 h 199"/>
                  <a:gd name="T44" fmla="*/ 101 w 130"/>
                  <a:gd name="T45" fmla="*/ 139 h 199"/>
                  <a:gd name="T46" fmla="*/ 109 w 130"/>
                  <a:gd name="T47" fmla="*/ 105 h 199"/>
                  <a:gd name="T48" fmla="*/ 111 w 130"/>
                  <a:gd name="T49" fmla="*/ 93 h 199"/>
                  <a:gd name="T50" fmla="*/ 114 w 130"/>
                  <a:gd name="T51" fmla="*/ 72 h 199"/>
                  <a:gd name="T52" fmla="*/ 130 w 130"/>
                  <a:gd name="T53" fmla="*/ 52 h 199"/>
                  <a:gd name="T54" fmla="*/ 124 w 130"/>
                  <a:gd name="T55" fmla="*/ 28 h 199"/>
                  <a:gd name="T56" fmla="*/ 124 w 130"/>
                  <a:gd name="T57" fmla="*/ 5 h 199"/>
                  <a:gd name="T58" fmla="*/ 121 w 130"/>
                  <a:gd name="T59" fmla="*/ 0 h 199"/>
                  <a:gd name="T60" fmla="*/ 112 w 130"/>
                  <a:gd name="T61" fmla="*/ 3 h 199"/>
                  <a:gd name="T62" fmla="*/ 100 w 130"/>
                  <a:gd name="T63" fmla="*/ 5 h 199"/>
                  <a:gd name="T64" fmla="*/ 100 w 130"/>
                  <a:gd name="T65" fmla="*/ 17 h 199"/>
                  <a:gd name="T66" fmla="*/ 100 w 130"/>
                  <a:gd name="T67" fmla="*/ 28 h 199"/>
                  <a:gd name="T68" fmla="*/ 88 w 130"/>
                  <a:gd name="T69" fmla="*/ 41 h 199"/>
                  <a:gd name="T70" fmla="*/ 71 w 130"/>
                  <a:gd name="T71" fmla="*/ 37 h 199"/>
                  <a:gd name="T72" fmla="*/ 60 w 130"/>
                  <a:gd name="T73" fmla="*/ 40 h 199"/>
                  <a:gd name="T74" fmla="*/ 51 w 130"/>
                  <a:gd name="T75" fmla="*/ 43 h 199"/>
                  <a:gd name="T76" fmla="*/ 35 w 130"/>
                  <a:gd name="T77" fmla="*/ 35 h 199"/>
                  <a:gd name="T78" fmla="*/ 24 w 130"/>
                  <a:gd name="T79" fmla="*/ 3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0" h="199">
                    <a:moveTo>
                      <a:pt x="24" y="34"/>
                    </a:moveTo>
                    <a:lnTo>
                      <a:pt x="20" y="37"/>
                    </a:lnTo>
                    <a:lnTo>
                      <a:pt x="21" y="47"/>
                    </a:lnTo>
                    <a:lnTo>
                      <a:pt x="12" y="46"/>
                    </a:lnTo>
                    <a:lnTo>
                      <a:pt x="12" y="50"/>
                    </a:lnTo>
                    <a:lnTo>
                      <a:pt x="6" y="50"/>
                    </a:lnTo>
                    <a:lnTo>
                      <a:pt x="3" y="59"/>
                    </a:lnTo>
                    <a:lnTo>
                      <a:pt x="4" y="67"/>
                    </a:lnTo>
                    <a:lnTo>
                      <a:pt x="0" y="69"/>
                    </a:lnTo>
                    <a:lnTo>
                      <a:pt x="3" y="75"/>
                    </a:lnTo>
                    <a:lnTo>
                      <a:pt x="9" y="73"/>
                    </a:lnTo>
                    <a:lnTo>
                      <a:pt x="18" y="79"/>
                    </a:lnTo>
                    <a:lnTo>
                      <a:pt x="20" y="87"/>
                    </a:lnTo>
                    <a:lnTo>
                      <a:pt x="27" y="87"/>
                    </a:lnTo>
                    <a:lnTo>
                      <a:pt x="32" y="90"/>
                    </a:lnTo>
                    <a:lnTo>
                      <a:pt x="38" y="90"/>
                    </a:lnTo>
                    <a:lnTo>
                      <a:pt x="44" y="91"/>
                    </a:lnTo>
                    <a:lnTo>
                      <a:pt x="48" y="104"/>
                    </a:lnTo>
                    <a:lnTo>
                      <a:pt x="38" y="108"/>
                    </a:lnTo>
                    <a:lnTo>
                      <a:pt x="38" y="113"/>
                    </a:lnTo>
                    <a:lnTo>
                      <a:pt x="27" y="134"/>
                    </a:lnTo>
                    <a:lnTo>
                      <a:pt x="32" y="143"/>
                    </a:lnTo>
                    <a:lnTo>
                      <a:pt x="27" y="151"/>
                    </a:lnTo>
                    <a:lnTo>
                      <a:pt x="27" y="157"/>
                    </a:lnTo>
                    <a:lnTo>
                      <a:pt x="33" y="154"/>
                    </a:lnTo>
                    <a:lnTo>
                      <a:pt x="38" y="160"/>
                    </a:lnTo>
                    <a:lnTo>
                      <a:pt x="48" y="158"/>
                    </a:lnTo>
                    <a:lnTo>
                      <a:pt x="47" y="160"/>
                    </a:lnTo>
                    <a:lnTo>
                      <a:pt x="45" y="163"/>
                    </a:lnTo>
                    <a:lnTo>
                      <a:pt x="54" y="177"/>
                    </a:lnTo>
                    <a:lnTo>
                      <a:pt x="60" y="178"/>
                    </a:lnTo>
                    <a:lnTo>
                      <a:pt x="62" y="177"/>
                    </a:lnTo>
                    <a:lnTo>
                      <a:pt x="70" y="183"/>
                    </a:lnTo>
                    <a:lnTo>
                      <a:pt x="80" y="184"/>
                    </a:lnTo>
                    <a:lnTo>
                      <a:pt x="83" y="187"/>
                    </a:lnTo>
                    <a:lnTo>
                      <a:pt x="85" y="193"/>
                    </a:lnTo>
                    <a:lnTo>
                      <a:pt x="94" y="189"/>
                    </a:lnTo>
                    <a:lnTo>
                      <a:pt x="98" y="190"/>
                    </a:lnTo>
                    <a:lnTo>
                      <a:pt x="100" y="196"/>
                    </a:lnTo>
                    <a:lnTo>
                      <a:pt x="104" y="199"/>
                    </a:lnTo>
                    <a:lnTo>
                      <a:pt x="106" y="184"/>
                    </a:lnTo>
                    <a:lnTo>
                      <a:pt x="106" y="173"/>
                    </a:lnTo>
                    <a:lnTo>
                      <a:pt x="103" y="167"/>
                    </a:lnTo>
                    <a:lnTo>
                      <a:pt x="104" y="154"/>
                    </a:lnTo>
                    <a:lnTo>
                      <a:pt x="103" y="151"/>
                    </a:lnTo>
                    <a:lnTo>
                      <a:pt x="101" y="139"/>
                    </a:lnTo>
                    <a:lnTo>
                      <a:pt x="103" y="117"/>
                    </a:lnTo>
                    <a:lnTo>
                      <a:pt x="109" y="105"/>
                    </a:lnTo>
                    <a:lnTo>
                      <a:pt x="111" y="99"/>
                    </a:lnTo>
                    <a:lnTo>
                      <a:pt x="111" y="93"/>
                    </a:lnTo>
                    <a:lnTo>
                      <a:pt x="111" y="78"/>
                    </a:lnTo>
                    <a:lnTo>
                      <a:pt x="114" y="72"/>
                    </a:lnTo>
                    <a:lnTo>
                      <a:pt x="126" y="64"/>
                    </a:lnTo>
                    <a:lnTo>
                      <a:pt x="130" y="52"/>
                    </a:lnTo>
                    <a:lnTo>
                      <a:pt x="129" y="35"/>
                    </a:lnTo>
                    <a:lnTo>
                      <a:pt x="124" y="28"/>
                    </a:lnTo>
                    <a:lnTo>
                      <a:pt x="121" y="20"/>
                    </a:lnTo>
                    <a:lnTo>
                      <a:pt x="124" y="5"/>
                    </a:lnTo>
                    <a:lnTo>
                      <a:pt x="130" y="0"/>
                    </a:lnTo>
                    <a:lnTo>
                      <a:pt x="121" y="0"/>
                    </a:lnTo>
                    <a:lnTo>
                      <a:pt x="121" y="5"/>
                    </a:lnTo>
                    <a:lnTo>
                      <a:pt x="112" y="3"/>
                    </a:lnTo>
                    <a:lnTo>
                      <a:pt x="106" y="6"/>
                    </a:lnTo>
                    <a:lnTo>
                      <a:pt x="100" y="5"/>
                    </a:lnTo>
                    <a:lnTo>
                      <a:pt x="97" y="9"/>
                    </a:lnTo>
                    <a:lnTo>
                      <a:pt x="100" y="17"/>
                    </a:lnTo>
                    <a:lnTo>
                      <a:pt x="94" y="21"/>
                    </a:lnTo>
                    <a:lnTo>
                      <a:pt x="100" y="28"/>
                    </a:lnTo>
                    <a:lnTo>
                      <a:pt x="91" y="41"/>
                    </a:lnTo>
                    <a:lnTo>
                      <a:pt x="88" y="41"/>
                    </a:lnTo>
                    <a:lnTo>
                      <a:pt x="79" y="41"/>
                    </a:lnTo>
                    <a:lnTo>
                      <a:pt x="71" y="37"/>
                    </a:lnTo>
                    <a:lnTo>
                      <a:pt x="67" y="37"/>
                    </a:lnTo>
                    <a:lnTo>
                      <a:pt x="60" y="40"/>
                    </a:lnTo>
                    <a:lnTo>
                      <a:pt x="56" y="38"/>
                    </a:lnTo>
                    <a:lnTo>
                      <a:pt x="51" y="43"/>
                    </a:lnTo>
                    <a:lnTo>
                      <a:pt x="39" y="35"/>
                    </a:lnTo>
                    <a:lnTo>
                      <a:pt x="35" y="35"/>
                    </a:lnTo>
                    <a:lnTo>
                      <a:pt x="29" y="32"/>
                    </a:lnTo>
                    <a:lnTo>
                      <a:pt x="24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6" name="Freeform 976">
                <a:extLst>
                  <a:ext uri="{FF2B5EF4-FFF2-40B4-BE49-F238E27FC236}">
                    <a16:creationId xmlns:a16="http://schemas.microsoft.com/office/drawing/2014/main" id="{FD8BF4F3-CE9F-C085-16E3-750A691DC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562"/>
                <a:ext cx="66" cy="99"/>
              </a:xfrm>
              <a:custGeom>
                <a:avLst/>
                <a:gdLst>
                  <a:gd name="T0" fmla="*/ 29 w 130"/>
                  <a:gd name="T1" fmla="*/ 32 h 199"/>
                  <a:gd name="T2" fmla="*/ 39 w 130"/>
                  <a:gd name="T3" fmla="*/ 35 h 199"/>
                  <a:gd name="T4" fmla="*/ 56 w 130"/>
                  <a:gd name="T5" fmla="*/ 38 h 199"/>
                  <a:gd name="T6" fmla="*/ 67 w 130"/>
                  <a:gd name="T7" fmla="*/ 37 h 199"/>
                  <a:gd name="T8" fmla="*/ 79 w 130"/>
                  <a:gd name="T9" fmla="*/ 41 h 199"/>
                  <a:gd name="T10" fmla="*/ 91 w 130"/>
                  <a:gd name="T11" fmla="*/ 41 h 199"/>
                  <a:gd name="T12" fmla="*/ 94 w 130"/>
                  <a:gd name="T13" fmla="*/ 21 h 199"/>
                  <a:gd name="T14" fmla="*/ 97 w 130"/>
                  <a:gd name="T15" fmla="*/ 9 h 199"/>
                  <a:gd name="T16" fmla="*/ 106 w 130"/>
                  <a:gd name="T17" fmla="*/ 6 h 199"/>
                  <a:gd name="T18" fmla="*/ 121 w 130"/>
                  <a:gd name="T19" fmla="*/ 5 h 199"/>
                  <a:gd name="T20" fmla="*/ 130 w 130"/>
                  <a:gd name="T21" fmla="*/ 0 h 199"/>
                  <a:gd name="T22" fmla="*/ 121 w 130"/>
                  <a:gd name="T23" fmla="*/ 20 h 199"/>
                  <a:gd name="T24" fmla="*/ 129 w 130"/>
                  <a:gd name="T25" fmla="*/ 35 h 199"/>
                  <a:gd name="T26" fmla="*/ 126 w 130"/>
                  <a:gd name="T27" fmla="*/ 64 h 199"/>
                  <a:gd name="T28" fmla="*/ 111 w 130"/>
                  <a:gd name="T29" fmla="*/ 78 h 199"/>
                  <a:gd name="T30" fmla="*/ 111 w 130"/>
                  <a:gd name="T31" fmla="*/ 99 h 199"/>
                  <a:gd name="T32" fmla="*/ 103 w 130"/>
                  <a:gd name="T33" fmla="*/ 117 h 199"/>
                  <a:gd name="T34" fmla="*/ 103 w 130"/>
                  <a:gd name="T35" fmla="*/ 151 h 199"/>
                  <a:gd name="T36" fmla="*/ 103 w 130"/>
                  <a:gd name="T37" fmla="*/ 167 h 199"/>
                  <a:gd name="T38" fmla="*/ 106 w 130"/>
                  <a:gd name="T39" fmla="*/ 184 h 199"/>
                  <a:gd name="T40" fmla="*/ 100 w 130"/>
                  <a:gd name="T41" fmla="*/ 196 h 199"/>
                  <a:gd name="T42" fmla="*/ 94 w 130"/>
                  <a:gd name="T43" fmla="*/ 189 h 199"/>
                  <a:gd name="T44" fmla="*/ 83 w 130"/>
                  <a:gd name="T45" fmla="*/ 187 h 199"/>
                  <a:gd name="T46" fmla="*/ 70 w 130"/>
                  <a:gd name="T47" fmla="*/ 183 h 199"/>
                  <a:gd name="T48" fmla="*/ 60 w 130"/>
                  <a:gd name="T49" fmla="*/ 178 h 199"/>
                  <a:gd name="T50" fmla="*/ 45 w 130"/>
                  <a:gd name="T51" fmla="*/ 163 h 199"/>
                  <a:gd name="T52" fmla="*/ 48 w 130"/>
                  <a:gd name="T53" fmla="*/ 158 h 199"/>
                  <a:gd name="T54" fmla="*/ 33 w 130"/>
                  <a:gd name="T55" fmla="*/ 154 h 199"/>
                  <a:gd name="T56" fmla="*/ 27 w 130"/>
                  <a:gd name="T57" fmla="*/ 151 h 199"/>
                  <a:gd name="T58" fmla="*/ 27 w 130"/>
                  <a:gd name="T59" fmla="*/ 134 h 199"/>
                  <a:gd name="T60" fmla="*/ 38 w 130"/>
                  <a:gd name="T61" fmla="*/ 108 h 199"/>
                  <a:gd name="T62" fmla="*/ 44 w 130"/>
                  <a:gd name="T63" fmla="*/ 91 h 199"/>
                  <a:gd name="T64" fmla="*/ 32 w 130"/>
                  <a:gd name="T65" fmla="*/ 90 h 199"/>
                  <a:gd name="T66" fmla="*/ 20 w 130"/>
                  <a:gd name="T67" fmla="*/ 87 h 199"/>
                  <a:gd name="T68" fmla="*/ 9 w 130"/>
                  <a:gd name="T69" fmla="*/ 73 h 199"/>
                  <a:gd name="T70" fmla="*/ 0 w 130"/>
                  <a:gd name="T71" fmla="*/ 69 h 199"/>
                  <a:gd name="T72" fmla="*/ 3 w 130"/>
                  <a:gd name="T73" fmla="*/ 59 h 199"/>
                  <a:gd name="T74" fmla="*/ 12 w 130"/>
                  <a:gd name="T75" fmla="*/ 50 h 199"/>
                  <a:gd name="T76" fmla="*/ 21 w 130"/>
                  <a:gd name="T77" fmla="*/ 47 h 199"/>
                  <a:gd name="T78" fmla="*/ 24 w 130"/>
                  <a:gd name="T79" fmla="*/ 3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0" h="199">
                    <a:moveTo>
                      <a:pt x="24" y="34"/>
                    </a:moveTo>
                    <a:lnTo>
                      <a:pt x="29" y="32"/>
                    </a:lnTo>
                    <a:lnTo>
                      <a:pt x="35" y="35"/>
                    </a:lnTo>
                    <a:lnTo>
                      <a:pt x="39" y="35"/>
                    </a:lnTo>
                    <a:lnTo>
                      <a:pt x="51" y="43"/>
                    </a:lnTo>
                    <a:lnTo>
                      <a:pt x="56" y="38"/>
                    </a:lnTo>
                    <a:lnTo>
                      <a:pt x="60" y="40"/>
                    </a:lnTo>
                    <a:lnTo>
                      <a:pt x="67" y="37"/>
                    </a:lnTo>
                    <a:lnTo>
                      <a:pt x="71" y="37"/>
                    </a:lnTo>
                    <a:lnTo>
                      <a:pt x="79" y="41"/>
                    </a:lnTo>
                    <a:lnTo>
                      <a:pt x="88" y="41"/>
                    </a:lnTo>
                    <a:lnTo>
                      <a:pt x="91" y="41"/>
                    </a:lnTo>
                    <a:lnTo>
                      <a:pt x="100" y="28"/>
                    </a:lnTo>
                    <a:lnTo>
                      <a:pt x="94" y="21"/>
                    </a:lnTo>
                    <a:lnTo>
                      <a:pt x="100" y="17"/>
                    </a:lnTo>
                    <a:lnTo>
                      <a:pt x="97" y="9"/>
                    </a:lnTo>
                    <a:lnTo>
                      <a:pt x="100" y="5"/>
                    </a:lnTo>
                    <a:lnTo>
                      <a:pt x="106" y="6"/>
                    </a:lnTo>
                    <a:lnTo>
                      <a:pt x="112" y="3"/>
                    </a:lnTo>
                    <a:lnTo>
                      <a:pt x="121" y="5"/>
                    </a:lnTo>
                    <a:lnTo>
                      <a:pt x="121" y="0"/>
                    </a:lnTo>
                    <a:lnTo>
                      <a:pt x="130" y="0"/>
                    </a:lnTo>
                    <a:lnTo>
                      <a:pt x="124" y="5"/>
                    </a:lnTo>
                    <a:lnTo>
                      <a:pt x="121" y="20"/>
                    </a:lnTo>
                    <a:lnTo>
                      <a:pt x="124" y="28"/>
                    </a:lnTo>
                    <a:lnTo>
                      <a:pt x="129" y="35"/>
                    </a:lnTo>
                    <a:lnTo>
                      <a:pt x="130" y="52"/>
                    </a:lnTo>
                    <a:lnTo>
                      <a:pt x="126" y="64"/>
                    </a:lnTo>
                    <a:lnTo>
                      <a:pt x="114" y="72"/>
                    </a:lnTo>
                    <a:lnTo>
                      <a:pt x="111" y="78"/>
                    </a:lnTo>
                    <a:lnTo>
                      <a:pt x="111" y="93"/>
                    </a:lnTo>
                    <a:lnTo>
                      <a:pt x="111" y="99"/>
                    </a:lnTo>
                    <a:lnTo>
                      <a:pt x="109" y="105"/>
                    </a:lnTo>
                    <a:lnTo>
                      <a:pt x="103" y="117"/>
                    </a:lnTo>
                    <a:lnTo>
                      <a:pt x="101" y="139"/>
                    </a:lnTo>
                    <a:lnTo>
                      <a:pt x="103" y="151"/>
                    </a:lnTo>
                    <a:lnTo>
                      <a:pt x="104" y="154"/>
                    </a:lnTo>
                    <a:lnTo>
                      <a:pt x="103" y="167"/>
                    </a:lnTo>
                    <a:lnTo>
                      <a:pt x="106" y="173"/>
                    </a:lnTo>
                    <a:lnTo>
                      <a:pt x="106" y="184"/>
                    </a:lnTo>
                    <a:lnTo>
                      <a:pt x="104" y="199"/>
                    </a:lnTo>
                    <a:lnTo>
                      <a:pt x="100" y="196"/>
                    </a:lnTo>
                    <a:lnTo>
                      <a:pt x="98" y="190"/>
                    </a:lnTo>
                    <a:lnTo>
                      <a:pt x="94" y="189"/>
                    </a:lnTo>
                    <a:lnTo>
                      <a:pt x="85" y="193"/>
                    </a:lnTo>
                    <a:lnTo>
                      <a:pt x="83" y="187"/>
                    </a:lnTo>
                    <a:lnTo>
                      <a:pt x="80" y="184"/>
                    </a:lnTo>
                    <a:lnTo>
                      <a:pt x="70" y="183"/>
                    </a:lnTo>
                    <a:lnTo>
                      <a:pt x="62" y="177"/>
                    </a:lnTo>
                    <a:lnTo>
                      <a:pt x="60" y="178"/>
                    </a:lnTo>
                    <a:lnTo>
                      <a:pt x="54" y="177"/>
                    </a:lnTo>
                    <a:lnTo>
                      <a:pt x="45" y="163"/>
                    </a:lnTo>
                    <a:lnTo>
                      <a:pt x="47" y="160"/>
                    </a:lnTo>
                    <a:lnTo>
                      <a:pt x="48" y="158"/>
                    </a:lnTo>
                    <a:lnTo>
                      <a:pt x="38" y="160"/>
                    </a:lnTo>
                    <a:lnTo>
                      <a:pt x="33" y="154"/>
                    </a:lnTo>
                    <a:lnTo>
                      <a:pt x="27" y="157"/>
                    </a:lnTo>
                    <a:lnTo>
                      <a:pt x="27" y="151"/>
                    </a:lnTo>
                    <a:lnTo>
                      <a:pt x="32" y="143"/>
                    </a:lnTo>
                    <a:lnTo>
                      <a:pt x="27" y="134"/>
                    </a:lnTo>
                    <a:lnTo>
                      <a:pt x="38" y="113"/>
                    </a:lnTo>
                    <a:lnTo>
                      <a:pt x="38" y="108"/>
                    </a:lnTo>
                    <a:lnTo>
                      <a:pt x="48" y="104"/>
                    </a:lnTo>
                    <a:lnTo>
                      <a:pt x="44" y="91"/>
                    </a:lnTo>
                    <a:lnTo>
                      <a:pt x="38" y="90"/>
                    </a:lnTo>
                    <a:lnTo>
                      <a:pt x="32" y="90"/>
                    </a:lnTo>
                    <a:lnTo>
                      <a:pt x="27" y="87"/>
                    </a:lnTo>
                    <a:lnTo>
                      <a:pt x="20" y="87"/>
                    </a:lnTo>
                    <a:lnTo>
                      <a:pt x="18" y="79"/>
                    </a:lnTo>
                    <a:lnTo>
                      <a:pt x="9" y="73"/>
                    </a:lnTo>
                    <a:lnTo>
                      <a:pt x="3" y="75"/>
                    </a:lnTo>
                    <a:lnTo>
                      <a:pt x="0" y="69"/>
                    </a:lnTo>
                    <a:lnTo>
                      <a:pt x="4" y="67"/>
                    </a:lnTo>
                    <a:lnTo>
                      <a:pt x="3" y="59"/>
                    </a:lnTo>
                    <a:lnTo>
                      <a:pt x="6" y="50"/>
                    </a:lnTo>
                    <a:lnTo>
                      <a:pt x="12" y="50"/>
                    </a:lnTo>
                    <a:lnTo>
                      <a:pt x="12" y="46"/>
                    </a:lnTo>
                    <a:lnTo>
                      <a:pt x="21" y="47"/>
                    </a:lnTo>
                    <a:lnTo>
                      <a:pt x="20" y="37"/>
                    </a:lnTo>
                    <a:lnTo>
                      <a:pt x="24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7" name="Freeform 977">
                <a:extLst>
                  <a:ext uri="{FF2B5EF4-FFF2-40B4-BE49-F238E27FC236}">
                    <a16:creationId xmlns:a16="http://schemas.microsoft.com/office/drawing/2014/main" id="{FDB114CD-9ABA-7804-8163-57B0DB2D4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562"/>
                <a:ext cx="66" cy="99"/>
              </a:xfrm>
              <a:custGeom>
                <a:avLst/>
                <a:gdLst>
                  <a:gd name="T0" fmla="*/ 29 w 130"/>
                  <a:gd name="T1" fmla="*/ 32 h 199"/>
                  <a:gd name="T2" fmla="*/ 39 w 130"/>
                  <a:gd name="T3" fmla="*/ 35 h 199"/>
                  <a:gd name="T4" fmla="*/ 56 w 130"/>
                  <a:gd name="T5" fmla="*/ 38 h 199"/>
                  <a:gd name="T6" fmla="*/ 67 w 130"/>
                  <a:gd name="T7" fmla="*/ 37 h 199"/>
                  <a:gd name="T8" fmla="*/ 79 w 130"/>
                  <a:gd name="T9" fmla="*/ 41 h 199"/>
                  <a:gd name="T10" fmla="*/ 91 w 130"/>
                  <a:gd name="T11" fmla="*/ 41 h 199"/>
                  <a:gd name="T12" fmla="*/ 94 w 130"/>
                  <a:gd name="T13" fmla="*/ 21 h 199"/>
                  <a:gd name="T14" fmla="*/ 97 w 130"/>
                  <a:gd name="T15" fmla="*/ 9 h 199"/>
                  <a:gd name="T16" fmla="*/ 106 w 130"/>
                  <a:gd name="T17" fmla="*/ 6 h 199"/>
                  <a:gd name="T18" fmla="*/ 121 w 130"/>
                  <a:gd name="T19" fmla="*/ 5 h 199"/>
                  <a:gd name="T20" fmla="*/ 130 w 130"/>
                  <a:gd name="T21" fmla="*/ 0 h 199"/>
                  <a:gd name="T22" fmla="*/ 121 w 130"/>
                  <a:gd name="T23" fmla="*/ 20 h 199"/>
                  <a:gd name="T24" fmla="*/ 129 w 130"/>
                  <a:gd name="T25" fmla="*/ 35 h 199"/>
                  <a:gd name="T26" fmla="*/ 126 w 130"/>
                  <a:gd name="T27" fmla="*/ 64 h 199"/>
                  <a:gd name="T28" fmla="*/ 111 w 130"/>
                  <a:gd name="T29" fmla="*/ 78 h 199"/>
                  <a:gd name="T30" fmla="*/ 111 w 130"/>
                  <a:gd name="T31" fmla="*/ 99 h 199"/>
                  <a:gd name="T32" fmla="*/ 103 w 130"/>
                  <a:gd name="T33" fmla="*/ 117 h 199"/>
                  <a:gd name="T34" fmla="*/ 103 w 130"/>
                  <a:gd name="T35" fmla="*/ 151 h 199"/>
                  <a:gd name="T36" fmla="*/ 103 w 130"/>
                  <a:gd name="T37" fmla="*/ 167 h 199"/>
                  <a:gd name="T38" fmla="*/ 106 w 130"/>
                  <a:gd name="T39" fmla="*/ 184 h 199"/>
                  <a:gd name="T40" fmla="*/ 100 w 130"/>
                  <a:gd name="T41" fmla="*/ 196 h 199"/>
                  <a:gd name="T42" fmla="*/ 94 w 130"/>
                  <a:gd name="T43" fmla="*/ 189 h 199"/>
                  <a:gd name="T44" fmla="*/ 83 w 130"/>
                  <a:gd name="T45" fmla="*/ 187 h 199"/>
                  <a:gd name="T46" fmla="*/ 70 w 130"/>
                  <a:gd name="T47" fmla="*/ 183 h 199"/>
                  <a:gd name="T48" fmla="*/ 60 w 130"/>
                  <a:gd name="T49" fmla="*/ 178 h 199"/>
                  <a:gd name="T50" fmla="*/ 45 w 130"/>
                  <a:gd name="T51" fmla="*/ 163 h 199"/>
                  <a:gd name="T52" fmla="*/ 48 w 130"/>
                  <a:gd name="T53" fmla="*/ 158 h 199"/>
                  <a:gd name="T54" fmla="*/ 33 w 130"/>
                  <a:gd name="T55" fmla="*/ 154 h 199"/>
                  <a:gd name="T56" fmla="*/ 27 w 130"/>
                  <a:gd name="T57" fmla="*/ 151 h 199"/>
                  <a:gd name="T58" fmla="*/ 27 w 130"/>
                  <a:gd name="T59" fmla="*/ 134 h 199"/>
                  <a:gd name="T60" fmla="*/ 38 w 130"/>
                  <a:gd name="T61" fmla="*/ 108 h 199"/>
                  <a:gd name="T62" fmla="*/ 44 w 130"/>
                  <a:gd name="T63" fmla="*/ 91 h 199"/>
                  <a:gd name="T64" fmla="*/ 32 w 130"/>
                  <a:gd name="T65" fmla="*/ 90 h 199"/>
                  <a:gd name="T66" fmla="*/ 20 w 130"/>
                  <a:gd name="T67" fmla="*/ 87 h 199"/>
                  <a:gd name="T68" fmla="*/ 9 w 130"/>
                  <a:gd name="T69" fmla="*/ 73 h 199"/>
                  <a:gd name="T70" fmla="*/ 0 w 130"/>
                  <a:gd name="T71" fmla="*/ 69 h 199"/>
                  <a:gd name="T72" fmla="*/ 3 w 130"/>
                  <a:gd name="T73" fmla="*/ 59 h 199"/>
                  <a:gd name="T74" fmla="*/ 12 w 130"/>
                  <a:gd name="T75" fmla="*/ 50 h 199"/>
                  <a:gd name="T76" fmla="*/ 21 w 130"/>
                  <a:gd name="T77" fmla="*/ 47 h 199"/>
                  <a:gd name="T78" fmla="*/ 24 w 130"/>
                  <a:gd name="T79" fmla="*/ 3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0" h="199">
                    <a:moveTo>
                      <a:pt x="24" y="34"/>
                    </a:moveTo>
                    <a:lnTo>
                      <a:pt x="29" y="32"/>
                    </a:lnTo>
                    <a:lnTo>
                      <a:pt x="35" y="35"/>
                    </a:lnTo>
                    <a:lnTo>
                      <a:pt x="39" y="35"/>
                    </a:lnTo>
                    <a:lnTo>
                      <a:pt x="51" y="43"/>
                    </a:lnTo>
                    <a:lnTo>
                      <a:pt x="56" y="38"/>
                    </a:lnTo>
                    <a:lnTo>
                      <a:pt x="60" y="40"/>
                    </a:lnTo>
                    <a:lnTo>
                      <a:pt x="67" y="37"/>
                    </a:lnTo>
                    <a:lnTo>
                      <a:pt x="71" y="37"/>
                    </a:lnTo>
                    <a:lnTo>
                      <a:pt x="79" y="41"/>
                    </a:lnTo>
                    <a:lnTo>
                      <a:pt x="88" y="41"/>
                    </a:lnTo>
                    <a:lnTo>
                      <a:pt x="91" y="41"/>
                    </a:lnTo>
                    <a:lnTo>
                      <a:pt x="100" y="28"/>
                    </a:lnTo>
                    <a:lnTo>
                      <a:pt x="94" y="21"/>
                    </a:lnTo>
                    <a:lnTo>
                      <a:pt x="100" y="17"/>
                    </a:lnTo>
                    <a:lnTo>
                      <a:pt x="97" y="9"/>
                    </a:lnTo>
                    <a:lnTo>
                      <a:pt x="100" y="5"/>
                    </a:lnTo>
                    <a:lnTo>
                      <a:pt x="106" y="6"/>
                    </a:lnTo>
                    <a:lnTo>
                      <a:pt x="112" y="3"/>
                    </a:lnTo>
                    <a:lnTo>
                      <a:pt x="121" y="5"/>
                    </a:lnTo>
                    <a:lnTo>
                      <a:pt x="121" y="0"/>
                    </a:lnTo>
                    <a:lnTo>
                      <a:pt x="130" y="0"/>
                    </a:lnTo>
                    <a:lnTo>
                      <a:pt x="124" y="5"/>
                    </a:lnTo>
                    <a:lnTo>
                      <a:pt x="121" y="20"/>
                    </a:lnTo>
                    <a:lnTo>
                      <a:pt x="124" y="28"/>
                    </a:lnTo>
                    <a:lnTo>
                      <a:pt x="129" y="35"/>
                    </a:lnTo>
                    <a:lnTo>
                      <a:pt x="130" y="52"/>
                    </a:lnTo>
                    <a:lnTo>
                      <a:pt x="126" y="64"/>
                    </a:lnTo>
                    <a:lnTo>
                      <a:pt x="114" y="72"/>
                    </a:lnTo>
                    <a:lnTo>
                      <a:pt x="111" y="78"/>
                    </a:lnTo>
                    <a:lnTo>
                      <a:pt x="111" y="93"/>
                    </a:lnTo>
                    <a:lnTo>
                      <a:pt x="111" y="99"/>
                    </a:lnTo>
                    <a:lnTo>
                      <a:pt x="109" y="105"/>
                    </a:lnTo>
                    <a:lnTo>
                      <a:pt x="103" y="117"/>
                    </a:lnTo>
                    <a:lnTo>
                      <a:pt x="101" y="139"/>
                    </a:lnTo>
                    <a:lnTo>
                      <a:pt x="103" y="151"/>
                    </a:lnTo>
                    <a:lnTo>
                      <a:pt x="104" y="154"/>
                    </a:lnTo>
                    <a:lnTo>
                      <a:pt x="103" y="167"/>
                    </a:lnTo>
                    <a:lnTo>
                      <a:pt x="106" y="173"/>
                    </a:lnTo>
                    <a:lnTo>
                      <a:pt x="106" y="184"/>
                    </a:lnTo>
                    <a:lnTo>
                      <a:pt x="104" y="199"/>
                    </a:lnTo>
                    <a:lnTo>
                      <a:pt x="100" y="196"/>
                    </a:lnTo>
                    <a:lnTo>
                      <a:pt x="98" y="190"/>
                    </a:lnTo>
                    <a:lnTo>
                      <a:pt x="94" y="189"/>
                    </a:lnTo>
                    <a:lnTo>
                      <a:pt x="85" y="193"/>
                    </a:lnTo>
                    <a:lnTo>
                      <a:pt x="83" y="187"/>
                    </a:lnTo>
                    <a:lnTo>
                      <a:pt x="80" y="184"/>
                    </a:lnTo>
                    <a:lnTo>
                      <a:pt x="70" y="183"/>
                    </a:lnTo>
                    <a:lnTo>
                      <a:pt x="62" y="177"/>
                    </a:lnTo>
                    <a:lnTo>
                      <a:pt x="60" y="178"/>
                    </a:lnTo>
                    <a:lnTo>
                      <a:pt x="54" y="177"/>
                    </a:lnTo>
                    <a:lnTo>
                      <a:pt x="45" y="163"/>
                    </a:lnTo>
                    <a:lnTo>
                      <a:pt x="47" y="160"/>
                    </a:lnTo>
                    <a:lnTo>
                      <a:pt x="48" y="158"/>
                    </a:lnTo>
                    <a:lnTo>
                      <a:pt x="38" y="160"/>
                    </a:lnTo>
                    <a:lnTo>
                      <a:pt x="33" y="154"/>
                    </a:lnTo>
                    <a:lnTo>
                      <a:pt x="27" y="157"/>
                    </a:lnTo>
                    <a:lnTo>
                      <a:pt x="27" y="151"/>
                    </a:lnTo>
                    <a:lnTo>
                      <a:pt x="32" y="143"/>
                    </a:lnTo>
                    <a:lnTo>
                      <a:pt x="27" y="134"/>
                    </a:lnTo>
                    <a:lnTo>
                      <a:pt x="38" y="113"/>
                    </a:lnTo>
                    <a:lnTo>
                      <a:pt x="38" y="108"/>
                    </a:lnTo>
                    <a:lnTo>
                      <a:pt x="48" y="104"/>
                    </a:lnTo>
                    <a:lnTo>
                      <a:pt x="44" y="91"/>
                    </a:lnTo>
                    <a:lnTo>
                      <a:pt x="38" y="90"/>
                    </a:lnTo>
                    <a:lnTo>
                      <a:pt x="32" y="90"/>
                    </a:lnTo>
                    <a:lnTo>
                      <a:pt x="27" y="87"/>
                    </a:lnTo>
                    <a:lnTo>
                      <a:pt x="20" y="87"/>
                    </a:lnTo>
                    <a:lnTo>
                      <a:pt x="18" y="79"/>
                    </a:lnTo>
                    <a:lnTo>
                      <a:pt x="9" y="73"/>
                    </a:lnTo>
                    <a:lnTo>
                      <a:pt x="3" y="75"/>
                    </a:lnTo>
                    <a:lnTo>
                      <a:pt x="0" y="69"/>
                    </a:lnTo>
                    <a:lnTo>
                      <a:pt x="4" y="67"/>
                    </a:lnTo>
                    <a:lnTo>
                      <a:pt x="3" y="59"/>
                    </a:lnTo>
                    <a:lnTo>
                      <a:pt x="6" y="50"/>
                    </a:lnTo>
                    <a:lnTo>
                      <a:pt x="12" y="50"/>
                    </a:lnTo>
                    <a:lnTo>
                      <a:pt x="12" y="46"/>
                    </a:lnTo>
                    <a:lnTo>
                      <a:pt x="21" y="47"/>
                    </a:lnTo>
                    <a:lnTo>
                      <a:pt x="20" y="37"/>
                    </a:lnTo>
                    <a:lnTo>
                      <a:pt x="24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8" name="Freeform 978">
                <a:extLst>
                  <a:ext uri="{FF2B5EF4-FFF2-40B4-BE49-F238E27FC236}">
                    <a16:creationId xmlns:a16="http://schemas.microsoft.com/office/drawing/2014/main" id="{C06482B5-EC00-3C41-E7B8-DD3D1EFAA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318"/>
                <a:ext cx="55" cy="62"/>
              </a:xfrm>
              <a:custGeom>
                <a:avLst/>
                <a:gdLst>
                  <a:gd name="T0" fmla="*/ 76 w 109"/>
                  <a:gd name="T1" fmla="*/ 14 h 125"/>
                  <a:gd name="T2" fmla="*/ 68 w 109"/>
                  <a:gd name="T3" fmla="*/ 16 h 125"/>
                  <a:gd name="T4" fmla="*/ 65 w 109"/>
                  <a:gd name="T5" fmla="*/ 6 h 125"/>
                  <a:gd name="T6" fmla="*/ 65 w 109"/>
                  <a:gd name="T7" fmla="*/ 0 h 125"/>
                  <a:gd name="T8" fmla="*/ 61 w 109"/>
                  <a:gd name="T9" fmla="*/ 3 h 125"/>
                  <a:gd name="T10" fmla="*/ 58 w 109"/>
                  <a:gd name="T11" fmla="*/ 8 h 125"/>
                  <a:gd name="T12" fmla="*/ 52 w 109"/>
                  <a:gd name="T13" fmla="*/ 6 h 125"/>
                  <a:gd name="T14" fmla="*/ 38 w 109"/>
                  <a:gd name="T15" fmla="*/ 0 h 125"/>
                  <a:gd name="T16" fmla="*/ 38 w 109"/>
                  <a:gd name="T17" fmla="*/ 2 h 125"/>
                  <a:gd name="T18" fmla="*/ 30 w 109"/>
                  <a:gd name="T19" fmla="*/ 11 h 125"/>
                  <a:gd name="T20" fmla="*/ 27 w 109"/>
                  <a:gd name="T21" fmla="*/ 14 h 125"/>
                  <a:gd name="T22" fmla="*/ 30 w 109"/>
                  <a:gd name="T23" fmla="*/ 22 h 125"/>
                  <a:gd name="T24" fmla="*/ 30 w 109"/>
                  <a:gd name="T25" fmla="*/ 26 h 125"/>
                  <a:gd name="T26" fmla="*/ 24 w 109"/>
                  <a:gd name="T27" fmla="*/ 35 h 125"/>
                  <a:gd name="T28" fmla="*/ 24 w 109"/>
                  <a:gd name="T29" fmla="*/ 40 h 125"/>
                  <a:gd name="T30" fmla="*/ 30 w 109"/>
                  <a:gd name="T31" fmla="*/ 41 h 125"/>
                  <a:gd name="T32" fmla="*/ 33 w 109"/>
                  <a:gd name="T33" fmla="*/ 52 h 125"/>
                  <a:gd name="T34" fmla="*/ 38 w 109"/>
                  <a:gd name="T35" fmla="*/ 52 h 125"/>
                  <a:gd name="T36" fmla="*/ 38 w 109"/>
                  <a:gd name="T37" fmla="*/ 58 h 125"/>
                  <a:gd name="T38" fmla="*/ 41 w 109"/>
                  <a:gd name="T39" fmla="*/ 63 h 125"/>
                  <a:gd name="T40" fmla="*/ 42 w 109"/>
                  <a:gd name="T41" fmla="*/ 70 h 125"/>
                  <a:gd name="T42" fmla="*/ 33 w 109"/>
                  <a:gd name="T43" fmla="*/ 72 h 125"/>
                  <a:gd name="T44" fmla="*/ 17 w 109"/>
                  <a:gd name="T45" fmla="*/ 85 h 125"/>
                  <a:gd name="T46" fmla="*/ 17 w 109"/>
                  <a:gd name="T47" fmla="*/ 89 h 125"/>
                  <a:gd name="T48" fmla="*/ 9 w 109"/>
                  <a:gd name="T49" fmla="*/ 85 h 125"/>
                  <a:gd name="T50" fmla="*/ 6 w 109"/>
                  <a:gd name="T51" fmla="*/ 90 h 125"/>
                  <a:gd name="T52" fmla="*/ 6 w 109"/>
                  <a:gd name="T53" fmla="*/ 92 h 125"/>
                  <a:gd name="T54" fmla="*/ 0 w 109"/>
                  <a:gd name="T55" fmla="*/ 95 h 125"/>
                  <a:gd name="T56" fmla="*/ 3 w 109"/>
                  <a:gd name="T57" fmla="*/ 108 h 125"/>
                  <a:gd name="T58" fmla="*/ 17 w 109"/>
                  <a:gd name="T59" fmla="*/ 119 h 125"/>
                  <a:gd name="T60" fmla="*/ 21 w 109"/>
                  <a:gd name="T61" fmla="*/ 119 h 125"/>
                  <a:gd name="T62" fmla="*/ 27 w 109"/>
                  <a:gd name="T63" fmla="*/ 125 h 125"/>
                  <a:gd name="T64" fmla="*/ 38 w 109"/>
                  <a:gd name="T65" fmla="*/ 114 h 125"/>
                  <a:gd name="T66" fmla="*/ 42 w 109"/>
                  <a:gd name="T67" fmla="*/ 110 h 125"/>
                  <a:gd name="T68" fmla="*/ 50 w 109"/>
                  <a:gd name="T69" fmla="*/ 110 h 125"/>
                  <a:gd name="T70" fmla="*/ 50 w 109"/>
                  <a:gd name="T71" fmla="*/ 117 h 125"/>
                  <a:gd name="T72" fmla="*/ 55 w 109"/>
                  <a:gd name="T73" fmla="*/ 116 h 125"/>
                  <a:gd name="T74" fmla="*/ 67 w 109"/>
                  <a:gd name="T75" fmla="*/ 119 h 125"/>
                  <a:gd name="T76" fmla="*/ 73 w 109"/>
                  <a:gd name="T77" fmla="*/ 125 h 125"/>
                  <a:gd name="T78" fmla="*/ 76 w 109"/>
                  <a:gd name="T79" fmla="*/ 119 h 125"/>
                  <a:gd name="T80" fmla="*/ 86 w 109"/>
                  <a:gd name="T81" fmla="*/ 122 h 125"/>
                  <a:gd name="T82" fmla="*/ 93 w 109"/>
                  <a:gd name="T83" fmla="*/ 120 h 125"/>
                  <a:gd name="T84" fmla="*/ 100 w 109"/>
                  <a:gd name="T85" fmla="*/ 114 h 125"/>
                  <a:gd name="T86" fmla="*/ 97 w 109"/>
                  <a:gd name="T87" fmla="*/ 111 h 125"/>
                  <a:gd name="T88" fmla="*/ 97 w 109"/>
                  <a:gd name="T89" fmla="*/ 107 h 125"/>
                  <a:gd name="T90" fmla="*/ 100 w 109"/>
                  <a:gd name="T91" fmla="*/ 104 h 125"/>
                  <a:gd name="T92" fmla="*/ 100 w 109"/>
                  <a:gd name="T93" fmla="*/ 98 h 125"/>
                  <a:gd name="T94" fmla="*/ 97 w 109"/>
                  <a:gd name="T95" fmla="*/ 90 h 125"/>
                  <a:gd name="T96" fmla="*/ 99 w 109"/>
                  <a:gd name="T97" fmla="*/ 85 h 125"/>
                  <a:gd name="T98" fmla="*/ 106 w 109"/>
                  <a:gd name="T99" fmla="*/ 79 h 125"/>
                  <a:gd name="T100" fmla="*/ 109 w 109"/>
                  <a:gd name="T101" fmla="*/ 72 h 125"/>
                  <a:gd name="T102" fmla="*/ 103 w 109"/>
                  <a:gd name="T103" fmla="*/ 64 h 125"/>
                  <a:gd name="T104" fmla="*/ 97 w 109"/>
                  <a:gd name="T105" fmla="*/ 64 h 125"/>
                  <a:gd name="T106" fmla="*/ 91 w 109"/>
                  <a:gd name="T107" fmla="*/ 58 h 125"/>
                  <a:gd name="T108" fmla="*/ 89 w 109"/>
                  <a:gd name="T109" fmla="*/ 55 h 125"/>
                  <a:gd name="T110" fmla="*/ 91 w 109"/>
                  <a:gd name="T111" fmla="*/ 51 h 125"/>
                  <a:gd name="T112" fmla="*/ 91 w 109"/>
                  <a:gd name="T113" fmla="*/ 40 h 125"/>
                  <a:gd name="T114" fmla="*/ 88 w 109"/>
                  <a:gd name="T115" fmla="*/ 35 h 125"/>
                  <a:gd name="T116" fmla="*/ 76 w 109"/>
                  <a:gd name="T117" fmla="*/ 22 h 125"/>
                  <a:gd name="T118" fmla="*/ 76 w 109"/>
                  <a:gd name="T119" fmla="*/ 16 h 125"/>
                  <a:gd name="T120" fmla="*/ 76 w 109"/>
                  <a:gd name="T121" fmla="*/ 14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9" h="125">
                    <a:moveTo>
                      <a:pt x="76" y="14"/>
                    </a:moveTo>
                    <a:lnTo>
                      <a:pt x="68" y="16"/>
                    </a:lnTo>
                    <a:lnTo>
                      <a:pt x="65" y="6"/>
                    </a:lnTo>
                    <a:lnTo>
                      <a:pt x="65" y="0"/>
                    </a:lnTo>
                    <a:lnTo>
                      <a:pt x="61" y="3"/>
                    </a:lnTo>
                    <a:lnTo>
                      <a:pt x="58" y="8"/>
                    </a:lnTo>
                    <a:lnTo>
                      <a:pt x="52" y="6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30" y="11"/>
                    </a:lnTo>
                    <a:lnTo>
                      <a:pt x="27" y="14"/>
                    </a:lnTo>
                    <a:lnTo>
                      <a:pt x="30" y="22"/>
                    </a:lnTo>
                    <a:lnTo>
                      <a:pt x="30" y="26"/>
                    </a:lnTo>
                    <a:lnTo>
                      <a:pt x="24" y="35"/>
                    </a:lnTo>
                    <a:lnTo>
                      <a:pt x="24" y="40"/>
                    </a:lnTo>
                    <a:lnTo>
                      <a:pt x="30" y="41"/>
                    </a:lnTo>
                    <a:lnTo>
                      <a:pt x="33" y="52"/>
                    </a:lnTo>
                    <a:lnTo>
                      <a:pt x="38" y="52"/>
                    </a:lnTo>
                    <a:lnTo>
                      <a:pt x="38" y="58"/>
                    </a:lnTo>
                    <a:lnTo>
                      <a:pt x="41" y="63"/>
                    </a:lnTo>
                    <a:lnTo>
                      <a:pt x="42" y="70"/>
                    </a:lnTo>
                    <a:lnTo>
                      <a:pt x="33" y="72"/>
                    </a:lnTo>
                    <a:lnTo>
                      <a:pt x="17" y="85"/>
                    </a:lnTo>
                    <a:lnTo>
                      <a:pt x="17" y="89"/>
                    </a:lnTo>
                    <a:lnTo>
                      <a:pt x="9" y="85"/>
                    </a:lnTo>
                    <a:lnTo>
                      <a:pt x="6" y="90"/>
                    </a:lnTo>
                    <a:lnTo>
                      <a:pt x="6" y="92"/>
                    </a:lnTo>
                    <a:lnTo>
                      <a:pt x="0" y="95"/>
                    </a:lnTo>
                    <a:lnTo>
                      <a:pt x="3" y="108"/>
                    </a:lnTo>
                    <a:lnTo>
                      <a:pt x="17" y="119"/>
                    </a:lnTo>
                    <a:lnTo>
                      <a:pt x="21" y="119"/>
                    </a:lnTo>
                    <a:lnTo>
                      <a:pt x="27" y="125"/>
                    </a:lnTo>
                    <a:lnTo>
                      <a:pt x="38" y="114"/>
                    </a:lnTo>
                    <a:lnTo>
                      <a:pt x="42" y="110"/>
                    </a:lnTo>
                    <a:lnTo>
                      <a:pt x="50" y="110"/>
                    </a:lnTo>
                    <a:lnTo>
                      <a:pt x="50" y="117"/>
                    </a:lnTo>
                    <a:lnTo>
                      <a:pt x="55" y="116"/>
                    </a:lnTo>
                    <a:lnTo>
                      <a:pt x="67" y="119"/>
                    </a:lnTo>
                    <a:lnTo>
                      <a:pt x="73" y="125"/>
                    </a:lnTo>
                    <a:lnTo>
                      <a:pt x="76" y="119"/>
                    </a:lnTo>
                    <a:lnTo>
                      <a:pt x="86" y="122"/>
                    </a:lnTo>
                    <a:lnTo>
                      <a:pt x="93" y="120"/>
                    </a:lnTo>
                    <a:lnTo>
                      <a:pt x="100" y="114"/>
                    </a:lnTo>
                    <a:lnTo>
                      <a:pt x="97" y="111"/>
                    </a:lnTo>
                    <a:lnTo>
                      <a:pt x="97" y="107"/>
                    </a:lnTo>
                    <a:lnTo>
                      <a:pt x="100" y="104"/>
                    </a:lnTo>
                    <a:lnTo>
                      <a:pt x="100" y="98"/>
                    </a:lnTo>
                    <a:lnTo>
                      <a:pt x="97" y="90"/>
                    </a:lnTo>
                    <a:lnTo>
                      <a:pt x="99" y="85"/>
                    </a:lnTo>
                    <a:lnTo>
                      <a:pt x="106" y="79"/>
                    </a:lnTo>
                    <a:lnTo>
                      <a:pt x="109" y="72"/>
                    </a:lnTo>
                    <a:lnTo>
                      <a:pt x="103" y="64"/>
                    </a:lnTo>
                    <a:lnTo>
                      <a:pt x="97" y="64"/>
                    </a:lnTo>
                    <a:lnTo>
                      <a:pt x="91" y="58"/>
                    </a:lnTo>
                    <a:lnTo>
                      <a:pt x="89" y="55"/>
                    </a:lnTo>
                    <a:lnTo>
                      <a:pt x="91" y="51"/>
                    </a:lnTo>
                    <a:lnTo>
                      <a:pt x="91" y="40"/>
                    </a:lnTo>
                    <a:lnTo>
                      <a:pt x="88" y="35"/>
                    </a:lnTo>
                    <a:lnTo>
                      <a:pt x="76" y="22"/>
                    </a:lnTo>
                    <a:lnTo>
                      <a:pt x="76" y="16"/>
                    </a:lnTo>
                    <a:lnTo>
                      <a:pt x="76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9" name="Freeform 979">
                <a:extLst>
                  <a:ext uri="{FF2B5EF4-FFF2-40B4-BE49-F238E27FC236}">
                    <a16:creationId xmlns:a16="http://schemas.microsoft.com/office/drawing/2014/main" id="{EF36A88A-7E69-B20B-80F0-AC8029A1F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318"/>
                <a:ext cx="55" cy="62"/>
              </a:xfrm>
              <a:custGeom>
                <a:avLst/>
                <a:gdLst>
                  <a:gd name="T0" fmla="*/ 76 w 109"/>
                  <a:gd name="T1" fmla="*/ 14 h 125"/>
                  <a:gd name="T2" fmla="*/ 76 w 109"/>
                  <a:gd name="T3" fmla="*/ 16 h 125"/>
                  <a:gd name="T4" fmla="*/ 76 w 109"/>
                  <a:gd name="T5" fmla="*/ 22 h 125"/>
                  <a:gd name="T6" fmla="*/ 88 w 109"/>
                  <a:gd name="T7" fmla="*/ 35 h 125"/>
                  <a:gd name="T8" fmla="*/ 91 w 109"/>
                  <a:gd name="T9" fmla="*/ 40 h 125"/>
                  <a:gd name="T10" fmla="*/ 91 w 109"/>
                  <a:gd name="T11" fmla="*/ 51 h 125"/>
                  <a:gd name="T12" fmla="*/ 89 w 109"/>
                  <a:gd name="T13" fmla="*/ 55 h 125"/>
                  <a:gd name="T14" fmla="*/ 91 w 109"/>
                  <a:gd name="T15" fmla="*/ 58 h 125"/>
                  <a:gd name="T16" fmla="*/ 97 w 109"/>
                  <a:gd name="T17" fmla="*/ 64 h 125"/>
                  <a:gd name="T18" fmla="*/ 103 w 109"/>
                  <a:gd name="T19" fmla="*/ 64 h 125"/>
                  <a:gd name="T20" fmla="*/ 109 w 109"/>
                  <a:gd name="T21" fmla="*/ 72 h 125"/>
                  <a:gd name="T22" fmla="*/ 106 w 109"/>
                  <a:gd name="T23" fmla="*/ 79 h 125"/>
                  <a:gd name="T24" fmla="*/ 99 w 109"/>
                  <a:gd name="T25" fmla="*/ 85 h 125"/>
                  <a:gd name="T26" fmla="*/ 97 w 109"/>
                  <a:gd name="T27" fmla="*/ 90 h 125"/>
                  <a:gd name="T28" fmla="*/ 100 w 109"/>
                  <a:gd name="T29" fmla="*/ 98 h 125"/>
                  <a:gd name="T30" fmla="*/ 100 w 109"/>
                  <a:gd name="T31" fmla="*/ 104 h 125"/>
                  <a:gd name="T32" fmla="*/ 97 w 109"/>
                  <a:gd name="T33" fmla="*/ 107 h 125"/>
                  <a:gd name="T34" fmla="*/ 97 w 109"/>
                  <a:gd name="T35" fmla="*/ 111 h 125"/>
                  <a:gd name="T36" fmla="*/ 100 w 109"/>
                  <a:gd name="T37" fmla="*/ 114 h 125"/>
                  <a:gd name="T38" fmla="*/ 93 w 109"/>
                  <a:gd name="T39" fmla="*/ 120 h 125"/>
                  <a:gd name="T40" fmla="*/ 86 w 109"/>
                  <a:gd name="T41" fmla="*/ 122 h 125"/>
                  <a:gd name="T42" fmla="*/ 76 w 109"/>
                  <a:gd name="T43" fmla="*/ 119 h 125"/>
                  <a:gd name="T44" fmla="*/ 73 w 109"/>
                  <a:gd name="T45" fmla="*/ 125 h 125"/>
                  <a:gd name="T46" fmla="*/ 67 w 109"/>
                  <a:gd name="T47" fmla="*/ 119 h 125"/>
                  <a:gd name="T48" fmla="*/ 55 w 109"/>
                  <a:gd name="T49" fmla="*/ 116 h 125"/>
                  <a:gd name="T50" fmla="*/ 50 w 109"/>
                  <a:gd name="T51" fmla="*/ 117 h 125"/>
                  <a:gd name="T52" fmla="*/ 50 w 109"/>
                  <a:gd name="T53" fmla="*/ 110 h 125"/>
                  <a:gd name="T54" fmla="*/ 42 w 109"/>
                  <a:gd name="T55" fmla="*/ 110 h 125"/>
                  <a:gd name="T56" fmla="*/ 38 w 109"/>
                  <a:gd name="T57" fmla="*/ 114 h 125"/>
                  <a:gd name="T58" fmla="*/ 27 w 109"/>
                  <a:gd name="T59" fmla="*/ 125 h 125"/>
                  <a:gd name="T60" fmla="*/ 21 w 109"/>
                  <a:gd name="T61" fmla="*/ 119 h 125"/>
                  <a:gd name="T62" fmla="*/ 17 w 109"/>
                  <a:gd name="T63" fmla="*/ 119 h 125"/>
                  <a:gd name="T64" fmla="*/ 3 w 109"/>
                  <a:gd name="T65" fmla="*/ 108 h 125"/>
                  <a:gd name="T66" fmla="*/ 0 w 109"/>
                  <a:gd name="T67" fmla="*/ 95 h 125"/>
                  <a:gd name="T68" fmla="*/ 6 w 109"/>
                  <a:gd name="T69" fmla="*/ 92 h 125"/>
                  <a:gd name="T70" fmla="*/ 6 w 109"/>
                  <a:gd name="T71" fmla="*/ 90 h 125"/>
                  <a:gd name="T72" fmla="*/ 9 w 109"/>
                  <a:gd name="T73" fmla="*/ 85 h 125"/>
                  <a:gd name="T74" fmla="*/ 17 w 109"/>
                  <a:gd name="T75" fmla="*/ 89 h 125"/>
                  <a:gd name="T76" fmla="*/ 17 w 109"/>
                  <a:gd name="T77" fmla="*/ 85 h 125"/>
                  <a:gd name="T78" fmla="*/ 33 w 109"/>
                  <a:gd name="T79" fmla="*/ 72 h 125"/>
                  <a:gd name="T80" fmla="*/ 42 w 109"/>
                  <a:gd name="T81" fmla="*/ 70 h 125"/>
                  <a:gd name="T82" fmla="*/ 41 w 109"/>
                  <a:gd name="T83" fmla="*/ 63 h 125"/>
                  <a:gd name="T84" fmla="*/ 38 w 109"/>
                  <a:gd name="T85" fmla="*/ 58 h 125"/>
                  <a:gd name="T86" fmla="*/ 38 w 109"/>
                  <a:gd name="T87" fmla="*/ 52 h 125"/>
                  <a:gd name="T88" fmla="*/ 33 w 109"/>
                  <a:gd name="T89" fmla="*/ 52 h 125"/>
                  <a:gd name="T90" fmla="*/ 30 w 109"/>
                  <a:gd name="T91" fmla="*/ 41 h 125"/>
                  <a:gd name="T92" fmla="*/ 24 w 109"/>
                  <a:gd name="T93" fmla="*/ 40 h 125"/>
                  <a:gd name="T94" fmla="*/ 24 w 109"/>
                  <a:gd name="T95" fmla="*/ 35 h 125"/>
                  <a:gd name="T96" fmla="*/ 30 w 109"/>
                  <a:gd name="T97" fmla="*/ 26 h 125"/>
                  <a:gd name="T98" fmla="*/ 30 w 109"/>
                  <a:gd name="T99" fmla="*/ 22 h 125"/>
                  <a:gd name="T100" fmla="*/ 27 w 109"/>
                  <a:gd name="T101" fmla="*/ 14 h 125"/>
                  <a:gd name="T102" fmla="*/ 30 w 109"/>
                  <a:gd name="T103" fmla="*/ 11 h 125"/>
                  <a:gd name="T104" fmla="*/ 38 w 109"/>
                  <a:gd name="T105" fmla="*/ 2 h 125"/>
                  <a:gd name="T106" fmla="*/ 38 w 109"/>
                  <a:gd name="T107" fmla="*/ 0 h 125"/>
                  <a:gd name="T108" fmla="*/ 52 w 109"/>
                  <a:gd name="T109" fmla="*/ 6 h 125"/>
                  <a:gd name="T110" fmla="*/ 58 w 109"/>
                  <a:gd name="T111" fmla="*/ 8 h 125"/>
                  <a:gd name="T112" fmla="*/ 61 w 109"/>
                  <a:gd name="T113" fmla="*/ 3 h 125"/>
                  <a:gd name="T114" fmla="*/ 65 w 109"/>
                  <a:gd name="T115" fmla="*/ 0 h 125"/>
                  <a:gd name="T116" fmla="*/ 65 w 109"/>
                  <a:gd name="T117" fmla="*/ 6 h 125"/>
                  <a:gd name="T118" fmla="*/ 68 w 109"/>
                  <a:gd name="T119" fmla="*/ 16 h 125"/>
                  <a:gd name="T120" fmla="*/ 76 w 109"/>
                  <a:gd name="T121" fmla="*/ 14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9" h="125">
                    <a:moveTo>
                      <a:pt x="76" y="14"/>
                    </a:moveTo>
                    <a:lnTo>
                      <a:pt x="76" y="16"/>
                    </a:lnTo>
                    <a:lnTo>
                      <a:pt x="76" y="22"/>
                    </a:lnTo>
                    <a:lnTo>
                      <a:pt x="88" y="35"/>
                    </a:lnTo>
                    <a:lnTo>
                      <a:pt x="91" y="40"/>
                    </a:lnTo>
                    <a:lnTo>
                      <a:pt x="91" y="51"/>
                    </a:lnTo>
                    <a:lnTo>
                      <a:pt x="89" y="55"/>
                    </a:lnTo>
                    <a:lnTo>
                      <a:pt x="91" y="58"/>
                    </a:lnTo>
                    <a:lnTo>
                      <a:pt x="97" y="64"/>
                    </a:lnTo>
                    <a:lnTo>
                      <a:pt x="103" y="64"/>
                    </a:lnTo>
                    <a:lnTo>
                      <a:pt x="109" y="72"/>
                    </a:lnTo>
                    <a:lnTo>
                      <a:pt x="106" y="79"/>
                    </a:lnTo>
                    <a:lnTo>
                      <a:pt x="99" y="85"/>
                    </a:lnTo>
                    <a:lnTo>
                      <a:pt x="97" y="90"/>
                    </a:lnTo>
                    <a:lnTo>
                      <a:pt x="100" y="98"/>
                    </a:lnTo>
                    <a:lnTo>
                      <a:pt x="100" y="104"/>
                    </a:lnTo>
                    <a:lnTo>
                      <a:pt x="97" y="107"/>
                    </a:lnTo>
                    <a:lnTo>
                      <a:pt x="97" y="111"/>
                    </a:lnTo>
                    <a:lnTo>
                      <a:pt x="100" y="114"/>
                    </a:lnTo>
                    <a:lnTo>
                      <a:pt x="93" y="120"/>
                    </a:lnTo>
                    <a:lnTo>
                      <a:pt x="86" y="12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7" y="119"/>
                    </a:lnTo>
                    <a:lnTo>
                      <a:pt x="55" y="116"/>
                    </a:lnTo>
                    <a:lnTo>
                      <a:pt x="50" y="117"/>
                    </a:lnTo>
                    <a:lnTo>
                      <a:pt x="50" y="110"/>
                    </a:lnTo>
                    <a:lnTo>
                      <a:pt x="42" y="110"/>
                    </a:lnTo>
                    <a:lnTo>
                      <a:pt x="38" y="114"/>
                    </a:lnTo>
                    <a:lnTo>
                      <a:pt x="27" y="125"/>
                    </a:lnTo>
                    <a:lnTo>
                      <a:pt x="21" y="119"/>
                    </a:lnTo>
                    <a:lnTo>
                      <a:pt x="17" y="119"/>
                    </a:lnTo>
                    <a:lnTo>
                      <a:pt x="3" y="108"/>
                    </a:lnTo>
                    <a:lnTo>
                      <a:pt x="0" y="95"/>
                    </a:lnTo>
                    <a:lnTo>
                      <a:pt x="6" y="92"/>
                    </a:lnTo>
                    <a:lnTo>
                      <a:pt x="6" y="90"/>
                    </a:lnTo>
                    <a:lnTo>
                      <a:pt x="9" y="85"/>
                    </a:lnTo>
                    <a:lnTo>
                      <a:pt x="17" y="89"/>
                    </a:lnTo>
                    <a:lnTo>
                      <a:pt x="17" y="85"/>
                    </a:lnTo>
                    <a:lnTo>
                      <a:pt x="33" y="72"/>
                    </a:lnTo>
                    <a:lnTo>
                      <a:pt x="42" y="70"/>
                    </a:lnTo>
                    <a:lnTo>
                      <a:pt x="41" y="63"/>
                    </a:lnTo>
                    <a:lnTo>
                      <a:pt x="38" y="58"/>
                    </a:lnTo>
                    <a:lnTo>
                      <a:pt x="38" y="52"/>
                    </a:lnTo>
                    <a:lnTo>
                      <a:pt x="33" y="52"/>
                    </a:lnTo>
                    <a:lnTo>
                      <a:pt x="30" y="41"/>
                    </a:lnTo>
                    <a:lnTo>
                      <a:pt x="24" y="40"/>
                    </a:lnTo>
                    <a:lnTo>
                      <a:pt x="24" y="35"/>
                    </a:lnTo>
                    <a:lnTo>
                      <a:pt x="30" y="26"/>
                    </a:lnTo>
                    <a:lnTo>
                      <a:pt x="30" y="22"/>
                    </a:lnTo>
                    <a:lnTo>
                      <a:pt x="27" y="14"/>
                    </a:lnTo>
                    <a:lnTo>
                      <a:pt x="30" y="11"/>
                    </a:lnTo>
                    <a:lnTo>
                      <a:pt x="38" y="2"/>
                    </a:lnTo>
                    <a:lnTo>
                      <a:pt x="38" y="0"/>
                    </a:lnTo>
                    <a:lnTo>
                      <a:pt x="52" y="6"/>
                    </a:lnTo>
                    <a:lnTo>
                      <a:pt x="58" y="8"/>
                    </a:lnTo>
                    <a:lnTo>
                      <a:pt x="61" y="3"/>
                    </a:lnTo>
                    <a:lnTo>
                      <a:pt x="65" y="0"/>
                    </a:lnTo>
                    <a:lnTo>
                      <a:pt x="65" y="6"/>
                    </a:lnTo>
                    <a:lnTo>
                      <a:pt x="68" y="16"/>
                    </a:lnTo>
                    <a:lnTo>
                      <a:pt x="76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0" name="Freeform 980">
                <a:extLst>
                  <a:ext uri="{FF2B5EF4-FFF2-40B4-BE49-F238E27FC236}">
                    <a16:creationId xmlns:a16="http://schemas.microsoft.com/office/drawing/2014/main" id="{86351800-13EC-7FD3-5A97-903649CC2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318"/>
                <a:ext cx="55" cy="62"/>
              </a:xfrm>
              <a:custGeom>
                <a:avLst/>
                <a:gdLst>
                  <a:gd name="T0" fmla="*/ 76 w 109"/>
                  <a:gd name="T1" fmla="*/ 14 h 125"/>
                  <a:gd name="T2" fmla="*/ 76 w 109"/>
                  <a:gd name="T3" fmla="*/ 16 h 125"/>
                  <a:gd name="T4" fmla="*/ 76 w 109"/>
                  <a:gd name="T5" fmla="*/ 22 h 125"/>
                  <a:gd name="T6" fmla="*/ 88 w 109"/>
                  <a:gd name="T7" fmla="*/ 35 h 125"/>
                  <a:gd name="T8" fmla="*/ 91 w 109"/>
                  <a:gd name="T9" fmla="*/ 40 h 125"/>
                  <a:gd name="T10" fmla="*/ 91 w 109"/>
                  <a:gd name="T11" fmla="*/ 51 h 125"/>
                  <a:gd name="T12" fmla="*/ 89 w 109"/>
                  <a:gd name="T13" fmla="*/ 55 h 125"/>
                  <a:gd name="T14" fmla="*/ 91 w 109"/>
                  <a:gd name="T15" fmla="*/ 58 h 125"/>
                  <a:gd name="T16" fmla="*/ 97 w 109"/>
                  <a:gd name="T17" fmla="*/ 64 h 125"/>
                  <a:gd name="T18" fmla="*/ 103 w 109"/>
                  <a:gd name="T19" fmla="*/ 64 h 125"/>
                  <a:gd name="T20" fmla="*/ 109 w 109"/>
                  <a:gd name="T21" fmla="*/ 72 h 125"/>
                  <a:gd name="T22" fmla="*/ 106 w 109"/>
                  <a:gd name="T23" fmla="*/ 79 h 125"/>
                  <a:gd name="T24" fmla="*/ 99 w 109"/>
                  <a:gd name="T25" fmla="*/ 85 h 125"/>
                  <a:gd name="T26" fmla="*/ 97 w 109"/>
                  <a:gd name="T27" fmla="*/ 90 h 125"/>
                  <a:gd name="T28" fmla="*/ 100 w 109"/>
                  <a:gd name="T29" fmla="*/ 98 h 125"/>
                  <a:gd name="T30" fmla="*/ 100 w 109"/>
                  <a:gd name="T31" fmla="*/ 104 h 125"/>
                  <a:gd name="T32" fmla="*/ 97 w 109"/>
                  <a:gd name="T33" fmla="*/ 107 h 125"/>
                  <a:gd name="T34" fmla="*/ 97 w 109"/>
                  <a:gd name="T35" fmla="*/ 111 h 125"/>
                  <a:gd name="T36" fmla="*/ 100 w 109"/>
                  <a:gd name="T37" fmla="*/ 114 h 125"/>
                  <a:gd name="T38" fmla="*/ 93 w 109"/>
                  <a:gd name="T39" fmla="*/ 120 h 125"/>
                  <a:gd name="T40" fmla="*/ 86 w 109"/>
                  <a:gd name="T41" fmla="*/ 122 h 125"/>
                  <a:gd name="T42" fmla="*/ 76 w 109"/>
                  <a:gd name="T43" fmla="*/ 119 h 125"/>
                  <a:gd name="T44" fmla="*/ 73 w 109"/>
                  <a:gd name="T45" fmla="*/ 125 h 125"/>
                  <a:gd name="T46" fmla="*/ 67 w 109"/>
                  <a:gd name="T47" fmla="*/ 119 h 125"/>
                  <a:gd name="T48" fmla="*/ 55 w 109"/>
                  <a:gd name="T49" fmla="*/ 116 h 125"/>
                  <a:gd name="T50" fmla="*/ 50 w 109"/>
                  <a:gd name="T51" fmla="*/ 117 h 125"/>
                  <a:gd name="T52" fmla="*/ 50 w 109"/>
                  <a:gd name="T53" fmla="*/ 110 h 125"/>
                  <a:gd name="T54" fmla="*/ 42 w 109"/>
                  <a:gd name="T55" fmla="*/ 110 h 125"/>
                  <a:gd name="T56" fmla="*/ 38 w 109"/>
                  <a:gd name="T57" fmla="*/ 114 h 125"/>
                  <a:gd name="T58" fmla="*/ 27 w 109"/>
                  <a:gd name="T59" fmla="*/ 125 h 125"/>
                  <a:gd name="T60" fmla="*/ 21 w 109"/>
                  <a:gd name="T61" fmla="*/ 119 h 125"/>
                  <a:gd name="T62" fmla="*/ 17 w 109"/>
                  <a:gd name="T63" fmla="*/ 119 h 125"/>
                  <a:gd name="T64" fmla="*/ 3 w 109"/>
                  <a:gd name="T65" fmla="*/ 108 h 125"/>
                  <a:gd name="T66" fmla="*/ 0 w 109"/>
                  <a:gd name="T67" fmla="*/ 95 h 125"/>
                  <a:gd name="T68" fmla="*/ 6 w 109"/>
                  <a:gd name="T69" fmla="*/ 92 h 125"/>
                  <a:gd name="T70" fmla="*/ 6 w 109"/>
                  <a:gd name="T71" fmla="*/ 90 h 125"/>
                  <a:gd name="T72" fmla="*/ 9 w 109"/>
                  <a:gd name="T73" fmla="*/ 85 h 125"/>
                  <a:gd name="T74" fmla="*/ 17 w 109"/>
                  <a:gd name="T75" fmla="*/ 89 h 125"/>
                  <a:gd name="T76" fmla="*/ 17 w 109"/>
                  <a:gd name="T77" fmla="*/ 85 h 125"/>
                  <a:gd name="T78" fmla="*/ 33 w 109"/>
                  <a:gd name="T79" fmla="*/ 72 h 125"/>
                  <a:gd name="T80" fmla="*/ 42 w 109"/>
                  <a:gd name="T81" fmla="*/ 70 h 125"/>
                  <a:gd name="T82" fmla="*/ 41 w 109"/>
                  <a:gd name="T83" fmla="*/ 63 h 125"/>
                  <a:gd name="T84" fmla="*/ 38 w 109"/>
                  <a:gd name="T85" fmla="*/ 58 h 125"/>
                  <a:gd name="T86" fmla="*/ 38 w 109"/>
                  <a:gd name="T87" fmla="*/ 52 h 125"/>
                  <a:gd name="T88" fmla="*/ 33 w 109"/>
                  <a:gd name="T89" fmla="*/ 52 h 125"/>
                  <a:gd name="T90" fmla="*/ 30 w 109"/>
                  <a:gd name="T91" fmla="*/ 41 h 125"/>
                  <a:gd name="T92" fmla="*/ 24 w 109"/>
                  <a:gd name="T93" fmla="*/ 40 h 125"/>
                  <a:gd name="T94" fmla="*/ 24 w 109"/>
                  <a:gd name="T95" fmla="*/ 35 h 125"/>
                  <a:gd name="T96" fmla="*/ 30 w 109"/>
                  <a:gd name="T97" fmla="*/ 26 h 125"/>
                  <a:gd name="T98" fmla="*/ 30 w 109"/>
                  <a:gd name="T99" fmla="*/ 22 h 125"/>
                  <a:gd name="T100" fmla="*/ 27 w 109"/>
                  <a:gd name="T101" fmla="*/ 14 h 125"/>
                  <a:gd name="T102" fmla="*/ 30 w 109"/>
                  <a:gd name="T103" fmla="*/ 11 h 125"/>
                  <a:gd name="T104" fmla="*/ 38 w 109"/>
                  <a:gd name="T105" fmla="*/ 2 h 125"/>
                  <a:gd name="T106" fmla="*/ 38 w 109"/>
                  <a:gd name="T107" fmla="*/ 0 h 125"/>
                  <a:gd name="T108" fmla="*/ 52 w 109"/>
                  <a:gd name="T109" fmla="*/ 6 h 125"/>
                  <a:gd name="T110" fmla="*/ 58 w 109"/>
                  <a:gd name="T111" fmla="*/ 8 h 125"/>
                  <a:gd name="T112" fmla="*/ 61 w 109"/>
                  <a:gd name="T113" fmla="*/ 3 h 125"/>
                  <a:gd name="T114" fmla="*/ 65 w 109"/>
                  <a:gd name="T115" fmla="*/ 0 h 125"/>
                  <a:gd name="T116" fmla="*/ 65 w 109"/>
                  <a:gd name="T117" fmla="*/ 6 h 125"/>
                  <a:gd name="T118" fmla="*/ 68 w 109"/>
                  <a:gd name="T119" fmla="*/ 16 h 125"/>
                  <a:gd name="T120" fmla="*/ 76 w 109"/>
                  <a:gd name="T121" fmla="*/ 14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9" h="125">
                    <a:moveTo>
                      <a:pt x="76" y="14"/>
                    </a:moveTo>
                    <a:lnTo>
                      <a:pt x="76" y="16"/>
                    </a:lnTo>
                    <a:lnTo>
                      <a:pt x="76" y="22"/>
                    </a:lnTo>
                    <a:lnTo>
                      <a:pt x="88" y="35"/>
                    </a:lnTo>
                    <a:lnTo>
                      <a:pt x="91" y="40"/>
                    </a:lnTo>
                    <a:lnTo>
                      <a:pt x="91" y="51"/>
                    </a:lnTo>
                    <a:lnTo>
                      <a:pt x="89" y="55"/>
                    </a:lnTo>
                    <a:lnTo>
                      <a:pt x="91" y="58"/>
                    </a:lnTo>
                    <a:lnTo>
                      <a:pt x="97" y="64"/>
                    </a:lnTo>
                    <a:lnTo>
                      <a:pt x="103" y="64"/>
                    </a:lnTo>
                    <a:lnTo>
                      <a:pt x="109" y="72"/>
                    </a:lnTo>
                    <a:lnTo>
                      <a:pt x="106" y="79"/>
                    </a:lnTo>
                    <a:lnTo>
                      <a:pt x="99" y="85"/>
                    </a:lnTo>
                    <a:lnTo>
                      <a:pt x="97" y="90"/>
                    </a:lnTo>
                    <a:lnTo>
                      <a:pt x="100" y="98"/>
                    </a:lnTo>
                    <a:lnTo>
                      <a:pt x="100" y="104"/>
                    </a:lnTo>
                    <a:lnTo>
                      <a:pt x="97" y="107"/>
                    </a:lnTo>
                    <a:lnTo>
                      <a:pt x="97" y="111"/>
                    </a:lnTo>
                    <a:lnTo>
                      <a:pt x="100" y="114"/>
                    </a:lnTo>
                    <a:lnTo>
                      <a:pt x="93" y="120"/>
                    </a:lnTo>
                    <a:lnTo>
                      <a:pt x="86" y="12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7" y="119"/>
                    </a:lnTo>
                    <a:lnTo>
                      <a:pt x="55" y="116"/>
                    </a:lnTo>
                    <a:lnTo>
                      <a:pt x="50" y="117"/>
                    </a:lnTo>
                    <a:lnTo>
                      <a:pt x="50" y="110"/>
                    </a:lnTo>
                    <a:lnTo>
                      <a:pt x="42" y="110"/>
                    </a:lnTo>
                    <a:lnTo>
                      <a:pt x="38" y="114"/>
                    </a:lnTo>
                    <a:lnTo>
                      <a:pt x="27" y="125"/>
                    </a:lnTo>
                    <a:lnTo>
                      <a:pt x="21" y="119"/>
                    </a:lnTo>
                    <a:lnTo>
                      <a:pt x="17" y="119"/>
                    </a:lnTo>
                    <a:lnTo>
                      <a:pt x="3" y="108"/>
                    </a:lnTo>
                    <a:lnTo>
                      <a:pt x="0" y="95"/>
                    </a:lnTo>
                    <a:lnTo>
                      <a:pt x="6" y="92"/>
                    </a:lnTo>
                    <a:lnTo>
                      <a:pt x="6" y="90"/>
                    </a:lnTo>
                    <a:lnTo>
                      <a:pt x="9" y="85"/>
                    </a:lnTo>
                    <a:lnTo>
                      <a:pt x="17" y="89"/>
                    </a:lnTo>
                    <a:lnTo>
                      <a:pt x="17" y="85"/>
                    </a:lnTo>
                    <a:lnTo>
                      <a:pt x="33" y="72"/>
                    </a:lnTo>
                    <a:lnTo>
                      <a:pt x="42" y="70"/>
                    </a:lnTo>
                    <a:lnTo>
                      <a:pt x="41" y="63"/>
                    </a:lnTo>
                    <a:lnTo>
                      <a:pt x="38" y="58"/>
                    </a:lnTo>
                    <a:lnTo>
                      <a:pt x="38" y="52"/>
                    </a:lnTo>
                    <a:lnTo>
                      <a:pt x="33" y="52"/>
                    </a:lnTo>
                    <a:lnTo>
                      <a:pt x="30" y="41"/>
                    </a:lnTo>
                    <a:lnTo>
                      <a:pt x="24" y="40"/>
                    </a:lnTo>
                    <a:lnTo>
                      <a:pt x="24" y="35"/>
                    </a:lnTo>
                    <a:lnTo>
                      <a:pt x="30" y="26"/>
                    </a:lnTo>
                    <a:lnTo>
                      <a:pt x="30" y="22"/>
                    </a:lnTo>
                    <a:lnTo>
                      <a:pt x="27" y="14"/>
                    </a:lnTo>
                    <a:lnTo>
                      <a:pt x="30" y="11"/>
                    </a:lnTo>
                    <a:lnTo>
                      <a:pt x="38" y="2"/>
                    </a:lnTo>
                    <a:lnTo>
                      <a:pt x="38" y="0"/>
                    </a:lnTo>
                    <a:lnTo>
                      <a:pt x="52" y="6"/>
                    </a:lnTo>
                    <a:lnTo>
                      <a:pt x="58" y="8"/>
                    </a:lnTo>
                    <a:lnTo>
                      <a:pt x="61" y="3"/>
                    </a:lnTo>
                    <a:lnTo>
                      <a:pt x="65" y="0"/>
                    </a:lnTo>
                    <a:lnTo>
                      <a:pt x="65" y="6"/>
                    </a:lnTo>
                    <a:lnTo>
                      <a:pt x="68" y="16"/>
                    </a:lnTo>
                    <a:lnTo>
                      <a:pt x="76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1" name="Freeform 981">
                <a:extLst>
                  <a:ext uri="{FF2B5EF4-FFF2-40B4-BE49-F238E27FC236}">
                    <a16:creationId xmlns:a16="http://schemas.microsoft.com/office/drawing/2014/main" id="{53FAA276-3688-FB57-0A4D-805C94D2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272"/>
                <a:ext cx="12" cy="13"/>
              </a:xfrm>
              <a:custGeom>
                <a:avLst/>
                <a:gdLst>
                  <a:gd name="T0" fmla="*/ 1 w 22"/>
                  <a:gd name="T1" fmla="*/ 3 h 26"/>
                  <a:gd name="T2" fmla="*/ 1 w 22"/>
                  <a:gd name="T3" fmla="*/ 14 h 26"/>
                  <a:gd name="T4" fmla="*/ 0 w 22"/>
                  <a:gd name="T5" fmla="*/ 20 h 26"/>
                  <a:gd name="T6" fmla="*/ 4 w 22"/>
                  <a:gd name="T7" fmla="*/ 21 h 26"/>
                  <a:gd name="T8" fmla="*/ 9 w 22"/>
                  <a:gd name="T9" fmla="*/ 24 h 26"/>
                  <a:gd name="T10" fmla="*/ 16 w 22"/>
                  <a:gd name="T11" fmla="*/ 26 h 26"/>
                  <a:gd name="T12" fmla="*/ 22 w 22"/>
                  <a:gd name="T13" fmla="*/ 17 h 26"/>
                  <a:gd name="T14" fmla="*/ 22 w 22"/>
                  <a:gd name="T15" fmla="*/ 6 h 26"/>
                  <a:gd name="T16" fmla="*/ 10 w 22"/>
                  <a:gd name="T17" fmla="*/ 6 h 26"/>
                  <a:gd name="T18" fmla="*/ 4 w 22"/>
                  <a:gd name="T19" fmla="*/ 0 h 26"/>
                  <a:gd name="T20" fmla="*/ 1 w 22"/>
                  <a:gd name="T21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6">
                    <a:moveTo>
                      <a:pt x="1" y="3"/>
                    </a:moveTo>
                    <a:lnTo>
                      <a:pt x="1" y="14"/>
                    </a:lnTo>
                    <a:lnTo>
                      <a:pt x="0" y="20"/>
                    </a:lnTo>
                    <a:lnTo>
                      <a:pt x="4" y="21"/>
                    </a:lnTo>
                    <a:lnTo>
                      <a:pt x="9" y="24"/>
                    </a:lnTo>
                    <a:lnTo>
                      <a:pt x="16" y="26"/>
                    </a:lnTo>
                    <a:lnTo>
                      <a:pt x="22" y="17"/>
                    </a:lnTo>
                    <a:lnTo>
                      <a:pt x="22" y="6"/>
                    </a:lnTo>
                    <a:lnTo>
                      <a:pt x="10" y="6"/>
                    </a:lnTo>
                    <a:lnTo>
                      <a:pt x="4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2" name="Freeform 982">
                <a:extLst>
                  <a:ext uri="{FF2B5EF4-FFF2-40B4-BE49-F238E27FC236}">
                    <a16:creationId xmlns:a16="http://schemas.microsoft.com/office/drawing/2014/main" id="{6A2B546D-0324-18D9-331A-BDA6C9FC7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252"/>
                <a:ext cx="36" cy="32"/>
              </a:xfrm>
              <a:custGeom>
                <a:avLst/>
                <a:gdLst>
                  <a:gd name="T0" fmla="*/ 65 w 71"/>
                  <a:gd name="T1" fmla="*/ 56 h 65"/>
                  <a:gd name="T2" fmla="*/ 71 w 71"/>
                  <a:gd name="T3" fmla="*/ 55 h 65"/>
                  <a:gd name="T4" fmla="*/ 61 w 71"/>
                  <a:gd name="T5" fmla="*/ 29 h 65"/>
                  <a:gd name="T6" fmla="*/ 64 w 71"/>
                  <a:gd name="T7" fmla="*/ 20 h 65"/>
                  <a:gd name="T8" fmla="*/ 62 w 71"/>
                  <a:gd name="T9" fmla="*/ 14 h 65"/>
                  <a:gd name="T10" fmla="*/ 59 w 71"/>
                  <a:gd name="T11" fmla="*/ 11 h 65"/>
                  <a:gd name="T12" fmla="*/ 48 w 71"/>
                  <a:gd name="T13" fmla="*/ 9 h 65"/>
                  <a:gd name="T14" fmla="*/ 47 w 71"/>
                  <a:gd name="T15" fmla="*/ 5 h 65"/>
                  <a:gd name="T16" fmla="*/ 41 w 71"/>
                  <a:gd name="T17" fmla="*/ 3 h 65"/>
                  <a:gd name="T18" fmla="*/ 38 w 71"/>
                  <a:gd name="T19" fmla="*/ 0 h 65"/>
                  <a:gd name="T20" fmla="*/ 29 w 71"/>
                  <a:gd name="T21" fmla="*/ 2 h 65"/>
                  <a:gd name="T22" fmla="*/ 23 w 71"/>
                  <a:gd name="T23" fmla="*/ 5 h 65"/>
                  <a:gd name="T24" fmla="*/ 18 w 71"/>
                  <a:gd name="T25" fmla="*/ 8 h 65"/>
                  <a:gd name="T26" fmla="*/ 12 w 71"/>
                  <a:gd name="T27" fmla="*/ 8 h 65"/>
                  <a:gd name="T28" fmla="*/ 12 w 71"/>
                  <a:gd name="T29" fmla="*/ 17 h 65"/>
                  <a:gd name="T30" fmla="*/ 18 w 71"/>
                  <a:gd name="T31" fmla="*/ 20 h 65"/>
                  <a:gd name="T32" fmla="*/ 17 w 71"/>
                  <a:gd name="T33" fmla="*/ 23 h 65"/>
                  <a:gd name="T34" fmla="*/ 11 w 71"/>
                  <a:gd name="T35" fmla="*/ 23 h 65"/>
                  <a:gd name="T36" fmla="*/ 4 w 71"/>
                  <a:gd name="T37" fmla="*/ 24 h 65"/>
                  <a:gd name="T38" fmla="*/ 3 w 71"/>
                  <a:gd name="T39" fmla="*/ 31 h 65"/>
                  <a:gd name="T40" fmla="*/ 0 w 71"/>
                  <a:gd name="T41" fmla="*/ 37 h 65"/>
                  <a:gd name="T42" fmla="*/ 14 w 71"/>
                  <a:gd name="T43" fmla="*/ 50 h 65"/>
                  <a:gd name="T44" fmla="*/ 17 w 71"/>
                  <a:gd name="T45" fmla="*/ 50 h 65"/>
                  <a:gd name="T46" fmla="*/ 20 w 71"/>
                  <a:gd name="T47" fmla="*/ 55 h 65"/>
                  <a:gd name="T48" fmla="*/ 29 w 71"/>
                  <a:gd name="T49" fmla="*/ 47 h 65"/>
                  <a:gd name="T50" fmla="*/ 35 w 71"/>
                  <a:gd name="T51" fmla="*/ 44 h 65"/>
                  <a:gd name="T52" fmla="*/ 38 w 71"/>
                  <a:gd name="T53" fmla="*/ 40 h 65"/>
                  <a:gd name="T54" fmla="*/ 44 w 71"/>
                  <a:gd name="T55" fmla="*/ 43 h 65"/>
                  <a:gd name="T56" fmla="*/ 45 w 71"/>
                  <a:gd name="T57" fmla="*/ 47 h 65"/>
                  <a:gd name="T58" fmla="*/ 50 w 71"/>
                  <a:gd name="T59" fmla="*/ 47 h 65"/>
                  <a:gd name="T60" fmla="*/ 52 w 71"/>
                  <a:gd name="T61" fmla="*/ 52 h 65"/>
                  <a:gd name="T62" fmla="*/ 58 w 71"/>
                  <a:gd name="T63" fmla="*/ 53 h 65"/>
                  <a:gd name="T64" fmla="*/ 56 w 71"/>
                  <a:gd name="T65" fmla="*/ 59 h 65"/>
                  <a:gd name="T66" fmla="*/ 59 w 71"/>
                  <a:gd name="T67" fmla="*/ 65 h 65"/>
                  <a:gd name="T68" fmla="*/ 65 w 71"/>
                  <a:gd name="T69" fmla="*/ 5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" h="65">
                    <a:moveTo>
                      <a:pt x="65" y="56"/>
                    </a:moveTo>
                    <a:lnTo>
                      <a:pt x="71" y="55"/>
                    </a:lnTo>
                    <a:lnTo>
                      <a:pt x="61" y="29"/>
                    </a:lnTo>
                    <a:lnTo>
                      <a:pt x="64" y="20"/>
                    </a:lnTo>
                    <a:lnTo>
                      <a:pt x="62" y="14"/>
                    </a:lnTo>
                    <a:lnTo>
                      <a:pt x="59" y="11"/>
                    </a:lnTo>
                    <a:lnTo>
                      <a:pt x="48" y="9"/>
                    </a:lnTo>
                    <a:lnTo>
                      <a:pt x="47" y="5"/>
                    </a:lnTo>
                    <a:lnTo>
                      <a:pt x="41" y="3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3" y="5"/>
                    </a:lnTo>
                    <a:lnTo>
                      <a:pt x="18" y="8"/>
                    </a:lnTo>
                    <a:lnTo>
                      <a:pt x="12" y="8"/>
                    </a:lnTo>
                    <a:lnTo>
                      <a:pt x="12" y="17"/>
                    </a:lnTo>
                    <a:lnTo>
                      <a:pt x="18" y="20"/>
                    </a:lnTo>
                    <a:lnTo>
                      <a:pt x="17" y="23"/>
                    </a:lnTo>
                    <a:lnTo>
                      <a:pt x="11" y="23"/>
                    </a:lnTo>
                    <a:lnTo>
                      <a:pt x="4" y="24"/>
                    </a:lnTo>
                    <a:lnTo>
                      <a:pt x="3" y="31"/>
                    </a:lnTo>
                    <a:lnTo>
                      <a:pt x="0" y="37"/>
                    </a:lnTo>
                    <a:lnTo>
                      <a:pt x="14" y="50"/>
                    </a:lnTo>
                    <a:lnTo>
                      <a:pt x="17" y="50"/>
                    </a:lnTo>
                    <a:lnTo>
                      <a:pt x="20" y="55"/>
                    </a:lnTo>
                    <a:lnTo>
                      <a:pt x="29" y="47"/>
                    </a:lnTo>
                    <a:lnTo>
                      <a:pt x="35" y="44"/>
                    </a:lnTo>
                    <a:lnTo>
                      <a:pt x="38" y="40"/>
                    </a:lnTo>
                    <a:lnTo>
                      <a:pt x="44" y="43"/>
                    </a:lnTo>
                    <a:lnTo>
                      <a:pt x="45" y="47"/>
                    </a:lnTo>
                    <a:lnTo>
                      <a:pt x="50" y="47"/>
                    </a:lnTo>
                    <a:lnTo>
                      <a:pt x="52" y="52"/>
                    </a:lnTo>
                    <a:lnTo>
                      <a:pt x="58" y="53"/>
                    </a:lnTo>
                    <a:lnTo>
                      <a:pt x="56" y="59"/>
                    </a:lnTo>
                    <a:lnTo>
                      <a:pt x="59" y="65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3" name="Freeform 983">
                <a:extLst>
                  <a:ext uri="{FF2B5EF4-FFF2-40B4-BE49-F238E27FC236}">
                    <a16:creationId xmlns:a16="http://schemas.microsoft.com/office/drawing/2014/main" id="{8996AC64-B0C7-6131-ABD9-13FC59C44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252"/>
                <a:ext cx="36" cy="32"/>
              </a:xfrm>
              <a:custGeom>
                <a:avLst/>
                <a:gdLst>
                  <a:gd name="T0" fmla="*/ 71 w 71"/>
                  <a:gd name="T1" fmla="*/ 55 h 65"/>
                  <a:gd name="T2" fmla="*/ 65 w 71"/>
                  <a:gd name="T3" fmla="*/ 56 h 65"/>
                  <a:gd name="T4" fmla="*/ 59 w 71"/>
                  <a:gd name="T5" fmla="*/ 65 h 65"/>
                  <a:gd name="T6" fmla="*/ 56 w 71"/>
                  <a:gd name="T7" fmla="*/ 59 h 65"/>
                  <a:gd name="T8" fmla="*/ 58 w 71"/>
                  <a:gd name="T9" fmla="*/ 53 h 65"/>
                  <a:gd name="T10" fmla="*/ 52 w 71"/>
                  <a:gd name="T11" fmla="*/ 52 h 65"/>
                  <a:gd name="T12" fmla="*/ 50 w 71"/>
                  <a:gd name="T13" fmla="*/ 47 h 65"/>
                  <a:gd name="T14" fmla="*/ 45 w 71"/>
                  <a:gd name="T15" fmla="*/ 47 h 65"/>
                  <a:gd name="T16" fmla="*/ 44 w 71"/>
                  <a:gd name="T17" fmla="*/ 43 h 65"/>
                  <a:gd name="T18" fmla="*/ 38 w 71"/>
                  <a:gd name="T19" fmla="*/ 40 h 65"/>
                  <a:gd name="T20" fmla="*/ 35 w 71"/>
                  <a:gd name="T21" fmla="*/ 44 h 65"/>
                  <a:gd name="T22" fmla="*/ 29 w 71"/>
                  <a:gd name="T23" fmla="*/ 47 h 65"/>
                  <a:gd name="T24" fmla="*/ 20 w 71"/>
                  <a:gd name="T25" fmla="*/ 55 h 65"/>
                  <a:gd name="T26" fmla="*/ 17 w 71"/>
                  <a:gd name="T27" fmla="*/ 50 h 65"/>
                  <a:gd name="T28" fmla="*/ 14 w 71"/>
                  <a:gd name="T29" fmla="*/ 50 h 65"/>
                  <a:gd name="T30" fmla="*/ 0 w 71"/>
                  <a:gd name="T31" fmla="*/ 37 h 65"/>
                  <a:gd name="T32" fmla="*/ 3 w 71"/>
                  <a:gd name="T33" fmla="*/ 31 h 65"/>
                  <a:gd name="T34" fmla="*/ 4 w 71"/>
                  <a:gd name="T35" fmla="*/ 24 h 65"/>
                  <a:gd name="T36" fmla="*/ 11 w 71"/>
                  <a:gd name="T37" fmla="*/ 23 h 65"/>
                  <a:gd name="T38" fmla="*/ 17 w 71"/>
                  <a:gd name="T39" fmla="*/ 23 h 65"/>
                  <a:gd name="T40" fmla="*/ 18 w 71"/>
                  <a:gd name="T41" fmla="*/ 20 h 65"/>
                  <a:gd name="T42" fmla="*/ 12 w 71"/>
                  <a:gd name="T43" fmla="*/ 17 h 65"/>
                  <a:gd name="T44" fmla="*/ 12 w 71"/>
                  <a:gd name="T45" fmla="*/ 8 h 65"/>
                  <a:gd name="T46" fmla="*/ 18 w 71"/>
                  <a:gd name="T47" fmla="*/ 8 h 65"/>
                  <a:gd name="T48" fmla="*/ 23 w 71"/>
                  <a:gd name="T49" fmla="*/ 5 h 65"/>
                  <a:gd name="T50" fmla="*/ 29 w 71"/>
                  <a:gd name="T51" fmla="*/ 2 h 65"/>
                  <a:gd name="T52" fmla="*/ 38 w 71"/>
                  <a:gd name="T53" fmla="*/ 0 h 65"/>
                  <a:gd name="T54" fmla="*/ 41 w 71"/>
                  <a:gd name="T55" fmla="*/ 3 h 65"/>
                  <a:gd name="T56" fmla="*/ 47 w 71"/>
                  <a:gd name="T57" fmla="*/ 5 h 65"/>
                  <a:gd name="T58" fmla="*/ 48 w 71"/>
                  <a:gd name="T59" fmla="*/ 9 h 65"/>
                  <a:gd name="T60" fmla="*/ 59 w 71"/>
                  <a:gd name="T61" fmla="*/ 11 h 65"/>
                  <a:gd name="T62" fmla="*/ 62 w 71"/>
                  <a:gd name="T63" fmla="*/ 14 h 65"/>
                  <a:gd name="T64" fmla="*/ 64 w 71"/>
                  <a:gd name="T65" fmla="*/ 20 h 65"/>
                  <a:gd name="T66" fmla="*/ 61 w 71"/>
                  <a:gd name="T67" fmla="*/ 29 h 65"/>
                  <a:gd name="T68" fmla="*/ 71 w 71"/>
                  <a:gd name="T69" fmla="*/ 5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" h="65">
                    <a:moveTo>
                      <a:pt x="71" y="55"/>
                    </a:moveTo>
                    <a:lnTo>
                      <a:pt x="65" y="56"/>
                    </a:lnTo>
                    <a:lnTo>
                      <a:pt x="59" y="65"/>
                    </a:lnTo>
                    <a:lnTo>
                      <a:pt x="56" y="59"/>
                    </a:lnTo>
                    <a:lnTo>
                      <a:pt x="58" y="53"/>
                    </a:lnTo>
                    <a:lnTo>
                      <a:pt x="52" y="52"/>
                    </a:lnTo>
                    <a:lnTo>
                      <a:pt x="50" y="47"/>
                    </a:lnTo>
                    <a:lnTo>
                      <a:pt x="45" y="47"/>
                    </a:lnTo>
                    <a:lnTo>
                      <a:pt x="44" y="43"/>
                    </a:lnTo>
                    <a:lnTo>
                      <a:pt x="38" y="40"/>
                    </a:lnTo>
                    <a:lnTo>
                      <a:pt x="35" y="44"/>
                    </a:lnTo>
                    <a:lnTo>
                      <a:pt x="29" y="47"/>
                    </a:lnTo>
                    <a:lnTo>
                      <a:pt x="20" y="55"/>
                    </a:lnTo>
                    <a:lnTo>
                      <a:pt x="17" y="50"/>
                    </a:lnTo>
                    <a:lnTo>
                      <a:pt x="14" y="50"/>
                    </a:lnTo>
                    <a:lnTo>
                      <a:pt x="0" y="37"/>
                    </a:lnTo>
                    <a:lnTo>
                      <a:pt x="3" y="31"/>
                    </a:lnTo>
                    <a:lnTo>
                      <a:pt x="4" y="24"/>
                    </a:lnTo>
                    <a:lnTo>
                      <a:pt x="11" y="23"/>
                    </a:lnTo>
                    <a:lnTo>
                      <a:pt x="17" y="23"/>
                    </a:lnTo>
                    <a:lnTo>
                      <a:pt x="18" y="20"/>
                    </a:lnTo>
                    <a:lnTo>
                      <a:pt x="12" y="17"/>
                    </a:lnTo>
                    <a:lnTo>
                      <a:pt x="12" y="8"/>
                    </a:lnTo>
                    <a:lnTo>
                      <a:pt x="18" y="8"/>
                    </a:lnTo>
                    <a:lnTo>
                      <a:pt x="23" y="5"/>
                    </a:lnTo>
                    <a:lnTo>
                      <a:pt x="29" y="2"/>
                    </a:lnTo>
                    <a:lnTo>
                      <a:pt x="38" y="0"/>
                    </a:lnTo>
                    <a:lnTo>
                      <a:pt x="41" y="3"/>
                    </a:lnTo>
                    <a:lnTo>
                      <a:pt x="47" y="5"/>
                    </a:lnTo>
                    <a:lnTo>
                      <a:pt x="48" y="9"/>
                    </a:lnTo>
                    <a:lnTo>
                      <a:pt x="59" y="11"/>
                    </a:lnTo>
                    <a:lnTo>
                      <a:pt x="62" y="14"/>
                    </a:lnTo>
                    <a:lnTo>
                      <a:pt x="64" y="20"/>
                    </a:lnTo>
                    <a:lnTo>
                      <a:pt x="61" y="29"/>
                    </a:lnTo>
                    <a:lnTo>
                      <a:pt x="71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4" name="Freeform 984">
                <a:extLst>
                  <a:ext uri="{FF2B5EF4-FFF2-40B4-BE49-F238E27FC236}">
                    <a16:creationId xmlns:a16="http://schemas.microsoft.com/office/drawing/2014/main" id="{34200D64-08AA-B10B-DDB3-14065FA0C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252"/>
                <a:ext cx="36" cy="32"/>
              </a:xfrm>
              <a:custGeom>
                <a:avLst/>
                <a:gdLst>
                  <a:gd name="T0" fmla="*/ 71 w 71"/>
                  <a:gd name="T1" fmla="*/ 55 h 65"/>
                  <a:gd name="T2" fmla="*/ 65 w 71"/>
                  <a:gd name="T3" fmla="*/ 56 h 65"/>
                  <a:gd name="T4" fmla="*/ 59 w 71"/>
                  <a:gd name="T5" fmla="*/ 65 h 65"/>
                  <a:gd name="T6" fmla="*/ 56 w 71"/>
                  <a:gd name="T7" fmla="*/ 59 h 65"/>
                  <a:gd name="T8" fmla="*/ 58 w 71"/>
                  <a:gd name="T9" fmla="*/ 53 h 65"/>
                  <a:gd name="T10" fmla="*/ 52 w 71"/>
                  <a:gd name="T11" fmla="*/ 52 h 65"/>
                  <a:gd name="T12" fmla="*/ 50 w 71"/>
                  <a:gd name="T13" fmla="*/ 47 h 65"/>
                  <a:gd name="T14" fmla="*/ 45 w 71"/>
                  <a:gd name="T15" fmla="*/ 47 h 65"/>
                  <a:gd name="T16" fmla="*/ 44 w 71"/>
                  <a:gd name="T17" fmla="*/ 43 h 65"/>
                  <a:gd name="T18" fmla="*/ 38 w 71"/>
                  <a:gd name="T19" fmla="*/ 40 h 65"/>
                  <a:gd name="T20" fmla="*/ 35 w 71"/>
                  <a:gd name="T21" fmla="*/ 44 h 65"/>
                  <a:gd name="T22" fmla="*/ 29 w 71"/>
                  <a:gd name="T23" fmla="*/ 47 h 65"/>
                  <a:gd name="T24" fmla="*/ 20 w 71"/>
                  <a:gd name="T25" fmla="*/ 55 h 65"/>
                  <a:gd name="T26" fmla="*/ 17 w 71"/>
                  <a:gd name="T27" fmla="*/ 50 h 65"/>
                  <a:gd name="T28" fmla="*/ 14 w 71"/>
                  <a:gd name="T29" fmla="*/ 50 h 65"/>
                  <a:gd name="T30" fmla="*/ 0 w 71"/>
                  <a:gd name="T31" fmla="*/ 37 h 65"/>
                  <a:gd name="T32" fmla="*/ 3 w 71"/>
                  <a:gd name="T33" fmla="*/ 31 h 65"/>
                  <a:gd name="T34" fmla="*/ 4 w 71"/>
                  <a:gd name="T35" fmla="*/ 24 h 65"/>
                  <a:gd name="T36" fmla="*/ 11 w 71"/>
                  <a:gd name="T37" fmla="*/ 23 h 65"/>
                  <a:gd name="T38" fmla="*/ 17 w 71"/>
                  <a:gd name="T39" fmla="*/ 23 h 65"/>
                  <a:gd name="T40" fmla="*/ 18 w 71"/>
                  <a:gd name="T41" fmla="*/ 20 h 65"/>
                  <a:gd name="T42" fmla="*/ 12 w 71"/>
                  <a:gd name="T43" fmla="*/ 17 h 65"/>
                  <a:gd name="T44" fmla="*/ 12 w 71"/>
                  <a:gd name="T45" fmla="*/ 8 h 65"/>
                  <a:gd name="T46" fmla="*/ 18 w 71"/>
                  <a:gd name="T47" fmla="*/ 8 h 65"/>
                  <a:gd name="T48" fmla="*/ 23 w 71"/>
                  <a:gd name="T49" fmla="*/ 5 h 65"/>
                  <a:gd name="T50" fmla="*/ 29 w 71"/>
                  <a:gd name="T51" fmla="*/ 2 h 65"/>
                  <a:gd name="T52" fmla="*/ 38 w 71"/>
                  <a:gd name="T53" fmla="*/ 0 h 65"/>
                  <a:gd name="T54" fmla="*/ 41 w 71"/>
                  <a:gd name="T55" fmla="*/ 3 h 65"/>
                  <a:gd name="T56" fmla="*/ 47 w 71"/>
                  <a:gd name="T57" fmla="*/ 5 h 65"/>
                  <a:gd name="T58" fmla="*/ 48 w 71"/>
                  <a:gd name="T59" fmla="*/ 9 h 65"/>
                  <a:gd name="T60" fmla="*/ 59 w 71"/>
                  <a:gd name="T61" fmla="*/ 11 h 65"/>
                  <a:gd name="T62" fmla="*/ 62 w 71"/>
                  <a:gd name="T63" fmla="*/ 14 h 65"/>
                  <a:gd name="T64" fmla="*/ 64 w 71"/>
                  <a:gd name="T65" fmla="*/ 20 h 65"/>
                  <a:gd name="T66" fmla="*/ 61 w 71"/>
                  <a:gd name="T67" fmla="*/ 29 h 65"/>
                  <a:gd name="T68" fmla="*/ 71 w 71"/>
                  <a:gd name="T69" fmla="*/ 5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1" h="65">
                    <a:moveTo>
                      <a:pt x="71" y="55"/>
                    </a:moveTo>
                    <a:lnTo>
                      <a:pt x="65" y="56"/>
                    </a:lnTo>
                    <a:lnTo>
                      <a:pt x="59" y="65"/>
                    </a:lnTo>
                    <a:lnTo>
                      <a:pt x="56" y="59"/>
                    </a:lnTo>
                    <a:lnTo>
                      <a:pt x="58" y="53"/>
                    </a:lnTo>
                    <a:lnTo>
                      <a:pt x="52" y="52"/>
                    </a:lnTo>
                    <a:lnTo>
                      <a:pt x="50" y="47"/>
                    </a:lnTo>
                    <a:lnTo>
                      <a:pt x="45" y="47"/>
                    </a:lnTo>
                    <a:lnTo>
                      <a:pt x="44" y="43"/>
                    </a:lnTo>
                    <a:lnTo>
                      <a:pt x="38" y="40"/>
                    </a:lnTo>
                    <a:lnTo>
                      <a:pt x="35" y="44"/>
                    </a:lnTo>
                    <a:lnTo>
                      <a:pt x="29" y="47"/>
                    </a:lnTo>
                    <a:lnTo>
                      <a:pt x="20" y="55"/>
                    </a:lnTo>
                    <a:lnTo>
                      <a:pt x="17" y="50"/>
                    </a:lnTo>
                    <a:lnTo>
                      <a:pt x="14" y="50"/>
                    </a:lnTo>
                    <a:lnTo>
                      <a:pt x="0" y="37"/>
                    </a:lnTo>
                    <a:lnTo>
                      <a:pt x="3" y="31"/>
                    </a:lnTo>
                    <a:lnTo>
                      <a:pt x="4" y="24"/>
                    </a:lnTo>
                    <a:lnTo>
                      <a:pt x="11" y="23"/>
                    </a:lnTo>
                    <a:lnTo>
                      <a:pt x="17" y="23"/>
                    </a:lnTo>
                    <a:lnTo>
                      <a:pt x="18" y="20"/>
                    </a:lnTo>
                    <a:lnTo>
                      <a:pt x="12" y="17"/>
                    </a:lnTo>
                    <a:lnTo>
                      <a:pt x="12" y="8"/>
                    </a:lnTo>
                    <a:lnTo>
                      <a:pt x="18" y="8"/>
                    </a:lnTo>
                    <a:lnTo>
                      <a:pt x="23" y="5"/>
                    </a:lnTo>
                    <a:lnTo>
                      <a:pt x="29" y="2"/>
                    </a:lnTo>
                    <a:lnTo>
                      <a:pt x="38" y="0"/>
                    </a:lnTo>
                    <a:lnTo>
                      <a:pt x="41" y="3"/>
                    </a:lnTo>
                    <a:lnTo>
                      <a:pt x="47" y="5"/>
                    </a:lnTo>
                    <a:lnTo>
                      <a:pt x="48" y="9"/>
                    </a:lnTo>
                    <a:lnTo>
                      <a:pt x="59" y="11"/>
                    </a:lnTo>
                    <a:lnTo>
                      <a:pt x="62" y="14"/>
                    </a:lnTo>
                    <a:lnTo>
                      <a:pt x="64" y="20"/>
                    </a:lnTo>
                    <a:lnTo>
                      <a:pt x="61" y="29"/>
                    </a:lnTo>
                    <a:lnTo>
                      <a:pt x="71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5" name="Freeform 985">
                <a:extLst>
                  <a:ext uri="{FF2B5EF4-FFF2-40B4-BE49-F238E27FC236}">
                    <a16:creationId xmlns:a16="http://schemas.microsoft.com/office/drawing/2014/main" id="{5A9B42EA-0F41-28F3-4C50-ACF66E464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272"/>
                <a:ext cx="12" cy="13"/>
              </a:xfrm>
              <a:custGeom>
                <a:avLst/>
                <a:gdLst>
                  <a:gd name="T0" fmla="*/ 1 w 22"/>
                  <a:gd name="T1" fmla="*/ 14 h 26"/>
                  <a:gd name="T2" fmla="*/ 1 w 22"/>
                  <a:gd name="T3" fmla="*/ 3 h 26"/>
                  <a:gd name="T4" fmla="*/ 4 w 22"/>
                  <a:gd name="T5" fmla="*/ 0 h 26"/>
                  <a:gd name="T6" fmla="*/ 10 w 22"/>
                  <a:gd name="T7" fmla="*/ 6 h 26"/>
                  <a:gd name="T8" fmla="*/ 22 w 22"/>
                  <a:gd name="T9" fmla="*/ 6 h 26"/>
                  <a:gd name="T10" fmla="*/ 22 w 22"/>
                  <a:gd name="T11" fmla="*/ 17 h 26"/>
                  <a:gd name="T12" fmla="*/ 16 w 22"/>
                  <a:gd name="T13" fmla="*/ 26 h 26"/>
                  <a:gd name="T14" fmla="*/ 9 w 22"/>
                  <a:gd name="T15" fmla="*/ 24 h 26"/>
                  <a:gd name="T16" fmla="*/ 4 w 22"/>
                  <a:gd name="T17" fmla="*/ 21 h 26"/>
                  <a:gd name="T18" fmla="*/ 0 w 22"/>
                  <a:gd name="T19" fmla="*/ 20 h 26"/>
                  <a:gd name="T20" fmla="*/ 1 w 22"/>
                  <a:gd name="T21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6">
                    <a:moveTo>
                      <a:pt x="1" y="14"/>
                    </a:moveTo>
                    <a:lnTo>
                      <a:pt x="1" y="3"/>
                    </a:lnTo>
                    <a:lnTo>
                      <a:pt x="4" y="0"/>
                    </a:lnTo>
                    <a:lnTo>
                      <a:pt x="10" y="6"/>
                    </a:lnTo>
                    <a:lnTo>
                      <a:pt x="22" y="6"/>
                    </a:lnTo>
                    <a:lnTo>
                      <a:pt x="22" y="17"/>
                    </a:lnTo>
                    <a:lnTo>
                      <a:pt x="16" y="26"/>
                    </a:lnTo>
                    <a:lnTo>
                      <a:pt x="9" y="24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6" name="Freeform 986">
                <a:extLst>
                  <a:ext uri="{FF2B5EF4-FFF2-40B4-BE49-F238E27FC236}">
                    <a16:creationId xmlns:a16="http://schemas.microsoft.com/office/drawing/2014/main" id="{1E63A86C-3310-AACF-92D9-F61499238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272"/>
                <a:ext cx="12" cy="13"/>
              </a:xfrm>
              <a:custGeom>
                <a:avLst/>
                <a:gdLst>
                  <a:gd name="T0" fmla="*/ 1 w 22"/>
                  <a:gd name="T1" fmla="*/ 14 h 26"/>
                  <a:gd name="T2" fmla="*/ 1 w 22"/>
                  <a:gd name="T3" fmla="*/ 3 h 26"/>
                  <a:gd name="T4" fmla="*/ 4 w 22"/>
                  <a:gd name="T5" fmla="*/ 0 h 26"/>
                  <a:gd name="T6" fmla="*/ 10 w 22"/>
                  <a:gd name="T7" fmla="*/ 6 h 26"/>
                  <a:gd name="T8" fmla="*/ 22 w 22"/>
                  <a:gd name="T9" fmla="*/ 6 h 26"/>
                  <a:gd name="T10" fmla="*/ 22 w 22"/>
                  <a:gd name="T11" fmla="*/ 17 h 26"/>
                  <a:gd name="T12" fmla="*/ 16 w 22"/>
                  <a:gd name="T13" fmla="*/ 26 h 26"/>
                  <a:gd name="T14" fmla="*/ 9 w 22"/>
                  <a:gd name="T15" fmla="*/ 24 h 26"/>
                  <a:gd name="T16" fmla="*/ 4 w 22"/>
                  <a:gd name="T17" fmla="*/ 21 h 26"/>
                  <a:gd name="T18" fmla="*/ 0 w 22"/>
                  <a:gd name="T19" fmla="*/ 20 h 26"/>
                  <a:gd name="T20" fmla="*/ 1 w 22"/>
                  <a:gd name="T21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6">
                    <a:moveTo>
                      <a:pt x="1" y="14"/>
                    </a:moveTo>
                    <a:lnTo>
                      <a:pt x="1" y="3"/>
                    </a:lnTo>
                    <a:lnTo>
                      <a:pt x="4" y="0"/>
                    </a:lnTo>
                    <a:lnTo>
                      <a:pt x="10" y="6"/>
                    </a:lnTo>
                    <a:lnTo>
                      <a:pt x="22" y="6"/>
                    </a:lnTo>
                    <a:lnTo>
                      <a:pt x="22" y="17"/>
                    </a:lnTo>
                    <a:lnTo>
                      <a:pt x="16" y="26"/>
                    </a:lnTo>
                    <a:lnTo>
                      <a:pt x="9" y="24"/>
                    </a:lnTo>
                    <a:lnTo>
                      <a:pt x="4" y="21"/>
                    </a:lnTo>
                    <a:lnTo>
                      <a:pt x="0" y="20"/>
                    </a:lnTo>
                    <a:lnTo>
                      <a:pt x="1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7" name="Freeform 987">
                <a:extLst>
                  <a:ext uri="{FF2B5EF4-FFF2-40B4-BE49-F238E27FC236}">
                    <a16:creationId xmlns:a16="http://schemas.microsoft.com/office/drawing/2014/main" id="{AF93C7F8-7BCD-944F-270C-2E27078E7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375"/>
                <a:ext cx="36" cy="33"/>
              </a:xfrm>
              <a:custGeom>
                <a:avLst/>
                <a:gdLst>
                  <a:gd name="T0" fmla="*/ 20 w 71"/>
                  <a:gd name="T1" fmla="*/ 35 h 67"/>
                  <a:gd name="T2" fmla="*/ 17 w 71"/>
                  <a:gd name="T3" fmla="*/ 43 h 67"/>
                  <a:gd name="T4" fmla="*/ 14 w 71"/>
                  <a:gd name="T5" fmla="*/ 44 h 67"/>
                  <a:gd name="T6" fmla="*/ 14 w 71"/>
                  <a:gd name="T7" fmla="*/ 54 h 67"/>
                  <a:gd name="T8" fmla="*/ 20 w 71"/>
                  <a:gd name="T9" fmla="*/ 57 h 67"/>
                  <a:gd name="T10" fmla="*/ 24 w 71"/>
                  <a:gd name="T11" fmla="*/ 63 h 67"/>
                  <a:gd name="T12" fmla="*/ 17 w 71"/>
                  <a:gd name="T13" fmla="*/ 64 h 67"/>
                  <a:gd name="T14" fmla="*/ 17 w 71"/>
                  <a:gd name="T15" fmla="*/ 67 h 67"/>
                  <a:gd name="T16" fmla="*/ 24 w 71"/>
                  <a:gd name="T17" fmla="*/ 66 h 67"/>
                  <a:gd name="T18" fmla="*/ 29 w 71"/>
                  <a:gd name="T19" fmla="*/ 63 h 67"/>
                  <a:gd name="T20" fmla="*/ 36 w 71"/>
                  <a:gd name="T21" fmla="*/ 61 h 67"/>
                  <a:gd name="T22" fmla="*/ 47 w 71"/>
                  <a:gd name="T23" fmla="*/ 66 h 67"/>
                  <a:gd name="T24" fmla="*/ 50 w 71"/>
                  <a:gd name="T25" fmla="*/ 66 h 67"/>
                  <a:gd name="T26" fmla="*/ 53 w 71"/>
                  <a:gd name="T27" fmla="*/ 66 h 67"/>
                  <a:gd name="T28" fmla="*/ 58 w 71"/>
                  <a:gd name="T29" fmla="*/ 64 h 67"/>
                  <a:gd name="T30" fmla="*/ 64 w 71"/>
                  <a:gd name="T31" fmla="*/ 67 h 67"/>
                  <a:gd name="T32" fmla="*/ 71 w 71"/>
                  <a:gd name="T33" fmla="*/ 50 h 67"/>
                  <a:gd name="T34" fmla="*/ 65 w 71"/>
                  <a:gd name="T35" fmla="*/ 35 h 67"/>
                  <a:gd name="T36" fmla="*/ 58 w 71"/>
                  <a:gd name="T37" fmla="*/ 31 h 67"/>
                  <a:gd name="T38" fmla="*/ 53 w 71"/>
                  <a:gd name="T39" fmla="*/ 17 h 67"/>
                  <a:gd name="T40" fmla="*/ 52 w 71"/>
                  <a:gd name="T41" fmla="*/ 6 h 67"/>
                  <a:gd name="T42" fmla="*/ 47 w 71"/>
                  <a:gd name="T43" fmla="*/ 0 h 67"/>
                  <a:gd name="T44" fmla="*/ 40 w 71"/>
                  <a:gd name="T45" fmla="*/ 6 h 67"/>
                  <a:gd name="T46" fmla="*/ 33 w 71"/>
                  <a:gd name="T47" fmla="*/ 8 h 67"/>
                  <a:gd name="T48" fmla="*/ 23 w 71"/>
                  <a:gd name="T49" fmla="*/ 5 h 67"/>
                  <a:gd name="T50" fmla="*/ 20 w 71"/>
                  <a:gd name="T51" fmla="*/ 11 h 67"/>
                  <a:gd name="T52" fmla="*/ 14 w 71"/>
                  <a:gd name="T53" fmla="*/ 5 h 67"/>
                  <a:gd name="T54" fmla="*/ 9 w 71"/>
                  <a:gd name="T55" fmla="*/ 23 h 67"/>
                  <a:gd name="T56" fmla="*/ 6 w 71"/>
                  <a:gd name="T57" fmla="*/ 23 h 67"/>
                  <a:gd name="T58" fmla="*/ 0 w 71"/>
                  <a:gd name="T59" fmla="*/ 31 h 67"/>
                  <a:gd name="T60" fmla="*/ 5 w 71"/>
                  <a:gd name="T61" fmla="*/ 34 h 67"/>
                  <a:gd name="T62" fmla="*/ 20 w 71"/>
                  <a:gd name="T63" fmla="*/ 3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1" h="67">
                    <a:moveTo>
                      <a:pt x="20" y="35"/>
                    </a:moveTo>
                    <a:lnTo>
                      <a:pt x="17" y="43"/>
                    </a:lnTo>
                    <a:lnTo>
                      <a:pt x="14" y="44"/>
                    </a:lnTo>
                    <a:lnTo>
                      <a:pt x="14" y="54"/>
                    </a:lnTo>
                    <a:lnTo>
                      <a:pt x="20" y="57"/>
                    </a:lnTo>
                    <a:lnTo>
                      <a:pt x="24" y="63"/>
                    </a:lnTo>
                    <a:lnTo>
                      <a:pt x="17" y="64"/>
                    </a:lnTo>
                    <a:lnTo>
                      <a:pt x="17" y="67"/>
                    </a:lnTo>
                    <a:lnTo>
                      <a:pt x="24" y="66"/>
                    </a:lnTo>
                    <a:lnTo>
                      <a:pt x="29" y="63"/>
                    </a:lnTo>
                    <a:lnTo>
                      <a:pt x="36" y="61"/>
                    </a:lnTo>
                    <a:lnTo>
                      <a:pt x="47" y="66"/>
                    </a:lnTo>
                    <a:lnTo>
                      <a:pt x="50" y="66"/>
                    </a:lnTo>
                    <a:lnTo>
                      <a:pt x="53" y="66"/>
                    </a:lnTo>
                    <a:lnTo>
                      <a:pt x="58" y="64"/>
                    </a:lnTo>
                    <a:lnTo>
                      <a:pt x="64" y="67"/>
                    </a:lnTo>
                    <a:lnTo>
                      <a:pt x="71" y="50"/>
                    </a:lnTo>
                    <a:lnTo>
                      <a:pt x="65" y="35"/>
                    </a:lnTo>
                    <a:lnTo>
                      <a:pt x="58" y="31"/>
                    </a:lnTo>
                    <a:lnTo>
                      <a:pt x="53" y="17"/>
                    </a:lnTo>
                    <a:lnTo>
                      <a:pt x="52" y="6"/>
                    </a:lnTo>
                    <a:lnTo>
                      <a:pt x="47" y="0"/>
                    </a:lnTo>
                    <a:lnTo>
                      <a:pt x="40" y="6"/>
                    </a:lnTo>
                    <a:lnTo>
                      <a:pt x="33" y="8"/>
                    </a:lnTo>
                    <a:lnTo>
                      <a:pt x="23" y="5"/>
                    </a:lnTo>
                    <a:lnTo>
                      <a:pt x="20" y="11"/>
                    </a:lnTo>
                    <a:lnTo>
                      <a:pt x="14" y="5"/>
                    </a:lnTo>
                    <a:lnTo>
                      <a:pt x="9" y="23"/>
                    </a:lnTo>
                    <a:lnTo>
                      <a:pt x="6" y="23"/>
                    </a:lnTo>
                    <a:lnTo>
                      <a:pt x="0" y="31"/>
                    </a:lnTo>
                    <a:lnTo>
                      <a:pt x="5" y="34"/>
                    </a:lnTo>
                    <a:lnTo>
                      <a:pt x="20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8" name="Freeform 988">
                <a:extLst>
                  <a:ext uri="{FF2B5EF4-FFF2-40B4-BE49-F238E27FC236}">
                    <a16:creationId xmlns:a16="http://schemas.microsoft.com/office/drawing/2014/main" id="{92344D25-A70B-2BE9-C193-A05402C9A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375"/>
                <a:ext cx="36" cy="33"/>
              </a:xfrm>
              <a:custGeom>
                <a:avLst/>
                <a:gdLst>
                  <a:gd name="T0" fmla="*/ 20 w 71"/>
                  <a:gd name="T1" fmla="*/ 35 h 67"/>
                  <a:gd name="T2" fmla="*/ 5 w 71"/>
                  <a:gd name="T3" fmla="*/ 34 h 67"/>
                  <a:gd name="T4" fmla="*/ 0 w 71"/>
                  <a:gd name="T5" fmla="*/ 31 h 67"/>
                  <a:gd name="T6" fmla="*/ 6 w 71"/>
                  <a:gd name="T7" fmla="*/ 23 h 67"/>
                  <a:gd name="T8" fmla="*/ 9 w 71"/>
                  <a:gd name="T9" fmla="*/ 23 h 67"/>
                  <a:gd name="T10" fmla="*/ 14 w 71"/>
                  <a:gd name="T11" fmla="*/ 5 h 67"/>
                  <a:gd name="T12" fmla="*/ 20 w 71"/>
                  <a:gd name="T13" fmla="*/ 11 h 67"/>
                  <a:gd name="T14" fmla="*/ 23 w 71"/>
                  <a:gd name="T15" fmla="*/ 5 h 67"/>
                  <a:gd name="T16" fmla="*/ 33 w 71"/>
                  <a:gd name="T17" fmla="*/ 8 h 67"/>
                  <a:gd name="T18" fmla="*/ 40 w 71"/>
                  <a:gd name="T19" fmla="*/ 6 h 67"/>
                  <a:gd name="T20" fmla="*/ 47 w 71"/>
                  <a:gd name="T21" fmla="*/ 0 h 67"/>
                  <a:gd name="T22" fmla="*/ 52 w 71"/>
                  <a:gd name="T23" fmla="*/ 6 h 67"/>
                  <a:gd name="T24" fmla="*/ 53 w 71"/>
                  <a:gd name="T25" fmla="*/ 17 h 67"/>
                  <a:gd name="T26" fmla="*/ 58 w 71"/>
                  <a:gd name="T27" fmla="*/ 31 h 67"/>
                  <a:gd name="T28" fmla="*/ 65 w 71"/>
                  <a:gd name="T29" fmla="*/ 35 h 67"/>
                  <a:gd name="T30" fmla="*/ 71 w 71"/>
                  <a:gd name="T31" fmla="*/ 50 h 67"/>
                  <a:gd name="T32" fmla="*/ 64 w 71"/>
                  <a:gd name="T33" fmla="*/ 67 h 67"/>
                  <a:gd name="T34" fmla="*/ 58 w 71"/>
                  <a:gd name="T35" fmla="*/ 64 h 67"/>
                  <a:gd name="T36" fmla="*/ 53 w 71"/>
                  <a:gd name="T37" fmla="*/ 66 h 67"/>
                  <a:gd name="T38" fmla="*/ 50 w 71"/>
                  <a:gd name="T39" fmla="*/ 66 h 67"/>
                  <a:gd name="T40" fmla="*/ 47 w 71"/>
                  <a:gd name="T41" fmla="*/ 66 h 67"/>
                  <a:gd name="T42" fmla="*/ 36 w 71"/>
                  <a:gd name="T43" fmla="*/ 61 h 67"/>
                  <a:gd name="T44" fmla="*/ 29 w 71"/>
                  <a:gd name="T45" fmla="*/ 63 h 67"/>
                  <a:gd name="T46" fmla="*/ 24 w 71"/>
                  <a:gd name="T47" fmla="*/ 66 h 67"/>
                  <a:gd name="T48" fmla="*/ 17 w 71"/>
                  <a:gd name="T49" fmla="*/ 67 h 67"/>
                  <a:gd name="T50" fmla="*/ 17 w 71"/>
                  <a:gd name="T51" fmla="*/ 64 h 67"/>
                  <a:gd name="T52" fmla="*/ 24 w 71"/>
                  <a:gd name="T53" fmla="*/ 63 h 67"/>
                  <a:gd name="T54" fmla="*/ 20 w 71"/>
                  <a:gd name="T55" fmla="*/ 57 h 67"/>
                  <a:gd name="T56" fmla="*/ 14 w 71"/>
                  <a:gd name="T57" fmla="*/ 54 h 67"/>
                  <a:gd name="T58" fmla="*/ 14 w 71"/>
                  <a:gd name="T59" fmla="*/ 44 h 67"/>
                  <a:gd name="T60" fmla="*/ 17 w 71"/>
                  <a:gd name="T61" fmla="*/ 43 h 67"/>
                  <a:gd name="T62" fmla="*/ 20 w 71"/>
                  <a:gd name="T63" fmla="*/ 3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1" h="67">
                    <a:moveTo>
                      <a:pt x="20" y="35"/>
                    </a:moveTo>
                    <a:lnTo>
                      <a:pt x="5" y="34"/>
                    </a:lnTo>
                    <a:lnTo>
                      <a:pt x="0" y="31"/>
                    </a:lnTo>
                    <a:lnTo>
                      <a:pt x="6" y="23"/>
                    </a:lnTo>
                    <a:lnTo>
                      <a:pt x="9" y="23"/>
                    </a:lnTo>
                    <a:lnTo>
                      <a:pt x="14" y="5"/>
                    </a:lnTo>
                    <a:lnTo>
                      <a:pt x="20" y="11"/>
                    </a:lnTo>
                    <a:lnTo>
                      <a:pt x="23" y="5"/>
                    </a:lnTo>
                    <a:lnTo>
                      <a:pt x="33" y="8"/>
                    </a:lnTo>
                    <a:lnTo>
                      <a:pt x="40" y="6"/>
                    </a:lnTo>
                    <a:lnTo>
                      <a:pt x="47" y="0"/>
                    </a:lnTo>
                    <a:lnTo>
                      <a:pt x="52" y="6"/>
                    </a:lnTo>
                    <a:lnTo>
                      <a:pt x="53" y="17"/>
                    </a:lnTo>
                    <a:lnTo>
                      <a:pt x="58" y="31"/>
                    </a:lnTo>
                    <a:lnTo>
                      <a:pt x="65" y="35"/>
                    </a:lnTo>
                    <a:lnTo>
                      <a:pt x="71" y="50"/>
                    </a:lnTo>
                    <a:lnTo>
                      <a:pt x="64" y="67"/>
                    </a:lnTo>
                    <a:lnTo>
                      <a:pt x="58" y="64"/>
                    </a:lnTo>
                    <a:lnTo>
                      <a:pt x="53" y="66"/>
                    </a:lnTo>
                    <a:lnTo>
                      <a:pt x="50" y="66"/>
                    </a:lnTo>
                    <a:lnTo>
                      <a:pt x="47" y="66"/>
                    </a:lnTo>
                    <a:lnTo>
                      <a:pt x="36" y="61"/>
                    </a:lnTo>
                    <a:lnTo>
                      <a:pt x="29" y="63"/>
                    </a:lnTo>
                    <a:lnTo>
                      <a:pt x="24" y="66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24" y="63"/>
                    </a:lnTo>
                    <a:lnTo>
                      <a:pt x="20" y="57"/>
                    </a:lnTo>
                    <a:lnTo>
                      <a:pt x="14" y="54"/>
                    </a:lnTo>
                    <a:lnTo>
                      <a:pt x="14" y="44"/>
                    </a:lnTo>
                    <a:lnTo>
                      <a:pt x="17" y="43"/>
                    </a:lnTo>
                    <a:lnTo>
                      <a:pt x="2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9" name="Freeform 989">
                <a:extLst>
                  <a:ext uri="{FF2B5EF4-FFF2-40B4-BE49-F238E27FC236}">
                    <a16:creationId xmlns:a16="http://schemas.microsoft.com/office/drawing/2014/main" id="{E3678DAC-2F6C-076F-D6A8-F9296BDBD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375"/>
                <a:ext cx="36" cy="33"/>
              </a:xfrm>
              <a:custGeom>
                <a:avLst/>
                <a:gdLst>
                  <a:gd name="T0" fmla="*/ 20 w 71"/>
                  <a:gd name="T1" fmla="*/ 35 h 67"/>
                  <a:gd name="T2" fmla="*/ 5 w 71"/>
                  <a:gd name="T3" fmla="*/ 34 h 67"/>
                  <a:gd name="T4" fmla="*/ 0 w 71"/>
                  <a:gd name="T5" fmla="*/ 31 h 67"/>
                  <a:gd name="T6" fmla="*/ 6 w 71"/>
                  <a:gd name="T7" fmla="*/ 23 h 67"/>
                  <a:gd name="T8" fmla="*/ 9 w 71"/>
                  <a:gd name="T9" fmla="*/ 23 h 67"/>
                  <a:gd name="T10" fmla="*/ 14 w 71"/>
                  <a:gd name="T11" fmla="*/ 5 h 67"/>
                  <a:gd name="T12" fmla="*/ 20 w 71"/>
                  <a:gd name="T13" fmla="*/ 11 h 67"/>
                  <a:gd name="T14" fmla="*/ 23 w 71"/>
                  <a:gd name="T15" fmla="*/ 5 h 67"/>
                  <a:gd name="T16" fmla="*/ 33 w 71"/>
                  <a:gd name="T17" fmla="*/ 8 h 67"/>
                  <a:gd name="T18" fmla="*/ 40 w 71"/>
                  <a:gd name="T19" fmla="*/ 6 h 67"/>
                  <a:gd name="T20" fmla="*/ 47 w 71"/>
                  <a:gd name="T21" fmla="*/ 0 h 67"/>
                  <a:gd name="T22" fmla="*/ 52 w 71"/>
                  <a:gd name="T23" fmla="*/ 6 h 67"/>
                  <a:gd name="T24" fmla="*/ 53 w 71"/>
                  <a:gd name="T25" fmla="*/ 17 h 67"/>
                  <a:gd name="T26" fmla="*/ 58 w 71"/>
                  <a:gd name="T27" fmla="*/ 31 h 67"/>
                  <a:gd name="T28" fmla="*/ 65 w 71"/>
                  <a:gd name="T29" fmla="*/ 35 h 67"/>
                  <a:gd name="T30" fmla="*/ 71 w 71"/>
                  <a:gd name="T31" fmla="*/ 50 h 67"/>
                  <a:gd name="T32" fmla="*/ 64 w 71"/>
                  <a:gd name="T33" fmla="*/ 67 h 67"/>
                  <a:gd name="T34" fmla="*/ 58 w 71"/>
                  <a:gd name="T35" fmla="*/ 64 h 67"/>
                  <a:gd name="T36" fmla="*/ 53 w 71"/>
                  <a:gd name="T37" fmla="*/ 66 h 67"/>
                  <a:gd name="T38" fmla="*/ 50 w 71"/>
                  <a:gd name="T39" fmla="*/ 66 h 67"/>
                  <a:gd name="T40" fmla="*/ 47 w 71"/>
                  <a:gd name="T41" fmla="*/ 66 h 67"/>
                  <a:gd name="T42" fmla="*/ 36 w 71"/>
                  <a:gd name="T43" fmla="*/ 61 h 67"/>
                  <a:gd name="T44" fmla="*/ 29 w 71"/>
                  <a:gd name="T45" fmla="*/ 63 h 67"/>
                  <a:gd name="T46" fmla="*/ 24 w 71"/>
                  <a:gd name="T47" fmla="*/ 66 h 67"/>
                  <a:gd name="T48" fmla="*/ 17 w 71"/>
                  <a:gd name="T49" fmla="*/ 67 h 67"/>
                  <a:gd name="T50" fmla="*/ 17 w 71"/>
                  <a:gd name="T51" fmla="*/ 64 h 67"/>
                  <a:gd name="T52" fmla="*/ 24 w 71"/>
                  <a:gd name="T53" fmla="*/ 63 h 67"/>
                  <a:gd name="T54" fmla="*/ 20 w 71"/>
                  <a:gd name="T55" fmla="*/ 57 h 67"/>
                  <a:gd name="T56" fmla="*/ 14 w 71"/>
                  <a:gd name="T57" fmla="*/ 54 h 67"/>
                  <a:gd name="T58" fmla="*/ 14 w 71"/>
                  <a:gd name="T59" fmla="*/ 44 h 67"/>
                  <a:gd name="T60" fmla="*/ 17 w 71"/>
                  <a:gd name="T61" fmla="*/ 43 h 67"/>
                  <a:gd name="T62" fmla="*/ 20 w 71"/>
                  <a:gd name="T63" fmla="*/ 3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1" h="67">
                    <a:moveTo>
                      <a:pt x="20" y="35"/>
                    </a:moveTo>
                    <a:lnTo>
                      <a:pt x="5" y="34"/>
                    </a:lnTo>
                    <a:lnTo>
                      <a:pt x="0" y="31"/>
                    </a:lnTo>
                    <a:lnTo>
                      <a:pt x="6" y="23"/>
                    </a:lnTo>
                    <a:lnTo>
                      <a:pt x="9" y="23"/>
                    </a:lnTo>
                    <a:lnTo>
                      <a:pt x="14" y="5"/>
                    </a:lnTo>
                    <a:lnTo>
                      <a:pt x="20" y="11"/>
                    </a:lnTo>
                    <a:lnTo>
                      <a:pt x="23" y="5"/>
                    </a:lnTo>
                    <a:lnTo>
                      <a:pt x="33" y="8"/>
                    </a:lnTo>
                    <a:lnTo>
                      <a:pt x="40" y="6"/>
                    </a:lnTo>
                    <a:lnTo>
                      <a:pt x="47" y="0"/>
                    </a:lnTo>
                    <a:lnTo>
                      <a:pt x="52" y="6"/>
                    </a:lnTo>
                    <a:lnTo>
                      <a:pt x="53" y="17"/>
                    </a:lnTo>
                    <a:lnTo>
                      <a:pt x="58" y="31"/>
                    </a:lnTo>
                    <a:lnTo>
                      <a:pt x="65" y="35"/>
                    </a:lnTo>
                    <a:lnTo>
                      <a:pt x="71" y="50"/>
                    </a:lnTo>
                    <a:lnTo>
                      <a:pt x="64" y="67"/>
                    </a:lnTo>
                    <a:lnTo>
                      <a:pt x="58" y="64"/>
                    </a:lnTo>
                    <a:lnTo>
                      <a:pt x="53" y="66"/>
                    </a:lnTo>
                    <a:lnTo>
                      <a:pt x="50" y="66"/>
                    </a:lnTo>
                    <a:lnTo>
                      <a:pt x="47" y="66"/>
                    </a:lnTo>
                    <a:lnTo>
                      <a:pt x="36" y="61"/>
                    </a:lnTo>
                    <a:lnTo>
                      <a:pt x="29" y="63"/>
                    </a:lnTo>
                    <a:lnTo>
                      <a:pt x="24" y="66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24" y="63"/>
                    </a:lnTo>
                    <a:lnTo>
                      <a:pt x="20" y="57"/>
                    </a:lnTo>
                    <a:lnTo>
                      <a:pt x="14" y="54"/>
                    </a:lnTo>
                    <a:lnTo>
                      <a:pt x="14" y="44"/>
                    </a:lnTo>
                    <a:lnTo>
                      <a:pt x="17" y="43"/>
                    </a:lnTo>
                    <a:lnTo>
                      <a:pt x="2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0" name="Freeform 990">
                <a:extLst>
                  <a:ext uri="{FF2B5EF4-FFF2-40B4-BE49-F238E27FC236}">
                    <a16:creationId xmlns:a16="http://schemas.microsoft.com/office/drawing/2014/main" id="{008F147B-F907-FB45-5C59-53104F532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279"/>
                <a:ext cx="97" cy="44"/>
              </a:xfrm>
              <a:custGeom>
                <a:avLst/>
                <a:gdLst>
                  <a:gd name="T0" fmla="*/ 146 w 193"/>
                  <a:gd name="T1" fmla="*/ 1 h 88"/>
                  <a:gd name="T2" fmla="*/ 137 w 193"/>
                  <a:gd name="T3" fmla="*/ 14 h 88"/>
                  <a:gd name="T4" fmla="*/ 133 w 193"/>
                  <a:gd name="T5" fmla="*/ 20 h 88"/>
                  <a:gd name="T6" fmla="*/ 126 w 193"/>
                  <a:gd name="T7" fmla="*/ 15 h 88"/>
                  <a:gd name="T8" fmla="*/ 116 w 193"/>
                  <a:gd name="T9" fmla="*/ 7 h 88"/>
                  <a:gd name="T10" fmla="*/ 105 w 193"/>
                  <a:gd name="T11" fmla="*/ 12 h 88"/>
                  <a:gd name="T12" fmla="*/ 96 w 193"/>
                  <a:gd name="T13" fmla="*/ 12 h 88"/>
                  <a:gd name="T14" fmla="*/ 89 w 193"/>
                  <a:gd name="T15" fmla="*/ 9 h 88"/>
                  <a:gd name="T16" fmla="*/ 78 w 193"/>
                  <a:gd name="T17" fmla="*/ 4 h 88"/>
                  <a:gd name="T18" fmla="*/ 69 w 193"/>
                  <a:gd name="T19" fmla="*/ 1 h 88"/>
                  <a:gd name="T20" fmla="*/ 54 w 193"/>
                  <a:gd name="T21" fmla="*/ 14 h 88"/>
                  <a:gd name="T22" fmla="*/ 48 w 193"/>
                  <a:gd name="T23" fmla="*/ 9 h 88"/>
                  <a:gd name="T24" fmla="*/ 37 w 193"/>
                  <a:gd name="T25" fmla="*/ 17 h 88"/>
                  <a:gd name="T26" fmla="*/ 25 w 193"/>
                  <a:gd name="T27" fmla="*/ 15 h 88"/>
                  <a:gd name="T28" fmla="*/ 22 w 193"/>
                  <a:gd name="T29" fmla="*/ 15 h 88"/>
                  <a:gd name="T30" fmla="*/ 25 w 193"/>
                  <a:gd name="T31" fmla="*/ 29 h 88"/>
                  <a:gd name="T32" fmla="*/ 19 w 193"/>
                  <a:gd name="T33" fmla="*/ 30 h 88"/>
                  <a:gd name="T34" fmla="*/ 22 w 193"/>
                  <a:gd name="T35" fmla="*/ 44 h 88"/>
                  <a:gd name="T36" fmla="*/ 17 w 193"/>
                  <a:gd name="T37" fmla="*/ 56 h 88"/>
                  <a:gd name="T38" fmla="*/ 10 w 193"/>
                  <a:gd name="T39" fmla="*/ 65 h 88"/>
                  <a:gd name="T40" fmla="*/ 4 w 193"/>
                  <a:gd name="T41" fmla="*/ 79 h 88"/>
                  <a:gd name="T42" fmla="*/ 10 w 193"/>
                  <a:gd name="T43" fmla="*/ 88 h 88"/>
                  <a:gd name="T44" fmla="*/ 23 w 193"/>
                  <a:gd name="T45" fmla="*/ 88 h 88"/>
                  <a:gd name="T46" fmla="*/ 34 w 193"/>
                  <a:gd name="T47" fmla="*/ 76 h 88"/>
                  <a:gd name="T48" fmla="*/ 43 w 193"/>
                  <a:gd name="T49" fmla="*/ 67 h 88"/>
                  <a:gd name="T50" fmla="*/ 61 w 193"/>
                  <a:gd name="T51" fmla="*/ 59 h 88"/>
                  <a:gd name="T52" fmla="*/ 82 w 193"/>
                  <a:gd name="T53" fmla="*/ 50 h 88"/>
                  <a:gd name="T54" fmla="*/ 89 w 193"/>
                  <a:gd name="T55" fmla="*/ 41 h 88"/>
                  <a:gd name="T56" fmla="*/ 101 w 193"/>
                  <a:gd name="T57" fmla="*/ 32 h 88"/>
                  <a:gd name="T58" fmla="*/ 110 w 193"/>
                  <a:gd name="T59" fmla="*/ 35 h 88"/>
                  <a:gd name="T60" fmla="*/ 126 w 193"/>
                  <a:gd name="T61" fmla="*/ 35 h 88"/>
                  <a:gd name="T62" fmla="*/ 136 w 193"/>
                  <a:gd name="T63" fmla="*/ 30 h 88"/>
                  <a:gd name="T64" fmla="*/ 161 w 193"/>
                  <a:gd name="T65" fmla="*/ 36 h 88"/>
                  <a:gd name="T66" fmla="*/ 175 w 193"/>
                  <a:gd name="T67" fmla="*/ 32 h 88"/>
                  <a:gd name="T68" fmla="*/ 187 w 193"/>
                  <a:gd name="T69" fmla="*/ 32 h 88"/>
                  <a:gd name="T70" fmla="*/ 193 w 193"/>
                  <a:gd name="T71" fmla="*/ 26 h 88"/>
                  <a:gd name="T72" fmla="*/ 186 w 193"/>
                  <a:gd name="T73" fmla="*/ 9 h 88"/>
                  <a:gd name="T74" fmla="*/ 181 w 193"/>
                  <a:gd name="T75" fmla="*/ 4 h 88"/>
                  <a:gd name="T76" fmla="*/ 167 w 193"/>
                  <a:gd name="T77" fmla="*/ 12 h 88"/>
                  <a:gd name="T78" fmla="*/ 155 w 193"/>
                  <a:gd name="T79" fmla="*/ 7 h 88"/>
                  <a:gd name="T80" fmla="*/ 152 w 193"/>
                  <a:gd name="T8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3" h="88">
                    <a:moveTo>
                      <a:pt x="152" y="0"/>
                    </a:moveTo>
                    <a:lnTo>
                      <a:pt x="146" y="1"/>
                    </a:lnTo>
                    <a:lnTo>
                      <a:pt x="140" y="10"/>
                    </a:lnTo>
                    <a:lnTo>
                      <a:pt x="137" y="14"/>
                    </a:lnTo>
                    <a:lnTo>
                      <a:pt x="137" y="21"/>
                    </a:lnTo>
                    <a:lnTo>
                      <a:pt x="133" y="20"/>
                    </a:lnTo>
                    <a:lnTo>
                      <a:pt x="128" y="20"/>
                    </a:lnTo>
                    <a:lnTo>
                      <a:pt x="126" y="15"/>
                    </a:lnTo>
                    <a:lnTo>
                      <a:pt x="117" y="12"/>
                    </a:lnTo>
                    <a:lnTo>
                      <a:pt x="116" y="7"/>
                    </a:lnTo>
                    <a:lnTo>
                      <a:pt x="110" y="12"/>
                    </a:lnTo>
                    <a:lnTo>
                      <a:pt x="105" y="12"/>
                    </a:lnTo>
                    <a:lnTo>
                      <a:pt x="101" y="9"/>
                    </a:lnTo>
                    <a:lnTo>
                      <a:pt x="96" y="12"/>
                    </a:lnTo>
                    <a:lnTo>
                      <a:pt x="92" y="6"/>
                    </a:lnTo>
                    <a:lnTo>
                      <a:pt x="89" y="9"/>
                    </a:lnTo>
                    <a:lnTo>
                      <a:pt x="81" y="7"/>
                    </a:lnTo>
                    <a:lnTo>
                      <a:pt x="78" y="4"/>
                    </a:lnTo>
                    <a:lnTo>
                      <a:pt x="70" y="4"/>
                    </a:lnTo>
                    <a:lnTo>
                      <a:pt x="69" y="1"/>
                    </a:lnTo>
                    <a:lnTo>
                      <a:pt x="52" y="6"/>
                    </a:lnTo>
                    <a:lnTo>
                      <a:pt x="54" y="14"/>
                    </a:lnTo>
                    <a:lnTo>
                      <a:pt x="49" y="14"/>
                    </a:lnTo>
                    <a:lnTo>
                      <a:pt x="48" y="9"/>
                    </a:lnTo>
                    <a:lnTo>
                      <a:pt x="43" y="7"/>
                    </a:lnTo>
                    <a:lnTo>
                      <a:pt x="37" y="17"/>
                    </a:lnTo>
                    <a:lnTo>
                      <a:pt x="31" y="14"/>
                    </a:lnTo>
                    <a:lnTo>
                      <a:pt x="25" y="15"/>
                    </a:lnTo>
                    <a:lnTo>
                      <a:pt x="22" y="12"/>
                    </a:lnTo>
                    <a:lnTo>
                      <a:pt x="22" y="15"/>
                    </a:lnTo>
                    <a:lnTo>
                      <a:pt x="26" y="23"/>
                    </a:lnTo>
                    <a:lnTo>
                      <a:pt x="25" y="29"/>
                    </a:lnTo>
                    <a:lnTo>
                      <a:pt x="22" y="29"/>
                    </a:lnTo>
                    <a:lnTo>
                      <a:pt x="19" y="30"/>
                    </a:lnTo>
                    <a:lnTo>
                      <a:pt x="20" y="39"/>
                    </a:lnTo>
                    <a:lnTo>
                      <a:pt x="22" y="44"/>
                    </a:lnTo>
                    <a:lnTo>
                      <a:pt x="17" y="52"/>
                    </a:lnTo>
                    <a:lnTo>
                      <a:pt x="17" y="56"/>
                    </a:lnTo>
                    <a:lnTo>
                      <a:pt x="10" y="61"/>
                    </a:lnTo>
                    <a:lnTo>
                      <a:pt x="10" y="65"/>
                    </a:lnTo>
                    <a:lnTo>
                      <a:pt x="4" y="71"/>
                    </a:lnTo>
                    <a:lnTo>
                      <a:pt x="4" y="79"/>
                    </a:lnTo>
                    <a:lnTo>
                      <a:pt x="0" y="86"/>
                    </a:lnTo>
                    <a:lnTo>
                      <a:pt x="10" y="88"/>
                    </a:lnTo>
                    <a:lnTo>
                      <a:pt x="13" y="83"/>
                    </a:lnTo>
                    <a:lnTo>
                      <a:pt x="23" y="88"/>
                    </a:lnTo>
                    <a:lnTo>
                      <a:pt x="29" y="79"/>
                    </a:lnTo>
                    <a:lnTo>
                      <a:pt x="34" y="76"/>
                    </a:lnTo>
                    <a:lnTo>
                      <a:pt x="40" y="77"/>
                    </a:lnTo>
                    <a:lnTo>
                      <a:pt x="43" y="67"/>
                    </a:lnTo>
                    <a:lnTo>
                      <a:pt x="46" y="62"/>
                    </a:lnTo>
                    <a:lnTo>
                      <a:pt x="61" y="59"/>
                    </a:lnTo>
                    <a:lnTo>
                      <a:pt x="76" y="50"/>
                    </a:lnTo>
                    <a:lnTo>
                      <a:pt x="82" y="50"/>
                    </a:lnTo>
                    <a:lnTo>
                      <a:pt x="89" y="45"/>
                    </a:lnTo>
                    <a:lnTo>
                      <a:pt x="89" y="41"/>
                    </a:lnTo>
                    <a:lnTo>
                      <a:pt x="90" y="35"/>
                    </a:lnTo>
                    <a:lnTo>
                      <a:pt x="101" y="32"/>
                    </a:lnTo>
                    <a:lnTo>
                      <a:pt x="108" y="32"/>
                    </a:lnTo>
                    <a:lnTo>
                      <a:pt x="110" y="35"/>
                    </a:lnTo>
                    <a:lnTo>
                      <a:pt x="123" y="39"/>
                    </a:lnTo>
                    <a:lnTo>
                      <a:pt x="126" y="35"/>
                    </a:lnTo>
                    <a:lnTo>
                      <a:pt x="128" y="32"/>
                    </a:lnTo>
                    <a:lnTo>
                      <a:pt x="136" y="30"/>
                    </a:lnTo>
                    <a:lnTo>
                      <a:pt x="143" y="29"/>
                    </a:lnTo>
                    <a:lnTo>
                      <a:pt x="161" y="36"/>
                    </a:lnTo>
                    <a:lnTo>
                      <a:pt x="169" y="36"/>
                    </a:lnTo>
                    <a:lnTo>
                      <a:pt x="175" y="32"/>
                    </a:lnTo>
                    <a:lnTo>
                      <a:pt x="187" y="29"/>
                    </a:lnTo>
                    <a:lnTo>
                      <a:pt x="187" y="32"/>
                    </a:lnTo>
                    <a:lnTo>
                      <a:pt x="189" y="35"/>
                    </a:lnTo>
                    <a:lnTo>
                      <a:pt x="193" y="26"/>
                    </a:lnTo>
                    <a:lnTo>
                      <a:pt x="192" y="14"/>
                    </a:lnTo>
                    <a:lnTo>
                      <a:pt x="186" y="9"/>
                    </a:lnTo>
                    <a:lnTo>
                      <a:pt x="183" y="12"/>
                    </a:lnTo>
                    <a:lnTo>
                      <a:pt x="181" y="4"/>
                    </a:lnTo>
                    <a:lnTo>
                      <a:pt x="173" y="3"/>
                    </a:lnTo>
                    <a:lnTo>
                      <a:pt x="167" y="12"/>
                    </a:lnTo>
                    <a:lnTo>
                      <a:pt x="160" y="10"/>
                    </a:lnTo>
                    <a:lnTo>
                      <a:pt x="155" y="7"/>
                    </a:lnTo>
                    <a:lnTo>
                      <a:pt x="151" y="6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1" name="Freeform 991">
                <a:extLst>
                  <a:ext uri="{FF2B5EF4-FFF2-40B4-BE49-F238E27FC236}">
                    <a16:creationId xmlns:a16="http://schemas.microsoft.com/office/drawing/2014/main" id="{B09EBC3C-C0DD-F51B-446F-C4D892D4C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279"/>
                <a:ext cx="97" cy="44"/>
              </a:xfrm>
              <a:custGeom>
                <a:avLst/>
                <a:gdLst>
                  <a:gd name="T0" fmla="*/ 151 w 193"/>
                  <a:gd name="T1" fmla="*/ 6 h 88"/>
                  <a:gd name="T2" fmla="*/ 160 w 193"/>
                  <a:gd name="T3" fmla="*/ 10 h 88"/>
                  <a:gd name="T4" fmla="*/ 173 w 193"/>
                  <a:gd name="T5" fmla="*/ 3 h 88"/>
                  <a:gd name="T6" fmla="*/ 183 w 193"/>
                  <a:gd name="T7" fmla="*/ 12 h 88"/>
                  <a:gd name="T8" fmla="*/ 192 w 193"/>
                  <a:gd name="T9" fmla="*/ 14 h 88"/>
                  <a:gd name="T10" fmla="*/ 189 w 193"/>
                  <a:gd name="T11" fmla="*/ 35 h 88"/>
                  <a:gd name="T12" fmla="*/ 187 w 193"/>
                  <a:gd name="T13" fmla="*/ 29 h 88"/>
                  <a:gd name="T14" fmla="*/ 169 w 193"/>
                  <a:gd name="T15" fmla="*/ 36 h 88"/>
                  <a:gd name="T16" fmla="*/ 143 w 193"/>
                  <a:gd name="T17" fmla="*/ 29 h 88"/>
                  <a:gd name="T18" fmla="*/ 128 w 193"/>
                  <a:gd name="T19" fmla="*/ 32 h 88"/>
                  <a:gd name="T20" fmla="*/ 123 w 193"/>
                  <a:gd name="T21" fmla="*/ 39 h 88"/>
                  <a:gd name="T22" fmla="*/ 108 w 193"/>
                  <a:gd name="T23" fmla="*/ 32 h 88"/>
                  <a:gd name="T24" fmla="*/ 90 w 193"/>
                  <a:gd name="T25" fmla="*/ 35 h 88"/>
                  <a:gd name="T26" fmla="*/ 89 w 193"/>
                  <a:gd name="T27" fmla="*/ 45 h 88"/>
                  <a:gd name="T28" fmla="*/ 76 w 193"/>
                  <a:gd name="T29" fmla="*/ 50 h 88"/>
                  <a:gd name="T30" fmla="*/ 46 w 193"/>
                  <a:gd name="T31" fmla="*/ 62 h 88"/>
                  <a:gd name="T32" fmla="*/ 40 w 193"/>
                  <a:gd name="T33" fmla="*/ 77 h 88"/>
                  <a:gd name="T34" fmla="*/ 29 w 193"/>
                  <a:gd name="T35" fmla="*/ 79 h 88"/>
                  <a:gd name="T36" fmla="*/ 13 w 193"/>
                  <a:gd name="T37" fmla="*/ 83 h 88"/>
                  <a:gd name="T38" fmla="*/ 0 w 193"/>
                  <a:gd name="T39" fmla="*/ 86 h 88"/>
                  <a:gd name="T40" fmla="*/ 4 w 193"/>
                  <a:gd name="T41" fmla="*/ 71 h 88"/>
                  <a:gd name="T42" fmla="*/ 10 w 193"/>
                  <a:gd name="T43" fmla="*/ 61 h 88"/>
                  <a:gd name="T44" fmla="*/ 17 w 193"/>
                  <a:gd name="T45" fmla="*/ 52 h 88"/>
                  <a:gd name="T46" fmla="*/ 20 w 193"/>
                  <a:gd name="T47" fmla="*/ 39 h 88"/>
                  <a:gd name="T48" fmla="*/ 22 w 193"/>
                  <a:gd name="T49" fmla="*/ 29 h 88"/>
                  <a:gd name="T50" fmla="*/ 26 w 193"/>
                  <a:gd name="T51" fmla="*/ 23 h 88"/>
                  <a:gd name="T52" fmla="*/ 22 w 193"/>
                  <a:gd name="T53" fmla="*/ 12 h 88"/>
                  <a:gd name="T54" fmla="*/ 31 w 193"/>
                  <a:gd name="T55" fmla="*/ 14 h 88"/>
                  <a:gd name="T56" fmla="*/ 43 w 193"/>
                  <a:gd name="T57" fmla="*/ 7 h 88"/>
                  <a:gd name="T58" fmla="*/ 49 w 193"/>
                  <a:gd name="T59" fmla="*/ 14 h 88"/>
                  <a:gd name="T60" fmla="*/ 52 w 193"/>
                  <a:gd name="T61" fmla="*/ 6 h 88"/>
                  <a:gd name="T62" fmla="*/ 70 w 193"/>
                  <a:gd name="T63" fmla="*/ 4 h 88"/>
                  <a:gd name="T64" fmla="*/ 81 w 193"/>
                  <a:gd name="T65" fmla="*/ 7 h 88"/>
                  <a:gd name="T66" fmla="*/ 92 w 193"/>
                  <a:gd name="T67" fmla="*/ 6 h 88"/>
                  <a:gd name="T68" fmla="*/ 101 w 193"/>
                  <a:gd name="T69" fmla="*/ 9 h 88"/>
                  <a:gd name="T70" fmla="*/ 110 w 193"/>
                  <a:gd name="T71" fmla="*/ 12 h 88"/>
                  <a:gd name="T72" fmla="*/ 117 w 193"/>
                  <a:gd name="T73" fmla="*/ 12 h 88"/>
                  <a:gd name="T74" fmla="*/ 128 w 193"/>
                  <a:gd name="T75" fmla="*/ 20 h 88"/>
                  <a:gd name="T76" fmla="*/ 137 w 193"/>
                  <a:gd name="T77" fmla="*/ 21 h 88"/>
                  <a:gd name="T78" fmla="*/ 140 w 193"/>
                  <a:gd name="T79" fmla="*/ 10 h 88"/>
                  <a:gd name="T80" fmla="*/ 152 w 193"/>
                  <a:gd name="T8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3" h="88">
                    <a:moveTo>
                      <a:pt x="152" y="0"/>
                    </a:moveTo>
                    <a:lnTo>
                      <a:pt x="151" y="6"/>
                    </a:lnTo>
                    <a:lnTo>
                      <a:pt x="155" y="7"/>
                    </a:lnTo>
                    <a:lnTo>
                      <a:pt x="160" y="10"/>
                    </a:lnTo>
                    <a:lnTo>
                      <a:pt x="167" y="12"/>
                    </a:lnTo>
                    <a:lnTo>
                      <a:pt x="173" y="3"/>
                    </a:lnTo>
                    <a:lnTo>
                      <a:pt x="181" y="4"/>
                    </a:lnTo>
                    <a:lnTo>
                      <a:pt x="183" y="12"/>
                    </a:lnTo>
                    <a:lnTo>
                      <a:pt x="186" y="9"/>
                    </a:lnTo>
                    <a:lnTo>
                      <a:pt x="192" y="14"/>
                    </a:lnTo>
                    <a:lnTo>
                      <a:pt x="193" y="26"/>
                    </a:lnTo>
                    <a:lnTo>
                      <a:pt x="189" y="35"/>
                    </a:lnTo>
                    <a:lnTo>
                      <a:pt x="187" y="32"/>
                    </a:lnTo>
                    <a:lnTo>
                      <a:pt x="187" y="29"/>
                    </a:lnTo>
                    <a:lnTo>
                      <a:pt x="175" y="32"/>
                    </a:lnTo>
                    <a:lnTo>
                      <a:pt x="169" y="36"/>
                    </a:lnTo>
                    <a:lnTo>
                      <a:pt x="161" y="36"/>
                    </a:lnTo>
                    <a:lnTo>
                      <a:pt x="143" y="29"/>
                    </a:lnTo>
                    <a:lnTo>
                      <a:pt x="136" y="30"/>
                    </a:lnTo>
                    <a:lnTo>
                      <a:pt x="128" y="32"/>
                    </a:lnTo>
                    <a:lnTo>
                      <a:pt x="126" y="35"/>
                    </a:lnTo>
                    <a:lnTo>
                      <a:pt x="123" y="39"/>
                    </a:lnTo>
                    <a:lnTo>
                      <a:pt x="110" y="35"/>
                    </a:lnTo>
                    <a:lnTo>
                      <a:pt x="108" y="32"/>
                    </a:lnTo>
                    <a:lnTo>
                      <a:pt x="101" y="32"/>
                    </a:lnTo>
                    <a:lnTo>
                      <a:pt x="90" y="35"/>
                    </a:lnTo>
                    <a:lnTo>
                      <a:pt x="89" y="41"/>
                    </a:lnTo>
                    <a:lnTo>
                      <a:pt x="89" y="45"/>
                    </a:lnTo>
                    <a:lnTo>
                      <a:pt x="82" y="50"/>
                    </a:lnTo>
                    <a:lnTo>
                      <a:pt x="76" y="50"/>
                    </a:lnTo>
                    <a:lnTo>
                      <a:pt x="61" y="59"/>
                    </a:lnTo>
                    <a:lnTo>
                      <a:pt x="46" y="62"/>
                    </a:lnTo>
                    <a:lnTo>
                      <a:pt x="43" y="67"/>
                    </a:lnTo>
                    <a:lnTo>
                      <a:pt x="40" y="77"/>
                    </a:lnTo>
                    <a:lnTo>
                      <a:pt x="34" y="76"/>
                    </a:lnTo>
                    <a:lnTo>
                      <a:pt x="29" y="79"/>
                    </a:lnTo>
                    <a:lnTo>
                      <a:pt x="23" y="88"/>
                    </a:lnTo>
                    <a:lnTo>
                      <a:pt x="13" y="83"/>
                    </a:lnTo>
                    <a:lnTo>
                      <a:pt x="10" y="88"/>
                    </a:lnTo>
                    <a:lnTo>
                      <a:pt x="0" y="86"/>
                    </a:lnTo>
                    <a:lnTo>
                      <a:pt x="4" y="79"/>
                    </a:lnTo>
                    <a:lnTo>
                      <a:pt x="4" y="71"/>
                    </a:lnTo>
                    <a:lnTo>
                      <a:pt x="10" y="65"/>
                    </a:lnTo>
                    <a:lnTo>
                      <a:pt x="10" y="61"/>
                    </a:lnTo>
                    <a:lnTo>
                      <a:pt x="17" y="56"/>
                    </a:lnTo>
                    <a:lnTo>
                      <a:pt x="17" y="52"/>
                    </a:lnTo>
                    <a:lnTo>
                      <a:pt x="22" y="44"/>
                    </a:lnTo>
                    <a:lnTo>
                      <a:pt x="20" y="39"/>
                    </a:lnTo>
                    <a:lnTo>
                      <a:pt x="19" y="30"/>
                    </a:lnTo>
                    <a:lnTo>
                      <a:pt x="22" y="29"/>
                    </a:lnTo>
                    <a:lnTo>
                      <a:pt x="25" y="29"/>
                    </a:lnTo>
                    <a:lnTo>
                      <a:pt x="26" y="23"/>
                    </a:lnTo>
                    <a:lnTo>
                      <a:pt x="22" y="15"/>
                    </a:lnTo>
                    <a:lnTo>
                      <a:pt x="22" y="12"/>
                    </a:lnTo>
                    <a:lnTo>
                      <a:pt x="25" y="15"/>
                    </a:lnTo>
                    <a:lnTo>
                      <a:pt x="31" y="14"/>
                    </a:lnTo>
                    <a:lnTo>
                      <a:pt x="37" y="17"/>
                    </a:lnTo>
                    <a:lnTo>
                      <a:pt x="43" y="7"/>
                    </a:lnTo>
                    <a:lnTo>
                      <a:pt x="48" y="9"/>
                    </a:lnTo>
                    <a:lnTo>
                      <a:pt x="49" y="14"/>
                    </a:lnTo>
                    <a:lnTo>
                      <a:pt x="54" y="14"/>
                    </a:lnTo>
                    <a:lnTo>
                      <a:pt x="52" y="6"/>
                    </a:lnTo>
                    <a:lnTo>
                      <a:pt x="69" y="1"/>
                    </a:lnTo>
                    <a:lnTo>
                      <a:pt x="70" y="4"/>
                    </a:lnTo>
                    <a:lnTo>
                      <a:pt x="78" y="4"/>
                    </a:lnTo>
                    <a:lnTo>
                      <a:pt x="81" y="7"/>
                    </a:lnTo>
                    <a:lnTo>
                      <a:pt x="89" y="9"/>
                    </a:lnTo>
                    <a:lnTo>
                      <a:pt x="92" y="6"/>
                    </a:lnTo>
                    <a:lnTo>
                      <a:pt x="96" y="12"/>
                    </a:lnTo>
                    <a:lnTo>
                      <a:pt x="101" y="9"/>
                    </a:lnTo>
                    <a:lnTo>
                      <a:pt x="105" y="12"/>
                    </a:lnTo>
                    <a:lnTo>
                      <a:pt x="110" y="12"/>
                    </a:lnTo>
                    <a:lnTo>
                      <a:pt x="116" y="7"/>
                    </a:lnTo>
                    <a:lnTo>
                      <a:pt x="117" y="12"/>
                    </a:lnTo>
                    <a:lnTo>
                      <a:pt x="126" y="15"/>
                    </a:lnTo>
                    <a:lnTo>
                      <a:pt x="128" y="20"/>
                    </a:lnTo>
                    <a:lnTo>
                      <a:pt x="133" y="20"/>
                    </a:lnTo>
                    <a:lnTo>
                      <a:pt x="137" y="21"/>
                    </a:lnTo>
                    <a:lnTo>
                      <a:pt x="137" y="14"/>
                    </a:lnTo>
                    <a:lnTo>
                      <a:pt x="140" y="10"/>
                    </a:lnTo>
                    <a:lnTo>
                      <a:pt x="146" y="1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2" name="Freeform 992">
                <a:extLst>
                  <a:ext uri="{FF2B5EF4-FFF2-40B4-BE49-F238E27FC236}">
                    <a16:creationId xmlns:a16="http://schemas.microsoft.com/office/drawing/2014/main" id="{945D1F08-9026-32AD-92B1-A76881015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279"/>
                <a:ext cx="97" cy="44"/>
              </a:xfrm>
              <a:custGeom>
                <a:avLst/>
                <a:gdLst>
                  <a:gd name="T0" fmla="*/ 151 w 193"/>
                  <a:gd name="T1" fmla="*/ 6 h 88"/>
                  <a:gd name="T2" fmla="*/ 160 w 193"/>
                  <a:gd name="T3" fmla="*/ 10 h 88"/>
                  <a:gd name="T4" fmla="*/ 173 w 193"/>
                  <a:gd name="T5" fmla="*/ 3 h 88"/>
                  <a:gd name="T6" fmla="*/ 183 w 193"/>
                  <a:gd name="T7" fmla="*/ 12 h 88"/>
                  <a:gd name="T8" fmla="*/ 192 w 193"/>
                  <a:gd name="T9" fmla="*/ 14 h 88"/>
                  <a:gd name="T10" fmla="*/ 189 w 193"/>
                  <a:gd name="T11" fmla="*/ 35 h 88"/>
                  <a:gd name="T12" fmla="*/ 187 w 193"/>
                  <a:gd name="T13" fmla="*/ 29 h 88"/>
                  <a:gd name="T14" fmla="*/ 169 w 193"/>
                  <a:gd name="T15" fmla="*/ 36 h 88"/>
                  <a:gd name="T16" fmla="*/ 143 w 193"/>
                  <a:gd name="T17" fmla="*/ 29 h 88"/>
                  <a:gd name="T18" fmla="*/ 128 w 193"/>
                  <a:gd name="T19" fmla="*/ 32 h 88"/>
                  <a:gd name="T20" fmla="*/ 123 w 193"/>
                  <a:gd name="T21" fmla="*/ 39 h 88"/>
                  <a:gd name="T22" fmla="*/ 108 w 193"/>
                  <a:gd name="T23" fmla="*/ 32 h 88"/>
                  <a:gd name="T24" fmla="*/ 90 w 193"/>
                  <a:gd name="T25" fmla="*/ 35 h 88"/>
                  <a:gd name="T26" fmla="*/ 89 w 193"/>
                  <a:gd name="T27" fmla="*/ 45 h 88"/>
                  <a:gd name="T28" fmla="*/ 76 w 193"/>
                  <a:gd name="T29" fmla="*/ 50 h 88"/>
                  <a:gd name="T30" fmla="*/ 46 w 193"/>
                  <a:gd name="T31" fmla="*/ 62 h 88"/>
                  <a:gd name="T32" fmla="*/ 40 w 193"/>
                  <a:gd name="T33" fmla="*/ 77 h 88"/>
                  <a:gd name="T34" fmla="*/ 29 w 193"/>
                  <a:gd name="T35" fmla="*/ 79 h 88"/>
                  <a:gd name="T36" fmla="*/ 13 w 193"/>
                  <a:gd name="T37" fmla="*/ 83 h 88"/>
                  <a:gd name="T38" fmla="*/ 0 w 193"/>
                  <a:gd name="T39" fmla="*/ 86 h 88"/>
                  <a:gd name="T40" fmla="*/ 4 w 193"/>
                  <a:gd name="T41" fmla="*/ 71 h 88"/>
                  <a:gd name="T42" fmla="*/ 10 w 193"/>
                  <a:gd name="T43" fmla="*/ 61 h 88"/>
                  <a:gd name="T44" fmla="*/ 17 w 193"/>
                  <a:gd name="T45" fmla="*/ 52 h 88"/>
                  <a:gd name="T46" fmla="*/ 20 w 193"/>
                  <a:gd name="T47" fmla="*/ 39 h 88"/>
                  <a:gd name="T48" fmla="*/ 22 w 193"/>
                  <a:gd name="T49" fmla="*/ 29 h 88"/>
                  <a:gd name="T50" fmla="*/ 26 w 193"/>
                  <a:gd name="T51" fmla="*/ 23 h 88"/>
                  <a:gd name="T52" fmla="*/ 22 w 193"/>
                  <a:gd name="T53" fmla="*/ 12 h 88"/>
                  <a:gd name="T54" fmla="*/ 31 w 193"/>
                  <a:gd name="T55" fmla="*/ 14 h 88"/>
                  <a:gd name="T56" fmla="*/ 43 w 193"/>
                  <a:gd name="T57" fmla="*/ 7 h 88"/>
                  <a:gd name="T58" fmla="*/ 49 w 193"/>
                  <a:gd name="T59" fmla="*/ 14 h 88"/>
                  <a:gd name="T60" fmla="*/ 52 w 193"/>
                  <a:gd name="T61" fmla="*/ 6 h 88"/>
                  <a:gd name="T62" fmla="*/ 70 w 193"/>
                  <a:gd name="T63" fmla="*/ 4 h 88"/>
                  <a:gd name="T64" fmla="*/ 81 w 193"/>
                  <a:gd name="T65" fmla="*/ 7 h 88"/>
                  <a:gd name="T66" fmla="*/ 92 w 193"/>
                  <a:gd name="T67" fmla="*/ 6 h 88"/>
                  <a:gd name="T68" fmla="*/ 101 w 193"/>
                  <a:gd name="T69" fmla="*/ 9 h 88"/>
                  <a:gd name="T70" fmla="*/ 110 w 193"/>
                  <a:gd name="T71" fmla="*/ 12 h 88"/>
                  <a:gd name="T72" fmla="*/ 117 w 193"/>
                  <a:gd name="T73" fmla="*/ 12 h 88"/>
                  <a:gd name="T74" fmla="*/ 128 w 193"/>
                  <a:gd name="T75" fmla="*/ 20 h 88"/>
                  <a:gd name="T76" fmla="*/ 137 w 193"/>
                  <a:gd name="T77" fmla="*/ 21 h 88"/>
                  <a:gd name="T78" fmla="*/ 140 w 193"/>
                  <a:gd name="T79" fmla="*/ 10 h 88"/>
                  <a:gd name="T80" fmla="*/ 152 w 193"/>
                  <a:gd name="T8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3" h="88">
                    <a:moveTo>
                      <a:pt x="152" y="0"/>
                    </a:moveTo>
                    <a:lnTo>
                      <a:pt x="151" y="6"/>
                    </a:lnTo>
                    <a:lnTo>
                      <a:pt x="155" y="7"/>
                    </a:lnTo>
                    <a:lnTo>
                      <a:pt x="160" y="10"/>
                    </a:lnTo>
                    <a:lnTo>
                      <a:pt x="167" y="12"/>
                    </a:lnTo>
                    <a:lnTo>
                      <a:pt x="173" y="3"/>
                    </a:lnTo>
                    <a:lnTo>
                      <a:pt x="181" y="4"/>
                    </a:lnTo>
                    <a:lnTo>
                      <a:pt x="183" y="12"/>
                    </a:lnTo>
                    <a:lnTo>
                      <a:pt x="186" y="9"/>
                    </a:lnTo>
                    <a:lnTo>
                      <a:pt x="192" y="14"/>
                    </a:lnTo>
                    <a:lnTo>
                      <a:pt x="193" y="26"/>
                    </a:lnTo>
                    <a:lnTo>
                      <a:pt x="189" y="35"/>
                    </a:lnTo>
                    <a:lnTo>
                      <a:pt x="187" y="32"/>
                    </a:lnTo>
                    <a:lnTo>
                      <a:pt x="187" y="29"/>
                    </a:lnTo>
                    <a:lnTo>
                      <a:pt x="175" y="32"/>
                    </a:lnTo>
                    <a:lnTo>
                      <a:pt x="169" y="36"/>
                    </a:lnTo>
                    <a:lnTo>
                      <a:pt x="161" y="36"/>
                    </a:lnTo>
                    <a:lnTo>
                      <a:pt x="143" y="29"/>
                    </a:lnTo>
                    <a:lnTo>
                      <a:pt x="136" y="30"/>
                    </a:lnTo>
                    <a:lnTo>
                      <a:pt x="128" y="32"/>
                    </a:lnTo>
                    <a:lnTo>
                      <a:pt x="126" y="35"/>
                    </a:lnTo>
                    <a:lnTo>
                      <a:pt x="123" y="39"/>
                    </a:lnTo>
                    <a:lnTo>
                      <a:pt x="110" y="35"/>
                    </a:lnTo>
                    <a:lnTo>
                      <a:pt x="108" y="32"/>
                    </a:lnTo>
                    <a:lnTo>
                      <a:pt x="101" y="32"/>
                    </a:lnTo>
                    <a:lnTo>
                      <a:pt x="90" y="35"/>
                    </a:lnTo>
                    <a:lnTo>
                      <a:pt x="89" y="41"/>
                    </a:lnTo>
                    <a:lnTo>
                      <a:pt x="89" y="45"/>
                    </a:lnTo>
                    <a:lnTo>
                      <a:pt x="82" y="50"/>
                    </a:lnTo>
                    <a:lnTo>
                      <a:pt x="76" y="50"/>
                    </a:lnTo>
                    <a:lnTo>
                      <a:pt x="61" y="59"/>
                    </a:lnTo>
                    <a:lnTo>
                      <a:pt x="46" y="62"/>
                    </a:lnTo>
                    <a:lnTo>
                      <a:pt x="43" y="67"/>
                    </a:lnTo>
                    <a:lnTo>
                      <a:pt x="40" y="77"/>
                    </a:lnTo>
                    <a:lnTo>
                      <a:pt x="34" y="76"/>
                    </a:lnTo>
                    <a:lnTo>
                      <a:pt x="29" y="79"/>
                    </a:lnTo>
                    <a:lnTo>
                      <a:pt x="23" y="88"/>
                    </a:lnTo>
                    <a:lnTo>
                      <a:pt x="13" y="83"/>
                    </a:lnTo>
                    <a:lnTo>
                      <a:pt x="10" y="88"/>
                    </a:lnTo>
                    <a:lnTo>
                      <a:pt x="0" y="86"/>
                    </a:lnTo>
                    <a:lnTo>
                      <a:pt x="4" y="79"/>
                    </a:lnTo>
                    <a:lnTo>
                      <a:pt x="4" y="71"/>
                    </a:lnTo>
                    <a:lnTo>
                      <a:pt x="10" y="65"/>
                    </a:lnTo>
                    <a:lnTo>
                      <a:pt x="10" y="61"/>
                    </a:lnTo>
                    <a:lnTo>
                      <a:pt x="17" y="56"/>
                    </a:lnTo>
                    <a:lnTo>
                      <a:pt x="17" y="52"/>
                    </a:lnTo>
                    <a:lnTo>
                      <a:pt x="22" y="44"/>
                    </a:lnTo>
                    <a:lnTo>
                      <a:pt x="20" y="39"/>
                    </a:lnTo>
                    <a:lnTo>
                      <a:pt x="19" y="30"/>
                    </a:lnTo>
                    <a:lnTo>
                      <a:pt x="22" y="29"/>
                    </a:lnTo>
                    <a:lnTo>
                      <a:pt x="25" y="29"/>
                    </a:lnTo>
                    <a:lnTo>
                      <a:pt x="26" y="23"/>
                    </a:lnTo>
                    <a:lnTo>
                      <a:pt x="22" y="15"/>
                    </a:lnTo>
                    <a:lnTo>
                      <a:pt x="22" y="12"/>
                    </a:lnTo>
                    <a:lnTo>
                      <a:pt x="25" y="15"/>
                    </a:lnTo>
                    <a:lnTo>
                      <a:pt x="31" y="14"/>
                    </a:lnTo>
                    <a:lnTo>
                      <a:pt x="37" y="17"/>
                    </a:lnTo>
                    <a:lnTo>
                      <a:pt x="43" y="7"/>
                    </a:lnTo>
                    <a:lnTo>
                      <a:pt x="48" y="9"/>
                    </a:lnTo>
                    <a:lnTo>
                      <a:pt x="49" y="14"/>
                    </a:lnTo>
                    <a:lnTo>
                      <a:pt x="54" y="14"/>
                    </a:lnTo>
                    <a:lnTo>
                      <a:pt x="52" y="6"/>
                    </a:lnTo>
                    <a:lnTo>
                      <a:pt x="69" y="1"/>
                    </a:lnTo>
                    <a:lnTo>
                      <a:pt x="70" y="4"/>
                    </a:lnTo>
                    <a:lnTo>
                      <a:pt x="78" y="4"/>
                    </a:lnTo>
                    <a:lnTo>
                      <a:pt x="81" y="7"/>
                    </a:lnTo>
                    <a:lnTo>
                      <a:pt x="89" y="9"/>
                    </a:lnTo>
                    <a:lnTo>
                      <a:pt x="92" y="6"/>
                    </a:lnTo>
                    <a:lnTo>
                      <a:pt x="96" y="12"/>
                    </a:lnTo>
                    <a:lnTo>
                      <a:pt x="101" y="9"/>
                    </a:lnTo>
                    <a:lnTo>
                      <a:pt x="105" y="12"/>
                    </a:lnTo>
                    <a:lnTo>
                      <a:pt x="110" y="12"/>
                    </a:lnTo>
                    <a:lnTo>
                      <a:pt x="116" y="7"/>
                    </a:lnTo>
                    <a:lnTo>
                      <a:pt x="117" y="12"/>
                    </a:lnTo>
                    <a:lnTo>
                      <a:pt x="126" y="15"/>
                    </a:lnTo>
                    <a:lnTo>
                      <a:pt x="128" y="20"/>
                    </a:lnTo>
                    <a:lnTo>
                      <a:pt x="133" y="20"/>
                    </a:lnTo>
                    <a:lnTo>
                      <a:pt x="137" y="21"/>
                    </a:lnTo>
                    <a:lnTo>
                      <a:pt x="137" y="14"/>
                    </a:lnTo>
                    <a:lnTo>
                      <a:pt x="140" y="10"/>
                    </a:lnTo>
                    <a:lnTo>
                      <a:pt x="146" y="1"/>
                    </a:lnTo>
                    <a:lnTo>
                      <a:pt x="15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3" name="Freeform 993">
                <a:extLst>
                  <a:ext uri="{FF2B5EF4-FFF2-40B4-BE49-F238E27FC236}">
                    <a16:creationId xmlns:a16="http://schemas.microsoft.com/office/drawing/2014/main" id="{2A38F6FA-8746-6F7D-83CB-BA6EE4089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580"/>
                <a:ext cx="64" cy="62"/>
              </a:xfrm>
              <a:custGeom>
                <a:avLst/>
                <a:gdLst>
                  <a:gd name="T0" fmla="*/ 96 w 129"/>
                  <a:gd name="T1" fmla="*/ 4 h 124"/>
                  <a:gd name="T2" fmla="*/ 84 w 129"/>
                  <a:gd name="T3" fmla="*/ 12 h 124"/>
                  <a:gd name="T4" fmla="*/ 73 w 129"/>
                  <a:gd name="T5" fmla="*/ 22 h 124"/>
                  <a:gd name="T6" fmla="*/ 69 w 129"/>
                  <a:gd name="T7" fmla="*/ 25 h 124"/>
                  <a:gd name="T8" fmla="*/ 63 w 129"/>
                  <a:gd name="T9" fmla="*/ 19 h 124"/>
                  <a:gd name="T10" fmla="*/ 53 w 129"/>
                  <a:gd name="T11" fmla="*/ 24 h 124"/>
                  <a:gd name="T12" fmla="*/ 32 w 129"/>
                  <a:gd name="T13" fmla="*/ 27 h 124"/>
                  <a:gd name="T14" fmla="*/ 22 w 129"/>
                  <a:gd name="T15" fmla="*/ 39 h 124"/>
                  <a:gd name="T16" fmla="*/ 8 w 129"/>
                  <a:gd name="T17" fmla="*/ 56 h 124"/>
                  <a:gd name="T18" fmla="*/ 5 w 129"/>
                  <a:gd name="T19" fmla="*/ 63 h 124"/>
                  <a:gd name="T20" fmla="*/ 3 w 129"/>
                  <a:gd name="T21" fmla="*/ 74 h 124"/>
                  <a:gd name="T22" fmla="*/ 2 w 129"/>
                  <a:gd name="T23" fmla="*/ 88 h 124"/>
                  <a:gd name="T24" fmla="*/ 11 w 129"/>
                  <a:gd name="T25" fmla="*/ 94 h 124"/>
                  <a:gd name="T26" fmla="*/ 11 w 129"/>
                  <a:gd name="T27" fmla="*/ 98 h 124"/>
                  <a:gd name="T28" fmla="*/ 22 w 129"/>
                  <a:gd name="T29" fmla="*/ 104 h 124"/>
                  <a:gd name="T30" fmla="*/ 28 w 129"/>
                  <a:gd name="T31" fmla="*/ 103 h 124"/>
                  <a:gd name="T32" fmla="*/ 41 w 129"/>
                  <a:gd name="T33" fmla="*/ 98 h 124"/>
                  <a:gd name="T34" fmla="*/ 47 w 129"/>
                  <a:gd name="T35" fmla="*/ 104 h 124"/>
                  <a:gd name="T36" fmla="*/ 61 w 129"/>
                  <a:gd name="T37" fmla="*/ 109 h 124"/>
                  <a:gd name="T38" fmla="*/ 67 w 129"/>
                  <a:gd name="T39" fmla="*/ 120 h 124"/>
                  <a:gd name="T40" fmla="*/ 78 w 129"/>
                  <a:gd name="T41" fmla="*/ 118 h 124"/>
                  <a:gd name="T42" fmla="*/ 87 w 129"/>
                  <a:gd name="T43" fmla="*/ 117 h 124"/>
                  <a:gd name="T44" fmla="*/ 97 w 129"/>
                  <a:gd name="T45" fmla="*/ 118 h 124"/>
                  <a:gd name="T46" fmla="*/ 105 w 129"/>
                  <a:gd name="T47" fmla="*/ 121 h 124"/>
                  <a:gd name="T48" fmla="*/ 120 w 129"/>
                  <a:gd name="T49" fmla="*/ 95 h 124"/>
                  <a:gd name="T50" fmla="*/ 120 w 129"/>
                  <a:gd name="T51" fmla="*/ 89 h 124"/>
                  <a:gd name="T52" fmla="*/ 126 w 129"/>
                  <a:gd name="T53" fmla="*/ 73 h 124"/>
                  <a:gd name="T54" fmla="*/ 129 w 129"/>
                  <a:gd name="T55" fmla="*/ 62 h 124"/>
                  <a:gd name="T56" fmla="*/ 122 w 129"/>
                  <a:gd name="T57" fmla="*/ 53 h 124"/>
                  <a:gd name="T58" fmla="*/ 110 w 129"/>
                  <a:gd name="T59" fmla="*/ 56 h 124"/>
                  <a:gd name="T60" fmla="*/ 102 w 129"/>
                  <a:gd name="T61" fmla="*/ 62 h 124"/>
                  <a:gd name="T62" fmla="*/ 94 w 129"/>
                  <a:gd name="T63" fmla="*/ 50 h 124"/>
                  <a:gd name="T64" fmla="*/ 97 w 129"/>
                  <a:gd name="T65" fmla="*/ 27 h 124"/>
                  <a:gd name="T66" fmla="*/ 99 w 129"/>
                  <a:gd name="T67" fmla="*/ 25 h 124"/>
                  <a:gd name="T68" fmla="*/ 103 w 129"/>
                  <a:gd name="T69" fmla="*/ 15 h 124"/>
                  <a:gd name="T70" fmla="*/ 105 w 129"/>
                  <a:gd name="T71" fmla="*/ 0 h 124"/>
                  <a:gd name="T72" fmla="*/ 96 w 129"/>
                  <a:gd name="T73" fmla="*/ 1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9" h="124">
                    <a:moveTo>
                      <a:pt x="96" y="1"/>
                    </a:moveTo>
                    <a:lnTo>
                      <a:pt x="96" y="4"/>
                    </a:lnTo>
                    <a:lnTo>
                      <a:pt x="90" y="4"/>
                    </a:lnTo>
                    <a:lnTo>
                      <a:pt x="84" y="12"/>
                    </a:lnTo>
                    <a:lnTo>
                      <a:pt x="84" y="18"/>
                    </a:lnTo>
                    <a:lnTo>
                      <a:pt x="73" y="22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64" y="25"/>
                    </a:lnTo>
                    <a:lnTo>
                      <a:pt x="63" y="19"/>
                    </a:lnTo>
                    <a:lnTo>
                      <a:pt x="58" y="16"/>
                    </a:lnTo>
                    <a:lnTo>
                      <a:pt x="53" y="24"/>
                    </a:lnTo>
                    <a:lnTo>
                      <a:pt x="38" y="28"/>
                    </a:lnTo>
                    <a:lnTo>
                      <a:pt x="32" y="27"/>
                    </a:lnTo>
                    <a:lnTo>
                      <a:pt x="26" y="39"/>
                    </a:lnTo>
                    <a:lnTo>
                      <a:pt x="22" y="39"/>
                    </a:lnTo>
                    <a:lnTo>
                      <a:pt x="8" y="53"/>
                    </a:lnTo>
                    <a:lnTo>
                      <a:pt x="8" y="56"/>
                    </a:lnTo>
                    <a:lnTo>
                      <a:pt x="3" y="62"/>
                    </a:lnTo>
                    <a:lnTo>
                      <a:pt x="5" y="63"/>
                    </a:lnTo>
                    <a:lnTo>
                      <a:pt x="8" y="66"/>
                    </a:lnTo>
                    <a:lnTo>
                      <a:pt x="3" y="74"/>
                    </a:lnTo>
                    <a:lnTo>
                      <a:pt x="0" y="85"/>
                    </a:lnTo>
                    <a:lnTo>
                      <a:pt x="2" y="88"/>
                    </a:lnTo>
                    <a:lnTo>
                      <a:pt x="8" y="89"/>
                    </a:lnTo>
                    <a:lnTo>
                      <a:pt x="11" y="94"/>
                    </a:lnTo>
                    <a:lnTo>
                      <a:pt x="14" y="94"/>
                    </a:lnTo>
                    <a:lnTo>
                      <a:pt x="11" y="98"/>
                    </a:lnTo>
                    <a:lnTo>
                      <a:pt x="17" y="98"/>
                    </a:lnTo>
                    <a:lnTo>
                      <a:pt x="22" y="104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38" y="103"/>
                    </a:lnTo>
                    <a:lnTo>
                      <a:pt x="41" y="98"/>
                    </a:lnTo>
                    <a:lnTo>
                      <a:pt x="44" y="98"/>
                    </a:lnTo>
                    <a:lnTo>
                      <a:pt x="47" y="104"/>
                    </a:lnTo>
                    <a:lnTo>
                      <a:pt x="53" y="112"/>
                    </a:lnTo>
                    <a:lnTo>
                      <a:pt x="61" y="109"/>
                    </a:lnTo>
                    <a:lnTo>
                      <a:pt x="63" y="115"/>
                    </a:lnTo>
                    <a:lnTo>
                      <a:pt x="67" y="120"/>
                    </a:lnTo>
                    <a:lnTo>
                      <a:pt x="75" y="117"/>
                    </a:lnTo>
                    <a:lnTo>
                      <a:pt x="78" y="118"/>
                    </a:lnTo>
                    <a:lnTo>
                      <a:pt x="81" y="121"/>
                    </a:lnTo>
                    <a:lnTo>
                      <a:pt x="87" y="117"/>
                    </a:lnTo>
                    <a:lnTo>
                      <a:pt x="94" y="117"/>
                    </a:lnTo>
                    <a:lnTo>
                      <a:pt x="97" y="118"/>
                    </a:lnTo>
                    <a:lnTo>
                      <a:pt x="100" y="124"/>
                    </a:lnTo>
                    <a:lnTo>
                      <a:pt x="105" y="121"/>
                    </a:lnTo>
                    <a:lnTo>
                      <a:pt x="107" y="114"/>
                    </a:lnTo>
                    <a:lnTo>
                      <a:pt x="120" y="95"/>
                    </a:lnTo>
                    <a:lnTo>
                      <a:pt x="117" y="92"/>
                    </a:lnTo>
                    <a:lnTo>
                      <a:pt x="120" y="89"/>
                    </a:lnTo>
                    <a:lnTo>
                      <a:pt x="117" y="80"/>
                    </a:lnTo>
                    <a:lnTo>
                      <a:pt x="126" y="73"/>
                    </a:lnTo>
                    <a:lnTo>
                      <a:pt x="126" y="71"/>
                    </a:lnTo>
                    <a:lnTo>
                      <a:pt x="129" y="62"/>
                    </a:lnTo>
                    <a:lnTo>
                      <a:pt x="125" y="56"/>
                    </a:lnTo>
                    <a:lnTo>
                      <a:pt x="122" y="53"/>
                    </a:lnTo>
                    <a:lnTo>
                      <a:pt x="117" y="56"/>
                    </a:lnTo>
                    <a:lnTo>
                      <a:pt x="110" y="56"/>
                    </a:lnTo>
                    <a:lnTo>
                      <a:pt x="105" y="62"/>
                    </a:lnTo>
                    <a:lnTo>
                      <a:pt x="102" y="62"/>
                    </a:lnTo>
                    <a:lnTo>
                      <a:pt x="97" y="59"/>
                    </a:lnTo>
                    <a:lnTo>
                      <a:pt x="94" y="50"/>
                    </a:lnTo>
                    <a:lnTo>
                      <a:pt x="97" y="39"/>
                    </a:lnTo>
                    <a:lnTo>
                      <a:pt x="97" y="27"/>
                    </a:lnTo>
                    <a:lnTo>
                      <a:pt x="90" y="24"/>
                    </a:lnTo>
                    <a:lnTo>
                      <a:pt x="99" y="25"/>
                    </a:lnTo>
                    <a:lnTo>
                      <a:pt x="97" y="21"/>
                    </a:lnTo>
                    <a:lnTo>
                      <a:pt x="103" y="15"/>
                    </a:lnTo>
                    <a:lnTo>
                      <a:pt x="107" y="9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96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4" name="Freeform 994">
                <a:extLst>
                  <a:ext uri="{FF2B5EF4-FFF2-40B4-BE49-F238E27FC236}">
                    <a16:creationId xmlns:a16="http://schemas.microsoft.com/office/drawing/2014/main" id="{A3DB9D62-C15E-DAE2-144D-024209E50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580"/>
                <a:ext cx="64" cy="62"/>
              </a:xfrm>
              <a:custGeom>
                <a:avLst/>
                <a:gdLst>
                  <a:gd name="T0" fmla="*/ 103 w 129"/>
                  <a:gd name="T1" fmla="*/ 0 h 124"/>
                  <a:gd name="T2" fmla="*/ 107 w 129"/>
                  <a:gd name="T3" fmla="*/ 9 h 124"/>
                  <a:gd name="T4" fmla="*/ 97 w 129"/>
                  <a:gd name="T5" fmla="*/ 21 h 124"/>
                  <a:gd name="T6" fmla="*/ 90 w 129"/>
                  <a:gd name="T7" fmla="*/ 24 h 124"/>
                  <a:gd name="T8" fmla="*/ 97 w 129"/>
                  <a:gd name="T9" fmla="*/ 39 h 124"/>
                  <a:gd name="T10" fmla="*/ 97 w 129"/>
                  <a:gd name="T11" fmla="*/ 59 h 124"/>
                  <a:gd name="T12" fmla="*/ 105 w 129"/>
                  <a:gd name="T13" fmla="*/ 62 h 124"/>
                  <a:gd name="T14" fmla="*/ 117 w 129"/>
                  <a:gd name="T15" fmla="*/ 56 h 124"/>
                  <a:gd name="T16" fmla="*/ 125 w 129"/>
                  <a:gd name="T17" fmla="*/ 56 h 124"/>
                  <a:gd name="T18" fmla="*/ 126 w 129"/>
                  <a:gd name="T19" fmla="*/ 71 h 124"/>
                  <a:gd name="T20" fmla="*/ 117 w 129"/>
                  <a:gd name="T21" fmla="*/ 80 h 124"/>
                  <a:gd name="T22" fmla="*/ 117 w 129"/>
                  <a:gd name="T23" fmla="*/ 92 h 124"/>
                  <a:gd name="T24" fmla="*/ 107 w 129"/>
                  <a:gd name="T25" fmla="*/ 114 h 124"/>
                  <a:gd name="T26" fmla="*/ 100 w 129"/>
                  <a:gd name="T27" fmla="*/ 124 h 124"/>
                  <a:gd name="T28" fmla="*/ 94 w 129"/>
                  <a:gd name="T29" fmla="*/ 117 h 124"/>
                  <a:gd name="T30" fmla="*/ 81 w 129"/>
                  <a:gd name="T31" fmla="*/ 121 h 124"/>
                  <a:gd name="T32" fmla="*/ 75 w 129"/>
                  <a:gd name="T33" fmla="*/ 117 h 124"/>
                  <a:gd name="T34" fmla="*/ 63 w 129"/>
                  <a:gd name="T35" fmla="*/ 115 h 124"/>
                  <a:gd name="T36" fmla="*/ 53 w 129"/>
                  <a:gd name="T37" fmla="*/ 112 h 124"/>
                  <a:gd name="T38" fmla="*/ 44 w 129"/>
                  <a:gd name="T39" fmla="*/ 98 h 124"/>
                  <a:gd name="T40" fmla="*/ 38 w 129"/>
                  <a:gd name="T41" fmla="*/ 103 h 124"/>
                  <a:gd name="T42" fmla="*/ 26 w 129"/>
                  <a:gd name="T43" fmla="*/ 103 h 124"/>
                  <a:gd name="T44" fmla="*/ 17 w 129"/>
                  <a:gd name="T45" fmla="*/ 98 h 124"/>
                  <a:gd name="T46" fmla="*/ 14 w 129"/>
                  <a:gd name="T47" fmla="*/ 94 h 124"/>
                  <a:gd name="T48" fmla="*/ 8 w 129"/>
                  <a:gd name="T49" fmla="*/ 89 h 124"/>
                  <a:gd name="T50" fmla="*/ 0 w 129"/>
                  <a:gd name="T51" fmla="*/ 85 h 124"/>
                  <a:gd name="T52" fmla="*/ 8 w 129"/>
                  <a:gd name="T53" fmla="*/ 66 h 124"/>
                  <a:gd name="T54" fmla="*/ 3 w 129"/>
                  <a:gd name="T55" fmla="*/ 62 h 124"/>
                  <a:gd name="T56" fmla="*/ 8 w 129"/>
                  <a:gd name="T57" fmla="*/ 53 h 124"/>
                  <a:gd name="T58" fmla="*/ 26 w 129"/>
                  <a:gd name="T59" fmla="*/ 39 h 124"/>
                  <a:gd name="T60" fmla="*/ 38 w 129"/>
                  <a:gd name="T61" fmla="*/ 28 h 124"/>
                  <a:gd name="T62" fmla="*/ 58 w 129"/>
                  <a:gd name="T63" fmla="*/ 16 h 124"/>
                  <a:gd name="T64" fmla="*/ 64 w 129"/>
                  <a:gd name="T65" fmla="*/ 25 h 124"/>
                  <a:gd name="T66" fmla="*/ 69 w 129"/>
                  <a:gd name="T67" fmla="*/ 25 h 124"/>
                  <a:gd name="T68" fmla="*/ 84 w 129"/>
                  <a:gd name="T69" fmla="*/ 18 h 124"/>
                  <a:gd name="T70" fmla="*/ 90 w 129"/>
                  <a:gd name="T71" fmla="*/ 4 h 124"/>
                  <a:gd name="T72" fmla="*/ 96 w 129"/>
                  <a:gd name="T73" fmla="*/ 1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9" h="124">
                    <a:moveTo>
                      <a:pt x="96" y="1"/>
                    </a:moveTo>
                    <a:lnTo>
                      <a:pt x="103" y="0"/>
                    </a:lnTo>
                    <a:lnTo>
                      <a:pt x="105" y="0"/>
                    </a:lnTo>
                    <a:lnTo>
                      <a:pt x="107" y="9"/>
                    </a:lnTo>
                    <a:lnTo>
                      <a:pt x="103" y="15"/>
                    </a:lnTo>
                    <a:lnTo>
                      <a:pt x="97" y="21"/>
                    </a:lnTo>
                    <a:lnTo>
                      <a:pt x="99" y="25"/>
                    </a:lnTo>
                    <a:lnTo>
                      <a:pt x="90" y="24"/>
                    </a:lnTo>
                    <a:lnTo>
                      <a:pt x="97" y="27"/>
                    </a:lnTo>
                    <a:lnTo>
                      <a:pt x="97" y="39"/>
                    </a:lnTo>
                    <a:lnTo>
                      <a:pt x="94" y="50"/>
                    </a:lnTo>
                    <a:lnTo>
                      <a:pt x="97" y="59"/>
                    </a:lnTo>
                    <a:lnTo>
                      <a:pt x="102" y="62"/>
                    </a:lnTo>
                    <a:lnTo>
                      <a:pt x="105" y="62"/>
                    </a:lnTo>
                    <a:lnTo>
                      <a:pt x="110" y="56"/>
                    </a:lnTo>
                    <a:lnTo>
                      <a:pt x="117" y="56"/>
                    </a:lnTo>
                    <a:lnTo>
                      <a:pt x="122" y="53"/>
                    </a:lnTo>
                    <a:lnTo>
                      <a:pt x="125" y="56"/>
                    </a:lnTo>
                    <a:lnTo>
                      <a:pt x="129" y="62"/>
                    </a:lnTo>
                    <a:lnTo>
                      <a:pt x="126" y="71"/>
                    </a:lnTo>
                    <a:lnTo>
                      <a:pt x="126" y="73"/>
                    </a:lnTo>
                    <a:lnTo>
                      <a:pt x="117" y="80"/>
                    </a:lnTo>
                    <a:lnTo>
                      <a:pt x="120" y="89"/>
                    </a:lnTo>
                    <a:lnTo>
                      <a:pt x="117" y="92"/>
                    </a:lnTo>
                    <a:lnTo>
                      <a:pt x="120" y="95"/>
                    </a:lnTo>
                    <a:lnTo>
                      <a:pt x="107" y="114"/>
                    </a:lnTo>
                    <a:lnTo>
                      <a:pt x="105" y="121"/>
                    </a:lnTo>
                    <a:lnTo>
                      <a:pt x="100" y="124"/>
                    </a:lnTo>
                    <a:lnTo>
                      <a:pt x="97" y="118"/>
                    </a:lnTo>
                    <a:lnTo>
                      <a:pt x="94" y="117"/>
                    </a:lnTo>
                    <a:lnTo>
                      <a:pt x="87" y="117"/>
                    </a:lnTo>
                    <a:lnTo>
                      <a:pt x="81" y="121"/>
                    </a:lnTo>
                    <a:lnTo>
                      <a:pt x="78" y="118"/>
                    </a:lnTo>
                    <a:lnTo>
                      <a:pt x="75" y="117"/>
                    </a:lnTo>
                    <a:lnTo>
                      <a:pt x="67" y="120"/>
                    </a:lnTo>
                    <a:lnTo>
                      <a:pt x="63" y="115"/>
                    </a:lnTo>
                    <a:lnTo>
                      <a:pt x="61" y="109"/>
                    </a:lnTo>
                    <a:lnTo>
                      <a:pt x="53" y="112"/>
                    </a:lnTo>
                    <a:lnTo>
                      <a:pt x="47" y="104"/>
                    </a:lnTo>
                    <a:lnTo>
                      <a:pt x="44" y="98"/>
                    </a:lnTo>
                    <a:lnTo>
                      <a:pt x="41" y="98"/>
                    </a:lnTo>
                    <a:lnTo>
                      <a:pt x="38" y="103"/>
                    </a:lnTo>
                    <a:lnTo>
                      <a:pt x="28" y="103"/>
                    </a:lnTo>
                    <a:lnTo>
                      <a:pt x="26" y="103"/>
                    </a:lnTo>
                    <a:lnTo>
                      <a:pt x="22" y="104"/>
                    </a:lnTo>
                    <a:lnTo>
                      <a:pt x="17" y="98"/>
                    </a:lnTo>
                    <a:lnTo>
                      <a:pt x="11" y="98"/>
                    </a:lnTo>
                    <a:lnTo>
                      <a:pt x="14" y="94"/>
                    </a:lnTo>
                    <a:lnTo>
                      <a:pt x="11" y="94"/>
                    </a:lnTo>
                    <a:lnTo>
                      <a:pt x="8" y="89"/>
                    </a:lnTo>
                    <a:lnTo>
                      <a:pt x="2" y="88"/>
                    </a:lnTo>
                    <a:lnTo>
                      <a:pt x="0" y="85"/>
                    </a:lnTo>
                    <a:lnTo>
                      <a:pt x="3" y="74"/>
                    </a:lnTo>
                    <a:lnTo>
                      <a:pt x="8" y="66"/>
                    </a:lnTo>
                    <a:lnTo>
                      <a:pt x="5" y="63"/>
                    </a:lnTo>
                    <a:lnTo>
                      <a:pt x="3" y="62"/>
                    </a:lnTo>
                    <a:lnTo>
                      <a:pt x="8" y="56"/>
                    </a:lnTo>
                    <a:lnTo>
                      <a:pt x="8" y="53"/>
                    </a:lnTo>
                    <a:lnTo>
                      <a:pt x="22" y="39"/>
                    </a:lnTo>
                    <a:lnTo>
                      <a:pt x="26" y="39"/>
                    </a:lnTo>
                    <a:lnTo>
                      <a:pt x="32" y="27"/>
                    </a:lnTo>
                    <a:lnTo>
                      <a:pt x="38" y="28"/>
                    </a:lnTo>
                    <a:lnTo>
                      <a:pt x="53" y="24"/>
                    </a:lnTo>
                    <a:lnTo>
                      <a:pt x="58" y="16"/>
                    </a:lnTo>
                    <a:lnTo>
                      <a:pt x="63" y="19"/>
                    </a:lnTo>
                    <a:lnTo>
                      <a:pt x="64" y="25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73" y="22"/>
                    </a:lnTo>
                    <a:lnTo>
                      <a:pt x="84" y="18"/>
                    </a:lnTo>
                    <a:lnTo>
                      <a:pt x="84" y="12"/>
                    </a:lnTo>
                    <a:lnTo>
                      <a:pt x="90" y="4"/>
                    </a:lnTo>
                    <a:lnTo>
                      <a:pt x="96" y="4"/>
                    </a:lnTo>
                    <a:lnTo>
                      <a:pt x="9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5" name="Freeform 995">
                <a:extLst>
                  <a:ext uri="{FF2B5EF4-FFF2-40B4-BE49-F238E27FC236}">
                    <a16:creationId xmlns:a16="http://schemas.microsoft.com/office/drawing/2014/main" id="{6888056A-B8A1-E12C-B6F7-A52334A77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580"/>
                <a:ext cx="64" cy="62"/>
              </a:xfrm>
              <a:custGeom>
                <a:avLst/>
                <a:gdLst>
                  <a:gd name="T0" fmla="*/ 103 w 129"/>
                  <a:gd name="T1" fmla="*/ 0 h 124"/>
                  <a:gd name="T2" fmla="*/ 107 w 129"/>
                  <a:gd name="T3" fmla="*/ 9 h 124"/>
                  <a:gd name="T4" fmla="*/ 97 w 129"/>
                  <a:gd name="T5" fmla="*/ 21 h 124"/>
                  <a:gd name="T6" fmla="*/ 90 w 129"/>
                  <a:gd name="T7" fmla="*/ 24 h 124"/>
                  <a:gd name="T8" fmla="*/ 97 w 129"/>
                  <a:gd name="T9" fmla="*/ 39 h 124"/>
                  <a:gd name="T10" fmla="*/ 97 w 129"/>
                  <a:gd name="T11" fmla="*/ 59 h 124"/>
                  <a:gd name="T12" fmla="*/ 105 w 129"/>
                  <a:gd name="T13" fmla="*/ 62 h 124"/>
                  <a:gd name="T14" fmla="*/ 117 w 129"/>
                  <a:gd name="T15" fmla="*/ 56 h 124"/>
                  <a:gd name="T16" fmla="*/ 125 w 129"/>
                  <a:gd name="T17" fmla="*/ 56 h 124"/>
                  <a:gd name="T18" fmla="*/ 126 w 129"/>
                  <a:gd name="T19" fmla="*/ 71 h 124"/>
                  <a:gd name="T20" fmla="*/ 117 w 129"/>
                  <a:gd name="T21" fmla="*/ 80 h 124"/>
                  <a:gd name="T22" fmla="*/ 117 w 129"/>
                  <a:gd name="T23" fmla="*/ 92 h 124"/>
                  <a:gd name="T24" fmla="*/ 107 w 129"/>
                  <a:gd name="T25" fmla="*/ 114 h 124"/>
                  <a:gd name="T26" fmla="*/ 100 w 129"/>
                  <a:gd name="T27" fmla="*/ 124 h 124"/>
                  <a:gd name="T28" fmla="*/ 94 w 129"/>
                  <a:gd name="T29" fmla="*/ 117 h 124"/>
                  <a:gd name="T30" fmla="*/ 81 w 129"/>
                  <a:gd name="T31" fmla="*/ 121 h 124"/>
                  <a:gd name="T32" fmla="*/ 75 w 129"/>
                  <a:gd name="T33" fmla="*/ 117 h 124"/>
                  <a:gd name="T34" fmla="*/ 63 w 129"/>
                  <a:gd name="T35" fmla="*/ 115 h 124"/>
                  <a:gd name="T36" fmla="*/ 53 w 129"/>
                  <a:gd name="T37" fmla="*/ 112 h 124"/>
                  <a:gd name="T38" fmla="*/ 44 w 129"/>
                  <a:gd name="T39" fmla="*/ 98 h 124"/>
                  <a:gd name="T40" fmla="*/ 38 w 129"/>
                  <a:gd name="T41" fmla="*/ 103 h 124"/>
                  <a:gd name="T42" fmla="*/ 26 w 129"/>
                  <a:gd name="T43" fmla="*/ 103 h 124"/>
                  <a:gd name="T44" fmla="*/ 17 w 129"/>
                  <a:gd name="T45" fmla="*/ 98 h 124"/>
                  <a:gd name="T46" fmla="*/ 14 w 129"/>
                  <a:gd name="T47" fmla="*/ 94 h 124"/>
                  <a:gd name="T48" fmla="*/ 8 w 129"/>
                  <a:gd name="T49" fmla="*/ 89 h 124"/>
                  <a:gd name="T50" fmla="*/ 0 w 129"/>
                  <a:gd name="T51" fmla="*/ 85 h 124"/>
                  <a:gd name="T52" fmla="*/ 8 w 129"/>
                  <a:gd name="T53" fmla="*/ 66 h 124"/>
                  <a:gd name="T54" fmla="*/ 3 w 129"/>
                  <a:gd name="T55" fmla="*/ 62 h 124"/>
                  <a:gd name="T56" fmla="*/ 8 w 129"/>
                  <a:gd name="T57" fmla="*/ 53 h 124"/>
                  <a:gd name="T58" fmla="*/ 26 w 129"/>
                  <a:gd name="T59" fmla="*/ 39 h 124"/>
                  <a:gd name="T60" fmla="*/ 38 w 129"/>
                  <a:gd name="T61" fmla="*/ 28 h 124"/>
                  <a:gd name="T62" fmla="*/ 58 w 129"/>
                  <a:gd name="T63" fmla="*/ 16 h 124"/>
                  <a:gd name="T64" fmla="*/ 64 w 129"/>
                  <a:gd name="T65" fmla="*/ 25 h 124"/>
                  <a:gd name="T66" fmla="*/ 69 w 129"/>
                  <a:gd name="T67" fmla="*/ 25 h 124"/>
                  <a:gd name="T68" fmla="*/ 84 w 129"/>
                  <a:gd name="T69" fmla="*/ 18 h 124"/>
                  <a:gd name="T70" fmla="*/ 90 w 129"/>
                  <a:gd name="T71" fmla="*/ 4 h 124"/>
                  <a:gd name="T72" fmla="*/ 96 w 129"/>
                  <a:gd name="T73" fmla="*/ 1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9" h="124">
                    <a:moveTo>
                      <a:pt x="96" y="1"/>
                    </a:moveTo>
                    <a:lnTo>
                      <a:pt x="103" y="0"/>
                    </a:lnTo>
                    <a:lnTo>
                      <a:pt x="105" y="0"/>
                    </a:lnTo>
                    <a:lnTo>
                      <a:pt x="107" y="9"/>
                    </a:lnTo>
                    <a:lnTo>
                      <a:pt x="103" y="15"/>
                    </a:lnTo>
                    <a:lnTo>
                      <a:pt x="97" y="21"/>
                    </a:lnTo>
                    <a:lnTo>
                      <a:pt x="99" y="25"/>
                    </a:lnTo>
                    <a:lnTo>
                      <a:pt x="90" y="24"/>
                    </a:lnTo>
                    <a:lnTo>
                      <a:pt x="97" y="27"/>
                    </a:lnTo>
                    <a:lnTo>
                      <a:pt x="97" y="39"/>
                    </a:lnTo>
                    <a:lnTo>
                      <a:pt x="94" y="50"/>
                    </a:lnTo>
                    <a:lnTo>
                      <a:pt x="97" y="59"/>
                    </a:lnTo>
                    <a:lnTo>
                      <a:pt x="102" y="62"/>
                    </a:lnTo>
                    <a:lnTo>
                      <a:pt x="105" y="62"/>
                    </a:lnTo>
                    <a:lnTo>
                      <a:pt x="110" y="56"/>
                    </a:lnTo>
                    <a:lnTo>
                      <a:pt x="117" y="56"/>
                    </a:lnTo>
                    <a:lnTo>
                      <a:pt x="122" y="53"/>
                    </a:lnTo>
                    <a:lnTo>
                      <a:pt x="125" y="56"/>
                    </a:lnTo>
                    <a:lnTo>
                      <a:pt x="129" y="62"/>
                    </a:lnTo>
                    <a:lnTo>
                      <a:pt x="126" y="71"/>
                    </a:lnTo>
                    <a:lnTo>
                      <a:pt x="126" y="73"/>
                    </a:lnTo>
                    <a:lnTo>
                      <a:pt x="117" y="80"/>
                    </a:lnTo>
                    <a:lnTo>
                      <a:pt x="120" y="89"/>
                    </a:lnTo>
                    <a:lnTo>
                      <a:pt x="117" y="92"/>
                    </a:lnTo>
                    <a:lnTo>
                      <a:pt x="120" y="95"/>
                    </a:lnTo>
                    <a:lnTo>
                      <a:pt x="107" y="114"/>
                    </a:lnTo>
                    <a:lnTo>
                      <a:pt x="105" y="121"/>
                    </a:lnTo>
                    <a:lnTo>
                      <a:pt x="100" y="124"/>
                    </a:lnTo>
                    <a:lnTo>
                      <a:pt x="97" y="118"/>
                    </a:lnTo>
                    <a:lnTo>
                      <a:pt x="94" y="117"/>
                    </a:lnTo>
                    <a:lnTo>
                      <a:pt x="87" y="117"/>
                    </a:lnTo>
                    <a:lnTo>
                      <a:pt x="81" y="121"/>
                    </a:lnTo>
                    <a:lnTo>
                      <a:pt x="78" y="118"/>
                    </a:lnTo>
                    <a:lnTo>
                      <a:pt x="75" y="117"/>
                    </a:lnTo>
                    <a:lnTo>
                      <a:pt x="67" y="120"/>
                    </a:lnTo>
                    <a:lnTo>
                      <a:pt x="63" y="115"/>
                    </a:lnTo>
                    <a:lnTo>
                      <a:pt x="61" y="109"/>
                    </a:lnTo>
                    <a:lnTo>
                      <a:pt x="53" y="112"/>
                    </a:lnTo>
                    <a:lnTo>
                      <a:pt x="47" y="104"/>
                    </a:lnTo>
                    <a:lnTo>
                      <a:pt x="44" y="98"/>
                    </a:lnTo>
                    <a:lnTo>
                      <a:pt x="41" y="98"/>
                    </a:lnTo>
                    <a:lnTo>
                      <a:pt x="38" y="103"/>
                    </a:lnTo>
                    <a:lnTo>
                      <a:pt x="28" y="103"/>
                    </a:lnTo>
                    <a:lnTo>
                      <a:pt x="26" y="103"/>
                    </a:lnTo>
                    <a:lnTo>
                      <a:pt x="22" y="104"/>
                    </a:lnTo>
                    <a:lnTo>
                      <a:pt x="17" y="98"/>
                    </a:lnTo>
                    <a:lnTo>
                      <a:pt x="11" y="98"/>
                    </a:lnTo>
                    <a:lnTo>
                      <a:pt x="14" y="94"/>
                    </a:lnTo>
                    <a:lnTo>
                      <a:pt x="11" y="94"/>
                    </a:lnTo>
                    <a:lnTo>
                      <a:pt x="8" y="89"/>
                    </a:lnTo>
                    <a:lnTo>
                      <a:pt x="2" y="88"/>
                    </a:lnTo>
                    <a:lnTo>
                      <a:pt x="0" y="85"/>
                    </a:lnTo>
                    <a:lnTo>
                      <a:pt x="3" y="74"/>
                    </a:lnTo>
                    <a:lnTo>
                      <a:pt x="8" y="66"/>
                    </a:lnTo>
                    <a:lnTo>
                      <a:pt x="5" y="63"/>
                    </a:lnTo>
                    <a:lnTo>
                      <a:pt x="3" y="62"/>
                    </a:lnTo>
                    <a:lnTo>
                      <a:pt x="8" y="56"/>
                    </a:lnTo>
                    <a:lnTo>
                      <a:pt x="8" y="53"/>
                    </a:lnTo>
                    <a:lnTo>
                      <a:pt x="22" y="39"/>
                    </a:lnTo>
                    <a:lnTo>
                      <a:pt x="26" y="39"/>
                    </a:lnTo>
                    <a:lnTo>
                      <a:pt x="32" y="27"/>
                    </a:lnTo>
                    <a:lnTo>
                      <a:pt x="38" y="28"/>
                    </a:lnTo>
                    <a:lnTo>
                      <a:pt x="53" y="24"/>
                    </a:lnTo>
                    <a:lnTo>
                      <a:pt x="58" y="16"/>
                    </a:lnTo>
                    <a:lnTo>
                      <a:pt x="63" y="19"/>
                    </a:lnTo>
                    <a:lnTo>
                      <a:pt x="64" y="25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73" y="22"/>
                    </a:lnTo>
                    <a:lnTo>
                      <a:pt x="84" y="18"/>
                    </a:lnTo>
                    <a:lnTo>
                      <a:pt x="84" y="12"/>
                    </a:lnTo>
                    <a:lnTo>
                      <a:pt x="90" y="4"/>
                    </a:lnTo>
                    <a:lnTo>
                      <a:pt x="96" y="4"/>
                    </a:lnTo>
                    <a:lnTo>
                      <a:pt x="96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6" name="Freeform 996">
                <a:extLst>
                  <a:ext uri="{FF2B5EF4-FFF2-40B4-BE49-F238E27FC236}">
                    <a16:creationId xmlns:a16="http://schemas.microsoft.com/office/drawing/2014/main" id="{035D26C7-88D3-32A5-6B5C-81246588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482"/>
                <a:ext cx="37" cy="53"/>
              </a:xfrm>
              <a:custGeom>
                <a:avLst/>
                <a:gdLst>
                  <a:gd name="T0" fmla="*/ 56 w 73"/>
                  <a:gd name="T1" fmla="*/ 0 h 106"/>
                  <a:gd name="T2" fmla="*/ 38 w 73"/>
                  <a:gd name="T3" fmla="*/ 0 h 106"/>
                  <a:gd name="T4" fmla="*/ 36 w 73"/>
                  <a:gd name="T5" fmla="*/ 9 h 106"/>
                  <a:gd name="T6" fmla="*/ 35 w 73"/>
                  <a:gd name="T7" fmla="*/ 13 h 106"/>
                  <a:gd name="T8" fmla="*/ 29 w 73"/>
                  <a:gd name="T9" fmla="*/ 16 h 106"/>
                  <a:gd name="T10" fmla="*/ 29 w 73"/>
                  <a:gd name="T11" fmla="*/ 21 h 106"/>
                  <a:gd name="T12" fmla="*/ 23 w 73"/>
                  <a:gd name="T13" fmla="*/ 28 h 106"/>
                  <a:gd name="T14" fmla="*/ 24 w 73"/>
                  <a:gd name="T15" fmla="*/ 33 h 106"/>
                  <a:gd name="T16" fmla="*/ 17 w 73"/>
                  <a:gd name="T17" fmla="*/ 28 h 106"/>
                  <a:gd name="T18" fmla="*/ 12 w 73"/>
                  <a:gd name="T19" fmla="*/ 33 h 106"/>
                  <a:gd name="T20" fmla="*/ 17 w 73"/>
                  <a:gd name="T21" fmla="*/ 39 h 106"/>
                  <a:gd name="T22" fmla="*/ 14 w 73"/>
                  <a:gd name="T23" fmla="*/ 44 h 106"/>
                  <a:gd name="T24" fmla="*/ 9 w 73"/>
                  <a:gd name="T25" fmla="*/ 62 h 106"/>
                  <a:gd name="T26" fmla="*/ 11 w 73"/>
                  <a:gd name="T27" fmla="*/ 63 h 106"/>
                  <a:gd name="T28" fmla="*/ 24 w 73"/>
                  <a:gd name="T29" fmla="*/ 59 h 106"/>
                  <a:gd name="T30" fmla="*/ 24 w 73"/>
                  <a:gd name="T31" fmla="*/ 59 h 106"/>
                  <a:gd name="T32" fmla="*/ 27 w 73"/>
                  <a:gd name="T33" fmla="*/ 60 h 106"/>
                  <a:gd name="T34" fmla="*/ 20 w 73"/>
                  <a:gd name="T35" fmla="*/ 66 h 106"/>
                  <a:gd name="T36" fmla="*/ 14 w 73"/>
                  <a:gd name="T37" fmla="*/ 72 h 106"/>
                  <a:gd name="T38" fmla="*/ 3 w 73"/>
                  <a:gd name="T39" fmla="*/ 72 h 106"/>
                  <a:gd name="T40" fmla="*/ 4 w 73"/>
                  <a:gd name="T41" fmla="*/ 85 h 106"/>
                  <a:gd name="T42" fmla="*/ 0 w 73"/>
                  <a:gd name="T43" fmla="*/ 91 h 106"/>
                  <a:gd name="T44" fmla="*/ 1 w 73"/>
                  <a:gd name="T45" fmla="*/ 98 h 106"/>
                  <a:gd name="T46" fmla="*/ 8 w 73"/>
                  <a:gd name="T47" fmla="*/ 97 h 106"/>
                  <a:gd name="T48" fmla="*/ 15 w 73"/>
                  <a:gd name="T49" fmla="*/ 91 h 106"/>
                  <a:gd name="T50" fmla="*/ 24 w 73"/>
                  <a:gd name="T51" fmla="*/ 94 h 106"/>
                  <a:gd name="T52" fmla="*/ 27 w 73"/>
                  <a:gd name="T53" fmla="*/ 98 h 106"/>
                  <a:gd name="T54" fmla="*/ 27 w 73"/>
                  <a:gd name="T55" fmla="*/ 103 h 106"/>
                  <a:gd name="T56" fmla="*/ 32 w 73"/>
                  <a:gd name="T57" fmla="*/ 101 h 106"/>
                  <a:gd name="T58" fmla="*/ 36 w 73"/>
                  <a:gd name="T59" fmla="*/ 98 h 106"/>
                  <a:gd name="T60" fmla="*/ 36 w 73"/>
                  <a:gd name="T61" fmla="*/ 94 h 106"/>
                  <a:gd name="T62" fmla="*/ 41 w 73"/>
                  <a:gd name="T63" fmla="*/ 95 h 106"/>
                  <a:gd name="T64" fmla="*/ 41 w 73"/>
                  <a:gd name="T65" fmla="*/ 101 h 106"/>
                  <a:gd name="T66" fmla="*/ 45 w 73"/>
                  <a:gd name="T67" fmla="*/ 101 h 106"/>
                  <a:gd name="T68" fmla="*/ 48 w 73"/>
                  <a:gd name="T69" fmla="*/ 106 h 106"/>
                  <a:gd name="T70" fmla="*/ 59 w 73"/>
                  <a:gd name="T71" fmla="*/ 101 h 106"/>
                  <a:gd name="T72" fmla="*/ 56 w 73"/>
                  <a:gd name="T73" fmla="*/ 92 h 106"/>
                  <a:gd name="T74" fmla="*/ 56 w 73"/>
                  <a:gd name="T75" fmla="*/ 79 h 106"/>
                  <a:gd name="T76" fmla="*/ 61 w 73"/>
                  <a:gd name="T77" fmla="*/ 72 h 106"/>
                  <a:gd name="T78" fmla="*/ 58 w 73"/>
                  <a:gd name="T79" fmla="*/ 69 h 106"/>
                  <a:gd name="T80" fmla="*/ 56 w 73"/>
                  <a:gd name="T81" fmla="*/ 51 h 106"/>
                  <a:gd name="T82" fmla="*/ 64 w 73"/>
                  <a:gd name="T83" fmla="*/ 50 h 106"/>
                  <a:gd name="T84" fmla="*/ 65 w 73"/>
                  <a:gd name="T85" fmla="*/ 45 h 106"/>
                  <a:gd name="T86" fmla="*/ 64 w 73"/>
                  <a:gd name="T87" fmla="*/ 44 h 106"/>
                  <a:gd name="T88" fmla="*/ 68 w 73"/>
                  <a:gd name="T89" fmla="*/ 27 h 106"/>
                  <a:gd name="T90" fmla="*/ 73 w 73"/>
                  <a:gd name="T91" fmla="*/ 24 h 106"/>
                  <a:gd name="T92" fmla="*/ 68 w 73"/>
                  <a:gd name="T93" fmla="*/ 19 h 106"/>
                  <a:gd name="T94" fmla="*/ 68 w 73"/>
                  <a:gd name="T95" fmla="*/ 4 h 106"/>
                  <a:gd name="T96" fmla="*/ 64 w 73"/>
                  <a:gd name="T97" fmla="*/ 4 h 106"/>
                  <a:gd name="T98" fmla="*/ 62 w 73"/>
                  <a:gd name="T99" fmla="*/ 0 h 106"/>
                  <a:gd name="T100" fmla="*/ 56 w 73"/>
                  <a:gd name="T10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3" h="106">
                    <a:moveTo>
                      <a:pt x="56" y="0"/>
                    </a:moveTo>
                    <a:lnTo>
                      <a:pt x="38" y="0"/>
                    </a:lnTo>
                    <a:lnTo>
                      <a:pt x="36" y="9"/>
                    </a:lnTo>
                    <a:lnTo>
                      <a:pt x="35" y="13"/>
                    </a:lnTo>
                    <a:lnTo>
                      <a:pt x="29" y="16"/>
                    </a:lnTo>
                    <a:lnTo>
                      <a:pt x="29" y="21"/>
                    </a:lnTo>
                    <a:lnTo>
                      <a:pt x="23" y="28"/>
                    </a:lnTo>
                    <a:lnTo>
                      <a:pt x="24" y="33"/>
                    </a:lnTo>
                    <a:lnTo>
                      <a:pt x="17" y="28"/>
                    </a:lnTo>
                    <a:lnTo>
                      <a:pt x="12" y="33"/>
                    </a:lnTo>
                    <a:lnTo>
                      <a:pt x="17" y="39"/>
                    </a:lnTo>
                    <a:lnTo>
                      <a:pt x="14" y="44"/>
                    </a:lnTo>
                    <a:lnTo>
                      <a:pt x="9" y="62"/>
                    </a:lnTo>
                    <a:lnTo>
                      <a:pt x="11" y="63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7" y="60"/>
                    </a:lnTo>
                    <a:lnTo>
                      <a:pt x="20" y="66"/>
                    </a:lnTo>
                    <a:lnTo>
                      <a:pt x="14" y="72"/>
                    </a:lnTo>
                    <a:lnTo>
                      <a:pt x="3" y="72"/>
                    </a:lnTo>
                    <a:lnTo>
                      <a:pt x="4" y="85"/>
                    </a:lnTo>
                    <a:lnTo>
                      <a:pt x="0" y="91"/>
                    </a:lnTo>
                    <a:lnTo>
                      <a:pt x="1" y="98"/>
                    </a:lnTo>
                    <a:lnTo>
                      <a:pt x="8" y="97"/>
                    </a:lnTo>
                    <a:lnTo>
                      <a:pt x="15" y="91"/>
                    </a:lnTo>
                    <a:lnTo>
                      <a:pt x="24" y="94"/>
                    </a:lnTo>
                    <a:lnTo>
                      <a:pt x="27" y="98"/>
                    </a:lnTo>
                    <a:lnTo>
                      <a:pt x="27" y="103"/>
                    </a:lnTo>
                    <a:lnTo>
                      <a:pt x="32" y="101"/>
                    </a:lnTo>
                    <a:lnTo>
                      <a:pt x="36" y="98"/>
                    </a:lnTo>
                    <a:lnTo>
                      <a:pt x="36" y="94"/>
                    </a:lnTo>
                    <a:lnTo>
                      <a:pt x="41" y="95"/>
                    </a:lnTo>
                    <a:lnTo>
                      <a:pt x="41" y="101"/>
                    </a:lnTo>
                    <a:lnTo>
                      <a:pt x="45" y="101"/>
                    </a:lnTo>
                    <a:lnTo>
                      <a:pt x="48" y="106"/>
                    </a:lnTo>
                    <a:lnTo>
                      <a:pt x="59" y="101"/>
                    </a:lnTo>
                    <a:lnTo>
                      <a:pt x="56" y="92"/>
                    </a:lnTo>
                    <a:lnTo>
                      <a:pt x="56" y="79"/>
                    </a:lnTo>
                    <a:lnTo>
                      <a:pt x="61" y="72"/>
                    </a:lnTo>
                    <a:lnTo>
                      <a:pt x="58" y="69"/>
                    </a:lnTo>
                    <a:lnTo>
                      <a:pt x="56" y="51"/>
                    </a:lnTo>
                    <a:lnTo>
                      <a:pt x="64" y="50"/>
                    </a:lnTo>
                    <a:lnTo>
                      <a:pt x="65" y="45"/>
                    </a:lnTo>
                    <a:lnTo>
                      <a:pt x="64" y="44"/>
                    </a:lnTo>
                    <a:lnTo>
                      <a:pt x="68" y="27"/>
                    </a:lnTo>
                    <a:lnTo>
                      <a:pt x="73" y="24"/>
                    </a:lnTo>
                    <a:lnTo>
                      <a:pt x="68" y="19"/>
                    </a:lnTo>
                    <a:lnTo>
                      <a:pt x="68" y="4"/>
                    </a:lnTo>
                    <a:lnTo>
                      <a:pt x="64" y="4"/>
                    </a:lnTo>
                    <a:lnTo>
                      <a:pt x="62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7" name="Freeform 997">
                <a:extLst>
                  <a:ext uri="{FF2B5EF4-FFF2-40B4-BE49-F238E27FC236}">
                    <a16:creationId xmlns:a16="http://schemas.microsoft.com/office/drawing/2014/main" id="{BCCCD73E-FCB7-7F71-38EF-F26BFAA22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482"/>
                <a:ext cx="37" cy="53"/>
              </a:xfrm>
              <a:custGeom>
                <a:avLst/>
                <a:gdLst>
                  <a:gd name="T0" fmla="*/ 56 w 73"/>
                  <a:gd name="T1" fmla="*/ 0 h 106"/>
                  <a:gd name="T2" fmla="*/ 62 w 73"/>
                  <a:gd name="T3" fmla="*/ 0 h 106"/>
                  <a:gd name="T4" fmla="*/ 64 w 73"/>
                  <a:gd name="T5" fmla="*/ 4 h 106"/>
                  <a:gd name="T6" fmla="*/ 68 w 73"/>
                  <a:gd name="T7" fmla="*/ 4 h 106"/>
                  <a:gd name="T8" fmla="*/ 68 w 73"/>
                  <a:gd name="T9" fmla="*/ 19 h 106"/>
                  <a:gd name="T10" fmla="*/ 73 w 73"/>
                  <a:gd name="T11" fmla="*/ 24 h 106"/>
                  <a:gd name="T12" fmla="*/ 68 w 73"/>
                  <a:gd name="T13" fmla="*/ 27 h 106"/>
                  <a:gd name="T14" fmla="*/ 64 w 73"/>
                  <a:gd name="T15" fmla="*/ 44 h 106"/>
                  <a:gd name="T16" fmla="*/ 65 w 73"/>
                  <a:gd name="T17" fmla="*/ 45 h 106"/>
                  <a:gd name="T18" fmla="*/ 64 w 73"/>
                  <a:gd name="T19" fmla="*/ 50 h 106"/>
                  <a:gd name="T20" fmla="*/ 56 w 73"/>
                  <a:gd name="T21" fmla="*/ 51 h 106"/>
                  <a:gd name="T22" fmla="*/ 58 w 73"/>
                  <a:gd name="T23" fmla="*/ 69 h 106"/>
                  <a:gd name="T24" fmla="*/ 61 w 73"/>
                  <a:gd name="T25" fmla="*/ 72 h 106"/>
                  <a:gd name="T26" fmla="*/ 56 w 73"/>
                  <a:gd name="T27" fmla="*/ 79 h 106"/>
                  <a:gd name="T28" fmla="*/ 56 w 73"/>
                  <a:gd name="T29" fmla="*/ 92 h 106"/>
                  <a:gd name="T30" fmla="*/ 59 w 73"/>
                  <a:gd name="T31" fmla="*/ 101 h 106"/>
                  <a:gd name="T32" fmla="*/ 48 w 73"/>
                  <a:gd name="T33" fmla="*/ 106 h 106"/>
                  <a:gd name="T34" fmla="*/ 45 w 73"/>
                  <a:gd name="T35" fmla="*/ 101 h 106"/>
                  <a:gd name="T36" fmla="*/ 41 w 73"/>
                  <a:gd name="T37" fmla="*/ 101 h 106"/>
                  <a:gd name="T38" fmla="*/ 41 w 73"/>
                  <a:gd name="T39" fmla="*/ 95 h 106"/>
                  <a:gd name="T40" fmla="*/ 36 w 73"/>
                  <a:gd name="T41" fmla="*/ 94 h 106"/>
                  <a:gd name="T42" fmla="*/ 36 w 73"/>
                  <a:gd name="T43" fmla="*/ 98 h 106"/>
                  <a:gd name="T44" fmla="*/ 32 w 73"/>
                  <a:gd name="T45" fmla="*/ 101 h 106"/>
                  <a:gd name="T46" fmla="*/ 27 w 73"/>
                  <a:gd name="T47" fmla="*/ 103 h 106"/>
                  <a:gd name="T48" fmla="*/ 27 w 73"/>
                  <a:gd name="T49" fmla="*/ 98 h 106"/>
                  <a:gd name="T50" fmla="*/ 24 w 73"/>
                  <a:gd name="T51" fmla="*/ 94 h 106"/>
                  <a:gd name="T52" fmla="*/ 15 w 73"/>
                  <a:gd name="T53" fmla="*/ 91 h 106"/>
                  <a:gd name="T54" fmla="*/ 8 w 73"/>
                  <a:gd name="T55" fmla="*/ 97 h 106"/>
                  <a:gd name="T56" fmla="*/ 1 w 73"/>
                  <a:gd name="T57" fmla="*/ 98 h 106"/>
                  <a:gd name="T58" fmla="*/ 0 w 73"/>
                  <a:gd name="T59" fmla="*/ 91 h 106"/>
                  <a:gd name="T60" fmla="*/ 4 w 73"/>
                  <a:gd name="T61" fmla="*/ 85 h 106"/>
                  <a:gd name="T62" fmla="*/ 3 w 73"/>
                  <a:gd name="T63" fmla="*/ 72 h 106"/>
                  <a:gd name="T64" fmla="*/ 14 w 73"/>
                  <a:gd name="T65" fmla="*/ 72 h 106"/>
                  <a:gd name="T66" fmla="*/ 20 w 73"/>
                  <a:gd name="T67" fmla="*/ 66 h 106"/>
                  <a:gd name="T68" fmla="*/ 27 w 73"/>
                  <a:gd name="T69" fmla="*/ 60 h 106"/>
                  <a:gd name="T70" fmla="*/ 24 w 73"/>
                  <a:gd name="T71" fmla="*/ 59 h 106"/>
                  <a:gd name="T72" fmla="*/ 24 w 73"/>
                  <a:gd name="T73" fmla="*/ 59 h 106"/>
                  <a:gd name="T74" fmla="*/ 11 w 73"/>
                  <a:gd name="T75" fmla="*/ 63 h 106"/>
                  <a:gd name="T76" fmla="*/ 9 w 73"/>
                  <a:gd name="T77" fmla="*/ 62 h 106"/>
                  <a:gd name="T78" fmla="*/ 14 w 73"/>
                  <a:gd name="T79" fmla="*/ 44 h 106"/>
                  <a:gd name="T80" fmla="*/ 17 w 73"/>
                  <a:gd name="T81" fmla="*/ 39 h 106"/>
                  <a:gd name="T82" fmla="*/ 12 w 73"/>
                  <a:gd name="T83" fmla="*/ 33 h 106"/>
                  <a:gd name="T84" fmla="*/ 17 w 73"/>
                  <a:gd name="T85" fmla="*/ 28 h 106"/>
                  <a:gd name="T86" fmla="*/ 24 w 73"/>
                  <a:gd name="T87" fmla="*/ 33 h 106"/>
                  <a:gd name="T88" fmla="*/ 23 w 73"/>
                  <a:gd name="T89" fmla="*/ 28 h 106"/>
                  <a:gd name="T90" fmla="*/ 29 w 73"/>
                  <a:gd name="T91" fmla="*/ 21 h 106"/>
                  <a:gd name="T92" fmla="*/ 29 w 73"/>
                  <a:gd name="T93" fmla="*/ 16 h 106"/>
                  <a:gd name="T94" fmla="*/ 35 w 73"/>
                  <a:gd name="T95" fmla="*/ 13 h 106"/>
                  <a:gd name="T96" fmla="*/ 36 w 73"/>
                  <a:gd name="T97" fmla="*/ 9 h 106"/>
                  <a:gd name="T98" fmla="*/ 38 w 73"/>
                  <a:gd name="T99" fmla="*/ 0 h 106"/>
                  <a:gd name="T100" fmla="*/ 56 w 73"/>
                  <a:gd name="T10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3" h="106">
                    <a:moveTo>
                      <a:pt x="56" y="0"/>
                    </a:moveTo>
                    <a:lnTo>
                      <a:pt x="62" y="0"/>
                    </a:lnTo>
                    <a:lnTo>
                      <a:pt x="64" y="4"/>
                    </a:lnTo>
                    <a:lnTo>
                      <a:pt x="68" y="4"/>
                    </a:lnTo>
                    <a:lnTo>
                      <a:pt x="68" y="19"/>
                    </a:lnTo>
                    <a:lnTo>
                      <a:pt x="73" y="24"/>
                    </a:lnTo>
                    <a:lnTo>
                      <a:pt x="68" y="27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4" y="50"/>
                    </a:lnTo>
                    <a:lnTo>
                      <a:pt x="56" y="51"/>
                    </a:lnTo>
                    <a:lnTo>
                      <a:pt x="58" y="69"/>
                    </a:lnTo>
                    <a:lnTo>
                      <a:pt x="61" y="72"/>
                    </a:lnTo>
                    <a:lnTo>
                      <a:pt x="56" y="79"/>
                    </a:lnTo>
                    <a:lnTo>
                      <a:pt x="56" y="92"/>
                    </a:lnTo>
                    <a:lnTo>
                      <a:pt x="59" y="101"/>
                    </a:lnTo>
                    <a:lnTo>
                      <a:pt x="48" y="106"/>
                    </a:lnTo>
                    <a:lnTo>
                      <a:pt x="45" y="101"/>
                    </a:lnTo>
                    <a:lnTo>
                      <a:pt x="41" y="101"/>
                    </a:lnTo>
                    <a:lnTo>
                      <a:pt x="41" y="95"/>
                    </a:lnTo>
                    <a:lnTo>
                      <a:pt x="36" y="94"/>
                    </a:lnTo>
                    <a:lnTo>
                      <a:pt x="36" y="98"/>
                    </a:lnTo>
                    <a:lnTo>
                      <a:pt x="32" y="101"/>
                    </a:lnTo>
                    <a:lnTo>
                      <a:pt x="27" y="103"/>
                    </a:lnTo>
                    <a:lnTo>
                      <a:pt x="27" y="98"/>
                    </a:lnTo>
                    <a:lnTo>
                      <a:pt x="24" y="94"/>
                    </a:lnTo>
                    <a:lnTo>
                      <a:pt x="15" y="91"/>
                    </a:lnTo>
                    <a:lnTo>
                      <a:pt x="8" y="97"/>
                    </a:lnTo>
                    <a:lnTo>
                      <a:pt x="1" y="98"/>
                    </a:lnTo>
                    <a:lnTo>
                      <a:pt x="0" y="91"/>
                    </a:lnTo>
                    <a:lnTo>
                      <a:pt x="4" y="85"/>
                    </a:lnTo>
                    <a:lnTo>
                      <a:pt x="3" y="72"/>
                    </a:lnTo>
                    <a:lnTo>
                      <a:pt x="14" y="72"/>
                    </a:lnTo>
                    <a:lnTo>
                      <a:pt x="20" y="66"/>
                    </a:lnTo>
                    <a:lnTo>
                      <a:pt x="27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11" y="63"/>
                    </a:lnTo>
                    <a:lnTo>
                      <a:pt x="9" y="62"/>
                    </a:lnTo>
                    <a:lnTo>
                      <a:pt x="14" y="44"/>
                    </a:lnTo>
                    <a:lnTo>
                      <a:pt x="17" y="39"/>
                    </a:lnTo>
                    <a:lnTo>
                      <a:pt x="12" y="33"/>
                    </a:lnTo>
                    <a:lnTo>
                      <a:pt x="17" y="28"/>
                    </a:lnTo>
                    <a:lnTo>
                      <a:pt x="24" y="33"/>
                    </a:lnTo>
                    <a:lnTo>
                      <a:pt x="23" y="28"/>
                    </a:lnTo>
                    <a:lnTo>
                      <a:pt x="29" y="21"/>
                    </a:lnTo>
                    <a:lnTo>
                      <a:pt x="29" y="16"/>
                    </a:lnTo>
                    <a:lnTo>
                      <a:pt x="35" y="13"/>
                    </a:lnTo>
                    <a:lnTo>
                      <a:pt x="36" y="9"/>
                    </a:lnTo>
                    <a:lnTo>
                      <a:pt x="38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8" name="Freeform 998">
                <a:extLst>
                  <a:ext uri="{FF2B5EF4-FFF2-40B4-BE49-F238E27FC236}">
                    <a16:creationId xmlns:a16="http://schemas.microsoft.com/office/drawing/2014/main" id="{2E963B2F-403C-2B5D-2DF4-0E83870AA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482"/>
                <a:ext cx="37" cy="53"/>
              </a:xfrm>
              <a:custGeom>
                <a:avLst/>
                <a:gdLst>
                  <a:gd name="T0" fmla="*/ 56 w 73"/>
                  <a:gd name="T1" fmla="*/ 0 h 106"/>
                  <a:gd name="T2" fmla="*/ 62 w 73"/>
                  <a:gd name="T3" fmla="*/ 0 h 106"/>
                  <a:gd name="T4" fmla="*/ 64 w 73"/>
                  <a:gd name="T5" fmla="*/ 4 h 106"/>
                  <a:gd name="T6" fmla="*/ 68 w 73"/>
                  <a:gd name="T7" fmla="*/ 4 h 106"/>
                  <a:gd name="T8" fmla="*/ 68 w 73"/>
                  <a:gd name="T9" fmla="*/ 19 h 106"/>
                  <a:gd name="T10" fmla="*/ 73 w 73"/>
                  <a:gd name="T11" fmla="*/ 24 h 106"/>
                  <a:gd name="T12" fmla="*/ 68 w 73"/>
                  <a:gd name="T13" fmla="*/ 27 h 106"/>
                  <a:gd name="T14" fmla="*/ 64 w 73"/>
                  <a:gd name="T15" fmla="*/ 44 h 106"/>
                  <a:gd name="T16" fmla="*/ 65 w 73"/>
                  <a:gd name="T17" fmla="*/ 45 h 106"/>
                  <a:gd name="T18" fmla="*/ 64 w 73"/>
                  <a:gd name="T19" fmla="*/ 50 h 106"/>
                  <a:gd name="T20" fmla="*/ 56 w 73"/>
                  <a:gd name="T21" fmla="*/ 51 h 106"/>
                  <a:gd name="T22" fmla="*/ 58 w 73"/>
                  <a:gd name="T23" fmla="*/ 69 h 106"/>
                  <a:gd name="T24" fmla="*/ 61 w 73"/>
                  <a:gd name="T25" fmla="*/ 72 h 106"/>
                  <a:gd name="T26" fmla="*/ 56 w 73"/>
                  <a:gd name="T27" fmla="*/ 79 h 106"/>
                  <a:gd name="T28" fmla="*/ 56 w 73"/>
                  <a:gd name="T29" fmla="*/ 92 h 106"/>
                  <a:gd name="T30" fmla="*/ 59 w 73"/>
                  <a:gd name="T31" fmla="*/ 101 h 106"/>
                  <a:gd name="T32" fmla="*/ 48 w 73"/>
                  <a:gd name="T33" fmla="*/ 106 h 106"/>
                  <a:gd name="T34" fmla="*/ 45 w 73"/>
                  <a:gd name="T35" fmla="*/ 101 h 106"/>
                  <a:gd name="T36" fmla="*/ 41 w 73"/>
                  <a:gd name="T37" fmla="*/ 101 h 106"/>
                  <a:gd name="T38" fmla="*/ 41 w 73"/>
                  <a:gd name="T39" fmla="*/ 95 h 106"/>
                  <a:gd name="T40" fmla="*/ 36 w 73"/>
                  <a:gd name="T41" fmla="*/ 94 h 106"/>
                  <a:gd name="T42" fmla="*/ 36 w 73"/>
                  <a:gd name="T43" fmla="*/ 98 h 106"/>
                  <a:gd name="T44" fmla="*/ 32 w 73"/>
                  <a:gd name="T45" fmla="*/ 101 h 106"/>
                  <a:gd name="T46" fmla="*/ 27 w 73"/>
                  <a:gd name="T47" fmla="*/ 103 h 106"/>
                  <a:gd name="T48" fmla="*/ 27 w 73"/>
                  <a:gd name="T49" fmla="*/ 98 h 106"/>
                  <a:gd name="T50" fmla="*/ 24 w 73"/>
                  <a:gd name="T51" fmla="*/ 94 h 106"/>
                  <a:gd name="T52" fmla="*/ 15 w 73"/>
                  <a:gd name="T53" fmla="*/ 91 h 106"/>
                  <a:gd name="T54" fmla="*/ 8 w 73"/>
                  <a:gd name="T55" fmla="*/ 97 h 106"/>
                  <a:gd name="T56" fmla="*/ 1 w 73"/>
                  <a:gd name="T57" fmla="*/ 98 h 106"/>
                  <a:gd name="T58" fmla="*/ 0 w 73"/>
                  <a:gd name="T59" fmla="*/ 91 h 106"/>
                  <a:gd name="T60" fmla="*/ 4 w 73"/>
                  <a:gd name="T61" fmla="*/ 85 h 106"/>
                  <a:gd name="T62" fmla="*/ 3 w 73"/>
                  <a:gd name="T63" fmla="*/ 72 h 106"/>
                  <a:gd name="T64" fmla="*/ 14 w 73"/>
                  <a:gd name="T65" fmla="*/ 72 h 106"/>
                  <a:gd name="T66" fmla="*/ 20 w 73"/>
                  <a:gd name="T67" fmla="*/ 66 h 106"/>
                  <a:gd name="T68" fmla="*/ 27 w 73"/>
                  <a:gd name="T69" fmla="*/ 60 h 106"/>
                  <a:gd name="T70" fmla="*/ 24 w 73"/>
                  <a:gd name="T71" fmla="*/ 59 h 106"/>
                  <a:gd name="T72" fmla="*/ 24 w 73"/>
                  <a:gd name="T73" fmla="*/ 59 h 106"/>
                  <a:gd name="T74" fmla="*/ 11 w 73"/>
                  <a:gd name="T75" fmla="*/ 63 h 106"/>
                  <a:gd name="T76" fmla="*/ 9 w 73"/>
                  <a:gd name="T77" fmla="*/ 62 h 106"/>
                  <a:gd name="T78" fmla="*/ 14 w 73"/>
                  <a:gd name="T79" fmla="*/ 44 h 106"/>
                  <a:gd name="T80" fmla="*/ 17 w 73"/>
                  <a:gd name="T81" fmla="*/ 39 h 106"/>
                  <a:gd name="T82" fmla="*/ 12 w 73"/>
                  <a:gd name="T83" fmla="*/ 33 h 106"/>
                  <a:gd name="T84" fmla="*/ 17 w 73"/>
                  <a:gd name="T85" fmla="*/ 28 h 106"/>
                  <a:gd name="T86" fmla="*/ 24 w 73"/>
                  <a:gd name="T87" fmla="*/ 33 h 106"/>
                  <a:gd name="T88" fmla="*/ 23 w 73"/>
                  <a:gd name="T89" fmla="*/ 28 h 106"/>
                  <a:gd name="T90" fmla="*/ 29 w 73"/>
                  <a:gd name="T91" fmla="*/ 21 h 106"/>
                  <a:gd name="T92" fmla="*/ 29 w 73"/>
                  <a:gd name="T93" fmla="*/ 16 h 106"/>
                  <a:gd name="T94" fmla="*/ 35 w 73"/>
                  <a:gd name="T95" fmla="*/ 13 h 106"/>
                  <a:gd name="T96" fmla="*/ 36 w 73"/>
                  <a:gd name="T97" fmla="*/ 9 h 106"/>
                  <a:gd name="T98" fmla="*/ 38 w 73"/>
                  <a:gd name="T99" fmla="*/ 0 h 106"/>
                  <a:gd name="T100" fmla="*/ 56 w 73"/>
                  <a:gd name="T10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3" h="106">
                    <a:moveTo>
                      <a:pt x="56" y="0"/>
                    </a:moveTo>
                    <a:lnTo>
                      <a:pt x="62" y="0"/>
                    </a:lnTo>
                    <a:lnTo>
                      <a:pt x="64" y="4"/>
                    </a:lnTo>
                    <a:lnTo>
                      <a:pt x="68" y="4"/>
                    </a:lnTo>
                    <a:lnTo>
                      <a:pt x="68" y="19"/>
                    </a:lnTo>
                    <a:lnTo>
                      <a:pt x="73" y="24"/>
                    </a:lnTo>
                    <a:lnTo>
                      <a:pt x="68" y="27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4" y="50"/>
                    </a:lnTo>
                    <a:lnTo>
                      <a:pt x="56" y="51"/>
                    </a:lnTo>
                    <a:lnTo>
                      <a:pt x="58" y="69"/>
                    </a:lnTo>
                    <a:lnTo>
                      <a:pt x="61" y="72"/>
                    </a:lnTo>
                    <a:lnTo>
                      <a:pt x="56" y="79"/>
                    </a:lnTo>
                    <a:lnTo>
                      <a:pt x="56" y="92"/>
                    </a:lnTo>
                    <a:lnTo>
                      <a:pt x="59" y="101"/>
                    </a:lnTo>
                    <a:lnTo>
                      <a:pt x="48" y="106"/>
                    </a:lnTo>
                    <a:lnTo>
                      <a:pt x="45" y="101"/>
                    </a:lnTo>
                    <a:lnTo>
                      <a:pt x="41" y="101"/>
                    </a:lnTo>
                    <a:lnTo>
                      <a:pt x="41" y="95"/>
                    </a:lnTo>
                    <a:lnTo>
                      <a:pt x="36" y="94"/>
                    </a:lnTo>
                    <a:lnTo>
                      <a:pt x="36" y="98"/>
                    </a:lnTo>
                    <a:lnTo>
                      <a:pt x="32" y="101"/>
                    </a:lnTo>
                    <a:lnTo>
                      <a:pt x="27" y="103"/>
                    </a:lnTo>
                    <a:lnTo>
                      <a:pt x="27" y="98"/>
                    </a:lnTo>
                    <a:lnTo>
                      <a:pt x="24" y="94"/>
                    </a:lnTo>
                    <a:lnTo>
                      <a:pt x="15" y="91"/>
                    </a:lnTo>
                    <a:lnTo>
                      <a:pt x="8" y="97"/>
                    </a:lnTo>
                    <a:lnTo>
                      <a:pt x="1" y="98"/>
                    </a:lnTo>
                    <a:lnTo>
                      <a:pt x="0" y="91"/>
                    </a:lnTo>
                    <a:lnTo>
                      <a:pt x="4" y="85"/>
                    </a:lnTo>
                    <a:lnTo>
                      <a:pt x="3" y="72"/>
                    </a:lnTo>
                    <a:lnTo>
                      <a:pt x="14" y="72"/>
                    </a:lnTo>
                    <a:lnTo>
                      <a:pt x="20" y="66"/>
                    </a:lnTo>
                    <a:lnTo>
                      <a:pt x="27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11" y="63"/>
                    </a:lnTo>
                    <a:lnTo>
                      <a:pt x="9" y="62"/>
                    </a:lnTo>
                    <a:lnTo>
                      <a:pt x="14" y="44"/>
                    </a:lnTo>
                    <a:lnTo>
                      <a:pt x="17" y="39"/>
                    </a:lnTo>
                    <a:lnTo>
                      <a:pt x="12" y="33"/>
                    </a:lnTo>
                    <a:lnTo>
                      <a:pt x="17" y="28"/>
                    </a:lnTo>
                    <a:lnTo>
                      <a:pt x="24" y="33"/>
                    </a:lnTo>
                    <a:lnTo>
                      <a:pt x="23" y="28"/>
                    </a:lnTo>
                    <a:lnTo>
                      <a:pt x="29" y="21"/>
                    </a:lnTo>
                    <a:lnTo>
                      <a:pt x="29" y="16"/>
                    </a:lnTo>
                    <a:lnTo>
                      <a:pt x="35" y="13"/>
                    </a:lnTo>
                    <a:lnTo>
                      <a:pt x="36" y="9"/>
                    </a:lnTo>
                    <a:lnTo>
                      <a:pt x="38" y="0"/>
                    </a:lnTo>
                    <a:lnTo>
                      <a:pt x="5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9" name="Freeform 999">
                <a:extLst>
                  <a:ext uri="{FF2B5EF4-FFF2-40B4-BE49-F238E27FC236}">
                    <a16:creationId xmlns:a16="http://schemas.microsoft.com/office/drawing/2014/main" id="{FF8F199E-A9BC-F865-1712-45D95F72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565"/>
                <a:ext cx="115" cy="127"/>
              </a:xfrm>
              <a:custGeom>
                <a:avLst/>
                <a:gdLst>
                  <a:gd name="T0" fmla="*/ 78 w 231"/>
                  <a:gd name="T1" fmla="*/ 5 h 256"/>
                  <a:gd name="T2" fmla="*/ 61 w 231"/>
                  <a:gd name="T3" fmla="*/ 3 h 256"/>
                  <a:gd name="T4" fmla="*/ 47 w 231"/>
                  <a:gd name="T5" fmla="*/ 9 h 256"/>
                  <a:gd name="T6" fmla="*/ 31 w 231"/>
                  <a:gd name="T7" fmla="*/ 11 h 256"/>
                  <a:gd name="T8" fmla="*/ 12 w 231"/>
                  <a:gd name="T9" fmla="*/ 6 h 256"/>
                  <a:gd name="T10" fmla="*/ 12 w 231"/>
                  <a:gd name="T11" fmla="*/ 37 h 256"/>
                  <a:gd name="T12" fmla="*/ 20 w 231"/>
                  <a:gd name="T13" fmla="*/ 55 h 256"/>
                  <a:gd name="T14" fmla="*/ 20 w 231"/>
                  <a:gd name="T15" fmla="*/ 72 h 256"/>
                  <a:gd name="T16" fmla="*/ 28 w 231"/>
                  <a:gd name="T17" fmla="*/ 82 h 256"/>
                  <a:gd name="T18" fmla="*/ 23 w 231"/>
                  <a:gd name="T19" fmla="*/ 96 h 256"/>
                  <a:gd name="T20" fmla="*/ 19 w 231"/>
                  <a:gd name="T21" fmla="*/ 108 h 256"/>
                  <a:gd name="T22" fmla="*/ 17 w 231"/>
                  <a:gd name="T23" fmla="*/ 143 h 256"/>
                  <a:gd name="T24" fmla="*/ 9 w 231"/>
                  <a:gd name="T25" fmla="*/ 163 h 256"/>
                  <a:gd name="T26" fmla="*/ 28 w 231"/>
                  <a:gd name="T27" fmla="*/ 189 h 256"/>
                  <a:gd name="T28" fmla="*/ 64 w 231"/>
                  <a:gd name="T29" fmla="*/ 189 h 256"/>
                  <a:gd name="T30" fmla="*/ 88 w 231"/>
                  <a:gd name="T31" fmla="*/ 190 h 256"/>
                  <a:gd name="T32" fmla="*/ 100 w 231"/>
                  <a:gd name="T33" fmla="*/ 201 h 256"/>
                  <a:gd name="T34" fmla="*/ 116 w 231"/>
                  <a:gd name="T35" fmla="*/ 207 h 256"/>
                  <a:gd name="T36" fmla="*/ 128 w 231"/>
                  <a:gd name="T37" fmla="*/ 222 h 256"/>
                  <a:gd name="T38" fmla="*/ 140 w 231"/>
                  <a:gd name="T39" fmla="*/ 233 h 256"/>
                  <a:gd name="T40" fmla="*/ 167 w 231"/>
                  <a:gd name="T41" fmla="*/ 251 h 256"/>
                  <a:gd name="T42" fmla="*/ 184 w 231"/>
                  <a:gd name="T43" fmla="*/ 249 h 256"/>
                  <a:gd name="T44" fmla="*/ 205 w 231"/>
                  <a:gd name="T45" fmla="*/ 246 h 256"/>
                  <a:gd name="T46" fmla="*/ 216 w 231"/>
                  <a:gd name="T47" fmla="*/ 228 h 256"/>
                  <a:gd name="T48" fmla="*/ 207 w 231"/>
                  <a:gd name="T49" fmla="*/ 218 h 256"/>
                  <a:gd name="T50" fmla="*/ 219 w 231"/>
                  <a:gd name="T51" fmla="*/ 211 h 256"/>
                  <a:gd name="T52" fmla="*/ 223 w 231"/>
                  <a:gd name="T53" fmla="*/ 192 h 256"/>
                  <a:gd name="T54" fmla="*/ 223 w 231"/>
                  <a:gd name="T55" fmla="*/ 176 h 256"/>
                  <a:gd name="T56" fmla="*/ 229 w 231"/>
                  <a:gd name="T57" fmla="*/ 155 h 256"/>
                  <a:gd name="T58" fmla="*/ 216 w 231"/>
                  <a:gd name="T59" fmla="*/ 148 h 256"/>
                  <a:gd name="T60" fmla="*/ 204 w 231"/>
                  <a:gd name="T61" fmla="*/ 148 h 256"/>
                  <a:gd name="T62" fmla="*/ 190 w 231"/>
                  <a:gd name="T63" fmla="*/ 140 h 256"/>
                  <a:gd name="T64" fmla="*/ 173 w 231"/>
                  <a:gd name="T65" fmla="*/ 129 h 256"/>
                  <a:gd name="T66" fmla="*/ 157 w 231"/>
                  <a:gd name="T67" fmla="*/ 134 h 256"/>
                  <a:gd name="T68" fmla="*/ 146 w 231"/>
                  <a:gd name="T69" fmla="*/ 129 h 256"/>
                  <a:gd name="T70" fmla="*/ 140 w 231"/>
                  <a:gd name="T71" fmla="*/ 125 h 256"/>
                  <a:gd name="T72" fmla="*/ 129 w 231"/>
                  <a:gd name="T73" fmla="*/ 116 h 256"/>
                  <a:gd name="T74" fmla="*/ 134 w 231"/>
                  <a:gd name="T75" fmla="*/ 94 h 256"/>
                  <a:gd name="T76" fmla="*/ 137 w 231"/>
                  <a:gd name="T77" fmla="*/ 84 h 256"/>
                  <a:gd name="T78" fmla="*/ 155 w 231"/>
                  <a:gd name="T79" fmla="*/ 70 h 256"/>
                  <a:gd name="T80" fmla="*/ 152 w 231"/>
                  <a:gd name="T81" fmla="*/ 53 h 256"/>
                  <a:gd name="T82" fmla="*/ 140 w 231"/>
                  <a:gd name="T83" fmla="*/ 35 h 256"/>
                  <a:gd name="T84" fmla="*/ 123 w 231"/>
                  <a:gd name="T85" fmla="*/ 37 h 256"/>
                  <a:gd name="T86" fmla="*/ 113 w 231"/>
                  <a:gd name="T87" fmla="*/ 50 h 256"/>
                  <a:gd name="T88" fmla="*/ 94 w 231"/>
                  <a:gd name="T89" fmla="*/ 44 h 256"/>
                  <a:gd name="T90" fmla="*/ 100 w 231"/>
                  <a:gd name="T91" fmla="*/ 25 h 256"/>
                  <a:gd name="T92" fmla="*/ 94 w 231"/>
                  <a:gd name="T93" fmla="*/ 1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1" h="256">
                    <a:moveTo>
                      <a:pt x="88" y="6"/>
                    </a:moveTo>
                    <a:lnTo>
                      <a:pt x="90" y="3"/>
                    </a:lnTo>
                    <a:lnTo>
                      <a:pt x="78" y="5"/>
                    </a:lnTo>
                    <a:lnTo>
                      <a:pt x="78" y="0"/>
                    </a:lnTo>
                    <a:lnTo>
                      <a:pt x="72" y="0"/>
                    </a:lnTo>
                    <a:lnTo>
                      <a:pt x="61" y="3"/>
                    </a:lnTo>
                    <a:lnTo>
                      <a:pt x="61" y="11"/>
                    </a:lnTo>
                    <a:lnTo>
                      <a:pt x="49" y="14"/>
                    </a:lnTo>
                    <a:lnTo>
                      <a:pt x="47" y="9"/>
                    </a:lnTo>
                    <a:lnTo>
                      <a:pt x="40" y="11"/>
                    </a:lnTo>
                    <a:lnTo>
                      <a:pt x="38" y="14"/>
                    </a:lnTo>
                    <a:lnTo>
                      <a:pt x="31" y="11"/>
                    </a:lnTo>
                    <a:lnTo>
                      <a:pt x="25" y="6"/>
                    </a:lnTo>
                    <a:lnTo>
                      <a:pt x="14" y="9"/>
                    </a:lnTo>
                    <a:lnTo>
                      <a:pt x="12" y="6"/>
                    </a:lnTo>
                    <a:lnTo>
                      <a:pt x="8" y="18"/>
                    </a:lnTo>
                    <a:lnTo>
                      <a:pt x="0" y="20"/>
                    </a:lnTo>
                    <a:lnTo>
                      <a:pt x="12" y="37"/>
                    </a:lnTo>
                    <a:lnTo>
                      <a:pt x="20" y="38"/>
                    </a:lnTo>
                    <a:lnTo>
                      <a:pt x="20" y="44"/>
                    </a:lnTo>
                    <a:lnTo>
                      <a:pt x="20" y="55"/>
                    </a:lnTo>
                    <a:lnTo>
                      <a:pt x="28" y="59"/>
                    </a:lnTo>
                    <a:lnTo>
                      <a:pt x="22" y="67"/>
                    </a:lnTo>
                    <a:lnTo>
                      <a:pt x="20" y="72"/>
                    </a:lnTo>
                    <a:lnTo>
                      <a:pt x="15" y="75"/>
                    </a:lnTo>
                    <a:lnTo>
                      <a:pt x="14" y="79"/>
                    </a:lnTo>
                    <a:lnTo>
                      <a:pt x="28" y="82"/>
                    </a:lnTo>
                    <a:lnTo>
                      <a:pt x="29" y="93"/>
                    </a:lnTo>
                    <a:lnTo>
                      <a:pt x="28" y="96"/>
                    </a:lnTo>
                    <a:lnTo>
                      <a:pt x="23" y="96"/>
                    </a:lnTo>
                    <a:lnTo>
                      <a:pt x="19" y="97"/>
                    </a:lnTo>
                    <a:lnTo>
                      <a:pt x="22" y="104"/>
                    </a:lnTo>
                    <a:lnTo>
                      <a:pt x="19" y="108"/>
                    </a:lnTo>
                    <a:lnTo>
                      <a:pt x="11" y="108"/>
                    </a:lnTo>
                    <a:lnTo>
                      <a:pt x="11" y="137"/>
                    </a:lnTo>
                    <a:lnTo>
                      <a:pt x="17" y="143"/>
                    </a:lnTo>
                    <a:lnTo>
                      <a:pt x="22" y="155"/>
                    </a:lnTo>
                    <a:lnTo>
                      <a:pt x="15" y="155"/>
                    </a:lnTo>
                    <a:lnTo>
                      <a:pt x="9" y="163"/>
                    </a:lnTo>
                    <a:lnTo>
                      <a:pt x="17" y="183"/>
                    </a:lnTo>
                    <a:lnTo>
                      <a:pt x="15" y="189"/>
                    </a:lnTo>
                    <a:lnTo>
                      <a:pt x="28" y="189"/>
                    </a:lnTo>
                    <a:lnTo>
                      <a:pt x="31" y="192"/>
                    </a:lnTo>
                    <a:lnTo>
                      <a:pt x="58" y="190"/>
                    </a:lnTo>
                    <a:lnTo>
                      <a:pt x="64" y="189"/>
                    </a:lnTo>
                    <a:lnTo>
                      <a:pt x="70" y="192"/>
                    </a:lnTo>
                    <a:lnTo>
                      <a:pt x="76" y="190"/>
                    </a:lnTo>
                    <a:lnTo>
                      <a:pt x="88" y="190"/>
                    </a:lnTo>
                    <a:lnTo>
                      <a:pt x="87" y="193"/>
                    </a:lnTo>
                    <a:lnTo>
                      <a:pt x="94" y="204"/>
                    </a:lnTo>
                    <a:lnTo>
                      <a:pt x="100" y="201"/>
                    </a:lnTo>
                    <a:lnTo>
                      <a:pt x="103" y="204"/>
                    </a:lnTo>
                    <a:lnTo>
                      <a:pt x="114" y="205"/>
                    </a:lnTo>
                    <a:lnTo>
                      <a:pt x="116" y="207"/>
                    </a:lnTo>
                    <a:lnTo>
                      <a:pt x="122" y="213"/>
                    </a:lnTo>
                    <a:lnTo>
                      <a:pt x="122" y="218"/>
                    </a:lnTo>
                    <a:lnTo>
                      <a:pt x="128" y="222"/>
                    </a:lnTo>
                    <a:lnTo>
                      <a:pt x="132" y="228"/>
                    </a:lnTo>
                    <a:lnTo>
                      <a:pt x="141" y="228"/>
                    </a:lnTo>
                    <a:lnTo>
                      <a:pt x="140" y="233"/>
                    </a:lnTo>
                    <a:lnTo>
                      <a:pt x="149" y="248"/>
                    </a:lnTo>
                    <a:lnTo>
                      <a:pt x="161" y="246"/>
                    </a:lnTo>
                    <a:lnTo>
                      <a:pt x="167" y="251"/>
                    </a:lnTo>
                    <a:lnTo>
                      <a:pt x="173" y="256"/>
                    </a:lnTo>
                    <a:lnTo>
                      <a:pt x="176" y="252"/>
                    </a:lnTo>
                    <a:lnTo>
                      <a:pt x="184" y="249"/>
                    </a:lnTo>
                    <a:lnTo>
                      <a:pt x="193" y="246"/>
                    </a:lnTo>
                    <a:lnTo>
                      <a:pt x="198" y="239"/>
                    </a:lnTo>
                    <a:lnTo>
                      <a:pt x="205" y="246"/>
                    </a:lnTo>
                    <a:lnTo>
                      <a:pt x="214" y="242"/>
                    </a:lnTo>
                    <a:lnTo>
                      <a:pt x="220" y="243"/>
                    </a:lnTo>
                    <a:lnTo>
                      <a:pt x="216" y="228"/>
                    </a:lnTo>
                    <a:lnTo>
                      <a:pt x="211" y="230"/>
                    </a:lnTo>
                    <a:lnTo>
                      <a:pt x="210" y="222"/>
                    </a:lnTo>
                    <a:lnTo>
                      <a:pt x="207" y="218"/>
                    </a:lnTo>
                    <a:lnTo>
                      <a:pt x="213" y="216"/>
                    </a:lnTo>
                    <a:lnTo>
                      <a:pt x="213" y="211"/>
                    </a:lnTo>
                    <a:lnTo>
                      <a:pt x="219" y="211"/>
                    </a:lnTo>
                    <a:lnTo>
                      <a:pt x="228" y="202"/>
                    </a:lnTo>
                    <a:lnTo>
                      <a:pt x="229" y="193"/>
                    </a:lnTo>
                    <a:lnTo>
                      <a:pt x="223" y="192"/>
                    </a:lnTo>
                    <a:lnTo>
                      <a:pt x="225" y="186"/>
                    </a:lnTo>
                    <a:lnTo>
                      <a:pt x="226" y="184"/>
                    </a:lnTo>
                    <a:lnTo>
                      <a:pt x="223" y="176"/>
                    </a:lnTo>
                    <a:lnTo>
                      <a:pt x="229" y="169"/>
                    </a:lnTo>
                    <a:lnTo>
                      <a:pt x="231" y="163"/>
                    </a:lnTo>
                    <a:lnTo>
                      <a:pt x="229" y="155"/>
                    </a:lnTo>
                    <a:lnTo>
                      <a:pt x="226" y="149"/>
                    </a:lnTo>
                    <a:lnTo>
                      <a:pt x="223" y="148"/>
                    </a:lnTo>
                    <a:lnTo>
                      <a:pt x="216" y="148"/>
                    </a:lnTo>
                    <a:lnTo>
                      <a:pt x="210" y="152"/>
                    </a:lnTo>
                    <a:lnTo>
                      <a:pt x="207" y="149"/>
                    </a:lnTo>
                    <a:lnTo>
                      <a:pt x="204" y="148"/>
                    </a:lnTo>
                    <a:lnTo>
                      <a:pt x="196" y="151"/>
                    </a:lnTo>
                    <a:lnTo>
                      <a:pt x="192" y="146"/>
                    </a:lnTo>
                    <a:lnTo>
                      <a:pt x="190" y="140"/>
                    </a:lnTo>
                    <a:lnTo>
                      <a:pt x="182" y="143"/>
                    </a:lnTo>
                    <a:lnTo>
                      <a:pt x="176" y="135"/>
                    </a:lnTo>
                    <a:lnTo>
                      <a:pt x="173" y="129"/>
                    </a:lnTo>
                    <a:lnTo>
                      <a:pt x="170" y="129"/>
                    </a:lnTo>
                    <a:lnTo>
                      <a:pt x="167" y="134"/>
                    </a:lnTo>
                    <a:lnTo>
                      <a:pt x="157" y="134"/>
                    </a:lnTo>
                    <a:lnTo>
                      <a:pt x="155" y="134"/>
                    </a:lnTo>
                    <a:lnTo>
                      <a:pt x="151" y="135"/>
                    </a:lnTo>
                    <a:lnTo>
                      <a:pt x="146" y="129"/>
                    </a:lnTo>
                    <a:lnTo>
                      <a:pt x="140" y="129"/>
                    </a:lnTo>
                    <a:lnTo>
                      <a:pt x="143" y="125"/>
                    </a:lnTo>
                    <a:lnTo>
                      <a:pt x="140" y="125"/>
                    </a:lnTo>
                    <a:lnTo>
                      <a:pt x="137" y="120"/>
                    </a:lnTo>
                    <a:lnTo>
                      <a:pt x="131" y="119"/>
                    </a:lnTo>
                    <a:lnTo>
                      <a:pt x="129" y="116"/>
                    </a:lnTo>
                    <a:lnTo>
                      <a:pt x="132" y="105"/>
                    </a:lnTo>
                    <a:lnTo>
                      <a:pt x="137" y="97"/>
                    </a:lnTo>
                    <a:lnTo>
                      <a:pt x="134" y="94"/>
                    </a:lnTo>
                    <a:lnTo>
                      <a:pt x="132" y="93"/>
                    </a:lnTo>
                    <a:lnTo>
                      <a:pt x="137" y="87"/>
                    </a:lnTo>
                    <a:lnTo>
                      <a:pt x="137" y="84"/>
                    </a:lnTo>
                    <a:lnTo>
                      <a:pt x="146" y="75"/>
                    </a:lnTo>
                    <a:lnTo>
                      <a:pt x="151" y="70"/>
                    </a:lnTo>
                    <a:lnTo>
                      <a:pt x="155" y="70"/>
                    </a:lnTo>
                    <a:lnTo>
                      <a:pt x="161" y="58"/>
                    </a:lnTo>
                    <a:lnTo>
                      <a:pt x="152" y="56"/>
                    </a:lnTo>
                    <a:lnTo>
                      <a:pt x="152" y="53"/>
                    </a:lnTo>
                    <a:lnTo>
                      <a:pt x="152" y="52"/>
                    </a:lnTo>
                    <a:lnTo>
                      <a:pt x="146" y="38"/>
                    </a:lnTo>
                    <a:lnTo>
                      <a:pt x="140" y="35"/>
                    </a:lnTo>
                    <a:lnTo>
                      <a:pt x="134" y="37"/>
                    </a:lnTo>
                    <a:lnTo>
                      <a:pt x="128" y="38"/>
                    </a:lnTo>
                    <a:lnTo>
                      <a:pt x="123" y="37"/>
                    </a:lnTo>
                    <a:lnTo>
                      <a:pt x="116" y="38"/>
                    </a:lnTo>
                    <a:lnTo>
                      <a:pt x="117" y="46"/>
                    </a:lnTo>
                    <a:lnTo>
                      <a:pt x="113" y="50"/>
                    </a:lnTo>
                    <a:lnTo>
                      <a:pt x="110" y="44"/>
                    </a:lnTo>
                    <a:lnTo>
                      <a:pt x="103" y="46"/>
                    </a:lnTo>
                    <a:lnTo>
                      <a:pt x="94" y="44"/>
                    </a:lnTo>
                    <a:lnTo>
                      <a:pt x="91" y="40"/>
                    </a:lnTo>
                    <a:lnTo>
                      <a:pt x="97" y="31"/>
                    </a:lnTo>
                    <a:lnTo>
                      <a:pt x="100" y="25"/>
                    </a:lnTo>
                    <a:lnTo>
                      <a:pt x="100" y="21"/>
                    </a:lnTo>
                    <a:lnTo>
                      <a:pt x="103" y="17"/>
                    </a:lnTo>
                    <a:lnTo>
                      <a:pt x="94" y="14"/>
                    </a:lnTo>
                    <a:lnTo>
                      <a:pt x="88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0" name="Freeform 1000">
                <a:extLst>
                  <a:ext uri="{FF2B5EF4-FFF2-40B4-BE49-F238E27FC236}">
                    <a16:creationId xmlns:a16="http://schemas.microsoft.com/office/drawing/2014/main" id="{D8657A2A-9C91-417D-F8B0-AE54CB688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565"/>
                <a:ext cx="115" cy="127"/>
              </a:xfrm>
              <a:custGeom>
                <a:avLst/>
                <a:gdLst>
                  <a:gd name="T0" fmla="*/ 103 w 231"/>
                  <a:gd name="T1" fmla="*/ 17 h 256"/>
                  <a:gd name="T2" fmla="*/ 97 w 231"/>
                  <a:gd name="T3" fmla="*/ 31 h 256"/>
                  <a:gd name="T4" fmla="*/ 103 w 231"/>
                  <a:gd name="T5" fmla="*/ 46 h 256"/>
                  <a:gd name="T6" fmla="*/ 117 w 231"/>
                  <a:gd name="T7" fmla="*/ 46 h 256"/>
                  <a:gd name="T8" fmla="*/ 128 w 231"/>
                  <a:gd name="T9" fmla="*/ 38 h 256"/>
                  <a:gd name="T10" fmla="*/ 146 w 231"/>
                  <a:gd name="T11" fmla="*/ 38 h 256"/>
                  <a:gd name="T12" fmla="*/ 152 w 231"/>
                  <a:gd name="T13" fmla="*/ 56 h 256"/>
                  <a:gd name="T14" fmla="*/ 151 w 231"/>
                  <a:gd name="T15" fmla="*/ 70 h 256"/>
                  <a:gd name="T16" fmla="*/ 137 w 231"/>
                  <a:gd name="T17" fmla="*/ 87 h 256"/>
                  <a:gd name="T18" fmla="*/ 137 w 231"/>
                  <a:gd name="T19" fmla="*/ 97 h 256"/>
                  <a:gd name="T20" fmla="*/ 131 w 231"/>
                  <a:gd name="T21" fmla="*/ 119 h 256"/>
                  <a:gd name="T22" fmla="*/ 143 w 231"/>
                  <a:gd name="T23" fmla="*/ 125 h 256"/>
                  <a:gd name="T24" fmla="*/ 151 w 231"/>
                  <a:gd name="T25" fmla="*/ 135 h 256"/>
                  <a:gd name="T26" fmla="*/ 167 w 231"/>
                  <a:gd name="T27" fmla="*/ 134 h 256"/>
                  <a:gd name="T28" fmla="*/ 176 w 231"/>
                  <a:gd name="T29" fmla="*/ 135 h 256"/>
                  <a:gd name="T30" fmla="*/ 192 w 231"/>
                  <a:gd name="T31" fmla="*/ 146 h 256"/>
                  <a:gd name="T32" fmla="*/ 207 w 231"/>
                  <a:gd name="T33" fmla="*/ 149 h 256"/>
                  <a:gd name="T34" fmla="*/ 223 w 231"/>
                  <a:gd name="T35" fmla="*/ 148 h 256"/>
                  <a:gd name="T36" fmla="*/ 231 w 231"/>
                  <a:gd name="T37" fmla="*/ 163 h 256"/>
                  <a:gd name="T38" fmla="*/ 226 w 231"/>
                  <a:gd name="T39" fmla="*/ 184 h 256"/>
                  <a:gd name="T40" fmla="*/ 229 w 231"/>
                  <a:gd name="T41" fmla="*/ 193 h 256"/>
                  <a:gd name="T42" fmla="*/ 213 w 231"/>
                  <a:gd name="T43" fmla="*/ 211 h 256"/>
                  <a:gd name="T44" fmla="*/ 210 w 231"/>
                  <a:gd name="T45" fmla="*/ 222 h 256"/>
                  <a:gd name="T46" fmla="*/ 220 w 231"/>
                  <a:gd name="T47" fmla="*/ 243 h 256"/>
                  <a:gd name="T48" fmla="*/ 198 w 231"/>
                  <a:gd name="T49" fmla="*/ 239 h 256"/>
                  <a:gd name="T50" fmla="*/ 176 w 231"/>
                  <a:gd name="T51" fmla="*/ 252 h 256"/>
                  <a:gd name="T52" fmla="*/ 161 w 231"/>
                  <a:gd name="T53" fmla="*/ 246 h 256"/>
                  <a:gd name="T54" fmla="*/ 141 w 231"/>
                  <a:gd name="T55" fmla="*/ 228 h 256"/>
                  <a:gd name="T56" fmla="*/ 122 w 231"/>
                  <a:gd name="T57" fmla="*/ 218 h 256"/>
                  <a:gd name="T58" fmla="*/ 114 w 231"/>
                  <a:gd name="T59" fmla="*/ 205 h 256"/>
                  <a:gd name="T60" fmla="*/ 94 w 231"/>
                  <a:gd name="T61" fmla="*/ 204 h 256"/>
                  <a:gd name="T62" fmla="*/ 76 w 231"/>
                  <a:gd name="T63" fmla="*/ 190 h 256"/>
                  <a:gd name="T64" fmla="*/ 58 w 231"/>
                  <a:gd name="T65" fmla="*/ 190 h 256"/>
                  <a:gd name="T66" fmla="*/ 15 w 231"/>
                  <a:gd name="T67" fmla="*/ 189 h 256"/>
                  <a:gd name="T68" fmla="*/ 15 w 231"/>
                  <a:gd name="T69" fmla="*/ 155 h 256"/>
                  <a:gd name="T70" fmla="*/ 11 w 231"/>
                  <a:gd name="T71" fmla="*/ 137 h 256"/>
                  <a:gd name="T72" fmla="*/ 22 w 231"/>
                  <a:gd name="T73" fmla="*/ 104 h 256"/>
                  <a:gd name="T74" fmla="*/ 28 w 231"/>
                  <a:gd name="T75" fmla="*/ 96 h 256"/>
                  <a:gd name="T76" fmla="*/ 14 w 231"/>
                  <a:gd name="T77" fmla="*/ 79 h 256"/>
                  <a:gd name="T78" fmla="*/ 22 w 231"/>
                  <a:gd name="T79" fmla="*/ 67 h 256"/>
                  <a:gd name="T80" fmla="*/ 20 w 231"/>
                  <a:gd name="T81" fmla="*/ 44 h 256"/>
                  <a:gd name="T82" fmla="*/ 0 w 231"/>
                  <a:gd name="T83" fmla="*/ 20 h 256"/>
                  <a:gd name="T84" fmla="*/ 14 w 231"/>
                  <a:gd name="T85" fmla="*/ 9 h 256"/>
                  <a:gd name="T86" fmla="*/ 38 w 231"/>
                  <a:gd name="T87" fmla="*/ 14 h 256"/>
                  <a:gd name="T88" fmla="*/ 49 w 231"/>
                  <a:gd name="T89" fmla="*/ 14 h 256"/>
                  <a:gd name="T90" fmla="*/ 72 w 231"/>
                  <a:gd name="T91" fmla="*/ 0 h 256"/>
                  <a:gd name="T92" fmla="*/ 90 w 231"/>
                  <a:gd name="T93" fmla="*/ 3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1" h="256">
                    <a:moveTo>
                      <a:pt x="88" y="6"/>
                    </a:moveTo>
                    <a:lnTo>
                      <a:pt x="94" y="14"/>
                    </a:lnTo>
                    <a:lnTo>
                      <a:pt x="103" y="17"/>
                    </a:lnTo>
                    <a:lnTo>
                      <a:pt x="100" y="21"/>
                    </a:lnTo>
                    <a:lnTo>
                      <a:pt x="100" y="25"/>
                    </a:lnTo>
                    <a:lnTo>
                      <a:pt x="97" y="31"/>
                    </a:lnTo>
                    <a:lnTo>
                      <a:pt x="91" y="40"/>
                    </a:lnTo>
                    <a:lnTo>
                      <a:pt x="94" y="44"/>
                    </a:lnTo>
                    <a:lnTo>
                      <a:pt x="103" y="46"/>
                    </a:lnTo>
                    <a:lnTo>
                      <a:pt x="110" y="44"/>
                    </a:lnTo>
                    <a:lnTo>
                      <a:pt x="113" y="50"/>
                    </a:lnTo>
                    <a:lnTo>
                      <a:pt x="117" y="46"/>
                    </a:lnTo>
                    <a:lnTo>
                      <a:pt x="116" y="38"/>
                    </a:lnTo>
                    <a:lnTo>
                      <a:pt x="123" y="37"/>
                    </a:lnTo>
                    <a:lnTo>
                      <a:pt x="128" y="38"/>
                    </a:lnTo>
                    <a:lnTo>
                      <a:pt x="134" y="37"/>
                    </a:lnTo>
                    <a:lnTo>
                      <a:pt x="140" y="35"/>
                    </a:lnTo>
                    <a:lnTo>
                      <a:pt x="146" y="38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6"/>
                    </a:lnTo>
                    <a:lnTo>
                      <a:pt x="161" y="58"/>
                    </a:lnTo>
                    <a:lnTo>
                      <a:pt x="155" y="70"/>
                    </a:lnTo>
                    <a:lnTo>
                      <a:pt x="151" y="70"/>
                    </a:lnTo>
                    <a:lnTo>
                      <a:pt x="146" y="75"/>
                    </a:lnTo>
                    <a:lnTo>
                      <a:pt x="137" y="84"/>
                    </a:lnTo>
                    <a:lnTo>
                      <a:pt x="137" y="87"/>
                    </a:lnTo>
                    <a:lnTo>
                      <a:pt x="132" y="93"/>
                    </a:lnTo>
                    <a:lnTo>
                      <a:pt x="134" y="94"/>
                    </a:lnTo>
                    <a:lnTo>
                      <a:pt x="137" y="97"/>
                    </a:lnTo>
                    <a:lnTo>
                      <a:pt x="132" y="105"/>
                    </a:lnTo>
                    <a:lnTo>
                      <a:pt x="129" y="116"/>
                    </a:lnTo>
                    <a:lnTo>
                      <a:pt x="131" y="119"/>
                    </a:lnTo>
                    <a:lnTo>
                      <a:pt x="137" y="120"/>
                    </a:lnTo>
                    <a:lnTo>
                      <a:pt x="140" y="125"/>
                    </a:lnTo>
                    <a:lnTo>
                      <a:pt x="143" y="125"/>
                    </a:lnTo>
                    <a:lnTo>
                      <a:pt x="140" y="129"/>
                    </a:lnTo>
                    <a:lnTo>
                      <a:pt x="146" y="129"/>
                    </a:lnTo>
                    <a:lnTo>
                      <a:pt x="151" y="135"/>
                    </a:lnTo>
                    <a:lnTo>
                      <a:pt x="155" y="134"/>
                    </a:lnTo>
                    <a:lnTo>
                      <a:pt x="157" y="134"/>
                    </a:lnTo>
                    <a:lnTo>
                      <a:pt x="167" y="134"/>
                    </a:lnTo>
                    <a:lnTo>
                      <a:pt x="170" y="129"/>
                    </a:lnTo>
                    <a:lnTo>
                      <a:pt x="173" y="129"/>
                    </a:lnTo>
                    <a:lnTo>
                      <a:pt x="176" y="135"/>
                    </a:lnTo>
                    <a:lnTo>
                      <a:pt x="182" y="143"/>
                    </a:lnTo>
                    <a:lnTo>
                      <a:pt x="190" y="140"/>
                    </a:lnTo>
                    <a:lnTo>
                      <a:pt x="192" y="146"/>
                    </a:lnTo>
                    <a:lnTo>
                      <a:pt x="196" y="151"/>
                    </a:lnTo>
                    <a:lnTo>
                      <a:pt x="204" y="148"/>
                    </a:lnTo>
                    <a:lnTo>
                      <a:pt x="207" y="149"/>
                    </a:lnTo>
                    <a:lnTo>
                      <a:pt x="210" y="152"/>
                    </a:lnTo>
                    <a:lnTo>
                      <a:pt x="216" y="148"/>
                    </a:lnTo>
                    <a:lnTo>
                      <a:pt x="223" y="148"/>
                    </a:lnTo>
                    <a:lnTo>
                      <a:pt x="226" y="149"/>
                    </a:lnTo>
                    <a:lnTo>
                      <a:pt x="229" y="155"/>
                    </a:lnTo>
                    <a:lnTo>
                      <a:pt x="231" y="163"/>
                    </a:lnTo>
                    <a:lnTo>
                      <a:pt x="229" y="169"/>
                    </a:lnTo>
                    <a:lnTo>
                      <a:pt x="223" y="176"/>
                    </a:lnTo>
                    <a:lnTo>
                      <a:pt x="226" y="184"/>
                    </a:lnTo>
                    <a:lnTo>
                      <a:pt x="225" y="186"/>
                    </a:lnTo>
                    <a:lnTo>
                      <a:pt x="223" y="192"/>
                    </a:lnTo>
                    <a:lnTo>
                      <a:pt x="229" y="193"/>
                    </a:lnTo>
                    <a:lnTo>
                      <a:pt x="228" y="202"/>
                    </a:lnTo>
                    <a:lnTo>
                      <a:pt x="219" y="211"/>
                    </a:lnTo>
                    <a:lnTo>
                      <a:pt x="213" y="211"/>
                    </a:lnTo>
                    <a:lnTo>
                      <a:pt x="213" y="216"/>
                    </a:lnTo>
                    <a:lnTo>
                      <a:pt x="207" y="218"/>
                    </a:lnTo>
                    <a:lnTo>
                      <a:pt x="210" y="222"/>
                    </a:lnTo>
                    <a:lnTo>
                      <a:pt x="211" y="230"/>
                    </a:lnTo>
                    <a:lnTo>
                      <a:pt x="216" y="228"/>
                    </a:lnTo>
                    <a:lnTo>
                      <a:pt x="220" y="243"/>
                    </a:lnTo>
                    <a:lnTo>
                      <a:pt x="214" y="242"/>
                    </a:lnTo>
                    <a:lnTo>
                      <a:pt x="205" y="246"/>
                    </a:lnTo>
                    <a:lnTo>
                      <a:pt x="198" y="239"/>
                    </a:lnTo>
                    <a:lnTo>
                      <a:pt x="193" y="246"/>
                    </a:lnTo>
                    <a:lnTo>
                      <a:pt x="184" y="249"/>
                    </a:lnTo>
                    <a:lnTo>
                      <a:pt x="176" y="252"/>
                    </a:lnTo>
                    <a:lnTo>
                      <a:pt x="173" y="256"/>
                    </a:lnTo>
                    <a:lnTo>
                      <a:pt x="167" y="251"/>
                    </a:lnTo>
                    <a:lnTo>
                      <a:pt x="161" y="246"/>
                    </a:lnTo>
                    <a:lnTo>
                      <a:pt x="149" y="248"/>
                    </a:lnTo>
                    <a:lnTo>
                      <a:pt x="140" y="233"/>
                    </a:lnTo>
                    <a:lnTo>
                      <a:pt x="141" y="228"/>
                    </a:lnTo>
                    <a:lnTo>
                      <a:pt x="132" y="228"/>
                    </a:lnTo>
                    <a:lnTo>
                      <a:pt x="128" y="222"/>
                    </a:lnTo>
                    <a:lnTo>
                      <a:pt x="122" y="218"/>
                    </a:lnTo>
                    <a:lnTo>
                      <a:pt x="122" y="213"/>
                    </a:lnTo>
                    <a:lnTo>
                      <a:pt x="116" y="207"/>
                    </a:lnTo>
                    <a:lnTo>
                      <a:pt x="114" y="205"/>
                    </a:lnTo>
                    <a:lnTo>
                      <a:pt x="103" y="204"/>
                    </a:lnTo>
                    <a:lnTo>
                      <a:pt x="100" y="201"/>
                    </a:lnTo>
                    <a:lnTo>
                      <a:pt x="94" y="204"/>
                    </a:lnTo>
                    <a:lnTo>
                      <a:pt x="87" y="193"/>
                    </a:lnTo>
                    <a:lnTo>
                      <a:pt x="88" y="190"/>
                    </a:lnTo>
                    <a:lnTo>
                      <a:pt x="76" y="190"/>
                    </a:lnTo>
                    <a:lnTo>
                      <a:pt x="70" y="192"/>
                    </a:lnTo>
                    <a:lnTo>
                      <a:pt x="64" y="189"/>
                    </a:lnTo>
                    <a:lnTo>
                      <a:pt x="58" y="190"/>
                    </a:lnTo>
                    <a:lnTo>
                      <a:pt x="31" y="192"/>
                    </a:lnTo>
                    <a:lnTo>
                      <a:pt x="28" y="189"/>
                    </a:lnTo>
                    <a:lnTo>
                      <a:pt x="15" y="189"/>
                    </a:lnTo>
                    <a:lnTo>
                      <a:pt x="17" y="183"/>
                    </a:lnTo>
                    <a:lnTo>
                      <a:pt x="9" y="163"/>
                    </a:lnTo>
                    <a:lnTo>
                      <a:pt x="15" y="155"/>
                    </a:lnTo>
                    <a:lnTo>
                      <a:pt x="22" y="155"/>
                    </a:lnTo>
                    <a:lnTo>
                      <a:pt x="17" y="143"/>
                    </a:lnTo>
                    <a:lnTo>
                      <a:pt x="11" y="137"/>
                    </a:lnTo>
                    <a:lnTo>
                      <a:pt x="11" y="108"/>
                    </a:lnTo>
                    <a:lnTo>
                      <a:pt x="19" y="108"/>
                    </a:lnTo>
                    <a:lnTo>
                      <a:pt x="22" y="104"/>
                    </a:lnTo>
                    <a:lnTo>
                      <a:pt x="19" y="97"/>
                    </a:lnTo>
                    <a:lnTo>
                      <a:pt x="23" y="96"/>
                    </a:lnTo>
                    <a:lnTo>
                      <a:pt x="28" y="96"/>
                    </a:lnTo>
                    <a:lnTo>
                      <a:pt x="29" y="93"/>
                    </a:lnTo>
                    <a:lnTo>
                      <a:pt x="28" y="82"/>
                    </a:lnTo>
                    <a:lnTo>
                      <a:pt x="14" y="79"/>
                    </a:lnTo>
                    <a:lnTo>
                      <a:pt x="15" y="75"/>
                    </a:lnTo>
                    <a:lnTo>
                      <a:pt x="20" y="72"/>
                    </a:lnTo>
                    <a:lnTo>
                      <a:pt x="22" y="67"/>
                    </a:lnTo>
                    <a:lnTo>
                      <a:pt x="28" y="59"/>
                    </a:lnTo>
                    <a:lnTo>
                      <a:pt x="20" y="55"/>
                    </a:lnTo>
                    <a:lnTo>
                      <a:pt x="20" y="44"/>
                    </a:lnTo>
                    <a:lnTo>
                      <a:pt x="20" y="38"/>
                    </a:lnTo>
                    <a:lnTo>
                      <a:pt x="12" y="37"/>
                    </a:lnTo>
                    <a:lnTo>
                      <a:pt x="0" y="20"/>
                    </a:lnTo>
                    <a:lnTo>
                      <a:pt x="8" y="18"/>
                    </a:lnTo>
                    <a:lnTo>
                      <a:pt x="12" y="6"/>
                    </a:lnTo>
                    <a:lnTo>
                      <a:pt x="14" y="9"/>
                    </a:lnTo>
                    <a:lnTo>
                      <a:pt x="25" y="6"/>
                    </a:lnTo>
                    <a:lnTo>
                      <a:pt x="31" y="11"/>
                    </a:lnTo>
                    <a:lnTo>
                      <a:pt x="38" y="14"/>
                    </a:lnTo>
                    <a:lnTo>
                      <a:pt x="40" y="11"/>
                    </a:lnTo>
                    <a:lnTo>
                      <a:pt x="47" y="9"/>
                    </a:lnTo>
                    <a:lnTo>
                      <a:pt x="49" y="14"/>
                    </a:lnTo>
                    <a:lnTo>
                      <a:pt x="61" y="11"/>
                    </a:lnTo>
                    <a:lnTo>
                      <a:pt x="61" y="3"/>
                    </a:lnTo>
                    <a:lnTo>
                      <a:pt x="72" y="0"/>
                    </a:lnTo>
                    <a:lnTo>
                      <a:pt x="78" y="0"/>
                    </a:lnTo>
                    <a:lnTo>
                      <a:pt x="78" y="5"/>
                    </a:lnTo>
                    <a:lnTo>
                      <a:pt x="90" y="3"/>
                    </a:lnTo>
                    <a:lnTo>
                      <a:pt x="8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1" name="Freeform 1001">
                <a:extLst>
                  <a:ext uri="{FF2B5EF4-FFF2-40B4-BE49-F238E27FC236}">
                    <a16:creationId xmlns:a16="http://schemas.microsoft.com/office/drawing/2014/main" id="{CB7D21E6-BF8E-E97A-DDEB-201559DE1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565"/>
                <a:ext cx="115" cy="127"/>
              </a:xfrm>
              <a:custGeom>
                <a:avLst/>
                <a:gdLst>
                  <a:gd name="T0" fmla="*/ 103 w 231"/>
                  <a:gd name="T1" fmla="*/ 17 h 256"/>
                  <a:gd name="T2" fmla="*/ 97 w 231"/>
                  <a:gd name="T3" fmla="*/ 31 h 256"/>
                  <a:gd name="T4" fmla="*/ 103 w 231"/>
                  <a:gd name="T5" fmla="*/ 46 h 256"/>
                  <a:gd name="T6" fmla="*/ 117 w 231"/>
                  <a:gd name="T7" fmla="*/ 46 h 256"/>
                  <a:gd name="T8" fmla="*/ 128 w 231"/>
                  <a:gd name="T9" fmla="*/ 38 h 256"/>
                  <a:gd name="T10" fmla="*/ 146 w 231"/>
                  <a:gd name="T11" fmla="*/ 38 h 256"/>
                  <a:gd name="T12" fmla="*/ 152 w 231"/>
                  <a:gd name="T13" fmla="*/ 56 h 256"/>
                  <a:gd name="T14" fmla="*/ 151 w 231"/>
                  <a:gd name="T15" fmla="*/ 70 h 256"/>
                  <a:gd name="T16" fmla="*/ 137 w 231"/>
                  <a:gd name="T17" fmla="*/ 87 h 256"/>
                  <a:gd name="T18" fmla="*/ 137 w 231"/>
                  <a:gd name="T19" fmla="*/ 97 h 256"/>
                  <a:gd name="T20" fmla="*/ 131 w 231"/>
                  <a:gd name="T21" fmla="*/ 119 h 256"/>
                  <a:gd name="T22" fmla="*/ 143 w 231"/>
                  <a:gd name="T23" fmla="*/ 125 h 256"/>
                  <a:gd name="T24" fmla="*/ 151 w 231"/>
                  <a:gd name="T25" fmla="*/ 135 h 256"/>
                  <a:gd name="T26" fmla="*/ 167 w 231"/>
                  <a:gd name="T27" fmla="*/ 134 h 256"/>
                  <a:gd name="T28" fmla="*/ 176 w 231"/>
                  <a:gd name="T29" fmla="*/ 135 h 256"/>
                  <a:gd name="T30" fmla="*/ 192 w 231"/>
                  <a:gd name="T31" fmla="*/ 146 h 256"/>
                  <a:gd name="T32" fmla="*/ 207 w 231"/>
                  <a:gd name="T33" fmla="*/ 149 h 256"/>
                  <a:gd name="T34" fmla="*/ 223 w 231"/>
                  <a:gd name="T35" fmla="*/ 148 h 256"/>
                  <a:gd name="T36" fmla="*/ 231 w 231"/>
                  <a:gd name="T37" fmla="*/ 163 h 256"/>
                  <a:gd name="T38" fmla="*/ 226 w 231"/>
                  <a:gd name="T39" fmla="*/ 184 h 256"/>
                  <a:gd name="T40" fmla="*/ 229 w 231"/>
                  <a:gd name="T41" fmla="*/ 193 h 256"/>
                  <a:gd name="T42" fmla="*/ 213 w 231"/>
                  <a:gd name="T43" fmla="*/ 211 h 256"/>
                  <a:gd name="T44" fmla="*/ 210 w 231"/>
                  <a:gd name="T45" fmla="*/ 222 h 256"/>
                  <a:gd name="T46" fmla="*/ 220 w 231"/>
                  <a:gd name="T47" fmla="*/ 243 h 256"/>
                  <a:gd name="T48" fmla="*/ 198 w 231"/>
                  <a:gd name="T49" fmla="*/ 239 h 256"/>
                  <a:gd name="T50" fmla="*/ 176 w 231"/>
                  <a:gd name="T51" fmla="*/ 252 h 256"/>
                  <a:gd name="T52" fmla="*/ 161 w 231"/>
                  <a:gd name="T53" fmla="*/ 246 h 256"/>
                  <a:gd name="T54" fmla="*/ 141 w 231"/>
                  <a:gd name="T55" fmla="*/ 228 h 256"/>
                  <a:gd name="T56" fmla="*/ 122 w 231"/>
                  <a:gd name="T57" fmla="*/ 218 h 256"/>
                  <a:gd name="T58" fmla="*/ 114 w 231"/>
                  <a:gd name="T59" fmla="*/ 205 h 256"/>
                  <a:gd name="T60" fmla="*/ 94 w 231"/>
                  <a:gd name="T61" fmla="*/ 204 h 256"/>
                  <a:gd name="T62" fmla="*/ 76 w 231"/>
                  <a:gd name="T63" fmla="*/ 190 h 256"/>
                  <a:gd name="T64" fmla="*/ 58 w 231"/>
                  <a:gd name="T65" fmla="*/ 190 h 256"/>
                  <a:gd name="T66" fmla="*/ 15 w 231"/>
                  <a:gd name="T67" fmla="*/ 189 h 256"/>
                  <a:gd name="T68" fmla="*/ 15 w 231"/>
                  <a:gd name="T69" fmla="*/ 155 h 256"/>
                  <a:gd name="T70" fmla="*/ 11 w 231"/>
                  <a:gd name="T71" fmla="*/ 137 h 256"/>
                  <a:gd name="T72" fmla="*/ 22 w 231"/>
                  <a:gd name="T73" fmla="*/ 104 h 256"/>
                  <a:gd name="T74" fmla="*/ 28 w 231"/>
                  <a:gd name="T75" fmla="*/ 96 h 256"/>
                  <a:gd name="T76" fmla="*/ 14 w 231"/>
                  <a:gd name="T77" fmla="*/ 79 h 256"/>
                  <a:gd name="T78" fmla="*/ 22 w 231"/>
                  <a:gd name="T79" fmla="*/ 67 h 256"/>
                  <a:gd name="T80" fmla="*/ 20 w 231"/>
                  <a:gd name="T81" fmla="*/ 44 h 256"/>
                  <a:gd name="T82" fmla="*/ 0 w 231"/>
                  <a:gd name="T83" fmla="*/ 20 h 256"/>
                  <a:gd name="T84" fmla="*/ 14 w 231"/>
                  <a:gd name="T85" fmla="*/ 9 h 256"/>
                  <a:gd name="T86" fmla="*/ 38 w 231"/>
                  <a:gd name="T87" fmla="*/ 14 h 256"/>
                  <a:gd name="T88" fmla="*/ 49 w 231"/>
                  <a:gd name="T89" fmla="*/ 14 h 256"/>
                  <a:gd name="T90" fmla="*/ 72 w 231"/>
                  <a:gd name="T91" fmla="*/ 0 h 256"/>
                  <a:gd name="T92" fmla="*/ 90 w 231"/>
                  <a:gd name="T93" fmla="*/ 3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1" h="256">
                    <a:moveTo>
                      <a:pt x="88" y="6"/>
                    </a:moveTo>
                    <a:lnTo>
                      <a:pt x="94" y="14"/>
                    </a:lnTo>
                    <a:lnTo>
                      <a:pt x="103" y="17"/>
                    </a:lnTo>
                    <a:lnTo>
                      <a:pt x="100" y="21"/>
                    </a:lnTo>
                    <a:lnTo>
                      <a:pt x="100" y="25"/>
                    </a:lnTo>
                    <a:lnTo>
                      <a:pt x="97" y="31"/>
                    </a:lnTo>
                    <a:lnTo>
                      <a:pt x="91" y="40"/>
                    </a:lnTo>
                    <a:lnTo>
                      <a:pt x="94" y="44"/>
                    </a:lnTo>
                    <a:lnTo>
                      <a:pt x="103" y="46"/>
                    </a:lnTo>
                    <a:lnTo>
                      <a:pt x="110" y="44"/>
                    </a:lnTo>
                    <a:lnTo>
                      <a:pt x="113" y="50"/>
                    </a:lnTo>
                    <a:lnTo>
                      <a:pt x="117" y="46"/>
                    </a:lnTo>
                    <a:lnTo>
                      <a:pt x="116" y="38"/>
                    </a:lnTo>
                    <a:lnTo>
                      <a:pt x="123" y="37"/>
                    </a:lnTo>
                    <a:lnTo>
                      <a:pt x="128" y="38"/>
                    </a:lnTo>
                    <a:lnTo>
                      <a:pt x="134" y="37"/>
                    </a:lnTo>
                    <a:lnTo>
                      <a:pt x="140" y="35"/>
                    </a:lnTo>
                    <a:lnTo>
                      <a:pt x="146" y="38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6"/>
                    </a:lnTo>
                    <a:lnTo>
                      <a:pt x="161" y="58"/>
                    </a:lnTo>
                    <a:lnTo>
                      <a:pt x="155" y="70"/>
                    </a:lnTo>
                    <a:lnTo>
                      <a:pt x="151" y="70"/>
                    </a:lnTo>
                    <a:lnTo>
                      <a:pt x="146" y="75"/>
                    </a:lnTo>
                    <a:lnTo>
                      <a:pt x="137" y="84"/>
                    </a:lnTo>
                    <a:lnTo>
                      <a:pt x="137" y="87"/>
                    </a:lnTo>
                    <a:lnTo>
                      <a:pt x="132" y="93"/>
                    </a:lnTo>
                    <a:lnTo>
                      <a:pt x="134" y="94"/>
                    </a:lnTo>
                    <a:lnTo>
                      <a:pt x="137" y="97"/>
                    </a:lnTo>
                    <a:lnTo>
                      <a:pt x="132" y="105"/>
                    </a:lnTo>
                    <a:lnTo>
                      <a:pt x="129" y="116"/>
                    </a:lnTo>
                    <a:lnTo>
                      <a:pt x="131" y="119"/>
                    </a:lnTo>
                    <a:lnTo>
                      <a:pt x="137" y="120"/>
                    </a:lnTo>
                    <a:lnTo>
                      <a:pt x="140" y="125"/>
                    </a:lnTo>
                    <a:lnTo>
                      <a:pt x="143" y="125"/>
                    </a:lnTo>
                    <a:lnTo>
                      <a:pt x="140" y="129"/>
                    </a:lnTo>
                    <a:lnTo>
                      <a:pt x="146" y="129"/>
                    </a:lnTo>
                    <a:lnTo>
                      <a:pt x="151" y="135"/>
                    </a:lnTo>
                    <a:lnTo>
                      <a:pt x="155" y="134"/>
                    </a:lnTo>
                    <a:lnTo>
                      <a:pt x="157" y="134"/>
                    </a:lnTo>
                    <a:lnTo>
                      <a:pt x="167" y="134"/>
                    </a:lnTo>
                    <a:lnTo>
                      <a:pt x="170" y="129"/>
                    </a:lnTo>
                    <a:lnTo>
                      <a:pt x="173" y="129"/>
                    </a:lnTo>
                    <a:lnTo>
                      <a:pt x="176" y="135"/>
                    </a:lnTo>
                    <a:lnTo>
                      <a:pt x="182" y="143"/>
                    </a:lnTo>
                    <a:lnTo>
                      <a:pt x="190" y="140"/>
                    </a:lnTo>
                    <a:lnTo>
                      <a:pt x="192" y="146"/>
                    </a:lnTo>
                    <a:lnTo>
                      <a:pt x="196" y="151"/>
                    </a:lnTo>
                    <a:lnTo>
                      <a:pt x="204" y="148"/>
                    </a:lnTo>
                    <a:lnTo>
                      <a:pt x="207" y="149"/>
                    </a:lnTo>
                    <a:lnTo>
                      <a:pt x="210" y="152"/>
                    </a:lnTo>
                    <a:lnTo>
                      <a:pt x="216" y="148"/>
                    </a:lnTo>
                    <a:lnTo>
                      <a:pt x="223" y="148"/>
                    </a:lnTo>
                    <a:lnTo>
                      <a:pt x="226" y="149"/>
                    </a:lnTo>
                    <a:lnTo>
                      <a:pt x="229" y="155"/>
                    </a:lnTo>
                    <a:lnTo>
                      <a:pt x="231" y="163"/>
                    </a:lnTo>
                    <a:lnTo>
                      <a:pt x="229" y="169"/>
                    </a:lnTo>
                    <a:lnTo>
                      <a:pt x="223" y="176"/>
                    </a:lnTo>
                    <a:lnTo>
                      <a:pt x="226" y="184"/>
                    </a:lnTo>
                    <a:lnTo>
                      <a:pt x="225" y="186"/>
                    </a:lnTo>
                    <a:lnTo>
                      <a:pt x="223" y="192"/>
                    </a:lnTo>
                    <a:lnTo>
                      <a:pt x="229" y="193"/>
                    </a:lnTo>
                    <a:lnTo>
                      <a:pt x="228" y="202"/>
                    </a:lnTo>
                    <a:lnTo>
                      <a:pt x="219" y="211"/>
                    </a:lnTo>
                    <a:lnTo>
                      <a:pt x="213" y="211"/>
                    </a:lnTo>
                    <a:lnTo>
                      <a:pt x="213" y="216"/>
                    </a:lnTo>
                    <a:lnTo>
                      <a:pt x="207" y="218"/>
                    </a:lnTo>
                    <a:lnTo>
                      <a:pt x="210" y="222"/>
                    </a:lnTo>
                    <a:lnTo>
                      <a:pt x="211" y="230"/>
                    </a:lnTo>
                    <a:lnTo>
                      <a:pt x="216" y="228"/>
                    </a:lnTo>
                    <a:lnTo>
                      <a:pt x="220" y="243"/>
                    </a:lnTo>
                    <a:lnTo>
                      <a:pt x="214" y="242"/>
                    </a:lnTo>
                    <a:lnTo>
                      <a:pt x="205" y="246"/>
                    </a:lnTo>
                    <a:lnTo>
                      <a:pt x="198" y="239"/>
                    </a:lnTo>
                    <a:lnTo>
                      <a:pt x="193" y="246"/>
                    </a:lnTo>
                    <a:lnTo>
                      <a:pt x="184" y="249"/>
                    </a:lnTo>
                    <a:lnTo>
                      <a:pt x="176" y="252"/>
                    </a:lnTo>
                    <a:lnTo>
                      <a:pt x="173" y="256"/>
                    </a:lnTo>
                    <a:lnTo>
                      <a:pt x="167" y="251"/>
                    </a:lnTo>
                    <a:lnTo>
                      <a:pt x="161" y="246"/>
                    </a:lnTo>
                    <a:lnTo>
                      <a:pt x="149" y="248"/>
                    </a:lnTo>
                    <a:lnTo>
                      <a:pt x="140" y="233"/>
                    </a:lnTo>
                    <a:lnTo>
                      <a:pt x="141" y="228"/>
                    </a:lnTo>
                    <a:lnTo>
                      <a:pt x="132" y="228"/>
                    </a:lnTo>
                    <a:lnTo>
                      <a:pt x="128" y="222"/>
                    </a:lnTo>
                    <a:lnTo>
                      <a:pt x="122" y="218"/>
                    </a:lnTo>
                    <a:lnTo>
                      <a:pt x="122" y="213"/>
                    </a:lnTo>
                    <a:lnTo>
                      <a:pt x="116" y="207"/>
                    </a:lnTo>
                    <a:lnTo>
                      <a:pt x="114" y="205"/>
                    </a:lnTo>
                    <a:lnTo>
                      <a:pt x="103" y="204"/>
                    </a:lnTo>
                    <a:lnTo>
                      <a:pt x="100" y="201"/>
                    </a:lnTo>
                    <a:lnTo>
                      <a:pt x="94" y="204"/>
                    </a:lnTo>
                    <a:lnTo>
                      <a:pt x="87" y="193"/>
                    </a:lnTo>
                    <a:lnTo>
                      <a:pt x="88" y="190"/>
                    </a:lnTo>
                    <a:lnTo>
                      <a:pt x="76" y="190"/>
                    </a:lnTo>
                    <a:lnTo>
                      <a:pt x="70" y="192"/>
                    </a:lnTo>
                    <a:lnTo>
                      <a:pt x="64" y="189"/>
                    </a:lnTo>
                    <a:lnTo>
                      <a:pt x="58" y="190"/>
                    </a:lnTo>
                    <a:lnTo>
                      <a:pt x="31" y="192"/>
                    </a:lnTo>
                    <a:lnTo>
                      <a:pt x="28" y="189"/>
                    </a:lnTo>
                    <a:lnTo>
                      <a:pt x="15" y="189"/>
                    </a:lnTo>
                    <a:lnTo>
                      <a:pt x="17" y="183"/>
                    </a:lnTo>
                    <a:lnTo>
                      <a:pt x="9" y="163"/>
                    </a:lnTo>
                    <a:lnTo>
                      <a:pt x="15" y="155"/>
                    </a:lnTo>
                    <a:lnTo>
                      <a:pt x="22" y="155"/>
                    </a:lnTo>
                    <a:lnTo>
                      <a:pt x="17" y="143"/>
                    </a:lnTo>
                    <a:lnTo>
                      <a:pt x="11" y="137"/>
                    </a:lnTo>
                    <a:lnTo>
                      <a:pt x="11" y="108"/>
                    </a:lnTo>
                    <a:lnTo>
                      <a:pt x="19" y="108"/>
                    </a:lnTo>
                    <a:lnTo>
                      <a:pt x="22" y="104"/>
                    </a:lnTo>
                    <a:lnTo>
                      <a:pt x="19" y="97"/>
                    </a:lnTo>
                    <a:lnTo>
                      <a:pt x="23" y="96"/>
                    </a:lnTo>
                    <a:lnTo>
                      <a:pt x="28" y="96"/>
                    </a:lnTo>
                    <a:lnTo>
                      <a:pt x="29" y="93"/>
                    </a:lnTo>
                    <a:lnTo>
                      <a:pt x="28" y="82"/>
                    </a:lnTo>
                    <a:lnTo>
                      <a:pt x="14" y="79"/>
                    </a:lnTo>
                    <a:lnTo>
                      <a:pt x="15" y="75"/>
                    </a:lnTo>
                    <a:lnTo>
                      <a:pt x="20" y="72"/>
                    </a:lnTo>
                    <a:lnTo>
                      <a:pt x="22" y="67"/>
                    </a:lnTo>
                    <a:lnTo>
                      <a:pt x="28" y="59"/>
                    </a:lnTo>
                    <a:lnTo>
                      <a:pt x="20" y="55"/>
                    </a:lnTo>
                    <a:lnTo>
                      <a:pt x="20" y="44"/>
                    </a:lnTo>
                    <a:lnTo>
                      <a:pt x="20" y="38"/>
                    </a:lnTo>
                    <a:lnTo>
                      <a:pt x="12" y="37"/>
                    </a:lnTo>
                    <a:lnTo>
                      <a:pt x="0" y="20"/>
                    </a:lnTo>
                    <a:lnTo>
                      <a:pt x="8" y="18"/>
                    </a:lnTo>
                    <a:lnTo>
                      <a:pt x="12" y="6"/>
                    </a:lnTo>
                    <a:lnTo>
                      <a:pt x="14" y="9"/>
                    </a:lnTo>
                    <a:lnTo>
                      <a:pt x="25" y="6"/>
                    </a:lnTo>
                    <a:lnTo>
                      <a:pt x="31" y="11"/>
                    </a:lnTo>
                    <a:lnTo>
                      <a:pt x="38" y="14"/>
                    </a:lnTo>
                    <a:lnTo>
                      <a:pt x="40" y="11"/>
                    </a:lnTo>
                    <a:lnTo>
                      <a:pt x="47" y="9"/>
                    </a:lnTo>
                    <a:lnTo>
                      <a:pt x="49" y="14"/>
                    </a:lnTo>
                    <a:lnTo>
                      <a:pt x="61" y="11"/>
                    </a:lnTo>
                    <a:lnTo>
                      <a:pt x="61" y="3"/>
                    </a:lnTo>
                    <a:lnTo>
                      <a:pt x="72" y="0"/>
                    </a:lnTo>
                    <a:lnTo>
                      <a:pt x="78" y="0"/>
                    </a:lnTo>
                    <a:lnTo>
                      <a:pt x="78" y="5"/>
                    </a:lnTo>
                    <a:lnTo>
                      <a:pt x="90" y="3"/>
                    </a:lnTo>
                    <a:lnTo>
                      <a:pt x="88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2" name="Freeform 1002">
                <a:extLst>
                  <a:ext uri="{FF2B5EF4-FFF2-40B4-BE49-F238E27FC236}">
                    <a16:creationId xmlns:a16="http://schemas.microsoft.com/office/drawing/2014/main" id="{C6694624-845E-1E33-4568-1820FE94B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582"/>
                <a:ext cx="175" cy="142"/>
              </a:xfrm>
              <a:custGeom>
                <a:avLst/>
                <a:gdLst>
                  <a:gd name="T0" fmla="*/ 67 w 351"/>
                  <a:gd name="T1" fmla="*/ 85 h 284"/>
                  <a:gd name="T2" fmla="*/ 54 w 351"/>
                  <a:gd name="T3" fmla="*/ 110 h 284"/>
                  <a:gd name="T4" fmla="*/ 49 w 351"/>
                  <a:gd name="T5" fmla="*/ 128 h 284"/>
                  <a:gd name="T6" fmla="*/ 44 w 351"/>
                  <a:gd name="T7" fmla="*/ 149 h 284"/>
                  <a:gd name="T8" fmla="*/ 47 w 351"/>
                  <a:gd name="T9" fmla="*/ 158 h 284"/>
                  <a:gd name="T10" fmla="*/ 31 w 351"/>
                  <a:gd name="T11" fmla="*/ 176 h 284"/>
                  <a:gd name="T12" fmla="*/ 28 w 351"/>
                  <a:gd name="T13" fmla="*/ 187 h 284"/>
                  <a:gd name="T14" fmla="*/ 38 w 351"/>
                  <a:gd name="T15" fmla="*/ 208 h 284"/>
                  <a:gd name="T16" fmla="*/ 16 w 351"/>
                  <a:gd name="T17" fmla="*/ 204 h 284"/>
                  <a:gd name="T18" fmla="*/ 0 w 351"/>
                  <a:gd name="T19" fmla="*/ 216 h 284"/>
                  <a:gd name="T20" fmla="*/ 19 w 351"/>
                  <a:gd name="T21" fmla="*/ 242 h 284"/>
                  <a:gd name="T22" fmla="*/ 26 w 351"/>
                  <a:gd name="T23" fmla="*/ 248 h 284"/>
                  <a:gd name="T24" fmla="*/ 38 w 351"/>
                  <a:gd name="T25" fmla="*/ 254 h 284"/>
                  <a:gd name="T26" fmla="*/ 73 w 351"/>
                  <a:gd name="T27" fmla="*/ 246 h 284"/>
                  <a:gd name="T28" fmla="*/ 104 w 351"/>
                  <a:gd name="T29" fmla="*/ 234 h 284"/>
                  <a:gd name="T30" fmla="*/ 114 w 351"/>
                  <a:gd name="T31" fmla="*/ 254 h 284"/>
                  <a:gd name="T32" fmla="*/ 128 w 351"/>
                  <a:gd name="T33" fmla="*/ 277 h 284"/>
                  <a:gd name="T34" fmla="*/ 145 w 351"/>
                  <a:gd name="T35" fmla="*/ 280 h 284"/>
                  <a:gd name="T36" fmla="*/ 163 w 351"/>
                  <a:gd name="T37" fmla="*/ 263 h 284"/>
                  <a:gd name="T38" fmla="*/ 178 w 351"/>
                  <a:gd name="T39" fmla="*/ 268 h 284"/>
                  <a:gd name="T40" fmla="*/ 193 w 351"/>
                  <a:gd name="T41" fmla="*/ 274 h 284"/>
                  <a:gd name="T42" fmla="*/ 225 w 351"/>
                  <a:gd name="T43" fmla="*/ 268 h 284"/>
                  <a:gd name="T44" fmla="*/ 234 w 351"/>
                  <a:gd name="T45" fmla="*/ 280 h 284"/>
                  <a:gd name="T46" fmla="*/ 254 w 351"/>
                  <a:gd name="T47" fmla="*/ 278 h 284"/>
                  <a:gd name="T48" fmla="*/ 261 w 351"/>
                  <a:gd name="T49" fmla="*/ 262 h 284"/>
                  <a:gd name="T50" fmla="*/ 271 w 351"/>
                  <a:gd name="T51" fmla="*/ 257 h 284"/>
                  <a:gd name="T52" fmla="*/ 289 w 351"/>
                  <a:gd name="T53" fmla="*/ 257 h 284"/>
                  <a:gd name="T54" fmla="*/ 296 w 351"/>
                  <a:gd name="T55" fmla="*/ 277 h 284"/>
                  <a:gd name="T56" fmla="*/ 312 w 351"/>
                  <a:gd name="T57" fmla="*/ 265 h 284"/>
                  <a:gd name="T58" fmla="*/ 334 w 351"/>
                  <a:gd name="T59" fmla="*/ 245 h 284"/>
                  <a:gd name="T60" fmla="*/ 346 w 351"/>
                  <a:gd name="T61" fmla="*/ 237 h 284"/>
                  <a:gd name="T62" fmla="*/ 343 w 351"/>
                  <a:gd name="T63" fmla="*/ 227 h 284"/>
                  <a:gd name="T64" fmla="*/ 336 w 351"/>
                  <a:gd name="T65" fmla="*/ 205 h 284"/>
                  <a:gd name="T66" fmla="*/ 322 w 351"/>
                  <a:gd name="T67" fmla="*/ 199 h 284"/>
                  <a:gd name="T68" fmla="*/ 299 w 351"/>
                  <a:gd name="T69" fmla="*/ 183 h 284"/>
                  <a:gd name="T70" fmla="*/ 280 w 351"/>
                  <a:gd name="T71" fmla="*/ 175 h 284"/>
                  <a:gd name="T72" fmla="*/ 264 w 351"/>
                  <a:gd name="T73" fmla="*/ 164 h 284"/>
                  <a:gd name="T74" fmla="*/ 255 w 351"/>
                  <a:gd name="T75" fmla="*/ 160 h 284"/>
                  <a:gd name="T76" fmla="*/ 243 w 351"/>
                  <a:gd name="T77" fmla="*/ 166 h 284"/>
                  <a:gd name="T78" fmla="*/ 231 w 351"/>
                  <a:gd name="T79" fmla="*/ 157 h 284"/>
                  <a:gd name="T80" fmla="*/ 216 w 351"/>
                  <a:gd name="T81" fmla="*/ 151 h 284"/>
                  <a:gd name="T82" fmla="*/ 198 w 351"/>
                  <a:gd name="T83" fmla="*/ 151 h 284"/>
                  <a:gd name="T84" fmla="*/ 176 w 351"/>
                  <a:gd name="T85" fmla="*/ 157 h 284"/>
                  <a:gd name="T86" fmla="*/ 170 w 351"/>
                  <a:gd name="T87" fmla="*/ 172 h 284"/>
                  <a:gd name="T88" fmla="*/ 149 w 351"/>
                  <a:gd name="T89" fmla="*/ 164 h 284"/>
                  <a:gd name="T90" fmla="*/ 140 w 351"/>
                  <a:gd name="T91" fmla="*/ 158 h 284"/>
                  <a:gd name="T92" fmla="*/ 143 w 351"/>
                  <a:gd name="T93" fmla="*/ 134 h 284"/>
                  <a:gd name="T94" fmla="*/ 143 w 351"/>
                  <a:gd name="T95" fmla="*/ 114 h 284"/>
                  <a:gd name="T96" fmla="*/ 155 w 351"/>
                  <a:gd name="T97" fmla="*/ 104 h 284"/>
                  <a:gd name="T98" fmla="*/ 170 w 351"/>
                  <a:gd name="T99" fmla="*/ 104 h 284"/>
                  <a:gd name="T100" fmla="*/ 170 w 351"/>
                  <a:gd name="T101" fmla="*/ 88 h 284"/>
                  <a:gd name="T102" fmla="*/ 184 w 351"/>
                  <a:gd name="T103" fmla="*/ 72 h 284"/>
                  <a:gd name="T104" fmla="*/ 161 w 351"/>
                  <a:gd name="T105" fmla="*/ 67 h 284"/>
                  <a:gd name="T106" fmla="*/ 176 w 351"/>
                  <a:gd name="T107" fmla="*/ 44 h 284"/>
                  <a:gd name="T108" fmla="*/ 158 w 351"/>
                  <a:gd name="T109" fmla="*/ 29 h 284"/>
                  <a:gd name="T110" fmla="*/ 149 w 351"/>
                  <a:gd name="T111" fmla="*/ 14 h 284"/>
                  <a:gd name="T112" fmla="*/ 131 w 351"/>
                  <a:gd name="T113" fmla="*/ 5 h 284"/>
                  <a:gd name="T114" fmla="*/ 110 w 351"/>
                  <a:gd name="T115" fmla="*/ 8 h 284"/>
                  <a:gd name="T116" fmla="*/ 101 w 351"/>
                  <a:gd name="T117" fmla="*/ 26 h 284"/>
                  <a:gd name="T118" fmla="*/ 93 w 351"/>
                  <a:gd name="T119" fmla="*/ 38 h 284"/>
                  <a:gd name="T120" fmla="*/ 76 w 351"/>
                  <a:gd name="T121" fmla="*/ 58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51" h="284">
                    <a:moveTo>
                      <a:pt x="73" y="69"/>
                    </a:moveTo>
                    <a:lnTo>
                      <a:pt x="64" y="76"/>
                    </a:lnTo>
                    <a:lnTo>
                      <a:pt x="67" y="85"/>
                    </a:lnTo>
                    <a:lnTo>
                      <a:pt x="64" y="88"/>
                    </a:lnTo>
                    <a:lnTo>
                      <a:pt x="67" y="91"/>
                    </a:lnTo>
                    <a:lnTo>
                      <a:pt x="54" y="110"/>
                    </a:lnTo>
                    <a:lnTo>
                      <a:pt x="52" y="117"/>
                    </a:lnTo>
                    <a:lnTo>
                      <a:pt x="47" y="120"/>
                    </a:lnTo>
                    <a:lnTo>
                      <a:pt x="49" y="128"/>
                    </a:lnTo>
                    <a:lnTo>
                      <a:pt x="47" y="134"/>
                    </a:lnTo>
                    <a:lnTo>
                      <a:pt x="41" y="141"/>
                    </a:lnTo>
                    <a:lnTo>
                      <a:pt x="44" y="149"/>
                    </a:lnTo>
                    <a:lnTo>
                      <a:pt x="43" y="151"/>
                    </a:lnTo>
                    <a:lnTo>
                      <a:pt x="41" y="157"/>
                    </a:lnTo>
                    <a:lnTo>
                      <a:pt x="47" y="158"/>
                    </a:lnTo>
                    <a:lnTo>
                      <a:pt x="46" y="167"/>
                    </a:lnTo>
                    <a:lnTo>
                      <a:pt x="37" y="176"/>
                    </a:lnTo>
                    <a:lnTo>
                      <a:pt x="31" y="176"/>
                    </a:lnTo>
                    <a:lnTo>
                      <a:pt x="31" y="181"/>
                    </a:lnTo>
                    <a:lnTo>
                      <a:pt x="25" y="183"/>
                    </a:lnTo>
                    <a:lnTo>
                      <a:pt x="28" y="187"/>
                    </a:lnTo>
                    <a:lnTo>
                      <a:pt x="29" y="195"/>
                    </a:lnTo>
                    <a:lnTo>
                      <a:pt x="34" y="193"/>
                    </a:lnTo>
                    <a:lnTo>
                      <a:pt x="38" y="208"/>
                    </a:lnTo>
                    <a:lnTo>
                      <a:pt x="32" y="207"/>
                    </a:lnTo>
                    <a:lnTo>
                      <a:pt x="23" y="211"/>
                    </a:lnTo>
                    <a:lnTo>
                      <a:pt x="16" y="204"/>
                    </a:lnTo>
                    <a:lnTo>
                      <a:pt x="11" y="211"/>
                    </a:lnTo>
                    <a:lnTo>
                      <a:pt x="2" y="214"/>
                    </a:lnTo>
                    <a:lnTo>
                      <a:pt x="0" y="216"/>
                    </a:lnTo>
                    <a:lnTo>
                      <a:pt x="10" y="234"/>
                    </a:lnTo>
                    <a:lnTo>
                      <a:pt x="13" y="239"/>
                    </a:lnTo>
                    <a:lnTo>
                      <a:pt x="19" y="242"/>
                    </a:lnTo>
                    <a:lnTo>
                      <a:pt x="19" y="243"/>
                    </a:lnTo>
                    <a:lnTo>
                      <a:pt x="23" y="243"/>
                    </a:lnTo>
                    <a:lnTo>
                      <a:pt x="26" y="248"/>
                    </a:lnTo>
                    <a:lnTo>
                      <a:pt x="34" y="248"/>
                    </a:lnTo>
                    <a:lnTo>
                      <a:pt x="38" y="254"/>
                    </a:lnTo>
                    <a:lnTo>
                      <a:pt x="38" y="254"/>
                    </a:lnTo>
                    <a:lnTo>
                      <a:pt x="43" y="251"/>
                    </a:lnTo>
                    <a:lnTo>
                      <a:pt x="61" y="246"/>
                    </a:lnTo>
                    <a:lnTo>
                      <a:pt x="73" y="246"/>
                    </a:lnTo>
                    <a:lnTo>
                      <a:pt x="87" y="243"/>
                    </a:lnTo>
                    <a:lnTo>
                      <a:pt x="94" y="234"/>
                    </a:lnTo>
                    <a:lnTo>
                      <a:pt x="104" y="234"/>
                    </a:lnTo>
                    <a:lnTo>
                      <a:pt x="116" y="240"/>
                    </a:lnTo>
                    <a:lnTo>
                      <a:pt x="111" y="246"/>
                    </a:lnTo>
                    <a:lnTo>
                      <a:pt x="114" y="254"/>
                    </a:lnTo>
                    <a:lnTo>
                      <a:pt x="122" y="255"/>
                    </a:lnTo>
                    <a:lnTo>
                      <a:pt x="123" y="263"/>
                    </a:lnTo>
                    <a:lnTo>
                      <a:pt x="128" y="277"/>
                    </a:lnTo>
                    <a:lnTo>
                      <a:pt x="128" y="280"/>
                    </a:lnTo>
                    <a:lnTo>
                      <a:pt x="140" y="283"/>
                    </a:lnTo>
                    <a:lnTo>
                      <a:pt x="145" y="280"/>
                    </a:lnTo>
                    <a:lnTo>
                      <a:pt x="154" y="277"/>
                    </a:lnTo>
                    <a:lnTo>
                      <a:pt x="158" y="268"/>
                    </a:lnTo>
                    <a:lnTo>
                      <a:pt x="163" y="263"/>
                    </a:lnTo>
                    <a:lnTo>
                      <a:pt x="170" y="265"/>
                    </a:lnTo>
                    <a:lnTo>
                      <a:pt x="170" y="268"/>
                    </a:lnTo>
                    <a:lnTo>
                      <a:pt x="178" y="268"/>
                    </a:lnTo>
                    <a:lnTo>
                      <a:pt x="184" y="268"/>
                    </a:lnTo>
                    <a:lnTo>
                      <a:pt x="192" y="275"/>
                    </a:lnTo>
                    <a:lnTo>
                      <a:pt x="193" y="274"/>
                    </a:lnTo>
                    <a:lnTo>
                      <a:pt x="207" y="272"/>
                    </a:lnTo>
                    <a:lnTo>
                      <a:pt x="216" y="275"/>
                    </a:lnTo>
                    <a:lnTo>
                      <a:pt x="225" y="268"/>
                    </a:lnTo>
                    <a:lnTo>
                      <a:pt x="230" y="274"/>
                    </a:lnTo>
                    <a:lnTo>
                      <a:pt x="236" y="274"/>
                    </a:lnTo>
                    <a:lnTo>
                      <a:pt x="234" y="280"/>
                    </a:lnTo>
                    <a:lnTo>
                      <a:pt x="252" y="283"/>
                    </a:lnTo>
                    <a:lnTo>
                      <a:pt x="254" y="284"/>
                    </a:lnTo>
                    <a:lnTo>
                      <a:pt x="254" y="278"/>
                    </a:lnTo>
                    <a:lnTo>
                      <a:pt x="252" y="274"/>
                    </a:lnTo>
                    <a:lnTo>
                      <a:pt x="258" y="268"/>
                    </a:lnTo>
                    <a:lnTo>
                      <a:pt x="261" y="262"/>
                    </a:lnTo>
                    <a:lnTo>
                      <a:pt x="258" y="257"/>
                    </a:lnTo>
                    <a:lnTo>
                      <a:pt x="267" y="260"/>
                    </a:lnTo>
                    <a:lnTo>
                      <a:pt x="271" y="257"/>
                    </a:lnTo>
                    <a:lnTo>
                      <a:pt x="277" y="255"/>
                    </a:lnTo>
                    <a:lnTo>
                      <a:pt x="280" y="259"/>
                    </a:lnTo>
                    <a:lnTo>
                      <a:pt x="289" y="257"/>
                    </a:lnTo>
                    <a:lnTo>
                      <a:pt x="281" y="265"/>
                    </a:lnTo>
                    <a:lnTo>
                      <a:pt x="296" y="274"/>
                    </a:lnTo>
                    <a:lnTo>
                      <a:pt x="296" y="277"/>
                    </a:lnTo>
                    <a:lnTo>
                      <a:pt x="301" y="274"/>
                    </a:lnTo>
                    <a:lnTo>
                      <a:pt x="305" y="266"/>
                    </a:lnTo>
                    <a:lnTo>
                      <a:pt x="312" y="265"/>
                    </a:lnTo>
                    <a:lnTo>
                      <a:pt x="322" y="257"/>
                    </a:lnTo>
                    <a:lnTo>
                      <a:pt x="319" y="254"/>
                    </a:lnTo>
                    <a:lnTo>
                      <a:pt x="334" y="245"/>
                    </a:lnTo>
                    <a:lnTo>
                      <a:pt x="339" y="249"/>
                    </a:lnTo>
                    <a:lnTo>
                      <a:pt x="348" y="246"/>
                    </a:lnTo>
                    <a:lnTo>
                      <a:pt x="346" y="237"/>
                    </a:lnTo>
                    <a:lnTo>
                      <a:pt x="351" y="234"/>
                    </a:lnTo>
                    <a:lnTo>
                      <a:pt x="349" y="231"/>
                    </a:lnTo>
                    <a:lnTo>
                      <a:pt x="343" y="227"/>
                    </a:lnTo>
                    <a:lnTo>
                      <a:pt x="339" y="221"/>
                    </a:lnTo>
                    <a:lnTo>
                      <a:pt x="340" y="213"/>
                    </a:lnTo>
                    <a:lnTo>
                      <a:pt x="336" y="205"/>
                    </a:lnTo>
                    <a:lnTo>
                      <a:pt x="333" y="207"/>
                    </a:lnTo>
                    <a:lnTo>
                      <a:pt x="328" y="204"/>
                    </a:lnTo>
                    <a:lnTo>
                      <a:pt x="322" y="199"/>
                    </a:lnTo>
                    <a:lnTo>
                      <a:pt x="312" y="198"/>
                    </a:lnTo>
                    <a:lnTo>
                      <a:pt x="307" y="195"/>
                    </a:lnTo>
                    <a:lnTo>
                      <a:pt x="299" y="183"/>
                    </a:lnTo>
                    <a:lnTo>
                      <a:pt x="292" y="178"/>
                    </a:lnTo>
                    <a:lnTo>
                      <a:pt x="287" y="179"/>
                    </a:lnTo>
                    <a:lnTo>
                      <a:pt x="280" y="175"/>
                    </a:lnTo>
                    <a:lnTo>
                      <a:pt x="277" y="178"/>
                    </a:lnTo>
                    <a:lnTo>
                      <a:pt x="271" y="167"/>
                    </a:lnTo>
                    <a:lnTo>
                      <a:pt x="264" y="164"/>
                    </a:lnTo>
                    <a:lnTo>
                      <a:pt x="261" y="160"/>
                    </a:lnTo>
                    <a:lnTo>
                      <a:pt x="257" y="161"/>
                    </a:lnTo>
                    <a:lnTo>
                      <a:pt x="255" y="160"/>
                    </a:lnTo>
                    <a:lnTo>
                      <a:pt x="252" y="154"/>
                    </a:lnTo>
                    <a:lnTo>
                      <a:pt x="240" y="154"/>
                    </a:lnTo>
                    <a:lnTo>
                      <a:pt x="243" y="166"/>
                    </a:lnTo>
                    <a:lnTo>
                      <a:pt x="237" y="167"/>
                    </a:lnTo>
                    <a:lnTo>
                      <a:pt x="233" y="164"/>
                    </a:lnTo>
                    <a:lnTo>
                      <a:pt x="231" y="157"/>
                    </a:lnTo>
                    <a:lnTo>
                      <a:pt x="228" y="157"/>
                    </a:lnTo>
                    <a:lnTo>
                      <a:pt x="225" y="146"/>
                    </a:lnTo>
                    <a:lnTo>
                      <a:pt x="216" y="151"/>
                    </a:lnTo>
                    <a:lnTo>
                      <a:pt x="213" y="154"/>
                    </a:lnTo>
                    <a:lnTo>
                      <a:pt x="204" y="157"/>
                    </a:lnTo>
                    <a:lnTo>
                      <a:pt x="198" y="151"/>
                    </a:lnTo>
                    <a:lnTo>
                      <a:pt x="192" y="154"/>
                    </a:lnTo>
                    <a:lnTo>
                      <a:pt x="189" y="157"/>
                    </a:lnTo>
                    <a:lnTo>
                      <a:pt x="176" y="157"/>
                    </a:lnTo>
                    <a:lnTo>
                      <a:pt x="173" y="166"/>
                    </a:lnTo>
                    <a:lnTo>
                      <a:pt x="173" y="170"/>
                    </a:lnTo>
                    <a:lnTo>
                      <a:pt x="170" y="172"/>
                    </a:lnTo>
                    <a:lnTo>
                      <a:pt x="167" y="167"/>
                    </a:lnTo>
                    <a:lnTo>
                      <a:pt x="161" y="172"/>
                    </a:lnTo>
                    <a:lnTo>
                      <a:pt x="149" y="164"/>
                    </a:lnTo>
                    <a:lnTo>
                      <a:pt x="143" y="169"/>
                    </a:lnTo>
                    <a:lnTo>
                      <a:pt x="139" y="163"/>
                    </a:lnTo>
                    <a:lnTo>
                      <a:pt x="140" y="158"/>
                    </a:lnTo>
                    <a:lnTo>
                      <a:pt x="143" y="151"/>
                    </a:lnTo>
                    <a:lnTo>
                      <a:pt x="148" y="145"/>
                    </a:lnTo>
                    <a:lnTo>
                      <a:pt x="143" y="134"/>
                    </a:lnTo>
                    <a:lnTo>
                      <a:pt x="143" y="128"/>
                    </a:lnTo>
                    <a:lnTo>
                      <a:pt x="146" y="122"/>
                    </a:lnTo>
                    <a:lnTo>
                      <a:pt x="143" y="114"/>
                    </a:lnTo>
                    <a:lnTo>
                      <a:pt x="146" y="111"/>
                    </a:lnTo>
                    <a:lnTo>
                      <a:pt x="152" y="113"/>
                    </a:lnTo>
                    <a:lnTo>
                      <a:pt x="155" y="104"/>
                    </a:lnTo>
                    <a:lnTo>
                      <a:pt x="154" y="99"/>
                    </a:lnTo>
                    <a:lnTo>
                      <a:pt x="164" y="100"/>
                    </a:lnTo>
                    <a:lnTo>
                      <a:pt x="170" y="104"/>
                    </a:lnTo>
                    <a:lnTo>
                      <a:pt x="172" y="100"/>
                    </a:lnTo>
                    <a:lnTo>
                      <a:pt x="167" y="91"/>
                    </a:lnTo>
                    <a:lnTo>
                      <a:pt x="170" y="88"/>
                    </a:lnTo>
                    <a:lnTo>
                      <a:pt x="178" y="87"/>
                    </a:lnTo>
                    <a:lnTo>
                      <a:pt x="187" y="76"/>
                    </a:lnTo>
                    <a:lnTo>
                      <a:pt x="184" y="72"/>
                    </a:lnTo>
                    <a:lnTo>
                      <a:pt x="175" y="78"/>
                    </a:lnTo>
                    <a:lnTo>
                      <a:pt x="170" y="76"/>
                    </a:lnTo>
                    <a:lnTo>
                      <a:pt x="161" y="67"/>
                    </a:lnTo>
                    <a:lnTo>
                      <a:pt x="170" y="49"/>
                    </a:lnTo>
                    <a:lnTo>
                      <a:pt x="175" y="49"/>
                    </a:lnTo>
                    <a:lnTo>
                      <a:pt x="176" y="44"/>
                    </a:lnTo>
                    <a:lnTo>
                      <a:pt x="176" y="28"/>
                    </a:lnTo>
                    <a:lnTo>
                      <a:pt x="170" y="24"/>
                    </a:lnTo>
                    <a:lnTo>
                      <a:pt x="158" y="29"/>
                    </a:lnTo>
                    <a:lnTo>
                      <a:pt x="154" y="37"/>
                    </a:lnTo>
                    <a:lnTo>
                      <a:pt x="148" y="28"/>
                    </a:lnTo>
                    <a:lnTo>
                      <a:pt x="149" y="14"/>
                    </a:lnTo>
                    <a:lnTo>
                      <a:pt x="139" y="15"/>
                    </a:lnTo>
                    <a:lnTo>
                      <a:pt x="131" y="11"/>
                    </a:lnTo>
                    <a:lnTo>
                      <a:pt x="131" y="5"/>
                    </a:lnTo>
                    <a:lnTo>
                      <a:pt x="123" y="0"/>
                    </a:lnTo>
                    <a:lnTo>
                      <a:pt x="116" y="2"/>
                    </a:lnTo>
                    <a:lnTo>
                      <a:pt x="110" y="8"/>
                    </a:lnTo>
                    <a:lnTo>
                      <a:pt x="111" y="11"/>
                    </a:lnTo>
                    <a:lnTo>
                      <a:pt x="104" y="18"/>
                    </a:lnTo>
                    <a:lnTo>
                      <a:pt x="101" y="26"/>
                    </a:lnTo>
                    <a:lnTo>
                      <a:pt x="104" y="35"/>
                    </a:lnTo>
                    <a:lnTo>
                      <a:pt x="98" y="34"/>
                    </a:lnTo>
                    <a:lnTo>
                      <a:pt x="93" y="38"/>
                    </a:lnTo>
                    <a:lnTo>
                      <a:pt x="94" y="44"/>
                    </a:lnTo>
                    <a:lnTo>
                      <a:pt x="91" y="55"/>
                    </a:lnTo>
                    <a:lnTo>
                      <a:pt x="76" y="58"/>
                    </a:lnTo>
                    <a:lnTo>
                      <a:pt x="73" y="67"/>
                    </a:lnTo>
                    <a:lnTo>
                      <a:pt x="73" y="6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3" name="Freeform 1003">
                <a:extLst>
                  <a:ext uri="{FF2B5EF4-FFF2-40B4-BE49-F238E27FC236}">
                    <a16:creationId xmlns:a16="http://schemas.microsoft.com/office/drawing/2014/main" id="{88051D4B-F678-F0A5-F6A9-86924F3F2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582"/>
                <a:ext cx="175" cy="142"/>
              </a:xfrm>
              <a:custGeom>
                <a:avLst/>
                <a:gdLst>
                  <a:gd name="T0" fmla="*/ 76 w 351"/>
                  <a:gd name="T1" fmla="*/ 58 h 284"/>
                  <a:gd name="T2" fmla="*/ 93 w 351"/>
                  <a:gd name="T3" fmla="*/ 38 h 284"/>
                  <a:gd name="T4" fmla="*/ 101 w 351"/>
                  <a:gd name="T5" fmla="*/ 26 h 284"/>
                  <a:gd name="T6" fmla="*/ 110 w 351"/>
                  <a:gd name="T7" fmla="*/ 8 h 284"/>
                  <a:gd name="T8" fmla="*/ 131 w 351"/>
                  <a:gd name="T9" fmla="*/ 5 h 284"/>
                  <a:gd name="T10" fmla="*/ 149 w 351"/>
                  <a:gd name="T11" fmla="*/ 14 h 284"/>
                  <a:gd name="T12" fmla="*/ 158 w 351"/>
                  <a:gd name="T13" fmla="*/ 29 h 284"/>
                  <a:gd name="T14" fmla="*/ 176 w 351"/>
                  <a:gd name="T15" fmla="*/ 44 h 284"/>
                  <a:gd name="T16" fmla="*/ 161 w 351"/>
                  <a:gd name="T17" fmla="*/ 67 h 284"/>
                  <a:gd name="T18" fmla="*/ 184 w 351"/>
                  <a:gd name="T19" fmla="*/ 72 h 284"/>
                  <a:gd name="T20" fmla="*/ 170 w 351"/>
                  <a:gd name="T21" fmla="*/ 88 h 284"/>
                  <a:gd name="T22" fmla="*/ 170 w 351"/>
                  <a:gd name="T23" fmla="*/ 104 h 284"/>
                  <a:gd name="T24" fmla="*/ 155 w 351"/>
                  <a:gd name="T25" fmla="*/ 104 h 284"/>
                  <a:gd name="T26" fmla="*/ 143 w 351"/>
                  <a:gd name="T27" fmla="*/ 114 h 284"/>
                  <a:gd name="T28" fmla="*/ 143 w 351"/>
                  <a:gd name="T29" fmla="*/ 134 h 284"/>
                  <a:gd name="T30" fmla="*/ 140 w 351"/>
                  <a:gd name="T31" fmla="*/ 158 h 284"/>
                  <a:gd name="T32" fmla="*/ 149 w 351"/>
                  <a:gd name="T33" fmla="*/ 164 h 284"/>
                  <a:gd name="T34" fmla="*/ 170 w 351"/>
                  <a:gd name="T35" fmla="*/ 172 h 284"/>
                  <a:gd name="T36" fmla="*/ 176 w 351"/>
                  <a:gd name="T37" fmla="*/ 157 h 284"/>
                  <a:gd name="T38" fmla="*/ 198 w 351"/>
                  <a:gd name="T39" fmla="*/ 151 h 284"/>
                  <a:gd name="T40" fmla="*/ 216 w 351"/>
                  <a:gd name="T41" fmla="*/ 151 h 284"/>
                  <a:gd name="T42" fmla="*/ 231 w 351"/>
                  <a:gd name="T43" fmla="*/ 157 h 284"/>
                  <a:gd name="T44" fmla="*/ 243 w 351"/>
                  <a:gd name="T45" fmla="*/ 166 h 284"/>
                  <a:gd name="T46" fmla="*/ 255 w 351"/>
                  <a:gd name="T47" fmla="*/ 160 h 284"/>
                  <a:gd name="T48" fmla="*/ 264 w 351"/>
                  <a:gd name="T49" fmla="*/ 164 h 284"/>
                  <a:gd name="T50" fmla="*/ 280 w 351"/>
                  <a:gd name="T51" fmla="*/ 175 h 284"/>
                  <a:gd name="T52" fmla="*/ 299 w 351"/>
                  <a:gd name="T53" fmla="*/ 183 h 284"/>
                  <a:gd name="T54" fmla="*/ 322 w 351"/>
                  <a:gd name="T55" fmla="*/ 199 h 284"/>
                  <a:gd name="T56" fmla="*/ 336 w 351"/>
                  <a:gd name="T57" fmla="*/ 205 h 284"/>
                  <a:gd name="T58" fmla="*/ 343 w 351"/>
                  <a:gd name="T59" fmla="*/ 227 h 284"/>
                  <a:gd name="T60" fmla="*/ 346 w 351"/>
                  <a:gd name="T61" fmla="*/ 237 h 284"/>
                  <a:gd name="T62" fmla="*/ 334 w 351"/>
                  <a:gd name="T63" fmla="*/ 245 h 284"/>
                  <a:gd name="T64" fmla="*/ 312 w 351"/>
                  <a:gd name="T65" fmla="*/ 265 h 284"/>
                  <a:gd name="T66" fmla="*/ 296 w 351"/>
                  <a:gd name="T67" fmla="*/ 277 h 284"/>
                  <a:gd name="T68" fmla="*/ 289 w 351"/>
                  <a:gd name="T69" fmla="*/ 257 h 284"/>
                  <a:gd name="T70" fmla="*/ 271 w 351"/>
                  <a:gd name="T71" fmla="*/ 257 h 284"/>
                  <a:gd name="T72" fmla="*/ 261 w 351"/>
                  <a:gd name="T73" fmla="*/ 262 h 284"/>
                  <a:gd name="T74" fmla="*/ 254 w 351"/>
                  <a:gd name="T75" fmla="*/ 278 h 284"/>
                  <a:gd name="T76" fmla="*/ 234 w 351"/>
                  <a:gd name="T77" fmla="*/ 280 h 284"/>
                  <a:gd name="T78" fmla="*/ 225 w 351"/>
                  <a:gd name="T79" fmla="*/ 268 h 284"/>
                  <a:gd name="T80" fmla="*/ 193 w 351"/>
                  <a:gd name="T81" fmla="*/ 274 h 284"/>
                  <a:gd name="T82" fmla="*/ 178 w 351"/>
                  <a:gd name="T83" fmla="*/ 268 h 284"/>
                  <a:gd name="T84" fmla="*/ 163 w 351"/>
                  <a:gd name="T85" fmla="*/ 263 h 284"/>
                  <a:gd name="T86" fmla="*/ 145 w 351"/>
                  <a:gd name="T87" fmla="*/ 280 h 284"/>
                  <a:gd name="T88" fmla="*/ 128 w 351"/>
                  <a:gd name="T89" fmla="*/ 277 h 284"/>
                  <a:gd name="T90" fmla="*/ 114 w 351"/>
                  <a:gd name="T91" fmla="*/ 254 h 284"/>
                  <a:gd name="T92" fmla="*/ 104 w 351"/>
                  <a:gd name="T93" fmla="*/ 234 h 284"/>
                  <a:gd name="T94" fmla="*/ 73 w 351"/>
                  <a:gd name="T95" fmla="*/ 246 h 284"/>
                  <a:gd name="T96" fmla="*/ 38 w 351"/>
                  <a:gd name="T97" fmla="*/ 254 h 284"/>
                  <a:gd name="T98" fmla="*/ 26 w 351"/>
                  <a:gd name="T99" fmla="*/ 248 h 284"/>
                  <a:gd name="T100" fmla="*/ 19 w 351"/>
                  <a:gd name="T101" fmla="*/ 242 h 284"/>
                  <a:gd name="T102" fmla="*/ 0 w 351"/>
                  <a:gd name="T103" fmla="*/ 216 h 284"/>
                  <a:gd name="T104" fmla="*/ 16 w 351"/>
                  <a:gd name="T105" fmla="*/ 204 h 284"/>
                  <a:gd name="T106" fmla="*/ 38 w 351"/>
                  <a:gd name="T107" fmla="*/ 208 h 284"/>
                  <a:gd name="T108" fmla="*/ 28 w 351"/>
                  <a:gd name="T109" fmla="*/ 187 h 284"/>
                  <a:gd name="T110" fmla="*/ 31 w 351"/>
                  <a:gd name="T111" fmla="*/ 176 h 284"/>
                  <a:gd name="T112" fmla="*/ 47 w 351"/>
                  <a:gd name="T113" fmla="*/ 158 h 284"/>
                  <a:gd name="T114" fmla="*/ 44 w 351"/>
                  <a:gd name="T115" fmla="*/ 149 h 284"/>
                  <a:gd name="T116" fmla="*/ 49 w 351"/>
                  <a:gd name="T117" fmla="*/ 128 h 284"/>
                  <a:gd name="T118" fmla="*/ 54 w 351"/>
                  <a:gd name="T119" fmla="*/ 110 h 284"/>
                  <a:gd name="T120" fmla="*/ 67 w 351"/>
                  <a:gd name="T121" fmla="*/ 85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51" h="284">
                    <a:moveTo>
                      <a:pt x="73" y="69"/>
                    </a:moveTo>
                    <a:lnTo>
                      <a:pt x="73" y="67"/>
                    </a:lnTo>
                    <a:lnTo>
                      <a:pt x="76" y="58"/>
                    </a:lnTo>
                    <a:lnTo>
                      <a:pt x="91" y="55"/>
                    </a:lnTo>
                    <a:lnTo>
                      <a:pt x="94" y="44"/>
                    </a:lnTo>
                    <a:lnTo>
                      <a:pt x="93" y="38"/>
                    </a:lnTo>
                    <a:lnTo>
                      <a:pt x="98" y="34"/>
                    </a:lnTo>
                    <a:lnTo>
                      <a:pt x="104" y="35"/>
                    </a:lnTo>
                    <a:lnTo>
                      <a:pt x="101" y="26"/>
                    </a:lnTo>
                    <a:lnTo>
                      <a:pt x="104" y="18"/>
                    </a:lnTo>
                    <a:lnTo>
                      <a:pt x="111" y="11"/>
                    </a:lnTo>
                    <a:lnTo>
                      <a:pt x="110" y="8"/>
                    </a:lnTo>
                    <a:lnTo>
                      <a:pt x="116" y="2"/>
                    </a:lnTo>
                    <a:lnTo>
                      <a:pt x="123" y="0"/>
                    </a:lnTo>
                    <a:lnTo>
                      <a:pt x="131" y="5"/>
                    </a:lnTo>
                    <a:lnTo>
                      <a:pt x="131" y="11"/>
                    </a:lnTo>
                    <a:lnTo>
                      <a:pt x="139" y="15"/>
                    </a:lnTo>
                    <a:lnTo>
                      <a:pt x="149" y="14"/>
                    </a:lnTo>
                    <a:lnTo>
                      <a:pt x="148" y="28"/>
                    </a:lnTo>
                    <a:lnTo>
                      <a:pt x="154" y="37"/>
                    </a:lnTo>
                    <a:lnTo>
                      <a:pt x="158" y="29"/>
                    </a:lnTo>
                    <a:lnTo>
                      <a:pt x="170" y="24"/>
                    </a:lnTo>
                    <a:lnTo>
                      <a:pt x="176" y="28"/>
                    </a:lnTo>
                    <a:lnTo>
                      <a:pt x="176" y="44"/>
                    </a:lnTo>
                    <a:lnTo>
                      <a:pt x="175" y="49"/>
                    </a:lnTo>
                    <a:lnTo>
                      <a:pt x="170" y="49"/>
                    </a:lnTo>
                    <a:lnTo>
                      <a:pt x="161" y="67"/>
                    </a:lnTo>
                    <a:lnTo>
                      <a:pt x="170" y="76"/>
                    </a:lnTo>
                    <a:lnTo>
                      <a:pt x="175" y="78"/>
                    </a:lnTo>
                    <a:lnTo>
                      <a:pt x="184" y="72"/>
                    </a:lnTo>
                    <a:lnTo>
                      <a:pt x="187" y="76"/>
                    </a:lnTo>
                    <a:lnTo>
                      <a:pt x="178" y="87"/>
                    </a:lnTo>
                    <a:lnTo>
                      <a:pt x="170" y="88"/>
                    </a:lnTo>
                    <a:lnTo>
                      <a:pt x="167" y="91"/>
                    </a:lnTo>
                    <a:lnTo>
                      <a:pt x="172" y="100"/>
                    </a:lnTo>
                    <a:lnTo>
                      <a:pt x="170" y="104"/>
                    </a:lnTo>
                    <a:lnTo>
                      <a:pt x="164" y="100"/>
                    </a:lnTo>
                    <a:lnTo>
                      <a:pt x="154" y="99"/>
                    </a:lnTo>
                    <a:lnTo>
                      <a:pt x="155" y="104"/>
                    </a:lnTo>
                    <a:lnTo>
                      <a:pt x="152" y="113"/>
                    </a:lnTo>
                    <a:lnTo>
                      <a:pt x="146" y="111"/>
                    </a:lnTo>
                    <a:lnTo>
                      <a:pt x="143" y="114"/>
                    </a:lnTo>
                    <a:lnTo>
                      <a:pt x="146" y="122"/>
                    </a:lnTo>
                    <a:lnTo>
                      <a:pt x="143" y="128"/>
                    </a:lnTo>
                    <a:lnTo>
                      <a:pt x="143" y="134"/>
                    </a:lnTo>
                    <a:lnTo>
                      <a:pt x="148" y="145"/>
                    </a:lnTo>
                    <a:lnTo>
                      <a:pt x="143" y="151"/>
                    </a:lnTo>
                    <a:lnTo>
                      <a:pt x="140" y="158"/>
                    </a:lnTo>
                    <a:lnTo>
                      <a:pt x="139" y="163"/>
                    </a:lnTo>
                    <a:lnTo>
                      <a:pt x="143" y="169"/>
                    </a:lnTo>
                    <a:lnTo>
                      <a:pt x="149" y="164"/>
                    </a:lnTo>
                    <a:lnTo>
                      <a:pt x="161" y="172"/>
                    </a:lnTo>
                    <a:lnTo>
                      <a:pt x="167" y="167"/>
                    </a:lnTo>
                    <a:lnTo>
                      <a:pt x="170" y="172"/>
                    </a:lnTo>
                    <a:lnTo>
                      <a:pt x="173" y="170"/>
                    </a:lnTo>
                    <a:lnTo>
                      <a:pt x="173" y="166"/>
                    </a:lnTo>
                    <a:lnTo>
                      <a:pt x="176" y="157"/>
                    </a:lnTo>
                    <a:lnTo>
                      <a:pt x="189" y="157"/>
                    </a:lnTo>
                    <a:lnTo>
                      <a:pt x="192" y="154"/>
                    </a:lnTo>
                    <a:lnTo>
                      <a:pt x="198" y="151"/>
                    </a:lnTo>
                    <a:lnTo>
                      <a:pt x="204" y="157"/>
                    </a:lnTo>
                    <a:lnTo>
                      <a:pt x="213" y="154"/>
                    </a:lnTo>
                    <a:lnTo>
                      <a:pt x="216" y="151"/>
                    </a:lnTo>
                    <a:lnTo>
                      <a:pt x="225" y="146"/>
                    </a:lnTo>
                    <a:lnTo>
                      <a:pt x="228" y="157"/>
                    </a:lnTo>
                    <a:lnTo>
                      <a:pt x="231" y="157"/>
                    </a:lnTo>
                    <a:lnTo>
                      <a:pt x="233" y="164"/>
                    </a:lnTo>
                    <a:lnTo>
                      <a:pt x="237" y="167"/>
                    </a:lnTo>
                    <a:lnTo>
                      <a:pt x="243" y="166"/>
                    </a:lnTo>
                    <a:lnTo>
                      <a:pt x="240" y="154"/>
                    </a:lnTo>
                    <a:lnTo>
                      <a:pt x="252" y="154"/>
                    </a:lnTo>
                    <a:lnTo>
                      <a:pt x="255" y="160"/>
                    </a:lnTo>
                    <a:lnTo>
                      <a:pt x="257" y="161"/>
                    </a:lnTo>
                    <a:lnTo>
                      <a:pt x="261" y="160"/>
                    </a:lnTo>
                    <a:lnTo>
                      <a:pt x="264" y="164"/>
                    </a:lnTo>
                    <a:lnTo>
                      <a:pt x="271" y="167"/>
                    </a:lnTo>
                    <a:lnTo>
                      <a:pt x="277" y="178"/>
                    </a:lnTo>
                    <a:lnTo>
                      <a:pt x="280" y="175"/>
                    </a:lnTo>
                    <a:lnTo>
                      <a:pt x="287" y="179"/>
                    </a:lnTo>
                    <a:lnTo>
                      <a:pt x="292" y="178"/>
                    </a:lnTo>
                    <a:lnTo>
                      <a:pt x="299" y="183"/>
                    </a:lnTo>
                    <a:lnTo>
                      <a:pt x="307" y="195"/>
                    </a:lnTo>
                    <a:lnTo>
                      <a:pt x="312" y="198"/>
                    </a:lnTo>
                    <a:lnTo>
                      <a:pt x="322" y="199"/>
                    </a:lnTo>
                    <a:lnTo>
                      <a:pt x="328" y="204"/>
                    </a:lnTo>
                    <a:lnTo>
                      <a:pt x="333" y="207"/>
                    </a:lnTo>
                    <a:lnTo>
                      <a:pt x="336" y="205"/>
                    </a:lnTo>
                    <a:lnTo>
                      <a:pt x="340" y="213"/>
                    </a:lnTo>
                    <a:lnTo>
                      <a:pt x="339" y="221"/>
                    </a:lnTo>
                    <a:lnTo>
                      <a:pt x="343" y="227"/>
                    </a:lnTo>
                    <a:lnTo>
                      <a:pt x="349" y="231"/>
                    </a:lnTo>
                    <a:lnTo>
                      <a:pt x="351" y="234"/>
                    </a:lnTo>
                    <a:lnTo>
                      <a:pt x="346" y="237"/>
                    </a:lnTo>
                    <a:lnTo>
                      <a:pt x="348" y="246"/>
                    </a:lnTo>
                    <a:lnTo>
                      <a:pt x="339" y="249"/>
                    </a:lnTo>
                    <a:lnTo>
                      <a:pt x="334" y="245"/>
                    </a:lnTo>
                    <a:lnTo>
                      <a:pt x="319" y="254"/>
                    </a:lnTo>
                    <a:lnTo>
                      <a:pt x="322" y="257"/>
                    </a:lnTo>
                    <a:lnTo>
                      <a:pt x="312" y="265"/>
                    </a:lnTo>
                    <a:lnTo>
                      <a:pt x="305" y="266"/>
                    </a:lnTo>
                    <a:lnTo>
                      <a:pt x="301" y="274"/>
                    </a:lnTo>
                    <a:lnTo>
                      <a:pt x="296" y="277"/>
                    </a:lnTo>
                    <a:lnTo>
                      <a:pt x="296" y="274"/>
                    </a:lnTo>
                    <a:lnTo>
                      <a:pt x="281" y="265"/>
                    </a:lnTo>
                    <a:lnTo>
                      <a:pt x="289" y="257"/>
                    </a:lnTo>
                    <a:lnTo>
                      <a:pt x="280" y="259"/>
                    </a:lnTo>
                    <a:lnTo>
                      <a:pt x="277" y="255"/>
                    </a:lnTo>
                    <a:lnTo>
                      <a:pt x="271" y="257"/>
                    </a:lnTo>
                    <a:lnTo>
                      <a:pt x="267" y="260"/>
                    </a:lnTo>
                    <a:lnTo>
                      <a:pt x="258" y="257"/>
                    </a:lnTo>
                    <a:lnTo>
                      <a:pt x="261" y="262"/>
                    </a:lnTo>
                    <a:lnTo>
                      <a:pt x="258" y="268"/>
                    </a:lnTo>
                    <a:lnTo>
                      <a:pt x="252" y="274"/>
                    </a:lnTo>
                    <a:lnTo>
                      <a:pt x="254" y="278"/>
                    </a:lnTo>
                    <a:lnTo>
                      <a:pt x="254" y="284"/>
                    </a:lnTo>
                    <a:lnTo>
                      <a:pt x="252" y="283"/>
                    </a:lnTo>
                    <a:lnTo>
                      <a:pt x="234" y="280"/>
                    </a:lnTo>
                    <a:lnTo>
                      <a:pt x="236" y="274"/>
                    </a:lnTo>
                    <a:lnTo>
                      <a:pt x="230" y="274"/>
                    </a:lnTo>
                    <a:lnTo>
                      <a:pt x="225" y="268"/>
                    </a:lnTo>
                    <a:lnTo>
                      <a:pt x="216" y="275"/>
                    </a:lnTo>
                    <a:lnTo>
                      <a:pt x="207" y="272"/>
                    </a:lnTo>
                    <a:lnTo>
                      <a:pt x="193" y="274"/>
                    </a:lnTo>
                    <a:lnTo>
                      <a:pt x="192" y="275"/>
                    </a:lnTo>
                    <a:lnTo>
                      <a:pt x="184" y="268"/>
                    </a:lnTo>
                    <a:lnTo>
                      <a:pt x="178" y="268"/>
                    </a:lnTo>
                    <a:lnTo>
                      <a:pt x="170" y="268"/>
                    </a:lnTo>
                    <a:lnTo>
                      <a:pt x="170" y="265"/>
                    </a:lnTo>
                    <a:lnTo>
                      <a:pt x="163" y="263"/>
                    </a:lnTo>
                    <a:lnTo>
                      <a:pt x="158" y="268"/>
                    </a:lnTo>
                    <a:lnTo>
                      <a:pt x="154" y="277"/>
                    </a:lnTo>
                    <a:lnTo>
                      <a:pt x="145" y="280"/>
                    </a:lnTo>
                    <a:lnTo>
                      <a:pt x="140" y="283"/>
                    </a:lnTo>
                    <a:lnTo>
                      <a:pt x="128" y="280"/>
                    </a:lnTo>
                    <a:lnTo>
                      <a:pt x="128" y="277"/>
                    </a:lnTo>
                    <a:lnTo>
                      <a:pt x="123" y="263"/>
                    </a:lnTo>
                    <a:lnTo>
                      <a:pt x="122" y="255"/>
                    </a:lnTo>
                    <a:lnTo>
                      <a:pt x="114" y="254"/>
                    </a:lnTo>
                    <a:lnTo>
                      <a:pt x="111" y="246"/>
                    </a:lnTo>
                    <a:lnTo>
                      <a:pt x="116" y="240"/>
                    </a:lnTo>
                    <a:lnTo>
                      <a:pt x="104" y="234"/>
                    </a:lnTo>
                    <a:lnTo>
                      <a:pt x="94" y="234"/>
                    </a:lnTo>
                    <a:lnTo>
                      <a:pt x="87" y="243"/>
                    </a:lnTo>
                    <a:lnTo>
                      <a:pt x="73" y="246"/>
                    </a:lnTo>
                    <a:lnTo>
                      <a:pt x="61" y="246"/>
                    </a:lnTo>
                    <a:lnTo>
                      <a:pt x="43" y="251"/>
                    </a:lnTo>
                    <a:lnTo>
                      <a:pt x="38" y="254"/>
                    </a:lnTo>
                    <a:lnTo>
                      <a:pt x="38" y="254"/>
                    </a:lnTo>
                    <a:lnTo>
                      <a:pt x="34" y="248"/>
                    </a:lnTo>
                    <a:lnTo>
                      <a:pt x="26" y="248"/>
                    </a:lnTo>
                    <a:lnTo>
                      <a:pt x="23" y="243"/>
                    </a:lnTo>
                    <a:lnTo>
                      <a:pt x="19" y="243"/>
                    </a:lnTo>
                    <a:lnTo>
                      <a:pt x="19" y="242"/>
                    </a:lnTo>
                    <a:lnTo>
                      <a:pt x="13" y="239"/>
                    </a:lnTo>
                    <a:lnTo>
                      <a:pt x="10" y="234"/>
                    </a:lnTo>
                    <a:lnTo>
                      <a:pt x="0" y="216"/>
                    </a:lnTo>
                    <a:lnTo>
                      <a:pt x="2" y="214"/>
                    </a:lnTo>
                    <a:lnTo>
                      <a:pt x="11" y="211"/>
                    </a:lnTo>
                    <a:lnTo>
                      <a:pt x="16" y="204"/>
                    </a:lnTo>
                    <a:lnTo>
                      <a:pt x="23" y="211"/>
                    </a:lnTo>
                    <a:lnTo>
                      <a:pt x="32" y="207"/>
                    </a:lnTo>
                    <a:lnTo>
                      <a:pt x="38" y="208"/>
                    </a:lnTo>
                    <a:lnTo>
                      <a:pt x="34" y="193"/>
                    </a:lnTo>
                    <a:lnTo>
                      <a:pt x="29" y="195"/>
                    </a:lnTo>
                    <a:lnTo>
                      <a:pt x="28" y="187"/>
                    </a:lnTo>
                    <a:lnTo>
                      <a:pt x="25" y="183"/>
                    </a:lnTo>
                    <a:lnTo>
                      <a:pt x="31" y="181"/>
                    </a:lnTo>
                    <a:lnTo>
                      <a:pt x="31" y="176"/>
                    </a:lnTo>
                    <a:lnTo>
                      <a:pt x="37" y="176"/>
                    </a:lnTo>
                    <a:lnTo>
                      <a:pt x="46" y="167"/>
                    </a:lnTo>
                    <a:lnTo>
                      <a:pt x="47" y="158"/>
                    </a:lnTo>
                    <a:lnTo>
                      <a:pt x="41" y="157"/>
                    </a:lnTo>
                    <a:lnTo>
                      <a:pt x="43" y="151"/>
                    </a:lnTo>
                    <a:lnTo>
                      <a:pt x="44" y="149"/>
                    </a:lnTo>
                    <a:lnTo>
                      <a:pt x="41" y="141"/>
                    </a:lnTo>
                    <a:lnTo>
                      <a:pt x="47" y="134"/>
                    </a:lnTo>
                    <a:lnTo>
                      <a:pt x="49" y="128"/>
                    </a:lnTo>
                    <a:lnTo>
                      <a:pt x="47" y="120"/>
                    </a:lnTo>
                    <a:lnTo>
                      <a:pt x="52" y="117"/>
                    </a:lnTo>
                    <a:lnTo>
                      <a:pt x="54" y="110"/>
                    </a:lnTo>
                    <a:lnTo>
                      <a:pt x="67" y="91"/>
                    </a:lnTo>
                    <a:lnTo>
                      <a:pt x="64" y="88"/>
                    </a:lnTo>
                    <a:lnTo>
                      <a:pt x="67" y="85"/>
                    </a:lnTo>
                    <a:lnTo>
                      <a:pt x="64" y="76"/>
                    </a:lnTo>
                    <a:lnTo>
                      <a:pt x="73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4" name="Freeform 1004">
                <a:extLst>
                  <a:ext uri="{FF2B5EF4-FFF2-40B4-BE49-F238E27FC236}">
                    <a16:creationId xmlns:a16="http://schemas.microsoft.com/office/drawing/2014/main" id="{EB5D54A8-CFD8-B681-75DD-60DB12359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582"/>
                <a:ext cx="175" cy="142"/>
              </a:xfrm>
              <a:custGeom>
                <a:avLst/>
                <a:gdLst>
                  <a:gd name="T0" fmla="*/ 76 w 351"/>
                  <a:gd name="T1" fmla="*/ 58 h 284"/>
                  <a:gd name="T2" fmla="*/ 93 w 351"/>
                  <a:gd name="T3" fmla="*/ 38 h 284"/>
                  <a:gd name="T4" fmla="*/ 101 w 351"/>
                  <a:gd name="T5" fmla="*/ 26 h 284"/>
                  <a:gd name="T6" fmla="*/ 110 w 351"/>
                  <a:gd name="T7" fmla="*/ 8 h 284"/>
                  <a:gd name="T8" fmla="*/ 131 w 351"/>
                  <a:gd name="T9" fmla="*/ 5 h 284"/>
                  <a:gd name="T10" fmla="*/ 149 w 351"/>
                  <a:gd name="T11" fmla="*/ 14 h 284"/>
                  <a:gd name="T12" fmla="*/ 158 w 351"/>
                  <a:gd name="T13" fmla="*/ 29 h 284"/>
                  <a:gd name="T14" fmla="*/ 176 w 351"/>
                  <a:gd name="T15" fmla="*/ 44 h 284"/>
                  <a:gd name="T16" fmla="*/ 161 w 351"/>
                  <a:gd name="T17" fmla="*/ 67 h 284"/>
                  <a:gd name="T18" fmla="*/ 184 w 351"/>
                  <a:gd name="T19" fmla="*/ 72 h 284"/>
                  <a:gd name="T20" fmla="*/ 170 w 351"/>
                  <a:gd name="T21" fmla="*/ 88 h 284"/>
                  <a:gd name="T22" fmla="*/ 170 w 351"/>
                  <a:gd name="T23" fmla="*/ 104 h 284"/>
                  <a:gd name="T24" fmla="*/ 155 w 351"/>
                  <a:gd name="T25" fmla="*/ 104 h 284"/>
                  <a:gd name="T26" fmla="*/ 143 w 351"/>
                  <a:gd name="T27" fmla="*/ 114 h 284"/>
                  <a:gd name="T28" fmla="*/ 143 w 351"/>
                  <a:gd name="T29" fmla="*/ 134 h 284"/>
                  <a:gd name="T30" fmla="*/ 140 w 351"/>
                  <a:gd name="T31" fmla="*/ 158 h 284"/>
                  <a:gd name="T32" fmla="*/ 149 w 351"/>
                  <a:gd name="T33" fmla="*/ 164 h 284"/>
                  <a:gd name="T34" fmla="*/ 170 w 351"/>
                  <a:gd name="T35" fmla="*/ 172 h 284"/>
                  <a:gd name="T36" fmla="*/ 176 w 351"/>
                  <a:gd name="T37" fmla="*/ 157 h 284"/>
                  <a:gd name="T38" fmla="*/ 198 w 351"/>
                  <a:gd name="T39" fmla="*/ 151 h 284"/>
                  <a:gd name="T40" fmla="*/ 216 w 351"/>
                  <a:gd name="T41" fmla="*/ 151 h 284"/>
                  <a:gd name="T42" fmla="*/ 231 w 351"/>
                  <a:gd name="T43" fmla="*/ 157 h 284"/>
                  <a:gd name="T44" fmla="*/ 243 w 351"/>
                  <a:gd name="T45" fmla="*/ 166 h 284"/>
                  <a:gd name="T46" fmla="*/ 255 w 351"/>
                  <a:gd name="T47" fmla="*/ 160 h 284"/>
                  <a:gd name="T48" fmla="*/ 264 w 351"/>
                  <a:gd name="T49" fmla="*/ 164 h 284"/>
                  <a:gd name="T50" fmla="*/ 280 w 351"/>
                  <a:gd name="T51" fmla="*/ 175 h 284"/>
                  <a:gd name="T52" fmla="*/ 299 w 351"/>
                  <a:gd name="T53" fmla="*/ 183 h 284"/>
                  <a:gd name="T54" fmla="*/ 322 w 351"/>
                  <a:gd name="T55" fmla="*/ 199 h 284"/>
                  <a:gd name="T56" fmla="*/ 336 w 351"/>
                  <a:gd name="T57" fmla="*/ 205 h 284"/>
                  <a:gd name="T58" fmla="*/ 343 w 351"/>
                  <a:gd name="T59" fmla="*/ 227 h 284"/>
                  <a:gd name="T60" fmla="*/ 346 w 351"/>
                  <a:gd name="T61" fmla="*/ 237 h 284"/>
                  <a:gd name="T62" fmla="*/ 334 w 351"/>
                  <a:gd name="T63" fmla="*/ 245 h 284"/>
                  <a:gd name="T64" fmla="*/ 312 w 351"/>
                  <a:gd name="T65" fmla="*/ 265 h 284"/>
                  <a:gd name="T66" fmla="*/ 296 w 351"/>
                  <a:gd name="T67" fmla="*/ 277 h 284"/>
                  <a:gd name="T68" fmla="*/ 289 w 351"/>
                  <a:gd name="T69" fmla="*/ 257 h 284"/>
                  <a:gd name="T70" fmla="*/ 271 w 351"/>
                  <a:gd name="T71" fmla="*/ 257 h 284"/>
                  <a:gd name="T72" fmla="*/ 261 w 351"/>
                  <a:gd name="T73" fmla="*/ 262 h 284"/>
                  <a:gd name="T74" fmla="*/ 254 w 351"/>
                  <a:gd name="T75" fmla="*/ 278 h 284"/>
                  <a:gd name="T76" fmla="*/ 234 w 351"/>
                  <a:gd name="T77" fmla="*/ 280 h 284"/>
                  <a:gd name="T78" fmla="*/ 225 w 351"/>
                  <a:gd name="T79" fmla="*/ 268 h 284"/>
                  <a:gd name="T80" fmla="*/ 193 w 351"/>
                  <a:gd name="T81" fmla="*/ 274 h 284"/>
                  <a:gd name="T82" fmla="*/ 178 w 351"/>
                  <a:gd name="T83" fmla="*/ 268 h 284"/>
                  <a:gd name="T84" fmla="*/ 163 w 351"/>
                  <a:gd name="T85" fmla="*/ 263 h 284"/>
                  <a:gd name="T86" fmla="*/ 145 w 351"/>
                  <a:gd name="T87" fmla="*/ 280 h 284"/>
                  <a:gd name="T88" fmla="*/ 128 w 351"/>
                  <a:gd name="T89" fmla="*/ 277 h 284"/>
                  <a:gd name="T90" fmla="*/ 114 w 351"/>
                  <a:gd name="T91" fmla="*/ 254 h 284"/>
                  <a:gd name="T92" fmla="*/ 104 w 351"/>
                  <a:gd name="T93" fmla="*/ 234 h 284"/>
                  <a:gd name="T94" fmla="*/ 73 w 351"/>
                  <a:gd name="T95" fmla="*/ 246 h 284"/>
                  <a:gd name="T96" fmla="*/ 38 w 351"/>
                  <a:gd name="T97" fmla="*/ 254 h 284"/>
                  <a:gd name="T98" fmla="*/ 26 w 351"/>
                  <a:gd name="T99" fmla="*/ 248 h 284"/>
                  <a:gd name="T100" fmla="*/ 19 w 351"/>
                  <a:gd name="T101" fmla="*/ 242 h 284"/>
                  <a:gd name="T102" fmla="*/ 0 w 351"/>
                  <a:gd name="T103" fmla="*/ 216 h 284"/>
                  <a:gd name="T104" fmla="*/ 16 w 351"/>
                  <a:gd name="T105" fmla="*/ 204 h 284"/>
                  <a:gd name="T106" fmla="*/ 38 w 351"/>
                  <a:gd name="T107" fmla="*/ 208 h 284"/>
                  <a:gd name="T108" fmla="*/ 28 w 351"/>
                  <a:gd name="T109" fmla="*/ 187 h 284"/>
                  <a:gd name="T110" fmla="*/ 31 w 351"/>
                  <a:gd name="T111" fmla="*/ 176 h 284"/>
                  <a:gd name="T112" fmla="*/ 47 w 351"/>
                  <a:gd name="T113" fmla="*/ 158 h 284"/>
                  <a:gd name="T114" fmla="*/ 44 w 351"/>
                  <a:gd name="T115" fmla="*/ 149 h 284"/>
                  <a:gd name="T116" fmla="*/ 49 w 351"/>
                  <a:gd name="T117" fmla="*/ 128 h 284"/>
                  <a:gd name="T118" fmla="*/ 54 w 351"/>
                  <a:gd name="T119" fmla="*/ 110 h 284"/>
                  <a:gd name="T120" fmla="*/ 67 w 351"/>
                  <a:gd name="T121" fmla="*/ 85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51" h="284">
                    <a:moveTo>
                      <a:pt x="73" y="69"/>
                    </a:moveTo>
                    <a:lnTo>
                      <a:pt x="73" y="67"/>
                    </a:lnTo>
                    <a:lnTo>
                      <a:pt x="76" y="58"/>
                    </a:lnTo>
                    <a:lnTo>
                      <a:pt x="91" y="55"/>
                    </a:lnTo>
                    <a:lnTo>
                      <a:pt x="94" y="44"/>
                    </a:lnTo>
                    <a:lnTo>
                      <a:pt x="93" y="38"/>
                    </a:lnTo>
                    <a:lnTo>
                      <a:pt x="98" y="34"/>
                    </a:lnTo>
                    <a:lnTo>
                      <a:pt x="104" y="35"/>
                    </a:lnTo>
                    <a:lnTo>
                      <a:pt x="101" y="26"/>
                    </a:lnTo>
                    <a:lnTo>
                      <a:pt x="104" y="18"/>
                    </a:lnTo>
                    <a:lnTo>
                      <a:pt x="111" y="11"/>
                    </a:lnTo>
                    <a:lnTo>
                      <a:pt x="110" y="8"/>
                    </a:lnTo>
                    <a:lnTo>
                      <a:pt x="116" y="2"/>
                    </a:lnTo>
                    <a:lnTo>
                      <a:pt x="123" y="0"/>
                    </a:lnTo>
                    <a:lnTo>
                      <a:pt x="131" y="5"/>
                    </a:lnTo>
                    <a:lnTo>
                      <a:pt x="131" y="11"/>
                    </a:lnTo>
                    <a:lnTo>
                      <a:pt x="139" y="15"/>
                    </a:lnTo>
                    <a:lnTo>
                      <a:pt x="149" y="14"/>
                    </a:lnTo>
                    <a:lnTo>
                      <a:pt x="148" y="28"/>
                    </a:lnTo>
                    <a:lnTo>
                      <a:pt x="154" y="37"/>
                    </a:lnTo>
                    <a:lnTo>
                      <a:pt x="158" y="29"/>
                    </a:lnTo>
                    <a:lnTo>
                      <a:pt x="170" y="24"/>
                    </a:lnTo>
                    <a:lnTo>
                      <a:pt x="176" y="28"/>
                    </a:lnTo>
                    <a:lnTo>
                      <a:pt x="176" y="44"/>
                    </a:lnTo>
                    <a:lnTo>
                      <a:pt x="175" y="49"/>
                    </a:lnTo>
                    <a:lnTo>
                      <a:pt x="170" y="49"/>
                    </a:lnTo>
                    <a:lnTo>
                      <a:pt x="161" y="67"/>
                    </a:lnTo>
                    <a:lnTo>
                      <a:pt x="170" y="76"/>
                    </a:lnTo>
                    <a:lnTo>
                      <a:pt x="175" y="78"/>
                    </a:lnTo>
                    <a:lnTo>
                      <a:pt x="184" y="72"/>
                    </a:lnTo>
                    <a:lnTo>
                      <a:pt x="187" y="76"/>
                    </a:lnTo>
                    <a:lnTo>
                      <a:pt x="178" y="87"/>
                    </a:lnTo>
                    <a:lnTo>
                      <a:pt x="170" y="88"/>
                    </a:lnTo>
                    <a:lnTo>
                      <a:pt x="167" y="91"/>
                    </a:lnTo>
                    <a:lnTo>
                      <a:pt x="172" y="100"/>
                    </a:lnTo>
                    <a:lnTo>
                      <a:pt x="170" y="104"/>
                    </a:lnTo>
                    <a:lnTo>
                      <a:pt x="164" y="100"/>
                    </a:lnTo>
                    <a:lnTo>
                      <a:pt x="154" y="99"/>
                    </a:lnTo>
                    <a:lnTo>
                      <a:pt x="155" y="104"/>
                    </a:lnTo>
                    <a:lnTo>
                      <a:pt x="152" y="113"/>
                    </a:lnTo>
                    <a:lnTo>
                      <a:pt x="146" y="111"/>
                    </a:lnTo>
                    <a:lnTo>
                      <a:pt x="143" y="114"/>
                    </a:lnTo>
                    <a:lnTo>
                      <a:pt x="146" y="122"/>
                    </a:lnTo>
                    <a:lnTo>
                      <a:pt x="143" y="128"/>
                    </a:lnTo>
                    <a:lnTo>
                      <a:pt x="143" y="134"/>
                    </a:lnTo>
                    <a:lnTo>
                      <a:pt x="148" y="145"/>
                    </a:lnTo>
                    <a:lnTo>
                      <a:pt x="143" y="151"/>
                    </a:lnTo>
                    <a:lnTo>
                      <a:pt x="140" y="158"/>
                    </a:lnTo>
                    <a:lnTo>
                      <a:pt x="139" y="163"/>
                    </a:lnTo>
                    <a:lnTo>
                      <a:pt x="143" y="169"/>
                    </a:lnTo>
                    <a:lnTo>
                      <a:pt x="149" y="164"/>
                    </a:lnTo>
                    <a:lnTo>
                      <a:pt x="161" y="172"/>
                    </a:lnTo>
                    <a:lnTo>
                      <a:pt x="167" y="167"/>
                    </a:lnTo>
                    <a:lnTo>
                      <a:pt x="170" y="172"/>
                    </a:lnTo>
                    <a:lnTo>
                      <a:pt x="173" y="170"/>
                    </a:lnTo>
                    <a:lnTo>
                      <a:pt x="173" y="166"/>
                    </a:lnTo>
                    <a:lnTo>
                      <a:pt x="176" y="157"/>
                    </a:lnTo>
                    <a:lnTo>
                      <a:pt x="189" y="157"/>
                    </a:lnTo>
                    <a:lnTo>
                      <a:pt x="192" y="154"/>
                    </a:lnTo>
                    <a:lnTo>
                      <a:pt x="198" y="151"/>
                    </a:lnTo>
                    <a:lnTo>
                      <a:pt x="204" y="157"/>
                    </a:lnTo>
                    <a:lnTo>
                      <a:pt x="213" y="154"/>
                    </a:lnTo>
                    <a:lnTo>
                      <a:pt x="216" y="151"/>
                    </a:lnTo>
                    <a:lnTo>
                      <a:pt x="225" y="146"/>
                    </a:lnTo>
                    <a:lnTo>
                      <a:pt x="228" y="157"/>
                    </a:lnTo>
                    <a:lnTo>
                      <a:pt x="231" y="157"/>
                    </a:lnTo>
                    <a:lnTo>
                      <a:pt x="233" y="164"/>
                    </a:lnTo>
                    <a:lnTo>
                      <a:pt x="237" y="167"/>
                    </a:lnTo>
                    <a:lnTo>
                      <a:pt x="243" y="166"/>
                    </a:lnTo>
                    <a:lnTo>
                      <a:pt x="240" y="154"/>
                    </a:lnTo>
                    <a:lnTo>
                      <a:pt x="252" y="154"/>
                    </a:lnTo>
                    <a:lnTo>
                      <a:pt x="255" y="160"/>
                    </a:lnTo>
                    <a:lnTo>
                      <a:pt x="257" y="161"/>
                    </a:lnTo>
                    <a:lnTo>
                      <a:pt x="261" y="160"/>
                    </a:lnTo>
                    <a:lnTo>
                      <a:pt x="264" y="164"/>
                    </a:lnTo>
                    <a:lnTo>
                      <a:pt x="271" y="167"/>
                    </a:lnTo>
                    <a:lnTo>
                      <a:pt x="277" y="178"/>
                    </a:lnTo>
                    <a:lnTo>
                      <a:pt x="280" y="175"/>
                    </a:lnTo>
                    <a:lnTo>
                      <a:pt x="287" y="179"/>
                    </a:lnTo>
                    <a:lnTo>
                      <a:pt x="292" y="178"/>
                    </a:lnTo>
                    <a:lnTo>
                      <a:pt x="299" y="183"/>
                    </a:lnTo>
                    <a:lnTo>
                      <a:pt x="307" y="195"/>
                    </a:lnTo>
                    <a:lnTo>
                      <a:pt x="312" y="198"/>
                    </a:lnTo>
                    <a:lnTo>
                      <a:pt x="322" y="199"/>
                    </a:lnTo>
                    <a:lnTo>
                      <a:pt x="328" y="204"/>
                    </a:lnTo>
                    <a:lnTo>
                      <a:pt x="333" y="207"/>
                    </a:lnTo>
                    <a:lnTo>
                      <a:pt x="336" y="205"/>
                    </a:lnTo>
                    <a:lnTo>
                      <a:pt x="340" y="213"/>
                    </a:lnTo>
                    <a:lnTo>
                      <a:pt x="339" y="221"/>
                    </a:lnTo>
                    <a:lnTo>
                      <a:pt x="343" y="227"/>
                    </a:lnTo>
                    <a:lnTo>
                      <a:pt x="349" y="231"/>
                    </a:lnTo>
                    <a:lnTo>
                      <a:pt x="351" y="234"/>
                    </a:lnTo>
                    <a:lnTo>
                      <a:pt x="346" y="237"/>
                    </a:lnTo>
                    <a:lnTo>
                      <a:pt x="348" y="246"/>
                    </a:lnTo>
                    <a:lnTo>
                      <a:pt x="339" y="249"/>
                    </a:lnTo>
                    <a:lnTo>
                      <a:pt x="334" y="245"/>
                    </a:lnTo>
                    <a:lnTo>
                      <a:pt x="319" y="254"/>
                    </a:lnTo>
                    <a:lnTo>
                      <a:pt x="322" y="257"/>
                    </a:lnTo>
                    <a:lnTo>
                      <a:pt x="312" y="265"/>
                    </a:lnTo>
                    <a:lnTo>
                      <a:pt x="305" y="266"/>
                    </a:lnTo>
                    <a:lnTo>
                      <a:pt x="301" y="274"/>
                    </a:lnTo>
                    <a:lnTo>
                      <a:pt x="296" y="277"/>
                    </a:lnTo>
                    <a:lnTo>
                      <a:pt x="296" y="274"/>
                    </a:lnTo>
                    <a:lnTo>
                      <a:pt x="281" y="265"/>
                    </a:lnTo>
                    <a:lnTo>
                      <a:pt x="289" y="257"/>
                    </a:lnTo>
                    <a:lnTo>
                      <a:pt x="280" y="259"/>
                    </a:lnTo>
                    <a:lnTo>
                      <a:pt x="277" y="255"/>
                    </a:lnTo>
                    <a:lnTo>
                      <a:pt x="271" y="257"/>
                    </a:lnTo>
                    <a:lnTo>
                      <a:pt x="267" y="260"/>
                    </a:lnTo>
                    <a:lnTo>
                      <a:pt x="258" y="257"/>
                    </a:lnTo>
                    <a:lnTo>
                      <a:pt x="261" y="262"/>
                    </a:lnTo>
                    <a:lnTo>
                      <a:pt x="258" y="268"/>
                    </a:lnTo>
                    <a:lnTo>
                      <a:pt x="252" y="274"/>
                    </a:lnTo>
                    <a:lnTo>
                      <a:pt x="254" y="278"/>
                    </a:lnTo>
                    <a:lnTo>
                      <a:pt x="254" y="284"/>
                    </a:lnTo>
                    <a:lnTo>
                      <a:pt x="252" y="283"/>
                    </a:lnTo>
                    <a:lnTo>
                      <a:pt x="234" y="280"/>
                    </a:lnTo>
                    <a:lnTo>
                      <a:pt x="236" y="274"/>
                    </a:lnTo>
                    <a:lnTo>
                      <a:pt x="230" y="274"/>
                    </a:lnTo>
                    <a:lnTo>
                      <a:pt x="225" y="268"/>
                    </a:lnTo>
                    <a:lnTo>
                      <a:pt x="216" y="275"/>
                    </a:lnTo>
                    <a:lnTo>
                      <a:pt x="207" y="272"/>
                    </a:lnTo>
                    <a:lnTo>
                      <a:pt x="193" y="274"/>
                    </a:lnTo>
                    <a:lnTo>
                      <a:pt x="192" y="275"/>
                    </a:lnTo>
                    <a:lnTo>
                      <a:pt x="184" y="268"/>
                    </a:lnTo>
                    <a:lnTo>
                      <a:pt x="178" y="268"/>
                    </a:lnTo>
                    <a:lnTo>
                      <a:pt x="170" y="268"/>
                    </a:lnTo>
                    <a:lnTo>
                      <a:pt x="170" y="265"/>
                    </a:lnTo>
                    <a:lnTo>
                      <a:pt x="163" y="263"/>
                    </a:lnTo>
                    <a:lnTo>
                      <a:pt x="158" y="268"/>
                    </a:lnTo>
                    <a:lnTo>
                      <a:pt x="154" y="277"/>
                    </a:lnTo>
                    <a:lnTo>
                      <a:pt x="145" y="280"/>
                    </a:lnTo>
                    <a:lnTo>
                      <a:pt x="140" y="283"/>
                    </a:lnTo>
                    <a:lnTo>
                      <a:pt x="128" y="280"/>
                    </a:lnTo>
                    <a:lnTo>
                      <a:pt x="128" y="277"/>
                    </a:lnTo>
                    <a:lnTo>
                      <a:pt x="123" y="263"/>
                    </a:lnTo>
                    <a:lnTo>
                      <a:pt x="122" y="255"/>
                    </a:lnTo>
                    <a:lnTo>
                      <a:pt x="114" y="254"/>
                    </a:lnTo>
                    <a:lnTo>
                      <a:pt x="111" y="246"/>
                    </a:lnTo>
                    <a:lnTo>
                      <a:pt x="116" y="240"/>
                    </a:lnTo>
                    <a:lnTo>
                      <a:pt x="104" y="234"/>
                    </a:lnTo>
                    <a:lnTo>
                      <a:pt x="94" y="234"/>
                    </a:lnTo>
                    <a:lnTo>
                      <a:pt x="87" y="243"/>
                    </a:lnTo>
                    <a:lnTo>
                      <a:pt x="73" y="246"/>
                    </a:lnTo>
                    <a:lnTo>
                      <a:pt x="61" y="246"/>
                    </a:lnTo>
                    <a:lnTo>
                      <a:pt x="43" y="251"/>
                    </a:lnTo>
                    <a:lnTo>
                      <a:pt x="38" y="254"/>
                    </a:lnTo>
                    <a:lnTo>
                      <a:pt x="38" y="254"/>
                    </a:lnTo>
                    <a:lnTo>
                      <a:pt x="34" y="248"/>
                    </a:lnTo>
                    <a:lnTo>
                      <a:pt x="26" y="248"/>
                    </a:lnTo>
                    <a:lnTo>
                      <a:pt x="23" y="243"/>
                    </a:lnTo>
                    <a:lnTo>
                      <a:pt x="19" y="243"/>
                    </a:lnTo>
                    <a:lnTo>
                      <a:pt x="19" y="242"/>
                    </a:lnTo>
                    <a:lnTo>
                      <a:pt x="13" y="239"/>
                    </a:lnTo>
                    <a:lnTo>
                      <a:pt x="10" y="234"/>
                    </a:lnTo>
                    <a:lnTo>
                      <a:pt x="0" y="216"/>
                    </a:lnTo>
                    <a:lnTo>
                      <a:pt x="2" y="214"/>
                    </a:lnTo>
                    <a:lnTo>
                      <a:pt x="11" y="211"/>
                    </a:lnTo>
                    <a:lnTo>
                      <a:pt x="16" y="204"/>
                    </a:lnTo>
                    <a:lnTo>
                      <a:pt x="23" y="211"/>
                    </a:lnTo>
                    <a:lnTo>
                      <a:pt x="32" y="207"/>
                    </a:lnTo>
                    <a:lnTo>
                      <a:pt x="38" y="208"/>
                    </a:lnTo>
                    <a:lnTo>
                      <a:pt x="34" y="193"/>
                    </a:lnTo>
                    <a:lnTo>
                      <a:pt x="29" y="195"/>
                    </a:lnTo>
                    <a:lnTo>
                      <a:pt x="28" y="187"/>
                    </a:lnTo>
                    <a:lnTo>
                      <a:pt x="25" y="183"/>
                    </a:lnTo>
                    <a:lnTo>
                      <a:pt x="31" y="181"/>
                    </a:lnTo>
                    <a:lnTo>
                      <a:pt x="31" y="176"/>
                    </a:lnTo>
                    <a:lnTo>
                      <a:pt x="37" y="176"/>
                    </a:lnTo>
                    <a:lnTo>
                      <a:pt x="46" y="167"/>
                    </a:lnTo>
                    <a:lnTo>
                      <a:pt x="47" y="158"/>
                    </a:lnTo>
                    <a:lnTo>
                      <a:pt x="41" y="157"/>
                    </a:lnTo>
                    <a:lnTo>
                      <a:pt x="43" y="151"/>
                    </a:lnTo>
                    <a:lnTo>
                      <a:pt x="44" y="149"/>
                    </a:lnTo>
                    <a:lnTo>
                      <a:pt x="41" y="141"/>
                    </a:lnTo>
                    <a:lnTo>
                      <a:pt x="47" y="134"/>
                    </a:lnTo>
                    <a:lnTo>
                      <a:pt x="49" y="128"/>
                    </a:lnTo>
                    <a:lnTo>
                      <a:pt x="47" y="120"/>
                    </a:lnTo>
                    <a:lnTo>
                      <a:pt x="52" y="117"/>
                    </a:lnTo>
                    <a:lnTo>
                      <a:pt x="54" y="110"/>
                    </a:lnTo>
                    <a:lnTo>
                      <a:pt x="67" y="91"/>
                    </a:lnTo>
                    <a:lnTo>
                      <a:pt x="64" y="88"/>
                    </a:lnTo>
                    <a:lnTo>
                      <a:pt x="67" y="85"/>
                    </a:lnTo>
                    <a:lnTo>
                      <a:pt x="64" y="76"/>
                    </a:lnTo>
                    <a:lnTo>
                      <a:pt x="73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5" name="Freeform 1005">
                <a:extLst>
                  <a:ext uri="{FF2B5EF4-FFF2-40B4-BE49-F238E27FC236}">
                    <a16:creationId xmlns:a16="http://schemas.microsoft.com/office/drawing/2014/main" id="{752455B0-11CB-845A-0F71-A655F334F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396"/>
                <a:ext cx="66" cy="68"/>
              </a:xfrm>
              <a:custGeom>
                <a:avLst/>
                <a:gdLst>
                  <a:gd name="T0" fmla="*/ 101 w 133"/>
                  <a:gd name="T1" fmla="*/ 13 h 135"/>
                  <a:gd name="T2" fmla="*/ 96 w 133"/>
                  <a:gd name="T3" fmla="*/ 26 h 135"/>
                  <a:gd name="T4" fmla="*/ 92 w 133"/>
                  <a:gd name="T5" fmla="*/ 32 h 135"/>
                  <a:gd name="T6" fmla="*/ 85 w 133"/>
                  <a:gd name="T7" fmla="*/ 39 h 135"/>
                  <a:gd name="T8" fmla="*/ 82 w 133"/>
                  <a:gd name="T9" fmla="*/ 30 h 135"/>
                  <a:gd name="T10" fmla="*/ 72 w 133"/>
                  <a:gd name="T11" fmla="*/ 15 h 135"/>
                  <a:gd name="T12" fmla="*/ 69 w 133"/>
                  <a:gd name="T13" fmla="*/ 0 h 135"/>
                  <a:gd name="T14" fmla="*/ 58 w 133"/>
                  <a:gd name="T15" fmla="*/ 4 h 135"/>
                  <a:gd name="T16" fmla="*/ 60 w 133"/>
                  <a:gd name="T17" fmla="*/ 21 h 135"/>
                  <a:gd name="T18" fmla="*/ 54 w 133"/>
                  <a:gd name="T19" fmla="*/ 44 h 135"/>
                  <a:gd name="T20" fmla="*/ 54 w 133"/>
                  <a:gd name="T21" fmla="*/ 48 h 135"/>
                  <a:gd name="T22" fmla="*/ 58 w 133"/>
                  <a:gd name="T23" fmla="*/ 58 h 135"/>
                  <a:gd name="T24" fmla="*/ 28 w 133"/>
                  <a:gd name="T25" fmla="*/ 65 h 135"/>
                  <a:gd name="T26" fmla="*/ 10 w 133"/>
                  <a:gd name="T27" fmla="*/ 65 h 135"/>
                  <a:gd name="T28" fmla="*/ 13 w 133"/>
                  <a:gd name="T29" fmla="*/ 85 h 135"/>
                  <a:gd name="T30" fmla="*/ 20 w 133"/>
                  <a:gd name="T31" fmla="*/ 97 h 135"/>
                  <a:gd name="T32" fmla="*/ 23 w 133"/>
                  <a:gd name="T33" fmla="*/ 106 h 135"/>
                  <a:gd name="T34" fmla="*/ 31 w 133"/>
                  <a:gd name="T35" fmla="*/ 117 h 135"/>
                  <a:gd name="T36" fmla="*/ 37 w 133"/>
                  <a:gd name="T37" fmla="*/ 117 h 135"/>
                  <a:gd name="T38" fmla="*/ 52 w 133"/>
                  <a:gd name="T39" fmla="*/ 126 h 135"/>
                  <a:gd name="T40" fmla="*/ 58 w 133"/>
                  <a:gd name="T41" fmla="*/ 123 h 135"/>
                  <a:gd name="T42" fmla="*/ 66 w 133"/>
                  <a:gd name="T43" fmla="*/ 132 h 135"/>
                  <a:gd name="T44" fmla="*/ 82 w 133"/>
                  <a:gd name="T45" fmla="*/ 129 h 135"/>
                  <a:gd name="T46" fmla="*/ 78 w 133"/>
                  <a:gd name="T47" fmla="*/ 109 h 135"/>
                  <a:gd name="T48" fmla="*/ 95 w 133"/>
                  <a:gd name="T49" fmla="*/ 99 h 135"/>
                  <a:gd name="T50" fmla="*/ 101 w 133"/>
                  <a:gd name="T51" fmla="*/ 99 h 135"/>
                  <a:gd name="T52" fmla="*/ 108 w 133"/>
                  <a:gd name="T53" fmla="*/ 91 h 135"/>
                  <a:gd name="T54" fmla="*/ 110 w 133"/>
                  <a:gd name="T55" fmla="*/ 71 h 135"/>
                  <a:gd name="T56" fmla="*/ 120 w 133"/>
                  <a:gd name="T57" fmla="*/ 51 h 135"/>
                  <a:gd name="T58" fmla="*/ 120 w 133"/>
                  <a:gd name="T59" fmla="*/ 41 h 135"/>
                  <a:gd name="T60" fmla="*/ 122 w 133"/>
                  <a:gd name="T61" fmla="*/ 32 h 135"/>
                  <a:gd name="T62" fmla="*/ 133 w 133"/>
                  <a:gd name="T63" fmla="*/ 23 h 135"/>
                  <a:gd name="T64" fmla="*/ 126 w 133"/>
                  <a:gd name="T65" fmla="*/ 15 h 135"/>
                  <a:gd name="T66" fmla="*/ 122 w 133"/>
                  <a:gd name="T67" fmla="*/ 6 h 135"/>
                  <a:gd name="T68" fmla="*/ 107 w 133"/>
                  <a:gd name="T69" fmla="*/ 12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3" h="135">
                    <a:moveTo>
                      <a:pt x="107" y="12"/>
                    </a:moveTo>
                    <a:lnTo>
                      <a:pt x="101" y="13"/>
                    </a:lnTo>
                    <a:lnTo>
                      <a:pt x="96" y="21"/>
                    </a:lnTo>
                    <a:lnTo>
                      <a:pt x="96" y="26"/>
                    </a:lnTo>
                    <a:lnTo>
                      <a:pt x="90" y="26"/>
                    </a:lnTo>
                    <a:lnTo>
                      <a:pt x="92" y="32"/>
                    </a:lnTo>
                    <a:lnTo>
                      <a:pt x="89" y="38"/>
                    </a:lnTo>
                    <a:lnTo>
                      <a:pt x="85" y="39"/>
                    </a:lnTo>
                    <a:lnTo>
                      <a:pt x="82" y="36"/>
                    </a:lnTo>
                    <a:lnTo>
                      <a:pt x="82" y="30"/>
                    </a:lnTo>
                    <a:lnTo>
                      <a:pt x="75" y="26"/>
                    </a:lnTo>
                    <a:lnTo>
                      <a:pt x="72" y="15"/>
                    </a:lnTo>
                    <a:lnTo>
                      <a:pt x="73" y="1"/>
                    </a:lnTo>
                    <a:lnTo>
                      <a:pt x="69" y="0"/>
                    </a:lnTo>
                    <a:lnTo>
                      <a:pt x="66" y="4"/>
                    </a:lnTo>
                    <a:lnTo>
                      <a:pt x="58" y="4"/>
                    </a:lnTo>
                    <a:lnTo>
                      <a:pt x="61" y="13"/>
                    </a:lnTo>
                    <a:lnTo>
                      <a:pt x="60" y="21"/>
                    </a:lnTo>
                    <a:lnTo>
                      <a:pt x="54" y="33"/>
                    </a:lnTo>
                    <a:lnTo>
                      <a:pt x="54" y="44"/>
                    </a:lnTo>
                    <a:lnTo>
                      <a:pt x="55" y="45"/>
                    </a:lnTo>
                    <a:lnTo>
                      <a:pt x="54" y="48"/>
                    </a:lnTo>
                    <a:lnTo>
                      <a:pt x="55" y="55"/>
                    </a:lnTo>
                    <a:lnTo>
                      <a:pt x="58" y="58"/>
                    </a:lnTo>
                    <a:lnTo>
                      <a:pt x="46" y="56"/>
                    </a:lnTo>
                    <a:lnTo>
                      <a:pt x="28" y="65"/>
                    </a:lnTo>
                    <a:lnTo>
                      <a:pt x="16" y="67"/>
                    </a:lnTo>
                    <a:lnTo>
                      <a:pt x="10" y="65"/>
                    </a:lnTo>
                    <a:lnTo>
                      <a:pt x="0" y="70"/>
                    </a:lnTo>
                    <a:lnTo>
                      <a:pt x="13" y="85"/>
                    </a:lnTo>
                    <a:lnTo>
                      <a:pt x="20" y="89"/>
                    </a:lnTo>
                    <a:lnTo>
                      <a:pt x="20" y="97"/>
                    </a:lnTo>
                    <a:lnTo>
                      <a:pt x="25" y="99"/>
                    </a:lnTo>
                    <a:lnTo>
                      <a:pt x="23" y="106"/>
                    </a:lnTo>
                    <a:lnTo>
                      <a:pt x="26" y="109"/>
                    </a:lnTo>
                    <a:lnTo>
                      <a:pt x="31" y="117"/>
                    </a:lnTo>
                    <a:lnTo>
                      <a:pt x="35" y="114"/>
                    </a:lnTo>
                    <a:lnTo>
                      <a:pt x="37" y="117"/>
                    </a:lnTo>
                    <a:lnTo>
                      <a:pt x="49" y="118"/>
                    </a:lnTo>
                    <a:lnTo>
                      <a:pt x="52" y="126"/>
                    </a:lnTo>
                    <a:lnTo>
                      <a:pt x="58" y="129"/>
                    </a:lnTo>
                    <a:lnTo>
                      <a:pt x="58" y="123"/>
                    </a:lnTo>
                    <a:lnTo>
                      <a:pt x="64" y="123"/>
                    </a:lnTo>
                    <a:lnTo>
                      <a:pt x="66" y="132"/>
                    </a:lnTo>
                    <a:lnTo>
                      <a:pt x="73" y="135"/>
                    </a:lnTo>
                    <a:lnTo>
                      <a:pt x="82" y="129"/>
                    </a:lnTo>
                    <a:lnTo>
                      <a:pt x="82" y="120"/>
                    </a:lnTo>
                    <a:lnTo>
                      <a:pt x="78" y="109"/>
                    </a:lnTo>
                    <a:lnTo>
                      <a:pt x="82" y="105"/>
                    </a:lnTo>
                    <a:lnTo>
                      <a:pt x="95" y="99"/>
                    </a:lnTo>
                    <a:lnTo>
                      <a:pt x="95" y="96"/>
                    </a:lnTo>
                    <a:lnTo>
                      <a:pt x="101" y="99"/>
                    </a:lnTo>
                    <a:lnTo>
                      <a:pt x="104" y="96"/>
                    </a:lnTo>
                    <a:lnTo>
                      <a:pt x="108" y="91"/>
                    </a:lnTo>
                    <a:lnTo>
                      <a:pt x="108" y="77"/>
                    </a:lnTo>
                    <a:lnTo>
                      <a:pt x="110" y="71"/>
                    </a:lnTo>
                    <a:lnTo>
                      <a:pt x="122" y="56"/>
                    </a:lnTo>
                    <a:lnTo>
                      <a:pt x="120" y="51"/>
                    </a:lnTo>
                    <a:lnTo>
                      <a:pt x="122" y="44"/>
                    </a:lnTo>
                    <a:lnTo>
                      <a:pt x="120" y="41"/>
                    </a:lnTo>
                    <a:lnTo>
                      <a:pt x="123" y="36"/>
                    </a:lnTo>
                    <a:lnTo>
                      <a:pt x="122" y="32"/>
                    </a:lnTo>
                    <a:lnTo>
                      <a:pt x="126" y="26"/>
                    </a:lnTo>
                    <a:lnTo>
                      <a:pt x="133" y="23"/>
                    </a:lnTo>
                    <a:lnTo>
                      <a:pt x="131" y="17"/>
                    </a:lnTo>
                    <a:lnTo>
                      <a:pt x="126" y="15"/>
                    </a:lnTo>
                    <a:lnTo>
                      <a:pt x="126" y="9"/>
                    </a:lnTo>
                    <a:lnTo>
                      <a:pt x="122" y="6"/>
                    </a:lnTo>
                    <a:lnTo>
                      <a:pt x="117" y="6"/>
                    </a:lnTo>
                    <a:lnTo>
                      <a:pt x="107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6" name="Freeform 1006">
                <a:extLst>
                  <a:ext uri="{FF2B5EF4-FFF2-40B4-BE49-F238E27FC236}">
                    <a16:creationId xmlns:a16="http://schemas.microsoft.com/office/drawing/2014/main" id="{1E2B2F92-D0AC-2F3A-AC65-4F71E1ACE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396"/>
                <a:ext cx="66" cy="68"/>
              </a:xfrm>
              <a:custGeom>
                <a:avLst/>
                <a:gdLst>
                  <a:gd name="T0" fmla="*/ 117 w 133"/>
                  <a:gd name="T1" fmla="*/ 6 h 135"/>
                  <a:gd name="T2" fmla="*/ 126 w 133"/>
                  <a:gd name="T3" fmla="*/ 9 h 135"/>
                  <a:gd name="T4" fmla="*/ 131 w 133"/>
                  <a:gd name="T5" fmla="*/ 17 h 135"/>
                  <a:gd name="T6" fmla="*/ 126 w 133"/>
                  <a:gd name="T7" fmla="*/ 26 h 135"/>
                  <a:gd name="T8" fmla="*/ 123 w 133"/>
                  <a:gd name="T9" fmla="*/ 36 h 135"/>
                  <a:gd name="T10" fmla="*/ 122 w 133"/>
                  <a:gd name="T11" fmla="*/ 44 h 135"/>
                  <a:gd name="T12" fmla="*/ 122 w 133"/>
                  <a:gd name="T13" fmla="*/ 56 h 135"/>
                  <a:gd name="T14" fmla="*/ 108 w 133"/>
                  <a:gd name="T15" fmla="*/ 77 h 135"/>
                  <a:gd name="T16" fmla="*/ 104 w 133"/>
                  <a:gd name="T17" fmla="*/ 96 h 135"/>
                  <a:gd name="T18" fmla="*/ 95 w 133"/>
                  <a:gd name="T19" fmla="*/ 96 h 135"/>
                  <a:gd name="T20" fmla="*/ 82 w 133"/>
                  <a:gd name="T21" fmla="*/ 105 h 135"/>
                  <a:gd name="T22" fmla="*/ 82 w 133"/>
                  <a:gd name="T23" fmla="*/ 120 h 135"/>
                  <a:gd name="T24" fmla="*/ 73 w 133"/>
                  <a:gd name="T25" fmla="*/ 135 h 135"/>
                  <a:gd name="T26" fmla="*/ 64 w 133"/>
                  <a:gd name="T27" fmla="*/ 123 h 135"/>
                  <a:gd name="T28" fmla="*/ 58 w 133"/>
                  <a:gd name="T29" fmla="*/ 129 h 135"/>
                  <a:gd name="T30" fmla="*/ 49 w 133"/>
                  <a:gd name="T31" fmla="*/ 118 h 135"/>
                  <a:gd name="T32" fmla="*/ 35 w 133"/>
                  <a:gd name="T33" fmla="*/ 114 h 135"/>
                  <a:gd name="T34" fmla="*/ 26 w 133"/>
                  <a:gd name="T35" fmla="*/ 109 h 135"/>
                  <a:gd name="T36" fmla="*/ 25 w 133"/>
                  <a:gd name="T37" fmla="*/ 99 h 135"/>
                  <a:gd name="T38" fmla="*/ 20 w 133"/>
                  <a:gd name="T39" fmla="*/ 89 h 135"/>
                  <a:gd name="T40" fmla="*/ 0 w 133"/>
                  <a:gd name="T41" fmla="*/ 70 h 135"/>
                  <a:gd name="T42" fmla="*/ 16 w 133"/>
                  <a:gd name="T43" fmla="*/ 67 h 135"/>
                  <a:gd name="T44" fmla="*/ 46 w 133"/>
                  <a:gd name="T45" fmla="*/ 56 h 135"/>
                  <a:gd name="T46" fmla="*/ 55 w 133"/>
                  <a:gd name="T47" fmla="*/ 55 h 135"/>
                  <a:gd name="T48" fmla="*/ 55 w 133"/>
                  <a:gd name="T49" fmla="*/ 45 h 135"/>
                  <a:gd name="T50" fmla="*/ 54 w 133"/>
                  <a:gd name="T51" fmla="*/ 33 h 135"/>
                  <a:gd name="T52" fmla="*/ 61 w 133"/>
                  <a:gd name="T53" fmla="*/ 13 h 135"/>
                  <a:gd name="T54" fmla="*/ 66 w 133"/>
                  <a:gd name="T55" fmla="*/ 4 h 135"/>
                  <a:gd name="T56" fmla="*/ 73 w 133"/>
                  <a:gd name="T57" fmla="*/ 1 h 135"/>
                  <a:gd name="T58" fmla="*/ 75 w 133"/>
                  <a:gd name="T59" fmla="*/ 26 h 135"/>
                  <a:gd name="T60" fmla="*/ 82 w 133"/>
                  <a:gd name="T61" fmla="*/ 36 h 135"/>
                  <a:gd name="T62" fmla="*/ 89 w 133"/>
                  <a:gd name="T63" fmla="*/ 38 h 135"/>
                  <a:gd name="T64" fmla="*/ 90 w 133"/>
                  <a:gd name="T65" fmla="*/ 26 h 135"/>
                  <a:gd name="T66" fmla="*/ 96 w 133"/>
                  <a:gd name="T67" fmla="*/ 21 h 135"/>
                  <a:gd name="T68" fmla="*/ 107 w 133"/>
                  <a:gd name="T69" fmla="*/ 12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3" h="135">
                    <a:moveTo>
                      <a:pt x="107" y="12"/>
                    </a:moveTo>
                    <a:lnTo>
                      <a:pt x="117" y="6"/>
                    </a:lnTo>
                    <a:lnTo>
                      <a:pt x="122" y="6"/>
                    </a:lnTo>
                    <a:lnTo>
                      <a:pt x="126" y="9"/>
                    </a:lnTo>
                    <a:lnTo>
                      <a:pt x="126" y="15"/>
                    </a:lnTo>
                    <a:lnTo>
                      <a:pt x="131" y="17"/>
                    </a:lnTo>
                    <a:lnTo>
                      <a:pt x="133" y="23"/>
                    </a:lnTo>
                    <a:lnTo>
                      <a:pt x="126" y="26"/>
                    </a:lnTo>
                    <a:lnTo>
                      <a:pt x="122" y="32"/>
                    </a:lnTo>
                    <a:lnTo>
                      <a:pt x="123" y="36"/>
                    </a:lnTo>
                    <a:lnTo>
                      <a:pt x="120" y="41"/>
                    </a:lnTo>
                    <a:lnTo>
                      <a:pt x="122" y="44"/>
                    </a:lnTo>
                    <a:lnTo>
                      <a:pt x="120" y="51"/>
                    </a:lnTo>
                    <a:lnTo>
                      <a:pt x="122" y="56"/>
                    </a:lnTo>
                    <a:lnTo>
                      <a:pt x="110" y="71"/>
                    </a:lnTo>
                    <a:lnTo>
                      <a:pt x="108" y="77"/>
                    </a:lnTo>
                    <a:lnTo>
                      <a:pt x="108" y="91"/>
                    </a:lnTo>
                    <a:lnTo>
                      <a:pt x="104" y="96"/>
                    </a:lnTo>
                    <a:lnTo>
                      <a:pt x="101" y="99"/>
                    </a:lnTo>
                    <a:lnTo>
                      <a:pt x="95" y="96"/>
                    </a:lnTo>
                    <a:lnTo>
                      <a:pt x="95" y="99"/>
                    </a:lnTo>
                    <a:lnTo>
                      <a:pt x="82" y="105"/>
                    </a:lnTo>
                    <a:lnTo>
                      <a:pt x="78" y="109"/>
                    </a:lnTo>
                    <a:lnTo>
                      <a:pt x="82" y="120"/>
                    </a:lnTo>
                    <a:lnTo>
                      <a:pt x="82" y="129"/>
                    </a:lnTo>
                    <a:lnTo>
                      <a:pt x="73" y="135"/>
                    </a:lnTo>
                    <a:lnTo>
                      <a:pt x="66" y="132"/>
                    </a:lnTo>
                    <a:lnTo>
                      <a:pt x="64" y="123"/>
                    </a:lnTo>
                    <a:lnTo>
                      <a:pt x="58" y="123"/>
                    </a:lnTo>
                    <a:lnTo>
                      <a:pt x="58" y="129"/>
                    </a:lnTo>
                    <a:lnTo>
                      <a:pt x="52" y="126"/>
                    </a:lnTo>
                    <a:lnTo>
                      <a:pt x="49" y="118"/>
                    </a:lnTo>
                    <a:lnTo>
                      <a:pt x="37" y="117"/>
                    </a:lnTo>
                    <a:lnTo>
                      <a:pt x="35" y="114"/>
                    </a:lnTo>
                    <a:lnTo>
                      <a:pt x="31" y="117"/>
                    </a:lnTo>
                    <a:lnTo>
                      <a:pt x="26" y="109"/>
                    </a:lnTo>
                    <a:lnTo>
                      <a:pt x="23" y="106"/>
                    </a:lnTo>
                    <a:lnTo>
                      <a:pt x="25" y="99"/>
                    </a:lnTo>
                    <a:lnTo>
                      <a:pt x="20" y="97"/>
                    </a:lnTo>
                    <a:lnTo>
                      <a:pt x="20" y="89"/>
                    </a:lnTo>
                    <a:lnTo>
                      <a:pt x="13" y="85"/>
                    </a:lnTo>
                    <a:lnTo>
                      <a:pt x="0" y="70"/>
                    </a:lnTo>
                    <a:lnTo>
                      <a:pt x="10" y="65"/>
                    </a:lnTo>
                    <a:lnTo>
                      <a:pt x="16" y="67"/>
                    </a:lnTo>
                    <a:lnTo>
                      <a:pt x="28" y="65"/>
                    </a:lnTo>
                    <a:lnTo>
                      <a:pt x="46" y="56"/>
                    </a:lnTo>
                    <a:lnTo>
                      <a:pt x="58" y="58"/>
                    </a:lnTo>
                    <a:lnTo>
                      <a:pt x="55" y="55"/>
                    </a:lnTo>
                    <a:lnTo>
                      <a:pt x="54" y="48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4" y="33"/>
                    </a:lnTo>
                    <a:lnTo>
                      <a:pt x="60" y="21"/>
                    </a:lnTo>
                    <a:lnTo>
                      <a:pt x="61" y="13"/>
                    </a:lnTo>
                    <a:lnTo>
                      <a:pt x="58" y="4"/>
                    </a:lnTo>
                    <a:lnTo>
                      <a:pt x="66" y="4"/>
                    </a:lnTo>
                    <a:lnTo>
                      <a:pt x="69" y="0"/>
                    </a:lnTo>
                    <a:lnTo>
                      <a:pt x="73" y="1"/>
                    </a:lnTo>
                    <a:lnTo>
                      <a:pt x="72" y="15"/>
                    </a:lnTo>
                    <a:lnTo>
                      <a:pt x="75" y="26"/>
                    </a:lnTo>
                    <a:lnTo>
                      <a:pt x="82" y="30"/>
                    </a:lnTo>
                    <a:lnTo>
                      <a:pt x="82" y="36"/>
                    </a:lnTo>
                    <a:lnTo>
                      <a:pt x="85" y="39"/>
                    </a:lnTo>
                    <a:lnTo>
                      <a:pt x="89" y="38"/>
                    </a:lnTo>
                    <a:lnTo>
                      <a:pt x="92" y="32"/>
                    </a:lnTo>
                    <a:lnTo>
                      <a:pt x="90" y="26"/>
                    </a:lnTo>
                    <a:lnTo>
                      <a:pt x="96" y="26"/>
                    </a:lnTo>
                    <a:lnTo>
                      <a:pt x="96" y="21"/>
                    </a:lnTo>
                    <a:lnTo>
                      <a:pt x="101" y="13"/>
                    </a:lnTo>
                    <a:lnTo>
                      <a:pt x="10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7" name="Freeform 1007">
                <a:extLst>
                  <a:ext uri="{FF2B5EF4-FFF2-40B4-BE49-F238E27FC236}">
                    <a16:creationId xmlns:a16="http://schemas.microsoft.com/office/drawing/2014/main" id="{C5815D00-4928-CDDC-EE79-44F2CE99D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396"/>
                <a:ext cx="66" cy="68"/>
              </a:xfrm>
              <a:custGeom>
                <a:avLst/>
                <a:gdLst>
                  <a:gd name="T0" fmla="*/ 117 w 133"/>
                  <a:gd name="T1" fmla="*/ 6 h 135"/>
                  <a:gd name="T2" fmla="*/ 126 w 133"/>
                  <a:gd name="T3" fmla="*/ 9 h 135"/>
                  <a:gd name="T4" fmla="*/ 131 w 133"/>
                  <a:gd name="T5" fmla="*/ 17 h 135"/>
                  <a:gd name="T6" fmla="*/ 126 w 133"/>
                  <a:gd name="T7" fmla="*/ 26 h 135"/>
                  <a:gd name="T8" fmla="*/ 123 w 133"/>
                  <a:gd name="T9" fmla="*/ 36 h 135"/>
                  <a:gd name="T10" fmla="*/ 122 w 133"/>
                  <a:gd name="T11" fmla="*/ 44 h 135"/>
                  <a:gd name="T12" fmla="*/ 122 w 133"/>
                  <a:gd name="T13" fmla="*/ 56 h 135"/>
                  <a:gd name="T14" fmla="*/ 108 w 133"/>
                  <a:gd name="T15" fmla="*/ 77 h 135"/>
                  <a:gd name="T16" fmla="*/ 104 w 133"/>
                  <a:gd name="T17" fmla="*/ 96 h 135"/>
                  <a:gd name="T18" fmla="*/ 95 w 133"/>
                  <a:gd name="T19" fmla="*/ 96 h 135"/>
                  <a:gd name="T20" fmla="*/ 82 w 133"/>
                  <a:gd name="T21" fmla="*/ 105 h 135"/>
                  <a:gd name="T22" fmla="*/ 82 w 133"/>
                  <a:gd name="T23" fmla="*/ 120 h 135"/>
                  <a:gd name="T24" fmla="*/ 73 w 133"/>
                  <a:gd name="T25" fmla="*/ 135 h 135"/>
                  <a:gd name="T26" fmla="*/ 64 w 133"/>
                  <a:gd name="T27" fmla="*/ 123 h 135"/>
                  <a:gd name="T28" fmla="*/ 58 w 133"/>
                  <a:gd name="T29" fmla="*/ 129 h 135"/>
                  <a:gd name="T30" fmla="*/ 49 w 133"/>
                  <a:gd name="T31" fmla="*/ 118 h 135"/>
                  <a:gd name="T32" fmla="*/ 35 w 133"/>
                  <a:gd name="T33" fmla="*/ 114 h 135"/>
                  <a:gd name="T34" fmla="*/ 26 w 133"/>
                  <a:gd name="T35" fmla="*/ 109 h 135"/>
                  <a:gd name="T36" fmla="*/ 25 w 133"/>
                  <a:gd name="T37" fmla="*/ 99 h 135"/>
                  <a:gd name="T38" fmla="*/ 20 w 133"/>
                  <a:gd name="T39" fmla="*/ 89 h 135"/>
                  <a:gd name="T40" fmla="*/ 0 w 133"/>
                  <a:gd name="T41" fmla="*/ 70 h 135"/>
                  <a:gd name="T42" fmla="*/ 16 w 133"/>
                  <a:gd name="T43" fmla="*/ 67 h 135"/>
                  <a:gd name="T44" fmla="*/ 46 w 133"/>
                  <a:gd name="T45" fmla="*/ 56 h 135"/>
                  <a:gd name="T46" fmla="*/ 55 w 133"/>
                  <a:gd name="T47" fmla="*/ 55 h 135"/>
                  <a:gd name="T48" fmla="*/ 55 w 133"/>
                  <a:gd name="T49" fmla="*/ 45 h 135"/>
                  <a:gd name="T50" fmla="*/ 54 w 133"/>
                  <a:gd name="T51" fmla="*/ 33 h 135"/>
                  <a:gd name="T52" fmla="*/ 61 w 133"/>
                  <a:gd name="T53" fmla="*/ 13 h 135"/>
                  <a:gd name="T54" fmla="*/ 66 w 133"/>
                  <a:gd name="T55" fmla="*/ 4 h 135"/>
                  <a:gd name="T56" fmla="*/ 73 w 133"/>
                  <a:gd name="T57" fmla="*/ 1 h 135"/>
                  <a:gd name="T58" fmla="*/ 75 w 133"/>
                  <a:gd name="T59" fmla="*/ 26 h 135"/>
                  <a:gd name="T60" fmla="*/ 82 w 133"/>
                  <a:gd name="T61" fmla="*/ 36 h 135"/>
                  <a:gd name="T62" fmla="*/ 89 w 133"/>
                  <a:gd name="T63" fmla="*/ 38 h 135"/>
                  <a:gd name="T64" fmla="*/ 90 w 133"/>
                  <a:gd name="T65" fmla="*/ 26 h 135"/>
                  <a:gd name="T66" fmla="*/ 96 w 133"/>
                  <a:gd name="T67" fmla="*/ 21 h 135"/>
                  <a:gd name="T68" fmla="*/ 107 w 133"/>
                  <a:gd name="T69" fmla="*/ 12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3" h="135">
                    <a:moveTo>
                      <a:pt x="107" y="12"/>
                    </a:moveTo>
                    <a:lnTo>
                      <a:pt x="117" y="6"/>
                    </a:lnTo>
                    <a:lnTo>
                      <a:pt x="122" y="6"/>
                    </a:lnTo>
                    <a:lnTo>
                      <a:pt x="126" y="9"/>
                    </a:lnTo>
                    <a:lnTo>
                      <a:pt x="126" y="15"/>
                    </a:lnTo>
                    <a:lnTo>
                      <a:pt x="131" y="17"/>
                    </a:lnTo>
                    <a:lnTo>
                      <a:pt x="133" y="23"/>
                    </a:lnTo>
                    <a:lnTo>
                      <a:pt x="126" y="26"/>
                    </a:lnTo>
                    <a:lnTo>
                      <a:pt x="122" y="32"/>
                    </a:lnTo>
                    <a:lnTo>
                      <a:pt x="123" y="36"/>
                    </a:lnTo>
                    <a:lnTo>
                      <a:pt x="120" y="41"/>
                    </a:lnTo>
                    <a:lnTo>
                      <a:pt x="122" y="44"/>
                    </a:lnTo>
                    <a:lnTo>
                      <a:pt x="120" y="51"/>
                    </a:lnTo>
                    <a:lnTo>
                      <a:pt x="122" y="56"/>
                    </a:lnTo>
                    <a:lnTo>
                      <a:pt x="110" y="71"/>
                    </a:lnTo>
                    <a:lnTo>
                      <a:pt x="108" y="77"/>
                    </a:lnTo>
                    <a:lnTo>
                      <a:pt x="108" y="91"/>
                    </a:lnTo>
                    <a:lnTo>
                      <a:pt x="104" y="96"/>
                    </a:lnTo>
                    <a:lnTo>
                      <a:pt x="101" y="99"/>
                    </a:lnTo>
                    <a:lnTo>
                      <a:pt x="95" y="96"/>
                    </a:lnTo>
                    <a:lnTo>
                      <a:pt x="95" y="99"/>
                    </a:lnTo>
                    <a:lnTo>
                      <a:pt x="82" y="105"/>
                    </a:lnTo>
                    <a:lnTo>
                      <a:pt x="78" y="109"/>
                    </a:lnTo>
                    <a:lnTo>
                      <a:pt x="82" y="120"/>
                    </a:lnTo>
                    <a:lnTo>
                      <a:pt x="82" y="129"/>
                    </a:lnTo>
                    <a:lnTo>
                      <a:pt x="73" y="135"/>
                    </a:lnTo>
                    <a:lnTo>
                      <a:pt x="66" y="132"/>
                    </a:lnTo>
                    <a:lnTo>
                      <a:pt x="64" y="123"/>
                    </a:lnTo>
                    <a:lnTo>
                      <a:pt x="58" y="123"/>
                    </a:lnTo>
                    <a:lnTo>
                      <a:pt x="58" y="129"/>
                    </a:lnTo>
                    <a:lnTo>
                      <a:pt x="52" y="126"/>
                    </a:lnTo>
                    <a:lnTo>
                      <a:pt x="49" y="118"/>
                    </a:lnTo>
                    <a:lnTo>
                      <a:pt x="37" y="117"/>
                    </a:lnTo>
                    <a:lnTo>
                      <a:pt x="35" y="114"/>
                    </a:lnTo>
                    <a:lnTo>
                      <a:pt x="31" y="117"/>
                    </a:lnTo>
                    <a:lnTo>
                      <a:pt x="26" y="109"/>
                    </a:lnTo>
                    <a:lnTo>
                      <a:pt x="23" y="106"/>
                    </a:lnTo>
                    <a:lnTo>
                      <a:pt x="25" y="99"/>
                    </a:lnTo>
                    <a:lnTo>
                      <a:pt x="20" y="97"/>
                    </a:lnTo>
                    <a:lnTo>
                      <a:pt x="20" y="89"/>
                    </a:lnTo>
                    <a:lnTo>
                      <a:pt x="13" y="85"/>
                    </a:lnTo>
                    <a:lnTo>
                      <a:pt x="0" y="70"/>
                    </a:lnTo>
                    <a:lnTo>
                      <a:pt x="10" y="65"/>
                    </a:lnTo>
                    <a:lnTo>
                      <a:pt x="16" y="67"/>
                    </a:lnTo>
                    <a:lnTo>
                      <a:pt x="28" y="65"/>
                    </a:lnTo>
                    <a:lnTo>
                      <a:pt x="46" y="56"/>
                    </a:lnTo>
                    <a:lnTo>
                      <a:pt x="58" y="58"/>
                    </a:lnTo>
                    <a:lnTo>
                      <a:pt x="55" y="55"/>
                    </a:lnTo>
                    <a:lnTo>
                      <a:pt x="54" y="48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4" y="33"/>
                    </a:lnTo>
                    <a:lnTo>
                      <a:pt x="60" y="21"/>
                    </a:lnTo>
                    <a:lnTo>
                      <a:pt x="61" y="13"/>
                    </a:lnTo>
                    <a:lnTo>
                      <a:pt x="58" y="4"/>
                    </a:lnTo>
                    <a:lnTo>
                      <a:pt x="66" y="4"/>
                    </a:lnTo>
                    <a:lnTo>
                      <a:pt x="69" y="0"/>
                    </a:lnTo>
                    <a:lnTo>
                      <a:pt x="73" y="1"/>
                    </a:lnTo>
                    <a:lnTo>
                      <a:pt x="72" y="15"/>
                    </a:lnTo>
                    <a:lnTo>
                      <a:pt x="75" y="26"/>
                    </a:lnTo>
                    <a:lnTo>
                      <a:pt x="82" y="30"/>
                    </a:lnTo>
                    <a:lnTo>
                      <a:pt x="82" y="36"/>
                    </a:lnTo>
                    <a:lnTo>
                      <a:pt x="85" y="39"/>
                    </a:lnTo>
                    <a:lnTo>
                      <a:pt x="89" y="38"/>
                    </a:lnTo>
                    <a:lnTo>
                      <a:pt x="92" y="32"/>
                    </a:lnTo>
                    <a:lnTo>
                      <a:pt x="90" y="26"/>
                    </a:lnTo>
                    <a:lnTo>
                      <a:pt x="96" y="26"/>
                    </a:lnTo>
                    <a:lnTo>
                      <a:pt x="96" y="21"/>
                    </a:lnTo>
                    <a:lnTo>
                      <a:pt x="101" y="13"/>
                    </a:lnTo>
                    <a:lnTo>
                      <a:pt x="107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8" name="Freeform 1008">
                <a:extLst>
                  <a:ext uri="{FF2B5EF4-FFF2-40B4-BE49-F238E27FC236}">
                    <a16:creationId xmlns:a16="http://schemas.microsoft.com/office/drawing/2014/main" id="{E3E86F01-FC98-7C7D-2023-45E0E609D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551"/>
                <a:ext cx="119" cy="134"/>
              </a:xfrm>
              <a:custGeom>
                <a:avLst/>
                <a:gdLst>
                  <a:gd name="T0" fmla="*/ 97 w 238"/>
                  <a:gd name="T1" fmla="*/ 39 h 269"/>
                  <a:gd name="T2" fmla="*/ 91 w 238"/>
                  <a:gd name="T3" fmla="*/ 61 h 269"/>
                  <a:gd name="T4" fmla="*/ 86 w 238"/>
                  <a:gd name="T5" fmla="*/ 83 h 269"/>
                  <a:gd name="T6" fmla="*/ 68 w 238"/>
                  <a:gd name="T7" fmla="*/ 83 h 269"/>
                  <a:gd name="T8" fmla="*/ 53 w 238"/>
                  <a:gd name="T9" fmla="*/ 86 h 269"/>
                  <a:gd name="T10" fmla="*/ 39 w 238"/>
                  <a:gd name="T11" fmla="*/ 86 h 269"/>
                  <a:gd name="T12" fmla="*/ 37 w 238"/>
                  <a:gd name="T13" fmla="*/ 106 h 269"/>
                  <a:gd name="T14" fmla="*/ 22 w 238"/>
                  <a:gd name="T15" fmla="*/ 129 h 269"/>
                  <a:gd name="T16" fmla="*/ 45 w 238"/>
                  <a:gd name="T17" fmla="*/ 134 h 269"/>
                  <a:gd name="T18" fmla="*/ 31 w 238"/>
                  <a:gd name="T19" fmla="*/ 150 h 269"/>
                  <a:gd name="T20" fmla="*/ 31 w 238"/>
                  <a:gd name="T21" fmla="*/ 166 h 269"/>
                  <a:gd name="T22" fmla="*/ 16 w 238"/>
                  <a:gd name="T23" fmla="*/ 166 h 269"/>
                  <a:gd name="T24" fmla="*/ 4 w 238"/>
                  <a:gd name="T25" fmla="*/ 176 h 269"/>
                  <a:gd name="T26" fmla="*/ 4 w 238"/>
                  <a:gd name="T27" fmla="*/ 196 h 269"/>
                  <a:gd name="T28" fmla="*/ 1 w 238"/>
                  <a:gd name="T29" fmla="*/ 220 h 269"/>
                  <a:gd name="T30" fmla="*/ 10 w 238"/>
                  <a:gd name="T31" fmla="*/ 226 h 269"/>
                  <a:gd name="T32" fmla="*/ 31 w 238"/>
                  <a:gd name="T33" fmla="*/ 234 h 269"/>
                  <a:gd name="T34" fmla="*/ 37 w 238"/>
                  <a:gd name="T35" fmla="*/ 219 h 269"/>
                  <a:gd name="T36" fmla="*/ 59 w 238"/>
                  <a:gd name="T37" fmla="*/ 213 h 269"/>
                  <a:gd name="T38" fmla="*/ 77 w 238"/>
                  <a:gd name="T39" fmla="*/ 213 h 269"/>
                  <a:gd name="T40" fmla="*/ 92 w 238"/>
                  <a:gd name="T41" fmla="*/ 219 h 269"/>
                  <a:gd name="T42" fmla="*/ 104 w 238"/>
                  <a:gd name="T43" fmla="*/ 228 h 269"/>
                  <a:gd name="T44" fmla="*/ 116 w 238"/>
                  <a:gd name="T45" fmla="*/ 222 h 269"/>
                  <a:gd name="T46" fmla="*/ 125 w 238"/>
                  <a:gd name="T47" fmla="*/ 226 h 269"/>
                  <a:gd name="T48" fmla="*/ 141 w 238"/>
                  <a:gd name="T49" fmla="*/ 237 h 269"/>
                  <a:gd name="T50" fmla="*/ 160 w 238"/>
                  <a:gd name="T51" fmla="*/ 245 h 269"/>
                  <a:gd name="T52" fmla="*/ 183 w 238"/>
                  <a:gd name="T53" fmla="*/ 261 h 269"/>
                  <a:gd name="T54" fmla="*/ 197 w 238"/>
                  <a:gd name="T55" fmla="*/ 267 h 269"/>
                  <a:gd name="T56" fmla="*/ 210 w 238"/>
                  <a:gd name="T57" fmla="*/ 240 h 269"/>
                  <a:gd name="T58" fmla="*/ 217 w 238"/>
                  <a:gd name="T59" fmla="*/ 232 h 269"/>
                  <a:gd name="T60" fmla="*/ 230 w 238"/>
                  <a:gd name="T61" fmla="*/ 220 h 269"/>
                  <a:gd name="T62" fmla="*/ 224 w 238"/>
                  <a:gd name="T63" fmla="*/ 207 h 269"/>
                  <a:gd name="T64" fmla="*/ 238 w 238"/>
                  <a:gd name="T65" fmla="*/ 191 h 269"/>
                  <a:gd name="T66" fmla="*/ 235 w 238"/>
                  <a:gd name="T67" fmla="*/ 172 h 269"/>
                  <a:gd name="T68" fmla="*/ 230 w 238"/>
                  <a:gd name="T69" fmla="*/ 161 h 269"/>
                  <a:gd name="T70" fmla="*/ 221 w 238"/>
                  <a:gd name="T71" fmla="*/ 147 h 269"/>
                  <a:gd name="T72" fmla="*/ 212 w 238"/>
                  <a:gd name="T73" fmla="*/ 134 h 269"/>
                  <a:gd name="T74" fmla="*/ 192 w 238"/>
                  <a:gd name="T75" fmla="*/ 134 h 269"/>
                  <a:gd name="T76" fmla="*/ 182 w 238"/>
                  <a:gd name="T77" fmla="*/ 129 h 269"/>
                  <a:gd name="T78" fmla="*/ 166 w 238"/>
                  <a:gd name="T79" fmla="*/ 111 h 269"/>
                  <a:gd name="T80" fmla="*/ 179 w 238"/>
                  <a:gd name="T81" fmla="*/ 97 h 269"/>
                  <a:gd name="T82" fmla="*/ 174 w 238"/>
                  <a:gd name="T83" fmla="*/ 77 h 269"/>
                  <a:gd name="T84" fmla="*/ 177 w 238"/>
                  <a:gd name="T85" fmla="*/ 64 h 269"/>
                  <a:gd name="T86" fmla="*/ 168 w 238"/>
                  <a:gd name="T87" fmla="*/ 44 h 269"/>
                  <a:gd name="T88" fmla="*/ 179 w 238"/>
                  <a:gd name="T89" fmla="*/ 30 h 269"/>
                  <a:gd name="T90" fmla="*/ 189 w 238"/>
                  <a:gd name="T91" fmla="*/ 15 h 269"/>
                  <a:gd name="T92" fmla="*/ 173 w 238"/>
                  <a:gd name="T93" fmla="*/ 7 h 269"/>
                  <a:gd name="T94" fmla="*/ 156 w 238"/>
                  <a:gd name="T95" fmla="*/ 12 h 269"/>
                  <a:gd name="T96" fmla="*/ 139 w 238"/>
                  <a:gd name="T97" fmla="*/ 20 h 269"/>
                  <a:gd name="T98" fmla="*/ 124 w 238"/>
                  <a:gd name="T99" fmla="*/ 26 h 269"/>
                  <a:gd name="T100" fmla="*/ 110 w 238"/>
                  <a:gd name="T101" fmla="*/ 1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38" h="269">
                    <a:moveTo>
                      <a:pt x="95" y="21"/>
                    </a:moveTo>
                    <a:lnTo>
                      <a:pt x="91" y="27"/>
                    </a:lnTo>
                    <a:lnTo>
                      <a:pt x="97" y="39"/>
                    </a:lnTo>
                    <a:lnTo>
                      <a:pt x="101" y="44"/>
                    </a:lnTo>
                    <a:lnTo>
                      <a:pt x="92" y="47"/>
                    </a:lnTo>
                    <a:lnTo>
                      <a:pt x="91" y="61"/>
                    </a:lnTo>
                    <a:lnTo>
                      <a:pt x="91" y="67"/>
                    </a:lnTo>
                    <a:lnTo>
                      <a:pt x="95" y="74"/>
                    </a:lnTo>
                    <a:lnTo>
                      <a:pt x="86" y="83"/>
                    </a:lnTo>
                    <a:lnTo>
                      <a:pt x="75" y="86"/>
                    </a:lnTo>
                    <a:lnTo>
                      <a:pt x="74" y="83"/>
                    </a:lnTo>
                    <a:lnTo>
                      <a:pt x="68" y="83"/>
                    </a:lnTo>
                    <a:lnTo>
                      <a:pt x="62" y="80"/>
                    </a:lnTo>
                    <a:lnTo>
                      <a:pt x="59" y="83"/>
                    </a:lnTo>
                    <a:lnTo>
                      <a:pt x="53" y="86"/>
                    </a:lnTo>
                    <a:lnTo>
                      <a:pt x="51" y="85"/>
                    </a:lnTo>
                    <a:lnTo>
                      <a:pt x="39" y="79"/>
                    </a:lnTo>
                    <a:lnTo>
                      <a:pt x="39" y="86"/>
                    </a:lnTo>
                    <a:lnTo>
                      <a:pt x="34" y="90"/>
                    </a:lnTo>
                    <a:lnTo>
                      <a:pt x="37" y="90"/>
                    </a:lnTo>
                    <a:lnTo>
                      <a:pt x="37" y="106"/>
                    </a:lnTo>
                    <a:lnTo>
                      <a:pt x="36" y="111"/>
                    </a:lnTo>
                    <a:lnTo>
                      <a:pt x="31" y="111"/>
                    </a:lnTo>
                    <a:lnTo>
                      <a:pt x="22" y="129"/>
                    </a:lnTo>
                    <a:lnTo>
                      <a:pt x="31" y="138"/>
                    </a:lnTo>
                    <a:lnTo>
                      <a:pt x="36" y="140"/>
                    </a:lnTo>
                    <a:lnTo>
                      <a:pt x="45" y="134"/>
                    </a:lnTo>
                    <a:lnTo>
                      <a:pt x="48" y="138"/>
                    </a:lnTo>
                    <a:lnTo>
                      <a:pt x="39" y="149"/>
                    </a:lnTo>
                    <a:lnTo>
                      <a:pt x="31" y="150"/>
                    </a:lnTo>
                    <a:lnTo>
                      <a:pt x="28" y="153"/>
                    </a:lnTo>
                    <a:lnTo>
                      <a:pt x="33" y="162"/>
                    </a:lnTo>
                    <a:lnTo>
                      <a:pt x="31" y="166"/>
                    </a:lnTo>
                    <a:lnTo>
                      <a:pt x="25" y="162"/>
                    </a:lnTo>
                    <a:lnTo>
                      <a:pt x="15" y="161"/>
                    </a:lnTo>
                    <a:lnTo>
                      <a:pt x="16" y="166"/>
                    </a:lnTo>
                    <a:lnTo>
                      <a:pt x="13" y="175"/>
                    </a:lnTo>
                    <a:lnTo>
                      <a:pt x="7" y="173"/>
                    </a:lnTo>
                    <a:lnTo>
                      <a:pt x="4" y="176"/>
                    </a:lnTo>
                    <a:lnTo>
                      <a:pt x="7" y="184"/>
                    </a:lnTo>
                    <a:lnTo>
                      <a:pt x="4" y="190"/>
                    </a:lnTo>
                    <a:lnTo>
                      <a:pt x="4" y="196"/>
                    </a:lnTo>
                    <a:lnTo>
                      <a:pt x="9" y="207"/>
                    </a:lnTo>
                    <a:lnTo>
                      <a:pt x="4" y="213"/>
                    </a:lnTo>
                    <a:lnTo>
                      <a:pt x="1" y="220"/>
                    </a:lnTo>
                    <a:lnTo>
                      <a:pt x="0" y="225"/>
                    </a:lnTo>
                    <a:lnTo>
                      <a:pt x="4" y="231"/>
                    </a:lnTo>
                    <a:lnTo>
                      <a:pt x="10" y="226"/>
                    </a:lnTo>
                    <a:lnTo>
                      <a:pt x="22" y="234"/>
                    </a:lnTo>
                    <a:lnTo>
                      <a:pt x="28" y="229"/>
                    </a:lnTo>
                    <a:lnTo>
                      <a:pt x="31" y="234"/>
                    </a:lnTo>
                    <a:lnTo>
                      <a:pt x="34" y="232"/>
                    </a:lnTo>
                    <a:lnTo>
                      <a:pt x="34" y="228"/>
                    </a:lnTo>
                    <a:lnTo>
                      <a:pt x="37" y="219"/>
                    </a:lnTo>
                    <a:lnTo>
                      <a:pt x="50" y="219"/>
                    </a:lnTo>
                    <a:lnTo>
                      <a:pt x="53" y="216"/>
                    </a:lnTo>
                    <a:lnTo>
                      <a:pt x="59" y="213"/>
                    </a:lnTo>
                    <a:lnTo>
                      <a:pt x="65" y="219"/>
                    </a:lnTo>
                    <a:lnTo>
                      <a:pt x="74" y="216"/>
                    </a:lnTo>
                    <a:lnTo>
                      <a:pt x="77" y="213"/>
                    </a:lnTo>
                    <a:lnTo>
                      <a:pt x="86" y="208"/>
                    </a:lnTo>
                    <a:lnTo>
                      <a:pt x="89" y="219"/>
                    </a:lnTo>
                    <a:lnTo>
                      <a:pt x="92" y="219"/>
                    </a:lnTo>
                    <a:lnTo>
                      <a:pt x="94" y="226"/>
                    </a:lnTo>
                    <a:lnTo>
                      <a:pt x="98" y="229"/>
                    </a:lnTo>
                    <a:lnTo>
                      <a:pt x="104" y="228"/>
                    </a:lnTo>
                    <a:lnTo>
                      <a:pt x="101" y="216"/>
                    </a:lnTo>
                    <a:lnTo>
                      <a:pt x="113" y="216"/>
                    </a:lnTo>
                    <a:lnTo>
                      <a:pt x="116" y="222"/>
                    </a:lnTo>
                    <a:lnTo>
                      <a:pt x="118" y="223"/>
                    </a:lnTo>
                    <a:lnTo>
                      <a:pt x="122" y="222"/>
                    </a:lnTo>
                    <a:lnTo>
                      <a:pt x="125" y="226"/>
                    </a:lnTo>
                    <a:lnTo>
                      <a:pt x="132" y="229"/>
                    </a:lnTo>
                    <a:lnTo>
                      <a:pt x="138" y="240"/>
                    </a:lnTo>
                    <a:lnTo>
                      <a:pt x="141" y="237"/>
                    </a:lnTo>
                    <a:lnTo>
                      <a:pt x="148" y="241"/>
                    </a:lnTo>
                    <a:lnTo>
                      <a:pt x="153" y="240"/>
                    </a:lnTo>
                    <a:lnTo>
                      <a:pt x="160" y="245"/>
                    </a:lnTo>
                    <a:lnTo>
                      <a:pt x="168" y="257"/>
                    </a:lnTo>
                    <a:lnTo>
                      <a:pt x="173" y="260"/>
                    </a:lnTo>
                    <a:lnTo>
                      <a:pt x="183" y="261"/>
                    </a:lnTo>
                    <a:lnTo>
                      <a:pt x="189" y="266"/>
                    </a:lnTo>
                    <a:lnTo>
                      <a:pt x="194" y="269"/>
                    </a:lnTo>
                    <a:lnTo>
                      <a:pt x="197" y="267"/>
                    </a:lnTo>
                    <a:lnTo>
                      <a:pt x="194" y="260"/>
                    </a:lnTo>
                    <a:lnTo>
                      <a:pt x="198" y="257"/>
                    </a:lnTo>
                    <a:lnTo>
                      <a:pt x="210" y="240"/>
                    </a:lnTo>
                    <a:lnTo>
                      <a:pt x="207" y="237"/>
                    </a:lnTo>
                    <a:lnTo>
                      <a:pt x="212" y="232"/>
                    </a:lnTo>
                    <a:lnTo>
                      <a:pt x="217" y="232"/>
                    </a:lnTo>
                    <a:lnTo>
                      <a:pt x="226" y="232"/>
                    </a:lnTo>
                    <a:lnTo>
                      <a:pt x="232" y="226"/>
                    </a:lnTo>
                    <a:lnTo>
                      <a:pt x="230" y="220"/>
                    </a:lnTo>
                    <a:lnTo>
                      <a:pt x="233" y="217"/>
                    </a:lnTo>
                    <a:lnTo>
                      <a:pt x="223" y="210"/>
                    </a:lnTo>
                    <a:lnTo>
                      <a:pt x="224" y="207"/>
                    </a:lnTo>
                    <a:lnTo>
                      <a:pt x="229" y="197"/>
                    </a:lnTo>
                    <a:lnTo>
                      <a:pt x="235" y="196"/>
                    </a:lnTo>
                    <a:lnTo>
                      <a:pt x="238" y="191"/>
                    </a:lnTo>
                    <a:lnTo>
                      <a:pt x="233" y="187"/>
                    </a:lnTo>
                    <a:lnTo>
                      <a:pt x="230" y="178"/>
                    </a:lnTo>
                    <a:lnTo>
                      <a:pt x="235" y="172"/>
                    </a:lnTo>
                    <a:lnTo>
                      <a:pt x="235" y="162"/>
                    </a:lnTo>
                    <a:lnTo>
                      <a:pt x="230" y="161"/>
                    </a:lnTo>
                    <a:lnTo>
                      <a:pt x="230" y="161"/>
                    </a:lnTo>
                    <a:lnTo>
                      <a:pt x="227" y="162"/>
                    </a:lnTo>
                    <a:lnTo>
                      <a:pt x="220" y="153"/>
                    </a:lnTo>
                    <a:lnTo>
                      <a:pt x="221" y="147"/>
                    </a:lnTo>
                    <a:lnTo>
                      <a:pt x="220" y="141"/>
                    </a:lnTo>
                    <a:lnTo>
                      <a:pt x="217" y="141"/>
                    </a:lnTo>
                    <a:lnTo>
                      <a:pt x="212" y="134"/>
                    </a:lnTo>
                    <a:lnTo>
                      <a:pt x="207" y="131"/>
                    </a:lnTo>
                    <a:lnTo>
                      <a:pt x="209" y="128"/>
                    </a:lnTo>
                    <a:lnTo>
                      <a:pt x="192" y="134"/>
                    </a:lnTo>
                    <a:lnTo>
                      <a:pt x="189" y="131"/>
                    </a:lnTo>
                    <a:lnTo>
                      <a:pt x="185" y="134"/>
                    </a:lnTo>
                    <a:lnTo>
                      <a:pt x="182" y="129"/>
                    </a:lnTo>
                    <a:lnTo>
                      <a:pt x="186" y="124"/>
                    </a:lnTo>
                    <a:lnTo>
                      <a:pt x="174" y="114"/>
                    </a:lnTo>
                    <a:lnTo>
                      <a:pt x="166" y="111"/>
                    </a:lnTo>
                    <a:lnTo>
                      <a:pt x="160" y="103"/>
                    </a:lnTo>
                    <a:lnTo>
                      <a:pt x="174" y="97"/>
                    </a:lnTo>
                    <a:lnTo>
                      <a:pt x="179" y="97"/>
                    </a:lnTo>
                    <a:lnTo>
                      <a:pt x="180" y="93"/>
                    </a:lnTo>
                    <a:lnTo>
                      <a:pt x="173" y="85"/>
                    </a:lnTo>
                    <a:lnTo>
                      <a:pt x="174" y="77"/>
                    </a:lnTo>
                    <a:lnTo>
                      <a:pt x="168" y="74"/>
                    </a:lnTo>
                    <a:lnTo>
                      <a:pt x="171" y="70"/>
                    </a:lnTo>
                    <a:lnTo>
                      <a:pt x="177" y="64"/>
                    </a:lnTo>
                    <a:lnTo>
                      <a:pt x="179" y="59"/>
                    </a:lnTo>
                    <a:lnTo>
                      <a:pt x="174" y="56"/>
                    </a:lnTo>
                    <a:lnTo>
                      <a:pt x="168" y="44"/>
                    </a:lnTo>
                    <a:lnTo>
                      <a:pt x="173" y="38"/>
                    </a:lnTo>
                    <a:lnTo>
                      <a:pt x="173" y="38"/>
                    </a:lnTo>
                    <a:lnTo>
                      <a:pt x="179" y="30"/>
                    </a:lnTo>
                    <a:lnTo>
                      <a:pt x="183" y="27"/>
                    </a:lnTo>
                    <a:lnTo>
                      <a:pt x="189" y="21"/>
                    </a:lnTo>
                    <a:lnTo>
                      <a:pt x="189" y="15"/>
                    </a:lnTo>
                    <a:lnTo>
                      <a:pt x="177" y="4"/>
                    </a:lnTo>
                    <a:lnTo>
                      <a:pt x="174" y="4"/>
                    </a:lnTo>
                    <a:lnTo>
                      <a:pt x="173" y="7"/>
                    </a:lnTo>
                    <a:lnTo>
                      <a:pt x="162" y="1"/>
                    </a:lnTo>
                    <a:lnTo>
                      <a:pt x="153" y="0"/>
                    </a:lnTo>
                    <a:lnTo>
                      <a:pt x="156" y="12"/>
                    </a:lnTo>
                    <a:lnTo>
                      <a:pt x="154" y="20"/>
                    </a:lnTo>
                    <a:lnTo>
                      <a:pt x="142" y="26"/>
                    </a:lnTo>
                    <a:lnTo>
                      <a:pt x="139" y="20"/>
                    </a:lnTo>
                    <a:lnTo>
                      <a:pt x="132" y="21"/>
                    </a:lnTo>
                    <a:lnTo>
                      <a:pt x="125" y="26"/>
                    </a:lnTo>
                    <a:lnTo>
                      <a:pt x="124" y="26"/>
                    </a:lnTo>
                    <a:lnTo>
                      <a:pt x="124" y="21"/>
                    </a:lnTo>
                    <a:lnTo>
                      <a:pt x="113" y="15"/>
                    </a:lnTo>
                    <a:lnTo>
                      <a:pt x="110" y="17"/>
                    </a:lnTo>
                    <a:lnTo>
                      <a:pt x="103" y="21"/>
                    </a:lnTo>
                    <a:lnTo>
                      <a:pt x="95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1" name="Group 1210">
              <a:extLst>
                <a:ext uri="{FF2B5EF4-FFF2-40B4-BE49-F238E27FC236}">
                  <a16:creationId xmlns:a16="http://schemas.microsoft.com/office/drawing/2014/main" id="{B7A91F98-63E0-E45A-0B11-D619AD1FC0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5" y="357"/>
              <a:ext cx="1231" cy="2971"/>
              <a:chOff x="3565" y="357"/>
              <a:chExt cx="1231" cy="2971"/>
            </a:xfrm>
          </p:grpSpPr>
          <p:sp>
            <p:nvSpPr>
              <p:cNvPr id="5779" name="Freeform 1010">
                <a:extLst>
                  <a:ext uri="{FF2B5EF4-FFF2-40B4-BE49-F238E27FC236}">
                    <a16:creationId xmlns:a16="http://schemas.microsoft.com/office/drawing/2014/main" id="{4AA7AD7C-D4A8-F2E9-1012-C2DE95526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551"/>
                <a:ext cx="119" cy="134"/>
              </a:xfrm>
              <a:custGeom>
                <a:avLst/>
                <a:gdLst>
                  <a:gd name="T0" fmla="*/ 110 w 238"/>
                  <a:gd name="T1" fmla="*/ 17 h 269"/>
                  <a:gd name="T2" fmla="*/ 124 w 238"/>
                  <a:gd name="T3" fmla="*/ 26 h 269"/>
                  <a:gd name="T4" fmla="*/ 139 w 238"/>
                  <a:gd name="T5" fmla="*/ 20 h 269"/>
                  <a:gd name="T6" fmla="*/ 156 w 238"/>
                  <a:gd name="T7" fmla="*/ 12 h 269"/>
                  <a:gd name="T8" fmla="*/ 173 w 238"/>
                  <a:gd name="T9" fmla="*/ 7 h 269"/>
                  <a:gd name="T10" fmla="*/ 189 w 238"/>
                  <a:gd name="T11" fmla="*/ 15 h 269"/>
                  <a:gd name="T12" fmla="*/ 179 w 238"/>
                  <a:gd name="T13" fmla="*/ 30 h 269"/>
                  <a:gd name="T14" fmla="*/ 168 w 238"/>
                  <a:gd name="T15" fmla="*/ 44 h 269"/>
                  <a:gd name="T16" fmla="*/ 177 w 238"/>
                  <a:gd name="T17" fmla="*/ 64 h 269"/>
                  <a:gd name="T18" fmla="*/ 174 w 238"/>
                  <a:gd name="T19" fmla="*/ 77 h 269"/>
                  <a:gd name="T20" fmla="*/ 179 w 238"/>
                  <a:gd name="T21" fmla="*/ 97 h 269"/>
                  <a:gd name="T22" fmla="*/ 166 w 238"/>
                  <a:gd name="T23" fmla="*/ 111 h 269"/>
                  <a:gd name="T24" fmla="*/ 182 w 238"/>
                  <a:gd name="T25" fmla="*/ 129 h 269"/>
                  <a:gd name="T26" fmla="*/ 192 w 238"/>
                  <a:gd name="T27" fmla="*/ 134 h 269"/>
                  <a:gd name="T28" fmla="*/ 212 w 238"/>
                  <a:gd name="T29" fmla="*/ 134 h 269"/>
                  <a:gd name="T30" fmla="*/ 221 w 238"/>
                  <a:gd name="T31" fmla="*/ 147 h 269"/>
                  <a:gd name="T32" fmla="*/ 230 w 238"/>
                  <a:gd name="T33" fmla="*/ 161 h 269"/>
                  <a:gd name="T34" fmla="*/ 235 w 238"/>
                  <a:gd name="T35" fmla="*/ 172 h 269"/>
                  <a:gd name="T36" fmla="*/ 238 w 238"/>
                  <a:gd name="T37" fmla="*/ 191 h 269"/>
                  <a:gd name="T38" fmla="*/ 224 w 238"/>
                  <a:gd name="T39" fmla="*/ 207 h 269"/>
                  <a:gd name="T40" fmla="*/ 230 w 238"/>
                  <a:gd name="T41" fmla="*/ 220 h 269"/>
                  <a:gd name="T42" fmla="*/ 217 w 238"/>
                  <a:gd name="T43" fmla="*/ 232 h 269"/>
                  <a:gd name="T44" fmla="*/ 210 w 238"/>
                  <a:gd name="T45" fmla="*/ 240 h 269"/>
                  <a:gd name="T46" fmla="*/ 197 w 238"/>
                  <a:gd name="T47" fmla="*/ 267 h 269"/>
                  <a:gd name="T48" fmla="*/ 183 w 238"/>
                  <a:gd name="T49" fmla="*/ 261 h 269"/>
                  <a:gd name="T50" fmla="*/ 160 w 238"/>
                  <a:gd name="T51" fmla="*/ 245 h 269"/>
                  <a:gd name="T52" fmla="*/ 141 w 238"/>
                  <a:gd name="T53" fmla="*/ 237 h 269"/>
                  <a:gd name="T54" fmla="*/ 125 w 238"/>
                  <a:gd name="T55" fmla="*/ 226 h 269"/>
                  <a:gd name="T56" fmla="*/ 116 w 238"/>
                  <a:gd name="T57" fmla="*/ 222 h 269"/>
                  <a:gd name="T58" fmla="*/ 104 w 238"/>
                  <a:gd name="T59" fmla="*/ 228 h 269"/>
                  <a:gd name="T60" fmla="*/ 92 w 238"/>
                  <a:gd name="T61" fmla="*/ 219 h 269"/>
                  <a:gd name="T62" fmla="*/ 77 w 238"/>
                  <a:gd name="T63" fmla="*/ 213 h 269"/>
                  <a:gd name="T64" fmla="*/ 59 w 238"/>
                  <a:gd name="T65" fmla="*/ 213 h 269"/>
                  <a:gd name="T66" fmla="*/ 37 w 238"/>
                  <a:gd name="T67" fmla="*/ 219 h 269"/>
                  <a:gd name="T68" fmla="*/ 31 w 238"/>
                  <a:gd name="T69" fmla="*/ 234 h 269"/>
                  <a:gd name="T70" fmla="*/ 10 w 238"/>
                  <a:gd name="T71" fmla="*/ 226 h 269"/>
                  <a:gd name="T72" fmla="*/ 1 w 238"/>
                  <a:gd name="T73" fmla="*/ 220 h 269"/>
                  <a:gd name="T74" fmla="*/ 4 w 238"/>
                  <a:gd name="T75" fmla="*/ 196 h 269"/>
                  <a:gd name="T76" fmla="*/ 4 w 238"/>
                  <a:gd name="T77" fmla="*/ 176 h 269"/>
                  <a:gd name="T78" fmla="*/ 16 w 238"/>
                  <a:gd name="T79" fmla="*/ 166 h 269"/>
                  <a:gd name="T80" fmla="*/ 31 w 238"/>
                  <a:gd name="T81" fmla="*/ 166 h 269"/>
                  <a:gd name="T82" fmla="*/ 31 w 238"/>
                  <a:gd name="T83" fmla="*/ 150 h 269"/>
                  <a:gd name="T84" fmla="*/ 45 w 238"/>
                  <a:gd name="T85" fmla="*/ 134 h 269"/>
                  <a:gd name="T86" fmla="*/ 22 w 238"/>
                  <a:gd name="T87" fmla="*/ 129 h 269"/>
                  <a:gd name="T88" fmla="*/ 37 w 238"/>
                  <a:gd name="T89" fmla="*/ 106 h 269"/>
                  <a:gd name="T90" fmla="*/ 39 w 238"/>
                  <a:gd name="T91" fmla="*/ 86 h 269"/>
                  <a:gd name="T92" fmla="*/ 53 w 238"/>
                  <a:gd name="T93" fmla="*/ 86 h 269"/>
                  <a:gd name="T94" fmla="*/ 68 w 238"/>
                  <a:gd name="T95" fmla="*/ 83 h 269"/>
                  <a:gd name="T96" fmla="*/ 86 w 238"/>
                  <a:gd name="T97" fmla="*/ 83 h 269"/>
                  <a:gd name="T98" fmla="*/ 91 w 238"/>
                  <a:gd name="T99" fmla="*/ 61 h 269"/>
                  <a:gd name="T100" fmla="*/ 97 w 238"/>
                  <a:gd name="T101" fmla="*/ 39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38" h="269">
                    <a:moveTo>
                      <a:pt x="95" y="21"/>
                    </a:moveTo>
                    <a:lnTo>
                      <a:pt x="103" y="21"/>
                    </a:lnTo>
                    <a:lnTo>
                      <a:pt x="110" y="17"/>
                    </a:lnTo>
                    <a:lnTo>
                      <a:pt x="113" y="15"/>
                    </a:lnTo>
                    <a:lnTo>
                      <a:pt x="124" y="21"/>
                    </a:lnTo>
                    <a:lnTo>
                      <a:pt x="124" y="26"/>
                    </a:lnTo>
                    <a:lnTo>
                      <a:pt x="125" y="26"/>
                    </a:lnTo>
                    <a:lnTo>
                      <a:pt x="132" y="21"/>
                    </a:lnTo>
                    <a:lnTo>
                      <a:pt x="139" y="20"/>
                    </a:lnTo>
                    <a:lnTo>
                      <a:pt x="142" y="26"/>
                    </a:lnTo>
                    <a:lnTo>
                      <a:pt x="154" y="20"/>
                    </a:lnTo>
                    <a:lnTo>
                      <a:pt x="156" y="12"/>
                    </a:lnTo>
                    <a:lnTo>
                      <a:pt x="153" y="0"/>
                    </a:lnTo>
                    <a:lnTo>
                      <a:pt x="162" y="1"/>
                    </a:lnTo>
                    <a:lnTo>
                      <a:pt x="173" y="7"/>
                    </a:lnTo>
                    <a:lnTo>
                      <a:pt x="174" y="4"/>
                    </a:lnTo>
                    <a:lnTo>
                      <a:pt x="177" y="4"/>
                    </a:lnTo>
                    <a:lnTo>
                      <a:pt x="189" y="15"/>
                    </a:lnTo>
                    <a:lnTo>
                      <a:pt x="189" y="21"/>
                    </a:lnTo>
                    <a:lnTo>
                      <a:pt x="183" y="27"/>
                    </a:lnTo>
                    <a:lnTo>
                      <a:pt x="179" y="30"/>
                    </a:lnTo>
                    <a:lnTo>
                      <a:pt x="173" y="38"/>
                    </a:lnTo>
                    <a:lnTo>
                      <a:pt x="173" y="38"/>
                    </a:lnTo>
                    <a:lnTo>
                      <a:pt x="168" y="44"/>
                    </a:lnTo>
                    <a:lnTo>
                      <a:pt x="174" y="56"/>
                    </a:lnTo>
                    <a:lnTo>
                      <a:pt x="179" y="59"/>
                    </a:lnTo>
                    <a:lnTo>
                      <a:pt x="177" y="64"/>
                    </a:lnTo>
                    <a:lnTo>
                      <a:pt x="171" y="70"/>
                    </a:lnTo>
                    <a:lnTo>
                      <a:pt x="168" y="74"/>
                    </a:lnTo>
                    <a:lnTo>
                      <a:pt x="174" y="77"/>
                    </a:lnTo>
                    <a:lnTo>
                      <a:pt x="173" y="85"/>
                    </a:lnTo>
                    <a:lnTo>
                      <a:pt x="180" y="93"/>
                    </a:lnTo>
                    <a:lnTo>
                      <a:pt x="179" y="97"/>
                    </a:lnTo>
                    <a:lnTo>
                      <a:pt x="174" y="97"/>
                    </a:lnTo>
                    <a:lnTo>
                      <a:pt x="160" y="103"/>
                    </a:lnTo>
                    <a:lnTo>
                      <a:pt x="166" y="111"/>
                    </a:lnTo>
                    <a:lnTo>
                      <a:pt x="174" y="114"/>
                    </a:lnTo>
                    <a:lnTo>
                      <a:pt x="186" y="124"/>
                    </a:lnTo>
                    <a:lnTo>
                      <a:pt x="182" y="129"/>
                    </a:lnTo>
                    <a:lnTo>
                      <a:pt x="185" y="134"/>
                    </a:lnTo>
                    <a:lnTo>
                      <a:pt x="189" y="131"/>
                    </a:lnTo>
                    <a:lnTo>
                      <a:pt x="192" y="134"/>
                    </a:lnTo>
                    <a:lnTo>
                      <a:pt x="209" y="128"/>
                    </a:lnTo>
                    <a:lnTo>
                      <a:pt x="207" y="131"/>
                    </a:lnTo>
                    <a:lnTo>
                      <a:pt x="212" y="134"/>
                    </a:lnTo>
                    <a:lnTo>
                      <a:pt x="217" y="141"/>
                    </a:lnTo>
                    <a:lnTo>
                      <a:pt x="220" y="141"/>
                    </a:lnTo>
                    <a:lnTo>
                      <a:pt x="221" y="147"/>
                    </a:lnTo>
                    <a:lnTo>
                      <a:pt x="220" y="153"/>
                    </a:lnTo>
                    <a:lnTo>
                      <a:pt x="227" y="162"/>
                    </a:lnTo>
                    <a:lnTo>
                      <a:pt x="230" y="161"/>
                    </a:lnTo>
                    <a:lnTo>
                      <a:pt x="230" y="161"/>
                    </a:lnTo>
                    <a:lnTo>
                      <a:pt x="235" y="162"/>
                    </a:lnTo>
                    <a:lnTo>
                      <a:pt x="235" y="172"/>
                    </a:lnTo>
                    <a:lnTo>
                      <a:pt x="230" y="178"/>
                    </a:lnTo>
                    <a:lnTo>
                      <a:pt x="233" y="187"/>
                    </a:lnTo>
                    <a:lnTo>
                      <a:pt x="238" y="191"/>
                    </a:lnTo>
                    <a:lnTo>
                      <a:pt x="235" y="196"/>
                    </a:lnTo>
                    <a:lnTo>
                      <a:pt x="229" y="197"/>
                    </a:lnTo>
                    <a:lnTo>
                      <a:pt x="224" y="207"/>
                    </a:lnTo>
                    <a:lnTo>
                      <a:pt x="223" y="210"/>
                    </a:lnTo>
                    <a:lnTo>
                      <a:pt x="233" y="217"/>
                    </a:lnTo>
                    <a:lnTo>
                      <a:pt x="230" y="220"/>
                    </a:lnTo>
                    <a:lnTo>
                      <a:pt x="232" y="226"/>
                    </a:lnTo>
                    <a:lnTo>
                      <a:pt x="226" y="232"/>
                    </a:lnTo>
                    <a:lnTo>
                      <a:pt x="217" y="232"/>
                    </a:lnTo>
                    <a:lnTo>
                      <a:pt x="212" y="232"/>
                    </a:lnTo>
                    <a:lnTo>
                      <a:pt x="207" y="237"/>
                    </a:lnTo>
                    <a:lnTo>
                      <a:pt x="210" y="240"/>
                    </a:lnTo>
                    <a:lnTo>
                      <a:pt x="198" y="257"/>
                    </a:lnTo>
                    <a:lnTo>
                      <a:pt x="194" y="260"/>
                    </a:lnTo>
                    <a:lnTo>
                      <a:pt x="197" y="267"/>
                    </a:lnTo>
                    <a:lnTo>
                      <a:pt x="194" y="269"/>
                    </a:lnTo>
                    <a:lnTo>
                      <a:pt x="189" y="266"/>
                    </a:lnTo>
                    <a:lnTo>
                      <a:pt x="183" y="261"/>
                    </a:lnTo>
                    <a:lnTo>
                      <a:pt x="173" y="260"/>
                    </a:lnTo>
                    <a:lnTo>
                      <a:pt x="168" y="257"/>
                    </a:lnTo>
                    <a:lnTo>
                      <a:pt x="160" y="245"/>
                    </a:lnTo>
                    <a:lnTo>
                      <a:pt x="153" y="240"/>
                    </a:lnTo>
                    <a:lnTo>
                      <a:pt x="148" y="241"/>
                    </a:lnTo>
                    <a:lnTo>
                      <a:pt x="141" y="237"/>
                    </a:lnTo>
                    <a:lnTo>
                      <a:pt x="138" y="240"/>
                    </a:lnTo>
                    <a:lnTo>
                      <a:pt x="132" y="229"/>
                    </a:lnTo>
                    <a:lnTo>
                      <a:pt x="125" y="226"/>
                    </a:lnTo>
                    <a:lnTo>
                      <a:pt x="122" y="222"/>
                    </a:lnTo>
                    <a:lnTo>
                      <a:pt x="118" y="223"/>
                    </a:lnTo>
                    <a:lnTo>
                      <a:pt x="116" y="222"/>
                    </a:lnTo>
                    <a:lnTo>
                      <a:pt x="113" y="216"/>
                    </a:lnTo>
                    <a:lnTo>
                      <a:pt x="101" y="216"/>
                    </a:lnTo>
                    <a:lnTo>
                      <a:pt x="104" y="228"/>
                    </a:lnTo>
                    <a:lnTo>
                      <a:pt x="98" y="229"/>
                    </a:lnTo>
                    <a:lnTo>
                      <a:pt x="94" y="226"/>
                    </a:lnTo>
                    <a:lnTo>
                      <a:pt x="92" y="219"/>
                    </a:lnTo>
                    <a:lnTo>
                      <a:pt x="89" y="219"/>
                    </a:lnTo>
                    <a:lnTo>
                      <a:pt x="86" y="208"/>
                    </a:lnTo>
                    <a:lnTo>
                      <a:pt x="77" y="213"/>
                    </a:lnTo>
                    <a:lnTo>
                      <a:pt x="74" y="216"/>
                    </a:lnTo>
                    <a:lnTo>
                      <a:pt x="65" y="219"/>
                    </a:lnTo>
                    <a:lnTo>
                      <a:pt x="59" y="213"/>
                    </a:lnTo>
                    <a:lnTo>
                      <a:pt x="53" y="216"/>
                    </a:lnTo>
                    <a:lnTo>
                      <a:pt x="50" y="219"/>
                    </a:lnTo>
                    <a:lnTo>
                      <a:pt x="37" y="219"/>
                    </a:lnTo>
                    <a:lnTo>
                      <a:pt x="34" y="228"/>
                    </a:lnTo>
                    <a:lnTo>
                      <a:pt x="34" y="232"/>
                    </a:lnTo>
                    <a:lnTo>
                      <a:pt x="31" y="234"/>
                    </a:lnTo>
                    <a:lnTo>
                      <a:pt x="28" y="229"/>
                    </a:lnTo>
                    <a:lnTo>
                      <a:pt x="22" y="234"/>
                    </a:lnTo>
                    <a:lnTo>
                      <a:pt x="10" y="226"/>
                    </a:lnTo>
                    <a:lnTo>
                      <a:pt x="4" y="231"/>
                    </a:lnTo>
                    <a:lnTo>
                      <a:pt x="0" y="225"/>
                    </a:lnTo>
                    <a:lnTo>
                      <a:pt x="1" y="220"/>
                    </a:lnTo>
                    <a:lnTo>
                      <a:pt x="4" y="213"/>
                    </a:lnTo>
                    <a:lnTo>
                      <a:pt x="9" y="207"/>
                    </a:lnTo>
                    <a:lnTo>
                      <a:pt x="4" y="196"/>
                    </a:lnTo>
                    <a:lnTo>
                      <a:pt x="4" y="190"/>
                    </a:lnTo>
                    <a:lnTo>
                      <a:pt x="7" y="184"/>
                    </a:lnTo>
                    <a:lnTo>
                      <a:pt x="4" y="176"/>
                    </a:lnTo>
                    <a:lnTo>
                      <a:pt x="7" y="173"/>
                    </a:lnTo>
                    <a:lnTo>
                      <a:pt x="13" y="175"/>
                    </a:lnTo>
                    <a:lnTo>
                      <a:pt x="16" y="166"/>
                    </a:lnTo>
                    <a:lnTo>
                      <a:pt x="15" y="161"/>
                    </a:lnTo>
                    <a:lnTo>
                      <a:pt x="25" y="162"/>
                    </a:lnTo>
                    <a:lnTo>
                      <a:pt x="31" y="166"/>
                    </a:lnTo>
                    <a:lnTo>
                      <a:pt x="33" y="162"/>
                    </a:lnTo>
                    <a:lnTo>
                      <a:pt x="28" y="153"/>
                    </a:lnTo>
                    <a:lnTo>
                      <a:pt x="31" y="150"/>
                    </a:lnTo>
                    <a:lnTo>
                      <a:pt x="39" y="149"/>
                    </a:lnTo>
                    <a:lnTo>
                      <a:pt x="48" y="138"/>
                    </a:lnTo>
                    <a:lnTo>
                      <a:pt x="45" y="134"/>
                    </a:lnTo>
                    <a:lnTo>
                      <a:pt x="36" y="140"/>
                    </a:lnTo>
                    <a:lnTo>
                      <a:pt x="31" y="138"/>
                    </a:lnTo>
                    <a:lnTo>
                      <a:pt x="22" y="129"/>
                    </a:lnTo>
                    <a:lnTo>
                      <a:pt x="31" y="111"/>
                    </a:lnTo>
                    <a:lnTo>
                      <a:pt x="36" y="111"/>
                    </a:lnTo>
                    <a:lnTo>
                      <a:pt x="37" y="106"/>
                    </a:lnTo>
                    <a:lnTo>
                      <a:pt x="37" y="90"/>
                    </a:lnTo>
                    <a:lnTo>
                      <a:pt x="34" y="90"/>
                    </a:lnTo>
                    <a:lnTo>
                      <a:pt x="39" y="86"/>
                    </a:lnTo>
                    <a:lnTo>
                      <a:pt x="39" y="79"/>
                    </a:lnTo>
                    <a:lnTo>
                      <a:pt x="51" y="85"/>
                    </a:lnTo>
                    <a:lnTo>
                      <a:pt x="53" y="86"/>
                    </a:lnTo>
                    <a:lnTo>
                      <a:pt x="59" y="83"/>
                    </a:lnTo>
                    <a:lnTo>
                      <a:pt x="62" y="80"/>
                    </a:lnTo>
                    <a:lnTo>
                      <a:pt x="68" y="83"/>
                    </a:lnTo>
                    <a:lnTo>
                      <a:pt x="74" y="83"/>
                    </a:lnTo>
                    <a:lnTo>
                      <a:pt x="75" y="86"/>
                    </a:lnTo>
                    <a:lnTo>
                      <a:pt x="86" y="83"/>
                    </a:lnTo>
                    <a:lnTo>
                      <a:pt x="95" y="74"/>
                    </a:lnTo>
                    <a:lnTo>
                      <a:pt x="91" y="67"/>
                    </a:lnTo>
                    <a:lnTo>
                      <a:pt x="91" y="61"/>
                    </a:lnTo>
                    <a:lnTo>
                      <a:pt x="92" y="47"/>
                    </a:lnTo>
                    <a:lnTo>
                      <a:pt x="101" y="44"/>
                    </a:lnTo>
                    <a:lnTo>
                      <a:pt x="97" y="39"/>
                    </a:lnTo>
                    <a:lnTo>
                      <a:pt x="91" y="27"/>
                    </a:lnTo>
                    <a:lnTo>
                      <a:pt x="95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0" name="Freeform 1011">
                <a:extLst>
                  <a:ext uri="{FF2B5EF4-FFF2-40B4-BE49-F238E27FC236}">
                    <a16:creationId xmlns:a16="http://schemas.microsoft.com/office/drawing/2014/main" id="{0265667A-564B-87E2-0555-A482B86F5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551"/>
                <a:ext cx="119" cy="134"/>
              </a:xfrm>
              <a:custGeom>
                <a:avLst/>
                <a:gdLst>
                  <a:gd name="T0" fmla="*/ 110 w 238"/>
                  <a:gd name="T1" fmla="*/ 17 h 269"/>
                  <a:gd name="T2" fmla="*/ 124 w 238"/>
                  <a:gd name="T3" fmla="*/ 26 h 269"/>
                  <a:gd name="T4" fmla="*/ 139 w 238"/>
                  <a:gd name="T5" fmla="*/ 20 h 269"/>
                  <a:gd name="T6" fmla="*/ 156 w 238"/>
                  <a:gd name="T7" fmla="*/ 12 h 269"/>
                  <a:gd name="T8" fmla="*/ 173 w 238"/>
                  <a:gd name="T9" fmla="*/ 7 h 269"/>
                  <a:gd name="T10" fmla="*/ 189 w 238"/>
                  <a:gd name="T11" fmla="*/ 15 h 269"/>
                  <a:gd name="T12" fmla="*/ 179 w 238"/>
                  <a:gd name="T13" fmla="*/ 30 h 269"/>
                  <a:gd name="T14" fmla="*/ 168 w 238"/>
                  <a:gd name="T15" fmla="*/ 44 h 269"/>
                  <a:gd name="T16" fmla="*/ 177 w 238"/>
                  <a:gd name="T17" fmla="*/ 64 h 269"/>
                  <a:gd name="T18" fmla="*/ 174 w 238"/>
                  <a:gd name="T19" fmla="*/ 77 h 269"/>
                  <a:gd name="T20" fmla="*/ 179 w 238"/>
                  <a:gd name="T21" fmla="*/ 97 h 269"/>
                  <a:gd name="T22" fmla="*/ 166 w 238"/>
                  <a:gd name="T23" fmla="*/ 111 h 269"/>
                  <a:gd name="T24" fmla="*/ 182 w 238"/>
                  <a:gd name="T25" fmla="*/ 129 h 269"/>
                  <a:gd name="T26" fmla="*/ 192 w 238"/>
                  <a:gd name="T27" fmla="*/ 134 h 269"/>
                  <a:gd name="T28" fmla="*/ 212 w 238"/>
                  <a:gd name="T29" fmla="*/ 134 h 269"/>
                  <a:gd name="T30" fmla="*/ 221 w 238"/>
                  <a:gd name="T31" fmla="*/ 147 h 269"/>
                  <a:gd name="T32" fmla="*/ 230 w 238"/>
                  <a:gd name="T33" fmla="*/ 161 h 269"/>
                  <a:gd name="T34" fmla="*/ 235 w 238"/>
                  <a:gd name="T35" fmla="*/ 172 h 269"/>
                  <a:gd name="T36" fmla="*/ 238 w 238"/>
                  <a:gd name="T37" fmla="*/ 191 h 269"/>
                  <a:gd name="T38" fmla="*/ 224 w 238"/>
                  <a:gd name="T39" fmla="*/ 207 h 269"/>
                  <a:gd name="T40" fmla="*/ 230 w 238"/>
                  <a:gd name="T41" fmla="*/ 220 h 269"/>
                  <a:gd name="T42" fmla="*/ 217 w 238"/>
                  <a:gd name="T43" fmla="*/ 232 h 269"/>
                  <a:gd name="T44" fmla="*/ 210 w 238"/>
                  <a:gd name="T45" fmla="*/ 240 h 269"/>
                  <a:gd name="T46" fmla="*/ 197 w 238"/>
                  <a:gd name="T47" fmla="*/ 267 h 269"/>
                  <a:gd name="T48" fmla="*/ 183 w 238"/>
                  <a:gd name="T49" fmla="*/ 261 h 269"/>
                  <a:gd name="T50" fmla="*/ 160 w 238"/>
                  <a:gd name="T51" fmla="*/ 245 h 269"/>
                  <a:gd name="T52" fmla="*/ 141 w 238"/>
                  <a:gd name="T53" fmla="*/ 237 h 269"/>
                  <a:gd name="T54" fmla="*/ 125 w 238"/>
                  <a:gd name="T55" fmla="*/ 226 h 269"/>
                  <a:gd name="T56" fmla="*/ 116 w 238"/>
                  <a:gd name="T57" fmla="*/ 222 h 269"/>
                  <a:gd name="T58" fmla="*/ 104 w 238"/>
                  <a:gd name="T59" fmla="*/ 228 h 269"/>
                  <a:gd name="T60" fmla="*/ 92 w 238"/>
                  <a:gd name="T61" fmla="*/ 219 h 269"/>
                  <a:gd name="T62" fmla="*/ 77 w 238"/>
                  <a:gd name="T63" fmla="*/ 213 h 269"/>
                  <a:gd name="T64" fmla="*/ 59 w 238"/>
                  <a:gd name="T65" fmla="*/ 213 h 269"/>
                  <a:gd name="T66" fmla="*/ 37 w 238"/>
                  <a:gd name="T67" fmla="*/ 219 h 269"/>
                  <a:gd name="T68" fmla="*/ 31 w 238"/>
                  <a:gd name="T69" fmla="*/ 234 h 269"/>
                  <a:gd name="T70" fmla="*/ 10 w 238"/>
                  <a:gd name="T71" fmla="*/ 226 h 269"/>
                  <a:gd name="T72" fmla="*/ 1 w 238"/>
                  <a:gd name="T73" fmla="*/ 220 h 269"/>
                  <a:gd name="T74" fmla="*/ 4 w 238"/>
                  <a:gd name="T75" fmla="*/ 196 h 269"/>
                  <a:gd name="T76" fmla="*/ 4 w 238"/>
                  <a:gd name="T77" fmla="*/ 176 h 269"/>
                  <a:gd name="T78" fmla="*/ 16 w 238"/>
                  <a:gd name="T79" fmla="*/ 166 h 269"/>
                  <a:gd name="T80" fmla="*/ 31 w 238"/>
                  <a:gd name="T81" fmla="*/ 166 h 269"/>
                  <a:gd name="T82" fmla="*/ 31 w 238"/>
                  <a:gd name="T83" fmla="*/ 150 h 269"/>
                  <a:gd name="T84" fmla="*/ 45 w 238"/>
                  <a:gd name="T85" fmla="*/ 134 h 269"/>
                  <a:gd name="T86" fmla="*/ 22 w 238"/>
                  <a:gd name="T87" fmla="*/ 129 h 269"/>
                  <a:gd name="T88" fmla="*/ 37 w 238"/>
                  <a:gd name="T89" fmla="*/ 106 h 269"/>
                  <a:gd name="T90" fmla="*/ 39 w 238"/>
                  <a:gd name="T91" fmla="*/ 86 h 269"/>
                  <a:gd name="T92" fmla="*/ 53 w 238"/>
                  <a:gd name="T93" fmla="*/ 86 h 269"/>
                  <a:gd name="T94" fmla="*/ 68 w 238"/>
                  <a:gd name="T95" fmla="*/ 83 h 269"/>
                  <a:gd name="T96" fmla="*/ 86 w 238"/>
                  <a:gd name="T97" fmla="*/ 83 h 269"/>
                  <a:gd name="T98" fmla="*/ 91 w 238"/>
                  <a:gd name="T99" fmla="*/ 61 h 269"/>
                  <a:gd name="T100" fmla="*/ 97 w 238"/>
                  <a:gd name="T101" fmla="*/ 39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38" h="269">
                    <a:moveTo>
                      <a:pt x="95" y="21"/>
                    </a:moveTo>
                    <a:lnTo>
                      <a:pt x="103" y="21"/>
                    </a:lnTo>
                    <a:lnTo>
                      <a:pt x="110" y="17"/>
                    </a:lnTo>
                    <a:lnTo>
                      <a:pt x="113" y="15"/>
                    </a:lnTo>
                    <a:lnTo>
                      <a:pt x="124" y="21"/>
                    </a:lnTo>
                    <a:lnTo>
                      <a:pt x="124" y="26"/>
                    </a:lnTo>
                    <a:lnTo>
                      <a:pt x="125" y="26"/>
                    </a:lnTo>
                    <a:lnTo>
                      <a:pt x="132" y="21"/>
                    </a:lnTo>
                    <a:lnTo>
                      <a:pt x="139" y="20"/>
                    </a:lnTo>
                    <a:lnTo>
                      <a:pt x="142" y="26"/>
                    </a:lnTo>
                    <a:lnTo>
                      <a:pt x="154" y="20"/>
                    </a:lnTo>
                    <a:lnTo>
                      <a:pt x="156" y="12"/>
                    </a:lnTo>
                    <a:lnTo>
                      <a:pt x="153" y="0"/>
                    </a:lnTo>
                    <a:lnTo>
                      <a:pt x="162" y="1"/>
                    </a:lnTo>
                    <a:lnTo>
                      <a:pt x="173" y="7"/>
                    </a:lnTo>
                    <a:lnTo>
                      <a:pt x="174" y="4"/>
                    </a:lnTo>
                    <a:lnTo>
                      <a:pt x="177" y="4"/>
                    </a:lnTo>
                    <a:lnTo>
                      <a:pt x="189" y="15"/>
                    </a:lnTo>
                    <a:lnTo>
                      <a:pt x="189" y="21"/>
                    </a:lnTo>
                    <a:lnTo>
                      <a:pt x="183" y="27"/>
                    </a:lnTo>
                    <a:lnTo>
                      <a:pt x="179" y="30"/>
                    </a:lnTo>
                    <a:lnTo>
                      <a:pt x="173" y="38"/>
                    </a:lnTo>
                    <a:lnTo>
                      <a:pt x="173" y="38"/>
                    </a:lnTo>
                    <a:lnTo>
                      <a:pt x="168" y="44"/>
                    </a:lnTo>
                    <a:lnTo>
                      <a:pt x="174" y="56"/>
                    </a:lnTo>
                    <a:lnTo>
                      <a:pt x="179" y="59"/>
                    </a:lnTo>
                    <a:lnTo>
                      <a:pt x="177" y="64"/>
                    </a:lnTo>
                    <a:lnTo>
                      <a:pt x="171" y="70"/>
                    </a:lnTo>
                    <a:lnTo>
                      <a:pt x="168" y="74"/>
                    </a:lnTo>
                    <a:lnTo>
                      <a:pt x="174" y="77"/>
                    </a:lnTo>
                    <a:lnTo>
                      <a:pt x="173" y="85"/>
                    </a:lnTo>
                    <a:lnTo>
                      <a:pt x="180" y="93"/>
                    </a:lnTo>
                    <a:lnTo>
                      <a:pt x="179" y="97"/>
                    </a:lnTo>
                    <a:lnTo>
                      <a:pt x="174" y="97"/>
                    </a:lnTo>
                    <a:lnTo>
                      <a:pt x="160" y="103"/>
                    </a:lnTo>
                    <a:lnTo>
                      <a:pt x="166" y="111"/>
                    </a:lnTo>
                    <a:lnTo>
                      <a:pt x="174" y="114"/>
                    </a:lnTo>
                    <a:lnTo>
                      <a:pt x="186" y="124"/>
                    </a:lnTo>
                    <a:lnTo>
                      <a:pt x="182" y="129"/>
                    </a:lnTo>
                    <a:lnTo>
                      <a:pt x="185" y="134"/>
                    </a:lnTo>
                    <a:lnTo>
                      <a:pt x="189" y="131"/>
                    </a:lnTo>
                    <a:lnTo>
                      <a:pt x="192" y="134"/>
                    </a:lnTo>
                    <a:lnTo>
                      <a:pt x="209" y="128"/>
                    </a:lnTo>
                    <a:lnTo>
                      <a:pt x="207" y="131"/>
                    </a:lnTo>
                    <a:lnTo>
                      <a:pt x="212" y="134"/>
                    </a:lnTo>
                    <a:lnTo>
                      <a:pt x="217" y="141"/>
                    </a:lnTo>
                    <a:lnTo>
                      <a:pt x="220" y="141"/>
                    </a:lnTo>
                    <a:lnTo>
                      <a:pt x="221" y="147"/>
                    </a:lnTo>
                    <a:lnTo>
                      <a:pt x="220" y="153"/>
                    </a:lnTo>
                    <a:lnTo>
                      <a:pt x="227" y="162"/>
                    </a:lnTo>
                    <a:lnTo>
                      <a:pt x="230" y="161"/>
                    </a:lnTo>
                    <a:lnTo>
                      <a:pt x="230" y="161"/>
                    </a:lnTo>
                    <a:lnTo>
                      <a:pt x="235" y="162"/>
                    </a:lnTo>
                    <a:lnTo>
                      <a:pt x="235" y="172"/>
                    </a:lnTo>
                    <a:lnTo>
                      <a:pt x="230" y="178"/>
                    </a:lnTo>
                    <a:lnTo>
                      <a:pt x="233" y="187"/>
                    </a:lnTo>
                    <a:lnTo>
                      <a:pt x="238" y="191"/>
                    </a:lnTo>
                    <a:lnTo>
                      <a:pt x="235" y="196"/>
                    </a:lnTo>
                    <a:lnTo>
                      <a:pt x="229" y="197"/>
                    </a:lnTo>
                    <a:lnTo>
                      <a:pt x="224" y="207"/>
                    </a:lnTo>
                    <a:lnTo>
                      <a:pt x="223" y="210"/>
                    </a:lnTo>
                    <a:lnTo>
                      <a:pt x="233" y="217"/>
                    </a:lnTo>
                    <a:lnTo>
                      <a:pt x="230" y="220"/>
                    </a:lnTo>
                    <a:lnTo>
                      <a:pt x="232" y="226"/>
                    </a:lnTo>
                    <a:lnTo>
                      <a:pt x="226" y="232"/>
                    </a:lnTo>
                    <a:lnTo>
                      <a:pt x="217" y="232"/>
                    </a:lnTo>
                    <a:lnTo>
                      <a:pt x="212" y="232"/>
                    </a:lnTo>
                    <a:lnTo>
                      <a:pt x="207" y="237"/>
                    </a:lnTo>
                    <a:lnTo>
                      <a:pt x="210" y="240"/>
                    </a:lnTo>
                    <a:lnTo>
                      <a:pt x="198" y="257"/>
                    </a:lnTo>
                    <a:lnTo>
                      <a:pt x="194" y="260"/>
                    </a:lnTo>
                    <a:lnTo>
                      <a:pt x="197" y="267"/>
                    </a:lnTo>
                    <a:lnTo>
                      <a:pt x="194" y="269"/>
                    </a:lnTo>
                    <a:lnTo>
                      <a:pt x="189" y="266"/>
                    </a:lnTo>
                    <a:lnTo>
                      <a:pt x="183" y="261"/>
                    </a:lnTo>
                    <a:lnTo>
                      <a:pt x="173" y="260"/>
                    </a:lnTo>
                    <a:lnTo>
                      <a:pt x="168" y="257"/>
                    </a:lnTo>
                    <a:lnTo>
                      <a:pt x="160" y="245"/>
                    </a:lnTo>
                    <a:lnTo>
                      <a:pt x="153" y="240"/>
                    </a:lnTo>
                    <a:lnTo>
                      <a:pt x="148" y="241"/>
                    </a:lnTo>
                    <a:lnTo>
                      <a:pt x="141" y="237"/>
                    </a:lnTo>
                    <a:lnTo>
                      <a:pt x="138" y="240"/>
                    </a:lnTo>
                    <a:lnTo>
                      <a:pt x="132" y="229"/>
                    </a:lnTo>
                    <a:lnTo>
                      <a:pt x="125" y="226"/>
                    </a:lnTo>
                    <a:lnTo>
                      <a:pt x="122" y="222"/>
                    </a:lnTo>
                    <a:lnTo>
                      <a:pt x="118" y="223"/>
                    </a:lnTo>
                    <a:lnTo>
                      <a:pt x="116" y="222"/>
                    </a:lnTo>
                    <a:lnTo>
                      <a:pt x="113" y="216"/>
                    </a:lnTo>
                    <a:lnTo>
                      <a:pt x="101" y="216"/>
                    </a:lnTo>
                    <a:lnTo>
                      <a:pt x="104" y="228"/>
                    </a:lnTo>
                    <a:lnTo>
                      <a:pt x="98" y="229"/>
                    </a:lnTo>
                    <a:lnTo>
                      <a:pt x="94" y="226"/>
                    </a:lnTo>
                    <a:lnTo>
                      <a:pt x="92" y="219"/>
                    </a:lnTo>
                    <a:lnTo>
                      <a:pt x="89" y="219"/>
                    </a:lnTo>
                    <a:lnTo>
                      <a:pt x="86" y="208"/>
                    </a:lnTo>
                    <a:lnTo>
                      <a:pt x="77" y="213"/>
                    </a:lnTo>
                    <a:lnTo>
                      <a:pt x="74" y="216"/>
                    </a:lnTo>
                    <a:lnTo>
                      <a:pt x="65" y="219"/>
                    </a:lnTo>
                    <a:lnTo>
                      <a:pt x="59" y="213"/>
                    </a:lnTo>
                    <a:lnTo>
                      <a:pt x="53" y="216"/>
                    </a:lnTo>
                    <a:lnTo>
                      <a:pt x="50" y="219"/>
                    </a:lnTo>
                    <a:lnTo>
                      <a:pt x="37" y="219"/>
                    </a:lnTo>
                    <a:lnTo>
                      <a:pt x="34" y="228"/>
                    </a:lnTo>
                    <a:lnTo>
                      <a:pt x="34" y="232"/>
                    </a:lnTo>
                    <a:lnTo>
                      <a:pt x="31" y="234"/>
                    </a:lnTo>
                    <a:lnTo>
                      <a:pt x="28" y="229"/>
                    </a:lnTo>
                    <a:lnTo>
                      <a:pt x="22" y="234"/>
                    </a:lnTo>
                    <a:lnTo>
                      <a:pt x="10" y="226"/>
                    </a:lnTo>
                    <a:lnTo>
                      <a:pt x="4" y="231"/>
                    </a:lnTo>
                    <a:lnTo>
                      <a:pt x="0" y="225"/>
                    </a:lnTo>
                    <a:lnTo>
                      <a:pt x="1" y="220"/>
                    </a:lnTo>
                    <a:lnTo>
                      <a:pt x="4" y="213"/>
                    </a:lnTo>
                    <a:lnTo>
                      <a:pt x="9" y="207"/>
                    </a:lnTo>
                    <a:lnTo>
                      <a:pt x="4" y="196"/>
                    </a:lnTo>
                    <a:lnTo>
                      <a:pt x="4" y="190"/>
                    </a:lnTo>
                    <a:lnTo>
                      <a:pt x="7" y="184"/>
                    </a:lnTo>
                    <a:lnTo>
                      <a:pt x="4" y="176"/>
                    </a:lnTo>
                    <a:lnTo>
                      <a:pt x="7" y="173"/>
                    </a:lnTo>
                    <a:lnTo>
                      <a:pt x="13" y="175"/>
                    </a:lnTo>
                    <a:lnTo>
                      <a:pt x="16" y="166"/>
                    </a:lnTo>
                    <a:lnTo>
                      <a:pt x="15" y="161"/>
                    </a:lnTo>
                    <a:lnTo>
                      <a:pt x="25" y="162"/>
                    </a:lnTo>
                    <a:lnTo>
                      <a:pt x="31" y="166"/>
                    </a:lnTo>
                    <a:lnTo>
                      <a:pt x="33" y="162"/>
                    </a:lnTo>
                    <a:lnTo>
                      <a:pt x="28" y="153"/>
                    </a:lnTo>
                    <a:lnTo>
                      <a:pt x="31" y="150"/>
                    </a:lnTo>
                    <a:lnTo>
                      <a:pt x="39" y="149"/>
                    </a:lnTo>
                    <a:lnTo>
                      <a:pt x="48" y="138"/>
                    </a:lnTo>
                    <a:lnTo>
                      <a:pt x="45" y="134"/>
                    </a:lnTo>
                    <a:lnTo>
                      <a:pt x="36" y="140"/>
                    </a:lnTo>
                    <a:lnTo>
                      <a:pt x="31" y="138"/>
                    </a:lnTo>
                    <a:lnTo>
                      <a:pt x="22" y="129"/>
                    </a:lnTo>
                    <a:lnTo>
                      <a:pt x="31" y="111"/>
                    </a:lnTo>
                    <a:lnTo>
                      <a:pt x="36" y="111"/>
                    </a:lnTo>
                    <a:lnTo>
                      <a:pt x="37" y="106"/>
                    </a:lnTo>
                    <a:lnTo>
                      <a:pt x="37" y="90"/>
                    </a:lnTo>
                    <a:lnTo>
                      <a:pt x="34" y="90"/>
                    </a:lnTo>
                    <a:lnTo>
                      <a:pt x="39" y="86"/>
                    </a:lnTo>
                    <a:lnTo>
                      <a:pt x="39" y="79"/>
                    </a:lnTo>
                    <a:lnTo>
                      <a:pt x="51" y="85"/>
                    </a:lnTo>
                    <a:lnTo>
                      <a:pt x="53" y="86"/>
                    </a:lnTo>
                    <a:lnTo>
                      <a:pt x="59" y="83"/>
                    </a:lnTo>
                    <a:lnTo>
                      <a:pt x="62" y="80"/>
                    </a:lnTo>
                    <a:lnTo>
                      <a:pt x="68" y="83"/>
                    </a:lnTo>
                    <a:lnTo>
                      <a:pt x="74" y="83"/>
                    </a:lnTo>
                    <a:lnTo>
                      <a:pt x="75" y="86"/>
                    </a:lnTo>
                    <a:lnTo>
                      <a:pt x="86" y="83"/>
                    </a:lnTo>
                    <a:lnTo>
                      <a:pt x="95" y="74"/>
                    </a:lnTo>
                    <a:lnTo>
                      <a:pt x="91" y="67"/>
                    </a:lnTo>
                    <a:lnTo>
                      <a:pt x="91" y="61"/>
                    </a:lnTo>
                    <a:lnTo>
                      <a:pt x="92" y="47"/>
                    </a:lnTo>
                    <a:lnTo>
                      <a:pt x="101" y="44"/>
                    </a:lnTo>
                    <a:lnTo>
                      <a:pt x="97" y="39"/>
                    </a:lnTo>
                    <a:lnTo>
                      <a:pt x="91" y="27"/>
                    </a:lnTo>
                    <a:lnTo>
                      <a:pt x="95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1" name="Freeform 1012">
                <a:extLst>
                  <a:ext uri="{FF2B5EF4-FFF2-40B4-BE49-F238E27FC236}">
                    <a16:creationId xmlns:a16="http://schemas.microsoft.com/office/drawing/2014/main" id="{2BA34FFA-1644-A1E2-EC28-3C1AD888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475"/>
                <a:ext cx="129" cy="136"/>
              </a:xfrm>
              <a:custGeom>
                <a:avLst/>
                <a:gdLst>
                  <a:gd name="T0" fmla="*/ 53 w 258"/>
                  <a:gd name="T1" fmla="*/ 67 h 272"/>
                  <a:gd name="T2" fmla="*/ 47 w 258"/>
                  <a:gd name="T3" fmla="*/ 80 h 272"/>
                  <a:gd name="T4" fmla="*/ 63 w 258"/>
                  <a:gd name="T5" fmla="*/ 86 h 272"/>
                  <a:gd name="T6" fmla="*/ 56 w 258"/>
                  <a:gd name="T7" fmla="*/ 102 h 272"/>
                  <a:gd name="T8" fmla="*/ 44 w 258"/>
                  <a:gd name="T9" fmla="*/ 117 h 272"/>
                  <a:gd name="T10" fmla="*/ 34 w 258"/>
                  <a:gd name="T11" fmla="*/ 135 h 272"/>
                  <a:gd name="T12" fmla="*/ 14 w 258"/>
                  <a:gd name="T13" fmla="*/ 146 h 272"/>
                  <a:gd name="T14" fmla="*/ 6 w 258"/>
                  <a:gd name="T15" fmla="*/ 153 h 272"/>
                  <a:gd name="T16" fmla="*/ 2 w 258"/>
                  <a:gd name="T17" fmla="*/ 182 h 272"/>
                  <a:gd name="T18" fmla="*/ 14 w 258"/>
                  <a:gd name="T19" fmla="*/ 190 h 272"/>
                  <a:gd name="T20" fmla="*/ 31 w 258"/>
                  <a:gd name="T21" fmla="*/ 179 h 272"/>
                  <a:gd name="T22" fmla="*/ 41 w 258"/>
                  <a:gd name="T23" fmla="*/ 185 h 272"/>
                  <a:gd name="T24" fmla="*/ 53 w 258"/>
                  <a:gd name="T25" fmla="*/ 200 h 272"/>
                  <a:gd name="T26" fmla="*/ 44 w 258"/>
                  <a:gd name="T27" fmla="*/ 219 h 272"/>
                  <a:gd name="T28" fmla="*/ 63 w 258"/>
                  <a:gd name="T29" fmla="*/ 223 h 272"/>
                  <a:gd name="T30" fmla="*/ 69 w 258"/>
                  <a:gd name="T31" fmla="*/ 217 h 272"/>
                  <a:gd name="T32" fmla="*/ 87 w 258"/>
                  <a:gd name="T33" fmla="*/ 216 h 272"/>
                  <a:gd name="T34" fmla="*/ 105 w 258"/>
                  <a:gd name="T35" fmla="*/ 231 h 272"/>
                  <a:gd name="T36" fmla="*/ 120 w 258"/>
                  <a:gd name="T37" fmla="*/ 238 h 272"/>
                  <a:gd name="T38" fmla="*/ 145 w 258"/>
                  <a:gd name="T39" fmla="*/ 229 h 272"/>
                  <a:gd name="T40" fmla="*/ 151 w 258"/>
                  <a:gd name="T41" fmla="*/ 235 h 272"/>
                  <a:gd name="T42" fmla="*/ 166 w 258"/>
                  <a:gd name="T43" fmla="*/ 222 h 272"/>
                  <a:gd name="T44" fmla="*/ 178 w 258"/>
                  <a:gd name="T45" fmla="*/ 211 h 272"/>
                  <a:gd name="T46" fmla="*/ 189 w 258"/>
                  <a:gd name="T47" fmla="*/ 219 h 272"/>
                  <a:gd name="T48" fmla="*/ 181 w 258"/>
                  <a:gd name="T49" fmla="*/ 235 h 272"/>
                  <a:gd name="T50" fmla="*/ 179 w 258"/>
                  <a:gd name="T51" fmla="*/ 249 h 272"/>
                  <a:gd name="T52" fmla="*/ 184 w 258"/>
                  <a:gd name="T53" fmla="*/ 272 h 272"/>
                  <a:gd name="T54" fmla="*/ 199 w 258"/>
                  <a:gd name="T55" fmla="*/ 266 h 272"/>
                  <a:gd name="T56" fmla="*/ 211 w 258"/>
                  <a:gd name="T57" fmla="*/ 272 h 272"/>
                  <a:gd name="T58" fmla="*/ 228 w 258"/>
                  <a:gd name="T59" fmla="*/ 252 h 272"/>
                  <a:gd name="T60" fmla="*/ 236 w 258"/>
                  <a:gd name="T61" fmla="*/ 240 h 272"/>
                  <a:gd name="T62" fmla="*/ 245 w 258"/>
                  <a:gd name="T63" fmla="*/ 222 h 272"/>
                  <a:gd name="T64" fmla="*/ 248 w 258"/>
                  <a:gd name="T65" fmla="*/ 204 h 272"/>
                  <a:gd name="T66" fmla="*/ 242 w 258"/>
                  <a:gd name="T67" fmla="*/ 190 h 272"/>
                  <a:gd name="T68" fmla="*/ 251 w 258"/>
                  <a:gd name="T69" fmla="*/ 158 h 272"/>
                  <a:gd name="T70" fmla="*/ 239 w 258"/>
                  <a:gd name="T71" fmla="*/ 146 h 272"/>
                  <a:gd name="T72" fmla="*/ 248 w 258"/>
                  <a:gd name="T73" fmla="*/ 131 h 272"/>
                  <a:gd name="T74" fmla="*/ 255 w 258"/>
                  <a:gd name="T75" fmla="*/ 120 h 272"/>
                  <a:gd name="T76" fmla="*/ 242 w 258"/>
                  <a:gd name="T77" fmla="*/ 121 h 272"/>
                  <a:gd name="T78" fmla="*/ 228 w 258"/>
                  <a:gd name="T79" fmla="*/ 128 h 272"/>
                  <a:gd name="T80" fmla="*/ 233 w 258"/>
                  <a:gd name="T81" fmla="*/ 109 h 272"/>
                  <a:gd name="T82" fmla="*/ 236 w 258"/>
                  <a:gd name="T83" fmla="*/ 93 h 272"/>
                  <a:gd name="T84" fmla="*/ 214 w 258"/>
                  <a:gd name="T85" fmla="*/ 82 h 272"/>
                  <a:gd name="T86" fmla="*/ 204 w 258"/>
                  <a:gd name="T87" fmla="*/ 76 h 272"/>
                  <a:gd name="T88" fmla="*/ 202 w 258"/>
                  <a:gd name="T89" fmla="*/ 56 h 272"/>
                  <a:gd name="T90" fmla="*/ 196 w 258"/>
                  <a:gd name="T91" fmla="*/ 41 h 272"/>
                  <a:gd name="T92" fmla="*/ 181 w 258"/>
                  <a:gd name="T93" fmla="*/ 39 h 272"/>
                  <a:gd name="T94" fmla="*/ 175 w 258"/>
                  <a:gd name="T95" fmla="*/ 58 h 272"/>
                  <a:gd name="T96" fmla="*/ 163 w 258"/>
                  <a:gd name="T97" fmla="*/ 59 h 272"/>
                  <a:gd name="T98" fmla="*/ 161 w 258"/>
                  <a:gd name="T99" fmla="*/ 33 h 272"/>
                  <a:gd name="T100" fmla="*/ 157 w 258"/>
                  <a:gd name="T101" fmla="*/ 11 h 272"/>
                  <a:gd name="T102" fmla="*/ 145 w 258"/>
                  <a:gd name="T103" fmla="*/ 0 h 272"/>
                  <a:gd name="T104" fmla="*/ 129 w 258"/>
                  <a:gd name="T105" fmla="*/ 7 h 272"/>
                  <a:gd name="T106" fmla="*/ 113 w 258"/>
                  <a:gd name="T107" fmla="*/ 17 h 272"/>
                  <a:gd name="T108" fmla="*/ 96 w 258"/>
                  <a:gd name="T109" fmla="*/ 11 h 272"/>
                  <a:gd name="T110" fmla="*/ 75 w 258"/>
                  <a:gd name="T111" fmla="*/ 20 h 272"/>
                  <a:gd name="T112" fmla="*/ 56 w 258"/>
                  <a:gd name="T113" fmla="*/ 20 h 272"/>
                  <a:gd name="T114" fmla="*/ 47 w 258"/>
                  <a:gd name="T115" fmla="*/ 5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8" h="272">
                    <a:moveTo>
                      <a:pt x="47" y="53"/>
                    </a:moveTo>
                    <a:lnTo>
                      <a:pt x="55" y="62"/>
                    </a:lnTo>
                    <a:lnTo>
                      <a:pt x="53" y="67"/>
                    </a:lnTo>
                    <a:lnTo>
                      <a:pt x="47" y="71"/>
                    </a:lnTo>
                    <a:lnTo>
                      <a:pt x="44" y="74"/>
                    </a:lnTo>
                    <a:lnTo>
                      <a:pt x="47" y="80"/>
                    </a:lnTo>
                    <a:lnTo>
                      <a:pt x="56" y="79"/>
                    </a:lnTo>
                    <a:lnTo>
                      <a:pt x="63" y="83"/>
                    </a:lnTo>
                    <a:lnTo>
                      <a:pt x="63" y="86"/>
                    </a:lnTo>
                    <a:lnTo>
                      <a:pt x="67" y="91"/>
                    </a:lnTo>
                    <a:lnTo>
                      <a:pt x="58" y="99"/>
                    </a:lnTo>
                    <a:lnTo>
                      <a:pt x="56" y="102"/>
                    </a:lnTo>
                    <a:lnTo>
                      <a:pt x="56" y="111"/>
                    </a:lnTo>
                    <a:lnTo>
                      <a:pt x="55" y="114"/>
                    </a:lnTo>
                    <a:lnTo>
                      <a:pt x="44" y="117"/>
                    </a:lnTo>
                    <a:lnTo>
                      <a:pt x="38" y="123"/>
                    </a:lnTo>
                    <a:lnTo>
                      <a:pt x="38" y="126"/>
                    </a:lnTo>
                    <a:lnTo>
                      <a:pt x="34" y="135"/>
                    </a:lnTo>
                    <a:lnTo>
                      <a:pt x="35" y="137"/>
                    </a:lnTo>
                    <a:lnTo>
                      <a:pt x="17" y="143"/>
                    </a:lnTo>
                    <a:lnTo>
                      <a:pt x="14" y="146"/>
                    </a:lnTo>
                    <a:lnTo>
                      <a:pt x="17" y="153"/>
                    </a:lnTo>
                    <a:lnTo>
                      <a:pt x="14" y="153"/>
                    </a:lnTo>
                    <a:lnTo>
                      <a:pt x="6" y="153"/>
                    </a:lnTo>
                    <a:lnTo>
                      <a:pt x="3" y="169"/>
                    </a:lnTo>
                    <a:lnTo>
                      <a:pt x="5" y="175"/>
                    </a:lnTo>
                    <a:lnTo>
                      <a:pt x="2" y="182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14" y="190"/>
                    </a:lnTo>
                    <a:lnTo>
                      <a:pt x="14" y="182"/>
                    </a:lnTo>
                    <a:lnTo>
                      <a:pt x="25" y="179"/>
                    </a:lnTo>
                    <a:lnTo>
                      <a:pt x="31" y="179"/>
                    </a:lnTo>
                    <a:lnTo>
                      <a:pt x="31" y="184"/>
                    </a:lnTo>
                    <a:lnTo>
                      <a:pt x="43" y="182"/>
                    </a:lnTo>
                    <a:lnTo>
                      <a:pt x="41" y="185"/>
                    </a:lnTo>
                    <a:lnTo>
                      <a:pt x="47" y="193"/>
                    </a:lnTo>
                    <a:lnTo>
                      <a:pt x="56" y="196"/>
                    </a:lnTo>
                    <a:lnTo>
                      <a:pt x="53" y="200"/>
                    </a:lnTo>
                    <a:lnTo>
                      <a:pt x="53" y="204"/>
                    </a:lnTo>
                    <a:lnTo>
                      <a:pt x="50" y="210"/>
                    </a:lnTo>
                    <a:lnTo>
                      <a:pt x="44" y="219"/>
                    </a:lnTo>
                    <a:lnTo>
                      <a:pt x="47" y="223"/>
                    </a:lnTo>
                    <a:lnTo>
                      <a:pt x="56" y="225"/>
                    </a:lnTo>
                    <a:lnTo>
                      <a:pt x="63" y="223"/>
                    </a:lnTo>
                    <a:lnTo>
                      <a:pt x="66" y="229"/>
                    </a:lnTo>
                    <a:lnTo>
                      <a:pt x="70" y="225"/>
                    </a:lnTo>
                    <a:lnTo>
                      <a:pt x="69" y="217"/>
                    </a:lnTo>
                    <a:lnTo>
                      <a:pt x="76" y="216"/>
                    </a:lnTo>
                    <a:lnTo>
                      <a:pt x="81" y="217"/>
                    </a:lnTo>
                    <a:lnTo>
                      <a:pt x="87" y="216"/>
                    </a:lnTo>
                    <a:lnTo>
                      <a:pt x="93" y="214"/>
                    </a:lnTo>
                    <a:lnTo>
                      <a:pt x="99" y="217"/>
                    </a:lnTo>
                    <a:lnTo>
                      <a:pt x="105" y="231"/>
                    </a:lnTo>
                    <a:lnTo>
                      <a:pt x="105" y="232"/>
                    </a:lnTo>
                    <a:lnTo>
                      <a:pt x="105" y="235"/>
                    </a:lnTo>
                    <a:lnTo>
                      <a:pt x="120" y="238"/>
                    </a:lnTo>
                    <a:lnTo>
                      <a:pt x="135" y="234"/>
                    </a:lnTo>
                    <a:lnTo>
                      <a:pt x="140" y="226"/>
                    </a:lnTo>
                    <a:lnTo>
                      <a:pt x="145" y="229"/>
                    </a:lnTo>
                    <a:lnTo>
                      <a:pt x="146" y="235"/>
                    </a:lnTo>
                    <a:lnTo>
                      <a:pt x="151" y="235"/>
                    </a:lnTo>
                    <a:lnTo>
                      <a:pt x="151" y="235"/>
                    </a:lnTo>
                    <a:lnTo>
                      <a:pt x="155" y="232"/>
                    </a:lnTo>
                    <a:lnTo>
                      <a:pt x="166" y="228"/>
                    </a:lnTo>
                    <a:lnTo>
                      <a:pt x="166" y="222"/>
                    </a:lnTo>
                    <a:lnTo>
                      <a:pt x="172" y="214"/>
                    </a:lnTo>
                    <a:lnTo>
                      <a:pt x="178" y="214"/>
                    </a:lnTo>
                    <a:lnTo>
                      <a:pt x="178" y="211"/>
                    </a:lnTo>
                    <a:lnTo>
                      <a:pt x="185" y="210"/>
                    </a:lnTo>
                    <a:lnTo>
                      <a:pt x="187" y="210"/>
                    </a:lnTo>
                    <a:lnTo>
                      <a:pt x="189" y="219"/>
                    </a:lnTo>
                    <a:lnTo>
                      <a:pt x="185" y="225"/>
                    </a:lnTo>
                    <a:lnTo>
                      <a:pt x="179" y="231"/>
                    </a:lnTo>
                    <a:lnTo>
                      <a:pt x="181" y="235"/>
                    </a:lnTo>
                    <a:lnTo>
                      <a:pt x="172" y="234"/>
                    </a:lnTo>
                    <a:lnTo>
                      <a:pt x="179" y="237"/>
                    </a:lnTo>
                    <a:lnTo>
                      <a:pt x="179" y="249"/>
                    </a:lnTo>
                    <a:lnTo>
                      <a:pt x="176" y="260"/>
                    </a:lnTo>
                    <a:lnTo>
                      <a:pt x="179" y="269"/>
                    </a:lnTo>
                    <a:lnTo>
                      <a:pt x="184" y="272"/>
                    </a:lnTo>
                    <a:lnTo>
                      <a:pt x="187" y="272"/>
                    </a:lnTo>
                    <a:lnTo>
                      <a:pt x="192" y="266"/>
                    </a:lnTo>
                    <a:lnTo>
                      <a:pt x="199" y="266"/>
                    </a:lnTo>
                    <a:lnTo>
                      <a:pt x="204" y="263"/>
                    </a:lnTo>
                    <a:lnTo>
                      <a:pt x="207" y="266"/>
                    </a:lnTo>
                    <a:lnTo>
                      <a:pt x="211" y="272"/>
                    </a:lnTo>
                    <a:lnTo>
                      <a:pt x="226" y="269"/>
                    </a:lnTo>
                    <a:lnTo>
                      <a:pt x="229" y="258"/>
                    </a:lnTo>
                    <a:lnTo>
                      <a:pt x="228" y="252"/>
                    </a:lnTo>
                    <a:lnTo>
                      <a:pt x="233" y="248"/>
                    </a:lnTo>
                    <a:lnTo>
                      <a:pt x="239" y="249"/>
                    </a:lnTo>
                    <a:lnTo>
                      <a:pt x="236" y="240"/>
                    </a:lnTo>
                    <a:lnTo>
                      <a:pt x="239" y="232"/>
                    </a:lnTo>
                    <a:lnTo>
                      <a:pt x="246" y="225"/>
                    </a:lnTo>
                    <a:lnTo>
                      <a:pt x="245" y="222"/>
                    </a:lnTo>
                    <a:lnTo>
                      <a:pt x="242" y="213"/>
                    </a:lnTo>
                    <a:lnTo>
                      <a:pt x="242" y="210"/>
                    </a:lnTo>
                    <a:lnTo>
                      <a:pt x="248" y="204"/>
                    </a:lnTo>
                    <a:lnTo>
                      <a:pt x="248" y="196"/>
                    </a:lnTo>
                    <a:lnTo>
                      <a:pt x="245" y="190"/>
                    </a:lnTo>
                    <a:lnTo>
                      <a:pt x="242" y="190"/>
                    </a:lnTo>
                    <a:lnTo>
                      <a:pt x="245" y="178"/>
                    </a:lnTo>
                    <a:lnTo>
                      <a:pt x="246" y="170"/>
                    </a:lnTo>
                    <a:lnTo>
                      <a:pt x="251" y="158"/>
                    </a:lnTo>
                    <a:lnTo>
                      <a:pt x="246" y="153"/>
                    </a:lnTo>
                    <a:lnTo>
                      <a:pt x="243" y="153"/>
                    </a:lnTo>
                    <a:lnTo>
                      <a:pt x="239" y="146"/>
                    </a:lnTo>
                    <a:lnTo>
                      <a:pt x="240" y="135"/>
                    </a:lnTo>
                    <a:lnTo>
                      <a:pt x="242" y="135"/>
                    </a:lnTo>
                    <a:lnTo>
                      <a:pt x="248" y="131"/>
                    </a:lnTo>
                    <a:lnTo>
                      <a:pt x="252" y="131"/>
                    </a:lnTo>
                    <a:lnTo>
                      <a:pt x="255" y="126"/>
                    </a:lnTo>
                    <a:lnTo>
                      <a:pt x="255" y="120"/>
                    </a:lnTo>
                    <a:lnTo>
                      <a:pt x="258" y="114"/>
                    </a:lnTo>
                    <a:lnTo>
                      <a:pt x="249" y="114"/>
                    </a:lnTo>
                    <a:lnTo>
                      <a:pt x="242" y="121"/>
                    </a:lnTo>
                    <a:lnTo>
                      <a:pt x="240" y="126"/>
                    </a:lnTo>
                    <a:lnTo>
                      <a:pt x="233" y="131"/>
                    </a:lnTo>
                    <a:lnTo>
                      <a:pt x="228" y="128"/>
                    </a:lnTo>
                    <a:lnTo>
                      <a:pt x="229" y="124"/>
                    </a:lnTo>
                    <a:lnTo>
                      <a:pt x="229" y="117"/>
                    </a:lnTo>
                    <a:lnTo>
                      <a:pt x="233" y="109"/>
                    </a:lnTo>
                    <a:lnTo>
                      <a:pt x="229" y="103"/>
                    </a:lnTo>
                    <a:lnTo>
                      <a:pt x="233" y="102"/>
                    </a:lnTo>
                    <a:lnTo>
                      <a:pt x="236" y="93"/>
                    </a:lnTo>
                    <a:lnTo>
                      <a:pt x="228" y="93"/>
                    </a:lnTo>
                    <a:lnTo>
                      <a:pt x="223" y="83"/>
                    </a:lnTo>
                    <a:lnTo>
                      <a:pt x="214" y="82"/>
                    </a:lnTo>
                    <a:lnTo>
                      <a:pt x="210" y="82"/>
                    </a:lnTo>
                    <a:lnTo>
                      <a:pt x="210" y="77"/>
                    </a:lnTo>
                    <a:lnTo>
                      <a:pt x="204" y="76"/>
                    </a:lnTo>
                    <a:lnTo>
                      <a:pt x="202" y="64"/>
                    </a:lnTo>
                    <a:lnTo>
                      <a:pt x="207" y="58"/>
                    </a:lnTo>
                    <a:lnTo>
                      <a:pt x="202" y="56"/>
                    </a:lnTo>
                    <a:lnTo>
                      <a:pt x="201" y="53"/>
                    </a:lnTo>
                    <a:lnTo>
                      <a:pt x="199" y="47"/>
                    </a:lnTo>
                    <a:lnTo>
                      <a:pt x="196" y="41"/>
                    </a:lnTo>
                    <a:lnTo>
                      <a:pt x="190" y="41"/>
                    </a:lnTo>
                    <a:lnTo>
                      <a:pt x="185" y="36"/>
                    </a:lnTo>
                    <a:lnTo>
                      <a:pt x="181" y="39"/>
                    </a:lnTo>
                    <a:lnTo>
                      <a:pt x="178" y="41"/>
                    </a:lnTo>
                    <a:lnTo>
                      <a:pt x="175" y="49"/>
                    </a:lnTo>
                    <a:lnTo>
                      <a:pt x="175" y="58"/>
                    </a:lnTo>
                    <a:lnTo>
                      <a:pt x="173" y="62"/>
                    </a:lnTo>
                    <a:lnTo>
                      <a:pt x="166" y="62"/>
                    </a:lnTo>
                    <a:lnTo>
                      <a:pt x="163" y="59"/>
                    </a:lnTo>
                    <a:lnTo>
                      <a:pt x="166" y="52"/>
                    </a:lnTo>
                    <a:lnTo>
                      <a:pt x="160" y="44"/>
                    </a:lnTo>
                    <a:lnTo>
                      <a:pt x="161" y="33"/>
                    </a:lnTo>
                    <a:lnTo>
                      <a:pt x="163" y="30"/>
                    </a:lnTo>
                    <a:lnTo>
                      <a:pt x="163" y="24"/>
                    </a:lnTo>
                    <a:lnTo>
                      <a:pt x="157" y="11"/>
                    </a:lnTo>
                    <a:lnTo>
                      <a:pt x="154" y="11"/>
                    </a:lnTo>
                    <a:lnTo>
                      <a:pt x="148" y="7"/>
                    </a:lnTo>
                    <a:lnTo>
                      <a:pt x="145" y="0"/>
                    </a:lnTo>
                    <a:lnTo>
                      <a:pt x="135" y="0"/>
                    </a:lnTo>
                    <a:lnTo>
                      <a:pt x="132" y="7"/>
                    </a:lnTo>
                    <a:lnTo>
                      <a:pt x="129" y="7"/>
                    </a:lnTo>
                    <a:lnTo>
                      <a:pt x="122" y="14"/>
                    </a:lnTo>
                    <a:lnTo>
                      <a:pt x="120" y="20"/>
                    </a:lnTo>
                    <a:lnTo>
                      <a:pt x="113" y="17"/>
                    </a:lnTo>
                    <a:lnTo>
                      <a:pt x="108" y="11"/>
                    </a:lnTo>
                    <a:lnTo>
                      <a:pt x="104" y="14"/>
                    </a:lnTo>
                    <a:lnTo>
                      <a:pt x="96" y="11"/>
                    </a:lnTo>
                    <a:lnTo>
                      <a:pt x="84" y="14"/>
                    </a:lnTo>
                    <a:lnTo>
                      <a:pt x="79" y="21"/>
                    </a:lnTo>
                    <a:lnTo>
                      <a:pt x="75" y="20"/>
                    </a:lnTo>
                    <a:lnTo>
                      <a:pt x="69" y="18"/>
                    </a:lnTo>
                    <a:lnTo>
                      <a:pt x="66" y="14"/>
                    </a:lnTo>
                    <a:lnTo>
                      <a:pt x="56" y="20"/>
                    </a:lnTo>
                    <a:lnTo>
                      <a:pt x="56" y="29"/>
                    </a:lnTo>
                    <a:lnTo>
                      <a:pt x="53" y="30"/>
                    </a:lnTo>
                    <a:lnTo>
                      <a:pt x="47" y="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2" name="Freeform 1013">
                <a:extLst>
                  <a:ext uri="{FF2B5EF4-FFF2-40B4-BE49-F238E27FC236}">
                    <a16:creationId xmlns:a16="http://schemas.microsoft.com/office/drawing/2014/main" id="{4805B0E4-0691-C8D0-BE13-326CB3B12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475"/>
                <a:ext cx="129" cy="136"/>
              </a:xfrm>
              <a:custGeom>
                <a:avLst/>
                <a:gdLst>
                  <a:gd name="T0" fmla="*/ 56 w 258"/>
                  <a:gd name="T1" fmla="*/ 29 h 272"/>
                  <a:gd name="T2" fmla="*/ 69 w 258"/>
                  <a:gd name="T3" fmla="*/ 18 h 272"/>
                  <a:gd name="T4" fmla="*/ 84 w 258"/>
                  <a:gd name="T5" fmla="*/ 14 h 272"/>
                  <a:gd name="T6" fmla="*/ 108 w 258"/>
                  <a:gd name="T7" fmla="*/ 11 h 272"/>
                  <a:gd name="T8" fmla="*/ 122 w 258"/>
                  <a:gd name="T9" fmla="*/ 14 h 272"/>
                  <a:gd name="T10" fmla="*/ 135 w 258"/>
                  <a:gd name="T11" fmla="*/ 0 h 272"/>
                  <a:gd name="T12" fmla="*/ 154 w 258"/>
                  <a:gd name="T13" fmla="*/ 11 h 272"/>
                  <a:gd name="T14" fmla="*/ 163 w 258"/>
                  <a:gd name="T15" fmla="*/ 30 h 272"/>
                  <a:gd name="T16" fmla="*/ 166 w 258"/>
                  <a:gd name="T17" fmla="*/ 52 h 272"/>
                  <a:gd name="T18" fmla="*/ 173 w 258"/>
                  <a:gd name="T19" fmla="*/ 62 h 272"/>
                  <a:gd name="T20" fmla="*/ 178 w 258"/>
                  <a:gd name="T21" fmla="*/ 41 h 272"/>
                  <a:gd name="T22" fmla="*/ 190 w 258"/>
                  <a:gd name="T23" fmla="*/ 41 h 272"/>
                  <a:gd name="T24" fmla="*/ 201 w 258"/>
                  <a:gd name="T25" fmla="*/ 53 h 272"/>
                  <a:gd name="T26" fmla="*/ 202 w 258"/>
                  <a:gd name="T27" fmla="*/ 64 h 272"/>
                  <a:gd name="T28" fmla="*/ 210 w 258"/>
                  <a:gd name="T29" fmla="*/ 82 h 272"/>
                  <a:gd name="T30" fmla="*/ 228 w 258"/>
                  <a:gd name="T31" fmla="*/ 93 h 272"/>
                  <a:gd name="T32" fmla="*/ 229 w 258"/>
                  <a:gd name="T33" fmla="*/ 103 h 272"/>
                  <a:gd name="T34" fmla="*/ 229 w 258"/>
                  <a:gd name="T35" fmla="*/ 124 h 272"/>
                  <a:gd name="T36" fmla="*/ 240 w 258"/>
                  <a:gd name="T37" fmla="*/ 126 h 272"/>
                  <a:gd name="T38" fmla="*/ 258 w 258"/>
                  <a:gd name="T39" fmla="*/ 114 h 272"/>
                  <a:gd name="T40" fmla="*/ 252 w 258"/>
                  <a:gd name="T41" fmla="*/ 131 h 272"/>
                  <a:gd name="T42" fmla="*/ 240 w 258"/>
                  <a:gd name="T43" fmla="*/ 135 h 272"/>
                  <a:gd name="T44" fmla="*/ 246 w 258"/>
                  <a:gd name="T45" fmla="*/ 153 h 272"/>
                  <a:gd name="T46" fmla="*/ 245 w 258"/>
                  <a:gd name="T47" fmla="*/ 178 h 272"/>
                  <a:gd name="T48" fmla="*/ 248 w 258"/>
                  <a:gd name="T49" fmla="*/ 196 h 272"/>
                  <a:gd name="T50" fmla="*/ 242 w 258"/>
                  <a:gd name="T51" fmla="*/ 213 h 272"/>
                  <a:gd name="T52" fmla="*/ 239 w 258"/>
                  <a:gd name="T53" fmla="*/ 232 h 272"/>
                  <a:gd name="T54" fmla="*/ 233 w 258"/>
                  <a:gd name="T55" fmla="*/ 248 h 272"/>
                  <a:gd name="T56" fmla="*/ 226 w 258"/>
                  <a:gd name="T57" fmla="*/ 269 h 272"/>
                  <a:gd name="T58" fmla="*/ 204 w 258"/>
                  <a:gd name="T59" fmla="*/ 263 h 272"/>
                  <a:gd name="T60" fmla="*/ 187 w 258"/>
                  <a:gd name="T61" fmla="*/ 272 h 272"/>
                  <a:gd name="T62" fmla="*/ 176 w 258"/>
                  <a:gd name="T63" fmla="*/ 260 h 272"/>
                  <a:gd name="T64" fmla="*/ 172 w 258"/>
                  <a:gd name="T65" fmla="*/ 234 h 272"/>
                  <a:gd name="T66" fmla="*/ 185 w 258"/>
                  <a:gd name="T67" fmla="*/ 225 h 272"/>
                  <a:gd name="T68" fmla="*/ 185 w 258"/>
                  <a:gd name="T69" fmla="*/ 210 h 272"/>
                  <a:gd name="T70" fmla="*/ 172 w 258"/>
                  <a:gd name="T71" fmla="*/ 214 h 272"/>
                  <a:gd name="T72" fmla="*/ 155 w 258"/>
                  <a:gd name="T73" fmla="*/ 232 h 272"/>
                  <a:gd name="T74" fmla="*/ 146 w 258"/>
                  <a:gd name="T75" fmla="*/ 235 h 272"/>
                  <a:gd name="T76" fmla="*/ 135 w 258"/>
                  <a:gd name="T77" fmla="*/ 234 h 272"/>
                  <a:gd name="T78" fmla="*/ 105 w 258"/>
                  <a:gd name="T79" fmla="*/ 232 h 272"/>
                  <a:gd name="T80" fmla="*/ 93 w 258"/>
                  <a:gd name="T81" fmla="*/ 214 h 272"/>
                  <a:gd name="T82" fmla="*/ 76 w 258"/>
                  <a:gd name="T83" fmla="*/ 216 h 272"/>
                  <a:gd name="T84" fmla="*/ 66 w 258"/>
                  <a:gd name="T85" fmla="*/ 229 h 272"/>
                  <a:gd name="T86" fmla="*/ 47 w 258"/>
                  <a:gd name="T87" fmla="*/ 223 h 272"/>
                  <a:gd name="T88" fmla="*/ 53 w 258"/>
                  <a:gd name="T89" fmla="*/ 204 h 272"/>
                  <a:gd name="T90" fmla="*/ 47 w 258"/>
                  <a:gd name="T91" fmla="*/ 193 h 272"/>
                  <a:gd name="T92" fmla="*/ 31 w 258"/>
                  <a:gd name="T93" fmla="*/ 184 h 272"/>
                  <a:gd name="T94" fmla="*/ 14 w 258"/>
                  <a:gd name="T95" fmla="*/ 182 h 272"/>
                  <a:gd name="T96" fmla="*/ 0 w 258"/>
                  <a:gd name="T97" fmla="*/ 188 h 272"/>
                  <a:gd name="T98" fmla="*/ 3 w 258"/>
                  <a:gd name="T99" fmla="*/ 169 h 272"/>
                  <a:gd name="T100" fmla="*/ 17 w 258"/>
                  <a:gd name="T101" fmla="*/ 153 h 272"/>
                  <a:gd name="T102" fmla="*/ 35 w 258"/>
                  <a:gd name="T103" fmla="*/ 137 h 272"/>
                  <a:gd name="T104" fmla="*/ 38 w 258"/>
                  <a:gd name="T105" fmla="*/ 123 h 272"/>
                  <a:gd name="T106" fmla="*/ 56 w 258"/>
                  <a:gd name="T107" fmla="*/ 111 h 272"/>
                  <a:gd name="T108" fmla="*/ 67 w 258"/>
                  <a:gd name="T109" fmla="*/ 91 h 272"/>
                  <a:gd name="T110" fmla="*/ 56 w 258"/>
                  <a:gd name="T111" fmla="*/ 79 h 272"/>
                  <a:gd name="T112" fmla="*/ 47 w 258"/>
                  <a:gd name="T113" fmla="*/ 71 h 272"/>
                  <a:gd name="T114" fmla="*/ 47 w 258"/>
                  <a:gd name="T115" fmla="*/ 5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8" h="272">
                    <a:moveTo>
                      <a:pt x="47" y="53"/>
                    </a:moveTo>
                    <a:lnTo>
                      <a:pt x="53" y="30"/>
                    </a:lnTo>
                    <a:lnTo>
                      <a:pt x="56" y="29"/>
                    </a:lnTo>
                    <a:lnTo>
                      <a:pt x="56" y="20"/>
                    </a:lnTo>
                    <a:lnTo>
                      <a:pt x="66" y="14"/>
                    </a:lnTo>
                    <a:lnTo>
                      <a:pt x="69" y="18"/>
                    </a:lnTo>
                    <a:lnTo>
                      <a:pt x="75" y="20"/>
                    </a:lnTo>
                    <a:lnTo>
                      <a:pt x="79" y="21"/>
                    </a:lnTo>
                    <a:lnTo>
                      <a:pt x="84" y="14"/>
                    </a:lnTo>
                    <a:lnTo>
                      <a:pt x="96" y="11"/>
                    </a:lnTo>
                    <a:lnTo>
                      <a:pt x="104" y="14"/>
                    </a:lnTo>
                    <a:lnTo>
                      <a:pt x="108" y="11"/>
                    </a:lnTo>
                    <a:lnTo>
                      <a:pt x="113" y="17"/>
                    </a:lnTo>
                    <a:lnTo>
                      <a:pt x="120" y="20"/>
                    </a:lnTo>
                    <a:lnTo>
                      <a:pt x="122" y="14"/>
                    </a:lnTo>
                    <a:lnTo>
                      <a:pt x="129" y="7"/>
                    </a:lnTo>
                    <a:lnTo>
                      <a:pt x="132" y="7"/>
                    </a:lnTo>
                    <a:lnTo>
                      <a:pt x="135" y="0"/>
                    </a:lnTo>
                    <a:lnTo>
                      <a:pt x="145" y="0"/>
                    </a:lnTo>
                    <a:lnTo>
                      <a:pt x="148" y="7"/>
                    </a:lnTo>
                    <a:lnTo>
                      <a:pt x="154" y="11"/>
                    </a:lnTo>
                    <a:lnTo>
                      <a:pt x="157" y="11"/>
                    </a:lnTo>
                    <a:lnTo>
                      <a:pt x="163" y="24"/>
                    </a:lnTo>
                    <a:lnTo>
                      <a:pt x="163" y="30"/>
                    </a:lnTo>
                    <a:lnTo>
                      <a:pt x="161" y="33"/>
                    </a:lnTo>
                    <a:lnTo>
                      <a:pt x="160" y="44"/>
                    </a:lnTo>
                    <a:lnTo>
                      <a:pt x="166" y="52"/>
                    </a:lnTo>
                    <a:lnTo>
                      <a:pt x="163" y="59"/>
                    </a:lnTo>
                    <a:lnTo>
                      <a:pt x="166" y="62"/>
                    </a:lnTo>
                    <a:lnTo>
                      <a:pt x="173" y="62"/>
                    </a:lnTo>
                    <a:lnTo>
                      <a:pt x="175" y="58"/>
                    </a:lnTo>
                    <a:lnTo>
                      <a:pt x="175" y="49"/>
                    </a:lnTo>
                    <a:lnTo>
                      <a:pt x="178" y="41"/>
                    </a:lnTo>
                    <a:lnTo>
                      <a:pt x="181" y="39"/>
                    </a:lnTo>
                    <a:lnTo>
                      <a:pt x="185" y="36"/>
                    </a:lnTo>
                    <a:lnTo>
                      <a:pt x="190" y="41"/>
                    </a:lnTo>
                    <a:lnTo>
                      <a:pt x="196" y="41"/>
                    </a:lnTo>
                    <a:lnTo>
                      <a:pt x="199" y="47"/>
                    </a:lnTo>
                    <a:lnTo>
                      <a:pt x="201" y="53"/>
                    </a:lnTo>
                    <a:lnTo>
                      <a:pt x="202" y="56"/>
                    </a:lnTo>
                    <a:lnTo>
                      <a:pt x="207" y="58"/>
                    </a:lnTo>
                    <a:lnTo>
                      <a:pt x="202" y="64"/>
                    </a:lnTo>
                    <a:lnTo>
                      <a:pt x="204" y="76"/>
                    </a:lnTo>
                    <a:lnTo>
                      <a:pt x="210" y="77"/>
                    </a:lnTo>
                    <a:lnTo>
                      <a:pt x="210" y="82"/>
                    </a:lnTo>
                    <a:lnTo>
                      <a:pt x="214" y="82"/>
                    </a:lnTo>
                    <a:lnTo>
                      <a:pt x="223" y="83"/>
                    </a:lnTo>
                    <a:lnTo>
                      <a:pt x="228" y="93"/>
                    </a:lnTo>
                    <a:lnTo>
                      <a:pt x="236" y="93"/>
                    </a:lnTo>
                    <a:lnTo>
                      <a:pt x="233" y="102"/>
                    </a:lnTo>
                    <a:lnTo>
                      <a:pt x="229" y="103"/>
                    </a:lnTo>
                    <a:lnTo>
                      <a:pt x="233" y="109"/>
                    </a:lnTo>
                    <a:lnTo>
                      <a:pt x="229" y="117"/>
                    </a:lnTo>
                    <a:lnTo>
                      <a:pt x="229" y="124"/>
                    </a:lnTo>
                    <a:lnTo>
                      <a:pt x="228" y="128"/>
                    </a:lnTo>
                    <a:lnTo>
                      <a:pt x="233" y="131"/>
                    </a:lnTo>
                    <a:lnTo>
                      <a:pt x="240" y="126"/>
                    </a:lnTo>
                    <a:lnTo>
                      <a:pt x="242" y="121"/>
                    </a:lnTo>
                    <a:lnTo>
                      <a:pt x="249" y="114"/>
                    </a:lnTo>
                    <a:lnTo>
                      <a:pt x="258" y="114"/>
                    </a:lnTo>
                    <a:lnTo>
                      <a:pt x="255" y="120"/>
                    </a:lnTo>
                    <a:lnTo>
                      <a:pt x="255" y="126"/>
                    </a:lnTo>
                    <a:lnTo>
                      <a:pt x="252" y="131"/>
                    </a:lnTo>
                    <a:lnTo>
                      <a:pt x="248" y="131"/>
                    </a:lnTo>
                    <a:lnTo>
                      <a:pt x="242" y="135"/>
                    </a:lnTo>
                    <a:lnTo>
                      <a:pt x="240" y="135"/>
                    </a:lnTo>
                    <a:lnTo>
                      <a:pt x="239" y="146"/>
                    </a:lnTo>
                    <a:lnTo>
                      <a:pt x="243" y="153"/>
                    </a:lnTo>
                    <a:lnTo>
                      <a:pt x="246" y="153"/>
                    </a:lnTo>
                    <a:lnTo>
                      <a:pt x="251" y="158"/>
                    </a:lnTo>
                    <a:lnTo>
                      <a:pt x="246" y="170"/>
                    </a:lnTo>
                    <a:lnTo>
                      <a:pt x="245" y="178"/>
                    </a:lnTo>
                    <a:lnTo>
                      <a:pt x="242" y="190"/>
                    </a:lnTo>
                    <a:lnTo>
                      <a:pt x="245" y="190"/>
                    </a:lnTo>
                    <a:lnTo>
                      <a:pt x="248" y="196"/>
                    </a:lnTo>
                    <a:lnTo>
                      <a:pt x="248" y="204"/>
                    </a:lnTo>
                    <a:lnTo>
                      <a:pt x="242" y="210"/>
                    </a:lnTo>
                    <a:lnTo>
                      <a:pt x="242" y="213"/>
                    </a:lnTo>
                    <a:lnTo>
                      <a:pt x="245" y="222"/>
                    </a:lnTo>
                    <a:lnTo>
                      <a:pt x="246" y="225"/>
                    </a:lnTo>
                    <a:lnTo>
                      <a:pt x="239" y="232"/>
                    </a:lnTo>
                    <a:lnTo>
                      <a:pt x="236" y="240"/>
                    </a:lnTo>
                    <a:lnTo>
                      <a:pt x="239" y="249"/>
                    </a:lnTo>
                    <a:lnTo>
                      <a:pt x="233" y="248"/>
                    </a:lnTo>
                    <a:lnTo>
                      <a:pt x="228" y="252"/>
                    </a:lnTo>
                    <a:lnTo>
                      <a:pt x="229" y="258"/>
                    </a:lnTo>
                    <a:lnTo>
                      <a:pt x="226" y="269"/>
                    </a:lnTo>
                    <a:lnTo>
                      <a:pt x="211" y="272"/>
                    </a:lnTo>
                    <a:lnTo>
                      <a:pt x="207" y="266"/>
                    </a:lnTo>
                    <a:lnTo>
                      <a:pt x="204" y="263"/>
                    </a:lnTo>
                    <a:lnTo>
                      <a:pt x="199" y="266"/>
                    </a:lnTo>
                    <a:lnTo>
                      <a:pt x="192" y="266"/>
                    </a:lnTo>
                    <a:lnTo>
                      <a:pt x="187" y="272"/>
                    </a:lnTo>
                    <a:lnTo>
                      <a:pt x="184" y="272"/>
                    </a:lnTo>
                    <a:lnTo>
                      <a:pt x="179" y="269"/>
                    </a:lnTo>
                    <a:lnTo>
                      <a:pt x="176" y="260"/>
                    </a:lnTo>
                    <a:lnTo>
                      <a:pt x="179" y="249"/>
                    </a:lnTo>
                    <a:lnTo>
                      <a:pt x="179" y="237"/>
                    </a:lnTo>
                    <a:lnTo>
                      <a:pt x="172" y="234"/>
                    </a:lnTo>
                    <a:lnTo>
                      <a:pt x="181" y="235"/>
                    </a:lnTo>
                    <a:lnTo>
                      <a:pt x="179" y="231"/>
                    </a:lnTo>
                    <a:lnTo>
                      <a:pt x="185" y="225"/>
                    </a:lnTo>
                    <a:lnTo>
                      <a:pt x="189" y="219"/>
                    </a:lnTo>
                    <a:lnTo>
                      <a:pt x="187" y="210"/>
                    </a:lnTo>
                    <a:lnTo>
                      <a:pt x="185" y="210"/>
                    </a:lnTo>
                    <a:lnTo>
                      <a:pt x="178" y="211"/>
                    </a:lnTo>
                    <a:lnTo>
                      <a:pt x="178" y="214"/>
                    </a:lnTo>
                    <a:lnTo>
                      <a:pt x="172" y="214"/>
                    </a:lnTo>
                    <a:lnTo>
                      <a:pt x="166" y="222"/>
                    </a:lnTo>
                    <a:lnTo>
                      <a:pt x="166" y="228"/>
                    </a:lnTo>
                    <a:lnTo>
                      <a:pt x="155" y="232"/>
                    </a:lnTo>
                    <a:lnTo>
                      <a:pt x="151" y="235"/>
                    </a:lnTo>
                    <a:lnTo>
                      <a:pt x="151" y="235"/>
                    </a:lnTo>
                    <a:lnTo>
                      <a:pt x="146" y="235"/>
                    </a:lnTo>
                    <a:lnTo>
                      <a:pt x="145" y="229"/>
                    </a:lnTo>
                    <a:lnTo>
                      <a:pt x="140" y="226"/>
                    </a:lnTo>
                    <a:lnTo>
                      <a:pt x="135" y="234"/>
                    </a:lnTo>
                    <a:lnTo>
                      <a:pt x="120" y="238"/>
                    </a:lnTo>
                    <a:lnTo>
                      <a:pt x="105" y="235"/>
                    </a:lnTo>
                    <a:lnTo>
                      <a:pt x="105" y="232"/>
                    </a:lnTo>
                    <a:lnTo>
                      <a:pt x="105" y="231"/>
                    </a:lnTo>
                    <a:lnTo>
                      <a:pt x="99" y="217"/>
                    </a:lnTo>
                    <a:lnTo>
                      <a:pt x="93" y="214"/>
                    </a:lnTo>
                    <a:lnTo>
                      <a:pt x="87" y="216"/>
                    </a:lnTo>
                    <a:lnTo>
                      <a:pt x="81" y="217"/>
                    </a:lnTo>
                    <a:lnTo>
                      <a:pt x="76" y="216"/>
                    </a:lnTo>
                    <a:lnTo>
                      <a:pt x="69" y="217"/>
                    </a:lnTo>
                    <a:lnTo>
                      <a:pt x="70" y="225"/>
                    </a:lnTo>
                    <a:lnTo>
                      <a:pt x="66" y="229"/>
                    </a:lnTo>
                    <a:lnTo>
                      <a:pt x="63" y="223"/>
                    </a:lnTo>
                    <a:lnTo>
                      <a:pt x="56" y="225"/>
                    </a:lnTo>
                    <a:lnTo>
                      <a:pt x="47" y="223"/>
                    </a:lnTo>
                    <a:lnTo>
                      <a:pt x="44" y="219"/>
                    </a:lnTo>
                    <a:lnTo>
                      <a:pt x="50" y="210"/>
                    </a:lnTo>
                    <a:lnTo>
                      <a:pt x="53" y="204"/>
                    </a:lnTo>
                    <a:lnTo>
                      <a:pt x="53" y="200"/>
                    </a:lnTo>
                    <a:lnTo>
                      <a:pt x="56" y="196"/>
                    </a:lnTo>
                    <a:lnTo>
                      <a:pt x="47" y="193"/>
                    </a:lnTo>
                    <a:lnTo>
                      <a:pt x="41" y="185"/>
                    </a:lnTo>
                    <a:lnTo>
                      <a:pt x="43" y="182"/>
                    </a:lnTo>
                    <a:lnTo>
                      <a:pt x="31" y="184"/>
                    </a:lnTo>
                    <a:lnTo>
                      <a:pt x="31" y="179"/>
                    </a:lnTo>
                    <a:lnTo>
                      <a:pt x="25" y="179"/>
                    </a:lnTo>
                    <a:lnTo>
                      <a:pt x="14" y="182"/>
                    </a:lnTo>
                    <a:lnTo>
                      <a:pt x="14" y="190"/>
                    </a:lnTo>
                    <a:lnTo>
                      <a:pt x="2" y="193"/>
                    </a:lnTo>
                    <a:lnTo>
                      <a:pt x="0" y="188"/>
                    </a:lnTo>
                    <a:lnTo>
                      <a:pt x="2" y="182"/>
                    </a:lnTo>
                    <a:lnTo>
                      <a:pt x="5" y="175"/>
                    </a:lnTo>
                    <a:lnTo>
                      <a:pt x="3" y="169"/>
                    </a:lnTo>
                    <a:lnTo>
                      <a:pt x="6" y="153"/>
                    </a:lnTo>
                    <a:lnTo>
                      <a:pt x="14" y="153"/>
                    </a:lnTo>
                    <a:lnTo>
                      <a:pt x="17" y="153"/>
                    </a:lnTo>
                    <a:lnTo>
                      <a:pt x="14" y="146"/>
                    </a:lnTo>
                    <a:lnTo>
                      <a:pt x="17" y="143"/>
                    </a:lnTo>
                    <a:lnTo>
                      <a:pt x="35" y="137"/>
                    </a:lnTo>
                    <a:lnTo>
                      <a:pt x="34" y="135"/>
                    </a:lnTo>
                    <a:lnTo>
                      <a:pt x="38" y="126"/>
                    </a:lnTo>
                    <a:lnTo>
                      <a:pt x="38" y="123"/>
                    </a:lnTo>
                    <a:lnTo>
                      <a:pt x="44" y="117"/>
                    </a:lnTo>
                    <a:lnTo>
                      <a:pt x="55" y="114"/>
                    </a:lnTo>
                    <a:lnTo>
                      <a:pt x="56" y="111"/>
                    </a:lnTo>
                    <a:lnTo>
                      <a:pt x="56" y="102"/>
                    </a:lnTo>
                    <a:lnTo>
                      <a:pt x="58" y="99"/>
                    </a:lnTo>
                    <a:lnTo>
                      <a:pt x="67" y="91"/>
                    </a:lnTo>
                    <a:lnTo>
                      <a:pt x="63" y="86"/>
                    </a:lnTo>
                    <a:lnTo>
                      <a:pt x="63" y="83"/>
                    </a:lnTo>
                    <a:lnTo>
                      <a:pt x="56" y="79"/>
                    </a:lnTo>
                    <a:lnTo>
                      <a:pt x="47" y="80"/>
                    </a:lnTo>
                    <a:lnTo>
                      <a:pt x="44" y="74"/>
                    </a:lnTo>
                    <a:lnTo>
                      <a:pt x="47" y="71"/>
                    </a:lnTo>
                    <a:lnTo>
                      <a:pt x="53" y="67"/>
                    </a:lnTo>
                    <a:lnTo>
                      <a:pt x="55" y="62"/>
                    </a:lnTo>
                    <a:lnTo>
                      <a:pt x="47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3" name="Freeform 1014">
                <a:extLst>
                  <a:ext uri="{FF2B5EF4-FFF2-40B4-BE49-F238E27FC236}">
                    <a16:creationId xmlns:a16="http://schemas.microsoft.com/office/drawing/2014/main" id="{786B557B-D171-5DEA-6986-B6D62457D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475"/>
                <a:ext cx="129" cy="136"/>
              </a:xfrm>
              <a:custGeom>
                <a:avLst/>
                <a:gdLst>
                  <a:gd name="T0" fmla="*/ 56 w 258"/>
                  <a:gd name="T1" fmla="*/ 29 h 272"/>
                  <a:gd name="T2" fmla="*/ 69 w 258"/>
                  <a:gd name="T3" fmla="*/ 18 h 272"/>
                  <a:gd name="T4" fmla="*/ 84 w 258"/>
                  <a:gd name="T5" fmla="*/ 14 h 272"/>
                  <a:gd name="T6" fmla="*/ 108 w 258"/>
                  <a:gd name="T7" fmla="*/ 11 h 272"/>
                  <a:gd name="T8" fmla="*/ 122 w 258"/>
                  <a:gd name="T9" fmla="*/ 14 h 272"/>
                  <a:gd name="T10" fmla="*/ 135 w 258"/>
                  <a:gd name="T11" fmla="*/ 0 h 272"/>
                  <a:gd name="T12" fmla="*/ 154 w 258"/>
                  <a:gd name="T13" fmla="*/ 11 h 272"/>
                  <a:gd name="T14" fmla="*/ 163 w 258"/>
                  <a:gd name="T15" fmla="*/ 30 h 272"/>
                  <a:gd name="T16" fmla="*/ 166 w 258"/>
                  <a:gd name="T17" fmla="*/ 52 h 272"/>
                  <a:gd name="T18" fmla="*/ 173 w 258"/>
                  <a:gd name="T19" fmla="*/ 62 h 272"/>
                  <a:gd name="T20" fmla="*/ 178 w 258"/>
                  <a:gd name="T21" fmla="*/ 41 h 272"/>
                  <a:gd name="T22" fmla="*/ 190 w 258"/>
                  <a:gd name="T23" fmla="*/ 41 h 272"/>
                  <a:gd name="T24" fmla="*/ 201 w 258"/>
                  <a:gd name="T25" fmla="*/ 53 h 272"/>
                  <a:gd name="T26" fmla="*/ 202 w 258"/>
                  <a:gd name="T27" fmla="*/ 64 h 272"/>
                  <a:gd name="T28" fmla="*/ 210 w 258"/>
                  <a:gd name="T29" fmla="*/ 82 h 272"/>
                  <a:gd name="T30" fmla="*/ 228 w 258"/>
                  <a:gd name="T31" fmla="*/ 93 h 272"/>
                  <a:gd name="T32" fmla="*/ 229 w 258"/>
                  <a:gd name="T33" fmla="*/ 103 h 272"/>
                  <a:gd name="T34" fmla="*/ 229 w 258"/>
                  <a:gd name="T35" fmla="*/ 124 h 272"/>
                  <a:gd name="T36" fmla="*/ 240 w 258"/>
                  <a:gd name="T37" fmla="*/ 126 h 272"/>
                  <a:gd name="T38" fmla="*/ 258 w 258"/>
                  <a:gd name="T39" fmla="*/ 114 h 272"/>
                  <a:gd name="T40" fmla="*/ 252 w 258"/>
                  <a:gd name="T41" fmla="*/ 131 h 272"/>
                  <a:gd name="T42" fmla="*/ 240 w 258"/>
                  <a:gd name="T43" fmla="*/ 135 h 272"/>
                  <a:gd name="T44" fmla="*/ 246 w 258"/>
                  <a:gd name="T45" fmla="*/ 153 h 272"/>
                  <a:gd name="T46" fmla="*/ 245 w 258"/>
                  <a:gd name="T47" fmla="*/ 178 h 272"/>
                  <a:gd name="T48" fmla="*/ 248 w 258"/>
                  <a:gd name="T49" fmla="*/ 196 h 272"/>
                  <a:gd name="T50" fmla="*/ 242 w 258"/>
                  <a:gd name="T51" fmla="*/ 213 h 272"/>
                  <a:gd name="T52" fmla="*/ 239 w 258"/>
                  <a:gd name="T53" fmla="*/ 232 h 272"/>
                  <a:gd name="T54" fmla="*/ 233 w 258"/>
                  <a:gd name="T55" fmla="*/ 248 h 272"/>
                  <a:gd name="T56" fmla="*/ 226 w 258"/>
                  <a:gd name="T57" fmla="*/ 269 h 272"/>
                  <a:gd name="T58" fmla="*/ 204 w 258"/>
                  <a:gd name="T59" fmla="*/ 263 h 272"/>
                  <a:gd name="T60" fmla="*/ 187 w 258"/>
                  <a:gd name="T61" fmla="*/ 272 h 272"/>
                  <a:gd name="T62" fmla="*/ 176 w 258"/>
                  <a:gd name="T63" fmla="*/ 260 h 272"/>
                  <a:gd name="T64" fmla="*/ 172 w 258"/>
                  <a:gd name="T65" fmla="*/ 234 h 272"/>
                  <a:gd name="T66" fmla="*/ 185 w 258"/>
                  <a:gd name="T67" fmla="*/ 225 h 272"/>
                  <a:gd name="T68" fmla="*/ 185 w 258"/>
                  <a:gd name="T69" fmla="*/ 210 h 272"/>
                  <a:gd name="T70" fmla="*/ 172 w 258"/>
                  <a:gd name="T71" fmla="*/ 214 h 272"/>
                  <a:gd name="T72" fmla="*/ 155 w 258"/>
                  <a:gd name="T73" fmla="*/ 232 h 272"/>
                  <a:gd name="T74" fmla="*/ 146 w 258"/>
                  <a:gd name="T75" fmla="*/ 235 h 272"/>
                  <a:gd name="T76" fmla="*/ 135 w 258"/>
                  <a:gd name="T77" fmla="*/ 234 h 272"/>
                  <a:gd name="T78" fmla="*/ 105 w 258"/>
                  <a:gd name="T79" fmla="*/ 232 h 272"/>
                  <a:gd name="T80" fmla="*/ 93 w 258"/>
                  <a:gd name="T81" fmla="*/ 214 h 272"/>
                  <a:gd name="T82" fmla="*/ 76 w 258"/>
                  <a:gd name="T83" fmla="*/ 216 h 272"/>
                  <a:gd name="T84" fmla="*/ 66 w 258"/>
                  <a:gd name="T85" fmla="*/ 229 h 272"/>
                  <a:gd name="T86" fmla="*/ 47 w 258"/>
                  <a:gd name="T87" fmla="*/ 223 h 272"/>
                  <a:gd name="T88" fmla="*/ 53 w 258"/>
                  <a:gd name="T89" fmla="*/ 204 h 272"/>
                  <a:gd name="T90" fmla="*/ 47 w 258"/>
                  <a:gd name="T91" fmla="*/ 193 h 272"/>
                  <a:gd name="T92" fmla="*/ 31 w 258"/>
                  <a:gd name="T93" fmla="*/ 184 h 272"/>
                  <a:gd name="T94" fmla="*/ 14 w 258"/>
                  <a:gd name="T95" fmla="*/ 182 h 272"/>
                  <a:gd name="T96" fmla="*/ 0 w 258"/>
                  <a:gd name="T97" fmla="*/ 188 h 272"/>
                  <a:gd name="T98" fmla="*/ 3 w 258"/>
                  <a:gd name="T99" fmla="*/ 169 h 272"/>
                  <a:gd name="T100" fmla="*/ 17 w 258"/>
                  <a:gd name="T101" fmla="*/ 153 h 272"/>
                  <a:gd name="T102" fmla="*/ 35 w 258"/>
                  <a:gd name="T103" fmla="*/ 137 h 272"/>
                  <a:gd name="T104" fmla="*/ 38 w 258"/>
                  <a:gd name="T105" fmla="*/ 123 h 272"/>
                  <a:gd name="T106" fmla="*/ 56 w 258"/>
                  <a:gd name="T107" fmla="*/ 111 h 272"/>
                  <a:gd name="T108" fmla="*/ 67 w 258"/>
                  <a:gd name="T109" fmla="*/ 91 h 272"/>
                  <a:gd name="T110" fmla="*/ 56 w 258"/>
                  <a:gd name="T111" fmla="*/ 79 h 272"/>
                  <a:gd name="T112" fmla="*/ 47 w 258"/>
                  <a:gd name="T113" fmla="*/ 71 h 272"/>
                  <a:gd name="T114" fmla="*/ 47 w 258"/>
                  <a:gd name="T115" fmla="*/ 5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8" h="272">
                    <a:moveTo>
                      <a:pt x="47" y="53"/>
                    </a:moveTo>
                    <a:lnTo>
                      <a:pt x="53" y="30"/>
                    </a:lnTo>
                    <a:lnTo>
                      <a:pt x="56" y="29"/>
                    </a:lnTo>
                    <a:lnTo>
                      <a:pt x="56" y="20"/>
                    </a:lnTo>
                    <a:lnTo>
                      <a:pt x="66" y="14"/>
                    </a:lnTo>
                    <a:lnTo>
                      <a:pt x="69" y="18"/>
                    </a:lnTo>
                    <a:lnTo>
                      <a:pt x="75" y="20"/>
                    </a:lnTo>
                    <a:lnTo>
                      <a:pt x="79" y="21"/>
                    </a:lnTo>
                    <a:lnTo>
                      <a:pt x="84" y="14"/>
                    </a:lnTo>
                    <a:lnTo>
                      <a:pt x="96" y="11"/>
                    </a:lnTo>
                    <a:lnTo>
                      <a:pt x="104" y="14"/>
                    </a:lnTo>
                    <a:lnTo>
                      <a:pt x="108" y="11"/>
                    </a:lnTo>
                    <a:lnTo>
                      <a:pt x="113" y="17"/>
                    </a:lnTo>
                    <a:lnTo>
                      <a:pt x="120" y="20"/>
                    </a:lnTo>
                    <a:lnTo>
                      <a:pt x="122" y="14"/>
                    </a:lnTo>
                    <a:lnTo>
                      <a:pt x="129" y="7"/>
                    </a:lnTo>
                    <a:lnTo>
                      <a:pt x="132" y="7"/>
                    </a:lnTo>
                    <a:lnTo>
                      <a:pt x="135" y="0"/>
                    </a:lnTo>
                    <a:lnTo>
                      <a:pt x="145" y="0"/>
                    </a:lnTo>
                    <a:lnTo>
                      <a:pt x="148" y="7"/>
                    </a:lnTo>
                    <a:lnTo>
                      <a:pt x="154" y="11"/>
                    </a:lnTo>
                    <a:lnTo>
                      <a:pt x="157" y="11"/>
                    </a:lnTo>
                    <a:lnTo>
                      <a:pt x="163" y="24"/>
                    </a:lnTo>
                    <a:lnTo>
                      <a:pt x="163" y="30"/>
                    </a:lnTo>
                    <a:lnTo>
                      <a:pt x="161" y="33"/>
                    </a:lnTo>
                    <a:lnTo>
                      <a:pt x="160" y="44"/>
                    </a:lnTo>
                    <a:lnTo>
                      <a:pt x="166" y="52"/>
                    </a:lnTo>
                    <a:lnTo>
                      <a:pt x="163" y="59"/>
                    </a:lnTo>
                    <a:lnTo>
                      <a:pt x="166" y="62"/>
                    </a:lnTo>
                    <a:lnTo>
                      <a:pt x="173" y="62"/>
                    </a:lnTo>
                    <a:lnTo>
                      <a:pt x="175" y="58"/>
                    </a:lnTo>
                    <a:lnTo>
                      <a:pt x="175" y="49"/>
                    </a:lnTo>
                    <a:lnTo>
                      <a:pt x="178" y="41"/>
                    </a:lnTo>
                    <a:lnTo>
                      <a:pt x="181" y="39"/>
                    </a:lnTo>
                    <a:lnTo>
                      <a:pt x="185" y="36"/>
                    </a:lnTo>
                    <a:lnTo>
                      <a:pt x="190" y="41"/>
                    </a:lnTo>
                    <a:lnTo>
                      <a:pt x="196" y="41"/>
                    </a:lnTo>
                    <a:lnTo>
                      <a:pt x="199" y="47"/>
                    </a:lnTo>
                    <a:lnTo>
                      <a:pt x="201" y="53"/>
                    </a:lnTo>
                    <a:lnTo>
                      <a:pt x="202" y="56"/>
                    </a:lnTo>
                    <a:lnTo>
                      <a:pt x="207" y="58"/>
                    </a:lnTo>
                    <a:lnTo>
                      <a:pt x="202" y="64"/>
                    </a:lnTo>
                    <a:lnTo>
                      <a:pt x="204" y="76"/>
                    </a:lnTo>
                    <a:lnTo>
                      <a:pt x="210" y="77"/>
                    </a:lnTo>
                    <a:lnTo>
                      <a:pt x="210" y="82"/>
                    </a:lnTo>
                    <a:lnTo>
                      <a:pt x="214" y="82"/>
                    </a:lnTo>
                    <a:lnTo>
                      <a:pt x="223" y="83"/>
                    </a:lnTo>
                    <a:lnTo>
                      <a:pt x="228" y="93"/>
                    </a:lnTo>
                    <a:lnTo>
                      <a:pt x="236" y="93"/>
                    </a:lnTo>
                    <a:lnTo>
                      <a:pt x="233" y="102"/>
                    </a:lnTo>
                    <a:lnTo>
                      <a:pt x="229" y="103"/>
                    </a:lnTo>
                    <a:lnTo>
                      <a:pt x="233" y="109"/>
                    </a:lnTo>
                    <a:lnTo>
                      <a:pt x="229" y="117"/>
                    </a:lnTo>
                    <a:lnTo>
                      <a:pt x="229" y="124"/>
                    </a:lnTo>
                    <a:lnTo>
                      <a:pt x="228" y="128"/>
                    </a:lnTo>
                    <a:lnTo>
                      <a:pt x="233" y="131"/>
                    </a:lnTo>
                    <a:lnTo>
                      <a:pt x="240" y="126"/>
                    </a:lnTo>
                    <a:lnTo>
                      <a:pt x="242" y="121"/>
                    </a:lnTo>
                    <a:lnTo>
                      <a:pt x="249" y="114"/>
                    </a:lnTo>
                    <a:lnTo>
                      <a:pt x="258" y="114"/>
                    </a:lnTo>
                    <a:lnTo>
                      <a:pt x="255" y="120"/>
                    </a:lnTo>
                    <a:lnTo>
                      <a:pt x="255" y="126"/>
                    </a:lnTo>
                    <a:lnTo>
                      <a:pt x="252" y="131"/>
                    </a:lnTo>
                    <a:lnTo>
                      <a:pt x="248" y="131"/>
                    </a:lnTo>
                    <a:lnTo>
                      <a:pt x="242" y="135"/>
                    </a:lnTo>
                    <a:lnTo>
                      <a:pt x="240" y="135"/>
                    </a:lnTo>
                    <a:lnTo>
                      <a:pt x="239" y="146"/>
                    </a:lnTo>
                    <a:lnTo>
                      <a:pt x="243" y="153"/>
                    </a:lnTo>
                    <a:lnTo>
                      <a:pt x="246" y="153"/>
                    </a:lnTo>
                    <a:lnTo>
                      <a:pt x="251" y="158"/>
                    </a:lnTo>
                    <a:lnTo>
                      <a:pt x="246" y="170"/>
                    </a:lnTo>
                    <a:lnTo>
                      <a:pt x="245" y="178"/>
                    </a:lnTo>
                    <a:lnTo>
                      <a:pt x="242" y="190"/>
                    </a:lnTo>
                    <a:lnTo>
                      <a:pt x="245" y="190"/>
                    </a:lnTo>
                    <a:lnTo>
                      <a:pt x="248" y="196"/>
                    </a:lnTo>
                    <a:lnTo>
                      <a:pt x="248" y="204"/>
                    </a:lnTo>
                    <a:lnTo>
                      <a:pt x="242" y="210"/>
                    </a:lnTo>
                    <a:lnTo>
                      <a:pt x="242" y="213"/>
                    </a:lnTo>
                    <a:lnTo>
                      <a:pt x="245" y="222"/>
                    </a:lnTo>
                    <a:lnTo>
                      <a:pt x="246" y="225"/>
                    </a:lnTo>
                    <a:lnTo>
                      <a:pt x="239" y="232"/>
                    </a:lnTo>
                    <a:lnTo>
                      <a:pt x="236" y="240"/>
                    </a:lnTo>
                    <a:lnTo>
                      <a:pt x="239" y="249"/>
                    </a:lnTo>
                    <a:lnTo>
                      <a:pt x="233" y="248"/>
                    </a:lnTo>
                    <a:lnTo>
                      <a:pt x="228" y="252"/>
                    </a:lnTo>
                    <a:lnTo>
                      <a:pt x="229" y="258"/>
                    </a:lnTo>
                    <a:lnTo>
                      <a:pt x="226" y="269"/>
                    </a:lnTo>
                    <a:lnTo>
                      <a:pt x="211" y="272"/>
                    </a:lnTo>
                    <a:lnTo>
                      <a:pt x="207" y="266"/>
                    </a:lnTo>
                    <a:lnTo>
                      <a:pt x="204" y="263"/>
                    </a:lnTo>
                    <a:lnTo>
                      <a:pt x="199" y="266"/>
                    </a:lnTo>
                    <a:lnTo>
                      <a:pt x="192" y="266"/>
                    </a:lnTo>
                    <a:lnTo>
                      <a:pt x="187" y="272"/>
                    </a:lnTo>
                    <a:lnTo>
                      <a:pt x="184" y="272"/>
                    </a:lnTo>
                    <a:lnTo>
                      <a:pt x="179" y="269"/>
                    </a:lnTo>
                    <a:lnTo>
                      <a:pt x="176" y="260"/>
                    </a:lnTo>
                    <a:lnTo>
                      <a:pt x="179" y="249"/>
                    </a:lnTo>
                    <a:lnTo>
                      <a:pt x="179" y="237"/>
                    </a:lnTo>
                    <a:lnTo>
                      <a:pt x="172" y="234"/>
                    </a:lnTo>
                    <a:lnTo>
                      <a:pt x="181" y="235"/>
                    </a:lnTo>
                    <a:lnTo>
                      <a:pt x="179" y="231"/>
                    </a:lnTo>
                    <a:lnTo>
                      <a:pt x="185" y="225"/>
                    </a:lnTo>
                    <a:lnTo>
                      <a:pt x="189" y="219"/>
                    </a:lnTo>
                    <a:lnTo>
                      <a:pt x="187" y="210"/>
                    </a:lnTo>
                    <a:lnTo>
                      <a:pt x="185" y="210"/>
                    </a:lnTo>
                    <a:lnTo>
                      <a:pt x="178" y="211"/>
                    </a:lnTo>
                    <a:lnTo>
                      <a:pt x="178" y="214"/>
                    </a:lnTo>
                    <a:lnTo>
                      <a:pt x="172" y="214"/>
                    </a:lnTo>
                    <a:lnTo>
                      <a:pt x="166" y="222"/>
                    </a:lnTo>
                    <a:lnTo>
                      <a:pt x="166" y="228"/>
                    </a:lnTo>
                    <a:lnTo>
                      <a:pt x="155" y="232"/>
                    </a:lnTo>
                    <a:lnTo>
                      <a:pt x="151" y="235"/>
                    </a:lnTo>
                    <a:lnTo>
                      <a:pt x="151" y="235"/>
                    </a:lnTo>
                    <a:lnTo>
                      <a:pt x="146" y="235"/>
                    </a:lnTo>
                    <a:lnTo>
                      <a:pt x="145" y="229"/>
                    </a:lnTo>
                    <a:lnTo>
                      <a:pt x="140" y="226"/>
                    </a:lnTo>
                    <a:lnTo>
                      <a:pt x="135" y="234"/>
                    </a:lnTo>
                    <a:lnTo>
                      <a:pt x="120" y="238"/>
                    </a:lnTo>
                    <a:lnTo>
                      <a:pt x="105" y="235"/>
                    </a:lnTo>
                    <a:lnTo>
                      <a:pt x="105" y="232"/>
                    </a:lnTo>
                    <a:lnTo>
                      <a:pt x="105" y="231"/>
                    </a:lnTo>
                    <a:lnTo>
                      <a:pt x="99" y="217"/>
                    </a:lnTo>
                    <a:lnTo>
                      <a:pt x="93" y="214"/>
                    </a:lnTo>
                    <a:lnTo>
                      <a:pt x="87" y="216"/>
                    </a:lnTo>
                    <a:lnTo>
                      <a:pt x="81" y="217"/>
                    </a:lnTo>
                    <a:lnTo>
                      <a:pt x="76" y="216"/>
                    </a:lnTo>
                    <a:lnTo>
                      <a:pt x="69" y="217"/>
                    </a:lnTo>
                    <a:lnTo>
                      <a:pt x="70" y="225"/>
                    </a:lnTo>
                    <a:lnTo>
                      <a:pt x="66" y="229"/>
                    </a:lnTo>
                    <a:lnTo>
                      <a:pt x="63" y="223"/>
                    </a:lnTo>
                    <a:lnTo>
                      <a:pt x="56" y="225"/>
                    </a:lnTo>
                    <a:lnTo>
                      <a:pt x="47" y="223"/>
                    </a:lnTo>
                    <a:lnTo>
                      <a:pt x="44" y="219"/>
                    </a:lnTo>
                    <a:lnTo>
                      <a:pt x="50" y="210"/>
                    </a:lnTo>
                    <a:lnTo>
                      <a:pt x="53" y="204"/>
                    </a:lnTo>
                    <a:lnTo>
                      <a:pt x="53" y="200"/>
                    </a:lnTo>
                    <a:lnTo>
                      <a:pt x="56" y="196"/>
                    </a:lnTo>
                    <a:lnTo>
                      <a:pt x="47" y="193"/>
                    </a:lnTo>
                    <a:lnTo>
                      <a:pt x="41" y="185"/>
                    </a:lnTo>
                    <a:lnTo>
                      <a:pt x="43" y="182"/>
                    </a:lnTo>
                    <a:lnTo>
                      <a:pt x="31" y="184"/>
                    </a:lnTo>
                    <a:lnTo>
                      <a:pt x="31" y="179"/>
                    </a:lnTo>
                    <a:lnTo>
                      <a:pt x="25" y="179"/>
                    </a:lnTo>
                    <a:lnTo>
                      <a:pt x="14" y="182"/>
                    </a:lnTo>
                    <a:lnTo>
                      <a:pt x="14" y="190"/>
                    </a:lnTo>
                    <a:lnTo>
                      <a:pt x="2" y="193"/>
                    </a:lnTo>
                    <a:lnTo>
                      <a:pt x="0" y="188"/>
                    </a:lnTo>
                    <a:lnTo>
                      <a:pt x="2" y="182"/>
                    </a:lnTo>
                    <a:lnTo>
                      <a:pt x="5" y="175"/>
                    </a:lnTo>
                    <a:lnTo>
                      <a:pt x="3" y="169"/>
                    </a:lnTo>
                    <a:lnTo>
                      <a:pt x="6" y="153"/>
                    </a:lnTo>
                    <a:lnTo>
                      <a:pt x="14" y="153"/>
                    </a:lnTo>
                    <a:lnTo>
                      <a:pt x="17" y="153"/>
                    </a:lnTo>
                    <a:lnTo>
                      <a:pt x="14" y="146"/>
                    </a:lnTo>
                    <a:lnTo>
                      <a:pt x="17" y="143"/>
                    </a:lnTo>
                    <a:lnTo>
                      <a:pt x="35" y="137"/>
                    </a:lnTo>
                    <a:lnTo>
                      <a:pt x="34" y="135"/>
                    </a:lnTo>
                    <a:lnTo>
                      <a:pt x="38" y="126"/>
                    </a:lnTo>
                    <a:lnTo>
                      <a:pt x="38" y="123"/>
                    </a:lnTo>
                    <a:lnTo>
                      <a:pt x="44" y="117"/>
                    </a:lnTo>
                    <a:lnTo>
                      <a:pt x="55" y="114"/>
                    </a:lnTo>
                    <a:lnTo>
                      <a:pt x="56" y="111"/>
                    </a:lnTo>
                    <a:lnTo>
                      <a:pt x="56" y="102"/>
                    </a:lnTo>
                    <a:lnTo>
                      <a:pt x="58" y="99"/>
                    </a:lnTo>
                    <a:lnTo>
                      <a:pt x="67" y="91"/>
                    </a:lnTo>
                    <a:lnTo>
                      <a:pt x="63" y="86"/>
                    </a:lnTo>
                    <a:lnTo>
                      <a:pt x="63" y="83"/>
                    </a:lnTo>
                    <a:lnTo>
                      <a:pt x="56" y="79"/>
                    </a:lnTo>
                    <a:lnTo>
                      <a:pt x="47" y="80"/>
                    </a:lnTo>
                    <a:lnTo>
                      <a:pt x="44" y="74"/>
                    </a:lnTo>
                    <a:lnTo>
                      <a:pt x="47" y="71"/>
                    </a:lnTo>
                    <a:lnTo>
                      <a:pt x="53" y="67"/>
                    </a:lnTo>
                    <a:lnTo>
                      <a:pt x="55" y="62"/>
                    </a:lnTo>
                    <a:lnTo>
                      <a:pt x="47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4" name="Freeform 1015">
                <a:extLst>
                  <a:ext uri="{FF2B5EF4-FFF2-40B4-BE49-F238E27FC236}">
                    <a16:creationId xmlns:a16="http://schemas.microsoft.com/office/drawing/2014/main" id="{2978C958-CC65-C1AD-59DE-DCF3FA769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468"/>
                <a:ext cx="23" cy="41"/>
              </a:xfrm>
              <a:custGeom>
                <a:avLst/>
                <a:gdLst>
                  <a:gd name="T0" fmla="*/ 43 w 47"/>
                  <a:gd name="T1" fmla="*/ 49 h 82"/>
                  <a:gd name="T2" fmla="*/ 47 w 47"/>
                  <a:gd name="T3" fmla="*/ 40 h 82"/>
                  <a:gd name="T4" fmla="*/ 40 w 47"/>
                  <a:gd name="T5" fmla="*/ 34 h 82"/>
                  <a:gd name="T6" fmla="*/ 37 w 47"/>
                  <a:gd name="T7" fmla="*/ 29 h 82"/>
                  <a:gd name="T8" fmla="*/ 40 w 47"/>
                  <a:gd name="T9" fmla="*/ 21 h 82"/>
                  <a:gd name="T10" fmla="*/ 25 w 47"/>
                  <a:gd name="T11" fmla="*/ 18 h 82"/>
                  <a:gd name="T12" fmla="*/ 22 w 47"/>
                  <a:gd name="T13" fmla="*/ 9 h 82"/>
                  <a:gd name="T14" fmla="*/ 20 w 47"/>
                  <a:gd name="T15" fmla="*/ 0 h 82"/>
                  <a:gd name="T16" fmla="*/ 9 w 47"/>
                  <a:gd name="T17" fmla="*/ 5 h 82"/>
                  <a:gd name="T18" fmla="*/ 0 w 47"/>
                  <a:gd name="T19" fmla="*/ 20 h 82"/>
                  <a:gd name="T20" fmla="*/ 5 w 47"/>
                  <a:gd name="T21" fmla="*/ 23 h 82"/>
                  <a:gd name="T22" fmla="*/ 6 w 47"/>
                  <a:gd name="T23" fmla="*/ 28 h 82"/>
                  <a:gd name="T24" fmla="*/ 11 w 47"/>
                  <a:gd name="T25" fmla="*/ 31 h 82"/>
                  <a:gd name="T26" fmla="*/ 17 w 47"/>
                  <a:gd name="T27" fmla="*/ 28 h 82"/>
                  <a:gd name="T28" fmla="*/ 23 w 47"/>
                  <a:gd name="T29" fmla="*/ 32 h 82"/>
                  <a:gd name="T30" fmla="*/ 35 w 47"/>
                  <a:gd name="T31" fmla="*/ 37 h 82"/>
                  <a:gd name="T32" fmla="*/ 32 w 47"/>
                  <a:gd name="T33" fmla="*/ 44 h 82"/>
                  <a:gd name="T34" fmla="*/ 28 w 47"/>
                  <a:gd name="T35" fmla="*/ 46 h 82"/>
                  <a:gd name="T36" fmla="*/ 20 w 47"/>
                  <a:gd name="T37" fmla="*/ 38 h 82"/>
                  <a:gd name="T38" fmla="*/ 8 w 47"/>
                  <a:gd name="T39" fmla="*/ 44 h 82"/>
                  <a:gd name="T40" fmla="*/ 5 w 47"/>
                  <a:gd name="T41" fmla="*/ 49 h 82"/>
                  <a:gd name="T42" fmla="*/ 6 w 47"/>
                  <a:gd name="T43" fmla="*/ 53 h 82"/>
                  <a:gd name="T44" fmla="*/ 11 w 47"/>
                  <a:gd name="T45" fmla="*/ 55 h 82"/>
                  <a:gd name="T46" fmla="*/ 11 w 47"/>
                  <a:gd name="T47" fmla="*/ 61 h 82"/>
                  <a:gd name="T48" fmla="*/ 14 w 47"/>
                  <a:gd name="T49" fmla="*/ 67 h 82"/>
                  <a:gd name="T50" fmla="*/ 14 w 47"/>
                  <a:gd name="T51" fmla="*/ 76 h 82"/>
                  <a:gd name="T52" fmla="*/ 11 w 47"/>
                  <a:gd name="T53" fmla="*/ 82 h 82"/>
                  <a:gd name="T54" fmla="*/ 17 w 47"/>
                  <a:gd name="T55" fmla="*/ 82 h 82"/>
                  <a:gd name="T56" fmla="*/ 20 w 47"/>
                  <a:gd name="T57" fmla="*/ 78 h 82"/>
                  <a:gd name="T58" fmla="*/ 26 w 47"/>
                  <a:gd name="T59" fmla="*/ 75 h 82"/>
                  <a:gd name="T60" fmla="*/ 31 w 47"/>
                  <a:gd name="T61" fmla="*/ 70 h 82"/>
                  <a:gd name="T62" fmla="*/ 37 w 47"/>
                  <a:gd name="T63" fmla="*/ 55 h 82"/>
                  <a:gd name="T64" fmla="*/ 37 w 47"/>
                  <a:gd name="T65" fmla="*/ 49 h 82"/>
                  <a:gd name="T66" fmla="*/ 40 w 47"/>
                  <a:gd name="T67" fmla="*/ 46 h 82"/>
                  <a:gd name="T68" fmla="*/ 43 w 47"/>
                  <a:gd name="T69" fmla="*/ 4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" h="82">
                    <a:moveTo>
                      <a:pt x="43" y="49"/>
                    </a:moveTo>
                    <a:lnTo>
                      <a:pt x="47" y="40"/>
                    </a:lnTo>
                    <a:lnTo>
                      <a:pt x="40" y="34"/>
                    </a:lnTo>
                    <a:lnTo>
                      <a:pt x="37" y="29"/>
                    </a:lnTo>
                    <a:lnTo>
                      <a:pt x="40" y="21"/>
                    </a:lnTo>
                    <a:lnTo>
                      <a:pt x="25" y="18"/>
                    </a:lnTo>
                    <a:lnTo>
                      <a:pt x="22" y="9"/>
                    </a:lnTo>
                    <a:lnTo>
                      <a:pt x="20" y="0"/>
                    </a:lnTo>
                    <a:lnTo>
                      <a:pt x="9" y="5"/>
                    </a:lnTo>
                    <a:lnTo>
                      <a:pt x="0" y="20"/>
                    </a:lnTo>
                    <a:lnTo>
                      <a:pt x="5" y="23"/>
                    </a:lnTo>
                    <a:lnTo>
                      <a:pt x="6" y="28"/>
                    </a:lnTo>
                    <a:lnTo>
                      <a:pt x="11" y="31"/>
                    </a:lnTo>
                    <a:lnTo>
                      <a:pt x="17" y="28"/>
                    </a:lnTo>
                    <a:lnTo>
                      <a:pt x="23" y="32"/>
                    </a:lnTo>
                    <a:lnTo>
                      <a:pt x="35" y="37"/>
                    </a:lnTo>
                    <a:lnTo>
                      <a:pt x="32" y="44"/>
                    </a:lnTo>
                    <a:lnTo>
                      <a:pt x="28" y="46"/>
                    </a:lnTo>
                    <a:lnTo>
                      <a:pt x="20" y="38"/>
                    </a:lnTo>
                    <a:lnTo>
                      <a:pt x="8" y="44"/>
                    </a:lnTo>
                    <a:lnTo>
                      <a:pt x="5" y="49"/>
                    </a:lnTo>
                    <a:lnTo>
                      <a:pt x="6" y="53"/>
                    </a:lnTo>
                    <a:lnTo>
                      <a:pt x="11" y="55"/>
                    </a:lnTo>
                    <a:lnTo>
                      <a:pt x="11" y="61"/>
                    </a:lnTo>
                    <a:lnTo>
                      <a:pt x="14" y="67"/>
                    </a:lnTo>
                    <a:lnTo>
                      <a:pt x="14" y="76"/>
                    </a:lnTo>
                    <a:lnTo>
                      <a:pt x="11" y="82"/>
                    </a:lnTo>
                    <a:lnTo>
                      <a:pt x="17" y="82"/>
                    </a:lnTo>
                    <a:lnTo>
                      <a:pt x="20" y="78"/>
                    </a:lnTo>
                    <a:lnTo>
                      <a:pt x="26" y="75"/>
                    </a:lnTo>
                    <a:lnTo>
                      <a:pt x="31" y="70"/>
                    </a:lnTo>
                    <a:lnTo>
                      <a:pt x="37" y="55"/>
                    </a:lnTo>
                    <a:lnTo>
                      <a:pt x="37" y="49"/>
                    </a:lnTo>
                    <a:lnTo>
                      <a:pt x="40" y="46"/>
                    </a:lnTo>
                    <a:lnTo>
                      <a:pt x="43" y="4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5" name="Freeform 1016">
                <a:extLst>
                  <a:ext uri="{FF2B5EF4-FFF2-40B4-BE49-F238E27FC236}">
                    <a16:creationId xmlns:a16="http://schemas.microsoft.com/office/drawing/2014/main" id="{E3DE08FD-58CA-F73A-1E0F-2E7D501C4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468"/>
                <a:ext cx="23" cy="41"/>
              </a:xfrm>
              <a:custGeom>
                <a:avLst/>
                <a:gdLst>
                  <a:gd name="T0" fmla="*/ 43 w 47"/>
                  <a:gd name="T1" fmla="*/ 49 h 82"/>
                  <a:gd name="T2" fmla="*/ 40 w 47"/>
                  <a:gd name="T3" fmla="*/ 46 h 82"/>
                  <a:gd name="T4" fmla="*/ 37 w 47"/>
                  <a:gd name="T5" fmla="*/ 49 h 82"/>
                  <a:gd name="T6" fmla="*/ 37 w 47"/>
                  <a:gd name="T7" fmla="*/ 55 h 82"/>
                  <a:gd name="T8" fmla="*/ 31 w 47"/>
                  <a:gd name="T9" fmla="*/ 70 h 82"/>
                  <a:gd name="T10" fmla="*/ 26 w 47"/>
                  <a:gd name="T11" fmla="*/ 75 h 82"/>
                  <a:gd name="T12" fmla="*/ 20 w 47"/>
                  <a:gd name="T13" fmla="*/ 78 h 82"/>
                  <a:gd name="T14" fmla="*/ 17 w 47"/>
                  <a:gd name="T15" fmla="*/ 82 h 82"/>
                  <a:gd name="T16" fmla="*/ 11 w 47"/>
                  <a:gd name="T17" fmla="*/ 82 h 82"/>
                  <a:gd name="T18" fmla="*/ 14 w 47"/>
                  <a:gd name="T19" fmla="*/ 76 h 82"/>
                  <a:gd name="T20" fmla="*/ 14 w 47"/>
                  <a:gd name="T21" fmla="*/ 67 h 82"/>
                  <a:gd name="T22" fmla="*/ 11 w 47"/>
                  <a:gd name="T23" fmla="*/ 61 h 82"/>
                  <a:gd name="T24" fmla="*/ 11 w 47"/>
                  <a:gd name="T25" fmla="*/ 55 h 82"/>
                  <a:gd name="T26" fmla="*/ 6 w 47"/>
                  <a:gd name="T27" fmla="*/ 53 h 82"/>
                  <a:gd name="T28" fmla="*/ 5 w 47"/>
                  <a:gd name="T29" fmla="*/ 49 h 82"/>
                  <a:gd name="T30" fmla="*/ 8 w 47"/>
                  <a:gd name="T31" fmla="*/ 44 h 82"/>
                  <a:gd name="T32" fmla="*/ 20 w 47"/>
                  <a:gd name="T33" fmla="*/ 38 h 82"/>
                  <a:gd name="T34" fmla="*/ 28 w 47"/>
                  <a:gd name="T35" fmla="*/ 46 h 82"/>
                  <a:gd name="T36" fmla="*/ 32 w 47"/>
                  <a:gd name="T37" fmla="*/ 44 h 82"/>
                  <a:gd name="T38" fmla="*/ 35 w 47"/>
                  <a:gd name="T39" fmla="*/ 37 h 82"/>
                  <a:gd name="T40" fmla="*/ 23 w 47"/>
                  <a:gd name="T41" fmla="*/ 32 h 82"/>
                  <a:gd name="T42" fmla="*/ 17 w 47"/>
                  <a:gd name="T43" fmla="*/ 28 h 82"/>
                  <a:gd name="T44" fmla="*/ 11 w 47"/>
                  <a:gd name="T45" fmla="*/ 31 h 82"/>
                  <a:gd name="T46" fmla="*/ 6 w 47"/>
                  <a:gd name="T47" fmla="*/ 28 h 82"/>
                  <a:gd name="T48" fmla="*/ 5 w 47"/>
                  <a:gd name="T49" fmla="*/ 23 h 82"/>
                  <a:gd name="T50" fmla="*/ 0 w 47"/>
                  <a:gd name="T51" fmla="*/ 20 h 82"/>
                  <a:gd name="T52" fmla="*/ 9 w 47"/>
                  <a:gd name="T53" fmla="*/ 5 h 82"/>
                  <a:gd name="T54" fmla="*/ 20 w 47"/>
                  <a:gd name="T55" fmla="*/ 0 h 82"/>
                  <a:gd name="T56" fmla="*/ 22 w 47"/>
                  <a:gd name="T57" fmla="*/ 9 h 82"/>
                  <a:gd name="T58" fmla="*/ 25 w 47"/>
                  <a:gd name="T59" fmla="*/ 18 h 82"/>
                  <a:gd name="T60" fmla="*/ 40 w 47"/>
                  <a:gd name="T61" fmla="*/ 21 h 82"/>
                  <a:gd name="T62" fmla="*/ 37 w 47"/>
                  <a:gd name="T63" fmla="*/ 29 h 82"/>
                  <a:gd name="T64" fmla="*/ 40 w 47"/>
                  <a:gd name="T65" fmla="*/ 34 h 82"/>
                  <a:gd name="T66" fmla="*/ 47 w 47"/>
                  <a:gd name="T67" fmla="*/ 40 h 82"/>
                  <a:gd name="T68" fmla="*/ 43 w 47"/>
                  <a:gd name="T69" fmla="*/ 4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" h="82">
                    <a:moveTo>
                      <a:pt x="43" y="49"/>
                    </a:moveTo>
                    <a:lnTo>
                      <a:pt x="40" y="46"/>
                    </a:lnTo>
                    <a:lnTo>
                      <a:pt x="37" y="49"/>
                    </a:lnTo>
                    <a:lnTo>
                      <a:pt x="37" y="55"/>
                    </a:lnTo>
                    <a:lnTo>
                      <a:pt x="31" y="70"/>
                    </a:lnTo>
                    <a:lnTo>
                      <a:pt x="26" y="75"/>
                    </a:lnTo>
                    <a:lnTo>
                      <a:pt x="20" y="78"/>
                    </a:lnTo>
                    <a:lnTo>
                      <a:pt x="17" y="82"/>
                    </a:lnTo>
                    <a:lnTo>
                      <a:pt x="11" y="82"/>
                    </a:lnTo>
                    <a:lnTo>
                      <a:pt x="14" y="76"/>
                    </a:lnTo>
                    <a:lnTo>
                      <a:pt x="14" y="67"/>
                    </a:lnTo>
                    <a:lnTo>
                      <a:pt x="11" y="61"/>
                    </a:lnTo>
                    <a:lnTo>
                      <a:pt x="11" y="55"/>
                    </a:lnTo>
                    <a:lnTo>
                      <a:pt x="6" y="53"/>
                    </a:lnTo>
                    <a:lnTo>
                      <a:pt x="5" y="49"/>
                    </a:lnTo>
                    <a:lnTo>
                      <a:pt x="8" y="44"/>
                    </a:lnTo>
                    <a:lnTo>
                      <a:pt x="20" y="38"/>
                    </a:lnTo>
                    <a:lnTo>
                      <a:pt x="28" y="46"/>
                    </a:lnTo>
                    <a:lnTo>
                      <a:pt x="32" y="44"/>
                    </a:lnTo>
                    <a:lnTo>
                      <a:pt x="35" y="37"/>
                    </a:lnTo>
                    <a:lnTo>
                      <a:pt x="23" y="32"/>
                    </a:lnTo>
                    <a:lnTo>
                      <a:pt x="17" y="28"/>
                    </a:lnTo>
                    <a:lnTo>
                      <a:pt x="11" y="31"/>
                    </a:lnTo>
                    <a:lnTo>
                      <a:pt x="6" y="28"/>
                    </a:lnTo>
                    <a:lnTo>
                      <a:pt x="5" y="23"/>
                    </a:lnTo>
                    <a:lnTo>
                      <a:pt x="0" y="20"/>
                    </a:lnTo>
                    <a:lnTo>
                      <a:pt x="9" y="5"/>
                    </a:lnTo>
                    <a:lnTo>
                      <a:pt x="20" y="0"/>
                    </a:lnTo>
                    <a:lnTo>
                      <a:pt x="22" y="9"/>
                    </a:lnTo>
                    <a:lnTo>
                      <a:pt x="25" y="18"/>
                    </a:lnTo>
                    <a:lnTo>
                      <a:pt x="40" y="21"/>
                    </a:lnTo>
                    <a:lnTo>
                      <a:pt x="37" y="29"/>
                    </a:lnTo>
                    <a:lnTo>
                      <a:pt x="40" y="34"/>
                    </a:lnTo>
                    <a:lnTo>
                      <a:pt x="47" y="40"/>
                    </a:lnTo>
                    <a:lnTo>
                      <a:pt x="43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6" name="Freeform 1017">
                <a:extLst>
                  <a:ext uri="{FF2B5EF4-FFF2-40B4-BE49-F238E27FC236}">
                    <a16:creationId xmlns:a16="http://schemas.microsoft.com/office/drawing/2014/main" id="{466B0402-1AD4-1DFD-5E17-A08587EE0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468"/>
                <a:ext cx="23" cy="41"/>
              </a:xfrm>
              <a:custGeom>
                <a:avLst/>
                <a:gdLst>
                  <a:gd name="T0" fmla="*/ 43 w 47"/>
                  <a:gd name="T1" fmla="*/ 49 h 82"/>
                  <a:gd name="T2" fmla="*/ 40 w 47"/>
                  <a:gd name="T3" fmla="*/ 46 h 82"/>
                  <a:gd name="T4" fmla="*/ 37 w 47"/>
                  <a:gd name="T5" fmla="*/ 49 h 82"/>
                  <a:gd name="T6" fmla="*/ 37 w 47"/>
                  <a:gd name="T7" fmla="*/ 55 h 82"/>
                  <a:gd name="T8" fmla="*/ 31 w 47"/>
                  <a:gd name="T9" fmla="*/ 70 h 82"/>
                  <a:gd name="T10" fmla="*/ 26 w 47"/>
                  <a:gd name="T11" fmla="*/ 75 h 82"/>
                  <a:gd name="T12" fmla="*/ 20 w 47"/>
                  <a:gd name="T13" fmla="*/ 78 h 82"/>
                  <a:gd name="T14" fmla="*/ 17 w 47"/>
                  <a:gd name="T15" fmla="*/ 82 h 82"/>
                  <a:gd name="T16" fmla="*/ 11 w 47"/>
                  <a:gd name="T17" fmla="*/ 82 h 82"/>
                  <a:gd name="T18" fmla="*/ 14 w 47"/>
                  <a:gd name="T19" fmla="*/ 76 h 82"/>
                  <a:gd name="T20" fmla="*/ 14 w 47"/>
                  <a:gd name="T21" fmla="*/ 67 h 82"/>
                  <a:gd name="T22" fmla="*/ 11 w 47"/>
                  <a:gd name="T23" fmla="*/ 61 h 82"/>
                  <a:gd name="T24" fmla="*/ 11 w 47"/>
                  <a:gd name="T25" fmla="*/ 55 h 82"/>
                  <a:gd name="T26" fmla="*/ 6 w 47"/>
                  <a:gd name="T27" fmla="*/ 53 h 82"/>
                  <a:gd name="T28" fmla="*/ 5 w 47"/>
                  <a:gd name="T29" fmla="*/ 49 h 82"/>
                  <a:gd name="T30" fmla="*/ 8 w 47"/>
                  <a:gd name="T31" fmla="*/ 44 h 82"/>
                  <a:gd name="T32" fmla="*/ 20 w 47"/>
                  <a:gd name="T33" fmla="*/ 38 h 82"/>
                  <a:gd name="T34" fmla="*/ 28 w 47"/>
                  <a:gd name="T35" fmla="*/ 46 h 82"/>
                  <a:gd name="T36" fmla="*/ 32 w 47"/>
                  <a:gd name="T37" fmla="*/ 44 h 82"/>
                  <a:gd name="T38" fmla="*/ 35 w 47"/>
                  <a:gd name="T39" fmla="*/ 37 h 82"/>
                  <a:gd name="T40" fmla="*/ 23 w 47"/>
                  <a:gd name="T41" fmla="*/ 32 h 82"/>
                  <a:gd name="T42" fmla="*/ 17 w 47"/>
                  <a:gd name="T43" fmla="*/ 28 h 82"/>
                  <a:gd name="T44" fmla="*/ 11 w 47"/>
                  <a:gd name="T45" fmla="*/ 31 h 82"/>
                  <a:gd name="T46" fmla="*/ 6 w 47"/>
                  <a:gd name="T47" fmla="*/ 28 h 82"/>
                  <a:gd name="T48" fmla="*/ 5 w 47"/>
                  <a:gd name="T49" fmla="*/ 23 h 82"/>
                  <a:gd name="T50" fmla="*/ 0 w 47"/>
                  <a:gd name="T51" fmla="*/ 20 h 82"/>
                  <a:gd name="T52" fmla="*/ 9 w 47"/>
                  <a:gd name="T53" fmla="*/ 5 h 82"/>
                  <a:gd name="T54" fmla="*/ 20 w 47"/>
                  <a:gd name="T55" fmla="*/ 0 h 82"/>
                  <a:gd name="T56" fmla="*/ 22 w 47"/>
                  <a:gd name="T57" fmla="*/ 9 h 82"/>
                  <a:gd name="T58" fmla="*/ 25 w 47"/>
                  <a:gd name="T59" fmla="*/ 18 h 82"/>
                  <a:gd name="T60" fmla="*/ 40 w 47"/>
                  <a:gd name="T61" fmla="*/ 21 h 82"/>
                  <a:gd name="T62" fmla="*/ 37 w 47"/>
                  <a:gd name="T63" fmla="*/ 29 h 82"/>
                  <a:gd name="T64" fmla="*/ 40 w 47"/>
                  <a:gd name="T65" fmla="*/ 34 h 82"/>
                  <a:gd name="T66" fmla="*/ 47 w 47"/>
                  <a:gd name="T67" fmla="*/ 40 h 82"/>
                  <a:gd name="T68" fmla="*/ 43 w 47"/>
                  <a:gd name="T69" fmla="*/ 4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" h="82">
                    <a:moveTo>
                      <a:pt x="43" y="49"/>
                    </a:moveTo>
                    <a:lnTo>
                      <a:pt x="40" y="46"/>
                    </a:lnTo>
                    <a:lnTo>
                      <a:pt x="37" y="49"/>
                    </a:lnTo>
                    <a:lnTo>
                      <a:pt x="37" y="55"/>
                    </a:lnTo>
                    <a:lnTo>
                      <a:pt x="31" y="70"/>
                    </a:lnTo>
                    <a:lnTo>
                      <a:pt x="26" y="75"/>
                    </a:lnTo>
                    <a:lnTo>
                      <a:pt x="20" y="78"/>
                    </a:lnTo>
                    <a:lnTo>
                      <a:pt x="17" y="82"/>
                    </a:lnTo>
                    <a:lnTo>
                      <a:pt x="11" y="82"/>
                    </a:lnTo>
                    <a:lnTo>
                      <a:pt x="14" y="76"/>
                    </a:lnTo>
                    <a:lnTo>
                      <a:pt x="14" y="67"/>
                    </a:lnTo>
                    <a:lnTo>
                      <a:pt x="11" y="61"/>
                    </a:lnTo>
                    <a:lnTo>
                      <a:pt x="11" y="55"/>
                    </a:lnTo>
                    <a:lnTo>
                      <a:pt x="6" y="53"/>
                    </a:lnTo>
                    <a:lnTo>
                      <a:pt x="5" y="49"/>
                    </a:lnTo>
                    <a:lnTo>
                      <a:pt x="8" y="44"/>
                    </a:lnTo>
                    <a:lnTo>
                      <a:pt x="20" y="38"/>
                    </a:lnTo>
                    <a:lnTo>
                      <a:pt x="28" y="46"/>
                    </a:lnTo>
                    <a:lnTo>
                      <a:pt x="32" y="44"/>
                    </a:lnTo>
                    <a:lnTo>
                      <a:pt x="35" y="37"/>
                    </a:lnTo>
                    <a:lnTo>
                      <a:pt x="23" y="32"/>
                    </a:lnTo>
                    <a:lnTo>
                      <a:pt x="17" y="28"/>
                    </a:lnTo>
                    <a:lnTo>
                      <a:pt x="11" y="31"/>
                    </a:lnTo>
                    <a:lnTo>
                      <a:pt x="6" y="28"/>
                    </a:lnTo>
                    <a:lnTo>
                      <a:pt x="5" y="23"/>
                    </a:lnTo>
                    <a:lnTo>
                      <a:pt x="0" y="20"/>
                    </a:lnTo>
                    <a:lnTo>
                      <a:pt x="9" y="5"/>
                    </a:lnTo>
                    <a:lnTo>
                      <a:pt x="20" y="0"/>
                    </a:lnTo>
                    <a:lnTo>
                      <a:pt x="22" y="9"/>
                    </a:lnTo>
                    <a:lnTo>
                      <a:pt x="25" y="18"/>
                    </a:lnTo>
                    <a:lnTo>
                      <a:pt x="40" y="21"/>
                    </a:lnTo>
                    <a:lnTo>
                      <a:pt x="37" y="29"/>
                    </a:lnTo>
                    <a:lnTo>
                      <a:pt x="40" y="34"/>
                    </a:lnTo>
                    <a:lnTo>
                      <a:pt x="47" y="40"/>
                    </a:lnTo>
                    <a:lnTo>
                      <a:pt x="43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7" name="Freeform 1018">
                <a:extLst>
                  <a:ext uri="{FF2B5EF4-FFF2-40B4-BE49-F238E27FC236}">
                    <a16:creationId xmlns:a16="http://schemas.microsoft.com/office/drawing/2014/main" id="{0987A84D-0AE2-1562-B6EE-5DDC30A28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486"/>
                <a:ext cx="21" cy="18"/>
              </a:xfrm>
              <a:custGeom>
                <a:avLst/>
                <a:gdLst>
                  <a:gd name="T0" fmla="*/ 29 w 41"/>
                  <a:gd name="T1" fmla="*/ 10 h 35"/>
                  <a:gd name="T2" fmla="*/ 26 w 41"/>
                  <a:gd name="T3" fmla="*/ 12 h 35"/>
                  <a:gd name="T4" fmla="*/ 14 w 41"/>
                  <a:gd name="T5" fmla="*/ 9 h 35"/>
                  <a:gd name="T6" fmla="*/ 13 w 41"/>
                  <a:gd name="T7" fmla="*/ 4 h 35"/>
                  <a:gd name="T8" fmla="*/ 9 w 41"/>
                  <a:gd name="T9" fmla="*/ 13 h 35"/>
                  <a:gd name="T10" fmla="*/ 3 w 41"/>
                  <a:gd name="T11" fmla="*/ 15 h 35"/>
                  <a:gd name="T12" fmla="*/ 0 w 41"/>
                  <a:gd name="T13" fmla="*/ 18 h 35"/>
                  <a:gd name="T14" fmla="*/ 3 w 41"/>
                  <a:gd name="T15" fmla="*/ 24 h 35"/>
                  <a:gd name="T16" fmla="*/ 9 w 41"/>
                  <a:gd name="T17" fmla="*/ 22 h 35"/>
                  <a:gd name="T18" fmla="*/ 17 w 41"/>
                  <a:gd name="T19" fmla="*/ 29 h 35"/>
                  <a:gd name="T20" fmla="*/ 19 w 41"/>
                  <a:gd name="T21" fmla="*/ 35 h 35"/>
                  <a:gd name="T22" fmla="*/ 22 w 41"/>
                  <a:gd name="T23" fmla="*/ 30 h 35"/>
                  <a:gd name="T24" fmla="*/ 17 w 41"/>
                  <a:gd name="T25" fmla="*/ 24 h 35"/>
                  <a:gd name="T26" fmla="*/ 22 w 41"/>
                  <a:gd name="T27" fmla="*/ 19 h 35"/>
                  <a:gd name="T28" fmla="*/ 29 w 41"/>
                  <a:gd name="T29" fmla="*/ 24 h 35"/>
                  <a:gd name="T30" fmla="*/ 28 w 41"/>
                  <a:gd name="T31" fmla="*/ 19 h 35"/>
                  <a:gd name="T32" fmla="*/ 34 w 41"/>
                  <a:gd name="T33" fmla="*/ 12 h 35"/>
                  <a:gd name="T34" fmla="*/ 34 w 41"/>
                  <a:gd name="T35" fmla="*/ 7 h 35"/>
                  <a:gd name="T36" fmla="*/ 40 w 41"/>
                  <a:gd name="T37" fmla="*/ 4 h 35"/>
                  <a:gd name="T38" fmla="*/ 41 w 41"/>
                  <a:gd name="T39" fmla="*/ 0 h 35"/>
                  <a:gd name="T40" fmla="*/ 32 w 41"/>
                  <a:gd name="T41" fmla="*/ 1 h 35"/>
                  <a:gd name="T42" fmla="*/ 29 w 41"/>
                  <a:gd name="T43" fmla="*/ 1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5">
                    <a:moveTo>
                      <a:pt x="29" y="10"/>
                    </a:moveTo>
                    <a:lnTo>
                      <a:pt x="26" y="12"/>
                    </a:lnTo>
                    <a:lnTo>
                      <a:pt x="14" y="9"/>
                    </a:lnTo>
                    <a:lnTo>
                      <a:pt x="13" y="4"/>
                    </a:lnTo>
                    <a:lnTo>
                      <a:pt x="9" y="13"/>
                    </a:lnTo>
                    <a:lnTo>
                      <a:pt x="3" y="15"/>
                    </a:lnTo>
                    <a:lnTo>
                      <a:pt x="0" y="18"/>
                    </a:lnTo>
                    <a:lnTo>
                      <a:pt x="3" y="24"/>
                    </a:lnTo>
                    <a:lnTo>
                      <a:pt x="9" y="22"/>
                    </a:lnTo>
                    <a:lnTo>
                      <a:pt x="17" y="29"/>
                    </a:lnTo>
                    <a:lnTo>
                      <a:pt x="19" y="35"/>
                    </a:lnTo>
                    <a:lnTo>
                      <a:pt x="22" y="30"/>
                    </a:lnTo>
                    <a:lnTo>
                      <a:pt x="17" y="24"/>
                    </a:lnTo>
                    <a:lnTo>
                      <a:pt x="22" y="19"/>
                    </a:lnTo>
                    <a:lnTo>
                      <a:pt x="29" y="24"/>
                    </a:lnTo>
                    <a:lnTo>
                      <a:pt x="28" y="19"/>
                    </a:lnTo>
                    <a:lnTo>
                      <a:pt x="34" y="12"/>
                    </a:lnTo>
                    <a:lnTo>
                      <a:pt x="34" y="7"/>
                    </a:lnTo>
                    <a:lnTo>
                      <a:pt x="40" y="4"/>
                    </a:lnTo>
                    <a:lnTo>
                      <a:pt x="41" y="0"/>
                    </a:lnTo>
                    <a:lnTo>
                      <a:pt x="32" y="1"/>
                    </a:lnTo>
                    <a:lnTo>
                      <a:pt x="29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8" name="Freeform 1019">
                <a:extLst>
                  <a:ext uri="{FF2B5EF4-FFF2-40B4-BE49-F238E27FC236}">
                    <a16:creationId xmlns:a16="http://schemas.microsoft.com/office/drawing/2014/main" id="{9BA35200-4613-BBCD-78C0-C5ABD27B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486"/>
                <a:ext cx="21" cy="18"/>
              </a:xfrm>
              <a:custGeom>
                <a:avLst/>
                <a:gdLst>
                  <a:gd name="T0" fmla="*/ 29 w 41"/>
                  <a:gd name="T1" fmla="*/ 10 h 35"/>
                  <a:gd name="T2" fmla="*/ 32 w 41"/>
                  <a:gd name="T3" fmla="*/ 1 h 35"/>
                  <a:gd name="T4" fmla="*/ 41 w 41"/>
                  <a:gd name="T5" fmla="*/ 0 h 35"/>
                  <a:gd name="T6" fmla="*/ 40 w 41"/>
                  <a:gd name="T7" fmla="*/ 4 h 35"/>
                  <a:gd name="T8" fmla="*/ 34 w 41"/>
                  <a:gd name="T9" fmla="*/ 7 h 35"/>
                  <a:gd name="T10" fmla="*/ 34 w 41"/>
                  <a:gd name="T11" fmla="*/ 12 h 35"/>
                  <a:gd name="T12" fmla="*/ 28 w 41"/>
                  <a:gd name="T13" fmla="*/ 19 h 35"/>
                  <a:gd name="T14" fmla="*/ 29 w 41"/>
                  <a:gd name="T15" fmla="*/ 24 h 35"/>
                  <a:gd name="T16" fmla="*/ 22 w 41"/>
                  <a:gd name="T17" fmla="*/ 19 h 35"/>
                  <a:gd name="T18" fmla="*/ 17 w 41"/>
                  <a:gd name="T19" fmla="*/ 24 h 35"/>
                  <a:gd name="T20" fmla="*/ 22 w 41"/>
                  <a:gd name="T21" fmla="*/ 30 h 35"/>
                  <a:gd name="T22" fmla="*/ 19 w 41"/>
                  <a:gd name="T23" fmla="*/ 35 h 35"/>
                  <a:gd name="T24" fmla="*/ 17 w 41"/>
                  <a:gd name="T25" fmla="*/ 29 h 35"/>
                  <a:gd name="T26" fmla="*/ 9 w 41"/>
                  <a:gd name="T27" fmla="*/ 22 h 35"/>
                  <a:gd name="T28" fmla="*/ 3 w 41"/>
                  <a:gd name="T29" fmla="*/ 24 h 35"/>
                  <a:gd name="T30" fmla="*/ 0 w 41"/>
                  <a:gd name="T31" fmla="*/ 18 h 35"/>
                  <a:gd name="T32" fmla="*/ 3 w 41"/>
                  <a:gd name="T33" fmla="*/ 15 h 35"/>
                  <a:gd name="T34" fmla="*/ 9 w 41"/>
                  <a:gd name="T35" fmla="*/ 13 h 35"/>
                  <a:gd name="T36" fmla="*/ 13 w 41"/>
                  <a:gd name="T37" fmla="*/ 4 h 35"/>
                  <a:gd name="T38" fmla="*/ 14 w 41"/>
                  <a:gd name="T39" fmla="*/ 9 h 35"/>
                  <a:gd name="T40" fmla="*/ 26 w 41"/>
                  <a:gd name="T41" fmla="*/ 12 h 35"/>
                  <a:gd name="T42" fmla="*/ 29 w 41"/>
                  <a:gd name="T43" fmla="*/ 1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5">
                    <a:moveTo>
                      <a:pt x="29" y="10"/>
                    </a:moveTo>
                    <a:lnTo>
                      <a:pt x="32" y="1"/>
                    </a:lnTo>
                    <a:lnTo>
                      <a:pt x="41" y="0"/>
                    </a:lnTo>
                    <a:lnTo>
                      <a:pt x="40" y="4"/>
                    </a:lnTo>
                    <a:lnTo>
                      <a:pt x="34" y="7"/>
                    </a:lnTo>
                    <a:lnTo>
                      <a:pt x="34" y="12"/>
                    </a:lnTo>
                    <a:lnTo>
                      <a:pt x="28" y="19"/>
                    </a:lnTo>
                    <a:lnTo>
                      <a:pt x="29" y="24"/>
                    </a:lnTo>
                    <a:lnTo>
                      <a:pt x="22" y="19"/>
                    </a:lnTo>
                    <a:lnTo>
                      <a:pt x="17" y="24"/>
                    </a:lnTo>
                    <a:lnTo>
                      <a:pt x="22" y="30"/>
                    </a:lnTo>
                    <a:lnTo>
                      <a:pt x="19" y="35"/>
                    </a:lnTo>
                    <a:lnTo>
                      <a:pt x="17" y="29"/>
                    </a:lnTo>
                    <a:lnTo>
                      <a:pt x="9" y="22"/>
                    </a:lnTo>
                    <a:lnTo>
                      <a:pt x="3" y="24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9" y="13"/>
                    </a:lnTo>
                    <a:lnTo>
                      <a:pt x="13" y="4"/>
                    </a:lnTo>
                    <a:lnTo>
                      <a:pt x="14" y="9"/>
                    </a:lnTo>
                    <a:lnTo>
                      <a:pt x="26" y="12"/>
                    </a:lnTo>
                    <a:lnTo>
                      <a:pt x="2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9" name="Freeform 1020">
                <a:extLst>
                  <a:ext uri="{FF2B5EF4-FFF2-40B4-BE49-F238E27FC236}">
                    <a16:creationId xmlns:a16="http://schemas.microsoft.com/office/drawing/2014/main" id="{F18CE689-3CD3-FA67-8D7C-7CD68A2D4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486"/>
                <a:ext cx="21" cy="18"/>
              </a:xfrm>
              <a:custGeom>
                <a:avLst/>
                <a:gdLst>
                  <a:gd name="T0" fmla="*/ 29 w 41"/>
                  <a:gd name="T1" fmla="*/ 10 h 35"/>
                  <a:gd name="T2" fmla="*/ 32 w 41"/>
                  <a:gd name="T3" fmla="*/ 1 h 35"/>
                  <a:gd name="T4" fmla="*/ 41 w 41"/>
                  <a:gd name="T5" fmla="*/ 0 h 35"/>
                  <a:gd name="T6" fmla="*/ 40 w 41"/>
                  <a:gd name="T7" fmla="*/ 4 h 35"/>
                  <a:gd name="T8" fmla="*/ 34 w 41"/>
                  <a:gd name="T9" fmla="*/ 7 h 35"/>
                  <a:gd name="T10" fmla="*/ 34 w 41"/>
                  <a:gd name="T11" fmla="*/ 12 h 35"/>
                  <a:gd name="T12" fmla="*/ 28 w 41"/>
                  <a:gd name="T13" fmla="*/ 19 h 35"/>
                  <a:gd name="T14" fmla="*/ 29 w 41"/>
                  <a:gd name="T15" fmla="*/ 24 h 35"/>
                  <a:gd name="T16" fmla="*/ 22 w 41"/>
                  <a:gd name="T17" fmla="*/ 19 h 35"/>
                  <a:gd name="T18" fmla="*/ 17 w 41"/>
                  <a:gd name="T19" fmla="*/ 24 h 35"/>
                  <a:gd name="T20" fmla="*/ 22 w 41"/>
                  <a:gd name="T21" fmla="*/ 30 h 35"/>
                  <a:gd name="T22" fmla="*/ 19 w 41"/>
                  <a:gd name="T23" fmla="*/ 35 h 35"/>
                  <a:gd name="T24" fmla="*/ 17 w 41"/>
                  <a:gd name="T25" fmla="*/ 29 h 35"/>
                  <a:gd name="T26" fmla="*/ 9 w 41"/>
                  <a:gd name="T27" fmla="*/ 22 h 35"/>
                  <a:gd name="T28" fmla="*/ 3 w 41"/>
                  <a:gd name="T29" fmla="*/ 24 h 35"/>
                  <a:gd name="T30" fmla="*/ 0 w 41"/>
                  <a:gd name="T31" fmla="*/ 18 h 35"/>
                  <a:gd name="T32" fmla="*/ 3 w 41"/>
                  <a:gd name="T33" fmla="*/ 15 h 35"/>
                  <a:gd name="T34" fmla="*/ 9 w 41"/>
                  <a:gd name="T35" fmla="*/ 13 h 35"/>
                  <a:gd name="T36" fmla="*/ 13 w 41"/>
                  <a:gd name="T37" fmla="*/ 4 h 35"/>
                  <a:gd name="T38" fmla="*/ 14 w 41"/>
                  <a:gd name="T39" fmla="*/ 9 h 35"/>
                  <a:gd name="T40" fmla="*/ 26 w 41"/>
                  <a:gd name="T41" fmla="*/ 12 h 35"/>
                  <a:gd name="T42" fmla="*/ 29 w 41"/>
                  <a:gd name="T43" fmla="*/ 1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5">
                    <a:moveTo>
                      <a:pt x="29" y="10"/>
                    </a:moveTo>
                    <a:lnTo>
                      <a:pt x="32" y="1"/>
                    </a:lnTo>
                    <a:lnTo>
                      <a:pt x="41" y="0"/>
                    </a:lnTo>
                    <a:lnTo>
                      <a:pt x="40" y="4"/>
                    </a:lnTo>
                    <a:lnTo>
                      <a:pt x="34" y="7"/>
                    </a:lnTo>
                    <a:lnTo>
                      <a:pt x="34" y="12"/>
                    </a:lnTo>
                    <a:lnTo>
                      <a:pt x="28" y="19"/>
                    </a:lnTo>
                    <a:lnTo>
                      <a:pt x="29" y="24"/>
                    </a:lnTo>
                    <a:lnTo>
                      <a:pt x="22" y="19"/>
                    </a:lnTo>
                    <a:lnTo>
                      <a:pt x="17" y="24"/>
                    </a:lnTo>
                    <a:lnTo>
                      <a:pt x="22" y="30"/>
                    </a:lnTo>
                    <a:lnTo>
                      <a:pt x="19" y="35"/>
                    </a:lnTo>
                    <a:lnTo>
                      <a:pt x="17" y="29"/>
                    </a:lnTo>
                    <a:lnTo>
                      <a:pt x="9" y="22"/>
                    </a:lnTo>
                    <a:lnTo>
                      <a:pt x="3" y="24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9" y="13"/>
                    </a:lnTo>
                    <a:lnTo>
                      <a:pt x="13" y="4"/>
                    </a:lnTo>
                    <a:lnTo>
                      <a:pt x="14" y="9"/>
                    </a:lnTo>
                    <a:lnTo>
                      <a:pt x="26" y="12"/>
                    </a:lnTo>
                    <a:lnTo>
                      <a:pt x="29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0" name="Freeform 1021">
                <a:extLst>
                  <a:ext uri="{FF2B5EF4-FFF2-40B4-BE49-F238E27FC236}">
                    <a16:creationId xmlns:a16="http://schemas.microsoft.com/office/drawing/2014/main" id="{DA7E5CEE-6DAE-EECE-1134-24ACB5ADC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357"/>
                <a:ext cx="54" cy="59"/>
              </a:xfrm>
              <a:custGeom>
                <a:avLst/>
                <a:gdLst>
                  <a:gd name="T0" fmla="*/ 62 w 107"/>
                  <a:gd name="T1" fmla="*/ 11 h 117"/>
                  <a:gd name="T2" fmla="*/ 48 w 107"/>
                  <a:gd name="T3" fmla="*/ 22 h 117"/>
                  <a:gd name="T4" fmla="*/ 39 w 107"/>
                  <a:gd name="T5" fmla="*/ 25 h 117"/>
                  <a:gd name="T6" fmla="*/ 34 w 107"/>
                  <a:gd name="T7" fmla="*/ 44 h 117"/>
                  <a:gd name="T8" fmla="*/ 18 w 107"/>
                  <a:gd name="T9" fmla="*/ 53 h 117"/>
                  <a:gd name="T10" fmla="*/ 16 w 107"/>
                  <a:gd name="T11" fmla="*/ 57 h 117"/>
                  <a:gd name="T12" fmla="*/ 10 w 107"/>
                  <a:gd name="T13" fmla="*/ 58 h 117"/>
                  <a:gd name="T14" fmla="*/ 3 w 107"/>
                  <a:gd name="T15" fmla="*/ 73 h 117"/>
                  <a:gd name="T16" fmla="*/ 4 w 107"/>
                  <a:gd name="T17" fmla="*/ 75 h 117"/>
                  <a:gd name="T18" fmla="*/ 0 w 107"/>
                  <a:gd name="T19" fmla="*/ 79 h 117"/>
                  <a:gd name="T20" fmla="*/ 3 w 107"/>
                  <a:gd name="T21" fmla="*/ 87 h 117"/>
                  <a:gd name="T22" fmla="*/ 9 w 107"/>
                  <a:gd name="T23" fmla="*/ 85 h 117"/>
                  <a:gd name="T24" fmla="*/ 7 w 107"/>
                  <a:gd name="T25" fmla="*/ 82 h 117"/>
                  <a:gd name="T26" fmla="*/ 15 w 107"/>
                  <a:gd name="T27" fmla="*/ 82 h 117"/>
                  <a:gd name="T28" fmla="*/ 18 w 107"/>
                  <a:gd name="T29" fmla="*/ 78 h 117"/>
                  <a:gd name="T30" fmla="*/ 22 w 107"/>
                  <a:gd name="T31" fmla="*/ 79 h 117"/>
                  <a:gd name="T32" fmla="*/ 21 w 107"/>
                  <a:gd name="T33" fmla="*/ 93 h 117"/>
                  <a:gd name="T34" fmla="*/ 24 w 107"/>
                  <a:gd name="T35" fmla="*/ 104 h 117"/>
                  <a:gd name="T36" fmla="*/ 31 w 107"/>
                  <a:gd name="T37" fmla="*/ 108 h 117"/>
                  <a:gd name="T38" fmla="*/ 31 w 107"/>
                  <a:gd name="T39" fmla="*/ 114 h 117"/>
                  <a:gd name="T40" fmla="*/ 34 w 107"/>
                  <a:gd name="T41" fmla="*/ 117 h 117"/>
                  <a:gd name="T42" fmla="*/ 38 w 107"/>
                  <a:gd name="T43" fmla="*/ 116 h 117"/>
                  <a:gd name="T44" fmla="*/ 41 w 107"/>
                  <a:gd name="T45" fmla="*/ 110 h 117"/>
                  <a:gd name="T46" fmla="*/ 39 w 107"/>
                  <a:gd name="T47" fmla="*/ 104 h 117"/>
                  <a:gd name="T48" fmla="*/ 45 w 107"/>
                  <a:gd name="T49" fmla="*/ 104 h 117"/>
                  <a:gd name="T50" fmla="*/ 45 w 107"/>
                  <a:gd name="T51" fmla="*/ 99 h 117"/>
                  <a:gd name="T52" fmla="*/ 50 w 107"/>
                  <a:gd name="T53" fmla="*/ 91 h 117"/>
                  <a:gd name="T54" fmla="*/ 56 w 107"/>
                  <a:gd name="T55" fmla="*/ 90 h 117"/>
                  <a:gd name="T56" fmla="*/ 66 w 107"/>
                  <a:gd name="T57" fmla="*/ 84 h 117"/>
                  <a:gd name="T58" fmla="*/ 71 w 107"/>
                  <a:gd name="T59" fmla="*/ 84 h 117"/>
                  <a:gd name="T60" fmla="*/ 71 w 107"/>
                  <a:gd name="T61" fmla="*/ 79 h 117"/>
                  <a:gd name="T62" fmla="*/ 78 w 107"/>
                  <a:gd name="T63" fmla="*/ 78 h 117"/>
                  <a:gd name="T64" fmla="*/ 82 w 107"/>
                  <a:gd name="T65" fmla="*/ 70 h 117"/>
                  <a:gd name="T66" fmla="*/ 80 w 107"/>
                  <a:gd name="T67" fmla="*/ 66 h 117"/>
                  <a:gd name="T68" fmla="*/ 80 w 107"/>
                  <a:gd name="T69" fmla="*/ 58 h 117"/>
                  <a:gd name="T70" fmla="*/ 85 w 107"/>
                  <a:gd name="T71" fmla="*/ 52 h 117"/>
                  <a:gd name="T72" fmla="*/ 91 w 107"/>
                  <a:gd name="T73" fmla="*/ 55 h 117"/>
                  <a:gd name="T74" fmla="*/ 89 w 107"/>
                  <a:gd name="T75" fmla="*/ 58 h 117"/>
                  <a:gd name="T76" fmla="*/ 95 w 107"/>
                  <a:gd name="T77" fmla="*/ 61 h 117"/>
                  <a:gd name="T78" fmla="*/ 98 w 107"/>
                  <a:gd name="T79" fmla="*/ 57 h 117"/>
                  <a:gd name="T80" fmla="*/ 94 w 107"/>
                  <a:gd name="T81" fmla="*/ 55 h 117"/>
                  <a:gd name="T82" fmla="*/ 95 w 107"/>
                  <a:gd name="T83" fmla="*/ 44 h 117"/>
                  <a:gd name="T84" fmla="*/ 92 w 107"/>
                  <a:gd name="T85" fmla="*/ 37 h 117"/>
                  <a:gd name="T86" fmla="*/ 98 w 107"/>
                  <a:gd name="T87" fmla="*/ 28 h 117"/>
                  <a:gd name="T88" fmla="*/ 101 w 107"/>
                  <a:gd name="T89" fmla="*/ 28 h 117"/>
                  <a:gd name="T90" fmla="*/ 107 w 107"/>
                  <a:gd name="T91" fmla="*/ 25 h 117"/>
                  <a:gd name="T92" fmla="*/ 107 w 107"/>
                  <a:gd name="T93" fmla="*/ 20 h 117"/>
                  <a:gd name="T94" fmla="*/ 100 w 107"/>
                  <a:gd name="T95" fmla="*/ 19 h 117"/>
                  <a:gd name="T96" fmla="*/ 95 w 107"/>
                  <a:gd name="T97" fmla="*/ 9 h 117"/>
                  <a:gd name="T98" fmla="*/ 85 w 107"/>
                  <a:gd name="T99" fmla="*/ 11 h 117"/>
                  <a:gd name="T100" fmla="*/ 75 w 107"/>
                  <a:gd name="T101" fmla="*/ 11 h 117"/>
                  <a:gd name="T102" fmla="*/ 71 w 107"/>
                  <a:gd name="T103" fmla="*/ 5 h 117"/>
                  <a:gd name="T104" fmla="*/ 69 w 107"/>
                  <a:gd name="T105" fmla="*/ 0 h 117"/>
                  <a:gd name="T106" fmla="*/ 62 w 107"/>
                  <a:gd name="T107" fmla="*/ 1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7" h="117">
                    <a:moveTo>
                      <a:pt x="62" y="11"/>
                    </a:moveTo>
                    <a:lnTo>
                      <a:pt x="48" y="22"/>
                    </a:lnTo>
                    <a:lnTo>
                      <a:pt x="39" y="25"/>
                    </a:lnTo>
                    <a:lnTo>
                      <a:pt x="34" y="44"/>
                    </a:lnTo>
                    <a:lnTo>
                      <a:pt x="18" y="53"/>
                    </a:lnTo>
                    <a:lnTo>
                      <a:pt x="16" y="57"/>
                    </a:lnTo>
                    <a:lnTo>
                      <a:pt x="10" y="58"/>
                    </a:lnTo>
                    <a:lnTo>
                      <a:pt x="3" y="73"/>
                    </a:lnTo>
                    <a:lnTo>
                      <a:pt x="4" y="75"/>
                    </a:lnTo>
                    <a:lnTo>
                      <a:pt x="0" y="79"/>
                    </a:lnTo>
                    <a:lnTo>
                      <a:pt x="3" y="87"/>
                    </a:lnTo>
                    <a:lnTo>
                      <a:pt x="9" y="85"/>
                    </a:lnTo>
                    <a:lnTo>
                      <a:pt x="7" y="82"/>
                    </a:lnTo>
                    <a:lnTo>
                      <a:pt x="15" y="82"/>
                    </a:lnTo>
                    <a:lnTo>
                      <a:pt x="18" y="78"/>
                    </a:lnTo>
                    <a:lnTo>
                      <a:pt x="22" y="79"/>
                    </a:lnTo>
                    <a:lnTo>
                      <a:pt x="21" y="93"/>
                    </a:lnTo>
                    <a:lnTo>
                      <a:pt x="24" y="104"/>
                    </a:lnTo>
                    <a:lnTo>
                      <a:pt x="31" y="108"/>
                    </a:lnTo>
                    <a:lnTo>
                      <a:pt x="31" y="114"/>
                    </a:lnTo>
                    <a:lnTo>
                      <a:pt x="34" y="117"/>
                    </a:lnTo>
                    <a:lnTo>
                      <a:pt x="38" y="116"/>
                    </a:lnTo>
                    <a:lnTo>
                      <a:pt x="41" y="110"/>
                    </a:lnTo>
                    <a:lnTo>
                      <a:pt x="39" y="104"/>
                    </a:lnTo>
                    <a:lnTo>
                      <a:pt x="45" y="104"/>
                    </a:lnTo>
                    <a:lnTo>
                      <a:pt x="45" y="99"/>
                    </a:lnTo>
                    <a:lnTo>
                      <a:pt x="50" y="91"/>
                    </a:lnTo>
                    <a:lnTo>
                      <a:pt x="56" y="90"/>
                    </a:lnTo>
                    <a:lnTo>
                      <a:pt x="66" y="84"/>
                    </a:lnTo>
                    <a:lnTo>
                      <a:pt x="71" y="84"/>
                    </a:lnTo>
                    <a:lnTo>
                      <a:pt x="71" y="79"/>
                    </a:lnTo>
                    <a:lnTo>
                      <a:pt x="78" y="78"/>
                    </a:lnTo>
                    <a:lnTo>
                      <a:pt x="82" y="70"/>
                    </a:lnTo>
                    <a:lnTo>
                      <a:pt x="80" y="66"/>
                    </a:lnTo>
                    <a:lnTo>
                      <a:pt x="80" y="58"/>
                    </a:lnTo>
                    <a:lnTo>
                      <a:pt x="85" y="52"/>
                    </a:lnTo>
                    <a:lnTo>
                      <a:pt x="91" y="55"/>
                    </a:lnTo>
                    <a:lnTo>
                      <a:pt x="89" y="58"/>
                    </a:lnTo>
                    <a:lnTo>
                      <a:pt x="95" y="61"/>
                    </a:lnTo>
                    <a:lnTo>
                      <a:pt x="98" y="57"/>
                    </a:lnTo>
                    <a:lnTo>
                      <a:pt x="94" y="55"/>
                    </a:lnTo>
                    <a:lnTo>
                      <a:pt x="95" y="44"/>
                    </a:lnTo>
                    <a:lnTo>
                      <a:pt x="92" y="37"/>
                    </a:lnTo>
                    <a:lnTo>
                      <a:pt x="98" y="28"/>
                    </a:lnTo>
                    <a:lnTo>
                      <a:pt x="101" y="28"/>
                    </a:lnTo>
                    <a:lnTo>
                      <a:pt x="107" y="25"/>
                    </a:lnTo>
                    <a:lnTo>
                      <a:pt x="107" y="20"/>
                    </a:lnTo>
                    <a:lnTo>
                      <a:pt x="100" y="19"/>
                    </a:lnTo>
                    <a:lnTo>
                      <a:pt x="95" y="9"/>
                    </a:lnTo>
                    <a:lnTo>
                      <a:pt x="85" y="11"/>
                    </a:lnTo>
                    <a:lnTo>
                      <a:pt x="75" y="11"/>
                    </a:lnTo>
                    <a:lnTo>
                      <a:pt x="71" y="5"/>
                    </a:lnTo>
                    <a:lnTo>
                      <a:pt x="69" y="0"/>
                    </a:lnTo>
                    <a:lnTo>
                      <a:pt x="62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1" name="Freeform 1022">
                <a:extLst>
                  <a:ext uri="{FF2B5EF4-FFF2-40B4-BE49-F238E27FC236}">
                    <a16:creationId xmlns:a16="http://schemas.microsoft.com/office/drawing/2014/main" id="{20E22B8A-1FCC-42D6-CEE4-C95103BB0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357"/>
                <a:ext cx="54" cy="59"/>
              </a:xfrm>
              <a:custGeom>
                <a:avLst/>
                <a:gdLst>
                  <a:gd name="T0" fmla="*/ 62 w 107"/>
                  <a:gd name="T1" fmla="*/ 11 h 117"/>
                  <a:gd name="T2" fmla="*/ 69 w 107"/>
                  <a:gd name="T3" fmla="*/ 0 h 117"/>
                  <a:gd name="T4" fmla="*/ 71 w 107"/>
                  <a:gd name="T5" fmla="*/ 5 h 117"/>
                  <a:gd name="T6" fmla="*/ 75 w 107"/>
                  <a:gd name="T7" fmla="*/ 11 h 117"/>
                  <a:gd name="T8" fmla="*/ 85 w 107"/>
                  <a:gd name="T9" fmla="*/ 11 h 117"/>
                  <a:gd name="T10" fmla="*/ 95 w 107"/>
                  <a:gd name="T11" fmla="*/ 9 h 117"/>
                  <a:gd name="T12" fmla="*/ 100 w 107"/>
                  <a:gd name="T13" fmla="*/ 19 h 117"/>
                  <a:gd name="T14" fmla="*/ 107 w 107"/>
                  <a:gd name="T15" fmla="*/ 20 h 117"/>
                  <a:gd name="T16" fmla="*/ 107 w 107"/>
                  <a:gd name="T17" fmla="*/ 25 h 117"/>
                  <a:gd name="T18" fmla="*/ 101 w 107"/>
                  <a:gd name="T19" fmla="*/ 28 h 117"/>
                  <a:gd name="T20" fmla="*/ 98 w 107"/>
                  <a:gd name="T21" fmla="*/ 28 h 117"/>
                  <a:gd name="T22" fmla="*/ 92 w 107"/>
                  <a:gd name="T23" fmla="*/ 37 h 117"/>
                  <a:gd name="T24" fmla="*/ 95 w 107"/>
                  <a:gd name="T25" fmla="*/ 44 h 117"/>
                  <a:gd name="T26" fmla="*/ 94 w 107"/>
                  <a:gd name="T27" fmla="*/ 55 h 117"/>
                  <a:gd name="T28" fmla="*/ 98 w 107"/>
                  <a:gd name="T29" fmla="*/ 57 h 117"/>
                  <a:gd name="T30" fmla="*/ 95 w 107"/>
                  <a:gd name="T31" fmla="*/ 61 h 117"/>
                  <a:gd name="T32" fmla="*/ 89 w 107"/>
                  <a:gd name="T33" fmla="*/ 58 h 117"/>
                  <a:gd name="T34" fmla="*/ 91 w 107"/>
                  <a:gd name="T35" fmla="*/ 55 h 117"/>
                  <a:gd name="T36" fmla="*/ 85 w 107"/>
                  <a:gd name="T37" fmla="*/ 52 h 117"/>
                  <a:gd name="T38" fmla="*/ 80 w 107"/>
                  <a:gd name="T39" fmla="*/ 58 h 117"/>
                  <a:gd name="T40" fmla="*/ 80 w 107"/>
                  <a:gd name="T41" fmla="*/ 66 h 117"/>
                  <a:gd name="T42" fmla="*/ 82 w 107"/>
                  <a:gd name="T43" fmla="*/ 70 h 117"/>
                  <a:gd name="T44" fmla="*/ 78 w 107"/>
                  <a:gd name="T45" fmla="*/ 78 h 117"/>
                  <a:gd name="T46" fmla="*/ 71 w 107"/>
                  <a:gd name="T47" fmla="*/ 79 h 117"/>
                  <a:gd name="T48" fmla="*/ 71 w 107"/>
                  <a:gd name="T49" fmla="*/ 84 h 117"/>
                  <a:gd name="T50" fmla="*/ 66 w 107"/>
                  <a:gd name="T51" fmla="*/ 84 h 117"/>
                  <a:gd name="T52" fmla="*/ 56 w 107"/>
                  <a:gd name="T53" fmla="*/ 90 h 117"/>
                  <a:gd name="T54" fmla="*/ 50 w 107"/>
                  <a:gd name="T55" fmla="*/ 91 h 117"/>
                  <a:gd name="T56" fmla="*/ 45 w 107"/>
                  <a:gd name="T57" fmla="*/ 99 h 117"/>
                  <a:gd name="T58" fmla="*/ 45 w 107"/>
                  <a:gd name="T59" fmla="*/ 104 h 117"/>
                  <a:gd name="T60" fmla="*/ 39 w 107"/>
                  <a:gd name="T61" fmla="*/ 104 h 117"/>
                  <a:gd name="T62" fmla="*/ 41 w 107"/>
                  <a:gd name="T63" fmla="*/ 110 h 117"/>
                  <a:gd name="T64" fmla="*/ 38 w 107"/>
                  <a:gd name="T65" fmla="*/ 116 h 117"/>
                  <a:gd name="T66" fmla="*/ 34 w 107"/>
                  <a:gd name="T67" fmla="*/ 117 h 117"/>
                  <a:gd name="T68" fmla="*/ 31 w 107"/>
                  <a:gd name="T69" fmla="*/ 114 h 117"/>
                  <a:gd name="T70" fmla="*/ 31 w 107"/>
                  <a:gd name="T71" fmla="*/ 108 h 117"/>
                  <a:gd name="T72" fmla="*/ 24 w 107"/>
                  <a:gd name="T73" fmla="*/ 104 h 117"/>
                  <a:gd name="T74" fmla="*/ 21 w 107"/>
                  <a:gd name="T75" fmla="*/ 93 h 117"/>
                  <a:gd name="T76" fmla="*/ 22 w 107"/>
                  <a:gd name="T77" fmla="*/ 79 h 117"/>
                  <a:gd name="T78" fmla="*/ 18 w 107"/>
                  <a:gd name="T79" fmla="*/ 78 h 117"/>
                  <a:gd name="T80" fmla="*/ 15 w 107"/>
                  <a:gd name="T81" fmla="*/ 82 h 117"/>
                  <a:gd name="T82" fmla="*/ 7 w 107"/>
                  <a:gd name="T83" fmla="*/ 82 h 117"/>
                  <a:gd name="T84" fmla="*/ 9 w 107"/>
                  <a:gd name="T85" fmla="*/ 85 h 117"/>
                  <a:gd name="T86" fmla="*/ 3 w 107"/>
                  <a:gd name="T87" fmla="*/ 87 h 117"/>
                  <a:gd name="T88" fmla="*/ 0 w 107"/>
                  <a:gd name="T89" fmla="*/ 79 h 117"/>
                  <a:gd name="T90" fmla="*/ 4 w 107"/>
                  <a:gd name="T91" fmla="*/ 75 h 117"/>
                  <a:gd name="T92" fmla="*/ 3 w 107"/>
                  <a:gd name="T93" fmla="*/ 73 h 117"/>
                  <a:gd name="T94" fmla="*/ 10 w 107"/>
                  <a:gd name="T95" fmla="*/ 58 h 117"/>
                  <a:gd name="T96" fmla="*/ 16 w 107"/>
                  <a:gd name="T97" fmla="*/ 57 h 117"/>
                  <a:gd name="T98" fmla="*/ 18 w 107"/>
                  <a:gd name="T99" fmla="*/ 53 h 117"/>
                  <a:gd name="T100" fmla="*/ 34 w 107"/>
                  <a:gd name="T101" fmla="*/ 44 h 117"/>
                  <a:gd name="T102" fmla="*/ 39 w 107"/>
                  <a:gd name="T103" fmla="*/ 25 h 117"/>
                  <a:gd name="T104" fmla="*/ 48 w 107"/>
                  <a:gd name="T105" fmla="*/ 22 h 117"/>
                  <a:gd name="T106" fmla="*/ 62 w 107"/>
                  <a:gd name="T107" fmla="*/ 1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7" h="117">
                    <a:moveTo>
                      <a:pt x="62" y="11"/>
                    </a:moveTo>
                    <a:lnTo>
                      <a:pt x="69" y="0"/>
                    </a:lnTo>
                    <a:lnTo>
                      <a:pt x="71" y="5"/>
                    </a:lnTo>
                    <a:lnTo>
                      <a:pt x="75" y="11"/>
                    </a:lnTo>
                    <a:lnTo>
                      <a:pt x="85" y="11"/>
                    </a:lnTo>
                    <a:lnTo>
                      <a:pt x="95" y="9"/>
                    </a:lnTo>
                    <a:lnTo>
                      <a:pt x="100" y="19"/>
                    </a:lnTo>
                    <a:lnTo>
                      <a:pt x="107" y="20"/>
                    </a:lnTo>
                    <a:lnTo>
                      <a:pt x="107" y="25"/>
                    </a:lnTo>
                    <a:lnTo>
                      <a:pt x="101" y="28"/>
                    </a:lnTo>
                    <a:lnTo>
                      <a:pt x="98" y="28"/>
                    </a:lnTo>
                    <a:lnTo>
                      <a:pt x="92" y="37"/>
                    </a:lnTo>
                    <a:lnTo>
                      <a:pt x="95" y="44"/>
                    </a:lnTo>
                    <a:lnTo>
                      <a:pt x="94" y="55"/>
                    </a:lnTo>
                    <a:lnTo>
                      <a:pt x="98" y="57"/>
                    </a:lnTo>
                    <a:lnTo>
                      <a:pt x="95" y="61"/>
                    </a:lnTo>
                    <a:lnTo>
                      <a:pt x="89" y="58"/>
                    </a:lnTo>
                    <a:lnTo>
                      <a:pt x="91" y="55"/>
                    </a:lnTo>
                    <a:lnTo>
                      <a:pt x="85" y="52"/>
                    </a:lnTo>
                    <a:lnTo>
                      <a:pt x="80" y="58"/>
                    </a:lnTo>
                    <a:lnTo>
                      <a:pt x="80" y="66"/>
                    </a:lnTo>
                    <a:lnTo>
                      <a:pt x="82" y="70"/>
                    </a:lnTo>
                    <a:lnTo>
                      <a:pt x="78" y="78"/>
                    </a:lnTo>
                    <a:lnTo>
                      <a:pt x="71" y="79"/>
                    </a:lnTo>
                    <a:lnTo>
                      <a:pt x="71" y="84"/>
                    </a:lnTo>
                    <a:lnTo>
                      <a:pt x="66" y="84"/>
                    </a:lnTo>
                    <a:lnTo>
                      <a:pt x="56" y="90"/>
                    </a:lnTo>
                    <a:lnTo>
                      <a:pt x="50" y="91"/>
                    </a:lnTo>
                    <a:lnTo>
                      <a:pt x="45" y="99"/>
                    </a:lnTo>
                    <a:lnTo>
                      <a:pt x="45" y="104"/>
                    </a:lnTo>
                    <a:lnTo>
                      <a:pt x="39" y="104"/>
                    </a:lnTo>
                    <a:lnTo>
                      <a:pt x="41" y="110"/>
                    </a:lnTo>
                    <a:lnTo>
                      <a:pt x="38" y="116"/>
                    </a:lnTo>
                    <a:lnTo>
                      <a:pt x="34" y="117"/>
                    </a:lnTo>
                    <a:lnTo>
                      <a:pt x="31" y="114"/>
                    </a:lnTo>
                    <a:lnTo>
                      <a:pt x="31" y="108"/>
                    </a:lnTo>
                    <a:lnTo>
                      <a:pt x="24" y="104"/>
                    </a:lnTo>
                    <a:lnTo>
                      <a:pt x="21" y="93"/>
                    </a:lnTo>
                    <a:lnTo>
                      <a:pt x="22" y="79"/>
                    </a:lnTo>
                    <a:lnTo>
                      <a:pt x="18" y="78"/>
                    </a:lnTo>
                    <a:lnTo>
                      <a:pt x="15" y="82"/>
                    </a:lnTo>
                    <a:lnTo>
                      <a:pt x="7" y="82"/>
                    </a:lnTo>
                    <a:lnTo>
                      <a:pt x="9" y="85"/>
                    </a:lnTo>
                    <a:lnTo>
                      <a:pt x="3" y="87"/>
                    </a:lnTo>
                    <a:lnTo>
                      <a:pt x="0" y="79"/>
                    </a:lnTo>
                    <a:lnTo>
                      <a:pt x="4" y="75"/>
                    </a:lnTo>
                    <a:lnTo>
                      <a:pt x="3" y="73"/>
                    </a:lnTo>
                    <a:lnTo>
                      <a:pt x="10" y="58"/>
                    </a:lnTo>
                    <a:lnTo>
                      <a:pt x="16" y="57"/>
                    </a:lnTo>
                    <a:lnTo>
                      <a:pt x="18" y="53"/>
                    </a:lnTo>
                    <a:lnTo>
                      <a:pt x="34" y="44"/>
                    </a:lnTo>
                    <a:lnTo>
                      <a:pt x="39" y="25"/>
                    </a:lnTo>
                    <a:lnTo>
                      <a:pt x="48" y="22"/>
                    </a:lnTo>
                    <a:lnTo>
                      <a:pt x="62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2" name="Freeform 1023">
                <a:extLst>
                  <a:ext uri="{FF2B5EF4-FFF2-40B4-BE49-F238E27FC236}">
                    <a16:creationId xmlns:a16="http://schemas.microsoft.com/office/drawing/2014/main" id="{A09E2C9D-1362-6B63-E679-B8A71D67B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357"/>
                <a:ext cx="54" cy="59"/>
              </a:xfrm>
              <a:custGeom>
                <a:avLst/>
                <a:gdLst>
                  <a:gd name="T0" fmla="*/ 62 w 107"/>
                  <a:gd name="T1" fmla="*/ 11 h 117"/>
                  <a:gd name="T2" fmla="*/ 69 w 107"/>
                  <a:gd name="T3" fmla="*/ 0 h 117"/>
                  <a:gd name="T4" fmla="*/ 71 w 107"/>
                  <a:gd name="T5" fmla="*/ 5 h 117"/>
                  <a:gd name="T6" fmla="*/ 75 w 107"/>
                  <a:gd name="T7" fmla="*/ 11 h 117"/>
                  <a:gd name="T8" fmla="*/ 85 w 107"/>
                  <a:gd name="T9" fmla="*/ 11 h 117"/>
                  <a:gd name="T10" fmla="*/ 95 w 107"/>
                  <a:gd name="T11" fmla="*/ 9 h 117"/>
                  <a:gd name="T12" fmla="*/ 100 w 107"/>
                  <a:gd name="T13" fmla="*/ 19 h 117"/>
                  <a:gd name="T14" fmla="*/ 107 w 107"/>
                  <a:gd name="T15" fmla="*/ 20 h 117"/>
                  <a:gd name="T16" fmla="*/ 107 w 107"/>
                  <a:gd name="T17" fmla="*/ 25 h 117"/>
                  <a:gd name="T18" fmla="*/ 101 w 107"/>
                  <a:gd name="T19" fmla="*/ 28 h 117"/>
                  <a:gd name="T20" fmla="*/ 98 w 107"/>
                  <a:gd name="T21" fmla="*/ 28 h 117"/>
                  <a:gd name="T22" fmla="*/ 92 w 107"/>
                  <a:gd name="T23" fmla="*/ 37 h 117"/>
                  <a:gd name="T24" fmla="*/ 95 w 107"/>
                  <a:gd name="T25" fmla="*/ 44 h 117"/>
                  <a:gd name="T26" fmla="*/ 94 w 107"/>
                  <a:gd name="T27" fmla="*/ 55 h 117"/>
                  <a:gd name="T28" fmla="*/ 98 w 107"/>
                  <a:gd name="T29" fmla="*/ 57 h 117"/>
                  <a:gd name="T30" fmla="*/ 95 w 107"/>
                  <a:gd name="T31" fmla="*/ 61 h 117"/>
                  <a:gd name="T32" fmla="*/ 89 w 107"/>
                  <a:gd name="T33" fmla="*/ 58 h 117"/>
                  <a:gd name="T34" fmla="*/ 91 w 107"/>
                  <a:gd name="T35" fmla="*/ 55 h 117"/>
                  <a:gd name="T36" fmla="*/ 85 w 107"/>
                  <a:gd name="T37" fmla="*/ 52 h 117"/>
                  <a:gd name="T38" fmla="*/ 80 w 107"/>
                  <a:gd name="T39" fmla="*/ 58 h 117"/>
                  <a:gd name="T40" fmla="*/ 80 w 107"/>
                  <a:gd name="T41" fmla="*/ 66 h 117"/>
                  <a:gd name="T42" fmla="*/ 82 w 107"/>
                  <a:gd name="T43" fmla="*/ 70 h 117"/>
                  <a:gd name="T44" fmla="*/ 78 w 107"/>
                  <a:gd name="T45" fmla="*/ 78 h 117"/>
                  <a:gd name="T46" fmla="*/ 71 w 107"/>
                  <a:gd name="T47" fmla="*/ 79 h 117"/>
                  <a:gd name="T48" fmla="*/ 71 w 107"/>
                  <a:gd name="T49" fmla="*/ 84 h 117"/>
                  <a:gd name="T50" fmla="*/ 66 w 107"/>
                  <a:gd name="T51" fmla="*/ 84 h 117"/>
                  <a:gd name="T52" fmla="*/ 56 w 107"/>
                  <a:gd name="T53" fmla="*/ 90 h 117"/>
                  <a:gd name="T54" fmla="*/ 50 w 107"/>
                  <a:gd name="T55" fmla="*/ 91 h 117"/>
                  <a:gd name="T56" fmla="*/ 45 w 107"/>
                  <a:gd name="T57" fmla="*/ 99 h 117"/>
                  <a:gd name="T58" fmla="*/ 45 w 107"/>
                  <a:gd name="T59" fmla="*/ 104 h 117"/>
                  <a:gd name="T60" fmla="*/ 39 w 107"/>
                  <a:gd name="T61" fmla="*/ 104 h 117"/>
                  <a:gd name="T62" fmla="*/ 41 w 107"/>
                  <a:gd name="T63" fmla="*/ 110 h 117"/>
                  <a:gd name="T64" fmla="*/ 38 w 107"/>
                  <a:gd name="T65" fmla="*/ 116 h 117"/>
                  <a:gd name="T66" fmla="*/ 34 w 107"/>
                  <a:gd name="T67" fmla="*/ 117 h 117"/>
                  <a:gd name="T68" fmla="*/ 31 w 107"/>
                  <a:gd name="T69" fmla="*/ 114 h 117"/>
                  <a:gd name="T70" fmla="*/ 31 w 107"/>
                  <a:gd name="T71" fmla="*/ 108 h 117"/>
                  <a:gd name="T72" fmla="*/ 24 w 107"/>
                  <a:gd name="T73" fmla="*/ 104 h 117"/>
                  <a:gd name="T74" fmla="*/ 21 w 107"/>
                  <a:gd name="T75" fmla="*/ 93 h 117"/>
                  <a:gd name="T76" fmla="*/ 22 w 107"/>
                  <a:gd name="T77" fmla="*/ 79 h 117"/>
                  <a:gd name="T78" fmla="*/ 18 w 107"/>
                  <a:gd name="T79" fmla="*/ 78 h 117"/>
                  <a:gd name="T80" fmla="*/ 15 w 107"/>
                  <a:gd name="T81" fmla="*/ 82 h 117"/>
                  <a:gd name="T82" fmla="*/ 7 w 107"/>
                  <a:gd name="T83" fmla="*/ 82 h 117"/>
                  <a:gd name="T84" fmla="*/ 9 w 107"/>
                  <a:gd name="T85" fmla="*/ 85 h 117"/>
                  <a:gd name="T86" fmla="*/ 3 w 107"/>
                  <a:gd name="T87" fmla="*/ 87 h 117"/>
                  <a:gd name="T88" fmla="*/ 0 w 107"/>
                  <a:gd name="T89" fmla="*/ 79 h 117"/>
                  <a:gd name="T90" fmla="*/ 4 w 107"/>
                  <a:gd name="T91" fmla="*/ 75 h 117"/>
                  <a:gd name="T92" fmla="*/ 3 w 107"/>
                  <a:gd name="T93" fmla="*/ 73 h 117"/>
                  <a:gd name="T94" fmla="*/ 10 w 107"/>
                  <a:gd name="T95" fmla="*/ 58 h 117"/>
                  <a:gd name="T96" fmla="*/ 16 w 107"/>
                  <a:gd name="T97" fmla="*/ 57 h 117"/>
                  <a:gd name="T98" fmla="*/ 18 w 107"/>
                  <a:gd name="T99" fmla="*/ 53 h 117"/>
                  <a:gd name="T100" fmla="*/ 34 w 107"/>
                  <a:gd name="T101" fmla="*/ 44 h 117"/>
                  <a:gd name="T102" fmla="*/ 39 w 107"/>
                  <a:gd name="T103" fmla="*/ 25 h 117"/>
                  <a:gd name="T104" fmla="*/ 48 w 107"/>
                  <a:gd name="T105" fmla="*/ 22 h 117"/>
                  <a:gd name="T106" fmla="*/ 62 w 107"/>
                  <a:gd name="T107" fmla="*/ 1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7" h="117">
                    <a:moveTo>
                      <a:pt x="62" y="11"/>
                    </a:moveTo>
                    <a:lnTo>
                      <a:pt x="69" y="0"/>
                    </a:lnTo>
                    <a:lnTo>
                      <a:pt x="71" y="5"/>
                    </a:lnTo>
                    <a:lnTo>
                      <a:pt x="75" y="11"/>
                    </a:lnTo>
                    <a:lnTo>
                      <a:pt x="85" y="11"/>
                    </a:lnTo>
                    <a:lnTo>
                      <a:pt x="95" y="9"/>
                    </a:lnTo>
                    <a:lnTo>
                      <a:pt x="100" y="19"/>
                    </a:lnTo>
                    <a:lnTo>
                      <a:pt x="107" y="20"/>
                    </a:lnTo>
                    <a:lnTo>
                      <a:pt x="107" y="25"/>
                    </a:lnTo>
                    <a:lnTo>
                      <a:pt x="101" y="28"/>
                    </a:lnTo>
                    <a:lnTo>
                      <a:pt x="98" y="28"/>
                    </a:lnTo>
                    <a:lnTo>
                      <a:pt x="92" y="37"/>
                    </a:lnTo>
                    <a:lnTo>
                      <a:pt x="95" y="44"/>
                    </a:lnTo>
                    <a:lnTo>
                      <a:pt x="94" y="55"/>
                    </a:lnTo>
                    <a:lnTo>
                      <a:pt x="98" y="57"/>
                    </a:lnTo>
                    <a:lnTo>
                      <a:pt x="95" y="61"/>
                    </a:lnTo>
                    <a:lnTo>
                      <a:pt x="89" y="58"/>
                    </a:lnTo>
                    <a:lnTo>
                      <a:pt x="91" y="55"/>
                    </a:lnTo>
                    <a:lnTo>
                      <a:pt x="85" y="52"/>
                    </a:lnTo>
                    <a:lnTo>
                      <a:pt x="80" y="58"/>
                    </a:lnTo>
                    <a:lnTo>
                      <a:pt x="80" y="66"/>
                    </a:lnTo>
                    <a:lnTo>
                      <a:pt x="82" y="70"/>
                    </a:lnTo>
                    <a:lnTo>
                      <a:pt x="78" y="78"/>
                    </a:lnTo>
                    <a:lnTo>
                      <a:pt x="71" y="79"/>
                    </a:lnTo>
                    <a:lnTo>
                      <a:pt x="71" y="84"/>
                    </a:lnTo>
                    <a:lnTo>
                      <a:pt x="66" y="84"/>
                    </a:lnTo>
                    <a:lnTo>
                      <a:pt x="56" y="90"/>
                    </a:lnTo>
                    <a:lnTo>
                      <a:pt x="50" y="91"/>
                    </a:lnTo>
                    <a:lnTo>
                      <a:pt x="45" y="99"/>
                    </a:lnTo>
                    <a:lnTo>
                      <a:pt x="45" y="104"/>
                    </a:lnTo>
                    <a:lnTo>
                      <a:pt x="39" y="104"/>
                    </a:lnTo>
                    <a:lnTo>
                      <a:pt x="41" y="110"/>
                    </a:lnTo>
                    <a:lnTo>
                      <a:pt x="38" y="116"/>
                    </a:lnTo>
                    <a:lnTo>
                      <a:pt x="34" y="117"/>
                    </a:lnTo>
                    <a:lnTo>
                      <a:pt x="31" y="114"/>
                    </a:lnTo>
                    <a:lnTo>
                      <a:pt x="31" y="108"/>
                    </a:lnTo>
                    <a:lnTo>
                      <a:pt x="24" y="104"/>
                    </a:lnTo>
                    <a:lnTo>
                      <a:pt x="21" y="93"/>
                    </a:lnTo>
                    <a:lnTo>
                      <a:pt x="22" y="79"/>
                    </a:lnTo>
                    <a:lnTo>
                      <a:pt x="18" y="78"/>
                    </a:lnTo>
                    <a:lnTo>
                      <a:pt x="15" y="82"/>
                    </a:lnTo>
                    <a:lnTo>
                      <a:pt x="7" y="82"/>
                    </a:lnTo>
                    <a:lnTo>
                      <a:pt x="9" y="85"/>
                    </a:lnTo>
                    <a:lnTo>
                      <a:pt x="3" y="87"/>
                    </a:lnTo>
                    <a:lnTo>
                      <a:pt x="0" y="79"/>
                    </a:lnTo>
                    <a:lnTo>
                      <a:pt x="4" y="75"/>
                    </a:lnTo>
                    <a:lnTo>
                      <a:pt x="3" y="73"/>
                    </a:lnTo>
                    <a:lnTo>
                      <a:pt x="10" y="58"/>
                    </a:lnTo>
                    <a:lnTo>
                      <a:pt x="16" y="57"/>
                    </a:lnTo>
                    <a:lnTo>
                      <a:pt x="18" y="53"/>
                    </a:lnTo>
                    <a:lnTo>
                      <a:pt x="34" y="44"/>
                    </a:lnTo>
                    <a:lnTo>
                      <a:pt x="39" y="25"/>
                    </a:lnTo>
                    <a:lnTo>
                      <a:pt x="48" y="22"/>
                    </a:lnTo>
                    <a:lnTo>
                      <a:pt x="62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3" name="Freeform 1024">
                <a:extLst>
                  <a:ext uri="{FF2B5EF4-FFF2-40B4-BE49-F238E27FC236}">
                    <a16:creationId xmlns:a16="http://schemas.microsoft.com/office/drawing/2014/main" id="{E8B2C2F7-81E6-60ED-876E-033FF7761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530"/>
                <a:ext cx="107" cy="88"/>
              </a:xfrm>
              <a:custGeom>
                <a:avLst/>
                <a:gdLst>
                  <a:gd name="T0" fmla="*/ 91 w 216"/>
                  <a:gd name="T1" fmla="*/ 0 h 175"/>
                  <a:gd name="T2" fmla="*/ 85 w 216"/>
                  <a:gd name="T3" fmla="*/ 4 h 175"/>
                  <a:gd name="T4" fmla="*/ 76 w 216"/>
                  <a:gd name="T5" fmla="*/ 1 h 175"/>
                  <a:gd name="T6" fmla="*/ 67 w 216"/>
                  <a:gd name="T7" fmla="*/ 21 h 175"/>
                  <a:gd name="T8" fmla="*/ 67 w 216"/>
                  <a:gd name="T9" fmla="*/ 36 h 175"/>
                  <a:gd name="T10" fmla="*/ 72 w 216"/>
                  <a:gd name="T11" fmla="*/ 44 h 175"/>
                  <a:gd name="T12" fmla="*/ 55 w 216"/>
                  <a:gd name="T13" fmla="*/ 39 h 175"/>
                  <a:gd name="T14" fmla="*/ 46 w 216"/>
                  <a:gd name="T15" fmla="*/ 36 h 175"/>
                  <a:gd name="T16" fmla="*/ 46 w 216"/>
                  <a:gd name="T17" fmla="*/ 24 h 175"/>
                  <a:gd name="T18" fmla="*/ 34 w 216"/>
                  <a:gd name="T19" fmla="*/ 21 h 175"/>
                  <a:gd name="T20" fmla="*/ 29 w 216"/>
                  <a:gd name="T21" fmla="*/ 29 h 175"/>
                  <a:gd name="T22" fmla="*/ 17 w 216"/>
                  <a:gd name="T23" fmla="*/ 44 h 175"/>
                  <a:gd name="T24" fmla="*/ 17 w 216"/>
                  <a:gd name="T25" fmla="*/ 45 h 175"/>
                  <a:gd name="T26" fmla="*/ 29 w 216"/>
                  <a:gd name="T27" fmla="*/ 62 h 175"/>
                  <a:gd name="T28" fmla="*/ 19 w 216"/>
                  <a:gd name="T29" fmla="*/ 71 h 175"/>
                  <a:gd name="T30" fmla="*/ 13 w 216"/>
                  <a:gd name="T31" fmla="*/ 79 h 175"/>
                  <a:gd name="T32" fmla="*/ 14 w 216"/>
                  <a:gd name="T33" fmla="*/ 97 h 175"/>
                  <a:gd name="T34" fmla="*/ 17 w 216"/>
                  <a:gd name="T35" fmla="*/ 105 h 175"/>
                  <a:gd name="T36" fmla="*/ 8 w 216"/>
                  <a:gd name="T37" fmla="*/ 115 h 175"/>
                  <a:gd name="T38" fmla="*/ 13 w 216"/>
                  <a:gd name="T39" fmla="*/ 126 h 175"/>
                  <a:gd name="T40" fmla="*/ 19 w 216"/>
                  <a:gd name="T41" fmla="*/ 138 h 175"/>
                  <a:gd name="T42" fmla="*/ 0 w 216"/>
                  <a:gd name="T43" fmla="*/ 144 h 175"/>
                  <a:gd name="T44" fmla="*/ 14 w 216"/>
                  <a:gd name="T45" fmla="*/ 155 h 175"/>
                  <a:gd name="T46" fmla="*/ 22 w 216"/>
                  <a:gd name="T47" fmla="*/ 170 h 175"/>
                  <a:gd name="T48" fmla="*/ 29 w 216"/>
                  <a:gd name="T49" fmla="*/ 172 h 175"/>
                  <a:gd name="T50" fmla="*/ 49 w 216"/>
                  <a:gd name="T51" fmla="*/ 169 h 175"/>
                  <a:gd name="T52" fmla="*/ 57 w 216"/>
                  <a:gd name="T53" fmla="*/ 164 h 175"/>
                  <a:gd name="T54" fmla="*/ 63 w 216"/>
                  <a:gd name="T55" fmla="*/ 155 h 175"/>
                  <a:gd name="T56" fmla="*/ 63 w 216"/>
                  <a:gd name="T57" fmla="*/ 144 h 175"/>
                  <a:gd name="T58" fmla="*/ 66 w 216"/>
                  <a:gd name="T59" fmla="*/ 134 h 175"/>
                  <a:gd name="T60" fmla="*/ 72 w 216"/>
                  <a:gd name="T61" fmla="*/ 127 h 175"/>
                  <a:gd name="T62" fmla="*/ 72 w 216"/>
                  <a:gd name="T63" fmla="*/ 114 h 175"/>
                  <a:gd name="T64" fmla="*/ 73 w 216"/>
                  <a:gd name="T65" fmla="*/ 100 h 175"/>
                  <a:gd name="T66" fmla="*/ 90 w 216"/>
                  <a:gd name="T67" fmla="*/ 100 h 175"/>
                  <a:gd name="T68" fmla="*/ 93 w 216"/>
                  <a:gd name="T69" fmla="*/ 111 h 175"/>
                  <a:gd name="T70" fmla="*/ 97 w 216"/>
                  <a:gd name="T71" fmla="*/ 118 h 175"/>
                  <a:gd name="T72" fmla="*/ 107 w 216"/>
                  <a:gd name="T73" fmla="*/ 118 h 175"/>
                  <a:gd name="T74" fmla="*/ 119 w 216"/>
                  <a:gd name="T75" fmla="*/ 117 h 175"/>
                  <a:gd name="T76" fmla="*/ 135 w 216"/>
                  <a:gd name="T77" fmla="*/ 115 h 175"/>
                  <a:gd name="T78" fmla="*/ 145 w 216"/>
                  <a:gd name="T79" fmla="*/ 124 h 175"/>
                  <a:gd name="T80" fmla="*/ 157 w 216"/>
                  <a:gd name="T81" fmla="*/ 137 h 175"/>
                  <a:gd name="T82" fmla="*/ 175 w 216"/>
                  <a:gd name="T83" fmla="*/ 121 h 175"/>
                  <a:gd name="T84" fmla="*/ 176 w 216"/>
                  <a:gd name="T85" fmla="*/ 115 h 175"/>
                  <a:gd name="T86" fmla="*/ 182 w 216"/>
                  <a:gd name="T87" fmla="*/ 106 h 175"/>
                  <a:gd name="T88" fmla="*/ 195 w 216"/>
                  <a:gd name="T89" fmla="*/ 99 h 175"/>
                  <a:gd name="T90" fmla="*/ 205 w 216"/>
                  <a:gd name="T91" fmla="*/ 96 h 175"/>
                  <a:gd name="T92" fmla="*/ 210 w 216"/>
                  <a:gd name="T93" fmla="*/ 85 h 175"/>
                  <a:gd name="T94" fmla="*/ 205 w 216"/>
                  <a:gd name="T95" fmla="*/ 71 h 175"/>
                  <a:gd name="T96" fmla="*/ 195 w 216"/>
                  <a:gd name="T97" fmla="*/ 65 h 175"/>
                  <a:gd name="T98" fmla="*/ 190 w 216"/>
                  <a:gd name="T99" fmla="*/ 73 h 175"/>
                  <a:gd name="T100" fmla="*/ 179 w 216"/>
                  <a:gd name="T101" fmla="*/ 79 h 175"/>
                  <a:gd name="T102" fmla="*/ 172 w 216"/>
                  <a:gd name="T103" fmla="*/ 74 h 175"/>
                  <a:gd name="T104" fmla="*/ 176 w 216"/>
                  <a:gd name="T105" fmla="*/ 55 h 175"/>
                  <a:gd name="T106" fmla="*/ 172 w 216"/>
                  <a:gd name="T107" fmla="*/ 35 h 175"/>
                  <a:gd name="T108" fmla="*/ 157 w 216"/>
                  <a:gd name="T109" fmla="*/ 24 h 175"/>
                  <a:gd name="T110" fmla="*/ 157 w 216"/>
                  <a:gd name="T111" fmla="*/ 21 h 175"/>
                  <a:gd name="T112" fmla="*/ 143 w 216"/>
                  <a:gd name="T113" fmla="*/ 18 h 175"/>
                  <a:gd name="T114" fmla="*/ 132 w 216"/>
                  <a:gd name="T115" fmla="*/ 20 h 175"/>
                  <a:gd name="T116" fmla="*/ 120 w 216"/>
                  <a:gd name="T117" fmla="*/ 18 h 175"/>
                  <a:gd name="T118" fmla="*/ 111 w 216"/>
                  <a:gd name="T119" fmla="*/ 18 h 175"/>
                  <a:gd name="T120" fmla="*/ 96 w 216"/>
                  <a:gd name="T121" fmla="*/ 1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6" h="175">
                    <a:moveTo>
                      <a:pt x="97" y="4"/>
                    </a:moveTo>
                    <a:lnTo>
                      <a:pt x="91" y="0"/>
                    </a:lnTo>
                    <a:lnTo>
                      <a:pt x="87" y="7"/>
                    </a:lnTo>
                    <a:lnTo>
                      <a:pt x="85" y="4"/>
                    </a:lnTo>
                    <a:lnTo>
                      <a:pt x="79" y="4"/>
                    </a:lnTo>
                    <a:lnTo>
                      <a:pt x="76" y="1"/>
                    </a:lnTo>
                    <a:lnTo>
                      <a:pt x="69" y="17"/>
                    </a:lnTo>
                    <a:lnTo>
                      <a:pt x="67" y="21"/>
                    </a:lnTo>
                    <a:lnTo>
                      <a:pt x="70" y="30"/>
                    </a:lnTo>
                    <a:lnTo>
                      <a:pt x="67" y="36"/>
                    </a:lnTo>
                    <a:lnTo>
                      <a:pt x="75" y="38"/>
                    </a:lnTo>
                    <a:lnTo>
                      <a:pt x="72" y="44"/>
                    </a:lnTo>
                    <a:lnTo>
                      <a:pt x="67" y="45"/>
                    </a:lnTo>
                    <a:lnTo>
                      <a:pt x="55" y="39"/>
                    </a:lnTo>
                    <a:lnTo>
                      <a:pt x="50" y="36"/>
                    </a:lnTo>
                    <a:lnTo>
                      <a:pt x="46" y="36"/>
                    </a:lnTo>
                    <a:lnTo>
                      <a:pt x="44" y="27"/>
                    </a:lnTo>
                    <a:lnTo>
                      <a:pt x="46" y="24"/>
                    </a:lnTo>
                    <a:lnTo>
                      <a:pt x="40" y="26"/>
                    </a:lnTo>
                    <a:lnTo>
                      <a:pt x="34" y="21"/>
                    </a:lnTo>
                    <a:lnTo>
                      <a:pt x="31" y="20"/>
                    </a:lnTo>
                    <a:lnTo>
                      <a:pt x="29" y="29"/>
                    </a:lnTo>
                    <a:lnTo>
                      <a:pt x="23" y="29"/>
                    </a:lnTo>
                    <a:lnTo>
                      <a:pt x="17" y="44"/>
                    </a:lnTo>
                    <a:lnTo>
                      <a:pt x="14" y="45"/>
                    </a:lnTo>
                    <a:lnTo>
                      <a:pt x="17" y="45"/>
                    </a:lnTo>
                    <a:lnTo>
                      <a:pt x="29" y="56"/>
                    </a:lnTo>
                    <a:lnTo>
                      <a:pt x="29" y="62"/>
                    </a:lnTo>
                    <a:lnTo>
                      <a:pt x="23" y="68"/>
                    </a:lnTo>
                    <a:lnTo>
                      <a:pt x="19" y="71"/>
                    </a:lnTo>
                    <a:lnTo>
                      <a:pt x="13" y="79"/>
                    </a:lnTo>
                    <a:lnTo>
                      <a:pt x="13" y="79"/>
                    </a:lnTo>
                    <a:lnTo>
                      <a:pt x="8" y="85"/>
                    </a:lnTo>
                    <a:lnTo>
                      <a:pt x="14" y="97"/>
                    </a:lnTo>
                    <a:lnTo>
                      <a:pt x="19" y="100"/>
                    </a:lnTo>
                    <a:lnTo>
                      <a:pt x="17" y="105"/>
                    </a:lnTo>
                    <a:lnTo>
                      <a:pt x="11" y="111"/>
                    </a:lnTo>
                    <a:lnTo>
                      <a:pt x="8" y="115"/>
                    </a:lnTo>
                    <a:lnTo>
                      <a:pt x="14" y="118"/>
                    </a:lnTo>
                    <a:lnTo>
                      <a:pt x="13" y="126"/>
                    </a:lnTo>
                    <a:lnTo>
                      <a:pt x="20" y="134"/>
                    </a:lnTo>
                    <a:lnTo>
                      <a:pt x="19" y="138"/>
                    </a:lnTo>
                    <a:lnTo>
                      <a:pt x="14" y="138"/>
                    </a:lnTo>
                    <a:lnTo>
                      <a:pt x="0" y="144"/>
                    </a:lnTo>
                    <a:lnTo>
                      <a:pt x="6" y="152"/>
                    </a:lnTo>
                    <a:lnTo>
                      <a:pt x="14" y="155"/>
                    </a:lnTo>
                    <a:lnTo>
                      <a:pt x="26" y="165"/>
                    </a:lnTo>
                    <a:lnTo>
                      <a:pt x="22" y="170"/>
                    </a:lnTo>
                    <a:lnTo>
                      <a:pt x="25" y="175"/>
                    </a:lnTo>
                    <a:lnTo>
                      <a:pt x="29" y="172"/>
                    </a:lnTo>
                    <a:lnTo>
                      <a:pt x="32" y="175"/>
                    </a:lnTo>
                    <a:lnTo>
                      <a:pt x="49" y="169"/>
                    </a:lnTo>
                    <a:lnTo>
                      <a:pt x="50" y="165"/>
                    </a:lnTo>
                    <a:lnTo>
                      <a:pt x="57" y="164"/>
                    </a:lnTo>
                    <a:lnTo>
                      <a:pt x="61" y="155"/>
                    </a:lnTo>
                    <a:lnTo>
                      <a:pt x="63" y="155"/>
                    </a:lnTo>
                    <a:lnTo>
                      <a:pt x="67" y="146"/>
                    </a:lnTo>
                    <a:lnTo>
                      <a:pt x="63" y="144"/>
                    </a:lnTo>
                    <a:lnTo>
                      <a:pt x="63" y="137"/>
                    </a:lnTo>
                    <a:lnTo>
                      <a:pt x="66" y="134"/>
                    </a:lnTo>
                    <a:lnTo>
                      <a:pt x="66" y="127"/>
                    </a:lnTo>
                    <a:lnTo>
                      <a:pt x="72" y="127"/>
                    </a:lnTo>
                    <a:lnTo>
                      <a:pt x="75" y="123"/>
                    </a:lnTo>
                    <a:lnTo>
                      <a:pt x="72" y="114"/>
                    </a:lnTo>
                    <a:lnTo>
                      <a:pt x="69" y="112"/>
                    </a:lnTo>
                    <a:lnTo>
                      <a:pt x="73" y="100"/>
                    </a:lnTo>
                    <a:lnTo>
                      <a:pt x="76" y="99"/>
                    </a:lnTo>
                    <a:lnTo>
                      <a:pt x="90" y="100"/>
                    </a:lnTo>
                    <a:lnTo>
                      <a:pt x="93" y="103"/>
                    </a:lnTo>
                    <a:lnTo>
                      <a:pt x="93" y="111"/>
                    </a:lnTo>
                    <a:lnTo>
                      <a:pt x="97" y="115"/>
                    </a:lnTo>
                    <a:lnTo>
                      <a:pt x="97" y="118"/>
                    </a:lnTo>
                    <a:lnTo>
                      <a:pt x="102" y="121"/>
                    </a:lnTo>
                    <a:lnTo>
                      <a:pt x="107" y="118"/>
                    </a:lnTo>
                    <a:lnTo>
                      <a:pt x="113" y="115"/>
                    </a:lnTo>
                    <a:lnTo>
                      <a:pt x="119" y="117"/>
                    </a:lnTo>
                    <a:lnTo>
                      <a:pt x="123" y="112"/>
                    </a:lnTo>
                    <a:lnTo>
                      <a:pt x="135" y="115"/>
                    </a:lnTo>
                    <a:lnTo>
                      <a:pt x="135" y="121"/>
                    </a:lnTo>
                    <a:lnTo>
                      <a:pt x="145" y="124"/>
                    </a:lnTo>
                    <a:lnTo>
                      <a:pt x="151" y="137"/>
                    </a:lnTo>
                    <a:lnTo>
                      <a:pt x="157" y="137"/>
                    </a:lnTo>
                    <a:lnTo>
                      <a:pt x="161" y="127"/>
                    </a:lnTo>
                    <a:lnTo>
                      <a:pt x="175" y="121"/>
                    </a:lnTo>
                    <a:lnTo>
                      <a:pt x="173" y="120"/>
                    </a:lnTo>
                    <a:lnTo>
                      <a:pt x="176" y="115"/>
                    </a:lnTo>
                    <a:lnTo>
                      <a:pt x="178" y="111"/>
                    </a:lnTo>
                    <a:lnTo>
                      <a:pt x="182" y="106"/>
                    </a:lnTo>
                    <a:lnTo>
                      <a:pt x="189" y="94"/>
                    </a:lnTo>
                    <a:lnTo>
                      <a:pt x="195" y="99"/>
                    </a:lnTo>
                    <a:lnTo>
                      <a:pt x="199" y="96"/>
                    </a:lnTo>
                    <a:lnTo>
                      <a:pt x="205" y="96"/>
                    </a:lnTo>
                    <a:lnTo>
                      <a:pt x="208" y="91"/>
                    </a:lnTo>
                    <a:lnTo>
                      <a:pt x="210" y="85"/>
                    </a:lnTo>
                    <a:lnTo>
                      <a:pt x="216" y="76"/>
                    </a:lnTo>
                    <a:lnTo>
                      <a:pt x="205" y="71"/>
                    </a:lnTo>
                    <a:lnTo>
                      <a:pt x="199" y="71"/>
                    </a:lnTo>
                    <a:lnTo>
                      <a:pt x="195" y="65"/>
                    </a:lnTo>
                    <a:lnTo>
                      <a:pt x="192" y="65"/>
                    </a:lnTo>
                    <a:lnTo>
                      <a:pt x="190" y="73"/>
                    </a:lnTo>
                    <a:lnTo>
                      <a:pt x="187" y="77"/>
                    </a:lnTo>
                    <a:lnTo>
                      <a:pt x="179" y="79"/>
                    </a:lnTo>
                    <a:lnTo>
                      <a:pt x="175" y="82"/>
                    </a:lnTo>
                    <a:lnTo>
                      <a:pt x="172" y="74"/>
                    </a:lnTo>
                    <a:lnTo>
                      <a:pt x="169" y="67"/>
                    </a:lnTo>
                    <a:lnTo>
                      <a:pt x="176" y="55"/>
                    </a:lnTo>
                    <a:lnTo>
                      <a:pt x="184" y="48"/>
                    </a:lnTo>
                    <a:lnTo>
                      <a:pt x="172" y="35"/>
                    </a:lnTo>
                    <a:lnTo>
                      <a:pt x="160" y="27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7" y="21"/>
                    </a:lnTo>
                    <a:lnTo>
                      <a:pt x="151" y="15"/>
                    </a:lnTo>
                    <a:lnTo>
                      <a:pt x="143" y="18"/>
                    </a:lnTo>
                    <a:lnTo>
                      <a:pt x="138" y="24"/>
                    </a:lnTo>
                    <a:lnTo>
                      <a:pt x="132" y="20"/>
                    </a:lnTo>
                    <a:lnTo>
                      <a:pt x="125" y="23"/>
                    </a:lnTo>
                    <a:lnTo>
                      <a:pt x="120" y="18"/>
                    </a:lnTo>
                    <a:lnTo>
                      <a:pt x="116" y="20"/>
                    </a:lnTo>
                    <a:lnTo>
                      <a:pt x="111" y="18"/>
                    </a:lnTo>
                    <a:lnTo>
                      <a:pt x="99" y="20"/>
                    </a:lnTo>
                    <a:lnTo>
                      <a:pt x="96" y="15"/>
                    </a:lnTo>
                    <a:lnTo>
                      <a:pt x="97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4" name="Freeform 1025">
                <a:extLst>
                  <a:ext uri="{FF2B5EF4-FFF2-40B4-BE49-F238E27FC236}">
                    <a16:creationId xmlns:a16="http://schemas.microsoft.com/office/drawing/2014/main" id="{90E1CC61-A4DF-9F27-B06A-99066D546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530"/>
                <a:ext cx="107" cy="88"/>
              </a:xfrm>
              <a:custGeom>
                <a:avLst/>
                <a:gdLst>
                  <a:gd name="T0" fmla="*/ 96 w 216"/>
                  <a:gd name="T1" fmla="*/ 15 h 175"/>
                  <a:gd name="T2" fmla="*/ 111 w 216"/>
                  <a:gd name="T3" fmla="*/ 18 h 175"/>
                  <a:gd name="T4" fmla="*/ 120 w 216"/>
                  <a:gd name="T5" fmla="*/ 18 h 175"/>
                  <a:gd name="T6" fmla="*/ 132 w 216"/>
                  <a:gd name="T7" fmla="*/ 20 h 175"/>
                  <a:gd name="T8" fmla="*/ 143 w 216"/>
                  <a:gd name="T9" fmla="*/ 18 h 175"/>
                  <a:gd name="T10" fmla="*/ 157 w 216"/>
                  <a:gd name="T11" fmla="*/ 21 h 175"/>
                  <a:gd name="T12" fmla="*/ 157 w 216"/>
                  <a:gd name="T13" fmla="*/ 24 h 175"/>
                  <a:gd name="T14" fmla="*/ 172 w 216"/>
                  <a:gd name="T15" fmla="*/ 35 h 175"/>
                  <a:gd name="T16" fmla="*/ 176 w 216"/>
                  <a:gd name="T17" fmla="*/ 55 h 175"/>
                  <a:gd name="T18" fmla="*/ 172 w 216"/>
                  <a:gd name="T19" fmla="*/ 74 h 175"/>
                  <a:gd name="T20" fmla="*/ 179 w 216"/>
                  <a:gd name="T21" fmla="*/ 79 h 175"/>
                  <a:gd name="T22" fmla="*/ 190 w 216"/>
                  <a:gd name="T23" fmla="*/ 73 h 175"/>
                  <a:gd name="T24" fmla="*/ 195 w 216"/>
                  <a:gd name="T25" fmla="*/ 65 h 175"/>
                  <a:gd name="T26" fmla="*/ 205 w 216"/>
                  <a:gd name="T27" fmla="*/ 71 h 175"/>
                  <a:gd name="T28" fmla="*/ 210 w 216"/>
                  <a:gd name="T29" fmla="*/ 85 h 175"/>
                  <a:gd name="T30" fmla="*/ 205 w 216"/>
                  <a:gd name="T31" fmla="*/ 96 h 175"/>
                  <a:gd name="T32" fmla="*/ 195 w 216"/>
                  <a:gd name="T33" fmla="*/ 99 h 175"/>
                  <a:gd name="T34" fmla="*/ 182 w 216"/>
                  <a:gd name="T35" fmla="*/ 106 h 175"/>
                  <a:gd name="T36" fmla="*/ 176 w 216"/>
                  <a:gd name="T37" fmla="*/ 115 h 175"/>
                  <a:gd name="T38" fmla="*/ 175 w 216"/>
                  <a:gd name="T39" fmla="*/ 121 h 175"/>
                  <a:gd name="T40" fmla="*/ 157 w 216"/>
                  <a:gd name="T41" fmla="*/ 137 h 175"/>
                  <a:gd name="T42" fmla="*/ 145 w 216"/>
                  <a:gd name="T43" fmla="*/ 124 h 175"/>
                  <a:gd name="T44" fmla="*/ 135 w 216"/>
                  <a:gd name="T45" fmla="*/ 115 h 175"/>
                  <a:gd name="T46" fmla="*/ 119 w 216"/>
                  <a:gd name="T47" fmla="*/ 117 h 175"/>
                  <a:gd name="T48" fmla="*/ 107 w 216"/>
                  <a:gd name="T49" fmla="*/ 118 h 175"/>
                  <a:gd name="T50" fmla="*/ 97 w 216"/>
                  <a:gd name="T51" fmla="*/ 118 h 175"/>
                  <a:gd name="T52" fmla="*/ 93 w 216"/>
                  <a:gd name="T53" fmla="*/ 111 h 175"/>
                  <a:gd name="T54" fmla="*/ 90 w 216"/>
                  <a:gd name="T55" fmla="*/ 100 h 175"/>
                  <a:gd name="T56" fmla="*/ 73 w 216"/>
                  <a:gd name="T57" fmla="*/ 100 h 175"/>
                  <a:gd name="T58" fmla="*/ 72 w 216"/>
                  <a:gd name="T59" fmla="*/ 114 h 175"/>
                  <a:gd name="T60" fmla="*/ 72 w 216"/>
                  <a:gd name="T61" fmla="*/ 127 h 175"/>
                  <a:gd name="T62" fmla="*/ 66 w 216"/>
                  <a:gd name="T63" fmla="*/ 134 h 175"/>
                  <a:gd name="T64" fmla="*/ 63 w 216"/>
                  <a:gd name="T65" fmla="*/ 144 h 175"/>
                  <a:gd name="T66" fmla="*/ 63 w 216"/>
                  <a:gd name="T67" fmla="*/ 155 h 175"/>
                  <a:gd name="T68" fmla="*/ 57 w 216"/>
                  <a:gd name="T69" fmla="*/ 164 h 175"/>
                  <a:gd name="T70" fmla="*/ 49 w 216"/>
                  <a:gd name="T71" fmla="*/ 169 h 175"/>
                  <a:gd name="T72" fmla="*/ 29 w 216"/>
                  <a:gd name="T73" fmla="*/ 172 h 175"/>
                  <a:gd name="T74" fmla="*/ 22 w 216"/>
                  <a:gd name="T75" fmla="*/ 170 h 175"/>
                  <a:gd name="T76" fmla="*/ 14 w 216"/>
                  <a:gd name="T77" fmla="*/ 155 h 175"/>
                  <a:gd name="T78" fmla="*/ 0 w 216"/>
                  <a:gd name="T79" fmla="*/ 144 h 175"/>
                  <a:gd name="T80" fmla="*/ 19 w 216"/>
                  <a:gd name="T81" fmla="*/ 138 h 175"/>
                  <a:gd name="T82" fmla="*/ 13 w 216"/>
                  <a:gd name="T83" fmla="*/ 126 h 175"/>
                  <a:gd name="T84" fmla="*/ 8 w 216"/>
                  <a:gd name="T85" fmla="*/ 115 h 175"/>
                  <a:gd name="T86" fmla="*/ 17 w 216"/>
                  <a:gd name="T87" fmla="*/ 105 h 175"/>
                  <a:gd name="T88" fmla="*/ 14 w 216"/>
                  <a:gd name="T89" fmla="*/ 97 h 175"/>
                  <a:gd name="T90" fmla="*/ 13 w 216"/>
                  <a:gd name="T91" fmla="*/ 79 h 175"/>
                  <a:gd name="T92" fmla="*/ 19 w 216"/>
                  <a:gd name="T93" fmla="*/ 71 h 175"/>
                  <a:gd name="T94" fmla="*/ 29 w 216"/>
                  <a:gd name="T95" fmla="*/ 62 h 175"/>
                  <a:gd name="T96" fmla="*/ 17 w 216"/>
                  <a:gd name="T97" fmla="*/ 45 h 175"/>
                  <a:gd name="T98" fmla="*/ 17 w 216"/>
                  <a:gd name="T99" fmla="*/ 44 h 175"/>
                  <a:gd name="T100" fmla="*/ 29 w 216"/>
                  <a:gd name="T101" fmla="*/ 29 h 175"/>
                  <a:gd name="T102" fmla="*/ 34 w 216"/>
                  <a:gd name="T103" fmla="*/ 21 h 175"/>
                  <a:gd name="T104" fmla="*/ 46 w 216"/>
                  <a:gd name="T105" fmla="*/ 24 h 175"/>
                  <a:gd name="T106" fmla="*/ 46 w 216"/>
                  <a:gd name="T107" fmla="*/ 36 h 175"/>
                  <a:gd name="T108" fmla="*/ 55 w 216"/>
                  <a:gd name="T109" fmla="*/ 39 h 175"/>
                  <a:gd name="T110" fmla="*/ 72 w 216"/>
                  <a:gd name="T111" fmla="*/ 44 h 175"/>
                  <a:gd name="T112" fmla="*/ 67 w 216"/>
                  <a:gd name="T113" fmla="*/ 36 h 175"/>
                  <a:gd name="T114" fmla="*/ 67 w 216"/>
                  <a:gd name="T115" fmla="*/ 21 h 175"/>
                  <a:gd name="T116" fmla="*/ 76 w 216"/>
                  <a:gd name="T117" fmla="*/ 1 h 175"/>
                  <a:gd name="T118" fmla="*/ 85 w 216"/>
                  <a:gd name="T119" fmla="*/ 4 h 175"/>
                  <a:gd name="T120" fmla="*/ 91 w 216"/>
                  <a:gd name="T121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6" h="175">
                    <a:moveTo>
                      <a:pt x="97" y="4"/>
                    </a:moveTo>
                    <a:lnTo>
                      <a:pt x="96" y="15"/>
                    </a:lnTo>
                    <a:lnTo>
                      <a:pt x="99" y="20"/>
                    </a:lnTo>
                    <a:lnTo>
                      <a:pt x="111" y="18"/>
                    </a:lnTo>
                    <a:lnTo>
                      <a:pt x="116" y="20"/>
                    </a:lnTo>
                    <a:lnTo>
                      <a:pt x="120" y="18"/>
                    </a:lnTo>
                    <a:lnTo>
                      <a:pt x="125" y="23"/>
                    </a:lnTo>
                    <a:lnTo>
                      <a:pt x="132" y="20"/>
                    </a:lnTo>
                    <a:lnTo>
                      <a:pt x="138" y="24"/>
                    </a:lnTo>
                    <a:lnTo>
                      <a:pt x="143" y="18"/>
                    </a:lnTo>
                    <a:lnTo>
                      <a:pt x="151" y="15"/>
                    </a:lnTo>
                    <a:lnTo>
                      <a:pt x="157" y="21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60" y="27"/>
                    </a:lnTo>
                    <a:lnTo>
                      <a:pt x="172" y="35"/>
                    </a:lnTo>
                    <a:lnTo>
                      <a:pt x="184" y="48"/>
                    </a:lnTo>
                    <a:lnTo>
                      <a:pt x="176" y="55"/>
                    </a:lnTo>
                    <a:lnTo>
                      <a:pt x="169" y="67"/>
                    </a:lnTo>
                    <a:lnTo>
                      <a:pt x="172" y="74"/>
                    </a:lnTo>
                    <a:lnTo>
                      <a:pt x="175" y="82"/>
                    </a:lnTo>
                    <a:lnTo>
                      <a:pt x="179" y="79"/>
                    </a:lnTo>
                    <a:lnTo>
                      <a:pt x="187" y="77"/>
                    </a:lnTo>
                    <a:lnTo>
                      <a:pt x="190" y="73"/>
                    </a:lnTo>
                    <a:lnTo>
                      <a:pt x="192" y="65"/>
                    </a:lnTo>
                    <a:lnTo>
                      <a:pt x="195" y="65"/>
                    </a:lnTo>
                    <a:lnTo>
                      <a:pt x="199" y="71"/>
                    </a:lnTo>
                    <a:lnTo>
                      <a:pt x="205" y="71"/>
                    </a:lnTo>
                    <a:lnTo>
                      <a:pt x="216" y="76"/>
                    </a:lnTo>
                    <a:lnTo>
                      <a:pt x="210" y="85"/>
                    </a:lnTo>
                    <a:lnTo>
                      <a:pt x="208" y="91"/>
                    </a:lnTo>
                    <a:lnTo>
                      <a:pt x="205" y="96"/>
                    </a:lnTo>
                    <a:lnTo>
                      <a:pt x="199" y="96"/>
                    </a:lnTo>
                    <a:lnTo>
                      <a:pt x="195" y="99"/>
                    </a:lnTo>
                    <a:lnTo>
                      <a:pt x="189" y="94"/>
                    </a:lnTo>
                    <a:lnTo>
                      <a:pt x="182" y="106"/>
                    </a:lnTo>
                    <a:lnTo>
                      <a:pt x="178" y="111"/>
                    </a:lnTo>
                    <a:lnTo>
                      <a:pt x="176" y="115"/>
                    </a:lnTo>
                    <a:lnTo>
                      <a:pt x="173" y="120"/>
                    </a:lnTo>
                    <a:lnTo>
                      <a:pt x="175" y="121"/>
                    </a:lnTo>
                    <a:lnTo>
                      <a:pt x="161" y="127"/>
                    </a:lnTo>
                    <a:lnTo>
                      <a:pt x="157" y="137"/>
                    </a:lnTo>
                    <a:lnTo>
                      <a:pt x="151" y="137"/>
                    </a:lnTo>
                    <a:lnTo>
                      <a:pt x="145" y="124"/>
                    </a:lnTo>
                    <a:lnTo>
                      <a:pt x="135" y="121"/>
                    </a:lnTo>
                    <a:lnTo>
                      <a:pt x="135" y="115"/>
                    </a:lnTo>
                    <a:lnTo>
                      <a:pt x="123" y="112"/>
                    </a:lnTo>
                    <a:lnTo>
                      <a:pt x="119" y="117"/>
                    </a:lnTo>
                    <a:lnTo>
                      <a:pt x="113" y="115"/>
                    </a:lnTo>
                    <a:lnTo>
                      <a:pt x="107" y="118"/>
                    </a:lnTo>
                    <a:lnTo>
                      <a:pt x="102" y="121"/>
                    </a:lnTo>
                    <a:lnTo>
                      <a:pt x="97" y="118"/>
                    </a:lnTo>
                    <a:lnTo>
                      <a:pt x="97" y="115"/>
                    </a:lnTo>
                    <a:lnTo>
                      <a:pt x="93" y="111"/>
                    </a:lnTo>
                    <a:lnTo>
                      <a:pt x="93" y="103"/>
                    </a:lnTo>
                    <a:lnTo>
                      <a:pt x="90" y="100"/>
                    </a:lnTo>
                    <a:lnTo>
                      <a:pt x="76" y="99"/>
                    </a:lnTo>
                    <a:lnTo>
                      <a:pt x="73" y="100"/>
                    </a:lnTo>
                    <a:lnTo>
                      <a:pt x="69" y="112"/>
                    </a:lnTo>
                    <a:lnTo>
                      <a:pt x="72" y="114"/>
                    </a:lnTo>
                    <a:lnTo>
                      <a:pt x="75" y="123"/>
                    </a:lnTo>
                    <a:lnTo>
                      <a:pt x="72" y="127"/>
                    </a:lnTo>
                    <a:lnTo>
                      <a:pt x="66" y="127"/>
                    </a:lnTo>
                    <a:lnTo>
                      <a:pt x="66" y="134"/>
                    </a:lnTo>
                    <a:lnTo>
                      <a:pt x="63" y="137"/>
                    </a:lnTo>
                    <a:lnTo>
                      <a:pt x="63" y="144"/>
                    </a:lnTo>
                    <a:lnTo>
                      <a:pt x="67" y="146"/>
                    </a:lnTo>
                    <a:lnTo>
                      <a:pt x="63" y="155"/>
                    </a:lnTo>
                    <a:lnTo>
                      <a:pt x="61" y="155"/>
                    </a:lnTo>
                    <a:lnTo>
                      <a:pt x="57" y="164"/>
                    </a:lnTo>
                    <a:lnTo>
                      <a:pt x="50" y="165"/>
                    </a:lnTo>
                    <a:lnTo>
                      <a:pt x="49" y="169"/>
                    </a:lnTo>
                    <a:lnTo>
                      <a:pt x="32" y="175"/>
                    </a:lnTo>
                    <a:lnTo>
                      <a:pt x="29" y="172"/>
                    </a:lnTo>
                    <a:lnTo>
                      <a:pt x="25" y="175"/>
                    </a:lnTo>
                    <a:lnTo>
                      <a:pt x="22" y="170"/>
                    </a:lnTo>
                    <a:lnTo>
                      <a:pt x="26" y="165"/>
                    </a:lnTo>
                    <a:lnTo>
                      <a:pt x="14" y="155"/>
                    </a:lnTo>
                    <a:lnTo>
                      <a:pt x="6" y="152"/>
                    </a:lnTo>
                    <a:lnTo>
                      <a:pt x="0" y="144"/>
                    </a:lnTo>
                    <a:lnTo>
                      <a:pt x="14" y="138"/>
                    </a:lnTo>
                    <a:lnTo>
                      <a:pt x="19" y="138"/>
                    </a:lnTo>
                    <a:lnTo>
                      <a:pt x="20" y="134"/>
                    </a:lnTo>
                    <a:lnTo>
                      <a:pt x="13" y="126"/>
                    </a:lnTo>
                    <a:lnTo>
                      <a:pt x="14" y="118"/>
                    </a:lnTo>
                    <a:lnTo>
                      <a:pt x="8" y="115"/>
                    </a:lnTo>
                    <a:lnTo>
                      <a:pt x="11" y="111"/>
                    </a:lnTo>
                    <a:lnTo>
                      <a:pt x="17" y="105"/>
                    </a:lnTo>
                    <a:lnTo>
                      <a:pt x="19" y="100"/>
                    </a:lnTo>
                    <a:lnTo>
                      <a:pt x="14" y="97"/>
                    </a:lnTo>
                    <a:lnTo>
                      <a:pt x="8" y="85"/>
                    </a:lnTo>
                    <a:lnTo>
                      <a:pt x="13" y="79"/>
                    </a:lnTo>
                    <a:lnTo>
                      <a:pt x="13" y="79"/>
                    </a:lnTo>
                    <a:lnTo>
                      <a:pt x="19" y="71"/>
                    </a:lnTo>
                    <a:lnTo>
                      <a:pt x="23" y="68"/>
                    </a:lnTo>
                    <a:lnTo>
                      <a:pt x="29" y="62"/>
                    </a:lnTo>
                    <a:lnTo>
                      <a:pt x="29" y="56"/>
                    </a:lnTo>
                    <a:lnTo>
                      <a:pt x="17" y="45"/>
                    </a:lnTo>
                    <a:lnTo>
                      <a:pt x="14" y="45"/>
                    </a:lnTo>
                    <a:lnTo>
                      <a:pt x="17" y="44"/>
                    </a:lnTo>
                    <a:lnTo>
                      <a:pt x="23" y="29"/>
                    </a:lnTo>
                    <a:lnTo>
                      <a:pt x="29" y="29"/>
                    </a:lnTo>
                    <a:lnTo>
                      <a:pt x="31" y="20"/>
                    </a:lnTo>
                    <a:lnTo>
                      <a:pt x="34" y="21"/>
                    </a:lnTo>
                    <a:lnTo>
                      <a:pt x="40" y="26"/>
                    </a:lnTo>
                    <a:lnTo>
                      <a:pt x="46" y="24"/>
                    </a:lnTo>
                    <a:lnTo>
                      <a:pt x="44" y="27"/>
                    </a:lnTo>
                    <a:lnTo>
                      <a:pt x="46" y="36"/>
                    </a:lnTo>
                    <a:lnTo>
                      <a:pt x="50" y="36"/>
                    </a:lnTo>
                    <a:lnTo>
                      <a:pt x="55" y="39"/>
                    </a:lnTo>
                    <a:lnTo>
                      <a:pt x="67" y="45"/>
                    </a:lnTo>
                    <a:lnTo>
                      <a:pt x="72" y="44"/>
                    </a:lnTo>
                    <a:lnTo>
                      <a:pt x="75" y="38"/>
                    </a:lnTo>
                    <a:lnTo>
                      <a:pt x="67" y="36"/>
                    </a:lnTo>
                    <a:lnTo>
                      <a:pt x="70" y="30"/>
                    </a:lnTo>
                    <a:lnTo>
                      <a:pt x="67" y="21"/>
                    </a:lnTo>
                    <a:lnTo>
                      <a:pt x="69" y="17"/>
                    </a:lnTo>
                    <a:lnTo>
                      <a:pt x="76" y="1"/>
                    </a:lnTo>
                    <a:lnTo>
                      <a:pt x="79" y="4"/>
                    </a:lnTo>
                    <a:lnTo>
                      <a:pt x="85" y="4"/>
                    </a:lnTo>
                    <a:lnTo>
                      <a:pt x="87" y="7"/>
                    </a:lnTo>
                    <a:lnTo>
                      <a:pt x="91" y="0"/>
                    </a:lnTo>
                    <a:lnTo>
                      <a:pt x="9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5" name="Freeform 1026">
                <a:extLst>
                  <a:ext uri="{FF2B5EF4-FFF2-40B4-BE49-F238E27FC236}">
                    <a16:creationId xmlns:a16="http://schemas.microsoft.com/office/drawing/2014/main" id="{35E92813-4191-E4F9-7114-20AE32D6C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530"/>
                <a:ext cx="107" cy="88"/>
              </a:xfrm>
              <a:custGeom>
                <a:avLst/>
                <a:gdLst>
                  <a:gd name="T0" fmla="*/ 96 w 216"/>
                  <a:gd name="T1" fmla="*/ 15 h 175"/>
                  <a:gd name="T2" fmla="*/ 111 w 216"/>
                  <a:gd name="T3" fmla="*/ 18 h 175"/>
                  <a:gd name="T4" fmla="*/ 120 w 216"/>
                  <a:gd name="T5" fmla="*/ 18 h 175"/>
                  <a:gd name="T6" fmla="*/ 132 w 216"/>
                  <a:gd name="T7" fmla="*/ 20 h 175"/>
                  <a:gd name="T8" fmla="*/ 143 w 216"/>
                  <a:gd name="T9" fmla="*/ 18 h 175"/>
                  <a:gd name="T10" fmla="*/ 157 w 216"/>
                  <a:gd name="T11" fmla="*/ 21 h 175"/>
                  <a:gd name="T12" fmla="*/ 157 w 216"/>
                  <a:gd name="T13" fmla="*/ 24 h 175"/>
                  <a:gd name="T14" fmla="*/ 172 w 216"/>
                  <a:gd name="T15" fmla="*/ 35 h 175"/>
                  <a:gd name="T16" fmla="*/ 176 w 216"/>
                  <a:gd name="T17" fmla="*/ 55 h 175"/>
                  <a:gd name="T18" fmla="*/ 172 w 216"/>
                  <a:gd name="T19" fmla="*/ 74 h 175"/>
                  <a:gd name="T20" fmla="*/ 179 w 216"/>
                  <a:gd name="T21" fmla="*/ 79 h 175"/>
                  <a:gd name="T22" fmla="*/ 190 w 216"/>
                  <a:gd name="T23" fmla="*/ 73 h 175"/>
                  <a:gd name="T24" fmla="*/ 195 w 216"/>
                  <a:gd name="T25" fmla="*/ 65 h 175"/>
                  <a:gd name="T26" fmla="*/ 205 w 216"/>
                  <a:gd name="T27" fmla="*/ 71 h 175"/>
                  <a:gd name="T28" fmla="*/ 210 w 216"/>
                  <a:gd name="T29" fmla="*/ 85 h 175"/>
                  <a:gd name="T30" fmla="*/ 205 w 216"/>
                  <a:gd name="T31" fmla="*/ 96 h 175"/>
                  <a:gd name="T32" fmla="*/ 195 w 216"/>
                  <a:gd name="T33" fmla="*/ 99 h 175"/>
                  <a:gd name="T34" fmla="*/ 182 w 216"/>
                  <a:gd name="T35" fmla="*/ 106 h 175"/>
                  <a:gd name="T36" fmla="*/ 176 w 216"/>
                  <a:gd name="T37" fmla="*/ 115 h 175"/>
                  <a:gd name="T38" fmla="*/ 175 w 216"/>
                  <a:gd name="T39" fmla="*/ 121 h 175"/>
                  <a:gd name="T40" fmla="*/ 157 w 216"/>
                  <a:gd name="T41" fmla="*/ 137 h 175"/>
                  <a:gd name="T42" fmla="*/ 145 w 216"/>
                  <a:gd name="T43" fmla="*/ 124 h 175"/>
                  <a:gd name="T44" fmla="*/ 135 w 216"/>
                  <a:gd name="T45" fmla="*/ 115 h 175"/>
                  <a:gd name="T46" fmla="*/ 119 w 216"/>
                  <a:gd name="T47" fmla="*/ 117 h 175"/>
                  <a:gd name="T48" fmla="*/ 107 w 216"/>
                  <a:gd name="T49" fmla="*/ 118 h 175"/>
                  <a:gd name="T50" fmla="*/ 97 w 216"/>
                  <a:gd name="T51" fmla="*/ 118 h 175"/>
                  <a:gd name="T52" fmla="*/ 93 w 216"/>
                  <a:gd name="T53" fmla="*/ 111 h 175"/>
                  <a:gd name="T54" fmla="*/ 90 w 216"/>
                  <a:gd name="T55" fmla="*/ 100 h 175"/>
                  <a:gd name="T56" fmla="*/ 73 w 216"/>
                  <a:gd name="T57" fmla="*/ 100 h 175"/>
                  <a:gd name="T58" fmla="*/ 72 w 216"/>
                  <a:gd name="T59" fmla="*/ 114 h 175"/>
                  <a:gd name="T60" fmla="*/ 72 w 216"/>
                  <a:gd name="T61" fmla="*/ 127 h 175"/>
                  <a:gd name="T62" fmla="*/ 66 w 216"/>
                  <a:gd name="T63" fmla="*/ 134 h 175"/>
                  <a:gd name="T64" fmla="*/ 63 w 216"/>
                  <a:gd name="T65" fmla="*/ 144 h 175"/>
                  <a:gd name="T66" fmla="*/ 63 w 216"/>
                  <a:gd name="T67" fmla="*/ 155 h 175"/>
                  <a:gd name="T68" fmla="*/ 57 w 216"/>
                  <a:gd name="T69" fmla="*/ 164 h 175"/>
                  <a:gd name="T70" fmla="*/ 49 w 216"/>
                  <a:gd name="T71" fmla="*/ 169 h 175"/>
                  <a:gd name="T72" fmla="*/ 29 w 216"/>
                  <a:gd name="T73" fmla="*/ 172 h 175"/>
                  <a:gd name="T74" fmla="*/ 22 w 216"/>
                  <a:gd name="T75" fmla="*/ 170 h 175"/>
                  <a:gd name="T76" fmla="*/ 14 w 216"/>
                  <a:gd name="T77" fmla="*/ 155 h 175"/>
                  <a:gd name="T78" fmla="*/ 0 w 216"/>
                  <a:gd name="T79" fmla="*/ 144 h 175"/>
                  <a:gd name="T80" fmla="*/ 19 w 216"/>
                  <a:gd name="T81" fmla="*/ 138 h 175"/>
                  <a:gd name="T82" fmla="*/ 13 w 216"/>
                  <a:gd name="T83" fmla="*/ 126 h 175"/>
                  <a:gd name="T84" fmla="*/ 8 w 216"/>
                  <a:gd name="T85" fmla="*/ 115 h 175"/>
                  <a:gd name="T86" fmla="*/ 17 w 216"/>
                  <a:gd name="T87" fmla="*/ 105 h 175"/>
                  <a:gd name="T88" fmla="*/ 14 w 216"/>
                  <a:gd name="T89" fmla="*/ 97 h 175"/>
                  <a:gd name="T90" fmla="*/ 13 w 216"/>
                  <a:gd name="T91" fmla="*/ 79 h 175"/>
                  <a:gd name="T92" fmla="*/ 19 w 216"/>
                  <a:gd name="T93" fmla="*/ 71 h 175"/>
                  <a:gd name="T94" fmla="*/ 29 w 216"/>
                  <a:gd name="T95" fmla="*/ 62 h 175"/>
                  <a:gd name="T96" fmla="*/ 17 w 216"/>
                  <a:gd name="T97" fmla="*/ 45 h 175"/>
                  <a:gd name="T98" fmla="*/ 17 w 216"/>
                  <a:gd name="T99" fmla="*/ 44 h 175"/>
                  <a:gd name="T100" fmla="*/ 29 w 216"/>
                  <a:gd name="T101" fmla="*/ 29 h 175"/>
                  <a:gd name="T102" fmla="*/ 34 w 216"/>
                  <a:gd name="T103" fmla="*/ 21 h 175"/>
                  <a:gd name="T104" fmla="*/ 46 w 216"/>
                  <a:gd name="T105" fmla="*/ 24 h 175"/>
                  <a:gd name="T106" fmla="*/ 46 w 216"/>
                  <a:gd name="T107" fmla="*/ 36 h 175"/>
                  <a:gd name="T108" fmla="*/ 55 w 216"/>
                  <a:gd name="T109" fmla="*/ 39 h 175"/>
                  <a:gd name="T110" fmla="*/ 72 w 216"/>
                  <a:gd name="T111" fmla="*/ 44 h 175"/>
                  <a:gd name="T112" fmla="*/ 67 w 216"/>
                  <a:gd name="T113" fmla="*/ 36 h 175"/>
                  <a:gd name="T114" fmla="*/ 67 w 216"/>
                  <a:gd name="T115" fmla="*/ 21 h 175"/>
                  <a:gd name="T116" fmla="*/ 76 w 216"/>
                  <a:gd name="T117" fmla="*/ 1 h 175"/>
                  <a:gd name="T118" fmla="*/ 85 w 216"/>
                  <a:gd name="T119" fmla="*/ 4 h 175"/>
                  <a:gd name="T120" fmla="*/ 91 w 216"/>
                  <a:gd name="T121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6" h="175">
                    <a:moveTo>
                      <a:pt x="97" y="4"/>
                    </a:moveTo>
                    <a:lnTo>
                      <a:pt x="96" y="15"/>
                    </a:lnTo>
                    <a:lnTo>
                      <a:pt x="99" y="20"/>
                    </a:lnTo>
                    <a:lnTo>
                      <a:pt x="111" y="18"/>
                    </a:lnTo>
                    <a:lnTo>
                      <a:pt x="116" y="20"/>
                    </a:lnTo>
                    <a:lnTo>
                      <a:pt x="120" y="18"/>
                    </a:lnTo>
                    <a:lnTo>
                      <a:pt x="125" y="23"/>
                    </a:lnTo>
                    <a:lnTo>
                      <a:pt x="132" y="20"/>
                    </a:lnTo>
                    <a:lnTo>
                      <a:pt x="138" y="24"/>
                    </a:lnTo>
                    <a:lnTo>
                      <a:pt x="143" y="18"/>
                    </a:lnTo>
                    <a:lnTo>
                      <a:pt x="151" y="15"/>
                    </a:lnTo>
                    <a:lnTo>
                      <a:pt x="157" y="21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60" y="27"/>
                    </a:lnTo>
                    <a:lnTo>
                      <a:pt x="172" y="35"/>
                    </a:lnTo>
                    <a:lnTo>
                      <a:pt x="184" y="48"/>
                    </a:lnTo>
                    <a:lnTo>
                      <a:pt x="176" y="55"/>
                    </a:lnTo>
                    <a:lnTo>
                      <a:pt x="169" y="67"/>
                    </a:lnTo>
                    <a:lnTo>
                      <a:pt x="172" y="74"/>
                    </a:lnTo>
                    <a:lnTo>
                      <a:pt x="175" y="82"/>
                    </a:lnTo>
                    <a:lnTo>
                      <a:pt x="179" y="79"/>
                    </a:lnTo>
                    <a:lnTo>
                      <a:pt x="187" y="77"/>
                    </a:lnTo>
                    <a:lnTo>
                      <a:pt x="190" y="73"/>
                    </a:lnTo>
                    <a:lnTo>
                      <a:pt x="192" y="65"/>
                    </a:lnTo>
                    <a:lnTo>
                      <a:pt x="195" y="65"/>
                    </a:lnTo>
                    <a:lnTo>
                      <a:pt x="199" y="71"/>
                    </a:lnTo>
                    <a:lnTo>
                      <a:pt x="205" y="71"/>
                    </a:lnTo>
                    <a:lnTo>
                      <a:pt x="216" y="76"/>
                    </a:lnTo>
                    <a:lnTo>
                      <a:pt x="210" y="85"/>
                    </a:lnTo>
                    <a:lnTo>
                      <a:pt x="208" y="91"/>
                    </a:lnTo>
                    <a:lnTo>
                      <a:pt x="205" y="96"/>
                    </a:lnTo>
                    <a:lnTo>
                      <a:pt x="199" y="96"/>
                    </a:lnTo>
                    <a:lnTo>
                      <a:pt x="195" y="99"/>
                    </a:lnTo>
                    <a:lnTo>
                      <a:pt x="189" y="94"/>
                    </a:lnTo>
                    <a:lnTo>
                      <a:pt x="182" y="106"/>
                    </a:lnTo>
                    <a:lnTo>
                      <a:pt x="178" y="111"/>
                    </a:lnTo>
                    <a:lnTo>
                      <a:pt x="176" y="115"/>
                    </a:lnTo>
                    <a:lnTo>
                      <a:pt x="173" y="120"/>
                    </a:lnTo>
                    <a:lnTo>
                      <a:pt x="175" y="121"/>
                    </a:lnTo>
                    <a:lnTo>
                      <a:pt x="161" y="127"/>
                    </a:lnTo>
                    <a:lnTo>
                      <a:pt x="157" y="137"/>
                    </a:lnTo>
                    <a:lnTo>
                      <a:pt x="151" y="137"/>
                    </a:lnTo>
                    <a:lnTo>
                      <a:pt x="145" y="124"/>
                    </a:lnTo>
                    <a:lnTo>
                      <a:pt x="135" y="121"/>
                    </a:lnTo>
                    <a:lnTo>
                      <a:pt x="135" y="115"/>
                    </a:lnTo>
                    <a:lnTo>
                      <a:pt x="123" y="112"/>
                    </a:lnTo>
                    <a:lnTo>
                      <a:pt x="119" y="117"/>
                    </a:lnTo>
                    <a:lnTo>
                      <a:pt x="113" y="115"/>
                    </a:lnTo>
                    <a:lnTo>
                      <a:pt x="107" y="118"/>
                    </a:lnTo>
                    <a:lnTo>
                      <a:pt x="102" y="121"/>
                    </a:lnTo>
                    <a:lnTo>
                      <a:pt x="97" y="118"/>
                    </a:lnTo>
                    <a:lnTo>
                      <a:pt x="97" y="115"/>
                    </a:lnTo>
                    <a:lnTo>
                      <a:pt x="93" y="111"/>
                    </a:lnTo>
                    <a:lnTo>
                      <a:pt x="93" y="103"/>
                    </a:lnTo>
                    <a:lnTo>
                      <a:pt x="90" y="100"/>
                    </a:lnTo>
                    <a:lnTo>
                      <a:pt x="76" y="99"/>
                    </a:lnTo>
                    <a:lnTo>
                      <a:pt x="73" y="100"/>
                    </a:lnTo>
                    <a:lnTo>
                      <a:pt x="69" y="112"/>
                    </a:lnTo>
                    <a:lnTo>
                      <a:pt x="72" y="114"/>
                    </a:lnTo>
                    <a:lnTo>
                      <a:pt x="75" y="123"/>
                    </a:lnTo>
                    <a:lnTo>
                      <a:pt x="72" y="127"/>
                    </a:lnTo>
                    <a:lnTo>
                      <a:pt x="66" y="127"/>
                    </a:lnTo>
                    <a:lnTo>
                      <a:pt x="66" y="134"/>
                    </a:lnTo>
                    <a:lnTo>
                      <a:pt x="63" y="137"/>
                    </a:lnTo>
                    <a:lnTo>
                      <a:pt x="63" y="144"/>
                    </a:lnTo>
                    <a:lnTo>
                      <a:pt x="67" y="146"/>
                    </a:lnTo>
                    <a:lnTo>
                      <a:pt x="63" y="155"/>
                    </a:lnTo>
                    <a:lnTo>
                      <a:pt x="61" y="155"/>
                    </a:lnTo>
                    <a:lnTo>
                      <a:pt x="57" y="164"/>
                    </a:lnTo>
                    <a:lnTo>
                      <a:pt x="50" y="165"/>
                    </a:lnTo>
                    <a:lnTo>
                      <a:pt x="49" y="169"/>
                    </a:lnTo>
                    <a:lnTo>
                      <a:pt x="32" y="175"/>
                    </a:lnTo>
                    <a:lnTo>
                      <a:pt x="29" y="172"/>
                    </a:lnTo>
                    <a:lnTo>
                      <a:pt x="25" y="175"/>
                    </a:lnTo>
                    <a:lnTo>
                      <a:pt x="22" y="170"/>
                    </a:lnTo>
                    <a:lnTo>
                      <a:pt x="26" y="165"/>
                    </a:lnTo>
                    <a:lnTo>
                      <a:pt x="14" y="155"/>
                    </a:lnTo>
                    <a:lnTo>
                      <a:pt x="6" y="152"/>
                    </a:lnTo>
                    <a:lnTo>
                      <a:pt x="0" y="144"/>
                    </a:lnTo>
                    <a:lnTo>
                      <a:pt x="14" y="138"/>
                    </a:lnTo>
                    <a:lnTo>
                      <a:pt x="19" y="138"/>
                    </a:lnTo>
                    <a:lnTo>
                      <a:pt x="20" y="134"/>
                    </a:lnTo>
                    <a:lnTo>
                      <a:pt x="13" y="126"/>
                    </a:lnTo>
                    <a:lnTo>
                      <a:pt x="14" y="118"/>
                    </a:lnTo>
                    <a:lnTo>
                      <a:pt x="8" y="115"/>
                    </a:lnTo>
                    <a:lnTo>
                      <a:pt x="11" y="111"/>
                    </a:lnTo>
                    <a:lnTo>
                      <a:pt x="17" y="105"/>
                    </a:lnTo>
                    <a:lnTo>
                      <a:pt x="19" y="100"/>
                    </a:lnTo>
                    <a:lnTo>
                      <a:pt x="14" y="97"/>
                    </a:lnTo>
                    <a:lnTo>
                      <a:pt x="8" y="85"/>
                    </a:lnTo>
                    <a:lnTo>
                      <a:pt x="13" y="79"/>
                    </a:lnTo>
                    <a:lnTo>
                      <a:pt x="13" y="79"/>
                    </a:lnTo>
                    <a:lnTo>
                      <a:pt x="19" y="71"/>
                    </a:lnTo>
                    <a:lnTo>
                      <a:pt x="23" y="68"/>
                    </a:lnTo>
                    <a:lnTo>
                      <a:pt x="29" y="62"/>
                    </a:lnTo>
                    <a:lnTo>
                      <a:pt x="29" y="56"/>
                    </a:lnTo>
                    <a:lnTo>
                      <a:pt x="17" y="45"/>
                    </a:lnTo>
                    <a:lnTo>
                      <a:pt x="14" y="45"/>
                    </a:lnTo>
                    <a:lnTo>
                      <a:pt x="17" y="44"/>
                    </a:lnTo>
                    <a:lnTo>
                      <a:pt x="23" y="29"/>
                    </a:lnTo>
                    <a:lnTo>
                      <a:pt x="29" y="29"/>
                    </a:lnTo>
                    <a:lnTo>
                      <a:pt x="31" y="20"/>
                    </a:lnTo>
                    <a:lnTo>
                      <a:pt x="34" y="21"/>
                    </a:lnTo>
                    <a:lnTo>
                      <a:pt x="40" y="26"/>
                    </a:lnTo>
                    <a:lnTo>
                      <a:pt x="46" y="24"/>
                    </a:lnTo>
                    <a:lnTo>
                      <a:pt x="44" y="27"/>
                    </a:lnTo>
                    <a:lnTo>
                      <a:pt x="46" y="36"/>
                    </a:lnTo>
                    <a:lnTo>
                      <a:pt x="50" y="36"/>
                    </a:lnTo>
                    <a:lnTo>
                      <a:pt x="55" y="39"/>
                    </a:lnTo>
                    <a:lnTo>
                      <a:pt x="67" y="45"/>
                    </a:lnTo>
                    <a:lnTo>
                      <a:pt x="72" y="44"/>
                    </a:lnTo>
                    <a:lnTo>
                      <a:pt x="75" y="38"/>
                    </a:lnTo>
                    <a:lnTo>
                      <a:pt x="67" y="36"/>
                    </a:lnTo>
                    <a:lnTo>
                      <a:pt x="70" y="30"/>
                    </a:lnTo>
                    <a:lnTo>
                      <a:pt x="67" y="21"/>
                    </a:lnTo>
                    <a:lnTo>
                      <a:pt x="69" y="17"/>
                    </a:lnTo>
                    <a:lnTo>
                      <a:pt x="76" y="1"/>
                    </a:lnTo>
                    <a:lnTo>
                      <a:pt x="79" y="4"/>
                    </a:lnTo>
                    <a:lnTo>
                      <a:pt x="85" y="4"/>
                    </a:lnTo>
                    <a:lnTo>
                      <a:pt x="87" y="7"/>
                    </a:lnTo>
                    <a:lnTo>
                      <a:pt x="91" y="0"/>
                    </a:lnTo>
                    <a:lnTo>
                      <a:pt x="9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6" name="Freeform 1027">
                <a:extLst>
                  <a:ext uri="{FF2B5EF4-FFF2-40B4-BE49-F238E27FC236}">
                    <a16:creationId xmlns:a16="http://schemas.microsoft.com/office/drawing/2014/main" id="{6BB4A322-94EE-4D9E-7C65-D6F79E4DA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431"/>
                <a:ext cx="107" cy="106"/>
              </a:xfrm>
              <a:custGeom>
                <a:avLst/>
                <a:gdLst>
                  <a:gd name="T0" fmla="*/ 29 w 214"/>
                  <a:gd name="T1" fmla="*/ 15 h 212"/>
                  <a:gd name="T2" fmla="*/ 9 w 214"/>
                  <a:gd name="T3" fmla="*/ 23 h 212"/>
                  <a:gd name="T4" fmla="*/ 6 w 214"/>
                  <a:gd name="T5" fmla="*/ 32 h 212"/>
                  <a:gd name="T6" fmla="*/ 0 w 214"/>
                  <a:gd name="T7" fmla="*/ 56 h 212"/>
                  <a:gd name="T8" fmla="*/ 9 w 214"/>
                  <a:gd name="T9" fmla="*/ 59 h 212"/>
                  <a:gd name="T10" fmla="*/ 16 w 214"/>
                  <a:gd name="T11" fmla="*/ 65 h 212"/>
                  <a:gd name="T12" fmla="*/ 19 w 214"/>
                  <a:gd name="T13" fmla="*/ 73 h 212"/>
                  <a:gd name="T14" fmla="*/ 20 w 214"/>
                  <a:gd name="T15" fmla="*/ 91 h 212"/>
                  <a:gd name="T16" fmla="*/ 19 w 214"/>
                  <a:gd name="T17" fmla="*/ 102 h 212"/>
                  <a:gd name="T18" fmla="*/ 28 w 214"/>
                  <a:gd name="T19" fmla="*/ 108 h 212"/>
                  <a:gd name="T20" fmla="*/ 37 w 214"/>
                  <a:gd name="T21" fmla="*/ 102 h 212"/>
                  <a:gd name="T22" fmla="*/ 57 w 214"/>
                  <a:gd name="T23" fmla="*/ 102 h 212"/>
                  <a:gd name="T24" fmla="*/ 66 w 214"/>
                  <a:gd name="T25" fmla="*/ 105 h 212"/>
                  <a:gd name="T26" fmla="*/ 75 w 214"/>
                  <a:gd name="T27" fmla="*/ 102 h 212"/>
                  <a:gd name="T28" fmla="*/ 85 w 214"/>
                  <a:gd name="T29" fmla="*/ 95 h 212"/>
                  <a:gd name="T30" fmla="*/ 98 w 214"/>
                  <a:gd name="T31" fmla="*/ 88 h 212"/>
                  <a:gd name="T32" fmla="*/ 107 w 214"/>
                  <a:gd name="T33" fmla="*/ 99 h 212"/>
                  <a:gd name="T34" fmla="*/ 116 w 214"/>
                  <a:gd name="T35" fmla="*/ 112 h 212"/>
                  <a:gd name="T36" fmla="*/ 114 w 214"/>
                  <a:gd name="T37" fmla="*/ 121 h 212"/>
                  <a:gd name="T38" fmla="*/ 119 w 214"/>
                  <a:gd name="T39" fmla="*/ 140 h 212"/>
                  <a:gd name="T40" fmla="*/ 119 w 214"/>
                  <a:gd name="T41" fmla="*/ 150 h 212"/>
                  <a:gd name="T42" fmla="*/ 128 w 214"/>
                  <a:gd name="T43" fmla="*/ 146 h 212"/>
                  <a:gd name="T44" fmla="*/ 131 w 214"/>
                  <a:gd name="T45" fmla="*/ 129 h 212"/>
                  <a:gd name="T46" fmla="*/ 138 w 214"/>
                  <a:gd name="T47" fmla="*/ 124 h 212"/>
                  <a:gd name="T48" fmla="*/ 149 w 214"/>
                  <a:gd name="T49" fmla="*/ 129 h 212"/>
                  <a:gd name="T50" fmla="*/ 154 w 214"/>
                  <a:gd name="T51" fmla="*/ 141 h 212"/>
                  <a:gd name="T52" fmla="*/ 160 w 214"/>
                  <a:gd name="T53" fmla="*/ 146 h 212"/>
                  <a:gd name="T54" fmla="*/ 157 w 214"/>
                  <a:gd name="T55" fmla="*/ 164 h 212"/>
                  <a:gd name="T56" fmla="*/ 163 w 214"/>
                  <a:gd name="T57" fmla="*/ 170 h 212"/>
                  <a:gd name="T58" fmla="*/ 176 w 214"/>
                  <a:gd name="T59" fmla="*/ 171 h 212"/>
                  <a:gd name="T60" fmla="*/ 189 w 214"/>
                  <a:gd name="T61" fmla="*/ 181 h 212"/>
                  <a:gd name="T62" fmla="*/ 182 w 214"/>
                  <a:gd name="T63" fmla="*/ 191 h 212"/>
                  <a:gd name="T64" fmla="*/ 182 w 214"/>
                  <a:gd name="T65" fmla="*/ 205 h 212"/>
                  <a:gd name="T66" fmla="*/ 204 w 214"/>
                  <a:gd name="T67" fmla="*/ 197 h 212"/>
                  <a:gd name="T68" fmla="*/ 202 w 214"/>
                  <a:gd name="T69" fmla="*/ 188 h 212"/>
                  <a:gd name="T70" fmla="*/ 214 w 214"/>
                  <a:gd name="T71" fmla="*/ 174 h 212"/>
                  <a:gd name="T72" fmla="*/ 210 w 214"/>
                  <a:gd name="T73" fmla="*/ 165 h 212"/>
                  <a:gd name="T74" fmla="*/ 201 w 214"/>
                  <a:gd name="T75" fmla="*/ 162 h 212"/>
                  <a:gd name="T76" fmla="*/ 195 w 214"/>
                  <a:gd name="T77" fmla="*/ 153 h 212"/>
                  <a:gd name="T78" fmla="*/ 195 w 214"/>
                  <a:gd name="T79" fmla="*/ 140 h 212"/>
                  <a:gd name="T80" fmla="*/ 198 w 214"/>
                  <a:gd name="T81" fmla="*/ 121 h 212"/>
                  <a:gd name="T82" fmla="*/ 187 w 214"/>
                  <a:gd name="T83" fmla="*/ 121 h 212"/>
                  <a:gd name="T84" fmla="*/ 187 w 214"/>
                  <a:gd name="T85" fmla="*/ 105 h 212"/>
                  <a:gd name="T86" fmla="*/ 182 w 214"/>
                  <a:gd name="T87" fmla="*/ 94 h 212"/>
                  <a:gd name="T88" fmla="*/ 189 w 214"/>
                  <a:gd name="T89" fmla="*/ 83 h 212"/>
                  <a:gd name="T90" fmla="*/ 186 w 214"/>
                  <a:gd name="T91" fmla="*/ 67 h 212"/>
                  <a:gd name="T92" fmla="*/ 187 w 214"/>
                  <a:gd name="T93" fmla="*/ 56 h 212"/>
                  <a:gd name="T94" fmla="*/ 195 w 214"/>
                  <a:gd name="T95" fmla="*/ 51 h 212"/>
                  <a:gd name="T96" fmla="*/ 201 w 214"/>
                  <a:gd name="T97" fmla="*/ 42 h 212"/>
                  <a:gd name="T98" fmla="*/ 205 w 214"/>
                  <a:gd name="T99" fmla="*/ 36 h 212"/>
                  <a:gd name="T100" fmla="*/ 202 w 214"/>
                  <a:gd name="T101" fmla="*/ 27 h 212"/>
                  <a:gd name="T102" fmla="*/ 195 w 214"/>
                  <a:gd name="T103" fmla="*/ 15 h 212"/>
                  <a:gd name="T104" fmla="*/ 179 w 214"/>
                  <a:gd name="T105" fmla="*/ 6 h 212"/>
                  <a:gd name="T106" fmla="*/ 164 w 214"/>
                  <a:gd name="T107" fmla="*/ 10 h 212"/>
                  <a:gd name="T108" fmla="*/ 149 w 214"/>
                  <a:gd name="T109" fmla="*/ 29 h 212"/>
                  <a:gd name="T110" fmla="*/ 134 w 214"/>
                  <a:gd name="T111" fmla="*/ 27 h 212"/>
                  <a:gd name="T112" fmla="*/ 101 w 214"/>
                  <a:gd name="T113" fmla="*/ 29 h 212"/>
                  <a:gd name="T114" fmla="*/ 88 w 214"/>
                  <a:gd name="T115" fmla="*/ 29 h 212"/>
                  <a:gd name="T116" fmla="*/ 79 w 214"/>
                  <a:gd name="T117" fmla="*/ 26 h 212"/>
                  <a:gd name="T118" fmla="*/ 61 w 214"/>
                  <a:gd name="T119" fmla="*/ 16 h 212"/>
                  <a:gd name="T120" fmla="*/ 47 w 214"/>
                  <a:gd name="T121" fmla="*/ 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4" h="212">
                    <a:moveTo>
                      <a:pt x="37" y="16"/>
                    </a:moveTo>
                    <a:lnTo>
                      <a:pt x="29" y="15"/>
                    </a:lnTo>
                    <a:lnTo>
                      <a:pt x="14" y="19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6" y="32"/>
                    </a:lnTo>
                    <a:lnTo>
                      <a:pt x="3" y="38"/>
                    </a:lnTo>
                    <a:lnTo>
                      <a:pt x="0" y="56"/>
                    </a:lnTo>
                    <a:lnTo>
                      <a:pt x="3" y="59"/>
                    </a:lnTo>
                    <a:lnTo>
                      <a:pt x="9" y="59"/>
                    </a:lnTo>
                    <a:lnTo>
                      <a:pt x="9" y="64"/>
                    </a:lnTo>
                    <a:lnTo>
                      <a:pt x="16" y="65"/>
                    </a:lnTo>
                    <a:lnTo>
                      <a:pt x="22" y="64"/>
                    </a:lnTo>
                    <a:lnTo>
                      <a:pt x="19" y="73"/>
                    </a:lnTo>
                    <a:lnTo>
                      <a:pt x="20" y="77"/>
                    </a:lnTo>
                    <a:lnTo>
                      <a:pt x="20" y="91"/>
                    </a:lnTo>
                    <a:lnTo>
                      <a:pt x="19" y="95"/>
                    </a:lnTo>
                    <a:lnTo>
                      <a:pt x="19" y="102"/>
                    </a:lnTo>
                    <a:lnTo>
                      <a:pt x="22" y="106"/>
                    </a:lnTo>
                    <a:lnTo>
                      <a:pt x="28" y="108"/>
                    </a:lnTo>
                    <a:lnTo>
                      <a:pt x="32" y="109"/>
                    </a:lnTo>
                    <a:lnTo>
                      <a:pt x="37" y="102"/>
                    </a:lnTo>
                    <a:lnTo>
                      <a:pt x="49" y="99"/>
                    </a:lnTo>
                    <a:lnTo>
                      <a:pt x="57" y="102"/>
                    </a:lnTo>
                    <a:lnTo>
                      <a:pt x="61" y="99"/>
                    </a:lnTo>
                    <a:lnTo>
                      <a:pt x="66" y="105"/>
                    </a:lnTo>
                    <a:lnTo>
                      <a:pt x="73" y="108"/>
                    </a:lnTo>
                    <a:lnTo>
                      <a:pt x="75" y="102"/>
                    </a:lnTo>
                    <a:lnTo>
                      <a:pt x="82" y="95"/>
                    </a:lnTo>
                    <a:lnTo>
                      <a:pt x="85" y="95"/>
                    </a:lnTo>
                    <a:lnTo>
                      <a:pt x="88" y="88"/>
                    </a:lnTo>
                    <a:lnTo>
                      <a:pt x="98" y="88"/>
                    </a:lnTo>
                    <a:lnTo>
                      <a:pt x="101" y="95"/>
                    </a:lnTo>
                    <a:lnTo>
                      <a:pt x="107" y="99"/>
                    </a:lnTo>
                    <a:lnTo>
                      <a:pt x="110" y="99"/>
                    </a:lnTo>
                    <a:lnTo>
                      <a:pt x="116" y="112"/>
                    </a:lnTo>
                    <a:lnTo>
                      <a:pt x="116" y="118"/>
                    </a:lnTo>
                    <a:lnTo>
                      <a:pt x="114" y="121"/>
                    </a:lnTo>
                    <a:lnTo>
                      <a:pt x="113" y="132"/>
                    </a:lnTo>
                    <a:lnTo>
                      <a:pt x="119" y="140"/>
                    </a:lnTo>
                    <a:lnTo>
                      <a:pt x="116" y="147"/>
                    </a:lnTo>
                    <a:lnTo>
                      <a:pt x="119" y="150"/>
                    </a:lnTo>
                    <a:lnTo>
                      <a:pt x="126" y="150"/>
                    </a:lnTo>
                    <a:lnTo>
                      <a:pt x="128" y="146"/>
                    </a:lnTo>
                    <a:lnTo>
                      <a:pt x="128" y="137"/>
                    </a:lnTo>
                    <a:lnTo>
                      <a:pt x="131" y="129"/>
                    </a:lnTo>
                    <a:lnTo>
                      <a:pt x="134" y="127"/>
                    </a:lnTo>
                    <a:lnTo>
                      <a:pt x="138" y="124"/>
                    </a:lnTo>
                    <a:lnTo>
                      <a:pt x="143" y="129"/>
                    </a:lnTo>
                    <a:lnTo>
                      <a:pt x="149" y="129"/>
                    </a:lnTo>
                    <a:lnTo>
                      <a:pt x="152" y="135"/>
                    </a:lnTo>
                    <a:lnTo>
                      <a:pt x="154" y="141"/>
                    </a:lnTo>
                    <a:lnTo>
                      <a:pt x="155" y="144"/>
                    </a:lnTo>
                    <a:lnTo>
                      <a:pt x="160" y="146"/>
                    </a:lnTo>
                    <a:lnTo>
                      <a:pt x="155" y="152"/>
                    </a:lnTo>
                    <a:lnTo>
                      <a:pt x="157" y="164"/>
                    </a:lnTo>
                    <a:lnTo>
                      <a:pt x="163" y="165"/>
                    </a:lnTo>
                    <a:lnTo>
                      <a:pt x="163" y="170"/>
                    </a:lnTo>
                    <a:lnTo>
                      <a:pt x="167" y="170"/>
                    </a:lnTo>
                    <a:lnTo>
                      <a:pt x="176" y="171"/>
                    </a:lnTo>
                    <a:lnTo>
                      <a:pt x="181" y="181"/>
                    </a:lnTo>
                    <a:lnTo>
                      <a:pt x="189" y="181"/>
                    </a:lnTo>
                    <a:lnTo>
                      <a:pt x="186" y="190"/>
                    </a:lnTo>
                    <a:lnTo>
                      <a:pt x="182" y="191"/>
                    </a:lnTo>
                    <a:lnTo>
                      <a:pt x="186" y="197"/>
                    </a:lnTo>
                    <a:lnTo>
                      <a:pt x="182" y="205"/>
                    </a:lnTo>
                    <a:lnTo>
                      <a:pt x="182" y="212"/>
                    </a:lnTo>
                    <a:lnTo>
                      <a:pt x="204" y="197"/>
                    </a:lnTo>
                    <a:lnTo>
                      <a:pt x="201" y="193"/>
                    </a:lnTo>
                    <a:lnTo>
                      <a:pt x="202" y="188"/>
                    </a:lnTo>
                    <a:lnTo>
                      <a:pt x="208" y="185"/>
                    </a:lnTo>
                    <a:lnTo>
                      <a:pt x="214" y="174"/>
                    </a:lnTo>
                    <a:lnTo>
                      <a:pt x="211" y="171"/>
                    </a:lnTo>
                    <a:lnTo>
                      <a:pt x="210" y="165"/>
                    </a:lnTo>
                    <a:lnTo>
                      <a:pt x="207" y="161"/>
                    </a:lnTo>
                    <a:lnTo>
                      <a:pt x="201" y="162"/>
                    </a:lnTo>
                    <a:lnTo>
                      <a:pt x="198" y="155"/>
                    </a:lnTo>
                    <a:lnTo>
                      <a:pt x="195" y="153"/>
                    </a:lnTo>
                    <a:lnTo>
                      <a:pt x="198" y="149"/>
                    </a:lnTo>
                    <a:lnTo>
                      <a:pt x="195" y="140"/>
                    </a:lnTo>
                    <a:lnTo>
                      <a:pt x="195" y="126"/>
                    </a:lnTo>
                    <a:lnTo>
                      <a:pt x="198" y="121"/>
                    </a:lnTo>
                    <a:lnTo>
                      <a:pt x="192" y="120"/>
                    </a:lnTo>
                    <a:lnTo>
                      <a:pt x="187" y="121"/>
                    </a:lnTo>
                    <a:lnTo>
                      <a:pt x="189" y="111"/>
                    </a:lnTo>
                    <a:lnTo>
                      <a:pt x="187" y="105"/>
                    </a:lnTo>
                    <a:lnTo>
                      <a:pt x="184" y="102"/>
                    </a:lnTo>
                    <a:lnTo>
                      <a:pt x="182" y="94"/>
                    </a:lnTo>
                    <a:lnTo>
                      <a:pt x="193" y="86"/>
                    </a:lnTo>
                    <a:lnTo>
                      <a:pt x="189" y="83"/>
                    </a:lnTo>
                    <a:lnTo>
                      <a:pt x="190" y="77"/>
                    </a:lnTo>
                    <a:lnTo>
                      <a:pt x="186" y="67"/>
                    </a:lnTo>
                    <a:lnTo>
                      <a:pt x="189" y="59"/>
                    </a:lnTo>
                    <a:lnTo>
                      <a:pt x="187" y="56"/>
                    </a:lnTo>
                    <a:lnTo>
                      <a:pt x="192" y="53"/>
                    </a:lnTo>
                    <a:lnTo>
                      <a:pt x="195" y="51"/>
                    </a:lnTo>
                    <a:lnTo>
                      <a:pt x="195" y="47"/>
                    </a:lnTo>
                    <a:lnTo>
                      <a:pt x="201" y="42"/>
                    </a:lnTo>
                    <a:lnTo>
                      <a:pt x="208" y="39"/>
                    </a:lnTo>
                    <a:lnTo>
                      <a:pt x="205" y="36"/>
                    </a:lnTo>
                    <a:lnTo>
                      <a:pt x="207" y="29"/>
                    </a:lnTo>
                    <a:lnTo>
                      <a:pt x="202" y="27"/>
                    </a:lnTo>
                    <a:lnTo>
                      <a:pt x="202" y="19"/>
                    </a:lnTo>
                    <a:lnTo>
                      <a:pt x="195" y="15"/>
                    </a:lnTo>
                    <a:lnTo>
                      <a:pt x="182" y="0"/>
                    </a:lnTo>
                    <a:lnTo>
                      <a:pt x="179" y="6"/>
                    </a:lnTo>
                    <a:lnTo>
                      <a:pt x="176" y="9"/>
                    </a:lnTo>
                    <a:lnTo>
                      <a:pt x="164" y="10"/>
                    </a:lnTo>
                    <a:lnTo>
                      <a:pt x="155" y="23"/>
                    </a:lnTo>
                    <a:lnTo>
                      <a:pt x="149" y="29"/>
                    </a:lnTo>
                    <a:lnTo>
                      <a:pt x="142" y="26"/>
                    </a:lnTo>
                    <a:lnTo>
                      <a:pt x="134" y="27"/>
                    </a:lnTo>
                    <a:lnTo>
                      <a:pt x="116" y="36"/>
                    </a:lnTo>
                    <a:lnTo>
                      <a:pt x="101" y="29"/>
                    </a:lnTo>
                    <a:lnTo>
                      <a:pt x="93" y="29"/>
                    </a:lnTo>
                    <a:lnTo>
                      <a:pt x="88" y="29"/>
                    </a:lnTo>
                    <a:lnTo>
                      <a:pt x="84" y="23"/>
                    </a:lnTo>
                    <a:lnTo>
                      <a:pt x="79" y="26"/>
                    </a:lnTo>
                    <a:lnTo>
                      <a:pt x="69" y="26"/>
                    </a:lnTo>
                    <a:lnTo>
                      <a:pt x="61" y="16"/>
                    </a:lnTo>
                    <a:lnTo>
                      <a:pt x="52" y="15"/>
                    </a:lnTo>
                    <a:lnTo>
                      <a:pt x="47" y="12"/>
                    </a:lnTo>
                    <a:lnTo>
                      <a:pt x="37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7" name="Freeform 1028">
                <a:extLst>
                  <a:ext uri="{FF2B5EF4-FFF2-40B4-BE49-F238E27FC236}">
                    <a16:creationId xmlns:a16="http://schemas.microsoft.com/office/drawing/2014/main" id="{8B766B9E-839A-EE03-60D3-1682EECA7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431"/>
                <a:ext cx="107" cy="106"/>
              </a:xfrm>
              <a:custGeom>
                <a:avLst/>
                <a:gdLst>
                  <a:gd name="T0" fmla="*/ 47 w 214"/>
                  <a:gd name="T1" fmla="*/ 12 h 212"/>
                  <a:gd name="T2" fmla="*/ 61 w 214"/>
                  <a:gd name="T3" fmla="*/ 16 h 212"/>
                  <a:gd name="T4" fmla="*/ 79 w 214"/>
                  <a:gd name="T5" fmla="*/ 26 h 212"/>
                  <a:gd name="T6" fmla="*/ 88 w 214"/>
                  <a:gd name="T7" fmla="*/ 29 h 212"/>
                  <a:gd name="T8" fmla="*/ 101 w 214"/>
                  <a:gd name="T9" fmla="*/ 29 h 212"/>
                  <a:gd name="T10" fmla="*/ 134 w 214"/>
                  <a:gd name="T11" fmla="*/ 27 h 212"/>
                  <a:gd name="T12" fmla="*/ 149 w 214"/>
                  <a:gd name="T13" fmla="*/ 29 h 212"/>
                  <a:gd name="T14" fmla="*/ 164 w 214"/>
                  <a:gd name="T15" fmla="*/ 10 h 212"/>
                  <a:gd name="T16" fmla="*/ 179 w 214"/>
                  <a:gd name="T17" fmla="*/ 6 h 212"/>
                  <a:gd name="T18" fmla="*/ 195 w 214"/>
                  <a:gd name="T19" fmla="*/ 15 h 212"/>
                  <a:gd name="T20" fmla="*/ 202 w 214"/>
                  <a:gd name="T21" fmla="*/ 27 h 212"/>
                  <a:gd name="T22" fmla="*/ 205 w 214"/>
                  <a:gd name="T23" fmla="*/ 36 h 212"/>
                  <a:gd name="T24" fmla="*/ 201 w 214"/>
                  <a:gd name="T25" fmla="*/ 42 h 212"/>
                  <a:gd name="T26" fmla="*/ 195 w 214"/>
                  <a:gd name="T27" fmla="*/ 51 h 212"/>
                  <a:gd name="T28" fmla="*/ 187 w 214"/>
                  <a:gd name="T29" fmla="*/ 56 h 212"/>
                  <a:gd name="T30" fmla="*/ 186 w 214"/>
                  <a:gd name="T31" fmla="*/ 67 h 212"/>
                  <a:gd name="T32" fmla="*/ 189 w 214"/>
                  <a:gd name="T33" fmla="*/ 83 h 212"/>
                  <a:gd name="T34" fmla="*/ 182 w 214"/>
                  <a:gd name="T35" fmla="*/ 94 h 212"/>
                  <a:gd name="T36" fmla="*/ 187 w 214"/>
                  <a:gd name="T37" fmla="*/ 105 h 212"/>
                  <a:gd name="T38" fmla="*/ 187 w 214"/>
                  <a:gd name="T39" fmla="*/ 121 h 212"/>
                  <a:gd name="T40" fmla="*/ 198 w 214"/>
                  <a:gd name="T41" fmla="*/ 121 h 212"/>
                  <a:gd name="T42" fmla="*/ 195 w 214"/>
                  <a:gd name="T43" fmla="*/ 140 h 212"/>
                  <a:gd name="T44" fmla="*/ 195 w 214"/>
                  <a:gd name="T45" fmla="*/ 153 h 212"/>
                  <a:gd name="T46" fmla="*/ 201 w 214"/>
                  <a:gd name="T47" fmla="*/ 162 h 212"/>
                  <a:gd name="T48" fmla="*/ 210 w 214"/>
                  <a:gd name="T49" fmla="*/ 165 h 212"/>
                  <a:gd name="T50" fmla="*/ 214 w 214"/>
                  <a:gd name="T51" fmla="*/ 174 h 212"/>
                  <a:gd name="T52" fmla="*/ 202 w 214"/>
                  <a:gd name="T53" fmla="*/ 188 h 212"/>
                  <a:gd name="T54" fmla="*/ 204 w 214"/>
                  <a:gd name="T55" fmla="*/ 197 h 212"/>
                  <a:gd name="T56" fmla="*/ 182 w 214"/>
                  <a:gd name="T57" fmla="*/ 205 h 212"/>
                  <a:gd name="T58" fmla="*/ 182 w 214"/>
                  <a:gd name="T59" fmla="*/ 191 h 212"/>
                  <a:gd name="T60" fmla="*/ 189 w 214"/>
                  <a:gd name="T61" fmla="*/ 181 h 212"/>
                  <a:gd name="T62" fmla="*/ 176 w 214"/>
                  <a:gd name="T63" fmla="*/ 171 h 212"/>
                  <a:gd name="T64" fmla="*/ 163 w 214"/>
                  <a:gd name="T65" fmla="*/ 170 h 212"/>
                  <a:gd name="T66" fmla="*/ 157 w 214"/>
                  <a:gd name="T67" fmla="*/ 164 h 212"/>
                  <a:gd name="T68" fmla="*/ 160 w 214"/>
                  <a:gd name="T69" fmla="*/ 146 h 212"/>
                  <a:gd name="T70" fmla="*/ 154 w 214"/>
                  <a:gd name="T71" fmla="*/ 141 h 212"/>
                  <a:gd name="T72" fmla="*/ 149 w 214"/>
                  <a:gd name="T73" fmla="*/ 129 h 212"/>
                  <a:gd name="T74" fmla="*/ 138 w 214"/>
                  <a:gd name="T75" fmla="*/ 124 h 212"/>
                  <a:gd name="T76" fmla="*/ 131 w 214"/>
                  <a:gd name="T77" fmla="*/ 129 h 212"/>
                  <a:gd name="T78" fmla="*/ 128 w 214"/>
                  <a:gd name="T79" fmla="*/ 146 h 212"/>
                  <a:gd name="T80" fmla="*/ 119 w 214"/>
                  <a:gd name="T81" fmla="*/ 150 h 212"/>
                  <a:gd name="T82" fmla="*/ 119 w 214"/>
                  <a:gd name="T83" fmla="*/ 140 h 212"/>
                  <a:gd name="T84" fmla="*/ 114 w 214"/>
                  <a:gd name="T85" fmla="*/ 121 h 212"/>
                  <a:gd name="T86" fmla="*/ 116 w 214"/>
                  <a:gd name="T87" fmla="*/ 112 h 212"/>
                  <a:gd name="T88" fmla="*/ 107 w 214"/>
                  <a:gd name="T89" fmla="*/ 99 h 212"/>
                  <a:gd name="T90" fmla="*/ 98 w 214"/>
                  <a:gd name="T91" fmla="*/ 88 h 212"/>
                  <a:gd name="T92" fmla="*/ 85 w 214"/>
                  <a:gd name="T93" fmla="*/ 95 h 212"/>
                  <a:gd name="T94" fmla="*/ 75 w 214"/>
                  <a:gd name="T95" fmla="*/ 102 h 212"/>
                  <a:gd name="T96" fmla="*/ 66 w 214"/>
                  <a:gd name="T97" fmla="*/ 105 h 212"/>
                  <a:gd name="T98" fmla="*/ 57 w 214"/>
                  <a:gd name="T99" fmla="*/ 102 h 212"/>
                  <a:gd name="T100" fmla="*/ 37 w 214"/>
                  <a:gd name="T101" fmla="*/ 102 h 212"/>
                  <a:gd name="T102" fmla="*/ 28 w 214"/>
                  <a:gd name="T103" fmla="*/ 108 h 212"/>
                  <a:gd name="T104" fmla="*/ 19 w 214"/>
                  <a:gd name="T105" fmla="*/ 102 h 212"/>
                  <a:gd name="T106" fmla="*/ 20 w 214"/>
                  <a:gd name="T107" fmla="*/ 91 h 212"/>
                  <a:gd name="T108" fmla="*/ 19 w 214"/>
                  <a:gd name="T109" fmla="*/ 73 h 212"/>
                  <a:gd name="T110" fmla="*/ 16 w 214"/>
                  <a:gd name="T111" fmla="*/ 65 h 212"/>
                  <a:gd name="T112" fmla="*/ 9 w 214"/>
                  <a:gd name="T113" fmla="*/ 59 h 212"/>
                  <a:gd name="T114" fmla="*/ 0 w 214"/>
                  <a:gd name="T115" fmla="*/ 56 h 212"/>
                  <a:gd name="T116" fmla="*/ 6 w 214"/>
                  <a:gd name="T117" fmla="*/ 32 h 212"/>
                  <a:gd name="T118" fmla="*/ 9 w 214"/>
                  <a:gd name="T119" fmla="*/ 23 h 212"/>
                  <a:gd name="T120" fmla="*/ 29 w 214"/>
                  <a:gd name="T121" fmla="*/ 15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4" h="212">
                    <a:moveTo>
                      <a:pt x="37" y="16"/>
                    </a:moveTo>
                    <a:lnTo>
                      <a:pt x="47" y="12"/>
                    </a:lnTo>
                    <a:lnTo>
                      <a:pt x="52" y="15"/>
                    </a:lnTo>
                    <a:lnTo>
                      <a:pt x="61" y="16"/>
                    </a:lnTo>
                    <a:lnTo>
                      <a:pt x="69" y="26"/>
                    </a:lnTo>
                    <a:lnTo>
                      <a:pt x="79" y="26"/>
                    </a:lnTo>
                    <a:lnTo>
                      <a:pt x="84" y="23"/>
                    </a:lnTo>
                    <a:lnTo>
                      <a:pt x="88" y="29"/>
                    </a:lnTo>
                    <a:lnTo>
                      <a:pt x="93" y="29"/>
                    </a:lnTo>
                    <a:lnTo>
                      <a:pt x="101" y="29"/>
                    </a:lnTo>
                    <a:lnTo>
                      <a:pt x="116" y="36"/>
                    </a:lnTo>
                    <a:lnTo>
                      <a:pt x="134" y="27"/>
                    </a:lnTo>
                    <a:lnTo>
                      <a:pt x="142" y="26"/>
                    </a:lnTo>
                    <a:lnTo>
                      <a:pt x="149" y="29"/>
                    </a:lnTo>
                    <a:lnTo>
                      <a:pt x="155" y="23"/>
                    </a:lnTo>
                    <a:lnTo>
                      <a:pt x="164" y="10"/>
                    </a:lnTo>
                    <a:lnTo>
                      <a:pt x="176" y="9"/>
                    </a:lnTo>
                    <a:lnTo>
                      <a:pt x="179" y="6"/>
                    </a:lnTo>
                    <a:lnTo>
                      <a:pt x="182" y="0"/>
                    </a:lnTo>
                    <a:lnTo>
                      <a:pt x="195" y="15"/>
                    </a:lnTo>
                    <a:lnTo>
                      <a:pt x="202" y="19"/>
                    </a:lnTo>
                    <a:lnTo>
                      <a:pt x="202" y="27"/>
                    </a:lnTo>
                    <a:lnTo>
                      <a:pt x="207" y="29"/>
                    </a:lnTo>
                    <a:lnTo>
                      <a:pt x="205" y="36"/>
                    </a:lnTo>
                    <a:lnTo>
                      <a:pt x="208" y="39"/>
                    </a:lnTo>
                    <a:lnTo>
                      <a:pt x="201" y="42"/>
                    </a:lnTo>
                    <a:lnTo>
                      <a:pt x="195" y="47"/>
                    </a:lnTo>
                    <a:lnTo>
                      <a:pt x="195" y="51"/>
                    </a:lnTo>
                    <a:lnTo>
                      <a:pt x="192" y="53"/>
                    </a:lnTo>
                    <a:lnTo>
                      <a:pt x="187" y="56"/>
                    </a:lnTo>
                    <a:lnTo>
                      <a:pt x="189" y="59"/>
                    </a:lnTo>
                    <a:lnTo>
                      <a:pt x="186" y="67"/>
                    </a:lnTo>
                    <a:lnTo>
                      <a:pt x="190" y="77"/>
                    </a:lnTo>
                    <a:lnTo>
                      <a:pt x="189" y="83"/>
                    </a:lnTo>
                    <a:lnTo>
                      <a:pt x="193" y="86"/>
                    </a:lnTo>
                    <a:lnTo>
                      <a:pt x="182" y="94"/>
                    </a:lnTo>
                    <a:lnTo>
                      <a:pt x="184" y="102"/>
                    </a:lnTo>
                    <a:lnTo>
                      <a:pt x="187" y="105"/>
                    </a:lnTo>
                    <a:lnTo>
                      <a:pt x="189" y="111"/>
                    </a:lnTo>
                    <a:lnTo>
                      <a:pt x="187" y="121"/>
                    </a:lnTo>
                    <a:lnTo>
                      <a:pt x="192" y="120"/>
                    </a:lnTo>
                    <a:lnTo>
                      <a:pt x="198" y="121"/>
                    </a:lnTo>
                    <a:lnTo>
                      <a:pt x="195" y="126"/>
                    </a:lnTo>
                    <a:lnTo>
                      <a:pt x="195" y="140"/>
                    </a:lnTo>
                    <a:lnTo>
                      <a:pt x="198" y="149"/>
                    </a:lnTo>
                    <a:lnTo>
                      <a:pt x="195" y="153"/>
                    </a:lnTo>
                    <a:lnTo>
                      <a:pt x="198" y="155"/>
                    </a:lnTo>
                    <a:lnTo>
                      <a:pt x="201" y="162"/>
                    </a:lnTo>
                    <a:lnTo>
                      <a:pt x="207" y="161"/>
                    </a:lnTo>
                    <a:lnTo>
                      <a:pt x="210" y="165"/>
                    </a:lnTo>
                    <a:lnTo>
                      <a:pt x="211" y="171"/>
                    </a:lnTo>
                    <a:lnTo>
                      <a:pt x="214" y="174"/>
                    </a:lnTo>
                    <a:lnTo>
                      <a:pt x="208" y="185"/>
                    </a:lnTo>
                    <a:lnTo>
                      <a:pt x="202" y="188"/>
                    </a:lnTo>
                    <a:lnTo>
                      <a:pt x="201" y="193"/>
                    </a:lnTo>
                    <a:lnTo>
                      <a:pt x="204" y="197"/>
                    </a:lnTo>
                    <a:lnTo>
                      <a:pt x="182" y="212"/>
                    </a:lnTo>
                    <a:lnTo>
                      <a:pt x="182" y="205"/>
                    </a:lnTo>
                    <a:lnTo>
                      <a:pt x="186" y="197"/>
                    </a:lnTo>
                    <a:lnTo>
                      <a:pt x="182" y="191"/>
                    </a:lnTo>
                    <a:lnTo>
                      <a:pt x="186" y="190"/>
                    </a:lnTo>
                    <a:lnTo>
                      <a:pt x="189" y="181"/>
                    </a:lnTo>
                    <a:lnTo>
                      <a:pt x="181" y="181"/>
                    </a:lnTo>
                    <a:lnTo>
                      <a:pt x="176" y="171"/>
                    </a:lnTo>
                    <a:lnTo>
                      <a:pt x="167" y="170"/>
                    </a:lnTo>
                    <a:lnTo>
                      <a:pt x="163" y="170"/>
                    </a:lnTo>
                    <a:lnTo>
                      <a:pt x="163" y="165"/>
                    </a:lnTo>
                    <a:lnTo>
                      <a:pt x="157" y="164"/>
                    </a:lnTo>
                    <a:lnTo>
                      <a:pt x="155" y="152"/>
                    </a:lnTo>
                    <a:lnTo>
                      <a:pt x="160" y="146"/>
                    </a:lnTo>
                    <a:lnTo>
                      <a:pt x="155" y="144"/>
                    </a:lnTo>
                    <a:lnTo>
                      <a:pt x="154" y="141"/>
                    </a:lnTo>
                    <a:lnTo>
                      <a:pt x="152" y="135"/>
                    </a:lnTo>
                    <a:lnTo>
                      <a:pt x="149" y="129"/>
                    </a:lnTo>
                    <a:lnTo>
                      <a:pt x="143" y="129"/>
                    </a:lnTo>
                    <a:lnTo>
                      <a:pt x="138" y="124"/>
                    </a:lnTo>
                    <a:lnTo>
                      <a:pt x="134" y="127"/>
                    </a:lnTo>
                    <a:lnTo>
                      <a:pt x="131" y="129"/>
                    </a:lnTo>
                    <a:lnTo>
                      <a:pt x="128" y="137"/>
                    </a:lnTo>
                    <a:lnTo>
                      <a:pt x="128" y="146"/>
                    </a:lnTo>
                    <a:lnTo>
                      <a:pt x="126" y="150"/>
                    </a:lnTo>
                    <a:lnTo>
                      <a:pt x="119" y="150"/>
                    </a:lnTo>
                    <a:lnTo>
                      <a:pt x="116" y="147"/>
                    </a:lnTo>
                    <a:lnTo>
                      <a:pt x="119" y="140"/>
                    </a:lnTo>
                    <a:lnTo>
                      <a:pt x="113" y="132"/>
                    </a:lnTo>
                    <a:lnTo>
                      <a:pt x="114" y="121"/>
                    </a:lnTo>
                    <a:lnTo>
                      <a:pt x="116" y="118"/>
                    </a:lnTo>
                    <a:lnTo>
                      <a:pt x="116" y="112"/>
                    </a:lnTo>
                    <a:lnTo>
                      <a:pt x="110" y="99"/>
                    </a:lnTo>
                    <a:lnTo>
                      <a:pt x="107" y="99"/>
                    </a:lnTo>
                    <a:lnTo>
                      <a:pt x="101" y="95"/>
                    </a:lnTo>
                    <a:lnTo>
                      <a:pt x="98" y="88"/>
                    </a:lnTo>
                    <a:lnTo>
                      <a:pt x="88" y="88"/>
                    </a:lnTo>
                    <a:lnTo>
                      <a:pt x="85" y="95"/>
                    </a:lnTo>
                    <a:lnTo>
                      <a:pt x="82" y="95"/>
                    </a:lnTo>
                    <a:lnTo>
                      <a:pt x="75" y="102"/>
                    </a:lnTo>
                    <a:lnTo>
                      <a:pt x="73" y="108"/>
                    </a:lnTo>
                    <a:lnTo>
                      <a:pt x="66" y="105"/>
                    </a:lnTo>
                    <a:lnTo>
                      <a:pt x="61" y="99"/>
                    </a:lnTo>
                    <a:lnTo>
                      <a:pt x="57" y="102"/>
                    </a:lnTo>
                    <a:lnTo>
                      <a:pt x="49" y="99"/>
                    </a:lnTo>
                    <a:lnTo>
                      <a:pt x="37" y="102"/>
                    </a:lnTo>
                    <a:lnTo>
                      <a:pt x="32" y="109"/>
                    </a:lnTo>
                    <a:lnTo>
                      <a:pt x="28" y="108"/>
                    </a:lnTo>
                    <a:lnTo>
                      <a:pt x="22" y="106"/>
                    </a:lnTo>
                    <a:lnTo>
                      <a:pt x="19" y="102"/>
                    </a:lnTo>
                    <a:lnTo>
                      <a:pt x="19" y="95"/>
                    </a:lnTo>
                    <a:lnTo>
                      <a:pt x="20" y="91"/>
                    </a:lnTo>
                    <a:lnTo>
                      <a:pt x="20" y="77"/>
                    </a:lnTo>
                    <a:lnTo>
                      <a:pt x="19" y="73"/>
                    </a:lnTo>
                    <a:lnTo>
                      <a:pt x="22" y="64"/>
                    </a:lnTo>
                    <a:lnTo>
                      <a:pt x="16" y="65"/>
                    </a:lnTo>
                    <a:lnTo>
                      <a:pt x="9" y="64"/>
                    </a:lnTo>
                    <a:lnTo>
                      <a:pt x="9" y="59"/>
                    </a:lnTo>
                    <a:lnTo>
                      <a:pt x="3" y="59"/>
                    </a:lnTo>
                    <a:lnTo>
                      <a:pt x="0" y="56"/>
                    </a:lnTo>
                    <a:lnTo>
                      <a:pt x="3" y="38"/>
                    </a:lnTo>
                    <a:lnTo>
                      <a:pt x="6" y="32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14" y="19"/>
                    </a:lnTo>
                    <a:lnTo>
                      <a:pt x="29" y="15"/>
                    </a:lnTo>
                    <a:lnTo>
                      <a:pt x="37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8" name="Freeform 1029">
                <a:extLst>
                  <a:ext uri="{FF2B5EF4-FFF2-40B4-BE49-F238E27FC236}">
                    <a16:creationId xmlns:a16="http://schemas.microsoft.com/office/drawing/2014/main" id="{F94344C4-F1E4-9BFA-828E-6A22A540E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431"/>
                <a:ext cx="107" cy="106"/>
              </a:xfrm>
              <a:custGeom>
                <a:avLst/>
                <a:gdLst>
                  <a:gd name="T0" fmla="*/ 47 w 214"/>
                  <a:gd name="T1" fmla="*/ 12 h 212"/>
                  <a:gd name="T2" fmla="*/ 61 w 214"/>
                  <a:gd name="T3" fmla="*/ 16 h 212"/>
                  <a:gd name="T4" fmla="*/ 79 w 214"/>
                  <a:gd name="T5" fmla="*/ 26 h 212"/>
                  <a:gd name="T6" fmla="*/ 88 w 214"/>
                  <a:gd name="T7" fmla="*/ 29 h 212"/>
                  <a:gd name="T8" fmla="*/ 101 w 214"/>
                  <a:gd name="T9" fmla="*/ 29 h 212"/>
                  <a:gd name="T10" fmla="*/ 134 w 214"/>
                  <a:gd name="T11" fmla="*/ 27 h 212"/>
                  <a:gd name="T12" fmla="*/ 149 w 214"/>
                  <a:gd name="T13" fmla="*/ 29 h 212"/>
                  <a:gd name="T14" fmla="*/ 164 w 214"/>
                  <a:gd name="T15" fmla="*/ 10 h 212"/>
                  <a:gd name="T16" fmla="*/ 179 w 214"/>
                  <a:gd name="T17" fmla="*/ 6 h 212"/>
                  <a:gd name="T18" fmla="*/ 195 w 214"/>
                  <a:gd name="T19" fmla="*/ 15 h 212"/>
                  <a:gd name="T20" fmla="*/ 202 w 214"/>
                  <a:gd name="T21" fmla="*/ 27 h 212"/>
                  <a:gd name="T22" fmla="*/ 205 w 214"/>
                  <a:gd name="T23" fmla="*/ 36 h 212"/>
                  <a:gd name="T24" fmla="*/ 201 w 214"/>
                  <a:gd name="T25" fmla="*/ 42 h 212"/>
                  <a:gd name="T26" fmla="*/ 195 w 214"/>
                  <a:gd name="T27" fmla="*/ 51 h 212"/>
                  <a:gd name="T28" fmla="*/ 187 w 214"/>
                  <a:gd name="T29" fmla="*/ 56 h 212"/>
                  <a:gd name="T30" fmla="*/ 186 w 214"/>
                  <a:gd name="T31" fmla="*/ 67 h 212"/>
                  <a:gd name="T32" fmla="*/ 189 w 214"/>
                  <a:gd name="T33" fmla="*/ 83 h 212"/>
                  <a:gd name="T34" fmla="*/ 182 w 214"/>
                  <a:gd name="T35" fmla="*/ 94 h 212"/>
                  <a:gd name="T36" fmla="*/ 187 w 214"/>
                  <a:gd name="T37" fmla="*/ 105 h 212"/>
                  <a:gd name="T38" fmla="*/ 187 w 214"/>
                  <a:gd name="T39" fmla="*/ 121 h 212"/>
                  <a:gd name="T40" fmla="*/ 198 w 214"/>
                  <a:gd name="T41" fmla="*/ 121 h 212"/>
                  <a:gd name="T42" fmla="*/ 195 w 214"/>
                  <a:gd name="T43" fmla="*/ 140 h 212"/>
                  <a:gd name="T44" fmla="*/ 195 w 214"/>
                  <a:gd name="T45" fmla="*/ 153 h 212"/>
                  <a:gd name="T46" fmla="*/ 201 w 214"/>
                  <a:gd name="T47" fmla="*/ 162 h 212"/>
                  <a:gd name="T48" fmla="*/ 210 w 214"/>
                  <a:gd name="T49" fmla="*/ 165 h 212"/>
                  <a:gd name="T50" fmla="*/ 214 w 214"/>
                  <a:gd name="T51" fmla="*/ 174 h 212"/>
                  <a:gd name="T52" fmla="*/ 202 w 214"/>
                  <a:gd name="T53" fmla="*/ 188 h 212"/>
                  <a:gd name="T54" fmla="*/ 204 w 214"/>
                  <a:gd name="T55" fmla="*/ 197 h 212"/>
                  <a:gd name="T56" fmla="*/ 182 w 214"/>
                  <a:gd name="T57" fmla="*/ 205 h 212"/>
                  <a:gd name="T58" fmla="*/ 182 w 214"/>
                  <a:gd name="T59" fmla="*/ 191 h 212"/>
                  <a:gd name="T60" fmla="*/ 189 w 214"/>
                  <a:gd name="T61" fmla="*/ 181 h 212"/>
                  <a:gd name="T62" fmla="*/ 176 w 214"/>
                  <a:gd name="T63" fmla="*/ 171 h 212"/>
                  <a:gd name="T64" fmla="*/ 163 w 214"/>
                  <a:gd name="T65" fmla="*/ 170 h 212"/>
                  <a:gd name="T66" fmla="*/ 157 w 214"/>
                  <a:gd name="T67" fmla="*/ 164 h 212"/>
                  <a:gd name="T68" fmla="*/ 160 w 214"/>
                  <a:gd name="T69" fmla="*/ 146 h 212"/>
                  <a:gd name="T70" fmla="*/ 154 w 214"/>
                  <a:gd name="T71" fmla="*/ 141 h 212"/>
                  <a:gd name="T72" fmla="*/ 149 w 214"/>
                  <a:gd name="T73" fmla="*/ 129 h 212"/>
                  <a:gd name="T74" fmla="*/ 138 w 214"/>
                  <a:gd name="T75" fmla="*/ 124 h 212"/>
                  <a:gd name="T76" fmla="*/ 131 w 214"/>
                  <a:gd name="T77" fmla="*/ 129 h 212"/>
                  <a:gd name="T78" fmla="*/ 128 w 214"/>
                  <a:gd name="T79" fmla="*/ 146 h 212"/>
                  <a:gd name="T80" fmla="*/ 119 w 214"/>
                  <a:gd name="T81" fmla="*/ 150 h 212"/>
                  <a:gd name="T82" fmla="*/ 119 w 214"/>
                  <a:gd name="T83" fmla="*/ 140 h 212"/>
                  <a:gd name="T84" fmla="*/ 114 w 214"/>
                  <a:gd name="T85" fmla="*/ 121 h 212"/>
                  <a:gd name="T86" fmla="*/ 116 w 214"/>
                  <a:gd name="T87" fmla="*/ 112 h 212"/>
                  <a:gd name="T88" fmla="*/ 107 w 214"/>
                  <a:gd name="T89" fmla="*/ 99 h 212"/>
                  <a:gd name="T90" fmla="*/ 98 w 214"/>
                  <a:gd name="T91" fmla="*/ 88 h 212"/>
                  <a:gd name="T92" fmla="*/ 85 w 214"/>
                  <a:gd name="T93" fmla="*/ 95 h 212"/>
                  <a:gd name="T94" fmla="*/ 75 w 214"/>
                  <a:gd name="T95" fmla="*/ 102 h 212"/>
                  <a:gd name="T96" fmla="*/ 66 w 214"/>
                  <a:gd name="T97" fmla="*/ 105 h 212"/>
                  <a:gd name="T98" fmla="*/ 57 w 214"/>
                  <a:gd name="T99" fmla="*/ 102 h 212"/>
                  <a:gd name="T100" fmla="*/ 37 w 214"/>
                  <a:gd name="T101" fmla="*/ 102 h 212"/>
                  <a:gd name="T102" fmla="*/ 28 w 214"/>
                  <a:gd name="T103" fmla="*/ 108 h 212"/>
                  <a:gd name="T104" fmla="*/ 19 w 214"/>
                  <a:gd name="T105" fmla="*/ 102 h 212"/>
                  <a:gd name="T106" fmla="*/ 20 w 214"/>
                  <a:gd name="T107" fmla="*/ 91 h 212"/>
                  <a:gd name="T108" fmla="*/ 19 w 214"/>
                  <a:gd name="T109" fmla="*/ 73 h 212"/>
                  <a:gd name="T110" fmla="*/ 16 w 214"/>
                  <a:gd name="T111" fmla="*/ 65 h 212"/>
                  <a:gd name="T112" fmla="*/ 9 w 214"/>
                  <a:gd name="T113" fmla="*/ 59 h 212"/>
                  <a:gd name="T114" fmla="*/ 0 w 214"/>
                  <a:gd name="T115" fmla="*/ 56 h 212"/>
                  <a:gd name="T116" fmla="*/ 6 w 214"/>
                  <a:gd name="T117" fmla="*/ 32 h 212"/>
                  <a:gd name="T118" fmla="*/ 9 w 214"/>
                  <a:gd name="T119" fmla="*/ 23 h 212"/>
                  <a:gd name="T120" fmla="*/ 29 w 214"/>
                  <a:gd name="T121" fmla="*/ 15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4" h="212">
                    <a:moveTo>
                      <a:pt x="37" y="16"/>
                    </a:moveTo>
                    <a:lnTo>
                      <a:pt x="47" y="12"/>
                    </a:lnTo>
                    <a:lnTo>
                      <a:pt x="52" y="15"/>
                    </a:lnTo>
                    <a:lnTo>
                      <a:pt x="61" y="16"/>
                    </a:lnTo>
                    <a:lnTo>
                      <a:pt x="69" y="26"/>
                    </a:lnTo>
                    <a:lnTo>
                      <a:pt x="79" y="26"/>
                    </a:lnTo>
                    <a:lnTo>
                      <a:pt x="84" y="23"/>
                    </a:lnTo>
                    <a:lnTo>
                      <a:pt x="88" y="29"/>
                    </a:lnTo>
                    <a:lnTo>
                      <a:pt x="93" y="29"/>
                    </a:lnTo>
                    <a:lnTo>
                      <a:pt x="101" y="29"/>
                    </a:lnTo>
                    <a:lnTo>
                      <a:pt x="116" y="36"/>
                    </a:lnTo>
                    <a:lnTo>
                      <a:pt x="134" y="27"/>
                    </a:lnTo>
                    <a:lnTo>
                      <a:pt x="142" y="26"/>
                    </a:lnTo>
                    <a:lnTo>
                      <a:pt x="149" y="29"/>
                    </a:lnTo>
                    <a:lnTo>
                      <a:pt x="155" y="23"/>
                    </a:lnTo>
                    <a:lnTo>
                      <a:pt x="164" y="10"/>
                    </a:lnTo>
                    <a:lnTo>
                      <a:pt x="176" y="9"/>
                    </a:lnTo>
                    <a:lnTo>
                      <a:pt x="179" y="6"/>
                    </a:lnTo>
                    <a:lnTo>
                      <a:pt x="182" y="0"/>
                    </a:lnTo>
                    <a:lnTo>
                      <a:pt x="195" y="15"/>
                    </a:lnTo>
                    <a:lnTo>
                      <a:pt x="202" y="19"/>
                    </a:lnTo>
                    <a:lnTo>
                      <a:pt x="202" y="27"/>
                    </a:lnTo>
                    <a:lnTo>
                      <a:pt x="207" y="29"/>
                    </a:lnTo>
                    <a:lnTo>
                      <a:pt x="205" y="36"/>
                    </a:lnTo>
                    <a:lnTo>
                      <a:pt x="208" y="39"/>
                    </a:lnTo>
                    <a:lnTo>
                      <a:pt x="201" y="42"/>
                    </a:lnTo>
                    <a:lnTo>
                      <a:pt x="195" y="47"/>
                    </a:lnTo>
                    <a:lnTo>
                      <a:pt x="195" y="51"/>
                    </a:lnTo>
                    <a:lnTo>
                      <a:pt x="192" y="53"/>
                    </a:lnTo>
                    <a:lnTo>
                      <a:pt x="187" y="56"/>
                    </a:lnTo>
                    <a:lnTo>
                      <a:pt x="189" y="59"/>
                    </a:lnTo>
                    <a:lnTo>
                      <a:pt x="186" y="67"/>
                    </a:lnTo>
                    <a:lnTo>
                      <a:pt x="190" y="77"/>
                    </a:lnTo>
                    <a:lnTo>
                      <a:pt x="189" y="83"/>
                    </a:lnTo>
                    <a:lnTo>
                      <a:pt x="193" y="86"/>
                    </a:lnTo>
                    <a:lnTo>
                      <a:pt x="182" y="94"/>
                    </a:lnTo>
                    <a:lnTo>
                      <a:pt x="184" y="102"/>
                    </a:lnTo>
                    <a:lnTo>
                      <a:pt x="187" y="105"/>
                    </a:lnTo>
                    <a:lnTo>
                      <a:pt x="189" y="111"/>
                    </a:lnTo>
                    <a:lnTo>
                      <a:pt x="187" y="121"/>
                    </a:lnTo>
                    <a:lnTo>
                      <a:pt x="192" y="120"/>
                    </a:lnTo>
                    <a:lnTo>
                      <a:pt x="198" y="121"/>
                    </a:lnTo>
                    <a:lnTo>
                      <a:pt x="195" y="126"/>
                    </a:lnTo>
                    <a:lnTo>
                      <a:pt x="195" y="140"/>
                    </a:lnTo>
                    <a:lnTo>
                      <a:pt x="198" y="149"/>
                    </a:lnTo>
                    <a:lnTo>
                      <a:pt x="195" y="153"/>
                    </a:lnTo>
                    <a:lnTo>
                      <a:pt x="198" y="155"/>
                    </a:lnTo>
                    <a:lnTo>
                      <a:pt x="201" y="162"/>
                    </a:lnTo>
                    <a:lnTo>
                      <a:pt x="207" y="161"/>
                    </a:lnTo>
                    <a:lnTo>
                      <a:pt x="210" y="165"/>
                    </a:lnTo>
                    <a:lnTo>
                      <a:pt x="211" y="171"/>
                    </a:lnTo>
                    <a:lnTo>
                      <a:pt x="214" y="174"/>
                    </a:lnTo>
                    <a:lnTo>
                      <a:pt x="208" y="185"/>
                    </a:lnTo>
                    <a:lnTo>
                      <a:pt x="202" y="188"/>
                    </a:lnTo>
                    <a:lnTo>
                      <a:pt x="201" y="193"/>
                    </a:lnTo>
                    <a:lnTo>
                      <a:pt x="204" y="197"/>
                    </a:lnTo>
                    <a:lnTo>
                      <a:pt x="182" y="212"/>
                    </a:lnTo>
                    <a:lnTo>
                      <a:pt x="182" y="205"/>
                    </a:lnTo>
                    <a:lnTo>
                      <a:pt x="186" y="197"/>
                    </a:lnTo>
                    <a:lnTo>
                      <a:pt x="182" y="191"/>
                    </a:lnTo>
                    <a:lnTo>
                      <a:pt x="186" y="190"/>
                    </a:lnTo>
                    <a:lnTo>
                      <a:pt x="189" y="181"/>
                    </a:lnTo>
                    <a:lnTo>
                      <a:pt x="181" y="181"/>
                    </a:lnTo>
                    <a:lnTo>
                      <a:pt x="176" y="171"/>
                    </a:lnTo>
                    <a:lnTo>
                      <a:pt x="167" y="170"/>
                    </a:lnTo>
                    <a:lnTo>
                      <a:pt x="163" y="170"/>
                    </a:lnTo>
                    <a:lnTo>
                      <a:pt x="163" y="165"/>
                    </a:lnTo>
                    <a:lnTo>
                      <a:pt x="157" y="164"/>
                    </a:lnTo>
                    <a:lnTo>
                      <a:pt x="155" y="152"/>
                    </a:lnTo>
                    <a:lnTo>
                      <a:pt x="160" y="146"/>
                    </a:lnTo>
                    <a:lnTo>
                      <a:pt x="155" y="144"/>
                    </a:lnTo>
                    <a:lnTo>
                      <a:pt x="154" y="141"/>
                    </a:lnTo>
                    <a:lnTo>
                      <a:pt x="152" y="135"/>
                    </a:lnTo>
                    <a:lnTo>
                      <a:pt x="149" y="129"/>
                    </a:lnTo>
                    <a:lnTo>
                      <a:pt x="143" y="129"/>
                    </a:lnTo>
                    <a:lnTo>
                      <a:pt x="138" y="124"/>
                    </a:lnTo>
                    <a:lnTo>
                      <a:pt x="134" y="127"/>
                    </a:lnTo>
                    <a:lnTo>
                      <a:pt x="131" y="129"/>
                    </a:lnTo>
                    <a:lnTo>
                      <a:pt x="128" y="137"/>
                    </a:lnTo>
                    <a:lnTo>
                      <a:pt x="128" y="146"/>
                    </a:lnTo>
                    <a:lnTo>
                      <a:pt x="126" y="150"/>
                    </a:lnTo>
                    <a:lnTo>
                      <a:pt x="119" y="150"/>
                    </a:lnTo>
                    <a:lnTo>
                      <a:pt x="116" y="147"/>
                    </a:lnTo>
                    <a:lnTo>
                      <a:pt x="119" y="140"/>
                    </a:lnTo>
                    <a:lnTo>
                      <a:pt x="113" y="132"/>
                    </a:lnTo>
                    <a:lnTo>
                      <a:pt x="114" y="121"/>
                    </a:lnTo>
                    <a:lnTo>
                      <a:pt x="116" y="118"/>
                    </a:lnTo>
                    <a:lnTo>
                      <a:pt x="116" y="112"/>
                    </a:lnTo>
                    <a:lnTo>
                      <a:pt x="110" y="99"/>
                    </a:lnTo>
                    <a:lnTo>
                      <a:pt x="107" y="99"/>
                    </a:lnTo>
                    <a:lnTo>
                      <a:pt x="101" y="95"/>
                    </a:lnTo>
                    <a:lnTo>
                      <a:pt x="98" y="88"/>
                    </a:lnTo>
                    <a:lnTo>
                      <a:pt x="88" y="88"/>
                    </a:lnTo>
                    <a:lnTo>
                      <a:pt x="85" y="95"/>
                    </a:lnTo>
                    <a:lnTo>
                      <a:pt x="82" y="95"/>
                    </a:lnTo>
                    <a:lnTo>
                      <a:pt x="75" y="102"/>
                    </a:lnTo>
                    <a:lnTo>
                      <a:pt x="73" y="108"/>
                    </a:lnTo>
                    <a:lnTo>
                      <a:pt x="66" y="105"/>
                    </a:lnTo>
                    <a:lnTo>
                      <a:pt x="61" y="99"/>
                    </a:lnTo>
                    <a:lnTo>
                      <a:pt x="57" y="102"/>
                    </a:lnTo>
                    <a:lnTo>
                      <a:pt x="49" y="99"/>
                    </a:lnTo>
                    <a:lnTo>
                      <a:pt x="37" y="102"/>
                    </a:lnTo>
                    <a:lnTo>
                      <a:pt x="32" y="109"/>
                    </a:lnTo>
                    <a:lnTo>
                      <a:pt x="28" y="108"/>
                    </a:lnTo>
                    <a:lnTo>
                      <a:pt x="22" y="106"/>
                    </a:lnTo>
                    <a:lnTo>
                      <a:pt x="19" y="102"/>
                    </a:lnTo>
                    <a:lnTo>
                      <a:pt x="19" y="95"/>
                    </a:lnTo>
                    <a:lnTo>
                      <a:pt x="20" y="91"/>
                    </a:lnTo>
                    <a:lnTo>
                      <a:pt x="20" y="77"/>
                    </a:lnTo>
                    <a:lnTo>
                      <a:pt x="19" y="73"/>
                    </a:lnTo>
                    <a:lnTo>
                      <a:pt x="22" y="64"/>
                    </a:lnTo>
                    <a:lnTo>
                      <a:pt x="16" y="65"/>
                    </a:lnTo>
                    <a:lnTo>
                      <a:pt x="9" y="64"/>
                    </a:lnTo>
                    <a:lnTo>
                      <a:pt x="9" y="59"/>
                    </a:lnTo>
                    <a:lnTo>
                      <a:pt x="3" y="59"/>
                    </a:lnTo>
                    <a:lnTo>
                      <a:pt x="0" y="56"/>
                    </a:lnTo>
                    <a:lnTo>
                      <a:pt x="3" y="38"/>
                    </a:lnTo>
                    <a:lnTo>
                      <a:pt x="6" y="32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14" y="19"/>
                    </a:lnTo>
                    <a:lnTo>
                      <a:pt x="29" y="15"/>
                    </a:lnTo>
                    <a:lnTo>
                      <a:pt x="37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99" name="Freeform 1030">
                <a:extLst>
                  <a:ext uri="{FF2B5EF4-FFF2-40B4-BE49-F238E27FC236}">
                    <a16:creationId xmlns:a16="http://schemas.microsoft.com/office/drawing/2014/main" id="{AAD9C9DA-E92F-5F39-5037-433D4427D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521"/>
                <a:ext cx="68" cy="79"/>
              </a:xfrm>
              <a:custGeom>
                <a:avLst/>
                <a:gdLst>
                  <a:gd name="T0" fmla="*/ 25 w 136"/>
                  <a:gd name="T1" fmla="*/ 16 h 158"/>
                  <a:gd name="T2" fmla="*/ 16 w 136"/>
                  <a:gd name="T3" fmla="*/ 27 h 158"/>
                  <a:gd name="T4" fmla="*/ 13 w 136"/>
                  <a:gd name="T5" fmla="*/ 38 h 158"/>
                  <a:gd name="T6" fmla="*/ 3 w 136"/>
                  <a:gd name="T7" fmla="*/ 42 h 158"/>
                  <a:gd name="T8" fmla="*/ 0 w 136"/>
                  <a:gd name="T9" fmla="*/ 53 h 158"/>
                  <a:gd name="T10" fmla="*/ 7 w 136"/>
                  <a:gd name="T11" fmla="*/ 60 h 158"/>
                  <a:gd name="T12" fmla="*/ 7 w 136"/>
                  <a:gd name="T13" fmla="*/ 77 h 158"/>
                  <a:gd name="T14" fmla="*/ 3 w 136"/>
                  <a:gd name="T15" fmla="*/ 97 h 158"/>
                  <a:gd name="T16" fmla="*/ 9 w 136"/>
                  <a:gd name="T17" fmla="*/ 103 h 158"/>
                  <a:gd name="T18" fmla="*/ 3 w 136"/>
                  <a:gd name="T19" fmla="*/ 117 h 158"/>
                  <a:gd name="T20" fmla="*/ 6 w 136"/>
                  <a:gd name="T21" fmla="*/ 129 h 158"/>
                  <a:gd name="T22" fmla="*/ 19 w 136"/>
                  <a:gd name="T23" fmla="*/ 121 h 158"/>
                  <a:gd name="T24" fmla="*/ 27 w 136"/>
                  <a:gd name="T25" fmla="*/ 132 h 158"/>
                  <a:gd name="T26" fmla="*/ 45 w 136"/>
                  <a:gd name="T27" fmla="*/ 135 h 158"/>
                  <a:gd name="T28" fmla="*/ 50 w 136"/>
                  <a:gd name="T29" fmla="*/ 158 h 158"/>
                  <a:gd name="T30" fmla="*/ 66 w 136"/>
                  <a:gd name="T31" fmla="*/ 145 h 158"/>
                  <a:gd name="T32" fmla="*/ 74 w 136"/>
                  <a:gd name="T33" fmla="*/ 145 h 158"/>
                  <a:gd name="T34" fmla="*/ 86 w 136"/>
                  <a:gd name="T35" fmla="*/ 144 h 158"/>
                  <a:gd name="T36" fmla="*/ 94 w 136"/>
                  <a:gd name="T37" fmla="*/ 142 h 158"/>
                  <a:gd name="T38" fmla="*/ 103 w 136"/>
                  <a:gd name="T39" fmla="*/ 142 h 158"/>
                  <a:gd name="T40" fmla="*/ 110 w 136"/>
                  <a:gd name="T41" fmla="*/ 145 h 158"/>
                  <a:gd name="T42" fmla="*/ 130 w 136"/>
                  <a:gd name="T43" fmla="*/ 133 h 158"/>
                  <a:gd name="T44" fmla="*/ 126 w 136"/>
                  <a:gd name="T45" fmla="*/ 120 h 158"/>
                  <a:gd name="T46" fmla="*/ 136 w 136"/>
                  <a:gd name="T47" fmla="*/ 103 h 158"/>
                  <a:gd name="T48" fmla="*/ 126 w 136"/>
                  <a:gd name="T49" fmla="*/ 86 h 158"/>
                  <a:gd name="T50" fmla="*/ 121 w 136"/>
                  <a:gd name="T51" fmla="*/ 80 h 158"/>
                  <a:gd name="T52" fmla="*/ 124 w 136"/>
                  <a:gd name="T53" fmla="*/ 68 h 158"/>
                  <a:gd name="T54" fmla="*/ 130 w 136"/>
                  <a:gd name="T55" fmla="*/ 57 h 158"/>
                  <a:gd name="T56" fmla="*/ 130 w 136"/>
                  <a:gd name="T57" fmla="*/ 44 h 158"/>
                  <a:gd name="T58" fmla="*/ 130 w 136"/>
                  <a:gd name="T59" fmla="*/ 38 h 158"/>
                  <a:gd name="T60" fmla="*/ 133 w 136"/>
                  <a:gd name="T61" fmla="*/ 30 h 158"/>
                  <a:gd name="T62" fmla="*/ 130 w 136"/>
                  <a:gd name="T63" fmla="*/ 22 h 158"/>
                  <a:gd name="T64" fmla="*/ 116 w 136"/>
                  <a:gd name="T65" fmla="*/ 22 h 158"/>
                  <a:gd name="T66" fmla="*/ 112 w 136"/>
                  <a:gd name="T67" fmla="*/ 16 h 158"/>
                  <a:gd name="T68" fmla="*/ 107 w 136"/>
                  <a:gd name="T69" fmla="*/ 19 h 158"/>
                  <a:gd name="T70" fmla="*/ 98 w 136"/>
                  <a:gd name="T71" fmla="*/ 24 h 158"/>
                  <a:gd name="T72" fmla="*/ 95 w 136"/>
                  <a:gd name="T73" fmla="*/ 15 h 158"/>
                  <a:gd name="T74" fmla="*/ 79 w 136"/>
                  <a:gd name="T75" fmla="*/ 18 h 158"/>
                  <a:gd name="T76" fmla="*/ 69 w 136"/>
                  <a:gd name="T77" fmla="*/ 25 h 158"/>
                  <a:gd name="T78" fmla="*/ 60 w 136"/>
                  <a:gd name="T79" fmla="*/ 24 h 158"/>
                  <a:gd name="T80" fmla="*/ 50 w 136"/>
                  <a:gd name="T81" fmla="*/ 27 h 158"/>
                  <a:gd name="T82" fmla="*/ 53 w 136"/>
                  <a:gd name="T83" fmla="*/ 12 h 158"/>
                  <a:gd name="T84" fmla="*/ 42 w 136"/>
                  <a:gd name="T85" fmla="*/ 6 h 158"/>
                  <a:gd name="T86" fmla="*/ 33 w 136"/>
                  <a:gd name="T87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6" h="158">
                    <a:moveTo>
                      <a:pt x="28" y="6"/>
                    </a:moveTo>
                    <a:lnTo>
                      <a:pt x="25" y="16"/>
                    </a:lnTo>
                    <a:lnTo>
                      <a:pt x="19" y="21"/>
                    </a:lnTo>
                    <a:lnTo>
                      <a:pt x="16" y="27"/>
                    </a:lnTo>
                    <a:lnTo>
                      <a:pt x="16" y="33"/>
                    </a:lnTo>
                    <a:lnTo>
                      <a:pt x="13" y="38"/>
                    </a:lnTo>
                    <a:lnTo>
                      <a:pt x="9" y="38"/>
                    </a:lnTo>
                    <a:lnTo>
                      <a:pt x="3" y="42"/>
                    </a:lnTo>
                    <a:lnTo>
                      <a:pt x="1" y="42"/>
                    </a:lnTo>
                    <a:lnTo>
                      <a:pt x="0" y="53"/>
                    </a:lnTo>
                    <a:lnTo>
                      <a:pt x="4" y="60"/>
                    </a:lnTo>
                    <a:lnTo>
                      <a:pt x="7" y="60"/>
                    </a:lnTo>
                    <a:lnTo>
                      <a:pt x="12" y="65"/>
                    </a:lnTo>
                    <a:lnTo>
                      <a:pt x="7" y="77"/>
                    </a:lnTo>
                    <a:lnTo>
                      <a:pt x="6" y="85"/>
                    </a:lnTo>
                    <a:lnTo>
                      <a:pt x="3" y="97"/>
                    </a:lnTo>
                    <a:lnTo>
                      <a:pt x="6" y="97"/>
                    </a:lnTo>
                    <a:lnTo>
                      <a:pt x="9" y="103"/>
                    </a:lnTo>
                    <a:lnTo>
                      <a:pt x="9" y="111"/>
                    </a:lnTo>
                    <a:lnTo>
                      <a:pt x="3" y="117"/>
                    </a:lnTo>
                    <a:lnTo>
                      <a:pt x="3" y="120"/>
                    </a:lnTo>
                    <a:lnTo>
                      <a:pt x="6" y="129"/>
                    </a:lnTo>
                    <a:lnTo>
                      <a:pt x="12" y="123"/>
                    </a:lnTo>
                    <a:lnTo>
                      <a:pt x="19" y="121"/>
                    </a:lnTo>
                    <a:lnTo>
                      <a:pt x="27" y="126"/>
                    </a:lnTo>
                    <a:lnTo>
                      <a:pt x="27" y="132"/>
                    </a:lnTo>
                    <a:lnTo>
                      <a:pt x="35" y="136"/>
                    </a:lnTo>
                    <a:lnTo>
                      <a:pt x="45" y="135"/>
                    </a:lnTo>
                    <a:lnTo>
                      <a:pt x="44" y="149"/>
                    </a:lnTo>
                    <a:lnTo>
                      <a:pt x="50" y="158"/>
                    </a:lnTo>
                    <a:lnTo>
                      <a:pt x="54" y="150"/>
                    </a:lnTo>
                    <a:lnTo>
                      <a:pt x="66" y="145"/>
                    </a:lnTo>
                    <a:lnTo>
                      <a:pt x="69" y="149"/>
                    </a:lnTo>
                    <a:lnTo>
                      <a:pt x="74" y="145"/>
                    </a:lnTo>
                    <a:lnTo>
                      <a:pt x="74" y="138"/>
                    </a:lnTo>
                    <a:lnTo>
                      <a:pt x="86" y="144"/>
                    </a:lnTo>
                    <a:lnTo>
                      <a:pt x="88" y="145"/>
                    </a:lnTo>
                    <a:lnTo>
                      <a:pt x="94" y="142"/>
                    </a:lnTo>
                    <a:lnTo>
                      <a:pt x="97" y="139"/>
                    </a:lnTo>
                    <a:lnTo>
                      <a:pt x="103" y="142"/>
                    </a:lnTo>
                    <a:lnTo>
                      <a:pt x="109" y="142"/>
                    </a:lnTo>
                    <a:lnTo>
                      <a:pt x="110" y="145"/>
                    </a:lnTo>
                    <a:lnTo>
                      <a:pt x="121" y="142"/>
                    </a:lnTo>
                    <a:lnTo>
                      <a:pt x="130" y="133"/>
                    </a:lnTo>
                    <a:lnTo>
                      <a:pt x="126" y="126"/>
                    </a:lnTo>
                    <a:lnTo>
                      <a:pt x="126" y="120"/>
                    </a:lnTo>
                    <a:lnTo>
                      <a:pt x="127" y="106"/>
                    </a:lnTo>
                    <a:lnTo>
                      <a:pt x="136" y="103"/>
                    </a:lnTo>
                    <a:lnTo>
                      <a:pt x="132" y="98"/>
                    </a:lnTo>
                    <a:lnTo>
                      <a:pt x="126" y="86"/>
                    </a:lnTo>
                    <a:lnTo>
                      <a:pt x="130" y="80"/>
                    </a:lnTo>
                    <a:lnTo>
                      <a:pt x="121" y="80"/>
                    </a:lnTo>
                    <a:lnTo>
                      <a:pt x="126" y="73"/>
                    </a:lnTo>
                    <a:lnTo>
                      <a:pt x="124" y="68"/>
                    </a:lnTo>
                    <a:lnTo>
                      <a:pt x="127" y="59"/>
                    </a:lnTo>
                    <a:lnTo>
                      <a:pt x="130" y="57"/>
                    </a:lnTo>
                    <a:lnTo>
                      <a:pt x="129" y="50"/>
                    </a:lnTo>
                    <a:lnTo>
                      <a:pt x="130" y="44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3" y="36"/>
                    </a:lnTo>
                    <a:lnTo>
                      <a:pt x="133" y="30"/>
                    </a:lnTo>
                    <a:lnTo>
                      <a:pt x="130" y="22"/>
                    </a:lnTo>
                    <a:lnTo>
                      <a:pt x="130" y="22"/>
                    </a:lnTo>
                    <a:lnTo>
                      <a:pt x="119" y="27"/>
                    </a:lnTo>
                    <a:lnTo>
                      <a:pt x="116" y="22"/>
                    </a:lnTo>
                    <a:lnTo>
                      <a:pt x="112" y="22"/>
                    </a:lnTo>
                    <a:lnTo>
                      <a:pt x="112" y="16"/>
                    </a:lnTo>
                    <a:lnTo>
                      <a:pt x="107" y="15"/>
                    </a:lnTo>
                    <a:lnTo>
                      <a:pt x="107" y="19"/>
                    </a:lnTo>
                    <a:lnTo>
                      <a:pt x="103" y="22"/>
                    </a:lnTo>
                    <a:lnTo>
                      <a:pt x="98" y="24"/>
                    </a:lnTo>
                    <a:lnTo>
                      <a:pt x="98" y="19"/>
                    </a:lnTo>
                    <a:lnTo>
                      <a:pt x="95" y="15"/>
                    </a:lnTo>
                    <a:lnTo>
                      <a:pt x="86" y="12"/>
                    </a:lnTo>
                    <a:lnTo>
                      <a:pt x="79" y="18"/>
                    </a:lnTo>
                    <a:lnTo>
                      <a:pt x="72" y="19"/>
                    </a:lnTo>
                    <a:lnTo>
                      <a:pt x="69" y="25"/>
                    </a:lnTo>
                    <a:lnTo>
                      <a:pt x="66" y="22"/>
                    </a:lnTo>
                    <a:lnTo>
                      <a:pt x="60" y="24"/>
                    </a:lnTo>
                    <a:lnTo>
                      <a:pt x="56" y="25"/>
                    </a:lnTo>
                    <a:lnTo>
                      <a:pt x="50" y="27"/>
                    </a:lnTo>
                    <a:lnTo>
                      <a:pt x="44" y="27"/>
                    </a:lnTo>
                    <a:lnTo>
                      <a:pt x="53" y="12"/>
                    </a:lnTo>
                    <a:lnTo>
                      <a:pt x="50" y="7"/>
                    </a:lnTo>
                    <a:lnTo>
                      <a:pt x="42" y="6"/>
                    </a:lnTo>
                    <a:lnTo>
                      <a:pt x="36" y="0"/>
                    </a:lnTo>
                    <a:lnTo>
                      <a:pt x="33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0" name="Freeform 1031">
                <a:extLst>
                  <a:ext uri="{FF2B5EF4-FFF2-40B4-BE49-F238E27FC236}">
                    <a16:creationId xmlns:a16="http://schemas.microsoft.com/office/drawing/2014/main" id="{2B9EC9D0-2F3D-ACF1-4595-B9E0A0E9E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521"/>
                <a:ext cx="68" cy="79"/>
              </a:xfrm>
              <a:custGeom>
                <a:avLst/>
                <a:gdLst>
                  <a:gd name="T0" fmla="*/ 33 w 136"/>
                  <a:gd name="T1" fmla="*/ 4 h 158"/>
                  <a:gd name="T2" fmla="*/ 42 w 136"/>
                  <a:gd name="T3" fmla="*/ 6 h 158"/>
                  <a:gd name="T4" fmla="*/ 53 w 136"/>
                  <a:gd name="T5" fmla="*/ 12 h 158"/>
                  <a:gd name="T6" fmla="*/ 50 w 136"/>
                  <a:gd name="T7" fmla="*/ 27 h 158"/>
                  <a:gd name="T8" fmla="*/ 60 w 136"/>
                  <a:gd name="T9" fmla="*/ 24 h 158"/>
                  <a:gd name="T10" fmla="*/ 69 w 136"/>
                  <a:gd name="T11" fmla="*/ 25 h 158"/>
                  <a:gd name="T12" fmla="*/ 79 w 136"/>
                  <a:gd name="T13" fmla="*/ 18 h 158"/>
                  <a:gd name="T14" fmla="*/ 95 w 136"/>
                  <a:gd name="T15" fmla="*/ 15 h 158"/>
                  <a:gd name="T16" fmla="*/ 98 w 136"/>
                  <a:gd name="T17" fmla="*/ 24 h 158"/>
                  <a:gd name="T18" fmla="*/ 107 w 136"/>
                  <a:gd name="T19" fmla="*/ 19 h 158"/>
                  <a:gd name="T20" fmla="*/ 112 w 136"/>
                  <a:gd name="T21" fmla="*/ 16 h 158"/>
                  <a:gd name="T22" fmla="*/ 116 w 136"/>
                  <a:gd name="T23" fmla="*/ 22 h 158"/>
                  <a:gd name="T24" fmla="*/ 130 w 136"/>
                  <a:gd name="T25" fmla="*/ 22 h 158"/>
                  <a:gd name="T26" fmla="*/ 133 w 136"/>
                  <a:gd name="T27" fmla="*/ 30 h 158"/>
                  <a:gd name="T28" fmla="*/ 130 w 136"/>
                  <a:gd name="T29" fmla="*/ 38 h 158"/>
                  <a:gd name="T30" fmla="*/ 130 w 136"/>
                  <a:gd name="T31" fmla="*/ 44 h 158"/>
                  <a:gd name="T32" fmla="*/ 130 w 136"/>
                  <a:gd name="T33" fmla="*/ 57 h 158"/>
                  <a:gd name="T34" fmla="*/ 124 w 136"/>
                  <a:gd name="T35" fmla="*/ 68 h 158"/>
                  <a:gd name="T36" fmla="*/ 121 w 136"/>
                  <a:gd name="T37" fmla="*/ 80 h 158"/>
                  <a:gd name="T38" fmla="*/ 126 w 136"/>
                  <a:gd name="T39" fmla="*/ 86 h 158"/>
                  <a:gd name="T40" fmla="*/ 136 w 136"/>
                  <a:gd name="T41" fmla="*/ 103 h 158"/>
                  <a:gd name="T42" fmla="*/ 126 w 136"/>
                  <a:gd name="T43" fmla="*/ 120 h 158"/>
                  <a:gd name="T44" fmla="*/ 130 w 136"/>
                  <a:gd name="T45" fmla="*/ 133 h 158"/>
                  <a:gd name="T46" fmla="*/ 110 w 136"/>
                  <a:gd name="T47" fmla="*/ 145 h 158"/>
                  <a:gd name="T48" fmla="*/ 103 w 136"/>
                  <a:gd name="T49" fmla="*/ 142 h 158"/>
                  <a:gd name="T50" fmla="*/ 94 w 136"/>
                  <a:gd name="T51" fmla="*/ 142 h 158"/>
                  <a:gd name="T52" fmla="*/ 86 w 136"/>
                  <a:gd name="T53" fmla="*/ 144 h 158"/>
                  <a:gd name="T54" fmla="*/ 74 w 136"/>
                  <a:gd name="T55" fmla="*/ 145 h 158"/>
                  <a:gd name="T56" fmla="*/ 66 w 136"/>
                  <a:gd name="T57" fmla="*/ 145 h 158"/>
                  <a:gd name="T58" fmla="*/ 50 w 136"/>
                  <a:gd name="T59" fmla="*/ 158 h 158"/>
                  <a:gd name="T60" fmla="*/ 45 w 136"/>
                  <a:gd name="T61" fmla="*/ 135 h 158"/>
                  <a:gd name="T62" fmla="*/ 27 w 136"/>
                  <a:gd name="T63" fmla="*/ 132 h 158"/>
                  <a:gd name="T64" fmla="*/ 19 w 136"/>
                  <a:gd name="T65" fmla="*/ 121 h 158"/>
                  <a:gd name="T66" fmla="*/ 6 w 136"/>
                  <a:gd name="T67" fmla="*/ 129 h 158"/>
                  <a:gd name="T68" fmla="*/ 3 w 136"/>
                  <a:gd name="T69" fmla="*/ 117 h 158"/>
                  <a:gd name="T70" fmla="*/ 9 w 136"/>
                  <a:gd name="T71" fmla="*/ 103 h 158"/>
                  <a:gd name="T72" fmla="*/ 3 w 136"/>
                  <a:gd name="T73" fmla="*/ 97 h 158"/>
                  <a:gd name="T74" fmla="*/ 7 w 136"/>
                  <a:gd name="T75" fmla="*/ 77 h 158"/>
                  <a:gd name="T76" fmla="*/ 7 w 136"/>
                  <a:gd name="T77" fmla="*/ 60 h 158"/>
                  <a:gd name="T78" fmla="*/ 0 w 136"/>
                  <a:gd name="T79" fmla="*/ 53 h 158"/>
                  <a:gd name="T80" fmla="*/ 3 w 136"/>
                  <a:gd name="T81" fmla="*/ 42 h 158"/>
                  <a:gd name="T82" fmla="*/ 13 w 136"/>
                  <a:gd name="T83" fmla="*/ 38 h 158"/>
                  <a:gd name="T84" fmla="*/ 16 w 136"/>
                  <a:gd name="T85" fmla="*/ 27 h 158"/>
                  <a:gd name="T86" fmla="*/ 25 w 136"/>
                  <a:gd name="T87" fmla="*/ 16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6" h="158">
                    <a:moveTo>
                      <a:pt x="28" y="6"/>
                    </a:moveTo>
                    <a:lnTo>
                      <a:pt x="33" y="4"/>
                    </a:lnTo>
                    <a:lnTo>
                      <a:pt x="36" y="0"/>
                    </a:lnTo>
                    <a:lnTo>
                      <a:pt x="42" y="6"/>
                    </a:lnTo>
                    <a:lnTo>
                      <a:pt x="50" y="7"/>
                    </a:lnTo>
                    <a:lnTo>
                      <a:pt x="53" y="12"/>
                    </a:lnTo>
                    <a:lnTo>
                      <a:pt x="44" y="27"/>
                    </a:lnTo>
                    <a:lnTo>
                      <a:pt x="50" y="27"/>
                    </a:lnTo>
                    <a:lnTo>
                      <a:pt x="56" y="25"/>
                    </a:lnTo>
                    <a:lnTo>
                      <a:pt x="60" y="24"/>
                    </a:lnTo>
                    <a:lnTo>
                      <a:pt x="66" y="22"/>
                    </a:lnTo>
                    <a:lnTo>
                      <a:pt x="69" y="25"/>
                    </a:lnTo>
                    <a:lnTo>
                      <a:pt x="72" y="19"/>
                    </a:lnTo>
                    <a:lnTo>
                      <a:pt x="79" y="18"/>
                    </a:lnTo>
                    <a:lnTo>
                      <a:pt x="86" y="12"/>
                    </a:lnTo>
                    <a:lnTo>
                      <a:pt x="95" y="15"/>
                    </a:lnTo>
                    <a:lnTo>
                      <a:pt x="98" y="19"/>
                    </a:lnTo>
                    <a:lnTo>
                      <a:pt x="98" y="24"/>
                    </a:lnTo>
                    <a:lnTo>
                      <a:pt x="103" y="22"/>
                    </a:lnTo>
                    <a:lnTo>
                      <a:pt x="107" y="19"/>
                    </a:lnTo>
                    <a:lnTo>
                      <a:pt x="107" y="15"/>
                    </a:lnTo>
                    <a:lnTo>
                      <a:pt x="112" y="16"/>
                    </a:lnTo>
                    <a:lnTo>
                      <a:pt x="112" y="22"/>
                    </a:lnTo>
                    <a:lnTo>
                      <a:pt x="116" y="22"/>
                    </a:lnTo>
                    <a:lnTo>
                      <a:pt x="119" y="27"/>
                    </a:lnTo>
                    <a:lnTo>
                      <a:pt x="130" y="22"/>
                    </a:lnTo>
                    <a:lnTo>
                      <a:pt x="130" y="22"/>
                    </a:lnTo>
                    <a:lnTo>
                      <a:pt x="133" y="30"/>
                    </a:lnTo>
                    <a:lnTo>
                      <a:pt x="133" y="36"/>
                    </a:lnTo>
                    <a:lnTo>
                      <a:pt x="130" y="38"/>
                    </a:lnTo>
                    <a:lnTo>
                      <a:pt x="129" y="38"/>
                    </a:lnTo>
                    <a:lnTo>
                      <a:pt x="130" y="44"/>
                    </a:lnTo>
                    <a:lnTo>
                      <a:pt x="129" y="50"/>
                    </a:lnTo>
                    <a:lnTo>
                      <a:pt x="130" y="57"/>
                    </a:lnTo>
                    <a:lnTo>
                      <a:pt x="127" y="59"/>
                    </a:lnTo>
                    <a:lnTo>
                      <a:pt x="124" y="68"/>
                    </a:lnTo>
                    <a:lnTo>
                      <a:pt x="126" y="73"/>
                    </a:lnTo>
                    <a:lnTo>
                      <a:pt x="121" y="80"/>
                    </a:lnTo>
                    <a:lnTo>
                      <a:pt x="130" y="80"/>
                    </a:lnTo>
                    <a:lnTo>
                      <a:pt x="126" y="86"/>
                    </a:lnTo>
                    <a:lnTo>
                      <a:pt x="132" y="98"/>
                    </a:lnTo>
                    <a:lnTo>
                      <a:pt x="136" y="103"/>
                    </a:lnTo>
                    <a:lnTo>
                      <a:pt x="127" y="106"/>
                    </a:lnTo>
                    <a:lnTo>
                      <a:pt x="126" y="120"/>
                    </a:lnTo>
                    <a:lnTo>
                      <a:pt x="126" y="126"/>
                    </a:lnTo>
                    <a:lnTo>
                      <a:pt x="130" y="133"/>
                    </a:lnTo>
                    <a:lnTo>
                      <a:pt x="121" y="142"/>
                    </a:lnTo>
                    <a:lnTo>
                      <a:pt x="110" y="145"/>
                    </a:lnTo>
                    <a:lnTo>
                      <a:pt x="109" y="142"/>
                    </a:lnTo>
                    <a:lnTo>
                      <a:pt x="103" y="142"/>
                    </a:lnTo>
                    <a:lnTo>
                      <a:pt x="97" y="139"/>
                    </a:lnTo>
                    <a:lnTo>
                      <a:pt x="94" y="142"/>
                    </a:lnTo>
                    <a:lnTo>
                      <a:pt x="88" y="145"/>
                    </a:lnTo>
                    <a:lnTo>
                      <a:pt x="86" y="144"/>
                    </a:lnTo>
                    <a:lnTo>
                      <a:pt x="74" y="138"/>
                    </a:lnTo>
                    <a:lnTo>
                      <a:pt x="74" y="145"/>
                    </a:lnTo>
                    <a:lnTo>
                      <a:pt x="69" y="149"/>
                    </a:lnTo>
                    <a:lnTo>
                      <a:pt x="66" y="145"/>
                    </a:lnTo>
                    <a:lnTo>
                      <a:pt x="54" y="150"/>
                    </a:lnTo>
                    <a:lnTo>
                      <a:pt x="50" y="158"/>
                    </a:lnTo>
                    <a:lnTo>
                      <a:pt x="44" y="149"/>
                    </a:lnTo>
                    <a:lnTo>
                      <a:pt x="45" y="135"/>
                    </a:lnTo>
                    <a:lnTo>
                      <a:pt x="35" y="136"/>
                    </a:lnTo>
                    <a:lnTo>
                      <a:pt x="27" y="132"/>
                    </a:lnTo>
                    <a:lnTo>
                      <a:pt x="27" y="126"/>
                    </a:lnTo>
                    <a:lnTo>
                      <a:pt x="19" y="121"/>
                    </a:lnTo>
                    <a:lnTo>
                      <a:pt x="12" y="123"/>
                    </a:lnTo>
                    <a:lnTo>
                      <a:pt x="6" y="129"/>
                    </a:lnTo>
                    <a:lnTo>
                      <a:pt x="3" y="120"/>
                    </a:lnTo>
                    <a:lnTo>
                      <a:pt x="3" y="117"/>
                    </a:lnTo>
                    <a:lnTo>
                      <a:pt x="9" y="111"/>
                    </a:lnTo>
                    <a:lnTo>
                      <a:pt x="9" y="103"/>
                    </a:lnTo>
                    <a:lnTo>
                      <a:pt x="6" y="97"/>
                    </a:lnTo>
                    <a:lnTo>
                      <a:pt x="3" y="97"/>
                    </a:lnTo>
                    <a:lnTo>
                      <a:pt x="6" y="85"/>
                    </a:lnTo>
                    <a:lnTo>
                      <a:pt x="7" y="77"/>
                    </a:lnTo>
                    <a:lnTo>
                      <a:pt x="12" y="65"/>
                    </a:lnTo>
                    <a:lnTo>
                      <a:pt x="7" y="60"/>
                    </a:lnTo>
                    <a:lnTo>
                      <a:pt x="4" y="60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3" y="42"/>
                    </a:lnTo>
                    <a:lnTo>
                      <a:pt x="9" y="38"/>
                    </a:lnTo>
                    <a:lnTo>
                      <a:pt x="13" y="38"/>
                    </a:lnTo>
                    <a:lnTo>
                      <a:pt x="16" y="33"/>
                    </a:lnTo>
                    <a:lnTo>
                      <a:pt x="16" y="27"/>
                    </a:lnTo>
                    <a:lnTo>
                      <a:pt x="19" y="21"/>
                    </a:lnTo>
                    <a:lnTo>
                      <a:pt x="25" y="16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1" name="Freeform 1032">
                <a:extLst>
                  <a:ext uri="{FF2B5EF4-FFF2-40B4-BE49-F238E27FC236}">
                    <a16:creationId xmlns:a16="http://schemas.microsoft.com/office/drawing/2014/main" id="{7A62DC15-616C-F1F2-8DDD-3F921B5A0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521"/>
                <a:ext cx="68" cy="79"/>
              </a:xfrm>
              <a:custGeom>
                <a:avLst/>
                <a:gdLst>
                  <a:gd name="T0" fmla="*/ 33 w 136"/>
                  <a:gd name="T1" fmla="*/ 4 h 158"/>
                  <a:gd name="T2" fmla="*/ 42 w 136"/>
                  <a:gd name="T3" fmla="*/ 6 h 158"/>
                  <a:gd name="T4" fmla="*/ 53 w 136"/>
                  <a:gd name="T5" fmla="*/ 12 h 158"/>
                  <a:gd name="T6" fmla="*/ 50 w 136"/>
                  <a:gd name="T7" fmla="*/ 27 h 158"/>
                  <a:gd name="T8" fmla="*/ 60 w 136"/>
                  <a:gd name="T9" fmla="*/ 24 h 158"/>
                  <a:gd name="T10" fmla="*/ 69 w 136"/>
                  <a:gd name="T11" fmla="*/ 25 h 158"/>
                  <a:gd name="T12" fmla="*/ 79 w 136"/>
                  <a:gd name="T13" fmla="*/ 18 h 158"/>
                  <a:gd name="T14" fmla="*/ 95 w 136"/>
                  <a:gd name="T15" fmla="*/ 15 h 158"/>
                  <a:gd name="T16" fmla="*/ 98 w 136"/>
                  <a:gd name="T17" fmla="*/ 24 h 158"/>
                  <a:gd name="T18" fmla="*/ 107 w 136"/>
                  <a:gd name="T19" fmla="*/ 19 h 158"/>
                  <a:gd name="T20" fmla="*/ 112 w 136"/>
                  <a:gd name="T21" fmla="*/ 16 h 158"/>
                  <a:gd name="T22" fmla="*/ 116 w 136"/>
                  <a:gd name="T23" fmla="*/ 22 h 158"/>
                  <a:gd name="T24" fmla="*/ 130 w 136"/>
                  <a:gd name="T25" fmla="*/ 22 h 158"/>
                  <a:gd name="T26" fmla="*/ 133 w 136"/>
                  <a:gd name="T27" fmla="*/ 30 h 158"/>
                  <a:gd name="T28" fmla="*/ 130 w 136"/>
                  <a:gd name="T29" fmla="*/ 38 h 158"/>
                  <a:gd name="T30" fmla="*/ 130 w 136"/>
                  <a:gd name="T31" fmla="*/ 44 h 158"/>
                  <a:gd name="T32" fmla="*/ 130 w 136"/>
                  <a:gd name="T33" fmla="*/ 57 h 158"/>
                  <a:gd name="T34" fmla="*/ 124 w 136"/>
                  <a:gd name="T35" fmla="*/ 68 h 158"/>
                  <a:gd name="T36" fmla="*/ 121 w 136"/>
                  <a:gd name="T37" fmla="*/ 80 h 158"/>
                  <a:gd name="T38" fmla="*/ 126 w 136"/>
                  <a:gd name="T39" fmla="*/ 86 h 158"/>
                  <a:gd name="T40" fmla="*/ 136 w 136"/>
                  <a:gd name="T41" fmla="*/ 103 h 158"/>
                  <a:gd name="T42" fmla="*/ 126 w 136"/>
                  <a:gd name="T43" fmla="*/ 120 h 158"/>
                  <a:gd name="T44" fmla="*/ 130 w 136"/>
                  <a:gd name="T45" fmla="*/ 133 h 158"/>
                  <a:gd name="T46" fmla="*/ 110 w 136"/>
                  <a:gd name="T47" fmla="*/ 145 h 158"/>
                  <a:gd name="T48" fmla="*/ 103 w 136"/>
                  <a:gd name="T49" fmla="*/ 142 h 158"/>
                  <a:gd name="T50" fmla="*/ 94 w 136"/>
                  <a:gd name="T51" fmla="*/ 142 h 158"/>
                  <a:gd name="T52" fmla="*/ 86 w 136"/>
                  <a:gd name="T53" fmla="*/ 144 h 158"/>
                  <a:gd name="T54" fmla="*/ 74 w 136"/>
                  <a:gd name="T55" fmla="*/ 145 h 158"/>
                  <a:gd name="T56" fmla="*/ 66 w 136"/>
                  <a:gd name="T57" fmla="*/ 145 h 158"/>
                  <a:gd name="T58" fmla="*/ 50 w 136"/>
                  <a:gd name="T59" fmla="*/ 158 h 158"/>
                  <a:gd name="T60" fmla="*/ 45 w 136"/>
                  <a:gd name="T61" fmla="*/ 135 h 158"/>
                  <a:gd name="T62" fmla="*/ 27 w 136"/>
                  <a:gd name="T63" fmla="*/ 132 h 158"/>
                  <a:gd name="T64" fmla="*/ 19 w 136"/>
                  <a:gd name="T65" fmla="*/ 121 h 158"/>
                  <a:gd name="T66" fmla="*/ 6 w 136"/>
                  <a:gd name="T67" fmla="*/ 129 h 158"/>
                  <a:gd name="T68" fmla="*/ 3 w 136"/>
                  <a:gd name="T69" fmla="*/ 117 h 158"/>
                  <a:gd name="T70" fmla="*/ 9 w 136"/>
                  <a:gd name="T71" fmla="*/ 103 h 158"/>
                  <a:gd name="T72" fmla="*/ 3 w 136"/>
                  <a:gd name="T73" fmla="*/ 97 h 158"/>
                  <a:gd name="T74" fmla="*/ 7 w 136"/>
                  <a:gd name="T75" fmla="*/ 77 h 158"/>
                  <a:gd name="T76" fmla="*/ 7 w 136"/>
                  <a:gd name="T77" fmla="*/ 60 h 158"/>
                  <a:gd name="T78" fmla="*/ 0 w 136"/>
                  <a:gd name="T79" fmla="*/ 53 h 158"/>
                  <a:gd name="T80" fmla="*/ 3 w 136"/>
                  <a:gd name="T81" fmla="*/ 42 h 158"/>
                  <a:gd name="T82" fmla="*/ 13 w 136"/>
                  <a:gd name="T83" fmla="*/ 38 h 158"/>
                  <a:gd name="T84" fmla="*/ 16 w 136"/>
                  <a:gd name="T85" fmla="*/ 27 h 158"/>
                  <a:gd name="T86" fmla="*/ 25 w 136"/>
                  <a:gd name="T87" fmla="*/ 16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6" h="158">
                    <a:moveTo>
                      <a:pt x="28" y="6"/>
                    </a:moveTo>
                    <a:lnTo>
                      <a:pt x="33" y="4"/>
                    </a:lnTo>
                    <a:lnTo>
                      <a:pt x="36" y="0"/>
                    </a:lnTo>
                    <a:lnTo>
                      <a:pt x="42" y="6"/>
                    </a:lnTo>
                    <a:lnTo>
                      <a:pt x="50" y="7"/>
                    </a:lnTo>
                    <a:lnTo>
                      <a:pt x="53" y="12"/>
                    </a:lnTo>
                    <a:lnTo>
                      <a:pt x="44" y="27"/>
                    </a:lnTo>
                    <a:lnTo>
                      <a:pt x="50" y="27"/>
                    </a:lnTo>
                    <a:lnTo>
                      <a:pt x="56" y="25"/>
                    </a:lnTo>
                    <a:lnTo>
                      <a:pt x="60" y="24"/>
                    </a:lnTo>
                    <a:lnTo>
                      <a:pt x="66" y="22"/>
                    </a:lnTo>
                    <a:lnTo>
                      <a:pt x="69" y="25"/>
                    </a:lnTo>
                    <a:lnTo>
                      <a:pt x="72" y="19"/>
                    </a:lnTo>
                    <a:lnTo>
                      <a:pt x="79" y="18"/>
                    </a:lnTo>
                    <a:lnTo>
                      <a:pt x="86" y="12"/>
                    </a:lnTo>
                    <a:lnTo>
                      <a:pt x="95" y="15"/>
                    </a:lnTo>
                    <a:lnTo>
                      <a:pt x="98" y="19"/>
                    </a:lnTo>
                    <a:lnTo>
                      <a:pt x="98" y="24"/>
                    </a:lnTo>
                    <a:lnTo>
                      <a:pt x="103" y="22"/>
                    </a:lnTo>
                    <a:lnTo>
                      <a:pt x="107" y="19"/>
                    </a:lnTo>
                    <a:lnTo>
                      <a:pt x="107" y="15"/>
                    </a:lnTo>
                    <a:lnTo>
                      <a:pt x="112" y="16"/>
                    </a:lnTo>
                    <a:lnTo>
                      <a:pt x="112" y="22"/>
                    </a:lnTo>
                    <a:lnTo>
                      <a:pt x="116" y="22"/>
                    </a:lnTo>
                    <a:lnTo>
                      <a:pt x="119" y="27"/>
                    </a:lnTo>
                    <a:lnTo>
                      <a:pt x="130" y="22"/>
                    </a:lnTo>
                    <a:lnTo>
                      <a:pt x="130" y="22"/>
                    </a:lnTo>
                    <a:lnTo>
                      <a:pt x="133" y="30"/>
                    </a:lnTo>
                    <a:lnTo>
                      <a:pt x="133" y="36"/>
                    </a:lnTo>
                    <a:lnTo>
                      <a:pt x="130" y="38"/>
                    </a:lnTo>
                    <a:lnTo>
                      <a:pt x="129" y="38"/>
                    </a:lnTo>
                    <a:lnTo>
                      <a:pt x="130" y="44"/>
                    </a:lnTo>
                    <a:lnTo>
                      <a:pt x="129" y="50"/>
                    </a:lnTo>
                    <a:lnTo>
                      <a:pt x="130" y="57"/>
                    </a:lnTo>
                    <a:lnTo>
                      <a:pt x="127" y="59"/>
                    </a:lnTo>
                    <a:lnTo>
                      <a:pt x="124" y="68"/>
                    </a:lnTo>
                    <a:lnTo>
                      <a:pt x="126" y="73"/>
                    </a:lnTo>
                    <a:lnTo>
                      <a:pt x="121" y="80"/>
                    </a:lnTo>
                    <a:lnTo>
                      <a:pt x="130" y="80"/>
                    </a:lnTo>
                    <a:lnTo>
                      <a:pt x="126" y="86"/>
                    </a:lnTo>
                    <a:lnTo>
                      <a:pt x="132" y="98"/>
                    </a:lnTo>
                    <a:lnTo>
                      <a:pt x="136" y="103"/>
                    </a:lnTo>
                    <a:lnTo>
                      <a:pt x="127" y="106"/>
                    </a:lnTo>
                    <a:lnTo>
                      <a:pt x="126" y="120"/>
                    </a:lnTo>
                    <a:lnTo>
                      <a:pt x="126" y="126"/>
                    </a:lnTo>
                    <a:lnTo>
                      <a:pt x="130" y="133"/>
                    </a:lnTo>
                    <a:lnTo>
                      <a:pt x="121" y="142"/>
                    </a:lnTo>
                    <a:lnTo>
                      <a:pt x="110" y="145"/>
                    </a:lnTo>
                    <a:lnTo>
                      <a:pt x="109" y="142"/>
                    </a:lnTo>
                    <a:lnTo>
                      <a:pt x="103" y="142"/>
                    </a:lnTo>
                    <a:lnTo>
                      <a:pt x="97" y="139"/>
                    </a:lnTo>
                    <a:lnTo>
                      <a:pt x="94" y="142"/>
                    </a:lnTo>
                    <a:lnTo>
                      <a:pt x="88" y="145"/>
                    </a:lnTo>
                    <a:lnTo>
                      <a:pt x="86" y="144"/>
                    </a:lnTo>
                    <a:lnTo>
                      <a:pt x="74" y="138"/>
                    </a:lnTo>
                    <a:lnTo>
                      <a:pt x="74" y="145"/>
                    </a:lnTo>
                    <a:lnTo>
                      <a:pt x="69" y="149"/>
                    </a:lnTo>
                    <a:lnTo>
                      <a:pt x="66" y="145"/>
                    </a:lnTo>
                    <a:lnTo>
                      <a:pt x="54" y="150"/>
                    </a:lnTo>
                    <a:lnTo>
                      <a:pt x="50" y="158"/>
                    </a:lnTo>
                    <a:lnTo>
                      <a:pt x="44" y="149"/>
                    </a:lnTo>
                    <a:lnTo>
                      <a:pt x="45" y="135"/>
                    </a:lnTo>
                    <a:lnTo>
                      <a:pt x="35" y="136"/>
                    </a:lnTo>
                    <a:lnTo>
                      <a:pt x="27" y="132"/>
                    </a:lnTo>
                    <a:lnTo>
                      <a:pt x="27" y="126"/>
                    </a:lnTo>
                    <a:lnTo>
                      <a:pt x="19" y="121"/>
                    </a:lnTo>
                    <a:lnTo>
                      <a:pt x="12" y="123"/>
                    </a:lnTo>
                    <a:lnTo>
                      <a:pt x="6" y="129"/>
                    </a:lnTo>
                    <a:lnTo>
                      <a:pt x="3" y="120"/>
                    </a:lnTo>
                    <a:lnTo>
                      <a:pt x="3" y="117"/>
                    </a:lnTo>
                    <a:lnTo>
                      <a:pt x="9" y="111"/>
                    </a:lnTo>
                    <a:lnTo>
                      <a:pt x="9" y="103"/>
                    </a:lnTo>
                    <a:lnTo>
                      <a:pt x="6" y="97"/>
                    </a:lnTo>
                    <a:lnTo>
                      <a:pt x="3" y="97"/>
                    </a:lnTo>
                    <a:lnTo>
                      <a:pt x="6" y="85"/>
                    </a:lnTo>
                    <a:lnTo>
                      <a:pt x="7" y="77"/>
                    </a:lnTo>
                    <a:lnTo>
                      <a:pt x="12" y="65"/>
                    </a:lnTo>
                    <a:lnTo>
                      <a:pt x="7" y="60"/>
                    </a:lnTo>
                    <a:lnTo>
                      <a:pt x="4" y="60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3" y="42"/>
                    </a:lnTo>
                    <a:lnTo>
                      <a:pt x="9" y="38"/>
                    </a:lnTo>
                    <a:lnTo>
                      <a:pt x="13" y="38"/>
                    </a:lnTo>
                    <a:lnTo>
                      <a:pt x="16" y="33"/>
                    </a:lnTo>
                    <a:lnTo>
                      <a:pt x="16" y="27"/>
                    </a:lnTo>
                    <a:lnTo>
                      <a:pt x="19" y="21"/>
                    </a:lnTo>
                    <a:lnTo>
                      <a:pt x="25" y="16"/>
                    </a:lnTo>
                    <a:lnTo>
                      <a:pt x="28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2" name="Freeform 1033">
                <a:extLst>
                  <a:ext uri="{FF2B5EF4-FFF2-40B4-BE49-F238E27FC236}">
                    <a16:creationId xmlns:a16="http://schemas.microsoft.com/office/drawing/2014/main" id="{CFA5461E-8941-95A6-63C5-339A70DAD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511"/>
                <a:ext cx="45" cy="44"/>
              </a:xfrm>
              <a:custGeom>
                <a:avLst/>
                <a:gdLst>
                  <a:gd name="T0" fmla="*/ 10 w 89"/>
                  <a:gd name="T1" fmla="*/ 55 h 88"/>
                  <a:gd name="T2" fmla="*/ 10 w 89"/>
                  <a:gd name="T3" fmla="*/ 58 h 88"/>
                  <a:gd name="T4" fmla="*/ 0 w 89"/>
                  <a:gd name="T5" fmla="*/ 67 h 88"/>
                  <a:gd name="T6" fmla="*/ 0 w 89"/>
                  <a:gd name="T7" fmla="*/ 76 h 88"/>
                  <a:gd name="T8" fmla="*/ 4 w 89"/>
                  <a:gd name="T9" fmla="*/ 79 h 88"/>
                  <a:gd name="T10" fmla="*/ 6 w 89"/>
                  <a:gd name="T11" fmla="*/ 81 h 88"/>
                  <a:gd name="T12" fmla="*/ 15 w 89"/>
                  <a:gd name="T13" fmla="*/ 82 h 88"/>
                  <a:gd name="T14" fmla="*/ 26 w 89"/>
                  <a:gd name="T15" fmla="*/ 88 h 88"/>
                  <a:gd name="T16" fmla="*/ 27 w 89"/>
                  <a:gd name="T17" fmla="*/ 85 h 88"/>
                  <a:gd name="T18" fmla="*/ 30 w 89"/>
                  <a:gd name="T19" fmla="*/ 84 h 88"/>
                  <a:gd name="T20" fmla="*/ 36 w 89"/>
                  <a:gd name="T21" fmla="*/ 69 h 88"/>
                  <a:gd name="T22" fmla="*/ 42 w 89"/>
                  <a:gd name="T23" fmla="*/ 69 h 88"/>
                  <a:gd name="T24" fmla="*/ 44 w 89"/>
                  <a:gd name="T25" fmla="*/ 60 h 88"/>
                  <a:gd name="T26" fmla="*/ 47 w 89"/>
                  <a:gd name="T27" fmla="*/ 61 h 88"/>
                  <a:gd name="T28" fmla="*/ 53 w 89"/>
                  <a:gd name="T29" fmla="*/ 66 h 88"/>
                  <a:gd name="T30" fmla="*/ 59 w 89"/>
                  <a:gd name="T31" fmla="*/ 64 h 88"/>
                  <a:gd name="T32" fmla="*/ 57 w 89"/>
                  <a:gd name="T33" fmla="*/ 67 h 88"/>
                  <a:gd name="T34" fmla="*/ 59 w 89"/>
                  <a:gd name="T35" fmla="*/ 76 h 88"/>
                  <a:gd name="T36" fmla="*/ 63 w 89"/>
                  <a:gd name="T37" fmla="*/ 76 h 88"/>
                  <a:gd name="T38" fmla="*/ 68 w 89"/>
                  <a:gd name="T39" fmla="*/ 79 h 88"/>
                  <a:gd name="T40" fmla="*/ 80 w 89"/>
                  <a:gd name="T41" fmla="*/ 85 h 88"/>
                  <a:gd name="T42" fmla="*/ 85 w 89"/>
                  <a:gd name="T43" fmla="*/ 84 h 88"/>
                  <a:gd name="T44" fmla="*/ 88 w 89"/>
                  <a:gd name="T45" fmla="*/ 78 h 88"/>
                  <a:gd name="T46" fmla="*/ 80 w 89"/>
                  <a:gd name="T47" fmla="*/ 76 h 88"/>
                  <a:gd name="T48" fmla="*/ 83 w 89"/>
                  <a:gd name="T49" fmla="*/ 70 h 88"/>
                  <a:gd name="T50" fmla="*/ 80 w 89"/>
                  <a:gd name="T51" fmla="*/ 61 h 88"/>
                  <a:gd name="T52" fmla="*/ 82 w 89"/>
                  <a:gd name="T53" fmla="*/ 57 h 88"/>
                  <a:gd name="T54" fmla="*/ 89 w 89"/>
                  <a:gd name="T55" fmla="*/ 41 h 88"/>
                  <a:gd name="T56" fmla="*/ 89 w 89"/>
                  <a:gd name="T57" fmla="*/ 34 h 88"/>
                  <a:gd name="T58" fmla="*/ 86 w 89"/>
                  <a:gd name="T59" fmla="*/ 25 h 88"/>
                  <a:gd name="T60" fmla="*/ 76 w 89"/>
                  <a:gd name="T61" fmla="*/ 8 h 88"/>
                  <a:gd name="T62" fmla="*/ 73 w 89"/>
                  <a:gd name="T63" fmla="*/ 5 h 88"/>
                  <a:gd name="T64" fmla="*/ 62 w 89"/>
                  <a:gd name="T65" fmla="*/ 8 h 88"/>
                  <a:gd name="T66" fmla="*/ 57 w 89"/>
                  <a:gd name="T67" fmla="*/ 6 h 88"/>
                  <a:gd name="T68" fmla="*/ 56 w 89"/>
                  <a:gd name="T69" fmla="*/ 3 h 88"/>
                  <a:gd name="T70" fmla="*/ 48 w 89"/>
                  <a:gd name="T71" fmla="*/ 0 h 88"/>
                  <a:gd name="T72" fmla="*/ 50 w 89"/>
                  <a:gd name="T73" fmla="*/ 6 h 88"/>
                  <a:gd name="T74" fmla="*/ 39 w 89"/>
                  <a:gd name="T75" fmla="*/ 15 h 88"/>
                  <a:gd name="T76" fmla="*/ 36 w 89"/>
                  <a:gd name="T77" fmla="*/ 20 h 88"/>
                  <a:gd name="T78" fmla="*/ 42 w 89"/>
                  <a:gd name="T79" fmla="*/ 28 h 88"/>
                  <a:gd name="T80" fmla="*/ 41 w 89"/>
                  <a:gd name="T81" fmla="*/ 32 h 88"/>
                  <a:gd name="T82" fmla="*/ 35 w 89"/>
                  <a:gd name="T83" fmla="*/ 31 h 88"/>
                  <a:gd name="T84" fmla="*/ 32 w 89"/>
                  <a:gd name="T85" fmla="*/ 46 h 88"/>
                  <a:gd name="T86" fmla="*/ 21 w 89"/>
                  <a:gd name="T87" fmla="*/ 49 h 88"/>
                  <a:gd name="T88" fmla="*/ 21 w 89"/>
                  <a:gd name="T89" fmla="*/ 55 h 88"/>
                  <a:gd name="T90" fmla="*/ 18 w 89"/>
                  <a:gd name="T91" fmla="*/ 52 h 88"/>
                  <a:gd name="T92" fmla="*/ 10 w 89"/>
                  <a:gd name="T93" fmla="*/ 5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9" h="88">
                    <a:moveTo>
                      <a:pt x="10" y="55"/>
                    </a:moveTo>
                    <a:lnTo>
                      <a:pt x="10" y="58"/>
                    </a:lnTo>
                    <a:lnTo>
                      <a:pt x="0" y="67"/>
                    </a:lnTo>
                    <a:lnTo>
                      <a:pt x="0" y="76"/>
                    </a:lnTo>
                    <a:lnTo>
                      <a:pt x="4" y="79"/>
                    </a:lnTo>
                    <a:lnTo>
                      <a:pt x="6" y="81"/>
                    </a:lnTo>
                    <a:lnTo>
                      <a:pt x="15" y="82"/>
                    </a:lnTo>
                    <a:lnTo>
                      <a:pt x="26" y="88"/>
                    </a:lnTo>
                    <a:lnTo>
                      <a:pt x="27" y="85"/>
                    </a:lnTo>
                    <a:lnTo>
                      <a:pt x="30" y="84"/>
                    </a:lnTo>
                    <a:lnTo>
                      <a:pt x="36" y="69"/>
                    </a:lnTo>
                    <a:lnTo>
                      <a:pt x="42" y="69"/>
                    </a:lnTo>
                    <a:lnTo>
                      <a:pt x="44" y="60"/>
                    </a:lnTo>
                    <a:lnTo>
                      <a:pt x="47" y="61"/>
                    </a:lnTo>
                    <a:lnTo>
                      <a:pt x="53" y="66"/>
                    </a:lnTo>
                    <a:lnTo>
                      <a:pt x="59" y="64"/>
                    </a:lnTo>
                    <a:lnTo>
                      <a:pt x="57" y="67"/>
                    </a:lnTo>
                    <a:lnTo>
                      <a:pt x="59" y="76"/>
                    </a:lnTo>
                    <a:lnTo>
                      <a:pt x="63" y="76"/>
                    </a:lnTo>
                    <a:lnTo>
                      <a:pt x="68" y="79"/>
                    </a:lnTo>
                    <a:lnTo>
                      <a:pt x="80" y="85"/>
                    </a:lnTo>
                    <a:lnTo>
                      <a:pt x="85" y="84"/>
                    </a:lnTo>
                    <a:lnTo>
                      <a:pt x="88" y="78"/>
                    </a:lnTo>
                    <a:lnTo>
                      <a:pt x="80" y="76"/>
                    </a:lnTo>
                    <a:lnTo>
                      <a:pt x="83" y="70"/>
                    </a:lnTo>
                    <a:lnTo>
                      <a:pt x="80" y="61"/>
                    </a:lnTo>
                    <a:lnTo>
                      <a:pt x="82" y="57"/>
                    </a:lnTo>
                    <a:lnTo>
                      <a:pt x="89" y="41"/>
                    </a:lnTo>
                    <a:lnTo>
                      <a:pt x="89" y="34"/>
                    </a:lnTo>
                    <a:lnTo>
                      <a:pt x="86" y="25"/>
                    </a:lnTo>
                    <a:lnTo>
                      <a:pt x="76" y="8"/>
                    </a:lnTo>
                    <a:lnTo>
                      <a:pt x="73" y="5"/>
                    </a:lnTo>
                    <a:lnTo>
                      <a:pt x="62" y="8"/>
                    </a:lnTo>
                    <a:lnTo>
                      <a:pt x="57" y="6"/>
                    </a:lnTo>
                    <a:lnTo>
                      <a:pt x="56" y="3"/>
                    </a:lnTo>
                    <a:lnTo>
                      <a:pt x="48" y="0"/>
                    </a:lnTo>
                    <a:lnTo>
                      <a:pt x="50" y="6"/>
                    </a:lnTo>
                    <a:lnTo>
                      <a:pt x="39" y="15"/>
                    </a:lnTo>
                    <a:lnTo>
                      <a:pt x="36" y="20"/>
                    </a:lnTo>
                    <a:lnTo>
                      <a:pt x="42" y="28"/>
                    </a:lnTo>
                    <a:lnTo>
                      <a:pt x="41" y="32"/>
                    </a:lnTo>
                    <a:lnTo>
                      <a:pt x="35" y="31"/>
                    </a:lnTo>
                    <a:lnTo>
                      <a:pt x="32" y="46"/>
                    </a:lnTo>
                    <a:lnTo>
                      <a:pt x="21" y="49"/>
                    </a:lnTo>
                    <a:lnTo>
                      <a:pt x="21" y="55"/>
                    </a:lnTo>
                    <a:lnTo>
                      <a:pt x="18" y="52"/>
                    </a:lnTo>
                    <a:lnTo>
                      <a:pt x="10" y="5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3" name="Freeform 1034">
                <a:extLst>
                  <a:ext uri="{FF2B5EF4-FFF2-40B4-BE49-F238E27FC236}">
                    <a16:creationId xmlns:a16="http://schemas.microsoft.com/office/drawing/2014/main" id="{F398AB8C-A4EE-696E-022B-3330F431A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511"/>
                <a:ext cx="45" cy="44"/>
              </a:xfrm>
              <a:custGeom>
                <a:avLst/>
                <a:gdLst>
                  <a:gd name="T0" fmla="*/ 10 w 89"/>
                  <a:gd name="T1" fmla="*/ 55 h 88"/>
                  <a:gd name="T2" fmla="*/ 18 w 89"/>
                  <a:gd name="T3" fmla="*/ 52 h 88"/>
                  <a:gd name="T4" fmla="*/ 21 w 89"/>
                  <a:gd name="T5" fmla="*/ 55 h 88"/>
                  <a:gd name="T6" fmla="*/ 21 w 89"/>
                  <a:gd name="T7" fmla="*/ 49 h 88"/>
                  <a:gd name="T8" fmla="*/ 32 w 89"/>
                  <a:gd name="T9" fmla="*/ 46 h 88"/>
                  <a:gd name="T10" fmla="*/ 35 w 89"/>
                  <a:gd name="T11" fmla="*/ 31 h 88"/>
                  <a:gd name="T12" fmla="*/ 41 w 89"/>
                  <a:gd name="T13" fmla="*/ 32 h 88"/>
                  <a:gd name="T14" fmla="*/ 42 w 89"/>
                  <a:gd name="T15" fmla="*/ 28 h 88"/>
                  <a:gd name="T16" fmla="*/ 36 w 89"/>
                  <a:gd name="T17" fmla="*/ 20 h 88"/>
                  <a:gd name="T18" fmla="*/ 39 w 89"/>
                  <a:gd name="T19" fmla="*/ 15 h 88"/>
                  <a:gd name="T20" fmla="*/ 50 w 89"/>
                  <a:gd name="T21" fmla="*/ 6 h 88"/>
                  <a:gd name="T22" fmla="*/ 48 w 89"/>
                  <a:gd name="T23" fmla="*/ 0 h 88"/>
                  <a:gd name="T24" fmla="*/ 56 w 89"/>
                  <a:gd name="T25" fmla="*/ 3 h 88"/>
                  <a:gd name="T26" fmla="*/ 57 w 89"/>
                  <a:gd name="T27" fmla="*/ 6 h 88"/>
                  <a:gd name="T28" fmla="*/ 62 w 89"/>
                  <a:gd name="T29" fmla="*/ 8 h 88"/>
                  <a:gd name="T30" fmla="*/ 73 w 89"/>
                  <a:gd name="T31" fmla="*/ 5 h 88"/>
                  <a:gd name="T32" fmla="*/ 76 w 89"/>
                  <a:gd name="T33" fmla="*/ 8 h 88"/>
                  <a:gd name="T34" fmla="*/ 86 w 89"/>
                  <a:gd name="T35" fmla="*/ 25 h 88"/>
                  <a:gd name="T36" fmla="*/ 89 w 89"/>
                  <a:gd name="T37" fmla="*/ 34 h 88"/>
                  <a:gd name="T38" fmla="*/ 89 w 89"/>
                  <a:gd name="T39" fmla="*/ 41 h 88"/>
                  <a:gd name="T40" fmla="*/ 82 w 89"/>
                  <a:gd name="T41" fmla="*/ 57 h 88"/>
                  <a:gd name="T42" fmla="*/ 80 w 89"/>
                  <a:gd name="T43" fmla="*/ 61 h 88"/>
                  <a:gd name="T44" fmla="*/ 83 w 89"/>
                  <a:gd name="T45" fmla="*/ 70 h 88"/>
                  <a:gd name="T46" fmla="*/ 80 w 89"/>
                  <a:gd name="T47" fmla="*/ 76 h 88"/>
                  <a:gd name="T48" fmla="*/ 88 w 89"/>
                  <a:gd name="T49" fmla="*/ 78 h 88"/>
                  <a:gd name="T50" fmla="*/ 85 w 89"/>
                  <a:gd name="T51" fmla="*/ 84 h 88"/>
                  <a:gd name="T52" fmla="*/ 80 w 89"/>
                  <a:gd name="T53" fmla="*/ 85 h 88"/>
                  <a:gd name="T54" fmla="*/ 68 w 89"/>
                  <a:gd name="T55" fmla="*/ 79 h 88"/>
                  <a:gd name="T56" fmla="*/ 63 w 89"/>
                  <a:gd name="T57" fmla="*/ 76 h 88"/>
                  <a:gd name="T58" fmla="*/ 59 w 89"/>
                  <a:gd name="T59" fmla="*/ 76 h 88"/>
                  <a:gd name="T60" fmla="*/ 57 w 89"/>
                  <a:gd name="T61" fmla="*/ 67 h 88"/>
                  <a:gd name="T62" fmla="*/ 59 w 89"/>
                  <a:gd name="T63" fmla="*/ 64 h 88"/>
                  <a:gd name="T64" fmla="*/ 53 w 89"/>
                  <a:gd name="T65" fmla="*/ 66 h 88"/>
                  <a:gd name="T66" fmla="*/ 47 w 89"/>
                  <a:gd name="T67" fmla="*/ 61 h 88"/>
                  <a:gd name="T68" fmla="*/ 44 w 89"/>
                  <a:gd name="T69" fmla="*/ 60 h 88"/>
                  <a:gd name="T70" fmla="*/ 42 w 89"/>
                  <a:gd name="T71" fmla="*/ 69 h 88"/>
                  <a:gd name="T72" fmla="*/ 36 w 89"/>
                  <a:gd name="T73" fmla="*/ 69 h 88"/>
                  <a:gd name="T74" fmla="*/ 30 w 89"/>
                  <a:gd name="T75" fmla="*/ 84 h 88"/>
                  <a:gd name="T76" fmla="*/ 27 w 89"/>
                  <a:gd name="T77" fmla="*/ 85 h 88"/>
                  <a:gd name="T78" fmla="*/ 26 w 89"/>
                  <a:gd name="T79" fmla="*/ 88 h 88"/>
                  <a:gd name="T80" fmla="*/ 15 w 89"/>
                  <a:gd name="T81" fmla="*/ 82 h 88"/>
                  <a:gd name="T82" fmla="*/ 6 w 89"/>
                  <a:gd name="T83" fmla="*/ 81 h 88"/>
                  <a:gd name="T84" fmla="*/ 4 w 89"/>
                  <a:gd name="T85" fmla="*/ 79 h 88"/>
                  <a:gd name="T86" fmla="*/ 0 w 89"/>
                  <a:gd name="T87" fmla="*/ 76 h 88"/>
                  <a:gd name="T88" fmla="*/ 0 w 89"/>
                  <a:gd name="T89" fmla="*/ 67 h 88"/>
                  <a:gd name="T90" fmla="*/ 10 w 89"/>
                  <a:gd name="T91" fmla="*/ 58 h 88"/>
                  <a:gd name="T92" fmla="*/ 10 w 89"/>
                  <a:gd name="T93" fmla="*/ 5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9" h="88">
                    <a:moveTo>
                      <a:pt x="10" y="55"/>
                    </a:moveTo>
                    <a:lnTo>
                      <a:pt x="18" y="52"/>
                    </a:lnTo>
                    <a:lnTo>
                      <a:pt x="21" y="55"/>
                    </a:lnTo>
                    <a:lnTo>
                      <a:pt x="21" y="49"/>
                    </a:lnTo>
                    <a:lnTo>
                      <a:pt x="32" y="46"/>
                    </a:lnTo>
                    <a:lnTo>
                      <a:pt x="35" y="31"/>
                    </a:lnTo>
                    <a:lnTo>
                      <a:pt x="41" y="32"/>
                    </a:lnTo>
                    <a:lnTo>
                      <a:pt x="42" y="28"/>
                    </a:lnTo>
                    <a:lnTo>
                      <a:pt x="36" y="20"/>
                    </a:lnTo>
                    <a:lnTo>
                      <a:pt x="39" y="15"/>
                    </a:lnTo>
                    <a:lnTo>
                      <a:pt x="50" y="6"/>
                    </a:lnTo>
                    <a:lnTo>
                      <a:pt x="48" y="0"/>
                    </a:lnTo>
                    <a:lnTo>
                      <a:pt x="56" y="3"/>
                    </a:lnTo>
                    <a:lnTo>
                      <a:pt x="57" y="6"/>
                    </a:lnTo>
                    <a:lnTo>
                      <a:pt x="62" y="8"/>
                    </a:lnTo>
                    <a:lnTo>
                      <a:pt x="73" y="5"/>
                    </a:lnTo>
                    <a:lnTo>
                      <a:pt x="76" y="8"/>
                    </a:lnTo>
                    <a:lnTo>
                      <a:pt x="86" y="25"/>
                    </a:lnTo>
                    <a:lnTo>
                      <a:pt x="89" y="34"/>
                    </a:lnTo>
                    <a:lnTo>
                      <a:pt x="89" y="41"/>
                    </a:lnTo>
                    <a:lnTo>
                      <a:pt x="82" y="57"/>
                    </a:lnTo>
                    <a:lnTo>
                      <a:pt x="80" y="61"/>
                    </a:lnTo>
                    <a:lnTo>
                      <a:pt x="83" y="70"/>
                    </a:lnTo>
                    <a:lnTo>
                      <a:pt x="80" y="76"/>
                    </a:lnTo>
                    <a:lnTo>
                      <a:pt x="88" y="78"/>
                    </a:lnTo>
                    <a:lnTo>
                      <a:pt x="85" y="84"/>
                    </a:lnTo>
                    <a:lnTo>
                      <a:pt x="80" y="85"/>
                    </a:lnTo>
                    <a:lnTo>
                      <a:pt x="68" y="79"/>
                    </a:lnTo>
                    <a:lnTo>
                      <a:pt x="63" y="76"/>
                    </a:lnTo>
                    <a:lnTo>
                      <a:pt x="59" y="76"/>
                    </a:lnTo>
                    <a:lnTo>
                      <a:pt x="57" y="67"/>
                    </a:lnTo>
                    <a:lnTo>
                      <a:pt x="59" y="64"/>
                    </a:lnTo>
                    <a:lnTo>
                      <a:pt x="53" y="66"/>
                    </a:lnTo>
                    <a:lnTo>
                      <a:pt x="47" y="61"/>
                    </a:lnTo>
                    <a:lnTo>
                      <a:pt x="44" y="60"/>
                    </a:lnTo>
                    <a:lnTo>
                      <a:pt x="42" y="69"/>
                    </a:lnTo>
                    <a:lnTo>
                      <a:pt x="36" y="69"/>
                    </a:lnTo>
                    <a:lnTo>
                      <a:pt x="30" y="84"/>
                    </a:lnTo>
                    <a:lnTo>
                      <a:pt x="27" y="85"/>
                    </a:lnTo>
                    <a:lnTo>
                      <a:pt x="26" y="88"/>
                    </a:lnTo>
                    <a:lnTo>
                      <a:pt x="15" y="82"/>
                    </a:lnTo>
                    <a:lnTo>
                      <a:pt x="6" y="81"/>
                    </a:lnTo>
                    <a:lnTo>
                      <a:pt x="4" y="79"/>
                    </a:lnTo>
                    <a:lnTo>
                      <a:pt x="0" y="76"/>
                    </a:lnTo>
                    <a:lnTo>
                      <a:pt x="0" y="67"/>
                    </a:lnTo>
                    <a:lnTo>
                      <a:pt x="10" y="58"/>
                    </a:lnTo>
                    <a:lnTo>
                      <a:pt x="10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4" name="Freeform 1035">
                <a:extLst>
                  <a:ext uri="{FF2B5EF4-FFF2-40B4-BE49-F238E27FC236}">
                    <a16:creationId xmlns:a16="http://schemas.microsoft.com/office/drawing/2014/main" id="{BA2604F0-2E4B-6F8C-F76F-FD90362D2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511"/>
                <a:ext cx="45" cy="44"/>
              </a:xfrm>
              <a:custGeom>
                <a:avLst/>
                <a:gdLst>
                  <a:gd name="T0" fmla="*/ 10 w 89"/>
                  <a:gd name="T1" fmla="*/ 55 h 88"/>
                  <a:gd name="T2" fmla="*/ 18 w 89"/>
                  <a:gd name="T3" fmla="*/ 52 h 88"/>
                  <a:gd name="T4" fmla="*/ 21 w 89"/>
                  <a:gd name="T5" fmla="*/ 55 h 88"/>
                  <a:gd name="T6" fmla="*/ 21 w 89"/>
                  <a:gd name="T7" fmla="*/ 49 h 88"/>
                  <a:gd name="T8" fmla="*/ 32 w 89"/>
                  <a:gd name="T9" fmla="*/ 46 h 88"/>
                  <a:gd name="T10" fmla="*/ 35 w 89"/>
                  <a:gd name="T11" fmla="*/ 31 h 88"/>
                  <a:gd name="T12" fmla="*/ 41 w 89"/>
                  <a:gd name="T13" fmla="*/ 32 h 88"/>
                  <a:gd name="T14" fmla="*/ 42 w 89"/>
                  <a:gd name="T15" fmla="*/ 28 h 88"/>
                  <a:gd name="T16" fmla="*/ 36 w 89"/>
                  <a:gd name="T17" fmla="*/ 20 h 88"/>
                  <a:gd name="T18" fmla="*/ 39 w 89"/>
                  <a:gd name="T19" fmla="*/ 15 h 88"/>
                  <a:gd name="T20" fmla="*/ 50 w 89"/>
                  <a:gd name="T21" fmla="*/ 6 h 88"/>
                  <a:gd name="T22" fmla="*/ 48 w 89"/>
                  <a:gd name="T23" fmla="*/ 0 h 88"/>
                  <a:gd name="T24" fmla="*/ 56 w 89"/>
                  <a:gd name="T25" fmla="*/ 3 h 88"/>
                  <a:gd name="T26" fmla="*/ 57 w 89"/>
                  <a:gd name="T27" fmla="*/ 6 h 88"/>
                  <a:gd name="T28" fmla="*/ 62 w 89"/>
                  <a:gd name="T29" fmla="*/ 8 h 88"/>
                  <a:gd name="T30" fmla="*/ 73 w 89"/>
                  <a:gd name="T31" fmla="*/ 5 h 88"/>
                  <a:gd name="T32" fmla="*/ 76 w 89"/>
                  <a:gd name="T33" fmla="*/ 8 h 88"/>
                  <a:gd name="T34" fmla="*/ 86 w 89"/>
                  <a:gd name="T35" fmla="*/ 25 h 88"/>
                  <a:gd name="T36" fmla="*/ 89 w 89"/>
                  <a:gd name="T37" fmla="*/ 34 h 88"/>
                  <a:gd name="T38" fmla="*/ 89 w 89"/>
                  <a:gd name="T39" fmla="*/ 41 h 88"/>
                  <a:gd name="T40" fmla="*/ 82 w 89"/>
                  <a:gd name="T41" fmla="*/ 57 h 88"/>
                  <a:gd name="T42" fmla="*/ 80 w 89"/>
                  <a:gd name="T43" fmla="*/ 61 h 88"/>
                  <a:gd name="T44" fmla="*/ 83 w 89"/>
                  <a:gd name="T45" fmla="*/ 70 h 88"/>
                  <a:gd name="T46" fmla="*/ 80 w 89"/>
                  <a:gd name="T47" fmla="*/ 76 h 88"/>
                  <a:gd name="T48" fmla="*/ 88 w 89"/>
                  <a:gd name="T49" fmla="*/ 78 h 88"/>
                  <a:gd name="T50" fmla="*/ 85 w 89"/>
                  <a:gd name="T51" fmla="*/ 84 h 88"/>
                  <a:gd name="T52" fmla="*/ 80 w 89"/>
                  <a:gd name="T53" fmla="*/ 85 h 88"/>
                  <a:gd name="T54" fmla="*/ 68 w 89"/>
                  <a:gd name="T55" fmla="*/ 79 h 88"/>
                  <a:gd name="T56" fmla="*/ 63 w 89"/>
                  <a:gd name="T57" fmla="*/ 76 h 88"/>
                  <a:gd name="T58" fmla="*/ 59 w 89"/>
                  <a:gd name="T59" fmla="*/ 76 h 88"/>
                  <a:gd name="T60" fmla="*/ 57 w 89"/>
                  <a:gd name="T61" fmla="*/ 67 h 88"/>
                  <a:gd name="T62" fmla="*/ 59 w 89"/>
                  <a:gd name="T63" fmla="*/ 64 h 88"/>
                  <a:gd name="T64" fmla="*/ 53 w 89"/>
                  <a:gd name="T65" fmla="*/ 66 h 88"/>
                  <a:gd name="T66" fmla="*/ 47 w 89"/>
                  <a:gd name="T67" fmla="*/ 61 h 88"/>
                  <a:gd name="T68" fmla="*/ 44 w 89"/>
                  <a:gd name="T69" fmla="*/ 60 h 88"/>
                  <a:gd name="T70" fmla="*/ 42 w 89"/>
                  <a:gd name="T71" fmla="*/ 69 h 88"/>
                  <a:gd name="T72" fmla="*/ 36 w 89"/>
                  <a:gd name="T73" fmla="*/ 69 h 88"/>
                  <a:gd name="T74" fmla="*/ 30 w 89"/>
                  <a:gd name="T75" fmla="*/ 84 h 88"/>
                  <a:gd name="T76" fmla="*/ 27 w 89"/>
                  <a:gd name="T77" fmla="*/ 85 h 88"/>
                  <a:gd name="T78" fmla="*/ 26 w 89"/>
                  <a:gd name="T79" fmla="*/ 88 h 88"/>
                  <a:gd name="T80" fmla="*/ 15 w 89"/>
                  <a:gd name="T81" fmla="*/ 82 h 88"/>
                  <a:gd name="T82" fmla="*/ 6 w 89"/>
                  <a:gd name="T83" fmla="*/ 81 h 88"/>
                  <a:gd name="T84" fmla="*/ 4 w 89"/>
                  <a:gd name="T85" fmla="*/ 79 h 88"/>
                  <a:gd name="T86" fmla="*/ 0 w 89"/>
                  <a:gd name="T87" fmla="*/ 76 h 88"/>
                  <a:gd name="T88" fmla="*/ 0 w 89"/>
                  <a:gd name="T89" fmla="*/ 67 h 88"/>
                  <a:gd name="T90" fmla="*/ 10 w 89"/>
                  <a:gd name="T91" fmla="*/ 58 h 88"/>
                  <a:gd name="T92" fmla="*/ 10 w 89"/>
                  <a:gd name="T93" fmla="*/ 5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9" h="88">
                    <a:moveTo>
                      <a:pt x="10" y="55"/>
                    </a:moveTo>
                    <a:lnTo>
                      <a:pt x="18" y="52"/>
                    </a:lnTo>
                    <a:lnTo>
                      <a:pt x="21" y="55"/>
                    </a:lnTo>
                    <a:lnTo>
                      <a:pt x="21" y="49"/>
                    </a:lnTo>
                    <a:lnTo>
                      <a:pt x="32" y="46"/>
                    </a:lnTo>
                    <a:lnTo>
                      <a:pt x="35" y="31"/>
                    </a:lnTo>
                    <a:lnTo>
                      <a:pt x="41" y="32"/>
                    </a:lnTo>
                    <a:lnTo>
                      <a:pt x="42" y="28"/>
                    </a:lnTo>
                    <a:lnTo>
                      <a:pt x="36" y="20"/>
                    </a:lnTo>
                    <a:lnTo>
                      <a:pt x="39" y="15"/>
                    </a:lnTo>
                    <a:lnTo>
                      <a:pt x="50" y="6"/>
                    </a:lnTo>
                    <a:lnTo>
                      <a:pt x="48" y="0"/>
                    </a:lnTo>
                    <a:lnTo>
                      <a:pt x="56" y="3"/>
                    </a:lnTo>
                    <a:lnTo>
                      <a:pt x="57" y="6"/>
                    </a:lnTo>
                    <a:lnTo>
                      <a:pt x="62" y="8"/>
                    </a:lnTo>
                    <a:lnTo>
                      <a:pt x="73" y="5"/>
                    </a:lnTo>
                    <a:lnTo>
                      <a:pt x="76" y="8"/>
                    </a:lnTo>
                    <a:lnTo>
                      <a:pt x="86" y="25"/>
                    </a:lnTo>
                    <a:lnTo>
                      <a:pt x="89" y="34"/>
                    </a:lnTo>
                    <a:lnTo>
                      <a:pt x="89" y="41"/>
                    </a:lnTo>
                    <a:lnTo>
                      <a:pt x="82" y="57"/>
                    </a:lnTo>
                    <a:lnTo>
                      <a:pt x="80" y="61"/>
                    </a:lnTo>
                    <a:lnTo>
                      <a:pt x="83" y="70"/>
                    </a:lnTo>
                    <a:lnTo>
                      <a:pt x="80" y="76"/>
                    </a:lnTo>
                    <a:lnTo>
                      <a:pt x="88" y="78"/>
                    </a:lnTo>
                    <a:lnTo>
                      <a:pt x="85" y="84"/>
                    </a:lnTo>
                    <a:lnTo>
                      <a:pt x="80" y="85"/>
                    </a:lnTo>
                    <a:lnTo>
                      <a:pt x="68" y="79"/>
                    </a:lnTo>
                    <a:lnTo>
                      <a:pt x="63" y="76"/>
                    </a:lnTo>
                    <a:lnTo>
                      <a:pt x="59" y="76"/>
                    </a:lnTo>
                    <a:lnTo>
                      <a:pt x="57" y="67"/>
                    </a:lnTo>
                    <a:lnTo>
                      <a:pt x="59" y="64"/>
                    </a:lnTo>
                    <a:lnTo>
                      <a:pt x="53" y="66"/>
                    </a:lnTo>
                    <a:lnTo>
                      <a:pt x="47" y="61"/>
                    </a:lnTo>
                    <a:lnTo>
                      <a:pt x="44" y="60"/>
                    </a:lnTo>
                    <a:lnTo>
                      <a:pt x="42" y="69"/>
                    </a:lnTo>
                    <a:lnTo>
                      <a:pt x="36" y="69"/>
                    </a:lnTo>
                    <a:lnTo>
                      <a:pt x="30" y="84"/>
                    </a:lnTo>
                    <a:lnTo>
                      <a:pt x="27" y="85"/>
                    </a:lnTo>
                    <a:lnTo>
                      <a:pt x="26" y="88"/>
                    </a:lnTo>
                    <a:lnTo>
                      <a:pt x="15" y="82"/>
                    </a:lnTo>
                    <a:lnTo>
                      <a:pt x="6" y="81"/>
                    </a:lnTo>
                    <a:lnTo>
                      <a:pt x="4" y="79"/>
                    </a:lnTo>
                    <a:lnTo>
                      <a:pt x="0" y="76"/>
                    </a:lnTo>
                    <a:lnTo>
                      <a:pt x="0" y="67"/>
                    </a:lnTo>
                    <a:lnTo>
                      <a:pt x="10" y="58"/>
                    </a:lnTo>
                    <a:lnTo>
                      <a:pt x="10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5" name="Freeform 1036">
                <a:extLst>
                  <a:ext uri="{FF2B5EF4-FFF2-40B4-BE49-F238E27FC236}">
                    <a16:creationId xmlns:a16="http://schemas.microsoft.com/office/drawing/2014/main" id="{B483D01F-CC4B-5392-B91C-2F255C47E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492"/>
                <a:ext cx="35" cy="48"/>
              </a:xfrm>
              <a:custGeom>
                <a:avLst/>
                <a:gdLst>
                  <a:gd name="T0" fmla="*/ 14 w 68"/>
                  <a:gd name="T1" fmla="*/ 19 h 98"/>
                  <a:gd name="T2" fmla="*/ 17 w 68"/>
                  <a:gd name="T3" fmla="*/ 28 h 98"/>
                  <a:gd name="T4" fmla="*/ 14 w 68"/>
                  <a:gd name="T5" fmla="*/ 32 h 98"/>
                  <a:gd name="T6" fmla="*/ 17 w 68"/>
                  <a:gd name="T7" fmla="*/ 34 h 98"/>
                  <a:gd name="T8" fmla="*/ 20 w 68"/>
                  <a:gd name="T9" fmla="*/ 41 h 98"/>
                  <a:gd name="T10" fmla="*/ 26 w 68"/>
                  <a:gd name="T11" fmla="*/ 40 h 98"/>
                  <a:gd name="T12" fmla="*/ 29 w 68"/>
                  <a:gd name="T13" fmla="*/ 44 h 98"/>
                  <a:gd name="T14" fmla="*/ 30 w 68"/>
                  <a:gd name="T15" fmla="*/ 50 h 98"/>
                  <a:gd name="T16" fmla="*/ 33 w 68"/>
                  <a:gd name="T17" fmla="*/ 53 h 98"/>
                  <a:gd name="T18" fmla="*/ 27 w 68"/>
                  <a:gd name="T19" fmla="*/ 64 h 98"/>
                  <a:gd name="T20" fmla="*/ 21 w 68"/>
                  <a:gd name="T21" fmla="*/ 67 h 98"/>
                  <a:gd name="T22" fmla="*/ 20 w 68"/>
                  <a:gd name="T23" fmla="*/ 72 h 98"/>
                  <a:gd name="T24" fmla="*/ 23 w 68"/>
                  <a:gd name="T25" fmla="*/ 76 h 98"/>
                  <a:gd name="T26" fmla="*/ 1 w 68"/>
                  <a:gd name="T27" fmla="*/ 91 h 98"/>
                  <a:gd name="T28" fmla="*/ 0 w 68"/>
                  <a:gd name="T29" fmla="*/ 95 h 98"/>
                  <a:gd name="T30" fmla="*/ 5 w 68"/>
                  <a:gd name="T31" fmla="*/ 98 h 98"/>
                  <a:gd name="T32" fmla="*/ 12 w 68"/>
                  <a:gd name="T33" fmla="*/ 93 h 98"/>
                  <a:gd name="T34" fmla="*/ 14 w 68"/>
                  <a:gd name="T35" fmla="*/ 88 h 98"/>
                  <a:gd name="T36" fmla="*/ 21 w 68"/>
                  <a:gd name="T37" fmla="*/ 81 h 98"/>
                  <a:gd name="T38" fmla="*/ 30 w 68"/>
                  <a:gd name="T39" fmla="*/ 81 h 98"/>
                  <a:gd name="T40" fmla="*/ 36 w 68"/>
                  <a:gd name="T41" fmla="*/ 76 h 98"/>
                  <a:gd name="T42" fmla="*/ 39 w 68"/>
                  <a:gd name="T43" fmla="*/ 66 h 98"/>
                  <a:gd name="T44" fmla="*/ 44 w 68"/>
                  <a:gd name="T45" fmla="*/ 64 h 98"/>
                  <a:gd name="T46" fmla="*/ 47 w 68"/>
                  <a:gd name="T47" fmla="*/ 60 h 98"/>
                  <a:gd name="T48" fmla="*/ 53 w 68"/>
                  <a:gd name="T49" fmla="*/ 66 h 98"/>
                  <a:gd name="T50" fmla="*/ 61 w 68"/>
                  <a:gd name="T51" fmla="*/ 67 h 98"/>
                  <a:gd name="T52" fmla="*/ 64 w 68"/>
                  <a:gd name="T53" fmla="*/ 72 h 98"/>
                  <a:gd name="T54" fmla="*/ 67 w 68"/>
                  <a:gd name="T55" fmla="*/ 69 h 98"/>
                  <a:gd name="T56" fmla="*/ 68 w 68"/>
                  <a:gd name="T57" fmla="*/ 50 h 98"/>
                  <a:gd name="T58" fmla="*/ 65 w 68"/>
                  <a:gd name="T59" fmla="*/ 50 h 98"/>
                  <a:gd name="T60" fmla="*/ 62 w 68"/>
                  <a:gd name="T61" fmla="*/ 53 h 98"/>
                  <a:gd name="T62" fmla="*/ 55 w 68"/>
                  <a:gd name="T63" fmla="*/ 53 h 98"/>
                  <a:gd name="T64" fmla="*/ 55 w 68"/>
                  <a:gd name="T65" fmla="*/ 47 h 98"/>
                  <a:gd name="T66" fmla="*/ 62 w 68"/>
                  <a:gd name="T67" fmla="*/ 38 h 98"/>
                  <a:gd name="T68" fmla="*/ 67 w 68"/>
                  <a:gd name="T69" fmla="*/ 38 h 98"/>
                  <a:gd name="T70" fmla="*/ 56 w 68"/>
                  <a:gd name="T71" fmla="*/ 28 h 98"/>
                  <a:gd name="T72" fmla="*/ 50 w 68"/>
                  <a:gd name="T73" fmla="*/ 31 h 98"/>
                  <a:gd name="T74" fmla="*/ 47 w 68"/>
                  <a:gd name="T75" fmla="*/ 35 h 98"/>
                  <a:gd name="T76" fmla="*/ 41 w 68"/>
                  <a:gd name="T77" fmla="*/ 35 h 98"/>
                  <a:gd name="T78" fmla="*/ 44 w 68"/>
                  <a:gd name="T79" fmla="*/ 29 h 98"/>
                  <a:gd name="T80" fmla="*/ 44 w 68"/>
                  <a:gd name="T81" fmla="*/ 20 h 98"/>
                  <a:gd name="T82" fmla="*/ 41 w 68"/>
                  <a:gd name="T83" fmla="*/ 14 h 98"/>
                  <a:gd name="T84" fmla="*/ 41 w 68"/>
                  <a:gd name="T85" fmla="*/ 8 h 98"/>
                  <a:gd name="T86" fmla="*/ 36 w 68"/>
                  <a:gd name="T87" fmla="*/ 6 h 98"/>
                  <a:gd name="T88" fmla="*/ 35 w 68"/>
                  <a:gd name="T89" fmla="*/ 2 h 98"/>
                  <a:gd name="T90" fmla="*/ 32 w 68"/>
                  <a:gd name="T91" fmla="*/ 8 h 98"/>
                  <a:gd name="T92" fmla="*/ 26 w 68"/>
                  <a:gd name="T93" fmla="*/ 8 h 98"/>
                  <a:gd name="T94" fmla="*/ 20 w 68"/>
                  <a:gd name="T95" fmla="*/ 2 h 98"/>
                  <a:gd name="T96" fmla="*/ 21 w 68"/>
                  <a:gd name="T97" fmla="*/ 0 h 98"/>
                  <a:gd name="T98" fmla="*/ 17 w 68"/>
                  <a:gd name="T99" fmla="*/ 0 h 98"/>
                  <a:gd name="T100" fmla="*/ 14 w 68"/>
                  <a:gd name="T101" fmla="*/ 5 h 98"/>
                  <a:gd name="T102" fmla="*/ 14 w 68"/>
                  <a:gd name="T103" fmla="*/ 1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8" h="98">
                    <a:moveTo>
                      <a:pt x="14" y="19"/>
                    </a:moveTo>
                    <a:lnTo>
                      <a:pt x="17" y="28"/>
                    </a:lnTo>
                    <a:lnTo>
                      <a:pt x="14" y="32"/>
                    </a:lnTo>
                    <a:lnTo>
                      <a:pt x="17" y="34"/>
                    </a:lnTo>
                    <a:lnTo>
                      <a:pt x="20" y="41"/>
                    </a:lnTo>
                    <a:lnTo>
                      <a:pt x="26" y="40"/>
                    </a:lnTo>
                    <a:lnTo>
                      <a:pt x="29" y="44"/>
                    </a:lnTo>
                    <a:lnTo>
                      <a:pt x="30" y="50"/>
                    </a:lnTo>
                    <a:lnTo>
                      <a:pt x="33" y="53"/>
                    </a:lnTo>
                    <a:lnTo>
                      <a:pt x="27" y="64"/>
                    </a:lnTo>
                    <a:lnTo>
                      <a:pt x="21" y="67"/>
                    </a:lnTo>
                    <a:lnTo>
                      <a:pt x="20" y="72"/>
                    </a:lnTo>
                    <a:lnTo>
                      <a:pt x="23" y="76"/>
                    </a:lnTo>
                    <a:lnTo>
                      <a:pt x="1" y="91"/>
                    </a:lnTo>
                    <a:lnTo>
                      <a:pt x="0" y="95"/>
                    </a:lnTo>
                    <a:lnTo>
                      <a:pt x="5" y="98"/>
                    </a:lnTo>
                    <a:lnTo>
                      <a:pt x="12" y="93"/>
                    </a:lnTo>
                    <a:lnTo>
                      <a:pt x="14" y="88"/>
                    </a:lnTo>
                    <a:lnTo>
                      <a:pt x="21" y="81"/>
                    </a:lnTo>
                    <a:lnTo>
                      <a:pt x="30" y="81"/>
                    </a:lnTo>
                    <a:lnTo>
                      <a:pt x="36" y="76"/>
                    </a:lnTo>
                    <a:lnTo>
                      <a:pt x="39" y="66"/>
                    </a:lnTo>
                    <a:lnTo>
                      <a:pt x="44" y="64"/>
                    </a:lnTo>
                    <a:lnTo>
                      <a:pt x="47" y="60"/>
                    </a:lnTo>
                    <a:lnTo>
                      <a:pt x="53" y="66"/>
                    </a:lnTo>
                    <a:lnTo>
                      <a:pt x="61" y="67"/>
                    </a:lnTo>
                    <a:lnTo>
                      <a:pt x="64" y="72"/>
                    </a:lnTo>
                    <a:lnTo>
                      <a:pt x="67" y="69"/>
                    </a:lnTo>
                    <a:lnTo>
                      <a:pt x="68" y="50"/>
                    </a:lnTo>
                    <a:lnTo>
                      <a:pt x="65" y="50"/>
                    </a:lnTo>
                    <a:lnTo>
                      <a:pt x="62" y="53"/>
                    </a:lnTo>
                    <a:lnTo>
                      <a:pt x="55" y="53"/>
                    </a:lnTo>
                    <a:lnTo>
                      <a:pt x="55" y="47"/>
                    </a:lnTo>
                    <a:lnTo>
                      <a:pt x="62" y="38"/>
                    </a:lnTo>
                    <a:lnTo>
                      <a:pt x="67" y="38"/>
                    </a:lnTo>
                    <a:lnTo>
                      <a:pt x="56" y="28"/>
                    </a:lnTo>
                    <a:lnTo>
                      <a:pt x="50" y="31"/>
                    </a:lnTo>
                    <a:lnTo>
                      <a:pt x="47" y="35"/>
                    </a:lnTo>
                    <a:lnTo>
                      <a:pt x="41" y="35"/>
                    </a:lnTo>
                    <a:lnTo>
                      <a:pt x="44" y="29"/>
                    </a:lnTo>
                    <a:lnTo>
                      <a:pt x="44" y="20"/>
                    </a:lnTo>
                    <a:lnTo>
                      <a:pt x="41" y="14"/>
                    </a:lnTo>
                    <a:lnTo>
                      <a:pt x="41" y="8"/>
                    </a:lnTo>
                    <a:lnTo>
                      <a:pt x="36" y="6"/>
                    </a:lnTo>
                    <a:lnTo>
                      <a:pt x="35" y="2"/>
                    </a:lnTo>
                    <a:lnTo>
                      <a:pt x="32" y="8"/>
                    </a:lnTo>
                    <a:lnTo>
                      <a:pt x="26" y="8"/>
                    </a:lnTo>
                    <a:lnTo>
                      <a:pt x="20" y="2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4" y="5"/>
                    </a:lnTo>
                    <a:lnTo>
                      <a:pt x="14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6" name="Freeform 1037">
                <a:extLst>
                  <a:ext uri="{FF2B5EF4-FFF2-40B4-BE49-F238E27FC236}">
                    <a16:creationId xmlns:a16="http://schemas.microsoft.com/office/drawing/2014/main" id="{EE385AB3-FEC5-9BBD-5404-FAE0A419D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492"/>
                <a:ext cx="35" cy="48"/>
              </a:xfrm>
              <a:custGeom>
                <a:avLst/>
                <a:gdLst>
                  <a:gd name="T0" fmla="*/ 14 w 68"/>
                  <a:gd name="T1" fmla="*/ 19 h 98"/>
                  <a:gd name="T2" fmla="*/ 14 w 68"/>
                  <a:gd name="T3" fmla="*/ 5 h 98"/>
                  <a:gd name="T4" fmla="*/ 17 w 68"/>
                  <a:gd name="T5" fmla="*/ 0 h 98"/>
                  <a:gd name="T6" fmla="*/ 21 w 68"/>
                  <a:gd name="T7" fmla="*/ 0 h 98"/>
                  <a:gd name="T8" fmla="*/ 20 w 68"/>
                  <a:gd name="T9" fmla="*/ 2 h 98"/>
                  <a:gd name="T10" fmla="*/ 26 w 68"/>
                  <a:gd name="T11" fmla="*/ 8 h 98"/>
                  <a:gd name="T12" fmla="*/ 32 w 68"/>
                  <a:gd name="T13" fmla="*/ 8 h 98"/>
                  <a:gd name="T14" fmla="*/ 35 w 68"/>
                  <a:gd name="T15" fmla="*/ 2 h 98"/>
                  <a:gd name="T16" fmla="*/ 36 w 68"/>
                  <a:gd name="T17" fmla="*/ 6 h 98"/>
                  <a:gd name="T18" fmla="*/ 41 w 68"/>
                  <a:gd name="T19" fmla="*/ 8 h 98"/>
                  <a:gd name="T20" fmla="*/ 41 w 68"/>
                  <a:gd name="T21" fmla="*/ 14 h 98"/>
                  <a:gd name="T22" fmla="*/ 44 w 68"/>
                  <a:gd name="T23" fmla="*/ 20 h 98"/>
                  <a:gd name="T24" fmla="*/ 44 w 68"/>
                  <a:gd name="T25" fmla="*/ 29 h 98"/>
                  <a:gd name="T26" fmla="*/ 41 w 68"/>
                  <a:gd name="T27" fmla="*/ 35 h 98"/>
                  <a:gd name="T28" fmla="*/ 47 w 68"/>
                  <a:gd name="T29" fmla="*/ 35 h 98"/>
                  <a:gd name="T30" fmla="*/ 50 w 68"/>
                  <a:gd name="T31" fmla="*/ 31 h 98"/>
                  <a:gd name="T32" fmla="*/ 56 w 68"/>
                  <a:gd name="T33" fmla="*/ 28 h 98"/>
                  <a:gd name="T34" fmla="*/ 67 w 68"/>
                  <a:gd name="T35" fmla="*/ 38 h 98"/>
                  <a:gd name="T36" fmla="*/ 62 w 68"/>
                  <a:gd name="T37" fmla="*/ 38 h 98"/>
                  <a:gd name="T38" fmla="*/ 55 w 68"/>
                  <a:gd name="T39" fmla="*/ 47 h 98"/>
                  <a:gd name="T40" fmla="*/ 55 w 68"/>
                  <a:gd name="T41" fmla="*/ 53 h 98"/>
                  <a:gd name="T42" fmla="*/ 62 w 68"/>
                  <a:gd name="T43" fmla="*/ 53 h 98"/>
                  <a:gd name="T44" fmla="*/ 65 w 68"/>
                  <a:gd name="T45" fmla="*/ 50 h 98"/>
                  <a:gd name="T46" fmla="*/ 68 w 68"/>
                  <a:gd name="T47" fmla="*/ 50 h 98"/>
                  <a:gd name="T48" fmla="*/ 67 w 68"/>
                  <a:gd name="T49" fmla="*/ 69 h 98"/>
                  <a:gd name="T50" fmla="*/ 64 w 68"/>
                  <a:gd name="T51" fmla="*/ 72 h 98"/>
                  <a:gd name="T52" fmla="*/ 61 w 68"/>
                  <a:gd name="T53" fmla="*/ 67 h 98"/>
                  <a:gd name="T54" fmla="*/ 53 w 68"/>
                  <a:gd name="T55" fmla="*/ 66 h 98"/>
                  <a:gd name="T56" fmla="*/ 47 w 68"/>
                  <a:gd name="T57" fmla="*/ 60 h 98"/>
                  <a:gd name="T58" fmla="*/ 44 w 68"/>
                  <a:gd name="T59" fmla="*/ 64 h 98"/>
                  <a:gd name="T60" fmla="*/ 39 w 68"/>
                  <a:gd name="T61" fmla="*/ 66 h 98"/>
                  <a:gd name="T62" fmla="*/ 36 w 68"/>
                  <a:gd name="T63" fmla="*/ 76 h 98"/>
                  <a:gd name="T64" fmla="*/ 30 w 68"/>
                  <a:gd name="T65" fmla="*/ 81 h 98"/>
                  <a:gd name="T66" fmla="*/ 21 w 68"/>
                  <a:gd name="T67" fmla="*/ 81 h 98"/>
                  <a:gd name="T68" fmla="*/ 14 w 68"/>
                  <a:gd name="T69" fmla="*/ 88 h 98"/>
                  <a:gd name="T70" fmla="*/ 12 w 68"/>
                  <a:gd name="T71" fmla="*/ 93 h 98"/>
                  <a:gd name="T72" fmla="*/ 5 w 68"/>
                  <a:gd name="T73" fmla="*/ 98 h 98"/>
                  <a:gd name="T74" fmla="*/ 0 w 68"/>
                  <a:gd name="T75" fmla="*/ 95 h 98"/>
                  <a:gd name="T76" fmla="*/ 1 w 68"/>
                  <a:gd name="T77" fmla="*/ 91 h 98"/>
                  <a:gd name="T78" fmla="*/ 23 w 68"/>
                  <a:gd name="T79" fmla="*/ 76 h 98"/>
                  <a:gd name="T80" fmla="*/ 20 w 68"/>
                  <a:gd name="T81" fmla="*/ 72 h 98"/>
                  <a:gd name="T82" fmla="*/ 21 w 68"/>
                  <a:gd name="T83" fmla="*/ 67 h 98"/>
                  <a:gd name="T84" fmla="*/ 27 w 68"/>
                  <a:gd name="T85" fmla="*/ 64 h 98"/>
                  <a:gd name="T86" fmla="*/ 33 w 68"/>
                  <a:gd name="T87" fmla="*/ 53 h 98"/>
                  <a:gd name="T88" fmla="*/ 30 w 68"/>
                  <a:gd name="T89" fmla="*/ 50 h 98"/>
                  <a:gd name="T90" fmla="*/ 29 w 68"/>
                  <a:gd name="T91" fmla="*/ 44 h 98"/>
                  <a:gd name="T92" fmla="*/ 26 w 68"/>
                  <a:gd name="T93" fmla="*/ 40 h 98"/>
                  <a:gd name="T94" fmla="*/ 20 w 68"/>
                  <a:gd name="T95" fmla="*/ 41 h 98"/>
                  <a:gd name="T96" fmla="*/ 17 w 68"/>
                  <a:gd name="T97" fmla="*/ 34 h 98"/>
                  <a:gd name="T98" fmla="*/ 14 w 68"/>
                  <a:gd name="T99" fmla="*/ 32 h 98"/>
                  <a:gd name="T100" fmla="*/ 17 w 68"/>
                  <a:gd name="T101" fmla="*/ 28 h 98"/>
                  <a:gd name="T102" fmla="*/ 14 w 68"/>
                  <a:gd name="T103" fmla="*/ 1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8" h="98">
                    <a:moveTo>
                      <a:pt x="14" y="19"/>
                    </a:moveTo>
                    <a:lnTo>
                      <a:pt x="14" y="5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20" y="2"/>
                    </a:lnTo>
                    <a:lnTo>
                      <a:pt x="26" y="8"/>
                    </a:lnTo>
                    <a:lnTo>
                      <a:pt x="32" y="8"/>
                    </a:lnTo>
                    <a:lnTo>
                      <a:pt x="35" y="2"/>
                    </a:lnTo>
                    <a:lnTo>
                      <a:pt x="36" y="6"/>
                    </a:lnTo>
                    <a:lnTo>
                      <a:pt x="41" y="8"/>
                    </a:lnTo>
                    <a:lnTo>
                      <a:pt x="41" y="14"/>
                    </a:lnTo>
                    <a:lnTo>
                      <a:pt x="44" y="20"/>
                    </a:lnTo>
                    <a:lnTo>
                      <a:pt x="44" y="29"/>
                    </a:lnTo>
                    <a:lnTo>
                      <a:pt x="41" y="35"/>
                    </a:lnTo>
                    <a:lnTo>
                      <a:pt x="47" y="35"/>
                    </a:lnTo>
                    <a:lnTo>
                      <a:pt x="50" y="31"/>
                    </a:lnTo>
                    <a:lnTo>
                      <a:pt x="56" y="28"/>
                    </a:lnTo>
                    <a:lnTo>
                      <a:pt x="67" y="38"/>
                    </a:lnTo>
                    <a:lnTo>
                      <a:pt x="62" y="38"/>
                    </a:lnTo>
                    <a:lnTo>
                      <a:pt x="55" y="47"/>
                    </a:lnTo>
                    <a:lnTo>
                      <a:pt x="55" y="53"/>
                    </a:lnTo>
                    <a:lnTo>
                      <a:pt x="62" y="53"/>
                    </a:lnTo>
                    <a:lnTo>
                      <a:pt x="65" y="50"/>
                    </a:lnTo>
                    <a:lnTo>
                      <a:pt x="68" y="50"/>
                    </a:lnTo>
                    <a:lnTo>
                      <a:pt x="67" y="69"/>
                    </a:lnTo>
                    <a:lnTo>
                      <a:pt x="64" y="72"/>
                    </a:lnTo>
                    <a:lnTo>
                      <a:pt x="61" y="67"/>
                    </a:lnTo>
                    <a:lnTo>
                      <a:pt x="53" y="66"/>
                    </a:lnTo>
                    <a:lnTo>
                      <a:pt x="47" y="60"/>
                    </a:lnTo>
                    <a:lnTo>
                      <a:pt x="44" y="64"/>
                    </a:lnTo>
                    <a:lnTo>
                      <a:pt x="39" y="66"/>
                    </a:lnTo>
                    <a:lnTo>
                      <a:pt x="36" y="76"/>
                    </a:lnTo>
                    <a:lnTo>
                      <a:pt x="30" y="81"/>
                    </a:lnTo>
                    <a:lnTo>
                      <a:pt x="21" y="81"/>
                    </a:lnTo>
                    <a:lnTo>
                      <a:pt x="14" y="88"/>
                    </a:lnTo>
                    <a:lnTo>
                      <a:pt x="12" y="93"/>
                    </a:lnTo>
                    <a:lnTo>
                      <a:pt x="5" y="98"/>
                    </a:lnTo>
                    <a:lnTo>
                      <a:pt x="0" y="95"/>
                    </a:lnTo>
                    <a:lnTo>
                      <a:pt x="1" y="91"/>
                    </a:lnTo>
                    <a:lnTo>
                      <a:pt x="23" y="76"/>
                    </a:lnTo>
                    <a:lnTo>
                      <a:pt x="20" y="72"/>
                    </a:lnTo>
                    <a:lnTo>
                      <a:pt x="21" y="67"/>
                    </a:lnTo>
                    <a:lnTo>
                      <a:pt x="27" y="64"/>
                    </a:lnTo>
                    <a:lnTo>
                      <a:pt x="33" y="53"/>
                    </a:lnTo>
                    <a:lnTo>
                      <a:pt x="30" y="50"/>
                    </a:lnTo>
                    <a:lnTo>
                      <a:pt x="29" y="44"/>
                    </a:lnTo>
                    <a:lnTo>
                      <a:pt x="26" y="40"/>
                    </a:lnTo>
                    <a:lnTo>
                      <a:pt x="20" y="41"/>
                    </a:lnTo>
                    <a:lnTo>
                      <a:pt x="17" y="34"/>
                    </a:lnTo>
                    <a:lnTo>
                      <a:pt x="14" y="32"/>
                    </a:lnTo>
                    <a:lnTo>
                      <a:pt x="17" y="28"/>
                    </a:lnTo>
                    <a:lnTo>
                      <a:pt x="14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7" name="Freeform 1038">
                <a:extLst>
                  <a:ext uri="{FF2B5EF4-FFF2-40B4-BE49-F238E27FC236}">
                    <a16:creationId xmlns:a16="http://schemas.microsoft.com/office/drawing/2014/main" id="{BCE9657E-32B1-175C-0B02-C31F544EF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492"/>
                <a:ext cx="35" cy="48"/>
              </a:xfrm>
              <a:custGeom>
                <a:avLst/>
                <a:gdLst>
                  <a:gd name="T0" fmla="*/ 14 w 68"/>
                  <a:gd name="T1" fmla="*/ 19 h 98"/>
                  <a:gd name="T2" fmla="*/ 14 w 68"/>
                  <a:gd name="T3" fmla="*/ 5 h 98"/>
                  <a:gd name="T4" fmla="*/ 17 w 68"/>
                  <a:gd name="T5" fmla="*/ 0 h 98"/>
                  <a:gd name="T6" fmla="*/ 21 w 68"/>
                  <a:gd name="T7" fmla="*/ 0 h 98"/>
                  <a:gd name="T8" fmla="*/ 20 w 68"/>
                  <a:gd name="T9" fmla="*/ 2 h 98"/>
                  <a:gd name="T10" fmla="*/ 26 w 68"/>
                  <a:gd name="T11" fmla="*/ 8 h 98"/>
                  <a:gd name="T12" fmla="*/ 32 w 68"/>
                  <a:gd name="T13" fmla="*/ 8 h 98"/>
                  <a:gd name="T14" fmla="*/ 35 w 68"/>
                  <a:gd name="T15" fmla="*/ 2 h 98"/>
                  <a:gd name="T16" fmla="*/ 36 w 68"/>
                  <a:gd name="T17" fmla="*/ 6 h 98"/>
                  <a:gd name="T18" fmla="*/ 41 w 68"/>
                  <a:gd name="T19" fmla="*/ 8 h 98"/>
                  <a:gd name="T20" fmla="*/ 41 w 68"/>
                  <a:gd name="T21" fmla="*/ 14 h 98"/>
                  <a:gd name="T22" fmla="*/ 44 w 68"/>
                  <a:gd name="T23" fmla="*/ 20 h 98"/>
                  <a:gd name="T24" fmla="*/ 44 w 68"/>
                  <a:gd name="T25" fmla="*/ 29 h 98"/>
                  <a:gd name="T26" fmla="*/ 41 w 68"/>
                  <a:gd name="T27" fmla="*/ 35 h 98"/>
                  <a:gd name="T28" fmla="*/ 47 w 68"/>
                  <a:gd name="T29" fmla="*/ 35 h 98"/>
                  <a:gd name="T30" fmla="*/ 50 w 68"/>
                  <a:gd name="T31" fmla="*/ 31 h 98"/>
                  <a:gd name="T32" fmla="*/ 56 w 68"/>
                  <a:gd name="T33" fmla="*/ 28 h 98"/>
                  <a:gd name="T34" fmla="*/ 67 w 68"/>
                  <a:gd name="T35" fmla="*/ 38 h 98"/>
                  <a:gd name="T36" fmla="*/ 62 w 68"/>
                  <a:gd name="T37" fmla="*/ 38 h 98"/>
                  <a:gd name="T38" fmla="*/ 55 w 68"/>
                  <a:gd name="T39" fmla="*/ 47 h 98"/>
                  <a:gd name="T40" fmla="*/ 55 w 68"/>
                  <a:gd name="T41" fmla="*/ 53 h 98"/>
                  <a:gd name="T42" fmla="*/ 62 w 68"/>
                  <a:gd name="T43" fmla="*/ 53 h 98"/>
                  <a:gd name="T44" fmla="*/ 65 w 68"/>
                  <a:gd name="T45" fmla="*/ 50 h 98"/>
                  <a:gd name="T46" fmla="*/ 68 w 68"/>
                  <a:gd name="T47" fmla="*/ 50 h 98"/>
                  <a:gd name="T48" fmla="*/ 67 w 68"/>
                  <a:gd name="T49" fmla="*/ 69 h 98"/>
                  <a:gd name="T50" fmla="*/ 64 w 68"/>
                  <a:gd name="T51" fmla="*/ 72 h 98"/>
                  <a:gd name="T52" fmla="*/ 61 w 68"/>
                  <a:gd name="T53" fmla="*/ 67 h 98"/>
                  <a:gd name="T54" fmla="*/ 53 w 68"/>
                  <a:gd name="T55" fmla="*/ 66 h 98"/>
                  <a:gd name="T56" fmla="*/ 47 w 68"/>
                  <a:gd name="T57" fmla="*/ 60 h 98"/>
                  <a:gd name="T58" fmla="*/ 44 w 68"/>
                  <a:gd name="T59" fmla="*/ 64 h 98"/>
                  <a:gd name="T60" fmla="*/ 39 w 68"/>
                  <a:gd name="T61" fmla="*/ 66 h 98"/>
                  <a:gd name="T62" fmla="*/ 36 w 68"/>
                  <a:gd name="T63" fmla="*/ 76 h 98"/>
                  <a:gd name="T64" fmla="*/ 30 w 68"/>
                  <a:gd name="T65" fmla="*/ 81 h 98"/>
                  <a:gd name="T66" fmla="*/ 21 w 68"/>
                  <a:gd name="T67" fmla="*/ 81 h 98"/>
                  <a:gd name="T68" fmla="*/ 14 w 68"/>
                  <a:gd name="T69" fmla="*/ 88 h 98"/>
                  <a:gd name="T70" fmla="*/ 12 w 68"/>
                  <a:gd name="T71" fmla="*/ 93 h 98"/>
                  <a:gd name="T72" fmla="*/ 5 w 68"/>
                  <a:gd name="T73" fmla="*/ 98 h 98"/>
                  <a:gd name="T74" fmla="*/ 0 w 68"/>
                  <a:gd name="T75" fmla="*/ 95 h 98"/>
                  <a:gd name="T76" fmla="*/ 1 w 68"/>
                  <a:gd name="T77" fmla="*/ 91 h 98"/>
                  <a:gd name="T78" fmla="*/ 23 w 68"/>
                  <a:gd name="T79" fmla="*/ 76 h 98"/>
                  <a:gd name="T80" fmla="*/ 20 w 68"/>
                  <a:gd name="T81" fmla="*/ 72 h 98"/>
                  <a:gd name="T82" fmla="*/ 21 w 68"/>
                  <a:gd name="T83" fmla="*/ 67 h 98"/>
                  <a:gd name="T84" fmla="*/ 27 w 68"/>
                  <a:gd name="T85" fmla="*/ 64 h 98"/>
                  <a:gd name="T86" fmla="*/ 33 w 68"/>
                  <a:gd name="T87" fmla="*/ 53 h 98"/>
                  <a:gd name="T88" fmla="*/ 30 w 68"/>
                  <a:gd name="T89" fmla="*/ 50 h 98"/>
                  <a:gd name="T90" fmla="*/ 29 w 68"/>
                  <a:gd name="T91" fmla="*/ 44 h 98"/>
                  <a:gd name="T92" fmla="*/ 26 w 68"/>
                  <a:gd name="T93" fmla="*/ 40 h 98"/>
                  <a:gd name="T94" fmla="*/ 20 w 68"/>
                  <a:gd name="T95" fmla="*/ 41 h 98"/>
                  <a:gd name="T96" fmla="*/ 17 w 68"/>
                  <a:gd name="T97" fmla="*/ 34 h 98"/>
                  <a:gd name="T98" fmla="*/ 14 w 68"/>
                  <a:gd name="T99" fmla="*/ 32 h 98"/>
                  <a:gd name="T100" fmla="*/ 17 w 68"/>
                  <a:gd name="T101" fmla="*/ 28 h 98"/>
                  <a:gd name="T102" fmla="*/ 14 w 68"/>
                  <a:gd name="T103" fmla="*/ 1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8" h="98">
                    <a:moveTo>
                      <a:pt x="14" y="19"/>
                    </a:moveTo>
                    <a:lnTo>
                      <a:pt x="14" y="5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20" y="2"/>
                    </a:lnTo>
                    <a:lnTo>
                      <a:pt x="26" y="8"/>
                    </a:lnTo>
                    <a:lnTo>
                      <a:pt x="32" y="8"/>
                    </a:lnTo>
                    <a:lnTo>
                      <a:pt x="35" y="2"/>
                    </a:lnTo>
                    <a:lnTo>
                      <a:pt x="36" y="6"/>
                    </a:lnTo>
                    <a:lnTo>
                      <a:pt x="41" y="8"/>
                    </a:lnTo>
                    <a:lnTo>
                      <a:pt x="41" y="14"/>
                    </a:lnTo>
                    <a:lnTo>
                      <a:pt x="44" y="20"/>
                    </a:lnTo>
                    <a:lnTo>
                      <a:pt x="44" y="29"/>
                    </a:lnTo>
                    <a:lnTo>
                      <a:pt x="41" y="35"/>
                    </a:lnTo>
                    <a:lnTo>
                      <a:pt x="47" y="35"/>
                    </a:lnTo>
                    <a:lnTo>
                      <a:pt x="50" y="31"/>
                    </a:lnTo>
                    <a:lnTo>
                      <a:pt x="56" y="28"/>
                    </a:lnTo>
                    <a:lnTo>
                      <a:pt x="67" y="38"/>
                    </a:lnTo>
                    <a:lnTo>
                      <a:pt x="62" y="38"/>
                    </a:lnTo>
                    <a:lnTo>
                      <a:pt x="55" y="47"/>
                    </a:lnTo>
                    <a:lnTo>
                      <a:pt x="55" y="53"/>
                    </a:lnTo>
                    <a:lnTo>
                      <a:pt x="62" y="53"/>
                    </a:lnTo>
                    <a:lnTo>
                      <a:pt x="65" y="50"/>
                    </a:lnTo>
                    <a:lnTo>
                      <a:pt x="68" y="50"/>
                    </a:lnTo>
                    <a:lnTo>
                      <a:pt x="67" y="69"/>
                    </a:lnTo>
                    <a:lnTo>
                      <a:pt x="64" y="72"/>
                    </a:lnTo>
                    <a:lnTo>
                      <a:pt x="61" y="67"/>
                    </a:lnTo>
                    <a:lnTo>
                      <a:pt x="53" y="66"/>
                    </a:lnTo>
                    <a:lnTo>
                      <a:pt x="47" y="60"/>
                    </a:lnTo>
                    <a:lnTo>
                      <a:pt x="44" y="64"/>
                    </a:lnTo>
                    <a:lnTo>
                      <a:pt x="39" y="66"/>
                    </a:lnTo>
                    <a:lnTo>
                      <a:pt x="36" y="76"/>
                    </a:lnTo>
                    <a:lnTo>
                      <a:pt x="30" y="81"/>
                    </a:lnTo>
                    <a:lnTo>
                      <a:pt x="21" y="81"/>
                    </a:lnTo>
                    <a:lnTo>
                      <a:pt x="14" y="88"/>
                    </a:lnTo>
                    <a:lnTo>
                      <a:pt x="12" y="93"/>
                    </a:lnTo>
                    <a:lnTo>
                      <a:pt x="5" y="98"/>
                    </a:lnTo>
                    <a:lnTo>
                      <a:pt x="0" y="95"/>
                    </a:lnTo>
                    <a:lnTo>
                      <a:pt x="1" y="91"/>
                    </a:lnTo>
                    <a:lnTo>
                      <a:pt x="23" y="76"/>
                    </a:lnTo>
                    <a:lnTo>
                      <a:pt x="20" y="72"/>
                    </a:lnTo>
                    <a:lnTo>
                      <a:pt x="21" y="67"/>
                    </a:lnTo>
                    <a:lnTo>
                      <a:pt x="27" y="64"/>
                    </a:lnTo>
                    <a:lnTo>
                      <a:pt x="33" y="53"/>
                    </a:lnTo>
                    <a:lnTo>
                      <a:pt x="30" y="50"/>
                    </a:lnTo>
                    <a:lnTo>
                      <a:pt x="29" y="44"/>
                    </a:lnTo>
                    <a:lnTo>
                      <a:pt x="26" y="40"/>
                    </a:lnTo>
                    <a:lnTo>
                      <a:pt x="20" y="41"/>
                    </a:lnTo>
                    <a:lnTo>
                      <a:pt x="17" y="34"/>
                    </a:lnTo>
                    <a:lnTo>
                      <a:pt x="14" y="32"/>
                    </a:lnTo>
                    <a:lnTo>
                      <a:pt x="17" y="28"/>
                    </a:lnTo>
                    <a:lnTo>
                      <a:pt x="14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8" name="Freeform 1039">
                <a:extLst>
                  <a:ext uri="{FF2B5EF4-FFF2-40B4-BE49-F238E27FC236}">
                    <a16:creationId xmlns:a16="http://schemas.microsoft.com/office/drawing/2014/main" id="{D535F4F0-6429-5918-F831-056D07107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439"/>
                <a:ext cx="79" cy="56"/>
              </a:xfrm>
              <a:custGeom>
                <a:avLst/>
                <a:gdLst>
                  <a:gd name="T0" fmla="*/ 7 w 158"/>
                  <a:gd name="T1" fmla="*/ 43 h 113"/>
                  <a:gd name="T2" fmla="*/ 8 w 158"/>
                  <a:gd name="T3" fmla="*/ 61 h 113"/>
                  <a:gd name="T4" fmla="*/ 11 w 158"/>
                  <a:gd name="T5" fmla="*/ 70 h 113"/>
                  <a:gd name="T6" fmla="*/ 2 w 158"/>
                  <a:gd name="T7" fmla="*/ 86 h 113"/>
                  <a:gd name="T8" fmla="*/ 7 w 158"/>
                  <a:gd name="T9" fmla="*/ 95 h 113"/>
                  <a:gd name="T10" fmla="*/ 10 w 158"/>
                  <a:gd name="T11" fmla="*/ 104 h 113"/>
                  <a:gd name="T12" fmla="*/ 19 w 158"/>
                  <a:gd name="T13" fmla="*/ 107 h 113"/>
                  <a:gd name="T14" fmla="*/ 31 w 158"/>
                  <a:gd name="T15" fmla="*/ 113 h 113"/>
                  <a:gd name="T16" fmla="*/ 37 w 158"/>
                  <a:gd name="T17" fmla="*/ 102 h 113"/>
                  <a:gd name="T18" fmla="*/ 57 w 158"/>
                  <a:gd name="T19" fmla="*/ 104 h 113"/>
                  <a:gd name="T20" fmla="*/ 64 w 158"/>
                  <a:gd name="T21" fmla="*/ 95 h 113"/>
                  <a:gd name="T22" fmla="*/ 46 w 158"/>
                  <a:gd name="T23" fmla="*/ 86 h 113"/>
                  <a:gd name="T24" fmla="*/ 35 w 158"/>
                  <a:gd name="T25" fmla="*/ 86 h 113"/>
                  <a:gd name="T26" fmla="*/ 29 w 158"/>
                  <a:gd name="T27" fmla="*/ 78 h 113"/>
                  <a:gd name="T28" fmla="*/ 49 w 158"/>
                  <a:gd name="T29" fmla="*/ 58 h 113"/>
                  <a:gd name="T30" fmla="*/ 54 w 158"/>
                  <a:gd name="T31" fmla="*/ 76 h 113"/>
                  <a:gd name="T32" fmla="*/ 66 w 158"/>
                  <a:gd name="T33" fmla="*/ 87 h 113"/>
                  <a:gd name="T34" fmla="*/ 76 w 158"/>
                  <a:gd name="T35" fmla="*/ 98 h 113"/>
                  <a:gd name="T36" fmla="*/ 73 w 158"/>
                  <a:gd name="T37" fmla="*/ 110 h 113"/>
                  <a:gd name="T38" fmla="*/ 85 w 158"/>
                  <a:gd name="T39" fmla="*/ 108 h 113"/>
                  <a:gd name="T40" fmla="*/ 90 w 158"/>
                  <a:gd name="T41" fmla="*/ 104 h 113"/>
                  <a:gd name="T42" fmla="*/ 105 w 158"/>
                  <a:gd name="T43" fmla="*/ 105 h 113"/>
                  <a:gd name="T44" fmla="*/ 117 w 158"/>
                  <a:gd name="T45" fmla="*/ 95 h 113"/>
                  <a:gd name="T46" fmla="*/ 137 w 158"/>
                  <a:gd name="T47" fmla="*/ 86 h 113"/>
                  <a:gd name="T48" fmla="*/ 142 w 158"/>
                  <a:gd name="T49" fmla="*/ 83 h 113"/>
                  <a:gd name="T50" fmla="*/ 145 w 158"/>
                  <a:gd name="T51" fmla="*/ 72 h 113"/>
                  <a:gd name="T52" fmla="*/ 158 w 158"/>
                  <a:gd name="T53" fmla="*/ 37 h 113"/>
                  <a:gd name="T54" fmla="*/ 155 w 158"/>
                  <a:gd name="T55" fmla="*/ 28 h 113"/>
                  <a:gd name="T56" fmla="*/ 143 w 158"/>
                  <a:gd name="T57" fmla="*/ 20 h 113"/>
                  <a:gd name="T58" fmla="*/ 133 w 158"/>
                  <a:gd name="T59" fmla="*/ 5 h 113"/>
                  <a:gd name="T60" fmla="*/ 119 w 158"/>
                  <a:gd name="T61" fmla="*/ 3 h 113"/>
                  <a:gd name="T62" fmla="*/ 108 w 158"/>
                  <a:gd name="T63" fmla="*/ 5 h 113"/>
                  <a:gd name="T64" fmla="*/ 101 w 158"/>
                  <a:gd name="T65" fmla="*/ 13 h 113"/>
                  <a:gd name="T66" fmla="*/ 95 w 158"/>
                  <a:gd name="T67" fmla="*/ 13 h 113"/>
                  <a:gd name="T68" fmla="*/ 78 w 158"/>
                  <a:gd name="T69" fmla="*/ 23 h 113"/>
                  <a:gd name="T70" fmla="*/ 82 w 158"/>
                  <a:gd name="T71" fmla="*/ 43 h 113"/>
                  <a:gd name="T72" fmla="*/ 66 w 158"/>
                  <a:gd name="T73" fmla="*/ 46 h 113"/>
                  <a:gd name="T74" fmla="*/ 58 w 158"/>
                  <a:gd name="T75" fmla="*/ 37 h 113"/>
                  <a:gd name="T76" fmla="*/ 52 w 158"/>
                  <a:gd name="T77" fmla="*/ 40 h 113"/>
                  <a:gd name="T78" fmla="*/ 37 w 158"/>
                  <a:gd name="T79" fmla="*/ 31 h 113"/>
                  <a:gd name="T80" fmla="*/ 31 w 158"/>
                  <a:gd name="T81" fmla="*/ 31 h 113"/>
                  <a:gd name="T82" fmla="*/ 19 w 158"/>
                  <a:gd name="T83" fmla="*/ 26 h 113"/>
                  <a:gd name="T84" fmla="*/ 13 w 158"/>
                  <a:gd name="T85" fmla="*/ 35 h 113"/>
                  <a:gd name="T86" fmla="*/ 5 w 158"/>
                  <a:gd name="T87" fmla="*/ 4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8" h="113">
                    <a:moveTo>
                      <a:pt x="5" y="40"/>
                    </a:moveTo>
                    <a:lnTo>
                      <a:pt x="7" y="43"/>
                    </a:lnTo>
                    <a:lnTo>
                      <a:pt x="4" y="51"/>
                    </a:lnTo>
                    <a:lnTo>
                      <a:pt x="8" y="61"/>
                    </a:lnTo>
                    <a:lnTo>
                      <a:pt x="7" y="67"/>
                    </a:lnTo>
                    <a:lnTo>
                      <a:pt x="11" y="70"/>
                    </a:lnTo>
                    <a:lnTo>
                      <a:pt x="0" y="78"/>
                    </a:lnTo>
                    <a:lnTo>
                      <a:pt x="2" y="86"/>
                    </a:lnTo>
                    <a:lnTo>
                      <a:pt x="5" y="89"/>
                    </a:lnTo>
                    <a:lnTo>
                      <a:pt x="7" y="95"/>
                    </a:lnTo>
                    <a:lnTo>
                      <a:pt x="5" y="105"/>
                    </a:lnTo>
                    <a:lnTo>
                      <a:pt x="10" y="104"/>
                    </a:lnTo>
                    <a:lnTo>
                      <a:pt x="20" y="105"/>
                    </a:lnTo>
                    <a:lnTo>
                      <a:pt x="19" y="107"/>
                    </a:lnTo>
                    <a:lnTo>
                      <a:pt x="25" y="113"/>
                    </a:lnTo>
                    <a:lnTo>
                      <a:pt x="31" y="113"/>
                    </a:lnTo>
                    <a:lnTo>
                      <a:pt x="34" y="107"/>
                    </a:lnTo>
                    <a:lnTo>
                      <a:pt x="37" y="102"/>
                    </a:lnTo>
                    <a:lnTo>
                      <a:pt x="49" y="96"/>
                    </a:lnTo>
                    <a:lnTo>
                      <a:pt x="57" y="104"/>
                    </a:lnTo>
                    <a:lnTo>
                      <a:pt x="61" y="102"/>
                    </a:lnTo>
                    <a:lnTo>
                      <a:pt x="64" y="95"/>
                    </a:lnTo>
                    <a:lnTo>
                      <a:pt x="52" y="90"/>
                    </a:lnTo>
                    <a:lnTo>
                      <a:pt x="46" y="86"/>
                    </a:lnTo>
                    <a:lnTo>
                      <a:pt x="40" y="89"/>
                    </a:lnTo>
                    <a:lnTo>
                      <a:pt x="35" y="86"/>
                    </a:lnTo>
                    <a:lnTo>
                      <a:pt x="34" y="81"/>
                    </a:lnTo>
                    <a:lnTo>
                      <a:pt x="29" y="78"/>
                    </a:lnTo>
                    <a:lnTo>
                      <a:pt x="38" y="63"/>
                    </a:lnTo>
                    <a:lnTo>
                      <a:pt x="49" y="58"/>
                    </a:lnTo>
                    <a:lnTo>
                      <a:pt x="51" y="67"/>
                    </a:lnTo>
                    <a:lnTo>
                      <a:pt x="54" y="76"/>
                    </a:lnTo>
                    <a:lnTo>
                      <a:pt x="69" y="79"/>
                    </a:lnTo>
                    <a:lnTo>
                      <a:pt x="66" y="87"/>
                    </a:lnTo>
                    <a:lnTo>
                      <a:pt x="69" y="92"/>
                    </a:lnTo>
                    <a:lnTo>
                      <a:pt x="76" y="98"/>
                    </a:lnTo>
                    <a:lnTo>
                      <a:pt x="72" y="107"/>
                    </a:lnTo>
                    <a:lnTo>
                      <a:pt x="73" y="110"/>
                    </a:lnTo>
                    <a:lnTo>
                      <a:pt x="79" y="110"/>
                    </a:lnTo>
                    <a:lnTo>
                      <a:pt x="85" y="108"/>
                    </a:lnTo>
                    <a:lnTo>
                      <a:pt x="89" y="99"/>
                    </a:lnTo>
                    <a:lnTo>
                      <a:pt x="90" y="104"/>
                    </a:lnTo>
                    <a:lnTo>
                      <a:pt x="102" y="107"/>
                    </a:lnTo>
                    <a:lnTo>
                      <a:pt x="105" y="105"/>
                    </a:lnTo>
                    <a:lnTo>
                      <a:pt x="108" y="96"/>
                    </a:lnTo>
                    <a:lnTo>
                      <a:pt x="117" y="95"/>
                    </a:lnTo>
                    <a:lnTo>
                      <a:pt x="119" y="86"/>
                    </a:lnTo>
                    <a:lnTo>
                      <a:pt x="137" y="86"/>
                    </a:lnTo>
                    <a:lnTo>
                      <a:pt x="143" y="86"/>
                    </a:lnTo>
                    <a:lnTo>
                      <a:pt x="142" y="83"/>
                    </a:lnTo>
                    <a:lnTo>
                      <a:pt x="140" y="72"/>
                    </a:lnTo>
                    <a:lnTo>
                      <a:pt x="145" y="72"/>
                    </a:lnTo>
                    <a:lnTo>
                      <a:pt x="149" y="57"/>
                    </a:lnTo>
                    <a:lnTo>
                      <a:pt x="158" y="37"/>
                    </a:lnTo>
                    <a:lnTo>
                      <a:pt x="155" y="32"/>
                    </a:lnTo>
                    <a:lnTo>
                      <a:pt x="155" y="28"/>
                    </a:lnTo>
                    <a:lnTo>
                      <a:pt x="149" y="23"/>
                    </a:lnTo>
                    <a:lnTo>
                      <a:pt x="143" y="20"/>
                    </a:lnTo>
                    <a:lnTo>
                      <a:pt x="137" y="7"/>
                    </a:lnTo>
                    <a:lnTo>
                      <a:pt x="133" y="5"/>
                    </a:lnTo>
                    <a:lnTo>
                      <a:pt x="128" y="7"/>
                    </a:lnTo>
                    <a:lnTo>
                      <a:pt x="119" y="3"/>
                    </a:lnTo>
                    <a:lnTo>
                      <a:pt x="108" y="0"/>
                    </a:lnTo>
                    <a:lnTo>
                      <a:pt x="108" y="5"/>
                    </a:lnTo>
                    <a:lnTo>
                      <a:pt x="104" y="10"/>
                    </a:lnTo>
                    <a:lnTo>
                      <a:pt x="101" y="13"/>
                    </a:lnTo>
                    <a:lnTo>
                      <a:pt x="95" y="10"/>
                    </a:lnTo>
                    <a:lnTo>
                      <a:pt x="95" y="13"/>
                    </a:lnTo>
                    <a:lnTo>
                      <a:pt x="82" y="19"/>
                    </a:lnTo>
                    <a:lnTo>
                      <a:pt x="78" y="23"/>
                    </a:lnTo>
                    <a:lnTo>
                      <a:pt x="82" y="34"/>
                    </a:lnTo>
                    <a:lnTo>
                      <a:pt x="82" y="43"/>
                    </a:lnTo>
                    <a:lnTo>
                      <a:pt x="73" y="49"/>
                    </a:lnTo>
                    <a:lnTo>
                      <a:pt x="66" y="46"/>
                    </a:lnTo>
                    <a:lnTo>
                      <a:pt x="64" y="37"/>
                    </a:lnTo>
                    <a:lnTo>
                      <a:pt x="58" y="37"/>
                    </a:lnTo>
                    <a:lnTo>
                      <a:pt x="58" y="43"/>
                    </a:lnTo>
                    <a:lnTo>
                      <a:pt x="52" y="40"/>
                    </a:lnTo>
                    <a:lnTo>
                      <a:pt x="49" y="32"/>
                    </a:lnTo>
                    <a:lnTo>
                      <a:pt x="37" y="31"/>
                    </a:lnTo>
                    <a:lnTo>
                      <a:pt x="35" y="28"/>
                    </a:lnTo>
                    <a:lnTo>
                      <a:pt x="31" y="31"/>
                    </a:lnTo>
                    <a:lnTo>
                      <a:pt x="26" y="23"/>
                    </a:lnTo>
                    <a:lnTo>
                      <a:pt x="19" y="26"/>
                    </a:lnTo>
                    <a:lnTo>
                      <a:pt x="13" y="31"/>
                    </a:lnTo>
                    <a:lnTo>
                      <a:pt x="13" y="35"/>
                    </a:lnTo>
                    <a:lnTo>
                      <a:pt x="10" y="37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9" name="Freeform 1040">
                <a:extLst>
                  <a:ext uri="{FF2B5EF4-FFF2-40B4-BE49-F238E27FC236}">
                    <a16:creationId xmlns:a16="http://schemas.microsoft.com/office/drawing/2014/main" id="{C561BA48-8FD0-E66C-FCEC-CC1A8C23C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439"/>
                <a:ext cx="79" cy="56"/>
              </a:xfrm>
              <a:custGeom>
                <a:avLst/>
                <a:gdLst>
                  <a:gd name="T0" fmla="*/ 10 w 158"/>
                  <a:gd name="T1" fmla="*/ 37 h 113"/>
                  <a:gd name="T2" fmla="*/ 13 w 158"/>
                  <a:gd name="T3" fmla="*/ 31 h 113"/>
                  <a:gd name="T4" fmla="*/ 26 w 158"/>
                  <a:gd name="T5" fmla="*/ 23 h 113"/>
                  <a:gd name="T6" fmla="*/ 35 w 158"/>
                  <a:gd name="T7" fmla="*/ 28 h 113"/>
                  <a:gd name="T8" fmla="*/ 49 w 158"/>
                  <a:gd name="T9" fmla="*/ 32 h 113"/>
                  <a:gd name="T10" fmla="*/ 58 w 158"/>
                  <a:gd name="T11" fmla="*/ 43 h 113"/>
                  <a:gd name="T12" fmla="*/ 64 w 158"/>
                  <a:gd name="T13" fmla="*/ 37 h 113"/>
                  <a:gd name="T14" fmla="*/ 73 w 158"/>
                  <a:gd name="T15" fmla="*/ 49 h 113"/>
                  <a:gd name="T16" fmla="*/ 82 w 158"/>
                  <a:gd name="T17" fmla="*/ 34 h 113"/>
                  <a:gd name="T18" fmla="*/ 82 w 158"/>
                  <a:gd name="T19" fmla="*/ 19 h 113"/>
                  <a:gd name="T20" fmla="*/ 95 w 158"/>
                  <a:gd name="T21" fmla="*/ 10 h 113"/>
                  <a:gd name="T22" fmla="*/ 104 w 158"/>
                  <a:gd name="T23" fmla="*/ 10 h 113"/>
                  <a:gd name="T24" fmla="*/ 108 w 158"/>
                  <a:gd name="T25" fmla="*/ 0 h 113"/>
                  <a:gd name="T26" fmla="*/ 128 w 158"/>
                  <a:gd name="T27" fmla="*/ 7 h 113"/>
                  <a:gd name="T28" fmla="*/ 137 w 158"/>
                  <a:gd name="T29" fmla="*/ 7 h 113"/>
                  <a:gd name="T30" fmla="*/ 149 w 158"/>
                  <a:gd name="T31" fmla="*/ 23 h 113"/>
                  <a:gd name="T32" fmla="*/ 155 w 158"/>
                  <a:gd name="T33" fmla="*/ 32 h 113"/>
                  <a:gd name="T34" fmla="*/ 149 w 158"/>
                  <a:gd name="T35" fmla="*/ 57 h 113"/>
                  <a:gd name="T36" fmla="*/ 140 w 158"/>
                  <a:gd name="T37" fmla="*/ 72 h 113"/>
                  <a:gd name="T38" fmla="*/ 143 w 158"/>
                  <a:gd name="T39" fmla="*/ 86 h 113"/>
                  <a:gd name="T40" fmla="*/ 119 w 158"/>
                  <a:gd name="T41" fmla="*/ 86 h 113"/>
                  <a:gd name="T42" fmla="*/ 108 w 158"/>
                  <a:gd name="T43" fmla="*/ 96 h 113"/>
                  <a:gd name="T44" fmla="*/ 102 w 158"/>
                  <a:gd name="T45" fmla="*/ 107 h 113"/>
                  <a:gd name="T46" fmla="*/ 89 w 158"/>
                  <a:gd name="T47" fmla="*/ 99 h 113"/>
                  <a:gd name="T48" fmla="*/ 79 w 158"/>
                  <a:gd name="T49" fmla="*/ 110 h 113"/>
                  <a:gd name="T50" fmla="*/ 72 w 158"/>
                  <a:gd name="T51" fmla="*/ 107 h 113"/>
                  <a:gd name="T52" fmla="*/ 69 w 158"/>
                  <a:gd name="T53" fmla="*/ 92 h 113"/>
                  <a:gd name="T54" fmla="*/ 69 w 158"/>
                  <a:gd name="T55" fmla="*/ 79 h 113"/>
                  <a:gd name="T56" fmla="*/ 51 w 158"/>
                  <a:gd name="T57" fmla="*/ 67 h 113"/>
                  <a:gd name="T58" fmla="*/ 38 w 158"/>
                  <a:gd name="T59" fmla="*/ 63 h 113"/>
                  <a:gd name="T60" fmla="*/ 34 w 158"/>
                  <a:gd name="T61" fmla="*/ 81 h 113"/>
                  <a:gd name="T62" fmla="*/ 40 w 158"/>
                  <a:gd name="T63" fmla="*/ 89 h 113"/>
                  <a:gd name="T64" fmla="*/ 52 w 158"/>
                  <a:gd name="T65" fmla="*/ 90 h 113"/>
                  <a:gd name="T66" fmla="*/ 61 w 158"/>
                  <a:gd name="T67" fmla="*/ 102 h 113"/>
                  <a:gd name="T68" fmla="*/ 49 w 158"/>
                  <a:gd name="T69" fmla="*/ 96 h 113"/>
                  <a:gd name="T70" fmla="*/ 34 w 158"/>
                  <a:gd name="T71" fmla="*/ 107 h 113"/>
                  <a:gd name="T72" fmla="*/ 25 w 158"/>
                  <a:gd name="T73" fmla="*/ 113 h 113"/>
                  <a:gd name="T74" fmla="*/ 20 w 158"/>
                  <a:gd name="T75" fmla="*/ 105 h 113"/>
                  <a:gd name="T76" fmla="*/ 5 w 158"/>
                  <a:gd name="T77" fmla="*/ 105 h 113"/>
                  <a:gd name="T78" fmla="*/ 5 w 158"/>
                  <a:gd name="T79" fmla="*/ 89 h 113"/>
                  <a:gd name="T80" fmla="*/ 0 w 158"/>
                  <a:gd name="T81" fmla="*/ 78 h 113"/>
                  <a:gd name="T82" fmla="*/ 7 w 158"/>
                  <a:gd name="T83" fmla="*/ 67 h 113"/>
                  <a:gd name="T84" fmla="*/ 4 w 158"/>
                  <a:gd name="T85" fmla="*/ 51 h 113"/>
                  <a:gd name="T86" fmla="*/ 5 w 158"/>
                  <a:gd name="T87" fmla="*/ 4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8" h="113">
                    <a:moveTo>
                      <a:pt x="5" y="40"/>
                    </a:moveTo>
                    <a:lnTo>
                      <a:pt x="10" y="37"/>
                    </a:lnTo>
                    <a:lnTo>
                      <a:pt x="13" y="35"/>
                    </a:lnTo>
                    <a:lnTo>
                      <a:pt x="13" y="31"/>
                    </a:lnTo>
                    <a:lnTo>
                      <a:pt x="19" y="26"/>
                    </a:lnTo>
                    <a:lnTo>
                      <a:pt x="26" y="23"/>
                    </a:lnTo>
                    <a:lnTo>
                      <a:pt x="31" y="31"/>
                    </a:lnTo>
                    <a:lnTo>
                      <a:pt x="35" y="28"/>
                    </a:lnTo>
                    <a:lnTo>
                      <a:pt x="37" y="31"/>
                    </a:lnTo>
                    <a:lnTo>
                      <a:pt x="49" y="32"/>
                    </a:lnTo>
                    <a:lnTo>
                      <a:pt x="52" y="40"/>
                    </a:lnTo>
                    <a:lnTo>
                      <a:pt x="58" y="43"/>
                    </a:lnTo>
                    <a:lnTo>
                      <a:pt x="58" y="37"/>
                    </a:lnTo>
                    <a:lnTo>
                      <a:pt x="64" y="37"/>
                    </a:lnTo>
                    <a:lnTo>
                      <a:pt x="66" y="46"/>
                    </a:lnTo>
                    <a:lnTo>
                      <a:pt x="73" y="49"/>
                    </a:lnTo>
                    <a:lnTo>
                      <a:pt x="82" y="43"/>
                    </a:lnTo>
                    <a:lnTo>
                      <a:pt x="82" y="34"/>
                    </a:lnTo>
                    <a:lnTo>
                      <a:pt x="78" y="23"/>
                    </a:lnTo>
                    <a:lnTo>
                      <a:pt x="82" y="19"/>
                    </a:lnTo>
                    <a:lnTo>
                      <a:pt x="95" y="13"/>
                    </a:lnTo>
                    <a:lnTo>
                      <a:pt x="95" y="10"/>
                    </a:lnTo>
                    <a:lnTo>
                      <a:pt x="101" y="13"/>
                    </a:lnTo>
                    <a:lnTo>
                      <a:pt x="104" y="10"/>
                    </a:lnTo>
                    <a:lnTo>
                      <a:pt x="108" y="5"/>
                    </a:lnTo>
                    <a:lnTo>
                      <a:pt x="108" y="0"/>
                    </a:lnTo>
                    <a:lnTo>
                      <a:pt x="119" y="3"/>
                    </a:lnTo>
                    <a:lnTo>
                      <a:pt x="128" y="7"/>
                    </a:lnTo>
                    <a:lnTo>
                      <a:pt x="133" y="5"/>
                    </a:lnTo>
                    <a:lnTo>
                      <a:pt x="137" y="7"/>
                    </a:lnTo>
                    <a:lnTo>
                      <a:pt x="143" y="20"/>
                    </a:lnTo>
                    <a:lnTo>
                      <a:pt x="149" y="23"/>
                    </a:lnTo>
                    <a:lnTo>
                      <a:pt x="155" y="28"/>
                    </a:lnTo>
                    <a:lnTo>
                      <a:pt x="155" y="32"/>
                    </a:lnTo>
                    <a:lnTo>
                      <a:pt x="158" y="37"/>
                    </a:lnTo>
                    <a:lnTo>
                      <a:pt x="149" y="57"/>
                    </a:lnTo>
                    <a:lnTo>
                      <a:pt x="145" y="72"/>
                    </a:lnTo>
                    <a:lnTo>
                      <a:pt x="140" y="72"/>
                    </a:lnTo>
                    <a:lnTo>
                      <a:pt x="142" y="83"/>
                    </a:lnTo>
                    <a:lnTo>
                      <a:pt x="143" y="86"/>
                    </a:lnTo>
                    <a:lnTo>
                      <a:pt x="137" y="86"/>
                    </a:lnTo>
                    <a:lnTo>
                      <a:pt x="119" y="86"/>
                    </a:lnTo>
                    <a:lnTo>
                      <a:pt x="117" y="95"/>
                    </a:lnTo>
                    <a:lnTo>
                      <a:pt x="108" y="96"/>
                    </a:lnTo>
                    <a:lnTo>
                      <a:pt x="105" y="105"/>
                    </a:lnTo>
                    <a:lnTo>
                      <a:pt x="102" y="107"/>
                    </a:lnTo>
                    <a:lnTo>
                      <a:pt x="90" y="104"/>
                    </a:lnTo>
                    <a:lnTo>
                      <a:pt x="89" y="99"/>
                    </a:lnTo>
                    <a:lnTo>
                      <a:pt x="85" y="108"/>
                    </a:lnTo>
                    <a:lnTo>
                      <a:pt x="79" y="110"/>
                    </a:lnTo>
                    <a:lnTo>
                      <a:pt x="73" y="110"/>
                    </a:lnTo>
                    <a:lnTo>
                      <a:pt x="72" y="107"/>
                    </a:lnTo>
                    <a:lnTo>
                      <a:pt x="76" y="98"/>
                    </a:lnTo>
                    <a:lnTo>
                      <a:pt x="69" y="92"/>
                    </a:lnTo>
                    <a:lnTo>
                      <a:pt x="66" y="87"/>
                    </a:lnTo>
                    <a:lnTo>
                      <a:pt x="69" y="79"/>
                    </a:lnTo>
                    <a:lnTo>
                      <a:pt x="54" y="76"/>
                    </a:lnTo>
                    <a:lnTo>
                      <a:pt x="51" y="67"/>
                    </a:lnTo>
                    <a:lnTo>
                      <a:pt x="49" y="58"/>
                    </a:lnTo>
                    <a:lnTo>
                      <a:pt x="38" y="63"/>
                    </a:lnTo>
                    <a:lnTo>
                      <a:pt x="29" y="78"/>
                    </a:lnTo>
                    <a:lnTo>
                      <a:pt x="34" y="81"/>
                    </a:lnTo>
                    <a:lnTo>
                      <a:pt x="35" y="86"/>
                    </a:lnTo>
                    <a:lnTo>
                      <a:pt x="40" y="89"/>
                    </a:lnTo>
                    <a:lnTo>
                      <a:pt x="46" y="86"/>
                    </a:lnTo>
                    <a:lnTo>
                      <a:pt x="52" y="90"/>
                    </a:lnTo>
                    <a:lnTo>
                      <a:pt x="64" y="95"/>
                    </a:lnTo>
                    <a:lnTo>
                      <a:pt x="61" y="102"/>
                    </a:lnTo>
                    <a:lnTo>
                      <a:pt x="57" y="104"/>
                    </a:lnTo>
                    <a:lnTo>
                      <a:pt x="49" y="96"/>
                    </a:lnTo>
                    <a:lnTo>
                      <a:pt x="37" y="102"/>
                    </a:lnTo>
                    <a:lnTo>
                      <a:pt x="34" y="107"/>
                    </a:lnTo>
                    <a:lnTo>
                      <a:pt x="31" y="113"/>
                    </a:lnTo>
                    <a:lnTo>
                      <a:pt x="25" y="113"/>
                    </a:lnTo>
                    <a:lnTo>
                      <a:pt x="19" y="107"/>
                    </a:lnTo>
                    <a:lnTo>
                      <a:pt x="20" y="105"/>
                    </a:lnTo>
                    <a:lnTo>
                      <a:pt x="10" y="104"/>
                    </a:lnTo>
                    <a:lnTo>
                      <a:pt x="5" y="105"/>
                    </a:lnTo>
                    <a:lnTo>
                      <a:pt x="7" y="95"/>
                    </a:lnTo>
                    <a:lnTo>
                      <a:pt x="5" y="89"/>
                    </a:lnTo>
                    <a:lnTo>
                      <a:pt x="2" y="86"/>
                    </a:lnTo>
                    <a:lnTo>
                      <a:pt x="0" y="78"/>
                    </a:lnTo>
                    <a:lnTo>
                      <a:pt x="11" y="70"/>
                    </a:lnTo>
                    <a:lnTo>
                      <a:pt x="7" y="67"/>
                    </a:lnTo>
                    <a:lnTo>
                      <a:pt x="8" y="61"/>
                    </a:lnTo>
                    <a:lnTo>
                      <a:pt x="4" y="51"/>
                    </a:lnTo>
                    <a:lnTo>
                      <a:pt x="7" y="43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0" name="Freeform 1041">
                <a:extLst>
                  <a:ext uri="{FF2B5EF4-FFF2-40B4-BE49-F238E27FC236}">
                    <a16:creationId xmlns:a16="http://schemas.microsoft.com/office/drawing/2014/main" id="{F40DC3A0-5E15-B3BE-2C9E-75E2CEBAF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439"/>
                <a:ext cx="79" cy="56"/>
              </a:xfrm>
              <a:custGeom>
                <a:avLst/>
                <a:gdLst>
                  <a:gd name="T0" fmla="*/ 10 w 158"/>
                  <a:gd name="T1" fmla="*/ 37 h 113"/>
                  <a:gd name="T2" fmla="*/ 13 w 158"/>
                  <a:gd name="T3" fmla="*/ 31 h 113"/>
                  <a:gd name="T4" fmla="*/ 26 w 158"/>
                  <a:gd name="T5" fmla="*/ 23 h 113"/>
                  <a:gd name="T6" fmla="*/ 35 w 158"/>
                  <a:gd name="T7" fmla="*/ 28 h 113"/>
                  <a:gd name="T8" fmla="*/ 49 w 158"/>
                  <a:gd name="T9" fmla="*/ 32 h 113"/>
                  <a:gd name="T10" fmla="*/ 58 w 158"/>
                  <a:gd name="T11" fmla="*/ 43 h 113"/>
                  <a:gd name="T12" fmla="*/ 64 w 158"/>
                  <a:gd name="T13" fmla="*/ 37 h 113"/>
                  <a:gd name="T14" fmla="*/ 73 w 158"/>
                  <a:gd name="T15" fmla="*/ 49 h 113"/>
                  <a:gd name="T16" fmla="*/ 82 w 158"/>
                  <a:gd name="T17" fmla="*/ 34 h 113"/>
                  <a:gd name="T18" fmla="*/ 82 w 158"/>
                  <a:gd name="T19" fmla="*/ 19 h 113"/>
                  <a:gd name="T20" fmla="*/ 95 w 158"/>
                  <a:gd name="T21" fmla="*/ 10 h 113"/>
                  <a:gd name="T22" fmla="*/ 104 w 158"/>
                  <a:gd name="T23" fmla="*/ 10 h 113"/>
                  <a:gd name="T24" fmla="*/ 108 w 158"/>
                  <a:gd name="T25" fmla="*/ 0 h 113"/>
                  <a:gd name="T26" fmla="*/ 128 w 158"/>
                  <a:gd name="T27" fmla="*/ 7 h 113"/>
                  <a:gd name="T28" fmla="*/ 137 w 158"/>
                  <a:gd name="T29" fmla="*/ 7 h 113"/>
                  <a:gd name="T30" fmla="*/ 149 w 158"/>
                  <a:gd name="T31" fmla="*/ 23 h 113"/>
                  <a:gd name="T32" fmla="*/ 155 w 158"/>
                  <a:gd name="T33" fmla="*/ 32 h 113"/>
                  <a:gd name="T34" fmla="*/ 149 w 158"/>
                  <a:gd name="T35" fmla="*/ 57 h 113"/>
                  <a:gd name="T36" fmla="*/ 140 w 158"/>
                  <a:gd name="T37" fmla="*/ 72 h 113"/>
                  <a:gd name="T38" fmla="*/ 143 w 158"/>
                  <a:gd name="T39" fmla="*/ 86 h 113"/>
                  <a:gd name="T40" fmla="*/ 119 w 158"/>
                  <a:gd name="T41" fmla="*/ 86 h 113"/>
                  <a:gd name="T42" fmla="*/ 108 w 158"/>
                  <a:gd name="T43" fmla="*/ 96 h 113"/>
                  <a:gd name="T44" fmla="*/ 102 w 158"/>
                  <a:gd name="T45" fmla="*/ 107 h 113"/>
                  <a:gd name="T46" fmla="*/ 89 w 158"/>
                  <a:gd name="T47" fmla="*/ 99 h 113"/>
                  <a:gd name="T48" fmla="*/ 79 w 158"/>
                  <a:gd name="T49" fmla="*/ 110 h 113"/>
                  <a:gd name="T50" fmla="*/ 72 w 158"/>
                  <a:gd name="T51" fmla="*/ 107 h 113"/>
                  <a:gd name="T52" fmla="*/ 69 w 158"/>
                  <a:gd name="T53" fmla="*/ 92 h 113"/>
                  <a:gd name="T54" fmla="*/ 69 w 158"/>
                  <a:gd name="T55" fmla="*/ 79 h 113"/>
                  <a:gd name="T56" fmla="*/ 51 w 158"/>
                  <a:gd name="T57" fmla="*/ 67 h 113"/>
                  <a:gd name="T58" fmla="*/ 38 w 158"/>
                  <a:gd name="T59" fmla="*/ 63 h 113"/>
                  <a:gd name="T60" fmla="*/ 34 w 158"/>
                  <a:gd name="T61" fmla="*/ 81 h 113"/>
                  <a:gd name="T62" fmla="*/ 40 w 158"/>
                  <a:gd name="T63" fmla="*/ 89 h 113"/>
                  <a:gd name="T64" fmla="*/ 52 w 158"/>
                  <a:gd name="T65" fmla="*/ 90 h 113"/>
                  <a:gd name="T66" fmla="*/ 61 w 158"/>
                  <a:gd name="T67" fmla="*/ 102 h 113"/>
                  <a:gd name="T68" fmla="*/ 49 w 158"/>
                  <a:gd name="T69" fmla="*/ 96 h 113"/>
                  <a:gd name="T70" fmla="*/ 34 w 158"/>
                  <a:gd name="T71" fmla="*/ 107 h 113"/>
                  <a:gd name="T72" fmla="*/ 25 w 158"/>
                  <a:gd name="T73" fmla="*/ 113 h 113"/>
                  <a:gd name="T74" fmla="*/ 20 w 158"/>
                  <a:gd name="T75" fmla="*/ 105 h 113"/>
                  <a:gd name="T76" fmla="*/ 5 w 158"/>
                  <a:gd name="T77" fmla="*/ 105 h 113"/>
                  <a:gd name="T78" fmla="*/ 5 w 158"/>
                  <a:gd name="T79" fmla="*/ 89 h 113"/>
                  <a:gd name="T80" fmla="*/ 0 w 158"/>
                  <a:gd name="T81" fmla="*/ 78 h 113"/>
                  <a:gd name="T82" fmla="*/ 7 w 158"/>
                  <a:gd name="T83" fmla="*/ 67 h 113"/>
                  <a:gd name="T84" fmla="*/ 4 w 158"/>
                  <a:gd name="T85" fmla="*/ 51 h 113"/>
                  <a:gd name="T86" fmla="*/ 5 w 158"/>
                  <a:gd name="T87" fmla="*/ 4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8" h="113">
                    <a:moveTo>
                      <a:pt x="5" y="40"/>
                    </a:moveTo>
                    <a:lnTo>
                      <a:pt x="10" y="37"/>
                    </a:lnTo>
                    <a:lnTo>
                      <a:pt x="13" y="35"/>
                    </a:lnTo>
                    <a:lnTo>
                      <a:pt x="13" y="31"/>
                    </a:lnTo>
                    <a:lnTo>
                      <a:pt x="19" y="26"/>
                    </a:lnTo>
                    <a:lnTo>
                      <a:pt x="26" y="23"/>
                    </a:lnTo>
                    <a:lnTo>
                      <a:pt x="31" y="31"/>
                    </a:lnTo>
                    <a:lnTo>
                      <a:pt x="35" y="28"/>
                    </a:lnTo>
                    <a:lnTo>
                      <a:pt x="37" y="31"/>
                    </a:lnTo>
                    <a:lnTo>
                      <a:pt x="49" y="32"/>
                    </a:lnTo>
                    <a:lnTo>
                      <a:pt x="52" y="40"/>
                    </a:lnTo>
                    <a:lnTo>
                      <a:pt x="58" y="43"/>
                    </a:lnTo>
                    <a:lnTo>
                      <a:pt x="58" y="37"/>
                    </a:lnTo>
                    <a:lnTo>
                      <a:pt x="64" y="37"/>
                    </a:lnTo>
                    <a:lnTo>
                      <a:pt x="66" y="46"/>
                    </a:lnTo>
                    <a:lnTo>
                      <a:pt x="73" y="49"/>
                    </a:lnTo>
                    <a:lnTo>
                      <a:pt x="82" y="43"/>
                    </a:lnTo>
                    <a:lnTo>
                      <a:pt x="82" y="34"/>
                    </a:lnTo>
                    <a:lnTo>
                      <a:pt x="78" y="23"/>
                    </a:lnTo>
                    <a:lnTo>
                      <a:pt x="82" y="19"/>
                    </a:lnTo>
                    <a:lnTo>
                      <a:pt x="95" y="13"/>
                    </a:lnTo>
                    <a:lnTo>
                      <a:pt x="95" y="10"/>
                    </a:lnTo>
                    <a:lnTo>
                      <a:pt x="101" y="13"/>
                    </a:lnTo>
                    <a:lnTo>
                      <a:pt x="104" y="10"/>
                    </a:lnTo>
                    <a:lnTo>
                      <a:pt x="108" y="5"/>
                    </a:lnTo>
                    <a:lnTo>
                      <a:pt x="108" y="0"/>
                    </a:lnTo>
                    <a:lnTo>
                      <a:pt x="119" y="3"/>
                    </a:lnTo>
                    <a:lnTo>
                      <a:pt x="128" y="7"/>
                    </a:lnTo>
                    <a:lnTo>
                      <a:pt x="133" y="5"/>
                    </a:lnTo>
                    <a:lnTo>
                      <a:pt x="137" y="7"/>
                    </a:lnTo>
                    <a:lnTo>
                      <a:pt x="143" y="20"/>
                    </a:lnTo>
                    <a:lnTo>
                      <a:pt x="149" y="23"/>
                    </a:lnTo>
                    <a:lnTo>
                      <a:pt x="155" y="28"/>
                    </a:lnTo>
                    <a:lnTo>
                      <a:pt x="155" y="32"/>
                    </a:lnTo>
                    <a:lnTo>
                      <a:pt x="158" y="37"/>
                    </a:lnTo>
                    <a:lnTo>
                      <a:pt x="149" y="57"/>
                    </a:lnTo>
                    <a:lnTo>
                      <a:pt x="145" y="72"/>
                    </a:lnTo>
                    <a:lnTo>
                      <a:pt x="140" y="72"/>
                    </a:lnTo>
                    <a:lnTo>
                      <a:pt x="142" y="83"/>
                    </a:lnTo>
                    <a:lnTo>
                      <a:pt x="143" y="86"/>
                    </a:lnTo>
                    <a:lnTo>
                      <a:pt x="137" y="86"/>
                    </a:lnTo>
                    <a:lnTo>
                      <a:pt x="119" y="86"/>
                    </a:lnTo>
                    <a:lnTo>
                      <a:pt x="117" y="95"/>
                    </a:lnTo>
                    <a:lnTo>
                      <a:pt x="108" y="96"/>
                    </a:lnTo>
                    <a:lnTo>
                      <a:pt x="105" y="105"/>
                    </a:lnTo>
                    <a:lnTo>
                      <a:pt x="102" y="107"/>
                    </a:lnTo>
                    <a:lnTo>
                      <a:pt x="90" y="104"/>
                    </a:lnTo>
                    <a:lnTo>
                      <a:pt x="89" y="99"/>
                    </a:lnTo>
                    <a:lnTo>
                      <a:pt x="85" y="108"/>
                    </a:lnTo>
                    <a:lnTo>
                      <a:pt x="79" y="110"/>
                    </a:lnTo>
                    <a:lnTo>
                      <a:pt x="73" y="110"/>
                    </a:lnTo>
                    <a:lnTo>
                      <a:pt x="72" y="107"/>
                    </a:lnTo>
                    <a:lnTo>
                      <a:pt x="76" y="98"/>
                    </a:lnTo>
                    <a:lnTo>
                      <a:pt x="69" y="92"/>
                    </a:lnTo>
                    <a:lnTo>
                      <a:pt x="66" y="87"/>
                    </a:lnTo>
                    <a:lnTo>
                      <a:pt x="69" y="79"/>
                    </a:lnTo>
                    <a:lnTo>
                      <a:pt x="54" y="76"/>
                    </a:lnTo>
                    <a:lnTo>
                      <a:pt x="51" y="67"/>
                    </a:lnTo>
                    <a:lnTo>
                      <a:pt x="49" y="58"/>
                    </a:lnTo>
                    <a:lnTo>
                      <a:pt x="38" y="63"/>
                    </a:lnTo>
                    <a:lnTo>
                      <a:pt x="29" y="78"/>
                    </a:lnTo>
                    <a:lnTo>
                      <a:pt x="34" y="81"/>
                    </a:lnTo>
                    <a:lnTo>
                      <a:pt x="35" y="86"/>
                    </a:lnTo>
                    <a:lnTo>
                      <a:pt x="40" y="89"/>
                    </a:lnTo>
                    <a:lnTo>
                      <a:pt x="46" y="86"/>
                    </a:lnTo>
                    <a:lnTo>
                      <a:pt x="52" y="90"/>
                    </a:lnTo>
                    <a:lnTo>
                      <a:pt x="64" y="95"/>
                    </a:lnTo>
                    <a:lnTo>
                      <a:pt x="61" y="102"/>
                    </a:lnTo>
                    <a:lnTo>
                      <a:pt x="57" y="104"/>
                    </a:lnTo>
                    <a:lnTo>
                      <a:pt x="49" y="96"/>
                    </a:lnTo>
                    <a:lnTo>
                      <a:pt x="37" y="102"/>
                    </a:lnTo>
                    <a:lnTo>
                      <a:pt x="34" y="107"/>
                    </a:lnTo>
                    <a:lnTo>
                      <a:pt x="31" y="113"/>
                    </a:lnTo>
                    <a:lnTo>
                      <a:pt x="25" y="113"/>
                    </a:lnTo>
                    <a:lnTo>
                      <a:pt x="19" y="107"/>
                    </a:lnTo>
                    <a:lnTo>
                      <a:pt x="20" y="105"/>
                    </a:lnTo>
                    <a:lnTo>
                      <a:pt x="10" y="104"/>
                    </a:lnTo>
                    <a:lnTo>
                      <a:pt x="5" y="105"/>
                    </a:lnTo>
                    <a:lnTo>
                      <a:pt x="7" y="95"/>
                    </a:lnTo>
                    <a:lnTo>
                      <a:pt x="5" y="89"/>
                    </a:lnTo>
                    <a:lnTo>
                      <a:pt x="2" y="86"/>
                    </a:lnTo>
                    <a:lnTo>
                      <a:pt x="0" y="78"/>
                    </a:lnTo>
                    <a:lnTo>
                      <a:pt x="11" y="70"/>
                    </a:lnTo>
                    <a:lnTo>
                      <a:pt x="7" y="67"/>
                    </a:lnTo>
                    <a:lnTo>
                      <a:pt x="8" y="61"/>
                    </a:lnTo>
                    <a:lnTo>
                      <a:pt x="4" y="51"/>
                    </a:lnTo>
                    <a:lnTo>
                      <a:pt x="7" y="43"/>
                    </a:lnTo>
                    <a:lnTo>
                      <a:pt x="5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1" name="Freeform 1042">
                <a:extLst>
                  <a:ext uri="{FF2B5EF4-FFF2-40B4-BE49-F238E27FC236}">
                    <a16:creationId xmlns:a16="http://schemas.microsoft.com/office/drawing/2014/main" id="{59849A23-0C0D-01CA-7D53-F95C14C49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499"/>
                <a:ext cx="40" cy="42"/>
              </a:xfrm>
              <a:custGeom>
                <a:avLst/>
                <a:gdLst>
                  <a:gd name="T0" fmla="*/ 26 w 79"/>
                  <a:gd name="T1" fmla="*/ 9 h 83"/>
                  <a:gd name="T2" fmla="*/ 20 w 79"/>
                  <a:gd name="T3" fmla="*/ 12 h 83"/>
                  <a:gd name="T4" fmla="*/ 15 w 79"/>
                  <a:gd name="T5" fmla="*/ 16 h 83"/>
                  <a:gd name="T6" fmla="*/ 17 w 79"/>
                  <a:gd name="T7" fmla="*/ 21 h 83"/>
                  <a:gd name="T8" fmla="*/ 20 w 79"/>
                  <a:gd name="T9" fmla="*/ 27 h 83"/>
                  <a:gd name="T10" fmla="*/ 17 w 79"/>
                  <a:gd name="T11" fmla="*/ 30 h 83"/>
                  <a:gd name="T12" fmla="*/ 17 w 79"/>
                  <a:gd name="T13" fmla="*/ 37 h 83"/>
                  <a:gd name="T14" fmla="*/ 6 w 79"/>
                  <a:gd name="T15" fmla="*/ 41 h 83"/>
                  <a:gd name="T16" fmla="*/ 3 w 79"/>
                  <a:gd name="T17" fmla="*/ 50 h 83"/>
                  <a:gd name="T18" fmla="*/ 0 w 79"/>
                  <a:gd name="T19" fmla="*/ 53 h 83"/>
                  <a:gd name="T20" fmla="*/ 3 w 79"/>
                  <a:gd name="T21" fmla="*/ 63 h 83"/>
                  <a:gd name="T22" fmla="*/ 1 w 79"/>
                  <a:gd name="T23" fmla="*/ 77 h 83"/>
                  <a:gd name="T24" fmla="*/ 4 w 79"/>
                  <a:gd name="T25" fmla="*/ 82 h 83"/>
                  <a:gd name="T26" fmla="*/ 7 w 79"/>
                  <a:gd name="T27" fmla="*/ 83 h 83"/>
                  <a:gd name="T28" fmla="*/ 15 w 79"/>
                  <a:gd name="T29" fmla="*/ 79 h 83"/>
                  <a:gd name="T30" fmla="*/ 20 w 79"/>
                  <a:gd name="T31" fmla="*/ 71 h 83"/>
                  <a:gd name="T32" fmla="*/ 23 w 79"/>
                  <a:gd name="T33" fmla="*/ 72 h 83"/>
                  <a:gd name="T34" fmla="*/ 26 w 79"/>
                  <a:gd name="T35" fmla="*/ 68 h 83"/>
                  <a:gd name="T36" fmla="*/ 32 w 79"/>
                  <a:gd name="T37" fmla="*/ 65 h 83"/>
                  <a:gd name="T38" fmla="*/ 36 w 79"/>
                  <a:gd name="T39" fmla="*/ 60 h 83"/>
                  <a:gd name="T40" fmla="*/ 41 w 79"/>
                  <a:gd name="T41" fmla="*/ 60 h 83"/>
                  <a:gd name="T42" fmla="*/ 41 w 79"/>
                  <a:gd name="T43" fmla="*/ 68 h 83"/>
                  <a:gd name="T44" fmla="*/ 44 w 79"/>
                  <a:gd name="T45" fmla="*/ 74 h 83"/>
                  <a:gd name="T46" fmla="*/ 39 w 79"/>
                  <a:gd name="T47" fmla="*/ 77 h 83"/>
                  <a:gd name="T48" fmla="*/ 47 w 79"/>
                  <a:gd name="T49" fmla="*/ 74 h 83"/>
                  <a:gd name="T50" fmla="*/ 50 w 79"/>
                  <a:gd name="T51" fmla="*/ 77 h 83"/>
                  <a:gd name="T52" fmla="*/ 50 w 79"/>
                  <a:gd name="T53" fmla="*/ 71 h 83"/>
                  <a:gd name="T54" fmla="*/ 61 w 79"/>
                  <a:gd name="T55" fmla="*/ 68 h 83"/>
                  <a:gd name="T56" fmla="*/ 64 w 79"/>
                  <a:gd name="T57" fmla="*/ 53 h 83"/>
                  <a:gd name="T58" fmla="*/ 70 w 79"/>
                  <a:gd name="T59" fmla="*/ 54 h 83"/>
                  <a:gd name="T60" fmla="*/ 71 w 79"/>
                  <a:gd name="T61" fmla="*/ 50 h 83"/>
                  <a:gd name="T62" fmla="*/ 65 w 79"/>
                  <a:gd name="T63" fmla="*/ 42 h 83"/>
                  <a:gd name="T64" fmla="*/ 68 w 79"/>
                  <a:gd name="T65" fmla="*/ 37 h 83"/>
                  <a:gd name="T66" fmla="*/ 79 w 79"/>
                  <a:gd name="T67" fmla="*/ 28 h 83"/>
                  <a:gd name="T68" fmla="*/ 77 w 79"/>
                  <a:gd name="T69" fmla="*/ 22 h 83"/>
                  <a:gd name="T70" fmla="*/ 73 w 79"/>
                  <a:gd name="T71" fmla="*/ 22 h 83"/>
                  <a:gd name="T72" fmla="*/ 59 w 79"/>
                  <a:gd name="T73" fmla="*/ 15 h 83"/>
                  <a:gd name="T74" fmla="*/ 51 w 79"/>
                  <a:gd name="T75" fmla="*/ 0 h 83"/>
                  <a:gd name="T76" fmla="*/ 45 w 79"/>
                  <a:gd name="T77" fmla="*/ 1 h 83"/>
                  <a:gd name="T78" fmla="*/ 38 w 79"/>
                  <a:gd name="T79" fmla="*/ 0 h 83"/>
                  <a:gd name="T80" fmla="*/ 27 w 79"/>
                  <a:gd name="T81" fmla="*/ 1 h 83"/>
                  <a:gd name="T82" fmla="*/ 26 w 79"/>
                  <a:gd name="T83" fmla="*/ 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83">
                    <a:moveTo>
                      <a:pt x="26" y="9"/>
                    </a:moveTo>
                    <a:lnTo>
                      <a:pt x="20" y="12"/>
                    </a:lnTo>
                    <a:lnTo>
                      <a:pt x="15" y="16"/>
                    </a:lnTo>
                    <a:lnTo>
                      <a:pt x="17" y="21"/>
                    </a:lnTo>
                    <a:lnTo>
                      <a:pt x="20" y="27"/>
                    </a:lnTo>
                    <a:lnTo>
                      <a:pt x="17" y="30"/>
                    </a:lnTo>
                    <a:lnTo>
                      <a:pt x="17" y="37"/>
                    </a:lnTo>
                    <a:lnTo>
                      <a:pt x="6" y="41"/>
                    </a:lnTo>
                    <a:lnTo>
                      <a:pt x="3" y="50"/>
                    </a:lnTo>
                    <a:lnTo>
                      <a:pt x="0" y="53"/>
                    </a:lnTo>
                    <a:lnTo>
                      <a:pt x="3" y="63"/>
                    </a:lnTo>
                    <a:lnTo>
                      <a:pt x="1" y="77"/>
                    </a:lnTo>
                    <a:lnTo>
                      <a:pt x="4" y="82"/>
                    </a:lnTo>
                    <a:lnTo>
                      <a:pt x="7" y="83"/>
                    </a:lnTo>
                    <a:lnTo>
                      <a:pt x="15" y="79"/>
                    </a:lnTo>
                    <a:lnTo>
                      <a:pt x="20" y="71"/>
                    </a:lnTo>
                    <a:lnTo>
                      <a:pt x="23" y="72"/>
                    </a:lnTo>
                    <a:lnTo>
                      <a:pt x="26" y="68"/>
                    </a:lnTo>
                    <a:lnTo>
                      <a:pt x="32" y="65"/>
                    </a:lnTo>
                    <a:lnTo>
                      <a:pt x="36" y="60"/>
                    </a:lnTo>
                    <a:lnTo>
                      <a:pt x="41" y="60"/>
                    </a:lnTo>
                    <a:lnTo>
                      <a:pt x="41" y="68"/>
                    </a:lnTo>
                    <a:lnTo>
                      <a:pt x="44" y="74"/>
                    </a:lnTo>
                    <a:lnTo>
                      <a:pt x="39" y="77"/>
                    </a:lnTo>
                    <a:lnTo>
                      <a:pt x="47" y="74"/>
                    </a:lnTo>
                    <a:lnTo>
                      <a:pt x="50" y="77"/>
                    </a:lnTo>
                    <a:lnTo>
                      <a:pt x="50" y="71"/>
                    </a:lnTo>
                    <a:lnTo>
                      <a:pt x="61" y="68"/>
                    </a:lnTo>
                    <a:lnTo>
                      <a:pt x="64" y="53"/>
                    </a:lnTo>
                    <a:lnTo>
                      <a:pt x="70" y="54"/>
                    </a:lnTo>
                    <a:lnTo>
                      <a:pt x="71" y="50"/>
                    </a:lnTo>
                    <a:lnTo>
                      <a:pt x="65" y="42"/>
                    </a:lnTo>
                    <a:lnTo>
                      <a:pt x="68" y="37"/>
                    </a:lnTo>
                    <a:lnTo>
                      <a:pt x="79" y="28"/>
                    </a:lnTo>
                    <a:lnTo>
                      <a:pt x="77" y="22"/>
                    </a:lnTo>
                    <a:lnTo>
                      <a:pt x="73" y="22"/>
                    </a:lnTo>
                    <a:lnTo>
                      <a:pt x="59" y="15"/>
                    </a:lnTo>
                    <a:lnTo>
                      <a:pt x="51" y="0"/>
                    </a:lnTo>
                    <a:lnTo>
                      <a:pt x="45" y="1"/>
                    </a:lnTo>
                    <a:lnTo>
                      <a:pt x="38" y="0"/>
                    </a:lnTo>
                    <a:lnTo>
                      <a:pt x="27" y="1"/>
                    </a:ln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2" name="Freeform 1043">
                <a:extLst>
                  <a:ext uri="{FF2B5EF4-FFF2-40B4-BE49-F238E27FC236}">
                    <a16:creationId xmlns:a16="http://schemas.microsoft.com/office/drawing/2014/main" id="{892E7627-78AE-88CC-BE7C-CF446B447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499"/>
                <a:ext cx="40" cy="42"/>
              </a:xfrm>
              <a:custGeom>
                <a:avLst/>
                <a:gdLst>
                  <a:gd name="T0" fmla="*/ 26 w 79"/>
                  <a:gd name="T1" fmla="*/ 9 h 83"/>
                  <a:gd name="T2" fmla="*/ 27 w 79"/>
                  <a:gd name="T3" fmla="*/ 1 h 83"/>
                  <a:gd name="T4" fmla="*/ 38 w 79"/>
                  <a:gd name="T5" fmla="*/ 0 h 83"/>
                  <a:gd name="T6" fmla="*/ 45 w 79"/>
                  <a:gd name="T7" fmla="*/ 1 h 83"/>
                  <a:gd name="T8" fmla="*/ 51 w 79"/>
                  <a:gd name="T9" fmla="*/ 0 h 83"/>
                  <a:gd name="T10" fmla="*/ 59 w 79"/>
                  <a:gd name="T11" fmla="*/ 15 h 83"/>
                  <a:gd name="T12" fmla="*/ 73 w 79"/>
                  <a:gd name="T13" fmla="*/ 22 h 83"/>
                  <a:gd name="T14" fmla="*/ 77 w 79"/>
                  <a:gd name="T15" fmla="*/ 22 h 83"/>
                  <a:gd name="T16" fmla="*/ 79 w 79"/>
                  <a:gd name="T17" fmla="*/ 28 h 83"/>
                  <a:gd name="T18" fmla="*/ 68 w 79"/>
                  <a:gd name="T19" fmla="*/ 37 h 83"/>
                  <a:gd name="T20" fmla="*/ 65 w 79"/>
                  <a:gd name="T21" fmla="*/ 42 h 83"/>
                  <a:gd name="T22" fmla="*/ 71 w 79"/>
                  <a:gd name="T23" fmla="*/ 50 h 83"/>
                  <a:gd name="T24" fmla="*/ 70 w 79"/>
                  <a:gd name="T25" fmla="*/ 54 h 83"/>
                  <a:gd name="T26" fmla="*/ 64 w 79"/>
                  <a:gd name="T27" fmla="*/ 53 h 83"/>
                  <a:gd name="T28" fmla="*/ 61 w 79"/>
                  <a:gd name="T29" fmla="*/ 68 h 83"/>
                  <a:gd name="T30" fmla="*/ 50 w 79"/>
                  <a:gd name="T31" fmla="*/ 71 h 83"/>
                  <a:gd name="T32" fmla="*/ 50 w 79"/>
                  <a:gd name="T33" fmla="*/ 77 h 83"/>
                  <a:gd name="T34" fmla="*/ 47 w 79"/>
                  <a:gd name="T35" fmla="*/ 74 h 83"/>
                  <a:gd name="T36" fmla="*/ 39 w 79"/>
                  <a:gd name="T37" fmla="*/ 77 h 83"/>
                  <a:gd name="T38" fmla="*/ 44 w 79"/>
                  <a:gd name="T39" fmla="*/ 74 h 83"/>
                  <a:gd name="T40" fmla="*/ 41 w 79"/>
                  <a:gd name="T41" fmla="*/ 68 h 83"/>
                  <a:gd name="T42" fmla="*/ 41 w 79"/>
                  <a:gd name="T43" fmla="*/ 60 h 83"/>
                  <a:gd name="T44" fmla="*/ 36 w 79"/>
                  <a:gd name="T45" fmla="*/ 60 h 83"/>
                  <a:gd name="T46" fmla="*/ 32 w 79"/>
                  <a:gd name="T47" fmla="*/ 65 h 83"/>
                  <a:gd name="T48" fmla="*/ 26 w 79"/>
                  <a:gd name="T49" fmla="*/ 68 h 83"/>
                  <a:gd name="T50" fmla="*/ 23 w 79"/>
                  <a:gd name="T51" fmla="*/ 72 h 83"/>
                  <a:gd name="T52" fmla="*/ 20 w 79"/>
                  <a:gd name="T53" fmla="*/ 71 h 83"/>
                  <a:gd name="T54" fmla="*/ 15 w 79"/>
                  <a:gd name="T55" fmla="*/ 79 h 83"/>
                  <a:gd name="T56" fmla="*/ 7 w 79"/>
                  <a:gd name="T57" fmla="*/ 83 h 83"/>
                  <a:gd name="T58" fmla="*/ 4 w 79"/>
                  <a:gd name="T59" fmla="*/ 82 h 83"/>
                  <a:gd name="T60" fmla="*/ 1 w 79"/>
                  <a:gd name="T61" fmla="*/ 77 h 83"/>
                  <a:gd name="T62" fmla="*/ 3 w 79"/>
                  <a:gd name="T63" fmla="*/ 63 h 83"/>
                  <a:gd name="T64" fmla="*/ 0 w 79"/>
                  <a:gd name="T65" fmla="*/ 53 h 83"/>
                  <a:gd name="T66" fmla="*/ 3 w 79"/>
                  <a:gd name="T67" fmla="*/ 50 h 83"/>
                  <a:gd name="T68" fmla="*/ 6 w 79"/>
                  <a:gd name="T69" fmla="*/ 41 h 83"/>
                  <a:gd name="T70" fmla="*/ 17 w 79"/>
                  <a:gd name="T71" fmla="*/ 37 h 83"/>
                  <a:gd name="T72" fmla="*/ 17 w 79"/>
                  <a:gd name="T73" fmla="*/ 30 h 83"/>
                  <a:gd name="T74" fmla="*/ 20 w 79"/>
                  <a:gd name="T75" fmla="*/ 27 h 83"/>
                  <a:gd name="T76" fmla="*/ 17 w 79"/>
                  <a:gd name="T77" fmla="*/ 21 h 83"/>
                  <a:gd name="T78" fmla="*/ 15 w 79"/>
                  <a:gd name="T79" fmla="*/ 16 h 83"/>
                  <a:gd name="T80" fmla="*/ 20 w 79"/>
                  <a:gd name="T81" fmla="*/ 12 h 83"/>
                  <a:gd name="T82" fmla="*/ 26 w 79"/>
                  <a:gd name="T83" fmla="*/ 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83">
                    <a:moveTo>
                      <a:pt x="26" y="9"/>
                    </a:moveTo>
                    <a:lnTo>
                      <a:pt x="27" y="1"/>
                    </a:lnTo>
                    <a:lnTo>
                      <a:pt x="38" y="0"/>
                    </a:lnTo>
                    <a:lnTo>
                      <a:pt x="45" y="1"/>
                    </a:lnTo>
                    <a:lnTo>
                      <a:pt x="51" y="0"/>
                    </a:lnTo>
                    <a:lnTo>
                      <a:pt x="59" y="15"/>
                    </a:lnTo>
                    <a:lnTo>
                      <a:pt x="73" y="22"/>
                    </a:lnTo>
                    <a:lnTo>
                      <a:pt x="77" y="22"/>
                    </a:lnTo>
                    <a:lnTo>
                      <a:pt x="79" y="28"/>
                    </a:lnTo>
                    <a:lnTo>
                      <a:pt x="68" y="37"/>
                    </a:lnTo>
                    <a:lnTo>
                      <a:pt x="65" y="42"/>
                    </a:lnTo>
                    <a:lnTo>
                      <a:pt x="71" y="50"/>
                    </a:lnTo>
                    <a:lnTo>
                      <a:pt x="70" y="54"/>
                    </a:lnTo>
                    <a:lnTo>
                      <a:pt x="64" y="53"/>
                    </a:lnTo>
                    <a:lnTo>
                      <a:pt x="61" y="68"/>
                    </a:lnTo>
                    <a:lnTo>
                      <a:pt x="50" y="71"/>
                    </a:lnTo>
                    <a:lnTo>
                      <a:pt x="50" y="77"/>
                    </a:lnTo>
                    <a:lnTo>
                      <a:pt x="47" y="74"/>
                    </a:lnTo>
                    <a:lnTo>
                      <a:pt x="39" y="77"/>
                    </a:lnTo>
                    <a:lnTo>
                      <a:pt x="44" y="74"/>
                    </a:lnTo>
                    <a:lnTo>
                      <a:pt x="41" y="68"/>
                    </a:lnTo>
                    <a:lnTo>
                      <a:pt x="41" y="60"/>
                    </a:lnTo>
                    <a:lnTo>
                      <a:pt x="36" y="60"/>
                    </a:lnTo>
                    <a:lnTo>
                      <a:pt x="32" y="65"/>
                    </a:lnTo>
                    <a:lnTo>
                      <a:pt x="26" y="68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5" y="79"/>
                    </a:lnTo>
                    <a:lnTo>
                      <a:pt x="7" y="83"/>
                    </a:lnTo>
                    <a:lnTo>
                      <a:pt x="4" y="82"/>
                    </a:lnTo>
                    <a:lnTo>
                      <a:pt x="1" y="77"/>
                    </a:lnTo>
                    <a:lnTo>
                      <a:pt x="3" y="63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6" y="41"/>
                    </a:lnTo>
                    <a:lnTo>
                      <a:pt x="17" y="37"/>
                    </a:lnTo>
                    <a:lnTo>
                      <a:pt x="17" y="30"/>
                    </a:lnTo>
                    <a:lnTo>
                      <a:pt x="20" y="27"/>
                    </a:lnTo>
                    <a:lnTo>
                      <a:pt x="17" y="21"/>
                    </a:lnTo>
                    <a:lnTo>
                      <a:pt x="15" y="16"/>
                    </a:lnTo>
                    <a:lnTo>
                      <a:pt x="20" y="12"/>
                    </a:ln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3" name="Freeform 1044">
                <a:extLst>
                  <a:ext uri="{FF2B5EF4-FFF2-40B4-BE49-F238E27FC236}">
                    <a16:creationId xmlns:a16="http://schemas.microsoft.com/office/drawing/2014/main" id="{DD3C8F40-F82B-EFFE-D874-CA72A9063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499"/>
                <a:ext cx="40" cy="42"/>
              </a:xfrm>
              <a:custGeom>
                <a:avLst/>
                <a:gdLst>
                  <a:gd name="T0" fmla="*/ 26 w 79"/>
                  <a:gd name="T1" fmla="*/ 9 h 83"/>
                  <a:gd name="T2" fmla="*/ 27 w 79"/>
                  <a:gd name="T3" fmla="*/ 1 h 83"/>
                  <a:gd name="T4" fmla="*/ 38 w 79"/>
                  <a:gd name="T5" fmla="*/ 0 h 83"/>
                  <a:gd name="T6" fmla="*/ 45 w 79"/>
                  <a:gd name="T7" fmla="*/ 1 h 83"/>
                  <a:gd name="T8" fmla="*/ 51 w 79"/>
                  <a:gd name="T9" fmla="*/ 0 h 83"/>
                  <a:gd name="T10" fmla="*/ 59 w 79"/>
                  <a:gd name="T11" fmla="*/ 15 h 83"/>
                  <a:gd name="T12" fmla="*/ 73 w 79"/>
                  <a:gd name="T13" fmla="*/ 22 h 83"/>
                  <a:gd name="T14" fmla="*/ 77 w 79"/>
                  <a:gd name="T15" fmla="*/ 22 h 83"/>
                  <a:gd name="T16" fmla="*/ 79 w 79"/>
                  <a:gd name="T17" fmla="*/ 28 h 83"/>
                  <a:gd name="T18" fmla="*/ 68 w 79"/>
                  <a:gd name="T19" fmla="*/ 37 h 83"/>
                  <a:gd name="T20" fmla="*/ 65 w 79"/>
                  <a:gd name="T21" fmla="*/ 42 h 83"/>
                  <a:gd name="T22" fmla="*/ 71 w 79"/>
                  <a:gd name="T23" fmla="*/ 50 h 83"/>
                  <a:gd name="T24" fmla="*/ 70 w 79"/>
                  <a:gd name="T25" fmla="*/ 54 h 83"/>
                  <a:gd name="T26" fmla="*/ 64 w 79"/>
                  <a:gd name="T27" fmla="*/ 53 h 83"/>
                  <a:gd name="T28" fmla="*/ 61 w 79"/>
                  <a:gd name="T29" fmla="*/ 68 h 83"/>
                  <a:gd name="T30" fmla="*/ 50 w 79"/>
                  <a:gd name="T31" fmla="*/ 71 h 83"/>
                  <a:gd name="T32" fmla="*/ 50 w 79"/>
                  <a:gd name="T33" fmla="*/ 77 h 83"/>
                  <a:gd name="T34" fmla="*/ 47 w 79"/>
                  <a:gd name="T35" fmla="*/ 74 h 83"/>
                  <a:gd name="T36" fmla="*/ 39 w 79"/>
                  <a:gd name="T37" fmla="*/ 77 h 83"/>
                  <a:gd name="T38" fmla="*/ 44 w 79"/>
                  <a:gd name="T39" fmla="*/ 74 h 83"/>
                  <a:gd name="T40" fmla="*/ 41 w 79"/>
                  <a:gd name="T41" fmla="*/ 68 h 83"/>
                  <a:gd name="T42" fmla="*/ 41 w 79"/>
                  <a:gd name="T43" fmla="*/ 60 h 83"/>
                  <a:gd name="T44" fmla="*/ 36 w 79"/>
                  <a:gd name="T45" fmla="*/ 60 h 83"/>
                  <a:gd name="T46" fmla="*/ 32 w 79"/>
                  <a:gd name="T47" fmla="*/ 65 h 83"/>
                  <a:gd name="T48" fmla="*/ 26 w 79"/>
                  <a:gd name="T49" fmla="*/ 68 h 83"/>
                  <a:gd name="T50" fmla="*/ 23 w 79"/>
                  <a:gd name="T51" fmla="*/ 72 h 83"/>
                  <a:gd name="T52" fmla="*/ 20 w 79"/>
                  <a:gd name="T53" fmla="*/ 71 h 83"/>
                  <a:gd name="T54" fmla="*/ 15 w 79"/>
                  <a:gd name="T55" fmla="*/ 79 h 83"/>
                  <a:gd name="T56" fmla="*/ 7 w 79"/>
                  <a:gd name="T57" fmla="*/ 83 h 83"/>
                  <a:gd name="T58" fmla="*/ 4 w 79"/>
                  <a:gd name="T59" fmla="*/ 82 h 83"/>
                  <a:gd name="T60" fmla="*/ 1 w 79"/>
                  <a:gd name="T61" fmla="*/ 77 h 83"/>
                  <a:gd name="T62" fmla="*/ 3 w 79"/>
                  <a:gd name="T63" fmla="*/ 63 h 83"/>
                  <a:gd name="T64" fmla="*/ 0 w 79"/>
                  <a:gd name="T65" fmla="*/ 53 h 83"/>
                  <a:gd name="T66" fmla="*/ 3 w 79"/>
                  <a:gd name="T67" fmla="*/ 50 h 83"/>
                  <a:gd name="T68" fmla="*/ 6 w 79"/>
                  <a:gd name="T69" fmla="*/ 41 h 83"/>
                  <a:gd name="T70" fmla="*/ 17 w 79"/>
                  <a:gd name="T71" fmla="*/ 37 h 83"/>
                  <a:gd name="T72" fmla="*/ 17 w 79"/>
                  <a:gd name="T73" fmla="*/ 30 h 83"/>
                  <a:gd name="T74" fmla="*/ 20 w 79"/>
                  <a:gd name="T75" fmla="*/ 27 h 83"/>
                  <a:gd name="T76" fmla="*/ 17 w 79"/>
                  <a:gd name="T77" fmla="*/ 21 h 83"/>
                  <a:gd name="T78" fmla="*/ 15 w 79"/>
                  <a:gd name="T79" fmla="*/ 16 h 83"/>
                  <a:gd name="T80" fmla="*/ 20 w 79"/>
                  <a:gd name="T81" fmla="*/ 12 h 83"/>
                  <a:gd name="T82" fmla="*/ 26 w 79"/>
                  <a:gd name="T83" fmla="*/ 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83">
                    <a:moveTo>
                      <a:pt x="26" y="9"/>
                    </a:moveTo>
                    <a:lnTo>
                      <a:pt x="27" y="1"/>
                    </a:lnTo>
                    <a:lnTo>
                      <a:pt x="38" y="0"/>
                    </a:lnTo>
                    <a:lnTo>
                      <a:pt x="45" y="1"/>
                    </a:lnTo>
                    <a:lnTo>
                      <a:pt x="51" y="0"/>
                    </a:lnTo>
                    <a:lnTo>
                      <a:pt x="59" y="15"/>
                    </a:lnTo>
                    <a:lnTo>
                      <a:pt x="73" y="22"/>
                    </a:lnTo>
                    <a:lnTo>
                      <a:pt x="77" y="22"/>
                    </a:lnTo>
                    <a:lnTo>
                      <a:pt x="79" y="28"/>
                    </a:lnTo>
                    <a:lnTo>
                      <a:pt x="68" y="37"/>
                    </a:lnTo>
                    <a:lnTo>
                      <a:pt x="65" y="42"/>
                    </a:lnTo>
                    <a:lnTo>
                      <a:pt x="71" y="50"/>
                    </a:lnTo>
                    <a:lnTo>
                      <a:pt x="70" y="54"/>
                    </a:lnTo>
                    <a:lnTo>
                      <a:pt x="64" y="53"/>
                    </a:lnTo>
                    <a:lnTo>
                      <a:pt x="61" y="68"/>
                    </a:lnTo>
                    <a:lnTo>
                      <a:pt x="50" y="71"/>
                    </a:lnTo>
                    <a:lnTo>
                      <a:pt x="50" y="77"/>
                    </a:lnTo>
                    <a:lnTo>
                      <a:pt x="47" y="74"/>
                    </a:lnTo>
                    <a:lnTo>
                      <a:pt x="39" y="77"/>
                    </a:lnTo>
                    <a:lnTo>
                      <a:pt x="44" y="74"/>
                    </a:lnTo>
                    <a:lnTo>
                      <a:pt x="41" y="68"/>
                    </a:lnTo>
                    <a:lnTo>
                      <a:pt x="41" y="60"/>
                    </a:lnTo>
                    <a:lnTo>
                      <a:pt x="36" y="60"/>
                    </a:lnTo>
                    <a:lnTo>
                      <a:pt x="32" y="65"/>
                    </a:lnTo>
                    <a:lnTo>
                      <a:pt x="26" y="68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5" y="79"/>
                    </a:lnTo>
                    <a:lnTo>
                      <a:pt x="7" y="83"/>
                    </a:lnTo>
                    <a:lnTo>
                      <a:pt x="4" y="82"/>
                    </a:lnTo>
                    <a:lnTo>
                      <a:pt x="1" y="77"/>
                    </a:lnTo>
                    <a:lnTo>
                      <a:pt x="3" y="63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6" y="41"/>
                    </a:lnTo>
                    <a:lnTo>
                      <a:pt x="17" y="37"/>
                    </a:lnTo>
                    <a:lnTo>
                      <a:pt x="17" y="30"/>
                    </a:lnTo>
                    <a:lnTo>
                      <a:pt x="20" y="27"/>
                    </a:lnTo>
                    <a:lnTo>
                      <a:pt x="17" y="21"/>
                    </a:lnTo>
                    <a:lnTo>
                      <a:pt x="15" y="16"/>
                    </a:lnTo>
                    <a:lnTo>
                      <a:pt x="20" y="12"/>
                    </a:lnTo>
                    <a:lnTo>
                      <a:pt x="26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4" name="Freeform 1045">
                <a:extLst>
                  <a:ext uri="{FF2B5EF4-FFF2-40B4-BE49-F238E27FC236}">
                    <a16:creationId xmlns:a16="http://schemas.microsoft.com/office/drawing/2014/main" id="{0B3FAB46-565C-008A-4414-AAC18EF5D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491"/>
                <a:ext cx="27" cy="36"/>
              </a:xfrm>
              <a:custGeom>
                <a:avLst/>
                <a:gdLst>
                  <a:gd name="T0" fmla="*/ 25 w 54"/>
                  <a:gd name="T1" fmla="*/ 6 h 73"/>
                  <a:gd name="T2" fmla="*/ 19 w 54"/>
                  <a:gd name="T3" fmla="*/ 6 h 73"/>
                  <a:gd name="T4" fmla="*/ 18 w 54"/>
                  <a:gd name="T5" fmla="*/ 3 h 73"/>
                  <a:gd name="T6" fmla="*/ 15 w 54"/>
                  <a:gd name="T7" fmla="*/ 0 h 73"/>
                  <a:gd name="T8" fmla="*/ 12 w 54"/>
                  <a:gd name="T9" fmla="*/ 3 h 73"/>
                  <a:gd name="T10" fmla="*/ 12 w 54"/>
                  <a:gd name="T11" fmla="*/ 9 h 73"/>
                  <a:gd name="T12" fmla="*/ 6 w 54"/>
                  <a:gd name="T13" fmla="*/ 24 h 73"/>
                  <a:gd name="T14" fmla="*/ 1 w 54"/>
                  <a:gd name="T15" fmla="*/ 29 h 73"/>
                  <a:gd name="T16" fmla="*/ 12 w 54"/>
                  <a:gd name="T17" fmla="*/ 39 h 73"/>
                  <a:gd name="T18" fmla="*/ 7 w 54"/>
                  <a:gd name="T19" fmla="*/ 39 h 73"/>
                  <a:gd name="T20" fmla="*/ 0 w 54"/>
                  <a:gd name="T21" fmla="*/ 48 h 73"/>
                  <a:gd name="T22" fmla="*/ 0 w 54"/>
                  <a:gd name="T23" fmla="*/ 54 h 73"/>
                  <a:gd name="T24" fmla="*/ 7 w 54"/>
                  <a:gd name="T25" fmla="*/ 54 h 73"/>
                  <a:gd name="T26" fmla="*/ 10 w 54"/>
                  <a:gd name="T27" fmla="*/ 51 h 73"/>
                  <a:gd name="T28" fmla="*/ 13 w 54"/>
                  <a:gd name="T29" fmla="*/ 51 h 73"/>
                  <a:gd name="T30" fmla="*/ 12 w 54"/>
                  <a:gd name="T31" fmla="*/ 70 h 73"/>
                  <a:gd name="T32" fmla="*/ 19 w 54"/>
                  <a:gd name="T33" fmla="*/ 70 h 73"/>
                  <a:gd name="T34" fmla="*/ 27 w 54"/>
                  <a:gd name="T35" fmla="*/ 73 h 73"/>
                  <a:gd name="T36" fmla="*/ 31 w 54"/>
                  <a:gd name="T37" fmla="*/ 67 h 73"/>
                  <a:gd name="T38" fmla="*/ 30 w 54"/>
                  <a:gd name="T39" fmla="*/ 54 h 73"/>
                  <a:gd name="T40" fmla="*/ 41 w 54"/>
                  <a:gd name="T41" fmla="*/ 54 h 73"/>
                  <a:gd name="T42" fmla="*/ 47 w 54"/>
                  <a:gd name="T43" fmla="*/ 48 h 73"/>
                  <a:gd name="T44" fmla="*/ 54 w 54"/>
                  <a:gd name="T45" fmla="*/ 42 h 73"/>
                  <a:gd name="T46" fmla="*/ 51 w 54"/>
                  <a:gd name="T47" fmla="*/ 41 h 73"/>
                  <a:gd name="T48" fmla="*/ 51 w 54"/>
                  <a:gd name="T49" fmla="*/ 41 h 73"/>
                  <a:gd name="T50" fmla="*/ 38 w 54"/>
                  <a:gd name="T51" fmla="*/ 45 h 73"/>
                  <a:gd name="T52" fmla="*/ 36 w 54"/>
                  <a:gd name="T53" fmla="*/ 44 h 73"/>
                  <a:gd name="T54" fmla="*/ 35 w 54"/>
                  <a:gd name="T55" fmla="*/ 44 h 73"/>
                  <a:gd name="T56" fmla="*/ 25 w 54"/>
                  <a:gd name="T57" fmla="*/ 30 h 73"/>
                  <a:gd name="T58" fmla="*/ 25 w 54"/>
                  <a:gd name="T59" fmla="*/ 15 h 73"/>
                  <a:gd name="T60" fmla="*/ 22 w 54"/>
                  <a:gd name="T61" fmla="*/ 9 h 73"/>
                  <a:gd name="T62" fmla="*/ 25 w 54"/>
                  <a:gd name="T63" fmla="*/ 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73">
                    <a:moveTo>
                      <a:pt x="25" y="6"/>
                    </a:moveTo>
                    <a:lnTo>
                      <a:pt x="19" y="6"/>
                    </a:lnTo>
                    <a:lnTo>
                      <a:pt x="18" y="3"/>
                    </a:lnTo>
                    <a:lnTo>
                      <a:pt x="15" y="0"/>
                    </a:lnTo>
                    <a:lnTo>
                      <a:pt x="12" y="3"/>
                    </a:lnTo>
                    <a:lnTo>
                      <a:pt x="12" y="9"/>
                    </a:lnTo>
                    <a:lnTo>
                      <a:pt x="6" y="24"/>
                    </a:lnTo>
                    <a:lnTo>
                      <a:pt x="1" y="29"/>
                    </a:lnTo>
                    <a:lnTo>
                      <a:pt x="12" y="39"/>
                    </a:lnTo>
                    <a:lnTo>
                      <a:pt x="7" y="39"/>
                    </a:lnTo>
                    <a:lnTo>
                      <a:pt x="0" y="48"/>
                    </a:lnTo>
                    <a:lnTo>
                      <a:pt x="0" y="54"/>
                    </a:lnTo>
                    <a:lnTo>
                      <a:pt x="7" y="54"/>
                    </a:lnTo>
                    <a:lnTo>
                      <a:pt x="10" y="51"/>
                    </a:lnTo>
                    <a:lnTo>
                      <a:pt x="13" y="51"/>
                    </a:lnTo>
                    <a:lnTo>
                      <a:pt x="12" y="70"/>
                    </a:lnTo>
                    <a:lnTo>
                      <a:pt x="19" y="70"/>
                    </a:lnTo>
                    <a:lnTo>
                      <a:pt x="27" y="73"/>
                    </a:lnTo>
                    <a:lnTo>
                      <a:pt x="31" y="67"/>
                    </a:lnTo>
                    <a:lnTo>
                      <a:pt x="30" y="54"/>
                    </a:lnTo>
                    <a:lnTo>
                      <a:pt x="41" y="54"/>
                    </a:lnTo>
                    <a:lnTo>
                      <a:pt x="47" y="48"/>
                    </a:lnTo>
                    <a:lnTo>
                      <a:pt x="54" y="42"/>
                    </a:lnTo>
                    <a:lnTo>
                      <a:pt x="51" y="41"/>
                    </a:lnTo>
                    <a:lnTo>
                      <a:pt x="51" y="41"/>
                    </a:lnTo>
                    <a:lnTo>
                      <a:pt x="38" y="45"/>
                    </a:lnTo>
                    <a:lnTo>
                      <a:pt x="36" y="44"/>
                    </a:lnTo>
                    <a:lnTo>
                      <a:pt x="35" y="44"/>
                    </a:lnTo>
                    <a:lnTo>
                      <a:pt x="25" y="30"/>
                    </a:lnTo>
                    <a:lnTo>
                      <a:pt x="25" y="15"/>
                    </a:lnTo>
                    <a:lnTo>
                      <a:pt x="22" y="9"/>
                    </a:lnTo>
                    <a:lnTo>
                      <a:pt x="25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5" name="Freeform 1046">
                <a:extLst>
                  <a:ext uri="{FF2B5EF4-FFF2-40B4-BE49-F238E27FC236}">
                    <a16:creationId xmlns:a16="http://schemas.microsoft.com/office/drawing/2014/main" id="{F8F2C7F8-B9E6-C7E6-F223-528656437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491"/>
                <a:ext cx="27" cy="36"/>
              </a:xfrm>
              <a:custGeom>
                <a:avLst/>
                <a:gdLst>
                  <a:gd name="T0" fmla="*/ 25 w 54"/>
                  <a:gd name="T1" fmla="*/ 6 h 73"/>
                  <a:gd name="T2" fmla="*/ 22 w 54"/>
                  <a:gd name="T3" fmla="*/ 9 h 73"/>
                  <a:gd name="T4" fmla="*/ 25 w 54"/>
                  <a:gd name="T5" fmla="*/ 15 h 73"/>
                  <a:gd name="T6" fmla="*/ 25 w 54"/>
                  <a:gd name="T7" fmla="*/ 30 h 73"/>
                  <a:gd name="T8" fmla="*/ 35 w 54"/>
                  <a:gd name="T9" fmla="*/ 44 h 73"/>
                  <a:gd name="T10" fmla="*/ 36 w 54"/>
                  <a:gd name="T11" fmla="*/ 44 h 73"/>
                  <a:gd name="T12" fmla="*/ 38 w 54"/>
                  <a:gd name="T13" fmla="*/ 45 h 73"/>
                  <a:gd name="T14" fmla="*/ 51 w 54"/>
                  <a:gd name="T15" fmla="*/ 41 h 73"/>
                  <a:gd name="T16" fmla="*/ 51 w 54"/>
                  <a:gd name="T17" fmla="*/ 41 h 73"/>
                  <a:gd name="T18" fmla="*/ 54 w 54"/>
                  <a:gd name="T19" fmla="*/ 42 h 73"/>
                  <a:gd name="T20" fmla="*/ 47 w 54"/>
                  <a:gd name="T21" fmla="*/ 48 h 73"/>
                  <a:gd name="T22" fmla="*/ 41 w 54"/>
                  <a:gd name="T23" fmla="*/ 54 h 73"/>
                  <a:gd name="T24" fmla="*/ 30 w 54"/>
                  <a:gd name="T25" fmla="*/ 54 h 73"/>
                  <a:gd name="T26" fmla="*/ 31 w 54"/>
                  <a:gd name="T27" fmla="*/ 67 h 73"/>
                  <a:gd name="T28" fmla="*/ 27 w 54"/>
                  <a:gd name="T29" fmla="*/ 73 h 73"/>
                  <a:gd name="T30" fmla="*/ 19 w 54"/>
                  <a:gd name="T31" fmla="*/ 70 h 73"/>
                  <a:gd name="T32" fmla="*/ 12 w 54"/>
                  <a:gd name="T33" fmla="*/ 70 h 73"/>
                  <a:gd name="T34" fmla="*/ 13 w 54"/>
                  <a:gd name="T35" fmla="*/ 51 h 73"/>
                  <a:gd name="T36" fmla="*/ 10 w 54"/>
                  <a:gd name="T37" fmla="*/ 51 h 73"/>
                  <a:gd name="T38" fmla="*/ 7 w 54"/>
                  <a:gd name="T39" fmla="*/ 54 h 73"/>
                  <a:gd name="T40" fmla="*/ 0 w 54"/>
                  <a:gd name="T41" fmla="*/ 54 h 73"/>
                  <a:gd name="T42" fmla="*/ 0 w 54"/>
                  <a:gd name="T43" fmla="*/ 48 h 73"/>
                  <a:gd name="T44" fmla="*/ 7 w 54"/>
                  <a:gd name="T45" fmla="*/ 39 h 73"/>
                  <a:gd name="T46" fmla="*/ 12 w 54"/>
                  <a:gd name="T47" fmla="*/ 39 h 73"/>
                  <a:gd name="T48" fmla="*/ 1 w 54"/>
                  <a:gd name="T49" fmla="*/ 29 h 73"/>
                  <a:gd name="T50" fmla="*/ 6 w 54"/>
                  <a:gd name="T51" fmla="*/ 24 h 73"/>
                  <a:gd name="T52" fmla="*/ 12 w 54"/>
                  <a:gd name="T53" fmla="*/ 9 h 73"/>
                  <a:gd name="T54" fmla="*/ 12 w 54"/>
                  <a:gd name="T55" fmla="*/ 3 h 73"/>
                  <a:gd name="T56" fmla="*/ 15 w 54"/>
                  <a:gd name="T57" fmla="*/ 0 h 73"/>
                  <a:gd name="T58" fmla="*/ 18 w 54"/>
                  <a:gd name="T59" fmla="*/ 3 h 73"/>
                  <a:gd name="T60" fmla="*/ 19 w 54"/>
                  <a:gd name="T61" fmla="*/ 6 h 73"/>
                  <a:gd name="T62" fmla="*/ 25 w 54"/>
                  <a:gd name="T63" fmla="*/ 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73">
                    <a:moveTo>
                      <a:pt x="25" y="6"/>
                    </a:moveTo>
                    <a:lnTo>
                      <a:pt x="22" y="9"/>
                    </a:lnTo>
                    <a:lnTo>
                      <a:pt x="25" y="15"/>
                    </a:lnTo>
                    <a:lnTo>
                      <a:pt x="25" y="30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8" y="45"/>
                    </a:lnTo>
                    <a:lnTo>
                      <a:pt x="51" y="41"/>
                    </a:lnTo>
                    <a:lnTo>
                      <a:pt x="51" y="41"/>
                    </a:lnTo>
                    <a:lnTo>
                      <a:pt x="54" y="42"/>
                    </a:lnTo>
                    <a:lnTo>
                      <a:pt x="47" y="48"/>
                    </a:lnTo>
                    <a:lnTo>
                      <a:pt x="41" y="54"/>
                    </a:lnTo>
                    <a:lnTo>
                      <a:pt x="30" y="54"/>
                    </a:lnTo>
                    <a:lnTo>
                      <a:pt x="31" y="67"/>
                    </a:lnTo>
                    <a:lnTo>
                      <a:pt x="27" y="73"/>
                    </a:lnTo>
                    <a:lnTo>
                      <a:pt x="19" y="70"/>
                    </a:lnTo>
                    <a:lnTo>
                      <a:pt x="12" y="70"/>
                    </a:lnTo>
                    <a:lnTo>
                      <a:pt x="13" y="51"/>
                    </a:lnTo>
                    <a:lnTo>
                      <a:pt x="10" y="51"/>
                    </a:lnTo>
                    <a:lnTo>
                      <a:pt x="7" y="54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7" y="39"/>
                    </a:lnTo>
                    <a:lnTo>
                      <a:pt x="12" y="39"/>
                    </a:lnTo>
                    <a:lnTo>
                      <a:pt x="1" y="29"/>
                    </a:lnTo>
                    <a:lnTo>
                      <a:pt x="6" y="24"/>
                    </a:lnTo>
                    <a:lnTo>
                      <a:pt x="12" y="9"/>
                    </a:lnTo>
                    <a:lnTo>
                      <a:pt x="12" y="3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6" name="Freeform 1047">
                <a:extLst>
                  <a:ext uri="{FF2B5EF4-FFF2-40B4-BE49-F238E27FC236}">
                    <a16:creationId xmlns:a16="http://schemas.microsoft.com/office/drawing/2014/main" id="{9A208F8E-C2A3-F3DC-C8B8-AB9B80A53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491"/>
                <a:ext cx="27" cy="36"/>
              </a:xfrm>
              <a:custGeom>
                <a:avLst/>
                <a:gdLst>
                  <a:gd name="T0" fmla="*/ 25 w 54"/>
                  <a:gd name="T1" fmla="*/ 6 h 73"/>
                  <a:gd name="T2" fmla="*/ 22 w 54"/>
                  <a:gd name="T3" fmla="*/ 9 h 73"/>
                  <a:gd name="T4" fmla="*/ 25 w 54"/>
                  <a:gd name="T5" fmla="*/ 15 h 73"/>
                  <a:gd name="T6" fmla="*/ 25 w 54"/>
                  <a:gd name="T7" fmla="*/ 30 h 73"/>
                  <a:gd name="T8" fmla="*/ 35 w 54"/>
                  <a:gd name="T9" fmla="*/ 44 h 73"/>
                  <a:gd name="T10" fmla="*/ 36 w 54"/>
                  <a:gd name="T11" fmla="*/ 44 h 73"/>
                  <a:gd name="T12" fmla="*/ 38 w 54"/>
                  <a:gd name="T13" fmla="*/ 45 h 73"/>
                  <a:gd name="T14" fmla="*/ 51 w 54"/>
                  <a:gd name="T15" fmla="*/ 41 h 73"/>
                  <a:gd name="T16" fmla="*/ 51 w 54"/>
                  <a:gd name="T17" fmla="*/ 41 h 73"/>
                  <a:gd name="T18" fmla="*/ 54 w 54"/>
                  <a:gd name="T19" fmla="*/ 42 h 73"/>
                  <a:gd name="T20" fmla="*/ 47 w 54"/>
                  <a:gd name="T21" fmla="*/ 48 h 73"/>
                  <a:gd name="T22" fmla="*/ 41 w 54"/>
                  <a:gd name="T23" fmla="*/ 54 h 73"/>
                  <a:gd name="T24" fmla="*/ 30 w 54"/>
                  <a:gd name="T25" fmla="*/ 54 h 73"/>
                  <a:gd name="T26" fmla="*/ 31 w 54"/>
                  <a:gd name="T27" fmla="*/ 67 h 73"/>
                  <a:gd name="T28" fmla="*/ 27 w 54"/>
                  <a:gd name="T29" fmla="*/ 73 h 73"/>
                  <a:gd name="T30" fmla="*/ 19 w 54"/>
                  <a:gd name="T31" fmla="*/ 70 h 73"/>
                  <a:gd name="T32" fmla="*/ 12 w 54"/>
                  <a:gd name="T33" fmla="*/ 70 h 73"/>
                  <a:gd name="T34" fmla="*/ 13 w 54"/>
                  <a:gd name="T35" fmla="*/ 51 h 73"/>
                  <a:gd name="T36" fmla="*/ 10 w 54"/>
                  <a:gd name="T37" fmla="*/ 51 h 73"/>
                  <a:gd name="T38" fmla="*/ 7 w 54"/>
                  <a:gd name="T39" fmla="*/ 54 h 73"/>
                  <a:gd name="T40" fmla="*/ 0 w 54"/>
                  <a:gd name="T41" fmla="*/ 54 h 73"/>
                  <a:gd name="T42" fmla="*/ 0 w 54"/>
                  <a:gd name="T43" fmla="*/ 48 h 73"/>
                  <a:gd name="T44" fmla="*/ 7 w 54"/>
                  <a:gd name="T45" fmla="*/ 39 h 73"/>
                  <a:gd name="T46" fmla="*/ 12 w 54"/>
                  <a:gd name="T47" fmla="*/ 39 h 73"/>
                  <a:gd name="T48" fmla="*/ 1 w 54"/>
                  <a:gd name="T49" fmla="*/ 29 h 73"/>
                  <a:gd name="T50" fmla="*/ 6 w 54"/>
                  <a:gd name="T51" fmla="*/ 24 h 73"/>
                  <a:gd name="T52" fmla="*/ 12 w 54"/>
                  <a:gd name="T53" fmla="*/ 9 h 73"/>
                  <a:gd name="T54" fmla="*/ 12 w 54"/>
                  <a:gd name="T55" fmla="*/ 3 h 73"/>
                  <a:gd name="T56" fmla="*/ 15 w 54"/>
                  <a:gd name="T57" fmla="*/ 0 h 73"/>
                  <a:gd name="T58" fmla="*/ 18 w 54"/>
                  <a:gd name="T59" fmla="*/ 3 h 73"/>
                  <a:gd name="T60" fmla="*/ 19 w 54"/>
                  <a:gd name="T61" fmla="*/ 6 h 73"/>
                  <a:gd name="T62" fmla="*/ 25 w 54"/>
                  <a:gd name="T63" fmla="*/ 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73">
                    <a:moveTo>
                      <a:pt x="25" y="6"/>
                    </a:moveTo>
                    <a:lnTo>
                      <a:pt x="22" y="9"/>
                    </a:lnTo>
                    <a:lnTo>
                      <a:pt x="25" y="15"/>
                    </a:lnTo>
                    <a:lnTo>
                      <a:pt x="25" y="30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8" y="45"/>
                    </a:lnTo>
                    <a:lnTo>
                      <a:pt x="51" y="41"/>
                    </a:lnTo>
                    <a:lnTo>
                      <a:pt x="51" y="41"/>
                    </a:lnTo>
                    <a:lnTo>
                      <a:pt x="54" y="42"/>
                    </a:lnTo>
                    <a:lnTo>
                      <a:pt x="47" y="48"/>
                    </a:lnTo>
                    <a:lnTo>
                      <a:pt x="41" y="54"/>
                    </a:lnTo>
                    <a:lnTo>
                      <a:pt x="30" y="54"/>
                    </a:lnTo>
                    <a:lnTo>
                      <a:pt x="31" y="67"/>
                    </a:lnTo>
                    <a:lnTo>
                      <a:pt x="27" y="73"/>
                    </a:lnTo>
                    <a:lnTo>
                      <a:pt x="19" y="70"/>
                    </a:lnTo>
                    <a:lnTo>
                      <a:pt x="12" y="70"/>
                    </a:lnTo>
                    <a:lnTo>
                      <a:pt x="13" y="51"/>
                    </a:lnTo>
                    <a:lnTo>
                      <a:pt x="10" y="51"/>
                    </a:lnTo>
                    <a:lnTo>
                      <a:pt x="7" y="54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7" y="39"/>
                    </a:lnTo>
                    <a:lnTo>
                      <a:pt x="12" y="39"/>
                    </a:lnTo>
                    <a:lnTo>
                      <a:pt x="1" y="29"/>
                    </a:lnTo>
                    <a:lnTo>
                      <a:pt x="6" y="24"/>
                    </a:lnTo>
                    <a:lnTo>
                      <a:pt x="12" y="9"/>
                    </a:lnTo>
                    <a:lnTo>
                      <a:pt x="12" y="3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5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7" name="Freeform 1048">
                <a:extLst>
                  <a:ext uri="{FF2B5EF4-FFF2-40B4-BE49-F238E27FC236}">
                    <a16:creationId xmlns:a16="http://schemas.microsoft.com/office/drawing/2014/main" id="{B3A5242C-9298-3CC4-1850-4A90C5FE3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503"/>
                <a:ext cx="34" cy="61"/>
              </a:xfrm>
              <a:custGeom>
                <a:avLst/>
                <a:gdLst>
                  <a:gd name="T0" fmla="*/ 11 w 70"/>
                  <a:gd name="T1" fmla="*/ 30 h 122"/>
                  <a:gd name="T2" fmla="*/ 6 w 70"/>
                  <a:gd name="T3" fmla="*/ 37 h 122"/>
                  <a:gd name="T4" fmla="*/ 6 w 70"/>
                  <a:gd name="T5" fmla="*/ 50 h 122"/>
                  <a:gd name="T6" fmla="*/ 9 w 70"/>
                  <a:gd name="T7" fmla="*/ 59 h 122"/>
                  <a:gd name="T8" fmla="*/ 9 w 70"/>
                  <a:gd name="T9" fmla="*/ 59 h 122"/>
                  <a:gd name="T10" fmla="*/ 12 w 70"/>
                  <a:gd name="T11" fmla="*/ 67 h 122"/>
                  <a:gd name="T12" fmla="*/ 12 w 70"/>
                  <a:gd name="T13" fmla="*/ 73 h 122"/>
                  <a:gd name="T14" fmla="*/ 9 w 70"/>
                  <a:gd name="T15" fmla="*/ 75 h 122"/>
                  <a:gd name="T16" fmla="*/ 8 w 70"/>
                  <a:gd name="T17" fmla="*/ 75 h 122"/>
                  <a:gd name="T18" fmla="*/ 9 w 70"/>
                  <a:gd name="T19" fmla="*/ 81 h 122"/>
                  <a:gd name="T20" fmla="*/ 8 w 70"/>
                  <a:gd name="T21" fmla="*/ 87 h 122"/>
                  <a:gd name="T22" fmla="*/ 9 w 70"/>
                  <a:gd name="T23" fmla="*/ 94 h 122"/>
                  <a:gd name="T24" fmla="*/ 6 w 70"/>
                  <a:gd name="T25" fmla="*/ 96 h 122"/>
                  <a:gd name="T26" fmla="*/ 3 w 70"/>
                  <a:gd name="T27" fmla="*/ 105 h 122"/>
                  <a:gd name="T28" fmla="*/ 5 w 70"/>
                  <a:gd name="T29" fmla="*/ 110 h 122"/>
                  <a:gd name="T30" fmla="*/ 0 w 70"/>
                  <a:gd name="T31" fmla="*/ 117 h 122"/>
                  <a:gd name="T32" fmla="*/ 17 w 70"/>
                  <a:gd name="T33" fmla="*/ 117 h 122"/>
                  <a:gd name="T34" fmla="*/ 24 w 70"/>
                  <a:gd name="T35" fmla="*/ 113 h 122"/>
                  <a:gd name="T36" fmla="*/ 27 w 70"/>
                  <a:gd name="T37" fmla="*/ 111 h 122"/>
                  <a:gd name="T38" fmla="*/ 38 w 70"/>
                  <a:gd name="T39" fmla="*/ 117 h 122"/>
                  <a:gd name="T40" fmla="*/ 38 w 70"/>
                  <a:gd name="T41" fmla="*/ 122 h 122"/>
                  <a:gd name="T42" fmla="*/ 39 w 70"/>
                  <a:gd name="T43" fmla="*/ 122 h 122"/>
                  <a:gd name="T44" fmla="*/ 46 w 70"/>
                  <a:gd name="T45" fmla="*/ 117 h 122"/>
                  <a:gd name="T46" fmla="*/ 53 w 70"/>
                  <a:gd name="T47" fmla="*/ 116 h 122"/>
                  <a:gd name="T48" fmla="*/ 56 w 70"/>
                  <a:gd name="T49" fmla="*/ 122 h 122"/>
                  <a:gd name="T50" fmla="*/ 68 w 70"/>
                  <a:gd name="T51" fmla="*/ 116 h 122"/>
                  <a:gd name="T52" fmla="*/ 70 w 70"/>
                  <a:gd name="T53" fmla="*/ 108 h 122"/>
                  <a:gd name="T54" fmla="*/ 67 w 70"/>
                  <a:gd name="T55" fmla="*/ 96 h 122"/>
                  <a:gd name="T56" fmla="*/ 65 w 70"/>
                  <a:gd name="T57" fmla="*/ 94 h 122"/>
                  <a:gd name="T58" fmla="*/ 61 w 70"/>
                  <a:gd name="T59" fmla="*/ 91 h 122"/>
                  <a:gd name="T60" fmla="*/ 61 w 70"/>
                  <a:gd name="T61" fmla="*/ 82 h 122"/>
                  <a:gd name="T62" fmla="*/ 55 w 70"/>
                  <a:gd name="T63" fmla="*/ 76 h 122"/>
                  <a:gd name="T64" fmla="*/ 47 w 70"/>
                  <a:gd name="T65" fmla="*/ 85 h 122"/>
                  <a:gd name="T66" fmla="*/ 44 w 70"/>
                  <a:gd name="T67" fmla="*/ 94 h 122"/>
                  <a:gd name="T68" fmla="*/ 38 w 70"/>
                  <a:gd name="T69" fmla="*/ 94 h 122"/>
                  <a:gd name="T70" fmla="*/ 27 w 70"/>
                  <a:gd name="T71" fmla="*/ 90 h 122"/>
                  <a:gd name="T72" fmla="*/ 27 w 70"/>
                  <a:gd name="T73" fmla="*/ 84 h 122"/>
                  <a:gd name="T74" fmla="*/ 36 w 70"/>
                  <a:gd name="T75" fmla="*/ 75 h 122"/>
                  <a:gd name="T76" fmla="*/ 33 w 70"/>
                  <a:gd name="T77" fmla="*/ 70 h 122"/>
                  <a:gd name="T78" fmla="*/ 35 w 70"/>
                  <a:gd name="T79" fmla="*/ 56 h 122"/>
                  <a:gd name="T80" fmla="*/ 32 w 70"/>
                  <a:gd name="T81" fmla="*/ 46 h 122"/>
                  <a:gd name="T82" fmla="*/ 35 w 70"/>
                  <a:gd name="T83" fmla="*/ 43 h 122"/>
                  <a:gd name="T84" fmla="*/ 38 w 70"/>
                  <a:gd name="T85" fmla="*/ 34 h 122"/>
                  <a:gd name="T86" fmla="*/ 49 w 70"/>
                  <a:gd name="T87" fmla="*/ 30 h 122"/>
                  <a:gd name="T88" fmla="*/ 49 w 70"/>
                  <a:gd name="T89" fmla="*/ 23 h 122"/>
                  <a:gd name="T90" fmla="*/ 52 w 70"/>
                  <a:gd name="T91" fmla="*/ 20 h 122"/>
                  <a:gd name="T92" fmla="*/ 49 w 70"/>
                  <a:gd name="T93" fmla="*/ 14 h 122"/>
                  <a:gd name="T94" fmla="*/ 47 w 70"/>
                  <a:gd name="T95" fmla="*/ 9 h 122"/>
                  <a:gd name="T96" fmla="*/ 52 w 70"/>
                  <a:gd name="T97" fmla="*/ 5 h 122"/>
                  <a:gd name="T98" fmla="*/ 46 w 70"/>
                  <a:gd name="T99" fmla="*/ 3 h 122"/>
                  <a:gd name="T100" fmla="*/ 39 w 70"/>
                  <a:gd name="T101" fmla="*/ 6 h 122"/>
                  <a:gd name="T102" fmla="*/ 35 w 70"/>
                  <a:gd name="T103" fmla="*/ 3 h 122"/>
                  <a:gd name="T104" fmla="*/ 30 w 70"/>
                  <a:gd name="T105" fmla="*/ 3 h 122"/>
                  <a:gd name="T106" fmla="*/ 26 w 70"/>
                  <a:gd name="T107" fmla="*/ 0 h 122"/>
                  <a:gd name="T108" fmla="*/ 15 w 70"/>
                  <a:gd name="T109" fmla="*/ 3 h 122"/>
                  <a:gd name="T110" fmla="*/ 14 w 70"/>
                  <a:gd name="T111" fmla="*/ 8 h 122"/>
                  <a:gd name="T112" fmla="*/ 6 w 70"/>
                  <a:gd name="T113" fmla="*/ 9 h 122"/>
                  <a:gd name="T114" fmla="*/ 8 w 70"/>
                  <a:gd name="T115" fmla="*/ 27 h 122"/>
                  <a:gd name="T116" fmla="*/ 11 w 70"/>
                  <a:gd name="T117" fmla="*/ 3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0" h="122">
                    <a:moveTo>
                      <a:pt x="11" y="30"/>
                    </a:moveTo>
                    <a:lnTo>
                      <a:pt x="6" y="37"/>
                    </a:lnTo>
                    <a:lnTo>
                      <a:pt x="6" y="50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12" y="67"/>
                    </a:lnTo>
                    <a:lnTo>
                      <a:pt x="12" y="73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9" y="81"/>
                    </a:lnTo>
                    <a:lnTo>
                      <a:pt x="8" y="87"/>
                    </a:lnTo>
                    <a:lnTo>
                      <a:pt x="9" y="94"/>
                    </a:lnTo>
                    <a:lnTo>
                      <a:pt x="6" y="96"/>
                    </a:lnTo>
                    <a:lnTo>
                      <a:pt x="3" y="105"/>
                    </a:lnTo>
                    <a:lnTo>
                      <a:pt x="5" y="110"/>
                    </a:lnTo>
                    <a:lnTo>
                      <a:pt x="0" y="117"/>
                    </a:lnTo>
                    <a:lnTo>
                      <a:pt x="17" y="117"/>
                    </a:lnTo>
                    <a:lnTo>
                      <a:pt x="24" y="113"/>
                    </a:lnTo>
                    <a:lnTo>
                      <a:pt x="27" y="111"/>
                    </a:lnTo>
                    <a:lnTo>
                      <a:pt x="38" y="117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6" y="117"/>
                    </a:lnTo>
                    <a:lnTo>
                      <a:pt x="53" y="116"/>
                    </a:lnTo>
                    <a:lnTo>
                      <a:pt x="56" y="122"/>
                    </a:lnTo>
                    <a:lnTo>
                      <a:pt x="68" y="116"/>
                    </a:lnTo>
                    <a:lnTo>
                      <a:pt x="70" y="108"/>
                    </a:lnTo>
                    <a:lnTo>
                      <a:pt x="67" y="96"/>
                    </a:lnTo>
                    <a:lnTo>
                      <a:pt x="65" y="94"/>
                    </a:lnTo>
                    <a:lnTo>
                      <a:pt x="61" y="91"/>
                    </a:lnTo>
                    <a:lnTo>
                      <a:pt x="61" y="82"/>
                    </a:lnTo>
                    <a:lnTo>
                      <a:pt x="55" y="76"/>
                    </a:lnTo>
                    <a:lnTo>
                      <a:pt x="47" y="85"/>
                    </a:lnTo>
                    <a:lnTo>
                      <a:pt x="44" y="94"/>
                    </a:lnTo>
                    <a:lnTo>
                      <a:pt x="38" y="94"/>
                    </a:lnTo>
                    <a:lnTo>
                      <a:pt x="27" y="90"/>
                    </a:lnTo>
                    <a:lnTo>
                      <a:pt x="27" y="84"/>
                    </a:lnTo>
                    <a:lnTo>
                      <a:pt x="36" y="75"/>
                    </a:lnTo>
                    <a:lnTo>
                      <a:pt x="33" y="70"/>
                    </a:lnTo>
                    <a:lnTo>
                      <a:pt x="35" y="56"/>
                    </a:lnTo>
                    <a:lnTo>
                      <a:pt x="32" y="46"/>
                    </a:lnTo>
                    <a:lnTo>
                      <a:pt x="35" y="43"/>
                    </a:lnTo>
                    <a:lnTo>
                      <a:pt x="38" y="34"/>
                    </a:lnTo>
                    <a:lnTo>
                      <a:pt x="49" y="30"/>
                    </a:lnTo>
                    <a:lnTo>
                      <a:pt x="49" y="23"/>
                    </a:lnTo>
                    <a:lnTo>
                      <a:pt x="52" y="20"/>
                    </a:lnTo>
                    <a:lnTo>
                      <a:pt x="49" y="14"/>
                    </a:lnTo>
                    <a:lnTo>
                      <a:pt x="47" y="9"/>
                    </a:lnTo>
                    <a:lnTo>
                      <a:pt x="52" y="5"/>
                    </a:lnTo>
                    <a:lnTo>
                      <a:pt x="46" y="3"/>
                    </a:lnTo>
                    <a:lnTo>
                      <a:pt x="39" y="6"/>
                    </a:lnTo>
                    <a:lnTo>
                      <a:pt x="35" y="3"/>
                    </a:lnTo>
                    <a:lnTo>
                      <a:pt x="30" y="3"/>
                    </a:lnTo>
                    <a:lnTo>
                      <a:pt x="26" y="0"/>
                    </a:lnTo>
                    <a:lnTo>
                      <a:pt x="15" y="3"/>
                    </a:lnTo>
                    <a:lnTo>
                      <a:pt x="14" y="8"/>
                    </a:lnTo>
                    <a:lnTo>
                      <a:pt x="6" y="9"/>
                    </a:lnTo>
                    <a:lnTo>
                      <a:pt x="8" y="27"/>
                    </a:lnTo>
                    <a:lnTo>
                      <a:pt x="11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8" name="Freeform 1049">
                <a:extLst>
                  <a:ext uri="{FF2B5EF4-FFF2-40B4-BE49-F238E27FC236}">
                    <a16:creationId xmlns:a16="http://schemas.microsoft.com/office/drawing/2014/main" id="{D26600BE-28FC-F165-5626-DA9263F6E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503"/>
                <a:ext cx="34" cy="61"/>
              </a:xfrm>
              <a:custGeom>
                <a:avLst/>
                <a:gdLst>
                  <a:gd name="T0" fmla="*/ 11 w 70"/>
                  <a:gd name="T1" fmla="*/ 30 h 122"/>
                  <a:gd name="T2" fmla="*/ 8 w 70"/>
                  <a:gd name="T3" fmla="*/ 27 h 122"/>
                  <a:gd name="T4" fmla="*/ 6 w 70"/>
                  <a:gd name="T5" fmla="*/ 9 h 122"/>
                  <a:gd name="T6" fmla="*/ 14 w 70"/>
                  <a:gd name="T7" fmla="*/ 8 h 122"/>
                  <a:gd name="T8" fmla="*/ 15 w 70"/>
                  <a:gd name="T9" fmla="*/ 3 h 122"/>
                  <a:gd name="T10" fmla="*/ 26 w 70"/>
                  <a:gd name="T11" fmla="*/ 0 h 122"/>
                  <a:gd name="T12" fmla="*/ 30 w 70"/>
                  <a:gd name="T13" fmla="*/ 3 h 122"/>
                  <a:gd name="T14" fmla="*/ 35 w 70"/>
                  <a:gd name="T15" fmla="*/ 3 h 122"/>
                  <a:gd name="T16" fmla="*/ 39 w 70"/>
                  <a:gd name="T17" fmla="*/ 6 h 122"/>
                  <a:gd name="T18" fmla="*/ 46 w 70"/>
                  <a:gd name="T19" fmla="*/ 3 h 122"/>
                  <a:gd name="T20" fmla="*/ 52 w 70"/>
                  <a:gd name="T21" fmla="*/ 5 h 122"/>
                  <a:gd name="T22" fmla="*/ 47 w 70"/>
                  <a:gd name="T23" fmla="*/ 9 h 122"/>
                  <a:gd name="T24" fmla="*/ 49 w 70"/>
                  <a:gd name="T25" fmla="*/ 14 h 122"/>
                  <a:gd name="T26" fmla="*/ 52 w 70"/>
                  <a:gd name="T27" fmla="*/ 20 h 122"/>
                  <a:gd name="T28" fmla="*/ 49 w 70"/>
                  <a:gd name="T29" fmla="*/ 23 h 122"/>
                  <a:gd name="T30" fmla="*/ 49 w 70"/>
                  <a:gd name="T31" fmla="*/ 30 h 122"/>
                  <a:gd name="T32" fmla="*/ 38 w 70"/>
                  <a:gd name="T33" fmla="*/ 34 h 122"/>
                  <a:gd name="T34" fmla="*/ 35 w 70"/>
                  <a:gd name="T35" fmla="*/ 43 h 122"/>
                  <a:gd name="T36" fmla="*/ 32 w 70"/>
                  <a:gd name="T37" fmla="*/ 46 h 122"/>
                  <a:gd name="T38" fmla="*/ 35 w 70"/>
                  <a:gd name="T39" fmla="*/ 56 h 122"/>
                  <a:gd name="T40" fmla="*/ 33 w 70"/>
                  <a:gd name="T41" fmla="*/ 70 h 122"/>
                  <a:gd name="T42" fmla="*/ 36 w 70"/>
                  <a:gd name="T43" fmla="*/ 75 h 122"/>
                  <a:gd name="T44" fmla="*/ 27 w 70"/>
                  <a:gd name="T45" fmla="*/ 84 h 122"/>
                  <a:gd name="T46" fmla="*/ 27 w 70"/>
                  <a:gd name="T47" fmla="*/ 90 h 122"/>
                  <a:gd name="T48" fmla="*/ 38 w 70"/>
                  <a:gd name="T49" fmla="*/ 94 h 122"/>
                  <a:gd name="T50" fmla="*/ 44 w 70"/>
                  <a:gd name="T51" fmla="*/ 94 h 122"/>
                  <a:gd name="T52" fmla="*/ 47 w 70"/>
                  <a:gd name="T53" fmla="*/ 85 h 122"/>
                  <a:gd name="T54" fmla="*/ 55 w 70"/>
                  <a:gd name="T55" fmla="*/ 76 h 122"/>
                  <a:gd name="T56" fmla="*/ 61 w 70"/>
                  <a:gd name="T57" fmla="*/ 82 h 122"/>
                  <a:gd name="T58" fmla="*/ 61 w 70"/>
                  <a:gd name="T59" fmla="*/ 91 h 122"/>
                  <a:gd name="T60" fmla="*/ 65 w 70"/>
                  <a:gd name="T61" fmla="*/ 94 h 122"/>
                  <a:gd name="T62" fmla="*/ 67 w 70"/>
                  <a:gd name="T63" fmla="*/ 96 h 122"/>
                  <a:gd name="T64" fmla="*/ 70 w 70"/>
                  <a:gd name="T65" fmla="*/ 108 h 122"/>
                  <a:gd name="T66" fmla="*/ 68 w 70"/>
                  <a:gd name="T67" fmla="*/ 116 h 122"/>
                  <a:gd name="T68" fmla="*/ 56 w 70"/>
                  <a:gd name="T69" fmla="*/ 122 h 122"/>
                  <a:gd name="T70" fmla="*/ 53 w 70"/>
                  <a:gd name="T71" fmla="*/ 116 h 122"/>
                  <a:gd name="T72" fmla="*/ 46 w 70"/>
                  <a:gd name="T73" fmla="*/ 117 h 122"/>
                  <a:gd name="T74" fmla="*/ 39 w 70"/>
                  <a:gd name="T75" fmla="*/ 122 h 122"/>
                  <a:gd name="T76" fmla="*/ 38 w 70"/>
                  <a:gd name="T77" fmla="*/ 122 h 122"/>
                  <a:gd name="T78" fmla="*/ 38 w 70"/>
                  <a:gd name="T79" fmla="*/ 117 h 122"/>
                  <a:gd name="T80" fmla="*/ 27 w 70"/>
                  <a:gd name="T81" fmla="*/ 111 h 122"/>
                  <a:gd name="T82" fmla="*/ 24 w 70"/>
                  <a:gd name="T83" fmla="*/ 113 h 122"/>
                  <a:gd name="T84" fmla="*/ 17 w 70"/>
                  <a:gd name="T85" fmla="*/ 117 h 122"/>
                  <a:gd name="T86" fmla="*/ 0 w 70"/>
                  <a:gd name="T87" fmla="*/ 117 h 122"/>
                  <a:gd name="T88" fmla="*/ 5 w 70"/>
                  <a:gd name="T89" fmla="*/ 110 h 122"/>
                  <a:gd name="T90" fmla="*/ 3 w 70"/>
                  <a:gd name="T91" fmla="*/ 105 h 122"/>
                  <a:gd name="T92" fmla="*/ 6 w 70"/>
                  <a:gd name="T93" fmla="*/ 96 h 122"/>
                  <a:gd name="T94" fmla="*/ 9 w 70"/>
                  <a:gd name="T95" fmla="*/ 94 h 122"/>
                  <a:gd name="T96" fmla="*/ 8 w 70"/>
                  <a:gd name="T97" fmla="*/ 87 h 122"/>
                  <a:gd name="T98" fmla="*/ 9 w 70"/>
                  <a:gd name="T99" fmla="*/ 81 h 122"/>
                  <a:gd name="T100" fmla="*/ 8 w 70"/>
                  <a:gd name="T101" fmla="*/ 75 h 122"/>
                  <a:gd name="T102" fmla="*/ 9 w 70"/>
                  <a:gd name="T103" fmla="*/ 75 h 122"/>
                  <a:gd name="T104" fmla="*/ 12 w 70"/>
                  <a:gd name="T105" fmla="*/ 73 h 122"/>
                  <a:gd name="T106" fmla="*/ 12 w 70"/>
                  <a:gd name="T107" fmla="*/ 67 h 122"/>
                  <a:gd name="T108" fmla="*/ 9 w 70"/>
                  <a:gd name="T109" fmla="*/ 59 h 122"/>
                  <a:gd name="T110" fmla="*/ 9 w 70"/>
                  <a:gd name="T111" fmla="*/ 59 h 122"/>
                  <a:gd name="T112" fmla="*/ 6 w 70"/>
                  <a:gd name="T113" fmla="*/ 50 h 122"/>
                  <a:gd name="T114" fmla="*/ 6 w 70"/>
                  <a:gd name="T115" fmla="*/ 37 h 122"/>
                  <a:gd name="T116" fmla="*/ 11 w 70"/>
                  <a:gd name="T117" fmla="*/ 3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0" h="122">
                    <a:moveTo>
                      <a:pt x="11" y="30"/>
                    </a:moveTo>
                    <a:lnTo>
                      <a:pt x="8" y="27"/>
                    </a:lnTo>
                    <a:lnTo>
                      <a:pt x="6" y="9"/>
                    </a:lnTo>
                    <a:lnTo>
                      <a:pt x="14" y="8"/>
                    </a:lnTo>
                    <a:lnTo>
                      <a:pt x="15" y="3"/>
                    </a:lnTo>
                    <a:lnTo>
                      <a:pt x="26" y="0"/>
                    </a:lnTo>
                    <a:lnTo>
                      <a:pt x="30" y="3"/>
                    </a:lnTo>
                    <a:lnTo>
                      <a:pt x="35" y="3"/>
                    </a:lnTo>
                    <a:lnTo>
                      <a:pt x="39" y="6"/>
                    </a:lnTo>
                    <a:lnTo>
                      <a:pt x="46" y="3"/>
                    </a:lnTo>
                    <a:lnTo>
                      <a:pt x="52" y="5"/>
                    </a:lnTo>
                    <a:lnTo>
                      <a:pt x="47" y="9"/>
                    </a:lnTo>
                    <a:lnTo>
                      <a:pt x="49" y="14"/>
                    </a:lnTo>
                    <a:lnTo>
                      <a:pt x="52" y="20"/>
                    </a:lnTo>
                    <a:lnTo>
                      <a:pt x="49" y="23"/>
                    </a:lnTo>
                    <a:lnTo>
                      <a:pt x="49" y="30"/>
                    </a:lnTo>
                    <a:lnTo>
                      <a:pt x="38" y="34"/>
                    </a:lnTo>
                    <a:lnTo>
                      <a:pt x="35" y="43"/>
                    </a:lnTo>
                    <a:lnTo>
                      <a:pt x="32" y="46"/>
                    </a:lnTo>
                    <a:lnTo>
                      <a:pt x="35" y="56"/>
                    </a:lnTo>
                    <a:lnTo>
                      <a:pt x="33" y="70"/>
                    </a:lnTo>
                    <a:lnTo>
                      <a:pt x="36" y="75"/>
                    </a:lnTo>
                    <a:lnTo>
                      <a:pt x="27" y="84"/>
                    </a:lnTo>
                    <a:lnTo>
                      <a:pt x="27" y="90"/>
                    </a:lnTo>
                    <a:lnTo>
                      <a:pt x="38" y="94"/>
                    </a:lnTo>
                    <a:lnTo>
                      <a:pt x="44" y="94"/>
                    </a:lnTo>
                    <a:lnTo>
                      <a:pt x="47" y="85"/>
                    </a:lnTo>
                    <a:lnTo>
                      <a:pt x="55" y="76"/>
                    </a:lnTo>
                    <a:lnTo>
                      <a:pt x="61" y="82"/>
                    </a:lnTo>
                    <a:lnTo>
                      <a:pt x="61" y="91"/>
                    </a:lnTo>
                    <a:lnTo>
                      <a:pt x="65" y="94"/>
                    </a:lnTo>
                    <a:lnTo>
                      <a:pt x="67" y="96"/>
                    </a:lnTo>
                    <a:lnTo>
                      <a:pt x="70" y="108"/>
                    </a:lnTo>
                    <a:lnTo>
                      <a:pt x="68" y="116"/>
                    </a:lnTo>
                    <a:lnTo>
                      <a:pt x="56" y="122"/>
                    </a:lnTo>
                    <a:lnTo>
                      <a:pt x="53" y="116"/>
                    </a:lnTo>
                    <a:lnTo>
                      <a:pt x="46" y="117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8" y="117"/>
                    </a:lnTo>
                    <a:lnTo>
                      <a:pt x="27" y="111"/>
                    </a:lnTo>
                    <a:lnTo>
                      <a:pt x="24" y="113"/>
                    </a:lnTo>
                    <a:lnTo>
                      <a:pt x="17" y="117"/>
                    </a:lnTo>
                    <a:lnTo>
                      <a:pt x="0" y="117"/>
                    </a:lnTo>
                    <a:lnTo>
                      <a:pt x="5" y="110"/>
                    </a:lnTo>
                    <a:lnTo>
                      <a:pt x="3" y="105"/>
                    </a:lnTo>
                    <a:lnTo>
                      <a:pt x="6" y="96"/>
                    </a:lnTo>
                    <a:lnTo>
                      <a:pt x="9" y="94"/>
                    </a:lnTo>
                    <a:lnTo>
                      <a:pt x="8" y="87"/>
                    </a:lnTo>
                    <a:lnTo>
                      <a:pt x="9" y="81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12" y="73"/>
                    </a:lnTo>
                    <a:lnTo>
                      <a:pt x="12" y="67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6" y="50"/>
                    </a:lnTo>
                    <a:lnTo>
                      <a:pt x="6" y="37"/>
                    </a:lnTo>
                    <a:lnTo>
                      <a:pt x="11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9" name="Freeform 1050">
                <a:extLst>
                  <a:ext uri="{FF2B5EF4-FFF2-40B4-BE49-F238E27FC236}">
                    <a16:creationId xmlns:a16="http://schemas.microsoft.com/office/drawing/2014/main" id="{4ADA5414-652A-A776-393C-6861D9C58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503"/>
                <a:ext cx="34" cy="61"/>
              </a:xfrm>
              <a:custGeom>
                <a:avLst/>
                <a:gdLst>
                  <a:gd name="T0" fmla="*/ 11 w 70"/>
                  <a:gd name="T1" fmla="*/ 30 h 122"/>
                  <a:gd name="T2" fmla="*/ 8 w 70"/>
                  <a:gd name="T3" fmla="*/ 27 h 122"/>
                  <a:gd name="T4" fmla="*/ 6 w 70"/>
                  <a:gd name="T5" fmla="*/ 9 h 122"/>
                  <a:gd name="T6" fmla="*/ 14 w 70"/>
                  <a:gd name="T7" fmla="*/ 8 h 122"/>
                  <a:gd name="T8" fmla="*/ 15 w 70"/>
                  <a:gd name="T9" fmla="*/ 3 h 122"/>
                  <a:gd name="T10" fmla="*/ 26 w 70"/>
                  <a:gd name="T11" fmla="*/ 0 h 122"/>
                  <a:gd name="T12" fmla="*/ 30 w 70"/>
                  <a:gd name="T13" fmla="*/ 3 h 122"/>
                  <a:gd name="T14" fmla="*/ 35 w 70"/>
                  <a:gd name="T15" fmla="*/ 3 h 122"/>
                  <a:gd name="T16" fmla="*/ 39 w 70"/>
                  <a:gd name="T17" fmla="*/ 6 h 122"/>
                  <a:gd name="T18" fmla="*/ 46 w 70"/>
                  <a:gd name="T19" fmla="*/ 3 h 122"/>
                  <a:gd name="T20" fmla="*/ 52 w 70"/>
                  <a:gd name="T21" fmla="*/ 5 h 122"/>
                  <a:gd name="T22" fmla="*/ 47 w 70"/>
                  <a:gd name="T23" fmla="*/ 9 h 122"/>
                  <a:gd name="T24" fmla="*/ 49 w 70"/>
                  <a:gd name="T25" fmla="*/ 14 h 122"/>
                  <a:gd name="T26" fmla="*/ 52 w 70"/>
                  <a:gd name="T27" fmla="*/ 20 h 122"/>
                  <a:gd name="T28" fmla="*/ 49 w 70"/>
                  <a:gd name="T29" fmla="*/ 23 h 122"/>
                  <a:gd name="T30" fmla="*/ 49 w 70"/>
                  <a:gd name="T31" fmla="*/ 30 h 122"/>
                  <a:gd name="T32" fmla="*/ 38 w 70"/>
                  <a:gd name="T33" fmla="*/ 34 h 122"/>
                  <a:gd name="T34" fmla="*/ 35 w 70"/>
                  <a:gd name="T35" fmla="*/ 43 h 122"/>
                  <a:gd name="T36" fmla="*/ 32 w 70"/>
                  <a:gd name="T37" fmla="*/ 46 h 122"/>
                  <a:gd name="T38" fmla="*/ 35 w 70"/>
                  <a:gd name="T39" fmla="*/ 56 h 122"/>
                  <a:gd name="T40" fmla="*/ 33 w 70"/>
                  <a:gd name="T41" fmla="*/ 70 h 122"/>
                  <a:gd name="T42" fmla="*/ 36 w 70"/>
                  <a:gd name="T43" fmla="*/ 75 h 122"/>
                  <a:gd name="T44" fmla="*/ 27 w 70"/>
                  <a:gd name="T45" fmla="*/ 84 h 122"/>
                  <a:gd name="T46" fmla="*/ 27 w 70"/>
                  <a:gd name="T47" fmla="*/ 90 h 122"/>
                  <a:gd name="T48" fmla="*/ 38 w 70"/>
                  <a:gd name="T49" fmla="*/ 94 h 122"/>
                  <a:gd name="T50" fmla="*/ 44 w 70"/>
                  <a:gd name="T51" fmla="*/ 94 h 122"/>
                  <a:gd name="T52" fmla="*/ 47 w 70"/>
                  <a:gd name="T53" fmla="*/ 85 h 122"/>
                  <a:gd name="T54" fmla="*/ 55 w 70"/>
                  <a:gd name="T55" fmla="*/ 76 h 122"/>
                  <a:gd name="T56" fmla="*/ 61 w 70"/>
                  <a:gd name="T57" fmla="*/ 82 h 122"/>
                  <a:gd name="T58" fmla="*/ 61 w 70"/>
                  <a:gd name="T59" fmla="*/ 91 h 122"/>
                  <a:gd name="T60" fmla="*/ 65 w 70"/>
                  <a:gd name="T61" fmla="*/ 94 h 122"/>
                  <a:gd name="T62" fmla="*/ 67 w 70"/>
                  <a:gd name="T63" fmla="*/ 96 h 122"/>
                  <a:gd name="T64" fmla="*/ 70 w 70"/>
                  <a:gd name="T65" fmla="*/ 108 h 122"/>
                  <a:gd name="T66" fmla="*/ 68 w 70"/>
                  <a:gd name="T67" fmla="*/ 116 h 122"/>
                  <a:gd name="T68" fmla="*/ 56 w 70"/>
                  <a:gd name="T69" fmla="*/ 122 h 122"/>
                  <a:gd name="T70" fmla="*/ 53 w 70"/>
                  <a:gd name="T71" fmla="*/ 116 h 122"/>
                  <a:gd name="T72" fmla="*/ 46 w 70"/>
                  <a:gd name="T73" fmla="*/ 117 h 122"/>
                  <a:gd name="T74" fmla="*/ 39 w 70"/>
                  <a:gd name="T75" fmla="*/ 122 h 122"/>
                  <a:gd name="T76" fmla="*/ 38 w 70"/>
                  <a:gd name="T77" fmla="*/ 122 h 122"/>
                  <a:gd name="T78" fmla="*/ 38 w 70"/>
                  <a:gd name="T79" fmla="*/ 117 h 122"/>
                  <a:gd name="T80" fmla="*/ 27 w 70"/>
                  <a:gd name="T81" fmla="*/ 111 h 122"/>
                  <a:gd name="T82" fmla="*/ 24 w 70"/>
                  <a:gd name="T83" fmla="*/ 113 h 122"/>
                  <a:gd name="T84" fmla="*/ 17 w 70"/>
                  <a:gd name="T85" fmla="*/ 117 h 122"/>
                  <a:gd name="T86" fmla="*/ 0 w 70"/>
                  <a:gd name="T87" fmla="*/ 117 h 122"/>
                  <a:gd name="T88" fmla="*/ 5 w 70"/>
                  <a:gd name="T89" fmla="*/ 110 h 122"/>
                  <a:gd name="T90" fmla="*/ 3 w 70"/>
                  <a:gd name="T91" fmla="*/ 105 h 122"/>
                  <a:gd name="T92" fmla="*/ 6 w 70"/>
                  <a:gd name="T93" fmla="*/ 96 h 122"/>
                  <a:gd name="T94" fmla="*/ 9 w 70"/>
                  <a:gd name="T95" fmla="*/ 94 h 122"/>
                  <a:gd name="T96" fmla="*/ 8 w 70"/>
                  <a:gd name="T97" fmla="*/ 87 h 122"/>
                  <a:gd name="T98" fmla="*/ 9 w 70"/>
                  <a:gd name="T99" fmla="*/ 81 h 122"/>
                  <a:gd name="T100" fmla="*/ 8 w 70"/>
                  <a:gd name="T101" fmla="*/ 75 h 122"/>
                  <a:gd name="T102" fmla="*/ 9 w 70"/>
                  <a:gd name="T103" fmla="*/ 75 h 122"/>
                  <a:gd name="T104" fmla="*/ 12 w 70"/>
                  <a:gd name="T105" fmla="*/ 73 h 122"/>
                  <a:gd name="T106" fmla="*/ 12 w 70"/>
                  <a:gd name="T107" fmla="*/ 67 h 122"/>
                  <a:gd name="T108" fmla="*/ 9 w 70"/>
                  <a:gd name="T109" fmla="*/ 59 h 122"/>
                  <a:gd name="T110" fmla="*/ 9 w 70"/>
                  <a:gd name="T111" fmla="*/ 59 h 122"/>
                  <a:gd name="T112" fmla="*/ 6 w 70"/>
                  <a:gd name="T113" fmla="*/ 50 h 122"/>
                  <a:gd name="T114" fmla="*/ 6 w 70"/>
                  <a:gd name="T115" fmla="*/ 37 h 122"/>
                  <a:gd name="T116" fmla="*/ 11 w 70"/>
                  <a:gd name="T117" fmla="*/ 3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0" h="122">
                    <a:moveTo>
                      <a:pt x="11" y="30"/>
                    </a:moveTo>
                    <a:lnTo>
                      <a:pt x="8" y="27"/>
                    </a:lnTo>
                    <a:lnTo>
                      <a:pt x="6" y="9"/>
                    </a:lnTo>
                    <a:lnTo>
                      <a:pt x="14" y="8"/>
                    </a:lnTo>
                    <a:lnTo>
                      <a:pt x="15" y="3"/>
                    </a:lnTo>
                    <a:lnTo>
                      <a:pt x="26" y="0"/>
                    </a:lnTo>
                    <a:lnTo>
                      <a:pt x="30" y="3"/>
                    </a:lnTo>
                    <a:lnTo>
                      <a:pt x="35" y="3"/>
                    </a:lnTo>
                    <a:lnTo>
                      <a:pt x="39" y="6"/>
                    </a:lnTo>
                    <a:lnTo>
                      <a:pt x="46" y="3"/>
                    </a:lnTo>
                    <a:lnTo>
                      <a:pt x="52" y="5"/>
                    </a:lnTo>
                    <a:lnTo>
                      <a:pt x="47" y="9"/>
                    </a:lnTo>
                    <a:lnTo>
                      <a:pt x="49" y="14"/>
                    </a:lnTo>
                    <a:lnTo>
                      <a:pt x="52" y="20"/>
                    </a:lnTo>
                    <a:lnTo>
                      <a:pt x="49" y="23"/>
                    </a:lnTo>
                    <a:lnTo>
                      <a:pt x="49" y="30"/>
                    </a:lnTo>
                    <a:lnTo>
                      <a:pt x="38" y="34"/>
                    </a:lnTo>
                    <a:lnTo>
                      <a:pt x="35" y="43"/>
                    </a:lnTo>
                    <a:lnTo>
                      <a:pt x="32" y="46"/>
                    </a:lnTo>
                    <a:lnTo>
                      <a:pt x="35" y="56"/>
                    </a:lnTo>
                    <a:lnTo>
                      <a:pt x="33" y="70"/>
                    </a:lnTo>
                    <a:lnTo>
                      <a:pt x="36" y="75"/>
                    </a:lnTo>
                    <a:lnTo>
                      <a:pt x="27" y="84"/>
                    </a:lnTo>
                    <a:lnTo>
                      <a:pt x="27" y="90"/>
                    </a:lnTo>
                    <a:lnTo>
                      <a:pt x="38" y="94"/>
                    </a:lnTo>
                    <a:lnTo>
                      <a:pt x="44" y="94"/>
                    </a:lnTo>
                    <a:lnTo>
                      <a:pt x="47" y="85"/>
                    </a:lnTo>
                    <a:lnTo>
                      <a:pt x="55" y="76"/>
                    </a:lnTo>
                    <a:lnTo>
                      <a:pt x="61" y="82"/>
                    </a:lnTo>
                    <a:lnTo>
                      <a:pt x="61" y="91"/>
                    </a:lnTo>
                    <a:lnTo>
                      <a:pt x="65" y="94"/>
                    </a:lnTo>
                    <a:lnTo>
                      <a:pt x="67" y="96"/>
                    </a:lnTo>
                    <a:lnTo>
                      <a:pt x="70" y="108"/>
                    </a:lnTo>
                    <a:lnTo>
                      <a:pt x="68" y="116"/>
                    </a:lnTo>
                    <a:lnTo>
                      <a:pt x="56" y="122"/>
                    </a:lnTo>
                    <a:lnTo>
                      <a:pt x="53" y="116"/>
                    </a:lnTo>
                    <a:lnTo>
                      <a:pt x="46" y="117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8" y="117"/>
                    </a:lnTo>
                    <a:lnTo>
                      <a:pt x="27" y="111"/>
                    </a:lnTo>
                    <a:lnTo>
                      <a:pt x="24" y="113"/>
                    </a:lnTo>
                    <a:lnTo>
                      <a:pt x="17" y="117"/>
                    </a:lnTo>
                    <a:lnTo>
                      <a:pt x="0" y="117"/>
                    </a:lnTo>
                    <a:lnTo>
                      <a:pt x="5" y="110"/>
                    </a:lnTo>
                    <a:lnTo>
                      <a:pt x="3" y="105"/>
                    </a:lnTo>
                    <a:lnTo>
                      <a:pt x="6" y="96"/>
                    </a:lnTo>
                    <a:lnTo>
                      <a:pt x="9" y="94"/>
                    </a:lnTo>
                    <a:lnTo>
                      <a:pt x="8" y="87"/>
                    </a:lnTo>
                    <a:lnTo>
                      <a:pt x="9" y="81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12" y="73"/>
                    </a:lnTo>
                    <a:lnTo>
                      <a:pt x="12" y="67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6" y="50"/>
                    </a:lnTo>
                    <a:lnTo>
                      <a:pt x="6" y="37"/>
                    </a:lnTo>
                    <a:lnTo>
                      <a:pt x="11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0" name="Freeform 1051">
                <a:extLst>
                  <a:ext uri="{FF2B5EF4-FFF2-40B4-BE49-F238E27FC236}">
                    <a16:creationId xmlns:a16="http://schemas.microsoft.com/office/drawing/2014/main" id="{6002FED8-B7E6-7E08-89C0-44B519601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526"/>
                <a:ext cx="14" cy="9"/>
              </a:xfrm>
              <a:custGeom>
                <a:avLst/>
                <a:gdLst>
                  <a:gd name="T0" fmla="*/ 12 w 28"/>
                  <a:gd name="T1" fmla="*/ 0 h 18"/>
                  <a:gd name="T2" fmla="*/ 0 w 28"/>
                  <a:gd name="T3" fmla="*/ 18 h 18"/>
                  <a:gd name="T4" fmla="*/ 6 w 28"/>
                  <a:gd name="T5" fmla="*/ 18 h 18"/>
                  <a:gd name="T6" fmla="*/ 12 w 28"/>
                  <a:gd name="T7" fmla="*/ 16 h 18"/>
                  <a:gd name="T8" fmla="*/ 16 w 28"/>
                  <a:gd name="T9" fmla="*/ 15 h 18"/>
                  <a:gd name="T10" fmla="*/ 22 w 28"/>
                  <a:gd name="T11" fmla="*/ 13 h 18"/>
                  <a:gd name="T12" fmla="*/ 25 w 28"/>
                  <a:gd name="T13" fmla="*/ 16 h 18"/>
                  <a:gd name="T14" fmla="*/ 28 w 28"/>
                  <a:gd name="T15" fmla="*/ 10 h 18"/>
                  <a:gd name="T16" fmla="*/ 27 w 28"/>
                  <a:gd name="T17" fmla="*/ 3 h 18"/>
                  <a:gd name="T18" fmla="*/ 19 w 28"/>
                  <a:gd name="T19" fmla="*/ 0 h 18"/>
                  <a:gd name="T20" fmla="*/ 12 w 28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8">
                    <a:moveTo>
                      <a:pt x="12" y="0"/>
                    </a:moveTo>
                    <a:lnTo>
                      <a:pt x="0" y="18"/>
                    </a:lnTo>
                    <a:lnTo>
                      <a:pt x="6" y="18"/>
                    </a:lnTo>
                    <a:lnTo>
                      <a:pt x="12" y="16"/>
                    </a:lnTo>
                    <a:lnTo>
                      <a:pt x="16" y="15"/>
                    </a:lnTo>
                    <a:lnTo>
                      <a:pt x="22" y="13"/>
                    </a:lnTo>
                    <a:lnTo>
                      <a:pt x="25" y="16"/>
                    </a:lnTo>
                    <a:lnTo>
                      <a:pt x="28" y="10"/>
                    </a:lnTo>
                    <a:lnTo>
                      <a:pt x="27" y="3"/>
                    </a:lnTo>
                    <a:lnTo>
                      <a:pt x="19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1" name="Freeform 1052">
                <a:extLst>
                  <a:ext uri="{FF2B5EF4-FFF2-40B4-BE49-F238E27FC236}">
                    <a16:creationId xmlns:a16="http://schemas.microsoft.com/office/drawing/2014/main" id="{35EFFFF6-AEBF-A69D-C325-CEA1B10D4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526"/>
                <a:ext cx="14" cy="9"/>
              </a:xfrm>
              <a:custGeom>
                <a:avLst/>
                <a:gdLst>
                  <a:gd name="T0" fmla="*/ 12 w 28"/>
                  <a:gd name="T1" fmla="*/ 0 h 18"/>
                  <a:gd name="T2" fmla="*/ 19 w 28"/>
                  <a:gd name="T3" fmla="*/ 0 h 18"/>
                  <a:gd name="T4" fmla="*/ 27 w 28"/>
                  <a:gd name="T5" fmla="*/ 3 h 18"/>
                  <a:gd name="T6" fmla="*/ 28 w 28"/>
                  <a:gd name="T7" fmla="*/ 10 h 18"/>
                  <a:gd name="T8" fmla="*/ 25 w 28"/>
                  <a:gd name="T9" fmla="*/ 16 h 18"/>
                  <a:gd name="T10" fmla="*/ 22 w 28"/>
                  <a:gd name="T11" fmla="*/ 13 h 18"/>
                  <a:gd name="T12" fmla="*/ 16 w 28"/>
                  <a:gd name="T13" fmla="*/ 15 h 18"/>
                  <a:gd name="T14" fmla="*/ 12 w 28"/>
                  <a:gd name="T15" fmla="*/ 16 h 18"/>
                  <a:gd name="T16" fmla="*/ 6 w 28"/>
                  <a:gd name="T17" fmla="*/ 18 h 18"/>
                  <a:gd name="T18" fmla="*/ 0 w 28"/>
                  <a:gd name="T19" fmla="*/ 18 h 18"/>
                  <a:gd name="T20" fmla="*/ 12 w 28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8">
                    <a:moveTo>
                      <a:pt x="12" y="0"/>
                    </a:moveTo>
                    <a:lnTo>
                      <a:pt x="19" y="0"/>
                    </a:lnTo>
                    <a:lnTo>
                      <a:pt x="27" y="3"/>
                    </a:lnTo>
                    <a:lnTo>
                      <a:pt x="28" y="10"/>
                    </a:lnTo>
                    <a:lnTo>
                      <a:pt x="25" y="16"/>
                    </a:lnTo>
                    <a:lnTo>
                      <a:pt x="22" y="13"/>
                    </a:lnTo>
                    <a:lnTo>
                      <a:pt x="16" y="15"/>
                    </a:lnTo>
                    <a:lnTo>
                      <a:pt x="12" y="16"/>
                    </a:lnTo>
                    <a:lnTo>
                      <a:pt x="6" y="18"/>
                    </a:lnTo>
                    <a:lnTo>
                      <a:pt x="0" y="1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2" name="Freeform 1053">
                <a:extLst>
                  <a:ext uri="{FF2B5EF4-FFF2-40B4-BE49-F238E27FC236}">
                    <a16:creationId xmlns:a16="http://schemas.microsoft.com/office/drawing/2014/main" id="{1947D7B1-B388-9B9B-C5E3-D0FB2EA40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526"/>
                <a:ext cx="14" cy="9"/>
              </a:xfrm>
              <a:custGeom>
                <a:avLst/>
                <a:gdLst>
                  <a:gd name="T0" fmla="*/ 12 w 28"/>
                  <a:gd name="T1" fmla="*/ 0 h 18"/>
                  <a:gd name="T2" fmla="*/ 19 w 28"/>
                  <a:gd name="T3" fmla="*/ 0 h 18"/>
                  <a:gd name="T4" fmla="*/ 27 w 28"/>
                  <a:gd name="T5" fmla="*/ 3 h 18"/>
                  <a:gd name="T6" fmla="*/ 28 w 28"/>
                  <a:gd name="T7" fmla="*/ 10 h 18"/>
                  <a:gd name="T8" fmla="*/ 25 w 28"/>
                  <a:gd name="T9" fmla="*/ 16 h 18"/>
                  <a:gd name="T10" fmla="*/ 22 w 28"/>
                  <a:gd name="T11" fmla="*/ 13 h 18"/>
                  <a:gd name="T12" fmla="*/ 16 w 28"/>
                  <a:gd name="T13" fmla="*/ 15 h 18"/>
                  <a:gd name="T14" fmla="*/ 12 w 28"/>
                  <a:gd name="T15" fmla="*/ 16 h 18"/>
                  <a:gd name="T16" fmla="*/ 6 w 28"/>
                  <a:gd name="T17" fmla="*/ 18 h 18"/>
                  <a:gd name="T18" fmla="*/ 0 w 28"/>
                  <a:gd name="T19" fmla="*/ 18 h 18"/>
                  <a:gd name="T20" fmla="*/ 12 w 28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8">
                    <a:moveTo>
                      <a:pt x="12" y="0"/>
                    </a:moveTo>
                    <a:lnTo>
                      <a:pt x="19" y="0"/>
                    </a:lnTo>
                    <a:lnTo>
                      <a:pt x="27" y="3"/>
                    </a:lnTo>
                    <a:lnTo>
                      <a:pt x="28" y="10"/>
                    </a:lnTo>
                    <a:lnTo>
                      <a:pt x="25" y="16"/>
                    </a:lnTo>
                    <a:lnTo>
                      <a:pt x="22" y="13"/>
                    </a:lnTo>
                    <a:lnTo>
                      <a:pt x="16" y="15"/>
                    </a:lnTo>
                    <a:lnTo>
                      <a:pt x="12" y="16"/>
                    </a:lnTo>
                    <a:lnTo>
                      <a:pt x="6" y="18"/>
                    </a:lnTo>
                    <a:lnTo>
                      <a:pt x="0" y="18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3" name="Freeform 1054">
                <a:extLst>
                  <a:ext uri="{FF2B5EF4-FFF2-40B4-BE49-F238E27FC236}">
                    <a16:creationId xmlns:a16="http://schemas.microsoft.com/office/drawing/2014/main" id="{599D5EF9-FF4F-56E0-612A-138BB0E51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498"/>
                <a:ext cx="7" cy="15"/>
              </a:xfrm>
              <a:custGeom>
                <a:avLst/>
                <a:gdLst>
                  <a:gd name="T0" fmla="*/ 10 w 16"/>
                  <a:gd name="T1" fmla="*/ 31 h 31"/>
                  <a:gd name="T2" fmla="*/ 11 w 16"/>
                  <a:gd name="T3" fmla="*/ 31 h 31"/>
                  <a:gd name="T4" fmla="*/ 16 w 16"/>
                  <a:gd name="T5" fmla="*/ 13 h 31"/>
                  <a:gd name="T6" fmla="*/ 14 w 16"/>
                  <a:gd name="T7" fmla="*/ 7 h 31"/>
                  <a:gd name="T8" fmla="*/ 6 w 16"/>
                  <a:gd name="T9" fmla="*/ 0 h 31"/>
                  <a:gd name="T10" fmla="*/ 0 w 16"/>
                  <a:gd name="T11" fmla="*/ 2 h 31"/>
                  <a:gd name="T12" fmla="*/ 0 w 16"/>
                  <a:gd name="T13" fmla="*/ 17 h 31"/>
                  <a:gd name="T14" fmla="*/ 10 w 16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1">
                    <a:moveTo>
                      <a:pt x="10" y="31"/>
                    </a:moveTo>
                    <a:lnTo>
                      <a:pt x="11" y="31"/>
                    </a:lnTo>
                    <a:lnTo>
                      <a:pt x="16" y="13"/>
                    </a:lnTo>
                    <a:lnTo>
                      <a:pt x="14" y="7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17"/>
                    </a:lnTo>
                    <a:lnTo>
                      <a:pt x="10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4" name="Freeform 1055">
                <a:extLst>
                  <a:ext uri="{FF2B5EF4-FFF2-40B4-BE49-F238E27FC236}">
                    <a16:creationId xmlns:a16="http://schemas.microsoft.com/office/drawing/2014/main" id="{616847EC-B30E-8B61-D875-85C886399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498"/>
                <a:ext cx="7" cy="15"/>
              </a:xfrm>
              <a:custGeom>
                <a:avLst/>
                <a:gdLst>
                  <a:gd name="T0" fmla="*/ 10 w 16"/>
                  <a:gd name="T1" fmla="*/ 31 h 31"/>
                  <a:gd name="T2" fmla="*/ 0 w 16"/>
                  <a:gd name="T3" fmla="*/ 17 h 31"/>
                  <a:gd name="T4" fmla="*/ 0 w 16"/>
                  <a:gd name="T5" fmla="*/ 2 h 31"/>
                  <a:gd name="T6" fmla="*/ 6 w 16"/>
                  <a:gd name="T7" fmla="*/ 0 h 31"/>
                  <a:gd name="T8" fmla="*/ 14 w 16"/>
                  <a:gd name="T9" fmla="*/ 7 h 31"/>
                  <a:gd name="T10" fmla="*/ 16 w 16"/>
                  <a:gd name="T11" fmla="*/ 13 h 31"/>
                  <a:gd name="T12" fmla="*/ 11 w 16"/>
                  <a:gd name="T13" fmla="*/ 31 h 31"/>
                  <a:gd name="T14" fmla="*/ 10 w 16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1">
                    <a:moveTo>
                      <a:pt x="10" y="31"/>
                    </a:moveTo>
                    <a:lnTo>
                      <a:pt x="0" y="17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14" y="7"/>
                    </a:lnTo>
                    <a:lnTo>
                      <a:pt x="16" y="13"/>
                    </a:lnTo>
                    <a:lnTo>
                      <a:pt x="11" y="31"/>
                    </a:lnTo>
                    <a:lnTo>
                      <a:pt x="10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5" name="Freeform 1056">
                <a:extLst>
                  <a:ext uri="{FF2B5EF4-FFF2-40B4-BE49-F238E27FC236}">
                    <a16:creationId xmlns:a16="http://schemas.microsoft.com/office/drawing/2014/main" id="{965D5EC0-25B4-1CD7-26ED-3C3057FB2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498"/>
                <a:ext cx="7" cy="15"/>
              </a:xfrm>
              <a:custGeom>
                <a:avLst/>
                <a:gdLst>
                  <a:gd name="T0" fmla="*/ 10 w 16"/>
                  <a:gd name="T1" fmla="*/ 31 h 31"/>
                  <a:gd name="T2" fmla="*/ 0 w 16"/>
                  <a:gd name="T3" fmla="*/ 17 h 31"/>
                  <a:gd name="T4" fmla="*/ 0 w 16"/>
                  <a:gd name="T5" fmla="*/ 2 h 31"/>
                  <a:gd name="T6" fmla="*/ 6 w 16"/>
                  <a:gd name="T7" fmla="*/ 0 h 31"/>
                  <a:gd name="T8" fmla="*/ 14 w 16"/>
                  <a:gd name="T9" fmla="*/ 7 h 31"/>
                  <a:gd name="T10" fmla="*/ 16 w 16"/>
                  <a:gd name="T11" fmla="*/ 13 h 31"/>
                  <a:gd name="T12" fmla="*/ 11 w 16"/>
                  <a:gd name="T13" fmla="*/ 31 h 31"/>
                  <a:gd name="T14" fmla="*/ 10 w 16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1">
                    <a:moveTo>
                      <a:pt x="10" y="31"/>
                    </a:moveTo>
                    <a:lnTo>
                      <a:pt x="0" y="17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14" y="7"/>
                    </a:lnTo>
                    <a:lnTo>
                      <a:pt x="16" y="13"/>
                    </a:lnTo>
                    <a:lnTo>
                      <a:pt x="11" y="31"/>
                    </a:lnTo>
                    <a:lnTo>
                      <a:pt x="10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6" name="Freeform 1057">
                <a:extLst>
                  <a:ext uri="{FF2B5EF4-FFF2-40B4-BE49-F238E27FC236}">
                    <a16:creationId xmlns:a16="http://schemas.microsoft.com/office/drawing/2014/main" id="{60F1822C-FD2A-67AB-3080-D6F3DFE9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530"/>
                <a:ext cx="24" cy="20"/>
              </a:xfrm>
              <a:custGeom>
                <a:avLst/>
                <a:gdLst>
                  <a:gd name="T0" fmla="*/ 46 w 49"/>
                  <a:gd name="T1" fmla="*/ 0 h 41"/>
                  <a:gd name="T2" fmla="*/ 41 w 49"/>
                  <a:gd name="T3" fmla="*/ 0 h 41"/>
                  <a:gd name="T4" fmla="*/ 37 w 49"/>
                  <a:gd name="T5" fmla="*/ 5 h 41"/>
                  <a:gd name="T6" fmla="*/ 31 w 49"/>
                  <a:gd name="T7" fmla="*/ 8 h 41"/>
                  <a:gd name="T8" fmla="*/ 28 w 49"/>
                  <a:gd name="T9" fmla="*/ 12 h 41"/>
                  <a:gd name="T10" fmla="*/ 25 w 49"/>
                  <a:gd name="T11" fmla="*/ 11 h 41"/>
                  <a:gd name="T12" fmla="*/ 20 w 49"/>
                  <a:gd name="T13" fmla="*/ 19 h 41"/>
                  <a:gd name="T14" fmla="*/ 12 w 49"/>
                  <a:gd name="T15" fmla="*/ 23 h 41"/>
                  <a:gd name="T16" fmla="*/ 9 w 49"/>
                  <a:gd name="T17" fmla="*/ 22 h 41"/>
                  <a:gd name="T18" fmla="*/ 0 w 49"/>
                  <a:gd name="T19" fmla="*/ 31 h 41"/>
                  <a:gd name="T20" fmla="*/ 0 w 49"/>
                  <a:gd name="T21" fmla="*/ 37 h 41"/>
                  <a:gd name="T22" fmla="*/ 11 w 49"/>
                  <a:gd name="T23" fmla="*/ 41 h 41"/>
                  <a:gd name="T24" fmla="*/ 17 w 49"/>
                  <a:gd name="T25" fmla="*/ 41 h 41"/>
                  <a:gd name="T26" fmla="*/ 20 w 49"/>
                  <a:gd name="T27" fmla="*/ 32 h 41"/>
                  <a:gd name="T28" fmla="*/ 28 w 49"/>
                  <a:gd name="T29" fmla="*/ 23 h 41"/>
                  <a:gd name="T30" fmla="*/ 34 w 49"/>
                  <a:gd name="T31" fmla="*/ 29 h 41"/>
                  <a:gd name="T32" fmla="*/ 44 w 49"/>
                  <a:gd name="T33" fmla="*/ 20 h 41"/>
                  <a:gd name="T34" fmla="*/ 44 w 49"/>
                  <a:gd name="T35" fmla="*/ 17 h 41"/>
                  <a:gd name="T36" fmla="*/ 49 w 49"/>
                  <a:gd name="T37" fmla="*/ 14 h 41"/>
                  <a:gd name="T38" fmla="*/ 46 w 49"/>
                  <a:gd name="T39" fmla="*/ 8 h 41"/>
                  <a:gd name="T40" fmla="*/ 46 w 49"/>
                  <a:gd name="T4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41">
                    <a:moveTo>
                      <a:pt x="46" y="0"/>
                    </a:moveTo>
                    <a:lnTo>
                      <a:pt x="41" y="0"/>
                    </a:lnTo>
                    <a:lnTo>
                      <a:pt x="37" y="5"/>
                    </a:lnTo>
                    <a:lnTo>
                      <a:pt x="31" y="8"/>
                    </a:lnTo>
                    <a:lnTo>
                      <a:pt x="28" y="12"/>
                    </a:lnTo>
                    <a:lnTo>
                      <a:pt x="25" y="11"/>
                    </a:lnTo>
                    <a:lnTo>
                      <a:pt x="20" y="19"/>
                    </a:lnTo>
                    <a:lnTo>
                      <a:pt x="12" y="23"/>
                    </a:lnTo>
                    <a:lnTo>
                      <a:pt x="9" y="22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11" y="41"/>
                    </a:lnTo>
                    <a:lnTo>
                      <a:pt x="17" y="41"/>
                    </a:lnTo>
                    <a:lnTo>
                      <a:pt x="20" y="32"/>
                    </a:lnTo>
                    <a:lnTo>
                      <a:pt x="28" y="23"/>
                    </a:lnTo>
                    <a:lnTo>
                      <a:pt x="34" y="29"/>
                    </a:lnTo>
                    <a:lnTo>
                      <a:pt x="44" y="20"/>
                    </a:lnTo>
                    <a:lnTo>
                      <a:pt x="44" y="17"/>
                    </a:lnTo>
                    <a:lnTo>
                      <a:pt x="49" y="14"/>
                    </a:lnTo>
                    <a:lnTo>
                      <a:pt x="46" y="8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7" name="Freeform 1058">
                <a:extLst>
                  <a:ext uri="{FF2B5EF4-FFF2-40B4-BE49-F238E27FC236}">
                    <a16:creationId xmlns:a16="http://schemas.microsoft.com/office/drawing/2014/main" id="{23713F6A-F4B3-15ED-541E-7773F3875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530"/>
                <a:ext cx="24" cy="20"/>
              </a:xfrm>
              <a:custGeom>
                <a:avLst/>
                <a:gdLst>
                  <a:gd name="T0" fmla="*/ 46 w 49"/>
                  <a:gd name="T1" fmla="*/ 0 h 41"/>
                  <a:gd name="T2" fmla="*/ 46 w 49"/>
                  <a:gd name="T3" fmla="*/ 8 h 41"/>
                  <a:gd name="T4" fmla="*/ 49 w 49"/>
                  <a:gd name="T5" fmla="*/ 14 h 41"/>
                  <a:gd name="T6" fmla="*/ 44 w 49"/>
                  <a:gd name="T7" fmla="*/ 17 h 41"/>
                  <a:gd name="T8" fmla="*/ 44 w 49"/>
                  <a:gd name="T9" fmla="*/ 20 h 41"/>
                  <a:gd name="T10" fmla="*/ 34 w 49"/>
                  <a:gd name="T11" fmla="*/ 29 h 41"/>
                  <a:gd name="T12" fmla="*/ 28 w 49"/>
                  <a:gd name="T13" fmla="*/ 23 h 41"/>
                  <a:gd name="T14" fmla="*/ 20 w 49"/>
                  <a:gd name="T15" fmla="*/ 32 h 41"/>
                  <a:gd name="T16" fmla="*/ 17 w 49"/>
                  <a:gd name="T17" fmla="*/ 41 h 41"/>
                  <a:gd name="T18" fmla="*/ 11 w 49"/>
                  <a:gd name="T19" fmla="*/ 41 h 41"/>
                  <a:gd name="T20" fmla="*/ 0 w 49"/>
                  <a:gd name="T21" fmla="*/ 37 h 41"/>
                  <a:gd name="T22" fmla="*/ 0 w 49"/>
                  <a:gd name="T23" fmla="*/ 31 h 41"/>
                  <a:gd name="T24" fmla="*/ 9 w 49"/>
                  <a:gd name="T25" fmla="*/ 22 h 41"/>
                  <a:gd name="T26" fmla="*/ 12 w 49"/>
                  <a:gd name="T27" fmla="*/ 23 h 41"/>
                  <a:gd name="T28" fmla="*/ 20 w 49"/>
                  <a:gd name="T29" fmla="*/ 19 h 41"/>
                  <a:gd name="T30" fmla="*/ 25 w 49"/>
                  <a:gd name="T31" fmla="*/ 11 h 41"/>
                  <a:gd name="T32" fmla="*/ 28 w 49"/>
                  <a:gd name="T33" fmla="*/ 12 h 41"/>
                  <a:gd name="T34" fmla="*/ 31 w 49"/>
                  <a:gd name="T35" fmla="*/ 8 h 41"/>
                  <a:gd name="T36" fmla="*/ 37 w 49"/>
                  <a:gd name="T37" fmla="*/ 5 h 41"/>
                  <a:gd name="T38" fmla="*/ 41 w 49"/>
                  <a:gd name="T39" fmla="*/ 0 h 41"/>
                  <a:gd name="T40" fmla="*/ 46 w 49"/>
                  <a:gd name="T4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41">
                    <a:moveTo>
                      <a:pt x="46" y="0"/>
                    </a:moveTo>
                    <a:lnTo>
                      <a:pt x="46" y="8"/>
                    </a:lnTo>
                    <a:lnTo>
                      <a:pt x="49" y="14"/>
                    </a:lnTo>
                    <a:lnTo>
                      <a:pt x="44" y="17"/>
                    </a:lnTo>
                    <a:lnTo>
                      <a:pt x="44" y="20"/>
                    </a:lnTo>
                    <a:lnTo>
                      <a:pt x="34" y="29"/>
                    </a:lnTo>
                    <a:lnTo>
                      <a:pt x="28" y="23"/>
                    </a:lnTo>
                    <a:lnTo>
                      <a:pt x="20" y="32"/>
                    </a:lnTo>
                    <a:lnTo>
                      <a:pt x="17" y="41"/>
                    </a:lnTo>
                    <a:lnTo>
                      <a:pt x="11" y="41"/>
                    </a:lnTo>
                    <a:lnTo>
                      <a:pt x="0" y="37"/>
                    </a:lnTo>
                    <a:lnTo>
                      <a:pt x="0" y="31"/>
                    </a:lnTo>
                    <a:lnTo>
                      <a:pt x="9" y="22"/>
                    </a:lnTo>
                    <a:lnTo>
                      <a:pt x="12" y="23"/>
                    </a:lnTo>
                    <a:lnTo>
                      <a:pt x="20" y="19"/>
                    </a:lnTo>
                    <a:lnTo>
                      <a:pt x="25" y="11"/>
                    </a:lnTo>
                    <a:lnTo>
                      <a:pt x="28" y="12"/>
                    </a:lnTo>
                    <a:lnTo>
                      <a:pt x="31" y="8"/>
                    </a:lnTo>
                    <a:lnTo>
                      <a:pt x="37" y="5"/>
                    </a:lnTo>
                    <a:lnTo>
                      <a:pt x="41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8" name="Freeform 1059">
                <a:extLst>
                  <a:ext uri="{FF2B5EF4-FFF2-40B4-BE49-F238E27FC236}">
                    <a16:creationId xmlns:a16="http://schemas.microsoft.com/office/drawing/2014/main" id="{1A901BAE-8F95-FD7F-4C39-44BF45BB7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530"/>
                <a:ext cx="24" cy="20"/>
              </a:xfrm>
              <a:custGeom>
                <a:avLst/>
                <a:gdLst>
                  <a:gd name="T0" fmla="*/ 46 w 49"/>
                  <a:gd name="T1" fmla="*/ 0 h 41"/>
                  <a:gd name="T2" fmla="*/ 46 w 49"/>
                  <a:gd name="T3" fmla="*/ 8 h 41"/>
                  <a:gd name="T4" fmla="*/ 49 w 49"/>
                  <a:gd name="T5" fmla="*/ 14 h 41"/>
                  <a:gd name="T6" fmla="*/ 44 w 49"/>
                  <a:gd name="T7" fmla="*/ 17 h 41"/>
                  <a:gd name="T8" fmla="*/ 44 w 49"/>
                  <a:gd name="T9" fmla="*/ 20 h 41"/>
                  <a:gd name="T10" fmla="*/ 34 w 49"/>
                  <a:gd name="T11" fmla="*/ 29 h 41"/>
                  <a:gd name="T12" fmla="*/ 28 w 49"/>
                  <a:gd name="T13" fmla="*/ 23 h 41"/>
                  <a:gd name="T14" fmla="*/ 20 w 49"/>
                  <a:gd name="T15" fmla="*/ 32 h 41"/>
                  <a:gd name="T16" fmla="*/ 17 w 49"/>
                  <a:gd name="T17" fmla="*/ 41 h 41"/>
                  <a:gd name="T18" fmla="*/ 11 w 49"/>
                  <a:gd name="T19" fmla="*/ 41 h 41"/>
                  <a:gd name="T20" fmla="*/ 0 w 49"/>
                  <a:gd name="T21" fmla="*/ 37 h 41"/>
                  <a:gd name="T22" fmla="*/ 0 w 49"/>
                  <a:gd name="T23" fmla="*/ 31 h 41"/>
                  <a:gd name="T24" fmla="*/ 9 w 49"/>
                  <a:gd name="T25" fmla="*/ 22 h 41"/>
                  <a:gd name="T26" fmla="*/ 12 w 49"/>
                  <a:gd name="T27" fmla="*/ 23 h 41"/>
                  <a:gd name="T28" fmla="*/ 20 w 49"/>
                  <a:gd name="T29" fmla="*/ 19 h 41"/>
                  <a:gd name="T30" fmla="*/ 25 w 49"/>
                  <a:gd name="T31" fmla="*/ 11 h 41"/>
                  <a:gd name="T32" fmla="*/ 28 w 49"/>
                  <a:gd name="T33" fmla="*/ 12 h 41"/>
                  <a:gd name="T34" fmla="*/ 31 w 49"/>
                  <a:gd name="T35" fmla="*/ 8 h 41"/>
                  <a:gd name="T36" fmla="*/ 37 w 49"/>
                  <a:gd name="T37" fmla="*/ 5 h 41"/>
                  <a:gd name="T38" fmla="*/ 41 w 49"/>
                  <a:gd name="T39" fmla="*/ 0 h 41"/>
                  <a:gd name="T40" fmla="*/ 46 w 49"/>
                  <a:gd name="T4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41">
                    <a:moveTo>
                      <a:pt x="46" y="0"/>
                    </a:moveTo>
                    <a:lnTo>
                      <a:pt x="46" y="8"/>
                    </a:lnTo>
                    <a:lnTo>
                      <a:pt x="49" y="14"/>
                    </a:lnTo>
                    <a:lnTo>
                      <a:pt x="44" y="17"/>
                    </a:lnTo>
                    <a:lnTo>
                      <a:pt x="44" y="20"/>
                    </a:lnTo>
                    <a:lnTo>
                      <a:pt x="34" y="29"/>
                    </a:lnTo>
                    <a:lnTo>
                      <a:pt x="28" y="23"/>
                    </a:lnTo>
                    <a:lnTo>
                      <a:pt x="20" y="32"/>
                    </a:lnTo>
                    <a:lnTo>
                      <a:pt x="17" y="41"/>
                    </a:lnTo>
                    <a:lnTo>
                      <a:pt x="11" y="41"/>
                    </a:lnTo>
                    <a:lnTo>
                      <a:pt x="0" y="37"/>
                    </a:lnTo>
                    <a:lnTo>
                      <a:pt x="0" y="31"/>
                    </a:lnTo>
                    <a:lnTo>
                      <a:pt x="9" y="22"/>
                    </a:lnTo>
                    <a:lnTo>
                      <a:pt x="12" y="23"/>
                    </a:lnTo>
                    <a:lnTo>
                      <a:pt x="20" y="19"/>
                    </a:lnTo>
                    <a:lnTo>
                      <a:pt x="25" y="11"/>
                    </a:lnTo>
                    <a:lnTo>
                      <a:pt x="28" y="12"/>
                    </a:lnTo>
                    <a:lnTo>
                      <a:pt x="31" y="8"/>
                    </a:lnTo>
                    <a:lnTo>
                      <a:pt x="37" y="5"/>
                    </a:lnTo>
                    <a:lnTo>
                      <a:pt x="41" y="0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9" name="Freeform 1060">
                <a:extLst>
                  <a:ext uri="{FF2B5EF4-FFF2-40B4-BE49-F238E27FC236}">
                    <a16:creationId xmlns:a16="http://schemas.microsoft.com/office/drawing/2014/main" id="{8B97C35A-D7E3-FCEB-0666-29853FD70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132"/>
                <a:ext cx="129" cy="139"/>
              </a:xfrm>
              <a:custGeom>
                <a:avLst/>
                <a:gdLst>
                  <a:gd name="T0" fmla="*/ 85 w 258"/>
                  <a:gd name="T1" fmla="*/ 66 h 276"/>
                  <a:gd name="T2" fmla="*/ 72 w 258"/>
                  <a:gd name="T3" fmla="*/ 69 h 276"/>
                  <a:gd name="T4" fmla="*/ 54 w 258"/>
                  <a:gd name="T5" fmla="*/ 73 h 276"/>
                  <a:gd name="T6" fmla="*/ 51 w 258"/>
                  <a:gd name="T7" fmla="*/ 86 h 276"/>
                  <a:gd name="T8" fmla="*/ 34 w 258"/>
                  <a:gd name="T9" fmla="*/ 104 h 276"/>
                  <a:gd name="T10" fmla="*/ 16 w 258"/>
                  <a:gd name="T11" fmla="*/ 123 h 276"/>
                  <a:gd name="T12" fmla="*/ 16 w 258"/>
                  <a:gd name="T13" fmla="*/ 147 h 276"/>
                  <a:gd name="T14" fmla="*/ 10 w 258"/>
                  <a:gd name="T15" fmla="*/ 170 h 276"/>
                  <a:gd name="T16" fmla="*/ 7 w 258"/>
                  <a:gd name="T17" fmla="*/ 196 h 276"/>
                  <a:gd name="T18" fmla="*/ 9 w 258"/>
                  <a:gd name="T19" fmla="*/ 224 h 276"/>
                  <a:gd name="T20" fmla="*/ 22 w 258"/>
                  <a:gd name="T21" fmla="*/ 232 h 276"/>
                  <a:gd name="T22" fmla="*/ 28 w 258"/>
                  <a:gd name="T23" fmla="*/ 252 h 276"/>
                  <a:gd name="T24" fmla="*/ 39 w 258"/>
                  <a:gd name="T25" fmla="*/ 267 h 276"/>
                  <a:gd name="T26" fmla="*/ 56 w 258"/>
                  <a:gd name="T27" fmla="*/ 272 h 276"/>
                  <a:gd name="T28" fmla="*/ 77 w 258"/>
                  <a:gd name="T29" fmla="*/ 267 h 276"/>
                  <a:gd name="T30" fmla="*/ 97 w 258"/>
                  <a:gd name="T31" fmla="*/ 267 h 276"/>
                  <a:gd name="T32" fmla="*/ 112 w 258"/>
                  <a:gd name="T33" fmla="*/ 273 h 276"/>
                  <a:gd name="T34" fmla="*/ 135 w 258"/>
                  <a:gd name="T35" fmla="*/ 270 h 276"/>
                  <a:gd name="T36" fmla="*/ 147 w 258"/>
                  <a:gd name="T37" fmla="*/ 270 h 276"/>
                  <a:gd name="T38" fmla="*/ 170 w 258"/>
                  <a:gd name="T39" fmla="*/ 261 h 276"/>
                  <a:gd name="T40" fmla="*/ 182 w 258"/>
                  <a:gd name="T41" fmla="*/ 243 h 276"/>
                  <a:gd name="T42" fmla="*/ 185 w 258"/>
                  <a:gd name="T43" fmla="*/ 224 h 276"/>
                  <a:gd name="T44" fmla="*/ 186 w 258"/>
                  <a:gd name="T45" fmla="*/ 209 h 276"/>
                  <a:gd name="T46" fmla="*/ 197 w 258"/>
                  <a:gd name="T47" fmla="*/ 188 h 276"/>
                  <a:gd name="T48" fmla="*/ 207 w 258"/>
                  <a:gd name="T49" fmla="*/ 171 h 276"/>
                  <a:gd name="T50" fmla="*/ 217 w 258"/>
                  <a:gd name="T51" fmla="*/ 142 h 276"/>
                  <a:gd name="T52" fmla="*/ 217 w 258"/>
                  <a:gd name="T53" fmla="*/ 130 h 276"/>
                  <a:gd name="T54" fmla="*/ 207 w 258"/>
                  <a:gd name="T55" fmla="*/ 118 h 276"/>
                  <a:gd name="T56" fmla="*/ 192 w 258"/>
                  <a:gd name="T57" fmla="*/ 111 h 276"/>
                  <a:gd name="T58" fmla="*/ 203 w 258"/>
                  <a:gd name="T59" fmla="*/ 85 h 276"/>
                  <a:gd name="T60" fmla="*/ 223 w 258"/>
                  <a:gd name="T61" fmla="*/ 76 h 276"/>
                  <a:gd name="T62" fmla="*/ 238 w 258"/>
                  <a:gd name="T63" fmla="*/ 63 h 276"/>
                  <a:gd name="T64" fmla="*/ 253 w 258"/>
                  <a:gd name="T65" fmla="*/ 54 h 276"/>
                  <a:gd name="T66" fmla="*/ 253 w 258"/>
                  <a:gd name="T67" fmla="*/ 31 h 276"/>
                  <a:gd name="T68" fmla="*/ 250 w 258"/>
                  <a:gd name="T69" fmla="*/ 19 h 276"/>
                  <a:gd name="T70" fmla="*/ 221 w 258"/>
                  <a:gd name="T71" fmla="*/ 6 h 276"/>
                  <a:gd name="T72" fmla="*/ 194 w 258"/>
                  <a:gd name="T73" fmla="*/ 15 h 276"/>
                  <a:gd name="T74" fmla="*/ 180 w 258"/>
                  <a:gd name="T75" fmla="*/ 15 h 276"/>
                  <a:gd name="T76" fmla="*/ 160 w 258"/>
                  <a:gd name="T77" fmla="*/ 10 h 276"/>
                  <a:gd name="T78" fmla="*/ 141 w 258"/>
                  <a:gd name="T79" fmla="*/ 21 h 276"/>
                  <a:gd name="T80" fmla="*/ 121 w 258"/>
                  <a:gd name="T81" fmla="*/ 18 h 276"/>
                  <a:gd name="T82" fmla="*/ 101 w 258"/>
                  <a:gd name="T83" fmla="*/ 19 h 276"/>
                  <a:gd name="T84" fmla="*/ 88 w 258"/>
                  <a:gd name="T85" fmla="*/ 33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8" h="276">
                    <a:moveTo>
                      <a:pt x="77" y="48"/>
                    </a:moveTo>
                    <a:lnTo>
                      <a:pt x="78" y="63"/>
                    </a:lnTo>
                    <a:lnTo>
                      <a:pt x="85" y="66"/>
                    </a:lnTo>
                    <a:lnTo>
                      <a:pt x="81" y="69"/>
                    </a:lnTo>
                    <a:lnTo>
                      <a:pt x="77" y="69"/>
                    </a:lnTo>
                    <a:lnTo>
                      <a:pt x="72" y="69"/>
                    </a:lnTo>
                    <a:lnTo>
                      <a:pt x="71" y="73"/>
                    </a:lnTo>
                    <a:lnTo>
                      <a:pt x="62" y="69"/>
                    </a:lnTo>
                    <a:lnTo>
                      <a:pt x="54" y="73"/>
                    </a:lnTo>
                    <a:lnTo>
                      <a:pt x="59" y="82"/>
                    </a:lnTo>
                    <a:lnTo>
                      <a:pt x="54" y="82"/>
                    </a:lnTo>
                    <a:lnTo>
                      <a:pt x="51" y="86"/>
                    </a:lnTo>
                    <a:lnTo>
                      <a:pt x="44" y="89"/>
                    </a:lnTo>
                    <a:lnTo>
                      <a:pt x="37" y="98"/>
                    </a:lnTo>
                    <a:lnTo>
                      <a:pt x="34" y="104"/>
                    </a:lnTo>
                    <a:lnTo>
                      <a:pt x="24" y="112"/>
                    </a:lnTo>
                    <a:lnTo>
                      <a:pt x="19" y="115"/>
                    </a:lnTo>
                    <a:lnTo>
                      <a:pt x="16" y="123"/>
                    </a:lnTo>
                    <a:lnTo>
                      <a:pt x="13" y="126"/>
                    </a:lnTo>
                    <a:lnTo>
                      <a:pt x="10" y="135"/>
                    </a:lnTo>
                    <a:lnTo>
                      <a:pt x="16" y="147"/>
                    </a:lnTo>
                    <a:lnTo>
                      <a:pt x="21" y="149"/>
                    </a:lnTo>
                    <a:lnTo>
                      <a:pt x="15" y="161"/>
                    </a:lnTo>
                    <a:lnTo>
                      <a:pt x="10" y="170"/>
                    </a:lnTo>
                    <a:lnTo>
                      <a:pt x="6" y="173"/>
                    </a:lnTo>
                    <a:lnTo>
                      <a:pt x="4" y="188"/>
                    </a:lnTo>
                    <a:lnTo>
                      <a:pt x="7" y="196"/>
                    </a:lnTo>
                    <a:lnTo>
                      <a:pt x="0" y="212"/>
                    </a:lnTo>
                    <a:lnTo>
                      <a:pt x="4" y="220"/>
                    </a:lnTo>
                    <a:lnTo>
                      <a:pt x="9" y="224"/>
                    </a:lnTo>
                    <a:lnTo>
                      <a:pt x="16" y="224"/>
                    </a:lnTo>
                    <a:lnTo>
                      <a:pt x="16" y="231"/>
                    </a:lnTo>
                    <a:lnTo>
                      <a:pt x="22" y="232"/>
                    </a:lnTo>
                    <a:lnTo>
                      <a:pt x="28" y="240"/>
                    </a:lnTo>
                    <a:lnTo>
                      <a:pt x="30" y="243"/>
                    </a:lnTo>
                    <a:lnTo>
                      <a:pt x="28" y="252"/>
                    </a:lnTo>
                    <a:lnTo>
                      <a:pt x="31" y="255"/>
                    </a:lnTo>
                    <a:lnTo>
                      <a:pt x="30" y="259"/>
                    </a:lnTo>
                    <a:lnTo>
                      <a:pt x="39" y="267"/>
                    </a:lnTo>
                    <a:lnTo>
                      <a:pt x="48" y="276"/>
                    </a:lnTo>
                    <a:lnTo>
                      <a:pt x="54" y="275"/>
                    </a:lnTo>
                    <a:lnTo>
                      <a:pt x="56" y="272"/>
                    </a:lnTo>
                    <a:lnTo>
                      <a:pt x="68" y="269"/>
                    </a:lnTo>
                    <a:lnTo>
                      <a:pt x="74" y="267"/>
                    </a:lnTo>
                    <a:lnTo>
                      <a:pt x="77" y="267"/>
                    </a:lnTo>
                    <a:lnTo>
                      <a:pt x="85" y="261"/>
                    </a:lnTo>
                    <a:lnTo>
                      <a:pt x="91" y="264"/>
                    </a:lnTo>
                    <a:lnTo>
                      <a:pt x="97" y="267"/>
                    </a:lnTo>
                    <a:lnTo>
                      <a:pt x="98" y="272"/>
                    </a:lnTo>
                    <a:lnTo>
                      <a:pt x="110" y="269"/>
                    </a:lnTo>
                    <a:lnTo>
                      <a:pt x="112" y="273"/>
                    </a:lnTo>
                    <a:lnTo>
                      <a:pt x="124" y="269"/>
                    </a:lnTo>
                    <a:lnTo>
                      <a:pt x="130" y="270"/>
                    </a:lnTo>
                    <a:lnTo>
                      <a:pt x="135" y="270"/>
                    </a:lnTo>
                    <a:lnTo>
                      <a:pt x="141" y="266"/>
                    </a:lnTo>
                    <a:lnTo>
                      <a:pt x="147" y="266"/>
                    </a:lnTo>
                    <a:lnTo>
                      <a:pt x="147" y="270"/>
                    </a:lnTo>
                    <a:lnTo>
                      <a:pt x="159" y="269"/>
                    </a:lnTo>
                    <a:lnTo>
                      <a:pt x="163" y="261"/>
                    </a:lnTo>
                    <a:lnTo>
                      <a:pt x="170" y="261"/>
                    </a:lnTo>
                    <a:lnTo>
                      <a:pt x="179" y="258"/>
                    </a:lnTo>
                    <a:lnTo>
                      <a:pt x="177" y="252"/>
                    </a:lnTo>
                    <a:lnTo>
                      <a:pt x="182" y="243"/>
                    </a:lnTo>
                    <a:lnTo>
                      <a:pt x="183" y="235"/>
                    </a:lnTo>
                    <a:lnTo>
                      <a:pt x="186" y="229"/>
                    </a:lnTo>
                    <a:lnTo>
                      <a:pt x="185" y="224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6" y="209"/>
                    </a:lnTo>
                    <a:lnTo>
                      <a:pt x="192" y="200"/>
                    </a:lnTo>
                    <a:lnTo>
                      <a:pt x="192" y="193"/>
                    </a:lnTo>
                    <a:lnTo>
                      <a:pt x="197" y="188"/>
                    </a:lnTo>
                    <a:lnTo>
                      <a:pt x="207" y="185"/>
                    </a:lnTo>
                    <a:lnTo>
                      <a:pt x="209" y="180"/>
                    </a:lnTo>
                    <a:lnTo>
                      <a:pt x="207" y="171"/>
                    </a:lnTo>
                    <a:lnTo>
                      <a:pt x="215" y="162"/>
                    </a:lnTo>
                    <a:lnTo>
                      <a:pt x="215" y="152"/>
                    </a:lnTo>
                    <a:lnTo>
                      <a:pt x="217" y="142"/>
                    </a:lnTo>
                    <a:lnTo>
                      <a:pt x="212" y="139"/>
                    </a:lnTo>
                    <a:lnTo>
                      <a:pt x="215" y="138"/>
                    </a:lnTo>
                    <a:lnTo>
                      <a:pt x="217" y="130"/>
                    </a:lnTo>
                    <a:lnTo>
                      <a:pt x="220" y="126"/>
                    </a:lnTo>
                    <a:lnTo>
                      <a:pt x="214" y="123"/>
                    </a:lnTo>
                    <a:lnTo>
                      <a:pt x="207" y="118"/>
                    </a:lnTo>
                    <a:lnTo>
                      <a:pt x="203" y="118"/>
                    </a:lnTo>
                    <a:lnTo>
                      <a:pt x="192" y="115"/>
                    </a:lnTo>
                    <a:lnTo>
                      <a:pt x="192" y="111"/>
                    </a:lnTo>
                    <a:lnTo>
                      <a:pt x="192" y="98"/>
                    </a:lnTo>
                    <a:lnTo>
                      <a:pt x="201" y="89"/>
                    </a:lnTo>
                    <a:lnTo>
                      <a:pt x="203" y="85"/>
                    </a:lnTo>
                    <a:lnTo>
                      <a:pt x="209" y="82"/>
                    </a:lnTo>
                    <a:lnTo>
                      <a:pt x="220" y="79"/>
                    </a:lnTo>
                    <a:lnTo>
                      <a:pt x="223" y="76"/>
                    </a:lnTo>
                    <a:lnTo>
                      <a:pt x="229" y="74"/>
                    </a:lnTo>
                    <a:lnTo>
                      <a:pt x="236" y="69"/>
                    </a:lnTo>
                    <a:lnTo>
                      <a:pt x="238" y="63"/>
                    </a:lnTo>
                    <a:lnTo>
                      <a:pt x="242" y="59"/>
                    </a:lnTo>
                    <a:lnTo>
                      <a:pt x="251" y="59"/>
                    </a:lnTo>
                    <a:lnTo>
                      <a:pt x="253" y="54"/>
                    </a:lnTo>
                    <a:lnTo>
                      <a:pt x="256" y="51"/>
                    </a:lnTo>
                    <a:lnTo>
                      <a:pt x="258" y="45"/>
                    </a:lnTo>
                    <a:lnTo>
                      <a:pt x="253" y="31"/>
                    </a:lnTo>
                    <a:lnTo>
                      <a:pt x="247" y="27"/>
                    </a:lnTo>
                    <a:lnTo>
                      <a:pt x="248" y="21"/>
                    </a:lnTo>
                    <a:lnTo>
                      <a:pt x="250" y="19"/>
                    </a:lnTo>
                    <a:lnTo>
                      <a:pt x="244" y="13"/>
                    </a:lnTo>
                    <a:lnTo>
                      <a:pt x="221" y="0"/>
                    </a:lnTo>
                    <a:lnTo>
                      <a:pt x="221" y="6"/>
                    </a:lnTo>
                    <a:lnTo>
                      <a:pt x="218" y="9"/>
                    </a:lnTo>
                    <a:lnTo>
                      <a:pt x="209" y="10"/>
                    </a:lnTo>
                    <a:lnTo>
                      <a:pt x="194" y="15"/>
                    </a:lnTo>
                    <a:lnTo>
                      <a:pt x="194" y="9"/>
                    </a:lnTo>
                    <a:lnTo>
                      <a:pt x="188" y="9"/>
                    </a:lnTo>
                    <a:lnTo>
                      <a:pt x="180" y="15"/>
                    </a:lnTo>
                    <a:lnTo>
                      <a:pt x="176" y="12"/>
                    </a:lnTo>
                    <a:lnTo>
                      <a:pt x="165" y="9"/>
                    </a:lnTo>
                    <a:lnTo>
                      <a:pt x="160" y="10"/>
                    </a:lnTo>
                    <a:lnTo>
                      <a:pt x="150" y="19"/>
                    </a:lnTo>
                    <a:lnTo>
                      <a:pt x="148" y="19"/>
                    </a:lnTo>
                    <a:lnTo>
                      <a:pt x="141" y="21"/>
                    </a:lnTo>
                    <a:lnTo>
                      <a:pt x="138" y="13"/>
                    </a:lnTo>
                    <a:lnTo>
                      <a:pt x="125" y="10"/>
                    </a:lnTo>
                    <a:lnTo>
                      <a:pt x="121" y="18"/>
                    </a:lnTo>
                    <a:lnTo>
                      <a:pt x="107" y="16"/>
                    </a:lnTo>
                    <a:lnTo>
                      <a:pt x="101" y="13"/>
                    </a:lnTo>
                    <a:lnTo>
                      <a:pt x="101" y="19"/>
                    </a:lnTo>
                    <a:lnTo>
                      <a:pt x="97" y="19"/>
                    </a:lnTo>
                    <a:lnTo>
                      <a:pt x="92" y="24"/>
                    </a:lnTo>
                    <a:lnTo>
                      <a:pt x="88" y="33"/>
                    </a:lnTo>
                    <a:lnTo>
                      <a:pt x="78" y="42"/>
                    </a:lnTo>
                    <a:lnTo>
                      <a:pt x="77" y="4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0" name="Freeform 1061">
                <a:extLst>
                  <a:ext uri="{FF2B5EF4-FFF2-40B4-BE49-F238E27FC236}">
                    <a16:creationId xmlns:a16="http://schemas.microsoft.com/office/drawing/2014/main" id="{05BD4447-99C4-25C1-48D1-481F2B366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132"/>
                <a:ext cx="129" cy="139"/>
              </a:xfrm>
              <a:custGeom>
                <a:avLst/>
                <a:gdLst>
                  <a:gd name="T0" fmla="*/ 88 w 258"/>
                  <a:gd name="T1" fmla="*/ 33 h 276"/>
                  <a:gd name="T2" fmla="*/ 101 w 258"/>
                  <a:gd name="T3" fmla="*/ 19 h 276"/>
                  <a:gd name="T4" fmla="*/ 121 w 258"/>
                  <a:gd name="T5" fmla="*/ 18 h 276"/>
                  <a:gd name="T6" fmla="*/ 141 w 258"/>
                  <a:gd name="T7" fmla="*/ 21 h 276"/>
                  <a:gd name="T8" fmla="*/ 160 w 258"/>
                  <a:gd name="T9" fmla="*/ 10 h 276"/>
                  <a:gd name="T10" fmla="*/ 180 w 258"/>
                  <a:gd name="T11" fmla="*/ 15 h 276"/>
                  <a:gd name="T12" fmla="*/ 194 w 258"/>
                  <a:gd name="T13" fmla="*/ 15 h 276"/>
                  <a:gd name="T14" fmla="*/ 221 w 258"/>
                  <a:gd name="T15" fmla="*/ 6 h 276"/>
                  <a:gd name="T16" fmla="*/ 250 w 258"/>
                  <a:gd name="T17" fmla="*/ 19 h 276"/>
                  <a:gd name="T18" fmla="*/ 253 w 258"/>
                  <a:gd name="T19" fmla="*/ 31 h 276"/>
                  <a:gd name="T20" fmla="*/ 253 w 258"/>
                  <a:gd name="T21" fmla="*/ 54 h 276"/>
                  <a:gd name="T22" fmla="*/ 238 w 258"/>
                  <a:gd name="T23" fmla="*/ 63 h 276"/>
                  <a:gd name="T24" fmla="*/ 223 w 258"/>
                  <a:gd name="T25" fmla="*/ 76 h 276"/>
                  <a:gd name="T26" fmla="*/ 203 w 258"/>
                  <a:gd name="T27" fmla="*/ 85 h 276"/>
                  <a:gd name="T28" fmla="*/ 192 w 258"/>
                  <a:gd name="T29" fmla="*/ 111 h 276"/>
                  <a:gd name="T30" fmla="*/ 207 w 258"/>
                  <a:gd name="T31" fmla="*/ 118 h 276"/>
                  <a:gd name="T32" fmla="*/ 217 w 258"/>
                  <a:gd name="T33" fmla="*/ 130 h 276"/>
                  <a:gd name="T34" fmla="*/ 217 w 258"/>
                  <a:gd name="T35" fmla="*/ 142 h 276"/>
                  <a:gd name="T36" fmla="*/ 207 w 258"/>
                  <a:gd name="T37" fmla="*/ 171 h 276"/>
                  <a:gd name="T38" fmla="*/ 197 w 258"/>
                  <a:gd name="T39" fmla="*/ 188 h 276"/>
                  <a:gd name="T40" fmla="*/ 186 w 258"/>
                  <a:gd name="T41" fmla="*/ 209 h 276"/>
                  <a:gd name="T42" fmla="*/ 185 w 258"/>
                  <a:gd name="T43" fmla="*/ 224 h 276"/>
                  <a:gd name="T44" fmla="*/ 182 w 258"/>
                  <a:gd name="T45" fmla="*/ 243 h 276"/>
                  <a:gd name="T46" fmla="*/ 170 w 258"/>
                  <a:gd name="T47" fmla="*/ 261 h 276"/>
                  <a:gd name="T48" fmla="*/ 147 w 258"/>
                  <a:gd name="T49" fmla="*/ 270 h 276"/>
                  <a:gd name="T50" fmla="*/ 135 w 258"/>
                  <a:gd name="T51" fmla="*/ 270 h 276"/>
                  <a:gd name="T52" fmla="*/ 112 w 258"/>
                  <a:gd name="T53" fmla="*/ 273 h 276"/>
                  <a:gd name="T54" fmla="*/ 97 w 258"/>
                  <a:gd name="T55" fmla="*/ 267 h 276"/>
                  <a:gd name="T56" fmla="*/ 77 w 258"/>
                  <a:gd name="T57" fmla="*/ 267 h 276"/>
                  <a:gd name="T58" fmla="*/ 56 w 258"/>
                  <a:gd name="T59" fmla="*/ 272 h 276"/>
                  <a:gd name="T60" fmla="*/ 39 w 258"/>
                  <a:gd name="T61" fmla="*/ 267 h 276"/>
                  <a:gd name="T62" fmla="*/ 28 w 258"/>
                  <a:gd name="T63" fmla="*/ 252 h 276"/>
                  <a:gd name="T64" fmla="*/ 22 w 258"/>
                  <a:gd name="T65" fmla="*/ 232 h 276"/>
                  <a:gd name="T66" fmla="*/ 9 w 258"/>
                  <a:gd name="T67" fmla="*/ 224 h 276"/>
                  <a:gd name="T68" fmla="*/ 7 w 258"/>
                  <a:gd name="T69" fmla="*/ 196 h 276"/>
                  <a:gd name="T70" fmla="*/ 10 w 258"/>
                  <a:gd name="T71" fmla="*/ 170 h 276"/>
                  <a:gd name="T72" fmla="*/ 16 w 258"/>
                  <a:gd name="T73" fmla="*/ 147 h 276"/>
                  <a:gd name="T74" fmla="*/ 16 w 258"/>
                  <a:gd name="T75" fmla="*/ 123 h 276"/>
                  <a:gd name="T76" fmla="*/ 34 w 258"/>
                  <a:gd name="T77" fmla="*/ 104 h 276"/>
                  <a:gd name="T78" fmla="*/ 51 w 258"/>
                  <a:gd name="T79" fmla="*/ 86 h 276"/>
                  <a:gd name="T80" fmla="*/ 54 w 258"/>
                  <a:gd name="T81" fmla="*/ 73 h 276"/>
                  <a:gd name="T82" fmla="*/ 72 w 258"/>
                  <a:gd name="T83" fmla="*/ 69 h 276"/>
                  <a:gd name="T84" fmla="*/ 85 w 258"/>
                  <a:gd name="T85" fmla="*/ 66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8" h="276">
                    <a:moveTo>
                      <a:pt x="77" y="48"/>
                    </a:moveTo>
                    <a:lnTo>
                      <a:pt x="78" y="42"/>
                    </a:lnTo>
                    <a:lnTo>
                      <a:pt x="88" y="33"/>
                    </a:lnTo>
                    <a:lnTo>
                      <a:pt x="92" y="24"/>
                    </a:lnTo>
                    <a:lnTo>
                      <a:pt x="97" y="19"/>
                    </a:lnTo>
                    <a:lnTo>
                      <a:pt x="101" y="19"/>
                    </a:lnTo>
                    <a:lnTo>
                      <a:pt x="101" y="13"/>
                    </a:lnTo>
                    <a:lnTo>
                      <a:pt x="107" y="16"/>
                    </a:lnTo>
                    <a:lnTo>
                      <a:pt x="121" y="18"/>
                    </a:lnTo>
                    <a:lnTo>
                      <a:pt x="125" y="10"/>
                    </a:lnTo>
                    <a:lnTo>
                      <a:pt x="138" y="13"/>
                    </a:lnTo>
                    <a:lnTo>
                      <a:pt x="141" y="21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60" y="10"/>
                    </a:lnTo>
                    <a:lnTo>
                      <a:pt x="165" y="9"/>
                    </a:lnTo>
                    <a:lnTo>
                      <a:pt x="176" y="12"/>
                    </a:lnTo>
                    <a:lnTo>
                      <a:pt x="180" y="15"/>
                    </a:lnTo>
                    <a:lnTo>
                      <a:pt x="188" y="9"/>
                    </a:lnTo>
                    <a:lnTo>
                      <a:pt x="194" y="9"/>
                    </a:lnTo>
                    <a:lnTo>
                      <a:pt x="194" y="15"/>
                    </a:lnTo>
                    <a:lnTo>
                      <a:pt x="209" y="10"/>
                    </a:lnTo>
                    <a:lnTo>
                      <a:pt x="218" y="9"/>
                    </a:lnTo>
                    <a:lnTo>
                      <a:pt x="221" y="6"/>
                    </a:lnTo>
                    <a:lnTo>
                      <a:pt x="221" y="0"/>
                    </a:lnTo>
                    <a:lnTo>
                      <a:pt x="244" y="13"/>
                    </a:lnTo>
                    <a:lnTo>
                      <a:pt x="250" y="19"/>
                    </a:lnTo>
                    <a:lnTo>
                      <a:pt x="248" y="21"/>
                    </a:lnTo>
                    <a:lnTo>
                      <a:pt x="247" y="27"/>
                    </a:lnTo>
                    <a:lnTo>
                      <a:pt x="253" y="31"/>
                    </a:lnTo>
                    <a:lnTo>
                      <a:pt x="258" y="45"/>
                    </a:lnTo>
                    <a:lnTo>
                      <a:pt x="256" y="51"/>
                    </a:lnTo>
                    <a:lnTo>
                      <a:pt x="253" y="54"/>
                    </a:lnTo>
                    <a:lnTo>
                      <a:pt x="251" y="59"/>
                    </a:lnTo>
                    <a:lnTo>
                      <a:pt x="242" y="59"/>
                    </a:lnTo>
                    <a:lnTo>
                      <a:pt x="238" y="63"/>
                    </a:lnTo>
                    <a:lnTo>
                      <a:pt x="236" y="69"/>
                    </a:lnTo>
                    <a:lnTo>
                      <a:pt x="229" y="74"/>
                    </a:lnTo>
                    <a:lnTo>
                      <a:pt x="223" y="76"/>
                    </a:lnTo>
                    <a:lnTo>
                      <a:pt x="220" y="79"/>
                    </a:lnTo>
                    <a:lnTo>
                      <a:pt x="209" y="82"/>
                    </a:lnTo>
                    <a:lnTo>
                      <a:pt x="203" y="85"/>
                    </a:lnTo>
                    <a:lnTo>
                      <a:pt x="201" y="89"/>
                    </a:lnTo>
                    <a:lnTo>
                      <a:pt x="192" y="98"/>
                    </a:lnTo>
                    <a:lnTo>
                      <a:pt x="192" y="111"/>
                    </a:lnTo>
                    <a:lnTo>
                      <a:pt x="192" y="115"/>
                    </a:lnTo>
                    <a:lnTo>
                      <a:pt x="203" y="118"/>
                    </a:lnTo>
                    <a:lnTo>
                      <a:pt x="207" y="118"/>
                    </a:lnTo>
                    <a:lnTo>
                      <a:pt x="214" y="123"/>
                    </a:lnTo>
                    <a:lnTo>
                      <a:pt x="220" y="126"/>
                    </a:lnTo>
                    <a:lnTo>
                      <a:pt x="217" y="130"/>
                    </a:lnTo>
                    <a:lnTo>
                      <a:pt x="215" y="138"/>
                    </a:lnTo>
                    <a:lnTo>
                      <a:pt x="212" y="139"/>
                    </a:lnTo>
                    <a:lnTo>
                      <a:pt x="217" y="142"/>
                    </a:lnTo>
                    <a:lnTo>
                      <a:pt x="215" y="152"/>
                    </a:lnTo>
                    <a:lnTo>
                      <a:pt x="215" y="162"/>
                    </a:lnTo>
                    <a:lnTo>
                      <a:pt x="207" y="171"/>
                    </a:lnTo>
                    <a:lnTo>
                      <a:pt x="209" y="180"/>
                    </a:lnTo>
                    <a:lnTo>
                      <a:pt x="207" y="185"/>
                    </a:lnTo>
                    <a:lnTo>
                      <a:pt x="197" y="188"/>
                    </a:lnTo>
                    <a:lnTo>
                      <a:pt x="192" y="193"/>
                    </a:lnTo>
                    <a:lnTo>
                      <a:pt x="192" y="200"/>
                    </a:lnTo>
                    <a:lnTo>
                      <a:pt x="186" y="209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5" y="224"/>
                    </a:lnTo>
                    <a:lnTo>
                      <a:pt x="186" y="229"/>
                    </a:lnTo>
                    <a:lnTo>
                      <a:pt x="183" y="235"/>
                    </a:lnTo>
                    <a:lnTo>
                      <a:pt x="182" y="243"/>
                    </a:lnTo>
                    <a:lnTo>
                      <a:pt x="177" y="252"/>
                    </a:lnTo>
                    <a:lnTo>
                      <a:pt x="179" y="258"/>
                    </a:lnTo>
                    <a:lnTo>
                      <a:pt x="170" y="261"/>
                    </a:lnTo>
                    <a:lnTo>
                      <a:pt x="163" y="261"/>
                    </a:lnTo>
                    <a:lnTo>
                      <a:pt x="159" y="269"/>
                    </a:lnTo>
                    <a:lnTo>
                      <a:pt x="147" y="270"/>
                    </a:lnTo>
                    <a:lnTo>
                      <a:pt x="147" y="266"/>
                    </a:lnTo>
                    <a:lnTo>
                      <a:pt x="141" y="266"/>
                    </a:lnTo>
                    <a:lnTo>
                      <a:pt x="135" y="270"/>
                    </a:lnTo>
                    <a:lnTo>
                      <a:pt x="130" y="270"/>
                    </a:lnTo>
                    <a:lnTo>
                      <a:pt x="124" y="269"/>
                    </a:lnTo>
                    <a:lnTo>
                      <a:pt x="112" y="273"/>
                    </a:lnTo>
                    <a:lnTo>
                      <a:pt x="110" y="269"/>
                    </a:lnTo>
                    <a:lnTo>
                      <a:pt x="98" y="272"/>
                    </a:lnTo>
                    <a:lnTo>
                      <a:pt x="97" y="267"/>
                    </a:lnTo>
                    <a:lnTo>
                      <a:pt x="91" y="264"/>
                    </a:lnTo>
                    <a:lnTo>
                      <a:pt x="85" y="261"/>
                    </a:lnTo>
                    <a:lnTo>
                      <a:pt x="77" y="267"/>
                    </a:lnTo>
                    <a:lnTo>
                      <a:pt x="74" y="267"/>
                    </a:lnTo>
                    <a:lnTo>
                      <a:pt x="68" y="269"/>
                    </a:lnTo>
                    <a:lnTo>
                      <a:pt x="56" y="272"/>
                    </a:lnTo>
                    <a:lnTo>
                      <a:pt x="54" y="275"/>
                    </a:lnTo>
                    <a:lnTo>
                      <a:pt x="48" y="276"/>
                    </a:lnTo>
                    <a:lnTo>
                      <a:pt x="39" y="267"/>
                    </a:lnTo>
                    <a:lnTo>
                      <a:pt x="30" y="259"/>
                    </a:lnTo>
                    <a:lnTo>
                      <a:pt x="31" y="255"/>
                    </a:lnTo>
                    <a:lnTo>
                      <a:pt x="28" y="252"/>
                    </a:lnTo>
                    <a:lnTo>
                      <a:pt x="30" y="243"/>
                    </a:lnTo>
                    <a:lnTo>
                      <a:pt x="28" y="240"/>
                    </a:lnTo>
                    <a:lnTo>
                      <a:pt x="22" y="232"/>
                    </a:lnTo>
                    <a:lnTo>
                      <a:pt x="16" y="231"/>
                    </a:lnTo>
                    <a:lnTo>
                      <a:pt x="16" y="224"/>
                    </a:lnTo>
                    <a:lnTo>
                      <a:pt x="9" y="224"/>
                    </a:lnTo>
                    <a:lnTo>
                      <a:pt x="4" y="220"/>
                    </a:lnTo>
                    <a:lnTo>
                      <a:pt x="0" y="212"/>
                    </a:lnTo>
                    <a:lnTo>
                      <a:pt x="7" y="196"/>
                    </a:lnTo>
                    <a:lnTo>
                      <a:pt x="4" y="188"/>
                    </a:lnTo>
                    <a:lnTo>
                      <a:pt x="6" y="173"/>
                    </a:lnTo>
                    <a:lnTo>
                      <a:pt x="10" y="170"/>
                    </a:lnTo>
                    <a:lnTo>
                      <a:pt x="15" y="161"/>
                    </a:lnTo>
                    <a:lnTo>
                      <a:pt x="21" y="149"/>
                    </a:lnTo>
                    <a:lnTo>
                      <a:pt x="16" y="147"/>
                    </a:lnTo>
                    <a:lnTo>
                      <a:pt x="10" y="135"/>
                    </a:lnTo>
                    <a:lnTo>
                      <a:pt x="13" y="126"/>
                    </a:lnTo>
                    <a:lnTo>
                      <a:pt x="16" y="123"/>
                    </a:lnTo>
                    <a:lnTo>
                      <a:pt x="19" y="115"/>
                    </a:lnTo>
                    <a:lnTo>
                      <a:pt x="24" y="112"/>
                    </a:lnTo>
                    <a:lnTo>
                      <a:pt x="34" y="104"/>
                    </a:lnTo>
                    <a:lnTo>
                      <a:pt x="37" y="98"/>
                    </a:lnTo>
                    <a:lnTo>
                      <a:pt x="44" y="89"/>
                    </a:lnTo>
                    <a:lnTo>
                      <a:pt x="51" y="86"/>
                    </a:lnTo>
                    <a:lnTo>
                      <a:pt x="54" y="82"/>
                    </a:lnTo>
                    <a:lnTo>
                      <a:pt x="59" y="82"/>
                    </a:lnTo>
                    <a:lnTo>
                      <a:pt x="54" y="73"/>
                    </a:lnTo>
                    <a:lnTo>
                      <a:pt x="62" y="69"/>
                    </a:lnTo>
                    <a:lnTo>
                      <a:pt x="71" y="73"/>
                    </a:lnTo>
                    <a:lnTo>
                      <a:pt x="72" y="69"/>
                    </a:lnTo>
                    <a:lnTo>
                      <a:pt x="77" y="69"/>
                    </a:lnTo>
                    <a:lnTo>
                      <a:pt x="81" y="69"/>
                    </a:lnTo>
                    <a:lnTo>
                      <a:pt x="85" y="66"/>
                    </a:lnTo>
                    <a:lnTo>
                      <a:pt x="78" y="63"/>
                    </a:lnTo>
                    <a:lnTo>
                      <a:pt x="77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1" name="Freeform 1062">
                <a:extLst>
                  <a:ext uri="{FF2B5EF4-FFF2-40B4-BE49-F238E27FC236}">
                    <a16:creationId xmlns:a16="http://schemas.microsoft.com/office/drawing/2014/main" id="{07806803-6EC8-A86E-F3D0-62C9F775E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132"/>
                <a:ext cx="129" cy="139"/>
              </a:xfrm>
              <a:custGeom>
                <a:avLst/>
                <a:gdLst>
                  <a:gd name="T0" fmla="*/ 88 w 258"/>
                  <a:gd name="T1" fmla="*/ 33 h 276"/>
                  <a:gd name="T2" fmla="*/ 101 w 258"/>
                  <a:gd name="T3" fmla="*/ 19 h 276"/>
                  <a:gd name="T4" fmla="*/ 121 w 258"/>
                  <a:gd name="T5" fmla="*/ 18 h 276"/>
                  <a:gd name="T6" fmla="*/ 141 w 258"/>
                  <a:gd name="T7" fmla="*/ 21 h 276"/>
                  <a:gd name="T8" fmla="*/ 160 w 258"/>
                  <a:gd name="T9" fmla="*/ 10 h 276"/>
                  <a:gd name="T10" fmla="*/ 180 w 258"/>
                  <a:gd name="T11" fmla="*/ 15 h 276"/>
                  <a:gd name="T12" fmla="*/ 194 w 258"/>
                  <a:gd name="T13" fmla="*/ 15 h 276"/>
                  <a:gd name="T14" fmla="*/ 221 w 258"/>
                  <a:gd name="T15" fmla="*/ 6 h 276"/>
                  <a:gd name="T16" fmla="*/ 250 w 258"/>
                  <a:gd name="T17" fmla="*/ 19 h 276"/>
                  <a:gd name="T18" fmla="*/ 253 w 258"/>
                  <a:gd name="T19" fmla="*/ 31 h 276"/>
                  <a:gd name="T20" fmla="*/ 253 w 258"/>
                  <a:gd name="T21" fmla="*/ 54 h 276"/>
                  <a:gd name="T22" fmla="*/ 238 w 258"/>
                  <a:gd name="T23" fmla="*/ 63 h 276"/>
                  <a:gd name="T24" fmla="*/ 223 w 258"/>
                  <a:gd name="T25" fmla="*/ 76 h 276"/>
                  <a:gd name="T26" fmla="*/ 203 w 258"/>
                  <a:gd name="T27" fmla="*/ 85 h 276"/>
                  <a:gd name="T28" fmla="*/ 192 w 258"/>
                  <a:gd name="T29" fmla="*/ 111 h 276"/>
                  <a:gd name="T30" fmla="*/ 207 w 258"/>
                  <a:gd name="T31" fmla="*/ 118 h 276"/>
                  <a:gd name="T32" fmla="*/ 217 w 258"/>
                  <a:gd name="T33" fmla="*/ 130 h 276"/>
                  <a:gd name="T34" fmla="*/ 217 w 258"/>
                  <a:gd name="T35" fmla="*/ 142 h 276"/>
                  <a:gd name="T36" fmla="*/ 207 w 258"/>
                  <a:gd name="T37" fmla="*/ 171 h 276"/>
                  <a:gd name="T38" fmla="*/ 197 w 258"/>
                  <a:gd name="T39" fmla="*/ 188 h 276"/>
                  <a:gd name="T40" fmla="*/ 186 w 258"/>
                  <a:gd name="T41" fmla="*/ 209 h 276"/>
                  <a:gd name="T42" fmla="*/ 185 w 258"/>
                  <a:gd name="T43" fmla="*/ 224 h 276"/>
                  <a:gd name="T44" fmla="*/ 182 w 258"/>
                  <a:gd name="T45" fmla="*/ 243 h 276"/>
                  <a:gd name="T46" fmla="*/ 170 w 258"/>
                  <a:gd name="T47" fmla="*/ 261 h 276"/>
                  <a:gd name="T48" fmla="*/ 147 w 258"/>
                  <a:gd name="T49" fmla="*/ 270 h 276"/>
                  <a:gd name="T50" fmla="*/ 135 w 258"/>
                  <a:gd name="T51" fmla="*/ 270 h 276"/>
                  <a:gd name="T52" fmla="*/ 112 w 258"/>
                  <a:gd name="T53" fmla="*/ 273 h 276"/>
                  <a:gd name="T54" fmla="*/ 97 w 258"/>
                  <a:gd name="T55" fmla="*/ 267 h 276"/>
                  <a:gd name="T56" fmla="*/ 77 w 258"/>
                  <a:gd name="T57" fmla="*/ 267 h 276"/>
                  <a:gd name="T58" fmla="*/ 56 w 258"/>
                  <a:gd name="T59" fmla="*/ 272 h 276"/>
                  <a:gd name="T60" fmla="*/ 39 w 258"/>
                  <a:gd name="T61" fmla="*/ 267 h 276"/>
                  <a:gd name="T62" fmla="*/ 28 w 258"/>
                  <a:gd name="T63" fmla="*/ 252 h 276"/>
                  <a:gd name="T64" fmla="*/ 22 w 258"/>
                  <a:gd name="T65" fmla="*/ 232 h 276"/>
                  <a:gd name="T66" fmla="*/ 9 w 258"/>
                  <a:gd name="T67" fmla="*/ 224 h 276"/>
                  <a:gd name="T68" fmla="*/ 7 w 258"/>
                  <a:gd name="T69" fmla="*/ 196 h 276"/>
                  <a:gd name="T70" fmla="*/ 10 w 258"/>
                  <a:gd name="T71" fmla="*/ 170 h 276"/>
                  <a:gd name="T72" fmla="*/ 16 w 258"/>
                  <a:gd name="T73" fmla="*/ 147 h 276"/>
                  <a:gd name="T74" fmla="*/ 16 w 258"/>
                  <a:gd name="T75" fmla="*/ 123 h 276"/>
                  <a:gd name="T76" fmla="*/ 34 w 258"/>
                  <a:gd name="T77" fmla="*/ 104 h 276"/>
                  <a:gd name="T78" fmla="*/ 51 w 258"/>
                  <a:gd name="T79" fmla="*/ 86 h 276"/>
                  <a:gd name="T80" fmla="*/ 54 w 258"/>
                  <a:gd name="T81" fmla="*/ 73 h 276"/>
                  <a:gd name="T82" fmla="*/ 72 w 258"/>
                  <a:gd name="T83" fmla="*/ 69 h 276"/>
                  <a:gd name="T84" fmla="*/ 85 w 258"/>
                  <a:gd name="T85" fmla="*/ 66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8" h="276">
                    <a:moveTo>
                      <a:pt x="77" y="48"/>
                    </a:moveTo>
                    <a:lnTo>
                      <a:pt x="78" y="42"/>
                    </a:lnTo>
                    <a:lnTo>
                      <a:pt x="88" y="33"/>
                    </a:lnTo>
                    <a:lnTo>
                      <a:pt x="92" y="24"/>
                    </a:lnTo>
                    <a:lnTo>
                      <a:pt x="97" y="19"/>
                    </a:lnTo>
                    <a:lnTo>
                      <a:pt x="101" y="19"/>
                    </a:lnTo>
                    <a:lnTo>
                      <a:pt x="101" y="13"/>
                    </a:lnTo>
                    <a:lnTo>
                      <a:pt x="107" y="16"/>
                    </a:lnTo>
                    <a:lnTo>
                      <a:pt x="121" y="18"/>
                    </a:lnTo>
                    <a:lnTo>
                      <a:pt x="125" y="10"/>
                    </a:lnTo>
                    <a:lnTo>
                      <a:pt x="138" y="13"/>
                    </a:lnTo>
                    <a:lnTo>
                      <a:pt x="141" y="21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60" y="10"/>
                    </a:lnTo>
                    <a:lnTo>
                      <a:pt x="165" y="9"/>
                    </a:lnTo>
                    <a:lnTo>
                      <a:pt x="176" y="12"/>
                    </a:lnTo>
                    <a:lnTo>
                      <a:pt x="180" y="15"/>
                    </a:lnTo>
                    <a:lnTo>
                      <a:pt x="188" y="9"/>
                    </a:lnTo>
                    <a:lnTo>
                      <a:pt x="194" y="9"/>
                    </a:lnTo>
                    <a:lnTo>
                      <a:pt x="194" y="15"/>
                    </a:lnTo>
                    <a:lnTo>
                      <a:pt x="209" y="10"/>
                    </a:lnTo>
                    <a:lnTo>
                      <a:pt x="218" y="9"/>
                    </a:lnTo>
                    <a:lnTo>
                      <a:pt x="221" y="6"/>
                    </a:lnTo>
                    <a:lnTo>
                      <a:pt x="221" y="0"/>
                    </a:lnTo>
                    <a:lnTo>
                      <a:pt x="244" y="13"/>
                    </a:lnTo>
                    <a:lnTo>
                      <a:pt x="250" y="19"/>
                    </a:lnTo>
                    <a:lnTo>
                      <a:pt x="248" y="21"/>
                    </a:lnTo>
                    <a:lnTo>
                      <a:pt x="247" y="27"/>
                    </a:lnTo>
                    <a:lnTo>
                      <a:pt x="253" y="31"/>
                    </a:lnTo>
                    <a:lnTo>
                      <a:pt x="258" y="45"/>
                    </a:lnTo>
                    <a:lnTo>
                      <a:pt x="256" y="51"/>
                    </a:lnTo>
                    <a:lnTo>
                      <a:pt x="253" y="54"/>
                    </a:lnTo>
                    <a:lnTo>
                      <a:pt x="251" y="59"/>
                    </a:lnTo>
                    <a:lnTo>
                      <a:pt x="242" y="59"/>
                    </a:lnTo>
                    <a:lnTo>
                      <a:pt x="238" y="63"/>
                    </a:lnTo>
                    <a:lnTo>
                      <a:pt x="236" y="69"/>
                    </a:lnTo>
                    <a:lnTo>
                      <a:pt x="229" y="74"/>
                    </a:lnTo>
                    <a:lnTo>
                      <a:pt x="223" y="76"/>
                    </a:lnTo>
                    <a:lnTo>
                      <a:pt x="220" y="79"/>
                    </a:lnTo>
                    <a:lnTo>
                      <a:pt x="209" y="82"/>
                    </a:lnTo>
                    <a:lnTo>
                      <a:pt x="203" y="85"/>
                    </a:lnTo>
                    <a:lnTo>
                      <a:pt x="201" y="89"/>
                    </a:lnTo>
                    <a:lnTo>
                      <a:pt x="192" y="98"/>
                    </a:lnTo>
                    <a:lnTo>
                      <a:pt x="192" y="111"/>
                    </a:lnTo>
                    <a:lnTo>
                      <a:pt x="192" y="115"/>
                    </a:lnTo>
                    <a:lnTo>
                      <a:pt x="203" y="118"/>
                    </a:lnTo>
                    <a:lnTo>
                      <a:pt x="207" y="118"/>
                    </a:lnTo>
                    <a:lnTo>
                      <a:pt x="214" y="123"/>
                    </a:lnTo>
                    <a:lnTo>
                      <a:pt x="220" y="126"/>
                    </a:lnTo>
                    <a:lnTo>
                      <a:pt x="217" y="130"/>
                    </a:lnTo>
                    <a:lnTo>
                      <a:pt x="215" y="138"/>
                    </a:lnTo>
                    <a:lnTo>
                      <a:pt x="212" y="139"/>
                    </a:lnTo>
                    <a:lnTo>
                      <a:pt x="217" y="142"/>
                    </a:lnTo>
                    <a:lnTo>
                      <a:pt x="215" y="152"/>
                    </a:lnTo>
                    <a:lnTo>
                      <a:pt x="215" y="162"/>
                    </a:lnTo>
                    <a:lnTo>
                      <a:pt x="207" y="171"/>
                    </a:lnTo>
                    <a:lnTo>
                      <a:pt x="209" y="180"/>
                    </a:lnTo>
                    <a:lnTo>
                      <a:pt x="207" y="185"/>
                    </a:lnTo>
                    <a:lnTo>
                      <a:pt x="197" y="188"/>
                    </a:lnTo>
                    <a:lnTo>
                      <a:pt x="192" y="193"/>
                    </a:lnTo>
                    <a:lnTo>
                      <a:pt x="192" y="200"/>
                    </a:lnTo>
                    <a:lnTo>
                      <a:pt x="186" y="209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5" y="224"/>
                    </a:lnTo>
                    <a:lnTo>
                      <a:pt x="186" y="229"/>
                    </a:lnTo>
                    <a:lnTo>
                      <a:pt x="183" y="235"/>
                    </a:lnTo>
                    <a:lnTo>
                      <a:pt x="182" y="243"/>
                    </a:lnTo>
                    <a:lnTo>
                      <a:pt x="177" y="252"/>
                    </a:lnTo>
                    <a:lnTo>
                      <a:pt x="179" y="258"/>
                    </a:lnTo>
                    <a:lnTo>
                      <a:pt x="170" y="261"/>
                    </a:lnTo>
                    <a:lnTo>
                      <a:pt x="163" y="261"/>
                    </a:lnTo>
                    <a:lnTo>
                      <a:pt x="159" y="269"/>
                    </a:lnTo>
                    <a:lnTo>
                      <a:pt x="147" y="270"/>
                    </a:lnTo>
                    <a:lnTo>
                      <a:pt x="147" y="266"/>
                    </a:lnTo>
                    <a:lnTo>
                      <a:pt x="141" y="266"/>
                    </a:lnTo>
                    <a:lnTo>
                      <a:pt x="135" y="270"/>
                    </a:lnTo>
                    <a:lnTo>
                      <a:pt x="130" y="270"/>
                    </a:lnTo>
                    <a:lnTo>
                      <a:pt x="124" y="269"/>
                    </a:lnTo>
                    <a:lnTo>
                      <a:pt x="112" y="273"/>
                    </a:lnTo>
                    <a:lnTo>
                      <a:pt x="110" y="269"/>
                    </a:lnTo>
                    <a:lnTo>
                      <a:pt x="98" y="272"/>
                    </a:lnTo>
                    <a:lnTo>
                      <a:pt x="97" y="267"/>
                    </a:lnTo>
                    <a:lnTo>
                      <a:pt x="91" y="264"/>
                    </a:lnTo>
                    <a:lnTo>
                      <a:pt x="85" y="261"/>
                    </a:lnTo>
                    <a:lnTo>
                      <a:pt x="77" y="267"/>
                    </a:lnTo>
                    <a:lnTo>
                      <a:pt x="74" y="267"/>
                    </a:lnTo>
                    <a:lnTo>
                      <a:pt x="68" y="269"/>
                    </a:lnTo>
                    <a:lnTo>
                      <a:pt x="56" y="272"/>
                    </a:lnTo>
                    <a:lnTo>
                      <a:pt x="54" y="275"/>
                    </a:lnTo>
                    <a:lnTo>
                      <a:pt x="48" y="276"/>
                    </a:lnTo>
                    <a:lnTo>
                      <a:pt x="39" y="267"/>
                    </a:lnTo>
                    <a:lnTo>
                      <a:pt x="30" y="259"/>
                    </a:lnTo>
                    <a:lnTo>
                      <a:pt x="31" y="255"/>
                    </a:lnTo>
                    <a:lnTo>
                      <a:pt x="28" y="252"/>
                    </a:lnTo>
                    <a:lnTo>
                      <a:pt x="30" y="243"/>
                    </a:lnTo>
                    <a:lnTo>
                      <a:pt x="28" y="240"/>
                    </a:lnTo>
                    <a:lnTo>
                      <a:pt x="22" y="232"/>
                    </a:lnTo>
                    <a:lnTo>
                      <a:pt x="16" y="231"/>
                    </a:lnTo>
                    <a:lnTo>
                      <a:pt x="16" y="224"/>
                    </a:lnTo>
                    <a:lnTo>
                      <a:pt x="9" y="224"/>
                    </a:lnTo>
                    <a:lnTo>
                      <a:pt x="4" y="220"/>
                    </a:lnTo>
                    <a:lnTo>
                      <a:pt x="0" y="212"/>
                    </a:lnTo>
                    <a:lnTo>
                      <a:pt x="7" y="196"/>
                    </a:lnTo>
                    <a:lnTo>
                      <a:pt x="4" y="188"/>
                    </a:lnTo>
                    <a:lnTo>
                      <a:pt x="6" y="173"/>
                    </a:lnTo>
                    <a:lnTo>
                      <a:pt x="10" y="170"/>
                    </a:lnTo>
                    <a:lnTo>
                      <a:pt x="15" y="161"/>
                    </a:lnTo>
                    <a:lnTo>
                      <a:pt x="21" y="149"/>
                    </a:lnTo>
                    <a:lnTo>
                      <a:pt x="16" y="147"/>
                    </a:lnTo>
                    <a:lnTo>
                      <a:pt x="10" y="135"/>
                    </a:lnTo>
                    <a:lnTo>
                      <a:pt x="13" y="126"/>
                    </a:lnTo>
                    <a:lnTo>
                      <a:pt x="16" y="123"/>
                    </a:lnTo>
                    <a:lnTo>
                      <a:pt x="19" y="115"/>
                    </a:lnTo>
                    <a:lnTo>
                      <a:pt x="24" y="112"/>
                    </a:lnTo>
                    <a:lnTo>
                      <a:pt x="34" y="104"/>
                    </a:lnTo>
                    <a:lnTo>
                      <a:pt x="37" y="98"/>
                    </a:lnTo>
                    <a:lnTo>
                      <a:pt x="44" y="89"/>
                    </a:lnTo>
                    <a:lnTo>
                      <a:pt x="51" y="86"/>
                    </a:lnTo>
                    <a:lnTo>
                      <a:pt x="54" y="82"/>
                    </a:lnTo>
                    <a:lnTo>
                      <a:pt x="59" y="82"/>
                    </a:lnTo>
                    <a:lnTo>
                      <a:pt x="54" y="73"/>
                    </a:lnTo>
                    <a:lnTo>
                      <a:pt x="62" y="69"/>
                    </a:lnTo>
                    <a:lnTo>
                      <a:pt x="71" y="73"/>
                    </a:lnTo>
                    <a:lnTo>
                      <a:pt x="72" y="69"/>
                    </a:lnTo>
                    <a:lnTo>
                      <a:pt x="77" y="69"/>
                    </a:lnTo>
                    <a:lnTo>
                      <a:pt x="81" y="69"/>
                    </a:lnTo>
                    <a:lnTo>
                      <a:pt x="85" y="66"/>
                    </a:lnTo>
                    <a:lnTo>
                      <a:pt x="78" y="63"/>
                    </a:lnTo>
                    <a:lnTo>
                      <a:pt x="77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2" name="Freeform 1063">
                <a:extLst>
                  <a:ext uri="{FF2B5EF4-FFF2-40B4-BE49-F238E27FC236}">
                    <a16:creationId xmlns:a16="http://schemas.microsoft.com/office/drawing/2014/main" id="{3D2C4CC9-E7BC-2EA6-3AE4-7ACBED1A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3096"/>
                <a:ext cx="78" cy="91"/>
              </a:xfrm>
              <a:custGeom>
                <a:avLst/>
                <a:gdLst>
                  <a:gd name="T0" fmla="*/ 75 w 157"/>
                  <a:gd name="T1" fmla="*/ 15 h 182"/>
                  <a:gd name="T2" fmla="*/ 69 w 157"/>
                  <a:gd name="T3" fmla="*/ 9 h 182"/>
                  <a:gd name="T4" fmla="*/ 63 w 157"/>
                  <a:gd name="T5" fmla="*/ 15 h 182"/>
                  <a:gd name="T6" fmla="*/ 54 w 157"/>
                  <a:gd name="T7" fmla="*/ 12 h 182"/>
                  <a:gd name="T8" fmla="*/ 37 w 157"/>
                  <a:gd name="T9" fmla="*/ 3 h 182"/>
                  <a:gd name="T10" fmla="*/ 29 w 157"/>
                  <a:gd name="T11" fmla="*/ 3 h 182"/>
                  <a:gd name="T12" fmla="*/ 22 w 157"/>
                  <a:gd name="T13" fmla="*/ 0 h 182"/>
                  <a:gd name="T14" fmla="*/ 2 w 157"/>
                  <a:gd name="T15" fmla="*/ 1 h 182"/>
                  <a:gd name="T16" fmla="*/ 2 w 157"/>
                  <a:gd name="T17" fmla="*/ 16 h 182"/>
                  <a:gd name="T18" fmla="*/ 0 w 157"/>
                  <a:gd name="T19" fmla="*/ 27 h 182"/>
                  <a:gd name="T20" fmla="*/ 2 w 157"/>
                  <a:gd name="T21" fmla="*/ 35 h 182"/>
                  <a:gd name="T22" fmla="*/ 6 w 157"/>
                  <a:gd name="T23" fmla="*/ 42 h 182"/>
                  <a:gd name="T24" fmla="*/ 16 w 157"/>
                  <a:gd name="T25" fmla="*/ 57 h 182"/>
                  <a:gd name="T26" fmla="*/ 14 w 157"/>
                  <a:gd name="T27" fmla="*/ 60 h 182"/>
                  <a:gd name="T28" fmla="*/ 13 w 157"/>
                  <a:gd name="T29" fmla="*/ 79 h 182"/>
                  <a:gd name="T30" fmla="*/ 25 w 157"/>
                  <a:gd name="T31" fmla="*/ 85 h 182"/>
                  <a:gd name="T32" fmla="*/ 20 w 157"/>
                  <a:gd name="T33" fmla="*/ 100 h 182"/>
                  <a:gd name="T34" fmla="*/ 11 w 157"/>
                  <a:gd name="T35" fmla="*/ 100 h 182"/>
                  <a:gd name="T36" fmla="*/ 8 w 157"/>
                  <a:gd name="T37" fmla="*/ 114 h 182"/>
                  <a:gd name="T38" fmla="*/ 6 w 157"/>
                  <a:gd name="T39" fmla="*/ 124 h 182"/>
                  <a:gd name="T40" fmla="*/ 14 w 157"/>
                  <a:gd name="T41" fmla="*/ 138 h 182"/>
                  <a:gd name="T42" fmla="*/ 25 w 157"/>
                  <a:gd name="T43" fmla="*/ 129 h 182"/>
                  <a:gd name="T44" fmla="*/ 41 w 157"/>
                  <a:gd name="T45" fmla="*/ 133 h 182"/>
                  <a:gd name="T46" fmla="*/ 54 w 157"/>
                  <a:gd name="T47" fmla="*/ 142 h 182"/>
                  <a:gd name="T48" fmla="*/ 63 w 157"/>
                  <a:gd name="T49" fmla="*/ 156 h 182"/>
                  <a:gd name="T50" fmla="*/ 55 w 157"/>
                  <a:gd name="T51" fmla="*/ 162 h 182"/>
                  <a:gd name="T52" fmla="*/ 73 w 157"/>
                  <a:gd name="T53" fmla="*/ 162 h 182"/>
                  <a:gd name="T54" fmla="*/ 88 w 157"/>
                  <a:gd name="T55" fmla="*/ 168 h 182"/>
                  <a:gd name="T56" fmla="*/ 93 w 157"/>
                  <a:gd name="T57" fmla="*/ 182 h 182"/>
                  <a:gd name="T58" fmla="*/ 96 w 157"/>
                  <a:gd name="T59" fmla="*/ 174 h 182"/>
                  <a:gd name="T60" fmla="*/ 102 w 157"/>
                  <a:gd name="T61" fmla="*/ 171 h 182"/>
                  <a:gd name="T62" fmla="*/ 117 w 157"/>
                  <a:gd name="T63" fmla="*/ 165 h 182"/>
                  <a:gd name="T64" fmla="*/ 129 w 157"/>
                  <a:gd name="T65" fmla="*/ 158 h 182"/>
                  <a:gd name="T66" fmla="*/ 142 w 157"/>
                  <a:gd name="T67" fmla="*/ 161 h 182"/>
                  <a:gd name="T68" fmla="*/ 152 w 157"/>
                  <a:gd name="T69" fmla="*/ 165 h 182"/>
                  <a:gd name="T70" fmla="*/ 149 w 157"/>
                  <a:gd name="T71" fmla="*/ 158 h 182"/>
                  <a:gd name="T72" fmla="*/ 148 w 157"/>
                  <a:gd name="T73" fmla="*/ 149 h 182"/>
                  <a:gd name="T74" fmla="*/ 148 w 157"/>
                  <a:gd name="T75" fmla="*/ 133 h 182"/>
                  <a:gd name="T76" fmla="*/ 142 w 157"/>
                  <a:gd name="T77" fmla="*/ 123 h 182"/>
                  <a:gd name="T78" fmla="*/ 148 w 157"/>
                  <a:gd name="T79" fmla="*/ 112 h 182"/>
                  <a:gd name="T80" fmla="*/ 139 w 157"/>
                  <a:gd name="T81" fmla="*/ 94 h 182"/>
                  <a:gd name="T82" fmla="*/ 126 w 157"/>
                  <a:gd name="T83" fmla="*/ 92 h 182"/>
                  <a:gd name="T84" fmla="*/ 120 w 157"/>
                  <a:gd name="T85" fmla="*/ 82 h 182"/>
                  <a:gd name="T86" fmla="*/ 132 w 157"/>
                  <a:gd name="T87" fmla="*/ 77 h 182"/>
                  <a:gd name="T88" fmla="*/ 129 w 157"/>
                  <a:gd name="T89" fmla="*/ 66 h 182"/>
                  <a:gd name="T90" fmla="*/ 129 w 157"/>
                  <a:gd name="T91" fmla="*/ 62 h 182"/>
                  <a:gd name="T92" fmla="*/ 128 w 157"/>
                  <a:gd name="T93" fmla="*/ 42 h 182"/>
                  <a:gd name="T94" fmla="*/ 120 w 157"/>
                  <a:gd name="T95" fmla="*/ 32 h 182"/>
                  <a:gd name="T96" fmla="*/ 114 w 157"/>
                  <a:gd name="T97" fmla="*/ 28 h 182"/>
                  <a:gd name="T98" fmla="*/ 101 w 157"/>
                  <a:gd name="T99" fmla="*/ 27 h 182"/>
                  <a:gd name="T100" fmla="*/ 94 w 157"/>
                  <a:gd name="T101" fmla="*/ 39 h 182"/>
                  <a:gd name="T102" fmla="*/ 93 w 157"/>
                  <a:gd name="T103" fmla="*/ 32 h 182"/>
                  <a:gd name="T104" fmla="*/ 88 w 157"/>
                  <a:gd name="T105" fmla="*/ 13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7" h="182">
                    <a:moveTo>
                      <a:pt x="85" y="16"/>
                    </a:moveTo>
                    <a:lnTo>
                      <a:pt x="75" y="15"/>
                    </a:lnTo>
                    <a:lnTo>
                      <a:pt x="72" y="3"/>
                    </a:lnTo>
                    <a:lnTo>
                      <a:pt x="69" y="9"/>
                    </a:lnTo>
                    <a:lnTo>
                      <a:pt x="70" y="13"/>
                    </a:lnTo>
                    <a:lnTo>
                      <a:pt x="63" y="15"/>
                    </a:lnTo>
                    <a:lnTo>
                      <a:pt x="57" y="15"/>
                    </a:lnTo>
                    <a:lnTo>
                      <a:pt x="54" y="12"/>
                    </a:lnTo>
                    <a:lnTo>
                      <a:pt x="44" y="6"/>
                    </a:lnTo>
                    <a:lnTo>
                      <a:pt x="37" y="3"/>
                    </a:lnTo>
                    <a:lnTo>
                      <a:pt x="31" y="6"/>
                    </a:lnTo>
                    <a:lnTo>
                      <a:pt x="29" y="3"/>
                    </a:lnTo>
                    <a:lnTo>
                      <a:pt x="26" y="6"/>
                    </a:lnTo>
                    <a:lnTo>
                      <a:pt x="22" y="0"/>
                    </a:lnTo>
                    <a:lnTo>
                      <a:pt x="14" y="0"/>
                    </a:lnTo>
                    <a:lnTo>
                      <a:pt x="2" y="1"/>
                    </a:lnTo>
                    <a:lnTo>
                      <a:pt x="0" y="10"/>
                    </a:lnTo>
                    <a:lnTo>
                      <a:pt x="2" y="16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2" y="35"/>
                    </a:lnTo>
                    <a:lnTo>
                      <a:pt x="8" y="39"/>
                    </a:lnTo>
                    <a:lnTo>
                      <a:pt x="6" y="42"/>
                    </a:lnTo>
                    <a:lnTo>
                      <a:pt x="10" y="51"/>
                    </a:lnTo>
                    <a:lnTo>
                      <a:pt x="16" y="57"/>
                    </a:lnTo>
                    <a:lnTo>
                      <a:pt x="13" y="59"/>
                    </a:lnTo>
                    <a:lnTo>
                      <a:pt x="14" y="60"/>
                    </a:lnTo>
                    <a:lnTo>
                      <a:pt x="11" y="74"/>
                    </a:lnTo>
                    <a:lnTo>
                      <a:pt x="13" y="79"/>
                    </a:lnTo>
                    <a:lnTo>
                      <a:pt x="17" y="80"/>
                    </a:lnTo>
                    <a:lnTo>
                      <a:pt x="25" y="85"/>
                    </a:lnTo>
                    <a:lnTo>
                      <a:pt x="25" y="91"/>
                    </a:lnTo>
                    <a:lnTo>
                      <a:pt x="20" y="100"/>
                    </a:lnTo>
                    <a:lnTo>
                      <a:pt x="16" y="101"/>
                    </a:lnTo>
                    <a:lnTo>
                      <a:pt x="11" y="100"/>
                    </a:lnTo>
                    <a:lnTo>
                      <a:pt x="13" y="108"/>
                    </a:lnTo>
                    <a:lnTo>
                      <a:pt x="8" y="114"/>
                    </a:lnTo>
                    <a:lnTo>
                      <a:pt x="10" y="120"/>
                    </a:lnTo>
                    <a:lnTo>
                      <a:pt x="6" y="124"/>
                    </a:lnTo>
                    <a:lnTo>
                      <a:pt x="10" y="132"/>
                    </a:lnTo>
                    <a:lnTo>
                      <a:pt x="14" y="138"/>
                    </a:lnTo>
                    <a:lnTo>
                      <a:pt x="23" y="132"/>
                    </a:lnTo>
                    <a:lnTo>
                      <a:pt x="25" y="129"/>
                    </a:lnTo>
                    <a:lnTo>
                      <a:pt x="31" y="129"/>
                    </a:lnTo>
                    <a:lnTo>
                      <a:pt x="41" y="133"/>
                    </a:lnTo>
                    <a:lnTo>
                      <a:pt x="46" y="139"/>
                    </a:lnTo>
                    <a:lnTo>
                      <a:pt x="54" y="142"/>
                    </a:lnTo>
                    <a:lnTo>
                      <a:pt x="64" y="149"/>
                    </a:lnTo>
                    <a:lnTo>
                      <a:pt x="63" y="156"/>
                    </a:lnTo>
                    <a:lnTo>
                      <a:pt x="55" y="155"/>
                    </a:lnTo>
                    <a:lnTo>
                      <a:pt x="55" y="162"/>
                    </a:lnTo>
                    <a:lnTo>
                      <a:pt x="61" y="161"/>
                    </a:lnTo>
                    <a:lnTo>
                      <a:pt x="73" y="162"/>
                    </a:lnTo>
                    <a:lnTo>
                      <a:pt x="75" y="164"/>
                    </a:lnTo>
                    <a:lnTo>
                      <a:pt x="88" y="168"/>
                    </a:lnTo>
                    <a:lnTo>
                      <a:pt x="90" y="176"/>
                    </a:lnTo>
                    <a:lnTo>
                      <a:pt x="93" y="182"/>
                    </a:lnTo>
                    <a:lnTo>
                      <a:pt x="96" y="179"/>
                    </a:lnTo>
                    <a:lnTo>
                      <a:pt x="96" y="174"/>
                    </a:lnTo>
                    <a:lnTo>
                      <a:pt x="99" y="170"/>
                    </a:lnTo>
                    <a:lnTo>
                      <a:pt x="102" y="171"/>
                    </a:lnTo>
                    <a:lnTo>
                      <a:pt x="116" y="176"/>
                    </a:lnTo>
                    <a:lnTo>
                      <a:pt x="117" y="165"/>
                    </a:lnTo>
                    <a:lnTo>
                      <a:pt x="122" y="165"/>
                    </a:lnTo>
                    <a:lnTo>
                      <a:pt x="129" y="158"/>
                    </a:lnTo>
                    <a:lnTo>
                      <a:pt x="132" y="159"/>
                    </a:lnTo>
                    <a:lnTo>
                      <a:pt x="142" y="161"/>
                    </a:lnTo>
                    <a:lnTo>
                      <a:pt x="148" y="165"/>
                    </a:lnTo>
                    <a:lnTo>
                      <a:pt x="152" y="165"/>
                    </a:lnTo>
                    <a:lnTo>
                      <a:pt x="157" y="159"/>
                    </a:lnTo>
                    <a:lnTo>
                      <a:pt x="149" y="158"/>
                    </a:lnTo>
                    <a:lnTo>
                      <a:pt x="145" y="155"/>
                    </a:lnTo>
                    <a:lnTo>
                      <a:pt x="148" y="149"/>
                    </a:lnTo>
                    <a:lnTo>
                      <a:pt x="145" y="139"/>
                    </a:lnTo>
                    <a:lnTo>
                      <a:pt x="148" y="133"/>
                    </a:lnTo>
                    <a:lnTo>
                      <a:pt x="148" y="127"/>
                    </a:lnTo>
                    <a:lnTo>
                      <a:pt x="142" y="123"/>
                    </a:lnTo>
                    <a:lnTo>
                      <a:pt x="137" y="123"/>
                    </a:lnTo>
                    <a:lnTo>
                      <a:pt x="148" y="112"/>
                    </a:lnTo>
                    <a:lnTo>
                      <a:pt x="148" y="106"/>
                    </a:lnTo>
                    <a:lnTo>
                      <a:pt x="139" y="94"/>
                    </a:lnTo>
                    <a:lnTo>
                      <a:pt x="132" y="89"/>
                    </a:lnTo>
                    <a:lnTo>
                      <a:pt x="126" y="92"/>
                    </a:lnTo>
                    <a:lnTo>
                      <a:pt x="120" y="88"/>
                    </a:lnTo>
                    <a:lnTo>
                      <a:pt x="120" y="82"/>
                    </a:lnTo>
                    <a:lnTo>
                      <a:pt x="125" y="79"/>
                    </a:lnTo>
                    <a:lnTo>
                      <a:pt x="132" y="77"/>
                    </a:lnTo>
                    <a:lnTo>
                      <a:pt x="134" y="76"/>
                    </a:lnTo>
                    <a:lnTo>
                      <a:pt x="129" y="66"/>
                    </a:lnTo>
                    <a:lnTo>
                      <a:pt x="126" y="65"/>
                    </a:lnTo>
                    <a:lnTo>
                      <a:pt x="129" y="62"/>
                    </a:lnTo>
                    <a:lnTo>
                      <a:pt x="126" y="48"/>
                    </a:lnTo>
                    <a:lnTo>
                      <a:pt x="128" y="42"/>
                    </a:lnTo>
                    <a:lnTo>
                      <a:pt x="126" y="35"/>
                    </a:lnTo>
                    <a:lnTo>
                      <a:pt x="120" y="32"/>
                    </a:lnTo>
                    <a:lnTo>
                      <a:pt x="114" y="32"/>
                    </a:lnTo>
                    <a:lnTo>
                      <a:pt x="114" y="28"/>
                    </a:lnTo>
                    <a:lnTo>
                      <a:pt x="108" y="24"/>
                    </a:lnTo>
                    <a:lnTo>
                      <a:pt x="101" y="27"/>
                    </a:lnTo>
                    <a:lnTo>
                      <a:pt x="99" y="33"/>
                    </a:lnTo>
                    <a:lnTo>
                      <a:pt x="94" y="39"/>
                    </a:lnTo>
                    <a:lnTo>
                      <a:pt x="91" y="36"/>
                    </a:lnTo>
                    <a:lnTo>
                      <a:pt x="93" y="32"/>
                    </a:lnTo>
                    <a:lnTo>
                      <a:pt x="87" y="30"/>
                    </a:lnTo>
                    <a:lnTo>
                      <a:pt x="88" y="13"/>
                    </a:lnTo>
                    <a:lnTo>
                      <a:pt x="85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3" name="Freeform 1064">
                <a:extLst>
                  <a:ext uri="{FF2B5EF4-FFF2-40B4-BE49-F238E27FC236}">
                    <a16:creationId xmlns:a16="http://schemas.microsoft.com/office/drawing/2014/main" id="{6E8EB2BE-CCA2-A138-9CDC-1D4AD069C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3096"/>
                <a:ext cx="78" cy="91"/>
              </a:xfrm>
              <a:custGeom>
                <a:avLst/>
                <a:gdLst>
                  <a:gd name="T0" fmla="*/ 88 w 157"/>
                  <a:gd name="T1" fmla="*/ 13 h 182"/>
                  <a:gd name="T2" fmla="*/ 93 w 157"/>
                  <a:gd name="T3" fmla="*/ 32 h 182"/>
                  <a:gd name="T4" fmla="*/ 94 w 157"/>
                  <a:gd name="T5" fmla="*/ 39 h 182"/>
                  <a:gd name="T6" fmla="*/ 101 w 157"/>
                  <a:gd name="T7" fmla="*/ 27 h 182"/>
                  <a:gd name="T8" fmla="*/ 114 w 157"/>
                  <a:gd name="T9" fmla="*/ 28 h 182"/>
                  <a:gd name="T10" fmla="*/ 120 w 157"/>
                  <a:gd name="T11" fmla="*/ 32 h 182"/>
                  <a:gd name="T12" fmla="*/ 128 w 157"/>
                  <a:gd name="T13" fmla="*/ 42 h 182"/>
                  <a:gd name="T14" fmla="*/ 129 w 157"/>
                  <a:gd name="T15" fmla="*/ 62 h 182"/>
                  <a:gd name="T16" fmla="*/ 129 w 157"/>
                  <a:gd name="T17" fmla="*/ 66 h 182"/>
                  <a:gd name="T18" fmla="*/ 132 w 157"/>
                  <a:gd name="T19" fmla="*/ 77 h 182"/>
                  <a:gd name="T20" fmla="*/ 120 w 157"/>
                  <a:gd name="T21" fmla="*/ 82 h 182"/>
                  <a:gd name="T22" fmla="*/ 126 w 157"/>
                  <a:gd name="T23" fmla="*/ 92 h 182"/>
                  <a:gd name="T24" fmla="*/ 139 w 157"/>
                  <a:gd name="T25" fmla="*/ 94 h 182"/>
                  <a:gd name="T26" fmla="*/ 148 w 157"/>
                  <a:gd name="T27" fmla="*/ 112 h 182"/>
                  <a:gd name="T28" fmla="*/ 142 w 157"/>
                  <a:gd name="T29" fmla="*/ 123 h 182"/>
                  <a:gd name="T30" fmla="*/ 148 w 157"/>
                  <a:gd name="T31" fmla="*/ 133 h 182"/>
                  <a:gd name="T32" fmla="*/ 148 w 157"/>
                  <a:gd name="T33" fmla="*/ 149 h 182"/>
                  <a:gd name="T34" fmla="*/ 149 w 157"/>
                  <a:gd name="T35" fmla="*/ 158 h 182"/>
                  <a:gd name="T36" fmla="*/ 152 w 157"/>
                  <a:gd name="T37" fmla="*/ 165 h 182"/>
                  <a:gd name="T38" fmla="*/ 142 w 157"/>
                  <a:gd name="T39" fmla="*/ 161 h 182"/>
                  <a:gd name="T40" fmla="*/ 129 w 157"/>
                  <a:gd name="T41" fmla="*/ 158 h 182"/>
                  <a:gd name="T42" fmla="*/ 117 w 157"/>
                  <a:gd name="T43" fmla="*/ 165 h 182"/>
                  <a:gd name="T44" fmla="*/ 102 w 157"/>
                  <a:gd name="T45" fmla="*/ 171 h 182"/>
                  <a:gd name="T46" fmla="*/ 96 w 157"/>
                  <a:gd name="T47" fmla="*/ 174 h 182"/>
                  <a:gd name="T48" fmla="*/ 93 w 157"/>
                  <a:gd name="T49" fmla="*/ 182 h 182"/>
                  <a:gd name="T50" fmla="*/ 88 w 157"/>
                  <a:gd name="T51" fmla="*/ 168 h 182"/>
                  <a:gd name="T52" fmla="*/ 73 w 157"/>
                  <a:gd name="T53" fmla="*/ 162 h 182"/>
                  <a:gd name="T54" fmla="*/ 55 w 157"/>
                  <a:gd name="T55" fmla="*/ 162 h 182"/>
                  <a:gd name="T56" fmla="*/ 63 w 157"/>
                  <a:gd name="T57" fmla="*/ 156 h 182"/>
                  <a:gd name="T58" fmla="*/ 54 w 157"/>
                  <a:gd name="T59" fmla="*/ 142 h 182"/>
                  <a:gd name="T60" fmla="*/ 41 w 157"/>
                  <a:gd name="T61" fmla="*/ 133 h 182"/>
                  <a:gd name="T62" fmla="*/ 25 w 157"/>
                  <a:gd name="T63" fmla="*/ 129 h 182"/>
                  <a:gd name="T64" fmla="*/ 14 w 157"/>
                  <a:gd name="T65" fmla="*/ 138 h 182"/>
                  <a:gd name="T66" fmla="*/ 6 w 157"/>
                  <a:gd name="T67" fmla="*/ 124 h 182"/>
                  <a:gd name="T68" fmla="*/ 8 w 157"/>
                  <a:gd name="T69" fmla="*/ 114 h 182"/>
                  <a:gd name="T70" fmla="*/ 11 w 157"/>
                  <a:gd name="T71" fmla="*/ 100 h 182"/>
                  <a:gd name="T72" fmla="*/ 20 w 157"/>
                  <a:gd name="T73" fmla="*/ 100 h 182"/>
                  <a:gd name="T74" fmla="*/ 25 w 157"/>
                  <a:gd name="T75" fmla="*/ 85 h 182"/>
                  <a:gd name="T76" fmla="*/ 13 w 157"/>
                  <a:gd name="T77" fmla="*/ 79 h 182"/>
                  <a:gd name="T78" fmla="*/ 14 w 157"/>
                  <a:gd name="T79" fmla="*/ 60 h 182"/>
                  <a:gd name="T80" fmla="*/ 16 w 157"/>
                  <a:gd name="T81" fmla="*/ 57 h 182"/>
                  <a:gd name="T82" fmla="*/ 6 w 157"/>
                  <a:gd name="T83" fmla="*/ 42 h 182"/>
                  <a:gd name="T84" fmla="*/ 2 w 157"/>
                  <a:gd name="T85" fmla="*/ 35 h 182"/>
                  <a:gd name="T86" fmla="*/ 0 w 157"/>
                  <a:gd name="T87" fmla="*/ 27 h 182"/>
                  <a:gd name="T88" fmla="*/ 2 w 157"/>
                  <a:gd name="T89" fmla="*/ 16 h 182"/>
                  <a:gd name="T90" fmla="*/ 2 w 157"/>
                  <a:gd name="T91" fmla="*/ 1 h 182"/>
                  <a:gd name="T92" fmla="*/ 22 w 157"/>
                  <a:gd name="T93" fmla="*/ 0 h 182"/>
                  <a:gd name="T94" fmla="*/ 29 w 157"/>
                  <a:gd name="T95" fmla="*/ 3 h 182"/>
                  <a:gd name="T96" fmla="*/ 37 w 157"/>
                  <a:gd name="T97" fmla="*/ 3 h 182"/>
                  <a:gd name="T98" fmla="*/ 54 w 157"/>
                  <a:gd name="T99" fmla="*/ 12 h 182"/>
                  <a:gd name="T100" fmla="*/ 63 w 157"/>
                  <a:gd name="T101" fmla="*/ 15 h 182"/>
                  <a:gd name="T102" fmla="*/ 69 w 157"/>
                  <a:gd name="T103" fmla="*/ 9 h 182"/>
                  <a:gd name="T104" fmla="*/ 75 w 157"/>
                  <a:gd name="T105" fmla="*/ 15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7" h="182">
                    <a:moveTo>
                      <a:pt x="85" y="16"/>
                    </a:moveTo>
                    <a:lnTo>
                      <a:pt x="88" y="13"/>
                    </a:lnTo>
                    <a:lnTo>
                      <a:pt x="87" y="30"/>
                    </a:lnTo>
                    <a:lnTo>
                      <a:pt x="93" y="32"/>
                    </a:lnTo>
                    <a:lnTo>
                      <a:pt x="91" y="36"/>
                    </a:lnTo>
                    <a:lnTo>
                      <a:pt x="94" y="39"/>
                    </a:lnTo>
                    <a:lnTo>
                      <a:pt x="99" y="33"/>
                    </a:lnTo>
                    <a:lnTo>
                      <a:pt x="101" y="27"/>
                    </a:lnTo>
                    <a:lnTo>
                      <a:pt x="108" y="24"/>
                    </a:lnTo>
                    <a:lnTo>
                      <a:pt x="114" y="28"/>
                    </a:lnTo>
                    <a:lnTo>
                      <a:pt x="114" y="32"/>
                    </a:lnTo>
                    <a:lnTo>
                      <a:pt x="120" y="32"/>
                    </a:lnTo>
                    <a:lnTo>
                      <a:pt x="126" y="35"/>
                    </a:lnTo>
                    <a:lnTo>
                      <a:pt x="128" y="42"/>
                    </a:lnTo>
                    <a:lnTo>
                      <a:pt x="126" y="48"/>
                    </a:lnTo>
                    <a:lnTo>
                      <a:pt x="129" y="62"/>
                    </a:lnTo>
                    <a:lnTo>
                      <a:pt x="126" y="65"/>
                    </a:lnTo>
                    <a:lnTo>
                      <a:pt x="129" y="66"/>
                    </a:lnTo>
                    <a:lnTo>
                      <a:pt x="134" y="76"/>
                    </a:lnTo>
                    <a:lnTo>
                      <a:pt x="132" y="77"/>
                    </a:lnTo>
                    <a:lnTo>
                      <a:pt x="125" y="79"/>
                    </a:lnTo>
                    <a:lnTo>
                      <a:pt x="120" y="82"/>
                    </a:lnTo>
                    <a:lnTo>
                      <a:pt x="120" y="88"/>
                    </a:lnTo>
                    <a:lnTo>
                      <a:pt x="126" y="92"/>
                    </a:lnTo>
                    <a:lnTo>
                      <a:pt x="132" y="89"/>
                    </a:lnTo>
                    <a:lnTo>
                      <a:pt x="139" y="94"/>
                    </a:lnTo>
                    <a:lnTo>
                      <a:pt x="148" y="106"/>
                    </a:lnTo>
                    <a:lnTo>
                      <a:pt x="148" y="112"/>
                    </a:lnTo>
                    <a:lnTo>
                      <a:pt x="137" y="123"/>
                    </a:lnTo>
                    <a:lnTo>
                      <a:pt x="142" y="123"/>
                    </a:lnTo>
                    <a:lnTo>
                      <a:pt x="148" y="127"/>
                    </a:lnTo>
                    <a:lnTo>
                      <a:pt x="148" y="133"/>
                    </a:lnTo>
                    <a:lnTo>
                      <a:pt x="145" y="139"/>
                    </a:lnTo>
                    <a:lnTo>
                      <a:pt x="148" y="149"/>
                    </a:lnTo>
                    <a:lnTo>
                      <a:pt x="145" y="155"/>
                    </a:lnTo>
                    <a:lnTo>
                      <a:pt x="149" y="158"/>
                    </a:lnTo>
                    <a:lnTo>
                      <a:pt x="157" y="159"/>
                    </a:lnTo>
                    <a:lnTo>
                      <a:pt x="152" y="165"/>
                    </a:lnTo>
                    <a:lnTo>
                      <a:pt x="148" y="165"/>
                    </a:lnTo>
                    <a:lnTo>
                      <a:pt x="142" y="161"/>
                    </a:lnTo>
                    <a:lnTo>
                      <a:pt x="132" y="159"/>
                    </a:lnTo>
                    <a:lnTo>
                      <a:pt x="129" y="158"/>
                    </a:lnTo>
                    <a:lnTo>
                      <a:pt x="122" y="165"/>
                    </a:lnTo>
                    <a:lnTo>
                      <a:pt x="117" y="165"/>
                    </a:lnTo>
                    <a:lnTo>
                      <a:pt x="116" y="176"/>
                    </a:lnTo>
                    <a:lnTo>
                      <a:pt x="102" y="171"/>
                    </a:lnTo>
                    <a:lnTo>
                      <a:pt x="99" y="170"/>
                    </a:lnTo>
                    <a:lnTo>
                      <a:pt x="96" y="174"/>
                    </a:lnTo>
                    <a:lnTo>
                      <a:pt x="96" y="179"/>
                    </a:lnTo>
                    <a:lnTo>
                      <a:pt x="93" y="182"/>
                    </a:lnTo>
                    <a:lnTo>
                      <a:pt x="90" y="176"/>
                    </a:lnTo>
                    <a:lnTo>
                      <a:pt x="88" y="168"/>
                    </a:lnTo>
                    <a:lnTo>
                      <a:pt x="75" y="164"/>
                    </a:lnTo>
                    <a:lnTo>
                      <a:pt x="73" y="162"/>
                    </a:lnTo>
                    <a:lnTo>
                      <a:pt x="61" y="161"/>
                    </a:lnTo>
                    <a:lnTo>
                      <a:pt x="55" y="162"/>
                    </a:lnTo>
                    <a:lnTo>
                      <a:pt x="55" y="155"/>
                    </a:lnTo>
                    <a:lnTo>
                      <a:pt x="63" y="156"/>
                    </a:lnTo>
                    <a:lnTo>
                      <a:pt x="64" y="149"/>
                    </a:lnTo>
                    <a:lnTo>
                      <a:pt x="54" y="142"/>
                    </a:lnTo>
                    <a:lnTo>
                      <a:pt x="46" y="139"/>
                    </a:lnTo>
                    <a:lnTo>
                      <a:pt x="41" y="133"/>
                    </a:lnTo>
                    <a:lnTo>
                      <a:pt x="31" y="129"/>
                    </a:lnTo>
                    <a:lnTo>
                      <a:pt x="25" y="129"/>
                    </a:lnTo>
                    <a:lnTo>
                      <a:pt x="23" y="132"/>
                    </a:lnTo>
                    <a:lnTo>
                      <a:pt x="14" y="138"/>
                    </a:lnTo>
                    <a:lnTo>
                      <a:pt x="10" y="132"/>
                    </a:lnTo>
                    <a:lnTo>
                      <a:pt x="6" y="124"/>
                    </a:lnTo>
                    <a:lnTo>
                      <a:pt x="10" y="120"/>
                    </a:lnTo>
                    <a:lnTo>
                      <a:pt x="8" y="114"/>
                    </a:lnTo>
                    <a:lnTo>
                      <a:pt x="13" y="108"/>
                    </a:lnTo>
                    <a:lnTo>
                      <a:pt x="11" y="100"/>
                    </a:lnTo>
                    <a:lnTo>
                      <a:pt x="16" y="101"/>
                    </a:lnTo>
                    <a:lnTo>
                      <a:pt x="20" y="100"/>
                    </a:lnTo>
                    <a:lnTo>
                      <a:pt x="25" y="91"/>
                    </a:lnTo>
                    <a:lnTo>
                      <a:pt x="25" y="85"/>
                    </a:lnTo>
                    <a:lnTo>
                      <a:pt x="17" y="80"/>
                    </a:lnTo>
                    <a:lnTo>
                      <a:pt x="13" y="79"/>
                    </a:lnTo>
                    <a:lnTo>
                      <a:pt x="11" y="74"/>
                    </a:lnTo>
                    <a:lnTo>
                      <a:pt x="14" y="60"/>
                    </a:lnTo>
                    <a:lnTo>
                      <a:pt x="13" y="59"/>
                    </a:lnTo>
                    <a:lnTo>
                      <a:pt x="16" y="57"/>
                    </a:lnTo>
                    <a:lnTo>
                      <a:pt x="10" y="51"/>
                    </a:lnTo>
                    <a:lnTo>
                      <a:pt x="6" y="42"/>
                    </a:lnTo>
                    <a:lnTo>
                      <a:pt x="8" y="39"/>
                    </a:lnTo>
                    <a:lnTo>
                      <a:pt x="2" y="35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4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2" y="1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6" y="6"/>
                    </a:lnTo>
                    <a:lnTo>
                      <a:pt x="29" y="3"/>
                    </a:lnTo>
                    <a:lnTo>
                      <a:pt x="31" y="6"/>
                    </a:lnTo>
                    <a:lnTo>
                      <a:pt x="37" y="3"/>
                    </a:lnTo>
                    <a:lnTo>
                      <a:pt x="44" y="6"/>
                    </a:lnTo>
                    <a:lnTo>
                      <a:pt x="54" y="12"/>
                    </a:lnTo>
                    <a:lnTo>
                      <a:pt x="57" y="15"/>
                    </a:lnTo>
                    <a:lnTo>
                      <a:pt x="63" y="15"/>
                    </a:lnTo>
                    <a:lnTo>
                      <a:pt x="70" y="13"/>
                    </a:lnTo>
                    <a:lnTo>
                      <a:pt x="69" y="9"/>
                    </a:lnTo>
                    <a:lnTo>
                      <a:pt x="72" y="3"/>
                    </a:lnTo>
                    <a:lnTo>
                      <a:pt x="75" y="15"/>
                    </a:lnTo>
                    <a:lnTo>
                      <a:pt x="85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4" name="Freeform 1065">
                <a:extLst>
                  <a:ext uri="{FF2B5EF4-FFF2-40B4-BE49-F238E27FC236}">
                    <a16:creationId xmlns:a16="http://schemas.microsoft.com/office/drawing/2014/main" id="{3E79D6F2-386B-7567-E34D-CC4F4F20F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3096"/>
                <a:ext cx="78" cy="91"/>
              </a:xfrm>
              <a:custGeom>
                <a:avLst/>
                <a:gdLst>
                  <a:gd name="T0" fmla="*/ 88 w 157"/>
                  <a:gd name="T1" fmla="*/ 13 h 182"/>
                  <a:gd name="T2" fmla="*/ 93 w 157"/>
                  <a:gd name="T3" fmla="*/ 32 h 182"/>
                  <a:gd name="T4" fmla="*/ 94 w 157"/>
                  <a:gd name="T5" fmla="*/ 39 h 182"/>
                  <a:gd name="T6" fmla="*/ 101 w 157"/>
                  <a:gd name="T7" fmla="*/ 27 h 182"/>
                  <a:gd name="T8" fmla="*/ 114 w 157"/>
                  <a:gd name="T9" fmla="*/ 28 h 182"/>
                  <a:gd name="T10" fmla="*/ 120 w 157"/>
                  <a:gd name="T11" fmla="*/ 32 h 182"/>
                  <a:gd name="T12" fmla="*/ 128 w 157"/>
                  <a:gd name="T13" fmla="*/ 42 h 182"/>
                  <a:gd name="T14" fmla="*/ 129 w 157"/>
                  <a:gd name="T15" fmla="*/ 62 h 182"/>
                  <a:gd name="T16" fmla="*/ 129 w 157"/>
                  <a:gd name="T17" fmla="*/ 66 h 182"/>
                  <a:gd name="T18" fmla="*/ 132 w 157"/>
                  <a:gd name="T19" fmla="*/ 77 h 182"/>
                  <a:gd name="T20" fmla="*/ 120 w 157"/>
                  <a:gd name="T21" fmla="*/ 82 h 182"/>
                  <a:gd name="T22" fmla="*/ 126 w 157"/>
                  <a:gd name="T23" fmla="*/ 92 h 182"/>
                  <a:gd name="T24" fmla="*/ 139 w 157"/>
                  <a:gd name="T25" fmla="*/ 94 h 182"/>
                  <a:gd name="T26" fmla="*/ 148 w 157"/>
                  <a:gd name="T27" fmla="*/ 112 h 182"/>
                  <a:gd name="T28" fmla="*/ 142 w 157"/>
                  <a:gd name="T29" fmla="*/ 123 h 182"/>
                  <a:gd name="T30" fmla="*/ 148 w 157"/>
                  <a:gd name="T31" fmla="*/ 133 h 182"/>
                  <a:gd name="T32" fmla="*/ 148 w 157"/>
                  <a:gd name="T33" fmla="*/ 149 h 182"/>
                  <a:gd name="T34" fmla="*/ 149 w 157"/>
                  <a:gd name="T35" fmla="*/ 158 h 182"/>
                  <a:gd name="T36" fmla="*/ 152 w 157"/>
                  <a:gd name="T37" fmla="*/ 165 h 182"/>
                  <a:gd name="T38" fmla="*/ 142 w 157"/>
                  <a:gd name="T39" fmla="*/ 161 h 182"/>
                  <a:gd name="T40" fmla="*/ 129 w 157"/>
                  <a:gd name="T41" fmla="*/ 158 h 182"/>
                  <a:gd name="T42" fmla="*/ 117 w 157"/>
                  <a:gd name="T43" fmla="*/ 165 h 182"/>
                  <a:gd name="T44" fmla="*/ 102 w 157"/>
                  <a:gd name="T45" fmla="*/ 171 h 182"/>
                  <a:gd name="T46" fmla="*/ 96 w 157"/>
                  <a:gd name="T47" fmla="*/ 174 h 182"/>
                  <a:gd name="T48" fmla="*/ 93 w 157"/>
                  <a:gd name="T49" fmla="*/ 182 h 182"/>
                  <a:gd name="T50" fmla="*/ 88 w 157"/>
                  <a:gd name="T51" fmla="*/ 168 h 182"/>
                  <a:gd name="T52" fmla="*/ 73 w 157"/>
                  <a:gd name="T53" fmla="*/ 162 h 182"/>
                  <a:gd name="T54" fmla="*/ 55 w 157"/>
                  <a:gd name="T55" fmla="*/ 162 h 182"/>
                  <a:gd name="T56" fmla="*/ 63 w 157"/>
                  <a:gd name="T57" fmla="*/ 156 h 182"/>
                  <a:gd name="T58" fmla="*/ 54 w 157"/>
                  <a:gd name="T59" fmla="*/ 142 h 182"/>
                  <a:gd name="T60" fmla="*/ 41 w 157"/>
                  <a:gd name="T61" fmla="*/ 133 h 182"/>
                  <a:gd name="T62" fmla="*/ 25 w 157"/>
                  <a:gd name="T63" fmla="*/ 129 h 182"/>
                  <a:gd name="T64" fmla="*/ 14 w 157"/>
                  <a:gd name="T65" fmla="*/ 138 h 182"/>
                  <a:gd name="T66" fmla="*/ 6 w 157"/>
                  <a:gd name="T67" fmla="*/ 124 h 182"/>
                  <a:gd name="T68" fmla="*/ 8 w 157"/>
                  <a:gd name="T69" fmla="*/ 114 h 182"/>
                  <a:gd name="T70" fmla="*/ 11 w 157"/>
                  <a:gd name="T71" fmla="*/ 100 h 182"/>
                  <a:gd name="T72" fmla="*/ 20 w 157"/>
                  <a:gd name="T73" fmla="*/ 100 h 182"/>
                  <a:gd name="T74" fmla="*/ 25 w 157"/>
                  <a:gd name="T75" fmla="*/ 85 h 182"/>
                  <a:gd name="T76" fmla="*/ 13 w 157"/>
                  <a:gd name="T77" fmla="*/ 79 h 182"/>
                  <a:gd name="T78" fmla="*/ 14 w 157"/>
                  <a:gd name="T79" fmla="*/ 60 h 182"/>
                  <a:gd name="T80" fmla="*/ 16 w 157"/>
                  <a:gd name="T81" fmla="*/ 57 h 182"/>
                  <a:gd name="T82" fmla="*/ 6 w 157"/>
                  <a:gd name="T83" fmla="*/ 42 h 182"/>
                  <a:gd name="T84" fmla="*/ 2 w 157"/>
                  <a:gd name="T85" fmla="*/ 35 h 182"/>
                  <a:gd name="T86" fmla="*/ 0 w 157"/>
                  <a:gd name="T87" fmla="*/ 27 h 182"/>
                  <a:gd name="T88" fmla="*/ 2 w 157"/>
                  <a:gd name="T89" fmla="*/ 16 h 182"/>
                  <a:gd name="T90" fmla="*/ 2 w 157"/>
                  <a:gd name="T91" fmla="*/ 1 h 182"/>
                  <a:gd name="T92" fmla="*/ 22 w 157"/>
                  <a:gd name="T93" fmla="*/ 0 h 182"/>
                  <a:gd name="T94" fmla="*/ 29 w 157"/>
                  <a:gd name="T95" fmla="*/ 3 h 182"/>
                  <a:gd name="T96" fmla="*/ 37 w 157"/>
                  <a:gd name="T97" fmla="*/ 3 h 182"/>
                  <a:gd name="T98" fmla="*/ 54 w 157"/>
                  <a:gd name="T99" fmla="*/ 12 h 182"/>
                  <a:gd name="T100" fmla="*/ 63 w 157"/>
                  <a:gd name="T101" fmla="*/ 15 h 182"/>
                  <a:gd name="T102" fmla="*/ 69 w 157"/>
                  <a:gd name="T103" fmla="*/ 9 h 182"/>
                  <a:gd name="T104" fmla="*/ 75 w 157"/>
                  <a:gd name="T105" fmla="*/ 15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7" h="182">
                    <a:moveTo>
                      <a:pt x="85" y="16"/>
                    </a:moveTo>
                    <a:lnTo>
                      <a:pt x="88" y="13"/>
                    </a:lnTo>
                    <a:lnTo>
                      <a:pt x="87" y="30"/>
                    </a:lnTo>
                    <a:lnTo>
                      <a:pt x="93" y="32"/>
                    </a:lnTo>
                    <a:lnTo>
                      <a:pt x="91" y="36"/>
                    </a:lnTo>
                    <a:lnTo>
                      <a:pt x="94" y="39"/>
                    </a:lnTo>
                    <a:lnTo>
                      <a:pt x="99" y="33"/>
                    </a:lnTo>
                    <a:lnTo>
                      <a:pt x="101" y="27"/>
                    </a:lnTo>
                    <a:lnTo>
                      <a:pt x="108" y="24"/>
                    </a:lnTo>
                    <a:lnTo>
                      <a:pt x="114" y="28"/>
                    </a:lnTo>
                    <a:lnTo>
                      <a:pt x="114" y="32"/>
                    </a:lnTo>
                    <a:lnTo>
                      <a:pt x="120" y="32"/>
                    </a:lnTo>
                    <a:lnTo>
                      <a:pt x="126" y="35"/>
                    </a:lnTo>
                    <a:lnTo>
                      <a:pt x="128" y="42"/>
                    </a:lnTo>
                    <a:lnTo>
                      <a:pt x="126" y="48"/>
                    </a:lnTo>
                    <a:lnTo>
                      <a:pt x="129" y="62"/>
                    </a:lnTo>
                    <a:lnTo>
                      <a:pt x="126" y="65"/>
                    </a:lnTo>
                    <a:lnTo>
                      <a:pt x="129" y="66"/>
                    </a:lnTo>
                    <a:lnTo>
                      <a:pt x="134" y="76"/>
                    </a:lnTo>
                    <a:lnTo>
                      <a:pt x="132" y="77"/>
                    </a:lnTo>
                    <a:lnTo>
                      <a:pt x="125" y="79"/>
                    </a:lnTo>
                    <a:lnTo>
                      <a:pt x="120" y="82"/>
                    </a:lnTo>
                    <a:lnTo>
                      <a:pt x="120" y="88"/>
                    </a:lnTo>
                    <a:lnTo>
                      <a:pt x="126" y="92"/>
                    </a:lnTo>
                    <a:lnTo>
                      <a:pt x="132" y="89"/>
                    </a:lnTo>
                    <a:lnTo>
                      <a:pt x="139" y="94"/>
                    </a:lnTo>
                    <a:lnTo>
                      <a:pt x="148" y="106"/>
                    </a:lnTo>
                    <a:lnTo>
                      <a:pt x="148" y="112"/>
                    </a:lnTo>
                    <a:lnTo>
                      <a:pt x="137" y="123"/>
                    </a:lnTo>
                    <a:lnTo>
                      <a:pt x="142" y="123"/>
                    </a:lnTo>
                    <a:lnTo>
                      <a:pt x="148" y="127"/>
                    </a:lnTo>
                    <a:lnTo>
                      <a:pt x="148" y="133"/>
                    </a:lnTo>
                    <a:lnTo>
                      <a:pt x="145" y="139"/>
                    </a:lnTo>
                    <a:lnTo>
                      <a:pt x="148" y="149"/>
                    </a:lnTo>
                    <a:lnTo>
                      <a:pt x="145" y="155"/>
                    </a:lnTo>
                    <a:lnTo>
                      <a:pt x="149" y="158"/>
                    </a:lnTo>
                    <a:lnTo>
                      <a:pt x="157" y="159"/>
                    </a:lnTo>
                    <a:lnTo>
                      <a:pt x="152" y="165"/>
                    </a:lnTo>
                    <a:lnTo>
                      <a:pt x="148" y="165"/>
                    </a:lnTo>
                    <a:lnTo>
                      <a:pt x="142" y="161"/>
                    </a:lnTo>
                    <a:lnTo>
                      <a:pt x="132" y="159"/>
                    </a:lnTo>
                    <a:lnTo>
                      <a:pt x="129" y="158"/>
                    </a:lnTo>
                    <a:lnTo>
                      <a:pt x="122" y="165"/>
                    </a:lnTo>
                    <a:lnTo>
                      <a:pt x="117" y="165"/>
                    </a:lnTo>
                    <a:lnTo>
                      <a:pt x="116" y="176"/>
                    </a:lnTo>
                    <a:lnTo>
                      <a:pt x="102" y="171"/>
                    </a:lnTo>
                    <a:lnTo>
                      <a:pt x="99" y="170"/>
                    </a:lnTo>
                    <a:lnTo>
                      <a:pt x="96" y="174"/>
                    </a:lnTo>
                    <a:lnTo>
                      <a:pt x="96" y="179"/>
                    </a:lnTo>
                    <a:lnTo>
                      <a:pt x="93" y="182"/>
                    </a:lnTo>
                    <a:lnTo>
                      <a:pt x="90" y="176"/>
                    </a:lnTo>
                    <a:lnTo>
                      <a:pt x="88" y="168"/>
                    </a:lnTo>
                    <a:lnTo>
                      <a:pt x="75" y="164"/>
                    </a:lnTo>
                    <a:lnTo>
                      <a:pt x="73" y="162"/>
                    </a:lnTo>
                    <a:lnTo>
                      <a:pt x="61" y="161"/>
                    </a:lnTo>
                    <a:lnTo>
                      <a:pt x="55" y="162"/>
                    </a:lnTo>
                    <a:lnTo>
                      <a:pt x="55" y="155"/>
                    </a:lnTo>
                    <a:lnTo>
                      <a:pt x="63" y="156"/>
                    </a:lnTo>
                    <a:lnTo>
                      <a:pt x="64" y="149"/>
                    </a:lnTo>
                    <a:lnTo>
                      <a:pt x="54" y="142"/>
                    </a:lnTo>
                    <a:lnTo>
                      <a:pt x="46" y="139"/>
                    </a:lnTo>
                    <a:lnTo>
                      <a:pt x="41" y="133"/>
                    </a:lnTo>
                    <a:lnTo>
                      <a:pt x="31" y="129"/>
                    </a:lnTo>
                    <a:lnTo>
                      <a:pt x="25" y="129"/>
                    </a:lnTo>
                    <a:lnTo>
                      <a:pt x="23" y="132"/>
                    </a:lnTo>
                    <a:lnTo>
                      <a:pt x="14" y="138"/>
                    </a:lnTo>
                    <a:lnTo>
                      <a:pt x="10" y="132"/>
                    </a:lnTo>
                    <a:lnTo>
                      <a:pt x="6" y="124"/>
                    </a:lnTo>
                    <a:lnTo>
                      <a:pt x="10" y="120"/>
                    </a:lnTo>
                    <a:lnTo>
                      <a:pt x="8" y="114"/>
                    </a:lnTo>
                    <a:lnTo>
                      <a:pt x="13" y="108"/>
                    </a:lnTo>
                    <a:lnTo>
                      <a:pt x="11" y="100"/>
                    </a:lnTo>
                    <a:lnTo>
                      <a:pt x="16" y="101"/>
                    </a:lnTo>
                    <a:lnTo>
                      <a:pt x="20" y="100"/>
                    </a:lnTo>
                    <a:lnTo>
                      <a:pt x="25" y="91"/>
                    </a:lnTo>
                    <a:lnTo>
                      <a:pt x="25" y="85"/>
                    </a:lnTo>
                    <a:lnTo>
                      <a:pt x="17" y="80"/>
                    </a:lnTo>
                    <a:lnTo>
                      <a:pt x="13" y="79"/>
                    </a:lnTo>
                    <a:lnTo>
                      <a:pt x="11" y="74"/>
                    </a:lnTo>
                    <a:lnTo>
                      <a:pt x="14" y="60"/>
                    </a:lnTo>
                    <a:lnTo>
                      <a:pt x="13" y="59"/>
                    </a:lnTo>
                    <a:lnTo>
                      <a:pt x="16" y="57"/>
                    </a:lnTo>
                    <a:lnTo>
                      <a:pt x="10" y="51"/>
                    </a:lnTo>
                    <a:lnTo>
                      <a:pt x="6" y="42"/>
                    </a:lnTo>
                    <a:lnTo>
                      <a:pt x="8" y="39"/>
                    </a:lnTo>
                    <a:lnTo>
                      <a:pt x="2" y="35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4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2" y="1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6" y="6"/>
                    </a:lnTo>
                    <a:lnTo>
                      <a:pt x="29" y="3"/>
                    </a:lnTo>
                    <a:lnTo>
                      <a:pt x="31" y="6"/>
                    </a:lnTo>
                    <a:lnTo>
                      <a:pt x="37" y="3"/>
                    </a:lnTo>
                    <a:lnTo>
                      <a:pt x="44" y="6"/>
                    </a:lnTo>
                    <a:lnTo>
                      <a:pt x="54" y="12"/>
                    </a:lnTo>
                    <a:lnTo>
                      <a:pt x="57" y="15"/>
                    </a:lnTo>
                    <a:lnTo>
                      <a:pt x="63" y="15"/>
                    </a:lnTo>
                    <a:lnTo>
                      <a:pt x="70" y="13"/>
                    </a:lnTo>
                    <a:lnTo>
                      <a:pt x="69" y="9"/>
                    </a:lnTo>
                    <a:lnTo>
                      <a:pt x="72" y="3"/>
                    </a:lnTo>
                    <a:lnTo>
                      <a:pt x="75" y="15"/>
                    </a:lnTo>
                    <a:lnTo>
                      <a:pt x="85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5" name="Freeform 1066">
                <a:extLst>
                  <a:ext uri="{FF2B5EF4-FFF2-40B4-BE49-F238E27FC236}">
                    <a16:creationId xmlns:a16="http://schemas.microsoft.com/office/drawing/2014/main" id="{04C43CFC-A922-9C29-A987-775A5ABAD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3160"/>
                <a:ext cx="96" cy="73"/>
              </a:xfrm>
              <a:custGeom>
                <a:avLst/>
                <a:gdLst>
                  <a:gd name="T0" fmla="*/ 3 w 192"/>
                  <a:gd name="T1" fmla="*/ 35 h 146"/>
                  <a:gd name="T2" fmla="*/ 6 w 192"/>
                  <a:gd name="T3" fmla="*/ 50 h 146"/>
                  <a:gd name="T4" fmla="*/ 14 w 192"/>
                  <a:gd name="T5" fmla="*/ 53 h 146"/>
                  <a:gd name="T6" fmla="*/ 29 w 192"/>
                  <a:gd name="T7" fmla="*/ 50 h 146"/>
                  <a:gd name="T8" fmla="*/ 37 w 192"/>
                  <a:gd name="T9" fmla="*/ 59 h 146"/>
                  <a:gd name="T10" fmla="*/ 26 w 192"/>
                  <a:gd name="T11" fmla="*/ 70 h 146"/>
                  <a:gd name="T12" fmla="*/ 26 w 192"/>
                  <a:gd name="T13" fmla="*/ 86 h 146"/>
                  <a:gd name="T14" fmla="*/ 29 w 192"/>
                  <a:gd name="T15" fmla="*/ 102 h 146"/>
                  <a:gd name="T16" fmla="*/ 34 w 192"/>
                  <a:gd name="T17" fmla="*/ 111 h 146"/>
                  <a:gd name="T18" fmla="*/ 37 w 192"/>
                  <a:gd name="T19" fmla="*/ 129 h 146"/>
                  <a:gd name="T20" fmla="*/ 57 w 192"/>
                  <a:gd name="T21" fmla="*/ 140 h 146"/>
                  <a:gd name="T22" fmla="*/ 72 w 192"/>
                  <a:gd name="T23" fmla="*/ 141 h 146"/>
                  <a:gd name="T24" fmla="*/ 85 w 192"/>
                  <a:gd name="T25" fmla="*/ 143 h 146"/>
                  <a:gd name="T26" fmla="*/ 104 w 192"/>
                  <a:gd name="T27" fmla="*/ 141 h 146"/>
                  <a:gd name="T28" fmla="*/ 116 w 192"/>
                  <a:gd name="T29" fmla="*/ 140 h 146"/>
                  <a:gd name="T30" fmla="*/ 123 w 192"/>
                  <a:gd name="T31" fmla="*/ 129 h 146"/>
                  <a:gd name="T32" fmla="*/ 125 w 192"/>
                  <a:gd name="T33" fmla="*/ 115 h 146"/>
                  <a:gd name="T34" fmla="*/ 173 w 192"/>
                  <a:gd name="T35" fmla="*/ 109 h 146"/>
                  <a:gd name="T36" fmla="*/ 189 w 192"/>
                  <a:gd name="T37" fmla="*/ 102 h 146"/>
                  <a:gd name="T38" fmla="*/ 189 w 192"/>
                  <a:gd name="T39" fmla="*/ 86 h 146"/>
                  <a:gd name="T40" fmla="*/ 189 w 192"/>
                  <a:gd name="T41" fmla="*/ 76 h 146"/>
                  <a:gd name="T42" fmla="*/ 190 w 192"/>
                  <a:gd name="T43" fmla="*/ 64 h 146"/>
                  <a:gd name="T44" fmla="*/ 186 w 192"/>
                  <a:gd name="T45" fmla="*/ 56 h 146"/>
                  <a:gd name="T46" fmla="*/ 143 w 192"/>
                  <a:gd name="T47" fmla="*/ 41 h 146"/>
                  <a:gd name="T48" fmla="*/ 140 w 192"/>
                  <a:gd name="T49" fmla="*/ 50 h 146"/>
                  <a:gd name="T50" fmla="*/ 134 w 192"/>
                  <a:gd name="T51" fmla="*/ 47 h 146"/>
                  <a:gd name="T52" fmla="*/ 119 w 192"/>
                  <a:gd name="T53" fmla="*/ 35 h 146"/>
                  <a:gd name="T54" fmla="*/ 105 w 192"/>
                  <a:gd name="T55" fmla="*/ 32 h 146"/>
                  <a:gd name="T56" fmla="*/ 99 w 192"/>
                  <a:gd name="T57" fmla="*/ 26 h 146"/>
                  <a:gd name="T58" fmla="*/ 108 w 192"/>
                  <a:gd name="T59" fmla="*/ 20 h 146"/>
                  <a:gd name="T60" fmla="*/ 90 w 192"/>
                  <a:gd name="T61" fmla="*/ 10 h 146"/>
                  <a:gd name="T62" fmla="*/ 75 w 192"/>
                  <a:gd name="T63" fmla="*/ 0 h 146"/>
                  <a:gd name="T64" fmla="*/ 67 w 192"/>
                  <a:gd name="T65" fmla="*/ 3 h 146"/>
                  <a:gd name="T66" fmla="*/ 60 w 192"/>
                  <a:gd name="T67" fmla="*/ 13 h 146"/>
                  <a:gd name="T68" fmla="*/ 44 w 192"/>
                  <a:gd name="T69" fmla="*/ 17 h 146"/>
                  <a:gd name="T70" fmla="*/ 34 w 192"/>
                  <a:gd name="T71" fmla="*/ 20 h 146"/>
                  <a:gd name="T72" fmla="*/ 31 w 192"/>
                  <a:gd name="T73" fmla="*/ 32 h 146"/>
                  <a:gd name="T74" fmla="*/ 19 w 192"/>
                  <a:gd name="T75" fmla="*/ 3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2" h="146">
                    <a:moveTo>
                      <a:pt x="11" y="36"/>
                    </a:moveTo>
                    <a:lnTo>
                      <a:pt x="3" y="35"/>
                    </a:lnTo>
                    <a:lnTo>
                      <a:pt x="0" y="48"/>
                    </a:lnTo>
                    <a:lnTo>
                      <a:pt x="6" y="50"/>
                    </a:lnTo>
                    <a:lnTo>
                      <a:pt x="8" y="53"/>
                    </a:lnTo>
                    <a:lnTo>
                      <a:pt x="14" y="53"/>
                    </a:lnTo>
                    <a:lnTo>
                      <a:pt x="23" y="53"/>
                    </a:lnTo>
                    <a:lnTo>
                      <a:pt x="29" y="50"/>
                    </a:lnTo>
                    <a:lnTo>
                      <a:pt x="37" y="51"/>
                    </a:lnTo>
                    <a:lnTo>
                      <a:pt x="37" y="59"/>
                    </a:lnTo>
                    <a:lnTo>
                      <a:pt x="35" y="65"/>
                    </a:lnTo>
                    <a:lnTo>
                      <a:pt x="26" y="70"/>
                    </a:lnTo>
                    <a:lnTo>
                      <a:pt x="22" y="79"/>
                    </a:lnTo>
                    <a:lnTo>
                      <a:pt x="26" y="86"/>
                    </a:lnTo>
                    <a:lnTo>
                      <a:pt x="26" y="96"/>
                    </a:lnTo>
                    <a:lnTo>
                      <a:pt x="29" y="102"/>
                    </a:lnTo>
                    <a:lnTo>
                      <a:pt x="26" y="108"/>
                    </a:lnTo>
                    <a:lnTo>
                      <a:pt x="34" y="111"/>
                    </a:lnTo>
                    <a:lnTo>
                      <a:pt x="32" y="123"/>
                    </a:lnTo>
                    <a:lnTo>
                      <a:pt x="37" y="129"/>
                    </a:lnTo>
                    <a:lnTo>
                      <a:pt x="49" y="135"/>
                    </a:lnTo>
                    <a:lnTo>
                      <a:pt x="57" y="140"/>
                    </a:lnTo>
                    <a:lnTo>
                      <a:pt x="60" y="138"/>
                    </a:lnTo>
                    <a:lnTo>
                      <a:pt x="72" y="141"/>
                    </a:lnTo>
                    <a:lnTo>
                      <a:pt x="82" y="141"/>
                    </a:lnTo>
                    <a:lnTo>
                      <a:pt x="85" y="143"/>
                    </a:lnTo>
                    <a:lnTo>
                      <a:pt x="93" y="146"/>
                    </a:lnTo>
                    <a:lnTo>
                      <a:pt x="104" y="141"/>
                    </a:lnTo>
                    <a:lnTo>
                      <a:pt x="110" y="141"/>
                    </a:lnTo>
                    <a:lnTo>
                      <a:pt x="116" y="140"/>
                    </a:lnTo>
                    <a:lnTo>
                      <a:pt x="119" y="132"/>
                    </a:lnTo>
                    <a:lnTo>
                      <a:pt x="123" y="129"/>
                    </a:lnTo>
                    <a:lnTo>
                      <a:pt x="125" y="121"/>
                    </a:lnTo>
                    <a:lnTo>
                      <a:pt x="125" y="115"/>
                    </a:lnTo>
                    <a:lnTo>
                      <a:pt x="166" y="112"/>
                    </a:lnTo>
                    <a:lnTo>
                      <a:pt x="173" y="109"/>
                    </a:lnTo>
                    <a:lnTo>
                      <a:pt x="175" y="109"/>
                    </a:lnTo>
                    <a:lnTo>
                      <a:pt x="189" y="102"/>
                    </a:lnTo>
                    <a:lnTo>
                      <a:pt x="186" y="96"/>
                    </a:lnTo>
                    <a:lnTo>
                      <a:pt x="189" y="86"/>
                    </a:lnTo>
                    <a:lnTo>
                      <a:pt x="190" y="82"/>
                    </a:lnTo>
                    <a:lnTo>
                      <a:pt x="189" y="76"/>
                    </a:lnTo>
                    <a:lnTo>
                      <a:pt x="192" y="71"/>
                    </a:lnTo>
                    <a:lnTo>
                      <a:pt x="190" y="64"/>
                    </a:lnTo>
                    <a:lnTo>
                      <a:pt x="189" y="62"/>
                    </a:lnTo>
                    <a:lnTo>
                      <a:pt x="186" y="56"/>
                    </a:lnTo>
                    <a:lnTo>
                      <a:pt x="146" y="42"/>
                    </a:lnTo>
                    <a:lnTo>
                      <a:pt x="143" y="41"/>
                    </a:lnTo>
                    <a:lnTo>
                      <a:pt x="140" y="45"/>
                    </a:lnTo>
                    <a:lnTo>
                      <a:pt x="140" y="50"/>
                    </a:lnTo>
                    <a:lnTo>
                      <a:pt x="137" y="53"/>
                    </a:lnTo>
                    <a:lnTo>
                      <a:pt x="134" y="47"/>
                    </a:lnTo>
                    <a:lnTo>
                      <a:pt x="132" y="39"/>
                    </a:lnTo>
                    <a:lnTo>
                      <a:pt x="119" y="35"/>
                    </a:lnTo>
                    <a:lnTo>
                      <a:pt x="117" y="33"/>
                    </a:lnTo>
                    <a:lnTo>
                      <a:pt x="105" y="32"/>
                    </a:lnTo>
                    <a:lnTo>
                      <a:pt x="99" y="33"/>
                    </a:lnTo>
                    <a:lnTo>
                      <a:pt x="99" y="26"/>
                    </a:lnTo>
                    <a:lnTo>
                      <a:pt x="107" y="27"/>
                    </a:lnTo>
                    <a:lnTo>
                      <a:pt x="108" y="20"/>
                    </a:lnTo>
                    <a:lnTo>
                      <a:pt x="98" y="13"/>
                    </a:lnTo>
                    <a:lnTo>
                      <a:pt x="90" y="10"/>
                    </a:lnTo>
                    <a:lnTo>
                      <a:pt x="85" y="4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7" y="3"/>
                    </a:lnTo>
                    <a:lnTo>
                      <a:pt x="58" y="9"/>
                    </a:lnTo>
                    <a:lnTo>
                      <a:pt x="60" y="13"/>
                    </a:lnTo>
                    <a:lnTo>
                      <a:pt x="52" y="12"/>
                    </a:lnTo>
                    <a:lnTo>
                      <a:pt x="44" y="17"/>
                    </a:lnTo>
                    <a:lnTo>
                      <a:pt x="38" y="20"/>
                    </a:lnTo>
                    <a:lnTo>
                      <a:pt x="34" y="20"/>
                    </a:lnTo>
                    <a:lnTo>
                      <a:pt x="35" y="29"/>
                    </a:lnTo>
                    <a:lnTo>
                      <a:pt x="31" y="32"/>
                    </a:lnTo>
                    <a:lnTo>
                      <a:pt x="26" y="33"/>
                    </a:lnTo>
                    <a:lnTo>
                      <a:pt x="19" y="35"/>
                    </a:lnTo>
                    <a:lnTo>
                      <a:pt x="11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6" name="Freeform 1067">
                <a:extLst>
                  <a:ext uri="{FF2B5EF4-FFF2-40B4-BE49-F238E27FC236}">
                    <a16:creationId xmlns:a16="http://schemas.microsoft.com/office/drawing/2014/main" id="{61924F1D-4F9A-BF42-5C79-59AA49C95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3160"/>
                <a:ext cx="96" cy="73"/>
              </a:xfrm>
              <a:custGeom>
                <a:avLst/>
                <a:gdLst>
                  <a:gd name="T0" fmla="*/ 19 w 192"/>
                  <a:gd name="T1" fmla="*/ 35 h 146"/>
                  <a:gd name="T2" fmla="*/ 31 w 192"/>
                  <a:gd name="T3" fmla="*/ 32 h 146"/>
                  <a:gd name="T4" fmla="*/ 34 w 192"/>
                  <a:gd name="T5" fmla="*/ 20 h 146"/>
                  <a:gd name="T6" fmla="*/ 44 w 192"/>
                  <a:gd name="T7" fmla="*/ 17 h 146"/>
                  <a:gd name="T8" fmla="*/ 60 w 192"/>
                  <a:gd name="T9" fmla="*/ 13 h 146"/>
                  <a:gd name="T10" fmla="*/ 67 w 192"/>
                  <a:gd name="T11" fmla="*/ 3 h 146"/>
                  <a:gd name="T12" fmla="*/ 75 w 192"/>
                  <a:gd name="T13" fmla="*/ 0 h 146"/>
                  <a:gd name="T14" fmla="*/ 90 w 192"/>
                  <a:gd name="T15" fmla="*/ 10 h 146"/>
                  <a:gd name="T16" fmla="*/ 108 w 192"/>
                  <a:gd name="T17" fmla="*/ 20 h 146"/>
                  <a:gd name="T18" fmla="*/ 99 w 192"/>
                  <a:gd name="T19" fmla="*/ 26 h 146"/>
                  <a:gd name="T20" fmla="*/ 105 w 192"/>
                  <a:gd name="T21" fmla="*/ 32 h 146"/>
                  <a:gd name="T22" fmla="*/ 119 w 192"/>
                  <a:gd name="T23" fmla="*/ 35 h 146"/>
                  <a:gd name="T24" fmla="*/ 134 w 192"/>
                  <a:gd name="T25" fmla="*/ 47 h 146"/>
                  <a:gd name="T26" fmla="*/ 140 w 192"/>
                  <a:gd name="T27" fmla="*/ 50 h 146"/>
                  <a:gd name="T28" fmla="*/ 143 w 192"/>
                  <a:gd name="T29" fmla="*/ 41 h 146"/>
                  <a:gd name="T30" fmla="*/ 186 w 192"/>
                  <a:gd name="T31" fmla="*/ 56 h 146"/>
                  <a:gd name="T32" fmla="*/ 190 w 192"/>
                  <a:gd name="T33" fmla="*/ 64 h 146"/>
                  <a:gd name="T34" fmla="*/ 189 w 192"/>
                  <a:gd name="T35" fmla="*/ 76 h 146"/>
                  <a:gd name="T36" fmla="*/ 189 w 192"/>
                  <a:gd name="T37" fmla="*/ 86 h 146"/>
                  <a:gd name="T38" fmla="*/ 189 w 192"/>
                  <a:gd name="T39" fmla="*/ 102 h 146"/>
                  <a:gd name="T40" fmla="*/ 173 w 192"/>
                  <a:gd name="T41" fmla="*/ 109 h 146"/>
                  <a:gd name="T42" fmla="*/ 125 w 192"/>
                  <a:gd name="T43" fmla="*/ 115 h 146"/>
                  <a:gd name="T44" fmla="*/ 123 w 192"/>
                  <a:gd name="T45" fmla="*/ 129 h 146"/>
                  <a:gd name="T46" fmla="*/ 116 w 192"/>
                  <a:gd name="T47" fmla="*/ 140 h 146"/>
                  <a:gd name="T48" fmla="*/ 104 w 192"/>
                  <a:gd name="T49" fmla="*/ 141 h 146"/>
                  <a:gd name="T50" fmla="*/ 85 w 192"/>
                  <a:gd name="T51" fmla="*/ 143 h 146"/>
                  <a:gd name="T52" fmla="*/ 72 w 192"/>
                  <a:gd name="T53" fmla="*/ 141 h 146"/>
                  <a:gd name="T54" fmla="*/ 57 w 192"/>
                  <a:gd name="T55" fmla="*/ 140 h 146"/>
                  <a:gd name="T56" fmla="*/ 37 w 192"/>
                  <a:gd name="T57" fmla="*/ 129 h 146"/>
                  <a:gd name="T58" fmla="*/ 34 w 192"/>
                  <a:gd name="T59" fmla="*/ 111 h 146"/>
                  <a:gd name="T60" fmla="*/ 29 w 192"/>
                  <a:gd name="T61" fmla="*/ 102 h 146"/>
                  <a:gd name="T62" fmla="*/ 26 w 192"/>
                  <a:gd name="T63" fmla="*/ 86 h 146"/>
                  <a:gd name="T64" fmla="*/ 26 w 192"/>
                  <a:gd name="T65" fmla="*/ 70 h 146"/>
                  <a:gd name="T66" fmla="*/ 37 w 192"/>
                  <a:gd name="T67" fmla="*/ 59 h 146"/>
                  <a:gd name="T68" fmla="*/ 29 w 192"/>
                  <a:gd name="T69" fmla="*/ 50 h 146"/>
                  <a:gd name="T70" fmla="*/ 14 w 192"/>
                  <a:gd name="T71" fmla="*/ 53 h 146"/>
                  <a:gd name="T72" fmla="*/ 6 w 192"/>
                  <a:gd name="T73" fmla="*/ 50 h 146"/>
                  <a:gd name="T74" fmla="*/ 3 w 192"/>
                  <a:gd name="T75" fmla="*/ 3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2" h="146">
                    <a:moveTo>
                      <a:pt x="11" y="36"/>
                    </a:moveTo>
                    <a:lnTo>
                      <a:pt x="19" y="35"/>
                    </a:lnTo>
                    <a:lnTo>
                      <a:pt x="26" y="33"/>
                    </a:lnTo>
                    <a:lnTo>
                      <a:pt x="31" y="32"/>
                    </a:lnTo>
                    <a:lnTo>
                      <a:pt x="35" y="29"/>
                    </a:lnTo>
                    <a:lnTo>
                      <a:pt x="34" y="20"/>
                    </a:lnTo>
                    <a:lnTo>
                      <a:pt x="38" y="20"/>
                    </a:lnTo>
                    <a:lnTo>
                      <a:pt x="44" y="17"/>
                    </a:lnTo>
                    <a:lnTo>
                      <a:pt x="52" y="12"/>
                    </a:lnTo>
                    <a:lnTo>
                      <a:pt x="60" y="13"/>
                    </a:lnTo>
                    <a:lnTo>
                      <a:pt x="58" y="9"/>
                    </a:lnTo>
                    <a:lnTo>
                      <a:pt x="67" y="3"/>
                    </a:lnTo>
                    <a:lnTo>
                      <a:pt x="69" y="0"/>
                    </a:lnTo>
                    <a:lnTo>
                      <a:pt x="75" y="0"/>
                    </a:lnTo>
                    <a:lnTo>
                      <a:pt x="85" y="4"/>
                    </a:lnTo>
                    <a:lnTo>
                      <a:pt x="90" y="10"/>
                    </a:lnTo>
                    <a:lnTo>
                      <a:pt x="98" y="13"/>
                    </a:lnTo>
                    <a:lnTo>
                      <a:pt x="108" y="20"/>
                    </a:lnTo>
                    <a:lnTo>
                      <a:pt x="107" y="27"/>
                    </a:lnTo>
                    <a:lnTo>
                      <a:pt x="99" y="26"/>
                    </a:lnTo>
                    <a:lnTo>
                      <a:pt x="99" y="33"/>
                    </a:lnTo>
                    <a:lnTo>
                      <a:pt x="105" y="32"/>
                    </a:lnTo>
                    <a:lnTo>
                      <a:pt x="117" y="33"/>
                    </a:lnTo>
                    <a:lnTo>
                      <a:pt x="119" y="35"/>
                    </a:lnTo>
                    <a:lnTo>
                      <a:pt x="132" y="39"/>
                    </a:lnTo>
                    <a:lnTo>
                      <a:pt x="134" y="47"/>
                    </a:lnTo>
                    <a:lnTo>
                      <a:pt x="137" y="53"/>
                    </a:lnTo>
                    <a:lnTo>
                      <a:pt x="140" y="50"/>
                    </a:lnTo>
                    <a:lnTo>
                      <a:pt x="140" y="45"/>
                    </a:lnTo>
                    <a:lnTo>
                      <a:pt x="143" y="41"/>
                    </a:lnTo>
                    <a:lnTo>
                      <a:pt x="146" y="42"/>
                    </a:lnTo>
                    <a:lnTo>
                      <a:pt x="186" y="56"/>
                    </a:lnTo>
                    <a:lnTo>
                      <a:pt x="189" y="62"/>
                    </a:lnTo>
                    <a:lnTo>
                      <a:pt x="190" y="64"/>
                    </a:lnTo>
                    <a:lnTo>
                      <a:pt x="192" y="71"/>
                    </a:lnTo>
                    <a:lnTo>
                      <a:pt x="189" y="76"/>
                    </a:lnTo>
                    <a:lnTo>
                      <a:pt x="190" y="82"/>
                    </a:lnTo>
                    <a:lnTo>
                      <a:pt x="189" y="86"/>
                    </a:lnTo>
                    <a:lnTo>
                      <a:pt x="186" y="96"/>
                    </a:lnTo>
                    <a:lnTo>
                      <a:pt x="189" y="102"/>
                    </a:lnTo>
                    <a:lnTo>
                      <a:pt x="175" y="109"/>
                    </a:lnTo>
                    <a:lnTo>
                      <a:pt x="173" y="109"/>
                    </a:lnTo>
                    <a:lnTo>
                      <a:pt x="166" y="112"/>
                    </a:lnTo>
                    <a:lnTo>
                      <a:pt x="125" y="115"/>
                    </a:lnTo>
                    <a:lnTo>
                      <a:pt x="125" y="121"/>
                    </a:lnTo>
                    <a:lnTo>
                      <a:pt x="123" y="129"/>
                    </a:lnTo>
                    <a:lnTo>
                      <a:pt x="119" y="132"/>
                    </a:lnTo>
                    <a:lnTo>
                      <a:pt x="116" y="140"/>
                    </a:lnTo>
                    <a:lnTo>
                      <a:pt x="110" y="141"/>
                    </a:lnTo>
                    <a:lnTo>
                      <a:pt x="104" y="141"/>
                    </a:lnTo>
                    <a:lnTo>
                      <a:pt x="93" y="146"/>
                    </a:lnTo>
                    <a:lnTo>
                      <a:pt x="85" y="143"/>
                    </a:lnTo>
                    <a:lnTo>
                      <a:pt x="82" y="141"/>
                    </a:lnTo>
                    <a:lnTo>
                      <a:pt x="72" y="141"/>
                    </a:lnTo>
                    <a:lnTo>
                      <a:pt x="60" y="138"/>
                    </a:lnTo>
                    <a:lnTo>
                      <a:pt x="57" y="140"/>
                    </a:lnTo>
                    <a:lnTo>
                      <a:pt x="49" y="135"/>
                    </a:lnTo>
                    <a:lnTo>
                      <a:pt x="37" y="129"/>
                    </a:lnTo>
                    <a:lnTo>
                      <a:pt x="32" y="123"/>
                    </a:lnTo>
                    <a:lnTo>
                      <a:pt x="34" y="111"/>
                    </a:lnTo>
                    <a:lnTo>
                      <a:pt x="26" y="108"/>
                    </a:lnTo>
                    <a:lnTo>
                      <a:pt x="29" y="102"/>
                    </a:lnTo>
                    <a:lnTo>
                      <a:pt x="26" y="96"/>
                    </a:lnTo>
                    <a:lnTo>
                      <a:pt x="26" y="86"/>
                    </a:lnTo>
                    <a:lnTo>
                      <a:pt x="22" y="79"/>
                    </a:lnTo>
                    <a:lnTo>
                      <a:pt x="26" y="70"/>
                    </a:lnTo>
                    <a:lnTo>
                      <a:pt x="35" y="65"/>
                    </a:lnTo>
                    <a:lnTo>
                      <a:pt x="37" y="59"/>
                    </a:lnTo>
                    <a:lnTo>
                      <a:pt x="37" y="51"/>
                    </a:lnTo>
                    <a:lnTo>
                      <a:pt x="29" y="50"/>
                    </a:lnTo>
                    <a:lnTo>
                      <a:pt x="23" y="53"/>
                    </a:lnTo>
                    <a:lnTo>
                      <a:pt x="14" y="53"/>
                    </a:lnTo>
                    <a:lnTo>
                      <a:pt x="8" y="53"/>
                    </a:lnTo>
                    <a:lnTo>
                      <a:pt x="6" y="50"/>
                    </a:lnTo>
                    <a:lnTo>
                      <a:pt x="0" y="48"/>
                    </a:lnTo>
                    <a:lnTo>
                      <a:pt x="3" y="35"/>
                    </a:lnTo>
                    <a:lnTo>
                      <a:pt x="11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7" name="Freeform 1068">
                <a:extLst>
                  <a:ext uri="{FF2B5EF4-FFF2-40B4-BE49-F238E27FC236}">
                    <a16:creationId xmlns:a16="http://schemas.microsoft.com/office/drawing/2014/main" id="{D81E9A57-82ED-8E06-EEDC-D15880933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3160"/>
                <a:ext cx="96" cy="73"/>
              </a:xfrm>
              <a:custGeom>
                <a:avLst/>
                <a:gdLst>
                  <a:gd name="T0" fmla="*/ 19 w 192"/>
                  <a:gd name="T1" fmla="*/ 35 h 146"/>
                  <a:gd name="T2" fmla="*/ 31 w 192"/>
                  <a:gd name="T3" fmla="*/ 32 h 146"/>
                  <a:gd name="T4" fmla="*/ 34 w 192"/>
                  <a:gd name="T5" fmla="*/ 20 h 146"/>
                  <a:gd name="T6" fmla="*/ 44 w 192"/>
                  <a:gd name="T7" fmla="*/ 17 h 146"/>
                  <a:gd name="T8" fmla="*/ 60 w 192"/>
                  <a:gd name="T9" fmla="*/ 13 h 146"/>
                  <a:gd name="T10" fmla="*/ 67 w 192"/>
                  <a:gd name="T11" fmla="*/ 3 h 146"/>
                  <a:gd name="T12" fmla="*/ 75 w 192"/>
                  <a:gd name="T13" fmla="*/ 0 h 146"/>
                  <a:gd name="T14" fmla="*/ 90 w 192"/>
                  <a:gd name="T15" fmla="*/ 10 h 146"/>
                  <a:gd name="T16" fmla="*/ 108 w 192"/>
                  <a:gd name="T17" fmla="*/ 20 h 146"/>
                  <a:gd name="T18" fmla="*/ 99 w 192"/>
                  <a:gd name="T19" fmla="*/ 26 h 146"/>
                  <a:gd name="T20" fmla="*/ 105 w 192"/>
                  <a:gd name="T21" fmla="*/ 32 h 146"/>
                  <a:gd name="T22" fmla="*/ 119 w 192"/>
                  <a:gd name="T23" fmla="*/ 35 h 146"/>
                  <a:gd name="T24" fmla="*/ 134 w 192"/>
                  <a:gd name="T25" fmla="*/ 47 h 146"/>
                  <a:gd name="T26" fmla="*/ 140 w 192"/>
                  <a:gd name="T27" fmla="*/ 50 h 146"/>
                  <a:gd name="T28" fmla="*/ 143 w 192"/>
                  <a:gd name="T29" fmla="*/ 41 h 146"/>
                  <a:gd name="T30" fmla="*/ 186 w 192"/>
                  <a:gd name="T31" fmla="*/ 56 h 146"/>
                  <a:gd name="T32" fmla="*/ 190 w 192"/>
                  <a:gd name="T33" fmla="*/ 64 h 146"/>
                  <a:gd name="T34" fmla="*/ 189 w 192"/>
                  <a:gd name="T35" fmla="*/ 76 h 146"/>
                  <a:gd name="T36" fmla="*/ 189 w 192"/>
                  <a:gd name="T37" fmla="*/ 86 h 146"/>
                  <a:gd name="T38" fmla="*/ 189 w 192"/>
                  <a:gd name="T39" fmla="*/ 102 h 146"/>
                  <a:gd name="T40" fmla="*/ 173 w 192"/>
                  <a:gd name="T41" fmla="*/ 109 h 146"/>
                  <a:gd name="T42" fmla="*/ 125 w 192"/>
                  <a:gd name="T43" fmla="*/ 115 h 146"/>
                  <a:gd name="T44" fmla="*/ 123 w 192"/>
                  <a:gd name="T45" fmla="*/ 129 h 146"/>
                  <a:gd name="T46" fmla="*/ 116 w 192"/>
                  <a:gd name="T47" fmla="*/ 140 h 146"/>
                  <a:gd name="T48" fmla="*/ 104 w 192"/>
                  <a:gd name="T49" fmla="*/ 141 h 146"/>
                  <a:gd name="T50" fmla="*/ 85 w 192"/>
                  <a:gd name="T51" fmla="*/ 143 h 146"/>
                  <a:gd name="T52" fmla="*/ 72 w 192"/>
                  <a:gd name="T53" fmla="*/ 141 h 146"/>
                  <a:gd name="T54" fmla="*/ 57 w 192"/>
                  <a:gd name="T55" fmla="*/ 140 h 146"/>
                  <a:gd name="T56" fmla="*/ 37 w 192"/>
                  <a:gd name="T57" fmla="*/ 129 h 146"/>
                  <a:gd name="T58" fmla="*/ 34 w 192"/>
                  <a:gd name="T59" fmla="*/ 111 h 146"/>
                  <a:gd name="T60" fmla="*/ 29 w 192"/>
                  <a:gd name="T61" fmla="*/ 102 h 146"/>
                  <a:gd name="T62" fmla="*/ 26 w 192"/>
                  <a:gd name="T63" fmla="*/ 86 h 146"/>
                  <a:gd name="T64" fmla="*/ 26 w 192"/>
                  <a:gd name="T65" fmla="*/ 70 h 146"/>
                  <a:gd name="T66" fmla="*/ 37 w 192"/>
                  <a:gd name="T67" fmla="*/ 59 h 146"/>
                  <a:gd name="T68" fmla="*/ 29 w 192"/>
                  <a:gd name="T69" fmla="*/ 50 h 146"/>
                  <a:gd name="T70" fmla="*/ 14 w 192"/>
                  <a:gd name="T71" fmla="*/ 53 h 146"/>
                  <a:gd name="T72" fmla="*/ 6 w 192"/>
                  <a:gd name="T73" fmla="*/ 50 h 146"/>
                  <a:gd name="T74" fmla="*/ 3 w 192"/>
                  <a:gd name="T75" fmla="*/ 3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2" h="146">
                    <a:moveTo>
                      <a:pt x="11" y="36"/>
                    </a:moveTo>
                    <a:lnTo>
                      <a:pt x="19" y="35"/>
                    </a:lnTo>
                    <a:lnTo>
                      <a:pt x="26" y="33"/>
                    </a:lnTo>
                    <a:lnTo>
                      <a:pt x="31" y="32"/>
                    </a:lnTo>
                    <a:lnTo>
                      <a:pt x="35" y="29"/>
                    </a:lnTo>
                    <a:lnTo>
                      <a:pt x="34" y="20"/>
                    </a:lnTo>
                    <a:lnTo>
                      <a:pt x="38" y="20"/>
                    </a:lnTo>
                    <a:lnTo>
                      <a:pt x="44" y="17"/>
                    </a:lnTo>
                    <a:lnTo>
                      <a:pt x="52" y="12"/>
                    </a:lnTo>
                    <a:lnTo>
                      <a:pt x="60" y="13"/>
                    </a:lnTo>
                    <a:lnTo>
                      <a:pt x="58" y="9"/>
                    </a:lnTo>
                    <a:lnTo>
                      <a:pt x="67" y="3"/>
                    </a:lnTo>
                    <a:lnTo>
                      <a:pt x="69" y="0"/>
                    </a:lnTo>
                    <a:lnTo>
                      <a:pt x="75" y="0"/>
                    </a:lnTo>
                    <a:lnTo>
                      <a:pt x="85" y="4"/>
                    </a:lnTo>
                    <a:lnTo>
                      <a:pt x="90" y="10"/>
                    </a:lnTo>
                    <a:lnTo>
                      <a:pt x="98" y="13"/>
                    </a:lnTo>
                    <a:lnTo>
                      <a:pt x="108" y="20"/>
                    </a:lnTo>
                    <a:lnTo>
                      <a:pt x="107" y="27"/>
                    </a:lnTo>
                    <a:lnTo>
                      <a:pt x="99" y="26"/>
                    </a:lnTo>
                    <a:lnTo>
                      <a:pt x="99" y="33"/>
                    </a:lnTo>
                    <a:lnTo>
                      <a:pt x="105" y="32"/>
                    </a:lnTo>
                    <a:lnTo>
                      <a:pt x="117" y="33"/>
                    </a:lnTo>
                    <a:lnTo>
                      <a:pt x="119" y="35"/>
                    </a:lnTo>
                    <a:lnTo>
                      <a:pt x="132" y="39"/>
                    </a:lnTo>
                    <a:lnTo>
                      <a:pt x="134" y="47"/>
                    </a:lnTo>
                    <a:lnTo>
                      <a:pt x="137" y="53"/>
                    </a:lnTo>
                    <a:lnTo>
                      <a:pt x="140" y="50"/>
                    </a:lnTo>
                    <a:lnTo>
                      <a:pt x="140" y="45"/>
                    </a:lnTo>
                    <a:lnTo>
                      <a:pt x="143" y="41"/>
                    </a:lnTo>
                    <a:lnTo>
                      <a:pt x="146" y="42"/>
                    </a:lnTo>
                    <a:lnTo>
                      <a:pt x="186" y="56"/>
                    </a:lnTo>
                    <a:lnTo>
                      <a:pt x="189" y="62"/>
                    </a:lnTo>
                    <a:lnTo>
                      <a:pt x="190" y="64"/>
                    </a:lnTo>
                    <a:lnTo>
                      <a:pt x="192" y="71"/>
                    </a:lnTo>
                    <a:lnTo>
                      <a:pt x="189" y="76"/>
                    </a:lnTo>
                    <a:lnTo>
                      <a:pt x="190" y="82"/>
                    </a:lnTo>
                    <a:lnTo>
                      <a:pt x="189" y="86"/>
                    </a:lnTo>
                    <a:lnTo>
                      <a:pt x="186" y="96"/>
                    </a:lnTo>
                    <a:lnTo>
                      <a:pt x="189" y="102"/>
                    </a:lnTo>
                    <a:lnTo>
                      <a:pt x="175" y="109"/>
                    </a:lnTo>
                    <a:lnTo>
                      <a:pt x="173" y="109"/>
                    </a:lnTo>
                    <a:lnTo>
                      <a:pt x="166" y="112"/>
                    </a:lnTo>
                    <a:lnTo>
                      <a:pt x="125" y="115"/>
                    </a:lnTo>
                    <a:lnTo>
                      <a:pt x="125" y="121"/>
                    </a:lnTo>
                    <a:lnTo>
                      <a:pt x="123" y="129"/>
                    </a:lnTo>
                    <a:lnTo>
                      <a:pt x="119" y="132"/>
                    </a:lnTo>
                    <a:lnTo>
                      <a:pt x="116" y="140"/>
                    </a:lnTo>
                    <a:lnTo>
                      <a:pt x="110" y="141"/>
                    </a:lnTo>
                    <a:lnTo>
                      <a:pt x="104" y="141"/>
                    </a:lnTo>
                    <a:lnTo>
                      <a:pt x="93" y="146"/>
                    </a:lnTo>
                    <a:lnTo>
                      <a:pt x="85" y="143"/>
                    </a:lnTo>
                    <a:lnTo>
                      <a:pt x="82" y="141"/>
                    </a:lnTo>
                    <a:lnTo>
                      <a:pt x="72" y="141"/>
                    </a:lnTo>
                    <a:lnTo>
                      <a:pt x="60" y="138"/>
                    </a:lnTo>
                    <a:lnTo>
                      <a:pt x="57" y="140"/>
                    </a:lnTo>
                    <a:lnTo>
                      <a:pt x="49" y="135"/>
                    </a:lnTo>
                    <a:lnTo>
                      <a:pt x="37" y="129"/>
                    </a:lnTo>
                    <a:lnTo>
                      <a:pt x="32" y="123"/>
                    </a:lnTo>
                    <a:lnTo>
                      <a:pt x="34" y="111"/>
                    </a:lnTo>
                    <a:lnTo>
                      <a:pt x="26" y="108"/>
                    </a:lnTo>
                    <a:lnTo>
                      <a:pt x="29" y="102"/>
                    </a:lnTo>
                    <a:lnTo>
                      <a:pt x="26" y="96"/>
                    </a:lnTo>
                    <a:lnTo>
                      <a:pt x="26" y="86"/>
                    </a:lnTo>
                    <a:lnTo>
                      <a:pt x="22" y="79"/>
                    </a:lnTo>
                    <a:lnTo>
                      <a:pt x="26" y="70"/>
                    </a:lnTo>
                    <a:lnTo>
                      <a:pt x="35" y="65"/>
                    </a:lnTo>
                    <a:lnTo>
                      <a:pt x="37" y="59"/>
                    </a:lnTo>
                    <a:lnTo>
                      <a:pt x="37" y="51"/>
                    </a:lnTo>
                    <a:lnTo>
                      <a:pt x="29" y="50"/>
                    </a:lnTo>
                    <a:lnTo>
                      <a:pt x="23" y="53"/>
                    </a:lnTo>
                    <a:lnTo>
                      <a:pt x="14" y="53"/>
                    </a:lnTo>
                    <a:lnTo>
                      <a:pt x="8" y="53"/>
                    </a:lnTo>
                    <a:lnTo>
                      <a:pt x="6" y="50"/>
                    </a:lnTo>
                    <a:lnTo>
                      <a:pt x="0" y="48"/>
                    </a:lnTo>
                    <a:lnTo>
                      <a:pt x="3" y="35"/>
                    </a:lnTo>
                    <a:lnTo>
                      <a:pt x="11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8" name="Freeform 1069">
                <a:extLst>
                  <a:ext uri="{FF2B5EF4-FFF2-40B4-BE49-F238E27FC236}">
                    <a16:creationId xmlns:a16="http://schemas.microsoft.com/office/drawing/2014/main" id="{82DC3653-A71F-8D7F-56E2-314323E2C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220"/>
                <a:ext cx="173" cy="108"/>
              </a:xfrm>
              <a:custGeom>
                <a:avLst/>
                <a:gdLst>
                  <a:gd name="T0" fmla="*/ 22 w 346"/>
                  <a:gd name="T1" fmla="*/ 6 h 216"/>
                  <a:gd name="T2" fmla="*/ 25 w 346"/>
                  <a:gd name="T3" fmla="*/ 19 h 216"/>
                  <a:gd name="T4" fmla="*/ 25 w 346"/>
                  <a:gd name="T5" fmla="*/ 35 h 216"/>
                  <a:gd name="T6" fmla="*/ 34 w 346"/>
                  <a:gd name="T7" fmla="*/ 57 h 216"/>
                  <a:gd name="T8" fmla="*/ 23 w 346"/>
                  <a:gd name="T9" fmla="*/ 75 h 216"/>
                  <a:gd name="T10" fmla="*/ 23 w 346"/>
                  <a:gd name="T11" fmla="*/ 87 h 216"/>
                  <a:gd name="T12" fmla="*/ 11 w 346"/>
                  <a:gd name="T13" fmla="*/ 98 h 216"/>
                  <a:gd name="T14" fmla="*/ 9 w 346"/>
                  <a:gd name="T15" fmla="*/ 114 h 216"/>
                  <a:gd name="T16" fmla="*/ 0 w 346"/>
                  <a:gd name="T17" fmla="*/ 145 h 216"/>
                  <a:gd name="T18" fmla="*/ 3 w 346"/>
                  <a:gd name="T19" fmla="*/ 163 h 216"/>
                  <a:gd name="T20" fmla="*/ 29 w 346"/>
                  <a:gd name="T21" fmla="*/ 171 h 216"/>
                  <a:gd name="T22" fmla="*/ 46 w 346"/>
                  <a:gd name="T23" fmla="*/ 177 h 216"/>
                  <a:gd name="T24" fmla="*/ 72 w 346"/>
                  <a:gd name="T25" fmla="*/ 175 h 216"/>
                  <a:gd name="T26" fmla="*/ 91 w 346"/>
                  <a:gd name="T27" fmla="*/ 181 h 216"/>
                  <a:gd name="T28" fmla="*/ 87 w 346"/>
                  <a:gd name="T29" fmla="*/ 202 h 216"/>
                  <a:gd name="T30" fmla="*/ 113 w 346"/>
                  <a:gd name="T31" fmla="*/ 209 h 216"/>
                  <a:gd name="T32" fmla="*/ 126 w 346"/>
                  <a:gd name="T33" fmla="*/ 216 h 216"/>
                  <a:gd name="T34" fmla="*/ 154 w 346"/>
                  <a:gd name="T35" fmla="*/ 207 h 216"/>
                  <a:gd name="T36" fmla="*/ 172 w 346"/>
                  <a:gd name="T37" fmla="*/ 209 h 216"/>
                  <a:gd name="T38" fmla="*/ 181 w 346"/>
                  <a:gd name="T39" fmla="*/ 199 h 216"/>
                  <a:gd name="T40" fmla="*/ 195 w 346"/>
                  <a:gd name="T41" fmla="*/ 189 h 216"/>
                  <a:gd name="T42" fmla="*/ 211 w 346"/>
                  <a:gd name="T43" fmla="*/ 189 h 216"/>
                  <a:gd name="T44" fmla="*/ 225 w 346"/>
                  <a:gd name="T45" fmla="*/ 183 h 216"/>
                  <a:gd name="T46" fmla="*/ 236 w 346"/>
                  <a:gd name="T47" fmla="*/ 166 h 216"/>
                  <a:gd name="T48" fmla="*/ 255 w 346"/>
                  <a:gd name="T49" fmla="*/ 154 h 216"/>
                  <a:gd name="T50" fmla="*/ 272 w 346"/>
                  <a:gd name="T51" fmla="*/ 146 h 216"/>
                  <a:gd name="T52" fmla="*/ 289 w 346"/>
                  <a:gd name="T53" fmla="*/ 145 h 216"/>
                  <a:gd name="T54" fmla="*/ 311 w 346"/>
                  <a:gd name="T55" fmla="*/ 143 h 216"/>
                  <a:gd name="T56" fmla="*/ 333 w 346"/>
                  <a:gd name="T57" fmla="*/ 148 h 216"/>
                  <a:gd name="T58" fmla="*/ 346 w 346"/>
                  <a:gd name="T59" fmla="*/ 131 h 216"/>
                  <a:gd name="T60" fmla="*/ 330 w 346"/>
                  <a:gd name="T61" fmla="*/ 117 h 216"/>
                  <a:gd name="T62" fmla="*/ 319 w 346"/>
                  <a:gd name="T63" fmla="*/ 105 h 216"/>
                  <a:gd name="T64" fmla="*/ 296 w 346"/>
                  <a:gd name="T65" fmla="*/ 78 h 216"/>
                  <a:gd name="T66" fmla="*/ 272 w 346"/>
                  <a:gd name="T67" fmla="*/ 78 h 216"/>
                  <a:gd name="T68" fmla="*/ 254 w 346"/>
                  <a:gd name="T69" fmla="*/ 87 h 216"/>
                  <a:gd name="T70" fmla="*/ 242 w 346"/>
                  <a:gd name="T71" fmla="*/ 90 h 216"/>
                  <a:gd name="T72" fmla="*/ 214 w 346"/>
                  <a:gd name="T73" fmla="*/ 81 h 216"/>
                  <a:gd name="T74" fmla="*/ 196 w 346"/>
                  <a:gd name="T75" fmla="*/ 72 h 216"/>
                  <a:gd name="T76" fmla="*/ 201 w 346"/>
                  <a:gd name="T77" fmla="*/ 61 h 216"/>
                  <a:gd name="T78" fmla="*/ 192 w 346"/>
                  <a:gd name="T79" fmla="*/ 38 h 216"/>
                  <a:gd name="T80" fmla="*/ 170 w 346"/>
                  <a:gd name="T81" fmla="*/ 26 h 216"/>
                  <a:gd name="T82" fmla="*/ 154 w 346"/>
                  <a:gd name="T83" fmla="*/ 23 h 216"/>
                  <a:gd name="T84" fmla="*/ 132 w 346"/>
                  <a:gd name="T85" fmla="*/ 23 h 216"/>
                  <a:gd name="T86" fmla="*/ 107 w 346"/>
                  <a:gd name="T87" fmla="*/ 22 h 216"/>
                  <a:gd name="T88" fmla="*/ 81 w 346"/>
                  <a:gd name="T89" fmla="*/ 17 h 216"/>
                  <a:gd name="T90" fmla="*/ 61 w 346"/>
                  <a:gd name="T91" fmla="*/ 1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6" h="216">
                    <a:moveTo>
                      <a:pt x="52" y="8"/>
                    </a:moveTo>
                    <a:lnTo>
                      <a:pt x="32" y="0"/>
                    </a:lnTo>
                    <a:lnTo>
                      <a:pt x="22" y="6"/>
                    </a:lnTo>
                    <a:lnTo>
                      <a:pt x="22" y="11"/>
                    </a:lnTo>
                    <a:lnTo>
                      <a:pt x="19" y="16"/>
                    </a:lnTo>
                    <a:lnTo>
                      <a:pt x="25" y="19"/>
                    </a:lnTo>
                    <a:lnTo>
                      <a:pt x="23" y="25"/>
                    </a:lnTo>
                    <a:lnTo>
                      <a:pt x="23" y="26"/>
                    </a:lnTo>
                    <a:lnTo>
                      <a:pt x="25" y="35"/>
                    </a:lnTo>
                    <a:lnTo>
                      <a:pt x="29" y="40"/>
                    </a:lnTo>
                    <a:lnTo>
                      <a:pt x="32" y="54"/>
                    </a:lnTo>
                    <a:lnTo>
                      <a:pt x="34" y="57"/>
                    </a:lnTo>
                    <a:lnTo>
                      <a:pt x="34" y="63"/>
                    </a:lnTo>
                    <a:lnTo>
                      <a:pt x="28" y="72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5" y="81"/>
                    </a:lnTo>
                    <a:lnTo>
                      <a:pt x="23" y="87"/>
                    </a:lnTo>
                    <a:lnTo>
                      <a:pt x="23" y="93"/>
                    </a:lnTo>
                    <a:lnTo>
                      <a:pt x="19" y="99"/>
                    </a:lnTo>
                    <a:lnTo>
                      <a:pt x="11" y="98"/>
                    </a:lnTo>
                    <a:lnTo>
                      <a:pt x="6" y="104"/>
                    </a:lnTo>
                    <a:lnTo>
                      <a:pt x="8" y="110"/>
                    </a:lnTo>
                    <a:lnTo>
                      <a:pt x="9" y="114"/>
                    </a:lnTo>
                    <a:lnTo>
                      <a:pt x="12" y="126"/>
                    </a:lnTo>
                    <a:lnTo>
                      <a:pt x="3" y="136"/>
                    </a:lnTo>
                    <a:lnTo>
                      <a:pt x="0" y="145"/>
                    </a:lnTo>
                    <a:lnTo>
                      <a:pt x="5" y="149"/>
                    </a:lnTo>
                    <a:lnTo>
                      <a:pt x="0" y="154"/>
                    </a:lnTo>
                    <a:lnTo>
                      <a:pt x="3" y="163"/>
                    </a:lnTo>
                    <a:lnTo>
                      <a:pt x="11" y="166"/>
                    </a:lnTo>
                    <a:lnTo>
                      <a:pt x="14" y="172"/>
                    </a:lnTo>
                    <a:lnTo>
                      <a:pt x="29" y="171"/>
                    </a:lnTo>
                    <a:lnTo>
                      <a:pt x="35" y="168"/>
                    </a:lnTo>
                    <a:lnTo>
                      <a:pt x="44" y="172"/>
                    </a:lnTo>
                    <a:lnTo>
                      <a:pt x="46" y="177"/>
                    </a:lnTo>
                    <a:lnTo>
                      <a:pt x="56" y="177"/>
                    </a:lnTo>
                    <a:lnTo>
                      <a:pt x="61" y="174"/>
                    </a:lnTo>
                    <a:lnTo>
                      <a:pt x="72" y="175"/>
                    </a:lnTo>
                    <a:lnTo>
                      <a:pt x="79" y="181"/>
                    </a:lnTo>
                    <a:lnTo>
                      <a:pt x="84" y="180"/>
                    </a:lnTo>
                    <a:lnTo>
                      <a:pt x="91" y="181"/>
                    </a:lnTo>
                    <a:lnTo>
                      <a:pt x="93" y="184"/>
                    </a:lnTo>
                    <a:lnTo>
                      <a:pt x="85" y="193"/>
                    </a:lnTo>
                    <a:lnTo>
                      <a:pt x="87" y="202"/>
                    </a:lnTo>
                    <a:lnTo>
                      <a:pt x="94" y="202"/>
                    </a:lnTo>
                    <a:lnTo>
                      <a:pt x="100" y="207"/>
                    </a:lnTo>
                    <a:lnTo>
                      <a:pt x="113" y="209"/>
                    </a:lnTo>
                    <a:lnTo>
                      <a:pt x="119" y="207"/>
                    </a:lnTo>
                    <a:lnTo>
                      <a:pt x="120" y="215"/>
                    </a:lnTo>
                    <a:lnTo>
                      <a:pt x="126" y="216"/>
                    </a:lnTo>
                    <a:lnTo>
                      <a:pt x="143" y="209"/>
                    </a:lnTo>
                    <a:lnTo>
                      <a:pt x="151" y="206"/>
                    </a:lnTo>
                    <a:lnTo>
                      <a:pt x="154" y="207"/>
                    </a:lnTo>
                    <a:lnTo>
                      <a:pt x="163" y="207"/>
                    </a:lnTo>
                    <a:lnTo>
                      <a:pt x="166" y="210"/>
                    </a:lnTo>
                    <a:lnTo>
                      <a:pt x="172" y="209"/>
                    </a:lnTo>
                    <a:lnTo>
                      <a:pt x="172" y="202"/>
                    </a:lnTo>
                    <a:lnTo>
                      <a:pt x="178" y="202"/>
                    </a:lnTo>
                    <a:lnTo>
                      <a:pt x="181" y="199"/>
                    </a:lnTo>
                    <a:lnTo>
                      <a:pt x="187" y="183"/>
                    </a:lnTo>
                    <a:lnTo>
                      <a:pt x="190" y="187"/>
                    </a:lnTo>
                    <a:lnTo>
                      <a:pt x="195" y="189"/>
                    </a:lnTo>
                    <a:lnTo>
                      <a:pt x="202" y="187"/>
                    </a:lnTo>
                    <a:lnTo>
                      <a:pt x="205" y="192"/>
                    </a:lnTo>
                    <a:lnTo>
                      <a:pt x="211" y="189"/>
                    </a:lnTo>
                    <a:lnTo>
                      <a:pt x="211" y="184"/>
                    </a:lnTo>
                    <a:lnTo>
                      <a:pt x="219" y="180"/>
                    </a:lnTo>
                    <a:lnTo>
                      <a:pt x="225" y="183"/>
                    </a:lnTo>
                    <a:lnTo>
                      <a:pt x="231" y="178"/>
                    </a:lnTo>
                    <a:lnTo>
                      <a:pt x="233" y="172"/>
                    </a:lnTo>
                    <a:lnTo>
                      <a:pt x="236" y="166"/>
                    </a:lnTo>
                    <a:lnTo>
                      <a:pt x="243" y="148"/>
                    </a:lnTo>
                    <a:lnTo>
                      <a:pt x="246" y="148"/>
                    </a:lnTo>
                    <a:lnTo>
                      <a:pt x="255" y="154"/>
                    </a:lnTo>
                    <a:lnTo>
                      <a:pt x="261" y="155"/>
                    </a:lnTo>
                    <a:lnTo>
                      <a:pt x="269" y="151"/>
                    </a:lnTo>
                    <a:lnTo>
                      <a:pt x="272" y="146"/>
                    </a:lnTo>
                    <a:lnTo>
                      <a:pt x="280" y="148"/>
                    </a:lnTo>
                    <a:lnTo>
                      <a:pt x="286" y="143"/>
                    </a:lnTo>
                    <a:lnTo>
                      <a:pt x="289" y="145"/>
                    </a:lnTo>
                    <a:lnTo>
                      <a:pt x="298" y="145"/>
                    </a:lnTo>
                    <a:lnTo>
                      <a:pt x="301" y="146"/>
                    </a:lnTo>
                    <a:lnTo>
                      <a:pt x="311" y="143"/>
                    </a:lnTo>
                    <a:lnTo>
                      <a:pt x="319" y="140"/>
                    </a:lnTo>
                    <a:lnTo>
                      <a:pt x="328" y="146"/>
                    </a:lnTo>
                    <a:lnTo>
                      <a:pt x="333" y="148"/>
                    </a:lnTo>
                    <a:lnTo>
                      <a:pt x="340" y="146"/>
                    </a:lnTo>
                    <a:lnTo>
                      <a:pt x="342" y="139"/>
                    </a:lnTo>
                    <a:lnTo>
                      <a:pt x="346" y="131"/>
                    </a:lnTo>
                    <a:lnTo>
                      <a:pt x="342" y="120"/>
                    </a:lnTo>
                    <a:lnTo>
                      <a:pt x="337" y="117"/>
                    </a:lnTo>
                    <a:lnTo>
                      <a:pt x="330" y="117"/>
                    </a:lnTo>
                    <a:lnTo>
                      <a:pt x="327" y="114"/>
                    </a:lnTo>
                    <a:lnTo>
                      <a:pt x="325" y="108"/>
                    </a:lnTo>
                    <a:lnTo>
                      <a:pt x="319" y="105"/>
                    </a:lnTo>
                    <a:lnTo>
                      <a:pt x="296" y="87"/>
                    </a:lnTo>
                    <a:lnTo>
                      <a:pt x="295" y="81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78" y="73"/>
                    </a:lnTo>
                    <a:lnTo>
                      <a:pt x="272" y="78"/>
                    </a:lnTo>
                    <a:lnTo>
                      <a:pt x="263" y="84"/>
                    </a:lnTo>
                    <a:lnTo>
                      <a:pt x="257" y="87"/>
                    </a:lnTo>
                    <a:lnTo>
                      <a:pt x="254" y="87"/>
                    </a:lnTo>
                    <a:lnTo>
                      <a:pt x="248" y="90"/>
                    </a:lnTo>
                    <a:lnTo>
                      <a:pt x="245" y="90"/>
                    </a:lnTo>
                    <a:lnTo>
                      <a:pt x="242" y="90"/>
                    </a:lnTo>
                    <a:lnTo>
                      <a:pt x="223" y="87"/>
                    </a:lnTo>
                    <a:lnTo>
                      <a:pt x="217" y="87"/>
                    </a:lnTo>
                    <a:lnTo>
                      <a:pt x="214" y="81"/>
                    </a:lnTo>
                    <a:lnTo>
                      <a:pt x="207" y="76"/>
                    </a:lnTo>
                    <a:lnTo>
                      <a:pt x="205" y="73"/>
                    </a:lnTo>
                    <a:lnTo>
                      <a:pt x="196" y="72"/>
                    </a:lnTo>
                    <a:lnTo>
                      <a:pt x="193" y="66"/>
                    </a:lnTo>
                    <a:lnTo>
                      <a:pt x="193" y="63"/>
                    </a:lnTo>
                    <a:lnTo>
                      <a:pt x="201" y="61"/>
                    </a:lnTo>
                    <a:lnTo>
                      <a:pt x="205" y="58"/>
                    </a:lnTo>
                    <a:lnTo>
                      <a:pt x="199" y="54"/>
                    </a:lnTo>
                    <a:lnTo>
                      <a:pt x="192" y="38"/>
                    </a:lnTo>
                    <a:lnTo>
                      <a:pt x="190" y="38"/>
                    </a:lnTo>
                    <a:lnTo>
                      <a:pt x="182" y="29"/>
                    </a:lnTo>
                    <a:lnTo>
                      <a:pt x="170" y="26"/>
                    </a:lnTo>
                    <a:lnTo>
                      <a:pt x="166" y="22"/>
                    </a:lnTo>
                    <a:lnTo>
                      <a:pt x="160" y="23"/>
                    </a:lnTo>
                    <a:lnTo>
                      <a:pt x="154" y="23"/>
                    </a:lnTo>
                    <a:lnTo>
                      <a:pt x="143" y="28"/>
                    </a:lnTo>
                    <a:lnTo>
                      <a:pt x="135" y="25"/>
                    </a:lnTo>
                    <a:lnTo>
                      <a:pt x="132" y="23"/>
                    </a:lnTo>
                    <a:lnTo>
                      <a:pt x="122" y="23"/>
                    </a:lnTo>
                    <a:lnTo>
                      <a:pt x="110" y="20"/>
                    </a:lnTo>
                    <a:lnTo>
                      <a:pt x="107" y="22"/>
                    </a:lnTo>
                    <a:lnTo>
                      <a:pt x="93" y="13"/>
                    </a:lnTo>
                    <a:lnTo>
                      <a:pt x="87" y="11"/>
                    </a:lnTo>
                    <a:lnTo>
                      <a:pt x="81" y="17"/>
                    </a:lnTo>
                    <a:lnTo>
                      <a:pt x="69" y="17"/>
                    </a:lnTo>
                    <a:lnTo>
                      <a:pt x="63" y="20"/>
                    </a:lnTo>
                    <a:lnTo>
                      <a:pt x="61" y="14"/>
                    </a:lnTo>
                    <a:lnTo>
                      <a:pt x="52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9" name="Freeform 1070">
                <a:extLst>
                  <a:ext uri="{FF2B5EF4-FFF2-40B4-BE49-F238E27FC236}">
                    <a16:creationId xmlns:a16="http://schemas.microsoft.com/office/drawing/2014/main" id="{95499919-2E81-1012-BBE1-E425623B6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220"/>
                <a:ext cx="173" cy="108"/>
              </a:xfrm>
              <a:custGeom>
                <a:avLst/>
                <a:gdLst>
                  <a:gd name="T0" fmla="*/ 63 w 346"/>
                  <a:gd name="T1" fmla="*/ 20 h 216"/>
                  <a:gd name="T2" fmla="*/ 87 w 346"/>
                  <a:gd name="T3" fmla="*/ 11 h 216"/>
                  <a:gd name="T4" fmla="*/ 110 w 346"/>
                  <a:gd name="T5" fmla="*/ 20 h 216"/>
                  <a:gd name="T6" fmla="*/ 135 w 346"/>
                  <a:gd name="T7" fmla="*/ 25 h 216"/>
                  <a:gd name="T8" fmla="*/ 160 w 346"/>
                  <a:gd name="T9" fmla="*/ 23 h 216"/>
                  <a:gd name="T10" fmla="*/ 182 w 346"/>
                  <a:gd name="T11" fmla="*/ 29 h 216"/>
                  <a:gd name="T12" fmla="*/ 199 w 346"/>
                  <a:gd name="T13" fmla="*/ 54 h 216"/>
                  <a:gd name="T14" fmla="*/ 193 w 346"/>
                  <a:gd name="T15" fmla="*/ 63 h 216"/>
                  <a:gd name="T16" fmla="*/ 205 w 346"/>
                  <a:gd name="T17" fmla="*/ 73 h 216"/>
                  <a:gd name="T18" fmla="*/ 217 w 346"/>
                  <a:gd name="T19" fmla="*/ 87 h 216"/>
                  <a:gd name="T20" fmla="*/ 245 w 346"/>
                  <a:gd name="T21" fmla="*/ 90 h 216"/>
                  <a:gd name="T22" fmla="*/ 257 w 346"/>
                  <a:gd name="T23" fmla="*/ 87 h 216"/>
                  <a:gd name="T24" fmla="*/ 278 w 346"/>
                  <a:gd name="T25" fmla="*/ 73 h 216"/>
                  <a:gd name="T26" fmla="*/ 295 w 346"/>
                  <a:gd name="T27" fmla="*/ 81 h 216"/>
                  <a:gd name="T28" fmla="*/ 325 w 346"/>
                  <a:gd name="T29" fmla="*/ 108 h 216"/>
                  <a:gd name="T30" fmla="*/ 337 w 346"/>
                  <a:gd name="T31" fmla="*/ 117 h 216"/>
                  <a:gd name="T32" fmla="*/ 342 w 346"/>
                  <a:gd name="T33" fmla="*/ 139 h 216"/>
                  <a:gd name="T34" fmla="*/ 328 w 346"/>
                  <a:gd name="T35" fmla="*/ 146 h 216"/>
                  <a:gd name="T36" fmla="*/ 301 w 346"/>
                  <a:gd name="T37" fmla="*/ 146 h 216"/>
                  <a:gd name="T38" fmla="*/ 286 w 346"/>
                  <a:gd name="T39" fmla="*/ 143 h 216"/>
                  <a:gd name="T40" fmla="*/ 269 w 346"/>
                  <a:gd name="T41" fmla="*/ 151 h 216"/>
                  <a:gd name="T42" fmla="*/ 246 w 346"/>
                  <a:gd name="T43" fmla="*/ 148 h 216"/>
                  <a:gd name="T44" fmla="*/ 233 w 346"/>
                  <a:gd name="T45" fmla="*/ 172 h 216"/>
                  <a:gd name="T46" fmla="*/ 219 w 346"/>
                  <a:gd name="T47" fmla="*/ 180 h 216"/>
                  <a:gd name="T48" fmla="*/ 205 w 346"/>
                  <a:gd name="T49" fmla="*/ 192 h 216"/>
                  <a:gd name="T50" fmla="*/ 190 w 346"/>
                  <a:gd name="T51" fmla="*/ 187 h 216"/>
                  <a:gd name="T52" fmla="*/ 178 w 346"/>
                  <a:gd name="T53" fmla="*/ 202 h 216"/>
                  <a:gd name="T54" fmla="*/ 166 w 346"/>
                  <a:gd name="T55" fmla="*/ 210 h 216"/>
                  <a:gd name="T56" fmla="*/ 151 w 346"/>
                  <a:gd name="T57" fmla="*/ 206 h 216"/>
                  <a:gd name="T58" fmla="*/ 120 w 346"/>
                  <a:gd name="T59" fmla="*/ 215 h 216"/>
                  <a:gd name="T60" fmla="*/ 100 w 346"/>
                  <a:gd name="T61" fmla="*/ 207 h 216"/>
                  <a:gd name="T62" fmla="*/ 85 w 346"/>
                  <a:gd name="T63" fmla="*/ 193 h 216"/>
                  <a:gd name="T64" fmla="*/ 84 w 346"/>
                  <a:gd name="T65" fmla="*/ 180 h 216"/>
                  <a:gd name="T66" fmla="*/ 61 w 346"/>
                  <a:gd name="T67" fmla="*/ 174 h 216"/>
                  <a:gd name="T68" fmla="*/ 44 w 346"/>
                  <a:gd name="T69" fmla="*/ 172 h 216"/>
                  <a:gd name="T70" fmla="*/ 14 w 346"/>
                  <a:gd name="T71" fmla="*/ 172 h 216"/>
                  <a:gd name="T72" fmla="*/ 0 w 346"/>
                  <a:gd name="T73" fmla="*/ 154 h 216"/>
                  <a:gd name="T74" fmla="*/ 3 w 346"/>
                  <a:gd name="T75" fmla="*/ 136 h 216"/>
                  <a:gd name="T76" fmla="*/ 8 w 346"/>
                  <a:gd name="T77" fmla="*/ 110 h 216"/>
                  <a:gd name="T78" fmla="*/ 19 w 346"/>
                  <a:gd name="T79" fmla="*/ 99 h 216"/>
                  <a:gd name="T80" fmla="*/ 25 w 346"/>
                  <a:gd name="T81" fmla="*/ 81 h 216"/>
                  <a:gd name="T82" fmla="*/ 28 w 346"/>
                  <a:gd name="T83" fmla="*/ 72 h 216"/>
                  <a:gd name="T84" fmla="*/ 32 w 346"/>
                  <a:gd name="T85" fmla="*/ 54 h 216"/>
                  <a:gd name="T86" fmla="*/ 23 w 346"/>
                  <a:gd name="T87" fmla="*/ 26 h 216"/>
                  <a:gd name="T88" fmla="*/ 19 w 346"/>
                  <a:gd name="T89" fmla="*/ 16 h 216"/>
                  <a:gd name="T90" fmla="*/ 32 w 346"/>
                  <a:gd name="T91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6" h="216">
                    <a:moveTo>
                      <a:pt x="52" y="8"/>
                    </a:moveTo>
                    <a:lnTo>
                      <a:pt x="61" y="14"/>
                    </a:lnTo>
                    <a:lnTo>
                      <a:pt x="63" y="20"/>
                    </a:lnTo>
                    <a:lnTo>
                      <a:pt x="69" y="17"/>
                    </a:lnTo>
                    <a:lnTo>
                      <a:pt x="81" y="17"/>
                    </a:lnTo>
                    <a:lnTo>
                      <a:pt x="87" y="11"/>
                    </a:lnTo>
                    <a:lnTo>
                      <a:pt x="93" y="13"/>
                    </a:lnTo>
                    <a:lnTo>
                      <a:pt x="107" y="22"/>
                    </a:lnTo>
                    <a:lnTo>
                      <a:pt x="110" y="20"/>
                    </a:lnTo>
                    <a:lnTo>
                      <a:pt x="122" y="23"/>
                    </a:lnTo>
                    <a:lnTo>
                      <a:pt x="132" y="23"/>
                    </a:lnTo>
                    <a:lnTo>
                      <a:pt x="135" y="25"/>
                    </a:lnTo>
                    <a:lnTo>
                      <a:pt x="143" y="28"/>
                    </a:lnTo>
                    <a:lnTo>
                      <a:pt x="154" y="23"/>
                    </a:lnTo>
                    <a:lnTo>
                      <a:pt x="160" y="23"/>
                    </a:lnTo>
                    <a:lnTo>
                      <a:pt x="166" y="22"/>
                    </a:lnTo>
                    <a:lnTo>
                      <a:pt x="170" y="26"/>
                    </a:lnTo>
                    <a:lnTo>
                      <a:pt x="182" y="29"/>
                    </a:lnTo>
                    <a:lnTo>
                      <a:pt x="190" y="38"/>
                    </a:lnTo>
                    <a:lnTo>
                      <a:pt x="192" y="38"/>
                    </a:lnTo>
                    <a:lnTo>
                      <a:pt x="199" y="54"/>
                    </a:lnTo>
                    <a:lnTo>
                      <a:pt x="205" y="58"/>
                    </a:lnTo>
                    <a:lnTo>
                      <a:pt x="201" y="61"/>
                    </a:lnTo>
                    <a:lnTo>
                      <a:pt x="193" y="63"/>
                    </a:lnTo>
                    <a:lnTo>
                      <a:pt x="193" y="66"/>
                    </a:lnTo>
                    <a:lnTo>
                      <a:pt x="196" y="72"/>
                    </a:lnTo>
                    <a:lnTo>
                      <a:pt x="205" y="73"/>
                    </a:lnTo>
                    <a:lnTo>
                      <a:pt x="207" y="76"/>
                    </a:lnTo>
                    <a:lnTo>
                      <a:pt x="214" y="81"/>
                    </a:lnTo>
                    <a:lnTo>
                      <a:pt x="217" y="87"/>
                    </a:lnTo>
                    <a:lnTo>
                      <a:pt x="223" y="87"/>
                    </a:lnTo>
                    <a:lnTo>
                      <a:pt x="242" y="90"/>
                    </a:lnTo>
                    <a:lnTo>
                      <a:pt x="245" y="90"/>
                    </a:lnTo>
                    <a:lnTo>
                      <a:pt x="248" y="90"/>
                    </a:lnTo>
                    <a:lnTo>
                      <a:pt x="254" y="87"/>
                    </a:lnTo>
                    <a:lnTo>
                      <a:pt x="257" y="87"/>
                    </a:lnTo>
                    <a:lnTo>
                      <a:pt x="263" y="84"/>
                    </a:lnTo>
                    <a:lnTo>
                      <a:pt x="272" y="78"/>
                    </a:lnTo>
                    <a:lnTo>
                      <a:pt x="278" y="73"/>
                    </a:lnTo>
                    <a:lnTo>
                      <a:pt x="295" y="78"/>
                    </a:lnTo>
                    <a:lnTo>
                      <a:pt x="296" y="78"/>
                    </a:lnTo>
                    <a:lnTo>
                      <a:pt x="295" y="81"/>
                    </a:lnTo>
                    <a:lnTo>
                      <a:pt x="296" y="87"/>
                    </a:lnTo>
                    <a:lnTo>
                      <a:pt x="319" y="105"/>
                    </a:lnTo>
                    <a:lnTo>
                      <a:pt x="325" y="108"/>
                    </a:lnTo>
                    <a:lnTo>
                      <a:pt x="327" y="114"/>
                    </a:lnTo>
                    <a:lnTo>
                      <a:pt x="330" y="117"/>
                    </a:lnTo>
                    <a:lnTo>
                      <a:pt x="337" y="117"/>
                    </a:lnTo>
                    <a:lnTo>
                      <a:pt x="342" y="120"/>
                    </a:lnTo>
                    <a:lnTo>
                      <a:pt x="346" y="131"/>
                    </a:lnTo>
                    <a:lnTo>
                      <a:pt x="342" y="139"/>
                    </a:lnTo>
                    <a:lnTo>
                      <a:pt x="340" y="146"/>
                    </a:lnTo>
                    <a:lnTo>
                      <a:pt x="333" y="148"/>
                    </a:lnTo>
                    <a:lnTo>
                      <a:pt x="328" y="146"/>
                    </a:lnTo>
                    <a:lnTo>
                      <a:pt x="319" y="140"/>
                    </a:lnTo>
                    <a:lnTo>
                      <a:pt x="311" y="143"/>
                    </a:lnTo>
                    <a:lnTo>
                      <a:pt x="301" y="146"/>
                    </a:lnTo>
                    <a:lnTo>
                      <a:pt x="298" y="145"/>
                    </a:lnTo>
                    <a:lnTo>
                      <a:pt x="289" y="145"/>
                    </a:lnTo>
                    <a:lnTo>
                      <a:pt x="286" y="143"/>
                    </a:lnTo>
                    <a:lnTo>
                      <a:pt x="280" y="148"/>
                    </a:lnTo>
                    <a:lnTo>
                      <a:pt x="272" y="146"/>
                    </a:lnTo>
                    <a:lnTo>
                      <a:pt x="269" y="151"/>
                    </a:lnTo>
                    <a:lnTo>
                      <a:pt x="261" y="155"/>
                    </a:lnTo>
                    <a:lnTo>
                      <a:pt x="255" y="154"/>
                    </a:lnTo>
                    <a:lnTo>
                      <a:pt x="246" y="148"/>
                    </a:lnTo>
                    <a:lnTo>
                      <a:pt x="243" y="148"/>
                    </a:lnTo>
                    <a:lnTo>
                      <a:pt x="236" y="166"/>
                    </a:lnTo>
                    <a:lnTo>
                      <a:pt x="233" y="172"/>
                    </a:lnTo>
                    <a:lnTo>
                      <a:pt x="231" y="178"/>
                    </a:lnTo>
                    <a:lnTo>
                      <a:pt x="225" y="183"/>
                    </a:lnTo>
                    <a:lnTo>
                      <a:pt x="219" y="180"/>
                    </a:lnTo>
                    <a:lnTo>
                      <a:pt x="211" y="184"/>
                    </a:lnTo>
                    <a:lnTo>
                      <a:pt x="211" y="189"/>
                    </a:lnTo>
                    <a:lnTo>
                      <a:pt x="205" y="192"/>
                    </a:lnTo>
                    <a:lnTo>
                      <a:pt x="202" y="187"/>
                    </a:lnTo>
                    <a:lnTo>
                      <a:pt x="195" y="189"/>
                    </a:lnTo>
                    <a:lnTo>
                      <a:pt x="190" y="187"/>
                    </a:lnTo>
                    <a:lnTo>
                      <a:pt x="187" y="183"/>
                    </a:lnTo>
                    <a:lnTo>
                      <a:pt x="181" y="199"/>
                    </a:lnTo>
                    <a:lnTo>
                      <a:pt x="178" y="202"/>
                    </a:lnTo>
                    <a:lnTo>
                      <a:pt x="172" y="202"/>
                    </a:lnTo>
                    <a:lnTo>
                      <a:pt x="172" y="209"/>
                    </a:lnTo>
                    <a:lnTo>
                      <a:pt x="166" y="210"/>
                    </a:lnTo>
                    <a:lnTo>
                      <a:pt x="163" y="207"/>
                    </a:lnTo>
                    <a:lnTo>
                      <a:pt x="154" y="207"/>
                    </a:lnTo>
                    <a:lnTo>
                      <a:pt x="151" y="206"/>
                    </a:lnTo>
                    <a:lnTo>
                      <a:pt x="143" y="209"/>
                    </a:lnTo>
                    <a:lnTo>
                      <a:pt x="126" y="216"/>
                    </a:lnTo>
                    <a:lnTo>
                      <a:pt x="120" y="215"/>
                    </a:lnTo>
                    <a:lnTo>
                      <a:pt x="119" y="207"/>
                    </a:lnTo>
                    <a:lnTo>
                      <a:pt x="113" y="209"/>
                    </a:lnTo>
                    <a:lnTo>
                      <a:pt x="100" y="207"/>
                    </a:lnTo>
                    <a:lnTo>
                      <a:pt x="94" y="202"/>
                    </a:lnTo>
                    <a:lnTo>
                      <a:pt x="87" y="202"/>
                    </a:lnTo>
                    <a:lnTo>
                      <a:pt x="85" y="193"/>
                    </a:lnTo>
                    <a:lnTo>
                      <a:pt x="93" y="184"/>
                    </a:lnTo>
                    <a:lnTo>
                      <a:pt x="91" y="181"/>
                    </a:lnTo>
                    <a:lnTo>
                      <a:pt x="84" y="180"/>
                    </a:lnTo>
                    <a:lnTo>
                      <a:pt x="79" y="181"/>
                    </a:lnTo>
                    <a:lnTo>
                      <a:pt x="72" y="175"/>
                    </a:lnTo>
                    <a:lnTo>
                      <a:pt x="61" y="174"/>
                    </a:lnTo>
                    <a:lnTo>
                      <a:pt x="56" y="177"/>
                    </a:lnTo>
                    <a:lnTo>
                      <a:pt x="46" y="177"/>
                    </a:lnTo>
                    <a:lnTo>
                      <a:pt x="44" y="172"/>
                    </a:lnTo>
                    <a:lnTo>
                      <a:pt x="35" y="168"/>
                    </a:lnTo>
                    <a:lnTo>
                      <a:pt x="29" y="171"/>
                    </a:lnTo>
                    <a:lnTo>
                      <a:pt x="14" y="172"/>
                    </a:lnTo>
                    <a:lnTo>
                      <a:pt x="11" y="166"/>
                    </a:lnTo>
                    <a:lnTo>
                      <a:pt x="3" y="163"/>
                    </a:lnTo>
                    <a:lnTo>
                      <a:pt x="0" y="154"/>
                    </a:lnTo>
                    <a:lnTo>
                      <a:pt x="5" y="149"/>
                    </a:lnTo>
                    <a:lnTo>
                      <a:pt x="0" y="145"/>
                    </a:lnTo>
                    <a:lnTo>
                      <a:pt x="3" y="136"/>
                    </a:lnTo>
                    <a:lnTo>
                      <a:pt x="12" y="126"/>
                    </a:lnTo>
                    <a:lnTo>
                      <a:pt x="9" y="114"/>
                    </a:lnTo>
                    <a:lnTo>
                      <a:pt x="8" y="110"/>
                    </a:lnTo>
                    <a:lnTo>
                      <a:pt x="6" y="104"/>
                    </a:lnTo>
                    <a:lnTo>
                      <a:pt x="11" y="98"/>
                    </a:lnTo>
                    <a:lnTo>
                      <a:pt x="19" y="99"/>
                    </a:lnTo>
                    <a:lnTo>
                      <a:pt x="23" y="93"/>
                    </a:lnTo>
                    <a:lnTo>
                      <a:pt x="23" y="87"/>
                    </a:lnTo>
                    <a:lnTo>
                      <a:pt x="25" y="81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8" y="72"/>
                    </a:lnTo>
                    <a:lnTo>
                      <a:pt x="34" y="63"/>
                    </a:lnTo>
                    <a:lnTo>
                      <a:pt x="34" y="57"/>
                    </a:lnTo>
                    <a:lnTo>
                      <a:pt x="32" y="54"/>
                    </a:lnTo>
                    <a:lnTo>
                      <a:pt x="29" y="40"/>
                    </a:lnTo>
                    <a:lnTo>
                      <a:pt x="25" y="3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5" y="19"/>
                    </a:lnTo>
                    <a:lnTo>
                      <a:pt x="19" y="16"/>
                    </a:lnTo>
                    <a:lnTo>
                      <a:pt x="22" y="11"/>
                    </a:lnTo>
                    <a:lnTo>
                      <a:pt x="22" y="6"/>
                    </a:lnTo>
                    <a:lnTo>
                      <a:pt x="32" y="0"/>
                    </a:lnTo>
                    <a:lnTo>
                      <a:pt x="5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0" name="Freeform 1071">
                <a:extLst>
                  <a:ext uri="{FF2B5EF4-FFF2-40B4-BE49-F238E27FC236}">
                    <a16:creationId xmlns:a16="http://schemas.microsoft.com/office/drawing/2014/main" id="{736E3715-53D0-7B69-6285-C948FFB6E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220"/>
                <a:ext cx="173" cy="108"/>
              </a:xfrm>
              <a:custGeom>
                <a:avLst/>
                <a:gdLst>
                  <a:gd name="T0" fmla="*/ 63 w 346"/>
                  <a:gd name="T1" fmla="*/ 20 h 216"/>
                  <a:gd name="T2" fmla="*/ 87 w 346"/>
                  <a:gd name="T3" fmla="*/ 11 h 216"/>
                  <a:gd name="T4" fmla="*/ 110 w 346"/>
                  <a:gd name="T5" fmla="*/ 20 h 216"/>
                  <a:gd name="T6" fmla="*/ 135 w 346"/>
                  <a:gd name="T7" fmla="*/ 25 h 216"/>
                  <a:gd name="T8" fmla="*/ 160 w 346"/>
                  <a:gd name="T9" fmla="*/ 23 h 216"/>
                  <a:gd name="T10" fmla="*/ 182 w 346"/>
                  <a:gd name="T11" fmla="*/ 29 h 216"/>
                  <a:gd name="T12" fmla="*/ 199 w 346"/>
                  <a:gd name="T13" fmla="*/ 54 h 216"/>
                  <a:gd name="T14" fmla="*/ 193 w 346"/>
                  <a:gd name="T15" fmla="*/ 63 h 216"/>
                  <a:gd name="T16" fmla="*/ 205 w 346"/>
                  <a:gd name="T17" fmla="*/ 73 h 216"/>
                  <a:gd name="T18" fmla="*/ 217 w 346"/>
                  <a:gd name="T19" fmla="*/ 87 h 216"/>
                  <a:gd name="T20" fmla="*/ 245 w 346"/>
                  <a:gd name="T21" fmla="*/ 90 h 216"/>
                  <a:gd name="T22" fmla="*/ 257 w 346"/>
                  <a:gd name="T23" fmla="*/ 87 h 216"/>
                  <a:gd name="T24" fmla="*/ 278 w 346"/>
                  <a:gd name="T25" fmla="*/ 73 h 216"/>
                  <a:gd name="T26" fmla="*/ 295 w 346"/>
                  <a:gd name="T27" fmla="*/ 81 h 216"/>
                  <a:gd name="T28" fmla="*/ 325 w 346"/>
                  <a:gd name="T29" fmla="*/ 108 h 216"/>
                  <a:gd name="T30" fmla="*/ 337 w 346"/>
                  <a:gd name="T31" fmla="*/ 117 h 216"/>
                  <a:gd name="T32" fmla="*/ 342 w 346"/>
                  <a:gd name="T33" fmla="*/ 139 h 216"/>
                  <a:gd name="T34" fmla="*/ 328 w 346"/>
                  <a:gd name="T35" fmla="*/ 146 h 216"/>
                  <a:gd name="T36" fmla="*/ 301 w 346"/>
                  <a:gd name="T37" fmla="*/ 146 h 216"/>
                  <a:gd name="T38" fmla="*/ 286 w 346"/>
                  <a:gd name="T39" fmla="*/ 143 h 216"/>
                  <a:gd name="T40" fmla="*/ 269 w 346"/>
                  <a:gd name="T41" fmla="*/ 151 h 216"/>
                  <a:gd name="T42" fmla="*/ 246 w 346"/>
                  <a:gd name="T43" fmla="*/ 148 h 216"/>
                  <a:gd name="T44" fmla="*/ 233 w 346"/>
                  <a:gd name="T45" fmla="*/ 172 h 216"/>
                  <a:gd name="T46" fmla="*/ 219 w 346"/>
                  <a:gd name="T47" fmla="*/ 180 h 216"/>
                  <a:gd name="T48" fmla="*/ 205 w 346"/>
                  <a:gd name="T49" fmla="*/ 192 h 216"/>
                  <a:gd name="T50" fmla="*/ 190 w 346"/>
                  <a:gd name="T51" fmla="*/ 187 h 216"/>
                  <a:gd name="T52" fmla="*/ 178 w 346"/>
                  <a:gd name="T53" fmla="*/ 202 h 216"/>
                  <a:gd name="T54" fmla="*/ 166 w 346"/>
                  <a:gd name="T55" fmla="*/ 210 h 216"/>
                  <a:gd name="T56" fmla="*/ 151 w 346"/>
                  <a:gd name="T57" fmla="*/ 206 h 216"/>
                  <a:gd name="T58" fmla="*/ 120 w 346"/>
                  <a:gd name="T59" fmla="*/ 215 h 216"/>
                  <a:gd name="T60" fmla="*/ 100 w 346"/>
                  <a:gd name="T61" fmla="*/ 207 h 216"/>
                  <a:gd name="T62" fmla="*/ 85 w 346"/>
                  <a:gd name="T63" fmla="*/ 193 h 216"/>
                  <a:gd name="T64" fmla="*/ 84 w 346"/>
                  <a:gd name="T65" fmla="*/ 180 h 216"/>
                  <a:gd name="T66" fmla="*/ 61 w 346"/>
                  <a:gd name="T67" fmla="*/ 174 h 216"/>
                  <a:gd name="T68" fmla="*/ 44 w 346"/>
                  <a:gd name="T69" fmla="*/ 172 h 216"/>
                  <a:gd name="T70" fmla="*/ 14 w 346"/>
                  <a:gd name="T71" fmla="*/ 172 h 216"/>
                  <a:gd name="T72" fmla="*/ 0 w 346"/>
                  <a:gd name="T73" fmla="*/ 154 h 216"/>
                  <a:gd name="T74" fmla="*/ 3 w 346"/>
                  <a:gd name="T75" fmla="*/ 136 h 216"/>
                  <a:gd name="T76" fmla="*/ 8 w 346"/>
                  <a:gd name="T77" fmla="*/ 110 h 216"/>
                  <a:gd name="T78" fmla="*/ 19 w 346"/>
                  <a:gd name="T79" fmla="*/ 99 h 216"/>
                  <a:gd name="T80" fmla="*/ 25 w 346"/>
                  <a:gd name="T81" fmla="*/ 81 h 216"/>
                  <a:gd name="T82" fmla="*/ 28 w 346"/>
                  <a:gd name="T83" fmla="*/ 72 h 216"/>
                  <a:gd name="T84" fmla="*/ 32 w 346"/>
                  <a:gd name="T85" fmla="*/ 54 h 216"/>
                  <a:gd name="T86" fmla="*/ 23 w 346"/>
                  <a:gd name="T87" fmla="*/ 26 h 216"/>
                  <a:gd name="T88" fmla="*/ 19 w 346"/>
                  <a:gd name="T89" fmla="*/ 16 h 216"/>
                  <a:gd name="T90" fmla="*/ 32 w 346"/>
                  <a:gd name="T91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6" h="216">
                    <a:moveTo>
                      <a:pt x="52" y="8"/>
                    </a:moveTo>
                    <a:lnTo>
                      <a:pt x="61" y="14"/>
                    </a:lnTo>
                    <a:lnTo>
                      <a:pt x="63" y="20"/>
                    </a:lnTo>
                    <a:lnTo>
                      <a:pt x="69" y="17"/>
                    </a:lnTo>
                    <a:lnTo>
                      <a:pt x="81" y="17"/>
                    </a:lnTo>
                    <a:lnTo>
                      <a:pt x="87" y="11"/>
                    </a:lnTo>
                    <a:lnTo>
                      <a:pt x="93" y="13"/>
                    </a:lnTo>
                    <a:lnTo>
                      <a:pt x="107" y="22"/>
                    </a:lnTo>
                    <a:lnTo>
                      <a:pt x="110" y="20"/>
                    </a:lnTo>
                    <a:lnTo>
                      <a:pt x="122" y="23"/>
                    </a:lnTo>
                    <a:lnTo>
                      <a:pt x="132" y="23"/>
                    </a:lnTo>
                    <a:lnTo>
                      <a:pt x="135" y="25"/>
                    </a:lnTo>
                    <a:lnTo>
                      <a:pt x="143" y="28"/>
                    </a:lnTo>
                    <a:lnTo>
                      <a:pt x="154" y="23"/>
                    </a:lnTo>
                    <a:lnTo>
                      <a:pt x="160" y="23"/>
                    </a:lnTo>
                    <a:lnTo>
                      <a:pt x="166" y="22"/>
                    </a:lnTo>
                    <a:lnTo>
                      <a:pt x="170" y="26"/>
                    </a:lnTo>
                    <a:lnTo>
                      <a:pt x="182" y="29"/>
                    </a:lnTo>
                    <a:lnTo>
                      <a:pt x="190" y="38"/>
                    </a:lnTo>
                    <a:lnTo>
                      <a:pt x="192" y="38"/>
                    </a:lnTo>
                    <a:lnTo>
                      <a:pt x="199" y="54"/>
                    </a:lnTo>
                    <a:lnTo>
                      <a:pt x="205" y="58"/>
                    </a:lnTo>
                    <a:lnTo>
                      <a:pt x="201" y="61"/>
                    </a:lnTo>
                    <a:lnTo>
                      <a:pt x="193" y="63"/>
                    </a:lnTo>
                    <a:lnTo>
                      <a:pt x="193" y="66"/>
                    </a:lnTo>
                    <a:lnTo>
                      <a:pt x="196" y="72"/>
                    </a:lnTo>
                    <a:lnTo>
                      <a:pt x="205" y="73"/>
                    </a:lnTo>
                    <a:lnTo>
                      <a:pt x="207" y="76"/>
                    </a:lnTo>
                    <a:lnTo>
                      <a:pt x="214" y="81"/>
                    </a:lnTo>
                    <a:lnTo>
                      <a:pt x="217" y="87"/>
                    </a:lnTo>
                    <a:lnTo>
                      <a:pt x="223" y="87"/>
                    </a:lnTo>
                    <a:lnTo>
                      <a:pt x="242" y="90"/>
                    </a:lnTo>
                    <a:lnTo>
                      <a:pt x="245" y="90"/>
                    </a:lnTo>
                    <a:lnTo>
                      <a:pt x="248" y="90"/>
                    </a:lnTo>
                    <a:lnTo>
                      <a:pt x="254" y="87"/>
                    </a:lnTo>
                    <a:lnTo>
                      <a:pt x="257" y="87"/>
                    </a:lnTo>
                    <a:lnTo>
                      <a:pt x="263" y="84"/>
                    </a:lnTo>
                    <a:lnTo>
                      <a:pt x="272" y="78"/>
                    </a:lnTo>
                    <a:lnTo>
                      <a:pt x="278" y="73"/>
                    </a:lnTo>
                    <a:lnTo>
                      <a:pt x="295" y="78"/>
                    </a:lnTo>
                    <a:lnTo>
                      <a:pt x="296" y="78"/>
                    </a:lnTo>
                    <a:lnTo>
                      <a:pt x="295" y="81"/>
                    </a:lnTo>
                    <a:lnTo>
                      <a:pt x="296" y="87"/>
                    </a:lnTo>
                    <a:lnTo>
                      <a:pt x="319" y="105"/>
                    </a:lnTo>
                    <a:lnTo>
                      <a:pt x="325" y="108"/>
                    </a:lnTo>
                    <a:lnTo>
                      <a:pt x="327" y="114"/>
                    </a:lnTo>
                    <a:lnTo>
                      <a:pt x="330" y="117"/>
                    </a:lnTo>
                    <a:lnTo>
                      <a:pt x="337" y="117"/>
                    </a:lnTo>
                    <a:lnTo>
                      <a:pt x="342" y="120"/>
                    </a:lnTo>
                    <a:lnTo>
                      <a:pt x="346" y="131"/>
                    </a:lnTo>
                    <a:lnTo>
                      <a:pt x="342" y="139"/>
                    </a:lnTo>
                    <a:lnTo>
                      <a:pt x="340" y="146"/>
                    </a:lnTo>
                    <a:lnTo>
                      <a:pt x="333" y="148"/>
                    </a:lnTo>
                    <a:lnTo>
                      <a:pt x="328" y="146"/>
                    </a:lnTo>
                    <a:lnTo>
                      <a:pt x="319" y="140"/>
                    </a:lnTo>
                    <a:lnTo>
                      <a:pt x="311" y="143"/>
                    </a:lnTo>
                    <a:lnTo>
                      <a:pt x="301" y="146"/>
                    </a:lnTo>
                    <a:lnTo>
                      <a:pt x="298" y="145"/>
                    </a:lnTo>
                    <a:lnTo>
                      <a:pt x="289" y="145"/>
                    </a:lnTo>
                    <a:lnTo>
                      <a:pt x="286" y="143"/>
                    </a:lnTo>
                    <a:lnTo>
                      <a:pt x="280" y="148"/>
                    </a:lnTo>
                    <a:lnTo>
                      <a:pt x="272" y="146"/>
                    </a:lnTo>
                    <a:lnTo>
                      <a:pt x="269" y="151"/>
                    </a:lnTo>
                    <a:lnTo>
                      <a:pt x="261" y="155"/>
                    </a:lnTo>
                    <a:lnTo>
                      <a:pt x="255" y="154"/>
                    </a:lnTo>
                    <a:lnTo>
                      <a:pt x="246" y="148"/>
                    </a:lnTo>
                    <a:lnTo>
                      <a:pt x="243" y="148"/>
                    </a:lnTo>
                    <a:lnTo>
                      <a:pt x="236" y="166"/>
                    </a:lnTo>
                    <a:lnTo>
                      <a:pt x="233" y="172"/>
                    </a:lnTo>
                    <a:lnTo>
                      <a:pt x="231" y="178"/>
                    </a:lnTo>
                    <a:lnTo>
                      <a:pt x="225" y="183"/>
                    </a:lnTo>
                    <a:lnTo>
                      <a:pt x="219" y="180"/>
                    </a:lnTo>
                    <a:lnTo>
                      <a:pt x="211" y="184"/>
                    </a:lnTo>
                    <a:lnTo>
                      <a:pt x="211" y="189"/>
                    </a:lnTo>
                    <a:lnTo>
                      <a:pt x="205" y="192"/>
                    </a:lnTo>
                    <a:lnTo>
                      <a:pt x="202" y="187"/>
                    </a:lnTo>
                    <a:lnTo>
                      <a:pt x="195" y="189"/>
                    </a:lnTo>
                    <a:lnTo>
                      <a:pt x="190" y="187"/>
                    </a:lnTo>
                    <a:lnTo>
                      <a:pt x="187" y="183"/>
                    </a:lnTo>
                    <a:lnTo>
                      <a:pt x="181" y="199"/>
                    </a:lnTo>
                    <a:lnTo>
                      <a:pt x="178" y="202"/>
                    </a:lnTo>
                    <a:lnTo>
                      <a:pt x="172" y="202"/>
                    </a:lnTo>
                    <a:lnTo>
                      <a:pt x="172" y="209"/>
                    </a:lnTo>
                    <a:lnTo>
                      <a:pt x="166" y="210"/>
                    </a:lnTo>
                    <a:lnTo>
                      <a:pt x="163" y="207"/>
                    </a:lnTo>
                    <a:lnTo>
                      <a:pt x="154" y="207"/>
                    </a:lnTo>
                    <a:lnTo>
                      <a:pt x="151" y="206"/>
                    </a:lnTo>
                    <a:lnTo>
                      <a:pt x="143" y="209"/>
                    </a:lnTo>
                    <a:lnTo>
                      <a:pt x="126" y="216"/>
                    </a:lnTo>
                    <a:lnTo>
                      <a:pt x="120" y="215"/>
                    </a:lnTo>
                    <a:lnTo>
                      <a:pt x="119" y="207"/>
                    </a:lnTo>
                    <a:lnTo>
                      <a:pt x="113" y="209"/>
                    </a:lnTo>
                    <a:lnTo>
                      <a:pt x="100" y="207"/>
                    </a:lnTo>
                    <a:lnTo>
                      <a:pt x="94" y="202"/>
                    </a:lnTo>
                    <a:lnTo>
                      <a:pt x="87" y="202"/>
                    </a:lnTo>
                    <a:lnTo>
                      <a:pt x="85" y="193"/>
                    </a:lnTo>
                    <a:lnTo>
                      <a:pt x="93" y="184"/>
                    </a:lnTo>
                    <a:lnTo>
                      <a:pt x="91" y="181"/>
                    </a:lnTo>
                    <a:lnTo>
                      <a:pt x="84" y="180"/>
                    </a:lnTo>
                    <a:lnTo>
                      <a:pt x="79" y="181"/>
                    </a:lnTo>
                    <a:lnTo>
                      <a:pt x="72" y="175"/>
                    </a:lnTo>
                    <a:lnTo>
                      <a:pt x="61" y="174"/>
                    </a:lnTo>
                    <a:lnTo>
                      <a:pt x="56" y="177"/>
                    </a:lnTo>
                    <a:lnTo>
                      <a:pt x="46" y="177"/>
                    </a:lnTo>
                    <a:lnTo>
                      <a:pt x="44" y="172"/>
                    </a:lnTo>
                    <a:lnTo>
                      <a:pt x="35" y="168"/>
                    </a:lnTo>
                    <a:lnTo>
                      <a:pt x="29" y="171"/>
                    </a:lnTo>
                    <a:lnTo>
                      <a:pt x="14" y="172"/>
                    </a:lnTo>
                    <a:lnTo>
                      <a:pt x="11" y="166"/>
                    </a:lnTo>
                    <a:lnTo>
                      <a:pt x="3" y="163"/>
                    </a:lnTo>
                    <a:lnTo>
                      <a:pt x="0" y="154"/>
                    </a:lnTo>
                    <a:lnTo>
                      <a:pt x="5" y="149"/>
                    </a:lnTo>
                    <a:lnTo>
                      <a:pt x="0" y="145"/>
                    </a:lnTo>
                    <a:lnTo>
                      <a:pt x="3" y="136"/>
                    </a:lnTo>
                    <a:lnTo>
                      <a:pt x="12" y="126"/>
                    </a:lnTo>
                    <a:lnTo>
                      <a:pt x="9" y="114"/>
                    </a:lnTo>
                    <a:lnTo>
                      <a:pt x="8" y="110"/>
                    </a:lnTo>
                    <a:lnTo>
                      <a:pt x="6" y="104"/>
                    </a:lnTo>
                    <a:lnTo>
                      <a:pt x="11" y="98"/>
                    </a:lnTo>
                    <a:lnTo>
                      <a:pt x="19" y="99"/>
                    </a:lnTo>
                    <a:lnTo>
                      <a:pt x="23" y="93"/>
                    </a:lnTo>
                    <a:lnTo>
                      <a:pt x="23" y="87"/>
                    </a:lnTo>
                    <a:lnTo>
                      <a:pt x="25" y="81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8" y="72"/>
                    </a:lnTo>
                    <a:lnTo>
                      <a:pt x="34" y="63"/>
                    </a:lnTo>
                    <a:lnTo>
                      <a:pt x="34" y="57"/>
                    </a:lnTo>
                    <a:lnTo>
                      <a:pt x="32" y="54"/>
                    </a:lnTo>
                    <a:lnTo>
                      <a:pt x="29" y="40"/>
                    </a:lnTo>
                    <a:lnTo>
                      <a:pt x="25" y="3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5" y="19"/>
                    </a:lnTo>
                    <a:lnTo>
                      <a:pt x="19" y="16"/>
                    </a:lnTo>
                    <a:lnTo>
                      <a:pt x="22" y="11"/>
                    </a:lnTo>
                    <a:lnTo>
                      <a:pt x="22" y="6"/>
                    </a:lnTo>
                    <a:lnTo>
                      <a:pt x="32" y="0"/>
                    </a:lnTo>
                    <a:lnTo>
                      <a:pt x="52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1" name="Freeform 1072">
                <a:extLst>
                  <a:ext uri="{FF2B5EF4-FFF2-40B4-BE49-F238E27FC236}">
                    <a16:creationId xmlns:a16="http://schemas.microsoft.com/office/drawing/2014/main" id="{60ED0188-5503-166C-0110-EF8CD69E5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185"/>
                <a:ext cx="107" cy="129"/>
              </a:xfrm>
              <a:custGeom>
                <a:avLst/>
                <a:gdLst>
                  <a:gd name="T0" fmla="*/ 58 w 216"/>
                  <a:gd name="T1" fmla="*/ 33 h 257"/>
                  <a:gd name="T2" fmla="*/ 61 w 216"/>
                  <a:gd name="T3" fmla="*/ 46 h 257"/>
                  <a:gd name="T4" fmla="*/ 53 w 216"/>
                  <a:gd name="T5" fmla="*/ 65 h 257"/>
                  <a:gd name="T6" fmla="*/ 53 w 216"/>
                  <a:gd name="T7" fmla="*/ 79 h 257"/>
                  <a:gd name="T8" fmla="*/ 38 w 216"/>
                  <a:gd name="T9" fmla="*/ 87 h 257"/>
                  <a:gd name="T10" fmla="*/ 32 w 216"/>
                  <a:gd name="T11" fmla="*/ 103 h 257"/>
                  <a:gd name="T12" fmla="*/ 34 w 216"/>
                  <a:gd name="T13" fmla="*/ 109 h 257"/>
                  <a:gd name="T14" fmla="*/ 32 w 216"/>
                  <a:gd name="T15" fmla="*/ 123 h 257"/>
                  <a:gd name="T16" fmla="*/ 28 w 216"/>
                  <a:gd name="T17" fmla="*/ 137 h 257"/>
                  <a:gd name="T18" fmla="*/ 25 w 216"/>
                  <a:gd name="T19" fmla="*/ 152 h 257"/>
                  <a:gd name="T20" fmla="*/ 9 w 216"/>
                  <a:gd name="T21" fmla="*/ 155 h 257"/>
                  <a:gd name="T22" fmla="*/ 0 w 216"/>
                  <a:gd name="T23" fmla="*/ 176 h 257"/>
                  <a:gd name="T24" fmla="*/ 16 w 216"/>
                  <a:gd name="T25" fmla="*/ 182 h 257"/>
                  <a:gd name="T26" fmla="*/ 20 w 216"/>
                  <a:gd name="T27" fmla="*/ 198 h 257"/>
                  <a:gd name="T28" fmla="*/ 29 w 216"/>
                  <a:gd name="T29" fmla="*/ 207 h 257"/>
                  <a:gd name="T30" fmla="*/ 35 w 216"/>
                  <a:gd name="T31" fmla="*/ 214 h 257"/>
                  <a:gd name="T32" fmla="*/ 38 w 216"/>
                  <a:gd name="T33" fmla="*/ 239 h 257"/>
                  <a:gd name="T34" fmla="*/ 44 w 216"/>
                  <a:gd name="T35" fmla="*/ 246 h 257"/>
                  <a:gd name="T36" fmla="*/ 60 w 216"/>
                  <a:gd name="T37" fmla="*/ 257 h 257"/>
                  <a:gd name="T38" fmla="*/ 72 w 216"/>
                  <a:gd name="T39" fmla="*/ 248 h 257"/>
                  <a:gd name="T40" fmla="*/ 67 w 216"/>
                  <a:gd name="T41" fmla="*/ 231 h 257"/>
                  <a:gd name="T42" fmla="*/ 73 w 216"/>
                  <a:gd name="T43" fmla="*/ 219 h 257"/>
                  <a:gd name="T44" fmla="*/ 85 w 216"/>
                  <a:gd name="T45" fmla="*/ 223 h 257"/>
                  <a:gd name="T46" fmla="*/ 99 w 216"/>
                  <a:gd name="T47" fmla="*/ 220 h 257"/>
                  <a:gd name="T48" fmla="*/ 114 w 216"/>
                  <a:gd name="T49" fmla="*/ 216 h 257"/>
                  <a:gd name="T50" fmla="*/ 122 w 216"/>
                  <a:gd name="T51" fmla="*/ 217 h 257"/>
                  <a:gd name="T52" fmla="*/ 134 w 216"/>
                  <a:gd name="T53" fmla="*/ 217 h 257"/>
                  <a:gd name="T54" fmla="*/ 132 w 216"/>
                  <a:gd name="T55" fmla="*/ 204 h 257"/>
                  <a:gd name="T56" fmla="*/ 138 w 216"/>
                  <a:gd name="T57" fmla="*/ 182 h 257"/>
                  <a:gd name="T58" fmla="*/ 135 w 216"/>
                  <a:gd name="T59" fmla="*/ 172 h 257"/>
                  <a:gd name="T60" fmla="*/ 148 w 216"/>
                  <a:gd name="T61" fmla="*/ 167 h 257"/>
                  <a:gd name="T62" fmla="*/ 152 w 216"/>
                  <a:gd name="T63" fmla="*/ 155 h 257"/>
                  <a:gd name="T64" fmla="*/ 152 w 216"/>
                  <a:gd name="T65" fmla="*/ 143 h 257"/>
                  <a:gd name="T66" fmla="*/ 157 w 216"/>
                  <a:gd name="T67" fmla="*/ 140 h 257"/>
                  <a:gd name="T68" fmla="*/ 163 w 216"/>
                  <a:gd name="T69" fmla="*/ 125 h 257"/>
                  <a:gd name="T70" fmla="*/ 158 w 216"/>
                  <a:gd name="T71" fmla="*/ 108 h 257"/>
                  <a:gd name="T72" fmla="*/ 152 w 216"/>
                  <a:gd name="T73" fmla="*/ 94 h 257"/>
                  <a:gd name="T74" fmla="*/ 154 w 216"/>
                  <a:gd name="T75" fmla="*/ 87 h 257"/>
                  <a:gd name="T76" fmla="*/ 151 w 216"/>
                  <a:gd name="T77" fmla="*/ 79 h 257"/>
                  <a:gd name="T78" fmla="*/ 161 w 216"/>
                  <a:gd name="T79" fmla="*/ 68 h 257"/>
                  <a:gd name="T80" fmla="*/ 190 w 216"/>
                  <a:gd name="T81" fmla="*/ 82 h 257"/>
                  <a:gd name="T82" fmla="*/ 198 w 216"/>
                  <a:gd name="T83" fmla="*/ 85 h 257"/>
                  <a:gd name="T84" fmla="*/ 216 w 216"/>
                  <a:gd name="T85" fmla="*/ 79 h 257"/>
                  <a:gd name="T86" fmla="*/ 213 w 216"/>
                  <a:gd name="T87" fmla="*/ 61 h 257"/>
                  <a:gd name="T88" fmla="*/ 208 w 216"/>
                  <a:gd name="T89" fmla="*/ 52 h 257"/>
                  <a:gd name="T90" fmla="*/ 205 w 216"/>
                  <a:gd name="T91" fmla="*/ 36 h 257"/>
                  <a:gd name="T92" fmla="*/ 205 w 216"/>
                  <a:gd name="T93" fmla="*/ 20 h 257"/>
                  <a:gd name="T94" fmla="*/ 216 w 216"/>
                  <a:gd name="T95" fmla="*/ 9 h 257"/>
                  <a:gd name="T96" fmla="*/ 208 w 216"/>
                  <a:gd name="T97" fmla="*/ 0 h 257"/>
                  <a:gd name="T98" fmla="*/ 193 w 216"/>
                  <a:gd name="T99" fmla="*/ 3 h 257"/>
                  <a:gd name="T100" fmla="*/ 170 w 216"/>
                  <a:gd name="T101" fmla="*/ 6 h 257"/>
                  <a:gd name="T102" fmla="*/ 166 w 216"/>
                  <a:gd name="T103" fmla="*/ 5 h 257"/>
                  <a:gd name="T104" fmla="*/ 157 w 216"/>
                  <a:gd name="T105" fmla="*/ 0 h 257"/>
                  <a:gd name="T106" fmla="*/ 126 w 216"/>
                  <a:gd name="T107" fmla="*/ 14 h 257"/>
                  <a:gd name="T108" fmla="*/ 125 w 216"/>
                  <a:gd name="T109" fmla="*/ 20 h 257"/>
                  <a:gd name="T110" fmla="*/ 108 w 216"/>
                  <a:gd name="T111" fmla="*/ 18 h 257"/>
                  <a:gd name="T112" fmla="*/ 100 w 216"/>
                  <a:gd name="T113" fmla="*/ 18 h 257"/>
                  <a:gd name="T114" fmla="*/ 72 w 216"/>
                  <a:gd name="T115" fmla="*/ 18 h 257"/>
                  <a:gd name="T116" fmla="*/ 63 w 216"/>
                  <a:gd name="T117" fmla="*/ 24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6" h="257">
                    <a:moveTo>
                      <a:pt x="61" y="32"/>
                    </a:moveTo>
                    <a:lnTo>
                      <a:pt x="58" y="33"/>
                    </a:lnTo>
                    <a:lnTo>
                      <a:pt x="63" y="36"/>
                    </a:lnTo>
                    <a:lnTo>
                      <a:pt x="61" y="46"/>
                    </a:lnTo>
                    <a:lnTo>
                      <a:pt x="61" y="56"/>
                    </a:lnTo>
                    <a:lnTo>
                      <a:pt x="53" y="65"/>
                    </a:lnTo>
                    <a:lnTo>
                      <a:pt x="55" y="74"/>
                    </a:lnTo>
                    <a:lnTo>
                      <a:pt x="53" y="79"/>
                    </a:lnTo>
                    <a:lnTo>
                      <a:pt x="43" y="82"/>
                    </a:lnTo>
                    <a:lnTo>
                      <a:pt x="38" y="87"/>
                    </a:lnTo>
                    <a:lnTo>
                      <a:pt x="38" y="94"/>
                    </a:lnTo>
                    <a:lnTo>
                      <a:pt x="32" y="103"/>
                    </a:lnTo>
                    <a:lnTo>
                      <a:pt x="34" y="109"/>
                    </a:lnTo>
                    <a:lnTo>
                      <a:pt x="34" y="109"/>
                    </a:lnTo>
                    <a:lnTo>
                      <a:pt x="31" y="118"/>
                    </a:lnTo>
                    <a:lnTo>
                      <a:pt x="32" y="123"/>
                    </a:lnTo>
                    <a:lnTo>
                      <a:pt x="29" y="129"/>
                    </a:lnTo>
                    <a:lnTo>
                      <a:pt x="28" y="137"/>
                    </a:lnTo>
                    <a:lnTo>
                      <a:pt x="23" y="146"/>
                    </a:lnTo>
                    <a:lnTo>
                      <a:pt x="25" y="152"/>
                    </a:lnTo>
                    <a:lnTo>
                      <a:pt x="16" y="155"/>
                    </a:lnTo>
                    <a:lnTo>
                      <a:pt x="9" y="155"/>
                    </a:lnTo>
                    <a:lnTo>
                      <a:pt x="2" y="170"/>
                    </a:lnTo>
                    <a:lnTo>
                      <a:pt x="0" y="176"/>
                    </a:lnTo>
                    <a:lnTo>
                      <a:pt x="2" y="179"/>
                    </a:lnTo>
                    <a:lnTo>
                      <a:pt x="16" y="182"/>
                    </a:lnTo>
                    <a:lnTo>
                      <a:pt x="23" y="190"/>
                    </a:lnTo>
                    <a:lnTo>
                      <a:pt x="20" y="198"/>
                    </a:lnTo>
                    <a:lnTo>
                      <a:pt x="22" y="201"/>
                    </a:lnTo>
                    <a:lnTo>
                      <a:pt x="29" y="207"/>
                    </a:lnTo>
                    <a:lnTo>
                      <a:pt x="29" y="211"/>
                    </a:lnTo>
                    <a:lnTo>
                      <a:pt x="35" y="214"/>
                    </a:lnTo>
                    <a:lnTo>
                      <a:pt x="35" y="220"/>
                    </a:lnTo>
                    <a:lnTo>
                      <a:pt x="38" y="239"/>
                    </a:lnTo>
                    <a:lnTo>
                      <a:pt x="43" y="242"/>
                    </a:lnTo>
                    <a:lnTo>
                      <a:pt x="44" y="246"/>
                    </a:lnTo>
                    <a:lnTo>
                      <a:pt x="49" y="255"/>
                    </a:lnTo>
                    <a:lnTo>
                      <a:pt x="60" y="257"/>
                    </a:lnTo>
                    <a:lnTo>
                      <a:pt x="67" y="254"/>
                    </a:lnTo>
                    <a:lnTo>
                      <a:pt x="72" y="248"/>
                    </a:lnTo>
                    <a:lnTo>
                      <a:pt x="69" y="239"/>
                    </a:lnTo>
                    <a:lnTo>
                      <a:pt x="67" y="231"/>
                    </a:lnTo>
                    <a:lnTo>
                      <a:pt x="72" y="226"/>
                    </a:lnTo>
                    <a:lnTo>
                      <a:pt x="73" y="219"/>
                    </a:lnTo>
                    <a:lnTo>
                      <a:pt x="82" y="217"/>
                    </a:lnTo>
                    <a:lnTo>
                      <a:pt x="85" y="223"/>
                    </a:lnTo>
                    <a:lnTo>
                      <a:pt x="97" y="223"/>
                    </a:lnTo>
                    <a:lnTo>
                      <a:pt x="99" y="220"/>
                    </a:lnTo>
                    <a:lnTo>
                      <a:pt x="104" y="220"/>
                    </a:lnTo>
                    <a:lnTo>
                      <a:pt x="114" y="216"/>
                    </a:lnTo>
                    <a:lnTo>
                      <a:pt x="116" y="217"/>
                    </a:lnTo>
                    <a:lnTo>
                      <a:pt x="122" y="217"/>
                    </a:lnTo>
                    <a:lnTo>
                      <a:pt x="129" y="222"/>
                    </a:lnTo>
                    <a:lnTo>
                      <a:pt x="134" y="217"/>
                    </a:lnTo>
                    <a:lnTo>
                      <a:pt x="129" y="213"/>
                    </a:lnTo>
                    <a:lnTo>
                      <a:pt x="132" y="204"/>
                    </a:lnTo>
                    <a:lnTo>
                      <a:pt x="141" y="194"/>
                    </a:lnTo>
                    <a:lnTo>
                      <a:pt x="138" y="182"/>
                    </a:lnTo>
                    <a:lnTo>
                      <a:pt x="137" y="178"/>
                    </a:lnTo>
                    <a:lnTo>
                      <a:pt x="135" y="172"/>
                    </a:lnTo>
                    <a:lnTo>
                      <a:pt x="140" y="166"/>
                    </a:lnTo>
                    <a:lnTo>
                      <a:pt x="148" y="167"/>
                    </a:lnTo>
                    <a:lnTo>
                      <a:pt x="152" y="161"/>
                    </a:lnTo>
                    <a:lnTo>
                      <a:pt x="152" y="155"/>
                    </a:lnTo>
                    <a:lnTo>
                      <a:pt x="154" y="149"/>
                    </a:lnTo>
                    <a:lnTo>
                      <a:pt x="152" y="143"/>
                    </a:lnTo>
                    <a:lnTo>
                      <a:pt x="152" y="143"/>
                    </a:lnTo>
                    <a:lnTo>
                      <a:pt x="157" y="140"/>
                    </a:lnTo>
                    <a:lnTo>
                      <a:pt x="163" y="131"/>
                    </a:lnTo>
                    <a:lnTo>
                      <a:pt x="163" y="125"/>
                    </a:lnTo>
                    <a:lnTo>
                      <a:pt x="161" y="122"/>
                    </a:lnTo>
                    <a:lnTo>
                      <a:pt x="158" y="108"/>
                    </a:lnTo>
                    <a:lnTo>
                      <a:pt x="154" y="103"/>
                    </a:lnTo>
                    <a:lnTo>
                      <a:pt x="152" y="94"/>
                    </a:lnTo>
                    <a:lnTo>
                      <a:pt x="152" y="93"/>
                    </a:lnTo>
                    <a:lnTo>
                      <a:pt x="154" y="87"/>
                    </a:lnTo>
                    <a:lnTo>
                      <a:pt x="148" y="84"/>
                    </a:lnTo>
                    <a:lnTo>
                      <a:pt x="151" y="79"/>
                    </a:lnTo>
                    <a:lnTo>
                      <a:pt x="151" y="74"/>
                    </a:lnTo>
                    <a:lnTo>
                      <a:pt x="161" y="68"/>
                    </a:lnTo>
                    <a:lnTo>
                      <a:pt x="181" y="76"/>
                    </a:lnTo>
                    <a:lnTo>
                      <a:pt x="190" y="82"/>
                    </a:lnTo>
                    <a:lnTo>
                      <a:pt x="192" y="88"/>
                    </a:lnTo>
                    <a:lnTo>
                      <a:pt x="198" y="85"/>
                    </a:lnTo>
                    <a:lnTo>
                      <a:pt x="210" y="85"/>
                    </a:lnTo>
                    <a:lnTo>
                      <a:pt x="216" y="79"/>
                    </a:lnTo>
                    <a:lnTo>
                      <a:pt x="211" y="73"/>
                    </a:lnTo>
                    <a:lnTo>
                      <a:pt x="213" y="61"/>
                    </a:lnTo>
                    <a:lnTo>
                      <a:pt x="205" y="58"/>
                    </a:lnTo>
                    <a:lnTo>
                      <a:pt x="208" y="52"/>
                    </a:lnTo>
                    <a:lnTo>
                      <a:pt x="205" y="46"/>
                    </a:lnTo>
                    <a:lnTo>
                      <a:pt x="205" y="36"/>
                    </a:lnTo>
                    <a:lnTo>
                      <a:pt x="201" y="29"/>
                    </a:lnTo>
                    <a:lnTo>
                      <a:pt x="205" y="20"/>
                    </a:lnTo>
                    <a:lnTo>
                      <a:pt x="214" y="15"/>
                    </a:lnTo>
                    <a:lnTo>
                      <a:pt x="216" y="9"/>
                    </a:lnTo>
                    <a:lnTo>
                      <a:pt x="216" y="1"/>
                    </a:lnTo>
                    <a:lnTo>
                      <a:pt x="208" y="0"/>
                    </a:lnTo>
                    <a:lnTo>
                      <a:pt x="202" y="3"/>
                    </a:lnTo>
                    <a:lnTo>
                      <a:pt x="193" y="3"/>
                    </a:lnTo>
                    <a:lnTo>
                      <a:pt x="187" y="3"/>
                    </a:lnTo>
                    <a:lnTo>
                      <a:pt x="170" y="6"/>
                    </a:lnTo>
                    <a:lnTo>
                      <a:pt x="166" y="9"/>
                    </a:lnTo>
                    <a:lnTo>
                      <a:pt x="166" y="5"/>
                    </a:lnTo>
                    <a:lnTo>
                      <a:pt x="163" y="0"/>
                    </a:lnTo>
                    <a:lnTo>
                      <a:pt x="157" y="0"/>
                    </a:lnTo>
                    <a:lnTo>
                      <a:pt x="141" y="3"/>
                    </a:lnTo>
                    <a:lnTo>
                      <a:pt x="126" y="14"/>
                    </a:lnTo>
                    <a:lnTo>
                      <a:pt x="128" y="17"/>
                    </a:lnTo>
                    <a:lnTo>
                      <a:pt x="125" y="20"/>
                    </a:lnTo>
                    <a:lnTo>
                      <a:pt x="113" y="20"/>
                    </a:lnTo>
                    <a:lnTo>
                      <a:pt x="108" y="18"/>
                    </a:lnTo>
                    <a:lnTo>
                      <a:pt x="104" y="20"/>
                    </a:lnTo>
                    <a:lnTo>
                      <a:pt x="100" y="18"/>
                    </a:lnTo>
                    <a:lnTo>
                      <a:pt x="82" y="20"/>
                    </a:lnTo>
                    <a:lnTo>
                      <a:pt x="72" y="18"/>
                    </a:lnTo>
                    <a:lnTo>
                      <a:pt x="66" y="20"/>
                    </a:lnTo>
                    <a:lnTo>
                      <a:pt x="63" y="24"/>
                    </a:lnTo>
                    <a:lnTo>
                      <a:pt x="61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2" name="Freeform 1073">
                <a:extLst>
                  <a:ext uri="{FF2B5EF4-FFF2-40B4-BE49-F238E27FC236}">
                    <a16:creationId xmlns:a16="http://schemas.microsoft.com/office/drawing/2014/main" id="{B9337104-825C-D275-4912-658CDCC35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185"/>
                <a:ext cx="107" cy="129"/>
              </a:xfrm>
              <a:custGeom>
                <a:avLst/>
                <a:gdLst>
                  <a:gd name="T0" fmla="*/ 63 w 216"/>
                  <a:gd name="T1" fmla="*/ 24 h 257"/>
                  <a:gd name="T2" fmla="*/ 72 w 216"/>
                  <a:gd name="T3" fmla="*/ 18 h 257"/>
                  <a:gd name="T4" fmla="*/ 100 w 216"/>
                  <a:gd name="T5" fmla="*/ 18 h 257"/>
                  <a:gd name="T6" fmla="*/ 108 w 216"/>
                  <a:gd name="T7" fmla="*/ 18 h 257"/>
                  <a:gd name="T8" fmla="*/ 125 w 216"/>
                  <a:gd name="T9" fmla="*/ 20 h 257"/>
                  <a:gd name="T10" fmla="*/ 126 w 216"/>
                  <a:gd name="T11" fmla="*/ 14 h 257"/>
                  <a:gd name="T12" fmla="*/ 157 w 216"/>
                  <a:gd name="T13" fmla="*/ 0 h 257"/>
                  <a:gd name="T14" fmla="*/ 166 w 216"/>
                  <a:gd name="T15" fmla="*/ 5 h 257"/>
                  <a:gd name="T16" fmla="*/ 170 w 216"/>
                  <a:gd name="T17" fmla="*/ 6 h 257"/>
                  <a:gd name="T18" fmla="*/ 193 w 216"/>
                  <a:gd name="T19" fmla="*/ 3 h 257"/>
                  <a:gd name="T20" fmla="*/ 208 w 216"/>
                  <a:gd name="T21" fmla="*/ 0 h 257"/>
                  <a:gd name="T22" fmla="*/ 216 w 216"/>
                  <a:gd name="T23" fmla="*/ 9 h 257"/>
                  <a:gd name="T24" fmla="*/ 205 w 216"/>
                  <a:gd name="T25" fmla="*/ 20 h 257"/>
                  <a:gd name="T26" fmla="*/ 205 w 216"/>
                  <a:gd name="T27" fmla="*/ 36 h 257"/>
                  <a:gd name="T28" fmla="*/ 208 w 216"/>
                  <a:gd name="T29" fmla="*/ 52 h 257"/>
                  <a:gd name="T30" fmla="*/ 213 w 216"/>
                  <a:gd name="T31" fmla="*/ 61 h 257"/>
                  <a:gd name="T32" fmla="*/ 216 w 216"/>
                  <a:gd name="T33" fmla="*/ 79 h 257"/>
                  <a:gd name="T34" fmla="*/ 198 w 216"/>
                  <a:gd name="T35" fmla="*/ 85 h 257"/>
                  <a:gd name="T36" fmla="*/ 190 w 216"/>
                  <a:gd name="T37" fmla="*/ 82 h 257"/>
                  <a:gd name="T38" fmla="*/ 161 w 216"/>
                  <a:gd name="T39" fmla="*/ 68 h 257"/>
                  <a:gd name="T40" fmla="*/ 151 w 216"/>
                  <a:gd name="T41" fmla="*/ 79 h 257"/>
                  <a:gd name="T42" fmla="*/ 154 w 216"/>
                  <a:gd name="T43" fmla="*/ 87 h 257"/>
                  <a:gd name="T44" fmla="*/ 152 w 216"/>
                  <a:gd name="T45" fmla="*/ 94 h 257"/>
                  <a:gd name="T46" fmla="*/ 158 w 216"/>
                  <a:gd name="T47" fmla="*/ 108 h 257"/>
                  <a:gd name="T48" fmla="*/ 163 w 216"/>
                  <a:gd name="T49" fmla="*/ 125 h 257"/>
                  <a:gd name="T50" fmla="*/ 157 w 216"/>
                  <a:gd name="T51" fmla="*/ 140 h 257"/>
                  <a:gd name="T52" fmla="*/ 152 w 216"/>
                  <a:gd name="T53" fmla="*/ 143 h 257"/>
                  <a:gd name="T54" fmla="*/ 152 w 216"/>
                  <a:gd name="T55" fmla="*/ 155 h 257"/>
                  <a:gd name="T56" fmla="*/ 148 w 216"/>
                  <a:gd name="T57" fmla="*/ 167 h 257"/>
                  <a:gd name="T58" fmla="*/ 135 w 216"/>
                  <a:gd name="T59" fmla="*/ 172 h 257"/>
                  <a:gd name="T60" fmla="*/ 138 w 216"/>
                  <a:gd name="T61" fmla="*/ 182 h 257"/>
                  <a:gd name="T62" fmla="*/ 132 w 216"/>
                  <a:gd name="T63" fmla="*/ 204 h 257"/>
                  <a:gd name="T64" fmla="*/ 134 w 216"/>
                  <a:gd name="T65" fmla="*/ 217 h 257"/>
                  <a:gd name="T66" fmla="*/ 122 w 216"/>
                  <a:gd name="T67" fmla="*/ 217 h 257"/>
                  <a:gd name="T68" fmla="*/ 114 w 216"/>
                  <a:gd name="T69" fmla="*/ 216 h 257"/>
                  <a:gd name="T70" fmla="*/ 99 w 216"/>
                  <a:gd name="T71" fmla="*/ 220 h 257"/>
                  <a:gd name="T72" fmla="*/ 85 w 216"/>
                  <a:gd name="T73" fmla="*/ 223 h 257"/>
                  <a:gd name="T74" fmla="*/ 73 w 216"/>
                  <a:gd name="T75" fmla="*/ 219 h 257"/>
                  <a:gd name="T76" fmla="*/ 67 w 216"/>
                  <a:gd name="T77" fmla="*/ 231 h 257"/>
                  <a:gd name="T78" fmla="*/ 72 w 216"/>
                  <a:gd name="T79" fmla="*/ 248 h 257"/>
                  <a:gd name="T80" fmla="*/ 60 w 216"/>
                  <a:gd name="T81" fmla="*/ 257 h 257"/>
                  <a:gd name="T82" fmla="*/ 44 w 216"/>
                  <a:gd name="T83" fmla="*/ 246 h 257"/>
                  <a:gd name="T84" fmla="*/ 38 w 216"/>
                  <a:gd name="T85" fmla="*/ 239 h 257"/>
                  <a:gd name="T86" fmla="*/ 35 w 216"/>
                  <a:gd name="T87" fmla="*/ 214 h 257"/>
                  <a:gd name="T88" fmla="*/ 29 w 216"/>
                  <a:gd name="T89" fmla="*/ 207 h 257"/>
                  <a:gd name="T90" fmla="*/ 20 w 216"/>
                  <a:gd name="T91" fmla="*/ 198 h 257"/>
                  <a:gd name="T92" fmla="*/ 16 w 216"/>
                  <a:gd name="T93" fmla="*/ 182 h 257"/>
                  <a:gd name="T94" fmla="*/ 0 w 216"/>
                  <a:gd name="T95" fmla="*/ 176 h 257"/>
                  <a:gd name="T96" fmla="*/ 9 w 216"/>
                  <a:gd name="T97" fmla="*/ 155 h 257"/>
                  <a:gd name="T98" fmla="*/ 25 w 216"/>
                  <a:gd name="T99" fmla="*/ 152 h 257"/>
                  <a:gd name="T100" fmla="*/ 28 w 216"/>
                  <a:gd name="T101" fmla="*/ 137 h 257"/>
                  <a:gd name="T102" fmla="*/ 32 w 216"/>
                  <a:gd name="T103" fmla="*/ 123 h 257"/>
                  <a:gd name="T104" fmla="*/ 34 w 216"/>
                  <a:gd name="T105" fmla="*/ 109 h 257"/>
                  <a:gd name="T106" fmla="*/ 32 w 216"/>
                  <a:gd name="T107" fmla="*/ 103 h 257"/>
                  <a:gd name="T108" fmla="*/ 38 w 216"/>
                  <a:gd name="T109" fmla="*/ 87 h 257"/>
                  <a:gd name="T110" fmla="*/ 53 w 216"/>
                  <a:gd name="T111" fmla="*/ 79 h 257"/>
                  <a:gd name="T112" fmla="*/ 53 w 216"/>
                  <a:gd name="T113" fmla="*/ 65 h 257"/>
                  <a:gd name="T114" fmla="*/ 61 w 216"/>
                  <a:gd name="T115" fmla="*/ 46 h 257"/>
                  <a:gd name="T116" fmla="*/ 58 w 216"/>
                  <a:gd name="T117" fmla="*/ 33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6" h="257">
                    <a:moveTo>
                      <a:pt x="61" y="32"/>
                    </a:moveTo>
                    <a:lnTo>
                      <a:pt x="63" y="24"/>
                    </a:lnTo>
                    <a:lnTo>
                      <a:pt x="66" y="20"/>
                    </a:lnTo>
                    <a:lnTo>
                      <a:pt x="72" y="18"/>
                    </a:lnTo>
                    <a:lnTo>
                      <a:pt x="82" y="20"/>
                    </a:lnTo>
                    <a:lnTo>
                      <a:pt x="100" y="18"/>
                    </a:lnTo>
                    <a:lnTo>
                      <a:pt x="104" y="20"/>
                    </a:lnTo>
                    <a:lnTo>
                      <a:pt x="108" y="18"/>
                    </a:lnTo>
                    <a:lnTo>
                      <a:pt x="113" y="20"/>
                    </a:lnTo>
                    <a:lnTo>
                      <a:pt x="125" y="20"/>
                    </a:lnTo>
                    <a:lnTo>
                      <a:pt x="128" y="17"/>
                    </a:lnTo>
                    <a:lnTo>
                      <a:pt x="126" y="14"/>
                    </a:lnTo>
                    <a:lnTo>
                      <a:pt x="141" y="3"/>
                    </a:lnTo>
                    <a:lnTo>
                      <a:pt x="157" y="0"/>
                    </a:lnTo>
                    <a:lnTo>
                      <a:pt x="163" y="0"/>
                    </a:lnTo>
                    <a:lnTo>
                      <a:pt x="166" y="5"/>
                    </a:lnTo>
                    <a:lnTo>
                      <a:pt x="166" y="9"/>
                    </a:lnTo>
                    <a:lnTo>
                      <a:pt x="170" y="6"/>
                    </a:lnTo>
                    <a:lnTo>
                      <a:pt x="187" y="3"/>
                    </a:lnTo>
                    <a:lnTo>
                      <a:pt x="193" y="3"/>
                    </a:lnTo>
                    <a:lnTo>
                      <a:pt x="202" y="3"/>
                    </a:lnTo>
                    <a:lnTo>
                      <a:pt x="208" y="0"/>
                    </a:lnTo>
                    <a:lnTo>
                      <a:pt x="216" y="1"/>
                    </a:lnTo>
                    <a:lnTo>
                      <a:pt x="216" y="9"/>
                    </a:lnTo>
                    <a:lnTo>
                      <a:pt x="214" y="15"/>
                    </a:lnTo>
                    <a:lnTo>
                      <a:pt x="205" y="20"/>
                    </a:lnTo>
                    <a:lnTo>
                      <a:pt x="201" y="29"/>
                    </a:lnTo>
                    <a:lnTo>
                      <a:pt x="205" y="36"/>
                    </a:lnTo>
                    <a:lnTo>
                      <a:pt x="205" y="46"/>
                    </a:lnTo>
                    <a:lnTo>
                      <a:pt x="208" y="52"/>
                    </a:lnTo>
                    <a:lnTo>
                      <a:pt x="205" y="58"/>
                    </a:lnTo>
                    <a:lnTo>
                      <a:pt x="213" y="61"/>
                    </a:lnTo>
                    <a:lnTo>
                      <a:pt x="211" y="73"/>
                    </a:lnTo>
                    <a:lnTo>
                      <a:pt x="216" y="79"/>
                    </a:lnTo>
                    <a:lnTo>
                      <a:pt x="210" y="85"/>
                    </a:lnTo>
                    <a:lnTo>
                      <a:pt x="198" y="85"/>
                    </a:lnTo>
                    <a:lnTo>
                      <a:pt x="192" y="88"/>
                    </a:lnTo>
                    <a:lnTo>
                      <a:pt x="190" y="82"/>
                    </a:lnTo>
                    <a:lnTo>
                      <a:pt x="181" y="76"/>
                    </a:lnTo>
                    <a:lnTo>
                      <a:pt x="161" y="68"/>
                    </a:lnTo>
                    <a:lnTo>
                      <a:pt x="151" y="74"/>
                    </a:lnTo>
                    <a:lnTo>
                      <a:pt x="151" y="79"/>
                    </a:lnTo>
                    <a:lnTo>
                      <a:pt x="148" y="84"/>
                    </a:lnTo>
                    <a:lnTo>
                      <a:pt x="154" y="87"/>
                    </a:lnTo>
                    <a:lnTo>
                      <a:pt x="152" y="93"/>
                    </a:lnTo>
                    <a:lnTo>
                      <a:pt x="152" y="94"/>
                    </a:lnTo>
                    <a:lnTo>
                      <a:pt x="154" y="103"/>
                    </a:lnTo>
                    <a:lnTo>
                      <a:pt x="158" y="108"/>
                    </a:lnTo>
                    <a:lnTo>
                      <a:pt x="161" y="122"/>
                    </a:lnTo>
                    <a:lnTo>
                      <a:pt x="163" y="125"/>
                    </a:lnTo>
                    <a:lnTo>
                      <a:pt x="163" y="131"/>
                    </a:lnTo>
                    <a:lnTo>
                      <a:pt x="157" y="140"/>
                    </a:lnTo>
                    <a:lnTo>
                      <a:pt x="152" y="143"/>
                    </a:lnTo>
                    <a:lnTo>
                      <a:pt x="152" y="143"/>
                    </a:lnTo>
                    <a:lnTo>
                      <a:pt x="154" y="149"/>
                    </a:lnTo>
                    <a:lnTo>
                      <a:pt x="152" y="155"/>
                    </a:lnTo>
                    <a:lnTo>
                      <a:pt x="152" y="161"/>
                    </a:lnTo>
                    <a:lnTo>
                      <a:pt x="148" y="167"/>
                    </a:lnTo>
                    <a:lnTo>
                      <a:pt x="140" y="166"/>
                    </a:lnTo>
                    <a:lnTo>
                      <a:pt x="135" y="172"/>
                    </a:lnTo>
                    <a:lnTo>
                      <a:pt x="137" y="178"/>
                    </a:lnTo>
                    <a:lnTo>
                      <a:pt x="138" y="182"/>
                    </a:lnTo>
                    <a:lnTo>
                      <a:pt x="141" y="194"/>
                    </a:lnTo>
                    <a:lnTo>
                      <a:pt x="132" y="204"/>
                    </a:lnTo>
                    <a:lnTo>
                      <a:pt x="129" y="213"/>
                    </a:lnTo>
                    <a:lnTo>
                      <a:pt x="134" y="217"/>
                    </a:lnTo>
                    <a:lnTo>
                      <a:pt x="129" y="222"/>
                    </a:lnTo>
                    <a:lnTo>
                      <a:pt x="122" y="217"/>
                    </a:lnTo>
                    <a:lnTo>
                      <a:pt x="116" y="217"/>
                    </a:lnTo>
                    <a:lnTo>
                      <a:pt x="114" y="216"/>
                    </a:lnTo>
                    <a:lnTo>
                      <a:pt x="104" y="220"/>
                    </a:lnTo>
                    <a:lnTo>
                      <a:pt x="99" y="220"/>
                    </a:lnTo>
                    <a:lnTo>
                      <a:pt x="97" y="223"/>
                    </a:lnTo>
                    <a:lnTo>
                      <a:pt x="85" y="223"/>
                    </a:lnTo>
                    <a:lnTo>
                      <a:pt x="82" y="217"/>
                    </a:lnTo>
                    <a:lnTo>
                      <a:pt x="73" y="219"/>
                    </a:lnTo>
                    <a:lnTo>
                      <a:pt x="72" y="226"/>
                    </a:lnTo>
                    <a:lnTo>
                      <a:pt x="67" y="231"/>
                    </a:lnTo>
                    <a:lnTo>
                      <a:pt x="69" y="239"/>
                    </a:lnTo>
                    <a:lnTo>
                      <a:pt x="72" y="248"/>
                    </a:lnTo>
                    <a:lnTo>
                      <a:pt x="67" y="254"/>
                    </a:lnTo>
                    <a:lnTo>
                      <a:pt x="60" y="257"/>
                    </a:lnTo>
                    <a:lnTo>
                      <a:pt x="49" y="255"/>
                    </a:lnTo>
                    <a:lnTo>
                      <a:pt x="44" y="246"/>
                    </a:lnTo>
                    <a:lnTo>
                      <a:pt x="43" y="242"/>
                    </a:lnTo>
                    <a:lnTo>
                      <a:pt x="38" y="239"/>
                    </a:lnTo>
                    <a:lnTo>
                      <a:pt x="35" y="220"/>
                    </a:lnTo>
                    <a:lnTo>
                      <a:pt x="35" y="214"/>
                    </a:lnTo>
                    <a:lnTo>
                      <a:pt x="29" y="211"/>
                    </a:lnTo>
                    <a:lnTo>
                      <a:pt x="29" y="207"/>
                    </a:lnTo>
                    <a:lnTo>
                      <a:pt x="22" y="201"/>
                    </a:lnTo>
                    <a:lnTo>
                      <a:pt x="20" y="198"/>
                    </a:lnTo>
                    <a:lnTo>
                      <a:pt x="23" y="190"/>
                    </a:lnTo>
                    <a:lnTo>
                      <a:pt x="16" y="182"/>
                    </a:lnTo>
                    <a:lnTo>
                      <a:pt x="2" y="179"/>
                    </a:lnTo>
                    <a:lnTo>
                      <a:pt x="0" y="176"/>
                    </a:lnTo>
                    <a:lnTo>
                      <a:pt x="2" y="170"/>
                    </a:lnTo>
                    <a:lnTo>
                      <a:pt x="9" y="155"/>
                    </a:lnTo>
                    <a:lnTo>
                      <a:pt x="16" y="155"/>
                    </a:lnTo>
                    <a:lnTo>
                      <a:pt x="25" y="152"/>
                    </a:lnTo>
                    <a:lnTo>
                      <a:pt x="23" y="146"/>
                    </a:lnTo>
                    <a:lnTo>
                      <a:pt x="28" y="137"/>
                    </a:lnTo>
                    <a:lnTo>
                      <a:pt x="29" y="129"/>
                    </a:lnTo>
                    <a:lnTo>
                      <a:pt x="32" y="123"/>
                    </a:lnTo>
                    <a:lnTo>
                      <a:pt x="31" y="118"/>
                    </a:lnTo>
                    <a:lnTo>
                      <a:pt x="34" y="109"/>
                    </a:lnTo>
                    <a:lnTo>
                      <a:pt x="34" y="109"/>
                    </a:lnTo>
                    <a:lnTo>
                      <a:pt x="32" y="103"/>
                    </a:lnTo>
                    <a:lnTo>
                      <a:pt x="38" y="94"/>
                    </a:lnTo>
                    <a:lnTo>
                      <a:pt x="38" y="87"/>
                    </a:lnTo>
                    <a:lnTo>
                      <a:pt x="43" y="82"/>
                    </a:lnTo>
                    <a:lnTo>
                      <a:pt x="53" y="79"/>
                    </a:lnTo>
                    <a:lnTo>
                      <a:pt x="55" y="74"/>
                    </a:lnTo>
                    <a:lnTo>
                      <a:pt x="53" y="65"/>
                    </a:lnTo>
                    <a:lnTo>
                      <a:pt x="61" y="56"/>
                    </a:lnTo>
                    <a:lnTo>
                      <a:pt x="61" y="46"/>
                    </a:lnTo>
                    <a:lnTo>
                      <a:pt x="63" y="36"/>
                    </a:lnTo>
                    <a:lnTo>
                      <a:pt x="58" y="33"/>
                    </a:lnTo>
                    <a:lnTo>
                      <a:pt x="61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3" name="Freeform 1074">
                <a:extLst>
                  <a:ext uri="{FF2B5EF4-FFF2-40B4-BE49-F238E27FC236}">
                    <a16:creationId xmlns:a16="http://schemas.microsoft.com/office/drawing/2014/main" id="{C3AAE7D1-55AE-6BA7-D9C9-B8EC8A827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185"/>
                <a:ext cx="107" cy="129"/>
              </a:xfrm>
              <a:custGeom>
                <a:avLst/>
                <a:gdLst>
                  <a:gd name="T0" fmla="*/ 63 w 216"/>
                  <a:gd name="T1" fmla="*/ 24 h 257"/>
                  <a:gd name="T2" fmla="*/ 72 w 216"/>
                  <a:gd name="T3" fmla="*/ 18 h 257"/>
                  <a:gd name="T4" fmla="*/ 100 w 216"/>
                  <a:gd name="T5" fmla="*/ 18 h 257"/>
                  <a:gd name="T6" fmla="*/ 108 w 216"/>
                  <a:gd name="T7" fmla="*/ 18 h 257"/>
                  <a:gd name="T8" fmla="*/ 125 w 216"/>
                  <a:gd name="T9" fmla="*/ 20 h 257"/>
                  <a:gd name="T10" fmla="*/ 126 w 216"/>
                  <a:gd name="T11" fmla="*/ 14 h 257"/>
                  <a:gd name="T12" fmla="*/ 157 w 216"/>
                  <a:gd name="T13" fmla="*/ 0 h 257"/>
                  <a:gd name="T14" fmla="*/ 166 w 216"/>
                  <a:gd name="T15" fmla="*/ 5 h 257"/>
                  <a:gd name="T16" fmla="*/ 170 w 216"/>
                  <a:gd name="T17" fmla="*/ 6 h 257"/>
                  <a:gd name="T18" fmla="*/ 193 w 216"/>
                  <a:gd name="T19" fmla="*/ 3 h 257"/>
                  <a:gd name="T20" fmla="*/ 208 w 216"/>
                  <a:gd name="T21" fmla="*/ 0 h 257"/>
                  <a:gd name="T22" fmla="*/ 216 w 216"/>
                  <a:gd name="T23" fmla="*/ 9 h 257"/>
                  <a:gd name="T24" fmla="*/ 205 w 216"/>
                  <a:gd name="T25" fmla="*/ 20 h 257"/>
                  <a:gd name="T26" fmla="*/ 205 w 216"/>
                  <a:gd name="T27" fmla="*/ 36 h 257"/>
                  <a:gd name="T28" fmla="*/ 208 w 216"/>
                  <a:gd name="T29" fmla="*/ 52 h 257"/>
                  <a:gd name="T30" fmla="*/ 213 w 216"/>
                  <a:gd name="T31" fmla="*/ 61 h 257"/>
                  <a:gd name="T32" fmla="*/ 216 w 216"/>
                  <a:gd name="T33" fmla="*/ 79 h 257"/>
                  <a:gd name="T34" fmla="*/ 198 w 216"/>
                  <a:gd name="T35" fmla="*/ 85 h 257"/>
                  <a:gd name="T36" fmla="*/ 190 w 216"/>
                  <a:gd name="T37" fmla="*/ 82 h 257"/>
                  <a:gd name="T38" fmla="*/ 161 w 216"/>
                  <a:gd name="T39" fmla="*/ 68 h 257"/>
                  <a:gd name="T40" fmla="*/ 151 w 216"/>
                  <a:gd name="T41" fmla="*/ 79 h 257"/>
                  <a:gd name="T42" fmla="*/ 154 w 216"/>
                  <a:gd name="T43" fmla="*/ 87 h 257"/>
                  <a:gd name="T44" fmla="*/ 152 w 216"/>
                  <a:gd name="T45" fmla="*/ 94 h 257"/>
                  <a:gd name="T46" fmla="*/ 158 w 216"/>
                  <a:gd name="T47" fmla="*/ 108 h 257"/>
                  <a:gd name="T48" fmla="*/ 163 w 216"/>
                  <a:gd name="T49" fmla="*/ 125 h 257"/>
                  <a:gd name="T50" fmla="*/ 157 w 216"/>
                  <a:gd name="T51" fmla="*/ 140 h 257"/>
                  <a:gd name="T52" fmla="*/ 152 w 216"/>
                  <a:gd name="T53" fmla="*/ 143 h 257"/>
                  <a:gd name="T54" fmla="*/ 152 w 216"/>
                  <a:gd name="T55" fmla="*/ 155 h 257"/>
                  <a:gd name="T56" fmla="*/ 148 w 216"/>
                  <a:gd name="T57" fmla="*/ 167 h 257"/>
                  <a:gd name="T58" fmla="*/ 135 w 216"/>
                  <a:gd name="T59" fmla="*/ 172 h 257"/>
                  <a:gd name="T60" fmla="*/ 138 w 216"/>
                  <a:gd name="T61" fmla="*/ 182 h 257"/>
                  <a:gd name="T62" fmla="*/ 132 w 216"/>
                  <a:gd name="T63" fmla="*/ 204 h 257"/>
                  <a:gd name="T64" fmla="*/ 134 w 216"/>
                  <a:gd name="T65" fmla="*/ 217 h 257"/>
                  <a:gd name="T66" fmla="*/ 122 w 216"/>
                  <a:gd name="T67" fmla="*/ 217 h 257"/>
                  <a:gd name="T68" fmla="*/ 114 w 216"/>
                  <a:gd name="T69" fmla="*/ 216 h 257"/>
                  <a:gd name="T70" fmla="*/ 99 w 216"/>
                  <a:gd name="T71" fmla="*/ 220 h 257"/>
                  <a:gd name="T72" fmla="*/ 85 w 216"/>
                  <a:gd name="T73" fmla="*/ 223 h 257"/>
                  <a:gd name="T74" fmla="*/ 73 w 216"/>
                  <a:gd name="T75" fmla="*/ 219 h 257"/>
                  <a:gd name="T76" fmla="*/ 67 w 216"/>
                  <a:gd name="T77" fmla="*/ 231 h 257"/>
                  <a:gd name="T78" fmla="*/ 72 w 216"/>
                  <a:gd name="T79" fmla="*/ 248 h 257"/>
                  <a:gd name="T80" fmla="*/ 60 w 216"/>
                  <a:gd name="T81" fmla="*/ 257 h 257"/>
                  <a:gd name="T82" fmla="*/ 44 w 216"/>
                  <a:gd name="T83" fmla="*/ 246 h 257"/>
                  <a:gd name="T84" fmla="*/ 38 w 216"/>
                  <a:gd name="T85" fmla="*/ 239 h 257"/>
                  <a:gd name="T86" fmla="*/ 35 w 216"/>
                  <a:gd name="T87" fmla="*/ 214 h 257"/>
                  <a:gd name="T88" fmla="*/ 29 w 216"/>
                  <a:gd name="T89" fmla="*/ 207 h 257"/>
                  <a:gd name="T90" fmla="*/ 20 w 216"/>
                  <a:gd name="T91" fmla="*/ 198 h 257"/>
                  <a:gd name="T92" fmla="*/ 16 w 216"/>
                  <a:gd name="T93" fmla="*/ 182 h 257"/>
                  <a:gd name="T94" fmla="*/ 0 w 216"/>
                  <a:gd name="T95" fmla="*/ 176 h 257"/>
                  <a:gd name="T96" fmla="*/ 9 w 216"/>
                  <a:gd name="T97" fmla="*/ 155 h 257"/>
                  <a:gd name="T98" fmla="*/ 25 w 216"/>
                  <a:gd name="T99" fmla="*/ 152 h 257"/>
                  <a:gd name="T100" fmla="*/ 28 w 216"/>
                  <a:gd name="T101" fmla="*/ 137 h 257"/>
                  <a:gd name="T102" fmla="*/ 32 w 216"/>
                  <a:gd name="T103" fmla="*/ 123 h 257"/>
                  <a:gd name="T104" fmla="*/ 34 w 216"/>
                  <a:gd name="T105" fmla="*/ 109 h 257"/>
                  <a:gd name="T106" fmla="*/ 32 w 216"/>
                  <a:gd name="T107" fmla="*/ 103 h 257"/>
                  <a:gd name="T108" fmla="*/ 38 w 216"/>
                  <a:gd name="T109" fmla="*/ 87 h 257"/>
                  <a:gd name="T110" fmla="*/ 53 w 216"/>
                  <a:gd name="T111" fmla="*/ 79 h 257"/>
                  <a:gd name="T112" fmla="*/ 53 w 216"/>
                  <a:gd name="T113" fmla="*/ 65 h 257"/>
                  <a:gd name="T114" fmla="*/ 61 w 216"/>
                  <a:gd name="T115" fmla="*/ 46 h 257"/>
                  <a:gd name="T116" fmla="*/ 58 w 216"/>
                  <a:gd name="T117" fmla="*/ 33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6" h="257">
                    <a:moveTo>
                      <a:pt x="61" y="32"/>
                    </a:moveTo>
                    <a:lnTo>
                      <a:pt x="63" y="24"/>
                    </a:lnTo>
                    <a:lnTo>
                      <a:pt x="66" y="20"/>
                    </a:lnTo>
                    <a:lnTo>
                      <a:pt x="72" y="18"/>
                    </a:lnTo>
                    <a:lnTo>
                      <a:pt x="82" y="20"/>
                    </a:lnTo>
                    <a:lnTo>
                      <a:pt x="100" y="18"/>
                    </a:lnTo>
                    <a:lnTo>
                      <a:pt x="104" y="20"/>
                    </a:lnTo>
                    <a:lnTo>
                      <a:pt x="108" y="18"/>
                    </a:lnTo>
                    <a:lnTo>
                      <a:pt x="113" y="20"/>
                    </a:lnTo>
                    <a:lnTo>
                      <a:pt x="125" y="20"/>
                    </a:lnTo>
                    <a:lnTo>
                      <a:pt x="128" y="17"/>
                    </a:lnTo>
                    <a:lnTo>
                      <a:pt x="126" y="14"/>
                    </a:lnTo>
                    <a:lnTo>
                      <a:pt x="141" y="3"/>
                    </a:lnTo>
                    <a:lnTo>
                      <a:pt x="157" y="0"/>
                    </a:lnTo>
                    <a:lnTo>
                      <a:pt x="163" y="0"/>
                    </a:lnTo>
                    <a:lnTo>
                      <a:pt x="166" y="5"/>
                    </a:lnTo>
                    <a:lnTo>
                      <a:pt x="166" y="9"/>
                    </a:lnTo>
                    <a:lnTo>
                      <a:pt x="170" y="6"/>
                    </a:lnTo>
                    <a:lnTo>
                      <a:pt x="187" y="3"/>
                    </a:lnTo>
                    <a:lnTo>
                      <a:pt x="193" y="3"/>
                    </a:lnTo>
                    <a:lnTo>
                      <a:pt x="202" y="3"/>
                    </a:lnTo>
                    <a:lnTo>
                      <a:pt x="208" y="0"/>
                    </a:lnTo>
                    <a:lnTo>
                      <a:pt x="216" y="1"/>
                    </a:lnTo>
                    <a:lnTo>
                      <a:pt x="216" y="9"/>
                    </a:lnTo>
                    <a:lnTo>
                      <a:pt x="214" y="15"/>
                    </a:lnTo>
                    <a:lnTo>
                      <a:pt x="205" y="20"/>
                    </a:lnTo>
                    <a:lnTo>
                      <a:pt x="201" y="29"/>
                    </a:lnTo>
                    <a:lnTo>
                      <a:pt x="205" y="36"/>
                    </a:lnTo>
                    <a:lnTo>
                      <a:pt x="205" y="46"/>
                    </a:lnTo>
                    <a:lnTo>
                      <a:pt x="208" y="52"/>
                    </a:lnTo>
                    <a:lnTo>
                      <a:pt x="205" y="58"/>
                    </a:lnTo>
                    <a:lnTo>
                      <a:pt x="213" y="61"/>
                    </a:lnTo>
                    <a:lnTo>
                      <a:pt x="211" y="73"/>
                    </a:lnTo>
                    <a:lnTo>
                      <a:pt x="216" y="79"/>
                    </a:lnTo>
                    <a:lnTo>
                      <a:pt x="210" y="85"/>
                    </a:lnTo>
                    <a:lnTo>
                      <a:pt x="198" y="85"/>
                    </a:lnTo>
                    <a:lnTo>
                      <a:pt x="192" y="88"/>
                    </a:lnTo>
                    <a:lnTo>
                      <a:pt x="190" y="82"/>
                    </a:lnTo>
                    <a:lnTo>
                      <a:pt x="181" y="76"/>
                    </a:lnTo>
                    <a:lnTo>
                      <a:pt x="161" y="68"/>
                    </a:lnTo>
                    <a:lnTo>
                      <a:pt x="151" y="74"/>
                    </a:lnTo>
                    <a:lnTo>
                      <a:pt x="151" y="79"/>
                    </a:lnTo>
                    <a:lnTo>
                      <a:pt x="148" y="84"/>
                    </a:lnTo>
                    <a:lnTo>
                      <a:pt x="154" y="87"/>
                    </a:lnTo>
                    <a:lnTo>
                      <a:pt x="152" y="93"/>
                    </a:lnTo>
                    <a:lnTo>
                      <a:pt x="152" y="94"/>
                    </a:lnTo>
                    <a:lnTo>
                      <a:pt x="154" y="103"/>
                    </a:lnTo>
                    <a:lnTo>
                      <a:pt x="158" y="108"/>
                    </a:lnTo>
                    <a:lnTo>
                      <a:pt x="161" y="122"/>
                    </a:lnTo>
                    <a:lnTo>
                      <a:pt x="163" y="125"/>
                    </a:lnTo>
                    <a:lnTo>
                      <a:pt x="163" y="131"/>
                    </a:lnTo>
                    <a:lnTo>
                      <a:pt x="157" y="140"/>
                    </a:lnTo>
                    <a:lnTo>
                      <a:pt x="152" y="143"/>
                    </a:lnTo>
                    <a:lnTo>
                      <a:pt x="152" y="143"/>
                    </a:lnTo>
                    <a:lnTo>
                      <a:pt x="154" y="149"/>
                    </a:lnTo>
                    <a:lnTo>
                      <a:pt x="152" y="155"/>
                    </a:lnTo>
                    <a:lnTo>
                      <a:pt x="152" y="161"/>
                    </a:lnTo>
                    <a:lnTo>
                      <a:pt x="148" y="167"/>
                    </a:lnTo>
                    <a:lnTo>
                      <a:pt x="140" y="166"/>
                    </a:lnTo>
                    <a:lnTo>
                      <a:pt x="135" y="172"/>
                    </a:lnTo>
                    <a:lnTo>
                      <a:pt x="137" y="178"/>
                    </a:lnTo>
                    <a:lnTo>
                      <a:pt x="138" y="182"/>
                    </a:lnTo>
                    <a:lnTo>
                      <a:pt x="141" y="194"/>
                    </a:lnTo>
                    <a:lnTo>
                      <a:pt x="132" y="204"/>
                    </a:lnTo>
                    <a:lnTo>
                      <a:pt x="129" y="213"/>
                    </a:lnTo>
                    <a:lnTo>
                      <a:pt x="134" y="217"/>
                    </a:lnTo>
                    <a:lnTo>
                      <a:pt x="129" y="222"/>
                    </a:lnTo>
                    <a:lnTo>
                      <a:pt x="122" y="217"/>
                    </a:lnTo>
                    <a:lnTo>
                      <a:pt x="116" y="217"/>
                    </a:lnTo>
                    <a:lnTo>
                      <a:pt x="114" y="216"/>
                    </a:lnTo>
                    <a:lnTo>
                      <a:pt x="104" y="220"/>
                    </a:lnTo>
                    <a:lnTo>
                      <a:pt x="99" y="220"/>
                    </a:lnTo>
                    <a:lnTo>
                      <a:pt x="97" y="223"/>
                    </a:lnTo>
                    <a:lnTo>
                      <a:pt x="85" y="223"/>
                    </a:lnTo>
                    <a:lnTo>
                      <a:pt x="82" y="217"/>
                    </a:lnTo>
                    <a:lnTo>
                      <a:pt x="73" y="219"/>
                    </a:lnTo>
                    <a:lnTo>
                      <a:pt x="72" y="226"/>
                    </a:lnTo>
                    <a:lnTo>
                      <a:pt x="67" y="231"/>
                    </a:lnTo>
                    <a:lnTo>
                      <a:pt x="69" y="239"/>
                    </a:lnTo>
                    <a:lnTo>
                      <a:pt x="72" y="248"/>
                    </a:lnTo>
                    <a:lnTo>
                      <a:pt x="67" y="254"/>
                    </a:lnTo>
                    <a:lnTo>
                      <a:pt x="60" y="257"/>
                    </a:lnTo>
                    <a:lnTo>
                      <a:pt x="49" y="255"/>
                    </a:lnTo>
                    <a:lnTo>
                      <a:pt x="44" y="246"/>
                    </a:lnTo>
                    <a:lnTo>
                      <a:pt x="43" y="242"/>
                    </a:lnTo>
                    <a:lnTo>
                      <a:pt x="38" y="239"/>
                    </a:lnTo>
                    <a:lnTo>
                      <a:pt x="35" y="220"/>
                    </a:lnTo>
                    <a:lnTo>
                      <a:pt x="35" y="214"/>
                    </a:lnTo>
                    <a:lnTo>
                      <a:pt x="29" y="211"/>
                    </a:lnTo>
                    <a:lnTo>
                      <a:pt x="29" y="207"/>
                    </a:lnTo>
                    <a:lnTo>
                      <a:pt x="22" y="201"/>
                    </a:lnTo>
                    <a:lnTo>
                      <a:pt x="20" y="198"/>
                    </a:lnTo>
                    <a:lnTo>
                      <a:pt x="23" y="190"/>
                    </a:lnTo>
                    <a:lnTo>
                      <a:pt x="16" y="182"/>
                    </a:lnTo>
                    <a:lnTo>
                      <a:pt x="2" y="179"/>
                    </a:lnTo>
                    <a:lnTo>
                      <a:pt x="0" y="176"/>
                    </a:lnTo>
                    <a:lnTo>
                      <a:pt x="2" y="170"/>
                    </a:lnTo>
                    <a:lnTo>
                      <a:pt x="9" y="155"/>
                    </a:lnTo>
                    <a:lnTo>
                      <a:pt x="16" y="155"/>
                    </a:lnTo>
                    <a:lnTo>
                      <a:pt x="25" y="152"/>
                    </a:lnTo>
                    <a:lnTo>
                      <a:pt x="23" y="146"/>
                    </a:lnTo>
                    <a:lnTo>
                      <a:pt x="28" y="137"/>
                    </a:lnTo>
                    <a:lnTo>
                      <a:pt x="29" y="129"/>
                    </a:lnTo>
                    <a:lnTo>
                      <a:pt x="32" y="123"/>
                    </a:lnTo>
                    <a:lnTo>
                      <a:pt x="31" y="118"/>
                    </a:lnTo>
                    <a:lnTo>
                      <a:pt x="34" y="109"/>
                    </a:lnTo>
                    <a:lnTo>
                      <a:pt x="34" y="109"/>
                    </a:lnTo>
                    <a:lnTo>
                      <a:pt x="32" y="103"/>
                    </a:lnTo>
                    <a:lnTo>
                      <a:pt x="38" y="94"/>
                    </a:lnTo>
                    <a:lnTo>
                      <a:pt x="38" y="87"/>
                    </a:lnTo>
                    <a:lnTo>
                      <a:pt x="43" y="82"/>
                    </a:lnTo>
                    <a:lnTo>
                      <a:pt x="53" y="79"/>
                    </a:lnTo>
                    <a:lnTo>
                      <a:pt x="55" y="74"/>
                    </a:lnTo>
                    <a:lnTo>
                      <a:pt x="53" y="65"/>
                    </a:lnTo>
                    <a:lnTo>
                      <a:pt x="61" y="56"/>
                    </a:lnTo>
                    <a:lnTo>
                      <a:pt x="61" y="46"/>
                    </a:lnTo>
                    <a:lnTo>
                      <a:pt x="63" y="36"/>
                    </a:lnTo>
                    <a:lnTo>
                      <a:pt x="58" y="33"/>
                    </a:lnTo>
                    <a:lnTo>
                      <a:pt x="61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4" name="Freeform 1075">
                <a:extLst>
                  <a:ext uri="{FF2B5EF4-FFF2-40B4-BE49-F238E27FC236}">
                    <a16:creationId xmlns:a16="http://schemas.microsoft.com/office/drawing/2014/main" id="{E4302146-B2CA-1BA3-3163-847DC2394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3157"/>
                <a:ext cx="108" cy="84"/>
              </a:xfrm>
              <a:custGeom>
                <a:avLst/>
                <a:gdLst>
                  <a:gd name="T0" fmla="*/ 29 w 215"/>
                  <a:gd name="T1" fmla="*/ 35 h 169"/>
                  <a:gd name="T2" fmla="*/ 27 w 215"/>
                  <a:gd name="T3" fmla="*/ 53 h 169"/>
                  <a:gd name="T4" fmla="*/ 18 w 215"/>
                  <a:gd name="T5" fmla="*/ 55 h 169"/>
                  <a:gd name="T6" fmla="*/ 7 w 215"/>
                  <a:gd name="T7" fmla="*/ 56 h 169"/>
                  <a:gd name="T8" fmla="*/ 3 w 215"/>
                  <a:gd name="T9" fmla="*/ 67 h 169"/>
                  <a:gd name="T10" fmla="*/ 9 w 215"/>
                  <a:gd name="T11" fmla="*/ 81 h 169"/>
                  <a:gd name="T12" fmla="*/ 6 w 215"/>
                  <a:gd name="T13" fmla="*/ 101 h 169"/>
                  <a:gd name="T14" fmla="*/ 11 w 215"/>
                  <a:gd name="T15" fmla="*/ 107 h 169"/>
                  <a:gd name="T16" fmla="*/ 17 w 215"/>
                  <a:gd name="T17" fmla="*/ 131 h 169"/>
                  <a:gd name="T18" fmla="*/ 24 w 215"/>
                  <a:gd name="T19" fmla="*/ 140 h 169"/>
                  <a:gd name="T20" fmla="*/ 44 w 215"/>
                  <a:gd name="T21" fmla="*/ 152 h 169"/>
                  <a:gd name="T22" fmla="*/ 48 w 215"/>
                  <a:gd name="T23" fmla="*/ 157 h 169"/>
                  <a:gd name="T24" fmla="*/ 59 w 215"/>
                  <a:gd name="T25" fmla="*/ 161 h 169"/>
                  <a:gd name="T26" fmla="*/ 67 w 215"/>
                  <a:gd name="T27" fmla="*/ 152 h 169"/>
                  <a:gd name="T28" fmla="*/ 82 w 215"/>
                  <a:gd name="T29" fmla="*/ 155 h 169"/>
                  <a:gd name="T30" fmla="*/ 94 w 215"/>
                  <a:gd name="T31" fmla="*/ 164 h 169"/>
                  <a:gd name="T32" fmla="*/ 103 w 215"/>
                  <a:gd name="T33" fmla="*/ 164 h 169"/>
                  <a:gd name="T34" fmla="*/ 121 w 215"/>
                  <a:gd name="T35" fmla="*/ 169 h 169"/>
                  <a:gd name="T36" fmla="*/ 127 w 215"/>
                  <a:gd name="T37" fmla="*/ 167 h 169"/>
                  <a:gd name="T38" fmla="*/ 140 w 215"/>
                  <a:gd name="T39" fmla="*/ 167 h 169"/>
                  <a:gd name="T40" fmla="*/ 150 w 215"/>
                  <a:gd name="T41" fmla="*/ 148 h 169"/>
                  <a:gd name="T42" fmla="*/ 149 w 215"/>
                  <a:gd name="T43" fmla="*/ 125 h 169"/>
                  <a:gd name="T44" fmla="*/ 158 w 215"/>
                  <a:gd name="T45" fmla="*/ 113 h 169"/>
                  <a:gd name="T46" fmla="*/ 159 w 215"/>
                  <a:gd name="T47" fmla="*/ 99 h 169"/>
                  <a:gd name="T48" fmla="*/ 156 w 215"/>
                  <a:gd name="T49" fmla="*/ 78 h 169"/>
                  <a:gd name="T50" fmla="*/ 162 w 215"/>
                  <a:gd name="T51" fmla="*/ 67 h 169"/>
                  <a:gd name="T52" fmla="*/ 177 w 215"/>
                  <a:gd name="T53" fmla="*/ 56 h 169"/>
                  <a:gd name="T54" fmla="*/ 187 w 215"/>
                  <a:gd name="T55" fmla="*/ 41 h 169"/>
                  <a:gd name="T56" fmla="*/ 197 w 215"/>
                  <a:gd name="T57" fmla="*/ 34 h 169"/>
                  <a:gd name="T58" fmla="*/ 197 w 215"/>
                  <a:gd name="T59" fmla="*/ 25 h 169"/>
                  <a:gd name="T60" fmla="*/ 214 w 215"/>
                  <a:gd name="T61" fmla="*/ 25 h 169"/>
                  <a:gd name="T62" fmla="*/ 211 w 215"/>
                  <a:gd name="T63" fmla="*/ 18 h 169"/>
                  <a:gd name="T64" fmla="*/ 205 w 215"/>
                  <a:gd name="T65" fmla="*/ 6 h 169"/>
                  <a:gd name="T66" fmla="*/ 188 w 215"/>
                  <a:gd name="T67" fmla="*/ 2 h 169"/>
                  <a:gd name="T68" fmla="*/ 174 w 215"/>
                  <a:gd name="T69" fmla="*/ 6 h 169"/>
                  <a:gd name="T70" fmla="*/ 171 w 215"/>
                  <a:gd name="T71" fmla="*/ 17 h 169"/>
                  <a:gd name="T72" fmla="*/ 165 w 215"/>
                  <a:gd name="T73" fmla="*/ 6 h 169"/>
                  <a:gd name="T74" fmla="*/ 152 w 215"/>
                  <a:gd name="T75" fmla="*/ 3 h 169"/>
                  <a:gd name="T76" fmla="*/ 140 w 215"/>
                  <a:gd name="T77" fmla="*/ 14 h 169"/>
                  <a:gd name="T78" fmla="*/ 130 w 215"/>
                  <a:gd name="T79" fmla="*/ 21 h 169"/>
                  <a:gd name="T80" fmla="*/ 114 w 215"/>
                  <a:gd name="T81" fmla="*/ 11 h 169"/>
                  <a:gd name="T82" fmla="*/ 103 w 215"/>
                  <a:gd name="T83" fmla="*/ 6 h 169"/>
                  <a:gd name="T84" fmla="*/ 89 w 215"/>
                  <a:gd name="T85" fmla="*/ 12 h 169"/>
                  <a:gd name="T86" fmla="*/ 71 w 215"/>
                  <a:gd name="T87" fmla="*/ 23 h 169"/>
                  <a:gd name="T88" fmla="*/ 59 w 215"/>
                  <a:gd name="T89" fmla="*/ 21 h 169"/>
                  <a:gd name="T90" fmla="*/ 41 w 215"/>
                  <a:gd name="T91" fmla="*/ 31 h 169"/>
                  <a:gd name="T92" fmla="*/ 29 w 215"/>
                  <a:gd name="T93" fmla="*/ 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5" h="169">
                    <a:moveTo>
                      <a:pt x="29" y="29"/>
                    </a:moveTo>
                    <a:lnTo>
                      <a:pt x="29" y="35"/>
                    </a:lnTo>
                    <a:lnTo>
                      <a:pt x="33" y="46"/>
                    </a:lnTo>
                    <a:lnTo>
                      <a:pt x="27" y="53"/>
                    </a:lnTo>
                    <a:lnTo>
                      <a:pt x="24" y="52"/>
                    </a:lnTo>
                    <a:lnTo>
                      <a:pt x="18" y="55"/>
                    </a:lnTo>
                    <a:lnTo>
                      <a:pt x="11" y="53"/>
                    </a:lnTo>
                    <a:lnTo>
                      <a:pt x="7" y="56"/>
                    </a:lnTo>
                    <a:lnTo>
                      <a:pt x="0" y="59"/>
                    </a:lnTo>
                    <a:lnTo>
                      <a:pt x="3" y="67"/>
                    </a:lnTo>
                    <a:lnTo>
                      <a:pt x="4" y="73"/>
                    </a:lnTo>
                    <a:lnTo>
                      <a:pt x="9" y="81"/>
                    </a:lnTo>
                    <a:lnTo>
                      <a:pt x="4" y="91"/>
                    </a:lnTo>
                    <a:lnTo>
                      <a:pt x="6" y="101"/>
                    </a:lnTo>
                    <a:lnTo>
                      <a:pt x="11" y="101"/>
                    </a:lnTo>
                    <a:lnTo>
                      <a:pt x="11" y="107"/>
                    </a:lnTo>
                    <a:lnTo>
                      <a:pt x="18" y="122"/>
                    </a:lnTo>
                    <a:lnTo>
                      <a:pt x="17" y="131"/>
                    </a:lnTo>
                    <a:lnTo>
                      <a:pt x="18" y="135"/>
                    </a:lnTo>
                    <a:lnTo>
                      <a:pt x="24" y="140"/>
                    </a:lnTo>
                    <a:lnTo>
                      <a:pt x="29" y="140"/>
                    </a:lnTo>
                    <a:lnTo>
                      <a:pt x="44" y="152"/>
                    </a:lnTo>
                    <a:lnTo>
                      <a:pt x="44" y="155"/>
                    </a:lnTo>
                    <a:lnTo>
                      <a:pt x="48" y="157"/>
                    </a:lnTo>
                    <a:lnTo>
                      <a:pt x="53" y="161"/>
                    </a:lnTo>
                    <a:lnTo>
                      <a:pt x="59" y="161"/>
                    </a:lnTo>
                    <a:lnTo>
                      <a:pt x="62" y="155"/>
                    </a:lnTo>
                    <a:lnTo>
                      <a:pt x="67" y="152"/>
                    </a:lnTo>
                    <a:lnTo>
                      <a:pt x="74" y="149"/>
                    </a:lnTo>
                    <a:lnTo>
                      <a:pt x="82" y="155"/>
                    </a:lnTo>
                    <a:lnTo>
                      <a:pt x="86" y="164"/>
                    </a:lnTo>
                    <a:lnTo>
                      <a:pt x="94" y="164"/>
                    </a:lnTo>
                    <a:lnTo>
                      <a:pt x="100" y="161"/>
                    </a:lnTo>
                    <a:lnTo>
                      <a:pt x="103" y="164"/>
                    </a:lnTo>
                    <a:lnTo>
                      <a:pt x="118" y="164"/>
                    </a:lnTo>
                    <a:lnTo>
                      <a:pt x="121" y="169"/>
                    </a:lnTo>
                    <a:lnTo>
                      <a:pt x="121" y="169"/>
                    </a:lnTo>
                    <a:lnTo>
                      <a:pt x="127" y="167"/>
                    </a:lnTo>
                    <a:lnTo>
                      <a:pt x="135" y="167"/>
                    </a:lnTo>
                    <a:lnTo>
                      <a:pt x="140" y="167"/>
                    </a:lnTo>
                    <a:lnTo>
                      <a:pt x="143" y="164"/>
                    </a:lnTo>
                    <a:lnTo>
                      <a:pt x="150" y="148"/>
                    </a:lnTo>
                    <a:lnTo>
                      <a:pt x="147" y="140"/>
                    </a:lnTo>
                    <a:lnTo>
                      <a:pt x="149" y="125"/>
                    </a:lnTo>
                    <a:lnTo>
                      <a:pt x="153" y="122"/>
                    </a:lnTo>
                    <a:lnTo>
                      <a:pt x="158" y="113"/>
                    </a:lnTo>
                    <a:lnTo>
                      <a:pt x="164" y="101"/>
                    </a:lnTo>
                    <a:lnTo>
                      <a:pt x="159" y="99"/>
                    </a:lnTo>
                    <a:lnTo>
                      <a:pt x="153" y="87"/>
                    </a:lnTo>
                    <a:lnTo>
                      <a:pt x="156" y="78"/>
                    </a:lnTo>
                    <a:lnTo>
                      <a:pt x="159" y="75"/>
                    </a:lnTo>
                    <a:lnTo>
                      <a:pt x="162" y="67"/>
                    </a:lnTo>
                    <a:lnTo>
                      <a:pt x="167" y="64"/>
                    </a:lnTo>
                    <a:lnTo>
                      <a:pt x="177" y="56"/>
                    </a:lnTo>
                    <a:lnTo>
                      <a:pt x="180" y="50"/>
                    </a:lnTo>
                    <a:lnTo>
                      <a:pt x="187" y="41"/>
                    </a:lnTo>
                    <a:lnTo>
                      <a:pt x="194" y="38"/>
                    </a:lnTo>
                    <a:lnTo>
                      <a:pt x="197" y="34"/>
                    </a:lnTo>
                    <a:lnTo>
                      <a:pt x="202" y="34"/>
                    </a:lnTo>
                    <a:lnTo>
                      <a:pt x="197" y="25"/>
                    </a:lnTo>
                    <a:lnTo>
                      <a:pt x="205" y="21"/>
                    </a:lnTo>
                    <a:lnTo>
                      <a:pt x="214" y="25"/>
                    </a:lnTo>
                    <a:lnTo>
                      <a:pt x="215" y="21"/>
                    </a:lnTo>
                    <a:lnTo>
                      <a:pt x="211" y="18"/>
                    </a:lnTo>
                    <a:lnTo>
                      <a:pt x="212" y="12"/>
                    </a:lnTo>
                    <a:lnTo>
                      <a:pt x="205" y="6"/>
                    </a:lnTo>
                    <a:lnTo>
                      <a:pt x="193" y="6"/>
                    </a:lnTo>
                    <a:lnTo>
                      <a:pt x="188" y="2"/>
                    </a:lnTo>
                    <a:lnTo>
                      <a:pt x="182" y="6"/>
                    </a:lnTo>
                    <a:lnTo>
                      <a:pt x="174" y="6"/>
                    </a:lnTo>
                    <a:lnTo>
                      <a:pt x="171" y="12"/>
                    </a:lnTo>
                    <a:lnTo>
                      <a:pt x="171" y="17"/>
                    </a:lnTo>
                    <a:lnTo>
                      <a:pt x="164" y="14"/>
                    </a:lnTo>
                    <a:lnTo>
                      <a:pt x="165" y="6"/>
                    </a:lnTo>
                    <a:lnTo>
                      <a:pt x="161" y="0"/>
                    </a:lnTo>
                    <a:lnTo>
                      <a:pt x="152" y="3"/>
                    </a:lnTo>
                    <a:lnTo>
                      <a:pt x="147" y="11"/>
                    </a:lnTo>
                    <a:lnTo>
                      <a:pt x="140" y="14"/>
                    </a:lnTo>
                    <a:lnTo>
                      <a:pt x="130" y="18"/>
                    </a:lnTo>
                    <a:lnTo>
                      <a:pt x="130" y="21"/>
                    </a:lnTo>
                    <a:lnTo>
                      <a:pt x="123" y="20"/>
                    </a:lnTo>
                    <a:lnTo>
                      <a:pt x="114" y="11"/>
                    </a:lnTo>
                    <a:lnTo>
                      <a:pt x="106" y="9"/>
                    </a:lnTo>
                    <a:lnTo>
                      <a:pt x="103" y="6"/>
                    </a:lnTo>
                    <a:lnTo>
                      <a:pt x="99" y="5"/>
                    </a:lnTo>
                    <a:lnTo>
                      <a:pt x="89" y="12"/>
                    </a:lnTo>
                    <a:lnTo>
                      <a:pt x="88" y="17"/>
                    </a:lnTo>
                    <a:lnTo>
                      <a:pt x="71" y="23"/>
                    </a:lnTo>
                    <a:lnTo>
                      <a:pt x="65" y="25"/>
                    </a:lnTo>
                    <a:lnTo>
                      <a:pt x="59" y="21"/>
                    </a:lnTo>
                    <a:lnTo>
                      <a:pt x="50" y="28"/>
                    </a:lnTo>
                    <a:lnTo>
                      <a:pt x="41" y="31"/>
                    </a:lnTo>
                    <a:lnTo>
                      <a:pt x="33" y="28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5" name="Freeform 1076">
                <a:extLst>
                  <a:ext uri="{FF2B5EF4-FFF2-40B4-BE49-F238E27FC236}">
                    <a16:creationId xmlns:a16="http://schemas.microsoft.com/office/drawing/2014/main" id="{FCF0F201-1391-2495-2521-DC84CACCA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3157"/>
                <a:ext cx="108" cy="84"/>
              </a:xfrm>
              <a:custGeom>
                <a:avLst/>
                <a:gdLst>
                  <a:gd name="T0" fmla="*/ 33 w 215"/>
                  <a:gd name="T1" fmla="*/ 28 h 169"/>
                  <a:gd name="T2" fmla="*/ 50 w 215"/>
                  <a:gd name="T3" fmla="*/ 28 h 169"/>
                  <a:gd name="T4" fmla="*/ 65 w 215"/>
                  <a:gd name="T5" fmla="*/ 25 h 169"/>
                  <a:gd name="T6" fmla="*/ 88 w 215"/>
                  <a:gd name="T7" fmla="*/ 17 h 169"/>
                  <a:gd name="T8" fmla="*/ 99 w 215"/>
                  <a:gd name="T9" fmla="*/ 5 h 169"/>
                  <a:gd name="T10" fmla="*/ 106 w 215"/>
                  <a:gd name="T11" fmla="*/ 9 h 169"/>
                  <a:gd name="T12" fmla="*/ 123 w 215"/>
                  <a:gd name="T13" fmla="*/ 20 h 169"/>
                  <a:gd name="T14" fmla="*/ 130 w 215"/>
                  <a:gd name="T15" fmla="*/ 18 h 169"/>
                  <a:gd name="T16" fmla="*/ 147 w 215"/>
                  <a:gd name="T17" fmla="*/ 11 h 169"/>
                  <a:gd name="T18" fmla="*/ 161 w 215"/>
                  <a:gd name="T19" fmla="*/ 0 h 169"/>
                  <a:gd name="T20" fmla="*/ 164 w 215"/>
                  <a:gd name="T21" fmla="*/ 14 h 169"/>
                  <a:gd name="T22" fmla="*/ 171 w 215"/>
                  <a:gd name="T23" fmla="*/ 12 h 169"/>
                  <a:gd name="T24" fmla="*/ 182 w 215"/>
                  <a:gd name="T25" fmla="*/ 6 h 169"/>
                  <a:gd name="T26" fmla="*/ 193 w 215"/>
                  <a:gd name="T27" fmla="*/ 6 h 169"/>
                  <a:gd name="T28" fmla="*/ 212 w 215"/>
                  <a:gd name="T29" fmla="*/ 12 h 169"/>
                  <a:gd name="T30" fmla="*/ 215 w 215"/>
                  <a:gd name="T31" fmla="*/ 21 h 169"/>
                  <a:gd name="T32" fmla="*/ 205 w 215"/>
                  <a:gd name="T33" fmla="*/ 21 h 169"/>
                  <a:gd name="T34" fmla="*/ 202 w 215"/>
                  <a:gd name="T35" fmla="*/ 34 h 169"/>
                  <a:gd name="T36" fmla="*/ 194 w 215"/>
                  <a:gd name="T37" fmla="*/ 38 h 169"/>
                  <a:gd name="T38" fmla="*/ 180 w 215"/>
                  <a:gd name="T39" fmla="*/ 50 h 169"/>
                  <a:gd name="T40" fmla="*/ 167 w 215"/>
                  <a:gd name="T41" fmla="*/ 64 h 169"/>
                  <a:gd name="T42" fmla="*/ 159 w 215"/>
                  <a:gd name="T43" fmla="*/ 75 h 169"/>
                  <a:gd name="T44" fmla="*/ 153 w 215"/>
                  <a:gd name="T45" fmla="*/ 87 h 169"/>
                  <a:gd name="T46" fmla="*/ 164 w 215"/>
                  <a:gd name="T47" fmla="*/ 101 h 169"/>
                  <a:gd name="T48" fmla="*/ 153 w 215"/>
                  <a:gd name="T49" fmla="*/ 122 h 169"/>
                  <a:gd name="T50" fmla="*/ 147 w 215"/>
                  <a:gd name="T51" fmla="*/ 140 h 169"/>
                  <a:gd name="T52" fmla="*/ 143 w 215"/>
                  <a:gd name="T53" fmla="*/ 164 h 169"/>
                  <a:gd name="T54" fmla="*/ 135 w 215"/>
                  <a:gd name="T55" fmla="*/ 167 h 169"/>
                  <a:gd name="T56" fmla="*/ 127 w 215"/>
                  <a:gd name="T57" fmla="*/ 167 h 169"/>
                  <a:gd name="T58" fmla="*/ 118 w 215"/>
                  <a:gd name="T59" fmla="*/ 164 h 169"/>
                  <a:gd name="T60" fmla="*/ 100 w 215"/>
                  <a:gd name="T61" fmla="*/ 161 h 169"/>
                  <a:gd name="T62" fmla="*/ 86 w 215"/>
                  <a:gd name="T63" fmla="*/ 164 h 169"/>
                  <a:gd name="T64" fmla="*/ 74 w 215"/>
                  <a:gd name="T65" fmla="*/ 149 h 169"/>
                  <a:gd name="T66" fmla="*/ 62 w 215"/>
                  <a:gd name="T67" fmla="*/ 155 h 169"/>
                  <a:gd name="T68" fmla="*/ 53 w 215"/>
                  <a:gd name="T69" fmla="*/ 161 h 169"/>
                  <a:gd name="T70" fmla="*/ 44 w 215"/>
                  <a:gd name="T71" fmla="*/ 155 h 169"/>
                  <a:gd name="T72" fmla="*/ 29 w 215"/>
                  <a:gd name="T73" fmla="*/ 140 h 169"/>
                  <a:gd name="T74" fmla="*/ 18 w 215"/>
                  <a:gd name="T75" fmla="*/ 135 h 169"/>
                  <a:gd name="T76" fmla="*/ 18 w 215"/>
                  <a:gd name="T77" fmla="*/ 122 h 169"/>
                  <a:gd name="T78" fmla="*/ 11 w 215"/>
                  <a:gd name="T79" fmla="*/ 101 h 169"/>
                  <a:gd name="T80" fmla="*/ 4 w 215"/>
                  <a:gd name="T81" fmla="*/ 91 h 169"/>
                  <a:gd name="T82" fmla="*/ 4 w 215"/>
                  <a:gd name="T83" fmla="*/ 73 h 169"/>
                  <a:gd name="T84" fmla="*/ 0 w 215"/>
                  <a:gd name="T85" fmla="*/ 59 h 169"/>
                  <a:gd name="T86" fmla="*/ 11 w 215"/>
                  <a:gd name="T87" fmla="*/ 53 h 169"/>
                  <a:gd name="T88" fmla="*/ 24 w 215"/>
                  <a:gd name="T89" fmla="*/ 52 h 169"/>
                  <a:gd name="T90" fmla="*/ 33 w 215"/>
                  <a:gd name="T91" fmla="*/ 46 h 169"/>
                  <a:gd name="T92" fmla="*/ 29 w 215"/>
                  <a:gd name="T93" fmla="*/ 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5" h="169">
                    <a:moveTo>
                      <a:pt x="29" y="29"/>
                    </a:moveTo>
                    <a:lnTo>
                      <a:pt x="33" y="28"/>
                    </a:lnTo>
                    <a:lnTo>
                      <a:pt x="41" y="31"/>
                    </a:lnTo>
                    <a:lnTo>
                      <a:pt x="50" y="28"/>
                    </a:lnTo>
                    <a:lnTo>
                      <a:pt x="59" y="21"/>
                    </a:lnTo>
                    <a:lnTo>
                      <a:pt x="65" y="25"/>
                    </a:lnTo>
                    <a:lnTo>
                      <a:pt x="71" y="23"/>
                    </a:lnTo>
                    <a:lnTo>
                      <a:pt x="88" y="17"/>
                    </a:lnTo>
                    <a:lnTo>
                      <a:pt x="89" y="12"/>
                    </a:lnTo>
                    <a:lnTo>
                      <a:pt x="99" y="5"/>
                    </a:lnTo>
                    <a:lnTo>
                      <a:pt x="103" y="6"/>
                    </a:lnTo>
                    <a:lnTo>
                      <a:pt x="106" y="9"/>
                    </a:lnTo>
                    <a:lnTo>
                      <a:pt x="114" y="11"/>
                    </a:lnTo>
                    <a:lnTo>
                      <a:pt x="123" y="20"/>
                    </a:lnTo>
                    <a:lnTo>
                      <a:pt x="130" y="21"/>
                    </a:lnTo>
                    <a:lnTo>
                      <a:pt x="130" y="18"/>
                    </a:lnTo>
                    <a:lnTo>
                      <a:pt x="140" y="14"/>
                    </a:lnTo>
                    <a:lnTo>
                      <a:pt x="147" y="11"/>
                    </a:lnTo>
                    <a:lnTo>
                      <a:pt x="152" y="3"/>
                    </a:lnTo>
                    <a:lnTo>
                      <a:pt x="161" y="0"/>
                    </a:lnTo>
                    <a:lnTo>
                      <a:pt x="165" y="6"/>
                    </a:lnTo>
                    <a:lnTo>
                      <a:pt x="164" y="14"/>
                    </a:lnTo>
                    <a:lnTo>
                      <a:pt x="171" y="17"/>
                    </a:lnTo>
                    <a:lnTo>
                      <a:pt x="171" y="12"/>
                    </a:lnTo>
                    <a:lnTo>
                      <a:pt x="174" y="6"/>
                    </a:lnTo>
                    <a:lnTo>
                      <a:pt x="182" y="6"/>
                    </a:lnTo>
                    <a:lnTo>
                      <a:pt x="188" y="2"/>
                    </a:lnTo>
                    <a:lnTo>
                      <a:pt x="193" y="6"/>
                    </a:lnTo>
                    <a:lnTo>
                      <a:pt x="205" y="6"/>
                    </a:lnTo>
                    <a:lnTo>
                      <a:pt x="212" y="12"/>
                    </a:lnTo>
                    <a:lnTo>
                      <a:pt x="211" y="18"/>
                    </a:lnTo>
                    <a:lnTo>
                      <a:pt x="215" y="21"/>
                    </a:lnTo>
                    <a:lnTo>
                      <a:pt x="214" y="25"/>
                    </a:lnTo>
                    <a:lnTo>
                      <a:pt x="205" y="21"/>
                    </a:lnTo>
                    <a:lnTo>
                      <a:pt x="197" y="25"/>
                    </a:lnTo>
                    <a:lnTo>
                      <a:pt x="202" y="34"/>
                    </a:lnTo>
                    <a:lnTo>
                      <a:pt x="197" y="34"/>
                    </a:lnTo>
                    <a:lnTo>
                      <a:pt x="194" y="38"/>
                    </a:lnTo>
                    <a:lnTo>
                      <a:pt x="187" y="41"/>
                    </a:lnTo>
                    <a:lnTo>
                      <a:pt x="180" y="50"/>
                    </a:lnTo>
                    <a:lnTo>
                      <a:pt x="177" y="56"/>
                    </a:lnTo>
                    <a:lnTo>
                      <a:pt x="167" y="64"/>
                    </a:lnTo>
                    <a:lnTo>
                      <a:pt x="162" y="67"/>
                    </a:lnTo>
                    <a:lnTo>
                      <a:pt x="159" y="75"/>
                    </a:lnTo>
                    <a:lnTo>
                      <a:pt x="156" y="78"/>
                    </a:lnTo>
                    <a:lnTo>
                      <a:pt x="153" y="87"/>
                    </a:lnTo>
                    <a:lnTo>
                      <a:pt x="159" y="99"/>
                    </a:lnTo>
                    <a:lnTo>
                      <a:pt x="164" y="101"/>
                    </a:lnTo>
                    <a:lnTo>
                      <a:pt x="158" y="113"/>
                    </a:lnTo>
                    <a:lnTo>
                      <a:pt x="153" y="122"/>
                    </a:lnTo>
                    <a:lnTo>
                      <a:pt x="149" y="125"/>
                    </a:lnTo>
                    <a:lnTo>
                      <a:pt x="147" y="140"/>
                    </a:lnTo>
                    <a:lnTo>
                      <a:pt x="150" y="148"/>
                    </a:lnTo>
                    <a:lnTo>
                      <a:pt x="143" y="164"/>
                    </a:lnTo>
                    <a:lnTo>
                      <a:pt x="140" y="167"/>
                    </a:lnTo>
                    <a:lnTo>
                      <a:pt x="135" y="167"/>
                    </a:lnTo>
                    <a:lnTo>
                      <a:pt x="135" y="167"/>
                    </a:lnTo>
                    <a:lnTo>
                      <a:pt x="127" y="167"/>
                    </a:lnTo>
                    <a:lnTo>
                      <a:pt x="121" y="169"/>
                    </a:lnTo>
                    <a:lnTo>
                      <a:pt x="118" y="164"/>
                    </a:lnTo>
                    <a:lnTo>
                      <a:pt x="103" y="164"/>
                    </a:lnTo>
                    <a:lnTo>
                      <a:pt x="100" y="161"/>
                    </a:lnTo>
                    <a:lnTo>
                      <a:pt x="94" y="164"/>
                    </a:lnTo>
                    <a:lnTo>
                      <a:pt x="86" y="164"/>
                    </a:lnTo>
                    <a:lnTo>
                      <a:pt x="82" y="155"/>
                    </a:lnTo>
                    <a:lnTo>
                      <a:pt x="74" y="149"/>
                    </a:lnTo>
                    <a:lnTo>
                      <a:pt x="67" y="152"/>
                    </a:lnTo>
                    <a:lnTo>
                      <a:pt x="62" y="155"/>
                    </a:lnTo>
                    <a:lnTo>
                      <a:pt x="59" y="161"/>
                    </a:lnTo>
                    <a:lnTo>
                      <a:pt x="53" y="161"/>
                    </a:lnTo>
                    <a:lnTo>
                      <a:pt x="48" y="157"/>
                    </a:lnTo>
                    <a:lnTo>
                      <a:pt x="44" y="155"/>
                    </a:lnTo>
                    <a:lnTo>
                      <a:pt x="44" y="152"/>
                    </a:lnTo>
                    <a:lnTo>
                      <a:pt x="29" y="140"/>
                    </a:lnTo>
                    <a:lnTo>
                      <a:pt x="24" y="140"/>
                    </a:lnTo>
                    <a:lnTo>
                      <a:pt x="18" y="135"/>
                    </a:lnTo>
                    <a:lnTo>
                      <a:pt x="17" y="131"/>
                    </a:lnTo>
                    <a:lnTo>
                      <a:pt x="18" y="122"/>
                    </a:lnTo>
                    <a:lnTo>
                      <a:pt x="11" y="107"/>
                    </a:lnTo>
                    <a:lnTo>
                      <a:pt x="11" y="101"/>
                    </a:lnTo>
                    <a:lnTo>
                      <a:pt x="6" y="101"/>
                    </a:lnTo>
                    <a:lnTo>
                      <a:pt x="4" y="91"/>
                    </a:lnTo>
                    <a:lnTo>
                      <a:pt x="9" y="81"/>
                    </a:lnTo>
                    <a:lnTo>
                      <a:pt x="4" y="73"/>
                    </a:lnTo>
                    <a:lnTo>
                      <a:pt x="3" y="67"/>
                    </a:lnTo>
                    <a:lnTo>
                      <a:pt x="0" y="59"/>
                    </a:lnTo>
                    <a:lnTo>
                      <a:pt x="7" y="56"/>
                    </a:lnTo>
                    <a:lnTo>
                      <a:pt x="11" y="53"/>
                    </a:lnTo>
                    <a:lnTo>
                      <a:pt x="18" y="55"/>
                    </a:lnTo>
                    <a:lnTo>
                      <a:pt x="24" y="52"/>
                    </a:lnTo>
                    <a:lnTo>
                      <a:pt x="27" y="53"/>
                    </a:lnTo>
                    <a:lnTo>
                      <a:pt x="33" y="46"/>
                    </a:lnTo>
                    <a:lnTo>
                      <a:pt x="29" y="35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6" name="Freeform 1077">
                <a:extLst>
                  <a:ext uri="{FF2B5EF4-FFF2-40B4-BE49-F238E27FC236}">
                    <a16:creationId xmlns:a16="http://schemas.microsoft.com/office/drawing/2014/main" id="{10E1DDE7-4880-E8C5-04D8-BFD3C4B84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3157"/>
                <a:ext cx="108" cy="84"/>
              </a:xfrm>
              <a:custGeom>
                <a:avLst/>
                <a:gdLst>
                  <a:gd name="T0" fmla="*/ 33 w 215"/>
                  <a:gd name="T1" fmla="*/ 28 h 169"/>
                  <a:gd name="T2" fmla="*/ 50 w 215"/>
                  <a:gd name="T3" fmla="*/ 28 h 169"/>
                  <a:gd name="T4" fmla="*/ 65 w 215"/>
                  <a:gd name="T5" fmla="*/ 25 h 169"/>
                  <a:gd name="T6" fmla="*/ 88 w 215"/>
                  <a:gd name="T7" fmla="*/ 17 h 169"/>
                  <a:gd name="T8" fmla="*/ 99 w 215"/>
                  <a:gd name="T9" fmla="*/ 5 h 169"/>
                  <a:gd name="T10" fmla="*/ 106 w 215"/>
                  <a:gd name="T11" fmla="*/ 9 h 169"/>
                  <a:gd name="T12" fmla="*/ 123 w 215"/>
                  <a:gd name="T13" fmla="*/ 20 h 169"/>
                  <a:gd name="T14" fmla="*/ 130 w 215"/>
                  <a:gd name="T15" fmla="*/ 18 h 169"/>
                  <a:gd name="T16" fmla="*/ 147 w 215"/>
                  <a:gd name="T17" fmla="*/ 11 h 169"/>
                  <a:gd name="T18" fmla="*/ 161 w 215"/>
                  <a:gd name="T19" fmla="*/ 0 h 169"/>
                  <a:gd name="T20" fmla="*/ 164 w 215"/>
                  <a:gd name="T21" fmla="*/ 14 h 169"/>
                  <a:gd name="T22" fmla="*/ 171 w 215"/>
                  <a:gd name="T23" fmla="*/ 12 h 169"/>
                  <a:gd name="T24" fmla="*/ 182 w 215"/>
                  <a:gd name="T25" fmla="*/ 6 h 169"/>
                  <a:gd name="T26" fmla="*/ 193 w 215"/>
                  <a:gd name="T27" fmla="*/ 6 h 169"/>
                  <a:gd name="T28" fmla="*/ 212 w 215"/>
                  <a:gd name="T29" fmla="*/ 12 h 169"/>
                  <a:gd name="T30" fmla="*/ 215 w 215"/>
                  <a:gd name="T31" fmla="*/ 21 h 169"/>
                  <a:gd name="T32" fmla="*/ 205 w 215"/>
                  <a:gd name="T33" fmla="*/ 21 h 169"/>
                  <a:gd name="T34" fmla="*/ 202 w 215"/>
                  <a:gd name="T35" fmla="*/ 34 h 169"/>
                  <a:gd name="T36" fmla="*/ 194 w 215"/>
                  <a:gd name="T37" fmla="*/ 38 h 169"/>
                  <a:gd name="T38" fmla="*/ 180 w 215"/>
                  <a:gd name="T39" fmla="*/ 50 h 169"/>
                  <a:gd name="T40" fmla="*/ 167 w 215"/>
                  <a:gd name="T41" fmla="*/ 64 h 169"/>
                  <a:gd name="T42" fmla="*/ 159 w 215"/>
                  <a:gd name="T43" fmla="*/ 75 h 169"/>
                  <a:gd name="T44" fmla="*/ 153 w 215"/>
                  <a:gd name="T45" fmla="*/ 87 h 169"/>
                  <a:gd name="T46" fmla="*/ 164 w 215"/>
                  <a:gd name="T47" fmla="*/ 101 h 169"/>
                  <a:gd name="T48" fmla="*/ 153 w 215"/>
                  <a:gd name="T49" fmla="*/ 122 h 169"/>
                  <a:gd name="T50" fmla="*/ 147 w 215"/>
                  <a:gd name="T51" fmla="*/ 140 h 169"/>
                  <a:gd name="T52" fmla="*/ 143 w 215"/>
                  <a:gd name="T53" fmla="*/ 164 h 169"/>
                  <a:gd name="T54" fmla="*/ 135 w 215"/>
                  <a:gd name="T55" fmla="*/ 167 h 169"/>
                  <a:gd name="T56" fmla="*/ 127 w 215"/>
                  <a:gd name="T57" fmla="*/ 167 h 169"/>
                  <a:gd name="T58" fmla="*/ 118 w 215"/>
                  <a:gd name="T59" fmla="*/ 164 h 169"/>
                  <a:gd name="T60" fmla="*/ 100 w 215"/>
                  <a:gd name="T61" fmla="*/ 161 h 169"/>
                  <a:gd name="T62" fmla="*/ 86 w 215"/>
                  <a:gd name="T63" fmla="*/ 164 h 169"/>
                  <a:gd name="T64" fmla="*/ 74 w 215"/>
                  <a:gd name="T65" fmla="*/ 149 h 169"/>
                  <a:gd name="T66" fmla="*/ 62 w 215"/>
                  <a:gd name="T67" fmla="*/ 155 h 169"/>
                  <a:gd name="T68" fmla="*/ 53 w 215"/>
                  <a:gd name="T69" fmla="*/ 161 h 169"/>
                  <a:gd name="T70" fmla="*/ 44 w 215"/>
                  <a:gd name="T71" fmla="*/ 155 h 169"/>
                  <a:gd name="T72" fmla="*/ 29 w 215"/>
                  <a:gd name="T73" fmla="*/ 140 h 169"/>
                  <a:gd name="T74" fmla="*/ 18 w 215"/>
                  <a:gd name="T75" fmla="*/ 135 h 169"/>
                  <a:gd name="T76" fmla="*/ 18 w 215"/>
                  <a:gd name="T77" fmla="*/ 122 h 169"/>
                  <a:gd name="T78" fmla="*/ 11 w 215"/>
                  <a:gd name="T79" fmla="*/ 101 h 169"/>
                  <a:gd name="T80" fmla="*/ 4 w 215"/>
                  <a:gd name="T81" fmla="*/ 91 h 169"/>
                  <a:gd name="T82" fmla="*/ 4 w 215"/>
                  <a:gd name="T83" fmla="*/ 73 h 169"/>
                  <a:gd name="T84" fmla="*/ 0 w 215"/>
                  <a:gd name="T85" fmla="*/ 59 h 169"/>
                  <a:gd name="T86" fmla="*/ 11 w 215"/>
                  <a:gd name="T87" fmla="*/ 53 h 169"/>
                  <a:gd name="T88" fmla="*/ 24 w 215"/>
                  <a:gd name="T89" fmla="*/ 52 h 169"/>
                  <a:gd name="T90" fmla="*/ 33 w 215"/>
                  <a:gd name="T91" fmla="*/ 46 h 169"/>
                  <a:gd name="T92" fmla="*/ 29 w 215"/>
                  <a:gd name="T93" fmla="*/ 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5" h="169">
                    <a:moveTo>
                      <a:pt x="29" y="29"/>
                    </a:moveTo>
                    <a:lnTo>
                      <a:pt x="33" y="28"/>
                    </a:lnTo>
                    <a:lnTo>
                      <a:pt x="41" y="31"/>
                    </a:lnTo>
                    <a:lnTo>
                      <a:pt x="50" y="28"/>
                    </a:lnTo>
                    <a:lnTo>
                      <a:pt x="59" y="21"/>
                    </a:lnTo>
                    <a:lnTo>
                      <a:pt x="65" y="25"/>
                    </a:lnTo>
                    <a:lnTo>
                      <a:pt x="71" y="23"/>
                    </a:lnTo>
                    <a:lnTo>
                      <a:pt x="88" y="17"/>
                    </a:lnTo>
                    <a:lnTo>
                      <a:pt x="89" y="12"/>
                    </a:lnTo>
                    <a:lnTo>
                      <a:pt x="99" y="5"/>
                    </a:lnTo>
                    <a:lnTo>
                      <a:pt x="103" y="6"/>
                    </a:lnTo>
                    <a:lnTo>
                      <a:pt x="106" y="9"/>
                    </a:lnTo>
                    <a:lnTo>
                      <a:pt x="114" y="11"/>
                    </a:lnTo>
                    <a:lnTo>
                      <a:pt x="123" y="20"/>
                    </a:lnTo>
                    <a:lnTo>
                      <a:pt x="130" y="21"/>
                    </a:lnTo>
                    <a:lnTo>
                      <a:pt x="130" y="18"/>
                    </a:lnTo>
                    <a:lnTo>
                      <a:pt x="140" y="14"/>
                    </a:lnTo>
                    <a:lnTo>
                      <a:pt x="147" y="11"/>
                    </a:lnTo>
                    <a:lnTo>
                      <a:pt x="152" y="3"/>
                    </a:lnTo>
                    <a:lnTo>
                      <a:pt x="161" y="0"/>
                    </a:lnTo>
                    <a:lnTo>
                      <a:pt x="165" y="6"/>
                    </a:lnTo>
                    <a:lnTo>
                      <a:pt x="164" y="14"/>
                    </a:lnTo>
                    <a:lnTo>
                      <a:pt x="171" y="17"/>
                    </a:lnTo>
                    <a:lnTo>
                      <a:pt x="171" y="12"/>
                    </a:lnTo>
                    <a:lnTo>
                      <a:pt x="174" y="6"/>
                    </a:lnTo>
                    <a:lnTo>
                      <a:pt x="182" y="6"/>
                    </a:lnTo>
                    <a:lnTo>
                      <a:pt x="188" y="2"/>
                    </a:lnTo>
                    <a:lnTo>
                      <a:pt x="193" y="6"/>
                    </a:lnTo>
                    <a:lnTo>
                      <a:pt x="205" y="6"/>
                    </a:lnTo>
                    <a:lnTo>
                      <a:pt x="212" y="12"/>
                    </a:lnTo>
                    <a:lnTo>
                      <a:pt x="211" y="18"/>
                    </a:lnTo>
                    <a:lnTo>
                      <a:pt x="215" y="21"/>
                    </a:lnTo>
                    <a:lnTo>
                      <a:pt x="214" y="25"/>
                    </a:lnTo>
                    <a:lnTo>
                      <a:pt x="205" y="21"/>
                    </a:lnTo>
                    <a:lnTo>
                      <a:pt x="197" y="25"/>
                    </a:lnTo>
                    <a:lnTo>
                      <a:pt x="202" y="34"/>
                    </a:lnTo>
                    <a:lnTo>
                      <a:pt x="197" y="34"/>
                    </a:lnTo>
                    <a:lnTo>
                      <a:pt x="194" y="38"/>
                    </a:lnTo>
                    <a:lnTo>
                      <a:pt x="187" y="41"/>
                    </a:lnTo>
                    <a:lnTo>
                      <a:pt x="180" y="50"/>
                    </a:lnTo>
                    <a:lnTo>
                      <a:pt x="177" y="56"/>
                    </a:lnTo>
                    <a:lnTo>
                      <a:pt x="167" y="64"/>
                    </a:lnTo>
                    <a:lnTo>
                      <a:pt x="162" y="67"/>
                    </a:lnTo>
                    <a:lnTo>
                      <a:pt x="159" y="75"/>
                    </a:lnTo>
                    <a:lnTo>
                      <a:pt x="156" y="78"/>
                    </a:lnTo>
                    <a:lnTo>
                      <a:pt x="153" y="87"/>
                    </a:lnTo>
                    <a:lnTo>
                      <a:pt x="159" y="99"/>
                    </a:lnTo>
                    <a:lnTo>
                      <a:pt x="164" y="101"/>
                    </a:lnTo>
                    <a:lnTo>
                      <a:pt x="158" y="113"/>
                    </a:lnTo>
                    <a:lnTo>
                      <a:pt x="153" y="122"/>
                    </a:lnTo>
                    <a:lnTo>
                      <a:pt x="149" y="125"/>
                    </a:lnTo>
                    <a:lnTo>
                      <a:pt x="147" y="140"/>
                    </a:lnTo>
                    <a:lnTo>
                      <a:pt x="150" y="148"/>
                    </a:lnTo>
                    <a:lnTo>
                      <a:pt x="143" y="164"/>
                    </a:lnTo>
                    <a:lnTo>
                      <a:pt x="140" y="167"/>
                    </a:lnTo>
                    <a:lnTo>
                      <a:pt x="135" y="167"/>
                    </a:lnTo>
                    <a:lnTo>
                      <a:pt x="135" y="167"/>
                    </a:lnTo>
                    <a:lnTo>
                      <a:pt x="127" y="167"/>
                    </a:lnTo>
                    <a:lnTo>
                      <a:pt x="121" y="169"/>
                    </a:lnTo>
                    <a:lnTo>
                      <a:pt x="118" y="164"/>
                    </a:lnTo>
                    <a:lnTo>
                      <a:pt x="103" y="164"/>
                    </a:lnTo>
                    <a:lnTo>
                      <a:pt x="100" y="161"/>
                    </a:lnTo>
                    <a:lnTo>
                      <a:pt x="94" y="164"/>
                    </a:lnTo>
                    <a:lnTo>
                      <a:pt x="86" y="164"/>
                    </a:lnTo>
                    <a:lnTo>
                      <a:pt x="82" y="155"/>
                    </a:lnTo>
                    <a:lnTo>
                      <a:pt x="74" y="149"/>
                    </a:lnTo>
                    <a:lnTo>
                      <a:pt x="67" y="152"/>
                    </a:lnTo>
                    <a:lnTo>
                      <a:pt x="62" y="155"/>
                    </a:lnTo>
                    <a:lnTo>
                      <a:pt x="59" y="161"/>
                    </a:lnTo>
                    <a:lnTo>
                      <a:pt x="53" y="161"/>
                    </a:lnTo>
                    <a:lnTo>
                      <a:pt x="48" y="157"/>
                    </a:lnTo>
                    <a:lnTo>
                      <a:pt x="44" y="155"/>
                    </a:lnTo>
                    <a:lnTo>
                      <a:pt x="44" y="152"/>
                    </a:lnTo>
                    <a:lnTo>
                      <a:pt x="29" y="140"/>
                    </a:lnTo>
                    <a:lnTo>
                      <a:pt x="24" y="140"/>
                    </a:lnTo>
                    <a:lnTo>
                      <a:pt x="18" y="135"/>
                    </a:lnTo>
                    <a:lnTo>
                      <a:pt x="17" y="131"/>
                    </a:lnTo>
                    <a:lnTo>
                      <a:pt x="18" y="122"/>
                    </a:lnTo>
                    <a:lnTo>
                      <a:pt x="11" y="107"/>
                    </a:lnTo>
                    <a:lnTo>
                      <a:pt x="11" y="101"/>
                    </a:lnTo>
                    <a:lnTo>
                      <a:pt x="6" y="101"/>
                    </a:lnTo>
                    <a:lnTo>
                      <a:pt x="4" y="91"/>
                    </a:lnTo>
                    <a:lnTo>
                      <a:pt x="9" y="81"/>
                    </a:lnTo>
                    <a:lnTo>
                      <a:pt x="4" y="73"/>
                    </a:lnTo>
                    <a:lnTo>
                      <a:pt x="3" y="67"/>
                    </a:lnTo>
                    <a:lnTo>
                      <a:pt x="0" y="59"/>
                    </a:lnTo>
                    <a:lnTo>
                      <a:pt x="7" y="56"/>
                    </a:lnTo>
                    <a:lnTo>
                      <a:pt x="11" y="53"/>
                    </a:lnTo>
                    <a:lnTo>
                      <a:pt x="18" y="55"/>
                    </a:lnTo>
                    <a:lnTo>
                      <a:pt x="24" y="52"/>
                    </a:lnTo>
                    <a:lnTo>
                      <a:pt x="27" y="53"/>
                    </a:lnTo>
                    <a:lnTo>
                      <a:pt x="33" y="46"/>
                    </a:lnTo>
                    <a:lnTo>
                      <a:pt x="29" y="35"/>
                    </a:lnTo>
                    <a:lnTo>
                      <a:pt x="29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7" name="Freeform 1078">
                <a:extLst>
                  <a:ext uri="{FF2B5EF4-FFF2-40B4-BE49-F238E27FC236}">
                    <a16:creationId xmlns:a16="http://schemas.microsoft.com/office/drawing/2014/main" id="{0EBA2C95-D82F-CBF5-D275-65C04832A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3119"/>
                <a:ext cx="104" cy="76"/>
              </a:xfrm>
              <a:custGeom>
                <a:avLst/>
                <a:gdLst>
                  <a:gd name="T0" fmla="*/ 29 w 210"/>
                  <a:gd name="T1" fmla="*/ 26 h 152"/>
                  <a:gd name="T2" fmla="*/ 58 w 210"/>
                  <a:gd name="T3" fmla="*/ 45 h 152"/>
                  <a:gd name="T4" fmla="*/ 55 w 210"/>
                  <a:gd name="T5" fmla="*/ 53 h 152"/>
                  <a:gd name="T6" fmla="*/ 66 w 210"/>
                  <a:gd name="T7" fmla="*/ 71 h 152"/>
                  <a:gd name="T8" fmla="*/ 61 w 210"/>
                  <a:gd name="T9" fmla="*/ 80 h 152"/>
                  <a:gd name="T10" fmla="*/ 50 w 210"/>
                  <a:gd name="T11" fmla="*/ 85 h 152"/>
                  <a:gd name="T12" fmla="*/ 44 w 210"/>
                  <a:gd name="T13" fmla="*/ 95 h 152"/>
                  <a:gd name="T14" fmla="*/ 31 w 210"/>
                  <a:gd name="T15" fmla="*/ 102 h 152"/>
                  <a:gd name="T16" fmla="*/ 17 w 210"/>
                  <a:gd name="T17" fmla="*/ 108 h 152"/>
                  <a:gd name="T18" fmla="*/ 9 w 210"/>
                  <a:gd name="T19" fmla="*/ 115 h 152"/>
                  <a:gd name="T20" fmla="*/ 0 w 210"/>
                  <a:gd name="T21" fmla="*/ 137 h 152"/>
                  <a:gd name="T22" fmla="*/ 11 w 210"/>
                  <a:gd name="T23" fmla="*/ 144 h 152"/>
                  <a:gd name="T24" fmla="*/ 22 w 210"/>
                  <a:gd name="T25" fmla="*/ 149 h 152"/>
                  <a:gd name="T26" fmla="*/ 34 w 210"/>
                  <a:gd name="T27" fmla="*/ 150 h 152"/>
                  <a:gd name="T28" fmla="*/ 62 w 210"/>
                  <a:gd name="T29" fmla="*/ 150 h 152"/>
                  <a:gd name="T30" fmla="*/ 75 w 210"/>
                  <a:gd name="T31" fmla="*/ 133 h 152"/>
                  <a:gd name="T32" fmla="*/ 79 w 210"/>
                  <a:gd name="T33" fmla="*/ 121 h 152"/>
                  <a:gd name="T34" fmla="*/ 87 w 210"/>
                  <a:gd name="T35" fmla="*/ 109 h 152"/>
                  <a:gd name="T36" fmla="*/ 76 w 210"/>
                  <a:gd name="T37" fmla="*/ 102 h 152"/>
                  <a:gd name="T38" fmla="*/ 81 w 210"/>
                  <a:gd name="T39" fmla="*/ 99 h 152"/>
                  <a:gd name="T40" fmla="*/ 84 w 210"/>
                  <a:gd name="T41" fmla="*/ 82 h 152"/>
                  <a:gd name="T42" fmla="*/ 93 w 210"/>
                  <a:gd name="T43" fmla="*/ 82 h 152"/>
                  <a:gd name="T44" fmla="*/ 105 w 210"/>
                  <a:gd name="T45" fmla="*/ 95 h 152"/>
                  <a:gd name="T46" fmla="*/ 119 w 210"/>
                  <a:gd name="T47" fmla="*/ 89 h 152"/>
                  <a:gd name="T48" fmla="*/ 120 w 210"/>
                  <a:gd name="T49" fmla="*/ 73 h 152"/>
                  <a:gd name="T50" fmla="*/ 128 w 210"/>
                  <a:gd name="T51" fmla="*/ 85 h 152"/>
                  <a:gd name="T52" fmla="*/ 126 w 210"/>
                  <a:gd name="T53" fmla="*/ 108 h 152"/>
                  <a:gd name="T54" fmla="*/ 144 w 210"/>
                  <a:gd name="T55" fmla="*/ 117 h 152"/>
                  <a:gd name="T56" fmla="*/ 160 w 210"/>
                  <a:gd name="T57" fmla="*/ 117 h 152"/>
                  <a:gd name="T58" fmla="*/ 172 w 210"/>
                  <a:gd name="T59" fmla="*/ 114 h 152"/>
                  <a:gd name="T60" fmla="*/ 175 w 210"/>
                  <a:gd name="T61" fmla="*/ 102 h 152"/>
                  <a:gd name="T62" fmla="*/ 185 w 210"/>
                  <a:gd name="T63" fmla="*/ 99 h 152"/>
                  <a:gd name="T64" fmla="*/ 201 w 210"/>
                  <a:gd name="T65" fmla="*/ 95 h 152"/>
                  <a:gd name="T66" fmla="*/ 195 w 210"/>
                  <a:gd name="T67" fmla="*/ 85 h 152"/>
                  <a:gd name="T68" fmla="*/ 195 w 210"/>
                  <a:gd name="T69" fmla="*/ 73 h 152"/>
                  <a:gd name="T70" fmla="*/ 198 w 210"/>
                  <a:gd name="T71" fmla="*/ 61 h 152"/>
                  <a:gd name="T72" fmla="*/ 201 w 210"/>
                  <a:gd name="T73" fmla="*/ 54 h 152"/>
                  <a:gd name="T74" fmla="*/ 210 w 210"/>
                  <a:gd name="T75" fmla="*/ 44 h 152"/>
                  <a:gd name="T76" fmla="*/ 202 w 210"/>
                  <a:gd name="T77" fmla="*/ 33 h 152"/>
                  <a:gd name="T78" fmla="*/ 190 w 210"/>
                  <a:gd name="T79" fmla="*/ 44 h 152"/>
                  <a:gd name="T80" fmla="*/ 178 w 210"/>
                  <a:gd name="T81" fmla="*/ 42 h 152"/>
                  <a:gd name="T82" fmla="*/ 172 w 210"/>
                  <a:gd name="T83" fmla="*/ 36 h 152"/>
                  <a:gd name="T84" fmla="*/ 173 w 210"/>
                  <a:gd name="T85" fmla="*/ 29 h 152"/>
                  <a:gd name="T86" fmla="*/ 167 w 210"/>
                  <a:gd name="T87" fmla="*/ 23 h 152"/>
                  <a:gd name="T88" fmla="*/ 164 w 210"/>
                  <a:gd name="T89" fmla="*/ 7 h 152"/>
                  <a:gd name="T90" fmla="*/ 147 w 210"/>
                  <a:gd name="T91" fmla="*/ 6 h 152"/>
                  <a:gd name="T92" fmla="*/ 137 w 210"/>
                  <a:gd name="T93" fmla="*/ 6 h 152"/>
                  <a:gd name="T94" fmla="*/ 129 w 210"/>
                  <a:gd name="T95" fmla="*/ 15 h 152"/>
                  <a:gd name="T96" fmla="*/ 123 w 210"/>
                  <a:gd name="T97" fmla="*/ 26 h 152"/>
                  <a:gd name="T98" fmla="*/ 123 w 210"/>
                  <a:gd name="T99" fmla="*/ 36 h 152"/>
                  <a:gd name="T100" fmla="*/ 113 w 210"/>
                  <a:gd name="T101" fmla="*/ 41 h 152"/>
                  <a:gd name="T102" fmla="*/ 100 w 210"/>
                  <a:gd name="T103" fmla="*/ 47 h 152"/>
                  <a:gd name="T104" fmla="*/ 102 w 210"/>
                  <a:gd name="T105" fmla="*/ 36 h 152"/>
                  <a:gd name="T106" fmla="*/ 88 w 210"/>
                  <a:gd name="T107" fmla="*/ 33 h 152"/>
                  <a:gd name="T108" fmla="*/ 81 w 210"/>
                  <a:gd name="T109" fmla="*/ 36 h 152"/>
                  <a:gd name="T110" fmla="*/ 73 w 210"/>
                  <a:gd name="T111" fmla="*/ 32 h 152"/>
                  <a:gd name="T112" fmla="*/ 67 w 210"/>
                  <a:gd name="T113" fmla="*/ 23 h 152"/>
                  <a:gd name="T114" fmla="*/ 70 w 210"/>
                  <a:gd name="T115" fmla="*/ 10 h 152"/>
                  <a:gd name="T116" fmla="*/ 66 w 210"/>
                  <a:gd name="T117" fmla="*/ 1 h 152"/>
                  <a:gd name="T118" fmla="*/ 50 w 210"/>
                  <a:gd name="T119" fmla="*/ 9 h 152"/>
                  <a:gd name="T120" fmla="*/ 35 w 210"/>
                  <a:gd name="T121" fmla="*/ 13 h 152"/>
                  <a:gd name="T122" fmla="*/ 28 w 210"/>
                  <a:gd name="T123" fmla="*/ 24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0" h="152">
                    <a:moveTo>
                      <a:pt x="28" y="24"/>
                    </a:moveTo>
                    <a:lnTo>
                      <a:pt x="29" y="26"/>
                    </a:lnTo>
                    <a:lnTo>
                      <a:pt x="52" y="39"/>
                    </a:lnTo>
                    <a:lnTo>
                      <a:pt x="58" y="45"/>
                    </a:lnTo>
                    <a:lnTo>
                      <a:pt x="56" y="47"/>
                    </a:lnTo>
                    <a:lnTo>
                      <a:pt x="55" y="53"/>
                    </a:lnTo>
                    <a:lnTo>
                      <a:pt x="61" y="57"/>
                    </a:lnTo>
                    <a:lnTo>
                      <a:pt x="66" y="71"/>
                    </a:lnTo>
                    <a:lnTo>
                      <a:pt x="64" y="77"/>
                    </a:lnTo>
                    <a:lnTo>
                      <a:pt x="61" y="80"/>
                    </a:lnTo>
                    <a:lnTo>
                      <a:pt x="59" y="85"/>
                    </a:lnTo>
                    <a:lnTo>
                      <a:pt x="50" y="85"/>
                    </a:lnTo>
                    <a:lnTo>
                      <a:pt x="46" y="89"/>
                    </a:lnTo>
                    <a:lnTo>
                      <a:pt x="44" y="95"/>
                    </a:lnTo>
                    <a:lnTo>
                      <a:pt x="37" y="100"/>
                    </a:lnTo>
                    <a:lnTo>
                      <a:pt x="31" y="102"/>
                    </a:lnTo>
                    <a:lnTo>
                      <a:pt x="28" y="105"/>
                    </a:lnTo>
                    <a:lnTo>
                      <a:pt x="17" y="108"/>
                    </a:lnTo>
                    <a:lnTo>
                      <a:pt x="11" y="111"/>
                    </a:lnTo>
                    <a:lnTo>
                      <a:pt x="9" y="115"/>
                    </a:lnTo>
                    <a:lnTo>
                      <a:pt x="0" y="124"/>
                    </a:lnTo>
                    <a:lnTo>
                      <a:pt x="0" y="137"/>
                    </a:lnTo>
                    <a:lnTo>
                      <a:pt x="0" y="141"/>
                    </a:lnTo>
                    <a:lnTo>
                      <a:pt x="11" y="144"/>
                    </a:lnTo>
                    <a:lnTo>
                      <a:pt x="15" y="144"/>
                    </a:lnTo>
                    <a:lnTo>
                      <a:pt x="22" y="149"/>
                    </a:lnTo>
                    <a:lnTo>
                      <a:pt x="28" y="152"/>
                    </a:lnTo>
                    <a:lnTo>
                      <a:pt x="34" y="150"/>
                    </a:lnTo>
                    <a:lnTo>
                      <a:pt x="44" y="152"/>
                    </a:lnTo>
                    <a:lnTo>
                      <a:pt x="62" y="150"/>
                    </a:lnTo>
                    <a:lnTo>
                      <a:pt x="66" y="141"/>
                    </a:lnTo>
                    <a:lnTo>
                      <a:pt x="75" y="133"/>
                    </a:lnTo>
                    <a:lnTo>
                      <a:pt x="81" y="124"/>
                    </a:lnTo>
                    <a:lnTo>
                      <a:pt x="79" y="121"/>
                    </a:lnTo>
                    <a:lnTo>
                      <a:pt x="82" y="112"/>
                    </a:lnTo>
                    <a:lnTo>
                      <a:pt x="87" y="109"/>
                    </a:lnTo>
                    <a:lnTo>
                      <a:pt x="81" y="108"/>
                    </a:lnTo>
                    <a:lnTo>
                      <a:pt x="76" y="102"/>
                    </a:lnTo>
                    <a:lnTo>
                      <a:pt x="76" y="100"/>
                    </a:lnTo>
                    <a:lnTo>
                      <a:pt x="81" y="99"/>
                    </a:lnTo>
                    <a:lnTo>
                      <a:pt x="88" y="85"/>
                    </a:lnTo>
                    <a:lnTo>
                      <a:pt x="84" y="82"/>
                    </a:lnTo>
                    <a:lnTo>
                      <a:pt x="84" y="77"/>
                    </a:lnTo>
                    <a:lnTo>
                      <a:pt x="93" y="82"/>
                    </a:lnTo>
                    <a:lnTo>
                      <a:pt x="96" y="91"/>
                    </a:lnTo>
                    <a:lnTo>
                      <a:pt x="105" y="95"/>
                    </a:lnTo>
                    <a:lnTo>
                      <a:pt x="113" y="97"/>
                    </a:lnTo>
                    <a:lnTo>
                      <a:pt x="119" y="89"/>
                    </a:lnTo>
                    <a:lnTo>
                      <a:pt x="117" y="73"/>
                    </a:lnTo>
                    <a:lnTo>
                      <a:pt x="120" y="73"/>
                    </a:lnTo>
                    <a:lnTo>
                      <a:pt x="131" y="82"/>
                    </a:lnTo>
                    <a:lnTo>
                      <a:pt x="128" y="85"/>
                    </a:lnTo>
                    <a:lnTo>
                      <a:pt x="120" y="99"/>
                    </a:lnTo>
                    <a:lnTo>
                      <a:pt x="126" y="108"/>
                    </a:lnTo>
                    <a:lnTo>
                      <a:pt x="134" y="112"/>
                    </a:lnTo>
                    <a:lnTo>
                      <a:pt x="144" y="117"/>
                    </a:lnTo>
                    <a:lnTo>
                      <a:pt x="152" y="118"/>
                    </a:lnTo>
                    <a:lnTo>
                      <a:pt x="160" y="117"/>
                    </a:lnTo>
                    <a:lnTo>
                      <a:pt x="167" y="115"/>
                    </a:lnTo>
                    <a:lnTo>
                      <a:pt x="172" y="114"/>
                    </a:lnTo>
                    <a:lnTo>
                      <a:pt x="176" y="111"/>
                    </a:lnTo>
                    <a:lnTo>
                      <a:pt x="175" y="102"/>
                    </a:lnTo>
                    <a:lnTo>
                      <a:pt x="179" y="102"/>
                    </a:lnTo>
                    <a:lnTo>
                      <a:pt x="185" y="99"/>
                    </a:lnTo>
                    <a:lnTo>
                      <a:pt x="193" y="94"/>
                    </a:lnTo>
                    <a:lnTo>
                      <a:pt x="201" y="95"/>
                    </a:lnTo>
                    <a:lnTo>
                      <a:pt x="199" y="91"/>
                    </a:lnTo>
                    <a:lnTo>
                      <a:pt x="195" y="85"/>
                    </a:lnTo>
                    <a:lnTo>
                      <a:pt x="191" y="77"/>
                    </a:lnTo>
                    <a:lnTo>
                      <a:pt x="195" y="73"/>
                    </a:lnTo>
                    <a:lnTo>
                      <a:pt x="193" y="67"/>
                    </a:lnTo>
                    <a:lnTo>
                      <a:pt x="198" y="61"/>
                    </a:lnTo>
                    <a:lnTo>
                      <a:pt x="196" y="53"/>
                    </a:lnTo>
                    <a:lnTo>
                      <a:pt x="201" y="54"/>
                    </a:lnTo>
                    <a:lnTo>
                      <a:pt x="205" y="53"/>
                    </a:lnTo>
                    <a:lnTo>
                      <a:pt x="210" y="44"/>
                    </a:lnTo>
                    <a:lnTo>
                      <a:pt x="210" y="38"/>
                    </a:lnTo>
                    <a:lnTo>
                      <a:pt x="202" y="33"/>
                    </a:lnTo>
                    <a:lnTo>
                      <a:pt x="198" y="32"/>
                    </a:lnTo>
                    <a:lnTo>
                      <a:pt x="190" y="44"/>
                    </a:lnTo>
                    <a:lnTo>
                      <a:pt x="187" y="48"/>
                    </a:lnTo>
                    <a:lnTo>
                      <a:pt x="178" y="42"/>
                    </a:lnTo>
                    <a:lnTo>
                      <a:pt x="173" y="39"/>
                    </a:lnTo>
                    <a:lnTo>
                      <a:pt x="172" y="36"/>
                    </a:lnTo>
                    <a:lnTo>
                      <a:pt x="175" y="33"/>
                    </a:lnTo>
                    <a:lnTo>
                      <a:pt x="173" y="29"/>
                    </a:lnTo>
                    <a:lnTo>
                      <a:pt x="175" y="23"/>
                    </a:lnTo>
                    <a:lnTo>
                      <a:pt x="167" y="23"/>
                    </a:lnTo>
                    <a:lnTo>
                      <a:pt x="163" y="12"/>
                    </a:lnTo>
                    <a:lnTo>
                      <a:pt x="164" y="7"/>
                    </a:lnTo>
                    <a:lnTo>
                      <a:pt x="158" y="9"/>
                    </a:lnTo>
                    <a:lnTo>
                      <a:pt x="147" y="6"/>
                    </a:lnTo>
                    <a:lnTo>
                      <a:pt x="138" y="7"/>
                    </a:lnTo>
                    <a:lnTo>
                      <a:pt x="137" y="6"/>
                    </a:lnTo>
                    <a:lnTo>
                      <a:pt x="134" y="7"/>
                    </a:lnTo>
                    <a:lnTo>
                      <a:pt x="129" y="15"/>
                    </a:lnTo>
                    <a:lnTo>
                      <a:pt x="128" y="21"/>
                    </a:lnTo>
                    <a:lnTo>
                      <a:pt x="123" y="26"/>
                    </a:lnTo>
                    <a:lnTo>
                      <a:pt x="126" y="32"/>
                    </a:lnTo>
                    <a:lnTo>
                      <a:pt x="123" y="36"/>
                    </a:lnTo>
                    <a:lnTo>
                      <a:pt x="116" y="38"/>
                    </a:lnTo>
                    <a:lnTo>
                      <a:pt x="113" y="41"/>
                    </a:lnTo>
                    <a:lnTo>
                      <a:pt x="111" y="45"/>
                    </a:lnTo>
                    <a:lnTo>
                      <a:pt x="100" y="47"/>
                    </a:lnTo>
                    <a:lnTo>
                      <a:pt x="100" y="44"/>
                    </a:lnTo>
                    <a:lnTo>
                      <a:pt x="102" y="36"/>
                    </a:lnTo>
                    <a:lnTo>
                      <a:pt x="97" y="32"/>
                    </a:lnTo>
                    <a:lnTo>
                      <a:pt x="88" y="33"/>
                    </a:lnTo>
                    <a:lnTo>
                      <a:pt x="87" y="36"/>
                    </a:lnTo>
                    <a:lnTo>
                      <a:pt x="81" y="36"/>
                    </a:lnTo>
                    <a:lnTo>
                      <a:pt x="75" y="33"/>
                    </a:lnTo>
                    <a:lnTo>
                      <a:pt x="73" y="32"/>
                    </a:lnTo>
                    <a:lnTo>
                      <a:pt x="70" y="29"/>
                    </a:lnTo>
                    <a:lnTo>
                      <a:pt x="67" y="23"/>
                    </a:lnTo>
                    <a:lnTo>
                      <a:pt x="72" y="15"/>
                    </a:lnTo>
                    <a:lnTo>
                      <a:pt x="70" y="10"/>
                    </a:lnTo>
                    <a:lnTo>
                      <a:pt x="72" y="0"/>
                    </a:lnTo>
                    <a:lnTo>
                      <a:pt x="66" y="1"/>
                    </a:lnTo>
                    <a:lnTo>
                      <a:pt x="53" y="3"/>
                    </a:lnTo>
                    <a:lnTo>
                      <a:pt x="50" y="9"/>
                    </a:lnTo>
                    <a:lnTo>
                      <a:pt x="46" y="9"/>
                    </a:lnTo>
                    <a:lnTo>
                      <a:pt x="35" y="13"/>
                    </a:lnTo>
                    <a:lnTo>
                      <a:pt x="31" y="18"/>
                    </a:lnTo>
                    <a:lnTo>
                      <a:pt x="28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8" name="Freeform 1079">
                <a:extLst>
                  <a:ext uri="{FF2B5EF4-FFF2-40B4-BE49-F238E27FC236}">
                    <a16:creationId xmlns:a16="http://schemas.microsoft.com/office/drawing/2014/main" id="{4E8B7DAD-DDC2-37F1-554A-329228B4A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3119"/>
                <a:ext cx="104" cy="76"/>
              </a:xfrm>
              <a:custGeom>
                <a:avLst/>
                <a:gdLst>
                  <a:gd name="T0" fmla="*/ 31 w 210"/>
                  <a:gd name="T1" fmla="*/ 18 h 152"/>
                  <a:gd name="T2" fmla="*/ 46 w 210"/>
                  <a:gd name="T3" fmla="*/ 9 h 152"/>
                  <a:gd name="T4" fmla="*/ 53 w 210"/>
                  <a:gd name="T5" fmla="*/ 3 h 152"/>
                  <a:gd name="T6" fmla="*/ 72 w 210"/>
                  <a:gd name="T7" fmla="*/ 0 h 152"/>
                  <a:gd name="T8" fmla="*/ 72 w 210"/>
                  <a:gd name="T9" fmla="*/ 15 h 152"/>
                  <a:gd name="T10" fmla="*/ 70 w 210"/>
                  <a:gd name="T11" fmla="*/ 29 h 152"/>
                  <a:gd name="T12" fmla="*/ 75 w 210"/>
                  <a:gd name="T13" fmla="*/ 33 h 152"/>
                  <a:gd name="T14" fmla="*/ 87 w 210"/>
                  <a:gd name="T15" fmla="*/ 36 h 152"/>
                  <a:gd name="T16" fmla="*/ 97 w 210"/>
                  <a:gd name="T17" fmla="*/ 32 h 152"/>
                  <a:gd name="T18" fmla="*/ 100 w 210"/>
                  <a:gd name="T19" fmla="*/ 44 h 152"/>
                  <a:gd name="T20" fmla="*/ 111 w 210"/>
                  <a:gd name="T21" fmla="*/ 45 h 152"/>
                  <a:gd name="T22" fmla="*/ 116 w 210"/>
                  <a:gd name="T23" fmla="*/ 38 h 152"/>
                  <a:gd name="T24" fmla="*/ 126 w 210"/>
                  <a:gd name="T25" fmla="*/ 32 h 152"/>
                  <a:gd name="T26" fmla="*/ 128 w 210"/>
                  <a:gd name="T27" fmla="*/ 21 h 152"/>
                  <a:gd name="T28" fmla="*/ 134 w 210"/>
                  <a:gd name="T29" fmla="*/ 7 h 152"/>
                  <a:gd name="T30" fmla="*/ 138 w 210"/>
                  <a:gd name="T31" fmla="*/ 7 h 152"/>
                  <a:gd name="T32" fmla="*/ 158 w 210"/>
                  <a:gd name="T33" fmla="*/ 9 h 152"/>
                  <a:gd name="T34" fmla="*/ 163 w 210"/>
                  <a:gd name="T35" fmla="*/ 12 h 152"/>
                  <a:gd name="T36" fmla="*/ 175 w 210"/>
                  <a:gd name="T37" fmla="*/ 23 h 152"/>
                  <a:gd name="T38" fmla="*/ 175 w 210"/>
                  <a:gd name="T39" fmla="*/ 33 h 152"/>
                  <a:gd name="T40" fmla="*/ 173 w 210"/>
                  <a:gd name="T41" fmla="*/ 39 h 152"/>
                  <a:gd name="T42" fmla="*/ 187 w 210"/>
                  <a:gd name="T43" fmla="*/ 48 h 152"/>
                  <a:gd name="T44" fmla="*/ 198 w 210"/>
                  <a:gd name="T45" fmla="*/ 32 h 152"/>
                  <a:gd name="T46" fmla="*/ 210 w 210"/>
                  <a:gd name="T47" fmla="*/ 38 h 152"/>
                  <a:gd name="T48" fmla="*/ 205 w 210"/>
                  <a:gd name="T49" fmla="*/ 53 h 152"/>
                  <a:gd name="T50" fmla="*/ 196 w 210"/>
                  <a:gd name="T51" fmla="*/ 53 h 152"/>
                  <a:gd name="T52" fmla="*/ 193 w 210"/>
                  <a:gd name="T53" fmla="*/ 67 h 152"/>
                  <a:gd name="T54" fmla="*/ 191 w 210"/>
                  <a:gd name="T55" fmla="*/ 77 h 152"/>
                  <a:gd name="T56" fmla="*/ 199 w 210"/>
                  <a:gd name="T57" fmla="*/ 91 h 152"/>
                  <a:gd name="T58" fmla="*/ 193 w 210"/>
                  <a:gd name="T59" fmla="*/ 94 h 152"/>
                  <a:gd name="T60" fmla="*/ 179 w 210"/>
                  <a:gd name="T61" fmla="*/ 102 h 152"/>
                  <a:gd name="T62" fmla="*/ 176 w 210"/>
                  <a:gd name="T63" fmla="*/ 111 h 152"/>
                  <a:gd name="T64" fmla="*/ 167 w 210"/>
                  <a:gd name="T65" fmla="*/ 115 h 152"/>
                  <a:gd name="T66" fmla="*/ 152 w 210"/>
                  <a:gd name="T67" fmla="*/ 118 h 152"/>
                  <a:gd name="T68" fmla="*/ 134 w 210"/>
                  <a:gd name="T69" fmla="*/ 112 h 152"/>
                  <a:gd name="T70" fmla="*/ 120 w 210"/>
                  <a:gd name="T71" fmla="*/ 99 h 152"/>
                  <a:gd name="T72" fmla="*/ 131 w 210"/>
                  <a:gd name="T73" fmla="*/ 82 h 152"/>
                  <a:gd name="T74" fmla="*/ 117 w 210"/>
                  <a:gd name="T75" fmla="*/ 73 h 152"/>
                  <a:gd name="T76" fmla="*/ 113 w 210"/>
                  <a:gd name="T77" fmla="*/ 97 h 152"/>
                  <a:gd name="T78" fmla="*/ 96 w 210"/>
                  <a:gd name="T79" fmla="*/ 91 h 152"/>
                  <a:gd name="T80" fmla="*/ 84 w 210"/>
                  <a:gd name="T81" fmla="*/ 77 h 152"/>
                  <a:gd name="T82" fmla="*/ 88 w 210"/>
                  <a:gd name="T83" fmla="*/ 85 h 152"/>
                  <a:gd name="T84" fmla="*/ 76 w 210"/>
                  <a:gd name="T85" fmla="*/ 100 h 152"/>
                  <a:gd name="T86" fmla="*/ 81 w 210"/>
                  <a:gd name="T87" fmla="*/ 108 h 152"/>
                  <a:gd name="T88" fmla="*/ 82 w 210"/>
                  <a:gd name="T89" fmla="*/ 112 h 152"/>
                  <a:gd name="T90" fmla="*/ 81 w 210"/>
                  <a:gd name="T91" fmla="*/ 124 h 152"/>
                  <a:gd name="T92" fmla="*/ 66 w 210"/>
                  <a:gd name="T93" fmla="*/ 141 h 152"/>
                  <a:gd name="T94" fmla="*/ 44 w 210"/>
                  <a:gd name="T95" fmla="*/ 152 h 152"/>
                  <a:gd name="T96" fmla="*/ 28 w 210"/>
                  <a:gd name="T97" fmla="*/ 152 h 152"/>
                  <a:gd name="T98" fmla="*/ 15 w 210"/>
                  <a:gd name="T99" fmla="*/ 144 h 152"/>
                  <a:gd name="T100" fmla="*/ 0 w 210"/>
                  <a:gd name="T101" fmla="*/ 141 h 152"/>
                  <a:gd name="T102" fmla="*/ 0 w 210"/>
                  <a:gd name="T103" fmla="*/ 124 h 152"/>
                  <a:gd name="T104" fmla="*/ 11 w 210"/>
                  <a:gd name="T105" fmla="*/ 111 h 152"/>
                  <a:gd name="T106" fmla="*/ 28 w 210"/>
                  <a:gd name="T107" fmla="*/ 105 h 152"/>
                  <a:gd name="T108" fmla="*/ 37 w 210"/>
                  <a:gd name="T109" fmla="*/ 100 h 152"/>
                  <a:gd name="T110" fmla="*/ 46 w 210"/>
                  <a:gd name="T111" fmla="*/ 89 h 152"/>
                  <a:gd name="T112" fmla="*/ 59 w 210"/>
                  <a:gd name="T113" fmla="*/ 85 h 152"/>
                  <a:gd name="T114" fmla="*/ 64 w 210"/>
                  <a:gd name="T115" fmla="*/ 77 h 152"/>
                  <a:gd name="T116" fmla="*/ 61 w 210"/>
                  <a:gd name="T117" fmla="*/ 57 h 152"/>
                  <a:gd name="T118" fmla="*/ 56 w 210"/>
                  <a:gd name="T119" fmla="*/ 47 h 152"/>
                  <a:gd name="T120" fmla="*/ 52 w 210"/>
                  <a:gd name="T121" fmla="*/ 39 h 152"/>
                  <a:gd name="T122" fmla="*/ 28 w 210"/>
                  <a:gd name="T123" fmla="*/ 24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0" h="152">
                    <a:moveTo>
                      <a:pt x="28" y="24"/>
                    </a:moveTo>
                    <a:lnTo>
                      <a:pt x="31" y="18"/>
                    </a:lnTo>
                    <a:lnTo>
                      <a:pt x="35" y="13"/>
                    </a:lnTo>
                    <a:lnTo>
                      <a:pt x="46" y="9"/>
                    </a:lnTo>
                    <a:lnTo>
                      <a:pt x="50" y="9"/>
                    </a:lnTo>
                    <a:lnTo>
                      <a:pt x="53" y="3"/>
                    </a:lnTo>
                    <a:lnTo>
                      <a:pt x="66" y="1"/>
                    </a:lnTo>
                    <a:lnTo>
                      <a:pt x="72" y="0"/>
                    </a:lnTo>
                    <a:lnTo>
                      <a:pt x="70" y="10"/>
                    </a:lnTo>
                    <a:lnTo>
                      <a:pt x="72" y="15"/>
                    </a:lnTo>
                    <a:lnTo>
                      <a:pt x="67" y="23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5" y="33"/>
                    </a:lnTo>
                    <a:lnTo>
                      <a:pt x="81" y="36"/>
                    </a:lnTo>
                    <a:lnTo>
                      <a:pt x="87" y="36"/>
                    </a:lnTo>
                    <a:lnTo>
                      <a:pt x="88" y="33"/>
                    </a:lnTo>
                    <a:lnTo>
                      <a:pt x="97" y="32"/>
                    </a:lnTo>
                    <a:lnTo>
                      <a:pt x="102" y="36"/>
                    </a:lnTo>
                    <a:lnTo>
                      <a:pt x="100" y="44"/>
                    </a:lnTo>
                    <a:lnTo>
                      <a:pt x="100" y="47"/>
                    </a:lnTo>
                    <a:lnTo>
                      <a:pt x="111" y="45"/>
                    </a:lnTo>
                    <a:lnTo>
                      <a:pt x="113" y="41"/>
                    </a:lnTo>
                    <a:lnTo>
                      <a:pt x="116" y="38"/>
                    </a:lnTo>
                    <a:lnTo>
                      <a:pt x="123" y="36"/>
                    </a:lnTo>
                    <a:lnTo>
                      <a:pt x="126" y="32"/>
                    </a:lnTo>
                    <a:lnTo>
                      <a:pt x="123" y="26"/>
                    </a:lnTo>
                    <a:lnTo>
                      <a:pt x="128" y="21"/>
                    </a:lnTo>
                    <a:lnTo>
                      <a:pt x="129" y="15"/>
                    </a:lnTo>
                    <a:lnTo>
                      <a:pt x="134" y="7"/>
                    </a:lnTo>
                    <a:lnTo>
                      <a:pt x="137" y="6"/>
                    </a:lnTo>
                    <a:lnTo>
                      <a:pt x="138" y="7"/>
                    </a:lnTo>
                    <a:lnTo>
                      <a:pt x="147" y="6"/>
                    </a:lnTo>
                    <a:lnTo>
                      <a:pt x="158" y="9"/>
                    </a:lnTo>
                    <a:lnTo>
                      <a:pt x="164" y="7"/>
                    </a:lnTo>
                    <a:lnTo>
                      <a:pt x="163" y="12"/>
                    </a:lnTo>
                    <a:lnTo>
                      <a:pt x="167" y="23"/>
                    </a:lnTo>
                    <a:lnTo>
                      <a:pt x="175" y="23"/>
                    </a:lnTo>
                    <a:lnTo>
                      <a:pt x="173" y="29"/>
                    </a:lnTo>
                    <a:lnTo>
                      <a:pt x="175" y="33"/>
                    </a:lnTo>
                    <a:lnTo>
                      <a:pt x="172" y="36"/>
                    </a:lnTo>
                    <a:lnTo>
                      <a:pt x="173" y="39"/>
                    </a:lnTo>
                    <a:lnTo>
                      <a:pt x="178" y="42"/>
                    </a:lnTo>
                    <a:lnTo>
                      <a:pt x="187" y="48"/>
                    </a:lnTo>
                    <a:lnTo>
                      <a:pt x="190" y="44"/>
                    </a:lnTo>
                    <a:lnTo>
                      <a:pt x="198" y="32"/>
                    </a:lnTo>
                    <a:lnTo>
                      <a:pt x="202" y="33"/>
                    </a:lnTo>
                    <a:lnTo>
                      <a:pt x="210" y="38"/>
                    </a:lnTo>
                    <a:lnTo>
                      <a:pt x="210" y="44"/>
                    </a:lnTo>
                    <a:lnTo>
                      <a:pt x="205" y="53"/>
                    </a:lnTo>
                    <a:lnTo>
                      <a:pt x="201" y="54"/>
                    </a:lnTo>
                    <a:lnTo>
                      <a:pt x="196" y="53"/>
                    </a:lnTo>
                    <a:lnTo>
                      <a:pt x="198" y="61"/>
                    </a:lnTo>
                    <a:lnTo>
                      <a:pt x="193" y="67"/>
                    </a:lnTo>
                    <a:lnTo>
                      <a:pt x="195" y="73"/>
                    </a:lnTo>
                    <a:lnTo>
                      <a:pt x="191" y="77"/>
                    </a:lnTo>
                    <a:lnTo>
                      <a:pt x="195" y="85"/>
                    </a:lnTo>
                    <a:lnTo>
                      <a:pt x="199" y="91"/>
                    </a:lnTo>
                    <a:lnTo>
                      <a:pt x="201" y="95"/>
                    </a:lnTo>
                    <a:lnTo>
                      <a:pt x="193" y="94"/>
                    </a:lnTo>
                    <a:lnTo>
                      <a:pt x="185" y="99"/>
                    </a:lnTo>
                    <a:lnTo>
                      <a:pt x="179" y="102"/>
                    </a:lnTo>
                    <a:lnTo>
                      <a:pt x="175" y="102"/>
                    </a:lnTo>
                    <a:lnTo>
                      <a:pt x="176" y="111"/>
                    </a:lnTo>
                    <a:lnTo>
                      <a:pt x="172" y="114"/>
                    </a:lnTo>
                    <a:lnTo>
                      <a:pt x="167" y="115"/>
                    </a:lnTo>
                    <a:lnTo>
                      <a:pt x="160" y="117"/>
                    </a:lnTo>
                    <a:lnTo>
                      <a:pt x="152" y="118"/>
                    </a:lnTo>
                    <a:lnTo>
                      <a:pt x="144" y="117"/>
                    </a:lnTo>
                    <a:lnTo>
                      <a:pt x="134" y="112"/>
                    </a:lnTo>
                    <a:lnTo>
                      <a:pt x="126" y="108"/>
                    </a:lnTo>
                    <a:lnTo>
                      <a:pt x="120" y="99"/>
                    </a:lnTo>
                    <a:lnTo>
                      <a:pt x="128" y="85"/>
                    </a:lnTo>
                    <a:lnTo>
                      <a:pt x="131" y="82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9" y="89"/>
                    </a:lnTo>
                    <a:lnTo>
                      <a:pt x="113" y="97"/>
                    </a:lnTo>
                    <a:lnTo>
                      <a:pt x="105" y="95"/>
                    </a:lnTo>
                    <a:lnTo>
                      <a:pt x="96" y="91"/>
                    </a:lnTo>
                    <a:lnTo>
                      <a:pt x="93" y="82"/>
                    </a:lnTo>
                    <a:lnTo>
                      <a:pt x="84" y="77"/>
                    </a:lnTo>
                    <a:lnTo>
                      <a:pt x="84" y="82"/>
                    </a:lnTo>
                    <a:lnTo>
                      <a:pt x="88" y="85"/>
                    </a:lnTo>
                    <a:lnTo>
                      <a:pt x="81" y="99"/>
                    </a:lnTo>
                    <a:lnTo>
                      <a:pt x="76" y="100"/>
                    </a:lnTo>
                    <a:lnTo>
                      <a:pt x="76" y="102"/>
                    </a:lnTo>
                    <a:lnTo>
                      <a:pt x="81" y="108"/>
                    </a:lnTo>
                    <a:lnTo>
                      <a:pt x="87" y="109"/>
                    </a:lnTo>
                    <a:lnTo>
                      <a:pt x="82" y="112"/>
                    </a:lnTo>
                    <a:lnTo>
                      <a:pt x="79" y="121"/>
                    </a:lnTo>
                    <a:lnTo>
                      <a:pt x="81" y="124"/>
                    </a:lnTo>
                    <a:lnTo>
                      <a:pt x="75" y="133"/>
                    </a:lnTo>
                    <a:lnTo>
                      <a:pt x="66" y="141"/>
                    </a:lnTo>
                    <a:lnTo>
                      <a:pt x="62" y="150"/>
                    </a:lnTo>
                    <a:lnTo>
                      <a:pt x="44" y="152"/>
                    </a:lnTo>
                    <a:lnTo>
                      <a:pt x="34" y="150"/>
                    </a:lnTo>
                    <a:lnTo>
                      <a:pt x="28" y="152"/>
                    </a:lnTo>
                    <a:lnTo>
                      <a:pt x="22" y="149"/>
                    </a:lnTo>
                    <a:lnTo>
                      <a:pt x="15" y="144"/>
                    </a:lnTo>
                    <a:lnTo>
                      <a:pt x="11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24"/>
                    </a:lnTo>
                    <a:lnTo>
                      <a:pt x="9" y="115"/>
                    </a:lnTo>
                    <a:lnTo>
                      <a:pt x="11" y="111"/>
                    </a:lnTo>
                    <a:lnTo>
                      <a:pt x="17" y="108"/>
                    </a:lnTo>
                    <a:lnTo>
                      <a:pt x="28" y="105"/>
                    </a:lnTo>
                    <a:lnTo>
                      <a:pt x="31" y="102"/>
                    </a:lnTo>
                    <a:lnTo>
                      <a:pt x="37" y="100"/>
                    </a:lnTo>
                    <a:lnTo>
                      <a:pt x="44" y="95"/>
                    </a:lnTo>
                    <a:lnTo>
                      <a:pt x="46" y="89"/>
                    </a:lnTo>
                    <a:lnTo>
                      <a:pt x="50" y="85"/>
                    </a:lnTo>
                    <a:lnTo>
                      <a:pt x="59" y="85"/>
                    </a:lnTo>
                    <a:lnTo>
                      <a:pt x="61" y="80"/>
                    </a:lnTo>
                    <a:lnTo>
                      <a:pt x="64" y="77"/>
                    </a:lnTo>
                    <a:lnTo>
                      <a:pt x="66" y="71"/>
                    </a:lnTo>
                    <a:lnTo>
                      <a:pt x="61" y="57"/>
                    </a:lnTo>
                    <a:lnTo>
                      <a:pt x="55" y="53"/>
                    </a:lnTo>
                    <a:lnTo>
                      <a:pt x="56" y="47"/>
                    </a:lnTo>
                    <a:lnTo>
                      <a:pt x="58" y="45"/>
                    </a:lnTo>
                    <a:lnTo>
                      <a:pt x="52" y="39"/>
                    </a:lnTo>
                    <a:lnTo>
                      <a:pt x="29" y="26"/>
                    </a:lnTo>
                    <a:lnTo>
                      <a:pt x="28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9" name="Freeform 1080">
                <a:extLst>
                  <a:ext uri="{FF2B5EF4-FFF2-40B4-BE49-F238E27FC236}">
                    <a16:creationId xmlns:a16="http://schemas.microsoft.com/office/drawing/2014/main" id="{8D54A0F8-8F6D-5924-0E83-4163F6AE0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3119"/>
                <a:ext cx="104" cy="76"/>
              </a:xfrm>
              <a:custGeom>
                <a:avLst/>
                <a:gdLst>
                  <a:gd name="T0" fmla="*/ 31 w 210"/>
                  <a:gd name="T1" fmla="*/ 18 h 152"/>
                  <a:gd name="T2" fmla="*/ 46 w 210"/>
                  <a:gd name="T3" fmla="*/ 9 h 152"/>
                  <a:gd name="T4" fmla="*/ 53 w 210"/>
                  <a:gd name="T5" fmla="*/ 3 h 152"/>
                  <a:gd name="T6" fmla="*/ 72 w 210"/>
                  <a:gd name="T7" fmla="*/ 0 h 152"/>
                  <a:gd name="T8" fmla="*/ 72 w 210"/>
                  <a:gd name="T9" fmla="*/ 15 h 152"/>
                  <a:gd name="T10" fmla="*/ 70 w 210"/>
                  <a:gd name="T11" fmla="*/ 29 h 152"/>
                  <a:gd name="T12" fmla="*/ 75 w 210"/>
                  <a:gd name="T13" fmla="*/ 33 h 152"/>
                  <a:gd name="T14" fmla="*/ 87 w 210"/>
                  <a:gd name="T15" fmla="*/ 36 h 152"/>
                  <a:gd name="T16" fmla="*/ 97 w 210"/>
                  <a:gd name="T17" fmla="*/ 32 h 152"/>
                  <a:gd name="T18" fmla="*/ 100 w 210"/>
                  <a:gd name="T19" fmla="*/ 44 h 152"/>
                  <a:gd name="T20" fmla="*/ 111 w 210"/>
                  <a:gd name="T21" fmla="*/ 45 h 152"/>
                  <a:gd name="T22" fmla="*/ 116 w 210"/>
                  <a:gd name="T23" fmla="*/ 38 h 152"/>
                  <a:gd name="T24" fmla="*/ 126 w 210"/>
                  <a:gd name="T25" fmla="*/ 32 h 152"/>
                  <a:gd name="T26" fmla="*/ 128 w 210"/>
                  <a:gd name="T27" fmla="*/ 21 h 152"/>
                  <a:gd name="T28" fmla="*/ 134 w 210"/>
                  <a:gd name="T29" fmla="*/ 7 h 152"/>
                  <a:gd name="T30" fmla="*/ 138 w 210"/>
                  <a:gd name="T31" fmla="*/ 7 h 152"/>
                  <a:gd name="T32" fmla="*/ 158 w 210"/>
                  <a:gd name="T33" fmla="*/ 9 h 152"/>
                  <a:gd name="T34" fmla="*/ 163 w 210"/>
                  <a:gd name="T35" fmla="*/ 12 h 152"/>
                  <a:gd name="T36" fmla="*/ 175 w 210"/>
                  <a:gd name="T37" fmla="*/ 23 h 152"/>
                  <a:gd name="T38" fmla="*/ 175 w 210"/>
                  <a:gd name="T39" fmla="*/ 33 h 152"/>
                  <a:gd name="T40" fmla="*/ 173 w 210"/>
                  <a:gd name="T41" fmla="*/ 39 h 152"/>
                  <a:gd name="T42" fmla="*/ 187 w 210"/>
                  <a:gd name="T43" fmla="*/ 48 h 152"/>
                  <a:gd name="T44" fmla="*/ 198 w 210"/>
                  <a:gd name="T45" fmla="*/ 32 h 152"/>
                  <a:gd name="T46" fmla="*/ 210 w 210"/>
                  <a:gd name="T47" fmla="*/ 38 h 152"/>
                  <a:gd name="T48" fmla="*/ 205 w 210"/>
                  <a:gd name="T49" fmla="*/ 53 h 152"/>
                  <a:gd name="T50" fmla="*/ 196 w 210"/>
                  <a:gd name="T51" fmla="*/ 53 h 152"/>
                  <a:gd name="T52" fmla="*/ 193 w 210"/>
                  <a:gd name="T53" fmla="*/ 67 h 152"/>
                  <a:gd name="T54" fmla="*/ 191 w 210"/>
                  <a:gd name="T55" fmla="*/ 77 h 152"/>
                  <a:gd name="T56" fmla="*/ 199 w 210"/>
                  <a:gd name="T57" fmla="*/ 91 h 152"/>
                  <a:gd name="T58" fmla="*/ 193 w 210"/>
                  <a:gd name="T59" fmla="*/ 94 h 152"/>
                  <a:gd name="T60" fmla="*/ 179 w 210"/>
                  <a:gd name="T61" fmla="*/ 102 h 152"/>
                  <a:gd name="T62" fmla="*/ 176 w 210"/>
                  <a:gd name="T63" fmla="*/ 111 h 152"/>
                  <a:gd name="T64" fmla="*/ 167 w 210"/>
                  <a:gd name="T65" fmla="*/ 115 h 152"/>
                  <a:gd name="T66" fmla="*/ 152 w 210"/>
                  <a:gd name="T67" fmla="*/ 118 h 152"/>
                  <a:gd name="T68" fmla="*/ 134 w 210"/>
                  <a:gd name="T69" fmla="*/ 112 h 152"/>
                  <a:gd name="T70" fmla="*/ 120 w 210"/>
                  <a:gd name="T71" fmla="*/ 99 h 152"/>
                  <a:gd name="T72" fmla="*/ 131 w 210"/>
                  <a:gd name="T73" fmla="*/ 82 h 152"/>
                  <a:gd name="T74" fmla="*/ 117 w 210"/>
                  <a:gd name="T75" fmla="*/ 73 h 152"/>
                  <a:gd name="T76" fmla="*/ 113 w 210"/>
                  <a:gd name="T77" fmla="*/ 97 h 152"/>
                  <a:gd name="T78" fmla="*/ 96 w 210"/>
                  <a:gd name="T79" fmla="*/ 91 h 152"/>
                  <a:gd name="T80" fmla="*/ 84 w 210"/>
                  <a:gd name="T81" fmla="*/ 77 h 152"/>
                  <a:gd name="T82" fmla="*/ 88 w 210"/>
                  <a:gd name="T83" fmla="*/ 85 h 152"/>
                  <a:gd name="T84" fmla="*/ 76 w 210"/>
                  <a:gd name="T85" fmla="*/ 100 h 152"/>
                  <a:gd name="T86" fmla="*/ 81 w 210"/>
                  <a:gd name="T87" fmla="*/ 108 h 152"/>
                  <a:gd name="T88" fmla="*/ 82 w 210"/>
                  <a:gd name="T89" fmla="*/ 112 h 152"/>
                  <a:gd name="T90" fmla="*/ 81 w 210"/>
                  <a:gd name="T91" fmla="*/ 124 h 152"/>
                  <a:gd name="T92" fmla="*/ 66 w 210"/>
                  <a:gd name="T93" fmla="*/ 141 h 152"/>
                  <a:gd name="T94" fmla="*/ 44 w 210"/>
                  <a:gd name="T95" fmla="*/ 152 h 152"/>
                  <a:gd name="T96" fmla="*/ 28 w 210"/>
                  <a:gd name="T97" fmla="*/ 152 h 152"/>
                  <a:gd name="T98" fmla="*/ 15 w 210"/>
                  <a:gd name="T99" fmla="*/ 144 h 152"/>
                  <a:gd name="T100" fmla="*/ 0 w 210"/>
                  <a:gd name="T101" fmla="*/ 141 h 152"/>
                  <a:gd name="T102" fmla="*/ 0 w 210"/>
                  <a:gd name="T103" fmla="*/ 124 h 152"/>
                  <a:gd name="T104" fmla="*/ 11 w 210"/>
                  <a:gd name="T105" fmla="*/ 111 h 152"/>
                  <a:gd name="T106" fmla="*/ 28 w 210"/>
                  <a:gd name="T107" fmla="*/ 105 h 152"/>
                  <a:gd name="T108" fmla="*/ 37 w 210"/>
                  <a:gd name="T109" fmla="*/ 100 h 152"/>
                  <a:gd name="T110" fmla="*/ 46 w 210"/>
                  <a:gd name="T111" fmla="*/ 89 h 152"/>
                  <a:gd name="T112" fmla="*/ 59 w 210"/>
                  <a:gd name="T113" fmla="*/ 85 h 152"/>
                  <a:gd name="T114" fmla="*/ 64 w 210"/>
                  <a:gd name="T115" fmla="*/ 77 h 152"/>
                  <a:gd name="T116" fmla="*/ 61 w 210"/>
                  <a:gd name="T117" fmla="*/ 57 h 152"/>
                  <a:gd name="T118" fmla="*/ 56 w 210"/>
                  <a:gd name="T119" fmla="*/ 47 h 152"/>
                  <a:gd name="T120" fmla="*/ 52 w 210"/>
                  <a:gd name="T121" fmla="*/ 39 h 152"/>
                  <a:gd name="T122" fmla="*/ 28 w 210"/>
                  <a:gd name="T123" fmla="*/ 24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0" h="152">
                    <a:moveTo>
                      <a:pt x="28" y="24"/>
                    </a:moveTo>
                    <a:lnTo>
                      <a:pt x="31" y="18"/>
                    </a:lnTo>
                    <a:lnTo>
                      <a:pt x="35" y="13"/>
                    </a:lnTo>
                    <a:lnTo>
                      <a:pt x="46" y="9"/>
                    </a:lnTo>
                    <a:lnTo>
                      <a:pt x="50" y="9"/>
                    </a:lnTo>
                    <a:lnTo>
                      <a:pt x="53" y="3"/>
                    </a:lnTo>
                    <a:lnTo>
                      <a:pt x="66" y="1"/>
                    </a:lnTo>
                    <a:lnTo>
                      <a:pt x="72" y="0"/>
                    </a:lnTo>
                    <a:lnTo>
                      <a:pt x="70" y="10"/>
                    </a:lnTo>
                    <a:lnTo>
                      <a:pt x="72" y="15"/>
                    </a:lnTo>
                    <a:lnTo>
                      <a:pt x="67" y="23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5" y="33"/>
                    </a:lnTo>
                    <a:lnTo>
                      <a:pt x="81" y="36"/>
                    </a:lnTo>
                    <a:lnTo>
                      <a:pt x="87" y="36"/>
                    </a:lnTo>
                    <a:lnTo>
                      <a:pt x="88" y="33"/>
                    </a:lnTo>
                    <a:lnTo>
                      <a:pt x="97" y="32"/>
                    </a:lnTo>
                    <a:lnTo>
                      <a:pt x="102" y="36"/>
                    </a:lnTo>
                    <a:lnTo>
                      <a:pt x="100" y="44"/>
                    </a:lnTo>
                    <a:lnTo>
                      <a:pt x="100" y="47"/>
                    </a:lnTo>
                    <a:lnTo>
                      <a:pt x="111" y="45"/>
                    </a:lnTo>
                    <a:lnTo>
                      <a:pt x="113" y="41"/>
                    </a:lnTo>
                    <a:lnTo>
                      <a:pt x="116" y="38"/>
                    </a:lnTo>
                    <a:lnTo>
                      <a:pt x="123" y="36"/>
                    </a:lnTo>
                    <a:lnTo>
                      <a:pt x="126" y="32"/>
                    </a:lnTo>
                    <a:lnTo>
                      <a:pt x="123" y="26"/>
                    </a:lnTo>
                    <a:lnTo>
                      <a:pt x="128" y="21"/>
                    </a:lnTo>
                    <a:lnTo>
                      <a:pt x="129" y="15"/>
                    </a:lnTo>
                    <a:lnTo>
                      <a:pt x="134" y="7"/>
                    </a:lnTo>
                    <a:lnTo>
                      <a:pt x="137" y="6"/>
                    </a:lnTo>
                    <a:lnTo>
                      <a:pt x="138" y="7"/>
                    </a:lnTo>
                    <a:lnTo>
                      <a:pt x="147" y="6"/>
                    </a:lnTo>
                    <a:lnTo>
                      <a:pt x="158" y="9"/>
                    </a:lnTo>
                    <a:lnTo>
                      <a:pt x="164" y="7"/>
                    </a:lnTo>
                    <a:lnTo>
                      <a:pt x="163" y="12"/>
                    </a:lnTo>
                    <a:lnTo>
                      <a:pt x="167" y="23"/>
                    </a:lnTo>
                    <a:lnTo>
                      <a:pt x="175" y="23"/>
                    </a:lnTo>
                    <a:lnTo>
                      <a:pt x="173" y="29"/>
                    </a:lnTo>
                    <a:lnTo>
                      <a:pt x="175" y="33"/>
                    </a:lnTo>
                    <a:lnTo>
                      <a:pt x="172" y="36"/>
                    </a:lnTo>
                    <a:lnTo>
                      <a:pt x="173" y="39"/>
                    </a:lnTo>
                    <a:lnTo>
                      <a:pt x="178" y="42"/>
                    </a:lnTo>
                    <a:lnTo>
                      <a:pt x="187" y="48"/>
                    </a:lnTo>
                    <a:lnTo>
                      <a:pt x="190" y="44"/>
                    </a:lnTo>
                    <a:lnTo>
                      <a:pt x="198" y="32"/>
                    </a:lnTo>
                    <a:lnTo>
                      <a:pt x="202" y="33"/>
                    </a:lnTo>
                    <a:lnTo>
                      <a:pt x="210" y="38"/>
                    </a:lnTo>
                    <a:lnTo>
                      <a:pt x="210" y="44"/>
                    </a:lnTo>
                    <a:lnTo>
                      <a:pt x="205" y="53"/>
                    </a:lnTo>
                    <a:lnTo>
                      <a:pt x="201" y="54"/>
                    </a:lnTo>
                    <a:lnTo>
                      <a:pt x="196" y="53"/>
                    </a:lnTo>
                    <a:lnTo>
                      <a:pt x="198" y="61"/>
                    </a:lnTo>
                    <a:lnTo>
                      <a:pt x="193" y="67"/>
                    </a:lnTo>
                    <a:lnTo>
                      <a:pt x="195" y="73"/>
                    </a:lnTo>
                    <a:lnTo>
                      <a:pt x="191" y="77"/>
                    </a:lnTo>
                    <a:lnTo>
                      <a:pt x="195" y="85"/>
                    </a:lnTo>
                    <a:lnTo>
                      <a:pt x="199" y="91"/>
                    </a:lnTo>
                    <a:lnTo>
                      <a:pt x="201" y="95"/>
                    </a:lnTo>
                    <a:lnTo>
                      <a:pt x="193" y="94"/>
                    </a:lnTo>
                    <a:lnTo>
                      <a:pt x="185" y="99"/>
                    </a:lnTo>
                    <a:lnTo>
                      <a:pt x="179" y="102"/>
                    </a:lnTo>
                    <a:lnTo>
                      <a:pt x="175" y="102"/>
                    </a:lnTo>
                    <a:lnTo>
                      <a:pt x="176" y="111"/>
                    </a:lnTo>
                    <a:lnTo>
                      <a:pt x="172" y="114"/>
                    </a:lnTo>
                    <a:lnTo>
                      <a:pt x="167" y="115"/>
                    </a:lnTo>
                    <a:lnTo>
                      <a:pt x="160" y="117"/>
                    </a:lnTo>
                    <a:lnTo>
                      <a:pt x="152" y="118"/>
                    </a:lnTo>
                    <a:lnTo>
                      <a:pt x="144" y="117"/>
                    </a:lnTo>
                    <a:lnTo>
                      <a:pt x="134" y="112"/>
                    </a:lnTo>
                    <a:lnTo>
                      <a:pt x="126" y="108"/>
                    </a:lnTo>
                    <a:lnTo>
                      <a:pt x="120" y="99"/>
                    </a:lnTo>
                    <a:lnTo>
                      <a:pt x="128" y="85"/>
                    </a:lnTo>
                    <a:lnTo>
                      <a:pt x="131" y="82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9" y="89"/>
                    </a:lnTo>
                    <a:lnTo>
                      <a:pt x="113" y="97"/>
                    </a:lnTo>
                    <a:lnTo>
                      <a:pt x="105" y="95"/>
                    </a:lnTo>
                    <a:lnTo>
                      <a:pt x="96" y="91"/>
                    </a:lnTo>
                    <a:lnTo>
                      <a:pt x="93" y="82"/>
                    </a:lnTo>
                    <a:lnTo>
                      <a:pt x="84" y="77"/>
                    </a:lnTo>
                    <a:lnTo>
                      <a:pt x="84" y="82"/>
                    </a:lnTo>
                    <a:lnTo>
                      <a:pt x="88" y="85"/>
                    </a:lnTo>
                    <a:lnTo>
                      <a:pt x="81" y="99"/>
                    </a:lnTo>
                    <a:lnTo>
                      <a:pt x="76" y="100"/>
                    </a:lnTo>
                    <a:lnTo>
                      <a:pt x="76" y="102"/>
                    </a:lnTo>
                    <a:lnTo>
                      <a:pt x="81" y="108"/>
                    </a:lnTo>
                    <a:lnTo>
                      <a:pt x="87" y="109"/>
                    </a:lnTo>
                    <a:lnTo>
                      <a:pt x="82" y="112"/>
                    </a:lnTo>
                    <a:lnTo>
                      <a:pt x="79" y="121"/>
                    </a:lnTo>
                    <a:lnTo>
                      <a:pt x="81" y="124"/>
                    </a:lnTo>
                    <a:lnTo>
                      <a:pt x="75" y="133"/>
                    </a:lnTo>
                    <a:lnTo>
                      <a:pt x="66" y="141"/>
                    </a:lnTo>
                    <a:lnTo>
                      <a:pt x="62" y="150"/>
                    </a:lnTo>
                    <a:lnTo>
                      <a:pt x="44" y="152"/>
                    </a:lnTo>
                    <a:lnTo>
                      <a:pt x="34" y="150"/>
                    </a:lnTo>
                    <a:lnTo>
                      <a:pt x="28" y="152"/>
                    </a:lnTo>
                    <a:lnTo>
                      <a:pt x="22" y="149"/>
                    </a:lnTo>
                    <a:lnTo>
                      <a:pt x="15" y="144"/>
                    </a:lnTo>
                    <a:lnTo>
                      <a:pt x="11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24"/>
                    </a:lnTo>
                    <a:lnTo>
                      <a:pt x="9" y="115"/>
                    </a:lnTo>
                    <a:lnTo>
                      <a:pt x="11" y="111"/>
                    </a:lnTo>
                    <a:lnTo>
                      <a:pt x="17" y="108"/>
                    </a:lnTo>
                    <a:lnTo>
                      <a:pt x="28" y="105"/>
                    </a:lnTo>
                    <a:lnTo>
                      <a:pt x="31" y="102"/>
                    </a:lnTo>
                    <a:lnTo>
                      <a:pt x="37" y="100"/>
                    </a:lnTo>
                    <a:lnTo>
                      <a:pt x="44" y="95"/>
                    </a:lnTo>
                    <a:lnTo>
                      <a:pt x="46" y="89"/>
                    </a:lnTo>
                    <a:lnTo>
                      <a:pt x="50" y="85"/>
                    </a:lnTo>
                    <a:lnTo>
                      <a:pt x="59" y="85"/>
                    </a:lnTo>
                    <a:lnTo>
                      <a:pt x="61" y="80"/>
                    </a:lnTo>
                    <a:lnTo>
                      <a:pt x="64" y="77"/>
                    </a:lnTo>
                    <a:lnTo>
                      <a:pt x="66" y="71"/>
                    </a:lnTo>
                    <a:lnTo>
                      <a:pt x="61" y="57"/>
                    </a:lnTo>
                    <a:lnTo>
                      <a:pt x="55" y="53"/>
                    </a:lnTo>
                    <a:lnTo>
                      <a:pt x="56" y="47"/>
                    </a:lnTo>
                    <a:lnTo>
                      <a:pt x="58" y="45"/>
                    </a:lnTo>
                    <a:lnTo>
                      <a:pt x="52" y="39"/>
                    </a:lnTo>
                    <a:lnTo>
                      <a:pt x="29" y="26"/>
                    </a:lnTo>
                    <a:lnTo>
                      <a:pt x="28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0" name="Freeform 1081">
                <a:extLst>
                  <a:ext uri="{FF2B5EF4-FFF2-40B4-BE49-F238E27FC236}">
                    <a16:creationId xmlns:a16="http://schemas.microsoft.com/office/drawing/2014/main" id="{273DB096-41D4-2615-9780-04A7561C9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3034"/>
                <a:ext cx="82" cy="109"/>
              </a:xfrm>
              <a:custGeom>
                <a:avLst/>
                <a:gdLst>
                  <a:gd name="T0" fmla="*/ 65 w 164"/>
                  <a:gd name="T1" fmla="*/ 4 h 217"/>
                  <a:gd name="T2" fmla="*/ 56 w 164"/>
                  <a:gd name="T3" fmla="*/ 13 h 217"/>
                  <a:gd name="T4" fmla="*/ 50 w 164"/>
                  <a:gd name="T5" fmla="*/ 22 h 217"/>
                  <a:gd name="T6" fmla="*/ 50 w 164"/>
                  <a:gd name="T7" fmla="*/ 28 h 217"/>
                  <a:gd name="T8" fmla="*/ 49 w 164"/>
                  <a:gd name="T9" fmla="*/ 39 h 217"/>
                  <a:gd name="T10" fmla="*/ 70 w 164"/>
                  <a:gd name="T11" fmla="*/ 45 h 217"/>
                  <a:gd name="T12" fmla="*/ 68 w 164"/>
                  <a:gd name="T13" fmla="*/ 53 h 217"/>
                  <a:gd name="T14" fmla="*/ 80 w 164"/>
                  <a:gd name="T15" fmla="*/ 56 h 217"/>
                  <a:gd name="T16" fmla="*/ 94 w 164"/>
                  <a:gd name="T17" fmla="*/ 60 h 217"/>
                  <a:gd name="T18" fmla="*/ 97 w 164"/>
                  <a:gd name="T19" fmla="*/ 72 h 217"/>
                  <a:gd name="T20" fmla="*/ 83 w 164"/>
                  <a:gd name="T21" fmla="*/ 80 h 217"/>
                  <a:gd name="T22" fmla="*/ 68 w 164"/>
                  <a:gd name="T23" fmla="*/ 86 h 217"/>
                  <a:gd name="T24" fmla="*/ 67 w 164"/>
                  <a:gd name="T25" fmla="*/ 92 h 217"/>
                  <a:gd name="T26" fmla="*/ 59 w 164"/>
                  <a:gd name="T27" fmla="*/ 97 h 217"/>
                  <a:gd name="T28" fmla="*/ 49 w 164"/>
                  <a:gd name="T29" fmla="*/ 97 h 217"/>
                  <a:gd name="T30" fmla="*/ 30 w 164"/>
                  <a:gd name="T31" fmla="*/ 95 h 217"/>
                  <a:gd name="T32" fmla="*/ 29 w 164"/>
                  <a:gd name="T33" fmla="*/ 100 h 217"/>
                  <a:gd name="T34" fmla="*/ 20 w 164"/>
                  <a:gd name="T35" fmla="*/ 97 h 217"/>
                  <a:gd name="T36" fmla="*/ 9 w 164"/>
                  <a:gd name="T37" fmla="*/ 109 h 217"/>
                  <a:gd name="T38" fmla="*/ 0 w 164"/>
                  <a:gd name="T39" fmla="*/ 118 h 217"/>
                  <a:gd name="T40" fmla="*/ 14 w 164"/>
                  <a:gd name="T41" fmla="*/ 129 h 217"/>
                  <a:gd name="T42" fmla="*/ 29 w 164"/>
                  <a:gd name="T43" fmla="*/ 132 h 217"/>
                  <a:gd name="T44" fmla="*/ 35 w 164"/>
                  <a:gd name="T45" fmla="*/ 133 h 217"/>
                  <a:gd name="T46" fmla="*/ 50 w 164"/>
                  <a:gd name="T47" fmla="*/ 150 h 217"/>
                  <a:gd name="T48" fmla="*/ 35 w 164"/>
                  <a:gd name="T49" fmla="*/ 159 h 217"/>
                  <a:gd name="T50" fmla="*/ 26 w 164"/>
                  <a:gd name="T51" fmla="*/ 168 h 217"/>
                  <a:gd name="T52" fmla="*/ 18 w 164"/>
                  <a:gd name="T53" fmla="*/ 176 h 217"/>
                  <a:gd name="T54" fmla="*/ 12 w 164"/>
                  <a:gd name="T55" fmla="*/ 196 h 217"/>
                  <a:gd name="T56" fmla="*/ 18 w 164"/>
                  <a:gd name="T57" fmla="*/ 209 h 217"/>
                  <a:gd name="T58" fmla="*/ 38 w 164"/>
                  <a:gd name="T59" fmla="*/ 214 h 217"/>
                  <a:gd name="T60" fmla="*/ 55 w 164"/>
                  <a:gd name="T61" fmla="*/ 209 h 217"/>
                  <a:gd name="T62" fmla="*/ 65 w 164"/>
                  <a:gd name="T63" fmla="*/ 215 h 217"/>
                  <a:gd name="T64" fmla="*/ 77 w 164"/>
                  <a:gd name="T65" fmla="*/ 206 h 217"/>
                  <a:gd name="T66" fmla="*/ 93 w 164"/>
                  <a:gd name="T67" fmla="*/ 208 h 217"/>
                  <a:gd name="T68" fmla="*/ 105 w 164"/>
                  <a:gd name="T69" fmla="*/ 205 h 217"/>
                  <a:gd name="T70" fmla="*/ 111 w 164"/>
                  <a:gd name="T71" fmla="*/ 211 h 217"/>
                  <a:gd name="T72" fmla="*/ 135 w 164"/>
                  <a:gd name="T73" fmla="*/ 205 h 217"/>
                  <a:gd name="T74" fmla="*/ 138 w 164"/>
                  <a:gd name="T75" fmla="*/ 196 h 217"/>
                  <a:gd name="T76" fmla="*/ 140 w 164"/>
                  <a:gd name="T77" fmla="*/ 188 h 217"/>
                  <a:gd name="T78" fmla="*/ 155 w 164"/>
                  <a:gd name="T79" fmla="*/ 179 h 217"/>
                  <a:gd name="T80" fmla="*/ 162 w 164"/>
                  <a:gd name="T81" fmla="*/ 173 h 217"/>
                  <a:gd name="T82" fmla="*/ 156 w 164"/>
                  <a:gd name="T83" fmla="*/ 165 h 217"/>
                  <a:gd name="T84" fmla="*/ 158 w 164"/>
                  <a:gd name="T85" fmla="*/ 150 h 217"/>
                  <a:gd name="T86" fmla="*/ 153 w 164"/>
                  <a:gd name="T87" fmla="*/ 136 h 217"/>
                  <a:gd name="T88" fmla="*/ 147 w 164"/>
                  <a:gd name="T89" fmla="*/ 127 h 217"/>
                  <a:gd name="T90" fmla="*/ 137 w 164"/>
                  <a:gd name="T91" fmla="*/ 110 h 217"/>
                  <a:gd name="T92" fmla="*/ 147 w 164"/>
                  <a:gd name="T93" fmla="*/ 103 h 217"/>
                  <a:gd name="T94" fmla="*/ 158 w 164"/>
                  <a:gd name="T95" fmla="*/ 98 h 217"/>
                  <a:gd name="T96" fmla="*/ 161 w 164"/>
                  <a:gd name="T97" fmla="*/ 91 h 217"/>
                  <a:gd name="T98" fmla="*/ 150 w 164"/>
                  <a:gd name="T99" fmla="*/ 79 h 217"/>
                  <a:gd name="T100" fmla="*/ 137 w 164"/>
                  <a:gd name="T101" fmla="*/ 82 h 217"/>
                  <a:gd name="T102" fmla="*/ 118 w 164"/>
                  <a:gd name="T103" fmla="*/ 69 h 217"/>
                  <a:gd name="T104" fmla="*/ 123 w 164"/>
                  <a:gd name="T105" fmla="*/ 59 h 217"/>
                  <a:gd name="T106" fmla="*/ 124 w 164"/>
                  <a:gd name="T107" fmla="*/ 48 h 217"/>
                  <a:gd name="T108" fmla="*/ 109 w 164"/>
                  <a:gd name="T109" fmla="*/ 30 h 217"/>
                  <a:gd name="T110" fmla="*/ 105 w 164"/>
                  <a:gd name="T111" fmla="*/ 27 h 217"/>
                  <a:gd name="T112" fmla="*/ 96 w 164"/>
                  <a:gd name="T113" fmla="*/ 22 h 217"/>
                  <a:gd name="T114" fmla="*/ 90 w 164"/>
                  <a:gd name="T115" fmla="*/ 7 h 217"/>
                  <a:gd name="T116" fmla="*/ 87 w 164"/>
                  <a:gd name="T117" fmla="*/ 3 h 217"/>
                  <a:gd name="T118" fmla="*/ 70 w 164"/>
                  <a:gd name="T11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217">
                    <a:moveTo>
                      <a:pt x="70" y="0"/>
                    </a:moveTo>
                    <a:lnTo>
                      <a:pt x="65" y="4"/>
                    </a:lnTo>
                    <a:lnTo>
                      <a:pt x="62" y="15"/>
                    </a:lnTo>
                    <a:lnTo>
                      <a:pt x="56" y="13"/>
                    </a:lnTo>
                    <a:lnTo>
                      <a:pt x="56" y="19"/>
                    </a:lnTo>
                    <a:lnTo>
                      <a:pt x="50" y="22"/>
                    </a:lnTo>
                    <a:lnTo>
                      <a:pt x="47" y="19"/>
                    </a:lnTo>
                    <a:lnTo>
                      <a:pt x="50" y="28"/>
                    </a:lnTo>
                    <a:lnTo>
                      <a:pt x="53" y="34"/>
                    </a:lnTo>
                    <a:lnTo>
                      <a:pt x="49" y="39"/>
                    </a:lnTo>
                    <a:lnTo>
                      <a:pt x="68" y="42"/>
                    </a:lnTo>
                    <a:lnTo>
                      <a:pt x="70" y="45"/>
                    </a:lnTo>
                    <a:lnTo>
                      <a:pt x="62" y="50"/>
                    </a:lnTo>
                    <a:lnTo>
                      <a:pt x="68" y="53"/>
                    </a:lnTo>
                    <a:lnTo>
                      <a:pt x="74" y="56"/>
                    </a:lnTo>
                    <a:lnTo>
                      <a:pt x="80" y="56"/>
                    </a:lnTo>
                    <a:lnTo>
                      <a:pt x="90" y="57"/>
                    </a:lnTo>
                    <a:lnTo>
                      <a:pt x="94" y="60"/>
                    </a:lnTo>
                    <a:lnTo>
                      <a:pt x="99" y="66"/>
                    </a:lnTo>
                    <a:lnTo>
                      <a:pt x="97" y="72"/>
                    </a:lnTo>
                    <a:lnTo>
                      <a:pt x="90" y="83"/>
                    </a:lnTo>
                    <a:lnTo>
                      <a:pt x="83" y="80"/>
                    </a:lnTo>
                    <a:lnTo>
                      <a:pt x="76" y="80"/>
                    </a:lnTo>
                    <a:lnTo>
                      <a:pt x="68" y="86"/>
                    </a:lnTo>
                    <a:lnTo>
                      <a:pt x="65" y="86"/>
                    </a:lnTo>
                    <a:lnTo>
                      <a:pt x="67" y="92"/>
                    </a:lnTo>
                    <a:lnTo>
                      <a:pt x="64" y="95"/>
                    </a:lnTo>
                    <a:lnTo>
                      <a:pt x="59" y="97"/>
                    </a:lnTo>
                    <a:lnTo>
                      <a:pt x="53" y="92"/>
                    </a:lnTo>
                    <a:lnTo>
                      <a:pt x="49" y="97"/>
                    </a:lnTo>
                    <a:lnTo>
                      <a:pt x="35" y="92"/>
                    </a:lnTo>
                    <a:lnTo>
                      <a:pt x="30" y="95"/>
                    </a:lnTo>
                    <a:lnTo>
                      <a:pt x="32" y="95"/>
                    </a:lnTo>
                    <a:lnTo>
                      <a:pt x="29" y="100"/>
                    </a:lnTo>
                    <a:lnTo>
                      <a:pt x="21" y="101"/>
                    </a:lnTo>
                    <a:lnTo>
                      <a:pt x="20" y="97"/>
                    </a:lnTo>
                    <a:lnTo>
                      <a:pt x="9" y="98"/>
                    </a:lnTo>
                    <a:lnTo>
                      <a:pt x="9" y="109"/>
                    </a:lnTo>
                    <a:lnTo>
                      <a:pt x="5" y="115"/>
                    </a:lnTo>
                    <a:lnTo>
                      <a:pt x="0" y="118"/>
                    </a:lnTo>
                    <a:lnTo>
                      <a:pt x="3" y="124"/>
                    </a:lnTo>
                    <a:lnTo>
                      <a:pt x="14" y="129"/>
                    </a:lnTo>
                    <a:lnTo>
                      <a:pt x="24" y="129"/>
                    </a:lnTo>
                    <a:lnTo>
                      <a:pt x="29" y="132"/>
                    </a:lnTo>
                    <a:lnTo>
                      <a:pt x="35" y="129"/>
                    </a:lnTo>
                    <a:lnTo>
                      <a:pt x="35" y="133"/>
                    </a:lnTo>
                    <a:lnTo>
                      <a:pt x="41" y="138"/>
                    </a:lnTo>
                    <a:lnTo>
                      <a:pt x="50" y="150"/>
                    </a:lnTo>
                    <a:lnTo>
                      <a:pt x="44" y="148"/>
                    </a:lnTo>
                    <a:lnTo>
                      <a:pt x="35" y="159"/>
                    </a:lnTo>
                    <a:lnTo>
                      <a:pt x="26" y="159"/>
                    </a:lnTo>
                    <a:lnTo>
                      <a:pt x="26" y="168"/>
                    </a:lnTo>
                    <a:lnTo>
                      <a:pt x="27" y="173"/>
                    </a:lnTo>
                    <a:lnTo>
                      <a:pt x="18" y="176"/>
                    </a:lnTo>
                    <a:lnTo>
                      <a:pt x="18" y="183"/>
                    </a:lnTo>
                    <a:lnTo>
                      <a:pt x="12" y="196"/>
                    </a:lnTo>
                    <a:lnTo>
                      <a:pt x="20" y="205"/>
                    </a:lnTo>
                    <a:lnTo>
                      <a:pt x="18" y="209"/>
                    </a:lnTo>
                    <a:lnTo>
                      <a:pt x="24" y="212"/>
                    </a:lnTo>
                    <a:lnTo>
                      <a:pt x="38" y="214"/>
                    </a:lnTo>
                    <a:lnTo>
                      <a:pt x="42" y="206"/>
                    </a:lnTo>
                    <a:lnTo>
                      <a:pt x="55" y="209"/>
                    </a:lnTo>
                    <a:lnTo>
                      <a:pt x="58" y="217"/>
                    </a:lnTo>
                    <a:lnTo>
                      <a:pt x="65" y="215"/>
                    </a:lnTo>
                    <a:lnTo>
                      <a:pt x="67" y="215"/>
                    </a:lnTo>
                    <a:lnTo>
                      <a:pt x="77" y="206"/>
                    </a:lnTo>
                    <a:lnTo>
                      <a:pt x="82" y="205"/>
                    </a:lnTo>
                    <a:lnTo>
                      <a:pt x="93" y="208"/>
                    </a:lnTo>
                    <a:lnTo>
                      <a:pt x="97" y="211"/>
                    </a:lnTo>
                    <a:lnTo>
                      <a:pt x="105" y="205"/>
                    </a:lnTo>
                    <a:lnTo>
                      <a:pt x="111" y="205"/>
                    </a:lnTo>
                    <a:lnTo>
                      <a:pt x="111" y="211"/>
                    </a:lnTo>
                    <a:lnTo>
                      <a:pt x="126" y="206"/>
                    </a:lnTo>
                    <a:lnTo>
                      <a:pt x="135" y="205"/>
                    </a:lnTo>
                    <a:lnTo>
                      <a:pt x="138" y="202"/>
                    </a:lnTo>
                    <a:lnTo>
                      <a:pt x="138" y="196"/>
                    </a:lnTo>
                    <a:lnTo>
                      <a:pt x="137" y="194"/>
                    </a:lnTo>
                    <a:lnTo>
                      <a:pt x="140" y="188"/>
                    </a:lnTo>
                    <a:lnTo>
                      <a:pt x="144" y="183"/>
                    </a:lnTo>
                    <a:lnTo>
                      <a:pt x="155" y="179"/>
                    </a:lnTo>
                    <a:lnTo>
                      <a:pt x="159" y="179"/>
                    </a:lnTo>
                    <a:lnTo>
                      <a:pt x="162" y="173"/>
                    </a:lnTo>
                    <a:lnTo>
                      <a:pt x="158" y="168"/>
                    </a:lnTo>
                    <a:lnTo>
                      <a:pt x="156" y="165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5" y="148"/>
                    </a:lnTo>
                    <a:lnTo>
                      <a:pt x="153" y="136"/>
                    </a:lnTo>
                    <a:lnTo>
                      <a:pt x="152" y="136"/>
                    </a:lnTo>
                    <a:lnTo>
                      <a:pt x="147" y="127"/>
                    </a:lnTo>
                    <a:lnTo>
                      <a:pt x="138" y="114"/>
                    </a:lnTo>
                    <a:lnTo>
                      <a:pt x="137" y="110"/>
                    </a:lnTo>
                    <a:lnTo>
                      <a:pt x="143" y="107"/>
                    </a:lnTo>
                    <a:lnTo>
                      <a:pt x="147" y="103"/>
                    </a:lnTo>
                    <a:lnTo>
                      <a:pt x="150" y="98"/>
                    </a:lnTo>
                    <a:lnTo>
                      <a:pt x="158" y="98"/>
                    </a:lnTo>
                    <a:lnTo>
                      <a:pt x="164" y="92"/>
                    </a:lnTo>
                    <a:lnTo>
                      <a:pt x="161" y="91"/>
                    </a:lnTo>
                    <a:lnTo>
                      <a:pt x="153" y="89"/>
                    </a:lnTo>
                    <a:lnTo>
                      <a:pt x="150" y="79"/>
                    </a:lnTo>
                    <a:lnTo>
                      <a:pt x="147" y="83"/>
                    </a:lnTo>
                    <a:lnTo>
                      <a:pt x="137" y="82"/>
                    </a:lnTo>
                    <a:lnTo>
                      <a:pt x="126" y="77"/>
                    </a:lnTo>
                    <a:lnTo>
                      <a:pt x="118" y="69"/>
                    </a:lnTo>
                    <a:lnTo>
                      <a:pt x="117" y="62"/>
                    </a:lnTo>
                    <a:lnTo>
                      <a:pt x="123" y="59"/>
                    </a:lnTo>
                    <a:lnTo>
                      <a:pt x="121" y="53"/>
                    </a:lnTo>
                    <a:lnTo>
                      <a:pt x="124" y="48"/>
                    </a:lnTo>
                    <a:lnTo>
                      <a:pt x="115" y="39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5" y="27"/>
                    </a:lnTo>
                    <a:lnTo>
                      <a:pt x="100" y="22"/>
                    </a:lnTo>
                    <a:lnTo>
                      <a:pt x="96" y="22"/>
                    </a:lnTo>
                    <a:lnTo>
                      <a:pt x="97" y="15"/>
                    </a:lnTo>
                    <a:lnTo>
                      <a:pt x="90" y="7"/>
                    </a:lnTo>
                    <a:lnTo>
                      <a:pt x="94" y="4"/>
                    </a:lnTo>
                    <a:lnTo>
                      <a:pt x="87" y="3"/>
                    </a:lnTo>
                    <a:lnTo>
                      <a:pt x="80" y="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1" name="Freeform 1082">
                <a:extLst>
                  <a:ext uri="{FF2B5EF4-FFF2-40B4-BE49-F238E27FC236}">
                    <a16:creationId xmlns:a16="http://schemas.microsoft.com/office/drawing/2014/main" id="{32A79CB8-0E6E-E3E9-ABD8-5DD9A5871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3034"/>
                <a:ext cx="82" cy="109"/>
              </a:xfrm>
              <a:custGeom>
                <a:avLst/>
                <a:gdLst>
                  <a:gd name="T0" fmla="*/ 80 w 164"/>
                  <a:gd name="T1" fmla="*/ 0 h 217"/>
                  <a:gd name="T2" fmla="*/ 94 w 164"/>
                  <a:gd name="T3" fmla="*/ 4 h 217"/>
                  <a:gd name="T4" fmla="*/ 97 w 164"/>
                  <a:gd name="T5" fmla="*/ 15 h 217"/>
                  <a:gd name="T6" fmla="*/ 100 w 164"/>
                  <a:gd name="T7" fmla="*/ 22 h 217"/>
                  <a:gd name="T8" fmla="*/ 109 w 164"/>
                  <a:gd name="T9" fmla="*/ 30 h 217"/>
                  <a:gd name="T10" fmla="*/ 115 w 164"/>
                  <a:gd name="T11" fmla="*/ 39 h 217"/>
                  <a:gd name="T12" fmla="*/ 121 w 164"/>
                  <a:gd name="T13" fmla="*/ 53 h 217"/>
                  <a:gd name="T14" fmla="*/ 117 w 164"/>
                  <a:gd name="T15" fmla="*/ 62 h 217"/>
                  <a:gd name="T16" fmla="*/ 126 w 164"/>
                  <a:gd name="T17" fmla="*/ 77 h 217"/>
                  <a:gd name="T18" fmla="*/ 147 w 164"/>
                  <a:gd name="T19" fmla="*/ 83 h 217"/>
                  <a:gd name="T20" fmla="*/ 153 w 164"/>
                  <a:gd name="T21" fmla="*/ 89 h 217"/>
                  <a:gd name="T22" fmla="*/ 164 w 164"/>
                  <a:gd name="T23" fmla="*/ 92 h 217"/>
                  <a:gd name="T24" fmla="*/ 150 w 164"/>
                  <a:gd name="T25" fmla="*/ 98 h 217"/>
                  <a:gd name="T26" fmla="*/ 143 w 164"/>
                  <a:gd name="T27" fmla="*/ 107 h 217"/>
                  <a:gd name="T28" fmla="*/ 138 w 164"/>
                  <a:gd name="T29" fmla="*/ 114 h 217"/>
                  <a:gd name="T30" fmla="*/ 152 w 164"/>
                  <a:gd name="T31" fmla="*/ 136 h 217"/>
                  <a:gd name="T32" fmla="*/ 155 w 164"/>
                  <a:gd name="T33" fmla="*/ 148 h 217"/>
                  <a:gd name="T34" fmla="*/ 158 w 164"/>
                  <a:gd name="T35" fmla="*/ 151 h 217"/>
                  <a:gd name="T36" fmla="*/ 158 w 164"/>
                  <a:gd name="T37" fmla="*/ 168 h 217"/>
                  <a:gd name="T38" fmla="*/ 159 w 164"/>
                  <a:gd name="T39" fmla="*/ 179 h 217"/>
                  <a:gd name="T40" fmla="*/ 144 w 164"/>
                  <a:gd name="T41" fmla="*/ 183 h 217"/>
                  <a:gd name="T42" fmla="*/ 137 w 164"/>
                  <a:gd name="T43" fmla="*/ 194 h 217"/>
                  <a:gd name="T44" fmla="*/ 138 w 164"/>
                  <a:gd name="T45" fmla="*/ 202 h 217"/>
                  <a:gd name="T46" fmla="*/ 126 w 164"/>
                  <a:gd name="T47" fmla="*/ 206 h 217"/>
                  <a:gd name="T48" fmla="*/ 111 w 164"/>
                  <a:gd name="T49" fmla="*/ 205 h 217"/>
                  <a:gd name="T50" fmla="*/ 97 w 164"/>
                  <a:gd name="T51" fmla="*/ 211 h 217"/>
                  <a:gd name="T52" fmla="*/ 82 w 164"/>
                  <a:gd name="T53" fmla="*/ 205 h 217"/>
                  <a:gd name="T54" fmla="*/ 67 w 164"/>
                  <a:gd name="T55" fmla="*/ 215 h 217"/>
                  <a:gd name="T56" fmla="*/ 58 w 164"/>
                  <a:gd name="T57" fmla="*/ 217 h 217"/>
                  <a:gd name="T58" fmla="*/ 42 w 164"/>
                  <a:gd name="T59" fmla="*/ 206 h 217"/>
                  <a:gd name="T60" fmla="*/ 24 w 164"/>
                  <a:gd name="T61" fmla="*/ 212 h 217"/>
                  <a:gd name="T62" fmla="*/ 20 w 164"/>
                  <a:gd name="T63" fmla="*/ 205 h 217"/>
                  <a:gd name="T64" fmla="*/ 18 w 164"/>
                  <a:gd name="T65" fmla="*/ 183 h 217"/>
                  <a:gd name="T66" fmla="*/ 27 w 164"/>
                  <a:gd name="T67" fmla="*/ 173 h 217"/>
                  <a:gd name="T68" fmla="*/ 26 w 164"/>
                  <a:gd name="T69" fmla="*/ 159 h 217"/>
                  <a:gd name="T70" fmla="*/ 44 w 164"/>
                  <a:gd name="T71" fmla="*/ 148 h 217"/>
                  <a:gd name="T72" fmla="*/ 41 w 164"/>
                  <a:gd name="T73" fmla="*/ 138 h 217"/>
                  <a:gd name="T74" fmla="*/ 35 w 164"/>
                  <a:gd name="T75" fmla="*/ 129 h 217"/>
                  <a:gd name="T76" fmla="*/ 24 w 164"/>
                  <a:gd name="T77" fmla="*/ 129 h 217"/>
                  <a:gd name="T78" fmla="*/ 3 w 164"/>
                  <a:gd name="T79" fmla="*/ 124 h 217"/>
                  <a:gd name="T80" fmla="*/ 5 w 164"/>
                  <a:gd name="T81" fmla="*/ 115 h 217"/>
                  <a:gd name="T82" fmla="*/ 9 w 164"/>
                  <a:gd name="T83" fmla="*/ 98 h 217"/>
                  <a:gd name="T84" fmla="*/ 21 w 164"/>
                  <a:gd name="T85" fmla="*/ 101 h 217"/>
                  <a:gd name="T86" fmla="*/ 32 w 164"/>
                  <a:gd name="T87" fmla="*/ 95 h 217"/>
                  <a:gd name="T88" fmla="*/ 35 w 164"/>
                  <a:gd name="T89" fmla="*/ 92 h 217"/>
                  <a:gd name="T90" fmla="*/ 53 w 164"/>
                  <a:gd name="T91" fmla="*/ 92 h 217"/>
                  <a:gd name="T92" fmla="*/ 64 w 164"/>
                  <a:gd name="T93" fmla="*/ 95 h 217"/>
                  <a:gd name="T94" fmla="*/ 65 w 164"/>
                  <a:gd name="T95" fmla="*/ 86 h 217"/>
                  <a:gd name="T96" fmla="*/ 76 w 164"/>
                  <a:gd name="T97" fmla="*/ 80 h 217"/>
                  <a:gd name="T98" fmla="*/ 90 w 164"/>
                  <a:gd name="T99" fmla="*/ 83 h 217"/>
                  <a:gd name="T100" fmla="*/ 99 w 164"/>
                  <a:gd name="T101" fmla="*/ 66 h 217"/>
                  <a:gd name="T102" fmla="*/ 90 w 164"/>
                  <a:gd name="T103" fmla="*/ 57 h 217"/>
                  <a:gd name="T104" fmla="*/ 74 w 164"/>
                  <a:gd name="T105" fmla="*/ 56 h 217"/>
                  <a:gd name="T106" fmla="*/ 62 w 164"/>
                  <a:gd name="T107" fmla="*/ 50 h 217"/>
                  <a:gd name="T108" fmla="*/ 68 w 164"/>
                  <a:gd name="T109" fmla="*/ 42 h 217"/>
                  <a:gd name="T110" fmla="*/ 53 w 164"/>
                  <a:gd name="T111" fmla="*/ 34 h 217"/>
                  <a:gd name="T112" fmla="*/ 47 w 164"/>
                  <a:gd name="T113" fmla="*/ 19 h 217"/>
                  <a:gd name="T114" fmla="*/ 56 w 164"/>
                  <a:gd name="T115" fmla="*/ 19 h 217"/>
                  <a:gd name="T116" fmla="*/ 62 w 164"/>
                  <a:gd name="T117" fmla="*/ 15 h 217"/>
                  <a:gd name="T118" fmla="*/ 70 w 164"/>
                  <a:gd name="T11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217">
                    <a:moveTo>
                      <a:pt x="70" y="0"/>
                    </a:moveTo>
                    <a:lnTo>
                      <a:pt x="80" y="0"/>
                    </a:lnTo>
                    <a:lnTo>
                      <a:pt x="87" y="3"/>
                    </a:lnTo>
                    <a:lnTo>
                      <a:pt x="94" y="4"/>
                    </a:lnTo>
                    <a:lnTo>
                      <a:pt x="90" y="7"/>
                    </a:lnTo>
                    <a:lnTo>
                      <a:pt x="97" y="15"/>
                    </a:lnTo>
                    <a:lnTo>
                      <a:pt x="96" y="22"/>
                    </a:lnTo>
                    <a:lnTo>
                      <a:pt x="100" y="22"/>
                    </a:lnTo>
                    <a:lnTo>
                      <a:pt x="105" y="27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15" y="39"/>
                    </a:lnTo>
                    <a:lnTo>
                      <a:pt x="124" y="48"/>
                    </a:lnTo>
                    <a:lnTo>
                      <a:pt x="121" y="53"/>
                    </a:lnTo>
                    <a:lnTo>
                      <a:pt x="123" y="59"/>
                    </a:lnTo>
                    <a:lnTo>
                      <a:pt x="117" y="62"/>
                    </a:lnTo>
                    <a:lnTo>
                      <a:pt x="118" y="69"/>
                    </a:lnTo>
                    <a:lnTo>
                      <a:pt x="126" y="77"/>
                    </a:lnTo>
                    <a:lnTo>
                      <a:pt x="137" y="82"/>
                    </a:lnTo>
                    <a:lnTo>
                      <a:pt x="147" y="83"/>
                    </a:lnTo>
                    <a:lnTo>
                      <a:pt x="150" y="79"/>
                    </a:lnTo>
                    <a:lnTo>
                      <a:pt x="153" y="89"/>
                    </a:lnTo>
                    <a:lnTo>
                      <a:pt x="161" y="91"/>
                    </a:lnTo>
                    <a:lnTo>
                      <a:pt x="164" y="92"/>
                    </a:lnTo>
                    <a:lnTo>
                      <a:pt x="158" y="98"/>
                    </a:lnTo>
                    <a:lnTo>
                      <a:pt x="150" y="98"/>
                    </a:lnTo>
                    <a:lnTo>
                      <a:pt x="147" y="103"/>
                    </a:lnTo>
                    <a:lnTo>
                      <a:pt x="143" y="107"/>
                    </a:lnTo>
                    <a:lnTo>
                      <a:pt x="137" y="110"/>
                    </a:lnTo>
                    <a:lnTo>
                      <a:pt x="138" y="114"/>
                    </a:lnTo>
                    <a:lnTo>
                      <a:pt x="147" y="127"/>
                    </a:lnTo>
                    <a:lnTo>
                      <a:pt x="152" y="136"/>
                    </a:lnTo>
                    <a:lnTo>
                      <a:pt x="153" y="136"/>
                    </a:lnTo>
                    <a:lnTo>
                      <a:pt x="155" y="148"/>
                    </a:lnTo>
                    <a:lnTo>
                      <a:pt x="158" y="150"/>
                    </a:lnTo>
                    <a:lnTo>
                      <a:pt x="158" y="151"/>
                    </a:lnTo>
                    <a:lnTo>
                      <a:pt x="156" y="165"/>
                    </a:lnTo>
                    <a:lnTo>
                      <a:pt x="158" y="168"/>
                    </a:lnTo>
                    <a:lnTo>
                      <a:pt x="162" y="173"/>
                    </a:lnTo>
                    <a:lnTo>
                      <a:pt x="159" y="179"/>
                    </a:lnTo>
                    <a:lnTo>
                      <a:pt x="155" y="179"/>
                    </a:lnTo>
                    <a:lnTo>
                      <a:pt x="144" y="183"/>
                    </a:lnTo>
                    <a:lnTo>
                      <a:pt x="140" y="188"/>
                    </a:lnTo>
                    <a:lnTo>
                      <a:pt x="137" y="194"/>
                    </a:lnTo>
                    <a:lnTo>
                      <a:pt x="138" y="196"/>
                    </a:lnTo>
                    <a:lnTo>
                      <a:pt x="138" y="202"/>
                    </a:lnTo>
                    <a:lnTo>
                      <a:pt x="135" y="205"/>
                    </a:lnTo>
                    <a:lnTo>
                      <a:pt x="126" y="206"/>
                    </a:lnTo>
                    <a:lnTo>
                      <a:pt x="111" y="211"/>
                    </a:lnTo>
                    <a:lnTo>
                      <a:pt x="111" y="205"/>
                    </a:lnTo>
                    <a:lnTo>
                      <a:pt x="105" y="205"/>
                    </a:lnTo>
                    <a:lnTo>
                      <a:pt x="97" y="211"/>
                    </a:lnTo>
                    <a:lnTo>
                      <a:pt x="93" y="208"/>
                    </a:lnTo>
                    <a:lnTo>
                      <a:pt x="82" y="205"/>
                    </a:lnTo>
                    <a:lnTo>
                      <a:pt x="77" y="206"/>
                    </a:lnTo>
                    <a:lnTo>
                      <a:pt x="67" y="215"/>
                    </a:lnTo>
                    <a:lnTo>
                      <a:pt x="65" y="215"/>
                    </a:lnTo>
                    <a:lnTo>
                      <a:pt x="58" y="217"/>
                    </a:lnTo>
                    <a:lnTo>
                      <a:pt x="55" y="209"/>
                    </a:lnTo>
                    <a:lnTo>
                      <a:pt x="42" y="206"/>
                    </a:lnTo>
                    <a:lnTo>
                      <a:pt x="38" y="214"/>
                    </a:lnTo>
                    <a:lnTo>
                      <a:pt x="24" y="212"/>
                    </a:lnTo>
                    <a:lnTo>
                      <a:pt x="18" y="209"/>
                    </a:lnTo>
                    <a:lnTo>
                      <a:pt x="20" y="205"/>
                    </a:lnTo>
                    <a:lnTo>
                      <a:pt x="12" y="196"/>
                    </a:lnTo>
                    <a:lnTo>
                      <a:pt x="18" y="183"/>
                    </a:lnTo>
                    <a:lnTo>
                      <a:pt x="18" y="176"/>
                    </a:lnTo>
                    <a:lnTo>
                      <a:pt x="27" y="173"/>
                    </a:lnTo>
                    <a:lnTo>
                      <a:pt x="26" y="168"/>
                    </a:lnTo>
                    <a:lnTo>
                      <a:pt x="26" y="159"/>
                    </a:lnTo>
                    <a:lnTo>
                      <a:pt x="35" y="159"/>
                    </a:lnTo>
                    <a:lnTo>
                      <a:pt x="44" y="148"/>
                    </a:lnTo>
                    <a:lnTo>
                      <a:pt x="50" y="150"/>
                    </a:lnTo>
                    <a:lnTo>
                      <a:pt x="41" y="138"/>
                    </a:lnTo>
                    <a:lnTo>
                      <a:pt x="35" y="133"/>
                    </a:lnTo>
                    <a:lnTo>
                      <a:pt x="35" y="129"/>
                    </a:lnTo>
                    <a:lnTo>
                      <a:pt x="29" y="132"/>
                    </a:lnTo>
                    <a:lnTo>
                      <a:pt x="24" y="129"/>
                    </a:lnTo>
                    <a:lnTo>
                      <a:pt x="14" y="129"/>
                    </a:lnTo>
                    <a:lnTo>
                      <a:pt x="3" y="124"/>
                    </a:lnTo>
                    <a:lnTo>
                      <a:pt x="0" y="118"/>
                    </a:lnTo>
                    <a:lnTo>
                      <a:pt x="5" y="115"/>
                    </a:lnTo>
                    <a:lnTo>
                      <a:pt x="9" y="109"/>
                    </a:lnTo>
                    <a:lnTo>
                      <a:pt x="9" y="98"/>
                    </a:lnTo>
                    <a:lnTo>
                      <a:pt x="20" y="97"/>
                    </a:lnTo>
                    <a:lnTo>
                      <a:pt x="21" y="101"/>
                    </a:lnTo>
                    <a:lnTo>
                      <a:pt x="29" y="100"/>
                    </a:lnTo>
                    <a:lnTo>
                      <a:pt x="32" y="95"/>
                    </a:lnTo>
                    <a:lnTo>
                      <a:pt x="30" y="95"/>
                    </a:lnTo>
                    <a:lnTo>
                      <a:pt x="35" y="92"/>
                    </a:lnTo>
                    <a:lnTo>
                      <a:pt x="49" y="97"/>
                    </a:lnTo>
                    <a:lnTo>
                      <a:pt x="53" y="92"/>
                    </a:lnTo>
                    <a:lnTo>
                      <a:pt x="59" y="97"/>
                    </a:lnTo>
                    <a:lnTo>
                      <a:pt x="64" y="95"/>
                    </a:lnTo>
                    <a:lnTo>
                      <a:pt x="67" y="92"/>
                    </a:lnTo>
                    <a:lnTo>
                      <a:pt x="65" y="86"/>
                    </a:lnTo>
                    <a:lnTo>
                      <a:pt x="68" y="86"/>
                    </a:lnTo>
                    <a:lnTo>
                      <a:pt x="76" y="80"/>
                    </a:lnTo>
                    <a:lnTo>
                      <a:pt x="83" y="80"/>
                    </a:lnTo>
                    <a:lnTo>
                      <a:pt x="90" y="83"/>
                    </a:lnTo>
                    <a:lnTo>
                      <a:pt x="97" y="72"/>
                    </a:lnTo>
                    <a:lnTo>
                      <a:pt x="99" y="66"/>
                    </a:lnTo>
                    <a:lnTo>
                      <a:pt x="94" y="60"/>
                    </a:lnTo>
                    <a:lnTo>
                      <a:pt x="90" y="57"/>
                    </a:lnTo>
                    <a:lnTo>
                      <a:pt x="80" y="56"/>
                    </a:lnTo>
                    <a:lnTo>
                      <a:pt x="74" y="56"/>
                    </a:lnTo>
                    <a:lnTo>
                      <a:pt x="68" y="53"/>
                    </a:lnTo>
                    <a:lnTo>
                      <a:pt x="62" y="50"/>
                    </a:lnTo>
                    <a:lnTo>
                      <a:pt x="70" y="45"/>
                    </a:lnTo>
                    <a:lnTo>
                      <a:pt x="68" y="42"/>
                    </a:lnTo>
                    <a:lnTo>
                      <a:pt x="49" y="39"/>
                    </a:lnTo>
                    <a:lnTo>
                      <a:pt x="53" y="34"/>
                    </a:lnTo>
                    <a:lnTo>
                      <a:pt x="50" y="28"/>
                    </a:lnTo>
                    <a:lnTo>
                      <a:pt x="47" y="19"/>
                    </a:lnTo>
                    <a:lnTo>
                      <a:pt x="50" y="22"/>
                    </a:lnTo>
                    <a:lnTo>
                      <a:pt x="56" y="19"/>
                    </a:lnTo>
                    <a:lnTo>
                      <a:pt x="56" y="13"/>
                    </a:lnTo>
                    <a:lnTo>
                      <a:pt x="62" y="15"/>
                    </a:lnTo>
                    <a:lnTo>
                      <a:pt x="65" y="4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2" name="Freeform 1083">
                <a:extLst>
                  <a:ext uri="{FF2B5EF4-FFF2-40B4-BE49-F238E27FC236}">
                    <a16:creationId xmlns:a16="http://schemas.microsoft.com/office/drawing/2014/main" id="{22BB0F85-76F8-29FE-9BCB-2E44D407F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3034"/>
                <a:ext cx="82" cy="109"/>
              </a:xfrm>
              <a:custGeom>
                <a:avLst/>
                <a:gdLst>
                  <a:gd name="T0" fmla="*/ 80 w 164"/>
                  <a:gd name="T1" fmla="*/ 0 h 217"/>
                  <a:gd name="T2" fmla="*/ 94 w 164"/>
                  <a:gd name="T3" fmla="*/ 4 h 217"/>
                  <a:gd name="T4" fmla="*/ 97 w 164"/>
                  <a:gd name="T5" fmla="*/ 15 h 217"/>
                  <a:gd name="T6" fmla="*/ 100 w 164"/>
                  <a:gd name="T7" fmla="*/ 22 h 217"/>
                  <a:gd name="T8" fmla="*/ 109 w 164"/>
                  <a:gd name="T9" fmla="*/ 30 h 217"/>
                  <a:gd name="T10" fmla="*/ 115 w 164"/>
                  <a:gd name="T11" fmla="*/ 39 h 217"/>
                  <a:gd name="T12" fmla="*/ 121 w 164"/>
                  <a:gd name="T13" fmla="*/ 53 h 217"/>
                  <a:gd name="T14" fmla="*/ 117 w 164"/>
                  <a:gd name="T15" fmla="*/ 62 h 217"/>
                  <a:gd name="T16" fmla="*/ 126 w 164"/>
                  <a:gd name="T17" fmla="*/ 77 h 217"/>
                  <a:gd name="T18" fmla="*/ 147 w 164"/>
                  <a:gd name="T19" fmla="*/ 83 h 217"/>
                  <a:gd name="T20" fmla="*/ 153 w 164"/>
                  <a:gd name="T21" fmla="*/ 89 h 217"/>
                  <a:gd name="T22" fmla="*/ 164 w 164"/>
                  <a:gd name="T23" fmla="*/ 92 h 217"/>
                  <a:gd name="T24" fmla="*/ 150 w 164"/>
                  <a:gd name="T25" fmla="*/ 98 h 217"/>
                  <a:gd name="T26" fmla="*/ 143 w 164"/>
                  <a:gd name="T27" fmla="*/ 107 h 217"/>
                  <a:gd name="T28" fmla="*/ 138 w 164"/>
                  <a:gd name="T29" fmla="*/ 114 h 217"/>
                  <a:gd name="T30" fmla="*/ 152 w 164"/>
                  <a:gd name="T31" fmla="*/ 136 h 217"/>
                  <a:gd name="T32" fmla="*/ 155 w 164"/>
                  <a:gd name="T33" fmla="*/ 148 h 217"/>
                  <a:gd name="T34" fmla="*/ 158 w 164"/>
                  <a:gd name="T35" fmla="*/ 151 h 217"/>
                  <a:gd name="T36" fmla="*/ 158 w 164"/>
                  <a:gd name="T37" fmla="*/ 168 h 217"/>
                  <a:gd name="T38" fmla="*/ 159 w 164"/>
                  <a:gd name="T39" fmla="*/ 179 h 217"/>
                  <a:gd name="T40" fmla="*/ 144 w 164"/>
                  <a:gd name="T41" fmla="*/ 183 h 217"/>
                  <a:gd name="T42" fmla="*/ 137 w 164"/>
                  <a:gd name="T43" fmla="*/ 194 h 217"/>
                  <a:gd name="T44" fmla="*/ 138 w 164"/>
                  <a:gd name="T45" fmla="*/ 202 h 217"/>
                  <a:gd name="T46" fmla="*/ 126 w 164"/>
                  <a:gd name="T47" fmla="*/ 206 h 217"/>
                  <a:gd name="T48" fmla="*/ 111 w 164"/>
                  <a:gd name="T49" fmla="*/ 205 h 217"/>
                  <a:gd name="T50" fmla="*/ 97 w 164"/>
                  <a:gd name="T51" fmla="*/ 211 h 217"/>
                  <a:gd name="T52" fmla="*/ 82 w 164"/>
                  <a:gd name="T53" fmla="*/ 205 h 217"/>
                  <a:gd name="T54" fmla="*/ 67 w 164"/>
                  <a:gd name="T55" fmla="*/ 215 h 217"/>
                  <a:gd name="T56" fmla="*/ 58 w 164"/>
                  <a:gd name="T57" fmla="*/ 217 h 217"/>
                  <a:gd name="T58" fmla="*/ 42 w 164"/>
                  <a:gd name="T59" fmla="*/ 206 h 217"/>
                  <a:gd name="T60" fmla="*/ 24 w 164"/>
                  <a:gd name="T61" fmla="*/ 212 h 217"/>
                  <a:gd name="T62" fmla="*/ 20 w 164"/>
                  <a:gd name="T63" fmla="*/ 205 h 217"/>
                  <a:gd name="T64" fmla="*/ 18 w 164"/>
                  <a:gd name="T65" fmla="*/ 183 h 217"/>
                  <a:gd name="T66" fmla="*/ 27 w 164"/>
                  <a:gd name="T67" fmla="*/ 173 h 217"/>
                  <a:gd name="T68" fmla="*/ 26 w 164"/>
                  <a:gd name="T69" fmla="*/ 159 h 217"/>
                  <a:gd name="T70" fmla="*/ 44 w 164"/>
                  <a:gd name="T71" fmla="*/ 148 h 217"/>
                  <a:gd name="T72" fmla="*/ 41 w 164"/>
                  <a:gd name="T73" fmla="*/ 138 h 217"/>
                  <a:gd name="T74" fmla="*/ 35 w 164"/>
                  <a:gd name="T75" fmla="*/ 129 h 217"/>
                  <a:gd name="T76" fmla="*/ 24 w 164"/>
                  <a:gd name="T77" fmla="*/ 129 h 217"/>
                  <a:gd name="T78" fmla="*/ 3 w 164"/>
                  <a:gd name="T79" fmla="*/ 124 h 217"/>
                  <a:gd name="T80" fmla="*/ 5 w 164"/>
                  <a:gd name="T81" fmla="*/ 115 h 217"/>
                  <a:gd name="T82" fmla="*/ 9 w 164"/>
                  <a:gd name="T83" fmla="*/ 98 h 217"/>
                  <a:gd name="T84" fmla="*/ 21 w 164"/>
                  <a:gd name="T85" fmla="*/ 101 h 217"/>
                  <a:gd name="T86" fmla="*/ 32 w 164"/>
                  <a:gd name="T87" fmla="*/ 95 h 217"/>
                  <a:gd name="T88" fmla="*/ 35 w 164"/>
                  <a:gd name="T89" fmla="*/ 92 h 217"/>
                  <a:gd name="T90" fmla="*/ 53 w 164"/>
                  <a:gd name="T91" fmla="*/ 92 h 217"/>
                  <a:gd name="T92" fmla="*/ 64 w 164"/>
                  <a:gd name="T93" fmla="*/ 95 h 217"/>
                  <a:gd name="T94" fmla="*/ 65 w 164"/>
                  <a:gd name="T95" fmla="*/ 86 h 217"/>
                  <a:gd name="T96" fmla="*/ 76 w 164"/>
                  <a:gd name="T97" fmla="*/ 80 h 217"/>
                  <a:gd name="T98" fmla="*/ 90 w 164"/>
                  <a:gd name="T99" fmla="*/ 83 h 217"/>
                  <a:gd name="T100" fmla="*/ 99 w 164"/>
                  <a:gd name="T101" fmla="*/ 66 h 217"/>
                  <a:gd name="T102" fmla="*/ 90 w 164"/>
                  <a:gd name="T103" fmla="*/ 57 h 217"/>
                  <a:gd name="T104" fmla="*/ 74 w 164"/>
                  <a:gd name="T105" fmla="*/ 56 h 217"/>
                  <a:gd name="T106" fmla="*/ 62 w 164"/>
                  <a:gd name="T107" fmla="*/ 50 h 217"/>
                  <a:gd name="T108" fmla="*/ 68 w 164"/>
                  <a:gd name="T109" fmla="*/ 42 h 217"/>
                  <a:gd name="T110" fmla="*/ 53 w 164"/>
                  <a:gd name="T111" fmla="*/ 34 h 217"/>
                  <a:gd name="T112" fmla="*/ 47 w 164"/>
                  <a:gd name="T113" fmla="*/ 19 h 217"/>
                  <a:gd name="T114" fmla="*/ 56 w 164"/>
                  <a:gd name="T115" fmla="*/ 19 h 217"/>
                  <a:gd name="T116" fmla="*/ 62 w 164"/>
                  <a:gd name="T117" fmla="*/ 15 h 217"/>
                  <a:gd name="T118" fmla="*/ 70 w 164"/>
                  <a:gd name="T11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217">
                    <a:moveTo>
                      <a:pt x="70" y="0"/>
                    </a:moveTo>
                    <a:lnTo>
                      <a:pt x="80" y="0"/>
                    </a:lnTo>
                    <a:lnTo>
                      <a:pt x="87" y="3"/>
                    </a:lnTo>
                    <a:lnTo>
                      <a:pt x="94" y="4"/>
                    </a:lnTo>
                    <a:lnTo>
                      <a:pt x="90" y="7"/>
                    </a:lnTo>
                    <a:lnTo>
                      <a:pt x="97" y="15"/>
                    </a:lnTo>
                    <a:lnTo>
                      <a:pt x="96" y="22"/>
                    </a:lnTo>
                    <a:lnTo>
                      <a:pt x="100" y="22"/>
                    </a:lnTo>
                    <a:lnTo>
                      <a:pt x="105" y="27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15" y="39"/>
                    </a:lnTo>
                    <a:lnTo>
                      <a:pt x="124" y="48"/>
                    </a:lnTo>
                    <a:lnTo>
                      <a:pt x="121" y="53"/>
                    </a:lnTo>
                    <a:lnTo>
                      <a:pt x="123" y="59"/>
                    </a:lnTo>
                    <a:lnTo>
                      <a:pt x="117" y="62"/>
                    </a:lnTo>
                    <a:lnTo>
                      <a:pt x="118" y="69"/>
                    </a:lnTo>
                    <a:lnTo>
                      <a:pt x="126" y="77"/>
                    </a:lnTo>
                    <a:lnTo>
                      <a:pt x="137" y="82"/>
                    </a:lnTo>
                    <a:lnTo>
                      <a:pt x="147" y="83"/>
                    </a:lnTo>
                    <a:lnTo>
                      <a:pt x="150" y="79"/>
                    </a:lnTo>
                    <a:lnTo>
                      <a:pt x="153" y="89"/>
                    </a:lnTo>
                    <a:lnTo>
                      <a:pt x="161" y="91"/>
                    </a:lnTo>
                    <a:lnTo>
                      <a:pt x="164" y="92"/>
                    </a:lnTo>
                    <a:lnTo>
                      <a:pt x="158" y="98"/>
                    </a:lnTo>
                    <a:lnTo>
                      <a:pt x="150" y="98"/>
                    </a:lnTo>
                    <a:lnTo>
                      <a:pt x="147" y="103"/>
                    </a:lnTo>
                    <a:lnTo>
                      <a:pt x="143" y="107"/>
                    </a:lnTo>
                    <a:lnTo>
                      <a:pt x="137" y="110"/>
                    </a:lnTo>
                    <a:lnTo>
                      <a:pt x="138" y="114"/>
                    </a:lnTo>
                    <a:lnTo>
                      <a:pt x="147" y="127"/>
                    </a:lnTo>
                    <a:lnTo>
                      <a:pt x="152" y="136"/>
                    </a:lnTo>
                    <a:lnTo>
                      <a:pt x="153" y="136"/>
                    </a:lnTo>
                    <a:lnTo>
                      <a:pt x="155" y="148"/>
                    </a:lnTo>
                    <a:lnTo>
                      <a:pt x="158" y="150"/>
                    </a:lnTo>
                    <a:lnTo>
                      <a:pt x="158" y="151"/>
                    </a:lnTo>
                    <a:lnTo>
                      <a:pt x="156" y="165"/>
                    </a:lnTo>
                    <a:lnTo>
                      <a:pt x="158" y="168"/>
                    </a:lnTo>
                    <a:lnTo>
                      <a:pt x="162" y="173"/>
                    </a:lnTo>
                    <a:lnTo>
                      <a:pt x="159" y="179"/>
                    </a:lnTo>
                    <a:lnTo>
                      <a:pt x="155" y="179"/>
                    </a:lnTo>
                    <a:lnTo>
                      <a:pt x="144" y="183"/>
                    </a:lnTo>
                    <a:lnTo>
                      <a:pt x="140" y="188"/>
                    </a:lnTo>
                    <a:lnTo>
                      <a:pt x="137" y="194"/>
                    </a:lnTo>
                    <a:lnTo>
                      <a:pt x="138" y="196"/>
                    </a:lnTo>
                    <a:lnTo>
                      <a:pt x="138" y="202"/>
                    </a:lnTo>
                    <a:lnTo>
                      <a:pt x="135" y="205"/>
                    </a:lnTo>
                    <a:lnTo>
                      <a:pt x="126" y="206"/>
                    </a:lnTo>
                    <a:lnTo>
                      <a:pt x="111" y="211"/>
                    </a:lnTo>
                    <a:lnTo>
                      <a:pt x="111" y="205"/>
                    </a:lnTo>
                    <a:lnTo>
                      <a:pt x="105" y="205"/>
                    </a:lnTo>
                    <a:lnTo>
                      <a:pt x="97" y="211"/>
                    </a:lnTo>
                    <a:lnTo>
                      <a:pt x="93" y="208"/>
                    </a:lnTo>
                    <a:lnTo>
                      <a:pt x="82" y="205"/>
                    </a:lnTo>
                    <a:lnTo>
                      <a:pt x="77" y="206"/>
                    </a:lnTo>
                    <a:lnTo>
                      <a:pt x="67" y="215"/>
                    </a:lnTo>
                    <a:lnTo>
                      <a:pt x="65" y="215"/>
                    </a:lnTo>
                    <a:lnTo>
                      <a:pt x="58" y="217"/>
                    </a:lnTo>
                    <a:lnTo>
                      <a:pt x="55" y="209"/>
                    </a:lnTo>
                    <a:lnTo>
                      <a:pt x="42" y="206"/>
                    </a:lnTo>
                    <a:lnTo>
                      <a:pt x="38" y="214"/>
                    </a:lnTo>
                    <a:lnTo>
                      <a:pt x="24" y="212"/>
                    </a:lnTo>
                    <a:lnTo>
                      <a:pt x="18" y="209"/>
                    </a:lnTo>
                    <a:lnTo>
                      <a:pt x="20" y="205"/>
                    </a:lnTo>
                    <a:lnTo>
                      <a:pt x="12" y="196"/>
                    </a:lnTo>
                    <a:lnTo>
                      <a:pt x="18" y="183"/>
                    </a:lnTo>
                    <a:lnTo>
                      <a:pt x="18" y="176"/>
                    </a:lnTo>
                    <a:lnTo>
                      <a:pt x="27" y="173"/>
                    </a:lnTo>
                    <a:lnTo>
                      <a:pt x="26" y="168"/>
                    </a:lnTo>
                    <a:lnTo>
                      <a:pt x="26" y="159"/>
                    </a:lnTo>
                    <a:lnTo>
                      <a:pt x="35" y="159"/>
                    </a:lnTo>
                    <a:lnTo>
                      <a:pt x="44" y="148"/>
                    </a:lnTo>
                    <a:lnTo>
                      <a:pt x="50" y="150"/>
                    </a:lnTo>
                    <a:lnTo>
                      <a:pt x="41" y="138"/>
                    </a:lnTo>
                    <a:lnTo>
                      <a:pt x="35" y="133"/>
                    </a:lnTo>
                    <a:lnTo>
                      <a:pt x="35" y="129"/>
                    </a:lnTo>
                    <a:lnTo>
                      <a:pt x="29" y="132"/>
                    </a:lnTo>
                    <a:lnTo>
                      <a:pt x="24" y="129"/>
                    </a:lnTo>
                    <a:lnTo>
                      <a:pt x="14" y="129"/>
                    </a:lnTo>
                    <a:lnTo>
                      <a:pt x="3" y="124"/>
                    </a:lnTo>
                    <a:lnTo>
                      <a:pt x="0" y="118"/>
                    </a:lnTo>
                    <a:lnTo>
                      <a:pt x="5" y="115"/>
                    </a:lnTo>
                    <a:lnTo>
                      <a:pt x="9" y="109"/>
                    </a:lnTo>
                    <a:lnTo>
                      <a:pt x="9" y="98"/>
                    </a:lnTo>
                    <a:lnTo>
                      <a:pt x="20" y="97"/>
                    </a:lnTo>
                    <a:lnTo>
                      <a:pt x="21" y="101"/>
                    </a:lnTo>
                    <a:lnTo>
                      <a:pt x="29" y="100"/>
                    </a:lnTo>
                    <a:lnTo>
                      <a:pt x="32" y="95"/>
                    </a:lnTo>
                    <a:lnTo>
                      <a:pt x="30" y="95"/>
                    </a:lnTo>
                    <a:lnTo>
                      <a:pt x="35" y="92"/>
                    </a:lnTo>
                    <a:lnTo>
                      <a:pt x="49" y="97"/>
                    </a:lnTo>
                    <a:lnTo>
                      <a:pt x="53" y="92"/>
                    </a:lnTo>
                    <a:lnTo>
                      <a:pt x="59" y="97"/>
                    </a:lnTo>
                    <a:lnTo>
                      <a:pt x="64" y="95"/>
                    </a:lnTo>
                    <a:lnTo>
                      <a:pt x="67" y="92"/>
                    </a:lnTo>
                    <a:lnTo>
                      <a:pt x="65" y="86"/>
                    </a:lnTo>
                    <a:lnTo>
                      <a:pt x="68" y="86"/>
                    </a:lnTo>
                    <a:lnTo>
                      <a:pt x="76" y="80"/>
                    </a:lnTo>
                    <a:lnTo>
                      <a:pt x="83" y="80"/>
                    </a:lnTo>
                    <a:lnTo>
                      <a:pt x="90" y="83"/>
                    </a:lnTo>
                    <a:lnTo>
                      <a:pt x="97" y="72"/>
                    </a:lnTo>
                    <a:lnTo>
                      <a:pt x="99" y="66"/>
                    </a:lnTo>
                    <a:lnTo>
                      <a:pt x="94" y="60"/>
                    </a:lnTo>
                    <a:lnTo>
                      <a:pt x="90" y="57"/>
                    </a:lnTo>
                    <a:lnTo>
                      <a:pt x="80" y="56"/>
                    </a:lnTo>
                    <a:lnTo>
                      <a:pt x="74" y="56"/>
                    </a:lnTo>
                    <a:lnTo>
                      <a:pt x="68" y="53"/>
                    </a:lnTo>
                    <a:lnTo>
                      <a:pt x="62" y="50"/>
                    </a:lnTo>
                    <a:lnTo>
                      <a:pt x="70" y="45"/>
                    </a:lnTo>
                    <a:lnTo>
                      <a:pt x="68" y="42"/>
                    </a:lnTo>
                    <a:lnTo>
                      <a:pt x="49" y="39"/>
                    </a:lnTo>
                    <a:lnTo>
                      <a:pt x="53" y="34"/>
                    </a:lnTo>
                    <a:lnTo>
                      <a:pt x="50" y="28"/>
                    </a:lnTo>
                    <a:lnTo>
                      <a:pt x="47" y="19"/>
                    </a:lnTo>
                    <a:lnTo>
                      <a:pt x="50" y="22"/>
                    </a:lnTo>
                    <a:lnTo>
                      <a:pt x="56" y="19"/>
                    </a:lnTo>
                    <a:lnTo>
                      <a:pt x="56" y="13"/>
                    </a:lnTo>
                    <a:lnTo>
                      <a:pt x="62" y="15"/>
                    </a:lnTo>
                    <a:lnTo>
                      <a:pt x="65" y="4"/>
                    </a:lnTo>
                    <a:lnTo>
                      <a:pt x="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3" name="Freeform 1084">
                <a:extLst>
                  <a:ext uri="{FF2B5EF4-FFF2-40B4-BE49-F238E27FC236}">
                    <a16:creationId xmlns:a16="http://schemas.microsoft.com/office/drawing/2014/main" id="{3680CE2E-D9B7-6A5A-A53F-718B56C16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084"/>
                <a:ext cx="53" cy="59"/>
              </a:xfrm>
              <a:custGeom>
                <a:avLst/>
                <a:gdLst>
                  <a:gd name="T0" fmla="*/ 16 w 106"/>
                  <a:gd name="T1" fmla="*/ 38 h 119"/>
                  <a:gd name="T2" fmla="*/ 21 w 106"/>
                  <a:gd name="T3" fmla="*/ 52 h 119"/>
                  <a:gd name="T4" fmla="*/ 19 w 106"/>
                  <a:gd name="T5" fmla="*/ 67 h 119"/>
                  <a:gd name="T6" fmla="*/ 25 w 106"/>
                  <a:gd name="T7" fmla="*/ 75 h 119"/>
                  <a:gd name="T8" fmla="*/ 44 w 106"/>
                  <a:gd name="T9" fmla="*/ 72 h 119"/>
                  <a:gd name="T10" fmla="*/ 44 w 106"/>
                  <a:gd name="T11" fmla="*/ 87 h 119"/>
                  <a:gd name="T12" fmla="*/ 42 w 106"/>
                  <a:gd name="T13" fmla="*/ 101 h 119"/>
                  <a:gd name="T14" fmla="*/ 47 w 106"/>
                  <a:gd name="T15" fmla="*/ 105 h 119"/>
                  <a:gd name="T16" fmla="*/ 59 w 106"/>
                  <a:gd name="T17" fmla="*/ 108 h 119"/>
                  <a:gd name="T18" fmla="*/ 69 w 106"/>
                  <a:gd name="T19" fmla="*/ 104 h 119"/>
                  <a:gd name="T20" fmla="*/ 72 w 106"/>
                  <a:gd name="T21" fmla="*/ 116 h 119"/>
                  <a:gd name="T22" fmla="*/ 83 w 106"/>
                  <a:gd name="T23" fmla="*/ 117 h 119"/>
                  <a:gd name="T24" fmla="*/ 88 w 106"/>
                  <a:gd name="T25" fmla="*/ 110 h 119"/>
                  <a:gd name="T26" fmla="*/ 98 w 106"/>
                  <a:gd name="T27" fmla="*/ 104 h 119"/>
                  <a:gd name="T28" fmla="*/ 100 w 106"/>
                  <a:gd name="T29" fmla="*/ 93 h 119"/>
                  <a:gd name="T30" fmla="*/ 106 w 106"/>
                  <a:gd name="T31" fmla="*/ 79 h 119"/>
                  <a:gd name="T32" fmla="*/ 94 w 106"/>
                  <a:gd name="T33" fmla="*/ 75 h 119"/>
                  <a:gd name="T34" fmla="*/ 83 w 106"/>
                  <a:gd name="T35" fmla="*/ 84 h 119"/>
                  <a:gd name="T36" fmla="*/ 71 w 106"/>
                  <a:gd name="T37" fmla="*/ 78 h 119"/>
                  <a:gd name="T38" fmla="*/ 54 w 106"/>
                  <a:gd name="T39" fmla="*/ 66 h 119"/>
                  <a:gd name="T40" fmla="*/ 57 w 106"/>
                  <a:gd name="T41" fmla="*/ 58 h 119"/>
                  <a:gd name="T42" fmla="*/ 66 w 106"/>
                  <a:gd name="T43" fmla="*/ 64 h 119"/>
                  <a:gd name="T44" fmla="*/ 69 w 106"/>
                  <a:gd name="T45" fmla="*/ 50 h 119"/>
                  <a:gd name="T46" fmla="*/ 72 w 106"/>
                  <a:gd name="T47" fmla="*/ 40 h 119"/>
                  <a:gd name="T48" fmla="*/ 82 w 106"/>
                  <a:gd name="T49" fmla="*/ 35 h 119"/>
                  <a:gd name="T50" fmla="*/ 74 w 106"/>
                  <a:gd name="T51" fmla="*/ 22 h 119"/>
                  <a:gd name="T52" fmla="*/ 57 w 106"/>
                  <a:gd name="T53" fmla="*/ 14 h 119"/>
                  <a:gd name="T54" fmla="*/ 41 w 106"/>
                  <a:gd name="T55" fmla="*/ 0 h 119"/>
                  <a:gd name="T56" fmla="*/ 30 w 106"/>
                  <a:gd name="T57" fmla="*/ 11 h 119"/>
                  <a:gd name="T58" fmla="*/ 16 w 106"/>
                  <a:gd name="T59" fmla="*/ 9 h 119"/>
                  <a:gd name="T60" fmla="*/ 6 w 106"/>
                  <a:gd name="T61" fmla="*/ 9 h 119"/>
                  <a:gd name="T62" fmla="*/ 1 w 106"/>
                  <a:gd name="T63" fmla="*/ 16 h 119"/>
                  <a:gd name="T64" fmla="*/ 15 w 106"/>
                  <a:gd name="T65" fmla="*/ 3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6" h="119">
                    <a:moveTo>
                      <a:pt x="15" y="38"/>
                    </a:moveTo>
                    <a:lnTo>
                      <a:pt x="16" y="38"/>
                    </a:lnTo>
                    <a:lnTo>
                      <a:pt x="18" y="50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19" y="67"/>
                    </a:lnTo>
                    <a:lnTo>
                      <a:pt x="21" y="70"/>
                    </a:lnTo>
                    <a:lnTo>
                      <a:pt x="25" y="75"/>
                    </a:lnTo>
                    <a:lnTo>
                      <a:pt x="38" y="73"/>
                    </a:lnTo>
                    <a:lnTo>
                      <a:pt x="44" y="72"/>
                    </a:lnTo>
                    <a:lnTo>
                      <a:pt x="42" y="82"/>
                    </a:lnTo>
                    <a:lnTo>
                      <a:pt x="44" y="87"/>
                    </a:lnTo>
                    <a:lnTo>
                      <a:pt x="39" y="95"/>
                    </a:lnTo>
                    <a:lnTo>
                      <a:pt x="42" y="101"/>
                    </a:lnTo>
                    <a:lnTo>
                      <a:pt x="45" y="104"/>
                    </a:lnTo>
                    <a:lnTo>
                      <a:pt x="47" y="105"/>
                    </a:lnTo>
                    <a:lnTo>
                      <a:pt x="53" y="108"/>
                    </a:lnTo>
                    <a:lnTo>
                      <a:pt x="59" y="108"/>
                    </a:lnTo>
                    <a:lnTo>
                      <a:pt x="60" y="105"/>
                    </a:lnTo>
                    <a:lnTo>
                      <a:pt x="69" y="104"/>
                    </a:lnTo>
                    <a:lnTo>
                      <a:pt x="74" y="108"/>
                    </a:lnTo>
                    <a:lnTo>
                      <a:pt x="72" y="116"/>
                    </a:lnTo>
                    <a:lnTo>
                      <a:pt x="72" y="119"/>
                    </a:lnTo>
                    <a:lnTo>
                      <a:pt x="83" y="117"/>
                    </a:lnTo>
                    <a:lnTo>
                      <a:pt x="85" y="113"/>
                    </a:lnTo>
                    <a:lnTo>
                      <a:pt x="88" y="110"/>
                    </a:lnTo>
                    <a:lnTo>
                      <a:pt x="95" y="108"/>
                    </a:lnTo>
                    <a:lnTo>
                      <a:pt x="98" y="104"/>
                    </a:lnTo>
                    <a:lnTo>
                      <a:pt x="95" y="98"/>
                    </a:lnTo>
                    <a:lnTo>
                      <a:pt x="100" y="93"/>
                    </a:lnTo>
                    <a:lnTo>
                      <a:pt x="101" y="87"/>
                    </a:lnTo>
                    <a:lnTo>
                      <a:pt x="106" y="79"/>
                    </a:lnTo>
                    <a:lnTo>
                      <a:pt x="97" y="73"/>
                    </a:lnTo>
                    <a:lnTo>
                      <a:pt x="94" y="75"/>
                    </a:lnTo>
                    <a:lnTo>
                      <a:pt x="88" y="84"/>
                    </a:lnTo>
                    <a:lnTo>
                      <a:pt x="83" y="84"/>
                    </a:lnTo>
                    <a:lnTo>
                      <a:pt x="66" y="79"/>
                    </a:lnTo>
                    <a:lnTo>
                      <a:pt x="71" y="78"/>
                    </a:lnTo>
                    <a:lnTo>
                      <a:pt x="68" y="69"/>
                    </a:lnTo>
                    <a:lnTo>
                      <a:pt x="54" y="66"/>
                    </a:lnTo>
                    <a:lnTo>
                      <a:pt x="54" y="64"/>
                    </a:lnTo>
                    <a:lnTo>
                      <a:pt x="57" y="58"/>
                    </a:lnTo>
                    <a:lnTo>
                      <a:pt x="63" y="64"/>
                    </a:lnTo>
                    <a:lnTo>
                      <a:pt x="66" y="64"/>
                    </a:lnTo>
                    <a:lnTo>
                      <a:pt x="74" y="55"/>
                    </a:lnTo>
                    <a:lnTo>
                      <a:pt x="69" y="50"/>
                    </a:lnTo>
                    <a:lnTo>
                      <a:pt x="66" y="40"/>
                    </a:lnTo>
                    <a:lnTo>
                      <a:pt x="72" y="40"/>
                    </a:lnTo>
                    <a:lnTo>
                      <a:pt x="78" y="43"/>
                    </a:lnTo>
                    <a:lnTo>
                      <a:pt x="82" y="35"/>
                    </a:lnTo>
                    <a:lnTo>
                      <a:pt x="80" y="28"/>
                    </a:lnTo>
                    <a:lnTo>
                      <a:pt x="74" y="22"/>
                    </a:lnTo>
                    <a:lnTo>
                      <a:pt x="63" y="22"/>
                    </a:lnTo>
                    <a:lnTo>
                      <a:pt x="57" y="14"/>
                    </a:lnTo>
                    <a:lnTo>
                      <a:pt x="57" y="11"/>
                    </a:lnTo>
                    <a:lnTo>
                      <a:pt x="41" y="0"/>
                    </a:lnTo>
                    <a:lnTo>
                      <a:pt x="36" y="11"/>
                    </a:lnTo>
                    <a:lnTo>
                      <a:pt x="30" y="11"/>
                    </a:lnTo>
                    <a:lnTo>
                      <a:pt x="28" y="14"/>
                    </a:lnTo>
                    <a:lnTo>
                      <a:pt x="16" y="9"/>
                    </a:lnTo>
                    <a:lnTo>
                      <a:pt x="10" y="5"/>
                    </a:lnTo>
                    <a:lnTo>
                      <a:pt x="6" y="9"/>
                    </a:lnTo>
                    <a:lnTo>
                      <a:pt x="0" y="12"/>
                    </a:lnTo>
                    <a:lnTo>
                      <a:pt x="1" y="16"/>
                    </a:lnTo>
                    <a:lnTo>
                      <a:pt x="10" y="29"/>
                    </a:lnTo>
                    <a:lnTo>
                      <a:pt x="15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4" name="Freeform 1085">
                <a:extLst>
                  <a:ext uri="{FF2B5EF4-FFF2-40B4-BE49-F238E27FC236}">
                    <a16:creationId xmlns:a16="http://schemas.microsoft.com/office/drawing/2014/main" id="{1C5E8215-30E3-601A-A50E-E8428ADBB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084"/>
                <a:ext cx="53" cy="59"/>
              </a:xfrm>
              <a:custGeom>
                <a:avLst/>
                <a:gdLst>
                  <a:gd name="T0" fmla="*/ 10 w 106"/>
                  <a:gd name="T1" fmla="*/ 29 h 119"/>
                  <a:gd name="T2" fmla="*/ 0 w 106"/>
                  <a:gd name="T3" fmla="*/ 12 h 119"/>
                  <a:gd name="T4" fmla="*/ 10 w 106"/>
                  <a:gd name="T5" fmla="*/ 5 h 119"/>
                  <a:gd name="T6" fmla="*/ 28 w 106"/>
                  <a:gd name="T7" fmla="*/ 14 h 119"/>
                  <a:gd name="T8" fmla="*/ 36 w 106"/>
                  <a:gd name="T9" fmla="*/ 11 h 119"/>
                  <a:gd name="T10" fmla="*/ 57 w 106"/>
                  <a:gd name="T11" fmla="*/ 11 h 119"/>
                  <a:gd name="T12" fmla="*/ 63 w 106"/>
                  <a:gd name="T13" fmla="*/ 22 h 119"/>
                  <a:gd name="T14" fmla="*/ 80 w 106"/>
                  <a:gd name="T15" fmla="*/ 28 h 119"/>
                  <a:gd name="T16" fmla="*/ 78 w 106"/>
                  <a:gd name="T17" fmla="*/ 43 h 119"/>
                  <a:gd name="T18" fmla="*/ 66 w 106"/>
                  <a:gd name="T19" fmla="*/ 40 h 119"/>
                  <a:gd name="T20" fmla="*/ 74 w 106"/>
                  <a:gd name="T21" fmla="*/ 55 h 119"/>
                  <a:gd name="T22" fmla="*/ 63 w 106"/>
                  <a:gd name="T23" fmla="*/ 64 h 119"/>
                  <a:gd name="T24" fmla="*/ 54 w 106"/>
                  <a:gd name="T25" fmla="*/ 64 h 119"/>
                  <a:gd name="T26" fmla="*/ 68 w 106"/>
                  <a:gd name="T27" fmla="*/ 69 h 119"/>
                  <a:gd name="T28" fmla="*/ 66 w 106"/>
                  <a:gd name="T29" fmla="*/ 79 h 119"/>
                  <a:gd name="T30" fmla="*/ 88 w 106"/>
                  <a:gd name="T31" fmla="*/ 84 h 119"/>
                  <a:gd name="T32" fmla="*/ 97 w 106"/>
                  <a:gd name="T33" fmla="*/ 73 h 119"/>
                  <a:gd name="T34" fmla="*/ 101 w 106"/>
                  <a:gd name="T35" fmla="*/ 87 h 119"/>
                  <a:gd name="T36" fmla="*/ 95 w 106"/>
                  <a:gd name="T37" fmla="*/ 98 h 119"/>
                  <a:gd name="T38" fmla="*/ 95 w 106"/>
                  <a:gd name="T39" fmla="*/ 108 h 119"/>
                  <a:gd name="T40" fmla="*/ 85 w 106"/>
                  <a:gd name="T41" fmla="*/ 113 h 119"/>
                  <a:gd name="T42" fmla="*/ 72 w 106"/>
                  <a:gd name="T43" fmla="*/ 119 h 119"/>
                  <a:gd name="T44" fmla="*/ 74 w 106"/>
                  <a:gd name="T45" fmla="*/ 108 h 119"/>
                  <a:gd name="T46" fmla="*/ 60 w 106"/>
                  <a:gd name="T47" fmla="*/ 105 h 119"/>
                  <a:gd name="T48" fmla="*/ 53 w 106"/>
                  <a:gd name="T49" fmla="*/ 108 h 119"/>
                  <a:gd name="T50" fmla="*/ 45 w 106"/>
                  <a:gd name="T51" fmla="*/ 104 h 119"/>
                  <a:gd name="T52" fmla="*/ 39 w 106"/>
                  <a:gd name="T53" fmla="*/ 95 h 119"/>
                  <a:gd name="T54" fmla="*/ 42 w 106"/>
                  <a:gd name="T55" fmla="*/ 82 h 119"/>
                  <a:gd name="T56" fmla="*/ 38 w 106"/>
                  <a:gd name="T57" fmla="*/ 73 h 119"/>
                  <a:gd name="T58" fmla="*/ 21 w 106"/>
                  <a:gd name="T59" fmla="*/ 70 h 119"/>
                  <a:gd name="T60" fmla="*/ 21 w 106"/>
                  <a:gd name="T61" fmla="*/ 53 h 119"/>
                  <a:gd name="T62" fmla="*/ 18 w 106"/>
                  <a:gd name="T63" fmla="*/ 50 h 119"/>
                  <a:gd name="T64" fmla="*/ 15 w 106"/>
                  <a:gd name="T65" fmla="*/ 3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6" h="119">
                    <a:moveTo>
                      <a:pt x="15" y="38"/>
                    </a:moveTo>
                    <a:lnTo>
                      <a:pt x="10" y="29"/>
                    </a:lnTo>
                    <a:lnTo>
                      <a:pt x="1" y="16"/>
                    </a:lnTo>
                    <a:lnTo>
                      <a:pt x="0" y="12"/>
                    </a:lnTo>
                    <a:lnTo>
                      <a:pt x="6" y="9"/>
                    </a:lnTo>
                    <a:lnTo>
                      <a:pt x="10" y="5"/>
                    </a:lnTo>
                    <a:lnTo>
                      <a:pt x="16" y="9"/>
                    </a:lnTo>
                    <a:lnTo>
                      <a:pt x="28" y="14"/>
                    </a:lnTo>
                    <a:lnTo>
                      <a:pt x="30" y="11"/>
                    </a:lnTo>
                    <a:lnTo>
                      <a:pt x="36" y="11"/>
                    </a:lnTo>
                    <a:lnTo>
                      <a:pt x="41" y="0"/>
                    </a:lnTo>
                    <a:lnTo>
                      <a:pt x="57" y="11"/>
                    </a:lnTo>
                    <a:lnTo>
                      <a:pt x="57" y="14"/>
                    </a:lnTo>
                    <a:lnTo>
                      <a:pt x="63" y="22"/>
                    </a:lnTo>
                    <a:lnTo>
                      <a:pt x="74" y="22"/>
                    </a:lnTo>
                    <a:lnTo>
                      <a:pt x="80" y="28"/>
                    </a:lnTo>
                    <a:lnTo>
                      <a:pt x="82" y="35"/>
                    </a:lnTo>
                    <a:lnTo>
                      <a:pt x="78" y="43"/>
                    </a:lnTo>
                    <a:lnTo>
                      <a:pt x="72" y="40"/>
                    </a:lnTo>
                    <a:lnTo>
                      <a:pt x="66" y="40"/>
                    </a:lnTo>
                    <a:lnTo>
                      <a:pt x="69" y="50"/>
                    </a:lnTo>
                    <a:lnTo>
                      <a:pt x="74" y="55"/>
                    </a:lnTo>
                    <a:lnTo>
                      <a:pt x="66" y="64"/>
                    </a:lnTo>
                    <a:lnTo>
                      <a:pt x="63" y="64"/>
                    </a:lnTo>
                    <a:lnTo>
                      <a:pt x="57" y="58"/>
                    </a:lnTo>
                    <a:lnTo>
                      <a:pt x="54" y="64"/>
                    </a:lnTo>
                    <a:lnTo>
                      <a:pt x="54" y="66"/>
                    </a:lnTo>
                    <a:lnTo>
                      <a:pt x="68" y="69"/>
                    </a:lnTo>
                    <a:lnTo>
                      <a:pt x="71" y="78"/>
                    </a:lnTo>
                    <a:lnTo>
                      <a:pt x="66" y="79"/>
                    </a:lnTo>
                    <a:lnTo>
                      <a:pt x="83" y="84"/>
                    </a:lnTo>
                    <a:lnTo>
                      <a:pt x="88" y="84"/>
                    </a:lnTo>
                    <a:lnTo>
                      <a:pt x="94" y="75"/>
                    </a:lnTo>
                    <a:lnTo>
                      <a:pt x="97" y="73"/>
                    </a:lnTo>
                    <a:lnTo>
                      <a:pt x="106" y="79"/>
                    </a:lnTo>
                    <a:lnTo>
                      <a:pt x="101" y="87"/>
                    </a:lnTo>
                    <a:lnTo>
                      <a:pt x="100" y="93"/>
                    </a:lnTo>
                    <a:lnTo>
                      <a:pt x="95" y="98"/>
                    </a:lnTo>
                    <a:lnTo>
                      <a:pt x="98" y="104"/>
                    </a:lnTo>
                    <a:lnTo>
                      <a:pt x="95" y="108"/>
                    </a:lnTo>
                    <a:lnTo>
                      <a:pt x="88" y="110"/>
                    </a:lnTo>
                    <a:lnTo>
                      <a:pt x="85" y="113"/>
                    </a:lnTo>
                    <a:lnTo>
                      <a:pt x="83" y="117"/>
                    </a:lnTo>
                    <a:lnTo>
                      <a:pt x="72" y="119"/>
                    </a:lnTo>
                    <a:lnTo>
                      <a:pt x="72" y="116"/>
                    </a:lnTo>
                    <a:lnTo>
                      <a:pt x="74" y="108"/>
                    </a:lnTo>
                    <a:lnTo>
                      <a:pt x="69" y="104"/>
                    </a:lnTo>
                    <a:lnTo>
                      <a:pt x="60" y="105"/>
                    </a:lnTo>
                    <a:lnTo>
                      <a:pt x="59" y="108"/>
                    </a:lnTo>
                    <a:lnTo>
                      <a:pt x="53" y="108"/>
                    </a:lnTo>
                    <a:lnTo>
                      <a:pt x="47" y="105"/>
                    </a:lnTo>
                    <a:lnTo>
                      <a:pt x="45" y="104"/>
                    </a:lnTo>
                    <a:lnTo>
                      <a:pt x="42" y="101"/>
                    </a:lnTo>
                    <a:lnTo>
                      <a:pt x="39" y="95"/>
                    </a:lnTo>
                    <a:lnTo>
                      <a:pt x="44" y="87"/>
                    </a:lnTo>
                    <a:lnTo>
                      <a:pt x="42" y="82"/>
                    </a:lnTo>
                    <a:lnTo>
                      <a:pt x="44" y="72"/>
                    </a:lnTo>
                    <a:lnTo>
                      <a:pt x="38" y="73"/>
                    </a:lnTo>
                    <a:lnTo>
                      <a:pt x="25" y="75"/>
                    </a:lnTo>
                    <a:lnTo>
                      <a:pt x="21" y="70"/>
                    </a:lnTo>
                    <a:lnTo>
                      <a:pt x="19" y="67"/>
                    </a:lnTo>
                    <a:lnTo>
                      <a:pt x="21" y="53"/>
                    </a:lnTo>
                    <a:lnTo>
                      <a:pt x="21" y="52"/>
                    </a:lnTo>
                    <a:lnTo>
                      <a:pt x="18" y="50"/>
                    </a:lnTo>
                    <a:lnTo>
                      <a:pt x="16" y="38"/>
                    </a:lnTo>
                    <a:lnTo>
                      <a:pt x="15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5" name="Freeform 1086">
                <a:extLst>
                  <a:ext uri="{FF2B5EF4-FFF2-40B4-BE49-F238E27FC236}">
                    <a16:creationId xmlns:a16="http://schemas.microsoft.com/office/drawing/2014/main" id="{E2C81776-7BCE-4594-E9E5-55296A515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084"/>
                <a:ext cx="53" cy="59"/>
              </a:xfrm>
              <a:custGeom>
                <a:avLst/>
                <a:gdLst>
                  <a:gd name="T0" fmla="*/ 10 w 106"/>
                  <a:gd name="T1" fmla="*/ 29 h 119"/>
                  <a:gd name="T2" fmla="*/ 0 w 106"/>
                  <a:gd name="T3" fmla="*/ 12 h 119"/>
                  <a:gd name="T4" fmla="*/ 10 w 106"/>
                  <a:gd name="T5" fmla="*/ 5 h 119"/>
                  <a:gd name="T6" fmla="*/ 28 w 106"/>
                  <a:gd name="T7" fmla="*/ 14 h 119"/>
                  <a:gd name="T8" fmla="*/ 36 w 106"/>
                  <a:gd name="T9" fmla="*/ 11 h 119"/>
                  <a:gd name="T10" fmla="*/ 57 w 106"/>
                  <a:gd name="T11" fmla="*/ 11 h 119"/>
                  <a:gd name="T12" fmla="*/ 63 w 106"/>
                  <a:gd name="T13" fmla="*/ 22 h 119"/>
                  <a:gd name="T14" fmla="*/ 80 w 106"/>
                  <a:gd name="T15" fmla="*/ 28 h 119"/>
                  <a:gd name="T16" fmla="*/ 78 w 106"/>
                  <a:gd name="T17" fmla="*/ 43 h 119"/>
                  <a:gd name="T18" fmla="*/ 66 w 106"/>
                  <a:gd name="T19" fmla="*/ 40 h 119"/>
                  <a:gd name="T20" fmla="*/ 74 w 106"/>
                  <a:gd name="T21" fmla="*/ 55 h 119"/>
                  <a:gd name="T22" fmla="*/ 63 w 106"/>
                  <a:gd name="T23" fmla="*/ 64 h 119"/>
                  <a:gd name="T24" fmla="*/ 54 w 106"/>
                  <a:gd name="T25" fmla="*/ 64 h 119"/>
                  <a:gd name="T26" fmla="*/ 68 w 106"/>
                  <a:gd name="T27" fmla="*/ 69 h 119"/>
                  <a:gd name="T28" fmla="*/ 66 w 106"/>
                  <a:gd name="T29" fmla="*/ 79 h 119"/>
                  <a:gd name="T30" fmla="*/ 88 w 106"/>
                  <a:gd name="T31" fmla="*/ 84 h 119"/>
                  <a:gd name="T32" fmla="*/ 97 w 106"/>
                  <a:gd name="T33" fmla="*/ 73 h 119"/>
                  <a:gd name="T34" fmla="*/ 101 w 106"/>
                  <a:gd name="T35" fmla="*/ 87 h 119"/>
                  <a:gd name="T36" fmla="*/ 95 w 106"/>
                  <a:gd name="T37" fmla="*/ 98 h 119"/>
                  <a:gd name="T38" fmla="*/ 95 w 106"/>
                  <a:gd name="T39" fmla="*/ 108 h 119"/>
                  <a:gd name="T40" fmla="*/ 85 w 106"/>
                  <a:gd name="T41" fmla="*/ 113 h 119"/>
                  <a:gd name="T42" fmla="*/ 72 w 106"/>
                  <a:gd name="T43" fmla="*/ 119 h 119"/>
                  <a:gd name="T44" fmla="*/ 74 w 106"/>
                  <a:gd name="T45" fmla="*/ 108 h 119"/>
                  <a:gd name="T46" fmla="*/ 60 w 106"/>
                  <a:gd name="T47" fmla="*/ 105 h 119"/>
                  <a:gd name="T48" fmla="*/ 53 w 106"/>
                  <a:gd name="T49" fmla="*/ 108 h 119"/>
                  <a:gd name="T50" fmla="*/ 45 w 106"/>
                  <a:gd name="T51" fmla="*/ 104 h 119"/>
                  <a:gd name="T52" fmla="*/ 39 w 106"/>
                  <a:gd name="T53" fmla="*/ 95 h 119"/>
                  <a:gd name="T54" fmla="*/ 42 w 106"/>
                  <a:gd name="T55" fmla="*/ 82 h 119"/>
                  <a:gd name="T56" fmla="*/ 38 w 106"/>
                  <a:gd name="T57" fmla="*/ 73 h 119"/>
                  <a:gd name="T58" fmla="*/ 21 w 106"/>
                  <a:gd name="T59" fmla="*/ 70 h 119"/>
                  <a:gd name="T60" fmla="*/ 21 w 106"/>
                  <a:gd name="T61" fmla="*/ 53 h 119"/>
                  <a:gd name="T62" fmla="*/ 18 w 106"/>
                  <a:gd name="T63" fmla="*/ 50 h 119"/>
                  <a:gd name="T64" fmla="*/ 15 w 106"/>
                  <a:gd name="T65" fmla="*/ 3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6" h="119">
                    <a:moveTo>
                      <a:pt x="15" y="38"/>
                    </a:moveTo>
                    <a:lnTo>
                      <a:pt x="10" y="29"/>
                    </a:lnTo>
                    <a:lnTo>
                      <a:pt x="1" y="16"/>
                    </a:lnTo>
                    <a:lnTo>
                      <a:pt x="0" y="12"/>
                    </a:lnTo>
                    <a:lnTo>
                      <a:pt x="6" y="9"/>
                    </a:lnTo>
                    <a:lnTo>
                      <a:pt x="10" y="5"/>
                    </a:lnTo>
                    <a:lnTo>
                      <a:pt x="16" y="9"/>
                    </a:lnTo>
                    <a:lnTo>
                      <a:pt x="28" y="14"/>
                    </a:lnTo>
                    <a:lnTo>
                      <a:pt x="30" y="11"/>
                    </a:lnTo>
                    <a:lnTo>
                      <a:pt x="36" y="11"/>
                    </a:lnTo>
                    <a:lnTo>
                      <a:pt x="41" y="0"/>
                    </a:lnTo>
                    <a:lnTo>
                      <a:pt x="57" y="11"/>
                    </a:lnTo>
                    <a:lnTo>
                      <a:pt x="57" y="14"/>
                    </a:lnTo>
                    <a:lnTo>
                      <a:pt x="63" y="22"/>
                    </a:lnTo>
                    <a:lnTo>
                      <a:pt x="74" y="22"/>
                    </a:lnTo>
                    <a:lnTo>
                      <a:pt x="80" y="28"/>
                    </a:lnTo>
                    <a:lnTo>
                      <a:pt x="82" y="35"/>
                    </a:lnTo>
                    <a:lnTo>
                      <a:pt x="78" y="43"/>
                    </a:lnTo>
                    <a:lnTo>
                      <a:pt x="72" y="40"/>
                    </a:lnTo>
                    <a:lnTo>
                      <a:pt x="66" y="40"/>
                    </a:lnTo>
                    <a:lnTo>
                      <a:pt x="69" y="50"/>
                    </a:lnTo>
                    <a:lnTo>
                      <a:pt x="74" y="55"/>
                    </a:lnTo>
                    <a:lnTo>
                      <a:pt x="66" y="64"/>
                    </a:lnTo>
                    <a:lnTo>
                      <a:pt x="63" y="64"/>
                    </a:lnTo>
                    <a:lnTo>
                      <a:pt x="57" y="58"/>
                    </a:lnTo>
                    <a:lnTo>
                      <a:pt x="54" y="64"/>
                    </a:lnTo>
                    <a:lnTo>
                      <a:pt x="54" y="66"/>
                    </a:lnTo>
                    <a:lnTo>
                      <a:pt x="68" y="69"/>
                    </a:lnTo>
                    <a:lnTo>
                      <a:pt x="71" y="78"/>
                    </a:lnTo>
                    <a:lnTo>
                      <a:pt x="66" y="79"/>
                    </a:lnTo>
                    <a:lnTo>
                      <a:pt x="83" y="84"/>
                    </a:lnTo>
                    <a:lnTo>
                      <a:pt x="88" y="84"/>
                    </a:lnTo>
                    <a:lnTo>
                      <a:pt x="94" y="75"/>
                    </a:lnTo>
                    <a:lnTo>
                      <a:pt x="97" y="73"/>
                    </a:lnTo>
                    <a:lnTo>
                      <a:pt x="106" y="79"/>
                    </a:lnTo>
                    <a:lnTo>
                      <a:pt x="101" y="87"/>
                    </a:lnTo>
                    <a:lnTo>
                      <a:pt x="100" y="93"/>
                    </a:lnTo>
                    <a:lnTo>
                      <a:pt x="95" y="98"/>
                    </a:lnTo>
                    <a:lnTo>
                      <a:pt x="98" y="104"/>
                    </a:lnTo>
                    <a:lnTo>
                      <a:pt x="95" y="108"/>
                    </a:lnTo>
                    <a:lnTo>
                      <a:pt x="88" y="110"/>
                    </a:lnTo>
                    <a:lnTo>
                      <a:pt x="85" y="113"/>
                    </a:lnTo>
                    <a:lnTo>
                      <a:pt x="83" y="117"/>
                    </a:lnTo>
                    <a:lnTo>
                      <a:pt x="72" y="119"/>
                    </a:lnTo>
                    <a:lnTo>
                      <a:pt x="72" y="116"/>
                    </a:lnTo>
                    <a:lnTo>
                      <a:pt x="74" y="108"/>
                    </a:lnTo>
                    <a:lnTo>
                      <a:pt x="69" y="104"/>
                    </a:lnTo>
                    <a:lnTo>
                      <a:pt x="60" y="105"/>
                    </a:lnTo>
                    <a:lnTo>
                      <a:pt x="59" y="108"/>
                    </a:lnTo>
                    <a:lnTo>
                      <a:pt x="53" y="108"/>
                    </a:lnTo>
                    <a:lnTo>
                      <a:pt x="47" y="105"/>
                    </a:lnTo>
                    <a:lnTo>
                      <a:pt x="45" y="104"/>
                    </a:lnTo>
                    <a:lnTo>
                      <a:pt x="42" y="101"/>
                    </a:lnTo>
                    <a:lnTo>
                      <a:pt x="39" y="95"/>
                    </a:lnTo>
                    <a:lnTo>
                      <a:pt x="44" y="87"/>
                    </a:lnTo>
                    <a:lnTo>
                      <a:pt x="42" y="82"/>
                    </a:lnTo>
                    <a:lnTo>
                      <a:pt x="44" y="72"/>
                    </a:lnTo>
                    <a:lnTo>
                      <a:pt x="38" y="73"/>
                    </a:lnTo>
                    <a:lnTo>
                      <a:pt x="25" y="75"/>
                    </a:lnTo>
                    <a:lnTo>
                      <a:pt x="21" y="70"/>
                    </a:lnTo>
                    <a:lnTo>
                      <a:pt x="19" y="67"/>
                    </a:lnTo>
                    <a:lnTo>
                      <a:pt x="21" y="53"/>
                    </a:lnTo>
                    <a:lnTo>
                      <a:pt x="21" y="52"/>
                    </a:lnTo>
                    <a:lnTo>
                      <a:pt x="18" y="50"/>
                    </a:lnTo>
                    <a:lnTo>
                      <a:pt x="16" y="38"/>
                    </a:lnTo>
                    <a:lnTo>
                      <a:pt x="15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6" name="Freeform 1087">
                <a:extLst>
                  <a:ext uri="{FF2B5EF4-FFF2-40B4-BE49-F238E27FC236}">
                    <a16:creationId xmlns:a16="http://schemas.microsoft.com/office/drawing/2014/main" id="{8383062B-BC54-C004-50BC-25E58A510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097"/>
                <a:ext cx="34" cy="47"/>
              </a:xfrm>
              <a:custGeom>
                <a:avLst/>
                <a:gdLst>
                  <a:gd name="T0" fmla="*/ 66 w 69"/>
                  <a:gd name="T1" fmla="*/ 56 h 92"/>
                  <a:gd name="T2" fmla="*/ 69 w 69"/>
                  <a:gd name="T3" fmla="*/ 54 h 92"/>
                  <a:gd name="T4" fmla="*/ 63 w 69"/>
                  <a:gd name="T5" fmla="*/ 48 h 92"/>
                  <a:gd name="T6" fmla="*/ 59 w 69"/>
                  <a:gd name="T7" fmla="*/ 39 h 92"/>
                  <a:gd name="T8" fmla="*/ 61 w 69"/>
                  <a:gd name="T9" fmla="*/ 36 h 92"/>
                  <a:gd name="T10" fmla="*/ 55 w 69"/>
                  <a:gd name="T11" fmla="*/ 32 h 92"/>
                  <a:gd name="T12" fmla="*/ 55 w 69"/>
                  <a:gd name="T13" fmla="*/ 29 h 92"/>
                  <a:gd name="T14" fmla="*/ 53 w 69"/>
                  <a:gd name="T15" fmla="*/ 24 h 92"/>
                  <a:gd name="T16" fmla="*/ 55 w 69"/>
                  <a:gd name="T17" fmla="*/ 21 h 92"/>
                  <a:gd name="T18" fmla="*/ 47 w 69"/>
                  <a:gd name="T19" fmla="*/ 25 h 92"/>
                  <a:gd name="T20" fmla="*/ 44 w 69"/>
                  <a:gd name="T21" fmla="*/ 22 h 92"/>
                  <a:gd name="T22" fmla="*/ 32 w 69"/>
                  <a:gd name="T23" fmla="*/ 18 h 92"/>
                  <a:gd name="T24" fmla="*/ 40 w 69"/>
                  <a:gd name="T25" fmla="*/ 10 h 92"/>
                  <a:gd name="T26" fmla="*/ 40 w 69"/>
                  <a:gd name="T27" fmla="*/ 4 h 92"/>
                  <a:gd name="T28" fmla="*/ 38 w 69"/>
                  <a:gd name="T29" fmla="*/ 0 h 92"/>
                  <a:gd name="T30" fmla="*/ 31 w 69"/>
                  <a:gd name="T31" fmla="*/ 3 h 92"/>
                  <a:gd name="T32" fmla="*/ 28 w 69"/>
                  <a:gd name="T33" fmla="*/ 12 h 92"/>
                  <a:gd name="T34" fmla="*/ 28 w 69"/>
                  <a:gd name="T35" fmla="*/ 16 h 92"/>
                  <a:gd name="T36" fmla="*/ 23 w 69"/>
                  <a:gd name="T37" fmla="*/ 21 h 92"/>
                  <a:gd name="T38" fmla="*/ 19 w 69"/>
                  <a:gd name="T39" fmla="*/ 32 h 92"/>
                  <a:gd name="T40" fmla="*/ 11 w 69"/>
                  <a:gd name="T41" fmla="*/ 36 h 92"/>
                  <a:gd name="T42" fmla="*/ 3 w 69"/>
                  <a:gd name="T43" fmla="*/ 35 h 92"/>
                  <a:gd name="T44" fmla="*/ 5 w 69"/>
                  <a:gd name="T45" fmla="*/ 39 h 92"/>
                  <a:gd name="T46" fmla="*/ 0 w 69"/>
                  <a:gd name="T47" fmla="*/ 44 h 92"/>
                  <a:gd name="T48" fmla="*/ 6 w 69"/>
                  <a:gd name="T49" fmla="*/ 51 h 92"/>
                  <a:gd name="T50" fmla="*/ 15 w 69"/>
                  <a:gd name="T51" fmla="*/ 50 h 92"/>
                  <a:gd name="T52" fmla="*/ 26 w 69"/>
                  <a:gd name="T53" fmla="*/ 53 h 92"/>
                  <a:gd name="T54" fmla="*/ 32 w 69"/>
                  <a:gd name="T55" fmla="*/ 51 h 92"/>
                  <a:gd name="T56" fmla="*/ 31 w 69"/>
                  <a:gd name="T57" fmla="*/ 56 h 92"/>
                  <a:gd name="T58" fmla="*/ 35 w 69"/>
                  <a:gd name="T59" fmla="*/ 67 h 92"/>
                  <a:gd name="T60" fmla="*/ 43 w 69"/>
                  <a:gd name="T61" fmla="*/ 67 h 92"/>
                  <a:gd name="T62" fmla="*/ 41 w 69"/>
                  <a:gd name="T63" fmla="*/ 73 h 92"/>
                  <a:gd name="T64" fmla="*/ 43 w 69"/>
                  <a:gd name="T65" fmla="*/ 77 h 92"/>
                  <a:gd name="T66" fmla="*/ 40 w 69"/>
                  <a:gd name="T67" fmla="*/ 80 h 92"/>
                  <a:gd name="T68" fmla="*/ 41 w 69"/>
                  <a:gd name="T69" fmla="*/ 83 h 92"/>
                  <a:gd name="T70" fmla="*/ 46 w 69"/>
                  <a:gd name="T71" fmla="*/ 86 h 92"/>
                  <a:gd name="T72" fmla="*/ 55 w 69"/>
                  <a:gd name="T73" fmla="*/ 92 h 92"/>
                  <a:gd name="T74" fmla="*/ 58 w 69"/>
                  <a:gd name="T75" fmla="*/ 88 h 92"/>
                  <a:gd name="T76" fmla="*/ 66 w 69"/>
                  <a:gd name="T77" fmla="*/ 76 h 92"/>
                  <a:gd name="T78" fmla="*/ 64 w 69"/>
                  <a:gd name="T79" fmla="*/ 71 h 92"/>
                  <a:gd name="T80" fmla="*/ 67 w 69"/>
                  <a:gd name="T81" fmla="*/ 57 h 92"/>
                  <a:gd name="T82" fmla="*/ 66 w 69"/>
                  <a:gd name="T83" fmla="*/ 5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9" h="92">
                    <a:moveTo>
                      <a:pt x="66" y="56"/>
                    </a:moveTo>
                    <a:lnTo>
                      <a:pt x="69" y="54"/>
                    </a:lnTo>
                    <a:lnTo>
                      <a:pt x="63" y="48"/>
                    </a:lnTo>
                    <a:lnTo>
                      <a:pt x="59" y="39"/>
                    </a:lnTo>
                    <a:lnTo>
                      <a:pt x="61" y="36"/>
                    </a:lnTo>
                    <a:lnTo>
                      <a:pt x="55" y="32"/>
                    </a:lnTo>
                    <a:lnTo>
                      <a:pt x="55" y="29"/>
                    </a:lnTo>
                    <a:lnTo>
                      <a:pt x="53" y="24"/>
                    </a:lnTo>
                    <a:lnTo>
                      <a:pt x="55" y="21"/>
                    </a:lnTo>
                    <a:lnTo>
                      <a:pt x="47" y="25"/>
                    </a:lnTo>
                    <a:lnTo>
                      <a:pt x="44" y="22"/>
                    </a:lnTo>
                    <a:lnTo>
                      <a:pt x="32" y="18"/>
                    </a:lnTo>
                    <a:lnTo>
                      <a:pt x="40" y="10"/>
                    </a:lnTo>
                    <a:lnTo>
                      <a:pt x="40" y="4"/>
                    </a:lnTo>
                    <a:lnTo>
                      <a:pt x="38" y="0"/>
                    </a:lnTo>
                    <a:lnTo>
                      <a:pt x="31" y="3"/>
                    </a:lnTo>
                    <a:lnTo>
                      <a:pt x="28" y="12"/>
                    </a:lnTo>
                    <a:lnTo>
                      <a:pt x="28" y="16"/>
                    </a:lnTo>
                    <a:lnTo>
                      <a:pt x="23" y="21"/>
                    </a:lnTo>
                    <a:lnTo>
                      <a:pt x="19" y="32"/>
                    </a:lnTo>
                    <a:lnTo>
                      <a:pt x="11" y="36"/>
                    </a:lnTo>
                    <a:lnTo>
                      <a:pt x="3" y="35"/>
                    </a:lnTo>
                    <a:lnTo>
                      <a:pt x="5" y="39"/>
                    </a:lnTo>
                    <a:lnTo>
                      <a:pt x="0" y="44"/>
                    </a:lnTo>
                    <a:lnTo>
                      <a:pt x="6" y="51"/>
                    </a:lnTo>
                    <a:lnTo>
                      <a:pt x="15" y="50"/>
                    </a:lnTo>
                    <a:lnTo>
                      <a:pt x="26" y="53"/>
                    </a:lnTo>
                    <a:lnTo>
                      <a:pt x="32" y="51"/>
                    </a:lnTo>
                    <a:lnTo>
                      <a:pt x="31" y="56"/>
                    </a:lnTo>
                    <a:lnTo>
                      <a:pt x="35" y="67"/>
                    </a:lnTo>
                    <a:lnTo>
                      <a:pt x="43" y="67"/>
                    </a:lnTo>
                    <a:lnTo>
                      <a:pt x="41" y="73"/>
                    </a:lnTo>
                    <a:lnTo>
                      <a:pt x="43" y="77"/>
                    </a:lnTo>
                    <a:lnTo>
                      <a:pt x="40" y="80"/>
                    </a:lnTo>
                    <a:lnTo>
                      <a:pt x="41" y="83"/>
                    </a:lnTo>
                    <a:lnTo>
                      <a:pt x="46" y="86"/>
                    </a:lnTo>
                    <a:lnTo>
                      <a:pt x="55" y="92"/>
                    </a:lnTo>
                    <a:lnTo>
                      <a:pt x="58" y="88"/>
                    </a:lnTo>
                    <a:lnTo>
                      <a:pt x="66" y="76"/>
                    </a:lnTo>
                    <a:lnTo>
                      <a:pt x="64" y="71"/>
                    </a:lnTo>
                    <a:lnTo>
                      <a:pt x="67" y="57"/>
                    </a:lnTo>
                    <a:lnTo>
                      <a:pt x="66" y="5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7" name="Freeform 1088">
                <a:extLst>
                  <a:ext uri="{FF2B5EF4-FFF2-40B4-BE49-F238E27FC236}">
                    <a16:creationId xmlns:a16="http://schemas.microsoft.com/office/drawing/2014/main" id="{DE6271E0-C24A-7FC4-9264-65CA4BC8B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097"/>
                <a:ext cx="34" cy="47"/>
              </a:xfrm>
              <a:custGeom>
                <a:avLst/>
                <a:gdLst>
                  <a:gd name="T0" fmla="*/ 66 w 69"/>
                  <a:gd name="T1" fmla="*/ 56 h 92"/>
                  <a:gd name="T2" fmla="*/ 67 w 69"/>
                  <a:gd name="T3" fmla="*/ 57 h 92"/>
                  <a:gd name="T4" fmla="*/ 64 w 69"/>
                  <a:gd name="T5" fmla="*/ 71 h 92"/>
                  <a:gd name="T6" fmla="*/ 66 w 69"/>
                  <a:gd name="T7" fmla="*/ 76 h 92"/>
                  <a:gd name="T8" fmla="*/ 58 w 69"/>
                  <a:gd name="T9" fmla="*/ 88 h 92"/>
                  <a:gd name="T10" fmla="*/ 55 w 69"/>
                  <a:gd name="T11" fmla="*/ 92 h 92"/>
                  <a:gd name="T12" fmla="*/ 46 w 69"/>
                  <a:gd name="T13" fmla="*/ 86 h 92"/>
                  <a:gd name="T14" fmla="*/ 41 w 69"/>
                  <a:gd name="T15" fmla="*/ 83 h 92"/>
                  <a:gd name="T16" fmla="*/ 40 w 69"/>
                  <a:gd name="T17" fmla="*/ 80 h 92"/>
                  <a:gd name="T18" fmla="*/ 43 w 69"/>
                  <a:gd name="T19" fmla="*/ 77 h 92"/>
                  <a:gd name="T20" fmla="*/ 41 w 69"/>
                  <a:gd name="T21" fmla="*/ 73 h 92"/>
                  <a:gd name="T22" fmla="*/ 43 w 69"/>
                  <a:gd name="T23" fmla="*/ 67 h 92"/>
                  <a:gd name="T24" fmla="*/ 35 w 69"/>
                  <a:gd name="T25" fmla="*/ 67 h 92"/>
                  <a:gd name="T26" fmla="*/ 31 w 69"/>
                  <a:gd name="T27" fmla="*/ 56 h 92"/>
                  <a:gd name="T28" fmla="*/ 32 w 69"/>
                  <a:gd name="T29" fmla="*/ 51 h 92"/>
                  <a:gd name="T30" fmla="*/ 26 w 69"/>
                  <a:gd name="T31" fmla="*/ 53 h 92"/>
                  <a:gd name="T32" fmla="*/ 15 w 69"/>
                  <a:gd name="T33" fmla="*/ 50 h 92"/>
                  <a:gd name="T34" fmla="*/ 6 w 69"/>
                  <a:gd name="T35" fmla="*/ 51 h 92"/>
                  <a:gd name="T36" fmla="*/ 0 w 69"/>
                  <a:gd name="T37" fmla="*/ 44 h 92"/>
                  <a:gd name="T38" fmla="*/ 5 w 69"/>
                  <a:gd name="T39" fmla="*/ 39 h 92"/>
                  <a:gd name="T40" fmla="*/ 3 w 69"/>
                  <a:gd name="T41" fmla="*/ 35 h 92"/>
                  <a:gd name="T42" fmla="*/ 11 w 69"/>
                  <a:gd name="T43" fmla="*/ 36 h 92"/>
                  <a:gd name="T44" fmla="*/ 19 w 69"/>
                  <a:gd name="T45" fmla="*/ 32 h 92"/>
                  <a:gd name="T46" fmla="*/ 23 w 69"/>
                  <a:gd name="T47" fmla="*/ 21 h 92"/>
                  <a:gd name="T48" fmla="*/ 28 w 69"/>
                  <a:gd name="T49" fmla="*/ 16 h 92"/>
                  <a:gd name="T50" fmla="*/ 28 w 69"/>
                  <a:gd name="T51" fmla="*/ 12 h 92"/>
                  <a:gd name="T52" fmla="*/ 31 w 69"/>
                  <a:gd name="T53" fmla="*/ 3 h 92"/>
                  <a:gd name="T54" fmla="*/ 38 w 69"/>
                  <a:gd name="T55" fmla="*/ 0 h 92"/>
                  <a:gd name="T56" fmla="*/ 40 w 69"/>
                  <a:gd name="T57" fmla="*/ 4 h 92"/>
                  <a:gd name="T58" fmla="*/ 40 w 69"/>
                  <a:gd name="T59" fmla="*/ 10 h 92"/>
                  <a:gd name="T60" fmla="*/ 32 w 69"/>
                  <a:gd name="T61" fmla="*/ 18 h 92"/>
                  <a:gd name="T62" fmla="*/ 44 w 69"/>
                  <a:gd name="T63" fmla="*/ 22 h 92"/>
                  <a:gd name="T64" fmla="*/ 47 w 69"/>
                  <a:gd name="T65" fmla="*/ 25 h 92"/>
                  <a:gd name="T66" fmla="*/ 55 w 69"/>
                  <a:gd name="T67" fmla="*/ 21 h 92"/>
                  <a:gd name="T68" fmla="*/ 53 w 69"/>
                  <a:gd name="T69" fmla="*/ 24 h 92"/>
                  <a:gd name="T70" fmla="*/ 55 w 69"/>
                  <a:gd name="T71" fmla="*/ 29 h 92"/>
                  <a:gd name="T72" fmla="*/ 55 w 69"/>
                  <a:gd name="T73" fmla="*/ 32 h 92"/>
                  <a:gd name="T74" fmla="*/ 61 w 69"/>
                  <a:gd name="T75" fmla="*/ 36 h 92"/>
                  <a:gd name="T76" fmla="*/ 59 w 69"/>
                  <a:gd name="T77" fmla="*/ 39 h 92"/>
                  <a:gd name="T78" fmla="*/ 63 w 69"/>
                  <a:gd name="T79" fmla="*/ 48 h 92"/>
                  <a:gd name="T80" fmla="*/ 69 w 69"/>
                  <a:gd name="T81" fmla="*/ 54 h 92"/>
                  <a:gd name="T82" fmla="*/ 66 w 69"/>
                  <a:gd name="T83" fmla="*/ 5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9" h="92">
                    <a:moveTo>
                      <a:pt x="66" y="56"/>
                    </a:moveTo>
                    <a:lnTo>
                      <a:pt x="67" y="57"/>
                    </a:lnTo>
                    <a:lnTo>
                      <a:pt x="64" y="71"/>
                    </a:lnTo>
                    <a:lnTo>
                      <a:pt x="66" y="76"/>
                    </a:lnTo>
                    <a:lnTo>
                      <a:pt x="58" y="88"/>
                    </a:lnTo>
                    <a:lnTo>
                      <a:pt x="55" y="92"/>
                    </a:lnTo>
                    <a:lnTo>
                      <a:pt x="46" y="86"/>
                    </a:lnTo>
                    <a:lnTo>
                      <a:pt x="41" y="83"/>
                    </a:lnTo>
                    <a:lnTo>
                      <a:pt x="40" y="80"/>
                    </a:lnTo>
                    <a:lnTo>
                      <a:pt x="43" y="77"/>
                    </a:lnTo>
                    <a:lnTo>
                      <a:pt x="41" y="73"/>
                    </a:lnTo>
                    <a:lnTo>
                      <a:pt x="43" y="67"/>
                    </a:lnTo>
                    <a:lnTo>
                      <a:pt x="35" y="67"/>
                    </a:lnTo>
                    <a:lnTo>
                      <a:pt x="31" y="56"/>
                    </a:lnTo>
                    <a:lnTo>
                      <a:pt x="32" y="51"/>
                    </a:lnTo>
                    <a:lnTo>
                      <a:pt x="26" y="53"/>
                    </a:lnTo>
                    <a:lnTo>
                      <a:pt x="15" y="50"/>
                    </a:lnTo>
                    <a:lnTo>
                      <a:pt x="6" y="51"/>
                    </a:lnTo>
                    <a:lnTo>
                      <a:pt x="0" y="44"/>
                    </a:lnTo>
                    <a:lnTo>
                      <a:pt x="5" y="39"/>
                    </a:lnTo>
                    <a:lnTo>
                      <a:pt x="3" y="35"/>
                    </a:lnTo>
                    <a:lnTo>
                      <a:pt x="11" y="36"/>
                    </a:lnTo>
                    <a:lnTo>
                      <a:pt x="19" y="32"/>
                    </a:lnTo>
                    <a:lnTo>
                      <a:pt x="23" y="21"/>
                    </a:lnTo>
                    <a:lnTo>
                      <a:pt x="28" y="16"/>
                    </a:lnTo>
                    <a:lnTo>
                      <a:pt x="28" y="12"/>
                    </a:lnTo>
                    <a:lnTo>
                      <a:pt x="31" y="3"/>
                    </a:lnTo>
                    <a:lnTo>
                      <a:pt x="38" y="0"/>
                    </a:lnTo>
                    <a:lnTo>
                      <a:pt x="40" y="4"/>
                    </a:lnTo>
                    <a:lnTo>
                      <a:pt x="40" y="10"/>
                    </a:lnTo>
                    <a:lnTo>
                      <a:pt x="32" y="18"/>
                    </a:lnTo>
                    <a:lnTo>
                      <a:pt x="44" y="22"/>
                    </a:lnTo>
                    <a:lnTo>
                      <a:pt x="47" y="25"/>
                    </a:lnTo>
                    <a:lnTo>
                      <a:pt x="55" y="21"/>
                    </a:lnTo>
                    <a:lnTo>
                      <a:pt x="53" y="24"/>
                    </a:lnTo>
                    <a:lnTo>
                      <a:pt x="55" y="29"/>
                    </a:lnTo>
                    <a:lnTo>
                      <a:pt x="55" y="32"/>
                    </a:lnTo>
                    <a:lnTo>
                      <a:pt x="61" y="36"/>
                    </a:lnTo>
                    <a:lnTo>
                      <a:pt x="59" y="39"/>
                    </a:lnTo>
                    <a:lnTo>
                      <a:pt x="63" y="48"/>
                    </a:lnTo>
                    <a:lnTo>
                      <a:pt x="69" y="54"/>
                    </a:lnTo>
                    <a:lnTo>
                      <a:pt x="66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8" name="Freeform 1089">
                <a:extLst>
                  <a:ext uri="{FF2B5EF4-FFF2-40B4-BE49-F238E27FC236}">
                    <a16:creationId xmlns:a16="http://schemas.microsoft.com/office/drawing/2014/main" id="{F494CA26-AF11-07EB-E0F0-7C4FD8562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097"/>
                <a:ext cx="34" cy="47"/>
              </a:xfrm>
              <a:custGeom>
                <a:avLst/>
                <a:gdLst>
                  <a:gd name="T0" fmla="*/ 66 w 69"/>
                  <a:gd name="T1" fmla="*/ 56 h 92"/>
                  <a:gd name="T2" fmla="*/ 67 w 69"/>
                  <a:gd name="T3" fmla="*/ 57 h 92"/>
                  <a:gd name="T4" fmla="*/ 64 w 69"/>
                  <a:gd name="T5" fmla="*/ 71 h 92"/>
                  <a:gd name="T6" fmla="*/ 66 w 69"/>
                  <a:gd name="T7" fmla="*/ 76 h 92"/>
                  <a:gd name="T8" fmla="*/ 58 w 69"/>
                  <a:gd name="T9" fmla="*/ 88 h 92"/>
                  <a:gd name="T10" fmla="*/ 55 w 69"/>
                  <a:gd name="T11" fmla="*/ 92 h 92"/>
                  <a:gd name="T12" fmla="*/ 46 w 69"/>
                  <a:gd name="T13" fmla="*/ 86 h 92"/>
                  <a:gd name="T14" fmla="*/ 41 w 69"/>
                  <a:gd name="T15" fmla="*/ 83 h 92"/>
                  <a:gd name="T16" fmla="*/ 40 w 69"/>
                  <a:gd name="T17" fmla="*/ 80 h 92"/>
                  <a:gd name="T18" fmla="*/ 43 w 69"/>
                  <a:gd name="T19" fmla="*/ 77 h 92"/>
                  <a:gd name="T20" fmla="*/ 41 w 69"/>
                  <a:gd name="T21" fmla="*/ 73 h 92"/>
                  <a:gd name="T22" fmla="*/ 43 w 69"/>
                  <a:gd name="T23" fmla="*/ 67 h 92"/>
                  <a:gd name="T24" fmla="*/ 35 w 69"/>
                  <a:gd name="T25" fmla="*/ 67 h 92"/>
                  <a:gd name="T26" fmla="*/ 31 w 69"/>
                  <a:gd name="T27" fmla="*/ 56 h 92"/>
                  <a:gd name="T28" fmla="*/ 32 w 69"/>
                  <a:gd name="T29" fmla="*/ 51 h 92"/>
                  <a:gd name="T30" fmla="*/ 26 w 69"/>
                  <a:gd name="T31" fmla="*/ 53 h 92"/>
                  <a:gd name="T32" fmla="*/ 15 w 69"/>
                  <a:gd name="T33" fmla="*/ 50 h 92"/>
                  <a:gd name="T34" fmla="*/ 6 w 69"/>
                  <a:gd name="T35" fmla="*/ 51 h 92"/>
                  <a:gd name="T36" fmla="*/ 0 w 69"/>
                  <a:gd name="T37" fmla="*/ 44 h 92"/>
                  <a:gd name="T38" fmla="*/ 5 w 69"/>
                  <a:gd name="T39" fmla="*/ 39 h 92"/>
                  <a:gd name="T40" fmla="*/ 3 w 69"/>
                  <a:gd name="T41" fmla="*/ 35 h 92"/>
                  <a:gd name="T42" fmla="*/ 11 w 69"/>
                  <a:gd name="T43" fmla="*/ 36 h 92"/>
                  <a:gd name="T44" fmla="*/ 19 w 69"/>
                  <a:gd name="T45" fmla="*/ 32 h 92"/>
                  <a:gd name="T46" fmla="*/ 23 w 69"/>
                  <a:gd name="T47" fmla="*/ 21 h 92"/>
                  <a:gd name="T48" fmla="*/ 28 w 69"/>
                  <a:gd name="T49" fmla="*/ 16 h 92"/>
                  <a:gd name="T50" fmla="*/ 28 w 69"/>
                  <a:gd name="T51" fmla="*/ 12 h 92"/>
                  <a:gd name="T52" fmla="*/ 31 w 69"/>
                  <a:gd name="T53" fmla="*/ 3 h 92"/>
                  <a:gd name="T54" fmla="*/ 38 w 69"/>
                  <a:gd name="T55" fmla="*/ 0 h 92"/>
                  <a:gd name="T56" fmla="*/ 40 w 69"/>
                  <a:gd name="T57" fmla="*/ 4 h 92"/>
                  <a:gd name="T58" fmla="*/ 40 w 69"/>
                  <a:gd name="T59" fmla="*/ 10 h 92"/>
                  <a:gd name="T60" fmla="*/ 32 w 69"/>
                  <a:gd name="T61" fmla="*/ 18 h 92"/>
                  <a:gd name="T62" fmla="*/ 44 w 69"/>
                  <a:gd name="T63" fmla="*/ 22 h 92"/>
                  <a:gd name="T64" fmla="*/ 47 w 69"/>
                  <a:gd name="T65" fmla="*/ 25 h 92"/>
                  <a:gd name="T66" fmla="*/ 55 w 69"/>
                  <a:gd name="T67" fmla="*/ 21 h 92"/>
                  <a:gd name="T68" fmla="*/ 53 w 69"/>
                  <a:gd name="T69" fmla="*/ 24 h 92"/>
                  <a:gd name="T70" fmla="*/ 55 w 69"/>
                  <a:gd name="T71" fmla="*/ 29 h 92"/>
                  <a:gd name="T72" fmla="*/ 55 w 69"/>
                  <a:gd name="T73" fmla="*/ 32 h 92"/>
                  <a:gd name="T74" fmla="*/ 61 w 69"/>
                  <a:gd name="T75" fmla="*/ 36 h 92"/>
                  <a:gd name="T76" fmla="*/ 59 w 69"/>
                  <a:gd name="T77" fmla="*/ 39 h 92"/>
                  <a:gd name="T78" fmla="*/ 63 w 69"/>
                  <a:gd name="T79" fmla="*/ 48 h 92"/>
                  <a:gd name="T80" fmla="*/ 69 w 69"/>
                  <a:gd name="T81" fmla="*/ 54 h 92"/>
                  <a:gd name="T82" fmla="*/ 66 w 69"/>
                  <a:gd name="T83" fmla="*/ 5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9" h="92">
                    <a:moveTo>
                      <a:pt x="66" y="56"/>
                    </a:moveTo>
                    <a:lnTo>
                      <a:pt x="67" y="57"/>
                    </a:lnTo>
                    <a:lnTo>
                      <a:pt x="64" y="71"/>
                    </a:lnTo>
                    <a:lnTo>
                      <a:pt x="66" y="76"/>
                    </a:lnTo>
                    <a:lnTo>
                      <a:pt x="58" y="88"/>
                    </a:lnTo>
                    <a:lnTo>
                      <a:pt x="55" y="92"/>
                    </a:lnTo>
                    <a:lnTo>
                      <a:pt x="46" y="86"/>
                    </a:lnTo>
                    <a:lnTo>
                      <a:pt x="41" y="83"/>
                    </a:lnTo>
                    <a:lnTo>
                      <a:pt x="40" y="80"/>
                    </a:lnTo>
                    <a:lnTo>
                      <a:pt x="43" y="77"/>
                    </a:lnTo>
                    <a:lnTo>
                      <a:pt x="41" y="73"/>
                    </a:lnTo>
                    <a:lnTo>
                      <a:pt x="43" y="67"/>
                    </a:lnTo>
                    <a:lnTo>
                      <a:pt x="35" y="67"/>
                    </a:lnTo>
                    <a:lnTo>
                      <a:pt x="31" y="56"/>
                    </a:lnTo>
                    <a:lnTo>
                      <a:pt x="32" y="51"/>
                    </a:lnTo>
                    <a:lnTo>
                      <a:pt x="26" y="53"/>
                    </a:lnTo>
                    <a:lnTo>
                      <a:pt x="15" y="50"/>
                    </a:lnTo>
                    <a:lnTo>
                      <a:pt x="6" y="51"/>
                    </a:lnTo>
                    <a:lnTo>
                      <a:pt x="0" y="44"/>
                    </a:lnTo>
                    <a:lnTo>
                      <a:pt x="5" y="39"/>
                    </a:lnTo>
                    <a:lnTo>
                      <a:pt x="3" y="35"/>
                    </a:lnTo>
                    <a:lnTo>
                      <a:pt x="11" y="36"/>
                    </a:lnTo>
                    <a:lnTo>
                      <a:pt x="19" y="32"/>
                    </a:lnTo>
                    <a:lnTo>
                      <a:pt x="23" y="21"/>
                    </a:lnTo>
                    <a:lnTo>
                      <a:pt x="28" y="16"/>
                    </a:lnTo>
                    <a:lnTo>
                      <a:pt x="28" y="12"/>
                    </a:lnTo>
                    <a:lnTo>
                      <a:pt x="31" y="3"/>
                    </a:lnTo>
                    <a:lnTo>
                      <a:pt x="38" y="0"/>
                    </a:lnTo>
                    <a:lnTo>
                      <a:pt x="40" y="4"/>
                    </a:lnTo>
                    <a:lnTo>
                      <a:pt x="40" y="10"/>
                    </a:lnTo>
                    <a:lnTo>
                      <a:pt x="32" y="18"/>
                    </a:lnTo>
                    <a:lnTo>
                      <a:pt x="44" y="22"/>
                    </a:lnTo>
                    <a:lnTo>
                      <a:pt x="47" y="25"/>
                    </a:lnTo>
                    <a:lnTo>
                      <a:pt x="55" y="21"/>
                    </a:lnTo>
                    <a:lnTo>
                      <a:pt x="53" y="24"/>
                    </a:lnTo>
                    <a:lnTo>
                      <a:pt x="55" y="29"/>
                    </a:lnTo>
                    <a:lnTo>
                      <a:pt x="55" y="32"/>
                    </a:lnTo>
                    <a:lnTo>
                      <a:pt x="61" y="36"/>
                    </a:lnTo>
                    <a:lnTo>
                      <a:pt x="59" y="39"/>
                    </a:lnTo>
                    <a:lnTo>
                      <a:pt x="63" y="48"/>
                    </a:lnTo>
                    <a:lnTo>
                      <a:pt x="69" y="54"/>
                    </a:lnTo>
                    <a:lnTo>
                      <a:pt x="66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9" name="Freeform 1090">
                <a:extLst>
                  <a:ext uri="{FF2B5EF4-FFF2-40B4-BE49-F238E27FC236}">
                    <a16:creationId xmlns:a16="http://schemas.microsoft.com/office/drawing/2014/main" id="{325361C4-71C0-D525-A137-9F357DA34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095"/>
                <a:ext cx="78" cy="72"/>
              </a:xfrm>
              <a:custGeom>
                <a:avLst/>
                <a:gdLst>
                  <a:gd name="T0" fmla="*/ 140 w 155"/>
                  <a:gd name="T1" fmla="*/ 56 h 144"/>
                  <a:gd name="T2" fmla="*/ 132 w 155"/>
                  <a:gd name="T3" fmla="*/ 41 h 144"/>
                  <a:gd name="T4" fmla="*/ 114 w 155"/>
                  <a:gd name="T5" fmla="*/ 12 h 144"/>
                  <a:gd name="T6" fmla="*/ 97 w 155"/>
                  <a:gd name="T7" fmla="*/ 15 h 144"/>
                  <a:gd name="T8" fmla="*/ 85 w 155"/>
                  <a:gd name="T9" fmla="*/ 0 h 144"/>
                  <a:gd name="T10" fmla="*/ 77 w 155"/>
                  <a:gd name="T11" fmla="*/ 6 h 144"/>
                  <a:gd name="T12" fmla="*/ 64 w 155"/>
                  <a:gd name="T13" fmla="*/ 11 h 144"/>
                  <a:gd name="T14" fmla="*/ 55 w 155"/>
                  <a:gd name="T15" fmla="*/ 12 h 144"/>
                  <a:gd name="T16" fmla="*/ 44 w 155"/>
                  <a:gd name="T17" fmla="*/ 8 h 144"/>
                  <a:gd name="T18" fmla="*/ 42 w 155"/>
                  <a:gd name="T19" fmla="*/ 27 h 144"/>
                  <a:gd name="T20" fmla="*/ 35 w 155"/>
                  <a:gd name="T21" fmla="*/ 43 h 144"/>
                  <a:gd name="T22" fmla="*/ 18 w 155"/>
                  <a:gd name="T23" fmla="*/ 35 h 144"/>
                  <a:gd name="T24" fmla="*/ 14 w 155"/>
                  <a:gd name="T25" fmla="*/ 32 h 144"/>
                  <a:gd name="T26" fmla="*/ 8 w 155"/>
                  <a:gd name="T27" fmla="*/ 44 h 144"/>
                  <a:gd name="T28" fmla="*/ 15 w 155"/>
                  <a:gd name="T29" fmla="*/ 56 h 144"/>
                  <a:gd name="T30" fmla="*/ 11 w 155"/>
                  <a:gd name="T31" fmla="*/ 64 h 144"/>
                  <a:gd name="T32" fmla="*/ 3 w 155"/>
                  <a:gd name="T33" fmla="*/ 72 h 144"/>
                  <a:gd name="T34" fmla="*/ 8 w 155"/>
                  <a:gd name="T35" fmla="*/ 84 h 144"/>
                  <a:gd name="T36" fmla="*/ 8 w 155"/>
                  <a:gd name="T37" fmla="*/ 90 h 144"/>
                  <a:gd name="T38" fmla="*/ 3 w 155"/>
                  <a:gd name="T39" fmla="*/ 100 h 144"/>
                  <a:gd name="T40" fmla="*/ 9 w 155"/>
                  <a:gd name="T41" fmla="*/ 102 h 144"/>
                  <a:gd name="T42" fmla="*/ 18 w 155"/>
                  <a:gd name="T43" fmla="*/ 114 h 144"/>
                  <a:gd name="T44" fmla="*/ 15 w 155"/>
                  <a:gd name="T45" fmla="*/ 114 h 144"/>
                  <a:gd name="T46" fmla="*/ 8 w 155"/>
                  <a:gd name="T47" fmla="*/ 128 h 144"/>
                  <a:gd name="T48" fmla="*/ 15 w 155"/>
                  <a:gd name="T49" fmla="*/ 132 h 144"/>
                  <a:gd name="T50" fmla="*/ 32 w 155"/>
                  <a:gd name="T51" fmla="*/ 143 h 144"/>
                  <a:gd name="T52" fmla="*/ 39 w 155"/>
                  <a:gd name="T53" fmla="*/ 141 h 144"/>
                  <a:gd name="T54" fmla="*/ 56 w 155"/>
                  <a:gd name="T55" fmla="*/ 134 h 144"/>
                  <a:gd name="T56" fmla="*/ 70 w 155"/>
                  <a:gd name="T57" fmla="*/ 123 h 144"/>
                  <a:gd name="T58" fmla="*/ 73 w 155"/>
                  <a:gd name="T59" fmla="*/ 137 h 144"/>
                  <a:gd name="T60" fmla="*/ 80 w 155"/>
                  <a:gd name="T61" fmla="*/ 135 h 144"/>
                  <a:gd name="T62" fmla="*/ 91 w 155"/>
                  <a:gd name="T63" fmla="*/ 129 h 144"/>
                  <a:gd name="T64" fmla="*/ 102 w 155"/>
                  <a:gd name="T65" fmla="*/ 129 h 144"/>
                  <a:gd name="T66" fmla="*/ 121 w 155"/>
                  <a:gd name="T67" fmla="*/ 135 h 144"/>
                  <a:gd name="T68" fmla="*/ 124 w 155"/>
                  <a:gd name="T69" fmla="*/ 144 h 144"/>
                  <a:gd name="T70" fmla="*/ 133 w 155"/>
                  <a:gd name="T71" fmla="*/ 144 h 144"/>
                  <a:gd name="T72" fmla="*/ 130 w 155"/>
                  <a:gd name="T73" fmla="*/ 138 h 144"/>
                  <a:gd name="T74" fmla="*/ 130 w 155"/>
                  <a:gd name="T75" fmla="*/ 117 h 144"/>
                  <a:gd name="T76" fmla="*/ 144 w 155"/>
                  <a:gd name="T77" fmla="*/ 99 h 144"/>
                  <a:gd name="T78" fmla="*/ 153 w 155"/>
                  <a:gd name="T79" fmla="*/ 94 h 144"/>
                  <a:gd name="T80" fmla="*/ 155 w 155"/>
                  <a:gd name="T81" fmla="*/ 84 h 144"/>
                  <a:gd name="T82" fmla="*/ 153 w 155"/>
                  <a:gd name="T83" fmla="*/ 62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5" h="144">
                    <a:moveTo>
                      <a:pt x="153" y="55"/>
                    </a:moveTo>
                    <a:lnTo>
                      <a:pt x="140" y="56"/>
                    </a:lnTo>
                    <a:lnTo>
                      <a:pt x="135" y="44"/>
                    </a:lnTo>
                    <a:lnTo>
                      <a:pt x="132" y="41"/>
                    </a:lnTo>
                    <a:lnTo>
                      <a:pt x="133" y="34"/>
                    </a:lnTo>
                    <a:lnTo>
                      <a:pt x="114" y="12"/>
                    </a:lnTo>
                    <a:lnTo>
                      <a:pt x="108" y="21"/>
                    </a:lnTo>
                    <a:lnTo>
                      <a:pt x="97" y="15"/>
                    </a:lnTo>
                    <a:lnTo>
                      <a:pt x="91" y="6"/>
                    </a:lnTo>
                    <a:lnTo>
                      <a:pt x="85" y="0"/>
                    </a:lnTo>
                    <a:lnTo>
                      <a:pt x="83" y="3"/>
                    </a:lnTo>
                    <a:lnTo>
                      <a:pt x="77" y="6"/>
                    </a:lnTo>
                    <a:lnTo>
                      <a:pt x="76" y="9"/>
                    </a:lnTo>
                    <a:lnTo>
                      <a:pt x="64" y="11"/>
                    </a:lnTo>
                    <a:lnTo>
                      <a:pt x="62" y="17"/>
                    </a:lnTo>
                    <a:lnTo>
                      <a:pt x="55" y="12"/>
                    </a:lnTo>
                    <a:lnTo>
                      <a:pt x="49" y="12"/>
                    </a:lnTo>
                    <a:lnTo>
                      <a:pt x="44" y="8"/>
                    </a:lnTo>
                    <a:lnTo>
                      <a:pt x="42" y="9"/>
                    </a:lnTo>
                    <a:lnTo>
                      <a:pt x="42" y="27"/>
                    </a:lnTo>
                    <a:lnTo>
                      <a:pt x="39" y="32"/>
                    </a:lnTo>
                    <a:lnTo>
                      <a:pt x="35" y="43"/>
                    </a:lnTo>
                    <a:lnTo>
                      <a:pt x="26" y="41"/>
                    </a:lnTo>
                    <a:lnTo>
                      <a:pt x="18" y="35"/>
                    </a:lnTo>
                    <a:lnTo>
                      <a:pt x="18" y="32"/>
                    </a:lnTo>
                    <a:lnTo>
                      <a:pt x="14" y="32"/>
                    </a:lnTo>
                    <a:lnTo>
                      <a:pt x="15" y="38"/>
                    </a:lnTo>
                    <a:lnTo>
                      <a:pt x="8" y="44"/>
                    </a:lnTo>
                    <a:lnTo>
                      <a:pt x="8" y="50"/>
                    </a:lnTo>
                    <a:lnTo>
                      <a:pt x="15" y="56"/>
                    </a:lnTo>
                    <a:lnTo>
                      <a:pt x="12" y="61"/>
                    </a:lnTo>
                    <a:lnTo>
                      <a:pt x="11" y="64"/>
                    </a:lnTo>
                    <a:lnTo>
                      <a:pt x="0" y="64"/>
                    </a:lnTo>
                    <a:lnTo>
                      <a:pt x="3" y="72"/>
                    </a:lnTo>
                    <a:lnTo>
                      <a:pt x="1" y="78"/>
                    </a:lnTo>
                    <a:lnTo>
                      <a:pt x="8" y="84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1" y="85"/>
                    </a:lnTo>
                    <a:lnTo>
                      <a:pt x="3" y="100"/>
                    </a:lnTo>
                    <a:lnTo>
                      <a:pt x="4" y="102"/>
                    </a:lnTo>
                    <a:lnTo>
                      <a:pt x="9" y="102"/>
                    </a:lnTo>
                    <a:lnTo>
                      <a:pt x="15" y="105"/>
                    </a:lnTo>
                    <a:lnTo>
                      <a:pt x="18" y="114"/>
                    </a:lnTo>
                    <a:lnTo>
                      <a:pt x="23" y="114"/>
                    </a:lnTo>
                    <a:lnTo>
                      <a:pt x="15" y="114"/>
                    </a:lnTo>
                    <a:lnTo>
                      <a:pt x="12" y="117"/>
                    </a:lnTo>
                    <a:lnTo>
                      <a:pt x="8" y="128"/>
                    </a:lnTo>
                    <a:lnTo>
                      <a:pt x="12" y="129"/>
                    </a:lnTo>
                    <a:lnTo>
                      <a:pt x="15" y="132"/>
                    </a:lnTo>
                    <a:lnTo>
                      <a:pt x="23" y="134"/>
                    </a:lnTo>
                    <a:lnTo>
                      <a:pt x="32" y="143"/>
                    </a:lnTo>
                    <a:lnTo>
                      <a:pt x="39" y="144"/>
                    </a:lnTo>
                    <a:lnTo>
                      <a:pt x="39" y="141"/>
                    </a:lnTo>
                    <a:lnTo>
                      <a:pt x="49" y="137"/>
                    </a:lnTo>
                    <a:lnTo>
                      <a:pt x="56" y="134"/>
                    </a:lnTo>
                    <a:lnTo>
                      <a:pt x="61" y="126"/>
                    </a:lnTo>
                    <a:lnTo>
                      <a:pt x="70" y="123"/>
                    </a:lnTo>
                    <a:lnTo>
                      <a:pt x="74" y="129"/>
                    </a:lnTo>
                    <a:lnTo>
                      <a:pt x="73" y="137"/>
                    </a:lnTo>
                    <a:lnTo>
                      <a:pt x="80" y="140"/>
                    </a:lnTo>
                    <a:lnTo>
                      <a:pt x="80" y="135"/>
                    </a:lnTo>
                    <a:lnTo>
                      <a:pt x="83" y="129"/>
                    </a:lnTo>
                    <a:lnTo>
                      <a:pt x="91" y="129"/>
                    </a:lnTo>
                    <a:lnTo>
                      <a:pt x="97" y="125"/>
                    </a:lnTo>
                    <a:lnTo>
                      <a:pt x="102" y="129"/>
                    </a:lnTo>
                    <a:lnTo>
                      <a:pt x="114" y="129"/>
                    </a:lnTo>
                    <a:lnTo>
                      <a:pt x="121" y="135"/>
                    </a:lnTo>
                    <a:lnTo>
                      <a:pt x="120" y="141"/>
                    </a:lnTo>
                    <a:lnTo>
                      <a:pt x="124" y="144"/>
                    </a:lnTo>
                    <a:lnTo>
                      <a:pt x="129" y="144"/>
                    </a:lnTo>
                    <a:lnTo>
                      <a:pt x="133" y="144"/>
                    </a:lnTo>
                    <a:lnTo>
                      <a:pt x="137" y="141"/>
                    </a:lnTo>
                    <a:lnTo>
                      <a:pt x="130" y="138"/>
                    </a:lnTo>
                    <a:lnTo>
                      <a:pt x="129" y="123"/>
                    </a:lnTo>
                    <a:lnTo>
                      <a:pt x="130" y="117"/>
                    </a:lnTo>
                    <a:lnTo>
                      <a:pt x="140" y="108"/>
                    </a:lnTo>
                    <a:lnTo>
                      <a:pt x="144" y="99"/>
                    </a:lnTo>
                    <a:lnTo>
                      <a:pt x="149" y="94"/>
                    </a:lnTo>
                    <a:lnTo>
                      <a:pt x="153" y="94"/>
                    </a:lnTo>
                    <a:lnTo>
                      <a:pt x="153" y="88"/>
                    </a:lnTo>
                    <a:lnTo>
                      <a:pt x="155" y="84"/>
                    </a:lnTo>
                    <a:lnTo>
                      <a:pt x="147" y="75"/>
                    </a:lnTo>
                    <a:lnTo>
                      <a:pt x="153" y="62"/>
                    </a:lnTo>
                    <a:lnTo>
                      <a:pt x="153" y="5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0" name="Freeform 1091">
                <a:extLst>
                  <a:ext uri="{FF2B5EF4-FFF2-40B4-BE49-F238E27FC236}">
                    <a16:creationId xmlns:a16="http://schemas.microsoft.com/office/drawing/2014/main" id="{3201E851-DD4A-2801-D756-1272410F2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095"/>
                <a:ext cx="78" cy="72"/>
              </a:xfrm>
              <a:custGeom>
                <a:avLst/>
                <a:gdLst>
                  <a:gd name="T0" fmla="*/ 153 w 155"/>
                  <a:gd name="T1" fmla="*/ 62 h 144"/>
                  <a:gd name="T2" fmla="*/ 155 w 155"/>
                  <a:gd name="T3" fmla="*/ 84 h 144"/>
                  <a:gd name="T4" fmla="*/ 153 w 155"/>
                  <a:gd name="T5" fmla="*/ 94 h 144"/>
                  <a:gd name="T6" fmla="*/ 144 w 155"/>
                  <a:gd name="T7" fmla="*/ 99 h 144"/>
                  <a:gd name="T8" fmla="*/ 130 w 155"/>
                  <a:gd name="T9" fmla="*/ 117 h 144"/>
                  <a:gd name="T10" fmla="*/ 130 w 155"/>
                  <a:gd name="T11" fmla="*/ 138 h 144"/>
                  <a:gd name="T12" fmla="*/ 133 w 155"/>
                  <a:gd name="T13" fmla="*/ 144 h 144"/>
                  <a:gd name="T14" fmla="*/ 124 w 155"/>
                  <a:gd name="T15" fmla="*/ 144 h 144"/>
                  <a:gd name="T16" fmla="*/ 121 w 155"/>
                  <a:gd name="T17" fmla="*/ 135 h 144"/>
                  <a:gd name="T18" fmla="*/ 102 w 155"/>
                  <a:gd name="T19" fmla="*/ 129 h 144"/>
                  <a:gd name="T20" fmla="*/ 91 w 155"/>
                  <a:gd name="T21" fmla="*/ 129 h 144"/>
                  <a:gd name="T22" fmla="*/ 80 w 155"/>
                  <a:gd name="T23" fmla="*/ 135 h 144"/>
                  <a:gd name="T24" fmla="*/ 73 w 155"/>
                  <a:gd name="T25" fmla="*/ 137 h 144"/>
                  <a:gd name="T26" fmla="*/ 70 w 155"/>
                  <a:gd name="T27" fmla="*/ 123 h 144"/>
                  <a:gd name="T28" fmla="*/ 56 w 155"/>
                  <a:gd name="T29" fmla="*/ 134 h 144"/>
                  <a:gd name="T30" fmla="*/ 39 w 155"/>
                  <a:gd name="T31" fmla="*/ 141 h 144"/>
                  <a:gd name="T32" fmla="*/ 32 w 155"/>
                  <a:gd name="T33" fmla="*/ 143 h 144"/>
                  <a:gd name="T34" fmla="*/ 15 w 155"/>
                  <a:gd name="T35" fmla="*/ 132 h 144"/>
                  <a:gd name="T36" fmla="*/ 8 w 155"/>
                  <a:gd name="T37" fmla="*/ 128 h 144"/>
                  <a:gd name="T38" fmla="*/ 15 w 155"/>
                  <a:gd name="T39" fmla="*/ 114 h 144"/>
                  <a:gd name="T40" fmla="*/ 18 w 155"/>
                  <a:gd name="T41" fmla="*/ 114 h 144"/>
                  <a:gd name="T42" fmla="*/ 9 w 155"/>
                  <a:gd name="T43" fmla="*/ 102 h 144"/>
                  <a:gd name="T44" fmla="*/ 3 w 155"/>
                  <a:gd name="T45" fmla="*/ 100 h 144"/>
                  <a:gd name="T46" fmla="*/ 8 w 155"/>
                  <a:gd name="T47" fmla="*/ 90 h 144"/>
                  <a:gd name="T48" fmla="*/ 8 w 155"/>
                  <a:gd name="T49" fmla="*/ 84 h 144"/>
                  <a:gd name="T50" fmla="*/ 3 w 155"/>
                  <a:gd name="T51" fmla="*/ 72 h 144"/>
                  <a:gd name="T52" fmla="*/ 11 w 155"/>
                  <a:gd name="T53" fmla="*/ 64 h 144"/>
                  <a:gd name="T54" fmla="*/ 15 w 155"/>
                  <a:gd name="T55" fmla="*/ 56 h 144"/>
                  <a:gd name="T56" fmla="*/ 8 w 155"/>
                  <a:gd name="T57" fmla="*/ 44 h 144"/>
                  <a:gd name="T58" fmla="*/ 14 w 155"/>
                  <a:gd name="T59" fmla="*/ 32 h 144"/>
                  <a:gd name="T60" fmla="*/ 18 w 155"/>
                  <a:gd name="T61" fmla="*/ 35 h 144"/>
                  <a:gd name="T62" fmla="*/ 35 w 155"/>
                  <a:gd name="T63" fmla="*/ 43 h 144"/>
                  <a:gd name="T64" fmla="*/ 42 w 155"/>
                  <a:gd name="T65" fmla="*/ 27 h 144"/>
                  <a:gd name="T66" fmla="*/ 44 w 155"/>
                  <a:gd name="T67" fmla="*/ 8 h 144"/>
                  <a:gd name="T68" fmla="*/ 55 w 155"/>
                  <a:gd name="T69" fmla="*/ 12 h 144"/>
                  <a:gd name="T70" fmla="*/ 64 w 155"/>
                  <a:gd name="T71" fmla="*/ 11 h 144"/>
                  <a:gd name="T72" fmla="*/ 77 w 155"/>
                  <a:gd name="T73" fmla="*/ 6 h 144"/>
                  <a:gd name="T74" fmla="*/ 85 w 155"/>
                  <a:gd name="T75" fmla="*/ 0 h 144"/>
                  <a:gd name="T76" fmla="*/ 97 w 155"/>
                  <a:gd name="T77" fmla="*/ 15 h 144"/>
                  <a:gd name="T78" fmla="*/ 114 w 155"/>
                  <a:gd name="T79" fmla="*/ 12 h 144"/>
                  <a:gd name="T80" fmla="*/ 132 w 155"/>
                  <a:gd name="T81" fmla="*/ 41 h 144"/>
                  <a:gd name="T82" fmla="*/ 140 w 155"/>
                  <a:gd name="T83" fmla="*/ 56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5" h="144">
                    <a:moveTo>
                      <a:pt x="153" y="55"/>
                    </a:moveTo>
                    <a:lnTo>
                      <a:pt x="153" y="62"/>
                    </a:lnTo>
                    <a:lnTo>
                      <a:pt x="147" y="75"/>
                    </a:lnTo>
                    <a:lnTo>
                      <a:pt x="155" y="84"/>
                    </a:lnTo>
                    <a:lnTo>
                      <a:pt x="153" y="88"/>
                    </a:lnTo>
                    <a:lnTo>
                      <a:pt x="153" y="94"/>
                    </a:lnTo>
                    <a:lnTo>
                      <a:pt x="149" y="94"/>
                    </a:lnTo>
                    <a:lnTo>
                      <a:pt x="144" y="99"/>
                    </a:lnTo>
                    <a:lnTo>
                      <a:pt x="140" y="108"/>
                    </a:lnTo>
                    <a:lnTo>
                      <a:pt x="130" y="117"/>
                    </a:lnTo>
                    <a:lnTo>
                      <a:pt x="129" y="123"/>
                    </a:lnTo>
                    <a:lnTo>
                      <a:pt x="130" y="138"/>
                    </a:lnTo>
                    <a:lnTo>
                      <a:pt x="137" y="141"/>
                    </a:lnTo>
                    <a:lnTo>
                      <a:pt x="133" y="144"/>
                    </a:lnTo>
                    <a:lnTo>
                      <a:pt x="129" y="144"/>
                    </a:lnTo>
                    <a:lnTo>
                      <a:pt x="124" y="144"/>
                    </a:lnTo>
                    <a:lnTo>
                      <a:pt x="120" y="141"/>
                    </a:lnTo>
                    <a:lnTo>
                      <a:pt x="121" y="135"/>
                    </a:lnTo>
                    <a:lnTo>
                      <a:pt x="114" y="129"/>
                    </a:lnTo>
                    <a:lnTo>
                      <a:pt x="102" y="129"/>
                    </a:lnTo>
                    <a:lnTo>
                      <a:pt x="97" y="125"/>
                    </a:lnTo>
                    <a:lnTo>
                      <a:pt x="91" y="129"/>
                    </a:lnTo>
                    <a:lnTo>
                      <a:pt x="83" y="129"/>
                    </a:lnTo>
                    <a:lnTo>
                      <a:pt x="80" y="135"/>
                    </a:lnTo>
                    <a:lnTo>
                      <a:pt x="80" y="140"/>
                    </a:lnTo>
                    <a:lnTo>
                      <a:pt x="73" y="137"/>
                    </a:lnTo>
                    <a:lnTo>
                      <a:pt x="74" y="129"/>
                    </a:lnTo>
                    <a:lnTo>
                      <a:pt x="70" y="123"/>
                    </a:lnTo>
                    <a:lnTo>
                      <a:pt x="61" y="126"/>
                    </a:lnTo>
                    <a:lnTo>
                      <a:pt x="56" y="134"/>
                    </a:lnTo>
                    <a:lnTo>
                      <a:pt x="49" y="137"/>
                    </a:lnTo>
                    <a:lnTo>
                      <a:pt x="39" y="141"/>
                    </a:lnTo>
                    <a:lnTo>
                      <a:pt x="39" y="144"/>
                    </a:lnTo>
                    <a:lnTo>
                      <a:pt x="32" y="143"/>
                    </a:lnTo>
                    <a:lnTo>
                      <a:pt x="23" y="134"/>
                    </a:lnTo>
                    <a:lnTo>
                      <a:pt x="15" y="132"/>
                    </a:lnTo>
                    <a:lnTo>
                      <a:pt x="12" y="129"/>
                    </a:lnTo>
                    <a:lnTo>
                      <a:pt x="8" y="128"/>
                    </a:lnTo>
                    <a:lnTo>
                      <a:pt x="12" y="117"/>
                    </a:lnTo>
                    <a:lnTo>
                      <a:pt x="15" y="114"/>
                    </a:lnTo>
                    <a:lnTo>
                      <a:pt x="23" y="114"/>
                    </a:lnTo>
                    <a:lnTo>
                      <a:pt x="18" y="114"/>
                    </a:lnTo>
                    <a:lnTo>
                      <a:pt x="15" y="105"/>
                    </a:lnTo>
                    <a:lnTo>
                      <a:pt x="9" y="102"/>
                    </a:lnTo>
                    <a:lnTo>
                      <a:pt x="4" y="102"/>
                    </a:lnTo>
                    <a:lnTo>
                      <a:pt x="3" y="100"/>
                    </a:lnTo>
                    <a:lnTo>
                      <a:pt x="1" y="85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84"/>
                    </a:lnTo>
                    <a:lnTo>
                      <a:pt x="1" y="78"/>
                    </a:lnTo>
                    <a:lnTo>
                      <a:pt x="3" y="72"/>
                    </a:lnTo>
                    <a:lnTo>
                      <a:pt x="0" y="64"/>
                    </a:lnTo>
                    <a:lnTo>
                      <a:pt x="11" y="64"/>
                    </a:lnTo>
                    <a:lnTo>
                      <a:pt x="12" y="61"/>
                    </a:lnTo>
                    <a:lnTo>
                      <a:pt x="15" y="56"/>
                    </a:lnTo>
                    <a:lnTo>
                      <a:pt x="8" y="50"/>
                    </a:lnTo>
                    <a:lnTo>
                      <a:pt x="8" y="44"/>
                    </a:lnTo>
                    <a:lnTo>
                      <a:pt x="15" y="38"/>
                    </a:lnTo>
                    <a:lnTo>
                      <a:pt x="14" y="32"/>
                    </a:lnTo>
                    <a:lnTo>
                      <a:pt x="18" y="32"/>
                    </a:lnTo>
                    <a:lnTo>
                      <a:pt x="18" y="35"/>
                    </a:lnTo>
                    <a:lnTo>
                      <a:pt x="26" y="41"/>
                    </a:lnTo>
                    <a:lnTo>
                      <a:pt x="35" y="43"/>
                    </a:lnTo>
                    <a:lnTo>
                      <a:pt x="39" y="32"/>
                    </a:lnTo>
                    <a:lnTo>
                      <a:pt x="42" y="27"/>
                    </a:lnTo>
                    <a:lnTo>
                      <a:pt x="42" y="9"/>
                    </a:lnTo>
                    <a:lnTo>
                      <a:pt x="44" y="8"/>
                    </a:lnTo>
                    <a:lnTo>
                      <a:pt x="49" y="12"/>
                    </a:lnTo>
                    <a:lnTo>
                      <a:pt x="55" y="12"/>
                    </a:lnTo>
                    <a:lnTo>
                      <a:pt x="62" y="17"/>
                    </a:lnTo>
                    <a:lnTo>
                      <a:pt x="64" y="11"/>
                    </a:lnTo>
                    <a:lnTo>
                      <a:pt x="76" y="9"/>
                    </a:lnTo>
                    <a:lnTo>
                      <a:pt x="77" y="6"/>
                    </a:lnTo>
                    <a:lnTo>
                      <a:pt x="83" y="3"/>
                    </a:lnTo>
                    <a:lnTo>
                      <a:pt x="85" y="0"/>
                    </a:lnTo>
                    <a:lnTo>
                      <a:pt x="91" y="6"/>
                    </a:lnTo>
                    <a:lnTo>
                      <a:pt x="97" y="15"/>
                    </a:lnTo>
                    <a:lnTo>
                      <a:pt x="108" y="21"/>
                    </a:lnTo>
                    <a:lnTo>
                      <a:pt x="114" y="12"/>
                    </a:lnTo>
                    <a:lnTo>
                      <a:pt x="133" y="34"/>
                    </a:lnTo>
                    <a:lnTo>
                      <a:pt x="132" y="41"/>
                    </a:lnTo>
                    <a:lnTo>
                      <a:pt x="135" y="44"/>
                    </a:lnTo>
                    <a:lnTo>
                      <a:pt x="140" y="56"/>
                    </a:lnTo>
                    <a:lnTo>
                      <a:pt x="153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1" name="Freeform 1092">
                <a:extLst>
                  <a:ext uri="{FF2B5EF4-FFF2-40B4-BE49-F238E27FC236}">
                    <a16:creationId xmlns:a16="http://schemas.microsoft.com/office/drawing/2014/main" id="{72BA4EC2-0D90-349F-3E61-221ACC13A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095"/>
                <a:ext cx="78" cy="72"/>
              </a:xfrm>
              <a:custGeom>
                <a:avLst/>
                <a:gdLst>
                  <a:gd name="T0" fmla="*/ 153 w 155"/>
                  <a:gd name="T1" fmla="*/ 62 h 144"/>
                  <a:gd name="T2" fmla="*/ 155 w 155"/>
                  <a:gd name="T3" fmla="*/ 84 h 144"/>
                  <a:gd name="T4" fmla="*/ 153 w 155"/>
                  <a:gd name="T5" fmla="*/ 94 h 144"/>
                  <a:gd name="T6" fmla="*/ 144 w 155"/>
                  <a:gd name="T7" fmla="*/ 99 h 144"/>
                  <a:gd name="T8" fmla="*/ 130 w 155"/>
                  <a:gd name="T9" fmla="*/ 117 h 144"/>
                  <a:gd name="T10" fmla="*/ 130 w 155"/>
                  <a:gd name="T11" fmla="*/ 138 h 144"/>
                  <a:gd name="T12" fmla="*/ 133 w 155"/>
                  <a:gd name="T13" fmla="*/ 144 h 144"/>
                  <a:gd name="T14" fmla="*/ 124 w 155"/>
                  <a:gd name="T15" fmla="*/ 144 h 144"/>
                  <a:gd name="T16" fmla="*/ 121 w 155"/>
                  <a:gd name="T17" fmla="*/ 135 h 144"/>
                  <a:gd name="T18" fmla="*/ 102 w 155"/>
                  <a:gd name="T19" fmla="*/ 129 h 144"/>
                  <a:gd name="T20" fmla="*/ 91 w 155"/>
                  <a:gd name="T21" fmla="*/ 129 h 144"/>
                  <a:gd name="T22" fmla="*/ 80 w 155"/>
                  <a:gd name="T23" fmla="*/ 135 h 144"/>
                  <a:gd name="T24" fmla="*/ 73 w 155"/>
                  <a:gd name="T25" fmla="*/ 137 h 144"/>
                  <a:gd name="T26" fmla="*/ 70 w 155"/>
                  <a:gd name="T27" fmla="*/ 123 h 144"/>
                  <a:gd name="T28" fmla="*/ 56 w 155"/>
                  <a:gd name="T29" fmla="*/ 134 h 144"/>
                  <a:gd name="T30" fmla="*/ 39 w 155"/>
                  <a:gd name="T31" fmla="*/ 141 h 144"/>
                  <a:gd name="T32" fmla="*/ 32 w 155"/>
                  <a:gd name="T33" fmla="*/ 143 h 144"/>
                  <a:gd name="T34" fmla="*/ 15 w 155"/>
                  <a:gd name="T35" fmla="*/ 132 h 144"/>
                  <a:gd name="T36" fmla="*/ 8 w 155"/>
                  <a:gd name="T37" fmla="*/ 128 h 144"/>
                  <a:gd name="T38" fmla="*/ 15 w 155"/>
                  <a:gd name="T39" fmla="*/ 114 h 144"/>
                  <a:gd name="T40" fmla="*/ 18 w 155"/>
                  <a:gd name="T41" fmla="*/ 114 h 144"/>
                  <a:gd name="T42" fmla="*/ 9 w 155"/>
                  <a:gd name="T43" fmla="*/ 102 h 144"/>
                  <a:gd name="T44" fmla="*/ 3 w 155"/>
                  <a:gd name="T45" fmla="*/ 100 h 144"/>
                  <a:gd name="T46" fmla="*/ 8 w 155"/>
                  <a:gd name="T47" fmla="*/ 90 h 144"/>
                  <a:gd name="T48" fmla="*/ 8 w 155"/>
                  <a:gd name="T49" fmla="*/ 84 h 144"/>
                  <a:gd name="T50" fmla="*/ 3 w 155"/>
                  <a:gd name="T51" fmla="*/ 72 h 144"/>
                  <a:gd name="T52" fmla="*/ 11 w 155"/>
                  <a:gd name="T53" fmla="*/ 64 h 144"/>
                  <a:gd name="T54" fmla="*/ 15 w 155"/>
                  <a:gd name="T55" fmla="*/ 56 h 144"/>
                  <a:gd name="T56" fmla="*/ 8 w 155"/>
                  <a:gd name="T57" fmla="*/ 44 h 144"/>
                  <a:gd name="T58" fmla="*/ 14 w 155"/>
                  <a:gd name="T59" fmla="*/ 32 h 144"/>
                  <a:gd name="T60" fmla="*/ 18 w 155"/>
                  <a:gd name="T61" fmla="*/ 35 h 144"/>
                  <a:gd name="T62" fmla="*/ 35 w 155"/>
                  <a:gd name="T63" fmla="*/ 43 h 144"/>
                  <a:gd name="T64" fmla="*/ 42 w 155"/>
                  <a:gd name="T65" fmla="*/ 27 h 144"/>
                  <a:gd name="T66" fmla="*/ 44 w 155"/>
                  <a:gd name="T67" fmla="*/ 8 h 144"/>
                  <a:gd name="T68" fmla="*/ 55 w 155"/>
                  <a:gd name="T69" fmla="*/ 12 h 144"/>
                  <a:gd name="T70" fmla="*/ 64 w 155"/>
                  <a:gd name="T71" fmla="*/ 11 h 144"/>
                  <a:gd name="T72" fmla="*/ 77 w 155"/>
                  <a:gd name="T73" fmla="*/ 6 h 144"/>
                  <a:gd name="T74" fmla="*/ 85 w 155"/>
                  <a:gd name="T75" fmla="*/ 0 h 144"/>
                  <a:gd name="T76" fmla="*/ 97 w 155"/>
                  <a:gd name="T77" fmla="*/ 15 h 144"/>
                  <a:gd name="T78" fmla="*/ 114 w 155"/>
                  <a:gd name="T79" fmla="*/ 12 h 144"/>
                  <a:gd name="T80" fmla="*/ 132 w 155"/>
                  <a:gd name="T81" fmla="*/ 41 h 144"/>
                  <a:gd name="T82" fmla="*/ 140 w 155"/>
                  <a:gd name="T83" fmla="*/ 56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5" h="144">
                    <a:moveTo>
                      <a:pt x="153" y="55"/>
                    </a:moveTo>
                    <a:lnTo>
                      <a:pt x="153" y="62"/>
                    </a:lnTo>
                    <a:lnTo>
                      <a:pt x="147" y="75"/>
                    </a:lnTo>
                    <a:lnTo>
                      <a:pt x="155" y="84"/>
                    </a:lnTo>
                    <a:lnTo>
                      <a:pt x="153" y="88"/>
                    </a:lnTo>
                    <a:lnTo>
                      <a:pt x="153" y="94"/>
                    </a:lnTo>
                    <a:lnTo>
                      <a:pt x="149" y="94"/>
                    </a:lnTo>
                    <a:lnTo>
                      <a:pt x="144" y="99"/>
                    </a:lnTo>
                    <a:lnTo>
                      <a:pt x="140" y="108"/>
                    </a:lnTo>
                    <a:lnTo>
                      <a:pt x="130" y="117"/>
                    </a:lnTo>
                    <a:lnTo>
                      <a:pt x="129" y="123"/>
                    </a:lnTo>
                    <a:lnTo>
                      <a:pt x="130" y="138"/>
                    </a:lnTo>
                    <a:lnTo>
                      <a:pt x="137" y="141"/>
                    </a:lnTo>
                    <a:lnTo>
                      <a:pt x="133" y="144"/>
                    </a:lnTo>
                    <a:lnTo>
                      <a:pt x="129" y="144"/>
                    </a:lnTo>
                    <a:lnTo>
                      <a:pt x="124" y="144"/>
                    </a:lnTo>
                    <a:lnTo>
                      <a:pt x="120" y="141"/>
                    </a:lnTo>
                    <a:lnTo>
                      <a:pt x="121" y="135"/>
                    </a:lnTo>
                    <a:lnTo>
                      <a:pt x="114" y="129"/>
                    </a:lnTo>
                    <a:lnTo>
                      <a:pt x="102" y="129"/>
                    </a:lnTo>
                    <a:lnTo>
                      <a:pt x="97" y="125"/>
                    </a:lnTo>
                    <a:lnTo>
                      <a:pt x="91" y="129"/>
                    </a:lnTo>
                    <a:lnTo>
                      <a:pt x="83" y="129"/>
                    </a:lnTo>
                    <a:lnTo>
                      <a:pt x="80" y="135"/>
                    </a:lnTo>
                    <a:lnTo>
                      <a:pt x="80" y="140"/>
                    </a:lnTo>
                    <a:lnTo>
                      <a:pt x="73" y="137"/>
                    </a:lnTo>
                    <a:lnTo>
                      <a:pt x="74" y="129"/>
                    </a:lnTo>
                    <a:lnTo>
                      <a:pt x="70" y="123"/>
                    </a:lnTo>
                    <a:lnTo>
                      <a:pt x="61" y="126"/>
                    </a:lnTo>
                    <a:lnTo>
                      <a:pt x="56" y="134"/>
                    </a:lnTo>
                    <a:lnTo>
                      <a:pt x="49" y="137"/>
                    </a:lnTo>
                    <a:lnTo>
                      <a:pt x="39" y="141"/>
                    </a:lnTo>
                    <a:lnTo>
                      <a:pt x="39" y="144"/>
                    </a:lnTo>
                    <a:lnTo>
                      <a:pt x="32" y="143"/>
                    </a:lnTo>
                    <a:lnTo>
                      <a:pt x="23" y="134"/>
                    </a:lnTo>
                    <a:lnTo>
                      <a:pt x="15" y="132"/>
                    </a:lnTo>
                    <a:lnTo>
                      <a:pt x="12" y="129"/>
                    </a:lnTo>
                    <a:lnTo>
                      <a:pt x="8" y="128"/>
                    </a:lnTo>
                    <a:lnTo>
                      <a:pt x="12" y="117"/>
                    </a:lnTo>
                    <a:lnTo>
                      <a:pt x="15" y="114"/>
                    </a:lnTo>
                    <a:lnTo>
                      <a:pt x="23" y="114"/>
                    </a:lnTo>
                    <a:lnTo>
                      <a:pt x="18" y="114"/>
                    </a:lnTo>
                    <a:lnTo>
                      <a:pt x="15" y="105"/>
                    </a:lnTo>
                    <a:lnTo>
                      <a:pt x="9" y="102"/>
                    </a:lnTo>
                    <a:lnTo>
                      <a:pt x="4" y="102"/>
                    </a:lnTo>
                    <a:lnTo>
                      <a:pt x="3" y="100"/>
                    </a:lnTo>
                    <a:lnTo>
                      <a:pt x="1" y="85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84"/>
                    </a:lnTo>
                    <a:lnTo>
                      <a:pt x="1" y="78"/>
                    </a:lnTo>
                    <a:lnTo>
                      <a:pt x="3" y="72"/>
                    </a:lnTo>
                    <a:lnTo>
                      <a:pt x="0" y="64"/>
                    </a:lnTo>
                    <a:lnTo>
                      <a:pt x="11" y="64"/>
                    </a:lnTo>
                    <a:lnTo>
                      <a:pt x="12" y="61"/>
                    </a:lnTo>
                    <a:lnTo>
                      <a:pt x="15" y="56"/>
                    </a:lnTo>
                    <a:lnTo>
                      <a:pt x="8" y="50"/>
                    </a:lnTo>
                    <a:lnTo>
                      <a:pt x="8" y="44"/>
                    </a:lnTo>
                    <a:lnTo>
                      <a:pt x="15" y="38"/>
                    </a:lnTo>
                    <a:lnTo>
                      <a:pt x="14" y="32"/>
                    </a:lnTo>
                    <a:lnTo>
                      <a:pt x="18" y="32"/>
                    </a:lnTo>
                    <a:lnTo>
                      <a:pt x="18" y="35"/>
                    </a:lnTo>
                    <a:lnTo>
                      <a:pt x="26" y="41"/>
                    </a:lnTo>
                    <a:lnTo>
                      <a:pt x="35" y="43"/>
                    </a:lnTo>
                    <a:lnTo>
                      <a:pt x="39" y="32"/>
                    </a:lnTo>
                    <a:lnTo>
                      <a:pt x="42" y="27"/>
                    </a:lnTo>
                    <a:lnTo>
                      <a:pt x="42" y="9"/>
                    </a:lnTo>
                    <a:lnTo>
                      <a:pt x="44" y="8"/>
                    </a:lnTo>
                    <a:lnTo>
                      <a:pt x="49" y="12"/>
                    </a:lnTo>
                    <a:lnTo>
                      <a:pt x="55" y="12"/>
                    </a:lnTo>
                    <a:lnTo>
                      <a:pt x="62" y="17"/>
                    </a:lnTo>
                    <a:lnTo>
                      <a:pt x="64" y="11"/>
                    </a:lnTo>
                    <a:lnTo>
                      <a:pt x="76" y="9"/>
                    </a:lnTo>
                    <a:lnTo>
                      <a:pt x="77" y="6"/>
                    </a:lnTo>
                    <a:lnTo>
                      <a:pt x="83" y="3"/>
                    </a:lnTo>
                    <a:lnTo>
                      <a:pt x="85" y="0"/>
                    </a:lnTo>
                    <a:lnTo>
                      <a:pt x="91" y="6"/>
                    </a:lnTo>
                    <a:lnTo>
                      <a:pt x="97" y="15"/>
                    </a:lnTo>
                    <a:lnTo>
                      <a:pt x="108" y="21"/>
                    </a:lnTo>
                    <a:lnTo>
                      <a:pt x="114" y="12"/>
                    </a:lnTo>
                    <a:lnTo>
                      <a:pt x="133" y="34"/>
                    </a:lnTo>
                    <a:lnTo>
                      <a:pt x="132" y="41"/>
                    </a:lnTo>
                    <a:lnTo>
                      <a:pt x="135" y="44"/>
                    </a:lnTo>
                    <a:lnTo>
                      <a:pt x="140" y="56"/>
                    </a:lnTo>
                    <a:lnTo>
                      <a:pt x="153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2" name="Freeform 1093">
                <a:extLst>
                  <a:ext uri="{FF2B5EF4-FFF2-40B4-BE49-F238E27FC236}">
                    <a16:creationId xmlns:a16="http://schemas.microsoft.com/office/drawing/2014/main" id="{84F2DEA8-73D1-BB12-870A-D79D7AB89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044"/>
                <a:ext cx="88" cy="66"/>
              </a:xfrm>
              <a:custGeom>
                <a:avLst/>
                <a:gdLst>
                  <a:gd name="T0" fmla="*/ 6 w 176"/>
                  <a:gd name="T1" fmla="*/ 88 h 132"/>
                  <a:gd name="T2" fmla="*/ 20 w 176"/>
                  <a:gd name="T3" fmla="*/ 90 h 132"/>
                  <a:gd name="T4" fmla="*/ 31 w 176"/>
                  <a:gd name="T5" fmla="*/ 79 h 132"/>
                  <a:gd name="T6" fmla="*/ 47 w 176"/>
                  <a:gd name="T7" fmla="*/ 93 h 132"/>
                  <a:gd name="T8" fmla="*/ 64 w 176"/>
                  <a:gd name="T9" fmla="*/ 101 h 132"/>
                  <a:gd name="T10" fmla="*/ 75 w 176"/>
                  <a:gd name="T11" fmla="*/ 104 h 132"/>
                  <a:gd name="T12" fmla="*/ 87 w 176"/>
                  <a:gd name="T13" fmla="*/ 98 h 132"/>
                  <a:gd name="T14" fmla="*/ 84 w 176"/>
                  <a:gd name="T15" fmla="*/ 104 h 132"/>
                  <a:gd name="T16" fmla="*/ 96 w 176"/>
                  <a:gd name="T17" fmla="*/ 116 h 132"/>
                  <a:gd name="T18" fmla="*/ 114 w 176"/>
                  <a:gd name="T19" fmla="*/ 116 h 132"/>
                  <a:gd name="T20" fmla="*/ 122 w 176"/>
                  <a:gd name="T21" fmla="*/ 123 h 132"/>
                  <a:gd name="T22" fmla="*/ 125 w 176"/>
                  <a:gd name="T23" fmla="*/ 110 h 132"/>
                  <a:gd name="T24" fmla="*/ 134 w 176"/>
                  <a:gd name="T25" fmla="*/ 111 h 132"/>
                  <a:gd name="T26" fmla="*/ 126 w 176"/>
                  <a:gd name="T27" fmla="*/ 125 h 132"/>
                  <a:gd name="T28" fmla="*/ 141 w 176"/>
                  <a:gd name="T29" fmla="*/ 132 h 132"/>
                  <a:gd name="T30" fmla="*/ 149 w 176"/>
                  <a:gd name="T31" fmla="*/ 120 h 132"/>
                  <a:gd name="T32" fmla="*/ 149 w 176"/>
                  <a:gd name="T33" fmla="*/ 105 h 132"/>
                  <a:gd name="T34" fmla="*/ 169 w 176"/>
                  <a:gd name="T35" fmla="*/ 104 h 132"/>
                  <a:gd name="T36" fmla="*/ 176 w 176"/>
                  <a:gd name="T37" fmla="*/ 107 h 132"/>
                  <a:gd name="T38" fmla="*/ 161 w 176"/>
                  <a:gd name="T39" fmla="*/ 96 h 132"/>
                  <a:gd name="T40" fmla="*/ 157 w 176"/>
                  <a:gd name="T41" fmla="*/ 88 h 132"/>
                  <a:gd name="T42" fmla="*/ 138 w 176"/>
                  <a:gd name="T43" fmla="*/ 85 h 132"/>
                  <a:gd name="T44" fmla="*/ 135 w 176"/>
                  <a:gd name="T45" fmla="*/ 76 h 132"/>
                  <a:gd name="T46" fmla="*/ 146 w 176"/>
                  <a:gd name="T47" fmla="*/ 66 h 132"/>
                  <a:gd name="T48" fmla="*/ 146 w 176"/>
                  <a:gd name="T49" fmla="*/ 57 h 132"/>
                  <a:gd name="T50" fmla="*/ 132 w 176"/>
                  <a:gd name="T51" fmla="*/ 37 h 132"/>
                  <a:gd name="T52" fmla="*/ 134 w 176"/>
                  <a:gd name="T53" fmla="*/ 26 h 132"/>
                  <a:gd name="T54" fmla="*/ 117 w 176"/>
                  <a:gd name="T55" fmla="*/ 11 h 132"/>
                  <a:gd name="T56" fmla="*/ 103 w 176"/>
                  <a:gd name="T57" fmla="*/ 26 h 132"/>
                  <a:gd name="T58" fmla="*/ 108 w 176"/>
                  <a:gd name="T59" fmla="*/ 35 h 132"/>
                  <a:gd name="T60" fmla="*/ 100 w 176"/>
                  <a:gd name="T61" fmla="*/ 44 h 132"/>
                  <a:gd name="T62" fmla="*/ 97 w 176"/>
                  <a:gd name="T63" fmla="*/ 31 h 132"/>
                  <a:gd name="T64" fmla="*/ 76 w 176"/>
                  <a:gd name="T65" fmla="*/ 23 h 132"/>
                  <a:gd name="T66" fmla="*/ 64 w 176"/>
                  <a:gd name="T67" fmla="*/ 15 h 132"/>
                  <a:gd name="T68" fmla="*/ 61 w 176"/>
                  <a:gd name="T69" fmla="*/ 25 h 132"/>
                  <a:gd name="T70" fmla="*/ 46 w 176"/>
                  <a:gd name="T71" fmla="*/ 12 h 132"/>
                  <a:gd name="T72" fmla="*/ 43 w 176"/>
                  <a:gd name="T73" fmla="*/ 14 h 132"/>
                  <a:gd name="T74" fmla="*/ 29 w 176"/>
                  <a:gd name="T75" fmla="*/ 19 h 132"/>
                  <a:gd name="T76" fmla="*/ 29 w 176"/>
                  <a:gd name="T77" fmla="*/ 3 h 132"/>
                  <a:gd name="T78" fmla="*/ 23 w 176"/>
                  <a:gd name="T79" fmla="*/ 5 h 132"/>
                  <a:gd name="T80" fmla="*/ 15 w 176"/>
                  <a:gd name="T81" fmla="*/ 9 h 132"/>
                  <a:gd name="T82" fmla="*/ 12 w 176"/>
                  <a:gd name="T83" fmla="*/ 20 h 132"/>
                  <a:gd name="T84" fmla="*/ 12 w 176"/>
                  <a:gd name="T85" fmla="*/ 28 h 132"/>
                  <a:gd name="T86" fmla="*/ 21 w 176"/>
                  <a:gd name="T87" fmla="*/ 34 h 132"/>
                  <a:gd name="T88" fmla="*/ 14 w 176"/>
                  <a:gd name="T89" fmla="*/ 44 h 132"/>
                  <a:gd name="T90" fmla="*/ 20 w 176"/>
                  <a:gd name="T91" fmla="*/ 53 h 132"/>
                  <a:gd name="T92" fmla="*/ 11 w 176"/>
                  <a:gd name="T93" fmla="*/ 52 h 132"/>
                  <a:gd name="T94" fmla="*/ 3 w 176"/>
                  <a:gd name="T95" fmla="*/ 60 h 132"/>
                  <a:gd name="T96" fmla="*/ 14 w 176"/>
                  <a:gd name="T97" fmla="*/ 72 h 132"/>
                  <a:gd name="T98" fmla="*/ 11 w 176"/>
                  <a:gd name="T99" fmla="*/ 79 h 132"/>
                  <a:gd name="T100" fmla="*/ 0 w 176"/>
                  <a:gd name="T101" fmla="*/ 8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6" h="132">
                    <a:moveTo>
                      <a:pt x="0" y="84"/>
                    </a:moveTo>
                    <a:lnTo>
                      <a:pt x="6" y="88"/>
                    </a:lnTo>
                    <a:lnTo>
                      <a:pt x="18" y="93"/>
                    </a:lnTo>
                    <a:lnTo>
                      <a:pt x="20" y="90"/>
                    </a:lnTo>
                    <a:lnTo>
                      <a:pt x="26" y="90"/>
                    </a:lnTo>
                    <a:lnTo>
                      <a:pt x="31" y="79"/>
                    </a:lnTo>
                    <a:lnTo>
                      <a:pt x="47" y="90"/>
                    </a:lnTo>
                    <a:lnTo>
                      <a:pt x="47" y="93"/>
                    </a:lnTo>
                    <a:lnTo>
                      <a:pt x="53" y="101"/>
                    </a:lnTo>
                    <a:lnTo>
                      <a:pt x="64" y="101"/>
                    </a:lnTo>
                    <a:lnTo>
                      <a:pt x="70" y="107"/>
                    </a:lnTo>
                    <a:lnTo>
                      <a:pt x="75" y="104"/>
                    </a:lnTo>
                    <a:lnTo>
                      <a:pt x="82" y="101"/>
                    </a:lnTo>
                    <a:lnTo>
                      <a:pt x="87" y="98"/>
                    </a:lnTo>
                    <a:lnTo>
                      <a:pt x="87" y="104"/>
                    </a:lnTo>
                    <a:lnTo>
                      <a:pt x="84" y="104"/>
                    </a:lnTo>
                    <a:lnTo>
                      <a:pt x="87" y="116"/>
                    </a:lnTo>
                    <a:lnTo>
                      <a:pt x="96" y="116"/>
                    </a:lnTo>
                    <a:lnTo>
                      <a:pt x="113" y="119"/>
                    </a:lnTo>
                    <a:lnTo>
                      <a:pt x="114" y="116"/>
                    </a:lnTo>
                    <a:lnTo>
                      <a:pt x="113" y="120"/>
                    </a:lnTo>
                    <a:lnTo>
                      <a:pt x="122" y="123"/>
                    </a:lnTo>
                    <a:lnTo>
                      <a:pt x="122" y="119"/>
                    </a:lnTo>
                    <a:lnTo>
                      <a:pt x="125" y="110"/>
                    </a:lnTo>
                    <a:lnTo>
                      <a:pt x="132" y="107"/>
                    </a:lnTo>
                    <a:lnTo>
                      <a:pt x="134" y="111"/>
                    </a:lnTo>
                    <a:lnTo>
                      <a:pt x="134" y="117"/>
                    </a:lnTo>
                    <a:lnTo>
                      <a:pt x="126" y="125"/>
                    </a:lnTo>
                    <a:lnTo>
                      <a:pt x="138" y="129"/>
                    </a:lnTo>
                    <a:lnTo>
                      <a:pt x="141" y="132"/>
                    </a:lnTo>
                    <a:lnTo>
                      <a:pt x="149" y="128"/>
                    </a:lnTo>
                    <a:lnTo>
                      <a:pt x="149" y="120"/>
                    </a:lnTo>
                    <a:lnTo>
                      <a:pt x="147" y="114"/>
                    </a:lnTo>
                    <a:lnTo>
                      <a:pt x="149" y="105"/>
                    </a:lnTo>
                    <a:lnTo>
                      <a:pt x="161" y="104"/>
                    </a:lnTo>
                    <a:lnTo>
                      <a:pt x="169" y="104"/>
                    </a:lnTo>
                    <a:lnTo>
                      <a:pt x="173" y="110"/>
                    </a:lnTo>
                    <a:lnTo>
                      <a:pt x="176" y="107"/>
                    </a:lnTo>
                    <a:lnTo>
                      <a:pt x="166" y="101"/>
                    </a:lnTo>
                    <a:lnTo>
                      <a:pt x="161" y="96"/>
                    </a:lnTo>
                    <a:lnTo>
                      <a:pt x="157" y="95"/>
                    </a:lnTo>
                    <a:lnTo>
                      <a:pt x="157" y="88"/>
                    </a:lnTo>
                    <a:lnTo>
                      <a:pt x="146" y="85"/>
                    </a:lnTo>
                    <a:lnTo>
                      <a:pt x="138" y="85"/>
                    </a:lnTo>
                    <a:lnTo>
                      <a:pt x="137" y="82"/>
                    </a:lnTo>
                    <a:lnTo>
                      <a:pt x="135" y="76"/>
                    </a:lnTo>
                    <a:lnTo>
                      <a:pt x="140" y="70"/>
                    </a:lnTo>
                    <a:lnTo>
                      <a:pt x="146" y="66"/>
                    </a:lnTo>
                    <a:lnTo>
                      <a:pt x="144" y="61"/>
                    </a:lnTo>
                    <a:lnTo>
                      <a:pt x="146" y="57"/>
                    </a:lnTo>
                    <a:lnTo>
                      <a:pt x="134" y="44"/>
                    </a:lnTo>
                    <a:lnTo>
                      <a:pt x="132" y="37"/>
                    </a:lnTo>
                    <a:lnTo>
                      <a:pt x="134" y="32"/>
                    </a:lnTo>
                    <a:lnTo>
                      <a:pt x="134" y="26"/>
                    </a:lnTo>
                    <a:lnTo>
                      <a:pt x="126" y="17"/>
                    </a:lnTo>
                    <a:lnTo>
                      <a:pt x="117" y="11"/>
                    </a:lnTo>
                    <a:lnTo>
                      <a:pt x="106" y="25"/>
                    </a:lnTo>
                    <a:lnTo>
                      <a:pt x="103" y="26"/>
                    </a:lnTo>
                    <a:lnTo>
                      <a:pt x="105" y="32"/>
                    </a:lnTo>
                    <a:lnTo>
                      <a:pt x="108" y="35"/>
                    </a:lnTo>
                    <a:lnTo>
                      <a:pt x="106" y="40"/>
                    </a:lnTo>
                    <a:lnTo>
                      <a:pt x="100" y="44"/>
                    </a:lnTo>
                    <a:lnTo>
                      <a:pt x="96" y="44"/>
                    </a:lnTo>
                    <a:lnTo>
                      <a:pt x="97" y="31"/>
                    </a:lnTo>
                    <a:lnTo>
                      <a:pt x="79" y="28"/>
                    </a:lnTo>
                    <a:lnTo>
                      <a:pt x="76" y="23"/>
                    </a:lnTo>
                    <a:lnTo>
                      <a:pt x="65" y="20"/>
                    </a:lnTo>
                    <a:lnTo>
                      <a:pt x="64" y="15"/>
                    </a:lnTo>
                    <a:lnTo>
                      <a:pt x="58" y="17"/>
                    </a:lnTo>
                    <a:lnTo>
                      <a:pt x="61" y="25"/>
                    </a:lnTo>
                    <a:lnTo>
                      <a:pt x="56" y="31"/>
                    </a:lnTo>
                    <a:lnTo>
                      <a:pt x="46" y="12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34" y="15"/>
                    </a:lnTo>
                    <a:lnTo>
                      <a:pt x="29" y="19"/>
                    </a:lnTo>
                    <a:lnTo>
                      <a:pt x="28" y="6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3" y="5"/>
                    </a:lnTo>
                    <a:lnTo>
                      <a:pt x="17" y="0"/>
                    </a:lnTo>
                    <a:lnTo>
                      <a:pt x="15" y="9"/>
                    </a:lnTo>
                    <a:lnTo>
                      <a:pt x="17" y="14"/>
                    </a:lnTo>
                    <a:lnTo>
                      <a:pt x="12" y="20"/>
                    </a:lnTo>
                    <a:lnTo>
                      <a:pt x="14" y="23"/>
                    </a:lnTo>
                    <a:lnTo>
                      <a:pt x="12" y="28"/>
                    </a:lnTo>
                    <a:lnTo>
                      <a:pt x="17" y="31"/>
                    </a:lnTo>
                    <a:lnTo>
                      <a:pt x="21" y="34"/>
                    </a:lnTo>
                    <a:lnTo>
                      <a:pt x="17" y="41"/>
                    </a:lnTo>
                    <a:lnTo>
                      <a:pt x="14" y="44"/>
                    </a:lnTo>
                    <a:lnTo>
                      <a:pt x="21" y="47"/>
                    </a:lnTo>
                    <a:lnTo>
                      <a:pt x="20" y="53"/>
                    </a:lnTo>
                    <a:lnTo>
                      <a:pt x="20" y="57"/>
                    </a:lnTo>
                    <a:lnTo>
                      <a:pt x="11" y="52"/>
                    </a:lnTo>
                    <a:lnTo>
                      <a:pt x="5" y="55"/>
                    </a:lnTo>
                    <a:lnTo>
                      <a:pt x="3" y="60"/>
                    </a:lnTo>
                    <a:lnTo>
                      <a:pt x="6" y="70"/>
                    </a:lnTo>
                    <a:lnTo>
                      <a:pt x="14" y="72"/>
                    </a:lnTo>
                    <a:lnTo>
                      <a:pt x="17" y="73"/>
                    </a:lnTo>
                    <a:lnTo>
                      <a:pt x="11" y="79"/>
                    </a:lnTo>
                    <a:lnTo>
                      <a:pt x="3" y="79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3" name="Freeform 1094">
                <a:extLst>
                  <a:ext uri="{FF2B5EF4-FFF2-40B4-BE49-F238E27FC236}">
                    <a16:creationId xmlns:a16="http://schemas.microsoft.com/office/drawing/2014/main" id="{3821E8E2-4700-26DE-155B-4D651B122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044"/>
                <a:ext cx="88" cy="66"/>
              </a:xfrm>
              <a:custGeom>
                <a:avLst/>
                <a:gdLst>
                  <a:gd name="T0" fmla="*/ 3 w 176"/>
                  <a:gd name="T1" fmla="*/ 79 h 132"/>
                  <a:gd name="T2" fmla="*/ 17 w 176"/>
                  <a:gd name="T3" fmla="*/ 73 h 132"/>
                  <a:gd name="T4" fmla="*/ 6 w 176"/>
                  <a:gd name="T5" fmla="*/ 70 h 132"/>
                  <a:gd name="T6" fmla="*/ 5 w 176"/>
                  <a:gd name="T7" fmla="*/ 55 h 132"/>
                  <a:gd name="T8" fmla="*/ 20 w 176"/>
                  <a:gd name="T9" fmla="*/ 57 h 132"/>
                  <a:gd name="T10" fmla="*/ 21 w 176"/>
                  <a:gd name="T11" fmla="*/ 47 h 132"/>
                  <a:gd name="T12" fmla="*/ 17 w 176"/>
                  <a:gd name="T13" fmla="*/ 41 h 132"/>
                  <a:gd name="T14" fmla="*/ 17 w 176"/>
                  <a:gd name="T15" fmla="*/ 31 h 132"/>
                  <a:gd name="T16" fmla="*/ 14 w 176"/>
                  <a:gd name="T17" fmla="*/ 23 h 132"/>
                  <a:gd name="T18" fmla="*/ 17 w 176"/>
                  <a:gd name="T19" fmla="*/ 14 h 132"/>
                  <a:gd name="T20" fmla="*/ 17 w 176"/>
                  <a:gd name="T21" fmla="*/ 0 h 132"/>
                  <a:gd name="T22" fmla="*/ 26 w 176"/>
                  <a:gd name="T23" fmla="*/ 0 h 132"/>
                  <a:gd name="T24" fmla="*/ 28 w 176"/>
                  <a:gd name="T25" fmla="*/ 6 h 132"/>
                  <a:gd name="T26" fmla="*/ 34 w 176"/>
                  <a:gd name="T27" fmla="*/ 15 h 132"/>
                  <a:gd name="T28" fmla="*/ 43 w 176"/>
                  <a:gd name="T29" fmla="*/ 14 h 132"/>
                  <a:gd name="T30" fmla="*/ 56 w 176"/>
                  <a:gd name="T31" fmla="*/ 31 h 132"/>
                  <a:gd name="T32" fmla="*/ 58 w 176"/>
                  <a:gd name="T33" fmla="*/ 17 h 132"/>
                  <a:gd name="T34" fmla="*/ 65 w 176"/>
                  <a:gd name="T35" fmla="*/ 20 h 132"/>
                  <a:gd name="T36" fmla="*/ 79 w 176"/>
                  <a:gd name="T37" fmla="*/ 28 h 132"/>
                  <a:gd name="T38" fmla="*/ 96 w 176"/>
                  <a:gd name="T39" fmla="*/ 44 h 132"/>
                  <a:gd name="T40" fmla="*/ 106 w 176"/>
                  <a:gd name="T41" fmla="*/ 40 h 132"/>
                  <a:gd name="T42" fmla="*/ 105 w 176"/>
                  <a:gd name="T43" fmla="*/ 32 h 132"/>
                  <a:gd name="T44" fmla="*/ 106 w 176"/>
                  <a:gd name="T45" fmla="*/ 25 h 132"/>
                  <a:gd name="T46" fmla="*/ 126 w 176"/>
                  <a:gd name="T47" fmla="*/ 17 h 132"/>
                  <a:gd name="T48" fmla="*/ 134 w 176"/>
                  <a:gd name="T49" fmla="*/ 32 h 132"/>
                  <a:gd name="T50" fmla="*/ 134 w 176"/>
                  <a:gd name="T51" fmla="*/ 44 h 132"/>
                  <a:gd name="T52" fmla="*/ 144 w 176"/>
                  <a:gd name="T53" fmla="*/ 61 h 132"/>
                  <a:gd name="T54" fmla="*/ 140 w 176"/>
                  <a:gd name="T55" fmla="*/ 70 h 132"/>
                  <a:gd name="T56" fmla="*/ 137 w 176"/>
                  <a:gd name="T57" fmla="*/ 82 h 132"/>
                  <a:gd name="T58" fmla="*/ 146 w 176"/>
                  <a:gd name="T59" fmla="*/ 85 h 132"/>
                  <a:gd name="T60" fmla="*/ 157 w 176"/>
                  <a:gd name="T61" fmla="*/ 95 h 132"/>
                  <a:gd name="T62" fmla="*/ 166 w 176"/>
                  <a:gd name="T63" fmla="*/ 101 h 132"/>
                  <a:gd name="T64" fmla="*/ 173 w 176"/>
                  <a:gd name="T65" fmla="*/ 110 h 132"/>
                  <a:gd name="T66" fmla="*/ 161 w 176"/>
                  <a:gd name="T67" fmla="*/ 104 h 132"/>
                  <a:gd name="T68" fmla="*/ 147 w 176"/>
                  <a:gd name="T69" fmla="*/ 114 h 132"/>
                  <a:gd name="T70" fmla="*/ 149 w 176"/>
                  <a:gd name="T71" fmla="*/ 128 h 132"/>
                  <a:gd name="T72" fmla="*/ 138 w 176"/>
                  <a:gd name="T73" fmla="*/ 129 h 132"/>
                  <a:gd name="T74" fmla="*/ 134 w 176"/>
                  <a:gd name="T75" fmla="*/ 117 h 132"/>
                  <a:gd name="T76" fmla="*/ 132 w 176"/>
                  <a:gd name="T77" fmla="*/ 107 h 132"/>
                  <a:gd name="T78" fmla="*/ 122 w 176"/>
                  <a:gd name="T79" fmla="*/ 119 h 132"/>
                  <a:gd name="T80" fmla="*/ 113 w 176"/>
                  <a:gd name="T81" fmla="*/ 120 h 132"/>
                  <a:gd name="T82" fmla="*/ 113 w 176"/>
                  <a:gd name="T83" fmla="*/ 119 h 132"/>
                  <a:gd name="T84" fmla="*/ 87 w 176"/>
                  <a:gd name="T85" fmla="*/ 116 h 132"/>
                  <a:gd name="T86" fmla="*/ 87 w 176"/>
                  <a:gd name="T87" fmla="*/ 104 h 132"/>
                  <a:gd name="T88" fmla="*/ 82 w 176"/>
                  <a:gd name="T89" fmla="*/ 101 h 132"/>
                  <a:gd name="T90" fmla="*/ 70 w 176"/>
                  <a:gd name="T91" fmla="*/ 107 h 132"/>
                  <a:gd name="T92" fmla="*/ 53 w 176"/>
                  <a:gd name="T93" fmla="*/ 101 h 132"/>
                  <a:gd name="T94" fmla="*/ 47 w 176"/>
                  <a:gd name="T95" fmla="*/ 90 h 132"/>
                  <a:gd name="T96" fmla="*/ 26 w 176"/>
                  <a:gd name="T97" fmla="*/ 90 h 132"/>
                  <a:gd name="T98" fmla="*/ 18 w 176"/>
                  <a:gd name="T99" fmla="*/ 93 h 132"/>
                  <a:gd name="T100" fmla="*/ 0 w 176"/>
                  <a:gd name="T101" fmla="*/ 8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6" h="132">
                    <a:moveTo>
                      <a:pt x="0" y="84"/>
                    </a:moveTo>
                    <a:lnTo>
                      <a:pt x="3" y="79"/>
                    </a:lnTo>
                    <a:lnTo>
                      <a:pt x="11" y="79"/>
                    </a:lnTo>
                    <a:lnTo>
                      <a:pt x="17" y="73"/>
                    </a:lnTo>
                    <a:lnTo>
                      <a:pt x="14" y="72"/>
                    </a:lnTo>
                    <a:lnTo>
                      <a:pt x="6" y="70"/>
                    </a:lnTo>
                    <a:lnTo>
                      <a:pt x="3" y="60"/>
                    </a:lnTo>
                    <a:lnTo>
                      <a:pt x="5" y="55"/>
                    </a:lnTo>
                    <a:lnTo>
                      <a:pt x="11" y="52"/>
                    </a:lnTo>
                    <a:lnTo>
                      <a:pt x="20" y="57"/>
                    </a:lnTo>
                    <a:lnTo>
                      <a:pt x="20" y="53"/>
                    </a:lnTo>
                    <a:lnTo>
                      <a:pt x="21" y="47"/>
                    </a:lnTo>
                    <a:lnTo>
                      <a:pt x="14" y="44"/>
                    </a:lnTo>
                    <a:lnTo>
                      <a:pt x="17" y="41"/>
                    </a:lnTo>
                    <a:lnTo>
                      <a:pt x="21" y="34"/>
                    </a:lnTo>
                    <a:lnTo>
                      <a:pt x="17" y="31"/>
                    </a:lnTo>
                    <a:lnTo>
                      <a:pt x="12" y="28"/>
                    </a:lnTo>
                    <a:lnTo>
                      <a:pt x="14" y="23"/>
                    </a:lnTo>
                    <a:lnTo>
                      <a:pt x="12" y="20"/>
                    </a:lnTo>
                    <a:lnTo>
                      <a:pt x="17" y="14"/>
                    </a:lnTo>
                    <a:lnTo>
                      <a:pt x="15" y="9"/>
                    </a:lnTo>
                    <a:lnTo>
                      <a:pt x="17" y="0"/>
                    </a:lnTo>
                    <a:lnTo>
                      <a:pt x="23" y="5"/>
                    </a:lnTo>
                    <a:lnTo>
                      <a:pt x="26" y="0"/>
                    </a:lnTo>
                    <a:lnTo>
                      <a:pt x="29" y="3"/>
                    </a:lnTo>
                    <a:lnTo>
                      <a:pt x="28" y="6"/>
                    </a:lnTo>
                    <a:lnTo>
                      <a:pt x="29" y="19"/>
                    </a:lnTo>
                    <a:lnTo>
                      <a:pt x="34" y="15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6" y="12"/>
                    </a:lnTo>
                    <a:lnTo>
                      <a:pt x="56" y="31"/>
                    </a:lnTo>
                    <a:lnTo>
                      <a:pt x="61" y="25"/>
                    </a:lnTo>
                    <a:lnTo>
                      <a:pt x="58" y="17"/>
                    </a:lnTo>
                    <a:lnTo>
                      <a:pt x="64" y="15"/>
                    </a:lnTo>
                    <a:lnTo>
                      <a:pt x="65" y="20"/>
                    </a:lnTo>
                    <a:lnTo>
                      <a:pt x="76" y="23"/>
                    </a:lnTo>
                    <a:lnTo>
                      <a:pt x="79" y="28"/>
                    </a:lnTo>
                    <a:lnTo>
                      <a:pt x="97" y="31"/>
                    </a:lnTo>
                    <a:lnTo>
                      <a:pt x="96" y="44"/>
                    </a:lnTo>
                    <a:lnTo>
                      <a:pt x="100" y="44"/>
                    </a:lnTo>
                    <a:lnTo>
                      <a:pt x="106" y="40"/>
                    </a:lnTo>
                    <a:lnTo>
                      <a:pt x="108" y="35"/>
                    </a:lnTo>
                    <a:lnTo>
                      <a:pt x="105" y="32"/>
                    </a:lnTo>
                    <a:lnTo>
                      <a:pt x="103" y="26"/>
                    </a:lnTo>
                    <a:lnTo>
                      <a:pt x="106" y="25"/>
                    </a:lnTo>
                    <a:lnTo>
                      <a:pt x="117" y="11"/>
                    </a:lnTo>
                    <a:lnTo>
                      <a:pt x="126" y="17"/>
                    </a:lnTo>
                    <a:lnTo>
                      <a:pt x="134" y="26"/>
                    </a:lnTo>
                    <a:lnTo>
                      <a:pt x="134" y="32"/>
                    </a:lnTo>
                    <a:lnTo>
                      <a:pt x="132" y="37"/>
                    </a:lnTo>
                    <a:lnTo>
                      <a:pt x="134" y="44"/>
                    </a:lnTo>
                    <a:lnTo>
                      <a:pt x="146" y="57"/>
                    </a:lnTo>
                    <a:lnTo>
                      <a:pt x="144" y="61"/>
                    </a:lnTo>
                    <a:lnTo>
                      <a:pt x="146" y="66"/>
                    </a:lnTo>
                    <a:lnTo>
                      <a:pt x="140" y="70"/>
                    </a:lnTo>
                    <a:lnTo>
                      <a:pt x="135" y="76"/>
                    </a:lnTo>
                    <a:lnTo>
                      <a:pt x="137" y="82"/>
                    </a:lnTo>
                    <a:lnTo>
                      <a:pt x="138" y="85"/>
                    </a:lnTo>
                    <a:lnTo>
                      <a:pt x="146" y="85"/>
                    </a:lnTo>
                    <a:lnTo>
                      <a:pt x="157" y="88"/>
                    </a:lnTo>
                    <a:lnTo>
                      <a:pt x="157" y="95"/>
                    </a:lnTo>
                    <a:lnTo>
                      <a:pt x="161" y="96"/>
                    </a:lnTo>
                    <a:lnTo>
                      <a:pt x="166" y="101"/>
                    </a:lnTo>
                    <a:lnTo>
                      <a:pt x="176" y="107"/>
                    </a:lnTo>
                    <a:lnTo>
                      <a:pt x="173" y="110"/>
                    </a:lnTo>
                    <a:lnTo>
                      <a:pt x="169" y="104"/>
                    </a:lnTo>
                    <a:lnTo>
                      <a:pt x="161" y="104"/>
                    </a:lnTo>
                    <a:lnTo>
                      <a:pt x="149" y="105"/>
                    </a:lnTo>
                    <a:lnTo>
                      <a:pt x="147" y="114"/>
                    </a:lnTo>
                    <a:lnTo>
                      <a:pt x="149" y="120"/>
                    </a:lnTo>
                    <a:lnTo>
                      <a:pt x="149" y="128"/>
                    </a:lnTo>
                    <a:lnTo>
                      <a:pt x="141" y="132"/>
                    </a:lnTo>
                    <a:lnTo>
                      <a:pt x="138" y="129"/>
                    </a:lnTo>
                    <a:lnTo>
                      <a:pt x="126" y="125"/>
                    </a:lnTo>
                    <a:lnTo>
                      <a:pt x="134" y="117"/>
                    </a:lnTo>
                    <a:lnTo>
                      <a:pt x="134" y="111"/>
                    </a:lnTo>
                    <a:lnTo>
                      <a:pt x="132" y="107"/>
                    </a:lnTo>
                    <a:lnTo>
                      <a:pt x="125" y="110"/>
                    </a:lnTo>
                    <a:lnTo>
                      <a:pt x="122" y="119"/>
                    </a:lnTo>
                    <a:lnTo>
                      <a:pt x="122" y="123"/>
                    </a:lnTo>
                    <a:lnTo>
                      <a:pt x="113" y="120"/>
                    </a:lnTo>
                    <a:lnTo>
                      <a:pt x="114" y="116"/>
                    </a:lnTo>
                    <a:lnTo>
                      <a:pt x="113" y="119"/>
                    </a:lnTo>
                    <a:lnTo>
                      <a:pt x="96" y="116"/>
                    </a:lnTo>
                    <a:lnTo>
                      <a:pt x="87" y="116"/>
                    </a:lnTo>
                    <a:lnTo>
                      <a:pt x="84" y="104"/>
                    </a:lnTo>
                    <a:lnTo>
                      <a:pt x="87" y="104"/>
                    </a:lnTo>
                    <a:lnTo>
                      <a:pt x="87" y="98"/>
                    </a:lnTo>
                    <a:lnTo>
                      <a:pt x="82" y="101"/>
                    </a:lnTo>
                    <a:lnTo>
                      <a:pt x="75" y="104"/>
                    </a:lnTo>
                    <a:lnTo>
                      <a:pt x="70" y="107"/>
                    </a:lnTo>
                    <a:lnTo>
                      <a:pt x="64" y="101"/>
                    </a:lnTo>
                    <a:lnTo>
                      <a:pt x="53" y="101"/>
                    </a:lnTo>
                    <a:lnTo>
                      <a:pt x="47" y="93"/>
                    </a:lnTo>
                    <a:lnTo>
                      <a:pt x="47" y="90"/>
                    </a:lnTo>
                    <a:lnTo>
                      <a:pt x="31" y="79"/>
                    </a:lnTo>
                    <a:lnTo>
                      <a:pt x="26" y="90"/>
                    </a:lnTo>
                    <a:lnTo>
                      <a:pt x="20" y="90"/>
                    </a:lnTo>
                    <a:lnTo>
                      <a:pt x="18" y="93"/>
                    </a:lnTo>
                    <a:lnTo>
                      <a:pt x="6" y="88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4" name="Freeform 1095">
                <a:extLst>
                  <a:ext uri="{FF2B5EF4-FFF2-40B4-BE49-F238E27FC236}">
                    <a16:creationId xmlns:a16="http://schemas.microsoft.com/office/drawing/2014/main" id="{A0791856-88B0-6764-A34B-1B29D44BC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044"/>
                <a:ext cx="88" cy="66"/>
              </a:xfrm>
              <a:custGeom>
                <a:avLst/>
                <a:gdLst>
                  <a:gd name="T0" fmla="*/ 3 w 176"/>
                  <a:gd name="T1" fmla="*/ 79 h 132"/>
                  <a:gd name="T2" fmla="*/ 17 w 176"/>
                  <a:gd name="T3" fmla="*/ 73 h 132"/>
                  <a:gd name="T4" fmla="*/ 6 w 176"/>
                  <a:gd name="T5" fmla="*/ 70 h 132"/>
                  <a:gd name="T6" fmla="*/ 5 w 176"/>
                  <a:gd name="T7" fmla="*/ 55 h 132"/>
                  <a:gd name="T8" fmla="*/ 20 w 176"/>
                  <a:gd name="T9" fmla="*/ 57 h 132"/>
                  <a:gd name="T10" fmla="*/ 21 w 176"/>
                  <a:gd name="T11" fmla="*/ 47 h 132"/>
                  <a:gd name="T12" fmla="*/ 17 w 176"/>
                  <a:gd name="T13" fmla="*/ 41 h 132"/>
                  <a:gd name="T14" fmla="*/ 17 w 176"/>
                  <a:gd name="T15" fmla="*/ 31 h 132"/>
                  <a:gd name="T16" fmla="*/ 14 w 176"/>
                  <a:gd name="T17" fmla="*/ 23 h 132"/>
                  <a:gd name="T18" fmla="*/ 17 w 176"/>
                  <a:gd name="T19" fmla="*/ 14 h 132"/>
                  <a:gd name="T20" fmla="*/ 17 w 176"/>
                  <a:gd name="T21" fmla="*/ 0 h 132"/>
                  <a:gd name="T22" fmla="*/ 26 w 176"/>
                  <a:gd name="T23" fmla="*/ 0 h 132"/>
                  <a:gd name="T24" fmla="*/ 28 w 176"/>
                  <a:gd name="T25" fmla="*/ 6 h 132"/>
                  <a:gd name="T26" fmla="*/ 34 w 176"/>
                  <a:gd name="T27" fmla="*/ 15 h 132"/>
                  <a:gd name="T28" fmla="*/ 43 w 176"/>
                  <a:gd name="T29" fmla="*/ 14 h 132"/>
                  <a:gd name="T30" fmla="*/ 56 w 176"/>
                  <a:gd name="T31" fmla="*/ 31 h 132"/>
                  <a:gd name="T32" fmla="*/ 58 w 176"/>
                  <a:gd name="T33" fmla="*/ 17 h 132"/>
                  <a:gd name="T34" fmla="*/ 65 w 176"/>
                  <a:gd name="T35" fmla="*/ 20 h 132"/>
                  <a:gd name="T36" fmla="*/ 79 w 176"/>
                  <a:gd name="T37" fmla="*/ 28 h 132"/>
                  <a:gd name="T38" fmla="*/ 96 w 176"/>
                  <a:gd name="T39" fmla="*/ 44 h 132"/>
                  <a:gd name="T40" fmla="*/ 106 w 176"/>
                  <a:gd name="T41" fmla="*/ 40 h 132"/>
                  <a:gd name="T42" fmla="*/ 105 w 176"/>
                  <a:gd name="T43" fmla="*/ 32 h 132"/>
                  <a:gd name="T44" fmla="*/ 106 w 176"/>
                  <a:gd name="T45" fmla="*/ 25 h 132"/>
                  <a:gd name="T46" fmla="*/ 126 w 176"/>
                  <a:gd name="T47" fmla="*/ 17 h 132"/>
                  <a:gd name="T48" fmla="*/ 134 w 176"/>
                  <a:gd name="T49" fmla="*/ 32 h 132"/>
                  <a:gd name="T50" fmla="*/ 134 w 176"/>
                  <a:gd name="T51" fmla="*/ 44 h 132"/>
                  <a:gd name="T52" fmla="*/ 144 w 176"/>
                  <a:gd name="T53" fmla="*/ 61 h 132"/>
                  <a:gd name="T54" fmla="*/ 140 w 176"/>
                  <a:gd name="T55" fmla="*/ 70 h 132"/>
                  <a:gd name="T56" fmla="*/ 137 w 176"/>
                  <a:gd name="T57" fmla="*/ 82 h 132"/>
                  <a:gd name="T58" fmla="*/ 146 w 176"/>
                  <a:gd name="T59" fmla="*/ 85 h 132"/>
                  <a:gd name="T60" fmla="*/ 157 w 176"/>
                  <a:gd name="T61" fmla="*/ 95 h 132"/>
                  <a:gd name="T62" fmla="*/ 166 w 176"/>
                  <a:gd name="T63" fmla="*/ 101 h 132"/>
                  <a:gd name="T64" fmla="*/ 173 w 176"/>
                  <a:gd name="T65" fmla="*/ 110 h 132"/>
                  <a:gd name="T66" fmla="*/ 161 w 176"/>
                  <a:gd name="T67" fmla="*/ 104 h 132"/>
                  <a:gd name="T68" fmla="*/ 147 w 176"/>
                  <a:gd name="T69" fmla="*/ 114 h 132"/>
                  <a:gd name="T70" fmla="*/ 149 w 176"/>
                  <a:gd name="T71" fmla="*/ 128 h 132"/>
                  <a:gd name="T72" fmla="*/ 138 w 176"/>
                  <a:gd name="T73" fmla="*/ 129 h 132"/>
                  <a:gd name="T74" fmla="*/ 134 w 176"/>
                  <a:gd name="T75" fmla="*/ 117 h 132"/>
                  <a:gd name="T76" fmla="*/ 132 w 176"/>
                  <a:gd name="T77" fmla="*/ 107 h 132"/>
                  <a:gd name="T78" fmla="*/ 122 w 176"/>
                  <a:gd name="T79" fmla="*/ 119 h 132"/>
                  <a:gd name="T80" fmla="*/ 113 w 176"/>
                  <a:gd name="T81" fmla="*/ 120 h 132"/>
                  <a:gd name="T82" fmla="*/ 113 w 176"/>
                  <a:gd name="T83" fmla="*/ 119 h 132"/>
                  <a:gd name="T84" fmla="*/ 87 w 176"/>
                  <a:gd name="T85" fmla="*/ 116 h 132"/>
                  <a:gd name="T86" fmla="*/ 87 w 176"/>
                  <a:gd name="T87" fmla="*/ 104 h 132"/>
                  <a:gd name="T88" fmla="*/ 82 w 176"/>
                  <a:gd name="T89" fmla="*/ 101 h 132"/>
                  <a:gd name="T90" fmla="*/ 70 w 176"/>
                  <a:gd name="T91" fmla="*/ 107 h 132"/>
                  <a:gd name="T92" fmla="*/ 53 w 176"/>
                  <a:gd name="T93" fmla="*/ 101 h 132"/>
                  <a:gd name="T94" fmla="*/ 47 w 176"/>
                  <a:gd name="T95" fmla="*/ 90 h 132"/>
                  <a:gd name="T96" fmla="*/ 26 w 176"/>
                  <a:gd name="T97" fmla="*/ 90 h 132"/>
                  <a:gd name="T98" fmla="*/ 18 w 176"/>
                  <a:gd name="T99" fmla="*/ 93 h 132"/>
                  <a:gd name="T100" fmla="*/ 0 w 176"/>
                  <a:gd name="T101" fmla="*/ 8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6" h="132">
                    <a:moveTo>
                      <a:pt x="0" y="84"/>
                    </a:moveTo>
                    <a:lnTo>
                      <a:pt x="3" y="79"/>
                    </a:lnTo>
                    <a:lnTo>
                      <a:pt x="11" y="79"/>
                    </a:lnTo>
                    <a:lnTo>
                      <a:pt x="17" y="73"/>
                    </a:lnTo>
                    <a:lnTo>
                      <a:pt x="14" y="72"/>
                    </a:lnTo>
                    <a:lnTo>
                      <a:pt x="6" y="70"/>
                    </a:lnTo>
                    <a:lnTo>
                      <a:pt x="3" y="60"/>
                    </a:lnTo>
                    <a:lnTo>
                      <a:pt x="5" y="55"/>
                    </a:lnTo>
                    <a:lnTo>
                      <a:pt x="11" y="52"/>
                    </a:lnTo>
                    <a:lnTo>
                      <a:pt x="20" y="57"/>
                    </a:lnTo>
                    <a:lnTo>
                      <a:pt x="20" y="53"/>
                    </a:lnTo>
                    <a:lnTo>
                      <a:pt x="21" y="47"/>
                    </a:lnTo>
                    <a:lnTo>
                      <a:pt x="14" y="44"/>
                    </a:lnTo>
                    <a:lnTo>
                      <a:pt x="17" y="41"/>
                    </a:lnTo>
                    <a:lnTo>
                      <a:pt x="21" y="34"/>
                    </a:lnTo>
                    <a:lnTo>
                      <a:pt x="17" y="31"/>
                    </a:lnTo>
                    <a:lnTo>
                      <a:pt x="12" y="28"/>
                    </a:lnTo>
                    <a:lnTo>
                      <a:pt x="14" y="23"/>
                    </a:lnTo>
                    <a:lnTo>
                      <a:pt x="12" y="20"/>
                    </a:lnTo>
                    <a:lnTo>
                      <a:pt x="17" y="14"/>
                    </a:lnTo>
                    <a:lnTo>
                      <a:pt x="15" y="9"/>
                    </a:lnTo>
                    <a:lnTo>
                      <a:pt x="17" y="0"/>
                    </a:lnTo>
                    <a:lnTo>
                      <a:pt x="23" y="5"/>
                    </a:lnTo>
                    <a:lnTo>
                      <a:pt x="26" y="0"/>
                    </a:lnTo>
                    <a:lnTo>
                      <a:pt x="29" y="3"/>
                    </a:lnTo>
                    <a:lnTo>
                      <a:pt x="28" y="6"/>
                    </a:lnTo>
                    <a:lnTo>
                      <a:pt x="29" y="19"/>
                    </a:lnTo>
                    <a:lnTo>
                      <a:pt x="34" y="15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6" y="12"/>
                    </a:lnTo>
                    <a:lnTo>
                      <a:pt x="56" y="31"/>
                    </a:lnTo>
                    <a:lnTo>
                      <a:pt x="61" y="25"/>
                    </a:lnTo>
                    <a:lnTo>
                      <a:pt x="58" y="17"/>
                    </a:lnTo>
                    <a:lnTo>
                      <a:pt x="64" y="15"/>
                    </a:lnTo>
                    <a:lnTo>
                      <a:pt x="65" y="20"/>
                    </a:lnTo>
                    <a:lnTo>
                      <a:pt x="76" y="23"/>
                    </a:lnTo>
                    <a:lnTo>
                      <a:pt x="79" y="28"/>
                    </a:lnTo>
                    <a:lnTo>
                      <a:pt x="97" y="31"/>
                    </a:lnTo>
                    <a:lnTo>
                      <a:pt x="96" y="44"/>
                    </a:lnTo>
                    <a:lnTo>
                      <a:pt x="100" y="44"/>
                    </a:lnTo>
                    <a:lnTo>
                      <a:pt x="106" y="40"/>
                    </a:lnTo>
                    <a:lnTo>
                      <a:pt x="108" y="35"/>
                    </a:lnTo>
                    <a:lnTo>
                      <a:pt x="105" y="32"/>
                    </a:lnTo>
                    <a:lnTo>
                      <a:pt x="103" y="26"/>
                    </a:lnTo>
                    <a:lnTo>
                      <a:pt x="106" y="25"/>
                    </a:lnTo>
                    <a:lnTo>
                      <a:pt x="117" y="11"/>
                    </a:lnTo>
                    <a:lnTo>
                      <a:pt x="126" y="17"/>
                    </a:lnTo>
                    <a:lnTo>
                      <a:pt x="134" y="26"/>
                    </a:lnTo>
                    <a:lnTo>
                      <a:pt x="134" y="32"/>
                    </a:lnTo>
                    <a:lnTo>
                      <a:pt x="132" y="37"/>
                    </a:lnTo>
                    <a:lnTo>
                      <a:pt x="134" y="44"/>
                    </a:lnTo>
                    <a:lnTo>
                      <a:pt x="146" y="57"/>
                    </a:lnTo>
                    <a:lnTo>
                      <a:pt x="144" y="61"/>
                    </a:lnTo>
                    <a:lnTo>
                      <a:pt x="146" y="66"/>
                    </a:lnTo>
                    <a:lnTo>
                      <a:pt x="140" y="70"/>
                    </a:lnTo>
                    <a:lnTo>
                      <a:pt x="135" y="76"/>
                    </a:lnTo>
                    <a:lnTo>
                      <a:pt x="137" y="82"/>
                    </a:lnTo>
                    <a:lnTo>
                      <a:pt x="138" y="85"/>
                    </a:lnTo>
                    <a:lnTo>
                      <a:pt x="146" y="85"/>
                    </a:lnTo>
                    <a:lnTo>
                      <a:pt x="157" y="88"/>
                    </a:lnTo>
                    <a:lnTo>
                      <a:pt x="157" y="95"/>
                    </a:lnTo>
                    <a:lnTo>
                      <a:pt x="161" y="96"/>
                    </a:lnTo>
                    <a:lnTo>
                      <a:pt x="166" y="101"/>
                    </a:lnTo>
                    <a:lnTo>
                      <a:pt x="176" y="107"/>
                    </a:lnTo>
                    <a:lnTo>
                      <a:pt x="173" y="110"/>
                    </a:lnTo>
                    <a:lnTo>
                      <a:pt x="169" y="104"/>
                    </a:lnTo>
                    <a:lnTo>
                      <a:pt x="161" y="104"/>
                    </a:lnTo>
                    <a:lnTo>
                      <a:pt x="149" y="105"/>
                    </a:lnTo>
                    <a:lnTo>
                      <a:pt x="147" y="114"/>
                    </a:lnTo>
                    <a:lnTo>
                      <a:pt x="149" y="120"/>
                    </a:lnTo>
                    <a:lnTo>
                      <a:pt x="149" y="128"/>
                    </a:lnTo>
                    <a:lnTo>
                      <a:pt x="141" y="132"/>
                    </a:lnTo>
                    <a:lnTo>
                      <a:pt x="138" y="129"/>
                    </a:lnTo>
                    <a:lnTo>
                      <a:pt x="126" y="125"/>
                    </a:lnTo>
                    <a:lnTo>
                      <a:pt x="134" y="117"/>
                    </a:lnTo>
                    <a:lnTo>
                      <a:pt x="134" y="111"/>
                    </a:lnTo>
                    <a:lnTo>
                      <a:pt x="132" y="107"/>
                    </a:lnTo>
                    <a:lnTo>
                      <a:pt x="125" y="110"/>
                    </a:lnTo>
                    <a:lnTo>
                      <a:pt x="122" y="119"/>
                    </a:lnTo>
                    <a:lnTo>
                      <a:pt x="122" y="123"/>
                    </a:lnTo>
                    <a:lnTo>
                      <a:pt x="113" y="120"/>
                    </a:lnTo>
                    <a:lnTo>
                      <a:pt x="114" y="116"/>
                    </a:lnTo>
                    <a:lnTo>
                      <a:pt x="113" y="119"/>
                    </a:lnTo>
                    <a:lnTo>
                      <a:pt x="96" y="116"/>
                    </a:lnTo>
                    <a:lnTo>
                      <a:pt x="87" y="116"/>
                    </a:lnTo>
                    <a:lnTo>
                      <a:pt x="84" y="104"/>
                    </a:lnTo>
                    <a:lnTo>
                      <a:pt x="87" y="104"/>
                    </a:lnTo>
                    <a:lnTo>
                      <a:pt x="87" y="98"/>
                    </a:lnTo>
                    <a:lnTo>
                      <a:pt x="82" y="101"/>
                    </a:lnTo>
                    <a:lnTo>
                      <a:pt x="75" y="104"/>
                    </a:lnTo>
                    <a:lnTo>
                      <a:pt x="70" y="107"/>
                    </a:lnTo>
                    <a:lnTo>
                      <a:pt x="64" y="101"/>
                    </a:lnTo>
                    <a:lnTo>
                      <a:pt x="53" y="101"/>
                    </a:lnTo>
                    <a:lnTo>
                      <a:pt x="47" y="93"/>
                    </a:lnTo>
                    <a:lnTo>
                      <a:pt x="47" y="90"/>
                    </a:lnTo>
                    <a:lnTo>
                      <a:pt x="31" y="79"/>
                    </a:lnTo>
                    <a:lnTo>
                      <a:pt x="26" y="90"/>
                    </a:lnTo>
                    <a:lnTo>
                      <a:pt x="20" y="90"/>
                    </a:lnTo>
                    <a:lnTo>
                      <a:pt x="18" y="93"/>
                    </a:lnTo>
                    <a:lnTo>
                      <a:pt x="6" y="88"/>
                    </a:lnTo>
                    <a:lnTo>
                      <a:pt x="0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5" name="Freeform 1096">
                <a:extLst>
                  <a:ext uri="{FF2B5EF4-FFF2-40B4-BE49-F238E27FC236}">
                    <a16:creationId xmlns:a16="http://schemas.microsoft.com/office/drawing/2014/main" id="{10ACB97D-62F8-7F26-5C62-681AA7B2D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156"/>
                <a:ext cx="43" cy="39"/>
              </a:xfrm>
              <a:custGeom>
                <a:avLst/>
                <a:gdLst>
                  <a:gd name="T0" fmla="*/ 66 w 87"/>
                  <a:gd name="T1" fmla="*/ 12 h 79"/>
                  <a:gd name="T2" fmla="*/ 69 w 87"/>
                  <a:gd name="T3" fmla="*/ 9 h 79"/>
                  <a:gd name="T4" fmla="*/ 58 w 87"/>
                  <a:gd name="T5" fmla="*/ 0 h 79"/>
                  <a:gd name="T6" fmla="*/ 55 w 87"/>
                  <a:gd name="T7" fmla="*/ 0 h 79"/>
                  <a:gd name="T8" fmla="*/ 57 w 87"/>
                  <a:gd name="T9" fmla="*/ 16 h 79"/>
                  <a:gd name="T10" fmla="*/ 51 w 87"/>
                  <a:gd name="T11" fmla="*/ 24 h 79"/>
                  <a:gd name="T12" fmla="*/ 43 w 87"/>
                  <a:gd name="T13" fmla="*/ 22 h 79"/>
                  <a:gd name="T14" fmla="*/ 34 w 87"/>
                  <a:gd name="T15" fmla="*/ 18 h 79"/>
                  <a:gd name="T16" fmla="*/ 31 w 87"/>
                  <a:gd name="T17" fmla="*/ 9 h 79"/>
                  <a:gd name="T18" fmla="*/ 22 w 87"/>
                  <a:gd name="T19" fmla="*/ 4 h 79"/>
                  <a:gd name="T20" fmla="*/ 22 w 87"/>
                  <a:gd name="T21" fmla="*/ 9 h 79"/>
                  <a:gd name="T22" fmla="*/ 26 w 87"/>
                  <a:gd name="T23" fmla="*/ 12 h 79"/>
                  <a:gd name="T24" fmla="*/ 19 w 87"/>
                  <a:gd name="T25" fmla="*/ 26 h 79"/>
                  <a:gd name="T26" fmla="*/ 14 w 87"/>
                  <a:gd name="T27" fmla="*/ 27 h 79"/>
                  <a:gd name="T28" fmla="*/ 14 w 87"/>
                  <a:gd name="T29" fmla="*/ 29 h 79"/>
                  <a:gd name="T30" fmla="*/ 19 w 87"/>
                  <a:gd name="T31" fmla="*/ 35 h 79"/>
                  <a:gd name="T32" fmla="*/ 25 w 87"/>
                  <a:gd name="T33" fmla="*/ 36 h 79"/>
                  <a:gd name="T34" fmla="*/ 20 w 87"/>
                  <a:gd name="T35" fmla="*/ 39 h 79"/>
                  <a:gd name="T36" fmla="*/ 17 w 87"/>
                  <a:gd name="T37" fmla="*/ 48 h 79"/>
                  <a:gd name="T38" fmla="*/ 19 w 87"/>
                  <a:gd name="T39" fmla="*/ 51 h 79"/>
                  <a:gd name="T40" fmla="*/ 13 w 87"/>
                  <a:gd name="T41" fmla="*/ 60 h 79"/>
                  <a:gd name="T42" fmla="*/ 4 w 87"/>
                  <a:gd name="T43" fmla="*/ 68 h 79"/>
                  <a:gd name="T44" fmla="*/ 0 w 87"/>
                  <a:gd name="T45" fmla="*/ 77 h 79"/>
                  <a:gd name="T46" fmla="*/ 4 w 87"/>
                  <a:gd name="T47" fmla="*/ 79 h 79"/>
                  <a:gd name="T48" fmla="*/ 8 w 87"/>
                  <a:gd name="T49" fmla="*/ 77 h 79"/>
                  <a:gd name="T50" fmla="*/ 13 w 87"/>
                  <a:gd name="T51" fmla="*/ 79 h 79"/>
                  <a:gd name="T52" fmla="*/ 25 w 87"/>
                  <a:gd name="T53" fmla="*/ 79 h 79"/>
                  <a:gd name="T54" fmla="*/ 28 w 87"/>
                  <a:gd name="T55" fmla="*/ 76 h 79"/>
                  <a:gd name="T56" fmla="*/ 26 w 87"/>
                  <a:gd name="T57" fmla="*/ 73 h 79"/>
                  <a:gd name="T58" fmla="*/ 41 w 87"/>
                  <a:gd name="T59" fmla="*/ 62 h 79"/>
                  <a:gd name="T60" fmla="*/ 57 w 87"/>
                  <a:gd name="T61" fmla="*/ 59 h 79"/>
                  <a:gd name="T62" fmla="*/ 63 w 87"/>
                  <a:gd name="T63" fmla="*/ 59 h 79"/>
                  <a:gd name="T64" fmla="*/ 66 w 87"/>
                  <a:gd name="T65" fmla="*/ 64 h 79"/>
                  <a:gd name="T66" fmla="*/ 66 w 87"/>
                  <a:gd name="T67" fmla="*/ 68 h 79"/>
                  <a:gd name="T68" fmla="*/ 70 w 87"/>
                  <a:gd name="T69" fmla="*/ 65 h 79"/>
                  <a:gd name="T70" fmla="*/ 87 w 87"/>
                  <a:gd name="T71" fmla="*/ 62 h 79"/>
                  <a:gd name="T72" fmla="*/ 85 w 87"/>
                  <a:gd name="T73" fmla="*/ 59 h 79"/>
                  <a:gd name="T74" fmla="*/ 79 w 87"/>
                  <a:gd name="T75" fmla="*/ 57 h 79"/>
                  <a:gd name="T76" fmla="*/ 82 w 87"/>
                  <a:gd name="T77" fmla="*/ 44 h 79"/>
                  <a:gd name="T78" fmla="*/ 72 w 87"/>
                  <a:gd name="T79" fmla="*/ 39 h 79"/>
                  <a:gd name="T80" fmla="*/ 64 w 87"/>
                  <a:gd name="T81" fmla="*/ 35 h 79"/>
                  <a:gd name="T82" fmla="*/ 58 w 87"/>
                  <a:gd name="T83" fmla="*/ 26 h 79"/>
                  <a:gd name="T84" fmla="*/ 66 w 87"/>
                  <a:gd name="T85" fmla="*/ 1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7" h="79">
                    <a:moveTo>
                      <a:pt x="66" y="12"/>
                    </a:moveTo>
                    <a:lnTo>
                      <a:pt x="69" y="9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7" y="16"/>
                    </a:lnTo>
                    <a:lnTo>
                      <a:pt x="51" y="24"/>
                    </a:lnTo>
                    <a:lnTo>
                      <a:pt x="43" y="22"/>
                    </a:lnTo>
                    <a:lnTo>
                      <a:pt x="34" y="18"/>
                    </a:lnTo>
                    <a:lnTo>
                      <a:pt x="31" y="9"/>
                    </a:lnTo>
                    <a:lnTo>
                      <a:pt x="22" y="4"/>
                    </a:lnTo>
                    <a:lnTo>
                      <a:pt x="22" y="9"/>
                    </a:lnTo>
                    <a:lnTo>
                      <a:pt x="26" y="12"/>
                    </a:lnTo>
                    <a:lnTo>
                      <a:pt x="19" y="26"/>
                    </a:lnTo>
                    <a:lnTo>
                      <a:pt x="14" y="27"/>
                    </a:lnTo>
                    <a:lnTo>
                      <a:pt x="14" y="29"/>
                    </a:lnTo>
                    <a:lnTo>
                      <a:pt x="19" y="35"/>
                    </a:lnTo>
                    <a:lnTo>
                      <a:pt x="25" y="36"/>
                    </a:lnTo>
                    <a:lnTo>
                      <a:pt x="20" y="39"/>
                    </a:lnTo>
                    <a:lnTo>
                      <a:pt x="17" y="48"/>
                    </a:lnTo>
                    <a:lnTo>
                      <a:pt x="19" y="51"/>
                    </a:lnTo>
                    <a:lnTo>
                      <a:pt x="13" y="60"/>
                    </a:lnTo>
                    <a:lnTo>
                      <a:pt x="4" y="68"/>
                    </a:lnTo>
                    <a:lnTo>
                      <a:pt x="0" y="77"/>
                    </a:lnTo>
                    <a:lnTo>
                      <a:pt x="4" y="79"/>
                    </a:lnTo>
                    <a:lnTo>
                      <a:pt x="8" y="77"/>
                    </a:lnTo>
                    <a:lnTo>
                      <a:pt x="13" y="79"/>
                    </a:lnTo>
                    <a:lnTo>
                      <a:pt x="25" y="79"/>
                    </a:lnTo>
                    <a:lnTo>
                      <a:pt x="28" y="76"/>
                    </a:lnTo>
                    <a:lnTo>
                      <a:pt x="26" y="73"/>
                    </a:lnTo>
                    <a:lnTo>
                      <a:pt x="41" y="62"/>
                    </a:lnTo>
                    <a:lnTo>
                      <a:pt x="57" y="59"/>
                    </a:lnTo>
                    <a:lnTo>
                      <a:pt x="63" y="59"/>
                    </a:lnTo>
                    <a:lnTo>
                      <a:pt x="66" y="64"/>
                    </a:lnTo>
                    <a:lnTo>
                      <a:pt x="66" y="68"/>
                    </a:lnTo>
                    <a:lnTo>
                      <a:pt x="70" y="65"/>
                    </a:lnTo>
                    <a:lnTo>
                      <a:pt x="87" y="62"/>
                    </a:lnTo>
                    <a:lnTo>
                      <a:pt x="85" y="59"/>
                    </a:lnTo>
                    <a:lnTo>
                      <a:pt x="79" y="57"/>
                    </a:lnTo>
                    <a:lnTo>
                      <a:pt x="82" y="44"/>
                    </a:lnTo>
                    <a:lnTo>
                      <a:pt x="72" y="39"/>
                    </a:lnTo>
                    <a:lnTo>
                      <a:pt x="64" y="35"/>
                    </a:lnTo>
                    <a:lnTo>
                      <a:pt x="58" y="26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6" name="Freeform 1097">
                <a:extLst>
                  <a:ext uri="{FF2B5EF4-FFF2-40B4-BE49-F238E27FC236}">
                    <a16:creationId xmlns:a16="http://schemas.microsoft.com/office/drawing/2014/main" id="{F3E1BDA2-1A0B-FBB0-DAA8-3CE0C8AAC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156"/>
                <a:ext cx="43" cy="39"/>
              </a:xfrm>
              <a:custGeom>
                <a:avLst/>
                <a:gdLst>
                  <a:gd name="T0" fmla="*/ 66 w 87"/>
                  <a:gd name="T1" fmla="*/ 12 h 79"/>
                  <a:gd name="T2" fmla="*/ 58 w 87"/>
                  <a:gd name="T3" fmla="*/ 26 h 79"/>
                  <a:gd name="T4" fmla="*/ 64 w 87"/>
                  <a:gd name="T5" fmla="*/ 35 h 79"/>
                  <a:gd name="T6" fmla="*/ 72 w 87"/>
                  <a:gd name="T7" fmla="*/ 39 h 79"/>
                  <a:gd name="T8" fmla="*/ 82 w 87"/>
                  <a:gd name="T9" fmla="*/ 44 h 79"/>
                  <a:gd name="T10" fmla="*/ 79 w 87"/>
                  <a:gd name="T11" fmla="*/ 57 h 79"/>
                  <a:gd name="T12" fmla="*/ 85 w 87"/>
                  <a:gd name="T13" fmla="*/ 59 h 79"/>
                  <a:gd name="T14" fmla="*/ 87 w 87"/>
                  <a:gd name="T15" fmla="*/ 62 h 79"/>
                  <a:gd name="T16" fmla="*/ 70 w 87"/>
                  <a:gd name="T17" fmla="*/ 65 h 79"/>
                  <a:gd name="T18" fmla="*/ 66 w 87"/>
                  <a:gd name="T19" fmla="*/ 68 h 79"/>
                  <a:gd name="T20" fmla="*/ 66 w 87"/>
                  <a:gd name="T21" fmla="*/ 64 h 79"/>
                  <a:gd name="T22" fmla="*/ 63 w 87"/>
                  <a:gd name="T23" fmla="*/ 59 h 79"/>
                  <a:gd name="T24" fmla="*/ 57 w 87"/>
                  <a:gd name="T25" fmla="*/ 59 h 79"/>
                  <a:gd name="T26" fmla="*/ 41 w 87"/>
                  <a:gd name="T27" fmla="*/ 62 h 79"/>
                  <a:gd name="T28" fmla="*/ 26 w 87"/>
                  <a:gd name="T29" fmla="*/ 73 h 79"/>
                  <a:gd name="T30" fmla="*/ 28 w 87"/>
                  <a:gd name="T31" fmla="*/ 76 h 79"/>
                  <a:gd name="T32" fmla="*/ 25 w 87"/>
                  <a:gd name="T33" fmla="*/ 79 h 79"/>
                  <a:gd name="T34" fmla="*/ 13 w 87"/>
                  <a:gd name="T35" fmla="*/ 79 h 79"/>
                  <a:gd name="T36" fmla="*/ 8 w 87"/>
                  <a:gd name="T37" fmla="*/ 77 h 79"/>
                  <a:gd name="T38" fmla="*/ 4 w 87"/>
                  <a:gd name="T39" fmla="*/ 79 h 79"/>
                  <a:gd name="T40" fmla="*/ 0 w 87"/>
                  <a:gd name="T41" fmla="*/ 77 h 79"/>
                  <a:gd name="T42" fmla="*/ 4 w 87"/>
                  <a:gd name="T43" fmla="*/ 68 h 79"/>
                  <a:gd name="T44" fmla="*/ 13 w 87"/>
                  <a:gd name="T45" fmla="*/ 60 h 79"/>
                  <a:gd name="T46" fmla="*/ 19 w 87"/>
                  <a:gd name="T47" fmla="*/ 51 h 79"/>
                  <a:gd name="T48" fmla="*/ 17 w 87"/>
                  <a:gd name="T49" fmla="*/ 48 h 79"/>
                  <a:gd name="T50" fmla="*/ 20 w 87"/>
                  <a:gd name="T51" fmla="*/ 39 h 79"/>
                  <a:gd name="T52" fmla="*/ 25 w 87"/>
                  <a:gd name="T53" fmla="*/ 36 h 79"/>
                  <a:gd name="T54" fmla="*/ 19 w 87"/>
                  <a:gd name="T55" fmla="*/ 35 h 79"/>
                  <a:gd name="T56" fmla="*/ 14 w 87"/>
                  <a:gd name="T57" fmla="*/ 29 h 79"/>
                  <a:gd name="T58" fmla="*/ 14 w 87"/>
                  <a:gd name="T59" fmla="*/ 27 h 79"/>
                  <a:gd name="T60" fmla="*/ 19 w 87"/>
                  <a:gd name="T61" fmla="*/ 26 h 79"/>
                  <a:gd name="T62" fmla="*/ 26 w 87"/>
                  <a:gd name="T63" fmla="*/ 12 h 79"/>
                  <a:gd name="T64" fmla="*/ 22 w 87"/>
                  <a:gd name="T65" fmla="*/ 9 h 79"/>
                  <a:gd name="T66" fmla="*/ 22 w 87"/>
                  <a:gd name="T67" fmla="*/ 4 h 79"/>
                  <a:gd name="T68" fmla="*/ 31 w 87"/>
                  <a:gd name="T69" fmla="*/ 9 h 79"/>
                  <a:gd name="T70" fmla="*/ 34 w 87"/>
                  <a:gd name="T71" fmla="*/ 18 h 79"/>
                  <a:gd name="T72" fmla="*/ 43 w 87"/>
                  <a:gd name="T73" fmla="*/ 22 h 79"/>
                  <a:gd name="T74" fmla="*/ 51 w 87"/>
                  <a:gd name="T75" fmla="*/ 24 h 79"/>
                  <a:gd name="T76" fmla="*/ 57 w 87"/>
                  <a:gd name="T77" fmla="*/ 16 h 79"/>
                  <a:gd name="T78" fmla="*/ 55 w 87"/>
                  <a:gd name="T79" fmla="*/ 0 h 79"/>
                  <a:gd name="T80" fmla="*/ 58 w 87"/>
                  <a:gd name="T81" fmla="*/ 0 h 79"/>
                  <a:gd name="T82" fmla="*/ 69 w 87"/>
                  <a:gd name="T83" fmla="*/ 9 h 79"/>
                  <a:gd name="T84" fmla="*/ 66 w 87"/>
                  <a:gd name="T85" fmla="*/ 1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7" h="79">
                    <a:moveTo>
                      <a:pt x="66" y="12"/>
                    </a:moveTo>
                    <a:lnTo>
                      <a:pt x="58" y="26"/>
                    </a:lnTo>
                    <a:lnTo>
                      <a:pt x="64" y="35"/>
                    </a:lnTo>
                    <a:lnTo>
                      <a:pt x="72" y="39"/>
                    </a:lnTo>
                    <a:lnTo>
                      <a:pt x="82" y="44"/>
                    </a:lnTo>
                    <a:lnTo>
                      <a:pt x="79" y="57"/>
                    </a:lnTo>
                    <a:lnTo>
                      <a:pt x="85" y="59"/>
                    </a:lnTo>
                    <a:lnTo>
                      <a:pt x="87" y="62"/>
                    </a:lnTo>
                    <a:lnTo>
                      <a:pt x="70" y="65"/>
                    </a:lnTo>
                    <a:lnTo>
                      <a:pt x="66" y="68"/>
                    </a:lnTo>
                    <a:lnTo>
                      <a:pt x="66" y="64"/>
                    </a:lnTo>
                    <a:lnTo>
                      <a:pt x="63" y="59"/>
                    </a:lnTo>
                    <a:lnTo>
                      <a:pt x="57" y="59"/>
                    </a:lnTo>
                    <a:lnTo>
                      <a:pt x="41" y="62"/>
                    </a:lnTo>
                    <a:lnTo>
                      <a:pt x="26" y="73"/>
                    </a:lnTo>
                    <a:lnTo>
                      <a:pt x="28" y="76"/>
                    </a:lnTo>
                    <a:lnTo>
                      <a:pt x="25" y="79"/>
                    </a:lnTo>
                    <a:lnTo>
                      <a:pt x="13" y="79"/>
                    </a:lnTo>
                    <a:lnTo>
                      <a:pt x="8" y="77"/>
                    </a:lnTo>
                    <a:lnTo>
                      <a:pt x="4" y="79"/>
                    </a:lnTo>
                    <a:lnTo>
                      <a:pt x="0" y="77"/>
                    </a:lnTo>
                    <a:lnTo>
                      <a:pt x="4" y="68"/>
                    </a:lnTo>
                    <a:lnTo>
                      <a:pt x="13" y="60"/>
                    </a:lnTo>
                    <a:lnTo>
                      <a:pt x="19" y="51"/>
                    </a:lnTo>
                    <a:lnTo>
                      <a:pt x="17" y="48"/>
                    </a:lnTo>
                    <a:lnTo>
                      <a:pt x="20" y="39"/>
                    </a:lnTo>
                    <a:lnTo>
                      <a:pt x="25" y="36"/>
                    </a:lnTo>
                    <a:lnTo>
                      <a:pt x="19" y="35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19" y="26"/>
                    </a:lnTo>
                    <a:lnTo>
                      <a:pt x="26" y="12"/>
                    </a:lnTo>
                    <a:lnTo>
                      <a:pt x="22" y="9"/>
                    </a:lnTo>
                    <a:lnTo>
                      <a:pt x="22" y="4"/>
                    </a:lnTo>
                    <a:lnTo>
                      <a:pt x="31" y="9"/>
                    </a:lnTo>
                    <a:lnTo>
                      <a:pt x="34" y="18"/>
                    </a:lnTo>
                    <a:lnTo>
                      <a:pt x="43" y="22"/>
                    </a:lnTo>
                    <a:lnTo>
                      <a:pt x="51" y="24"/>
                    </a:lnTo>
                    <a:lnTo>
                      <a:pt x="57" y="16"/>
                    </a:lnTo>
                    <a:lnTo>
                      <a:pt x="55" y="0"/>
                    </a:lnTo>
                    <a:lnTo>
                      <a:pt x="58" y="0"/>
                    </a:lnTo>
                    <a:lnTo>
                      <a:pt x="69" y="9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7" name="Freeform 1098">
                <a:extLst>
                  <a:ext uri="{FF2B5EF4-FFF2-40B4-BE49-F238E27FC236}">
                    <a16:creationId xmlns:a16="http://schemas.microsoft.com/office/drawing/2014/main" id="{CE91516E-22C0-4BEE-3D5B-7863EBBE3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156"/>
                <a:ext cx="43" cy="39"/>
              </a:xfrm>
              <a:custGeom>
                <a:avLst/>
                <a:gdLst>
                  <a:gd name="T0" fmla="*/ 66 w 87"/>
                  <a:gd name="T1" fmla="*/ 12 h 79"/>
                  <a:gd name="T2" fmla="*/ 58 w 87"/>
                  <a:gd name="T3" fmla="*/ 26 h 79"/>
                  <a:gd name="T4" fmla="*/ 64 w 87"/>
                  <a:gd name="T5" fmla="*/ 35 h 79"/>
                  <a:gd name="T6" fmla="*/ 72 w 87"/>
                  <a:gd name="T7" fmla="*/ 39 h 79"/>
                  <a:gd name="T8" fmla="*/ 82 w 87"/>
                  <a:gd name="T9" fmla="*/ 44 h 79"/>
                  <a:gd name="T10" fmla="*/ 79 w 87"/>
                  <a:gd name="T11" fmla="*/ 57 h 79"/>
                  <a:gd name="T12" fmla="*/ 85 w 87"/>
                  <a:gd name="T13" fmla="*/ 59 h 79"/>
                  <a:gd name="T14" fmla="*/ 87 w 87"/>
                  <a:gd name="T15" fmla="*/ 62 h 79"/>
                  <a:gd name="T16" fmla="*/ 70 w 87"/>
                  <a:gd name="T17" fmla="*/ 65 h 79"/>
                  <a:gd name="T18" fmla="*/ 66 w 87"/>
                  <a:gd name="T19" fmla="*/ 68 h 79"/>
                  <a:gd name="T20" fmla="*/ 66 w 87"/>
                  <a:gd name="T21" fmla="*/ 64 h 79"/>
                  <a:gd name="T22" fmla="*/ 63 w 87"/>
                  <a:gd name="T23" fmla="*/ 59 h 79"/>
                  <a:gd name="T24" fmla="*/ 57 w 87"/>
                  <a:gd name="T25" fmla="*/ 59 h 79"/>
                  <a:gd name="T26" fmla="*/ 41 w 87"/>
                  <a:gd name="T27" fmla="*/ 62 h 79"/>
                  <a:gd name="T28" fmla="*/ 26 w 87"/>
                  <a:gd name="T29" fmla="*/ 73 h 79"/>
                  <a:gd name="T30" fmla="*/ 28 w 87"/>
                  <a:gd name="T31" fmla="*/ 76 h 79"/>
                  <a:gd name="T32" fmla="*/ 25 w 87"/>
                  <a:gd name="T33" fmla="*/ 79 h 79"/>
                  <a:gd name="T34" fmla="*/ 13 w 87"/>
                  <a:gd name="T35" fmla="*/ 79 h 79"/>
                  <a:gd name="T36" fmla="*/ 8 w 87"/>
                  <a:gd name="T37" fmla="*/ 77 h 79"/>
                  <a:gd name="T38" fmla="*/ 4 w 87"/>
                  <a:gd name="T39" fmla="*/ 79 h 79"/>
                  <a:gd name="T40" fmla="*/ 0 w 87"/>
                  <a:gd name="T41" fmla="*/ 77 h 79"/>
                  <a:gd name="T42" fmla="*/ 4 w 87"/>
                  <a:gd name="T43" fmla="*/ 68 h 79"/>
                  <a:gd name="T44" fmla="*/ 13 w 87"/>
                  <a:gd name="T45" fmla="*/ 60 h 79"/>
                  <a:gd name="T46" fmla="*/ 19 w 87"/>
                  <a:gd name="T47" fmla="*/ 51 h 79"/>
                  <a:gd name="T48" fmla="*/ 17 w 87"/>
                  <a:gd name="T49" fmla="*/ 48 h 79"/>
                  <a:gd name="T50" fmla="*/ 20 w 87"/>
                  <a:gd name="T51" fmla="*/ 39 h 79"/>
                  <a:gd name="T52" fmla="*/ 25 w 87"/>
                  <a:gd name="T53" fmla="*/ 36 h 79"/>
                  <a:gd name="T54" fmla="*/ 19 w 87"/>
                  <a:gd name="T55" fmla="*/ 35 h 79"/>
                  <a:gd name="T56" fmla="*/ 14 w 87"/>
                  <a:gd name="T57" fmla="*/ 29 h 79"/>
                  <a:gd name="T58" fmla="*/ 14 w 87"/>
                  <a:gd name="T59" fmla="*/ 27 h 79"/>
                  <a:gd name="T60" fmla="*/ 19 w 87"/>
                  <a:gd name="T61" fmla="*/ 26 h 79"/>
                  <a:gd name="T62" fmla="*/ 26 w 87"/>
                  <a:gd name="T63" fmla="*/ 12 h 79"/>
                  <a:gd name="T64" fmla="*/ 22 w 87"/>
                  <a:gd name="T65" fmla="*/ 9 h 79"/>
                  <a:gd name="T66" fmla="*/ 22 w 87"/>
                  <a:gd name="T67" fmla="*/ 4 h 79"/>
                  <a:gd name="T68" fmla="*/ 31 w 87"/>
                  <a:gd name="T69" fmla="*/ 9 h 79"/>
                  <a:gd name="T70" fmla="*/ 34 w 87"/>
                  <a:gd name="T71" fmla="*/ 18 h 79"/>
                  <a:gd name="T72" fmla="*/ 43 w 87"/>
                  <a:gd name="T73" fmla="*/ 22 h 79"/>
                  <a:gd name="T74" fmla="*/ 51 w 87"/>
                  <a:gd name="T75" fmla="*/ 24 h 79"/>
                  <a:gd name="T76" fmla="*/ 57 w 87"/>
                  <a:gd name="T77" fmla="*/ 16 h 79"/>
                  <a:gd name="T78" fmla="*/ 55 w 87"/>
                  <a:gd name="T79" fmla="*/ 0 h 79"/>
                  <a:gd name="T80" fmla="*/ 58 w 87"/>
                  <a:gd name="T81" fmla="*/ 0 h 79"/>
                  <a:gd name="T82" fmla="*/ 69 w 87"/>
                  <a:gd name="T83" fmla="*/ 9 h 79"/>
                  <a:gd name="T84" fmla="*/ 66 w 87"/>
                  <a:gd name="T85" fmla="*/ 1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7" h="79">
                    <a:moveTo>
                      <a:pt x="66" y="12"/>
                    </a:moveTo>
                    <a:lnTo>
                      <a:pt x="58" y="26"/>
                    </a:lnTo>
                    <a:lnTo>
                      <a:pt x="64" y="35"/>
                    </a:lnTo>
                    <a:lnTo>
                      <a:pt x="72" y="39"/>
                    </a:lnTo>
                    <a:lnTo>
                      <a:pt x="82" y="44"/>
                    </a:lnTo>
                    <a:lnTo>
                      <a:pt x="79" y="57"/>
                    </a:lnTo>
                    <a:lnTo>
                      <a:pt x="85" y="59"/>
                    </a:lnTo>
                    <a:lnTo>
                      <a:pt x="87" y="62"/>
                    </a:lnTo>
                    <a:lnTo>
                      <a:pt x="70" y="65"/>
                    </a:lnTo>
                    <a:lnTo>
                      <a:pt x="66" y="68"/>
                    </a:lnTo>
                    <a:lnTo>
                      <a:pt x="66" y="64"/>
                    </a:lnTo>
                    <a:lnTo>
                      <a:pt x="63" y="59"/>
                    </a:lnTo>
                    <a:lnTo>
                      <a:pt x="57" y="59"/>
                    </a:lnTo>
                    <a:lnTo>
                      <a:pt x="41" y="62"/>
                    </a:lnTo>
                    <a:lnTo>
                      <a:pt x="26" y="73"/>
                    </a:lnTo>
                    <a:lnTo>
                      <a:pt x="28" y="76"/>
                    </a:lnTo>
                    <a:lnTo>
                      <a:pt x="25" y="79"/>
                    </a:lnTo>
                    <a:lnTo>
                      <a:pt x="13" y="79"/>
                    </a:lnTo>
                    <a:lnTo>
                      <a:pt x="8" y="77"/>
                    </a:lnTo>
                    <a:lnTo>
                      <a:pt x="4" y="79"/>
                    </a:lnTo>
                    <a:lnTo>
                      <a:pt x="0" y="77"/>
                    </a:lnTo>
                    <a:lnTo>
                      <a:pt x="4" y="68"/>
                    </a:lnTo>
                    <a:lnTo>
                      <a:pt x="13" y="60"/>
                    </a:lnTo>
                    <a:lnTo>
                      <a:pt x="19" y="51"/>
                    </a:lnTo>
                    <a:lnTo>
                      <a:pt x="17" y="48"/>
                    </a:lnTo>
                    <a:lnTo>
                      <a:pt x="20" y="39"/>
                    </a:lnTo>
                    <a:lnTo>
                      <a:pt x="25" y="36"/>
                    </a:lnTo>
                    <a:lnTo>
                      <a:pt x="19" y="35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19" y="26"/>
                    </a:lnTo>
                    <a:lnTo>
                      <a:pt x="26" y="12"/>
                    </a:lnTo>
                    <a:lnTo>
                      <a:pt x="22" y="9"/>
                    </a:lnTo>
                    <a:lnTo>
                      <a:pt x="22" y="4"/>
                    </a:lnTo>
                    <a:lnTo>
                      <a:pt x="31" y="9"/>
                    </a:lnTo>
                    <a:lnTo>
                      <a:pt x="34" y="18"/>
                    </a:lnTo>
                    <a:lnTo>
                      <a:pt x="43" y="22"/>
                    </a:lnTo>
                    <a:lnTo>
                      <a:pt x="51" y="24"/>
                    </a:lnTo>
                    <a:lnTo>
                      <a:pt x="57" y="16"/>
                    </a:lnTo>
                    <a:lnTo>
                      <a:pt x="55" y="0"/>
                    </a:lnTo>
                    <a:lnTo>
                      <a:pt x="58" y="0"/>
                    </a:lnTo>
                    <a:lnTo>
                      <a:pt x="69" y="9"/>
                    </a:lnTo>
                    <a:lnTo>
                      <a:pt x="66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8" name="Freeform 1099">
                <a:extLst>
                  <a:ext uri="{FF2B5EF4-FFF2-40B4-BE49-F238E27FC236}">
                    <a16:creationId xmlns:a16="http://schemas.microsoft.com/office/drawing/2014/main" id="{071B3407-EABD-6F58-026D-50A26B10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093"/>
                <a:ext cx="38" cy="32"/>
              </a:xfrm>
              <a:custGeom>
                <a:avLst/>
                <a:gdLst>
                  <a:gd name="T0" fmla="*/ 12 w 78"/>
                  <a:gd name="T1" fmla="*/ 21 h 65"/>
                  <a:gd name="T2" fmla="*/ 15 w 78"/>
                  <a:gd name="T3" fmla="*/ 31 h 65"/>
                  <a:gd name="T4" fmla="*/ 20 w 78"/>
                  <a:gd name="T5" fmla="*/ 36 h 65"/>
                  <a:gd name="T6" fmla="*/ 12 w 78"/>
                  <a:gd name="T7" fmla="*/ 45 h 65"/>
                  <a:gd name="T8" fmla="*/ 9 w 78"/>
                  <a:gd name="T9" fmla="*/ 45 h 65"/>
                  <a:gd name="T10" fmla="*/ 3 w 78"/>
                  <a:gd name="T11" fmla="*/ 39 h 65"/>
                  <a:gd name="T12" fmla="*/ 0 w 78"/>
                  <a:gd name="T13" fmla="*/ 45 h 65"/>
                  <a:gd name="T14" fmla="*/ 0 w 78"/>
                  <a:gd name="T15" fmla="*/ 47 h 65"/>
                  <a:gd name="T16" fmla="*/ 14 w 78"/>
                  <a:gd name="T17" fmla="*/ 50 h 65"/>
                  <a:gd name="T18" fmla="*/ 17 w 78"/>
                  <a:gd name="T19" fmla="*/ 59 h 65"/>
                  <a:gd name="T20" fmla="*/ 12 w 78"/>
                  <a:gd name="T21" fmla="*/ 60 h 65"/>
                  <a:gd name="T22" fmla="*/ 29 w 78"/>
                  <a:gd name="T23" fmla="*/ 65 h 65"/>
                  <a:gd name="T24" fmla="*/ 34 w 78"/>
                  <a:gd name="T25" fmla="*/ 65 h 65"/>
                  <a:gd name="T26" fmla="*/ 40 w 78"/>
                  <a:gd name="T27" fmla="*/ 56 h 65"/>
                  <a:gd name="T28" fmla="*/ 43 w 78"/>
                  <a:gd name="T29" fmla="*/ 54 h 65"/>
                  <a:gd name="T30" fmla="*/ 52 w 78"/>
                  <a:gd name="T31" fmla="*/ 60 h 65"/>
                  <a:gd name="T32" fmla="*/ 55 w 78"/>
                  <a:gd name="T33" fmla="*/ 59 h 65"/>
                  <a:gd name="T34" fmla="*/ 50 w 78"/>
                  <a:gd name="T35" fmla="*/ 53 h 65"/>
                  <a:gd name="T36" fmla="*/ 55 w 78"/>
                  <a:gd name="T37" fmla="*/ 48 h 65"/>
                  <a:gd name="T38" fmla="*/ 53 w 78"/>
                  <a:gd name="T39" fmla="*/ 44 h 65"/>
                  <a:gd name="T40" fmla="*/ 61 w 78"/>
                  <a:gd name="T41" fmla="*/ 45 h 65"/>
                  <a:gd name="T42" fmla="*/ 69 w 78"/>
                  <a:gd name="T43" fmla="*/ 41 h 65"/>
                  <a:gd name="T44" fmla="*/ 73 w 78"/>
                  <a:gd name="T45" fmla="*/ 30 h 65"/>
                  <a:gd name="T46" fmla="*/ 78 w 78"/>
                  <a:gd name="T47" fmla="*/ 25 h 65"/>
                  <a:gd name="T48" fmla="*/ 69 w 78"/>
                  <a:gd name="T49" fmla="*/ 22 h 65"/>
                  <a:gd name="T50" fmla="*/ 70 w 78"/>
                  <a:gd name="T51" fmla="*/ 18 h 65"/>
                  <a:gd name="T52" fmla="*/ 69 w 78"/>
                  <a:gd name="T53" fmla="*/ 21 h 65"/>
                  <a:gd name="T54" fmla="*/ 52 w 78"/>
                  <a:gd name="T55" fmla="*/ 18 h 65"/>
                  <a:gd name="T56" fmla="*/ 43 w 78"/>
                  <a:gd name="T57" fmla="*/ 18 h 65"/>
                  <a:gd name="T58" fmla="*/ 40 w 78"/>
                  <a:gd name="T59" fmla="*/ 6 h 65"/>
                  <a:gd name="T60" fmla="*/ 43 w 78"/>
                  <a:gd name="T61" fmla="*/ 6 h 65"/>
                  <a:gd name="T62" fmla="*/ 43 w 78"/>
                  <a:gd name="T63" fmla="*/ 0 h 65"/>
                  <a:gd name="T64" fmla="*/ 38 w 78"/>
                  <a:gd name="T65" fmla="*/ 3 h 65"/>
                  <a:gd name="T66" fmla="*/ 31 w 78"/>
                  <a:gd name="T67" fmla="*/ 6 h 65"/>
                  <a:gd name="T68" fmla="*/ 26 w 78"/>
                  <a:gd name="T69" fmla="*/ 9 h 65"/>
                  <a:gd name="T70" fmla="*/ 28 w 78"/>
                  <a:gd name="T71" fmla="*/ 16 h 65"/>
                  <a:gd name="T72" fmla="*/ 24 w 78"/>
                  <a:gd name="T73" fmla="*/ 24 h 65"/>
                  <a:gd name="T74" fmla="*/ 18 w 78"/>
                  <a:gd name="T75" fmla="*/ 21 h 65"/>
                  <a:gd name="T76" fmla="*/ 12 w 78"/>
                  <a:gd name="T77" fmla="*/ 2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8" h="65">
                    <a:moveTo>
                      <a:pt x="12" y="21"/>
                    </a:moveTo>
                    <a:lnTo>
                      <a:pt x="15" y="31"/>
                    </a:lnTo>
                    <a:lnTo>
                      <a:pt x="20" y="36"/>
                    </a:lnTo>
                    <a:lnTo>
                      <a:pt x="12" y="45"/>
                    </a:lnTo>
                    <a:lnTo>
                      <a:pt x="9" y="45"/>
                    </a:lnTo>
                    <a:lnTo>
                      <a:pt x="3" y="39"/>
                    </a:lnTo>
                    <a:lnTo>
                      <a:pt x="0" y="45"/>
                    </a:lnTo>
                    <a:lnTo>
                      <a:pt x="0" y="47"/>
                    </a:lnTo>
                    <a:lnTo>
                      <a:pt x="14" y="50"/>
                    </a:lnTo>
                    <a:lnTo>
                      <a:pt x="17" y="59"/>
                    </a:lnTo>
                    <a:lnTo>
                      <a:pt x="12" y="60"/>
                    </a:lnTo>
                    <a:lnTo>
                      <a:pt x="29" y="65"/>
                    </a:lnTo>
                    <a:lnTo>
                      <a:pt x="34" y="65"/>
                    </a:lnTo>
                    <a:lnTo>
                      <a:pt x="40" y="56"/>
                    </a:lnTo>
                    <a:lnTo>
                      <a:pt x="43" y="54"/>
                    </a:lnTo>
                    <a:lnTo>
                      <a:pt x="52" y="60"/>
                    </a:lnTo>
                    <a:lnTo>
                      <a:pt x="55" y="59"/>
                    </a:lnTo>
                    <a:lnTo>
                      <a:pt x="50" y="53"/>
                    </a:lnTo>
                    <a:lnTo>
                      <a:pt x="55" y="48"/>
                    </a:lnTo>
                    <a:lnTo>
                      <a:pt x="53" y="44"/>
                    </a:lnTo>
                    <a:lnTo>
                      <a:pt x="61" y="45"/>
                    </a:lnTo>
                    <a:lnTo>
                      <a:pt x="69" y="41"/>
                    </a:lnTo>
                    <a:lnTo>
                      <a:pt x="73" y="30"/>
                    </a:lnTo>
                    <a:lnTo>
                      <a:pt x="78" y="25"/>
                    </a:lnTo>
                    <a:lnTo>
                      <a:pt x="69" y="22"/>
                    </a:lnTo>
                    <a:lnTo>
                      <a:pt x="70" y="18"/>
                    </a:lnTo>
                    <a:lnTo>
                      <a:pt x="69" y="21"/>
                    </a:lnTo>
                    <a:lnTo>
                      <a:pt x="52" y="18"/>
                    </a:lnTo>
                    <a:lnTo>
                      <a:pt x="43" y="18"/>
                    </a:lnTo>
                    <a:lnTo>
                      <a:pt x="40" y="6"/>
                    </a:lnTo>
                    <a:lnTo>
                      <a:pt x="43" y="6"/>
                    </a:lnTo>
                    <a:lnTo>
                      <a:pt x="43" y="0"/>
                    </a:lnTo>
                    <a:lnTo>
                      <a:pt x="38" y="3"/>
                    </a:lnTo>
                    <a:lnTo>
                      <a:pt x="31" y="6"/>
                    </a:lnTo>
                    <a:lnTo>
                      <a:pt x="26" y="9"/>
                    </a:lnTo>
                    <a:lnTo>
                      <a:pt x="28" y="16"/>
                    </a:lnTo>
                    <a:lnTo>
                      <a:pt x="24" y="24"/>
                    </a:lnTo>
                    <a:lnTo>
                      <a:pt x="18" y="21"/>
                    </a:lnTo>
                    <a:lnTo>
                      <a:pt x="12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9" name="Freeform 1100">
                <a:extLst>
                  <a:ext uri="{FF2B5EF4-FFF2-40B4-BE49-F238E27FC236}">
                    <a16:creationId xmlns:a16="http://schemas.microsoft.com/office/drawing/2014/main" id="{2BD35B3E-5C4E-4C77-A39F-EEACDD511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093"/>
                <a:ext cx="38" cy="32"/>
              </a:xfrm>
              <a:custGeom>
                <a:avLst/>
                <a:gdLst>
                  <a:gd name="T0" fmla="*/ 12 w 78"/>
                  <a:gd name="T1" fmla="*/ 21 h 65"/>
                  <a:gd name="T2" fmla="*/ 18 w 78"/>
                  <a:gd name="T3" fmla="*/ 21 h 65"/>
                  <a:gd name="T4" fmla="*/ 24 w 78"/>
                  <a:gd name="T5" fmla="*/ 24 h 65"/>
                  <a:gd name="T6" fmla="*/ 28 w 78"/>
                  <a:gd name="T7" fmla="*/ 16 h 65"/>
                  <a:gd name="T8" fmla="*/ 26 w 78"/>
                  <a:gd name="T9" fmla="*/ 9 h 65"/>
                  <a:gd name="T10" fmla="*/ 31 w 78"/>
                  <a:gd name="T11" fmla="*/ 6 h 65"/>
                  <a:gd name="T12" fmla="*/ 38 w 78"/>
                  <a:gd name="T13" fmla="*/ 3 h 65"/>
                  <a:gd name="T14" fmla="*/ 43 w 78"/>
                  <a:gd name="T15" fmla="*/ 0 h 65"/>
                  <a:gd name="T16" fmla="*/ 43 w 78"/>
                  <a:gd name="T17" fmla="*/ 6 h 65"/>
                  <a:gd name="T18" fmla="*/ 40 w 78"/>
                  <a:gd name="T19" fmla="*/ 6 h 65"/>
                  <a:gd name="T20" fmla="*/ 43 w 78"/>
                  <a:gd name="T21" fmla="*/ 18 h 65"/>
                  <a:gd name="T22" fmla="*/ 52 w 78"/>
                  <a:gd name="T23" fmla="*/ 18 h 65"/>
                  <a:gd name="T24" fmla="*/ 69 w 78"/>
                  <a:gd name="T25" fmla="*/ 21 h 65"/>
                  <a:gd name="T26" fmla="*/ 70 w 78"/>
                  <a:gd name="T27" fmla="*/ 18 h 65"/>
                  <a:gd name="T28" fmla="*/ 69 w 78"/>
                  <a:gd name="T29" fmla="*/ 22 h 65"/>
                  <a:gd name="T30" fmla="*/ 78 w 78"/>
                  <a:gd name="T31" fmla="*/ 25 h 65"/>
                  <a:gd name="T32" fmla="*/ 73 w 78"/>
                  <a:gd name="T33" fmla="*/ 30 h 65"/>
                  <a:gd name="T34" fmla="*/ 69 w 78"/>
                  <a:gd name="T35" fmla="*/ 41 h 65"/>
                  <a:gd name="T36" fmla="*/ 61 w 78"/>
                  <a:gd name="T37" fmla="*/ 45 h 65"/>
                  <a:gd name="T38" fmla="*/ 53 w 78"/>
                  <a:gd name="T39" fmla="*/ 44 h 65"/>
                  <a:gd name="T40" fmla="*/ 55 w 78"/>
                  <a:gd name="T41" fmla="*/ 48 h 65"/>
                  <a:gd name="T42" fmla="*/ 50 w 78"/>
                  <a:gd name="T43" fmla="*/ 53 h 65"/>
                  <a:gd name="T44" fmla="*/ 55 w 78"/>
                  <a:gd name="T45" fmla="*/ 59 h 65"/>
                  <a:gd name="T46" fmla="*/ 52 w 78"/>
                  <a:gd name="T47" fmla="*/ 60 h 65"/>
                  <a:gd name="T48" fmla="*/ 43 w 78"/>
                  <a:gd name="T49" fmla="*/ 54 h 65"/>
                  <a:gd name="T50" fmla="*/ 40 w 78"/>
                  <a:gd name="T51" fmla="*/ 56 h 65"/>
                  <a:gd name="T52" fmla="*/ 34 w 78"/>
                  <a:gd name="T53" fmla="*/ 65 h 65"/>
                  <a:gd name="T54" fmla="*/ 29 w 78"/>
                  <a:gd name="T55" fmla="*/ 65 h 65"/>
                  <a:gd name="T56" fmla="*/ 12 w 78"/>
                  <a:gd name="T57" fmla="*/ 60 h 65"/>
                  <a:gd name="T58" fmla="*/ 17 w 78"/>
                  <a:gd name="T59" fmla="*/ 59 h 65"/>
                  <a:gd name="T60" fmla="*/ 14 w 78"/>
                  <a:gd name="T61" fmla="*/ 50 h 65"/>
                  <a:gd name="T62" fmla="*/ 0 w 78"/>
                  <a:gd name="T63" fmla="*/ 47 h 65"/>
                  <a:gd name="T64" fmla="*/ 0 w 78"/>
                  <a:gd name="T65" fmla="*/ 45 h 65"/>
                  <a:gd name="T66" fmla="*/ 3 w 78"/>
                  <a:gd name="T67" fmla="*/ 39 h 65"/>
                  <a:gd name="T68" fmla="*/ 9 w 78"/>
                  <a:gd name="T69" fmla="*/ 45 h 65"/>
                  <a:gd name="T70" fmla="*/ 12 w 78"/>
                  <a:gd name="T71" fmla="*/ 45 h 65"/>
                  <a:gd name="T72" fmla="*/ 20 w 78"/>
                  <a:gd name="T73" fmla="*/ 36 h 65"/>
                  <a:gd name="T74" fmla="*/ 15 w 78"/>
                  <a:gd name="T75" fmla="*/ 31 h 65"/>
                  <a:gd name="T76" fmla="*/ 12 w 78"/>
                  <a:gd name="T77" fmla="*/ 2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8" h="65">
                    <a:moveTo>
                      <a:pt x="12" y="21"/>
                    </a:moveTo>
                    <a:lnTo>
                      <a:pt x="18" y="21"/>
                    </a:lnTo>
                    <a:lnTo>
                      <a:pt x="24" y="24"/>
                    </a:lnTo>
                    <a:lnTo>
                      <a:pt x="28" y="16"/>
                    </a:lnTo>
                    <a:lnTo>
                      <a:pt x="26" y="9"/>
                    </a:lnTo>
                    <a:lnTo>
                      <a:pt x="31" y="6"/>
                    </a:lnTo>
                    <a:lnTo>
                      <a:pt x="38" y="3"/>
                    </a:lnTo>
                    <a:lnTo>
                      <a:pt x="43" y="0"/>
                    </a:lnTo>
                    <a:lnTo>
                      <a:pt x="43" y="6"/>
                    </a:lnTo>
                    <a:lnTo>
                      <a:pt x="40" y="6"/>
                    </a:lnTo>
                    <a:lnTo>
                      <a:pt x="43" y="18"/>
                    </a:lnTo>
                    <a:lnTo>
                      <a:pt x="52" y="18"/>
                    </a:lnTo>
                    <a:lnTo>
                      <a:pt x="69" y="21"/>
                    </a:lnTo>
                    <a:lnTo>
                      <a:pt x="70" y="18"/>
                    </a:lnTo>
                    <a:lnTo>
                      <a:pt x="69" y="22"/>
                    </a:lnTo>
                    <a:lnTo>
                      <a:pt x="78" y="25"/>
                    </a:lnTo>
                    <a:lnTo>
                      <a:pt x="73" y="30"/>
                    </a:lnTo>
                    <a:lnTo>
                      <a:pt x="69" y="41"/>
                    </a:lnTo>
                    <a:lnTo>
                      <a:pt x="61" y="45"/>
                    </a:lnTo>
                    <a:lnTo>
                      <a:pt x="53" y="44"/>
                    </a:lnTo>
                    <a:lnTo>
                      <a:pt x="55" y="48"/>
                    </a:lnTo>
                    <a:lnTo>
                      <a:pt x="50" y="53"/>
                    </a:lnTo>
                    <a:lnTo>
                      <a:pt x="55" y="59"/>
                    </a:lnTo>
                    <a:lnTo>
                      <a:pt x="52" y="60"/>
                    </a:lnTo>
                    <a:lnTo>
                      <a:pt x="43" y="54"/>
                    </a:lnTo>
                    <a:lnTo>
                      <a:pt x="40" y="56"/>
                    </a:lnTo>
                    <a:lnTo>
                      <a:pt x="34" y="65"/>
                    </a:lnTo>
                    <a:lnTo>
                      <a:pt x="29" y="65"/>
                    </a:lnTo>
                    <a:lnTo>
                      <a:pt x="12" y="60"/>
                    </a:lnTo>
                    <a:lnTo>
                      <a:pt x="17" y="59"/>
                    </a:lnTo>
                    <a:lnTo>
                      <a:pt x="14" y="50"/>
                    </a:lnTo>
                    <a:lnTo>
                      <a:pt x="0" y="47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45"/>
                    </a:lnTo>
                    <a:lnTo>
                      <a:pt x="12" y="45"/>
                    </a:lnTo>
                    <a:lnTo>
                      <a:pt x="20" y="36"/>
                    </a:lnTo>
                    <a:lnTo>
                      <a:pt x="15" y="31"/>
                    </a:lnTo>
                    <a:lnTo>
                      <a:pt x="12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0" name="Freeform 1101">
                <a:extLst>
                  <a:ext uri="{FF2B5EF4-FFF2-40B4-BE49-F238E27FC236}">
                    <a16:creationId xmlns:a16="http://schemas.microsoft.com/office/drawing/2014/main" id="{BE8B7B48-9372-2E54-6E10-78A3153F8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093"/>
                <a:ext cx="38" cy="32"/>
              </a:xfrm>
              <a:custGeom>
                <a:avLst/>
                <a:gdLst>
                  <a:gd name="T0" fmla="*/ 12 w 78"/>
                  <a:gd name="T1" fmla="*/ 21 h 65"/>
                  <a:gd name="T2" fmla="*/ 18 w 78"/>
                  <a:gd name="T3" fmla="*/ 21 h 65"/>
                  <a:gd name="T4" fmla="*/ 24 w 78"/>
                  <a:gd name="T5" fmla="*/ 24 h 65"/>
                  <a:gd name="T6" fmla="*/ 28 w 78"/>
                  <a:gd name="T7" fmla="*/ 16 h 65"/>
                  <a:gd name="T8" fmla="*/ 26 w 78"/>
                  <a:gd name="T9" fmla="*/ 9 h 65"/>
                  <a:gd name="T10" fmla="*/ 31 w 78"/>
                  <a:gd name="T11" fmla="*/ 6 h 65"/>
                  <a:gd name="T12" fmla="*/ 38 w 78"/>
                  <a:gd name="T13" fmla="*/ 3 h 65"/>
                  <a:gd name="T14" fmla="*/ 43 w 78"/>
                  <a:gd name="T15" fmla="*/ 0 h 65"/>
                  <a:gd name="T16" fmla="*/ 43 w 78"/>
                  <a:gd name="T17" fmla="*/ 6 h 65"/>
                  <a:gd name="T18" fmla="*/ 40 w 78"/>
                  <a:gd name="T19" fmla="*/ 6 h 65"/>
                  <a:gd name="T20" fmla="*/ 43 w 78"/>
                  <a:gd name="T21" fmla="*/ 18 h 65"/>
                  <a:gd name="T22" fmla="*/ 52 w 78"/>
                  <a:gd name="T23" fmla="*/ 18 h 65"/>
                  <a:gd name="T24" fmla="*/ 69 w 78"/>
                  <a:gd name="T25" fmla="*/ 21 h 65"/>
                  <a:gd name="T26" fmla="*/ 70 w 78"/>
                  <a:gd name="T27" fmla="*/ 18 h 65"/>
                  <a:gd name="T28" fmla="*/ 69 w 78"/>
                  <a:gd name="T29" fmla="*/ 22 h 65"/>
                  <a:gd name="T30" fmla="*/ 78 w 78"/>
                  <a:gd name="T31" fmla="*/ 25 h 65"/>
                  <a:gd name="T32" fmla="*/ 73 w 78"/>
                  <a:gd name="T33" fmla="*/ 30 h 65"/>
                  <a:gd name="T34" fmla="*/ 69 w 78"/>
                  <a:gd name="T35" fmla="*/ 41 h 65"/>
                  <a:gd name="T36" fmla="*/ 61 w 78"/>
                  <a:gd name="T37" fmla="*/ 45 h 65"/>
                  <a:gd name="T38" fmla="*/ 53 w 78"/>
                  <a:gd name="T39" fmla="*/ 44 h 65"/>
                  <a:gd name="T40" fmla="*/ 55 w 78"/>
                  <a:gd name="T41" fmla="*/ 48 h 65"/>
                  <a:gd name="T42" fmla="*/ 50 w 78"/>
                  <a:gd name="T43" fmla="*/ 53 h 65"/>
                  <a:gd name="T44" fmla="*/ 55 w 78"/>
                  <a:gd name="T45" fmla="*/ 59 h 65"/>
                  <a:gd name="T46" fmla="*/ 52 w 78"/>
                  <a:gd name="T47" fmla="*/ 60 h 65"/>
                  <a:gd name="T48" fmla="*/ 43 w 78"/>
                  <a:gd name="T49" fmla="*/ 54 h 65"/>
                  <a:gd name="T50" fmla="*/ 40 w 78"/>
                  <a:gd name="T51" fmla="*/ 56 h 65"/>
                  <a:gd name="T52" fmla="*/ 34 w 78"/>
                  <a:gd name="T53" fmla="*/ 65 h 65"/>
                  <a:gd name="T54" fmla="*/ 29 w 78"/>
                  <a:gd name="T55" fmla="*/ 65 h 65"/>
                  <a:gd name="T56" fmla="*/ 12 w 78"/>
                  <a:gd name="T57" fmla="*/ 60 h 65"/>
                  <a:gd name="T58" fmla="*/ 17 w 78"/>
                  <a:gd name="T59" fmla="*/ 59 h 65"/>
                  <a:gd name="T60" fmla="*/ 14 w 78"/>
                  <a:gd name="T61" fmla="*/ 50 h 65"/>
                  <a:gd name="T62" fmla="*/ 0 w 78"/>
                  <a:gd name="T63" fmla="*/ 47 h 65"/>
                  <a:gd name="T64" fmla="*/ 0 w 78"/>
                  <a:gd name="T65" fmla="*/ 45 h 65"/>
                  <a:gd name="T66" fmla="*/ 3 w 78"/>
                  <a:gd name="T67" fmla="*/ 39 h 65"/>
                  <a:gd name="T68" fmla="*/ 9 w 78"/>
                  <a:gd name="T69" fmla="*/ 45 h 65"/>
                  <a:gd name="T70" fmla="*/ 12 w 78"/>
                  <a:gd name="T71" fmla="*/ 45 h 65"/>
                  <a:gd name="T72" fmla="*/ 20 w 78"/>
                  <a:gd name="T73" fmla="*/ 36 h 65"/>
                  <a:gd name="T74" fmla="*/ 15 w 78"/>
                  <a:gd name="T75" fmla="*/ 31 h 65"/>
                  <a:gd name="T76" fmla="*/ 12 w 78"/>
                  <a:gd name="T77" fmla="*/ 2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8" h="65">
                    <a:moveTo>
                      <a:pt x="12" y="21"/>
                    </a:moveTo>
                    <a:lnTo>
                      <a:pt x="18" y="21"/>
                    </a:lnTo>
                    <a:lnTo>
                      <a:pt x="24" y="24"/>
                    </a:lnTo>
                    <a:lnTo>
                      <a:pt x="28" y="16"/>
                    </a:lnTo>
                    <a:lnTo>
                      <a:pt x="26" y="9"/>
                    </a:lnTo>
                    <a:lnTo>
                      <a:pt x="31" y="6"/>
                    </a:lnTo>
                    <a:lnTo>
                      <a:pt x="38" y="3"/>
                    </a:lnTo>
                    <a:lnTo>
                      <a:pt x="43" y="0"/>
                    </a:lnTo>
                    <a:lnTo>
                      <a:pt x="43" y="6"/>
                    </a:lnTo>
                    <a:lnTo>
                      <a:pt x="40" y="6"/>
                    </a:lnTo>
                    <a:lnTo>
                      <a:pt x="43" y="18"/>
                    </a:lnTo>
                    <a:lnTo>
                      <a:pt x="52" y="18"/>
                    </a:lnTo>
                    <a:lnTo>
                      <a:pt x="69" y="21"/>
                    </a:lnTo>
                    <a:lnTo>
                      <a:pt x="70" y="18"/>
                    </a:lnTo>
                    <a:lnTo>
                      <a:pt x="69" y="22"/>
                    </a:lnTo>
                    <a:lnTo>
                      <a:pt x="78" y="25"/>
                    </a:lnTo>
                    <a:lnTo>
                      <a:pt x="73" y="30"/>
                    </a:lnTo>
                    <a:lnTo>
                      <a:pt x="69" y="41"/>
                    </a:lnTo>
                    <a:lnTo>
                      <a:pt x="61" y="45"/>
                    </a:lnTo>
                    <a:lnTo>
                      <a:pt x="53" y="44"/>
                    </a:lnTo>
                    <a:lnTo>
                      <a:pt x="55" y="48"/>
                    </a:lnTo>
                    <a:lnTo>
                      <a:pt x="50" y="53"/>
                    </a:lnTo>
                    <a:lnTo>
                      <a:pt x="55" y="59"/>
                    </a:lnTo>
                    <a:lnTo>
                      <a:pt x="52" y="60"/>
                    </a:lnTo>
                    <a:lnTo>
                      <a:pt x="43" y="54"/>
                    </a:lnTo>
                    <a:lnTo>
                      <a:pt x="40" y="56"/>
                    </a:lnTo>
                    <a:lnTo>
                      <a:pt x="34" y="65"/>
                    </a:lnTo>
                    <a:lnTo>
                      <a:pt x="29" y="65"/>
                    </a:lnTo>
                    <a:lnTo>
                      <a:pt x="12" y="60"/>
                    </a:lnTo>
                    <a:lnTo>
                      <a:pt x="17" y="59"/>
                    </a:lnTo>
                    <a:lnTo>
                      <a:pt x="14" y="50"/>
                    </a:lnTo>
                    <a:lnTo>
                      <a:pt x="0" y="47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45"/>
                    </a:lnTo>
                    <a:lnTo>
                      <a:pt x="12" y="45"/>
                    </a:lnTo>
                    <a:lnTo>
                      <a:pt x="20" y="36"/>
                    </a:lnTo>
                    <a:lnTo>
                      <a:pt x="15" y="31"/>
                    </a:lnTo>
                    <a:lnTo>
                      <a:pt x="12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1" name="Freeform 1102">
                <a:extLst>
                  <a:ext uri="{FF2B5EF4-FFF2-40B4-BE49-F238E27FC236}">
                    <a16:creationId xmlns:a16="http://schemas.microsoft.com/office/drawing/2014/main" id="{4D85A438-AF97-24E1-3F6D-76B5DF5BA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034"/>
                <a:ext cx="84" cy="138"/>
              </a:xfrm>
              <a:custGeom>
                <a:avLst/>
                <a:gdLst>
                  <a:gd name="T0" fmla="*/ 56 w 168"/>
                  <a:gd name="T1" fmla="*/ 2 h 276"/>
                  <a:gd name="T2" fmla="*/ 22 w 168"/>
                  <a:gd name="T3" fmla="*/ 11 h 276"/>
                  <a:gd name="T4" fmla="*/ 18 w 168"/>
                  <a:gd name="T5" fmla="*/ 23 h 276"/>
                  <a:gd name="T6" fmla="*/ 21 w 168"/>
                  <a:gd name="T7" fmla="*/ 48 h 276"/>
                  <a:gd name="T8" fmla="*/ 12 w 168"/>
                  <a:gd name="T9" fmla="*/ 55 h 276"/>
                  <a:gd name="T10" fmla="*/ 1 w 168"/>
                  <a:gd name="T11" fmla="*/ 69 h 276"/>
                  <a:gd name="T12" fmla="*/ 9 w 168"/>
                  <a:gd name="T13" fmla="*/ 78 h 276"/>
                  <a:gd name="T14" fmla="*/ 27 w 168"/>
                  <a:gd name="T15" fmla="*/ 84 h 276"/>
                  <a:gd name="T16" fmla="*/ 36 w 168"/>
                  <a:gd name="T17" fmla="*/ 95 h 276"/>
                  <a:gd name="T18" fmla="*/ 42 w 168"/>
                  <a:gd name="T19" fmla="*/ 96 h 276"/>
                  <a:gd name="T20" fmla="*/ 47 w 168"/>
                  <a:gd name="T21" fmla="*/ 113 h 276"/>
                  <a:gd name="T22" fmla="*/ 45 w 168"/>
                  <a:gd name="T23" fmla="*/ 125 h 276"/>
                  <a:gd name="T24" fmla="*/ 39 w 168"/>
                  <a:gd name="T25" fmla="*/ 143 h 276"/>
                  <a:gd name="T26" fmla="*/ 44 w 168"/>
                  <a:gd name="T27" fmla="*/ 152 h 276"/>
                  <a:gd name="T28" fmla="*/ 21 w 168"/>
                  <a:gd name="T29" fmla="*/ 160 h 276"/>
                  <a:gd name="T30" fmla="*/ 18 w 168"/>
                  <a:gd name="T31" fmla="*/ 171 h 276"/>
                  <a:gd name="T32" fmla="*/ 12 w 168"/>
                  <a:gd name="T33" fmla="*/ 190 h 276"/>
                  <a:gd name="T34" fmla="*/ 0 w 168"/>
                  <a:gd name="T35" fmla="*/ 204 h 276"/>
                  <a:gd name="T36" fmla="*/ 39 w 168"/>
                  <a:gd name="T37" fmla="*/ 231 h 276"/>
                  <a:gd name="T38" fmla="*/ 45 w 168"/>
                  <a:gd name="T39" fmla="*/ 244 h 276"/>
                  <a:gd name="T40" fmla="*/ 59 w 168"/>
                  <a:gd name="T41" fmla="*/ 265 h 276"/>
                  <a:gd name="T42" fmla="*/ 75 w 168"/>
                  <a:gd name="T43" fmla="*/ 274 h 276"/>
                  <a:gd name="T44" fmla="*/ 88 w 168"/>
                  <a:gd name="T45" fmla="*/ 268 h 276"/>
                  <a:gd name="T46" fmla="*/ 107 w 168"/>
                  <a:gd name="T47" fmla="*/ 251 h 276"/>
                  <a:gd name="T48" fmla="*/ 145 w 168"/>
                  <a:gd name="T49" fmla="*/ 260 h 276"/>
                  <a:gd name="T50" fmla="*/ 151 w 168"/>
                  <a:gd name="T51" fmla="*/ 239 h 276"/>
                  <a:gd name="T52" fmla="*/ 162 w 168"/>
                  <a:gd name="T53" fmla="*/ 227 h 276"/>
                  <a:gd name="T54" fmla="*/ 153 w 168"/>
                  <a:gd name="T55" fmla="*/ 215 h 276"/>
                  <a:gd name="T56" fmla="*/ 159 w 168"/>
                  <a:gd name="T57" fmla="*/ 200 h 276"/>
                  <a:gd name="T58" fmla="*/ 167 w 168"/>
                  <a:gd name="T59" fmla="*/ 175 h 276"/>
                  <a:gd name="T60" fmla="*/ 160 w 168"/>
                  <a:gd name="T61" fmla="*/ 163 h 276"/>
                  <a:gd name="T62" fmla="*/ 156 w 168"/>
                  <a:gd name="T63" fmla="*/ 145 h 276"/>
                  <a:gd name="T64" fmla="*/ 165 w 168"/>
                  <a:gd name="T65" fmla="*/ 133 h 276"/>
                  <a:gd name="T66" fmla="*/ 159 w 168"/>
                  <a:gd name="T67" fmla="*/ 108 h 276"/>
                  <a:gd name="T68" fmla="*/ 145 w 168"/>
                  <a:gd name="T69" fmla="*/ 105 h 276"/>
                  <a:gd name="T70" fmla="*/ 139 w 168"/>
                  <a:gd name="T71" fmla="*/ 89 h 276"/>
                  <a:gd name="T72" fmla="*/ 148 w 168"/>
                  <a:gd name="T73" fmla="*/ 69 h 276"/>
                  <a:gd name="T74" fmla="*/ 119 w 168"/>
                  <a:gd name="T75" fmla="*/ 63 h 276"/>
                  <a:gd name="T76" fmla="*/ 110 w 168"/>
                  <a:gd name="T77" fmla="*/ 38 h 276"/>
                  <a:gd name="T78" fmla="*/ 88 w 168"/>
                  <a:gd name="T79" fmla="*/ 32 h 276"/>
                  <a:gd name="T80" fmla="*/ 83 w 168"/>
                  <a:gd name="T81" fmla="*/ 29 h 276"/>
                  <a:gd name="T82" fmla="*/ 68 w 168"/>
                  <a:gd name="T83" fmla="*/ 17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8" h="276">
                    <a:moveTo>
                      <a:pt x="66" y="5"/>
                    </a:moveTo>
                    <a:lnTo>
                      <a:pt x="66" y="0"/>
                    </a:lnTo>
                    <a:lnTo>
                      <a:pt x="56" y="2"/>
                    </a:lnTo>
                    <a:lnTo>
                      <a:pt x="50" y="16"/>
                    </a:lnTo>
                    <a:lnTo>
                      <a:pt x="47" y="13"/>
                    </a:lnTo>
                    <a:lnTo>
                      <a:pt x="22" y="11"/>
                    </a:lnTo>
                    <a:lnTo>
                      <a:pt x="13" y="11"/>
                    </a:lnTo>
                    <a:lnTo>
                      <a:pt x="18" y="17"/>
                    </a:lnTo>
                    <a:lnTo>
                      <a:pt x="18" y="23"/>
                    </a:lnTo>
                    <a:lnTo>
                      <a:pt x="19" y="38"/>
                    </a:lnTo>
                    <a:lnTo>
                      <a:pt x="21" y="43"/>
                    </a:lnTo>
                    <a:lnTo>
                      <a:pt x="21" y="48"/>
                    </a:lnTo>
                    <a:lnTo>
                      <a:pt x="25" y="54"/>
                    </a:lnTo>
                    <a:lnTo>
                      <a:pt x="19" y="55"/>
                    </a:lnTo>
                    <a:lnTo>
                      <a:pt x="12" y="55"/>
                    </a:lnTo>
                    <a:lnTo>
                      <a:pt x="10" y="61"/>
                    </a:lnTo>
                    <a:lnTo>
                      <a:pt x="3" y="66"/>
                    </a:lnTo>
                    <a:lnTo>
                      <a:pt x="1" y="69"/>
                    </a:lnTo>
                    <a:lnTo>
                      <a:pt x="6" y="73"/>
                    </a:lnTo>
                    <a:lnTo>
                      <a:pt x="4" y="79"/>
                    </a:lnTo>
                    <a:lnTo>
                      <a:pt x="9" y="78"/>
                    </a:lnTo>
                    <a:lnTo>
                      <a:pt x="15" y="87"/>
                    </a:lnTo>
                    <a:lnTo>
                      <a:pt x="22" y="84"/>
                    </a:lnTo>
                    <a:lnTo>
                      <a:pt x="27" y="84"/>
                    </a:lnTo>
                    <a:lnTo>
                      <a:pt x="35" y="83"/>
                    </a:lnTo>
                    <a:lnTo>
                      <a:pt x="33" y="90"/>
                    </a:lnTo>
                    <a:lnTo>
                      <a:pt x="36" y="95"/>
                    </a:lnTo>
                    <a:lnTo>
                      <a:pt x="42" y="90"/>
                    </a:lnTo>
                    <a:lnTo>
                      <a:pt x="42" y="92"/>
                    </a:lnTo>
                    <a:lnTo>
                      <a:pt x="42" y="96"/>
                    </a:lnTo>
                    <a:lnTo>
                      <a:pt x="36" y="101"/>
                    </a:lnTo>
                    <a:lnTo>
                      <a:pt x="38" y="110"/>
                    </a:lnTo>
                    <a:lnTo>
                      <a:pt x="47" y="113"/>
                    </a:lnTo>
                    <a:lnTo>
                      <a:pt x="44" y="120"/>
                    </a:lnTo>
                    <a:lnTo>
                      <a:pt x="47" y="124"/>
                    </a:lnTo>
                    <a:lnTo>
                      <a:pt x="45" y="125"/>
                    </a:lnTo>
                    <a:lnTo>
                      <a:pt x="42" y="139"/>
                    </a:lnTo>
                    <a:lnTo>
                      <a:pt x="39" y="142"/>
                    </a:lnTo>
                    <a:lnTo>
                      <a:pt x="39" y="143"/>
                    </a:lnTo>
                    <a:lnTo>
                      <a:pt x="41" y="149"/>
                    </a:lnTo>
                    <a:lnTo>
                      <a:pt x="45" y="151"/>
                    </a:lnTo>
                    <a:lnTo>
                      <a:pt x="44" y="152"/>
                    </a:lnTo>
                    <a:lnTo>
                      <a:pt x="36" y="154"/>
                    </a:lnTo>
                    <a:lnTo>
                      <a:pt x="27" y="160"/>
                    </a:lnTo>
                    <a:lnTo>
                      <a:pt x="21" y="160"/>
                    </a:lnTo>
                    <a:lnTo>
                      <a:pt x="18" y="165"/>
                    </a:lnTo>
                    <a:lnTo>
                      <a:pt x="16" y="166"/>
                    </a:lnTo>
                    <a:lnTo>
                      <a:pt x="18" y="171"/>
                    </a:lnTo>
                    <a:lnTo>
                      <a:pt x="13" y="178"/>
                    </a:lnTo>
                    <a:lnTo>
                      <a:pt x="10" y="181"/>
                    </a:lnTo>
                    <a:lnTo>
                      <a:pt x="12" y="190"/>
                    </a:lnTo>
                    <a:lnTo>
                      <a:pt x="7" y="196"/>
                    </a:lnTo>
                    <a:lnTo>
                      <a:pt x="0" y="198"/>
                    </a:lnTo>
                    <a:lnTo>
                      <a:pt x="0" y="204"/>
                    </a:lnTo>
                    <a:lnTo>
                      <a:pt x="16" y="206"/>
                    </a:lnTo>
                    <a:lnTo>
                      <a:pt x="25" y="212"/>
                    </a:lnTo>
                    <a:lnTo>
                      <a:pt x="39" y="231"/>
                    </a:lnTo>
                    <a:lnTo>
                      <a:pt x="44" y="234"/>
                    </a:lnTo>
                    <a:lnTo>
                      <a:pt x="42" y="239"/>
                    </a:lnTo>
                    <a:lnTo>
                      <a:pt x="45" y="244"/>
                    </a:lnTo>
                    <a:lnTo>
                      <a:pt x="45" y="250"/>
                    </a:lnTo>
                    <a:lnTo>
                      <a:pt x="56" y="263"/>
                    </a:lnTo>
                    <a:lnTo>
                      <a:pt x="59" y="265"/>
                    </a:lnTo>
                    <a:lnTo>
                      <a:pt x="63" y="262"/>
                    </a:lnTo>
                    <a:lnTo>
                      <a:pt x="75" y="265"/>
                    </a:lnTo>
                    <a:lnTo>
                      <a:pt x="75" y="274"/>
                    </a:lnTo>
                    <a:lnTo>
                      <a:pt x="79" y="276"/>
                    </a:lnTo>
                    <a:lnTo>
                      <a:pt x="86" y="272"/>
                    </a:lnTo>
                    <a:lnTo>
                      <a:pt x="88" y="268"/>
                    </a:lnTo>
                    <a:lnTo>
                      <a:pt x="97" y="257"/>
                    </a:lnTo>
                    <a:lnTo>
                      <a:pt x="100" y="248"/>
                    </a:lnTo>
                    <a:lnTo>
                      <a:pt x="107" y="251"/>
                    </a:lnTo>
                    <a:lnTo>
                      <a:pt x="116" y="251"/>
                    </a:lnTo>
                    <a:lnTo>
                      <a:pt x="138" y="259"/>
                    </a:lnTo>
                    <a:lnTo>
                      <a:pt x="145" y="260"/>
                    </a:lnTo>
                    <a:lnTo>
                      <a:pt x="153" y="259"/>
                    </a:lnTo>
                    <a:lnTo>
                      <a:pt x="153" y="248"/>
                    </a:lnTo>
                    <a:lnTo>
                      <a:pt x="151" y="239"/>
                    </a:lnTo>
                    <a:lnTo>
                      <a:pt x="156" y="236"/>
                    </a:lnTo>
                    <a:lnTo>
                      <a:pt x="162" y="230"/>
                    </a:lnTo>
                    <a:lnTo>
                      <a:pt x="162" y="227"/>
                    </a:lnTo>
                    <a:lnTo>
                      <a:pt x="154" y="222"/>
                    </a:lnTo>
                    <a:lnTo>
                      <a:pt x="156" y="218"/>
                    </a:lnTo>
                    <a:lnTo>
                      <a:pt x="153" y="215"/>
                    </a:lnTo>
                    <a:lnTo>
                      <a:pt x="154" y="209"/>
                    </a:lnTo>
                    <a:lnTo>
                      <a:pt x="159" y="204"/>
                    </a:lnTo>
                    <a:lnTo>
                      <a:pt x="159" y="200"/>
                    </a:lnTo>
                    <a:lnTo>
                      <a:pt x="163" y="189"/>
                    </a:lnTo>
                    <a:lnTo>
                      <a:pt x="168" y="184"/>
                    </a:lnTo>
                    <a:lnTo>
                      <a:pt x="167" y="175"/>
                    </a:lnTo>
                    <a:lnTo>
                      <a:pt x="156" y="172"/>
                    </a:lnTo>
                    <a:lnTo>
                      <a:pt x="151" y="168"/>
                    </a:lnTo>
                    <a:lnTo>
                      <a:pt x="160" y="163"/>
                    </a:lnTo>
                    <a:lnTo>
                      <a:pt x="160" y="160"/>
                    </a:lnTo>
                    <a:lnTo>
                      <a:pt x="157" y="146"/>
                    </a:lnTo>
                    <a:lnTo>
                      <a:pt x="156" y="145"/>
                    </a:lnTo>
                    <a:lnTo>
                      <a:pt x="156" y="139"/>
                    </a:lnTo>
                    <a:lnTo>
                      <a:pt x="163" y="136"/>
                    </a:lnTo>
                    <a:lnTo>
                      <a:pt x="165" y="133"/>
                    </a:lnTo>
                    <a:lnTo>
                      <a:pt x="157" y="125"/>
                    </a:lnTo>
                    <a:lnTo>
                      <a:pt x="154" y="119"/>
                    </a:lnTo>
                    <a:lnTo>
                      <a:pt x="159" y="108"/>
                    </a:lnTo>
                    <a:lnTo>
                      <a:pt x="153" y="108"/>
                    </a:lnTo>
                    <a:lnTo>
                      <a:pt x="151" y="102"/>
                    </a:lnTo>
                    <a:lnTo>
                      <a:pt x="145" y="105"/>
                    </a:lnTo>
                    <a:lnTo>
                      <a:pt x="147" y="101"/>
                    </a:lnTo>
                    <a:lnTo>
                      <a:pt x="142" y="92"/>
                    </a:lnTo>
                    <a:lnTo>
                      <a:pt x="139" y="89"/>
                    </a:lnTo>
                    <a:lnTo>
                      <a:pt x="148" y="78"/>
                    </a:lnTo>
                    <a:lnTo>
                      <a:pt x="153" y="75"/>
                    </a:lnTo>
                    <a:lnTo>
                      <a:pt x="148" y="69"/>
                    </a:lnTo>
                    <a:lnTo>
                      <a:pt x="144" y="72"/>
                    </a:lnTo>
                    <a:lnTo>
                      <a:pt x="127" y="63"/>
                    </a:lnTo>
                    <a:lnTo>
                      <a:pt x="119" y="63"/>
                    </a:lnTo>
                    <a:lnTo>
                      <a:pt x="112" y="57"/>
                    </a:lnTo>
                    <a:lnTo>
                      <a:pt x="107" y="55"/>
                    </a:lnTo>
                    <a:lnTo>
                      <a:pt x="110" y="38"/>
                    </a:lnTo>
                    <a:lnTo>
                      <a:pt x="103" y="35"/>
                    </a:lnTo>
                    <a:lnTo>
                      <a:pt x="94" y="35"/>
                    </a:lnTo>
                    <a:lnTo>
                      <a:pt x="88" y="32"/>
                    </a:lnTo>
                    <a:lnTo>
                      <a:pt x="86" y="35"/>
                    </a:lnTo>
                    <a:lnTo>
                      <a:pt x="80" y="35"/>
                    </a:lnTo>
                    <a:lnTo>
                      <a:pt x="83" y="29"/>
                    </a:lnTo>
                    <a:lnTo>
                      <a:pt x="77" y="20"/>
                    </a:lnTo>
                    <a:lnTo>
                      <a:pt x="72" y="16"/>
                    </a:lnTo>
                    <a:lnTo>
                      <a:pt x="68" y="17"/>
                    </a:lnTo>
                    <a:lnTo>
                      <a:pt x="72" y="10"/>
                    </a:lnTo>
                    <a:lnTo>
                      <a:pt x="66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2" name="Freeform 1103">
                <a:extLst>
                  <a:ext uri="{FF2B5EF4-FFF2-40B4-BE49-F238E27FC236}">
                    <a16:creationId xmlns:a16="http://schemas.microsoft.com/office/drawing/2014/main" id="{9BDD4300-C04D-0AAC-1BC6-B96DB5A7D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034"/>
                <a:ext cx="84" cy="138"/>
              </a:xfrm>
              <a:custGeom>
                <a:avLst/>
                <a:gdLst>
                  <a:gd name="T0" fmla="*/ 68 w 168"/>
                  <a:gd name="T1" fmla="*/ 17 h 276"/>
                  <a:gd name="T2" fmla="*/ 83 w 168"/>
                  <a:gd name="T3" fmla="*/ 29 h 276"/>
                  <a:gd name="T4" fmla="*/ 88 w 168"/>
                  <a:gd name="T5" fmla="*/ 32 h 276"/>
                  <a:gd name="T6" fmla="*/ 110 w 168"/>
                  <a:gd name="T7" fmla="*/ 38 h 276"/>
                  <a:gd name="T8" fmla="*/ 119 w 168"/>
                  <a:gd name="T9" fmla="*/ 63 h 276"/>
                  <a:gd name="T10" fmla="*/ 148 w 168"/>
                  <a:gd name="T11" fmla="*/ 69 h 276"/>
                  <a:gd name="T12" fmla="*/ 139 w 168"/>
                  <a:gd name="T13" fmla="*/ 89 h 276"/>
                  <a:gd name="T14" fmla="*/ 145 w 168"/>
                  <a:gd name="T15" fmla="*/ 105 h 276"/>
                  <a:gd name="T16" fmla="*/ 159 w 168"/>
                  <a:gd name="T17" fmla="*/ 108 h 276"/>
                  <a:gd name="T18" fmla="*/ 165 w 168"/>
                  <a:gd name="T19" fmla="*/ 133 h 276"/>
                  <a:gd name="T20" fmla="*/ 156 w 168"/>
                  <a:gd name="T21" fmla="*/ 145 h 276"/>
                  <a:gd name="T22" fmla="*/ 160 w 168"/>
                  <a:gd name="T23" fmla="*/ 163 h 276"/>
                  <a:gd name="T24" fmla="*/ 167 w 168"/>
                  <a:gd name="T25" fmla="*/ 175 h 276"/>
                  <a:gd name="T26" fmla="*/ 159 w 168"/>
                  <a:gd name="T27" fmla="*/ 200 h 276"/>
                  <a:gd name="T28" fmla="*/ 153 w 168"/>
                  <a:gd name="T29" fmla="*/ 215 h 276"/>
                  <a:gd name="T30" fmla="*/ 162 w 168"/>
                  <a:gd name="T31" fmla="*/ 227 h 276"/>
                  <a:gd name="T32" fmla="*/ 151 w 168"/>
                  <a:gd name="T33" fmla="*/ 239 h 276"/>
                  <a:gd name="T34" fmla="*/ 145 w 168"/>
                  <a:gd name="T35" fmla="*/ 260 h 276"/>
                  <a:gd name="T36" fmla="*/ 107 w 168"/>
                  <a:gd name="T37" fmla="*/ 251 h 276"/>
                  <a:gd name="T38" fmla="*/ 88 w 168"/>
                  <a:gd name="T39" fmla="*/ 268 h 276"/>
                  <a:gd name="T40" fmla="*/ 75 w 168"/>
                  <a:gd name="T41" fmla="*/ 274 h 276"/>
                  <a:gd name="T42" fmla="*/ 59 w 168"/>
                  <a:gd name="T43" fmla="*/ 265 h 276"/>
                  <a:gd name="T44" fmla="*/ 45 w 168"/>
                  <a:gd name="T45" fmla="*/ 244 h 276"/>
                  <a:gd name="T46" fmla="*/ 39 w 168"/>
                  <a:gd name="T47" fmla="*/ 231 h 276"/>
                  <a:gd name="T48" fmla="*/ 0 w 168"/>
                  <a:gd name="T49" fmla="*/ 204 h 276"/>
                  <a:gd name="T50" fmla="*/ 12 w 168"/>
                  <a:gd name="T51" fmla="*/ 190 h 276"/>
                  <a:gd name="T52" fmla="*/ 18 w 168"/>
                  <a:gd name="T53" fmla="*/ 171 h 276"/>
                  <a:gd name="T54" fmla="*/ 21 w 168"/>
                  <a:gd name="T55" fmla="*/ 160 h 276"/>
                  <a:gd name="T56" fmla="*/ 44 w 168"/>
                  <a:gd name="T57" fmla="*/ 152 h 276"/>
                  <a:gd name="T58" fmla="*/ 39 w 168"/>
                  <a:gd name="T59" fmla="*/ 143 h 276"/>
                  <a:gd name="T60" fmla="*/ 45 w 168"/>
                  <a:gd name="T61" fmla="*/ 125 h 276"/>
                  <a:gd name="T62" fmla="*/ 47 w 168"/>
                  <a:gd name="T63" fmla="*/ 113 h 276"/>
                  <a:gd name="T64" fmla="*/ 42 w 168"/>
                  <a:gd name="T65" fmla="*/ 96 h 276"/>
                  <a:gd name="T66" fmla="*/ 36 w 168"/>
                  <a:gd name="T67" fmla="*/ 95 h 276"/>
                  <a:gd name="T68" fmla="*/ 27 w 168"/>
                  <a:gd name="T69" fmla="*/ 84 h 276"/>
                  <a:gd name="T70" fmla="*/ 9 w 168"/>
                  <a:gd name="T71" fmla="*/ 78 h 276"/>
                  <a:gd name="T72" fmla="*/ 1 w 168"/>
                  <a:gd name="T73" fmla="*/ 69 h 276"/>
                  <a:gd name="T74" fmla="*/ 12 w 168"/>
                  <a:gd name="T75" fmla="*/ 55 h 276"/>
                  <a:gd name="T76" fmla="*/ 21 w 168"/>
                  <a:gd name="T77" fmla="*/ 48 h 276"/>
                  <a:gd name="T78" fmla="*/ 18 w 168"/>
                  <a:gd name="T79" fmla="*/ 23 h 276"/>
                  <a:gd name="T80" fmla="*/ 22 w 168"/>
                  <a:gd name="T81" fmla="*/ 11 h 276"/>
                  <a:gd name="T82" fmla="*/ 56 w 168"/>
                  <a:gd name="T83" fmla="*/ 2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8" h="276">
                    <a:moveTo>
                      <a:pt x="66" y="5"/>
                    </a:moveTo>
                    <a:lnTo>
                      <a:pt x="72" y="10"/>
                    </a:lnTo>
                    <a:lnTo>
                      <a:pt x="68" y="17"/>
                    </a:lnTo>
                    <a:lnTo>
                      <a:pt x="72" y="16"/>
                    </a:lnTo>
                    <a:lnTo>
                      <a:pt x="77" y="20"/>
                    </a:lnTo>
                    <a:lnTo>
                      <a:pt x="83" y="29"/>
                    </a:lnTo>
                    <a:lnTo>
                      <a:pt x="80" y="35"/>
                    </a:lnTo>
                    <a:lnTo>
                      <a:pt x="86" y="35"/>
                    </a:lnTo>
                    <a:lnTo>
                      <a:pt x="88" y="32"/>
                    </a:lnTo>
                    <a:lnTo>
                      <a:pt x="94" y="35"/>
                    </a:lnTo>
                    <a:lnTo>
                      <a:pt x="103" y="35"/>
                    </a:lnTo>
                    <a:lnTo>
                      <a:pt x="110" y="38"/>
                    </a:lnTo>
                    <a:lnTo>
                      <a:pt x="107" y="55"/>
                    </a:lnTo>
                    <a:lnTo>
                      <a:pt x="112" y="57"/>
                    </a:lnTo>
                    <a:lnTo>
                      <a:pt x="119" y="63"/>
                    </a:lnTo>
                    <a:lnTo>
                      <a:pt x="127" y="63"/>
                    </a:lnTo>
                    <a:lnTo>
                      <a:pt x="144" y="72"/>
                    </a:lnTo>
                    <a:lnTo>
                      <a:pt x="148" y="69"/>
                    </a:lnTo>
                    <a:lnTo>
                      <a:pt x="153" y="75"/>
                    </a:lnTo>
                    <a:lnTo>
                      <a:pt x="148" y="78"/>
                    </a:lnTo>
                    <a:lnTo>
                      <a:pt x="139" y="89"/>
                    </a:lnTo>
                    <a:lnTo>
                      <a:pt x="142" y="92"/>
                    </a:lnTo>
                    <a:lnTo>
                      <a:pt x="147" y="101"/>
                    </a:lnTo>
                    <a:lnTo>
                      <a:pt x="145" y="105"/>
                    </a:lnTo>
                    <a:lnTo>
                      <a:pt x="151" y="102"/>
                    </a:lnTo>
                    <a:lnTo>
                      <a:pt x="153" y="108"/>
                    </a:lnTo>
                    <a:lnTo>
                      <a:pt x="159" y="108"/>
                    </a:lnTo>
                    <a:lnTo>
                      <a:pt x="154" y="119"/>
                    </a:lnTo>
                    <a:lnTo>
                      <a:pt x="157" y="125"/>
                    </a:lnTo>
                    <a:lnTo>
                      <a:pt x="165" y="133"/>
                    </a:lnTo>
                    <a:lnTo>
                      <a:pt x="163" y="136"/>
                    </a:lnTo>
                    <a:lnTo>
                      <a:pt x="156" y="139"/>
                    </a:lnTo>
                    <a:lnTo>
                      <a:pt x="156" y="145"/>
                    </a:lnTo>
                    <a:lnTo>
                      <a:pt x="157" y="146"/>
                    </a:lnTo>
                    <a:lnTo>
                      <a:pt x="160" y="160"/>
                    </a:lnTo>
                    <a:lnTo>
                      <a:pt x="160" y="163"/>
                    </a:lnTo>
                    <a:lnTo>
                      <a:pt x="151" y="168"/>
                    </a:lnTo>
                    <a:lnTo>
                      <a:pt x="156" y="172"/>
                    </a:lnTo>
                    <a:lnTo>
                      <a:pt x="167" y="175"/>
                    </a:lnTo>
                    <a:lnTo>
                      <a:pt x="168" y="184"/>
                    </a:lnTo>
                    <a:lnTo>
                      <a:pt x="163" y="189"/>
                    </a:lnTo>
                    <a:lnTo>
                      <a:pt x="159" y="200"/>
                    </a:lnTo>
                    <a:lnTo>
                      <a:pt x="159" y="204"/>
                    </a:lnTo>
                    <a:lnTo>
                      <a:pt x="154" y="209"/>
                    </a:lnTo>
                    <a:lnTo>
                      <a:pt x="153" y="215"/>
                    </a:lnTo>
                    <a:lnTo>
                      <a:pt x="156" y="218"/>
                    </a:lnTo>
                    <a:lnTo>
                      <a:pt x="154" y="222"/>
                    </a:lnTo>
                    <a:lnTo>
                      <a:pt x="162" y="227"/>
                    </a:lnTo>
                    <a:lnTo>
                      <a:pt x="162" y="230"/>
                    </a:lnTo>
                    <a:lnTo>
                      <a:pt x="156" y="236"/>
                    </a:lnTo>
                    <a:lnTo>
                      <a:pt x="151" y="239"/>
                    </a:lnTo>
                    <a:lnTo>
                      <a:pt x="153" y="248"/>
                    </a:lnTo>
                    <a:lnTo>
                      <a:pt x="153" y="259"/>
                    </a:lnTo>
                    <a:lnTo>
                      <a:pt x="145" y="260"/>
                    </a:lnTo>
                    <a:lnTo>
                      <a:pt x="138" y="259"/>
                    </a:lnTo>
                    <a:lnTo>
                      <a:pt x="116" y="251"/>
                    </a:lnTo>
                    <a:lnTo>
                      <a:pt x="107" y="251"/>
                    </a:lnTo>
                    <a:lnTo>
                      <a:pt x="100" y="248"/>
                    </a:lnTo>
                    <a:lnTo>
                      <a:pt x="97" y="257"/>
                    </a:lnTo>
                    <a:lnTo>
                      <a:pt x="88" y="268"/>
                    </a:lnTo>
                    <a:lnTo>
                      <a:pt x="86" y="272"/>
                    </a:lnTo>
                    <a:lnTo>
                      <a:pt x="79" y="276"/>
                    </a:lnTo>
                    <a:lnTo>
                      <a:pt x="75" y="274"/>
                    </a:lnTo>
                    <a:lnTo>
                      <a:pt x="75" y="265"/>
                    </a:lnTo>
                    <a:lnTo>
                      <a:pt x="63" y="262"/>
                    </a:lnTo>
                    <a:lnTo>
                      <a:pt x="59" y="265"/>
                    </a:lnTo>
                    <a:lnTo>
                      <a:pt x="56" y="263"/>
                    </a:lnTo>
                    <a:lnTo>
                      <a:pt x="45" y="250"/>
                    </a:lnTo>
                    <a:lnTo>
                      <a:pt x="45" y="244"/>
                    </a:lnTo>
                    <a:lnTo>
                      <a:pt x="42" y="239"/>
                    </a:lnTo>
                    <a:lnTo>
                      <a:pt x="44" y="234"/>
                    </a:lnTo>
                    <a:lnTo>
                      <a:pt x="39" y="231"/>
                    </a:lnTo>
                    <a:lnTo>
                      <a:pt x="25" y="212"/>
                    </a:lnTo>
                    <a:lnTo>
                      <a:pt x="16" y="206"/>
                    </a:lnTo>
                    <a:lnTo>
                      <a:pt x="0" y="204"/>
                    </a:lnTo>
                    <a:lnTo>
                      <a:pt x="0" y="198"/>
                    </a:lnTo>
                    <a:lnTo>
                      <a:pt x="7" y="196"/>
                    </a:lnTo>
                    <a:lnTo>
                      <a:pt x="12" y="190"/>
                    </a:lnTo>
                    <a:lnTo>
                      <a:pt x="10" y="181"/>
                    </a:lnTo>
                    <a:lnTo>
                      <a:pt x="13" y="178"/>
                    </a:lnTo>
                    <a:lnTo>
                      <a:pt x="18" y="171"/>
                    </a:lnTo>
                    <a:lnTo>
                      <a:pt x="16" y="166"/>
                    </a:lnTo>
                    <a:lnTo>
                      <a:pt x="18" y="165"/>
                    </a:lnTo>
                    <a:lnTo>
                      <a:pt x="21" y="160"/>
                    </a:lnTo>
                    <a:lnTo>
                      <a:pt x="27" y="160"/>
                    </a:lnTo>
                    <a:lnTo>
                      <a:pt x="36" y="154"/>
                    </a:lnTo>
                    <a:lnTo>
                      <a:pt x="44" y="152"/>
                    </a:lnTo>
                    <a:lnTo>
                      <a:pt x="45" y="151"/>
                    </a:lnTo>
                    <a:lnTo>
                      <a:pt x="41" y="149"/>
                    </a:lnTo>
                    <a:lnTo>
                      <a:pt x="39" y="143"/>
                    </a:lnTo>
                    <a:lnTo>
                      <a:pt x="39" y="142"/>
                    </a:lnTo>
                    <a:lnTo>
                      <a:pt x="42" y="139"/>
                    </a:lnTo>
                    <a:lnTo>
                      <a:pt x="45" y="125"/>
                    </a:lnTo>
                    <a:lnTo>
                      <a:pt x="47" y="124"/>
                    </a:lnTo>
                    <a:lnTo>
                      <a:pt x="44" y="120"/>
                    </a:lnTo>
                    <a:lnTo>
                      <a:pt x="47" y="113"/>
                    </a:lnTo>
                    <a:lnTo>
                      <a:pt x="38" y="110"/>
                    </a:lnTo>
                    <a:lnTo>
                      <a:pt x="36" y="101"/>
                    </a:lnTo>
                    <a:lnTo>
                      <a:pt x="42" y="96"/>
                    </a:lnTo>
                    <a:lnTo>
                      <a:pt x="42" y="92"/>
                    </a:lnTo>
                    <a:lnTo>
                      <a:pt x="42" y="90"/>
                    </a:lnTo>
                    <a:lnTo>
                      <a:pt x="36" y="95"/>
                    </a:lnTo>
                    <a:lnTo>
                      <a:pt x="33" y="90"/>
                    </a:lnTo>
                    <a:lnTo>
                      <a:pt x="35" y="83"/>
                    </a:lnTo>
                    <a:lnTo>
                      <a:pt x="27" y="84"/>
                    </a:lnTo>
                    <a:lnTo>
                      <a:pt x="22" y="84"/>
                    </a:lnTo>
                    <a:lnTo>
                      <a:pt x="15" y="87"/>
                    </a:lnTo>
                    <a:lnTo>
                      <a:pt x="9" y="78"/>
                    </a:lnTo>
                    <a:lnTo>
                      <a:pt x="4" y="79"/>
                    </a:lnTo>
                    <a:lnTo>
                      <a:pt x="6" y="73"/>
                    </a:lnTo>
                    <a:lnTo>
                      <a:pt x="1" y="69"/>
                    </a:lnTo>
                    <a:lnTo>
                      <a:pt x="3" y="66"/>
                    </a:lnTo>
                    <a:lnTo>
                      <a:pt x="10" y="61"/>
                    </a:lnTo>
                    <a:lnTo>
                      <a:pt x="12" y="55"/>
                    </a:lnTo>
                    <a:lnTo>
                      <a:pt x="19" y="55"/>
                    </a:lnTo>
                    <a:lnTo>
                      <a:pt x="25" y="54"/>
                    </a:lnTo>
                    <a:lnTo>
                      <a:pt x="21" y="48"/>
                    </a:lnTo>
                    <a:lnTo>
                      <a:pt x="21" y="43"/>
                    </a:lnTo>
                    <a:lnTo>
                      <a:pt x="19" y="38"/>
                    </a:lnTo>
                    <a:lnTo>
                      <a:pt x="18" y="23"/>
                    </a:lnTo>
                    <a:lnTo>
                      <a:pt x="18" y="17"/>
                    </a:lnTo>
                    <a:lnTo>
                      <a:pt x="13" y="11"/>
                    </a:lnTo>
                    <a:lnTo>
                      <a:pt x="22" y="11"/>
                    </a:lnTo>
                    <a:lnTo>
                      <a:pt x="47" y="13"/>
                    </a:lnTo>
                    <a:lnTo>
                      <a:pt x="50" y="16"/>
                    </a:lnTo>
                    <a:lnTo>
                      <a:pt x="56" y="2"/>
                    </a:lnTo>
                    <a:lnTo>
                      <a:pt x="66" y="0"/>
                    </a:lnTo>
                    <a:lnTo>
                      <a:pt x="6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3" name="Freeform 1104">
                <a:extLst>
                  <a:ext uri="{FF2B5EF4-FFF2-40B4-BE49-F238E27FC236}">
                    <a16:creationId xmlns:a16="http://schemas.microsoft.com/office/drawing/2014/main" id="{1C34C6F5-0692-8CB3-BE79-228C731FD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034"/>
                <a:ext cx="84" cy="138"/>
              </a:xfrm>
              <a:custGeom>
                <a:avLst/>
                <a:gdLst>
                  <a:gd name="T0" fmla="*/ 68 w 168"/>
                  <a:gd name="T1" fmla="*/ 17 h 276"/>
                  <a:gd name="T2" fmla="*/ 83 w 168"/>
                  <a:gd name="T3" fmla="*/ 29 h 276"/>
                  <a:gd name="T4" fmla="*/ 88 w 168"/>
                  <a:gd name="T5" fmla="*/ 32 h 276"/>
                  <a:gd name="T6" fmla="*/ 110 w 168"/>
                  <a:gd name="T7" fmla="*/ 38 h 276"/>
                  <a:gd name="T8" fmla="*/ 119 w 168"/>
                  <a:gd name="T9" fmla="*/ 63 h 276"/>
                  <a:gd name="T10" fmla="*/ 148 w 168"/>
                  <a:gd name="T11" fmla="*/ 69 h 276"/>
                  <a:gd name="T12" fmla="*/ 139 w 168"/>
                  <a:gd name="T13" fmla="*/ 89 h 276"/>
                  <a:gd name="T14" fmla="*/ 145 w 168"/>
                  <a:gd name="T15" fmla="*/ 105 h 276"/>
                  <a:gd name="T16" fmla="*/ 159 w 168"/>
                  <a:gd name="T17" fmla="*/ 108 h 276"/>
                  <a:gd name="T18" fmla="*/ 165 w 168"/>
                  <a:gd name="T19" fmla="*/ 133 h 276"/>
                  <a:gd name="T20" fmla="*/ 156 w 168"/>
                  <a:gd name="T21" fmla="*/ 145 h 276"/>
                  <a:gd name="T22" fmla="*/ 160 w 168"/>
                  <a:gd name="T23" fmla="*/ 163 h 276"/>
                  <a:gd name="T24" fmla="*/ 167 w 168"/>
                  <a:gd name="T25" fmla="*/ 175 h 276"/>
                  <a:gd name="T26" fmla="*/ 159 w 168"/>
                  <a:gd name="T27" fmla="*/ 200 h 276"/>
                  <a:gd name="T28" fmla="*/ 153 w 168"/>
                  <a:gd name="T29" fmla="*/ 215 h 276"/>
                  <a:gd name="T30" fmla="*/ 162 w 168"/>
                  <a:gd name="T31" fmla="*/ 227 h 276"/>
                  <a:gd name="T32" fmla="*/ 151 w 168"/>
                  <a:gd name="T33" fmla="*/ 239 h 276"/>
                  <a:gd name="T34" fmla="*/ 145 w 168"/>
                  <a:gd name="T35" fmla="*/ 260 h 276"/>
                  <a:gd name="T36" fmla="*/ 107 w 168"/>
                  <a:gd name="T37" fmla="*/ 251 h 276"/>
                  <a:gd name="T38" fmla="*/ 88 w 168"/>
                  <a:gd name="T39" fmla="*/ 268 h 276"/>
                  <a:gd name="T40" fmla="*/ 75 w 168"/>
                  <a:gd name="T41" fmla="*/ 274 h 276"/>
                  <a:gd name="T42" fmla="*/ 59 w 168"/>
                  <a:gd name="T43" fmla="*/ 265 h 276"/>
                  <a:gd name="T44" fmla="*/ 45 w 168"/>
                  <a:gd name="T45" fmla="*/ 244 h 276"/>
                  <a:gd name="T46" fmla="*/ 39 w 168"/>
                  <a:gd name="T47" fmla="*/ 231 h 276"/>
                  <a:gd name="T48" fmla="*/ 0 w 168"/>
                  <a:gd name="T49" fmla="*/ 204 h 276"/>
                  <a:gd name="T50" fmla="*/ 12 w 168"/>
                  <a:gd name="T51" fmla="*/ 190 h 276"/>
                  <a:gd name="T52" fmla="*/ 18 w 168"/>
                  <a:gd name="T53" fmla="*/ 171 h 276"/>
                  <a:gd name="T54" fmla="*/ 21 w 168"/>
                  <a:gd name="T55" fmla="*/ 160 h 276"/>
                  <a:gd name="T56" fmla="*/ 44 w 168"/>
                  <a:gd name="T57" fmla="*/ 152 h 276"/>
                  <a:gd name="T58" fmla="*/ 39 w 168"/>
                  <a:gd name="T59" fmla="*/ 143 h 276"/>
                  <a:gd name="T60" fmla="*/ 45 w 168"/>
                  <a:gd name="T61" fmla="*/ 125 h 276"/>
                  <a:gd name="T62" fmla="*/ 47 w 168"/>
                  <a:gd name="T63" fmla="*/ 113 h 276"/>
                  <a:gd name="T64" fmla="*/ 42 w 168"/>
                  <a:gd name="T65" fmla="*/ 96 h 276"/>
                  <a:gd name="T66" fmla="*/ 36 w 168"/>
                  <a:gd name="T67" fmla="*/ 95 h 276"/>
                  <a:gd name="T68" fmla="*/ 27 w 168"/>
                  <a:gd name="T69" fmla="*/ 84 h 276"/>
                  <a:gd name="T70" fmla="*/ 9 w 168"/>
                  <a:gd name="T71" fmla="*/ 78 h 276"/>
                  <a:gd name="T72" fmla="*/ 1 w 168"/>
                  <a:gd name="T73" fmla="*/ 69 h 276"/>
                  <a:gd name="T74" fmla="*/ 12 w 168"/>
                  <a:gd name="T75" fmla="*/ 55 h 276"/>
                  <a:gd name="T76" fmla="*/ 21 w 168"/>
                  <a:gd name="T77" fmla="*/ 48 h 276"/>
                  <a:gd name="T78" fmla="*/ 18 w 168"/>
                  <a:gd name="T79" fmla="*/ 23 h 276"/>
                  <a:gd name="T80" fmla="*/ 22 w 168"/>
                  <a:gd name="T81" fmla="*/ 11 h 276"/>
                  <a:gd name="T82" fmla="*/ 56 w 168"/>
                  <a:gd name="T83" fmla="*/ 2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8" h="276">
                    <a:moveTo>
                      <a:pt x="66" y="5"/>
                    </a:moveTo>
                    <a:lnTo>
                      <a:pt x="72" y="10"/>
                    </a:lnTo>
                    <a:lnTo>
                      <a:pt x="68" y="17"/>
                    </a:lnTo>
                    <a:lnTo>
                      <a:pt x="72" y="16"/>
                    </a:lnTo>
                    <a:lnTo>
                      <a:pt x="77" y="20"/>
                    </a:lnTo>
                    <a:lnTo>
                      <a:pt x="83" y="29"/>
                    </a:lnTo>
                    <a:lnTo>
                      <a:pt x="80" y="35"/>
                    </a:lnTo>
                    <a:lnTo>
                      <a:pt x="86" y="35"/>
                    </a:lnTo>
                    <a:lnTo>
                      <a:pt x="88" y="32"/>
                    </a:lnTo>
                    <a:lnTo>
                      <a:pt x="94" y="35"/>
                    </a:lnTo>
                    <a:lnTo>
                      <a:pt x="103" y="35"/>
                    </a:lnTo>
                    <a:lnTo>
                      <a:pt x="110" y="38"/>
                    </a:lnTo>
                    <a:lnTo>
                      <a:pt x="107" y="55"/>
                    </a:lnTo>
                    <a:lnTo>
                      <a:pt x="112" y="57"/>
                    </a:lnTo>
                    <a:lnTo>
                      <a:pt x="119" y="63"/>
                    </a:lnTo>
                    <a:lnTo>
                      <a:pt x="127" y="63"/>
                    </a:lnTo>
                    <a:lnTo>
                      <a:pt x="144" y="72"/>
                    </a:lnTo>
                    <a:lnTo>
                      <a:pt x="148" y="69"/>
                    </a:lnTo>
                    <a:lnTo>
                      <a:pt x="153" y="75"/>
                    </a:lnTo>
                    <a:lnTo>
                      <a:pt x="148" y="78"/>
                    </a:lnTo>
                    <a:lnTo>
                      <a:pt x="139" y="89"/>
                    </a:lnTo>
                    <a:lnTo>
                      <a:pt x="142" y="92"/>
                    </a:lnTo>
                    <a:lnTo>
                      <a:pt x="147" y="101"/>
                    </a:lnTo>
                    <a:lnTo>
                      <a:pt x="145" y="105"/>
                    </a:lnTo>
                    <a:lnTo>
                      <a:pt x="151" y="102"/>
                    </a:lnTo>
                    <a:lnTo>
                      <a:pt x="153" y="108"/>
                    </a:lnTo>
                    <a:lnTo>
                      <a:pt x="159" y="108"/>
                    </a:lnTo>
                    <a:lnTo>
                      <a:pt x="154" y="119"/>
                    </a:lnTo>
                    <a:lnTo>
                      <a:pt x="157" y="125"/>
                    </a:lnTo>
                    <a:lnTo>
                      <a:pt x="165" y="133"/>
                    </a:lnTo>
                    <a:lnTo>
                      <a:pt x="163" y="136"/>
                    </a:lnTo>
                    <a:lnTo>
                      <a:pt x="156" y="139"/>
                    </a:lnTo>
                    <a:lnTo>
                      <a:pt x="156" y="145"/>
                    </a:lnTo>
                    <a:lnTo>
                      <a:pt x="157" y="146"/>
                    </a:lnTo>
                    <a:lnTo>
                      <a:pt x="160" y="160"/>
                    </a:lnTo>
                    <a:lnTo>
                      <a:pt x="160" y="163"/>
                    </a:lnTo>
                    <a:lnTo>
                      <a:pt x="151" y="168"/>
                    </a:lnTo>
                    <a:lnTo>
                      <a:pt x="156" y="172"/>
                    </a:lnTo>
                    <a:lnTo>
                      <a:pt x="167" y="175"/>
                    </a:lnTo>
                    <a:lnTo>
                      <a:pt x="168" y="184"/>
                    </a:lnTo>
                    <a:lnTo>
                      <a:pt x="163" y="189"/>
                    </a:lnTo>
                    <a:lnTo>
                      <a:pt x="159" y="200"/>
                    </a:lnTo>
                    <a:lnTo>
                      <a:pt x="159" y="204"/>
                    </a:lnTo>
                    <a:lnTo>
                      <a:pt x="154" y="209"/>
                    </a:lnTo>
                    <a:lnTo>
                      <a:pt x="153" y="215"/>
                    </a:lnTo>
                    <a:lnTo>
                      <a:pt x="156" y="218"/>
                    </a:lnTo>
                    <a:lnTo>
                      <a:pt x="154" y="222"/>
                    </a:lnTo>
                    <a:lnTo>
                      <a:pt x="162" y="227"/>
                    </a:lnTo>
                    <a:lnTo>
                      <a:pt x="162" y="230"/>
                    </a:lnTo>
                    <a:lnTo>
                      <a:pt x="156" y="236"/>
                    </a:lnTo>
                    <a:lnTo>
                      <a:pt x="151" y="239"/>
                    </a:lnTo>
                    <a:lnTo>
                      <a:pt x="153" y="248"/>
                    </a:lnTo>
                    <a:lnTo>
                      <a:pt x="153" y="259"/>
                    </a:lnTo>
                    <a:lnTo>
                      <a:pt x="145" y="260"/>
                    </a:lnTo>
                    <a:lnTo>
                      <a:pt x="138" y="259"/>
                    </a:lnTo>
                    <a:lnTo>
                      <a:pt x="116" y="251"/>
                    </a:lnTo>
                    <a:lnTo>
                      <a:pt x="107" y="251"/>
                    </a:lnTo>
                    <a:lnTo>
                      <a:pt x="100" y="248"/>
                    </a:lnTo>
                    <a:lnTo>
                      <a:pt x="97" y="257"/>
                    </a:lnTo>
                    <a:lnTo>
                      <a:pt x="88" y="268"/>
                    </a:lnTo>
                    <a:lnTo>
                      <a:pt x="86" y="272"/>
                    </a:lnTo>
                    <a:lnTo>
                      <a:pt x="79" y="276"/>
                    </a:lnTo>
                    <a:lnTo>
                      <a:pt x="75" y="274"/>
                    </a:lnTo>
                    <a:lnTo>
                      <a:pt x="75" y="265"/>
                    </a:lnTo>
                    <a:lnTo>
                      <a:pt x="63" y="262"/>
                    </a:lnTo>
                    <a:lnTo>
                      <a:pt x="59" y="265"/>
                    </a:lnTo>
                    <a:lnTo>
                      <a:pt x="56" y="263"/>
                    </a:lnTo>
                    <a:lnTo>
                      <a:pt x="45" y="250"/>
                    </a:lnTo>
                    <a:lnTo>
                      <a:pt x="45" y="244"/>
                    </a:lnTo>
                    <a:lnTo>
                      <a:pt x="42" y="239"/>
                    </a:lnTo>
                    <a:lnTo>
                      <a:pt x="44" y="234"/>
                    </a:lnTo>
                    <a:lnTo>
                      <a:pt x="39" y="231"/>
                    </a:lnTo>
                    <a:lnTo>
                      <a:pt x="25" y="212"/>
                    </a:lnTo>
                    <a:lnTo>
                      <a:pt x="16" y="206"/>
                    </a:lnTo>
                    <a:lnTo>
                      <a:pt x="0" y="204"/>
                    </a:lnTo>
                    <a:lnTo>
                      <a:pt x="0" y="198"/>
                    </a:lnTo>
                    <a:lnTo>
                      <a:pt x="7" y="196"/>
                    </a:lnTo>
                    <a:lnTo>
                      <a:pt x="12" y="190"/>
                    </a:lnTo>
                    <a:lnTo>
                      <a:pt x="10" y="181"/>
                    </a:lnTo>
                    <a:lnTo>
                      <a:pt x="13" y="178"/>
                    </a:lnTo>
                    <a:lnTo>
                      <a:pt x="18" y="171"/>
                    </a:lnTo>
                    <a:lnTo>
                      <a:pt x="16" y="166"/>
                    </a:lnTo>
                    <a:lnTo>
                      <a:pt x="18" y="165"/>
                    </a:lnTo>
                    <a:lnTo>
                      <a:pt x="21" y="160"/>
                    </a:lnTo>
                    <a:lnTo>
                      <a:pt x="27" y="160"/>
                    </a:lnTo>
                    <a:lnTo>
                      <a:pt x="36" y="154"/>
                    </a:lnTo>
                    <a:lnTo>
                      <a:pt x="44" y="152"/>
                    </a:lnTo>
                    <a:lnTo>
                      <a:pt x="45" y="151"/>
                    </a:lnTo>
                    <a:lnTo>
                      <a:pt x="41" y="149"/>
                    </a:lnTo>
                    <a:lnTo>
                      <a:pt x="39" y="143"/>
                    </a:lnTo>
                    <a:lnTo>
                      <a:pt x="39" y="142"/>
                    </a:lnTo>
                    <a:lnTo>
                      <a:pt x="42" y="139"/>
                    </a:lnTo>
                    <a:lnTo>
                      <a:pt x="45" y="125"/>
                    </a:lnTo>
                    <a:lnTo>
                      <a:pt x="47" y="124"/>
                    </a:lnTo>
                    <a:lnTo>
                      <a:pt x="44" y="120"/>
                    </a:lnTo>
                    <a:lnTo>
                      <a:pt x="47" y="113"/>
                    </a:lnTo>
                    <a:lnTo>
                      <a:pt x="38" y="110"/>
                    </a:lnTo>
                    <a:lnTo>
                      <a:pt x="36" y="101"/>
                    </a:lnTo>
                    <a:lnTo>
                      <a:pt x="42" y="96"/>
                    </a:lnTo>
                    <a:lnTo>
                      <a:pt x="42" y="92"/>
                    </a:lnTo>
                    <a:lnTo>
                      <a:pt x="42" y="90"/>
                    </a:lnTo>
                    <a:lnTo>
                      <a:pt x="36" y="95"/>
                    </a:lnTo>
                    <a:lnTo>
                      <a:pt x="33" y="90"/>
                    </a:lnTo>
                    <a:lnTo>
                      <a:pt x="35" y="83"/>
                    </a:lnTo>
                    <a:lnTo>
                      <a:pt x="27" y="84"/>
                    </a:lnTo>
                    <a:lnTo>
                      <a:pt x="22" y="84"/>
                    </a:lnTo>
                    <a:lnTo>
                      <a:pt x="15" y="87"/>
                    </a:lnTo>
                    <a:lnTo>
                      <a:pt x="9" y="78"/>
                    </a:lnTo>
                    <a:lnTo>
                      <a:pt x="4" y="79"/>
                    </a:lnTo>
                    <a:lnTo>
                      <a:pt x="6" y="73"/>
                    </a:lnTo>
                    <a:lnTo>
                      <a:pt x="1" y="69"/>
                    </a:lnTo>
                    <a:lnTo>
                      <a:pt x="3" y="66"/>
                    </a:lnTo>
                    <a:lnTo>
                      <a:pt x="10" y="61"/>
                    </a:lnTo>
                    <a:lnTo>
                      <a:pt x="12" y="55"/>
                    </a:lnTo>
                    <a:lnTo>
                      <a:pt x="19" y="55"/>
                    </a:lnTo>
                    <a:lnTo>
                      <a:pt x="25" y="54"/>
                    </a:lnTo>
                    <a:lnTo>
                      <a:pt x="21" y="48"/>
                    </a:lnTo>
                    <a:lnTo>
                      <a:pt x="21" y="43"/>
                    </a:lnTo>
                    <a:lnTo>
                      <a:pt x="19" y="38"/>
                    </a:lnTo>
                    <a:lnTo>
                      <a:pt x="18" y="23"/>
                    </a:lnTo>
                    <a:lnTo>
                      <a:pt x="18" y="17"/>
                    </a:lnTo>
                    <a:lnTo>
                      <a:pt x="13" y="11"/>
                    </a:lnTo>
                    <a:lnTo>
                      <a:pt x="22" y="11"/>
                    </a:lnTo>
                    <a:lnTo>
                      <a:pt x="47" y="13"/>
                    </a:lnTo>
                    <a:lnTo>
                      <a:pt x="50" y="16"/>
                    </a:lnTo>
                    <a:lnTo>
                      <a:pt x="56" y="2"/>
                    </a:lnTo>
                    <a:lnTo>
                      <a:pt x="66" y="0"/>
                    </a:lnTo>
                    <a:lnTo>
                      <a:pt x="66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4" name="Freeform 1105">
                <a:extLst>
                  <a:ext uri="{FF2B5EF4-FFF2-40B4-BE49-F238E27FC236}">
                    <a16:creationId xmlns:a16="http://schemas.microsoft.com/office/drawing/2014/main" id="{FC84BE38-4F7F-D48B-A257-984425D0D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1088"/>
                <a:ext cx="126" cy="150"/>
              </a:xfrm>
              <a:custGeom>
                <a:avLst/>
                <a:gdLst>
                  <a:gd name="T0" fmla="*/ 24 w 252"/>
                  <a:gd name="T1" fmla="*/ 40 h 300"/>
                  <a:gd name="T2" fmla="*/ 12 w 252"/>
                  <a:gd name="T3" fmla="*/ 58 h 300"/>
                  <a:gd name="T4" fmla="*/ 24 w 252"/>
                  <a:gd name="T5" fmla="*/ 66 h 300"/>
                  <a:gd name="T6" fmla="*/ 12 w 252"/>
                  <a:gd name="T7" fmla="*/ 84 h 300"/>
                  <a:gd name="T8" fmla="*/ 9 w 252"/>
                  <a:gd name="T9" fmla="*/ 104 h 300"/>
                  <a:gd name="T10" fmla="*/ 39 w 252"/>
                  <a:gd name="T11" fmla="*/ 110 h 300"/>
                  <a:gd name="T12" fmla="*/ 60 w 252"/>
                  <a:gd name="T13" fmla="*/ 130 h 300"/>
                  <a:gd name="T14" fmla="*/ 67 w 252"/>
                  <a:gd name="T15" fmla="*/ 130 h 300"/>
                  <a:gd name="T16" fmla="*/ 74 w 252"/>
                  <a:gd name="T17" fmla="*/ 104 h 300"/>
                  <a:gd name="T18" fmla="*/ 94 w 252"/>
                  <a:gd name="T19" fmla="*/ 125 h 300"/>
                  <a:gd name="T20" fmla="*/ 86 w 252"/>
                  <a:gd name="T21" fmla="*/ 137 h 300"/>
                  <a:gd name="T22" fmla="*/ 97 w 252"/>
                  <a:gd name="T23" fmla="*/ 139 h 300"/>
                  <a:gd name="T24" fmla="*/ 106 w 252"/>
                  <a:gd name="T25" fmla="*/ 148 h 300"/>
                  <a:gd name="T26" fmla="*/ 120 w 252"/>
                  <a:gd name="T27" fmla="*/ 163 h 300"/>
                  <a:gd name="T28" fmla="*/ 120 w 252"/>
                  <a:gd name="T29" fmla="*/ 177 h 300"/>
                  <a:gd name="T30" fmla="*/ 130 w 252"/>
                  <a:gd name="T31" fmla="*/ 199 h 300"/>
                  <a:gd name="T32" fmla="*/ 135 w 252"/>
                  <a:gd name="T33" fmla="*/ 213 h 300"/>
                  <a:gd name="T34" fmla="*/ 155 w 252"/>
                  <a:gd name="T35" fmla="*/ 228 h 300"/>
                  <a:gd name="T36" fmla="*/ 147 w 252"/>
                  <a:gd name="T37" fmla="*/ 239 h 300"/>
                  <a:gd name="T38" fmla="*/ 142 w 252"/>
                  <a:gd name="T39" fmla="*/ 247 h 300"/>
                  <a:gd name="T40" fmla="*/ 150 w 252"/>
                  <a:gd name="T41" fmla="*/ 259 h 300"/>
                  <a:gd name="T42" fmla="*/ 164 w 252"/>
                  <a:gd name="T43" fmla="*/ 240 h 300"/>
                  <a:gd name="T44" fmla="*/ 179 w 252"/>
                  <a:gd name="T45" fmla="*/ 260 h 300"/>
                  <a:gd name="T46" fmla="*/ 173 w 252"/>
                  <a:gd name="T47" fmla="*/ 289 h 300"/>
                  <a:gd name="T48" fmla="*/ 173 w 252"/>
                  <a:gd name="T49" fmla="*/ 300 h 300"/>
                  <a:gd name="T50" fmla="*/ 186 w 252"/>
                  <a:gd name="T51" fmla="*/ 274 h 300"/>
                  <a:gd name="T52" fmla="*/ 197 w 252"/>
                  <a:gd name="T53" fmla="*/ 244 h 300"/>
                  <a:gd name="T54" fmla="*/ 215 w 252"/>
                  <a:gd name="T55" fmla="*/ 230 h 300"/>
                  <a:gd name="T56" fmla="*/ 211 w 252"/>
                  <a:gd name="T57" fmla="*/ 212 h 300"/>
                  <a:gd name="T58" fmla="*/ 220 w 252"/>
                  <a:gd name="T59" fmla="*/ 184 h 300"/>
                  <a:gd name="T60" fmla="*/ 233 w 252"/>
                  <a:gd name="T61" fmla="*/ 198 h 300"/>
                  <a:gd name="T62" fmla="*/ 252 w 252"/>
                  <a:gd name="T63" fmla="*/ 181 h 300"/>
                  <a:gd name="T64" fmla="*/ 235 w 252"/>
                  <a:gd name="T65" fmla="*/ 142 h 300"/>
                  <a:gd name="T66" fmla="*/ 226 w 252"/>
                  <a:gd name="T67" fmla="*/ 128 h 300"/>
                  <a:gd name="T68" fmla="*/ 217 w 252"/>
                  <a:gd name="T69" fmla="*/ 119 h 300"/>
                  <a:gd name="T70" fmla="*/ 196 w 252"/>
                  <a:gd name="T71" fmla="*/ 128 h 300"/>
                  <a:gd name="T72" fmla="*/ 186 w 252"/>
                  <a:gd name="T73" fmla="*/ 116 h 300"/>
                  <a:gd name="T74" fmla="*/ 197 w 252"/>
                  <a:gd name="T75" fmla="*/ 101 h 300"/>
                  <a:gd name="T76" fmla="*/ 199 w 252"/>
                  <a:gd name="T77" fmla="*/ 73 h 300"/>
                  <a:gd name="T78" fmla="*/ 200 w 252"/>
                  <a:gd name="T79" fmla="*/ 54 h 300"/>
                  <a:gd name="T80" fmla="*/ 193 w 252"/>
                  <a:gd name="T81" fmla="*/ 34 h 300"/>
                  <a:gd name="T82" fmla="*/ 177 w 252"/>
                  <a:gd name="T83" fmla="*/ 26 h 300"/>
                  <a:gd name="T84" fmla="*/ 152 w 252"/>
                  <a:gd name="T85" fmla="*/ 3 h 300"/>
                  <a:gd name="T86" fmla="*/ 136 w 252"/>
                  <a:gd name="T87" fmla="*/ 20 h 300"/>
                  <a:gd name="T88" fmla="*/ 124 w 252"/>
                  <a:gd name="T89" fmla="*/ 20 h 300"/>
                  <a:gd name="T90" fmla="*/ 92 w 252"/>
                  <a:gd name="T91" fmla="*/ 19 h 300"/>
                  <a:gd name="T92" fmla="*/ 86 w 252"/>
                  <a:gd name="T93" fmla="*/ 8 h 300"/>
                  <a:gd name="T94" fmla="*/ 71 w 252"/>
                  <a:gd name="T95" fmla="*/ 5 h 300"/>
                  <a:gd name="T96" fmla="*/ 51 w 252"/>
                  <a:gd name="T97" fmla="*/ 9 h 300"/>
                  <a:gd name="T98" fmla="*/ 30 w 252"/>
                  <a:gd name="T99" fmla="*/ 23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2" h="300">
                    <a:moveTo>
                      <a:pt x="30" y="28"/>
                    </a:moveTo>
                    <a:lnTo>
                      <a:pt x="20" y="29"/>
                    </a:lnTo>
                    <a:lnTo>
                      <a:pt x="24" y="40"/>
                    </a:lnTo>
                    <a:lnTo>
                      <a:pt x="24" y="43"/>
                    </a:lnTo>
                    <a:lnTo>
                      <a:pt x="20" y="46"/>
                    </a:lnTo>
                    <a:lnTo>
                      <a:pt x="12" y="58"/>
                    </a:lnTo>
                    <a:lnTo>
                      <a:pt x="15" y="63"/>
                    </a:lnTo>
                    <a:lnTo>
                      <a:pt x="20" y="61"/>
                    </a:lnTo>
                    <a:lnTo>
                      <a:pt x="24" y="66"/>
                    </a:lnTo>
                    <a:lnTo>
                      <a:pt x="20" y="70"/>
                    </a:lnTo>
                    <a:lnTo>
                      <a:pt x="18" y="76"/>
                    </a:lnTo>
                    <a:lnTo>
                      <a:pt x="12" y="84"/>
                    </a:lnTo>
                    <a:lnTo>
                      <a:pt x="0" y="95"/>
                    </a:lnTo>
                    <a:lnTo>
                      <a:pt x="1" y="98"/>
                    </a:lnTo>
                    <a:lnTo>
                      <a:pt x="9" y="104"/>
                    </a:lnTo>
                    <a:lnTo>
                      <a:pt x="24" y="93"/>
                    </a:lnTo>
                    <a:lnTo>
                      <a:pt x="33" y="98"/>
                    </a:lnTo>
                    <a:lnTo>
                      <a:pt x="39" y="110"/>
                    </a:lnTo>
                    <a:lnTo>
                      <a:pt x="44" y="117"/>
                    </a:lnTo>
                    <a:lnTo>
                      <a:pt x="48" y="134"/>
                    </a:lnTo>
                    <a:lnTo>
                      <a:pt x="60" y="130"/>
                    </a:lnTo>
                    <a:lnTo>
                      <a:pt x="62" y="120"/>
                    </a:lnTo>
                    <a:lnTo>
                      <a:pt x="65" y="128"/>
                    </a:lnTo>
                    <a:lnTo>
                      <a:pt x="67" y="130"/>
                    </a:lnTo>
                    <a:lnTo>
                      <a:pt x="76" y="119"/>
                    </a:lnTo>
                    <a:lnTo>
                      <a:pt x="73" y="110"/>
                    </a:lnTo>
                    <a:lnTo>
                      <a:pt x="74" y="104"/>
                    </a:lnTo>
                    <a:lnTo>
                      <a:pt x="88" y="111"/>
                    </a:lnTo>
                    <a:lnTo>
                      <a:pt x="92" y="116"/>
                    </a:lnTo>
                    <a:lnTo>
                      <a:pt x="94" y="125"/>
                    </a:lnTo>
                    <a:lnTo>
                      <a:pt x="89" y="128"/>
                    </a:lnTo>
                    <a:lnTo>
                      <a:pt x="86" y="134"/>
                    </a:lnTo>
                    <a:lnTo>
                      <a:pt x="86" y="137"/>
                    </a:lnTo>
                    <a:lnTo>
                      <a:pt x="91" y="143"/>
                    </a:lnTo>
                    <a:lnTo>
                      <a:pt x="94" y="143"/>
                    </a:lnTo>
                    <a:lnTo>
                      <a:pt x="97" y="139"/>
                    </a:lnTo>
                    <a:lnTo>
                      <a:pt x="100" y="137"/>
                    </a:lnTo>
                    <a:lnTo>
                      <a:pt x="103" y="140"/>
                    </a:lnTo>
                    <a:lnTo>
                      <a:pt x="106" y="148"/>
                    </a:lnTo>
                    <a:lnTo>
                      <a:pt x="112" y="149"/>
                    </a:lnTo>
                    <a:lnTo>
                      <a:pt x="118" y="158"/>
                    </a:lnTo>
                    <a:lnTo>
                      <a:pt x="120" y="163"/>
                    </a:lnTo>
                    <a:lnTo>
                      <a:pt x="117" y="169"/>
                    </a:lnTo>
                    <a:lnTo>
                      <a:pt x="117" y="174"/>
                    </a:lnTo>
                    <a:lnTo>
                      <a:pt x="120" y="177"/>
                    </a:lnTo>
                    <a:lnTo>
                      <a:pt x="130" y="192"/>
                    </a:lnTo>
                    <a:lnTo>
                      <a:pt x="133" y="196"/>
                    </a:lnTo>
                    <a:lnTo>
                      <a:pt x="130" y="199"/>
                    </a:lnTo>
                    <a:lnTo>
                      <a:pt x="133" y="204"/>
                    </a:lnTo>
                    <a:lnTo>
                      <a:pt x="129" y="207"/>
                    </a:lnTo>
                    <a:lnTo>
                      <a:pt x="135" y="213"/>
                    </a:lnTo>
                    <a:lnTo>
                      <a:pt x="139" y="213"/>
                    </a:lnTo>
                    <a:lnTo>
                      <a:pt x="147" y="222"/>
                    </a:lnTo>
                    <a:lnTo>
                      <a:pt x="155" y="228"/>
                    </a:lnTo>
                    <a:lnTo>
                      <a:pt x="155" y="239"/>
                    </a:lnTo>
                    <a:lnTo>
                      <a:pt x="152" y="236"/>
                    </a:lnTo>
                    <a:lnTo>
                      <a:pt x="147" y="239"/>
                    </a:lnTo>
                    <a:lnTo>
                      <a:pt x="139" y="239"/>
                    </a:lnTo>
                    <a:lnTo>
                      <a:pt x="139" y="242"/>
                    </a:lnTo>
                    <a:lnTo>
                      <a:pt x="142" y="247"/>
                    </a:lnTo>
                    <a:lnTo>
                      <a:pt x="144" y="254"/>
                    </a:lnTo>
                    <a:lnTo>
                      <a:pt x="153" y="253"/>
                    </a:lnTo>
                    <a:lnTo>
                      <a:pt x="150" y="259"/>
                    </a:lnTo>
                    <a:lnTo>
                      <a:pt x="161" y="257"/>
                    </a:lnTo>
                    <a:lnTo>
                      <a:pt x="164" y="247"/>
                    </a:lnTo>
                    <a:lnTo>
                      <a:pt x="164" y="240"/>
                    </a:lnTo>
                    <a:lnTo>
                      <a:pt x="171" y="244"/>
                    </a:lnTo>
                    <a:lnTo>
                      <a:pt x="173" y="247"/>
                    </a:lnTo>
                    <a:lnTo>
                      <a:pt x="179" y="260"/>
                    </a:lnTo>
                    <a:lnTo>
                      <a:pt x="176" y="268"/>
                    </a:lnTo>
                    <a:lnTo>
                      <a:pt x="173" y="286"/>
                    </a:lnTo>
                    <a:lnTo>
                      <a:pt x="173" y="289"/>
                    </a:lnTo>
                    <a:lnTo>
                      <a:pt x="167" y="297"/>
                    </a:lnTo>
                    <a:lnTo>
                      <a:pt x="170" y="297"/>
                    </a:lnTo>
                    <a:lnTo>
                      <a:pt x="173" y="300"/>
                    </a:lnTo>
                    <a:lnTo>
                      <a:pt x="180" y="297"/>
                    </a:lnTo>
                    <a:lnTo>
                      <a:pt x="188" y="286"/>
                    </a:lnTo>
                    <a:lnTo>
                      <a:pt x="186" y="274"/>
                    </a:lnTo>
                    <a:lnTo>
                      <a:pt x="194" y="257"/>
                    </a:lnTo>
                    <a:lnTo>
                      <a:pt x="193" y="256"/>
                    </a:lnTo>
                    <a:lnTo>
                      <a:pt x="197" y="244"/>
                    </a:lnTo>
                    <a:lnTo>
                      <a:pt x="197" y="236"/>
                    </a:lnTo>
                    <a:lnTo>
                      <a:pt x="206" y="239"/>
                    </a:lnTo>
                    <a:lnTo>
                      <a:pt x="215" y="230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11" y="212"/>
                    </a:lnTo>
                    <a:lnTo>
                      <a:pt x="212" y="204"/>
                    </a:lnTo>
                    <a:lnTo>
                      <a:pt x="212" y="192"/>
                    </a:lnTo>
                    <a:lnTo>
                      <a:pt x="220" y="184"/>
                    </a:lnTo>
                    <a:lnTo>
                      <a:pt x="226" y="181"/>
                    </a:lnTo>
                    <a:lnTo>
                      <a:pt x="233" y="192"/>
                    </a:lnTo>
                    <a:lnTo>
                      <a:pt x="233" y="198"/>
                    </a:lnTo>
                    <a:lnTo>
                      <a:pt x="235" y="190"/>
                    </a:lnTo>
                    <a:lnTo>
                      <a:pt x="241" y="187"/>
                    </a:lnTo>
                    <a:lnTo>
                      <a:pt x="252" y="181"/>
                    </a:lnTo>
                    <a:lnTo>
                      <a:pt x="244" y="168"/>
                    </a:lnTo>
                    <a:lnTo>
                      <a:pt x="243" y="160"/>
                    </a:lnTo>
                    <a:lnTo>
                      <a:pt x="235" y="142"/>
                    </a:lnTo>
                    <a:lnTo>
                      <a:pt x="230" y="140"/>
                    </a:lnTo>
                    <a:lnTo>
                      <a:pt x="230" y="134"/>
                    </a:lnTo>
                    <a:lnTo>
                      <a:pt x="226" y="128"/>
                    </a:lnTo>
                    <a:lnTo>
                      <a:pt x="227" y="125"/>
                    </a:lnTo>
                    <a:lnTo>
                      <a:pt x="223" y="122"/>
                    </a:lnTo>
                    <a:lnTo>
                      <a:pt x="217" y="119"/>
                    </a:lnTo>
                    <a:lnTo>
                      <a:pt x="211" y="125"/>
                    </a:lnTo>
                    <a:lnTo>
                      <a:pt x="206" y="126"/>
                    </a:lnTo>
                    <a:lnTo>
                      <a:pt x="196" y="128"/>
                    </a:lnTo>
                    <a:lnTo>
                      <a:pt x="193" y="125"/>
                    </a:lnTo>
                    <a:lnTo>
                      <a:pt x="182" y="122"/>
                    </a:lnTo>
                    <a:lnTo>
                      <a:pt x="186" y="116"/>
                    </a:lnTo>
                    <a:lnTo>
                      <a:pt x="183" y="111"/>
                    </a:lnTo>
                    <a:lnTo>
                      <a:pt x="188" y="110"/>
                    </a:lnTo>
                    <a:lnTo>
                      <a:pt x="197" y="101"/>
                    </a:lnTo>
                    <a:lnTo>
                      <a:pt x="193" y="87"/>
                    </a:lnTo>
                    <a:lnTo>
                      <a:pt x="199" y="84"/>
                    </a:lnTo>
                    <a:lnTo>
                      <a:pt x="199" y="73"/>
                    </a:lnTo>
                    <a:lnTo>
                      <a:pt x="193" y="67"/>
                    </a:lnTo>
                    <a:lnTo>
                      <a:pt x="193" y="60"/>
                    </a:lnTo>
                    <a:lnTo>
                      <a:pt x="200" y="54"/>
                    </a:lnTo>
                    <a:lnTo>
                      <a:pt x="203" y="47"/>
                    </a:lnTo>
                    <a:lnTo>
                      <a:pt x="202" y="40"/>
                    </a:lnTo>
                    <a:lnTo>
                      <a:pt x="193" y="34"/>
                    </a:lnTo>
                    <a:lnTo>
                      <a:pt x="189" y="23"/>
                    </a:lnTo>
                    <a:lnTo>
                      <a:pt x="185" y="25"/>
                    </a:lnTo>
                    <a:lnTo>
                      <a:pt x="177" y="26"/>
                    </a:lnTo>
                    <a:lnTo>
                      <a:pt x="167" y="22"/>
                    </a:lnTo>
                    <a:lnTo>
                      <a:pt x="158" y="3"/>
                    </a:lnTo>
                    <a:lnTo>
                      <a:pt x="152" y="3"/>
                    </a:lnTo>
                    <a:lnTo>
                      <a:pt x="142" y="9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3" y="19"/>
                    </a:lnTo>
                    <a:lnTo>
                      <a:pt x="127" y="25"/>
                    </a:lnTo>
                    <a:lnTo>
                      <a:pt x="124" y="20"/>
                    </a:lnTo>
                    <a:lnTo>
                      <a:pt x="111" y="9"/>
                    </a:lnTo>
                    <a:lnTo>
                      <a:pt x="95" y="22"/>
                    </a:lnTo>
                    <a:lnTo>
                      <a:pt x="92" y="19"/>
                    </a:lnTo>
                    <a:lnTo>
                      <a:pt x="94" y="8"/>
                    </a:lnTo>
                    <a:lnTo>
                      <a:pt x="88" y="11"/>
                    </a:lnTo>
                    <a:lnTo>
                      <a:pt x="86" y="8"/>
                    </a:lnTo>
                    <a:lnTo>
                      <a:pt x="85" y="5"/>
                    </a:lnTo>
                    <a:lnTo>
                      <a:pt x="76" y="2"/>
                    </a:lnTo>
                    <a:lnTo>
                      <a:pt x="71" y="5"/>
                    </a:lnTo>
                    <a:lnTo>
                      <a:pt x="67" y="0"/>
                    </a:lnTo>
                    <a:lnTo>
                      <a:pt x="60" y="0"/>
                    </a:lnTo>
                    <a:lnTo>
                      <a:pt x="51" y="9"/>
                    </a:lnTo>
                    <a:lnTo>
                      <a:pt x="44" y="12"/>
                    </a:lnTo>
                    <a:lnTo>
                      <a:pt x="41" y="16"/>
                    </a:lnTo>
                    <a:lnTo>
                      <a:pt x="30" y="23"/>
                    </a:lnTo>
                    <a:lnTo>
                      <a:pt x="30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5" name="Freeform 1106">
                <a:extLst>
                  <a:ext uri="{FF2B5EF4-FFF2-40B4-BE49-F238E27FC236}">
                    <a16:creationId xmlns:a16="http://schemas.microsoft.com/office/drawing/2014/main" id="{4BD5B8AC-8663-8F8F-4C08-E55A99F9D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1088"/>
                <a:ext cx="126" cy="150"/>
              </a:xfrm>
              <a:custGeom>
                <a:avLst/>
                <a:gdLst>
                  <a:gd name="T0" fmla="*/ 41 w 252"/>
                  <a:gd name="T1" fmla="*/ 16 h 300"/>
                  <a:gd name="T2" fmla="*/ 60 w 252"/>
                  <a:gd name="T3" fmla="*/ 0 h 300"/>
                  <a:gd name="T4" fmla="*/ 76 w 252"/>
                  <a:gd name="T5" fmla="*/ 2 h 300"/>
                  <a:gd name="T6" fmla="*/ 88 w 252"/>
                  <a:gd name="T7" fmla="*/ 11 h 300"/>
                  <a:gd name="T8" fmla="*/ 95 w 252"/>
                  <a:gd name="T9" fmla="*/ 22 h 300"/>
                  <a:gd name="T10" fmla="*/ 127 w 252"/>
                  <a:gd name="T11" fmla="*/ 25 h 300"/>
                  <a:gd name="T12" fmla="*/ 136 w 252"/>
                  <a:gd name="T13" fmla="*/ 19 h 300"/>
                  <a:gd name="T14" fmla="*/ 158 w 252"/>
                  <a:gd name="T15" fmla="*/ 3 h 300"/>
                  <a:gd name="T16" fmla="*/ 185 w 252"/>
                  <a:gd name="T17" fmla="*/ 25 h 300"/>
                  <a:gd name="T18" fmla="*/ 202 w 252"/>
                  <a:gd name="T19" fmla="*/ 40 h 300"/>
                  <a:gd name="T20" fmla="*/ 193 w 252"/>
                  <a:gd name="T21" fmla="*/ 60 h 300"/>
                  <a:gd name="T22" fmla="*/ 199 w 252"/>
                  <a:gd name="T23" fmla="*/ 84 h 300"/>
                  <a:gd name="T24" fmla="*/ 188 w 252"/>
                  <a:gd name="T25" fmla="*/ 110 h 300"/>
                  <a:gd name="T26" fmla="*/ 182 w 252"/>
                  <a:gd name="T27" fmla="*/ 122 h 300"/>
                  <a:gd name="T28" fmla="*/ 206 w 252"/>
                  <a:gd name="T29" fmla="*/ 126 h 300"/>
                  <a:gd name="T30" fmla="*/ 223 w 252"/>
                  <a:gd name="T31" fmla="*/ 122 h 300"/>
                  <a:gd name="T32" fmla="*/ 230 w 252"/>
                  <a:gd name="T33" fmla="*/ 134 h 300"/>
                  <a:gd name="T34" fmla="*/ 243 w 252"/>
                  <a:gd name="T35" fmla="*/ 160 h 300"/>
                  <a:gd name="T36" fmla="*/ 241 w 252"/>
                  <a:gd name="T37" fmla="*/ 187 h 300"/>
                  <a:gd name="T38" fmla="*/ 233 w 252"/>
                  <a:gd name="T39" fmla="*/ 192 h 300"/>
                  <a:gd name="T40" fmla="*/ 212 w 252"/>
                  <a:gd name="T41" fmla="*/ 192 h 300"/>
                  <a:gd name="T42" fmla="*/ 208 w 252"/>
                  <a:gd name="T43" fmla="*/ 219 h 300"/>
                  <a:gd name="T44" fmla="*/ 206 w 252"/>
                  <a:gd name="T45" fmla="*/ 239 h 300"/>
                  <a:gd name="T46" fmla="*/ 193 w 252"/>
                  <a:gd name="T47" fmla="*/ 256 h 300"/>
                  <a:gd name="T48" fmla="*/ 188 w 252"/>
                  <a:gd name="T49" fmla="*/ 286 h 300"/>
                  <a:gd name="T50" fmla="*/ 170 w 252"/>
                  <a:gd name="T51" fmla="*/ 297 h 300"/>
                  <a:gd name="T52" fmla="*/ 173 w 252"/>
                  <a:gd name="T53" fmla="*/ 286 h 300"/>
                  <a:gd name="T54" fmla="*/ 173 w 252"/>
                  <a:gd name="T55" fmla="*/ 247 h 300"/>
                  <a:gd name="T56" fmla="*/ 164 w 252"/>
                  <a:gd name="T57" fmla="*/ 247 h 300"/>
                  <a:gd name="T58" fmla="*/ 153 w 252"/>
                  <a:gd name="T59" fmla="*/ 253 h 300"/>
                  <a:gd name="T60" fmla="*/ 139 w 252"/>
                  <a:gd name="T61" fmla="*/ 242 h 300"/>
                  <a:gd name="T62" fmla="*/ 152 w 252"/>
                  <a:gd name="T63" fmla="*/ 236 h 300"/>
                  <a:gd name="T64" fmla="*/ 147 w 252"/>
                  <a:gd name="T65" fmla="*/ 222 h 300"/>
                  <a:gd name="T66" fmla="*/ 129 w 252"/>
                  <a:gd name="T67" fmla="*/ 207 h 300"/>
                  <a:gd name="T68" fmla="*/ 133 w 252"/>
                  <a:gd name="T69" fmla="*/ 196 h 300"/>
                  <a:gd name="T70" fmla="*/ 117 w 252"/>
                  <a:gd name="T71" fmla="*/ 174 h 300"/>
                  <a:gd name="T72" fmla="*/ 118 w 252"/>
                  <a:gd name="T73" fmla="*/ 158 h 300"/>
                  <a:gd name="T74" fmla="*/ 103 w 252"/>
                  <a:gd name="T75" fmla="*/ 140 h 300"/>
                  <a:gd name="T76" fmla="*/ 94 w 252"/>
                  <a:gd name="T77" fmla="*/ 143 h 300"/>
                  <a:gd name="T78" fmla="*/ 86 w 252"/>
                  <a:gd name="T79" fmla="*/ 134 h 300"/>
                  <a:gd name="T80" fmla="*/ 92 w 252"/>
                  <a:gd name="T81" fmla="*/ 116 h 300"/>
                  <a:gd name="T82" fmla="*/ 73 w 252"/>
                  <a:gd name="T83" fmla="*/ 110 h 300"/>
                  <a:gd name="T84" fmla="*/ 65 w 252"/>
                  <a:gd name="T85" fmla="*/ 128 h 300"/>
                  <a:gd name="T86" fmla="*/ 48 w 252"/>
                  <a:gd name="T87" fmla="*/ 134 h 300"/>
                  <a:gd name="T88" fmla="*/ 33 w 252"/>
                  <a:gd name="T89" fmla="*/ 98 h 300"/>
                  <a:gd name="T90" fmla="*/ 1 w 252"/>
                  <a:gd name="T91" fmla="*/ 98 h 300"/>
                  <a:gd name="T92" fmla="*/ 18 w 252"/>
                  <a:gd name="T93" fmla="*/ 76 h 300"/>
                  <a:gd name="T94" fmla="*/ 20 w 252"/>
                  <a:gd name="T95" fmla="*/ 61 h 300"/>
                  <a:gd name="T96" fmla="*/ 20 w 252"/>
                  <a:gd name="T97" fmla="*/ 46 h 300"/>
                  <a:gd name="T98" fmla="*/ 20 w 252"/>
                  <a:gd name="T99" fmla="*/ 29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2" h="300">
                    <a:moveTo>
                      <a:pt x="30" y="28"/>
                    </a:moveTo>
                    <a:lnTo>
                      <a:pt x="30" y="23"/>
                    </a:lnTo>
                    <a:lnTo>
                      <a:pt x="41" y="16"/>
                    </a:lnTo>
                    <a:lnTo>
                      <a:pt x="44" y="12"/>
                    </a:lnTo>
                    <a:lnTo>
                      <a:pt x="51" y="9"/>
                    </a:lnTo>
                    <a:lnTo>
                      <a:pt x="60" y="0"/>
                    </a:lnTo>
                    <a:lnTo>
                      <a:pt x="67" y="0"/>
                    </a:lnTo>
                    <a:lnTo>
                      <a:pt x="71" y="5"/>
                    </a:lnTo>
                    <a:lnTo>
                      <a:pt x="76" y="2"/>
                    </a:lnTo>
                    <a:lnTo>
                      <a:pt x="85" y="5"/>
                    </a:lnTo>
                    <a:lnTo>
                      <a:pt x="86" y="8"/>
                    </a:lnTo>
                    <a:lnTo>
                      <a:pt x="88" y="11"/>
                    </a:lnTo>
                    <a:lnTo>
                      <a:pt x="94" y="8"/>
                    </a:lnTo>
                    <a:lnTo>
                      <a:pt x="92" y="19"/>
                    </a:lnTo>
                    <a:lnTo>
                      <a:pt x="95" y="22"/>
                    </a:lnTo>
                    <a:lnTo>
                      <a:pt x="111" y="9"/>
                    </a:lnTo>
                    <a:lnTo>
                      <a:pt x="124" y="20"/>
                    </a:lnTo>
                    <a:lnTo>
                      <a:pt x="127" y="25"/>
                    </a:lnTo>
                    <a:lnTo>
                      <a:pt x="133" y="19"/>
                    </a:lnTo>
                    <a:lnTo>
                      <a:pt x="136" y="20"/>
                    </a:lnTo>
                    <a:lnTo>
                      <a:pt x="136" y="19"/>
                    </a:lnTo>
                    <a:lnTo>
                      <a:pt x="142" y="9"/>
                    </a:lnTo>
                    <a:lnTo>
                      <a:pt x="152" y="3"/>
                    </a:lnTo>
                    <a:lnTo>
                      <a:pt x="158" y="3"/>
                    </a:lnTo>
                    <a:lnTo>
                      <a:pt x="167" y="22"/>
                    </a:lnTo>
                    <a:lnTo>
                      <a:pt x="177" y="26"/>
                    </a:lnTo>
                    <a:lnTo>
                      <a:pt x="185" y="25"/>
                    </a:lnTo>
                    <a:lnTo>
                      <a:pt x="189" y="23"/>
                    </a:lnTo>
                    <a:lnTo>
                      <a:pt x="193" y="34"/>
                    </a:lnTo>
                    <a:lnTo>
                      <a:pt x="202" y="40"/>
                    </a:lnTo>
                    <a:lnTo>
                      <a:pt x="203" y="47"/>
                    </a:lnTo>
                    <a:lnTo>
                      <a:pt x="200" y="54"/>
                    </a:lnTo>
                    <a:lnTo>
                      <a:pt x="193" y="60"/>
                    </a:lnTo>
                    <a:lnTo>
                      <a:pt x="193" y="67"/>
                    </a:lnTo>
                    <a:lnTo>
                      <a:pt x="199" y="73"/>
                    </a:lnTo>
                    <a:lnTo>
                      <a:pt x="199" y="84"/>
                    </a:lnTo>
                    <a:lnTo>
                      <a:pt x="193" y="87"/>
                    </a:lnTo>
                    <a:lnTo>
                      <a:pt x="197" y="101"/>
                    </a:lnTo>
                    <a:lnTo>
                      <a:pt x="188" y="110"/>
                    </a:lnTo>
                    <a:lnTo>
                      <a:pt x="183" y="111"/>
                    </a:lnTo>
                    <a:lnTo>
                      <a:pt x="186" y="116"/>
                    </a:lnTo>
                    <a:lnTo>
                      <a:pt x="182" y="122"/>
                    </a:lnTo>
                    <a:lnTo>
                      <a:pt x="193" y="125"/>
                    </a:lnTo>
                    <a:lnTo>
                      <a:pt x="196" y="128"/>
                    </a:lnTo>
                    <a:lnTo>
                      <a:pt x="206" y="126"/>
                    </a:lnTo>
                    <a:lnTo>
                      <a:pt x="211" y="125"/>
                    </a:lnTo>
                    <a:lnTo>
                      <a:pt x="217" y="119"/>
                    </a:lnTo>
                    <a:lnTo>
                      <a:pt x="223" y="122"/>
                    </a:lnTo>
                    <a:lnTo>
                      <a:pt x="227" y="125"/>
                    </a:lnTo>
                    <a:lnTo>
                      <a:pt x="226" y="128"/>
                    </a:lnTo>
                    <a:lnTo>
                      <a:pt x="230" y="134"/>
                    </a:lnTo>
                    <a:lnTo>
                      <a:pt x="230" y="140"/>
                    </a:lnTo>
                    <a:lnTo>
                      <a:pt x="235" y="142"/>
                    </a:lnTo>
                    <a:lnTo>
                      <a:pt x="243" y="160"/>
                    </a:lnTo>
                    <a:lnTo>
                      <a:pt x="244" y="168"/>
                    </a:lnTo>
                    <a:lnTo>
                      <a:pt x="252" y="181"/>
                    </a:lnTo>
                    <a:lnTo>
                      <a:pt x="241" y="187"/>
                    </a:lnTo>
                    <a:lnTo>
                      <a:pt x="235" y="190"/>
                    </a:lnTo>
                    <a:lnTo>
                      <a:pt x="233" y="198"/>
                    </a:lnTo>
                    <a:lnTo>
                      <a:pt x="233" y="192"/>
                    </a:lnTo>
                    <a:lnTo>
                      <a:pt x="226" y="181"/>
                    </a:lnTo>
                    <a:lnTo>
                      <a:pt x="220" y="184"/>
                    </a:lnTo>
                    <a:lnTo>
                      <a:pt x="212" y="192"/>
                    </a:lnTo>
                    <a:lnTo>
                      <a:pt x="212" y="204"/>
                    </a:lnTo>
                    <a:lnTo>
                      <a:pt x="211" y="212"/>
                    </a:lnTo>
                    <a:lnTo>
                      <a:pt x="208" y="219"/>
                    </a:lnTo>
                    <a:lnTo>
                      <a:pt x="209" y="221"/>
                    </a:lnTo>
                    <a:lnTo>
                      <a:pt x="215" y="230"/>
                    </a:lnTo>
                    <a:lnTo>
                      <a:pt x="206" y="239"/>
                    </a:lnTo>
                    <a:lnTo>
                      <a:pt x="197" y="236"/>
                    </a:lnTo>
                    <a:lnTo>
                      <a:pt x="197" y="244"/>
                    </a:lnTo>
                    <a:lnTo>
                      <a:pt x="193" y="256"/>
                    </a:lnTo>
                    <a:lnTo>
                      <a:pt x="194" y="257"/>
                    </a:lnTo>
                    <a:lnTo>
                      <a:pt x="186" y="274"/>
                    </a:lnTo>
                    <a:lnTo>
                      <a:pt x="188" y="286"/>
                    </a:lnTo>
                    <a:lnTo>
                      <a:pt x="180" y="297"/>
                    </a:lnTo>
                    <a:lnTo>
                      <a:pt x="173" y="300"/>
                    </a:lnTo>
                    <a:lnTo>
                      <a:pt x="170" y="297"/>
                    </a:lnTo>
                    <a:lnTo>
                      <a:pt x="167" y="297"/>
                    </a:lnTo>
                    <a:lnTo>
                      <a:pt x="173" y="289"/>
                    </a:lnTo>
                    <a:lnTo>
                      <a:pt x="173" y="286"/>
                    </a:lnTo>
                    <a:lnTo>
                      <a:pt x="176" y="268"/>
                    </a:lnTo>
                    <a:lnTo>
                      <a:pt x="179" y="260"/>
                    </a:lnTo>
                    <a:lnTo>
                      <a:pt x="173" y="247"/>
                    </a:lnTo>
                    <a:lnTo>
                      <a:pt x="171" y="244"/>
                    </a:lnTo>
                    <a:lnTo>
                      <a:pt x="164" y="240"/>
                    </a:lnTo>
                    <a:lnTo>
                      <a:pt x="164" y="247"/>
                    </a:lnTo>
                    <a:lnTo>
                      <a:pt x="161" y="257"/>
                    </a:lnTo>
                    <a:lnTo>
                      <a:pt x="150" y="259"/>
                    </a:lnTo>
                    <a:lnTo>
                      <a:pt x="153" y="253"/>
                    </a:lnTo>
                    <a:lnTo>
                      <a:pt x="144" y="254"/>
                    </a:lnTo>
                    <a:lnTo>
                      <a:pt x="142" y="247"/>
                    </a:lnTo>
                    <a:lnTo>
                      <a:pt x="139" y="242"/>
                    </a:lnTo>
                    <a:lnTo>
                      <a:pt x="139" y="239"/>
                    </a:lnTo>
                    <a:lnTo>
                      <a:pt x="147" y="239"/>
                    </a:lnTo>
                    <a:lnTo>
                      <a:pt x="152" y="236"/>
                    </a:lnTo>
                    <a:lnTo>
                      <a:pt x="155" y="239"/>
                    </a:lnTo>
                    <a:lnTo>
                      <a:pt x="155" y="228"/>
                    </a:lnTo>
                    <a:lnTo>
                      <a:pt x="147" y="222"/>
                    </a:lnTo>
                    <a:lnTo>
                      <a:pt x="139" y="213"/>
                    </a:lnTo>
                    <a:lnTo>
                      <a:pt x="135" y="213"/>
                    </a:lnTo>
                    <a:lnTo>
                      <a:pt x="129" y="207"/>
                    </a:lnTo>
                    <a:lnTo>
                      <a:pt x="133" y="204"/>
                    </a:lnTo>
                    <a:lnTo>
                      <a:pt x="130" y="199"/>
                    </a:lnTo>
                    <a:lnTo>
                      <a:pt x="133" y="196"/>
                    </a:lnTo>
                    <a:lnTo>
                      <a:pt x="130" y="192"/>
                    </a:lnTo>
                    <a:lnTo>
                      <a:pt x="120" y="177"/>
                    </a:lnTo>
                    <a:lnTo>
                      <a:pt x="117" y="174"/>
                    </a:lnTo>
                    <a:lnTo>
                      <a:pt x="117" y="169"/>
                    </a:lnTo>
                    <a:lnTo>
                      <a:pt x="120" y="163"/>
                    </a:lnTo>
                    <a:lnTo>
                      <a:pt x="118" y="158"/>
                    </a:lnTo>
                    <a:lnTo>
                      <a:pt x="112" y="149"/>
                    </a:lnTo>
                    <a:lnTo>
                      <a:pt x="106" y="148"/>
                    </a:lnTo>
                    <a:lnTo>
                      <a:pt x="103" y="140"/>
                    </a:lnTo>
                    <a:lnTo>
                      <a:pt x="100" y="137"/>
                    </a:lnTo>
                    <a:lnTo>
                      <a:pt x="97" y="139"/>
                    </a:lnTo>
                    <a:lnTo>
                      <a:pt x="94" y="143"/>
                    </a:lnTo>
                    <a:lnTo>
                      <a:pt x="91" y="143"/>
                    </a:lnTo>
                    <a:lnTo>
                      <a:pt x="86" y="137"/>
                    </a:lnTo>
                    <a:lnTo>
                      <a:pt x="86" y="134"/>
                    </a:lnTo>
                    <a:lnTo>
                      <a:pt x="89" y="128"/>
                    </a:lnTo>
                    <a:lnTo>
                      <a:pt x="94" y="125"/>
                    </a:lnTo>
                    <a:lnTo>
                      <a:pt x="92" y="116"/>
                    </a:lnTo>
                    <a:lnTo>
                      <a:pt x="88" y="111"/>
                    </a:lnTo>
                    <a:lnTo>
                      <a:pt x="74" y="104"/>
                    </a:lnTo>
                    <a:lnTo>
                      <a:pt x="73" y="110"/>
                    </a:lnTo>
                    <a:lnTo>
                      <a:pt x="76" y="119"/>
                    </a:lnTo>
                    <a:lnTo>
                      <a:pt x="67" y="130"/>
                    </a:lnTo>
                    <a:lnTo>
                      <a:pt x="65" y="128"/>
                    </a:lnTo>
                    <a:lnTo>
                      <a:pt x="62" y="120"/>
                    </a:lnTo>
                    <a:lnTo>
                      <a:pt x="60" y="130"/>
                    </a:lnTo>
                    <a:lnTo>
                      <a:pt x="48" y="134"/>
                    </a:lnTo>
                    <a:lnTo>
                      <a:pt x="44" y="117"/>
                    </a:lnTo>
                    <a:lnTo>
                      <a:pt x="39" y="110"/>
                    </a:lnTo>
                    <a:lnTo>
                      <a:pt x="33" y="98"/>
                    </a:lnTo>
                    <a:lnTo>
                      <a:pt x="24" y="93"/>
                    </a:lnTo>
                    <a:lnTo>
                      <a:pt x="9" y="104"/>
                    </a:lnTo>
                    <a:lnTo>
                      <a:pt x="1" y="98"/>
                    </a:lnTo>
                    <a:lnTo>
                      <a:pt x="0" y="95"/>
                    </a:lnTo>
                    <a:lnTo>
                      <a:pt x="12" y="84"/>
                    </a:lnTo>
                    <a:lnTo>
                      <a:pt x="18" y="76"/>
                    </a:lnTo>
                    <a:lnTo>
                      <a:pt x="20" y="70"/>
                    </a:lnTo>
                    <a:lnTo>
                      <a:pt x="24" y="66"/>
                    </a:lnTo>
                    <a:lnTo>
                      <a:pt x="20" y="61"/>
                    </a:lnTo>
                    <a:lnTo>
                      <a:pt x="15" y="63"/>
                    </a:lnTo>
                    <a:lnTo>
                      <a:pt x="12" y="58"/>
                    </a:lnTo>
                    <a:lnTo>
                      <a:pt x="20" y="46"/>
                    </a:lnTo>
                    <a:lnTo>
                      <a:pt x="24" y="43"/>
                    </a:lnTo>
                    <a:lnTo>
                      <a:pt x="24" y="40"/>
                    </a:lnTo>
                    <a:lnTo>
                      <a:pt x="20" y="29"/>
                    </a:lnTo>
                    <a:lnTo>
                      <a:pt x="3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6" name="Freeform 1107">
                <a:extLst>
                  <a:ext uri="{FF2B5EF4-FFF2-40B4-BE49-F238E27FC236}">
                    <a16:creationId xmlns:a16="http://schemas.microsoft.com/office/drawing/2014/main" id="{65D76F2A-714F-C504-7095-10E059B76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1088"/>
                <a:ext cx="126" cy="150"/>
              </a:xfrm>
              <a:custGeom>
                <a:avLst/>
                <a:gdLst>
                  <a:gd name="T0" fmla="*/ 41 w 252"/>
                  <a:gd name="T1" fmla="*/ 16 h 300"/>
                  <a:gd name="T2" fmla="*/ 60 w 252"/>
                  <a:gd name="T3" fmla="*/ 0 h 300"/>
                  <a:gd name="T4" fmla="*/ 76 w 252"/>
                  <a:gd name="T5" fmla="*/ 2 h 300"/>
                  <a:gd name="T6" fmla="*/ 88 w 252"/>
                  <a:gd name="T7" fmla="*/ 11 h 300"/>
                  <a:gd name="T8" fmla="*/ 95 w 252"/>
                  <a:gd name="T9" fmla="*/ 22 h 300"/>
                  <a:gd name="T10" fmla="*/ 127 w 252"/>
                  <a:gd name="T11" fmla="*/ 25 h 300"/>
                  <a:gd name="T12" fmla="*/ 136 w 252"/>
                  <a:gd name="T13" fmla="*/ 19 h 300"/>
                  <a:gd name="T14" fmla="*/ 158 w 252"/>
                  <a:gd name="T15" fmla="*/ 3 h 300"/>
                  <a:gd name="T16" fmla="*/ 185 w 252"/>
                  <a:gd name="T17" fmla="*/ 25 h 300"/>
                  <a:gd name="T18" fmla="*/ 202 w 252"/>
                  <a:gd name="T19" fmla="*/ 40 h 300"/>
                  <a:gd name="T20" fmla="*/ 193 w 252"/>
                  <a:gd name="T21" fmla="*/ 60 h 300"/>
                  <a:gd name="T22" fmla="*/ 199 w 252"/>
                  <a:gd name="T23" fmla="*/ 84 h 300"/>
                  <a:gd name="T24" fmla="*/ 188 w 252"/>
                  <a:gd name="T25" fmla="*/ 110 h 300"/>
                  <a:gd name="T26" fmla="*/ 182 w 252"/>
                  <a:gd name="T27" fmla="*/ 122 h 300"/>
                  <a:gd name="T28" fmla="*/ 206 w 252"/>
                  <a:gd name="T29" fmla="*/ 126 h 300"/>
                  <a:gd name="T30" fmla="*/ 223 w 252"/>
                  <a:gd name="T31" fmla="*/ 122 h 300"/>
                  <a:gd name="T32" fmla="*/ 230 w 252"/>
                  <a:gd name="T33" fmla="*/ 134 h 300"/>
                  <a:gd name="T34" fmla="*/ 243 w 252"/>
                  <a:gd name="T35" fmla="*/ 160 h 300"/>
                  <a:gd name="T36" fmla="*/ 241 w 252"/>
                  <a:gd name="T37" fmla="*/ 187 h 300"/>
                  <a:gd name="T38" fmla="*/ 233 w 252"/>
                  <a:gd name="T39" fmla="*/ 192 h 300"/>
                  <a:gd name="T40" fmla="*/ 212 w 252"/>
                  <a:gd name="T41" fmla="*/ 192 h 300"/>
                  <a:gd name="T42" fmla="*/ 208 w 252"/>
                  <a:gd name="T43" fmla="*/ 219 h 300"/>
                  <a:gd name="T44" fmla="*/ 206 w 252"/>
                  <a:gd name="T45" fmla="*/ 239 h 300"/>
                  <a:gd name="T46" fmla="*/ 193 w 252"/>
                  <a:gd name="T47" fmla="*/ 256 h 300"/>
                  <a:gd name="T48" fmla="*/ 188 w 252"/>
                  <a:gd name="T49" fmla="*/ 286 h 300"/>
                  <a:gd name="T50" fmla="*/ 170 w 252"/>
                  <a:gd name="T51" fmla="*/ 297 h 300"/>
                  <a:gd name="T52" fmla="*/ 173 w 252"/>
                  <a:gd name="T53" fmla="*/ 286 h 300"/>
                  <a:gd name="T54" fmla="*/ 173 w 252"/>
                  <a:gd name="T55" fmla="*/ 247 h 300"/>
                  <a:gd name="T56" fmla="*/ 164 w 252"/>
                  <a:gd name="T57" fmla="*/ 247 h 300"/>
                  <a:gd name="T58" fmla="*/ 153 w 252"/>
                  <a:gd name="T59" fmla="*/ 253 h 300"/>
                  <a:gd name="T60" fmla="*/ 139 w 252"/>
                  <a:gd name="T61" fmla="*/ 242 h 300"/>
                  <a:gd name="T62" fmla="*/ 152 w 252"/>
                  <a:gd name="T63" fmla="*/ 236 h 300"/>
                  <a:gd name="T64" fmla="*/ 147 w 252"/>
                  <a:gd name="T65" fmla="*/ 222 h 300"/>
                  <a:gd name="T66" fmla="*/ 129 w 252"/>
                  <a:gd name="T67" fmla="*/ 207 h 300"/>
                  <a:gd name="T68" fmla="*/ 133 w 252"/>
                  <a:gd name="T69" fmla="*/ 196 h 300"/>
                  <a:gd name="T70" fmla="*/ 117 w 252"/>
                  <a:gd name="T71" fmla="*/ 174 h 300"/>
                  <a:gd name="T72" fmla="*/ 118 w 252"/>
                  <a:gd name="T73" fmla="*/ 158 h 300"/>
                  <a:gd name="T74" fmla="*/ 103 w 252"/>
                  <a:gd name="T75" fmla="*/ 140 h 300"/>
                  <a:gd name="T76" fmla="*/ 94 w 252"/>
                  <a:gd name="T77" fmla="*/ 143 h 300"/>
                  <a:gd name="T78" fmla="*/ 86 w 252"/>
                  <a:gd name="T79" fmla="*/ 134 h 300"/>
                  <a:gd name="T80" fmla="*/ 92 w 252"/>
                  <a:gd name="T81" fmla="*/ 116 h 300"/>
                  <a:gd name="T82" fmla="*/ 73 w 252"/>
                  <a:gd name="T83" fmla="*/ 110 h 300"/>
                  <a:gd name="T84" fmla="*/ 65 w 252"/>
                  <a:gd name="T85" fmla="*/ 128 h 300"/>
                  <a:gd name="T86" fmla="*/ 48 w 252"/>
                  <a:gd name="T87" fmla="*/ 134 h 300"/>
                  <a:gd name="T88" fmla="*/ 33 w 252"/>
                  <a:gd name="T89" fmla="*/ 98 h 300"/>
                  <a:gd name="T90" fmla="*/ 1 w 252"/>
                  <a:gd name="T91" fmla="*/ 98 h 300"/>
                  <a:gd name="T92" fmla="*/ 18 w 252"/>
                  <a:gd name="T93" fmla="*/ 76 h 300"/>
                  <a:gd name="T94" fmla="*/ 20 w 252"/>
                  <a:gd name="T95" fmla="*/ 61 h 300"/>
                  <a:gd name="T96" fmla="*/ 20 w 252"/>
                  <a:gd name="T97" fmla="*/ 46 h 300"/>
                  <a:gd name="T98" fmla="*/ 20 w 252"/>
                  <a:gd name="T99" fmla="*/ 29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2" h="300">
                    <a:moveTo>
                      <a:pt x="30" y="28"/>
                    </a:moveTo>
                    <a:lnTo>
                      <a:pt x="30" y="23"/>
                    </a:lnTo>
                    <a:lnTo>
                      <a:pt x="41" y="16"/>
                    </a:lnTo>
                    <a:lnTo>
                      <a:pt x="44" y="12"/>
                    </a:lnTo>
                    <a:lnTo>
                      <a:pt x="51" y="9"/>
                    </a:lnTo>
                    <a:lnTo>
                      <a:pt x="60" y="0"/>
                    </a:lnTo>
                    <a:lnTo>
                      <a:pt x="67" y="0"/>
                    </a:lnTo>
                    <a:lnTo>
                      <a:pt x="71" y="5"/>
                    </a:lnTo>
                    <a:lnTo>
                      <a:pt x="76" y="2"/>
                    </a:lnTo>
                    <a:lnTo>
                      <a:pt x="85" y="5"/>
                    </a:lnTo>
                    <a:lnTo>
                      <a:pt x="86" y="8"/>
                    </a:lnTo>
                    <a:lnTo>
                      <a:pt x="88" y="11"/>
                    </a:lnTo>
                    <a:lnTo>
                      <a:pt x="94" y="8"/>
                    </a:lnTo>
                    <a:lnTo>
                      <a:pt x="92" y="19"/>
                    </a:lnTo>
                    <a:lnTo>
                      <a:pt x="95" y="22"/>
                    </a:lnTo>
                    <a:lnTo>
                      <a:pt x="111" y="9"/>
                    </a:lnTo>
                    <a:lnTo>
                      <a:pt x="124" y="20"/>
                    </a:lnTo>
                    <a:lnTo>
                      <a:pt x="127" y="25"/>
                    </a:lnTo>
                    <a:lnTo>
                      <a:pt x="133" y="19"/>
                    </a:lnTo>
                    <a:lnTo>
                      <a:pt x="136" y="20"/>
                    </a:lnTo>
                    <a:lnTo>
                      <a:pt x="136" y="19"/>
                    </a:lnTo>
                    <a:lnTo>
                      <a:pt x="142" y="9"/>
                    </a:lnTo>
                    <a:lnTo>
                      <a:pt x="152" y="3"/>
                    </a:lnTo>
                    <a:lnTo>
                      <a:pt x="158" y="3"/>
                    </a:lnTo>
                    <a:lnTo>
                      <a:pt x="167" y="22"/>
                    </a:lnTo>
                    <a:lnTo>
                      <a:pt x="177" y="26"/>
                    </a:lnTo>
                    <a:lnTo>
                      <a:pt x="185" y="25"/>
                    </a:lnTo>
                    <a:lnTo>
                      <a:pt x="189" y="23"/>
                    </a:lnTo>
                    <a:lnTo>
                      <a:pt x="193" y="34"/>
                    </a:lnTo>
                    <a:lnTo>
                      <a:pt x="202" y="40"/>
                    </a:lnTo>
                    <a:lnTo>
                      <a:pt x="203" y="47"/>
                    </a:lnTo>
                    <a:lnTo>
                      <a:pt x="200" y="54"/>
                    </a:lnTo>
                    <a:lnTo>
                      <a:pt x="193" y="60"/>
                    </a:lnTo>
                    <a:lnTo>
                      <a:pt x="193" y="67"/>
                    </a:lnTo>
                    <a:lnTo>
                      <a:pt x="199" y="73"/>
                    </a:lnTo>
                    <a:lnTo>
                      <a:pt x="199" y="84"/>
                    </a:lnTo>
                    <a:lnTo>
                      <a:pt x="193" y="87"/>
                    </a:lnTo>
                    <a:lnTo>
                      <a:pt x="197" y="101"/>
                    </a:lnTo>
                    <a:lnTo>
                      <a:pt x="188" y="110"/>
                    </a:lnTo>
                    <a:lnTo>
                      <a:pt x="183" y="111"/>
                    </a:lnTo>
                    <a:lnTo>
                      <a:pt x="186" y="116"/>
                    </a:lnTo>
                    <a:lnTo>
                      <a:pt x="182" y="122"/>
                    </a:lnTo>
                    <a:lnTo>
                      <a:pt x="193" y="125"/>
                    </a:lnTo>
                    <a:lnTo>
                      <a:pt x="196" y="128"/>
                    </a:lnTo>
                    <a:lnTo>
                      <a:pt x="206" y="126"/>
                    </a:lnTo>
                    <a:lnTo>
                      <a:pt x="211" y="125"/>
                    </a:lnTo>
                    <a:lnTo>
                      <a:pt x="217" y="119"/>
                    </a:lnTo>
                    <a:lnTo>
                      <a:pt x="223" y="122"/>
                    </a:lnTo>
                    <a:lnTo>
                      <a:pt x="227" y="125"/>
                    </a:lnTo>
                    <a:lnTo>
                      <a:pt x="226" y="128"/>
                    </a:lnTo>
                    <a:lnTo>
                      <a:pt x="230" y="134"/>
                    </a:lnTo>
                    <a:lnTo>
                      <a:pt x="230" y="140"/>
                    </a:lnTo>
                    <a:lnTo>
                      <a:pt x="235" y="142"/>
                    </a:lnTo>
                    <a:lnTo>
                      <a:pt x="243" y="160"/>
                    </a:lnTo>
                    <a:lnTo>
                      <a:pt x="244" y="168"/>
                    </a:lnTo>
                    <a:lnTo>
                      <a:pt x="252" y="181"/>
                    </a:lnTo>
                    <a:lnTo>
                      <a:pt x="241" y="187"/>
                    </a:lnTo>
                    <a:lnTo>
                      <a:pt x="235" y="190"/>
                    </a:lnTo>
                    <a:lnTo>
                      <a:pt x="233" y="198"/>
                    </a:lnTo>
                    <a:lnTo>
                      <a:pt x="233" y="192"/>
                    </a:lnTo>
                    <a:lnTo>
                      <a:pt x="226" y="181"/>
                    </a:lnTo>
                    <a:lnTo>
                      <a:pt x="220" y="184"/>
                    </a:lnTo>
                    <a:lnTo>
                      <a:pt x="212" y="192"/>
                    </a:lnTo>
                    <a:lnTo>
                      <a:pt x="212" y="204"/>
                    </a:lnTo>
                    <a:lnTo>
                      <a:pt x="211" y="212"/>
                    </a:lnTo>
                    <a:lnTo>
                      <a:pt x="208" y="219"/>
                    </a:lnTo>
                    <a:lnTo>
                      <a:pt x="209" y="221"/>
                    </a:lnTo>
                    <a:lnTo>
                      <a:pt x="215" y="230"/>
                    </a:lnTo>
                    <a:lnTo>
                      <a:pt x="206" y="239"/>
                    </a:lnTo>
                    <a:lnTo>
                      <a:pt x="197" y="236"/>
                    </a:lnTo>
                    <a:lnTo>
                      <a:pt x="197" y="244"/>
                    </a:lnTo>
                    <a:lnTo>
                      <a:pt x="193" y="256"/>
                    </a:lnTo>
                    <a:lnTo>
                      <a:pt x="194" y="257"/>
                    </a:lnTo>
                    <a:lnTo>
                      <a:pt x="186" y="274"/>
                    </a:lnTo>
                    <a:lnTo>
                      <a:pt x="188" y="286"/>
                    </a:lnTo>
                    <a:lnTo>
                      <a:pt x="180" y="297"/>
                    </a:lnTo>
                    <a:lnTo>
                      <a:pt x="173" y="300"/>
                    </a:lnTo>
                    <a:lnTo>
                      <a:pt x="170" y="297"/>
                    </a:lnTo>
                    <a:lnTo>
                      <a:pt x="167" y="297"/>
                    </a:lnTo>
                    <a:lnTo>
                      <a:pt x="173" y="289"/>
                    </a:lnTo>
                    <a:lnTo>
                      <a:pt x="173" y="286"/>
                    </a:lnTo>
                    <a:lnTo>
                      <a:pt x="176" y="268"/>
                    </a:lnTo>
                    <a:lnTo>
                      <a:pt x="179" y="260"/>
                    </a:lnTo>
                    <a:lnTo>
                      <a:pt x="173" y="247"/>
                    </a:lnTo>
                    <a:lnTo>
                      <a:pt x="171" y="244"/>
                    </a:lnTo>
                    <a:lnTo>
                      <a:pt x="164" y="240"/>
                    </a:lnTo>
                    <a:lnTo>
                      <a:pt x="164" y="247"/>
                    </a:lnTo>
                    <a:lnTo>
                      <a:pt x="161" y="257"/>
                    </a:lnTo>
                    <a:lnTo>
                      <a:pt x="150" y="259"/>
                    </a:lnTo>
                    <a:lnTo>
                      <a:pt x="153" y="253"/>
                    </a:lnTo>
                    <a:lnTo>
                      <a:pt x="144" y="254"/>
                    </a:lnTo>
                    <a:lnTo>
                      <a:pt x="142" y="247"/>
                    </a:lnTo>
                    <a:lnTo>
                      <a:pt x="139" y="242"/>
                    </a:lnTo>
                    <a:lnTo>
                      <a:pt x="139" y="239"/>
                    </a:lnTo>
                    <a:lnTo>
                      <a:pt x="147" y="239"/>
                    </a:lnTo>
                    <a:lnTo>
                      <a:pt x="152" y="236"/>
                    </a:lnTo>
                    <a:lnTo>
                      <a:pt x="155" y="239"/>
                    </a:lnTo>
                    <a:lnTo>
                      <a:pt x="155" y="228"/>
                    </a:lnTo>
                    <a:lnTo>
                      <a:pt x="147" y="222"/>
                    </a:lnTo>
                    <a:lnTo>
                      <a:pt x="139" y="213"/>
                    </a:lnTo>
                    <a:lnTo>
                      <a:pt x="135" y="213"/>
                    </a:lnTo>
                    <a:lnTo>
                      <a:pt x="129" y="207"/>
                    </a:lnTo>
                    <a:lnTo>
                      <a:pt x="133" y="204"/>
                    </a:lnTo>
                    <a:lnTo>
                      <a:pt x="130" y="199"/>
                    </a:lnTo>
                    <a:lnTo>
                      <a:pt x="133" y="196"/>
                    </a:lnTo>
                    <a:lnTo>
                      <a:pt x="130" y="192"/>
                    </a:lnTo>
                    <a:lnTo>
                      <a:pt x="120" y="177"/>
                    </a:lnTo>
                    <a:lnTo>
                      <a:pt x="117" y="174"/>
                    </a:lnTo>
                    <a:lnTo>
                      <a:pt x="117" y="169"/>
                    </a:lnTo>
                    <a:lnTo>
                      <a:pt x="120" y="163"/>
                    </a:lnTo>
                    <a:lnTo>
                      <a:pt x="118" y="158"/>
                    </a:lnTo>
                    <a:lnTo>
                      <a:pt x="112" y="149"/>
                    </a:lnTo>
                    <a:lnTo>
                      <a:pt x="106" y="148"/>
                    </a:lnTo>
                    <a:lnTo>
                      <a:pt x="103" y="140"/>
                    </a:lnTo>
                    <a:lnTo>
                      <a:pt x="100" y="137"/>
                    </a:lnTo>
                    <a:lnTo>
                      <a:pt x="97" y="139"/>
                    </a:lnTo>
                    <a:lnTo>
                      <a:pt x="94" y="143"/>
                    </a:lnTo>
                    <a:lnTo>
                      <a:pt x="91" y="143"/>
                    </a:lnTo>
                    <a:lnTo>
                      <a:pt x="86" y="137"/>
                    </a:lnTo>
                    <a:lnTo>
                      <a:pt x="86" y="134"/>
                    </a:lnTo>
                    <a:lnTo>
                      <a:pt x="89" y="128"/>
                    </a:lnTo>
                    <a:lnTo>
                      <a:pt x="94" y="125"/>
                    </a:lnTo>
                    <a:lnTo>
                      <a:pt x="92" y="116"/>
                    </a:lnTo>
                    <a:lnTo>
                      <a:pt x="88" y="111"/>
                    </a:lnTo>
                    <a:lnTo>
                      <a:pt x="74" y="104"/>
                    </a:lnTo>
                    <a:lnTo>
                      <a:pt x="73" y="110"/>
                    </a:lnTo>
                    <a:lnTo>
                      <a:pt x="76" y="119"/>
                    </a:lnTo>
                    <a:lnTo>
                      <a:pt x="67" y="130"/>
                    </a:lnTo>
                    <a:lnTo>
                      <a:pt x="65" y="128"/>
                    </a:lnTo>
                    <a:lnTo>
                      <a:pt x="62" y="120"/>
                    </a:lnTo>
                    <a:lnTo>
                      <a:pt x="60" y="130"/>
                    </a:lnTo>
                    <a:lnTo>
                      <a:pt x="48" y="134"/>
                    </a:lnTo>
                    <a:lnTo>
                      <a:pt x="44" y="117"/>
                    </a:lnTo>
                    <a:lnTo>
                      <a:pt x="39" y="110"/>
                    </a:lnTo>
                    <a:lnTo>
                      <a:pt x="33" y="98"/>
                    </a:lnTo>
                    <a:lnTo>
                      <a:pt x="24" y="93"/>
                    </a:lnTo>
                    <a:lnTo>
                      <a:pt x="9" y="104"/>
                    </a:lnTo>
                    <a:lnTo>
                      <a:pt x="1" y="98"/>
                    </a:lnTo>
                    <a:lnTo>
                      <a:pt x="0" y="95"/>
                    </a:lnTo>
                    <a:lnTo>
                      <a:pt x="12" y="84"/>
                    </a:lnTo>
                    <a:lnTo>
                      <a:pt x="18" y="76"/>
                    </a:lnTo>
                    <a:lnTo>
                      <a:pt x="20" y="70"/>
                    </a:lnTo>
                    <a:lnTo>
                      <a:pt x="24" y="66"/>
                    </a:lnTo>
                    <a:lnTo>
                      <a:pt x="20" y="61"/>
                    </a:lnTo>
                    <a:lnTo>
                      <a:pt x="15" y="63"/>
                    </a:lnTo>
                    <a:lnTo>
                      <a:pt x="12" y="58"/>
                    </a:lnTo>
                    <a:lnTo>
                      <a:pt x="20" y="46"/>
                    </a:lnTo>
                    <a:lnTo>
                      <a:pt x="24" y="43"/>
                    </a:lnTo>
                    <a:lnTo>
                      <a:pt x="24" y="40"/>
                    </a:lnTo>
                    <a:lnTo>
                      <a:pt x="20" y="29"/>
                    </a:lnTo>
                    <a:lnTo>
                      <a:pt x="3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7" name="Freeform 1108">
                <a:extLst>
                  <a:ext uri="{FF2B5EF4-FFF2-40B4-BE49-F238E27FC236}">
                    <a16:creationId xmlns:a16="http://schemas.microsoft.com/office/drawing/2014/main" id="{D38CAB46-FAE9-7766-126B-1160227DC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927"/>
                <a:ext cx="100" cy="141"/>
              </a:xfrm>
              <a:custGeom>
                <a:avLst/>
                <a:gdLst>
                  <a:gd name="T0" fmla="*/ 47 w 200"/>
                  <a:gd name="T1" fmla="*/ 24 h 283"/>
                  <a:gd name="T2" fmla="*/ 12 w 200"/>
                  <a:gd name="T3" fmla="*/ 29 h 283"/>
                  <a:gd name="T4" fmla="*/ 9 w 200"/>
                  <a:gd name="T5" fmla="*/ 41 h 283"/>
                  <a:gd name="T6" fmla="*/ 3 w 200"/>
                  <a:gd name="T7" fmla="*/ 46 h 283"/>
                  <a:gd name="T8" fmla="*/ 15 w 200"/>
                  <a:gd name="T9" fmla="*/ 47 h 283"/>
                  <a:gd name="T10" fmla="*/ 12 w 200"/>
                  <a:gd name="T11" fmla="*/ 67 h 283"/>
                  <a:gd name="T12" fmla="*/ 12 w 200"/>
                  <a:gd name="T13" fmla="*/ 79 h 283"/>
                  <a:gd name="T14" fmla="*/ 22 w 200"/>
                  <a:gd name="T15" fmla="*/ 90 h 283"/>
                  <a:gd name="T16" fmla="*/ 12 w 200"/>
                  <a:gd name="T17" fmla="*/ 108 h 283"/>
                  <a:gd name="T18" fmla="*/ 9 w 200"/>
                  <a:gd name="T19" fmla="*/ 123 h 283"/>
                  <a:gd name="T20" fmla="*/ 1 w 200"/>
                  <a:gd name="T21" fmla="*/ 128 h 283"/>
                  <a:gd name="T22" fmla="*/ 3 w 200"/>
                  <a:gd name="T23" fmla="*/ 160 h 283"/>
                  <a:gd name="T24" fmla="*/ 15 w 200"/>
                  <a:gd name="T25" fmla="*/ 167 h 283"/>
                  <a:gd name="T26" fmla="*/ 4 w 200"/>
                  <a:gd name="T27" fmla="*/ 181 h 283"/>
                  <a:gd name="T28" fmla="*/ 16 w 200"/>
                  <a:gd name="T29" fmla="*/ 195 h 283"/>
                  <a:gd name="T30" fmla="*/ 21 w 200"/>
                  <a:gd name="T31" fmla="*/ 199 h 283"/>
                  <a:gd name="T32" fmla="*/ 24 w 200"/>
                  <a:gd name="T33" fmla="*/ 213 h 283"/>
                  <a:gd name="T34" fmla="*/ 12 w 200"/>
                  <a:gd name="T35" fmla="*/ 221 h 283"/>
                  <a:gd name="T36" fmla="*/ 22 w 200"/>
                  <a:gd name="T37" fmla="*/ 243 h 283"/>
                  <a:gd name="T38" fmla="*/ 25 w 200"/>
                  <a:gd name="T39" fmla="*/ 257 h 283"/>
                  <a:gd name="T40" fmla="*/ 33 w 200"/>
                  <a:gd name="T41" fmla="*/ 257 h 283"/>
                  <a:gd name="T42" fmla="*/ 39 w 200"/>
                  <a:gd name="T43" fmla="*/ 266 h 283"/>
                  <a:gd name="T44" fmla="*/ 62 w 200"/>
                  <a:gd name="T45" fmla="*/ 269 h 283"/>
                  <a:gd name="T46" fmla="*/ 59 w 200"/>
                  <a:gd name="T47" fmla="*/ 277 h 283"/>
                  <a:gd name="T48" fmla="*/ 68 w 200"/>
                  <a:gd name="T49" fmla="*/ 283 h 283"/>
                  <a:gd name="T50" fmla="*/ 78 w 200"/>
                  <a:gd name="T51" fmla="*/ 277 h 283"/>
                  <a:gd name="T52" fmla="*/ 100 w 200"/>
                  <a:gd name="T53" fmla="*/ 262 h 283"/>
                  <a:gd name="T54" fmla="*/ 106 w 200"/>
                  <a:gd name="T55" fmla="*/ 249 h 283"/>
                  <a:gd name="T56" fmla="*/ 104 w 200"/>
                  <a:gd name="T57" fmla="*/ 233 h 283"/>
                  <a:gd name="T58" fmla="*/ 118 w 200"/>
                  <a:gd name="T59" fmla="*/ 233 h 283"/>
                  <a:gd name="T60" fmla="*/ 132 w 200"/>
                  <a:gd name="T61" fmla="*/ 236 h 283"/>
                  <a:gd name="T62" fmla="*/ 148 w 200"/>
                  <a:gd name="T63" fmla="*/ 234 h 283"/>
                  <a:gd name="T64" fmla="*/ 148 w 200"/>
                  <a:gd name="T65" fmla="*/ 227 h 283"/>
                  <a:gd name="T66" fmla="*/ 171 w 200"/>
                  <a:gd name="T67" fmla="*/ 224 h 283"/>
                  <a:gd name="T68" fmla="*/ 169 w 200"/>
                  <a:gd name="T69" fmla="*/ 204 h 283"/>
                  <a:gd name="T70" fmla="*/ 166 w 200"/>
                  <a:gd name="T71" fmla="*/ 195 h 283"/>
                  <a:gd name="T72" fmla="*/ 185 w 200"/>
                  <a:gd name="T73" fmla="*/ 193 h 283"/>
                  <a:gd name="T74" fmla="*/ 182 w 200"/>
                  <a:gd name="T75" fmla="*/ 181 h 283"/>
                  <a:gd name="T76" fmla="*/ 171 w 200"/>
                  <a:gd name="T77" fmla="*/ 167 h 283"/>
                  <a:gd name="T78" fmla="*/ 174 w 200"/>
                  <a:gd name="T79" fmla="*/ 161 h 283"/>
                  <a:gd name="T80" fmla="*/ 177 w 200"/>
                  <a:gd name="T81" fmla="*/ 149 h 283"/>
                  <a:gd name="T82" fmla="*/ 183 w 200"/>
                  <a:gd name="T83" fmla="*/ 140 h 283"/>
                  <a:gd name="T84" fmla="*/ 200 w 200"/>
                  <a:gd name="T85" fmla="*/ 131 h 283"/>
                  <a:gd name="T86" fmla="*/ 191 w 200"/>
                  <a:gd name="T87" fmla="*/ 122 h 283"/>
                  <a:gd name="T88" fmla="*/ 179 w 200"/>
                  <a:gd name="T89" fmla="*/ 110 h 283"/>
                  <a:gd name="T90" fmla="*/ 160 w 200"/>
                  <a:gd name="T91" fmla="*/ 91 h 283"/>
                  <a:gd name="T92" fmla="*/ 144 w 200"/>
                  <a:gd name="T93" fmla="*/ 78 h 283"/>
                  <a:gd name="T94" fmla="*/ 150 w 200"/>
                  <a:gd name="T95" fmla="*/ 62 h 283"/>
                  <a:gd name="T96" fmla="*/ 148 w 200"/>
                  <a:gd name="T97" fmla="*/ 47 h 283"/>
                  <a:gd name="T98" fmla="*/ 151 w 200"/>
                  <a:gd name="T99" fmla="*/ 35 h 283"/>
                  <a:gd name="T100" fmla="*/ 147 w 200"/>
                  <a:gd name="T101" fmla="*/ 24 h 283"/>
                  <a:gd name="T102" fmla="*/ 139 w 200"/>
                  <a:gd name="T103" fmla="*/ 5 h 283"/>
                  <a:gd name="T104" fmla="*/ 127 w 200"/>
                  <a:gd name="T105" fmla="*/ 5 h 283"/>
                  <a:gd name="T106" fmla="*/ 115 w 200"/>
                  <a:gd name="T107" fmla="*/ 9 h 283"/>
                  <a:gd name="T108" fmla="*/ 104 w 200"/>
                  <a:gd name="T109" fmla="*/ 0 h 283"/>
                  <a:gd name="T110" fmla="*/ 92 w 200"/>
                  <a:gd name="T111" fmla="*/ 9 h 283"/>
                  <a:gd name="T112" fmla="*/ 71 w 200"/>
                  <a:gd name="T113" fmla="*/ 8 h 283"/>
                  <a:gd name="T114" fmla="*/ 53 w 200"/>
                  <a:gd name="T115" fmla="*/ 17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0" h="283">
                    <a:moveTo>
                      <a:pt x="53" y="17"/>
                    </a:moveTo>
                    <a:lnTo>
                      <a:pt x="47" y="24"/>
                    </a:lnTo>
                    <a:lnTo>
                      <a:pt x="19" y="14"/>
                    </a:lnTo>
                    <a:lnTo>
                      <a:pt x="12" y="29"/>
                    </a:lnTo>
                    <a:lnTo>
                      <a:pt x="15" y="31"/>
                    </a:lnTo>
                    <a:lnTo>
                      <a:pt x="9" y="41"/>
                    </a:lnTo>
                    <a:lnTo>
                      <a:pt x="6" y="40"/>
                    </a:lnTo>
                    <a:lnTo>
                      <a:pt x="3" y="46"/>
                    </a:lnTo>
                    <a:lnTo>
                      <a:pt x="6" y="44"/>
                    </a:lnTo>
                    <a:lnTo>
                      <a:pt x="15" y="47"/>
                    </a:lnTo>
                    <a:lnTo>
                      <a:pt x="6" y="67"/>
                    </a:lnTo>
                    <a:lnTo>
                      <a:pt x="12" y="67"/>
                    </a:lnTo>
                    <a:lnTo>
                      <a:pt x="19" y="67"/>
                    </a:lnTo>
                    <a:lnTo>
                      <a:pt x="12" y="79"/>
                    </a:lnTo>
                    <a:lnTo>
                      <a:pt x="24" y="87"/>
                    </a:lnTo>
                    <a:lnTo>
                      <a:pt x="22" y="90"/>
                    </a:lnTo>
                    <a:lnTo>
                      <a:pt x="15" y="103"/>
                    </a:lnTo>
                    <a:lnTo>
                      <a:pt x="12" y="108"/>
                    </a:lnTo>
                    <a:lnTo>
                      <a:pt x="15" y="113"/>
                    </a:lnTo>
                    <a:lnTo>
                      <a:pt x="9" y="123"/>
                    </a:lnTo>
                    <a:lnTo>
                      <a:pt x="6" y="126"/>
                    </a:lnTo>
                    <a:lnTo>
                      <a:pt x="1" y="128"/>
                    </a:lnTo>
                    <a:lnTo>
                      <a:pt x="0" y="152"/>
                    </a:lnTo>
                    <a:lnTo>
                      <a:pt x="3" y="160"/>
                    </a:lnTo>
                    <a:lnTo>
                      <a:pt x="9" y="164"/>
                    </a:lnTo>
                    <a:lnTo>
                      <a:pt x="15" y="167"/>
                    </a:lnTo>
                    <a:lnTo>
                      <a:pt x="12" y="172"/>
                    </a:lnTo>
                    <a:lnTo>
                      <a:pt x="4" y="181"/>
                    </a:lnTo>
                    <a:lnTo>
                      <a:pt x="9" y="189"/>
                    </a:lnTo>
                    <a:lnTo>
                      <a:pt x="16" y="195"/>
                    </a:lnTo>
                    <a:lnTo>
                      <a:pt x="19" y="198"/>
                    </a:lnTo>
                    <a:lnTo>
                      <a:pt x="21" y="199"/>
                    </a:lnTo>
                    <a:lnTo>
                      <a:pt x="18" y="204"/>
                    </a:lnTo>
                    <a:lnTo>
                      <a:pt x="24" y="213"/>
                    </a:lnTo>
                    <a:lnTo>
                      <a:pt x="22" y="216"/>
                    </a:lnTo>
                    <a:lnTo>
                      <a:pt x="12" y="221"/>
                    </a:lnTo>
                    <a:lnTo>
                      <a:pt x="22" y="242"/>
                    </a:lnTo>
                    <a:lnTo>
                      <a:pt x="22" y="243"/>
                    </a:lnTo>
                    <a:lnTo>
                      <a:pt x="25" y="249"/>
                    </a:lnTo>
                    <a:lnTo>
                      <a:pt x="25" y="257"/>
                    </a:lnTo>
                    <a:lnTo>
                      <a:pt x="28" y="262"/>
                    </a:lnTo>
                    <a:lnTo>
                      <a:pt x="33" y="257"/>
                    </a:lnTo>
                    <a:lnTo>
                      <a:pt x="36" y="265"/>
                    </a:lnTo>
                    <a:lnTo>
                      <a:pt x="39" y="266"/>
                    </a:lnTo>
                    <a:lnTo>
                      <a:pt x="57" y="252"/>
                    </a:lnTo>
                    <a:lnTo>
                      <a:pt x="62" y="269"/>
                    </a:lnTo>
                    <a:lnTo>
                      <a:pt x="60" y="274"/>
                    </a:lnTo>
                    <a:lnTo>
                      <a:pt x="59" y="277"/>
                    </a:lnTo>
                    <a:lnTo>
                      <a:pt x="63" y="283"/>
                    </a:lnTo>
                    <a:lnTo>
                      <a:pt x="68" y="283"/>
                    </a:lnTo>
                    <a:lnTo>
                      <a:pt x="74" y="281"/>
                    </a:lnTo>
                    <a:lnTo>
                      <a:pt x="78" y="277"/>
                    </a:lnTo>
                    <a:lnTo>
                      <a:pt x="91" y="272"/>
                    </a:lnTo>
                    <a:lnTo>
                      <a:pt x="100" y="262"/>
                    </a:lnTo>
                    <a:lnTo>
                      <a:pt x="100" y="257"/>
                    </a:lnTo>
                    <a:lnTo>
                      <a:pt x="106" y="249"/>
                    </a:lnTo>
                    <a:lnTo>
                      <a:pt x="98" y="243"/>
                    </a:lnTo>
                    <a:lnTo>
                      <a:pt x="104" y="233"/>
                    </a:lnTo>
                    <a:lnTo>
                      <a:pt x="115" y="236"/>
                    </a:lnTo>
                    <a:lnTo>
                      <a:pt x="118" y="233"/>
                    </a:lnTo>
                    <a:lnTo>
                      <a:pt x="127" y="233"/>
                    </a:lnTo>
                    <a:lnTo>
                      <a:pt x="132" y="236"/>
                    </a:lnTo>
                    <a:lnTo>
                      <a:pt x="142" y="240"/>
                    </a:lnTo>
                    <a:lnTo>
                      <a:pt x="148" y="234"/>
                    </a:lnTo>
                    <a:lnTo>
                      <a:pt x="145" y="230"/>
                    </a:lnTo>
                    <a:lnTo>
                      <a:pt x="148" y="227"/>
                    </a:lnTo>
                    <a:lnTo>
                      <a:pt x="157" y="231"/>
                    </a:lnTo>
                    <a:lnTo>
                      <a:pt x="171" y="224"/>
                    </a:lnTo>
                    <a:lnTo>
                      <a:pt x="177" y="210"/>
                    </a:lnTo>
                    <a:lnTo>
                      <a:pt x="169" y="204"/>
                    </a:lnTo>
                    <a:lnTo>
                      <a:pt x="166" y="201"/>
                    </a:lnTo>
                    <a:lnTo>
                      <a:pt x="166" y="195"/>
                    </a:lnTo>
                    <a:lnTo>
                      <a:pt x="173" y="193"/>
                    </a:lnTo>
                    <a:lnTo>
                      <a:pt x="185" y="193"/>
                    </a:lnTo>
                    <a:lnTo>
                      <a:pt x="185" y="187"/>
                    </a:lnTo>
                    <a:lnTo>
                      <a:pt x="182" y="181"/>
                    </a:lnTo>
                    <a:lnTo>
                      <a:pt x="176" y="176"/>
                    </a:lnTo>
                    <a:lnTo>
                      <a:pt x="171" y="167"/>
                    </a:lnTo>
                    <a:lnTo>
                      <a:pt x="174" y="167"/>
                    </a:lnTo>
                    <a:lnTo>
                      <a:pt x="174" y="161"/>
                    </a:lnTo>
                    <a:lnTo>
                      <a:pt x="169" y="158"/>
                    </a:lnTo>
                    <a:lnTo>
                      <a:pt x="177" y="149"/>
                    </a:lnTo>
                    <a:lnTo>
                      <a:pt x="176" y="146"/>
                    </a:lnTo>
                    <a:lnTo>
                      <a:pt x="183" y="140"/>
                    </a:lnTo>
                    <a:lnTo>
                      <a:pt x="194" y="137"/>
                    </a:lnTo>
                    <a:lnTo>
                      <a:pt x="200" y="131"/>
                    </a:lnTo>
                    <a:lnTo>
                      <a:pt x="200" y="126"/>
                    </a:lnTo>
                    <a:lnTo>
                      <a:pt x="191" y="122"/>
                    </a:lnTo>
                    <a:lnTo>
                      <a:pt x="180" y="113"/>
                    </a:lnTo>
                    <a:lnTo>
                      <a:pt x="179" y="110"/>
                    </a:lnTo>
                    <a:lnTo>
                      <a:pt x="163" y="96"/>
                    </a:lnTo>
                    <a:lnTo>
                      <a:pt x="160" y="91"/>
                    </a:lnTo>
                    <a:lnTo>
                      <a:pt x="151" y="90"/>
                    </a:lnTo>
                    <a:lnTo>
                      <a:pt x="144" y="78"/>
                    </a:lnTo>
                    <a:lnTo>
                      <a:pt x="153" y="65"/>
                    </a:lnTo>
                    <a:lnTo>
                      <a:pt x="150" y="62"/>
                    </a:lnTo>
                    <a:lnTo>
                      <a:pt x="144" y="50"/>
                    </a:lnTo>
                    <a:lnTo>
                      <a:pt x="148" y="47"/>
                    </a:lnTo>
                    <a:lnTo>
                      <a:pt x="147" y="43"/>
                    </a:lnTo>
                    <a:lnTo>
                      <a:pt x="151" y="35"/>
                    </a:lnTo>
                    <a:lnTo>
                      <a:pt x="150" y="27"/>
                    </a:lnTo>
                    <a:lnTo>
                      <a:pt x="147" y="24"/>
                    </a:lnTo>
                    <a:lnTo>
                      <a:pt x="148" y="15"/>
                    </a:lnTo>
                    <a:lnTo>
                      <a:pt x="139" y="5"/>
                    </a:lnTo>
                    <a:lnTo>
                      <a:pt x="133" y="2"/>
                    </a:lnTo>
                    <a:lnTo>
                      <a:pt x="127" y="5"/>
                    </a:lnTo>
                    <a:lnTo>
                      <a:pt x="121" y="5"/>
                    </a:lnTo>
                    <a:lnTo>
                      <a:pt x="115" y="9"/>
                    </a:lnTo>
                    <a:lnTo>
                      <a:pt x="109" y="6"/>
                    </a:lnTo>
                    <a:lnTo>
                      <a:pt x="104" y="0"/>
                    </a:lnTo>
                    <a:lnTo>
                      <a:pt x="100" y="12"/>
                    </a:lnTo>
                    <a:lnTo>
                      <a:pt x="92" y="9"/>
                    </a:lnTo>
                    <a:lnTo>
                      <a:pt x="81" y="11"/>
                    </a:lnTo>
                    <a:lnTo>
                      <a:pt x="71" y="8"/>
                    </a:lnTo>
                    <a:lnTo>
                      <a:pt x="60" y="11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8" name="Freeform 1109">
                <a:extLst>
                  <a:ext uri="{FF2B5EF4-FFF2-40B4-BE49-F238E27FC236}">
                    <a16:creationId xmlns:a16="http://schemas.microsoft.com/office/drawing/2014/main" id="{EEA539C2-0C01-4F66-67F8-CA317CD0F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927"/>
                <a:ext cx="100" cy="141"/>
              </a:xfrm>
              <a:custGeom>
                <a:avLst/>
                <a:gdLst>
                  <a:gd name="T0" fmla="*/ 60 w 200"/>
                  <a:gd name="T1" fmla="*/ 11 h 283"/>
                  <a:gd name="T2" fmla="*/ 81 w 200"/>
                  <a:gd name="T3" fmla="*/ 11 h 283"/>
                  <a:gd name="T4" fmla="*/ 100 w 200"/>
                  <a:gd name="T5" fmla="*/ 12 h 283"/>
                  <a:gd name="T6" fmla="*/ 109 w 200"/>
                  <a:gd name="T7" fmla="*/ 6 h 283"/>
                  <a:gd name="T8" fmla="*/ 121 w 200"/>
                  <a:gd name="T9" fmla="*/ 5 h 283"/>
                  <a:gd name="T10" fmla="*/ 133 w 200"/>
                  <a:gd name="T11" fmla="*/ 2 h 283"/>
                  <a:gd name="T12" fmla="*/ 148 w 200"/>
                  <a:gd name="T13" fmla="*/ 15 h 283"/>
                  <a:gd name="T14" fmla="*/ 150 w 200"/>
                  <a:gd name="T15" fmla="*/ 27 h 283"/>
                  <a:gd name="T16" fmla="*/ 147 w 200"/>
                  <a:gd name="T17" fmla="*/ 43 h 283"/>
                  <a:gd name="T18" fmla="*/ 144 w 200"/>
                  <a:gd name="T19" fmla="*/ 50 h 283"/>
                  <a:gd name="T20" fmla="*/ 153 w 200"/>
                  <a:gd name="T21" fmla="*/ 65 h 283"/>
                  <a:gd name="T22" fmla="*/ 151 w 200"/>
                  <a:gd name="T23" fmla="*/ 90 h 283"/>
                  <a:gd name="T24" fmla="*/ 163 w 200"/>
                  <a:gd name="T25" fmla="*/ 96 h 283"/>
                  <a:gd name="T26" fmla="*/ 180 w 200"/>
                  <a:gd name="T27" fmla="*/ 113 h 283"/>
                  <a:gd name="T28" fmla="*/ 200 w 200"/>
                  <a:gd name="T29" fmla="*/ 126 h 283"/>
                  <a:gd name="T30" fmla="*/ 194 w 200"/>
                  <a:gd name="T31" fmla="*/ 137 h 283"/>
                  <a:gd name="T32" fmla="*/ 176 w 200"/>
                  <a:gd name="T33" fmla="*/ 146 h 283"/>
                  <a:gd name="T34" fmla="*/ 169 w 200"/>
                  <a:gd name="T35" fmla="*/ 158 h 283"/>
                  <a:gd name="T36" fmla="*/ 174 w 200"/>
                  <a:gd name="T37" fmla="*/ 167 h 283"/>
                  <a:gd name="T38" fmla="*/ 176 w 200"/>
                  <a:gd name="T39" fmla="*/ 176 h 283"/>
                  <a:gd name="T40" fmla="*/ 185 w 200"/>
                  <a:gd name="T41" fmla="*/ 187 h 283"/>
                  <a:gd name="T42" fmla="*/ 173 w 200"/>
                  <a:gd name="T43" fmla="*/ 193 h 283"/>
                  <a:gd name="T44" fmla="*/ 166 w 200"/>
                  <a:gd name="T45" fmla="*/ 201 h 283"/>
                  <a:gd name="T46" fmla="*/ 177 w 200"/>
                  <a:gd name="T47" fmla="*/ 210 h 283"/>
                  <a:gd name="T48" fmla="*/ 157 w 200"/>
                  <a:gd name="T49" fmla="*/ 231 h 283"/>
                  <a:gd name="T50" fmla="*/ 145 w 200"/>
                  <a:gd name="T51" fmla="*/ 230 h 283"/>
                  <a:gd name="T52" fmla="*/ 142 w 200"/>
                  <a:gd name="T53" fmla="*/ 240 h 283"/>
                  <a:gd name="T54" fmla="*/ 127 w 200"/>
                  <a:gd name="T55" fmla="*/ 233 h 283"/>
                  <a:gd name="T56" fmla="*/ 115 w 200"/>
                  <a:gd name="T57" fmla="*/ 236 h 283"/>
                  <a:gd name="T58" fmla="*/ 98 w 200"/>
                  <a:gd name="T59" fmla="*/ 243 h 283"/>
                  <a:gd name="T60" fmla="*/ 100 w 200"/>
                  <a:gd name="T61" fmla="*/ 257 h 283"/>
                  <a:gd name="T62" fmla="*/ 91 w 200"/>
                  <a:gd name="T63" fmla="*/ 272 h 283"/>
                  <a:gd name="T64" fmla="*/ 74 w 200"/>
                  <a:gd name="T65" fmla="*/ 281 h 283"/>
                  <a:gd name="T66" fmla="*/ 63 w 200"/>
                  <a:gd name="T67" fmla="*/ 283 h 283"/>
                  <a:gd name="T68" fmla="*/ 60 w 200"/>
                  <a:gd name="T69" fmla="*/ 274 h 283"/>
                  <a:gd name="T70" fmla="*/ 57 w 200"/>
                  <a:gd name="T71" fmla="*/ 252 h 283"/>
                  <a:gd name="T72" fmla="*/ 36 w 200"/>
                  <a:gd name="T73" fmla="*/ 265 h 283"/>
                  <a:gd name="T74" fmla="*/ 28 w 200"/>
                  <a:gd name="T75" fmla="*/ 262 h 283"/>
                  <a:gd name="T76" fmla="*/ 25 w 200"/>
                  <a:gd name="T77" fmla="*/ 249 h 283"/>
                  <a:gd name="T78" fmla="*/ 22 w 200"/>
                  <a:gd name="T79" fmla="*/ 242 h 283"/>
                  <a:gd name="T80" fmla="*/ 22 w 200"/>
                  <a:gd name="T81" fmla="*/ 216 h 283"/>
                  <a:gd name="T82" fmla="*/ 18 w 200"/>
                  <a:gd name="T83" fmla="*/ 204 h 283"/>
                  <a:gd name="T84" fmla="*/ 19 w 200"/>
                  <a:gd name="T85" fmla="*/ 198 h 283"/>
                  <a:gd name="T86" fmla="*/ 9 w 200"/>
                  <a:gd name="T87" fmla="*/ 189 h 283"/>
                  <a:gd name="T88" fmla="*/ 12 w 200"/>
                  <a:gd name="T89" fmla="*/ 172 h 283"/>
                  <a:gd name="T90" fmla="*/ 9 w 200"/>
                  <a:gd name="T91" fmla="*/ 164 h 283"/>
                  <a:gd name="T92" fmla="*/ 0 w 200"/>
                  <a:gd name="T93" fmla="*/ 152 h 283"/>
                  <a:gd name="T94" fmla="*/ 6 w 200"/>
                  <a:gd name="T95" fmla="*/ 126 h 283"/>
                  <a:gd name="T96" fmla="*/ 15 w 200"/>
                  <a:gd name="T97" fmla="*/ 113 h 283"/>
                  <a:gd name="T98" fmla="*/ 15 w 200"/>
                  <a:gd name="T99" fmla="*/ 103 h 283"/>
                  <a:gd name="T100" fmla="*/ 24 w 200"/>
                  <a:gd name="T101" fmla="*/ 87 h 283"/>
                  <a:gd name="T102" fmla="*/ 19 w 200"/>
                  <a:gd name="T103" fmla="*/ 67 h 283"/>
                  <a:gd name="T104" fmla="*/ 6 w 200"/>
                  <a:gd name="T105" fmla="*/ 67 h 283"/>
                  <a:gd name="T106" fmla="*/ 6 w 200"/>
                  <a:gd name="T107" fmla="*/ 44 h 283"/>
                  <a:gd name="T108" fmla="*/ 6 w 200"/>
                  <a:gd name="T109" fmla="*/ 40 h 283"/>
                  <a:gd name="T110" fmla="*/ 15 w 200"/>
                  <a:gd name="T111" fmla="*/ 31 h 283"/>
                  <a:gd name="T112" fmla="*/ 19 w 200"/>
                  <a:gd name="T113" fmla="*/ 14 h 283"/>
                  <a:gd name="T114" fmla="*/ 53 w 200"/>
                  <a:gd name="T115" fmla="*/ 17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0" h="283">
                    <a:moveTo>
                      <a:pt x="53" y="17"/>
                    </a:moveTo>
                    <a:lnTo>
                      <a:pt x="60" y="11"/>
                    </a:lnTo>
                    <a:lnTo>
                      <a:pt x="71" y="8"/>
                    </a:lnTo>
                    <a:lnTo>
                      <a:pt x="81" y="11"/>
                    </a:lnTo>
                    <a:lnTo>
                      <a:pt x="92" y="9"/>
                    </a:lnTo>
                    <a:lnTo>
                      <a:pt x="100" y="12"/>
                    </a:lnTo>
                    <a:lnTo>
                      <a:pt x="104" y="0"/>
                    </a:lnTo>
                    <a:lnTo>
                      <a:pt x="109" y="6"/>
                    </a:lnTo>
                    <a:lnTo>
                      <a:pt x="115" y="9"/>
                    </a:lnTo>
                    <a:lnTo>
                      <a:pt x="121" y="5"/>
                    </a:lnTo>
                    <a:lnTo>
                      <a:pt x="127" y="5"/>
                    </a:lnTo>
                    <a:lnTo>
                      <a:pt x="133" y="2"/>
                    </a:lnTo>
                    <a:lnTo>
                      <a:pt x="139" y="5"/>
                    </a:lnTo>
                    <a:lnTo>
                      <a:pt x="148" y="15"/>
                    </a:lnTo>
                    <a:lnTo>
                      <a:pt x="147" y="24"/>
                    </a:lnTo>
                    <a:lnTo>
                      <a:pt x="150" y="27"/>
                    </a:lnTo>
                    <a:lnTo>
                      <a:pt x="151" y="35"/>
                    </a:lnTo>
                    <a:lnTo>
                      <a:pt x="147" y="43"/>
                    </a:lnTo>
                    <a:lnTo>
                      <a:pt x="148" y="47"/>
                    </a:lnTo>
                    <a:lnTo>
                      <a:pt x="144" y="50"/>
                    </a:lnTo>
                    <a:lnTo>
                      <a:pt x="150" y="62"/>
                    </a:lnTo>
                    <a:lnTo>
                      <a:pt x="153" y="65"/>
                    </a:lnTo>
                    <a:lnTo>
                      <a:pt x="144" y="78"/>
                    </a:lnTo>
                    <a:lnTo>
                      <a:pt x="151" y="90"/>
                    </a:lnTo>
                    <a:lnTo>
                      <a:pt x="160" y="91"/>
                    </a:lnTo>
                    <a:lnTo>
                      <a:pt x="163" y="96"/>
                    </a:lnTo>
                    <a:lnTo>
                      <a:pt x="179" y="110"/>
                    </a:lnTo>
                    <a:lnTo>
                      <a:pt x="180" y="113"/>
                    </a:lnTo>
                    <a:lnTo>
                      <a:pt x="191" y="122"/>
                    </a:lnTo>
                    <a:lnTo>
                      <a:pt x="200" y="126"/>
                    </a:lnTo>
                    <a:lnTo>
                      <a:pt x="200" y="131"/>
                    </a:lnTo>
                    <a:lnTo>
                      <a:pt x="194" y="137"/>
                    </a:lnTo>
                    <a:lnTo>
                      <a:pt x="183" y="140"/>
                    </a:lnTo>
                    <a:lnTo>
                      <a:pt x="176" y="146"/>
                    </a:lnTo>
                    <a:lnTo>
                      <a:pt x="177" y="149"/>
                    </a:lnTo>
                    <a:lnTo>
                      <a:pt x="169" y="158"/>
                    </a:lnTo>
                    <a:lnTo>
                      <a:pt x="174" y="161"/>
                    </a:lnTo>
                    <a:lnTo>
                      <a:pt x="174" y="167"/>
                    </a:lnTo>
                    <a:lnTo>
                      <a:pt x="171" y="167"/>
                    </a:lnTo>
                    <a:lnTo>
                      <a:pt x="176" y="176"/>
                    </a:lnTo>
                    <a:lnTo>
                      <a:pt x="182" y="181"/>
                    </a:lnTo>
                    <a:lnTo>
                      <a:pt x="185" y="187"/>
                    </a:lnTo>
                    <a:lnTo>
                      <a:pt x="185" y="193"/>
                    </a:lnTo>
                    <a:lnTo>
                      <a:pt x="173" y="193"/>
                    </a:lnTo>
                    <a:lnTo>
                      <a:pt x="166" y="195"/>
                    </a:lnTo>
                    <a:lnTo>
                      <a:pt x="166" y="201"/>
                    </a:lnTo>
                    <a:lnTo>
                      <a:pt x="169" y="204"/>
                    </a:lnTo>
                    <a:lnTo>
                      <a:pt x="177" y="210"/>
                    </a:lnTo>
                    <a:lnTo>
                      <a:pt x="171" y="224"/>
                    </a:lnTo>
                    <a:lnTo>
                      <a:pt x="157" y="231"/>
                    </a:lnTo>
                    <a:lnTo>
                      <a:pt x="148" y="227"/>
                    </a:lnTo>
                    <a:lnTo>
                      <a:pt x="145" y="230"/>
                    </a:lnTo>
                    <a:lnTo>
                      <a:pt x="148" y="234"/>
                    </a:lnTo>
                    <a:lnTo>
                      <a:pt x="142" y="240"/>
                    </a:lnTo>
                    <a:lnTo>
                      <a:pt x="132" y="236"/>
                    </a:lnTo>
                    <a:lnTo>
                      <a:pt x="127" y="233"/>
                    </a:lnTo>
                    <a:lnTo>
                      <a:pt x="118" y="233"/>
                    </a:lnTo>
                    <a:lnTo>
                      <a:pt x="115" y="236"/>
                    </a:lnTo>
                    <a:lnTo>
                      <a:pt x="104" y="233"/>
                    </a:lnTo>
                    <a:lnTo>
                      <a:pt x="98" y="243"/>
                    </a:lnTo>
                    <a:lnTo>
                      <a:pt x="106" y="249"/>
                    </a:lnTo>
                    <a:lnTo>
                      <a:pt x="100" y="257"/>
                    </a:lnTo>
                    <a:lnTo>
                      <a:pt x="100" y="262"/>
                    </a:lnTo>
                    <a:lnTo>
                      <a:pt x="91" y="272"/>
                    </a:lnTo>
                    <a:lnTo>
                      <a:pt x="78" y="277"/>
                    </a:lnTo>
                    <a:lnTo>
                      <a:pt x="74" y="281"/>
                    </a:lnTo>
                    <a:lnTo>
                      <a:pt x="68" y="283"/>
                    </a:lnTo>
                    <a:lnTo>
                      <a:pt x="63" y="283"/>
                    </a:lnTo>
                    <a:lnTo>
                      <a:pt x="59" y="277"/>
                    </a:lnTo>
                    <a:lnTo>
                      <a:pt x="60" y="274"/>
                    </a:lnTo>
                    <a:lnTo>
                      <a:pt x="62" y="269"/>
                    </a:lnTo>
                    <a:lnTo>
                      <a:pt x="57" y="252"/>
                    </a:lnTo>
                    <a:lnTo>
                      <a:pt x="39" y="266"/>
                    </a:lnTo>
                    <a:lnTo>
                      <a:pt x="36" y="265"/>
                    </a:lnTo>
                    <a:lnTo>
                      <a:pt x="33" y="257"/>
                    </a:lnTo>
                    <a:lnTo>
                      <a:pt x="28" y="262"/>
                    </a:lnTo>
                    <a:lnTo>
                      <a:pt x="25" y="257"/>
                    </a:lnTo>
                    <a:lnTo>
                      <a:pt x="25" y="249"/>
                    </a:lnTo>
                    <a:lnTo>
                      <a:pt x="22" y="243"/>
                    </a:lnTo>
                    <a:lnTo>
                      <a:pt x="22" y="242"/>
                    </a:lnTo>
                    <a:lnTo>
                      <a:pt x="12" y="221"/>
                    </a:lnTo>
                    <a:lnTo>
                      <a:pt x="22" y="216"/>
                    </a:lnTo>
                    <a:lnTo>
                      <a:pt x="24" y="213"/>
                    </a:lnTo>
                    <a:lnTo>
                      <a:pt x="18" y="204"/>
                    </a:lnTo>
                    <a:lnTo>
                      <a:pt x="21" y="199"/>
                    </a:lnTo>
                    <a:lnTo>
                      <a:pt x="19" y="198"/>
                    </a:lnTo>
                    <a:lnTo>
                      <a:pt x="16" y="195"/>
                    </a:lnTo>
                    <a:lnTo>
                      <a:pt x="9" y="189"/>
                    </a:lnTo>
                    <a:lnTo>
                      <a:pt x="4" y="181"/>
                    </a:lnTo>
                    <a:lnTo>
                      <a:pt x="12" y="172"/>
                    </a:lnTo>
                    <a:lnTo>
                      <a:pt x="15" y="167"/>
                    </a:lnTo>
                    <a:lnTo>
                      <a:pt x="9" y="164"/>
                    </a:lnTo>
                    <a:lnTo>
                      <a:pt x="3" y="160"/>
                    </a:lnTo>
                    <a:lnTo>
                      <a:pt x="0" y="152"/>
                    </a:lnTo>
                    <a:lnTo>
                      <a:pt x="1" y="128"/>
                    </a:lnTo>
                    <a:lnTo>
                      <a:pt x="6" y="126"/>
                    </a:lnTo>
                    <a:lnTo>
                      <a:pt x="9" y="123"/>
                    </a:lnTo>
                    <a:lnTo>
                      <a:pt x="15" y="113"/>
                    </a:lnTo>
                    <a:lnTo>
                      <a:pt x="12" y="108"/>
                    </a:lnTo>
                    <a:lnTo>
                      <a:pt x="15" y="103"/>
                    </a:lnTo>
                    <a:lnTo>
                      <a:pt x="22" y="90"/>
                    </a:lnTo>
                    <a:lnTo>
                      <a:pt x="24" y="87"/>
                    </a:lnTo>
                    <a:lnTo>
                      <a:pt x="12" y="79"/>
                    </a:lnTo>
                    <a:lnTo>
                      <a:pt x="19" y="67"/>
                    </a:lnTo>
                    <a:lnTo>
                      <a:pt x="12" y="67"/>
                    </a:lnTo>
                    <a:lnTo>
                      <a:pt x="6" y="67"/>
                    </a:lnTo>
                    <a:lnTo>
                      <a:pt x="15" y="47"/>
                    </a:lnTo>
                    <a:lnTo>
                      <a:pt x="6" y="44"/>
                    </a:lnTo>
                    <a:lnTo>
                      <a:pt x="3" y="46"/>
                    </a:lnTo>
                    <a:lnTo>
                      <a:pt x="6" y="40"/>
                    </a:lnTo>
                    <a:lnTo>
                      <a:pt x="9" y="41"/>
                    </a:lnTo>
                    <a:lnTo>
                      <a:pt x="15" y="31"/>
                    </a:lnTo>
                    <a:lnTo>
                      <a:pt x="12" y="29"/>
                    </a:lnTo>
                    <a:lnTo>
                      <a:pt x="19" y="14"/>
                    </a:lnTo>
                    <a:lnTo>
                      <a:pt x="47" y="24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9" name="Freeform 1110">
                <a:extLst>
                  <a:ext uri="{FF2B5EF4-FFF2-40B4-BE49-F238E27FC236}">
                    <a16:creationId xmlns:a16="http://schemas.microsoft.com/office/drawing/2014/main" id="{55AE37EC-E945-C7C0-C097-2B8153297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927"/>
                <a:ext cx="100" cy="141"/>
              </a:xfrm>
              <a:custGeom>
                <a:avLst/>
                <a:gdLst>
                  <a:gd name="T0" fmla="*/ 60 w 200"/>
                  <a:gd name="T1" fmla="*/ 11 h 283"/>
                  <a:gd name="T2" fmla="*/ 81 w 200"/>
                  <a:gd name="T3" fmla="*/ 11 h 283"/>
                  <a:gd name="T4" fmla="*/ 100 w 200"/>
                  <a:gd name="T5" fmla="*/ 12 h 283"/>
                  <a:gd name="T6" fmla="*/ 109 w 200"/>
                  <a:gd name="T7" fmla="*/ 6 h 283"/>
                  <a:gd name="T8" fmla="*/ 121 w 200"/>
                  <a:gd name="T9" fmla="*/ 5 h 283"/>
                  <a:gd name="T10" fmla="*/ 133 w 200"/>
                  <a:gd name="T11" fmla="*/ 2 h 283"/>
                  <a:gd name="T12" fmla="*/ 148 w 200"/>
                  <a:gd name="T13" fmla="*/ 15 h 283"/>
                  <a:gd name="T14" fmla="*/ 150 w 200"/>
                  <a:gd name="T15" fmla="*/ 27 h 283"/>
                  <a:gd name="T16" fmla="*/ 147 w 200"/>
                  <a:gd name="T17" fmla="*/ 43 h 283"/>
                  <a:gd name="T18" fmla="*/ 144 w 200"/>
                  <a:gd name="T19" fmla="*/ 50 h 283"/>
                  <a:gd name="T20" fmla="*/ 153 w 200"/>
                  <a:gd name="T21" fmla="*/ 65 h 283"/>
                  <a:gd name="T22" fmla="*/ 151 w 200"/>
                  <a:gd name="T23" fmla="*/ 90 h 283"/>
                  <a:gd name="T24" fmla="*/ 163 w 200"/>
                  <a:gd name="T25" fmla="*/ 96 h 283"/>
                  <a:gd name="T26" fmla="*/ 180 w 200"/>
                  <a:gd name="T27" fmla="*/ 113 h 283"/>
                  <a:gd name="T28" fmla="*/ 200 w 200"/>
                  <a:gd name="T29" fmla="*/ 126 h 283"/>
                  <a:gd name="T30" fmla="*/ 194 w 200"/>
                  <a:gd name="T31" fmla="*/ 137 h 283"/>
                  <a:gd name="T32" fmla="*/ 176 w 200"/>
                  <a:gd name="T33" fmla="*/ 146 h 283"/>
                  <a:gd name="T34" fmla="*/ 169 w 200"/>
                  <a:gd name="T35" fmla="*/ 158 h 283"/>
                  <a:gd name="T36" fmla="*/ 174 w 200"/>
                  <a:gd name="T37" fmla="*/ 167 h 283"/>
                  <a:gd name="T38" fmla="*/ 176 w 200"/>
                  <a:gd name="T39" fmla="*/ 176 h 283"/>
                  <a:gd name="T40" fmla="*/ 185 w 200"/>
                  <a:gd name="T41" fmla="*/ 187 h 283"/>
                  <a:gd name="T42" fmla="*/ 173 w 200"/>
                  <a:gd name="T43" fmla="*/ 193 h 283"/>
                  <a:gd name="T44" fmla="*/ 166 w 200"/>
                  <a:gd name="T45" fmla="*/ 201 h 283"/>
                  <a:gd name="T46" fmla="*/ 177 w 200"/>
                  <a:gd name="T47" fmla="*/ 210 h 283"/>
                  <a:gd name="T48" fmla="*/ 157 w 200"/>
                  <a:gd name="T49" fmla="*/ 231 h 283"/>
                  <a:gd name="T50" fmla="*/ 145 w 200"/>
                  <a:gd name="T51" fmla="*/ 230 h 283"/>
                  <a:gd name="T52" fmla="*/ 142 w 200"/>
                  <a:gd name="T53" fmla="*/ 240 h 283"/>
                  <a:gd name="T54" fmla="*/ 127 w 200"/>
                  <a:gd name="T55" fmla="*/ 233 h 283"/>
                  <a:gd name="T56" fmla="*/ 115 w 200"/>
                  <a:gd name="T57" fmla="*/ 236 h 283"/>
                  <a:gd name="T58" fmla="*/ 98 w 200"/>
                  <a:gd name="T59" fmla="*/ 243 h 283"/>
                  <a:gd name="T60" fmla="*/ 100 w 200"/>
                  <a:gd name="T61" fmla="*/ 257 h 283"/>
                  <a:gd name="T62" fmla="*/ 91 w 200"/>
                  <a:gd name="T63" fmla="*/ 272 h 283"/>
                  <a:gd name="T64" fmla="*/ 74 w 200"/>
                  <a:gd name="T65" fmla="*/ 281 h 283"/>
                  <a:gd name="T66" fmla="*/ 63 w 200"/>
                  <a:gd name="T67" fmla="*/ 283 h 283"/>
                  <a:gd name="T68" fmla="*/ 60 w 200"/>
                  <a:gd name="T69" fmla="*/ 274 h 283"/>
                  <a:gd name="T70" fmla="*/ 57 w 200"/>
                  <a:gd name="T71" fmla="*/ 252 h 283"/>
                  <a:gd name="T72" fmla="*/ 36 w 200"/>
                  <a:gd name="T73" fmla="*/ 265 h 283"/>
                  <a:gd name="T74" fmla="*/ 28 w 200"/>
                  <a:gd name="T75" fmla="*/ 262 h 283"/>
                  <a:gd name="T76" fmla="*/ 25 w 200"/>
                  <a:gd name="T77" fmla="*/ 249 h 283"/>
                  <a:gd name="T78" fmla="*/ 22 w 200"/>
                  <a:gd name="T79" fmla="*/ 242 h 283"/>
                  <a:gd name="T80" fmla="*/ 22 w 200"/>
                  <a:gd name="T81" fmla="*/ 216 h 283"/>
                  <a:gd name="T82" fmla="*/ 18 w 200"/>
                  <a:gd name="T83" fmla="*/ 204 h 283"/>
                  <a:gd name="T84" fmla="*/ 19 w 200"/>
                  <a:gd name="T85" fmla="*/ 198 h 283"/>
                  <a:gd name="T86" fmla="*/ 9 w 200"/>
                  <a:gd name="T87" fmla="*/ 189 h 283"/>
                  <a:gd name="T88" fmla="*/ 12 w 200"/>
                  <a:gd name="T89" fmla="*/ 172 h 283"/>
                  <a:gd name="T90" fmla="*/ 9 w 200"/>
                  <a:gd name="T91" fmla="*/ 164 h 283"/>
                  <a:gd name="T92" fmla="*/ 0 w 200"/>
                  <a:gd name="T93" fmla="*/ 152 h 283"/>
                  <a:gd name="T94" fmla="*/ 6 w 200"/>
                  <a:gd name="T95" fmla="*/ 126 h 283"/>
                  <a:gd name="T96" fmla="*/ 15 w 200"/>
                  <a:gd name="T97" fmla="*/ 113 h 283"/>
                  <a:gd name="T98" fmla="*/ 15 w 200"/>
                  <a:gd name="T99" fmla="*/ 103 h 283"/>
                  <a:gd name="T100" fmla="*/ 24 w 200"/>
                  <a:gd name="T101" fmla="*/ 87 h 283"/>
                  <a:gd name="T102" fmla="*/ 19 w 200"/>
                  <a:gd name="T103" fmla="*/ 67 h 283"/>
                  <a:gd name="T104" fmla="*/ 6 w 200"/>
                  <a:gd name="T105" fmla="*/ 67 h 283"/>
                  <a:gd name="T106" fmla="*/ 6 w 200"/>
                  <a:gd name="T107" fmla="*/ 44 h 283"/>
                  <a:gd name="T108" fmla="*/ 6 w 200"/>
                  <a:gd name="T109" fmla="*/ 40 h 283"/>
                  <a:gd name="T110" fmla="*/ 15 w 200"/>
                  <a:gd name="T111" fmla="*/ 31 h 283"/>
                  <a:gd name="T112" fmla="*/ 19 w 200"/>
                  <a:gd name="T113" fmla="*/ 14 h 283"/>
                  <a:gd name="T114" fmla="*/ 53 w 200"/>
                  <a:gd name="T115" fmla="*/ 17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0" h="283">
                    <a:moveTo>
                      <a:pt x="53" y="17"/>
                    </a:moveTo>
                    <a:lnTo>
                      <a:pt x="60" y="11"/>
                    </a:lnTo>
                    <a:lnTo>
                      <a:pt x="71" y="8"/>
                    </a:lnTo>
                    <a:lnTo>
                      <a:pt x="81" y="11"/>
                    </a:lnTo>
                    <a:lnTo>
                      <a:pt x="92" y="9"/>
                    </a:lnTo>
                    <a:lnTo>
                      <a:pt x="100" y="12"/>
                    </a:lnTo>
                    <a:lnTo>
                      <a:pt x="104" y="0"/>
                    </a:lnTo>
                    <a:lnTo>
                      <a:pt x="109" y="6"/>
                    </a:lnTo>
                    <a:lnTo>
                      <a:pt x="115" y="9"/>
                    </a:lnTo>
                    <a:lnTo>
                      <a:pt x="121" y="5"/>
                    </a:lnTo>
                    <a:lnTo>
                      <a:pt x="127" y="5"/>
                    </a:lnTo>
                    <a:lnTo>
                      <a:pt x="133" y="2"/>
                    </a:lnTo>
                    <a:lnTo>
                      <a:pt x="139" y="5"/>
                    </a:lnTo>
                    <a:lnTo>
                      <a:pt x="148" y="15"/>
                    </a:lnTo>
                    <a:lnTo>
                      <a:pt x="147" y="24"/>
                    </a:lnTo>
                    <a:lnTo>
                      <a:pt x="150" y="27"/>
                    </a:lnTo>
                    <a:lnTo>
                      <a:pt x="151" y="35"/>
                    </a:lnTo>
                    <a:lnTo>
                      <a:pt x="147" y="43"/>
                    </a:lnTo>
                    <a:lnTo>
                      <a:pt x="148" y="47"/>
                    </a:lnTo>
                    <a:lnTo>
                      <a:pt x="144" y="50"/>
                    </a:lnTo>
                    <a:lnTo>
                      <a:pt x="150" y="62"/>
                    </a:lnTo>
                    <a:lnTo>
                      <a:pt x="153" y="65"/>
                    </a:lnTo>
                    <a:lnTo>
                      <a:pt x="144" y="78"/>
                    </a:lnTo>
                    <a:lnTo>
                      <a:pt x="151" y="90"/>
                    </a:lnTo>
                    <a:lnTo>
                      <a:pt x="160" y="91"/>
                    </a:lnTo>
                    <a:lnTo>
                      <a:pt x="163" y="96"/>
                    </a:lnTo>
                    <a:lnTo>
                      <a:pt x="179" y="110"/>
                    </a:lnTo>
                    <a:lnTo>
                      <a:pt x="180" y="113"/>
                    </a:lnTo>
                    <a:lnTo>
                      <a:pt x="191" y="122"/>
                    </a:lnTo>
                    <a:lnTo>
                      <a:pt x="200" y="126"/>
                    </a:lnTo>
                    <a:lnTo>
                      <a:pt x="200" y="131"/>
                    </a:lnTo>
                    <a:lnTo>
                      <a:pt x="194" y="137"/>
                    </a:lnTo>
                    <a:lnTo>
                      <a:pt x="183" y="140"/>
                    </a:lnTo>
                    <a:lnTo>
                      <a:pt x="176" y="146"/>
                    </a:lnTo>
                    <a:lnTo>
                      <a:pt x="177" y="149"/>
                    </a:lnTo>
                    <a:lnTo>
                      <a:pt x="169" y="158"/>
                    </a:lnTo>
                    <a:lnTo>
                      <a:pt x="174" y="161"/>
                    </a:lnTo>
                    <a:lnTo>
                      <a:pt x="174" y="167"/>
                    </a:lnTo>
                    <a:lnTo>
                      <a:pt x="171" y="167"/>
                    </a:lnTo>
                    <a:lnTo>
                      <a:pt x="176" y="176"/>
                    </a:lnTo>
                    <a:lnTo>
                      <a:pt x="182" y="181"/>
                    </a:lnTo>
                    <a:lnTo>
                      <a:pt x="185" y="187"/>
                    </a:lnTo>
                    <a:lnTo>
                      <a:pt x="185" y="193"/>
                    </a:lnTo>
                    <a:lnTo>
                      <a:pt x="173" y="193"/>
                    </a:lnTo>
                    <a:lnTo>
                      <a:pt x="166" y="195"/>
                    </a:lnTo>
                    <a:lnTo>
                      <a:pt x="166" y="201"/>
                    </a:lnTo>
                    <a:lnTo>
                      <a:pt x="169" y="204"/>
                    </a:lnTo>
                    <a:lnTo>
                      <a:pt x="177" y="210"/>
                    </a:lnTo>
                    <a:lnTo>
                      <a:pt x="171" y="224"/>
                    </a:lnTo>
                    <a:lnTo>
                      <a:pt x="157" y="231"/>
                    </a:lnTo>
                    <a:lnTo>
                      <a:pt x="148" y="227"/>
                    </a:lnTo>
                    <a:lnTo>
                      <a:pt x="145" y="230"/>
                    </a:lnTo>
                    <a:lnTo>
                      <a:pt x="148" y="234"/>
                    </a:lnTo>
                    <a:lnTo>
                      <a:pt x="142" y="240"/>
                    </a:lnTo>
                    <a:lnTo>
                      <a:pt x="132" y="236"/>
                    </a:lnTo>
                    <a:lnTo>
                      <a:pt x="127" y="233"/>
                    </a:lnTo>
                    <a:lnTo>
                      <a:pt x="118" y="233"/>
                    </a:lnTo>
                    <a:lnTo>
                      <a:pt x="115" y="236"/>
                    </a:lnTo>
                    <a:lnTo>
                      <a:pt x="104" y="233"/>
                    </a:lnTo>
                    <a:lnTo>
                      <a:pt x="98" y="243"/>
                    </a:lnTo>
                    <a:lnTo>
                      <a:pt x="106" y="249"/>
                    </a:lnTo>
                    <a:lnTo>
                      <a:pt x="100" y="257"/>
                    </a:lnTo>
                    <a:lnTo>
                      <a:pt x="100" y="262"/>
                    </a:lnTo>
                    <a:lnTo>
                      <a:pt x="91" y="272"/>
                    </a:lnTo>
                    <a:lnTo>
                      <a:pt x="78" y="277"/>
                    </a:lnTo>
                    <a:lnTo>
                      <a:pt x="74" y="281"/>
                    </a:lnTo>
                    <a:lnTo>
                      <a:pt x="68" y="283"/>
                    </a:lnTo>
                    <a:lnTo>
                      <a:pt x="63" y="283"/>
                    </a:lnTo>
                    <a:lnTo>
                      <a:pt x="59" y="277"/>
                    </a:lnTo>
                    <a:lnTo>
                      <a:pt x="60" y="274"/>
                    </a:lnTo>
                    <a:lnTo>
                      <a:pt x="62" y="269"/>
                    </a:lnTo>
                    <a:lnTo>
                      <a:pt x="57" y="252"/>
                    </a:lnTo>
                    <a:lnTo>
                      <a:pt x="39" y="266"/>
                    </a:lnTo>
                    <a:lnTo>
                      <a:pt x="36" y="265"/>
                    </a:lnTo>
                    <a:lnTo>
                      <a:pt x="33" y="257"/>
                    </a:lnTo>
                    <a:lnTo>
                      <a:pt x="28" y="262"/>
                    </a:lnTo>
                    <a:lnTo>
                      <a:pt x="25" y="257"/>
                    </a:lnTo>
                    <a:lnTo>
                      <a:pt x="25" y="249"/>
                    </a:lnTo>
                    <a:lnTo>
                      <a:pt x="22" y="243"/>
                    </a:lnTo>
                    <a:lnTo>
                      <a:pt x="22" y="242"/>
                    </a:lnTo>
                    <a:lnTo>
                      <a:pt x="12" y="221"/>
                    </a:lnTo>
                    <a:lnTo>
                      <a:pt x="22" y="216"/>
                    </a:lnTo>
                    <a:lnTo>
                      <a:pt x="24" y="213"/>
                    </a:lnTo>
                    <a:lnTo>
                      <a:pt x="18" y="204"/>
                    </a:lnTo>
                    <a:lnTo>
                      <a:pt x="21" y="199"/>
                    </a:lnTo>
                    <a:lnTo>
                      <a:pt x="19" y="198"/>
                    </a:lnTo>
                    <a:lnTo>
                      <a:pt x="16" y="195"/>
                    </a:lnTo>
                    <a:lnTo>
                      <a:pt x="9" y="189"/>
                    </a:lnTo>
                    <a:lnTo>
                      <a:pt x="4" y="181"/>
                    </a:lnTo>
                    <a:lnTo>
                      <a:pt x="12" y="172"/>
                    </a:lnTo>
                    <a:lnTo>
                      <a:pt x="15" y="167"/>
                    </a:lnTo>
                    <a:lnTo>
                      <a:pt x="9" y="164"/>
                    </a:lnTo>
                    <a:lnTo>
                      <a:pt x="3" y="160"/>
                    </a:lnTo>
                    <a:lnTo>
                      <a:pt x="0" y="152"/>
                    </a:lnTo>
                    <a:lnTo>
                      <a:pt x="1" y="128"/>
                    </a:lnTo>
                    <a:lnTo>
                      <a:pt x="6" y="126"/>
                    </a:lnTo>
                    <a:lnTo>
                      <a:pt x="9" y="123"/>
                    </a:lnTo>
                    <a:lnTo>
                      <a:pt x="15" y="113"/>
                    </a:lnTo>
                    <a:lnTo>
                      <a:pt x="12" y="108"/>
                    </a:lnTo>
                    <a:lnTo>
                      <a:pt x="15" y="103"/>
                    </a:lnTo>
                    <a:lnTo>
                      <a:pt x="22" y="90"/>
                    </a:lnTo>
                    <a:lnTo>
                      <a:pt x="24" y="87"/>
                    </a:lnTo>
                    <a:lnTo>
                      <a:pt x="12" y="79"/>
                    </a:lnTo>
                    <a:lnTo>
                      <a:pt x="19" y="67"/>
                    </a:lnTo>
                    <a:lnTo>
                      <a:pt x="12" y="67"/>
                    </a:lnTo>
                    <a:lnTo>
                      <a:pt x="6" y="67"/>
                    </a:lnTo>
                    <a:lnTo>
                      <a:pt x="15" y="47"/>
                    </a:lnTo>
                    <a:lnTo>
                      <a:pt x="6" y="44"/>
                    </a:lnTo>
                    <a:lnTo>
                      <a:pt x="3" y="46"/>
                    </a:lnTo>
                    <a:lnTo>
                      <a:pt x="6" y="40"/>
                    </a:lnTo>
                    <a:lnTo>
                      <a:pt x="9" y="41"/>
                    </a:lnTo>
                    <a:lnTo>
                      <a:pt x="15" y="31"/>
                    </a:lnTo>
                    <a:lnTo>
                      <a:pt x="12" y="29"/>
                    </a:lnTo>
                    <a:lnTo>
                      <a:pt x="19" y="14"/>
                    </a:lnTo>
                    <a:lnTo>
                      <a:pt x="47" y="24"/>
                    </a:lnTo>
                    <a:lnTo>
                      <a:pt x="53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0" name="Freeform 1111">
                <a:extLst>
                  <a:ext uri="{FF2B5EF4-FFF2-40B4-BE49-F238E27FC236}">
                    <a16:creationId xmlns:a16="http://schemas.microsoft.com/office/drawing/2014/main" id="{8A0FDC26-0B6B-6108-3485-2DC4DECBB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078"/>
                <a:ext cx="154" cy="69"/>
              </a:xfrm>
              <a:custGeom>
                <a:avLst/>
                <a:gdLst>
                  <a:gd name="T0" fmla="*/ 279 w 308"/>
                  <a:gd name="T1" fmla="*/ 8 h 140"/>
                  <a:gd name="T2" fmla="*/ 270 w 308"/>
                  <a:gd name="T3" fmla="*/ 18 h 140"/>
                  <a:gd name="T4" fmla="*/ 250 w 308"/>
                  <a:gd name="T5" fmla="*/ 18 h 140"/>
                  <a:gd name="T6" fmla="*/ 242 w 308"/>
                  <a:gd name="T7" fmla="*/ 18 h 140"/>
                  <a:gd name="T8" fmla="*/ 227 w 308"/>
                  <a:gd name="T9" fmla="*/ 24 h 140"/>
                  <a:gd name="T10" fmla="*/ 203 w 308"/>
                  <a:gd name="T11" fmla="*/ 17 h 140"/>
                  <a:gd name="T12" fmla="*/ 194 w 308"/>
                  <a:gd name="T13" fmla="*/ 30 h 140"/>
                  <a:gd name="T14" fmla="*/ 180 w 308"/>
                  <a:gd name="T15" fmla="*/ 43 h 140"/>
                  <a:gd name="T16" fmla="*/ 168 w 308"/>
                  <a:gd name="T17" fmla="*/ 55 h 140"/>
                  <a:gd name="T18" fmla="*/ 151 w 308"/>
                  <a:gd name="T19" fmla="*/ 38 h 140"/>
                  <a:gd name="T20" fmla="*/ 145 w 308"/>
                  <a:gd name="T21" fmla="*/ 37 h 140"/>
                  <a:gd name="T22" fmla="*/ 127 w 308"/>
                  <a:gd name="T23" fmla="*/ 35 h 140"/>
                  <a:gd name="T24" fmla="*/ 98 w 308"/>
                  <a:gd name="T25" fmla="*/ 15 h 140"/>
                  <a:gd name="T26" fmla="*/ 83 w 308"/>
                  <a:gd name="T27" fmla="*/ 11 h 140"/>
                  <a:gd name="T28" fmla="*/ 63 w 308"/>
                  <a:gd name="T29" fmla="*/ 3 h 140"/>
                  <a:gd name="T30" fmla="*/ 59 w 308"/>
                  <a:gd name="T31" fmla="*/ 29 h 140"/>
                  <a:gd name="T32" fmla="*/ 65 w 308"/>
                  <a:gd name="T33" fmla="*/ 46 h 140"/>
                  <a:gd name="T34" fmla="*/ 44 w 308"/>
                  <a:gd name="T35" fmla="*/ 40 h 140"/>
                  <a:gd name="T36" fmla="*/ 28 w 308"/>
                  <a:gd name="T37" fmla="*/ 55 h 140"/>
                  <a:gd name="T38" fmla="*/ 3 w 308"/>
                  <a:gd name="T39" fmla="*/ 65 h 140"/>
                  <a:gd name="T40" fmla="*/ 6 w 308"/>
                  <a:gd name="T41" fmla="*/ 81 h 140"/>
                  <a:gd name="T42" fmla="*/ 19 w 308"/>
                  <a:gd name="T43" fmla="*/ 97 h 140"/>
                  <a:gd name="T44" fmla="*/ 33 w 308"/>
                  <a:gd name="T45" fmla="*/ 102 h 140"/>
                  <a:gd name="T46" fmla="*/ 45 w 308"/>
                  <a:gd name="T47" fmla="*/ 106 h 140"/>
                  <a:gd name="T48" fmla="*/ 57 w 308"/>
                  <a:gd name="T49" fmla="*/ 126 h 140"/>
                  <a:gd name="T50" fmla="*/ 69 w 308"/>
                  <a:gd name="T51" fmla="*/ 114 h 140"/>
                  <a:gd name="T52" fmla="*/ 88 w 308"/>
                  <a:gd name="T53" fmla="*/ 116 h 140"/>
                  <a:gd name="T54" fmla="*/ 91 w 308"/>
                  <a:gd name="T55" fmla="*/ 109 h 140"/>
                  <a:gd name="T56" fmla="*/ 109 w 308"/>
                  <a:gd name="T57" fmla="*/ 102 h 140"/>
                  <a:gd name="T58" fmla="*/ 126 w 308"/>
                  <a:gd name="T59" fmla="*/ 96 h 140"/>
                  <a:gd name="T60" fmla="*/ 145 w 308"/>
                  <a:gd name="T61" fmla="*/ 94 h 140"/>
                  <a:gd name="T62" fmla="*/ 156 w 308"/>
                  <a:gd name="T63" fmla="*/ 85 h 140"/>
                  <a:gd name="T64" fmla="*/ 173 w 308"/>
                  <a:gd name="T65" fmla="*/ 78 h 140"/>
                  <a:gd name="T66" fmla="*/ 188 w 308"/>
                  <a:gd name="T67" fmla="*/ 87 h 140"/>
                  <a:gd name="T68" fmla="*/ 207 w 308"/>
                  <a:gd name="T69" fmla="*/ 90 h 140"/>
                  <a:gd name="T70" fmla="*/ 221 w 308"/>
                  <a:gd name="T71" fmla="*/ 97 h 140"/>
                  <a:gd name="T72" fmla="*/ 209 w 308"/>
                  <a:gd name="T73" fmla="*/ 111 h 140"/>
                  <a:gd name="T74" fmla="*/ 214 w 308"/>
                  <a:gd name="T75" fmla="*/ 134 h 140"/>
                  <a:gd name="T76" fmla="*/ 230 w 308"/>
                  <a:gd name="T77" fmla="*/ 131 h 140"/>
                  <a:gd name="T78" fmla="*/ 258 w 308"/>
                  <a:gd name="T79" fmla="*/ 131 h 140"/>
                  <a:gd name="T80" fmla="*/ 261 w 308"/>
                  <a:gd name="T81" fmla="*/ 111 h 140"/>
                  <a:gd name="T82" fmla="*/ 271 w 308"/>
                  <a:gd name="T83" fmla="*/ 94 h 140"/>
                  <a:gd name="T84" fmla="*/ 277 w 308"/>
                  <a:gd name="T85" fmla="*/ 79 h 140"/>
                  <a:gd name="T86" fmla="*/ 288 w 308"/>
                  <a:gd name="T87" fmla="*/ 73 h 140"/>
                  <a:gd name="T88" fmla="*/ 306 w 308"/>
                  <a:gd name="T89" fmla="*/ 64 h 140"/>
                  <a:gd name="T90" fmla="*/ 300 w 308"/>
                  <a:gd name="T91" fmla="*/ 55 h 140"/>
                  <a:gd name="T92" fmla="*/ 308 w 308"/>
                  <a:gd name="T93" fmla="*/ 37 h 140"/>
                  <a:gd name="T94" fmla="*/ 299 w 308"/>
                  <a:gd name="T95" fmla="*/ 23 h 140"/>
                  <a:gd name="T96" fmla="*/ 303 w 308"/>
                  <a:gd name="T97" fmla="*/ 5 h 140"/>
                  <a:gd name="T98" fmla="*/ 294 w 308"/>
                  <a:gd name="T99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8" h="140">
                    <a:moveTo>
                      <a:pt x="289" y="5"/>
                    </a:moveTo>
                    <a:lnTo>
                      <a:pt x="288" y="11"/>
                    </a:lnTo>
                    <a:lnTo>
                      <a:pt x="279" y="8"/>
                    </a:lnTo>
                    <a:lnTo>
                      <a:pt x="274" y="9"/>
                    </a:lnTo>
                    <a:lnTo>
                      <a:pt x="274" y="17"/>
                    </a:lnTo>
                    <a:lnTo>
                      <a:pt x="270" y="18"/>
                    </a:lnTo>
                    <a:lnTo>
                      <a:pt x="264" y="23"/>
                    </a:lnTo>
                    <a:lnTo>
                      <a:pt x="261" y="24"/>
                    </a:lnTo>
                    <a:lnTo>
                      <a:pt x="250" y="18"/>
                    </a:lnTo>
                    <a:lnTo>
                      <a:pt x="248" y="12"/>
                    </a:lnTo>
                    <a:lnTo>
                      <a:pt x="244" y="11"/>
                    </a:lnTo>
                    <a:lnTo>
                      <a:pt x="242" y="18"/>
                    </a:lnTo>
                    <a:lnTo>
                      <a:pt x="238" y="24"/>
                    </a:lnTo>
                    <a:lnTo>
                      <a:pt x="233" y="26"/>
                    </a:lnTo>
                    <a:lnTo>
                      <a:pt x="227" y="24"/>
                    </a:lnTo>
                    <a:lnTo>
                      <a:pt x="224" y="21"/>
                    </a:lnTo>
                    <a:lnTo>
                      <a:pt x="206" y="23"/>
                    </a:lnTo>
                    <a:lnTo>
                      <a:pt x="203" y="17"/>
                    </a:lnTo>
                    <a:lnTo>
                      <a:pt x="197" y="20"/>
                    </a:lnTo>
                    <a:lnTo>
                      <a:pt x="194" y="27"/>
                    </a:lnTo>
                    <a:lnTo>
                      <a:pt x="194" y="30"/>
                    </a:lnTo>
                    <a:lnTo>
                      <a:pt x="186" y="37"/>
                    </a:lnTo>
                    <a:lnTo>
                      <a:pt x="182" y="38"/>
                    </a:lnTo>
                    <a:lnTo>
                      <a:pt x="180" y="43"/>
                    </a:lnTo>
                    <a:lnTo>
                      <a:pt x="174" y="47"/>
                    </a:lnTo>
                    <a:lnTo>
                      <a:pt x="174" y="50"/>
                    </a:lnTo>
                    <a:lnTo>
                      <a:pt x="168" y="55"/>
                    </a:lnTo>
                    <a:lnTo>
                      <a:pt x="160" y="46"/>
                    </a:lnTo>
                    <a:lnTo>
                      <a:pt x="154" y="44"/>
                    </a:lnTo>
                    <a:lnTo>
                      <a:pt x="151" y="38"/>
                    </a:lnTo>
                    <a:lnTo>
                      <a:pt x="151" y="41"/>
                    </a:lnTo>
                    <a:lnTo>
                      <a:pt x="141" y="43"/>
                    </a:lnTo>
                    <a:lnTo>
                      <a:pt x="145" y="37"/>
                    </a:lnTo>
                    <a:lnTo>
                      <a:pt x="141" y="35"/>
                    </a:lnTo>
                    <a:lnTo>
                      <a:pt x="135" y="29"/>
                    </a:lnTo>
                    <a:lnTo>
                      <a:pt x="127" y="35"/>
                    </a:lnTo>
                    <a:lnTo>
                      <a:pt x="118" y="27"/>
                    </a:lnTo>
                    <a:lnTo>
                      <a:pt x="113" y="21"/>
                    </a:lnTo>
                    <a:lnTo>
                      <a:pt x="98" y="15"/>
                    </a:lnTo>
                    <a:lnTo>
                      <a:pt x="92" y="6"/>
                    </a:lnTo>
                    <a:lnTo>
                      <a:pt x="86" y="8"/>
                    </a:lnTo>
                    <a:lnTo>
                      <a:pt x="83" y="11"/>
                    </a:lnTo>
                    <a:lnTo>
                      <a:pt x="78" y="3"/>
                    </a:lnTo>
                    <a:lnTo>
                      <a:pt x="69" y="0"/>
                    </a:lnTo>
                    <a:lnTo>
                      <a:pt x="63" y="3"/>
                    </a:lnTo>
                    <a:lnTo>
                      <a:pt x="62" y="9"/>
                    </a:lnTo>
                    <a:lnTo>
                      <a:pt x="63" y="27"/>
                    </a:lnTo>
                    <a:lnTo>
                      <a:pt x="59" y="29"/>
                    </a:lnTo>
                    <a:lnTo>
                      <a:pt x="60" y="35"/>
                    </a:lnTo>
                    <a:lnTo>
                      <a:pt x="68" y="40"/>
                    </a:lnTo>
                    <a:lnTo>
                      <a:pt x="65" y="46"/>
                    </a:lnTo>
                    <a:lnTo>
                      <a:pt x="53" y="44"/>
                    </a:lnTo>
                    <a:lnTo>
                      <a:pt x="48" y="40"/>
                    </a:lnTo>
                    <a:lnTo>
                      <a:pt x="44" y="40"/>
                    </a:lnTo>
                    <a:lnTo>
                      <a:pt x="41" y="44"/>
                    </a:lnTo>
                    <a:lnTo>
                      <a:pt x="39" y="52"/>
                    </a:lnTo>
                    <a:lnTo>
                      <a:pt x="28" y="55"/>
                    </a:lnTo>
                    <a:lnTo>
                      <a:pt x="22" y="55"/>
                    </a:lnTo>
                    <a:lnTo>
                      <a:pt x="12" y="64"/>
                    </a:lnTo>
                    <a:lnTo>
                      <a:pt x="3" y="65"/>
                    </a:lnTo>
                    <a:lnTo>
                      <a:pt x="0" y="67"/>
                    </a:lnTo>
                    <a:lnTo>
                      <a:pt x="3" y="68"/>
                    </a:lnTo>
                    <a:lnTo>
                      <a:pt x="6" y="81"/>
                    </a:lnTo>
                    <a:lnTo>
                      <a:pt x="12" y="82"/>
                    </a:lnTo>
                    <a:lnTo>
                      <a:pt x="9" y="91"/>
                    </a:lnTo>
                    <a:lnTo>
                      <a:pt x="19" y="97"/>
                    </a:lnTo>
                    <a:lnTo>
                      <a:pt x="24" y="94"/>
                    </a:lnTo>
                    <a:lnTo>
                      <a:pt x="33" y="99"/>
                    </a:lnTo>
                    <a:lnTo>
                      <a:pt x="33" y="102"/>
                    </a:lnTo>
                    <a:lnTo>
                      <a:pt x="39" y="100"/>
                    </a:lnTo>
                    <a:lnTo>
                      <a:pt x="41" y="106"/>
                    </a:lnTo>
                    <a:lnTo>
                      <a:pt x="45" y="106"/>
                    </a:lnTo>
                    <a:lnTo>
                      <a:pt x="50" y="111"/>
                    </a:lnTo>
                    <a:lnTo>
                      <a:pt x="51" y="119"/>
                    </a:lnTo>
                    <a:lnTo>
                      <a:pt x="57" y="126"/>
                    </a:lnTo>
                    <a:lnTo>
                      <a:pt x="59" y="122"/>
                    </a:lnTo>
                    <a:lnTo>
                      <a:pt x="65" y="119"/>
                    </a:lnTo>
                    <a:lnTo>
                      <a:pt x="69" y="114"/>
                    </a:lnTo>
                    <a:lnTo>
                      <a:pt x="74" y="114"/>
                    </a:lnTo>
                    <a:lnTo>
                      <a:pt x="77" y="113"/>
                    </a:lnTo>
                    <a:lnTo>
                      <a:pt x="88" y="116"/>
                    </a:lnTo>
                    <a:lnTo>
                      <a:pt x="88" y="119"/>
                    </a:lnTo>
                    <a:lnTo>
                      <a:pt x="89" y="113"/>
                    </a:lnTo>
                    <a:lnTo>
                      <a:pt x="91" y="109"/>
                    </a:lnTo>
                    <a:lnTo>
                      <a:pt x="97" y="108"/>
                    </a:lnTo>
                    <a:lnTo>
                      <a:pt x="103" y="100"/>
                    </a:lnTo>
                    <a:lnTo>
                      <a:pt x="109" y="102"/>
                    </a:lnTo>
                    <a:lnTo>
                      <a:pt x="115" y="99"/>
                    </a:lnTo>
                    <a:lnTo>
                      <a:pt x="121" y="99"/>
                    </a:lnTo>
                    <a:lnTo>
                      <a:pt x="126" y="96"/>
                    </a:lnTo>
                    <a:lnTo>
                      <a:pt x="133" y="97"/>
                    </a:lnTo>
                    <a:lnTo>
                      <a:pt x="138" y="94"/>
                    </a:lnTo>
                    <a:lnTo>
                      <a:pt x="145" y="94"/>
                    </a:lnTo>
                    <a:lnTo>
                      <a:pt x="148" y="88"/>
                    </a:lnTo>
                    <a:lnTo>
                      <a:pt x="153" y="88"/>
                    </a:lnTo>
                    <a:lnTo>
                      <a:pt x="156" y="85"/>
                    </a:lnTo>
                    <a:lnTo>
                      <a:pt x="157" y="78"/>
                    </a:lnTo>
                    <a:lnTo>
                      <a:pt x="165" y="78"/>
                    </a:lnTo>
                    <a:lnTo>
                      <a:pt x="173" y="78"/>
                    </a:lnTo>
                    <a:lnTo>
                      <a:pt x="177" y="85"/>
                    </a:lnTo>
                    <a:lnTo>
                      <a:pt x="183" y="82"/>
                    </a:lnTo>
                    <a:lnTo>
                      <a:pt x="188" y="87"/>
                    </a:lnTo>
                    <a:lnTo>
                      <a:pt x="195" y="88"/>
                    </a:lnTo>
                    <a:lnTo>
                      <a:pt x="200" y="91"/>
                    </a:lnTo>
                    <a:lnTo>
                      <a:pt x="207" y="90"/>
                    </a:lnTo>
                    <a:lnTo>
                      <a:pt x="212" y="91"/>
                    </a:lnTo>
                    <a:lnTo>
                      <a:pt x="214" y="96"/>
                    </a:lnTo>
                    <a:lnTo>
                      <a:pt x="221" y="97"/>
                    </a:lnTo>
                    <a:lnTo>
                      <a:pt x="218" y="102"/>
                    </a:lnTo>
                    <a:lnTo>
                      <a:pt x="215" y="103"/>
                    </a:lnTo>
                    <a:lnTo>
                      <a:pt x="209" y="111"/>
                    </a:lnTo>
                    <a:lnTo>
                      <a:pt x="207" y="117"/>
                    </a:lnTo>
                    <a:lnTo>
                      <a:pt x="214" y="128"/>
                    </a:lnTo>
                    <a:lnTo>
                      <a:pt x="214" y="134"/>
                    </a:lnTo>
                    <a:lnTo>
                      <a:pt x="218" y="135"/>
                    </a:lnTo>
                    <a:lnTo>
                      <a:pt x="224" y="140"/>
                    </a:lnTo>
                    <a:lnTo>
                      <a:pt x="230" y="131"/>
                    </a:lnTo>
                    <a:lnTo>
                      <a:pt x="236" y="131"/>
                    </a:lnTo>
                    <a:lnTo>
                      <a:pt x="244" y="129"/>
                    </a:lnTo>
                    <a:lnTo>
                      <a:pt x="258" y="131"/>
                    </a:lnTo>
                    <a:lnTo>
                      <a:pt x="258" y="125"/>
                    </a:lnTo>
                    <a:lnTo>
                      <a:pt x="261" y="117"/>
                    </a:lnTo>
                    <a:lnTo>
                      <a:pt x="261" y="111"/>
                    </a:lnTo>
                    <a:lnTo>
                      <a:pt x="268" y="109"/>
                    </a:lnTo>
                    <a:lnTo>
                      <a:pt x="273" y="103"/>
                    </a:lnTo>
                    <a:lnTo>
                      <a:pt x="271" y="94"/>
                    </a:lnTo>
                    <a:lnTo>
                      <a:pt x="274" y="91"/>
                    </a:lnTo>
                    <a:lnTo>
                      <a:pt x="279" y="84"/>
                    </a:lnTo>
                    <a:lnTo>
                      <a:pt x="277" y="79"/>
                    </a:lnTo>
                    <a:lnTo>
                      <a:pt x="279" y="78"/>
                    </a:lnTo>
                    <a:lnTo>
                      <a:pt x="282" y="73"/>
                    </a:lnTo>
                    <a:lnTo>
                      <a:pt x="288" y="73"/>
                    </a:lnTo>
                    <a:lnTo>
                      <a:pt x="297" y="67"/>
                    </a:lnTo>
                    <a:lnTo>
                      <a:pt x="305" y="65"/>
                    </a:lnTo>
                    <a:lnTo>
                      <a:pt x="306" y="64"/>
                    </a:lnTo>
                    <a:lnTo>
                      <a:pt x="302" y="62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3" y="52"/>
                    </a:lnTo>
                    <a:lnTo>
                      <a:pt x="306" y="38"/>
                    </a:lnTo>
                    <a:lnTo>
                      <a:pt x="308" y="37"/>
                    </a:lnTo>
                    <a:lnTo>
                      <a:pt x="305" y="33"/>
                    </a:lnTo>
                    <a:lnTo>
                      <a:pt x="308" y="26"/>
                    </a:lnTo>
                    <a:lnTo>
                      <a:pt x="299" y="23"/>
                    </a:lnTo>
                    <a:lnTo>
                      <a:pt x="297" y="14"/>
                    </a:lnTo>
                    <a:lnTo>
                      <a:pt x="303" y="9"/>
                    </a:lnTo>
                    <a:lnTo>
                      <a:pt x="303" y="5"/>
                    </a:lnTo>
                    <a:lnTo>
                      <a:pt x="303" y="3"/>
                    </a:lnTo>
                    <a:lnTo>
                      <a:pt x="297" y="8"/>
                    </a:lnTo>
                    <a:lnTo>
                      <a:pt x="294" y="3"/>
                    </a:lnTo>
                    <a:lnTo>
                      <a:pt x="289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1" name="Freeform 1112">
                <a:extLst>
                  <a:ext uri="{FF2B5EF4-FFF2-40B4-BE49-F238E27FC236}">
                    <a16:creationId xmlns:a16="http://schemas.microsoft.com/office/drawing/2014/main" id="{26DE6168-12AF-D524-2DC7-11FAF6A35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078"/>
                <a:ext cx="154" cy="69"/>
              </a:xfrm>
              <a:custGeom>
                <a:avLst/>
                <a:gdLst>
                  <a:gd name="T0" fmla="*/ 297 w 308"/>
                  <a:gd name="T1" fmla="*/ 8 h 140"/>
                  <a:gd name="T2" fmla="*/ 303 w 308"/>
                  <a:gd name="T3" fmla="*/ 9 h 140"/>
                  <a:gd name="T4" fmla="*/ 308 w 308"/>
                  <a:gd name="T5" fmla="*/ 26 h 140"/>
                  <a:gd name="T6" fmla="*/ 306 w 308"/>
                  <a:gd name="T7" fmla="*/ 38 h 140"/>
                  <a:gd name="T8" fmla="*/ 300 w 308"/>
                  <a:gd name="T9" fmla="*/ 56 h 140"/>
                  <a:gd name="T10" fmla="*/ 305 w 308"/>
                  <a:gd name="T11" fmla="*/ 65 h 140"/>
                  <a:gd name="T12" fmla="*/ 282 w 308"/>
                  <a:gd name="T13" fmla="*/ 73 h 140"/>
                  <a:gd name="T14" fmla="*/ 279 w 308"/>
                  <a:gd name="T15" fmla="*/ 84 h 140"/>
                  <a:gd name="T16" fmla="*/ 273 w 308"/>
                  <a:gd name="T17" fmla="*/ 103 h 140"/>
                  <a:gd name="T18" fmla="*/ 261 w 308"/>
                  <a:gd name="T19" fmla="*/ 117 h 140"/>
                  <a:gd name="T20" fmla="*/ 244 w 308"/>
                  <a:gd name="T21" fmla="*/ 129 h 140"/>
                  <a:gd name="T22" fmla="*/ 224 w 308"/>
                  <a:gd name="T23" fmla="*/ 140 h 140"/>
                  <a:gd name="T24" fmla="*/ 214 w 308"/>
                  <a:gd name="T25" fmla="*/ 128 h 140"/>
                  <a:gd name="T26" fmla="*/ 215 w 308"/>
                  <a:gd name="T27" fmla="*/ 103 h 140"/>
                  <a:gd name="T28" fmla="*/ 214 w 308"/>
                  <a:gd name="T29" fmla="*/ 96 h 140"/>
                  <a:gd name="T30" fmla="*/ 200 w 308"/>
                  <a:gd name="T31" fmla="*/ 91 h 140"/>
                  <a:gd name="T32" fmla="*/ 183 w 308"/>
                  <a:gd name="T33" fmla="*/ 82 h 140"/>
                  <a:gd name="T34" fmla="*/ 165 w 308"/>
                  <a:gd name="T35" fmla="*/ 78 h 140"/>
                  <a:gd name="T36" fmla="*/ 153 w 308"/>
                  <a:gd name="T37" fmla="*/ 88 h 140"/>
                  <a:gd name="T38" fmla="*/ 138 w 308"/>
                  <a:gd name="T39" fmla="*/ 94 h 140"/>
                  <a:gd name="T40" fmla="*/ 121 w 308"/>
                  <a:gd name="T41" fmla="*/ 99 h 140"/>
                  <a:gd name="T42" fmla="*/ 103 w 308"/>
                  <a:gd name="T43" fmla="*/ 100 h 140"/>
                  <a:gd name="T44" fmla="*/ 89 w 308"/>
                  <a:gd name="T45" fmla="*/ 113 h 140"/>
                  <a:gd name="T46" fmla="*/ 77 w 308"/>
                  <a:gd name="T47" fmla="*/ 113 h 140"/>
                  <a:gd name="T48" fmla="*/ 65 w 308"/>
                  <a:gd name="T49" fmla="*/ 119 h 140"/>
                  <a:gd name="T50" fmla="*/ 51 w 308"/>
                  <a:gd name="T51" fmla="*/ 119 h 140"/>
                  <a:gd name="T52" fmla="*/ 41 w 308"/>
                  <a:gd name="T53" fmla="*/ 106 h 140"/>
                  <a:gd name="T54" fmla="*/ 33 w 308"/>
                  <a:gd name="T55" fmla="*/ 99 h 140"/>
                  <a:gd name="T56" fmla="*/ 9 w 308"/>
                  <a:gd name="T57" fmla="*/ 91 h 140"/>
                  <a:gd name="T58" fmla="*/ 3 w 308"/>
                  <a:gd name="T59" fmla="*/ 68 h 140"/>
                  <a:gd name="T60" fmla="*/ 12 w 308"/>
                  <a:gd name="T61" fmla="*/ 64 h 140"/>
                  <a:gd name="T62" fmla="*/ 39 w 308"/>
                  <a:gd name="T63" fmla="*/ 52 h 140"/>
                  <a:gd name="T64" fmla="*/ 48 w 308"/>
                  <a:gd name="T65" fmla="*/ 40 h 140"/>
                  <a:gd name="T66" fmla="*/ 68 w 308"/>
                  <a:gd name="T67" fmla="*/ 40 h 140"/>
                  <a:gd name="T68" fmla="*/ 63 w 308"/>
                  <a:gd name="T69" fmla="*/ 27 h 140"/>
                  <a:gd name="T70" fmla="*/ 69 w 308"/>
                  <a:gd name="T71" fmla="*/ 0 h 140"/>
                  <a:gd name="T72" fmla="*/ 86 w 308"/>
                  <a:gd name="T73" fmla="*/ 8 h 140"/>
                  <a:gd name="T74" fmla="*/ 113 w 308"/>
                  <a:gd name="T75" fmla="*/ 21 h 140"/>
                  <a:gd name="T76" fmla="*/ 135 w 308"/>
                  <a:gd name="T77" fmla="*/ 29 h 140"/>
                  <a:gd name="T78" fmla="*/ 141 w 308"/>
                  <a:gd name="T79" fmla="*/ 43 h 140"/>
                  <a:gd name="T80" fmla="*/ 154 w 308"/>
                  <a:gd name="T81" fmla="*/ 44 h 140"/>
                  <a:gd name="T82" fmla="*/ 174 w 308"/>
                  <a:gd name="T83" fmla="*/ 50 h 140"/>
                  <a:gd name="T84" fmla="*/ 182 w 308"/>
                  <a:gd name="T85" fmla="*/ 38 h 140"/>
                  <a:gd name="T86" fmla="*/ 194 w 308"/>
                  <a:gd name="T87" fmla="*/ 27 h 140"/>
                  <a:gd name="T88" fmla="*/ 206 w 308"/>
                  <a:gd name="T89" fmla="*/ 23 h 140"/>
                  <a:gd name="T90" fmla="*/ 233 w 308"/>
                  <a:gd name="T91" fmla="*/ 26 h 140"/>
                  <a:gd name="T92" fmla="*/ 244 w 308"/>
                  <a:gd name="T93" fmla="*/ 11 h 140"/>
                  <a:gd name="T94" fmla="*/ 261 w 308"/>
                  <a:gd name="T95" fmla="*/ 24 h 140"/>
                  <a:gd name="T96" fmla="*/ 274 w 308"/>
                  <a:gd name="T97" fmla="*/ 17 h 140"/>
                  <a:gd name="T98" fmla="*/ 288 w 308"/>
                  <a:gd name="T99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8" h="140">
                    <a:moveTo>
                      <a:pt x="289" y="5"/>
                    </a:moveTo>
                    <a:lnTo>
                      <a:pt x="294" y="3"/>
                    </a:lnTo>
                    <a:lnTo>
                      <a:pt x="297" y="8"/>
                    </a:lnTo>
                    <a:lnTo>
                      <a:pt x="303" y="3"/>
                    </a:lnTo>
                    <a:lnTo>
                      <a:pt x="303" y="5"/>
                    </a:lnTo>
                    <a:lnTo>
                      <a:pt x="303" y="9"/>
                    </a:lnTo>
                    <a:lnTo>
                      <a:pt x="297" y="14"/>
                    </a:lnTo>
                    <a:lnTo>
                      <a:pt x="299" y="23"/>
                    </a:lnTo>
                    <a:lnTo>
                      <a:pt x="308" y="26"/>
                    </a:lnTo>
                    <a:lnTo>
                      <a:pt x="305" y="33"/>
                    </a:lnTo>
                    <a:lnTo>
                      <a:pt x="308" y="37"/>
                    </a:lnTo>
                    <a:lnTo>
                      <a:pt x="306" y="38"/>
                    </a:lnTo>
                    <a:lnTo>
                      <a:pt x="303" y="52"/>
                    </a:lnTo>
                    <a:lnTo>
                      <a:pt x="300" y="55"/>
                    </a:lnTo>
                    <a:lnTo>
                      <a:pt x="300" y="56"/>
                    </a:lnTo>
                    <a:lnTo>
                      <a:pt x="302" y="62"/>
                    </a:lnTo>
                    <a:lnTo>
                      <a:pt x="306" y="64"/>
                    </a:lnTo>
                    <a:lnTo>
                      <a:pt x="305" y="65"/>
                    </a:lnTo>
                    <a:lnTo>
                      <a:pt x="297" y="67"/>
                    </a:lnTo>
                    <a:lnTo>
                      <a:pt x="288" y="73"/>
                    </a:lnTo>
                    <a:lnTo>
                      <a:pt x="282" y="73"/>
                    </a:lnTo>
                    <a:lnTo>
                      <a:pt x="279" y="78"/>
                    </a:lnTo>
                    <a:lnTo>
                      <a:pt x="277" y="79"/>
                    </a:lnTo>
                    <a:lnTo>
                      <a:pt x="279" y="84"/>
                    </a:lnTo>
                    <a:lnTo>
                      <a:pt x="274" y="91"/>
                    </a:lnTo>
                    <a:lnTo>
                      <a:pt x="271" y="94"/>
                    </a:lnTo>
                    <a:lnTo>
                      <a:pt x="273" y="103"/>
                    </a:lnTo>
                    <a:lnTo>
                      <a:pt x="268" y="109"/>
                    </a:lnTo>
                    <a:lnTo>
                      <a:pt x="261" y="111"/>
                    </a:lnTo>
                    <a:lnTo>
                      <a:pt x="261" y="117"/>
                    </a:lnTo>
                    <a:lnTo>
                      <a:pt x="258" y="125"/>
                    </a:lnTo>
                    <a:lnTo>
                      <a:pt x="258" y="131"/>
                    </a:lnTo>
                    <a:lnTo>
                      <a:pt x="244" y="129"/>
                    </a:lnTo>
                    <a:lnTo>
                      <a:pt x="236" y="131"/>
                    </a:lnTo>
                    <a:lnTo>
                      <a:pt x="230" y="131"/>
                    </a:lnTo>
                    <a:lnTo>
                      <a:pt x="224" y="140"/>
                    </a:lnTo>
                    <a:lnTo>
                      <a:pt x="218" y="135"/>
                    </a:lnTo>
                    <a:lnTo>
                      <a:pt x="214" y="134"/>
                    </a:lnTo>
                    <a:lnTo>
                      <a:pt x="214" y="128"/>
                    </a:lnTo>
                    <a:lnTo>
                      <a:pt x="207" y="117"/>
                    </a:lnTo>
                    <a:lnTo>
                      <a:pt x="209" y="111"/>
                    </a:lnTo>
                    <a:lnTo>
                      <a:pt x="215" y="103"/>
                    </a:lnTo>
                    <a:lnTo>
                      <a:pt x="218" y="102"/>
                    </a:lnTo>
                    <a:lnTo>
                      <a:pt x="221" y="97"/>
                    </a:lnTo>
                    <a:lnTo>
                      <a:pt x="214" y="96"/>
                    </a:lnTo>
                    <a:lnTo>
                      <a:pt x="212" y="91"/>
                    </a:lnTo>
                    <a:lnTo>
                      <a:pt x="207" y="90"/>
                    </a:lnTo>
                    <a:lnTo>
                      <a:pt x="200" y="91"/>
                    </a:lnTo>
                    <a:lnTo>
                      <a:pt x="195" y="88"/>
                    </a:lnTo>
                    <a:lnTo>
                      <a:pt x="188" y="87"/>
                    </a:lnTo>
                    <a:lnTo>
                      <a:pt x="183" y="82"/>
                    </a:lnTo>
                    <a:lnTo>
                      <a:pt x="177" y="85"/>
                    </a:lnTo>
                    <a:lnTo>
                      <a:pt x="173" y="78"/>
                    </a:lnTo>
                    <a:lnTo>
                      <a:pt x="165" y="78"/>
                    </a:lnTo>
                    <a:lnTo>
                      <a:pt x="157" y="78"/>
                    </a:lnTo>
                    <a:lnTo>
                      <a:pt x="156" y="85"/>
                    </a:lnTo>
                    <a:lnTo>
                      <a:pt x="153" y="88"/>
                    </a:lnTo>
                    <a:lnTo>
                      <a:pt x="148" y="88"/>
                    </a:lnTo>
                    <a:lnTo>
                      <a:pt x="145" y="94"/>
                    </a:lnTo>
                    <a:lnTo>
                      <a:pt x="138" y="94"/>
                    </a:lnTo>
                    <a:lnTo>
                      <a:pt x="133" y="97"/>
                    </a:lnTo>
                    <a:lnTo>
                      <a:pt x="126" y="96"/>
                    </a:lnTo>
                    <a:lnTo>
                      <a:pt x="121" y="99"/>
                    </a:lnTo>
                    <a:lnTo>
                      <a:pt x="115" y="99"/>
                    </a:lnTo>
                    <a:lnTo>
                      <a:pt x="109" y="102"/>
                    </a:lnTo>
                    <a:lnTo>
                      <a:pt x="103" y="100"/>
                    </a:lnTo>
                    <a:lnTo>
                      <a:pt x="97" y="108"/>
                    </a:lnTo>
                    <a:lnTo>
                      <a:pt x="91" y="109"/>
                    </a:lnTo>
                    <a:lnTo>
                      <a:pt x="89" y="113"/>
                    </a:lnTo>
                    <a:lnTo>
                      <a:pt x="88" y="119"/>
                    </a:lnTo>
                    <a:lnTo>
                      <a:pt x="88" y="116"/>
                    </a:lnTo>
                    <a:lnTo>
                      <a:pt x="77" y="113"/>
                    </a:lnTo>
                    <a:lnTo>
                      <a:pt x="74" y="114"/>
                    </a:lnTo>
                    <a:lnTo>
                      <a:pt x="69" y="114"/>
                    </a:lnTo>
                    <a:lnTo>
                      <a:pt x="65" y="119"/>
                    </a:lnTo>
                    <a:lnTo>
                      <a:pt x="59" y="122"/>
                    </a:lnTo>
                    <a:lnTo>
                      <a:pt x="57" y="126"/>
                    </a:lnTo>
                    <a:lnTo>
                      <a:pt x="51" y="119"/>
                    </a:lnTo>
                    <a:lnTo>
                      <a:pt x="50" y="111"/>
                    </a:lnTo>
                    <a:lnTo>
                      <a:pt x="45" y="106"/>
                    </a:lnTo>
                    <a:lnTo>
                      <a:pt x="41" y="106"/>
                    </a:lnTo>
                    <a:lnTo>
                      <a:pt x="39" y="100"/>
                    </a:lnTo>
                    <a:lnTo>
                      <a:pt x="33" y="102"/>
                    </a:lnTo>
                    <a:lnTo>
                      <a:pt x="33" y="99"/>
                    </a:lnTo>
                    <a:lnTo>
                      <a:pt x="24" y="94"/>
                    </a:lnTo>
                    <a:lnTo>
                      <a:pt x="19" y="97"/>
                    </a:lnTo>
                    <a:lnTo>
                      <a:pt x="9" y="91"/>
                    </a:lnTo>
                    <a:lnTo>
                      <a:pt x="12" y="82"/>
                    </a:lnTo>
                    <a:lnTo>
                      <a:pt x="6" y="81"/>
                    </a:lnTo>
                    <a:lnTo>
                      <a:pt x="3" y="68"/>
                    </a:lnTo>
                    <a:lnTo>
                      <a:pt x="0" y="67"/>
                    </a:lnTo>
                    <a:lnTo>
                      <a:pt x="3" y="65"/>
                    </a:lnTo>
                    <a:lnTo>
                      <a:pt x="12" y="64"/>
                    </a:lnTo>
                    <a:lnTo>
                      <a:pt x="22" y="55"/>
                    </a:lnTo>
                    <a:lnTo>
                      <a:pt x="28" y="55"/>
                    </a:lnTo>
                    <a:lnTo>
                      <a:pt x="39" y="52"/>
                    </a:lnTo>
                    <a:lnTo>
                      <a:pt x="41" y="44"/>
                    </a:lnTo>
                    <a:lnTo>
                      <a:pt x="44" y="40"/>
                    </a:lnTo>
                    <a:lnTo>
                      <a:pt x="48" y="40"/>
                    </a:lnTo>
                    <a:lnTo>
                      <a:pt x="53" y="44"/>
                    </a:lnTo>
                    <a:lnTo>
                      <a:pt x="65" y="46"/>
                    </a:lnTo>
                    <a:lnTo>
                      <a:pt x="68" y="40"/>
                    </a:lnTo>
                    <a:lnTo>
                      <a:pt x="60" y="35"/>
                    </a:lnTo>
                    <a:lnTo>
                      <a:pt x="59" y="29"/>
                    </a:lnTo>
                    <a:lnTo>
                      <a:pt x="63" y="27"/>
                    </a:lnTo>
                    <a:lnTo>
                      <a:pt x="62" y="9"/>
                    </a:lnTo>
                    <a:lnTo>
                      <a:pt x="63" y="3"/>
                    </a:lnTo>
                    <a:lnTo>
                      <a:pt x="69" y="0"/>
                    </a:lnTo>
                    <a:lnTo>
                      <a:pt x="78" y="3"/>
                    </a:lnTo>
                    <a:lnTo>
                      <a:pt x="83" y="11"/>
                    </a:lnTo>
                    <a:lnTo>
                      <a:pt x="86" y="8"/>
                    </a:lnTo>
                    <a:lnTo>
                      <a:pt x="92" y="6"/>
                    </a:lnTo>
                    <a:lnTo>
                      <a:pt x="98" y="15"/>
                    </a:lnTo>
                    <a:lnTo>
                      <a:pt x="113" y="21"/>
                    </a:lnTo>
                    <a:lnTo>
                      <a:pt x="118" y="27"/>
                    </a:lnTo>
                    <a:lnTo>
                      <a:pt x="127" y="35"/>
                    </a:lnTo>
                    <a:lnTo>
                      <a:pt x="135" y="29"/>
                    </a:lnTo>
                    <a:lnTo>
                      <a:pt x="141" y="35"/>
                    </a:lnTo>
                    <a:lnTo>
                      <a:pt x="145" y="37"/>
                    </a:lnTo>
                    <a:lnTo>
                      <a:pt x="141" y="43"/>
                    </a:lnTo>
                    <a:lnTo>
                      <a:pt x="151" y="41"/>
                    </a:lnTo>
                    <a:lnTo>
                      <a:pt x="151" y="38"/>
                    </a:lnTo>
                    <a:lnTo>
                      <a:pt x="154" y="44"/>
                    </a:lnTo>
                    <a:lnTo>
                      <a:pt x="160" y="46"/>
                    </a:lnTo>
                    <a:lnTo>
                      <a:pt x="168" y="55"/>
                    </a:lnTo>
                    <a:lnTo>
                      <a:pt x="174" y="50"/>
                    </a:lnTo>
                    <a:lnTo>
                      <a:pt x="174" y="47"/>
                    </a:lnTo>
                    <a:lnTo>
                      <a:pt x="180" y="43"/>
                    </a:lnTo>
                    <a:lnTo>
                      <a:pt x="182" y="38"/>
                    </a:lnTo>
                    <a:lnTo>
                      <a:pt x="186" y="37"/>
                    </a:lnTo>
                    <a:lnTo>
                      <a:pt x="194" y="30"/>
                    </a:lnTo>
                    <a:lnTo>
                      <a:pt x="194" y="27"/>
                    </a:lnTo>
                    <a:lnTo>
                      <a:pt x="197" y="20"/>
                    </a:lnTo>
                    <a:lnTo>
                      <a:pt x="203" y="17"/>
                    </a:lnTo>
                    <a:lnTo>
                      <a:pt x="206" y="23"/>
                    </a:lnTo>
                    <a:lnTo>
                      <a:pt x="224" y="21"/>
                    </a:lnTo>
                    <a:lnTo>
                      <a:pt x="227" y="24"/>
                    </a:lnTo>
                    <a:lnTo>
                      <a:pt x="233" y="26"/>
                    </a:lnTo>
                    <a:lnTo>
                      <a:pt x="238" y="24"/>
                    </a:lnTo>
                    <a:lnTo>
                      <a:pt x="242" y="18"/>
                    </a:lnTo>
                    <a:lnTo>
                      <a:pt x="244" y="11"/>
                    </a:lnTo>
                    <a:lnTo>
                      <a:pt x="248" y="12"/>
                    </a:lnTo>
                    <a:lnTo>
                      <a:pt x="250" y="18"/>
                    </a:lnTo>
                    <a:lnTo>
                      <a:pt x="261" y="24"/>
                    </a:lnTo>
                    <a:lnTo>
                      <a:pt x="264" y="23"/>
                    </a:lnTo>
                    <a:lnTo>
                      <a:pt x="270" y="18"/>
                    </a:lnTo>
                    <a:lnTo>
                      <a:pt x="274" y="17"/>
                    </a:lnTo>
                    <a:lnTo>
                      <a:pt x="274" y="9"/>
                    </a:lnTo>
                    <a:lnTo>
                      <a:pt x="279" y="8"/>
                    </a:lnTo>
                    <a:lnTo>
                      <a:pt x="288" y="11"/>
                    </a:lnTo>
                    <a:lnTo>
                      <a:pt x="28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2" name="Freeform 1113">
                <a:extLst>
                  <a:ext uri="{FF2B5EF4-FFF2-40B4-BE49-F238E27FC236}">
                    <a16:creationId xmlns:a16="http://schemas.microsoft.com/office/drawing/2014/main" id="{6FCA3F58-01F6-D939-75E9-796FB1DF5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078"/>
                <a:ext cx="154" cy="69"/>
              </a:xfrm>
              <a:custGeom>
                <a:avLst/>
                <a:gdLst>
                  <a:gd name="T0" fmla="*/ 297 w 308"/>
                  <a:gd name="T1" fmla="*/ 8 h 140"/>
                  <a:gd name="T2" fmla="*/ 303 w 308"/>
                  <a:gd name="T3" fmla="*/ 9 h 140"/>
                  <a:gd name="T4" fmla="*/ 308 w 308"/>
                  <a:gd name="T5" fmla="*/ 26 h 140"/>
                  <a:gd name="T6" fmla="*/ 306 w 308"/>
                  <a:gd name="T7" fmla="*/ 38 h 140"/>
                  <a:gd name="T8" fmla="*/ 300 w 308"/>
                  <a:gd name="T9" fmla="*/ 56 h 140"/>
                  <a:gd name="T10" fmla="*/ 305 w 308"/>
                  <a:gd name="T11" fmla="*/ 65 h 140"/>
                  <a:gd name="T12" fmla="*/ 282 w 308"/>
                  <a:gd name="T13" fmla="*/ 73 h 140"/>
                  <a:gd name="T14" fmla="*/ 279 w 308"/>
                  <a:gd name="T15" fmla="*/ 84 h 140"/>
                  <a:gd name="T16" fmla="*/ 273 w 308"/>
                  <a:gd name="T17" fmla="*/ 103 h 140"/>
                  <a:gd name="T18" fmla="*/ 261 w 308"/>
                  <a:gd name="T19" fmla="*/ 117 h 140"/>
                  <a:gd name="T20" fmla="*/ 244 w 308"/>
                  <a:gd name="T21" fmla="*/ 129 h 140"/>
                  <a:gd name="T22" fmla="*/ 224 w 308"/>
                  <a:gd name="T23" fmla="*/ 140 h 140"/>
                  <a:gd name="T24" fmla="*/ 214 w 308"/>
                  <a:gd name="T25" fmla="*/ 128 h 140"/>
                  <a:gd name="T26" fmla="*/ 215 w 308"/>
                  <a:gd name="T27" fmla="*/ 103 h 140"/>
                  <a:gd name="T28" fmla="*/ 214 w 308"/>
                  <a:gd name="T29" fmla="*/ 96 h 140"/>
                  <a:gd name="T30" fmla="*/ 200 w 308"/>
                  <a:gd name="T31" fmla="*/ 91 h 140"/>
                  <a:gd name="T32" fmla="*/ 183 w 308"/>
                  <a:gd name="T33" fmla="*/ 82 h 140"/>
                  <a:gd name="T34" fmla="*/ 165 w 308"/>
                  <a:gd name="T35" fmla="*/ 78 h 140"/>
                  <a:gd name="T36" fmla="*/ 153 w 308"/>
                  <a:gd name="T37" fmla="*/ 88 h 140"/>
                  <a:gd name="T38" fmla="*/ 138 w 308"/>
                  <a:gd name="T39" fmla="*/ 94 h 140"/>
                  <a:gd name="T40" fmla="*/ 121 w 308"/>
                  <a:gd name="T41" fmla="*/ 99 h 140"/>
                  <a:gd name="T42" fmla="*/ 103 w 308"/>
                  <a:gd name="T43" fmla="*/ 100 h 140"/>
                  <a:gd name="T44" fmla="*/ 89 w 308"/>
                  <a:gd name="T45" fmla="*/ 113 h 140"/>
                  <a:gd name="T46" fmla="*/ 77 w 308"/>
                  <a:gd name="T47" fmla="*/ 113 h 140"/>
                  <a:gd name="T48" fmla="*/ 65 w 308"/>
                  <a:gd name="T49" fmla="*/ 119 h 140"/>
                  <a:gd name="T50" fmla="*/ 51 w 308"/>
                  <a:gd name="T51" fmla="*/ 119 h 140"/>
                  <a:gd name="T52" fmla="*/ 41 w 308"/>
                  <a:gd name="T53" fmla="*/ 106 h 140"/>
                  <a:gd name="T54" fmla="*/ 33 w 308"/>
                  <a:gd name="T55" fmla="*/ 99 h 140"/>
                  <a:gd name="T56" fmla="*/ 9 w 308"/>
                  <a:gd name="T57" fmla="*/ 91 h 140"/>
                  <a:gd name="T58" fmla="*/ 3 w 308"/>
                  <a:gd name="T59" fmla="*/ 68 h 140"/>
                  <a:gd name="T60" fmla="*/ 12 w 308"/>
                  <a:gd name="T61" fmla="*/ 64 h 140"/>
                  <a:gd name="T62" fmla="*/ 39 w 308"/>
                  <a:gd name="T63" fmla="*/ 52 h 140"/>
                  <a:gd name="T64" fmla="*/ 48 w 308"/>
                  <a:gd name="T65" fmla="*/ 40 h 140"/>
                  <a:gd name="T66" fmla="*/ 68 w 308"/>
                  <a:gd name="T67" fmla="*/ 40 h 140"/>
                  <a:gd name="T68" fmla="*/ 63 w 308"/>
                  <a:gd name="T69" fmla="*/ 27 h 140"/>
                  <a:gd name="T70" fmla="*/ 69 w 308"/>
                  <a:gd name="T71" fmla="*/ 0 h 140"/>
                  <a:gd name="T72" fmla="*/ 86 w 308"/>
                  <a:gd name="T73" fmla="*/ 8 h 140"/>
                  <a:gd name="T74" fmla="*/ 113 w 308"/>
                  <a:gd name="T75" fmla="*/ 21 h 140"/>
                  <a:gd name="T76" fmla="*/ 135 w 308"/>
                  <a:gd name="T77" fmla="*/ 29 h 140"/>
                  <a:gd name="T78" fmla="*/ 141 w 308"/>
                  <a:gd name="T79" fmla="*/ 43 h 140"/>
                  <a:gd name="T80" fmla="*/ 154 w 308"/>
                  <a:gd name="T81" fmla="*/ 44 h 140"/>
                  <a:gd name="T82" fmla="*/ 174 w 308"/>
                  <a:gd name="T83" fmla="*/ 50 h 140"/>
                  <a:gd name="T84" fmla="*/ 182 w 308"/>
                  <a:gd name="T85" fmla="*/ 38 h 140"/>
                  <a:gd name="T86" fmla="*/ 194 w 308"/>
                  <a:gd name="T87" fmla="*/ 27 h 140"/>
                  <a:gd name="T88" fmla="*/ 206 w 308"/>
                  <a:gd name="T89" fmla="*/ 23 h 140"/>
                  <a:gd name="T90" fmla="*/ 233 w 308"/>
                  <a:gd name="T91" fmla="*/ 26 h 140"/>
                  <a:gd name="T92" fmla="*/ 244 w 308"/>
                  <a:gd name="T93" fmla="*/ 11 h 140"/>
                  <a:gd name="T94" fmla="*/ 261 w 308"/>
                  <a:gd name="T95" fmla="*/ 24 h 140"/>
                  <a:gd name="T96" fmla="*/ 274 w 308"/>
                  <a:gd name="T97" fmla="*/ 17 h 140"/>
                  <a:gd name="T98" fmla="*/ 288 w 308"/>
                  <a:gd name="T99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8" h="140">
                    <a:moveTo>
                      <a:pt x="289" y="5"/>
                    </a:moveTo>
                    <a:lnTo>
                      <a:pt x="294" y="3"/>
                    </a:lnTo>
                    <a:lnTo>
                      <a:pt x="297" y="8"/>
                    </a:lnTo>
                    <a:lnTo>
                      <a:pt x="303" y="3"/>
                    </a:lnTo>
                    <a:lnTo>
                      <a:pt x="303" y="5"/>
                    </a:lnTo>
                    <a:lnTo>
                      <a:pt x="303" y="9"/>
                    </a:lnTo>
                    <a:lnTo>
                      <a:pt x="297" y="14"/>
                    </a:lnTo>
                    <a:lnTo>
                      <a:pt x="299" y="23"/>
                    </a:lnTo>
                    <a:lnTo>
                      <a:pt x="308" y="26"/>
                    </a:lnTo>
                    <a:lnTo>
                      <a:pt x="305" y="33"/>
                    </a:lnTo>
                    <a:lnTo>
                      <a:pt x="308" y="37"/>
                    </a:lnTo>
                    <a:lnTo>
                      <a:pt x="306" y="38"/>
                    </a:lnTo>
                    <a:lnTo>
                      <a:pt x="303" y="52"/>
                    </a:lnTo>
                    <a:lnTo>
                      <a:pt x="300" y="55"/>
                    </a:lnTo>
                    <a:lnTo>
                      <a:pt x="300" y="56"/>
                    </a:lnTo>
                    <a:lnTo>
                      <a:pt x="302" y="62"/>
                    </a:lnTo>
                    <a:lnTo>
                      <a:pt x="306" y="64"/>
                    </a:lnTo>
                    <a:lnTo>
                      <a:pt x="305" y="65"/>
                    </a:lnTo>
                    <a:lnTo>
                      <a:pt x="297" y="67"/>
                    </a:lnTo>
                    <a:lnTo>
                      <a:pt x="288" y="73"/>
                    </a:lnTo>
                    <a:lnTo>
                      <a:pt x="282" y="73"/>
                    </a:lnTo>
                    <a:lnTo>
                      <a:pt x="279" y="78"/>
                    </a:lnTo>
                    <a:lnTo>
                      <a:pt x="277" y="79"/>
                    </a:lnTo>
                    <a:lnTo>
                      <a:pt x="279" y="84"/>
                    </a:lnTo>
                    <a:lnTo>
                      <a:pt x="274" y="91"/>
                    </a:lnTo>
                    <a:lnTo>
                      <a:pt x="271" y="94"/>
                    </a:lnTo>
                    <a:lnTo>
                      <a:pt x="273" y="103"/>
                    </a:lnTo>
                    <a:lnTo>
                      <a:pt x="268" y="109"/>
                    </a:lnTo>
                    <a:lnTo>
                      <a:pt x="261" y="111"/>
                    </a:lnTo>
                    <a:lnTo>
                      <a:pt x="261" y="117"/>
                    </a:lnTo>
                    <a:lnTo>
                      <a:pt x="258" y="125"/>
                    </a:lnTo>
                    <a:lnTo>
                      <a:pt x="258" y="131"/>
                    </a:lnTo>
                    <a:lnTo>
                      <a:pt x="244" y="129"/>
                    </a:lnTo>
                    <a:lnTo>
                      <a:pt x="236" y="131"/>
                    </a:lnTo>
                    <a:lnTo>
                      <a:pt x="230" y="131"/>
                    </a:lnTo>
                    <a:lnTo>
                      <a:pt x="224" y="140"/>
                    </a:lnTo>
                    <a:lnTo>
                      <a:pt x="218" y="135"/>
                    </a:lnTo>
                    <a:lnTo>
                      <a:pt x="214" y="134"/>
                    </a:lnTo>
                    <a:lnTo>
                      <a:pt x="214" y="128"/>
                    </a:lnTo>
                    <a:lnTo>
                      <a:pt x="207" y="117"/>
                    </a:lnTo>
                    <a:lnTo>
                      <a:pt x="209" y="111"/>
                    </a:lnTo>
                    <a:lnTo>
                      <a:pt x="215" y="103"/>
                    </a:lnTo>
                    <a:lnTo>
                      <a:pt x="218" y="102"/>
                    </a:lnTo>
                    <a:lnTo>
                      <a:pt x="221" y="97"/>
                    </a:lnTo>
                    <a:lnTo>
                      <a:pt x="214" y="96"/>
                    </a:lnTo>
                    <a:lnTo>
                      <a:pt x="212" y="91"/>
                    </a:lnTo>
                    <a:lnTo>
                      <a:pt x="207" y="90"/>
                    </a:lnTo>
                    <a:lnTo>
                      <a:pt x="200" y="91"/>
                    </a:lnTo>
                    <a:lnTo>
                      <a:pt x="195" y="88"/>
                    </a:lnTo>
                    <a:lnTo>
                      <a:pt x="188" y="87"/>
                    </a:lnTo>
                    <a:lnTo>
                      <a:pt x="183" y="82"/>
                    </a:lnTo>
                    <a:lnTo>
                      <a:pt x="177" y="85"/>
                    </a:lnTo>
                    <a:lnTo>
                      <a:pt x="173" y="78"/>
                    </a:lnTo>
                    <a:lnTo>
                      <a:pt x="165" y="78"/>
                    </a:lnTo>
                    <a:lnTo>
                      <a:pt x="157" y="78"/>
                    </a:lnTo>
                    <a:lnTo>
                      <a:pt x="156" y="85"/>
                    </a:lnTo>
                    <a:lnTo>
                      <a:pt x="153" y="88"/>
                    </a:lnTo>
                    <a:lnTo>
                      <a:pt x="148" y="88"/>
                    </a:lnTo>
                    <a:lnTo>
                      <a:pt x="145" y="94"/>
                    </a:lnTo>
                    <a:lnTo>
                      <a:pt x="138" y="94"/>
                    </a:lnTo>
                    <a:lnTo>
                      <a:pt x="133" y="97"/>
                    </a:lnTo>
                    <a:lnTo>
                      <a:pt x="126" y="96"/>
                    </a:lnTo>
                    <a:lnTo>
                      <a:pt x="121" y="99"/>
                    </a:lnTo>
                    <a:lnTo>
                      <a:pt x="115" y="99"/>
                    </a:lnTo>
                    <a:lnTo>
                      <a:pt x="109" y="102"/>
                    </a:lnTo>
                    <a:lnTo>
                      <a:pt x="103" y="100"/>
                    </a:lnTo>
                    <a:lnTo>
                      <a:pt x="97" y="108"/>
                    </a:lnTo>
                    <a:lnTo>
                      <a:pt x="91" y="109"/>
                    </a:lnTo>
                    <a:lnTo>
                      <a:pt x="89" y="113"/>
                    </a:lnTo>
                    <a:lnTo>
                      <a:pt x="88" y="119"/>
                    </a:lnTo>
                    <a:lnTo>
                      <a:pt x="88" y="116"/>
                    </a:lnTo>
                    <a:lnTo>
                      <a:pt x="77" y="113"/>
                    </a:lnTo>
                    <a:lnTo>
                      <a:pt x="74" y="114"/>
                    </a:lnTo>
                    <a:lnTo>
                      <a:pt x="69" y="114"/>
                    </a:lnTo>
                    <a:lnTo>
                      <a:pt x="65" y="119"/>
                    </a:lnTo>
                    <a:lnTo>
                      <a:pt x="59" y="122"/>
                    </a:lnTo>
                    <a:lnTo>
                      <a:pt x="57" y="126"/>
                    </a:lnTo>
                    <a:lnTo>
                      <a:pt x="51" y="119"/>
                    </a:lnTo>
                    <a:lnTo>
                      <a:pt x="50" y="111"/>
                    </a:lnTo>
                    <a:lnTo>
                      <a:pt x="45" y="106"/>
                    </a:lnTo>
                    <a:lnTo>
                      <a:pt x="41" y="106"/>
                    </a:lnTo>
                    <a:lnTo>
                      <a:pt x="39" y="100"/>
                    </a:lnTo>
                    <a:lnTo>
                      <a:pt x="33" y="102"/>
                    </a:lnTo>
                    <a:lnTo>
                      <a:pt x="33" y="99"/>
                    </a:lnTo>
                    <a:lnTo>
                      <a:pt x="24" y="94"/>
                    </a:lnTo>
                    <a:lnTo>
                      <a:pt x="19" y="97"/>
                    </a:lnTo>
                    <a:lnTo>
                      <a:pt x="9" y="91"/>
                    </a:lnTo>
                    <a:lnTo>
                      <a:pt x="12" y="82"/>
                    </a:lnTo>
                    <a:lnTo>
                      <a:pt x="6" y="81"/>
                    </a:lnTo>
                    <a:lnTo>
                      <a:pt x="3" y="68"/>
                    </a:lnTo>
                    <a:lnTo>
                      <a:pt x="0" y="67"/>
                    </a:lnTo>
                    <a:lnTo>
                      <a:pt x="3" y="65"/>
                    </a:lnTo>
                    <a:lnTo>
                      <a:pt x="12" y="64"/>
                    </a:lnTo>
                    <a:lnTo>
                      <a:pt x="22" y="55"/>
                    </a:lnTo>
                    <a:lnTo>
                      <a:pt x="28" y="55"/>
                    </a:lnTo>
                    <a:lnTo>
                      <a:pt x="39" y="52"/>
                    </a:lnTo>
                    <a:lnTo>
                      <a:pt x="41" y="44"/>
                    </a:lnTo>
                    <a:lnTo>
                      <a:pt x="44" y="40"/>
                    </a:lnTo>
                    <a:lnTo>
                      <a:pt x="48" y="40"/>
                    </a:lnTo>
                    <a:lnTo>
                      <a:pt x="53" y="44"/>
                    </a:lnTo>
                    <a:lnTo>
                      <a:pt x="65" y="46"/>
                    </a:lnTo>
                    <a:lnTo>
                      <a:pt x="68" y="40"/>
                    </a:lnTo>
                    <a:lnTo>
                      <a:pt x="60" y="35"/>
                    </a:lnTo>
                    <a:lnTo>
                      <a:pt x="59" y="29"/>
                    </a:lnTo>
                    <a:lnTo>
                      <a:pt x="63" y="27"/>
                    </a:lnTo>
                    <a:lnTo>
                      <a:pt x="62" y="9"/>
                    </a:lnTo>
                    <a:lnTo>
                      <a:pt x="63" y="3"/>
                    </a:lnTo>
                    <a:lnTo>
                      <a:pt x="69" y="0"/>
                    </a:lnTo>
                    <a:lnTo>
                      <a:pt x="78" y="3"/>
                    </a:lnTo>
                    <a:lnTo>
                      <a:pt x="83" y="11"/>
                    </a:lnTo>
                    <a:lnTo>
                      <a:pt x="86" y="8"/>
                    </a:lnTo>
                    <a:lnTo>
                      <a:pt x="92" y="6"/>
                    </a:lnTo>
                    <a:lnTo>
                      <a:pt x="98" y="15"/>
                    </a:lnTo>
                    <a:lnTo>
                      <a:pt x="113" y="21"/>
                    </a:lnTo>
                    <a:lnTo>
                      <a:pt x="118" y="27"/>
                    </a:lnTo>
                    <a:lnTo>
                      <a:pt x="127" y="35"/>
                    </a:lnTo>
                    <a:lnTo>
                      <a:pt x="135" y="29"/>
                    </a:lnTo>
                    <a:lnTo>
                      <a:pt x="141" y="35"/>
                    </a:lnTo>
                    <a:lnTo>
                      <a:pt x="145" y="37"/>
                    </a:lnTo>
                    <a:lnTo>
                      <a:pt x="141" y="43"/>
                    </a:lnTo>
                    <a:lnTo>
                      <a:pt x="151" y="41"/>
                    </a:lnTo>
                    <a:lnTo>
                      <a:pt x="151" y="38"/>
                    </a:lnTo>
                    <a:lnTo>
                      <a:pt x="154" y="44"/>
                    </a:lnTo>
                    <a:lnTo>
                      <a:pt x="160" y="46"/>
                    </a:lnTo>
                    <a:lnTo>
                      <a:pt x="168" y="55"/>
                    </a:lnTo>
                    <a:lnTo>
                      <a:pt x="174" y="50"/>
                    </a:lnTo>
                    <a:lnTo>
                      <a:pt x="174" y="47"/>
                    </a:lnTo>
                    <a:lnTo>
                      <a:pt x="180" y="43"/>
                    </a:lnTo>
                    <a:lnTo>
                      <a:pt x="182" y="38"/>
                    </a:lnTo>
                    <a:lnTo>
                      <a:pt x="186" y="37"/>
                    </a:lnTo>
                    <a:lnTo>
                      <a:pt x="194" y="30"/>
                    </a:lnTo>
                    <a:lnTo>
                      <a:pt x="194" y="27"/>
                    </a:lnTo>
                    <a:lnTo>
                      <a:pt x="197" y="20"/>
                    </a:lnTo>
                    <a:lnTo>
                      <a:pt x="203" y="17"/>
                    </a:lnTo>
                    <a:lnTo>
                      <a:pt x="206" y="23"/>
                    </a:lnTo>
                    <a:lnTo>
                      <a:pt x="224" y="21"/>
                    </a:lnTo>
                    <a:lnTo>
                      <a:pt x="227" y="24"/>
                    </a:lnTo>
                    <a:lnTo>
                      <a:pt x="233" y="26"/>
                    </a:lnTo>
                    <a:lnTo>
                      <a:pt x="238" y="24"/>
                    </a:lnTo>
                    <a:lnTo>
                      <a:pt x="242" y="18"/>
                    </a:lnTo>
                    <a:lnTo>
                      <a:pt x="244" y="11"/>
                    </a:lnTo>
                    <a:lnTo>
                      <a:pt x="248" y="12"/>
                    </a:lnTo>
                    <a:lnTo>
                      <a:pt x="250" y="18"/>
                    </a:lnTo>
                    <a:lnTo>
                      <a:pt x="261" y="24"/>
                    </a:lnTo>
                    <a:lnTo>
                      <a:pt x="264" y="23"/>
                    </a:lnTo>
                    <a:lnTo>
                      <a:pt x="270" y="18"/>
                    </a:lnTo>
                    <a:lnTo>
                      <a:pt x="274" y="17"/>
                    </a:lnTo>
                    <a:lnTo>
                      <a:pt x="274" y="9"/>
                    </a:lnTo>
                    <a:lnTo>
                      <a:pt x="279" y="8"/>
                    </a:lnTo>
                    <a:lnTo>
                      <a:pt x="288" y="11"/>
                    </a:lnTo>
                    <a:lnTo>
                      <a:pt x="289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3" name="Freeform 1114">
                <a:extLst>
                  <a:ext uri="{FF2B5EF4-FFF2-40B4-BE49-F238E27FC236}">
                    <a16:creationId xmlns:a16="http://schemas.microsoft.com/office/drawing/2014/main" id="{301CFC29-8B01-869E-3CBB-F145B2218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110"/>
                <a:ext cx="138" cy="127"/>
              </a:xfrm>
              <a:custGeom>
                <a:avLst/>
                <a:gdLst>
                  <a:gd name="T0" fmla="*/ 152 w 276"/>
                  <a:gd name="T1" fmla="*/ 105 h 254"/>
                  <a:gd name="T2" fmla="*/ 141 w 276"/>
                  <a:gd name="T3" fmla="*/ 133 h 254"/>
                  <a:gd name="T4" fmla="*/ 118 w 276"/>
                  <a:gd name="T5" fmla="*/ 116 h 254"/>
                  <a:gd name="T6" fmla="*/ 120 w 276"/>
                  <a:gd name="T7" fmla="*/ 102 h 254"/>
                  <a:gd name="T8" fmla="*/ 124 w 276"/>
                  <a:gd name="T9" fmla="*/ 82 h 254"/>
                  <a:gd name="T10" fmla="*/ 121 w 276"/>
                  <a:gd name="T11" fmla="*/ 63 h 254"/>
                  <a:gd name="T12" fmla="*/ 111 w 276"/>
                  <a:gd name="T13" fmla="*/ 46 h 254"/>
                  <a:gd name="T14" fmla="*/ 100 w 276"/>
                  <a:gd name="T15" fmla="*/ 35 h 254"/>
                  <a:gd name="T16" fmla="*/ 85 w 276"/>
                  <a:gd name="T17" fmla="*/ 29 h 254"/>
                  <a:gd name="T18" fmla="*/ 73 w 276"/>
                  <a:gd name="T19" fmla="*/ 17 h 254"/>
                  <a:gd name="T20" fmla="*/ 61 w 276"/>
                  <a:gd name="T21" fmla="*/ 2 h 254"/>
                  <a:gd name="T22" fmla="*/ 48 w 276"/>
                  <a:gd name="T23" fmla="*/ 13 h 254"/>
                  <a:gd name="T24" fmla="*/ 36 w 276"/>
                  <a:gd name="T25" fmla="*/ 6 h 254"/>
                  <a:gd name="T26" fmla="*/ 18 w 276"/>
                  <a:gd name="T27" fmla="*/ 10 h 254"/>
                  <a:gd name="T28" fmla="*/ 17 w 276"/>
                  <a:gd name="T29" fmla="*/ 29 h 254"/>
                  <a:gd name="T30" fmla="*/ 15 w 276"/>
                  <a:gd name="T31" fmla="*/ 57 h 254"/>
                  <a:gd name="T32" fmla="*/ 4 w 276"/>
                  <a:gd name="T33" fmla="*/ 72 h 254"/>
                  <a:gd name="T34" fmla="*/ 14 w 276"/>
                  <a:gd name="T35" fmla="*/ 84 h 254"/>
                  <a:gd name="T36" fmla="*/ 35 w 276"/>
                  <a:gd name="T37" fmla="*/ 75 h 254"/>
                  <a:gd name="T38" fmla="*/ 44 w 276"/>
                  <a:gd name="T39" fmla="*/ 84 h 254"/>
                  <a:gd name="T40" fmla="*/ 53 w 276"/>
                  <a:gd name="T41" fmla="*/ 98 h 254"/>
                  <a:gd name="T42" fmla="*/ 70 w 276"/>
                  <a:gd name="T43" fmla="*/ 137 h 254"/>
                  <a:gd name="T44" fmla="*/ 51 w 276"/>
                  <a:gd name="T45" fmla="*/ 154 h 254"/>
                  <a:gd name="T46" fmla="*/ 38 w 276"/>
                  <a:gd name="T47" fmla="*/ 140 h 254"/>
                  <a:gd name="T48" fmla="*/ 29 w 276"/>
                  <a:gd name="T49" fmla="*/ 168 h 254"/>
                  <a:gd name="T50" fmla="*/ 33 w 276"/>
                  <a:gd name="T51" fmla="*/ 186 h 254"/>
                  <a:gd name="T52" fmla="*/ 15 w 276"/>
                  <a:gd name="T53" fmla="*/ 200 h 254"/>
                  <a:gd name="T54" fmla="*/ 4 w 276"/>
                  <a:gd name="T55" fmla="*/ 230 h 254"/>
                  <a:gd name="T56" fmla="*/ 7 w 276"/>
                  <a:gd name="T57" fmla="*/ 250 h 254"/>
                  <a:gd name="T58" fmla="*/ 21 w 276"/>
                  <a:gd name="T59" fmla="*/ 247 h 254"/>
                  <a:gd name="T60" fmla="*/ 44 w 276"/>
                  <a:gd name="T61" fmla="*/ 242 h 254"/>
                  <a:gd name="T62" fmla="*/ 58 w 276"/>
                  <a:gd name="T63" fmla="*/ 248 h 254"/>
                  <a:gd name="T64" fmla="*/ 71 w 276"/>
                  <a:gd name="T65" fmla="*/ 241 h 254"/>
                  <a:gd name="T66" fmla="*/ 88 w 276"/>
                  <a:gd name="T67" fmla="*/ 239 h 254"/>
                  <a:gd name="T68" fmla="*/ 97 w 276"/>
                  <a:gd name="T69" fmla="*/ 251 h 254"/>
                  <a:gd name="T70" fmla="*/ 115 w 276"/>
                  <a:gd name="T71" fmla="*/ 245 h 254"/>
                  <a:gd name="T72" fmla="*/ 129 w 276"/>
                  <a:gd name="T73" fmla="*/ 227 h 254"/>
                  <a:gd name="T74" fmla="*/ 143 w 276"/>
                  <a:gd name="T75" fmla="*/ 242 h 254"/>
                  <a:gd name="T76" fmla="*/ 144 w 276"/>
                  <a:gd name="T77" fmla="*/ 219 h 254"/>
                  <a:gd name="T78" fmla="*/ 161 w 276"/>
                  <a:gd name="T79" fmla="*/ 224 h 254"/>
                  <a:gd name="T80" fmla="*/ 168 w 276"/>
                  <a:gd name="T81" fmla="*/ 248 h 254"/>
                  <a:gd name="T82" fmla="*/ 196 w 276"/>
                  <a:gd name="T83" fmla="*/ 251 h 254"/>
                  <a:gd name="T84" fmla="*/ 205 w 276"/>
                  <a:gd name="T85" fmla="*/ 222 h 254"/>
                  <a:gd name="T86" fmla="*/ 221 w 276"/>
                  <a:gd name="T87" fmla="*/ 228 h 254"/>
                  <a:gd name="T88" fmla="*/ 249 w 276"/>
                  <a:gd name="T89" fmla="*/ 222 h 254"/>
                  <a:gd name="T90" fmla="*/ 272 w 276"/>
                  <a:gd name="T91" fmla="*/ 224 h 254"/>
                  <a:gd name="T92" fmla="*/ 258 w 276"/>
                  <a:gd name="T93" fmla="*/ 209 h 254"/>
                  <a:gd name="T94" fmla="*/ 249 w 276"/>
                  <a:gd name="T95" fmla="*/ 181 h 254"/>
                  <a:gd name="T96" fmla="*/ 240 w 276"/>
                  <a:gd name="T97" fmla="*/ 157 h 254"/>
                  <a:gd name="T98" fmla="*/ 218 w 276"/>
                  <a:gd name="T99" fmla="*/ 157 h 254"/>
                  <a:gd name="T100" fmla="*/ 203 w 276"/>
                  <a:gd name="T101" fmla="*/ 149 h 254"/>
                  <a:gd name="T102" fmla="*/ 200 w 276"/>
                  <a:gd name="T103" fmla="*/ 143 h 254"/>
                  <a:gd name="T104" fmla="*/ 188 w 276"/>
                  <a:gd name="T105" fmla="*/ 145 h 254"/>
                  <a:gd name="T106" fmla="*/ 173 w 276"/>
                  <a:gd name="T107" fmla="*/ 131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6" h="254">
                    <a:moveTo>
                      <a:pt x="159" y="117"/>
                    </a:moveTo>
                    <a:lnTo>
                      <a:pt x="161" y="110"/>
                    </a:lnTo>
                    <a:lnTo>
                      <a:pt x="152" y="105"/>
                    </a:lnTo>
                    <a:lnTo>
                      <a:pt x="149" y="110"/>
                    </a:lnTo>
                    <a:lnTo>
                      <a:pt x="146" y="133"/>
                    </a:lnTo>
                    <a:lnTo>
                      <a:pt x="141" y="133"/>
                    </a:lnTo>
                    <a:lnTo>
                      <a:pt x="130" y="127"/>
                    </a:lnTo>
                    <a:lnTo>
                      <a:pt x="127" y="124"/>
                    </a:lnTo>
                    <a:lnTo>
                      <a:pt x="118" y="116"/>
                    </a:lnTo>
                    <a:lnTo>
                      <a:pt x="111" y="113"/>
                    </a:lnTo>
                    <a:lnTo>
                      <a:pt x="117" y="102"/>
                    </a:lnTo>
                    <a:lnTo>
                      <a:pt x="120" y="102"/>
                    </a:lnTo>
                    <a:lnTo>
                      <a:pt x="123" y="96"/>
                    </a:lnTo>
                    <a:lnTo>
                      <a:pt x="126" y="90"/>
                    </a:lnTo>
                    <a:lnTo>
                      <a:pt x="124" y="82"/>
                    </a:lnTo>
                    <a:lnTo>
                      <a:pt x="135" y="81"/>
                    </a:lnTo>
                    <a:lnTo>
                      <a:pt x="136" y="67"/>
                    </a:lnTo>
                    <a:lnTo>
                      <a:pt x="121" y="63"/>
                    </a:lnTo>
                    <a:lnTo>
                      <a:pt x="118" y="61"/>
                    </a:lnTo>
                    <a:lnTo>
                      <a:pt x="112" y="54"/>
                    </a:lnTo>
                    <a:lnTo>
                      <a:pt x="111" y="46"/>
                    </a:lnTo>
                    <a:lnTo>
                      <a:pt x="106" y="41"/>
                    </a:lnTo>
                    <a:lnTo>
                      <a:pt x="102" y="41"/>
                    </a:lnTo>
                    <a:lnTo>
                      <a:pt x="100" y="35"/>
                    </a:lnTo>
                    <a:lnTo>
                      <a:pt x="94" y="37"/>
                    </a:lnTo>
                    <a:lnTo>
                      <a:pt x="94" y="34"/>
                    </a:lnTo>
                    <a:lnTo>
                      <a:pt x="85" y="29"/>
                    </a:lnTo>
                    <a:lnTo>
                      <a:pt x="80" y="32"/>
                    </a:lnTo>
                    <a:lnTo>
                      <a:pt x="70" y="26"/>
                    </a:lnTo>
                    <a:lnTo>
                      <a:pt x="73" y="17"/>
                    </a:lnTo>
                    <a:lnTo>
                      <a:pt x="67" y="16"/>
                    </a:lnTo>
                    <a:lnTo>
                      <a:pt x="64" y="3"/>
                    </a:lnTo>
                    <a:lnTo>
                      <a:pt x="61" y="2"/>
                    </a:lnTo>
                    <a:lnTo>
                      <a:pt x="56" y="8"/>
                    </a:lnTo>
                    <a:lnTo>
                      <a:pt x="56" y="13"/>
                    </a:lnTo>
                    <a:lnTo>
                      <a:pt x="48" y="13"/>
                    </a:lnTo>
                    <a:lnTo>
                      <a:pt x="45" y="11"/>
                    </a:lnTo>
                    <a:lnTo>
                      <a:pt x="42" y="3"/>
                    </a:lnTo>
                    <a:lnTo>
                      <a:pt x="36" y="6"/>
                    </a:lnTo>
                    <a:lnTo>
                      <a:pt x="30" y="0"/>
                    </a:lnTo>
                    <a:lnTo>
                      <a:pt x="21" y="3"/>
                    </a:lnTo>
                    <a:lnTo>
                      <a:pt x="18" y="10"/>
                    </a:lnTo>
                    <a:lnTo>
                      <a:pt x="11" y="16"/>
                    </a:lnTo>
                    <a:lnTo>
                      <a:pt x="11" y="23"/>
                    </a:lnTo>
                    <a:lnTo>
                      <a:pt x="17" y="29"/>
                    </a:lnTo>
                    <a:lnTo>
                      <a:pt x="17" y="40"/>
                    </a:lnTo>
                    <a:lnTo>
                      <a:pt x="11" y="43"/>
                    </a:lnTo>
                    <a:lnTo>
                      <a:pt x="15" y="57"/>
                    </a:lnTo>
                    <a:lnTo>
                      <a:pt x="6" y="66"/>
                    </a:lnTo>
                    <a:lnTo>
                      <a:pt x="1" y="67"/>
                    </a:lnTo>
                    <a:lnTo>
                      <a:pt x="4" y="72"/>
                    </a:lnTo>
                    <a:lnTo>
                      <a:pt x="0" y="78"/>
                    </a:lnTo>
                    <a:lnTo>
                      <a:pt x="11" y="81"/>
                    </a:lnTo>
                    <a:lnTo>
                      <a:pt x="14" y="84"/>
                    </a:lnTo>
                    <a:lnTo>
                      <a:pt x="24" y="82"/>
                    </a:lnTo>
                    <a:lnTo>
                      <a:pt x="29" y="81"/>
                    </a:lnTo>
                    <a:lnTo>
                      <a:pt x="35" y="75"/>
                    </a:lnTo>
                    <a:lnTo>
                      <a:pt x="41" y="78"/>
                    </a:lnTo>
                    <a:lnTo>
                      <a:pt x="45" y="81"/>
                    </a:lnTo>
                    <a:lnTo>
                      <a:pt x="44" y="84"/>
                    </a:lnTo>
                    <a:lnTo>
                      <a:pt x="48" y="90"/>
                    </a:lnTo>
                    <a:lnTo>
                      <a:pt x="48" y="96"/>
                    </a:lnTo>
                    <a:lnTo>
                      <a:pt x="53" y="98"/>
                    </a:lnTo>
                    <a:lnTo>
                      <a:pt x="61" y="116"/>
                    </a:lnTo>
                    <a:lnTo>
                      <a:pt x="62" y="124"/>
                    </a:lnTo>
                    <a:lnTo>
                      <a:pt x="70" y="137"/>
                    </a:lnTo>
                    <a:lnTo>
                      <a:pt x="59" y="143"/>
                    </a:lnTo>
                    <a:lnTo>
                      <a:pt x="53" y="146"/>
                    </a:lnTo>
                    <a:lnTo>
                      <a:pt x="51" y="154"/>
                    </a:lnTo>
                    <a:lnTo>
                      <a:pt x="51" y="148"/>
                    </a:lnTo>
                    <a:lnTo>
                      <a:pt x="44" y="137"/>
                    </a:lnTo>
                    <a:lnTo>
                      <a:pt x="38" y="140"/>
                    </a:lnTo>
                    <a:lnTo>
                      <a:pt x="30" y="148"/>
                    </a:lnTo>
                    <a:lnTo>
                      <a:pt x="30" y="160"/>
                    </a:lnTo>
                    <a:lnTo>
                      <a:pt x="29" y="168"/>
                    </a:lnTo>
                    <a:lnTo>
                      <a:pt x="26" y="175"/>
                    </a:lnTo>
                    <a:lnTo>
                      <a:pt x="27" y="177"/>
                    </a:lnTo>
                    <a:lnTo>
                      <a:pt x="33" y="186"/>
                    </a:lnTo>
                    <a:lnTo>
                      <a:pt x="24" y="195"/>
                    </a:lnTo>
                    <a:lnTo>
                      <a:pt x="15" y="192"/>
                    </a:lnTo>
                    <a:lnTo>
                      <a:pt x="15" y="200"/>
                    </a:lnTo>
                    <a:lnTo>
                      <a:pt x="11" y="212"/>
                    </a:lnTo>
                    <a:lnTo>
                      <a:pt x="12" y="213"/>
                    </a:lnTo>
                    <a:lnTo>
                      <a:pt x="4" y="230"/>
                    </a:lnTo>
                    <a:lnTo>
                      <a:pt x="6" y="242"/>
                    </a:lnTo>
                    <a:lnTo>
                      <a:pt x="3" y="248"/>
                    </a:lnTo>
                    <a:lnTo>
                      <a:pt x="7" y="250"/>
                    </a:lnTo>
                    <a:lnTo>
                      <a:pt x="14" y="248"/>
                    </a:lnTo>
                    <a:lnTo>
                      <a:pt x="15" y="251"/>
                    </a:lnTo>
                    <a:lnTo>
                      <a:pt x="21" y="247"/>
                    </a:lnTo>
                    <a:lnTo>
                      <a:pt x="32" y="251"/>
                    </a:lnTo>
                    <a:lnTo>
                      <a:pt x="33" y="251"/>
                    </a:lnTo>
                    <a:lnTo>
                      <a:pt x="44" y="242"/>
                    </a:lnTo>
                    <a:lnTo>
                      <a:pt x="50" y="251"/>
                    </a:lnTo>
                    <a:lnTo>
                      <a:pt x="55" y="251"/>
                    </a:lnTo>
                    <a:lnTo>
                      <a:pt x="58" y="248"/>
                    </a:lnTo>
                    <a:lnTo>
                      <a:pt x="67" y="253"/>
                    </a:lnTo>
                    <a:lnTo>
                      <a:pt x="73" y="250"/>
                    </a:lnTo>
                    <a:lnTo>
                      <a:pt x="71" y="241"/>
                    </a:lnTo>
                    <a:lnTo>
                      <a:pt x="73" y="239"/>
                    </a:lnTo>
                    <a:lnTo>
                      <a:pt x="82" y="241"/>
                    </a:lnTo>
                    <a:lnTo>
                      <a:pt x="88" y="239"/>
                    </a:lnTo>
                    <a:lnTo>
                      <a:pt x="89" y="242"/>
                    </a:lnTo>
                    <a:lnTo>
                      <a:pt x="89" y="251"/>
                    </a:lnTo>
                    <a:lnTo>
                      <a:pt x="97" y="251"/>
                    </a:lnTo>
                    <a:lnTo>
                      <a:pt x="100" y="253"/>
                    </a:lnTo>
                    <a:lnTo>
                      <a:pt x="111" y="244"/>
                    </a:lnTo>
                    <a:lnTo>
                      <a:pt x="115" y="245"/>
                    </a:lnTo>
                    <a:lnTo>
                      <a:pt x="115" y="239"/>
                    </a:lnTo>
                    <a:lnTo>
                      <a:pt x="123" y="230"/>
                    </a:lnTo>
                    <a:lnTo>
                      <a:pt x="129" y="227"/>
                    </a:lnTo>
                    <a:lnTo>
                      <a:pt x="138" y="230"/>
                    </a:lnTo>
                    <a:lnTo>
                      <a:pt x="139" y="242"/>
                    </a:lnTo>
                    <a:lnTo>
                      <a:pt x="143" y="242"/>
                    </a:lnTo>
                    <a:lnTo>
                      <a:pt x="150" y="237"/>
                    </a:lnTo>
                    <a:lnTo>
                      <a:pt x="147" y="224"/>
                    </a:lnTo>
                    <a:lnTo>
                      <a:pt x="144" y="219"/>
                    </a:lnTo>
                    <a:lnTo>
                      <a:pt x="147" y="216"/>
                    </a:lnTo>
                    <a:lnTo>
                      <a:pt x="159" y="216"/>
                    </a:lnTo>
                    <a:lnTo>
                      <a:pt x="161" y="224"/>
                    </a:lnTo>
                    <a:lnTo>
                      <a:pt x="159" y="234"/>
                    </a:lnTo>
                    <a:lnTo>
                      <a:pt x="165" y="241"/>
                    </a:lnTo>
                    <a:lnTo>
                      <a:pt x="168" y="248"/>
                    </a:lnTo>
                    <a:lnTo>
                      <a:pt x="182" y="254"/>
                    </a:lnTo>
                    <a:lnTo>
                      <a:pt x="193" y="251"/>
                    </a:lnTo>
                    <a:lnTo>
                      <a:pt x="196" y="251"/>
                    </a:lnTo>
                    <a:lnTo>
                      <a:pt x="200" y="242"/>
                    </a:lnTo>
                    <a:lnTo>
                      <a:pt x="199" y="234"/>
                    </a:lnTo>
                    <a:lnTo>
                      <a:pt x="205" y="222"/>
                    </a:lnTo>
                    <a:lnTo>
                      <a:pt x="209" y="225"/>
                    </a:lnTo>
                    <a:lnTo>
                      <a:pt x="220" y="227"/>
                    </a:lnTo>
                    <a:lnTo>
                      <a:pt x="221" y="228"/>
                    </a:lnTo>
                    <a:lnTo>
                      <a:pt x="231" y="227"/>
                    </a:lnTo>
                    <a:lnTo>
                      <a:pt x="237" y="224"/>
                    </a:lnTo>
                    <a:lnTo>
                      <a:pt x="249" y="222"/>
                    </a:lnTo>
                    <a:lnTo>
                      <a:pt x="259" y="218"/>
                    </a:lnTo>
                    <a:lnTo>
                      <a:pt x="264" y="219"/>
                    </a:lnTo>
                    <a:lnTo>
                      <a:pt x="272" y="224"/>
                    </a:lnTo>
                    <a:lnTo>
                      <a:pt x="276" y="222"/>
                    </a:lnTo>
                    <a:lnTo>
                      <a:pt x="261" y="213"/>
                    </a:lnTo>
                    <a:lnTo>
                      <a:pt x="258" y="209"/>
                    </a:lnTo>
                    <a:lnTo>
                      <a:pt x="261" y="203"/>
                    </a:lnTo>
                    <a:lnTo>
                      <a:pt x="252" y="189"/>
                    </a:lnTo>
                    <a:lnTo>
                      <a:pt x="249" y="181"/>
                    </a:lnTo>
                    <a:lnTo>
                      <a:pt x="238" y="174"/>
                    </a:lnTo>
                    <a:lnTo>
                      <a:pt x="237" y="169"/>
                    </a:lnTo>
                    <a:lnTo>
                      <a:pt x="240" y="157"/>
                    </a:lnTo>
                    <a:lnTo>
                      <a:pt x="234" y="157"/>
                    </a:lnTo>
                    <a:lnTo>
                      <a:pt x="226" y="152"/>
                    </a:lnTo>
                    <a:lnTo>
                      <a:pt x="218" y="157"/>
                    </a:lnTo>
                    <a:lnTo>
                      <a:pt x="208" y="158"/>
                    </a:lnTo>
                    <a:lnTo>
                      <a:pt x="206" y="157"/>
                    </a:lnTo>
                    <a:lnTo>
                      <a:pt x="203" y="149"/>
                    </a:lnTo>
                    <a:lnTo>
                      <a:pt x="212" y="146"/>
                    </a:lnTo>
                    <a:lnTo>
                      <a:pt x="206" y="142"/>
                    </a:lnTo>
                    <a:lnTo>
                      <a:pt x="200" y="143"/>
                    </a:lnTo>
                    <a:lnTo>
                      <a:pt x="194" y="136"/>
                    </a:lnTo>
                    <a:lnTo>
                      <a:pt x="191" y="137"/>
                    </a:lnTo>
                    <a:lnTo>
                      <a:pt x="188" y="145"/>
                    </a:lnTo>
                    <a:lnTo>
                      <a:pt x="179" y="140"/>
                    </a:lnTo>
                    <a:lnTo>
                      <a:pt x="173" y="136"/>
                    </a:lnTo>
                    <a:lnTo>
                      <a:pt x="173" y="131"/>
                    </a:lnTo>
                    <a:lnTo>
                      <a:pt x="170" y="124"/>
                    </a:lnTo>
                    <a:lnTo>
                      <a:pt x="159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4" name="Freeform 1115">
                <a:extLst>
                  <a:ext uri="{FF2B5EF4-FFF2-40B4-BE49-F238E27FC236}">
                    <a16:creationId xmlns:a16="http://schemas.microsoft.com/office/drawing/2014/main" id="{9B2FC1E5-6D37-B0F9-13BC-A100CEF6B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110"/>
                <a:ext cx="138" cy="127"/>
              </a:xfrm>
              <a:custGeom>
                <a:avLst/>
                <a:gdLst>
                  <a:gd name="T0" fmla="*/ 173 w 276"/>
                  <a:gd name="T1" fmla="*/ 131 h 254"/>
                  <a:gd name="T2" fmla="*/ 188 w 276"/>
                  <a:gd name="T3" fmla="*/ 145 h 254"/>
                  <a:gd name="T4" fmla="*/ 200 w 276"/>
                  <a:gd name="T5" fmla="*/ 143 h 254"/>
                  <a:gd name="T6" fmla="*/ 203 w 276"/>
                  <a:gd name="T7" fmla="*/ 149 h 254"/>
                  <a:gd name="T8" fmla="*/ 218 w 276"/>
                  <a:gd name="T9" fmla="*/ 157 h 254"/>
                  <a:gd name="T10" fmla="*/ 240 w 276"/>
                  <a:gd name="T11" fmla="*/ 157 h 254"/>
                  <a:gd name="T12" fmla="*/ 249 w 276"/>
                  <a:gd name="T13" fmla="*/ 181 h 254"/>
                  <a:gd name="T14" fmla="*/ 258 w 276"/>
                  <a:gd name="T15" fmla="*/ 209 h 254"/>
                  <a:gd name="T16" fmla="*/ 272 w 276"/>
                  <a:gd name="T17" fmla="*/ 224 h 254"/>
                  <a:gd name="T18" fmla="*/ 249 w 276"/>
                  <a:gd name="T19" fmla="*/ 222 h 254"/>
                  <a:gd name="T20" fmla="*/ 221 w 276"/>
                  <a:gd name="T21" fmla="*/ 228 h 254"/>
                  <a:gd name="T22" fmla="*/ 205 w 276"/>
                  <a:gd name="T23" fmla="*/ 222 h 254"/>
                  <a:gd name="T24" fmla="*/ 196 w 276"/>
                  <a:gd name="T25" fmla="*/ 251 h 254"/>
                  <a:gd name="T26" fmla="*/ 168 w 276"/>
                  <a:gd name="T27" fmla="*/ 248 h 254"/>
                  <a:gd name="T28" fmla="*/ 161 w 276"/>
                  <a:gd name="T29" fmla="*/ 224 h 254"/>
                  <a:gd name="T30" fmla="*/ 144 w 276"/>
                  <a:gd name="T31" fmla="*/ 219 h 254"/>
                  <a:gd name="T32" fmla="*/ 143 w 276"/>
                  <a:gd name="T33" fmla="*/ 242 h 254"/>
                  <a:gd name="T34" fmla="*/ 129 w 276"/>
                  <a:gd name="T35" fmla="*/ 227 h 254"/>
                  <a:gd name="T36" fmla="*/ 115 w 276"/>
                  <a:gd name="T37" fmla="*/ 245 h 254"/>
                  <a:gd name="T38" fmla="*/ 97 w 276"/>
                  <a:gd name="T39" fmla="*/ 251 h 254"/>
                  <a:gd name="T40" fmla="*/ 88 w 276"/>
                  <a:gd name="T41" fmla="*/ 239 h 254"/>
                  <a:gd name="T42" fmla="*/ 71 w 276"/>
                  <a:gd name="T43" fmla="*/ 241 h 254"/>
                  <a:gd name="T44" fmla="*/ 58 w 276"/>
                  <a:gd name="T45" fmla="*/ 248 h 254"/>
                  <a:gd name="T46" fmla="*/ 44 w 276"/>
                  <a:gd name="T47" fmla="*/ 242 h 254"/>
                  <a:gd name="T48" fmla="*/ 21 w 276"/>
                  <a:gd name="T49" fmla="*/ 247 h 254"/>
                  <a:gd name="T50" fmla="*/ 7 w 276"/>
                  <a:gd name="T51" fmla="*/ 250 h 254"/>
                  <a:gd name="T52" fmla="*/ 4 w 276"/>
                  <a:gd name="T53" fmla="*/ 230 h 254"/>
                  <a:gd name="T54" fmla="*/ 15 w 276"/>
                  <a:gd name="T55" fmla="*/ 200 h 254"/>
                  <a:gd name="T56" fmla="*/ 33 w 276"/>
                  <a:gd name="T57" fmla="*/ 186 h 254"/>
                  <a:gd name="T58" fmla="*/ 29 w 276"/>
                  <a:gd name="T59" fmla="*/ 168 h 254"/>
                  <a:gd name="T60" fmla="*/ 38 w 276"/>
                  <a:gd name="T61" fmla="*/ 140 h 254"/>
                  <a:gd name="T62" fmla="*/ 51 w 276"/>
                  <a:gd name="T63" fmla="*/ 154 h 254"/>
                  <a:gd name="T64" fmla="*/ 70 w 276"/>
                  <a:gd name="T65" fmla="*/ 137 h 254"/>
                  <a:gd name="T66" fmla="*/ 53 w 276"/>
                  <a:gd name="T67" fmla="*/ 98 h 254"/>
                  <a:gd name="T68" fmla="*/ 44 w 276"/>
                  <a:gd name="T69" fmla="*/ 84 h 254"/>
                  <a:gd name="T70" fmla="*/ 35 w 276"/>
                  <a:gd name="T71" fmla="*/ 75 h 254"/>
                  <a:gd name="T72" fmla="*/ 14 w 276"/>
                  <a:gd name="T73" fmla="*/ 84 h 254"/>
                  <a:gd name="T74" fmla="*/ 4 w 276"/>
                  <a:gd name="T75" fmla="*/ 72 h 254"/>
                  <a:gd name="T76" fmla="*/ 15 w 276"/>
                  <a:gd name="T77" fmla="*/ 57 h 254"/>
                  <a:gd name="T78" fmla="*/ 17 w 276"/>
                  <a:gd name="T79" fmla="*/ 29 h 254"/>
                  <a:gd name="T80" fmla="*/ 18 w 276"/>
                  <a:gd name="T81" fmla="*/ 10 h 254"/>
                  <a:gd name="T82" fmla="*/ 36 w 276"/>
                  <a:gd name="T83" fmla="*/ 6 h 254"/>
                  <a:gd name="T84" fmla="*/ 48 w 276"/>
                  <a:gd name="T85" fmla="*/ 13 h 254"/>
                  <a:gd name="T86" fmla="*/ 61 w 276"/>
                  <a:gd name="T87" fmla="*/ 2 h 254"/>
                  <a:gd name="T88" fmla="*/ 73 w 276"/>
                  <a:gd name="T89" fmla="*/ 17 h 254"/>
                  <a:gd name="T90" fmla="*/ 85 w 276"/>
                  <a:gd name="T91" fmla="*/ 29 h 254"/>
                  <a:gd name="T92" fmla="*/ 100 w 276"/>
                  <a:gd name="T93" fmla="*/ 35 h 254"/>
                  <a:gd name="T94" fmla="*/ 111 w 276"/>
                  <a:gd name="T95" fmla="*/ 46 h 254"/>
                  <a:gd name="T96" fmla="*/ 121 w 276"/>
                  <a:gd name="T97" fmla="*/ 63 h 254"/>
                  <a:gd name="T98" fmla="*/ 124 w 276"/>
                  <a:gd name="T99" fmla="*/ 82 h 254"/>
                  <a:gd name="T100" fmla="*/ 120 w 276"/>
                  <a:gd name="T101" fmla="*/ 102 h 254"/>
                  <a:gd name="T102" fmla="*/ 118 w 276"/>
                  <a:gd name="T103" fmla="*/ 116 h 254"/>
                  <a:gd name="T104" fmla="*/ 141 w 276"/>
                  <a:gd name="T105" fmla="*/ 133 h 254"/>
                  <a:gd name="T106" fmla="*/ 152 w 276"/>
                  <a:gd name="T107" fmla="*/ 105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6" h="254">
                    <a:moveTo>
                      <a:pt x="159" y="117"/>
                    </a:moveTo>
                    <a:lnTo>
                      <a:pt x="170" y="124"/>
                    </a:lnTo>
                    <a:lnTo>
                      <a:pt x="173" y="131"/>
                    </a:lnTo>
                    <a:lnTo>
                      <a:pt x="173" y="136"/>
                    </a:lnTo>
                    <a:lnTo>
                      <a:pt x="179" y="140"/>
                    </a:lnTo>
                    <a:lnTo>
                      <a:pt x="188" y="145"/>
                    </a:lnTo>
                    <a:lnTo>
                      <a:pt x="191" y="137"/>
                    </a:lnTo>
                    <a:lnTo>
                      <a:pt x="194" y="136"/>
                    </a:lnTo>
                    <a:lnTo>
                      <a:pt x="200" y="143"/>
                    </a:lnTo>
                    <a:lnTo>
                      <a:pt x="206" y="142"/>
                    </a:lnTo>
                    <a:lnTo>
                      <a:pt x="212" y="146"/>
                    </a:lnTo>
                    <a:lnTo>
                      <a:pt x="203" y="149"/>
                    </a:lnTo>
                    <a:lnTo>
                      <a:pt x="206" y="157"/>
                    </a:lnTo>
                    <a:lnTo>
                      <a:pt x="208" y="158"/>
                    </a:lnTo>
                    <a:lnTo>
                      <a:pt x="218" y="157"/>
                    </a:lnTo>
                    <a:lnTo>
                      <a:pt x="226" y="152"/>
                    </a:lnTo>
                    <a:lnTo>
                      <a:pt x="234" y="157"/>
                    </a:lnTo>
                    <a:lnTo>
                      <a:pt x="240" y="157"/>
                    </a:lnTo>
                    <a:lnTo>
                      <a:pt x="237" y="169"/>
                    </a:lnTo>
                    <a:lnTo>
                      <a:pt x="238" y="174"/>
                    </a:lnTo>
                    <a:lnTo>
                      <a:pt x="249" y="181"/>
                    </a:lnTo>
                    <a:lnTo>
                      <a:pt x="252" y="189"/>
                    </a:lnTo>
                    <a:lnTo>
                      <a:pt x="261" y="203"/>
                    </a:lnTo>
                    <a:lnTo>
                      <a:pt x="258" y="209"/>
                    </a:lnTo>
                    <a:lnTo>
                      <a:pt x="261" y="213"/>
                    </a:lnTo>
                    <a:lnTo>
                      <a:pt x="276" y="222"/>
                    </a:lnTo>
                    <a:lnTo>
                      <a:pt x="272" y="224"/>
                    </a:lnTo>
                    <a:lnTo>
                      <a:pt x="264" y="219"/>
                    </a:lnTo>
                    <a:lnTo>
                      <a:pt x="259" y="218"/>
                    </a:lnTo>
                    <a:lnTo>
                      <a:pt x="249" y="222"/>
                    </a:lnTo>
                    <a:lnTo>
                      <a:pt x="237" y="224"/>
                    </a:lnTo>
                    <a:lnTo>
                      <a:pt x="231" y="227"/>
                    </a:lnTo>
                    <a:lnTo>
                      <a:pt x="221" y="228"/>
                    </a:lnTo>
                    <a:lnTo>
                      <a:pt x="220" y="227"/>
                    </a:lnTo>
                    <a:lnTo>
                      <a:pt x="209" y="225"/>
                    </a:lnTo>
                    <a:lnTo>
                      <a:pt x="205" y="222"/>
                    </a:lnTo>
                    <a:lnTo>
                      <a:pt x="199" y="234"/>
                    </a:lnTo>
                    <a:lnTo>
                      <a:pt x="200" y="242"/>
                    </a:lnTo>
                    <a:lnTo>
                      <a:pt x="196" y="251"/>
                    </a:lnTo>
                    <a:lnTo>
                      <a:pt x="193" y="251"/>
                    </a:lnTo>
                    <a:lnTo>
                      <a:pt x="182" y="254"/>
                    </a:lnTo>
                    <a:lnTo>
                      <a:pt x="168" y="248"/>
                    </a:lnTo>
                    <a:lnTo>
                      <a:pt x="165" y="241"/>
                    </a:lnTo>
                    <a:lnTo>
                      <a:pt x="159" y="234"/>
                    </a:lnTo>
                    <a:lnTo>
                      <a:pt x="161" y="224"/>
                    </a:lnTo>
                    <a:lnTo>
                      <a:pt x="159" y="216"/>
                    </a:lnTo>
                    <a:lnTo>
                      <a:pt x="147" y="216"/>
                    </a:lnTo>
                    <a:lnTo>
                      <a:pt x="144" y="219"/>
                    </a:lnTo>
                    <a:lnTo>
                      <a:pt x="147" y="224"/>
                    </a:lnTo>
                    <a:lnTo>
                      <a:pt x="150" y="237"/>
                    </a:lnTo>
                    <a:lnTo>
                      <a:pt x="143" y="242"/>
                    </a:lnTo>
                    <a:lnTo>
                      <a:pt x="139" y="242"/>
                    </a:lnTo>
                    <a:lnTo>
                      <a:pt x="138" y="230"/>
                    </a:lnTo>
                    <a:lnTo>
                      <a:pt x="129" y="227"/>
                    </a:lnTo>
                    <a:lnTo>
                      <a:pt x="123" y="230"/>
                    </a:lnTo>
                    <a:lnTo>
                      <a:pt x="115" y="239"/>
                    </a:lnTo>
                    <a:lnTo>
                      <a:pt x="115" y="245"/>
                    </a:lnTo>
                    <a:lnTo>
                      <a:pt x="111" y="244"/>
                    </a:lnTo>
                    <a:lnTo>
                      <a:pt x="100" y="253"/>
                    </a:lnTo>
                    <a:lnTo>
                      <a:pt x="97" y="251"/>
                    </a:lnTo>
                    <a:lnTo>
                      <a:pt x="89" y="251"/>
                    </a:lnTo>
                    <a:lnTo>
                      <a:pt x="89" y="242"/>
                    </a:lnTo>
                    <a:lnTo>
                      <a:pt x="88" y="239"/>
                    </a:lnTo>
                    <a:lnTo>
                      <a:pt x="82" y="241"/>
                    </a:lnTo>
                    <a:lnTo>
                      <a:pt x="73" y="239"/>
                    </a:lnTo>
                    <a:lnTo>
                      <a:pt x="71" y="241"/>
                    </a:lnTo>
                    <a:lnTo>
                      <a:pt x="73" y="250"/>
                    </a:lnTo>
                    <a:lnTo>
                      <a:pt x="67" y="253"/>
                    </a:lnTo>
                    <a:lnTo>
                      <a:pt x="58" y="248"/>
                    </a:lnTo>
                    <a:lnTo>
                      <a:pt x="55" y="251"/>
                    </a:lnTo>
                    <a:lnTo>
                      <a:pt x="50" y="251"/>
                    </a:lnTo>
                    <a:lnTo>
                      <a:pt x="44" y="242"/>
                    </a:lnTo>
                    <a:lnTo>
                      <a:pt x="33" y="251"/>
                    </a:lnTo>
                    <a:lnTo>
                      <a:pt x="32" y="251"/>
                    </a:lnTo>
                    <a:lnTo>
                      <a:pt x="21" y="247"/>
                    </a:lnTo>
                    <a:lnTo>
                      <a:pt x="15" y="251"/>
                    </a:lnTo>
                    <a:lnTo>
                      <a:pt x="14" y="248"/>
                    </a:lnTo>
                    <a:lnTo>
                      <a:pt x="7" y="250"/>
                    </a:lnTo>
                    <a:lnTo>
                      <a:pt x="3" y="248"/>
                    </a:lnTo>
                    <a:lnTo>
                      <a:pt x="6" y="242"/>
                    </a:lnTo>
                    <a:lnTo>
                      <a:pt x="4" y="230"/>
                    </a:lnTo>
                    <a:lnTo>
                      <a:pt x="12" y="213"/>
                    </a:lnTo>
                    <a:lnTo>
                      <a:pt x="11" y="212"/>
                    </a:lnTo>
                    <a:lnTo>
                      <a:pt x="15" y="200"/>
                    </a:lnTo>
                    <a:lnTo>
                      <a:pt x="15" y="192"/>
                    </a:lnTo>
                    <a:lnTo>
                      <a:pt x="24" y="195"/>
                    </a:lnTo>
                    <a:lnTo>
                      <a:pt x="33" y="186"/>
                    </a:lnTo>
                    <a:lnTo>
                      <a:pt x="27" y="177"/>
                    </a:lnTo>
                    <a:lnTo>
                      <a:pt x="26" y="175"/>
                    </a:lnTo>
                    <a:lnTo>
                      <a:pt x="29" y="168"/>
                    </a:lnTo>
                    <a:lnTo>
                      <a:pt x="30" y="160"/>
                    </a:lnTo>
                    <a:lnTo>
                      <a:pt x="30" y="148"/>
                    </a:lnTo>
                    <a:lnTo>
                      <a:pt x="38" y="140"/>
                    </a:lnTo>
                    <a:lnTo>
                      <a:pt x="44" y="137"/>
                    </a:lnTo>
                    <a:lnTo>
                      <a:pt x="51" y="148"/>
                    </a:lnTo>
                    <a:lnTo>
                      <a:pt x="51" y="154"/>
                    </a:lnTo>
                    <a:lnTo>
                      <a:pt x="53" y="146"/>
                    </a:lnTo>
                    <a:lnTo>
                      <a:pt x="59" y="143"/>
                    </a:lnTo>
                    <a:lnTo>
                      <a:pt x="70" y="137"/>
                    </a:lnTo>
                    <a:lnTo>
                      <a:pt x="62" y="124"/>
                    </a:lnTo>
                    <a:lnTo>
                      <a:pt x="61" y="116"/>
                    </a:lnTo>
                    <a:lnTo>
                      <a:pt x="53" y="98"/>
                    </a:lnTo>
                    <a:lnTo>
                      <a:pt x="48" y="96"/>
                    </a:lnTo>
                    <a:lnTo>
                      <a:pt x="48" y="90"/>
                    </a:lnTo>
                    <a:lnTo>
                      <a:pt x="44" y="84"/>
                    </a:lnTo>
                    <a:lnTo>
                      <a:pt x="45" y="81"/>
                    </a:lnTo>
                    <a:lnTo>
                      <a:pt x="41" y="78"/>
                    </a:lnTo>
                    <a:lnTo>
                      <a:pt x="35" y="75"/>
                    </a:lnTo>
                    <a:lnTo>
                      <a:pt x="29" y="81"/>
                    </a:lnTo>
                    <a:lnTo>
                      <a:pt x="24" y="82"/>
                    </a:lnTo>
                    <a:lnTo>
                      <a:pt x="14" y="84"/>
                    </a:lnTo>
                    <a:lnTo>
                      <a:pt x="11" y="81"/>
                    </a:lnTo>
                    <a:lnTo>
                      <a:pt x="0" y="78"/>
                    </a:lnTo>
                    <a:lnTo>
                      <a:pt x="4" y="72"/>
                    </a:lnTo>
                    <a:lnTo>
                      <a:pt x="1" y="67"/>
                    </a:lnTo>
                    <a:lnTo>
                      <a:pt x="6" y="66"/>
                    </a:lnTo>
                    <a:lnTo>
                      <a:pt x="15" y="57"/>
                    </a:lnTo>
                    <a:lnTo>
                      <a:pt x="11" y="43"/>
                    </a:lnTo>
                    <a:lnTo>
                      <a:pt x="17" y="40"/>
                    </a:lnTo>
                    <a:lnTo>
                      <a:pt x="17" y="29"/>
                    </a:lnTo>
                    <a:lnTo>
                      <a:pt x="11" y="23"/>
                    </a:lnTo>
                    <a:lnTo>
                      <a:pt x="11" y="16"/>
                    </a:lnTo>
                    <a:lnTo>
                      <a:pt x="18" y="10"/>
                    </a:lnTo>
                    <a:lnTo>
                      <a:pt x="21" y="3"/>
                    </a:lnTo>
                    <a:lnTo>
                      <a:pt x="30" y="0"/>
                    </a:lnTo>
                    <a:lnTo>
                      <a:pt x="36" y="6"/>
                    </a:lnTo>
                    <a:lnTo>
                      <a:pt x="42" y="3"/>
                    </a:lnTo>
                    <a:lnTo>
                      <a:pt x="45" y="11"/>
                    </a:lnTo>
                    <a:lnTo>
                      <a:pt x="48" y="13"/>
                    </a:lnTo>
                    <a:lnTo>
                      <a:pt x="56" y="13"/>
                    </a:lnTo>
                    <a:lnTo>
                      <a:pt x="56" y="8"/>
                    </a:lnTo>
                    <a:lnTo>
                      <a:pt x="61" y="2"/>
                    </a:lnTo>
                    <a:lnTo>
                      <a:pt x="64" y="3"/>
                    </a:lnTo>
                    <a:lnTo>
                      <a:pt x="67" y="16"/>
                    </a:lnTo>
                    <a:lnTo>
                      <a:pt x="73" y="17"/>
                    </a:lnTo>
                    <a:lnTo>
                      <a:pt x="70" y="26"/>
                    </a:lnTo>
                    <a:lnTo>
                      <a:pt x="80" y="32"/>
                    </a:lnTo>
                    <a:lnTo>
                      <a:pt x="85" y="29"/>
                    </a:lnTo>
                    <a:lnTo>
                      <a:pt x="94" y="34"/>
                    </a:lnTo>
                    <a:lnTo>
                      <a:pt x="94" y="37"/>
                    </a:lnTo>
                    <a:lnTo>
                      <a:pt x="100" y="35"/>
                    </a:lnTo>
                    <a:lnTo>
                      <a:pt x="102" y="41"/>
                    </a:lnTo>
                    <a:lnTo>
                      <a:pt x="106" y="41"/>
                    </a:lnTo>
                    <a:lnTo>
                      <a:pt x="111" y="46"/>
                    </a:lnTo>
                    <a:lnTo>
                      <a:pt x="112" y="54"/>
                    </a:lnTo>
                    <a:lnTo>
                      <a:pt x="118" y="61"/>
                    </a:lnTo>
                    <a:lnTo>
                      <a:pt x="121" y="63"/>
                    </a:lnTo>
                    <a:lnTo>
                      <a:pt x="136" y="67"/>
                    </a:lnTo>
                    <a:lnTo>
                      <a:pt x="135" y="81"/>
                    </a:lnTo>
                    <a:lnTo>
                      <a:pt x="124" y="82"/>
                    </a:lnTo>
                    <a:lnTo>
                      <a:pt x="126" y="90"/>
                    </a:lnTo>
                    <a:lnTo>
                      <a:pt x="123" y="96"/>
                    </a:lnTo>
                    <a:lnTo>
                      <a:pt x="120" y="102"/>
                    </a:lnTo>
                    <a:lnTo>
                      <a:pt x="117" y="102"/>
                    </a:lnTo>
                    <a:lnTo>
                      <a:pt x="111" y="113"/>
                    </a:lnTo>
                    <a:lnTo>
                      <a:pt x="118" y="116"/>
                    </a:lnTo>
                    <a:lnTo>
                      <a:pt x="127" y="124"/>
                    </a:lnTo>
                    <a:lnTo>
                      <a:pt x="130" y="127"/>
                    </a:lnTo>
                    <a:lnTo>
                      <a:pt x="141" y="133"/>
                    </a:lnTo>
                    <a:lnTo>
                      <a:pt x="146" y="133"/>
                    </a:lnTo>
                    <a:lnTo>
                      <a:pt x="149" y="110"/>
                    </a:lnTo>
                    <a:lnTo>
                      <a:pt x="152" y="105"/>
                    </a:lnTo>
                    <a:lnTo>
                      <a:pt x="161" y="110"/>
                    </a:lnTo>
                    <a:lnTo>
                      <a:pt x="159" y="1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5" name="Freeform 1116">
                <a:extLst>
                  <a:ext uri="{FF2B5EF4-FFF2-40B4-BE49-F238E27FC236}">
                    <a16:creationId xmlns:a16="http://schemas.microsoft.com/office/drawing/2014/main" id="{DC2A51DE-5F94-4FAD-AFA6-1E91CE3C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110"/>
                <a:ext cx="138" cy="127"/>
              </a:xfrm>
              <a:custGeom>
                <a:avLst/>
                <a:gdLst>
                  <a:gd name="T0" fmla="*/ 173 w 276"/>
                  <a:gd name="T1" fmla="*/ 131 h 254"/>
                  <a:gd name="T2" fmla="*/ 188 w 276"/>
                  <a:gd name="T3" fmla="*/ 145 h 254"/>
                  <a:gd name="T4" fmla="*/ 200 w 276"/>
                  <a:gd name="T5" fmla="*/ 143 h 254"/>
                  <a:gd name="T6" fmla="*/ 203 w 276"/>
                  <a:gd name="T7" fmla="*/ 149 h 254"/>
                  <a:gd name="T8" fmla="*/ 218 w 276"/>
                  <a:gd name="T9" fmla="*/ 157 h 254"/>
                  <a:gd name="T10" fmla="*/ 240 w 276"/>
                  <a:gd name="T11" fmla="*/ 157 h 254"/>
                  <a:gd name="T12" fmla="*/ 249 w 276"/>
                  <a:gd name="T13" fmla="*/ 181 h 254"/>
                  <a:gd name="T14" fmla="*/ 258 w 276"/>
                  <a:gd name="T15" fmla="*/ 209 h 254"/>
                  <a:gd name="T16" fmla="*/ 272 w 276"/>
                  <a:gd name="T17" fmla="*/ 224 h 254"/>
                  <a:gd name="T18" fmla="*/ 249 w 276"/>
                  <a:gd name="T19" fmla="*/ 222 h 254"/>
                  <a:gd name="T20" fmla="*/ 221 w 276"/>
                  <a:gd name="T21" fmla="*/ 228 h 254"/>
                  <a:gd name="T22" fmla="*/ 205 w 276"/>
                  <a:gd name="T23" fmla="*/ 222 h 254"/>
                  <a:gd name="T24" fmla="*/ 196 w 276"/>
                  <a:gd name="T25" fmla="*/ 251 h 254"/>
                  <a:gd name="T26" fmla="*/ 168 w 276"/>
                  <a:gd name="T27" fmla="*/ 248 h 254"/>
                  <a:gd name="T28" fmla="*/ 161 w 276"/>
                  <a:gd name="T29" fmla="*/ 224 h 254"/>
                  <a:gd name="T30" fmla="*/ 144 w 276"/>
                  <a:gd name="T31" fmla="*/ 219 h 254"/>
                  <a:gd name="T32" fmla="*/ 143 w 276"/>
                  <a:gd name="T33" fmla="*/ 242 h 254"/>
                  <a:gd name="T34" fmla="*/ 129 w 276"/>
                  <a:gd name="T35" fmla="*/ 227 h 254"/>
                  <a:gd name="T36" fmla="*/ 115 w 276"/>
                  <a:gd name="T37" fmla="*/ 245 h 254"/>
                  <a:gd name="T38" fmla="*/ 97 w 276"/>
                  <a:gd name="T39" fmla="*/ 251 h 254"/>
                  <a:gd name="T40" fmla="*/ 88 w 276"/>
                  <a:gd name="T41" fmla="*/ 239 h 254"/>
                  <a:gd name="T42" fmla="*/ 71 w 276"/>
                  <a:gd name="T43" fmla="*/ 241 h 254"/>
                  <a:gd name="T44" fmla="*/ 58 w 276"/>
                  <a:gd name="T45" fmla="*/ 248 h 254"/>
                  <a:gd name="T46" fmla="*/ 44 w 276"/>
                  <a:gd name="T47" fmla="*/ 242 h 254"/>
                  <a:gd name="T48" fmla="*/ 21 w 276"/>
                  <a:gd name="T49" fmla="*/ 247 h 254"/>
                  <a:gd name="T50" fmla="*/ 7 w 276"/>
                  <a:gd name="T51" fmla="*/ 250 h 254"/>
                  <a:gd name="T52" fmla="*/ 4 w 276"/>
                  <a:gd name="T53" fmla="*/ 230 h 254"/>
                  <a:gd name="T54" fmla="*/ 15 w 276"/>
                  <a:gd name="T55" fmla="*/ 200 h 254"/>
                  <a:gd name="T56" fmla="*/ 33 w 276"/>
                  <a:gd name="T57" fmla="*/ 186 h 254"/>
                  <a:gd name="T58" fmla="*/ 29 w 276"/>
                  <a:gd name="T59" fmla="*/ 168 h 254"/>
                  <a:gd name="T60" fmla="*/ 38 w 276"/>
                  <a:gd name="T61" fmla="*/ 140 h 254"/>
                  <a:gd name="T62" fmla="*/ 51 w 276"/>
                  <a:gd name="T63" fmla="*/ 154 h 254"/>
                  <a:gd name="T64" fmla="*/ 70 w 276"/>
                  <a:gd name="T65" fmla="*/ 137 h 254"/>
                  <a:gd name="T66" fmla="*/ 53 w 276"/>
                  <a:gd name="T67" fmla="*/ 98 h 254"/>
                  <a:gd name="T68" fmla="*/ 44 w 276"/>
                  <a:gd name="T69" fmla="*/ 84 h 254"/>
                  <a:gd name="T70" fmla="*/ 35 w 276"/>
                  <a:gd name="T71" fmla="*/ 75 h 254"/>
                  <a:gd name="T72" fmla="*/ 14 w 276"/>
                  <a:gd name="T73" fmla="*/ 84 h 254"/>
                  <a:gd name="T74" fmla="*/ 4 w 276"/>
                  <a:gd name="T75" fmla="*/ 72 h 254"/>
                  <a:gd name="T76" fmla="*/ 15 w 276"/>
                  <a:gd name="T77" fmla="*/ 57 h 254"/>
                  <a:gd name="T78" fmla="*/ 17 w 276"/>
                  <a:gd name="T79" fmla="*/ 29 h 254"/>
                  <a:gd name="T80" fmla="*/ 18 w 276"/>
                  <a:gd name="T81" fmla="*/ 10 h 254"/>
                  <a:gd name="T82" fmla="*/ 36 w 276"/>
                  <a:gd name="T83" fmla="*/ 6 h 254"/>
                  <a:gd name="T84" fmla="*/ 48 w 276"/>
                  <a:gd name="T85" fmla="*/ 13 h 254"/>
                  <a:gd name="T86" fmla="*/ 61 w 276"/>
                  <a:gd name="T87" fmla="*/ 2 h 254"/>
                  <a:gd name="T88" fmla="*/ 73 w 276"/>
                  <a:gd name="T89" fmla="*/ 17 h 254"/>
                  <a:gd name="T90" fmla="*/ 85 w 276"/>
                  <a:gd name="T91" fmla="*/ 29 h 254"/>
                  <a:gd name="T92" fmla="*/ 100 w 276"/>
                  <a:gd name="T93" fmla="*/ 35 h 254"/>
                  <a:gd name="T94" fmla="*/ 111 w 276"/>
                  <a:gd name="T95" fmla="*/ 46 h 254"/>
                  <a:gd name="T96" fmla="*/ 121 w 276"/>
                  <a:gd name="T97" fmla="*/ 63 h 254"/>
                  <a:gd name="T98" fmla="*/ 124 w 276"/>
                  <a:gd name="T99" fmla="*/ 82 h 254"/>
                  <a:gd name="T100" fmla="*/ 120 w 276"/>
                  <a:gd name="T101" fmla="*/ 102 h 254"/>
                  <a:gd name="T102" fmla="*/ 118 w 276"/>
                  <a:gd name="T103" fmla="*/ 116 h 254"/>
                  <a:gd name="T104" fmla="*/ 141 w 276"/>
                  <a:gd name="T105" fmla="*/ 133 h 254"/>
                  <a:gd name="T106" fmla="*/ 152 w 276"/>
                  <a:gd name="T107" fmla="*/ 105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6" h="254">
                    <a:moveTo>
                      <a:pt x="159" y="117"/>
                    </a:moveTo>
                    <a:lnTo>
                      <a:pt x="170" y="124"/>
                    </a:lnTo>
                    <a:lnTo>
                      <a:pt x="173" y="131"/>
                    </a:lnTo>
                    <a:lnTo>
                      <a:pt x="173" y="136"/>
                    </a:lnTo>
                    <a:lnTo>
                      <a:pt x="179" y="140"/>
                    </a:lnTo>
                    <a:lnTo>
                      <a:pt x="188" y="145"/>
                    </a:lnTo>
                    <a:lnTo>
                      <a:pt x="191" y="137"/>
                    </a:lnTo>
                    <a:lnTo>
                      <a:pt x="194" y="136"/>
                    </a:lnTo>
                    <a:lnTo>
                      <a:pt x="200" y="143"/>
                    </a:lnTo>
                    <a:lnTo>
                      <a:pt x="206" y="142"/>
                    </a:lnTo>
                    <a:lnTo>
                      <a:pt x="212" y="146"/>
                    </a:lnTo>
                    <a:lnTo>
                      <a:pt x="203" y="149"/>
                    </a:lnTo>
                    <a:lnTo>
                      <a:pt x="206" y="157"/>
                    </a:lnTo>
                    <a:lnTo>
                      <a:pt x="208" y="158"/>
                    </a:lnTo>
                    <a:lnTo>
                      <a:pt x="218" y="157"/>
                    </a:lnTo>
                    <a:lnTo>
                      <a:pt x="226" y="152"/>
                    </a:lnTo>
                    <a:lnTo>
                      <a:pt x="234" y="157"/>
                    </a:lnTo>
                    <a:lnTo>
                      <a:pt x="240" y="157"/>
                    </a:lnTo>
                    <a:lnTo>
                      <a:pt x="237" y="169"/>
                    </a:lnTo>
                    <a:lnTo>
                      <a:pt x="238" y="174"/>
                    </a:lnTo>
                    <a:lnTo>
                      <a:pt x="249" y="181"/>
                    </a:lnTo>
                    <a:lnTo>
                      <a:pt x="252" y="189"/>
                    </a:lnTo>
                    <a:lnTo>
                      <a:pt x="261" y="203"/>
                    </a:lnTo>
                    <a:lnTo>
                      <a:pt x="258" y="209"/>
                    </a:lnTo>
                    <a:lnTo>
                      <a:pt x="261" y="213"/>
                    </a:lnTo>
                    <a:lnTo>
                      <a:pt x="276" y="222"/>
                    </a:lnTo>
                    <a:lnTo>
                      <a:pt x="272" y="224"/>
                    </a:lnTo>
                    <a:lnTo>
                      <a:pt x="264" y="219"/>
                    </a:lnTo>
                    <a:lnTo>
                      <a:pt x="259" y="218"/>
                    </a:lnTo>
                    <a:lnTo>
                      <a:pt x="249" y="222"/>
                    </a:lnTo>
                    <a:lnTo>
                      <a:pt x="237" y="224"/>
                    </a:lnTo>
                    <a:lnTo>
                      <a:pt x="231" y="227"/>
                    </a:lnTo>
                    <a:lnTo>
                      <a:pt x="221" y="228"/>
                    </a:lnTo>
                    <a:lnTo>
                      <a:pt x="220" y="227"/>
                    </a:lnTo>
                    <a:lnTo>
                      <a:pt x="209" y="225"/>
                    </a:lnTo>
                    <a:lnTo>
                      <a:pt x="205" y="222"/>
                    </a:lnTo>
                    <a:lnTo>
                      <a:pt x="199" y="234"/>
                    </a:lnTo>
                    <a:lnTo>
                      <a:pt x="200" y="242"/>
                    </a:lnTo>
                    <a:lnTo>
                      <a:pt x="196" y="251"/>
                    </a:lnTo>
                    <a:lnTo>
                      <a:pt x="193" y="251"/>
                    </a:lnTo>
                    <a:lnTo>
                      <a:pt x="182" y="254"/>
                    </a:lnTo>
                    <a:lnTo>
                      <a:pt x="168" y="248"/>
                    </a:lnTo>
                    <a:lnTo>
                      <a:pt x="165" y="241"/>
                    </a:lnTo>
                    <a:lnTo>
                      <a:pt x="159" y="234"/>
                    </a:lnTo>
                    <a:lnTo>
                      <a:pt x="161" y="224"/>
                    </a:lnTo>
                    <a:lnTo>
                      <a:pt x="159" y="216"/>
                    </a:lnTo>
                    <a:lnTo>
                      <a:pt x="147" y="216"/>
                    </a:lnTo>
                    <a:lnTo>
                      <a:pt x="144" y="219"/>
                    </a:lnTo>
                    <a:lnTo>
                      <a:pt x="147" y="224"/>
                    </a:lnTo>
                    <a:lnTo>
                      <a:pt x="150" y="237"/>
                    </a:lnTo>
                    <a:lnTo>
                      <a:pt x="143" y="242"/>
                    </a:lnTo>
                    <a:lnTo>
                      <a:pt x="139" y="242"/>
                    </a:lnTo>
                    <a:lnTo>
                      <a:pt x="138" y="230"/>
                    </a:lnTo>
                    <a:lnTo>
                      <a:pt x="129" y="227"/>
                    </a:lnTo>
                    <a:lnTo>
                      <a:pt x="123" y="230"/>
                    </a:lnTo>
                    <a:lnTo>
                      <a:pt x="115" y="239"/>
                    </a:lnTo>
                    <a:lnTo>
                      <a:pt x="115" y="245"/>
                    </a:lnTo>
                    <a:lnTo>
                      <a:pt x="111" y="244"/>
                    </a:lnTo>
                    <a:lnTo>
                      <a:pt x="100" y="253"/>
                    </a:lnTo>
                    <a:lnTo>
                      <a:pt x="97" y="251"/>
                    </a:lnTo>
                    <a:lnTo>
                      <a:pt x="89" y="251"/>
                    </a:lnTo>
                    <a:lnTo>
                      <a:pt x="89" y="242"/>
                    </a:lnTo>
                    <a:lnTo>
                      <a:pt x="88" y="239"/>
                    </a:lnTo>
                    <a:lnTo>
                      <a:pt x="82" y="241"/>
                    </a:lnTo>
                    <a:lnTo>
                      <a:pt x="73" y="239"/>
                    </a:lnTo>
                    <a:lnTo>
                      <a:pt x="71" y="241"/>
                    </a:lnTo>
                    <a:lnTo>
                      <a:pt x="73" y="250"/>
                    </a:lnTo>
                    <a:lnTo>
                      <a:pt x="67" y="253"/>
                    </a:lnTo>
                    <a:lnTo>
                      <a:pt x="58" y="248"/>
                    </a:lnTo>
                    <a:lnTo>
                      <a:pt x="55" y="251"/>
                    </a:lnTo>
                    <a:lnTo>
                      <a:pt x="50" y="251"/>
                    </a:lnTo>
                    <a:lnTo>
                      <a:pt x="44" y="242"/>
                    </a:lnTo>
                    <a:lnTo>
                      <a:pt x="33" y="251"/>
                    </a:lnTo>
                    <a:lnTo>
                      <a:pt x="32" y="251"/>
                    </a:lnTo>
                    <a:lnTo>
                      <a:pt x="21" y="247"/>
                    </a:lnTo>
                    <a:lnTo>
                      <a:pt x="15" y="251"/>
                    </a:lnTo>
                    <a:lnTo>
                      <a:pt x="14" y="248"/>
                    </a:lnTo>
                    <a:lnTo>
                      <a:pt x="7" y="250"/>
                    </a:lnTo>
                    <a:lnTo>
                      <a:pt x="3" y="248"/>
                    </a:lnTo>
                    <a:lnTo>
                      <a:pt x="6" y="242"/>
                    </a:lnTo>
                    <a:lnTo>
                      <a:pt x="4" y="230"/>
                    </a:lnTo>
                    <a:lnTo>
                      <a:pt x="12" y="213"/>
                    </a:lnTo>
                    <a:lnTo>
                      <a:pt x="11" y="212"/>
                    </a:lnTo>
                    <a:lnTo>
                      <a:pt x="15" y="200"/>
                    </a:lnTo>
                    <a:lnTo>
                      <a:pt x="15" y="192"/>
                    </a:lnTo>
                    <a:lnTo>
                      <a:pt x="24" y="195"/>
                    </a:lnTo>
                    <a:lnTo>
                      <a:pt x="33" y="186"/>
                    </a:lnTo>
                    <a:lnTo>
                      <a:pt x="27" y="177"/>
                    </a:lnTo>
                    <a:lnTo>
                      <a:pt x="26" y="175"/>
                    </a:lnTo>
                    <a:lnTo>
                      <a:pt x="29" y="168"/>
                    </a:lnTo>
                    <a:lnTo>
                      <a:pt x="30" y="160"/>
                    </a:lnTo>
                    <a:lnTo>
                      <a:pt x="30" y="148"/>
                    </a:lnTo>
                    <a:lnTo>
                      <a:pt x="38" y="140"/>
                    </a:lnTo>
                    <a:lnTo>
                      <a:pt x="44" y="137"/>
                    </a:lnTo>
                    <a:lnTo>
                      <a:pt x="51" y="148"/>
                    </a:lnTo>
                    <a:lnTo>
                      <a:pt x="51" y="154"/>
                    </a:lnTo>
                    <a:lnTo>
                      <a:pt x="53" y="146"/>
                    </a:lnTo>
                    <a:lnTo>
                      <a:pt x="59" y="143"/>
                    </a:lnTo>
                    <a:lnTo>
                      <a:pt x="70" y="137"/>
                    </a:lnTo>
                    <a:lnTo>
                      <a:pt x="62" y="124"/>
                    </a:lnTo>
                    <a:lnTo>
                      <a:pt x="61" y="116"/>
                    </a:lnTo>
                    <a:lnTo>
                      <a:pt x="53" y="98"/>
                    </a:lnTo>
                    <a:lnTo>
                      <a:pt x="48" y="96"/>
                    </a:lnTo>
                    <a:lnTo>
                      <a:pt x="48" y="90"/>
                    </a:lnTo>
                    <a:lnTo>
                      <a:pt x="44" y="84"/>
                    </a:lnTo>
                    <a:lnTo>
                      <a:pt x="45" y="81"/>
                    </a:lnTo>
                    <a:lnTo>
                      <a:pt x="41" y="78"/>
                    </a:lnTo>
                    <a:lnTo>
                      <a:pt x="35" y="75"/>
                    </a:lnTo>
                    <a:lnTo>
                      <a:pt x="29" y="81"/>
                    </a:lnTo>
                    <a:lnTo>
                      <a:pt x="24" y="82"/>
                    </a:lnTo>
                    <a:lnTo>
                      <a:pt x="14" y="84"/>
                    </a:lnTo>
                    <a:lnTo>
                      <a:pt x="11" y="81"/>
                    </a:lnTo>
                    <a:lnTo>
                      <a:pt x="0" y="78"/>
                    </a:lnTo>
                    <a:lnTo>
                      <a:pt x="4" y="72"/>
                    </a:lnTo>
                    <a:lnTo>
                      <a:pt x="1" y="67"/>
                    </a:lnTo>
                    <a:lnTo>
                      <a:pt x="6" y="66"/>
                    </a:lnTo>
                    <a:lnTo>
                      <a:pt x="15" y="57"/>
                    </a:lnTo>
                    <a:lnTo>
                      <a:pt x="11" y="43"/>
                    </a:lnTo>
                    <a:lnTo>
                      <a:pt x="17" y="40"/>
                    </a:lnTo>
                    <a:lnTo>
                      <a:pt x="17" y="29"/>
                    </a:lnTo>
                    <a:lnTo>
                      <a:pt x="11" y="23"/>
                    </a:lnTo>
                    <a:lnTo>
                      <a:pt x="11" y="16"/>
                    </a:lnTo>
                    <a:lnTo>
                      <a:pt x="18" y="10"/>
                    </a:lnTo>
                    <a:lnTo>
                      <a:pt x="21" y="3"/>
                    </a:lnTo>
                    <a:lnTo>
                      <a:pt x="30" y="0"/>
                    </a:lnTo>
                    <a:lnTo>
                      <a:pt x="36" y="6"/>
                    </a:lnTo>
                    <a:lnTo>
                      <a:pt x="42" y="3"/>
                    </a:lnTo>
                    <a:lnTo>
                      <a:pt x="45" y="11"/>
                    </a:lnTo>
                    <a:lnTo>
                      <a:pt x="48" y="13"/>
                    </a:lnTo>
                    <a:lnTo>
                      <a:pt x="56" y="13"/>
                    </a:lnTo>
                    <a:lnTo>
                      <a:pt x="56" y="8"/>
                    </a:lnTo>
                    <a:lnTo>
                      <a:pt x="61" y="2"/>
                    </a:lnTo>
                    <a:lnTo>
                      <a:pt x="64" y="3"/>
                    </a:lnTo>
                    <a:lnTo>
                      <a:pt x="67" y="16"/>
                    </a:lnTo>
                    <a:lnTo>
                      <a:pt x="73" y="17"/>
                    </a:lnTo>
                    <a:lnTo>
                      <a:pt x="70" y="26"/>
                    </a:lnTo>
                    <a:lnTo>
                      <a:pt x="80" y="32"/>
                    </a:lnTo>
                    <a:lnTo>
                      <a:pt x="85" y="29"/>
                    </a:lnTo>
                    <a:lnTo>
                      <a:pt x="94" y="34"/>
                    </a:lnTo>
                    <a:lnTo>
                      <a:pt x="94" y="37"/>
                    </a:lnTo>
                    <a:lnTo>
                      <a:pt x="100" y="35"/>
                    </a:lnTo>
                    <a:lnTo>
                      <a:pt x="102" y="41"/>
                    </a:lnTo>
                    <a:lnTo>
                      <a:pt x="106" y="41"/>
                    </a:lnTo>
                    <a:lnTo>
                      <a:pt x="111" y="46"/>
                    </a:lnTo>
                    <a:lnTo>
                      <a:pt x="112" y="54"/>
                    </a:lnTo>
                    <a:lnTo>
                      <a:pt x="118" y="61"/>
                    </a:lnTo>
                    <a:lnTo>
                      <a:pt x="121" y="63"/>
                    </a:lnTo>
                    <a:lnTo>
                      <a:pt x="136" y="67"/>
                    </a:lnTo>
                    <a:lnTo>
                      <a:pt x="135" y="81"/>
                    </a:lnTo>
                    <a:lnTo>
                      <a:pt x="124" y="82"/>
                    </a:lnTo>
                    <a:lnTo>
                      <a:pt x="126" y="90"/>
                    </a:lnTo>
                    <a:lnTo>
                      <a:pt x="123" y="96"/>
                    </a:lnTo>
                    <a:lnTo>
                      <a:pt x="120" y="102"/>
                    </a:lnTo>
                    <a:lnTo>
                      <a:pt x="117" y="102"/>
                    </a:lnTo>
                    <a:lnTo>
                      <a:pt x="111" y="113"/>
                    </a:lnTo>
                    <a:lnTo>
                      <a:pt x="118" y="116"/>
                    </a:lnTo>
                    <a:lnTo>
                      <a:pt x="127" y="124"/>
                    </a:lnTo>
                    <a:lnTo>
                      <a:pt x="130" y="127"/>
                    </a:lnTo>
                    <a:lnTo>
                      <a:pt x="141" y="133"/>
                    </a:lnTo>
                    <a:lnTo>
                      <a:pt x="146" y="133"/>
                    </a:lnTo>
                    <a:lnTo>
                      <a:pt x="149" y="110"/>
                    </a:lnTo>
                    <a:lnTo>
                      <a:pt x="152" y="105"/>
                    </a:lnTo>
                    <a:lnTo>
                      <a:pt x="161" y="110"/>
                    </a:lnTo>
                    <a:lnTo>
                      <a:pt x="159" y="1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6" name="Freeform 1117">
                <a:extLst>
                  <a:ext uri="{FF2B5EF4-FFF2-40B4-BE49-F238E27FC236}">
                    <a16:creationId xmlns:a16="http://schemas.microsoft.com/office/drawing/2014/main" id="{C8399500-7996-DF7B-69D8-73BA66F0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989"/>
                <a:ext cx="130" cy="116"/>
              </a:xfrm>
              <a:custGeom>
                <a:avLst/>
                <a:gdLst>
                  <a:gd name="T0" fmla="*/ 102 w 261"/>
                  <a:gd name="T1" fmla="*/ 44 h 233"/>
                  <a:gd name="T2" fmla="*/ 110 w 261"/>
                  <a:gd name="T3" fmla="*/ 58 h 233"/>
                  <a:gd name="T4" fmla="*/ 101 w 261"/>
                  <a:gd name="T5" fmla="*/ 70 h 233"/>
                  <a:gd name="T6" fmla="*/ 97 w 261"/>
                  <a:gd name="T7" fmla="*/ 81 h 233"/>
                  <a:gd name="T8" fmla="*/ 85 w 261"/>
                  <a:gd name="T9" fmla="*/ 108 h 233"/>
                  <a:gd name="T10" fmla="*/ 76 w 261"/>
                  <a:gd name="T11" fmla="*/ 111 h 233"/>
                  <a:gd name="T12" fmla="*/ 55 w 261"/>
                  <a:gd name="T13" fmla="*/ 110 h 233"/>
                  <a:gd name="T14" fmla="*/ 32 w 261"/>
                  <a:gd name="T15" fmla="*/ 110 h 233"/>
                  <a:gd name="T16" fmla="*/ 28 w 261"/>
                  <a:gd name="T17" fmla="*/ 134 h 233"/>
                  <a:gd name="T18" fmla="*/ 6 w 261"/>
                  <a:gd name="T19" fmla="*/ 154 h 233"/>
                  <a:gd name="T20" fmla="*/ 5 w 261"/>
                  <a:gd name="T21" fmla="*/ 169 h 233"/>
                  <a:gd name="T22" fmla="*/ 3 w 261"/>
                  <a:gd name="T23" fmla="*/ 178 h 233"/>
                  <a:gd name="T24" fmla="*/ 20 w 261"/>
                  <a:gd name="T25" fmla="*/ 186 h 233"/>
                  <a:gd name="T26" fmla="*/ 47 w 261"/>
                  <a:gd name="T27" fmla="*/ 199 h 233"/>
                  <a:gd name="T28" fmla="*/ 69 w 261"/>
                  <a:gd name="T29" fmla="*/ 207 h 233"/>
                  <a:gd name="T30" fmla="*/ 75 w 261"/>
                  <a:gd name="T31" fmla="*/ 221 h 233"/>
                  <a:gd name="T32" fmla="*/ 88 w 261"/>
                  <a:gd name="T33" fmla="*/ 222 h 233"/>
                  <a:gd name="T34" fmla="*/ 108 w 261"/>
                  <a:gd name="T35" fmla="*/ 228 h 233"/>
                  <a:gd name="T36" fmla="*/ 116 w 261"/>
                  <a:gd name="T37" fmla="*/ 216 h 233"/>
                  <a:gd name="T38" fmla="*/ 128 w 261"/>
                  <a:gd name="T39" fmla="*/ 205 h 233"/>
                  <a:gd name="T40" fmla="*/ 140 w 261"/>
                  <a:gd name="T41" fmla="*/ 201 h 233"/>
                  <a:gd name="T42" fmla="*/ 167 w 261"/>
                  <a:gd name="T43" fmla="*/ 204 h 233"/>
                  <a:gd name="T44" fmla="*/ 178 w 261"/>
                  <a:gd name="T45" fmla="*/ 189 h 233"/>
                  <a:gd name="T46" fmla="*/ 195 w 261"/>
                  <a:gd name="T47" fmla="*/ 202 h 233"/>
                  <a:gd name="T48" fmla="*/ 208 w 261"/>
                  <a:gd name="T49" fmla="*/ 195 h 233"/>
                  <a:gd name="T50" fmla="*/ 222 w 261"/>
                  <a:gd name="T51" fmla="*/ 189 h 233"/>
                  <a:gd name="T52" fmla="*/ 230 w 261"/>
                  <a:gd name="T53" fmla="*/ 174 h 233"/>
                  <a:gd name="T54" fmla="*/ 210 w 261"/>
                  <a:gd name="T55" fmla="*/ 178 h 233"/>
                  <a:gd name="T56" fmla="*/ 201 w 261"/>
                  <a:gd name="T57" fmla="*/ 164 h 233"/>
                  <a:gd name="T58" fmla="*/ 205 w 261"/>
                  <a:gd name="T59" fmla="*/ 152 h 233"/>
                  <a:gd name="T60" fmla="*/ 220 w 261"/>
                  <a:gd name="T61" fmla="*/ 145 h 233"/>
                  <a:gd name="T62" fmla="*/ 214 w 261"/>
                  <a:gd name="T63" fmla="*/ 129 h 233"/>
                  <a:gd name="T64" fmla="*/ 208 w 261"/>
                  <a:gd name="T65" fmla="*/ 102 h 233"/>
                  <a:gd name="T66" fmla="*/ 245 w 261"/>
                  <a:gd name="T67" fmla="*/ 107 h 233"/>
                  <a:gd name="T68" fmla="*/ 258 w 261"/>
                  <a:gd name="T69" fmla="*/ 85 h 233"/>
                  <a:gd name="T70" fmla="*/ 239 w 261"/>
                  <a:gd name="T71" fmla="*/ 69 h 233"/>
                  <a:gd name="T72" fmla="*/ 251 w 261"/>
                  <a:gd name="T73" fmla="*/ 47 h 233"/>
                  <a:gd name="T74" fmla="*/ 258 w 261"/>
                  <a:gd name="T75" fmla="*/ 25 h 233"/>
                  <a:gd name="T76" fmla="*/ 246 w 261"/>
                  <a:gd name="T77" fmla="*/ 14 h 233"/>
                  <a:gd name="T78" fmla="*/ 240 w 261"/>
                  <a:gd name="T79" fmla="*/ 2 h 233"/>
                  <a:gd name="T80" fmla="*/ 210 w 261"/>
                  <a:gd name="T81" fmla="*/ 5 h 233"/>
                  <a:gd name="T82" fmla="*/ 192 w 261"/>
                  <a:gd name="T83" fmla="*/ 25 h 233"/>
                  <a:gd name="T84" fmla="*/ 178 w 261"/>
                  <a:gd name="T85" fmla="*/ 9 h 233"/>
                  <a:gd name="T86" fmla="*/ 155 w 261"/>
                  <a:gd name="T87" fmla="*/ 9 h 233"/>
                  <a:gd name="T88" fmla="*/ 128 w 261"/>
                  <a:gd name="T89" fmla="*/ 3 h 233"/>
                  <a:gd name="T90" fmla="*/ 111 w 261"/>
                  <a:gd name="T91" fmla="*/ 17 h 233"/>
                  <a:gd name="T92" fmla="*/ 97 w 261"/>
                  <a:gd name="T93" fmla="*/ 35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1" h="233">
                    <a:moveTo>
                      <a:pt x="97" y="35"/>
                    </a:moveTo>
                    <a:lnTo>
                      <a:pt x="102" y="38"/>
                    </a:lnTo>
                    <a:lnTo>
                      <a:pt x="102" y="44"/>
                    </a:lnTo>
                    <a:lnTo>
                      <a:pt x="99" y="44"/>
                    </a:lnTo>
                    <a:lnTo>
                      <a:pt x="104" y="53"/>
                    </a:lnTo>
                    <a:lnTo>
                      <a:pt x="110" y="58"/>
                    </a:lnTo>
                    <a:lnTo>
                      <a:pt x="113" y="64"/>
                    </a:lnTo>
                    <a:lnTo>
                      <a:pt x="113" y="70"/>
                    </a:lnTo>
                    <a:lnTo>
                      <a:pt x="101" y="70"/>
                    </a:lnTo>
                    <a:lnTo>
                      <a:pt x="94" y="72"/>
                    </a:lnTo>
                    <a:lnTo>
                      <a:pt x="94" y="78"/>
                    </a:lnTo>
                    <a:lnTo>
                      <a:pt x="97" y="81"/>
                    </a:lnTo>
                    <a:lnTo>
                      <a:pt x="105" y="87"/>
                    </a:lnTo>
                    <a:lnTo>
                      <a:pt x="99" y="101"/>
                    </a:lnTo>
                    <a:lnTo>
                      <a:pt x="85" y="108"/>
                    </a:lnTo>
                    <a:lnTo>
                      <a:pt x="76" y="104"/>
                    </a:lnTo>
                    <a:lnTo>
                      <a:pt x="73" y="107"/>
                    </a:lnTo>
                    <a:lnTo>
                      <a:pt x="76" y="111"/>
                    </a:lnTo>
                    <a:lnTo>
                      <a:pt x="70" y="117"/>
                    </a:lnTo>
                    <a:lnTo>
                      <a:pt x="60" y="113"/>
                    </a:lnTo>
                    <a:lnTo>
                      <a:pt x="55" y="110"/>
                    </a:lnTo>
                    <a:lnTo>
                      <a:pt x="46" y="110"/>
                    </a:lnTo>
                    <a:lnTo>
                      <a:pt x="43" y="113"/>
                    </a:lnTo>
                    <a:lnTo>
                      <a:pt x="32" y="110"/>
                    </a:lnTo>
                    <a:lnTo>
                      <a:pt x="26" y="120"/>
                    </a:lnTo>
                    <a:lnTo>
                      <a:pt x="34" y="126"/>
                    </a:lnTo>
                    <a:lnTo>
                      <a:pt x="28" y="134"/>
                    </a:lnTo>
                    <a:lnTo>
                      <a:pt x="28" y="139"/>
                    </a:lnTo>
                    <a:lnTo>
                      <a:pt x="19" y="149"/>
                    </a:lnTo>
                    <a:lnTo>
                      <a:pt x="6" y="154"/>
                    </a:lnTo>
                    <a:lnTo>
                      <a:pt x="2" y="158"/>
                    </a:lnTo>
                    <a:lnTo>
                      <a:pt x="0" y="160"/>
                    </a:lnTo>
                    <a:lnTo>
                      <a:pt x="5" y="169"/>
                    </a:lnTo>
                    <a:lnTo>
                      <a:pt x="5" y="169"/>
                    </a:lnTo>
                    <a:lnTo>
                      <a:pt x="2" y="174"/>
                    </a:lnTo>
                    <a:lnTo>
                      <a:pt x="3" y="178"/>
                    </a:lnTo>
                    <a:lnTo>
                      <a:pt x="12" y="181"/>
                    </a:lnTo>
                    <a:lnTo>
                      <a:pt x="17" y="189"/>
                    </a:lnTo>
                    <a:lnTo>
                      <a:pt x="20" y="186"/>
                    </a:lnTo>
                    <a:lnTo>
                      <a:pt x="26" y="184"/>
                    </a:lnTo>
                    <a:lnTo>
                      <a:pt x="32" y="193"/>
                    </a:lnTo>
                    <a:lnTo>
                      <a:pt x="47" y="199"/>
                    </a:lnTo>
                    <a:lnTo>
                      <a:pt x="52" y="205"/>
                    </a:lnTo>
                    <a:lnTo>
                      <a:pt x="61" y="213"/>
                    </a:lnTo>
                    <a:lnTo>
                      <a:pt x="69" y="207"/>
                    </a:lnTo>
                    <a:lnTo>
                      <a:pt x="75" y="213"/>
                    </a:lnTo>
                    <a:lnTo>
                      <a:pt x="79" y="215"/>
                    </a:lnTo>
                    <a:lnTo>
                      <a:pt x="75" y="221"/>
                    </a:lnTo>
                    <a:lnTo>
                      <a:pt x="85" y="219"/>
                    </a:lnTo>
                    <a:lnTo>
                      <a:pt x="85" y="216"/>
                    </a:lnTo>
                    <a:lnTo>
                      <a:pt x="88" y="222"/>
                    </a:lnTo>
                    <a:lnTo>
                      <a:pt x="94" y="224"/>
                    </a:lnTo>
                    <a:lnTo>
                      <a:pt x="102" y="233"/>
                    </a:lnTo>
                    <a:lnTo>
                      <a:pt x="108" y="228"/>
                    </a:lnTo>
                    <a:lnTo>
                      <a:pt x="108" y="225"/>
                    </a:lnTo>
                    <a:lnTo>
                      <a:pt x="114" y="221"/>
                    </a:lnTo>
                    <a:lnTo>
                      <a:pt x="116" y="216"/>
                    </a:lnTo>
                    <a:lnTo>
                      <a:pt x="120" y="215"/>
                    </a:lnTo>
                    <a:lnTo>
                      <a:pt x="128" y="208"/>
                    </a:lnTo>
                    <a:lnTo>
                      <a:pt x="128" y="205"/>
                    </a:lnTo>
                    <a:lnTo>
                      <a:pt x="131" y="198"/>
                    </a:lnTo>
                    <a:lnTo>
                      <a:pt x="137" y="195"/>
                    </a:lnTo>
                    <a:lnTo>
                      <a:pt x="140" y="201"/>
                    </a:lnTo>
                    <a:lnTo>
                      <a:pt x="158" y="199"/>
                    </a:lnTo>
                    <a:lnTo>
                      <a:pt x="161" y="202"/>
                    </a:lnTo>
                    <a:lnTo>
                      <a:pt x="167" y="204"/>
                    </a:lnTo>
                    <a:lnTo>
                      <a:pt x="172" y="202"/>
                    </a:lnTo>
                    <a:lnTo>
                      <a:pt x="176" y="196"/>
                    </a:lnTo>
                    <a:lnTo>
                      <a:pt x="178" y="189"/>
                    </a:lnTo>
                    <a:lnTo>
                      <a:pt x="182" y="190"/>
                    </a:lnTo>
                    <a:lnTo>
                      <a:pt x="184" y="196"/>
                    </a:lnTo>
                    <a:lnTo>
                      <a:pt x="195" y="202"/>
                    </a:lnTo>
                    <a:lnTo>
                      <a:pt x="198" y="201"/>
                    </a:lnTo>
                    <a:lnTo>
                      <a:pt x="204" y="196"/>
                    </a:lnTo>
                    <a:lnTo>
                      <a:pt x="208" y="195"/>
                    </a:lnTo>
                    <a:lnTo>
                      <a:pt x="208" y="187"/>
                    </a:lnTo>
                    <a:lnTo>
                      <a:pt x="213" y="186"/>
                    </a:lnTo>
                    <a:lnTo>
                      <a:pt x="222" y="189"/>
                    </a:lnTo>
                    <a:lnTo>
                      <a:pt x="223" y="183"/>
                    </a:lnTo>
                    <a:lnTo>
                      <a:pt x="228" y="181"/>
                    </a:lnTo>
                    <a:lnTo>
                      <a:pt x="230" y="174"/>
                    </a:lnTo>
                    <a:lnTo>
                      <a:pt x="222" y="175"/>
                    </a:lnTo>
                    <a:lnTo>
                      <a:pt x="217" y="175"/>
                    </a:lnTo>
                    <a:lnTo>
                      <a:pt x="210" y="178"/>
                    </a:lnTo>
                    <a:lnTo>
                      <a:pt x="204" y="169"/>
                    </a:lnTo>
                    <a:lnTo>
                      <a:pt x="199" y="170"/>
                    </a:lnTo>
                    <a:lnTo>
                      <a:pt x="201" y="164"/>
                    </a:lnTo>
                    <a:lnTo>
                      <a:pt x="196" y="160"/>
                    </a:lnTo>
                    <a:lnTo>
                      <a:pt x="198" y="157"/>
                    </a:lnTo>
                    <a:lnTo>
                      <a:pt x="205" y="152"/>
                    </a:lnTo>
                    <a:lnTo>
                      <a:pt x="207" y="146"/>
                    </a:lnTo>
                    <a:lnTo>
                      <a:pt x="214" y="146"/>
                    </a:lnTo>
                    <a:lnTo>
                      <a:pt x="220" y="145"/>
                    </a:lnTo>
                    <a:lnTo>
                      <a:pt x="216" y="139"/>
                    </a:lnTo>
                    <a:lnTo>
                      <a:pt x="216" y="134"/>
                    </a:lnTo>
                    <a:lnTo>
                      <a:pt x="214" y="129"/>
                    </a:lnTo>
                    <a:lnTo>
                      <a:pt x="213" y="114"/>
                    </a:lnTo>
                    <a:lnTo>
                      <a:pt x="213" y="108"/>
                    </a:lnTo>
                    <a:lnTo>
                      <a:pt x="208" y="102"/>
                    </a:lnTo>
                    <a:lnTo>
                      <a:pt x="217" y="102"/>
                    </a:lnTo>
                    <a:lnTo>
                      <a:pt x="242" y="104"/>
                    </a:lnTo>
                    <a:lnTo>
                      <a:pt x="245" y="107"/>
                    </a:lnTo>
                    <a:lnTo>
                      <a:pt x="251" y="93"/>
                    </a:lnTo>
                    <a:lnTo>
                      <a:pt x="261" y="91"/>
                    </a:lnTo>
                    <a:lnTo>
                      <a:pt x="258" y="85"/>
                    </a:lnTo>
                    <a:lnTo>
                      <a:pt x="239" y="78"/>
                    </a:lnTo>
                    <a:lnTo>
                      <a:pt x="234" y="69"/>
                    </a:lnTo>
                    <a:lnTo>
                      <a:pt x="239" y="69"/>
                    </a:lnTo>
                    <a:lnTo>
                      <a:pt x="248" y="64"/>
                    </a:lnTo>
                    <a:lnTo>
                      <a:pt x="248" y="60"/>
                    </a:lnTo>
                    <a:lnTo>
                      <a:pt x="251" y="47"/>
                    </a:lnTo>
                    <a:lnTo>
                      <a:pt x="251" y="38"/>
                    </a:lnTo>
                    <a:lnTo>
                      <a:pt x="258" y="29"/>
                    </a:lnTo>
                    <a:lnTo>
                      <a:pt x="258" y="25"/>
                    </a:lnTo>
                    <a:lnTo>
                      <a:pt x="255" y="17"/>
                    </a:lnTo>
                    <a:lnTo>
                      <a:pt x="254" y="14"/>
                    </a:lnTo>
                    <a:lnTo>
                      <a:pt x="246" y="14"/>
                    </a:lnTo>
                    <a:lnTo>
                      <a:pt x="237" y="8"/>
                    </a:lnTo>
                    <a:lnTo>
                      <a:pt x="237" y="3"/>
                    </a:lnTo>
                    <a:lnTo>
                      <a:pt x="240" y="2"/>
                    </a:lnTo>
                    <a:lnTo>
                      <a:pt x="234" y="0"/>
                    </a:lnTo>
                    <a:lnTo>
                      <a:pt x="216" y="3"/>
                    </a:lnTo>
                    <a:lnTo>
                      <a:pt x="210" y="5"/>
                    </a:lnTo>
                    <a:lnTo>
                      <a:pt x="202" y="6"/>
                    </a:lnTo>
                    <a:lnTo>
                      <a:pt x="192" y="17"/>
                    </a:lnTo>
                    <a:lnTo>
                      <a:pt x="192" y="25"/>
                    </a:lnTo>
                    <a:lnTo>
                      <a:pt x="184" y="22"/>
                    </a:lnTo>
                    <a:lnTo>
                      <a:pt x="182" y="14"/>
                    </a:lnTo>
                    <a:lnTo>
                      <a:pt x="178" y="9"/>
                    </a:lnTo>
                    <a:lnTo>
                      <a:pt x="173" y="8"/>
                    </a:lnTo>
                    <a:lnTo>
                      <a:pt x="166" y="14"/>
                    </a:lnTo>
                    <a:lnTo>
                      <a:pt x="155" y="9"/>
                    </a:lnTo>
                    <a:lnTo>
                      <a:pt x="149" y="8"/>
                    </a:lnTo>
                    <a:lnTo>
                      <a:pt x="135" y="5"/>
                    </a:lnTo>
                    <a:lnTo>
                      <a:pt x="128" y="3"/>
                    </a:lnTo>
                    <a:lnTo>
                      <a:pt x="128" y="8"/>
                    </a:lnTo>
                    <a:lnTo>
                      <a:pt x="122" y="14"/>
                    </a:lnTo>
                    <a:lnTo>
                      <a:pt x="111" y="17"/>
                    </a:lnTo>
                    <a:lnTo>
                      <a:pt x="104" y="23"/>
                    </a:lnTo>
                    <a:lnTo>
                      <a:pt x="105" y="26"/>
                    </a:lnTo>
                    <a:lnTo>
                      <a:pt x="97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7" name="Freeform 1118">
                <a:extLst>
                  <a:ext uri="{FF2B5EF4-FFF2-40B4-BE49-F238E27FC236}">
                    <a16:creationId xmlns:a16="http://schemas.microsoft.com/office/drawing/2014/main" id="{6DAD1DA6-F6D0-CC26-22BD-D4E3DEA84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989"/>
                <a:ext cx="130" cy="116"/>
              </a:xfrm>
              <a:custGeom>
                <a:avLst/>
                <a:gdLst>
                  <a:gd name="T0" fmla="*/ 104 w 261"/>
                  <a:gd name="T1" fmla="*/ 23 h 233"/>
                  <a:gd name="T2" fmla="*/ 128 w 261"/>
                  <a:gd name="T3" fmla="*/ 8 h 233"/>
                  <a:gd name="T4" fmla="*/ 149 w 261"/>
                  <a:gd name="T5" fmla="*/ 8 h 233"/>
                  <a:gd name="T6" fmla="*/ 173 w 261"/>
                  <a:gd name="T7" fmla="*/ 8 h 233"/>
                  <a:gd name="T8" fmla="*/ 184 w 261"/>
                  <a:gd name="T9" fmla="*/ 22 h 233"/>
                  <a:gd name="T10" fmla="*/ 202 w 261"/>
                  <a:gd name="T11" fmla="*/ 6 h 233"/>
                  <a:gd name="T12" fmla="*/ 234 w 261"/>
                  <a:gd name="T13" fmla="*/ 0 h 233"/>
                  <a:gd name="T14" fmla="*/ 237 w 261"/>
                  <a:gd name="T15" fmla="*/ 8 h 233"/>
                  <a:gd name="T16" fmla="*/ 255 w 261"/>
                  <a:gd name="T17" fmla="*/ 17 h 233"/>
                  <a:gd name="T18" fmla="*/ 251 w 261"/>
                  <a:gd name="T19" fmla="*/ 38 h 233"/>
                  <a:gd name="T20" fmla="*/ 248 w 261"/>
                  <a:gd name="T21" fmla="*/ 64 h 233"/>
                  <a:gd name="T22" fmla="*/ 239 w 261"/>
                  <a:gd name="T23" fmla="*/ 78 h 233"/>
                  <a:gd name="T24" fmla="*/ 251 w 261"/>
                  <a:gd name="T25" fmla="*/ 93 h 233"/>
                  <a:gd name="T26" fmla="*/ 217 w 261"/>
                  <a:gd name="T27" fmla="*/ 102 h 233"/>
                  <a:gd name="T28" fmla="*/ 213 w 261"/>
                  <a:gd name="T29" fmla="*/ 114 h 233"/>
                  <a:gd name="T30" fmla="*/ 216 w 261"/>
                  <a:gd name="T31" fmla="*/ 139 h 233"/>
                  <a:gd name="T32" fmla="*/ 207 w 261"/>
                  <a:gd name="T33" fmla="*/ 146 h 233"/>
                  <a:gd name="T34" fmla="*/ 196 w 261"/>
                  <a:gd name="T35" fmla="*/ 160 h 233"/>
                  <a:gd name="T36" fmla="*/ 204 w 261"/>
                  <a:gd name="T37" fmla="*/ 169 h 233"/>
                  <a:gd name="T38" fmla="*/ 222 w 261"/>
                  <a:gd name="T39" fmla="*/ 175 h 233"/>
                  <a:gd name="T40" fmla="*/ 223 w 261"/>
                  <a:gd name="T41" fmla="*/ 183 h 233"/>
                  <a:gd name="T42" fmla="*/ 208 w 261"/>
                  <a:gd name="T43" fmla="*/ 187 h 233"/>
                  <a:gd name="T44" fmla="*/ 198 w 261"/>
                  <a:gd name="T45" fmla="*/ 201 h 233"/>
                  <a:gd name="T46" fmla="*/ 182 w 261"/>
                  <a:gd name="T47" fmla="*/ 190 h 233"/>
                  <a:gd name="T48" fmla="*/ 172 w 261"/>
                  <a:gd name="T49" fmla="*/ 202 h 233"/>
                  <a:gd name="T50" fmla="*/ 158 w 261"/>
                  <a:gd name="T51" fmla="*/ 199 h 233"/>
                  <a:gd name="T52" fmla="*/ 131 w 261"/>
                  <a:gd name="T53" fmla="*/ 198 h 233"/>
                  <a:gd name="T54" fmla="*/ 120 w 261"/>
                  <a:gd name="T55" fmla="*/ 215 h 233"/>
                  <a:gd name="T56" fmla="*/ 108 w 261"/>
                  <a:gd name="T57" fmla="*/ 225 h 233"/>
                  <a:gd name="T58" fmla="*/ 94 w 261"/>
                  <a:gd name="T59" fmla="*/ 224 h 233"/>
                  <a:gd name="T60" fmla="*/ 85 w 261"/>
                  <a:gd name="T61" fmla="*/ 219 h 233"/>
                  <a:gd name="T62" fmla="*/ 75 w 261"/>
                  <a:gd name="T63" fmla="*/ 213 h 233"/>
                  <a:gd name="T64" fmla="*/ 52 w 261"/>
                  <a:gd name="T65" fmla="*/ 205 h 233"/>
                  <a:gd name="T66" fmla="*/ 26 w 261"/>
                  <a:gd name="T67" fmla="*/ 184 h 233"/>
                  <a:gd name="T68" fmla="*/ 12 w 261"/>
                  <a:gd name="T69" fmla="*/ 181 h 233"/>
                  <a:gd name="T70" fmla="*/ 5 w 261"/>
                  <a:gd name="T71" fmla="*/ 169 h 233"/>
                  <a:gd name="T72" fmla="*/ 2 w 261"/>
                  <a:gd name="T73" fmla="*/ 158 h 233"/>
                  <a:gd name="T74" fmla="*/ 28 w 261"/>
                  <a:gd name="T75" fmla="*/ 139 h 233"/>
                  <a:gd name="T76" fmla="*/ 26 w 261"/>
                  <a:gd name="T77" fmla="*/ 120 h 233"/>
                  <a:gd name="T78" fmla="*/ 46 w 261"/>
                  <a:gd name="T79" fmla="*/ 110 h 233"/>
                  <a:gd name="T80" fmla="*/ 70 w 261"/>
                  <a:gd name="T81" fmla="*/ 117 h 233"/>
                  <a:gd name="T82" fmla="*/ 76 w 261"/>
                  <a:gd name="T83" fmla="*/ 104 h 233"/>
                  <a:gd name="T84" fmla="*/ 105 w 261"/>
                  <a:gd name="T85" fmla="*/ 87 h 233"/>
                  <a:gd name="T86" fmla="*/ 94 w 261"/>
                  <a:gd name="T87" fmla="*/ 72 h 233"/>
                  <a:gd name="T88" fmla="*/ 113 w 261"/>
                  <a:gd name="T89" fmla="*/ 64 h 233"/>
                  <a:gd name="T90" fmla="*/ 99 w 261"/>
                  <a:gd name="T91" fmla="*/ 44 h 233"/>
                  <a:gd name="T92" fmla="*/ 97 w 261"/>
                  <a:gd name="T93" fmla="*/ 35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1" h="233">
                    <a:moveTo>
                      <a:pt x="97" y="35"/>
                    </a:moveTo>
                    <a:lnTo>
                      <a:pt x="105" y="26"/>
                    </a:lnTo>
                    <a:lnTo>
                      <a:pt x="104" y="23"/>
                    </a:lnTo>
                    <a:lnTo>
                      <a:pt x="111" y="17"/>
                    </a:lnTo>
                    <a:lnTo>
                      <a:pt x="122" y="14"/>
                    </a:lnTo>
                    <a:lnTo>
                      <a:pt x="128" y="8"/>
                    </a:lnTo>
                    <a:lnTo>
                      <a:pt x="128" y="3"/>
                    </a:lnTo>
                    <a:lnTo>
                      <a:pt x="135" y="5"/>
                    </a:lnTo>
                    <a:lnTo>
                      <a:pt x="149" y="8"/>
                    </a:lnTo>
                    <a:lnTo>
                      <a:pt x="155" y="9"/>
                    </a:lnTo>
                    <a:lnTo>
                      <a:pt x="166" y="14"/>
                    </a:lnTo>
                    <a:lnTo>
                      <a:pt x="173" y="8"/>
                    </a:lnTo>
                    <a:lnTo>
                      <a:pt x="178" y="9"/>
                    </a:lnTo>
                    <a:lnTo>
                      <a:pt x="182" y="14"/>
                    </a:lnTo>
                    <a:lnTo>
                      <a:pt x="184" y="22"/>
                    </a:lnTo>
                    <a:lnTo>
                      <a:pt x="192" y="25"/>
                    </a:lnTo>
                    <a:lnTo>
                      <a:pt x="192" y="17"/>
                    </a:lnTo>
                    <a:lnTo>
                      <a:pt x="202" y="6"/>
                    </a:lnTo>
                    <a:lnTo>
                      <a:pt x="210" y="5"/>
                    </a:lnTo>
                    <a:lnTo>
                      <a:pt x="216" y="3"/>
                    </a:lnTo>
                    <a:lnTo>
                      <a:pt x="234" y="0"/>
                    </a:lnTo>
                    <a:lnTo>
                      <a:pt x="240" y="2"/>
                    </a:lnTo>
                    <a:lnTo>
                      <a:pt x="237" y="3"/>
                    </a:lnTo>
                    <a:lnTo>
                      <a:pt x="237" y="8"/>
                    </a:lnTo>
                    <a:lnTo>
                      <a:pt x="246" y="14"/>
                    </a:lnTo>
                    <a:lnTo>
                      <a:pt x="254" y="14"/>
                    </a:lnTo>
                    <a:lnTo>
                      <a:pt x="255" y="17"/>
                    </a:lnTo>
                    <a:lnTo>
                      <a:pt x="258" y="25"/>
                    </a:lnTo>
                    <a:lnTo>
                      <a:pt x="258" y="29"/>
                    </a:lnTo>
                    <a:lnTo>
                      <a:pt x="251" y="38"/>
                    </a:lnTo>
                    <a:lnTo>
                      <a:pt x="251" y="47"/>
                    </a:lnTo>
                    <a:lnTo>
                      <a:pt x="248" y="60"/>
                    </a:lnTo>
                    <a:lnTo>
                      <a:pt x="248" y="64"/>
                    </a:lnTo>
                    <a:lnTo>
                      <a:pt x="239" y="69"/>
                    </a:lnTo>
                    <a:lnTo>
                      <a:pt x="234" y="69"/>
                    </a:lnTo>
                    <a:lnTo>
                      <a:pt x="239" y="78"/>
                    </a:lnTo>
                    <a:lnTo>
                      <a:pt x="258" y="85"/>
                    </a:lnTo>
                    <a:lnTo>
                      <a:pt x="261" y="91"/>
                    </a:lnTo>
                    <a:lnTo>
                      <a:pt x="251" y="93"/>
                    </a:lnTo>
                    <a:lnTo>
                      <a:pt x="245" y="107"/>
                    </a:lnTo>
                    <a:lnTo>
                      <a:pt x="242" y="104"/>
                    </a:lnTo>
                    <a:lnTo>
                      <a:pt x="217" y="102"/>
                    </a:lnTo>
                    <a:lnTo>
                      <a:pt x="208" y="102"/>
                    </a:lnTo>
                    <a:lnTo>
                      <a:pt x="213" y="108"/>
                    </a:lnTo>
                    <a:lnTo>
                      <a:pt x="213" y="114"/>
                    </a:lnTo>
                    <a:lnTo>
                      <a:pt x="214" y="129"/>
                    </a:lnTo>
                    <a:lnTo>
                      <a:pt x="216" y="134"/>
                    </a:lnTo>
                    <a:lnTo>
                      <a:pt x="216" y="139"/>
                    </a:lnTo>
                    <a:lnTo>
                      <a:pt x="220" y="145"/>
                    </a:lnTo>
                    <a:lnTo>
                      <a:pt x="214" y="146"/>
                    </a:lnTo>
                    <a:lnTo>
                      <a:pt x="207" y="146"/>
                    </a:lnTo>
                    <a:lnTo>
                      <a:pt x="205" y="152"/>
                    </a:lnTo>
                    <a:lnTo>
                      <a:pt x="198" y="157"/>
                    </a:lnTo>
                    <a:lnTo>
                      <a:pt x="196" y="160"/>
                    </a:lnTo>
                    <a:lnTo>
                      <a:pt x="201" y="164"/>
                    </a:lnTo>
                    <a:lnTo>
                      <a:pt x="199" y="170"/>
                    </a:lnTo>
                    <a:lnTo>
                      <a:pt x="204" y="169"/>
                    </a:lnTo>
                    <a:lnTo>
                      <a:pt x="210" y="178"/>
                    </a:lnTo>
                    <a:lnTo>
                      <a:pt x="217" y="175"/>
                    </a:lnTo>
                    <a:lnTo>
                      <a:pt x="222" y="175"/>
                    </a:lnTo>
                    <a:lnTo>
                      <a:pt x="230" y="174"/>
                    </a:lnTo>
                    <a:lnTo>
                      <a:pt x="228" y="181"/>
                    </a:lnTo>
                    <a:lnTo>
                      <a:pt x="223" y="183"/>
                    </a:lnTo>
                    <a:lnTo>
                      <a:pt x="222" y="189"/>
                    </a:lnTo>
                    <a:lnTo>
                      <a:pt x="213" y="186"/>
                    </a:lnTo>
                    <a:lnTo>
                      <a:pt x="208" y="187"/>
                    </a:lnTo>
                    <a:lnTo>
                      <a:pt x="208" y="195"/>
                    </a:lnTo>
                    <a:lnTo>
                      <a:pt x="204" y="196"/>
                    </a:lnTo>
                    <a:lnTo>
                      <a:pt x="198" y="201"/>
                    </a:lnTo>
                    <a:lnTo>
                      <a:pt x="195" y="202"/>
                    </a:lnTo>
                    <a:lnTo>
                      <a:pt x="184" y="196"/>
                    </a:lnTo>
                    <a:lnTo>
                      <a:pt x="182" y="190"/>
                    </a:lnTo>
                    <a:lnTo>
                      <a:pt x="178" y="189"/>
                    </a:lnTo>
                    <a:lnTo>
                      <a:pt x="176" y="196"/>
                    </a:lnTo>
                    <a:lnTo>
                      <a:pt x="172" y="202"/>
                    </a:lnTo>
                    <a:lnTo>
                      <a:pt x="167" y="204"/>
                    </a:lnTo>
                    <a:lnTo>
                      <a:pt x="161" y="202"/>
                    </a:lnTo>
                    <a:lnTo>
                      <a:pt x="158" y="199"/>
                    </a:lnTo>
                    <a:lnTo>
                      <a:pt x="140" y="201"/>
                    </a:lnTo>
                    <a:lnTo>
                      <a:pt x="137" y="195"/>
                    </a:lnTo>
                    <a:lnTo>
                      <a:pt x="131" y="198"/>
                    </a:lnTo>
                    <a:lnTo>
                      <a:pt x="128" y="205"/>
                    </a:lnTo>
                    <a:lnTo>
                      <a:pt x="128" y="208"/>
                    </a:lnTo>
                    <a:lnTo>
                      <a:pt x="120" y="215"/>
                    </a:lnTo>
                    <a:lnTo>
                      <a:pt x="116" y="216"/>
                    </a:lnTo>
                    <a:lnTo>
                      <a:pt x="114" y="221"/>
                    </a:lnTo>
                    <a:lnTo>
                      <a:pt x="108" y="225"/>
                    </a:lnTo>
                    <a:lnTo>
                      <a:pt x="108" y="228"/>
                    </a:lnTo>
                    <a:lnTo>
                      <a:pt x="102" y="233"/>
                    </a:lnTo>
                    <a:lnTo>
                      <a:pt x="94" y="224"/>
                    </a:lnTo>
                    <a:lnTo>
                      <a:pt x="88" y="222"/>
                    </a:lnTo>
                    <a:lnTo>
                      <a:pt x="85" y="216"/>
                    </a:lnTo>
                    <a:lnTo>
                      <a:pt x="85" y="219"/>
                    </a:lnTo>
                    <a:lnTo>
                      <a:pt x="75" y="221"/>
                    </a:lnTo>
                    <a:lnTo>
                      <a:pt x="79" y="215"/>
                    </a:lnTo>
                    <a:lnTo>
                      <a:pt x="75" y="213"/>
                    </a:lnTo>
                    <a:lnTo>
                      <a:pt x="69" y="207"/>
                    </a:lnTo>
                    <a:lnTo>
                      <a:pt x="61" y="213"/>
                    </a:lnTo>
                    <a:lnTo>
                      <a:pt x="52" y="205"/>
                    </a:lnTo>
                    <a:lnTo>
                      <a:pt x="47" y="199"/>
                    </a:lnTo>
                    <a:lnTo>
                      <a:pt x="32" y="193"/>
                    </a:lnTo>
                    <a:lnTo>
                      <a:pt x="26" y="184"/>
                    </a:lnTo>
                    <a:lnTo>
                      <a:pt x="20" y="186"/>
                    </a:lnTo>
                    <a:lnTo>
                      <a:pt x="17" y="189"/>
                    </a:lnTo>
                    <a:lnTo>
                      <a:pt x="12" y="181"/>
                    </a:lnTo>
                    <a:lnTo>
                      <a:pt x="3" y="178"/>
                    </a:lnTo>
                    <a:lnTo>
                      <a:pt x="2" y="174"/>
                    </a:lnTo>
                    <a:lnTo>
                      <a:pt x="5" y="169"/>
                    </a:lnTo>
                    <a:lnTo>
                      <a:pt x="5" y="169"/>
                    </a:lnTo>
                    <a:lnTo>
                      <a:pt x="0" y="160"/>
                    </a:lnTo>
                    <a:lnTo>
                      <a:pt x="2" y="158"/>
                    </a:lnTo>
                    <a:lnTo>
                      <a:pt x="6" y="154"/>
                    </a:lnTo>
                    <a:lnTo>
                      <a:pt x="19" y="149"/>
                    </a:lnTo>
                    <a:lnTo>
                      <a:pt x="28" y="139"/>
                    </a:lnTo>
                    <a:lnTo>
                      <a:pt x="28" y="134"/>
                    </a:lnTo>
                    <a:lnTo>
                      <a:pt x="34" y="126"/>
                    </a:lnTo>
                    <a:lnTo>
                      <a:pt x="26" y="120"/>
                    </a:lnTo>
                    <a:lnTo>
                      <a:pt x="32" y="110"/>
                    </a:lnTo>
                    <a:lnTo>
                      <a:pt x="43" y="113"/>
                    </a:lnTo>
                    <a:lnTo>
                      <a:pt x="46" y="110"/>
                    </a:lnTo>
                    <a:lnTo>
                      <a:pt x="55" y="110"/>
                    </a:lnTo>
                    <a:lnTo>
                      <a:pt x="60" y="113"/>
                    </a:lnTo>
                    <a:lnTo>
                      <a:pt x="70" y="117"/>
                    </a:lnTo>
                    <a:lnTo>
                      <a:pt x="76" y="111"/>
                    </a:lnTo>
                    <a:lnTo>
                      <a:pt x="73" y="107"/>
                    </a:lnTo>
                    <a:lnTo>
                      <a:pt x="76" y="104"/>
                    </a:lnTo>
                    <a:lnTo>
                      <a:pt x="85" y="108"/>
                    </a:lnTo>
                    <a:lnTo>
                      <a:pt x="99" y="101"/>
                    </a:lnTo>
                    <a:lnTo>
                      <a:pt x="105" y="87"/>
                    </a:lnTo>
                    <a:lnTo>
                      <a:pt x="97" y="81"/>
                    </a:lnTo>
                    <a:lnTo>
                      <a:pt x="94" y="78"/>
                    </a:lnTo>
                    <a:lnTo>
                      <a:pt x="94" y="72"/>
                    </a:lnTo>
                    <a:lnTo>
                      <a:pt x="101" y="70"/>
                    </a:lnTo>
                    <a:lnTo>
                      <a:pt x="113" y="70"/>
                    </a:lnTo>
                    <a:lnTo>
                      <a:pt x="113" y="64"/>
                    </a:lnTo>
                    <a:lnTo>
                      <a:pt x="110" y="58"/>
                    </a:lnTo>
                    <a:lnTo>
                      <a:pt x="104" y="53"/>
                    </a:lnTo>
                    <a:lnTo>
                      <a:pt x="99" y="44"/>
                    </a:lnTo>
                    <a:lnTo>
                      <a:pt x="102" y="44"/>
                    </a:lnTo>
                    <a:lnTo>
                      <a:pt x="102" y="38"/>
                    </a:lnTo>
                    <a:lnTo>
                      <a:pt x="97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8" name="Freeform 1119">
                <a:extLst>
                  <a:ext uri="{FF2B5EF4-FFF2-40B4-BE49-F238E27FC236}">
                    <a16:creationId xmlns:a16="http://schemas.microsoft.com/office/drawing/2014/main" id="{2A6DB91A-48BB-3C16-2094-962D99329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989"/>
                <a:ext cx="130" cy="116"/>
              </a:xfrm>
              <a:custGeom>
                <a:avLst/>
                <a:gdLst>
                  <a:gd name="T0" fmla="*/ 104 w 261"/>
                  <a:gd name="T1" fmla="*/ 23 h 233"/>
                  <a:gd name="T2" fmla="*/ 128 w 261"/>
                  <a:gd name="T3" fmla="*/ 8 h 233"/>
                  <a:gd name="T4" fmla="*/ 149 w 261"/>
                  <a:gd name="T5" fmla="*/ 8 h 233"/>
                  <a:gd name="T6" fmla="*/ 173 w 261"/>
                  <a:gd name="T7" fmla="*/ 8 h 233"/>
                  <a:gd name="T8" fmla="*/ 184 w 261"/>
                  <a:gd name="T9" fmla="*/ 22 h 233"/>
                  <a:gd name="T10" fmla="*/ 202 w 261"/>
                  <a:gd name="T11" fmla="*/ 6 h 233"/>
                  <a:gd name="T12" fmla="*/ 234 w 261"/>
                  <a:gd name="T13" fmla="*/ 0 h 233"/>
                  <a:gd name="T14" fmla="*/ 237 w 261"/>
                  <a:gd name="T15" fmla="*/ 8 h 233"/>
                  <a:gd name="T16" fmla="*/ 255 w 261"/>
                  <a:gd name="T17" fmla="*/ 17 h 233"/>
                  <a:gd name="T18" fmla="*/ 251 w 261"/>
                  <a:gd name="T19" fmla="*/ 38 h 233"/>
                  <a:gd name="T20" fmla="*/ 248 w 261"/>
                  <a:gd name="T21" fmla="*/ 64 h 233"/>
                  <a:gd name="T22" fmla="*/ 239 w 261"/>
                  <a:gd name="T23" fmla="*/ 78 h 233"/>
                  <a:gd name="T24" fmla="*/ 251 w 261"/>
                  <a:gd name="T25" fmla="*/ 93 h 233"/>
                  <a:gd name="T26" fmla="*/ 217 w 261"/>
                  <a:gd name="T27" fmla="*/ 102 h 233"/>
                  <a:gd name="T28" fmla="*/ 213 w 261"/>
                  <a:gd name="T29" fmla="*/ 114 h 233"/>
                  <a:gd name="T30" fmla="*/ 216 w 261"/>
                  <a:gd name="T31" fmla="*/ 139 h 233"/>
                  <a:gd name="T32" fmla="*/ 207 w 261"/>
                  <a:gd name="T33" fmla="*/ 146 h 233"/>
                  <a:gd name="T34" fmla="*/ 196 w 261"/>
                  <a:gd name="T35" fmla="*/ 160 h 233"/>
                  <a:gd name="T36" fmla="*/ 204 w 261"/>
                  <a:gd name="T37" fmla="*/ 169 h 233"/>
                  <a:gd name="T38" fmla="*/ 222 w 261"/>
                  <a:gd name="T39" fmla="*/ 175 h 233"/>
                  <a:gd name="T40" fmla="*/ 223 w 261"/>
                  <a:gd name="T41" fmla="*/ 183 h 233"/>
                  <a:gd name="T42" fmla="*/ 208 w 261"/>
                  <a:gd name="T43" fmla="*/ 187 h 233"/>
                  <a:gd name="T44" fmla="*/ 198 w 261"/>
                  <a:gd name="T45" fmla="*/ 201 h 233"/>
                  <a:gd name="T46" fmla="*/ 182 w 261"/>
                  <a:gd name="T47" fmla="*/ 190 h 233"/>
                  <a:gd name="T48" fmla="*/ 172 w 261"/>
                  <a:gd name="T49" fmla="*/ 202 h 233"/>
                  <a:gd name="T50" fmla="*/ 158 w 261"/>
                  <a:gd name="T51" fmla="*/ 199 h 233"/>
                  <a:gd name="T52" fmla="*/ 131 w 261"/>
                  <a:gd name="T53" fmla="*/ 198 h 233"/>
                  <a:gd name="T54" fmla="*/ 120 w 261"/>
                  <a:gd name="T55" fmla="*/ 215 h 233"/>
                  <a:gd name="T56" fmla="*/ 108 w 261"/>
                  <a:gd name="T57" fmla="*/ 225 h 233"/>
                  <a:gd name="T58" fmla="*/ 94 w 261"/>
                  <a:gd name="T59" fmla="*/ 224 h 233"/>
                  <a:gd name="T60" fmla="*/ 85 w 261"/>
                  <a:gd name="T61" fmla="*/ 219 h 233"/>
                  <a:gd name="T62" fmla="*/ 75 w 261"/>
                  <a:gd name="T63" fmla="*/ 213 h 233"/>
                  <a:gd name="T64" fmla="*/ 52 w 261"/>
                  <a:gd name="T65" fmla="*/ 205 h 233"/>
                  <a:gd name="T66" fmla="*/ 26 w 261"/>
                  <a:gd name="T67" fmla="*/ 184 h 233"/>
                  <a:gd name="T68" fmla="*/ 12 w 261"/>
                  <a:gd name="T69" fmla="*/ 181 h 233"/>
                  <a:gd name="T70" fmla="*/ 5 w 261"/>
                  <a:gd name="T71" fmla="*/ 169 h 233"/>
                  <a:gd name="T72" fmla="*/ 2 w 261"/>
                  <a:gd name="T73" fmla="*/ 158 h 233"/>
                  <a:gd name="T74" fmla="*/ 28 w 261"/>
                  <a:gd name="T75" fmla="*/ 139 h 233"/>
                  <a:gd name="T76" fmla="*/ 26 w 261"/>
                  <a:gd name="T77" fmla="*/ 120 h 233"/>
                  <a:gd name="T78" fmla="*/ 46 w 261"/>
                  <a:gd name="T79" fmla="*/ 110 h 233"/>
                  <a:gd name="T80" fmla="*/ 70 w 261"/>
                  <a:gd name="T81" fmla="*/ 117 h 233"/>
                  <a:gd name="T82" fmla="*/ 76 w 261"/>
                  <a:gd name="T83" fmla="*/ 104 h 233"/>
                  <a:gd name="T84" fmla="*/ 105 w 261"/>
                  <a:gd name="T85" fmla="*/ 87 h 233"/>
                  <a:gd name="T86" fmla="*/ 94 w 261"/>
                  <a:gd name="T87" fmla="*/ 72 h 233"/>
                  <a:gd name="T88" fmla="*/ 113 w 261"/>
                  <a:gd name="T89" fmla="*/ 64 h 233"/>
                  <a:gd name="T90" fmla="*/ 99 w 261"/>
                  <a:gd name="T91" fmla="*/ 44 h 233"/>
                  <a:gd name="T92" fmla="*/ 97 w 261"/>
                  <a:gd name="T93" fmla="*/ 35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1" h="233">
                    <a:moveTo>
                      <a:pt x="97" y="35"/>
                    </a:moveTo>
                    <a:lnTo>
                      <a:pt x="105" y="26"/>
                    </a:lnTo>
                    <a:lnTo>
                      <a:pt x="104" y="23"/>
                    </a:lnTo>
                    <a:lnTo>
                      <a:pt x="111" y="17"/>
                    </a:lnTo>
                    <a:lnTo>
                      <a:pt x="122" y="14"/>
                    </a:lnTo>
                    <a:lnTo>
                      <a:pt x="128" y="8"/>
                    </a:lnTo>
                    <a:lnTo>
                      <a:pt x="128" y="3"/>
                    </a:lnTo>
                    <a:lnTo>
                      <a:pt x="135" y="5"/>
                    </a:lnTo>
                    <a:lnTo>
                      <a:pt x="149" y="8"/>
                    </a:lnTo>
                    <a:lnTo>
                      <a:pt x="155" y="9"/>
                    </a:lnTo>
                    <a:lnTo>
                      <a:pt x="166" y="14"/>
                    </a:lnTo>
                    <a:lnTo>
                      <a:pt x="173" y="8"/>
                    </a:lnTo>
                    <a:lnTo>
                      <a:pt x="178" y="9"/>
                    </a:lnTo>
                    <a:lnTo>
                      <a:pt x="182" y="14"/>
                    </a:lnTo>
                    <a:lnTo>
                      <a:pt x="184" y="22"/>
                    </a:lnTo>
                    <a:lnTo>
                      <a:pt x="192" y="25"/>
                    </a:lnTo>
                    <a:lnTo>
                      <a:pt x="192" y="17"/>
                    </a:lnTo>
                    <a:lnTo>
                      <a:pt x="202" y="6"/>
                    </a:lnTo>
                    <a:lnTo>
                      <a:pt x="210" y="5"/>
                    </a:lnTo>
                    <a:lnTo>
                      <a:pt x="216" y="3"/>
                    </a:lnTo>
                    <a:lnTo>
                      <a:pt x="234" y="0"/>
                    </a:lnTo>
                    <a:lnTo>
                      <a:pt x="240" y="2"/>
                    </a:lnTo>
                    <a:lnTo>
                      <a:pt x="237" y="3"/>
                    </a:lnTo>
                    <a:lnTo>
                      <a:pt x="237" y="8"/>
                    </a:lnTo>
                    <a:lnTo>
                      <a:pt x="246" y="14"/>
                    </a:lnTo>
                    <a:lnTo>
                      <a:pt x="254" y="14"/>
                    </a:lnTo>
                    <a:lnTo>
                      <a:pt x="255" y="17"/>
                    </a:lnTo>
                    <a:lnTo>
                      <a:pt x="258" y="25"/>
                    </a:lnTo>
                    <a:lnTo>
                      <a:pt x="258" y="29"/>
                    </a:lnTo>
                    <a:lnTo>
                      <a:pt x="251" y="38"/>
                    </a:lnTo>
                    <a:lnTo>
                      <a:pt x="251" y="47"/>
                    </a:lnTo>
                    <a:lnTo>
                      <a:pt x="248" y="60"/>
                    </a:lnTo>
                    <a:lnTo>
                      <a:pt x="248" y="64"/>
                    </a:lnTo>
                    <a:lnTo>
                      <a:pt x="239" y="69"/>
                    </a:lnTo>
                    <a:lnTo>
                      <a:pt x="234" y="69"/>
                    </a:lnTo>
                    <a:lnTo>
                      <a:pt x="239" y="78"/>
                    </a:lnTo>
                    <a:lnTo>
                      <a:pt x="258" y="85"/>
                    </a:lnTo>
                    <a:lnTo>
                      <a:pt x="261" y="91"/>
                    </a:lnTo>
                    <a:lnTo>
                      <a:pt x="251" y="93"/>
                    </a:lnTo>
                    <a:lnTo>
                      <a:pt x="245" y="107"/>
                    </a:lnTo>
                    <a:lnTo>
                      <a:pt x="242" y="104"/>
                    </a:lnTo>
                    <a:lnTo>
                      <a:pt x="217" y="102"/>
                    </a:lnTo>
                    <a:lnTo>
                      <a:pt x="208" y="102"/>
                    </a:lnTo>
                    <a:lnTo>
                      <a:pt x="213" y="108"/>
                    </a:lnTo>
                    <a:lnTo>
                      <a:pt x="213" y="114"/>
                    </a:lnTo>
                    <a:lnTo>
                      <a:pt x="214" y="129"/>
                    </a:lnTo>
                    <a:lnTo>
                      <a:pt x="216" y="134"/>
                    </a:lnTo>
                    <a:lnTo>
                      <a:pt x="216" y="139"/>
                    </a:lnTo>
                    <a:lnTo>
                      <a:pt x="220" y="145"/>
                    </a:lnTo>
                    <a:lnTo>
                      <a:pt x="214" y="146"/>
                    </a:lnTo>
                    <a:lnTo>
                      <a:pt x="207" y="146"/>
                    </a:lnTo>
                    <a:lnTo>
                      <a:pt x="205" y="152"/>
                    </a:lnTo>
                    <a:lnTo>
                      <a:pt x="198" y="157"/>
                    </a:lnTo>
                    <a:lnTo>
                      <a:pt x="196" y="160"/>
                    </a:lnTo>
                    <a:lnTo>
                      <a:pt x="201" y="164"/>
                    </a:lnTo>
                    <a:lnTo>
                      <a:pt x="199" y="170"/>
                    </a:lnTo>
                    <a:lnTo>
                      <a:pt x="204" y="169"/>
                    </a:lnTo>
                    <a:lnTo>
                      <a:pt x="210" y="178"/>
                    </a:lnTo>
                    <a:lnTo>
                      <a:pt x="217" y="175"/>
                    </a:lnTo>
                    <a:lnTo>
                      <a:pt x="222" y="175"/>
                    </a:lnTo>
                    <a:lnTo>
                      <a:pt x="230" y="174"/>
                    </a:lnTo>
                    <a:lnTo>
                      <a:pt x="228" y="181"/>
                    </a:lnTo>
                    <a:lnTo>
                      <a:pt x="223" y="183"/>
                    </a:lnTo>
                    <a:lnTo>
                      <a:pt x="222" y="189"/>
                    </a:lnTo>
                    <a:lnTo>
                      <a:pt x="213" y="186"/>
                    </a:lnTo>
                    <a:lnTo>
                      <a:pt x="208" y="187"/>
                    </a:lnTo>
                    <a:lnTo>
                      <a:pt x="208" y="195"/>
                    </a:lnTo>
                    <a:lnTo>
                      <a:pt x="204" y="196"/>
                    </a:lnTo>
                    <a:lnTo>
                      <a:pt x="198" y="201"/>
                    </a:lnTo>
                    <a:lnTo>
                      <a:pt x="195" y="202"/>
                    </a:lnTo>
                    <a:lnTo>
                      <a:pt x="184" y="196"/>
                    </a:lnTo>
                    <a:lnTo>
                      <a:pt x="182" y="190"/>
                    </a:lnTo>
                    <a:lnTo>
                      <a:pt x="178" y="189"/>
                    </a:lnTo>
                    <a:lnTo>
                      <a:pt x="176" y="196"/>
                    </a:lnTo>
                    <a:lnTo>
                      <a:pt x="172" y="202"/>
                    </a:lnTo>
                    <a:lnTo>
                      <a:pt x="167" y="204"/>
                    </a:lnTo>
                    <a:lnTo>
                      <a:pt x="161" y="202"/>
                    </a:lnTo>
                    <a:lnTo>
                      <a:pt x="158" y="199"/>
                    </a:lnTo>
                    <a:lnTo>
                      <a:pt x="140" y="201"/>
                    </a:lnTo>
                    <a:lnTo>
                      <a:pt x="137" y="195"/>
                    </a:lnTo>
                    <a:lnTo>
                      <a:pt x="131" y="198"/>
                    </a:lnTo>
                    <a:lnTo>
                      <a:pt x="128" y="205"/>
                    </a:lnTo>
                    <a:lnTo>
                      <a:pt x="128" y="208"/>
                    </a:lnTo>
                    <a:lnTo>
                      <a:pt x="120" y="215"/>
                    </a:lnTo>
                    <a:lnTo>
                      <a:pt x="116" y="216"/>
                    </a:lnTo>
                    <a:lnTo>
                      <a:pt x="114" y="221"/>
                    </a:lnTo>
                    <a:lnTo>
                      <a:pt x="108" y="225"/>
                    </a:lnTo>
                    <a:lnTo>
                      <a:pt x="108" y="228"/>
                    </a:lnTo>
                    <a:lnTo>
                      <a:pt x="102" y="233"/>
                    </a:lnTo>
                    <a:lnTo>
                      <a:pt x="94" y="224"/>
                    </a:lnTo>
                    <a:lnTo>
                      <a:pt x="88" y="222"/>
                    </a:lnTo>
                    <a:lnTo>
                      <a:pt x="85" y="216"/>
                    </a:lnTo>
                    <a:lnTo>
                      <a:pt x="85" y="219"/>
                    </a:lnTo>
                    <a:lnTo>
                      <a:pt x="75" y="221"/>
                    </a:lnTo>
                    <a:lnTo>
                      <a:pt x="79" y="215"/>
                    </a:lnTo>
                    <a:lnTo>
                      <a:pt x="75" y="213"/>
                    </a:lnTo>
                    <a:lnTo>
                      <a:pt x="69" y="207"/>
                    </a:lnTo>
                    <a:lnTo>
                      <a:pt x="61" y="213"/>
                    </a:lnTo>
                    <a:lnTo>
                      <a:pt x="52" y="205"/>
                    </a:lnTo>
                    <a:lnTo>
                      <a:pt x="47" y="199"/>
                    </a:lnTo>
                    <a:lnTo>
                      <a:pt x="32" y="193"/>
                    </a:lnTo>
                    <a:lnTo>
                      <a:pt x="26" y="184"/>
                    </a:lnTo>
                    <a:lnTo>
                      <a:pt x="20" y="186"/>
                    </a:lnTo>
                    <a:lnTo>
                      <a:pt x="17" y="189"/>
                    </a:lnTo>
                    <a:lnTo>
                      <a:pt x="12" y="181"/>
                    </a:lnTo>
                    <a:lnTo>
                      <a:pt x="3" y="178"/>
                    </a:lnTo>
                    <a:lnTo>
                      <a:pt x="2" y="174"/>
                    </a:lnTo>
                    <a:lnTo>
                      <a:pt x="5" y="169"/>
                    </a:lnTo>
                    <a:lnTo>
                      <a:pt x="5" y="169"/>
                    </a:lnTo>
                    <a:lnTo>
                      <a:pt x="0" y="160"/>
                    </a:lnTo>
                    <a:lnTo>
                      <a:pt x="2" y="158"/>
                    </a:lnTo>
                    <a:lnTo>
                      <a:pt x="6" y="154"/>
                    </a:lnTo>
                    <a:lnTo>
                      <a:pt x="19" y="149"/>
                    </a:lnTo>
                    <a:lnTo>
                      <a:pt x="28" y="139"/>
                    </a:lnTo>
                    <a:lnTo>
                      <a:pt x="28" y="134"/>
                    </a:lnTo>
                    <a:lnTo>
                      <a:pt x="34" y="126"/>
                    </a:lnTo>
                    <a:lnTo>
                      <a:pt x="26" y="120"/>
                    </a:lnTo>
                    <a:lnTo>
                      <a:pt x="32" y="110"/>
                    </a:lnTo>
                    <a:lnTo>
                      <a:pt x="43" y="113"/>
                    </a:lnTo>
                    <a:lnTo>
                      <a:pt x="46" y="110"/>
                    </a:lnTo>
                    <a:lnTo>
                      <a:pt x="55" y="110"/>
                    </a:lnTo>
                    <a:lnTo>
                      <a:pt x="60" y="113"/>
                    </a:lnTo>
                    <a:lnTo>
                      <a:pt x="70" y="117"/>
                    </a:lnTo>
                    <a:lnTo>
                      <a:pt x="76" y="111"/>
                    </a:lnTo>
                    <a:lnTo>
                      <a:pt x="73" y="107"/>
                    </a:lnTo>
                    <a:lnTo>
                      <a:pt x="76" y="104"/>
                    </a:lnTo>
                    <a:lnTo>
                      <a:pt x="85" y="108"/>
                    </a:lnTo>
                    <a:lnTo>
                      <a:pt x="99" y="101"/>
                    </a:lnTo>
                    <a:lnTo>
                      <a:pt x="105" y="87"/>
                    </a:lnTo>
                    <a:lnTo>
                      <a:pt x="97" y="81"/>
                    </a:lnTo>
                    <a:lnTo>
                      <a:pt x="94" y="78"/>
                    </a:lnTo>
                    <a:lnTo>
                      <a:pt x="94" y="72"/>
                    </a:lnTo>
                    <a:lnTo>
                      <a:pt x="101" y="70"/>
                    </a:lnTo>
                    <a:lnTo>
                      <a:pt x="113" y="70"/>
                    </a:lnTo>
                    <a:lnTo>
                      <a:pt x="113" y="64"/>
                    </a:lnTo>
                    <a:lnTo>
                      <a:pt x="110" y="58"/>
                    </a:lnTo>
                    <a:lnTo>
                      <a:pt x="104" y="53"/>
                    </a:lnTo>
                    <a:lnTo>
                      <a:pt x="99" y="44"/>
                    </a:lnTo>
                    <a:lnTo>
                      <a:pt x="102" y="44"/>
                    </a:lnTo>
                    <a:lnTo>
                      <a:pt x="102" y="38"/>
                    </a:lnTo>
                    <a:lnTo>
                      <a:pt x="97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9" name="Freeform 1120">
                <a:extLst>
                  <a:ext uri="{FF2B5EF4-FFF2-40B4-BE49-F238E27FC236}">
                    <a16:creationId xmlns:a16="http://schemas.microsoft.com/office/drawing/2014/main" id="{9AD7722D-CA11-6284-F02F-45C756C0D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020"/>
                <a:ext cx="152" cy="83"/>
              </a:xfrm>
              <a:custGeom>
                <a:avLst/>
                <a:gdLst>
                  <a:gd name="T0" fmla="*/ 60 w 305"/>
                  <a:gd name="T1" fmla="*/ 24 h 165"/>
                  <a:gd name="T2" fmla="*/ 38 w 305"/>
                  <a:gd name="T3" fmla="*/ 21 h 165"/>
                  <a:gd name="T4" fmla="*/ 28 w 305"/>
                  <a:gd name="T5" fmla="*/ 31 h 165"/>
                  <a:gd name="T6" fmla="*/ 22 w 305"/>
                  <a:gd name="T7" fmla="*/ 35 h 165"/>
                  <a:gd name="T8" fmla="*/ 27 w 305"/>
                  <a:gd name="T9" fmla="*/ 53 h 165"/>
                  <a:gd name="T10" fmla="*/ 42 w 305"/>
                  <a:gd name="T11" fmla="*/ 59 h 165"/>
                  <a:gd name="T12" fmla="*/ 41 w 305"/>
                  <a:gd name="T13" fmla="*/ 68 h 165"/>
                  <a:gd name="T14" fmla="*/ 24 w 305"/>
                  <a:gd name="T15" fmla="*/ 74 h 165"/>
                  <a:gd name="T16" fmla="*/ 4 w 305"/>
                  <a:gd name="T17" fmla="*/ 79 h 165"/>
                  <a:gd name="T18" fmla="*/ 3 w 305"/>
                  <a:gd name="T19" fmla="*/ 91 h 165"/>
                  <a:gd name="T20" fmla="*/ 22 w 305"/>
                  <a:gd name="T21" fmla="*/ 97 h 165"/>
                  <a:gd name="T22" fmla="*/ 33 w 305"/>
                  <a:gd name="T23" fmla="*/ 114 h 165"/>
                  <a:gd name="T24" fmla="*/ 39 w 305"/>
                  <a:gd name="T25" fmla="*/ 129 h 165"/>
                  <a:gd name="T26" fmla="*/ 50 w 305"/>
                  <a:gd name="T27" fmla="*/ 138 h 165"/>
                  <a:gd name="T28" fmla="*/ 60 w 305"/>
                  <a:gd name="T29" fmla="*/ 152 h 165"/>
                  <a:gd name="T30" fmla="*/ 62 w 305"/>
                  <a:gd name="T31" fmla="*/ 159 h 165"/>
                  <a:gd name="T32" fmla="*/ 69 w 305"/>
                  <a:gd name="T33" fmla="*/ 164 h 165"/>
                  <a:gd name="T34" fmla="*/ 86 w 305"/>
                  <a:gd name="T35" fmla="*/ 164 h 165"/>
                  <a:gd name="T36" fmla="*/ 97 w 305"/>
                  <a:gd name="T37" fmla="*/ 152 h 165"/>
                  <a:gd name="T38" fmla="*/ 107 w 305"/>
                  <a:gd name="T39" fmla="*/ 145 h 165"/>
                  <a:gd name="T40" fmla="*/ 123 w 305"/>
                  <a:gd name="T41" fmla="*/ 136 h 165"/>
                  <a:gd name="T42" fmla="*/ 132 w 305"/>
                  <a:gd name="T43" fmla="*/ 138 h 165"/>
                  <a:gd name="T44" fmla="*/ 142 w 305"/>
                  <a:gd name="T45" fmla="*/ 144 h 165"/>
                  <a:gd name="T46" fmla="*/ 150 w 305"/>
                  <a:gd name="T47" fmla="*/ 144 h 165"/>
                  <a:gd name="T48" fmla="*/ 151 w 305"/>
                  <a:gd name="T49" fmla="*/ 158 h 165"/>
                  <a:gd name="T50" fmla="*/ 180 w 305"/>
                  <a:gd name="T51" fmla="*/ 156 h 165"/>
                  <a:gd name="T52" fmla="*/ 189 w 305"/>
                  <a:gd name="T53" fmla="*/ 155 h 165"/>
                  <a:gd name="T54" fmla="*/ 192 w 305"/>
                  <a:gd name="T55" fmla="*/ 155 h 165"/>
                  <a:gd name="T56" fmla="*/ 208 w 305"/>
                  <a:gd name="T57" fmla="*/ 139 h 165"/>
                  <a:gd name="T58" fmla="*/ 223 w 305"/>
                  <a:gd name="T59" fmla="*/ 158 h 165"/>
                  <a:gd name="T60" fmla="*/ 241 w 305"/>
                  <a:gd name="T61" fmla="*/ 161 h 165"/>
                  <a:gd name="T62" fmla="*/ 253 w 305"/>
                  <a:gd name="T63" fmla="*/ 155 h 165"/>
                  <a:gd name="T64" fmla="*/ 270 w 305"/>
                  <a:gd name="T65" fmla="*/ 142 h 165"/>
                  <a:gd name="T66" fmla="*/ 276 w 305"/>
                  <a:gd name="T67" fmla="*/ 133 h 165"/>
                  <a:gd name="T68" fmla="*/ 305 w 305"/>
                  <a:gd name="T69" fmla="*/ 115 h 165"/>
                  <a:gd name="T70" fmla="*/ 296 w 305"/>
                  <a:gd name="T71" fmla="*/ 103 h 165"/>
                  <a:gd name="T72" fmla="*/ 286 w 305"/>
                  <a:gd name="T73" fmla="*/ 94 h 165"/>
                  <a:gd name="T74" fmla="*/ 268 w 305"/>
                  <a:gd name="T75" fmla="*/ 73 h 165"/>
                  <a:gd name="T76" fmla="*/ 253 w 305"/>
                  <a:gd name="T77" fmla="*/ 66 h 165"/>
                  <a:gd name="T78" fmla="*/ 235 w 305"/>
                  <a:gd name="T79" fmla="*/ 80 h 165"/>
                  <a:gd name="T80" fmla="*/ 221 w 305"/>
                  <a:gd name="T81" fmla="*/ 65 h 165"/>
                  <a:gd name="T82" fmla="*/ 208 w 305"/>
                  <a:gd name="T83" fmla="*/ 68 h 165"/>
                  <a:gd name="T84" fmla="*/ 203 w 305"/>
                  <a:gd name="T85" fmla="*/ 59 h 165"/>
                  <a:gd name="T86" fmla="*/ 192 w 305"/>
                  <a:gd name="T87" fmla="*/ 48 h 165"/>
                  <a:gd name="T88" fmla="*/ 200 w 305"/>
                  <a:gd name="T89" fmla="*/ 35 h 165"/>
                  <a:gd name="T90" fmla="*/ 197 w 305"/>
                  <a:gd name="T91" fmla="*/ 21 h 165"/>
                  <a:gd name="T92" fmla="*/ 195 w 305"/>
                  <a:gd name="T93" fmla="*/ 12 h 165"/>
                  <a:gd name="T94" fmla="*/ 185 w 305"/>
                  <a:gd name="T95" fmla="*/ 9 h 165"/>
                  <a:gd name="T96" fmla="*/ 176 w 305"/>
                  <a:gd name="T97" fmla="*/ 9 h 165"/>
                  <a:gd name="T98" fmla="*/ 153 w 305"/>
                  <a:gd name="T99" fmla="*/ 0 h 165"/>
                  <a:gd name="T100" fmla="*/ 144 w 305"/>
                  <a:gd name="T101" fmla="*/ 15 h 165"/>
                  <a:gd name="T102" fmla="*/ 127 w 305"/>
                  <a:gd name="T103" fmla="*/ 21 h 165"/>
                  <a:gd name="T104" fmla="*/ 120 w 305"/>
                  <a:gd name="T105" fmla="*/ 15 h 165"/>
                  <a:gd name="T106" fmla="*/ 109 w 305"/>
                  <a:gd name="T107" fmla="*/ 16 h 165"/>
                  <a:gd name="T108" fmla="*/ 95 w 305"/>
                  <a:gd name="T109" fmla="*/ 21 h 165"/>
                  <a:gd name="T110" fmla="*/ 94 w 305"/>
                  <a:gd name="T111" fmla="*/ 15 h 165"/>
                  <a:gd name="T112" fmla="*/ 80 w 305"/>
                  <a:gd name="T113" fmla="*/ 16 h 165"/>
                  <a:gd name="T114" fmla="*/ 68 w 305"/>
                  <a:gd name="T115" fmla="*/ 4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5" h="165">
                    <a:moveTo>
                      <a:pt x="60" y="28"/>
                    </a:moveTo>
                    <a:lnTo>
                      <a:pt x="60" y="24"/>
                    </a:lnTo>
                    <a:lnTo>
                      <a:pt x="50" y="21"/>
                    </a:lnTo>
                    <a:lnTo>
                      <a:pt x="38" y="21"/>
                    </a:lnTo>
                    <a:lnTo>
                      <a:pt x="35" y="27"/>
                    </a:lnTo>
                    <a:lnTo>
                      <a:pt x="28" y="31"/>
                    </a:lnTo>
                    <a:lnTo>
                      <a:pt x="22" y="31"/>
                    </a:lnTo>
                    <a:lnTo>
                      <a:pt x="22" y="35"/>
                    </a:lnTo>
                    <a:lnTo>
                      <a:pt x="21" y="45"/>
                    </a:lnTo>
                    <a:lnTo>
                      <a:pt x="27" y="53"/>
                    </a:lnTo>
                    <a:lnTo>
                      <a:pt x="36" y="48"/>
                    </a:lnTo>
                    <a:lnTo>
                      <a:pt x="42" y="59"/>
                    </a:lnTo>
                    <a:lnTo>
                      <a:pt x="42" y="63"/>
                    </a:lnTo>
                    <a:lnTo>
                      <a:pt x="41" y="68"/>
                    </a:lnTo>
                    <a:lnTo>
                      <a:pt x="30" y="79"/>
                    </a:lnTo>
                    <a:lnTo>
                      <a:pt x="24" y="74"/>
                    </a:lnTo>
                    <a:lnTo>
                      <a:pt x="7" y="80"/>
                    </a:lnTo>
                    <a:lnTo>
                      <a:pt x="4" y="79"/>
                    </a:lnTo>
                    <a:lnTo>
                      <a:pt x="0" y="86"/>
                    </a:lnTo>
                    <a:lnTo>
                      <a:pt x="3" y="91"/>
                    </a:lnTo>
                    <a:lnTo>
                      <a:pt x="13" y="91"/>
                    </a:lnTo>
                    <a:lnTo>
                      <a:pt x="22" y="97"/>
                    </a:lnTo>
                    <a:lnTo>
                      <a:pt x="27" y="106"/>
                    </a:lnTo>
                    <a:lnTo>
                      <a:pt x="33" y="114"/>
                    </a:lnTo>
                    <a:lnTo>
                      <a:pt x="39" y="118"/>
                    </a:lnTo>
                    <a:lnTo>
                      <a:pt x="39" y="129"/>
                    </a:lnTo>
                    <a:lnTo>
                      <a:pt x="50" y="127"/>
                    </a:lnTo>
                    <a:lnTo>
                      <a:pt x="50" y="138"/>
                    </a:lnTo>
                    <a:lnTo>
                      <a:pt x="62" y="142"/>
                    </a:lnTo>
                    <a:lnTo>
                      <a:pt x="60" y="152"/>
                    </a:lnTo>
                    <a:lnTo>
                      <a:pt x="56" y="155"/>
                    </a:lnTo>
                    <a:lnTo>
                      <a:pt x="62" y="159"/>
                    </a:lnTo>
                    <a:lnTo>
                      <a:pt x="68" y="161"/>
                    </a:lnTo>
                    <a:lnTo>
                      <a:pt x="69" y="164"/>
                    </a:lnTo>
                    <a:lnTo>
                      <a:pt x="76" y="165"/>
                    </a:lnTo>
                    <a:lnTo>
                      <a:pt x="86" y="164"/>
                    </a:lnTo>
                    <a:lnTo>
                      <a:pt x="86" y="159"/>
                    </a:lnTo>
                    <a:lnTo>
                      <a:pt x="97" y="152"/>
                    </a:lnTo>
                    <a:lnTo>
                      <a:pt x="100" y="148"/>
                    </a:lnTo>
                    <a:lnTo>
                      <a:pt x="107" y="145"/>
                    </a:lnTo>
                    <a:lnTo>
                      <a:pt x="116" y="136"/>
                    </a:lnTo>
                    <a:lnTo>
                      <a:pt x="123" y="136"/>
                    </a:lnTo>
                    <a:lnTo>
                      <a:pt x="127" y="141"/>
                    </a:lnTo>
                    <a:lnTo>
                      <a:pt x="132" y="138"/>
                    </a:lnTo>
                    <a:lnTo>
                      <a:pt x="141" y="141"/>
                    </a:lnTo>
                    <a:lnTo>
                      <a:pt x="142" y="144"/>
                    </a:lnTo>
                    <a:lnTo>
                      <a:pt x="144" y="147"/>
                    </a:lnTo>
                    <a:lnTo>
                      <a:pt x="150" y="144"/>
                    </a:lnTo>
                    <a:lnTo>
                      <a:pt x="148" y="155"/>
                    </a:lnTo>
                    <a:lnTo>
                      <a:pt x="151" y="158"/>
                    </a:lnTo>
                    <a:lnTo>
                      <a:pt x="167" y="145"/>
                    </a:lnTo>
                    <a:lnTo>
                      <a:pt x="180" y="156"/>
                    </a:lnTo>
                    <a:lnTo>
                      <a:pt x="183" y="161"/>
                    </a:lnTo>
                    <a:lnTo>
                      <a:pt x="189" y="155"/>
                    </a:lnTo>
                    <a:lnTo>
                      <a:pt x="192" y="156"/>
                    </a:lnTo>
                    <a:lnTo>
                      <a:pt x="192" y="155"/>
                    </a:lnTo>
                    <a:lnTo>
                      <a:pt x="198" y="145"/>
                    </a:lnTo>
                    <a:lnTo>
                      <a:pt x="208" y="139"/>
                    </a:lnTo>
                    <a:lnTo>
                      <a:pt x="214" y="139"/>
                    </a:lnTo>
                    <a:lnTo>
                      <a:pt x="223" y="158"/>
                    </a:lnTo>
                    <a:lnTo>
                      <a:pt x="233" y="162"/>
                    </a:lnTo>
                    <a:lnTo>
                      <a:pt x="241" y="161"/>
                    </a:lnTo>
                    <a:lnTo>
                      <a:pt x="245" y="159"/>
                    </a:lnTo>
                    <a:lnTo>
                      <a:pt x="253" y="155"/>
                    </a:lnTo>
                    <a:lnTo>
                      <a:pt x="255" y="152"/>
                    </a:lnTo>
                    <a:lnTo>
                      <a:pt x="270" y="142"/>
                    </a:lnTo>
                    <a:lnTo>
                      <a:pt x="268" y="138"/>
                    </a:lnTo>
                    <a:lnTo>
                      <a:pt x="276" y="133"/>
                    </a:lnTo>
                    <a:lnTo>
                      <a:pt x="297" y="118"/>
                    </a:lnTo>
                    <a:lnTo>
                      <a:pt x="305" y="115"/>
                    </a:lnTo>
                    <a:lnTo>
                      <a:pt x="300" y="107"/>
                    </a:lnTo>
                    <a:lnTo>
                      <a:pt x="296" y="103"/>
                    </a:lnTo>
                    <a:lnTo>
                      <a:pt x="293" y="98"/>
                    </a:lnTo>
                    <a:lnTo>
                      <a:pt x="286" y="94"/>
                    </a:lnTo>
                    <a:lnTo>
                      <a:pt x="283" y="88"/>
                    </a:lnTo>
                    <a:lnTo>
                      <a:pt x="268" y="73"/>
                    </a:lnTo>
                    <a:lnTo>
                      <a:pt x="262" y="62"/>
                    </a:lnTo>
                    <a:lnTo>
                      <a:pt x="253" y="66"/>
                    </a:lnTo>
                    <a:lnTo>
                      <a:pt x="249" y="71"/>
                    </a:lnTo>
                    <a:lnTo>
                      <a:pt x="235" y="80"/>
                    </a:lnTo>
                    <a:lnTo>
                      <a:pt x="229" y="76"/>
                    </a:lnTo>
                    <a:lnTo>
                      <a:pt x="221" y="65"/>
                    </a:lnTo>
                    <a:lnTo>
                      <a:pt x="214" y="71"/>
                    </a:lnTo>
                    <a:lnTo>
                      <a:pt x="208" y="68"/>
                    </a:lnTo>
                    <a:lnTo>
                      <a:pt x="208" y="63"/>
                    </a:lnTo>
                    <a:lnTo>
                      <a:pt x="203" y="59"/>
                    </a:lnTo>
                    <a:lnTo>
                      <a:pt x="197" y="56"/>
                    </a:lnTo>
                    <a:lnTo>
                      <a:pt x="192" y="48"/>
                    </a:lnTo>
                    <a:lnTo>
                      <a:pt x="203" y="39"/>
                    </a:lnTo>
                    <a:lnTo>
                      <a:pt x="200" y="35"/>
                    </a:lnTo>
                    <a:lnTo>
                      <a:pt x="200" y="28"/>
                    </a:lnTo>
                    <a:lnTo>
                      <a:pt x="197" y="21"/>
                    </a:lnTo>
                    <a:lnTo>
                      <a:pt x="198" y="15"/>
                    </a:lnTo>
                    <a:lnTo>
                      <a:pt x="195" y="12"/>
                    </a:lnTo>
                    <a:lnTo>
                      <a:pt x="192" y="15"/>
                    </a:lnTo>
                    <a:lnTo>
                      <a:pt x="185" y="9"/>
                    </a:lnTo>
                    <a:lnTo>
                      <a:pt x="180" y="13"/>
                    </a:lnTo>
                    <a:lnTo>
                      <a:pt x="176" y="9"/>
                    </a:lnTo>
                    <a:lnTo>
                      <a:pt x="174" y="3"/>
                    </a:lnTo>
                    <a:lnTo>
                      <a:pt x="153" y="0"/>
                    </a:lnTo>
                    <a:lnTo>
                      <a:pt x="150" y="15"/>
                    </a:lnTo>
                    <a:lnTo>
                      <a:pt x="144" y="15"/>
                    </a:lnTo>
                    <a:lnTo>
                      <a:pt x="136" y="15"/>
                    </a:lnTo>
                    <a:lnTo>
                      <a:pt x="127" y="21"/>
                    </a:lnTo>
                    <a:lnTo>
                      <a:pt x="124" y="18"/>
                    </a:lnTo>
                    <a:lnTo>
                      <a:pt x="120" y="15"/>
                    </a:lnTo>
                    <a:lnTo>
                      <a:pt x="120" y="9"/>
                    </a:lnTo>
                    <a:lnTo>
                      <a:pt x="109" y="16"/>
                    </a:lnTo>
                    <a:lnTo>
                      <a:pt x="100" y="18"/>
                    </a:lnTo>
                    <a:lnTo>
                      <a:pt x="95" y="21"/>
                    </a:lnTo>
                    <a:lnTo>
                      <a:pt x="97" y="18"/>
                    </a:lnTo>
                    <a:lnTo>
                      <a:pt x="94" y="15"/>
                    </a:lnTo>
                    <a:lnTo>
                      <a:pt x="83" y="12"/>
                    </a:lnTo>
                    <a:lnTo>
                      <a:pt x="80" y="16"/>
                    </a:lnTo>
                    <a:lnTo>
                      <a:pt x="77" y="30"/>
                    </a:lnTo>
                    <a:lnTo>
                      <a:pt x="68" y="41"/>
                    </a:lnTo>
                    <a:lnTo>
                      <a:pt x="60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0" name="Freeform 1121">
                <a:extLst>
                  <a:ext uri="{FF2B5EF4-FFF2-40B4-BE49-F238E27FC236}">
                    <a16:creationId xmlns:a16="http://schemas.microsoft.com/office/drawing/2014/main" id="{A471872D-B5A4-E287-6584-D0DD779B4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020"/>
                <a:ext cx="152" cy="83"/>
              </a:xfrm>
              <a:custGeom>
                <a:avLst/>
                <a:gdLst>
                  <a:gd name="T0" fmla="*/ 68 w 305"/>
                  <a:gd name="T1" fmla="*/ 41 h 165"/>
                  <a:gd name="T2" fmla="*/ 80 w 305"/>
                  <a:gd name="T3" fmla="*/ 16 h 165"/>
                  <a:gd name="T4" fmla="*/ 94 w 305"/>
                  <a:gd name="T5" fmla="*/ 15 h 165"/>
                  <a:gd name="T6" fmla="*/ 95 w 305"/>
                  <a:gd name="T7" fmla="*/ 21 h 165"/>
                  <a:gd name="T8" fmla="*/ 109 w 305"/>
                  <a:gd name="T9" fmla="*/ 16 h 165"/>
                  <a:gd name="T10" fmla="*/ 120 w 305"/>
                  <a:gd name="T11" fmla="*/ 15 h 165"/>
                  <a:gd name="T12" fmla="*/ 127 w 305"/>
                  <a:gd name="T13" fmla="*/ 21 h 165"/>
                  <a:gd name="T14" fmla="*/ 144 w 305"/>
                  <a:gd name="T15" fmla="*/ 15 h 165"/>
                  <a:gd name="T16" fmla="*/ 153 w 305"/>
                  <a:gd name="T17" fmla="*/ 0 h 165"/>
                  <a:gd name="T18" fmla="*/ 176 w 305"/>
                  <a:gd name="T19" fmla="*/ 9 h 165"/>
                  <a:gd name="T20" fmla="*/ 185 w 305"/>
                  <a:gd name="T21" fmla="*/ 9 h 165"/>
                  <a:gd name="T22" fmla="*/ 195 w 305"/>
                  <a:gd name="T23" fmla="*/ 12 h 165"/>
                  <a:gd name="T24" fmla="*/ 197 w 305"/>
                  <a:gd name="T25" fmla="*/ 21 h 165"/>
                  <a:gd name="T26" fmla="*/ 200 w 305"/>
                  <a:gd name="T27" fmla="*/ 35 h 165"/>
                  <a:gd name="T28" fmla="*/ 192 w 305"/>
                  <a:gd name="T29" fmla="*/ 48 h 165"/>
                  <a:gd name="T30" fmla="*/ 203 w 305"/>
                  <a:gd name="T31" fmla="*/ 59 h 165"/>
                  <a:gd name="T32" fmla="*/ 208 w 305"/>
                  <a:gd name="T33" fmla="*/ 68 h 165"/>
                  <a:gd name="T34" fmla="*/ 221 w 305"/>
                  <a:gd name="T35" fmla="*/ 65 h 165"/>
                  <a:gd name="T36" fmla="*/ 235 w 305"/>
                  <a:gd name="T37" fmla="*/ 80 h 165"/>
                  <a:gd name="T38" fmla="*/ 253 w 305"/>
                  <a:gd name="T39" fmla="*/ 66 h 165"/>
                  <a:gd name="T40" fmla="*/ 268 w 305"/>
                  <a:gd name="T41" fmla="*/ 73 h 165"/>
                  <a:gd name="T42" fmla="*/ 286 w 305"/>
                  <a:gd name="T43" fmla="*/ 94 h 165"/>
                  <a:gd name="T44" fmla="*/ 296 w 305"/>
                  <a:gd name="T45" fmla="*/ 103 h 165"/>
                  <a:gd name="T46" fmla="*/ 305 w 305"/>
                  <a:gd name="T47" fmla="*/ 115 h 165"/>
                  <a:gd name="T48" fmla="*/ 276 w 305"/>
                  <a:gd name="T49" fmla="*/ 133 h 165"/>
                  <a:gd name="T50" fmla="*/ 270 w 305"/>
                  <a:gd name="T51" fmla="*/ 142 h 165"/>
                  <a:gd name="T52" fmla="*/ 253 w 305"/>
                  <a:gd name="T53" fmla="*/ 155 h 165"/>
                  <a:gd name="T54" fmla="*/ 241 w 305"/>
                  <a:gd name="T55" fmla="*/ 161 h 165"/>
                  <a:gd name="T56" fmla="*/ 223 w 305"/>
                  <a:gd name="T57" fmla="*/ 158 h 165"/>
                  <a:gd name="T58" fmla="*/ 208 w 305"/>
                  <a:gd name="T59" fmla="*/ 139 h 165"/>
                  <a:gd name="T60" fmla="*/ 192 w 305"/>
                  <a:gd name="T61" fmla="*/ 155 h 165"/>
                  <a:gd name="T62" fmla="*/ 189 w 305"/>
                  <a:gd name="T63" fmla="*/ 155 h 165"/>
                  <a:gd name="T64" fmla="*/ 180 w 305"/>
                  <a:gd name="T65" fmla="*/ 156 h 165"/>
                  <a:gd name="T66" fmla="*/ 151 w 305"/>
                  <a:gd name="T67" fmla="*/ 158 h 165"/>
                  <a:gd name="T68" fmla="*/ 150 w 305"/>
                  <a:gd name="T69" fmla="*/ 144 h 165"/>
                  <a:gd name="T70" fmla="*/ 142 w 305"/>
                  <a:gd name="T71" fmla="*/ 144 h 165"/>
                  <a:gd name="T72" fmla="*/ 132 w 305"/>
                  <a:gd name="T73" fmla="*/ 138 h 165"/>
                  <a:gd name="T74" fmla="*/ 123 w 305"/>
                  <a:gd name="T75" fmla="*/ 136 h 165"/>
                  <a:gd name="T76" fmla="*/ 107 w 305"/>
                  <a:gd name="T77" fmla="*/ 145 h 165"/>
                  <a:gd name="T78" fmla="*/ 97 w 305"/>
                  <a:gd name="T79" fmla="*/ 152 h 165"/>
                  <a:gd name="T80" fmla="*/ 86 w 305"/>
                  <a:gd name="T81" fmla="*/ 164 h 165"/>
                  <a:gd name="T82" fmla="*/ 69 w 305"/>
                  <a:gd name="T83" fmla="*/ 164 h 165"/>
                  <a:gd name="T84" fmla="*/ 62 w 305"/>
                  <a:gd name="T85" fmla="*/ 159 h 165"/>
                  <a:gd name="T86" fmla="*/ 60 w 305"/>
                  <a:gd name="T87" fmla="*/ 152 h 165"/>
                  <a:gd name="T88" fmla="*/ 50 w 305"/>
                  <a:gd name="T89" fmla="*/ 138 h 165"/>
                  <a:gd name="T90" fmla="*/ 39 w 305"/>
                  <a:gd name="T91" fmla="*/ 129 h 165"/>
                  <a:gd name="T92" fmla="*/ 33 w 305"/>
                  <a:gd name="T93" fmla="*/ 114 h 165"/>
                  <a:gd name="T94" fmla="*/ 22 w 305"/>
                  <a:gd name="T95" fmla="*/ 97 h 165"/>
                  <a:gd name="T96" fmla="*/ 3 w 305"/>
                  <a:gd name="T97" fmla="*/ 91 h 165"/>
                  <a:gd name="T98" fmla="*/ 4 w 305"/>
                  <a:gd name="T99" fmla="*/ 79 h 165"/>
                  <a:gd name="T100" fmla="*/ 24 w 305"/>
                  <a:gd name="T101" fmla="*/ 74 h 165"/>
                  <a:gd name="T102" fmla="*/ 41 w 305"/>
                  <a:gd name="T103" fmla="*/ 68 h 165"/>
                  <a:gd name="T104" fmla="*/ 42 w 305"/>
                  <a:gd name="T105" fmla="*/ 59 h 165"/>
                  <a:gd name="T106" fmla="*/ 27 w 305"/>
                  <a:gd name="T107" fmla="*/ 53 h 165"/>
                  <a:gd name="T108" fmla="*/ 22 w 305"/>
                  <a:gd name="T109" fmla="*/ 35 h 165"/>
                  <a:gd name="T110" fmla="*/ 28 w 305"/>
                  <a:gd name="T111" fmla="*/ 31 h 165"/>
                  <a:gd name="T112" fmla="*/ 38 w 305"/>
                  <a:gd name="T113" fmla="*/ 21 h 165"/>
                  <a:gd name="T114" fmla="*/ 60 w 305"/>
                  <a:gd name="T115" fmla="*/ 24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5" h="165">
                    <a:moveTo>
                      <a:pt x="60" y="28"/>
                    </a:moveTo>
                    <a:lnTo>
                      <a:pt x="68" y="41"/>
                    </a:lnTo>
                    <a:lnTo>
                      <a:pt x="77" y="30"/>
                    </a:lnTo>
                    <a:lnTo>
                      <a:pt x="80" y="16"/>
                    </a:lnTo>
                    <a:lnTo>
                      <a:pt x="83" y="12"/>
                    </a:lnTo>
                    <a:lnTo>
                      <a:pt x="94" y="15"/>
                    </a:lnTo>
                    <a:lnTo>
                      <a:pt x="97" y="18"/>
                    </a:lnTo>
                    <a:lnTo>
                      <a:pt x="95" y="21"/>
                    </a:lnTo>
                    <a:lnTo>
                      <a:pt x="100" y="18"/>
                    </a:lnTo>
                    <a:lnTo>
                      <a:pt x="109" y="16"/>
                    </a:lnTo>
                    <a:lnTo>
                      <a:pt x="120" y="9"/>
                    </a:lnTo>
                    <a:lnTo>
                      <a:pt x="120" y="15"/>
                    </a:lnTo>
                    <a:lnTo>
                      <a:pt x="124" y="18"/>
                    </a:lnTo>
                    <a:lnTo>
                      <a:pt x="127" y="21"/>
                    </a:lnTo>
                    <a:lnTo>
                      <a:pt x="136" y="15"/>
                    </a:lnTo>
                    <a:lnTo>
                      <a:pt x="144" y="15"/>
                    </a:lnTo>
                    <a:lnTo>
                      <a:pt x="150" y="15"/>
                    </a:lnTo>
                    <a:lnTo>
                      <a:pt x="153" y="0"/>
                    </a:lnTo>
                    <a:lnTo>
                      <a:pt x="174" y="3"/>
                    </a:lnTo>
                    <a:lnTo>
                      <a:pt x="176" y="9"/>
                    </a:lnTo>
                    <a:lnTo>
                      <a:pt x="180" y="13"/>
                    </a:lnTo>
                    <a:lnTo>
                      <a:pt x="185" y="9"/>
                    </a:lnTo>
                    <a:lnTo>
                      <a:pt x="192" y="15"/>
                    </a:lnTo>
                    <a:lnTo>
                      <a:pt x="195" y="12"/>
                    </a:lnTo>
                    <a:lnTo>
                      <a:pt x="198" y="15"/>
                    </a:lnTo>
                    <a:lnTo>
                      <a:pt x="197" y="21"/>
                    </a:lnTo>
                    <a:lnTo>
                      <a:pt x="200" y="28"/>
                    </a:lnTo>
                    <a:lnTo>
                      <a:pt x="200" y="35"/>
                    </a:lnTo>
                    <a:lnTo>
                      <a:pt x="203" y="39"/>
                    </a:lnTo>
                    <a:lnTo>
                      <a:pt x="192" y="48"/>
                    </a:lnTo>
                    <a:lnTo>
                      <a:pt x="197" y="56"/>
                    </a:lnTo>
                    <a:lnTo>
                      <a:pt x="203" y="59"/>
                    </a:lnTo>
                    <a:lnTo>
                      <a:pt x="208" y="63"/>
                    </a:lnTo>
                    <a:lnTo>
                      <a:pt x="208" y="68"/>
                    </a:lnTo>
                    <a:lnTo>
                      <a:pt x="214" y="71"/>
                    </a:lnTo>
                    <a:lnTo>
                      <a:pt x="221" y="65"/>
                    </a:lnTo>
                    <a:lnTo>
                      <a:pt x="229" y="76"/>
                    </a:lnTo>
                    <a:lnTo>
                      <a:pt x="235" y="80"/>
                    </a:lnTo>
                    <a:lnTo>
                      <a:pt x="249" y="71"/>
                    </a:lnTo>
                    <a:lnTo>
                      <a:pt x="253" y="66"/>
                    </a:lnTo>
                    <a:lnTo>
                      <a:pt x="262" y="62"/>
                    </a:lnTo>
                    <a:lnTo>
                      <a:pt x="268" y="73"/>
                    </a:lnTo>
                    <a:lnTo>
                      <a:pt x="283" y="88"/>
                    </a:lnTo>
                    <a:lnTo>
                      <a:pt x="286" y="94"/>
                    </a:lnTo>
                    <a:lnTo>
                      <a:pt x="293" y="98"/>
                    </a:lnTo>
                    <a:lnTo>
                      <a:pt x="296" y="103"/>
                    </a:lnTo>
                    <a:lnTo>
                      <a:pt x="300" y="107"/>
                    </a:lnTo>
                    <a:lnTo>
                      <a:pt x="305" y="115"/>
                    </a:lnTo>
                    <a:lnTo>
                      <a:pt x="297" y="118"/>
                    </a:lnTo>
                    <a:lnTo>
                      <a:pt x="276" y="133"/>
                    </a:lnTo>
                    <a:lnTo>
                      <a:pt x="268" y="138"/>
                    </a:lnTo>
                    <a:lnTo>
                      <a:pt x="270" y="142"/>
                    </a:lnTo>
                    <a:lnTo>
                      <a:pt x="255" y="152"/>
                    </a:lnTo>
                    <a:lnTo>
                      <a:pt x="253" y="155"/>
                    </a:lnTo>
                    <a:lnTo>
                      <a:pt x="245" y="159"/>
                    </a:lnTo>
                    <a:lnTo>
                      <a:pt x="241" y="161"/>
                    </a:lnTo>
                    <a:lnTo>
                      <a:pt x="233" y="162"/>
                    </a:lnTo>
                    <a:lnTo>
                      <a:pt x="223" y="158"/>
                    </a:lnTo>
                    <a:lnTo>
                      <a:pt x="214" y="139"/>
                    </a:lnTo>
                    <a:lnTo>
                      <a:pt x="208" y="139"/>
                    </a:lnTo>
                    <a:lnTo>
                      <a:pt x="198" y="145"/>
                    </a:lnTo>
                    <a:lnTo>
                      <a:pt x="192" y="155"/>
                    </a:lnTo>
                    <a:lnTo>
                      <a:pt x="192" y="156"/>
                    </a:lnTo>
                    <a:lnTo>
                      <a:pt x="189" y="155"/>
                    </a:lnTo>
                    <a:lnTo>
                      <a:pt x="183" y="161"/>
                    </a:lnTo>
                    <a:lnTo>
                      <a:pt x="180" y="156"/>
                    </a:lnTo>
                    <a:lnTo>
                      <a:pt x="167" y="145"/>
                    </a:lnTo>
                    <a:lnTo>
                      <a:pt x="151" y="158"/>
                    </a:lnTo>
                    <a:lnTo>
                      <a:pt x="148" y="155"/>
                    </a:lnTo>
                    <a:lnTo>
                      <a:pt x="150" y="144"/>
                    </a:lnTo>
                    <a:lnTo>
                      <a:pt x="144" y="147"/>
                    </a:lnTo>
                    <a:lnTo>
                      <a:pt x="142" y="144"/>
                    </a:lnTo>
                    <a:lnTo>
                      <a:pt x="141" y="141"/>
                    </a:lnTo>
                    <a:lnTo>
                      <a:pt x="132" y="138"/>
                    </a:lnTo>
                    <a:lnTo>
                      <a:pt x="127" y="141"/>
                    </a:lnTo>
                    <a:lnTo>
                      <a:pt x="123" y="136"/>
                    </a:lnTo>
                    <a:lnTo>
                      <a:pt x="116" y="136"/>
                    </a:lnTo>
                    <a:lnTo>
                      <a:pt x="107" y="145"/>
                    </a:lnTo>
                    <a:lnTo>
                      <a:pt x="100" y="148"/>
                    </a:lnTo>
                    <a:lnTo>
                      <a:pt x="97" y="152"/>
                    </a:lnTo>
                    <a:lnTo>
                      <a:pt x="86" y="159"/>
                    </a:lnTo>
                    <a:lnTo>
                      <a:pt x="86" y="164"/>
                    </a:lnTo>
                    <a:lnTo>
                      <a:pt x="76" y="165"/>
                    </a:lnTo>
                    <a:lnTo>
                      <a:pt x="69" y="164"/>
                    </a:lnTo>
                    <a:lnTo>
                      <a:pt x="68" y="161"/>
                    </a:lnTo>
                    <a:lnTo>
                      <a:pt x="62" y="159"/>
                    </a:lnTo>
                    <a:lnTo>
                      <a:pt x="56" y="155"/>
                    </a:lnTo>
                    <a:lnTo>
                      <a:pt x="60" y="152"/>
                    </a:lnTo>
                    <a:lnTo>
                      <a:pt x="62" y="142"/>
                    </a:lnTo>
                    <a:lnTo>
                      <a:pt x="50" y="138"/>
                    </a:lnTo>
                    <a:lnTo>
                      <a:pt x="50" y="127"/>
                    </a:lnTo>
                    <a:lnTo>
                      <a:pt x="39" y="129"/>
                    </a:lnTo>
                    <a:lnTo>
                      <a:pt x="39" y="118"/>
                    </a:lnTo>
                    <a:lnTo>
                      <a:pt x="33" y="114"/>
                    </a:lnTo>
                    <a:lnTo>
                      <a:pt x="27" y="106"/>
                    </a:lnTo>
                    <a:lnTo>
                      <a:pt x="22" y="97"/>
                    </a:lnTo>
                    <a:lnTo>
                      <a:pt x="13" y="91"/>
                    </a:lnTo>
                    <a:lnTo>
                      <a:pt x="3" y="91"/>
                    </a:lnTo>
                    <a:lnTo>
                      <a:pt x="0" y="86"/>
                    </a:lnTo>
                    <a:lnTo>
                      <a:pt x="4" y="79"/>
                    </a:lnTo>
                    <a:lnTo>
                      <a:pt x="7" y="80"/>
                    </a:lnTo>
                    <a:lnTo>
                      <a:pt x="24" y="74"/>
                    </a:lnTo>
                    <a:lnTo>
                      <a:pt x="30" y="79"/>
                    </a:lnTo>
                    <a:lnTo>
                      <a:pt x="41" y="68"/>
                    </a:lnTo>
                    <a:lnTo>
                      <a:pt x="42" y="63"/>
                    </a:lnTo>
                    <a:lnTo>
                      <a:pt x="42" y="59"/>
                    </a:lnTo>
                    <a:lnTo>
                      <a:pt x="36" y="48"/>
                    </a:lnTo>
                    <a:lnTo>
                      <a:pt x="27" y="53"/>
                    </a:lnTo>
                    <a:lnTo>
                      <a:pt x="21" y="45"/>
                    </a:lnTo>
                    <a:lnTo>
                      <a:pt x="22" y="35"/>
                    </a:lnTo>
                    <a:lnTo>
                      <a:pt x="22" y="31"/>
                    </a:lnTo>
                    <a:lnTo>
                      <a:pt x="28" y="31"/>
                    </a:lnTo>
                    <a:lnTo>
                      <a:pt x="35" y="27"/>
                    </a:lnTo>
                    <a:lnTo>
                      <a:pt x="38" y="21"/>
                    </a:lnTo>
                    <a:lnTo>
                      <a:pt x="50" y="21"/>
                    </a:lnTo>
                    <a:lnTo>
                      <a:pt x="60" y="24"/>
                    </a:lnTo>
                    <a:lnTo>
                      <a:pt x="6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1" name="Freeform 1122">
                <a:extLst>
                  <a:ext uri="{FF2B5EF4-FFF2-40B4-BE49-F238E27FC236}">
                    <a16:creationId xmlns:a16="http://schemas.microsoft.com/office/drawing/2014/main" id="{5E9852F6-5E6F-92B8-8258-7AC900F02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020"/>
                <a:ext cx="152" cy="83"/>
              </a:xfrm>
              <a:custGeom>
                <a:avLst/>
                <a:gdLst>
                  <a:gd name="T0" fmla="*/ 68 w 305"/>
                  <a:gd name="T1" fmla="*/ 41 h 165"/>
                  <a:gd name="T2" fmla="*/ 80 w 305"/>
                  <a:gd name="T3" fmla="*/ 16 h 165"/>
                  <a:gd name="T4" fmla="*/ 94 w 305"/>
                  <a:gd name="T5" fmla="*/ 15 h 165"/>
                  <a:gd name="T6" fmla="*/ 95 w 305"/>
                  <a:gd name="T7" fmla="*/ 21 h 165"/>
                  <a:gd name="T8" fmla="*/ 109 w 305"/>
                  <a:gd name="T9" fmla="*/ 16 h 165"/>
                  <a:gd name="T10" fmla="*/ 120 w 305"/>
                  <a:gd name="T11" fmla="*/ 15 h 165"/>
                  <a:gd name="T12" fmla="*/ 127 w 305"/>
                  <a:gd name="T13" fmla="*/ 21 h 165"/>
                  <a:gd name="T14" fmla="*/ 144 w 305"/>
                  <a:gd name="T15" fmla="*/ 15 h 165"/>
                  <a:gd name="T16" fmla="*/ 153 w 305"/>
                  <a:gd name="T17" fmla="*/ 0 h 165"/>
                  <a:gd name="T18" fmla="*/ 176 w 305"/>
                  <a:gd name="T19" fmla="*/ 9 h 165"/>
                  <a:gd name="T20" fmla="*/ 185 w 305"/>
                  <a:gd name="T21" fmla="*/ 9 h 165"/>
                  <a:gd name="T22" fmla="*/ 195 w 305"/>
                  <a:gd name="T23" fmla="*/ 12 h 165"/>
                  <a:gd name="T24" fmla="*/ 197 w 305"/>
                  <a:gd name="T25" fmla="*/ 21 h 165"/>
                  <a:gd name="T26" fmla="*/ 200 w 305"/>
                  <a:gd name="T27" fmla="*/ 35 h 165"/>
                  <a:gd name="T28" fmla="*/ 192 w 305"/>
                  <a:gd name="T29" fmla="*/ 48 h 165"/>
                  <a:gd name="T30" fmla="*/ 203 w 305"/>
                  <a:gd name="T31" fmla="*/ 59 h 165"/>
                  <a:gd name="T32" fmla="*/ 208 w 305"/>
                  <a:gd name="T33" fmla="*/ 68 h 165"/>
                  <a:gd name="T34" fmla="*/ 221 w 305"/>
                  <a:gd name="T35" fmla="*/ 65 h 165"/>
                  <a:gd name="T36" fmla="*/ 235 w 305"/>
                  <a:gd name="T37" fmla="*/ 80 h 165"/>
                  <a:gd name="T38" fmla="*/ 253 w 305"/>
                  <a:gd name="T39" fmla="*/ 66 h 165"/>
                  <a:gd name="T40" fmla="*/ 268 w 305"/>
                  <a:gd name="T41" fmla="*/ 73 h 165"/>
                  <a:gd name="T42" fmla="*/ 286 w 305"/>
                  <a:gd name="T43" fmla="*/ 94 h 165"/>
                  <a:gd name="T44" fmla="*/ 296 w 305"/>
                  <a:gd name="T45" fmla="*/ 103 h 165"/>
                  <a:gd name="T46" fmla="*/ 305 w 305"/>
                  <a:gd name="T47" fmla="*/ 115 h 165"/>
                  <a:gd name="T48" fmla="*/ 276 w 305"/>
                  <a:gd name="T49" fmla="*/ 133 h 165"/>
                  <a:gd name="T50" fmla="*/ 270 w 305"/>
                  <a:gd name="T51" fmla="*/ 142 h 165"/>
                  <a:gd name="T52" fmla="*/ 253 w 305"/>
                  <a:gd name="T53" fmla="*/ 155 h 165"/>
                  <a:gd name="T54" fmla="*/ 241 w 305"/>
                  <a:gd name="T55" fmla="*/ 161 h 165"/>
                  <a:gd name="T56" fmla="*/ 223 w 305"/>
                  <a:gd name="T57" fmla="*/ 158 h 165"/>
                  <a:gd name="T58" fmla="*/ 208 w 305"/>
                  <a:gd name="T59" fmla="*/ 139 h 165"/>
                  <a:gd name="T60" fmla="*/ 192 w 305"/>
                  <a:gd name="T61" fmla="*/ 155 h 165"/>
                  <a:gd name="T62" fmla="*/ 189 w 305"/>
                  <a:gd name="T63" fmla="*/ 155 h 165"/>
                  <a:gd name="T64" fmla="*/ 180 w 305"/>
                  <a:gd name="T65" fmla="*/ 156 h 165"/>
                  <a:gd name="T66" fmla="*/ 151 w 305"/>
                  <a:gd name="T67" fmla="*/ 158 h 165"/>
                  <a:gd name="T68" fmla="*/ 150 w 305"/>
                  <a:gd name="T69" fmla="*/ 144 h 165"/>
                  <a:gd name="T70" fmla="*/ 142 w 305"/>
                  <a:gd name="T71" fmla="*/ 144 h 165"/>
                  <a:gd name="T72" fmla="*/ 132 w 305"/>
                  <a:gd name="T73" fmla="*/ 138 h 165"/>
                  <a:gd name="T74" fmla="*/ 123 w 305"/>
                  <a:gd name="T75" fmla="*/ 136 h 165"/>
                  <a:gd name="T76" fmla="*/ 107 w 305"/>
                  <a:gd name="T77" fmla="*/ 145 h 165"/>
                  <a:gd name="T78" fmla="*/ 97 w 305"/>
                  <a:gd name="T79" fmla="*/ 152 h 165"/>
                  <a:gd name="T80" fmla="*/ 86 w 305"/>
                  <a:gd name="T81" fmla="*/ 164 h 165"/>
                  <a:gd name="T82" fmla="*/ 69 w 305"/>
                  <a:gd name="T83" fmla="*/ 164 h 165"/>
                  <a:gd name="T84" fmla="*/ 62 w 305"/>
                  <a:gd name="T85" fmla="*/ 159 h 165"/>
                  <a:gd name="T86" fmla="*/ 60 w 305"/>
                  <a:gd name="T87" fmla="*/ 152 h 165"/>
                  <a:gd name="T88" fmla="*/ 50 w 305"/>
                  <a:gd name="T89" fmla="*/ 138 h 165"/>
                  <a:gd name="T90" fmla="*/ 39 w 305"/>
                  <a:gd name="T91" fmla="*/ 129 h 165"/>
                  <a:gd name="T92" fmla="*/ 33 w 305"/>
                  <a:gd name="T93" fmla="*/ 114 h 165"/>
                  <a:gd name="T94" fmla="*/ 22 w 305"/>
                  <a:gd name="T95" fmla="*/ 97 h 165"/>
                  <a:gd name="T96" fmla="*/ 3 w 305"/>
                  <a:gd name="T97" fmla="*/ 91 h 165"/>
                  <a:gd name="T98" fmla="*/ 4 w 305"/>
                  <a:gd name="T99" fmla="*/ 79 h 165"/>
                  <a:gd name="T100" fmla="*/ 24 w 305"/>
                  <a:gd name="T101" fmla="*/ 74 h 165"/>
                  <a:gd name="T102" fmla="*/ 41 w 305"/>
                  <a:gd name="T103" fmla="*/ 68 h 165"/>
                  <a:gd name="T104" fmla="*/ 42 w 305"/>
                  <a:gd name="T105" fmla="*/ 59 h 165"/>
                  <a:gd name="T106" fmla="*/ 27 w 305"/>
                  <a:gd name="T107" fmla="*/ 53 h 165"/>
                  <a:gd name="T108" fmla="*/ 22 w 305"/>
                  <a:gd name="T109" fmla="*/ 35 h 165"/>
                  <a:gd name="T110" fmla="*/ 28 w 305"/>
                  <a:gd name="T111" fmla="*/ 31 h 165"/>
                  <a:gd name="T112" fmla="*/ 38 w 305"/>
                  <a:gd name="T113" fmla="*/ 21 h 165"/>
                  <a:gd name="T114" fmla="*/ 60 w 305"/>
                  <a:gd name="T115" fmla="*/ 24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5" h="165">
                    <a:moveTo>
                      <a:pt x="60" y="28"/>
                    </a:moveTo>
                    <a:lnTo>
                      <a:pt x="68" y="41"/>
                    </a:lnTo>
                    <a:lnTo>
                      <a:pt x="77" y="30"/>
                    </a:lnTo>
                    <a:lnTo>
                      <a:pt x="80" y="16"/>
                    </a:lnTo>
                    <a:lnTo>
                      <a:pt x="83" y="12"/>
                    </a:lnTo>
                    <a:lnTo>
                      <a:pt x="94" y="15"/>
                    </a:lnTo>
                    <a:lnTo>
                      <a:pt x="97" y="18"/>
                    </a:lnTo>
                    <a:lnTo>
                      <a:pt x="95" y="21"/>
                    </a:lnTo>
                    <a:lnTo>
                      <a:pt x="100" y="18"/>
                    </a:lnTo>
                    <a:lnTo>
                      <a:pt x="109" y="16"/>
                    </a:lnTo>
                    <a:lnTo>
                      <a:pt x="120" y="9"/>
                    </a:lnTo>
                    <a:lnTo>
                      <a:pt x="120" y="15"/>
                    </a:lnTo>
                    <a:lnTo>
                      <a:pt x="124" y="18"/>
                    </a:lnTo>
                    <a:lnTo>
                      <a:pt x="127" y="21"/>
                    </a:lnTo>
                    <a:lnTo>
                      <a:pt x="136" y="15"/>
                    </a:lnTo>
                    <a:lnTo>
                      <a:pt x="144" y="15"/>
                    </a:lnTo>
                    <a:lnTo>
                      <a:pt x="150" y="15"/>
                    </a:lnTo>
                    <a:lnTo>
                      <a:pt x="153" y="0"/>
                    </a:lnTo>
                    <a:lnTo>
                      <a:pt x="174" y="3"/>
                    </a:lnTo>
                    <a:lnTo>
                      <a:pt x="176" y="9"/>
                    </a:lnTo>
                    <a:lnTo>
                      <a:pt x="180" y="13"/>
                    </a:lnTo>
                    <a:lnTo>
                      <a:pt x="185" y="9"/>
                    </a:lnTo>
                    <a:lnTo>
                      <a:pt x="192" y="15"/>
                    </a:lnTo>
                    <a:lnTo>
                      <a:pt x="195" y="12"/>
                    </a:lnTo>
                    <a:lnTo>
                      <a:pt x="198" y="15"/>
                    </a:lnTo>
                    <a:lnTo>
                      <a:pt x="197" y="21"/>
                    </a:lnTo>
                    <a:lnTo>
                      <a:pt x="200" y="28"/>
                    </a:lnTo>
                    <a:lnTo>
                      <a:pt x="200" y="35"/>
                    </a:lnTo>
                    <a:lnTo>
                      <a:pt x="203" y="39"/>
                    </a:lnTo>
                    <a:lnTo>
                      <a:pt x="192" y="48"/>
                    </a:lnTo>
                    <a:lnTo>
                      <a:pt x="197" y="56"/>
                    </a:lnTo>
                    <a:lnTo>
                      <a:pt x="203" y="59"/>
                    </a:lnTo>
                    <a:lnTo>
                      <a:pt x="208" y="63"/>
                    </a:lnTo>
                    <a:lnTo>
                      <a:pt x="208" y="68"/>
                    </a:lnTo>
                    <a:lnTo>
                      <a:pt x="214" y="71"/>
                    </a:lnTo>
                    <a:lnTo>
                      <a:pt x="221" y="65"/>
                    </a:lnTo>
                    <a:lnTo>
                      <a:pt x="229" y="76"/>
                    </a:lnTo>
                    <a:lnTo>
                      <a:pt x="235" y="80"/>
                    </a:lnTo>
                    <a:lnTo>
                      <a:pt x="249" y="71"/>
                    </a:lnTo>
                    <a:lnTo>
                      <a:pt x="253" y="66"/>
                    </a:lnTo>
                    <a:lnTo>
                      <a:pt x="262" y="62"/>
                    </a:lnTo>
                    <a:lnTo>
                      <a:pt x="268" y="73"/>
                    </a:lnTo>
                    <a:lnTo>
                      <a:pt x="283" y="88"/>
                    </a:lnTo>
                    <a:lnTo>
                      <a:pt x="286" y="94"/>
                    </a:lnTo>
                    <a:lnTo>
                      <a:pt x="293" y="98"/>
                    </a:lnTo>
                    <a:lnTo>
                      <a:pt x="296" y="103"/>
                    </a:lnTo>
                    <a:lnTo>
                      <a:pt x="300" y="107"/>
                    </a:lnTo>
                    <a:lnTo>
                      <a:pt x="305" y="115"/>
                    </a:lnTo>
                    <a:lnTo>
                      <a:pt x="297" y="118"/>
                    </a:lnTo>
                    <a:lnTo>
                      <a:pt x="276" y="133"/>
                    </a:lnTo>
                    <a:lnTo>
                      <a:pt x="268" y="138"/>
                    </a:lnTo>
                    <a:lnTo>
                      <a:pt x="270" y="142"/>
                    </a:lnTo>
                    <a:lnTo>
                      <a:pt x="255" y="152"/>
                    </a:lnTo>
                    <a:lnTo>
                      <a:pt x="253" y="155"/>
                    </a:lnTo>
                    <a:lnTo>
                      <a:pt x="245" y="159"/>
                    </a:lnTo>
                    <a:lnTo>
                      <a:pt x="241" y="161"/>
                    </a:lnTo>
                    <a:lnTo>
                      <a:pt x="233" y="162"/>
                    </a:lnTo>
                    <a:lnTo>
                      <a:pt x="223" y="158"/>
                    </a:lnTo>
                    <a:lnTo>
                      <a:pt x="214" y="139"/>
                    </a:lnTo>
                    <a:lnTo>
                      <a:pt x="208" y="139"/>
                    </a:lnTo>
                    <a:lnTo>
                      <a:pt x="198" y="145"/>
                    </a:lnTo>
                    <a:lnTo>
                      <a:pt x="192" y="155"/>
                    </a:lnTo>
                    <a:lnTo>
                      <a:pt x="192" y="156"/>
                    </a:lnTo>
                    <a:lnTo>
                      <a:pt x="189" y="155"/>
                    </a:lnTo>
                    <a:lnTo>
                      <a:pt x="183" y="161"/>
                    </a:lnTo>
                    <a:lnTo>
                      <a:pt x="180" y="156"/>
                    </a:lnTo>
                    <a:lnTo>
                      <a:pt x="167" y="145"/>
                    </a:lnTo>
                    <a:lnTo>
                      <a:pt x="151" y="158"/>
                    </a:lnTo>
                    <a:lnTo>
                      <a:pt x="148" y="155"/>
                    </a:lnTo>
                    <a:lnTo>
                      <a:pt x="150" y="144"/>
                    </a:lnTo>
                    <a:lnTo>
                      <a:pt x="144" y="147"/>
                    </a:lnTo>
                    <a:lnTo>
                      <a:pt x="142" y="144"/>
                    </a:lnTo>
                    <a:lnTo>
                      <a:pt x="141" y="141"/>
                    </a:lnTo>
                    <a:lnTo>
                      <a:pt x="132" y="138"/>
                    </a:lnTo>
                    <a:lnTo>
                      <a:pt x="127" y="141"/>
                    </a:lnTo>
                    <a:lnTo>
                      <a:pt x="123" y="136"/>
                    </a:lnTo>
                    <a:lnTo>
                      <a:pt x="116" y="136"/>
                    </a:lnTo>
                    <a:lnTo>
                      <a:pt x="107" y="145"/>
                    </a:lnTo>
                    <a:lnTo>
                      <a:pt x="100" y="148"/>
                    </a:lnTo>
                    <a:lnTo>
                      <a:pt x="97" y="152"/>
                    </a:lnTo>
                    <a:lnTo>
                      <a:pt x="86" y="159"/>
                    </a:lnTo>
                    <a:lnTo>
                      <a:pt x="86" y="164"/>
                    </a:lnTo>
                    <a:lnTo>
                      <a:pt x="76" y="165"/>
                    </a:lnTo>
                    <a:lnTo>
                      <a:pt x="69" y="164"/>
                    </a:lnTo>
                    <a:lnTo>
                      <a:pt x="68" y="161"/>
                    </a:lnTo>
                    <a:lnTo>
                      <a:pt x="62" y="159"/>
                    </a:lnTo>
                    <a:lnTo>
                      <a:pt x="56" y="155"/>
                    </a:lnTo>
                    <a:lnTo>
                      <a:pt x="60" y="152"/>
                    </a:lnTo>
                    <a:lnTo>
                      <a:pt x="62" y="142"/>
                    </a:lnTo>
                    <a:lnTo>
                      <a:pt x="50" y="138"/>
                    </a:lnTo>
                    <a:lnTo>
                      <a:pt x="50" y="127"/>
                    </a:lnTo>
                    <a:lnTo>
                      <a:pt x="39" y="129"/>
                    </a:lnTo>
                    <a:lnTo>
                      <a:pt x="39" y="118"/>
                    </a:lnTo>
                    <a:lnTo>
                      <a:pt x="33" y="114"/>
                    </a:lnTo>
                    <a:lnTo>
                      <a:pt x="27" y="106"/>
                    </a:lnTo>
                    <a:lnTo>
                      <a:pt x="22" y="97"/>
                    </a:lnTo>
                    <a:lnTo>
                      <a:pt x="13" y="91"/>
                    </a:lnTo>
                    <a:lnTo>
                      <a:pt x="3" y="91"/>
                    </a:lnTo>
                    <a:lnTo>
                      <a:pt x="0" y="86"/>
                    </a:lnTo>
                    <a:lnTo>
                      <a:pt x="4" y="79"/>
                    </a:lnTo>
                    <a:lnTo>
                      <a:pt x="7" y="80"/>
                    </a:lnTo>
                    <a:lnTo>
                      <a:pt x="24" y="74"/>
                    </a:lnTo>
                    <a:lnTo>
                      <a:pt x="30" y="79"/>
                    </a:lnTo>
                    <a:lnTo>
                      <a:pt x="41" y="68"/>
                    </a:lnTo>
                    <a:lnTo>
                      <a:pt x="42" y="63"/>
                    </a:lnTo>
                    <a:lnTo>
                      <a:pt x="42" y="59"/>
                    </a:lnTo>
                    <a:lnTo>
                      <a:pt x="36" y="48"/>
                    </a:lnTo>
                    <a:lnTo>
                      <a:pt x="27" y="53"/>
                    </a:lnTo>
                    <a:lnTo>
                      <a:pt x="21" y="45"/>
                    </a:lnTo>
                    <a:lnTo>
                      <a:pt x="22" y="35"/>
                    </a:lnTo>
                    <a:lnTo>
                      <a:pt x="22" y="31"/>
                    </a:lnTo>
                    <a:lnTo>
                      <a:pt x="28" y="31"/>
                    </a:lnTo>
                    <a:lnTo>
                      <a:pt x="35" y="27"/>
                    </a:lnTo>
                    <a:lnTo>
                      <a:pt x="38" y="21"/>
                    </a:lnTo>
                    <a:lnTo>
                      <a:pt x="50" y="21"/>
                    </a:lnTo>
                    <a:lnTo>
                      <a:pt x="60" y="24"/>
                    </a:lnTo>
                    <a:lnTo>
                      <a:pt x="6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2" name="Freeform 1123">
                <a:extLst>
                  <a:ext uri="{FF2B5EF4-FFF2-40B4-BE49-F238E27FC236}">
                    <a16:creationId xmlns:a16="http://schemas.microsoft.com/office/drawing/2014/main" id="{6C299C3C-C463-17A9-DF29-5392B9612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967"/>
                <a:ext cx="68" cy="103"/>
              </a:xfrm>
              <a:custGeom>
                <a:avLst/>
                <a:gdLst>
                  <a:gd name="T0" fmla="*/ 53 w 135"/>
                  <a:gd name="T1" fmla="*/ 32 h 207"/>
                  <a:gd name="T2" fmla="*/ 43 w 135"/>
                  <a:gd name="T3" fmla="*/ 40 h 207"/>
                  <a:gd name="T4" fmla="*/ 49 w 135"/>
                  <a:gd name="T5" fmla="*/ 55 h 207"/>
                  <a:gd name="T6" fmla="*/ 50 w 135"/>
                  <a:gd name="T7" fmla="*/ 62 h 207"/>
                  <a:gd name="T8" fmla="*/ 38 w 135"/>
                  <a:gd name="T9" fmla="*/ 72 h 207"/>
                  <a:gd name="T10" fmla="*/ 26 w 135"/>
                  <a:gd name="T11" fmla="*/ 73 h 207"/>
                  <a:gd name="T12" fmla="*/ 17 w 135"/>
                  <a:gd name="T13" fmla="*/ 69 h 207"/>
                  <a:gd name="T14" fmla="*/ 21 w 135"/>
                  <a:gd name="T15" fmla="*/ 84 h 207"/>
                  <a:gd name="T16" fmla="*/ 27 w 135"/>
                  <a:gd name="T17" fmla="*/ 97 h 207"/>
                  <a:gd name="T18" fmla="*/ 17 w 135"/>
                  <a:gd name="T19" fmla="*/ 104 h 207"/>
                  <a:gd name="T20" fmla="*/ 5 w 135"/>
                  <a:gd name="T21" fmla="*/ 108 h 207"/>
                  <a:gd name="T22" fmla="*/ 3 w 135"/>
                  <a:gd name="T23" fmla="*/ 113 h 207"/>
                  <a:gd name="T24" fmla="*/ 12 w 135"/>
                  <a:gd name="T25" fmla="*/ 131 h 207"/>
                  <a:gd name="T26" fmla="*/ 8 w 135"/>
                  <a:gd name="T27" fmla="*/ 146 h 207"/>
                  <a:gd name="T28" fmla="*/ 15 w 135"/>
                  <a:gd name="T29" fmla="*/ 157 h 207"/>
                  <a:gd name="T30" fmla="*/ 20 w 135"/>
                  <a:gd name="T31" fmla="*/ 161 h 207"/>
                  <a:gd name="T32" fmla="*/ 17 w 135"/>
                  <a:gd name="T33" fmla="*/ 190 h 207"/>
                  <a:gd name="T34" fmla="*/ 24 w 135"/>
                  <a:gd name="T35" fmla="*/ 207 h 207"/>
                  <a:gd name="T36" fmla="*/ 35 w 135"/>
                  <a:gd name="T37" fmla="*/ 198 h 207"/>
                  <a:gd name="T38" fmla="*/ 41 w 135"/>
                  <a:gd name="T39" fmla="*/ 193 h 207"/>
                  <a:gd name="T40" fmla="*/ 50 w 135"/>
                  <a:gd name="T41" fmla="*/ 186 h 207"/>
                  <a:gd name="T42" fmla="*/ 70 w 135"/>
                  <a:gd name="T43" fmla="*/ 181 h 207"/>
                  <a:gd name="T44" fmla="*/ 87 w 135"/>
                  <a:gd name="T45" fmla="*/ 175 h 207"/>
                  <a:gd name="T46" fmla="*/ 88 w 135"/>
                  <a:gd name="T47" fmla="*/ 166 h 207"/>
                  <a:gd name="T48" fmla="*/ 73 w 135"/>
                  <a:gd name="T49" fmla="*/ 160 h 207"/>
                  <a:gd name="T50" fmla="*/ 68 w 135"/>
                  <a:gd name="T51" fmla="*/ 142 h 207"/>
                  <a:gd name="T52" fmla="*/ 74 w 135"/>
                  <a:gd name="T53" fmla="*/ 138 h 207"/>
                  <a:gd name="T54" fmla="*/ 84 w 135"/>
                  <a:gd name="T55" fmla="*/ 128 h 207"/>
                  <a:gd name="T56" fmla="*/ 106 w 135"/>
                  <a:gd name="T57" fmla="*/ 131 h 207"/>
                  <a:gd name="T58" fmla="*/ 114 w 135"/>
                  <a:gd name="T59" fmla="*/ 148 h 207"/>
                  <a:gd name="T60" fmla="*/ 126 w 135"/>
                  <a:gd name="T61" fmla="*/ 123 h 207"/>
                  <a:gd name="T62" fmla="*/ 128 w 135"/>
                  <a:gd name="T63" fmla="*/ 116 h 207"/>
                  <a:gd name="T64" fmla="*/ 120 w 135"/>
                  <a:gd name="T65" fmla="*/ 105 h 207"/>
                  <a:gd name="T66" fmla="*/ 118 w 135"/>
                  <a:gd name="T67" fmla="*/ 91 h 207"/>
                  <a:gd name="T68" fmla="*/ 122 w 135"/>
                  <a:gd name="T69" fmla="*/ 82 h 207"/>
                  <a:gd name="T70" fmla="*/ 135 w 135"/>
                  <a:gd name="T71" fmla="*/ 66 h 207"/>
                  <a:gd name="T72" fmla="*/ 129 w 135"/>
                  <a:gd name="T73" fmla="*/ 58 h 207"/>
                  <a:gd name="T74" fmla="*/ 129 w 135"/>
                  <a:gd name="T75" fmla="*/ 38 h 207"/>
                  <a:gd name="T76" fmla="*/ 120 w 135"/>
                  <a:gd name="T77" fmla="*/ 34 h 207"/>
                  <a:gd name="T78" fmla="*/ 114 w 135"/>
                  <a:gd name="T79" fmla="*/ 38 h 207"/>
                  <a:gd name="T80" fmla="*/ 108 w 135"/>
                  <a:gd name="T81" fmla="*/ 26 h 207"/>
                  <a:gd name="T82" fmla="*/ 102 w 135"/>
                  <a:gd name="T83" fmla="*/ 12 h 207"/>
                  <a:gd name="T84" fmla="*/ 93 w 135"/>
                  <a:gd name="T85" fmla="*/ 8 h 207"/>
                  <a:gd name="T86" fmla="*/ 90 w 135"/>
                  <a:gd name="T87" fmla="*/ 5 h 207"/>
                  <a:gd name="T88" fmla="*/ 79 w 135"/>
                  <a:gd name="T89" fmla="*/ 9 h 207"/>
                  <a:gd name="T90" fmla="*/ 68 w 135"/>
                  <a:gd name="T91" fmla="*/ 2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5" h="207">
                    <a:moveTo>
                      <a:pt x="56" y="24"/>
                    </a:moveTo>
                    <a:lnTo>
                      <a:pt x="53" y="32"/>
                    </a:lnTo>
                    <a:lnTo>
                      <a:pt x="44" y="38"/>
                    </a:lnTo>
                    <a:lnTo>
                      <a:pt x="43" y="40"/>
                    </a:lnTo>
                    <a:lnTo>
                      <a:pt x="49" y="50"/>
                    </a:lnTo>
                    <a:lnTo>
                      <a:pt x="49" y="55"/>
                    </a:lnTo>
                    <a:lnTo>
                      <a:pt x="53" y="61"/>
                    </a:lnTo>
                    <a:lnTo>
                      <a:pt x="50" y="62"/>
                    </a:lnTo>
                    <a:lnTo>
                      <a:pt x="49" y="62"/>
                    </a:lnTo>
                    <a:lnTo>
                      <a:pt x="38" y="72"/>
                    </a:lnTo>
                    <a:lnTo>
                      <a:pt x="35" y="73"/>
                    </a:lnTo>
                    <a:lnTo>
                      <a:pt x="26" y="73"/>
                    </a:lnTo>
                    <a:lnTo>
                      <a:pt x="20" y="69"/>
                    </a:lnTo>
                    <a:lnTo>
                      <a:pt x="17" y="69"/>
                    </a:lnTo>
                    <a:lnTo>
                      <a:pt x="12" y="73"/>
                    </a:lnTo>
                    <a:lnTo>
                      <a:pt x="21" y="84"/>
                    </a:lnTo>
                    <a:lnTo>
                      <a:pt x="23" y="90"/>
                    </a:lnTo>
                    <a:lnTo>
                      <a:pt x="27" y="97"/>
                    </a:lnTo>
                    <a:lnTo>
                      <a:pt x="26" y="102"/>
                    </a:lnTo>
                    <a:lnTo>
                      <a:pt x="17" y="104"/>
                    </a:lnTo>
                    <a:lnTo>
                      <a:pt x="11" y="107"/>
                    </a:lnTo>
                    <a:lnTo>
                      <a:pt x="5" y="108"/>
                    </a:lnTo>
                    <a:lnTo>
                      <a:pt x="0" y="113"/>
                    </a:lnTo>
                    <a:lnTo>
                      <a:pt x="3" y="113"/>
                    </a:lnTo>
                    <a:lnTo>
                      <a:pt x="6" y="123"/>
                    </a:lnTo>
                    <a:lnTo>
                      <a:pt x="12" y="131"/>
                    </a:lnTo>
                    <a:lnTo>
                      <a:pt x="12" y="143"/>
                    </a:lnTo>
                    <a:lnTo>
                      <a:pt x="8" y="146"/>
                    </a:lnTo>
                    <a:lnTo>
                      <a:pt x="6" y="155"/>
                    </a:lnTo>
                    <a:lnTo>
                      <a:pt x="15" y="157"/>
                    </a:lnTo>
                    <a:lnTo>
                      <a:pt x="15" y="163"/>
                    </a:lnTo>
                    <a:lnTo>
                      <a:pt x="20" y="161"/>
                    </a:lnTo>
                    <a:lnTo>
                      <a:pt x="17" y="181"/>
                    </a:lnTo>
                    <a:lnTo>
                      <a:pt x="17" y="190"/>
                    </a:lnTo>
                    <a:lnTo>
                      <a:pt x="20" y="195"/>
                    </a:lnTo>
                    <a:lnTo>
                      <a:pt x="24" y="207"/>
                    </a:lnTo>
                    <a:lnTo>
                      <a:pt x="29" y="201"/>
                    </a:lnTo>
                    <a:lnTo>
                      <a:pt x="35" y="198"/>
                    </a:lnTo>
                    <a:lnTo>
                      <a:pt x="33" y="195"/>
                    </a:lnTo>
                    <a:lnTo>
                      <a:pt x="41" y="193"/>
                    </a:lnTo>
                    <a:lnTo>
                      <a:pt x="46" y="193"/>
                    </a:lnTo>
                    <a:lnTo>
                      <a:pt x="50" y="186"/>
                    </a:lnTo>
                    <a:lnTo>
                      <a:pt x="53" y="187"/>
                    </a:lnTo>
                    <a:lnTo>
                      <a:pt x="70" y="181"/>
                    </a:lnTo>
                    <a:lnTo>
                      <a:pt x="76" y="186"/>
                    </a:lnTo>
                    <a:lnTo>
                      <a:pt x="87" y="175"/>
                    </a:lnTo>
                    <a:lnTo>
                      <a:pt x="88" y="170"/>
                    </a:lnTo>
                    <a:lnTo>
                      <a:pt x="88" y="166"/>
                    </a:lnTo>
                    <a:lnTo>
                      <a:pt x="82" y="155"/>
                    </a:lnTo>
                    <a:lnTo>
                      <a:pt x="73" y="160"/>
                    </a:lnTo>
                    <a:lnTo>
                      <a:pt x="67" y="152"/>
                    </a:lnTo>
                    <a:lnTo>
                      <a:pt x="68" y="142"/>
                    </a:lnTo>
                    <a:lnTo>
                      <a:pt x="68" y="138"/>
                    </a:lnTo>
                    <a:lnTo>
                      <a:pt x="74" y="138"/>
                    </a:lnTo>
                    <a:lnTo>
                      <a:pt x="81" y="134"/>
                    </a:lnTo>
                    <a:lnTo>
                      <a:pt x="84" y="128"/>
                    </a:lnTo>
                    <a:lnTo>
                      <a:pt x="96" y="128"/>
                    </a:lnTo>
                    <a:lnTo>
                      <a:pt x="106" y="131"/>
                    </a:lnTo>
                    <a:lnTo>
                      <a:pt x="106" y="135"/>
                    </a:lnTo>
                    <a:lnTo>
                      <a:pt x="114" y="148"/>
                    </a:lnTo>
                    <a:lnTo>
                      <a:pt x="123" y="137"/>
                    </a:lnTo>
                    <a:lnTo>
                      <a:pt x="126" y="123"/>
                    </a:lnTo>
                    <a:lnTo>
                      <a:pt x="129" y="119"/>
                    </a:lnTo>
                    <a:lnTo>
                      <a:pt x="128" y="116"/>
                    </a:lnTo>
                    <a:lnTo>
                      <a:pt x="122" y="116"/>
                    </a:lnTo>
                    <a:lnTo>
                      <a:pt x="120" y="105"/>
                    </a:lnTo>
                    <a:lnTo>
                      <a:pt x="123" y="102"/>
                    </a:lnTo>
                    <a:lnTo>
                      <a:pt x="118" y="91"/>
                    </a:lnTo>
                    <a:lnTo>
                      <a:pt x="122" y="88"/>
                    </a:lnTo>
                    <a:lnTo>
                      <a:pt x="122" y="82"/>
                    </a:lnTo>
                    <a:lnTo>
                      <a:pt x="123" y="72"/>
                    </a:lnTo>
                    <a:lnTo>
                      <a:pt x="135" y="66"/>
                    </a:lnTo>
                    <a:lnTo>
                      <a:pt x="129" y="62"/>
                    </a:lnTo>
                    <a:lnTo>
                      <a:pt x="129" y="58"/>
                    </a:lnTo>
                    <a:lnTo>
                      <a:pt x="126" y="46"/>
                    </a:lnTo>
                    <a:lnTo>
                      <a:pt x="129" y="38"/>
                    </a:lnTo>
                    <a:lnTo>
                      <a:pt x="123" y="32"/>
                    </a:lnTo>
                    <a:lnTo>
                      <a:pt x="120" y="34"/>
                    </a:lnTo>
                    <a:lnTo>
                      <a:pt x="115" y="37"/>
                    </a:lnTo>
                    <a:lnTo>
                      <a:pt x="114" y="38"/>
                    </a:lnTo>
                    <a:lnTo>
                      <a:pt x="114" y="32"/>
                    </a:lnTo>
                    <a:lnTo>
                      <a:pt x="108" y="26"/>
                    </a:lnTo>
                    <a:lnTo>
                      <a:pt x="103" y="28"/>
                    </a:lnTo>
                    <a:lnTo>
                      <a:pt x="102" y="12"/>
                    </a:lnTo>
                    <a:lnTo>
                      <a:pt x="94" y="14"/>
                    </a:lnTo>
                    <a:lnTo>
                      <a:pt x="93" y="8"/>
                    </a:lnTo>
                    <a:lnTo>
                      <a:pt x="90" y="0"/>
                    </a:lnTo>
                    <a:lnTo>
                      <a:pt x="90" y="5"/>
                    </a:lnTo>
                    <a:lnTo>
                      <a:pt x="81" y="5"/>
                    </a:lnTo>
                    <a:lnTo>
                      <a:pt x="79" y="9"/>
                    </a:lnTo>
                    <a:lnTo>
                      <a:pt x="62" y="12"/>
                    </a:lnTo>
                    <a:lnTo>
                      <a:pt x="68" y="24"/>
                    </a:lnTo>
                    <a:lnTo>
                      <a:pt x="56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3" name="Freeform 1124">
                <a:extLst>
                  <a:ext uri="{FF2B5EF4-FFF2-40B4-BE49-F238E27FC236}">
                    <a16:creationId xmlns:a16="http://schemas.microsoft.com/office/drawing/2014/main" id="{F702B34F-1AC0-434C-A5A9-7972F9DCD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967"/>
                <a:ext cx="68" cy="103"/>
              </a:xfrm>
              <a:custGeom>
                <a:avLst/>
                <a:gdLst>
                  <a:gd name="T0" fmla="*/ 68 w 135"/>
                  <a:gd name="T1" fmla="*/ 24 h 207"/>
                  <a:gd name="T2" fmla="*/ 79 w 135"/>
                  <a:gd name="T3" fmla="*/ 9 h 207"/>
                  <a:gd name="T4" fmla="*/ 90 w 135"/>
                  <a:gd name="T5" fmla="*/ 5 h 207"/>
                  <a:gd name="T6" fmla="*/ 93 w 135"/>
                  <a:gd name="T7" fmla="*/ 8 h 207"/>
                  <a:gd name="T8" fmla="*/ 102 w 135"/>
                  <a:gd name="T9" fmla="*/ 12 h 207"/>
                  <a:gd name="T10" fmla="*/ 108 w 135"/>
                  <a:gd name="T11" fmla="*/ 26 h 207"/>
                  <a:gd name="T12" fmla="*/ 114 w 135"/>
                  <a:gd name="T13" fmla="*/ 38 h 207"/>
                  <a:gd name="T14" fmla="*/ 120 w 135"/>
                  <a:gd name="T15" fmla="*/ 34 h 207"/>
                  <a:gd name="T16" fmla="*/ 129 w 135"/>
                  <a:gd name="T17" fmla="*/ 38 h 207"/>
                  <a:gd name="T18" fmla="*/ 129 w 135"/>
                  <a:gd name="T19" fmla="*/ 58 h 207"/>
                  <a:gd name="T20" fmla="*/ 135 w 135"/>
                  <a:gd name="T21" fmla="*/ 66 h 207"/>
                  <a:gd name="T22" fmla="*/ 122 w 135"/>
                  <a:gd name="T23" fmla="*/ 82 h 207"/>
                  <a:gd name="T24" fmla="*/ 118 w 135"/>
                  <a:gd name="T25" fmla="*/ 91 h 207"/>
                  <a:gd name="T26" fmla="*/ 120 w 135"/>
                  <a:gd name="T27" fmla="*/ 105 h 207"/>
                  <a:gd name="T28" fmla="*/ 128 w 135"/>
                  <a:gd name="T29" fmla="*/ 116 h 207"/>
                  <a:gd name="T30" fmla="*/ 126 w 135"/>
                  <a:gd name="T31" fmla="*/ 123 h 207"/>
                  <a:gd name="T32" fmla="*/ 114 w 135"/>
                  <a:gd name="T33" fmla="*/ 148 h 207"/>
                  <a:gd name="T34" fmla="*/ 106 w 135"/>
                  <a:gd name="T35" fmla="*/ 131 h 207"/>
                  <a:gd name="T36" fmla="*/ 84 w 135"/>
                  <a:gd name="T37" fmla="*/ 128 h 207"/>
                  <a:gd name="T38" fmla="*/ 74 w 135"/>
                  <a:gd name="T39" fmla="*/ 138 h 207"/>
                  <a:gd name="T40" fmla="*/ 68 w 135"/>
                  <a:gd name="T41" fmla="*/ 142 h 207"/>
                  <a:gd name="T42" fmla="*/ 73 w 135"/>
                  <a:gd name="T43" fmla="*/ 160 h 207"/>
                  <a:gd name="T44" fmla="*/ 88 w 135"/>
                  <a:gd name="T45" fmla="*/ 166 h 207"/>
                  <a:gd name="T46" fmla="*/ 87 w 135"/>
                  <a:gd name="T47" fmla="*/ 175 h 207"/>
                  <a:gd name="T48" fmla="*/ 70 w 135"/>
                  <a:gd name="T49" fmla="*/ 181 h 207"/>
                  <a:gd name="T50" fmla="*/ 50 w 135"/>
                  <a:gd name="T51" fmla="*/ 186 h 207"/>
                  <a:gd name="T52" fmla="*/ 41 w 135"/>
                  <a:gd name="T53" fmla="*/ 193 h 207"/>
                  <a:gd name="T54" fmla="*/ 35 w 135"/>
                  <a:gd name="T55" fmla="*/ 198 h 207"/>
                  <a:gd name="T56" fmla="*/ 24 w 135"/>
                  <a:gd name="T57" fmla="*/ 207 h 207"/>
                  <a:gd name="T58" fmla="*/ 17 w 135"/>
                  <a:gd name="T59" fmla="*/ 190 h 207"/>
                  <a:gd name="T60" fmla="*/ 20 w 135"/>
                  <a:gd name="T61" fmla="*/ 161 h 207"/>
                  <a:gd name="T62" fmla="*/ 15 w 135"/>
                  <a:gd name="T63" fmla="*/ 157 h 207"/>
                  <a:gd name="T64" fmla="*/ 8 w 135"/>
                  <a:gd name="T65" fmla="*/ 146 h 207"/>
                  <a:gd name="T66" fmla="*/ 12 w 135"/>
                  <a:gd name="T67" fmla="*/ 131 h 207"/>
                  <a:gd name="T68" fmla="*/ 3 w 135"/>
                  <a:gd name="T69" fmla="*/ 113 h 207"/>
                  <a:gd name="T70" fmla="*/ 5 w 135"/>
                  <a:gd name="T71" fmla="*/ 108 h 207"/>
                  <a:gd name="T72" fmla="*/ 17 w 135"/>
                  <a:gd name="T73" fmla="*/ 104 h 207"/>
                  <a:gd name="T74" fmla="*/ 27 w 135"/>
                  <a:gd name="T75" fmla="*/ 97 h 207"/>
                  <a:gd name="T76" fmla="*/ 21 w 135"/>
                  <a:gd name="T77" fmla="*/ 84 h 207"/>
                  <a:gd name="T78" fmla="*/ 17 w 135"/>
                  <a:gd name="T79" fmla="*/ 69 h 207"/>
                  <a:gd name="T80" fmla="*/ 26 w 135"/>
                  <a:gd name="T81" fmla="*/ 73 h 207"/>
                  <a:gd name="T82" fmla="*/ 38 w 135"/>
                  <a:gd name="T83" fmla="*/ 72 h 207"/>
                  <a:gd name="T84" fmla="*/ 50 w 135"/>
                  <a:gd name="T85" fmla="*/ 62 h 207"/>
                  <a:gd name="T86" fmla="*/ 49 w 135"/>
                  <a:gd name="T87" fmla="*/ 55 h 207"/>
                  <a:gd name="T88" fmla="*/ 43 w 135"/>
                  <a:gd name="T89" fmla="*/ 40 h 207"/>
                  <a:gd name="T90" fmla="*/ 53 w 135"/>
                  <a:gd name="T91" fmla="*/ 32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5" h="207">
                    <a:moveTo>
                      <a:pt x="56" y="24"/>
                    </a:moveTo>
                    <a:lnTo>
                      <a:pt x="68" y="24"/>
                    </a:lnTo>
                    <a:lnTo>
                      <a:pt x="62" y="12"/>
                    </a:lnTo>
                    <a:lnTo>
                      <a:pt x="79" y="9"/>
                    </a:lnTo>
                    <a:lnTo>
                      <a:pt x="81" y="5"/>
                    </a:lnTo>
                    <a:lnTo>
                      <a:pt x="90" y="5"/>
                    </a:lnTo>
                    <a:lnTo>
                      <a:pt x="90" y="0"/>
                    </a:lnTo>
                    <a:lnTo>
                      <a:pt x="93" y="8"/>
                    </a:lnTo>
                    <a:lnTo>
                      <a:pt x="94" y="14"/>
                    </a:lnTo>
                    <a:lnTo>
                      <a:pt x="102" y="12"/>
                    </a:lnTo>
                    <a:lnTo>
                      <a:pt x="103" y="28"/>
                    </a:lnTo>
                    <a:lnTo>
                      <a:pt x="108" y="26"/>
                    </a:lnTo>
                    <a:lnTo>
                      <a:pt x="114" y="32"/>
                    </a:lnTo>
                    <a:lnTo>
                      <a:pt x="114" y="38"/>
                    </a:lnTo>
                    <a:lnTo>
                      <a:pt x="115" y="37"/>
                    </a:lnTo>
                    <a:lnTo>
                      <a:pt x="120" y="34"/>
                    </a:lnTo>
                    <a:lnTo>
                      <a:pt x="123" y="32"/>
                    </a:lnTo>
                    <a:lnTo>
                      <a:pt x="129" y="38"/>
                    </a:lnTo>
                    <a:lnTo>
                      <a:pt x="126" y="46"/>
                    </a:lnTo>
                    <a:lnTo>
                      <a:pt x="129" y="58"/>
                    </a:lnTo>
                    <a:lnTo>
                      <a:pt x="129" y="62"/>
                    </a:lnTo>
                    <a:lnTo>
                      <a:pt x="135" y="66"/>
                    </a:lnTo>
                    <a:lnTo>
                      <a:pt x="123" y="72"/>
                    </a:lnTo>
                    <a:lnTo>
                      <a:pt x="122" y="82"/>
                    </a:lnTo>
                    <a:lnTo>
                      <a:pt x="122" y="88"/>
                    </a:lnTo>
                    <a:lnTo>
                      <a:pt x="118" y="91"/>
                    </a:lnTo>
                    <a:lnTo>
                      <a:pt x="123" y="102"/>
                    </a:lnTo>
                    <a:lnTo>
                      <a:pt x="120" y="105"/>
                    </a:lnTo>
                    <a:lnTo>
                      <a:pt x="122" y="116"/>
                    </a:lnTo>
                    <a:lnTo>
                      <a:pt x="128" y="116"/>
                    </a:lnTo>
                    <a:lnTo>
                      <a:pt x="129" y="119"/>
                    </a:lnTo>
                    <a:lnTo>
                      <a:pt x="126" y="123"/>
                    </a:lnTo>
                    <a:lnTo>
                      <a:pt x="123" y="137"/>
                    </a:lnTo>
                    <a:lnTo>
                      <a:pt x="114" y="148"/>
                    </a:lnTo>
                    <a:lnTo>
                      <a:pt x="106" y="135"/>
                    </a:lnTo>
                    <a:lnTo>
                      <a:pt x="106" y="131"/>
                    </a:lnTo>
                    <a:lnTo>
                      <a:pt x="96" y="128"/>
                    </a:lnTo>
                    <a:lnTo>
                      <a:pt x="84" y="128"/>
                    </a:lnTo>
                    <a:lnTo>
                      <a:pt x="81" y="134"/>
                    </a:lnTo>
                    <a:lnTo>
                      <a:pt x="74" y="138"/>
                    </a:lnTo>
                    <a:lnTo>
                      <a:pt x="68" y="138"/>
                    </a:lnTo>
                    <a:lnTo>
                      <a:pt x="68" y="142"/>
                    </a:lnTo>
                    <a:lnTo>
                      <a:pt x="67" y="152"/>
                    </a:lnTo>
                    <a:lnTo>
                      <a:pt x="73" y="160"/>
                    </a:lnTo>
                    <a:lnTo>
                      <a:pt x="82" y="155"/>
                    </a:lnTo>
                    <a:lnTo>
                      <a:pt x="88" y="166"/>
                    </a:lnTo>
                    <a:lnTo>
                      <a:pt x="88" y="170"/>
                    </a:lnTo>
                    <a:lnTo>
                      <a:pt x="87" y="175"/>
                    </a:lnTo>
                    <a:lnTo>
                      <a:pt x="76" y="186"/>
                    </a:lnTo>
                    <a:lnTo>
                      <a:pt x="70" y="181"/>
                    </a:lnTo>
                    <a:lnTo>
                      <a:pt x="53" y="187"/>
                    </a:lnTo>
                    <a:lnTo>
                      <a:pt x="50" y="186"/>
                    </a:lnTo>
                    <a:lnTo>
                      <a:pt x="46" y="193"/>
                    </a:lnTo>
                    <a:lnTo>
                      <a:pt x="41" y="193"/>
                    </a:lnTo>
                    <a:lnTo>
                      <a:pt x="33" y="195"/>
                    </a:lnTo>
                    <a:lnTo>
                      <a:pt x="35" y="198"/>
                    </a:lnTo>
                    <a:lnTo>
                      <a:pt x="29" y="201"/>
                    </a:lnTo>
                    <a:lnTo>
                      <a:pt x="24" y="207"/>
                    </a:lnTo>
                    <a:lnTo>
                      <a:pt x="20" y="195"/>
                    </a:lnTo>
                    <a:lnTo>
                      <a:pt x="17" y="190"/>
                    </a:lnTo>
                    <a:lnTo>
                      <a:pt x="17" y="181"/>
                    </a:lnTo>
                    <a:lnTo>
                      <a:pt x="20" y="161"/>
                    </a:lnTo>
                    <a:lnTo>
                      <a:pt x="15" y="163"/>
                    </a:lnTo>
                    <a:lnTo>
                      <a:pt x="15" y="157"/>
                    </a:lnTo>
                    <a:lnTo>
                      <a:pt x="6" y="155"/>
                    </a:lnTo>
                    <a:lnTo>
                      <a:pt x="8" y="146"/>
                    </a:lnTo>
                    <a:lnTo>
                      <a:pt x="12" y="143"/>
                    </a:lnTo>
                    <a:lnTo>
                      <a:pt x="12" y="131"/>
                    </a:lnTo>
                    <a:lnTo>
                      <a:pt x="6" y="123"/>
                    </a:lnTo>
                    <a:lnTo>
                      <a:pt x="3" y="113"/>
                    </a:lnTo>
                    <a:lnTo>
                      <a:pt x="0" y="113"/>
                    </a:lnTo>
                    <a:lnTo>
                      <a:pt x="5" y="108"/>
                    </a:lnTo>
                    <a:lnTo>
                      <a:pt x="11" y="107"/>
                    </a:lnTo>
                    <a:lnTo>
                      <a:pt x="17" y="104"/>
                    </a:lnTo>
                    <a:lnTo>
                      <a:pt x="26" y="102"/>
                    </a:lnTo>
                    <a:lnTo>
                      <a:pt x="27" y="97"/>
                    </a:lnTo>
                    <a:lnTo>
                      <a:pt x="23" y="90"/>
                    </a:lnTo>
                    <a:lnTo>
                      <a:pt x="21" y="84"/>
                    </a:lnTo>
                    <a:lnTo>
                      <a:pt x="12" y="73"/>
                    </a:lnTo>
                    <a:lnTo>
                      <a:pt x="17" y="69"/>
                    </a:lnTo>
                    <a:lnTo>
                      <a:pt x="20" y="69"/>
                    </a:lnTo>
                    <a:lnTo>
                      <a:pt x="26" y="73"/>
                    </a:lnTo>
                    <a:lnTo>
                      <a:pt x="35" y="73"/>
                    </a:lnTo>
                    <a:lnTo>
                      <a:pt x="38" y="72"/>
                    </a:lnTo>
                    <a:lnTo>
                      <a:pt x="49" y="62"/>
                    </a:lnTo>
                    <a:lnTo>
                      <a:pt x="50" y="62"/>
                    </a:lnTo>
                    <a:lnTo>
                      <a:pt x="53" y="61"/>
                    </a:lnTo>
                    <a:lnTo>
                      <a:pt x="49" y="55"/>
                    </a:lnTo>
                    <a:lnTo>
                      <a:pt x="49" y="50"/>
                    </a:lnTo>
                    <a:lnTo>
                      <a:pt x="43" y="40"/>
                    </a:lnTo>
                    <a:lnTo>
                      <a:pt x="44" y="38"/>
                    </a:lnTo>
                    <a:lnTo>
                      <a:pt x="53" y="32"/>
                    </a:lnTo>
                    <a:lnTo>
                      <a:pt x="56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4" name="Freeform 1125">
                <a:extLst>
                  <a:ext uri="{FF2B5EF4-FFF2-40B4-BE49-F238E27FC236}">
                    <a16:creationId xmlns:a16="http://schemas.microsoft.com/office/drawing/2014/main" id="{A2C8920B-322F-8593-915A-1A292043A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967"/>
                <a:ext cx="68" cy="103"/>
              </a:xfrm>
              <a:custGeom>
                <a:avLst/>
                <a:gdLst>
                  <a:gd name="T0" fmla="*/ 68 w 135"/>
                  <a:gd name="T1" fmla="*/ 24 h 207"/>
                  <a:gd name="T2" fmla="*/ 79 w 135"/>
                  <a:gd name="T3" fmla="*/ 9 h 207"/>
                  <a:gd name="T4" fmla="*/ 90 w 135"/>
                  <a:gd name="T5" fmla="*/ 5 h 207"/>
                  <a:gd name="T6" fmla="*/ 93 w 135"/>
                  <a:gd name="T7" fmla="*/ 8 h 207"/>
                  <a:gd name="T8" fmla="*/ 102 w 135"/>
                  <a:gd name="T9" fmla="*/ 12 h 207"/>
                  <a:gd name="T10" fmla="*/ 108 w 135"/>
                  <a:gd name="T11" fmla="*/ 26 h 207"/>
                  <a:gd name="T12" fmla="*/ 114 w 135"/>
                  <a:gd name="T13" fmla="*/ 38 h 207"/>
                  <a:gd name="T14" fmla="*/ 120 w 135"/>
                  <a:gd name="T15" fmla="*/ 34 h 207"/>
                  <a:gd name="T16" fmla="*/ 129 w 135"/>
                  <a:gd name="T17" fmla="*/ 38 h 207"/>
                  <a:gd name="T18" fmla="*/ 129 w 135"/>
                  <a:gd name="T19" fmla="*/ 58 h 207"/>
                  <a:gd name="T20" fmla="*/ 135 w 135"/>
                  <a:gd name="T21" fmla="*/ 66 h 207"/>
                  <a:gd name="T22" fmla="*/ 122 w 135"/>
                  <a:gd name="T23" fmla="*/ 82 h 207"/>
                  <a:gd name="T24" fmla="*/ 118 w 135"/>
                  <a:gd name="T25" fmla="*/ 91 h 207"/>
                  <a:gd name="T26" fmla="*/ 120 w 135"/>
                  <a:gd name="T27" fmla="*/ 105 h 207"/>
                  <a:gd name="T28" fmla="*/ 128 w 135"/>
                  <a:gd name="T29" fmla="*/ 116 h 207"/>
                  <a:gd name="T30" fmla="*/ 126 w 135"/>
                  <a:gd name="T31" fmla="*/ 123 h 207"/>
                  <a:gd name="T32" fmla="*/ 114 w 135"/>
                  <a:gd name="T33" fmla="*/ 148 h 207"/>
                  <a:gd name="T34" fmla="*/ 106 w 135"/>
                  <a:gd name="T35" fmla="*/ 131 h 207"/>
                  <a:gd name="T36" fmla="*/ 84 w 135"/>
                  <a:gd name="T37" fmla="*/ 128 h 207"/>
                  <a:gd name="T38" fmla="*/ 74 w 135"/>
                  <a:gd name="T39" fmla="*/ 138 h 207"/>
                  <a:gd name="T40" fmla="*/ 68 w 135"/>
                  <a:gd name="T41" fmla="*/ 142 h 207"/>
                  <a:gd name="T42" fmla="*/ 73 w 135"/>
                  <a:gd name="T43" fmla="*/ 160 h 207"/>
                  <a:gd name="T44" fmla="*/ 88 w 135"/>
                  <a:gd name="T45" fmla="*/ 166 h 207"/>
                  <a:gd name="T46" fmla="*/ 87 w 135"/>
                  <a:gd name="T47" fmla="*/ 175 h 207"/>
                  <a:gd name="T48" fmla="*/ 70 w 135"/>
                  <a:gd name="T49" fmla="*/ 181 h 207"/>
                  <a:gd name="T50" fmla="*/ 50 w 135"/>
                  <a:gd name="T51" fmla="*/ 186 h 207"/>
                  <a:gd name="T52" fmla="*/ 41 w 135"/>
                  <a:gd name="T53" fmla="*/ 193 h 207"/>
                  <a:gd name="T54" fmla="*/ 35 w 135"/>
                  <a:gd name="T55" fmla="*/ 198 h 207"/>
                  <a:gd name="T56" fmla="*/ 24 w 135"/>
                  <a:gd name="T57" fmla="*/ 207 h 207"/>
                  <a:gd name="T58" fmla="*/ 17 w 135"/>
                  <a:gd name="T59" fmla="*/ 190 h 207"/>
                  <a:gd name="T60" fmla="*/ 20 w 135"/>
                  <a:gd name="T61" fmla="*/ 161 h 207"/>
                  <a:gd name="T62" fmla="*/ 15 w 135"/>
                  <a:gd name="T63" fmla="*/ 157 h 207"/>
                  <a:gd name="T64" fmla="*/ 8 w 135"/>
                  <a:gd name="T65" fmla="*/ 146 h 207"/>
                  <a:gd name="T66" fmla="*/ 12 w 135"/>
                  <a:gd name="T67" fmla="*/ 131 h 207"/>
                  <a:gd name="T68" fmla="*/ 3 w 135"/>
                  <a:gd name="T69" fmla="*/ 113 h 207"/>
                  <a:gd name="T70" fmla="*/ 5 w 135"/>
                  <a:gd name="T71" fmla="*/ 108 h 207"/>
                  <a:gd name="T72" fmla="*/ 17 w 135"/>
                  <a:gd name="T73" fmla="*/ 104 h 207"/>
                  <a:gd name="T74" fmla="*/ 27 w 135"/>
                  <a:gd name="T75" fmla="*/ 97 h 207"/>
                  <a:gd name="T76" fmla="*/ 21 w 135"/>
                  <a:gd name="T77" fmla="*/ 84 h 207"/>
                  <a:gd name="T78" fmla="*/ 17 w 135"/>
                  <a:gd name="T79" fmla="*/ 69 h 207"/>
                  <a:gd name="T80" fmla="*/ 26 w 135"/>
                  <a:gd name="T81" fmla="*/ 73 h 207"/>
                  <a:gd name="T82" fmla="*/ 38 w 135"/>
                  <a:gd name="T83" fmla="*/ 72 h 207"/>
                  <a:gd name="T84" fmla="*/ 50 w 135"/>
                  <a:gd name="T85" fmla="*/ 62 h 207"/>
                  <a:gd name="T86" fmla="*/ 49 w 135"/>
                  <a:gd name="T87" fmla="*/ 55 h 207"/>
                  <a:gd name="T88" fmla="*/ 43 w 135"/>
                  <a:gd name="T89" fmla="*/ 40 h 207"/>
                  <a:gd name="T90" fmla="*/ 53 w 135"/>
                  <a:gd name="T91" fmla="*/ 32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5" h="207">
                    <a:moveTo>
                      <a:pt x="56" y="24"/>
                    </a:moveTo>
                    <a:lnTo>
                      <a:pt x="68" y="24"/>
                    </a:lnTo>
                    <a:lnTo>
                      <a:pt x="62" y="12"/>
                    </a:lnTo>
                    <a:lnTo>
                      <a:pt x="79" y="9"/>
                    </a:lnTo>
                    <a:lnTo>
                      <a:pt x="81" y="5"/>
                    </a:lnTo>
                    <a:lnTo>
                      <a:pt x="90" y="5"/>
                    </a:lnTo>
                    <a:lnTo>
                      <a:pt x="90" y="0"/>
                    </a:lnTo>
                    <a:lnTo>
                      <a:pt x="93" y="8"/>
                    </a:lnTo>
                    <a:lnTo>
                      <a:pt x="94" y="14"/>
                    </a:lnTo>
                    <a:lnTo>
                      <a:pt x="102" y="12"/>
                    </a:lnTo>
                    <a:lnTo>
                      <a:pt x="103" y="28"/>
                    </a:lnTo>
                    <a:lnTo>
                      <a:pt x="108" y="26"/>
                    </a:lnTo>
                    <a:lnTo>
                      <a:pt x="114" y="32"/>
                    </a:lnTo>
                    <a:lnTo>
                      <a:pt x="114" y="38"/>
                    </a:lnTo>
                    <a:lnTo>
                      <a:pt x="115" y="37"/>
                    </a:lnTo>
                    <a:lnTo>
                      <a:pt x="120" y="34"/>
                    </a:lnTo>
                    <a:lnTo>
                      <a:pt x="123" y="32"/>
                    </a:lnTo>
                    <a:lnTo>
                      <a:pt x="129" y="38"/>
                    </a:lnTo>
                    <a:lnTo>
                      <a:pt x="126" y="46"/>
                    </a:lnTo>
                    <a:lnTo>
                      <a:pt x="129" y="58"/>
                    </a:lnTo>
                    <a:lnTo>
                      <a:pt x="129" y="62"/>
                    </a:lnTo>
                    <a:lnTo>
                      <a:pt x="135" y="66"/>
                    </a:lnTo>
                    <a:lnTo>
                      <a:pt x="123" y="72"/>
                    </a:lnTo>
                    <a:lnTo>
                      <a:pt x="122" y="82"/>
                    </a:lnTo>
                    <a:lnTo>
                      <a:pt x="122" y="88"/>
                    </a:lnTo>
                    <a:lnTo>
                      <a:pt x="118" y="91"/>
                    </a:lnTo>
                    <a:lnTo>
                      <a:pt x="123" y="102"/>
                    </a:lnTo>
                    <a:lnTo>
                      <a:pt x="120" y="105"/>
                    </a:lnTo>
                    <a:lnTo>
                      <a:pt x="122" y="116"/>
                    </a:lnTo>
                    <a:lnTo>
                      <a:pt x="128" y="116"/>
                    </a:lnTo>
                    <a:lnTo>
                      <a:pt x="129" y="119"/>
                    </a:lnTo>
                    <a:lnTo>
                      <a:pt x="126" y="123"/>
                    </a:lnTo>
                    <a:lnTo>
                      <a:pt x="123" y="137"/>
                    </a:lnTo>
                    <a:lnTo>
                      <a:pt x="114" y="148"/>
                    </a:lnTo>
                    <a:lnTo>
                      <a:pt x="106" y="135"/>
                    </a:lnTo>
                    <a:lnTo>
                      <a:pt x="106" y="131"/>
                    </a:lnTo>
                    <a:lnTo>
                      <a:pt x="96" y="128"/>
                    </a:lnTo>
                    <a:lnTo>
                      <a:pt x="84" y="128"/>
                    </a:lnTo>
                    <a:lnTo>
                      <a:pt x="81" y="134"/>
                    </a:lnTo>
                    <a:lnTo>
                      <a:pt x="74" y="138"/>
                    </a:lnTo>
                    <a:lnTo>
                      <a:pt x="68" y="138"/>
                    </a:lnTo>
                    <a:lnTo>
                      <a:pt x="68" y="142"/>
                    </a:lnTo>
                    <a:lnTo>
                      <a:pt x="67" y="152"/>
                    </a:lnTo>
                    <a:lnTo>
                      <a:pt x="73" y="160"/>
                    </a:lnTo>
                    <a:lnTo>
                      <a:pt x="82" y="155"/>
                    </a:lnTo>
                    <a:lnTo>
                      <a:pt x="88" y="166"/>
                    </a:lnTo>
                    <a:lnTo>
                      <a:pt x="88" y="170"/>
                    </a:lnTo>
                    <a:lnTo>
                      <a:pt x="87" y="175"/>
                    </a:lnTo>
                    <a:lnTo>
                      <a:pt x="76" y="186"/>
                    </a:lnTo>
                    <a:lnTo>
                      <a:pt x="70" y="181"/>
                    </a:lnTo>
                    <a:lnTo>
                      <a:pt x="53" y="187"/>
                    </a:lnTo>
                    <a:lnTo>
                      <a:pt x="50" y="186"/>
                    </a:lnTo>
                    <a:lnTo>
                      <a:pt x="46" y="193"/>
                    </a:lnTo>
                    <a:lnTo>
                      <a:pt x="41" y="193"/>
                    </a:lnTo>
                    <a:lnTo>
                      <a:pt x="33" y="195"/>
                    </a:lnTo>
                    <a:lnTo>
                      <a:pt x="35" y="198"/>
                    </a:lnTo>
                    <a:lnTo>
                      <a:pt x="29" y="201"/>
                    </a:lnTo>
                    <a:lnTo>
                      <a:pt x="24" y="207"/>
                    </a:lnTo>
                    <a:lnTo>
                      <a:pt x="20" y="195"/>
                    </a:lnTo>
                    <a:lnTo>
                      <a:pt x="17" y="190"/>
                    </a:lnTo>
                    <a:lnTo>
                      <a:pt x="17" y="181"/>
                    </a:lnTo>
                    <a:lnTo>
                      <a:pt x="20" y="161"/>
                    </a:lnTo>
                    <a:lnTo>
                      <a:pt x="15" y="163"/>
                    </a:lnTo>
                    <a:lnTo>
                      <a:pt x="15" y="157"/>
                    </a:lnTo>
                    <a:lnTo>
                      <a:pt x="6" y="155"/>
                    </a:lnTo>
                    <a:lnTo>
                      <a:pt x="8" y="146"/>
                    </a:lnTo>
                    <a:lnTo>
                      <a:pt x="12" y="143"/>
                    </a:lnTo>
                    <a:lnTo>
                      <a:pt x="12" y="131"/>
                    </a:lnTo>
                    <a:lnTo>
                      <a:pt x="6" y="123"/>
                    </a:lnTo>
                    <a:lnTo>
                      <a:pt x="3" y="113"/>
                    </a:lnTo>
                    <a:lnTo>
                      <a:pt x="0" y="113"/>
                    </a:lnTo>
                    <a:lnTo>
                      <a:pt x="5" y="108"/>
                    </a:lnTo>
                    <a:lnTo>
                      <a:pt x="11" y="107"/>
                    </a:lnTo>
                    <a:lnTo>
                      <a:pt x="17" y="104"/>
                    </a:lnTo>
                    <a:lnTo>
                      <a:pt x="26" y="102"/>
                    </a:lnTo>
                    <a:lnTo>
                      <a:pt x="27" y="97"/>
                    </a:lnTo>
                    <a:lnTo>
                      <a:pt x="23" y="90"/>
                    </a:lnTo>
                    <a:lnTo>
                      <a:pt x="21" y="84"/>
                    </a:lnTo>
                    <a:lnTo>
                      <a:pt x="12" y="73"/>
                    </a:lnTo>
                    <a:lnTo>
                      <a:pt x="17" y="69"/>
                    </a:lnTo>
                    <a:lnTo>
                      <a:pt x="20" y="69"/>
                    </a:lnTo>
                    <a:lnTo>
                      <a:pt x="26" y="73"/>
                    </a:lnTo>
                    <a:lnTo>
                      <a:pt x="35" y="73"/>
                    </a:lnTo>
                    <a:lnTo>
                      <a:pt x="38" y="72"/>
                    </a:lnTo>
                    <a:lnTo>
                      <a:pt x="49" y="62"/>
                    </a:lnTo>
                    <a:lnTo>
                      <a:pt x="50" y="62"/>
                    </a:lnTo>
                    <a:lnTo>
                      <a:pt x="53" y="61"/>
                    </a:lnTo>
                    <a:lnTo>
                      <a:pt x="49" y="55"/>
                    </a:lnTo>
                    <a:lnTo>
                      <a:pt x="49" y="50"/>
                    </a:lnTo>
                    <a:lnTo>
                      <a:pt x="43" y="40"/>
                    </a:lnTo>
                    <a:lnTo>
                      <a:pt x="44" y="38"/>
                    </a:lnTo>
                    <a:lnTo>
                      <a:pt x="53" y="32"/>
                    </a:lnTo>
                    <a:lnTo>
                      <a:pt x="56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5" name="Freeform 1126">
                <a:extLst>
                  <a:ext uri="{FF2B5EF4-FFF2-40B4-BE49-F238E27FC236}">
                    <a16:creationId xmlns:a16="http://schemas.microsoft.com/office/drawing/2014/main" id="{49A0BA45-A7CB-5C47-F22B-86C5A1877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116"/>
                <a:ext cx="154" cy="107"/>
              </a:xfrm>
              <a:custGeom>
                <a:avLst/>
                <a:gdLst>
                  <a:gd name="T0" fmla="*/ 157 w 308"/>
                  <a:gd name="T1" fmla="*/ 12 h 214"/>
                  <a:gd name="T2" fmla="*/ 138 w 308"/>
                  <a:gd name="T3" fmla="*/ 9 h 214"/>
                  <a:gd name="T4" fmla="*/ 123 w 308"/>
                  <a:gd name="T5" fmla="*/ 0 h 214"/>
                  <a:gd name="T6" fmla="*/ 106 w 308"/>
                  <a:gd name="T7" fmla="*/ 7 h 214"/>
                  <a:gd name="T8" fmla="*/ 95 w 308"/>
                  <a:gd name="T9" fmla="*/ 16 h 214"/>
                  <a:gd name="T10" fmla="*/ 76 w 308"/>
                  <a:gd name="T11" fmla="*/ 18 h 214"/>
                  <a:gd name="T12" fmla="*/ 59 w 308"/>
                  <a:gd name="T13" fmla="*/ 24 h 214"/>
                  <a:gd name="T14" fmla="*/ 41 w 308"/>
                  <a:gd name="T15" fmla="*/ 31 h 214"/>
                  <a:gd name="T16" fmla="*/ 38 w 308"/>
                  <a:gd name="T17" fmla="*/ 38 h 214"/>
                  <a:gd name="T18" fmla="*/ 19 w 308"/>
                  <a:gd name="T19" fmla="*/ 36 h 214"/>
                  <a:gd name="T20" fmla="*/ 7 w 308"/>
                  <a:gd name="T21" fmla="*/ 48 h 214"/>
                  <a:gd name="T22" fmla="*/ 24 w 308"/>
                  <a:gd name="T23" fmla="*/ 68 h 214"/>
                  <a:gd name="T24" fmla="*/ 12 w 308"/>
                  <a:gd name="T25" fmla="*/ 83 h 214"/>
                  <a:gd name="T26" fmla="*/ 0 w 308"/>
                  <a:gd name="T27" fmla="*/ 100 h 214"/>
                  <a:gd name="T28" fmla="*/ 19 w 308"/>
                  <a:gd name="T29" fmla="*/ 114 h 214"/>
                  <a:gd name="T30" fmla="*/ 38 w 308"/>
                  <a:gd name="T31" fmla="*/ 97 h 214"/>
                  <a:gd name="T32" fmla="*/ 48 w 308"/>
                  <a:gd name="T33" fmla="*/ 104 h 214"/>
                  <a:gd name="T34" fmla="*/ 62 w 308"/>
                  <a:gd name="T35" fmla="*/ 123 h 214"/>
                  <a:gd name="T36" fmla="*/ 80 w 308"/>
                  <a:gd name="T37" fmla="*/ 124 h 214"/>
                  <a:gd name="T38" fmla="*/ 95 w 308"/>
                  <a:gd name="T39" fmla="*/ 129 h 214"/>
                  <a:gd name="T40" fmla="*/ 95 w 308"/>
                  <a:gd name="T41" fmla="*/ 144 h 214"/>
                  <a:gd name="T42" fmla="*/ 115 w 308"/>
                  <a:gd name="T43" fmla="*/ 139 h 214"/>
                  <a:gd name="T44" fmla="*/ 126 w 308"/>
                  <a:gd name="T45" fmla="*/ 156 h 214"/>
                  <a:gd name="T46" fmla="*/ 141 w 308"/>
                  <a:gd name="T47" fmla="*/ 176 h 214"/>
                  <a:gd name="T48" fmla="*/ 150 w 308"/>
                  <a:gd name="T49" fmla="*/ 200 h 214"/>
                  <a:gd name="T50" fmla="*/ 165 w 308"/>
                  <a:gd name="T51" fmla="*/ 214 h 214"/>
                  <a:gd name="T52" fmla="*/ 183 w 308"/>
                  <a:gd name="T53" fmla="*/ 208 h 214"/>
                  <a:gd name="T54" fmla="*/ 208 w 308"/>
                  <a:gd name="T55" fmla="*/ 202 h 214"/>
                  <a:gd name="T56" fmla="*/ 220 w 308"/>
                  <a:gd name="T57" fmla="*/ 190 h 214"/>
                  <a:gd name="T58" fmla="*/ 211 w 308"/>
                  <a:gd name="T59" fmla="*/ 173 h 214"/>
                  <a:gd name="T60" fmla="*/ 226 w 308"/>
                  <a:gd name="T61" fmla="*/ 164 h 214"/>
                  <a:gd name="T62" fmla="*/ 249 w 308"/>
                  <a:gd name="T63" fmla="*/ 156 h 214"/>
                  <a:gd name="T64" fmla="*/ 268 w 308"/>
                  <a:gd name="T65" fmla="*/ 158 h 214"/>
                  <a:gd name="T66" fmla="*/ 282 w 308"/>
                  <a:gd name="T67" fmla="*/ 165 h 214"/>
                  <a:gd name="T68" fmla="*/ 302 w 308"/>
                  <a:gd name="T69" fmla="*/ 149 h 214"/>
                  <a:gd name="T70" fmla="*/ 296 w 308"/>
                  <a:gd name="T71" fmla="*/ 126 h 214"/>
                  <a:gd name="T72" fmla="*/ 273 w 308"/>
                  <a:gd name="T73" fmla="*/ 117 h 214"/>
                  <a:gd name="T74" fmla="*/ 290 w 308"/>
                  <a:gd name="T75" fmla="*/ 111 h 214"/>
                  <a:gd name="T76" fmla="*/ 274 w 308"/>
                  <a:gd name="T77" fmla="*/ 97 h 214"/>
                  <a:gd name="T78" fmla="*/ 256 w 308"/>
                  <a:gd name="T79" fmla="*/ 85 h 214"/>
                  <a:gd name="T80" fmla="*/ 255 w 308"/>
                  <a:gd name="T81" fmla="*/ 69 h 214"/>
                  <a:gd name="T82" fmla="*/ 227 w 308"/>
                  <a:gd name="T83" fmla="*/ 41 h 214"/>
                  <a:gd name="T84" fmla="*/ 208 w 308"/>
                  <a:gd name="T85" fmla="*/ 53 h 214"/>
                  <a:gd name="T86" fmla="*/ 180 w 308"/>
                  <a:gd name="T87" fmla="*/ 53 h 214"/>
                  <a:gd name="T88" fmla="*/ 164 w 308"/>
                  <a:gd name="T89" fmla="*/ 56 h 214"/>
                  <a:gd name="T90" fmla="*/ 159 w 308"/>
                  <a:gd name="T91" fmla="*/ 33 h 214"/>
                  <a:gd name="T92" fmla="*/ 171 w 308"/>
                  <a:gd name="T93" fmla="*/ 19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08" h="214">
                    <a:moveTo>
                      <a:pt x="164" y="18"/>
                    </a:moveTo>
                    <a:lnTo>
                      <a:pt x="162" y="13"/>
                    </a:lnTo>
                    <a:lnTo>
                      <a:pt x="157" y="12"/>
                    </a:lnTo>
                    <a:lnTo>
                      <a:pt x="150" y="13"/>
                    </a:lnTo>
                    <a:lnTo>
                      <a:pt x="145" y="10"/>
                    </a:lnTo>
                    <a:lnTo>
                      <a:pt x="138" y="9"/>
                    </a:lnTo>
                    <a:lnTo>
                      <a:pt x="133" y="4"/>
                    </a:lnTo>
                    <a:lnTo>
                      <a:pt x="127" y="7"/>
                    </a:lnTo>
                    <a:lnTo>
                      <a:pt x="123" y="0"/>
                    </a:lnTo>
                    <a:lnTo>
                      <a:pt x="115" y="0"/>
                    </a:lnTo>
                    <a:lnTo>
                      <a:pt x="107" y="0"/>
                    </a:lnTo>
                    <a:lnTo>
                      <a:pt x="106" y="7"/>
                    </a:lnTo>
                    <a:lnTo>
                      <a:pt x="103" y="10"/>
                    </a:lnTo>
                    <a:lnTo>
                      <a:pt x="98" y="10"/>
                    </a:lnTo>
                    <a:lnTo>
                      <a:pt x="95" y="16"/>
                    </a:lnTo>
                    <a:lnTo>
                      <a:pt x="88" y="16"/>
                    </a:lnTo>
                    <a:lnTo>
                      <a:pt x="83" y="19"/>
                    </a:lnTo>
                    <a:lnTo>
                      <a:pt x="76" y="18"/>
                    </a:lnTo>
                    <a:lnTo>
                      <a:pt x="71" y="21"/>
                    </a:lnTo>
                    <a:lnTo>
                      <a:pt x="65" y="21"/>
                    </a:lnTo>
                    <a:lnTo>
                      <a:pt x="59" y="24"/>
                    </a:lnTo>
                    <a:lnTo>
                      <a:pt x="53" y="22"/>
                    </a:lnTo>
                    <a:lnTo>
                      <a:pt x="47" y="30"/>
                    </a:lnTo>
                    <a:lnTo>
                      <a:pt x="41" y="31"/>
                    </a:lnTo>
                    <a:lnTo>
                      <a:pt x="39" y="35"/>
                    </a:lnTo>
                    <a:lnTo>
                      <a:pt x="38" y="41"/>
                    </a:lnTo>
                    <a:lnTo>
                      <a:pt x="38" y="38"/>
                    </a:lnTo>
                    <a:lnTo>
                      <a:pt x="27" y="35"/>
                    </a:lnTo>
                    <a:lnTo>
                      <a:pt x="24" y="36"/>
                    </a:lnTo>
                    <a:lnTo>
                      <a:pt x="19" y="36"/>
                    </a:lnTo>
                    <a:lnTo>
                      <a:pt x="15" y="41"/>
                    </a:lnTo>
                    <a:lnTo>
                      <a:pt x="9" y="44"/>
                    </a:lnTo>
                    <a:lnTo>
                      <a:pt x="7" y="48"/>
                    </a:lnTo>
                    <a:lnTo>
                      <a:pt x="10" y="50"/>
                    </a:lnTo>
                    <a:lnTo>
                      <a:pt x="25" y="54"/>
                    </a:lnTo>
                    <a:lnTo>
                      <a:pt x="24" y="68"/>
                    </a:lnTo>
                    <a:lnTo>
                      <a:pt x="13" y="69"/>
                    </a:lnTo>
                    <a:lnTo>
                      <a:pt x="15" y="77"/>
                    </a:lnTo>
                    <a:lnTo>
                      <a:pt x="12" y="83"/>
                    </a:lnTo>
                    <a:lnTo>
                      <a:pt x="9" y="89"/>
                    </a:lnTo>
                    <a:lnTo>
                      <a:pt x="6" y="89"/>
                    </a:lnTo>
                    <a:lnTo>
                      <a:pt x="0" y="100"/>
                    </a:lnTo>
                    <a:lnTo>
                      <a:pt x="7" y="103"/>
                    </a:lnTo>
                    <a:lnTo>
                      <a:pt x="16" y="111"/>
                    </a:lnTo>
                    <a:lnTo>
                      <a:pt x="19" y="114"/>
                    </a:lnTo>
                    <a:lnTo>
                      <a:pt x="30" y="120"/>
                    </a:lnTo>
                    <a:lnTo>
                      <a:pt x="35" y="120"/>
                    </a:lnTo>
                    <a:lnTo>
                      <a:pt x="38" y="97"/>
                    </a:lnTo>
                    <a:lnTo>
                      <a:pt x="41" y="92"/>
                    </a:lnTo>
                    <a:lnTo>
                      <a:pt x="50" y="97"/>
                    </a:lnTo>
                    <a:lnTo>
                      <a:pt x="48" y="104"/>
                    </a:lnTo>
                    <a:lnTo>
                      <a:pt x="59" y="111"/>
                    </a:lnTo>
                    <a:lnTo>
                      <a:pt x="62" y="118"/>
                    </a:lnTo>
                    <a:lnTo>
                      <a:pt x="62" y="123"/>
                    </a:lnTo>
                    <a:lnTo>
                      <a:pt x="68" y="127"/>
                    </a:lnTo>
                    <a:lnTo>
                      <a:pt x="77" y="132"/>
                    </a:lnTo>
                    <a:lnTo>
                      <a:pt x="80" y="124"/>
                    </a:lnTo>
                    <a:lnTo>
                      <a:pt x="83" y="123"/>
                    </a:lnTo>
                    <a:lnTo>
                      <a:pt x="89" y="130"/>
                    </a:lnTo>
                    <a:lnTo>
                      <a:pt x="95" y="129"/>
                    </a:lnTo>
                    <a:lnTo>
                      <a:pt x="101" y="133"/>
                    </a:lnTo>
                    <a:lnTo>
                      <a:pt x="92" y="136"/>
                    </a:lnTo>
                    <a:lnTo>
                      <a:pt x="95" y="144"/>
                    </a:lnTo>
                    <a:lnTo>
                      <a:pt x="97" y="145"/>
                    </a:lnTo>
                    <a:lnTo>
                      <a:pt x="107" y="144"/>
                    </a:lnTo>
                    <a:lnTo>
                      <a:pt x="115" y="139"/>
                    </a:lnTo>
                    <a:lnTo>
                      <a:pt x="123" y="144"/>
                    </a:lnTo>
                    <a:lnTo>
                      <a:pt x="129" y="144"/>
                    </a:lnTo>
                    <a:lnTo>
                      <a:pt x="126" y="156"/>
                    </a:lnTo>
                    <a:lnTo>
                      <a:pt x="127" y="161"/>
                    </a:lnTo>
                    <a:lnTo>
                      <a:pt x="138" y="168"/>
                    </a:lnTo>
                    <a:lnTo>
                      <a:pt x="141" y="176"/>
                    </a:lnTo>
                    <a:lnTo>
                      <a:pt x="150" y="190"/>
                    </a:lnTo>
                    <a:lnTo>
                      <a:pt x="147" y="196"/>
                    </a:lnTo>
                    <a:lnTo>
                      <a:pt x="150" y="200"/>
                    </a:lnTo>
                    <a:lnTo>
                      <a:pt x="165" y="209"/>
                    </a:lnTo>
                    <a:lnTo>
                      <a:pt x="161" y="211"/>
                    </a:lnTo>
                    <a:lnTo>
                      <a:pt x="165" y="214"/>
                    </a:lnTo>
                    <a:lnTo>
                      <a:pt x="168" y="211"/>
                    </a:lnTo>
                    <a:lnTo>
                      <a:pt x="177" y="211"/>
                    </a:lnTo>
                    <a:lnTo>
                      <a:pt x="183" y="208"/>
                    </a:lnTo>
                    <a:lnTo>
                      <a:pt x="188" y="203"/>
                    </a:lnTo>
                    <a:lnTo>
                      <a:pt x="197" y="205"/>
                    </a:lnTo>
                    <a:lnTo>
                      <a:pt x="208" y="202"/>
                    </a:lnTo>
                    <a:lnTo>
                      <a:pt x="220" y="203"/>
                    </a:lnTo>
                    <a:lnTo>
                      <a:pt x="223" y="200"/>
                    </a:lnTo>
                    <a:lnTo>
                      <a:pt x="220" y="190"/>
                    </a:lnTo>
                    <a:lnTo>
                      <a:pt x="217" y="187"/>
                    </a:lnTo>
                    <a:lnTo>
                      <a:pt x="211" y="177"/>
                    </a:lnTo>
                    <a:lnTo>
                      <a:pt x="211" y="173"/>
                    </a:lnTo>
                    <a:lnTo>
                      <a:pt x="217" y="176"/>
                    </a:lnTo>
                    <a:lnTo>
                      <a:pt x="220" y="168"/>
                    </a:lnTo>
                    <a:lnTo>
                      <a:pt x="226" y="164"/>
                    </a:lnTo>
                    <a:lnTo>
                      <a:pt x="232" y="156"/>
                    </a:lnTo>
                    <a:lnTo>
                      <a:pt x="244" y="155"/>
                    </a:lnTo>
                    <a:lnTo>
                      <a:pt x="249" y="156"/>
                    </a:lnTo>
                    <a:lnTo>
                      <a:pt x="253" y="153"/>
                    </a:lnTo>
                    <a:lnTo>
                      <a:pt x="255" y="159"/>
                    </a:lnTo>
                    <a:lnTo>
                      <a:pt x="268" y="158"/>
                    </a:lnTo>
                    <a:lnTo>
                      <a:pt x="273" y="164"/>
                    </a:lnTo>
                    <a:lnTo>
                      <a:pt x="277" y="161"/>
                    </a:lnTo>
                    <a:lnTo>
                      <a:pt x="282" y="165"/>
                    </a:lnTo>
                    <a:lnTo>
                      <a:pt x="296" y="159"/>
                    </a:lnTo>
                    <a:lnTo>
                      <a:pt x="299" y="162"/>
                    </a:lnTo>
                    <a:lnTo>
                      <a:pt x="302" y="149"/>
                    </a:lnTo>
                    <a:lnTo>
                      <a:pt x="308" y="141"/>
                    </a:lnTo>
                    <a:lnTo>
                      <a:pt x="302" y="138"/>
                    </a:lnTo>
                    <a:lnTo>
                      <a:pt x="296" y="126"/>
                    </a:lnTo>
                    <a:lnTo>
                      <a:pt x="290" y="120"/>
                    </a:lnTo>
                    <a:lnTo>
                      <a:pt x="274" y="117"/>
                    </a:lnTo>
                    <a:lnTo>
                      <a:pt x="273" y="117"/>
                    </a:lnTo>
                    <a:lnTo>
                      <a:pt x="279" y="112"/>
                    </a:lnTo>
                    <a:lnTo>
                      <a:pt x="283" y="114"/>
                    </a:lnTo>
                    <a:lnTo>
                      <a:pt x="290" y="111"/>
                    </a:lnTo>
                    <a:lnTo>
                      <a:pt x="286" y="109"/>
                    </a:lnTo>
                    <a:lnTo>
                      <a:pt x="286" y="100"/>
                    </a:lnTo>
                    <a:lnTo>
                      <a:pt x="274" y="97"/>
                    </a:lnTo>
                    <a:lnTo>
                      <a:pt x="270" y="100"/>
                    </a:lnTo>
                    <a:lnTo>
                      <a:pt x="267" y="98"/>
                    </a:lnTo>
                    <a:lnTo>
                      <a:pt x="256" y="85"/>
                    </a:lnTo>
                    <a:lnTo>
                      <a:pt x="256" y="79"/>
                    </a:lnTo>
                    <a:lnTo>
                      <a:pt x="253" y="74"/>
                    </a:lnTo>
                    <a:lnTo>
                      <a:pt x="255" y="69"/>
                    </a:lnTo>
                    <a:lnTo>
                      <a:pt x="250" y="66"/>
                    </a:lnTo>
                    <a:lnTo>
                      <a:pt x="236" y="47"/>
                    </a:lnTo>
                    <a:lnTo>
                      <a:pt x="227" y="41"/>
                    </a:lnTo>
                    <a:lnTo>
                      <a:pt x="211" y="39"/>
                    </a:lnTo>
                    <a:lnTo>
                      <a:pt x="208" y="47"/>
                    </a:lnTo>
                    <a:lnTo>
                      <a:pt x="208" y="53"/>
                    </a:lnTo>
                    <a:lnTo>
                      <a:pt x="194" y="51"/>
                    </a:lnTo>
                    <a:lnTo>
                      <a:pt x="186" y="53"/>
                    </a:lnTo>
                    <a:lnTo>
                      <a:pt x="180" y="53"/>
                    </a:lnTo>
                    <a:lnTo>
                      <a:pt x="174" y="62"/>
                    </a:lnTo>
                    <a:lnTo>
                      <a:pt x="168" y="57"/>
                    </a:lnTo>
                    <a:lnTo>
                      <a:pt x="164" y="56"/>
                    </a:lnTo>
                    <a:lnTo>
                      <a:pt x="164" y="50"/>
                    </a:lnTo>
                    <a:lnTo>
                      <a:pt x="157" y="39"/>
                    </a:lnTo>
                    <a:lnTo>
                      <a:pt x="159" y="33"/>
                    </a:lnTo>
                    <a:lnTo>
                      <a:pt x="165" y="25"/>
                    </a:lnTo>
                    <a:lnTo>
                      <a:pt x="168" y="24"/>
                    </a:lnTo>
                    <a:lnTo>
                      <a:pt x="171" y="19"/>
                    </a:lnTo>
                    <a:lnTo>
                      <a:pt x="164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6" name="Freeform 1127">
                <a:extLst>
                  <a:ext uri="{FF2B5EF4-FFF2-40B4-BE49-F238E27FC236}">
                    <a16:creationId xmlns:a16="http://schemas.microsoft.com/office/drawing/2014/main" id="{CFC195AB-6A90-0B63-361E-4D4A5786E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116"/>
                <a:ext cx="154" cy="107"/>
              </a:xfrm>
              <a:custGeom>
                <a:avLst/>
                <a:gdLst>
                  <a:gd name="T0" fmla="*/ 168 w 308"/>
                  <a:gd name="T1" fmla="*/ 24 h 214"/>
                  <a:gd name="T2" fmla="*/ 157 w 308"/>
                  <a:gd name="T3" fmla="*/ 39 h 214"/>
                  <a:gd name="T4" fmla="*/ 168 w 308"/>
                  <a:gd name="T5" fmla="*/ 57 h 214"/>
                  <a:gd name="T6" fmla="*/ 186 w 308"/>
                  <a:gd name="T7" fmla="*/ 53 h 214"/>
                  <a:gd name="T8" fmla="*/ 208 w 308"/>
                  <a:gd name="T9" fmla="*/ 47 h 214"/>
                  <a:gd name="T10" fmla="*/ 236 w 308"/>
                  <a:gd name="T11" fmla="*/ 47 h 214"/>
                  <a:gd name="T12" fmla="*/ 253 w 308"/>
                  <a:gd name="T13" fmla="*/ 74 h 214"/>
                  <a:gd name="T14" fmla="*/ 267 w 308"/>
                  <a:gd name="T15" fmla="*/ 98 h 214"/>
                  <a:gd name="T16" fmla="*/ 286 w 308"/>
                  <a:gd name="T17" fmla="*/ 100 h 214"/>
                  <a:gd name="T18" fmla="*/ 283 w 308"/>
                  <a:gd name="T19" fmla="*/ 114 h 214"/>
                  <a:gd name="T20" fmla="*/ 274 w 308"/>
                  <a:gd name="T21" fmla="*/ 117 h 214"/>
                  <a:gd name="T22" fmla="*/ 302 w 308"/>
                  <a:gd name="T23" fmla="*/ 138 h 214"/>
                  <a:gd name="T24" fmla="*/ 299 w 308"/>
                  <a:gd name="T25" fmla="*/ 162 h 214"/>
                  <a:gd name="T26" fmla="*/ 277 w 308"/>
                  <a:gd name="T27" fmla="*/ 161 h 214"/>
                  <a:gd name="T28" fmla="*/ 255 w 308"/>
                  <a:gd name="T29" fmla="*/ 159 h 214"/>
                  <a:gd name="T30" fmla="*/ 244 w 308"/>
                  <a:gd name="T31" fmla="*/ 155 h 214"/>
                  <a:gd name="T32" fmla="*/ 220 w 308"/>
                  <a:gd name="T33" fmla="*/ 168 h 214"/>
                  <a:gd name="T34" fmla="*/ 211 w 308"/>
                  <a:gd name="T35" fmla="*/ 177 h 214"/>
                  <a:gd name="T36" fmla="*/ 223 w 308"/>
                  <a:gd name="T37" fmla="*/ 200 h 214"/>
                  <a:gd name="T38" fmla="*/ 197 w 308"/>
                  <a:gd name="T39" fmla="*/ 205 h 214"/>
                  <a:gd name="T40" fmla="*/ 177 w 308"/>
                  <a:gd name="T41" fmla="*/ 211 h 214"/>
                  <a:gd name="T42" fmla="*/ 161 w 308"/>
                  <a:gd name="T43" fmla="*/ 211 h 214"/>
                  <a:gd name="T44" fmla="*/ 147 w 308"/>
                  <a:gd name="T45" fmla="*/ 196 h 214"/>
                  <a:gd name="T46" fmla="*/ 138 w 308"/>
                  <a:gd name="T47" fmla="*/ 168 h 214"/>
                  <a:gd name="T48" fmla="*/ 129 w 308"/>
                  <a:gd name="T49" fmla="*/ 144 h 214"/>
                  <a:gd name="T50" fmla="*/ 107 w 308"/>
                  <a:gd name="T51" fmla="*/ 144 h 214"/>
                  <a:gd name="T52" fmla="*/ 92 w 308"/>
                  <a:gd name="T53" fmla="*/ 136 h 214"/>
                  <a:gd name="T54" fmla="*/ 89 w 308"/>
                  <a:gd name="T55" fmla="*/ 130 h 214"/>
                  <a:gd name="T56" fmla="*/ 77 w 308"/>
                  <a:gd name="T57" fmla="*/ 132 h 214"/>
                  <a:gd name="T58" fmla="*/ 62 w 308"/>
                  <a:gd name="T59" fmla="*/ 118 h 214"/>
                  <a:gd name="T60" fmla="*/ 50 w 308"/>
                  <a:gd name="T61" fmla="*/ 97 h 214"/>
                  <a:gd name="T62" fmla="*/ 35 w 308"/>
                  <a:gd name="T63" fmla="*/ 120 h 214"/>
                  <a:gd name="T64" fmla="*/ 16 w 308"/>
                  <a:gd name="T65" fmla="*/ 111 h 214"/>
                  <a:gd name="T66" fmla="*/ 6 w 308"/>
                  <a:gd name="T67" fmla="*/ 89 h 214"/>
                  <a:gd name="T68" fmla="*/ 15 w 308"/>
                  <a:gd name="T69" fmla="*/ 77 h 214"/>
                  <a:gd name="T70" fmla="*/ 25 w 308"/>
                  <a:gd name="T71" fmla="*/ 54 h 214"/>
                  <a:gd name="T72" fmla="*/ 9 w 308"/>
                  <a:gd name="T73" fmla="*/ 44 h 214"/>
                  <a:gd name="T74" fmla="*/ 24 w 308"/>
                  <a:gd name="T75" fmla="*/ 36 h 214"/>
                  <a:gd name="T76" fmla="*/ 38 w 308"/>
                  <a:gd name="T77" fmla="*/ 41 h 214"/>
                  <a:gd name="T78" fmla="*/ 47 w 308"/>
                  <a:gd name="T79" fmla="*/ 30 h 214"/>
                  <a:gd name="T80" fmla="*/ 65 w 308"/>
                  <a:gd name="T81" fmla="*/ 21 h 214"/>
                  <a:gd name="T82" fmla="*/ 83 w 308"/>
                  <a:gd name="T83" fmla="*/ 19 h 214"/>
                  <a:gd name="T84" fmla="*/ 98 w 308"/>
                  <a:gd name="T85" fmla="*/ 10 h 214"/>
                  <a:gd name="T86" fmla="*/ 107 w 308"/>
                  <a:gd name="T87" fmla="*/ 0 h 214"/>
                  <a:gd name="T88" fmla="*/ 127 w 308"/>
                  <a:gd name="T89" fmla="*/ 7 h 214"/>
                  <a:gd name="T90" fmla="*/ 145 w 308"/>
                  <a:gd name="T91" fmla="*/ 10 h 214"/>
                  <a:gd name="T92" fmla="*/ 162 w 308"/>
                  <a:gd name="T93" fmla="*/ 13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08" h="214">
                    <a:moveTo>
                      <a:pt x="164" y="18"/>
                    </a:moveTo>
                    <a:lnTo>
                      <a:pt x="171" y="19"/>
                    </a:lnTo>
                    <a:lnTo>
                      <a:pt x="168" y="24"/>
                    </a:lnTo>
                    <a:lnTo>
                      <a:pt x="165" y="25"/>
                    </a:lnTo>
                    <a:lnTo>
                      <a:pt x="159" y="33"/>
                    </a:lnTo>
                    <a:lnTo>
                      <a:pt x="157" y="39"/>
                    </a:lnTo>
                    <a:lnTo>
                      <a:pt x="164" y="50"/>
                    </a:lnTo>
                    <a:lnTo>
                      <a:pt x="164" y="56"/>
                    </a:lnTo>
                    <a:lnTo>
                      <a:pt x="168" y="57"/>
                    </a:lnTo>
                    <a:lnTo>
                      <a:pt x="174" y="62"/>
                    </a:lnTo>
                    <a:lnTo>
                      <a:pt x="180" y="53"/>
                    </a:lnTo>
                    <a:lnTo>
                      <a:pt x="186" y="53"/>
                    </a:lnTo>
                    <a:lnTo>
                      <a:pt x="194" y="51"/>
                    </a:lnTo>
                    <a:lnTo>
                      <a:pt x="208" y="53"/>
                    </a:lnTo>
                    <a:lnTo>
                      <a:pt x="208" y="47"/>
                    </a:lnTo>
                    <a:lnTo>
                      <a:pt x="211" y="39"/>
                    </a:lnTo>
                    <a:lnTo>
                      <a:pt x="227" y="41"/>
                    </a:lnTo>
                    <a:lnTo>
                      <a:pt x="236" y="47"/>
                    </a:lnTo>
                    <a:lnTo>
                      <a:pt x="250" y="66"/>
                    </a:lnTo>
                    <a:lnTo>
                      <a:pt x="255" y="69"/>
                    </a:lnTo>
                    <a:lnTo>
                      <a:pt x="253" y="74"/>
                    </a:lnTo>
                    <a:lnTo>
                      <a:pt x="256" y="79"/>
                    </a:lnTo>
                    <a:lnTo>
                      <a:pt x="256" y="85"/>
                    </a:lnTo>
                    <a:lnTo>
                      <a:pt x="267" y="98"/>
                    </a:lnTo>
                    <a:lnTo>
                      <a:pt x="270" y="100"/>
                    </a:lnTo>
                    <a:lnTo>
                      <a:pt x="274" y="97"/>
                    </a:lnTo>
                    <a:lnTo>
                      <a:pt x="286" y="100"/>
                    </a:lnTo>
                    <a:lnTo>
                      <a:pt x="286" y="109"/>
                    </a:lnTo>
                    <a:lnTo>
                      <a:pt x="290" y="111"/>
                    </a:lnTo>
                    <a:lnTo>
                      <a:pt x="283" y="114"/>
                    </a:lnTo>
                    <a:lnTo>
                      <a:pt x="279" y="112"/>
                    </a:lnTo>
                    <a:lnTo>
                      <a:pt x="273" y="117"/>
                    </a:lnTo>
                    <a:lnTo>
                      <a:pt x="274" y="117"/>
                    </a:lnTo>
                    <a:lnTo>
                      <a:pt x="290" y="120"/>
                    </a:lnTo>
                    <a:lnTo>
                      <a:pt x="296" y="126"/>
                    </a:lnTo>
                    <a:lnTo>
                      <a:pt x="302" y="138"/>
                    </a:lnTo>
                    <a:lnTo>
                      <a:pt x="308" y="141"/>
                    </a:lnTo>
                    <a:lnTo>
                      <a:pt x="302" y="149"/>
                    </a:lnTo>
                    <a:lnTo>
                      <a:pt x="299" y="162"/>
                    </a:lnTo>
                    <a:lnTo>
                      <a:pt x="296" y="159"/>
                    </a:lnTo>
                    <a:lnTo>
                      <a:pt x="282" y="165"/>
                    </a:lnTo>
                    <a:lnTo>
                      <a:pt x="277" y="161"/>
                    </a:lnTo>
                    <a:lnTo>
                      <a:pt x="273" y="164"/>
                    </a:lnTo>
                    <a:lnTo>
                      <a:pt x="268" y="158"/>
                    </a:lnTo>
                    <a:lnTo>
                      <a:pt x="255" y="159"/>
                    </a:lnTo>
                    <a:lnTo>
                      <a:pt x="253" y="153"/>
                    </a:lnTo>
                    <a:lnTo>
                      <a:pt x="249" y="156"/>
                    </a:lnTo>
                    <a:lnTo>
                      <a:pt x="244" y="155"/>
                    </a:lnTo>
                    <a:lnTo>
                      <a:pt x="232" y="156"/>
                    </a:lnTo>
                    <a:lnTo>
                      <a:pt x="226" y="164"/>
                    </a:lnTo>
                    <a:lnTo>
                      <a:pt x="220" y="168"/>
                    </a:lnTo>
                    <a:lnTo>
                      <a:pt x="217" y="176"/>
                    </a:lnTo>
                    <a:lnTo>
                      <a:pt x="211" y="173"/>
                    </a:lnTo>
                    <a:lnTo>
                      <a:pt x="211" y="177"/>
                    </a:lnTo>
                    <a:lnTo>
                      <a:pt x="217" y="187"/>
                    </a:lnTo>
                    <a:lnTo>
                      <a:pt x="220" y="190"/>
                    </a:lnTo>
                    <a:lnTo>
                      <a:pt x="223" y="200"/>
                    </a:lnTo>
                    <a:lnTo>
                      <a:pt x="220" y="203"/>
                    </a:lnTo>
                    <a:lnTo>
                      <a:pt x="208" y="202"/>
                    </a:lnTo>
                    <a:lnTo>
                      <a:pt x="197" y="205"/>
                    </a:lnTo>
                    <a:lnTo>
                      <a:pt x="188" y="203"/>
                    </a:lnTo>
                    <a:lnTo>
                      <a:pt x="183" y="208"/>
                    </a:lnTo>
                    <a:lnTo>
                      <a:pt x="177" y="211"/>
                    </a:lnTo>
                    <a:lnTo>
                      <a:pt x="168" y="211"/>
                    </a:lnTo>
                    <a:lnTo>
                      <a:pt x="165" y="214"/>
                    </a:lnTo>
                    <a:lnTo>
                      <a:pt x="161" y="211"/>
                    </a:lnTo>
                    <a:lnTo>
                      <a:pt x="165" y="209"/>
                    </a:lnTo>
                    <a:lnTo>
                      <a:pt x="150" y="200"/>
                    </a:lnTo>
                    <a:lnTo>
                      <a:pt x="147" y="196"/>
                    </a:lnTo>
                    <a:lnTo>
                      <a:pt x="150" y="190"/>
                    </a:lnTo>
                    <a:lnTo>
                      <a:pt x="141" y="176"/>
                    </a:lnTo>
                    <a:lnTo>
                      <a:pt x="138" y="168"/>
                    </a:lnTo>
                    <a:lnTo>
                      <a:pt x="127" y="161"/>
                    </a:lnTo>
                    <a:lnTo>
                      <a:pt x="126" y="156"/>
                    </a:lnTo>
                    <a:lnTo>
                      <a:pt x="129" y="144"/>
                    </a:lnTo>
                    <a:lnTo>
                      <a:pt x="123" y="144"/>
                    </a:lnTo>
                    <a:lnTo>
                      <a:pt x="115" y="139"/>
                    </a:lnTo>
                    <a:lnTo>
                      <a:pt x="107" y="144"/>
                    </a:lnTo>
                    <a:lnTo>
                      <a:pt x="97" y="145"/>
                    </a:lnTo>
                    <a:lnTo>
                      <a:pt x="95" y="144"/>
                    </a:lnTo>
                    <a:lnTo>
                      <a:pt x="92" y="136"/>
                    </a:lnTo>
                    <a:lnTo>
                      <a:pt x="101" y="133"/>
                    </a:lnTo>
                    <a:lnTo>
                      <a:pt x="95" y="129"/>
                    </a:lnTo>
                    <a:lnTo>
                      <a:pt x="89" y="130"/>
                    </a:lnTo>
                    <a:lnTo>
                      <a:pt x="83" y="123"/>
                    </a:lnTo>
                    <a:lnTo>
                      <a:pt x="80" y="124"/>
                    </a:lnTo>
                    <a:lnTo>
                      <a:pt x="77" y="132"/>
                    </a:lnTo>
                    <a:lnTo>
                      <a:pt x="68" y="127"/>
                    </a:lnTo>
                    <a:lnTo>
                      <a:pt x="62" y="123"/>
                    </a:lnTo>
                    <a:lnTo>
                      <a:pt x="62" y="118"/>
                    </a:lnTo>
                    <a:lnTo>
                      <a:pt x="59" y="111"/>
                    </a:lnTo>
                    <a:lnTo>
                      <a:pt x="48" y="104"/>
                    </a:lnTo>
                    <a:lnTo>
                      <a:pt x="50" y="97"/>
                    </a:lnTo>
                    <a:lnTo>
                      <a:pt x="41" y="92"/>
                    </a:lnTo>
                    <a:lnTo>
                      <a:pt x="38" y="97"/>
                    </a:lnTo>
                    <a:lnTo>
                      <a:pt x="35" y="120"/>
                    </a:lnTo>
                    <a:lnTo>
                      <a:pt x="30" y="120"/>
                    </a:lnTo>
                    <a:lnTo>
                      <a:pt x="19" y="114"/>
                    </a:lnTo>
                    <a:lnTo>
                      <a:pt x="16" y="111"/>
                    </a:lnTo>
                    <a:lnTo>
                      <a:pt x="7" y="103"/>
                    </a:lnTo>
                    <a:lnTo>
                      <a:pt x="0" y="100"/>
                    </a:lnTo>
                    <a:lnTo>
                      <a:pt x="6" y="89"/>
                    </a:lnTo>
                    <a:lnTo>
                      <a:pt x="9" y="89"/>
                    </a:lnTo>
                    <a:lnTo>
                      <a:pt x="12" y="83"/>
                    </a:lnTo>
                    <a:lnTo>
                      <a:pt x="15" y="77"/>
                    </a:lnTo>
                    <a:lnTo>
                      <a:pt x="13" y="69"/>
                    </a:lnTo>
                    <a:lnTo>
                      <a:pt x="24" y="68"/>
                    </a:lnTo>
                    <a:lnTo>
                      <a:pt x="25" y="54"/>
                    </a:lnTo>
                    <a:lnTo>
                      <a:pt x="10" y="50"/>
                    </a:lnTo>
                    <a:lnTo>
                      <a:pt x="7" y="48"/>
                    </a:lnTo>
                    <a:lnTo>
                      <a:pt x="9" y="44"/>
                    </a:lnTo>
                    <a:lnTo>
                      <a:pt x="15" y="41"/>
                    </a:lnTo>
                    <a:lnTo>
                      <a:pt x="19" y="36"/>
                    </a:lnTo>
                    <a:lnTo>
                      <a:pt x="24" y="36"/>
                    </a:lnTo>
                    <a:lnTo>
                      <a:pt x="27" y="35"/>
                    </a:lnTo>
                    <a:lnTo>
                      <a:pt x="38" y="38"/>
                    </a:lnTo>
                    <a:lnTo>
                      <a:pt x="38" y="41"/>
                    </a:lnTo>
                    <a:lnTo>
                      <a:pt x="39" y="35"/>
                    </a:lnTo>
                    <a:lnTo>
                      <a:pt x="41" y="31"/>
                    </a:lnTo>
                    <a:lnTo>
                      <a:pt x="47" y="30"/>
                    </a:lnTo>
                    <a:lnTo>
                      <a:pt x="53" y="22"/>
                    </a:lnTo>
                    <a:lnTo>
                      <a:pt x="59" y="24"/>
                    </a:lnTo>
                    <a:lnTo>
                      <a:pt x="65" y="21"/>
                    </a:lnTo>
                    <a:lnTo>
                      <a:pt x="71" y="21"/>
                    </a:lnTo>
                    <a:lnTo>
                      <a:pt x="76" y="18"/>
                    </a:lnTo>
                    <a:lnTo>
                      <a:pt x="83" y="19"/>
                    </a:lnTo>
                    <a:lnTo>
                      <a:pt x="88" y="16"/>
                    </a:lnTo>
                    <a:lnTo>
                      <a:pt x="95" y="16"/>
                    </a:lnTo>
                    <a:lnTo>
                      <a:pt x="98" y="10"/>
                    </a:lnTo>
                    <a:lnTo>
                      <a:pt x="103" y="10"/>
                    </a:lnTo>
                    <a:lnTo>
                      <a:pt x="106" y="7"/>
                    </a:lnTo>
                    <a:lnTo>
                      <a:pt x="107" y="0"/>
                    </a:lnTo>
                    <a:lnTo>
                      <a:pt x="115" y="0"/>
                    </a:lnTo>
                    <a:lnTo>
                      <a:pt x="123" y="0"/>
                    </a:lnTo>
                    <a:lnTo>
                      <a:pt x="127" y="7"/>
                    </a:lnTo>
                    <a:lnTo>
                      <a:pt x="133" y="4"/>
                    </a:lnTo>
                    <a:lnTo>
                      <a:pt x="138" y="9"/>
                    </a:lnTo>
                    <a:lnTo>
                      <a:pt x="145" y="10"/>
                    </a:lnTo>
                    <a:lnTo>
                      <a:pt x="150" y="13"/>
                    </a:lnTo>
                    <a:lnTo>
                      <a:pt x="157" y="12"/>
                    </a:lnTo>
                    <a:lnTo>
                      <a:pt x="162" y="13"/>
                    </a:lnTo>
                    <a:lnTo>
                      <a:pt x="164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7" name="Freeform 1128">
                <a:extLst>
                  <a:ext uri="{FF2B5EF4-FFF2-40B4-BE49-F238E27FC236}">
                    <a16:creationId xmlns:a16="http://schemas.microsoft.com/office/drawing/2014/main" id="{A701D1CC-D11E-45E8-9A3C-70AAAB6BA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116"/>
                <a:ext cx="154" cy="107"/>
              </a:xfrm>
              <a:custGeom>
                <a:avLst/>
                <a:gdLst>
                  <a:gd name="T0" fmla="*/ 168 w 308"/>
                  <a:gd name="T1" fmla="*/ 24 h 214"/>
                  <a:gd name="T2" fmla="*/ 157 w 308"/>
                  <a:gd name="T3" fmla="*/ 39 h 214"/>
                  <a:gd name="T4" fmla="*/ 168 w 308"/>
                  <a:gd name="T5" fmla="*/ 57 h 214"/>
                  <a:gd name="T6" fmla="*/ 186 w 308"/>
                  <a:gd name="T7" fmla="*/ 53 h 214"/>
                  <a:gd name="T8" fmla="*/ 208 w 308"/>
                  <a:gd name="T9" fmla="*/ 47 h 214"/>
                  <a:gd name="T10" fmla="*/ 236 w 308"/>
                  <a:gd name="T11" fmla="*/ 47 h 214"/>
                  <a:gd name="T12" fmla="*/ 253 w 308"/>
                  <a:gd name="T13" fmla="*/ 74 h 214"/>
                  <a:gd name="T14" fmla="*/ 267 w 308"/>
                  <a:gd name="T15" fmla="*/ 98 h 214"/>
                  <a:gd name="T16" fmla="*/ 286 w 308"/>
                  <a:gd name="T17" fmla="*/ 100 h 214"/>
                  <a:gd name="T18" fmla="*/ 283 w 308"/>
                  <a:gd name="T19" fmla="*/ 114 h 214"/>
                  <a:gd name="T20" fmla="*/ 274 w 308"/>
                  <a:gd name="T21" fmla="*/ 117 h 214"/>
                  <a:gd name="T22" fmla="*/ 302 w 308"/>
                  <a:gd name="T23" fmla="*/ 138 h 214"/>
                  <a:gd name="T24" fmla="*/ 299 w 308"/>
                  <a:gd name="T25" fmla="*/ 162 h 214"/>
                  <a:gd name="T26" fmla="*/ 277 w 308"/>
                  <a:gd name="T27" fmla="*/ 161 h 214"/>
                  <a:gd name="T28" fmla="*/ 255 w 308"/>
                  <a:gd name="T29" fmla="*/ 159 h 214"/>
                  <a:gd name="T30" fmla="*/ 244 w 308"/>
                  <a:gd name="T31" fmla="*/ 155 h 214"/>
                  <a:gd name="T32" fmla="*/ 220 w 308"/>
                  <a:gd name="T33" fmla="*/ 168 h 214"/>
                  <a:gd name="T34" fmla="*/ 211 w 308"/>
                  <a:gd name="T35" fmla="*/ 177 h 214"/>
                  <a:gd name="T36" fmla="*/ 223 w 308"/>
                  <a:gd name="T37" fmla="*/ 200 h 214"/>
                  <a:gd name="T38" fmla="*/ 197 w 308"/>
                  <a:gd name="T39" fmla="*/ 205 h 214"/>
                  <a:gd name="T40" fmla="*/ 177 w 308"/>
                  <a:gd name="T41" fmla="*/ 211 h 214"/>
                  <a:gd name="T42" fmla="*/ 161 w 308"/>
                  <a:gd name="T43" fmla="*/ 211 h 214"/>
                  <a:gd name="T44" fmla="*/ 147 w 308"/>
                  <a:gd name="T45" fmla="*/ 196 h 214"/>
                  <a:gd name="T46" fmla="*/ 138 w 308"/>
                  <a:gd name="T47" fmla="*/ 168 h 214"/>
                  <a:gd name="T48" fmla="*/ 129 w 308"/>
                  <a:gd name="T49" fmla="*/ 144 h 214"/>
                  <a:gd name="T50" fmla="*/ 107 w 308"/>
                  <a:gd name="T51" fmla="*/ 144 h 214"/>
                  <a:gd name="T52" fmla="*/ 92 w 308"/>
                  <a:gd name="T53" fmla="*/ 136 h 214"/>
                  <a:gd name="T54" fmla="*/ 89 w 308"/>
                  <a:gd name="T55" fmla="*/ 130 h 214"/>
                  <a:gd name="T56" fmla="*/ 77 w 308"/>
                  <a:gd name="T57" fmla="*/ 132 h 214"/>
                  <a:gd name="T58" fmla="*/ 62 w 308"/>
                  <a:gd name="T59" fmla="*/ 118 h 214"/>
                  <a:gd name="T60" fmla="*/ 50 w 308"/>
                  <a:gd name="T61" fmla="*/ 97 h 214"/>
                  <a:gd name="T62" fmla="*/ 35 w 308"/>
                  <a:gd name="T63" fmla="*/ 120 h 214"/>
                  <a:gd name="T64" fmla="*/ 16 w 308"/>
                  <a:gd name="T65" fmla="*/ 111 h 214"/>
                  <a:gd name="T66" fmla="*/ 6 w 308"/>
                  <a:gd name="T67" fmla="*/ 89 h 214"/>
                  <a:gd name="T68" fmla="*/ 15 w 308"/>
                  <a:gd name="T69" fmla="*/ 77 h 214"/>
                  <a:gd name="T70" fmla="*/ 25 w 308"/>
                  <a:gd name="T71" fmla="*/ 54 h 214"/>
                  <a:gd name="T72" fmla="*/ 9 w 308"/>
                  <a:gd name="T73" fmla="*/ 44 h 214"/>
                  <a:gd name="T74" fmla="*/ 24 w 308"/>
                  <a:gd name="T75" fmla="*/ 36 h 214"/>
                  <a:gd name="T76" fmla="*/ 38 w 308"/>
                  <a:gd name="T77" fmla="*/ 41 h 214"/>
                  <a:gd name="T78" fmla="*/ 47 w 308"/>
                  <a:gd name="T79" fmla="*/ 30 h 214"/>
                  <a:gd name="T80" fmla="*/ 65 w 308"/>
                  <a:gd name="T81" fmla="*/ 21 h 214"/>
                  <a:gd name="T82" fmla="*/ 83 w 308"/>
                  <a:gd name="T83" fmla="*/ 19 h 214"/>
                  <a:gd name="T84" fmla="*/ 98 w 308"/>
                  <a:gd name="T85" fmla="*/ 10 h 214"/>
                  <a:gd name="T86" fmla="*/ 107 w 308"/>
                  <a:gd name="T87" fmla="*/ 0 h 214"/>
                  <a:gd name="T88" fmla="*/ 127 w 308"/>
                  <a:gd name="T89" fmla="*/ 7 h 214"/>
                  <a:gd name="T90" fmla="*/ 145 w 308"/>
                  <a:gd name="T91" fmla="*/ 10 h 214"/>
                  <a:gd name="T92" fmla="*/ 162 w 308"/>
                  <a:gd name="T93" fmla="*/ 13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08" h="214">
                    <a:moveTo>
                      <a:pt x="164" y="18"/>
                    </a:moveTo>
                    <a:lnTo>
                      <a:pt x="171" y="19"/>
                    </a:lnTo>
                    <a:lnTo>
                      <a:pt x="168" y="24"/>
                    </a:lnTo>
                    <a:lnTo>
                      <a:pt x="165" y="25"/>
                    </a:lnTo>
                    <a:lnTo>
                      <a:pt x="159" y="33"/>
                    </a:lnTo>
                    <a:lnTo>
                      <a:pt x="157" y="39"/>
                    </a:lnTo>
                    <a:lnTo>
                      <a:pt x="164" y="50"/>
                    </a:lnTo>
                    <a:lnTo>
                      <a:pt x="164" y="56"/>
                    </a:lnTo>
                    <a:lnTo>
                      <a:pt x="168" y="57"/>
                    </a:lnTo>
                    <a:lnTo>
                      <a:pt x="174" y="62"/>
                    </a:lnTo>
                    <a:lnTo>
                      <a:pt x="180" y="53"/>
                    </a:lnTo>
                    <a:lnTo>
                      <a:pt x="186" y="53"/>
                    </a:lnTo>
                    <a:lnTo>
                      <a:pt x="194" y="51"/>
                    </a:lnTo>
                    <a:lnTo>
                      <a:pt x="208" y="53"/>
                    </a:lnTo>
                    <a:lnTo>
                      <a:pt x="208" y="47"/>
                    </a:lnTo>
                    <a:lnTo>
                      <a:pt x="211" y="39"/>
                    </a:lnTo>
                    <a:lnTo>
                      <a:pt x="227" y="41"/>
                    </a:lnTo>
                    <a:lnTo>
                      <a:pt x="236" y="47"/>
                    </a:lnTo>
                    <a:lnTo>
                      <a:pt x="250" y="66"/>
                    </a:lnTo>
                    <a:lnTo>
                      <a:pt x="255" y="69"/>
                    </a:lnTo>
                    <a:lnTo>
                      <a:pt x="253" y="74"/>
                    </a:lnTo>
                    <a:lnTo>
                      <a:pt x="256" y="79"/>
                    </a:lnTo>
                    <a:lnTo>
                      <a:pt x="256" y="85"/>
                    </a:lnTo>
                    <a:lnTo>
                      <a:pt x="267" y="98"/>
                    </a:lnTo>
                    <a:lnTo>
                      <a:pt x="270" y="100"/>
                    </a:lnTo>
                    <a:lnTo>
                      <a:pt x="274" y="97"/>
                    </a:lnTo>
                    <a:lnTo>
                      <a:pt x="286" y="100"/>
                    </a:lnTo>
                    <a:lnTo>
                      <a:pt x="286" y="109"/>
                    </a:lnTo>
                    <a:lnTo>
                      <a:pt x="290" y="111"/>
                    </a:lnTo>
                    <a:lnTo>
                      <a:pt x="283" y="114"/>
                    </a:lnTo>
                    <a:lnTo>
                      <a:pt x="279" y="112"/>
                    </a:lnTo>
                    <a:lnTo>
                      <a:pt x="273" y="117"/>
                    </a:lnTo>
                    <a:lnTo>
                      <a:pt x="274" y="117"/>
                    </a:lnTo>
                    <a:lnTo>
                      <a:pt x="290" y="120"/>
                    </a:lnTo>
                    <a:lnTo>
                      <a:pt x="296" y="126"/>
                    </a:lnTo>
                    <a:lnTo>
                      <a:pt x="302" y="138"/>
                    </a:lnTo>
                    <a:lnTo>
                      <a:pt x="308" y="141"/>
                    </a:lnTo>
                    <a:lnTo>
                      <a:pt x="302" y="149"/>
                    </a:lnTo>
                    <a:lnTo>
                      <a:pt x="299" y="162"/>
                    </a:lnTo>
                    <a:lnTo>
                      <a:pt x="296" y="159"/>
                    </a:lnTo>
                    <a:lnTo>
                      <a:pt x="282" y="165"/>
                    </a:lnTo>
                    <a:lnTo>
                      <a:pt x="277" y="161"/>
                    </a:lnTo>
                    <a:lnTo>
                      <a:pt x="273" y="164"/>
                    </a:lnTo>
                    <a:lnTo>
                      <a:pt x="268" y="158"/>
                    </a:lnTo>
                    <a:lnTo>
                      <a:pt x="255" y="159"/>
                    </a:lnTo>
                    <a:lnTo>
                      <a:pt x="253" y="153"/>
                    </a:lnTo>
                    <a:lnTo>
                      <a:pt x="249" y="156"/>
                    </a:lnTo>
                    <a:lnTo>
                      <a:pt x="244" y="155"/>
                    </a:lnTo>
                    <a:lnTo>
                      <a:pt x="232" y="156"/>
                    </a:lnTo>
                    <a:lnTo>
                      <a:pt x="226" y="164"/>
                    </a:lnTo>
                    <a:lnTo>
                      <a:pt x="220" y="168"/>
                    </a:lnTo>
                    <a:lnTo>
                      <a:pt x="217" y="176"/>
                    </a:lnTo>
                    <a:lnTo>
                      <a:pt x="211" y="173"/>
                    </a:lnTo>
                    <a:lnTo>
                      <a:pt x="211" y="177"/>
                    </a:lnTo>
                    <a:lnTo>
                      <a:pt x="217" y="187"/>
                    </a:lnTo>
                    <a:lnTo>
                      <a:pt x="220" y="190"/>
                    </a:lnTo>
                    <a:lnTo>
                      <a:pt x="223" y="200"/>
                    </a:lnTo>
                    <a:lnTo>
                      <a:pt x="220" y="203"/>
                    </a:lnTo>
                    <a:lnTo>
                      <a:pt x="208" y="202"/>
                    </a:lnTo>
                    <a:lnTo>
                      <a:pt x="197" y="205"/>
                    </a:lnTo>
                    <a:lnTo>
                      <a:pt x="188" y="203"/>
                    </a:lnTo>
                    <a:lnTo>
                      <a:pt x="183" y="208"/>
                    </a:lnTo>
                    <a:lnTo>
                      <a:pt x="177" y="211"/>
                    </a:lnTo>
                    <a:lnTo>
                      <a:pt x="168" y="211"/>
                    </a:lnTo>
                    <a:lnTo>
                      <a:pt x="165" y="214"/>
                    </a:lnTo>
                    <a:lnTo>
                      <a:pt x="161" y="211"/>
                    </a:lnTo>
                    <a:lnTo>
                      <a:pt x="165" y="209"/>
                    </a:lnTo>
                    <a:lnTo>
                      <a:pt x="150" y="200"/>
                    </a:lnTo>
                    <a:lnTo>
                      <a:pt x="147" y="196"/>
                    </a:lnTo>
                    <a:lnTo>
                      <a:pt x="150" y="190"/>
                    </a:lnTo>
                    <a:lnTo>
                      <a:pt x="141" y="176"/>
                    </a:lnTo>
                    <a:lnTo>
                      <a:pt x="138" y="168"/>
                    </a:lnTo>
                    <a:lnTo>
                      <a:pt x="127" y="161"/>
                    </a:lnTo>
                    <a:lnTo>
                      <a:pt x="126" y="156"/>
                    </a:lnTo>
                    <a:lnTo>
                      <a:pt x="129" y="144"/>
                    </a:lnTo>
                    <a:lnTo>
                      <a:pt x="123" y="144"/>
                    </a:lnTo>
                    <a:lnTo>
                      <a:pt x="115" y="139"/>
                    </a:lnTo>
                    <a:lnTo>
                      <a:pt x="107" y="144"/>
                    </a:lnTo>
                    <a:lnTo>
                      <a:pt x="97" y="145"/>
                    </a:lnTo>
                    <a:lnTo>
                      <a:pt x="95" y="144"/>
                    </a:lnTo>
                    <a:lnTo>
                      <a:pt x="92" y="136"/>
                    </a:lnTo>
                    <a:lnTo>
                      <a:pt x="101" y="133"/>
                    </a:lnTo>
                    <a:lnTo>
                      <a:pt x="95" y="129"/>
                    </a:lnTo>
                    <a:lnTo>
                      <a:pt x="89" y="130"/>
                    </a:lnTo>
                    <a:lnTo>
                      <a:pt x="83" y="123"/>
                    </a:lnTo>
                    <a:lnTo>
                      <a:pt x="80" y="124"/>
                    </a:lnTo>
                    <a:lnTo>
                      <a:pt x="77" y="132"/>
                    </a:lnTo>
                    <a:lnTo>
                      <a:pt x="68" y="127"/>
                    </a:lnTo>
                    <a:lnTo>
                      <a:pt x="62" y="123"/>
                    </a:lnTo>
                    <a:lnTo>
                      <a:pt x="62" y="118"/>
                    </a:lnTo>
                    <a:lnTo>
                      <a:pt x="59" y="111"/>
                    </a:lnTo>
                    <a:lnTo>
                      <a:pt x="48" y="104"/>
                    </a:lnTo>
                    <a:lnTo>
                      <a:pt x="50" y="97"/>
                    </a:lnTo>
                    <a:lnTo>
                      <a:pt x="41" y="92"/>
                    </a:lnTo>
                    <a:lnTo>
                      <a:pt x="38" y="97"/>
                    </a:lnTo>
                    <a:lnTo>
                      <a:pt x="35" y="120"/>
                    </a:lnTo>
                    <a:lnTo>
                      <a:pt x="30" y="120"/>
                    </a:lnTo>
                    <a:lnTo>
                      <a:pt x="19" y="114"/>
                    </a:lnTo>
                    <a:lnTo>
                      <a:pt x="16" y="111"/>
                    </a:lnTo>
                    <a:lnTo>
                      <a:pt x="7" y="103"/>
                    </a:lnTo>
                    <a:lnTo>
                      <a:pt x="0" y="100"/>
                    </a:lnTo>
                    <a:lnTo>
                      <a:pt x="6" y="89"/>
                    </a:lnTo>
                    <a:lnTo>
                      <a:pt x="9" y="89"/>
                    </a:lnTo>
                    <a:lnTo>
                      <a:pt x="12" y="83"/>
                    </a:lnTo>
                    <a:lnTo>
                      <a:pt x="15" y="77"/>
                    </a:lnTo>
                    <a:lnTo>
                      <a:pt x="13" y="69"/>
                    </a:lnTo>
                    <a:lnTo>
                      <a:pt x="24" y="68"/>
                    </a:lnTo>
                    <a:lnTo>
                      <a:pt x="25" y="54"/>
                    </a:lnTo>
                    <a:lnTo>
                      <a:pt x="10" y="50"/>
                    </a:lnTo>
                    <a:lnTo>
                      <a:pt x="7" y="48"/>
                    </a:lnTo>
                    <a:lnTo>
                      <a:pt x="9" y="44"/>
                    </a:lnTo>
                    <a:lnTo>
                      <a:pt x="15" y="41"/>
                    </a:lnTo>
                    <a:lnTo>
                      <a:pt x="19" y="36"/>
                    </a:lnTo>
                    <a:lnTo>
                      <a:pt x="24" y="36"/>
                    </a:lnTo>
                    <a:lnTo>
                      <a:pt x="27" y="35"/>
                    </a:lnTo>
                    <a:lnTo>
                      <a:pt x="38" y="38"/>
                    </a:lnTo>
                    <a:lnTo>
                      <a:pt x="38" y="41"/>
                    </a:lnTo>
                    <a:lnTo>
                      <a:pt x="39" y="35"/>
                    </a:lnTo>
                    <a:lnTo>
                      <a:pt x="41" y="31"/>
                    </a:lnTo>
                    <a:lnTo>
                      <a:pt x="47" y="30"/>
                    </a:lnTo>
                    <a:lnTo>
                      <a:pt x="53" y="22"/>
                    </a:lnTo>
                    <a:lnTo>
                      <a:pt x="59" y="24"/>
                    </a:lnTo>
                    <a:lnTo>
                      <a:pt x="65" y="21"/>
                    </a:lnTo>
                    <a:lnTo>
                      <a:pt x="71" y="21"/>
                    </a:lnTo>
                    <a:lnTo>
                      <a:pt x="76" y="18"/>
                    </a:lnTo>
                    <a:lnTo>
                      <a:pt x="83" y="19"/>
                    </a:lnTo>
                    <a:lnTo>
                      <a:pt x="88" y="16"/>
                    </a:lnTo>
                    <a:lnTo>
                      <a:pt x="95" y="16"/>
                    </a:lnTo>
                    <a:lnTo>
                      <a:pt x="98" y="10"/>
                    </a:lnTo>
                    <a:lnTo>
                      <a:pt x="103" y="10"/>
                    </a:lnTo>
                    <a:lnTo>
                      <a:pt x="106" y="7"/>
                    </a:lnTo>
                    <a:lnTo>
                      <a:pt x="107" y="0"/>
                    </a:lnTo>
                    <a:lnTo>
                      <a:pt x="115" y="0"/>
                    </a:lnTo>
                    <a:lnTo>
                      <a:pt x="123" y="0"/>
                    </a:lnTo>
                    <a:lnTo>
                      <a:pt x="127" y="7"/>
                    </a:lnTo>
                    <a:lnTo>
                      <a:pt x="133" y="4"/>
                    </a:lnTo>
                    <a:lnTo>
                      <a:pt x="138" y="9"/>
                    </a:lnTo>
                    <a:lnTo>
                      <a:pt x="145" y="10"/>
                    </a:lnTo>
                    <a:lnTo>
                      <a:pt x="150" y="13"/>
                    </a:lnTo>
                    <a:lnTo>
                      <a:pt x="157" y="12"/>
                    </a:lnTo>
                    <a:lnTo>
                      <a:pt x="162" y="13"/>
                    </a:lnTo>
                    <a:lnTo>
                      <a:pt x="164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8" name="Freeform 1129">
                <a:extLst>
                  <a:ext uri="{FF2B5EF4-FFF2-40B4-BE49-F238E27FC236}">
                    <a16:creationId xmlns:a16="http://schemas.microsoft.com/office/drawing/2014/main" id="{47CE0579-9070-E0D5-02DD-19069E5B1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948"/>
                <a:ext cx="98" cy="144"/>
              </a:xfrm>
              <a:custGeom>
                <a:avLst/>
                <a:gdLst>
                  <a:gd name="T0" fmla="*/ 24 w 196"/>
                  <a:gd name="T1" fmla="*/ 67 h 287"/>
                  <a:gd name="T2" fmla="*/ 27 w 196"/>
                  <a:gd name="T3" fmla="*/ 82 h 287"/>
                  <a:gd name="T4" fmla="*/ 31 w 196"/>
                  <a:gd name="T5" fmla="*/ 95 h 287"/>
                  <a:gd name="T6" fmla="*/ 18 w 196"/>
                  <a:gd name="T7" fmla="*/ 112 h 287"/>
                  <a:gd name="T8" fmla="*/ 9 w 196"/>
                  <a:gd name="T9" fmla="*/ 121 h 287"/>
                  <a:gd name="T10" fmla="*/ 2 w 196"/>
                  <a:gd name="T11" fmla="*/ 152 h 287"/>
                  <a:gd name="T12" fmla="*/ 18 w 196"/>
                  <a:gd name="T13" fmla="*/ 158 h 287"/>
                  <a:gd name="T14" fmla="*/ 23 w 196"/>
                  <a:gd name="T15" fmla="*/ 164 h 287"/>
                  <a:gd name="T16" fmla="*/ 29 w 196"/>
                  <a:gd name="T17" fmla="*/ 182 h 287"/>
                  <a:gd name="T18" fmla="*/ 29 w 196"/>
                  <a:gd name="T19" fmla="*/ 202 h 287"/>
                  <a:gd name="T20" fmla="*/ 40 w 196"/>
                  <a:gd name="T21" fmla="*/ 214 h 287"/>
                  <a:gd name="T22" fmla="*/ 61 w 196"/>
                  <a:gd name="T23" fmla="*/ 223 h 287"/>
                  <a:gd name="T24" fmla="*/ 88 w 196"/>
                  <a:gd name="T25" fmla="*/ 205 h 287"/>
                  <a:gd name="T26" fmla="*/ 112 w 196"/>
                  <a:gd name="T27" fmla="*/ 237 h 287"/>
                  <a:gd name="T28" fmla="*/ 126 w 196"/>
                  <a:gd name="T29" fmla="*/ 250 h 287"/>
                  <a:gd name="T30" fmla="*/ 140 w 196"/>
                  <a:gd name="T31" fmla="*/ 270 h 287"/>
                  <a:gd name="T32" fmla="*/ 152 w 196"/>
                  <a:gd name="T33" fmla="*/ 261 h 287"/>
                  <a:gd name="T34" fmla="*/ 161 w 196"/>
                  <a:gd name="T35" fmla="*/ 275 h 287"/>
                  <a:gd name="T36" fmla="*/ 173 w 196"/>
                  <a:gd name="T37" fmla="*/ 285 h 287"/>
                  <a:gd name="T38" fmla="*/ 187 w 196"/>
                  <a:gd name="T39" fmla="*/ 267 h 287"/>
                  <a:gd name="T40" fmla="*/ 193 w 196"/>
                  <a:gd name="T41" fmla="*/ 254 h 287"/>
                  <a:gd name="T42" fmla="*/ 191 w 196"/>
                  <a:gd name="T43" fmla="*/ 240 h 287"/>
                  <a:gd name="T44" fmla="*/ 182 w 196"/>
                  <a:gd name="T45" fmla="*/ 240 h 287"/>
                  <a:gd name="T46" fmla="*/ 181 w 196"/>
                  <a:gd name="T47" fmla="*/ 226 h 287"/>
                  <a:gd name="T48" fmla="*/ 155 w 196"/>
                  <a:gd name="T49" fmla="*/ 222 h 287"/>
                  <a:gd name="T50" fmla="*/ 144 w 196"/>
                  <a:gd name="T51" fmla="*/ 214 h 287"/>
                  <a:gd name="T52" fmla="*/ 141 w 196"/>
                  <a:gd name="T53" fmla="*/ 199 h 287"/>
                  <a:gd name="T54" fmla="*/ 143 w 196"/>
                  <a:gd name="T55" fmla="*/ 170 h 287"/>
                  <a:gd name="T56" fmla="*/ 138 w 196"/>
                  <a:gd name="T57" fmla="*/ 155 h 287"/>
                  <a:gd name="T58" fmla="*/ 123 w 196"/>
                  <a:gd name="T59" fmla="*/ 138 h 287"/>
                  <a:gd name="T60" fmla="*/ 128 w 196"/>
                  <a:gd name="T61" fmla="*/ 121 h 287"/>
                  <a:gd name="T62" fmla="*/ 120 w 196"/>
                  <a:gd name="T63" fmla="*/ 85 h 287"/>
                  <a:gd name="T64" fmla="*/ 134 w 196"/>
                  <a:gd name="T65" fmla="*/ 70 h 287"/>
                  <a:gd name="T66" fmla="*/ 141 w 196"/>
                  <a:gd name="T67" fmla="*/ 47 h 287"/>
                  <a:gd name="T68" fmla="*/ 138 w 196"/>
                  <a:gd name="T69" fmla="*/ 24 h 287"/>
                  <a:gd name="T70" fmla="*/ 134 w 196"/>
                  <a:gd name="T71" fmla="*/ 4 h 287"/>
                  <a:gd name="T72" fmla="*/ 114 w 196"/>
                  <a:gd name="T73" fmla="*/ 4 h 287"/>
                  <a:gd name="T74" fmla="*/ 97 w 196"/>
                  <a:gd name="T75" fmla="*/ 4 h 287"/>
                  <a:gd name="T76" fmla="*/ 88 w 196"/>
                  <a:gd name="T77" fmla="*/ 27 h 287"/>
                  <a:gd name="T78" fmla="*/ 76 w 196"/>
                  <a:gd name="T79" fmla="*/ 35 h 287"/>
                  <a:gd name="T80" fmla="*/ 55 w 196"/>
                  <a:gd name="T81" fmla="*/ 47 h 287"/>
                  <a:gd name="T82" fmla="*/ 50 w 196"/>
                  <a:gd name="T83" fmla="*/ 57 h 287"/>
                  <a:gd name="T84" fmla="*/ 40 w 196"/>
                  <a:gd name="T85" fmla="*/ 68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6" h="287">
                    <a:moveTo>
                      <a:pt x="40" y="68"/>
                    </a:moveTo>
                    <a:lnTo>
                      <a:pt x="32" y="67"/>
                    </a:lnTo>
                    <a:lnTo>
                      <a:pt x="24" y="67"/>
                    </a:lnTo>
                    <a:lnTo>
                      <a:pt x="24" y="73"/>
                    </a:lnTo>
                    <a:lnTo>
                      <a:pt x="27" y="73"/>
                    </a:lnTo>
                    <a:lnTo>
                      <a:pt x="27" y="82"/>
                    </a:lnTo>
                    <a:lnTo>
                      <a:pt x="26" y="83"/>
                    </a:lnTo>
                    <a:lnTo>
                      <a:pt x="26" y="95"/>
                    </a:lnTo>
                    <a:lnTo>
                      <a:pt x="31" y="95"/>
                    </a:lnTo>
                    <a:lnTo>
                      <a:pt x="29" y="100"/>
                    </a:lnTo>
                    <a:lnTo>
                      <a:pt x="23" y="111"/>
                    </a:lnTo>
                    <a:lnTo>
                      <a:pt x="18" y="112"/>
                    </a:lnTo>
                    <a:lnTo>
                      <a:pt x="14" y="115"/>
                    </a:lnTo>
                    <a:lnTo>
                      <a:pt x="9" y="118"/>
                    </a:lnTo>
                    <a:lnTo>
                      <a:pt x="9" y="121"/>
                    </a:lnTo>
                    <a:lnTo>
                      <a:pt x="0" y="144"/>
                    </a:lnTo>
                    <a:lnTo>
                      <a:pt x="0" y="146"/>
                    </a:lnTo>
                    <a:lnTo>
                      <a:pt x="2" y="152"/>
                    </a:lnTo>
                    <a:lnTo>
                      <a:pt x="6" y="156"/>
                    </a:lnTo>
                    <a:lnTo>
                      <a:pt x="11" y="152"/>
                    </a:lnTo>
                    <a:lnTo>
                      <a:pt x="18" y="158"/>
                    </a:lnTo>
                    <a:lnTo>
                      <a:pt x="21" y="155"/>
                    </a:lnTo>
                    <a:lnTo>
                      <a:pt x="24" y="158"/>
                    </a:lnTo>
                    <a:lnTo>
                      <a:pt x="23" y="164"/>
                    </a:lnTo>
                    <a:lnTo>
                      <a:pt x="26" y="171"/>
                    </a:lnTo>
                    <a:lnTo>
                      <a:pt x="26" y="178"/>
                    </a:lnTo>
                    <a:lnTo>
                      <a:pt x="29" y="182"/>
                    </a:lnTo>
                    <a:lnTo>
                      <a:pt x="18" y="191"/>
                    </a:lnTo>
                    <a:lnTo>
                      <a:pt x="23" y="199"/>
                    </a:lnTo>
                    <a:lnTo>
                      <a:pt x="29" y="202"/>
                    </a:lnTo>
                    <a:lnTo>
                      <a:pt x="34" y="206"/>
                    </a:lnTo>
                    <a:lnTo>
                      <a:pt x="34" y="211"/>
                    </a:lnTo>
                    <a:lnTo>
                      <a:pt x="40" y="214"/>
                    </a:lnTo>
                    <a:lnTo>
                      <a:pt x="47" y="208"/>
                    </a:lnTo>
                    <a:lnTo>
                      <a:pt x="55" y="219"/>
                    </a:lnTo>
                    <a:lnTo>
                      <a:pt x="61" y="223"/>
                    </a:lnTo>
                    <a:lnTo>
                      <a:pt x="75" y="214"/>
                    </a:lnTo>
                    <a:lnTo>
                      <a:pt x="79" y="209"/>
                    </a:lnTo>
                    <a:lnTo>
                      <a:pt x="88" y="205"/>
                    </a:lnTo>
                    <a:lnTo>
                      <a:pt x="94" y="216"/>
                    </a:lnTo>
                    <a:lnTo>
                      <a:pt x="109" y="231"/>
                    </a:lnTo>
                    <a:lnTo>
                      <a:pt x="112" y="237"/>
                    </a:lnTo>
                    <a:lnTo>
                      <a:pt x="119" y="241"/>
                    </a:lnTo>
                    <a:lnTo>
                      <a:pt x="122" y="246"/>
                    </a:lnTo>
                    <a:lnTo>
                      <a:pt x="126" y="250"/>
                    </a:lnTo>
                    <a:lnTo>
                      <a:pt x="131" y="258"/>
                    </a:lnTo>
                    <a:lnTo>
                      <a:pt x="137" y="263"/>
                    </a:lnTo>
                    <a:lnTo>
                      <a:pt x="140" y="270"/>
                    </a:lnTo>
                    <a:lnTo>
                      <a:pt x="143" y="273"/>
                    </a:lnTo>
                    <a:lnTo>
                      <a:pt x="143" y="270"/>
                    </a:lnTo>
                    <a:lnTo>
                      <a:pt x="152" y="261"/>
                    </a:lnTo>
                    <a:lnTo>
                      <a:pt x="158" y="261"/>
                    </a:lnTo>
                    <a:lnTo>
                      <a:pt x="161" y="264"/>
                    </a:lnTo>
                    <a:lnTo>
                      <a:pt x="161" y="275"/>
                    </a:lnTo>
                    <a:lnTo>
                      <a:pt x="158" y="275"/>
                    </a:lnTo>
                    <a:lnTo>
                      <a:pt x="170" y="279"/>
                    </a:lnTo>
                    <a:lnTo>
                      <a:pt x="173" y="285"/>
                    </a:lnTo>
                    <a:lnTo>
                      <a:pt x="184" y="287"/>
                    </a:lnTo>
                    <a:lnTo>
                      <a:pt x="188" y="285"/>
                    </a:lnTo>
                    <a:lnTo>
                      <a:pt x="187" y="267"/>
                    </a:lnTo>
                    <a:lnTo>
                      <a:pt x="188" y="261"/>
                    </a:lnTo>
                    <a:lnTo>
                      <a:pt x="194" y="258"/>
                    </a:lnTo>
                    <a:lnTo>
                      <a:pt x="193" y="254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1" y="240"/>
                    </a:lnTo>
                    <a:lnTo>
                      <a:pt x="193" y="238"/>
                    </a:lnTo>
                    <a:lnTo>
                      <a:pt x="187" y="240"/>
                    </a:lnTo>
                    <a:lnTo>
                      <a:pt x="182" y="240"/>
                    </a:lnTo>
                    <a:lnTo>
                      <a:pt x="178" y="234"/>
                    </a:lnTo>
                    <a:lnTo>
                      <a:pt x="179" y="231"/>
                    </a:lnTo>
                    <a:lnTo>
                      <a:pt x="181" y="226"/>
                    </a:lnTo>
                    <a:lnTo>
                      <a:pt x="176" y="209"/>
                    </a:lnTo>
                    <a:lnTo>
                      <a:pt x="158" y="223"/>
                    </a:lnTo>
                    <a:lnTo>
                      <a:pt x="155" y="222"/>
                    </a:lnTo>
                    <a:lnTo>
                      <a:pt x="152" y="214"/>
                    </a:lnTo>
                    <a:lnTo>
                      <a:pt x="147" y="219"/>
                    </a:lnTo>
                    <a:lnTo>
                      <a:pt x="144" y="214"/>
                    </a:lnTo>
                    <a:lnTo>
                      <a:pt x="144" y="206"/>
                    </a:lnTo>
                    <a:lnTo>
                      <a:pt x="141" y="200"/>
                    </a:lnTo>
                    <a:lnTo>
                      <a:pt x="141" y="199"/>
                    </a:lnTo>
                    <a:lnTo>
                      <a:pt x="131" y="178"/>
                    </a:lnTo>
                    <a:lnTo>
                      <a:pt x="141" y="173"/>
                    </a:lnTo>
                    <a:lnTo>
                      <a:pt x="143" y="170"/>
                    </a:lnTo>
                    <a:lnTo>
                      <a:pt x="137" y="161"/>
                    </a:lnTo>
                    <a:lnTo>
                      <a:pt x="140" y="156"/>
                    </a:lnTo>
                    <a:lnTo>
                      <a:pt x="138" y="155"/>
                    </a:lnTo>
                    <a:lnTo>
                      <a:pt x="135" y="152"/>
                    </a:lnTo>
                    <a:lnTo>
                      <a:pt x="128" y="146"/>
                    </a:lnTo>
                    <a:lnTo>
                      <a:pt x="123" y="138"/>
                    </a:lnTo>
                    <a:lnTo>
                      <a:pt x="131" y="129"/>
                    </a:lnTo>
                    <a:lnTo>
                      <a:pt x="134" y="124"/>
                    </a:lnTo>
                    <a:lnTo>
                      <a:pt x="128" y="121"/>
                    </a:lnTo>
                    <a:lnTo>
                      <a:pt x="122" y="117"/>
                    </a:lnTo>
                    <a:lnTo>
                      <a:pt x="119" y="109"/>
                    </a:lnTo>
                    <a:lnTo>
                      <a:pt x="120" y="85"/>
                    </a:lnTo>
                    <a:lnTo>
                      <a:pt x="125" y="83"/>
                    </a:lnTo>
                    <a:lnTo>
                      <a:pt x="128" y="80"/>
                    </a:lnTo>
                    <a:lnTo>
                      <a:pt x="134" y="70"/>
                    </a:lnTo>
                    <a:lnTo>
                      <a:pt x="131" y="65"/>
                    </a:lnTo>
                    <a:lnTo>
                      <a:pt x="134" y="60"/>
                    </a:lnTo>
                    <a:lnTo>
                      <a:pt x="141" y="47"/>
                    </a:lnTo>
                    <a:lnTo>
                      <a:pt x="143" y="44"/>
                    </a:lnTo>
                    <a:lnTo>
                      <a:pt x="131" y="36"/>
                    </a:lnTo>
                    <a:lnTo>
                      <a:pt x="138" y="24"/>
                    </a:lnTo>
                    <a:lnTo>
                      <a:pt x="131" y="24"/>
                    </a:lnTo>
                    <a:lnTo>
                      <a:pt x="125" y="24"/>
                    </a:lnTo>
                    <a:lnTo>
                      <a:pt x="134" y="4"/>
                    </a:lnTo>
                    <a:lnTo>
                      <a:pt x="125" y="1"/>
                    </a:lnTo>
                    <a:lnTo>
                      <a:pt x="122" y="3"/>
                    </a:lnTo>
                    <a:lnTo>
                      <a:pt x="114" y="4"/>
                    </a:lnTo>
                    <a:lnTo>
                      <a:pt x="109" y="1"/>
                    </a:lnTo>
                    <a:lnTo>
                      <a:pt x="99" y="0"/>
                    </a:lnTo>
                    <a:lnTo>
                      <a:pt x="97" y="4"/>
                    </a:lnTo>
                    <a:lnTo>
                      <a:pt x="91" y="7"/>
                    </a:lnTo>
                    <a:lnTo>
                      <a:pt x="87" y="24"/>
                    </a:lnTo>
                    <a:lnTo>
                      <a:pt x="88" y="27"/>
                    </a:lnTo>
                    <a:lnTo>
                      <a:pt x="88" y="30"/>
                    </a:lnTo>
                    <a:lnTo>
                      <a:pt x="82" y="27"/>
                    </a:lnTo>
                    <a:lnTo>
                      <a:pt x="76" y="35"/>
                    </a:lnTo>
                    <a:lnTo>
                      <a:pt x="73" y="48"/>
                    </a:lnTo>
                    <a:lnTo>
                      <a:pt x="62" y="47"/>
                    </a:lnTo>
                    <a:lnTo>
                      <a:pt x="55" y="47"/>
                    </a:lnTo>
                    <a:lnTo>
                      <a:pt x="53" y="48"/>
                    </a:lnTo>
                    <a:lnTo>
                      <a:pt x="52" y="50"/>
                    </a:lnTo>
                    <a:lnTo>
                      <a:pt x="50" y="57"/>
                    </a:lnTo>
                    <a:lnTo>
                      <a:pt x="47" y="71"/>
                    </a:lnTo>
                    <a:lnTo>
                      <a:pt x="40" y="68"/>
                    </a:lnTo>
                    <a:lnTo>
                      <a:pt x="40" y="6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9" name="Freeform 1130">
                <a:extLst>
                  <a:ext uri="{FF2B5EF4-FFF2-40B4-BE49-F238E27FC236}">
                    <a16:creationId xmlns:a16="http://schemas.microsoft.com/office/drawing/2014/main" id="{DE5C39E9-9211-5C73-77B4-006B42CD5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948"/>
                <a:ext cx="98" cy="144"/>
              </a:xfrm>
              <a:custGeom>
                <a:avLst/>
                <a:gdLst>
                  <a:gd name="T0" fmla="*/ 47 w 196"/>
                  <a:gd name="T1" fmla="*/ 71 h 287"/>
                  <a:gd name="T2" fmla="*/ 53 w 196"/>
                  <a:gd name="T3" fmla="*/ 48 h 287"/>
                  <a:gd name="T4" fmla="*/ 73 w 196"/>
                  <a:gd name="T5" fmla="*/ 48 h 287"/>
                  <a:gd name="T6" fmla="*/ 88 w 196"/>
                  <a:gd name="T7" fmla="*/ 30 h 287"/>
                  <a:gd name="T8" fmla="*/ 91 w 196"/>
                  <a:gd name="T9" fmla="*/ 7 h 287"/>
                  <a:gd name="T10" fmla="*/ 109 w 196"/>
                  <a:gd name="T11" fmla="*/ 1 h 287"/>
                  <a:gd name="T12" fmla="*/ 125 w 196"/>
                  <a:gd name="T13" fmla="*/ 1 h 287"/>
                  <a:gd name="T14" fmla="*/ 131 w 196"/>
                  <a:gd name="T15" fmla="*/ 24 h 287"/>
                  <a:gd name="T16" fmla="*/ 143 w 196"/>
                  <a:gd name="T17" fmla="*/ 44 h 287"/>
                  <a:gd name="T18" fmla="*/ 131 w 196"/>
                  <a:gd name="T19" fmla="*/ 65 h 287"/>
                  <a:gd name="T20" fmla="*/ 125 w 196"/>
                  <a:gd name="T21" fmla="*/ 83 h 287"/>
                  <a:gd name="T22" fmla="*/ 122 w 196"/>
                  <a:gd name="T23" fmla="*/ 117 h 287"/>
                  <a:gd name="T24" fmla="*/ 131 w 196"/>
                  <a:gd name="T25" fmla="*/ 129 h 287"/>
                  <a:gd name="T26" fmla="*/ 135 w 196"/>
                  <a:gd name="T27" fmla="*/ 152 h 287"/>
                  <a:gd name="T28" fmla="*/ 137 w 196"/>
                  <a:gd name="T29" fmla="*/ 161 h 287"/>
                  <a:gd name="T30" fmla="*/ 131 w 196"/>
                  <a:gd name="T31" fmla="*/ 178 h 287"/>
                  <a:gd name="T32" fmla="*/ 144 w 196"/>
                  <a:gd name="T33" fmla="*/ 206 h 287"/>
                  <a:gd name="T34" fmla="*/ 152 w 196"/>
                  <a:gd name="T35" fmla="*/ 214 h 287"/>
                  <a:gd name="T36" fmla="*/ 176 w 196"/>
                  <a:gd name="T37" fmla="*/ 209 h 287"/>
                  <a:gd name="T38" fmla="*/ 178 w 196"/>
                  <a:gd name="T39" fmla="*/ 234 h 287"/>
                  <a:gd name="T40" fmla="*/ 193 w 196"/>
                  <a:gd name="T41" fmla="*/ 238 h 287"/>
                  <a:gd name="T42" fmla="*/ 196 w 196"/>
                  <a:gd name="T43" fmla="*/ 249 h 287"/>
                  <a:gd name="T44" fmla="*/ 188 w 196"/>
                  <a:gd name="T45" fmla="*/ 261 h 287"/>
                  <a:gd name="T46" fmla="*/ 184 w 196"/>
                  <a:gd name="T47" fmla="*/ 287 h 287"/>
                  <a:gd name="T48" fmla="*/ 158 w 196"/>
                  <a:gd name="T49" fmla="*/ 275 h 287"/>
                  <a:gd name="T50" fmla="*/ 158 w 196"/>
                  <a:gd name="T51" fmla="*/ 261 h 287"/>
                  <a:gd name="T52" fmla="*/ 143 w 196"/>
                  <a:gd name="T53" fmla="*/ 273 h 287"/>
                  <a:gd name="T54" fmla="*/ 131 w 196"/>
                  <a:gd name="T55" fmla="*/ 258 h 287"/>
                  <a:gd name="T56" fmla="*/ 119 w 196"/>
                  <a:gd name="T57" fmla="*/ 241 h 287"/>
                  <a:gd name="T58" fmla="*/ 94 w 196"/>
                  <a:gd name="T59" fmla="*/ 216 h 287"/>
                  <a:gd name="T60" fmla="*/ 75 w 196"/>
                  <a:gd name="T61" fmla="*/ 214 h 287"/>
                  <a:gd name="T62" fmla="*/ 47 w 196"/>
                  <a:gd name="T63" fmla="*/ 208 h 287"/>
                  <a:gd name="T64" fmla="*/ 34 w 196"/>
                  <a:gd name="T65" fmla="*/ 206 h 287"/>
                  <a:gd name="T66" fmla="*/ 18 w 196"/>
                  <a:gd name="T67" fmla="*/ 191 h 287"/>
                  <a:gd name="T68" fmla="*/ 26 w 196"/>
                  <a:gd name="T69" fmla="*/ 171 h 287"/>
                  <a:gd name="T70" fmla="*/ 21 w 196"/>
                  <a:gd name="T71" fmla="*/ 155 h 287"/>
                  <a:gd name="T72" fmla="*/ 6 w 196"/>
                  <a:gd name="T73" fmla="*/ 156 h 287"/>
                  <a:gd name="T74" fmla="*/ 0 w 196"/>
                  <a:gd name="T75" fmla="*/ 144 h 287"/>
                  <a:gd name="T76" fmla="*/ 14 w 196"/>
                  <a:gd name="T77" fmla="*/ 115 h 287"/>
                  <a:gd name="T78" fmla="*/ 29 w 196"/>
                  <a:gd name="T79" fmla="*/ 100 h 287"/>
                  <a:gd name="T80" fmla="*/ 26 w 196"/>
                  <a:gd name="T81" fmla="*/ 83 h 287"/>
                  <a:gd name="T82" fmla="*/ 24 w 196"/>
                  <a:gd name="T83" fmla="*/ 73 h 287"/>
                  <a:gd name="T84" fmla="*/ 40 w 196"/>
                  <a:gd name="T85" fmla="*/ 68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6" h="287">
                    <a:moveTo>
                      <a:pt x="40" y="68"/>
                    </a:moveTo>
                    <a:lnTo>
                      <a:pt x="40" y="68"/>
                    </a:lnTo>
                    <a:lnTo>
                      <a:pt x="47" y="71"/>
                    </a:lnTo>
                    <a:lnTo>
                      <a:pt x="50" y="57"/>
                    </a:lnTo>
                    <a:lnTo>
                      <a:pt x="52" y="50"/>
                    </a:lnTo>
                    <a:lnTo>
                      <a:pt x="53" y="48"/>
                    </a:lnTo>
                    <a:lnTo>
                      <a:pt x="55" y="47"/>
                    </a:lnTo>
                    <a:lnTo>
                      <a:pt x="62" y="47"/>
                    </a:lnTo>
                    <a:lnTo>
                      <a:pt x="73" y="48"/>
                    </a:lnTo>
                    <a:lnTo>
                      <a:pt x="76" y="35"/>
                    </a:lnTo>
                    <a:lnTo>
                      <a:pt x="82" y="27"/>
                    </a:lnTo>
                    <a:lnTo>
                      <a:pt x="88" y="30"/>
                    </a:lnTo>
                    <a:lnTo>
                      <a:pt x="88" y="27"/>
                    </a:lnTo>
                    <a:lnTo>
                      <a:pt x="87" y="24"/>
                    </a:lnTo>
                    <a:lnTo>
                      <a:pt x="91" y="7"/>
                    </a:lnTo>
                    <a:lnTo>
                      <a:pt x="97" y="4"/>
                    </a:lnTo>
                    <a:lnTo>
                      <a:pt x="99" y="0"/>
                    </a:lnTo>
                    <a:lnTo>
                      <a:pt x="109" y="1"/>
                    </a:lnTo>
                    <a:lnTo>
                      <a:pt x="114" y="4"/>
                    </a:lnTo>
                    <a:lnTo>
                      <a:pt x="122" y="3"/>
                    </a:lnTo>
                    <a:lnTo>
                      <a:pt x="125" y="1"/>
                    </a:lnTo>
                    <a:lnTo>
                      <a:pt x="134" y="4"/>
                    </a:lnTo>
                    <a:lnTo>
                      <a:pt x="125" y="24"/>
                    </a:lnTo>
                    <a:lnTo>
                      <a:pt x="131" y="24"/>
                    </a:lnTo>
                    <a:lnTo>
                      <a:pt x="138" y="24"/>
                    </a:lnTo>
                    <a:lnTo>
                      <a:pt x="131" y="36"/>
                    </a:lnTo>
                    <a:lnTo>
                      <a:pt x="143" y="44"/>
                    </a:lnTo>
                    <a:lnTo>
                      <a:pt x="141" y="47"/>
                    </a:lnTo>
                    <a:lnTo>
                      <a:pt x="134" y="60"/>
                    </a:lnTo>
                    <a:lnTo>
                      <a:pt x="131" y="65"/>
                    </a:lnTo>
                    <a:lnTo>
                      <a:pt x="134" y="70"/>
                    </a:lnTo>
                    <a:lnTo>
                      <a:pt x="128" y="80"/>
                    </a:lnTo>
                    <a:lnTo>
                      <a:pt x="125" y="83"/>
                    </a:lnTo>
                    <a:lnTo>
                      <a:pt x="120" y="85"/>
                    </a:lnTo>
                    <a:lnTo>
                      <a:pt x="119" y="109"/>
                    </a:lnTo>
                    <a:lnTo>
                      <a:pt x="122" y="117"/>
                    </a:lnTo>
                    <a:lnTo>
                      <a:pt x="128" y="121"/>
                    </a:lnTo>
                    <a:lnTo>
                      <a:pt x="134" y="124"/>
                    </a:lnTo>
                    <a:lnTo>
                      <a:pt x="131" y="129"/>
                    </a:lnTo>
                    <a:lnTo>
                      <a:pt x="123" y="138"/>
                    </a:lnTo>
                    <a:lnTo>
                      <a:pt x="128" y="146"/>
                    </a:lnTo>
                    <a:lnTo>
                      <a:pt x="135" y="152"/>
                    </a:lnTo>
                    <a:lnTo>
                      <a:pt x="138" y="155"/>
                    </a:lnTo>
                    <a:lnTo>
                      <a:pt x="140" y="156"/>
                    </a:lnTo>
                    <a:lnTo>
                      <a:pt x="137" y="161"/>
                    </a:lnTo>
                    <a:lnTo>
                      <a:pt x="143" y="170"/>
                    </a:lnTo>
                    <a:lnTo>
                      <a:pt x="141" y="173"/>
                    </a:lnTo>
                    <a:lnTo>
                      <a:pt x="131" y="178"/>
                    </a:lnTo>
                    <a:lnTo>
                      <a:pt x="141" y="199"/>
                    </a:lnTo>
                    <a:lnTo>
                      <a:pt x="141" y="200"/>
                    </a:lnTo>
                    <a:lnTo>
                      <a:pt x="144" y="206"/>
                    </a:lnTo>
                    <a:lnTo>
                      <a:pt x="144" y="214"/>
                    </a:lnTo>
                    <a:lnTo>
                      <a:pt x="147" y="219"/>
                    </a:lnTo>
                    <a:lnTo>
                      <a:pt x="152" y="214"/>
                    </a:lnTo>
                    <a:lnTo>
                      <a:pt x="155" y="222"/>
                    </a:lnTo>
                    <a:lnTo>
                      <a:pt x="158" y="223"/>
                    </a:lnTo>
                    <a:lnTo>
                      <a:pt x="176" y="209"/>
                    </a:lnTo>
                    <a:lnTo>
                      <a:pt x="181" y="226"/>
                    </a:lnTo>
                    <a:lnTo>
                      <a:pt x="179" y="231"/>
                    </a:lnTo>
                    <a:lnTo>
                      <a:pt x="178" y="234"/>
                    </a:lnTo>
                    <a:lnTo>
                      <a:pt x="182" y="240"/>
                    </a:lnTo>
                    <a:lnTo>
                      <a:pt x="187" y="240"/>
                    </a:lnTo>
                    <a:lnTo>
                      <a:pt x="193" y="238"/>
                    </a:lnTo>
                    <a:lnTo>
                      <a:pt x="191" y="240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54"/>
                    </a:lnTo>
                    <a:lnTo>
                      <a:pt x="194" y="258"/>
                    </a:lnTo>
                    <a:lnTo>
                      <a:pt x="188" y="261"/>
                    </a:lnTo>
                    <a:lnTo>
                      <a:pt x="187" y="267"/>
                    </a:lnTo>
                    <a:lnTo>
                      <a:pt x="188" y="285"/>
                    </a:lnTo>
                    <a:lnTo>
                      <a:pt x="184" y="287"/>
                    </a:lnTo>
                    <a:lnTo>
                      <a:pt x="173" y="285"/>
                    </a:lnTo>
                    <a:lnTo>
                      <a:pt x="170" y="279"/>
                    </a:lnTo>
                    <a:lnTo>
                      <a:pt x="158" y="275"/>
                    </a:lnTo>
                    <a:lnTo>
                      <a:pt x="161" y="275"/>
                    </a:lnTo>
                    <a:lnTo>
                      <a:pt x="161" y="264"/>
                    </a:lnTo>
                    <a:lnTo>
                      <a:pt x="158" y="261"/>
                    </a:lnTo>
                    <a:lnTo>
                      <a:pt x="152" y="261"/>
                    </a:lnTo>
                    <a:lnTo>
                      <a:pt x="143" y="270"/>
                    </a:lnTo>
                    <a:lnTo>
                      <a:pt x="143" y="273"/>
                    </a:lnTo>
                    <a:lnTo>
                      <a:pt x="140" y="270"/>
                    </a:lnTo>
                    <a:lnTo>
                      <a:pt x="137" y="263"/>
                    </a:lnTo>
                    <a:lnTo>
                      <a:pt x="131" y="258"/>
                    </a:lnTo>
                    <a:lnTo>
                      <a:pt x="126" y="250"/>
                    </a:lnTo>
                    <a:lnTo>
                      <a:pt x="122" y="246"/>
                    </a:lnTo>
                    <a:lnTo>
                      <a:pt x="119" y="241"/>
                    </a:lnTo>
                    <a:lnTo>
                      <a:pt x="112" y="237"/>
                    </a:lnTo>
                    <a:lnTo>
                      <a:pt x="109" y="231"/>
                    </a:lnTo>
                    <a:lnTo>
                      <a:pt x="94" y="216"/>
                    </a:lnTo>
                    <a:lnTo>
                      <a:pt x="88" y="205"/>
                    </a:lnTo>
                    <a:lnTo>
                      <a:pt x="79" y="209"/>
                    </a:lnTo>
                    <a:lnTo>
                      <a:pt x="75" y="214"/>
                    </a:lnTo>
                    <a:lnTo>
                      <a:pt x="61" y="223"/>
                    </a:lnTo>
                    <a:lnTo>
                      <a:pt x="55" y="219"/>
                    </a:lnTo>
                    <a:lnTo>
                      <a:pt x="47" y="208"/>
                    </a:lnTo>
                    <a:lnTo>
                      <a:pt x="40" y="214"/>
                    </a:lnTo>
                    <a:lnTo>
                      <a:pt x="34" y="211"/>
                    </a:lnTo>
                    <a:lnTo>
                      <a:pt x="34" y="206"/>
                    </a:lnTo>
                    <a:lnTo>
                      <a:pt x="29" y="202"/>
                    </a:lnTo>
                    <a:lnTo>
                      <a:pt x="23" y="199"/>
                    </a:lnTo>
                    <a:lnTo>
                      <a:pt x="18" y="191"/>
                    </a:lnTo>
                    <a:lnTo>
                      <a:pt x="29" y="182"/>
                    </a:lnTo>
                    <a:lnTo>
                      <a:pt x="26" y="178"/>
                    </a:lnTo>
                    <a:lnTo>
                      <a:pt x="26" y="171"/>
                    </a:lnTo>
                    <a:lnTo>
                      <a:pt x="23" y="164"/>
                    </a:lnTo>
                    <a:lnTo>
                      <a:pt x="24" y="158"/>
                    </a:lnTo>
                    <a:lnTo>
                      <a:pt x="21" y="155"/>
                    </a:lnTo>
                    <a:lnTo>
                      <a:pt x="18" y="158"/>
                    </a:lnTo>
                    <a:lnTo>
                      <a:pt x="11" y="152"/>
                    </a:lnTo>
                    <a:lnTo>
                      <a:pt x="6" y="156"/>
                    </a:lnTo>
                    <a:lnTo>
                      <a:pt x="2" y="152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9" y="121"/>
                    </a:lnTo>
                    <a:lnTo>
                      <a:pt x="9" y="118"/>
                    </a:lnTo>
                    <a:lnTo>
                      <a:pt x="14" y="115"/>
                    </a:lnTo>
                    <a:lnTo>
                      <a:pt x="18" y="112"/>
                    </a:lnTo>
                    <a:lnTo>
                      <a:pt x="23" y="111"/>
                    </a:lnTo>
                    <a:lnTo>
                      <a:pt x="29" y="100"/>
                    </a:lnTo>
                    <a:lnTo>
                      <a:pt x="31" y="95"/>
                    </a:lnTo>
                    <a:lnTo>
                      <a:pt x="26" y="95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7" y="73"/>
                    </a:lnTo>
                    <a:lnTo>
                      <a:pt x="24" y="73"/>
                    </a:lnTo>
                    <a:lnTo>
                      <a:pt x="24" y="67"/>
                    </a:lnTo>
                    <a:lnTo>
                      <a:pt x="32" y="67"/>
                    </a:lnTo>
                    <a:lnTo>
                      <a:pt x="40" y="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0" name="Freeform 1131">
                <a:extLst>
                  <a:ext uri="{FF2B5EF4-FFF2-40B4-BE49-F238E27FC236}">
                    <a16:creationId xmlns:a16="http://schemas.microsoft.com/office/drawing/2014/main" id="{C4C6657F-C94E-7002-B7EC-646D0C193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948"/>
                <a:ext cx="98" cy="144"/>
              </a:xfrm>
              <a:custGeom>
                <a:avLst/>
                <a:gdLst>
                  <a:gd name="T0" fmla="*/ 47 w 196"/>
                  <a:gd name="T1" fmla="*/ 71 h 287"/>
                  <a:gd name="T2" fmla="*/ 53 w 196"/>
                  <a:gd name="T3" fmla="*/ 48 h 287"/>
                  <a:gd name="T4" fmla="*/ 73 w 196"/>
                  <a:gd name="T5" fmla="*/ 48 h 287"/>
                  <a:gd name="T6" fmla="*/ 88 w 196"/>
                  <a:gd name="T7" fmla="*/ 30 h 287"/>
                  <a:gd name="T8" fmla="*/ 91 w 196"/>
                  <a:gd name="T9" fmla="*/ 7 h 287"/>
                  <a:gd name="T10" fmla="*/ 109 w 196"/>
                  <a:gd name="T11" fmla="*/ 1 h 287"/>
                  <a:gd name="T12" fmla="*/ 125 w 196"/>
                  <a:gd name="T13" fmla="*/ 1 h 287"/>
                  <a:gd name="T14" fmla="*/ 131 w 196"/>
                  <a:gd name="T15" fmla="*/ 24 h 287"/>
                  <a:gd name="T16" fmla="*/ 143 w 196"/>
                  <a:gd name="T17" fmla="*/ 44 h 287"/>
                  <a:gd name="T18" fmla="*/ 131 w 196"/>
                  <a:gd name="T19" fmla="*/ 65 h 287"/>
                  <a:gd name="T20" fmla="*/ 125 w 196"/>
                  <a:gd name="T21" fmla="*/ 83 h 287"/>
                  <a:gd name="T22" fmla="*/ 122 w 196"/>
                  <a:gd name="T23" fmla="*/ 117 h 287"/>
                  <a:gd name="T24" fmla="*/ 131 w 196"/>
                  <a:gd name="T25" fmla="*/ 129 h 287"/>
                  <a:gd name="T26" fmla="*/ 135 w 196"/>
                  <a:gd name="T27" fmla="*/ 152 h 287"/>
                  <a:gd name="T28" fmla="*/ 137 w 196"/>
                  <a:gd name="T29" fmla="*/ 161 h 287"/>
                  <a:gd name="T30" fmla="*/ 131 w 196"/>
                  <a:gd name="T31" fmla="*/ 178 h 287"/>
                  <a:gd name="T32" fmla="*/ 144 w 196"/>
                  <a:gd name="T33" fmla="*/ 206 h 287"/>
                  <a:gd name="T34" fmla="*/ 152 w 196"/>
                  <a:gd name="T35" fmla="*/ 214 h 287"/>
                  <a:gd name="T36" fmla="*/ 176 w 196"/>
                  <a:gd name="T37" fmla="*/ 209 h 287"/>
                  <a:gd name="T38" fmla="*/ 178 w 196"/>
                  <a:gd name="T39" fmla="*/ 234 h 287"/>
                  <a:gd name="T40" fmla="*/ 193 w 196"/>
                  <a:gd name="T41" fmla="*/ 238 h 287"/>
                  <a:gd name="T42" fmla="*/ 196 w 196"/>
                  <a:gd name="T43" fmla="*/ 249 h 287"/>
                  <a:gd name="T44" fmla="*/ 188 w 196"/>
                  <a:gd name="T45" fmla="*/ 261 h 287"/>
                  <a:gd name="T46" fmla="*/ 184 w 196"/>
                  <a:gd name="T47" fmla="*/ 287 h 287"/>
                  <a:gd name="T48" fmla="*/ 158 w 196"/>
                  <a:gd name="T49" fmla="*/ 275 h 287"/>
                  <a:gd name="T50" fmla="*/ 158 w 196"/>
                  <a:gd name="T51" fmla="*/ 261 h 287"/>
                  <a:gd name="T52" fmla="*/ 143 w 196"/>
                  <a:gd name="T53" fmla="*/ 273 h 287"/>
                  <a:gd name="T54" fmla="*/ 131 w 196"/>
                  <a:gd name="T55" fmla="*/ 258 h 287"/>
                  <a:gd name="T56" fmla="*/ 119 w 196"/>
                  <a:gd name="T57" fmla="*/ 241 h 287"/>
                  <a:gd name="T58" fmla="*/ 94 w 196"/>
                  <a:gd name="T59" fmla="*/ 216 h 287"/>
                  <a:gd name="T60" fmla="*/ 75 w 196"/>
                  <a:gd name="T61" fmla="*/ 214 h 287"/>
                  <a:gd name="T62" fmla="*/ 47 w 196"/>
                  <a:gd name="T63" fmla="*/ 208 h 287"/>
                  <a:gd name="T64" fmla="*/ 34 w 196"/>
                  <a:gd name="T65" fmla="*/ 206 h 287"/>
                  <a:gd name="T66" fmla="*/ 18 w 196"/>
                  <a:gd name="T67" fmla="*/ 191 h 287"/>
                  <a:gd name="T68" fmla="*/ 26 w 196"/>
                  <a:gd name="T69" fmla="*/ 171 h 287"/>
                  <a:gd name="T70" fmla="*/ 21 w 196"/>
                  <a:gd name="T71" fmla="*/ 155 h 287"/>
                  <a:gd name="T72" fmla="*/ 6 w 196"/>
                  <a:gd name="T73" fmla="*/ 156 h 287"/>
                  <a:gd name="T74" fmla="*/ 0 w 196"/>
                  <a:gd name="T75" fmla="*/ 144 h 287"/>
                  <a:gd name="T76" fmla="*/ 14 w 196"/>
                  <a:gd name="T77" fmla="*/ 115 h 287"/>
                  <a:gd name="T78" fmla="*/ 29 w 196"/>
                  <a:gd name="T79" fmla="*/ 100 h 287"/>
                  <a:gd name="T80" fmla="*/ 26 w 196"/>
                  <a:gd name="T81" fmla="*/ 83 h 287"/>
                  <a:gd name="T82" fmla="*/ 24 w 196"/>
                  <a:gd name="T83" fmla="*/ 73 h 287"/>
                  <a:gd name="T84" fmla="*/ 40 w 196"/>
                  <a:gd name="T85" fmla="*/ 68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6" h="287">
                    <a:moveTo>
                      <a:pt x="40" y="68"/>
                    </a:moveTo>
                    <a:lnTo>
                      <a:pt x="40" y="68"/>
                    </a:lnTo>
                    <a:lnTo>
                      <a:pt x="47" y="71"/>
                    </a:lnTo>
                    <a:lnTo>
                      <a:pt x="50" y="57"/>
                    </a:lnTo>
                    <a:lnTo>
                      <a:pt x="52" y="50"/>
                    </a:lnTo>
                    <a:lnTo>
                      <a:pt x="53" y="48"/>
                    </a:lnTo>
                    <a:lnTo>
                      <a:pt x="55" y="47"/>
                    </a:lnTo>
                    <a:lnTo>
                      <a:pt x="62" y="47"/>
                    </a:lnTo>
                    <a:lnTo>
                      <a:pt x="73" y="48"/>
                    </a:lnTo>
                    <a:lnTo>
                      <a:pt x="76" y="35"/>
                    </a:lnTo>
                    <a:lnTo>
                      <a:pt x="82" y="27"/>
                    </a:lnTo>
                    <a:lnTo>
                      <a:pt x="88" y="30"/>
                    </a:lnTo>
                    <a:lnTo>
                      <a:pt x="88" y="27"/>
                    </a:lnTo>
                    <a:lnTo>
                      <a:pt x="87" y="24"/>
                    </a:lnTo>
                    <a:lnTo>
                      <a:pt x="91" y="7"/>
                    </a:lnTo>
                    <a:lnTo>
                      <a:pt x="97" y="4"/>
                    </a:lnTo>
                    <a:lnTo>
                      <a:pt x="99" y="0"/>
                    </a:lnTo>
                    <a:lnTo>
                      <a:pt x="109" y="1"/>
                    </a:lnTo>
                    <a:lnTo>
                      <a:pt x="114" y="4"/>
                    </a:lnTo>
                    <a:lnTo>
                      <a:pt x="122" y="3"/>
                    </a:lnTo>
                    <a:lnTo>
                      <a:pt x="125" y="1"/>
                    </a:lnTo>
                    <a:lnTo>
                      <a:pt x="134" y="4"/>
                    </a:lnTo>
                    <a:lnTo>
                      <a:pt x="125" y="24"/>
                    </a:lnTo>
                    <a:lnTo>
                      <a:pt x="131" y="24"/>
                    </a:lnTo>
                    <a:lnTo>
                      <a:pt x="138" y="24"/>
                    </a:lnTo>
                    <a:lnTo>
                      <a:pt x="131" y="36"/>
                    </a:lnTo>
                    <a:lnTo>
                      <a:pt x="143" y="44"/>
                    </a:lnTo>
                    <a:lnTo>
                      <a:pt x="141" y="47"/>
                    </a:lnTo>
                    <a:lnTo>
                      <a:pt x="134" y="60"/>
                    </a:lnTo>
                    <a:lnTo>
                      <a:pt x="131" y="65"/>
                    </a:lnTo>
                    <a:lnTo>
                      <a:pt x="134" y="70"/>
                    </a:lnTo>
                    <a:lnTo>
                      <a:pt x="128" y="80"/>
                    </a:lnTo>
                    <a:lnTo>
                      <a:pt x="125" y="83"/>
                    </a:lnTo>
                    <a:lnTo>
                      <a:pt x="120" y="85"/>
                    </a:lnTo>
                    <a:lnTo>
                      <a:pt x="119" y="109"/>
                    </a:lnTo>
                    <a:lnTo>
                      <a:pt x="122" y="117"/>
                    </a:lnTo>
                    <a:lnTo>
                      <a:pt x="128" y="121"/>
                    </a:lnTo>
                    <a:lnTo>
                      <a:pt x="134" y="124"/>
                    </a:lnTo>
                    <a:lnTo>
                      <a:pt x="131" y="129"/>
                    </a:lnTo>
                    <a:lnTo>
                      <a:pt x="123" y="138"/>
                    </a:lnTo>
                    <a:lnTo>
                      <a:pt x="128" y="146"/>
                    </a:lnTo>
                    <a:lnTo>
                      <a:pt x="135" y="152"/>
                    </a:lnTo>
                    <a:lnTo>
                      <a:pt x="138" y="155"/>
                    </a:lnTo>
                    <a:lnTo>
                      <a:pt x="140" y="156"/>
                    </a:lnTo>
                    <a:lnTo>
                      <a:pt x="137" y="161"/>
                    </a:lnTo>
                    <a:lnTo>
                      <a:pt x="143" y="170"/>
                    </a:lnTo>
                    <a:lnTo>
                      <a:pt x="141" y="173"/>
                    </a:lnTo>
                    <a:lnTo>
                      <a:pt x="131" y="178"/>
                    </a:lnTo>
                    <a:lnTo>
                      <a:pt x="141" y="199"/>
                    </a:lnTo>
                    <a:lnTo>
                      <a:pt x="141" y="200"/>
                    </a:lnTo>
                    <a:lnTo>
                      <a:pt x="144" y="206"/>
                    </a:lnTo>
                    <a:lnTo>
                      <a:pt x="144" y="214"/>
                    </a:lnTo>
                    <a:lnTo>
                      <a:pt x="147" y="219"/>
                    </a:lnTo>
                    <a:lnTo>
                      <a:pt x="152" y="214"/>
                    </a:lnTo>
                    <a:lnTo>
                      <a:pt x="155" y="222"/>
                    </a:lnTo>
                    <a:lnTo>
                      <a:pt x="158" y="223"/>
                    </a:lnTo>
                    <a:lnTo>
                      <a:pt x="176" y="209"/>
                    </a:lnTo>
                    <a:lnTo>
                      <a:pt x="181" y="226"/>
                    </a:lnTo>
                    <a:lnTo>
                      <a:pt x="179" y="231"/>
                    </a:lnTo>
                    <a:lnTo>
                      <a:pt x="178" y="234"/>
                    </a:lnTo>
                    <a:lnTo>
                      <a:pt x="182" y="240"/>
                    </a:lnTo>
                    <a:lnTo>
                      <a:pt x="187" y="240"/>
                    </a:lnTo>
                    <a:lnTo>
                      <a:pt x="193" y="238"/>
                    </a:lnTo>
                    <a:lnTo>
                      <a:pt x="191" y="240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54"/>
                    </a:lnTo>
                    <a:lnTo>
                      <a:pt x="194" y="258"/>
                    </a:lnTo>
                    <a:lnTo>
                      <a:pt x="188" y="261"/>
                    </a:lnTo>
                    <a:lnTo>
                      <a:pt x="187" y="267"/>
                    </a:lnTo>
                    <a:lnTo>
                      <a:pt x="188" y="285"/>
                    </a:lnTo>
                    <a:lnTo>
                      <a:pt x="184" y="287"/>
                    </a:lnTo>
                    <a:lnTo>
                      <a:pt x="173" y="285"/>
                    </a:lnTo>
                    <a:lnTo>
                      <a:pt x="170" y="279"/>
                    </a:lnTo>
                    <a:lnTo>
                      <a:pt x="158" y="275"/>
                    </a:lnTo>
                    <a:lnTo>
                      <a:pt x="161" y="275"/>
                    </a:lnTo>
                    <a:lnTo>
                      <a:pt x="161" y="264"/>
                    </a:lnTo>
                    <a:lnTo>
                      <a:pt x="158" y="261"/>
                    </a:lnTo>
                    <a:lnTo>
                      <a:pt x="152" y="261"/>
                    </a:lnTo>
                    <a:lnTo>
                      <a:pt x="143" y="270"/>
                    </a:lnTo>
                    <a:lnTo>
                      <a:pt x="143" y="273"/>
                    </a:lnTo>
                    <a:lnTo>
                      <a:pt x="140" y="270"/>
                    </a:lnTo>
                    <a:lnTo>
                      <a:pt x="137" y="263"/>
                    </a:lnTo>
                    <a:lnTo>
                      <a:pt x="131" y="258"/>
                    </a:lnTo>
                    <a:lnTo>
                      <a:pt x="126" y="250"/>
                    </a:lnTo>
                    <a:lnTo>
                      <a:pt x="122" y="246"/>
                    </a:lnTo>
                    <a:lnTo>
                      <a:pt x="119" y="241"/>
                    </a:lnTo>
                    <a:lnTo>
                      <a:pt x="112" y="237"/>
                    </a:lnTo>
                    <a:lnTo>
                      <a:pt x="109" y="231"/>
                    </a:lnTo>
                    <a:lnTo>
                      <a:pt x="94" y="216"/>
                    </a:lnTo>
                    <a:lnTo>
                      <a:pt x="88" y="205"/>
                    </a:lnTo>
                    <a:lnTo>
                      <a:pt x="79" y="209"/>
                    </a:lnTo>
                    <a:lnTo>
                      <a:pt x="75" y="214"/>
                    </a:lnTo>
                    <a:lnTo>
                      <a:pt x="61" y="223"/>
                    </a:lnTo>
                    <a:lnTo>
                      <a:pt x="55" y="219"/>
                    </a:lnTo>
                    <a:lnTo>
                      <a:pt x="47" y="208"/>
                    </a:lnTo>
                    <a:lnTo>
                      <a:pt x="40" y="214"/>
                    </a:lnTo>
                    <a:lnTo>
                      <a:pt x="34" y="211"/>
                    </a:lnTo>
                    <a:lnTo>
                      <a:pt x="34" y="206"/>
                    </a:lnTo>
                    <a:lnTo>
                      <a:pt x="29" y="202"/>
                    </a:lnTo>
                    <a:lnTo>
                      <a:pt x="23" y="199"/>
                    </a:lnTo>
                    <a:lnTo>
                      <a:pt x="18" y="191"/>
                    </a:lnTo>
                    <a:lnTo>
                      <a:pt x="29" y="182"/>
                    </a:lnTo>
                    <a:lnTo>
                      <a:pt x="26" y="178"/>
                    </a:lnTo>
                    <a:lnTo>
                      <a:pt x="26" y="171"/>
                    </a:lnTo>
                    <a:lnTo>
                      <a:pt x="23" y="164"/>
                    </a:lnTo>
                    <a:lnTo>
                      <a:pt x="24" y="158"/>
                    </a:lnTo>
                    <a:lnTo>
                      <a:pt x="21" y="155"/>
                    </a:lnTo>
                    <a:lnTo>
                      <a:pt x="18" y="158"/>
                    </a:lnTo>
                    <a:lnTo>
                      <a:pt x="11" y="152"/>
                    </a:lnTo>
                    <a:lnTo>
                      <a:pt x="6" y="156"/>
                    </a:lnTo>
                    <a:lnTo>
                      <a:pt x="2" y="152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9" y="121"/>
                    </a:lnTo>
                    <a:lnTo>
                      <a:pt x="9" y="118"/>
                    </a:lnTo>
                    <a:lnTo>
                      <a:pt x="14" y="115"/>
                    </a:lnTo>
                    <a:lnTo>
                      <a:pt x="18" y="112"/>
                    </a:lnTo>
                    <a:lnTo>
                      <a:pt x="23" y="111"/>
                    </a:lnTo>
                    <a:lnTo>
                      <a:pt x="29" y="100"/>
                    </a:lnTo>
                    <a:lnTo>
                      <a:pt x="31" y="95"/>
                    </a:lnTo>
                    <a:lnTo>
                      <a:pt x="26" y="95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7" y="73"/>
                    </a:lnTo>
                    <a:lnTo>
                      <a:pt x="24" y="73"/>
                    </a:lnTo>
                    <a:lnTo>
                      <a:pt x="24" y="67"/>
                    </a:lnTo>
                    <a:lnTo>
                      <a:pt x="32" y="67"/>
                    </a:lnTo>
                    <a:lnTo>
                      <a:pt x="40" y="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1" name="Freeform 1132">
                <a:extLst>
                  <a:ext uri="{FF2B5EF4-FFF2-40B4-BE49-F238E27FC236}">
                    <a16:creationId xmlns:a16="http://schemas.microsoft.com/office/drawing/2014/main" id="{BA21BF7D-950C-0557-6DCD-F608FA77F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078"/>
                <a:ext cx="23" cy="14"/>
              </a:xfrm>
              <a:custGeom>
                <a:avLst/>
                <a:gdLst>
                  <a:gd name="T0" fmla="*/ 37 w 46"/>
                  <a:gd name="T1" fmla="*/ 0 h 29"/>
                  <a:gd name="T2" fmla="*/ 29 w 46"/>
                  <a:gd name="T3" fmla="*/ 3 h 29"/>
                  <a:gd name="T4" fmla="*/ 8 w 46"/>
                  <a:gd name="T5" fmla="*/ 18 h 29"/>
                  <a:gd name="T6" fmla="*/ 0 w 46"/>
                  <a:gd name="T7" fmla="*/ 23 h 29"/>
                  <a:gd name="T8" fmla="*/ 2 w 46"/>
                  <a:gd name="T9" fmla="*/ 27 h 29"/>
                  <a:gd name="T10" fmla="*/ 3 w 46"/>
                  <a:gd name="T11" fmla="*/ 29 h 29"/>
                  <a:gd name="T12" fmla="*/ 14 w 46"/>
                  <a:gd name="T13" fmla="*/ 20 h 29"/>
                  <a:gd name="T14" fmla="*/ 23 w 46"/>
                  <a:gd name="T15" fmla="*/ 24 h 29"/>
                  <a:gd name="T16" fmla="*/ 46 w 46"/>
                  <a:gd name="T17" fmla="*/ 12 h 29"/>
                  <a:gd name="T18" fmla="*/ 43 w 46"/>
                  <a:gd name="T19" fmla="*/ 5 h 29"/>
                  <a:gd name="T20" fmla="*/ 37 w 46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29">
                    <a:moveTo>
                      <a:pt x="37" y="0"/>
                    </a:moveTo>
                    <a:lnTo>
                      <a:pt x="29" y="3"/>
                    </a:lnTo>
                    <a:lnTo>
                      <a:pt x="8" y="18"/>
                    </a:lnTo>
                    <a:lnTo>
                      <a:pt x="0" y="23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14" y="20"/>
                    </a:lnTo>
                    <a:lnTo>
                      <a:pt x="23" y="24"/>
                    </a:lnTo>
                    <a:lnTo>
                      <a:pt x="46" y="12"/>
                    </a:lnTo>
                    <a:lnTo>
                      <a:pt x="43" y="5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2" name="Freeform 1133">
                <a:extLst>
                  <a:ext uri="{FF2B5EF4-FFF2-40B4-BE49-F238E27FC236}">
                    <a16:creationId xmlns:a16="http://schemas.microsoft.com/office/drawing/2014/main" id="{D4BBCD31-AD4D-1A4C-C30A-4D958F7D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078"/>
                <a:ext cx="23" cy="14"/>
              </a:xfrm>
              <a:custGeom>
                <a:avLst/>
                <a:gdLst>
                  <a:gd name="T0" fmla="*/ 37 w 46"/>
                  <a:gd name="T1" fmla="*/ 0 h 29"/>
                  <a:gd name="T2" fmla="*/ 43 w 46"/>
                  <a:gd name="T3" fmla="*/ 5 h 29"/>
                  <a:gd name="T4" fmla="*/ 46 w 46"/>
                  <a:gd name="T5" fmla="*/ 12 h 29"/>
                  <a:gd name="T6" fmla="*/ 23 w 46"/>
                  <a:gd name="T7" fmla="*/ 24 h 29"/>
                  <a:gd name="T8" fmla="*/ 14 w 46"/>
                  <a:gd name="T9" fmla="*/ 20 h 29"/>
                  <a:gd name="T10" fmla="*/ 3 w 46"/>
                  <a:gd name="T11" fmla="*/ 29 h 29"/>
                  <a:gd name="T12" fmla="*/ 2 w 46"/>
                  <a:gd name="T13" fmla="*/ 27 h 29"/>
                  <a:gd name="T14" fmla="*/ 0 w 46"/>
                  <a:gd name="T15" fmla="*/ 23 h 29"/>
                  <a:gd name="T16" fmla="*/ 8 w 46"/>
                  <a:gd name="T17" fmla="*/ 18 h 29"/>
                  <a:gd name="T18" fmla="*/ 29 w 46"/>
                  <a:gd name="T19" fmla="*/ 3 h 29"/>
                  <a:gd name="T20" fmla="*/ 37 w 46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29">
                    <a:moveTo>
                      <a:pt x="37" y="0"/>
                    </a:moveTo>
                    <a:lnTo>
                      <a:pt x="43" y="5"/>
                    </a:lnTo>
                    <a:lnTo>
                      <a:pt x="46" y="12"/>
                    </a:lnTo>
                    <a:lnTo>
                      <a:pt x="23" y="24"/>
                    </a:lnTo>
                    <a:lnTo>
                      <a:pt x="14" y="20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8" y="18"/>
                    </a:lnTo>
                    <a:lnTo>
                      <a:pt x="29" y="3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3" name="Freeform 1134">
                <a:extLst>
                  <a:ext uri="{FF2B5EF4-FFF2-40B4-BE49-F238E27FC236}">
                    <a16:creationId xmlns:a16="http://schemas.microsoft.com/office/drawing/2014/main" id="{BA5C436E-B124-86C2-EC1A-B416A32A9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078"/>
                <a:ext cx="23" cy="14"/>
              </a:xfrm>
              <a:custGeom>
                <a:avLst/>
                <a:gdLst>
                  <a:gd name="T0" fmla="*/ 37 w 46"/>
                  <a:gd name="T1" fmla="*/ 0 h 29"/>
                  <a:gd name="T2" fmla="*/ 43 w 46"/>
                  <a:gd name="T3" fmla="*/ 5 h 29"/>
                  <a:gd name="T4" fmla="*/ 46 w 46"/>
                  <a:gd name="T5" fmla="*/ 12 h 29"/>
                  <a:gd name="T6" fmla="*/ 23 w 46"/>
                  <a:gd name="T7" fmla="*/ 24 h 29"/>
                  <a:gd name="T8" fmla="*/ 14 w 46"/>
                  <a:gd name="T9" fmla="*/ 20 h 29"/>
                  <a:gd name="T10" fmla="*/ 3 w 46"/>
                  <a:gd name="T11" fmla="*/ 29 h 29"/>
                  <a:gd name="T12" fmla="*/ 2 w 46"/>
                  <a:gd name="T13" fmla="*/ 27 h 29"/>
                  <a:gd name="T14" fmla="*/ 0 w 46"/>
                  <a:gd name="T15" fmla="*/ 23 h 29"/>
                  <a:gd name="T16" fmla="*/ 8 w 46"/>
                  <a:gd name="T17" fmla="*/ 18 h 29"/>
                  <a:gd name="T18" fmla="*/ 29 w 46"/>
                  <a:gd name="T19" fmla="*/ 3 h 29"/>
                  <a:gd name="T20" fmla="*/ 37 w 46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29">
                    <a:moveTo>
                      <a:pt x="37" y="0"/>
                    </a:moveTo>
                    <a:lnTo>
                      <a:pt x="43" y="5"/>
                    </a:lnTo>
                    <a:lnTo>
                      <a:pt x="46" y="12"/>
                    </a:lnTo>
                    <a:lnTo>
                      <a:pt x="23" y="24"/>
                    </a:lnTo>
                    <a:lnTo>
                      <a:pt x="14" y="20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8" y="18"/>
                    </a:lnTo>
                    <a:lnTo>
                      <a:pt x="29" y="3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4" name="Freeform 1135">
                <a:extLst>
                  <a:ext uri="{FF2B5EF4-FFF2-40B4-BE49-F238E27FC236}">
                    <a16:creationId xmlns:a16="http://schemas.microsoft.com/office/drawing/2014/main" id="{C035FEE4-C574-1B49-EAB8-D2DF7156A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998"/>
                <a:ext cx="56" cy="32"/>
              </a:xfrm>
              <a:custGeom>
                <a:avLst/>
                <a:gdLst>
                  <a:gd name="T0" fmla="*/ 4 w 111"/>
                  <a:gd name="T1" fmla="*/ 20 h 66"/>
                  <a:gd name="T2" fmla="*/ 4 w 111"/>
                  <a:gd name="T3" fmla="*/ 26 h 66"/>
                  <a:gd name="T4" fmla="*/ 0 w 111"/>
                  <a:gd name="T5" fmla="*/ 29 h 66"/>
                  <a:gd name="T6" fmla="*/ 5 w 111"/>
                  <a:gd name="T7" fmla="*/ 40 h 66"/>
                  <a:gd name="T8" fmla="*/ 2 w 111"/>
                  <a:gd name="T9" fmla="*/ 43 h 66"/>
                  <a:gd name="T10" fmla="*/ 4 w 111"/>
                  <a:gd name="T11" fmla="*/ 54 h 66"/>
                  <a:gd name="T12" fmla="*/ 10 w 111"/>
                  <a:gd name="T13" fmla="*/ 54 h 66"/>
                  <a:gd name="T14" fmla="*/ 11 w 111"/>
                  <a:gd name="T15" fmla="*/ 57 h 66"/>
                  <a:gd name="T16" fmla="*/ 22 w 111"/>
                  <a:gd name="T17" fmla="*/ 60 h 66"/>
                  <a:gd name="T18" fmla="*/ 25 w 111"/>
                  <a:gd name="T19" fmla="*/ 63 h 66"/>
                  <a:gd name="T20" fmla="*/ 23 w 111"/>
                  <a:gd name="T21" fmla="*/ 66 h 66"/>
                  <a:gd name="T22" fmla="*/ 28 w 111"/>
                  <a:gd name="T23" fmla="*/ 63 h 66"/>
                  <a:gd name="T24" fmla="*/ 37 w 111"/>
                  <a:gd name="T25" fmla="*/ 61 h 66"/>
                  <a:gd name="T26" fmla="*/ 48 w 111"/>
                  <a:gd name="T27" fmla="*/ 54 h 66"/>
                  <a:gd name="T28" fmla="*/ 48 w 111"/>
                  <a:gd name="T29" fmla="*/ 60 h 66"/>
                  <a:gd name="T30" fmla="*/ 52 w 111"/>
                  <a:gd name="T31" fmla="*/ 63 h 66"/>
                  <a:gd name="T32" fmla="*/ 55 w 111"/>
                  <a:gd name="T33" fmla="*/ 66 h 66"/>
                  <a:gd name="T34" fmla="*/ 64 w 111"/>
                  <a:gd name="T35" fmla="*/ 60 h 66"/>
                  <a:gd name="T36" fmla="*/ 72 w 111"/>
                  <a:gd name="T37" fmla="*/ 60 h 66"/>
                  <a:gd name="T38" fmla="*/ 78 w 111"/>
                  <a:gd name="T39" fmla="*/ 60 h 66"/>
                  <a:gd name="T40" fmla="*/ 81 w 111"/>
                  <a:gd name="T41" fmla="*/ 45 h 66"/>
                  <a:gd name="T42" fmla="*/ 102 w 111"/>
                  <a:gd name="T43" fmla="*/ 48 h 66"/>
                  <a:gd name="T44" fmla="*/ 102 w 111"/>
                  <a:gd name="T45" fmla="*/ 46 h 66"/>
                  <a:gd name="T46" fmla="*/ 111 w 111"/>
                  <a:gd name="T47" fmla="*/ 23 h 66"/>
                  <a:gd name="T48" fmla="*/ 111 w 111"/>
                  <a:gd name="T49" fmla="*/ 20 h 66"/>
                  <a:gd name="T50" fmla="*/ 96 w 111"/>
                  <a:gd name="T51" fmla="*/ 10 h 66"/>
                  <a:gd name="T52" fmla="*/ 84 w 111"/>
                  <a:gd name="T53" fmla="*/ 8 h 66"/>
                  <a:gd name="T54" fmla="*/ 81 w 111"/>
                  <a:gd name="T55" fmla="*/ 10 h 66"/>
                  <a:gd name="T56" fmla="*/ 76 w 111"/>
                  <a:gd name="T57" fmla="*/ 7 h 66"/>
                  <a:gd name="T58" fmla="*/ 69 w 111"/>
                  <a:gd name="T59" fmla="*/ 5 h 66"/>
                  <a:gd name="T60" fmla="*/ 63 w 111"/>
                  <a:gd name="T61" fmla="*/ 2 h 66"/>
                  <a:gd name="T62" fmla="*/ 51 w 111"/>
                  <a:gd name="T63" fmla="*/ 5 h 66"/>
                  <a:gd name="T64" fmla="*/ 48 w 111"/>
                  <a:gd name="T65" fmla="*/ 7 h 66"/>
                  <a:gd name="T66" fmla="*/ 40 w 111"/>
                  <a:gd name="T67" fmla="*/ 0 h 66"/>
                  <a:gd name="T68" fmla="*/ 37 w 111"/>
                  <a:gd name="T69" fmla="*/ 4 h 66"/>
                  <a:gd name="T70" fmla="*/ 17 w 111"/>
                  <a:gd name="T71" fmla="*/ 4 h 66"/>
                  <a:gd name="T72" fmla="*/ 5 w 111"/>
                  <a:gd name="T73" fmla="*/ 10 h 66"/>
                  <a:gd name="T74" fmla="*/ 4 w 111"/>
                  <a:gd name="T75" fmla="*/ 2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1" h="66">
                    <a:moveTo>
                      <a:pt x="4" y="20"/>
                    </a:moveTo>
                    <a:lnTo>
                      <a:pt x="4" y="26"/>
                    </a:lnTo>
                    <a:lnTo>
                      <a:pt x="0" y="29"/>
                    </a:lnTo>
                    <a:lnTo>
                      <a:pt x="5" y="40"/>
                    </a:lnTo>
                    <a:lnTo>
                      <a:pt x="2" y="43"/>
                    </a:lnTo>
                    <a:lnTo>
                      <a:pt x="4" y="54"/>
                    </a:lnTo>
                    <a:lnTo>
                      <a:pt x="10" y="54"/>
                    </a:lnTo>
                    <a:lnTo>
                      <a:pt x="11" y="57"/>
                    </a:lnTo>
                    <a:lnTo>
                      <a:pt x="22" y="60"/>
                    </a:lnTo>
                    <a:lnTo>
                      <a:pt x="25" y="63"/>
                    </a:lnTo>
                    <a:lnTo>
                      <a:pt x="23" y="66"/>
                    </a:lnTo>
                    <a:lnTo>
                      <a:pt x="28" y="63"/>
                    </a:lnTo>
                    <a:lnTo>
                      <a:pt x="37" y="61"/>
                    </a:lnTo>
                    <a:lnTo>
                      <a:pt x="48" y="54"/>
                    </a:lnTo>
                    <a:lnTo>
                      <a:pt x="48" y="60"/>
                    </a:lnTo>
                    <a:lnTo>
                      <a:pt x="52" y="63"/>
                    </a:lnTo>
                    <a:lnTo>
                      <a:pt x="55" y="66"/>
                    </a:lnTo>
                    <a:lnTo>
                      <a:pt x="64" y="60"/>
                    </a:lnTo>
                    <a:lnTo>
                      <a:pt x="72" y="60"/>
                    </a:lnTo>
                    <a:lnTo>
                      <a:pt x="78" y="60"/>
                    </a:lnTo>
                    <a:lnTo>
                      <a:pt x="81" y="45"/>
                    </a:lnTo>
                    <a:lnTo>
                      <a:pt x="102" y="48"/>
                    </a:lnTo>
                    <a:lnTo>
                      <a:pt x="102" y="46"/>
                    </a:lnTo>
                    <a:lnTo>
                      <a:pt x="111" y="23"/>
                    </a:lnTo>
                    <a:lnTo>
                      <a:pt x="111" y="20"/>
                    </a:lnTo>
                    <a:lnTo>
                      <a:pt x="96" y="10"/>
                    </a:lnTo>
                    <a:lnTo>
                      <a:pt x="84" y="8"/>
                    </a:lnTo>
                    <a:lnTo>
                      <a:pt x="81" y="10"/>
                    </a:lnTo>
                    <a:lnTo>
                      <a:pt x="76" y="7"/>
                    </a:lnTo>
                    <a:lnTo>
                      <a:pt x="69" y="5"/>
                    </a:lnTo>
                    <a:lnTo>
                      <a:pt x="63" y="2"/>
                    </a:lnTo>
                    <a:lnTo>
                      <a:pt x="51" y="5"/>
                    </a:lnTo>
                    <a:lnTo>
                      <a:pt x="48" y="7"/>
                    </a:lnTo>
                    <a:lnTo>
                      <a:pt x="40" y="0"/>
                    </a:lnTo>
                    <a:lnTo>
                      <a:pt x="37" y="4"/>
                    </a:lnTo>
                    <a:lnTo>
                      <a:pt x="17" y="4"/>
                    </a:lnTo>
                    <a:lnTo>
                      <a:pt x="5" y="10"/>
                    </a:lnTo>
                    <a:lnTo>
                      <a:pt x="4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5" name="Freeform 1136">
                <a:extLst>
                  <a:ext uri="{FF2B5EF4-FFF2-40B4-BE49-F238E27FC236}">
                    <a16:creationId xmlns:a16="http://schemas.microsoft.com/office/drawing/2014/main" id="{ED28DC13-6921-2444-A256-512EE58E9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998"/>
                <a:ext cx="56" cy="32"/>
              </a:xfrm>
              <a:custGeom>
                <a:avLst/>
                <a:gdLst>
                  <a:gd name="T0" fmla="*/ 4 w 111"/>
                  <a:gd name="T1" fmla="*/ 20 h 66"/>
                  <a:gd name="T2" fmla="*/ 5 w 111"/>
                  <a:gd name="T3" fmla="*/ 10 h 66"/>
                  <a:gd name="T4" fmla="*/ 17 w 111"/>
                  <a:gd name="T5" fmla="*/ 4 h 66"/>
                  <a:gd name="T6" fmla="*/ 37 w 111"/>
                  <a:gd name="T7" fmla="*/ 4 h 66"/>
                  <a:gd name="T8" fmla="*/ 40 w 111"/>
                  <a:gd name="T9" fmla="*/ 0 h 66"/>
                  <a:gd name="T10" fmla="*/ 48 w 111"/>
                  <a:gd name="T11" fmla="*/ 7 h 66"/>
                  <a:gd name="T12" fmla="*/ 51 w 111"/>
                  <a:gd name="T13" fmla="*/ 5 h 66"/>
                  <a:gd name="T14" fmla="*/ 63 w 111"/>
                  <a:gd name="T15" fmla="*/ 2 h 66"/>
                  <a:gd name="T16" fmla="*/ 69 w 111"/>
                  <a:gd name="T17" fmla="*/ 5 h 66"/>
                  <a:gd name="T18" fmla="*/ 76 w 111"/>
                  <a:gd name="T19" fmla="*/ 7 h 66"/>
                  <a:gd name="T20" fmla="*/ 81 w 111"/>
                  <a:gd name="T21" fmla="*/ 10 h 66"/>
                  <a:gd name="T22" fmla="*/ 84 w 111"/>
                  <a:gd name="T23" fmla="*/ 8 h 66"/>
                  <a:gd name="T24" fmla="*/ 96 w 111"/>
                  <a:gd name="T25" fmla="*/ 10 h 66"/>
                  <a:gd name="T26" fmla="*/ 111 w 111"/>
                  <a:gd name="T27" fmla="*/ 20 h 66"/>
                  <a:gd name="T28" fmla="*/ 111 w 111"/>
                  <a:gd name="T29" fmla="*/ 23 h 66"/>
                  <a:gd name="T30" fmla="*/ 102 w 111"/>
                  <a:gd name="T31" fmla="*/ 46 h 66"/>
                  <a:gd name="T32" fmla="*/ 102 w 111"/>
                  <a:gd name="T33" fmla="*/ 48 h 66"/>
                  <a:gd name="T34" fmla="*/ 81 w 111"/>
                  <a:gd name="T35" fmla="*/ 45 h 66"/>
                  <a:gd name="T36" fmla="*/ 78 w 111"/>
                  <a:gd name="T37" fmla="*/ 60 h 66"/>
                  <a:gd name="T38" fmla="*/ 72 w 111"/>
                  <a:gd name="T39" fmla="*/ 60 h 66"/>
                  <a:gd name="T40" fmla="*/ 64 w 111"/>
                  <a:gd name="T41" fmla="*/ 60 h 66"/>
                  <a:gd name="T42" fmla="*/ 55 w 111"/>
                  <a:gd name="T43" fmla="*/ 66 h 66"/>
                  <a:gd name="T44" fmla="*/ 52 w 111"/>
                  <a:gd name="T45" fmla="*/ 63 h 66"/>
                  <a:gd name="T46" fmla="*/ 48 w 111"/>
                  <a:gd name="T47" fmla="*/ 60 h 66"/>
                  <a:gd name="T48" fmla="*/ 48 w 111"/>
                  <a:gd name="T49" fmla="*/ 54 h 66"/>
                  <a:gd name="T50" fmla="*/ 37 w 111"/>
                  <a:gd name="T51" fmla="*/ 61 h 66"/>
                  <a:gd name="T52" fmla="*/ 28 w 111"/>
                  <a:gd name="T53" fmla="*/ 63 h 66"/>
                  <a:gd name="T54" fmla="*/ 23 w 111"/>
                  <a:gd name="T55" fmla="*/ 66 h 66"/>
                  <a:gd name="T56" fmla="*/ 25 w 111"/>
                  <a:gd name="T57" fmla="*/ 63 h 66"/>
                  <a:gd name="T58" fmla="*/ 22 w 111"/>
                  <a:gd name="T59" fmla="*/ 60 h 66"/>
                  <a:gd name="T60" fmla="*/ 11 w 111"/>
                  <a:gd name="T61" fmla="*/ 57 h 66"/>
                  <a:gd name="T62" fmla="*/ 10 w 111"/>
                  <a:gd name="T63" fmla="*/ 54 h 66"/>
                  <a:gd name="T64" fmla="*/ 4 w 111"/>
                  <a:gd name="T65" fmla="*/ 54 h 66"/>
                  <a:gd name="T66" fmla="*/ 2 w 111"/>
                  <a:gd name="T67" fmla="*/ 43 h 66"/>
                  <a:gd name="T68" fmla="*/ 5 w 111"/>
                  <a:gd name="T69" fmla="*/ 40 h 66"/>
                  <a:gd name="T70" fmla="*/ 0 w 111"/>
                  <a:gd name="T71" fmla="*/ 29 h 66"/>
                  <a:gd name="T72" fmla="*/ 4 w 111"/>
                  <a:gd name="T73" fmla="*/ 26 h 66"/>
                  <a:gd name="T74" fmla="*/ 4 w 111"/>
                  <a:gd name="T75" fmla="*/ 2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1" h="66">
                    <a:moveTo>
                      <a:pt x="4" y="20"/>
                    </a:moveTo>
                    <a:lnTo>
                      <a:pt x="5" y="10"/>
                    </a:lnTo>
                    <a:lnTo>
                      <a:pt x="17" y="4"/>
                    </a:lnTo>
                    <a:lnTo>
                      <a:pt x="37" y="4"/>
                    </a:lnTo>
                    <a:lnTo>
                      <a:pt x="40" y="0"/>
                    </a:lnTo>
                    <a:lnTo>
                      <a:pt x="48" y="7"/>
                    </a:lnTo>
                    <a:lnTo>
                      <a:pt x="51" y="5"/>
                    </a:lnTo>
                    <a:lnTo>
                      <a:pt x="63" y="2"/>
                    </a:lnTo>
                    <a:lnTo>
                      <a:pt x="69" y="5"/>
                    </a:lnTo>
                    <a:lnTo>
                      <a:pt x="76" y="7"/>
                    </a:lnTo>
                    <a:lnTo>
                      <a:pt x="81" y="10"/>
                    </a:lnTo>
                    <a:lnTo>
                      <a:pt x="84" y="8"/>
                    </a:lnTo>
                    <a:lnTo>
                      <a:pt x="96" y="10"/>
                    </a:lnTo>
                    <a:lnTo>
                      <a:pt x="111" y="20"/>
                    </a:lnTo>
                    <a:lnTo>
                      <a:pt x="111" y="23"/>
                    </a:lnTo>
                    <a:lnTo>
                      <a:pt x="102" y="46"/>
                    </a:lnTo>
                    <a:lnTo>
                      <a:pt x="102" y="48"/>
                    </a:lnTo>
                    <a:lnTo>
                      <a:pt x="81" y="45"/>
                    </a:lnTo>
                    <a:lnTo>
                      <a:pt x="78" y="60"/>
                    </a:lnTo>
                    <a:lnTo>
                      <a:pt x="72" y="60"/>
                    </a:lnTo>
                    <a:lnTo>
                      <a:pt x="64" y="60"/>
                    </a:lnTo>
                    <a:lnTo>
                      <a:pt x="55" y="66"/>
                    </a:lnTo>
                    <a:lnTo>
                      <a:pt x="52" y="63"/>
                    </a:lnTo>
                    <a:lnTo>
                      <a:pt x="48" y="60"/>
                    </a:lnTo>
                    <a:lnTo>
                      <a:pt x="48" y="54"/>
                    </a:lnTo>
                    <a:lnTo>
                      <a:pt x="37" y="61"/>
                    </a:lnTo>
                    <a:lnTo>
                      <a:pt x="28" y="63"/>
                    </a:lnTo>
                    <a:lnTo>
                      <a:pt x="23" y="66"/>
                    </a:lnTo>
                    <a:lnTo>
                      <a:pt x="25" y="63"/>
                    </a:lnTo>
                    <a:lnTo>
                      <a:pt x="22" y="60"/>
                    </a:lnTo>
                    <a:lnTo>
                      <a:pt x="11" y="57"/>
                    </a:lnTo>
                    <a:lnTo>
                      <a:pt x="10" y="54"/>
                    </a:lnTo>
                    <a:lnTo>
                      <a:pt x="4" y="54"/>
                    </a:lnTo>
                    <a:lnTo>
                      <a:pt x="2" y="43"/>
                    </a:lnTo>
                    <a:lnTo>
                      <a:pt x="5" y="40"/>
                    </a:lnTo>
                    <a:lnTo>
                      <a:pt x="0" y="29"/>
                    </a:lnTo>
                    <a:lnTo>
                      <a:pt x="4" y="26"/>
                    </a:lnTo>
                    <a:lnTo>
                      <a:pt x="4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6" name="Freeform 1137">
                <a:extLst>
                  <a:ext uri="{FF2B5EF4-FFF2-40B4-BE49-F238E27FC236}">
                    <a16:creationId xmlns:a16="http://schemas.microsoft.com/office/drawing/2014/main" id="{FA366E1A-319D-4A43-3677-FD960D990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998"/>
                <a:ext cx="56" cy="32"/>
              </a:xfrm>
              <a:custGeom>
                <a:avLst/>
                <a:gdLst>
                  <a:gd name="T0" fmla="*/ 4 w 111"/>
                  <a:gd name="T1" fmla="*/ 20 h 66"/>
                  <a:gd name="T2" fmla="*/ 5 w 111"/>
                  <a:gd name="T3" fmla="*/ 10 h 66"/>
                  <a:gd name="T4" fmla="*/ 17 w 111"/>
                  <a:gd name="T5" fmla="*/ 4 h 66"/>
                  <a:gd name="T6" fmla="*/ 37 w 111"/>
                  <a:gd name="T7" fmla="*/ 4 h 66"/>
                  <a:gd name="T8" fmla="*/ 40 w 111"/>
                  <a:gd name="T9" fmla="*/ 0 h 66"/>
                  <a:gd name="T10" fmla="*/ 48 w 111"/>
                  <a:gd name="T11" fmla="*/ 7 h 66"/>
                  <a:gd name="T12" fmla="*/ 51 w 111"/>
                  <a:gd name="T13" fmla="*/ 5 h 66"/>
                  <a:gd name="T14" fmla="*/ 63 w 111"/>
                  <a:gd name="T15" fmla="*/ 2 h 66"/>
                  <a:gd name="T16" fmla="*/ 69 w 111"/>
                  <a:gd name="T17" fmla="*/ 5 h 66"/>
                  <a:gd name="T18" fmla="*/ 76 w 111"/>
                  <a:gd name="T19" fmla="*/ 7 h 66"/>
                  <a:gd name="T20" fmla="*/ 81 w 111"/>
                  <a:gd name="T21" fmla="*/ 10 h 66"/>
                  <a:gd name="T22" fmla="*/ 84 w 111"/>
                  <a:gd name="T23" fmla="*/ 8 h 66"/>
                  <a:gd name="T24" fmla="*/ 96 w 111"/>
                  <a:gd name="T25" fmla="*/ 10 h 66"/>
                  <a:gd name="T26" fmla="*/ 111 w 111"/>
                  <a:gd name="T27" fmla="*/ 20 h 66"/>
                  <a:gd name="T28" fmla="*/ 111 w 111"/>
                  <a:gd name="T29" fmla="*/ 23 h 66"/>
                  <a:gd name="T30" fmla="*/ 102 w 111"/>
                  <a:gd name="T31" fmla="*/ 46 h 66"/>
                  <a:gd name="T32" fmla="*/ 102 w 111"/>
                  <a:gd name="T33" fmla="*/ 48 h 66"/>
                  <a:gd name="T34" fmla="*/ 81 w 111"/>
                  <a:gd name="T35" fmla="*/ 45 h 66"/>
                  <a:gd name="T36" fmla="*/ 78 w 111"/>
                  <a:gd name="T37" fmla="*/ 60 h 66"/>
                  <a:gd name="T38" fmla="*/ 72 w 111"/>
                  <a:gd name="T39" fmla="*/ 60 h 66"/>
                  <a:gd name="T40" fmla="*/ 64 w 111"/>
                  <a:gd name="T41" fmla="*/ 60 h 66"/>
                  <a:gd name="T42" fmla="*/ 55 w 111"/>
                  <a:gd name="T43" fmla="*/ 66 h 66"/>
                  <a:gd name="T44" fmla="*/ 52 w 111"/>
                  <a:gd name="T45" fmla="*/ 63 h 66"/>
                  <a:gd name="T46" fmla="*/ 48 w 111"/>
                  <a:gd name="T47" fmla="*/ 60 h 66"/>
                  <a:gd name="T48" fmla="*/ 48 w 111"/>
                  <a:gd name="T49" fmla="*/ 54 h 66"/>
                  <a:gd name="T50" fmla="*/ 37 w 111"/>
                  <a:gd name="T51" fmla="*/ 61 h 66"/>
                  <a:gd name="T52" fmla="*/ 28 w 111"/>
                  <a:gd name="T53" fmla="*/ 63 h 66"/>
                  <a:gd name="T54" fmla="*/ 23 w 111"/>
                  <a:gd name="T55" fmla="*/ 66 h 66"/>
                  <a:gd name="T56" fmla="*/ 25 w 111"/>
                  <a:gd name="T57" fmla="*/ 63 h 66"/>
                  <a:gd name="T58" fmla="*/ 22 w 111"/>
                  <a:gd name="T59" fmla="*/ 60 h 66"/>
                  <a:gd name="T60" fmla="*/ 11 w 111"/>
                  <a:gd name="T61" fmla="*/ 57 h 66"/>
                  <a:gd name="T62" fmla="*/ 10 w 111"/>
                  <a:gd name="T63" fmla="*/ 54 h 66"/>
                  <a:gd name="T64" fmla="*/ 4 w 111"/>
                  <a:gd name="T65" fmla="*/ 54 h 66"/>
                  <a:gd name="T66" fmla="*/ 2 w 111"/>
                  <a:gd name="T67" fmla="*/ 43 h 66"/>
                  <a:gd name="T68" fmla="*/ 5 w 111"/>
                  <a:gd name="T69" fmla="*/ 40 h 66"/>
                  <a:gd name="T70" fmla="*/ 0 w 111"/>
                  <a:gd name="T71" fmla="*/ 29 h 66"/>
                  <a:gd name="T72" fmla="*/ 4 w 111"/>
                  <a:gd name="T73" fmla="*/ 26 h 66"/>
                  <a:gd name="T74" fmla="*/ 4 w 111"/>
                  <a:gd name="T75" fmla="*/ 2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1" h="66">
                    <a:moveTo>
                      <a:pt x="4" y="20"/>
                    </a:moveTo>
                    <a:lnTo>
                      <a:pt x="5" y="10"/>
                    </a:lnTo>
                    <a:lnTo>
                      <a:pt x="17" y="4"/>
                    </a:lnTo>
                    <a:lnTo>
                      <a:pt x="37" y="4"/>
                    </a:lnTo>
                    <a:lnTo>
                      <a:pt x="40" y="0"/>
                    </a:lnTo>
                    <a:lnTo>
                      <a:pt x="48" y="7"/>
                    </a:lnTo>
                    <a:lnTo>
                      <a:pt x="51" y="5"/>
                    </a:lnTo>
                    <a:lnTo>
                      <a:pt x="63" y="2"/>
                    </a:lnTo>
                    <a:lnTo>
                      <a:pt x="69" y="5"/>
                    </a:lnTo>
                    <a:lnTo>
                      <a:pt x="76" y="7"/>
                    </a:lnTo>
                    <a:lnTo>
                      <a:pt x="81" y="10"/>
                    </a:lnTo>
                    <a:lnTo>
                      <a:pt x="84" y="8"/>
                    </a:lnTo>
                    <a:lnTo>
                      <a:pt x="96" y="10"/>
                    </a:lnTo>
                    <a:lnTo>
                      <a:pt x="111" y="20"/>
                    </a:lnTo>
                    <a:lnTo>
                      <a:pt x="111" y="23"/>
                    </a:lnTo>
                    <a:lnTo>
                      <a:pt x="102" y="46"/>
                    </a:lnTo>
                    <a:lnTo>
                      <a:pt x="102" y="48"/>
                    </a:lnTo>
                    <a:lnTo>
                      <a:pt x="81" y="45"/>
                    </a:lnTo>
                    <a:lnTo>
                      <a:pt x="78" y="60"/>
                    </a:lnTo>
                    <a:lnTo>
                      <a:pt x="72" y="60"/>
                    </a:lnTo>
                    <a:lnTo>
                      <a:pt x="64" y="60"/>
                    </a:lnTo>
                    <a:lnTo>
                      <a:pt x="55" y="66"/>
                    </a:lnTo>
                    <a:lnTo>
                      <a:pt x="52" y="63"/>
                    </a:lnTo>
                    <a:lnTo>
                      <a:pt x="48" y="60"/>
                    </a:lnTo>
                    <a:lnTo>
                      <a:pt x="48" y="54"/>
                    </a:lnTo>
                    <a:lnTo>
                      <a:pt x="37" y="61"/>
                    </a:lnTo>
                    <a:lnTo>
                      <a:pt x="28" y="63"/>
                    </a:lnTo>
                    <a:lnTo>
                      <a:pt x="23" y="66"/>
                    </a:lnTo>
                    <a:lnTo>
                      <a:pt x="25" y="63"/>
                    </a:lnTo>
                    <a:lnTo>
                      <a:pt x="22" y="60"/>
                    </a:lnTo>
                    <a:lnTo>
                      <a:pt x="11" y="57"/>
                    </a:lnTo>
                    <a:lnTo>
                      <a:pt x="10" y="54"/>
                    </a:lnTo>
                    <a:lnTo>
                      <a:pt x="4" y="54"/>
                    </a:lnTo>
                    <a:lnTo>
                      <a:pt x="2" y="43"/>
                    </a:lnTo>
                    <a:lnTo>
                      <a:pt x="5" y="40"/>
                    </a:lnTo>
                    <a:lnTo>
                      <a:pt x="0" y="29"/>
                    </a:lnTo>
                    <a:lnTo>
                      <a:pt x="4" y="26"/>
                    </a:lnTo>
                    <a:lnTo>
                      <a:pt x="4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7" name="Freeform 1138">
                <a:extLst>
                  <a:ext uri="{FF2B5EF4-FFF2-40B4-BE49-F238E27FC236}">
                    <a16:creationId xmlns:a16="http://schemas.microsoft.com/office/drawing/2014/main" id="{0726F682-7137-1B70-975D-5A3A64D0D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087"/>
                <a:ext cx="19" cy="9"/>
              </a:xfrm>
              <a:custGeom>
                <a:avLst/>
                <a:gdLst>
                  <a:gd name="T0" fmla="*/ 0 w 38"/>
                  <a:gd name="T1" fmla="*/ 9 h 17"/>
                  <a:gd name="T2" fmla="*/ 0 w 38"/>
                  <a:gd name="T3" fmla="*/ 15 h 17"/>
                  <a:gd name="T4" fmla="*/ 25 w 38"/>
                  <a:gd name="T5" fmla="*/ 13 h 17"/>
                  <a:gd name="T6" fmla="*/ 25 w 38"/>
                  <a:gd name="T7" fmla="*/ 15 h 17"/>
                  <a:gd name="T8" fmla="*/ 31 w 38"/>
                  <a:gd name="T9" fmla="*/ 17 h 17"/>
                  <a:gd name="T10" fmla="*/ 38 w 38"/>
                  <a:gd name="T11" fmla="*/ 15 h 17"/>
                  <a:gd name="T12" fmla="*/ 37 w 38"/>
                  <a:gd name="T13" fmla="*/ 9 h 17"/>
                  <a:gd name="T14" fmla="*/ 31 w 38"/>
                  <a:gd name="T15" fmla="*/ 7 h 17"/>
                  <a:gd name="T16" fmla="*/ 31 w 38"/>
                  <a:gd name="T17" fmla="*/ 1 h 17"/>
                  <a:gd name="T18" fmla="*/ 26 w 38"/>
                  <a:gd name="T19" fmla="*/ 1 h 17"/>
                  <a:gd name="T20" fmla="*/ 20 w 38"/>
                  <a:gd name="T21" fmla="*/ 4 h 17"/>
                  <a:gd name="T22" fmla="*/ 11 w 38"/>
                  <a:gd name="T23" fmla="*/ 0 h 17"/>
                  <a:gd name="T24" fmla="*/ 0 w 38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17">
                    <a:moveTo>
                      <a:pt x="0" y="9"/>
                    </a:moveTo>
                    <a:lnTo>
                      <a:pt x="0" y="15"/>
                    </a:lnTo>
                    <a:lnTo>
                      <a:pt x="25" y="13"/>
                    </a:lnTo>
                    <a:lnTo>
                      <a:pt x="25" y="15"/>
                    </a:lnTo>
                    <a:lnTo>
                      <a:pt x="31" y="17"/>
                    </a:lnTo>
                    <a:lnTo>
                      <a:pt x="38" y="15"/>
                    </a:lnTo>
                    <a:lnTo>
                      <a:pt x="37" y="9"/>
                    </a:lnTo>
                    <a:lnTo>
                      <a:pt x="31" y="7"/>
                    </a:lnTo>
                    <a:lnTo>
                      <a:pt x="31" y="1"/>
                    </a:lnTo>
                    <a:lnTo>
                      <a:pt x="26" y="1"/>
                    </a:lnTo>
                    <a:lnTo>
                      <a:pt x="20" y="4"/>
                    </a:lnTo>
                    <a:lnTo>
                      <a:pt x="11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8" name="Freeform 1139">
                <a:extLst>
                  <a:ext uri="{FF2B5EF4-FFF2-40B4-BE49-F238E27FC236}">
                    <a16:creationId xmlns:a16="http://schemas.microsoft.com/office/drawing/2014/main" id="{C3B15D71-8E11-8946-C766-82874769A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087"/>
                <a:ext cx="19" cy="9"/>
              </a:xfrm>
              <a:custGeom>
                <a:avLst/>
                <a:gdLst>
                  <a:gd name="T0" fmla="*/ 0 w 38"/>
                  <a:gd name="T1" fmla="*/ 9 h 17"/>
                  <a:gd name="T2" fmla="*/ 11 w 38"/>
                  <a:gd name="T3" fmla="*/ 0 h 17"/>
                  <a:gd name="T4" fmla="*/ 20 w 38"/>
                  <a:gd name="T5" fmla="*/ 4 h 17"/>
                  <a:gd name="T6" fmla="*/ 26 w 38"/>
                  <a:gd name="T7" fmla="*/ 1 h 17"/>
                  <a:gd name="T8" fmla="*/ 31 w 38"/>
                  <a:gd name="T9" fmla="*/ 1 h 17"/>
                  <a:gd name="T10" fmla="*/ 31 w 38"/>
                  <a:gd name="T11" fmla="*/ 7 h 17"/>
                  <a:gd name="T12" fmla="*/ 37 w 38"/>
                  <a:gd name="T13" fmla="*/ 9 h 17"/>
                  <a:gd name="T14" fmla="*/ 38 w 38"/>
                  <a:gd name="T15" fmla="*/ 15 h 17"/>
                  <a:gd name="T16" fmla="*/ 31 w 38"/>
                  <a:gd name="T17" fmla="*/ 17 h 17"/>
                  <a:gd name="T18" fmla="*/ 25 w 38"/>
                  <a:gd name="T19" fmla="*/ 15 h 17"/>
                  <a:gd name="T20" fmla="*/ 25 w 38"/>
                  <a:gd name="T21" fmla="*/ 13 h 17"/>
                  <a:gd name="T22" fmla="*/ 0 w 38"/>
                  <a:gd name="T23" fmla="*/ 15 h 17"/>
                  <a:gd name="T24" fmla="*/ 0 w 38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17">
                    <a:moveTo>
                      <a:pt x="0" y="9"/>
                    </a:moveTo>
                    <a:lnTo>
                      <a:pt x="11" y="0"/>
                    </a:lnTo>
                    <a:lnTo>
                      <a:pt x="20" y="4"/>
                    </a:lnTo>
                    <a:lnTo>
                      <a:pt x="26" y="1"/>
                    </a:lnTo>
                    <a:lnTo>
                      <a:pt x="31" y="1"/>
                    </a:lnTo>
                    <a:lnTo>
                      <a:pt x="31" y="7"/>
                    </a:lnTo>
                    <a:lnTo>
                      <a:pt x="37" y="9"/>
                    </a:lnTo>
                    <a:lnTo>
                      <a:pt x="38" y="15"/>
                    </a:lnTo>
                    <a:lnTo>
                      <a:pt x="31" y="17"/>
                    </a:lnTo>
                    <a:lnTo>
                      <a:pt x="25" y="15"/>
                    </a:lnTo>
                    <a:lnTo>
                      <a:pt x="25" y="13"/>
                    </a:lnTo>
                    <a:lnTo>
                      <a:pt x="0" y="15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9" name="Freeform 1140">
                <a:extLst>
                  <a:ext uri="{FF2B5EF4-FFF2-40B4-BE49-F238E27FC236}">
                    <a16:creationId xmlns:a16="http://schemas.microsoft.com/office/drawing/2014/main" id="{F00B1092-B43E-9E93-7D4C-3A49CD0E7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087"/>
                <a:ext cx="19" cy="9"/>
              </a:xfrm>
              <a:custGeom>
                <a:avLst/>
                <a:gdLst>
                  <a:gd name="T0" fmla="*/ 0 w 38"/>
                  <a:gd name="T1" fmla="*/ 9 h 17"/>
                  <a:gd name="T2" fmla="*/ 11 w 38"/>
                  <a:gd name="T3" fmla="*/ 0 h 17"/>
                  <a:gd name="T4" fmla="*/ 20 w 38"/>
                  <a:gd name="T5" fmla="*/ 4 h 17"/>
                  <a:gd name="T6" fmla="*/ 26 w 38"/>
                  <a:gd name="T7" fmla="*/ 1 h 17"/>
                  <a:gd name="T8" fmla="*/ 31 w 38"/>
                  <a:gd name="T9" fmla="*/ 1 h 17"/>
                  <a:gd name="T10" fmla="*/ 31 w 38"/>
                  <a:gd name="T11" fmla="*/ 7 h 17"/>
                  <a:gd name="T12" fmla="*/ 37 w 38"/>
                  <a:gd name="T13" fmla="*/ 9 h 17"/>
                  <a:gd name="T14" fmla="*/ 38 w 38"/>
                  <a:gd name="T15" fmla="*/ 15 h 17"/>
                  <a:gd name="T16" fmla="*/ 31 w 38"/>
                  <a:gd name="T17" fmla="*/ 17 h 17"/>
                  <a:gd name="T18" fmla="*/ 25 w 38"/>
                  <a:gd name="T19" fmla="*/ 15 h 17"/>
                  <a:gd name="T20" fmla="*/ 25 w 38"/>
                  <a:gd name="T21" fmla="*/ 13 h 17"/>
                  <a:gd name="T22" fmla="*/ 0 w 38"/>
                  <a:gd name="T23" fmla="*/ 15 h 17"/>
                  <a:gd name="T24" fmla="*/ 0 w 38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17">
                    <a:moveTo>
                      <a:pt x="0" y="9"/>
                    </a:moveTo>
                    <a:lnTo>
                      <a:pt x="11" y="0"/>
                    </a:lnTo>
                    <a:lnTo>
                      <a:pt x="20" y="4"/>
                    </a:lnTo>
                    <a:lnTo>
                      <a:pt x="26" y="1"/>
                    </a:lnTo>
                    <a:lnTo>
                      <a:pt x="31" y="1"/>
                    </a:lnTo>
                    <a:lnTo>
                      <a:pt x="31" y="7"/>
                    </a:lnTo>
                    <a:lnTo>
                      <a:pt x="37" y="9"/>
                    </a:lnTo>
                    <a:lnTo>
                      <a:pt x="38" y="15"/>
                    </a:lnTo>
                    <a:lnTo>
                      <a:pt x="31" y="17"/>
                    </a:lnTo>
                    <a:lnTo>
                      <a:pt x="25" y="15"/>
                    </a:lnTo>
                    <a:lnTo>
                      <a:pt x="25" y="13"/>
                    </a:lnTo>
                    <a:lnTo>
                      <a:pt x="0" y="15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0" name="Freeform 1141">
                <a:extLst>
                  <a:ext uri="{FF2B5EF4-FFF2-40B4-BE49-F238E27FC236}">
                    <a16:creationId xmlns:a16="http://schemas.microsoft.com/office/drawing/2014/main" id="{0FFE1E43-1A9A-36D3-32D7-F9E551D27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079"/>
                <a:ext cx="25" cy="26"/>
              </a:xfrm>
              <a:custGeom>
                <a:avLst/>
                <a:gdLst>
                  <a:gd name="T0" fmla="*/ 0 w 50"/>
                  <a:gd name="T1" fmla="*/ 9 h 52"/>
                  <a:gd name="T2" fmla="*/ 0 w 50"/>
                  <a:gd name="T3" fmla="*/ 12 h 52"/>
                  <a:gd name="T4" fmla="*/ 7 w 50"/>
                  <a:gd name="T5" fmla="*/ 12 h 52"/>
                  <a:gd name="T6" fmla="*/ 10 w 50"/>
                  <a:gd name="T7" fmla="*/ 15 h 52"/>
                  <a:gd name="T8" fmla="*/ 10 w 50"/>
                  <a:gd name="T9" fmla="*/ 24 h 52"/>
                  <a:gd name="T10" fmla="*/ 16 w 50"/>
                  <a:gd name="T11" fmla="*/ 30 h 52"/>
                  <a:gd name="T12" fmla="*/ 15 w 50"/>
                  <a:gd name="T13" fmla="*/ 34 h 52"/>
                  <a:gd name="T14" fmla="*/ 6 w 50"/>
                  <a:gd name="T15" fmla="*/ 37 h 52"/>
                  <a:gd name="T16" fmla="*/ 3 w 50"/>
                  <a:gd name="T17" fmla="*/ 41 h 52"/>
                  <a:gd name="T18" fmla="*/ 4 w 50"/>
                  <a:gd name="T19" fmla="*/ 49 h 52"/>
                  <a:gd name="T20" fmla="*/ 4 w 50"/>
                  <a:gd name="T21" fmla="*/ 52 h 52"/>
                  <a:gd name="T22" fmla="*/ 10 w 50"/>
                  <a:gd name="T23" fmla="*/ 52 h 52"/>
                  <a:gd name="T24" fmla="*/ 21 w 50"/>
                  <a:gd name="T25" fmla="*/ 49 h 52"/>
                  <a:gd name="T26" fmla="*/ 23 w 50"/>
                  <a:gd name="T27" fmla="*/ 41 h 52"/>
                  <a:gd name="T28" fmla="*/ 26 w 50"/>
                  <a:gd name="T29" fmla="*/ 37 h 52"/>
                  <a:gd name="T30" fmla="*/ 30 w 50"/>
                  <a:gd name="T31" fmla="*/ 37 h 52"/>
                  <a:gd name="T32" fmla="*/ 35 w 50"/>
                  <a:gd name="T33" fmla="*/ 41 h 52"/>
                  <a:gd name="T34" fmla="*/ 47 w 50"/>
                  <a:gd name="T35" fmla="*/ 43 h 52"/>
                  <a:gd name="T36" fmla="*/ 50 w 50"/>
                  <a:gd name="T37" fmla="*/ 37 h 52"/>
                  <a:gd name="T38" fmla="*/ 42 w 50"/>
                  <a:gd name="T39" fmla="*/ 32 h 52"/>
                  <a:gd name="T40" fmla="*/ 41 w 50"/>
                  <a:gd name="T41" fmla="*/ 26 h 52"/>
                  <a:gd name="T42" fmla="*/ 30 w 50"/>
                  <a:gd name="T43" fmla="*/ 24 h 52"/>
                  <a:gd name="T44" fmla="*/ 27 w 50"/>
                  <a:gd name="T45" fmla="*/ 18 h 52"/>
                  <a:gd name="T46" fmla="*/ 15 w 50"/>
                  <a:gd name="T47" fmla="*/ 14 h 52"/>
                  <a:gd name="T48" fmla="*/ 18 w 50"/>
                  <a:gd name="T49" fmla="*/ 14 h 52"/>
                  <a:gd name="T50" fmla="*/ 18 w 50"/>
                  <a:gd name="T51" fmla="*/ 3 h 52"/>
                  <a:gd name="T52" fmla="*/ 15 w 50"/>
                  <a:gd name="T53" fmla="*/ 0 h 52"/>
                  <a:gd name="T54" fmla="*/ 9 w 50"/>
                  <a:gd name="T55" fmla="*/ 0 h 52"/>
                  <a:gd name="T56" fmla="*/ 0 w 50"/>
                  <a:gd name="T57" fmla="*/ 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52">
                    <a:moveTo>
                      <a:pt x="0" y="9"/>
                    </a:moveTo>
                    <a:lnTo>
                      <a:pt x="0" y="12"/>
                    </a:lnTo>
                    <a:lnTo>
                      <a:pt x="7" y="12"/>
                    </a:lnTo>
                    <a:lnTo>
                      <a:pt x="10" y="15"/>
                    </a:lnTo>
                    <a:lnTo>
                      <a:pt x="10" y="24"/>
                    </a:lnTo>
                    <a:lnTo>
                      <a:pt x="16" y="30"/>
                    </a:lnTo>
                    <a:lnTo>
                      <a:pt x="15" y="34"/>
                    </a:lnTo>
                    <a:lnTo>
                      <a:pt x="6" y="37"/>
                    </a:lnTo>
                    <a:lnTo>
                      <a:pt x="3" y="41"/>
                    </a:lnTo>
                    <a:lnTo>
                      <a:pt x="4" y="49"/>
                    </a:lnTo>
                    <a:lnTo>
                      <a:pt x="4" y="52"/>
                    </a:lnTo>
                    <a:lnTo>
                      <a:pt x="10" y="52"/>
                    </a:lnTo>
                    <a:lnTo>
                      <a:pt x="21" y="49"/>
                    </a:lnTo>
                    <a:lnTo>
                      <a:pt x="23" y="41"/>
                    </a:lnTo>
                    <a:lnTo>
                      <a:pt x="26" y="37"/>
                    </a:lnTo>
                    <a:lnTo>
                      <a:pt x="30" y="37"/>
                    </a:lnTo>
                    <a:lnTo>
                      <a:pt x="35" y="41"/>
                    </a:lnTo>
                    <a:lnTo>
                      <a:pt x="47" y="43"/>
                    </a:lnTo>
                    <a:lnTo>
                      <a:pt x="50" y="37"/>
                    </a:lnTo>
                    <a:lnTo>
                      <a:pt x="42" y="32"/>
                    </a:lnTo>
                    <a:lnTo>
                      <a:pt x="41" y="26"/>
                    </a:lnTo>
                    <a:lnTo>
                      <a:pt x="30" y="24"/>
                    </a:lnTo>
                    <a:lnTo>
                      <a:pt x="27" y="18"/>
                    </a:lnTo>
                    <a:lnTo>
                      <a:pt x="15" y="14"/>
                    </a:lnTo>
                    <a:lnTo>
                      <a:pt x="18" y="14"/>
                    </a:lnTo>
                    <a:lnTo>
                      <a:pt x="18" y="3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1" name="Freeform 1142">
                <a:extLst>
                  <a:ext uri="{FF2B5EF4-FFF2-40B4-BE49-F238E27FC236}">
                    <a16:creationId xmlns:a16="http://schemas.microsoft.com/office/drawing/2014/main" id="{C057B6F8-D860-EC95-B18A-F54008432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079"/>
                <a:ext cx="25" cy="26"/>
              </a:xfrm>
              <a:custGeom>
                <a:avLst/>
                <a:gdLst>
                  <a:gd name="T0" fmla="*/ 0 w 50"/>
                  <a:gd name="T1" fmla="*/ 9 h 52"/>
                  <a:gd name="T2" fmla="*/ 9 w 50"/>
                  <a:gd name="T3" fmla="*/ 0 h 52"/>
                  <a:gd name="T4" fmla="*/ 15 w 50"/>
                  <a:gd name="T5" fmla="*/ 0 h 52"/>
                  <a:gd name="T6" fmla="*/ 18 w 50"/>
                  <a:gd name="T7" fmla="*/ 3 h 52"/>
                  <a:gd name="T8" fmla="*/ 18 w 50"/>
                  <a:gd name="T9" fmla="*/ 14 h 52"/>
                  <a:gd name="T10" fmla="*/ 15 w 50"/>
                  <a:gd name="T11" fmla="*/ 14 h 52"/>
                  <a:gd name="T12" fmla="*/ 27 w 50"/>
                  <a:gd name="T13" fmla="*/ 18 h 52"/>
                  <a:gd name="T14" fmla="*/ 30 w 50"/>
                  <a:gd name="T15" fmla="*/ 24 h 52"/>
                  <a:gd name="T16" fmla="*/ 41 w 50"/>
                  <a:gd name="T17" fmla="*/ 26 h 52"/>
                  <a:gd name="T18" fmla="*/ 42 w 50"/>
                  <a:gd name="T19" fmla="*/ 32 h 52"/>
                  <a:gd name="T20" fmla="*/ 50 w 50"/>
                  <a:gd name="T21" fmla="*/ 37 h 52"/>
                  <a:gd name="T22" fmla="*/ 47 w 50"/>
                  <a:gd name="T23" fmla="*/ 43 h 52"/>
                  <a:gd name="T24" fmla="*/ 35 w 50"/>
                  <a:gd name="T25" fmla="*/ 41 h 52"/>
                  <a:gd name="T26" fmla="*/ 30 w 50"/>
                  <a:gd name="T27" fmla="*/ 37 h 52"/>
                  <a:gd name="T28" fmla="*/ 26 w 50"/>
                  <a:gd name="T29" fmla="*/ 37 h 52"/>
                  <a:gd name="T30" fmla="*/ 23 w 50"/>
                  <a:gd name="T31" fmla="*/ 41 h 52"/>
                  <a:gd name="T32" fmla="*/ 21 w 50"/>
                  <a:gd name="T33" fmla="*/ 49 h 52"/>
                  <a:gd name="T34" fmla="*/ 10 w 50"/>
                  <a:gd name="T35" fmla="*/ 52 h 52"/>
                  <a:gd name="T36" fmla="*/ 4 w 50"/>
                  <a:gd name="T37" fmla="*/ 52 h 52"/>
                  <a:gd name="T38" fmla="*/ 4 w 50"/>
                  <a:gd name="T39" fmla="*/ 49 h 52"/>
                  <a:gd name="T40" fmla="*/ 3 w 50"/>
                  <a:gd name="T41" fmla="*/ 41 h 52"/>
                  <a:gd name="T42" fmla="*/ 6 w 50"/>
                  <a:gd name="T43" fmla="*/ 37 h 52"/>
                  <a:gd name="T44" fmla="*/ 15 w 50"/>
                  <a:gd name="T45" fmla="*/ 34 h 52"/>
                  <a:gd name="T46" fmla="*/ 16 w 50"/>
                  <a:gd name="T47" fmla="*/ 30 h 52"/>
                  <a:gd name="T48" fmla="*/ 10 w 50"/>
                  <a:gd name="T49" fmla="*/ 24 h 52"/>
                  <a:gd name="T50" fmla="*/ 10 w 50"/>
                  <a:gd name="T51" fmla="*/ 15 h 52"/>
                  <a:gd name="T52" fmla="*/ 7 w 50"/>
                  <a:gd name="T53" fmla="*/ 12 h 52"/>
                  <a:gd name="T54" fmla="*/ 0 w 50"/>
                  <a:gd name="T55" fmla="*/ 12 h 52"/>
                  <a:gd name="T56" fmla="*/ 0 w 50"/>
                  <a:gd name="T57" fmla="*/ 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52">
                    <a:moveTo>
                      <a:pt x="0" y="9"/>
                    </a:moveTo>
                    <a:lnTo>
                      <a:pt x="9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18" y="14"/>
                    </a:lnTo>
                    <a:lnTo>
                      <a:pt x="15" y="14"/>
                    </a:lnTo>
                    <a:lnTo>
                      <a:pt x="27" y="18"/>
                    </a:lnTo>
                    <a:lnTo>
                      <a:pt x="30" y="24"/>
                    </a:lnTo>
                    <a:lnTo>
                      <a:pt x="41" y="26"/>
                    </a:lnTo>
                    <a:lnTo>
                      <a:pt x="42" y="32"/>
                    </a:lnTo>
                    <a:lnTo>
                      <a:pt x="50" y="37"/>
                    </a:lnTo>
                    <a:lnTo>
                      <a:pt x="47" y="43"/>
                    </a:lnTo>
                    <a:lnTo>
                      <a:pt x="35" y="41"/>
                    </a:lnTo>
                    <a:lnTo>
                      <a:pt x="30" y="37"/>
                    </a:lnTo>
                    <a:lnTo>
                      <a:pt x="26" y="37"/>
                    </a:lnTo>
                    <a:lnTo>
                      <a:pt x="23" y="41"/>
                    </a:lnTo>
                    <a:lnTo>
                      <a:pt x="21" y="49"/>
                    </a:lnTo>
                    <a:lnTo>
                      <a:pt x="10" y="52"/>
                    </a:lnTo>
                    <a:lnTo>
                      <a:pt x="4" y="52"/>
                    </a:lnTo>
                    <a:lnTo>
                      <a:pt x="4" y="49"/>
                    </a:lnTo>
                    <a:lnTo>
                      <a:pt x="3" y="41"/>
                    </a:lnTo>
                    <a:lnTo>
                      <a:pt x="6" y="37"/>
                    </a:lnTo>
                    <a:lnTo>
                      <a:pt x="15" y="34"/>
                    </a:lnTo>
                    <a:lnTo>
                      <a:pt x="16" y="30"/>
                    </a:lnTo>
                    <a:lnTo>
                      <a:pt x="10" y="24"/>
                    </a:lnTo>
                    <a:lnTo>
                      <a:pt x="10" y="15"/>
                    </a:lnTo>
                    <a:lnTo>
                      <a:pt x="7" y="12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2" name="Freeform 1143">
                <a:extLst>
                  <a:ext uri="{FF2B5EF4-FFF2-40B4-BE49-F238E27FC236}">
                    <a16:creationId xmlns:a16="http://schemas.microsoft.com/office/drawing/2014/main" id="{1FCEF54E-94A2-7A96-99D7-4D60A638F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079"/>
                <a:ext cx="25" cy="26"/>
              </a:xfrm>
              <a:custGeom>
                <a:avLst/>
                <a:gdLst>
                  <a:gd name="T0" fmla="*/ 0 w 50"/>
                  <a:gd name="T1" fmla="*/ 9 h 52"/>
                  <a:gd name="T2" fmla="*/ 9 w 50"/>
                  <a:gd name="T3" fmla="*/ 0 h 52"/>
                  <a:gd name="T4" fmla="*/ 15 w 50"/>
                  <a:gd name="T5" fmla="*/ 0 h 52"/>
                  <a:gd name="T6" fmla="*/ 18 w 50"/>
                  <a:gd name="T7" fmla="*/ 3 h 52"/>
                  <a:gd name="T8" fmla="*/ 18 w 50"/>
                  <a:gd name="T9" fmla="*/ 14 h 52"/>
                  <a:gd name="T10" fmla="*/ 15 w 50"/>
                  <a:gd name="T11" fmla="*/ 14 h 52"/>
                  <a:gd name="T12" fmla="*/ 27 w 50"/>
                  <a:gd name="T13" fmla="*/ 18 h 52"/>
                  <a:gd name="T14" fmla="*/ 30 w 50"/>
                  <a:gd name="T15" fmla="*/ 24 h 52"/>
                  <a:gd name="T16" fmla="*/ 41 w 50"/>
                  <a:gd name="T17" fmla="*/ 26 h 52"/>
                  <a:gd name="T18" fmla="*/ 42 w 50"/>
                  <a:gd name="T19" fmla="*/ 32 h 52"/>
                  <a:gd name="T20" fmla="*/ 50 w 50"/>
                  <a:gd name="T21" fmla="*/ 37 h 52"/>
                  <a:gd name="T22" fmla="*/ 47 w 50"/>
                  <a:gd name="T23" fmla="*/ 43 h 52"/>
                  <a:gd name="T24" fmla="*/ 35 w 50"/>
                  <a:gd name="T25" fmla="*/ 41 h 52"/>
                  <a:gd name="T26" fmla="*/ 30 w 50"/>
                  <a:gd name="T27" fmla="*/ 37 h 52"/>
                  <a:gd name="T28" fmla="*/ 26 w 50"/>
                  <a:gd name="T29" fmla="*/ 37 h 52"/>
                  <a:gd name="T30" fmla="*/ 23 w 50"/>
                  <a:gd name="T31" fmla="*/ 41 h 52"/>
                  <a:gd name="T32" fmla="*/ 21 w 50"/>
                  <a:gd name="T33" fmla="*/ 49 h 52"/>
                  <a:gd name="T34" fmla="*/ 10 w 50"/>
                  <a:gd name="T35" fmla="*/ 52 h 52"/>
                  <a:gd name="T36" fmla="*/ 4 w 50"/>
                  <a:gd name="T37" fmla="*/ 52 h 52"/>
                  <a:gd name="T38" fmla="*/ 4 w 50"/>
                  <a:gd name="T39" fmla="*/ 49 h 52"/>
                  <a:gd name="T40" fmla="*/ 3 w 50"/>
                  <a:gd name="T41" fmla="*/ 41 h 52"/>
                  <a:gd name="T42" fmla="*/ 6 w 50"/>
                  <a:gd name="T43" fmla="*/ 37 h 52"/>
                  <a:gd name="T44" fmla="*/ 15 w 50"/>
                  <a:gd name="T45" fmla="*/ 34 h 52"/>
                  <a:gd name="T46" fmla="*/ 16 w 50"/>
                  <a:gd name="T47" fmla="*/ 30 h 52"/>
                  <a:gd name="T48" fmla="*/ 10 w 50"/>
                  <a:gd name="T49" fmla="*/ 24 h 52"/>
                  <a:gd name="T50" fmla="*/ 10 w 50"/>
                  <a:gd name="T51" fmla="*/ 15 h 52"/>
                  <a:gd name="T52" fmla="*/ 7 w 50"/>
                  <a:gd name="T53" fmla="*/ 12 h 52"/>
                  <a:gd name="T54" fmla="*/ 0 w 50"/>
                  <a:gd name="T55" fmla="*/ 12 h 52"/>
                  <a:gd name="T56" fmla="*/ 0 w 50"/>
                  <a:gd name="T57" fmla="*/ 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52">
                    <a:moveTo>
                      <a:pt x="0" y="9"/>
                    </a:moveTo>
                    <a:lnTo>
                      <a:pt x="9" y="0"/>
                    </a:lnTo>
                    <a:lnTo>
                      <a:pt x="15" y="0"/>
                    </a:lnTo>
                    <a:lnTo>
                      <a:pt x="18" y="3"/>
                    </a:lnTo>
                    <a:lnTo>
                      <a:pt x="18" y="14"/>
                    </a:lnTo>
                    <a:lnTo>
                      <a:pt x="15" y="14"/>
                    </a:lnTo>
                    <a:lnTo>
                      <a:pt x="27" y="18"/>
                    </a:lnTo>
                    <a:lnTo>
                      <a:pt x="30" y="24"/>
                    </a:lnTo>
                    <a:lnTo>
                      <a:pt x="41" y="26"/>
                    </a:lnTo>
                    <a:lnTo>
                      <a:pt x="42" y="32"/>
                    </a:lnTo>
                    <a:lnTo>
                      <a:pt x="50" y="37"/>
                    </a:lnTo>
                    <a:lnTo>
                      <a:pt x="47" y="43"/>
                    </a:lnTo>
                    <a:lnTo>
                      <a:pt x="35" y="41"/>
                    </a:lnTo>
                    <a:lnTo>
                      <a:pt x="30" y="37"/>
                    </a:lnTo>
                    <a:lnTo>
                      <a:pt x="26" y="37"/>
                    </a:lnTo>
                    <a:lnTo>
                      <a:pt x="23" y="41"/>
                    </a:lnTo>
                    <a:lnTo>
                      <a:pt x="21" y="49"/>
                    </a:lnTo>
                    <a:lnTo>
                      <a:pt x="10" y="52"/>
                    </a:lnTo>
                    <a:lnTo>
                      <a:pt x="4" y="52"/>
                    </a:lnTo>
                    <a:lnTo>
                      <a:pt x="4" y="49"/>
                    </a:lnTo>
                    <a:lnTo>
                      <a:pt x="3" y="41"/>
                    </a:lnTo>
                    <a:lnTo>
                      <a:pt x="6" y="37"/>
                    </a:lnTo>
                    <a:lnTo>
                      <a:pt x="15" y="34"/>
                    </a:lnTo>
                    <a:lnTo>
                      <a:pt x="16" y="30"/>
                    </a:lnTo>
                    <a:lnTo>
                      <a:pt x="10" y="24"/>
                    </a:lnTo>
                    <a:lnTo>
                      <a:pt x="10" y="15"/>
                    </a:lnTo>
                    <a:lnTo>
                      <a:pt x="7" y="12"/>
                    </a:lnTo>
                    <a:lnTo>
                      <a:pt x="0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3" name="Freeform 1144">
                <a:extLst>
                  <a:ext uri="{FF2B5EF4-FFF2-40B4-BE49-F238E27FC236}">
                    <a16:creationId xmlns:a16="http://schemas.microsoft.com/office/drawing/2014/main" id="{97F2413D-1D24-FB75-F35A-949087EF9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1091"/>
                <a:ext cx="38" cy="25"/>
              </a:xfrm>
              <a:custGeom>
                <a:avLst/>
                <a:gdLst>
                  <a:gd name="T0" fmla="*/ 8 w 76"/>
                  <a:gd name="T1" fmla="*/ 13 h 51"/>
                  <a:gd name="T2" fmla="*/ 0 w 76"/>
                  <a:gd name="T3" fmla="*/ 17 h 51"/>
                  <a:gd name="T4" fmla="*/ 4 w 76"/>
                  <a:gd name="T5" fmla="*/ 28 h 51"/>
                  <a:gd name="T6" fmla="*/ 13 w 76"/>
                  <a:gd name="T7" fmla="*/ 34 h 51"/>
                  <a:gd name="T8" fmla="*/ 14 w 76"/>
                  <a:gd name="T9" fmla="*/ 41 h 51"/>
                  <a:gd name="T10" fmla="*/ 23 w 76"/>
                  <a:gd name="T11" fmla="*/ 38 h 51"/>
                  <a:gd name="T12" fmla="*/ 29 w 76"/>
                  <a:gd name="T13" fmla="*/ 44 h 51"/>
                  <a:gd name="T14" fmla="*/ 35 w 76"/>
                  <a:gd name="T15" fmla="*/ 41 h 51"/>
                  <a:gd name="T16" fmla="*/ 38 w 76"/>
                  <a:gd name="T17" fmla="*/ 49 h 51"/>
                  <a:gd name="T18" fmla="*/ 41 w 76"/>
                  <a:gd name="T19" fmla="*/ 51 h 51"/>
                  <a:gd name="T20" fmla="*/ 49 w 76"/>
                  <a:gd name="T21" fmla="*/ 51 h 51"/>
                  <a:gd name="T22" fmla="*/ 49 w 76"/>
                  <a:gd name="T23" fmla="*/ 46 h 51"/>
                  <a:gd name="T24" fmla="*/ 57 w 76"/>
                  <a:gd name="T25" fmla="*/ 38 h 51"/>
                  <a:gd name="T26" fmla="*/ 66 w 76"/>
                  <a:gd name="T27" fmla="*/ 37 h 51"/>
                  <a:gd name="T28" fmla="*/ 76 w 76"/>
                  <a:gd name="T29" fmla="*/ 28 h 51"/>
                  <a:gd name="T30" fmla="*/ 76 w 76"/>
                  <a:gd name="T31" fmla="*/ 25 h 51"/>
                  <a:gd name="T32" fmla="*/ 66 w 76"/>
                  <a:gd name="T33" fmla="*/ 19 h 51"/>
                  <a:gd name="T34" fmla="*/ 67 w 76"/>
                  <a:gd name="T35" fmla="*/ 14 h 51"/>
                  <a:gd name="T36" fmla="*/ 64 w 76"/>
                  <a:gd name="T37" fmla="*/ 8 h 51"/>
                  <a:gd name="T38" fmla="*/ 57 w 76"/>
                  <a:gd name="T39" fmla="*/ 10 h 51"/>
                  <a:gd name="T40" fmla="*/ 51 w 76"/>
                  <a:gd name="T41" fmla="*/ 8 h 51"/>
                  <a:gd name="T42" fmla="*/ 51 w 76"/>
                  <a:gd name="T43" fmla="*/ 6 h 51"/>
                  <a:gd name="T44" fmla="*/ 26 w 76"/>
                  <a:gd name="T45" fmla="*/ 8 h 51"/>
                  <a:gd name="T46" fmla="*/ 26 w 76"/>
                  <a:gd name="T47" fmla="*/ 2 h 51"/>
                  <a:gd name="T48" fmla="*/ 25 w 76"/>
                  <a:gd name="T49" fmla="*/ 0 h 51"/>
                  <a:gd name="T50" fmla="*/ 10 w 76"/>
                  <a:gd name="T51" fmla="*/ 10 h 51"/>
                  <a:gd name="T52" fmla="*/ 8 w 76"/>
                  <a:gd name="T53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6" h="51">
                    <a:moveTo>
                      <a:pt x="8" y="13"/>
                    </a:moveTo>
                    <a:lnTo>
                      <a:pt x="0" y="17"/>
                    </a:lnTo>
                    <a:lnTo>
                      <a:pt x="4" y="28"/>
                    </a:lnTo>
                    <a:lnTo>
                      <a:pt x="13" y="34"/>
                    </a:lnTo>
                    <a:lnTo>
                      <a:pt x="14" y="41"/>
                    </a:lnTo>
                    <a:lnTo>
                      <a:pt x="23" y="38"/>
                    </a:lnTo>
                    <a:lnTo>
                      <a:pt x="29" y="44"/>
                    </a:lnTo>
                    <a:lnTo>
                      <a:pt x="35" y="41"/>
                    </a:lnTo>
                    <a:lnTo>
                      <a:pt x="38" y="49"/>
                    </a:lnTo>
                    <a:lnTo>
                      <a:pt x="41" y="51"/>
                    </a:lnTo>
                    <a:lnTo>
                      <a:pt x="49" y="51"/>
                    </a:lnTo>
                    <a:lnTo>
                      <a:pt x="49" y="46"/>
                    </a:lnTo>
                    <a:lnTo>
                      <a:pt x="57" y="38"/>
                    </a:lnTo>
                    <a:lnTo>
                      <a:pt x="66" y="37"/>
                    </a:lnTo>
                    <a:lnTo>
                      <a:pt x="76" y="28"/>
                    </a:lnTo>
                    <a:lnTo>
                      <a:pt x="76" y="25"/>
                    </a:lnTo>
                    <a:lnTo>
                      <a:pt x="66" y="19"/>
                    </a:lnTo>
                    <a:lnTo>
                      <a:pt x="67" y="14"/>
                    </a:lnTo>
                    <a:lnTo>
                      <a:pt x="64" y="8"/>
                    </a:lnTo>
                    <a:lnTo>
                      <a:pt x="57" y="10"/>
                    </a:lnTo>
                    <a:lnTo>
                      <a:pt x="51" y="8"/>
                    </a:lnTo>
                    <a:lnTo>
                      <a:pt x="51" y="6"/>
                    </a:lnTo>
                    <a:lnTo>
                      <a:pt x="26" y="8"/>
                    </a:lnTo>
                    <a:lnTo>
                      <a:pt x="26" y="2"/>
                    </a:lnTo>
                    <a:lnTo>
                      <a:pt x="25" y="0"/>
                    </a:lnTo>
                    <a:lnTo>
                      <a:pt x="10" y="10"/>
                    </a:ln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4" name="Freeform 1145">
                <a:extLst>
                  <a:ext uri="{FF2B5EF4-FFF2-40B4-BE49-F238E27FC236}">
                    <a16:creationId xmlns:a16="http://schemas.microsoft.com/office/drawing/2014/main" id="{F82F61FD-8AB3-3E48-C0EA-D430ECF60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1091"/>
                <a:ext cx="38" cy="25"/>
              </a:xfrm>
              <a:custGeom>
                <a:avLst/>
                <a:gdLst>
                  <a:gd name="T0" fmla="*/ 8 w 76"/>
                  <a:gd name="T1" fmla="*/ 13 h 51"/>
                  <a:gd name="T2" fmla="*/ 10 w 76"/>
                  <a:gd name="T3" fmla="*/ 10 h 51"/>
                  <a:gd name="T4" fmla="*/ 25 w 76"/>
                  <a:gd name="T5" fmla="*/ 0 h 51"/>
                  <a:gd name="T6" fmla="*/ 26 w 76"/>
                  <a:gd name="T7" fmla="*/ 2 h 51"/>
                  <a:gd name="T8" fmla="*/ 26 w 76"/>
                  <a:gd name="T9" fmla="*/ 8 h 51"/>
                  <a:gd name="T10" fmla="*/ 51 w 76"/>
                  <a:gd name="T11" fmla="*/ 6 h 51"/>
                  <a:gd name="T12" fmla="*/ 51 w 76"/>
                  <a:gd name="T13" fmla="*/ 8 h 51"/>
                  <a:gd name="T14" fmla="*/ 57 w 76"/>
                  <a:gd name="T15" fmla="*/ 10 h 51"/>
                  <a:gd name="T16" fmla="*/ 64 w 76"/>
                  <a:gd name="T17" fmla="*/ 8 h 51"/>
                  <a:gd name="T18" fmla="*/ 67 w 76"/>
                  <a:gd name="T19" fmla="*/ 14 h 51"/>
                  <a:gd name="T20" fmla="*/ 66 w 76"/>
                  <a:gd name="T21" fmla="*/ 19 h 51"/>
                  <a:gd name="T22" fmla="*/ 76 w 76"/>
                  <a:gd name="T23" fmla="*/ 25 h 51"/>
                  <a:gd name="T24" fmla="*/ 76 w 76"/>
                  <a:gd name="T25" fmla="*/ 28 h 51"/>
                  <a:gd name="T26" fmla="*/ 66 w 76"/>
                  <a:gd name="T27" fmla="*/ 37 h 51"/>
                  <a:gd name="T28" fmla="*/ 57 w 76"/>
                  <a:gd name="T29" fmla="*/ 38 h 51"/>
                  <a:gd name="T30" fmla="*/ 49 w 76"/>
                  <a:gd name="T31" fmla="*/ 46 h 51"/>
                  <a:gd name="T32" fmla="*/ 49 w 76"/>
                  <a:gd name="T33" fmla="*/ 51 h 51"/>
                  <a:gd name="T34" fmla="*/ 41 w 76"/>
                  <a:gd name="T35" fmla="*/ 51 h 51"/>
                  <a:gd name="T36" fmla="*/ 38 w 76"/>
                  <a:gd name="T37" fmla="*/ 49 h 51"/>
                  <a:gd name="T38" fmla="*/ 35 w 76"/>
                  <a:gd name="T39" fmla="*/ 41 h 51"/>
                  <a:gd name="T40" fmla="*/ 29 w 76"/>
                  <a:gd name="T41" fmla="*/ 44 h 51"/>
                  <a:gd name="T42" fmla="*/ 23 w 76"/>
                  <a:gd name="T43" fmla="*/ 38 h 51"/>
                  <a:gd name="T44" fmla="*/ 14 w 76"/>
                  <a:gd name="T45" fmla="*/ 41 h 51"/>
                  <a:gd name="T46" fmla="*/ 13 w 76"/>
                  <a:gd name="T47" fmla="*/ 34 h 51"/>
                  <a:gd name="T48" fmla="*/ 4 w 76"/>
                  <a:gd name="T49" fmla="*/ 28 h 51"/>
                  <a:gd name="T50" fmla="*/ 0 w 76"/>
                  <a:gd name="T51" fmla="*/ 17 h 51"/>
                  <a:gd name="T52" fmla="*/ 8 w 76"/>
                  <a:gd name="T53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6" h="51">
                    <a:moveTo>
                      <a:pt x="8" y="13"/>
                    </a:moveTo>
                    <a:lnTo>
                      <a:pt x="10" y="10"/>
                    </a:lnTo>
                    <a:lnTo>
                      <a:pt x="25" y="0"/>
                    </a:lnTo>
                    <a:lnTo>
                      <a:pt x="26" y="2"/>
                    </a:lnTo>
                    <a:lnTo>
                      <a:pt x="26" y="8"/>
                    </a:lnTo>
                    <a:lnTo>
                      <a:pt x="51" y="6"/>
                    </a:lnTo>
                    <a:lnTo>
                      <a:pt x="51" y="8"/>
                    </a:lnTo>
                    <a:lnTo>
                      <a:pt x="57" y="10"/>
                    </a:lnTo>
                    <a:lnTo>
                      <a:pt x="64" y="8"/>
                    </a:lnTo>
                    <a:lnTo>
                      <a:pt x="67" y="14"/>
                    </a:lnTo>
                    <a:lnTo>
                      <a:pt x="66" y="19"/>
                    </a:lnTo>
                    <a:lnTo>
                      <a:pt x="76" y="25"/>
                    </a:lnTo>
                    <a:lnTo>
                      <a:pt x="76" y="28"/>
                    </a:lnTo>
                    <a:lnTo>
                      <a:pt x="66" y="37"/>
                    </a:lnTo>
                    <a:lnTo>
                      <a:pt x="57" y="38"/>
                    </a:lnTo>
                    <a:lnTo>
                      <a:pt x="49" y="46"/>
                    </a:lnTo>
                    <a:lnTo>
                      <a:pt x="49" y="51"/>
                    </a:lnTo>
                    <a:lnTo>
                      <a:pt x="41" y="51"/>
                    </a:lnTo>
                    <a:lnTo>
                      <a:pt x="38" y="49"/>
                    </a:lnTo>
                    <a:lnTo>
                      <a:pt x="35" y="41"/>
                    </a:lnTo>
                    <a:lnTo>
                      <a:pt x="29" y="44"/>
                    </a:lnTo>
                    <a:lnTo>
                      <a:pt x="23" y="38"/>
                    </a:lnTo>
                    <a:lnTo>
                      <a:pt x="14" y="41"/>
                    </a:lnTo>
                    <a:lnTo>
                      <a:pt x="13" y="34"/>
                    </a:lnTo>
                    <a:lnTo>
                      <a:pt x="4" y="28"/>
                    </a:lnTo>
                    <a:lnTo>
                      <a:pt x="0" y="17"/>
                    </a:ln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5" name="Freeform 1146">
                <a:extLst>
                  <a:ext uri="{FF2B5EF4-FFF2-40B4-BE49-F238E27FC236}">
                    <a16:creationId xmlns:a16="http://schemas.microsoft.com/office/drawing/2014/main" id="{D8FB1F12-B536-7D49-FC0D-0D42836E2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1091"/>
                <a:ext cx="38" cy="25"/>
              </a:xfrm>
              <a:custGeom>
                <a:avLst/>
                <a:gdLst>
                  <a:gd name="T0" fmla="*/ 8 w 76"/>
                  <a:gd name="T1" fmla="*/ 13 h 51"/>
                  <a:gd name="T2" fmla="*/ 10 w 76"/>
                  <a:gd name="T3" fmla="*/ 10 h 51"/>
                  <a:gd name="T4" fmla="*/ 25 w 76"/>
                  <a:gd name="T5" fmla="*/ 0 h 51"/>
                  <a:gd name="T6" fmla="*/ 26 w 76"/>
                  <a:gd name="T7" fmla="*/ 2 h 51"/>
                  <a:gd name="T8" fmla="*/ 26 w 76"/>
                  <a:gd name="T9" fmla="*/ 8 h 51"/>
                  <a:gd name="T10" fmla="*/ 51 w 76"/>
                  <a:gd name="T11" fmla="*/ 6 h 51"/>
                  <a:gd name="T12" fmla="*/ 51 w 76"/>
                  <a:gd name="T13" fmla="*/ 8 h 51"/>
                  <a:gd name="T14" fmla="*/ 57 w 76"/>
                  <a:gd name="T15" fmla="*/ 10 h 51"/>
                  <a:gd name="T16" fmla="*/ 64 w 76"/>
                  <a:gd name="T17" fmla="*/ 8 h 51"/>
                  <a:gd name="T18" fmla="*/ 67 w 76"/>
                  <a:gd name="T19" fmla="*/ 14 h 51"/>
                  <a:gd name="T20" fmla="*/ 66 w 76"/>
                  <a:gd name="T21" fmla="*/ 19 h 51"/>
                  <a:gd name="T22" fmla="*/ 76 w 76"/>
                  <a:gd name="T23" fmla="*/ 25 h 51"/>
                  <a:gd name="T24" fmla="*/ 76 w 76"/>
                  <a:gd name="T25" fmla="*/ 28 h 51"/>
                  <a:gd name="T26" fmla="*/ 66 w 76"/>
                  <a:gd name="T27" fmla="*/ 37 h 51"/>
                  <a:gd name="T28" fmla="*/ 57 w 76"/>
                  <a:gd name="T29" fmla="*/ 38 h 51"/>
                  <a:gd name="T30" fmla="*/ 49 w 76"/>
                  <a:gd name="T31" fmla="*/ 46 h 51"/>
                  <a:gd name="T32" fmla="*/ 49 w 76"/>
                  <a:gd name="T33" fmla="*/ 51 h 51"/>
                  <a:gd name="T34" fmla="*/ 41 w 76"/>
                  <a:gd name="T35" fmla="*/ 51 h 51"/>
                  <a:gd name="T36" fmla="*/ 38 w 76"/>
                  <a:gd name="T37" fmla="*/ 49 h 51"/>
                  <a:gd name="T38" fmla="*/ 35 w 76"/>
                  <a:gd name="T39" fmla="*/ 41 h 51"/>
                  <a:gd name="T40" fmla="*/ 29 w 76"/>
                  <a:gd name="T41" fmla="*/ 44 h 51"/>
                  <a:gd name="T42" fmla="*/ 23 w 76"/>
                  <a:gd name="T43" fmla="*/ 38 h 51"/>
                  <a:gd name="T44" fmla="*/ 14 w 76"/>
                  <a:gd name="T45" fmla="*/ 41 h 51"/>
                  <a:gd name="T46" fmla="*/ 13 w 76"/>
                  <a:gd name="T47" fmla="*/ 34 h 51"/>
                  <a:gd name="T48" fmla="*/ 4 w 76"/>
                  <a:gd name="T49" fmla="*/ 28 h 51"/>
                  <a:gd name="T50" fmla="*/ 0 w 76"/>
                  <a:gd name="T51" fmla="*/ 17 h 51"/>
                  <a:gd name="T52" fmla="*/ 8 w 76"/>
                  <a:gd name="T53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6" h="51">
                    <a:moveTo>
                      <a:pt x="8" y="13"/>
                    </a:moveTo>
                    <a:lnTo>
                      <a:pt x="10" y="10"/>
                    </a:lnTo>
                    <a:lnTo>
                      <a:pt x="25" y="0"/>
                    </a:lnTo>
                    <a:lnTo>
                      <a:pt x="26" y="2"/>
                    </a:lnTo>
                    <a:lnTo>
                      <a:pt x="26" y="8"/>
                    </a:lnTo>
                    <a:lnTo>
                      <a:pt x="51" y="6"/>
                    </a:lnTo>
                    <a:lnTo>
                      <a:pt x="51" y="8"/>
                    </a:lnTo>
                    <a:lnTo>
                      <a:pt x="57" y="10"/>
                    </a:lnTo>
                    <a:lnTo>
                      <a:pt x="64" y="8"/>
                    </a:lnTo>
                    <a:lnTo>
                      <a:pt x="67" y="14"/>
                    </a:lnTo>
                    <a:lnTo>
                      <a:pt x="66" y="19"/>
                    </a:lnTo>
                    <a:lnTo>
                      <a:pt x="76" y="25"/>
                    </a:lnTo>
                    <a:lnTo>
                      <a:pt x="76" y="28"/>
                    </a:lnTo>
                    <a:lnTo>
                      <a:pt x="66" y="37"/>
                    </a:lnTo>
                    <a:lnTo>
                      <a:pt x="57" y="38"/>
                    </a:lnTo>
                    <a:lnTo>
                      <a:pt x="49" y="46"/>
                    </a:lnTo>
                    <a:lnTo>
                      <a:pt x="49" y="51"/>
                    </a:lnTo>
                    <a:lnTo>
                      <a:pt x="41" y="51"/>
                    </a:lnTo>
                    <a:lnTo>
                      <a:pt x="38" y="49"/>
                    </a:lnTo>
                    <a:lnTo>
                      <a:pt x="35" y="41"/>
                    </a:lnTo>
                    <a:lnTo>
                      <a:pt x="29" y="44"/>
                    </a:lnTo>
                    <a:lnTo>
                      <a:pt x="23" y="38"/>
                    </a:lnTo>
                    <a:lnTo>
                      <a:pt x="14" y="41"/>
                    </a:lnTo>
                    <a:lnTo>
                      <a:pt x="13" y="34"/>
                    </a:lnTo>
                    <a:lnTo>
                      <a:pt x="4" y="28"/>
                    </a:lnTo>
                    <a:lnTo>
                      <a:pt x="0" y="17"/>
                    </a:lnTo>
                    <a:lnTo>
                      <a:pt x="8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6" name="Freeform 1147">
                <a:extLst>
                  <a:ext uri="{FF2B5EF4-FFF2-40B4-BE49-F238E27FC236}">
                    <a16:creationId xmlns:a16="http://schemas.microsoft.com/office/drawing/2014/main" id="{B9FB5911-E578-8730-56B9-6A2993C2E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084"/>
                <a:ext cx="18" cy="19"/>
              </a:xfrm>
              <a:custGeom>
                <a:avLst/>
                <a:gdLst>
                  <a:gd name="T0" fmla="*/ 20 w 36"/>
                  <a:gd name="T1" fmla="*/ 3 h 40"/>
                  <a:gd name="T2" fmla="*/ 17 w 36"/>
                  <a:gd name="T3" fmla="*/ 0 h 40"/>
                  <a:gd name="T4" fmla="*/ 0 w 36"/>
                  <a:gd name="T5" fmla="*/ 9 h 40"/>
                  <a:gd name="T6" fmla="*/ 5 w 36"/>
                  <a:gd name="T7" fmla="*/ 9 h 40"/>
                  <a:gd name="T8" fmla="*/ 5 w 36"/>
                  <a:gd name="T9" fmla="*/ 15 h 40"/>
                  <a:gd name="T10" fmla="*/ 11 w 36"/>
                  <a:gd name="T11" fmla="*/ 17 h 40"/>
                  <a:gd name="T12" fmla="*/ 12 w 36"/>
                  <a:gd name="T13" fmla="*/ 23 h 40"/>
                  <a:gd name="T14" fmla="*/ 15 w 36"/>
                  <a:gd name="T15" fmla="*/ 29 h 40"/>
                  <a:gd name="T16" fmla="*/ 14 w 36"/>
                  <a:gd name="T17" fmla="*/ 34 h 40"/>
                  <a:gd name="T18" fmla="*/ 24 w 36"/>
                  <a:gd name="T19" fmla="*/ 40 h 40"/>
                  <a:gd name="T20" fmla="*/ 23 w 36"/>
                  <a:gd name="T21" fmla="*/ 32 h 40"/>
                  <a:gd name="T22" fmla="*/ 26 w 36"/>
                  <a:gd name="T23" fmla="*/ 28 h 40"/>
                  <a:gd name="T24" fmla="*/ 35 w 36"/>
                  <a:gd name="T25" fmla="*/ 25 h 40"/>
                  <a:gd name="T26" fmla="*/ 36 w 36"/>
                  <a:gd name="T27" fmla="*/ 21 h 40"/>
                  <a:gd name="T28" fmla="*/ 30 w 36"/>
                  <a:gd name="T29" fmla="*/ 15 h 40"/>
                  <a:gd name="T30" fmla="*/ 30 w 36"/>
                  <a:gd name="T31" fmla="*/ 6 h 40"/>
                  <a:gd name="T32" fmla="*/ 27 w 36"/>
                  <a:gd name="T33" fmla="*/ 3 h 40"/>
                  <a:gd name="T34" fmla="*/ 20 w 36"/>
                  <a:gd name="T35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40">
                    <a:moveTo>
                      <a:pt x="20" y="3"/>
                    </a:moveTo>
                    <a:lnTo>
                      <a:pt x="17" y="0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5" y="15"/>
                    </a:lnTo>
                    <a:lnTo>
                      <a:pt x="11" y="17"/>
                    </a:lnTo>
                    <a:lnTo>
                      <a:pt x="12" y="23"/>
                    </a:lnTo>
                    <a:lnTo>
                      <a:pt x="15" y="29"/>
                    </a:lnTo>
                    <a:lnTo>
                      <a:pt x="14" y="34"/>
                    </a:lnTo>
                    <a:lnTo>
                      <a:pt x="24" y="40"/>
                    </a:lnTo>
                    <a:lnTo>
                      <a:pt x="23" y="32"/>
                    </a:lnTo>
                    <a:lnTo>
                      <a:pt x="26" y="28"/>
                    </a:lnTo>
                    <a:lnTo>
                      <a:pt x="35" y="25"/>
                    </a:lnTo>
                    <a:lnTo>
                      <a:pt x="36" y="21"/>
                    </a:lnTo>
                    <a:lnTo>
                      <a:pt x="30" y="15"/>
                    </a:lnTo>
                    <a:lnTo>
                      <a:pt x="30" y="6"/>
                    </a:lnTo>
                    <a:lnTo>
                      <a:pt x="27" y="3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7" name="Freeform 1148">
                <a:extLst>
                  <a:ext uri="{FF2B5EF4-FFF2-40B4-BE49-F238E27FC236}">
                    <a16:creationId xmlns:a16="http://schemas.microsoft.com/office/drawing/2014/main" id="{D3BD5BA6-704B-6DE5-76EB-7C23B1271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084"/>
                <a:ext cx="18" cy="19"/>
              </a:xfrm>
              <a:custGeom>
                <a:avLst/>
                <a:gdLst>
                  <a:gd name="T0" fmla="*/ 20 w 36"/>
                  <a:gd name="T1" fmla="*/ 3 h 40"/>
                  <a:gd name="T2" fmla="*/ 27 w 36"/>
                  <a:gd name="T3" fmla="*/ 3 h 40"/>
                  <a:gd name="T4" fmla="*/ 30 w 36"/>
                  <a:gd name="T5" fmla="*/ 6 h 40"/>
                  <a:gd name="T6" fmla="*/ 30 w 36"/>
                  <a:gd name="T7" fmla="*/ 15 h 40"/>
                  <a:gd name="T8" fmla="*/ 36 w 36"/>
                  <a:gd name="T9" fmla="*/ 21 h 40"/>
                  <a:gd name="T10" fmla="*/ 35 w 36"/>
                  <a:gd name="T11" fmla="*/ 25 h 40"/>
                  <a:gd name="T12" fmla="*/ 26 w 36"/>
                  <a:gd name="T13" fmla="*/ 28 h 40"/>
                  <a:gd name="T14" fmla="*/ 23 w 36"/>
                  <a:gd name="T15" fmla="*/ 32 h 40"/>
                  <a:gd name="T16" fmla="*/ 24 w 36"/>
                  <a:gd name="T17" fmla="*/ 40 h 40"/>
                  <a:gd name="T18" fmla="*/ 14 w 36"/>
                  <a:gd name="T19" fmla="*/ 34 h 40"/>
                  <a:gd name="T20" fmla="*/ 15 w 36"/>
                  <a:gd name="T21" fmla="*/ 29 h 40"/>
                  <a:gd name="T22" fmla="*/ 12 w 36"/>
                  <a:gd name="T23" fmla="*/ 23 h 40"/>
                  <a:gd name="T24" fmla="*/ 11 w 36"/>
                  <a:gd name="T25" fmla="*/ 17 h 40"/>
                  <a:gd name="T26" fmla="*/ 5 w 36"/>
                  <a:gd name="T27" fmla="*/ 15 h 40"/>
                  <a:gd name="T28" fmla="*/ 5 w 36"/>
                  <a:gd name="T29" fmla="*/ 9 h 40"/>
                  <a:gd name="T30" fmla="*/ 0 w 36"/>
                  <a:gd name="T31" fmla="*/ 9 h 40"/>
                  <a:gd name="T32" fmla="*/ 17 w 36"/>
                  <a:gd name="T33" fmla="*/ 0 h 40"/>
                  <a:gd name="T34" fmla="*/ 20 w 36"/>
                  <a:gd name="T35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40">
                    <a:moveTo>
                      <a:pt x="20" y="3"/>
                    </a:moveTo>
                    <a:lnTo>
                      <a:pt x="27" y="3"/>
                    </a:lnTo>
                    <a:lnTo>
                      <a:pt x="30" y="6"/>
                    </a:lnTo>
                    <a:lnTo>
                      <a:pt x="30" y="15"/>
                    </a:lnTo>
                    <a:lnTo>
                      <a:pt x="36" y="21"/>
                    </a:lnTo>
                    <a:lnTo>
                      <a:pt x="35" y="25"/>
                    </a:lnTo>
                    <a:lnTo>
                      <a:pt x="26" y="28"/>
                    </a:lnTo>
                    <a:lnTo>
                      <a:pt x="23" y="32"/>
                    </a:lnTo>
                    <a:lnTo>
                      <a:pt x="24" y="40"/>
                    </a:lnTo>
                    <a:lnTo>
                      <a:pt x="14" y="34"/>
                    </a:lnTo>
                    <a:lnTo>
                      <a:pt x="15" y="29"/>
                    </a:lnTo>
                    <a:lnTo>
                      <a:pt x="12" y="23"/>
                    </a:lnTo>
                    <a:lnTo>
                      <a:pt x="11" y="17"/>
                    </a:lnTo>
                    <a:lnTo>
                      <a:pt x="5" y="15"/>
                    </a:lnTo>
                    <a:lnTo>
                      <a:pt x="5" y="9"/>
                    </a:lnTo>
                    <a:lnTo>
                      <a:pt x="0" y="9"/>
                    </a:lnTo>
                    <a:lnTo>
                      <a:pt x="17" y="0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8" name="Freeform 1149">
                <a:extLst>
                  <a:ext uri="{FF2B5EF4-FFF2-40B4-BE49-F238E27FC236}">
                    <a16:creationId xmlns:a16="http://schemas.microsoft.com/office/drawing/2014/main" id="{20D5129A-ACF7-287F-3232-C088BF1C3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084"/>
                <a:ext cx="18" cy="19"/>
              </a:xfrm>
              <a:custGeom>
                <a:avLst/>
                <a:gdLst>
                  <a:gd name="T0" fmla="*/ 20 w 36"/>
                  <a:gd name="T1" fmla="*/ 3 h 40"/>
                  <a:gd name="T2" fmla="*/ 27 w 36"/>
                  <a:gd name="T3" fmla="*/ 3 h 40"/>
                  <a:gd name="T4" fmla="*/ 30 w 36"/>
                  <a:gd name="T5" fmla="*/ 6 h 40"/>
                  <a:gd name="T6" fmla="*/ 30 w 36"/>
                  <a:gd name="T7" fmla="*/ 15 h 40"/>
                  <a:gd name="T8" fmla="*/ 36 w 36"/>
                  <a:gd name="T9" fmla="*/ 21 h 40"/>
                  <a:gd name="T10" fmla="*/ 35 w 36"/>
                  <a:gd name="T11" fmla="*/ 25 h 40"/>
                  <a:gd name="T12" fmla="*/ 26 w 36"/>
                  <a:gd name="T13" fmla="*/ 28 h 40"/>
                  <a:gd name="T14" fmla="*/ 23 w 36"/>
                  <a:gd name="T15" fmla="*/ 32 h 40"/>
                  <a:gd name="T16" fmla="*/ 24 w 36"/>
                  <a:gd name="T17" fmla="*/ 40 h 40"/>
                  <a:gd name="T18" fmla="*/ 14 w 36"/>
                  <a:gd name="T19" fmla="*/ 34 h 40"/>
                  <a:gd name="T20" fmla="*/ 15 w 36"/>
                  <a:gd name="T21" fmla="*/ 29 h 40"/>
                  <a:gd name="T22" fmla="*/ 12 w 36"/>
                  <a:gd name="T23" fmla="*/ 23 h 40"/>
                  <a:gd name="T24" fmla="*/ 11 w 36"/>
                  <a:gd name="T25" fmla="*/ 17 h 40"/>
                  <a:gd name="T26" fmla="*/ 5 w 36"/>
                  <a:gd name="T27" fmla="*/ 15 h 40"/>
                  <a:gd name="T28" fmla="*/ 5 w 36"/>
                  <a:gd name="T29" fmla="*/ 9 h 40"/>
                  <a:gd name="T30" fmla="*/ 0 w 36"/>
                  <a:gd name="T31" fmla="*/ 9 h 40"/>
                  <a:gd name="T32" fmla="*/ 17 w 36"/>
                  <a:gd name="T33" fmla="*/ 0 h 40"/>
                  <a:gd name="T34" fmla="*/ 20 w 36"/>
                  <a:gd name="T35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40">
                    <a:moveTo>
                      <a:pt x="20" y="3"/>
                    </a:moveTo>
                    <a:lnTo>
                      <a:pt x="27" y="3"/>
                    </a:lnTo>
                    <a:lnTo>
                      <a:pt x="30" y="6"/>
                    </a:lnTo>
                    <a:lnTo>
                      <a:pt x="30" y="15"/>
                    </a:lnTo>
                    <a:lnTo>
                      <a:pt x="36" y="21"/>
                    </a:lnTo>
                    <a:lnTo>
                      <a:pt x="35" y="25"/>
                    </a:lnTo>
                    <a:lnTo>
                      <a:pt x="26" y="28"/>
                    </a:lnTo>
                    <a:lnTo>
                      <a:pt x="23" y="32"/>
                    </a:lnTo>
                    <a:lnTo>
                      <a:pt x="24" y="40"/>
                    </a:lnTo>
                    <a:lnTo>
                      <a:pt x="14" y="34"/>
                    </a:lnTo>
                    <a:lnTo>
                      <a:pt x="15" y="29"/>
                    </a:lnTo>
                    <a:lnTo>
                      <a:pt x="12" y="23"/>
                    </a:lnTo>
                    <a:lnTo>
                      <a:pt x="11" y="17"/>
                    </a:lnTo>
                    <a:lnTo>
                      <a:pt x="5" y="15"/>
                    </a:lnTo>
                    <a:lnTo>
                      <a:pt x="5" y="9"/>
                    </a:lnTo>
                    <a:lnTo>
                      <a:pt x="0" y="9"/>
                    </a:lnTo>
                    <a:lnTo>
                      <a:pt x="17" y="0"/>
                    </a:lnTo>
                    <a:lnTo>
                      <a:pt x="2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9" name="Freeform 1150">
                <a:extLst>
                  <a:ext uri="{FF2B5EF4-FFF2-40B4-BE49-F238E27FC236}">
                    <a16:creationId xmlns:a16="http://schemas.microsoft.com/office/drawing/2014/main" id="{D19DA4D0-CC29-6B36-A978-A7ED1908C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991"/>
                <a:ext cx="95" cy="93"/>
              </a:xfrm>
              <a:custGeom>
                <a:avLst/>
                <a:gdLst>
                  <a:gd name="T0" fmla="*/ 118 w 189"/>
                  <a:gd name="T1" fmla="*/ 30 h 187"/>
                  <a:gd name="T2" fmla="*/ 123 w 189"/>
                  <a:gd name="T3" fmla="*/ 20 h 187"/>
                  <a:gd name="T4" fmla="*/ 114 w 189"/>
                  <a:gd name="T5" fmla="*/ 17 h 187"/>
                  <a:gd name="T6" fmla="*/ 106 w 189"/>
                  <a:gd name="T7" fmla="*/ 12 h 187"/>
                  <a:gd name="T8" fmla="*/ 80 w 189"/>
                  <a:gd name="T9" fmla="*/ 11 h 187"/>
                  <a:gd name="T10" fmla="*/ 70 w 189"/>
                  <a:gd name="T11" fmla="*/ 6 h 187"/>
                  <a:gd name="T12" fmla="*/ 53 w 189"/>
                  <a:gd name="T13" fmla="*/ 0 h 187"/>
                  <a:gd name="T14" fmla="*/ 53 w 189"/>
                  <a:gd name="T15" fmla="*/ 7 h 187"/>
                  <a:gd name="T16" fmla="*/ 51 w 189"/>
                  <a:gd name="T17" fmla="*/ 17 h 187"/>
                  <a:gd name="T18" fmla="*/ 51 w 189"/>
                  <a:gd name="T19" fmla="*/ 33 h 187"/>
                  <a:gd name="T20" fmla="*/ 36 w 189"/>
                  <a:gd name="T21" fmla="*/ 45 h 187"/>
                  <a:gd name="T22" fmla="*/ 38 w 189"/>
                  <a:gd name="T23" fmla="*/ 59 h 187"/>
                  <a:gd name="T24" fmla="*/ 29 w 189"/>
                  <a:gd name="T25" fmla="*/ 64 h 187"/>
                  <a:gd name="T26" fmla="*/ 22 w 189"/>
                  <a:gd name="T27" fmla="*/ 67 h 187"/>
                  <a:gd name="T28" fmla="*/ 7 w 189"/>
                  <a:gd name="T29" fmla="*/ 77 h 187"/>
                  <a:gd name="T30" fmla="*/ 1 w 189"/>
                  <a:gd name="T31" fmla="*/ 87 h 187"/>
                  <a:gd name="T32" fmla="*/ 1 w 189"/>
                  <a:gd name="T33" fmla="*/ 97 h 187"/>
                  <a:gd name="T34" fmla="*/ 6 w 189"/>
                  <a:gd name="T35" fmla="*/ 106 h 187"/>
                  <a:gd name="T36" fmla="*/ 16 w 189"/>
                  <a:gd name="T37" fmla="*/ 105 h 187"/>
                  <a:gd name="T38" fmla="*/ 26 w 189"/>
                  <a:gd name="T39" fmla="*/ 117 h 187"/>
                  <a:gd name="T40" fmla="*/ 22 w 189"/>
                  <a:gd name="T41" fmla="*/ 129 h 187"/>
                  <a:gd name="T42" fmla="*/ 33 w 189"/>
                  <a:gd name="T43" fmla="*/ 134 h 187"/>
                  <a:gd name="T44" fmla="*/ 38 w 189"/>
                  <a:gd name="T45" fmla="*/ 138 h 187"/>
                  <a:gd name="T46" fmla="*/ 51 w 189"/>
                  <a:gd name="T47" fmla="*/ 144 h 187"/>
                  <a:gd name="T48" fmla="*/ 47 w 189"/>
                  <a:gd name="T49" fmla="*/ 155 h 187"/>
                  <a:gd name="T50" fmla="*/ 47 w 189"/>
                  <a:gd name="T51" fmla="*/ 164 h 187"/>
                  <a:gd name="T52" fmla="*/ 48 w 189"/>
                  <a:gd name="T53" fmla="*/ 176 h 187"/>
                  <a:gd name="T54" fmla="*/ 56 w 189"/>
                  <a:gd name="T55" fmla="*/ 184 h 187"/>
                  <a:gd name="T56" fmla="*/ 65 w 189"/>
                  <a:gd name="T57" fmla="*/ 179 h 187"/>
                  <a:gd name="T58" fmla="*/ 63 w 189"/>
                  <a:gd name="T59" fmla="*/ 163 h 187"/>
                  <a:gd name="T60" fmla="*/ 62 w 189"/>
                  <a:gd name="T61" fmla="*/ 149 h 187"/>
                  <a:gd name="T62" fmla="*/ 74 w 189"/>
                  <a:gd name="T63" fmla="*/ 158 h 187"/>
                  <a:gd name="T64" fmla="*/ 80 w 189"/>
                  <a:gd name="T65" fmla="*/ 163 h 187"/>
                  <a:gd name="T66" fmla="*/ 86 w 189"/>
                  <a:gd name="T67" fmla="*/ 172 h 187"/>
                  <a:gd name="T68" fmla="*/ 126 w 189"/>
                  <a:gd name="T69" fmla="*/ 167 h 187"/>
                  <a:gd name="T70" fmla="*/ 130 w 189"/>
                  <a:gd name="T71" fmla="*/ 182 h 187"/>
                  <a:gd name="T72" fmla="*/ 141 w 189"/>
                  <a:gd name="T73" fmla="*/ 187 h 187"/>
                  <a:gd name="T74" fmla="*/ 138 w 189"/>
                  <a:gd name="T75" fmla="*/ 176 h 187"/>
                  <a:gd name="T76" fmla="*/ 147 w 189"/>
                  <a:gd name="T77" fmla="*/ 169 h 187"/>
                  <a:gd name="T78" fmla="*/ 158 w 189"/>
                  <a:gd name="T79" fmla="*/ 166 h 187"/>
                  <a:gd name="T80" fmla="*/ 174 w 189"/>
                  <a:gd name="T81" fmla="*/ 146 h 187"/>
                  <a:gd name="T82" fmla="*/ 189 w 189"/>
                  <a:gd name="T83" fmla="*/ 140 h 187"/>
                  <a:gd name="T84" fmla="*/ 188 w 189"/>
                  <a:gd name="T85" fmla="*/ 129 h 187"/>
                  <a:gd name="T86" fmla="*/ 182 w 189"/>
                  <a:gd name="T87" fmla="*/ 125 h 187"/>
                  <a:gd name="T88" fmla="*/ 182 w 189"/>
                  <a:gd name="T89" fmla="*/ 106 h 187"/>
                  <a:gd name="T90" fmla="*/ 182 w 189"/>
                  <a:gd name="T91" fmla="*/ 100 h 187"/>
                  <a:gd name="T92" fmla="*/ 176 w 189"/>
                  <a:gd name="T93" fmla="*/ 91 h 187"/>
                  <a:gd name="T94" fmla="*/ 168 w 189"/>
                  <a:gd name="T95" fmla="*/ 97 h 187"/>
                  <a:gd name="T96" fmla="*/ 168 w 189"/>
                  <a:gd name="T97" fmla="*/ 106 h 187"/>
                  <a:gd name="T98" fmla="*/ 150 w 189"/>
                  <a:gd name="T99" fmla="*/ 112 h 187"/>
                  <a:gd name="T100" fmla="*/ 141 w 189"/>
                  <a:gd name="T101" fmla="*/ 117 h 187"/>
                  <a:gd name="T102" fmla="*/ 135 w 189"/>
                  <a:gd name="T103" fmla="*/ 118 h 187"/>
                  <a:gd name="T104" fmla="*/ 126 w 189"/>
                  <a:gd name="T105" fmla="*/ 109 h 187"/>
                  <a:gd name="T106" fmla="*/ 121 w 189"/>
                  <a:gd name="T107" fmla="*/ 94 h 187"/>
                  <a:gd name="T108" fmla="*/ 109 w 189"/>
                  <a:gd name="T109" fmla="*/ 80 h 187"/>
                  <a:gd name="T110" fmla="*/ 95 w 189"/>
                  <a:gd name="T111" fmla="*/ 80 h 187"/>
                  <a:gd name="T112" fmla="*/ 91 w 189"/>
                  <a:gd name="T113" fmla="*/ 73 h 187"/>
                  <a:gd name="T114" fmla="*/ 97 w 189"/>
                  <a:gd name="T115" fmla="*/ 61 h 187"/>
                  <a:gd name="T116" fmla="*/ 98 w 189"/>
                  <a:gd name="T117" fmla="*/ 47 h 187"/>
                  <a:gd name="T118" fmla="*/ 106 w 189"/>
                  <a:gd name="T119" fmla="*/ 32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9" h="187">
                    <a:moveTo>
                      <a:pt x="111" y="30"/>
                    </a:moveTo>
                    <a:lnTo>
                      <a:pt x="118" y="30"/>
                    </a:lnTo>
                    <a:lnTo>
                      <a:pt x="121" y="27"/>
                    </a:lnTo>
                    <a:lnTo>
                      <a:pt x="123" y="20"/>
                    </a:lnTo>
                    <a:lnTo>
                      <a:pt x="114" y="20"/>
                    </a:lnTo>
                    <a:lnTo>
                      <a:pt x="114" y="17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92" y="11"/>
                    </a:lnTo>
                    <a:lnTo>
                      <a:pt x="80" y="11"/>
                    </a:lnTo>
                    <a:lnTo>
                      <a:pt x="76" y="6"/>
                    </a:lnTo>
                    <a:lnTo>
                      <a:pt x="70" y="6"/>
                    </a:lnTo>
                    <a:lnTo>
                      <a:pt x="65" y="0"/>
                    </a:lnTo>
                    <a:lnTo>
                      <a:pt x="53" y="0"/>
                    </a:lnTo>
                    <a:lnTo>
                      <a:pt x="51" y="1"/>
                    </a:lnTo>
                    <a:lnTo>
                      <a:pt x="53" y="7"/>
                    </a:lnTo>
                    <a:lnTo>
                      <a:pt x="48" y="12"/>
                    </a:lnTo>
                    <a:lnTo>
                      <a:pt x="51" y="17"/>
                    </a:lnTo>
                    <a:lnTo>
                      <a:pt x="45" y="26"/>
                    </a:lnTo>
                    <a:lnTo>
                      <a:pt x="51" y="33"/>
                    </a:lnTo>
                    <a:lnTo>
                      <a:pt x="44" y="32"/>
                    </a:lnTo>
                    <a:lnTo>
                      <a:pt x="36" y="45"/>
                    </a:lnTo>
                    <a:lnTo>
                      <a:pt x="33" y="49"/>
                    </a:lnTo>
                    <a:lnTo>
                      <a:pt x="38" y="59"/>
                    </a:lnTo>
                    <a:lnTo>
                      <a:pt x="32" y="61"/>
                    </a:lnTo>
                    <a:lnTo>
                      <a:pt x="29" y="64"/>
                    </a:lnTo>
                    <a:lnTo>
                      <a:pt x="32" y="67"/>
                    </a:lnTo>
                    <a:lnTo>
                      <a:pt x="22" y="67"/>
                    </a:lnTo>
                    <a:lnTo>
                      <a:pt x="12" y="76"/>
                    </a:lnTo>
                    <a:lnTo>
                      <a:pt x="7" y="77"/>
                    </a:lnTo>
                    <a:lnTo>
                      <a:pt x="3" y="80"/>
                    </a:lnTo>
                    <a:lnTo>
                      <a:pt x="1" y="87"/>
                    </a:lnTo>
                    <a:lnTo>
                      <a:pt x="4" y="94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6" y="106"/>
                    </a:lnTo>
                    <a:lnTo>
                      <a:pt x="9" y="106"/>
                    </a:lnTo>
                    <a:lnTo>
                      <a:pt x="16" y="105"/>
                    </a:lnTo>
                    <a:lnTo>
                      <a:pt x="22" y="112"/>
                    </a:lnTo>
                    <a:lnTo>
                      <a:pt x="26" y="117"/>
                    </a:lnTo>
                    <a:lnTo>
                      <a:pt x="22" y="125"/>
                    </a:lnTo>
                    <a:lnTo>
                      <a:pt x="22" y="129"/>
                    </a:lnTo>
                    <a:lnTo>
                      <a:pt x="24" y="135"/>
                    </a:lnTo>
                    <a:lnTo>
                      <a:pt x="33" y="134"/>
                    </a:lnTo>
                    <a:lnTo>
                      <a:pt x="33" y="140"/>
                    </a:lnTo>
                    <a:lnTo>
                      <a:pt x="38" y="138"/>
                    </a:lnTo>
                    <a:lnTo>
                      <a:pt x="50" y="141"/>
                    </a:lnTo>
                    <a:lnTo>
                      <a:pt x="51" y="144"/>
                    </a:lnTo>
                    <a:lnTo>
                      <a:pt x="50" y="153"/>
                    </a:lnTo>
                    <a:lnTo>
                      <a:pt x="47" y="155"/>
                    </a:lnTo>
                    <a:lnTo>
                      <a:pt x="48" y="161"/>
                    </a:lnTo>
                    <a:lnTo>
                      <a:pt x="47" y="164"/>
                    </a:lnTo>
                    <a:lnTo>
                      <a:pt x="47" y="166"/>
                    </a:lnTo>
                    <a:lnTo>
                      <a:pt x="48" y="176"/>
                    </a:lnTo>
                    <a:lnTo>
                      <a:pt x="45" y="178"/>
                    </a:lnTo>
                    <a:lnTo>
                      <a:pt x="56" y="184"/>
                    </a:lnTo>
                    <a:lnTo>
                      <a:pt x="60" y="182"/>
                    </a:lnTo>
                    <a:lnTo>
                      <a:pt x="65" y="179"/>
                    </a:lnTo>
                    <a:lnTo>
                      <a:pt x="65" y="170"/>
                    </a:lnTo>
                    <a:lnTo>
                      <a:pt x="63" y="163"/>
                    </a:lnTo>
                    <a:lnTo>
                      <a:pt x="60" y="159"/>
                    </a:lnTo>
                    <a:lnTo>
                      <a:pt x="62" y="149"/>
                    </a:lnTo>
                    <a:lnTo>
                      <a:pt x="71" y="153"/>
                    </a:lnTo>
                    <a:lnTo>
                      <a:pt x="74" y="158"/>
                    </a:lnTo>
                    <a:lnTo>
                      <a:pt x="73" y="163"/>
                    </a:lnTo>
                    <a:lnTo>
                      <a:pt x="80" y="163"/>
                    </a:lnTo>
                    <a:lnTo>
                      <a:pt x="83" y="170"/>
                    </a:lnTo>
                    <a:lnTo>
                      <a:pt x="86" y="172"/>
                    </a:lnTo>
                    <a:lnTo>
                      <a:pt x="106" y="163"/>
                    </a:lnTo>
                    <a:lnTo>
                      <a:pt x="126" y="167"/>
                    </a:lnTo>
                    <a:lnTo>
                      <a:pt x="129" y="170"/>
                    </a:lnTo>
                    <a:lnTo>
                      <a:pt x="130" y="182"/>
                    </a:lnTo>
                    <a:lnTo>
                      <a:pt x="136" y="184"/>
                    </a:lnTo>
                    <a:lnTo>
                      <a:pt x="141" y="187"/>
                    </a:lnTo>
                    <a:lnTo>
                      <a:pt x="141" y="179"/>
                    </a:lnTo>
                    <a:lnTo>
                      <a:pt x="138" y="176"/>
                    </a:lnTo>
                    <a:lnTo>
                      <a:pt x="141" y="169"/>
                    </a:lnTo>
                    <a:lnTo>
                      <a:pt x="147" y="169"/>
                    </a:lnTo>
                    <a:lnTo>
                      <a:pt x="153" y="170"/>
                    </a:lnTo>
                    <a:lnTo>
                      <a:pt x="158" y="166"/>
                    </a:lnTo>
                    <a:lnTo>
                      <a:pt x="162" y="156"/>
                    </a:lnTo>
                    <a:lnTo>
                      <a:pt x="174" y="146"/>
                    </a:lnTo>
                    <a:lnTo>
                      <a:pt x="177" y="144"/>
                    </a:lnTo>
                    <a:lnTo>
                      <a:pt x="189" y="140"/>
                    </a:lnTo>
                    <a:lnTo>
                      <a:pt x="186" y="134"/>
                    </a:lnTo>
                    <a:lnTo>
                      <a:pt x="188" y="129"/>
                    </a:lnTo>
                    <a:lnTo>
                      <a:pt x="183" y="126"/>
                    </a:lnTo>
                    <a:lnTo>
                      <a:pt x="182" y="125"/>
                    </a:lnTo>
                    <a:lnTo>
                      <a:pt x="186" y="112"/>
                    </a:lnTo>
                    <a:lnTo>
                      <a:pt x="182" y="106"/>
                    </a:lnTo>
                    <a:lnTo>
                      <a:pt x="182" y="102"/>
                    </a:lnTo>
                    <a:lnTo>
                      <a:pt x="182" y="100"/>
                    </a:lnTo>
                    <a:lnTo>
                      <a:pt x="179" y="93"/>
                    </a:lnTo>
                    <a:lnTo>
                      <a:pt x="176" y="91"/>
                    </a:lnTo>
                    <a:lnTo>
                      <a:pt x="174" y="96"/>
                    </a:lnTo>
                    <a:lnTo>
                      <a:pt x="168" y="97"/>
                    </a:lnTo>
                    <a:lnTo>
                      <a:pt x="170" y="103"/>
                    </a:lnTo>
                    <a:lnTo>
                      <a:pt x="168" y="106"/>
                    </a:lnTo>
                    <a:lnTo>
                      <a:pt x="159" y="114"/>
                    </a:lnTo>
                    <a:lnTo>
                      <a:pt x="150" y="112"/>
                    </a:lnTo>
                    <a:lnTo>
                      <a:pt x="144" y="109"/>
                    </a:lnTo>
                    <a:lnTo>
                      <a:pt x="141" y="117"/>
                    </a:lnTo>
                    <a:lnTo>
                      <a:pt x="135" y="120"/>
                    </a:lnTo>
                    <a:lnTo>
                      <a:pt x="135" y="118"/>
                    </a:lnTo>
                    <a:lnTo>
                      <a:pt x="129" y="111"/>
                    </a:lnTo>
                    <a:lnTo>
                      <a:pt x="126" y="109"/>
                    </a:lnTo>
                    <a:lnTo>
                      <a:pt x="126" y="97"/>
                    </a:lnTo>
                    <a:lnTo>
                      <a:pt x="121" y="94"/>
                    </a:lnTo>
                    <a:lnTo>
                      <a:pt x="117" y="82"/>
                    </a:lnTo>
                    <a:lnTo>
                      <a:pt x="109" y="80"/>
                    </a:lnTo>
                    <a:lnTo>
                      <a:pt x="101" y="79"/>
                    </a:lnTo>
                    <a:lnTo>
                      <a:pt x="95" y="80"/>
                    </a:lnTo>
                    <a:lnTo>
                      <a:pt x="94" y="73"/>
                    </a:lnTo>
                    <a:lnTo>
                      <a:pt x="91" y="73"/>
                    </a:lnTo>
                    <a:lnTo>
                      <a:pt x="92" y="70"/>
                    </a:lnTo>
                    <a:lnTo>
                      <a:pt x="97" y="61"/>
                    </a:lnTo>
                    <a:lnTo>
                      <a:pt x="101" y="56"/>
                    </a:lnTo>
                    <a:lnTo>
                      <a:pt x="98" y="47"/>
                    </a:lnTo>
                    <a:lnTo>
                      <a:pt x="100" y="39"/>
                    </a:lnTo>
                    <a:lnTo>
                      <a:pt x="106" y="32"/>
                    </a:lnTo>
                    <a:lnTo>
                      <a:pt x="111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0" name="Freeform 1151">
                <a:extLst>
                  <a:ext uri="{FF2B5EF4-FFF2-40B4-BE49-F238E27FC236}">
                    <a16:creationId xmlns:a16="http://schemas.microsoft.com/office/drawing/2014/main" id="{1D12273A-D593-F0BD-2E56-05DA943B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991"/>
                <a:ext cx="95" cy="93"/>
              </a:xfrm>
              <a:custGeom>
                <a:avLst/>
                <a:gdLst>
                  <a:gd name="T0" fmla="*/ 106 w 189"/>
                  <a:gd name="T1" fmla="*/ 32 h 187"/>
                  <a:gd name="T2" fmla="*/ 98 w 189"/>
                  <a:gd name="T3" fmla="*/ 47 h 187"/>
                  <a:gd name="T4" fmla="*/ 97 w 189"/>
                  <a:gd name="T5" fmla="*/ 61 h 187"/>
                  <a:gd name="T6" fmla="*/ 91 w 189"/>
                  <a:gd name="T7" fmla="*/ 73 h 187"/>
                  <a:gd name="T8" fmla="*/ 95 w 189"/>
                  <a:gd name="T9" fmla="*/ 80 h 187"/>
                  <a:gd name="T10" fmla="*/ 109 w 189"/>
                  <a:gd name="T11" fmla="*/ 80 h 187"/>
                  <a:gd name="T12" fmla="*/ 121 w 189"/>
                  <a:gd name="T13" fmla="*/ 94 h 187"/>
                  <a:gd name="T14" fmla="*/ 126 w 189"/>
                  <a:gd name="T15" fmla="*/ 109 h 187"/>
                  <a:gd name="T16" fmla="*/ 135 w 189"/>
                  <a:gd name="T17" fmla="*/ 118 h 187"/>
                  <a:gd name="T18" fmla="*/ 141 w 189"/>
                  <a:gd name="T19" fmla="*/ 117 h 187"/>
                  <a:gd name="T20" fmla="*/ 150 w 189"/>
                  <a:gd name="T21" fmla="*/ 112 h 187"/>
                  <a:gd name="T22" fmla="*/ 168 w 189"/>
                  <a:gd name="T23" fmla="*/ 106 h 187"/>
                  <a:gd name="T24" fmla="*/ 168 w 189"/>
                  <a:gd name="T25" fmla="*/ 97 h 187"/>
                  <a:gd name="T26" fmla="*/ 176 w 189"/>
                  <a:gd name="T27" fmla="*/ 91 h 187"/>
                  <a:gd name="T28" fmla="*/ 182 w 189"/>
                  <a:gd name="T29" fmla="*/ 100 h 187"/>
                  <a:gd name="T30" fmla="*/ 182 w 189"/>
                  <a:gd name="T31" fmla="*/ 106 h 187"/>
                  <a:gd name="T32" fmla="*/ 182 w 189"/>
                  <a:gd name="T33" fmla="*/ 125 h 187"/>
                  <a:gd name="T34" fmla="*/ 188 w 189"/>
                  <a:gd name="T35" fmla="*/ 129 h 187"/>
                  <a:gd name="T36" fmla="*/ 189 w 189"/>
                  <a:gd name="T37" fmla="*/ 140 h 187"/>
                  <a:gd name="T38" fmla="*/ 174 w 189"/>
                  <a:gd name="T39" fmla="*/ 146 h 187"/>
                  <a:gd name="T40" fmla="*/ 158 w 189"/>
                  <a:gd name="T41" fmla="*/ 166 h 187"/>
                  <a:gd name="T42" fmla="*/ 147 w 189"/>
                  <a:gd name="T43" fmla="*/ 169 h 187"/>
                  <a:gd name="T44" fmla="*/ 138 w 189"/>
                  <a:gd name="T45" fmla="*/ 176 h 187"/>
                  <a:gd name="T46" fmla="*/ 141 w 189"/>
                  <a:gd name="T47" fmla="*/ 187 h 187"/>
                  <a:gd name="T48" fmla="*/ 130 w 189"/>
                  <a:gd name="T49" fmla="*/ 182 h 187"/>
                  <a:gd name="T50" fmla="*/ 126 w 189"/>
                  <a:gd name="T51" fmla="*/ 167 h 187"/>
                  <a:gd name="T52" fmla="*/ 86 w 189"/>
                  <a:gd name="T53" fmla="*/ 172 h 187"/>
                  <a:gd name="T54" fmla="*/ 80 w 189"/>
                  <a:gd name="T55" fmla="*/ 163 h 187"/>
                  <a:gd name="T56" fmla="*/ 74 w 189"/>
                  <a:gd name="T57" fmla="*/ 158 h 187"/>
                  <a:gd name="T58" fmla="*/ 62 w 189"/>
                  <a:gd name="T59" fmla="*/ 149 h 187"/>
                  <a:gd name="T60" fmla="*/ 63 w 189"/>
                  <a:gd name="T61" fmla="*/ 163 h 187"/>
                  <a:gd name="T62" fmla="*/ 65 w 189"/>
                  <a:gd name="T63" fmla="*/ 179 h 187"/>
                  <a:gd name="T64" fmla="*/ 56 w 189"/>
                  <a:gd name="T65" fmla="*/ 184 h 187"/>
                  <a:gd name="T66" fmla="*/ 48 w 189"/>
                  <a:gd name="T67" fmla="*/ 176 h 187"/>
                  <a:gd name="T68" fmla="*/ 47 w 189"/>
                  <a:gd name="T69" fmla="*/ 164 h 187"/>
                  <a:gd name="T70" fmla="*/ 47 w 189"/>
                  <a:gd name="T71" fmla="*/ 155 h 187"/>
                  <a:gd name="T72" fmla="*/ 51 w 189"/>
                  <a:gd name="T73" fmla="*/ 144 h 187"/>
                  <a:gd name="T74" fmla="*/ 38 w 189"/>
                  <a:gd name="T75" fmla="*/ 138 h 187"/>
                  <a:gd name="T76" fmla="*/ 33 w 189"/>
                  <a:gd name="T77" fmla="*/ 134 h 187"/>
                  <a:gd name="T78" fmla="*/ 22 w 189"/>
                  <a:gd name="T79" fmla="*/ 129 h 187"/>
                  <a:gd name="T80" fmla="*/ 26 w 189"/>
                  <a:gd name="T81" fmla="*/ 117 h 187"/>
                  <a:gd name="T82" fmla="*/ 16 w 189"/>
                  <a:gd name="T83" fmla="*/ 105 h 187"/>
                  <a:gd name="T84" fmla="*/ 6 w 189"/>
                  <a:gd name="T85" fmla="*/ 106 h 187"/>
                  <a:gd name="T86" fmla="*/ 1 w 189"/>
                  <a:gd name="T87" fmla="*/ 97 h 187"/>
                  <a:gd name="T88" fmla="*/ 1 w 189"/>
                  <a:gd name="T89" fmla="*/ 87 h 187"/>
                  <a:gd name="T90" fmla="*/ 7 w 189"/>
                  <a:gd name="T91" fmla="*/ 77 h 187"/>
                  <a:gd name="T92" fmla="*/ 22 w 189"/>
                  <a:gd name="T93" fmla="*/ 67 h 187"/>
                  <a:gd name="T94" fmla="*/ 29 w 189"/>
                  <a:gd name="T95" fmla="*/ 64 h 187"/>
                  <a:gd name="T96" fmla="*/ 38 w 189"/>
                  <a:gd name="T97" fmla="*/ 59 h 187"/>
                  <a:gd name="T98" fmla="*/ 36 w 189"/>
                  <a:gd name="T99" fmla="*/ 45 h 187"/>
                  <a:gd name="T100" fmla="*/ 51 w 189"/>
                  <a:gd name="T101" fmla="*/ 33 h 187"/>
                  <a:gd name="T102" fmla="*/ 51 w 189"/>
                  <a:gd name="T103" fmla="*/ 17 h 187"/>
                  <a:gd name="T104" fmla="*/ 53 w 189"/>
                  <a:gd name="T105" fmla="*/ 7 h 187"/>
                  <a:gd name="T106" fmla="*/ 53 w 189"/>
                  <a:gd name="T107" fmla="*/ 0 h 187"/>
                  <a:gd name="T108" fmla="*/ 70 w 189"/>
                  <a:gd name="T109" fmla="*/ 6 h 187"/>
                  <a:gd name="T110" fmla="*/ 80 w 189"/>
                  <a:gd name="T111" fmla="*/ 11 h 187"/>
                  <a:gd name="T112" fmla="*/ 106 w 189"/>
                  <a:gd name="T113" fmla="*/ 12 h 187"/>
                  <a:gd name="T114" fmla="*/ 114 w 189"/>
                  <a:gd name="T115" fmla="*/ 17 h 187"/>
                  <a:gd name="T116" fmla="*/ 123 w 189"/>
                  <a:gd name="T117" fmla="*/ 20 h 187"/>
                  <a:gd name="T118" fmla="*/ 118 w 189"/>
                  <a:gd name="T119" fmla="*/ 3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9" h="187">
                    <a:moveTo>
                      <a:pt x="111" y="30"/>
                    </a:moveTo>
                    <a:lnTo>
                      <a:pt x="106" y="32"/>
                    </a:lnTo>
                    <a:lnTo>
                      <a:pt x="100" y="39"/>
                    </a:lnTo>
                    <a:lnTo>
                      <a:pt x="98" y="47"/>
                    </a:lnTo>
                    <a:lnTo>
                      <a:pt x="101" y="56"/>
                    </a:lnTo>
                    <a:lnTo>
                      <a:pt x="97" y="61"/>
                    </a:lnTo>
                    <a:lnTo>
                      <a:pt x="92" y="70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80"/>
                    </a:lnTo>
                    <a:lnTo>
                      <a:pt x="101" y="79"/>
                    </a:lnTo>
                    <a:lnTo>
                      <a:pt x="109" y="80"/>
                    </a:lnTo>
                    <a:lnTo>
                      <a:pt x="117" y="82"/>
                    </a:lnTo>
                    <a:lnTo>
                      <a:pt x="121" y="94"/>
                    </a:lnTo>
                    <a:lnTo>
                      <a:pt x="126" y="97"/>
                    </a:lnTo>
                    <a:lnTo>
                      <a:pt x="126" y="109"/>
                    </a:lnTo>
                    <a:lnTo>
                      <a:pt x="129" y="111"/>
                    </a:lnTo>
                    <a:lnTo>
                      <a:pt x="135" y="118"/>
                    </a:lnTo>
                    <a:lnTo>
                      <a:pt x="135" y="120"/>
                    </a:lnTo>
                    <a:lnTo>
                      <a:pt x="141" y="117"/>
                    </a:lnTo>
                    <a:lnTo>
                      <a:pt x="144" y="109"/>
                    </a:lnTo>
                    <a:lnTo>
                      <a:pt x="150" y="112"/>
                    </a:lnTo>
                    <a:lnTo>
                      <a:pt x="159" y="114"/>
                    </a:lnTo>
                    <a:lnTo>
                      <a:pt x="168" y="106"/>
                    </a:lnTo>
                    <a:lnTo>
                      <a:pt x="170" y="103"/>
                    </a:lnTo>
                    <a:lnTo>
                      <a:pt x="168" y="97"/>
                    </a:lnTo>
                    <a:lnTo>
                      <a:pt x="174" y="96"/>
                    </a:lnTo>
                    <a:lnTo>
                      <a:pt x="176" y="91"/>
                    </a:lnTo>
                    <a:lnTo>
                      <a:pt x="179" y="93"/>
                    </a:lnTo>
                    <a:lnTo>
                      <a:pt x="182" y="100"/>
                    </a:lnTo>
                    <a:lnTo>
                      <a:pt x="182" y="102"/>
                    </a:lnTo>
                    <a:lnTo>
                      <a:pt x="182" y="106"/>
                    </a:lnTo>
                    <a:lnTo>
                      <a:pt x="186" y="112"/>
                    </a:lnTo>
                    <a:lnTo>
                      <a:pt x="182" y="125"/>
                    </a:lnTo>
                    <a:lnTo>
                      <a:pt x="183" y="126"/>
                    </a:lnTo>
                    <a:lnTo>
                      <a:pt x="188" y="129"/>
                    </a:lnTo>
                    <a:lnTo>
                      <a:pt x="186" y="134"/>
                    </a:lnTo>
                    <a:lnTo>
                      <a:pt x="189" y="140"/>
                    </a:lnTo>
                    <a:lnTo>
                      <a:pt x="177" y="144"/>
                    </a:lnTo>
                    <a:lnTo>
                      <a:pt x="174" y="146"/>
                    </a:lnTo>
                    <a:lnTo>
                      <a:pt x="162" y="156"/>
                    </a:lnTo>
                    <a:lnTo>
                      <a:pt x="158" y="166"/>
                    </a:lnTo>
                    <a:lnTo>
                      <a:pt x="153" y="170"/>
                    </a:lnTo>
                    <a:lnTo>
                      <a:pt x="147" y="169"/>
                    </a:lnTo>
                    <a:lnTo>
                      <a:pt x="141" y="169"/>
                    </a:lnTo>
                    <a:lnTo>
                      <a:pt x="138" y="176"/>
                    </a:lnTo>
                    <a:lnTo>
                      <a:pt x="141" y="179"/>
                    </a:lnTo>
                    <a:lnTo>
                      <a:pt x="141" y="187"/>
                    </a:lnTo>
                    <a:lnTo>
                      <a:pt x="136" y="184"/>
                    </a:lnTo>
                    <a:lnTo>
                      <a:pt x="130" y="182"/>
                    </a:lnTo>
                    <a:lnTo>
                      <a:pt x="129" y="170"/>
                    </a:lnTo>
                    <a:lnTo>
                      <a:pt x="126" y="167"/>
                    </a:lnTo>
                    <a:lnTo>
                      <a:pt x="106" y="163"/>
                    </a:lnTo>
                    <a:lnTo>
                      <a:pt x="86" y="172"/>
                    </a:lnTo>
                    <a:lnTo>
                      <a:pt x="83" y="170"/>
                    </a:lnTo>
                    <a:lnTo>
                      <a:pt x="80" y="163"/>
                    </a:lnTo>
                    <a:lnTo>
                      <a:pt x="73" y="163"/>
                    </a:lnTo>
                    <a:lnTo>
                      <a:pt x="74" y="158"/>
                    </a:lnTo>
                    <a:lnTo>
                      <a:pt x="71" y="153"/>
                    </a:lnTo>
                    <a:lnTo>
                      <a:pt x="62" y="149"/>
                    </a:lnTo>
                    <a:lnTo>
                      <a:pt x="60" y="159"/>
                    </a:lnTo>
                    <a:lnTo>
                      <a:pt x="63" y="163"/>
                    </a:lnTo>
                    <a:lnTo>
                      <a:pt x="65" y="170"/>
                    </a:lnTo>
                    <a:lnTo>
                      <a:pt x="65" y="179"/>
                    </a:lnTo>
                    <a:lnTo>
                      <a:pt x="60" y="182"/>
                    </a:lnTo>
                    <a:lnTo>
                      <a:pt x="56" y="184"/>
                    </a:lnTo>
                    <a:lnTo>
                      <a:pt x="45" y="178"/>
                    </a:lnTo>
                    <a:lnTo>
                      <a:pt x="48" y="176"/>
                    </a:lnTo>
                    <a:lnTo>
                      <a:pt x="47" y="166"/>
                    </a:lnTo>
                    <a:lnTo>
                      <a:pt x="47" y="164"/>
                    </a:lnTo>
                    <a:lnTo>
                      <a:pt x="48" y="161"/>
                    </a:lnTo>
                    <a:lnTo>
                      <a:pt x="47" y="155"/>
                    </a:lnTo>
                    <a:lnTo>
                      <a:pt x="50" y="153"/>
                    </a:lnTo>
                    <a:lnTo>
                      <a:pt x="51" y="144"/>
                    </a:lnTo>
                    <a:lnTo>
                      <a:pt x="50" y="141"/>
                    </a:lnTo>
                    <a:lnTo>
                      <a:pt x="38" y="138"/>
                    </a:lnTo>
                    <a:lnTo>
                      <a:pt x="33" y="140"/>
                    </a:lnTo>
                    <a:lnTo>
                      <a:pt x="33" y="134"/>
                    </a:lnTo>
                    <a:lnTo>
                      <a:pt x="24" y="135"/>
                    </a:lnTo>
                    <a:lnTo>
                      <a:pt x="22" y="129"/>
                    </a:lnTo>
                    <a:lnTo>
                      <a:pt x="22" y="125"/>
                    </a:lnTo>
                    <a:lnTo>
                      <a:pt x="26" y="117"/>
                    </a:lnTo>
                    <a:lnTo>
                      <a:pt x="22" y="112"/>
                    </a:lnTo>
                    <a:lnTo>
                      <a:pt x="16" y="105"/>
                    </a:lnTo>
                    <a:lnTo>
                      <a:pt x="9" y="106"/>
                    </a:lnTo>
                    <a:lnTo>
                      <a:pt x="6" y="106"/>
                    </a:lnTo>
                    <a:lnTo>
                      <a:pt x="0" y="99"/>
                    </a:lnTo>
                    <a:lnTo>
                      <a:pt x="1" y="97"/>
                    </a:lnTo>
                    <a:lnTo>
                      <a:pt x="4" y="94"/>
                    </a:lnTo>
                    <a:lnTo>
                      <a:pt x="1" y="87"/>
                    </a:lnTo>
                    <a:lnTo>
                      <a:pt x="3" y="80"/>
                    </a:lnTo>
                    <a:lnTo>
                      <a:pt x="7" y="77"/>
                    </a:lnTo>
                    <a:lnTo>
                      <a:pt x="12" y="76"/>
                    </a:lnTo>
                    <a:lnTo>
                      <a:pt x="22" y="67"/>
                    </a:lnTo>
                    <a:lnTo>
                      <a:pt x="32" y="67"/>
                    </a:lnTo>
                    <a:lnTo>
                      <a:pt x="29" y="64"/>
                    </a:lnTo>
                    <a:lnTo>
                      <a:pt x="32" y="61"/>
                    </a:lnTo>
                    <a:lnTo>
                      <a:pt x="38" y="59"/>
                    </a:lnTo>
                    <a:lnTo>
                      <a:pt x="33" y="49"/>
                    </a:lnTo>
                    <a:lnTo>
                      <a:pt x="36" y="45"/>
                    </a:lnTo>
                    <a:lnTo>
                      <a:pt x="44" y="32"/>
                    </a:lnTo>
                    <a:lnTo>
                      <a:pt x="51" y="33"/>
                    </a:lnTo>
                    <a:lnTo>
                      <a:pt x="45" y="26"/>
                    </a:lnTo>
                    <a:lnTo>
                      <a:pt x="51" y="17"/>
                    </a:lnTo>
                    <a:lnTo>
                      <a:pt x="48" y="12"/>
                    </a:lnTo>
                    <a:lnTo>
                      <a:pt x="53" y="7"/>
                    </a:lnTo>
                    <a:lnTo>
                      <a:pt x="51" y="1"/>
                    </a:lnTo>
                    <a:lnTo>
                      <a:pt x="53" y="0"/>
                    </a:lnTo>
                    <a:lnTo>
                      <a:pt x="65" y="0"/>
                    </a:lnTo>
                    <a:lnTo>
                      <a:pt x="70" y="6"/>
                    </a:lnTo>
                    <a:lnTo>
                      <a:pt x="76" y="6"/>
                    </a:lnTo>
                    <a:lnTo>
                      <a:pt x="80" y="11"/>
                    </a:lnTo>
                    <a:lnTo>
                      <a:pt x="92" y="11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14" y="17"/>
                    </a:lnTo>
                    <a:lnTo>
                      <a:pt x="114" y="20"/>
                    </a:lnTo>
                    <a:lnTo>
                      <a:pt x="123" y="20"/>
                    </a:lnTo>
                    <a:lnTo>
                      <a:pt x="121" y="27"/>
                    </a:lnTo>
                    <a:lnTo>
                      <a:pt x="118" y="30"/>
                    </a:lnTo>
                    <a:lnTo>
                      <a:pt x="111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1" name="Freeform 1152">
                <a:extLst>
                  <a:ext uri="{FF2B5EF4-FFF2-40B4-BE49-F238E27FC236}">
                    <a16:creationId xmlns:a16="http://schemas.microsoft.com/office/drawing/2014/main" id="{FBDF520F-69A2-2C9D-04B7-35E193F47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991"/>
                <a:ext cx="95" cy="93"/>
              </a:xfrm>
              <a:custGeom>
                <a:avLst/>
                <a:gdLst>
                  <a:gd name="T0" fmla="*/ 106 w 189"/>
                  <a:gd name="T1" fmla="*/ 32 h 187"/>
                  <a:gd name="T2" fmla="*/ 98 w 189"/>
                  <a:gd name="T3" fmla="*/ 47 h 187"/>
                  <a:gd name="T4" fmla="*/ 97 w 189"/>
                  <a:gd name="T5" fmla="*/ 61 h 187"/>
                  <a:gd name="T6" fmla="*/ 91 w 189"/>
                  <a:gd name="T7" fmla="*/ 73 h 187"/>
                  <a:gd name="T8" fmla="*/ 95 w 189"/>
                  <a:gd name="T9" fmla="*/ 80 h 187"/>
                  <a:gd name="T10" fmla="*/ 109 w 189"/>
                  <a:gd name="T11" fmla="*/ 80 h 187"/>
                  <a:gd name="T12" fmla="*/ 121 w 189"/>
                  <a:gd name="T13" fmla="*/ 94 h 187"/>
                  <a:gd name="T14" fmla="*/ 126 w 189"/>
                  <a:gd name="T15" fmla="*/ 109 h 187"/>
                  <a:gd name="T16" fmla="*/ 135 w 189"/>
                  <a:gd name="T17" fmla="*/ 118 h 187"/>
                  <a:gd name="T18" fmla="*/ 141 w 189"/>
                  <a:gd name="T19" fmla="*/ 117 h 187"/>
                  <a:gd name="T20" fmla="*/ 150 w 189"/>
                  <a:gd name="T21" fmla="*/ 112 h 187"/>
                  <a:gd name="T22" fmla="*/ 168 w 189"/>
                  <a:gd name="T23" fmla="*/ 106 h 187"/>
                  <a:gd name="T24" fmla="*/ 168 w 189"/>
                  <a:gd name="T25" fmla="*/ 97 h 187"/>
                  <a:gd name="T26" fmla="*/ 176 w 189"/>
                  <a:gd name="T27" fmla="*/ 91 h 187"/>
                  <a:gd name="T28" fmla="*/ 182 w 189"/>
                  <a:gd name="T29" fmla="*/ 100 h 187"/>
                  <a:gd name="T30" fmla="*/ 182 w 189"/>
                  <a:gd name="T31" fmla="*/ 106 h 187"/>
                  <a:gd name="T32" fmla="*/ 182 w 189"/>
                  <a:gd name="T33" fmla="*/ 125 h 187"/>
                  <a:gd name="T34" fmla="*/ 188 w 189"/>
                  <a:gd name="T35" fmla="*/ 129 h 187"/>
                  <a:gd name="T36" fmla="*/ 189 w 189"/>
                  <a:gd name="T37" fmla="*/ 140 h 187"/>
                  <a:gd name="T38" fmla="*/ 174 w 189"/>
                  <a:gd name="T39" fmla="*/ 146 h 187"/>
                  <a:gd name="T40" fmla="*/ 158 w 189"/>
                  <a:gd name="T41" fmla="*/ 166 h 187"/>
                  <a:gd name="T42" fmla="*/ 147 w 189"/>
                  <a:gd name="T43" fmla="*/ 169 h 187"/>
                  <a:gd name="T44" fmla="*/ 138 w 189"/>
                  <a:gd name="T45" fmla="*/ 176 h 187"/>
                  <a:gd name="T46" fmla="*/ 141 w 189"/>
                  <a:gd name="T47" fmla="*/ 187 h 187"/>
                  <a:gd name="T48" fmla="*/ 130 w 189"/>
                  <a:gd name="T49" fmla="*/ 182 h 187"/>
                  <a:gd name="T50" fmla="*/ 126 w 189"/>
                  <a:gd name="T51" fmla="*/ 167 h 187"/>
                  <a:gd name="T52" fmla="*/ 86 w 189"/>
                  <a:gd name="T53" fmla="*/ 172 h 187"/>
                  <a:gd name="T54" fmla="*/ 80 w 189"/>
                  <a:gd name="T55" fmla="*/ 163 h 187"/>
                  <a:gd name="T56" fmla="*/ 74 w 189"/>
                  <a:gd name="T57" fmla="*/ 158 h 187"/>
                  <a:gd name="T58" fmla="*/ 62 w 189"/>
                  <a:gd name="T59" fmla="*/ 149 h 187"/>
                  <a:gd name="T60" fmla="*/ 63 w 189"/>
                  <a:gd name="T61" fmla="*/ 163 h 187"/>
                  <a:gd name="T62" fmla="*/ 65 w 189"/>
                  <a:gd name="T63" fmla="*/ 179 h 187"/>
                  <a:gd name="T64" fmla="*/ 56 w 189"/>
                  <a:gd name="T65" fmla="*/ 184 h 187"/>
                  <a:gd name="T66" fmla="*/ 48 w 189"/>
                  <a:gd name="T67" fmla="*/ 176 h 187"/>
                  <a:gd name="T68" fmla="*/ 47 w 189"/>
                  <a:gd name="T69" fmla="*/ 164 h 187"/>
                  <a:gd name="T70" fmla="*/ 47 w 189"/>
                  <a:gd name="T71" fmla="*/ 155 h 187"/>
                  <a:gd name="T72" fmla="*/ 51 w 189"/>
                  <a:gd name="T73" fmla="*/ 144 h 187"/>
                  <a:gd name="T74" fmla="*/ 38 w 189"/>
                  <a:gd name="T75" fmla="*/ 138 h 187"/>
                  <a:gd name="T76" fmla="*/ 33 w 189"/>
                  <a:gd name="T77" fmla="*/ 134 h 187"/>
                  <a:gd name="T78" fmla="*/ 22 w 189"/>
                  <a:gd name="T79" fmla="*/ 129 h 187"/>
                  <a:gd name="T80" fmla="*/ 26 w 189"/>
                  <a:gd name="T81" fmla="*/ 117 h 187"/>
                  <a:gd name="T82" fmla="*/ 16 w 189"/>
                  <a:gd name="T83" fmla="*/ 105 h 187"/>
                  <a:gd name="T84" fmla="*/ 6 w 189"/>
                  <a:gd name="T85" fmla="*/ 106 h 187"/>
                  <a:gd name="T86" fmla="*/ 1 w 189"/>
                  <a:gd name="T87" fmla="*/ 97 h 187"/>
                  <a:gd name="T88" fmla="*/ 1 w 189"/>
                  <a:gd name="T89" fmla="*/ 87 h 187"/>
                  <a:gd name="T90" fmla="*/ 7 w 189"/>
                  <a:gd name="T91" fmla="*/ 77 h 187"/>
                  <a:gd name="T92" fmla="*/ 22 w 189"/>
                  <a:gd name="T93" fmla="*/ 67 h 187"/>
                  <a:gd name="T94" fmla="*/ 29 w 189"/>
                  <a:gd name="T95" fmla="*/ 64 h 187"/>
                  <a:gd name="T96" fmla="*/ 38 w 189"/>
                  <a:gd name="T97" fmla="*/ 59 h 187"/>
                  <a:gd name="T98" fmla="*/ 36 w 189"/>
                  <a:gd name="T99" fmla="*/ 45 h 187"/>
                  <a:gd name="T100" fmla="*/ 51 w 189"/>
                  <a:gd name="T101" fmla="*/ 33 h 187"/>
                  <a:gd name="T102" fmla="*/ 51 w 189"/>
                  <a:gd name="T103" fmla="*/ 17 h 187"/>
                  <a:gd name="T104" fmla="*/ 53 w 189"/>
                  <a:gd name="T105" fmla="*/ 7 h 187"/>
                  <a:gd name="T106" fmla="*/ 53 w 189"/>
                  <a:gd name="T107" fmla="*/ 0 h 187"/>
                  <a:gd name="T108" fmla="*/ 70 w 189"/>
                  <a:gd name="T109" fmla="*/ 6 h 187"/>
                  <a:gd name="T110" fmla="*/ 80 w 189"/>
                  <a:gd name="T111" fmla="*/ 11 h 187"/>
                  <a:gd name="T112" fmla="*/ 106 w 189"/>
                  <a:gd name="T113" fmla="*/ 12 h 187"/>
                  <a:gd name="T114" fmla="*/ 114 w 189"/>
                  <a:gd name="T115" fmla="*/ 17 h 187"/>
                  <a:gd name="T116" fmla="*/ 123 w 189"/>
                  <a:gd name="T117" fmla="*/ 20 h 187"/>
                  <a:gd name="T118" fmla="*/ 118 w 189"/>
                  <a:gd name="T119" fmla="*/ 3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9" h="187">
                    <a:moveTo>
                      <a:pt x="111" y="30"/>
                    </a:moveTo>
                    <a:lnTo>
                      <a:pt x="106" y="32"/>
                    </a:lnTo>
                    <a:lnTo>
                      <a:pt x="100" y="39"/>
                    </a:lnTo>
                    <a:lnTo>
                      <a:pt x="98" y="47"/>
                    </a:lnTo>
                    <a:lnTo>
                      <a:pt x="101" y="56"/>
                    </a:lnTo>
                    <a:lnTo>
                      <a:pt x="97" y="61"/>
                    </a:lnTo>
                    <a:lnTo>
                      <a:pt x="92" y="70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80"/>
                    </a:lnTo>
                    <a:lnTo>
                      <a:pt x="101" y="79"/>
                    </a:lnTo>
                    <a:lnTo>
                      <a:pt x="109" y="80"/>
                    </a:lnTo>
                    <a:lnTo>
                      <a:pt x="117" y="82"/>
                    </a:lnTo>
                    <a:lnTo>
                      <a:pt x="121" y="94"/>
                    </a:lnTo>
                    <a:lnTo>
                      <a:pt x="126" y="97"/>
                    </a:lnTo>
                    <a:lnTo>
                      <a:pt x="126" y="109"/>
                    </a:lnTo>
                    <a:lnTo>
                      <a:pt x="129" y="111"/>
                    </a:lnTo>
                    <a:lnTo>
                      <a:pt x="135" y="118"/>
                    </a:lnTo>
                    <a:lnTo>
                      <a:pt x="135" y="120"/>
                    </a:lnTo>
                    <a:lnTo>
                      <a:pt x="141" y="117"/>
                    </a:lnTo>
                    <a:lnTo>
                      <a:pt x="144" y="109"/>
                    </a:lnTo>
                    <a:lnTo>
                      <a:pt x="150" y="112"/>
                    </a:lnTo>
                    <a:lnTo>
                      <a:pt x="159" y="114"/>
                    </a:lnTo>
                    <a:lnTo>
                      <a:pt x="168" y="106"/>
                    </a:lnTo>
                    <a:lnTo>
                      <a:pt x="170" y="103"/>
                    </a:lnTo>
                    <a:lnTo>
                      <a:pt x="168" y="97"/>
                    </a:lnTo>
                    <a:lnTo>
                      <a:pt x="174" y="96"/>
                    </a:lnTo>
                    <a:lnTo>
                      <a:pt x="176" y="91"/>
                    </a:lnTo>
                    <a:lnTo>
                      <a:pt x="179" y="93"/>
                    </a:lnTo>
                    <a:lnTo>
                      <a:pt x="182" y="100"/>
                    </a:lnTo>
                    <a:lnTo>
                      <a:pt x="182" y="102"/>
                    </a:lnTo>
                    <a:lnTo>
                      <a:pt x="182" y="106"/>
                    </a:lnTo>
                    <a:lnTo>
                      <a:pt x="186" y="112"/>
                    </a:lnTo>
                    <a:lnTo>
                      <a:pt x="182" y="125"/>
                    </a:lnTo>
                    <a:lnTo>
                      <a:pt x="183" y="126"/>
                    </a:lnTo>
                    <a:lnTo>
                      <a:pt x="188" y="129"/>
                    </a:lnTo>
                    <a:lnTo>
                      <a:pt x="186" y="134"/>
                    </a:lnTo>
                    <a:lnTo>
                      <a:pt x="189" y="140"/>
                    </a:lnTo>
                    <a:lnTo>
                      <a:pt x="177" y="144"/>
                    </a:lnTo>
                    <a:lnTo>
                      <a:pt x="174" y="146"/>
                    </a:lnTo>
                    <a:lnTo>
                      <a:pt x="162" y="156"/>
                    </a:lnTo>
                    <a:lnTo>
                      <a:pt x="158" y="166"/>
                    </a:lnTo>
                    <a:lnTo>
                      <a:pt x="153" y="170"/>
                    </a:lnTo>
                    <a:lnTo>
                      <a:pt x="147" y="169"/>
                    </a:lnTo>
                    <a:lnTo>
                      <a:pt x="141" y="169"/>
                    </a:lnTo>
                    <a:lnTo>
                      <a:pt x="138" y="176"/>
                    </a:lnTo>
                    <a:lnTo>
                      <a:pt x="141" y="179"/>
                    </a:lnTo>
                    <a:lnTo>
                      <a:pt x="141" y="187"/>
                    </a:lnTo>
                    <a:lnTo>
                      <a:pt x="136" y="184"/>
                    </a:lnTo>
                    <a:lnTo>
                      <a:pt x="130" y="182"/>
                    </a:lnTo>
                    <a:lnTo>
                      <a:pt x="129" y="170"/>
                    </a:lnTo>
                    <a:lnTo>
                      <a:pt x="126" y="167"/>
                    </a:lnTo>
                    <a:lnTo>
                      <a:pt x="106" y="163"/>
                    </a:lnTo>
                    <a:lnTo>
                      <a:pt x="86" y="172"/>
                    </a:lnTo>
                    <a:lnTo>
                      <a:pt x="83" y="170"/>
                    </a:lnTo>
                    <a:lnTo>
                      <a:pt x="80" y="163"/>
                    </a:lnTo>
                    <a:lnTo>
                      <a:pt x="73" y="163"/>
                    </a:lnTo>
                    <a:lnTo>
                      <a:pt x="74" y="158"/>
                    </a:lnTo>
                    <a:lnTo>
                      <a:pt x="71" y="153"/>
                    </a:lnTo>
                    <a:lnTo>
                      <a:pt x="62" y="149"/>
                    </a:lnTo>
                    <a:lnTo>
                      <a:pt x="60" y="159"/>
                    </a:lnTo>
                    <a:lnTo>
                      <a:pt x="63" y="163"/>
                    </a:lnTo>
                    <a:lnTo>
                      <a:pt x="65" y="170"/>
                    </a:lnTo>
                    <a:lnTo>
                      <a:pt x="65" y="179"/>
                    </a:lnTo>
                    <a:lnTo>
                      <a:pt x="60" y="182"/>
                    </a:lnTo>
                    <a:lnTo>
                      <a:pt x="56" y="184"/>
                    </a:lnTo>
                    <a:lnTo>
                      <a:pt x="45" y="178"/>
                    </a:lnTo>
                    <a:lnTo>
                      <a:pt x="48" y="176"/>
                    </a:lnTo>
                    <a:lnTo>
                      <a:pt x="47" y="166"/>
                    </a:lnTo>
                    <a:lnTo>
                      <a:pt x="47" y="164"/>
                    </a:lnTo>
                    <a:lnTo>
                      <a:pt x="48" y="161"/>
                    </a:lnTo>
                    <a:lnTo>
                      <a:pt x="47" y="155"/>
                    </a:lnTo>
                    <a:lnTo>
                      <a:pt x="50" y="153"/>
                    </a:lnTo>
                    <a:lnTo>
                      <a:pt x="51" y="144"/>
                    </a:lnTo>
                    <a:lnTo>
                      <a:pt x="50" y="141"/>
                    </a:lnTo>
                    <a:lnTo>
                      <a:pt x="38" y="138"/>
                    </a:lnTo>
                    <a:lnTo>
                      <a:pt x="33" y="140"/>
                    </a:lnTo>
                    <a:lnTo>
                      <a:pt x="33" y="134"/>
                    </a:lnTo>
                    <a:lnTo>
                      <a:pt x="24" y="135"/>
                    </a:lnTo>
                    <a:lnTo>
                      <a:pt x="22" y="129"/>
                    </a:lnTo>
                    <a:lnTo>
                      <a:pt x="22" y="125"/>
                    </a:lnTo>
                    <a:lnTo>
                      <a:pt x="26" y="117"/>
                    </a:lnTo>
                    <a:lnTo>
                      <a:pt x="22" y="112"/>
                    </a:lnTo>
                    <a:lnTo>
                      <a:pt x="16" y="105"/>
                    </a:lnTo>
                    <a:lnTo>
                      <a:pt x="9" y="106"/>
                    </a:lnTo>
                    <a:lnTo>
                      <a:pt x="6" y="106"/>
                    </a:lnTo>
                    <a:lnTo>
                      <a:pt x="0" y="99"/>
                    </a:lnTo>
                    <a:lnTo>
                      <a:pt x="1" y="97"/>
                    </a:lnTo>
                    <a:lnTo>
                      <a:pt x="4" y="94"/>
                    </a:lnTo>
                    <a:lnTo>
                      <a:pt x="1" y="87"/>
                    </a:lnTo>
                    <a:lnTo>
                      <a:pt x="3" y="80"/>
                    </a:lnTo>
                    <a:lnTo>
                      <a:pt x="7" y="77"/>
                    </a:lnTo>
                    <a:lnTo>
                      <a:pt x="12" y="76"/>
                    </a:lnTo>
                    <a:lnTo>
                      <a:pt x="22" y="67"/>
                    </a:lnTo>
                    <a:lnTo>
                      <a:pt x="32" y="67"/>
                    </a:lnTo>
                    <a:lnTo>
                      <a:pt x="29" y="64"/>
                    </a:lnTo>
                    <a:lnTo>
                      <a:pt x="32" y="61"/>
                    </a:lnTo>
                    <a:lnTo>
                      <a:pt x="38" y="59"/>
                    </a:lnTo>
                    <a:lnTo>
                      <a:pt x="33" y="49"/>
                    </a:lnTo>
                    <a:lnTo>
                      <a:pt x="36" y="45"/>
                    </a:lnTo>
                    <a:lnTo>
                      <a:pt x="44" y="32"/>
                    </a:lnTo>
                    <a:lnTo>
                      <a:pt x="51" y="33"/>
                    </a:lnTo>
                    <a:lnTo>
                      <a:pt x="45" y="26"/>
                    </a:lnTo>
                    <a:lnTo>
                      <a:pt x="51" y="17"/>
                    </a:lnTo>
                    <a:lnTo>
                      <a:pt x="48" y="12"/>
                    </a:lnTo>
                    <a:lnTo>
                      <a:pt x="53" y="7"/>
                    </a:lnTo>
                    <a:lnTo>
                      <a:pt x="51" y="1"/>
                    </a:lnTo>
                    <a:lnTo>
                      <a:pt x="53" y="0"/>
                    </a:lnTo>
                    <a:lnTo>
                      <a:pt x="65" y="0"/>
                    </a:lnTo>
                    <a:lnTo>
                      <a:pt x="70" y="6"/>
                    </a:lnTo>
                    <a:lnTo>
                      <a:pt x="76" y="6"/>
                    </a:lnTo>
                    <a:lnTo>
                      <a:pt x="80" y="11"/>
                    </a:lnTo>
                    <a:lnTo>
                      <a:pt x="92" y="11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14" y="17"/>
                    </a:lnTo>
                    <a:lnTo>
                      <a:pt x="114" y="20"/>
                    </a:lnTo>
                    <a:lnTo>
                      <a:pt x="123" y="20"/>
                    </a:lnTo>
                    <a:lnTo>
                      <a:pt x="121" y="27"/>
                    </a:lnTo>
                    <a:lnTo>
                      <a:pt x="118" y="30"/>
                    </a:lnTo>
                    <a:lnTo>
                      <a:pt x="111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2" name="Freeform 1153">
                <a:extLst>
                  <a:ext uri="{FF2B5EF4-FFF2-40B4-BE49-F238E27FC236}">
                    <a16:creationId xmlns:a16="http://schemas.microsoft.com/office/drawing/2014/main" id="{F0C6FE45-5295-F374-D08A-4215A3599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86"/>
                <a:ext cx="83" cy="75"/>
              </a:xfrm>
              <a:custGeom>
                <a:avLst/>
                <a:gdLst>
                  <a:gd name="T0" fmla="*/ 115 w 165"/>
                  <a:gd name="T1" fmla="*/ 53 h 149"/>
                  <a:gd name="T2" fmla="*/ 105 w 165"/>
                  <a:gd name="T3" fmla="*/ 45 h 149"/>
                  <a:gd name="T4" fmla="*/ 94 w 165"/>
                  <a:gd name="T5" fmla="*/ 39 h 149"/>
                  <a:gd name="T6" fmla="*/ 93 w 165"/>
                  <a:gd name="T7" fmla="*/ 24 h 149"/>
                  <a:gd name="T8" fmla="*/ 88 w 165"/>
                  <a:gd name="T9" fmla="*/ 15 h 149"/>
                  <a:gd name="T10" fmla="*/ 74 w 165"/>
                  <a:gd name="T11" fmla="*/ 15 h 149"/>
                  <a:gd name="T12" fmla="*/ 64 w 165"/>
                  <a:gd name="T13" fmla="*/ 35 h 149"/>
                  <a:gd name="T14" fmla="*/ 58 w 165"/>
                  <a:gd name="T15" fmla="*/ 39 h 149"/>
                  <a:gd name="T16" fmla="*/ 58 w 165"/>
                  <a:gd name="T17" fmla="*/ 29 h 149"/>
                  <a:gd name="T18" fmla="*/ 39 w 165"/>
                  <a:gd name="T19" fmla="*/ 12 h 149"/>
                  <a:gd name="T20" fmla="*/ 30 w 165"/>
                  <a:gd name="T21" fmla="*/ 0 h 149"/>
                  <a:gd name="T22" fmla="*/ 23 w 165"/>
                  <a:gd name="T23" fmla="*/ 9 h 149"/>
                  <a:gd name="T24" fmla="*/ 23 w 165"/>
                  <a:gd name="T25" fmla="*/ 23 h 149"/>
                  <a:gd name="T26" fmla="*/ 12 w 165"/>
                  <a:gd name="T27" fmla="*/ 21 h 149"/>
                  <a:gd name="T28" fmla="*/ 8 w 165"/>
                  <a:gd name="T29" fmla="*/ 32 h 149"/>
                  <a:gd name="T30" fmla="*/ 6 w 165"/>
                  <a:gd name="T31" fmla="*/ 39 h 149"/>
                  <a:gd name="T32" fmla="*/ 4 w 165"/>
                  <a:gd name="T33" fmla="*/ 47 h 149"/>
                  <a:gd name="T34" fmla="*/ 1 w 165"/>
                  <a:gd name="T35" fmla="*/ 62 h 149"/>
                  <a:gd name="T36" fmla="*/ 8 w 165"/>
                  <a:gd name="T37" fmla="*/ 76 h 149"/>
                  <a:gd name="T38" fmla="*/ 14 w 165"/>
                  <a:gd name="T39" fmla="*/ 83 h 149"/>
                  <a:gd name="T40" fmla="*/ 20 w 165"/>
                  <a:gd name="T41" fmla="*/ 96 h 149"/>
                  <a:gd name="T42" fmla="*/ 23 w 165"/>
                  <a:gd name="T43" fmla="*/ 121 h 149"/>
                  <a:gd name="T44" fmla="*/ 29 w 165"/>
                  <a:gd name="T45" fmla="*/ 127 h 149"/>
                  <a:gd name="T46" fmla="*/ 45 w 165"/>
                  <a:gd name="T47" fmla="*/ 120 h 149"/>
                  <a:gd name="T48" fmla="*/ 58 w 165"/>
                  <a:gd name="T49" fmla="*/ 135 h 149"/>
                  <a:gd name="T50" fmla="*/ 67 w 165"/>
                  <a:gd name="T51" fmla="*/ 146 h 149"/>
                  <a:gd name="T52" fmla="*/ 79 w 165"/>
                  <a:gd name="T53" fmla="*/ 149 h 149"/>
                  <a:gd name="T54" fmla="*/ 89 w 165"/>
                  <a:gd name="T55" fmla="*/ 138 h 149"/>
                  <a:gd name="T56" fmla="*/ 99 w 165"/>
                  <a:gd name="T57" fmla="*/ 129 h 149"/>
                  <a:gd name="T58" fmla="*/ 105 w 165"/>
                  <a:gd name="T59" fmla="*/ 121 h 149"/>
                  <a:gd name="T60" fmla="*/ 117 w 165"/>
                  <a:gd name="T61" fmla="*/ 130 h 149"/>
                  <a:gd name="T62" fmla="*/ 126 w 165"/>
                  <a:gd name="T63" fmla="*/ 127 h 149"/>
                  <a:gd name="T64" fmla="*/ 138 w 165"/>
                  <a:gd name="T65" fmla="*/ 130 h 149"/>
                  <a:gd name="T66" fmla="*/ 150 w 165"/>
                  <a:gd name="T67" fmla="*/ 126 h 149"/>
                  <a:gd name="T68" fmla="*/ 159 w 165"/>
                  <a:gd name="T69" fmla="*/ 118 h 149"/>
                  <a:gd name="T70" fmla="*/ 165 w 165"/>
                  <a:gd name="T71" fmla="*/ 112 h 149"/>
                  <a:gd name="T72" fmla="*/ 158 w 165"/>
                  <a:gd name="T73" fmla="*/ 100 h 149"/>
                  <a:gd name="T74" fmla="*/ 162 w 165"/>
                  <a:gd name="T75" fmla="*/ 86 h 149"/>
                  <a:gd name="T76" fmla="*/ 156 w 165"/>
                  <a:gd name="T77" fmla="*/ 79 h 149"/>
                  <a:gd name="T78" fmla="*/ 144 w 165"/>
                  <a:gd name="T79" fmla="*/ 71 h 149"/>
                  <a:gd name="T80" fmla="*/ 140 w 165"/>
                  <a:gd name="T81" fmla="*/ 54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5" h="149">
                    <a:moveTo>
                      <a:pt x="132" y="56"/>
                    </a:moveTo>
                    <a:lnTo>
                      <a:pt x="115" y="53"/>
                    </a:lnTo>
                    <a:lnTo>
                      <a:pt x="111" y="48"/>
                    </a:lnTo>
                    <a:lnTo>
                      <a:pt x="105" y="45"/>
                    </a:lnTo>
                    <a:lnTo>
                      <a:pt x="102" y="42"/>
                    </a:lnTo>
                    <a:lnTo>
                      <a:pt x="94" y="39"/>
                    </a:lnTo>
                    <a:lnTo>
                      <a:pt x="99" y="33"/>
                    </a:lnTo>
                    <a:lnTo>
                      <a:pt x="93" y="24"/>
                    </a:lnTo>
                    <a:lnTo>
                      <a:pt x="93" y="18"/>
                    </a:lnTo>
                    <a:lnTo>
                      <a:pt x="88" y="15"/>
                    </a:lnTo>
                    <a:lnTo>
                      <a:pt x="83" y="21"/>
                    </a:lnTo>
                    <a:lnTo>
                      <a:pt x="74" y="15"/>
                    </a:lnTo>
                    <a:lnTo>
                      <a:pt x="70" y="20"/>
                    </a:lnTo>
                    <a:lnTo>
                      <a:pt x="64" y="35"/>
                    </a:lnTo>
                    <a:lnTo>
                      <a:pt x="62" y="36"/>
                    </a:lnTo>
                    <a:lnTo>
                      <a:pt x="58" y="39"/>
                    </a:lnTo>
                    <a:lnTo>
                      <a:pt x="53" y="38"/>
                    </a:lnTo>
                    <a:lnTo>
                      <a:pt x="58" y="29"/>
                    </a:lnTo>
                    <a:lnTo>
                      <a:pt x="48" y="16"/>
                    </a:lnTo>
                    <a:lnTo>
                      <a:pt x="39" y="12"/>
                    </a:lnTo>
                    <a:lnTo>
                      <a:pt x="41" y="6"/>
                    </a:lnTo>
                    <a:lnTo>
                      <a:pt x="30" y="0"/>
                    </a:lnTo>
                    <a:lnTo>
                      <a:pt x="29" y="6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3" y="23"/>
                    </a:lnTo>
                    <a:lnTo>
                      <a:pt x="18" y="20"/>
                    </a:lnTo>
                    <a:lnTo>
                      <a:pt x="12" y="21"/>
                    </a:lnTo>
                    <a:lnTo>
                      <a:pt x="9" y="26"/>
                    </a:lnTo>
                    <a:lnTo>
                      <a:pt x="8" y="32"/>
                    </a:lnTo>
                    <a:lnTo>
                      <a:pt x="14" y="39"/>
                    </a:lnTo>
                    <a:lnTo>
                      <a:pt x="6" y="39"/>
                    </a:lnTo>
                    <a:lnTo>
                      <a:pt x="0" y="45"/>
                    </a:lnTo>
                    <a:lnTo>
                      <a:pt x="4" y="47"/>
                    </a:lnTo>
                    <a:lnTo>
                      <a:pt x="0" y="53"/>
                    </a:lnTo>
                    <a:lnTo>
                      <a:pt x="1" y="62"/>
                    </a:lnTo>
                    <a:lnTo>
                      <a:pt x="0" y="68"/>
                    </a:lnTo>
                    <a:lnTo>
                      <a:pt x="8" y="76"/>
                    </a:lnTo>
                    <a:lnTo>
                      <a:pt x="6" y="80"/>
                    </a:lnTo>
                    <a:lnTo>
                      <a:pt x="14" y="83"/>
                    </a:lnTo>
                    <a:lnTo>
                      <a:pt x="20" y="89"/>
                    </a:lnTo>
                    <a:lnTo>
                      <a:pt x="20" y="96"/>
                    </a:lnTo>
                    <a:lnTo>
                      <a:pt x="26" y="102"/>
                    </a:lnTo>
                    <a:lnTo>
                      <a:pt x="23" y="121"/>
                    </a:lnTo>
                    <a:lnTo>
                      <a:pt x="23" y="124"/>
                    </a:lnTo>
                    <a:lnTo>
                      <a:pt x="29" y="127"/>
                    </a:lnTo>
                    <a:lnTo>
                      <a:pt x="42" y="117"/>
                    </a:lnTo>
                    <a:lnTo>
                      <a:pt x="45" y="120"/>
                    </a:lnTo>
                    <a:lnTo>
                      <a:pt x="45" y="121"/>
                    </a:lnTo>
                    <a:lnTo>
                      <a:pt x="58" y="135"/>
                    </a:lnTo>
                    <a:lnTo>
                      <a:pt x="56" y="143"/>
                    </a:lnTo>
                    <a:lnTo>
                      <a:pt x="67" y="146"/>
                    </a:lnTo>
                    <a:lnTo>
                      <a:pt x="71" y="149"/>
                    </a:lnTo>
                    <a:lnTo>
                      <a:pt x="79" y="149"/>
                    </a:lnTo>
                    <a:lnTo>
                      <a:pt x="80" y="143"/>
                    </a:lnTo>
                    <a:lnTo>
                      <a:pt x="89" y="138"/>
                    </a:lnTo>
                    <a:lnTo>
                      <a:pt x="93" y="138"/>
                    </a:lnTo>
                    <a:lnTo>
                      <a:pt x="99" y="129"/>
                    </a:lnTo>
                    <a:lnTo>
                      <a:pt x="103" y="124"/>
                    </a:lnTo>
                    <a:lnTo>
                      <a:pt x="105" y="121"/>
                    </a:lnTo>
                    <a:lnTo>
                      <a:pt x="112" y="127"/>
                    </a:lnTo>
                    <a:lnTo>
                      <a:pt x="117" y="130"/>
                    </a:lnTo>
                    <a:lnTo>
                      <a:pt x="121" y="124"/>
                    </a:lnTo>
                    <a:lnTo>
                      <a:pt x="126" y="127"/>
                    </a:lnTo>
                    <a:lnTo>
                      <a:pt x="132" y="127"/>
                    </a:lnTo>
                    <a:lnTo>
                      <a:pt x="138" y="130"/>
                    </a:lnTo>
                    <a:lnTo>
                      <a:pt x="149" y="130"/>
                    </a:lnTo>
                    <a:lnTo>
                      <a:pt x="150" y="126"/>
                    </a:lnTo>
                    <a:lnTo>
                      <a:pt x="158" y="123"/>
                    </a:lnTo>
                    <a:lnTo>
                      <a:pt x="159" y="118"/>
                    </a:lnTo>
                    <a:lnTo>
                      <a:pt x="162" y="118"/>
                    </a:lnTo>
                    <a:lnTo>
                      <a:pt x="165" y="112"/>
                    </a:lnTo>
                    <a:lnTo>
                      <a:pt x="165" y="106"/>
                    </a:lnTo>
                    <a:lnTo>
                      <a:pt x="158" y="100"/>
                    </a:lnTo>
                    <a:lnTo>
                      <a:pt x="156" y="97"/>
                    </a:lnTo>
                    <a:lnTo>
                      <a:pt x="162" y="86"/>
                    </a:lnTo>
                    <a:lnTo>
                      <a:pt x="161" y="82"/>
                    </a:lnTo>
                    <a:lnTo>
                      <a:pt x="156" y="79"/>
                    </a:lnTo>
                    <a:lnTo>
                      <a:pt x="150" y="79"/>
                    </a:lnTo>
                    <a:lnTo>
                      <a:pt x="144" y="71"/>
                    </a:lnTo>
                    <a:lnTo>
                      <a:pt x="143" y="65"/>
                    </a:lnTo>
                    <a:lnTo>
                      <a:pt x="140" y="54"/>
                    </a:lnTo>
                    <a:lnTo>
                      <a:pt x="132" y="5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3" name="Freeform 1154">
                <a:extLst>
                  <a:ext uri="{FF2B5EF4-FFF2-40B4-BE49-F238E27FC236}">
                    <a16:creationId xmlns:a16="http://schemas.microsoft.com/office/drawing/2014/main" id="{534FD7A0-605A-1DF9-B84C-72A4A622D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86"/>
                <a:ext cx="83" cy="75"/>
              </a:xfrm>
              <a:custGeom>
                <a:avLst/>
                <a:gdLst>
                  <a:gd name="T0" fmla="*/ 140 w 165"/>
                  <a:gd name="T1" fmla="*/ 54 h 149"/>
                  <a:gd name="T2" fmla="*/ 144 w 165"/>
                  <a:gd name="T3" fmla="*/ 71 h 149"/>
                  <a:gd name="T4" fmla="*/ 156 w 165"/>
                  <a:gd name="T5" fmla="*/ 79 h 149"/>
                  <a:gd name="T6" fmla="*/ 162 w 165"/>
                  <a:gd name="T7" fmla="*/ 86 h 149"/>
                  <a:gd name="T8" fmla="*/ 158 w 165"/>
                  <a:gd name="T9" fmla="*/ 100 h 149"/>
                  <a:gd name="T10" fmla="*/ 165 w 165"/>
                  <a:gd name="T11" fmla="*/ 112 h 149"/>
                  <a:gd name="T12" fmla="*/ 159 w 165"/>
                  <a:gd name="T13" fmla="*/ 118 h 149"/>
                  <a:gd name="T14" fmla="*/ 150 w 165"/>
                  <a:gd name="T15" fmla="*/ 126 h 149"/>
                  <a:gd name="T16" fmla="*/ 138 w 165"/>
                  <a:gd name="T17" fmla="*/ 130 h 149"/>
                  <a:gd name="T18" fmla="*/ 126 w 165"/>
                  <a:gd name="T19" fmla="*/ 127 h 149"/>
                  <a:gd name="T20" fmla="*/ 117 w 165"/>
                  <a:gd name="T21" fmla="*/ 130 h 149"/>
                  <a:gd name="T22" fmla="*/ 105 w 165"/>
                  <a:gd name="T23" fmla="*/ 121 h 149"/>
                  <a:gd name="T24" fmla="*/ 99 w 165"/>
                  <a:gd name="T25" fmla="*/ 129 h 149"/>
                  <a:gd name="T26" fmla="*/ 89 w 165"/>
                  <a:gd name="T27" fmla="*/ 138 h 149"/>
                  <a:gd name="T28" fmla="*/ 79 w 165"/>
                  <a:gd name="T29" fmla="*/ 149 h 149"/>
                  <a:gd name="T30" fmla="*/ 67 w 165"/>
                  <a:gd name="T31" fmla="*/ 146 h 149"/>
                  <a:gd name="T32" fmla="*/ 58 w 165"/>
                  <a:gd name="T33" fmla="*/ 135 h 149"/>
                  <a:gd name="T34" fmla="*/ 45 w 165"/>
                  <a:gd name="T35" fmla="*/ 120 h 149"/>
                  <a:gd name="T36" fmla="*/ 29 w 165"/>
                  <a:gd name="T37" fmla="*/ 127 h 149"/>
                  <a:gd name="T38" fmla="*/ 23 w 165"/>
                  <a:gd name="T39" fmla="*/ 121 h 149"/>
                  <a:gd name="T40" fmla="*/ 20 w 165"/>
                  <a:gd name="T41" fmla="*/ 96 h 149"/>
                  <a:gd name="T42" fmla="*/ 14 w 165"/>
                  <a:gd name="T43" fmla="*/ 83 h 149"/>
                  <a:gd name="T44" fmla="*/ 8 w 165"/>
                  <a:gd name="T45" fmla="*/ 76 h 149"/>
                  <a:gd name="T46" fmla="*/ 1 w 165"/>
                  <a:gd name="T47" fmla="*/ 62 h 149"/>
                  <a:gd name="T48" fmla="*/ 4 w 165"/>
                  <a:gd name="T49" fmla="*/ 47 h 149"/>
                  <a:gd name="T50" fmla="*/ 6 w 165"/>
                  <a:gd name="T51" fmla="*/ 39 h 149"/>
                  <a:gd name="T52" fmla="*/ 8 w 165"/>
                  <a:gd name="T53" fmla="*/ 32 h 149"/>
                  <a:gd name="T54" fmla="*/ 12 w 165"/>
                  <a:gd name="T55" fmla="*/ 21 h 149"/>
                  <a:gd name="T56" fmla="*/ 23 w 165"/>
                  <a:gd name="T57" fmla="*/ 23 h 149"/>
                  <a:gd name="T58" fmla="*/ 23 w 165"/>
                  <a:gd name="T59" fmla="*/ 9 h 149"/>
                  <a:gd name="T60" fmla="*/ 30 w 165"/>
                  <a:gd name="T61" fmla="*/ 0 h 149"/>
                  <a:gd name="T62" fmla="*/ 39 w 165"/>
                  <a:gd name="T63" fmla="*/ 12 h 149"/>
                  <a:gd name="T64" fmla="*/ 58 w 165"/>
                  <a:gd name="T65" fmla="*/ 29 h 149"/>
                  <a:gd name="T66" fmla="*/ 58 w 165"/>
                  <a:gd name="T67" fmla="*/ 39 h 149"/>
                  <a:gd name="T68" fmla="*/ 64 w 165"/>
                  <a:gd name="T69" fmla="*/ 35 h 149"/>
                  <a:gd name="T70" fmla="*/ 74 w 165"/>
                  <a:gd name="T71" fmla="*/ 15 h 149"/>
                  <a:gd name="T72" fmla="*/ 88 w 165"/>
                  <a:gd name="T73" fmla="*/ 15 h 149"/>
                  <a:gd name="T74" fmla="*/ 93 w 165"/>
                  <a:gd name="T75" fmla="*/ 24 h 149"/>
                  <a:gd name="T76" fmla="*/ 94 w 165"/>
                  <a:gd name="T77" fmla="*/ 39 h 149"/>
                  <a:gd name="T78" fmla="*/ 105 w 165"/>
                  <a:gd name="T79" fmla="*/ 45 h 149"/>
                  <a:gd name="T80" fmla="*/ 115 w 165"/>
                  <a:gd name="T81" fmla="*/ 53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5" h="149">
                    <a:moveTo>
                      <a:pt x="132" y="56"/>
                    </a:moveTo>
                    <a:lnTo>
                      <a:pt x="140" y="54"/>
                    </a:lnTo>
                    <a:lnTo>
                      <a:pt x="143" y="65"/>
                    </a:lnTo>
                    <a:lnTo>
                      <a:pt x="144" y="71"/>
                    </a:lnTo>
                    <a:lnTo>
                      <a:pt x="150" y="79"/>
                    </a:lnTo>
                    <a:lnTo>
                      <a:pt x="156" y="79"/>
                    </a:lnTo>
                    <a:lnTo>
                      <a:pt x="161" y="82"/>
                    </a:lnTo>
                    <a:lnTo>
                      <a:pt x="162" y="86"/>
                    </a:lnTo>
                    <a:lnTo>
                      <a:pt x="156" y="97"/>
                    </a:lnTo>
                    <a:lnTo>
                      <a:pt x="158" y="100"/>
                    </a:lnTo>
                    <a:lnTo>
                      <a:pt x="165" y="106"/>
                    </a:lnTo>
                    <a:lnTo>
                      <a:pt x="165" y="112"/>
                    </a:lnTo>
                    <a:lnTo>
                      <a:pt x="162" y="118"/>
                    </a:lnTo>
                    <a:lnTo>
                      <a:pt x="159" y="118"/>
                    </a:lnTo>
                    <a:lnTo>
                      <a:pt x="158" y="123"/>
                    </a:lnTo>
                    <a:lnTo>
                      <a:pt x="150" y="126"/>
                    </a:lnTo>
                    <a:lnTo>
                      <a:pt x="149" y="130"/>
                    </a:lnTo>
                    <a:lnTo>
                      <a:pt x="138" y="130"/>
                    </a:lnTo>
                    <a:lnTo>
                      <a:pt x="132" y="127"/>
                    </a:lnTo>
                    <a:lnTo>
                      <a:pt x="126" y="127"/>
                    </a:lnTo>
                    <a:lnTo>
                      <a:pt x="121" y="124"/>
                    </a:lnTo>
                    <a:lnTo>
                      <a:pt x="117" y="130"/>
                    </a:lnTo>
                    <a:lnTo>
                      <a:pt x="112" y="127"/>
                    </a:lnTo>
                    <a:lnTo>
                      <a:pt x="105" y="121"/>
                    </a:lnTo>
                    <a:lnTo>
                      <a:pt x="103" y="124"/>
                    </a:lnTo>
                    <a:lnTo>
                      <a:pt x="99" y="129"/>
                    </a:lnTo>
                    <a:lnTo>
                      <a:pt x="93" y="138"/>
                    </a:lnTo>
                    <a:lnTo>
                      <a:pt x="89" y="138"/>
                    </a:lnTo>
                    <a:lnTo>
                      <a:pt x="80" y="143"/>
                    </a:lnTo>
                    <a:lnTo>
                      <a:pt x="79" y="149"/>
                    </a:lnTo>
                    <a:lnTo>
                      <a:pt x="71" y="149"/>
                    </a:lnTo>
                    <a:lnTo>
                      <a:pt x="67" y="146"/>
                    </a:lnTo>
                    <a:lnTo>
                      <a:pt x="56" y="143"/>
                    </a:lnTo>
                    <a:lnTo>
                      <a:pt x="58" y="135"/>
                    </a:lnTo>
                    <a:lnTo>
                      <a:pt x="45" y="121"/>
                    </a:lnTo>
                    <a:lnTo>
                      <a:pt x="45" y="120"/>
                    </a:lnTo>
                    <a:lnTo>
                      <a:pt x="42" y="117"/>
                    </a:lnTo>
                    <a:lnTo>
                      <a:pt x="29" y="127"/>
                    </a:lnTo>
                    <a:lnTo>
                      <a:pt x="23" y="124"/>
                    </a:lnTo>
                    <a:lnTo>
                      <a:pt x="23" y="121"/>
                    </a:lnTo>
                    <a:lnTo>
                      <a:pt x="26" y="102"/>
                    </a:lnTo>
                    <a:lnTo>
                      <a:pt x="20" y="96"/>
                    </a:lnTo>
                    <a:lnTo>
                      <a:pt x="20" y="89"/>
                    </a:lnTo>
                    <a:lnTo>
                      <a:pt x="14" y="83"/>
                    </a:lnTo>
                    <a:lnTo>
                      <a:pt x="6" y="80"/>
                    </a:lnTo>
                    <a:lnTo>
                      <a:pt x="8" y="76"/>
                    </a:lnTo>
                    <a:lnTo>
                      <a:pt x="0" y="68"/>
                    </a:lnTo>
                    <a:lnTo>
                      <a:pt x="1" y="62"/>
                    </a:lnTo>
                    <a:lnTo>
                      <a:pt x="0" y="53"/>
                    </a:lnTo>
                    <a:lnTo>
                      <a:pt x="4" y="47"/>
                    </a:lnTo>
                    <a:lnTo>
                      <a:pt x="0" y="45"/>
                    </a:lnTo>
                    <a:lnTo>
                      <a:pt x="6" y="39"/>
                    </a:lnTo>
                    <a:lnTo>
                      <a:pt x="14" y="39"/>
                    </a:lnTo>
                    <a:lnTo>
                      <a:pt x="8" y="32"/>
                    </a:lnTo>
                    <a:lnTo>
                      <a:pt x="9" y="26"/>
                    </a:lnTo>
                    <a:lnTo>
                      <a:pt x="12" y="21"/>
                    </a:lnTo>
                    <a:lnTo>
                      <a:pt x="18" y="20"/>
                    </a:lnTo>
                    <a:lnTo>
                      <a:pt x="23" y="23"/>
                    </a:lnTo>
                    <a:lnTo>
                      <a:pt x="24" y="10"/>
                    </a:lnTo>
                    <a:lnTo>
                      <a:pt x="23" y="9"/>
                    </a:lnTo>
                    <a:lnTo>
                      <a:pt x="29" y="6"/>
                    </a:lnTo>
                    <a:lnTo>
                      <a:pt x="30" y="0"/>
                    </a:lnTo>
                    <a:lnTo>
                      <a:pt x="41" y="6"/>
                    </a:lnTo>
                    <a:lnTo>
                      <a:pt x="39" y="12"/>
                    </a:lnTo>
                    <a:lnTo>
                      <a:pt x="48" y="16"/>
                    </a:lnTo>
                    <a:lnTo>
                      <a:pt x="58" y="29"/>
                    </a:lnTo>
                    <a:lnTo>
                      <a:pt x="53" y="38"/>
                    </a:lnTo>
                    <a:lnTo>
                      <a:pt x="58" y="39"/>
                    </a:lnTo>
                    <a:lnTo>
                      <a:pt x="62" y="36"/>
                    </a:lnTo>
                    <a:lnTo>
                      <a:pt x="64" y="35"/>
                    </a:lnTo>
                    <a:lnTo>
                      <a:pt x="70" y="20"/>
                    </a:lnTo>
                    <a:lnTo>
                      <a:pt x="74" y="15"/>
                    </a:lnTo>
                    <a:lnTo>
                      <a:pt x="83" y="21"/>
                    </a:lnTo>
                    <a:lnTo>
                      <a:pt x="88" y="15"/>
                    </a:lnTo>
                    <a:lnTo>
                      <a:pt x="93" y="18"/>
                    </a:lnTo>
                    <a:lnTo>
                      <a:pt x="93" y="24"/>
                    </a:lnTo>
                    <a:lnTo>
                      <a:pt x="99" y="33"/>
                    </a:lnTo>
                    <a:lnTo>
                      <a:pt x="94" y="39"/>
                    </a:lnTo>
                    <a:lnTo>
                      <a:pt x="102" y="42"/>
                    </a:lnTo>
                    <a:lnTo>
                      <a:pt x="105" y="45"/>
                    </a:lnTo>
                    <a:lnTo>
                      <a:pt x="111" y="48"/>
                    </a:lnTo>
                    <a:lnTo>
                      <a:pt x="115" y="53"/>
                    </a:lnTo>
                    <a:lnTo>
                      <a:pt x="132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4" name="Freeform 1155">
                <a:extLst>
                  <a:ext uri="{FF2B5EF4-FFF2-40B4-BE49-F238E27FC236}">
                    <a16:creationId xmlns:a16="http://schemas.microsoft.com/office/drawing/2014/main" id="{DACEA125-87D7-198A-83D3-20EB1D483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86"/>
                <a:ext cx="83" cy="75"/>
              </a:xfrm>
              <a:custGeom>
                <a:avLst/>
                <a:gdLst>
                  <a:gd name="T0" fmla="*/ 140 w 165"/>
                  <a:gd name="T1" fmla="*/ 54 h 149"/>
                  <a:gd name="T2" fmla="*/ 144 w 165"/>
                  <a:gd name="T3" fmla="*/ 71 h 149"/>
                  <a:gd name="T4" fmla="*/ 156 w 165"/>
                  <a:gd name="T5" fmla="*/ 79 h 149"/>
                  <a:gd name="T6" fmla="*/ 162 w 165"/>
                  <a:gd name="T7" fmla="*/ 86 h 149"/>
                  <a:gd name="T8" fmla="*/ 158 w 165"/>
                  <a:gd name="T9" fmla="*/ 100 h 149"/>
                  <a:gd name="T10" fmla="*/ 165 w 165"/>
                  <a:gd name="T11" fmla="*/ 112 h 149"/>
                  <a:gd name="T12" fmla="*/ 159 w 165"/>
                  <a:gd name="T13" fmla="*/ 118 h 149"/>
                  <a:gd name="T14" fmla="*/ 150 w 165"/>
                  <a:gd name="T15" fmla="*/ 126 h 149"/>
                  <a:gd name="T16" fmla="*/ 138 w 165"/>
                  <a:gd name="T17" fmla="*/ 130 h 149"/>
                  <a:gd name="T18" fmla="*/ 126 w 165"/>
                  <a:gd name="T19" fmla="*/ 127 h 149"/>
                  <a:gd name="T20" fmla="*/ 117 w 165"/>
                  <a:gd name="T21" fmla="*/ 130 h 149"/>
                  <a:gd name="T22" fmla="*/ 105 w 165"/>
                  <a:gd name="T23" fmla="*/ 121 h 149"/>
                  <a:gd name="T24" fmla="*/ 99 w 165"/>
                  <a:gd name="T25" fmla="*/ 129 h 149"/>
                  <a:gd name="T26" fmla="*/ 89 w 165"/>
                  <a:gd name="T27" fmla="*/ 138 h 149"/>
                  <a:gd name="T28" fmla="*/ 79 w 165"/>
                  <a:gd name="T29" fmla="*/ 149 h 149"/>
                  <a:gd name="T30" fmla="*/ 67 w 165"/>
                  <a:gd name="T31" fmla="*/ 146 h 149"/>
                  <a:gd name="T32" fmla="*/ 58 w 165"/>
                  <a:gd name="T33" fmla="*/ 135 h 149"/>
                  <a:gd name="T34" fmla="*/ 45 w 165"/>
                  <a:gd name="T35" fmla="*/ 120 h 149"/>
                  <a:gd name="T36" fmla="*/ 29 w 165"/>
                  <a:gd name="T37" fmla="*/ 127 h 149"/>
                  <a:gd name="T38" fmla="*/ 23 w 165"/>
                  <a:gd name="T39" fmla="*/ 121 h 149"/>
                  <a:gd name="T40" fmla="*/ 20 w 165"/>
                  <a:gd name="T41" fmla="*/ 96 h 149"/>
                  <a:gd name="T42" fmla="*/ 14 w 165"/>
                  <a:gd name="T43" fmla="*/ 83 h 149"/>
                  <a:gd name="T44" fmla="*/ 8 w 165"/>
                  <a:gd name="T45" fmla="*/ 76 h 149"/>
                  <a:gd name="T46" fmla="*/ 1 w 165"/>
                  <a:gd name="T47" fmla="*/ 62 h 149"/>
                  <a:gd name="T48" fmla="*/ 4 w 165"/>
                  <a:gd name="T49" fmla="*/ 47 h 149"/>
                  <a:gd name="T50" fmla="*/ 6 w 165"/>
                  <a:gd name="T51" fmla="*/ 39 h 149"/>
                  <a:gd name="T52" fmla="*/ 8 w 165"/>
                  <a:gd name="T53" fmla="*/ 32 h 149"/>
                  <a:gd name="T54" fmla="*/ 12 w 165"/>
                  <a:gd name="T55" fmla="*/ 21 h 149"/>
                  <a:gd name="T56" fmla="*/ 23 w 165"/>
                  <a:gd name="T57" fmla="*/ 23 h 149"/>
                  <a:gd name="T58" fmla="*/ 23 w 165"/>
                  <a:gd name="T59" fmla="*/ 9 h 149"/>
                  <a:gd name="T60" fmla="*/ 30 w 165"/>
                  <a:gd name="T61" fmla="*/ 0 h 149"/>
                  <a:gd name="T62" fmla="*/ 39 w 165"/>
                  <a:gd name="T63" fmla="*/ 12 h 149"/>
                  <a:gd name="T64" fmla="*/ 58 w 165"/>
                  <a:gd name="T65" fmla="*/ 29 h 149"/>
                  <a:gd name="T66" fmla="*/ 58 w 165"/>
                  <a:gd name="T67" fmla="*/ 39 h 149"/>
                  <a:gd name="T68" fmla="*/ 64 w 165"/>
                  <a:gd name="T69" fmla="*/ 35 h 149"/>
                  <a:gd name="T70" fmla="*/ 74 w 165"/>
                  <a:gd name="T71" fmla="*/ 15 h 149"/>
                  <a:gd name="T72" fmla="*/ 88 w 165"/>
                  <a:gd name="T73" fmla="*/ 15 h 149"/>
                  <a:gd name="T74" fmla="*/ 93 w 165"/>
                  <a:gd name="T75" fmla="*/ 24 h 149"/>
                  <a:gd name="T76" fmla="*/ 94 w 165"/>
                  <a:gd name="T77" fmla="*/ 39 h 149"/>
                  <a:gd name="T78" fmla="*/ 105 w 165"/>
                  <a:gd name="T79" fmla="*/ 45 h 149"/>
                  <a:gd name="T80" fmla="*/ 115 w 165"/>
                  <a:gd name="T81" fmla="*/ 53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5" h="149">
                    <a:moveTo>
                      <a:pt x="132" y="56"/>
                    </a:moveTo>
                    <a:lnTo>
                      <a:pt x="140" y="54"/>
                    </a:lnTo>
                    <a:lnTo>
                      <a:pt x="143" y="65"/>
                    </a:lnTo>
                    <a:lnTo>
                      <a:pt x="144" y="71"/>
                    </a:lnTo>
                    <a:lnTo>
                      <a:pt x="150" y="79"/>
                    </a:lnTo>
                    <a:lnTo>
                      <a:pt x="156" y="79"/>
                    </a:lnTo>
                    <a:lnTo>
                      <a:pt x="161" y="82"/>
                    </a:lnTo>
                    <a:lnTo>
                      <a:pt x="162" y="86"/>
                    </a:lnTo>
                    <a:lnTo>
                      <a:pt x="156" y="97"/>
                    </a:lnTo>
                    <a:lnTo>
                      <a:pt x="158" y="100"/>
                    </a:lnTo>
                    <a:lnTo>
                      <a:pt x="165" y="106"/>
                    </a:lnTo>
                    <a:lnTo>
                      <a:pt x="165" y="112"/>
                    </a:lnTo>
                    <a:lnTo>
                      <a:pt x="162" y="118"/>
                    </a:lnTo>
                    <a:lnTo>
                      <a:pt x="159" y="118"/>
                    </a:lnTo>
                    <a:lnTo>
                      <a:pt x="158" y="123"/>
                    </a:lnTo>
                    <a:lnTo>
                      <a:pt x="150" y="126"/>
                    </a:lnTo>
                    <a:lnTo>
                      <a:pt x="149" y="130"/>
                    </a:lnTo>
                    <a:lnTo>
                      <a:pt x="138" y="130"/>
                    </a:lnTo>
                    <a:lnTo>
                      <a:pt x="132" y="127"/>
                    </a:lnTo>
                    <a:lnTo>
                      <a:pt x="126" y="127"/>
                    </a:lnTo>
                    <a:lnTo>
                      <a:pt x="121" y="124"/>
                    </a:lnTo>
                    <a:lnTo>
                      <a:pt x="117" y="130"/>
                    </a:lnTo>
                    <a:lnTo>
                      <a:pt x="112" y="127"/>
                    </a:lnTo>
                    <a:lnTo>
                      <a:pt x="105" y="121"/>
                    </a:lnTo>
                    <a:lnTo>
                      <a:pt x="103" y="124"/>
                    </a:lnTo>
                    <a:lnTo>
                      <a:pt x="99" y="129"/>
                    </a:lnTo>
                    <a:lnTo>
                      <a:pt x="93" y="138"/>
                    </a:lnTo>
                    <a:lnTo>
                      <a:pt x="89" y="138"/>
                    </a:lnTo>
                    <a:lnTo>
                      <a:pt x="80" y="143"/>
                    </a:lnTo>
                    <a:lnTo>
                      <a:pt x="79" y="149"/>
                    </a:lnTo>
                    <a:lnTo>
                      <a:pt x="71" y="149"/>
                    </a:lnTo>
                    <a:lnTo>
                      <a:pt x="67" y="146"/>
                    </a:lnTo>
                    <a:lnTo>
                      <a:pt x="56" y="143"/>
                    </a:lnTo>
                    <a:lnTo>
                      <a:pt x="58" y="135"/>
                    </a:lnTo>
                    <a:lnTo>
                      <a:pt x="45" y="121"/>
                    </a:lnTo>
                    <a:lnTo>
                      <a:pt x="45" y="120"/>
                    </a:lnTo>
                    <a:lnTo>
                      <a:pt x="42" y="117"/>
                    </a:lnTo>
                    <a:lnTo>
                      <a:pt x="29" y="127"/>
                    </a:lnTo>
                    <a:lnTo>
                      <a:pt x="23" y="124"/>
                    </a:lnTo>
                    <a:lnTo>
                      <a:pt x="23" y="121"/>
                    </a:lnTo>
                    <a:lnTo>
                      <a:pt x="26" y="102"/>
                    </a:lnTo>
                    <a:lnTo>
                      <a:pt x="20" y="96"/>
                    </a:lnTo>
                    <a:lnTo>
                      <a:pt x="20" y="89"/>
                    </a:lnTo>
                    <a:lnTo>
                      <a:pt x="14" y="83"/>
                    </a:lnTo>
                    <a:lnTo>
                      <a:pt x="6" y="80"/>
                    </a:lnTo>
                    <a:lnTo>
                      <a:pt x="8" y="76"/>
                    </a:lnTo>
                    <a:lnTo>
                      <a:pt x="0" y="68"/>
                    </a:lnTo>
                    <a:lnTo>
                      <a:pt x="1" y="62"/>
                    </a:lnTo>
                    <a:lnTo>
                      <a:pt x="0" y="53"/>
                    </a:lnTo>
                    <a:lnTo>
                      <a:pt x="4" y="47"/>
                    </a:lnTo>
                    <a:lnTo>
                      <a:pt x="0" y="45"/>
                    </a:lnTo>
                    <a:lnTo>
                      <a:pt x="6" y="39"/>
                    </a:lnTo>
                    <a:lnTo>
                      <a:pt x="14" y="39"/>
                    </a:lnTo>
                    <a:lnTo>
                      <a:pt x="8" y="32"/>
                    </a:lnTo>
                    <a:lnTo>
                      <a:pt x="9" y="26"/>
                    </a:lnTo>
                    <a:lnTo>
                      <a:pt x="12" y="21"/>
                    </a:lnTo>
                    <a:lnTo>
                      <a:pt x="18" y="20"/>
                    </a:lnTo>
                    <a:lnTo>
                      <a:pt x="23" y="23"/>
                    </a:lnTo>
                    <a:lnTo>
                      <a:pt x="24" y="10"/>
                    </a:lnTo>
                    <a:lnTo>
                      <a:pt x="23" y="9"/>
                    </a:lnTo>
                    <a:lnTo>
                      <a:pt x="29" y="6"/>
                    </a:lnTo>
                    <a:lnTo>
                      <a:pt x="30" y="0"/>
                    </a:lnTo>
                    <a:lnTo>
                      <a:pt x="41" y="6"/>
                    </a:lnTo>
                    <a:lnTo>
                      <a:pt x="39" y="12"/>
                    </a:lnTo>
                    <a:lnTo>
                      <a:pt x="48" y="16"/>
                    </a:lnTo>
                    <a:lnTo>
                      <a:pt x="58" y="29"/>
                    </a:lnTo>
                    <a:lnTo>
                      <a:pt x="53" y="38"/>
                    </a:lnTo>
                    <a:lnTo>
                      <a:pt x="58" y="39"/>
                    </a:lnTo>
                    <a:lnTo>
                      <a:pt x="62" y="36"/>
                    </a:lnTo>
                    <a:lnTo>
                      <a:pt x="64" y="35"/>
                    </a:lnTo>
                    <a:lnTo>
                      <a:pt x="70" y="20"/>
                    </a:lnTo>
                    <a:lnTo>
                      <a:pt x="74" y="15"/>
                    </a:lnTo>
                    <a:lnTo>
                      <a:pt x="83" y="21"/>
                    </a:lnTo>
                    <a:lnTo>
                      <a:pt x="88" y="15"/>
                    </a:lnTo>
                    <a:lnTo>
                      <a:pt x="93" y="18"/>
                    </a:lnTo>
                    <a:lnTo>
                      <a:pt x="93" y="24"/>
                    </a:lnTo>
                    <a:lnTo>
                      <a:pt x="99" y="33"/>
                    </a:lnTo>
                    <a:lnTo>
                      <a:pt x="94" y="39"/>
                    </a:lnTo>
                    <a:lnTo>
                      <a:pt x="102" y="42"/>
                    </a:lnTo>
                    <a:lnTo>
                      <a:pt x="105" y="45"/>
                    </a:lnTo>
                    <a:lnTo>
                      <a:pt x="111" y="48"/>
                    </a:lnTo>
                    <a:lnTo>
                      <a:pt x="115" y="53"/>
                    </a:lnTo>
                    <a:lnTo>
                      <a:pt x="132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5" name="Freeform 1156">
                <a:extLst>
                  <a:ext uri="{FF2B5EF4-FFF2-40B4-BE49-F238E27FC236}">
                    <a16:creationId xmlns:a16="http://schemas.microsoft.com/office/drawing/2014/main" id="{40DD6D47-6682-12D2-AEF1-0739928B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3112"/>
                <a:ext cx="117" cy="71"/>
              </a:xfrm>
              <a:custGeom>
                <a:avLst/>
                <a:gdLst>
                  <a:gd name="T0" fmla="*/ 123 w 233"/>
                  <a:gd name="T1" fmla="*/ 10 h 142"/>
                  <a:gd name="T2" fmla="*/ 112 w 233"/>
                  <a:gd name="T3" fmla="*/ 7 h 142"/>
                  <a:gd name="T4" fmla="*/ 98 w 233"/>
                  <a:gd name="T5" fmla="*/ 4 h 142"/>
                  <a:gd name="T6" fmla="*/ 91 w 233"/>
                  <a:gd name="T7" fmla="*/ 1 h 142"/>
                  <a:gd name="T8" fmla="*/ 80 w 233"/>
                  <a:gd name="T9" fmla="*/ 4 h 142"/>
                  <a:gd name="T10" fmla="*/ 74 w 233"/>
                  <a:gd name="T11" fmla="*/ 12 h 142"/>
                  <a:gd name="T12" fmla="*/ 72 w 233"/>
                  <a:gd name="T13" fmla="*/ 24 h 142"/>
                  <a:gd name="T14" fmla="*/ 69 w 233"/>
                  <a:gd name="T15" fmla="*/ 30 h 142"/>
                  <a:gd name="T16" fmla="*/ 53 w 233"/>
                  <a:gd name="T17" fmla="*/ 28 h 142"/>
                  <a:gd name="T18" fmla="*/ 44 w 233"/>
                  <a:gd name="T19" fmla="*/ 28 h 142"/>
                  <a:gd name="T20" fmla="*/ 47 w 233"/>
                  <a:gd name="T21" fmla="*/ 34 h 142"/>
                  <a:gd name="T22" fmla="*/ 38 w 233"/>
                  <a:gd name="T23" fmla="*/ 38 h 142"/>
                  <a:gd name="T24" fmla="*/ 24 w 233"/>
                  <a:gd name="T25" fmla="*/ 44 h 142"/>
                  <a:gd name="T26" fmla="*/ 15 w 233"/>
                  <a:gd name="T27" fmla="*/ 44 h 142"/>
                  <a:gd name="T28" fmla="*/ 10 w 233"/>
                  <a:gd name="T29" fmla="*/ 31 h 142"/>
                  <a:gd name="T30" fmla="*/ 4 w 233"/>
                  <a:gd name="T31" fmla="*/ 39 h 142"/>
                  <a:gd name="T32" fmla="*/ 6 w 233"/>
                  <a:gd name="T33" fmla="*/ 53 h 142"/>
                  <a:gd name="T34" fmla="*/ 0 w 233"/>
                  <a:gd name="T35" fmla="*/ 63 h 142"/>
                  <a:gd name="T36" fmla="*/ 6 w 233"/>
                  <a:gd name="T37" fmla="*/ 71 h 142"/>
                  <a:gd name="T38" fmla="*/ 9 w 233"/>
                  <a:gd name="T39" fmla="*/ 80 h 142"/>
                  <a:gd name="T40" fmla="*/ 13 w 233"/>
                  <a:gd name="T41" fmla="*/ 95 h 142"/>
                  <a:gd name="T42" fmla="*/ 15 w 233"/>
                  <a:gd name="T43" fmla="*/ 110 h 142"/>
                  <a:gd name="T44" fmla="*/ 9 w 233"/>
                  <a:gd name="T45" fmla="*/ 120 h 142"/>
                  <a:gd name="T46" fmla="*/ 10 w 233"/>
                  <a:gd name="T47" fmla="*/ 130 h 142"/>
                  <a:gd name="T48" fmla="*/ 9 w 233"/>
                  <a:gd name="T49" fmla="*/ 141 h 142"/>
                  <a:gd name="T50" fmla="*/ 25 w 233"/>
                  <a:gd name="T51" fmla="*/ 141 h 142"/>
                  <a:gd name="T52" fmla="*/ 35 w 233"/>
                  <a:gd name="T53" fmla="*/ 139 h 142"/>
                  <a:gd name="T54" fmla="*/ 51 w 233"/>
                  <a:gd name="T55" fmla="*/ 127 h 142"/>
                  <a:gd name="T56" fmla="*/ 53 w 233"/>
                  <a:gd name="T57" fmla="*/ 120 h 142"/>
                  <a:gd name="T58" fmla="*/ 68 w 233"/>
                  <a:gd name="T59" fmla="*/ 104 h 142"/>
                  <a:gd name="T60" fmla="*/ 65 w 233"/>
                  <a:gd name="T61" fmla="*/ 92 h 142"/>
                  <a:gd name="T62" fmla="*/ 82 w 233"/>
                  <a:gd name="T63" fmla="*/ 92 h 142"/>
                  <a:gd name="T64" fmla="*/ 98 w 233"/>
                  <a:gd name="T65" fmla="*/ 91 h 142"/>
                  <a:gd name="T66" fmla="*/ 91 w 233"/>
                  <a:gd name="T67" fmla="*/ 107 h 142"/>
                  <a:gd name="T68" fmla="*/ 98 w 233"/>
                  <a:gd name="T69" fmla="*/ 121 h 142"/>
                  <a:gd name="T70" fmla="*/ 104 w 233"/>
                  <a:gd name="T71" fmla="*/ 130 h 142"/>
                  <a:gd name="T72" fmla="*/ 110 w 233"/>
                  <a:gd name="T73" fmla="*/ 123 h 142"/>
                  <a:gd name="T74" fmla="*/ 126 w 233"/>
                  <a:gd name="T75" fmla="*/ 117 h 142"/>
                  <a:gd name="T76" fmla="*/ 138 w 233"/>
                  <a:gd name="T77" fmla="*/ 120 h 142"/>
                  <a:gd name="T78" fmla="*/ 148 w 233"/>
                  <a:gd name="T79" fmla="*/ 120 h 142"/>
                  <a:gd name="T80" fmla="*/ 147 w 233"/>
                  <a:gd name="T81" fmla="*/ 115 h 142"/>
                  <a:gd name="T82" fmla="*/ 153 w 233"/>
                  <a:gd name="T83" fmla="*/ 95 h 142"/>
                  <a:gd name="T84" fmla="*/ 171 w 233"/>
                  <a:gd name="T85" fmla="*/ 86 h 142"/>
                  <a:gd name="T86" fmla="*/ 179 w 233"/>
                  <a:gd name="T87" fmla="*/ 91 h 142"/>
                  <a:gd name="T88" fmla="*/ 188 w 233"/>
                  <a:gd name="T89" fmla="*/ 104 h 142"/>
                  <a:gd name="T90" fmla="*/ 206 w 233"/>
                  <a:gd name="T91" fmla="*/ 101 h 142"/>
                  <a:gd name="T92" fmla="*/ 211 w 233"/>
                  <a:gd name="T93" fmla="*/ 83 h 142"/>
                  <a:gd name="T94" fmla="*/ 223 w 233"/>
                  <a:gd name="T95" fmla="*/ 76 h 142"/>
                  <a:gd name="T96" fmla="*/ 232 w 233"/>
                  <a:gd name="T97" fmla="*/ 72 h 142"/>
                  <a:gd name="T98" fmla="*/ 229 w 233"/>
                  <a:gd name="T99" fmla="*/ 60 h 142"/>
                  <a:gd name="T100" fmla="*/ 218 w 233"/>
                  <a:gd name="T101" fmla="*/ 53 h 142"/>
                  <a:gd name="T102" fmla="*/ 204 w 233"/>
                  <a:gd name="T103" fmla="*/ 38 h 142"/>
                  <a:gd name="T104" fmla="*/ 208 w 233"/>
                  <a:gd name="T105" fmla="*/ 30 h 142"/>
                  <a:gd name="T106" fmla="*/ 221 w 233"/>
                  <a:gd name="T107" fmla="*/ 22 h 142"/>
                  <a:gd name="T108" fmla="*/ 206 w 233"/>
                  <a:gd name="T109" fmla="*/ 10 h 142"/>
                  <a:gd name="T110" fmla="*/ 188 w 233"/>
                  <a:gd name="T111" fmla="*/ 18 h 142"/>
                  <a:gd name="T112" fmla="*/ 174 w 233"/>
                  <a:gd name="T113" fmla="*/ 9 h 142"/>
                  <a:gd name="T114" fmla="*/ 165 w 233"/>
                  <a:gd name="T115" fmla="*/ 4 h 142"/>
                  <a:gd name="T116" fmla="*/ 154 w 233"/>
                  <a:gd name="T117" fmla="*/ 15 h 142"/>
                  <a:gd name="T118" fmla="*/ 141 w 233"/>
                  <a:gd name="T119" fmla="*/ 9 h 142"/>
                  <a:gd name="T120" fmla="*/ 138 w 233"/>
                  <a:gd name="T121" fmla="*/ 4 h 142"/>
                  <a:gd name="T122" fmla="*/ 126 w 233"/>
                  <a:gd name="T123" fmla="*/ 7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3" h="142">
                    <a:moveTo>
                      <a:pt x="126" y="7"/>
                    </a:moveTo>
                    <a:lnTo>
                      <a:pt x="123" y="10"/>
                    </a:lnTo>
                    <a:lnTo>
                      <a:pt x="116" y="7"/>
                    </a:lnTo>
                    <a:lnTo>
                      <a:pt x="112" y="7"/>
                    </a:lnTo>
                    <a:lnTo>
                      <a:pt x="107" y="4"/>
                    </a:lnTo>
                    <a:lnTo>
                      <a:pt x="98" y="4"/>
                    </a:lnTo>
                    <a:lnTo>
                      <a:pt x="94" y="7"/>
                    </a:lnTo>
                    <a:lnTo>
                      <a:pt x="91" y="1"/>
                    </a:lnTo>
                    <a:lnTo>
                      <a:pt x="86" y="0"/>
                    </a:lnTo>
                    <a:lnTo>
                      <a:pt x="80" y="4"/>
                    </a:lnTo>
                    <a:lnTo>
                      <a:pt x="80" y="7"/>
                    </a:lnTo>
                    <a:lnTo>
                      <a:pt x="74" y="12"/>
                    </a:lnTo>
                    <a:lnTo>
                      <a:pt x="72" y="16"/>
                    </a:lnTo>
                    <a:lnTo>
                      <a:pt x="72" y="24"/>
                    </a:lnTo>
                    <a:lnTo>
                      <a:pt x="74" y="28"/>
                    </a:lnTo>
                    <a:lnTo>
                      <a:pt x="69" y="30"/>
                    </a:lnTo>
                    <a:lnTo>
                      <a:pt x="53" y="33"/>
                    </a:lnTo>
                    <a:lnTo>
                      <a:pt x="53" y="28"/>
                    </a:lnTo>
                    <a:lnTo>
                      <a:pt x="47" y="25"/>
                    </a:lnTo>
                    <a:lnTo>
                      <a:pt x="44" y="28"/>
                    </a:lnTo>
                    <a:lnTo>
                      <a:pt x="42" y="33"/>
                    </a:lnTo>
                    <a:lnTo>
                      <a:pt x="47" y="34"/>
                    </a:lnTo>
                    <a:lnTo>
                      <a:pt x="45" y="41"/>
                    </a:lnTo>
                    <a:lnTo>
                      <a:pt x="38" y="38"/>
                    </a:lnTo>
                    <a:lnTo>
                      <a:pt x="35" y="44"/>
                    </a:lnTo>
                    <a:lnTo>
                      <a:pt x="24" y="44"/>
                    </a:lnTo>
                    <a:lnTo>
                      <a:pt x="19" y="44"/>
                    </a:lnTo>
                    <a:lnTo>
                      <a:pt x="15" y="44"/>
                    </a:lnTo>
                    <a:lnTo>
                      <a:pt x="16" y="38"/>
                    </a:lnTo>
                    <a:lnTo>
                      <a:pt x="10" y="31"/>
                    </a:lnTo>
                    <a:lnTo>
                      <a:pt x="7" y="33"/>
                    </a:lnTo>
                    <a:lnTo>
                      <a:pt x="4" y="39"/>
                    </a:lnTo>
                    <a:lnTo>
                      <a:pt x="9" y="47"/>
                    </a:lnTo>
                    <a:lnTo>
                      <a:pt x="6" y="53"/>
                    </a:lnTo>
                    <a:lnTo>
                      <a:pt x="3" y="56"/>
                    </a:lnTo>
                    <a:lnTo>
                      <a:pt x="0" y="63"/>
                    </a:lnTo>
                    <a:lnTo>
                      <a:pt x="4" y="68"/>
                    </a:lnTo>
                    <a:lnTo>
                      <a:pt x="6" y="71"/>
                    </a:lnTo>
                    <a:lnTo>
                      <a:pt x="9" y="77"/>
                    </a:lnTo>
                    <a:lnTo>
                      <a:pt x="9" y="80"/>
                    </a:lnTo>
                    <a:lnTo>
                      <a:pt x="19" y="92"/>
                    </a:lnTo>
                    <a:lnTo>
                      <a:pt x="13" y="95"/>
                    </a:lnTo>
                    <a:lnTo>
                      <a:pt x="13" y="104"/>
                    </a:lnTo>
                    <a:lnTo>
                      <a:pt x="15" y="110"/>
                    </a:lnTo>
                    <a:lnTo>
                      <a:pt x="12" y="120"/>
                    </a:lnTo>
                    <a:lnTo>
                      <a:pt x="9" y="120"/>
                    </a:lnTo>
                    <a:lnTo>
                      <a:pt x="9" y="126"/>
                    </a:lnTo>
                    <a:lnTo>
                      <a:pt x="10" y="130"/>
                    </a:lnTo>
                    <a:lnTo>
                      <a:pt x="6" y="136"/>
                    </a:lnTo>
                    <a:lnTo>
                      <a:pt x="9" y="141"/>
                    </a:lnTo>
                    <a:lnTo>
                      <a:pt x="9" y="142"/>
                    </a:lnTo>
                    <a:lnTo>
                      <a:pt x="25" y="141"/>
                    </a:lnTo>
                    <a:lnTo>
                      <a:pt x="31" y="138"/>
                    </a:lnTo>
                    <a:lnTo>
                      <a:pt x="35" y="139"/>
                    </a:lnTo>
                    <a:lnTo>
                      <a:pt x="51" y="133"/>
                    </a:lnTo>
                    <a:lnTo>
                      <a:pt x="51" y="127"/>
                    </a:lnTo>
                    <a:lnTo>
                      <a:pt x="50" y="120"/>
                    </a:lnTo>
                    <a:lnTo>
                      <a:pt x="53" y="120"/>
                    </a:lnTo>
                    <a:lnTo>
                      <a:pt x="68" y="110"/>
                    </a:lnTo>
                    <a:lnTo>
                      <a:pt x="68" y="104"/>
                    </a:lnTo>
                    <a:lnTo>
                      <a:pt x="63" y="98"/>
                    </a:lnTo>
                    <a:lnTo>
                      <a:pt x="65" y="92"/>
                    </a:lnTo>
                    <a:lnTo>
                      <a:pt x="72" y="89"/>
                    </a:lnTo>
                    <a:lnTo>
                      <a:pt x="82" y="92"/>
                    </a:lnTo>
                    <a:lnTo>
                      <a:pt x="92" y="89"/>
                    </a:lnTo>
                    <a:lnTo>
                      <a:pt x="98" y="91"/>
                    </a:lnTo>
                    <a:lnTo>
                      <a:pt x="98" y="97"/>
                    </a:lnTo>
                    <a:lnTo>
                      <a:pt x="91" y="107"/>
                    </a:lnTo>
                    <a:lnTo>
                      <a:pt x="92" y="114"/>
                    </a:lnTo>
                    <a:lnTo>
                      <a:pt x="98" y="121"/>
                    </a:lnTo>
                    <a:lnTo>
                      <a:pt x="101" y="130"/>
                    </a:lnTo>
                    <a:lnTo>
                      <a:pt x="104" y="130"/>
                    </a:lnTo>
                    <a:lnTo>
                      <a:pt x="107" y="121"/>
                    </a:lnTo>
                    <a:lnTo>
                      <a:pt x="110" y="123"/>
                    </a:lnTo>
                    <a:lnTo>
                      <a:pt x="121" y="123"/>
                    </a:lnTo>
                    <a:lnTo>
                      <a:pt x="126" y="117"/>
                    </a:lnTo>
                    <a:lnTo>
                      <a:pt x="132" y="121"/>
                    </a:lnTo>
                    <a:lnTo>
                      <a:pt x="138" y="120"/>
                    </a:lnTo>
                    <a:lnTo>
                      <a:pt x="142" y="123"/>
                    </a:lnTo>
                    <a:lnTo>
                      <a:pt x="148" y="120"/>
                    </a:lnTo>
                    <a:lnTo>
                      <a:pt x="151" y="117"/>
                    </a:lnTo>
                    <a:lnTo>
                      <a:pt x="147" y="115"/>
                    </a:lnTo>
                    <a:lnTo>
                      <a:pt x="148" y="109"/>
                    </a:lnTo>
                    <a:lnTo>
                      <a:pt x="153" y="95"/>
                    </a:lnTo>
                    <a:lnTo>
                      <a:pt x="165" y="94"/>
                    </a:lnTo>
                    <a:lnTo>
                      <a:pt x="171" y="86"/>
                    </a:lnTo>
                    <a:lnTo>
                      <a:pt x="180" y="86"/>
                    </a:lnTo>
                    <a:lnTo>
                      <a:pt x="179" y="91"/>
                    </a:lnTo>
                    <a:lnTo>
                      <a:pt x="188" y="97"/>
                    </a:lnTo>
                    <a:lnTo>
                      <a:pt x="188" y="104"/>
                    </a:lnTo>
                    <a:lnTo>
                      <a:pt x="200" y="107"/>
                    </a:lnTo>
                    <a:lnTo>
                      <a:pt x="206" y="101"/>
                    </a:lnTo>
                    <a:lnTo>
                      <a:pt x="211" y="94"/>
                    </a:lnTo>
                    <a:lnTo>
                      <a:pt x="211" y="83"/>
                    </a:lnTo>
                    <a:lnTo>
                      <a:pt x="221" y="83"/>
                    </a:lnTo>
                    <a:lnTo>
                      <a:pt x="223" y="76"/>
                    </a:lnTo>
                    <a:lnTo>
                      <a:pt x="230" y="77"/>
                    </a:lnTo>
                    <a:lnTo>
                      <a:pt x="232" y="72"/>
                    </a:lnTo>
                    <a:lnTo>
                      <a:pt x="233" y="63"/>
                    </a:lnTo>
                    <a:lnTo>
                      <a:pt x="229" y="60"/>
                    </a:lnTo>
                    <a:lnTo>
                      <a:pt x="220" y="59"/>
                    </a:lnTo>
                    <a:lnTo>
                      <a:pt x="218" y="53"/>
                    </a:lnTo>
                    <a:lnTo>
                      <a:pt x="211" y="47"/>
                    </a:lnTo>
                    <a:lnTo>
                      <a:pt x="204" y="38"/>
                    </a:lnTo>
                    <a:lnTo>
                      <a:pt x="201" y="34"/>
                    </a:lnTo>
                    <a:lnTo>
                      <a:pt x="208" y="30"/>
                    </a:lnTo>
                    <a:lnTo>
                      <a:pt x="214" y="27"/>
                    </a:lnTo>
                    <a:lnTo>
                      <a:pt x="221" y="22"/>
                    </a:lnTo>
                    <a:lnTo>
                      <a:pt x="215" y="10"/>
                    </a:lnTo>
                    <a:lnTo>
                      <a:pt x="206" y="10"/>
                    </a:lnTo>
                    <a:lnTo>
                      <a:pt x="194" y="16"/>
                    </a:lnTo>
                    <a:lnTo>
                      <a:pt x="188" y="18"/>
                    </a:lnTo>
                    <a:lnTo>
                      <a:pt x="182" y="10"/>
                    </a:lnTo>
                    <a:lnTo>
                      <a:pt x="174" y="9"/>
                    </a:lnTo>
                    <a:lnTo>
                      <a:pt x="171" y="1"/>
                    </a:lnTo>
                    <a:lnTo>
                      <a:pt x="165" y="4"/>
                    </a:lnTo>
                    <a:lnTo>
                      <a:pt x="157" y="13"/>
                    </a:lnTo>
                    <a:lnTo>
                      <a:pt x="154" y="15"/>
                    </a:lnTo>
                    <a:lnTo>
                      <a:pt x="144" y="13"/>
                    </a:lnTo>
                    <a:lnTo>
                      <a:pt x="141" y="9"/>
                    </a:lnTo>
                    <a:lnTo>
                      <a:pt x="141" y="4"/>
                    </a:lnTo>
                    <a:lnTo>
                      <a:pt x="138" y="4"/>
                    </a:lnTo>
                    <a:lnTo>
                      <a:pt x="133" y="7"/>
                    </a:lnTo>
                    <a:lnTo>
                      <a:pt x="126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6" name="Freeform 1157">
                <a:extLst>
                  <a:ext uri="{FF2B5EF4-FFF2-40B4-BE49-F238E27FC236}">
                    <a16:creationId xmlns:a16="http://schemas.microsoft.com/office/drawing/2014/main" id="{C0A5F735-CFF2-1C47-97AE-4C2A524B3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3112"/>
                <a:ext cx="117" cy="71"/>
              </a:xfrm>
              <a:custGeom>
                <a:avLst/>
                <a:gdLst>
                  <a:gd name="T0" fmla="*/ 133 w 233"/>
                  <a:gd name="T1" fmla="*/ 7 h 142"/>
                  <a:gd name="T2" fmla="*/ 141 w 233"/>
                  <a:gd name="T3" fmla="*/ 4 h 142"/>
                  <a:gd name="T4" fmla="*/ 144 w 233"/>
                  <a:gd name="T5" fmla="*/ 13 h 142"/>
                  <a:gd name="T6" fmla="*/ 157 w 233"/>
                  <a:gd name="T7" fmla="*/ 13 h 142"/>
                  <a:gd name="T8" fmla="*/ 171 w 233"/>
                  <a:gd name="T9" fmla="*/ 1 h 142"/>
                  <a:gd name="T10" fmla="*/ 182 w 233"/>
                  <a:gd name="T11" fmla="*/ 10 h 142"/>
                  <a:gd name="T12" fmla="*/ 194 w 233"/>
                  <a:gd name="T13" fmla="*/ 16 h 142"/>
                  <a:gd name="T14" fmla="*/ 215 w 233"/>
                  <a:gd name="T15" fmla="*/ 10 h 142"/>
                  <a:gd name="T16" fmla="*/ 214 w 233"/>
                  <a:gd name="T17" fmla="*/ 27 h 142"/>
                  <a:gd name="T18" fmla="*/ 201 w 233"/>
                  <a:gd name="T19" fmla="*/ 34 h 142"/>
                  <a:gd name="T20" fmla="*/ 211 w 233"/>
                  <a:gd name="T21" fmla="*/ 47 h 142"/>
                  <a:gd name="T22" fmla="*/ 220 w 233"/>
                  <a:gd name="T23" fmla="*/ 59 h 142"/>
                  <a:gd name="T24" fmla="*/ 233 w 233"/>
                  <a:gd name="T25" fmla="*/ 63 h 142"/>
                  <a:gd name="T26" fmla="*/ 230 w 233"/>
                  <a:gd name="T27" fmla="*/ 77 h 142"/>
                  <a:gd name="T28" fmla="*/ 221 w 233"/>
                  <a:gd name="T29" fmla="*/ 83 h 142"/>
                  <a:gd name="T30" fmla="*/ 211 w 233"/>
                  <a:gd name="T31" fmla="*/ 94 h 142"/>
                  <a:gd name="T32" fmla="*/ 200 w 233"/>
                  <a:gd name="T33" fmla="*/ 107 h 142"/>
                  <a:gd name="T34" fmla="*/ 188 w 233"/>
                  <a:gd name="T35" fmla="*/ 97 h 142"/>
                  <a:gd name="T36" fmla="*/ 180 w 233"/>
                  <a:gd name="T37" fmla="*/ 86 h 142"/>
                  <a:gd name="T38" fmla="*/ 165 w 233"/>
                  <a:gd name="T39" fmla="*/ 94 h 142"/>
                  <a:gd name="T40" fmla="*/ 148 w 233"/>
                  <a:gd name="T41" fmla="*/ 109 h 142"/>
                  <a:gd name="T42" fmla="*/ 151 w 233"/>
                  <a:gd name="T43" fmla="*/ 117 h 142"/>
                  <a:gd name="T44" fmla="*/ 142 w 233"/>
                  <a:gd name="T45" fmla="*/ 123 h 142"/>
                  <a:gd name="T46" fmla="*/ 132 w 233"/>
                  <a:gd name="T47" fmla="*/ 121 h 142"/>
                  <a:gd name="T48" fmla="*/ 121 w 233"/>
                  <a:gd name="T49" fmla="*/ 123 h 142"/>
                  <a:gd name="T50" fmla="*/ 107 w 233"/>
                  <a:gd name="T51" fmla="*/ 121 h 142"/>
                  <a:gd name="T52" fmla="*/ 101 w 233"/>
                  <a:gd name="T53" fmla="*/ 130 h 142"/>
                  <a:gd name="T54" fmla="*/ 92 w 233"/>
                  <a:gd name="T55" fmla="*/ 114 h 142"/>
                  <a:gd name="T56" fmla="*/ 98 w 233"/>
                  <a:gd name="T57" fmla="*/ 97 h 142"/>
                  <a:gd name="T58" fmla="*/ 92 w 233"/>
                  <a:gd name="T59" fmla="*/ 89 h 142"/>
                  <a:gd name="T60" fmla="*/ 72 w 233"/>
                  <a:gd name="T61" fmla="*/ 89 h 142"/>
                  <a:gd name="T62" fmla="*/ 63 w 233"/>
                  <a:gd name="T63" fmla="*/ 98 h 142"/>
                  <a:gd name="T64" fmla="*/ 68 w 233"/>
                  <a:gd name="T65" fmla="*/ 110 h 142"/>
                  <a:gd name="T66" fmla="*/ 50 w 233"/>
                  <a:gd name="T67" fmla="*/ 120 h 142"/>
                  <a:gd name="T68" fmla="*/ 51 w 233"/>
                  <a:gd name="T69" fmla="*/ 133 h 142"/>
                  <a:gd name="T70" fmla="*/ 31 w 233"/>
                  <a:gd name="T71" fmla="*/ 138 h 142"/>
                  <a:gd name="T72" fmla="*/ 9 w 233"/>
                  <a:gd name="T73" fmla="*/ 142 h 142"/>
                  <a:gd name="T74" fmla="*/ 6 w 233"/>
                  <a:gd name="T75" fmla="*/ 136 h 142"/>
                  <a:gd name="T76" fmla="*/ 9 w 233"/>
                  <a:gd name="T77" fmla="*/ 126 h 142"/>
                  <a:gd name="T78" fmla="*/ 12 w 233"/>
                  <a:gd name="T79" fmla="*/ 120 h 142"/>
                  <a:gd name="T80" fmla="*/ 13 w 233"/>
                  <a:gd name="T81" fmla="*/ 104 h 142"/>
                  <a:gd name="T82" fmla="*/ 19 w 233"/>
                  <a:gd name="T83" fmla="*/ 92 h 142"/>
                  <a:gd name="T84" fmla="*/ 9 w 233"/>
                  <a:gd name="T85" fmla="*/ 77 h 142"/>
                  <a:gd name="T86" fmla="*/ 4 w 233"/>
                  <a:gd name="T87" fmla="*/ 68 h 142"/>
                  <a:gd name="T88" fmla="*/ 3 w 233"/>
                  <a:gd name="T89" fmla="*/ 56 h 142"/>
                  <a:gd name="T90" fmla="*/ 9 w 233"/>
                  <a:gd name="T91" fmla="*/ 47 h 142"/>
                  <a:gd name="T92" fmla="*/ 7 w 233"/>
                  <a:gd name="T93" fmla="*/ 33 h 142"/>
                  <a:gd name="T94" fmla="*/ 16 w 233"/>
                  <a:gd name="T95" fmla="*/ 38 h 142"/>
                  <a:gd name="T96" fmla="*/ 19 w 233"/>
                  <a:gd name="T97" fmla="*/ 44 h 142"/>
                  <a:gd name="T98" fmla="*/ 35 w 233"/>
                  <a:gd name="T99" fmla="*/ 44 h 142"/>
                  <a:gd name="T100" fmla="*/ 45 w 233"/>
                  <a:gd name="T101" fmla="*/ 41 h 142"/>
                  <a:gd name="T102" fmla="*/ 42 w 233"/>
                  <a:gd name="T103" fmla="*/ 33 h 142"/>
                  <a:gd name="T104" fmla="*/ 47 w 233"/>
                  <a:gd name="T105" fmla="*/ 25 h 142"/>
                  <a:gd name="T106" fmla="*/ 53 w 233"/>
                  <a:gd name="T107" fmla="*/ 33 h 142"/>
                  <a:gd name="T108" fmla="*/ 74 w 233"/>
                  <a:gd name="T109" fmla="*/ 28 h 142"/>
                  <a:gd name="T110" fmla="*/ 72 w 233"/>
                  <a:gd name="T111" fmla="*/ 16 h 142"/>
                  <a:gd name="T112" fmla="*/ 80 w 233"/>
                  <a:gd name="T113" fmla="*/ 7 h 142"/>
                  <a:gd name="T114" fmla="*/ 86 w 233"/>
                  <a:gd name="T115" fmla="*/ 0 h 142"/>
                  <a:gd name="T116" fmla="*/ 94 w 233"/>
                  <a:gd name="T117" fmla="*/ 7 h 142"/>
                  <a:gd name="T118" fmla="*/ 107 w 233"/>
                  <a:gd name="T119" fmla="*/ 4 h 142"/>
                  <a:gd name="T120" fmla="*/ 116 w 233"/>
                  <a:gd name="T121" fmla="*/ 7 h 142"/>
                  <a:gd name="T122" fmla="*/ 126 w 233"/>
                  <a:gd name="T123" fmla="*/ 7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3" h="142">
                    <a:moveTo>
                      <a:pt x="126" y="7"/>
                    </a:moveTo>
                    <a:lnTo>
                      <a:pt x="133" y="7"/>
                    </a:lnTo>
                    <a:lnTo>
                      <a:pt x="138" y="4"/>
                    </a:lnTo>
                    <a:lnTo>
                      <a:pt x="141" y="4"/>
                    </a:lnTo>
                    <a:lnTo>
                      <a:pt x="141" y="9"/>
                    </a:lnTo>
                    <a:lnTo>
                      <a:pt x="144" y="13"/>
                    </a:lnTo>
                    <a:lnTo>
                      <a:pt x="154" y="15"/>
                    </a:lnTo>
                    <a:lnTo>
                      <a:pt x="157" y="13"/>
                    </a:lnTo>
                    <a:lnTo>
                      <a:pt x="165" y="4"/>
                    </a:lnTo>
                    <a:lnTo>
                      <a:pt x="171" y="1"/>
                    </a:lnTo>
                    <a:lnTo>
                      <a:pt x="174" y="9"/>
                    </a:lnTo>
                    <a:lnTo>
                      <a:pt x="182" y="10"/>
                    </a:lnTo>
                    <a:lnTo>
                      <a:pt x="188" y="18"/>
                    </a:lnTo>
                    <a:lnTo>
                      <a:pt x="194" y="16"/>
                    </a:lnTo>
                    <a:lnTo>
                      <a:pt x="206" y="10"/>
                    </a:lnTo>
                    <a:lnTo>
                      <a:pt x="215" y="10"/>
                    </a:lnTo>
                    <a:lnTo>
                      <a:pt x="221" y="22"/>
                    </a:lnTo>
                    <a:lnTo>
                      <a:pt x="214" y="27"/>
                    </a:lnTo>
                    <a:lnTo>
                      <a:pt x="208" y="30"/>
                    </a:lnTo>
                    <a:lnTo>
                      <a:pt x="201" y="34"/>
                    </a:lnTo>
                    <a:lnTo>
                      <a:pt x="204" y="38"/>
                    </a:lnTo>
                    <a:lnTo>
                      <a:pt x="211" y="47"/>
                    </a:lnTo>
                    <a:lnTo>
                      <a:pt x="218" y="53"/>
                    </a:lnTo>
                    <a:lnTo>
                      <a:pt x="220" y="59"/>
                    </a:lnTo>
                    <a:lnTo>
                      <a:pt x="229" y="60"/>
                    </a:lnTo>
                    <a:lnTo>
                      <a:pt x="233" y="63"/>
                    </a:lnTo>
                    <a:lnTo>
                      <a:pt x="232" y="72"/>
                    </a:lnTo>
                    <a:lnTo>
                      <a:pt x="230" y="77"/>
                    </a:lnTo>
                    <a:lnTo>
                      <a:pt x="223" y="76"/>
                    </a:lnTo>
                    <a:lnTo>
                      <a:pt x="221" y="83"/>
                    </a:lnTo>
                    <a:lnTo>
                      <a:pt x="211" y="83"/>
                    </a:lnTo>
                    <a:lnTo>
                      <a:pt x="211" y="94"/>
                    </a:lnTo>
                    <a:lnTo>
                      <a:pt x="206" y="101"/>
                    </a:lnTo>
                    <a:lnTo>
                      <a:pt x="200" y="107"/>
                    </a:lnTo>
                    <a:lnTo>
                      <a:pt x="188" y="104"/>
                    </a:lnTo>
                    <a:lnTo>
                      <a:pt x="188" y="97"/>
                    </a:lnTo>
                    <a:lnTo>
                      <a:pt x="179" y="91"/>
                    </a:lnTo>
                    <a:lnTo>
                      <a:pt x="180" y="86"/>
                    </a:lnTo>
                    <a:lnTo>
                      <a:pt x="171" y="86"/>
                    </a:lnTo>
                    <a:lnTo>
                      <a:pt x="165" y="94"/>
                    </a:lnTo>
                    <a:lnTo>
                      <a:pt x="153" y="95"/>
                    </a:lnTo>
                    <a:lnTo>
                      <a:pt x="148" y="109"/>
                    </a:lnTo>
                    <a:lnTo>
                      <a:pt x="147" y="115"/>
                    </a:lnTo>
                    <a:lnTo>
                      <a:pt x="151" y="117"/>
                    </a:lnTo>
                    <a:lnTo>
                      <a:pt x="148" y="120"/>
                    </a:lnTo>
                    <a:lnTo>
                      <a:pt x="142" y="123"/>
                    </a:lnTo>
                    <a:lnTo>
                      <a:pt x="138" y="120"/>
                    </a:lnTo>
                    <a:lnTo>
                      <a:pt x="132" y="121"/>
                    </a:lnTo>
                    <a:lnTo>
                      <a:pt x="126" y="117"/>
                    </a:lnTo>
                    <a:lnTo>
                      <a:pt x="121" y="123"/>
                    </a:lnTo>
                    <a:lnTo>
                      <a:pt x="110" y="123"/>
                    </a:lnTo>
                    <a:lnTo>
                      <a:pt x="107" y="121"/>
                    </a:lnTo>
                    <a:lnTo>
                      <a:pt x="104" y="130"/>
                    </a:lnTo>
                    <a:lnTo>
                      <a:pt x="101" y="130"/>
                    </a:lnTo>
                    <a:lnTo>
                      <a:pt x="98" y="121"/>
                    </a:lnTo>
                    <a:lnTo>
                      <a:pt x="92" y="114"/>
                    </a:lnTo>
                    <a:lnTo>
                      <a:pt x="91" y="107"/>
                    </a:lnTo>
                    <a:lnTo>
                      <a:pt x="98" y="97"/>
                    </a:lnTo>
                    <a:lnTo>
                      <a:pt x="98" y="91"/>
                    </a:lnTo>
                    <a:lnTo>
                      <a:pt x="92" y="89"/>
                    </a:lnTo>
                    <a:lnTo>
                      <a:pt x="82" y="92"/>
                    </a:lnTo>
                    <a:lnTo>
                      <a:pt x="72" y="89"/>
                    </a:lnTo>
                    <a:lnTo>
                      <a:pt x="65" y="92"/>
                    </a:lnTo>
                    <a:lnTo>
                      <a:pt x="63" y="98"/>
                    </a:lnTo>
                    <a:lnTo>
                      <a:pt x="68" y="104"/>
                    </a:lnTo>
                    <a:lnTo>
                      <a:pt x="68" y="110"/>
                    </a:lnTo>
                    <a:lnTo>
                      <a:pt x="53" y="120"/>
                    </a:lnTo>
                    <a:lnTo>
                      <a:pt x="50" y="120"/>
                    </a:lnTo>
                    <a:lnTo>
                      <a:pt x="51" y="127"/>
                    </a:lnTo>
                    <a:lnTo>
                      <a:pt x="51" y="133"/>
                    </a:lnTo>
                    <a:lnTo>
                      <a:pt x="35" y="139"/>
                    </a:lnTo>
                    <a:lnTo>
                      <a:pt x="31" y="138"/>
                    </a:lnTo>
                    <a:lnTo>
                      <a:pt x="25" y="141"/>
                    </a:lnTo>
                    <a:lnTo>
                      <a:pt x="9" y="142"/>
                    </a:lnTo>
                    <a:lnTo>
                      <a:pt x="9" y="141"/>
                    </a:lnTo>
                    <a:lnTo>
                      <a:pt x="6" y="136"/>
                    </a:lnTo>
                    <a:lnTo>
                      <a:pt x="10" y="130"/>
                    </a:lnTo>
                    <a:lnTo>
                      <a:pt x="9" y="126"/>
                    </a:lnTo>
                    <a:lnTo>
                      <a:pt x="9" y="120"/>
                    </a:lnTo>
                    <a:lnTo>
                      <a:pt x="12" y="120"/>
                    </a:lnTo>
                    <a:lnTo>
                      <a:pt x="15" y="110"/>
                    </a:lnTo>
                    <a:lnTo>
                      <a:pt x="13" y="104"/>
                    </a:lnTo>
                    <a:lnTo>
                      <a:pt x="13" y="95"/>
                    </a:lnTo>
                    <a:lnTo>
                      <a:pt x="19" y="92"/>
                    </a:lnTo>
                    <a:lnTo>
                      <a:pt x="9" y="80"/>
                    </a:lnTo>
                    <a:lnTo>
                      <a:pt x="9" y="77"/>
                    </a:lnTo>
                    <a:lnTo>
                      <a:pt x="6" y="71"/>
                    </a:lnTo>
                    <a:lnTo>
                      <a:pt x="4" y="68"/>
                    </a:lnTo>
                    <a:lnTo>
                      <a:pt x="0" y="63"/>
                    </a:lnTo>
                    <a:lnTo>
                      <a:pt x="3" y="56"/>
                    </a:lnTo>
                    <a:lnTo>
                      <a:pt x="6" y="53"/>
                    </a:lnTo>
                    <a:lnTo>
                      <a:pt x="9" y="47"/>
                    </a:lnTo>
                    <a:lnTo>
                      <a:pt x="4" y="39"/>
                    </a:lnTo>
                    <a:lnTo>
                      <a:pt x="7" y="33"/>
                    </a:lnTo>
                    <a:lnTo>
                      <a:pt x="10" y="31"/>
                    </a:lnTo>
                    <a:lnTo>
                      <a:pt x="16" y="38"/>
                    </a:lnTo>
                    <a:lnTo>
                      <a:pt x="15" y="44"/>
                    </a:lnTo>
                    <a:lnTo>
                      <a:pt x="19" y="44"/>
                    </a:lnTo>
                    <a:lnTo>
                      <a:pt x="24" y="44"/>
                    </a:lnTo>
                    <a:lnTo>
                      <a:pt x="35" y="44"/>
                    </a:lnTo>
                    <a:lnTo>
                      <a:pt x="38" y="38"/>
                    </a:lnTo>
                    <a:lnTo>
                      <a:pt x="45" y="41"/>
                    </a:lnTo>
                    <a:lnTo>
                      <a:pt x="47" y="34"/>
                    </a:lnTo>
                    <a:lnTo>
                      <a:pt x="42" y="33"/>
                    </a:lnTo>
                    <a:lnTo>
                      <a:pt x="44" y="28"/>
                    </a:lnTo>
                    <a:lnTo>
                      <a:pt x="47" y="25"/>
                    </a:lnTo>
                    <a:lnTo>
                      <a:pt x="53" y="28"/>
                    </a:lnTo>
                    <a:lnTo>
                      <a:pt x="53" y="33"/>
                    </a:lnTo>
                    <a:lnTo>
                      <a:pt x="69" y="30"/>
                    </a:lnTo>
                    <a:lnTo>
                      <a:pt x="74" y="28"/>
                    </a:lnTo>
                    <a:lnTo>
                      <a:pt x="72" y="24"/>
                    </a:lnTo>
                    <a:lnTo>
                      <a:pt x="72" y="16"/>
                    </a:lnTo>
                    <a:lnTo>
                      <a:pt x="74" y="12"/>
                    </a:lnTo>
                    <a:lnTo>
                      <a:pt x="80" y="7"/>
                    </a:lnTo>
                    <a:lnTo>
                      <a:pt x="80" y="4"/>
                    </a:lnTo>
                    <a:lnTo>
                      <a:pt x="86" y="0"/>
                    </a:lnTo>
                    <a:lnTo>
                      <a:pt x="91" y="1"/>
                    </a:lnTo>
                    <a:lnTo>
                      <a:pt x="94" y="7"/>
                    </a:lnTo>
                    <a:lnTo>
                      <a:pt x="98" y="4"/>
                    </a:lnTo>
                    <a:lnTo>
                      <a:pt x="107" y="4"/>
                    </a:lnTo>
                    <a:lnTo>
                      <a:pt x="112" y="7"/>
                    </a:lnTo>
                    <a:lnTo>
                      <a:pt x="116" y="7"/>
                    </a:lnTo>
                    <a:lnTo>
                      <a:pt x="123" y="10"/>
                    </a:lnTo>
                    <a:lnTo>
                      <a:pt x="126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7" name="Freeform 1158">
                <a:extLst>
                  <a:ext uri="{FF2B5EF4-FFF2-40B4-BE49-F238E27FC236}">
                    <a16:creationId xmlns:a16="http://schemas.microsoft.com/office/drawing/2014/main" id="{6A90E42D-6239-0B19-C938-C9524DED5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3112"/>
                <a:ext cx="117" cy="71"/>
              </a:xfrm>
              <a:custGeom>
                <a:avLst/>
                <a:gdLst>
                  <a:gd name="T0" fmla="*/ 133 w 233"/>
                  <a:gd name="T1" fmla="*/ 7 h 142"/>
                  <a:gd name="T2" fmla="*/ 141 w 233"/>
                  <a:gd name="T3" fmla="*/ 4 h 142"/>
                  <a:gd name="T4" fmla="*/ 144 w 233"/>
                  <a:gd name="T5" fmla="*/ 13 h 142"/>
                  <a:gd name="T6" fmla="*/ 157 w 233"/>
                  <a:gd name="T7" fmla="*/ 13 h 142"/>
                  <a:gd name="T8" fmla="*/ 171 w 233"/>
                  <a:gd name="T9" fmla="*/ 1 h 142"/>
                  <a:gd name="T10" fmla="*/ 182 w 233"/>
                  <a:gd name="T11" fmla="*/ 10 h 142"/>
                  <a:gd name="T12" fmla="*/ 194 w 233"/>
                  <a:gd name="T13" fmla="*/ 16 h 142"/>
                  <a:gd name="T14" fmla="*/ 215 w 233"/>
                  <a:gd name="T15" fmla="*/ 10 h 142"/>
                  <a:gd name="T16" fmla="*/ 214 w 233"/>
                  <a:gd name="T17" fmla="*/ 27 h 142"/>
                  <a:gd name="T18" fmla="*/ 201 w 233"/>
                  <a:gd name="T19" fmla="*/ 34 h 142"/>
                  <a:gd name="T20" fmla="*/ 211 w 233"/>
                  <a:gd name="T21" fmla="*/ 47 h 142"/>
                  <a:gd name="T22" fmla="*/ 220 w 233"/>
                  <a:gd name="T23" fmla="*/ 59 h 142"/>
                  <a:gd name="T24" fmla="*/ 233 w 233"/>
                  <a:gd name="T25" fmla="*/ 63 h 142"/>
                  <a:gd name="T26" fmla="*/ 230 w 233"/>
                  <a:gd name="T27" fmla="*/ 77 h 142"/>
                  <a:gd name="T28" fmla="*/ 221 w 233"/>
                  <a:gd name="T29" fmla="*/ 83 h 142"/>
                  <a:gd name="T30" fmla="*/ 211 w 233"/>
                  <a:gd name="T31" fmla="*/ 94 h 142"/>
                  <a:gd name="T32" fmla="*/ 200 w 233"/>
                  <a:gd name="T33" fmla="*/ 107 h 142"/>
                  <a:gd name="T34" fmla="*/ 188 w 233"/>
                  <a:gd name="T35" fmla="*/ 97 h 142"/>
                  <a:gd name="T36" fmla="*/ 180 w 233"/>
                  <a:gd name="T37" fmla="*/ 86 h 142"/>
                  <a:gd name="T38" fmla="*/ 165 w 233"/>
                  <a:gd name="T39" fmla="*/ 94 h 142"/>
                  <a:gd name="T40" fmla="*/ 148 w 233"/>
                  <a:gd name="T41" fmla="*/ 109 h 142"/>
                  <a:gd name="T42" fmla="*/ 151 w 233"/>
                  <a:gd name="T43" fmla="*/ 117 h 142"/>
                  <a:gd name="T44" fmla="*/ 142 w 233"/>
                  <a:gd name="T45" fmla="*/ 123 h 142"/>
                  <a:gd name="T46" fmla="*/ 132 w 233"/>
                  <a:gd name="T47" fmla="*/ 121 h 142"/>
                  <a:gd name="T48" fmla="*/ 121 w 233"/>
                  <a:gd name="T49" fmla="*/ 123 h 142"/>
                  <a:gd name="T50" fmla="*/ 107 w 233"/>
                  <a:gd name="T51" fmla="*/ 121 h 142"/>
                  <a:gd name="T52" fmla="*/ 101 w 233"/>
                  <a:gd name="T53" fmla="*/ 130 h 142"/>
                  <a:gd name="T54" fmla="*/ 92 w 233"/>
                  <a:gd name="T55" fmla="*/ 114 h 142"/>
                  <a:gd name="T56" fmla="*/ 98 w 233"/>
                  <a:gd name="T57" fmla="*/ 97 h 142"/>
                  <a:gd name="T58" fmla="*/ 92 w 233"/>
                  <a:gd name="T59" fmla="*/ 89 h 142"/>
                  <a:gd name="T60" fmla="*/ 72 w 233"/>
                  <a:gd name="T61" fmla="*/ 89 h 142"/>
                  <a:gd name="T62" fmla="*/ 63 w 233"/>
                  <a:gd name="T63" fmla="*/ 98 h 142"/>
                  <a:gd name="T64" fmla="*/ 68 w 233"/>
                  <a:gd name="T65" fmla="*/ 110 h 142"/>
                  <a:gd name="T66" fmla="*/ 50 w 233"/>
                  <a:gd name="T67" fmla="*/ 120 h 142"/>
                  <a:gd name="T68" fmla="*/ 51 w 233"/>
                  <a:gd name="T69" fmla="*/ 133 h 142"/>
                  <a:gd name="T70" fmla="*/ 31 w 233"/>
                  <a:gd name="T71" fmla="*/ 138 h 142"/>
                  <a:gd name="T72" fmla="*/ 9 w 233"/>
                  <a:gd name="T73" fmla="*/ 142 h 142"/>
                  <a:gd name="T74" fmla="*/ 6 w 233"/>
                  <a:gd name="T75" fmla="*/ 136 h 142"/>
                  <a:gd name="T76" fmla="*/ 9 w 233"/>
                  <a:gd name="T77" fmla="*/ 126 h 142"/>
                  <a:gd name="T78" fmla="*/ 12 w 233"/>
                  <a:gd name="T79" fmla="*/ 120 h 142"/>
                  <a:gd name="T80" fmla="*/ 13 w 233"/>
                  <a:gd name="T81" fmla="*/ 104 h 142"/>
                  <a:gd name="T82" fmla="*/ 19 w 233"/>
                  <a:gd name="T83" fmla="*/ 92 h 142"/>
                  <a:gd name="T84" fmla="*/ 9 w 233"/>
                  <a:gd name="T85" fmla="*/ 77 h 142"/>
                  <a:gd name="T86" fmla="*/ 4 w 233"/>
                  <a:gd name="T87" fmla="*/ 68 h 142"/>
                  <a:gd name="T88" fmla="*/ 3 w 233"/>
                  <a:gd name="T89" fmla="*/ 56 h 142"/>
                  <a:gd name="T90" fmla="*/ 9 w 233"/>
                  <a:gd name="T91" fmla="*/ 47 h 142"/>
                  <a:gd name="T92" fmla="*/ 7 w 233"/>
                  <a:gd name="T93" fmla="*/ 33 h 142"/>
                  <a:gd name="T94" fmla="*/ 16 w 233"/>
                  <a:gd name="T95" fmla="*/ 38 h 142"/>
                  <a:gd name="T96" fmla="*/ 19 w 233"/>
                  <a:gd name="T97" fmla="*/ 44 h 142"/>
                  <a:gd name="T98" fmla="*/ 35 w 233"/>
                  <a:gd name="T99" fmla="*/ 44 h 142"/>
                  <a:gd name="T100" fmla="*/ 45 w 233"/>
                  <a:gd name="T101" fmla="*/ 41 h 142"/>
                  <a:gd name="T102" fmla="*/ 42 w 233"/>
                  <a:gd name="T103" fmla="*/ 33 h 142"/>
                  <a:gd name="T104" fmla="*/ 47 w 233"/>
                  <a:gd name="T105" fmla="*/ 25 h 142"/>
                  <a:gd name="T106" fmla="*/ 53 w 233"/>
                  <a:gd name="T107" fmla="*/ 33 h 142"/>
                  <a:gd name="T108" fmla="*/ 74 w 233"/>
                  <a:gd name="T109" fmla="*/ 28 h 142"/>
                  <a:gd name="T110" fmla="*/ 72 w 233"/>
                  <a:gd name="T111" fmla="*/ 16 h 142"/>
                  <a:gd name="T112" fmla="*/ 80 w 233"/>
                  <a:gd name="T113" fmla="*/ 7 h 142"/>
                  <a:gd name="T114" fmla="*/ 86 w 233"/>
                  <a:gd name="T115" fmla="*/ 0 h 142"/>
                  <a:gd name="T116" fmla="*/ 94 w 233"/>
                  <a:gd name="T117" fmla="*/ 7 h 142"/>
                  <a:gd name="T118" fmla="*/ 107 w 233"/>
                  <a:gd name="T119" fmla="*/ 4 h 142"/>
                  <a:gd name="T120" fmla="*/ 116 w 233"/>
                  <a:gd name="T121" fmla="*/ 7 h 142"/>
                  <a:gd name="T122" fmla="*/ 126 w 233"/>
                  <a:gd name="T123" fmla="*/ 7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3" h="142">
                    <a:moveTo>
                      <a:pt x="126" y="7"/>
                    </a:moveTo>
                    <a:lnTo>
                      <a:pt x="133" y="7"/>
                    </a:lnTo>
                    <a:lnTo>
                      <a:pt x="138" y="4"/>
                    </a:lnTo>
                    <a:lnTo>
                      <a:pt x="141" y="4"/>
                    </a:lnTo>
                    <a:lnTo>
                      <a:pt x="141" y="9"/>
                    </a:lnTo>
                    <a:lnTo>
                      <a:pt x="144" y="13"/>
                    </a:lnTo>
                    <a:lnTo>
                      <a:pt x="154" y="15"/>
                    </a:lnTo>
                    <a:lnTo>
                      <a:pt x="157" y="13"/>
                    </a:lnTo>
                    <a:lnTo>
                      <a:pt x="165" y="4"/>
                    </a:lnTo>
                    <a:lnTo>
                      <a:pt x="171" y="1"/>
                    </a:lnTo>
                    <a:lnTo>
                      <a:pt x="174" y="9"/>
                    </a:lnTo>
                    <a:lnTo>
                      <a:pt x="182" y="10"/>
                    </a:lnTo>
                    <a:lnTo>
                      <a:pt x="188" y="18"/>
                    </a:lnTo>
                    <a:lnTo>
                      <a:pt x="194" y="16"/>
                    </a:lnTo>
                    <a:lnTo>
                      <a:pt x="206" y="10"/>
                    </a:lnTo>
                    <a:lnTo>
                      <a:pt x="215" y="10"/>
                    </a:lnTo>
                    <a:lnTo>
                      <a:pt x="221" y="22"/>
                    </a:lnTo>
                    <a:lnTo>
                      <a:pt x="214" y="27"/>
                    </a:lnTo>
                    <a:lnTo>
                      <a:pt x="208" y="30"/>
                    </a:lnTo>
                    <a:lnTo>
                      <a:pt x="201" y="34"/>
                    </a:lnTo>
                    <a:lnTo>
                      <a:pt x="204" y="38"/>
                    </a:lnTo>
                    <a:lnTo>
                      <a:pt x="211" y="47"/>
                    </a:lnTo>
                    <a:lnTo>
                      <a:pt x="218" y="53"/>
                    </a:lnTo>
                    <a:lnTo>
                      <a:pt x="220" y="59"/>
                    </a:lnTo>
                    <a:lnTo>
                      <a:pt x="229" y="60"/>
                    </a:lnTo>
                    <a:lnTo>
                      <a:pt x="233" y="63"/>
                    </a:lnTo>
                    <a:lnTo>
                      <a:pt x="232" y="72"/>
                    </a:lnTo>
                    <a:lnTo>
                      <a:pt x="230" y="77"/>
                    </a:lnTo>
                    <a:lnTo>
                      <a:pt x="223" y="76"/>
                    </a:lnTo>
                    <a:lnTo>
                      <a:pt x="221" y="83"/>
                    </a:lnTo>
                    <a:lnTo>
                      <a:pt x="211" y="83"/>
                    </a:lnTo>
                    <a:lnTo>
                      <a:pt x="211" y="94"/>
                    </a:lnTo>
                    <a:lnTo>
                      <a:pt x="206" y="101"/>
                    </a:lnTo>
                    <a:lnTo>
                      <a:pt x="200" y="107"/>
                    </a:lnTo>
                    <a:lnTo>
                      <a:pt x="188" y="104"/>
                    </a:lnTo>
                    <a:lnTo>
                      <a:pt x="188" y="97"/>
                    </a:lnTo>
                    <a:lnTo>
                      <a:pt x="179" y="91"/>
                    </a:lnTo>
                    <a:lnTo>
                      <a:pt x="180" y="86"/>
                    </a:lnTo>
                    <a:lnTo>
                      <a:pt x="171" y="86"/>
                    </a:lnTo>
                    <a:lnTo>
                      <a:pt x="165" y="94"/>
                    </a:lnTo>
                    <a:lnTo>
                      <a:pt x="153" y="95"/>
                    </a:lnTo>
                    <a:lnTo>
                      <a:pt x="148" y="109"/>
                    </a:lnTo>
                    <a:lnTo>
                      <a:pt x="147" y="115"/>
                    </a:lnTo>
                    <a:lnTo>
                      <a:pt x="151" y="117"/>
                    </a:lnTo>
                    <a:lnTo>
                      <a:pt x="148" y="120"/>
                    </a:lnTo>
                    <a:lnTo>
                      <a:pt x="142" y="123"/>
                    </a:lnTo>
                    <a:lnTo>
                      <a:pt x="138" y="120"/>
                    </a:lnTo>
                    <a:lnTo>
                      <a:pt x="132" y="121"/>
                    </a:lnTo>
                    <a:lnTo>
                      <a:pt x="126" y="117"/>
                    </a:lnTo>
                    <a:lnTo>
                      <a:pt x="121" y="123"/>
                    </a:lnTo>
                    <a:lnTo>
                      <a:pt x="110" y="123"/>
                    </a:lnTo>
                    <a:lnTo>
                      <a:pt x="107" y="121"/>
                    </a:lnTo>
                    <a:lnTo>
                      <a:pt x="104" y="130"/>
                    </a:lnTo>
                    <a:lnTo>
                      <a:pt x="101" y="130"/>
                    </a:lnTo>
                    <a:lnTo>
                      <a:pt x="98" y="121"/>
                    </a:lnTo>
                    <a:lnTo>
                      <a:pt x="92" y="114"/>
                    </a:lnTo>
                    <a:lnTo>
                      <a:pt x="91" y="107"/>
                    </a:lnTo>
                    <a:lnTo>
                      <a:pt x="98" y="97"/>
                    </a:lnTo>
                    <a:lnTo>
                      <a:pt x="98" y="91"/>
                    </a:lnTo>
                    <a:lnTo>
                      <a:pt x="92" y="89"/>
                    </a:lnTo>
                    <a:lnTo>
                      <a:pt x="82" y="92"/>
                    </a:lnTo>
                    <a:lnTo>
                      <a:pt x="72" y="89"/>
                    </a:lnTo>
                    <a:lnTo>
                      <a:pt x="65" y="92"/>
                    </a:lnTo>
                    <a:lnTo>
                      <a:pt x="63" y="98"/>
                    </a:lnTo>
                    <a:lnTo>
                      <a:pt x="68" y="104"/>
                    </a:lnTo>
                    <a:lnTo>
                      <a:pt x="68" y="110"/>
                    </a:lnTo>
                    <a:lnTo>
                      <a:pt x="53" y="120"/>
                    </a:lnTo>
                    <a:lnTo>
                      <a:pt x="50" y="120"/>
                    </a:lnTo>
                    <a:lnTo>
                      <a:pt x="51" y="127"/>
                    </a:lnTo>
                    <a:lnTo>
                      <a:pt x="51" y="133"/>
                    </a:lnTo>
                    <a:lnTo>
                      <a:pt x="35" y="139"/>
                    </a:lnTo>
                    <a:lnTo>
                      <a:pt x="31" y="138"/>
                    </a:lnTo>
                    <a:lnTo>
                      <a:pt x="25" y="141"/>
                    </a:lnTo>
                    <a:lnTo>
                      <a:pt x="9" y="142"/>
                    </a:lnTo>
                    <a:lnTo>
                      <a:pt x="9" y="141"/>
                    </a:lnTo>
                    <a:lnTo>
                      <a:pt x="6" y="136"/>
                    </a:lnTo>
                    <a:lnTo>
                      <a:pt x="10" y="130"/>
                    </a:lnTo>
                    <a:lnTo>
                      <a:pt x="9" y="126"/>
                    </a:lnTo>
                    <a:lnTo>
                      <a:pt x="9" y="120"/>
                    </a:lnTo>
                    <a:lnTo>
                      <a:pt x="12" y="120"/>
                    </a:lnTo>
                    <a:lnTo>
                      <a:pt x="15" y="110"/>
                    </a:lnTo>
                    <a:lnTo>
                      <a:pt x="13" y="104"/>
                    </a:lnTo>
                    <a:lnTo>
                      <a:pt x="13" y="95"/>
                    </a:lnTo>
                    <a:lnTo>
                      <a:pt x="19" y="92"/>
                    </a:lnTo>
                    <a:lnTo>
                      <a:pt x="9" y="80"/>
                    </a:lnTo>
                    <a:lnTo>
                      <a:pt x="9" y="77"/>
                    </a:lnTo>
                    <a:lnTo>
                      <a:pt x="6" y="71"/>
                    </a:lnTo>
                    <a:lnTo>
                      <a:pt x="4" y="68"/>
                    </a:lnTo>
                    <a:lnTo>
                      <a:pt x="0" y="63"/>
                    </a:lnTo>
                    <a:lnTo>
                      <a:pt x="3" y="56"/>
                    </a:lnTo>
                    <a:lnTo>
                      <a:pt x="6" y="53"/>
                    </a:lnTo>
                    <a:lnTo>
                      <a:pt x="9" y="47"/>
                    </a:lnTo>
                    <a:lnTo>
                      <a:pt x="4" y="39"/>
                    </a:lnTo>
                    <a:lnTo>
                      <a:pt x="7" y="33"/>
                    </a:lnTo>
                    <a:lnTo>
                      <a:pt x="10" y="31"/>
                    </a:lnTo>
                    <a:lnTo>
                      <a:pt x="16" y="38"/>
                    </a:lnTo>
                    <a:lnTo>
                      <a:pt x="15" y="44"/>
                    </a:lnTo>
                    <a:lnTo>
                      <a:pt x="19" y="44"/>
                    </a:lnTo>
                    <a:lnTo>
                      <a:pt x="24" y="44"/>
                    </a:lnTo>
                    <a:lnTo>
                      <a:pt x="35" y="44"/>
                    </a:lnTo>
                    <a:lnTo>
                      <a:pt x="38" y="38"/>
                    </a:lnTo>
                    <a:lnTo>
                      <a:pt x="45" y="41"/>
                    </a:lnTo>
                    <a:lnTo>
                      <a:pt x="47" y="34"/>
                    </a:lnTo>
                    <a:lnTo>
                      <a:pt x="42" y="33"/>
                    </a:lnTo>
                    <a:lnTo>
                      <a:pt x="44" y="28"/>
                    </a:lnTo>
                    <a:lnTo>
                      <a:pt x="47" y="25"/>
                    </a:lnTo>
                    <a:lnTo>
                      <a:pt x="53" y="28"/>
                    </a:lnTo>
                    <a:lnTo>
                      <a:pt x="53" y="33"/>
                    </a:lnTo>
                    <a:lnTo>
                      <a:pt x="69" y="30"/>
                    </a:lnTo>
                    <a:lnTo>
                      <a:pt x="74" y="28"/>
                    </a:lnTo>
                    <a:lnTo>
                      <a:pt x="72" y="24"/>
                    </a:lnTo>
                    <a:lnTo>
                      <a:pt x="72" y="16"/>
                    </a:lnTo>
                    <a:lnTo>
                      <a:pt x="74" y="12"/>
                    </a:lnTo>
                    <a:lnTo>
                      <a:pt x="80" y="7"/>
                    </a:lnTo>
                    <a:lnTo>
                      <a:pt x="80" y="4"/>
                    </a:lnTo>
                    <a:lnTo>
                      <a:pt x="86" y="0"/>
                    </a:lnTo>
                    <a:lnTo>
                      <a:pt x="91" y="1"/>
                    </a:lnTo>
                    <a:lnTo>
                      <a:pt x="94" y="7"/>
                    </a:lnTo>
                    <a:lnTo>
                      <a:pt x="98" y="4"/>
                    </a:lnTo>
                    <a:lnTo>
                      <a:pt x="107" y="4"/>
                    </a:lnTo>
                    <a:lnTo>
                      <a:pt x="112" y="7"/>
                    </a:lnTo>
                    <a:lnTo>
                      <a:pt x="116" y="7"/>
                    </a:lnTo>
                    <a:lnTo>
                      <a:pt x="123" y="10"/>
                    </a:lnTo>
                    <a:lnTo>
                      <a:pt x="126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8" name="Freeform 1159">
                <a:extLst>
                  <a:ext uri="{FF2B5EF4-FFF2-40B4-BE49-F238E27FC236}">
                    <a16:creationId xmlns:a16="http://schemas.microsoft.com/office/drawing/2014/main" id="{FB728460-0B42-CA5E-10A9-4C7F149B0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3023"/>
                <a:ext cx="155" cy="121"/>
              </a:xfrm>
              <a:custGeom>
                <a:avLst/>
                <a:gdLst>
                  <a:gd name="T0" fmla="*/ 24 w 311"/>
                  <a:gd name="T1" fmla="*/ 10 h 241"/>
                  <a:gd name="T2" fmla="*/ 26 w 311"/>
                  <a:gd name="T3" fmla="*/ 21 h 241"/>
                  <a:gd name="T4" fmla="*/ 21 w 311"/>
                  <a:gd name="T5" fmla="*/ 32 h 241"/>
                  <a:gd name="T6" fmla="*/ 15 w 311"/>
                  <a:gd name="T7" fmla="*/ 42 h 241"/>
                  <a:gd name="T8" fmla="*/ 8 w 311"/>
                  <a:gd name="T9" fmla="*/ 53 h 241"/>
                  <a:gd name="T10" fmla="*/ 8 w 311"/>
                  <a:gd name="T11" fmla="*/ 68 h 241"/>
                  <a:gd name="T12" fmla="*/ 8 w 311"/>
                  <a:gd name="T13" fmla="*/ 86 h 241"/>
                  <a:gd name="T14" fmla="*/ 20 w 311"/>
                  <a:gd name="T15" fmla="*/ 108 h 241"/>
                  <a:gd name="T16" fmla="*/ 11 w 311"/>
                  <a:gd name="T17" fmla="*/ 124 h 241"/>
                  <a:gd name="T18" fmla="*/ 31 w 311"/>
                  <a:gd name="T19" fmla="*/ 130 h 241"/>
                  <a:gd name="T20" fmla="*/ 40 w 311"/>
                  <a:gd name="T21" fmla="*/ 143 h 241"/>
                  <a:gd name="T22" fmla="*/ 58 w 311"/>
                  <a:gd name="T23" fmla="*/ 149 h 241"/>
                  <a:gd name="T24" fmla="*/ 78 w 311"/>
                  <a:gd name="T25" fmla="*/ 161 h 241"/>
                  <a:gd name="T26" fmla="*/ 90 w 311"/>
                  <a:gd name="T27" fmla="*/ 155 h 241"/>
                  <a:gd name="T28" fmla="*/ 106 w 311"/>
                  <a:gd name="T29" fmla="*/ 162 h 241"/>
                  <a:gd name="T30" fmla="*/ 114 w 311"/>
                  <a:gd name="T31" fmla="*/ 178 h 241"/>
                  <a:gd name="T32" fmla="*/ 120 w 311"/>
                  <a:gd name="T33" fmla="*/ 179 h 241"/>
                  <a:gd name="T34" fmla="*/ 135 w 311"/>
                  <a:gd name="T35" fmla="*/ 174 h 241"/>
                  <a:gd name="T36" fmla="*/ 147 w 311"/>
                  <a:gd name="T37" fmla="*/ 181 h 241"/>
                  <a:gd name="T38" fmla="*/ 150 w 311"/>
                  <a:gd name="T39" fmla="*/ 208 h 241"/>
                  <a:gd name="T40" fmla="*/ 173 w 311"/>
                  <a:gd name="T41" fmla="*/ 209 h 241"/>
                  <a:gd name="T42" fmla="*/ 181 w 311"/>
                  <a:gd name="T43" fmla="*/ 212 h 241"/>
                  <a:gd name="T44" fmla="*/ 197 w 311"/>
                  <a:gd name="T45" fmla="*/ 219 h 241"/>
                  <a:gd name="T46" fmla="*/ 194 w 311"/>
                  <a:gd name="T47" fmla="*/ 234 h 241"/>
                  <a:gd name="T48" fmla="*/ 213 w 311"/>
                  <a:gd name="T49" fmla="*/ 241 h 241"/>
                  <a:gd name="T50" fmla="*/ 222 w 311"/>
                  <a:gd name="T51" fmla="*/ 225 h 241"/>
                  <a:gd name="T52" fmla="*/ 223 w 311"/>
                  <a:gd name="T53" fmla="*/ 209 h 241"/>
                  <a:gd name="T54" fmla="*/ 232 w 311"/>
                  <a:gd name="T55" fmla="*/ 222 h 241"/>
                  <a:gd name="T56" fmla="*/ 251 w 311"/>
                  <a:gd name="T57" fmla="*/ 216 h 241"/>
                  <a:gd name="T58" fmla="*/ 255 w 311"/>
                  <a:gd name="T59" fmla="*/ 211 h 241"/>
                  <a:gd name="T60" fmla="*/ 266 w 311"/>
                  <a:gd name="T61" fmla="*/ 206 h 241"/>
                  <a:gd name="T62" fmla="*/ 287 w 311"/>
                  <a:gd name="T63" fmla="*/ 206 h 241"/>
                  <a:gd name="T64" fmla="*/ 287 w 311"/>
                  <a:gd name="T65" fmla="*/ 190 h 241"/>
                  <a:gd name="T66" fmla="*/ 299 w 311"/>
                  <a:gd name="T67" fmla="*/ 178 h 241"/>
                  <a:gd name="T68" fmla="*/ 304 w 311"/>
                  <a:gd name="T69" fmla="*/ 161 h 241"/>
                  <a:gd name="T70" fmla="*/ 304 w 311"/>
                  <a:gd name="T71" fmla="*/ 152 h 241"/>
                  <a:gd name="T72" fmla="*/ 284 w 311"/>
                  <a:gd name="T73" fmla="*/ 156 h 241"/>
                  <a:gd name="T74" fmla="*/ 261 w 311"/>
                  <a:gd name="T75" fmla="*/ 146 h 241"/>
                  <a:gd name="T76" fmla="*/ 248 w 311"/>
                  <a:gd name="T77" fmla="*/ 140 h 241"/>
                  <a:gd name="T78" fmla="*/ 238 w 311"/>
                  <a:gd name="T79" fmla="*/ 137 h 241"/>
                  <a:gd name="T80" fmla="*/ 231 w 311"/>
                  <a:gd name="T81" fmla="*/ 118 h 241"/>
                  <a:gd name="T82" fmla="*/ 235 w 311"/>
                  <a:gd name="T83" fmla="*/ 105 h 241"/>
                  <a:gd name="T84" fmla="*/ 249 w 311"/>
                  <a:gd name="T85" fmla="*/ 95 h 241"/>
                  <a:gd name="T86" fmla="*/ 260 w 311"/>
                  <a:gd name="T87" fmla="*/ 85 h 241"/>
                  <a:gd name="T88" fmla="*/ 255 w 311"/>
                  <a:gd name="T89" fmla="*/ 68 h 241"/>
                  <a:gd name="T90" fmla="*/ 248 w 311"/>
                  <a:gd name="T91" fmla="*/ 50 h 241"/>
                  <a:gd name="T92" fmla="*/ 232 w 311"/>
                  <a:gd name="T93" fmla="*/ 39 h 241"/>
                  <a:gd name="T94" fmla="*/ 225 w 311"/>
                  <a:gd name="T95" fmla="*/ 50 h 241"/>
                  <a:gd name="T96" fmla="*/ 205 w 311"/>
                  <a:gd name="T97" fmla="*/ 57 h 241"/>
                  <a:gd name="T98" fmla="*/ 188 w 311"/>
                  <a:gd name="T99" fmla="*/ 51 h 241"/>
                  <a:gd name="T100" fmla="*/ 172 w 311"/>
                  <a:gd name="T101" fmla="*/ 48 h 241"/>
                  <a:gd name="T102" fmla="*/ 160 w 311"/>
                  <a:gd name="T103" fmla="*/ 65 h 241"/>
                  <a:gd name="T104" fmla="*/ 146 w 311"/>
                  <a:gd name="T105" fmla="*/ 76 h 241"/>
                  <a:gd name="T106" fmla="*/ 123 w 311"/>
                  <a:gd name="T107" fmla="*/ 70 h 241"/>
                  <a:gd name="T108" fmla="*/ 112 w 311"/>
                  <a:gd name="T109" fmla="*/ 47 h 241"/>
                  <a:gd name="T110" fmla="*/ 90 w 311"/>
                  <a:gd name="T111" fmla="*/ 51 h 241"/>
                  <a:gd name="T112" fmla="*/ 87 w 311"/>
                  <a:gd name="T113" fmla="*/ 23 h 241"/>
                  <a:gd name="T114" fmla="*/ 73 w 311"/>
                  <a:gd name="T115" fmla="*/ 7 h 241"/>
                  <a:gd name="T116" fmla="*/ 49 w 311"/>
                  <a:gd name="T117" fmla="*/ 6 h 241"/>
                  <a:gd name="T118" fmla="*/ 35 w 311"/>
                  <a:gd name="T119" fmla="*/ 4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1" h="241">
                    <a:moveTo>
                      <a:pt x="26" y="10"/>
                    </a:moveTo>
                    <a:lnTo>
                      <a:pt x="20" y="6"/>
                    </a:lnTo>
                    <a:lnTo>
                      <a:pt x="24" y="10"/>
                    </a:lnTo>
                    <a:lnTo>
                      <a:pt x="21" y="13"/>
                    </a:lnTo>
                    <a:lnTo>
                      <a:pt x="21" y="15"/>
                    </a:lnTo>
                    <a:lnTo>
                      <a:pt x="26" y="21"/>
                    </a:lnTo>
                    <a:lnTo>
                      <a:pt x="27" y="29"/>
                    </a:lnTo>
                    <a:lnTo>
                      <a:pt x="23" y="29"/>
                    </a:lnTo>
                    <a:lnTo>
                      <a:pt x="21" y="32"/>
                    </a:lnTo>
                    <a:lnTo>
                      <a:pt x="15" y="32"/>
                    </a:lnTo>
                    <a:lnTo>
                      <a:pt x="9" y="36"/>
                    </a:lnTo>
                    <a:lnTo>
                      <a:pt x="15" y="42"/>
                    </a:lnTo>
                    <a:lnTo>
                      <a:pt x="12" y="45"/>
                    </a:lnTo>
                    <a:lnTo>
                      <a:pt x="11" y="50"/>
                    </a:lnTo>
                    <a:lnTo>
                      <a:pt x="8" y="53"/>
                    </a:lnTo>
                    <a:lnTo>
                      <a:pt x="6" y="56"/>
                    </a:lnTo>
                    <a:lnTo>
                      <a:pt x="0" y="59"/>
                    </a:lnTo>
                    <a:lnTo>
                      <a:pt x="8" y="68"/>
                    </a:lnTo>
                    <a:lnTo>
                      <a:pt x="8" y="74"/>
                    </a:lnTo>
                    <a:lnTo>
                      <a:pt x="6" y="79"/>
                    </a:lnTo>
                    <a:lnTo>
                      <a:pt x="8" y="86"/>
                    </a:lnTo>
                    <a:lnTo>
                      <a:pt x="20" y="99"/>
                    </a:lnTo>
                    <a:lnTo>
                      <a:pt x="18" y="103"/>
                    </a:lnTo>
                    <a:lnTo>
                      <a:pt x="20" y="108"/>
                    </a:lnTo>
                    <a:lnTo>
                      <a:pt x="14" y="112"/>
                    </a:lnTo>
                    <a:lnTo>
                      <a:pt x="9" y="118"/>
                    </a:lnTo>
                    <a:lnTo>
                      <a:pt x="11" y="124"/>
                    </a:lnTo>
                    <a:lnTo>
                      <a:pt x="12" y="127"/>
                    </a:lnTo>
                    <a:lnTo>
                      <a:pt x="20" y="127"/>
                    </a:lnTo>
                    <a:lnTo>
                      <a:pt x="31" y="130"/>
                    </a:lnTo>
                    <a:lnTo>
                      <a:pt x="31" y="137"/>
                    </a:lnTo>
                    <a:lnTo>
                      <a:pt x="35" y="138"/>
                    </a:lnTo>
                    <a:lnTo>
                      <a:pt x="40" y="143"/>
                    </a:lnTo>
                    <a:lnTo>
                      <a:pt x="50" y="149"/>
                    </a:lnTo>
                    <a:lnTo>
                      <a:pt x="52" y="152"/>
                    </a:lnTo>
                    <a:lnTo>
                      <a:pt x="58" y="149"/>
                    </a:lnTo>
                    <a:lnTo>
                      <a:pt x="65" y="152"/>
                    </a:lnTo>
                    <a:lnTo>
                      <a:pt x="75" y="158"/>
                    </a:lnTo>
                    <a:lnTo>
                      <a:pt x="78" y="161"/>
                    </a:lnTo>
                    <a:lnTo>
                      <a:pt x="84" y="161"/>
                    </a:lnTo>
                    <a:lnTo>
                      <a:pt x="91" y="159"/>
                    </a:lnTo>
                    <a:lnTo>
                      <a:pt x="90" y="155"/>
                    </a:lnTo>
                    <a:lnTo>
                      <a:pt x="93" y="149"/>
                    </a:lnTo>
                    <a:lnTo>
                      <a:pt x="96" y="161"/>
                    </a:lnTo>
                    <a:lnTo>
                      <a:pt x="106" y="162"/>
                    </a:lnTo>
                    <a:lnTo>
                      <a:pt x="109" y="159"/>
                    </a:lnTo>
                    <a:lnTo>
                      <a:pt x="108" y="176"/>
                    </a:lnTo>
                    <a:lnTo>
                      <a:pt x="114" y="178"/>
                    </a:lnTo>
                    <a:lnTo>
                      <a:pt x="112" y="182"/>
                    </a:lnTo>
                    <a:lnTo>
                      <a:pt x="115" y="185"/>
                    </a:lnTo>
                    <a:lnTo>
                      <a:pt x="120" y="179"/>
                    </a:lnTo>
                    <a:lnTo>
                      <a:pt x="122" y="173"/>
                    </a:lnTo>
                    <a:lnTo>
                      <a:pt x="129" y="170"/>
                    </a:lnTo>
                    <a:lnTo>
                      <a:pt x="135" y="174"/>
                    </a:lnTo>
                    <a:lnTo>
                      <a:pt x="135" y="178"/>
                    </a:lnTo>
                    <a:lnTo>
                      <a:pt x="141" y="178"/>
                    </a:lnTo>
                    <a:lnTo>
                      <a:pt x="147" y="181"/>
                    </a:lnTo>
                    <a:lnTo>
                      <a:pt x="149" y="188"/>
                    </a:lnTo>
                    <a:lnTo>
                      <a:pt x="147" y="194"/>
                    </a:lnTo>
                    <a:lnTo>
                      <a:pt x="150" y="208"/>
                    </a:lnTo>
                    <a:lnTo>
                      <a:pt x="166" y="206"/>
                    </a:lnTo>
                    <a:lnTo>
                      <a:pt x="170" y="211"/>
                    </a:lnTo>
                    <a:lnTo>
                      <a:pt x="173" y="209"/>
                    </a:lnTo>
                    <a:lnTo>
                      <a:pt x="175" y="203"/>
                    </a:lnTo>
                    <a:lnTo>
                      <a:pt x="178" y="203"/>
                    </a:lnTo>
                    <a:lnTo>
                      <a:pt x="181" y="212"/>
                    </a:lnTo>
                    <a:lnTo>
                      <a:pt x="190" y="214"/>
                    </a:lnTo>
                    <a:lnTo>
                      <a:pt x="193" y="219"/>
                    </a:lnTo>
                    <a:lnTo>
                      <a:pt x="197" y="219"/>
                    </a:lnTo>
                    <a:lnTo>
                      <a:pt x="196" y="222"/>
                    </a:lnTo>
                    <a:lnTo>
                      <a:pt x="202" y="225"/>
                    </a:lnTo>
                    <a:lnTo>
                      <a:pt x="194" y="234"/>
                    </a:lnTo>
                    <a:lnTo>
                      <a:pt x="202" y="235"/>
                    </a:lnTo>
                    <a:lnTo>
                      <a:pt x="210" y="235"/>
                    </a:lnTo>
                    <a:lnTo>
                      <a:pt x="213" y="241"/>
                    </a:lnTo>
                    <a:lnTo>
                      <a:pt x="216" y="234"/>
                    </a:lnTo>
                    <a:lnTo>
                      <a:pt x="219" y="231"/>
                    </a:lnTo>
                    <a:lnTo>
                      <a:pt x="222" y="225"/>
                    </a:lnTo>
                    <a:lnTo>
                      <a:pt x="217" y="217"/>
                    </a:lnTo>
                    <a:lnTo>
                      <a:pt x="220" y="211"/>
                    </a:lnTo>
                    <a:lnTo>
                      <a:pt x="223" y="209"/>
                    </a:lnTo>
                    <a:lnTo>
                      <a:pt x="229" y="216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7" y="222"/>
                    </a:lnTo>
                    <a:lnTo>
                      <a:pt x="248" y="222"/>
                    </a:lnTo>
                    <a:lnTo>
                      <a:pt x="251" y="216"/>
                    </a:lnTo>
                    <a:lnTo>
                      <a:pt x="258" y="219"/>
                    </a:lnTo>
                    <a:lnTo>
                      <a:pt x="260" y="212"/>
                    </a:lnTo>
                    <a:lnTo>
                      <a:pt x="255" y="211"/>
                    </a:lnTo>
                    <a:lnTo>
                      <a:pt x="257" y="206"/>
                    </a:lnTo>
                    <a:lnTo>
                      <a:pt x="260" y="203"/>
                    </a:lnTo>
                    <a:lnTo>
                      <a:pt x="266" y="206"/>
                    </a:lnTo>
                    <a:lnTo>
                      <a:pt x="266" y="211"/>
                    </a:lnTo>
                    <a:lnTo>
                      <a:pt x="282" y="208"/>
                    </a:lnTo>
                    <a:lnTo>
                      <a:pt x="287" y="206"/>
                    </a:lnTo>
                    <a:lnTo>
                      <a:pt x="285" y="202"/>
                    </a:lnTo>
                    <a:lnTo>
                      <a:pt x="285" y="194"/>
                    </a:lnTo>
                    <a:lnTo>
                      <a:pt x="287" y="190"/>
                    </a:lnTo>
                    <a:lnTo>
                      <a:pt x="293" y="185"/>
                    </a:lnTo>
                    <a:lnTo>
                      <a:pt x="293" y="182"/>
                    </a:lnTo>
                    <a:lnTo>
                      <a:pt x="299" y="178"/>
                    </a:lnTo>
                    <a:lnTo>
                      <a:pt x="304" y="179"/>
                    </a:lnTo>
                    <a:lnTo>
                      <a:pt x="305" y="164"/>
                    </a:lnTo>
                    <a:lnTo>
                      <a:pt x="304" y="161"/>
                    </a:lnTo>
                    <a:lnTo>
                      <a:pt x="308" y="155"/>
                    </a:lnTo>
                    <a:lnTo>
                      <a:pt x="311" y="149"/>
                    </a:lnTo>
                    <a:lnTo>
                      <a:pt x="304" y="152"/>
                    </a:lnTo>
                    <a:lnTo>
                      <a:pt x="298" y="149"/>
                    </a:lnTo>
                    <a:lnTo>
                      <a:pt x="295" y="156"/>
                    </a:lnTo>
                    <a:lnTo>
                      <a:pt x="284" y="156"/>
                    </a:lnTo>
                    <a:lnTo>
                      <a:pt x="270" y="156"/>
                    </a:lnTo>
                    <a:lnTo>
                      <a:pt x="261" y="150"/>
                    </a:lnTo>
                    <a:lnTo>
                      <a:pt x="261" y="146"/>
                    </a:lnTo>
                    <a:lnTo>
                      <a:pt x="255" y="146"/>
                    </a:lnTo>
                    <a:lnTo>
                      <a:pt x="248" y="137"/>
                    </a:lnTo>
                    <a:lnTo>
                      <a:pt x="248" y="140"/>
                    </a:lnTo>
                    <a:lnTo>
                      <a:pt x="241" y="143"/>
                    </a:lnTo>
                    <a:lnTo>
                      <a:pt x="237" y="143"/>
                    </a:lnTo>
                    <a:lnTo>
                      <a:pt x="238" y="137"/>
                    </a:lnTo>
                    <a:lnTo>
                      <a:pt x="235" y="126"/>
                    </a:lnTo>
                    <a:lnTo>
                      <a:pt x="229" y="123"/>
                    </a:lnTo>
                    <a:lnTo>
                      <a:pt x="231" y="118"/>
                    </a:lnTo>
                    <a:lnTo>
                      <a:pt x="225" y="112"/>
                    </a:lnTo>
                    <a:lnTo>
                      <a:pt x="222" y="106"/>
                    </a:lnTo>
                    <a:lnTo>
                      <a:pt x="235" y="105"/>
                    </a:lnTo>
                    <a:lnTo>
                      <a:pt x="237" y="102"/>
                    </a:lnTo>
                    <a:lnTo>
                      <a:pt x="241" y="97"/>
                    </a:lnTo>
                    <a:lnTo>
                      <a:pt x="249" y="95"/>
                    </a:lnTo>
                    <a:lnTo>
                      <a:pt x="255" y="88"/>
                    </a:lnTo>
                    <a:lnTo>
                      <a:pt x="258" y="88"/>
                    </a:lnTo>
                    <a:lnTo>
                      <a:pt x="260" y="85"/>
                    </a:lnTo>
                    <a:lnTo>
                      <a:pt x="258" y="79"/>
                    </a:lnTo>
                    <a:lnTo>
                      <a:pt x="252" y="76"/>
                    </a:lnTo>
                    <a:lnTo>
                      <a:pt x="255" y="68"/>
                    </a:lnTo>
                    <a:lnTo>
                      <a:pt x="251" y="64"/>
                    </a:lnTo>
                    <a:lnTo>
                      <a:pt x="251" y="53"/>
                    </a:lnTo>
                    <a:lnTo>
                      <a:pt x="248" y="50"/>
                    </a:lnTo>
                    <a:lnTo>
                      <a:pt x="243" y="44"/>
                    </a:lnTo>
                    <a:lnTo>
                      <a:pt x="238" y="38"/>
                    </a:lnTo>
                    <a:lnTo>
                      <a:pt x="232" y="39"/>
                    </a:lnTo>
                    <a:lnTo>
                      <a:pt x="229" y="45"/>
                    </a:lnTo>
                    <a:lnTo>
                      <a:pt x="226" y="45"/>
                    </a:lnTo>
                    <a:lnTo>
                      <a:pt x="225" y="50"/>
                    </a:lnTo>
                    <a:lnTo>
                      <a:pt x="217" y="53"/>
                    </a:lnTo>
                    <a:lnTo>
                      <a:pt x="216" y="57"/>
                    </a:lnTo>
                    <a:lnTo>
                      <a:pt x="205" y="57"/>
                    </a:lnTo>
                    <a:lnTo>
                      <a:pt x="199" y="54"/>
                    </a:lnTo>
                    <a:lnTo>
                      <a:pt x="193" y="54"/>
                    </a:lnTo>
                    <a:lnTo>
                      <a:pt x="188" y="51"/>
                    </a:lnTo>
                    <a:lnTo>
                      <a:pt x="184" y="57"/>
                    </a:lnTo>
                    <a:lnTo>
                      <a:pt x="179" y="54"/>
                    </a:lnTo>
                    <a:lnTo>
                      <a:pt x="172" y="48"/>
                    </a:lnTo>
                    <a:lnTo>
                      <a:pt x="170" y="51"/>
                    </a:lnTo>
                    <a:lnTo>
                      <a:pt x="166" y="56"/>
                    </a:lnTo>
                    <a:lnTo>
                      <a:pt x="160" y="65"/>
                    </a:lnTo>
                    <a:lnTo>
                      <a:pt x="156" y="65"/>
                    </a:lnTo>
                    <a:lnTo>
                      <a:pt x="147" y="70"/>
                    </a:lnTo>
                    <a:lnTo>
                      <a:pt x="146" y="76"/>
                    </a:lnTo>
                    <a:lnTo>
                      <a:pt x="138" y="76"/>
                    </a:lnTo>
                    <a:lnTo>
                      <a:pt x="134" y="73"/>
                    </a:lnTo>
                    <a:lnTo>
                      <a:pt x="123" y="70"/>
                    </a:lnTo>
                    <a:lnTo>
                      <a:pt x="125" y="62"/>
                    </a:lnTo>
                    <a:lnTo>
                      <a:pt x="112" y="48"/>
                    </a:lnTo>
                    <a:lnTo>
                      <a:pt x="112" y="47"/>
                    </a:lnTo>
                    <a:lnTo>
                      <a:pt x="109" y="44"/>
                    </a:lnTo>
                    <a:lnTo>
                      <a:pt x="96" y="54"/>
                    </a:lnTo>
                    <a:lnTo>
                      <a:pt x="90" y="51"/>
                    </a:lnTo>
                    <a:lnTo>
                      <a:pt x="90" y="48"/>
                    </a:lnTo>
                    <a:lnTo>
                      <a:pt x="93" y="29"/>
                    </a:lnTo>
                    <a:lnTo>
                      <a:pt x="87" y="23"/>
                    </a:lnTo>
                    <a:lnTo>
                      <a:pt x="87" y="16"/>
                    </a:lnTo>
                    <a:lnTo>
                      <a:pt x="81" y="10"/>
                    </a:lnTo>
                    <a:lnTo>
                      <a:pt x="73" y="7"/>
                    </a:lnTo>
                    <a:lnTo>
                      <a:pt x="62" y="9"/>
                    </a:lnTo>
                    <a:lnTo>
                      <a:pt x="55" y="3"/>
                    </a:lnTo>
                    <a:lnTo>
                      <a:pt x="49" y="6"/>
                    </a:lnTo>
                    <a:lnTo>
                      <a:pt x="49" y="10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9" name="Freeform 1160">
                <a:extLst>
                  <a:ext uri="{FF2B5EF4-FFF2-40B4-BE49-F238E27FC236}">
                    <a16:creationId xmlns:a16="http://schemas.microsoft.com/office/drawing/2014/main" id="{6FC0FA0E-BDB6-63E3-E6C3-2EDF55E5B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3023"/>
                <a:ext cx="155" cy="121"/>
              </a:xfrm>
              <a:custGeom>
                <a:avLst/>
                <a:gdLst>
                  <a:gd name="T0" fmla="*/ 35 w 311"/>
                  <a:gd name="T1" fmla="*/ 0 h 241"/>
                  <a:gd name="T2" fmla="*/ 55 w 311"/>
                  <a:gd name="T3" fmla="*/ 3 h 241"/>
                  <a:gd name="T4" fmla="*/ 81 w 311"/>
                  <a:gd name="T5" fmla="*/ 10 h 241"/>
                  <a:gd name="T6" fmla="*/ 93 w 311"/>
                  <a:gd name="T7" fmla="*/ 29 h 241"/>
                  <a:gd name="T8" fmla="*/ 96 w 311"/>
                  <a:gd name="T9" fmla="*/ 54 h 241"/>
                  <a:gd name="T10" fmla="*/ 112 w 311"/>
                  <a:gd name="T11" fmla="*/ 48 h 241"/>
                  <a:gd name="T12" fmla="*/ 134 w 311"/>
                  <a:gd name="T13" fmla="*/ 73 h 241"/>
                  <a:gd name="T14" fmla="*/ 147 w 311"/>
                  <a:gd name="T15" fmla="*/ 70 h 241"/>
                  <a:gd name="T16" fmla="*/ 166 w 311"/>
                  <a:gd name="T17" fmla="*/ 56 h 241"/>
                  <a:gd name="T18" fmla="*/ 179 w 311"/>
                  <a:gd name="T19" fmla="*/ 54 h 241"/>
                  <a:gd name="T20" fmla="*/ 193 w 311"/>
                  <a:gd name="T21" fmla="*/ 54 h 241"/>
                  <a:gd name="T22" fmla="*/ 216 w 311"/>
                  <a:gd name="T23" fmla="*/ 57 h 241"/>
                  <a:gd name="T24" fmla="*/ 226 w 311"/>
                  <a:gd name="T25" fmla="*/ 45 h 241"/>
                  <a:gd name="T26" fmla="*/ 238 w 311"/>
                  <a:gd name="T27" fmla="*/ 38 h 241"/>
                  <a:gd name="T28" fmla="*/ 251 w 311"/>
                  <a:gd name="T29" fmla="*/ 53 h 241"/>
                  <a:gd name="T30" fmla="*/ 252 w 311"/>
                  <a:gd name="T31" fmla="*/ 76 h 241"/>
                  <a:gd name="T32" fmla="*/ 258 w 311"/>
                  <a:gd name="T33" fmla="*/ 88 h 241"/>
                  <a:gd name="T34" fmla="*/ 241 w 311"/>
                  <a:gd name="T35" fmla="*/ 97 h 241"/>
                  <a:gd name="T36" fmla="*/ 222 w 311"/>
                  <a:gd name="T37" fmla="*/ 106 h 241"/>
                  <a:gd name="T38" fmla="*/ 229 w 311"/>
                  <a:gd name="T39" fmla="*/ 123 h 241"/>
                  <a:gd name="T40" fmla="*/ 237 w 311"/>
                  <a:gd name="T41" fmla="*/ 143 h 241"/>
                  <a:gd name="T42" fmla="*/ 248 w 311"/>
                  <a:gd name="T43" fmla="*/ 137 h 241"/>
                  <a:gd name="T44" fmla="*/ 261 w 311"/>
                  <a:gd name="T45" fmla="*/ 150 h 241"/>
                  <a:gd name="T46" fmla="*/ 295 w 311"/>
                  <a:gd name="T47" fmla="*/ 156 h 241"/>
                  <a:gd name="T48" fmla="*/ 311 w 311"/>
                  <a:gd name="T49" fmla="*/ 149 h 241"/>
                  <a:gd name="T50" fmla="*/ 305 w 311"/>
                  <a:gd name="T51" fmla="*/ 164 h 241"/>
                  <a:gd name="T52" fmla="*/ 293 w 311"/>
                  <a:gd name="T53" fmla="*/ 182 h 241"/>
                  <a:gd name="T54" fmla="*/ 285 w 311"/>
                  <a:gd name="T55" fmla="*/ 194 h 241"/>
                  <a:gd name="T56" fmla="*/ 282 w 311"/>
                  <a:gd name="T57" fmla="*/ 208 h 241"/>
                  <a:gd name="T58" fmla="*/ 260 w 311"/>
                  <a:gd name="T59" fmla="*/ 203 h 241"/>
                  <a:gd name="T60" fmla="*/ 260 w 311"/>
                  <a:gd name="T61" fmla="*/ 212 h 241"/>
                  <a:gd name="T62" fmla="*/ 248 w 311"/>
                  <a:gd name="T63" fmla="*/ 222 h 241"/>
                  <a:gd name="T64" fmla="*/ 228 w 311"/>
                  <a:gd name="T65" fmla="*/ 222 h 241"/>
                  <a:gd name="T66" fmla="*/ 220 w 311"/>
                  <a:gd name="T67" fmla="*/ 211 h 241"/>
                  <a:gd name="T68" fmla="*/ 219 w 311"/>
                  <a:gd name="T69" fmla="*/ 231 h 241"/>
                  <a:gd name="T70" fmla="*/ 210 w 311"/>
                  <a:gd name="T71" fmla="*/ 235 h 241"/>
                  <a:gd name="T72" fmla="*/ 202 w 311"/>
                  <a:gd name="T73" fmla="*/ 225 h 241"/>
                  <a:gd name="T74" fmla="*/ 193 w 311"/>
                  <a:gd name="T75" fmla="*/ 219 h 241"/>
                  <a:gd name="T76" fmla="*/ 178 w 311"/>
                  <a:gd name="T77" fmla="*/ 203 h 241"/>
                  <a:gd name="T78" fmla="*/ 170 w 311"/>
                  <a:gd name="T79" fmla="*/ 211 h 241"/>
                  <a:gd name="T80" fmla="*/ 147 w 311"/>
                  <a:gd name="T81" fmla="*/ 194 h 241"/>
                  <a:gd name="T82" fmla="*/ 141 w 311"/>
                  <a:gd name="T83" fmla="*/ 178 h 241"/>
                  <a:gd name="T84" fmla="*/ 129 w 311"/>
                  <a:gd name="T85" fmla="*/ 170 h 241"/>
                  <a:gd name="T86" fmla="*/ 115 w 311"/>
                  <a:gd name="T87" fmla="*/ 185 h 241"/>
                  <a:gd name="T88" fmla="*/ 108 w 311"/>
                  <a:gd name="T89" fmla="*/ 176 h 241"/>
                  <a:gd name="T90" fmla="*/ 96 w 311"/>
                  <a:gd name="T91" fmla="*/ 161 h 241"/>
                  <a:gd name="T92" fmla="*/ 91 w 311"/>
                  <a:gd name="T93" fmla="*/ 159 h 241"/>
                  <a:gd name="T94" fmla="*/ 75 w 311"/>
                  <a:gd name="T95" fmla="*/ 158 h 241"/>
                  <a:gd name="T96" fmla="*/ 52 w 311"/>
                  <a:gd name="T97" fmla="*/ 152 h 241"/>
                  <a:gd name="T98" fmla="*/ 35 w 311"/>
                  <a:gd name="T99" fmla="*/ 138 h 241"/>
                  <a:gd name="T100" fmla="*/ 20 w 311"/>
                  <a:gd name="T101" fmla="*/ 127 h 241"/>
                  <a:gd name="T102" fmla="*/ 9 w 311"/>
                  <a:gd name="T103" fmla="*/ 118 h 241"/>
                  <a:gd name="T104" fmla="*/ 18 w 311"/>
                  <a:gd name="T105" fmla="*/ 103 h 241"/>
                  <a:gd name="T106" fmla="*/ 6 w 311"/>
                  <a:gd name="T107" fmla="*/ 79 h 241"/>
                  <a:gd name="T108" fmla="*/ 0 w 311"/>
                  <a:gd name="T109" fmla="*/ 59 h 241"/>
                  <a:gd name="T110" fmla="*/ 11 w 311"/>
                  <a:gd name="T111" fmla="*/ 50 h 241"/>
                  <a:gd name="T112" fmla="*/ 9 w 311"/>
                  <a:gd name="T113" fmla="*/ 36 h 241"/>
                  <a:gd name="T114" fmla="*/ 23 w 311"/>
                  <a:gd name="T115" fmla="*/ 29 h 241"/>
                  <a:gd name="T116" fmla="*/ 21 w 311"/>
                  <a:gd name="T117" fmla="*/ 15 h 241"/>
                  <a:gd name="T118" fmla="*/ 20 w 311"/>
                  <a:gd name="T119" fmla="*/ 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1" h="241">
                    <a:moveTo>
                      <a:pt x="26" y="10"/>
                    </a:moveTo>
                    <a:lnTo>
                      <a:pt x="35" y="4"/>
                    </a:lnTo>
                    <a:lnTo>
                      <a:pt x="35" y="0"/>
                    </a:lnTo>
                    <a:lnTo>
                      <a:pt x="49" y="10"/>
                    </a:lnTo>
                    <a:lnTo>
                      <a:pt x="49" y="6"/>
                    </a:lnTo>
                    <a:lnTo>
                      <a:pt x="55" y="3"/>
                    </a:lnTo>
                    <a:lnTo>
                      <a:pt x="62" y="9"/>
                    </a:lnTo>
                    <a:lnTo>
                      <a:pt x="73" y="7"/>
                    </a:lnTo>
                    <a:lnTo>
                      <a:pt x="81" y="10"/>
                    </a:lnTo>
                    <a:lnTo>
                      <a:pt x="87" y="16"/>
                    </a:lnTo>
                    <a:lnTo>
                      <a:pt x="87" y="23"/>
                    </a:lnTo>
                    <a:lnTo>
                      <a:pt x="93" y="29"/>
                    </a:lnTo>
                    <a:lnTo>
                      <a:pt x="90" y="48"/>
                    </a:lnTo>
                    <a:lnTo>
                      <a:pt x="90" y="51"/>
                    </a:lnTo>
                    <a:lnTo>
                      <a:pt x="96" y="54"/>
                    </a:lnTo>
                    <a:lnTo>
                      <a:pt x="109" y="44"/>
                    </a:lnTo>
                    <a:lnTo>
                      <a:pt x="112" y="47"/>
                    </a:lnTo>
                    <a:lnTo>
                      <a:pt x="112" y="48"/>
                    </a:lnTo>
                    <a:lnTo>
                      <a:pt x="125" y="62"/>
                    </a:lnTo>
                    <a:lnTo>
                      <a:pt x="123" y="70"/>
                    </a:lnTo>
                    <a:lnTo>
                      <a:pt x="134" y="73"/>
                    </a:lnTo>
                    <a:lnTo>
                      <a:pt x="138" y="76"/>
                    </a:lnTo>
                    <a:lnTo>
                      <a:pt x="146" y="76"/>
                    </a:lnTo>
                    <a:lnTo>
                      <a:pt x="147" y="70"/>
                    </a:lnTo>
                    <a:lnTo>
                      <a:pt x="156" y="65"/>
                    </a:lnTo>
                    <a:lnTo>
                      <a:pt x="160" y="65"/>
                    </a:lnTo>
                    <a:lnTo>
                      <a:pt x="166" y="56"/>
                    </a:lnTo>
                    <a:lnTo>
                      <a:pt x="170" y="51"/>
                    </a:lnTo>
                    <a:lnTo>
                      <a:pt x="172" y="48"/>
                    </a:lnTo>
                    <a:lnTo>
                      <a:pt x="179" y="54"/>
                    </a:lnTo>
                    <a:lnTo>
                      <a:pt x="184" y="57"/>
                    </a:lnTo>
                    <a:lnTo>
                      <a:pt x="188" y="51"/>
                    </a:lnTo>
                    <a:lnTo>
                      <a:pt x="193" y="54"/>
                    </a:lnTo>
                    <a:lnTo>
                      <a:pt x="199" y="54"/>
                    </a:lnTo>
                    <a:lnTo>
                      <a:pt x="205" y="57"/>
                    </a:lnTo>
                    <a:lnTo>
                      <a:pt x="216" y="57"/>
                    </a:lnTo>
                    <a:lnTo>
                      <a:pt x="217" y="53"/>
                    </a:lnTo>
                    <a:lnTo>
                      <a:pt x="225" y="50"/>
                    </a:lnTo>
                    <a:lnTo>
                      <a:pt x="226" y="45"/>
                    </a:lnTo>
                    <a:lnTo>
                      <a:pt x="229" y="45"/>
                    </a:lnTo>
                    <a:lnTo>
                      <a:pt x="232" y="39"/>
                    </a:lnTo>
                    <a:lnTo>
                      <a:pt x="238" y="38"/>
                    </a:lnTo>
                    <a:lnTo>
                      <a:pt x="243" y="44"/>
                    </a:lnTo>
                    <a:lnTo>
                      <a:pt x="248" y="50"/>
                    </a:lnTo>
                    <a:lnTo>
                      <a:pt x="251" y="53"/>
                    </a:lnTo>
                    <a:lnTo>
                      <a:pt x="251" y="64"/>
                    </a:lnTo>
                    <a:lnTo>
                      <a:pt x="255" y="68"/>
                    </a:lnTo>
                    <a:lnTo>
                      <a:pt x="252" y="76"/>
                    </a:lnTo>
                    <a:lnTo>
                      <a:pt x="258" y="79"/>
                    </a:lnTo>
                    <a:lnTo>
                      <a:pt x="260" y="85"/>
                    </a:lnTo>
                    <a:lnTo>
                      <a:pt x="258" y="88"/>
                    </a:lnTo>
                    <a:lnTo>
                      <a:pt x="255" y="88"/>
                    </a:lnTo>
                    <a:lnTo>
                      <a:pt x="249" y="95"/>
                    </a:lnTo>
                    <a:lnTo>
                      <a:pt x="241" y="97"/>
                    </a:lnTo>
                    <a:lnTo>
                      <a:pt x="237" y="102"/>
                    </a:lnTo>
                    <a:lnTo>
                      <a:pt x="235" y="105"/>
                    </a:lnTo>
                    <a:lnTo>
                      <a:pt x="222" y="106"/>
                    </a:lnTo>
                    <a:lnTo>
                      <a:pt x="225" y="112"/>
                    </a:lnTo>
                    <a:lnTo>
                      <a:pt x="231" y="118"/>
                    </a:lnTo>
                    <a:lnTo>
                      <a:pt x="229" y="123"/>
                    </a:lnTo>
                    <a:lnTo>
                      <a:pt x="235" y="126"/>
                    </a:lnTo>
                    <a:lnTo>
                      <a:pt x="238" y="137"/>
                    </a:lnTo>
                    <a:lnTo>
                      <a:pt x="237" y="143"/>
                    </a:lnTo>
                    <a:lnTo>
                      <a:pt x="241" y="143"/>
                    </a:lnTo>
                    <a:lnTo>
                      <a:pt x="248" y="140"/>
                    </a:lnTo>
                    <a:lnTo>
                      <a:pt x="248" y="137"/>
                    </a:lnTo>
                    <a:lnTo>
                      <a:pt x="255" y="146"/>
                    </a:lnTo>
                    <a:lnTo>
                      <a:pt x="261" y="146"/>
                    </a:lnTo>
                    <a:lnTo>
                      <a:pt x="261" y="150"/>
                    </a:lnTo>
                    <a:lnTo>
                      <a:pt x="270" y="156"/>
                    </a:lnTo>
                    <a:lnTo>
                      <a:pt x="284" y="156"/>
                    </a:lnTo>
                    <a:lnTo>
                      <a:pt x="295" y="156"/>
                    </a:lnTo>
                    <a:lnTo>
                      <a:pt x="298" y="149"/>
                    </a:lnTo>
                    <a:lnTo>
                      <a:pt x="304" y="152"/>
                    </a:lnTo>
                    <a:lnTo>
                      <a:pt x="311" y="149"/>
                    </a:lnTo>
                    <a:lnTo>
                      <a:pt x="308" y="155"/>
                    </a:lnTo>
                    <a:lnTo>
                      <a:pt x="304" y="161"/>
                    </a:lnTo>
                    <a:lnTo>
                      <a:pt x="305" y="164"/>
                    </a:lnTo>
                    <a:lnTo>
                      <a:pt x="304" y="179"/>
                    </a:lnTo>
                    <a:lnTo>
                      <a:pt x="299" y="178"/>
                    </a:lnTo>
                    <a:lnTo>
                      <a:pt x="293" y="182"/>
                    </a:lnTo>
                    <a:lnTo>
                      <a:pt x="293" y="185"/>
                    </a:lnTo>
                    <a:lnTo>
                      <a:pt x="287" y="190"/>
                    </a:lnTo>
                    <a:lnTo>
                      <a:pt x="285" y="194"/>
                    </a:lnTo>
                    <a:lnTo>
                      <a:pt x="285" y="202"/>
                    </a:lnTo>
                    <a:lnTo>
                      <a:pt x="287" y="206"/>
                    </a:lnTo>
                    <a:lnTo>
                      <a:pt x="282" y="208"/>
                    </a:lnTo>
                    <a:lnTo>
                      <a:pt x="266" y="211"/>
                    </a:lnTo>
                    <a:lnTo>
                      <a:pt x="266" y="206"/>
                    </a:lnTo>
                    <a:lnTo>
                      <a:pt x="260" y="203"/>
                    </a:lnTo>
                    <a:lnTo>
                      <a:pt x="257" y="206"/>
                    </a:lnTo>
                    <a:lnTo>
                      <a:pt x="255" y="211"/>
                    </a:lnTo>
                    <a:lnTo>
                      <a:pt x="260" y="212"/>
                    </a:lnTo>
                    <a:lnTo>
                      <a:pt x="258" y="219"/>
                    </a:lnTo>
                    <a:lnTo>
                      <a:pt x="251" y="216"/>
                    </a:lnTo>
                    <a:lnTo>
                      <a:pt x="248" y="222"/>
                    </a:lnTo>
                    <a:lnTo>
                      <a:pt x="237" y="222"/>
                    </a:lnTo>
                    <a:lnTo>
                      <a:pt x="232" y="222"/>
                    </a:lnTo>
                    <a:lnTo>
                      <a:pt x="228" y="222"/>
                    </a:lnTo>
                    <a:lnTo>
                      <a:pt x="229" y="216"/>
                    </a:lnTo>
                    <a:lnTo>
                      <a:pt x="223" y="209"/>
                    </a:lnTo>
                    <a:lnTo>
                      <a:pt x="220" y="211"/>
                    </a:lnTo>
                    <a:lnTo>
                      <a:pt x="217" y="217"/>
                    </a:lnTo>
                    <a:lnTo>
                      <a:pt x="222" y="225"/>
                    </a:lnTo>
                    <a:lnTo>
                      <a:pt x="219" y="231"/>
                    </a:lnTo>
                    <a:lnTo>
                      <a:pt x="216" y="234"/>
                    </a:lnTo>
                    <a:lnTo>
                      <a:pt x="213" y="241"/>
                    </a:lnTo>
                    <a:lnTo>
                      <a:pt x="210" y="235"/>
                    </a:lnTo>
                    <a:lnTo>
                      <a:pt x="202" y="235"/>
                    </a:lnTo>
                    <a:lnTo>
                      <a:pt x="194" y="234"/>
                    </a:lnTo>
                    <a:lnTo>
                      <a:pt x="202" y="225"/>
                    </a:lnTo>
                    <a:lnTo>
                      <a:pt x="196" y="222"/>
                    </a:lnTo>
                    <a:lnTo>
                      <a:pt x="197" y="219"/>
                    </a:lnTo>
                    <a:lnTo>
                      <a:pt x="193" y="219"/>
                    </a:lnTo>
                    <a:lnTo>
                      <a:pt x="190" y="214"/>
                    </a:lnTo>
                    <a:lnTo>
                      <a:pt x="181" y="212"/>
                    </a:lnTo>
                    <a:lnTo>
                      <a:pt x="178" y="203"/>
                    </a:lnTo>
                    <a:lnTo>
                      <a:pt x="175" y="203"/>
                    </a:lnTo>
                    <a:lnTo>
                      <a:pt x="173" y="209"/>
                    </a:lnTo>
                    <a:lnTo>
                      <a:pt x="170" y="211"/>
                    </a:lnTo>
                    <a:lnTo>
                      <a:pt x="166" y="206"/>
                    </a:lnTo>
                    <a:lnTo>
                      <a:pt x="150" y="208"/>
                    </a:lnTo>
                    <a:lnTo>
                      <a:pt x="147" y="194"/>
                    </a:lnTo>
                    <a:lnTo>
                      <a:pt x="149" y="188"/>
                    </a:lnTo>
                    <a:lnTo>
                      <a:pt x="147" y="181"/>
                    </a:lnTo>
                    <a:lnTo>
                      <a:pt x="141" y="178"/>
                    </a:lnTo>
                    <a:lnTo>
                      <a:pt x="135" y="178"/>
                    </a:lnTo>
                    <a:lnTo>
                      <a:pt x="135" y="174"/>
                    </a:lnTo>
                    <a:lnTo>
                      <a:pt x="129" y="170"/>
                    </a:lnTo>
                    <a:lnTo>
                      <a:pt x="122" y="173"/>
                    </a:lnTo>
                    <a:lnTo>
                      <a:pt x="120" y="179"/>
                    </a:lnTo>
                    <a:lnTo>
                      <a:pt x="115" y="185"/>
                    </a:lnTo>
                    <a:lnTo>
                      <a:pt x="112" y="182"/>
                    </a:lnTo>
                    <a:lnTo>
                      <a:pt x="114" y="178"/>
                    </a:lnTo>
                    <a:lnTo>
                      <a:pt x="108" y="176"/>
                    </a:lnTo>
                    <a:lnTo>
                      <a:pt x="109" y="159"/>
                    </a:lnTo>
                    <a:lnTo>
                      <a:pt x="106" y="162"/>
                    </a:lnTo>
                    <a:lnTo>
                      <a:pt x="96" y="161"/>
                    </a:lnTo>
                    <a:lnTo>
                      <a:pt x="93" y="149"/>
                    </a:lnTo>
                    <a:lnTo>
                      <a:pt x="90" y="155"/>
                    </a:lnTo>
                    <a:lnTo>
                      <a:pt x="91" y="159"/>
                    </a:lnTo>
                    <a:lnTo>
                      <a:pt x="84" y="161"/>
                    </a:lnTo>
                    <a:lnTo>
                      <a:pt x="78" y="161"/>
                    </a:lnTo>
                    <a:lnTo>
                      <a:pt x="75" y="158"/>
                    </a:lnTo>
                    <a:lnTo>
                      <a:pt x="65" y="152"/>
                    </a:lnTo>
                    <a:lnTo>
                      <a:pt x="58" y="149"/>
                    </a:lnTo>
                    <a:lnTo>
                      <a:pt x="52" y="152"/>
                    </a:lnTo>
                    <a:lnTo>
                      <a:pt x="50" y="149"/>
                    </a:lnTo>
                    <a:lnTo>
                      <a:pt x="40" y="143"/>
                    </a:lnTo>
                    <a:lnTo>
                      <a:pt x="35" y="138"/>
                    </a:lnTo>
                    <a:lnTo>
                      <a:pt x="31" y="137"/>
                    </a:lnTo>
                    <a:lnTo>
                      <a:pt x="31" y="130"/>
                    </a:lnTo>
                    <a:lnTo>
                      <a:pt x="20" y="127"/>
                    </a:lnTo>
                    <a:lnTo>
                      <a:pt x="12" y="127"/>
                    </a:lnTo>
                    <a:lnTo>
                      <a:pt x="11" y="124"/>
                    </a:lnTo>
                    <a:lnTo>
                      <a:pt x="9" y="118"/>
                    </a:lnTo>
                    <a:lnTo>
                      <a:pt x="14" y="112"/>
                    </a:lnTo>
                    <a:lnTo>
                      <a:pt x="20" y="108"/>
                    </a:lnTo>
                    <a:lnTo>
                      <a:pt x="18" y="103"/>
                    </a:lnTo>
                    <a:lnTo>
                      <a:pt x="20" y="99"/>
                    </a:lnTo>
                    <a:lnTo>
                      <a:pt x="8" y="86"/>
                    </a:lnTo>
                    <a:lnTo>
                      <a:pt x="6" y="79"/>
                    </a:lnTo>
                    <a:lnTo>
                      <a:pt x="8" y="74"/>
                    </a:lnTo>
                    <a:lnTo>
                      <a:pt x="8" y="68"/>
                    </a:lnTo>
                    <a:lnTo>
                      <a:pt x="0" y="59"/>
                    </a:lnTo>
                    <a:lnTo>
                      <a:pt x="6" y="56"/>
                    </a:lnTo>
                    <a:lnTo>
                      <a:pt x="8" y="53"/>
                    </a:lnTo>
                    <a:lnTo>
                      <a:pt x="11" y="50"/>
                    </a:lnTo>
                    <a:lnTo>
                      <a:pt x="12" y="45"/>
                    </a:lnTo>
                    <a:lnTo>
                      <a:pt x="15" y="42"/>
                    </a:lnTo>
                    <a:lnTo>
                      <a:pt x="9" y="36"/>
                    </a:lnTo>
                    <a:lnTo>
                      <a:pt x="15" y="32"/>
                    </a:lnTo>
                    <a:lnTo>
                      <a:pt x="21" y="32"/>
                    </a:lnTo>
                    <a:lnTo>
                      <a:pt x="23" y="29"/>
                    </a:lnTo>
                    <a:lnTo>
                      <a:pt x="27" y="29"/>
                    </a:lnTo>
                    <a:lnTo>
                      <a:pt x="26" y="21"/>
                    </a:lnTo>
                    <a:lnTo>
                      <a:pt x="21" y="15"/>
                    </a:lnTo>
                    <a:lnTo>
                      <a:pt x="21" y="13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0" name="Freeform 1161">
                <a:extLst>
                  <a:ext uri="{FF2B5EF4-FFF2-40B4-BE49-F238E27FC236}">
                    <a16:creationId xmlns:a16="http://schemas.microsoft.com/office/drawing/2014/main" id="{9F7BC000-A435-05EC-B3B7-43892A700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3023"/>
                <a:ext cx="155" cy="121"/>
              </a:xfrm>
              <a:custGeom>
                <a:avLst/>
                <a:gdLst>
                  <a:gd name="T0" fmla="*/ 35 w 311"/>
                  <a:gd name="T1" fmla="*/ 0 h 241"/>
                  <a:gd name="T2" fmla="*/ 55 w 311"/>
                  <a:gd name="T3" fmla="*/ 3 h 241"/>
                  <a:gd name="T4" fmla="*/ 81 w 311"/>
                  <a:gd name="T5" fmla="*/ 10 h 241"/>
                  <a:gd name="T6" fmla="*/ 93 w 311"/>
                  <a:gd name="T7" fmla="*/ 29 h 241"/>
                  <a:gd name="T8" fmla="*/ 96 w 311"/>
                  <a:gd name="T9" fmla="*/ 54 h 241"/>
                  <a:gd name="T10" fmla="*/ 112 w 311"/>
                  <a:gd name="T11" fmla="*/ 48 h 241"/>
                  <a:gd name="T12" fmla="*/ 134 w 311"/>
                  <a:gd name="T13" fmla="*/ 73 h 241"/>
                  <a:gd name="T14" fmla="*/ 147 w 311"/>
                  <a:gd name="T15" fmla="*/ 70 h 241"/>
                  <a:gd name="T16" fmla="*/ 166 w 311"/>
                  <a:gd name="T17" fmla="*/ 56 h 241"/>
                  <a:gd name="T18" fmla="*/ 179 w 311"/>
                  <a:gd name="T19" fmla="*/ 54 h 241"/>
                  <a:gd name="T20" fmla="*/ 193 w 311"/>
                  <a:gd name="T21" fmla="*/ 54 h 241"/>
                  <a:gd name="T22" fmla="*/ 216 w 311"/>
                  <a:gd name="T23" fmla="*/ 57 h 241"/>
                  <a:gd name="T24" fmla="*/ 226 w 311"/>
                  <a:gd name="T25" fmla="*/ 45 h 241"/>
                  <a:gd name="T26" fmla="*/ 238 w 311"/>
                  <a:gd name="T27" fmla="*/ 38 h 241"/>
                  <a:gd name="T28" fmla="*/ 251 w 311"/>
                  <a:gd name="T29" fmla="*/ 53 h 241"/>
                  <a:gd name="T30" fmla="*/ 252 w 311"/>
                  <a:gd name="T31" fmla="*/ 76 h 241"/>
                  <a:gd name="T32" fmla="*/ 258 w 311"/>
                  <a:gd name="T33" fmla="*/ 88 h 241"/>
                  <a:gd name="T34" fmla="*/ 241 w 311"/>
                  <a:gd name="T35" fmla="*/ 97 h 241"/>
                  <a:gd name="T36" fmla="*/ 222 w 311"/>
                  <a:gd name="T37" fmla="*/ 106 h 241"/>
                  <a:gd name="T38" fmla="*/ 229 w 311"/>
                  <a:gd name="T39" fmla="*/ 123 h 241"/>
                  <a:gd name="T40" fmla="*/ 237 w 311"/>
                  <a:gd name="T41" fmla="*/ 143 h 241"/>
                  <a:gd name="T42" fmla="*/ 248 w 311"/>
                  <a:gd name="T43" fmla="*/ 137 h 241"/>
                  <a:gd name="T44" fmla="*/ 261 w 311"/>
                  <a:gd name="T45" fmla="*/ 150 h 241"/>
                  <a:gd name="T46" fmla="*/ 295 w 311"/>
                  <a:gd name="T47" fmla="*/ 156 h 241"/>
                  <a:gd name="T48" fmla="*/ 311 w 311"/>
                  <a:gd name="T49" fmla="*/ 149 h 241"/>
                  <a:gd name="T50" fmla="*/ 305 w 311"/>
                  <a:gd name="T51" fmla="*/ 164 h 241"/>
                  <a:gd name="T52" fmla="*/ 293 w 311"/>
                  <a:gd name="T53" fmla="*/ 182 h 241"/>
                  <a:gd name="T54" fmla="*/ 285 w 311"/>
                  <a:gd name="T55" fmla="*/ 194 h 241"/>
                  <a:gd name="T56" fmla="*/ 282 w 311"/>
                  <a:gd name="T57" fmla="*/ 208 h 241"/>
                  <a:gd name="T58" fmla="*/ 260 w 311"/>
                  <a:gd name="T59" fmla="*/ 203 h 241"/>
                  <a:gd name="T60" fmla="*/ 260 w 311"/>
                  <a:gd name="T61" fmla="*/ 212 h 241"/>
                  <a:gd name="T62" fmla="*/ 248 w 311"/>
                  <a:gd name="T63" fmla="*/ 222 h 241"/>
                  <a:gd name="T64" fmla="*/ 228 w 311"/>
                  <a:gd name="T65" fmla="*/ 222 h 241"/>
                  <a:gd name="T66" fmla="*/ 220 w 311"/>
                  <a:gd name="T67" fmla="*/ 211 h 241"/>
                  <a:gd name="T68" fmla="*/ 219 w 311"/>
                  <a:gd name="T69" fmla="*/ 231 h 241"/>
                  <a:gd name="T70" fmla="*/ 210 w 311"/>
                  <a:gd name="T71" fmla="*/ 235 h 241"/>
                  <a:gd name="T72" fmla="*/ 202 w 311"/>
                  <a:gd name="T73" fmla="*/ 225 h 241"/>
                  <a:gd name="T74" fmla="*/ 193 w 311"/>
                  <a:gd name="T75" fmla="*/ 219 h 241"/>
                  <a:gd name="T76" fmla="*/ 178 w 311"/>
                  <a:gd name="T77" fmla="*/ 203 h 241"/>
                  <a:gd name="T78" fmla="*/ 170 w 311"/>
                  <a:gd name="T79" fmla="*/ 211 h 241"/>
                  <a:gd name="T80" fmla="*/ 147 w 311"/>
                  <a:gd name="T81" fmla="*/ 194 h 241"/>
                  <a:gd name="T82" fmla="*/ 141 w 311"/>
                  <a:gd name="T83" fmla="*/ 178 h 241"/>
                  <a:gd name="T84" fmla="*/ 129 w 311"/>
                  <a:gd name="T85" fmla="*/ 170 h 241"/>
                  <a:gd name="T86" fmla="*/ 115 w 311"/>
                  <a:gd name="T87" fmla="*/ 185 h 241"/>
                  <a:gd name="T88" fmla="*/ 108 w 311"/>
                  <a:gd name="T89" fmla="*/ 176 h 241"/>
                  <a:gd name="T90" fmla="*/ 96 w 311"/>
                  <a:gd name="T91" fmla="*/ 161 h 241"/>
                  <a:gd name="T92" fmla="*/ 91 w 311"/>
                  <a:gd name="T93" fmla="*/ 159 h 241"/>
                  <a:gd name="T94" fmla="*/ 75 w 311"/>
                  <a:gd name="T95" fmla="*/ 158 h 241"/>
                  <a:gd name="T96" fmla="*/ 52 w 311"/>
                  <a:gd name="T97" fmla="*/ 152 h 241"/>
                  <a:gd name="T98" fmla="*/ 35 w 311"/>
                  <a:gd name="T99" fmla="*/ 138 h 241"/>
                  <a:gd name="T100" fmla="*/ 20 w 311"/>
                  <a:gd name="T101" fmla="*/ 127 h 241"/>
                  <a:gd name="T102" fmla="*/ 9 w 311"/>
                  <a:gd name="T103" fmla="*/ 118 h 241"/>
                  <a:gd name="T104" fmla="*/ 18 w 311"/>
                  <a:gd name="T105" fmla="*/ 103 h 241"/>
                  <a:gd name="T106" fmla="*/ 6 w 311"/>
                  <a:gd name="T107" fmla="*/ 79 h 241"/>
                  <a:gd name="T108" fmla="*/ 0 w 311"/>
                  <a:gd name="T109" fmla="*/ 59 h 241"/>
                  <a:gd name="T110" fmla="*/ 11 w 311"/>
                  <a:gd name="T111" fmla="*/ 50 h 241"/>
                  <a:gd name="T112" fmla="*/ 9 w 311"/>
                  <a:gd name="T113" fmla="*/ 36 h 241"/>
                  <a:gd name="T114" fmla="*/ 23 w 311"/>
                  <a:gd name="T115" fmla="*/ 29 h 241"/>
                  <a:gd name="T116" fmla="*/ 21 w 311"/>
                  <a:gd name="T117" fmla="*/ 15 h 241"/>
                  <a:gd name="T118" fmla="*/ 20 w 311"/>
                  <a:gd name="T119" fmla="*/ 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1" h="241">
                    <a:moveTo>
                      <a:pt x="26" y="10"/>
                    </a:moveTo>
                    <a:lnTo>
                      <a:pt x="35" y="4"/>
                    </a:lnTo>
                    <a:lnTo>
                      <a:pt x="35" y="0"/>
                    </a:lnTo>
                    <a:lnTo>
                      <a:pt x="49" y="10"/>
                    </a:lnTo>
                    <a:lnTo>
                      <a:pt x="49" y="6"/>
                    </a:lnTo>
                    <a:lnTo>
                      <a:pt x="55" y="3"/>
                    </a:lnTo>
                    <a:lnTo>
                      <a:pt x="62" y="9"/>
                    </a:lnTo>
                    <a:lnTo>
                      <a:pt x="73" y="7"/>
                    </a:lnTo>
                    <a:lnTo>
                      <a:pt x="81" y="10"/>
                    </a:lnTo>
                    <a:lnTo>
                      <a:pt x="87" y="16"/>
                    </a:lnTo>
                    <a:lnTo>
                      <a:pt x="87" y="23"/>
                    </a:lnTo>
                    <a:lnTo>
                      <a:pt x="93" y="29"/>
                    </a:lnTo>
                    <a:lnTo>
                      <a:pt x="90" y="48"/>
                    </a:lnTo>
                    <a:lnTo>
                      <a:pt x="90" y="51"/>
                    </a:lnTo>
                    <a:lnTo>
                      <a:pt x="96" y="54"/>
                    </a:lnTo>
                    <a:lnTo>
                      <a:pt x="109" y="44"/>
                    </a:lnTo>
                    <a:lnTo>
                      <a:pt x="112" y="47"/>
                    </a:lnTo>
                    <a:lnTo>
                      <a:pt x="112" y="48"/>
                    </a:lnTo>
                    <a:lnTo>
                      <a:pt x="125" y="62"/>
                    </a:lnTo>
                    <a:lnTo>
                      <a:pt x="123" y="70"/>
                    </a:lnTo>
                    <a:lnTo>
                      <a:pt x="134" y="73"/>
                    </a:lnTo>
                    <a:lnTo>
                      <a:pt x="138" y="76"/>
                    </a:lnTo>
                    <a:lnTo>
                      <a:pt x="146" y="76"/>
                    </a:lnTo>
                    <a:lnTo>
                      <a:pt x="147" y="70"/>
                    </a:lnTo>
                    <a:lnTo>
                      <a:pt x="156" y="65"/>
                    </a:lnTo>
                    <a:lnTo>
                      <a:pt x="160" y="65"/>
                    </a:lnTo>
                    <a:lnTo>
                      <a:pt x="166" y="56"/>
                    </a:lnTo>
                    <a:lnTo>
                      <a:pt x="170" y="51"/>
                    </a:lnTo>
                    <a:lnTo>
                      <a:pt x="172" y="48"/>
                    </a:lnTo>
                    <a:lnTo>
                      <a:pt x="179" y="54"/>
                    </a:lnTo>
                    <a:lnTo>
                      <a:pt x="184" y="57"/>
                    </a:lnTo>
                    <a:lnTo>
                      <a:pt x="188" y="51"/>
                    </a:lnTo>
                    <a:lnTo>
                      <a:pt x="193" y="54"/>
                    </a:lnTo>
                    <a:lnTo>
                      <a:pt x="199" y="54"/>
                    </a:lnTo>
                    <a:lnTo>
                      <a:pt x="205" y="57"/>
                    </a:lnTo>
                    <a:lnTo>
                      <a:pt x="216" y="57"/>
                    </a:lnTo>
                    <a:lnTo>
                      <a:pt x="217" y="53"/>
                    </a:lnTo>
                    <a:lnTo>
                      <a:pt x="225" y="50"/>
                    </a:lnTo>
                    <a:lnTo>
                      <a:pt x="226" y="45"/>
                    </a:lnTo>
                    <a:lnTo>
                      <a:pt x="229" y="45"/>
                    </a:lnTo>
                    <a:lnTo>
                      <a:pt x="232" y="39"/>
                    </a:lnTo>
                    <a:lnTo>
                      <a:pt x="238" y="38"/>
                    </a:lnTo>
                    <a:lnTo>
                      <a:pt x="243" y="44"/>
                    </a:lnTo>
                    <a:lnTo>
                      <a:pt x="248" y="50"/>
                    </a:lnTo>
                    <a:lnTo>
                      <a:pt x="251" y="53"/>
                    </a:lnTo>
                    <a:lnTo>
                      <a:pt x="251" y="64"/>
                    </a:lnTo>
                    <a:lnTo>
                      <a:pt x="255" y="68"/>
                    </a:lnTo>
                    <a:lnTo>
                      <a:pt x="252" y="76"/>
                    </a:lnTo>
                    <a:lnTo>
                      <a:pt x="258" y="79"/>
                    </a:lnTo>
                    <a:lnTo>
                      <a:pt x="260" y="85"/>
                    </a:lnTo>
                    <a:lnTo>
                      <a:pt x="258" y="88"/>
                    </a:lnTo>
                    <a:lnTo>
                      <a:pt x="255" y="88"/>
                    </a:lnTo>
                    <a:lnTo>
                      <a:pt x="249" y="95"/>
                    </a:lnTo>
                    <a:lnTo>
                      <a:pt x="241" y="97"/>
                    </a:lnTo>
                    <a:lnTo>
                      <a:pt x="237" y="102"/>
                    </a:lnTo>
                    <a:lnTo>
                      <a:pt x="235" y="105"/>
                    </a:lnTo>
                    <a:lnTo>
                      <a:pt x="222" y="106"/>
                    </a:lnTo>
                    <a:lnTo>
                      <a:pt x="225" y="112"/>
                    </a:lnTo>
                    <a:lnTo>
                      <a:pt x="231" y="118"/>
                    </a:lnTo>
                    <a:lnTo>
                      <a:pt x="229" y="123"/>
                    </a:lnTo>
                    <a:lnTo>
                      <a:pt x="235" y="126"/>
                    </a:lnTo>
                    <a:lnTo>
                      <a:pt x="238" y="137"/>
                    </a:lnTo>
                    <a:lnTo>
                      <a:pt x="237" y="143"/>
                    </a:lnTo>
                    <a:lnTo>
                      <a:pt x="241" y="143"/>
                    </a:lnTo>
                    <a:lnTo>
                      <a:pt x="248" y="140"/>
                    </a:lnTo>
                    <a:lnTo>
                      <a:pt x="248" y="137"/>
                    </a:lnTo>
                    <a:lnTo>
                      <a:pt x="255" y="146"/>
                    </a:lnTo>
                    <a:lnTo>
                      <a:pt x="261" y="146"/>
                    </a:lnTo>
                    <a:lnTo>
                      <a:pt x="261" y="150"/>
                    </a:lnTo>
                    <a:lnTo>
                      <a:pt x="270" y="156"/>
                    </a:lnTo>
                    <a:lnTo>
                      <a:pt x="284" y="156"/>
                    </a:lnTo>
                    <a:lnTo>
                      <a:pt x="295" y="156"/>
                    </a:lnTo>
                    <a:lnTo>
                      <a:pt x="298" y="149"/>
                    </a:lnTo>
                    <a:lnTo>
                      <a:pt x="304" y="152"/>
                    </a:lnTo>
                    <a:lnTo>
                      <a:pt x="311" y="149"/>
                    </a:lnTo>
                    <a:lnTo>
                      <a:pt x="308" y="155"/>
                    </a:lnTo>
                    <a:lnTo>
                      <a:pt x="304" y="161"/>
                    </a:lnTo>
                    <a:lnTo>
                      <a:pt x="305" y="164"/>
                    </a:lnTo>
                    <a:lnTo>
                      <a:pt x="304" y="179"/>
                    </a:lnTo>
                    <a:lnTo>
                      <a:pt x="299" y="178"/>
                    </a:lnTo>
                    <a:lnTo>
                      <a:pt x="293" y="182"/>
                    </a:lnTo>
                    <a:lnTo>
                      <a:pt x="293" y="185"/>
                    </a:lnTo>
                    <a:lnTo>
                      <a:pt x="287" y="190"/>
                    </a:lnTo>
                    <a:lnTo>
                      <a:pt x="285" y="194"/>
                    </a:lnTo>
                    <a:lnTo>
                      <a:pt x="285" y="202"/>
                    </a:lnTo>
                    <a:lnTo>
                      <a:pt x="287" y="206"/>
                    </a:lnTo>
                    <a:lnTo>
                      <a:pt x="282" y="208"/>
                    </a:lnTo>
                    <a:lnTo>
                      <a:pt x="266" y="211"/>
                    </a:lnTo>
                    <a:lnTo>
                      <a:pt x="266" y="206"/>
                    </a:lnTo>
                    <a:lnTo>
                      <a:pt x="260" y="203"/>
                    </a:lnTo>
                    <a:lnTo>
                      <a:pt x="257" y="206"/>
                    </a:lnTo>
                    <a:lnTo>
                      <a:pt x="255" y="211"/>
                    </a:lnTo>
                    <a:lnTo>
                      <a:pt x="260" y="212"/>
                    </a:lnTo>
                    <a:lnTo>
                      <a:pt x="258" y="219"/>
                    </a:lnTo>
                    <a:lnTo>
                      <a:pt x="251" y="216"/>
                    </a:lnTo>
                    <a:lnTo>
                      <a:pt x="248" y="222"/>
                    </a:lnTo>
                    <a:lnTo>
                      <a:pt x="237" y="222"/>
                    </a:lnTo>
                    <a:lnTo>
                      <a:pt x="232" y="222"/>
                    </a:lnTo>
                    <a:lnTo>
                      <a:pt x="228" y="222"/>
                    </a:lnTo>
                    <a:lnTo>
                      <a:pt x="229" y="216"/>
                    </a:lnTo>
                    <a:lnTo>
                      <a:pt x="223" y="209"/>
                    </a:lnTo>
                    <a:lnTo>
                      <a:pt x="220" y="211"/>
                    </a:lnTo>
                    <a:lnTo>
                      <a:pt x="217" y="217"/>
                    </a:lnTo>
                    <a:lnTo>
                      <a:pt x="222" y="225"/>
                    </a:lnTo>
                    <a:lnTo>
                      <a:pt x="219" y="231"/>
                    </a:lnTo>
                    <a:lnTo>
                      <a:pt x="216" y="234"/>
                    </a:lnTo>
                    <a:lnTo>
                      <a:pt x="213" y="241"/>
                    </a:lnTo>
                    <a:lnTo>
                      <a:pt x="210" y="235"/>
                    </a:lnTo>
                    <a:lnTo>
                      <a:pt x="202" y="235"/>
                    </a:lnTo>
                    <a:lnTo>
                      <a:pt x="194" y="234"/>
                    </a:lnTo>
                    <a:lnTo>
                      <a:pt x="202" y="225"/>
                    </a:lnTo>
                    <a:lnTo>
                      <a:pt x="196" y="222"/>
                    </a:lnTo>
                    <a:lnTo>
                      <a:pt x="197" y="219"/>
                    </a:lnTo>
                    <a:lnTo>
                      <a:pt x="193" y="219"/>
                    </a:lnTo>
                    <a:lnTo>
                      <a:pt x="190" y="214"/>
                    </a:lnTo>
                    <a:lnTo>
                      <a:pt x="181" y="212"/>
                    </a:lnTo>
                    <a:lnTo>
                      <a:pt x="178" y="203"/>
                    </a:lnTo>
                    <a:lnTo>
                      <a:pt x="175" y="203"/>
                    </a:lnTo>
                    <a:lnTo>
                      <a:pt x="173" y="209"/>
                    </a:lnTo>
                    <a:lnTo>
                      <a:pt x="170" y="211"/>
                    </a:lnTo>
                    <a:lnTo>
                      <a:pt x="166" y="206"/>
                    </a:lnTo>
                    <a:lnTo>
                      <a:pt x="150" y="208"/>
                    </a:lnTo>
                    <a:lnTo>
                      <a:pt x="147" y="194"/>
                    </a:lnTo>
                    <a:lnTo>
                      <a:pt x="149" y="188"/>
                    </a:lnTo>
                    <a:lnTo>
                      <a:pt x="147" y="181"/>
                    </a:lnTo>
                    <a:lnTo>
                      <a:pt x="141" y="178"/>
                    </a:lnTo>
                    <a:lnTo>
                      <a:pt x="135" y="178"/>
                    </a:lnTo>
                    <a:lnTo>
                      <a:pt x="135" y="174"/>
                    </a:lnTo>
                    <a:lnTo>
                      <a:pt x="129" y="170"/>
                    </a:lnTo>
                    <a:lnTo>
                      <a:pt x="122" y="173"/>
                    </a:lnTo>
                    <a:lnTo>
                      <a:pt x="120" y="179"/>
                    </a:lnTo>
                    <a:lnTo>
                      <a:pt x="115" y="185"/>
                    </a:lnTo>
                    <a:lnTo>
                      <a:pt x="112" y="182"/>
                    </a:lnTo>
                    <a:lnTo>
                      <a:pt x="114" y="178"/>
                    </a:lnTo>
                    <a:lnTo>
                      <a:pt x="108" y="176"/>
                    </a:lnTo>
                    <a:lnTo>
                      <a:pt x="109" y="159"/>
                    </a:lnTo>
                    <a:lnTo>
                      <a:pt x="106" y="162"/>
                    </a:lnTo>
                    <a:lnTo>
                      <a:pt x="96" y="161"/>
                    </a:lnTo>
                    <a:lnTo>
                      <a:pt x="93" y="149"/>
                    </a:lnTo>
                    <a:lnTo>
                      <a:pt x="90" y="155"/>
                    </a:lnTo>
                    <a:lnTo>
                      <a:pt x="91" y="159"/>
                    </a:lnTo>
                    <a:lnTo>
                      <a:pt x="84" y="161"/>
                    </a:lnTo>
                    <a:lnTo>
                      <a:pt x="78" y="161"/>
                    </a:lnTo>
                    <a:lnTo>
                      <a:pt x="75" y="158"/>
                    </a:lnTo>
                    <a:lnTo>
                      <a:pt x="65" y="152"/>
                    </a:lnTo>
                    <a:lnTo>
                      <a:pt x="58" y="149"/>
                    </a:lnTo>
                    <a:lnTo>
                      <a:pt x="52" y="152"/>
                    </a:lnTo>
                    <a:lnTo>
                      <a:pt x="50" y="149"/>
                    </a:lnTo>
                    <a:lnTo>
                      <a:pt x="40" y="143"/>
                    </a:lnTo>
                    <a:lnTo>
                      <a:pt x="35" y="138"/>
                    </a:lnTo>
                    <a:lnTo>
                      <a:pt x="31" y="137"/>
                    </a:lnTo>
                    <a:lnTo>
                      <a:pt x="31" y="130"/>
                    </a:lnTo>
                    <a:lnTo>
                      <a:pt x="20" y="127"/>
                    </a:lnTo>
                    <a:lnTo>
                      <a:pt x="12" y="127"/>
                    </a:lnTo>
                    <a:lnTo>
                      <a:pt x="11" y="124"/>
                    </a:lnTo>
                    <a:lnTo>
                      <a:pt x="9" y="118"/>
                    </a:lnTo>
                    <a:lnTo>
                      <a:pt x="14" y="112"/>
                    </a:lnTo>
                    <a:lnTo>
                      <a:pt x="20" y="108"/>
                    </a:lnTo>
                    <a:lnTo>
                      <a:pt x="18" y="103"/>
                    </a:lnTo>
                    <a:lnTo>
                      <a:pt x="20" y="99"/>
                    </a:lnTo>
                    <a:lnTo>
                      <a:pt x="8" y="86"/>
                    </a:lnTo>
                    <a:lnTo>
                      <a:pt x="6" y="79"/>
                    </a:lnTo>
                    <a:lnTo>
                      <a:pt x="8" y="74"/>
                    </a:lnTo>
                    <a:lnTo>
                      <a:pt x="8" y="68"/>
                    </a:lnTo>
                    <a:lnTo>
                      <a:pt x="0" y="59"/>
                    </a:lnTo>
                    <a:lnTo>
                      <a:pt x="6" y="56"/>
                    </a:lnTo>
                    <a:lnTo>
                      <a:pt x="8" y="53"/>
                    </a:lnTo>
                    <a:lnTo>
                      <a:pt x="11" y="50"/>
                    </a:lnTo>
                    <a:lnTo>
                      <a:pt x="12" y="45"/>
                    </a:lnTo>
                    <a:lnTo>
                      <a:pt x="15" y="42"/>
                    </a:lnTo>
                    <a:lnTo>
                      <a:pt x="9" y="36"/>
                    </a:lnTo>
                    <a:lnTo>
                      <a:pt x="15" y="32"/>
                    </a:lnTo>
                    <a:lnTo>
                      <a:pt x="21" y="32"/>
                    </a:lnTo>
                    <a:lnTo>
                      <a:pt x="23" y="29"/>
                    </a:lnTo>
                    <a:lnTo>
                      <a:pt x="27" y="29"/>
                    </a:lnTo>
                    <a:lnTo>
                      <a:pt x="26" y="21"/>
                    </a:lnTo>
                    <a:lnTo>
                      <a:pt x="21" y="15"/>
                    </a:lnTo>
                    <a:lnTo>
                      <a:pt x="21" y="13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6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1" name="Freeform 1162">
                <a:extLst>
                  <a:ext uri="{FF2B5EF4-FFF2-40B4-BE49-F238E27FC236}">
                    <a16:creationId xmlns:a16="http://schemas.microsoft.com/office/drawing/2014/main" id="{73FDDDE7-AB06-3AF5-A568-9D3B8DDB8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081"/>
                <a:ext cx="29" cy="36"/>
              </a:xfrm>
              <a:custGeom>
                <a:avLst/>
                <a:gdLst>
                  <a:gd name="T0" fmla="*/ 51 w 57"/>
                  <a:gd name="T1" fmla="*/ 23 h 73"/>
                  <a:gd name="T2" fmla="*/ 45 w 57"/>
                  <a:gd name="T3" fmla="*/ 20 h 73"/>
                  <a:gd name="T4" fmla="*/ 44 w 57"/>
                  <a:gd name="T5" fmla="*/ 8 h 73"/>
                  <a:gd name="T6" fmla="*/ 36 w 57"/>
                  <a:gd name="T7" fmla="*/ 3 h 73"/>
                  <a:gd name="T8" fmla="*/ 34 w 57"/>
                  <a:gd name="T9" fmla="*/ 0 h 73"/>
                  <a:gd name="T10" fmla="*/ 25 w 57"/>
                  <a:gd name="T11" fmla="*/ 0 h 73"/>
                  <a:gd name="T12" fmla="*/ 19 w 57"/>
                  <a:gd name="T13" fmla="*/ 0 h 73"/>
                  <a:gd name="T14" fmla="*/ 16 w 57"/>
                  <a:gd name="T15" fmla="*/ 5 h 73"/>
                  <a:gd name="T16" fmla="*/ 10 w 57"/>
                  <a:gd name="T17" fmla="*/ 6 h 73"/>
                  <a:gd name="T18" fmla="*/ 7 w 57"/>
                  <a:gd name="T19" fmla="*/ 12 h 73"/>
                  <a:gd name="T20" fmla="*/ 3 w 57"/>
                  <a:gd name="T21" fmla="*/ 14 h 73"/>
                  <a:gd name="T22" fmla="*/ 0 w 57"/>
                  <a:gd name="T23" fmla="*/ 28 h 73"/>
                  <a:gd name="T24" fmla="*/ 1 w 57"/>
                  <a:gd name="T25" fmla="*/ 34 h 73"/>
                  <a:gd name="T26" fmla="*/ 3 w 57"/>
                  <a:gd name="T27" fmla="*/ 34 h 73"/>
                  <a:gd name="T28" fmla="*/ 9 w 57"/>
                  <a:gd name="T29" fmla="*/ 37 h 73"/>
                  <a:gd name="T30" fmla="*/ 16 w 57"/>
                  <a:gd name="T31" fmla="*/ 34 h 73"/>
                  <a:gd name="T32" fmla="*/ 13 w 57"/>
                  <a:gd name="T33" fmla="*/ 40 h 73"/>
                  <a:gd name="T34" fmla="*/ 9 w 57"/>
                  <a:gd name="T35" fmla="*/ 46 h 73"/>
                  <a:gd name="T36" fmla="*/ 10 w 57"/>
                  <a:gd name="T37" fmla="*/ 49 h 73"/>
                  <a:gd name="T38" fmla="*/ 9 w 57"/>
                  <a:gd name="T39" fmla="*/ 64 h 73"/>
                  <a:gd name="T40" fmla="*/ 12 w 57"/>
                  <a:gd name="T41" fmla="*/ 70 h 73"/>
                  <a:gd name="T42" fmla="*/ 16 w 57"/>
                  <a:gd name="T43" fmla="*/ 67 h 73"/>
                  <a:gd name="T44" fmla="*/ 25 w 57"/>
                  <a:gd name="T45" fmla="*/ 67 h 73"/>
                  <a:gd name="T46" fmla="*/ 30 w 57"/>
                  <a:gd name="T47" fmla="*/ 70 h 73"/>
                  <a:gd name="T48" fmla="*/ 34 w 57"/>
                  <a:gd name="T49" fmla="*/ 70 h 73"/>
                  <a:gd name="T50" fmla="*/ 41 w 57"/>
                  <a:gd name="T51" fmla="*/ 73 h 73"/>
                  <a:gd name="T52" fmla="*/ 44 w 57"/>
                  <a:gd name="T53" fmla="*/ 70 h 73"/>
                  <a:gd name="T54" fmla="*/ 51 w 57"/>
                  <a:gd name="T55" fmla="*/ 70 h 73"/>
                  <a:gd name="T56" fmla="*/ 56 w 57"/>
                  <a:gd name="T57" fmla="*/ 67 h 73"/>
                  <a:gd name="T58" fmla="*/ 54 w 57"/>
                  <a:gd name="T59" fmla="*/ 58 h 73"/>
                  <a:gd name="T60" fmla="*/ 57 w 57"/>
                  <a:gd name="T61" fmla="*/ 53 h 73"/>
                  <a:gd name="T62" fmla="*/ 48 w 57"/>
                  <a:gd name="T63" fmla="*/ 40 h 73"/>
                  <a:gd name="T64" fmla="*/ 39 w 57"/>
                  <a:gd name="T65" fmla="*/ 40 h 73"/>
                  <a:gd name="T66" fmla="*/ 42 w 57"/>
                  <a:gd name="T67" fmla="*/ 40 h 73"/>
                  <a:gd name="T68" fmla="*/ 42 w 57"/>
                  <a:gd name="T69" fmla="*/ 32 h 73"/>
                  <a:gd name="T70" fmla="*/ 50 w 57"/>
                  <a:gd name="T71" fmla="*/ 32 h 73"/>
                  <a:gd name="T72" fmla="*/ 51 w 57"/>
                  <a:gd name="T73" fmla="*/ 2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7" h="73">
                    <a:moveTo>
                      <a:pt x="51" y="23"/>
                    </a:moveTo>
                    <a:lnTo>
                      <a:pt x="45" y="20"/>
                    </a:lnTo>
                    <a:lnTo>
                      <a:pt x="44" y="8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6" y="5"/>
                    </a:lnTo>
                    <a:lnTo>
                      <a:pt x="10" y="6"/>
                    </a:lnTo>
                    <a:lnTo>
                      <a:pt x="7" y="12"/>
                    </a:lnTo>
                    <a:lnTo>
                      <a:pt x="3" y="14"/>
                    </a:lnTo>
                    <a:lnTo>
                      <a:pt x="0" y="28"/>
                    </a:lnTo>
                    <a:lnTo>
                      <a:pt x="1" y="34"/>
                    </a:lnTo>
                    <a:lnTo>
                      <a:pt x="3" y="34"/>
                    </a:lnTo>
                    <a:lnTo>
                      <a:pt x="9" y="37"/>
                    </a:lnTo>
                    <a:lnTo>
                      <a:pt x="16" y="34"/>
                    </a:lnTo>
                    <a:lnTo>
                      <a:pt x="13" y="40"/>
                    </a:lnTo>
                    <a:lnTo>
                      <a:pt x="9" y="46"/>
                    </a:lnTo>
                    <a:lnTo>
                      <a:pt x="10" y="49"/>
                    </a:lnTo>
                    <a:lnTo>
                      <a:pt x="9" y="64"/>
                    </a:lnTo>
                    <a:lnTo>
                      <a:pt x="12" y="70"/>
                    </a:lnTo>
                    <a:lnTo>
                      <a:pt x="16" y="67"/>
                    </a:lnTo>
                    <a:lnTo>
                      <a:pt x="25" y="67"/>
                    </a:lnTo>
                    <a:lnTo>
                      <a:pt x="30" y="70"/>
                    </a:lnTo>
                    <a:lnTo>
                      <a:pt x="34" y="70"/>
                    </a:lnTo>
                    <a:lnTo>
                      <a:pt x="41" y="73"/>
                    </a:lnTo>
                    <a:lnTo>
                      <a:pt x="44" y="70"/>
                    </a:lnTo>
                    <a:lnTo>
                      <a:pt x="51" y="70"/>
                    </a:lnTo>
                    <a:lnTo>
                      <a:pt x="56" y="67"/>
                    </a:lnTo>
                    <a:lnTo>
                      <a:pt x="54" y="58"/>
                    </a:lnTo>
                    <a:lnTo>
                      <a:pt x="57" y="53"/>
                    </a:lnTo>
                    <a:lnTo>
                      <a:pt x="48" y="40"/>
                    </a:lnTo>
                    <a:lnTo>
                      <a:pt x="39" y="40"/>
                    </a:lnTo>
                    <a:lnTo>
                      <a:pt x="42" y="40"/>
                    </a:lnTo>
                    <a:lnTo>
                      <a:pt x="42" y="32"/>
                    </a:lnTo>
                    <a:lnTo>
                      <a:pt x="50" y="32"/>
                    </a:lnTo>
                    <a:lnTo>
                      <a:pt x="51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2" name="Freeform 1163">
                <a:extLst>
                  <a:ext uri="{FF2B5EF4-FFF2-40B4-BE49-F238E27FC236}">
                    <a16:creationId xmlns:a16="http://schemas.microsoft.com/office/drawing/2014/main" id="{A8E7DFFE-0A02-A636-1F49-F5C64DF30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081"/>
                <a:ext cx="29" cy="36"/>
              </a:xfrm>
              <a:custGeom>
                <a:avLst/>
                <a:gdLst>
                  <a:gd name="T0" fmla="*/ 51 w 57"/>
                  <a:gd name="T1" fmla="*/ 23 h 73"/>
                  <a:gd name="T2" fmla="*/ 50 w 57"/>
                  <a:gd name="T3" fmla="*/ 32 h 73"/>
                  <a:gd name="T4" fmla="*/ 42 w 57"/>
                  <a:gd name="T5" fmla="*/ 32 h 73"/>
                  <a:gd name="T6" fmla="*/ 42 w 57"/>
                  <a:gd name="T7" fmla="*/ 40 h 73"/>
                  <a:gd name="T8" fmla="*/ 39 w 57"/>
                  <a:gd name="T9" fmla="*/ 40 h 73"/>
                  <a:gd name="T10" fmla="*/ 48 w 57"/>
                  <a:gd name="T11" fmla="*/ 40 h 73"/>
                  <a:gd name="T12" fmla="*/ 57 w 57"/>
                  <a:gd name="T13" fmla="*/ 53 h 73"/>
                  <a:gd name="T14" fmla="*/ 54 w 57"/>
                  <a:gd name="T15" fmla="*/ 58 h 73"/>
                  <a:gd name="T16" fmla="*/ 56 w 57"/>
                  <a:gd name="T17" fmla="*/ 67 h 73"/>
                  <a:gd name="T18" fmla="*/ 51 w 57"/>
                  <a:gd name="T19" fmla="*/ 70 h 73"/>
                  <a:gd name="T20" fmla="*/ 44 w 57"/>
                  <a:gd name="T21" fmla="*/ 70 h 73"/>
                  <a:gd name="T22" fmla="*/ 41 w 57"/>
                  <a:gd name="T23" fmla="*/ 73 h 73"/>
                  <a:gd name="T24" fmla="*/ 34 w 57"/>
                  <a:gd name="T25" fmla="*/ 70 h 73"/>
                  <a:gd name="T26" fmla="*/ 30 w 57"/>
                  <a:gd name="T27" fmla="*/ 70 h 73"/>
                  <a:gd name="T28" fmla="*/ 25 w 57"/>
                  <a:gd name="T29" fmla="*/ 67 h 73"/>
                  <a:gd name="T30" fmla="*/ 16 w 57"/>
                  <a:gd name="T31" fmla="*/ 67 h 73"/>
                  <a:gd name="T32" fmla="*/ 12 w 57"/>
                  <a:gd name="T33" fmla="*/ 70 h 73"/>
                  <a:gd name="T34" fmla="*/ 9 w 57"/>
                  <a:gd name="T35" fmla="*/ 64 h 73"/>
                  <a:gd name="T36" fmla="*/ 10 w 57"/>
                  <a:gd name="T37" fmla="*/ 49 h 73"/>
                  <a:gd name="T38" fmla="*/ 9 w 57"/>
                  <a:gd name="T39" fmla="*/ 46 h 73"/>
                  <a:gd name="T40" fmla="*/ 13 w 57"/>
                  <a:gd name="T41" fmla="*/ 40 h 73"/>
                  <a:gd name="T42" fmla="*/ 16 w 57"/>
                  <a:gd name="T43" fmla="*/ 34 h 73"/>
                  <a:gd name="T44" fmla="*/ 9 w 57"/>
                  <a:gd name="T45" fmla="*/ 37 h 73"/>
                  <a:gd name="T46" fmla="*/ 3 w 57"/>
                  <a:gd name="T47" fmla="*/ 34 h 73"/>
                  <a:gd name="T48" fmla="*/ 1 w 57"/>
                  <a:gd name="T49" fmla="*/ 34 h 73"/>
                  <a:gd name="T50" fmla="*/ 0 w 57"/>
                  <a:gd name="T51" fmla="*/ 28 h 73"/>
                  <a:gd name="T52" fmla="*/ 3 w 57"/>
                  <a:gd name="T53" fmla="*/ 14 h 73"/>
                  <a:gd name="T54" fmla="*/ 7 w 57"/>
                  <a:gd name="T55" fmla="*/ 12 h 73"/>
                  <a:gd name="T56" fmla="*/ 10 w 57"/>
                  <a:gd name="T57" fmla="*/ 6 h 73"/>
                  <a:gd name="T58" fmla="*/ 16 w 57"/>
                  <a:gd name="T59" fmla="*/ 5 h 73"/>
                  <a:gd name="T60" fmla="*/ 19 w 57"/>
                  <a:gd name="T61" fmla="*/ 0 h 73"/>
                  <a:gd name="T62" fmla="*/ 25 w 57"/>
                  <a:gd name="T63" fmla="*/ 0 h 73"/>
                  <a:gd name="T64" fmla="*/ 34 w 57"/>
                  <a:gd name="T65" fmla="*/ 0 h 73"/>
                  <a:gd name="T66" fmla="*/ 36 w 57"/>
                  <a:gd name="T67" fmla="*/ 3 h 73"/>
                  <a:gd name="T68" fmla="*/ 44 w 57"/>
                  <a:gd name="T69" fmla="*/ 8 h 73"/>
                  <a:gd name="T70" fmla="*/ 45 w 57"/>
                  <a:gd name="T71" fmla="*/ 20 h 73"/>
                  <a:gd name="T72" fmla="*/ 51 w 57"/>
                  <a:gd name="T73" fmla="*/ 2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7" h="73">
                    <a:moveTo>
                      <a:pt x="51" y="23"/>
                    </a:moveTo>
                    <a:lnTo>
                      <a:pt x="50" y="32"/>
                    </a:lnTo>
                    <a:lnTo>
                      <a:pt x="42" y="32"/>
                    </a:lnTo>
                    <a:lnTo>
                      <a:pt x="42" y="40"/>
                    </a:lnTo>
                    <a:lnTo>
                      <a:pt x="39" y="40"/>
                    </a:lnTo>
                    <a:lnTo>
                      <a:pt x="48" y="40"/>
                    </a:lnTo>
                    <a:lnTo>
                      <a:pt x="57" y="53"/>
                    </a:lnTo>
                    <a:lnTo>
                      <a:pt x="54" y="58"/>
                    </a:lnTo>
                    <a:lnTo>
                      <a:pt x="56" y="67"/>
                    </a:lnTo>
                    <a:lnTo>
                      <a:pt x="51" y="70"/>
                    </a:lnTo>
                    <a:lnTo>
                      <a:pt x="44" y="70"/>
                    </a:lnTo>
                    <a:lnTo>
                      <a:pt x="41" y="73"/>
                    </a:lnTo>
                    <a:lnTo>
                      <a:pt x="34" y="70"/>
                    </a:lnTo>
                    <a:lnTo>
                      <a:pt x="30" y="70"/>
                    </a:lnTo>
                    <a:lnTo>
                      <a:pt x="25" y="67"/>
                    </a:lnTo>
                    <a:lnTo>
                      <a:pt x="16" y="67"/>
                    </a:lnTo>
                    <a:lnTo>
                      <a:pt x="12" y="70"/>
                    </a:lnTo>
                    <a:lnTo>
                      <a:pt x="9" y="64"/>
                    </a:lnTo>
                    <a:lnTo>
                      <a:pt x="10" y="49"/>
                    </a:lnTo>
                    <a:lnTo>
                      <a:pt x="9" y="46"/>
                    </a:lnTo>
                    <a:lnTo>
                      <a:pt x="13" y="40"/>
                    </a:lnTo>
                    <a:lnTo>
                      <a:pt x="16" y="34"/>
                    </a:lnTo>
                    <a:lnTo>
                      <a:pt x="9" y="37"/>
                    </a:lnTo>
                    <a:lnTo>
                      <a:pt x="3" y="34"/>
                    </a:lnTo>
                    <a:lnTo>
                      <a:pt x="1" y="34"/>
                    </a:lnTo>
                    <a:lnTo>
                      <a:pt x="0" y="28"/>
                    </a:lnTo>
                    <a:lnTo>
                      <a:pt x="3" y="14"/>
                    </a:lnTo>
                    <a:lnTo>
                      <a:pt x="7" y="12"/>
                    </a:lnTo>
                    <a:lnTo>
                      <a:pt x="10" y="6"/>
                    </a:lnTo>
                    <a:lnTo>
                      <a:pt x="16" y="5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4" y="0"/>
                    </a:lnTo>
                    <a:lnTo>
                      <a:pt x="36" y="3"/>
                    </a:lnTo>
                    <a:lnTo>
                      <a:pt x="44" y="8"/>
                    </a:lnTo>
                    <a:lnTo>
                      <a:pt x="45" y="20"/>
                    </a:lnTo>
                    <a:lnTo>
                      <a:pt x="51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3" name="Freeform 1164">
                <a:extLst>
                  <a:ext uri="{FF2B5EF4-FFF2-40B4-BE49-F238E27FC236}">
                    <a16:creationId xmlns:a16="http://schemas.microsoft.com/office/drawing/2014/main" id="{2113AD43-4191-6D36-606E-AF59B2B3E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081"/>
                <a:ext cx="29" cy="36"/>
              </a:xfrm>
              <a:custGeom>
                <a:avLst/>
                <a:gdLst>
                  <a:gd name="T0" fmla="*/ 51 w 57"/>
                  <a:gd name="T1" fmla="*/ 23 h 73"/>
                  <a:gd name="T2" fmla="*/ 50 w 57"/>
                  <a:gd name="T3" fmla="*/ 32 h 73"/>
                  <a:gd name="T4" fmla="*/ 42 w 57"/>
                  <a:gd name="T5" fmla="*/ 32 h 73"/>
                  <a:gd name="T6" fmla="*/ 42 w 57"/>
                  <a:gd name="T7" fmla="*/ 40 h 73"/>
                  <a:gd name="T8" fmla="*/ 39 w 57"/>
                  <a:gd name="T9" fmla="*/ 40 h 73"/>
                  <a:gd name="T10" fmla="*/ 48 w 57"/>
                  <a:gd name="T11" fmla="*/ 40 h 73"/>
                  <a:gd name="T12" fmla="*/ 57 w 57"/>
                  <a:gd name="T13" fmla="*/ 53 h 73"/>
                  <a:gd name="T14" fmla="*/ 54 w 57"/>
                  <a:gd name="T15" fmla="*/ 58 h 73"/>
                  <a:gd name="T16" fmla="*/ 56 w 57"/>
                  <a:gd name="T17" fmla="*/ 67 h 73"/>
                  <a:gd name="T18" fmla="*/ 51 w 57"/>
                  <a:gd name="T19" fmla="*/ 70 h 73"/>
                  <a:gd name="T20" fmla="*/ 44 w 57"/>
                  <a:gd name="T21" fmla="*/ 70 h 73"/>
                  <a:gd name="T22" fmla="*/ 41 w 57"/>
                  <a:gd name="T23" fmla="*/ 73 h 73"/>
                  <a:gd name="T24" fmla="*/ 34 w 57"/>
                  <a:gd name="T25" fmla="*/ 70 h 73"/>
                  <a:gd name="T26" fmla="*/ 30 w 57"/>
                  <a:gd name="T27" fmla="*/ 70 h 73"/>
                  <a:gd name="T28" fmla="*/ 25 w 57"/>
                  <a:gd name="T29" fmla="*/ 67 h 73"/>
                  <a:gd name="T30" fmla="*/ 16 w 57"/>
                  <a:gd name="T31" fmla="*/ 67 h 73"/>
                  <a:gd name="T32" fmla="*/ 12 w 57"/>
                  <a:gd name="T33" fmla="*/ 70 h 73"/>
                  <a:gd name="T34" fmla="*/ 9 w 57"/>
                  <a:gd name="T35" fmla="*/ 64 h 73"/>
                  <a:gd name="T36" fmla="*/ 10 w 57"/>
                  <a:gd name="T37" fmla="*/ 49 h 73"/>
                  <a:gd name="T38" fmla="*/ 9 w 57"/>
                  <a:gd name="T39" fmla="*/ 46 h 73"/>
                  <a:gd name="T40" fmla="*/ 13 w 57"/>
                  <a:gd name="T41" fmla="*/ 40 h 73"/>
                  <a:gd name="T42" fmla="*/ 16 w 57"/>
                  <a:gd name="T43" fmla="*/ 34 h 73"/>
                  <a:gd name="T44" fmla="*/ 9 w 57"/>
                  <a:gd name="T45" fmla="*/ 37 h 73"/>
                  <a:gd name="T46" fmla="*/ 3 w 57"/>
                  <a:gd name="T47" fmla="*/ 34 h 73"/>
                  <a:gd name="T48" fmla="*/ 1 w 57"/>
                  <a:gd name="T49" fmla="*/ 34 h 73"/>
                  <a:gd name="T50" fmla="*/ 0 w 57"/>
                  <a:gd name="T51" fmla="*/ 28 h 73"/>
                  <a:gd name="T52" fmla="*/ 3 w 57"/>
                  <a:gd name="T53" fmla="*/ 14 h 73"/>
                  <a:gd name="T54" fmla="*/ 7 w 57"/>
                  <a:gd name="T55" fmla="*/ 12 h 73"/>
                  <a:gd name="T56" fmla="*/ 10 w 57"/>
                  <a:gd name="T57" fmla="*/ 6 h 73"/>
                  <a:gd name="T58" fmla="*/ 16 w 57"/>
                  <a:gd name="T59" fmla="*/ 5 h 73"/>
                  <a:gd name="T60" fmla="*/ 19 w 57"/>
                  <a:gd name="T61" fmla="*/ 0 h 73"/>
                  <a:gd name="T62" fmla="*/ 25 w 57"/>
                  <a:gd name="T63" fmla="*/ 0 h 73"/>
                  <a:gd name="T64" fmla="*/ 34 w 57"/>
                  <a:gd name="T65" fmla="*/ 0 h 73"/>
                  <a:gd name="T66" fmla="*/ 36 w 57"/>
                  <a:gd name="T67" fmla="*/ 3 h 73"/>
                  <a:gd name="T68" fmla="*/ 44 w 57"/>
                  <a:gd name="T69" fmla="*/ 8 h 73"/>
                  <a:gd name="T70" fmla="*/ 45 w 57"/>
                  <a:gd name="T71" fmla="*/ 20 h 73"/>
                  <a:gd name="T72" fmla="*/ 51 w 57"/>
                  <a:gd name="T73" fmla="*/ 2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7" h="73">
                    <a:moveTo>
                      <a:pt x="51" y="23"/>
                    </a:moveTo>
                    <a:lnTo>
                      <a:pt x="50" y="32"/>
                    </a:lnTo>
                    <a:lnTo>
                      <a:pt x="42" y="32"/>
                    </a:lnTo>
                    <a:lnTo>
                      <a:pt x="42" y="40"/>
                    </a:lnTo>
                    <a:lnTo>
                      <a:pt x="39" y="40"/>
                    </a:lnTo>
                    <a:lnTo>
                      <a:pt x="48" y="40"/>
                    </a:lnTo>
                    <a:lnTo>
                      <a:pt x="57" y="53"/>
                    </a:lnTo>
                    <a:lnTo>
                      <a:pt x="54" y="58"/>
                    </a:lnTo>
                    <a:lnTo>
                      <a:pt x="56" y="67"/>
                    </a:lnTo>
                    <a:lnTo>
                      <a:pt x="51" y="70"/>
                    </a:lnTo>
                    <a:lnTo>
                      <a:pt x="44" y="70"/>
                    </a:lnTo>
                    <a:lnTo>
                      <a:pt x="41" y="73"/>
                    </a:lnTo>
                    <a:lnTo>
                      <a:pt x="34" y="70"/>
                    </a:lnTo>
                    <a:lnTo>
                      <a:pt x="30" y="70"/>
                    </a:lnTo>
                    <a:lnTo>
                      <a:pt x="25" y="67"/>
                    </a:lnTo>
                    <a:lnTo>
                      <a:pt x="16" y="67"/>
                    </a:lnTo>
                    <a:lnTo>
                      <a:pt x="12" y="70"/>
                    </a:lnTo>
                    <a:lnTo>
                      <a:pt x="9" y="64"/>
                    </a:lnTo>
                    <a:lnTo>
                      <a:pt x="10" y="49"/>
                    </a:lnTo>
                    <a:lnTo>
                      <a:pt x="9" y="46"/>
                    </a:lnTo>
                    <a:lnTo>
                      <a:pt x="13" y="40"/>
                    </a:lnTo>
                    <a:lnTo>
                      <a:pt x="16" y="34"/>
                    </a:lnTo>
                    <a:lnTo>
                      <a:pt x="9" y="37"/>
                    </a:lnTo>
                    <a:lnTo>
                      <a:pt x="3" y="34"/>
                    </a:lnTo>
                    <a:lnTo>
                      <a:pt x="1" y="34"/>
                    </a:lnTo>
                    <a:lnTo>
                      <a:pt x="0" y="28"/>
                    </a:lnTo>
                    <a:lnTo>
                      <a:pt x="3" y="14"/>
                    </a:lnTo>
                    <a:lnTo>
                      <a:pt x="7" y="12"/>
                    </a:lnTo>
                    <a:lnTo>
                      <a:pt x="10" y="6"/>
                    </a:lnTo>
                    <a:lnTo>
                      <a:pt x="16" y="5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4" y="0"/>
                    </a:lnTo>
                    <a:lnTo>
                      <a:pt x="36" y="3"/>
                    </a:lnTo>
                    <a:lnTo>
                      <a:pt x="44" y="8"/>
                    </a:lnTo>
                    <a:lnTo>
                      <a:pt x="45" y="20"/>
                    </a:lnTo>
                    <a:lnTo>
                      <a:pt x="51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4" name="Freeform 1165">
                <a:extLst>
                  <a:ext uri="{FF2B5EF4-FFF2-40B4-BE49-F238E27FC236}">
                    <a16:creationId xmlns:a16="http://schemas.microsoft.com/office/drawing/2014/main" id="{2D5B77BC-ED45-1DB4-D58E-B805818DB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3089"/>
                <a:ext cx="148" cy="140"/>
              </a:xfrm>
              <a:custGeom>
                <a:avLst/>
                <a:gdLst>
                  <a:gd name="T0" fmla="*/ 238 w 296"/>
                  <a:gd name="T1" fmla="*/ 3 h 280"/>
                  <a:gd name="T2" fmla="*/ 231 w 296"/>
                  <a:gd name="T3" fmla="*/ 0 h 280"/>
                  <a:gd name="T4" fmla="*/ 220 w 296"/>
                  <a:gd name="T5" fmla="*/ 8 h 280"/>
                  <a:gd name="T6" fmla="*/ 216 w 296"/>
                  <a:gd name="T7" fmla="*/ 17 h 280"/>
                  <a:gd name="T8" fmla="*/ 217 w 296"/>
                  <a:gd name="T9" fmla="*/ 26 h 280"/>
                  <a:gd name="T10" fmla="*/ 201 w 296"/>
                  <a:gd name="T11" fmla="*/ 24 h 280"/>
                  <a:gd name="T12" fmla="*/ 191 w 296"/>
                  <a:gd name="T13" fmla="*/ 18 h 280"/>
                  <a:gd name="T14" fmla="*/ 182 w 296"/>
                  <a:gd name="T15" fmla="*/ 9 h 280"/>
                  <a:gd name="T16" fmla="*/ 172 w 296"/>
                  <a:gd name="T17" fmla="*/ 3 h 280"/>
                  <a:gd name="T18" fmla="*/ 161 w 296"/>
                  <a:gd name="T19" fmla="*/ 9 h 280"/>
                  <a:gd name="T20" fmla="*/ 161 w 296"/>
                  <a:gd name="T21" fmla="*/ 26 h 280"/>
                  <a:gd name="T22" fmla="*/ 146 w 296"/>
                  <a:gd name="T23" fmla="*/ 30 h 280"/>
                  <a:gd name="T24" fmla="*/ 128 w 296"/>
                  <a:gd name="T25" fmla="*/ 49 h 280"/>
                  <a:gd name="T26" fmla="*/ 100 w 296"/>
                  <a:gd name="T27" fmla="*/ 73 h 280"/>
                  <a:gd name="T28" fmla="*/ 91 w 296"/>
                  <a:gd name="T29" fmla="*/ 70 h 280"/>
                  <a:gd name="T30" fmla="*/ 97 w 296"/>
                  <a:gd name="T31" fmla="*/ 76 h 280"/>
                  <a:gd name="T32" fmla="*/ 114 w 296"/>
                  <a:gd name="T33" fmla="*/ 94 h 280"/>
                  <a:gd name="T34" fmla="*/ 110 w 296"/>
                  <a:gd name="T35" fmla="*/ 103 h 280"/>
                  <a:gd name="T36" fmla="*/ 103 w 296"/>
                  <a:gd name="T37" fmla="*/ 108 h 280"/>
                  <a:gd name="T38" fmla="*/ 76 w 296"/>
                  <a:gd name="T39" fmla="*/ 120 h 280"/>
                  <a:gd name="T40" fmla="*/ 61 w 296"/>
                  <a:gd name="T41" fmla="*/ 120 h 280"/>
                  <a:gd name="T42" fmla="*/ 61 w 296"/>
                  <a:gd name="T43" fmla="*/ 108 h 280"/>
                  <a:gd name="T44" fmla="*/ 55 w 296"/>
                  <a:gd name="T45" fmla="*/ 111 h 280"/>
                  <a:gd name="T46" fmla="*/ 56 w 296"/>
                  <a:gd name="T47" fmla="*/ 118 h 280"/>
                  <a:gd name="T48" fmla="*/ 40 w 296"/>
                  <a:gd name="T49" fmla="*/ 122 h 280"/>
                  <a:gd name="T50" fmla="*/ 28 w 296"/>
                  <a:gd name="T51" fmla="*/ 129 h 280"/>
                  <a:gd name="T52" fmla="*/ 23 w 296"/>
                  <a:gd name="T53" fmla="*/ 147 h 280"/>
                  <a:gd name="T54" fmla="*/ 5 w 296"/>
                  <a:gd name="T55" fmla="*/ 163 h 280"/>
                  <a:gd name="T56" fmla="*/ 3 w 296"/>
                  <a:gd name="T57" fmla="*/ 169 h 280"/>
                  <a:gd name="T58" fmla="*/ 15 w 296"/>
                  <a:gd name="T59" fmla="*/ 179 h 280"/>
                  <a:gd name="T60" fmla="*/ 12 w 296"/>
                  <a:gd name="T61" fmla="*/ 194 h 280"/>
                  <a:gd name="T62" fmla="*/ 25 w 296"/>
                  <a:gd name="T63" fmla="*/ 199 h 280"/>
                  <a:gd name="T64" fmla="*/ 40 w 296"/>
                  <a:gd name="T65" fmla="*/ 199 h 280"/>
                  <a:gd name="T66" fmla="*/ 49 w 296"/>
                  <a:gd name="T67" fmla="*/ 219 h 280"/>
                  <a:gd name="T68" fmla="*/ 52 w 296"/>
                  <a:gd name="T69" fmla="*/ 228 h 280"/>
                  <a:gd name="T70" fmla="*/ 52 w 296"/>
                  <a:gd name="T71" fmla="*/ 248 h 280"/>
                  <a:gd name="T72" fmla="*/ 70 w 296"/>
                  <a:gd name="T73" fmla="*/ 264 h 280"/>
                  <a:gd name="T74" fmla="*/ 82 w 296"/>
                  <a:gd name="T75" fmla="*/ 269 h 280"/>
                  <a:gd name="T76" fmla="*/ 99 w 296"/>
                  <a:gd name="T77" fmla="*/ 266 h 280"/>
                  <a:gd name="T78" fmla="*/ 137 w 296"/>
                  <a:gd name="T79" fmla="*/ 275 h 280"/>
                  <a:gd name="T80" fmla="*/ 160 w 296"/>
                  <a:gd name="T81" fmla="*/ 275 h 280"/>
                  <a:gd name="T82" fmla="*/ 178 w 296"/>
                  <a:gd name="T83" fmla="*/ 280 h 280"/>
                  <a:gd name="T84" fmla="*/ 190 w 296"/>
                  <a:gd name="T85" fmla="*/ 278 h 280"/>
                  <a:gd name="T86" fmla="*/ 205 w 296"/>
                  <a:gd name="T87" fmla="*/ 272 h 280"/>
                  <a:gd name="T88" fmla="*/ 216 w 296"/>
                  <a:gd name="T89" fmla="*/ 246 h 280"/>
                  <a:gd name="T90" fmla="*/ 243 w 296"/>
                  <a:gd name="T91" fmla="*/ 226 h 280"/>
                  <a:gd name="T92" fmla="*/ 266 w 296"/>
                  <a:gd name="T93" fmla="*/ 213 h 280"/>
                  <a:gd name="T94" fmla="*/ 275 w 296"/>
                  <a:gd name="T95" fmla="*/ 211 h 280"/>
                  <a:gd name="T96" fmla="*/ 286 w 296"/>
                  <a:gd name="T97" fmla="*/ 193 h 280"/>
                  <a:gd name="T98" fmla="*/ 292 w 296"/>
                  <a:gd name="T99" fmla="*/ 182 h 280"/>
                  <a:gd name="T100" fmla="*/ 286 w 296"/>
                  <a:gd name="T101" fmla="*/ 156 h 280"/>
                  <a:gd name="T102" fmla="*/ 279 w 296"/>
                  <a:gd name="T103" fmla="*/ 122 h 280"/>
                  <a:gd name="T104" fmla="*/ 279 w 296"/>
                  <a:gd name="T105" fmla="*/ 108 h 280"/>
                  <a:gd name="T106" fmla="*/ 276 w 296"/>
                  <a:gd name="T107" fmla="*/ 99 h 280"/>
                  <a:gd name="T108" fmla="*/ 286 w 296"/>
                  <a:gd name="T109" fmla="*/ 87 h 280"/>
                  <a:gd name="T110" fmla="*/ 290 w 296"/>
                  <a:gd name="T111" fmla="*/ 73 h 280"/>
                  <a:gd name="T112" fmla="*/ 276 w 296"/>
                  <a:gd name="T113" fmla="*/ 71 h 280"/>
                  <a:gd name="T114" fmla="*/ 269 w 296"/>
                  <a:gd name="T115" fmla="*/ 56 h 280"/>
                  <a:gd name="T116" fmla="*/ 261 w 296"/>
                  <a:gd name="T117" fmla="*/ 47 h 280"/>
                  <a:gd name="T118" fmla="*/ 260 w 296"/>
                  <a:gd name="T119" fmla="*/ 30 h 280"/>
                  <a:gd name="T120" fmla="*/ 249 w 296"/>
                  <a:gd name="T121" fmla="*/ 26 h 280"/>
                  <a:gd name="T122" fmla="*/ 257 w 296"/>
                  <a:gd name="T123" fmla="*/ 14 h 280"/>
                  <a:gd name="T124" fmla="*/ 249 w 296"/>
                  <a:gd name="T125" fmla="*/ 8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6" h="280">
                    <a:moveTo>
                      <a:pt x="245" y="1"/>
                    </a:moveTo>
                    <a:lnTo>
                      <a:pt x="238" y="3"/>
                    </a:lnTo>
                    <a:lnTo>
                      <a:pt x="237" y="0"/>
                    </a:lnTo>
                    <a:lnTo>
                      <a:pt x="231" y="0"/>
                    </a:lnTo>
                    <a:lnTo>
                      <a:pt x="223" y="1"/>
                    </a:lnTo>
                    <a:lnTo>
                      <a:pt x="220" y="8"/>
                    </a:lnTo>
                    <a:lnTo>
                      <a:pt x="214" y="14"/>
                    </a:lnTo>
                    <a:lnTo>
                      <a:pt x="216" y="17"/>
                    </a:lnTo>
                    <a:lnTo>
                      <a:pt x="223" y="23"/>
                    </a:lnTo>
                    <a:lnTo>
                      <a:pt x="217" y="26"/>
                    </a:lnTo>
                    <a:lnTo>
                      <a:pt x="207" y="21"/>
                    </a:lnTo>
                    <a:lnTo>
                      <a:pt x="201" y="24"/>
                    </a:lnTo>
                    <a:lnTo>
                      <a:pt x="194" y="20"/>
                    </a:lnTo>
                    <a:lnTo>
                      <a:pt x="191" y="18"/>
                    </a:lnTo>
                    <a:lnTo>
                      <a:pt x="188" y="14"/>
                    </a:lnTo>
                    <a:lnTo>
                      <a:pt x="182" y="9"/>
                    </a:lnTo>
                    <a:lnTo>
                      <a:pt x="176" y="9"/>
                    </a:lnTo>
                    <a:lnTo>
                      <a:pt x="172" y="3"/>
                    </a:lnTo>
                    <a:lnTo>
                      <a:pt x="166" y="1"/>
                    </a:lnTo>
                    <a:lnTo>
                      <a:pt x="161" y="9"/>
                    </a:lnTo>
                    <a:lnTo>
                      <a:pt x="160" y="20"/>
                    </a:lnTo>
                    <a:lnTo>
                      <a:pt x="161" y="26"/>
                    </a:lnTo>
                    <a:lnTo>
                      <a:pt x="158" y="29"/>
                    </a:lnTo>
                    <a:lnTo>
                      <a:pt x="146" y="30"/>
                    </a:lnTo>
                    <a:lnTo>
                      <a:pt x="134" y="32"/>
                    </a:lnTo>
                    <a:lnTo>
                      <a:pt x="128" y="49"/>
                    </a:lnTo>
                    <a:lnTo>
                      <a:pt x="108" y="67"/>
                    </a:lnTo>
                    <a:lnTo>
                      <a:pt x="100" y="73"/>
                    </a:lnTo>
                    <a:lnTo>
                      <a:pt x="94" y="68"/>
                    </a:lnTo>
                    <a:lnTo>
                      <a:pt x="91" y="70"/>
                    </a:lnTo>
                    <a:lnTo>
                      <a:pt x="90" y="76"/>
                    </a:lnTo>
                    <a:lnTo>
                      <a:pt x="97" y="76"/>
                    </a:lnTo>
                    <a:lnTo>
                      <a:pt x="111" y="85"/>
                    </a:lnTo>
                    <a:lnTo>
                      <a:pt x="114" y="94"/>
                    </a:lnTo>
                    <a:lnTo>
                      <a:pt x="111" y="96"/>
                    </a:lnTo>
                    <a:lnTo>
                      <a:pt x="110" y="103"/>
                    </a:lnTo>
                    <a:lnTo>
                      <a:pt x="110" y="109"/>
                    </a:lnTo>
                    <a:lnTo>
                      <a:pt x="103" y="108"/>
                    </a:lnTo>
                    <a:lnTo>
                      <a:pt x="97" y="120"/>
                    </a:lnTo>
                    <a:lnTo>
                      <a:pt x="76" y="120"/>
                    </a:lnTo>
                    <a:lnTo>
                      <a:pt x="72" y="120"/>
                    </a:lnTo>
                    <a:lnTo>
                      <a:pt x="61" y="120"/>
                    </a:lnTo>
                    <a:lnTo>
                      <a:pt x="65" y="111"/>
                    </a:lnTo>
                    <a:lnTo>
                      <a:pt x="61" y="108"/>
                    </a:lnTo>
                    <a:lnTo>
                      <a:pt x="58" y="108"/>
                    </a:lnTo>
                    <a:lnTo>
                      <a:pt x="55" y="111"/>
                    </a:lnTo>
                    <a:lnTo>
                      <a:pt x="58" y="115"/>
                    </a:lnTo>
                    <a:lnTo>
                      <a:pt x="56" y="118"/>
                    </a:lnTo>
                    <a:lnTo>
                      <a:pt x="47" y="123"/>
                    </a:lnTo>
                    <a:lnTo>
                      <a:pt x="40" y="122"/>
                    </a:lnTo>
                    <a:lnTo>
                      <a:pt x="38" y="129"/>
                    </a:lnTo>
                    <a:lnTo>
                      <a:pt x="28" y="129"/>
                    </a:lnTo>
                    <a:lnTo>
                      <a:pt x="28" y="140"/>
                    </a:lnTo>
                    <a:lnTo>
                      <a:pt x="23" y="147"/>
                    </a:lnTo>
                    <a:lnTo>
                      <a:pt x="17" y="153"/>
                    </a:lnTo>
                    <a:lnTo>
                      <a:pt x="5" y="163"/>
                    </a:lnTo>
                    <a:lnTo>
                      <a:pt x="0" y="169"/>
                    </a:lnTo>
                    <a:lnTo>
                      <a:pt x="3" y="169"/>
                    </a:lnTo>
                    <a:lnTo>
                      <a:pt x="12" y="173"/>
                    </a:lnTo>
                    <a:lnTo>
                      <a:pt x="15" y="179"/>
                    </a:lnTo>
                    <a:lnTo>
                      <a:pt x="11" y="191"/>
                    </a:lnTo>
                    <a:lnTo>
                      <a:pt x="12" y="194"/>
                    </a:lnTo>
                    <a:lnTo>
                      <a:pt x="18" y="199"/>
                    </a:lnTo>
                    <a:lnTo>
                      <a:pt x="25" y="199"/>
                    </a:lnTo>
                    <a:lnTo>
                      <a:pt x="31" y="196"/>
                    </a:lnTo>
                    <a:lnTo>
                      <a:pt x="40" y="199"/>
                    </a:lnTo>
                    <a:lnTo>
                      <a:pt x="49" y="213"/>
                    </a:lnTo>
                    <a:lnTo>
                      <a:pt x="49" y="219"/>
                    </a:lnTo>
                    <a:lnTo>
                      <a:pt x="52" y="223"/>
                    </a:lnTo>
                    <a:lnTo>
                      <a:pt x="52" y="228"/>
                    </a:lnTo>
                    <a:lnTo>
                      <a:pt x="46" y="232"/>
                    </a:lnTo>
                    <a:lnTo>
                      <a:pt x="52" y="248"/>
                    </a:lnTo>
                    <a:lnTo>
                      <a:pt x="65" y="263"/>
                    </a:lnTo>
                    <a:lnTo>
                      <a:pt x="70" y="264"/>
                    </a:lnTo>
                    <a:lnTo>
                      <a:pt x="75" y="267"/>
                    </a:lnTo>
                    <a:lnTo>
                      <a:pt x="82" y="269"/>
                    </a:lnTo>
                    <a:lnTo>
                      <a:pt x="94" y="266"/>
                    </a:lnTo>
                    <a:lnTo>
                      <a:pt x="99" y="266"/>
                    </a:lnTo>
                    <a:lnTo>
                      <a:pt x="125" y="275"/>
                    </a:lnTo>
                    <a:lnTo>
                      <a:pt x="137" y="275"/>
                    </a:lnTo>
                    <a:lnTo>
                      <a:pt x="144" y="277"/>
                    </a:lnTo>
                    <a:lnTo>
                      <a:pt x="160" y="275"/>
                    </a:lnTo>
                    <a:lnTo>
                      <a:pt x="169" y="280"/>
                    </a:lnTo>
                    <a:lnTo>
                      <a:pt x="178" y="280"/>
                    </a:lnTo>
                    <a:lnTo>
                      <a:pt x="187" y="275"/>
                    </a:lnTo>
                    <a:lnTo>
                      <a:pt x="190" y="278"/>
                    </a:lnTo>
                    <a:lnTo>
                      <a:pt x="201" y="275"/>
                    </a:lnTo>
                    <a:lnTo>
                      <a:pt x="205" y="272"/>
                    </a:lnTo>
                    <a:lnTo>
                      <a:pt x="211" y="263"/>
                    </a:lnTo>
                    <a:lnTo>
                      <a:pt x="216" y="246"/>
                    </a:lnTo>
                    <a:lnTo>
                      <a:pt x="231" y="228"/>
                    </a:lnTo>
                    <a:lnTo>
                      <a:pt x="243" y="226"/>
                    </a:lnTo>
                    <a:lnTo>
                      <a:pt x="257" y="216"/>
                    </a:lnTo>
                    <a:lnTo>
                      <a:pt x="266" y="213"/>
                    </a:lnTo>
                    <a:lnTo>
                      <a:pt x="267" y="214"/>
                    </a:lnTo>
                    <a:lnTo>
                      <a:pt x="275" y="211"/>
                    </a:lnTo>
                    <a:lnTo>
                      <a:pt x="279" y="208"/>
                    </a:lnTo>
                    <a:lnTo>
                      <a:pt x="286" y="193"/>
                    </a:lnTo>
                    <a:lnTo>
                      <a:pt x="283" y="193"/>
                    </a:lnTo>
                    <a:lnTo>
                      <a:pt x="292" y="182"/>
                    </a:lnTo>
                    <a:lnTo>
                      <a:pt x="296" y="179"/>
                    </a:lnTo>
                    <a:lnTo>
                      <a:pt x="286" y="156"/>
                    </a:lnTo>
                    <a:lnTo>
                      <a:pt x="295" y="131"/>
                    </a:lnTo>
                    <a:lnTo>
                      <a:pt x="279" y="122"/>
                    </a:lnTo>
                    <a:lnTo>
                      <a:pt x="276" y="115"/>
                    </a:lnTo>
                    <a:lnTo>
                      <a:pt x="279" y="108"/>
                    </a:lnTo>
                    <a:lnTo>
                      <a:pt x="270" y="105"/>
                    </a:lnTo>
                    <a:lnTo>
                      <a:pt x="276" y="99"/>
                    </a:lnTo>
                    <a:lnTo>
                      <a:pt x="278" y="90"/>
                    </a:lnTo>
                    <a:lnTo>
                      <a:pt x="286" y="87"/>
                    </a:lnTo>
                    <a:lnTo>
                      <a:pt x="289" y="85"/>
                    </a:lnTo>
                    <a:lnTo>
                      <a:pt x="290" y="73"/>
                    </a:lnTo>
                    <a:lnTo>
                      <a:pt x="286" y="71"/>
                    </a:lnTo>
                    <a:lnTo>
                      <a:pt x="276" y="71"/>
                    </a:lnTo>
                    <a:lnTo>
                      <a:pt x="273" y="61"/>
                    </a:lnTo>
                    <a:lnTo>
                      <a:pt x="269" y="56"/>
                    </a:lnTo>
                    <a:lnTo>
                      <a:pt x="270" y="47"/>
                    </a:lnTo>
                    <a:lnTo>
                      <a:pt x="261" y="47"/>
                    </a:lnTo>
                    <a:lnTo>
                      <a:pt x="255" y="42"/>
                    </a:lnTo>
                    <a:lnTo>
                      <a:pt x="260" y="30"/>
                    </a:lnTo>
                    <a:lnTo>
                      <a:pt x="254" y="30"/>
                    </a:lnTo>
                    <a:lnTo>
                      <a:pt x="249" y="26"/>
                    </a:lnTo>
                    <a:lnTo>
                      <a:pt x="249" y="21"/>
                    </a:lnTo>
                    <a:lnTo>
                      <a:pt x="257" y="14"/>
                    </a:lnTo>
                    <a:lnTo>
                      <a:pt x="249" y="14"/>
                    </a:lnTo>
                    <a:lnTo>
                      <a:pt x="249" y="8"/>
                    </a:lnTo>
                    <a:lnTo>
                      <a:pt x="245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5" name="Freeform 1166">
                <a:extLst>
                  <a:ext uri="{FF2B5EF4-FFF2-40B4-BE49-F238E27FC236}">
                    <a16:creationId xmlns:a16="http://schemas.microsoft.com/office/drawing/2014/main" id="{CB8913F0-620F-9E54-34AC-A00905961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3089"/>
                <a:ext cx="148" cy="140"/>
              </a:xfrm>
              <a:custGeom>
                <a:avLst/>
                <a:gdLst>
                  <a:gd name="T0" fmla="*/ 249 w 296"/>
                  <a:gd name="T1" fmla="*/ 8 h 280"/>
                  <a:gd name="T2" fmla="*/ 257 w 296"/>
                  <a:gd name="T3" fmla="*/ 14 h 280"/>
                  <a:gd name="T4" fmla="*/ 249 w 296"/>
                  <a:gd name="T5" fmla="*/ 26 h 280"/>
                  <a:gd name="T6" fmla="*/ 260 w 296"/>
                  <a:gd name="T7" fmla="*/ 30 h 280"/>
                  <a:gd name="T8" fmla="*/ 261 w 296"/>
                  <a:gd name="T9" fmla="*/ 47 h 280"/>
                  <a:gd name="T10" fmla="*/ 269 w 296"/>
                  <a:gd name="T11" fmla="*/ 56 h 280"/>
                  <a:gd name="T12" fmla="*/ 276 w 296"/>
                  <a:gd name="T13" fmla="*/ 71 h 280"/>
                  <a:gd name="T14" fmla="*/ 290 w 296"/>
                  <a:gd name="T15" fmla="*/ 73 h 280"/>
                  <a:gd name="T16" fmla="*/ 286 w 296"/>
                  <a:gd name="T17" fmla="*/ 87 h 280"/>
                  <a:gd name="T18" fmla="*/ 276 w 296"/>
                  <a:gd name="T19" fmla="*/ 99 h 280"/>
                  <a:gd name="T20" fmla="*/ 279 w 296"/>
                  <a:gd name="T21" fmla="*/ 108 h 280"/>
                  <a:gd name="T22" fmla="*/ 279 w 296"/>
                  <a:gd name="T23" fmla="*/ 122 h 280"/>
                  <a:gd name="T24" fmla="*/ 286 w 296"/>
                  <a:gd name="T25" fmla="*/ 156 h 280"/>
                  <a:gd name="T26" fmla="*/ 292 w 296"/>
                  <a:gd name="T27" fmla="*/ 182 h 280"/>
                  <a:gd name="T28" fmla="*/ 286 w 296"/>
                  <a:gd name="T29" fmla="*/ 193 h 280"/>
                  <a:gd name="T30" fmla="*/ 275 w 296"/>
                  <a:gd name="T31" fmla="*/ 211 h 280"/>
                  <a:gd name="T32" fmla="*/ 266 w 296"/>
                  <a:gd name="T33" fmla="*/ 213 h 280"/>
                  <a:gd name="T34" fmla="*/ 243 w 296"/>
                  <a:gd name="T35" fmla="*/ 226 h 280"/>
                  <a:gd name="T36" fmla="*/ 216 w 296"/>
                  <a:gd name="T37" fmla="*/ 246 h 280"/>
                  <a:gd name="T38" fmla="*/ 205 w 296"/>
                  <a:gd name="T39" fmla="*/ 272 h 280"/>
                  <a:gd name="T40" fmla="*/ 190 w 296"/>
                  <a:gd name="T41" fmla="*/ 278 h 280"/>
                  <a:gd name="T42" fmla="*/ 178 w 296"/>
                  <a:gd name="T43" fmla="*/ 280 h 280"/>
                  <a:gd name="T44" fmla="*/ 160 w 296"/>
                  <a:gd name="T45" fmla="*/ 275 h 280"/>
                  <a:gd name="T46" fmla="*/ 137 w 296"/>
                  <a:gd name="T47" fmla="*/ 275 h 280"/>
                  <a:gd name="T48" fmla="*/ 99 w 296"/>
                  <a:gd name="T49" fmla="*/ 266 h 280"/>
                  <a:gd name="T50" fmla="*/ 82 w 296"/>
                  <a:gd name="T51" fmla="*/ 269 h 280"/>
                  <a:gd name="T52" fmla="*/ 70 w 296"/>
                  <a:gd name="T53" fmla="*/ 264 h 280"/>
                  <a:gd name="T54" fmla="*/ 52 w 296"/>
                  <a:gd name="T55" fmla="*/ 248 h 280"/>
                  <a:gd name="T56" fmla="*/ 52 w 296"/>
                  <a:gd name="T57" fmla="*/ 228 h 280"/>
                  <a:gd name="T58" fmla="*/ 49 w 296"/>
                  <a:gd name="T59" fmla="*/ 219 h 280"/>
                  <a:gd name="T60" fmla="*/ 40 w 296"/>
                  <a:gd name="T61" fmla="*/ 199 h 280"/>
                  <a:gd name="T62" fmla="*/ 25 w 296"/>
                  <a:gd name="T63" fmla="*/ 199 h 280"/>
                  <a:gd name="T64" fmla="*/ 12 w 296"/>
                  <a:gd name="T65" fmla="*/ 194 h 280"/>
                  <a:gd name="T66" fmla="*/ 15 w 296"/>
                  <a:gd name="T67" fmla="*/ 179 h 280"/>
                  <a:gd name="T68" fmla="*/ 3 w 296"/>
                  <a:gd name="T69" fmla="*/ 169 h 280"/>
                  <a:gd name="T70" fmla="*/ 5 w 296"/>
                  <a:gd name="T71" fmla="*/ 163 h 280"/>
                  <a:gd name="T72" fmla="*/ 23 w 296"/>
                  <a:gd name="T73" fmla="*/ 147 h 280"/>
                  <a:gd name="T74" fmla="*/ 28 w 296"/>
                  <a:gd name="T75" fmla="*/ 129 h 280"/>
                  <a:gd name="T76" fmla="*/ 40 w 296"/>
                  <a:gd name="T77" fmla="*/ 122 h 280"/>
                  <a:gd name="T78" fmla="*/ 56 w 296"/>
                  <a:gd name="T79" fmla="*/ 118 h 280"/>
                  <a:gd name="T80" fmla="*/ 55 w 296"/>
                  <a:gd name="T81" fmla="*/ 111 h 280"/>
                  <a:gd name="T82" fmla="*/ 61 w 296"/>
                  <a:gd name="T83" fmla="*/ 108 h 280"/>
                  <a:gd name="T84" fmla="*/ 61 w 296"/>
                  <a:gd name="T85" fmla="*/ 120 h 280"/>
                  <a:gd name="T86" fmla="*/ 76 w 296"/>
                  <a:gd name="T87" fmla="*/ 120 h 280"/>
                  <a:gd name="T88" fmla="*/ 103 w 296"/>
                  <a:gd name="T89" fmla="*/ 108 h 280"/>
                  <a:gd name="T90" fmla="*/ 110 w 296"/>
                  <a:gd name="T91" fmla="*/ 103 h 280"/>
                  <a:gd name="T92" fmla="*/ 114 w 296"/>
                  <a:gd name="T93" fmla="*/ 94 h 280"/>
                  <a:gd name="T94" fmla="*/ 97 w 296"/>
                  <a:gd name="T95" fmla="*/ 76 h 280"/>
                  <a:gd name="T96" fmla="*/ 91 w 296"/>
                  <a:gd name="T97" fmla="*/ 70 h 280"/>
                  <a:gd name="T98" fmla="*/ 100 w 296"/>
                  <a:gd name="T99" fmla="*/ 73 h 280"/>
                  <a:gd name="T100" fmla="*/ 128 w 296"/>
                  <a:gd name="T101" fmla="*/ 49 h 280"/>
                  <a:gd name="T102" fmla="*/ 146 w 296"/>
                  <a:gd name="T103" fmla="*/ 30 h 280"/>
                  <a:gd name="T104" fmla="*/ 161 w 296"/>
                  <a:gd name="T105" fmla="*/ 26 h 280"/>
                  <a:gd name="T106" fmla="*/ 161 w 296"/>
                  <a:gd name="T107" fmla="*/ 9 h 280"/>
                  <a:gd name="T108" fmla="*/ 172 w 296"/>
                  <a:gd name="T109" fmla="*/ 3 h 280"/>
                  <a:gd name="T110" fmla="*/ 182 w 296"/>
                  <a:gd name="T111" fmla="*/ 9 h 280"/>
                  <a:gd name="T112" fmla="*/ 191 w 296"/>
                  <a:gd name="T113" fmla="*/ 18 h 280"/>
                  <a:gd name="T114" fmla="*/ 201 w 296"/>
                  <a:gd name="T115" fmla="*/ 24 h 280"/>
                  <a:gd name="T116" fmla="*/ 217 w 296"/>
                  <a:gd name="T117" fmla="*/ 26 h 280"/>
                  <a:gd name="T118" fmla="*/ 216 w 296"/>
                  <a:gd name="T119" fmla="*/ 17 h 280"/>
                  <a:gd name="T120" fmla="*/ 220 w 296"/>
                  <a:gd name="T121" fmla="*/ 8 h 280"/>
                  <a:gd name="T122" fmla="*/ 231 w 296"/>
                  <a:gd name="T123" fmla="*/ 0 h 280"/>
                  <a:gd name="T124" fmla="*/ 238 w 296"/>
                  <a:gd name="T125" fmla="*/ 3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6" h="280">
                    <a:moveTo>
                      <a:pt x="245" y="1"/>
                    </a:moveTo>
                    <a:lnTo>
                      <a:pt x="249" y="8"/>
                    </a:lnTo>
                    <a:lnTo>
                      <a:pt x="249" y="14"/>
                    </a:lnTo>
                    <a:lnTo>
                      <a:pt x="257" y="14"/>
                    </a:lnTo>
                    <a:lnTo>
                      <a:pt x="249" y="21"/>
                    </a:lnTo>
                    <a:lnTo>
                      <a:pt x="249" y="26"/>
                    </a:lnTo>
                    <a:lnTo>
                      <a:pt x="254" y="30"/>
                    </a:lnTo>
                    <a:lnTo>
                      <a:pt x="260" y="30"/>
                    </a:lnTo>
                    <a:lnTo>
                      <a:pt x="255" y="42"/>
                    </a:lnTo>
                    <a:lnTo>
                      <a:pt x="261" y="47"/>
                    </a:lnTo>
                    <a:lnTo>
                      <a:pt x="270" y="47"/>
                    </a:lnTo>
                    <a:lnTo>
                      <a:pt x="269" y="56"/>
                    </a:lnTo>
                    <a:lnTo>
                      <a:pt x="273" y="61"/>
                    </a:lnTo>
                    <a:lnTo>
                      <a:pt x="276" y="71"/>
                    </a:lnTo>
                    <a:lnTo>
                      <a:pt x="286" y="71"/>
                    </a:lnTo>
                    <a:lnTo>
                      <a:pt x="290" y="73"/>
                    </a:lnTo>
                    <a:lnTo>
                      <a:pt x="289" y="85"/>
                    </a:lnTo>
                    <a:lnTo>
                      <a:pt x="286" y="87"/>
                    </a:lnTo>
                    <a:lnTo>
                      <a:pt x="278" y="90"/>
                    </a:lnTo>
                    <a:lnTo>
                      <a:pt x="276" y="99"/>
                    </a:lnTo>
                    <a:lnTo>
                      <a:pt x="270" y="105"/>
                    </a:lnTo>
                    <a:lnTo>
                      <a:pt x="279" y="108"/>
                    </a:lnTo>
                    <a:lnTo>
                      <a:pt x="276" y="115"/>
                    </a:lnTo>
                    <a:lnTo>
                      <a:pt x="279" y="122"/>
                    </a:lnTo>
                    <a:lnTo>
                      <a:pt x="295" y="131"/>
                    </a:lnTo>
                    <a:lnTo>
                      <a:pt x="286" y="156"/>
                    </a:lnTo>
                    <a:lnTo>
                      <a:pt x="296" y="179"/>
                    </a:lnTo>
                    <a:lnTo>
                      <a:pt x="292" y="182"/>
                    </a:lnTo>
                    <a:lnTo>
                      <a:pt x="283" y="193"/>
                    </a:lnTo>
                    <a:lnTo>
                      <a:pt x="286" y="193"/>
                    </a:lnTo>
                    <a:lnTo>
                      <a:pt x="279" y="208"/>
                    </a:lnTo>
                    <a:lnTo>
                      <a:pt x="275" y="211"/>
                    </a:lnTo>
                    <a:lnTo>
                      <a:pt x="267" y="214"/>
                    </a:lnTo>
                    <a:lnTo>
                      <a:pt x="266" y="213"/>
                    </a:lnTo>
                    <a:lnTo>
                      <a:pt x="257" y="216"/>
                    </a:lnTo>
                    <a:lnTo>
                      <a:pt x="243" y="226"/>
                    </a:lnTo>
                    <a:lnTo>
                      <a:pt x="231" y="228"/>
                    </a:lnTo>
                    <a:lnTo>
                      <a:pt x="216" y="246"/>
                    </a:lnTo>
                    <a:lnTo>
                      <a:pt x="211" y="263"/>
                    </a:lnTo>
                    <a:lnTo>
                      <a:pt x="205" y="272"/>
                    </a:lnTo>
                    <a:lnTo>
                      <a:pt x="201" y="275"/>
                    </a:lnTo>
                    <a:lnTo>
                      <a:pt x="190" y="278"/>
                    </a:lnTo>
                    <a:lnTo>
                      <a:pt x="187" y="275"/>
                    </a:lnTo>
                    <a:lnTo>
                      <a:pt x="178" y="280"/>
                    </a:lnTo>
                    <a:lnTo>
                      <a:pt x="169" y="280"/>
                    </a:lnTo>
                    <a:lnTo>
                      <a:pt x="160" y="275"/>
                    </a:lnTo>
                    <a:lnTo>
                      <a:pt x="144" y="277"/>
                    </a:lnTo>
                    <a:lnTo>
                      <a:pt x="137" y="275"/>
                    </a:lnTo>
                    <a:lnTo>
                      <a:pt x="125" y="275"/>
                    </a:lnTo>
                    <a:lnTo>
                      <a:pt x="99" y="266"/>
                    </a:lnTo>
                    <a:lnTo>
                      <a:pt x="94" y="266"/>
                    </a:lnTo>
                    <a:lnTo>
                      <a:pt x="82" y="269"/>
                    </a:lnTo>
                    <a:lnTo>
                      <a:pt x="75" y="267"/>
                    </a:lnTo>
                    <a:lnTo>
                      <a:pt x="70" y="264"/>
                    </a:lnTo>
                    <a:lnTo>
                      <a:pt x="65" y="263"/>
                    </a:lnTo>
                    <a:lnTo>
                      <a:pt x="52" y="248"/>
                    </a:lnTo>
                    <a:lnTo>
                      <a:pt x="46" y="232"/>
                    </a:lnTo>
                    <a:lnTo>
                      <a:pt x="52" y="228"/>
                    </a:lnTo>
                    <a:lnTo>
                      <a:pt x="52" y="223"/>
                    </a:lnTo>
                    <a:lnTo>
                      <a:pt x="49" y="219"/>
                    </a:lnTo>
                    <a:lnTo>
                      <a:pt x="49" y="213"/>
                    </a:lnTo>
                    <a:lnTo>
                      <a:pt x="40" y="199"/>
                    </a:lnTo>
                    <a:lnTo>
                      <a:pt x="31" y="196"/>
                    </a:lnTo>
                    <a:lnTo>
                      <a:pt x="25" y="199"/>
                    </a:lnTo>
                    <a:lnTo>
                      <a:pt x="18" y="199"/>
                    </a:lnTo>
                    <a:lnTo>
                      <a:pt x="12" y="194"/>
                    </a:lnTo>
                    <a:lnTo>
                      <a:pt x="11" y="191"/>
                    </a:lnTo>
                    <a:lnTo>
                      <a:pt x="15" y="179"/>
                    </a:lnTo>
                    <a:lnTo>
                      <a:pt x="12" y="173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5" y="163"/>
                    </a:lnTo>
                    <a:lnTo>
                      <a:pt x="17" y="153"/>
                    </a:lnTo>
                    <a:lnTo>
                      <a:pt x="23" y="147"/>
                    </a:lnTo>
                    <a:lnTo>
                      <a:pt x="28" y="140"/>
                    </a:lnTo>
                    <a:lnTo>
                      <a:pt x="28" y="129"/>
                    </a:lnTo>
                    <a:lnTo>
                      <a:pt x="38" y="129"/>
                    </a:lnTo>
                    <a:lnTo>
                      <a:pt x="40" y="122"/>
                    </a:lnTo>
                    <a:lnTo>
                      <a:pt x="47" y="123"/>
                    </a:lnTo>
                    <a:lnTo>
                      <a:pt x="56" y="118"/>
                    </a:lnTo>
                    <a:lnTo>
                      <a:pt x="58" y="115"/>
                    </a:lnTo>
                    <a:lnTo>
                      <a:pt x="55" y="111"/>
                    </a:lnTo>
                    <a:lnTo>
                      <a:pt x="58" y="108"/>
                    </a:lnTo>
                    <a:lnTo>
                      <a:pt x="61" y="108"/>
                    </a:lnTo>
                    <a:lnTo>
                      <a:pt x="65" y="111"/>
                    </a:lnTo>
                    <a:lnTo>
                      <a:pt x="61" y="120"/>
                    </a:lnTo>
                    <a:lnTo>
                      <a:pt x="72" y="120"/>
                    </a:lnTo>
                    <a:lnTo>
                      <a:pt x="76" y="120"/>
                    </a:lnTo>
                    <a:lnTo>
                      <a:pt x="97" y="120"/>
                    </a:lnTo>
                    <a:lnTo>
                      <a:pt x="103" y="108"/>
                    </a:lnTo>
                    <a:lnTo>
                      <a:pt x="110" y="109"/>
                    </a:lnTo>
                    <a:lnTo>
                      <a:pt x="110" y="103"/>
                    </a:lnTo>
                    <a:lnTo>
                      <a:pt x="111" y="96"/>
                    </a:lnTo>
                    <a:lnTo>
                      <a:pt x="114" y="94"/>
                    </a:lnTo>
                    <a:lnTo>
                      <a:pt x="111" y="85"/>
                    </a:lnTo>
                    <a:lnTo>
                      <a:pt x="97" y="76"/>
                    </a:lnTo>
                    <a:lnTo>
                      <a:pt x="90" y="76"/>
                    </a:lnTo>
                    <a:lnTo>
                      <a:pt x="91" y="70"/>
                    </a:lnTo>
                    <a:lnTo>
                      <a:pt x="94" y="68"/>
                    </a:lnTo>
                    <a:lnTo>
                      <a:pt x="100" y="73"/>
                    </a:lnTo>
                    <a:lnTo>
                      <a:pt x="108" y="67"/>
                    </a:lnTo>
                    <a:lnTo>
                      <a:pt x="128" y="49"/>
                    </a:lnTo>
                    <a:lnTo>
                      <a:pt x="134" y="32"/>
                    </a:lnTo>
                    <a:lnTo>
                      <a:pt x="146" y="30"/>
                    </a:lnTo>
                    <a:lnTo>
                      <a:pt x="158" y="29"/>
                    </a:lnTo>
                    <a:lnTo>
                      <a:pt x="161" y="26"/>
                    </a:lnTo>
                    <a:lnTo>
                      <a:pt x="160" y="20"/>
                    </a:lnTo>
                    <a:lnTo>
                      <a:pt x="161" y="9"/>
                    </a:lnTo>
                    <a:lnTo>
                      <a:pt x="166" y="1"/>
                    </a:lnTo>
                    <a:lnTo>
                      <a:pt x="172" y="3"/>
                    </a:lnTo>
                    <a:lnTo>
                      <a:pt x="176" y="9"/>
                    </a:lnTo>
                    <a:lnTo>
                      <a:pt x="182" y="9"/>
                    </a:lnTo>
                    <a:lnTo>
                      <a:pt x="188" y="14"/>
                    </a:lnTo>
                    <a:lnTo>
                      <a:pt x="191" y="18"/>
                    </a:lnTo>
                    <a:lnTo>
                      <a:pt x="194" y="20"/>
                    </a:lnTo>
                    <a:lnTo>
                      <a:pt x="201" y="24"/>
                    </a:lnTo>
                    <a:lnTo>
                      <a:pt x="207" y="21"/>
                    </a:lnTo>
                    <a:lnTo>
                      <a:pt x="217" y="26"/>
                    </a:lnTo>
                    <a:lnTo>
                      <a:pt x="223" y="23"/>
                    </a:lnTo>
                    <a:lnTo>
                      <a:pt x="216" y="17"/>
                    </a:lnTo>
                    <a:lnTo>
                      <a:pt x="214" y="14"/>
                    </a:lnTo>
                    <a:lnTo>
                      <a:pt x="220" y="8"/>
                    </a:lnTo>
                    <a:lnTo>
                      <a:pt x="223" y="1"/>
                    </a:lnTo>
                    <a:lnTo>
                      <a:pt x="231" y="0"/>
                    </a:lnTo>
                    <a:lnTo>
                      <a:pt x="237" y="0"/>
                    </a:lnTo>
                    <a:lnTo>
                      <a:pt x="238" y="3"/>
                    </a:lnTo>
                    <a:lnTo>
                      <a:pt x="24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6" name="Freeform 1167">
                <a:extLst>
                  <a:ext uri="{FF2B5EF4-FFF2-40B4-BE49-F238E27FC236}">
                    <a16:creationId xmlns:a16="http://schemas.microsoft.com/office/drawing/2014/main" id="{99081386-A8E4-22D2-859B-789DA4C7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3089"/>
                <a:ext cx="148" cy="140"/>
              </a:xfrm>
              <a:custGeom>
                <a:avLst/>
                <a:gdLst>
                  <a:gd name="T0" fmla="*/ 249 w 296"/>
                  <a:gd name="T1" fmla="*/ 8 h 280"/>
                  <a:gd name="T2" fmla="*/ 257 w 296"/>
                  <a:gd name="T3" fmla="*/ 14 h 280"/>
                  <a:gd name="T4" fmla="*/ 249 w 296"/>
                  <a:gd name="T5" fmla="*/ 26 h 280"/>
                  <a:gd name="T6" fmla="*/ 260 w 296"/>
                  <a:gd name="T7" fmla="*/ 30 h 280"/>
                  <a:gd name="T8" fmla="*/ 261 w 296"/>
                  <a:gd name="T9" fmla="*/ 47 h 280"/>
                  <a:gd name="T10" fmla="*/ 269 w 296"/>
                  <a:gd name="T11" fmla="*/ 56 h 280"/>
                  <a:gd name="T12" fmla="*/ 276 w 296"/>
                  <a:gd name="T13" fmla="*/ 71 h 280"/>
                  <a:gd name="T14" fmla="*/ 290 w 296"/>
                  <a:gd name="T15" fmla="*/ 73 h 280"/>
                  <a:gd name="T16" fmla="*/ 286 w 296"/>
                  <a:gd name="T17" fmla="*/ 87 h 280"/>
                  <a:gd name="T18" fmla="*/ 276 w 296"/>
                  <a:gd name="T19" fmla="*/ 99 h 280"/>
                  <a:gd name="T20" fmla="*/ 279 w 296"/>
                  <a:gd name="T21" fmla="*/ 108 h 280"/>
                  <a:gd name="T22" fmla="*/ 279 w 296"/>
                  <a:gd name="T23" fmla="*/ 122 h 280"/>
                  <a:gd name="T24" fmla="*/ 286 w 296"/>
                  <a:gd name="T25" fmla="*/ 156 h 280"/>
                  <a:gd name="T26" fmla="*/ 292 w 296"/>
                  <a:gd name="T27" fmla="*/ 182 h 280"/>
                  <a:gd name="T28" fmla="*/ 286 w 296"/>
                  <a:gd name="T29" fmla="*/ 193 h 280"/>
                  <a:gd name="T30" fmla="*/ 275 w 296"/>
                  <a:gd name="T31" fmla="*/ 211 h 280"/>
                  <a:gd name="T32" fmla="*/ 266 w 296"/>
                  <a:gd name="T33" fmla="*/ 213 h 280"/>
                  <a:gd name="T34" fmla="*/ 243 w 296"/>
                  <a:gd name="T35" fmla="*/ 226 h 280"/>
                  <a:gd name="T36" fmla="*/ 216 w 296"/>
                  <a:gd name="T37" fmla="*/ 246 h 280"/>
                  <a:gd name="T38" fmla="*/ 205 w 296"/>
                  <a:gd name="T39" fmla="*/ 272 h 280"/>
                  <a:gd name="T40" fmla="*/ 190 w 296"/>
                  <a:gd name="T41" fmla="*/ 278 h 280"/>
                  <a:gd name="T42" fmla="*/ 178 w 296"/>
                  <a:gd name="T43" fmla="*/ 280 h 280"/>
                  <a:gd name="T44" fmla="*/ 160 w 296"/>
                  <a:gd name="T45" fmla="*/ 275 h 280"/>
                  <a:gd name="T46" fmla="*/ 137 w 296"/>
                  <a:gd name="T47" fmla="*/ 275 h 280"/>
                  <a:gd name="T48" fmla="*/ 99 w 296"/>
                  <a:gd name="T49" fmla="*/ 266 h 280"/>
                  <a:gd name="T50" fmla="*/ 82 w 296"/>
                  <a:gd name="T51" fmla="*/ 269 h 280"/>
                  <a:gd name="T52" fmla="*/ 70 w 296"/>
                  <a:gd name="T53" fmla="*/ 264 h 280"/>
                  <a:gd name="T54" fmla="*/ 52 w 296"/>
                  <a:gd name="T55" fmla="*/ 248 h 280"/>
                  <a:gd name="T56" fmla="*/ 52 w 296"/>
                  <a:gd name="T57" fmla="*/ 228 h 280"/>
                  <a:gd name="T58" fmla="*/ 49 w 296"/>
                  <a:gd name="T59" fmla="*/ 219 h 280"/>
                  <a:gd name="T60" fmla="*/ 40 w 296"/>
                  <a:gd name="T61" fmla="*/ 199 h 280"/>
                  <a:gd name="T62" fmla="*/ 25 w 296"/>
                  <a:gd name="T63" fmla="*/ 199 h 280"/>
                  <a:gd name="T64" fmla="*/ 12 w 296"/>
                  <a:gd name="T65" fmla="*/ 194 h 280"/>
                  <a:gd name="T66" fmla="*/ 15 w 296"/>
                  <a:gd name="T67" fmla="*/ 179 h 280"/>
                  <a:gd name="T68" fmla="*/ 3 w 296"/>
                  <a:gd name="T69" fmla="*/ 169 h 280"/>
                  <a:gd name="T70" fmla="*/ 5 w 296"/>
                  <a:gd name="T71" fmla="*/ 163 h 280"/>
                  <a:gd name="T72" fmla="*/ 23 w 296"/>
                  <a:gd name="T73" fmla="*/ 147 h 280"/>
                  <a:gd name="T74" fmla="*/ 28 w 296"/>
                  <a:gd name="T75" fmla="*/ 129 h 280"/>
                  <a:gd name="T76" fmla="*/ 40 w 296"/>
                  <a:gd name="T77" fmla="*/ 122 h 280"/>
                  <a:gd name="T78" fmla="*/ 56 w 296"/>
                  <a:gd name="T79" fmla="*/ 118 h 280"/>
                  <a:gd name="T80" fmla="*/ 55 w 296"/>
                  <a:gd name="T81" fmla="*/ 111 h 280"/>
                  <a:gd name="T82" fmla="*/ 61 w 296"/>
                  <a:gd name="T83" fmla="*/ 108 h 280"/>
                  <a:gd name="T84" fmla="*/ 61 w 296"/>
                  <a:gd name="T85" fmla="*/ 120 h 280"/>
                  <a:gd name="T86" fmla="*/ 76 w 296"/>
                  <a:gd name="T87" fmla="*/ 120 h 280"/>
                  <a:gd name="T88" fmla="*/ 103 w 296"/>
                  <a:gd name="T89" fmla="*/ 108 h 280"/>
                  <a:gd name="T90" fmla="*/ 110 w 296"/>
                  <a:gd name="T91" fmla="*/ 103 h 280"/>
                  <a:gd name="T92" fmla="*/ 114 w 296"/>
                  <a:gd name="T93" fmla="*/ 94 h 280"/>
                  <a:gd name="T94" fmla="*/ 97 w 296"/>
                  <a:gd name="T95" fmla="*/ 76 h 280"/>
                  <a:gd name="T96" fmla="*/ 91 w 296"/>
                  <a:gd name="T97" fmla="*/ 70 h 280"/>
                  <a:gd name="T98" fmla="*/ 100 w 296"/>
                  <a:gd name="T99" fmla="*/ 73 h 280"/>
                  <a:gd name="T100" fmla="*/ 128 w 296"/>
                  <a:gd name="T101" fmla="*/ 49 h 280"/>
                  <a:gd name="T102" fmla="*/ 146 w 296"/>
                  <a:gd name="T103" fmla="*/ 30 h 280"/>
                  <a:gd name="T104" fmla="*/ 161 w 296"/>
                  <a:gd name="T105" fmla="*/ 26 h 280"/>
                  <a:gd name="T106" fmla="*/ 161 w 296"/>
                  <a:gd name="T107" fmla="*/ 9 h 280"/>
                  <a:gd name="T108" fmla="*/ 172 w 296"/>
                  <a:gd name="T109" fmla="*/ 3 h 280"/>
                  <a:gd name="T110" fmla="*/ 182 w 296"/>
                  <a:gd name="T111" fmla="*/ 9 h 280"/>
                  <a:gd name="T112" fmla="*/ 191 w 296"/>
                  <a:gd name="T113" fmla="*/ 18 h 280"/>
                  <a:gd name="T114" fmla="*/ 201 w 296"/>
                  <a:gd name="T115" fmla="*/ 24 h 280"/>
                  <a:gd name="T116" fmla="*/ 217 w 296"/>
                  <a:gd name="T117" fmla="*/ 26 h 280"/>
                  <a:gd name="T118" fmla="*/ 216 w 296"/>
                  <a:gd name="T119" fmla="*/ 17 h 280"/>
                  <a:gd name="T120" fmla="*/ 220 w 296"/>
                  <a:gd name="T121" fmla="*/ 8 h 280"/>
                  <a:gd name="T122" fmla="*/ 231 w 296"/>
                  <a:gd name="T123" fmla="*/ 0 h 280"/>
                  <a:gd name="T124" fmla="*/ 238 w 296"/>
                  <a:gd name="T125" fmla="*/ 3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6" h="280">
                    <a:moveTo>
                      <a:pt x="245" y="1"/>
                    </a:moveTo>
                    <a:lnTo>
                      <a:pt x="249" y="8"/>
                    </a:lnTo>
                    <a:lnTo>
                      <a:pt x="249" y="14"/>
                    </a:lnTo>
                    <a:lnTo>
                      <a:pt x="257" y="14"/>
                    </a:lnTo>
                    <a:lnTo>
                      <a:pt x="249" y="21"/>
                    </a:lnTo>
                    <a:lnTo>
                      <a:pt x="249" y="26"/>
                    </a:lnTo>
                    <a:lnTo>
                      <a:pt x="254" y="30"/>
                    </a:lnTo>
                    <a:lnTo>
                      <a:pt x="260" y="30"/>
                    </a:lnTo>
                    <a:lnTo>
                      <a:pt x="255" y="42"/>
                    </a:lnTo>
                    <a:lnTo>
                      <a:pt x="261" y="47"/>
                    </a:lnTo>
                    <a:lnTo>
                      <a:pt x="270" y="47"/>
                    </a:lnTo>
                    <a:lnTo>
                      <a:pt x="269" y="56"/>
                    </a:lnTo>
                    <a:lnTo>
                      <a:pt x="273" y="61"/>
                    </a:lnTo>
                    <a:lnTo>
                      <a:pt x="276" y="71"/>
                    </a:lnTo>
                    <a:lnTo>
                      <a:pt x="286" y="71"/>
                    </a:lnTo>
                    <a:lnTo>
                      <a:pt x="290" y="73"/>
                    </a:lnTo>
                    <a:lnTo>
                      <a:pt x="289" y="85"/>
                    </a:lnTo>
                    <a:lnTo>
                      <a:pt x="286" y="87"/>
                    </a:lnTo>
                    <a:lnTo>
                      <a:pt x="278" y="90"/>
                    </a:lnTo>
                    <a:lnTo>
                      <a:pt x="276" y="99"/>
                    </a:lnTo>
                    <a:lnTo>
                      <a:pt x="270" y="105"/>
                    </a:lnTo>
                    <a:lnTo>
                      <a:pt x="279" y="108"/>
                    </a:lnTo>
                    <a:lnTo>
                      <a:pt x="276" y="115"/>
                    </a:lnTo>
                    <a:lnTo>
                      <a:pt x="279" y="122"/>
                    </a:lnTo>
                    <a:lnTo>
                      <a:pt x="295" y="131"/>
                    </a:lnTo>
                    <a:lnTo>
                      <a:pt x="286" y="156"/>
                    </a:lnTo>
                    <a:lnTo>
                      <a:pt x="296" y="179"/>
                    </a:lnTo>
                    <a:lnTo>
                      <a:pt x="292" y="182"/>
                    </a:lnTo>
                    <a:lnTo>
                      <a:pt x="283" y="193"/>
                    </a:lnTo>
                    <a:lnTo>
                      <a:pt x="286" y="193"/>
                    </a:lnTo>
                    <a:lnTo>
                      <a:pt x="279" y="208"/>
                    </a:lnTo>
                    <a:lnTo>
                      <a:pt x="275" y="211"/>
                    </a:lnTo>
                    <a:lnTo>
                      <a:pt x="267" y="214"/>
                    </a:lnTo>
                    <a:lnTo>
                      <a:pt x="266" y="213"/>
                    </a:lnTo>
                    <a:lnTo>
                      <a:pt x="257" y="216"/>
                    </a:lnTo>
                    <a:lnTo>
                      <a:pt x="243" y="226"/>
                    </a:lnTo>
                    <a:lnTo>
                      <a:pt x="231" y="228"/>
                    </a:lnTo>
                    <a:lnTo>
                      <a:pt x="216" y="246"/>
                    </a:lnTo>
                    <a:lnTo>
                      <a:pt x="211" y="263"/>
                    </a:lnTo>
                    <a:lnTo>
                      <a:pt x="205" y="272"/>
                    </a:lnTo>
                    <a:lnTo>
                      <a:pt x="201" y="275"/>
                    </a:lnTo>
                    <a:lnTo>
                      <a:pt x="190" y="278"/>
                    </a:lnTo>
                    <a:lnTo>
                      <a:pt x="187" y="275"/>
                    </a:lnTo>
                    <a:lnTo>
                      <a:pt x="178" y="280"/>
                    </a:lnTo>
                    <a:lnTo>
                      <a:pt x="169" y="280"/>
                    </a:lnTo>
                    <a:lnTo>
                      <a:pt x="160" y="275"/>
                    </a:lnTo>
                    <a:lnTo>
                      <a:pt x="144" y="277"/>
                    </a:lnTo>
                    <a:lnTo>
                      <a:pt x="137" y="275"/>
                    </a:lnTo>
                    <a:lnTo>
                      <a:pt x="125" y="275"/>
                    </a:lnTo>
                    <a:lnTo>
                      <a:pt x="99" y="266"/>
                    </a:lnTo>
                    <a:lnTo>
                      <a:pt x="94" y="266"/>
                    </a:lnTo>
                    <a:lnTo>
                      <a:pt x="82" y="269"/>
                    </a:lnTo>
                    <a:lnTo>
                      <a:pt x="75" y="267"/>
                    </a:lnTo>
                    <a:lnTo>
                      <a:pt x="70" y="264"/>
                    </a:lnTo>
                    <a:lnTo>
                      <a:pt x="65" y="263"/>
                    </a:lnTo>
                    <a:lnTo>
                      <a:pt x="52" y="248"/>
                    </a:lnTo>
                    <a:lnTo>
                      <a:pt x="46" y="232"/>
                    </a:lnTo>
                    <a:lnTo>
                      <a:pt x="52" y="228"/>
                    </a:lnTo>
                    <a:lnTo>
                      <a:pt x="52" y="223"/>
                    </a:lnTo>
                    <a:lnTo>
                      <a:pt x="49" y="219"/>
                    </a:lnTo>
                    <a:lnTo>
                      <a:pt x="49" y="213"/>
                    </a:lnTo>
                    <a:lnTo>
                      <a:pt x="40" y="199"/>
                    </a:lnTo>
                    <a:lnTo>
                      <a:pt x="31" y="196"/>
                    </a:lnTo>
                    <a:lnTo>
                      <a:pt x="25" y="199"/>
                    </a:lnTo>
                    <a:lnTo>
                      <a:pt x="18" y="199"/>
                    </a:lnTo>
                    <a:lnTo>
                      <a:pt x="12" y="194"/>
                    </a:lnTo>
                    <a:lnTo>
                      <a:pt x="11" y="191"/>
                    </a:lnTo>
                    <a:lnTo>
                      <a:pt x="15" y="179"/>
                    </a:lnTo>
                    <a:lnTo>
                      <a:pt x="12" y="173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5" y="163"/>
                    </a:lnTo>
                    <a:lnTo>
                      <a:pt x="17" y="153"/>
                    </a:lnTo>
                    <a:lnTo>
                      <a:pt x="23" y="147"/>
                    </a:lnTo>
                    <a:lnTo>
                      <a:pt x="28" y="140"/>
                    </a:lnTo>
                    <a:lnTo>
                      <a:pt x="28" y="129"/>
                    </a:lnTo>
                    <a:lnTo>
                      <a:pt x="38" y="129"/>
                    </a:lnTo>
                    <a:lnTo>
                      <a:pt x="40" y="122"/>
                    </a:lnTo>
                    <a:lnTo>
                      <a:pt x="47" y="123"/>
                    </a:lnTo>
                    <a:lnTo>
                      <a:pt x="56" y="118"/>
                    </a:lnTo>
                    <a:lnTo>
                      <a:pt x="58" y="115"/>
                    </a:lnTo>
                    <a:lnTo>
                      <a:pt x="55" y="111"/>
                    </a:lnTo>
                    <a:lnTo>
                      <a:pt x="58" y="108"/>
                    </a:lnTo>
                    <a:lnTo>
                      <a:pt x="61" y="108"/>
                    </a:lnTo>
                    <a:lnTo>
                      <a:pt x="65" y="111"/>
                    </a:lnTo>
                    <a:lnTo>
                      <a:pt x="61" y="120"/>
                    </a:lnTo>
                    <a:lnTo>
                      <a:pt x="72" y="120"/>
                    </a:lnTo>
                    <a:lnTo>
                      <a:pt x="76" y="120"/>
                    </a:lnTo>
                    <a:lnTo>
                      <a:pt x="97" y="120"/>
                    </a:lnTo>
                    <a:lnTo>
                      <a:pt x="103" y="108"/>
                    </a:lnTo>
                    <a:lnTo>
                      <a:pt x="110" y="109"/>
                    </a:lnTo>
                    <a:lnTo>
                      <a:pt x="110" y="103"/>
                    </a:lnTo>
                    <a:lnTo>
                      <a:pt x="111" y="96"/>
                    </a:lnTo>
                    <a:lnTo>
                      <a:pt x="114" y="94"/>
                    </a:lnTo>
                    <a:lnTo>
                      <a:pt x="111" y="85"/>
                    </a:lnTo>
                    <a:lnTo>
                      <a:pt x="97" y="76"/>
                    </a:lnTo>
                    <a:lnTo>
                      <a:pt x="90" y="76"/>
                    </a:lnTo>
                    <a:lnTo>
                      <a:pt x="91" y="70"/>
                    </a:lnTo>
                    <a:lnTo>
                      <a:pt x="94" y="68"/>
                    </a:lnTo>
                    <a:lnTo>
                      <a:pt x="100" y="73"/>
                    </a:lnTo>
                    <a:lnTo>
                      <a:pt x="108" y="67"/>
                    </a:lnTo>
                    <a:lnTo>
                      <a:pt x="128" y="49"/>
                    </a:lnTo>
                    <a:lnTo>
                      <a:pt x="134" y="32"/>
                    </a:lnTo>
                    <a:lnTo>
                      <a:pt x="146" y="30"/>
                    </a:lnTo>
                    <a:lnTo>
                      <a:pt x="158" y="29"/>
                    </a:lnTo>
                    <a:lnTo>
                      <a:pt x="161" y="26"/>
                    </a:lnTo>
                    <a:lnTo>
                      <a:pt x="160" y="20"/>
                    </a:lnTo>
                    <a:lnTo>
                      <a:pt x="161" y="9"/>
                    </a:lnTo>
                    <a:lnTo>
                      <a:pt x="166" y="1"/>
                    </a:lnTo>
                    <a:lnTo>
                      <a:pt x="172" y="3"/>
                    </a:lnTo>
                    <a:lnTo>
                      <a:pt x="176" y="9"/>
                    </a:lnTo>
                    <a:lnTo>
                      <a:pt x="182" y="9"/>
                    </a:lnTo>
                    <a:lnTo>
                      <a:pt x="188" y="14"/>
                    </a:lnTo>
                    <a:lnTo>
                      <a:pt x="191" y="18"/>
                    </a:lnTo>
                    <a:lnTo>
                      <a:pt x="194" y="20"/>
                    </a:lnTo>
                    <a:lnTo>
                      <a:pt x="201" y="24"/>
                    </a:lnTo>
                    <a:lnTo>
                      <a:pt x="207" y="21"/>
                    </a:lnTo>
                    <a:lnTo>
                      <a:pt x="217" y="26"/>
                    </a:lnTo>
                    <a:lnTo>
                      <a:pt x="223" y="23"/>
                    </a:lnTo>
                    <a:lnTo>
                      <a:pt x="216" y="17"/>
                    </a:lnTo>
                    <a:lnTo>
                      <a:pt x="214" y="14"/>
                    </a:lnTo>
                    <a:lnTo>
                      <a:pt x="220" y="8"/>
                    </a:lnTo>
                    <a:lnTo>
                      <a:pt x="223" y="1"/>
                    </a:lnTo>
                    <a:lnTo>
                      <a:pt x="231" y="0"/>
                    </a:lnTo>
                    <a:lnTo>
                      <a:pt x="237" y="0"/>
                    </a:lnTo>
                    <a:lnTo>
                      <a:pt x="238" y="3"/>
                    </a:lnTo>
                    <a:lnTo>
                      <a:pt x="245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7" name="Freeform 1168">
                <a:extLst>
                  <a:ext uri="{FF2B5EF4-FFF2-40B4-BE49-F238E27FC236}">
                    <a16:creationId xmlns:a16="http://schemas.microsoft.com/office/drawing/2014/main" id="{250A865A-AF10-4E15-FD5C-B100C3612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982"/>
                <a:ext cx="97" cy="119"/>
              </a:xfrm>
              <a:custGeom>
                <a:avLst/>
                <a:gdLst>
                  <a:gd name="T0" fmla="*/ 165 w 192"/>
                  <a:gd name="T1" fmla="*/ 4 h 238"/>
                  <a:gd name="T2" fmla="*/ 145 w 192"/>
                  <a:gd name="T3" fmla="*/ 25 h 238"/>
                  <a:gd name="T4" fmla="*/ 147 w 192"/>
                  <a:gd name="T5" fmla="*/ 44 h 238"/>
                  <a:gd name="T6" fmla="*/ 136 w 192"/>
                  <a:gd name="T7" fmla="*/ 57 h 238"/>
                  <a:gd name="T8" fmla="*/ 110 w 192"/>
                  <a:gd name="T9" fmla="*/ 35 h 238"/>
                  <a:gd name="T10" fmla="*/ 94 w 192"/>
                  <a:gd name="T11" fmla="*/ 45 h 238"/>
                  <a:gd name="T12" fmla="*/ 74 w 192"/>
                  <a:gd name="T13" fmla="*/ 48 h 238"/>
                  <a:gd name="T14" fmla="*/ 60 w 192"/>
                  <a:gd name="T15" fmla="*/ 48 h 238"/>
                  <a:gd name="T16" fmla="*/ 54 w 192"/>
                  <a:gd name="T17" fmla="*/ 33 h 238"/>
                  <a:gd name="T18" fmla="*/ 36 w 192"/>
                  <a:gd name="T19" fmla="*/ 16 h 238"/>
                  <a:gd name="T20" fmla="*/ 36 w 192"/>
                  <a:gd name="T21" fmla="*/ 30 h 238"/>
                  <a:gd name="T22" fmla="*/ 18 w 192"/>
                  <a:gd name="T23" fmla="*/ 35 h 238"/>
                  <a:gd name="T24" fmla="*/ 4 w 192"/>
                  <a:gd name="T25" fmla="*/ 30 h 238"/>
                  <a:gd name="T26" fmla="*/ 1 w 192"/>
                  <a:gd name="T27" fmla="*/ 48 h 238"/>
                  <a:gd name="T28" fmla="*/ 18 w 192"/>
                  <a:gd name="T29" fmla="*/ 57 h 238"/>
                  <a:gd name="T30" fmla="*/ 47 w 192"/>
                  <a:gd name="T31" fmla="*/ 63 h 238"/>
                  <a:gd name="T32" fmla="*/ 57 w 192"/>
                  <a:gd name="T33" fmla="*/ 88 h 238"/>
                  <a:gd name="T34" fmla="*/ 69 w 192"/>
                  <a:gd name="T35" fmla="*/ 95 h 238"/>
                  <a:gd name="T36" fmla="*/ 72 w 192"/>
                  <a:gd name="T37" fmla="*/ 115 h 238"/>
                  <a:gd name="T38" fmla="*/ 83 w 192"/>
                  <a:gd name="T39" fmla="*/ 126 h 238"/>
                  <a:gd name="T40" fmla="*/ 91 w 192"/>
                  <a:gd name="T41" fmla="*/ 146 h 238"/>
                  <a:gd name="T42" fmla="*/ 98 w 192"/>
                  <a:gd name="T43" fmla="*/ 161 h 238"/>
                  <a:gd name="T44" fmla="*/ 95 w 192"/>
                  <a:gd name="T45" fmla="*/ 170 h 238"/>
                  <a:gd name="T46" fmla="*/ 77 w 192"/>
                  <a:gd name="T47" fmla="*/ 184 h 238"/>
                  <a:gd name="T48" fmla="*/ 65 w 192"/>
                  <a:gd name="T49" fmla="*/ 194 h 238"/>
                  <a:gd name="T50" fmla="*/ 75 w 192"/>
                  <a:gd name="T51" fmla="*/ 208 h 238"/>
                  <a:gd name="T52" fmla="*/ 81 w 192"/>
                  <a:gd name="T53" fmla="*/ 225 h 238"/>
                  <a:gd name="T54" fmla="*/ 95 w 192"/>
                  <a:gd name="T55" fmla="*/ 228 h 238"/>
                  <a:gd name="T56" fmla="*/ 110 w 192"/>
                  <a:gd name="T57" fmla="*/ 238 h 238"/>
                  <a:gd name="T58" fmla="*/ 138 w 192"/>
                  <a:gd name="T59" fmla="*/ 231 h 238"/>
                  <a:gd name="T60" fmla="*/ 138 w 192"/>
                  <a:gd name="T61" fmla="*/ 211 h 238"/>
                  <a:gd name="T62" fmla="*/ 151 w 192"/>
                  <a:gd name="T63" fmla="*/ 202 h 238"/>
                  <a:gd name="T64" fmla="*/ 169 w 192"/>
                  <a:gd name="T65" fmla="*/ 197 h 238"/>
                  <a:gd name="T66" fmla="*/ 176 w 192"/>
                  <a:gd name="T67" fmla="*/ 179 h 238"/>
                  <a:gd name="T68" fmla="*/ 171 w 192"/>
                  <a:gd name="T69" fmla="*/ 173 h 238"/>
                  <a:gd name="T70" fmla="*/ 176 w 192"/>
                  <a:gd name="T71" fmla="*/ 158 h 238"/>
                  <a:gd name="T72" fmla="*/ 174 w 192"/>
                  <a:gd name="T73" fmla="*/ 139 h 238"/>
                  <a:gd name="T74" fmla="*/ 163 w 192"/>
                  <a:gd name="T75" fmla="*/ 112 h 238"/>
                  <a:gd name="T76" fmla="*/ 182 w 192"/>
                  <a:gd name="T77" fmla="*/ 111 h 238"/>
                  <a:gd name="T78" fmla="*/ 177 w 192"/>
                  <a:gd name="T79" fmla="*/ 85 h 238"/>
                  <a:gd name="T80" fmla="*/ 192 w 192"/>
                  <a:gd name="T81" fmla="*/ 88 h 238"/>
                  <a:gd name="T82" fmla="*/ 188 w 192"/>
                  <a:gd name="T83" fmla="*/ 70 h 238"/>
                  <a:gd name="T84" fmla="*/ 174 w 192"/>
                  <a:gd name="T85" fmla="*/ 38 h 238"/>
                  <a:gd name="T86" fmla="*/ 180 w 192"/>
                  <a:gd name="T87" fmla="*/ 1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2" h="238">
                    <a:moveTo>
                      <a:pt x="171" y="6"/>
                    </a:moveTo>
                    <a:lnTo>
                      <a:pt x="166" y="0"/>
                    </a:lnTo>
                    <a:lnTo>
                      <a:pt x="165" y="4"/>
                    </a:lnTo>
                    <a:lnTo>
                      <a:pt x="159" y="9"/>
                    </a:lnTo>
                    <a:lnTo>
                      <a:pt x="157" y="13"/>
                    </a:lnTo>
                    <a:lnTo>
                      <a:pt x="145" y="25"/>
                    </a:lnTo>
                    <a:lnTo>
                      <a:pt x="145" y="33"/>
                    </a:lnTo>
                    <a:lnTo>
                      <a:pt x="150" y="38"/>
                    </a:lnTo>
                    <a:lnTo>
                      <a:pt x="147" y="44"/>
                    </a:lnTo>
                    <a:lnTo>
                      <a:pt x="148" y="48"/>
                    </a:lnTo>
                    <a:lnTo>
                      <a:pt x="142" y="60"/>
                    </a:lnTo>
                    <a:lnTo>
                      <a:pt x="136" y="57"/>
                    </a:lnTo>
                    <a:lnTo>
                      <a:pt x="124" y="50"/>
                    </a:lnTo>
                    <a:lnTo>
                      <a:pt x="116" y="33"/>
                    </a:lnTo>
                    <a:lnTo>
                      <a:pt x="110" y="35"/>
                    </a:lnTo>
                    <a:lnTo>
                      <a:pt x="97" y="44"/>
                    </a:lnTo>
                    <a:lnTo>
                      <a:pt x="95" y="42"/>
                    </a:lnTo>
                    <a:lnTo>
                      <a:pt x="94" y="45"/>
                    </a:lnTo>
                    <a:lnTo>
                      <a:pt x="83" y="47"/>
                    </a:lnTo>
                    <a:lnTo>
                      <a:pt x="81" y="50"/>
                    </a:lnTo>
                    <a:lnTo>
                      <a:pt x="74" y="48"/>
                    </a:lnTo>
                    <a:lnTo>
                      <a:pt x="71" y="51"/>
                    </a:lnTo>
                    <a:lnTo>
                      <a:pt x="68" y="47"/>
                    </a:lnTo>
                    <a:lnTo>
                      <a:pt x="60" y="48"/>
                    </a:lnTo>
                    <a:lnTo>
                      <a:pt x="57" y="42"/>
                    </a:lnTo>
                    <a:lnTo>
                      <a:pt x="60" y="41"/>
                    </a:lnTo>
                    <a:lnTo>
                      <a:pt x="54" y="33"/>
                    </a:lnTo>
                    <a:lnTo>
                      <a:pt x="50" y="21"/>
                    </a:lnTo>
                    <a:lnTo>
                      <a:pt x="45" y="18"/>
                    </a:lnTo>
                    <a:lnTo>
                      <a:pt x="36" y="16"/>
                    </a:lnTo>
                    <a:lnTo>
                      <a:pt x="37" y="21"/>
                    </a:lnTo>
                    <a:lnTo>
                      <a:pt x="42" y="27"/>
                    </a:lnTo>
                    <a:lnTo>
                      <a:pt x="36" y="30"/>
                    </a:lnTo>
                    <a:lnTo>
                      <a:pt x="31" y="27"/>
                    </a:lnTo>
                    <a:lnTo>
                      <a:pt x="24" y="33"/>
                    </a:lnTo>
                    <a:lnTo>
                      <a:pt x="18" y="35"/>
                    </a:lnTo>
                    <a:lnTo>
                      <a:pt x="12" y="39"/>
                    </a:lnTo>
                    <a:lnTo>
                      <a:pt x="9" y="33"/>
                    </a:lnTo>
                    <a:lnTo>
                      <a:pt x="4" y="30"/>
                    </a:lnTo>
                    <a:lnTo>
                      <a:pt x="0" y="33"/>
                    </a:lnTo>
                    <a:lnTo>
                      <a:pt x="6" y="42"/>
                    </a:lnTo>
                    <a:lnTo>
                      <a:pt x="1" y="48"/>
                    </a:lnTo>
                    <a:lnTo>
                      <a:pt x="9" y="51"/>
                    </a:lnTo>
                    <a:lnTo>
                      <a:pt x="12" y="54"/>
                    </a:lnTo>
                    <a:lnTo>
                      <a:pt x="18" y="57"/>
                    </a:lnTo>
                    <a:lnTo>
                      <a:pt x="22" y="62"/>
                    </a:lnTo>
                    <a:lnTo>
                      <a:pt x="39" y="65"/>
                    </a:lnTo>
                    <a:lnTo>
                      <a:pt x="47" y="63"/>
                    </a:lnTo>
                    <a:lnTo>
                      <a:pt x="50" y="74"/>
                    </a:lnTo>
                    <a:lnTo>
                      <a:pt x="51" y="80"/>
                    </a:lnTo>
                    <a:lnTo>
                      <a:pt x="57" y="88"/>
                    </a:lnTo>
                    <a:lnTo>
                      <a:pt x="63" y="88"/>
                    </a:lnTo>
                    <a:lnTo>
                      <a:pt x="68" y="91"/>
                    </a:lnTo>
                    <a:lnTo>
                      <a:pt x="69" y="95"/>
                    </a:lnTo>
                    <a:lnTo>
                      <a:pt x="63" y="106"/>
                    </a:lnTo>
                    <a:lnTo>
                      <a:pt x="65" y="109"/>
                    </a:lnTo>
                    <a:lnTo>
                      <a:pt x="72" y="115"/>
                    </a:lnTo>
                    <a:lnTo>
                      <a:pt x="72" y="121"/>
                    </a:lnTo>
                    <a:lnTo>
                      <a:pt x="78" y="120"/>
                    </a:lnTo>
                    <a:lnTo>
                      <a:pt x="83" y="126"/>
                    </a:lnTo>
                    <a:lnTo>
                      <a:pt x="88" y="132"/>
                    </a:lnTo>
                    <a:lnTo>
                      <a:pt x="91" y="135"/>
                    </a:lnTo>
                    <a:lnTo>
                      <a:pt x="91" y="146"/>
                    </a:lnTo>
                    <a:lnTo>
                      <a:pt x="95" y="150"/>
                    </a:lnTo>
                    <a:lnTo>
                      <a:pt x="92" y="158"/>
                    </a:lnTo>
                    <a:lnTo>
                      <a:pt x="98" y="161"/>
                    </a:lnTo>
                    <a:lnTo>
                      <a:pt x="100" y="167"/>
                    </a:lnTo>
                    <a:lnTo>
                      <a:pt x="98" y="170"/>
                    </a:lnTo>
                    <a:lnTo>
                      <a:pt x="95" y="170"/>
                    </a:lnTo>
                    <a:lnTo>
                      <a:pt x="89" y="177"/>
                    </a:lnTo>
                    <a:lnTo>
                      <a:pt x="81" y="179"/>
                    </a:lnTo>
                    <a:lnTo>
                      <a:pt x="77" y="184"/>
                    </a:lnTo>
                    <a:lnTo>
                      <a:pt x="75" y="187"/>
                    </a:lnTo>
                    <a:lnTo>
                      <a:pt x="62" y="188"/>
                    </a:lnTo>
                    <a:lnTo>
                      <a:pt x="65" y="194"/>
                    </a:lnTo>
                    <a:lnTo>
                      <a:pt x="71" y="200"/>
                    </a:lnTo>
                    <a:lnTo>
                      <a:pt x="69" y="205"/>
                    </a:lnTo>
                    <a:lnTo>
                      <a:pt x="75" y="208"/>
                    </a:lnTo>
                    <a:lnTo>
                      <a:pt x="78" y="219"/>
                    </a:lnTo>
                    <a:lnTo>
                      <a:pt x="77" y="225"/>
                    </a:lnTo>
                    <a:lnTo>
                      <a:pt x="81" y="225"/>
                    </a:lnTo>
                    <a:lnTo>
                      <a:pt x="88" y="222"/>
                    </a:lnTo>
                    <a:lnTo>
                      <a:pt x="88" y="219"/>
                    </a:lnTo>
                    <a:lnTo>
                      <a:pt x="95" y="228"/>
                    </a:lnTo>
                    <a:lnTo>
                      <a:pt x="101" y="228"/>
                    </a:lnTo>
                    <a:lnTo>
                      <a:pt x="101" y="232"/>
                    </a:lnTo>
                    <a:lnTo>
                      <a:pt x="110" y="238"/>
                    </a:lnTo>
                    <a:lnTo>
                      <a:pt x="124" y="238"/>
                    </a:lnTo>
                    <a:lnTo>
                      <a:pt x="135" y="238"/>
                    </a:lnTo>
                    <a:lnTo>
                      <a:pt x="138" y="231"/>
                    </a:lnTo>
                    <a:lnTo>
                      <a:pt x="136" y="231"/>
                    </a:lnTo>
                    <a:lnTo>
                      <a:pt x="135" y="225"/>
                    </a:lnTo>
                    <a:lnTo>
                      <a:pt x="138" y="211"/>
                    </a:lnTo>
                    <a:lnTo>
                      <a:pt x="142" y="209"/>
                    </a:lnTo>
                    <a:lnTo>
                      <a:pt x="145" y="203"/>
                    </a:lnTo>
                    <a:lnTo>
                      <a:pt x="151" y="202"/>
                    </a:lnTo>
                    <a:lnTo>
                      <a:pt x="154" y="197"/>
                    </a:lnTo>
                    <a:lnTo>
                      <a:pt x="160" y="197"/>
                    </a:lnTo>
                    <a:lnTo>
                      <a:pt x="169" y="197"/>
                    </a:lnTo>
                    <a:lnTo>
                      <a:pt x="166" y="190"/>
                    </a:lnTo>
                    <a:lnTo>
                      <a:pt x="174" y="187"/>
                    </a:lnTo>
                    <a:lnTo>
                      <a:pt x="176" y="179"/>
                    </a:lnTo>
                    <a:lnTo>
                      <a:pt x="166" y="176"/>
                    </a:lnTo>
                    <a:lnTo>
                      <a:pt x="168" y="173"/>
                    </a:lnTo>
                    <a:lnTo>
                      <a:pt x="171" y="173"/>
                    </a:lnTo>
                    <a:lnTo>
                      <a:pt x="176" y="168"/>
                    </a:lnTo>
                    <a:lnTo>
                      <a:pt x="177" y="164"/>
                    </a:lnTo>
                    <a:lnTo>
                      <a:pt x="176" y="158"/>
                    </a:lnTo>
                    <a:lnTo>
                      <a:pt x="173" y="156"/>
                    </a:lnTo>
                    <a:lnTo>
                      <a:pt x="168" y="146"/>
                    </a:lnTo>
                    <a:lnTo>
                      <a:pt x="174" y="139"/>
                    </a:lnTo>
                    <a:lnTo>
                      <a:pt x="173" y="124"/>
                    </a:lnTo>
                    <a:lnTo>
                      <a:pt x="169" y="121"/>
                    </a:lnTo>
                    <a:lnTo>
                      <a:pt x="163" y="112"/>
                    </a:lnTo>
                    <a:lnTo>
                      <a:pt x="171" y="111"/>
                    </a:lnTo>
                    <a:lnTo>
                      <a:pt x="182" y="115"/>
                    </a:lnTo>
                    <a:lnTo>
                      <a:pt x="182" y="111"/>
                    </a:lnTo>
                    <a:lnTo>
                      <a:pt x="185" y="108"/>
                    </a:lnTo>
                    <a:lnTo>
                      <a:pt x="177" y="94"/>
                    </a:lnTo>
                    <a:lnTo>
                      <a:pt x="177" y="85"/>
                    </a:lnTo>
                    <a:lnTo>
                      <a:pt x="180" y="91"/>
                    </a:lnTo>
                    <a:lnTo>
                      <a:pt x="191" y="92"/>
                    </a:lnTo>
                    <a:lnTo>
                      <a:pt x="192" y="88"/>
                    </a:lnTo>
                    <a:lnTo>
                      <a:pt x="192" y="76"/>
                    </a:lnTo>
                    <a:lnTo>
                      <a:pt x="191" y="73"/>
                    </a:lnTo>
                    <a:lnTo>
                      <a:pt x="188" y="70"/>
                    </a:lnTo>
                    <a:lnTo>
                      <a:pt x="189" y="65"/>
                    </a:lnTo>
                    <a:lnTo>
                      <a:pt x="189" y="57"/>
                    </a:lnTo>
                    <a:lnTo>
                      <a:pt x="174" y="38"/>
                    </a:lnTo>
                    <a:lnTo>
                      <a:pt x="182" y="33"/>
                    </a:lnTo>
                    <a:lnTo>
                      <a:pt x="185" y="22"/>
                    </a:lnTo>
                    <a:lnTo>
                      <a:pt x="180" y="15"/>
                    </a:lnTo>
                    <a:lnTo>
                      <a:pt x="171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8" name="Freeform 1169">
                <a:extLst>
                  <a:ext uri="{FF2B5EF4-FFF2-40B4-BE49-F238E27FC236}">
                    <a16:creationId xmlns:a16="http://schemas.microsoft.com/office/drawing/2014/main" id="{527FA5C2-A99B-177E-E271-5BE2F9314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982"/>
                <a:ext cx="97" cy="119"/>
              </a:xfrm>
              <a:custGeom>
                <a:avLst/>
                <a:gdLst>
                  <a:gd name="T0" fmla="*/ 185 w 192"/>
                  <a:gd name="T1" fmla="*/ 22 h 238"/>
                  <a:gd name="T2" fmla="*/ 189 w 192"/>
                  <a:gd name="T3" fmla="*/ 57 h 238"/>
                  <a:gd name="T4" fmla="*/ 191 w 192"/>
                  <a:gd name="T5" fmla="*/ 73 h 238"/>
                  <a:gd name="T6" fmla="*/ 191 w 192"/>
                  <a:gd name="T7" fmla="*/ 92 h 238"/>
                  <a:gd name="T8" fmla="*/ 177 w 192"/>
                  <a:gd name="T9" fmla="*/ 94 h 238"/>
                  <a:gd name="T10" fmla="*/ 182 w 192"/>
                  <a:gd name="T11" fmla="*/ 115 h 238"/>
                  <a:gd name="T12" fmla="*/ 169 w 192"/>
                  <a:gd name="T13" fmla="*/ 121 h 238"/>
                  <a:gd name="T14" fmla="*/ 168 w 192"/>
                  <a:gd name="T15" fmla="*/ 146 h 238"/>
                  <a:gd name="T16" fmla="*/ 177 w 192"/>
                  <a:gd name="T17" fmla="*/ 164 h 238"/>
                  <a:gd name="T18" fmla="*/ 168 w 192"/>
                  <a:gd name="T19" fmla="*/ 173 h 238"/>
                  <a:gd name="T20" fmla="*/ 174 w 192"/>
                  <a:gd name="T21" fmla="*/ 187 h 238"/>
                  <a:gd name="T22" fmla="*/ 160 w 192"/>
                  <a:gd name="T23" fmla="*/ 197 h 238"/>
                  <a:gd name="T24" fmla="*/ 145 w 192"/>
                  <a:gd name="T25" fmla="*/ 203 h 238"/>
                  <a:gd name="T26" fmla="*/ 135 w 192"/>
                  <a:gd name="T27" fmla="*/ 225 h 238"/>
                  <a:gd name="T28" fmla="*/ 135 w 192"/>
                  <a:gd name="T29" fmla="*/ 238 h 238"/>
                  <a:gd name="T30" fmla="*/ 101 w 192"/>
                  <a:gd name="T31" fmla="*/ 232 h 238"/>
                  <a:gd name="T32" fmla="*/ 88 w 192"/>
                  <a:gd name="T33" fmla="*/ 219 h 238"/>
                  <a:gd name="T34" fmla="*/ 77 w 192"/>
                  <a:gd name="T35" fmla="*/ 225 h 238"/>
                  <a:gd name="T36" fmla="*/ 69 w 192"/>
                  <a:gd name="T37" fmla="*/ 205 h 238"/>
                  <a:gd name="T38" fmla="*/ 62 w 192"/>
                  <a:gd name="T39" fmla="*/ 188 h 238"/>
                  <a:gd name="T40" fmla="*/ 81 w 192"/>
                  <a:gd name="T41" fmla="*/ 179 h 238"/>
                  <a:gd name="T42" fmla="*/ 98 w 192"/>
                  <a:gd name="T43" fmla="*/ 170 h 238"/>
                  <a:gd name="T44" fmla="*/ 92 w 192"/>
                  <a:gd name="T45" fmla="*/ 158 h 238"/>
                  <a:gd name="T46" fmla="*/ 91 w 192"/>
                  <a:gd name="T47" fmla="*/ 135 h 238"/>
                  <a:gd name="T48" fmla="*/ 78 w 192"/>
                  <a:gd name="T49" fmla="*/ 120 h 238"/>
                  <a:gd name="T50" fmla="*/ 65 w 192"/>
                  <a:gd name="T51" fmla="*/ 109 h 238"/>
                  <a:gd name="T52" fmla="*/ 68 w 192"/>
                  <a:gd name="T53" fmla="*/ 91 h 238"/>
                  <a:gd name="T54" fmla="*/ 51 w 192"/>
                  <a:gd name="T55" fmla="*/ 80 h 238"/>
                  <a:gd name="T56" fmla="*/ 39 w 192"/>
                  <a:gd name="T57" fmla="*/ 65 h 238"/>
                  <a:gd name="T58" fmla="*/ 12 w 192"/>
                  <a:gd name="T59" fmla="*/ 54 h 238"/>
                  <a:gd name="T60" fmla="*/ 6 w 192"/>
                  <a:gd name="T61" fmla="*/ 42 h 238"/>
                  <a:gd name="T62" fmla="*/ 9 w 192"/>
                  <a:gd name="T63" fmla="*/ 33 h 238"/>
                  <a:gd name="T64" fmla="*/ 24 w 192"/>
                  <a:gd name="T65" fmla="*/ 33 h 238"/>
                  <a:gd name="T66" fmla="*/ 42 w 192"/>
                  <a:gd name="T67" fmla="*/ 27 h 238"/>
                  <a:gd name="T68" fmla="*/ 45 w 192"/>
                  <a:gd name="T69" fmla="*/ 18 h 238"/>
                  <a:gd name="T70" fmla="*/ 60 w 192"/>
                  <a:gd name="T71" fmla="*/ 41 h 238"/>
                  <a:gd name="T72" fmla="*/ 68 w 192"/>
                  <a:gd name="T73" fmla="*/ 47 h 238"/>
                  <a:gd name="T74" fmla="*/ 81 w 192"/>
                  <a:gd name="T75" fmla="*/ 50 h 238"/>
                  <a:gd name="T76" fmla="*/ 95 w 192"/>
                  <a:gd name="T77" fmla="*/ 42 h 238"/>
                  <a:gd name="T78" fmla="*/ 116 w 192"/>
                  <a:gd name="T79" fmla="*/ 33 h 238"/>
                  <a:gd name="T80" fmla="*/ 142 w 192"/>
                  <a:gd name="T81" fmla="*/ 60 h 238"/>
                  <a:gd name="T82" fmla="*/ 150 w 192"/>
                  <a:gd name="T83" fmla="*/ 38 h 238"/>
                  <a:gd name="T84" fmla="*/ 157 w 192"/>
                  <a:gd name="T85" fmla="*/ 13 h 238"/>
                  <a:gd name="T86" fmla="*/ 166 w 192"/>
                  <a:gd name="T87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2" h="238">
                    <a:moveTo>
                      <a:pt x="171" y="6"/>
                    </a:moveTo>
                    <a:lnTo>
                      <a:pt x="180" y="15"/>
                    </a:lnTo>
                    <a:lnTo>
                      <a:pt x="185" y="22"/>
                    </a:lnTo>
                    <a:lnTo>
                      <a:pt x="182" y="33"/>
                    </a:lnTo>
                    <a:lnTo>
                      <a:pt x="174" y="38"/>
                    </a:lnTo>
                    <a:lnTo>
                      <a:pt x="189" y="57"/>
                    </a:lnTo>
                    <a:lnTo>
                      <a:pt x="189" y="65"/>
                    </a:lnTo>
                    <a:lnTo>
                      <a:pt x="188" y="70"/>
                    </a:lnTo>
                    <a:lnTo>
                      <a:pt x="191" y="73"/>
                    </a:lnTo>
                    <a:lnTo>
                      <a:pt x="192" y="76"/>
                    </a:lnTo>
                    <a:lnTo>
                      <a:pt x="192" y="88"/>
                    </a:lnTo>
                    <a:lnTo>
                      <a:pt x="191" y="92"/>
                    </a:lnTo>
                    <a:lnTo>
                      <a:pt x="180" y="91"/>
                    </a:lnTo>
                    <a:lnTo>
                      <a:pt x="177" y="85"/>
                    </a:lnTo>
                    <a:lnTo>
                      <a:pt x="177" y="94"/>
                    </a:lnTo>
                    <a:lnTo>
                      <a:pt x="185" y="108"/>
                    </a:lnTo>
                    <a:lnTo>
                      <a:pt x="182" y="111"/>
                    </a:lnTo>
                    <a:lnTo>
                      <a:pt x="182" y="115"/>
                    </a:lnTo>
                    <a:lnTo>
                      <a:pt x="171" y="111"/>
                    </a:lnTo>
                    <a:lnTo>
                      <a:pt x="163" y="112"/>
                    </a:lnTo>
                    <a:lnTo>
                      <a:pt x="169" y="121"/>
                    </a:lnTo>
                    <a:lnTo>
                      <a:pt x="173" y="124"/>
                    </a:lnTo>
                    <a:lnTo>
                      <a:pt x="174" y="139"/>
                    </a:lnTo>
                    <a:lnTo>
                      <a:pt x="168" y="146"/>
                    </a:lnTo>
                    <a:lnTo>
                      <a:pt x="173" y="156"/>
                    </a:lnTo>
                    <a:lnTo>
                      <a:pt x="176" y="158"/>
                    </a:lnTo>
                    <a:lnTo>
                      <a:pt x="177" y="164"/>
                    </a:lnTo>
                    <a:lnTo>
                      <a:pt x="176" y="168"/>
                    </a:lnTo>
                    <a:lnTo>
                      <a:pt x="171" y="173"/>
                    </a:lnTo>
                    <a:lnTo>
                      <a:pt x="168" y="173"/>
                    </a:lnTo>
                    <a:lnTo>
                      <a:pt x="166" y="176"/>
                    </a:lnTo>
                    <a:lnTo>
                      <a:pt x="176" y="179"/>
                    </a:lnTo>
                    <a:lnTo>
                      <a:pt x="174" y="187"/>
                    </a:lnTo>
                    <a:lnTo>
                      <a:pt x="166" y="190"/>
                    </a:lnTo>
                    <a:lnTo>
                      <a:pt x="169" y="197"/>
                    </a:lnTo>
                    <a:lnTo>
                      <a:pt x="160" y="197"/>
                    </a:lnTo>
                    <a:lnTo>
                      <a:pt x="154" y="197"/>
                    </a:lnTo>
                    <a:lnTo>
                      <a:pt x="151" y="202"/>
                    </a:lnTo>
                    <a:lnTo>
                      <a:pt x="145" y="203"/>
                    </a:lnTo>
                    <a:lnTo>
                      <a:pt x="142" y="209"/>
                    </a:lnTo>
                    <a:lnTo>
                      <a:pt x="138" y="211"/>
                    </a:lnTo>
                    <a:lnTo>
                      <a:pt x="135" y="225"/>
                    </a:lnTo>
                    <a:lnTo>
                      <a:pt x="136" y="231"/>
                    </a:lnTo>
                    <a:lnTo>
                      <a:pt x="138" y="231"/>
                    </a:lnTo>
                    <a:lnTo>
                      <a:pt x="135" y="238"/>
                    </a:lnTo>
                    <a:lnTo>
                      <a:pt x="124" y="238"/>
                    </a:lnTo>
                    <a:lnTo>
                      <a:pt x="110" y="238"/>
                    </a:lnTo>
                    <a:lnTo>
                      <a:pt x="101" y="232"/>
                    </a:lnTo>
                    <a:lnTo>
                      <a:pt x="101" y="228"/>
                    </a:lnTo>
                    <a:lnTo>
                      <a:pt x="95" y="228"/>
                    </a:lnTo>
                    <a:lnTo>
                      <a:pt x="88" y="219"/>
                    </a:lnTo>
                    <a:lnTo>
                      <a:pt x="88" y="222"/>
                    </a:lnTo>
                    <a:lnTo>
                      <a:pt x="81" y="225"/>
                    </a:lnTo>
                    <a:lnTo>
                      <a:pt x="77" y="225"/>
                    </a:lnTo>
                    <a:lnTo>
                      <a:pt x="78" y="219"/>
                    </a:lnTo>
                    <a:lnTo>
                      <a:pt x="75" y="208"/>
                    </a:lnTo>
                    <a:lnTo>
                      <a:pt x="69" y="205"/>
                    </a:lnTo>
                    <a:lnTo>
                      <a:pt x="71" y="200"/>
                    </a:lnTo>
                    <a:lnTo>
                      <a:pt x="65" y="194"/>
                    </a:lnTo>
                    <a:lnTo>
                      <a:pt x="62" y="188"/>
                    </a:lnTo>
                    <a:lnTo>
                      <a:pt x="75" y="187"/>
                    </a:lnTo>
                    <a:lnTo>
                      <a:pt x="77" y="184"/>
                    </a:lnTo>
                    <a:lnTo>
                      <a:pt x="81" y="179"/>
                    </a:lnTo>
                    <a:lnTo>
                      <a:pt x="89" y="177"/>
                    </a:lnTo>
                    <a:lnTo>
                      <a:pt x="95" y="170"/>
                    </a:lnTo>
                    <a:lnTo>
                      <a:pt x="98" y="170"/>
                    </a:lnTo>
                    <a:lnTo>
                      <a:pt x="100" y="167"/>
                    </a:lnTo>
                    <a:lnTo>
                      <a:pt x="98" y="161"/>
                    </a:lnTo>
                    <a:lnTo>
                      <a:pt x="92" y="158"/>
                    </a:lnTo>
                    <a:lnTo>
                      <a:pt x="95" y="150"/>
                    </a:lnTo>
                    <a:lnTo>
                      <a:pt x="91" y="146"/>
                    </a:lnTo>
                    <a:lnTo>
                      <a:pt x="91" y="135"/>
                    </a:lnTo>
                    <a:lnTo>
                      <a:pt x="88" y="132"/>
                    </a:lnTo>
                    <a:lnTo>
                      <a:pt x="83" y="126"/>
                    </a:lnTo>
                    <a:lnTo>
                      <a:pt x="78" y="120"/>
                    </a:lnTo>
                    <a:lnTo>
                      <a:pt x="72" y="121"/>
                    </a:lnTo>
                    <a:lnTo>
                      <a:pt x="72" y="115"/>
                    </a:lnTo>
                    <a:lnTo>
                      <a:pt x="65" y="109"/>
                    </a:lnTo>
                    <a:lnTo>
                      <a:pt x="63" y="106"/>
                    </a:lnTo>
                    <a:lnTo>
                      <a:pt x="69" y="95"/>
                    </a:lnTo>
                    <a:lnTo>
                      <a:pt x="68" y="91"/>
                    </a:lnTo>
                    <a:lnTo>
                      <a:pt x="63" y="88"/>
                    </a:lnTo>
                    <a:lnTo>
                      <a:pt x="57" y="88"/>
                    </a:lnTo>
                    <a:lnTo>
                      <a:pt x="51" y="80"/>
                    </a:lnTo>
                    <a:lnTo>
                      <a:pt x="50" y="74"/>
                    </a:lnTo>
                    <a:lnTo>
                      <a:pt x="47" y="63"/>
                    </a:lnTo>
                    <a:lnTo>
                      <a:pt x="39" y="65"/>
                    </a:lnTo>
                    <a:lnTo>
                      <a:pt x="22" y="62"/>
                    </a:lnTo>
                    <a:lnTo>
                      <a:pt x="18" y="57"/>
                    </a:lnTo>
                    <a:lnTo>
                      <a:pt x="12" y="54"/>
                    </a:lnTo>
                    <a:lnTo>
                      <a:pt x="9" y="51"/>
                    </a:lnTo>
                    <a:lnTo>
                      <a:pt x="1" y="48"/>
                    </a:lnTo>
                    <a:lnTo>
                      <a:pt x="6" y="42"/>
                    </a:lnTo>
                    <a:lnTo>
                      <a:pt x="0" y="33"/>
                    </a:lnTo>
                    <a:lnTo>
                      <a:pt x="4" y="30"/>
                    </a:lnTo>
                    <a:lnTo>
                      <a:pt x="9" y="33"/>
                    </a:lnTo>
                    <a:lnTo>
                      <a:pt x="12" y="39"/>
                    </a:lnTo>
                    <a:lnTo>
                      <a:pt x="18" y="35"/>
                    </a:lnTo>
                    <a:lnTo>
                      <a:pt x="24" y="33"/>
                    </a:lnTo>
                    <a:lnTo>
                      <a:pt x="31" y="27"/>
                    </a:lnTo>
                    <a:lnTo>
                      <a:pt x="36" y="30"/>
                    </a:lnTo>
                    <a:lnTo>
                      <a:pt x="42" y="27"/>
                    </a:lnTo>
                    <a:lnTo>
                      <a:pt x="37" y="21"/>
                    </a:lnTo>
                    <a:lnTo>
                      <a:pt x="36" y="16"/>
                    </a:lnTo>
                    <a:lnTo>
                      <a:pt x="45" y="18"/>
                    </a:lnTo>
                    <a:lnTo>
                      <a:pt x="50" y="21"/>
                    </a:lnTo>
                    <a:lnTo>
                      <a:pt x="54" y="33"/>
                    </a:lnTo>
                    <a:lnTo>
                      <a:pt x="60" y="41"/>
                    </a:lnTo>
                    <a:lnTo>
                      <a:pt x="57" y="42"/>
                    </a:lnTo>
                    <a:lnTo>
                      <a:pt x="60" y="48"/>
                    </a:lnTo>
                    <a:lnTo>
                      <a:pt x="68" y="47"/>
                    </a:lnTo>
                    <a:lnTo>
                      <a:pt x="71" y="51"/>
                    </a:lnTo>
                    <a:lnTo>
                      <a:pt x="74" y="48"/>
                    </a:lnTo>
                    <a:lnTo>
                      <a:pt x="81" y="50"/>
                    </a:lnTo>
                    <a:lnTo>
                      <a:pt x="83" y="47"/>
                    </a:lnTo>
                    <a:lnTo>
                      <a:pt x="94" y="45"/>
                    </a:lnTo>
                    <a:lnTo>
                      <a:pt x="95" y="42"/>
                    </a:lnTo>
                    <a:lnTo>
                      <a:pt x="97" y="44"/>
                    </a:lnTo>
                    <a:lnTo>
                      <a:pt x="110" y="35"/>
                    </a:lnTo>
                    <a:lnTo>
                      <a:pt x="116" y="33"/>
                    </a:lnTo>
                    <a:lnTo>
                      <a:pt x="124" y="50"/>
                    </a:lnTo>
                    <a:lnTo>
                      <a:pt x="136" y="57"/>
                    </a:lnTo>
                    <a:lnTo>
                      <a:pt x="142" y="60"/>
                    </a:lnTo>
                    <a:lnTo>
                      <a:pt x="148" y="48"/>
                    </a:lnTo>
                    <a:lnTo>
                      <a:pt x="147" y="44"/>
                    </a:lnTo>
                    <a:lnTo>
                      <a:pt x="150" y="38"/>
                    </a:lnTo>
                    <a:lnTo>
                      <a:pt x="145" y="33"/>
                    </a:lnTo>
                    <a:lnTo>
                      <a:pt x="145" y="25"/>
                    </a:lnTo>
                    <a:lnTo>
                      <a:pt x="157" y="13"/>
                    </a:lnTo>
                    <a:lnTo>
                      <a:pt x="159" y="9"/>
                    </a:lnTo>
                    <a:lnTo>
                      <a:pt x="165" y="4"/>
                    </a:lnTo>
                    <a:lnTo>
                      <a:pt x="166" y="0"/>
                    </a:lnTo>
                    <a:lnTo>
                      <a:pt x="171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9" name="Freeform 1170">
                <a:extLst>
                  <a:ext uri="{FF2B5EF4-FFF2-40B4-BE49-F238E27FC236}">
                    <a16:creationId xmlns:a16="http://schemas.microsoft.com/office/drawing/2014/main" id="{03D06047-65B2-FC56-59BC-22C6C9C4C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982"/>
                <a:ext cx="97" cy="119"/>
              </a:xfrm>
              <a:custGeom>
                <a:avLst/>
                <a:gdLst>
                  <a:gd name="T0" fmla="*/ 185 w 192"/>
                  <a:gd name="T1" fmla="*/ 22 h 238"/>
                  <a:gd name="T2" fmla="*/ 189 w 192"/>
                  <a:gd name="T3" fmla="*/ 57 h 238"/>
                  <a:gd name="T4" fmla="*/ 191 w 192"/>
                  <a:gd name="T5" fmla="*/ 73 h 238"/>
                  <a:gd name="T6" fmla="*/ 191 w 192"/>
                  <a:gd name="T7" fmla="*/ 92 h 238"/>
                  <a:gd name="T8" fmla="*/ 177 w 192"/>
                  <a:gd name="T9" fmla="*/ 94 h 238"/>
                  <a:gd name="T10" fmla="*/ 182 w 192"/>
                  <a:gd name="T11" fmla="*/ 115 h 238"/>
                  <a:gd name="T12" fmla="*/ 169 w 192"/>
                  <a:gd name="T13" fmla="*/ 121 h 238"/>
                  <a:gd name="T14" fmla="*/ 168 w 192"/>
                  <a:gd name="T15" fmla="*/ 146 h 238"/>
                  <a:gd name="T16" fmla="*/ 177 w 192"/>
                  <a:gd name="T17" fmla="*/ 164 h 238"/>
                  <a:gd name="T18" fmla="*/ 168 w 192"/>
                  <a:gd name="T19" fmla="*/ 173 h 238"/>
                  <a:gd name="T20" fmla="*/ 174 w 192"/>
                  <a:gd name="T21" fmla="*/ 187 h 238"/>
                  <a:gd name="T22" fmla="*/ 160 w 192"/>
                  <a:gd name="T23" fmla="*/ 197 h 238"/>
                  <a:gd name="T24" fmla="*/ 145 w 192"/>
                  <a:gd name="T25" fmla="*/ 203 h 238"/>
                  <a:gd name="T26" fmla="*/ 135 w 192"/>
                  <a:gd name="T27" fmla="*/ 225 h 238"/>
                  <a:gd name="T28" fmla="*/ 135 w 192"/>
                  <a:gd name="T29" fmla="*/ 238 h 238"/>
                  <a:gd name="T30" fmla="*/ 101 w 192"/>
                  <a:gd name="T31" fmla="*/ 232 h 238"/>
                  <a:gd name="T32" fmla="*/ 88 w 192"/>
                  <a:gd name="T33" fmla="*/ 219 h 238"/>
                  <a:gd name="T34" fmla="*/ 77 w 192"/>
                  <a:gd name="T35" fmla="*/ 225 h 238"/>
                  <a:gd name="T36" fmla="*/ 69 w 192"/>
                  <a:gd name="T37" fmla="*/ 205 h 238"/>
                  <a:gd name="T38" fmla="*/ 62 w 192"/>
                  <a:gd name="T39" fmla="*/ 188 h 238"/>
                  <a:gd name="T40" fmla="*/ 81 w 192"/>
                  <a:gd name="T41" fmla="*/ 179 h 238"/>
                  <a:gd name="T42" fmla="*/ 98 w 192"/>
                  <a:gd name="T43" fmla="*/ 170 h 238"/>
                  <a:gd name="T44" fmla="*/ 92 w 192"/>
                  <a:gd name="T45" fmla="*/ 158 h 238"/>
                  <a:gd name="T46" fmla="*/ 91 w 192"/>
                  <a:gd name="T47" fmla="*/ 135 h 238"/>
                  <a:gd name="T48" fmla="*/ 78 w 192"/>
                  <a:gd name="T49" fmla="*/ 120 h 238"/>
                  <a:gd name="T50" fmla="*/ 65 w 192"/>
                  <a:gd name="T51" fmla="*/ 109 h 238"/>
                  <a:gd name="T52" fmla="*/ 68 w 192"/>
                  <a:gd name="T53" fmla="*/ 91 h 238"/>
                  <a:gd name="T54" fmla="*/ 51 w 192"/>
                  <a:gd name="T55" fmla="*/ 80 h 238"/>
                  <a:gd name="T56" fmla="*/ 39 w 192"/>
                  <a:gd name="T57" fmla="*/ 65 h 238"/>
                  <a:gd name="T58" fmla="*/ 12 w 192"/>
                  <a:gd name="T59" fmla="*/ 54 h 238"/>
                  <a:gd name="T60" fmla="*/ 6 w 192"/>
                  <a:gd name="T61" fmla="*/ 42 h 238"/>
                  <a:gd name="T62" fmla="*/ 9 w 192"/>
                  <a:gd name="T63" fmla="*/ 33 h 238"/>
                  <a:gd name="T64" fmla="*/ 24 w 192"/>
                  <a:gd name="T65" fmla="*/ 33 h 238"/>
                  <a:gd name="T66" fmla="*/ 42 w 192"/>
                  <a:gd name="T67" fmla="*/ 27 h 238"/>
                  <a:gd name="T68" fmla="*/ 45 w 192"/>
                  <a:gd name="T69" fmla="*/ 18 h 238"/>
                  <a:gd name="T70" fmla="*/ 60 w 192"/>
                  <a:gd name="T71" fmla="*/ 41 h 238"/>
                  <a:gd name="T72" fmla="*/ 68 w 192"/>
                  <a:gd name="T73" fmla="*/ 47 h 238"/>
                  <a:gd name="T74" fmla="*/ 81 w 192"/>
                  <a:gd name="T75" fmla="*/ 50 h 238"/>
                  <a:gd name="T76" fmla="*/ 95 w 192"/>
                  <a:gd name="T77" fmla="*/ 42 h 238"/>
                  <a:gd name="T78" fmla="*/ 116 w 192"/>
                  <a:gd name="T79" fmla="*/ 33 h 238"/>
                  <a:gd name="T80" fmla="*/ 142 w 192"/>
                  <a:gd name="T81" fmla="*/ 60 h 238"/>
                  <a:gd name="T82" fmla="*/ 150 w 192"/>
                  <a:gd name="T83" fmla="*/ 38 h 238"/>
                  <a:gd name="T84" fmla="*/ 157 w 192"/>
                  <a:gd name="T85" fmla="*/ 13 h 238"/>
                  <a:gd name="T86" fmla="*/ 166 w 192"/>
                  <a:gd name="T87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2" h="238">
                    <a:moveTo>
                      <a:pt x="171" y="6"/>
                    </a:moveTo>
                    <a:lnTo>
                      <a:pt x="180" y="15"/>
                    </a:lnTo>
                    <a:lnTo>
                      <a:pt x="185" y="22"/>
                    </a:lnTo>
                    <a:lnTo>
                      <a:pt x="182" y="33"/>
                    </a:lnTo>
                    <a:lnTo>
                      <a:pt x="174" y="38"/>
                    </a:lnTo>
                    <a:lnTo>
                      <a:pt x="189" y="57"/>
                    </a:lnTo>
                    <a:lnTo>
                      <a:pt x="189" y="65"/>
                    </a:lnTo>
                    <a:lnTo>
                      <a:pt x="188" y="70"/>
                    </a:lnTo>
                    <a:lnTo>
                      <a:pt x="191" y="73"/>
                    </a:lnTo>
                    <a:lnTo>
                      <a:pt x="192" y="76"/>
                    </a:lnTo>
                    <a:lnTo>
                      <a:pt x="192" y="88"/>
                    </a:lnTo>
                    <a:lnTo>
                      <a:pt x="191" y="92"/>
                    </a:lnTo>
                    <a:lnTo>
                      <a:pt x="180" y="91"/>
                    </a:lnTo>
                    <a:lnTo>
                      <a:pt x="177" y="85"/>
                    </a:lnTo>
                    <a:lnTo>
                      <a:pt x="177" y="94"/>
                    </a:lnTo>
                    <a:lnTo>
                      <a:pt x="185" y="108"/>
                    </a:lnTo>
                    <a:lnTo>
                      <a:pt x="182" y="111"/>
                    </a:lnTo>
                    <a:lnTo>
                      <a:pt x="182" y="115"/>
                    </a:lnTo>
                    <a:lnTo>
                      <a:pt x="171" y="111"/>
                    </a:lnTo>
                    <a:lnTo>
                      <a:pt x="163" y="112"/>
                    </a:lnTo>
                    <a:lnTo>
                      <a:pt x="169" y="121"/>
                    </a:lnTo>
                    <a:lnTo>
                      <a:pt x="173" y="124"/>
                    </a:lnTo>
                    <a:lnTo>
                      <a:pt x="174" y="139"/>
                    </a:lnTo>
                    <a:lnTo>
                      <a:pt x="168" y="146"/>
                    </a:lnTo>
                    <a:lnTo>
                      <a:pt x="173" y="156"/>
                    </a:lnTo>
                    <a:lnTo>
                      <a:pt x="176" y="158"/>
                    </a:lnTo>
                    <a:lnTo>
                      <a:pt x="177" y="164"/>
                    </a:lnTo>
                    <a:lnTo>
                      <a:pt x="176" y="168"/>
                    </a:lnTo>
                    <a:lnTo>
                      <a:pt x="171" y="173"/>
                    </a:lnTo>
                    <a:lnTo>
                      <a:pt x="168" y="173"/>
                    </a:lnTo>
                    <a:lnTo>
                      <a:pt x="166" y="176"/>
                    </a:lnTo>
                    <a:lnTo>
                      <a:pt x="176" y="179"/>
                    </a:lnTo>
                    <a:lnTo>
                      <a:pt x="174" y="187"/>
                    </a:lnTo>
                    <a:lnTo>
                      <a:pt x="166" y="190"/>
                    </a:lnTo>
                    <a:lnTo>
                      <a:pt x="169" y="197"/>
                    </a:lnTo>
                    <a:lnTo>
                      <a:pt x="160" y="197"/>
                    </a:lnTo>
                    <a:lnTo>
                      <a:pt x="154" y="197"/>
                    </a:lnTo>
                    <a:lnTo>
                      <a:pt x="151" y="202"/>
                    </a:lnTo>
                    <a:lnTo>
                      <a:pt x="145" y="203"/>
                    </a:lnTo>
                    <a:lnTo>
                      <a:pt x="142" y="209"/>
                    </a:lnTo>
                    <a:lnTo>
                      <a:pt x="138" y="211"/>
                    </a:lnTo>
                    <a:lnTo>
                      <a:pt x="135" y="225"/>
                    </a:lnTo>
                    <a:lnTo>
                      <a:pt x="136" y="231"/>
                    </a:lnTo>
                    <a:lnTo>
                      <a:pt x="138" y="231"/>
                    </a:lnTo>
                    <a:lnTo>
                      <a:pt x="135" y="238"/>
                    </a:lnTo>
                    <a:lnTo>
                      <a:pt x="124" y="238"/>
                    </a:lnTo>
                    <a:lnTo>
                      <a:pt x="110" y="238"/>
                    </a:lnTo>
                    <a:lnTo>
                      <a:pt x="101" y="232"/>
                    </a:lnTo>
                    <a:lnTo>
                      <a:pt x="101" y="228"/>
                    </a:lnTo>
                    <a:lnTo>
                      <a:pt x="95" y="228"/>
                    </a:lnTo>
                    <a:lnTo>
                      <a:pt x="88" y="219"/>
                    </a:lnTo>
                    <a:lnTo>
                      <a:pt x="88" y="222"/>
                    </a:lnTo>
                    <a:lnTo>
                      <a:pt x="81" y="225"/>
                    </a:lnTo>
                    <a:lnTo>
                      <a:pt x="77" y="225"/>
                    </a:lnTo>
                    <a:lnTo>
                      <a:pt x="78" y="219"/>
                    </a:lnTo>
                    <a:lnTo>
                      <a:pt x="75" y="208"/>
                    </a:lnTo>
                    <a:lnTo>
                      <a:pt x="69" y="205"/>
                    </a:lnTo>
                    <a:lnTo>
                      <a:pt x="71" y="200"/>
                    </a:lnTo>
                    <a:lnTo>
                      <a:pt x="65" y="194"/>
                    </a:lnTo>
                    <a:lnTo>
                      <a:pt x="62" y="188"/>
                    </a:lnTo>
                    <a:lnTo>
                      <a:pt x="75" y="187"/>
                    </a:lnTo>
                    <a:lnTo>
                      <a:pt x="77" y="184"/>
                    </a:lnTo>
                    <a:lnTo>
                      <a:pt x="81" y="179"/>
                    </a:lnTo>
                    <a:lnTo>
                      <a:pt x="89" y="177"/>
                    </a:lnTo>
                    <a:lnTo>
                      <a:pt x="95" y="170"/>
                    </a:lnTo>
                    <a:lnTo>
                      <a:pt x="98" y="170"/>
                    </a:lnTo>
                    <a:lnTo>
                      <a:pt x="100" y="167"/>
                    </a:lnTo>
                    <a:lnTo>
                      <a:pt x="98" y="161"/>
                    </a:lnTo>
                    <a:lnTo>
                      <a:pt x="92" y="158"/>
                    </a:lnTo>
                    <a:lnTo>
                      <a:pt x="95" y="150"/>
                    </a:lnTo>
                    <a:lnTo>
                      <a:pt x="91" y="146"/>
                    </a:lnTo>
                    <a:lnTo>
                      <a:pt x="91" y="135"/>
                    </a:lnTo>
                    <a:lnTo>
                      <a:pt x="88" y="132"/>
                    </a:lnTo>
                    <a:lnTo>
                      <a:pt x="83" y="126"/>
                    </a:lnTo>
                    <a:lnTo>
                      <a:pt x="78" y="120"/>
                    </a:lnTo>
                    <a:lnTo>
                      <a:pt x="72" y="121"/>
                    </a:lnTo>
                    <a:lnTo>
                      <a:pt x="72" y="115"/>
                    </a:lnTo>
                    <a:lnTo>
                      <a:pt x="65" y="109"/>
                    </a:lnTo>
                    <a:lnTo>
                      <a:pt x="63" y="106"/>
                    </a:lnTo>
                    <a:lnTo>
                      <a:pt x="69" y="95"/>
                    </a:lnTo>
                    <a:lnTo>
                      <a:pt x="68" y="91"/>
                    </a:lnTo>
                    <a:lnTo>
                      <a:pt x="63" y="88"/>
                    </a:lnTo>
                    <a:lnTo>
                      <a:pt x="57" y="88"/>
                    </a:lnTo>
                    <a:lnTo>
                      <a:pt x="51" y="80"/>
                    </a:lnTo>
                    <a:lnTo>
                      <a:pt x="50" y="74"/>
                    </a:lnTo>
                    <a:lnTo>
                      <a:pt x="47" y="63"/>
                    </a:lnTo>
                    <a:lnTo>
                      <a:pt x="39" y="65"/>
                    </a:lnTo>
                    <a:lnTo>
                      <a:pt x="22" y="62"/>
                    </a:lnTo>
                    <a:lnTo>
                      <a:pt x="18" y="57"/>
                    </a:lnTo>
                    <a:lnTo>
                      <a:pt x="12" y="54"/>
                    </a:lnTo>
                    <a:lnTo>
                      <a:pt x="9" y="51"/>
                    </a:lnTo>
                    <a:lnTo>
                      <a:pt x="1" y="48"/>
                    </a:lnTo>
                    <a:lnTo>
                      <a:pt x="6" y="42"/>
                    </a:lnTo>
                    <a:lnTo>
                      <a:pt x="0" y="33"/>
                    </a:lnTo>
                    <a:lnTo>
                      <a:pt x="4" y="30"/>
                    </a:lnTo>
                    <a:lnTo>
                      <a:pt x="9" y="33"/>
                    </a:lnTo>
                    <a:lnTo>
                      <a:pt x="12" y="39"/>
                    </a:lnTo>
                    <a:lnTo>
                      <a:pt x="18" y="35"/>
                    </a:lnTo>
                    <a:lnTo>
                      <a:pt x="24" y="33"/>
                    </a:lnTo>
                    <a:lnTo>
                      <a:pt x="31" y="27"/>
                    </a:lnTo>
                    <a:lnTo>
                      <a:pt x="36" y="30"/>
                    </a:lnTo>
                    <a:lnTo>
                      <a:pt x="42" y="27"/>
                    </a:lnTo>
                    <a:lnTo>
                      <a:pt x="37" y="21"/>
                    </a:lnTo>
                    <a:lnTo>
                      <a:pt x="36" y="16"/>
                    </a:lnTo>
                    <a:lnTo>
                      <a:pt x="45" y="18"/>
                    </a:lnTo>
                    <a:lnTo>
                      <a:pt x="50" y="21"/>
                    </a:lnTo>
                    <a:lnTo>
                      <a:pt x="54" y="33"/>
                    </a:lnTo>
                    <a:lnTo>
                      <a:pt x="60" y="41"/>
                    </a:lnTo>
                    <a:lnTo>
                      <a:pt x="57" y="42"/>
                    </a:lnTo>
                    <a:lnTo>
                      <a:pt x="60" y="48"/>
                    </a:lnTo>
                    <a:lnTo>
                      <a:pt x="68" y="47"/>
                    </a:lnTo>
                    <a:lnTo>
                      <a:pt x="71" y="51"/>
                    </a:lnTo>
                    <a:lnTo>
                      <a:pt x="74" y="48"/>
                    </a:lnTo>
                    <a:lnTo>
                      <a:pt x="81" y="50"/>
                    </a:lnTo>
                    <a:lnTo>
                      <a:pt x="83" y="47"/>
                    </a:lnTo>
                    <a:lnTo>
                      <a:pt x="94" y="45"/>
                    </a:lnTo>
                    <a:lnTo>
                      <a:pt x="95" y="42"/>
                    </a:lnTo>
                    <a:lnTo>
                      <a:pt x="97" y="44"/>
                    </a:lnTo>
                    <a:lnTo>
                      <a:pt x="110" y="35"/>
                    </a:lnTo>
                    <a:lnTo>
                      <a:pt x="116" y="33"/>
                    </a:lnTo>
                    <a:lnTo>
                      <a:pt x="124" y="50"/>
                    </a:lnTo>
                    <a:lnTo>
                      <a:pt x="136" y="57"/>
                    </a:lnTo>
                    <a:lnTo>
                      <a:pt x="142" y="60"/>
                    </a:lnTo>
                    <a:lnTo>
                      <a:pt x="148" y="48"/>
                    </a:lnTo>
                    <a:lnTo>
                      <a:pt x="147" y="44"/>
                    </a:lnTo>
                    <a:lnTo>
                      <a:pt x="150" y="38"/>
                    </a:lnTo>
                    <a:lnTo>
                      <a:pt x="145" y="33"/>
                    </a:lnTo>
                    <a:lnTo>
                      <a:pt x="145" y="25"/>
                    </a:lnTo>
                    <a:lnTo>
                      <a:pt x="157" y="13"/>
                    </a:lnTo>
                    <a:lnTo>
                      <a:pt x="159" y="9"/>
                    </a:lnTo>
                    <a:lnTo>
                      <a:pt x="165" y="4"/>
                    </a:lnTo>
                    <a:lnTo>
                      <a:pt x="166" y="0"/>
                    </a:lnTo>
                    <a:lnTo>
                      <a:pt x="171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0" name="Freeform 1171">
                <a:extLst>
                  <a:ext uri="{FF2B5EF4-FFF2-40B4-BE49-F238E27FC236}">
                    <a16:creationId xmlns:a16="http://schemas.microsoft.com/office/drawing/2014/main" id="{21A25E8E-226A-7044-D42B-EC7DB412F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125"/>
                <a:ext cx="184" cy="174"/>
              </a:xfrm>
              <a:custGeom>
                <a:avLst/>
                <a:gdLst>
                  <a:gd name="T0" fmla="*/ 80 w 368"/>
                  <a:gd name="T1" fmla="*/ 6 h 348"/>
                  <a:gd name="T2" fmla="*/ 54 w 368"/>
                  <a:gd name="T3" fmla="*/ 8 h 348"/>
                  <a:gd name="T4" fmla="*/ 53 w 368"/>
                  <a:gd name="T5" fmla="*/ 22 h 348"/>
                  <a:gd name="T6" fmla="*/ 60 w 368"/>
                  <a:gd name="T7" fmla="*/ 32 h 348"/>
                  <a:gd name="T8" fmla="*/ 65 w 368"/>
                  <a:gd name="T9" fmla="*/ 66 h 348"/>
                  <a:gd name="T10" fmla="*/ 73 w 368"/>
                  <a:gd name="T11" fmla="*/ 82 h 348"/>
                  <a:gd name="T12" fmla="*/ 85 w 368"/>
                  <a:gd name="T13" fmla="*/ 102 h 348"/>
                  <a:gd name="T14" fmla="*/ 60 w 368"/>
                  <a:gd name="T15" fmla="*/ 102 h 348"/>
                  <a:gd name="T16" fmla="*/ 44 w 368"/>
                  <a:gd name="T17" fmla="*/ 119 h 348"/>
                  <a:gd name="T18" fmla="*/ 76 w 368"/>
                  <a:gd name="T19" fmla="*/ 143 h 348"/>
                  <a:gd name="T20" fmla="*/ 70 w 368"/>
                  <a:gd name="T21" fmla="*/ 168 h 348"/>
                  <a:gd name="T22" fmla="*/ 50 w 368"/>
                  <a:gd name="T23" fmla="*/ 184 h 348"/>
                  <a:gd name="T24" fmla="*/ 3 w 368"/>
                  <a:gd name="T25" fmla="*/ 204 h 348"/>
                  <a:gd name="T26" fmla="*/ 24 w 368"/>
                  <a:gd name="T27" fmla="*/ 228 h 348"/>
                  <a:gd name="T28" fmla="*/ 35 w 368"/>
                  <a:gd name="T29" fmla="*/ 251 h 348"/>
                  <a:gd name="T30" fmla="*/ 39 w 368"/>
                  <a:gd name="T31" fmla="*/ 263 h 348"/>
                  <a:gd name="T32" fmla="*/ 57 w 368"/>
                  <a:gd name="T33" fmla="*/ 277 h 348"/>
                  <a:gd name="T34" fmla="*/ 88 w 368"/>
                  <a:gd name="T35" fmla="*/ 277 h 348"/>
                  <a:gd name="T36" fmla="*/ 112 w 368"/>
                  <a:gd name="T37" fmla="*/ 263 h 348"/>
                  <a:gd name="T38" fmla="*/ 130 w 368"/>
                  <a:gd name="T39" fmla="*/ 277 h 348"/>
                  <a:gd name="T40" fmla="*/ 164 w 368"/>
                  <a:gd name="T41" fmla="*/ 307 h 348"/>
                  <a:gd name="T42" fmla="*/ 176 w 368"/>
                  <a:gd name="T43" fmla="*/ 329 h 348"/>
                  <a:gd name="T44" fmla="*/ 189 w 368"/>
                  <a:gd name="T45" fmla="*/ 347 h 348"/>
                  <a:gd name="T46" fmla="*/ 217 w 368"/>
                  <a:gd name="T47" fmla="*/ 327 h 348"/>
                  <a:gd name="T48" fmla="*/ 232 w 368"/>
                  <a:gd name="T49" fmla="*/ 307 h 348"/>
                  <a:gd name="T50" fmla="*/ 255 w 368"/>
                  <a:gd name="T51" fmla="*/ 304 h 348"/>
                  <a:gd name="T52" fmla="*/ 285 w 368"/>
                  <a:gd name="T53" fmla="*/ 283 h 348"/>
                  <a:gd name="T54" fmla="*/ 282 w 368"/>
                  <a:gd name="T55" fmla="*/ 256 h 348"/>
                  <a:gd name="T56" fmla="*/ 271 w 368"/>
                  <a:gd name="T57" fmla="*/ 230 h 348"/>
                  <a:gd name="T58" fmla="*/ 274 w 368"/>
                  <a:gd name="T59" fmla="*/ 198 h 348"/>
                  <a:gd name="T60" fmla="*/ 300 w 368"/>
                  <a:gd name="T61" fmla="*/ 193 h 348"/>
                  <a:gd name="T62" fmla="*/ 343 w 368"/>
                  <a:gd name="T63" fmla="*/ 203 h 348"/>
                  <a:gd name="T64" fmla="*/ 364 w 368"/>
                  <a:gd name="T65" fmla="*/ 195 h 348"/>
                  <a:gd name="T66" fmla="*/ 355 w 368"/>
                  <a:gd name="T67" fmla="*/ 157 h 348"/>
                  <a:gd name="T68" fmla="*/ 343 w 368"/>
                  <a:gd name="T69" fmla="*/ 128 h 348"/>
                  <a:gd name="T70" fmla="*/ 315 w 368"/>
                  <a:gd name="T71" fmla="*/ 123 h 348"/>
                  <a:gd name="T72" fmla="*/ 306 w 368"/>
                  <a:gd name="T73" fmla="*/ 98 h 348"/>
                  <a:gd name="T74" fmla="*/ 308 w 368"/>
                  <a:gd name="T75" fmla="*/ 79 h 348"/>
                  <a:gd name="T76" fmla="*/ 291 w 368"/>
                  <a:gd name="T77" fmla="*/ 61 h 348"/>
                  <a:gd name="T78" fmla="*/ 267 w 368"/>
                  <a:gd name="T79" fmla="*/ 90 h 348"/>
                  <a:gd name="T80" fmla="*/ 258 w 368"/>
                  <a:gd name="T81" fmla="*/ 95 h 348"/>
                  <a:gd name="T82" fmla="*/ 230 w 368"/>
                  <a:gd name="T83" fmla="*/ 98 h 348"/>
                  <a:gd name="T84" fmla="*/ 218 w 368"/>
                  <a:gd name="T85" fmla="*/ 96 h 348"/>
                  <a:gd name="T86" fmla="*/ 218 w 368"/>
                  <a:gd name="T87" fmla="*/ 66 h 348"/>
                  <a:gd name="T88" fmla="*/ 185 w 368"/>
                  <a:gd name="T89" fmla="*/ 67 h 348"/>
                  <a:gd name="T90" fmla="*/ 173 w 368"/>
                  <a:gd name="T91" fmla="*/ 95 h 348"/>
                  <a:gd name="T92" fmla="*/ 155 w 368"/>
                  <a:gd name="T93" fmla="*/ 114 h 348"/>
                  <a:gd name="T94" fmla="*/ 129 w 368"/>
                  <a:gd name="T95" fmla="*/ 116 h 348"/>
                  <a:gd name="T96" fmla="*/ 129 w 368"/>
                  <a:gd name="T97" fmla="*/ 95 h 348"/>
                  <a:gd name="T98" fmla="*/ 133 w 368"/>
                  <a:gd name="T99" fmla="*/ 70 h 348"/>
                  <a:gd name="T100" fmla="*/ 126 w 368"/>
                  <a:gd name="T101" fmla="*/ 46 h 348"/>
                  <a:gd name="T102" fmla="*/ 109 w 368"/>
                  <a:gd name="T103" fmla="*/ 32 h 348"/>
                  <a:gd name="T104" fmla="*/ 104 w 368"/>
                  <a:gd name="T105" fmla="*/ 16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8" h="348">
                    <a:moveTo>
                      <a:pt x="88" y="9"/>
                    </a:moveTo>
                    <a:lnTo>
                      <a:pt x="85" y="0"/>
                    </a:lnTo>
                    <a:lnTo>
                      <a:pt x="82" y="0"/>
                    </a:lnTo>
                    <a:lnTo>
                      <a:pt x="80" y="6"/>
                    </a:lnTo>
                    <a:lnTo>
                      <a:pt x="77" y="8"/>
                    </a:lnTo>
                    <a:lnTo>
                      <a:pt x="73" y="3"/>
                    </a:lnTo>
                    <a:lnTo>
                      <a:pt x="57" y="5"/>
                    </a:lnTo>
                    <a:lnTo>
                      <a:pt x="54" y="8"/>
                    </a:lnTo>
                    <a:lnTo>
                      <a:pt x="57" y="9"/>
                    </a:lnTo>
                    <a:lnTo>
                      <a:pt x="62" y="19"/>
                    </a:lnTo>
                    <a:lnTo>
                      <a:pt x="60" y="20"/>
                    </a:lnTo>
                    <a:lnTo>
                      <a:pt x="53" y="22"/>
                    </a:lnTo>
                    <a:lnTo>
                      <a:pt x="48" y="25"/>
                    </a:lnTo>
                    <a:lnTo>
                      <a:pt x="48" y="31"/>
                    </a:lnTo>
                    <a:lnTo>
                      <a:pt x="54" y="35"/>
                    </a:lnTo>
                    <a:lnTo>
                      <a:pt x="60" y="32"/>
                    </a:lnTo>
                    <a:lnTo>
                      <a:pt x="67" y="37"/>
                    </a:lnTo>
                    <a:lnTo>
                      <a:pt x="76" y="49"/>
                    </a:lnTo>
                    <a:lnTo>
                      <a:pt x="76" y="55"/>
                    </a:lnTo>
                    <a:lnTo>
                      <a:pt x="65" y="66"/>
                    </a:lnTo>
                    <a:lnTo>
                      <a:pt x="70" y="66"/>
                    </a:lnTo>
                    <a:lnTo>
                      <a:pt x="76" y="70"/>
                    </a:lnTo>
                    <a:lnTo>
                      <a:pt x="76" y="76"/>
                    </a:lnTo>
                    <a:lnTo>
                      <a:pt x="73" y="82"/>
                    </a:lnTo>
                    <a:lnTo>
                      <a:pt x="76" y="92"/>
                    </a:lnTo>
                    <a:lnTo>
                      <a:pt x="73" y="98"/>
                    </a:lnTo>
                    <a:lnTo>
                      <a:pt x="77" y="101"/>
                    </a:lnTo>
                    <a:lnTo>
                      <a:pt x="85" y="102"/>
                    </a:lnTo>
                    <a:lnTo>
                      <a:pt x="80" y="108"/>
                    </a:lnTo>
                    <a:lnTo>
                      <a:pt x="76" y="108"/>
                    </a:lnTo>
                    <a:lnTo>
                      <a:pt x="70" y="104"/>
                    </a:lnTo>
                    <a:lnTo>
                      <a:pt x="60" y="102"/>
                    </a:lnTo>
                    <a:lnTo>
                      <a:pt x="57" y="101"/>
                    </a:lnTo>
                    <a:lnTo>
                      <a:pt x="50" y="108"/>
                    </a:lnTo>
                    <a:lnTo>
                      <a:pt x="45" y="108"/>
                    </a:lnTo>
                    <a:lnTo>
                      <a:pt x="44" y="119"/>
                    </a:lnTo>
                    <a:lnTo>
                      <a:pt x="70" y="128"/>
                    </a:lnTo>
                    <a:lnTo>
                      <a:pt x="73" y="134"/>
                    </a:lnTo>
                    <a:lnTo>
                      <a:pt x="74" y="136"/>
                    </a:lnTo>
                    <a:lnTo>
                      <a:pt x="76" y="143"/>
                    </a:lnTo>
                    <a:lnTo>
                      <a:pt x="73" y="148"/>
                    </a:lnTo>
                    <a:lnTo>
                      <a:pt x="74" y="154"/>
                    </a:lnTo>
                    <a:lnTo>
                      <a:pt x="73" y="158"/>
                    </a:lnTo>
                    <a:lnTo>
                      <a:pt x="70" y="168"/>
                    </a:lnTo>
                    <a:lnTo>
                      <a:pt x="73" y="174"/>
                    </a:lnTo>
                    <a:lnTo>
                      <a:pt x="59" y="181"/>
                    </a:lnTo>
                    <a:lnTo>
                      <a:pt x="57" y="181"/>
                    </a:lnTo>
                    <a:lnTo>
                      <a:pt x="50" y="184"/>
                    </a:lnTo>
                    <a:lnTo>
                      <a:pt x="9" y="187"/>
                    </a:lnTo>
                    <a:lnTo>
                      <a:pt x="9" y="193"/>
                    </a:lnTo>
                    <a:lnTo>
                      <a:pt x="7" y="201"/>
                    </a:lnTo>
                    <a:lnTo>
                      <a:pt x="3" y="204"/>
                    </a:lnTo>
                    <a:lnTo>
                      <a:pt x="0" y="212"/>
                    </a:lnTo>
                    <a:lnTo>
                      <a:pt x="4" y="216"/>
                    </a:lnTo>
                    <a:lnTo>
                      <a:pt x="16" y="219"/>
                    </a:lnTo>
                    <a:lnTo>
                      <a:pt x="24" y="228"/>
                    </a:lnTo>
                    <a:lnTo>
                      <a:pt x="26" y="228"/>
                    </a:lnTo>
                    <a:lnTo>
                      <a:pt x="33" y="244"/>
                    </a:lnTo>
                    <a:lnTo>
                      <a:pt x="39" y="248"/>
                    </a:lnTo>
                    <a:lnTo>
                      <a:pt x="35" y="251"/>
                    </a:lnTo>
                    <a:lnTo>
                      <a:pt x="27" y="253"/>
                    </a:lnTo>
                    <a:lnTo>
                      <a:pt x="27" y="256"/>
                    </a:lnTo>
                    <a:lnTo>
                      <a:pt x="30" y="262"/>
                    </a:lnTo>
                    <a:lnTo>
                      <a:pt x="39" y="263"/>
                    </a:lnTo>
                    <a:lnTo>
                      <a:pt x="41" y="266"/>
                    </a:lnTo>
                    <a:lnTo>
                      <a:pt x="48" y="271"/>
                    </a:lnTo>
                    <a:lnTo>
                      <a:pt x="51" y="277"/>
                    </a:lnTo>
                    <a:lnTo>
                      <a:pt x="57" y="277"/>
                    </a:lnTo>
                    <a:lnTo>
                      <a:pt x="76" y="280"/>
                    </a:lnTo>
                    <a:lnTo>
                      <a:pt x="79" y="280"/>
                    </a:lnTo>
                    <a:lnTo>
                      <a:pt x="82" y="280"/>
                    </a:lnTo>
                    <a:lnTo>
                      <a:pt x="88" y="277"/>
                    </a:lnTo>
                    <a:lnTo>
                      <a:pt x="91" y="277"/>
                    </a:lnTo>
                    <a:lnTo>
                      <a:pt x="97" y="274"/>
                    </a:lnTo>
                    <a:lnTo>
                      <a:pt x="106" y="268"/>
                    </a:lnTo>
                    <a:lnTo>
                      <a:pt x="112" y="263"/>
                    </a:lnTo>
                    <a:lnTo>
                      <a:pt x="129" y="268"/>
                    </a:lnTo>
                    <a:lnTo>
                      <a:pt x="130" y="268"/>
                    </a:lnTo>
                    <a:lnTo>
                      <a:pt x="129" y="271"/>
                    </a:lnTo>
                    <a:lnTo>
                      <a:pt x="130" y="277"/>
                    </a:lnTo>
                    <a:lnTo>
                      <a:pt x="153" y="295"/>
                    </a:lnTo>
                    <a:lnTo>
                      <a:pt x="159" y="298"/>
                    </a:lnTo>
                    <a:lnTo>
                      <a:pt x="161" y="304"/>
                    </a:lnTo>
                    <a:lnTo>
                      <a:pt x="164" y="307"/>
                    </a:lnTo>
                    <a:lnTo>
                      <a:pt x="171" y="307"/>
                    </a:lnTo>
                    <a:lnTo>
                      <a:pt x="176" y="310"/>
                    </a:lnTo>
                    <a:lnTo>
                      <a:pt x="180" y="321"/>
                    </a:lnTo>
                    <a:lnTo>
                      <a:pt x="176" y="329"/>
                    </a:lnTo>
                    <a:lnTo>
                      <a:pt x="174" y="336"/>
                    </a:lnTo>
                    <a:lnTo>
                      <a:pt x="180" y="345"/>
                    </a:lnTo>
                    <a:lnTo>
                      <a:pt x="180" y="348"/>
                    </a:lnTo>
                    <a:lnTo>
                      <a:pt x="189" y="347"/>
                    </a:lnTo>
                    <a:lnTo>
                      <a:pt x="189" y="341"/>
                    </a:lnTo>
                    <a:lnTo>
                      <a:pt x="195" y="338"/>
                    </a:lnTo>
                    <a:lnTo>
                      <a:pt x="205" y="330"/>
                    </a:lnTo>
                    <a:lnTo>
                      <a:pt x="217" y="327"/>
                    </a:lnTo>
                    <a:lnTo>
                      <a:pt x="221" y="323"/>
                    </a:lnTo>
                    <a:lnTo>
                      <a:pt x="226" y="313"/>
                    </a:lnTo>
                    <a:lnTo>
                      <a:pt x="226" y="310"/>
                    </a:lnTo>
                    <a:lnTo>
                      <a:pt x="232" y="307"/>
                    </a:lnTo>
                    <a:lnTo>
                      <a:pt x="232" y="301"/>
                    </a:lnTo>
                    <a:lnTo>
                      <a:pt x="236" y="306"/>
                    </a:lnTo>
                    <a:lnTo>
                      <a:pt x="246" y="309"/>
                    </a:lnTo>
                    <a:lnTo>
                      <a:pt x="255" y="304"/>
                    </a:lnTo>
                    <a:lnTo>
                      <a:pt x="265" y="303"/>
                    </a:lnTo>
                    <a:lnTo>
                      <a:pt x="279" y="289"/>
                    </a:lnTo>
                    <a:lnTo>
                      <a:pt x="285" y="288"/>
                    </a:lnTo>
                    <a:lnTo>
                      <a:pt x="285" y="283"/>
                    </a:lnTo>
                    <a:lnTo>
                      <a:pt x="282" y="271"/>
                    </a:lnTo>
                    <a:lnTo>
                      <a:pt x="282" y="271"/>
                    </a:lnTo>
                    <a:lnTo>
                      <a:pt x="282" y="265"/>
                    </a:lnTo>
                    <a:lnTo>
                      <a:pt x="282" y="256"/>
                    </a:lnTo>
                    <a:lnTo>
                      <a:pt x="277" y="250"/>
                    </a:lnTo>
                    <a:lnTo>
                      <a:pt x="279" y="247"/>
                    </a:lnTo>
                    <a:lnTo>
                      <a:pt x="277" y="230"/>
                    </a:lnTo>
                    <a:lnTo>
                      <a:pt x="271" y="230"/>
                    </a:lnTo>
                    <a:lnTo>
                      <a:pt x="273" y="219"/>
                    </a:lnTo>
                    <a:lnTo>
                      <a:pt x="270" y="213"/>
                    </a:lnTo>
                    <a:lnTo>
                      <a:pt x="267" y="204"/>
                    </a:lnTo>
                    <a:lnTo>
                      <a:pt x="274" y="198"/>
                    </a:lnTo>
                    <a:lnTo>
                      <a:pt x="282" y="198"/>
                    </a:lnTo>
                    <a:lnTo>
                      <a:pt x="284" y="196"/>
                    </a:lnTo>
                    <a:lnTo>
                      <a:pt x="294" y="195"/>
                    </a:lnTo>
                    <a:lnTo>
                      <a:pt x="300" y="193"/>
                    </a:lnTo>
                    <a:lnTo>
                      <a:pt x="311" y="198"/>
                    </a:lnTo>
                    <a:lnTo>
                      <a:pt x="331" y="201"/>
                    </a:lnTo>
                    <a:lnTo>
                      <a:pt x="335" y="203"/>
                    </a:lnTo>
                    <a:lnTo>
                      <a:pt x="343" y="203"/>
                    </a:lnTo>
                    <a:lnTo>
                      <a:pt x="346" y="201"/>
                    </a:lnTo>
                    <a:lnTo>
                      <a:pt x="353" y="201"/>
                    </a:lnTo>
                    <a:lnTo>
                      <a:pt x="358" y="196"/>
                    </a:lnTo>
                    <a:lnTo>
                      <a:pt x="364" y="195"/>
                    </a:lnTo>
                    <a:lnTo>
                      <a:pt x="368" y="192"/>
                    </a:lnTo>
                    <a:lnTo>
                      <a:pt x="355" y="177"/>
                    </a:lnTo>
                    <a:lnTo>
                      <a:pt x="349" y="161"/>
                    </a:lnTo>
                    <a:lnTo>
                      <a:pt x="355" y="157"/>
                    </a:lnTo>
                    <a:lnTo>
                      <a:pt x="355" y="152"/>
                    </a:lnTo>
                    <a:lnTo>
                      <a:pt x="352" y="148"/>
                    </a:lnTo>
                    <a:lnTo>
                      <a:pt x="352" y="142"/>
                    </a:lnTo>
                    <a:lnTo>
                      <a:pt x="343" y="128"/>
                    </a:lnTo>
                    <a:lnTo>
                      <a:pt x="334" y="125"/>
                    </a:lnTo>
                    <a:lnTo>
                      <a:pt x="328" y="128"/>
                    </a:lnTo>
                    <a:lnTo>
                      <a:pt x="321" y="128"/>
                    </a:lnTo>
                    <a:lnTo>
                      <a:pt x="315" y="123"/>
                    </a:lnTo>
                    <a:lnTo>
                      <a:pt x="314" y="120"/>
                    </a:lnTo>
                    <a:lnTo>
                      <a:pt x="318" y="108"/>
                    </a:lnTo>
                    <a:lnTo>
                      <a:pt x="315" y="102"/>
                    </a:lnTo>
                    <a:lnTo>
                      <a:pt x="306" y="98"/>
                    </a:lnTo>
                    <a:lnTo>
                      <a:pt x="303" y="98"/>
                    </a:lnTo>
                    <a:lnTo>
                      <a:pt x="308" y="92"/>
                    </a:lnTo>
                    <a:lnTo>
                      <a:pt x="320" y="82"/>
                    </a:lnTo>
                    <a:lnTo>
                      <a:pt x="308" y="79"/>
                    </a:lnTo>
                    <a:lnTo>
                      <a:pt x="308" y="72"/>
                    </a:lnTo>
                    <a:lnTo>
                      <a:pt x="299" y="66"/>
                    </a:lnTo>
                    <a:lnTo>
                      <a:pt x="300" y="61"/>
                    </a:lnTo>
                    <a:lnTo>
                      <a:pt x="291" y="61"/>
                    </a:lnTo>
                    <a:lnTo>
                      <a:pt x="285" y="69"/>
                    </a:lnTo>
                    <a:lnTo>
                      <a:pt x="273" y="70"/>
                    </a:lnTo>
                    <a:lnTo>
                      <a:pt x="268" y="84"/>
                    </a:lnTo>
                    <a:lnTo>
                      <a:pt x="267" y="90"/>
                    </a:lnTo>
                    <a:lnTo>
                      <a:pt x="271" y="92"/>
                    </a:lnTo>
                    <a:lnTo>
                      <a:pt x="268" y="95"/>
                    </a:lnTo>
                    <a:lnTo>
                      <a:pt x="262" y="98"/>
                    </a:lnTo>
                    <a:lnTo>
                      <a:pt x="258" y="95"/>
                    </a:lnTo>
                    <a:lnTo>
                      <a:pt x="252" y="96"/>
                    </a:lnTo>
                    <a:lnTo>
                      <a:pt x="246" y="92"/>
                    </a:lnTo>
                    <a:lnTo>
                      <a:pt x="241" y="98"/>
                    </a:lnTo>
                    <a:lnTo>
                      <a:pt x="230" y="98"/>
                    </a:lnTo>
                    <a:lnTo>
                      <a:pt x="227" y="96"/>
                    </a:lnTo>
                    <a:lnTo>
                      <a:pt x="224" y="105"/>
                    </a:lnTo>
                    <a:lnTo>
                      <a:pt x="221" y="105"/>
                    </a:lnTo>
                    <a:lnTo>
                      <a:pt x="218" y="96"/>
                    </a:lnTo>
                    <a:lnTo>
                      <a:pt x="212" y="89"/>
                    </a:lnTo>
                    <a:lnTo>
                      <a:pt x="211" y="82"/>
                    </a:lnTo>
                    <a:lnTo>
                      <a:pt x="218" y="72"/>
                    </a:lnTo>
                    <a:lnTo>
                      <a:pt x="218" y="66"/>
                    </a:lnTo>
                    <a:lnTo>
                      <a:pt x="212" y="64"/>
                    </a:lnTo>
                    <a:lnTo>
                      <a:pt x="202" y="67"/>
                    </a:lnTo>
                    <a:lnTo>
                      <a:pt x="192" y="64"/>
                    </a:lnTo>
                    <a:lnTo>
                      <a:pt x="185" y="67"/>
                    </a:lnTo>
                    <a:lnTo>
                      <a:pt x="183" y="73"/>
                    </a:lnTo>
                    <a:lnTo>
                      <a:pt x="188" y="79"/>
                    </a:lnTo>
                    <a:lnTo>
                      <a:pt x="188" y="85"/>
                    </a:lnTo>
                    <a:lnTo>
                      <a:pt x="173" y="95"/>
                    </a:lnTo>
                    <a:lnTo>
                      <a:pt x="170" y="95"/>
                    </a:lnTo>
                    <a:lnTo>
                      <a:pt x="171" y="102"/>
                    </a:lnTo>
                    <a:lnTo>
                      <a:pt x="171" y="108"/>
                    </a:lnTo>
                    <a:lnTo>
                      <a:pt x="155" y="114"/>
                    </a:lnTo>
                    <a:lnTo>
                      <a:pt x="151" y="113"/>
                    </a:lnTo>
                    <a:lnTo>
                      <a:pt x="145" y="116"/>
                    </a:lnTo>
                    <a:lnTo>
                      <a:pt x="129" y="117"/>
                    </a:lnTo>
                    <a:lnTo>
                      <a:pt x="129" y="116"/>
                    </a:lnTo>
                    <a:lnTo>
                      <a:pt x="126" y="111"/>
                    </a:lnTo>
                    <a:lnTo>
                      <a:pt x="130" y="105"/>
                    </a:lnTo>
                    <a:lnTo>
                      <a:pt x="129" y="101"/>
                    </a:lnTo>
                    <a:lnTo>
                      <a:pt x="129" y="95"/>
                    </a:lnTo>
                    <a:lnTo>
                      <a:pt x="132" y="95"/>
                    </a:lnTo>
                    <a:lnTo>
                      <a:pt x="135" y="85"/>
                    </a:lnTo>
                    <a:lnTo>
                      <a:pt x="133" y="79"/>
                    </a:lnTo>
                    <a:lnTo>
                      <a:pt x="133" y="70"/>
                    </a:lnTo>
                    <a:lnTo>
                      <a:pt x="139" y="67"/>
                    </a:lnTo>
                    <a:lnTo>
                      <a:pt x="129" y="55"/>
                    </a:lnTo>
                    <a:lnTo>
                      <a:pt x="129" y="52"/>
                    </a:lnTo>
                    <a:lnTo>
                      <a:pt x="126" y="46"/>
                    </a:lnTo>
                    <a:lnTo>
                      <a:pt x="124" y="43"/>
                    </a:lnTo>
                    <a:lnTo>
                      <a:pt x="120" y="38"/>
                    </a:lnTo>
                    <a:lnTo>
                      <a:pt x="117" y="32"/>
                    </a:lnTo>
                    <a:lnTo>
                      <a:pt x="109" y="32"/>
                    </a:lnTo>
                    <a:lnTo>
                      <a:pt x="101" y="31"/>
                    </a:lnTo>
                    <a:lnTo>
                      <a:pt x="109" y="22"/>
                    </a:lnTo>
                    <a:lnTo>
                      <a:pt x="103" y="19"/>
                    </a:lnTo>
                    <a:lnTo>
                      <a:pt x="104" y="16"/>
                    </a:lnTo>
                    <a:lnTo>
                      <a:pt x="100" y="16"/>
                    </a:lnTo>
                    <a:lnTo>
                      <a:pt x="97" y="11"/>
                    </a:lnTo>
                    <a:lnTo>
                      <a:pt x="88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1" name="Freeform 1172">
                <a:extLst>
                  <a:ext uri="{FF2B5EF4-FFF2-40B4-BE49-F238E27FC236}">
                    <a16:creationId xmlns:a16="http://schemas.microsoft.com/office/drawing/2014/main" id="{2E0FEB65-0E0F-8AD1-A0D0-5775DCD1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125"/>
                <a:ext cx="184" cy="174"/>
              </a:xfrm>
              <a:custGeom>
                <a:avLst/>
                <a:gdLst>
                  <a:gd name="T0" fmla="*/ 104 w 368"/>
                  <a:gd name="T1" fmla="*/ 16 h 348"/>
                  <a:gd name="T2" fmla="*/ 109 w 368"/>
                  <a:gd name="T3" fmla="*/ 32 h 348"/>
                  <a:gd name="T4" fmla="*/ 126 w 368"/>
                  <a:gd name="T5" fmla="*/ 46 h 348"/>
                  <a:gd name="T6" fmla="*/ 133 w 368"/>
                  <a:gd name="T7" fmla="*/ 70 h 348"/>
                  <a:gd name="T8" fmla="*/ 129 w 368"/>
                  <a:gd name="T9" fmla="*/ 95 h 348"/>
                  <a:gd name="T10" fmla="*/ 129 w 368"/>
                  <a:gd name="T11" fmla="*/ 116 h 348"/>
                  <a:gd name="T12" fmla="*/ 155 w 368"/>
                  <a:gd name="T13" fmla="*/ 114 h 348"/>
                  <a:gd name="T14" fmla="*/ 173 w 368"/>
                  <a:gd name="T15" fmla="*/ 95 h 348"/>
                  <a:gd name="T16" fmla="*/ 185 w 368"/>
                  <a:gd name="T17" fmla="*/ 67 h 348"/>
                  <a:gd name="T18" fmla="*/ 218 w 368"/>
                  <a:gd name="T19" fmla="*/ 66 h 348"/>
                  <a:gd name="T20" fmla="*/ 218 w 368"/>
                  <a:gd name="T21" fmla="*/ 96 h 348"/>
                  <a:gd name="T22" fmla="*/ 230 w 368"/>
                  <a:gd name="T23" fmla="*/ 98 h 348"/>
                  <a:gd name="T24" fmla="*/ 258 w 368"/>
                  <a:gd name="T25" fmla="*/ 95 h 348"/>
                  <a:gd name="T26" fmla="*/ 267 w 368"/>
                  <a:gd name="T27" fmla="*/ 90 h 348"/>
                  <a:gd name="T28" fmla="*/ 291 w 368"/>
                  <a:gd name="T29" fmla="*/ 61 h 348"/>
                  <a:gd name="T30" fmla="*/ 308 w 368"/>
                  <a:gd name="T31" fmla="*/ 79 h 348"/>
                  <a:gd name="T32" fmla="*/ 306 w 368"/>
                  <a:gd name="T33" fmla="*/ 98 h 348"/>
                  <a:gd name="T34" fmla="*/ 315 w 368"/>
                  <a:gd name="T35" fmla="*/ 123 h 348"/>
                  <a:gd name="T36" fmla="*/ 343 w 368"/>
                  <a:gd name="T37" fmla="*/ 128 h 348"/>
                  <a:gd name="T38" fmla="*/ 355 w 368"/>
                  <a:gd name="T39" fmla="*/ 157 h 348"/>
                  <a:gd name="T40" fmla="*/ 364 w 368"/>
                  <a:gd name="T41" fmla="*/ 195 h 348"/>
                  <a:gd name="T42" fmla="*/ 343 w 368"/>
                  <a:gd name="T43" fmla="*/ 203 h 348"/>
                  <a:gd name="T44" fmla="*/ 300 w 368"/>
                  <a:gd name="T45" fmla="*/ 193 h 348"/>
                  <a:gd name="T46" fmla="*/ 274 w 368"/>
                  <a:gd name="T47" fmla="*/ 198 h 348"/>
                  <a:gd name="T48" fmla="*/ 271 w 368"/>
                  <a:gd name="T49" fmla="*/ 230 h 348"/>
                  <a:gd name="T50" fmla="*/ 282 w 368"/>
                  <a:gd name="T51" fmla="*/ 256 h 348"/>
                  <a:gd name="T52" fmla="*/ 285 w 368"/>
                  <a:gd name="T53" fmla="*/ 283 h 348"/>
                  <a:gd name="T54" fmla="*/ 255 w 368"/>
                  <a:gd name="T55" fmla="*/ 304 h 348"/>
                  <a:gd name="T56" fmla="*/ 232 w 368"/>
                  <a:gd name="T57" fmla="*/ 307 h 348"/>
                  <a:gd name="T58" fmla="*/ 217 w 368"/>
                  <a:gd name="T59" fmla="*/ 327 h 348"/>
                  <a:gd name="T60" fmla="*/ 189 w 368"/>
                  <a:gd name="T61" fmla="*/ 347 h 348"/>
                  <a:gd name="T62" fmla="*/ 176 w 368"/>
                  <a:gd name="T63" fmla="*/ 329 h 348"/>
                  <a:gd name="T64" fmla="*/ 164 w 368"/>
                  <a:gd name="T65" fmla="*/ 307 h 348"/>
                  <a:gd name="T66" fmla="*/ 130 w 368"/>
                  <a:gd name="T67" fmla="*/ 277 h 348"/>
                  <a:gd name="T68" fmla="*/ 112 w 368"/>
                  <a:gd name="T69" fmla="*/ 263 h 348"/>
                  <a:gd name="T70" fmla="*/ 88 w 368"/>
                  <a:gd name="T71" fmla="*/ 277 h 348"/>
                  <a:gd name="T72" fmla="*/ 57 w 368"/>
                  <a:gd name="T73" fmla="*/ 277 h 348"/>
                  <a:gd name="T74" fmla="*/ 39 w 368"/>
                  <a:gd name="T75" fmla="*/ 263 h 348"/>
                  <a:gd name="T76" fmla="*/ 35 w 368"/>
                  <a:gd name="T77" fmla="*/ 251 h 348"/>
                  <a:gd name="T78" fmla="*/ 24 w 368"/>
                  <a:gd name="T79" fmla="*/ 228 h 348"/>
                  <a:gd name="T80" fmla="*/ 3 w 368"/>
                  <a:gd name="T81" fmla="*/ 204 h 348"/>
                  <a:gd name="T82" fmla="*/ 50 w 368"/>
                  <a:gd name="T83" fmla="*/ 184 h 348"/>
                  <a:gd name="T84" fmla="*/ 70 w 368"/>
                  <a:gd name="T85" fmla="*/ 168 h 348"/>
                  <a:gd name="T86" fmla="*/ 76 w 368"/>
                  <a:gd name="T87" fmla="*/ 143 h 348"/>
                  <a:gd name="T88" fmla="*/ 44 w 368"/>
                  <a:gd name="T89" fmla="*/ 119 h 348"/>
                  <a:gd name="T90" fmla="*/ 60 w 368"/>
                  <a:gd name="T91" fmla="*/ 102 h 348"/>
                  <a:gd name="T92" fmla="*/ 85 w 368"/>
                  <a:gd name="T93" fmla="*/ 102 h 348"/>
                  <a:gd name="T94" fmla="*/ 73 w 368"/>
                  <a:gd name="T95" fmla="*/ 82 h 348"/>
                  <a:gd name="T96" fmla="*/ 65 w 368"/>
                  <a:gd name="T97" fmla="*/ 66 h 348"/>
                  <a:gd name="T98" fmla="*/ 60 w 368"/>
                  <a:gd name="T99" fmla="*/ 32 h 348"/>
                  <a:gd name="T100" fmla="*/ 53 w 368"/>
                  <a:gd name="T101" fmla="*/ 22 h 348"/>
                  <a:gd name="T102" fmla="*/ 54 w 368"/>
                  <a:gd name="T103" fmla="*/ 8 h 348"/>
                  <a:gd name="T104" fmla="*/ 80 w 368"/>
                  <a:gd name="T105" fmla="*/ 6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8" h="348">
                    <a:moveTo>
                      <a:pt x="88" y="9"/>
                    </a:moveTo>
                    <a:lnTo>
                      <a:pt x="97" y="11"/>
                    </a:lnTo>
                    <a:lnTo>
                      <a:pt x="100" y="16"/>
                    </a:lnTo>
                    <a:lnTo>
                      <a:pt x="104" y="16"/>
                    </a:lnTo>
                    <a:lnTo>
                      <a:pt x="103" y="19"/>
                    </a:lnTo>
                    <a:lnTo>
                      <a:pt x="109" y="22"/>
                    </a:lnTo>
                    <a:lnTo>
                      <a:pt x="101" y="31"/>
                    </a:lnTo>
                    <a:lnTo>
                      <a:pt x="109" y="32"/>
                    </a:lnTo>
                    <a:lnTo>
                      <a:pt x="117" y="32"/>
                    </a:lnTo>
                    <a:lnTo>
                      <a:pt x="120" y="38"/>
                    </a:lnTo>
                    <a:lnTo>
                      <a:pt x="124" y="43"/>
                    </a:lnTo>
                    <a:lnTo>
                      <a:pt x="126" y="46"/>
                    </a:lnTo>
                    <a:lnTo>
                      <a:pt x="129" y="52"/>
                    </a:lnTo>
                    <a:lnTo>
                      <a:pt x="129" y="55"/>
                    </a:lnTo>
                    <a:lnTo>
                      <a:pt x="139" y="67"/>
                    </a:lnTo>
                    <a:lnTo>
                      <a:pt x="133" y="70"/>
                    </a:lnTo>
                    <a:lnTo>
                      <a:pt x="133" y="79"/>
                    </a:lnTo>
                    <a:lnTo>
                      <a:pt x="135" y="85"/>
                    </a:lnTo>
                    <a:lnTo>
                      <a:pt x="132" y="95"/>
                    </a:lnTo>
                    <a:lnTo>
                      <a:pt x="129" y="95"/>
                    </a:lnTo>
                    <a:lnTo>
                      <a:pt x="129" y="101"/>
                    </a:lnTo>
                    <a:lnTo>
                      <a:pt x="130" y="105"/>
                    </a:lnTo>
                    <a:lnTo>
                      <a:pt x="126" y="111"/>
                    </a:lnTo>
                    <a:lnTo>
                      <a:pt x="129" y="116"/>
                    </a:lnTo>
                    <a:lnTo>
                      <a:pt x="129" y="117"/>
                    </a:lnTo>
                    <a:lnTo>
                      <a:pt x="145" y="116"/>
                    </a:lnTo>
                    <a:lnTo>
                      <a:pt x="151" y="113"/>
                    </a:lnTo>
                    <a:lnTo>
                      <a:pt x="155" y="114"/>
                    </a:lnTo>
                    <a:lnTo>
                      <a:pt x="171" y="108"/>
                    </a:lnTo>
                    <a:lnTo>
                      <a:pt x="171" y="102"/>
                    </a:lnTo>
                    <a:lnTo>
                      <a:pt x="170" y="95"/>
                    </a:lnTo>
                    <a:lnTo>
                      <a:pt x="173" y="95"/>
                    </a:lnTo>
                    <a:lnTo>
                      <a:pt x="188" y="85"/>
                    </a:lnTo>
                    <a:lnTo>
                      <a:pt x="188" y="79"/>
                    </a:lnTo>
                    <a:lnTo>
                      <a:pt x="183" y="73"/>
                    </a:lnTo>
                    <a:lnTo>
                      <a:pt x="185" y="67"/>
                    </a:lnTo>
                    <a:lnTo>
                      <a:pt x="192" y="64"/>
                    </a:lnTo>
                    <a:lnTo>
                      <a:pt x="202" y="67"/>
                    </a:lnTo>
                    <a:lnTo>
                      <a:pt x="212" y="64"/>
                    </a:lnTo>
                    <a:lnTo>
                      <a:pt x="218" y="66"/>
                    </a:lnTo>
                    <a:lnTo>
                      <a:pt x="218" y="72"/>
                    </a:lnTo>
                    <a:lnTo>
                      <a:pt x="211" y="82"/>
                    </a:lnTo>
                    <a:lnTo>
                      <a:pt x="212" y="89"/>
                    </a:lnTo>
                    <a:lnTo>
                      <a:pt x="218" y="96"/>
                    </a:lnTo>
                    <a:lnTo>
                      <a:pt x="221" y="105"/>
                    </a:lnTo>
                    <a:lnTo>
                      <a:pt x="224" y="105"/>
                    </a:lnTo>
                    <a:lnTo>
                      <a:pt x="227" y="96"/>
                    </a:lnTo>
                    <a:lnTo>
                      <a:pt x="230" y="98"/>
                    </a:lnTo>
                    <a:lnTo>
                      <a:pt x="241" y="98"/>
                    </a:lnTo>
                    <a:lnTo>
                      <a:pt x="246" y="92"/>
                    </a:lnTo>
                    <a:lnTo>
                      <a:pt x="252" y="96"/>
                    </a:lnTo>
                    <a:lnTo>
                      <a:pt x="258" y="95"/>
                    </a:lnTo>
                    <a:lnTo>
                      <a:pt x="262" y="98"/>
                    </a:lnTo>
                    <a:lnTo>
                      <a:pt x="268" y="95"/>
                    </a:lnTo>
                    <a:lnTo>
                      <a:pt x="271" y="92"/>
                    </a:lnTo>
                    <a:lnTo>
                      <a:pt x="267" y="90"/>
                    </a:lnTo>
                    <a:lnTo>
                      <a:pt x="268" y="84"/>
                    </a:lnTo>
                    <a:lnTo>
                      <a:pt x="273" y="70"/>
                    </a:lnTo>
                    <a:lnTo>
                      <a:pt x="285" y="69"/>
                    </a:lnTo>
                    <a:lnTo>
                      <a:pt x="291" y="61"/>
                    </a:lnTo>
                    <a:lnTo>
                      <a:pt x="300" y="61"/>
                    </a:lnTo>
                    <a:lnTo>
                      <a:pt x="299" y="66"/>
                    </a:lnTo>
                    <a:lnTo>
                      <a:pt x="308" y="72"/>
                    </a:lnTo>
                    <a:lnTo>
                      <a:pt x="308" y="79"/>
                    </a:lnTo>
                    <a:lnTo>
                      <a:pt x="320" y="82"/>
                    </a:lnTo>
                    <a:lnTo>
                      <a:pt x="308" y="92"/>
                    </a:lnTo>
                    <a:lnTo>
                      <a:pt x="303" y="98"/>
                    </a:lnTo>
                    <a:lnTo>
                      <a:pt x="306" y="98"/>
                    </a:lnTo>
                    <a:lnTo>
                      <a:pt x="315" y="102"/>
                    </a:lnTo>
                    <a:lnTo>
                      <a:pt x="318" y="108"/>
                    </a:lnTo>
                    <a:lnTo>
                      <a:pt x="314" y="120"/>
                    </a:lnTo>
                    <a:lnTo>
                      <a:pt x="315" y="123"/>
                    </a:lnTo>
                    <a:lnTo>
                      <a:pt x="321" y="128"/>
                    </a:lnTo>
                    <a:lnTo>
                      <a:pt x="328" y="128"/>
                    </a:lnTo>
                    <a:lnTo>
                      <a:pt x="334" y="125"/>
                    </a:lnTo>
                    <a:lnTo>
                      <a:pt x="343" y="128"/>
                    </a:lnTo>
                    <a:lnTo>
                      <a:pt x="352" y="142"/>
                    </a:lnTo>
                    <a:lnTo>
                      <a:pt x="352" y="148"/>
                    </a:lnTo>
                    <a:lnTo>
                      <a:pt x="355" y="152"/>
                    </a:lnTo>
                    <a:lnTo>
                      <a:pt x="355" y="157"/>
                    </a:lnTo>
                    <a:lnTo>
                      <a:pt x="349" y="161"/>
                    </a:lnTo>
                    <a:lnTo>
                      <a:pt x="355" y="177"/>
                    </a:lnTo>
                    <a:lnTo>
                      <a:pt x="368" y="192"/>
                    </a:lnTo>
                    <a:lnTo>
                      <a:pt x="364" y="195"/>
                    </a:lnTo>
                    <a:lnTo>
                      <a:pt x="358" y="196"/>
                    </a:lnTo>
                    <a:lnTo>
                      <a:pt x="353" y="201"/>
                    </a:lnTo>
                    <a:lnTo>
                      <a:pt x="346" y="201"/>
                    </a:lnTo>
                    <a:lnTo>
                      <a:pt x="343" y="203"/>
                    </a:lnTo>
                    <a:lnTo>
                      <a:pt x="335" y="203"/>
                    </a:lnTo>
                    <a:lnTo>
                      <a:pt x="331" y="201"/>
                    </a:lnTo>
                    <a:lnTo>
                      <a:pt x="311" y="198"/>
                    </a:lnTo>
                    <a:lnTo>
                      <a:pt x="300" y="193"/>
                    </a:lnTo>
                    <a:lnTo>
                      <a:pt x="294" y="195"/>
                    </a:lnTo>
                    <a:lnTo>
                      <a:pt x="284" y="196"/>
                    </a:lnTo>
                    <a:lnTo>
                      <a:pt x="282" y="198"/>
                    </a:lnTo>
                    <a:lnTo>
                      <a:pt x="274" y="198"/>
                    </a:lnTo>
                    <a:lnTo>
                      <a:pt x="267" y="204"/>
                    </a:lnTo>
                    <a:lnTo>
                      <a:pt x="270" y="213"/>
                    </a:lnTo>
                    <a:lnTo>
                      <a:pt x="273" y="219"/>
                    </a:lnTo>
                    <a:lnTo>
                      <a:pt x="271" y="230"/>
                    </a:lnTo>
                    <a:lnTo>
                      <a:pt x="277" y="230"/>
                    </a:lnTo>
                    <a:lnTo>
                      <a:pt x="279" y="247"/>
                    </a:lnTo>
                    <a:lnTo>
                      <a:pt x="277" y="250"/>
                    </a:lnTo>
                    <a:lnTo>
                      <a:pt x="282" y="256"/>
                    </a:lnTo>
                    <a:lnTo>
                      <a:pt x="282" y="265"/>
                    </a:lnTo>
                    <a:lnTo>
                      <a:pt x="282" y="271"/>
                    </a:lnTo>
                    <a:lnTo>
                      <a:pt x="282" y="271"/>
                    </a:lnTo>
                    <a:lnTo>
                      <a:pt x="285" y="283"/>
                    </a:lnTo>
                    <a:lnTo>
                      <a:pt x="285" y="288"/>
                    </a:lnTo>
                    <a:lnTo>
                      <a:pt x="279" y="289"/>
                    </a:lnTo>
                    <a:lnTo>
                      <a:pt x="265" y="303"/>
                    </a:lnTo>
                    <a:lnTo>
                      <a:pt x="255" y="304"/>
                    </a:lnTo>
                    <a:lnTo>
                      <a:pt x="246" y="309"/>
                    </a:lnTo>
                    <a:lnTo>
                      <a:pt x="236" y="306"/>
                    </a:lnTo>
                    <a:lnTo>
                      <a:pt x="232" y="301"/>
                    </a:lnTo>
                    <a:lnTo>
                      <a:pt x="232" y="307"/>
                    </a:lnTo>
                    <a:lnTo>
                      <a:pt x="226" y="310"/>
                    </a:lnTo>
                    <a:lnTo>
                      <a:pt x="226" y="313"/>
                    </a:lnTo>
                    <a:lnTo>
                      <a:pt x="221" y="323"/>
                    </a:lnTo>
                    <a:lnTo>
                      <a:pt x="217" y="327"/>
                    </a:lnTo>
                    <a:lnTo>
                      <a:pt x="205" y="330"/>
                    </a:lnTo>
                    <a:lnTo>
                      <a:pt x="195" y="338"/>
                    </a:lnTo>
                    <a:lnTo>
                      <a:pt x="189" y="341"/>
                    </a:lnTo>
                    <a:lnTo>
                      <a:pt x="189" y="347"/>
                    </a:lnTo>
                    <a:lnTo>
                      <a:pt x="180" y="348"/>
                    </a:lnTo>
                    <a:lnTo>
                      <a:pt x="180" y="345"/>
                    </a:lnTo>
                    <a:lnTo>
                      <a:pt x="174" y="336"/>
                    </a:lnTo>
                    <a:lnTo>
                      <a:pt x="176" y="329"/>
                    </a:lnTo>
                    <a:lnTo>
                      <a:pt x="180" y="321"/>
                    </a:lnTo>
                    <a:lnTo>
                      <a:pt x="176" y="310"/>
                    </a:lnTo>
                    <a:lnTo>
                      <a:pt x="171" y="307"/>
                    </a:lnTo>
                    <a:lnTo>
                      <a:pt x="164" y="307"/>
                    </a:lnTo>
                    <a:lnTo>
                      <a:pt x="161" y="304"/>
                    </a:lnTo>
                    <a:lnTo>
                      <a:pt x="159" y="298"/>
                    </a:lnTo>
                    <a:lnTo>
                      <a:pt x="153" y="295"/>
                    </a:lnTo>
                    <a:lnTo>
                      <a:pt x="130" y="277"/>
                    </a:lnTo>
                    <a:lnTo>
                      <a:pt x="129" y="271"/>
                    </a:lnTo>
                    <a:lnTo>
                      <a:pt x="130" y="268"/>
                    </a:lnTo>
                    <a:lnTo>
                      <a:pt x="129" y="268"/>
                    </a:lnTo>
                    <a:lnTo>
                      <a:pt x="112" y="263"/>
                    </a:lnTo>
                    <a:lnTo>
                      <a:pt x="106" y="268"/>
                    </a:lnTo>
                    <a:lnTo>
                      <a:pt x="97" y="274"/>
                    </a:lnTo>
                    <a:lnTo>
                      <a:pt x="91" y="277"/>
                    </a:lnTo>
                    <a:lnTo>
                      <a:pt x="88" y="277"/>
                    </a:lnTo>
                    <a:lnTo>
                      <a:pt x="82" y="280"/>
                    </a:lnTo>
                    <a:lnTo>
                      <a:pt x="79" y="280"/>
                    </a:lnTo>
                    <a:lnTo>
                      <a:pt x="76" y="280"/>
                    </a:lnTo>
                    <a:lnTo>
                      <a:pt x="57" y="277"/>
                    </a:lnTo>
                    <a:lnTo>
                      <a:pt x="51" y="277"/>
                    </a:lnTo>
                    <a:lnTo>
                      <a:pt x="48" y="271"/>
                    </a:lnTo>
                    <a:lnTo>
                      <a:pt x="41" y="266"/>
                    </a:lnTo>
                    <a:lnTo>
                      <a:pt x="39" y="263"/>
                    </a:lnTo>
                    <a:lnTo>
                      <a:pt x="30" y="262"/>
                    </a:lnTo>
                    <a:lnTo>
                      <a:pt x="27" y="256"/>
                    </a:lnTo>
                    <a:lnTo>
                      <a:pt x="27" y="253"/>
                    </a:lnTo>
                    <a:lnTo>
                      <a:pt x="35" y="251"/>
                    </a:lnTo>
                    <a:lnTo>
                      <a:pt x="39" y="248"/>
                    </a:lnTo>
                    <a:lnTo>
                      <a:pt x="33" y="244"/>
                    </a:lnTo>
                    <a:lnTo>
                      <a:pt x="26" y="228"/>
                    </a:lnTo>
                    <a:lnTo>
                      <a:pt x="24" y="228"/>
                    </a:lnTo>
                    <a:lnTo>
                      <a:pt x="16" y="219"/>
                    </a:lnTo>
                    <a:lnTo>
                      <a:pt x="4" y="216"/>
                    </a:lnTo>
                    <a:lnTo>
                      <a:pt x="0" y="212"/>
                    </a:lnTo>
                    <a:lnTo>
                      <a:pt x="3" y="204"/>
                    </a:lnTo>
                    <a:lnTo>
                      <a:pt x="7" y="201"/>
                    </a:lnTo>
                    <a:lnTo>
                      <a:pt x="9" y="193"/>
                    </a:lnTo>
                    <a:lnTo>
                      <a:pt x="9" y="187"/>
                    </a:lnTo>
                    <a:lnTo>
                      <a:pt x="50" y="184"/>
                    </a:lnTo>
                    <a:lnTo>
                      <a:pt x="57" y="181"/>
                    </a:lnTo>
                    <a:lnTo>
                      <a:pt x="59" y="181"/>
                    </a:lnTo>
                    <a:lnTo>
                      <a:pt x="73" y="174"/>
                    </a:lnTo>
                    <a:lnTo>
                      <a:pt x="70" y="168"/>
                    </a:lnTo>
                    <a:lnTo>
                      <a:pt x="73" y="158"/>
                    </a:lnTo>
                    <a:lnTo>
                      <a:pt x="74" y="154"/>
                    </a:lnTo>
                    <a:lnTo>
                      <a:pt x="73" y="148"/>
                    </a:lnTo>
                    <a:lnTo>
                      <a:pt x="76" y="143"/>
                    </a:lnTo>
                    <a:lnTo>
                      <a:pt x="74" y="136"/>
                    </a:lnTo>
                    <a:lnTo>
                      <a:pt x="73" y="134"/>
                    </a:lnTo>
                    <a:lnTo>
                      <a:pt x="70" y="128"/>
                    </a:lnTo>
                    <a:lnTo>
                      <a:pt x="44" y="119"/>
                    </a:lnTo>
                    <a:lnTo>
                      <a:pt x="45" y="108"/>
                    </a:lnTo>
                    <a:lnTo>
                      <a:pt x="50" y="108"/>
                    </a:lnTo>
                    <a:lnTo>
                      <a:pt x="57" y="101"/>
                    </a:lnTo>
                    <a:lnTo>
                      <a:pt x="60" y="102"/>
                    </a:lnTo>
                    <a:lnTo>
                      <a:pt x="70" y="104"/>
                    </a:lnTo>
                    <a:lnTo>
                      <a:pt x="76" y="108"/>
                    </a:lnTo>
                    <a:lnTo>
                      <a:pt x="80" y="108"/>
                    </a:lnTo>
                    <a:lnTo>
                      <a:pt x="85" y="102"/>
                    </a:lnTo>
                    <a:lnTo>
                      <a:pt x="77" y="101"/>
                    </a:lnTo>
                    <a:lnTo>
                      <a:pt x="73" y="98"/>
                    </a:lnTo>
                    <a:lnTo>
                      <a:pt x="76" y="92"/>
                    </a:lnTo>
                    <a:lnTo>
                      <a:pt x="73" y="82"/>
                    </a:lnTo>
                    <a:lnTo>
                      <a:pt x="76" y="76"/>
                    </a:lnTo>
                    <a:lnTo>
                      <a:pt x="76" y="70"/>
                    </a:lnTo>
                    <a:lnTo>
                      <a:pt x="70" y="66"/>
                    </a:lnTo>
                    <a:lnTo>
                      <a:pt x="65" y="66"/>
                    </a:lnTo>
                    <a:lnTo>
                      <a:pt x="76" y="55"/>
                    </a:lnTo>
                    <a:lnTo>
                      <a:pt x="76" y="49"/>
                    </a:lnTo>
                    <a:lnTo>
                      <a:pt x="67" y="37"/>
                    </a:lnTo>
                    <a:lnTo>
                      <a:pt x="60" y="32"/>
                    </a:lnTo>
                    <a:lnTo>
                      <a:pt x="54" y="35"/>
                    </a:lnTo>
                    <a:lnTo>
                      <a:pt x="48" y="31"/>
                    </a:lnTo>
                    <a:lnTo>
                      <a:pt x="48" y="25"/>
                    </a:lnTo>
                    <a:lnTo>
                      <a:pt x="53" y="22"/>
                    </a:lnTo>
                    <a:lnTo>
                      <a:pt x="60" y="20"/>
                    </a:lnTo>
                    <a:lnTo>
                      <a:pt x="62" y="19"/>
                    </a:lnTo>
                    <a:lnTo>
                      <a:pt x="57" y="9"/>
                    </a:lnTo>
                    <a:lnTo>
                      <a:pt x="54" y="8"/>
                    </a:lnTo>
                    <a:lnTo>
                      <a:pt x="57" y="5"/>
                    </a:lnTo>
                    <a:lnTo>
                      <a:pt x="73" y="3"/>
                    </a:lnTo>
                    <a:lnTo>
                      <a:pt x="77" y="8"/>
                    </a:lnTo>
                    <a:lnTo>
                      <a:pt x="80" y="6"/>
                    </a:lnTo>
                    <a:lnTo>
                      <a:pt x="82" y="0"/>
                    </a:lnTo>
                    <a:lnTo>
                      <a:pt x="85" y="0"/>
                    </a:lnTo>
                    <a:lnTo>
                      <a:pt x="88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2" name="Freeform 1173">
                <a:extLst>
                  <a:ext uri="{FF2B5EF4-FFF2-40B4-BE49-F238E27FC236}">
                    <a16:creationId xmlns:a16="http://schemas.microsoft.com/office/drawing/2014/main" id="{4324EAB6-7F01-8A70-5827-CAE0C881B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125"/>
                <a:ext cx="184" cy="174"/>
              </a:xfrm>
              <a:custGeom>
                <a:avLst/>
                <a:gdLst>
                  <a:gd name="T0" fmla="*/ 104 w 368"/>
                  <a:gd name="T1" fmla="*/ 16 h 348"/>
                  <a:gd name="T2" fmla="*/ 109 w 368"/>
                  <a:gd name="T3" fmla="*/ 32 h 348"/>
                  <a:gd name="T4" fmla="*/ 126 w 368"/>
                  <a:gd name="T5" fmla="*/ 46 h 348"/>
                  <a:gd name="T6" fmla="*/ 133 w 368"/>
                  <a:gd name="T7" fmla="*/ 70 h 348"/>
                  <a:gd name="T8" fmla="*/ 129 w 368"/>
                  <a:gd name="T9" fmla="*/ 95 h 348"/>
                  <a:gd name="T10" fmla="*/ 129 w 368"/>
                  <a:gd name="T11" fmla="*/ 116 h 348"/>
                  <a:gd name="T12" fmla="*/ 155 w 368"/>
                  <a:gd name="T13" fmla="*/ 114 h 348"/>
                  <a:gd name="T14" fmla="*/ 173 w 368"/>
                  <a:gd name="T15" fmla="*/ 95 h 348"/>
                  <a:gd name="T16" fmla="*/ 185 w 368"/>
                  <a:gd name="T17" fmla="*/ 67 h 348"/>
                  <a:gd name="T18" fmla="*/ 218 w 368"/>
                  <a:gd name="T19" fmla="*/ 66 h 348"/>
                  <a:gd name="T20" fmla="*/ 218 w 368"/>
                  <a:gd name="T21" fmla="*/ 96 h 348"/>
                  <a:gd name="T22" fmla="*/ 230 w 368"/>
                  <a:gd name="T23" fmla="*/ 98 h 348"/>
                  <a:gd name="T24" fmla="*/ 258 w 368"/>
                  <a:gd name="T25" fmla="*/ 95 h 348"/>
                  <a:gd name="T26" fmla="*/ 267 w 368"/>
                  <a:gd name="T27" fmla="*/ 90 h 348"/>
                  <a:gd name="T28" fmla="*/ 291 w 368"/>
                  <a:gd name="T29" fmla="*/ 61 h 348"/>
                  <a:gd name="T30" fmla="*/ 308 w 368"/>
                  <a:gd name="T31" fmla="*/ 79 h 348"/>
                  <a:gd name="T32" fmla="*/ 306 w 368"/>
                  <a:gd name="T33" fmla="*/ 98 h 348"/>
                  <a:gd name="T34" fmla="*/ 315 w 368"/>
                  <a:gd name="T35" fmla="*/ 123 h 348"/>
                  <a:gd name="T36" fmla="*/ 343 w 368"/>
                  <a:gd name="T37" fmla="*/ 128 h 348"/>
                  <a:gd name="T38" fmla="*/ 355 w 368"/>
                  <a:gd name="T39" fmla="*/ 157 h 348"/>
                  <a:gd name="T40" fmla="*/ 364 w 368"/>
                  <a:gd name="T41" fmla="*/ 195 h 348"/>
                  <a:gd name="T42" fmla="*/ 343 w 368"/>
                  <a:gd name="T43" fmla="*/ 203 h 348"/>
                  <a:gd name="T44" fmla="*/ 300 w 368"/>
                  <a:gd name="T45" fmla="*/ 193 h 348"/>
                  <a:gd name="T46" fmla="*/ 274 w 368"/>
                  <a:gd name="T47" fmla="*/ 198 h 348"/>
                  <a:gd name="T48" fmla="*/ 271 w 368"/>
                  <a:gd name="T49" fmla="*/ 230 h 348"/>
                  <a:gd name="T50" fmla="*/ 282 w 368"/>
                  <a:gd name="T51" fmla="*/ 256 h 348"/>
                  <a:gd name="T52" fmla="*/ 285 w 368"/>
                  <a:gd name="T53" fmla="*/ 283 h 348"/>
                  <a:gd name="T54" fmla="*/ 255 w 368"/>
                  <a:gd name="T55" fmla="*/ 304 h 348"/>
                  <a:gd name="T56" fmla="*/ 232 w 368"/>
                  <a:gd name="T57" fmla="*/ 307 h 348"/>
                  <a:gd name="T58" fmla="*/ 217 w 368"/>
                  <a:gd name="T59" fmla="*/ 327 h 348"/>
                  <a:gd name="T60" fmla="*/ 189 w 368"/>
                  <a:gd name="T61" fmla="*/ 347 h 348"/>
                  <a:gd name="T62" fmla="*/ 176 w 368"/>
                  <a:gd name="T63" fmla="*/ 329 h 348"/>
                  <a:gd name="T64" fmla="*/ 164 w 368"/>
                  <a:gd name="T65" fmla="*/ 307 h 348"/>
                  <a:gd name="T66" fmla="*/ 130 w 368"/>
                  <a:gd name="T67" fmla="*/ 277 h 348"/>
                  <a:gd name="T68" fmla="*/ 112 w 368"/>
                  <a:gd name="T69" fmla="*/ 263 h 348"/>
                  <a:gd name="T70" fmla="*/ 88 w 368"/>
                  <a:gd name="T71" fmla="*/ 277 h 348"/>
                  <a:gd name="T72" fmla="*/ 57 w 368"/>
                  <a:gd name="T73" fmla="*/ 277 h 348"/>
                  <a:gd name="T74" fmla="*/ 39 w 368"/>
                  <a:gd name="T75" fmla="*/ 263 h 348"/>
                  <a:gd name="T76" fmla="*/ 35 w 368"/>
                  <a:gd name="T77" fmla="*/ 251 h 348"/>
                  <a:gd name="T78" fmla="*/ 24 w 368"/>
                  <a:gd name="T79" fmla="*/ 228 h 348"/>
                  <a:gd name="T80" fmla="*/ 3 w 368"/>
                  <a:gd name="T81" fmla="*/ 204 h 348"/>
                  <a:gd name="T82" fmla="*/ 50 w 368"/>
                  <a:gd name="T83" fmla="*/ 184 h 348"/>
                  <a:gd name="T84" fmla="*/ 70 w 368"/>
                  <a:gd name="T85" fmla="*/ 168 h 348"/>
                  <a:gd name="T86" fmla="*/ 76 w 368"/>
                  <a:gd name="T87" fmla="*/ 143 h 348"/>
                  <a:gd name="T88" fmla="*/ 44 w 368"/>
                  <a:gd name="T89" fmla="*/ 119 h 348"/>
                  <a:gd name="T90" fmla="*/ 60 w 368"/>
                  <a:gd name="T91" fmla="*/ 102 h 348"/>
                  <a:gd name="T92" fmla="*/ 85 w 368"/>
                  <a:gd name="T93" fmla="*/ 102 h 348"/>
                  <a:gd name="T94" fmla="*/ 73 w 368"/>
                  <a:gd name="T95" fmla="*/ 82 h 348"/>
                  <a:gd name="T96" fmla="*/ 65 w 368"/>
                  <a:gd name="T97" fmla="*/ 66 h 348"/>
                  <a:gd name="T98" fmla="*/ 60 w 368"/>
                  <a:gd name="T99" fmla="*/ 32 h 348"/>
                  <a:gd name="T100" fmla="*/ 53 w 368"/>
                  <a:gd name="T101" fmla="*/ 22 h 348"/>
                  <a:gd name="T102" fmla="*/ 54 w 368"/>
                  <a:gd name="T103" fmla="*/ 8 h 348"/>
                  <a:gd name="T104" fmla="*/ 80 w 368"/>
                  <a:gd name="T105" fmla="*/ 6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8" h="348">
                    <a:moveTo>
                      <a:pt x="88" y="9"/>
                    </a:moveTo>
                    <a:lnTo>
                      <a:pt x="97" y="11"/>
                    </a:lnTo>
                    <a:lnTo>
                      <a:pt x="100" y="16"/>
                    </a:lnTo>
                    <a:lnTo>
                      <a:pt x="104" y="16"/>
                    </a:lnTo>
                    <a:lnTo>
                      <a:pt x="103" y="19"/>
                    </a:lnTo>
                    <a:lnTo>
                      <a:pt x="109" y="22"/>
                    </a:lnTo>
                    <a:lnTo>
                      <a:pt x="101" y="31"/>
                    </a:lnTo>
                    <a:lnTo>
                      <a:pt x="109" y="32"/>
                    </a:lnTo>
                    <a:lnTo>
                      <a:pt x="117" y="32"/>
                    </a:lnTo>
                    <a:lnTo>
                      <a:pt x="120" y="38"/>
                    </a:lnTo>
                    <a:lnTo>
                      <a:pt x="124" y="43"/>
                    </a:lnTo>
                    <a:lnTo>
                      <a:pt x="126" y="46"/>
                    </a:lnTo>
                    <a:lnTo>
                      <a:pt x="129" y="52"/>
                    </a:lnTo>
                    <a:lnTo>
                      <a:pt x="129" y="55"/>
                    </a:lnTo>
                    <a:lnTo>
                      <a:pt x="139" y="67"/>
                    </a:lnTo>
                    <a:lnTo>
                      <a:pt x="133" y="70"/>
                    </a:lnTo>
                    <a:lnTo>
                      <a:pt x="133" y="79"/>
                    </a:lnTo>
                    <a:lnTo>
                      <a:pt x="135" y="85"/>
                    </a:lnTo>
                    <a:lnTo>
                      <a:pt x="132" y="95"/>
                    </a:lnTo>
                    <a:lnTo>
                      <a:pt x="129" y="95"/>
                    </a:lnTo>
                    <a:lnTo>
                      <a:pt x="129" y="101"/>
                    </a:lnTo>
                    <a:lnTo>
                      <a:pt x="130" y="105"/>
                    </a:lnTo>
                    <a:lnTo>
                      <a:pt x="126" y="111"/>
                    </a:lnTo>
                    <a:lnTo>
                      <a:pt x="129" y="116"/>
                    </a:lnTo>
                    <a:lnTo>
                      <a:pt x="129" y="117"/>
                    </a:lnTo>
                    <a:lnTo>
                      <a:pt x="145" y="116"/>
                    </a:lnTo>
                    <a:lnTo>
                      <a:pt x="151" y="113"/>
                    </a:lnTo>
                    <a:lnTo>
                      <a:pt x="155" y="114"/>
                    </a:lnTo>
                    <a:lnTo>
                      <a:pt x="171" y="108"/>
                    </a:lnTo>
                    <a:lnTo>
                      <a:pt x="171" y="102"/>
                    </a:lnTo>
                    <a:lnTo>
                      <a:pt x="170" y="95"/>
                    </a:lnTo>
                    <a:lnTo>
                      <a:pt x="173" y="95"/>
                    </a:lnTo>
                    <a:lnTo>
                      <a:pt x="188" y="85"/>
                    </a:lnTo>
                    <a:lnTo>
                      <a:pt x="188" y="79"/>
                    </a:lnTo>
                    <a:lnTo>
                      <a:pt x="183" y="73"/>
                    </a:lnTo>
                    <a:lnTo>
                      <a:pt x="185" y="67"/>
                    </a:lnTo>
                    <a:lnTo>
                      <a:pt x="192" y="64"/>
                    </a:lnTo>
                    <a:lnTo>
                      <a:pt x="202" y="67"/>
                    </a:lnTo>
                    <a:lnTo>
                      <a:pt x="212" y="64"/>
                    </a:lnTo>
                    <a:lnTo>
                      <a:pt x="218" y="66"/>
                    </a:lnTo>
                    <a:lnTo>
                      <a:pt x="218" y="72"/>
                    </a:lnTo>
                    <a:lnTo>
                      <a:pt x="211" y="82"/>
                    </a:lnTo>
                    <a:lnTo>
                      <a:pt x="212" y="89"/>
                    </a:lnTo>
                    <a:lnTo>
                      <a:pt x="218" y="96"/>
                    </a:lnTo>
                    <a:lnTo>
                      <a:pt x="221" y="105"/>
                    </a:lnTo>
                    <a:lnTo>
                      <a:pt x="224" y="105"/>
                    </a:lnTo>
                    <a:lnTo>
                      <a:pt x="227" y="96"/>
                    </a:lnTo>
                    <a:lnTo>
                      <a:pt x="230" y="98"/>
                    </a:lnTo>
                    <a:lnTo>
                      <a:pt x="241" y="98"/>
                    </a:lnTo>
                    <a:lnTo>
                      <a:pt x="246" y="92"/>
                    </a:lnTo>
                    <a:lnTo>
                      <a:pt x="252" y="96"/>
                    </a:lnTo>
                    <a:lnTo>
                      <a:pt x="258" y="95"/>
                    </a:lnTo>
                    <a:lnTo>
                      <a:pt x="262" y="98"/>
                    </a:lnTo>
                    <a:lnTo>
                      <a:pt x="268" y="95"/>
                    </a:lnTo>
                    <a:lnTo>
                      <a:pt x="271" y="92"/>
                    </a:lnTo>
                    <a:lnTo>
                      <a:pt x="267" y="90"/>
                    </a:lnTo>
                    <a:lnTo>
                      <a:pt x="268" y="84"/>
                    </a:lnTo>
                    <a:lnTo>
                      <a:pt x="273" y="70"/>
                    </a:lnTo>
                    <a:lnTo>
                      <a:pt x="285" y="69"/>
                    </a:lnTo>
                    <a:lnTo>
                      <a:pt x="291" y="61"/>
                    </a:lnTo>
                    <a:lnTo>
                      <a:pt x="300" y="61"/>
                    </a:lnTo>
                    <a:lnTo>
                      <a:pt x="299" y="66"/>
                    </a:lnTo>
                    <a:lnTo>
                      <a:pt x="308" y="72"/>
                    </a:lnTo>
                    <a:lnTo>
                      <a:pt x="308" y="79"/>
                    </a:lnTo>
                    <a:lnTo>
                      <a:pt x="320" y="82"/>
                    </a:lnTo>
                    <a:lnTo>
                      <a:pt x="308" y="92"/>
                    </a:lnTo>
                    <a:lnTo>
                      <a:pt x="303" y="98"/>
                    </a:lnTo>
                    <a:lnTo>
                      <a:pt x="306" y="98"/>
                    </a:lnTo>
                    <a:lnTo>
                      <a:pt x="315" y="102"/>
                    </a:lnTo>
                    <a:lnTo>
                      <a:pt x="318" y="108"/>
                    </a:lnTo>
                    <a:lnTo>
                      <a:pt x="314" y="120"/>
                    </a:lnTo>
                    <a:lnTo>
                      <a:pt x="315" y="123"/>
                    </a:lnTo>
                    <a:lnTo>
                      <a:pt x="321" y="128"/>
                    </a:lnTo>
                    <a:lnTo>
                      <a:pt x="328" y="128"/>
                    </a:lnTo>
                    <a:lnTo>
                      <a:pt x="334" y="125"/>
                    </a:lnTo>
                    <a:lnTo>
                      <a:pt x="343" y="128"/>
                    </a:lnTo>
                    <a:lnTo>
                      <a:pt x="352" y="142"/>
                    </a:lnTo>
                    <a:lnTo>
                      <a:pt x="352" y="148"/>
                    </a:lnTo>
                    <a:lnTo>
                      <a:pt x="355" y="152"/>
                    </a:lnTo>
                    <a:lnTo>
                      <a:pt x="355" y="157"/>
                    </a:lnTo>
                    <a:lnTo>
                      <a:pt x="349" y="161"/>
                    </a:lnTo>
                    <a:lnTo>
                      <a:pt x="355" y="177"/>
                    </a:lnTo>
                    <a:lnTo>
                      <a:pt x="368" y="192"/>
                    </a:lnTo>
                    <a:lnTo>
                      <a:pt x="364" y="195"/>
                    </a:lnTo>
                    <a:lnTo>
                      <a:pt x="358" y="196"/>
                    </a:lnTo>
                    <a:lnTo>
                      <a:pt x="353" y="201"/>
                    </a:lnTo>
                    <a:lnTo>
                      <a:pt x="346" y="201"/>
                    </a:lnTo>
                    <a:lnTo>
                      <a:pt x="343" y="203"/>
                    </a:lnTo>
                    <a:lnTo>
                      <a:pt x="335" y="203"/>
                    </a:lnTo>
                    <a:lnTo>
                      <a:pt x="331" y="201"/>
                    </a:lnTo>
                    <a:lnTo>
                      <a:pt x="311" y="198"/>
                    </a:lnTo>
                    <a:lnTo>
                      <a:pt x="300" y="193"/>
                    </a:lnTo>
                    <a:lnTo>
                      <a:pt x="294" y="195"/>
                    </a:lnTo>
                    <a:lnTo>
                      <a:pt x="284" y="196"/>
                    </a:lnTo>
                    <a:lnTo>
                      <a:pt x="282" y="198"/>
                    </a:lnTo>
                    <a:lnTo>
                      <a:pt x="274" y="198"/>
                    </a:lnTo>
                    <a:lnTo>
                      <a:pt x="267" y="204"/>
                    </a:lnTo>
                    <a:lnTo>
                      <a:pt x="270" y="213"/>
                    </a:lnTo>
                    <a:lnTo>
                      <a:pt x="273" y="219"/>
                    </a:lnTo>
                    <a:lnTo>
                      <a:pt x="271" y="230"/>
                    </a:lnTo>
                    <a:lnTo>
                      <a:pt x="277" y="230"/>
                    </a:lnTo>
                    <a:lnTo>
                      <a:pt x="279" y="247"/>
                    </a:lnTo>
                    <a:lnTo>
                      <a:pt x="277" y="250"/>
                    </a:lnTo>
                    <a:lnTo>
                      <a:pt x="282" y="256"/>
                    </a:lnTo>
                    <a:lnTo>
                      <a:pt x="282" y="265"/>
                    </a:lnTo>
                    <a:lnTo>
                      <a:pt x="282" y="271"/>
                    </a:lnTo>
                    <a:lnTo>
                      <a:pt x="282" y="271"/>
                    </a:lnTo>
                    <a:lnTo>
                      <a:pt x="285" y="283"/>
                    </a:lnTo>
                    <a:lnTo>
                      <a:pt x="285" y="288"/>
                    </a:lnTo>
                    <a:lnTo>
                      <a:pt x="279" y="289"/>
                    </a:lnTo>
                    <a:lnTo>
                      <a:pt x="265" y="303"/>
                    </a:lnTo>
                    <a:lnTo>
                      <a:pt x="255" y="304"/>
                    </a:lnTo>
                    <a:lnTo>
                      <a:pt x="246" y="309"/>
                    </a:lnTo>
                    <a:lnTo>
                      <a:pt x="236" y="306"/>
                    </a:lnTo>
                    <a:lnTo>
                      <a:pt x="232" y="301"/>
                    </a:lnTo>
                    <a:lnTo>
                      <a:pt x="232" y="307"/>
                    </a:lnTo>
                    <a:lnTo>
                      <a:pt x="226" y="310"/>
                    </a:lnTo>
                    <a:lnTo>
                      <a:pt x="226" y="313"/>
                    </a:lnTo>
                    <a:lnTo>
                      <a:pt x="221" y="323"/>
                    </a:lnTo>
                    <a:lnTo>
                      <a:pt x="217" y="327"/>
                    </a:lnTo>
                    <a:lnTo>
                      <a:pt x="205" y="330"/>
                    </a:lnTo>
                    <a:lnTo>
                      <a:pt x="195" y="338"/>
                    </a:lnTo>
                    <a:lnTo>
                      <a:pt x="189" y="341"/>
                    </a:lnTo>
                    <a:lnTo>
                      <a:pt x="189" y="347"/>
                    </a:lnTo>
                    <a:lnTo>
                      <a:pt x="180" y="348"/>
                    </a:lnTo>
                    <a:lnTo>
                      <a:pt x="180" y="345"/>
                    </a:lnTo>
                    <a:lnTo>
                      <a:pt x="174" y="336"/>
                    </a:lnTo>
                    <a:lnTo>
                      <a:pt x="176" y="329"/>
                    </a:lnTo>
                    <a:lnTo>
                      <a:pt x="180" y="321"/>
                    </a:lnTo>
                    <a:lnTo>
                      <a:pt x="176" y="310"/>
                    </a:lnTo>
                    <a:lnTo>
                      <a:pt x="171" y="307"/>
                    </a:lnTo>
                    <a:lnTo>
                      <a:pt x="164" y="307"/>
                    </a:lnTo>
                    <a:lnTo>
                      <a:pt x="161" y="304"/>
                    </a:lnTo>
                    <a:lnTo>
                      <a:pt x="159" y="298"/>
                    </a:lnTo>
                    <a:lnTo>
                      <a:pt x="153" y="295"/>
                    </a:lnTo>
                    <a:lnTo>
                      <a:pt x="130" y="277"/>
                    </a:lnTo>
                    <a:lnTo>
                      <a:pt x="129" y="271"/>
                    </a:lnTo>
                    <a:lnTo>
                      <a:pt x="130" y="268"/>
                    </a:lnTo>
                    <a:lnTo>
                      <a:pt x="129" y="268"/>
                    </a:lnTo>
                    <a:lnTo>
                      <a:pt x="112" y="263"/>
                    </a:lnTo>
                    <a:lnTo>
                      <a:pt x="106" y="268"/>
                    </a:lnTo>
                    <a:lnTo>
                      <a:pt x="97" y="274"/>
                    </a:lnTo>
                    <a:lnTo>
                      <a:pt x="91" y="277"/>
                    </a:lnTo>
                    <a:lnTo>
                      <a:pt x="88" y="277"/>
                    </a:lnTo>
                    <a:lnTo>
                      <a:pt x="82" y="280"/>
                    </a:lnTo>
                    <a:lnTo>
                      <a:pt x="79" y="280"/>
                    </a:lnTo>
                    <a:lnTo>
                      <a:pt x="76" y="280"/>
                    </a:lnTo>
                    <a:lnTo>
                      <a:pt x="57" y="277"/>
                    </a:lnTo>
                    <a:lnTo>
                      <a:pt x="51" y="277"/>
                    </a:lnTo>
                    <a:lnTo>
                      <a:pt x="48" y="271"/>
                    </a:lnTo>
                    <a:lnTo>
                      <a:pt x="41" y="266"/>
                    </a:lnTo>
                    <a:lnTo>
                      <a:pt x="39" y="263"/>
                    </a:lnTo>
                    <a:lnTo>
                      <a:pt x="30" y="262"/>
                    </a:lnTo>
                    <a:lnTo>
                      <a:pt x="27" y="256"/>
                    </a:lnTo>
                    <a:lnTo>
                      <a:pt x="27" y="253"/>
                    </a:lnTo>
                    <a:lnTo>
                      <a:pt x="35" y="251"/>
                    </a:lnTo>
                    <a:lnTo>
                      <a:pt x="39" y="248"/>
                    </a:lnTo>
                    <a:lnTo>
                      <a:pt x="33" y="244"/>
                    </a:lnTo>
                    <a:lnTo>
                      <a:pt x="26" y="228"/>
                    </a:lnTo>
                    <a:lnTo>
                      <a:pt x="24" y="228"/>
                    </a:lnTo>
                    <a:lnTo>
                      <a:pt x="16" y="219"/>
                    </a:lnTo>
                    <a:lnTo>
                      <a:pt x="4" y="216"/>
                    </a:lnTo>
                    <a:lnTo>
                      <a:pt x="0" y="212"/>
                    </a:lnTo>
                    <a:lnTo>
                      <a:pt x="3" y="204"/>
                    </a:lnTo>
                    <a:lnTo>
                      <a:pt x="7" y="201"/>
                    </a:lnTo>
                    <a:lnTo>
                      <a:pt x="9" y="193"/>
                    </a:lnTo>
                    <a:lnTo>
                      <a:pt x="9" y="187"/>
                    </a:lnTo>
                    <a:lnTo>
                      <a:pt x="50" y="184"/>
                    </a:lnTo>
                    <a:lnTo>
                      <a:pt x="57" y="181"/>
                    </a:lnTo>
                    <a:lnTo>
                      <a:pt x="59" y="181"/>
                    </a:lnTo>
                    <a:lnTo>
                      <a:pt x="73" y="174"/>
                    </a:lnTo>
                    <a:lnTo>
                      <a:pt x="70" y="168"/>
                    </a:lnTo>
                    <a:lnTo>
                      <a:pt x="73" y="158"/>
                    </a:lnTo>
                    <a:lnTo>
                      <a:pt x="74" y="154"/>
                    </a:lnTo>
                    <a:lnTo>
                      <a:pt x="73" y="148"/>
                    </a:lnTo>
                    <a:lnTo>
                      <a:pt x="76" y="143"/>
                    </a:lnTo>
                    <a:lnTo>
                      <a:pt x="74" y="136"/>
                    </a:lnTo>
                    <a:lnTo>
                      <a:pt x="73" y="134"/>
                    </a:lnTo>
                    <a:lnTo>
                      <a:pt x="70" y="128"/>
                    </a:lnTo>
                    <a:lnTo>
                      <a:pt x="44" y="119"/>
                    </a:lnTo>
                    <a:lnTo>
                      <a:pt x="45" y="108"/>
                    </a:lnTo>
                    <a:lnTo>
                      <a:pt x="50" y="108"/>
                    </a:lnTo>
                    <a:lnTo>
                      <a:pt x="57" y="101"/>
                    </a:lnTo>
                    <a:lnTo>
                      <a:pt x="60" y="102"/>
                    </a:lnTo>
                    <a:lnTo>
                      <a:pt x="70" y="104"/>
                    </a:lnTo>
                    <a:lnTo>
                      <a:pt x="76" y="108"/>
                    </a:lnTo>
                    <a:lnTo>
                      <a:pt x="80" y="108"/>
                    </a:lnTo>
                    <a:lnTo>
                      <a:pt x="85" y="102"/>
                    </a:lnTo>
                    <a:lnTo>
                      <a:pt x="77" y="101"/>
                    </a:lnTo>
                    <a:lnTo>
                      <a:pt x="73" y="98"/>
                    </a:lnTo>
                    <a:lnTo>
                      <a:pt x="76" y="92"/>
                    </a:lnTo>
                    <a:lnTo>
                      <a:pt x="73" y="82"/>
                    </a:lnTo>
                    <a:lnTo>
                      <a:pt x="76" y="76"/>
                    </a:lnTo>
                    <a:lnTo>
                      <a:pt x="76" y="70"/>
                    </a:lnTo>
                    <a:lnTo>
                      <a:pt x="70" y="66"/>
                    </a:lnTo>
                    <a:lnTo>
                      <a:pt x="65" y="66"/>
                    </a:lnTo>
                    <a:lnTo>
                      <a:pt x="76" y="55"/>
                    </a:lnTo>
                    <a:lnTo>
                      <a:pt x="76" y="49"/>
                    </a:lnTo>
                    <a:lnTo>
                      <a:pt x="67" y="37"/>
                    </a:lnTo>
                    <a:lnTo>
                      <a:pt x="60" y="32"/>
                    </a:lnTo>
                    <a:lnTo>
                      <a:pt x="54" y="35"/>
                    </a:lnTo>
                    <a:lnTo>
                      <a:pt x="48" y="31"/>
                    </a:lnTo>
                    <a:lnTo>
                      <a:pt x="48" y="25"/>
                    </a:lnTo>
                    <a:lnTo>
                      <a:pt x="53" y="22"/>
                    </a:lnTo>
                    <a:lnTo>
                      <a:pt x="60" y="20"/>
                    </a:lnTo>
                    <a:lnTo>
                      <a:pt x="62" y="19"/>
                    </a:lnTo>
                    <a:lnTo>
                      <a:pt x="57" y="9"/>
                    </a:lnTo>
                    <a:lnTo>
                      <a:pt x="54" y="8"/>
                    </a:lnTo>
                    <a:lnTo>
                      <a:pt x="57" y="5"/>
                    </a:lnTo>
                    <a:lnTo>
                      <a:pt x="73" y="3"/>
                    </a:lnTo>
                    <a:lnTo>
                      <a:pt x="77" y="8"/>
                    </a:lnTo>
                    <a:lnTo>
                      <a:pt x="80" y="6"/>
                    </a:lnTo>
                    <a:lnTo>
                      <a:pt x="82" y="0"/>
                    </a:lnTo>
                    <a:lnTo>
                      <a:pt x="85" y="0"/>
                    </a:lnTo>
                    <a:lnTo>
                      <a:pt x="88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3" name="Freeform 1174">
                <a:extLst>
                  <a:ext uri="{FF2B5EF4-FFF2-40B4-BE49-F238E27FC236}">
                    <a16:creationId xmlns:a16="http://schemas.microsoft.com/office/drawing/2014/main" id="{04317CDA-4770-CB31-D34E-2A84F4D6B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986"/>
                <a:ext cx="62" cy="87"/>
              </a:xfrm>
              <a:custGeom>
                <a:avLst/>
                <a:gdLst>
                  <a:gd name="T0" fmla="*/ 0 w 125"/>
                  <a:gd name="T1" fmla="*/ 103 h 173"/>
                  <a:gd name="T2" fmla="*/ 10 w 125"/>
                  <a:gd name="T3" fmla="*/ 115 h 173"/>
                  <a:gd name="T4" fmla="*/ 5 w 125"/>
                  <a:gd name="T5" fmla="*/ 137 h 173"/>
                  <a:gd name="T6" fmla="*/ 13 w 125"/>
                  <a:gd name="T7" fmla="*/ 149 h 173"/>
                  <a:gd name="T8" fmla="*/ 13 w 125"/>
                  <a:gd name="T9" fmla="*/ 159 h 173"/>
                  <a:gd name="T10" fmla="*/ 31 w 125"/>
                  <a:gd name="T11" fmla="*/ 173 h 173"/>
                  <a:gd name="T12" fmla="*/ 41 w 125"/>
                  <a:gd name="T13" fmla="*/ 167 h 173"/>
                  <a:gd name="T14" fmla="*/ 49 w 125"/>
                  <a:gd name="T15" fmla="*/ 170 h 173"/>
                  <a:gd name="T16" fmla="*/ 63 w 125"/>
                  <a:gd name="T17" fmla="*/ 162 h 173"/>
                  <a:gd name="T18" fmla="*/ 87 w 125"/>
                  <a:gd name="T19" fmla="*/ 165 h 173"/>
                  <a:gd name="T20" fmla="*/ 88 w 125"/>
                  <a:gd name="T21" fmla="*/ 164 h 173"/>
                  <a:gd name="T22" fmla="*/ 101 w 125"/>
                  <a:gd name="T23" fmla="*/ 167 h 173"/>
                  <a:gd name="T24" fmla="*/ 110 w 125"/>
                  <a:gd name="T25" fmla="*/ 161 h 173"/>
                  <a:gd name="T26" fmla="*/ 122 w 125"/>
                  <a:gd name="T27" fmla="*/ 162 h 173"/>
                  <a:gd name="T28" fmla="*/ 122 w 125"/>
                  <a:gd name="T29" fmla="*/ 150 h 173"/>
                  <a:gd name="T30" fmla="*/ 105 w 125"/>
                  <a:gd name="T31" fmla="*/ 149 h 173"/>
                  <a:gd name="T32" fmla="*/ 96 w 125"/>
                  <a:gd name="T33" fmla="*/ 144 h 173"/>
                  <a:gd name="T34" fmla="*/ 94 w 125"/>
                  <a:gd name="T35" fmla="*/ 134 h 173"/>
                  <a:gd name="T36" fmla="*/ 94 w 125"/>
                  <a:gd name="T37" fmla="*/ 121 h 173"/>
                  <a:gd name="T38" fmla="*/ 81 w 125"/>
                  <a:gd name="T39" fmla="*/ 115 h 173"/>
                  <a:gd name="T40" fmla="*/ 72 w 125"/>
                  <a:gd name="T41" fmla="*/ 108 h 173"/>
                  <a:gd name="T42" fmla="*/ 76 w 125"/>
                  <a:gd name="T43" fmla="*/ 103 h 173"/>
                  <a:gd name="T44" fmla="*/ 75 w 125"/>
                  <a:gd name="T45" fmla="*/ 89 h 173"/>
                  <a:gd name="T46" fmla="*/ 84 w 125"/>
                  <a:gd name="T47" fmla="*/ 85 h 173"/>
                  <a:gd name="T48" fmla="*/ 104 w 125"/>
                  <a:gd name="T49" fmla="*/ 76 h 173"/>
                  <a:gd name="T50" fmla="*/ 104 w 125"/>
                  <a:gd name="T51" fmla="*/ 70 h 173"/>
                  <a:gd name="T52" fmla="*/ 105 w 125"/>
                  <a:gd name="T53" fmla="*/ 58 h 173"/>
                  <a:gd name="T54" fmla="*/ 116 w 125"/>
                  <a:gd name="T55" fmla="*/ 41 h 173"/>
                  <a:gd name="T56" fmla="*/ 117 w 125"/>
                  <a:gd name="T57" fmla="*/ 35 h 173"/>
                  <a:gd name="T58" fmla="*/ 120 w 125"/>
                  <a:gd name="T59" fmla="*/ 21 h 173"/>
                  <a:gd name="T60" fmla="*/ 123 w 125"/>
                  <a:gd name="T61" fmla="*/ 10 h 173"/>
                  <a:gd name="T62" fmla="*/ 101 w 125"/>
                  <a:gd name="T63" fmla="*/ 10 h 173"/>
                  <a:gd name="T64" fmla="*/ 91 w 125"/>
                  <a:gd name="T65" fmla="*/ 18 h 173"/>
                  <a:gd name="T66" fmla="*/ 82 w 125"/>
                  <a:gd name="T67" fmla="*/ 26 h 173"/>
                  <a:gd name="T68" fmla="*/ 70 w 125"/>
                  <a:gd name="T69" fmla="*/ 20 h 173"/>
                  <a:gd name="T70" fmla="*/ 55 w 125"/>
                  <a:gd name="T71" fmla="*/ 12 h 173"/>
                  <a:gd name="T72" fmla="*/ 44 w 125"/>
                  <a:gd name="T73" fmla="*/ 9 h 173"/>
                  <a:gd name="T74" fmla="*/ 31 w 125"/>
                  <a:gd name="T75" fmla="*/ 0 h 173"/>
                  <a:gd name="T76" fmla="*/ 17 w 125"/>
                  <a:gd name="T77" fmla="*/ 6 h 173"/>
                  <a:gd name="T78" fmla="*/ 19 w 125"/>
                  <a:gd name="T79" fmla="*/ 24 h 173"/>
                  <a:gd name="T80" fmla="*/ 26 w 125"/>
                  <a:gd name="T81" fmla="*/ 48 h 173"/>
                  <a:gd name="T82" fmla="*/ 25 w 125"/>
                  <a:gd name="T83" fmla="*/ 61 h 173"/>
                  <a:gd name="T84" fmla="*/ 29 w 125"/>
                  <a:gd name="T85" fmla="*/ 67 h 173"/>
                  <a:gd name="T86" fmla="*/ 28 w 125"/>
                  <a:gd name="T87" fmla="*/ 83 h 173"/>
                  <a:gd name="T88" fmla="*/ 14 w 125"/>
                  <a:gd name="T89" fmla="*/ 76 h 173"/>
                  <a:gd name="T90" fmla="*/ 22 w 125"/>
                  <a:gd name="T91" fmla="*/ 99 h 173"/>
                  <a:gd name="T92" fmla="*/ 19 w 125"/>
                  <a:gd name="T93" fmla="*/ 106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" h="173">
                    <a:moveTo>
                      <a:pt x="8" y="102"/>
                    </a:moveTo>
                    <a:lnTo>
                      <a:pt x="0" y="103"/>
                    </a:lnTo>
                    <a:lnTo>
                      <a:pt x="6" y="112"/>
                    </a:lnTo>
                    <a:lnTo>
                      <a:pt x="10" y="115"/>
                    </a:lnTo>
                    <a:lnTo>
                      <a:pt x="11" y="130"/>
                    </a:lnTo>
                    <a:lnTo>
                      <a:pt x="5" y="137"/>
                    </a:lnTo>
                    <a:lnTo>
                      <a:pt x="10" y="147"/>
                    </a:lnTo>
                    <a:lnTo>
                      <a:pt x="13" y="149"/>
                    </a:lnTo>
                    <a:lnTo>
                      <a:pt x="14" y="155"/>
                    </a:lnTo>
                    <a:lnTo>
                      <a:pt x="13" y="159"/>
                    </a:lnTo>
                    <a:lnTo>
                      <a:pt x="17" y="162"/>
                    </a:lnTo>
                    <a:lnTo>
                      <a:pt x="31" y="173"/>
                    </a:lnTo>
                    <a:lnTo>
                      <a:pt x="35" y="165"/>
                    </a:lnTo>
                    <a:lnTo>
                      <a:pt x="41" y="167"/>
                    </a:lnTo>
                    <a:lnTo>
                      <a:pt x="44" y="172"/>
                    </a:lnTo>
                    <a:lnTo>
                      <a:pt x="49" y="170"/>
                    </a:lnTo>
                    <a:lnTo>
                      <a:pt x="58" y="167"/>
                    </a:lnTo>
                    <a:lnTo>
                      <a:pt x="63" y="162"/>
                    </a:lnTo>
                    <a:lnTo>
                      <a:pt x="81" y="162"/>
                    </a:lnTo>
                    <a:lnTo>
                      <a:pt x="87" y="165"/>
                    </a:lnTo>
                    <a:lnTo>
                      <a:pt x="85" y="161"/>
                    </a:lnTo>
                    <a:lnTo>
                      <a:pt x="88" y="164"/>
                    </a:lnTo>
                    <a:lnTo>
                      <a:pt x="98" y="162"/>
                    </a:lnTo>
                    <a:lnTo>
                      <a:pt x="101" y="167"/>
                    </a:lnTo>
                    <a:lnTo>
                      <a:pt x="104" y="158"/>
                    </a:lnTo>
                    <a:lnTo>
                      <a:pt x="110" y="161"/>
                    </a:lnTo>
                    <a:lnTo>
                      <a:pt x="113" y="165"/>
                    </a:lnTo>
                    <a:lnTo>
                      <a:pt x="122" y="162"/>
                    </a:lnTo>
                    <a:lnTo>
                      <a:pt x="123" y="153"/>
                    </a:lnTo>
                    <a:lnTo>
                      <a:pt x="122" y="150"/>
                    </a:lnTo>
                    <a:lnTo>
                      <a:pt x="110" y="147"/>
                    </a:lnTo>
                    <a:lnTo>
                      <a:pt x="105" y="149"/>
                    </a:lnTo>
                    <a:lnTo>
                      <a:pt x="105" y="143"/>
                    </a:lnTo>
                    <a:lnTo>
                      <a:pt x="96" y="144"/>
                    </a:lnTo>
                    <a:lnTo>
                      <a:pt x="94" y="138"/>
                    </a:lnTo>
                    <a:lnTo>
                      <a:pt x="94" y="134"/>
                    </a:lnTo>
                    <a:lnTo>
                      <a:pt x="98" y="126"/>
                    </a:lnTo>
                    <a:lnTo>
                      <a:pt x="94" y="121"/>
                    </a:lnTo>
                    <a:lnTo>
                      <a:pt x="88" y="114"/>
                    </a:lnTo>
                    <a:lnTo>
                      <a:pt x="81" y="115"/>
                    </a:lnTo>
                    <a:lnTo>
                      <a:pt x="78" y="115"/>
                    </a:lnTo>
                    <a:lnTo>
                      <a:pt x="72" y="108"/>
                    </a:lnTo>
                    <a:lnTo>
                      <a:pt x="73" y="106"/>
                    </a:lnTo>
                    <a:lnTo>
                      <a:pt x="76" y="103"/>
                    </a:lnTo>
                    <a:lnTo>
                      <a:pt x="73" y="96"/>
                    </a:lnTo>
                    <a:lnTo>
                      <a:pt x="75" y="89"/>
                    </a:lnTo>
                    <a:lnTo>
                      <a:pt x="79" y="86"/>
                    </a:lnTo>
                    <a:lnTo>
                      <a:pt x="84" y="85"/>
                    </a:lnTo>
                    <a:lnTo>
                      <a:pt x="94" y="76"/>
                    </a:lnTo>
                    <a:lnTo>
                      <a:pt x="104" y="76"/>
                    </a:lnTo>
                    <a:lnTo>
                      <a:pt x="101" y="73"/>
                    </a:lnTo>
                    <a:lnTo>
                      <a:pt x="104" y="70"/>
                    </a:lnTo>
                    <a:lnTo>
                      <a:pt x="110" y="68"/>
                    </a:lnTo>
                    <a:lnTo>
                      <a:pt x="105" y="58"/>
                    </a:lnTo>
                    <a:lnTo>
                      <a:pt x="108" y="54"/>
                    </a:lnTo>
                    <a:lnTo>
                      <a:pt x="116" y="41"/>
                    </a:lnTo>
                    <a:lnTo>
                      <a:pt x="123" y="42"/>
                    </a:lnTo>
                    <a:lnTo>
                      <a:pt x="117" y="35"/>
                    </a:lnTo>
                    <a:lnTo>
                      <a:pt x="123" y="26"/>
                    </a:lnTo>
                    <a:lnTo>
                      <a:pt x="120" y="21"/>
                    </a:lnTo>
                    <a:lnTo>
                      <a:pt x="125" y="16"/>
                    </a:lnTo>
                    <a:lnTo>
                      <a:pt x="123" y="10"/>
                    </a:lnTo>
                    <a:lnTo>
                      <a:pt x="114" y="13"/>
                    </a:lnTo>
                    <a:lnTo>
                      <a:pt x="101" y="10"/>
                    </a:lnTo>
                    <a:lnTo>
                      <a:pt x="98" y="15"/>
                    </a:lnTo>
                    <a:lnTo>
                      <a:pt x="91" y="18"/>
                    </a:lnTo>
                    <a:lnTo>
                      <a:pt x="88" y="23"/>
                    </a:lnTo>
                    <a:lnTo>
                      <a:pt x="82" y="26"/>
                    </a:lnTo>
                    <a:lnTo>
                      <a:pt x="78" y="23"/>
                    </a:lnTo>
                    <a:lnTo>
                      <a:pt x="70" y="20"/>
                    </a:lnTo>
                    <a:lnTo>
                      <a:pt x="66" y="20"/>
                    </a:lnTo>
                    <a:lnTo>
                      <a:pt x="55" y="12"/>
                    </a:lnTo>
                    <a:lnTo>
                      <a:pt x="50" y="12"/>
                    </a:lnTo>
                    <a:lnTo>
                      <a:pt x="44" y="9"/>
                    </a:lnTo>
                    <a:lnTo>
                      <a:pt x="34" y="6"/>
                    </a:lnTo>
                    <a:lnTo>
                      <a:pt x="31" y="0"/>
                    </a:lnTo>
                    <a:lnTo>
                      <a:pt x="28" y="1"/>
                    </a:lnTo>
                    <a:lnTo>
                      <a:pt x="17" y="6"/>
                    </a:lnTo>
                    <a:lnTo>
                      <a:pt x="22" y="13"/>
                    </a:lnTo>
                    <a:lnTo>
                      <a:pt x="19" y="24"/>
                    </a:lnTo>
                    <a:lnTo>
                      <a:pt x="11" y="29"/>
                    </a:lnTo>
                    <a:lnTo>
                      <a:pt x="26" y="48"/>
                    </a:lnTo>
                    <a:lnTo>
                      <a:pt x="26" y="56"/>
                    </a:lnTo>
                    <a:lnTo>
                      <a:pt x="25" y="61"/>
                    </a:lnTo>
                    <a:lnTo>
                      <a:pt x="28" y="64"/>
                    </a:lnTo>
                    <a:lnTo>
                      <a:pt x="29" y="67"/>
                    </a:lnTo>
                    <a:lnTo>
                      <a:pt x="29" y="79"/>
                    </a:lnTo>
                    <a:lnTo>
                      <a:pt x="28" y="83"/>
                    </a:lnTo>
                    <a:lnTo>
                      <a:pt x="17" y="82"/>
                    </a:lnTo>
                    <a:lnTo>
                      <a:pt x="14" y="76"/>
                    </a:lnTo>
                    <a:lnTo>
                      <a:pt x="14" y="85"/>
                    </a:lnTo>
                    <a:lnTo>
                      <a:pt x="22" y="99"/>
                    </a:lnTo>
                    <a:lnTo>
                      <a:pt x="19" y="102"/>
                    </a:lnTo>
                    <a:lnTo>
                      <a:pt x="19" y="106"/>
                    </a:lnTo>
                    <a:lnTo>
                      <a:pt x="8" y="10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4" name="Freeform 1175">
                <a:extLst>
                  <a:ext uri="{FF2B5EF4-FFF2-40B4-BE49-F238E27FC236}">
                    <a16:creationId xmlns:a16="http://schemas.microsoft.com/office/drawing/2014/main" id="{EA9B024A-C7AC-2A87-264E-FD95B6837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986"/>
                <a:ext cx="62" cy="87"/>
              </a:xfrm>
              <a:custGeom>
                <a:avLst/>
                <a:gdLst>
                  <a:gd name="T0" fmla="*/ 19 w 125"/>
                  <a:gd name="T1" fmla="*/ 106 h 173"/>
                  <a:gd name="T2" fmla="*/ 22 w 125"/>
                  <a:gd name="T3" fmla="*/ 99 h 173"/>
                  <a:gd name="T4" fmla="*/ 14 w 125"/>
                  <a:gd name="T5" fmla="*/ 76 h 173"/>
                  <a:gd name="T6" fmla="*/ 28 w 125"/>
                  <a:gd name="T7" fmla="*/ 83 h 173"/>
                  <a:gd name="T8" fmla="*/ 29 w 125"/>
                  <a:gd name="T9" fmla="*/ 67 h 173"/>
                  <a:gd name="T10" fmla="*/ 25 w 125"/>
                  <a:gd name="T11" fmla="*/ 61 h 173"/>
                  <a:gd name="T12" fmla="*/ 26 w 125"/>
                  <a:gd name="T13" fmla="*/ 48 h 173"/>
                  <a:gd name="T14" fmla="*/ 19 w 125"/>
                  <a:gd name="T15" fmla="*/ 24 h 173"/>
                  <a:gd name="T16" fmla="*/ 17 w 125"/>
                  <a:gd name="T17" fmla="*/ 6 h 173"/>
                  <a:gd name="T18" fmla="*/ 31 w 125"/>
                  <a:gd name="T19" fmla="*/ 0 h 173"/>
                  <a:gd name="T20" fmla="*/ 44 w 125"/>
                  <a:gd name="T21" fmla="*/ 9 h 173"/>
                  <a:gd name="T22" fmla="*/ 55 w 125"/>
                  <a:gd name="T23" fmla="*/ 12 h 173"/>
                  <a:gd name="T24" fmla="*/ 70 w 125"/>
                  <a:gd name="T25" fmla="*/ 20 h 173"/>
                  <a:gd name="T26" fmla="*/ 82 w 125"/>
                  <a:gd name="T27" fmla="*/ 26 h 173"/>
                  <a:gd name="T28" fmla="*/ 91 w 125"/>
                  <a:gd name="T29" fmla="*/ 18 h 173"/>
                  <a:gd name="T30" fmla="*/ 101 w 125"/>
                  <a:gd name="T31" fmla="*/ 10 h 173"/>
                  <a:gd name="T32" fmla="*/ 123 w 125"/>
                  <a:gd name="T33" fmla="*/ 10 h 173"/>
                  <a:gd name="T34" fmla="*/ 120 w 125"/>
                  <a:gd name="T35" fmla="*/ 21 h 173"/>
                  <a:gd name="T36" fmla="*/ 117 w 125"/>
                  <a:gd name="T37" fmla="*/ 35 h 173"/>
                  <a:gd name="T38" fmla="*/ 116 w 125"/>
                  <a:gd name="T39" fmla="*/ 41 h 173"/>
                  <a:gd name="T40" fmla="*/ 105 w 125"/>
                  <a:gd name="T41" fmla="*/ 58 h 173"/>
                  <a:gd name="T42" fmla="*/ 104 w 125"/>
                  <a:gd name="T43" fmla="*/ 70 h 173"/>
                  <a:gd name="T44" fmla="*/ 104 w 125"/>
                  <a:gd name="T45" fmla="*/ 76 h 173"/>
                  <a:gd name="T46" fmla="*/ 84 w 125"/>
                  <a:gd name="T47" fmla="*/ 85 h 173"/>
                  <a:gd name="T48" fmla="*/ 75 w 125"/>
                  <a:gd name="T49" fmla="*/ 89 h 173"/>
                  <a:gd name="T50" fmla="*/ 76 w 125"/>
                  <a:gd name="T51" fmla="*/ 103 h 173"/>
                  <a:gd name="T52" fmla="*/ 72 w 125"/>
                  <a:gd name="T53" fmla="*/ 108 h 173"/>
                  <a:gd name="T54" fmla="*/ 81 w 125"/>
                  <a:gd name="T55" fmla="*/ 115 h 173"/>
                  <a:gd name="T56" fmla="*/ 94 w 125"/>
                  <a:gd name="T57" fmla="*/ 121 h 173"/>
                  <a:gd name="T58" fmla="*/ 94 w 125"/>
                  <a:gd name="T59" fmla="*/ 134 h 173"/>
                  <a:gd name="T60" fmla="*/ 96 w 125"/>
                  <a:gd name="T61" fmla="*/ 144 h 173"/>
                  <a:gd name="T62" fmla="*/ 105 w 125"/>
                  <a:gd name="T63" fmla="*/ 149 h 173"/>
                  <a:gd name="T64" fmla="*/ 122 w 125"/>
                  <a:gd name="T65" fmla="*/ 150 h 173"/>
                  <a:gd name="T66" fmla="*/ 122 w 125"/>
                  <a:gd name="T67" fmla="*/ 162 h 173"/>
                  <a:gd name="T68" fmla="*/ 110 w 125"/>
                  <a:gd name="T69" fmla="*/ 161 h 173"/>
                  <a:gd name="T70" fmla="*/ 101 w 125"/>
                  <a:gd name="T71" fmla="*/ 167 h 173"/>
                  <a:gd name="T72" fmla="*/ 88 w 125"/>
                  <a:gd name="T73" fmla="*/ 164 h 173"/>
                  <a:gd name="T74" fmla="*/ 87 w 125"/>
                  <a:gd name="T75" fmla="*/ 165 h 173"/>
                  <a:gd name="T76" fmla="*/ 63 w 125"/>
                  <a:gd name="T77" fmla="*/ 162 h 173"/>
                  <a:gd name="T78" fmla="*/ 49 w 125"/>
                  <a:gd name="T79" fmla="*/ 170 h 173"/>
                  <a:gd name="T80" fmla="*/ 41 w 125"/>
                  <a:gd name="T81" fmla="*/ 167 h 173"/>
                  <a:gd name="T82" fmla="*/ 31 w 125"/>
                  <a:gd name="T83" fmla="*/ 173 h 173"/>
                  <a:gd name="T84" fmla="*/ 13 w 125"/>
                  <a:gd name="T85" fmla="*/ 159 h 173"/>
                  <a:gd name="T86" fmla="*/ 13 w 125"/>
                  <a:gd name="T87" fmla="*/ 149 h 173"/>
                  <a:gd name="T88" fmla="*/ 5 w 125"/>
                  <a:gd name="T89" fmla="*/ 137 h 173"/>
                  <a:gd name="T90" fmla="*/ 10 w 125"/>
                  <a:gd name="T91" fmla="*/ 115 h 173"/>
                  <a:gd name="T92" fmla="*/ 0 w 125"/>
                  <a:gd name="T93" fmla="*/ 10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" h="173">
                    <a:moveTo>
                      <a:pt x="8" y="102"/>
                    </a:moveTo>
                    <a:lnTo>
                      <a:pt x="19" y="106"/>
                    </a:lnTo>
                    <a:lnTo>
                      <a:pt x="19" y="102"/>
                    </a:lnTo>
                    <a:lnTo>
                      <a:pt x="22" y="99"/>
                    </a:lnTo>
                    <a:lnTo>
                      <a:pt x="14" y="85"/>
                    </a:lnTo>
                    <a:lnTo>
                      <a:pt x="14" y="76"/>
                    </a:lnTo>
                    <a:lnTo>
                      <a:pt x="17" y="82"/>
                    </a:lnTo>
                    <a:lnTo>
                      <a:pt x="28" y="83"/>
                    </a:lnTo>
                    <a:lnTo>
                      <a:pt x="29" y="79"/>
                    </a:lnTo>
                    <a:lnTo>
                      <a:pt x="29" y="67"/>
                    </a:lnTo>
                    <a:lnTo>
                      <a:pt x="28" y="64"/>
                    </a:lnTo>
                    <a:lnTo>
                      <a:pt x="25" y="61"/>
                    </a:lnTo>
                    <a:lnTo>
                      <a:pt x="26" y="56"/>
                    </a:lnTo>
                    <a:lnTo>
                      <a:pt x="26" y="48"/>
                    </a:lnTo>
                    <a:lnTo>
                      <a:pt x="11" y="29"/>
                    </a:lnTo>
                    <a:lnTo>
                      <a:pt x="19" y="24"/>
                    </a:lnTo>
                    <a:lnTo>
                      <a:pt x="22" y="13"/>
                    </a:lnTo>
                    <a:lnTo>
                      <a:pt x="17" y="6"/>
                    </a:lnTo>
                    <a:lnTo>
                      <a:pt x="28" y="1"/>
                    </a:lnTo>
                    <a:lnTo>
                      <a:pt x="31" y="0"/>
                    </a:lnTo>
                    <a:lnTo>
                      <a:pt x="34" y="6"/>
                    </a:lnTo>
                    <a:lnTo>
                      <a:pt x="44" y="9"/>
                    </a:lnTo>
                    <a:lnTo>
                      <a:pt x="50" y="12"/>
                    </a:lnTo>
                    <a:lnTo>
                      <a:pt x="55" y="12"/>
                    </a:lnTo>
                    <a:lnTo>
                      <a:pt x="66" y="20"/>
                    </a:lnTo>
                    <a:lnTo>
                      <a:pt x="70" y="20"/>
                    </a:lnTo>
                    <a:lnTo>
                      <a:pt x="78" y="23"/>
                    </a:lnTo>
                    <a:lnTo>
                      <a:pt x="82" y="26"/>
                    </a:lnTo>
                    <a:lnTo>
                      <a:pt x="88" y="23"/>
                    </a:lnTo>
                    <a:lnTo>
                      <a:pt x="91" y="18"/>
                    </a:lnTo>
                    <a:lnTo>
                      <a:pt x="98" y="15"/>
                    </a:lnTo>
                    <a:lnTo>
                      <a:pt x="101" y="10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25" y="16"/>
                    </a:lnTo>
                    <a:lnTo>
                      <a:pt x="120" y="21"/>
                    </a:lnTo>
                    <a:lnTo>
                      <a:pt x="123" y="26"/>
                    </a:lnTo>
                    <a:lnTo>
                      <a:pt x="117" y="35"/>
                    </a:lnTo>
                    <a:lnTo>
                      <a:pt x="123" y="42"/>
                    </a:lnTo>
                    <a:lnTo>
                      <a:pt x="116" y="41"/>
                    </a:lnTo>
                    <a:lnTo>
                      <a:pt x="108" y="54"/>
                    </a:lnTo>
                    <a:lnTo>
                      <a:pt x="105" y="58"/>
                    </a:lnTo>
                    <a:lnTo>
                      <a:pt x="110" y="68"/>
                    </a:lnTo>
                    <a:lnTo>
                      <a:pt x="104" y="70"/>
                    </a:lnTo>
                    <a:lnTo>
                      <a:pt x="101" y="73"/>
                    </a:lnTo>
                    <a:lnTo>
                      <a:pt x="104" y="76"/>
                    </a:lnTo>
                    <a:lnTo>
                      <a:pt x="94" y="76"/>
                    </a:lnTo>
                    <a:lnTo>
                      <a:pt x="84" y="85"/>
                    </a:lnTo>
                    <a:lnTo>
                      <a:pt x="79" y="86"/>
                    </a:lnTo>
                    <a:lnTo>
                      <a:pt x="75" y="89"/>
                    </a:lnTo>
                    <a:lnTo>
                      <a:pt x="73" y="96"/>
                    </a:lnTo>
                    <a:lnTo>
                      <a:pt x="76" y="103"/>
                    </a:lnTo>
                    <a:lnTo>
                      <a:pt x="73" y="106"/>
                    </a:lnTo>
                    <a:lnTo>
                      <a:pt x="72" y="108"/>
                    </a:lnTo>
                    <a:lnTo>
                      <a:pt x="78" y="115"/>
                    </a:lnTo>
                    <a:lnTo>
                      <a:pt x="81" y="115"/>
                    </a:lnTo>
                    <a:lnTo>
                      <a:pt x="88" y="114"/>
                    </a:lnTo>
                    <a:lnTo>
                      <a:pt x="94" y="121"/>
                    </a:lnTo>
                    <a:lnTo>
                      <a:pt x="98" y="126"/>
                    </a:lnTo>
                    <a:lnTo>
                      <a:pt x="94" y="134"/>
                    </a:lnTo>
                    <a:lnTo>
                      <a:pt x="94" y="138"/>
                    </a:lnTo>
                    <a:lnTo>
                      <a:pt x="96" y="144"/>
                    </a:lnTo>
                    <a:lnTo>
                      <a:pt x="105" y="143"/>
                    </a:lnTo>
                    <a:lnTo>
                      <a:pt x="105" y="149"/>
                    </a:lnTo>
                    <a:lnTo>
                      <a:pt x="110" y="147"/>
                    </a:lnTo>
                    <a:lnTo>
                      <a:pt x="122" y="150"/>
                    </a:lnTo>
                    <a:lnTo>
                      <a:pt x="123" y="153"/>
                    </a:lnTo>
                    <a:lnTo>
                      <a:pt x="122" y="162"/>
                    </a:lnTo>
                    <a:lnTo>
                      <a:pt x="113" y="165"/>
                    </a:lnTo>
                    <a:lnTo>
                      <a:pt x="110" y="161"/>
                    </a:lnTo>
                    <a:lnTo>
                      <a:pt x="104" y="158"/>
                    </a:lnTo>
                    <a:lnTo>
                      <a:pt x="101" y="167"/>
                    </a:lnTo>
                    <a:lnTo>
                      <a:pt x="98" y="162"/>
                    </a:lnTo>
                    <a:lnTo>
                      <a:pt x="88" y="164"/>
                    </a:lnTo>
                    <a:lnTo>
                      <a:pt x="85" y="161"/>
                    </a:lnTo>
                    <a:lnTo>
                      <a:pt x="87" y="165"/>
                    </a:lnTo>
                    <a:lnTo>
                      <a:pt x="81" y="162"/>
                    </a:lnTo>
                    <a:lnTo>
                      <a:pt x="63" y="162"/>
                    </a:lnTo>
                    <a:lnTo>
                      <a:pt x="58" y="167"/>
                    </a:lnTo>
                    <a:lnTo>
                      <a:pt x="49" y="170"/>
                    </a:lnTo>
                    <a:lnTo>
                      <a:pt x="44" y="172"/>
                    </a:lnTo>
                    <a:lnTo>
                      <a:pt x="41" y="167"/>
                    </a:lnTo>
                    <a:lnTo>
                      <a:pt x="35" y="165"/>
                    </a:lnTo>
                    <a:lnTo>
                      <a:pt x="31" y="173"/>
                    </a:lnTo>
                    <a:lnTo>
                      <a:pt x="17" y="162"/>
                    </a:lnTo>
                    <a:lnTo>
                      <a:pt x="13" y="159"/>
                    </a:lnTo>
                    <a:lnTo>
                      <a:pt x="14" y="155"/>
                    </a:lnTo>
                    <a:lnTo>
                      <a:pt x="13" y="149"/>
                    </a:lnTo>
                    <a:lnTo>
                      <a:pt x="10" y="147"/>
                    </a:lnTo>
                    <a:lnTo>
                      <a:pt x="5" y="137"/>
                    </a:lnTo>
                    <a:lnTo>
                      <a:pt x="11" y="130"/>
                    </a:lnTo>
                    <a:lnTo>
                      <a:pt x="10" y="115"/>
                    </a:lnTo>
                    <a:lnTo>
                      <a:pt x="6" y="112"/>
                    </a:lnTo>
                    <a:lnTo>
                      <a:pt x="0" y="103"/>
                    </a:lnTo>
                    <a:lnTo>
                      <a:pt x="8" y="1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5" name="Freeform 1176">
                <a:extLst>
                  <a:ext uri="{FF2B5EF4-FFF2-40B4-BE49-F238E27FC236}">
                    <a16:creationId xmlns:a16="http://schemas.microsoft.com/office/drawing/2014/main" id="{A435F3E0-07DE-6EFD-15F7-2E6C62441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986"/>
                <a:ext cx="62" cy="87"/>
              </a:xfrm>
              <a:custGeom>
                <a:avLst/>
                <a:gdLst>
                  <a:gd name="T0" fmla="*/ 19 w 125"/>
                  <a:gd name="T1" fmla="*/ 106 h 173"/>
                  <a:gd name="T2" fmla="*/ 22 w 125"/>
                  <a:gd name="T3" fmla="*/ 99 h 173"/>
                  <a:gd name="T4" fmla="*/ 14 w 125"/>
                  <a:gd name="T5" fmla="*/ 76 h 173"/>
                  <a:gd name="T6" fmla="*/ 28 w 125"/>
                  <a:gd name="T7" fmla="*/ 83 h 173"/>
                  <a:gd name="T8" fmla="*/ 29 w 125"/>
                  <a:gd name="T9" fmla="*/ 67 h 173"/>
                  <a:gd name="T10" fmla="*/ 25 w 125"/>
                  <a:gd name="T11" fmla="*/ 61 h 173"/>
                  <a:gd name="T12" fmla="*/ 26 w 125"/>
                  <a:gd name="T13" fmla="*/ 48 h 173"/>
                  <a:gd name="T14" fmla="*/ 19 w 125"/>
                  <a:gd name="T15" fmla="*/ 24 h 173"/>
                  <a:gd name="T16" fmla="*/ 17 w 125"/>
                  <a:gd name="T17" fmla="*/ 6 h 173"/>
                  <a:gd name="T18" fmla="*/ 31 w 125"/>
                  <a:gd name="T19" fmla="*/ 0 h 173"/>
                  <a:gd name="T20" fmla="*/ 44 w 125"/>
                  <a:gd name="T21" fmla="*/ 9 h 173"/>
                  <a:gd name="T22" fmla="*/ 55 w 125"/>
                  <a:gd name="T23" fmla="*/ 12 h 173"/>
                  <a:gd name="T24" fmla="*/ 70 w 125"/>
                  <a:gd name="T25" fmla="*/ 20 h 173"/>
                  <a:gd name="T26" fmla="*/ 82 w 125"/>
                  <a:gd name="T27" fmla="*/ 26 h 173"/>
                  <a:gd name="T28" fmla="*/ 91 w 125"/>
                  <a:gd name="T29" fmla="*/ 18 h 173"/>
                  <a:gd name="T30" fmla="*/ 101 w 125"/>
                  <a:gd name="T31" fmla="*/ 10 h 173"/>
                  <a:gd name="T32" fmla="*/ 123 w 125"/>
                  <a:gd name="T33" fmla="*/ 10 h 173"/>
                  <a:gd name="T34" fmla="*/ 120 w 125"/>
                  <a:gd name="T35" fmla="*/ 21 h 173"/>
                  <a:gd name="T36" fmla="*/ 117 w 125"/>
                  <a:gd name="T37" fmla="*/ 35 h 173"/>
                  <a:gd name="T38" fmla="*/ 116 w 125"/>
                  <a:gd name="T39" fmla="*/ 41 h 173"/>
                  <a:gd name="T40" fmla="*/ 105 w 125"/>
                  <a:gd name="T41" fmla="*/ 58 h 173"/>
                  <a:gd name="T42" fmla="*/ 104 w 125"/>
                  <a:gd name="T43" fmla="*/ 70 h 173"/>
                  <a:gd name="T44" fmla="*/ 104 w 125"/>
                  <a:gd name="T45" fmla="*/ 76 h 173"/>
                  <a:gd name="T46" fmla="*/ 84 w 125"/>
                  <a:gd name="T47" fmla="*/ 85 h 173"/>
                  <a:gd name="T48" fmla="*/ 75 w 125"/>
                  <a:gd name="T49" fmla="*/ 89 h 173"/>
                  <a:gd name="T50" fmla="*/ 76 w 125"/>
                  <a:gd name="T51" fmla="*/ 103 h 173"/>
                  <a:gd name="T52" fmla="*/ 72 w 125"/>
                  <a:gd name="T53" fmla="*/ 108 h 173"/>
                  <a:gd name="T54" fmla="*/ 81 w 125"/>
                  <a:gd name="T55" fmla="*/ 115 h 173"/>
                  <a:gd name="T56" fmla="*/ 94 w 125"/>
                  <a:gd name="T57" fmla="*/ 121 h 173"/>
                  <a:gd name="T58" fmla="*/ 94 w 125"/>
                  <a:gd name="T59" fmla="*/ 134 h 173"/>
                  <a:gd name="T60" fmla="*/ 96 w 125"/>
                  <a:gd name="T61" fmla="*/ 144 h 173"/>
                  <a:gd name="T62" fmla="*/ 105 w 125"/>
                  <a:gd name="T63" fmla="*/ 149 h 173"/>
                  <a:gd name="T64" fmla="*/ 122 w 125"/>
                  <a:gd name="T65" fmla="*/ 150 h 173"/>
                  <a:gd name="T66" fmla="*/ 122 w 125"/>
                  <a:gd name="T67" fmla="*/ 162 h 173"/>
                  <a:gd name="T68" fmla="*/ 110 w 125"/>
                  <a:gd name="T69" fmla="*/ 161 h 173"/>
                  <a:gd name="T70" fmla="*/ 101 w 125"/>
                  <a:gd name="T71" fmla="*/ 167 h 173"/>
                  <a:gd name="T72" fmla="*/ 88 w 125"/>
                  <a:gd name="T73" fmla="*/ 164 h 173"/>
                  <a:gd name="T74" fmla="*/ 87 w 125"/>
                  <a:gd name="T75" fmla="*/ 165 h 173"/>
                  <a:gd name="T76" fmla="*/ 63 w 125"/>
                  <a:gd name="T77" fmla="*/ 162 h 173"/>
                  <a:gd name="T78" fmla="*/ 49 w 125"/>
                  <a:gd name="T79" fmla="*/ 170 h 173"/>
                  <a:gd name="T80" fmla="*/ 41 w 125"/>
                  <a:gd name="T81" fmla="*/ 167 h 173"/>
                  <a:gd name="T82" fmla="*/ 31 w 125"/>
                  <a:gd name="T83" fmla="*/ 173 h 173"/>
                  <a:gd name="T84" fmla="*/ 13 w 125"/>
                  <a:gd name="T85" fmla="*/ 159 h 173"/>
                  <a:gd name="T86" fmla="*/ 13 w 125"/>
                  <a:gd name="T87" fmla="*/ 149 h 173"/>
                  <a:gd name="T88" fmla="*/ 5 w 125"/>
                  <a:gd name="T89" fmla="*/ 137 h 173"/>
                  <a:gd name="T90" fmla="*/ 10 w 125"/>
                  <a:gd name="T91" fmla="*/ 115 h 173"/>
                  <a:gd name="T92" fmla="*/ 0 w 125"/>
                  <a:gd name="T93" fmla="*/ 10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5" h="173">
                    <a:moveTo>
                      <a:pt x="8" y="102"/>
                    </a:moveTo>
                    <a:lnTo>
                      <a:pt x="19" y="106"/>
                    </a:lnTo>
                    <a:lnTo>
                      <a:pt x="19" y="102"/>
                    </a:lnTo>
                    <a:lnTo>
                      <a:pt x="22" y="99"/>
                    </a:lnTo>
                    <a:lnTo>
                      <a:pt x="14" y="85"/>
                    </a:lnTo>
                    <a:lnTo>
                      <a:pt x="14" y="76"/>
                    </a:lnTo>
                    <a:lnTo>
                      <a:pt x="17" y="82"/>
                    </a:lnTo>
                    <a:lnTo>
                      <a:pt x="28" y="83"/>
                    </a:lnTo>
                    <a:lnTo>
                      <a:pt x="29" y="79"/>
                    </a:lnTo>
                    <a:lnTo>
                      <a:pt x="29" y="67"/>
                    </a:lnTo>
                    <a:lnTo>
                      <a:pt x="28" y="64"/>
                    </a:lnTo>
                    <a:lnTo>
                      <a:pt x="25" y="61"/>
                    </a:lnTo>
                    <a:lnTo>
                      <a:pt x="26" y="56"/>
                    </a:lnTo>
                    <a:lnTo>
                      <a:pt x="26" y="48"/>
                    </a:lnTo>
                    <a:lnTo>
                      <a:pt x="11" y="29"/>
                    </a:lnTo>
                    <a:lnTo>
                      <a:pt x="19" y="24"/>
                    </a:lnTo>
                    <a:lnTo>
                      <a:pt x="22" y="13"/>
                    </a:lnTo>
                    <a:lnTo>
                      <a:pt x="17" y="6"/>
                    </a:lnTo>
                    <a:lnTo>
                      <a:pt x="28" y="1"/>
                    </a:lnTo>
                    <a:lnTo>
                      <a:pt x="31" y="0"/>
                    </a:lnTo>
                    <a:lnTo>
                      <a:pt x="34" y="6"/>
                    </a:lnTo>
                    <a:lnTo>
                      <a:pt x="44" y="9"/>
                    </a:lnTo>
                    <a:lnTo>
                      <a:pt x="50" y="12"/>
                    </a:lnTo>
                    <a:lnTo>
                      <a:pt x="55" y="12"/>
                    </a:lnTo>
                    <a:lnTo>
                      <a:pt x="66" y="20"/>
                    </a:lnTo>
                    <a:lnTo>
                      <a:pt x="70" y="20"/>
                    </a:lnTo>
                    <a:lnTo>
                      <a:pt x="78" y="23"/>
                    </a:lnTo>
                    <a:lnTo>
                      <a:pt x="82" y="26"/>
                    </a:lnTo>
                    <a:lnTo>
                      <a:pt x="88" y="23"/>
                    </a:lnTo>
                    <a:lnTo>
                      <a:pt x="91" y="18"/>
                    </a:lnTo>
                    <a:lnTo>
                      <a:pt x="98" y="15"/>
                    </a:lnTo>
                    <a:lnTo>
                      <a:pt x="101" y="10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25" y="16"/>
                    </a:lnTo>
                    <a:lnTo>
                      <a:pt x="120" y="21"/>
                    </a:lnTo>
                    <a:lnTo>
                      <a:pt x="123" y="26"/>
                    </a:lnTo>
                    <a:lnTo>
                      <a:pt x="117" y="35"/>
                    </a:lnTo>
                    <a:lnTo>
                      <a:pt x="123" y="42"/>
                    </a:lnTo>
                    <a:lnTo>
                      <a:pt x="116" y="41"/>
                    </a:lnTo>
                    <a:lnTo>
                      <a:pt x="108" y="54"/>
                    </a:lnTo>
                    <a:lnTo>
                      <a:pt x="105" y="58"/>
                    </a:lnTo>
                    <a:lnTo>
                      <a:pt x="110" y="68"/>
                    </a:lnTo>
                    <a:lnTo>
                      <a:pt x="104" y="70"/>
                    </a:lnTo>
                    <a:lnTo>
                      <a:pt x="101" y="73"/>
                    </a:lnTo>
                    <a:lnTo>
                      <a:pt x="104" y="76"/>
                    </a:lnTo>
                    <a:lnTo>
                      <a:pt x="94" y="76"/>
                    </a:lnTo>
                    <a:lnTo>
                      <a:pt x="84" y="85"/>
                    </a:lnTo>
                    <a:lnTo>
                      <a:pt x="79" y="86"/>
                    </a:lnTo>
                    <a:lnTo>
                      <a:pt x="75" y="89"/>
                    </a:lnTo>
                    <a:lnTo>
                      <a:pt x="73" y="96"/>
                    </a:lnTo>
                    <a:lnTo>
                      <a:pt x="76" y="103"/>
                    </a:lnTo>
                    <a:lnTo>
                      <a:pt x="73" y="106"/>
                    </a:lnTo>
                    <a:lnTo>
                      <a:pt x="72" y="108"/>
                    </a:lnTo>
                    <a:lnTo>
                      <a:pt x="78" y="115"/>
                    </a:lnTo>
                    <a:lnTo>
                      <a:pt x="81" y="115"/>
                    </a:lnTo>
                    <a:lnTo>
                      <a:pt x="88" y="114"/>
                    </a:lnTo>
                    <a:lnTo>
                      <a:pt x="94" y="121"/>
                    </a:lnTo>
                    <a:lnTo>
                      <a:pt x="98" y="126"/>
                    </a:lnTo>
                    <a:lnTo>
                      <a:pt x="94" y="134"/>
                    </a:lnTo>
                    <a:lnTo>
                      <a:pt x="94" y="138"/>
                    </a:lnTo>
                    <a:lnTo>
                      <a:pt x="96" y="144"/>
                    </a:lnTo>
                    <a:lnTo>
                      <a:pt x="105" y="143"/>
                    </a:lnTo>
                    <a:lnTo>
                      <a:pt x="105" y="149"/>
                    </a:lnTo>
                    <a:lnTo>
                      <a:pt x="110" y="147"/>
                    </a:lnTo>
                    <a:lnTo>
                      <a:pt x="122" y="150"/>
                    </a:lnTo>
                    <a:lnTo>
                      <a:pt x="123" y="153"/>
                    </a:lnTo>
                    <a:lnTo>
                      <a:pt x="122" y="162"/>
                    </a:lnTo>
                    <a:lnTo>
                      <a:pt x="113" y="165"/>
                    </a:lnTo>
                    <a:lnTo>
                      <a:pt x="110" y="161"/>
                    </a:lnTo>
                    <a:lnTo>
                      <a:pt x="104" y="158"/>
                    </a:lnTo>
                    <a:lnTo>
                      <a:pt x="101" y="167"/>
                    </a:lnTo>
                    <a:lnTo>
                      <a:pt x="98" y="162"/>
                    </a:lnTo>
                    <a:lnTo>
                      <a:pt x="88" y="164"/>
                    </a:lnTo>
                    <a:lnTo>
                      <a:pt x="85" y="161"/>
                    </a:lnTo>
                    <a:lnTo>
                      <a:pt x="87" y="165"/>
                    </a:lnTo>
                    <a:lnTo>
                      <a:pt x="81" y="162"/>
                    </a:lnTo>
                    <a:lnTo>
                      <a:pt x="63" y="162"/>
                    </a:lnTo>
                    <a:lnTo>
                      <a:pt x="58" y="167"/>
                    </a:lnTo>
                    <a:lnTo>
                      <a:pt x="49" y="170"/>
                    </a:lnTo>
                    <a:lnTo>
                      <a:pt x="44" y="172"/>
                    </a:lnTo>
                    <a:lnTo>
                      <a:pt x="41" y="167"/>
                    </a:lnTo>
                    <a:lnTo>
                      <a:pt x="35" y="165"/>
                    </a:lnTo>
                    <a:lnTo>
                      <a:pt x="31" y="173"/>
                    </a:lnTo>
                    <a:lnTo>
                      <a:pt x="17" y="162"/>
                    </a:lnTo>
                    <a:lnTo>
                      <a:pt x="13" y="159"/>
                    </a:lnTo>
                    <a:lnTo>
                      <a:pt x="14" y="155"/>
                    </a:lnTo>
                    <a:lnTo>
                      <a:pt x="13" y="149"/>
                    </a:lnTo>
                    <a:lnTo>
                      <a:pt x="10" y="147"/>
                    </a:lnTo>
                    <a:lnTo>
                      <a:pt x="5" y="137"/>
                    </a:lnTo>
                    <a:lnTo>
                      <a:pt x="11" y="130"/>
                    </a:lnTo>
                    <a:lnTo>
                      <a:pt x="10" y="115"/>
                    </a:lnTo>
                    <a:lnTo>
                      <a:pt x="6" y="112"/>
                    </a:lnTo>
                    <a:lnTo>
                      <a:pt x="0" y="103"/>
                    </a:lnTo>
                    <a:lnTo>
                      <a:pt x="8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6" name="Freeform 1177">
                <a:extLst>
                  <a:ext uri="{FF2B5EF4-FFF2-40B4-BE49-F238E27FC236}">
                    <a16:creationId xmlns:a16="http://schemas.microsoft.com/office/drawing/2014/main" id="{59FAFDB4-33D4-1E35-AB80-104FBFA25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13"/>
                <a:ext cx="69" cy="69"/>
              </a:xfrm>
              <a:custGeom>
                <a:avLst/>
                <a:gdLst>
                  <a:gd name="T0" fmla="*/ 56 w 136"/>
                  <a:gd name="T1" fmla="*/ 0 h 138"/>
                  <a:gd name="T2" fmla="*/ 48 w 136"/>
                  <a:gd name="T3" fmla="*/ 8 h 138"/>
                  <a:gd name="T4" fmla="*/ 56 w 136"/>
                  <a:gd name="T5" fmla="*/ 18 h 138"/>
                  <a:gd name="T6" fmla="*/ 54 w 136"/>
                  <a:gd name="T7" fmla="*/ 41 h 138"/>
                  <a:gd name="T8" fmla="*/ 38 w 136"/>
                  <a:gd name="T9" fmla="*/ 47 h 138"/>
                  <a:gd name="T10" fmla="*/ 20 w 136"/>
                  <a:gd name="T11" fmla="*/ 49 h 138"/>
                  <a:gd name="T12" fmla="*/ 27 w 136"/>
                  <a:gd name="T13" fmla="*/ 56 h 138"/>
                  <a:gd name="T14" fmla="*/ 18 w 136"/>
                  <a:gd name="T15" fmla="*/ 65 h 138"/>
                  <a:gd name="T16" fmla="*/ 9 w 136"/>
                  <a:gd name="T17" fmla="*/ 85 h 138"/>
                  <a:gd name="T18" fmla="*/ 0 w 136"/>
                  <a:gd name="T19" fmla="*/ 97 h 138"/>
                  <a:gd name="T20" fmla="*/ 9 w 136"/>
                  <a:gd name="T21" fmla="*/ 108 h 138"/>
                  <a:gd name="T22" fmla="*/ 21 w 136"/>
                  <a:gd name="T23" fmla="*/ 114 h 138"/>
                  <a:gd name="T24" fmla="*/ 20 w 136"/>
                  <a:gd name="T25" fmla="*/ 129 h 138"/>
                  <a:gd name="T26" fmla="*/ 33 w 136"/>
                  <a:gd name="T27" fmla="*/ 135 h 138"/>
                  <a:gd name="T28" fmla="*/ 48 w 136"/>
                  <a:gd name="T29" fmla="*/ 126 h 138"/>
                  <a:gd name="T30" fmla="*/ 61 w 136"/>
                  <a:gd name="T31" fmla="*/ 129 h 138"/>
                  <a:gd name="T32" fmla="*/ 68 w 136"/>
                  <a:gd name="T33" fmla="*/ 123 h 138"/>
                  <a:gd name="T34" fmla="*/ 76 w 136"/>
                  <a:gd name="T35" fmla="*/ 131 h 138"/>
                  <a:gd name="T36" fmla="*/ 83 w 136"/>
                  <a:gd name="T37" fmla="*/ 137 h 138"/>
                  <a:gd name="T38" fmla="*/ 85 w 136"/>
                  <a:gd name="T39" fmla="*/ 128 h 138"/>
                  <a:gd name="T40" fmla="*/ 100 w 136"/>
                  <a:gd name="T41" fmla="*/ 132 h 138"/>
                  <a:gd name="T42" fmla="*/ 117 w 136"/>
                  <a:gd name="T43" fmla="*/ 122 h 138"/>
                  <a:gd name="T44" fmla="*/ 127 w 136"/>
                  <a:gd name="T45" fmla="*/ 117 h 138"/>
                  <a:gd name="T46" fmla="*/ 117 w 136"/>
                  <a:gd name="T47" fmla="*/ 112 h 138"/>
                  <a:gd name="T48" fmla="*/ 109 w 136"/>
                  <a:gd name="T49" fmla="*/ 103 h 138"/>
                  <a:gd name="T50" fmla="*/ 117 w 136"/>
                  <a:gd name="T51" fmla="*/ 90 h 138"/>
                  <a:gd name="T52" fmla="*/ 124 w 136"/>
                  <a:gd name="T53" fmla="*/ 90 h 138"/>
                  <a:gd name="T54" fmla="*/ 136 w 136"/>
                  <a:gd name="T55" fmla="*/ 81 h 138"/>
                  <a:gd name="T56" fmla="*/ 133 w 136"/>
                  <a:gd name="T57" fmla="*/ 65 h 138"/>
                  <a:gd name="T58" fmla="*/ 133 w 136"/>
                  <a:gd name="T59" fmla="*/ 49 h 138"/>
                  <a:gd name="T60" fmla="*/ 106 w 136"/>
                  <a:gd name="T61" fmla="*/ 55 h 138"/>
                  <a:gd name="T62" fmla="*/ 94 w 136"/>
                  <a:gd name="T63" fmla="*/ 52 h 138"/>
                  <a:gd name="T64" fmla="*/ 85 w 136"/>
                  <a:gd name="T65" fmla="*/ 44 h 138"/>
                  <a:gd name="T66" fmla="*/ 70 w 136"/>
                  <a:gd name="T67" fmla="*/ 44 h 138"/>
                  <a:gd name="T68" fmla="*/ 64 w 136"/>
                  <a:gd name="T69" fmla="*/ 38 h 138"/>
                  <a:gd name="T70" fmla="*/ 67 w 136"/>
                  <a:gd name="T71" fmla="*/ 24 h 138"/>
                  <a:gd name="T72" fmla="*/ 68 w 136"/>
                  <a:gd name="T73" fmla="*/ 14 h 138"/>
                  <a:gd name="T74" fmla="*/ 56 w 136"/>
                  <a:gd name="T75" fmla="*/ 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6" h="138">
                    <a:moveTo>
                      <a:pt x="56" y="1"/>
                    </a:moveTo>
                    <a:lnTo>
                      <a:pt x="56" y="0"/>
                    </a:lnTo>
                    <a:lnTo>
                      <a:pt x="50" y="3"/>
                    </a:lnTo>
                    <a:lnTo>
                      <a:pt x="48" y="8"/>
                    </a:lnTo>
                    <a:lnTo>
                      <a:pt x="48" y="11"/>
                    </a:lnTo>
                    <a:lnTo>
                      <a:pt x="56" y="18"/>
                    </a:lnTo>
                    <a:lnTo>
                      <a:pt x="57" y="33"/>
                    </a:lnTo>
                    <a:lnTo>
                      <a:pt x="54" y="41"/>
                    </a:lnTo>
                    <a:lnTo>
                      <a:pt x="42" y="44"/>
                    </a:lnTo>
                    <a:lnTo>
                      <a:pt x="38" y="47"/>
                    </a:lnTo>
                    <a:lnTo>
                      <a:pt x="27" y="46"/>
                    </a:lnTo>
                    <a:lnTo>
                      <a:pt x="20" y="49"/>
                    </a:lnTo>
                    <a:lnTo>
                      <a:pt x="20" y="53"/>
                    </a:lnTo>
                    <a:lnTo>
                      <a:pt x="27" y="56"/>
                    </a:lnTo>
                    <a:lnTo>
                      <a:pt x="21" y="62"/>
                    </a:lnTo>
                    <a:lnTo>
                      <a:pt x="18" y="65"/>
                    </a:lnTo>
                    <a:lnTo>
                      <a:pt x="9" y="74"/>
                    </a:lnTo>
                    <a:lnTo>
                      <a:pt x="9" y="85"/>
                    </a:lnTo>
                    <a:lnTo>
                      <a:pt x="4" y="93"/>
                    </a:lnTo>
                    <a:lnTo>
                      <a:pt x="0" y="97"/>
                    </a:lnTo>
                    <a:lnTo>
                      <a:pt x="4" y="102"/>
                    </a:lnTo>
                    <a:lnTo>
                      <a:pt x="9" y="108"/>
                    </a:lnTo>
                    <a:lnTo>
                      <a:pt x="7" y="112"/>
                    </a:lnTo>
                    <a:lnTo>
                      <a:pt x="21" y="114"/>
                    </a:lnTo>
                    <a:lnTo>
                      <a:pt x="15" y="126"/>
                    </a:lnTo>
                    <a:lnTo>
                      <a:pt x="20" y="129"/>
                    </a:lnTo>
                    <a:lnTo>
                      <a:pt x="29" y="132"/>
                    </a:lnTo>
                    <a:lnTo>
                      <a:pt x="33" y="135"/>
                    </a:lnTo>
                    <a:lnTo>
                      <a:pt x="41" y="138"/>
                    </a:lnTo>
                    <a:lnTo>
                      <a:pt x="48" y="126"/>
                    </a:lnTo>
                    <a:lnTo>
                      <a:pt x="57" y="132"/>
                    </a:lnTo>
                    <a:lnTo>
                      <a:pt x="61" y="129"/>
                    </a:lnTo>
                    <a:lnTo>
                      <a:pt x="67" y="126"/>
                    </a:lnTo>
                    <a:lnTo>
                      <a:pt x="68" y="123"/>
                    </a:lnTo>
                    <a:lnTo>
                      <a:pt x="74" y="125"/>
                    </a:lnTo>
                    <a:lnTo>
                      <a:pt x="76" y="131"/>
                    </a:lnTo>
                    <a:lnTo>
                      <a:pt x="80" y="132"/>
                    </a:lnTo>
                    <a:lnTo>
                      <a:pt x="83" y="137"/>
                    </a:lnTo>
                    <a:lnTo>
                      <a:pt x="86" y="132"/>
                    </a:lnTo>
                    <a:lnTo>
                      <a:pt x="85" y="128"/>
                    </a:lnTo>
                    <a:lnTo>
                      <a:pt x="98" y="135"/>
                    </a:lnTo>
                    <a:lnTo>
                      <a:pt x="100" y="132"/>
                    </a:lnTo>
                    <a:lnTo>
                      <a:pt x="111" y="132"/>
                    </a:lnTo>
                    <a:lnTo>
                      <a:pt x="117" y="122"/>
                    </a:lnTo>
                    <a:lnTo>
                      <a:pt x="126" y="122"/>
                    </a:lnTo>
                    <a:lnTo>
                      <a:pt x="127" y="117"/>
                    </a:lnTo>
                    <a:lnTo>
                      <a:pt x="124" y="112"/>
                    </a:lnTo>
                    <a:lnTo>
                      <a:pt x="117" y="112"/>
                    </a:lnTo>
                    <a:lnTo>
                      <a:pt x="121" y="106"/>
                    </a:lnTo>
                    <a:lnTo>
                      <a:pt x="109" y="103"/>
                    </a:lnTo>
                    <a:lnTo>
                      <a:pt x="112" y="93"/>
                    </a:lnTo>
                    <a:lnTo>
                      <a:pt x="117" y="90"/>
                    </a:lnTo>
                    <a:lnTo>
                      <a:pt x="121" y="85"/>
                    </a:lnTo>
                    <a:lnTo>
                      <a:pt x="124" y="90"/>
                    </a:lnTo>
                    <a:lnTo>
                      <a:pt x="127" y="90"/>
                    </a:lnTo>
                    <a:lnTo>
                      <a:pt x="136" y="81"/>
                    </a:lnTo>
                    <a:lnTo>
                      <a:pt x="133" y="76"/>
                    </a:lnTo>
                    <a:lnTo>
                      <a:pt x="133" y="65"/>
                    </a:lnTo>
                    <a:lnTo>
                      <a:pt x="132" y="56"/>
                    </a:lnTo>
                    <a:lnTo>
                      <a:pt x="133" y="49"/>
                    </a:lnTo>
                    <a:lnTo>
                      <a:pt x="124" y="50"/>
                    </a:lnTo>
                    <a:lnTo>
                      <a:pt x="106" y="55"/>
                    </a:lnTo>
                    <a:lnTo>
                      <a:pt x="100" y="56"/>
                    </a:lnTo>
                    <a:lnTo>
                      <a:pt x="94" y="52"/>
                    </a:lnTo>
                    <a:lnTo>
                      <a:pt x="94" y="49"/>
                    </a:lnTo>
                    <a:lnTo>
                      <a:pt x="85" y="44"/>
                    </a:lnTo>
                    <a:lnTo>
                      <a:pt x="82" y="50"/>
                    </a:lnTo>
                    <a:lnTo>
                      <a:pt x="70" y="44"/>
                    </a:lnTo>
                    <a:lnTo>
                      <a:pt x="65" y="41"/>
                    </a:lnTo>
                    <a:lnTo>
                      <a:pt x="64" y="38"/>
                    </a:lnTo>
                    <a:lnTo>
                      <a:pt x="68" y="32"/>
                    </a:lnTo>
                    <a:lnTo>
                      <a:pt x="67" y="24"/>
                    </a:lnTo>
                    <a:lnTo>
                      <a:pt x="67" y="20"/>
                    </a:lnTo>
                    <a:lnTo>
                      <a:pt x="68" y="14"/>
                    </a:lnTo>
                    <a:lnTo>
                      <a:pt x="61" y="9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7" name="Freeform 1178">
                <a:extLst>
                  <a:ext uri="{FF2B5EF4-FFF2-40B4-BE49-F238E27FC236}">
                    <a16:creationId xmlns:a16="http://schemas.microsoft.com/office/drawing/2014/main" id="{877D1B47-AD55-8CE3-4442-CC68F510F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13"/>
                <a:ext cx="69" cy="69"/>
              </a:xfrm>
              <a:custGeom>
                <a:avLst/>
                <a:gdLst>
                  <a:gd name="T0" fmla="*/ 61 w 136"/>
                  <a:gd name="T1" fmla="*/ 9 h 138"/>
                  <a:gd name="T2" fmla="*/ 67 w 136"/>
                  <a:gd name="T3" fmla="*/ 20 h 138"/>
                  <a:gd name="T4" fmla="*/ 68 w 136"/>
                  <a:gd name="T5" fmla="*/ 32 h 138"/>
                  <a:gd name="T6" fmla="*/ 65 w 136"/>
                  <a:gd name="T7" fmla="*/ 41 h 138"/>
                  <a:gd name="T8" fmla="*/ 82 w 136"/>
                  <a:gd name="T9" fmla="*/ 50 h 138"/>
                  <a:gd name="T10" fmla="*/ 94 w 136"/>
                  <a:gd name="T11" fmla="*/ 49 h 138"/>
                  <a:gd name="T12" fmla="*/ 100 w 136"/>
                  <a:gd name="T13" fmla="*/ 56 h 138"/>
                  <a:gd name="T14" fmla="*/ 124 w 136"/>
                  <a:gd name="T15" fmla="*/ 50 h 138"/>
                  <a:gd name="T16" fmla="*/ 132 w 136"/>
                  <a:gd name="T17" fmla="*/ 56 h 138"/>
                  <a:gd name="T18" fmla="*/ 133 w 136"/>
                  <a:gd name="T19" fmla="*/ 76 h 138"/>
                  <a:gd name="T20" fmla="*/ 127 w 136"/>
                  <a:gd name="T21" fmla="*/ 90 h 138"/>
                  <a:gd name="T22" fmla="*/ 121 w 136"/>
                  <a:gd name="T23" fmla="*/ 85 h 138"/>
                  <a:gd name="T24" fmla="*/ 112 w 136"/>
                  <a:gd name="T25" fmla="*/ 93 h 138"/>
                  <a:gd name="T26" fmla="*/ 121 w 136"/>
                  <a:gd name="T27" fmla="*/ 106 h 138"/>
                  <a:gd name="T28" fmla="*/ 124 w 136"/>
                  <a:gd name="T29" fmla="*/ 112 h 138"/>
                  <a:gd name="T30" fmla="*/ 126 w 136"/>
                  <a:gd name="T31" fmla="*/ 122 h 138"/>
                  <a:gd name="T32" fmla="*/ 111 w 136"/>
                  <a:gd name="T33" fmla="*/ 132 h 138"/>
                  <a:gd name="T34" fmla="*/ 98 w 136"/>
                  <a:gd name="T35" fmla="*/ 135 h 138"/>
                  <a:gd name="T36" fmla="*/ 86 w 136"/>
                  <a:gd name="T37" fmla="*/ 132 h 138"/>
                  <a:gd name="T38" fmla="*/ 80 w 136"/>
                  <a:gd name="T39" fmla="*/ 132 h 138"/>
                  <a:gd name="T40" fmla="*/ 74 w 136"/>
                  <a:gd name="T41" fmla="*/ 125 h 138"/>
                  <a:gd name="T42" fmla="*/ 67 w 136"/>
                  <a:gd name="T43" fmla="*/ 126 h 138"/>
                  <a:gd name="T44" fmla="*/ 57 w 136"/>
                  <a:gd name="T45" fmla="*/ 132 h 138"/>
                  <a:gd name="T46" fmla="*/ 41 w 136"/>
                  <a:gd name="T47" fmla="*/ 138 h 138"/>
                  <a:gd name="T48" fmla="*/ 29 w 136"/>
                  <a:gd name="T49" fmla="*/ 132 h 138"/>
                  <a:gd name="T50" fmla="*/ 15 w 136"/>
                  <a:gd name="T51" fmla="*/ 126 h 138"/>
                  <a:gd name="T52" fmla="*/ 7 w 136"/>
                  <a:gd name="T53" fmla="*/ 112 h 138"/>
                  <a:gd name="T54" fmla="*/ 4 w 136"/>
                  <a:gd name="T55" fmla="*/ 102 h 138"/>
                  <a:gd name="T56" fmla="*/ 4 w 136"/>
                  <a:gd name="T57" fmla="*/ 93 h 138"/>
                  <a:gd name="T58" fmla="*/ 9 w 136"/>
                  <a:gd name="T59" fmla="*/ 74 h 138"/>
                  <a:gd name="T60" fmla="*/ 21 w 136"/>
                  <a:gd name="T61" fmla="*/ 62 h 138"/>
                  <a:gd name="T62" fmla="*/ 20 w 136"/>
                  <a:gd name="T63" fmla="*/ 53 h 138"/>
                  <a:gd name="T64" fmla="*/ 27 w 136"/>
                  <a:gd name="T65" fmla="*/ 46 h 138"/>
                  <a:gd name="T66" fmla="*/ 42 w 136"/>
                  <a:gd name="T67" fmla="*/ 44 h 138"/>
                  <a:gd name="T68" fmla="*/ 57 w 136"/>
                  <a:gd name="T69" fmla="*/ 33 h 138"/>
                  <a:gd name="T70" fmla="*/ 48 w 136"/>
                  <a:gd name="T71" fmla="*/ 11 h 138"/>
                  <a:gd name="T72" fmla="*/ 50 w 136"/>
                  <a:gd name="T73" fmla="*/ 3 h 138"/>
                  <a:gd name="T74" fmla="*/ 56 w 136"/>
                  <a:gd name="T75" fmla="*/ 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6" h="138">
                    <a:moveTo>
                      <a:pt x="56" y="1"/>
                    </a:moveTo>
                    <a:lnTo>
                      <a:pt x="61" y="9"/>
                    </a:lnTo>
                    <a:lnTo>
                      <a:pt x="68" y="14"/>
                    </a:lnTo>
                    <a:lnTo>
                      <a:pt x="67" y="20"/>
                    </a:lnTo>
                    <a:lnTo>
                      <a:pt x="67" y="24"/>
                    </a:lnTo>
                    <a:lnTo>
                      <a:pt x="68" y="32"/>
                    </a:lnTo>
                    <a:lnTo>
                      <a:pt x="64" y="38"/>
                    </a:lnTo>
                    <a:lnTo>
                      <a:pt x="65" y="41"/>
                    </a:lnTo>
                    <a:lnTo>
                      <a:pt x="70" y="44"/>
                    </a:lnTo>
                    <a:lnTo>
                      <a:pt x="82" y="50"/>
                    </a:lnTo>
                    <a:lnTo>
                      <a:pt x="85" y="44"/>
                    </a:lnTo>
                    <a:lnTo>
                      <a:pt x="94" y="49"/>
                    </a:lnTo>
                    <a:lnTo>
                      <a:pt x="94" y="52"/>
                    </a:lnTo>
                    <a:lnTo>
                      <a:pt x="100" y="56"/>
                    </a:lnTo>
                    <a:lnTo>
                      <a:pt x="106" y="55"/>
                    </a:lnTo>
                    <a:lnTo>
                      <a:pt x="124" y="50"/>
                    </a:lnTo>
                    <a:lnTo>
                      <a:pt x="133" y="49"/>
                    </a:lnTo>
                    <a:lnTo>
                      <a:pt x="132" y="56"/>
                    </a:lnTo>
                    <a:lnTo>
                      <a:pt x="133" y="65"/>
                    </a:lnTo>
                    <a:lnTo>
                      <a:pt x="133" y="76"/>
                    </a:lnTo>
                    <a:lnTo>
                      <a:pt x="136" y="81"/>
                    </a:lnTo>
                    <a:lnTo>
                      <a:pt x="127" y="90"/>
                    </a:lnTo>
                    <a:lnTo>
                      <a:pt x="124" y="90"/>
                    </a:lnTo>
                    <a:lnTo>
                      <a:pt x="121" y="85"/>
                    </a:lnTo>
                    <a:lnTo>
                      <a:pt x="117" y="90"/>
                    </a:lnTo>
                    <a:lnTo>
                      <a:pt x="112" y="93"/>
                    </a:lnTo>
                    <a:lnTo>
                      <a:pt x="109" y="103"/>
                    </a:lnTo>
                    <a:lnTo>
                      <a:pt x="121" y="106"/>
                    </a:lnTo>
                    <a:lnTo>
                      <a:pt x="117" y="112"/>
                    </a:lnTo>
                    <a:lnTo>
                      <a:pt x="124" y="112"/>
                    </a:lnTo>
                    <a:lnTo>
                      <a:pt x="127" y="117"/>
                    </a:lnTo>
                    <a:lnTo>
                      <a:pt x="126" y="122"/>
                    </a:lnTo>
                    <a:lnTo>
                      <a:pt x="117" y="122"/>
                    </a:lnTo>
                    <a:lnTo>
                      <a:pt x="111" y="132"/>
                    </a:lnTo>
                    <a:lnTo>
                      <a:pt x="100" y="132"/>
                    </a:lnTo>
                    <a:lnTo>
                      <a:pt x="98" y="135"/>
                    </a:lnTo>
                    <a:lnTo>
                      <a:pt x="85" y="128"/>
                    </a:lnTo>
                    <a:lnTo>
                      <a:pt x="86" y="132"/>
                    </a:lnTo>
                    <a:lnTo>
                      <a:pt x="83" y="137"/>
                    </a:lnTo>
                    <a:lnTo>
                      <a:pt x="80" y="132"/>
                    </a:lnTo>
                    <a:lnTo>
                      <a:pt x="76" y="131"/>
                    </a:lnTo>
                    <a:lnTo>
                      <a:pt x="74" y="125"/>
                    </a:lnTo>
                    <a:lnTo>
                      <a:pt x="68" y="123"/>
                    </a:lnTo>
                    <a:lnTo>
                      <a:pt x="67" y="126"/>
                    </a:lnTo>
                    <a:lnTo>
                      <a:pt x="61" y="129"/>
                    </a:lnTo>
                    <a:lnTo>
                      <a:pt x="57" y="132"/>
                    </a:lnTo>
                    <a:lnTo>
                      <a:pt x="48" y="126"/>
                    </a:lnTo>
                    <a:lnTo>
                      <a:pt x="41" y="138"/>
                    </a:lnTo>
                    <a:lnTo>
                      <a:pt x="33" y="135"/>
                    </a:lnTo>
                    <a:lnTo>
                      <a:pt x="29" y="132"/>
                    </a:lnTo>
                    <a:lnTo>
                      <a:pt x="20" y="129"/>
                    </a:lnTo>
                    <a:lnTo>
                      <a:pt x="15" y="126"/>
                    </a:lnTo>
                    <a:lnTo>
                      <a:pt x="21" y="114"/>
                    </a:lnTo>
                    <a:lnTo>
                      <a:pt x="7" y="112"/>
                    </a:lnTo>
                    <a:lnTo>
                      <a:pt x="9" y="108"/>
                    </a:lnTo>
                    <a:lnTo>
                      <a:pt x="4" y="102"/>
                    </a:lnTo>
                    <a:lnTo>
                      <a:pt x="0" y="97"/>
                    </a:lnTo>
                    <a:lnTo>
                      <a:pt x="4" y="93"/>
                    </a:lnTo>
                    <a:lnTo>
                      <a:pt x="9" y="85"/>
                    </a:lnTo>
                    <a:lnTo>
                      <a:pt x="9" y="74"/>
                    </a:lnTo>
                    <a:lnTo>
                      <a:pt x="18" y="65"/>
                    </a:lnTo>
                    <a:lnTo>
                      <a:pt x="21" y="62"/>
                    </a:lnTo>
                    <a:lnTo>
                      <a:pt x="27" y="56"/>
                    </a:lnTo>
                    <a:lnTo>
                      <a:pt x="20" y="53"/>
                    </a:lnTo>
                    <a:lnTo>
                      <a:pt x="20" y="49"/>
                    </a:lnTo>
                    <a:lnTo>
                      <a:pt x="27" y="46"/>
                    </a:lnTo>
                    <a:lnTo>
                      <a:pt x="38" y="47"/>
                    </a:lnTo>
                    <a:lnTo>
                      <a:pt x="42" y="44"/>
                    </a:lnTo>
                    <a:lnTo>
                      <a:pt x="54" y="41"/>
                    </a:lnTo>
                    <a:lnTo>
                      <a:pt x="57" y="33"/>
                    </a:lnTo>
                    <a:lnTo>
                      <a:pt x="56" y="18"/>
                    </a:lnTo>
                    <a:lnTo>
                      <a:pt x="48" y="11"/>
                    </a:lnTo>
                    <a:lnTo>
                      <a:pt x="48" y="8"/>
                    </a:lnTo>
                    <a:lnTo>
                      <a:pt x="50" y="3"/>
                    </a:lnTo>
                    <a:lnTo>
                      <a:pt x="56" y="0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8" name="Freeform 1179">
                <a:extLst>
                  <a:ext uri="{FF2B5EF4-FFF2-40B4-BE49-F238E27FC236}">
                    <a16:creationId xmlns:a16="http://schemas.microsoft.com/office/drawing/2014/main" id="{1DE006B1-96FE-7626-C1A8-831DB027E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13"/>
                <a:ext cx="69" cy="69"/>
              </a:xfrm>
              <a:custGeom>
                <a:avLst/>
                <a:gdLst>
                  <a:gd name="T0" fmla="*/ 61 w 136"/>
                  <a:gd name="T1" fmla="*/ 9 h 138"/>
                  <a:gd name="T2" fmla="*/ 67 w 136"/>
                  <a:gd name="T3" fmla="*/ 20 h 138"/>
                  <a:gd name="T4" fmla="*/ 68 w 136"/>
                  <a:gd name="T5" fmla="*/ 32 h 138"/>
                  <a:gd name="T6" fmla="*/ 65 w 136"/>
                  <a:gd name="T7" fmla="*/ 41 h 138"/>
                  <a:gd name="T8" fmla="*/ 82 w 136"/>
                  <a:gd name="T9" fmla="*/ 50 h 138"/>
                  <a:gd name="T10" fmla="*/ 94 w 136"/>
                  <a:gd name="T11" fmla="*/ 49 h 138"/>
                  <a:gd name="T12" fmla="*/ 100 w 136"/>
                  <a:gd name="T13" fmla="*/ 56 h 138"/>
                  <a:gd name="T14" fmla="*/ 124 w 136"/>
                  <a:gd name="T15" fmla="*/ 50 h 138"/>
                  <a:gd name="T16" fmla="*/ 132 w 136"/>
                  <a:gd name="T17" fmla="*/ 56 h 138"/>
                  <a:gd name="T18" fmla="*/ 133 w 136"/>
                  <a:gd name="T19" fmla="*/ 76 h 138"/>
                  <a:gd name="T20" fmla="*/ 127 w 136"/>
                  <a:gd name="T21" fmla="*/ 90 h 138"/>
                  <a:gd name="T22" fmla="*/ 121 w 136"/>
                  <a:gd name="T23" fmla="*/ 85 h 138"/>
                  <a:gd name="T24" fmla="*/ 112 w 136"/>
                  <a:gd name="T25" fmla="*/ 93 h 138"/>
                  <a:gd name="T26" fmla="*/ 121 w 136"/>
                  <a:gd name="T27" fmla="*/ 106 h 138"/>
                  <a:gd name="T28" fmla="*/ 124 w 136"/>
                  <a:gd name="T29" fmla="*/ 112 h 138"/>
                  <a:gd name="T30" fmla="*/ 126 w 136"/>
                  <a:gd name="T31" fmla="*/ 122 h 138"/>
                  <a:gd name="T32" fmla="*/ 111 w 136"/>
                  <a:gd name="T33" fmla="*/ 132 h 138"/>
                  <a:gd name="T34" fmla="*/ 98 w 136"/>
                  <a:gd name="T35" fmla="*/ 135 h 138"/>
                  <a:gd name="T36" fmla="*/ 86 w 136"/>
                  <a:gd name="T37" fmla="*/ 132 h 138"/>
                  <a:gd name="T38" fmla="*/ 80 w 136"/>
                  <a:gd name="T39" fmla="*/ 132 h 138"/>
                  <a:gd name="T40" fmla="*/ 74 w 136"/>
                  <a:gd name="T41" fmla="*/ 125 h 138"/>
                  <a:gd name="T42" fmla="*/ 67 w 136"/>
                  <a:gd name="T43" fmla="*/ 126 h 138"/>
                  <a:gd name="T44" fmla="*/ 57 w 136"/>
                  <a:gd name="T45" fmla="*/ 132 h 138"/>
                  <a:gd name="T46" fmla="*/ 41 w 136"/>
                  <a:gd name="T47" fmla="*/ 138 h 138"/>
                  <a:gd name="T48" fmla="*/ 29 w 136"/>
                  <a:gd name="T49" fmla="*/ 132 h 138"/>
                  <a:gd name="T50" fmla="*/ 15 w 136"/>
                  <a:gd name="T51" fmla="*/ 126 h 138"/>
                  <a:gd name="T52" fmla="*/ 7 w 136"/>
                  <a:gd name="T53" fmla="*/ 112 h 138"/>
                  <a:gd name="T54" fmla="*/ 4 w 136"/>
                  <a:gd name="T55" fmla="*/ 102 h 138"/>
                  <a:gd name="T56" fmla="*/ 4 w 136"/>
                  <a:gd name="T57" fmla="*/ 93 h 138"/>
                  <a:gd name="T58" fmla="*/ 9 w 136"/>
                  <a:gd name="T59" fmla="*/ 74 h 138"/>
                  <a:gd name="T60" fmla="*/ 21 w 136"/>
                  <a:gd name="T61" fmla="*/ 62 h 138"/>
                  <a:gd name="T62" fmla="*/ 20 w 136"/>
                  <a:gd name="T63" fmla="*/ 53 h 138"/>
                  <a:gd name="T64" fmla="*/ 27 w 136"/>
                  <a:gd name="T65" fmla="*/ 46 h 138"/>
                  <a:gd name="T66" fmla="*/ 42 w 136"/>
                  <a:gd name="T67" fmla="*/ 44 h 138"/>
                  <a:gd name="T68" fmla="*/ 57 w 136"/>
                  <a:gd name="T69" fmla="*/ 33 h 138"/>
                  <a:gd name="T70" fmla="*/ 48 w 136"/>
                  <a:gd name="T71" fmla="*/ 11 h 138"/>
                  <a:gd name="T72" fmla="*/ 50 w 136"/>
                  <a:gd name="T73" fmla="*/ 3 h 138"/>
                  <a:gd name="T74" fmla="*/ 56 w 136"/>
                  <a:gd name="T75" fmla="*/ 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6" h="138">
                    <a:moveTo>
                      <a:pt x="56" y="1"/>
                    </a:moveTo>
                    <a:lnTo>
                      <a:pt x="61" y="9"/>
                    </a:lnTo>
                    <a:lnTo>
                      <a:pt x="68" y="14"/>
                    </a:lnTo>
                    <a:lnTo>
                      <a:pt x="67" y="20"/>
                    </a:lnTo>
                    <a:lnTo>
                      <a:pt x="67" y="24"/>
                    </a:lnTo>
                    <a:lnTo>
                      <a:pt x="68" y="32"/>
                    </a:lnTo>
                    <a:lnTo>
                      <a:pt x="64" y="38"/>
                    </a:lnTo>
                    <a:lnTo>
                      <a:pt x="65" y="41"/>
                    </a:lnTo>
                    <a:lnTo>
                      <a:pt x="70" y="44"/>
                    </a:lnTo>
                    <a:lnTo>
                      <a:pt x="82" y="50"/>
                    </a:lnTo>
                    <a:lnTo>
                      <a:pt x="85" y="44"/>
                    </a:lnTo>
                    <a:lnTo>
                      <a:pt x="94" y="49"/>
                    </a:lnTo>
                    <a:lnTo>
                      <a:pt x="94" y="52"/>
                    </a:lnTo>
                    <a:lnTo>
                      <a:pt x="100" y="56"/>
                    </a:lnTo>
                    <a:lnTo>
                      <a:pt x="106" y="55"/>
                    </a:lnTo>
                    <a:lnTo>
                      <a:pt x="124" y="50"/>
                    </a:lnTo>
                    <a:lnTo>
                      <a:pt x="133" y="49"/>
                    </a:lnTo>
                    <a:lnTo>
                      <a:pt x="132" y="56"/>
                    </a:lnTo>
                    <a:lnTo>
                      <a:pt x="133" y="65"/>
                    </a:lnTo>
                    <a:lnTo>
                      <a:pt x="133" y="76"/>
                    </a:lnTo>
                    <a:lnTo>
                      <a:pt x="136" y="81"/>
                    </a:lnTo>
                    <a:lnTo>
                      <a:pt x="127" y="90"/>
                    </a:lnTo>
                    <a:lnTo>
                      <a:pt x="124" y="90"/>
                    </a:lnTo>
                    <a:lnTo>
                      <a:pt x="121" y="85"/>
                    </a:lnTo>
                    <a:lnTo>
                      <a:pt x="117" y="90"/>
                    </a:lnTo>
                    <a:lnTo>
                      <a:pt x="112" y="93"/>
                    </a:lnTo>
                    <a:lnTo>
                      <a:pt x="109" y="103"/>
                    </a:lnTo>
                    <a:lnTo>
                      <a:pt x="121" y="106"/>
                    </a:lnTo>
                    <a:lnTo>
                      <a:pt x="117" y="112"/>
                    </a:lnTo>
                    <a:lnTo>
                      <a:pt x="124" y="112"/>
                    </a:lnTo>
                    <a:lnTo>
                      <a:pt x="127" y="117"/>
                    </a:lnTo>
                    <a:lnTo>
                      <a:pt x="126" y="122"/>
                    </a:lnTo>
                    <a:lnTo>
                      <a:pt x="117" y="122"/>
                    </a:lnTo>
                    <a:lnTo>
                      <a:pt x="111" y="132"/>
                    </a:lnTo>
                    <a:lnTo>
                      <a:pt x="100" y="132"/>
                    </a:lnTo>
                    <a:lnTo>
                      <a:pt x="98" y="135"/>
                    </a:lnTo>
                    <a:lnTo>
                      <a:pt x="85" y="128"/>
                    </a:lnTo>
                    <a:lnTo>
                      <a:pt x="86" y="132"/>
                    </a:lnTo>
                    <a:lnTo>
                      <a:pt x="83" y="137"/>
                    </a:lnTo>
                    <a:lnTo>
                      <a:pt x="80" y="132"/>
                    </a:lnTo>
                    <a:lnTo>
                      <a:pt x="76" y="131"/>
                    </a:lnTo>
                    <a:lnTo>
                      <a:pt x="74" y="125"/>
                    </a:lnTo>
                    <a:lnTo>
                      <a:pt x="68" y="123"/>
                    </a:lnTo>
                    <a:lnTo>
                      <a:pt x="67" y="126"/>
                    </a:lnTo>
                    <a:lnTo>
                      <a:pt x="61" y="129"/>
                    </a:lnTo>
                    <a:lnTo>
                      <a:pt x="57" y="132"/>
                    </a:lnTo>
                    <a:lnTo>
                      <a:pt x="48" y="126"/>
                    </a:lnTo>
                    <a:lnTo>
                      <a:pt x="41" y="138"/>
                    </a:lnTo>
                    <a:lnTo>
                      <a:pt x="33" y="135"/>
                    </a:lnTo>
                    <a:lnTo>
                      <a:pt x="29" y="132"/>
                    </a:lnTo>
                    <a:lnTo>
                      <a:pt x="20" y="129"/>
                    </a:lnTo>
                    <a:lnTo>
                      <a:pt x="15" y="126"/>
                    </a:lnTo>
                    <a:lnTo>
                      <a:pt x="21" y="114"/>
                    </a:lnTo>
                    <a:lnTo>
                      <a:pt x="7" y="112"/>
                    </a:lnTo>
                    <a:lnTo>
                      <a:pt x="9" y="108"/>
                    </a:lnTo>
                    <a:lnTo>
                      <a:pt x="4" y="102"/>
                    </a:lnTo>
                    <a:lnTo>
                      <a:pt x="0" y="97"/>
                    </a:lnTo>
                    <a:lnTo>
                      <a:pt x="4" y="93"/>
                    </a:lnTo>
                    <a:lnTo>
                      <a:pt x="9" y="85"/>
                    </a:lnTo>
                    <a:lnTo>
                      <a:pt x="9" y="74"/>
                    </a:lnTo>
                    <a:lnTo>
                      <a:pt x="18" y="65"/>
                    </a:lnTo>
                    <a:lnTo>
                      <a:pt x="21" y="62"/>
                    </a:lnTo>
                    <a:lnTo>
                      <a:pt x="27" y="56"/>
                    </a:lnTo>
                    <a:lnTo>
                      <a:pt x="20" y="53"/>
                    </a:lnTo>
                    <a:lnTo>
                      <a:pt x="20" y="49"/>
                    </a:lnTo>
                    <a:lnTo>
                      <a:pt x="27" y="46"/>
                    </a:lnTo>
                    <a:lnTo>
                      <a:pt x="38" y="47"/>
                    </a:lnTo>
                    <a:lnTo>
                      <a:pt x="42" y="44"/>
                    </a:lnTo>
                    <a:lnTo>
                      <a:pt x="54" y="41"/>
                    </a:lnTo>
                    <a:lnTo>
                      <a:pt x="57" y="33"/>
                    </a:lnTo>
                    <a:lnTo>
                      <a:pt x="56" y="18"/>
                    </a:lnTo>
                    <a:lnTo>
                      <a:pt x="48" y="11"/>
                    </a:lnTo>
                    <a:lnTo>
                      <a:pt x="48" y="8"/>
                    </a:lnTo>
                    <a:lnTo>
                      <a:pt x="50" y="3"/>
                    </a:lnTo>
                    <a:lnTo>
                      <a:pt x="56" y="0"/>
                    </a:lnTo>
                    <a:lnTo>
                      <a:pt x="56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9" name="Freeform 1180">
                <a:extLst>
                  <a:ext uri="{FF2B5EF4-FFF2-40B4-BE49-F238E27FC236}">
                    <a16:creationId xmlns:a16="http://schemas.microsoft.com/office/drawing/2014/main" id="{224D1D79-3105-0166-82CD-33AE0DB23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3054"/>
                <a:ext cx="58" cy="50"/>
              </a:xfrm>
              <a:custGeom>
                <a:avLst/>
                <a:gdLst>
                  <a:gd name="T0" fmla="*/ 94 w 116"/>
                  <a:gd name="T1" fmla="*/ 50 h 100"/>
                  <a:gd name="T2" fmla="*/ 85 w 116"/>
                  <a:gd name="T3" fmla="*/ 47 h 100"/>
                  <a:gd name="T4" fmla="*/ 80 w 116"/>
                  <a:gd name="T5" fmla="*/ 44 h 100"/>
                  <a:gd name="T6" fmla="*/ 86 w 116"/>
                  <a:gd name="T7" fmla="*/ 32 h 100"/>
                  <a:gd name="T8" fmla="*/ 72 w 116"/>
                  <a:gd name="T9" fmla="*/ 30 h 100"/>
                  <a:gd name="T10" fmla="*/ 74 w 116"/>
                  <a:gd name="T11" fmla="*/ 26 h 100"/>
                  <a:gd name="T12" fmla="*/ 69 w 116"/>
                  <a:gd name="T13" fmla="*/ 20 h 100"/>
                  <a:gd name="T14" fmla="*/ 65 w 116"/>
                  <a:gd name="T15" fmla="*/ 15 h 100"/>
                  <a:gd name="T16" fmla="*/ 54 w 116"/>
                  <a:gd name="T17" fmla="*/ 17 h 100"/>
                  <a:gd name="T18" fmla="*/ 47 w 116"/>
                  <a:gd name="T19" fmla="*/ 11 h 100"/>
                  <a:gd name="T20" fmla="*/ 47 w 116"/>
                  <a:gd name="T21" fmla="*/ 8 h 100"/>
                  <a:gd name="T22" fmla="*/ 33 w 116"/>
                  <a:gd name="T23" fmla="*/ 0 h 100"/>
                  <a:gd name="T24" fmla="*/ 30 w 116"/>
                  <a:gd name="T25" fmla="*/ 3 h 100"/>
                  <a:gd name="T26" fmla="*/ 28 w 116"/>
                  <a:gd name="T27" fmla="*/ 8 h 100"/>
                  <a:gd name="T28" fmla="*/ 31 w 116"/>
                  <a:gd name="T29" fmla="*/ 14 h 100"/>
                  <a:gd name="T30" fmla="*/ 19 w 116"/>
                  <a:gd name="T31" fmla="*/ 18 h 100"/>
                  <a:gd name="T32" fmla="*/ 16 w 116"/>
                  <a:gd name="T33" fmla="*/ 20 h 100"/>
                  <a:gd name="T34" fmla="*/ 4 w 116"/>
                  <a:gd name="T35" fmla="*/ 30 h 100"/>
                  <a:gd name="T36" fmla="*/ 0 w 116"/>
                  <a:gd name="T37" fmla="*/ 40 h 100"/>
                  <a:gd name="T38" fmla="*/ 4 w 116"/>
                  <a:gd name="T39" fmla="*/ 46 h 100"/>
                  <a:gd name="T40" fmla="*/ 4 w 116"/>
                  <a:gd name="T41" fmla="*/ 53 h 100"/>
                  <a:gd name="T42" fmla="*/ 0 w 116"/>
                  <a:gd name="T43" fmla="*/ 61 h 100"/>
                  <a:gd name="T44" fmla="*/ 0 w 116"/>
                  <a:gd name="T45" fmla="*/ 62 h 100"/>
                  <a:gd name="T46" fmla="*/ 3 w 116"/>
                  <a:gd name="T47" fmla="*/ 68 h 100"/>
                  <a:gd name="T48" fmla="*/ 9 w 116"/>
                  <a:gd name="T49" fmla="*/ 71 h 100"/>
                  <a:gd name="T50" fmla="*/ 15 w 116"/>
                  <a:gd name="T51" fmla="*/ 73 h 100"/>
                  <a:gd name="T52" fmla="*/ 19 w 116"/>
                  <a:gd name="T53" fmla="*/ 79 h 100"/>
                  <a:gd name="T54" fmla="*/ 25 w 116"/>
                  <a:gd name="T55" fmla="*/ 79 h 100"/>
                  <a:gd name="T56" fmla="*/ 31 w 116"/>
                  <a:gd name="T57" fmla="*/ 84 h 100"/>
                  <a:gd name="T58" fmla="*/ 34 w 116"/>
                  <a:gd name="T59" fmla="*/ 88 h 100"/>
                  <a:gd name="T60" fmla="*/ 37 w 116"/>
                  <a:gd name="T61" fmla="*/ 90 h 100"/>
                  <a:gd name="T62" fmla="*/ 44 w 116"/>
                  <a:gd name="T63" fmla="*/ 94 h 100"/>
                  <a:gd name="T64" fmla="*/ 50 w 116"/>
                  <a:gd name="T65" fmla="*/ 91 h 100"/>
                  <a:gd name="T66" fmla="*/ 60 w 116"/>
                  <a:gd name="T67" fmla="*/ 96 h 100"/>
                  <a:gd name="T68" fmla="*/ 66 w 116"/>
                  <a:gd name="T69" fmla="*/ 93 h 100"/>
                  <a:gd name="T70" fmla="*/ 59 w 116"/>
                  <a:gd name="T71" fmla="*/ 87 h 100"/>
                  <a:gd name="T72" fmla="*/ 57 w 116"/>
                  <a:gd name="T73" fmla="*/ 84 h 100"/>
                  <a:gd name="T74" fmla="*/ 63 w 116"/>
                  <a:gd name="T75" fmla="*/ 78 h 100"/>
                  <a:gd name="T76" fmla="*/ 66 w 116"/>
                  <a:gd name="T77" fmla="*/ 71 h 100"/>
                  <a:gd name="T78" fmla="*/ 74 w 116"/>
                  <a:gd name="T79" fmla="*/ 70 h 100"/>
                  <a:gd name="T80" fmla="*/ 80 w 116"/>
                  <a:gd name="T81" fmla="*/ 70 h 100"/>
                  <a:gd name="T82" fmla="*/ 81 w 116"/>
                  <a:gd name="T83" fmla="*/ 73 h 100"/>
                  <a:gd name="T84" fmla="*/ 88 w 116"/>
                  <a:gd name="T85" fmla="*/ 71 h 100"/>
                  <a:gd name="T86" fmla="*/ 92 w 116"/>
                  <a:gd name="T87" fmla="*/ 78 h 100"/>
                  <a:gd name="T88" fmla="*/ 92 w 116"/>
                  <a:gd name="T89" fmla="*/ 84 h 100"/>
                  <a:gd name="T90" fmla="*/ 100 w 116"/>
                  <a:gd name="T91" fmla="*/ 84 h 100"/>
                  <a:gd name="T92" fmla="*/ 92 w 116"/>
                  <a:gd name="T93" fmla="*/ 91 h 100"/>
                  <a:gd name="T94" fmla="*/ 92 w 116"/>
                  <a:gd name="T95" fmla="*/ 96 h 100"/>
                  <a:gd name="T96" fmla="*/ 97 w 116"/>
                  <a:gd name="T97" fmla="*/ 100 h 100"/>
                  <a:gd name="T98" fmla="*/ 103 w 116"/>
                  <a:gd name="T99" fmla="*/ 100 h 100"/>
                  <a:gd name="T100" fmla="*/ 104 w 116"/>
                  <a:gd name="T101" fmla="*/ 94 h 100"/>
                  <a:gd name="T102" fmla="*/ 101 w 116"/>
                  <a:gd name="T103" fmla="*/ 90 h 100"/>
                  <a:gd name="T104" fmla="*/ 106 w 116"/>
                  <a:gd name="T105" fmla="*/ 81 h 100"/>
                  <a:gd name="T106" fmla="*/ 113 w 116"/>
                  <a:gd name="T107" fmla="*/ 78 h 100"/>
                  <a:gd name="T108" fmla="*/ 116 w 116"/>
                  <a:gd name="T109" fmla="*/ 67 h 100"/>
                  <a:gd name="T110" fmla="*/ 109 w 116"/>
                  <a:gd name="T111" fmla="*/ 62 h 100"/>
                  <a:gd name="T112" fmla="*/ 109 w 116"/>
                  <a:gd name="T113" fmla="*/ 61 h 100"/>
                  <a:gd name="T114" fmla="*/ 106 w 116"/>
                  <a:gd name="T115" fmla="*/ 56 h 100"/>
                  <a:gd name="T116" fmla="*/ 98 w 116"/>
                  <a:gd name="T117" fmla="*/ 53 h 100"/>
                  <a:gd name="T118" fmla="*/ 94 w 116"/>
                  <a:gd name="T119" fmla="*/ 5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6" h="100">
                    <a:moveTo>
                      <a:pt x="94" y="50"/>
                    </a:moveTo>
                    <a:lnTo>
                      <a:pt x="85" y="47"/>
                    </a:lnTo>
                    <a:lnTo>
                      <a:pt x="80" y="44"/>
                    </a:lnTo>
                    <a:lnTo>
                      <a:pt x="86" y="32"/>
                    </a:lnTo>
                    <a:lnTo>
                      <a:pt x="72" y="30"/>
                    </a:lnTo>
                    <a:lnTo>
                      <a:pt x="74" y="26"/>
                    </a:lnTo>
                    <a:lnTo>
                      <a:pt x="69" y="20"/>
                    </a:lnTo>
                    <a:lnTo>
                      <a:pt x="65" y="15"/>
                    </a:lnTo>
                    <a:lnTo>
                      <a:pt x="54" y="17"/>
                    </a:lnTo>
                    <a:lnTo>
                      <a:pt x="47" y="11"/>
                    </a:lnTo>
                    <a:lnTo>
                      <a:pt x="47" y="8"/>
                    </a:lnTo>
                    <a:lnTo>
                      <a:pt x="33" y="0"/>
                    </a:lnTo>
                    <a:lnTo>
                      <a:pt x="30" y="3"/>
                    </a:lnTo>
                    <a:lnTo>
                      <a:pt x="28" y="8"/>
                    </a:lnTo>
                    <a:lnTo>
                      <a:pt x="31" y="14"/>
                    </a:lnTo>
                    <a:lnTo>
                      <a:pt x="19" y="18"/>
                    </a:lnTo>
                    <a:lnTo>
                      <a:pt x="16" y="20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4" y="46"/>
                    </a:lnTo>
                    <a:lnTo>
                      <a:pt x="4" y="53"/>
                    </a:lnTo>
                    <a:lnTo>
                      <a:pt x="0" y="61"/>
                    </a:lnTo>
                    <a:lnTo>
                      <a:pt x="0" y="62"/>
                    </a:lnTo>
                    <a:lnTo>
                      <a:pt x="3" y="68"/>
                    </a:lnTo>
                    <a:lnTo>
                      <a:pt x="9" y="71"/>
                    </a:lnTo>
                    <a:lnTo>
                      <a:pt x="15" y="73"/>
                    </a:lnTo>
                    <a:lnTo>
                      <a:pt x="19" y="79"/>
                    </a:lnTo>
                    <a:lnTo>
                      <a:pt x="25" y="79"/>
                    </a:lnTo>
                    <a:lnTo>
                      <a:pt x="31" y="84"/>
                    </a:lnTo>
                    <a:lnTo>
                      <a:pt x="34" y="88"/>
                    </a:lnTo>
                    <a:lnTo>
                      <a:pt x="37" y="90"/>
                    </a:lnTo>
                    <a:lnTo>
                      <a:pt x="44" y="94"/>
                    </a:lnTo>
                    <a:lnTo>
                      <a:pt x="50" y="91"/>
                    </a:lnTo>
                    <a:lnTo>
                      <a:pt x="60" y="96"/>
                    </a:lnTo>
                    <a:lnTo>
                      <a:pt x="66" y="93"/>
                    </a:lnTo>
                    <a:lnTo>
                      <a:pt x="59" y="87"/>
                    </a:lnTo>
                    <a:lnTo>
                      <a:pt x="57" y="84"/>
                    </a:lnTo>
                    <a:lnTo>
                      <a:pt x="63" y="78"/>
                    </a:lnTo>
                    <a:lnTo>
                      <a:pt x="66" y="71"/>
                    </a:lnTo>
                    <a:lnTo>
                      <a:pt x="74" y="70"/>
                    </a:lnTo>
                    <a:lnTo>
                      <a:pt x="80" y="70"/>
                    </a:lnTo>
                    <a:lnTo>
                      <a:pt x="81" y="73"/>
                    </a:lnTo>
                    <a:lnTo>
                      <a:pt x="88" y="71"/>
                    </a:lnTo>
                    <a:lnTo>
                      <a:pt x="92" y="78"/>
                    </a:lnTo>
                    <a:lnTo>
                      <a:pt x="92" y="84"/>
                    </a:lnTo>
                    <a:lnTo>
                      <a:pt x="100" y="84"/>
                    </a:lnTo>
                    <a:lnTo>
                      <a:pt x="92" y="91"/>
                    </a:lnTo>
                    <a:lnTo>
                      <a:pt x="92" y="96"/>
                    </a:lnTo>
                    <a:lnTo>
                      <a:pt x="97" y="100"/>
                    </a:lnTo>
                    <a:lnTo>
                      <a:pt x="103" y="100"/>
                    </a:lnTo>
                    <a:lnTo>
                      <a:pt x="104" y="94"/>
                    </a:lnTo>
                    <a:lnTo>
                      <a:pt x="101" y="90"/>
                    </a:lnTo>
                    <a:lnTo>
                      <a:pt x="106" y="81"/>
                    </a:lnTo>
                    <a:lnTo>
                      <a:pt x="113" y="78"/>
                    </a:lnTo>
                    <a:lnTo>
                      <a:pt x="116" y="67"/>
                    </a:lnTo>
                    <a:lnTo>
                      <a:pt x="109" y="62"/>
                    </a:lnTo>
                    <a:lnTo>
                      <a:pt x="109" y="61"/>
                    </a:lnTo>
                    <a:lnTo>
                      <a:pt x="106" y="56"/>
                    </a:lnTo>
                    <a:lnTo>
                      <a:pt x="98" y="53"/>
                    </a:lnTo>
                    <a:lnTo>
                      <a:pt x="94" y="5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0" name="Freeform 1181">
                <a:extLst>
                  <a:ext uri="{FF2B5EF4-FFF2-40B4-BE49-F238E27FC236}">
                    <a16:creationId xmlns:a16="http://schemas.microsoft.com/office/drawing/2014/main" id="{AEBEC837-9FA0-9E0F-A5D4-32C489221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3054"/>
                <a:ext cx="58" cy="50"/>
              </a:xfrm>
              <a:custGeom>
                <a:avLst/>
                <a:gdLst>
                  <a:gd name="T0" fmla="*/ 94 w 116"/>
                  <a:gd name="T1" fmla="*/ 50 h 100"/>
                  <a:gd name="T2" fmla="*/ 98 w 116"/>
                  <a:gd name="T3" fmla="*/ 53 h 100"/>
                  <a:gd name="T4" fmla="*/ 106 w 116"/>
                  <a:gd name="T5" fmla="*/ 56 h 100"/>
                  <a:gd name="T6" fmla="*/ 109 w 116"/>
                  <a:gd name="T7" fmla="*/ 61 h 100"/>
                  <a:gd name="T8" fmla="*/ 109 w 116"/>
                  <a:gd name="T9" fmla="*/ 62 h 100"/>
                  <a:gd name="T10" fmla="*/ 116 w 116"/>
                  <a:gd name="T11" fmla="*/ 67 h 100"/>
                  <a:gd name="T12" fmla="*/ 113 w 116"/>
                  <a:gd name="T13" fmla="*/ 78 h 100"/>
                  <a:gd name="T14" fmla="*/ 106 w 116"/>
                  <a:gd name="T15" fmla="*/ 81 h 100"/>
                  <a:gd name="T16" fmla="*/ 101 w 116"/>
                  <a:gd name="T17" fmla="*/ 90 h 100"/>
                  <a:gd name="T18" fmla="*/ 104 w 116"/>
                  <a:gd name="T19" fmla="*/ 94 h 100"/>
                  <a:gd name="T20" fmla="*/ 103 w 116"/>
                  <a:gd name="T21" fmla="*/ 100 h 100"/>
                  <a:gd name="T22" fmla="*/ 97 w 116"/>
                  <a:gd name="T23" fmla="*/ 100 h 100"/>
                  <a:gd name="T24" fmla="*/ 92 w 116"/>
                  <a:gd name="T25" fmla="*/ 96 h 100"/>
                  <a:gd name="T26" fmla="*/ 92 w 116"/>
                  <a:gd name="T27" fmla="*/ 91 h 100"/>
                  <a:gd name="T28" fmla="*/ 100 w 116"/>
                  <a:gd name="T29" fmla="*/ 84 h 100"/>
                  <a:gd name="T30" fmla="*/ 92 w 116"/>
                  <a:gd name="T31" fmla="*/ 84 h 100"/>
                  <a:gd name="T32" fmla="*/ 92 w 116"/>
                  <a:gd name="T33" fmla="*/ 78 h 100"/>
                  <a:gd name="T34" fmla="*/ 88 w 116"/>
                  <a:gd name="T35" fmla="*/ 71 h 100"/>
                  <a:gd name="T36" fmla="*/ 81 w 116"/>
                  <a:gd name="T37" fmla="*/ 73 h 100"/>
                  <a:gd name="T38" fmla="*/ 80 w 116"/>
                  <a:gd name="T39" fmla="*/ 70 h 100"/>
                  <a:gd name="T40" fmla="*/ 74 w 116"/>
                  <a:gd name="T41" fmla="*/ 70 h 100"/>
                  <a:gd name="T42" fmla="*/ 66 w 116"/>
                  <a:gd name="T43" fmla="*/ 71 h 100"/>
                  <a:gd name="T44" fmla="*/ 63 w 116"/>
                  <a:gd name="T45" fmla="*/ 78 h 100"/>
                  <a:gd name="T46" fmla="*/ 57 w 116"/>
                  <a:gd name="T47" fmla="*/ 84 h 100"/>
                  <a:gd name="T48" fmla="*/ 59 w 116"/>
                  <a:gd name="T49" fmla="*/ 87 h 100"/>
                  <a:gd name="T50" fmla="*/ 66 w 116"/>
                  <a:gd name="T51" fmla="*/ 93 h 100"/>
                  <a:gd name="T52" fmla="*/ 60 w 116"/>
                  <a:gd name="T53" fmla="*/ 96 h 100"/>
                  <a:gd name="T54" fmla="*/ 50 w 116"/>
                  <a:gd name="T55" fmla="*/ 91 h 100"/>
                  <a:gd name="T56" fmla="*/ 44 w 116"/>
                  <a:gd name="T57" fmla="*/ 94 h 100"/>
                  <a:gd name="T58" fmla="*/ 37 w 116"/>
                  <a:gd name="T59" fmla="*/ 90 h 100"/>
                  <a:gd name="T60" fmla="*/ 34 w 116"/>
                  <a:gd name="T61" fmla="*/ 88 h 100"/>
                  <a:gd name="T62" fmla="*/ 31 w 116"/>
                  <a:gd name="T63" fmla="*/ 84 h 100"/>
                  <a:gd name="T64" fmla="*/ 25 w 116"/>
                  <a:gd name="T65" fmla="*/ 79 h 100"/>
                  <a:gd name="T66" fmla="*/ 19 w 116"/>
                  <a:gd name="T67" fmla="*/ 79 h 100"/>
                  <a:gd name="T68" fmla="*/ 15 w 116"/>
                  <a:gd name="T69" fmla="*/ 73 h 100"/>
                  <a:gd name="T70" fmla="*/ 9 w 116"/>
                  <a:gd name="T71" fmla="*/ 71 h 100"/>
                  <a:gd name="T72" fmla="*/ 3 w 116"/>
                  <a:gd name="T73" fmla="*/ 68 h 100"/>
                  <a:gd name="T74" fmla="*/ 0 w 116"/>
                  <a:gd name="T75" fmla="*/ 62 h 100"/>
                  <a:gd name="T76" fmla="*/ 0 w 116"/>
                  <a:gd name="T77" fmla="*/ 61 h 100"/>
                  <a:gd name="T78" fmla="*/ 4 w 116"/>
                  <a:gd name="T79" fmla="*/ 53 h 100"/>
                  <a:gd name="T80" fmla="*/ 4 w 116"/>
                  <a:gd name="T81" fmla="*/ 46 h 100"/>
                  <a:gd name="T82" fmla="*/ 0 w 116"/>
                  <a:gd name="T83" fmla="*/ 40 h 100"/>
                  <a:gd name="T84" fmla="*/ 4 w 116"/>
                  <a:gd name="T85" fmla="*/ 30 h 100"/>
                  <a:gd name="T86" fmla="*/ 16 w 116"/>
                  <a:gd name="T87" fmla="*/ 20 h 100"/>
                  <a:gd name="T88" fmla="*/ 19 w 116"/>
                  <a:gd name="T89" fmla="*/ 18 h 100"/>
                  <a:gd name="T90" fmla="*/ 31 w 116"/>
                  <a:gd name="T91" fmla="*/ 14 h 100"/>
                  <a:gd name="T92" fmla="*/ 28 w 116"/>
                  <a:gd name="T93" fmla="*/ 8 h 100"/>
                  <a:gd name="T94" fmla="*/ 30 w 116"/>
                  <a:gd name="T95" fmla="*/ 3 h 100"/>
                  <a:gd name="T96" fmla="*/ 33 w 116"/>
                  <a:gd name="T97" fmla="*/ 0 h 100"/>
                  <a:gd name="T98" fmla="*/ 47 w 116"/>
                  <a:gd name="T99" fmla="*/ 8 h 100"/>
                  <a:gd name="T100" fmla="*/ 47 w 116"/>
                  <a:gd name="T101" fmla="*/ 11 h 100"/>
                  <a:gd name="T102" fmla="*/ 54 w 116"/>
                  <a:gd name="T103" fmla="*/ 17 h 100"/>
                  <a:gd name="T104" fmla="*/ 65 w 116"/>
                  <a:gd name="T105" fmla="*/ 15 h 100"/>
                  <a:gd name="T106" fmla="*/ 69 w 116"/>
                  <a:gd name="T107" fmla="*/ 20 h 100"/>
                  <a:gd name="T108" fmla="*/ 74 w 116"/>
                  <a:gd name="T109" fmla="*/ 26 h 100"/>
                  <a:gd name="T110" fmla="*/ 72 w 116"/>
                  <a:gd name="T111" fmla="*/ 30 h 100"/>
                  <a:gd name="T112" fmla="*/ 86 w 116"/>
                  <a:gd name="T113" fmla="*/ 32 h 100"/>
                  <a:gd name="T114" fmla="*/ 80 w 116"/>
                  <a:gd name="T115" fmla="*/ 44 h 100"/>
                  <a:gd name="T116" fmla="*/ 85 w 116"/>
                  <a:gd name="T117" fmla="*/ 47 h 100"/>
                  <a:gd name="T118" fmla="*/ 94 w 116"/>
                  <a:gd name="T119" fmla="*/ 5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6" h="100">
                    <a:moveTo>
                      <a:pt x="94" y="50"/>
                    </a:moveTo>
                    <a:lnTo>
                      <a:pt x="98" y="53"/>
                    </a:lnTo>
                    <a:lnTo>
                      <a:pt x="106" y="56"/>
                    </a:lnTo>
                    <a:lnTo>
                      <a:pt x="109" y="61"/>
                    </a:lnTo>
                    <a:lnTo>
                      <a:pt x="109" y="62"/>
                    </a:lnTo>
                    <a:lnTo>
                      <a:pt x="116" y="67"/>
                    </a:lnTo>
                    <a:lnTo>
                      <a:pt x="113" y="78"/>
                    </a:lnTo>
                    <a:lnTo>
                      <a:pt x="106" y="81"/>
                    </a:lnTo>
                    <a:lnTo>
                      <a:pt x="101" y="90"/>
                    </a:lnTo>
                    <a:lnTo>
                      <a:pt x="104" y="94"/>
                    </a:lnTo>
                    <a:lnTo>
                      <a:pt x="103" y="100"/>
                    </a:lnTo>
                    <a:lnTo>
                      <a:pt x="97" y="100"/>
                    </a:lnTo>
                    <a:lnTo>
                      <a:pt x="92" y="96"/>
                    </a:lnTo>
                    <a:lnTo>
                      <a:pt x="92" y="91"/>
                    </a:lnTo>
                    <a:lnTo>
                      <a:pt x="100" y="84"/>
                    </a:lnTo>
                    <a:lnTo>
                      <a:pt x="92" y="84"/>
                    </a:lnTo>
                    <a:lnTo>
                      <a:pt x="92" y="78"/>
                    </a:lnTo>
                    <a:lnTo>
                      <a:pt x="88" y="71"/>
                    </a:lnTo>
                    <a:lnTo>
                      <a:pt x="81" y="73"/>
                    </a:lnTo>
                    <a:lnTo>
                      <a:pt x="80" y="70"/>
                    </a:lnTo>
                    <a:lnTo>
                      <a:pt x="74" y="70"/>
                    </a:lnTo>
                    <a:lnTo>
                      <a:pt x="66" y="71"/>
                    </a:lnTo>
                    <a:lnTo>
                      <a:pt x="63" y="78"/>
                    </a:lnTo>
                    <a:lnTo>
                      <a:pt x="57" y="84"/>
                    </a:lnTo>
                    <a:lnTo>
                      <a:pt x="59" y="87"/>
                    </a:lnTo>
                    <a:lnTo>
                      <a:pt x="66" y="93"/>
                    </a:lnTo>
                    <a:lnTo>
                      <a:pt x="60" y="96"/>
                    </a:lnTo>
                    <a:lnTo>
                      <a:pt x="50" y="91"/>
                    </a:lnTo>
                    <a:lnTo>
                      <a:pt x="44" y="94"/>
                    </a:lnTo>
                    <a:lnTo>
                      <a:pt x="37" y="90"/>
                    </a:lnTo>
                    <a:lnTo>
                      <a:pt x="34" y="88"/>
                    </a:lnTo>
                    <a:lnTo>
                      <a:pt x="31" y="84"/>
                    </a:lnTo>
                    <a:lnTo>
                      <a:pt x="25" y="79"/>
                    </a:lnTo>
                    <a:lnTo>
                      <a:pt x="19" y="79"/>
                    </a:lnTo>
                    <a:lnTo>
                      <a:pt x="15" y="73"/>
                    </a:lnTo>
                    <a:lnTo>
                      <a:pt x="9" y="71"/>
                    </a:lnTo>
                    <a:lnTo>
                      <a:pt x="3" y="68"/>
                    </a:lnTo>
                    <a:lnTo>
                      <a:pt x="0" y="62"/>
                    </a:lnTo>
                    <a:lnTo>
                      <a:pt x="0" y="61"/>
                    </a:lnTo>
                    <a:lnTo>
                      <a:pt x="4" y="53"/>
                    </a:lnTo>
                    <a:lnTo>
                      <a:pt x="4" y="46"/>
                    </a:lnTo>
                    <a:lnTo>
                      <a:pt x="0" y="40"/>
                    </a:lnTo>
                    <a:lnTo>
                      <a:pt x="4" y="30"/>
                    </a:lnTo>
                    <a:lnTo>
                      <a:pt x="16" y="20"/>
                    </a:lnTo>
                    <a:lnTo>
                      <a:pt x="19" y="18"/>
                    </a:lnTo>
                    <a:lnTo>
                      <a:pt x="31" y="14"/>
                    </a:lnTo>
                    <a:lnTo>
                      <a:pt x="28" y="8"/>
                    </a:lnTo>
                    <a:lnTo>
                      <a:pt x="30" y="3"/>
                    </a:lnTo>
                    <a:lnTo>
                      <a:pt x="33" y="0"/>
                    </a:lnTo>
                    <a:lnTo>
                      <a:pt x="47" y="8"/>
                    </a:lnTo>
                    <a:lnTo>
                      <a:pt x="47" y="11"/>
                    </a:lnTo>
                    <a:lnTo>
                      <a:pt x="54" y="17"/>
                    </a:lnTo>
                    <a:lnTo>
                      <a:pt x="65" y="15"/>
                    </a:lnTo>
                    <a:lnTo>
                      <a:pt x="69" y="20"/>
                    </a:lnTo>
                    <a:lnTo>
                      <a:pt x="74" y="26"/>
                    </a:lnTo>
                    <a:lnTo>
                      <a:pt x="72" y="30"/>
                    </a:lnTo>
                    <a:lnTo>
                      <a:pt x="86" y="3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94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1" name="Freeform 1182">
                <a:extLst>
                  <a:ext uri="{FF2B5EF4-FFF2-40B4-BE49-F238E27FC236}">
                    <a16:creationId xmlns:a16="http://schemas.microsoft.com/office/drawing/2014/main" id="{D63C5C8F-576F-F9BE-33F7-C755AB77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3054"/>
                <a:ext cx="58" cy="50"/>
              </a:xfrm>
              <a:custGeom>
                <a:avLst/>
                <a:gdLst>
                  <a:gd name="T0" fmla="*/ 94 w 116"/>
                  <a:gd name="T1" fmla="*/ 50 h 100"/>
                  <a:gd name="T2" fmla="*/ 98 w 116"/>
                  <a:gd name="T3" fmla="*/ 53 h 100"/>
                  <a:gd name="T4" fmla="*/ 106 w 116"/>
                  <a:gd name="T5" fmla="*/ 56 h 100"/>
                  <a:gd name="T6" fmla="*/ 109 w 116"/>
                  <a:gd name="T7" fmla="*/ 61 h 100"/>
                  <a:gd name="T8" fmla="*/ 109 w 116"/>
                  <a:gd name="T9" fmla="*/ 62 h 100"/>
                  <a:gd name="T10" fmla="*/ 116 w 116"/>
                  <a:gd name="T11" fmla="*/ 67 h 100"/>
                  <a:gd name="T12" fmla="*/ 113 w 116"/>
                  <a:gd name="T13" fmla="*/ 78 h 100"/>
                  <a:gd name="T14" fmla="*/ 106 w 116"/>
                  <a:gd name="T15" fmla="*/ 81 h 100"/>
                  <a:gd name="T16" fmla="*/ 101 w 116"/>
                  <a:gd name="T17" fmla="*/ 90 h 100"/>
                  <a:gd name="T18" fmla="*/ 104 w 116"/>
                  <a:gd name="T19" fmla="*/ 94 h 100"/>
                  <a:gd name="T20" fmla="*/ 103 w 116"/>
                  <a:gd name="T21" fmla="*/ 100 h 100"/>
                  <a:gd name="T22" fmla="*/ 97 w 116"/>
                  <a:gd name="T23" fmla="*/ 100 h 100"/>
                  <a:gd name="T24" fmla="*/ 92 w 116"/>
                  <a:gd name="T25" fmla="*/ 96 h 100"/>
                  <a:gd name="T26" fmla="*/ 92 w 116"/>
                  <a:gd name="T27" fmla="*/ 91 h 100"/>
                  <a:gd name="T28" fmla="*/ 100 w 116"/>
                  <a:gd name="T29" fmla="*/ 84 h 100"/>
                  <a:gd name="T30" fmla="*/ 92 w 116"/>
                  <a:gd name="T31" fmla="*/ 84 h 100"/>
                  <a:gd name="T32" fmla="*/ 92 w 116"/>
                  <a:gd name="T33" fmla="*/ 78 h 100"/>
                  <a:gd name="T34" fmla="*/ 88 w 116"/>
                  <a:gd name="T35" fmla="*/ 71 h 100"/>
                  <a:gd name="T36" fmla="*/ 81 w 116"/>
                  <a:gd name="T37" fmla="*/ 73 h 100"/>
                  <a:gd name="T38" fmla="*/ 80 w 116"/>
                  <a:gd name="T39" fmla="*/ 70 h 100"/>
                  <a:gd name="T40" fmla="*/ 74 w 116"/>
                  <a:gd name="T41" fmla="*/ 70 h 100"/>
                  <a:gd name="T42" fmla="*/ 66 w 116"/>
                  <a:gd name="T43" fmla="*/ 71 h 100"/>
                  <a:gd name="T44" fmla="*/ 63 w 116"/>
                  <a:gd name="T45" fmla="*/ 78 h 100"/>
                  <a:gd name="T46" fmla="*/ 57 w 116"/>
                  <a:gd name="T47" fmla="*/ 84 h 100"/>
                  <a:gd name="T48" fmla="*/ 59 w 116"/>
                  <a:gd name="T49" fmla="*/ 87 h 100"/>
                  <a:gd name="T50" fmla="*/ 66 w 116"/>
                  <a:gd name="T51" fmla="*/ 93 h 100"/>
                  <a:gd name="T52" fmla="*/ 60 w 116"/>
                  <a:gd name="T53" fmla="*/ 96 h 100"/>
                  <a:gd name="T54" fmla="*/ 50 w 116"/>
                  <a:gd name="T55" fmla="*/ 91 h 100"/>
                  <a:gd name="T56" fmla="*/ 44 w 116"/>
                  <a:gd name="T57" fmla="*/ 94 h 100"/>
                  <a:gd name="T58" fmla="*/ 37 w 116"/>
                  <a:gd name="T59" fmla="*/ 90 h 100"/>
                  <a:gd name="T60" fmla="*/ 34 w 116"/>
                  <a:gd name="T61" fmla="*/ 88 h 100"/>
                  <a:gd name="T62" fmla="*/ 31 w 116"/>
                  <a:gd name="T63" fmla="*/ 84 h 100"/>
                  <a:gd name="T64" fmla="*/ 25 w 116"/>
                  <a:gd name="T65" fmla="*/ 79 h 100"/>
                  <a:gd name="T66" fmla="*/ 19 w 116"/>
                  <a:gd name="T67" fmla="*/ 79 h 100"/>
                  <a:gd name="T68" fmla="*/ 15 w 116"/>
                  <a:gd name="T69" fmla="*/ 73 h 100"/>
                  <a:gd name="T70" fmla="*/ 9 w 116"/>
                  <a:gd name="T71" fmla="*/ 71 h 100"/>
                  <a:gd name="T72" fmla="*/ 3 w 116"/>
                  <a:gd name="T73" fmla="*/ 68 h 100"/>
                  <a:gd name="T74" fmla="*/ 0 w 116"/>
                  <a:gd name="T75" fmla="*/ 62 h 100"/>
                  <a:gd name="T76" fmla="*/ 0 w 116"/>
                  <a:gd name="T77" fmla="*/ 61 h 100"/>
                  <a:gd name="T78" fmla="*/ 4 w 116"/>
                  <a:gd name="T79" fmla="*/ 53 h 100"/>
                  <a:gd name="T80" fmla="*/ 4 w 116"/>
                  <a:gd name="T81" fmla="*/ 46 h 100"/>
                  <a:gd name="T82" fmla="*/ 0 w 116"/>
                  <a:gd name="T83" fmla="*/ 40 h 100"/>
                  <a:gd name="T84" fmla="*/ 4 w 116"/>
                  <a:gd name="T85" fmla="*/ 30 h 100"/>
                  <a:gd name="T86" fmla="*/ 16 w 116"/>
                  <a:gd name="T87" fmla="*/ 20 h 100"/>
                  <a:gd name="T88" fmla="*/ 19 w 116"/>
                  <a:gd name="T89" fmla="*/ 18 h 100"/>
                  <a:gd name="T90" fmla="*/ 31 w 116"/>
                  <a:gd name="T91" fmla="*/ 14 h 100"/>
                  <a:gd name="T92" fmla="*/ 28 w 116"/>
                  <a:gd name="T93" fmla="*/ 8 h 100"/>
                  <a:gd name="T94" fmla="*/ 30 w 116"/>
                  <a:gd name="T95" fmla="*/ 3 h 100"/>
                  <a:gd name="T96" fmla="*/ 33 w 116"/>
                  <a:gd name="T97" fmla="*/ 0 h 100"/>
                  <a:gd name="T98" fmla="*/ 47 w 116"/>
                  <a:gd name="T99" fmla="*/ 8 h 100"/>
                  <a:gd name="T100" fmla="*/ 47 w 116"/>
                  <a:gd name="T101" fmla="*/ 11 h 100"/>
                  <a:gd name="T102" fmla="*/ 54 w 116"/>
                  <a:gd name="T103" fmla="*/ 17 h 100"/>
                  <a:gd name="T104" fmla="*/ 65 w 116"/>
                  <a:gd name="T105" fmla="*/ 15 h 100"/>
                  <a:gd name="T106" fmla="*/ 69 w 116"/>
                  <a:gd name="T107" fmla="*/ 20 h 100"/>
                  <a:gd name="T108" fmla="*/ 74 w 116"/>
                  <a:gd name="T109" fmla="*/ 26 h 100"/>
                  <a:gd name="T110" fmla="*/ 72 w 116"/>
                  <a:gd name="T111" fmla="*/ 30 h 100"/>
                  <a:gd name="T112" fmla="*/ 86 w 116"/>
                  <a:gd name="T113" fmla="*/ 32 h 100"/>
                  <a:gd name="T114" fmla="*/ 80 w 116"/>
                  <a:gd name="T115" fmla="*/ 44 h 100"/>
                  <a:gd name="T116" fmla="*/ 85 w 116"/>
                  <a:gd name="T117" fmla="*/ 47 h 100"/>
                  <a:gd name="T118" fmla="*/ 94 w 116"/>
                  <a:gd name="T119" fmla="*/ 5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6" h="100">
                    <a:moveTo>
                      <a:pt x="94" y="50"/>
                    </a:moveTo>
                    <a:lnTo>
                      <a:pt x="98" y="53"/>
                    </a:lnTo>
                    <a:lnTo>
                      <a:pt x="106" y="56"/>
                    </a:lnTo>
                    <a:lnTo>
                      <a:pt x="109" y="61"/>
                    </a:lnTo>
                    <a:lnTo>
                      <a:pt x="109" y="62"/>
                    </a:lnTo>
                    <a:lnTo>
                      <a:pt x="116" y="67"/>
                    </a:lnTo>
                    <a:lnTo>
                      <a:pt x="113" y="78"/>
                    </a:lnTo>
                    <a:lnTo>
                      <a:pt x="106" y="81"/>
                    </a:lnTo>
                    <a:lnTo>
                      <a:pt x="101" y="90"/>
                    </a:lnTo>
                    <a:lnTo>
                      <a:pt x="104" y="94"/>
                    </a:lnTo>
                    <a:lnTo>
                      <a:pt x="103" y="100"/>
                    </a:lnTo>
                    <a:lnTo>
                      <a:pt x="97" y="100"/>
                    </a:lnTo>
                    <a:lnTo>
                      <a:pt x="92" y="96"/>
                    </a:lnTo>
                    <a:lnTo>
                      <a:pt x="92" y="91"/>
                    </a:lnTo>
                    <a:lnTo>
                      <a:pt x="100" y="84"/>
                    </a:lnTo>
                    <a:lnTo>
                      <a:pt x="92" y="84"/>
                    </a:lnTo>
                    <a:lnTo>
                      <a:pt x="92" y="78"/>
                    </a:lnTo>
                    <a:lnTo>
                      <a:pt x="88" y="71"/>
                    </a:lnTo>
                    <a:lnTo>
                      <a:pt x="81" y="73"/>
                    </a:lnTo>
                    <a:lnTo>
                      <a:pt x="80" y="70"/>
                    </a:lnTo>
                    <a:lnTo>
                      <a:pt x="74" y="70"/>
                    </a:lnTo>
                    <a:lnTo>
                      <a:pt x="66" y="71"/>
                    </a:lnTo>
                    <a:lnTo>
                      <a:pt x="63" y="78"/>
                    </a:lnTo>
                    <a:lnTo>
                      <a:pt x="57" y="84"/>
                    </a:lnTo>
                    <a:lnTo>
                      <a:pt x="59" y="87"/>
                    </a:lnTo>
                    <a:lnTo>
                      <a:pt x="66" y="93"/>
                    </a:lnTo>
                    <a:lnTo>
                      <a:pt x="60" y="96"/>
                    </a:lnTo>
                    <a:lnTo>
                      <a:pt x="50" y="91"/>
                    </a:lnTo>
                    <a:lnTo>
                      <a:pt x="44" y="94"/>
                    </a:lnTo>
                    <a:lnTo>
                      <a:pt x="37" y="90"/>
                    </a:lnTo>
                    <a:lnTo>
                      <a:pt x="34" y="88"/>
                    </a:lnTo>
                    <a:lnTo>
                      <a:pt x="31" y="84"/>
                    </a:lnTo>
                    <a:lnTo>
                      <a:pt x="25" y="79"/>
                    </a:lnTo>
                    <a:lnTo>
                      <a:pt x="19" y="79"/>
                    </a:lnTo>
                    <a:lnTo>
                      <a:pt x="15" y="73"/>
                    </a:lnTo>
                    <a:lnTo>
                      <a:pt x="9" y="71"/>
                    </a:lnTo>
                    <a:lnTo>
                      <a:pt x="3" y="68"/>
                    </a:lnTo>
                    <a:lnTo>
                      <a:pt x="0" y="62"/>
                    </a:lnTo>
                    <a:lnTo>
                      <a:pt x="0" y="61"/>
                    </a:lnTo>
                    <a:lnTo>
                      <a:pt x="4" y="53"/>
                    </a:lnTo>
                    <a:lnTo>
                      <a:pt x="4" y="46"/>
                    </a:lnTo>
                    <a:lnTo>
                      <a:pt x="0" y="40"/>
                    </a:lnTo>
                    <a:lnTo>
                      <a:pt x="4" y="30"/>
                    </a:lnTo>
                    <a:lnTo>
                      <a:pt x="16" y="20"/>
                    </a:lnTo>
                    <a:lnTo>
                      <a:pt x="19" y="18"/>
                    </a:lnTo>
                    <a:lnTo>
                      <a:pt x="31" y="14"/>
                    </a:lnTo>
                    <a:lnTo>
                      <a:pt x="28" y="8"/>
                    </a:lnTo>
                    <a:lnTo>
                      <a:pt x="30" y="3"/>
                    </a:lnTo>
                    <a:lnTo>
                      <a:pt x="33" y="0"/>
                    </a:lnTo>
                    <a:lnTo>
                      <a:pt x="47" y="8"/>
                    </a:lnTo>
                    <a:lnTo>
                      <a:pt x="47" y="11"/>
                    </a:lnTo>
                    <a:lnTo>
                      <a:pt x="54" y="17"/>
                    </a:lnTo>
                    <a:lnTo>
                      <a:pt x="65" y="15"/>
                    </a:lnTo>
                    <a:lnTo>
                      <a:pt x="69" y="20"/>
                    </a:lnTo>
                    <a:lnTo>
                      <a:pt x="74" y="26"/>
                    </a:lnTo>
                    <a:lnTo>
                      <a:pt x="72" y="30"/>
                    </a:lnTo>
                    <a:lnTo>
                      <a:pt x="86" y="3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94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2" name="Freeform 1183">
                <a:extLst>
                  <a:ext uri="{FF2B5EF4-FFF2-40B4-BE49-F238E27FC236}">
                    <a16:creationId xmlns:a16="http://schemas.microsoft.com/office/drawing/2014/main" id="{A0064B34-71C9-6E1B-3A03-91FAD958E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52"/>
                <a:ext cx="79" cy="44"/>
              </a:xfrm>
              <a:custGeom>
                <a:avLst/>
                <a:gdLst>
                  <a:gd name="T0" fmla="*/ 52 w 158"/>
                  <a:gd name="T1" fmla="*/ 4 h 89"/>
                  <a:gd name="T2" fmla="*/ 43 w 158"/>
                  <a:gd name="T3" fmla="*/ 0 h 89"/>
                  <a:gd name="T4" fmla="*/ 27 w 158"/>
                  <a:gd name="T5" fmla="*/ 4 h 89"/>
                  <a:gd name="T6" fmla="*/ 18 w 158"/>
                  <a:gd name="T7" fmla="*/ 13 h 89"/>
                  <a:gd name="T8" fmla="*/ 15 w 158"/>
                  <a:gd name="T9" fmla="*/ 13 h 89"/>
                  <a:gd name="T10" fmla="*/ 12 w 158"/>
                  <a:gd name="T11" fmla="*/ 8 h 89"/>
                  <a:gd name="T12" fmla="*/ 8 w 158"/>
                  <a:gd name="T13" fmla="*/ 13 h 89"/>
                  <a:gd name="T14" fmla="*/ 3 w 158"/>
                  <a:gd name="T15" fmla="*/ 16 h 89"/>
                  <a:gd name="T16" fmla="*/ 0 w 158"/>
                  <a:gd name="T17" fmla="*/ 26 h 89"/>
                  <a:gd name="T18" fmla="*/ 12 w 158"/>
                  <a:gd name="T19" fmla="*/ 29 h 89"/>
                  <a:gd name="T20" fmla="*/ 8 w 158"/>
                  <a:gd name="T21" fmla="*/ 35 h 89"/>
                  <a:gd name="T22" fmla="*/ 15 w 158"/>
                  <a:gd name="T23" fmla="*/ 35 h 89"/>
                  <a:gd name="T24" fmla="*/ 18 w 158"/>
                  <a:gd name="T25" fmla="*/ 40 h 89"/>
                  <a:gd name="T26" fmla="*/ 24 w 158"/>
                  <a:gd name="T27" fmla="*/ 38 h 89"/>
                  <a:gd name="T28" fmla="*/ 27 w 158"/>
                  <a:gd name="T29" fmla="*/ 40 h 89"/>
                  <a:gd name="T30" fmla="*/ 38 w 158"/>
                  <a:gd name="T31" fmla="*/ 37 h 89"/>
                  <a:gd name="T32" fmla="*/ 41 w 158"/>
                  <a:gd name="T33" fmla="*/ 43 h 89"/>
                  <a:gd name="T34" fmla="*/ 49 w 158"/>
                  <a:gd name="T35" fmla="*/ 46 h 89"/>
                  <a:gd name="T36" fmla="*/ 55 w 158"/>
                  <a:gd name="T37" fmla="*/ 49 h 89"/>
                  <a:gd name="T38" fmla="*/ 61 w 158"/>
                  <a:gd name="T39" fmla="*/ 57 h 89"/>
                  <a:gd name="T40" fmla="*/ 58 w 158"/>
                  <a:gd name="T41" fmla="*/ 66 h 89"/>
                  <a:gd name="T42" fmla="*/ 55 w 158"/>
                  <a:gd name="T43" fmla="*/ 66 h 89"/>
                  <a:gd name="T44" fmla="*/ 52 w 158"/>
                  <a:gd name="T45" fmla="*/ 78 h 89"/>
                  <a:gd name="T46" fmla="*/ 61 w 158"/>
                  <a:gd name="T47" fmla="*/ 81 h 89"/>
                  <a:gd name="T48" fmla="*/ 65 w 158"/>
                  <a:gd name="T49" fmla="*/ 86 h 89"/>
                  <a:gd name="T50" fmla="*/ 87 w 158"/>
                  <a:gd name="T51" fmla="*/ 86 h 89"/>
                  <a:gd name="T52" fmla="*/ 88 w 158"/>
                  <a:gd name="T53" fmla="*/ 81 h 89"/>
                  <a:gd name="T54" fmla="*/ 94 w 158"/>
                  <a:gd name="T55" fmla="*/ 60 h 89"/>
                  <a:gd name="T56" fmla="*/ 103 w 158"/>
                  <a:gd name="T57" fmla="*/ 63 h 89"/>
                  <a:gd name="T58" fmla="*/ 108 w 158"/>
                  <a:gd name="T59" fmla="*/ 72 h 89"/>
                  <a:gd name="T60" fmla="*/ 108 w 158"/>
                  <a:gd name="T61" fmla="*/ 81 h 89"/>
                  <a:gd name="T62" fmla="*/ 123 w 158"/>
                  <a:gd name="T63" fmla="*/ 86 h 89"/>
                  <a:gd name="T64" fmla="*/ 125 w 158"/>
                  <a:gd name="T65" fmla="*/ 89 h 89"/>
                  <a:gd name="T66" fmla="*/ 126 w 158"/>
                  <a:gd name="T67" fmla="*/ 89 h 89"/>
                  <a:gd name="T68" fmla="*/ 153 w 158"/>
                  <a:gd name="T69" fmla="*/ 60 h 89"/>
                  <a:gd name="T70" fmla="*/ 158 w 158"/>
                  <a:gd name="T71" fmla="*/ 55 h 89"/>
                  <a:gd name="T72" fmla="*/ 138 w 158"/>
                  <a:gd name="T73" fmla="*/ 32 h 89"/>
                  <a:gd name="T74" fmla="*/ 137 w 158"/>
                  <a:gd name="T75" fmla="*/ 26 h 89"/>
                  <a:gd name="T76" fmla="*/ 131 w 158"/>
                  <a:gd name="T77" fmla="*/ 26 h 89"/>
                  <a:gd name="T78" fmla="*/ 125 w 158"/>
                  <a:gd name="T79" fmla="*/ 26 h 89"/>
                  <a:gd name="T80" fmla="*/ 121 w 158"/>
                  <a:gd name="T81" fmla="*/ 31 h 89"/>
                  <a:gd name="T82" fmla="*/ 111 w 158"/>
                  <a:gd name="T83" fmla="*/ 32 h 89"/>
                  <a:gd name="T84" fmla="*/ 103 w 158"/>
                  <a:gd name="T85" fmla="*/ 28 h 89"/>
                  <a:gd name="T86" fmla="*/ 105 w 158"/>
                  <a:gd name="T87" fmla="*/ 25 h 89"/>
                  <a:gd name="T88" fmla="*/ 102 w 158"/>
                  <a:gd name="T89" fmla="*/ 19 h 89"/>
                  <a:gd name="T90" fmla="*/ 88 w 158"/>
                  <a:gd name="T91" fmla="*/ 19 h 89"/>
                  <a:gd name="T92" fmla="*/ 85 w 158"/>
                  <a:gd name="T93" fmla="*/ 25 h 89"/>
                  <a:gd name="T94" fmla="*/ 76 w 158"/>
                  <a:gd name="T95" fmla="*/ 20 h 89"/>
                  <a:gd name="T96" fmla="*/ 70 w 158"/>
                  <a:gd name="T97" fmla="*/ 16 h 89"/>
                  <a:gd name="T98" fmla="*/ 65 w 158"/>
                  <a:gd name="T99" fmla="*/ 17 h 89"/>
                  <a:gd name="T100" fmla="*/ 52 w 158"/>
                  <a:gd name="T101" fmla="*/ 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8" h="89">
                    <a:moveTo>
                      <a:pt x="52" y="4"/>
                    </a:moveTo>
                    <a:lnTo>
                      <a:pt x="43" y="0"/>
                    </a:lnTo>
                    <a:lnTo>
                      <a:pt x="27" y="4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3" y="16"/>
                    </a:lnTo>
                    <a:lnTo>
                      <a:pt x="0" y="26"/>
                    </a:lnTo>
                    <a:lnTo>
                      <a:pt x="12" y="29"/>
                    </a:lnTo>
                    <a:lnTo>
                      <a:pt x="8" y="35"/>
                    </a:lnTo>
                    <a:lnTo>
                      <a:pt x="15" y="35"/>
                    </a:lnTo>
                    <a:lnTo>
                      <a:pt x="18" y="40"/>
                    </a:lnTo>
                    <a:lnTo>
                      <a:pt x="24" y="38"/>
                    </a:lnTo>
                    <a:lnTo>
                      <a:pt x="27" y="40"/>
                    </a:lnTo>
                    <a:lnTo>
                      <a:pt x="38" y="37"/>
                    </a:lnTo>
                    <a:lnTo>
                      <a:pt x="41" y="43"/>
                    </a:lnTo>
                    <a:lnTo>
                      <a:pt x="49" y="46"/>
                    </a:lnTo>
                    <a:lnTo>
                      <a:pt x="55" y="49"/>
                    </a:lnTo>
                    <a:lnTo>
                      <a:pt x="61" y="57"/>
                    </a:lnTo>
                    <a:lnTo>
                      <a:pt x="58" y="66"/>
                    </a:lnTo>
                    <a:lnTo>
                      <a:pt x="55" y="66"/>
                    </a:lnTo>
                    <a:lnTo>
                      <a:pt x="52" y="78"/>
                    </a:lnTo>
                    <a:lnTo>
                      <a:pt x="61" y="81"/>
                    </a:lnTo>
                    <a:lnTo>
                      <a:pt x="65" y="86"/>
                    </a:lnTo>
                    <a:lnTo>
                      <a:pt x="87" y="86"/>
                    </a:lnTo>
                    <a:lnTo>
                      <a:pt x="88" y="81"/>
                    </a:lnTo>
                    <a:lnTo>
                      <a:pt x="94" y="60"/>
                    </a:lnTo>
                    <a:lnTo>
                      <a:pt x="103" y="63"/>
                    </a:lnTo>
                    <a:lnTo>
                      <a:pt x="108" y="72"/>
                    </a:lnTo>
                    <a:lnTo>
                      <a:pt x="108" y="81"/>
                    </a:lnTo>
                    <a:lnTo>
                      <a:pt x="123" y="86"/>
                    </a:lnTo>
                    <a:lnTo>
                      <a:pt x="125" y="89"/>
                    </a:lnTo>
                    <a:lnTo>
                      <a:pt x="126" y="89"/>
                    </a:lnTo>
                    <a:lnTo>
                      <a:pt x="153" y="60"/>
                    </a:lnTo>
                    <a:lnTo>
                      <a:pt x="158" y="55"/>
                    </a:lnTo>
                    <a:lnTo>
                      <a:pt x="138" y="32"/>
                    </a:lnTo>
                    <a:lnTo>
                      <a:pt x="137" y="26"/>
                    </a:lnTo>
                    <a:lnTo>
                      <a:pt x="131" y="26"/>
                    </a:lnTo>
                    <a:lnTo>
                      <a:pt x="125" y="26"/>
                    </a:lnTo>
                    <a:lnTo>
                      <a:pt x="121" y="31"/>
                    </a:lnTo>
                    <a:lnTo>
                      <a:pt x="111" y="32"/>
                    </a:lnTo>
                    <a:lnTo>
                      <a:pt x="103" y="28"/>
                    </a:lnTo>
                    <a:lnTo>
                      <a:pt x="105" y="25"/>
                    </a:lnTo>
                    <a:lnTo>
                      <a:pt x="102" y="19"/>
                    </a:lnTo>
                    <a:lnTo>
                      <a:pt x="88" y="19"/>
                    </a:lnTo>
                    <a:lnTo>
                      <a:pt x="85" y="25"/>
                    </a:lnTo>
                    <a:lnTo>
                      <a:pt x="76" y="20"/>
                    </a:lnTo>
                    <a:lnTo>
                      <a:pt x="70" y="16"/>
                    </a:lnTo>
                    <a:lnTo>
                      <a:pt x="65" y="17"/>
                    </a:lnTo>
                    <a:lnTo>
                      <a:pt x="52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3" name="Freeform 1184">
                <a:extLst>
                  <a:ext uri="{FF2B5EF4-FFF2-40B4-BE49-F238E27FC236}">
                    <a16:creationId xmlns:a16="http://schemas.microsoft.com/office/drawing/2014/main" id="{C605EEEC-CA20-8F25-CC4F-72D504B56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52"/>
                <a:ext cx="79" cy="44"/>
              </a:xfrm>
              <a:custGeom>
                <a:avLst/>
                <a:gdLst>
                  <a:gd name="T0" fmla="*/ 52 w 158"/>
                  <a:gd name="T1" fmla="*/ 4 h 89"/>
                  <a:gd name="T2" fmla="*/ 65 w 158"/>
                  <a:gd name="T3" fmla="*/ 17 h 89"/>
                  <a:gd name="T4" fmla="*/ 70 w 158"/>
                  <a:gd name="T5" fmla="*/ 16 h 89"/>
                  <a:gd name="T6" fmla="*/ 76 w 158"/>
                  <a:gd name="T7" fmla="*/ 20 h 89"/>
                  <a:gd name="T8" fmla="*/ 85 w 158"/>
                  <a:gd name="T9" fmla="*/ 25 h 89"/>
                  <a:gd name="T10" fmla="*/ 88 w 158"/>
                  <a:gd name="T11" fmla="*/ 19 h 89"/>
                  <a:gd name="T12" fmla="*/ 102 w 158"/>
                  <a:gd name="T13" fmla="*/ 19 h 89"/>
                  <a:gd name="T14" fmla="*/ 105 w 158"/>
                  <a:gd name="T15" fmla="*/ 25 h 89"/>
                  <a:gd name="T16" fmla="*/ 103 w 158"/>
                  <a:gd name="T17" fmla="*/ 28 h 89"/>
                  <a:gd name="T18" fmla="*/ 111 w 158"/>
                  <a:gd name="T19" fmla="*/ 32 h 89"/>
                  <a:gd name="T20" fmla="*/ 121 w 158"/>
                  <a:gd name="T21" fmla="*/ 31 h 89"/>
                  <a:gd name="T22" fmla="*/ 125 w 158"/>
                  <a:gd name="T23" fmla="*/ 26 h 89"/>
                  <a:gd name="T24" fmla="*/ 131 w 158"/>
                  <a:gd name="T25" fmla="*/ 26 h 89"/>
                  <a:gd name="T26" fmla="*/ 137 w 158"/>
                  <a:gd name="T27" fmla="*/ 26 h 89"/>
                  <a:gd name="T28" fmla="*/ 138 w 158"/>
                  <a:gd name="T29" fmla="*/ 32 h 89"/>
                  <a:gd name="T30" fmla="*/ 158 w 158"/>
                  <a:gd name="T31" fmla="*/ 55 h 89"/>
                  <a:gd name="T32" fmla="*/ 153 w 158"/>
                  <a:gd name="T33" fmla="*/ 60 h 89"/>
                  <a:gd name="T34" fmla="*/ 126 w 158"/>
                  <a:gd name="T35" fmla="*/ 89 h 89"/>
                  <a:gd name="T36" fmla="*/ 125 w 158"/>
                  <a:gd name="T37" fmla="*/ 89 h 89"/>
                  <a:gd name="T38" fmla="*/ 123 w 158"/>
                  <a:gd name="T39" fmla="*/ 86 h 89"/>
                  <a:gd name="T40" fmla="*/ 108 w 158"/>
                  <a:gd name="T41" fmla="*/ 81 h 89"/>
                  <a:gd name="T42" fmla="*/ 108 w 158"/>
                  <a:gd name="T43" fmla="*/ 72 h 89"/>
                  <a:gd name="T44" fmla="*/ 103 w 158"/>
                  <a:gd name="T45" fmla="*/ 63 h 89"/>
                  <a:gd name="T46" fmla="*/ 94 w 158"/>
                  <a:gd name="T47" fmla="*/ 60 h 89"/>
                  <a:gd name="T48" fmla="*/ 88 w 158"/>
                  <a:gd name="T49" fmla="*/ 81 h 89"/>
                  <a:gd name="T50" fmla="*/ 87 w 158"/>
                  <a:gd name="T51" fmla="*/ 86 h 89"/>
                  <a:gd name="T52" fmla="*/ 65 w 158"/>
                  <a:gd name="T53" fmla="*/ 86 h 89"/>
                  <a:gd name="T54" fmla="*/ 61 w 158"/>
                  <a:gd name="T55" fmla="*/ 81 h 89"/>
                  <a:gd name="T56" fmla="*/ 52 w 158"/>
                  <a:gd name="T57" fmla="*/ 78 h 89"/>
                  <a:gd name="T58" fmla="*/ 55 w 158"/>
                  <a:gd name="T59" fmla="*/ 66 h 89"/>
                  <a:gd name="T60" fmla="*/ 58 w 158"/>
                  <a:gd name="T61" fmla="*/ 66 h 89"/>
                  <a:gd name="T62" fmla="*/ 61 w 158"/>
                  <a:gd name="T63" fmla="*/ 57 h 89"/>
                  <a:gd name="T64" fmla="*/ 55 w 158"/>
                  <a:gd name="T65" fmla="*/ 49 h 89"/>
                  <a:gd name="T66" fmla="*/ 49 w 158"/>
                  <a:gd name="T67" fmla="*/ 46 h 89"/>
                  <a:gd name="T68" fmla="*/ 41 w 158"/>
                  <a:gd name="T69" fmla="*/ 43 h 89"/>
                  <a:gd name="T70" fmla="*/ 38 w 158"/>
                  <a:gd name="T71" fmla="*/ 37 h 89"/>
                  <a:gd name="T72" fmla="*/ 27 w 158"/>
                  <a:gd name="T73" fmla="*/ 40 h 89"/>
                  <a:gd name="T74" fmla="*/ 24 w 158"/>
                  <a:gd name="T75" fmla="*/ 38 h 89"/>
                  <a:gd name="T76" fmla="*/ 18 w 158"/>
                  <a:gd name="T77" fmla="*/ 40 h 89"/>
                  <a:gd name="T78" fmla="*/ 15 w 158"/>
                  <a:gd name="T79" fmla="*/ 35 h 89"/>
                  <a:gd name="T80" fmla="*/ 8 w 158"/>
                  <a:gd name="T81" fmla="*/ 35 h 89"/>
                  <a:gd name="T82" fmla="*/ 12 w 158"/>
                  <a:gd name="T83" fmla="*/ 29 h 89"/>
                  <a:gd name="T84" fmla="*/ 0 w 158"/>
                  <a:gd name="T85" fmla="*/ 26 h 89"/>
                  <a:gd name="T86" fmla="*/ 3 w 158"/>
                  <a:gd name="T87" fmla="*/ 16 h 89"/>
                  <a:gd name="T88" fmla="*/ 8 w 158"/>
                  <a:gd name="T89" fmla="*/ 13 h 89"/>
                  <a:gd name="T90" fmla="*/ 12 w 158"/>
                  <a:gd name="T91" fmla="*/ 8 h 89"/>
                  <a:gd name="T92" fmla="*/ 15 w 158"/>
                  <a:gd name="T93" fmla="*/ 13 h 89"/>
                  <a:gd name="T94" fmla="*/ 18 w 158"/>
                  <a:gd name="T95" fmla="*/ 13 h 89"/>
                  <a:gd name="T96" fmla="*/ 27 w 158"/>
                  <a:gd name="T97" fmla="*/ 4 h 89"/>
                  <a:gd name="T98" fmla="*/ 43 w 158"/>
                  <a:gd name="T99" fmla="*/ 0 h 89"/>
                  <a:gd name="T100" fmla="*/ 52 w 158"/>
                  <a:gd name="T101" fmla="*/ 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8" h="89">
                    <a:moveTo>
                      <a:pt x="52" y="4"/>
                    </a:moveTo>
                    <a:lnTo>
                      <a:pt x="65" y="17"/>
                    </a:lnTo>
                    <a:lnTo>
                      <a:pt x="70" y="16"/>
                    </a:lnTo>
                    <a:lnTo>
                      <a:pt x="76" y="20"/>
                    </a:lnTo>
                    <a:lnTo>
                      <a:pt x="85" y="25"/>
                    </a:lnTo>
                    <a:lnTo>
                      <a:pt x="88" y="19"/>
                    </a:lnTo>
                    <a:lnTo>
                      <a:pt x="102" y="19"/>
                    </a:lnTo>
                    <a:lnTo>
                      <a:pt x="105" y="25"/>
                    </a:lnTo>
                    <a:lnTo>
                      <a:pt x="103" y="28"/>
                    </a:lnTo>
                    <a:lnTo>
                      <a:pt x="111" y="32"/>
                    </a:lnTo>
                    <a:lnTo>
                      <a:pt x="121" y="31"/>
                    </a:lnTo>
                    <a:lnTo>
                      <a:pt x="125" y="26"/>
                    </a:lnTo>
                    <a:lnTo>
                      <a:pt x="131" y="26"/>
                    </a:lnTo>
                    <a:lnTo>
                      <a:pt x="137" y="26"/>
                    </a:lnTo>
                    <a:lnTo>
                      <a:pt x="138" y="32"/>
                    </a:lnTo>
                    <a:lnTo>
                      <a:pt x="158" y="55"/>
                    </a:lnTo>
                    <a:lnTo>
                      <a:pt x="153" y="60"/>
                    </a:lnTo>
                    <a:lnTo>
                      <a:pt x="126" y="89"/>
                    </a:lnTo>
                    <a:lnTo>
                      <a:pt x="125" y="89"/>
                    </a:lnTo>
                    <a:lnTo>
                      <a:pt x="123" y="86"/>
                    </a:lnTo>
                    <a:lnTo>
                      <a:pt x="108" y="81"/>
                    </a:lnTo>
                    <a:lnTo>
                      <a:pt x="108" y="72"/>
                    </a:lnTo>
                    <a:lnTo>
                      <a:pt x="103" y="63"/>
                    </a:lnTo>
                    <a:lnTo>
                      <a:pt x="94" y="60"/>
                    </a:lnTo>
                    <a:lnTo>
                      <a:pt x="88" y="81"/>
                    </a:lnTo>
                    <a:lnTo>
                      <a:pt x="87" y="86"/>
                    </a:lnTo>
                    <a:lnTo>
                      <a:pt x="65" y="86"/>
                    </a:lnTo>
                    <a:lnTo>
                      <a:pt x="61" y="81"/>
                    </a:lnTo>
                    <a:lnTo>
                      <a:pt x="52" y="78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61" y="57"/>
                    </a:lnTo>
                    <a:lnTo>
                      <a:pt x="55" y="49"/>
                    </a:lnTo>
                    <a:lnTo>
                      <a:pt x="49" y="46"/>
                    </a:lnTo>
                    <a:lnTo>
                      <a:pt x="41" y="43"/>
                    </a:lnTo>
                    <a:lnTo>
                      <a:pt x="38" y="37"/>
                    </a:lnTo>
                    <a:lnTo>
                      <a:pt x="27" y="40"/>
                    </a:lnTo>
                    <a:lnTo>
                      <a:pt x="24" y="38"/>
                    </a:lnTo>
                    <a:lnTo>
                      <a:pt x="18" y="40"/>
                    </a:lnTo>
                    <a:lnTo>
                      <a:pt x="15" y="35"/>
                    </a:lnTo>
                    <a:lnTo>
                      <a:pt x="8" y="35"/>
                    </a:lnTo>
                    <a:lnTo>
                      <a:pt x="12" y="29"/>
                    </a:lnTo>
                    <a:lnTo>
                      <a:pt x="0" y="26"/>
                    </a:lnTo>
                    <a:lnTo>
                      <a:pt x="3" y="16"/>
                    </a:lnTo>
                    <a:lnTo>
                      <a:pt x="8" y="13"/>
                    </a:lnTo>
                    <a:lnTo>
                      <a:pt x="12" y="8"/>
                    </a:lnTo>
                    <a:lnTo>
                      <a:pt x="15" y="13"/>
                    </a:lnTo>
                    <a:lnTo>
                      <a:pt x="18" y="13"/>
                    </a:lnTo>
                    <a:lnTo>
                      <a:pt x="27" y="4"/>
                    </a:lnTo>
                    <a:lnTo>
                      <a:pt x="43" y="0"/>
                    </a:lnTo>
                    <a:lnTo>
                      <a:pt x="5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4" name="Freeform 1185">
                <a:extLst>
                  <a:ext uri="{FF2B5EF4-FFF2-40B4-BE49-F238E27FC236}">
                    <a16:creationId xmlns:a16="http://schemas.microsoft.com/office/drawing/2014/main" id="{39A5CDDD-BFF8-C899-88CB-ED1B8C23A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52"/>
                <a:ext cx="79" cy="44"/>
              </a:xfrm>
              <a:custGeom>
                <a:avLst/>
                <a:gdLst>
                  <a:gd name="T0" fmla="*/ 52 w 158"/>
                  <a:gd name="T1" fmla="*/ 4 h 89"/>
                  <a:gd name="T2" fmla="*/ 65 w 158"/>
                  <a:gd name="T3" fmla="*/ 17 h 89"/>
                  <a:gd name="T4" fmla="*/ 70 w 158"/>
                  <a:gd name="T5" fmla="*/ 16 h 89"/>
                  <a:gd name="T6" fmla="*/ 76 w 158"/>
                  <a:gd name="T7" fmla="*/ 20 h 89"/>
                  <a:gd name="T8" fmla="*/ 85 w 158"/>
                  <a:gd name="T9" fmla="*/ 25 h 89"/>
                  <a:gd name="T10" fmla="*/ 88 w 158"/>
                  <a:gd name="T11" fmla="*/ 19 h 89"/>
                  <a:gd name="T12" fmla="*/ 102 w 158"/>
                  <a:gd name="T13" fmla="*/ 19 h 89"/>
                  <a:gd name="T14" fmla="*/ 105 w 158"/>
                  <a:gd name="T15" fmla="*/ 25 h 89"/>
                  <a:gd name="T16" fmla="*/ 103 w 158"/>
                  <a:gd name="T17" fmla="*/ 28 h 89"/>
                  <a:gd name="T18" fmla="*/ 111 w 158"/>
                  <a:gd name="T19" fmla="*/ 32 h 89"/>
                  <a:gd name="T20" fmla="*/ 121 w 158"/>
                  <a:gd name="T21" fmla="*/ 31 h 89"/>
                  <a:gd name="T22" fmla="*/ 125 w 158"/>
                  <a:gd name="T23" fmla="*/ 26 h 89"/>
                  <a:gd name="T24" fmla="*/ 131 w 158"/>
                  <a:gd name="T25" fmla="*/ 26 h 89"/>
                  <a:gd name="T26" fmla="*/ 137 w 158"/>
                  <a:gd name="T27" fmla="*/ 26 h 89"/>
                  <a:gd name="T28" fmla="*/ 138 w 158"/>
                  <a:gd name="T29" fmla="*/ 32 h 89"/>
                  <a:gd name="T30" fmla="*/ 158 w 158"/>
                  <a:gd name="T31" fmla="*/ 55 h 89"/>
                  <a:gd name="T32" fmla="*/ 153 w 158"/>
                  <a:gd name="T33" fmla="*/ 60 h 89"/>
                  <a:gd name="T34" fmla="*/ 126 w 158"/>
                  <a:gd name="T35" fmla="*/ 89 h 89"/>
                  <a:gd name="T36" fmla="*/ 125 w 158"/>
                  <a:gd name="T37" fmla="*/ 89 h 89"/>
                  <a:gd name="T38" fmla="*/ 123 w 158"/>
                  <a:gd name="T39" fmla="*/ 86 h 89"/>
                  <a:gd name="T40" fmla="*/ 108 w 158"/>
                  <a:gd name="T41" fmla="*/ 81 h 89"/>
                  <a:gd name="T42" fmla="*/ 108 w 158"/>
                  <a:gd name="T43" fmla="*/ 72 h 89"/>
                  <a:gd name="T44" fmla="*/ 103 w 158"/>
                  <a:gd name="T45" fmla="*/ 63 h 89"/>
                  <a:gd name="T46" fmla="*/ 94 w 158"/>
                  <a:gd name="T47" fmla="*/ 60 h 89"/>
                  <a:gd name="T48" fmla="*/ 88 w 158"/>
                  <a:gd name="T49" fmla="*/ 81 h 89"/>
                  <a:gd name="T50" fmla="*/ 87 w 158"/>
                  <a:gd name="T51" fmla="*/ 86 h 89"/>
                  <a:gd name="T52" fmla="*/ 65 w 158"/>
                  <a:gd name="T53" fmla="*/ 86 h 89"/>
                  <a:gd name="T54" fmla="*/ 61 w 158"/>
                  <a:gd name="T55" fmla="*/ 81 h 89"/>
                  <a:gd name="T56" fmla="*/ 52 w 158"/>
                  <a:gd name="T57" fmla="*/ 78 h 89"/>
                  <a:gd name="T58" fmla="*/ 55 w 158"/>
                  <a:gd name="T59" fmla="*/ 66 h 89"/>
                  <a:gd name="T60" fmla="*/ 58 w 158"/>
                  <a:gd name="T61" fmla="*/ 66 h 89"/>
                  <a:gd name="T62" fmla="*/ 61 w 158"/>
                  <a:gd name="T63" fmla="*/ 57 h 89"/>
                  <a:gd name="T64" fmla="*/ 55 w 158"/>
                  <a:gd name="T65" fmla="*/ 49 h 89"/>
                  <a:gd name="T66" fmla="*/ 49 w 158"/>
                  <a:gd name="T67" fmla="*/ 46 h 89"/>
                  <a:gd name="T68" fmla="*/ 41 w 158"/>
                  <a:gd name="T69" fmla="*/ 43 h 89"/>
                  <a:gd name="T70" fmla="*/ 38 w 158"/>
                  <a:gd name="T71" fmla="*/ 37 h 89"/>
                  <a:gd name="T72" fmla="*/ 27 w 158"/>
                  <a:gd name="T73" fmla="*/ 40 h 89"/>
                  <a:gd name="T74" fmla="*/ 24 w 158"/>
                  <a:gd name="T75" fmla="*/ 38 h 89"/>
                  <a:gd name="T76" fmla="*/ 18 w 158"/>
                  <a:gd name="T77" fmla="*/ 40 h 89"/>
                  <a:gd name="T78" fmla="*/ 15 w 158"/>
                  <a:gd name="T79" fmla="*/ 35 h 89"/>
                  <a:gd name="T80" fmla="*/ 8 w 158"/>
                  <a:gd name="T81" fmla="*/ 35 h 89"/>
                  <a:gd name="T82" fmla="*/ 12 w 158"/>
                  <a:gd name="T83" fmla="*/ 29 h 89"/>
                  <a:gd name="T84" fmla="*/ 0 w 158"/>
                  <a:gd name="T85" fmla="*/ 26 h 89"/>
                  <a:gd name="T86" fmla="*/ 3 w 158"/>
                  <a:gd name="T87" fmla="*/ 16 h 89"/>
                  <a:gd name="T88" fmla="*/ 8 w 158"/>
                  <a:gd name="T89" fmla="*/ 13 h 89"/>
                  <a:gd name="T90" fmla="*/ 12 w 158"/>
                  <a:gd name="T91" fmla="*/ 8 h 89"/>
                  <a:gd name="T92" fmla="*/ 15 w 158"/>
                  <a:gd name="T93" fmla="*/ 13 h 89"/>
                  <a:gd name="T94" fmla="*/ 18 w 158"/>
                  <a:gd name="T95" fmla="*/ 13 h 89"/>
                  <a:gd name="T96" fmla="*/ 27 w 158"/>
                  <a:gd name="T97" fmla="*/ 4 h 89"/>
                  <a:gd name="T98" fmla="*/ 43 w 158"/>
                  <a:gd name="T99" fmla="*/ 0 h 89"/>
                  <a:gd name="T100" fmla="*/ 52 w 158"/>
                  <a:gd name="T101" fmla="*/ 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8" h="89">
                    <a:moveTo>
                      <a:pt x="52" y="4"/>
                    </a:moveTo>
                    <a:lnTo>
                      <a:pt x="65" y="17"/>
                    </a:lnTo>
                    <a:lnTo>
                      <a:pt x="70" y="16"/>
                    </a:lnTo>
                    <a:lnTo>
                      <a:pt x="76" y="20"/>
                    </a:lnTo>
                    <a:lnTo>
                      <a:pt x="85" y="25"/>
                    </a:lnTo>
                    <a:lnTo>
                      <a:pt x="88" y="19"/>
                    </a:lnTo>
                    <a:lnTo>
                      <a:pt x="102" y="19"/>
                    </a:lnTo>
                    <a:lnTo>
                      <a:pt x="105" y="25"/>
                    </a:lnTo>
                    <a:lnTo>
                      <a:pt x="103" y="28"/>
                    </a:lnTo>
                    <a:lnTo>
                      <a:pt x="111" y="32"/>
                    </a:lnTo>
                    <a:lnTo>
                      <a:pt x="121" y="31"/>
                    </a:lnTo>
                    <a:lnTo>
                      <a:pt x="125" y="26"/>
                    </a:lnTo>
                    <a:lnTo>
                      <a:pt x="131" y="26"/>
                    </a:lnTo>
                    <a:lnTo>
                      <a:pt x="137" y="26"/>
                    </a:lnTo>
                    <a:lnTo>
                      <a:pt x="138" y="32"/>
                    </a:lnTo>
                    <a:lnTo>
                      <a:pt x="158" y="55"/>
                    </a:lnTo>
                    <a:lnTo>
                      <a:pt x="153" y="60"/>
                    </a:lnTo>
                    <a:lnTo>
                      <a:pt x="126" y="89"/>
                    </a:lnTo>
                    <a:lnTo>
                      <a:pt x="125" y="89"/>
                    </a:lnTo>
                    <a:lnTo>
                      <a:pt x="123" y="86"/>
                    </a:lnTo>
                    <a:lnTo>
                      <a:pt x="108" y="81"/>
                    </a:lnTo>
                    <a:lnTo>
                      <a:pt x="108" y="72"/>
                    </a:lnTo>
                    <a:lnTo>
                      <a:pt x="103" y="63"/>
                    </a:lnTo>
                    <a:lnTo>
                      <a:pt x="94" y="60"/>
                    </a:lnTo>
                    <a:lnTo>
                      <a:pt x="88" y="81"/>
                    </a:lnTo>
                    <a:lnTo>
                      <a:pt x="87" y="86"/>
                    </a:lnTo>
                    <a:lnTo>
                      <a:pt x="65" y="86"/>
                    </a:lnTo>
                    <a:lnTo>
                      <a:pt x="61" y="81"/>
                    </a:lnTo>
                    <a:lnTo>
                      <a:pt x="52" y="78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61" y="57"/>
                    </a:lnTo>
                    <a:lnTo>
                      <a:pt x="55" y="49"/>
                    </a:lnTo>
                    <a:lnTo>
                      <a:pt x="49" y="46"/>
                    </a:lnTo>
                    <a:lnTo>
                      <a:pt x="41" y="43"/>
                    </a:lnTo>
                    <a:lnTo>
                      <a:pt x="38" y="37"/>
                    </a:lnTo>
                    <a:lnTo>
                      <a:pt x="27" y="40"/>
                    </a:lnTo>
                    <a:lnTo>
                      <a:pt x="24" y="38"/>
                    </a:lnTo>
                    <a:lnTo>
                      <a:pt x="18" y="40"/>
                    </a:lnTo>
                    <a:lnTo>
                      <a:pt x="15" y="35"/>
                    </a:lnTo>
                    <a:lnTo>
                      <a:pt x="8" y="35"/>
                    </a:lnTo>
                    <a:lnTo>
                      <a:pt x="12" y="29"/>
                    </a:lnTo>
                    <a:lnTo>
                      <a:pt x="0" y="26"/>
                    </a:lnTo>
                    <a:lnTo>
                      <a:pt x="3" y="16"/>
                    </a:lnTo>
                    <a:lnTo>
                      <a:pt x="8" y="13"/>
                    </a:lnTo>
                    <a:lnTo>
                      <a:pt x="12" y="8"/>
                    </a:lnTo>
                    <a:lnTo>
                      <a:pt x="15" y="13"/>
                    </a:lnTo>
                    <a:lnTo>
                      <a:pt x="18" y="13"/>
                    </a:lnTo>
                    <a:lnTo>
                      <a:pt x="27" y="4"/>
                    </a:lnTo>
                    <a:lnTo>
                      <a:pt x="43" y="0"/>
                    </a:lnTo>
                    <a:lnTo>
                      <a:pt x="52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5" name="Freeform 1186">
                <a:extLst>
                  <a:ext uri="{FF2B5EF4-FFF2-40B4-BE49-F238E27FC236}">
                    <a16:creationId xmlns:a16="http://schemas.microsoft.com/office/drawing/2014/main" id="{414CB1C3-6533-11CD-722E-8125550C5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3065"/>
                <a:ext cx="80" cy="86"/>
              </a:xfrm>
              <a:custGeom>
                <a:avLst/>
                <a:gdLst>
                  <a:gd name="T0" fmla="*/ 123 w 161"/>
                  <a:gd name="T1" fmla="*/ 21 h 170"/>
                  <a:gd name="T2" fmla="*/ 100 w 161"/>
                  <a:gd name="T3" fmla="*/ 14 h 170"/>
                  <a:gd name="T4" fmla="*/ 77 w 161"/>
                  <a:gd name="T5" fmla="*/ 21 h 170"/>
                  <a:gd name="T6" fmla="*/ 67 w 161"/>
                  <a:gd name="T7" fmla="*/ 14 h 170"/>
                  <a:gd name="T8" fmla="*/ 65 w 161"/>
                  <a:gd name="T9" fmla="*/ 4 h 170"/>
                  <a:gd name="T10" fmla="*/ 54 w 161"/>
                  <a:gd name="T11" fmla="*/ 10 h 170"/>
                  <a:gd name="T12" fmla="*/ 59 w 161"/>
                  <a:gd name="T13" fmla="*/ 21 h 170"/>
                  <a:gd name="T14" fmla="*/ 54 w 161"/>
                  <a:gd name="T15" fmla="*/ 33 h 170"/>
                  <a:gd name="T16" fmla="*/ 39 w 161"/>
                  <a:gd name="T17" fmla="*/ 29 h 170"/>
                  <a:gd name="T18" fmla="*/ 41 w 161"/>
                  <a:gd name="T19" fmla="*/ 17 h 170"/>
                  <a:gd name="T20" fmla="*/ 42 w 161"/>
                  <a:gd name="T21" fmla="*/ 12 h 170"/>
                  <a:gd name="T22" fmla="*/ 35 w 161"/>
                  <a:gd name="T23" fmla="*/ 7 h 170"/>
                  <a:gd name="T24" fmla="*/ 26 w 161"/>
                  <a:gd name="T25" fmla="*/ 0 h 170"/>
                  <a:gd name="T26" fmla="*/ 20 w 161"/>
                  <a:gd name="T27" fmla="*/ 4 h 170"/>
                  <a:gd name="T28" fmla="*/ 7 w 161"/>
                  <a:gd name="T29" fmla="*/ 3 h 170"/>
                  <a:gd name="T30" fmla="*/ 10 w 161"/>
                  <a:gd name="T31" fmla="*/ 14 h 170"/>
                  <a:gd name="T32" fmla="*/ 0 w 161"/>
                  <a:gd name="T33" fmla="*/ 27 h 170"/>
                  <a:gd name="T34" fmla="*/ 12 w 161"/>
                  <a:gd name="T35" fmla="*/ 30 h 170"/>
                  <a:gd name="T36" fmla="*/ 26 w 161"/>
                  <a:gd name="T37" fmla="*/ 39 h 170"/>
                  <a:gd name="T38" fmla="*/ 13 w 161"/>
                  <a:gd name="T39" fmla="*/ 52 h 170"/>
                  <a:gd name="T40" fmla="*/ 9 w 161"/>
                  <a:gd name="T41" fmla="*/ 67 h 170"/>
                  <a:gd name="T42" fmla="*/ 10 w 161"/>
                  <a:gd name="T43" fmla="*/ 79 h 170"/>
                  <a:gd name="T44" fmla="*/ 30 w 161"/>
                  <a:gd name="T45" fmla="*/ 83 h 170"/>
                  <a:gd name="T46" fmla="*/ 26 w 161"/>
                  <a:gd name="T47" fmla="*/ 94 h 170"/>
                  <a:gd name="T48" fmla="*/ 33 w 161"/>
                  <a:gd name="T49" fmla="*/ 115 h 170"/>
                  <a:gd name="T50" fmla="*/ 20 w 161"/>
                  <a:gd name="T51" fmla="*/ 123 h 170"/>
                  <a:gd name="T52" fmla="*/ 16 w 161"/>
                  <a:gd name="T53" fmla="*/ 131 h 170"/>
                  <a:gd name="T54" fmla="*/ 30 w 161"/>
                  <a:gd name="T55" fmla="*/ 146 h 170"/>
                  <a:gd name="T56" fmla="*/ 41 w 161"/>
                  <a:gd name="T57" fmla="*/ 153 h 170"/>
                  <a:gd name="T58" fmla="*/ 44 w 161"/>
                  <a:gd name="T59" fmla="*/ 165 h 170"/>
                  <a:gd name="T60" fmla="*/ 51 w 161"/>
                  <a:gd name="T61" fmla="*/ 165 h 170"/>
                  <a:gd name="T62" fmla="*/ 50 w 161"/>
                  <a:gd name="T63" fmla="*/ 158 h 170"/>
                  <a:gd name="T64" fmla="*/ 56 w 161"/>
                  <a:gd name="T65" fmla="*/ 155 h 170"/>
                  <a:gd name="T66" fmla="*/ 56 w 161"/>
                  <a:gd name="T67" fmla="*/ 167 h 170"/>
                  <a:gd name="T68" fmla="*/ 71 w 161"/>
                  <a:gd name="T69" fmla="*/ 167 h 170"/>
                  <a:gd name="T70" fmla="*/ 98 w 161"/>
                  <a:gd name="T71" fmla="*/ 155 h 170"/>
                  <a:gd name="T72" fmla="*/ 105 w 161"/>
                  <a:gd name="T73" fmla="*/ 150 h 170"/>
                  <a:gd name="T74" fmla="*/ 109 w 161"/>
                  <a:gd name="T75" fmla="*/ 141 h 170"/>
                  <a:gd name="T76" fmla="*/ 92 w 161"/>
                  <a:gd name="T77" fmla="*/ 123 h 170"/>
                  <a:gd name="T78" fmla="*/ 86 w 161"/>
                  <a:gd name="T79" fmla="*/ 117 h 170"/>
                  <a:gd name="T80" fmla="*/ 95 w 161"/>
                  <a:gd name="T81" fmla="*/ 120 h 170"/>
                  <a:gd name="T82" fmla="*/ 123 w 161"/>
                  <a:gd name="T83" fmla="*/ 96 h 170"/>
                  <a:gd name="T84" fmla="*/ 141 w 161"/>
                  <a:gd name="T85" fmla="*/ 77 h 170"/>
                  <a:gd name="T86" fmla="*/ 156 w 161"/>
                  <a:gd name="T87" fmla="*/ 73 h 170"/>
                  <a:gd name="T88" fmla="*/ 156 w 161"/>
                  <a:gd name="T89" fmla="*/ 56 h 170"/>
                  <a:gd name="T90" fmla="*/ 155 w 161"/>
                  <a:gd name="T91" fmla="*/ 45 h 170"/>
                  <a:gd name="T92" fmla="*/ 152 w 161"/>
                  <a:gd name="T93" fmla="*/ 38 h 170"/>
                  <a:gd name="T94" fmla="*/ 156 w 161"/>
                  <a:gd name="T95" fmla="*/ 23 h 170"/>
                  <a:gd name="T96" fmla="*/ 147 w 161"/>
                  <a:gd name="T97" fmla="*/ 21 h 170"/>
                  <a:gd name="T98" fmla="*/ 135 w 161"/>
                  <a:gd name="T99" fmla="*/ 20 h 170"/>
                  <a:gd name="T100" fmla="*/ 135 w 161"/>
                  <a:gd name="T101" fmla="*/ 30 h 170"/>
                  <a:gd name="T102" fmla="*/ 130 w 161"/>
                  <a:gd name="T103" fmla="*/ 35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1" h="170">
                    <a:moveTo>
                      <a:pt x="124" y="33"/>
                    </a:moveTo>
                    <a:lnTo>
                      <a:pt x="123" y="21"/>
                    </a:lnTo>
                    <a:lnTo>
                      <a:pt x="120" y="18"/>
                    </a:lnTo>
                    <a:lnTo>
                      <a:pt x="100" y="14"/>
                    </a:lnTo>
                    <a:lnTo>
                      <a:pt x="80" y="23"/>
                    </a:lnTo>
                    <a:lnTo>
                      <a:pt x="77" y="21"/>
                    </a:lnTo>
                    <a:lnTo>
                      <a:pt x="74" y="14"/>
                    </a:lnTo>
                    <a:lnTo>
                      <a:pt x="67" y="14"/>
                    </a:lnTo>
                    <a:lnTo>
                      <a:pt x="68" y="9"/>
                    </a:lnTo>
                    <a:lnTo>
                      <a:pt x="65" y="4"/>
                    </a:lnTo>
                    <a:lnTo>
                      <a:pt x="56" y="0"/>
                    </a:lnTo>
                    <a:lnTo>
                      <a:pt x="54" y="10"/>
                    </a:lnTo>
                    <a:lnTo>
                      <a:pt x="57" y="14"/>
                    </a:lnTo>
                    <a:lnTo>
                      <a:pt x="59" y="21"/>
                    </a:lnTo>
                    <a:lnTo>
                      <a:pt x="59" y="30"/>
                    </a:lnTo>
                    <a:lnTo>
                      <a:pt x="54" y="33"/>
                    </a:lnTo>
                    <a:lnTo>
                      <a:pt x="50" y="35"/>
                    </a:lnTo>
                    <a:lnTo>
                      <a:pt x="39" y="29"/>
                    </a:lnTo>
                    <a:lnTo>
                      <a:pt x="42" y="27"/>
                    </a:lnTo>
                    <a:lnTo>
                      <a:pt x="41" y="17"/>
                    </a:lnTo>
                    <a:lnTo>
                      <a:pt x="41" y="15"/>
                    </a:lnTo>
                    <a:lnTo>
                      <a:pt x="42" y="12"/>
                    </a:lnTo>
                    <a:lnTo>
                      <a:pt x="41" y="6"/>
                    </a:lnTo>
                    <a:lnTo>
                      <a:pt x="35" y="7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3" y="9"/>
                    </a:lnTo>
                    <a:lnTo>
                      <a:pt x="20" y="4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9" y="7"/>
                    </a:lnTo>
                    <a:lnTo>
                      <a:pt x="10" y="14"/>
                    </a:lnTo>
                    <a:lnTo>
                      <a:pt x="9" y="18"/>
                    </a:lnTo>
                    <a:lnTo>
                      <a:pt x="0" y="27"/>
                    </a:lnTo>
                    <a:lnTo>
                      <a:pt x="7" y="30"/>
                    </a:lnTo>
                    <a:lnTo>
                      <a:pt x="12" y="30"/>
                    </a:lnTo>
                    <a:lnTo>
                      <a:pt x="12" y="38"/>
                    </a:lnTo>
                    <a:lnTo>
                      <a:pt x="26" y="39"/>
                    </a:lnTo>
                    <a:lnTo>
                      <a:pt x="15" y="47"/>
                    </a:lnTo>
                    <a:lnTo>
                      <a:pt x="13" y="52"/>
                    </a:lnTo>
                    <a:lnTo>
                      <a:pt x="16" y="58"/>
                    </a:lnTo>
                    <a:lnTo>
                      <a:pt x="9" y="67"/>
                    </a:lnTo>
                    <a:lnTo>
                      <a:pt x="10" y="74"/>
                    </a:lnTo>
                    <a:lnTo>
                      <a:pt x="10" y="79"/>
                    </a:lnTo>
                    <a:lnTo>
                      <a:pt x="23" y="79"/>
                    </a:lnTo>
                    <a:lnTo>
                      <a:pt x="30" y="83"/>
                    </a:lnTo>
                    <a:lnTo>
                      <a:pt x="30" y="88"/>
                    </a:lnTo>
                    <a:lnTo>
                      <a:pt x="26" y="94"/>
                    </a:lnTo>
                    <a:lnTo>
                      <a:pt x="26" y="100"/>
                    </a:lnTo>
                    <a:lnTo>
                      <a:pt x="33" y="115"/>
                    </a:lnTo>
                    <a:lnTo>
                      <a:pt x="26" y="120"/>
                    </a:lnTo>
                    <a:lnTo>
                      <a:pt x="20" y="123"/>
                    </a:lnTo>
                    <a:lnTo>
                      <a:pt x="13" y="127"/>
                    </a:lnTo>
                    <a:lnTo>
                      <a:pt x="16" y="131"/>
                    </a:lnTo>
                    <a:lnTo>
                      <a:pt x="23" y="140"/>
                    </a:lnTo>
                    <a:lnTo>
                      <a:pt x="30" y="146"/>
                    </a:lnTo>
                    <a:lnTo>
                      <a:pt x="32" y="152"/>
                    </a:lnTo>
                    <a:lnTo>
                      <a:pt x="41" y="153"/>
                    </a:lnTo>
                    <a:lnTo>
                      <a:pt x="45" y="156"/>
                    </a:lnTo>
                    <a:lnTo>
                      <a:pt x="44" y="165"/>
                    </a:lnTo>
                    <a:lnTo>
                      <a:pt x="42" y="170"/>
                    </a:lnTo>
                    <a:lnTo>
                      <a:pt x="51" y="165"/>
                    </a:lnTo>
                    <a:lnTo>
                      <a:pt x="53" y="162"/>
                    </a:lnTo>
                    <a:lnTo>
                      <a:pt x="50" y="158"/>
                    </a:lnTo>
                    <a:lnTo>
                      <a:pt x="53" y="155"/>
                    </a:lnTo>
                    <a:lnTo>
                      <a:pt x="56" y="155"/>
                    </a:lnTo>
                    <a:lnTo>
                      <a:pt x="60" y="158"/>
                    </a:lnTo>
                    <a:lnTo>
                      <a:pt x="56" y="167"/>
                    </a:lnTo>
                    <a:lnTo>
                      <a:pt x="67" y="167"/>
                    </a:lnTo>
                    <a:lnTo>
                      <a:pt x="71" y="167"/>
                    </a:lnTo>
                    <a:lnTo>
                      <a:pt x="92" y="167"/>
                    </a:lnTo>
                    <a:lnTo>
                      <a:pt x="98" y="155"/>
                    </a:lnTo>
                    <a:lnTo>
                      <a:pt x="105" y="156"/>
                    </a:lnTo>
                    <a:lnTo>
                      <a:pt x="105" y="150"/>
                    </a:lnTo>
                    <a:lnTo>
                      <a:pt x="106" y="143"/>
                    </a:lnTo>
                    <a:lnTo>
                      <a:pt x="109" y="141"/>
                    </a:lnTo>
                    <a:lnTo>
                      <a:pt x="106" y="132"/>
                    </a:lnTo>
                    <a:lnTo>
                      <a:pt x="92" y="123"/>
                    </a:lnTo>
                    <a:lnTo>
                      <a:pt x="85" y="123"/>
                    </a:lnTo>
                    <a:lnTo>
                      <a:pt x="86" y="117"/>
                    </a:lnTo>
                    <a:lnTo>
                      <a:pt x="89" y="115"/>
                    </a:lnTo>
                    <a:lnTo>
                      <a:pt x="95" y="120"/>
                    </a:lnTo>
                    <a:lnTo>
                      <a:pt x="103" y="114"/>
                    </a:lnTo>
                    <a:lnTo>
                      <a:pt x="123" y="96"/>
                    </a:lnTo>
                    <a:lnTo>
                      <a:pt x="129" y="79"/>
                    </a:lnTo>
                    <a:lnTo>
                      <a:pt x="141" y="77"/>
                    </a:lnTo>
                    <a:lnTo>
                      <a:pt x="153" y="76"/>
                    </a:lnTo>
                    <a:lnTo>
                      <a:pt x="156" y="73"/>
                    </a:lnTo>
                    <a:lnTo>
                      <a:pt x="155" y="67"/>
                    </a:lnTo>
                    <a:lnTo>
                      <a:pt x="156" y="56"/>
                    </a:lnTo>
                    <a:lnTo>
                      <a:pt x="161" y="48"/>
                    </a:lnTo>
                    <a:lnTo>
                      <a:pt x="155" y="45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6" y="30"/>
                    </a:lnTo>
                    <a:lnTo>
                      <a:pt x="156" y="23"/>
                    </a:lnTo>
                    <a:lnTo>
                      <a:pt x="152" y="17"/>
                    </a:lnTo>
                    <a:lnTo>
                      <a:pt x="147" y="21"/>
                    </a:lnTo>
                    <a:lnTo>
                      <a:pt x="141" y="20"/>
                    </a:lnTo>
                    <a:lnTo>
                      <a:pt x="135" y="20"/>
                    </a:lnTo>
                    <a:lnTo>
                      <a:pt x="132" y="27"/>
                    </a:lnTo>
                    <a:lnTo>
                      <a:pt x="135" y="30"/>
                    </a:lnTo>
                    <a:lnTo>
                      <a:pt x="135" y="38"/>
                    </a:lnTo>
                    <a:lnTo>
                      <a:pt x="130" y="35"/>
                    </a:lnTo>
                    <a:lnTo>
                      <a:pt x="124" y="3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6" name="Freeform 1187">
                <a:extLst>
                  <a:ext uri="{FF2B5EF4-FFF2-40B4-BE49-F238E27FC236}">
                    <a16:creationId xmlns:a16="http://schemas.microsoft.com/office/drawing/2014/main" id="{4EC7F48C-AEF0-8C05-DB10-8ABAAAAD6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3065"/>
                <a:ext cx="80" cy="86"/>
              </a:xfrm>
              <a:custGeom>
                <a:avLst/>
                <a:gdLst>
                  <a:gd name="T0" fmla="*/ 130 w 161"/>
                  <a:gd name="T1" fmla="*/ 35 h 170"/>
                  <a:gd name="T2" fmla="*/ 135 w 161"/>
                  <a:gd name="T3" fmla="*/ 30 h 170"/>
                  <a:gd name="T4" fmla="*/ 135 w 161"/>
                  <a:gd name="T5" fmla="*/ 20 h 170"/>
                  <a:gd name="T6" fmla="*/ 147 w 161"/>
                  <a:gd name="T7" fmla="*/ 21 h 170"/>
                  <a:gd name="T8" fmla="*/ 156 w 161"/>
                  <a:gd name="T9" fmla="*/ 23 h 170"/>
                  <a:gd name="T10" fmla="*/ 152 w 161"/>
                  <a:gd name="T11" fmla="*/ 38 h 170"/>
                  <a:gd name="T12" fmla="*/ 155 w 161"/>
                  <a:gd name="T13" fmla="*/ 45 h 170"/>
                  <a:gd name="T14" fmla="*/ 156 w 161"/>
                  <a:gd name="T15" fmla="*/ 56 h 170"/>
                  <a:gd name="T16" fmla="*/ 156 w 161"/>
                  <a:gd name="T17" fmla="*/ 73 h 170"/>
                  <a:gd name="T18" fmla="*/ 141 w 161"/>
                  <a:gd name="T19" fmla="*/ 77 h 170"/>
                  <a:gd name="T20" fmla="*/ 123 w 161"/>
                  <a:gd name="T21" fmla="*/ 96 h 170"/>
                  <a:gd name="T22" fmla="*/ 95 w 161"/>
                  <a:gd name="T23" fmla="*/ 120 h 170"/>
                  <a:gd name="T24" fmla="*/ 86 w 161"/>
                  <a:gd name="T25" fmla="*/ 117 h 170"/>
                  <a:gd name="T26" fmla="*/ 92 w 161"/>
                  <a:gd name="T27" fmla="*/ 123 h 170"/>
                  <a:gd name="T28" fmla="*/ 109 w 161"/>
                  <a:gd name="T29" fmla="*/ 141 h 170"/>
                  <a:gd name="T30" fmla="*/ 105 w 161"/>
                  <a:gd name="T31" fmla="*/ 150 h 170"/>
                  <a:gd name="T32" fmla="*/ 98 w 161"/>
                  <a:gd name="T33" fmla="*/ 155 h 170"/>
                  <a:gd name="T34" fmla="*/ 71 w 161"/>
                  <a:gd name="T35" fmla="*/ 167 h 170"/>
                  <a:gd name="T36" fmla="*/ 56 w 161"/>
                  <a:gd name="T37" fmla="*/ 167 h 170"/>
                  <a:gd name="T38" fmla="*/ 56 w 161"/>
                  <a:gd name="T39" fmla="*/ 155 h 170"/>
                  <a:gd name="T40" fmla="*/ 50 w 161"/>
                  <a:gd name="T41" fmla="*/ 158 h 170"/>
                  <a:gd name="T42" fmla="*/ 51 w 161"/>
                  <a:gd name="T43" fmla="*/ 165 h 170"/>
                  <a:gd name="T44" fmla="*/ 44 w 161"/>
                  <a:gd name="T45" fmla="*/ 165 h 170"/>
                  <a:gd name="T46" fmla="*/ 41 w 161"/>
                  <a:gd name="T47" fmla="*/ 153 h 170"/>
                  <a:gd name="T48" fmla="*/ 30 w 161"/>
                  <a:gd name="T49" fmla="*/ 146 h 170"/>
                  <a:gd name="T50" fmla="*/ 16 w 161"/>
                  <a:gd name="T51" fmla="*/ 131 h 170"/>
                  <a:gd name="T52" fmla="*/ 20 w 161"/>
                  <a:gd name="T53" fmla="*/ 123 h 170"/>
                  <a:gd name="T54" fmla="*/ 33 w 161"/>
                  <a:gd name="T55" fmla="*/ 115 h 170"/>
                  <a:gd name="T56" fmla="*/ 26 w 161"/>
                  <a:gd name="T57" fmla="*/ 94 h 170"/>
                  <a:gd name="T58" fmla="*/ 30 w 161"/>
                  <a:gd name="T59" fmla="*/ 83 h 170"/>
                  <a:gd name="T60" fmla="*/ 10 w 161"/>
                  <a:gd name="T61" fmla="*/ 79 h 170"/>
                  <a:gd name="T62" fmla="*/ 9 w 161"/>
                  <a:gd name="T63" fmla="*/ 67 h 170"/>
                  <a:gd name="T64" fmla="*/ 13 w 161"/>
                  <a:gd name="T65" fmla="*/ 52 h 170"/>
                  <a:gd name="T66" fmla="*/ 26 w 161"/>
                  <a:gd name="T67" fmla="*/ 39 h 170"/>
                  <a:gd name="T68" fmla="*/ 12 w 161"/>
                  <a:gd name="T69" fmla="*/ 30 h 170"/>
                  <a:gd name="T70" fmla="*/ 0 w 161"/>
                  <a:gd name="T71" fmla="*/ 27 h 170"/>
                  <a:gd name="T72" fmla="*/ 10 w 161"/>
                  <a:gd name="T73" fmla="*/ 14 h 170"/>
                  <a:gd name="T74" fmla="*/ 7 w 161"/>
                  <a:gd name="T75" fmla="*/ 3 h 170"/>
                  <a:gd name="T76" fmla="*/ 20 w 161"/>
                  <a:gd name="T77" fmla="*/ 4 h 170"/>
                  <a:gd name="T78" fmla="*/ 26 w 161"/>
                  <a:gd name="T79" fmla="*/ 0 h 170"/>
                  <a:gd name="T80" fmla="*/ 35 w 161"/>
                  <a:gd name="T81" fmla="*/ 7 h 170"/>
                  <a:gd name="T82" fmla="*/ 42 w 161"/>
                  <a:gd name="T83" fmla="*/ 12 h 170"/>
                  <a:gd name="T84" fmla="*/ 41 w 161"/>
                  <a:gd name="T85" fmla="*/ 17 h 170"/>
                  <a:gd name="T86" fmla="*/ 39 w 161"/>
                  <a:gd name="T87" fmla="*/ 29 h 170"/>
                  <a:gd name="T88" fmla="*/ 54 w 161"/>
                  <a:gd name="T89" fmla="*/ 33 h 170"/>
                  <a:gd name="T90" fmla="*/ 59 w 161"/>
                  <a:gd name="T91" fmla="*/ 21 h 170"/>
                  <a:gd name="T92" fmla="*/ 54 w 161"/>
                  <a:gd name="T93" fmla="*/ 10 h 170"/>
                  <a:gd name="T94" fmla="*/ 65 w 161"/>
                  <a:gd name="T95" fmla="*/ 4 h 170"/>
                  <a:gd name="T96" fmla="*/ 67 w 161"/>
                  <a:gd name="T97" fmla="*/ 14 h 170"/>
                  <a:gd name="T98" fmla="*/ 77 w 161"/>
                  <a:gd name="T99" fmla="*/ 21 h 170"/>
                  <a:gd name="T100" fmla="*/ 100 w 161"/>
                  <a:gd name="T101" fmla="*/ 14 h 170"/>
                  <a:gd name="T102" fmla="*/ 123 w 161"/>
                  <a:gd name="T103" fmla="*/ 21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1" h="170">
                    <a:moveTo>
                      <a:pt x="124" y="33"/>
                    </a:moveTo>
                    <a:lnTo>
                      <a:pt x="130" y="35"/>
                    </a:lnTo>
                    <a:lnTo>
                      <a:pt x="135" y="38"/>
                    </a:lnTo>
                    <a:lnTo>
                      <a:pt x="135" y="30"/>
                    </a:lnTo>
                    <a:lnTo>
                      <a:pt x="132" y="27"/>
                    </a:lnTo>
                    <a:lnTo>
                      <a:pt x="135" y="20"/>
                    </a:lnTo>
                    <a:lnTo>
                      <a:pt x="141" y="20"/>
                    </a:lnTo>
                    <a:lnTo>
                      <a:pt x="147" y="21"/>
                    </a:lnTo>
                    <a:lnTo>
                      <a:pt x="152" y="17"/>
                    </a:lnTo>
                    <a:lnTo>
                      <a:pt x="156" y="23"/>
                    </a:lnTo>
                    <a:lnTo>
                      <a:pt x="156" y="30"/>
                    </a:lnTo>
                    <a:lnTo>
                      <a:pt x="152" y="38"/>
                    </a:lnTo>
                    <a:lnTo>
                      <a:pt x="152" y="39"/>
                    </a:lnTo>
                    <a:lnTo>
                      <a:pt x="155" y="45"/>
                    </a:lnTo>
                    <a:lnTo>
                      <a:pt x="161" y="48"/>
                    </a:lnTo>
                    <a:lnTo>
                      <a:pt x="156" y="56"/>
                    </a:lnTo>
                    <a:lnTo>
                      <a:pt x="155" y="67"/>
                    </a:lnTo>
                    <a:lnTo>
                      <a:pt x="156" y="73"/>
                    </a:lnTo>
                    <a:lnTo>
                      <a:pt x="153" y="76"/>
                    </a:lnTo>
                    <a:lnTo>
                      <a:pt x="141" y="77"/>
                    </a:lnTo>
                    <a:lnTo>
                      <a:pt x="129" y="79"/>
                    </a:lnTo>
                    <a:lnTo>
                      <a:pt x="123" y="96"/>
                    </a:lnTo>
                    <a:lnTo>
                      <a:pt x="103" y="114"/>
                    </a:lnTo>
                    <a:lnTo>
                      <a:pt x="95" y="120"/>
                    </a:lnTo>
                    <a:lnTo>
                      <a:pt x="89" y="115"/>
                    </a:lnTo>
                    <a:lnTo>
                      <a:pt x="86" y="117"/>
                    </a:lnTo>
                    <a:lnTo>
                      <a:pt x="85" y="123"/>
                    </a:lnTo>
                    <a:lnTo>
                      <a:pt x="92" y="123"/>
                    </a:lnTo>
                    <a:lnTo>
                      <a:pt x="106" y="132"/>
                    </a:lnTo>
                    <a:lnTo>
                      <a:pt x="109" y="141"/>
                    </a:lnTo>
                    <a:lnTo>
                      <a:pt x="106" y="143"/>
                    </a:lnTo>
                    <a:lnTo>
                      <a:pt x="105" y="150"/>
                    </a:lnTo>
                    <a:lnTo>
                      <a:pt x="105" y="156"/>
                    </a:lnTo>
                    <a:lnTo>
                      <a:pt x="98" y="155"/>
                    </a:lnTo>
                    <a:lnTo>
                      <a:pt x="92" y="167"/>
                    </a:lnTo>
                    <a:lnTo>
                      <a:pt x="71" y="167"/>
                    </a:lnTo>
                    <a:lnTo>
                      <a:pt x="67" y="167"/>
                    </a:lnTo>
                    <a:lnTo>
                      <a:pt x="56" y="167"/>
                    </a:lnTo>
                    <a:lnTo>
                      <a:pt x="60" y="158"/>
                    </a:lnTo>
                    <a:lnTo>
                      <a:pt x="56" y="155"/>
                    </a:lnTo>
                    <a:lnTo>
                      <a:pt x="53" y="155"/>
                    </a:lnTo>
                    <a:lnTo>
                      <a:pt x="50" y="158"/>
                    </a:lnTo>
                    <a:lnTo>
                      <a:pt x="53" y="162"/>
                    </a:lnTo>
                    <a:lnTo>
                      <a:pt x="51" y="165"/>
                    </a:lnTo>
                    <a:lnTo>
                      <a:pt x="42" y="170"/>
                    </a:lnTo>
                    <a:lnTo>
                      <a:pt x="44" y="165"/>
                    </a:lnTo>
                    <a:lnTo>
                      <a:pt x="45" y="156"/>
                    </a:lnTo>
                    <a:lnTo>
                      <a:pt x="41" y="153"/>
                    </a:lnTo>
                    <a:lnTo>
                      <a:pt x="32" y="152"/>
                    </a:lnTo>
                    <a:lnTo>
                      <a:pt x="30" y="146"/>
                    </a:lnTo>
                    <a:lnTo>
                      <a:pt x="23" y="140"/>
                    </a:lnTo>
                    <a:lnTo>
                      <a:pt x="16" y="131"/>
                    </a:lnTo>
                    <a:lnTo>
                      <a:pt x="13" y="127"/>
                    </a:lnTo>
                    <a:lnTo>
                      <a:pt x="20" y="123"/>
                    </a:lnTo>
                    <a:lnTo>
                      <a:pt x="26" y="120"/>
                    </a:lnTo>
                    <a:lnTo>
                      <a:pt x="33" y="115"/>
                    </a:lnTo>
                    <a:lnTo>
                      <a:pt x="26" y="100"/>
                    </a:lnTo>
                    <a:lnTo>
                      <a:pt x="26" y="94"/>
                    </a:lnTo>
                    <a:lnTo>
                      <a:pt x="30" y="88"/>
                    </a:lnTo>
                    <a:lnTo>
                      <a:pt x="30" y="83"/>
                    </a:lnTo>
                    <a:lnTo>
                      <a:pt x="23" y="79"/>
                    </a:lnTo>
                    <a:lnTo>
                      <a:pt x="10" y="79"/>
                    </a:lnTo>
                    <a:lnTo>
                      <a:pt x="10" y="74"/>
                    </a:lnTo>
                    <a:lnTo>
                      <a:pt x="9" y="67"/>
                    </a:lnTo>
                    <a:lnTo>
                      <a:pt x="16" y="58"/>
                    </a:lnTo>
                    <a:lnTo>
                      <a:pt x="13" y="52"/>
                    </a:lnTo>
                    <a:lnTo>
                      <a:pt x="15" y="47"/>
                    </a:lnTo>
                    <a:lnTo>
                      <a:pt x="26" y="39"/>
                    </a:lnTo>
                    <a:lnTo>
                      <a:pt x="12" y="38"/>
                    </a:lnTo>
                    <a:lnTo>
                      <a:pt x="12" y="30"/>
                    </a:lnTo>
                    <a:lnTo>
                      <a:pt x="7" y="30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10" y="14"/>
                    </a:lnTo>
                    <a:lnTo>
                      <a:pt x="9" y="7"/>
                    </a:lnTo>
                    <a:lnTo>
                      <a:pt x="7" y="3"/>
                    </a:lnTo>
                    <a:lnTo>
                      <a:pt x="10" y="6"/>
                    </a:lnTo>
                    <a:lnTo>
                      <a:pt x="20" y="4"/>
                    </a:lnTo>
                    <a:lnTo>
                      <a:pt x="23" y="9"/>
                    </a:lnTo>
                    <a:lnTo>
                      <a:pt x="26" y="0"/>
                    </a:lnTo>
                    <a:lnTo>
                      <a:pt x="32" y="3"/>
                    </a:lnTo>
                    <a:lnTo>
                      <a:pt x="35" y="7"/>
                    </a:lnTo>
                    <a:lnTo>
                      <a:pt x="41" y="6"/>
                    </a:lnTo>
                    <a:lnTo>
                      <a:pt x="42" y="12"/>
                    </a:lnTo>
                    <a:lnTo>
                      <a:pt x="41" y="15"/>
                    </a:lnTo>
                    <a:lnTo>
                      <a:pt x="41" y="17"/>
                    </a:lnTo>
                    <a:lnTo>
                      <a:pt x="42" y="27"/>
                    </a:lnTo>
                    <a:lnTo>
                      <a:pt x="39" y="29"/>
                    </a:lnTo>
                    <a:lnTo>
                      <a:pt x="50" y="35"/>
                    </a:lnTo>
                    <a:lnTo>
                      <a:pt x="54" y="33"/>
                    </a:lnTo>
                    <a:lnTo>
                      <a:pt x="59" y="30"/>
                    </a:lnTo>
                    <a:lnTo>
                      <a:pt x="59" y="21"/>
                    </a:lnTo>
                    <a:lnTo>
                      <a:pt x="57" y="14"/>
                    </a:lnTo>
                    <a:lnTo>
                      <a:pt x="54" y="10"/>
                    </a:lnTo>
                    <a:lnTo>
                      <a:pt x="56" y="0"/>
                    </a:lnTo>
                    <a:lnTo>
                      <a:pt x="65" y="4"/>
                    </a:lnTo>
                    <a:lnTo>
                      <a:pt x="68" y="9"/>
                    </a:lnTo>
                    <a:lnTo>
                      <a:pt x="67" y="14"/>
                    </a:lnTo>
                    <a:lnTo>
                      <a:pt x="74" y="14"/>
                    </a:lnTo>
                    <a:lnTo>
                      <a:pt x="77" y="21"/>
                    </a:lnTo>
                    <a:lnTo>
                      <a:pt x="80" y="23"/>
                    </a:lnTo>
                    <a:lnTo>
                      <a:pt x="100" y="14"/>
                    </a:lnTo>
                    <a:lnTo>
                      <a:pt x="120" y="18"/>
                    </a:lnTo>
                    <a:lnTo>
                      <a:pt x="123" y="21"/>
                    </a:lnTo>
                    <a:lnTo>
                      <a:pt x="124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7" name="Freeform 1188">
                <a:extLst>
                  <a:ext uri="{FF2B5EF4-FFF2-40B4-BE49-F238E27FC236}">
                    <a16:creationId xmlns:a16="http://schemas.microsoft.com/office/drawing/2014/main" id="{E1653A1E-5808-A9C2-D0CF-409339C4A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3065"/>
                <a:ext cx="80" cy="86"/>
              </a:xfrm>
              <a:custGeom>
                <a:avLst/>
                <a:gdLst>
                  <a:gd name="T0" fmla="*/ 130 w 161"/>
                  <a:gd name="T1" fmla="*/ 35 h 170"/>
                  <a:gd name="T2" fmla="*/ 135 w 161"/>
                  <a:gd name="T3" fmla="*/ 30 h 170"/>
                  <a:gd name="T4" fmla="*/ 135 w 161"/>
                  <a:gd name="T5" fmla="*/ 20 h 170"/>
                  <a:gd name="T6" fmla="*/ 147 w 161"/>
                  <a:gd name="T7" fmla="*/ 21 h 170"/>
                  <a:gd name="T8" fmla="*/ 156 w 161"/>
                  <a:gd name="T9" fmla="*/ 23 h 170"/>
                  <a:gd name="T10" fmla="*/ 152 w 161"/>
                  <a:gd name="T11" fmla="*/ 38 h 170"/>
                  <a:gd name="T12" fmla="*/ 155 w 161"/>
                  <a:gd name="T13" fmla="*/ 45 h 170"/>
                  <a:gd name="T14" fmla="*/ 156 w 161"/>
                  <a:gd name="T15" fmla="*/ 56 h 170"/>
                  <a:gd name="T16" fmla="*/ 156 w 161"/>
                  <a:gd name="T17" fmla="*/ 73 h 170"/>
                  <a:gd name="T18" fmla="*/ 141 w 161"/>
                  <a:gd name="T19" fmla="*/ 77 h 170"/>
                  <a:gd name="T20" fmla="*/ 123 w 161"/>
                  <a:gd name="T21" fmla="*/ 96 h 170"/>
                  <a:gd name="T22" fmla="*/ 95 w 161"/>
                  <a:gd name="T23" fmla="*/ 120 h 170"/>
                  <a:gd name="T24" fmla="*/ 86 w 161"/>
                  <a:gd name="T25" fmla="*/ 117 h 170"/>
                  <a:gd name="T26" fmla="*/ 92 w 161"/>
                  <a:gd name="T27" fmla="*/ 123 h 170"/>
                  <a:gd name="T28" fmla="*/ 109 w 161"/>
                  <a:gd name="T29" fmla="*/ 141 h 170"/>
                  <a:gd name="T30" fmla="*/ 105 w 161"/>
                  <a:gd name="T31" fmla="*/ 150 h 170"/>
                  <a:gd name="T32" fmla="*/ 98 w 161"/>
                  <a:gd name="T33" fmla="*/ 155 h 170"/>
                  <a:gd name="T34" fmla="*/ 71 w 161"/>
                  <a:gd name="T35" fmla="*/ 167 h 170"/>
                  <a:gd name="T36" fmla="*/ 56 w 161"/>
                  <a:gd name="T37" fmla="*/ 167 h 170"/>
                  <a:gd name="T38" fmla="*/ 56 w 161"/>
                  <a:gd name="T39" fmla="*/ 155 h 170"/>
                  <a:gd name="T40" fmla="*/ 50 w 161"/>
                  <a:gd name="T41" fmla="*/ 158 h 170"/>
                  <a:gd name="T42" fmla="*/ 51 w 161"/>
                  <a:gd name="T43" fmla="*/ 165 h 170"/>
                  <a:gd name="T44" fmla="*/ 44 w 161"/>
                  <a:gd name="T45" fmla="*/ 165 h 170"/>
                  <a:gd name="T46" fmla="*/ 41 w 161"/>
                  <a:gd name="T47" fmla="*/ 153 h 170"/>
                  <a:gd name="T48" fmla="*/ 30 w 161"/>
                  <a:gd name="T49" fmla="*/ 146 h 170"/>
                  <a:gd name="T50" fmla="*/ 16 w 161"/>
                  <a:gd name="T51" fmla="*/ 131 h 170"/>
                  <a:gd name="T52" fmla="*/ 20 w 161"/>
                  <a:gd name="T53" fmla="*/ 123 h 170"/>
                  <a:gd name="T54" fmla="*/ 33 w 161"/>
                  <a:gd name="T55" fmla="*/ 115 h 170"/>
                  <a:gd name="T56" fmla="*/ 26 w 161"/>
                  <a:gd name="T57" fmla="*/ 94 h 170"/>
                  <a:gd name="T58" fmla="*/ 30 w 161"/>
                  <a:gd name="T59" fmla="*/ 83 h 170"/>
                  <a:gd name="T60" fmla="*/ 10 w 161"/>
                  <a:gd name="T61" fmla="*/ 79 h 170"/>
                  <a:gd name="T62" fmla="*/ 9 w 161"/>
                  <a:gd name="T63" fmla="*/ 67 h 170"/>
                  <a:gd name="T64" fmla="*/ 13 w 161"/>
                  <a:gd name="T65" fmla="*/ 52 h 170"/>
                  <a:gd name="T66" fmla="*/ 26 w 161"/>
                  <a:gd name="T67" fmla="*/ 39 h 170"/>
                  <a:gd name="T68" fmla="*/ 12 w 161"/>
                  <a:gd name="T69" fmla="*/ 30 h 170"/>
                  <a:gd name="T70" fmla="*/ 0 w 161"/>
                  <a:gd name="T71" fmla="*/ 27 h 170"/>
                  <a:gd name="T72" fmla="*/ 10 w 161"/>
                  <a:gd name="T73" fmla="*/ 14 h 170"/>
                  <a:gd name="T74" fmla="*/ 7 w 161"/>
                  <a:gd name="T75" fmla="*/ 3 h 170"/>
                  <a:gd name="T76" fmla="*/ 20 w 161"/>
                  <a:gd name="T77" fmla="*/ 4 h 170"/>
                  <a:gd name="T78" fmla="*/ 26 w 161"/>
                  <a:gd name="T79" fmla="*/ 0 h 170"/>
                  <a:gd name="T80" fmla="*/ 35 w 161"/>
                  <a:gd name="T81" fmla="*/ 7 h 170"/>
                  <a:gd name="T82" fmla="*/ 42 w 161"/>
                  <a:gd name="T83" fmla="*/ 12 h 170"/>
                  <a:gd name="T84" fmla="*/ 41 w 161"/>
                  <a:gd name="T85" fmla="*/ 17 h 170"/>
                  <a:gd name="T86" fmla="*/ 39 w 161"/>
                  <a:gd name="T87" fmla="*/ 29 h 170"/>
                  <a:gd name="T88" fmla="*/ 54 w 161"/>
                  <a:gd name="T89" fmla="*/ 33 h 170"/>
                  <a:gd name="T90" fmla="*/ 59 w 161"/>
                  <a:gd name="T91" fmla="*/ 21 h 170"/>
                  <a:gd name="T92" fmla="*/ 54 w 161"/>
                  <a:gd name="T93" fmla="*/ 10 h 170"/>
                  <a:gd name="T94" fmla="*/ 65 w 161"/>
                  <a:gd name="T95" fmla="*/ 4 h 170"/>
                  <a:gd name="T96" fmla="*/ 67 w 161"/>
                  <a:gd name="T97" fmla="*/ 14 h 170"/>
                  <a:gd name="T98" fmla="*/ 77 w 161"/>
                  <a:gd name="T99" fmla="*/ 21 h 170"/>
                  <a:gd name="T100" fmla="*/ 100 w 161"/>
                  <a:gd name="T101" fmla="*/ 14 h 170"/>
                  <a:gd name="T102" fmla="*/ 123 w 161"/>
                  <a:gd name="T103" fmla="*/ 21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1" h="170">
                    <a:moveTo>
                      <a:pt x="124" y="33"/>
                    </a:moveTo>
                    <a:lnTo>
                      <a:pt x="130" y="35"/>
                    </a:lnTo>
                    <a:lnTo>
                      <a:pt x="135" y="38"/>
                    </a:lnTo>
                    <a:lnTo>
                      <a:pt x="135" y="30"/>
                    </a:lnTo>
                    <a:lnTo>
                      <a:pt x="132" y="27"/>
                    </a:lnTo>
                    <a:lnTo>
                      <a:pt x="135" y="20"/>
                    </a:lnTo>
                    <a:lnTo>
                      <a:pt x="141" y="20"/>
                    </a:lnTo>
                    <a:lnTo>
                      <a:pt x="147" y="21"/>
                    </a:lnTo>
                    <a:lnTo>
                      <a:pt x="152" y="17"/>
                    </a:lnTo>
                    <a:lnTo>
                      <a:pt x="156" y="23"/>
                    </a:lnTo>
                    <a:lnTo>
                      <a:pt x="156" y="30"/>
                    </a:lnTo>
                    <a:lnTo>
                      <a:pt x="152" y="38"/>
                    </a:lnTo>
                    <a:lnTo>
                      <a:pt x="152" y="39"/>
                    </a:lnTo>
                    <a:lnTo>
                      <a:pt x="155" y="45"/>
                    </a:lnTo>
                    <a:lnTo>
                      <a:pt x="161" y="48"/>
                    </a:lnTo>
                    <a:lnTo>
                      <a:pt x="156" y="56"/>
                    </a:lnTo>
                    <a:lnTo>
                      <a:pt x="155" y="67"/>
                    </a:lnTo>
                    <a:lnTo>
                      <a:pt x="156" y="73"/>
                    </a:lnTo>
                    <a:lnTo>
                      <a:pt x="153" y="76"/>
                    </a:lnTo>
                    <a:lnTo>
                      <a:pt x="141" y="77"/>
                    </a:lnTo>
                    <a:lnTo>
                      <a:pt x="129" y="79"/>
                    </a:lnTo>
                    <a:lnTo>
                      <a:pt x="123" y="96"/>
                    </a:lnTo>
                    <a:lnTo>
                      <a:pt x="103" y="114"/>
                    </a:lnTo>
                    <a:lnTo>
                      <a:pt x="95" y="120"/>
                    </a:lnTo>
                    <a:lnTo>
                      <a:pt x="89" y="115"/>
                    </a:lnTo>
                    <a:lnTo>
                      <a:pt x="86" y="117"/>
                    </a:lnTo>
                    <a:lnTo>
                      <a:pt x="85" y="123"/>
                    </a:lnTo>
                    <a:lnTo>
                      <a:pt x="92" y="123"/>
                    </a:lnTo>
                    <a:lnTo>
                      <a:pt x="106" y="132"/>
                    </a:lnTo>
                    <a:lnTo>
                      <a:pt x="109" y="141"/>
                    </a:lnTo>
                    <a:lnTo>
                      <a:pt x="106" y="143"/>
                    </a:lnTo>
                    <a:lnTo>
                      <a:pt x="105" y="150"/>
                    </a:lnTo>
                    <a:lnTo>
                      <a:pt x="105" y="156"/>
                    </a:lnTo>
                    <a:lnTo>
                      <a:pt x="98" y="155"/>
                    </a:lnTo>
                    <a:lnTo>
                      <a:pt x="92" y="167"/>
                    </a:lnTo>
                    <a:lnTo>
                      <a:pt x="71" y="167"/>
                    </a:lnTo>
                    <a:lnTo>
                      <a:pt x="67" y="167"/>
                    </a:lnTo>
                    <a:lnTo>
                      <a:pt x="56" y="167"/>
                    </a:lnTo>
                    <a:lnTo>
                      <a:pt x="60" y="158"/>
                    </a:lnTo>
                    <a:lnTo>
                      <a:pt x="56" y="155"/>
                    </a:lnTo>
                    <a:lnTo>
                      <a:pt x="53" y="155"/>
                    </a:lnTo>
                    <a:lnTo>
                      <a:pt x="50" y="158"/>
                    </a:lnTo>
                    <a:lnTo>
                      <a:pt x="53" y="162"/>
                    </a:lnTo>
                    <a:lnTo>
                      <a:pt x="51" y="165"/>
                    </a:lnTo>
                    <a:lnTo>
                      <a:pt x="42" y="170"/>
                    </a:lnTo>
                    <a:lnTo>
                      <a:pt x="44" y="165"/>
                    </a:lnTo>
                    <a:lnTo>
                      <a:pt x="45" y="156"/>
                    </a:lnTo>
                    <a:lnTo>
                      <a:pt x="41" y="153"/>
                    </a:lnTo>
                    <a:lnTo>
                      <a:pt x="32" y="152"/>
                    </a:lnTo>
                    <a:lnTo>
                      <a:pt x="30" y="146"/>
                    </a:lnTo>
                    <a:lnTo>
                      <a:pt x="23" y="140"/>
                    </a:lnTo>
                    <a:lnTo>
                      <a:pt x="16" y="131"/>
                    </a:lnTo>
                    <a:lnTo>
                      <a:pt x="13" y="127"/>
                    </a:lnTo>
                    <a:lnTo>
                      <a:pt x="20" y="123"/>
                    </a:lnTo>
                    <a:lnTo>
                      <a:pt x="26" y="120"/>
                    </a:lnTo>
                    <a:lnTo>
                      <a:pt x="33" y="115"/>
                    </a:lnTo>
                    <a:lnTo>
                      <a:pt x="26" y="100"/>
                    </a:lnTo>
                    <a:lnTo>
                      <a:pt x="26" y="94"/>
                    </a:lnTo>
                    <a:lnTo>
                      <a:pt x="30" y="88"/>
                    </a:lnTo>
                    <a:lnTo>
                      <a:pt x="30" y="83"/>
                    </a:lnTo>
                    <a:lnTo>
                      <a:pt x="23" y="79"/>
                    </a:lnTo>
                    <a:lnTo>
                      <a:pt x="10" y="79"/>
                    </a:lnTo>
                    <a:lnTo>
                      <a:pt x="10" y="74"/>
                    </a:lnTo>
                    <a:lnTo>
                      <a:pt x="9" y="67"/>
                    </a:lnTo>
                    <a:lnTo>
                      <a:pt x="16" y="58"/>
                    </a:lnTo>
                    <a:lnTo>
                      <a:pt x="13" y="52"/>
                    </a:lnTo>
                    <a:lnTo>
                      <a:pt x="15" y="47"/>
                    </a:lnTo>
                    <a:lnTo>
                      <a:pt x="26" y="39"/>
                    </a:lnTo>
                    <a:lnTo>
                      <a:pt x="12" y="38"/>
                    </a:lnTo>
                    <a:lnTo>
                      <a:pt x="12" y="30"/>
                    </a:lnTo>
                    <a:lnTo>
                      <a:pt x="7" y="30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10" y="14"/>
                    </a:lnTo>
                    <a:lnTo>
                      <a:pt x="9" y="7"/>
                    </a:lnTo>
                    <a:lnTo>
                      <a:pt x="7" y="3"/>
                    </a:lnTo>
                    <a:lnTo>
                      <a:pt x="10" y="6"/>
                    </a:lnTo>
                    <a:lnTo>
                      <a:pt x="20" y="4"/>
                    </a:lnTo>
                    <a:lnTo>
                      <a:pt x="23" y="9"/>
                    </a:lnTo>
                    <a:lnTo>
                      <a:pt x="26" y="0"/>
                    </a:lnTo>
                    <a:lnTo>
                      <a:pt x="32" y="3"/>
                    </a:lnTo>
                    <a:lnTo>
                      <a:pt x="35" y="7"/>
                    </a:lnTo>
                    <a:lnTo>
                      <a:pt x="41" y="6"/>
                    </a:lnTo>
                    <a:lnTo>
                      <a:pt x="42" y="12"/>
                    </a:lnTo>
                    <a:lnTo>
                      <a:pt x="41" y="15"/>
                    </a:lnTo>
                    <a:lnTo>
                      <a:pt x="41" y="17"/>
                    </a:lnTo>
                    <a:lnTo>
                      <a:pt x="42" y="27"/>
                    </a:lnTo>
                    <a:lnTo>
                      <a:pt x="39" y="29"/>
                    </a:lnTo>
                    <a:lnTo>
                      <a:pt x="50" y="35"/>
                    </a:lnTo>
                    <a:lnTo>
                      <a:pt x="54" y="33"/>
                    </a:lnTo>
                    <a:lnTo>
                      <a:pt x="59" y="30"/>
                    </a:lnTo>
                    <a:lnTo>
                      <a:pt x="59" y="21"/>
                    </a:lnTo>
                    <a:lnTo>
                      <a:pt x="57" y="14"/>
                    </a:lnTo>
                    <a:lnTo>
                      <a:pt x="54" y="10"/>
                    </a:lnTo>
                    <a:lnTo>
                      <a:pt x="56" y="0"/>
                    </a:lnTo>
                    <a:lnTo>
                      <a:pt x="65" y="4"/>
                    </a:lnTo>
                    <a:lnTo>
                      <a:pt x="68" y="9"/>
                    </a:lnTo>
                    <a:lnTo>
                      <a:pt x="67" y="14"/>
                    </a:lnTo>
                    <a:lnTo>
                      <a:pt x="74" y="14"/>
                    </a:lnTo>
                    <a:lnTo>
                      <a:pt x="77" y="21"/>
                    </a:lnTo>
                    <a:lnTo>
                      <a:pt x="80" y="23"/>
                    </a:lnTo>
                    <a:lnTo>
                      <a:pt x="100" y="14"/>
                    </a:lnTo>
                    <a:lnTo>
                      <a:pt x="120" y="18"/>
                    </a:lnTo>
                    <a:lnTo>
                      <a:pt x="123" y="21"/>
                    </a:lnTo>
                    <a:lnTo>
                      <a:pt x="124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8" name="Freeform 1189">
                <a:extLst>
                  <a:ext uri="{FF2B5EF4-FFF2-40B4-BE49-F238E27FC236}">
                    <a16:creationId xmlns:a16="http://schemas.microsoft.com/office/drawing/2014/main" id="{02DF49A3-285E-B0CA-E0CB-4615BB0F5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3100"/>
                <a:ext cx="37" cy="43"/>
              </a:xfrm>
              <a:custGeom>
                <a:avLst/>
                <a:gdLst>
                  <a:gd name="T0" fmla="*/ 13 w 75"/>
                  <a:gd name="T1" fmla="*/ 80 h 85"/>
                  <a:gd name="T2" fmla="*/ 23 w 75"/>
                  <a:gd name="T3" fmla="*/ 85 h 85"/>
                  <a:gd name="T4" fmla="*/ 26 w 75"/>
                  <a:gd name="T5" fmla="*/ 85 h 85"/>
                  <a:gd name="T6" fmla="*/ 31 w 75"/>
                  <a:gd name="T7" fmla="*/ 77 h 85"/>
                  <a:gd name="T8" fmla="*/ 37 w 75"/>
                  <a:gd name="T9" fmla="*/ 80 h 85"/>
                  <a:gd name="T10" fmla="*/ 73 w 75"/>
                  <a:gd name="T11" fmla="*/ 16 h 85"/>
                  <a:gd name="T12" fmla="*/ 75 w 75"/>
                  <a:gd name="T13" fmla="*/ 16 h 85"/>
                  <a:gd name="T14" fmla="*/ 64 w 75"/>
                  <a:gd name="T15" fmla="*/ 10 h 85"/>
                  <a:gd name="T16" fmla="*/ 58 w 75"/>
                  <a:gd name="T17" fmla="*/ 4 h 85"/>
                  <a:gd name="T18" fmla="*/ 55 w 75"/>
                  <a:gd name="T19" fmla="*/ 0 h 85"/>
                  <a:gd name="T20" fmla="*/ 51 w 75"/>
                  <a:gd name="T21" fmla="*/ 1 h 85"/>
                  <a:gd name="T22" fmla="*/ 31 w 75"/>
                  <a:gd name="T23" fmla="*/ 21 h 85"/>
                  <a:gd name="T24" fmla="*/ 28 w 75"/>
                  <a:gd name="T25" fmla="*/ 21 h 85"/>
                  <a:gd name="T26" fmla="*/ 22 w 75"/>
                  <a:gd name="T27" fmla="*/ 27 h 85"/>
                  <a:gd name="T28" fmla="*/ 17 w 75"/>
                  <a:gd name="T29" fmla="*/ 29 h 85"/>
                  <a:gd name="T30" fmla="*/ 14 w 75"/>
                  <a:gd name="T31" fmla="*/ 36 h 85"/>
                  <a:gd name="T32" fmla="*/ 7 w 75"/>
                  <a:gd name="T33" fmla="*/ 39 h 85"/>
                  <a:gd name="T34" fmla="*/ 5 w 75"/>
                  <a:gd name="T35" fmla="*/ 59 h 85"/>
                  <a:gd name="T36" fmla="*/ 0 w 75"/>
                  <a:gd name="T37" fmla="*/ 67 h 85"/>
                  <a:gd name="T38" fmla="*/ 8 w 75"/>
                  <a:gd name="T39" fmla="*/ 76 h 85"/>
                  <a:gd name="T40" fmla="*/ 13 w 75"/>
                  <a:gd name="T41" fmla="*/ 8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5" h="85">
                    <a:moveTo>
                      <a:pt x="13" y="80"/>
                    </a:moveTo>
                    <a:lnTo>
                      <a:pt x="23" y="85"/>
                    </a:lnTo>
                    <a:lnTo>
                      <a:pt x="26" y="85"/>
                    </a:lnTo>
                    <a:lnTo>
                      <a:pt x="31" y="77"/>
                    </a:lnTo>
                    <a:lnTo>
                      <a:pt x="37" y="80"/>
                    </a:lnTo>
                    <a:lnTo>
                      <a:pt x="73" y="16"/>
                    </a:lnTo>
                    <a:lnTo>
                      <a:pt x="75" y="16"/>
                    </a:lnTo>
                    <a:lnTo>
                      <a:pt x="64" y="10"/>
                    </a:lnTo>
                    <a:lnTo>
                      <a:pt x="58" y="4"/>
                    </a:lnTo>
                    <a:lnTo>
                      <a:pt x="55" y="0"/>
                    </a:lnTo>
                    <a:lnTo>
                      <a:pt x="51" y="1"/>
                    </a:lnTo>
                    <a:lnTo>
                      <a:pt x="31" y="21"/>
                    </a:lnTo>
                    <a:lnTo>
                      <a:pt x="28" y="21"/>
                    </a:lnTo>
                    <a:lnTo>
                      <a:pt x="22" y="27"/>
                    </a:lnTo>
                    <a:lnTo>
                      <a:pt x="17" y="29"/>
                    </a:lnTo>
                    <a:lnTo>
                      <a:pt x="14" y="36"/>
                    </a:lnTo>
                    <a:lnTo>
                      <a:pt x="7" y="39"/>
                    </a:lnTo>
                    <a:lnTo>
                      <a:pt x="5" y="59"/>
                    </a:lnTo>
                    <a:lnTo>
                      <a:pt x="0" y="67"/>
                    </a:lnTo>
                    <a:lnTo>
                      <a:pt x="8" y="76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9" name="Freeform 1190">
                <a:extLst>
                  <a:ext uri="{FF2B5EF4-FFF2-40B4-BE49-F238E27FC236}">
                    <a16:creationId xmlns:a16="http://schemas.microsoft.com/office/drawing/2014/main" id="{DB1D6A04-02F0-C506-7DFF-3A45C163D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3100"/>
                <a:ext cx="37" cy="43"/>
              </a:xfrm>
              <a:custGeom>
                <a:avLst/>
                <a:gdLst>
                  <a:gd name="T0" fmla="*/ 13 w 75"/>
                  <a:gd name="T1" fmla="*/ 80 h 85"/>
                  <a:gd name="T2" fmla="*/ 8 w 75"/>
                  <a:gd name="T3" fmla="*/ 76 h 85"/>
                  <a:gd name="T4" fmla="*/ 0 w 75"/>
                  <a:gd name="T5" fmla="*/ 67 h 85"/>
                  <a:gd name="T6" fmla="*/ 5 w 75"/>
                  <a:gd name="T7" fmla="*/ 59 h 85"/>
                  <a:gd name="T8" fmla="*/ 7 w 75"/>
                  <a:gd name="T9" fmla="*/ 39 h 85"/>
                  <a:gd name="T10" fmla="*/ 14 w 75"/>
                  <a:gd name="T11" fmla="*/ 36 h 85"/>
                  <a:gd name="T12" fmla="*/ 17 w 75"/>
                  <a:gd name="T13" fmla="*/ 29 h 85"/>
                  <a:gd name="T14" fmla="*/ 22 w 75"/>
                  <a:gd name="T15" fmla="*/ 27 h 85"/>
                  <a:gd name="T16" fmla="*/ 28 w 75"/>
                  <a:gd name="T17" fmla="*/ 21 h 85"/>
                  <a:gd name="T18" fmla="*/ 31 w 75"/>
                  <a:gd name="T19" fmla="*/ 21 h 85"/>
                  <a:gd name="T20" fmla="*/ 51 w 75"/>
                  <a:gd name="T21" fmla="*/ 1 h 85"/>
                  <a:gd name="T22" fmla="*/ 55 w 75"/>
                  <a:gd name="T23" fmla="*/ 0 h 85"/>
                  <a:gd name="T24" fmla="*/ 58 w 75"/>
                  <a:gd name="T25" fmla="*/ 4 h 85"/>
                  <a:gd name="T26" fmla="*/ 64 w 75"/>
                  <a:gd name="T27" fmla="*/ 10 h 85"/>
                  <a:gd name="T28" fmla="*/ 75 w 75"/>
                  <a:gd name="T29" fmla="*/ 16 h 85"/>
                  <a:gd name="T30" fmla="*/ 73 w 75"/>
                  <a:gd name="T31" fmla="*/ 16 h 85"/>
                  <a:gd name="T32" fmla="*/ 37 w 75"/>
                  <a:gd name="T33" fmla="*/ 80 h 85"/>
                  <a:gd name="T34" fmla="*/ 31 w 75"/>
                  <a:gd name="T35" fmla="*/ 77 h 85"/>
                  <a:gd name="T36" fmla="*/ 26 w 75"/>
                  <a:gd name="T37" fmla="*/ 85 h 85"/>
                  <a:gd name="T38" fmla="*/ 23 w 75"/>
                  <a:gd name="T39" fmla="*/ 85 h 85"/>
                  <a:gd name="T40" fmla="*/ 13 w 75"/>
                  <a:gd name="T41" fmla="*/ 8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5" h="85">
                    <a:moveTo>
                      <a:pt x="13" y="80"/>
                    </a:moveTo>
                    <a:lnTo>
                      <a:pt x="8" y="76"/>
                    </a:lnTo>
                    <a:lnTo>
                      <a:pt x="0" y="67"/>
                    </a:lnTo>
                    <a:lnTo>
                      <a:pt x="5" y="59"/>
                    </a:lnTo>
                    <a:lnTo>
                      <a:pt x="7" y="39"/>
                    </a:lnTo>
                    <a:lnTo>
                      <a:pt x="14" y="36"/>
                    </a:lnTo>
                    <a:lnTo>
                      <a:pt x="17" y="29"/>
                    </a:lnTo>
                    <a:lnTo>
                      <a:pt x="22" y="27"/>
                    </a:lnTo>
                    <a:lnTo>
                      <a:pt x="28" y="21"/>
                    </a:lnTo>
                    <a:lnTo>
                      <a:pt x="31" y="21"/>
                    </a:lnTo>
                    <a:lnTo>
                      <a:pt x="51" y="1"/>
                    </a:lnTo>
                    <a:lnTo>
                      <a:pt x="55" y="0"/>
                    </a:lnTo>
                    <a:lnTo>
                      <a:pt x="58" y="4"/>
                    </a:lnTo>
                    <a:lnTo>
                      <a:pt x="64" y="10"/>
                    </a:lnTo>
                    <a:lnTo>
                      <a:pt x="75" y="16"/>
                    </a:lnTo>
                    <a:lnTo>
                      <a:pt x="73" y="16"/>
                    </a:lnTo>
                    <a:lnTo>
                      <a:pt x="37" y="80"/>
                    </a:lnTo>
                    <a:lnTo>
                      <a:pt x="31" y="77"/>
                    </a:lnTo>
                    <a:lnTo>
                      <a:pt x="26" y="85"/>
                    </a:lnTo>
                    <a:lnTo>
                      <a:pt x="23" y="85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0" name="Freeform 1191">
                <a:extLst>
                  <a:ext uri="{FF2B5EF4-FFF2-40B4-BE49-F238E27FC236}">
                    <a16:creationId xmlns:a16="http://schemas.microsoft.com/office/drawing/2014/main" id="{9DB957A8-2BD4-52F2-5E71-B6F4AF21C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3100"/>
                <a:ext cx="37" cy="43"/>
              </a:xfrm>
              <a:custGeom>
                <a:avLst/>
                <a:gdLst>
                  <a:gd name="T0" fmla="*/ 13 w 75"/>
                  <a:gd name="T1" fmla="*/ 80 h 85"/>
                  <a:gd name="T2" fmla="*/ 8 w 75"/>
                  <a:gd name="T3" fmla="*/ 76 h 85"/>
                  <a:gd name="T4" fmla="*/ 0 w 75"/>
                  <a:gd name="T5" fmla="*/ 67 h 85"/>
                  <a:gd name="T6" fmla="*/ 5 w 75"/>
                  <a:gd name="T7" fmla="*/ 59 h 85"/>
                  <a:gd name="T8" fmla="*/ 7 w 75"/>
                  <a:gd name="T9" fmla="*/ 39 h 85"/>
                  <a:gd name="T10" fmla="*/ 14 w 75"/>
                  <a:gd name="T11" fmla="*/ 36 h 85"/>
                  <a:gd name="T12" fmla="*/ 17 w 75"/>
                  <a:gd name="T13" fmla="*/ 29 h 85"/>
                  <a:gd name="T14" fmla="*/ 22 w 75"/>
                  <a:gd name="T15" fmla="*/ 27 h 85"/>
                  <a:gd name="T16" fmla="*/ 28 w 75"/>
                  <a:gd name="T17" fmla="*/ 21 h 85"/>
                  <a:gd name="T18" fmla="*/ 31 w 75"/>
                  <a:gd name="T19" fmla="*/ 21 h 85"/>
                  <a:gd name="T20" fmla="*/ 51 w 75"/>
                  <a:gd name="T21" fmla="*/ 1 h 85"/>
                  <a:gd name="T22" fmla="*/ 55 w 75"/>
                  <a:gd name="T23" fmla="*/ 0 h 85"/>
                  <a:gd name="T24" fmla="*/ 58 w 75"/>
                  <a:gd name="T25" fmla="*/ 4 h 85"/>
                  <a:gd name="T26" fmla="*/ 64 w 75"/>
                  <a:gd name="T27" fmla="*/ 10 h 85"/>
                  <a:gd name="T28" fmla="*/ 75 w 75"/>
                  <a:gd name="T29" fmla="*/ 16 h 85"/>
                  <a:gd name="T30" fmla="*/ 73 w 75"/>
                  <a:gd name="T31" fmla="*/ 16 h 85"/>
                  <a:gd name="T32" fmla="*/ 37 w 75"/>
                  <a:gd name="T33" fmla="*/ 80 h 85"/>
                  <a:gd name="T34" fmla="*/ 31 w 75"/>
                  <a:gd name="T35" fmla="*/ 77 h 85"/>
                  <a:gd name="T36" fmla="*/ 26 w 75"/>
                  <a:gd name="T37" fmla="*/ 85 h 85"/>
                  <a:gd name="T38" fmla="*/ 23 w 75"/>
                  <a:gd name="T39" fmla="*/ 85 h 85"/>
                  <a:gd name="T40" fmla="*/ 13 w 75"/>
                  <a:gd name="T41" fmla="*/ 8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5" h="85">
                    <a:moveTo>
                      <a:pt x="13" y="80"/>
                    </a:moveTo>
                    <a:lnTo>
                      <a:pt x="8" y="76"/>
                    </a:lnTo>
                    <a:lnTo>
                      <a:pt x="0" y="67"/>
                    </a:lnTo>
                    <a:lnTo>
                      <a:pt x="5" y="59"/>
                    </a:lnTo>
                    <a:lnTo>
                      <a:pt x="7" y="39"/>
                    </a:lnTo>
                    <a:lnTo>
                      <a:pt x="14" y="36"/>
                    </a:lnTo>
                    <a:lnTo>
                      <a:pt x="17" y="29"/>
                    </a:lnTo>
                    <a:lnTo>
                      <a:pt x="22" y="27"/>
                    </a:lnTo>
                    <a:lnTo>
                      <a:pt x="28" y="21"/>
                    </a:lnTo>
                    <a:lnTo>
                      <a:pt x="31" y="21"/>
                    </a:lnTo>
                    <a:lnTo>
                      <a:pt x="51" y="1"/>
                    </a:lnTo>
                    <a:lnTo>
                      <a:pt x="55" y="0"/>
                    </a:lnTo>
                    <a:lnTo>
                      <a:pt x="58" y="4"/>
                    </a:lnTo>
                    <a:lnTo>
                      <a:pt x="64" y="10"/>
                    </a:lnTo>
                    <a:lnTo>
                      <a:pt x="75" y="16"/>
                    </a:lnTo>
                    <a:lnTo>
                      <a:pt x="73" y="16"/>
                    </a:lnTo>
                    <a:lnTo>
                      <a:pt x="37" y="80"/>
                    </a:lnTo>
                    <a:lnTo>
                      <a:pt x="31" y="77"/>
                    </a:lnTo>
                    <a:lnTo>
                      <a:pt x="26" y="85"/>
                    </a:lnTo>
                    <a:lnTo>
                      <a:pt x="23" y="85"/>
                    </a:lnTo>
                    <a:lnTo>
                      <a:pt x="13" y="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1" name="Freeform 1192">
                <a:extLst>
                  <a:ext uri="{FF2B5EF4-FFF2-40B4-BE49-F238E27FC236}">
                    <a16:creationId xmlns:a16="http://schemas.microsoft.com/office/drawing/2014/main" id="{47613AC0-6D18-8C68-B808-637FEA3ED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3106"/>
                <a:ext cx="23" cy="22"/>
              </a:xfrm>
              <a:custGeom>
                <a:avLst/>
                <a:gdLst>
                  <a:gd name="T0" fmla="*/ 38 w 45"/>
                  <a:gd name="T1" fmla="*/ 0 h 44"/>
                  <a:gd name="T2" fmla="*/ 26 w 45"/>
                  <a:gd name="T3" fmla="*/ 0 h 44"/>
                  <a:gd name="T4" fmla="*/ 18 w 45"/>
                  <a:gd name="T5" fmla="*/ 9 h 44"/>
                  <a:gd name="T6" fmla="*/ 12 w 45"/>
                  <a:gd name="T7" fmla="*/ 6 h 44"/>
                  <a:gd name="T8" fmla="*/ 7 w 45"/>
                  <a:gd name="T9" fmla="*/ 12 h 44"/>
                  <a:gd name="T10" fmla="*/ 6 w 45"/>
                  <a:gd name="T11" fmla="*/ 12 h 44"/>
                  <a:gd name="T12" fmla="*/ 0 w 45"/>
                  <a:gd name="T13" fmla="*/ 21 h 44"/>
                  <a:gd name="T14" fmla="*/ 3 w 45"/>
                  <a:gd name="T15" fmla="*/ 24 h 44"/>
                  <a:gd name="T16" fmla="*/ 17 w 45"/>
                  <a:gd name="T17" fmla="*/ 30 h 44"/>
                  <a:gd name="T18" fmla="*/ 20 w 45"/>
                  <a:gd name="T19" fmla="*/ 29 h 44"/>
                  <a:gd name="T20" fmla="*/ 27 w 45"/>
                  <a:gd name="T21" fmla="*/ 32 h 44"/>
                  <a:gd name="T22" fmla="*/ 33 w 45"/>
                  <a:gd name="T23" fmla="*/ 38 h 44"/>
                  <a:gd name="T24" fmla="*/ 32 w 45"/>
                  <a:gd name="T25" fmla="*/ 44 h 44"/>
                  <a:gd name="T26" fmla="*/ 45 w 45"/>
                  <a:gd name="T27" fmla="*/ 42 h 44"/>
                  <a:gd name="T28" fmla="*/ 38 w 45"/>
                  <a:gd name="T2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44">
                    <a:moveTo>
                      <a:pt x="38" y="0"/>
                    </a:moveTo>
                    <a:lnTo>
                      <a:pt x="26" y="0"/>
                    </a:lnTo>
                    <a:lnTo>
                      <a:pt x="18" y="9"/>
                    </a:lnTo>
                    <a:lnTo>
                      <a:pt x="12" y="6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17" y="30"/>
                    </a:lnTo>
                    <a:lnTo>
                      <a:pt x="20" y="29"/>
                    </a:lnTo>
                    <a:lnTo>
                      <a:pt x="27" y="32"/>
                    </a:lnTo>
                    <a:lnTo>
                      <a:pt x="33" y="38"/>
                    </a:lnTo>
                    <a:lnTo>
                      <a:pt x="32" y="44"/>
                    </a:lnTo>
                    <a:lnTo>
                      <a:pt x="45" y="4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2" name="Freeform 1193">
                <a:extLst>
                  <a:ext uri="{FF2B5EF4-FFF2-40B4-BE49-F238E27FC236}">
                    <a16:creationId xmlns:a16="http://schemas.microsoft.com/office/drawing/2014/main" id="{50AF8F39-4538-758F-92A9-8EFE27968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3106"/>
                <a:ext cx="23" cy="22"/>
              </a:xfrm>
              <a:custGeom>
                <a:avLst/>
                <a:gdLst>
                  <a:gd name="T0" fmla="*/ 38 w 45"/>
                  <a:gd name="T1" fmla="*/ 0 h 44"/>
                  <a:gd name="T2" fmla="*/ 45 w 45"/>
                  <a:gd name="T3" fmla="*/ 42 h 44"/>
                  <a:gd name="T4" fmla="*/ 32 w 45"/>
                  <a:gd name="T5" fmla="*/ 44 h 44"/>
                  <a:gd name="T6" fmla="*/ 33 w 45"/>
                  <a:gd name="T7" fmla="*/ 38 h 44"/>
                  <a:gd name="T8" fmla="*/ 27 w 45"/>
                  <a:gd name="T9" fmla="*/ 32 h 44"/>
                  <a:gd name="T10" fmla="*/ 20 w 45"/>
                  <a:gd name="T11" fmla="*/ 29 h 44"/>
                  <a:gd name="T12" fmla="*/ 17 w 45"/>
                  <a:gd name="T13" fmla="*/ 30 h 44"/>
                  <a:gd name="T14" fmla="*/ 3 w 45"/>
                  <a:gd name="T15" fmla="*/ 24 h 44"/>
                  <a:gd name="T16" fmla="*/ 0 w 45"/>
                  <a:gd name="T17" fmla="*/ 21 h 44"/>
                  <a:gd name="T18" fmla="*/ 6 w 45"/>
                  <a:gd name="T19" fmla="*/ 12 h 44"/>
                  <a:gd name="T20" fmla="*/ 7 w 45"/>
                  <a:gd name="T21" fmla="*/ 12 h 44"/>
                  <a:gd name="T22" fmla="*/ 12 w 45"/>
                  <a:gd name="T23" fmla="*/ 6 h 44"/>
                  <a:gd name="T24" fmla="*/ 18 w 45"/>
                  <a:gd name="T25" fmla="*/ 9 h 44"/>
                  <a:gd name="T26" fmla="*/ 26 w 45"/>
                  <a:gd name="T27" fmla="*/ 0 h 44"/>
                  <a:gd name="T28" fmla="*/ 38 w 45"/>
                  <a:gd name="T2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44">
                    <a:moveTo>
                      <a:pt x="38" y="0"/>
                    </a:moveTo>
                    <a:lnTo>
                      <a:pt x="45" y="42"/>
                    </a:lnTo>
                    <a:lnTo>
                      <a:pt x="32" y="44"/>
                    </a:lnTo>
                    <a:lnTo>
                      <a:pt x="33" y="38"/>
                    </a:lnTo>
                    <a:lnTo>
                      <a:pt x="27" y="32"/>
                    </a:lnTo>
                    <a:lnTo>
                      <a:pt x="20" y="29"/>
                    </a:lnTo>
                    <a:lnTo>
                      <a:pt x="17" y="30"/>
                    </a:lnTo>
                    <a:lnTo>
                      <a:pt x="3" y="24"/>
                    </a:lnTo>
                    <a:lnTo>
                      <a:pt x="0" y="21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2" y="6"/>
                    </a:lnTo>
                    <a:lnTo>
                      <a:pt x="18" y="9"/>
                    </a:lnTo>
                    <a:lnTo>
                      <a:pt x="26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3" name="Freeform 1194">
                <a:extLst>
                  <a:ext uri="{FF2B5EF4-FFF2-40B4-BE49-F238E27FC236}">
                    <a16:creationId xmlns:a16="http://schemas.microsoft.com/office/drawing/2014/main" id="{8DD89DF4-EDA9-CB7D-5C04-DA46220BF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3106"/>
                <a:ext cx="23" cy="22"/>
              </a:xfrm>
              <a:custGeom>
                <a:avLst/>
                <a:gdLst>
                  <a:gd name="T0" fmla="*/ 38 w 45"/>
                  <a:gd name="T1" fmla="*/ 0 h 44"/>
                  <a:gd name="T2" fmla="*/ 45 w 45"/>
                  <a:gd name="T3" fmla="*/ 42 h 44"/>
                  <a:gd name="T4" fmla="*/ 32 w 45"/>
                  <a:gd name="T5" fmla="*/ 44 h 44"/>
                  <a:gd name="T6" fmla="*/ 33 w 45"/>
                  <a:gd name="T7" fmla="*/ 38 h 44"/>
                  <a:gd name="T8" fmla="*/ 27 w 45"/>
                  <a:gd name="T9" fmla="*/ 32 h 44"/>
                  <a:gd name="T10" fmla="*/ 20 w 45"/>
                  <a:gd name="T11" fmla="*/ 29 h 44"/>
                  <a:gd name="T12" fmla="*/ 17 w 45"/>
                  <a:gd name="T13" fmla="*/ 30 h 44"/>
                  <a:gd name="T14" fmla="*/ 3 w 45"/>
                  <a:gd name="T15" fmla="*/ 24 h 44"/>
                  <a:gd name="T16" fmla="*/ 0 w 45"/>
                  <a:gd name="T17" fmla="*/ 21 h 44"/>
                  <a:gd name="T18" fmla="*/ 6 w 45"/>
                  <a:gd name="T19" fmla="*/ 12 h 44"/>
                  <a:gd name="T20" fmla="*/ 7 w 45"/>
                  <a:gd name="T21" fmla="*/ 12 h 44"/>
                  <a:gd name="T22" fmla="*/ 12 w 45"/>
                  <a:gd name="T23" fmla="*/ 6 h 44"/>
                  <a:gd name="T24" fmla="*/ 18 w 45"/>
                  <a:gd name="T25" fmla="*/ 9 h 44"/>
                  <a:gd name="T26" fmla="*/ 26 w 45"/>
                  <a:gd name="T27" fmla="*/ 0 h 44"/>
                  <a:gd name="T28" fmla="*/ 38 w 45"/>
                  <a:gd name="T2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44">
                    <a:moveTo>
                      <a:pt x="38" y="0"/>
                    </a:moveTo>
                    <a:lnTo>
                      <a:pt x="45" y="42"/>
                    </a:lnTo>
                    <a:lnTo>
                      <a:pt x="32" y="44"/>
                    </a:lnTo>
                    <a:lnTo>
                      <a:pt x="33" y="38"/>
                    </a:lnTo>
                    <a:lnTo>
                      <a:pt x="27" y="32"/>
                    </a:lnTo>
                    <a:lnTo>
                      <a:pt x="20" y="29"/>
                    </a:lnTo>
                    <a:lnTo>
                      <a:pt x="17" y="30"/>
                    </a:lnTo>
                    <a:lnTo>
                      <a:pt x="3" y="24"/>
                    </a:lnTo>
                    <a:lnTo>
                      <a:pt x="0" y="21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2" y="6"/>
                    </a:lnTo>
                    <a:lnTo>
                      <a:pt x="18" y="9"/>
                    </a:lnTo>
                    <a:lnTo>
                      <a:pt x="26" y="0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4" name="Freeform 1195">
                <a:extLst>
                  <a:ext uri="{FF2B5EF4-FFF2-40B4-BE49-F238E27FC236}">
                    <a16:creationId xmlns:a16="http://schemas.microsoft.com/office/drawing/2014/main" id="{075CBE08-BC89-6812-46A5-7869D0A84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075"/>
                <a:ext cx="35" cy="50"/>
              </a:xfrm>
              <a:custGeom>
                <a:avLst/>
                <a:gdLst>
                  <a:gd name="T0" fmla="*/ 68 w 70"/>
                  <a:gd name="T1" fmla="*/ 20 h 100"/>
                  <a:gd name="T2" fmla="*/ 62 w 70"/>
                  <a:gd name="T3" fmla="*/ 20 h 100"/>
                  <a:gd name="T4" fmla="*/ 52 w 70"/>
                  <a:gd name="T5" fmla="*/ 15 h 100"/>
                  <a:gd name="T6" fmla="*/ 50 w 70"/>
                  <a:gd name="T7" fmla="*/ 14 h 100"/>
                  <a:gd name="T8" fmla="*/ 47 w 70"/>
                  <a:gd name="T9" fmla="*/ 9 h 100"/>
                  <a:gd name="T10" fmla="*/ 43 w 70"/>
                  <a:gd name="T11" fmla="*/ 8 h 100"/>
                  <a:gd name="T12" fmla="*/ 41 w 70"/>
                  <a:gd name="T13" fmla="*/ 2 h 100"/>
                  <a:gd name="T14" fmla="*/ 35 w 70"/>
                  <a:gd name="T15" fmla="*/ 0 h 100"/>
                  <a:gd name="T16" fmla="*/ 34 w 70"/>
                  <a:gd name="T17" fmla="*/ 3 h 100"/>
                  <a:gd name="T18" fmla="*/ 28 w 70"/>
                  <a:gd name="T19" fmla="*/ 6 h 100"/>
                  <a:gd name="T20" fmla="*/ 24 w 70"/>
                  <a:gd name="T21" fmla="*/ 9 h 100"/>
                  <a:gd name="T22" fmla="*/ 15 w 70"/>
                  <a:gd name="T23" fmla="*/ 3 h 100"/>
                  <a:gd name="T24" fmla="*/ 8 w 70"/>
                  <a:gd name="T25" fmla="*/ 15 h 100"/>
                  <a:gd name="T26" fmla="*/ 11 w 70"/>
                  <a:gd name="T27" fmla="*/ 20 h 100"/>
                  <a:gd name="T28" fmla="*/ 11 w 70"/>
                  <a:gd name="T29" fmla="*/ 21 h 100"/>
                  <a:gd name="T30" fmla="*/ 18 w 70"/>
                  <a:gd name="T31" fmla="*/ 26 h 100"/>
                  <a:gd name="T32" fmla="*/ 15 w 70"/>
                  <a:gd name="T33" fmla="*/ 37 h 100"/>
                  <a:gd name="T34" fmla="*/ 8 w 70"/>
                  <a:gd name="T35" fmla="*/ 40 h 100"/>
                  <a:gd name="T36" fmla="*/ 3 w 70"/>
                  <a:gd name="T37" fmla="*/ 49 h 100"/>
                  <a:gd name="T38" fmla="*/ 6 w 70"/>
                  <a:gd name="T39" fmla="*/ 53 h 100"/>
                  <a:gd name="T40" fmla="*/ 0 w 70"/>
                  <a:gd name="T41" fmla="*/ 71 h 100"/>
                  <a:gd name="T42" fmla="*/ 6 w 70"/>
                  <a:gd name="T43" fmla="*/ 76 h 100"/>
                  <a:gd name="T44" fmla="*/ 15 w 70"/>
                  <a:gd name="T45" fmla="*/ 76 h 100"/>
                  <a:gd name="T46" fmla="*/ 14 w 70"/>
                  <a:gd name="T47" fmla="*/ 85 h 100"/>
                  <a:gd name="T48" fmla="*/ 18 w 70"/>
                  <a:gd name="T49" fmla="*/ 90 h 100"/>
                  <a:gd name="T50" fmla="*/ 21 w 70"/>
                  <a:gd name="T51" fmla="*/ 100 h 100"/>
                  <a:gd name="T52" fmla="*/ 31 w 70"/>
                  <a:gd name="T53" fmla="*/ 100 h 100"/>
                  <a:gd name="T54" fmla="*/ 34 w 70"/>
                  <a:gd name="T55" fmla="*/ 97 h 100"/>
                  <a:gd name="T56" fmla="*/ 31 w 70"/>
                  <a:gd name="T57" fmla="*/ 85 h 100"/>
                  <a:gd name="T58" fmla="*/ 32 w 70"/>
                  <a:gd name="T59" fmla="*/ 81 h 100"/>
                  <a:gd name="T60" fmla="*/ 31 w 70"/>
                  <a:gd name="T61" fmla="*/ 70 h 100"/>
                  <a:gd name="T62" fmla="*/ 41 w 70"/>
                  <a:gd name="T63" fmla="*/ 62 h 100"/>
                  <a:gd name="T64" fmla="*/ 46 w 70"/>
                  <a:gd name="T65" fmla="*/ 56 h 100"/>
                  <a:gd name="T66" fmla="*/ 41 w 70"/>
                  <a:gd name="T67" fmla="*/ 53 h 100"/>
                  <a:gd name="T68" fmla="*/ 47 w 70"/>
                  <a:gd name="T69" fmla="*/ 49 h 100"/>
                  <a:gd name="T70" fmla="*/ 59 w 70"/>
                  <a:gd name="T71" fmla="*/ 50 h 100"/>
                  <a:gd name="T72" fmla="*/ 64 w 70"/>
                  <a:gd name="T73" fmla="*/ 49 h 100"/>
                  <a:gd name="T74" fmla="*/ 67 w 70"/>
                  <a:gd name="T75" fmla="*/ 49 h 100"/>
                  <a:gd name="T76" fmla="*/ 70 w 70"/>
                  <a:gd name="T77" fmla="*/ 34 h 100"/>
                  <a:gd name="T78" fmla="*/ 67 w 70"/>
                  <a:gd name="T79" fmla="*/ 27 h 100"/>
                  <a:gd name="T80" fmla="*/ 68 w 70"/>
                  <a:gd name="T81" fmla="*/ 2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0" h="100">
                    <a:moveTo>
                      <a:pt x="68" y="20"/>
                    </a:moveTo>
                    <a:lnTo>
                      <a:pt x="62" y="20"/>
                    </a:lnTo>
                    <a:lnTo>
                      <a:pt x="52" y="15"/>
                    </a:lnTo>
                    <a:lnTo>
                      <a:pt x="50" y="14"/>
                    </a:lnTo>
                    <a:lnTo>
                      <a:pt x="47" y="9"/>
                    </a:lnTo>
                    <a:lnTo>
                      <a:pt x="43" y="8"/>
                    </a:lnTo>
                    <a:lnTo>
                      <a:pt x="41" y="2"/>
                    </a:lnTo>
                    <a:lnTo>
                      <a:pt x="35" y="0"/>
                    </a:lnTo>
                    <a:lnTo>
                      <a:pt x="34" y="3"/>
                    </a:lnTo>
                    <a:lnTo>
                      <a:pt x="28" y="6"/>
                    </a:lnTo>
                    <a:lnTo>
                      <a:pt x="24" y="9"/>
                    </a:lnTo>
                    <a:lnTo>
                      <a:pt x="15" y="3"/>
                    </a:lnTo>
                    <a:lnTo>
                      <a:pt x="8" y="15"/>
                    </a:lnTo>
                    <a:lnTo>
                      <a:pt x="11" y="20"/>
                    </a:lnTo>
                    <a:lnTo>
                      <a:pt x="11" y="21"/>
                    </a:lnTo>
                    <a:lnTo>
                      <a:pt x="18" y="26"/>
                    </a:lnTo>
                    <a:lnTo>
                      <a:pt x="15" y="37"/>
                    </a:lnTo>
                    <a:lnTo>
                      <a:pt x="8" y="40"/>
                    </a:lnTo>
                    <a:lnTo>
                      <a:pt x="3" y="49"/>
                    </a:lnTo>
                    <a:lnTo>
                      <a:pt x="6" y="53"/>
                    </a:lnTo>
                    <a:lnTo>
                      <a:pt x="0" y="71"/>
                    </a:lnTo>
                    <a:lnTo>
                      <a:pt x="6" y="76"/>
                    </a:lnTo>
                    <a:lnTo>
                      <a:pt x="15" y="76"/>
                    </a:lnTo>
                    <a:lnTo>
                      <a:pt x="14" y="85"/>
                    </a:lnTo>
                    <a:lnTo>
                      <a:pt x="18" y="90"/>
                    </a:lnTo>
                    <a:lnTo>
                      <a:pt x="21" y="100"/>
                    </a:lnTo>
                    <a:lnTo>
                      <a:pt x="31" y="100"/>
                    </a:lnTo>
                    <a:lnTo>
                      <a:pt x="34" y="97"/>
                    </a:lnTo>
                    <a:lnTo>
                      <a:pt x="31" y="85"/>
                    </a:lnTo>
                    <a:lnTo>
                      <a:pt x="32" y="81"/>
                    </a:lnTo>
                    <a:lnTo>
                      <a:pt x="31" y="70"/>
                    </a:lnTo>
                    <a:lnTo>
                      <a:pt x="41" y="62"/>
                    </a:lnTo>
                    <a:lnTo>
                      <a:pt x="46" y="56"/>
                    </a:lnTo>
                    <a:lnTo>
                      <a:pt x="41" y="53"/>
                    </a:lnTo>
                    <a:lnTo>
                      <a:pt x="47" y="49"/>
                    </a:lnTo>
                    <a:lnTo>
                      <a:pt x="59" y="50"/>
                    </a:lnTo>
                    <a:lnTo>
                      <a:pt x="64" y="49"/>
                    </a:lnTo>
                    <a:lnTo>
                      <a:pt x="67" y="49"/>
                    </a:lnTo>
                    <a:lnTo>
                      <a:pt x="70" y="34"/>
                    </a:lnTo>
                    <a:lnTo>
                      <a:pt x="67" y="27"/>
                    </a:lnTo>
                    <a:lnTo>
                      <a:pt x="68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5" name="Freeform 1196">
                <a:extLst>
                  <a:ext uri="{FF2B5EF4-FFF2-40B4-BE49-F238E27FC236}">
                    <a16:creationId xmlns:a16="http://schemas.microsoft.com/office/drawing/2014/main" id="{6B1786B2-3458-3025-1D89-1C4D4233E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075"/>
                <a:ext cx="35" cy="50"/>
              </a:xfrm>
              <a:custGeom>
                <a:avLst/>
                <a:gdLst>
                  <a:gd name="T0" fmla="*/ 68 w 70"/>
                  <a:gd name="T1" fmla="*/ 20 h 100"/>
                  <a:gd name="T2" fmla="*/ 67 w 70"/>
                  <a:gd name="T3" fmla="*/ 27 h 100"/>
                  <a:gd name="T4" fmla="*/ 70 w 70"/>
                  <a:gd name="T5" fmla="*/ 34 h 100"/>
                  <a:gd name="T6" fmla="*/ 67 w 70"/>
                  <a:gd name="T7" fmla="*/ 49 h 100"/>
                  <a:gd name="T8" fmla="*/ 64 w 70"/>
                  <a:gd name="T9" fmla="*/ 49 h 100"/>
                  <a:gd name="T10" fmla="*/ 59 w 70"/>
                  <a:gd name="T11" fmla="*/ 50 h 100"/>
                  <a:gd name="T12" fmla="*/ 47 w 70"/>
                  <a:gd name="T13" fmla="*/ 49 h 100"/>
                  <a:gd name="T14" fmla="*/ 41 w 70"/>
                  <a:gd name="T15" fmla="*/ 53 h 100"/>
                  <a:gd name="T16" fmla="*/ 46 w 70"/>
                  <a:gd name="T17" fmla="*/ 56 h 100"/>
                  <a:gd name="T18" fmla="*/ 41 w 70"/>
                  <a:gd name="T19" fmla="*/ 62 h 100"/>
                  <a:gd name="T20" fmla="*/ 31 w 70"/>
                  <a:gd name="T21" fmla="*/ 70 h 100"/>
                  <a:gd name="T22" fmla="*/ 32 w 70"/>
                  <a:gd name="T23" fmla="*/ 81 h 100"/>
                  <a:gd name="T24" fmla="*/ 31 w 70"/>
                  <a:gd name="T25" fmla="*/ 85 h 100"/>
                  <a:gd name="T26" fmla="*/ 34 w 70"/>
                  <a:gd name="T27" fmla="*/ 97 h 100"/>
                  <a:gd name="T28" fmla="*/ 31 w 70"/>
                  <a:gd name="T29" fmla="*/ 100 h 100"/>
                  <a:gd name="T30" fmla="*/ 21 w 70"/>
                  <a:gd name="T31" fmla="*/ 100 h 100"/>
                  <a:gd name="T32" fmla="*/ 18 w 70"/>
                  <a:gd name="T33" fmla="*/ 90 h 100"/>
                  <a:gd name="T34" fmla="*/ 14 w 70"/>
                  <a:gd name="T35" fmla="*/ 85 h 100"/>
                  <a:gd name="T36" fmla="*/ 15 w 70"/>
                  <a:gd name="T37" fmla="*/ 76 h 100"/>
                  <a:gd name="T38" fmla="*/ 6 w 70"/>
                  <a:gd name="T39" fmla="*/ 76 h 100"/>
                  <a:gd name="T40" fmla="*/ 0 w 70"/>
                  <a:gd name="T41" fmla="*/ 71 h 100"/>
                  <a:gd name="T42" fmla="*/ 6 w 70"/>
                  <a:gd name="T43" fmla="*/ 53 h 100"/>
                  <a:gd name="T44" fmla="*/ 3 w 70"/>
                  <a:gd name="T45" fmla="*/ 49 h 100"/>
                  <a:gd name="T46" fmla="*/ 8 w 70"/>
                  <a:gd name="T47" fmla="*/ 40 h 100"/>
                  <a:gd name="T48" fmla="*/ 15 w 70"/>
                  <a:gd name="T49" fmla="*/ 37 h 100"/>
                  <a:gd name="T50" fmla="*/ 18 w 70"/>
                  <a:gd name="T51" fmla="*/ 26 h 100"/>
                  <a:gd name="T52" fmla="*/ 11 w 70"/>
                  <a:gd name="T53" fmla="*/ 21 h 100"/>
                  <a:gd name="T54" fmla="*/ 11 w 70"/>
                  <a:gd name="T55" fmla="*/ 20 h 100"/>
                  <a:gd name="T56" fmla="*/ 8 w 70"/>
                  <a:gd name="T57" fmla="*/ 15 h 100"/>
                  <a:gd name="T58" fmla="*/ 15 w 70"/>
                  <a:gd name="T59" fmla="*/ 3 h 100"/>
                  <a:gd name="T60" fmla="*/ 24 w 70"/>
                  <a:gd name="T61" fmla="*/ 9 h 100"/>
                  <a:gd name="T62" fmla="*/ 28 w 70"/>
                  <a:gd name="T63" fmla="*/ 6 h 100"/>
                  <a:gd name="T64" fmla="*/ 34 w 70"/>
                  <a:gd name="T65" fmla="*/ 3 h 100"/>
                  <a:gd name="T66" fmla="*/ 35 w 70"/>
                  <a:gd name="T67" fmla="*/ 0 h 100"/>
                  <a:gd name="T68" fmla="*/ 41 w 70"/>
                  <a:gd name="T69" fmla="*/ 2 h 100"/>
                  <a:gd name="T70" fmla="*/ 43 w 70"/>
                  <a:gd name="T71" fmla="*/ 8 h 100"/>
                  <a:gd name="T72" fmla="*/ 47 w 70"/>
                  <a:gd name="T73" fmla="*/ 9 h 100"/>
                  <a:gd name="T74" fmla="*/ 50 w 70"/>
                  <a:gd name="T75" fmla="*/ 14 h 100"/>
                  <a:gd name="T76" fmla="*/ 52 w 70"/>
                  <a:gd name="T77" fmla="*/ 15 h 100"/>
                  <a:gd name="T78" fmla="*/ 62 w 70"/>
                  <a:gd name="T79" fmla="*/ 20 h 100"/>
                  <a:gd name="T80" fmla="*/ 68 w 70"/>
                  <a:gd name="T81" fmla="*/ 2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0" h="100">
                    <a:moveTo>
                      <a:pt x="68" y="20"/>
                    </a:moveTo>
                    <a:lnTo>
                      <a:pt x="67" y="27"/>
                    </a:lnTo>
                    <a:lnTo>
                      <a:pt x="70" y="34"/>
                    </a:lnTo>
                    <a:lnTo>
                      <a:pt x="67" y="49"/>
                    </a:lnTo>
                    <a:lnTo>
                      <a:pt x="64" y="49"/>
                    </a:lnTo>
                    <a:lnTo>
                      <a:pt x="59" y="50"/>
                    </a:lnTo>
                    <a:lnTo>
                      <a:pt x="47" y="49"/>
                    </a:lnTo>
                    <a:lnTo>
                      <a:pt x="41" y="53"/>
                    </a:lnTo>
                    <a:lnTo>
                      <a:pt x="46" y="56"/>
                    </a:lnTo>
                    <a:lnTo>
                      <a:pt x="41" y="62"/>
                    </a:lnTo>
                    <a:lnTo>
                      <a:pt x="31" y="70"/>
                    </a:lnTo>
                    <a:lnTo>
                      <a:pt x="32" y="81"/>
                    </a:lnTo>
                    <a:lnTo>
                      <a:pt x="31" y="85"/>
                    </a:lnTo>
                    <a:lnTo>
                      <a:pt x="34" y="97"/>
                    </a:lnTo>
                    <a:lnTo>
                      <a:pt x="31" y="100"/>
                    </a:lnTo>
                    <a:lnTo>
                      <a:pt x="21" y="100"/>
                    </a:lnTo>
                    <a:lnTo>
                      <a:pt x="18" y="90"/>
                    </a:lnTo>
                    <a:lnTo>
                      <a:pt x="14" y="85"/>
                    </a:lnTo>
                    <a:lnTo>
                      <a:pt x="15" y="76"/>
                    </a:lnTo>
                    <a:lnTo>
                      <a:pt x="6" y="76"/>
                    </a:lnTo>
                    <a:lnTo>
                      <a:pt x="0" y="71"/>
                    </a:lnTo>
                    <a:lnTo>
                      <a:pt x="6" y="53"/>
                    </a:lnTo>
                    <a:lnTo>
                      <a:pt x="3" y="49"/>
                    </a:lnTo>
                    <a:lnTo>
                      <a:pt x="8" y="40"/>
                    </a:lnTo>
                    <a:lnTo>
                      <a:pt x="15" y="37"/>
                    </a:lnTo>
                    <a:lnTo>
                      <a:pt x="18" y="26"/>
                    </a:lnTo>
                    <a:lnTo>
                      <a:pt x="11" y="21"/>
                    </a:lnTo>
                    <a:lnTo>
                      <a:pt x="11" y="20"/>
                    </a:lnTo>
                    <a:lnTo>
                      <a:pt x="8" y="15"/>
                    </a:lnTo>
                    <a:lnTo>
                      <a:pt x="15" y="3"/>
                    </a:lnTo>
                    <a:lnTo>
                      <a:pt x="24" y="9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35" y="0"/>
                    </a:lnTo>
                    <a:lnTo>
                      <a:pt x="41" y="2"/>
                    </a:lnTo>
                    <a:lnTo>
                      <a:pt x="43" y="8"/>
                    </a:lnTo>
                    <a:lnTo>
                      <a:pt x="47" y="9"/>
                    </a:lnTo>
                    <a:lnTo>
                      <a:pt x="50" y="14"/>
                    </a:lnTo>
                    <a:lnTo>
                      <a:pt x="52" y="15"/>
                    </a:lnTo>
                    <a:lnTo>
                      <a:pt x="62" y="20"/>
                    </a:lnTo>
                    <a:lnTo>
                      <a:pt x="68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6" name="Freeform 1197">
                <a:extLst>
                  <a:ext uri="{FF2B5EF4-FFF2-40B4-BE49-F238E27FC236}">
                    <a16:creationId xmlns:a16="http://schemas.microsoft.com/office/drawing/2014/main" id="{66D9932E-2B8B-C2AC-29BF-91914E1D8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075"/>
                <a:ext cx="35" cy="50"/>
              </a:xfrm>
              <a:custGeom>
                <a:avLst/>
                <a:gdLst>
                  <a:gd name="T0" fmla="*/ 68 w 70"/>
                  <a:gd name="T1" fmla="*/ 20 h 100"/>
                  <a:gd name="T2" fmla="*/ 67 w 70"/>
                  <a:gd name="T3" fmla="*/ 27 h 100"/>
                  <a:gd name="T4" fmla="*/ 70 w 70"/>
                  <a:gd name="T5" fmla="*/ 34 h 100"/>
                  <a:gd name="T6" fmla="*/ 67 w 70"/>
                  <a:gd name="T7" fmla="*/ 49 h 100"/>
                  <a:gd name="T8" fmla="*/ 64 w 70"/>
                  <a:gd name="T9" fmla="*/ 49 h 100"/>
                  <a:gd name="T10" fmla="*/ 59 w 70"/>
                  <a:gd name="T11" fmla="*/ 50 h 100"/>
                  <a:gd name="T12" fmla="*/ 47 w 70"/>
                  <a:gd name="T13" fmla="*/ 49 h 100"/>
                  <a:gd name="T14" fmla="*/ 41 w 70"/>
                  <a:gd name="T15" fmla="*/ 53 h 100"/>
                  <a:gd name="T16" fmla="*/ 46 w 70"/>
                  <a:gd name="T17" fmla="*/ 56 h 100"/>
                  <a:gd name="T18" fmla="*/ 41 w 70"/>
                  <a:gd name="T19" fmla="*/ 62 h 100"/>
                  <a:gd name="T20" fmla="*/ 31 w 70"/>
                  <a:gd name="T21" fmla="*/ 70 h 100"/>
                  <a:gd name="T22" fmla="*/ 32 w 70"/>
                  <a:gd name="T23" fmla="*/ 81 h 100"/>
                  <a:gd name="T24" fmla="*/ 31 w 70"/>
                  <a:gd name="T25" fmla="*/ 85 h 100"/>
                  <a:gd name="T26" fmla="*/ 34 w 70"/>
                  <a:gd name="T27" fmla="*/ 97 h 100"/>
                  <a:gd name="T28" fmla="*/ 31 w 70"/>
                  <a:gd name="T29" fmla="*/ 100 h 100"/>
                  <a:gd name="T30" fmla="*/ 21 w 70"/>
                  <a:gd name="T31" fmla="*/ 100 h 100"/>
                  <a:gd name="T32" fmla="*/ 18 w 70"/>
                  <a:gd name="T33" fmla="*/ 90 h 100"/>
                  <a:gd name="T34" fmla="*/ 14 w 70"/>
                  <a:gd name="T35" fmla="*/ 85 h 100"/>
                  <a:gd name="T36" fmla="*/ 15 w 70"/>
                  <a:gd name="T37" fmla="*/ 76 h 100"/>
                  <a:gd name="T38" fmla="*/ 6 w 70"/>
                  <a:gd name="T39" fmla="*/ 76 h 100"/>
                  <a:gd name="T40" fmla="*/ 0 w 70"/>
                  <a:gd name="T41" fmla="*/ 71 h 100"/>
                  <a:gd name="T42" fmla="*/ 6 w 70"/>
                  <a:gd name="T43" fmla="*/ 53 h 100"/>
                  <a:gd name="T44" fmla="*/ 3 w 70"/>
                  <a:gd name="T45" fmla="*/ 49 h 100"/>
                  <a:gd name="T46" fmla="*/ 8 w 70"/>
                  <a:gd name="T47" fmla="*/ 40 h 100"/>
                  <a:gd name="T48" fmla="*/ 15 w 70"/>
                  <a:gd name="T49" fmla="*/ 37 h 100"/>
                  <a:gd name="T50" fmla="*/ 18 w 70"/>
                  <a:gd name="T51" fmla="*/ 26 h 100"/>
                  <a:gd name="T52" fmla="*/ 11 w 70"/>
                  <a:gd name="T53" fmla="*/ 21 h 100"/>
                  <a:gd name="T54" fmla="*/ 11 w 70"/>
                  <a:gd name="T55" fmla="*/ 20 h 100"/>
                  <a:gd name="T56" fmla="*/ 8 w 70"/>
                  <a:gd name="T57" fmla="*/ 15 h 100"/>
                  <a:gd name="T58" fmla="*/ 15 w 70"/>
                  <a:gd name="T59" fmla="*/ 3 h 100"/>
                  <a:gd name="T60" fmla="*/ 24 w 70"/>
                  <a:gd name="T61" fmla="*/ 9 h 100"/>
                  <a:gd name="T62" fmla="*/ 28 w 70"/>
                  <a:gd name="T63" fmla="*/ 6 h 100"/>
                  <a:gd name="T64" fmla="*/ 34 w 70"/>
                  <a:gd name="T65" fmla="*/ 3 h 100"/>
                  <a:gd name="T66" fmla="*/ 35 w 70"/>
                  <a:gd name="T67" fmla="*/ 0 h 100"/>
                  <a:gd name="T68" fmla="*/ 41 w 70"/>
                  <a:gd name="T69" fmla="*/ 2 h 100"/>
                  <a:gd name="T70" fmla="*/ 43 w 70"/>
                  <a:gd name="T71" fmla="*/ 8 h 100"/>
                  <a:gd name="T72" fmla="*/ 47 w 70"/>
                  <a:gd name="T73" fmla="*/ 9 h 100"/>
                  <a:gd name="T74" fmla="*/ 50 w 70"/>
                  <a:gd name="T75" fmla="*/ 14 h 100"/>
                  <a:gd name="T76" fmla="*/ 52 w 70"/>
                  <a:gd name="T77" fmla="*/ 15 h 100"/>
                  <a:gd name="T78" fmla="*/ 62 w 70"/>
                  <a:gd name="T79" fmla="*/ 20 h 100"/>
                  <a:gd name="T80" fmla="*/ 68 w 70"/>
                  <a:gd name="T81" fmla="*/ 2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0" h="100">
                    <a:moveTo>
                      <a:pt x="68" y="20"/>
                    </a:moveTo>
                    <a:lnTo>
                      <a:pt x="67" y="27"/>
                    </a:lnTo>
                    <a:lnTo>
                      <a:pt x="70" y="34"/>
                    </a:lnTo>
                    <a:lnTo>
                      <a:pt x="67" y="49"/>
                    </a:lnTo>
                    <a:lnTo>
                      <a:pt x="64" y="49"/>
                    </a:lnTo>
                    <a:lnTo>
                      <a:pt x="59" y="50"/>
                    </a:lnTo>
                    <a:lnTo>
                      <a:pt x="47" y="49"/>
                    </a:lnTo>
                    <a:lnTo>
                      <a:pt x="41" y="53"/>
                    </a:lnTo>
                    <a:lnTo>
                      <a:pt x="46" y="56"/>
                    </a:lnTo>
                    <a:lnTo>
                      <a:pt x="41" y="62"/>
                    </a:lnTo>
                    <a:lnTo>
                      <a:pt x="31" y="70"/>
                    </a:lnTo>
                    <a:lnTo>
                      <a:pt x="32" y="81"/>
                    </a:lnTo>
                    <a:lnTo>
                      <a:pt x="31" y="85"/>
                    </a:lnTo>
                    <a:lnTo>
                      <a:pt x="34" y="97"/>
                    </a:lnTo>
                    <a:lnTo>
                      <a:pt x="31" y="100"/>
                    </a:lnTo>
                    <a:lnTo>
                      <a:pt x="21" y="100"/>
                    </a:lnTo>
                    <a:lnTo>
                      <a:pt x="18" y="90"/>
                    </a:lnTo>
                    <a:lnTo>
                      <a:pt x="14" y="85"/>
                    </a:lnTo>
                    <a:lnTo>
                      <a:pt x="15" y="76"/>
                    </a:lnTo>
                    <a:lnTo>
                      <a:pt x="6" y="76"/>
                    </a:lnTo>
                    <a:lnTo>
                      <a:pt x="0" y="71"/>
                    </a:lnTo>
                    <a:lnTo>
                      <a:pt x="6" y="53"/>
                    </a:lnTo>
                    <a:lnTo>
                      <a:pt x="3" y="49"/>
                    </a:lnTo>
                    <a:lnTo>
                      <a:pt x="8" y="40"/>
                    </a:lnTo>
                    <a:lnTo>
                      <a:pt x="15" y="37"/>
                    </a:lnTo>
                    <a:lnTo>
                      <a:pt x="18" y="26"/>
                    </a:lnTo>
                    <a:lnTo>
                      <a:pt x="11" y="21"/>
                    </a:lnTo>
                    <a:lnTo>
                      <a:pt x="11" y="20"/>
                    </a:lnTo>
                    <a:lnTo>
                      <a:pt x="8" y="15"/>
                    </a:lnTo>
                    <a:lnTo>
                      <a:pt x="15" y="3"/>
                    </a:lnTo>
                    <a:lnTo>
                      <a:pt x="24" y="9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35" y="0"/>
                    </a:lnTo>
                    <a:lnTo>
                      <a:pt x="41" y="2"/>
                    </a:lnTo>
                    <a:lnTo>
                      <a:pt x="43" y="8"/>
                    </a:lnTo>
                    <a:lnTo>
                      <a:pt x="47" y="9"/>
                    </a:lnTo>
                    <a:lnTo>
                      <a:pt x="50" y="14"/>
                    </a:lnTo>
                    <a:lnTo>
                      <a:pt x="52" y="15"/>
                    </a:lnTo>
                    <a:lnTo>
                      <a:pt x="62" y="20"/>
                    </a:lnTo>
                    <a:lnTo>
                      <a:pt x="68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7" name="Freeform 1198">
                <a:extLst>
                  <a:ext uri="{FF2B5EF4-FFF2-40B4-BE49-F238E27FC236}">
                    <a16:creationId xmlns:a16="http://schemas.microsoft.com/office/drawing/2014/main" id="{A14CB406-7988-981D-1F9E-39ED5A232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3066"/>
                <a:ext cx="50" cy="28"/>
              </a:xfrm>
              <a:custGeom>
                <a:avLst/>
                <a:gdLst>
                  <a:gd name="T0" fmla="*/ 101 w 101"/>
                  <a:gd name="T1" fmla="*/ 38 h 57"/>
                  <a:gd name="T2" fmla="*/ 87 w 101"/>
                  <a:gd name="T3" fmla="*/ 37 h 57"/>
                  <a:gd name="T4" fmla="*/ 87 w 101"/>
                  <a:gd name="T5" fmla="*/ 29 h 57"/>
                  <a:gd name="T6" fmla="*/ 82 w 101"/>
                  <a:gd name="T7" fmla="*/ 29 h 57"/>
                  <a:gd name="T8" fmla="*/ 75 w 101"/>
                  <a:gd name="T9" fmla="*/ 26 h 57"/>
                  <a:gd name="T10" fmla="*/ 84 w 101"/>
                  <a:gd name="T11" fmla="*/ 17 h 57"/>
                  <a:gd name="T12" fmla="*/ 85 w 101"/>
                  <a:gd name="T13" fmla="*/ 13 h 57"/>
                  <a:gd name="T14" fmla="*/ 84 w 101"/>
                  <a:gd name="T15" fmla="*/ 6 h 57"/>
                  <a:gd name="T16" fmla="*/ 78 w 101"/>
                  <a:gd name="T17" fmla="*/ 3 h 57"/>
                  <a:gd name="T18" fmla="*/ 60 w 101"/>
                  <a:gd name="T19" fmla="*/ 3 h 57"/>
                  <a:gd name="T20" fmla="*/ 55 w 101"/>
                  <a:gd name="T21" fmla="*/ 8 h 57"/>
                  <a:gd name="T22" fmla="*/ 46 w 101"/>
                  <a:gd name="T23" fmla="*/ 11 h 57"/>
                  <a:gd name="T24" fmla="*/ 41 w 101"/>
                  <a:gd name="T25" fmla="*/ 13 h 57"/>
                  <a:gd name="T26" fmla="*/ 38 w 101"/>
                  <a:gd name="T27" fmla="*/ 8 h 57"/>
                  <a:gd name="T28" fmla="*/ 32 w 101"/>
                  <a:gd name="T29" fmla="*/ 6 h 57"/>
                  <a:gd name="T30" fmla="*/ 28 w 101"/>
                  <a:gd name="T31" fmla="*/ 14 h 57"/>
                  <a:gd name="T32" fmla="*/ 14 w 101"/>
                  <a:gd name="T33" fmla="*/ 3 h 57"/>
                  <a:gd name="T34" fmla="*/ 10 w 101"/>
                  <a:gd name="T35" fmla="*/ 0 h 57"/>
                  <a:gd name="T36" fmla="*/ 5 w 101"/>
                  <a:gd name="T37" fmla="*/ 5 h 57"/>
                  <a:gd name="T38" fmla="*/ 2 w 101"/>
                  <a:gd name="T39" fmla="*/ 5 h 57"/>
                  <a:gd name="T40" fmla="*/ 0 w 101"/>
                  <a:gd name="T41" fmla="*/ 8 h 57"/>
                  <a:gd name="T42" fmla="*/ 10 w 101"/>
                  <a:gd name="T43" fmla="*/ 11 h 57"/>
                  <a:gd name="T44" fmla="*/ 8 w 101"/>
                  <a:gd name="T45" fmla="*/ 19 h 57"/>
                  <a:gd name="T46" fmla="*/ 0 w 101"/>
                  <a:gd name="T47" fmla="*/ 22 h 57"/>
                  <a:gd name="T48" fmla="*/ 3 w 101"/>
                  <a:gd name="T49" fmla="*/ 29 h 57"/>
                  <a:gd name="T50" fmla="*/ 5 w 101"/>
                  <a:gd name="T51" fmla="*/ 32 h 57"/>
                  <a:gd name="T52" fmla="*/ 13 w 101"/>
                  <a:gd name="T53" fmla="*/ 37 h 57"/>
                  <a:gd name="T54" fmla="*/ 14 w 101"/>
                  <a:gd name="T55" fmla="*/ 49 h 57"/>
                  <a:gd name="T56" fmla="*/ 20 w 101"/>
                  <a:gd name="T57" fmla="*/ 52 h 57"/>
                  <a:gd name="T58" fmla="*/ 28 w 101"/>
                  <a:gd name="T59" fmla="*/ 54 h 57"/>
                  <a:gd name="T60" fmla="*/ 28 w 101"/>
                  <a:gd name="T61" fmla="*/ 49 h 57"/>
                  <a:gd name="T62" fmla="*/ 32 w 101"/>
                  <a:gd name="T63" fmla="*/ 51 h 57"/>
                  <a:gd name="T64" fmla="*/ 35 w 101"/>
                  <a:gd name="T65" fmla="*/ 44 h 57"/>
                  <a:gd name="T66" fmla="*/ 44 w 101"/>
                  <a:gd name="T67" fmla="*/ 51 h 57"/>
                  <a:gd name="T68" fmla="*/ 43 w 101"/>
                  <a:gd name="T69" fmla="*/ 54 h 57"/>
                  <a:gd name="T70" fmla="*/ 47 w 101"/>
                  <a:gd name="T71" fmla="*/ 57 h 57"/>
                  <a:gd name="T72" fmla="*/ 52 w 101"/>
                  <a:gd name="T73" fmla="*/ 46 h 57"/>
                  <a:gd name="T74" fmla="*/ 63 w 101"/>
                  <a:gd name="T75" fmla="*/ 43 h 57"/>
                  <a:gd name="T76" fmla="*/ 70 w 101"/>
                  <a:gd name="T77" fmla="*/ 41 h 57"/>
                  <a:gd name="T78" fmla="*/ 75 w 101"/>
                  <a:gd name="T79" fmla="*/ 44 h 57"/>
                  <a:gd name="T80" fmla="*/ 85 w 101"/>
                  <a:gd name="T81" fmla="*/ 57 h 57"/>
                  <a:gd name="T82" fmla="*/ 91 w 101"/>
                  <a:gd name="T83" fmla="*/ 57 h 57"/>
                  <a:gd name="T84" fmla="*/ 88 w 101"/>
                  <a:gd name="T85" fmla="*/ 51 h 57"/>
                  <a:gd name="T86" fmla="*/ 90 w 101"/>
                  <a:gd name="T87" fmla="*/ 46 h 57"/>
                  <a:gd name="T88" fmla="*/ 101 w 101"/>
                  <a:gd name="T89" fmla="*/ 3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1" h="57">
                    <a:moveTo>
                      <a:pt x="101" y="38"/>
                    </a:moveTo>
                    <a:lnTo>
                      <a:pt x="87" y="37"/>
                    </a:lnTo>
                    <a:lnTo>
                      <a:pt x="87" y="29"/>
                    </a:lnTo>
                    <a:lnTo>
                      <a:pt x="82" y="29"/>
                    </a:lnTo>
                    <a:lnTo>
                      <a:pt x="75" y="26"/>
                    </a:lnTo>
                    <a:lnTo>
                      <a:pt x="84" y="17"/>
                    </a:lnTo>
                    <a:lnTo>
                      <a:pt x="85" y="13"/>
                    </a:lnTo>
                    <a:lnTo>
                      <a:pt x="84" y="6"/>
                    </a:lnTo>
                    <a:lnTo>
                      <a:pt x="78" y="3"/>
                    </a:lnTo>
                    <a:lnTo>
                      <a:pt x="60" y="3"/>
                    </a:lnTo>
                    <a:lnTo>
                      <a:pt x="55" y="8"/>
                    </a:lnTo>
                    <a:lnTo>
                      <a:pt x="46" y="11"/>
                    </a:lnTo>
                    <a:lnTo>
                      <a:pt x="41" y="13"/>
                    </a:lnTo>
                    <a:lnTo>
                      <a:pt x="38" y="8"/>
                    </a:lnTo>
                    <a:lnTo>
                      <a:pt x="32" y="6"/>
                    </a:lnTo>
                    <a:lnTo>
                      <a:pt x="28" y="14"/>
                    </a:lnTo>
                    <a:lnTo>
                      <a:pt x="14" y="3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10" y="11"/>
                    </a:lnTo>
                    <a:lnTo>
                      <a:pt x="8" y="19"/>
                    </a:lnTo>
                    <a:lnTo>
                      <a:pt x="0" y="22"/>
                    </a:lnTo>
                    <a:lnTo>
                      <a:pt x="3" y="29"/>
                    </a:lnTo>
                    <a:lnTo>
                      <a:pt x="5" y="32"/>
                    </a:lnTo>
                    <a:lnTo>
                      <a:pt x="13" y="37"/>
                    </a:lnTo>
                    <a:lnTo>
                      <a:pt x="14" y="49"/>
                    </a:lnTo>
                    <a:lnTo>
                      <a:pt x="20" y="52"/>
                    </a:lnTo>
                    <a:lnTo>
                      <a:pt x="28" y="54"/>
                    </a:lnTo>
                    <a:lnTo>
                      <a:pt x="28" y="49"/>
                    </a:lnTo>
                    <a:lnTo>
                      <a:pt x="32" y="51"/>
                    </a:lnTo>
                    <a:lnTo>
                      <a:pt x="35" y="44"/>
                    </a:lnTo>
                    <a:lnTo>
                      <a:pt x="44" y="51"/>
                    </a:lnTo>
                    <a:lnTo>
                      <a:pt x="43" y="54"/>
                    </a:lnTo>
                    <a:lnTo>
                      <a:pt x="47" y="57"/>
                    </a:lnTo>
                    <a:lnTo>
                      <a:pt x="52" y="46"/>
                    </a:lnTo>
                    <a:lnTo>
                      <a:pt x="63" y="43"/>
                    </a:lnTo>
                    <a:lnTo>
                      <a:pt x="70" y="41"/>
                    </a:lnTo>
                    <a:lnTo>
                      <a:pt x="75" y="44"/>
                    </a:lnTo>
                    <a:lnTo>
                      <a:pt x="85" y="57"/>
                    </a:lnTo>
                    <a:lnTo>
                      <a:pt x="91" y="57"/>
                    </a:lnTo>
                    <a:lnTo>
                      <a:pt x="88" y="51"/>
                    </a:lnTo>
                    <a:lnTo>
                      <a:pt x="90" y="46"/>
                    </a:lnTo>
                    <a:lnTo>
                      <a:pt x="101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8" name="Freeform 1199">
                <a:extLst>
                  <a:ext uri="{FF2B5EF4-FFF2-40B4-BE49-F238E27FC236}">
                    <a16:creationId xmlns:a16="http://schemas.microsoft.com/office/drawing/2014/main" id="{181D444C-0ABE-FB8A-8EA2-EFA647348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3066"/>
                <a:ext cx="50" cy="28"/>
              </a:xfrm>
              <a:custGeom>
                <a:avLst/>
                <a:gdLst>
                  <a:gd name="T0" fmla="*/ 101 w 101"/>
                  <a:gd name="T1" fmla="*/ 38 h 57"/>
                  <a:gd name="T2" fmla="*/ 90 w 101"/>
                  <a:gd name="T3" fmla="*/ 46 h 57"/>
                  <a:gd name="T4" fmla="*/ 88 w 101"/>
                  <a:gd name="T5" fmla="*/ 51 h 57"/>
                  <a:gd name="T6" fmla="*/ 91 w 101"/>
                  <a:gd name="T7" fmla="*/ 57 h 57"/>
                  <a:gd name="T8" fmla="*/ 85 w 101"/>
                  <a:gd name="T9" fmla="*/ 57 h 57"/>
                  <a:gd name="T10" fmla="*/ 75 w 101"/>
                  <a:gd name="T11" fmla="*/ 44 h 57"/>
                  <a:gd name="T12" fmla="*/ 70 w 101"/>
                  <a:gd name="T13" fmla="*/ 41 h 57"/>
                  <a:gd name="T14" fmla="*/ 63 w 101"/>
                  <a:gd name="T15" fmla="*/ 43 h 57"/>
                  <a:gd name="T16" fmla="*/ 52 w 101"/>
                  <a:gd name="T17" fmla="*/ 46 h 57"/>
                  <a:gd name="T18" fmla="*/ 47 w 101"/>
                  <a:gd name="T19" fmla="*/ 57 h 57"/>
                  <a:gd name="T20" fmla="*/ 43 w 101"/>
                  <a:gd name="T21" fmla="*/ 54 h 57"/>
                  <a:gd name="T22" fmla="*/ 44 w 101"/>
                  <a:gd name="T23" fmla="*/ 51 h 57"/>
                  <a:gd name="T24" fmla="*/ 35 w 101"/>
                  <a:gd name="T25" fmla="*/ 44 h 57"/>
                  <a:gd name="T26" fmla="*/ 32 w 101"/>
                  <a:gd name="T27" fmla="*/ 51 h 57"/>
                  <a:gd name="T28" fmla="*/ 28 w 101"/>
                  <a:gd name="T29" fmla="*/ 49 h 57"/>
                  <a:gd name="T30" fmla="*/ 28 w 101"/>
                  <a:gd name="T31" fmla="*/ 54 h 57"/>
                  <a:gd name="T32" fmla="*/ 20 w 101"/>
                  <a:gd name="T33" fmla="*/ 52 h 57"/>
                  <a:gd name="T34" fmla="*/ 14 w 101"/>
                  <a:gd name="T35" fmla="*/ 49 h 57"/>
                  <a:gd name="T36" fmla="*/ 13 w 101"/>
                  <a:gd name="T37" fmla="*/ 37 h 57"/>
                  <a:gd name="T38" fmla="*/ 5 w 101"/>
                  <a:gd name="T39" fmla="*/ 32 h 57"/>
                  <a:gd name="T40" fmla="*/ 3 w 101"/>
                  <a:gd name="T41" fmla="*/ 29 h 57"/>
                  <a:gd name="T42" fmla="*/ 0 w 101"/>
                  <a:gd name="T43" fmla="*/ 22 h 57"/>
                  <a:gd name="T44" fmla="*/ 8 w 101"/>
                  <a:gd name="T45" fmla="*/ 19 h 57"/>
                  <a:gd name="T46" fmla="*/ 10 w 101"/>
                  <a:gd name="T47" fmla="*/ 11 h 57"/>
                  <a:gd name="T48" fmla="*/ 0 w 101"/>
                  <a:gd name="T49" fmla="*/ 8 h 57"/>
                  <a:gd name="T50" fmla="*/ 2 w 101"/>
                  <a:gd name="T51" fmla="*/ 5 h 57"/>
                  <a:gd name="T52" fmla="*/ 5 w 101"/>
                  <a:gd name="T53" fmla="*/ 5 h 57"/>
                  <a:gd name="T54" fmla="*/ 10 w 101"/>
                  <a:gd name="T55" fmla="*/ 0 h 57"/>
                  <a:gd name="T56" fmla="*/ 14 w 101"/>
                  <a:gd name="T57" fmla="*/ 3 h 57"/>
                  <a:gd name="T58" fmla="*/ 28 w 101"/>
                  <a:gd name="T59" fmla="*/ 14 h 57"/>
                  <a:gd name="T60" fmla="*/ 32 w 101"/>
                  <a:gd name="T61" fmla="*/ 6 h 57"/>
                  <a:gd name="T62" fmla="*/ 38 w 101"/>
                  <a:gd name="T63" fmla="*/ 8 h 57"/>
                  <a:gd name="T64" fmla="*/ 41 w 101"/>
                  <a:gd name="T65" fmla="*/ 13 h 57"/>
                  <a:gd name="T66" fmla="*/ 46 w 101"/>
                  <a:gd name="T67" fmla="*/ 11 h 57"/>
                  <a:gd name="T68" fmla="*/ 55 w 101"/>
                  <a:gd name="T69" fmla="*/ 8 h 57"/>
                  <a:gd name="T70" fmla="*/ 60 w 101"/>
                  <a:gd name="T71" fmla="*/ 3 h 57"/>
                  <a:gd name="T72" fmla="*/ 78 w 101"/>
                  <a:gd name="T73" fmla="*/ 3 h 57"/>
                  <a:gd name="T74" fmla="*/ 84 w 101"/>
                  <a:gd name="T75" fmla="*/ 6 h 57"/>
                  <a:gd name="T76" fmla="*/ 85 w 101"/>
                  <a:gd name="T77" fmla="*/ 13 h 57"/>
                  <a:gd name="T78" fmla="*/ 84 w 101"/>
                  <a:gd name="T79" fmla="*/ 17 h 57"/>
                  <a:gd name="T80" fmla="*/ 75 w 101"/>
                  <a:gd name="T81" fmla="*/ 26 h 57"/>
                  <a:gd name="T82" fmla="*/ 82 w 101"/>
                  <a:gd name="T83" fmla="*/ 29 h 57"/>
                  <a:gd name="T84" fmla="*/ 87 w 101"/>
                  <a:gd name="T85" fmla="*/ 29 h 57"/>
                  <a:gd name="T86" fmla="*/ 87 w 101"/>
                  <a:gd name="T87" fmla="*/ 37 h 57"/>
                  <a:gd name="T88" fmla="*/ 101 w 101"/>
                  <a:gd name="T89" fmla="*/ 3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1" h="57">
                    <a:moveTo>
                      <a:pt x="101" y="38"/>
                    </a:moveTo>
                    <a:lnTo>
                      <a:pt x="90" y="46"/>
                    </a:lnTo>
                    <a:lnTo>
                      <a:pt x="88" y="51"/>
                    </a:lnTo>
                    <a:lnTo>
                      <a:pt x="91" y="57"/>
                    </a:lnTo>
                    <a:lnTo>
                      <a:pt x="85" y="57"/>
                    </a:lnTo>
                    <a:lnTo>
                      <a:pt x="75" y="44"/>
                    </a:lnTo>
                    <a:lnTo>
                      <a:pt x="70" y="41"/>
                    </a:lnTo>
                    <a:lnTo>
                      <a:pt x="63" y="43"/>
                    </a:lnTo>
                    <a:lnTo>
                      <a:pt x="52" y="46"/>
                    </a:lnTo>
                    <a:lnTo>
                      <a:pt x="47" y="57"/>
                    </a:lnTo>
                    <a:lnTo>
                      <a:pt x="43" y="54"/>
                    </a:lnTo>
                    <a:lnTo>
                      <a:pt x="44" y="51"/>
                    </a:lnTo>
                    <a:lnTo>
                      <a:pt x="35" y="44"/>
                    </a:lnTo>
                    <a:lnTo>
                      <a:pt x="32" y="51"/>
                    </a:lnTo>
                    <a:lnTo>
                      <a:pt x="28" y="49"/>
                    </a:lnTo>
                    <a:lnTo>
                      <a:pt x="28" y="54"/>
                    </a:lnTo>
                    <a:lnTo>
                      <a:pt x="20" y="52"/>
                    </a:lnTo>
                    <a:lnTo>
                      <a:pt x="14" y="49"/>
                    </a:lnTo>
                    <a:lnTo>
                      <a:pt x="13" y="37"/>
                    </a:lnTo>
                    <a:lnTo>
                      <a:pt x="5" y="32"/>
                    </a:lnTo>
                    <a:lnTo>
                      <a:pt x="3" y="29"/>
                    </a:lnTo>
                    <a:lnTo>
                      <a:pt x="0" y="22"/>
                    </a:lnTo>
                    <a:lnTo>
                      <a:pt x="8" y="19"/>
                    </a:lnTo>
                    <a:lnTo>
                      <a:pt x="10" y="11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4" y="3"/>
                    </a:lnTo>
                    <a:lnTo>
                      <a:pt x="28" y="14"/>
                    </a:lnTo>
                    <a:lnTo>
                      <a:pt x="32" y="6"/>
                    </a:lnTo>
                    <a:lnTo>
                      <a:pt x="38" y="8"/>
                    </a:lnTo>
                    <a:lnTo>
                      <a:pt x="41" y="13"/>
                    </a:lnTo>
                    <a:lnTo>
                      <a:pt x="46" y="11"/>
                    </a:lnTo>
                    <a:lnTo>
                      <a:pt x="55" y="8"/>
                    </a:lnTo>
                    <a:lnTo>
                      <a:pt x="60" y="3"/>
                    </a:lnTo>
                    <a:lnTo>
                      <a:pt x="78" y="3"/>
                    </a:lnTo>
                    <a:lnTo>
                      <a:pt x="84" y="6"/>
                    </a:lnTo>
                    <a:lnTo>
                      <a:pt x="85" y="13"/>
                    </a:lnTo>
                    <a:lnTo>
                      <a:pt x="84" y="17"/>
                    </a:lnTo>
                    <a:lnTo>
                      <a:pt x="75" y="26"/>
                    </a:lnTo>
                    <a:lnTo>
                      <a:pt x="82" y="29"/>
                    </a:lnTo>
                    <a:lnTo>
                      <a:pt x="87" y="29"/>
                    </a:lnTo>
                    <a:lnTo>
                      <a:pt x="87" y="37"/>
                    </a:lnTo>
                    <a:lnTo>
                      <a:pt x="101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9" name="Freeform 1200">
                <a:extLst>
                  <a:ext uri="{FF2B5EF4-FFF2-40B4-BE49-F238E27FC236}">
                    <a16:creationId xmlns:a16="http://schemas.microsoft.com/office/drawing/2014/main" id="{12958CDB-264C-2C98-E553-231724907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3066"/>
                <a:ext cx="50" cy="28"/>
              </a:xfrm>
              <a:custGeom>
                <a:avLst/>
                <a:gdLst>
                  <a:gd name="T0" fmla="*/ 101 w 101"/>
                  <a:gd name="T1" fmla="*/ 38 h 57"/>
                  <a:gd name="T2" fmla="*/ 90 w 101"/>
                  <a:gd name="T3" fmla="*/ 46 h 57"/>
                  <a:gd name="T4" fmla="*/ 88 w 101"/>
                  <a:gd name="T5" fmla="*/ 51 h 57"/>
                  <a:gd name="T6" fmla="*/ 91 w 101"/>
                  <a:gd name="T7" fmla="*/ 57 h 57"/>
                  <a:gd name="T8" fmla="*/ 85 w 101"/>
                  <a:gd name="T9" fmla="*/ 57 h 57"/>
                  <a:gd name="T10" fmla="*/ 75 w 101"/>
                  <a:gd name="T11" fmla="*/ 44 h 57"/>
                  <a:gd name="T12" fmla="*/ 70 w 101"/>
                  <a:gd name="T13" fmla="*/ 41 h 57"/>
                  <a:gd name="T14" fmla="*/ 63 w 101"/>
                  <a:gd name="T15" fmla="*/ 43 h 57"/>
                  <a:gd name="T16" fmla="*/ 52 w 101"/>
                  <a:gd name="T17" fmla="*/ 46 h 57"/>
                  <a:gd name="T18" fmla="*/ 47 w 101"/>
                  <a:gd name="T19" fmla="*/ 57 h 57"/>
                  <a:gd name="T20" fmla="*/ 43 w 101"/>
                  <a:gd name="T21" fmla="*/ 54 h 57"/>
                  <a:gd name="T22" fmla="*/ 44 w 101"/>
                  <a:gd name="T23" fmla="*/ 51 h 57"/>
                  <a:gd name="T24" fmla="*/ 35 w 101"/>
                  <a:gd name="T25" fmla="*/ 44 h 57"/>
                  <a:gd name="T26" fmla="*/ 32 w 101"/>
                  <a:gd name="T27" fmla="*/ 51 h 57"/>
                  <a:gd name="T28" fmla="*/ 28 w 101"/>
                  <a:gd name="T29" fmla="*/ 49 h 57"/>
                  <a:gd name="T30" fmla="*/ 28 w 101"/>
                  <a:gd name="T31" fmla="*/ 54 h 57"/>
                  <a:gd name="T32" fmla="*/ 20 w 101"/>
                  <a:gd name="T33" fmla="*/ 52 h 57"/>
                  <a:gd name="T34" fmla="*/ 14 w 101"/>
                  <a:gd name="T35" fmla="*/ 49 h 57"/>
                  <a:gd name="T36" fmla="*/ 13 w 101"/>
                  <a:gd name="T37" fmla="*/ 37 h 57"/>
                  <a:gd name="T38" fmla="*/ 5 w 101"/>
                  <a:gd name="T39" fmla="*/ 32 h 57"/>
                  <a:gd name="T40" fmla="*/ 3 w 101"/>
                  <a:gd name="T41" fmla="*/ 29 h 57"/>
                  <a:gd name="T42" fmla="*/ 0 w 101"/>
                  <a:gd name="T43" fmla="*/ 22 h 57"/>
                  <a:gd name="T44" fmla="*/ 8 w 101"/>
                  <a:gd name="T45" fmla="*/ 19 h 57"/>
                  <a:gd name="T46" fmla="*/ 10 w 101"/>
                  <a:gd name="T47" fmla="*/ 11 h 57"/>
                  <a:gd name="T48" fmla="*/ 0 w 101"/>
                  <a:gd name="T49" fmla="*/ 8 h 57"/>
                  <a:gd name="T50" fmla="*/ 2 w 101"/>
                  <a:gd name="T51" fmla="*/ 5 h 57"/>
                  <a:gd name="T52" fmla="*/ 5 w 101"/>
                  <a:gd name="T53" fmla="*/ 5 h 57"/>
                  <a:gd name="T54" fmla="*/ 10 w 101"/>
                  <a:gd name="T55" fmla="*/ 0 h 57"/>
                  <a:gd name="T56" fmla="*/ 14 w 101"/>
                  <a:gd name="T57" fmla="*/ 3 h 57"/>
                  <a:gd name="T58" fmla="*/ 28 w 101"/>
                  <a:gd name="T59" fmla="*/ 14 h 57"/>
                  <a:gd name="T60" fmla="*/ 32 w 101"/>
                  <a:gd name="T61" fmla="*/ 6 h 57"/>
                  <a:gd name="T62" fmla="*/ 38 w 101"/>
                  <a:gd name="T63" fmla="*/ 8 h 57"/>
                  <a:gd name="T64" fmla="*/ 41 w 101"/>
                  <a:gd name="T65" fmla="*/ 13 h 57"/>
                  <a:gd name="T66" fmla="*/ 46 w 101"/>
                  <a:gd name="T67" fmla="*/ 11 h 57"/>
                  <a:gd name="T68" fmla="*/ 55 w 101"/>
                  <a:gd name="T69" fmla="*/ 8 h 57"/>
                  <a:gd name="T70" fmla="*/ 60 w 101"/>
                  <a:gd name="T71" fmla="*/ 3 h 57"/>
                  <a:gd name="T72" fmla="*/ 78 w 101"/>
                  <a:gd name="T73" fmla="*/ 3 h 57"/>
                  <a:gd name="T74" fmla="*/ 84 w 101"/>
                  <a:gd name="T75" fmla="*/ 6 h 57"/>
                  <a:gd name="T76" fmla="*/ 85 w 101"/>
                  <a:gd name="T77" fmla="*/ 13 h 57"/>
                  <a:gd name="T78" fmla="*/ 84 w 101"/>
                  <a:gd name="T79" fmla="*/ 17 h 57"/>
                  <a:gd name="T80" fmla="*/ 75 w 101"/>
                  <a:gd name="T81" fmla="*/ 26 h 57"/>
                  <a:gd name="T82" fmla="*/ 82 w 101"/>
                  <a:gd name="T83" fmla="*/ 29 h 57"/>
                  <a:gd name="T84" fmla="*/ 87 w 101"/>
                  <a:gd name="T85" fmla="*/ 29 h 57"/>
                  <a:gd name="T86" fmla="*/ 87 w 101"/>
                  <a:gd name="T87" fmla="*/ 37 h 57"/>
                  <a:gd name="T88" fmla="*/ 101 w 101"/>
                  <a:gd name="T89" fmla="*/ 3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1" h="57">
                    <a:moveTo>
                      <a:pt x="101" y="38"/>
                    </a:moveTo>
                    <a:lnTo>
                      <a:pt x="90" y="46"/>
                    </a:lnTo>
                    <a:lnTo>
                      <a:pt x="88" y="51"/>
                    </a:lnTo>
                    <a:lnTo>
                      <a:pt x="91" y="57"/>
                    </a:lnTo>
                    <a:lnTo>
                      <a:pt x="85" y="57"/>
                    </a:lnTo>
                    <a:lnTo>
                      <a:pt x="75" y="44"/>
                    </a:lnTo>
                    <a:lnTo>
                      <a:pt x="70" y="41"/>
                    </a:lnTo>
                    <a:lnTo>
                      <a:pt x="63" y="43"/>
                    </a:lnTo>
                    <a:lnTo>
                      <a:pt x="52" y="46"/>
                    </a:lnTo>
                    <a:lnTo>
                      <a:pt x="47" y="57"/>
                    </a:lnTo>
                    <a:lnTo>
                      <a:pt x="43" y="54"/>
                    </a:lnTo>
                    <a:lnTo>
                      <a:pt x="44" y="51"/>
                    </a:lnTo>
                    <a:lnTo>
                      <a:pt x="35" y="44"/>
                    </a:lnTo>
                    <a:lnTo>
                      <a:pt x="32" y="51"/>
                    </a:lnTo>
                    <a:lnTo>
                      <a:pt x="28" y="49"/>
                    </a:lnTo>
                    <a:lnTo>
                      <a:pt x="28" y="54"/>
                    </a:lnTo>
                    <a:lnTo>
                      <a:pt x="20" y="52"/>
                    </a:lnTo>
                    <a:lnTo>
                      <a:pt x="14" y="49"/>
                    </a:lnTo>
                    <a:lnTo>
                      <a:pt x="13" y="37"/>
                    </a:lnTo>
                    <a:lnTo>
                      <a:pt x="5" y="32"/>
                    </a:lnTo>
                    <a:lnTo>
                      <a:pt x="3" y="29"/>
                    </a:lnTo>
                    <a:lnTo>
                      <a:pt x="0" y="22"/>
                    </a:lnTo>
                    <a:lnTo>
                      <a:pt x="8" y="19"/>
                    </a:lnTo>
                    <a:lnTo>
                      <a:pt x="10" y="11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4" y="3"/>
                    </a:lnTo>
                    <a:lnTo>
                      <a:pt x="28" y="14"/>
                    </a:lnTo>
                    <a:lnTo>
                      <a:pt x="32" y="6"/>
                    </a:lnTo>
                    <a:lnTo>
                      <a:pt x="38" y="8"/>
                    </a:lnTo>
                    <a:lnTo>
                      <a:pt x="41" y="13"/>
                    </a:lnTo>
                    <a:lnTo>
                      <a:pt x="46" y="11"/>
                    </a:lnTo>
                    <a:lnTo>
                      <a:pt x="55" y="8"/>
                    </a:lnTo>
                    <a:lnTo>
                      <a:pt x="60" y="3"/>
                    </a:lnTo>
                    <a:lnTo>
                      <a:pt x="78" y="3"/>
                    </a:lnTo>
                    <a:lnTo>
                      <a:pt x="84" y="6"/>
                    </a:lnTo>
                    <a:lnTo>
                      <a:pt x="85" y="13"/>
                    </a:lnTo>
                    <a:lnTo>
                      <a:pt x="84" y="17"/>
                    </a:lnTo>
                    <a:lnTo>
                      <a:pt x="75" y="26"/>
                    </a:lnTo>
                    <a:lnTo>
                      <a:pt x="82" y="29"/>
                    </a:lnTo>
                    <a:lnTo>
                      <a:pt x="87" y="29"/>
                    </a:lnTo>
                    <a:lnTo>
                      <a:pt x="87" y="37"/>
                    </a:lnTo>
                    <a:lnTo>
                      <a:pt x="101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0" name="Freeform 1201">
                <a:extLst>
                  <a:ext uri="{FF2B5EF4-FFF2-40B4-BE49-F238E27FC236}">
                    <a16:creationId xmlns:a16="http://schemas.microsoft.com/office/drawing/2014/main" id="{26551E0A-B74A-6F44-8BF3-09CABF163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087"/>
                <a:ext cx="48" cy="34"/>
              </a:xfrm>
              <a:custGeom>
                <a:avLst/>
                <a:gdLst>
                  <a:gd name="T0" fmla="*/ 44 w 97"/>
                  <a:gd name="T1" fmla="*/ 5 h 69"/>
                  <a:gd name="T2" fmla="*/ 39 w 97"/>
                  <a:gd name="T3" fmla="*/ 16 h 69"/>
                  <a:gd name="T4" fmla="*/ 35 w 97"/>
                  <a:gd name="T5" fmla="*/ 13 h 69"/>
                  <a:gd name="T6" fmla="*/ 36 w 97"/>
                  <a:gd name="T7" fmla="*/ 10 h 69"/>
                  <a:gd name="T8" fmla="*/ 27 w 97"/>
                  <a:gd name="T9" fmla="*/ 3 h 69"/>
                  <a:gd name="T10" fmla="*/ 24 w 97"/>
                  <a:gd name="T11" fmla="*/ 10 h 69"/>
                  <a:gd name="T12" fmla="*/ 20 w 97"/>
                  <a:gd name="T13" fmla="*/ 8 h 69"/>
                  <a:gd name="T14" fmla="*/ 20 w 97"/>
                  <a:gd name="T15" fmla="*/ 13 h 69"/>
                  <a:gd name="T16" fmla="*/ 12 w 97"/>
                  <a:gd name="T17" fmla="*/ 11 h 69"/>
                  <a:gd name="T18" fmla="*/ 11 w 97"/>
                  <a:gd name="T19" fmla="*/ 20 h 69"/>
                  <a:gd name="T20" fmla="*/ 3 w 97"/>
                  <a:gd name="T21" fmla="*/ 20 h 69"/>
                  <a:gd name="T22" fmla="*/ 3 w 97"/>
                  <a:gd name="T23" fmla="*/ 28 h 69"/>
                  <a:gd name="T24" fmla="*/ 0 w 97"/>
                  <a:gd name="T25" fmla="*/ 28 h 69"/>
                  <a:gd name="T26" fmla="*/ 9 w 97"/>
                  <a:gd name="T27" fmla="*/ 28 h 69"/>
                  <a:gd name="T28" fmla="*/ 18 w 97"/>
                  <a:gd name="T29" fmla="*/ 41 h 69"/>
                  <a:gd name="T30" fmla="*/ 15 w 97"/>
                  <a:gd name="T31" fmla="*/ 46 h 69"/>
                  <a:gd name="T32" fmla="*/ 17 w 97"/>
                  <a:gd name="T33" fmla="*/ 55 h 69"/>
                  <a:gd name="T34" fmla="*/ 20 w 97"/>
                  <a:gd name="T35" fmla="*/ 55 h 69"/>
                  <a:gd name="T36" fmla="*/ 20 w 97"/>
                  <a:gd name="T37" fmla="*/ 60 h 69"/>
                  <a:gd name="T38" fmla="*/ 23 w 97"/>
                  <a:gd name="T39" fmla="*/ 64 h 69"/>
                  <a:gd name="T40" fmla="*/ 33 w 97"/>
                  <a:gd name="T41" fmla="*/ 66 h 69"/>
                  <a:gd name="T42" fmla="*/ 36 w 97"/>
                  <a:gd name="T43" fmla="*/ 64 h 69"/>
                  <a:gd name="T44" fmla="*/ 44 w 97"/>
                  <a:gd name="T45" fmla="*/ 55 h 69"/>
                  <a:gd name="T46" fmla="*/ 50 w 97"/>
                  <a:gd name="T47" fmla="*/ 52 h 69"/>
                  <a:gd name="T48" fmla="*/ 53 w 97"/>
                  <a:gd name="T49" fmla="*/ 60 h 69"/>
                  <a:gd name="T50" fmla="*/ 61 w 97"/>
                  <a:gd name="T51" fmla="*/ 61 h 69"/>
                  <a:gd name="T52" fmla="*/ 67 w 97"/>
                  <a:gd name="T53" fmla="*/ 69 h 69"/>
                  <a:gd name="T54" fmla="*/ 73 w 97"/>
                  <a:gd name="T55" fmla="*/ 67 h 69"/>
                  <a:gd name="T56" fmla="*/ 85 w 97"/>
                  <a:gd name="T57" fmla="*/ 61 h 69"/>
                  <a:gd name="T58" fmla="*/ 94 w 97"/>
                  <a:gd name="T59" fmla="*/ 61 h 69"/>
                  <a:gd name="T60" fmla="*/ 93 w 97"/>
                  <a:gd name="T61" fmla="*/ 58 h 69"/>
                  <a:gd name="T62" fmla="*/ 93 w 97"/>
                  <a:gd name="T63" fmla="*/ 52 h 69"/>
                  <a:gd name="T64" fmla="*/ 97 w 97"/>
                  <a:gd name="T65" fmla="*/ 46 h 69"/>
                  <a:gd name="T66" fmla="*/ 97 w 97"/>
                  <a:gd name="T67" fmla="*/ 41 h 69"/>
                  <a:gd name="T68" fmla="*/ 90 w 97"/>
                  <a:gd name="T69" fmla="*/ 37 h 69"/>
                  <a:gd name="T70" fmla="*/ 77 w 97"/>
                  <a:gd name="T71" fmla="*/ 37 h 69"/>
                  <a:gd name="T72" fmla="*/ 77 w 97"/>
                  <a:gd name="T73" fmla="*/ 32 h 69"/>
                  <a:gd name="T74" fmla="*/ 76 w 97"/>
                  <a:gd name="T75" fmla="*/ 25 h 69"/>
                  <a:gd name="T76" fmla="*/ 83 w 97"/>
                  <a:gd name="T77" fmla="*/ 16 h 69"/>
                  <a:gd name="T78" fmla="*/ 77 w 97"/>
                  <a:gd name="T79" fmla="*/ 16 h 69"/>
                  <a:gd name="T80" fmla="*/ 67 w 97"/>
                  <a:gd name="T81" fmla="*/ 3 h 69"/>
                  <a:gd name="T82" fmla="*/ 62 w 97"/>
                  <a:gd name="T83" fmla="*/ 0 h 69"/>
                  <a:gd name="T84" fmla="*/ 55 w 97"/>
                  <a:gd name="T85" fmla="*/ 2 h 69"/>
                  <a:gd name="T86" fmla="*/ 44 w 97"/>
                  <a:gd name="T87" fmla="*/ 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7" h="69">
                    <a:moveTo>
                      <a:pt x="44" y="5"/>
                    </a:moveTo>
                    <a:lnTo>
                      <a:pt x="39" y="16"/>
                    </a:lnTo>
                    <a:lnTo>
                      <a:pt x="35" y="13"/>
                    </a:lnTo>
                    <a:lnTo>
                      <a:pt x="36" y="10"/>
                    </a:lnTo>
                    <a:lnTo>
                      <a:pt x="27" y="3"/>
                    </a:lnTo>
                    <a:lnTo>
                      <a:pt x="24" y="10"/>
                    </a:lnTo>
                    <a:lnTo>
                      <a:pt x="20" y="8"/>
                    </a:lnTo>
                    <a:lnTo>
                      <a:pt x="20" y="13"/>
                    </a:lnTo>
                    <a:lnTo>
                      <a:pt x="12" y="11"/>
                    </a:lnTo>
                    <a:lnTo>
                      <a:pt x="11" y="20"/>
                    </a:lnTo>
                    <a:lnTo>
                      <a:pt x="3" y="20"/>
                    </a:lnTo>
                    <a:lnTo>
                      <a:pt x="3" y="28"/>
                    </a:lnTo>
                    <a:lnTo>
                      <a:pt x="0" y="28"/>
                    </a:lnTo>
                    <a:lnTo>
                      <a:pt x="9" y="28"/>
                    </a:lnTo>
                    <a:lnTo>
                      <a:pt x="18" y="41"/>
                    </a:lnTo>
                    <a:lnTo>
                      <a:pt x="15" y="46"/>
                    </a:lnTo>
                    <a:lnTo>
                      <a:pt x="17" y="55"/>
                    </a:lnTo>
                    <a:lnTo>
                      <a:pt x="20" y="55"/>
                    </a:lnTo>
                    <a:lnTo>
                      <a:pt x="20" y="60"/>
                    </a:lnTo>
                    <a:lnTo>
                      <a:pt x="23" y="64"/>
                    </a:lnTo>
                    <a:lnTo>
                      <a:pt x="33" y="66"/>
                    </a:lnTo>
                    <a:lnTo>
                      <a:pt x="36" y="64"/>
                    </a:lnTo>
                    <a:lnTo>
                      <a:pt x="44" y="55"/>
                    </a:lnTo>
                    <a:lnTo>
                      <a:pt x="50" y="52"/>
                    </a:lnTo>
                    <a:lnTo>
                      <a:pt x="53" y="60"/>
                    </a:lnTo>
                    <a:lnTo>
                      <a:pt x="61" y="61"/>
                    </a:lnTo>
                    <a:lnTo>
                      <a:pt x="67" y="69"/>
                    </a:lnTo>
                    <a:lnTo>
                      <a:pt x="73" y="67"/>
                    </a:lnTo>
                    <a:lnTo>
                      <a:pt x="85" y="61"/>
                    </a:lnTo>
                    <a:lnTo>
                      <a:pt x="94" y="61"/>
                    </a:lnTo>
                    <a:lnTo>
                      <a:pt x="93" y="58"/>
                    </a:lnTo>
                    <a:lnTo>
                      <a:pt x="93" y="52"/>
                    </a:lnTo>
                    <a:lnTo>
                      <a:pt x="97" y="46"/>
                    </a:lnTo>
                    <a:lnTo>
                      <a:pt x="97" y="41"/>
                    </a:lnTo>
                    <a:lnTo>
                      <a:pt x="90" y="37"/>
                    </a:lnTo>
                    <a:lnTo>
                      <a:pt x="77" y="37"/>
                    </a:lnTo>
                    <a:lnTo>
                      <a:pt x="77" y="32"/>
                    </a:lnTo>
                    <a:lnTo>
                      <a:pt x="76" y="25"/>
                    </a:lnTo>
                    <a:lnTo>
                      <a:pt x="83" y="16"/>
                    </a:lnTo>
                    <a:lnTo>
                      <a:pt x="77" y="16"/>
                    </a:lnTo>
                    <a:lnTo>
                      <a:pt x="67" y="3"/>
                    </a:lnTo>
                    <a:lnTo>
                      <a:pt x="62" y="0"/>
                    </a:lnTo>
                    <a:lnTo>
                      <a:pt x="55" y="2"/>
                    </a:lnTo>
                    <a:lnTo>
                      <a:pt x="44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1" name="Freeform 1202">
                <a:extLst>
                  <a:ext uri="{FF2B5EF4-FFF2-40B4-BE49-F238E27FC236}">
                    <a16:creationId xmlns:a16="http://schemas.microsoft.com/office/drawing/2014/main" id="{41D540D8-8507-AC41-F6FD-A1DBA3574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087"/>
                <a:ext cx="48" cy="34"/>
              </a:xfrm>
              <a:custGeom>
                <a:avLst/>
                <a:gdLst>
                  <a:gd name="T0" fmla="*/ 44 w 97"/>
                  <a:gd name="T1" fmla="*/ 5 h 69"/>
                  <a:gd name="T2" fmla="*/ 55 w 97"/>
                  <a:gd name="T3" fmla="*/ 2 h 69"/>
                  <a:gd name="T4" fmla="*/ 62 w 97"/>
                  <a:gd name="T5" fmla="*/ 0 h 69"/>
                  <a:gd name="T6" fmla="*/ 67 w 97"/>
                  <a:gd name="T7" fmla="*/ 3 h 69"/>
                  <a:gd name="T8" fmla="*/ 77 w 97"/>
                  <a:gd name="T9" fmla="*/ 16 h 69"/>
                  <a:gd name="T10" fmla="*/ 83 w 97"/>
                  <a:gd name="T11" fmla="*/ 16 h 69"/>
                  <a:gd name="T12" fmla="*/ 76 w 97"/>
                  <a:gd name="T13" fmla="*/ 25 h 69"/>
                  <a:gd name="T14" fmla="*/ 77 w 97"/>
                  <a:gd name="T15" fmla="*/ 32 h 69"/>
                  <a:gd name="T16" fmla="*/ 77 w 97"/>
                  <a:gd name="T17" fmla="*/ 37 h 69"/>
                  <a:gd name="T18" fmla="*/ 90 w 97"/>
                  <a:gd name="T19" fmla="*/ 37 h 69"/>
                  <a:gd name="T20" fmla="*/ 97 w 97"/>
                  <a:gd name="T21" fmla="*/ 41 h 69"/>
                  <a:gd name="T22" fmla="*/ 97 w 97"/>
                  <a:gd name="T23" fmla="*/ 46 h 69"/>
                  <a:gd name="T24" fmla="*/ 93 w 97"/>
                  <a:gd name="T25" fmla="*/ 52 h 69"/>
                  <a:gd name="T26" fmla="*/ 93 w 97"/>
                  <a:gd name="T27" fmla="*/ 58 h 69"/>
                  <a:gd name="T28" fmla="*/ 94 w 97"/>
                  <a:gd name="T29" fmla="*/ 61 h 69"/>
                  <a:gd name="T30" fmla="*/ 85 w 97"/>
                  <a:gd name="T31" fmla="*/ 61 h 69"/>
                  <a:gd name="T32" fmla="*/ 73 w 97"/>
                  <a:gd name="T33" fmla="*/ 67 h 69"/>
                  <a:gd name="T34" fmla="*/ 67 w 97"/>
                  <a:gd name="T35" fmla="*/ 69 h 69"/>
                  <a:gd name="T36" fmla="*/ 61 w 97"/>
                  <a:gd name="T37" fmla="*/ 61 h 69"/>
                  <a:gd name="T38" fmla="*/ 53 w 97"/>
                  <a:gd name="T39" fmla="*/ 60 h 69"/>
                  <a:gd name="T40" fmla="*/ 50 w 97"/>
                  <a:gd name="T41" fmla="*/ 52 h 69"/>
                  <a:gd name="T42" fmla="*/ 44 w 97"/>
                  <a:gd name="T43" fmla="*/ 55 h 69"/>
                  <a:gd name="T44" fmla="*/ 36 w 97"/>
                  <a:gd name="T45" fmla="*/ 64 h 69"/>
                  <a:gd name="T46" fmla="*/ 33 w 97"/>
                  <a:gd name="T47" fmla="*/ 66 h 69"/>
                  <a:gd name="T48" fmla="*/ 23 w 97"/>
                  <a:gd name="T49" fmla="*/ 64 h 69"/>
                  <a:gd name="T50" fmla="*/ 20 w 97"/>
                  <a:gd name="T51" fmla="*/ 60 h 69"/>
                  <a:gd name="T52" fmla="*/ 20 w 97"/>
                  <a:gd name="T53" fmla="*/ 55 h 69"/>
                  <a:gd name="T54" fmla="*/ 17 w 97"/>
                  <a:gd name="T55" fmla="*/ 55 h 69"/>
                  <a:gd name="T56" fmla="*/ 15 w 97"/>
                  <a:gd name="T57" fmla="*/ 46 h 69"/>
                  <a:gd name="T58" fmla="*/ 18 w 97"/>
                  <a:gd name="T59" fmla="*/ 41 h 69"/>
                  <a:gd name="T60" fmla="*/ 9 w 97"/>
                  <a:gd name="T61" fmla="*/ 28 h 69"/>
                  <a:gd name="T62" fmla="*/ 0 w 97"/>
                  <a:gd name="T63" fmla="*/ 28 h 69"/>
                  <a:gd name="T64" fmla="*/ 3 w 97"/>
                  <a:gd name="T65" fmla="*/ 28 h 69"/>
                  <a:gd name="T66" fmla="*/ 3 w 97"/>
                  <a:gd name="T67" fmla="*/ 20 h 69"/>
                  <a:gd name="T68" fmla="*/ 11 w 97"/>
                  <a:gd name="T69" fmla="*/ 20 h 69"/>
                  <a:gd name="T70" fmla="*/ 12 w 97"/>
                  <a:gd name="T71" fmla="*/ 11 h 69"/>
                  <a:gd name="T72" fmla="*/ 20 w 97"/>
                  <a:gd name="T73" fmla="*/ 13 h 69"/>
                  <a:gd name="T74" fmla="*/ 20 w 97"/>
                  <a:gd name="T75" fmla="*/ 8 h 69"/>
                  <a:gd name="T76" fmla="*/ 24 w 97"/>
                  <a:gd name="T77" fmla="*/ 10 h 69"/>
                  <a:gd name="T78" fmla="*/ 27 w 97"/>
                  <a:gd name="T79" fmla="*/ 3 h 69"/>
                  <a:gd name="T80" fmla="*/ 36 w 97"/>
                  <a:gd name="T81" fmla="*/ 10 h 69"/>
                  <a:gd name="T82" fmla="*/ 35 w 97"/>
                  <a:gd name="T83" fmla="*/ 13 h 69"/>
                  <a:gd name="T84" fmla="*/ 39 w 97"/>
                  <a:gd name="T85" fmla="*/ 16 h 69"/>
                  <a:gd name="T86" fmla="*/ 44 w 97"/>
                  <a:gd name="T87" fmla="*/ 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7" h="69">
                    <a:moveTo>
                      <a:pt x="44" y="5"/>
                    </a:moveTo>
                    <a:lnTo>
                      <a:pt x="55" y="2"/>
                    </a:lnTo>
                    <a:lnTo>
                      <a:pt x="62" y="0"/>
                    </a:lnTo>
                    <a:lnTo>
                      <a:pt x="67" y="3"/>
                    </a:lnTo>
                    <a:lnTo>
                      <a:pt x="77" y="16"/>
                    </a:lnTo>
                    <a:lnTo>
                      <a:pt x="83" y="16"/>
                    </a:lnTo>
                    <a:lnTo>
                      <a:pt x="76" y="25"/>
                    </a:lnTo>
                    <a:lnTo>
                      <a:pt x="77" y="32"/>
                    </a:lnTo>
                    <a:lnTo>
                      <a:pt x="77" y="37"/>
                    </a:lnTo>
                    <a:lnTo>
                      <a:pt x="90" y="37"/>
                    </a:lnTo>
                    <a:lnTo>
                      <a:pt x="97" y="41"/>
                    </a:lnTo>
                    <a:lnTo>
                      <a:pt x="97" y="46"/>
                    </a:lnTo>
                    <a:lnTo>
                      <a:pt x="93" y="52"/>
                    </a:lnTo>
                    <a:lnTo>
                      <a:pt x="93" y="58"/>
                    </a:lnTo>
                    <a:lnTo>
                      <a:pt x="94" y="61"/>
                    </a:lnTo>
                    <a:lnTo>
                      <a:pt x="85" y="61"/>
                    </a:lnTo>
                    <a:lnTo>
                      <a:pt x="73" y="67"/>
                    </a:lnTo>
                    <a:lnTo>
                      <a:pt x="67" y="69"/>
                    </a:lnTo>
                    <a:lnTo>
                      <a:pt x="61" y="61"/>
                    </a:lnTo>
                    <a:lnTo>
                      <a:pt x="53" y="60"/>
                    </a:lnTo>
                    <a:lnTo>
                      <a:pt x="50" y="52"/>
                    </a:lnTo>
                    <a:lnTo>
                      <a:pt x="44" y="55"/>
                    </a:lnTo>
                    <a:lnTo>
                      <a:pt x="36" y="64"/>
                    </a:lnTo>
                    <a:lnTo>
                      <a:pt x="33" y="66"/>
                    </a:lnTo>
                    <a:lnTo>
                      <a:pt x="23" y="64"/>
                    </a:lnTo>
                    <a:lnTo>
                      <a:pt x="20" y="60"/>
                    </a:lnTo>
                    <a:lnTo>
                      <a:pt x="20" y="55"/>
                    </a:lnTo>
                    <a:lnTo>
                      <a:pt x="17" y="55"/>
                    </a:lnTo>
                    <a:lnTo>
                      <a:pt x="15" y="46"/>
                    </a:lnTo>
                    <a:lnTo>
                      <a:pt x="18" y="41"/>
                    </a:lnTo>
                    <a:lnTo>
                      <a:pt x="9" y="28"/>
                    </a:lnTo>
                    <a:lnTo>
                      <a:pt x="0" y="28"/>
                    </a:lnTo>
                    <a:lnTo>
                      <a:pt x="3" y="28"/>
                    </a:lnTo>
                    <a:lnTo>
                      <a:pt x="3" y="20"/>
                    </a:lnTo>
                    <a:lnTo>
                      <a:pt x="11" y="20"/>
                    </a:lnTo>
                    <a:lnTo>
                      <a:pt x="12" y="11"/>
                    </a:lnTo>
                    <a:lnTo>
                      <a:pt x="20" y="13"/>
                    </a:lnTo>
                    <a:lnTo>
                      <a:pt x="20" y="8"/>
                    </a:lnTo>
                    <a:lnTo>
                      <a:pt x="24" y="10"/>
                    </a:lnTo>
                    <a:lnTo>
                      <a:pt x="27" y="3"/>
                    </a:lnTo>
                    <a:lnTo>
                      <a:pt x="36" y="10"/>
                    </a:lnTo>
                    <a:lnTo>
                      <a:pt x="35" y="13"/>
                    </a:lnTo>
                    <a:lnTo>
                      <a:pt x="39" y="16"/>
                    </a:lnTo>
                    <a:lnTo>
                      <a:pt x="44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2" name="Freeform 1203">
                <a:extLst>
                  <a:ext uri="{FF2B5EF4-FFF2-40B4-BE49-F238E27FC236}">
                    <a16:creationId xmlns:a16="http://schemas.microsoft.com/office/drawing/2014/main" id="{8E99AE42-9382-B49A-D6FC-B3B99AB54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087"/>
                <a:ext cx="48" cy="34"/>
              </a:xfrm>
              <a:custGeom>
                <a:avLst/>
                <a:gdLst>
                  <a:gd name="T0" fmla="*/ 44 w 97"/>
                  <a:gd name="T1" fmla="*/ 5 h 69"/>
                  <a:gd name="T2" fmla="*/ 55 w 97"/>
                  <a:gd name="T3" fmla="*/ 2 h 69"/>
                  <a:gd name="T4" fmla="*/ 62 w 97"/>
                  <a:gd name="T5" fmla="*/ 0 h 69"/>
                  <a:gd name="T6" fmla="*/ 67 w 97"/>
                  <a:gd name="T7" fmla="*/ 3 h 69"/>
                  <a:gd name="T8" fmla="*/ 77 w 97"/>
                  <a:gd name="T9" fmla="*/ 16 h 69"/>
                  <a:gd name="T10" fmla="*/ 83 w 97"/>
                  <a:gd name="T11" fmla="*/ 16 h 69"/>
                  <a:gd name="T12" fmla="*/ 76 w 97"/>
                  <a:gd name="T13" fmla="*/ 25 h 69"/>
                  <a:gd name="T14" fmla="*/ 77 w 97"/>
                  <a:gd name="T15" fmla="*/ 32 h 69"/>
                  <a:gd name="T16" fmla="*/ 77 w 97"/>
                  <a:gd name="T17" fmla="*/ 37 h 69"/>
                  <a:gd name="T18" fmla="*/ 90 w 97"/>
                  <a:gd name="T19" fmla="*/ 37 h 69"/>
                  <a:gd name="T20" fmla="*/ 97 w 97"/>
                  <a:gd name="T21" fmla="*/ 41 h 69"/>
                  <a:gd name="T22" fmla="*/ 97 w 97"/>
                  <a:gd name="T23" fmla="*/ 46 h 69"/>
                  <a:gd name="T24" fmla="*/ 93 w 97"/>
                  <a:gd name="T25" fmla="*/ 52 h 69"/>
                  <a:gd name="T26" fmla="*/ 93 w 97"/>
                  <a:gd name="T27" fmla="*/ 58 h 69"/>
                  <a:gd name="T28" fmla="*/ 94 w 97"/>
                  <a:gd name="T29" fmla="*/ 61 h 69"/>
                  <a:gd name="T30" fmla="*/ 85 w 97"/>
                  <a:gd name="T31" fmla="*/ 61 h 69"/>
                  <a:gd name="T32" fmla="*/ 73 w 97"/>
                  <a:gd name="T33" fmla="*/ 67 h 69"/>
                  <a:gd name="T34" fmla="*/ 67 w 97"/>
                  <a:gd name="T35" fmla="*/ 69 h 69"/>
                  <a:gd name="T36" fmla="*/ 61 w 97"/>
                  <a:gd name="T37" fmla="*/ 61 h 69"/>
                  <a:gd name="T38" fmla="*/ 53 w 97"/>
                  <a:gd name="T39" fmla="*/ 60 h 69"/>
                  <a:gd name="T40" fmla="*/ 50 w 97"/>
                  <a:gd name="T41" fmla="*/ 52 h 69"/>
                  <a:gd name="T42" fmla="*/ 44 w 97"/>
                  <a:gd name="T43" fmla="*/ 55 h 69"/>
                  <a:gd name="T44" fmla="*/ 36 w 97"/>
                  <a:gd name="T45" fmla="*/ 64 h 69"/>
                  <a:gd name="T46" fmla="*/ 33 w 97"/>
                  <a:gd name="T47" fmla="*/ 66 h 69"/>
                  <a:gd name="T48" fmla="*/ 23 w 97"/>
                  <a:gd name="T49" fmla="*/ 64 h 69"/>
                  <a:gd name="T50" fmla="*/ 20 w 97"/>
                  <a:gd name="T51" fmla="*/ 60 h 69"/>
                  <a:gd name="T52" fmla="*/ 20 w 97"/>
                  <a:gd name="T53" fmla="*/ 55 h 69"/>
                  <a:gd name="T54" fmla="*/ 17 w 97"/>
                  <a:gd name="T55" fmla="*/ 55 h 69"/>
                  <a:gd name="T56" fmla="*/ 15 w 97"/>
                  <a:gd name="T57" fmla="*/ 46 h 69"/>
                  <a:gd name="T58" fmla="*/ 18 w 97"/>
                  <a:gd name="T59" fmla="*/ 41 h 69"/>
                  <a:gd name="T60" fmla="*/ 9 w 97"/>
                  <a:gd name="T61" fmla="*/ 28 h 69"/>
                  <a:gd name="T62" fmla="*/ 0 w 97"/>
                  <a:gd name="T63" fmla="*/ 28 h 69"/>
                  <a:gd name="T64" fmla="*/ 3 w 97"/>
                  <a:gd name="T65" fmla="*/ 28 h 69"/>
                  <a:gd name="T66" fmla="*/ 3 w 97"/>
                  <a:gd name="T67" fmla="*/ 20 h 69"/>
                  <a:gd name="T68" fmla="*/ 11 w 97"/>
                  <a:gd name="T69" fmla="*/ 20 h 69"/>
                  <a:gd name="T70" fmla="*/ 12 w 97"/>
                  <a:gd name="T71" fmla="*/ 11 h 69"/>
                  <a:gd name="T72" fmla="*/ 20 w 97"/>
                  <a:gd name="T73" fmla="*/ 13 h 69"/>
                  <a:gd name="T74" fmla="*/ 20 w 97"/>
                  <a:gd name="T75" fmla="*/ 8 h 69"/>
                  <a:gd name="T76" fmla="*/ 24 w 97"/>
                  <a:gd name="T77" fmla="*/ 10 h 69"/>
                  <a:gd name="T78" fmla="*/ 27 w 97"/>
                  <a:gd name="T79" fmla="*/ 3 h 69"/>
                  <a:gd name="T80" fmla="*/ 36 w 97"/>
                  <a:gd name="T81" fmla="*/ 10 h 69"/>
                  <a:gd name="T82" fmla="*/ 35 w 97"/>
                  <a:gd name="T83" fmla="*/ 13 h 69"/>
                  <a:gd name="T84" fmla="*/ 39 w 97"/>
                  <a:gd name="T85" fmla="*/ 16 h 69"/>
                  <a:gd name="T86" fmla="*/ 44 w 97"/>
                  <a:gd name="T87" fmla="*/ 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7" h="69">
                    <a:moveTo>
                      <a:pt x="44" y="5"/>
                    </a:moveTo>
                    <a:lnTo>
                      <a:pt x="55" y="2"/>
                    </a:lnTo>
                    <a:lnTo>
                      <a:pt x="62" y="0"/>
                    </a:lnTo>
                    <a:lnTo>
                      <a:pt x="67" y="3"/>
                    </a:lnTo>
                    <a:lnTo>
                      <a:pt x="77" y="16"/>
                    </a:lnTo>
                    <a:lnTo>
                      <a:pt x="83" y="16"/>
                    </a:lnTo>
                    <a:lnTo>
                      <a:pt x="76" y="25"/>
                    </a:lnTo>
                    <a:lnTo>
                      <a:pt x="77" y="32"/>
                    </a:lnTo>
                    <a:lnTo>
                      <a:pt x="77" y="37"/>
                    </a:lnTo>
                    <a:lnTo>
                      <a:pt x="90" y="37"/>
                    </a:lnTo>
                    <a:lnTo>
                      <a:pt x="97" y="41"/>
                    </a:lnTo>
                    <a:lnTo>
                      <a:pt x="97" y="46"/>
                    </a:lnTo>
                    <a:lnTo>
                      <a:pt x="93" y="52"/>
                    </a:lnTo>
                    <a:lnTo>
                      <a:pt x="93" y="58"/>
                    </a:lnTo>
                    <a:lnTo>
                      <a:pt x="94" y="61"/>
                    </a:lnTo>
                    <a:lnTo>
                      <a:pt x="85" y="61"/>
                    </a:lnTo>
                    <a:lnTo>
                      <a:pt x="73" y="67"/>
                    </a:lnTo>
                    <a:lnTo>
                      <a:pt x="67" y="69"/>
                    </a:lnTo>
                    <a:lnTo>
                      <a:pt x="61" y="61"/>
                    </a:lnTo>
                    <a:lnTo>
                      <a:pt x="53" y="60"/>
                    </a:lnTo>
                    <a:lnTo>
                      <a:pt x="50" y="52"/>
                    </a:lnTo>
                    <a:lnTo>
                      <a:pt x="44" y="55"/>
                    </a:lnTo>
                    <a:lnTo>
                      <a:pt x="36" y="64"/>
                    </a:lnTo>
                    <a:lnTo>
                      <a:pt x="33" y="66"/>
                    </a:lnTo>
                    <a:lnTo>
                      <a:pt x="23" y="64"/>
                    </a:lnTo>
                    <a:lnTo>
                      <a:pt x="20" y="60"/>
                    </a:lnTo>
                    <a:lnTo>
                      <a:pt x="20" y="55"/>
                    </a:lnTo>
                    <a:lnTo>
                      <a:pt x="17" y="55"/>
                    </a:lnTo>
                    <a:lnTo>
                      <a:pt x="15" y="46"/>
                    </a:lnTo>
                    <a:lnTo>
                      <a:pt x="18" y="41"/>
                    </a:lnTo>
                    <a:lnTo>
                      <a:pt x="9" y="28"/>
                    </a:lnTo>
                    <a:lnTo>
                      <a:pt x="0" y="28"/>
                    </a:lnTo>
                    <a:lnTo>
                      <a:pt x="3" y="28"/>
                    </a:lnTo>
                    <a:lnTo>
                      <a:pt x="3" y="20"/>
                    </a:lnTo>
                    <a:lnTo>
                      <a:pt x="11" y="20"/>
                    </a:lnTo>
                    <a:lnTo>
                      <a:pt x="12" y="11"/>
                    </a:lnTo>
                    <a:lnTo>
                      <a:pt x="20" y="13"/>
                    </a:lnTo>
                    <a:lnTo>
                      <a:pt x="20" y="8"/>
                    </a:lnTo>
                    <a:lnTo>
                      <a:pt x="24" y="10"/>
                    </a:lnTo>
                    <a:lnTo>
                      <a:pt x="27" y="3"/>
                    </a:lnTo>
                    <a:lnTo>
                      <a:pt x="36" y="10"/>
                    </a:lnTo>
                    <a:lnTo>
                      <a:pt x="35" y="13"/>
                    </a:lnTo>
                    <a:lnTo>
                      <a:pt x="39" y="16"/>
                    </a:lnTo>
                    <a:lnTo>
                      <a:pt x="44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3" name="Freeform 1204">
                <a:extLst>
                  <a:ext uri="{FF2B5EF4-FFF2-40B4-BE49-F238E27FC236}">
                    <a16:creationId xmlns:a16="http://schemas.microsoft.com/office/drawing/2014/main" id="{8BFDA58E-08E7-F11D-1E87-BE8F1F1A0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118"/>
                <a:ext cx="65" cy="108"/>
              </a:xfrm>
              <a:custGeom>
                <a:avLst/>
                <a:gdLst>
                  <a:gd name="T0" fmla="*/ 20 w 131"/>
                  <a:gd name="T1" fmla="*/ 6 h 216"/>
                  <a:gd name="T2" fmla="*/ 19 w 131"/>
                  <a:gd name="T3" fmla="*/ 27 h 216"/>
                  <a:gd name="T4" fmla="*/ 16 w 131"/>
                  <a:gd name="T5" fmla="*/ 29 h 216"/>
                  <a:gd name="T6" fmla="*/ 8 w 131"/>
                  <a:gd name="T7" fmla="*/ 32 h 216"/>
                  <a:gd name="T8" fmla="*/ 6 w 131"/>
                  <a:gd name="T9" fmla="*/ 41 h 216"/>
                  <a:gd name="T10" fmla="*/ 0 w 131"/>
                  <a:gd name="T11" fmla="*/ 47 h 216"/>
                  <a:gd name="T12" fmla="*/ 9 w 131"/>
                  <a:gd name="T13" fmla="*/ 50 h 216"/>
                  <a:gd name="T14" fmla="*/ 6 w 131"/>
                  <a:gd name="T15" fmla="*/ 57 h 216"/>
                  <a:gd name="T16" fmla="*/ 9 w 131"/>
                  <a:gd name="T17" fmla="*/ 64 h 216"/>
                  <a:gd name="T18" fmla="*/ 25 w 131"/>
                  <a:gd name="T19" fmla="*/ 73 h 216"/>
                  <a:gd name="T20" fmla="*/ 16 w 131"/>
                  <a:gd name="T21" fmla="*/ 98 h 216"/>
                  <a:gd name="T22" fmla="*/ 26 w 131"/>
                  <a:gd name="T23" fmla="*/ 121 h 216"/>
                  <a:gd name="T24" fmla="*/ 22 w 131"/>
                  <a:gd name="T25" fmla="*/ 124 h 216"/>
                  <a:gd name="T26" fmla="*/ 13 w 131"/>
                  <a:gd name="T27" fmla="*/ 135 h 216"/>
                  <a:gd name="T28" fmla="*/ 16 w 131"/>
                  <a:gd name="T29" fmla="*/ 135 h 216"/>
                  <a:gd name="T30" fmla="*/ 9 w 131"/>
                  <a:gd name="T31" fmla="*/ 150 h 216"/>
                  <a:gd name="T32" fmla="*/ 5 w 131"/>
                  <a:gd name="T33" fmla="*/ 153 h 216"/>
                  <a:gd name="T34" fmla="*/ 11 w 131"/>
                  <a:gd name="T35" fmla="*/ 159 h 216"/>
                  <a:gd name="T36" fmla="*/ 13 w 131"/>
                  <a:gd name="T37" fmla="*/ 165 h 216"/>
                  <a:gd name="T38" fmla="*/ 17 w 131"/>
                  <a:gd name="T39" fmla="*/ 168 h 216"/>
                  <a:gd name="T40" fmla="*/ 29 w 131"/>
                  <a:gd name="T41" fmla="*/ 171 h 216"/>
                  <a:gd name="T42" fmla="*/ 35 w 131"/>
                  <a:gd name="T43" fmla="*/ 179 h 216"/>
                  <a:gd name="T44" fmla="*/ 69 w 131"/>
                  <a:gd name="T45" fmla="*/ 191 h 216"/>
                  <a:gd name="T46" fmla="*/ 108 w 131"/>
                  <a:gd name="T47" fmla="*/ 216 h 216"/>
                  <a:gd name="T48" fmla="*/ 108 w 131"/>
                  <a:gd name="T49" fmla="*/ 203 h 216"/>
                  <a:gd name="T50" fmla="*/ 111 w 131"/>
                  <a:gd name="T51" fmla="*/ 190 h 216"/>
                  <a:gd name="T52" fmla="*/ 113 w 131"/>
                  <a:gd name="T53" fmla="*/ 178 h 216"/>
                  <a:gd name="T54" fmla="*/ 117 w 131"/>
                  <a:gd name="T55" fmla="*/ 153 h 216"/>
                  <a:gd name="T56" fmla="*/ 113 w 131"/>
                  <a:gd name="T57" fmla="*/ 147 h 216"/>
                  <a:gd name="T58" fmla="*/ 105 w 131"/>
                  <a:gd name="T59" fmla="*/ 144 h 216"/>
                  <a:gd name="T60" fmla="*/ 105 w 131"/>
                  <a:gd name="T61" fmla="*/ 140 h 216"/>
                  <a:gd name="T62" fmla="*/ 107 w 131"/>
                  <a:gd name="T63" fmla="*/ 120 h 216"/>
                  <a:gd name="T64" fmla="*/ 117 w 131"/>
                  <a:gd name="T65" fmla="*/ 82 h 216"/>
                  <a:gd name="T66" fmla="*/ 122 w 131"/>
                  <a:gd name="T67" fmla="*/ 77 h 216"/>
                  <a:gd name="T68" fmla="*/ 119 w 131"/>
                  <a:gd name="T69" fmla="*/ 74 h 216"/>
                  <a:gd name="T70" fmla="*/ 131 w 131"/>
                  <a:gd name="T71" fmla="*/ 45 h 216"/>
                  <a:gd name="T72" fmla="*/ 125 w 131"/>
                  <a:gd name="T73" fmla="*/ 42 h 216"/>
                  <a:gd name="T74" fmla="*/ 120 w 131"/>
                  <a:gd name="T75" fmla="*/ 50 h 216"/>
                  <a:gd name="T76" fmla="*/ 117 w 131"/>
                  <a:gd name="T77" fmla="*/ 50 h 216"/>
                  <a:gd name="T78" fmla="*/ 107 w 131"/>
                  <a:gd name="T79" fmla="*/ 45 h 216"/>
                  <a:gd name="T80" fmla="*/ 102 w 131"/>
                  <a:gd name="T81" fmla="*/ 41 h 216"/>
                  <a:gd name="T82" fmla="*/ 93 w 131"/>
                  <a:gd name="T83" fmla="*/ 39 h 216"/>
                  <a:gd name="T84" fmla="*/ 88 w 131"/>
                  <a:gd name="T85" fmla="*/ 19 h 216"/>
                  <a:gd name="T86" fmla="*/ 75 w 131"/>
                  <a:gd name="T87" fmla="*/ 21 h 216"/>
                  <a:gd name="T88" fmla="*/ 76 w 131"/>
                  <a:gd name="T89" fmla="*/ 15 h 216"/>
                  <a:gd name="T90" fmla="*/ 70 w 131"/>
                  <a:gd name="T91" fmla="*/ 9 h 216"/>
                  <a:gd name="T92" fmla="*/ 63 w 131"/>
                  <a:gd name="T93" fmla="*/ 6 h 216"/>
                  <a:gd name="T94" fmla="*/ 60 w 131"/>
                  <a:gd name="T95" fmla="*/ 7 h 216"/>
                  <a:gd name="T96" fmla="*/ 46 w 131"/>
                  <a:gd name="T97" fmla="*/ 1 h 216"/>
                  <a:gd name="T98" fmla="*/ 25 w 131"/>
                  <a:gd name="T99" fmla="*/ 0 h 216"/>
                  <a:gd name="T100" fmla="*/ 20 w 131"/>
                  <a:gd name="T101" fmla="*/ 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1" h="216">
                    <a:moveTo>
                      <a:pt x="20" y="6"/>
                    </a:moveTo>
                    <a:lnTo>
                      <a:pt x="19" y="27"/>
                    </a:lnTo>
                    <a:lnTo>
                      <a:pt x="16" y="29"/>
                    </a:lnTo>
                    <a:lnTo>
                      <a:pt x="8" y="32"/>
                    </a:lnTo>
                    <a:lnTo>
                      <a:pt x="6" y="41"/>
                    </a:lnTo>
                    <a:lnTo>
                      <a:pt x="0" y="47"/>
                    </a:lnTo>
                    <a:lnTo>
                      <a:pt x="9" y="50"/>
                    </a:lnTo>
                    <a:lnTo>
                      <a:pt x="6" y="57"/>
                    </a:lnTo>
                    <a:lnTo>
                      <a:pt x="9" y="64"/>
                    </a:lnTo>
                    <a:lnTo>
                      <a:pt x="25" y="73"/>
                    </a:lnTo>
                    <a:lnTo>
                      <a:pt x="16" y="98"/>
                    </a:lnTo>
                    <a:lnTo>
                      <a:pt x="26" y="121"/>
                    </a:lnTo>
                    <a:lnTo>
                      <a:pt x="22" y="124"/>
                    </a:lnTo>
                    <a:lnTo>
                      <a:pt x="13" y="135"/>
                    </a:lnTo>
                    <a:lnTo>
                      <a:pt x="16" y="135"/>
                    </a:lnTo>
                    <a:lnTo>
                      <a:pt x="9" y="150"/>
                    </a:lnTo>
                    <a:lnTo>
                      <a:pt x="5" y="153"/>
                    </a:lnTo>
                    <a:lnTo>
                      <a:pt x="11" y="159"/>
                    </a:lnTo>
                    <a:lnTo>
                      <a:pt x="13" y="165"/>
                    </a:lnTo>
                    <a:lnTo>
                      <a:pt x="17" y="168"/>
                    </a:lnTo>
                    <a:lnTo>
                      <a:pt x="29" y="171"/>
                    </a:lnTo>
                    <a:lnTo>
                      <a:pt x="35" y="179"/>
                    </a:lnTo>
                    <a:lnTo>
                      <a:pt x="69" y="191"/>
                    </a:lnTo>
                    <a:lnTo>
                      <a:pt x="108" y="216"/>
                    </a:lnTo>
                    <a:lnTo>
                      <a:pt x="108" y="203"/>
                    </a:lnTo>
                    <a:lnTo>
                      <a:pt x="111" y="190"/>
                    </a:lnTo>
                    <a:lnTo>
                      <a:pt x="113" y="178"/>
                    </a:lnTo>
                    <a:lnTo>
                      <a:pt x="117" y="153"/>
                    </a:lnTo>
                    <a:lnTo>
                      <a:pt x="113" y="147"/>
                    </a:lnTo>
                    <a:lnTo>
                      <a:pt x="105" y="144"/>
                    </a:lnTo>
                    <a:lnTo>
                      <a:pt x="105" y="140"/>
                    </a:lnTo>
                    <a:lnTo>
                      <a:pt x="107" y="120"/>
                    </a:lnTo>
                    <a:lnTo>
                      <a:pt x="117" y="82"/>
                    </a:lnTo>
                    <a:lnTo>
                      <a:pt x="122" y="77"/>
                    </a:lnTo>
                    <a:lnTo>
                      <a:pt x="119" y="74"/>
                    </a:lnTo>
                    <a:lnTo>
                      <a:pt x="131" y="45"/>
                    </a:lnTo>
                    <a:lnTo>
                      <a:pt x="125" y="42"/>
                    </a:lnTo>
                    <a:lnTo>
                      <a:pt x="120" y="50"/>
                    </a:lnTo>
                    <a:lnTo>
                      <a:pt x="117" y="50"/>
                    </a:lnTo>
                    <a:lnTo>
                      <a:pt x="107" y="45"/>
                    </a:lnTo>
                    <a:lnTo>
                      <a:pt x="102" y="41"/>
                    </a:lnTo>
                    <a:lnTo>
                      <a:pt x="93" y="39"/>
                    </a:lnTo>
                    <a:lnTo>
                      <a:pt x="88" y="19"/>
                    </a:lnTo>
                    <a:lnTo>
                      <a:pt x="75" y="21"/>
                    </a:lnTo>
                    <a:lnTo>
                      <a:pt x="76" y="15"/>
                    </a:lnTo>
                    <a:lnTo>
                      <a:pt x="70" y="9"/>
                    </a:lnTo>
                    <a:lnTo>
                      <a:pt x="63" y="6"/>
                    </a:lnTo>
                    <a:lnTo>
                      <a:pt x="60" y="7"/>
                    </a:lnTo>
                    <a:lnTo>
                      <a:pt x="46" y="1"/>
                    </a:lnTo>
                    <a:lnTo>
                      <a:pt x="25" y="0"/>
                    </a:lnTo>
                    <a:lnTo>
                      <a:pt x="20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4" name="Freeform 1205">
                <a:extLst>
                  <a:ext uri="{FF2B5EF4-FFF2-40B4-BE49-F238E27FC236}">
                    <a16:creationId xmlns:a16="http://schemas.microsoft.com/office/drawing/2014/main" id="{012D52E0-B3BC-E9BC-A381-C9DC77916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118"/>
                <a:ext cx="65" cy="108"/>
              </a:xfrm>
              <a:custGeom>
                <a:avLst/>
                <a:gdLst>
                  <a:gd name="T0" fmla="*/ 20 w 131"/>
                  <a:gd name="T1" fmla="*/ 6 h 216"/>
                  <a:gd name="T2" fmla="*/ 25 w 131"/>
                  <a:gd name="T3" fmla="*/ 0 h 216"/>
                  <a:gd name="T4" fmla="*/ 46 w 131"/>
                  <a:gd name="T5" fmla="*/ 1 h 216"/>
                  <a:gd name="T6" fmla="*/ 60 w 131"/>
                  <a:gd name="T7" fmla="*/ 7 h 216"/>
                  <a:gd name="T8" fmla="*/ 63 w 131"/>
                  <a:gd name="T9" fmla="*/ 6 h 216"/>
                  <a:gd name="T10" fmla="*/ 70 w 131"/>
                  <a:gd name="T11" fmla="*/ 9 h 216"/>
                  <a:gd name="T12" fmla="*/ 76 w 131"/>
                  <a:gd name="T13" fmla="*/ 15 h 216"/>
                  <a:gd name="T14" fmla="*/ 75 w 131"/>
                  <a:gd name="T15" fmla="*/ 21 h 216"/>
                  <a:gd name="T16" fmla="*/ 88 w 131"/>
                  <a:gd name="T17" fmla="*/ 19 h 216"/>
                  <a:gd name="T18" fmla="*/ 93 w 131"/>
                  <a:gd name="T19" fmla="*/ 39 h 216"/>
                  <a:gd name="T20" fmla="*/ 102 w 131"/>
                  <a:gd name="T21" fmla="*/ 41 h 216"/>
                  <a:gd name="T22" fmla="*/ 107 w 131"/>
                  <a:gd name="T23" fmla="*/ 45 h 216"/>
                  <a:gd name="T24" fmla="*/ 117 w 131"/>
                  <a:gd name="T25" fmla="*/ 50 h 216"/>
                  <a:gd name="T26" fmla="*/ 120 w 131"/>
                  <a:gd name="T27" fmla="*/ 50 h 216"/>
                  <a:gd name="T28" fmla="*/ 125 w 131"/>
                  <a:gd name="T29" fmla="*/ 42 h 216"/>
                  <a:gd name="T30" fmla="*/ 131 w 131"/>
                  <a:gd name="T31" fmla="*/ 45 h 216"/>
                  <a:gd name="T32" fmla="*/ 119 w 131"/>
                  <a:gd name="T33" fmla="*/ 74 h 216"/>
                  <a:gd name="T34" fmla="*/ 122 w 131"/>
                  <a:gd name="T35" fmla="*/ 77 h 216"/>
                  <a:gd name="T36" fmla="*/ 117 w 131"/>
                  <a:gd name="T37" fmla="*/ 82 h 216"/>
                  <a:gd name="T38" fmla="*/ 107 w 131"/>
                  <a:gd name="T39" fmla="*/ 120 h 216"/>
                  <a:gd name="T40" fmla="*/ 105 w 131"/>
                  <a:gd name="T41" fmla="*/ 140 h 216"/>
                  <a:gd name="T42" fmla="*/ 105 w 131"/>
                  <a:gd name="T43" fmla="*/ 144 h 216"/>
                  <a:gd name="T44" fmla="*/ 113 w 131"/>
                  <a:gd name="T45" fmla="*/ 147 h 216"/>
                  <a:gd name="T46" fmla="*/ 117 w 131"/>
                  <a:gd name="T47" fmla="*/ 153 h 216"/>
                  <a:gd name="T48" fmla="*/ 113 w 131"/>
                  <a:gd name="T49" fmla="*/ 178 h 216"/>
                  <a:gd name="T50" fmla="*/ 111 w 131"/>
                  <a:gd name="T51" fmla="*/ 190 h 216"/>
                  <a:gd name="T52" fmla="*/ 108 w 131"/>
                  <a:gd name="T53" fmla="*/ 203 h 216"/>
                  <a:gd name="T54" fmla="*/ 108 w 131"/>
                  <a:gd name="T55" fmla="*/ 216 h 216"/>
                  <a:gd name="T56" fmla="*/ 69 w 131"/>
                  <a:gd name="T57" fmla="*/ 191 h 216"/>
                  <a:gd name="T58" fmla="*/ 35 w 131"/>
                  <a:gd name="T59" fmla="*/ 179 h 216"/>
                  <a:gd name="T60" fmla="*/ 29 w 131"/>
                  <a:gd name="T61" fmla="*/ 171 h 216"/>
                  <a:gd name="T62" fmla="*/ 17 w 131"/>
                  <a:gd name="T63" fmla="*/ 168 h 216"/>
                  <a:gd name="T64" fmla="*/ 13 w 131"/>
                  <a:gd name="T65" fmla="*/ 165 h 216"/>
                  <a:gd name="T66" fmla="*/ 11 w 131"/>
                  <a:gd name="T67" fmla="*/ 159 h 216"/>
                  <a:gd name="T68" fmla="*/ 5 w 131"/>
                  <a:gd name="T69" fmla="*/ 153 h 216"/>
                  <a:gd name="T70" fmla="*/ 9 w 131"/>
                  <a:gd name="T71" fmla="*/ 150 h 216"/>
                  <a:gd name="T72" fmla="*/ 16 w 131"/>
                  <a:gd name="T73" fmla="*/ 135 h 216"/>
                  <a:gd name="T74" fmla="*/ 13 w 131"/>
                  <a:gd name="T75" fmla="*/ 135 h 216"/>
                  <a:gd name="T76" fmla="*/ 22 w 131"/>
                  <a:gd name="T77" fmla="*/ 124 h 216"/>
                  <a:gd name="T78" fmla="*/ 26 w 131"/>
                  <a:gd name="T79" fmla="*/ 121 h 216"/>
                  <a:gd name="T80" fmla="*/ 16 w 131"/>
                  <a:gd name="T81" fmla="*/ 98 h 216"/>
                  <a:gd name="T82" fmla="*/ 25 w 131"/>
                  <a:gd name="T83" fmla="*/ 73 h 216"/>
                  <a:gd name="T84" fmla="*/ 9 w 131"/>
                  <a:gd name="T85" fmla="*/ 64 h 216"/>
                  <a:gd name="T86" fmla="*/ 6 w 131"/>
                  <a:gd name="T87" fmla="*/ 57 h 216"/>
                  <a:gd name="T88" fmla="*/ 9 w 131"/>
                  <a:gd name="T89" fmla="*/ 50 h 216"/>
                  <a:gd name="T90" fmla="*/ 0 w 131"/>
                  <a:gd name="T91" fmla="*/ 47 h 216"/>
                  <a:gd name="T92" fmla="*/ 6 w 131"/>
                  <a:gd name="T93" fmla="*/ 41 h 216"/>
                  <a:gd name="T94" fmla="*/ 8 w 131"/>
                  <a:gd name="T95" fmla="*/ 32 h 216"/>
                  <a:gd name="T96" fmla="*/ 16 w 131"/>
                  <a:gd name="T97" fmla="*/ 29 h 216"/>
                  <a:gd name="T98" fmla="*/ 19 w 131"/>
                  <a:gd name="T99" fmla="*/ 27 h 216"/>
                  <a:gd name="T100" fmla="*/ 20 w 131"/>
                  <a:gd name="T101" fmla="*/ 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1" h="216">
                    <a:moveTo>
                      <a:pt x="20" y="6"/>
                    </a:moveTo>
                    <a:lnTo>
                      <a:pt x="25" y="0"/>
                    </a:lnTo>
                    <a:lnTo>
                      <a:pt x="46" y="1"/>
                    </a:lnTo>
                    <a:lnTo>
                      <a:pt x="60" y="7"/>
                    </a:lnTo>
                    <a:lnTo>
                      <a:pt x="63" y="6"/>
                    </a:lnTo>
                    <a:lnTo>
                      <a:pt x="70" y="9"/>
                    </a:lnTo>
                    <a:lnTo>
                      <a:pt x="76" y="15"/>
                    </a:lnTo>
                    <a:lnTo>
                      <a:pt x="75" y="21"/>
                    </a:lnTo>
                    <a:lnTo>
                      <a:pt x="88" y="19"/>
                    </a:lnTo>
                    <a:lnTo>
                      <a:pt x="93" y="39"/>
                    </a:lnTo>
                    <a:lnTo>
                      <a:pt x="102" y="41"/>
                    </a:lnTo>
                    <a:lnTo>
                      <a:pt x="107" y="45"/>
                    </a:lnTo>
                    <a:lnTo>
                      <a:pt x="117" y="50"/>
                    </a:lnTo>
                    <a:lnTo>
                      <a:pt x="120" y="50"/>
                    </a:lnTo>
                    <a:lnTo>
                      <a:pt x="125" y="42"/>
                    </a:lnTo>
                    <a:lnTo>
                      <a:pt x="131" y="45"/>
                    </a:lnTo>
                    <a:lnTo>
                      <a:pt x="119" y="74"/>
                    </a:lnTo>
                    <a:lnTo>
                      <a:pt x="122" y="77"/>
                    </a:lnTo>
                    <a:lnTo>
                      <a:pt x="117" y="82"/>
                    </a:lnTo>
                    <a:lnTo>
                      <a:pt x="107" y="120"/>
                    </a:lnTo>
                    <a:lnTo>
                      <a:pt x="105" y="140"/>
                    </a:lnTo>
                    <a:lnTo>
                      <a:pt x="105" y="144"/>
                    </a:lnTo>
                    <a:lnTo>
                      <a:pt x="113" y="147"/>
                    </a:lnTo>
                    <a:lnTo>
                      <a:pt x="117" y="153"/>
                    </a:lnTo>
                    <a:lnTo>
                      <a:pt x="113" y="178"/>
                    </a:lnTo>
                    <a:lnTo>
                      <a:pt x="111" y="190"/>
                    </a:lnTo>
                    <a:lnTo>
                      <a:pt x="108" y="203"/>
                    </a:lnTo>
                    <a:lnTo>
                      <a:pt x="108" y="216"/>
                    </a:lnTo>
                    <a:lnTo>
                      <a:pt x="69" y="191"/>
                    </a:lnTo>
                    <a:lnTo>
                      <a:pt x="35" y="179"/>
                    </a:lnTo>
                    <a:lnTo>
                      <a:pt x="29" y="171"/>
                    </a:lnTo>
                    <a:lnTo>
                      <a:pt x="17" y="168"/>
                    </a:lnTo>
                    <a:lnTo>
                      <a:pt x="13" y="165"/>
                    </a:lnTo>
                    <a:lnTo>
                      <a:pt x="11" y="159"/>
                    </a:lnTo>
                    <a:lnTo>
                      <a:pt x="5" y="153"/>
                    </a:lnTo>
                    <a:lnTo>
                      <a:pt x="9" y="150"/>
                    </a:lnTo>
                    <a:lnTo>
                      <a:pt x="16" y="135"/>
                    </a:lnTo>
                    <a:lnTo>
                      <a:pt x="13" y="135"/>
                    </a:lnTo>
                    <a:lnTo>
                      <a:pt x="22" y="124"/>
                    </a:lnTo>
                    <a:lnTo>
                      <a:pt x="26" y="121"/>
                    </a:lnTo>
                    <a:lnTo>
                      <a:pt x="16" y="98"/>
                    </a:lnTo>
                    <a:lnTo>
                      <a:pt x="25" y="73"/>
                    </a:lnTo>
                    <a:lnTo>
                      <a:pt x="9" y="64"/>
                    </a:lnTo>
                    <a:lnTo>
                      <a:pt x="6" y="57"/>
                    </a:lnTo>
                    <a:lnTo>
                      <a:pt x="9" y="50"/>
                    </a:lnTo>
                    <a:lnTo>
                      <a:pt x="0" y="47"/>
                    </a:lnTo>
                    <a:lnTo>
                      <a:pt x="6" y="41"/>
                    </a:lnTo>
                    <a:lnTo>
                      <a:pt x="8" y="32"/>
                    </a:lnTo>
                    <a:lnTo>
                      <a:pt x="16" y="29"/>
                    </a:lnTo>
                    <a:lnTo>
                      <a:pt x="19" y="27"/>
                    </a:lnTo>
                    <a:lnTo>
                      <a:pt x="2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5" name="Freeform 1206">
                <a:extLst>
                  <a:ext uri="{FF2B5EF4-FFF2-40B4-BE49-F238E27FC236}">
                    <a16:creationId xmlns:a16="http://schemas.microsoft.com/office/drawing/2014/main" id="{C91CA2F6-BCDA-A68A-E93D-682495129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118"/>
                <a:ext cx="65" cy="108"/>
              </a:xfrm>
              <a:custGeom>
                <a:avLst/>
                <a:gdLst>
                  <a:gd name="T0" fmla="*/ 20 w 131"/>
                  <a:gd name="T1" fmla="*/ 6 h 216"/>
                  <a:gd name="T2" fmla="*/ 25 w 131"/>
                  <a:gd name="T3" fmla="*/ 0 h 216"/>
                  <a:gd name="T4" fmla="*/ 46 w 131"/>
                  <a:gd name="T5" fmla="*/ 1 h 216"/>
                  <a:gd name="T6" fmla="*/ 60 w 131"/>
                  <a:gd name="T7" fmla="*/ 7 h 216"/>
                  <a:gd name="T8" fmla="*/ 63 w 131"/>
                  <a:gd name="T9" fmla="*/ 6 h 216"/>
                  <a:gd name="T10" fmla="*/ 70 w 131"/>
                  <a:gd name="T11" fmla="*/ 9 h 216"/>
                  <a:gd name="T12" fmla="*/ 76 w 131"/>
                  <a:gd name="T13" fmla="*/ 15 h 216"/>
                  <a:gd name="T14" fmla="*/ 75 w 131"/>
                  <a:gd name="T15" fmla="*/ 21 h 216"/>
                  <a:gd name="T16" fmla="*/ 88 w 131"/>
                  <a:gd name="T17" fmla="*/ 19 h 216"/>
                  <a:gd name="T18" fmla="*/ 93 w 131"/>
                  <a:gd name="T19" fmla="*/ 39 h 216"/>
                  <a:gd name="T20" fmla="*/ 102 w 131"/>
                  <a:gd name="T21" fmla="*/ 41 h 216"/>
                  <a:gd name="T22" fmla="*/ 107 w 131"/>
                  <a:gd name="T23" fmla="*/ 45 h 216"/>
                  <a:gd name="T24" fmla="*/ 117 w 131"/>
                  <a:gd name="T25" fmla="*/ 50 h 216"/>
                  <a:gd name="T26" fmla="*/ 120 w 131"/>
                  <a:gd name="T27" fmla="*/ 50 h 216"/>
                  <a:gd name="T28" fmla="*/ 125 w 131"/>
                  <a:gd name="T29" fmla="*/ 42 h 216"/>
                  <a:gd name="T30" fmla="*/ 131 w 131"/>
                  <a:gd name="T31" fmla="*/ 45 h 216"/>
                  <a:gd name="T32" fmla="*/ 119 w 131"/>
                  <a:gd name="T33" fmla="*/ 74 h 216"/>
                  <a:gd name="T34" fmla="*/ 122 w 131"/>
                  <a:gd name="T35" fmla="*/ 77 h 216"/>
                  <a:gd name="T36" fmla="*/ 117 w 131"/>
                  <a:gd name="T37" fmla="*/ 82 h 216"/>
                  <a:gd name="T38" fmla="*/ 107 w 131"/>
                  <a:gd name="T39" fmla="*/ 120 h 216"/>
                  <a:gd name="T40" fmla="*/ 105 w 131"/>
                  <a:gd name="T41" fmla="*/ 140 h 216"/>
                  <a:gd name="T42" fmla="*/ 105 w 131"/>
                  <a:gd name="T43" fmla="*/ 144 h 216"/>
                  <a:gd name="T44" fmla="*/ 113 w 131"/>
                  <a:gd name="T45" fmla="*/ 147 h 216"/>
                  <a:gd name="T46" fmla="*/ 117 w 131"/>
                  <a:gd name="T47" fmla="*/ 153 h 216"/>
                  <a:gd name="T48" fmla="*/ 113 w 131"/>
                  <a:gd name="T49" fmla="*/ 178 h 216"/>
                  <a:gd name="T50" fmla="*/ 111 w 131"/>
                  <a:gd name="T51" fmla="*/ 190 h 216"/>
                  <a:gd name="T52" fmla="*/ 108 w 131"/>
                  <a:gd name="T53" fmla="*/ 203 h 216"/>
                  <a:gd name="T54" fmla="*/ 108 w 131"/>
                  <a:gd name="T55" fmla="*/ 216 h 216"/>
                  <a:gd name="T56" fmla="*/ 69 w 131"/>
                  <a:gd name="T57" fmla="*/ 191 h 216"/>
                  <a:gd name="T58" fmla="*/ 35 w 131"/>
                  <a:gd name="T59" fmla="*/ 179 h 216"/>
                  <a:gd name="T60" fmla="*/ 29 w 131"/>
                  <a:gd name="T61" fmla="*/ 171 h 216"/>
                  <a:gd name="T62" fmla="*/ 17 w 131"/>
                  <a:gd name="T63" fmla="*/ 168 h 216"/>
                  <a:gd name="T64" fmla="*/ 13 w 131"/>
                  <a:gd name="T65" fmla="*/ 165 h 216"/>
                  <a:gd name="T66" fmla="*/ 11 w 131"/>
                  <a:gd name="T67" fmla="*/ 159 h 216"/>
                  <a:gd name="T68" fmla="*/ 5 w 131"/>
                  <a:gd name="T69" fmla="*/ 153 h 216"/>
                  <a:gd name="T70" fmla="*/ 9 w 131"/>
                  <a:gd name="T71" fmla="*/ 150 h 216"/>
                  <a:gd name="T72" fmla="*/ 16 w 131"/>
                  <a:gd name="T73" fmla="*/ 135 h 216"/>
                  <a:gd name="T74" fmla="*/ 13 w 131"/>
                  <a:gd name="T75" fmla="*/ 135 h 216"/>
                  <a:gd name="T76" fmla="*/ 22 w 131"/>
                  <a:gd name="T77" fmla="*/ 124 h 216"/>
                  <a:gd name="T78" fmla="*/ 26 w 131"/>
                  <a:gd name="T79" fmla="*/ 121 h 216"/>
                  <a:gd name="T80" fmla="*/ 16 w 131"/>
                  <a:gd name="T81" fmla="*/ 98 h 216"/>
                  <a:gd name="T82" fmla="*/ 25 w 131"/>
                  <a:gd name="T83" fmla="*/ 73 h 216"/>
                  <a:gd name="T84" fmla="*/ 9 w 131"/>
                  <a:gd name="T85" fmla="*/ 64 h 216"/>
                  <a:gd name="T86" fmla="*/ 6 w 131"/>
                  <a:gd name="T87" fmla="*/ 57 h 216"/>
                  <a:gd name="T88" fmla="*/ 9 w 131"/>
                  <a:gd name="T89" fmla="*/ 50 h 216"/>
                  <a:gd name="T90" fmla="*/ 0 w 131"/>
                  <a:gd name="T91" fmla="*/ 47 h 216"/>
                  <a:gd name="T92" fmla="*/ 6 w 131"/>
                  <a:gd name="T93" fmla="*/ 41 h 216"/>
                  <a:gd name="T94" fmla="*/ 8 w 131"/>
                  <a:gd name="T95" fmla="*/ 32 h 216"/>
                  <a:gd name="T96" fmla="*/ 16 w 131"/>
                  <a:gd name="T97" fmla="*/ 29 h 216"/>
                  <a:gd name="T98" fmla="*/ 19 w 131"/>
                  <a:gd name="T99" fmla="*/ 27 h 216"/>
                  <a:gd name="T100" fmla="*/ 20 w 131"/>
                  <a:gd name="T101" fmla="*/ 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1" h="216">
                    <a:moveTo>
                      <a:pt x="20" y="6"/>
                    </a:moveTo>
                    <a:lnTo>
                      <a:pt x="25" y="0"/>
                    </a:lnTo>
                    <a:lnTo>
                      <a:pt x="46" y="1"/>
                    </a:lnTo>
                    <a:lnTo>
                      <a:pt x="60" y="7"/>
                    </a:lnTo>
                    <a:lnTo>
                      <a:pt x="63" y="6"/>
                    </a:lnTo>
                    <a:lnTo>
                      <a:pt x="70" y="9"/>
                    </a:lnTo>
                    <a:lnTo>
                      <a:pt x="76" y="15"/>
                    </a:lnTo>
                    <a:lnTo>
                      <a:pt x="75" y="21"/>
                    </a:lnTo>
                    <a:lnTo>
                      <a:pt x="88" y="19"/>
                    </a:lnTo>
                    <a:lnTo>
                      <a:pt x="93" y="39"/>
                    </a:lnTo>
                    <a:lnTo>
                      <a:pt x="102" y="41"/>
                    </a:lnTo>
                    <a:lnTo>
                      <a:pt x="107" y="45"/>
                    </a:lnTo>
                    <a:lnTo>
                      <a:pt x="117" y="50"/>
                    </a:lnTo>
                    <a:lnTo>
                      <a:pt x="120" y="50"/>
                    </a:lnTo>
                    <a:lnTo>
                      <a:pt x="125" y="42"/>
                    </a:lnTo>
                    <a:lnTo>
                      <a:pt x="131" y="45"/>
                    </a:lnTo>
                    <a:lnTo>
                      <a:pt x="119" y="74"/>
                    </a:lnTo>
                    <a:lnTo>
                      <a:pt x="122" y="77"/>
                    </a:lnTo>
                    <a:lnTo>
                      <a:pt x="117" y="82"/>
                    </a:lnTo>
                    <a:lnTo>
                      <a:pt x="107" y="120"/>
                    </a:lnTo>
                    <a:lnTo>
                      <a:pt x="105" y="140"/>
                    </a:lnTo>
                    <a:lnTo>
                      <a:pt x="105" y="144"/>
                    </a:lnTo>
                    <a:lnTo>
                      <a:pt x="113" y="147"/>
                    </a:lnTo>
                    <a:lnTo>
                      <a:pt x="117" y="153"/>
                    </a:lnTo>
                    <a:lnTo>
                      <a:pt x="113" y="178"/>
                    </a:lnTo>
                    <a:lnTo>
                      <a:pt x="111" y="190"/>
                    </a:lnTo>
                    <a:lnTo>
                      <a:pt x="108" y="203"/>
                    </a:lnTo>
                    <a:lnTo>
                      <a:pt x="108" y="216"/>
                    </a:lnTo>
                    <a:lnTo>
                      <a:pt x="69" y="191"/>
                    </a:lnTo>
                    <a:lnTo>
                      <a:pt x="35" y="179"/>
                    </a:lnTo>
                    <a:lnTo>
                      <a:pt x="29" y="171"/>
                    </a:lnTo>
                    <a:lnTo>
                      <a:pt x="17" y="168"/>
                    </a:lnTo>
                    <a:lnTo>
                      <a:pt x="13" y="165"/>
                    </a:lnTo>
                    <a:lnTo>
                      <a:pt x="11" y="159"/>
                    </a:lnTo>
                    <a:lnTo>
                      <a:pt x="5" y="153"/>
                    </a:lnTo>
                    <a:lnTo>
                      <a:pt x="9" y="150"/>
                    </a:lnTo>
                    <a:lnTo>
                      <a:pt x="16" y="135"/>
                    </a:lnTo>
                    <a:lnTo>
                      <a:pt x="13" y="135"/>
                    </a:lnTo>
                    <a:lnTo>
                      <a:pt x="22" y="124"/>
                    </a:lnTo>
                    <a:lnTo>
                      <a:pt x="26" y="121"/>
                    </a:lnTo>
                    <a:lnTo>
                      <a:pt x="16" y="98"/>
                    </a:lnTo>
                    <a:lnTo>
                      <a:pt x="25" y="73"/>
                    </a:lnTo>
                    <a:lnTo>
                      <a:pt x="9" y="64"/>
                    </a:lnTo>
                    <a:lnTo>
                      <a:pt x="6" y="57"/>
                    </a:lnTo>
                    <a:lnTo>
                      <a:pt x="9" y="50"/>
                    </a:lnTo>
                    <a:lnTo>
                      <a:pt x="0" y="47"/>
                    </a:lnTo>
                    <a:lnTo>
                      <a:pt x="6" y="41"/>
                    </a:lnTo>
                    <a:lnTo>
                      <a:pt x="8" y="32"/>
                    </a:lnTo>
                    <a:lnTo>
                      <a:pt x="16" y="29"/>
                    </a:lnTo>
                    <a:lnTo>
                      <a:pt x="19" y="27"/>
                    </a:lnTo>
                    <a:lnTo>
                      <a:pt x="2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6" name="Freeform 1207">
                <a:extLst>
                  <a:ext uri="{FF2B5EF4-FFF2-40B4-BE49-F238E27FC236}">
                    <a16:creationId xmlns:a16="http://schemas.microsoft.com/office/drawing/2014/main" id="{BCB28A14-2E13-1D51-D293-77A0D136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3070"/>
                <a:ext cx="85" cy="68"/>
              </a:xfrm>
              <a:custGeom>
                <a:avLst/>
                <a:gdLst>
                  <a:gd name="T0" fmla="*/ 37 w 170"/>
                  <a:gd name="T1" fmla="*/ 29 h 137"/>
                  <a:gd name="T2" fmla="*/ 39 w 170"/>
                  <a:gd name="T3" fmla="*/ 43 h 137"/>
                  <a:gd name="T4" fmla="*/ 33 w 170"/>
                  <a:gd name="T5" fmla="*/ 58 h 137"/>
                  <a:gd name="T6" fmla="*/ 16 w 170"/>
                  <a:gd name="T7" fmla="*/ 58 h 137"/>
                  <a:gd name="T8" fmla="*/ 15 w 170"/>
                  <a:gd name="T9" fmla="*/ 65 h 137"/>
                  <a:gd name="T10" fmla="*/ 0 w 170"/>
                  <a:gd name="T11" fmla="*/ 79 h 137"/>
                  <a:gd name="T12" fmla="*/ 0 w 170"/>
                  <a:gd name="T13" fmla="*/ 94 h 137"/>
                  <a:gd name="T14" fmla="*/ 0 w 170"/>
                  <a:gd name="T15" fmla="*/ 109 h 137"/>
                  <a:gd name="T16" fmla="*/ 4 w 170"/>
                  <a:gd name="T17" fmla="*/ 102 h 137"/>
                  <a:gd name="T18" fmla="*/ 30 w 170"/>
                  <a:gd name="T19" fmla="*/ 97 h 137"/>
                  <a:gd name="T20" fmla="*/ 33 w 170"/>
                  <a:gd name="T21" fmla="*/ 85 h 137"/>
                  <a:gd name="T22" fmla="*/ 39 w 170"/>
                  <a:gd name="T23" fmla="*/ 79 h 137"/>
                  <a:gd name="T24" fmla="*/ 53 w 170"/>
                  <a:gd name="T25" fmla="*/ 73 h 137"/>
                  <a:gd name="T26" fmla="*/ 77 w 170"/>
                  <a:gd name="T27" fmla="*/ 135 h 137"/>
                  <a:gd name="T28" fmla="*/ 78 w 170"/>
                  <a:gd name="T29" fmla="*/ 128 h 137"/>
                  <a:gd name="T30" fmla="*/ 85 w 170"/>
                  <a:gd name="T31" fmla="*/ 100 h 137"/>
                  <a:gd name="T32" fmla="*/ 95 w 170"/>
                  <a:gd name="T33" fmla="*/ 90 h 137"/>
                  <a:gd name="T34" fmla="*/ 106 w 170"/>
                  <a:gd name="T35" fmla="*/ 82 h 137"/>
                  <a:gd name="T36" fmla="*/ 129 w 170"/>
                  <a:gd name="T37" fmla="*/ 62 h 137"/>
                  <a:gd name="T38" fmla="*/ 136 w 170"/>
                  <a:gd name="T39" fmla="*/ 65 h 137"/>
                  <a:gd name="T40" fmla="*/ 153 w 170"/>
                  <a:gd name="T41" fmla="*/ 77 h 137"/>
                  <a:gd name="T42" fmla="*/ 170 w 170"/>
                  <a:gd name="T43" fmla="*/ 55 h 137"/>
                  <a:gd name="T44" fmla="*/ 168 w 170"/>
                  <a:gd name="T45" fmla="*/ 49 h 137"/>
                  <a:gd name="T46" fmla="*/ 153 w 170"/>
                  <a:gd name="T47" fmla="*/ 35 h 137"/>
                  <a:gd name="T48" fmla="*/ 139 w 170"/>
                  <a:gd name="T49" fmla="*/ 23 h 137"/>
                  <a:gd name="T50" fmla="*/ 132 w 170"/>
                  <a:gd name="T51" fmla="*/ 49 h 137"/>
                  <a:gd name="T52" fmla="*/ 106 w 170"/>
                  <a:gd name="T53" fmla="*/ 44 h 137"/>
                  <a:gd name="T54" fmla="*/ 100 w 170"/>
                  <a:gd name="T55" fmla="*/ 29 h 137"/>
                  <a:gd name="T56" fmla="*/ 106 w 170"/>
                  <a:gd name="T57" fmla="*/ 20 h 137"/>
                  <a:gd name="T58" fmla="*/ 94 w 170"/>
                  <a:gd name="T59" fmla="*/ 9 h 137"/>
                  <a:gd name="T60" fmla="*/ 83 w 170"/>
                  <a:gd name="T61" fmla="*/ 0 h 137"/>
                  <a:gd name="T62" fmla="*/ 69 w 170"/>
                  <a:gd name="T63" fmla="*/ 1 h 137"/>
                  <a:gd name="T64" fmla="*/ 62 w 170"/>
                  <a:gd name="T65" fmla="*/ 8 h 137"/>
                  <a:gd name="T66" fmla="*/ 47 w 170"/>
                  <a:gd name="T67" fmla="*/ 18 h 137"/>
                  <a:gd name="T68" fmla="*/ 34 w 170"/>
                  <a:gd name="T69" fmla="*/ 21 h 137"/>
                  <a:gd name="T70" fmla="*/ 22 w 170"/>
                  <a:gd name="T71" fmla="*/ 18 h 137"/>
                  <a:gd name="T72" fmla="*/ 21 w 170"/>
                  <a:gd name="T73" fmla="*/ 24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0" h="137">
                    <a:moveTo>
                      <a:pt x="31" y="29"/>
                    </a:moveTo>
                    <a:lnTo>
                      <a:pt x="37" y="29"/>
                    </a:lnTo>
                    <a:lnTo>
                      <a:pt x="36" y="36"/>
                    </a:lnTo>
                    <a:lnTo>
                      <a:pt x="39" y="43"/>
                    </a:lnTo>
                    <a:lnTo>
                      <a:pt x="36" y="58"/>
                    </a:lnTo>
                    <a:lnTo>
                      <a:pt x="33" y="58"/>
                    </a:lnTo>
                    <a:lnTo>
                      <a:pt x="28" y="59"/>
                    </a:lnTo>
                    <a:lnTo>
                      <a:pt x="16" y="58"/>
                    </a:lnTo>
                    <a:lnTo>
                      <a:pt x="10" y="62"/>
                    </a:lnTo>
                    <a:lnTo>
                      <a:pt x="15" y="65"/>
                    </a:lnTo>
                    <a:lnTo>
                      <a:pt x="10" y="71"/>
                    </a:lnTo>
                    <a:lnTo>
                      <a:pt x="0" y="79"/>
                    </a:lnTo>
                    <a:lnTo>
                      <a:pt x="1" y="90"/>
                    </a:lnTo>
                    <a:lnTo>
                      <a:pt x="0" y="94"/>
                    </a:lnTo>
                    <a:lnTo>
                      <a:pt x="3" y="106"/>
                    </a:lnTo>
                    <a:lnTo>
                      <a:pt x="0" y="109"/>
                    </a:lnTo>
                    <a:lnTo>
                      <a:pt x="4" y="111"/>
                    </a:lnTo>
                    <a:lnTo>
                      <a:pt x="4" y="102"/>
                    </a:lnTo>
                    <a:lnTo>
                      <a:pt x="9" y="96"/>
                    </a:lnTo>
                    <a:lnTo>
                      <a:pt x="30" y="97"/>
                    </a:lnTo>
                    <a:lnTo>
                      <a:pt x="27" y="94"/>
                    </a:lnTo>
                    <a:lnTo>
                      <a:pt x="33" y="85"/>
                    </a:lnTo>
                    <a:lnTo>
                      <a:pt x="34" y="85"/>
                    </a:lnTo>
                    <a:lnTo>
                      <a:pt x="39" y="79"/>
                    </a:lnTo>
                    <a:lnTo>
                      <a:pt x="45" y="82"/>
                    </a:lnTo>
                    <a:lnTo>
                      <a:pt x="53" y="73"/>
                    </a:lnTo>
                    <a:lnTo>
                      <a:pt x="65" y="73"/>
                    </a:lnTo>
                    <a:lnTo>
                      <a:pt x="77" y="135"/>
                    </a:lnTo>
                    <a:lnTo>
                      <a:pt x="86" y="137"/>
                    </a:lnTo>
                    <a:lnTo>
                      <a:pt x="78" y="128"/>
                    </a:lnTo>
                    <a:lnTo>
                      <a:pt x="83" y="120"/>
                    </a:lnTo>
                    <a:lnTo>
                      <a:pt x="85" y="100"/>
                    </a:lnTo>
                    <a:lnTo>
                      <a:pt x="92" y="97"/>
                    </a:lnTo>
                    <a:lnTo>
                      <a:pt x="95" y="90"/>
                    </a:lnTo>
                    <a:lnTo>
                      <a:pt x="100" y="88"/>
                    </a:lnTo>
                    <a:lnTo>
                      <a:pt x="106" y="82"/>
                    </a:lnTo>
                    <a:lnTo>
                      <a:pt x="109" y="82"/>
                    </a:lnTo>
                    <a:lnTo>
                      <a:pt x="129" y="62"/>
                    </a:lnTo>
                    <a:lnTo>
                      <a:pt x="133" y="61"/>
                    </a:lnTo>
                    <a:lnTo>
                      <a:pt x="136" y="65"/>
                    </a:lnTo>
                    <a:lnTo>
                      <a:pt x="142" y="71"/>
                    </a:lnTo>
                    <a:lnTo>
                      <a:pt x="153" y="77"/>
                    </a:lnTo>
                    <a:lnTo>
                      <a:pt x="157" y="68"/>
                    </a:lnTo>
                    <a:lnTo>
                      <a:pt x="170" y="55"/>
                    </a:lnTo>
                    <a:lnTo>
                      <a:pt x="170" y="52"/>
                    </a:lnTo>
                    <a:lnTo>
                      <a:pt x="168" y="49"/>
                    </a:lnTo>
                    <a:lnTo>
                      <a:pt x="153" y="44"/>
                    </a:lnTo>
                    <a:lnTo>
                      <a:pt x="153" y="35"/>
                    </a:lnTo>
                    <a:lnTo>
                      <a:pt x="148" y="26"/>
                    </a:lnTo>
                    <a:lnTo>
                      <a:pt x="139" y="23"/>
                    </a:lnTo>
                    <a:lnTo>
                      <a:pt x="133" y="44"/>
                    </a:lnTo>
                    <a:lnTo>
                      <a:pt x="132" y="49"/>
                    </a:lnTo>
                    <a:lnTo>
                      <a:pt x="110" y="49"/>
                    </a:lnTo>
                    <a:lnTo>
                      <a:pt x="106" y="44"/>
                    </a:lnTo>
                    <a:lnTo>
                      <a:pt x="97" y="41"/>
                    </a:lnTo>
                    <a:lnTo>
                      <a:pt x="100" y="29"/>
                    </a:lnTo>
                    <a:lnTo>
                      <a:pt x="103" y="29"/>
                    </a:lnTo>
                    <a:lnTo>
                      <a:pt x="106" y="20"/>
                    </a:lnTo>
                    <a:lnTo>
                      <a:pt x="100" y="12"/>
                    </a:lnTo>
                    <a:lnTo>
                      <a:pt x="94" y="9"/>
                    </a:lnTo>
                    <a:lnTo>
                      <a:pt x="86" y="6"/>
                    </a:lnTo>
                    <a:lnTo>
                      <a:pt x="83" y="0"/>
                    </a:lnTo>
                    <a:lnTo>
                      <a:pt x="72" y="3"/>
                    </a:lnTo>
                    <a:lnTo>
                      <a:pt x="69" y="1"/>
                    </a:lnTo>
                    <a:lnTo>
                      <a:pt x="63" y="3"/>
                    </a:lnTo>
                    <a:lnTo>
                      <a:pt x="62" y="8"/>
                    </a:lnTo>
                    <a:lnTo>
                      <a:pt x="53" y="8"/>
                    </a:lnTo>
                    <a:lnTo>
                      <a:pt x="47" y="18"/>
                    </a:lnTo>
                    <a:lnTo>
                      <a:pt x="36" y="18"/>
                    </a:lnTo>
                    <a:lnTo>
                      <a:pt x="34" y="21"/>
                    </a:lnTo>
                    <a:lnTo>
                      <a:pt x="21" y="14"/>
                    </a:lnTo>
                    <a:lnTo>
                      <a:pt x="22" y="18"/>
                    </a:lnTo>
                    <a:lnTo>
                      <a:pt x="19" y="23"/>
                    </a:lnTo>
                    <a:lnTo>
                      <a:pt x="21" y="24"/>
                    </a:lnTo>
                    <a:lnTo>
                      <a:pt x="31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7" name="Freeform 1208">
                <a:extLst>
                  <a:ext uri="{FF2B5EF4-FFF2-40B4-BE49-F238E27FC236}">
                    <a16:creationId xmlns:a16="http://schemas.microsoft.com/office/drawing/2014/main" id="{FBC6A3CF-0C6E-718C-E64D-B861FA3BA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3070"/>
                <a:ext cx="85" cy="68"/>
              </a:xfrm>
              <a:custGeom>
                <a:avLst/>
                <a:gdLst>
                  <a:gd name="T0" fmla="*/ 21 w 170"/>
                  <a:gd name="T1" fmla="*/ 24 h 137"/>
                  <a:gd name="T2" fmla="*/ 22 w 170"/>
                  <a:gd name="T3" fmla="*/ 18 h 137"/>
                  <a:gd name="T4" fmla="*/ 34 w 170"/>
                  <a:gd name="T5" fmla="*/ 21 h 137"/>
                  <a:gd name="T6" fmla="*/ 47 w 170"/>
                  <a:gd name="T7" fmla="*/ 18 h 137"/>
                  <a:gd name="T8" fmla="*/ 62 w 170"/>
                  <a:gd name="T9" fmla="*/ 8 h 137"/>
                  <a:gd name="T10" fmla="*/ 69 w 170"/>
                  <a:gd name="T11" fmla="*/ 1 h 137"/>
                  <a:gd name="T12" fmla="*/ 83 w 170"/>
                  <a:gd name="T13" fmla="*/ 0 h 137"/>
                  <a:gd name="T14" fmla="*/ 94 w 170"/>
                  <a:gd name="T15" fmla="*/ 9 h 137"/>
                  <a:gd name="T16" fmla="*/ 106 w 170"/>
                  <a:gd name="T17" fmla="*/ 20 h 137"/>
                  <a:gd name="T18" fmla="*/ 100 w 170"/>
                  <a:gd name="T19" fmla="*/ 29 h 137"/>
                  <a:gd name="T20" fmla="*/ 106 w 170"/>
                  <a:gd name="T21" fmla="*/ 44 h 137"/>
                  <a:gd name="T22" fmla="*/ 132 w 170"/>
                  <a:gd name="T23" fmla="*/ 49 h 137"/>
                  <a:gd name="T24" fmla="*/ 139 w 170"/>
                  <a:gd name="T25" fmla="*/ 23 h 137"/>
                  <a:gd name="T26" fmla="*/ 153 w 170"/>
                  <a:gd name="T27" fmla="*/ 35 h 137"/>
                  <a:gd name="T28" fmla="*/ 168 w 170"/>
                  <a:gd name="T29" fmla="*/ 49 h 137"/>
                  <a:gd name="T30" fmla="*/ 170 w 170"/>
                  <a:gd name="T31" fmla="*/ 55 h 137"/>
                  <a:gd name="T32" fmla="*/ 153 w 170"/>
                  <a:gd name="T33" fmla="*/ 77 h 137"/>
                  <a:gd name="T34" fmla="*/ 136 w 170"/>
                  <a:gd name="T35" fmla="*/ 65 h 137"/>
                  <a:gd name="T36" fmla="*/ 129 w 170"/>
                  <a:gd name="T37" fmla="*/ 62 h 137"/>
                  <a:gd name="T38" fmla="*/ 106 w 170"/>
                  <a:gd name="T39" fmla="*/ 82 h 137"/>
                  <a:gd name="T40" fmla="*/ 95 w 170"/>
                  <a:gd name="T41" fmla="*/ 90 h 137"/>
                  <a:gd name="T42" fmla="*/ 85 w 170"/>
                  <a:gd name="T43" fmla="*/ 100 h 137"/>
                  <a:gd name="T44" fmla="*/ 78 w 170"/>
                  <a:gd name="T45" fmla="*/ 128 h 137"/>
                  <a:gd name="T46" fmla="*/ 77 w 170"/>
                  <a:gd name="T47" fmla="*/ 135 h 137"/>
                  <a:gd name="T48" fmla="*/ 53 w 170"/>
                  <a:gd name="T49" fmla="*/ 73 h 137"/>
                  <a:gd name="T50" fmla="*/ 39 w 170"/>
                  <a:gd name="T51" fmla="*/ 79 h 137"/>
                  <a:gd name="T52" fmla="*/ 33 w 170"/>
                  <a:gd name="T53" fmla="*/ 85 h 137"/>
                  <a:gd name="T54" fmla="*/ 30 w 170"/>
                  <a:gd name="T55" fmla="*/ 97 h 137"/>
                  <a:gd name="T56" fmla="*/ 4 w 170"/>
                  <a:gd name="T57" fmla="*/ 102 h 137"/>
                  <a:gd name="T58" fmla="*/ 0 w 170"/>
                  <a:gd name="T59" fmla="*/ 109 h 137"/>
                  <a:gd name="T60" fmla="*/ 0 w 170"/>
                  <a:gd name="T61" fmla="*/ 94 h 137"/>
                  <a:gd name="T62" fmla="*/ 0 w 170"/>
                  <a:gd name="T63" fmla="*/ 79 h 137"/>
                  <a:gd name="T64" fmla="*/ 15 w 170"/>
                  <a:gd name="T65" fmla="*/ 65 h 137"/>
                  <a:gd name="T66" fmla="*/ 16 w 170"/>
                  <a:gd name="T67" fmla="*/ 58 h 137"/>
                  <a:gd name="T68" fmla="*/ 33 w 170"/>
                  <a:gd name="T69" fmla="*/ 58 h 137"/>
                  <a:gd name="T70" fmla="*/ 39 w 170"/>
                  <a:gd name="T71" fmla="*/ 43 h 137"/>
                  <a:gd name="T72" fmla="*/ 37 w 170"/>
                  <a:gd name="T73" fmla="*/ 2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0" h="137">
                    <a:moveTo>
                      <a:pt x="31" y="29"/>
                    </a:moveTo>
                    <a:lnTo>
                      <a:pt x="21" y="24"/>
                    </a:lnTo>
                    <a:lnTo>
                      <a:pt x="19" y="23"/>
                    </a:lnTo>
                    <a:lnTo>
                      <a:pt x="22" y="18"/>
                    </a:lnTo>
                    <a:lnTo>
                      <a:pt x="21" y="14"/>
                    </a:lnTo>
                    <a:lnTo>
                      <a:pt x="34" y="21"/>
                    </a:lnTo>
                    <a:lnTo>
                      <a:pt x="36" y="18"/>
                    </a:lnTo>
                    <a:lnTo>
                      <a:pt x="47" y="18"/>
                    </a:lnTo>
                    <a:lnTo>
                      <a:pt x="53" y="8"/>
                    </a:lnTo>
                    <a:lnTo>
                      <a:pt x="62" y="8"/>
                    </a:lnTo>
                    <a:lnTo>
                      <a:pt x="63" y="3"/>
                    </a:lnTo>
                    <a:lnTo>
                      <a:pt x="69" y="1"/>
                    </a:lnTo>
                    <a:lnTo>
                      <a:pt x="72" y="3"/>
                    </a:lnTo>
                    <a:lnTo>
                      <a:pt x="83" y="0"/>
                    </a:lnTo>
                    <a:lnTo>
                      <a:pt x="86" y="6"/>
                    </a:lnTo>
                    <a:lnTo>
                      <a:pt x="94" y="9"/>
                    </a:lnTo>
                    <a:lnTo>
                      <a:pt x="100" y="12"/>
                    </a:lnTo>
                    <a:lnTo>
                      <a:pt x="106" y="20"/>
                    </a:lnTo>
                    <a:lnTo>
                      <a:pt x="103" y="29"/>
                    </a:lnTo>
                    <a:lnTo>
                      <a:pt x="100" y="29"/>
                    </a:lnTo>
                    <a:lnTo>
                      <a:pt x="97" y="41"/>
                    </a:lnTo>
                    <a:lnTo>
                      <a:pt x="106" y="44"/>
                    </a:lnTo>
                    <a:lnTo>
                      <a:pt x="110" y="49"/>
                    </a:lnTo>
                    <a:lnTo>
                      <a:pt x="132" y="49"/>
                    </a:lnTo>
                    <a:lnTo>
                      <a:pt x="133" y="44"/>
                    </a:lnTo>
                    <a:lnTo>
                      <a:pt x="139" y="23"/>
                    </a:lnTo>
                    <a:lnTo>
                      <a:pt x="148" y="26"/>
                    </a:lnTo>
                    <a:lnTo>
                      <a:pt x="153" y="35"/>
                    </a:lnTo>
                    <a:lnTo>
                      <a:pt x="153" y="44"/>
                    </a:lnTo>
                    <a:lnTo>
                      <a:pt x="168" y="49"/>
                    </a:lnTo>
                    <a:lnTo>
                      <a:pt x="170" y="52"/>
                    </a:lnTo>
                    <a:lnTo>
                      <a:pt x="170" y="55"/>
                    </a:lnTo>
                    <a:lnTo>
                      <a:pt x="157" y="68"/>
                    </a:lnTo>
                    <a:lnTo>
                      <a:pt x="153" y="77"/>
                    </a:lnTo>
                    <a:lnTo>
                      <a:pt x="142" y="71"/>
                    </a:lnTo>
                    <a:lnTo>
                      <a:pt x="136" y="65"/>
                    </a:lnTo>
                    <a:lnTo>
                      <a:pt x="133" y="61"/>
                    </a:lnTo>
                    <a:lnTo>
                      <a:pt x="129" y="62"/>
                    </a:lnTo>
                    <a:lnTo>
                      <a:pt x="109" y="82"/>
                    </a:lnTo>
                    <a:lnTo>
                      <a:pt x="106" y="82"/>
                    </a:lnTo>
                    <a:lnTo>
                      <a:pt x="100" y="88"/>
                    </a:lnTo>
                    <a:lnTo>
                      <a:pt x="95" y="90"/>
                    </a:lnTo>
                    <a:lnTo>
                      <a:pt x="92" y="97"/>
                    </a:lnTo>
                    <a:lnTo>
                      <a:pt x="85" y="100"/>
                    </a:lnTo>
                    <a:lnTo>
                      <a:pt x="83" y="120"/>
                    </a:lnTo>
                    <a:lnTo>
                      <a:pt x="78" y="128"/>
                    </a:lnTo>
                    <a:lnTo>
                      <a:pt x="86" y="137"/>
                    </a:lnTo>
                    <a:lnTo>
                      <a:pt x="77" y="135"/>
                    </a:lnTo>
                    <a:lnTo>
                      <a:pt x="65" y="73"/>
                    </a:lnTo>
                    <a:lnTo>
                      <a:pt x="53" y="73"/>
                    </a:lnTo>
                    <a:lnTo>
                      <a:pt x="45" y="82"/>
                    </a:lnTo>
                    <a:lnTo>
                      <a:pt x="39" y="79"/>
                    </a:lnTo>
                    <a:lnTo>
                      <a:pt x="34" y="85"/>
                    </a:lnTo>
                    <a:lnTo>
                      <a:pt x="33" y="85"/>
                    </a:lnTo>
                    <a:lnTo>
                      <a:pt x="27" y="94"/>
                    </a:lnTo>
                    <a:lnTo>
                      <a:pt x="30" y="97"/>
                    </a:lnTo>
                    <a:lnTo>
                      <a:pt x="9" y="96"/>
                    </a:lnTo>
                    <a:lnTo>
                      <a:pt x="4" y="102"/>
                    </a:lnTo>
                    <a:lnTo>
                      <a:pt x="4" y="111"/>
                    </a:lnTo>
                    <a:lnTo>
                      <a:pt x="0" y="109"/>
                    </a:lnTo>
                    <a:lnTo>
                      <a:pt x="3" y="106"/>
                    </a:lnTo>
                    <a:lnTo>
                      <a:pt x="0" y="94"/>
                    </a:lnTo>
                    <a:lnTo>
                      <a:pt x="1" y="90"/>
                    </a:lnTo>
                    <a:lnTo>
                      <a:pt x="0" y="79"/>
                    </a:lnTo>
                    <a:lnTo>
                      <a:pt x="10" y="71"/>
                    </a:lnTo>
                    <a:lnTo>
                      <a:pt x="15" y="65"/>
                    </a:lnTo>
                    <a:lnTo>
                      <a:pt x="10" y="62"/>
                    </a:lnTo>
                    <a:lnTo>
                      <a:pt x="16" y="58"/>
                    </a:lnTo>
                    <a:lnTo>
                      <a:pt x="28" y="59"/>
                    </a:lnTo>
                    <a:lnTo>
                      <a:pt x="33" y="58"/>
                    </a:lnTo>
                    <a:lnTo>
                      <a:pt x="36" y="58"/>
                    </a:lnTo>
                    <a:lnTo>
                      <a:pt x="39" y="43"/>
                    </a:lnTo>
                    <a:lnTo>
                      <a:pt x="36" y="36"/>
                    </a:lnTo>
                    <a:lnTo>
                      <a:pt x="37" y="29"/>
                    </a:lnTo>
                    <a:lnTo>
                      <a:pt x="31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8" name="Freeform 1209">
                <a:extLst>
                  <a:ext uri="{FF2B5EF4-FFF2-40B4-BE49-F238E27FC236}">
                    <a16:creationId xmlns:a16="http://schemas.microsoft.com/office/drawing/2014/main" id="{8BD3DEA1-2B6F-236E-2FCF-89DB95A84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3070"/>
                <a:ext cx="85" cy="68"/>
              </a:xfrm>
              <a:custGeom>
                <a:avLst/>
                <a:gdLst>
                  <a:gd name="T0" fmla="*/ 21 w 170"/>
                  <a:gd name="T1" fmla="*/ 24 h 137"/>
                  <a:gd name="T2" fmla="*/ 22 w 170"/>
                  <a:gd name="T3" fmla="*/ 18 h 137"/>
                  <a:gd name="T4" fmla="*/ 34 w 170"/>
                  <a:gd name="T5" fmla="*/ 21 h 137"/>
                  <a:gd name="T6" fmla="*/ 47 w 170"/>
                  <a:gd name="T7" fmla="*/ 18 h 137"/>
                  <a:gd name="T8" fmla="*/ 62 w 170"/>
                  <a:gd name="T9" fmla="*/ 8 h 137"/>
                  <a:gd name="T10" fmla="*/ 69 w 170"/>
                  <a:gd name="T11" fmla="*/ 1 h 137"/>
                  <a:gd name="T12" fmla="*/ 83 w 170"/>
                  <a:gd name="T13" fmla="*/ 0 h 137"/>
                  <a:gd name="T14" fmla="*/ 94 w 170"/>
                  <a:gd name="T15" fmla="*/ 9 h 137"/>
                  <a:gd name="T16" fmla="*/ 106 w 170"/>
                  <a:gd name="T17" fmla="*/ 20 h 137"/>
                  <a:gd name="T18" fmla="*/ 100 w 170"/>
                  <a:gd name="T19" fmla="*/ 29 h 137"/>
                  <a:gd name="T20" fmla="*/ 106 w 170"/>
                  <a:gd name="T21" fmla="*/ 44 h 137"/>
                  <a:gd name="T22" fmla="*/ 132 w 170"/>
                  <a:gd name="T23" fmla="*/ 49 h 137"/>
                  <a:gd name="T24" fmla="*/ 139 w 170"/>
                  <a:gd name="T25" fmla="*/ 23 h 137"/>
                  <a:gd name="T26" fmla="*/ 153 w 170"/>
                  <a:gd name="T27" fmla="*/ 35 h 137"/>
                  <a:gd name="T28" fmla="*/ 168 w 170"/>
                  <a:gd name="T29" fmla="*/ 49 h 137"/>
                  <a:gd name="T30" fmla="*/ 170 w 170"/>
                  <a:gd name="T31" fmla="*/ 55 h 137"/>
                  <a:gd name="T32" fmla="*/ 153 w 170"/>
                  <a:gd name="T33" fmla="*/ 77 h 137"/>
                  <a:gd name="T34" fmla="*/ 136 w 170"/>
                  <a:gd name="T35" fmla="*/ 65 h 137"/>
                  <a:gd name="T36" fmla="*/ 129 w 170"/>
                  <a:gd name="T37" fmla="*/ 62 h 137"/>
                  <a:gd name="T38" fmla="*/ 106 w 170"/>
                  <a:gd name="T39" fmla="*/ 82 h 137"/>
                  <a:gd name="T40" fmla="*/ 95 w 170"/>
                  <a:gd name="T41" fmla="*/ 90 h 137"/>
                  <a:gd name="T42" fmla="*/ 85 w 170"/>
                  <a:gd name="T43" fmla="*/ 100 h 137"/>
                  <a:gd name="T44" fmla="*/ 78 w 170"/>
                  <a:gd name="T45" fmla="*/ 128 h 137"/>
                  <a:gd name="T46" fmla="*/ 77 w 170"/>
                  <a:gd name="T47" fmla="*/ 135 h 137"/>
                  <a:gd name="T48" fmla="*/ 53 w 170"/>
                  <a:gd name="T49" fmla="*/ 73 h 137"/>
                  <a:gd name="T50" fmla="*/ 39 w 170"/>
                  <a:gd name="T51" fmla="*/ 79 h 137"/>
                  <a:gd name="T52" fmla="*/ 33 w 170"/>
                  <a:gd name="T53" fmla="*/ 85 h 137"/>
                  <a:gd name="T54" fmla="*/ 30 w 170"/>
                  <a:gd name="T55" fmla="*/ 97 h 137"/>
                  <a:gd name="T56" fmla="*/ 4 w 170"/>
                  <a:gd name="T57" fmla="*/ 102 h 137"/>
                  <a:gd name="T58" fmla="*/ 0 w 170"/>
                  <a:gd name="T59" fmla="*/ 109 h 137"/>
                  <a:gd name="T60" fmla="*/ 0 w 170"/>
                  <a:gd name="T61" fmla="*/ 94 h 137"/>
                  <a:gd name="T62" fmla="*/ 0 w 170"/>
                  <a:gd name="T63" fmla="*/ 79 h 137"/>
                  <a:gd name="T64" fmla="*/ 15 w 170"/>
                  <a:gd name="T65" fmla="*/ 65 h 137"/>
                  <a:gd name="T66" fmla="*/ 16 w 170"/>
                  <a:gd name="T67" fmla="*/ 58 h 137"/>
                  <a:gd name="T68" fmla="*/ 33 w 170"/>
                  <a:gd name="T69" fmla="*/ 58 h 137"/>
                  <a:gd name="T70" fmla="*/ 39 w 170"/>
                  <a:gd name="T71" fmla="*/ 43 h 137"/>
                  <a:gd name="T72" fmla="*/ 37 w 170"/>
                  <a:gd name="T73" fmla="*/ 2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0" h="137">
                    <a:moveTo>
                      <a:pt x="31" y="29"/>
                    </a:moveTo>
                    <a:lnTo>
                      <a:pt x="21" y="24"/>
                    </a:lnTo>
                    <a:lnTo>
                      <a:pt x="19" y="23"/>
                    </a:lnTo>
                    <a:lnTo>
                      <a:pt x="22" y="18"/>
                    </a:lnTo>
                    <a:lnTo>
                      <a:pt x="21" y="14"/>
                    </a:lnTo>
                    <a:lnTo>
                      <a:pt x="34" y="21"/>
                    </a:lnTo>
                    <a:lnTo>
                      <a:pt x="36" y="18"/>
                    </a:lnTo>
                    <a:lnTo>
                      <a:pt x="47" y="18"/>
                    </a:lnTo>
                    <a:lnTo>
                      <a:pt x="53" y="8"/>
                    </a:lnTo>
                    <a:lnTo>
                      <a:pt x="62" y="8"/>
                    </a:lnTo>
                    <a:lnTo>
                      <a:pt x="63" y="3"/>
                    </a:lnTo>
                    <a:lnTo>
                      <a:pt x="69" y="1"/>
                    </a:lnTo>
                    <a:lnTo>
                      <a:pt x="72" y="3"/>
                    </a:lnTo>
                    <a:lnTo>
                      <a:pt x="83" y="0"/>
                    </a:lnTo>
                    <a:lnTo>
                      <a:pt x="86" y="6"/>
                    </a:lnTo>
                    <a:lnTo>
                      <a:pt x="94" y="9"/>
                    </a:lnTo>
                    <a:lnTo>
                      <a:pt x="100" y="12"/>
                    </a:lnTo>
                    <a:lnTo>
                      <a:pt x="106" y="20"/>
                    </a:lnTo>
                    <a:lnTo>
                      <a:pt x="103" y="29"/>
                    </a:lnTo>
                    <a:lnTo>
                      <a:pt x="100" y="29"/>
                    </a:lnTo>
                    <a:lnTo>
                      <a:pt x="97" y="41"/>
                    </a:lnTo>
                    <a:lnTo>
                      <a:pt x="106" y="44"/>
                    </a:lnTo>
                    <a:lnTo>
                      <a:pt x="110" y="49"/>
                    </a:lnTo>
                    <a:lnTo>
                      <a:pt x="132" y="49"/>
                    </a:lnTo>
                    <a:lnTo>
                      <a:pt x="133" y="44"/>
                    </a:lnTo>
                    <a:lnTo>
                      <a:pt x="139" y="23"/>
                    </a:lnTo>
                    <a:lnTo>
                      <a:pt x="148" y="26"/>
                    </a:lnTo>
                    <a:lnTo>
                      <a:pt x="153" y="35"/>
                    </a:lnTo>
                    <a:lnTo>
                      <a:pt x="153" y="44"/>
                    </a:lnTo>
                    <a:lnTo>
                      <a:pt x="168" y="49"/>
                    </a:lnTo>
                    <a:lnTo>
                      <a:pt x="170" y="52"/>
                    </a:lnTo>
                    <a:lnTo>
                      <a:pt x="170" y="55"/>
                    </a:lnTo>
                    <a:lnTo>
                      <a:pt x="157" y="68"/>
                    </a:lnTo>
                    <a:lnTo>
                      <a:pt x="153" y="77"/>
                    </a:lnTo>
                    <a:lnTo>
                      <a:pt x="142" y="71"/>
                    </a:lnTo>
                    <a:lnTo>
                      <a:pt x="136" y="65"/>
                    </a:lnTo>
                    <a:lnTo>
                      <a:pt x="133" y="61"/>
                    </a:lnTo>
                    <a:lnTo>
                      <a:pt x="129" y="62"/>
                    </a:lnTo>
                    <a:lnTo>
                      <a:pt x="109" y="82"/>
                    </a:lnTo>
                    <a:lnTo>
                      <a:pt x="106" y="82"/>
                    </a:lnTo>
                    <a:lnTo>
                      <a:pt x="100" y="88"/>
                    </a:lnTo>
                    <a:lnTo>
                      <a:pt x="95" y="90"/>
                    </a:lnTo>
                    <a:lnTo>
                      <a:pt x="92" y="97"/>
                    </a:lnTo>
                    <a:lnTo>
                      <a:pt x="85" y="100"/>
                    </a:lnTo>
                    <a:lnTo>
                      <a:pt x="83" y="120"/>
                    </a:lnTo>
                    <a:lnTo>
                      <a:pt x="78" y="128"/>
                    </a:lnTo>
                    <a:lnTo>
                      <a:pt x="86" y="137"/>
                    </a:lnTo>
                    <a:lnTo>
                      <a:pt x="77" y="135"/>
                    </a:lnTo>
                    <a:lnTo>
                      <a:pt x="65" y="73"/>
                    </a:lnTo>
                    <a:lnTo>
                      <a:pt x="53" y="73"/>
                    </a:lnTo>
                    <a:lnTo>
                      <a:pt x="45" y="82"/>
                    </a:lnTo>
                    <a:lnTo>
                      <a:pt x="39" y="79"/>
                    </a:lnTo>
                    <a:lnTo>
                      <a:pt x="34" y="85"/>
                    </a:lnTo>
                    <a:lnTo>
                      <a:pt x="33" y="85"/>
                    </a:lnTo>
                    <a:lnTo>
                      <a:pt x="27" y="94"/>
                    </a:lnTo>
                    <a:lnTo>
                      <a:pt x="30" y="97"/>
                    </a:lnTo>
                    <a:lnTo>
                      <a:pt x="9" y="96"/>
                    </a:lnTo>
                    <a:lnTo>
                      <a:pt x="4" y="102"/>
                    </a:lnTo>
                    <a:lnTo>
                      <a:pt x="4" y="111"/>
                    </a:lnTo>
                    <a:lnTo>
                      <a:pt x="0" y="109"/>
                    </a:lnTo>
                    <a:lnTo>
                      <a:pt x="3" y="106"/>
                    </a:lnTo>
                    <a:lnTo>
                      <a:pt x="0" y="94"/>
                    </a:lnTo>
                    <a:lnTo>
                      <a:pt x="1" y="90"/>
                    </a:lnTo>
                    <a:lnTo>
                      <a:pt x="0" y="79"/>
                    </a:lnTo>
                    <a:lnTo>
                      <a:pt x="10" y="71"/>
                    </a:lnTo>
                    <a:lnTo>
                      <a:pt x="15" y="65"/>
                    </a:lnTo>
                    <a:lnTo>
                      <a:pt x="10" y="62"/>
                    </a:lnTo>
                    <a:lnTo>
                      <a:pt x="16" y="58"/>
                    </a:lnTo>
                    <a:lnTo>
                      <a:pt x="28" y="59"/>
                    </a:lnTo>
                    <a:lnTo>
                      <a:pt x="33" y="58"/>
                    </a:lnTo>
                    <a:lnTo>
                      <a:pt x="36" y="58"/>
                    </a:lnTo>
                    <a:lnTo>
                      <a:pt x="39" y="43"/>
                    </a:lnTo>
                    <a:lnTo>
                      <a:pt x="36" y="36"/>
                    </a:lnTo>
                    <a:lnTo>
                      <a:pt x="37" y="29"/>
                    </a:lnTo>
                    <a:lnTo>
                      <a:pt x="31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2" name="Group 1411">
              <a:extLst>
                <a:ext uri="{FF2B5EF4-FFF2-40B4-BE49-F238E27FC236}">
                  <a16:creationId xmlns:a16="http://schemas.microsoft.com/office/drawing/2014/main" id="{7818E637-8B89-126D-566B-05DC91611B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7" y="638"/>
              <a:ext cx="1868" cy="2449"/>
              <a:chOff x="3117" y="638"/>
              <a:chExt cx="1868" cy="2449"/>
            </a:xfrm>
          </p:grpSpPr>
          <p:sp>
            <p:nvSpPr>
              <p:cNvPr id="5579" name="Freeform 1211">
                <a:extLst>
                  <a:ext uri="{FF2B5EF4-FFF2-40B4-BE49-F238E27FC236}">
                    <a16:creationId xmlns:a16="http://schemas.microsoft.com/office/drawing/2014/main" id="{80BCFA9B-C560-A09F-2B89-468EECF77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562"/>
                <a:ext cx="81" cy="82"/>
              </a:xfrm>
              <a:custGeom>
                <a:avLst/>
                <a:gdLst>
                  <a:gd name="T0" fmla="*/ 25 w 163"/>
                  <a:gd name="T1" fmla="*/ 3 h 162"/>
                  <a:gd name="T2" fmla="*/ 25 w 163"/>
                  <a:gd name="T3" fmla="*/ 12 h 162"/>
                  <a:gd name="T4" fmla="*/ 19 w 163"/>
                  <a:gd name="T5" fmla="*/ 26 h 162"/>
                  <a:gd name="T6" fmla="*/ 22 w 163"/>
                  <a:gd name="T7" fmla="*/ 42 h 162"/>
                  <a:gd name="T8" fmla="*/ 25 w 163"/>
                  <a:gd name="T9" fmla="*/ 59 h 162"/>
                  <a:gd name="T10" fmla="*/ 20 w 163"/>
                  <a:gd name="T11" fmla="*/ 76 h 162"/>
                  <a:gd name="T12" fmla="*/ 13 w 163"/>
                  <a:gd name="T13" fmla="*/ 79 h 162"/>
                  <a:gd name="T14" fmla="*/ 5 w 163"/>
                  <a:gd name="T15" fmla="*/ 82 h 162"/>
                  <a:gd name="T16" fmla="*/ 0 w 163"/>
                  <a:gd name="T17" fmla="*/ 89 h 162"/>
                  <a:gd name="T18" fmla="*/ 5 w 163"/>
                  <a:gd name="T19" fmla="*/ 99 h 162"/>
                  <a:gd name="T20" fmla="*/ 26 w 163"/>
                  <a:gd name="T21" fmla="*/ 111 h 162"/>
                  <a:gd name="T22" fmla="*/ 34 w 163"/>
                  <a:gd name="T23" fmla="*/ 115 h 162"/>
                  <a:gd name="T24" fmla="*/ 41 w 163"/>
                  <a:gd name="T25" fmla="*/ 124 h 162"/>
                  <a:gd name="T26" fmla="*/ 55 w 163"/>
                  <a:gd name="T27" fmla="*/ 126 h 162"/>
                  <a:gd name="T28" fmla="*/ 52 w 163"/>
                  <a:gd name="T29" fmla="*/ 135 h 162"/>
                  <a:gd name="T30" fmla="*/ 60 w 163"/>
                  <a:gd name="T31" fmla="*/ 149 h 162"/>
                  <a:gd name="T32" fmla="*/ 67 w 163"/>
                  <a:gd name="T33" fmla="*/ 161 h 162"/>
                  <a:gd name="T34" fmla="*/ 87 w 163"/>
                  <a:gd name="T35" fmla="*/ 156 h 162"/>
                  <a:gd name="T36" fmla="*/ 95 w 163"/>
                  <a:gd name="T37" fmla="*/ 153 h 162"/>
                  <a:gd name="T38" fmla="*/ 104 w 163"/>
                  <a:gd name="T39" fmla="*/ 155 h 162"/>
                  <a:gd name="T40" fmla="*/ 111 w 163"/>
                  <a:gd name="T41" fmla="*/ 149 h 162"/>
                  <a:gd name="T42" fmla="*/ 111 w 163"/>
                  <a:gd name="T43" fmla="*/ 130 h 162"/>
                  <a:gd name="T44" fmla="*/ 113 w 163"/>
                  <a:gd name="T45" fmla="*/ 109 h 162"/>
                  <a:gd name="T46" fmla="*/ 119 w 163"/>
                  <a:gd name="T47" fmla="*/ 94 h 162"/>
                  <a:gd name="T48" fmla="*/ 111 w 163"/>
                  <a:gd name="T49" fmla="*/ 77 h 162"/>
                  <a:gd name="T50" fmla="*/ 122 w 163"/>
                  <a:gd name="T51" fmla="*/ 71 h 162"/>
                  <a:gd name="T52" fmla="*/ 129 w 163"/>
                  <a:gd name="T53" fmla="*/ 76 h 162"/>
                  <a:gd name="T54" fmla="*/ 149 w 163"/>
                  <a:gd name="T55" fmla="*/ 79 h 162"/>
                  <a:gd name="T56" fmla="*/ 160 w 163"/>
                  <a:gd name="T57" fmla="*/ 71 h 162"/>
                  <a:gd name="T58" fmla="*/ 163 w 163"/>
                  <a:gd name="T59" fmla="*/ 59 h 162"/>
                  <a:gd name="T60" fmla="*/ 152 w 163"/>
                  <a:gd name="T61" fmla="*/ 48 h 162"/>
                  <a:gd name="T62" fmla="*/ 143 w 163"/>
                  <a:gd name="T63" fmla="*/ 36 h 162"/>
                  <a:gd name="T64" fmla="*/ 134 w 163"/>
                  <a:gd name="T65" fmla="*/ 35 h 162"/>
                  <a:gd name="T66" fmla="*/ 123 w 163"/>
                  <a:gd name="T67" fmla="*/ 44 h 162"/>
                  <a:gd name="T68" fmla="*/ 107 w 163"/>
                  <a:gd name="T69" fmla="*/ 38 h 162"/>
                  <a:gd name="T70" fmla="*/ 95 w 163"/>
                  <a:gd name="T71" fmla="*/ 36 h 162"/>
                  <a:gd name="T72" fmla="*/ 87 w 163"/>
                  <a:gd name="T73" fmla="*/ 27 h 162"/>
                  <a:gd name="T74" fmla="*/ 87 w 163"/>
                  <a:gd name="T75" fmla="*/ 16 h 162"/>
                  <a:gd name="T76" fmla="*/ 90 w 163"/>
                  <a:gd name="T77" fmla="*/ 9 h 162"/>
                  <a:gd name="T78" fmla="*/ 79 w 163"/>
                  <a:gd name="T79" fmla="*/ 12 h 162"/>
                  <a:gd name="T80" fmla="*/ 67 w 163"/>
                  <a:gd name="T81" fmla="*/ 9 h 162"/>
                  <a:gd name="T82" fmla="*/ 64 w 163"/>
                  <a:gd name="T83" fmla="*/ 21 h 162"/>
                  <a:gd name="T84" fmla="*/ 52 w 163"/>
                  <a:gd name="T85" fmla="*/ 10 h 162"/>
                  <a:gd name="T86" fmla="*/ 44 w 163"/>
                  <a:gd name="T87" fmla="*/ 15 h 162"/>
                  <a:gd name="T88" fmla="*/ 41 w 163"/>
                  <a:gd name="T89" fmla="*/ 6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3" h="162">
                    <a:moveTo>
                      <a:pt x="37" y="0"/>
                    </a:moveTo>
                    <a:lnTo>
                      <a:pt x="25" y="3"/>
                    </a:lnTo>
                    <a:lnTo>
                      <a:pt x="19" y="6"/>
                    </a:lnTo>
                    <a:lnTo>
                      <a:pt x="25" y="12"/>
                    </a:lnTo>
                    <a:lnTo>
                      <a:pt x="22" y="23"/>
                    </a:lnTo>
                    <a:lnTo>
                      <a:pt x="19" y="26"/>
                    </a:lnTo>
                    <a:lnTo>
                      <a:pt x="17" y="39"/>
                    </a:lnTo>
                    <a:lnTo>
                      <a:pt x="22" y="42"/>
                    </a:lnTo>
                    <a:lnTo>
                      <a:pt x="22" y="53"/>
                    </a:lnTo>
                    <a:lnTo>
                      <a:pt x="25" y="59"/>
                    </a:lnTo>
                    <a:lnTo>
                      <a:pt x="22" y="73"/>
                    </a:lnTo>
                    <a:lnTo>
                      <a:pt x="20" y="76"/>
                    </a:lnTo>
                    <a:lnTo>
                      <a:pt x="14" y="73"/>
                    </a:lnTo>
                    <a:lnTo>
                      <a:pt x="13" y="79"/>
                    </a:lnTo>
                    <a:lnTo>
                      <a:pt x="8" y="76"/>
                    </a:lnTo>
                    <a:lnTo>
                      <a:pt x="5" y="82"/>
                    </a:lnTo>
                    <a:lnTo>
                      <a:pt x="0" y="82"/>
                    </a:lnTo>
                    <a:lnTo>
                      <a:pt x="0" y="89"/>
                    </a:lnTo>
                    <a:lnTo>
                      <a:pt x="5" y="91"/>
                    </a:lnTo>
                    <a:lnTo>
                      <a:pt x="5" y="99"/>
                    </a:lnTo>
                    <a:lnTo>
                      <a:pt x="19" y="109"/>
                    </a:lnTo>
                    <a:lnTo>
                      <a:pt x="26" y="111"/>
                    </a:lnTo>
                    <a:lnTo>
                      <a:pt x="34" y="103"/>
                    </a:lnTo>
                    <a:lnTo>
                      <a:pt x="34" y="115"/>
                    </a:lnTo>
                    <a:lnTo>
                      <a:pt x="37" y="118"/>
                    </a:lnTo>
                    <a:lnTo>
                      <a:pt x="41" y="124"/>
                    </a:lnTo>
                    <a:lnTo>
                      <a:pt x="49" y="121"/>
                    </a:lnTo>
                    <a:lnTo>
                      <a:pt x="55" y="126"/>
                    </a:lnTo>
                    <a:lnTo>
                      <a:pt x="52" y="130"/>
                    </a:lnTo>
                    <a:lnTo>
                      <a:pt x="52" y="135"/>
                    </a:lnTo>
                    <a:lnTo>
                      <a:pt x="51" y="144"/>
                    </a:lnTo>
                    <a:lnTo>
                      <a:pt x="60" y="149"/>
                    </a:lnTo>
                    <a:lnTo>
                      <a:pt x="61" y="155"/>
                    </a:lnTo>
                    <a:lnTo>
                      <a:pt x="67" y="161"/>
                    </a:lnTo>
                    <a:lnTo>
                      <a:pt x="70" y="162"/>
                    </a:lnTo>
                    <a:lnTo>
                      <a:pt x="87" y="156"/>
                    </a:lnTo>
                    <a:lnTo>
                      <a:pt x="87" y="152"/>
                    </a:lnTo>
                    <a:lnTo>
                      <a:pt x="95" y="153"/>
                    </a:lnTo>
                    <a:lnTo>
                      <a:pt x="96" y="158"/>
                    </a:lnTo>
                    <a:lnTo>
                      <a:pt x="104" y="155"/>
                    </a:lnTo>
                    <a:lnTo>
                      <a:pt x="111" y="156"/>
                    </a:lnTo>
                    <a:lnTo>
                      <a:pt x="111" y="149"/>
                    </a:lnTo>
                    <a:lnTo>
                      <a:pt x="110" y="140"/>
                    </a:lnTo>
                    <a:lnTo>
                      <a:pt x="111" y="130"/>
                    </a:lnTo>
                    <a:lnTo>
                      <a:pt x="110" y="124"/>
                    </a:lnTo>
                    <a:lnTo>
                      <a:pt x="113" y="109"/>
                    </a:lnTo>
                    <a:lnTo>
                      <a:pt x="117" y="103"/>
                    </a:lnTo>
                    <a:lnTo>
                      <a:pt x="119" y="94"/>
                    </a:lnTo>
                    <a:lnTo>
                      <a:pt x="114" y="92"/>
                    </a:lnTo>
                    <a:lnTo>
                      <a:pt x="111" y="77"/>
                    </a:lnTo>
                    <a:lnTo>
                      <a:pt x="113" y="74"/>
                    </a:lnTo>
                    <a:lnTo>
                      <a:pt x="122" y="71"/>
                    </a:lnTo>
                    <a:lnTo>
                      <a:pt x="128" y="73"/>
                    </a:lnTo>
                    <a:lnTo>
                      <a:pt x="129" y="76"/>
                    </a:lnTo>
                    <a:lnTo>
                      <a:pt x="143" y="73"/>
                    </a:lnTo>
                    <a:lnTo>
                      <a:pt x="149" y="79"/>
                    </a:lnTo>
                    <a:lnTo>
                      <a:pt x="152" y="79"/>
                    </a:lnTo>
                    <a:lnTo>
                      <a:pt x="160" y="71"/>
                    </a:lnTo>
                    <a:lnTo>
                      <a:pt x="157" y="65"/>
                    </a:lnTo>
                    <a:lnTo>
                      <a:pt x="163" y="59"/>
                    </a:lnTo>
                    <a:lnTo>
                      <a:pt x="157" y="48"/>
                    </a:lnTo>
                    <a:lnTo>
                      <a:pt x="152" y="48"/>
                    </a:lnTo>
                    <a:lnTo>
                      <a:pt x="146" y="45"/>
                    </a:lnTo>
                    <a:lnTo>
                      <a:pt x="143" y="36"/>
                    </a:lnTo>
                    <a:lnTo>
                      <a:pt x="137" y="38"/>
                    </a:lnTo>
                    <a:lnTo>
                      <a:pt x="134" y="35"/>
                    </a:lnTo>
                    <a:lnTo>
                      <a:pt x="125" y="36"/>
                    </a:lnTo>
                    <a:lnTo>
                      <a:pt x="123" y="44"/>
                    </a:lnTo>
                    <a:lnTo>
                      <a:pt x="116" y="51"/>
                    </a:lnTo>
                    <a:lnTo>
                      <a:pt x="107" y="38"/>
                    </a:lnTo>
                    <a:lnTo>
                      <a:pt x="101" y="36"/>
                    </a:lnTo>
                    <a:lnTo>
                      <a:pt x="95" y="36"/>
                    </a:lnTo>
                    <a:lnTo>
                      <a:pt x="88" y="33"/>
                    </a:lnTo>
                    <a:lnTo>
                      <a:pt x="87" y="27"/>
                    </a:lnTo>
                    <a:lnTo>
                      <a:pt x="91" y="26"/>
                    </a:lnTo>
                    <a:lnTo>
                      <a:pt x="87" y="16"/>
                    </a:lnTo>
                    <a:lnTo>
                      <a:pt x="95" y="15"/>
                    </a:lnTo>
                    <a:lnTo>
                      <a:pt x="90" y="9"/>
                    </a:lnTo>
                    <a:lnTo>
                      <a:pt x="85" y="12"/>
                    </a:lnTo>
                    <a:lnTo>
                      <a:pt x="79" y="12"/>
                    </a:lnTo>
                    <a:lnTo>
                      <a:pt x="73" y="7"/>
                    </a:lnTo>
                    <a:lnTo>
                      <a:pt x="67" y="9"/>
                    </a:lnTo>
                    <a:lnTo>
                      <a:pt x="64" y="13"/>
                    </a:lnTo>
                    <a:lnTo>
                      <a:pt x="64" y="21"/>
                    </a:lnTo>
                    <a:lnTo>
                      <a:pt x="63" y="23"/>
                    </a:lnTo>
                    <a:lnTo>
                      <a:pt x="52" y="10"/>
                    </a:lnTo>
                    <a:lnTo>
                      <a:pt x="49" y="21"/>
                    </a:lnTo>
                    <a:lnTo>
                      <a:pt x="44" y="15"/>
                    </a:lnTo>
                    <a:lnTo>
                      <a:pt x="46" y="7"/>
                    </a:lnTo>
                    <a:lnTo>
                      <a:pt x="41" y="6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0" name="Freeform 1212">
                <a:extLst>
                  <a:ext uri="{FF2B5EF4-FFF2-40B4-BE49-F238E27FC236}">
                    <a16:creationId xmlns:a16="http://schemas.microsoft.com/office/drawing/2014/main" id="{119C4551-77C1-577C-4736-F8B14ACEE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562"/>
                <a:ext cx="81" cy="82"/>
              </a:xfrm>
              <a:custGeom>
                <a:avLst/>
                <a:gdLst>
                  <a:gd name="T0" fmla="*/ 41 w 163"/>
                  <a:gd name="T1" fmla="*/ 6 h 162"/>
                  <a:gd name="T2" fmla="*/ 44 w 163"/>
                  <a:gd name="T3" fmla="*/ 15 h 162"/>
                  <a:gd name="T4" fmla="*/ 52 w 163"/>
                  <a:gd name="T5" fmla="*/ 10 h 162"/>
                  <a:gd name="T6" fmla="*/ 64 w 163"/>
                  <a:gd name="T7" fmla="*/ 21 h 162"/>
                  <a:gd name="T8" fmla="*/ 67 w 163"/>
                  <a:gd name="T9" fmla="*/ 9 h 162"/>
                  <a:gd name="T10" fmla="*/ 79 w 163"/>
                  <a:gd name="T11" fmla="*/ 12 h 162"/>
                  <a:gd name="T12" fmla="*/ 90 w 163"/>
                  <a:gd name="T13" fmla="*/ 9 h 162"/>
                  <a:gd name="T14" fmla="*/ 87 w 163"/>
                  <a:gd name="T15" fmla="*/ 16 h 162"/>
                  <a:gd name="T16" fmla="*/ 87 w 163"/>
                  <a:gd name="T17" fmla="*/ 27 h 162"/>
                  <a:gd name="T18" fmla="*/ 95 w 163"/>
                  <a:gd name="T19" fmla="*/ 36 h 162"/>
                  <a:gd name="T20" fmla="*/ 107 w 163"/>
                  <a:gd name="T21" fmla="*/ 38 h 162"/>
                  <a:gd name="T22" fmla="*/ 123 w 163"/>
                  <a:gd name="T23" fmla="*/ 44 h 162"/>
                  <a:gd name="T24" fmla="*/ 134 w 163"/>
                  <a:gd name="T25" fmla="*/ 35 h 162"/>
                  <a:gd name="T26" fmla="*/ 143 w 163"/>
                  <a:gd name="T27" fmla="*/ 36 h 162"/>
                  <a:gd name="T28" fmla="*/ 152 w 163"/>
                  <a:gd name="T29" fmla="*/ 48 h 162"/>
                  <a:gd name="T30" fmla="*/ 163 w 163"/>
                  <a:gd name="T31" fmla="*/ 59 h 162"/>
                  <a:gd name="T32" fmla="*/ 160 w 163"/>
                  <a:gd name="T33" fmla="*/ 71 h 162"/>
                  <a:gd name="T34" fmla="*/ 149 w 163"/>
                  <a:gd name="T35" fmla="*/ 79 h 162"/>
                  <a:gd name="T36" fmla="*/ 129 w 163"/>
                  <a:gd name="T37" fmla="*/ 76 h 162"/>
                  <a:gd name="T38" fmla="*/ 122 w 163"/>
                  <a:gd name="T39" fmla="*/ 71 h 162"/>
                  <a:gd name="T40" fmla="*/ 111 w 163"/>
                  <a:gd name="T41" fmla="*/ 77 h 162"/>
                  <a:gd name="T42" fmla="*/ 119 w 163"/>
                  <a:gd name="T43" fmla="*/ 94 h 162"/>
                  <a:gd name="T44" fmla="*/ 113 w 163"/>
                  <a:gd name="T45" fmla="*/ 109 h 162"/>
                  <a:gd name="T46" fmla="*/ 111 w 163"/>
                  <a:gd name="T47" fmla="*/ 130 h 162"/>
                  <a:gd name="T48" fmla="*/ 111 w 163"/>
                  <a:gd name="T49" fmla="*/ 149 h 162"/>
                  <a:gd name="T50" fmla="*/ 104 w 163"/>
                  <a:gd name="T51" fmla="*/ 155 h 162"/>
                  <a:gd name="T52" fmla="*/ 95 w 163"/>
                  <a:gd name="T53" fmla="*/ 153 h 162"/>
                  <a:gd name="T54" fmla="*/ 87 w 163"/>
                  <a:gd name="T55" fmla="*/ 156 h 162"/>
                  <a:gd name="T56" fmla="*/ 67 w 163"/>
                  <a:gd name="T57" fmla="*/ 161 h 162"/>
                  <a:gd name="T58" fmla="*/ 60 w 163"/>
                  <a:gd name="T59" fmla="*/ 149 h 162"/>
                  <a:gd name="T60" fmla="*/ 52 w 163"/>
                  <a:gd name="T61" fmla="*/ 135 h 162"/>
                  <a:gd name="T62" fmla="*/ 55 w 163"/>
                  <a:gd name="T63" fmla="*/ 126 h 162"/>
                  <a:gd name="T64" fmla="*/ 41 w 163"/>
                  <a:gd name="T65" fmla="*/ 124 h 162"/>
                  <a:gd name="T66" fmla="*/ 34 w 163"/>
                  <a:gd name="T67" fmla="*/ 115 h 162"/>
                  <a:gd name="T68" fmla="*/ 26 w 163"/>
                  <a:gd name="T69" fmla="*/ 111 h 162"/>
                  <a:gd name="T70" fmla="*/ 5 w 163"/>
                  <a:gd name="T71" fmla="*/ 99 h 162"/>
                  <a:gd name="T72" fmla="*/ 0 w 163"/>
                  <a:gd name="T73" fmla="*/ 89 h 162"/>
                  <a:gd name="T74" fmla="*/ 5 w 163"/>
                  <a:gd name="T75" fmla="*/ 82 h 162"/>
                  <a:gd name="T76" fmla="*/ 13 w 163"/>
                  <a:gd name="T77" fmla="*/ 79 h 162"/>
                  <a:gd name="T78" fmla="*/ 20 w 163"/>
                  <a:gd name="T79" fmla="*/ 76 h 162"/>
                  <a:gd name="T80" fmla="*/ 25 w 163"/>
                  <a:gd name="T81" fmla="*/ 59 h 162"/>
                  <a:gd name="T82" fmla="*/ 22 w 163"/>
                  <a:gd name="T83" fmla="*/ 42 h 162"/>
                  <a:gd name="T84" fmla="*/ 19 w 163"/>
                  <a:gd name="T85" fmla="*/ 26 h 162"/>
                  <a:gd name="T86" fmla="*/ 25 w 163"/>
                  <a:gd name="T87" fmla="*/ 12 h 162"/>
                  <a:gd name="T88" fmla="*/ 25 w 163"/>
                  <a:gd name="T8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3" h="162">
                    <a:moveTo>
                      <a:pt x="37" y="0"/>
                    </a:moveTo>
                    <a:lnTo>
                      <a:pt x="41" y="6"/>
                    </a:lnTo>
                    <a:lnTo>
                      <a:pt x="46" y="7"/>
                    </a:lnTo>
                    <a:lnTo>
                      <a:pt x="44" y="15"/>
                    </a:lnTo>
                    <a:lnTo>
                      <a:pt x="49" y="21"/>
                    </a:lnTo>
                    <a:lnTo>
                      <a:pt x="52" y="10"/>
                    </a:lnTo>
                    <a:lnTo>
                      <a:pt x="63" y="23"/>
                    </a:lnTo>
                    <a:lnTo>
                      <a:pt x="64" y="21"/>
                    </a:lnTo>
                    <a:lnTo>
                      <a:pt x="64" y="13"/>
                    </a:lnTo>
                    <a:lnTo>
                      <a:pt x="67" y="9"/>
                    </a:lnTo>
                    <a:lnTo>
                      <a:pt x="73" y="7"/>
                    </a:lnTo>
                    <a:lnTo>
                      <a:pt x="79" y="12"/>
                    </a:lnTo>
                    <a:lnTo>
                      <a:pt x="85" y="12"/>
                    </a:lnTo>
                    <a:lnTo>
                      <a:pt x="90" y="9"/>
                    </a:lnTo>
                    <a:lnTo>
                      <a:pt x="95" y="15"/>
                    </a:lnTo>
                    <a:lnTo>
                      <a:pt x="87" y="16"/>
                    </a:lnTo>
                    <a:lnTo>
                      <a:pt x="91" y="26"/>
                    </a:lnTo>
                    <a:lnTo>
                      <a:pt x="87" y="27"/>
                    </a:lnTo>
                    <a:lnTo>
                      <a:pt x="88" y="33"/>
                    </a:lnTo>
                    <a:lnTo>
                      <a:pt x="95" y="36"/>
                    </a:lnTo>
                    <a:lnTo>
                      <a:pt x="101" y="36"/>
                    </a:lnTo>
                    <a:lnTo>
                      <a:pt x="107" y="38"/>
                    </a:lnTo>
                    <a:lnTo>
                      <a:pt x="116" y="51"/>
                    </a:lnTo>
                    <a:lnTo>
                      <a:pt x="123" y="44"/>
                    </a:lnTo>
                    <a:lnTo>
                      <a:pt x="125" y="36"/>
                    </a:lnTo>
                    <a:lnTo>
                      <a:pt x="134" y="35"/>
                    </a:lnTo>
                    <a:lnTo>
                      <a:pt x="137" y="38"/>
                    </a:lnTo>
                    <a:lnTo>
                      <a:pt x="143" y="36"/>
                    </a:lnTo>
                    <a:lnTo>
                      <a:pt x="146" y="45"/>
                    </a:lnTo>
                    <a:lnTo>
                      <a:pt x="152" y="48"/>
                    </a:lnTo>
                    <a:lnTo>
                      <a:pt x="157" y="48"/>
                    </a:lnTo>
                    <a:lnTo>
                      <a:pt x="163" y="59"/>
                    </a:lnTo>
                    <a:lnTo>
                      <a:pt x="157" y="65"/>
                    </a:lnTo>
                    <a:lnTo>
                      <a:pt x="160" y="71"/>
                    </a:lnTo>
                    <a:lnTo>
                      <a:pt x="152" y="79"/>
                    </a:lnTo>
                    <a:lnTo>
                      <a:pt x="149" y="79"/>
                    </a:lnTo>
                    <a:lnTo>
                      <a:pt x="143" y="73"/>
                    </a:lnTo>
                    <a:lnTo>
                      <a:pt x="129" y="76"/>
                    </a:lnTo>
                    <a:lnTo>
                      <a:pt x="128" y="73"/>
                    </a:lnTo>
                    <a:lnTo>
                      <a:pt x="122" y="71"/>
                    </a:lnTo>
                    <a:lnTo>
                      <a:pt x="113" y="74"/>
                    </a:lnTo>
                    <a:lnTo>
                      <a:pt x="111" y="77"/>
                    </a:lnTo>
                    <a:lnTo>
                      <a:pt x="114" y="92"/>
                    </a:lnTo>
                    <a:lnTo>
                      <a:pt x="119" y="94"/>
                    </a:lnTo>
                    <a:lnTo>
                      <a:pt x="117" y="103"/>
                    </a:lnTo>
                    <a:lnTo>
                      <a:pt x="113" y="109"/>
                    </a:lnTo>
                    <a:lnTo>
                      <a:pt x="110" y="124"/>
                    </a:lnTo>
                    <a:lnTo>
                      <a:pt x="111" y="130"/>
                    </a:lnTo>
                    <a:lnTo>
                      <a:pt x="110" y="140"/>
                    </a:lnTo>
                    <a:lnTo>
                      <a:pt x="111" y="149"/>
                    </a:lnTo>
                    <a:lnTo>
                      <a:pt x="111" y="156"/>
                    </a:lnTo>
                    <a:lnTo>
                      <a:pt x="104" y="155"/>
                    </a:lnTo>
                    <a:lnTo>
                      <a:pt x="96" y="158"/>
                    </a:lnTo>
                    <a:lnTo>
                      <a:pt x="95" y="153"/>
                    </a:lnTo>
                    <a:lnTo>
                      <a:pt x="87" y="152"/>
                    </a:lnTo>
                    <a:lnTo>
                      <a:pt x="87" y="156"/>
                    </a:lnTo>
                    <a:lnTo>
                      <a:pt x="70" y="162"/>
                    </a:lnTo>
                    <a:lnTo>
                      <a:pt x="67" y="161"/>
                    </a:lnTo>
                    <a:lnTo>
                      <a:pt x="61" y="155"/>
                    </a:lnTo>
                    <a:lnTo>
                      <a:pt x="60" y="149"/>
                    </a:lnTo>
                    <a:lnTo>
                      <a:pt x="51" y="144"/>
                    </a:lnTo>
                    <a:lnTo>
                      <a:pt x="52" y="135"/>
                    </a:lnTo>
                    <a:lnTo>
                      <a:pt x="52" y="130"/>
                    </a:lnTo>
                    <a:lnTo>
                      <a:pt x="55" y="126"/>
                    </a:lnTo>
                    <a:lnTo>
                      <a:pt x="49" y="121"/>
                    </a:lnTo>
                    <a:lnTo>
                      <a:pt x="41" y="124"/>
                    </a:lnTo>
                    <a:lnTo>
                      <a:pt x="37" y="118"/>
                    </a:lnTo>
                    <a:lnTo>
                      <a:pt x="34" y="115"/>
                    </a:lnTo>
                    <a:lnTo>
                      <a:pt x="34" y="103"/>
                    </a:lnTo>
                    <a:lnTo>
                      <a:pt x="26" y="111"/>
                    </a:lnTo>
                    <a:lnTo>
                      <a:pt x="19" y="109"/>
                    </a:lnTo>
                    <a:lnTo>
                      <a:pt x="5" y="99"/>
                    </a:lnTo>
                    <a:lnTo>
                      <a:pt x="5" y="91"/>
                    </a:lnTo>
                    <a:lnTo>
                      <a:pt x="0" y="89"/>
                    </a:lnTo>
                    <a:lnTo>
                      <a:pt x="0" y="82"/>
                    </a:lnTo>
                    <a:lnTo>
                      <a:pt x="5" y="82"/>
                    </a:lnTo>
                    <a:lnTo>
                      <a:pt x="8" y="76"/>
                    </a:lnTo>
                    <a:lnTo>
                      <a:pt x="13" y="79"/>
                    </a:lnTo>
                    <a:lnTo>
                      <a:pt x="14" y="73"/>
                    </a:lnTo>
                    <a:lnTo>
                      <a:pt x="20" y="76"/>
                    </a:lnTo>
                    <a:lnTo>
                      <a:pt x="22" y="73"/>
                    </a:lnTo>
                    <a:lnTo>
                      <a:pt x="25" y="59"/>
                    </a:lnTo>
                    <a:lnTo>
                      <a:pt x="22" y="53"/>
                    </a:lnTo>
                    <a:lnTo>
                      <a:pt x="22" y="42"/>
                    </a:lnTo>
                    <a:lnTo>
                      <a:pt x="17" y="39"/>
                    </a:lnTo>
                    <a:lnTo>
                      <a:pt x="19" y="26"/>
                    </a:lnTo>
                    <a:lnTo>
                      <a:pt x="22" y="23"/>
                    </a:lnTo>
                    <a:lnTo>
                      <a:pt x="25" y="12"/>
                    </a:lnTo>
                    <a:lnTo>
                      <a:pt x="19" y="6"/>
                    </a:lnTo>
                    <a:lnTo>
                      <a:pt x="25" y="3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1" name="Freeform 1213">
                <a:extLst>
                  <a:ext uri="{FF2B5EF4-FFF2-40B4-BE49-F238E27FC236}">
                    <a16:creationId xmlns:a16="http://schemas.microsoft.com/office/drawing/2014/main" id="{21649FBE-3F10-EFE6-32CF-B97A9E6F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562"/>
                <a:ext cx="81" cy="82"/>
              </a:xfrm>
              <a:custGeom>
                <a:avLst/>
                <a:gdLst>
                  <a:gd name="T0" fmla="*/ 41 w 163"/>
                  <a:gd name="T1" fmla="*/ 6 h 162"/>
                  <a:gd name="T2" fmla="*/ 44 w 163"/>
                  <a:gd name="T3" fmla="*/ 15 h 162"/>
                  <a:gd name="T4" fmla="*/ 52 w 163"/>
                  <a:gd name="T5" fmla="*/ 10 h 162"/>
                  <a:gd name="T6" fmla="*/ 64 w 163"/>
                  <a:gd name="T7" fmla="*/ 21 h 162"/>
                  <a:gd name="T8" fmla="*/ 67 w 163"/>
                  <a:gd name="T9" fmla="*/ 9 h 162"/>
                  <a:gd name="T10" fmla="*/ 79 w 163"/>
                  <a:gd name="T11" fmla="*/ 12 h 162"/>
                  <a:gd name="T12" fmla="*/ 90 w 163"/>
                  <a:gd name="T13" fmla="*/ 9 h 162"/>
                  <a:gd name="T14" fmla="*/ 87 w 163"/>
                  <a:gd name="T15" fmla="*/ 16 h 162"/>
                  <a:gd name="T16" fmla="*/ 87 w 163"/>
                  <a:gd name="T17" fmla="*/ 27 h 162"/>
                  <a:gd name="T18" fmla="*/ 95 w 163"/>
                  <a:gd name="T19" fmla="*/ 36 h 162"/>
                  <a:gd name="T20" fmla="*/ 107 w 163"/>
                  <a:gd name="T21" fmla="*/ 38 h 162"/>
                  <a:gd name="T22" fmla="*/ 123 w 163"/>
                  <a:gd name="T23" fmla="*/ 44 h 162"/>
                  <a:gd name="T24" fmla="*/ 134 w 163"/>
                  <a:gd name="T25" fmla="*/ 35 h 162"/>
                  <a:gd name="T26" fmla="*/ 143 w 163"/>
                  <a:gd name="T27" fmla="*/ 36 h 162"/>
                  <a:gd name="T28" fmla="*/ 152 w 163"/>
                  <a:gd name="T29" fmla="*/ 48 h 162"/>
                  <a:gd name="T30" fmla="*/ 163 w 163"/>
                  <a:gd name="T31" fmla="*/ 59 h 162"/>
                  <a:gd name="T32" fmla="*/ 160 w 163"/>
                  <a:gd name="T33" fmla="*/ 71 h 162"/>
                  <a:gd name="T34" fmla="*/ 149 w 163"/>
                  <a:gd name="T35" fmla="*/ 79 h 162"/>
                  <a:gd name="T36" fmla="*/ 129 w 163"/>
                  <a:gd name="T37" fmla="*/ 76 h 162"/>
                  <a:gd name="T38" fmla="*/ 122 w 163"/>
                  <a:gd name="T39" fmla="*/ 71 h 162"/>
                  <a:gd name="T40" fmla="*/ 111 w 163"/>
                  <a:gd name="T41" fmla="*/ 77 h 162"/>
                  <a:gd name="T42" fmla="*/ 119 w 163"/>
                  <a:gd name="T43" fmla="*/ 94 h 162"/>
                  <a:gd name="T44" fmla="*/ 113 w 163"/>
                  <a:gd name="T45" fmla="*/ 109 h 162"/>
                  <a:gd name="T46" fmla="*/ 111 w 163"/>
                  <a:gd name="T47" fmla="*/ 130 h 162"/>
                  <a:gd name="T48" fmla="*/ 111 w 163"/>
                  <a:gd name="T49" fmla="*/ 149 h 162"/>
                  <a:gd name="T50" fmla="*/ 104 w 163"/>
                  <a:gd name="T51" fmla="*/ 155 h 162"/>
                  <a:gd name="T52" fmla="*/ 95 w 163"/>
                  <a:gd name="T53" fmla="*/ 153 h 162"/>
                  <a:gd name="T54" fmla="*/ 87 w 163"/>
                  <a:gd name="T55" fmla="*/ 156 h 162"/>
                  <a:gd name="T56" fmla="*/ 67 w 163"/>
                  <a:gd name="T57" fmla="*/ 161 h 162"/>
                  <a:gd name="T58" fmla="*/ 60 w 163"/>
                  <a:gd name="T59" fmla="*/ 149 h 162"/>
                  <a:gd name="T60" fmla="*/ 52 w 163"/>
                  <a:gd name="T61" fmla="*/ 135 h 162"/>
                  <a:gd name="T62" fmla="*/ 55 w 163"/>
                  <a:gd name="T63" fmla="*/ 126 h 162"/>
                  <a:gd name="T64" fmla="*/ 41 w 163"/>
                  <a:gd name="T65" fmla="*/ 124 h 162"/>
                  <a:gd name="T66" fmla="*/ 34 w 163"/>
                  <a:gd name="T67" fmla="*/ 115 h 162"/>
                  <a:gd name="T68" fmla="*/ 26 w 163"/>
                  <a:gd name="T69" fmla="*/ 111 h 162"/>
                  <a:gd name="T70" fmla="*/ 5 w 163"/>
                  <a:gd name="T71" fmla="*/ 99 h 162"/>
                  <a:gd name="T72" fmla="*/ 0 w 163"/>
                  <a:gd name="T73" fmla="*/ 89 h 162"/>
                  <a:gd name="T74" fmla="*/ 5 w 163"/>
                  <a:gd name="T75" fmla="*/ 82 h 162"/>
                  <a:gd name="T76" fmla="*/ 13 w 163"/>
                  <a:gd name="T77" fmla="*/ 79 h 162"/>
                  <a:gd name="T78" fmla="*/ 20 w 163"/>
                  <a:gd name="T79" fmla="*/ 76 h 162"/>
                  <a:gd name="T80" fmla="*/ 25 w 163"/>
                  <a:gd name="T81" fmla="*/ 59 h 162"/>
                  <a:gd name="T82" fmla="*/ 22 w 163"/>
                  <a:gd name="T83" fmla="*/ 42 h 162"/>
                  <a:gd name="T84" fmla="*/ 19 w 163"/>
                  <a:gd name="T85" fmla="*/ 26 h 162"/>
                  <a:gd name="T86" fmla="*/ 25 w 163"/>
                  <a:gd name="T87" fmla="*/ 12 h 162"/>
                  <a:gd name="T88" fmla="*/ 25 w 163"/>
                  <a:gd name="T8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3" h="162">
                    <a:moveTo>
                      <a:pt x="37" y="0"/>
                    </a:moveTo>
                    <a:lnTo>
                      <a:pt x="41" y="6"/>
                    </a:lnTo>
                    <a:lnTo>
                      <a:pt x="46" y="7"/>
                    </a:lnTo>
                    <a:lnTo>
                      <a:pt x="44" y="15"/>
                    </a:lnTo>
                    <a:lnTo>
                      <a:pt x="49" y="21"/>
                    </a:lnTo>
                    <a:lnTo>
                      <a:pt x="52" y="10"/>
                    </a:lnTo>
                    <a:lnTo>
                      <a:pt x="63" y="23"/>
                    </a:lnTo>
                    <a:lnTo>
                      <a:pt x="64" y="21"/>
                    </a:lnTo>
                    <a:lnTo>
                      <a:pt x="64" y="13"/>
                    </a:lnTo>
                    <a:lnTo>
                      <a:pt x="67" y="9"/>
                    </a:lnTo>
                    <a:lnTo>
                      <a:pt x="73" y="7"/>
                    </a:lnTo>
                    <a:lnTo>
                      <a:pt x="79" y="12"/>
                    </a:lnTo>
                    <a:lnTo>
                      <a:pt x="85" y="12"/>
                    </a:lnTo>
                    <a:lnTo>
                      <a:pt x="90" y="9"/>
                    </a:lnTo>
                    <a:lnTo>
                      <a:pt x="95" y="15"/>
                    </a:lnTo>
                    <a:lnTo>
                      <a:pt x="87" y="16"/>
                    </a:lnTo>
                    <a:lnTo>
                      <a:pt x="91" y="26"/>
                    </a:lnTo>
                    <a:lnTo>
                      <a:pt x="87" y="27"/>
                    </a:lnTo>
                    <a:lnTo>
                      <a:pt x="88" y="33"/>
                    </a:lnTo>
                    <a:lnTo>
                      <a:pt x="95" y="36"/>
                    </a:lnTo>
                    <a:lnTo>
                      <a:pt x="101" y="36"/>
                    </a:lnTo>
                    <a:lnTo>
                      <a:pt x="107" y="38"/>
                    </a:lnTo>
                    <a:lnTo>
                      <a:pt x="116" y="51"/>
                    </a:lnTo>
                    <a:lnTo>
                      <a:pt x="123" y="44"/>
                    </a:lnTo>
                    <a:lnTo>
                      <a:pt x="125" y="36"/>
                    </a:lnTo>
                    <a:lnTo>
                      <a:pt x="134" y="35"/>
                    </a:lnTo>
                    <a:lnTo>
                      <a:pt x="137" y="38"/>
                    </a:lnTo>
                    <a:lnTo>
                      <a:pt x="143" y="36"/>
                    </a:lnTo>
                    <a:lnTo>
                      <a:pt x="146" y="45"/>
                    </a:lnTo>
                    <a:lnTo>
                      <a:pt x="152" y="48"/>
                    </a:lnTo>
                    <a:lnTo>
                      <a:pt x="157" y="48"/>
                    </a:lnTo>
                    <a:lnTo>
                      <a:pt x="163" y="59"/>
                    </a:lnTo>
                    <a:lnTo>
                      <a:pt x="157" y="65"/>
                    </a:lnTo>
                    <a:lnTo>
                      <a:pt x="160" y="71"/>
                    </a:lnTo>
                    <a:lnTo>
                      <a:pt x="152" y="79"/>
                    </a:lnTo>
                    <a:lnTo>
                      <a:pt x="149" y="79"/>
                    </a:lnTo>
                    <a:lnTo>
                      <a:pt x="143" y="73"/>
                    </a:lnTo>
                    <a:lnTo>
                      <a:pt x="129" y="76"/>
                    </a:lnTo>
                    <a:lnTo>
                      <a:pt x="128" y="73"/>
                    </a:lnTo>
                    <a:lnTo>
                      <a:pt x="122" y="71"/>
                    </a:lnTo>
                    <a:lnTo>
                      <a:pt x="113" y="74"/>
                    </a:lnTo>
                    <a:lnTo>
                      <a:pt x="111" y="77"/>
                    </a:lnTo>
                    <a:lnTo>
                      <a:pt x="114" y="92"/>
                    </a:lnTo>
                    <a:lnTo>
                      <a:pt x="119" y="94"/>
                    </a:lnTo>
                    <a:lnTo>
                      <a:pt x="117" y="103"/>
                    </a:lnTo>
                    <a:lnTo>
                      <a:pt x="113" y="109"/>
                    </a:lnTo>
                    <a:lnTo>
                      <a:pt x="110" y="124"/>
                    </a:lnTo>
                    <a:lnTo>
                      <a:pt x="111" y="130"/>
                    </a:lnTo>
                    <a:lnTo>
                      <a:pt x="110" y="140"/>
                    </a:lnTo>
                    <a:lnTo>
                      <a:pt x="111" y="149"/>
                    </a:lnTo>
                    <a:lnTo>
                      <a:pt x="111" y="156"/>
                    </a:lnTo>
                    <a:lnTo>
                      <a:pt x="104" y="155"/>
                    </a:lnTo>
                    <a:lnTo>
                      <a:pt x="96" y="158"/>
                    </a:lnTo>
                    <a:lnTo>
                      <a:pt x="95" y="153"/>
                    </a:lnTo>
                    <a:lnTo>
                      <a:pt x="87" y="152"/>
                    </a:lnTo>
                    <a:lnTo>
                      <a:pt x="87" y="156"/>
                    </a:lnTo>
                    <a:lnTo>
                      <a:pt x="70" y="162"/>
                    </a:lnTo>
                    <a:lnTo>
                      <a:pt x="67" y="161"/>
                    </a:lnTo>
                    <a:lnTo>
                      <a:pt x="61" y="155"/>
                    </a:lnTo>
                    <a:lnTo>
                      <a:pt x="60" y="149"/>
                    </a:lnTo>
                    <a:lnTo>
                      <a:pt x="51" y="144"/>
                    </a:lnTo>
                    <a:lnTo>
                      <a:pt x="52" y="135"/>
                    </a:lnTo>
                    <a:lnTo>
                      <a:pt x="52" y="130"/>
                    </a:lnTo>
                    <a:lnTo>
                      <a:pt x="55" y="126"/>
                    </a:lnTo>
                    <a:lnTo>
                      <a:pt x="49" y="121"/>
                    </a:lnTo>
                    <a:lnTo>
                      <a:pt x="41" y="124"/>
                    </a:lnTo>
                    <a:lnTo>
                      <a:pt x="37" y="118"/>
                    </a:lnTo>
                    <a:lnTo>
                      <a:pt x="34" y="115"/>
                    </a:lnTo>
                    <a:lnTo>
                      <a:pt x="34" y="103"/>
                    </a:lnTo>
                    <a:lnTo>
                      <a:pt x="26" y="111"/>
                    </a:lnTo>
                    <a:lnTo>
                      <a:pt x="19" y="109"/>
                    </a:lnTo>
                    <a:lnTo>
                      <a:pt x="5" y="99"/>
                    </a:lnTo>
                    <a:lnTo>
                      <a:pt x="5" y="91"/>
                    </a:lnTo>
                    <a:lnTo>
                      <a:pt x="0" y="89"/>
                    </a:lnTo>
                    <a:lnTo>
                      <a:pt x="0" y="82"/>
                    </a:lnTo>
                    <a:lnTo>
                      <a:pt x="5" y="82"/>
                    </a:lnTo>
                    <a:lnTo>
                      <a:pt x="8" y="76"/>
                    </a:lnTo>
                    <a:lnTo>
                      <a:pt x="13" y="79"/>
                    </a:lnTo>
                    <a:lnTo>
                      <a:pt x="14" y="73"/>
                    </a:lnTo>
                    <a:lnTo>
                      <a:pt x="20" y="76"/>
                    </a:lnTo>
                    <a:lnTo>
                      <a:pt x="22" y="73"/>
                    </a:lnTo>
                    <a:lnTo>
                      <a:pt x="25" y="59"/>
                    </a:lnTo>
                    <a:lnTo>
                      <a:pt x="22" y="53"/>
                    </a:lnTo>
                    <a:lnTo>
                      <a:pt x="22" y="42"/>
                    </a:lnTo>
                    <a:lnTo>
                      <a:pt x="17" y="39"/>
                    </a:lnTo>
                    <a:lnTo>
                      <a:pt x="19" y="26"/>
                    </a:lnTo>
                    <a:lnTo>
                      <a:pt x="22" y="23"/>
                    </a:lnTo>
                    <a:lnTo>
                      <a:pt x="25" y="12"/>
                    </a:lnTo>
                    <a:lnTo>
                      <a:pt x="19" y="6"/>
                    </a:lnTo>
                    <a:lnTo>
                      <a:pt x="25" y="3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2" name="Freeform 1214">
                <a:extLst>
                  <a:ext uri="{FF2B5EF4-FFF2-40B4-BE49-F238E27FC236}">
                    <a16:creationId xmlns:a16="http://schemas.microsoft.com/office/drawing/2014/main" id="{664678C0-14A5-2A77-18B0-AEF66A6E8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695"/>
                <a:ext cx="29" cy="25"/>
              </a:xfrm>
              <a:custGeom>
                <a:avLst/>
                <a:gdLst>
                  <a:gd name="T0" fmla="*/ 4 w 58"/>
                  <a:gd name="T1" fmla="*/ 28 h 52"/>
                  <a:gd name="T2" fmla="*/ 17 w 58"/>
                  <a:gd name="T3" fmla="*/ 34 h 52"/>
                  <a:gd name="T4" fmla="*/ 25 w 58"/>
                  <a:gd name="T5" fmla="*/ 34 h 52"/>
                  <a:gd name="T6" fmla="*/ 25 w 58"/>
                  <a:gd name="T7" fmla="*/ 46 h 52"/>
                  <a:gd name="T8" fmla="*/ 29 w 58"/>
                  <a:gd name="T9" fmla="*/ 44 h 52"/>
                  <a:gd name="T10" fmla="*/ 29 w 58"/>
                  <a:gd name="T11" fmla="*/ 50 h 52"/>
                  <a:gd name="T12" fmla="*/ 49 w 58"/>
                  <a:gd name="T13" fmla="*/ 52 h 52"/>
                  <a:gd name="T14" fmla="*/ 49 w 58"/>
                  <a:gd name="T15" fmla="*/ 47 h 52"/>
                  <a:gd name="T16" fmla="*/ 55 w 58"/>
                  <a:gd name="T17" fmla="*/ 41 h 52"/>
                  <a:gd name="T18" fmla="*/ 51 w 58"/>
                  <a:gd name="T19" fmla="*/ 38 h 52"/>
                  <a:gd name="T20" fmla="*/ 58 w 58"/>
                  <a:gd name="T21" fmla="*/ 31 h 52"/>
                  <a:gd name="T22" fmla="*/ 52 w 58"/>
                  <a:gd name="T23" fmla="*/ 24 h 52"/>
                  <a:gd name="T24" fmla="*/ 58 w 58"/>
                  <a:gd name="T25" fmla="*/ 18 h 52"/>
                  <a:gd name="T26" fmla="*/ 55 w 58"/>
                  <a:gd name="T27" fmla="*/ 15 h 52"/>
                  <a:gd name="T28" fmla="*/ 54 w 58"/>
                  <a:gd name="T29" fmla="*/ 9 h 52"/>
                  <a:gd name="T30" fmla="*/ 43 w 58"/>
                  <a:gd name="T31" fmla="*/ 0 h 52"/>
                  <a:gd name="T32" fmla="*/ 40 w 58"/>
                  <a:gd name="T33" fmla="*/ 8 h 52"/>
                  <a:gd name="T34" fmla="*/ 35 w 58"/>
                  <a:gd name="T35" fmla="*/ 6 h 52"/>
                  <a:gd name="T36" fmla="*/ 29 w 58"/>
                  <a:gd name="T37" fmla="*/ 12 h 52"/>
                  <a:gd name="T38" fmla="*/ 19 w 58"/>
                  <a:gd name="T39" fmla="*/ 14 h 52"/>
                  <a:gd name="T40" fmla="*/ 0 w 58"/>
                  <a:gd name="T41" fmla="*/ 12 h 52"/>
                  <a:gd name="T42" fmla="*/ 5 w 58"/>
                  <a:gd name="T43" fmla="*/ 24 h 52"/>
                  <a:gd name="T44" fmla="*/ 4 w 58"/>
                  <a:gd name="T45" fmla="*/ 2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2">
                    <a:moveTo>
                      <a:pt x="4" y="28"/>
                    </a:moveTo>
                    <a:lnTo>
                      <a:pt x="17" y="34"/>
                    </a:lnTo>
                    <a:lnTo>
                      <a:pt x="25" y="34"/>
                    </a:lnTo>
                    <a:lnTo>
                      <a:pt x="25" y="46"/>
                    </a:lnTo>
                    <a:lnTo>
                      <a:pt x="29" y="44"/>
                    </a:lnTo>
                    <a:lnTo>
                      <a:pt x="29" y="50"/>
                    </a:lnTo>
                    <a:lnTo>
                      <a:pt x="49" y="52"/>
                    </a:lnTo>
                    <a:lnTo>
                      <a:pt x="49" y="47"/>
                    </a:lnTo>
                    <a:lnTo>
                      <a:pt x="55" y="41"/>
                    </a:lnTo>
                    <a:lnTo>
                      <a:pt x="51" y="38"/>
                    </a:lnTo>
                    <a:lnTo>
                      <a:pt x="58" y="31"/>
                    </a:lnTo>
                    <a:lnTo>
                      <a:pt x="52" y="24"/>
                    </a:lnTo>
                    <a:lnTo>
                      <a:pt x="58" y="18"/>
                    </a:lnTo>
                    <a:lnTo>
                      <a:pt x="55" y="15"/>
                    </a:lnTo>
                    <a:lnTo>
                      <a:pt x="54" y="9"/>
                    </a:lnTo>
                    <a:lnTo>
                      <a:pt x="43" y="0"/>
                    </a:lnTo>
                    <a:lnTo>
                      <a:pt x="40" y="8"/>
                    </a:lnTo>
                    <a:lnTo>
                      <a:pt x="35" y="6"/>
                    </a:lnTo>
                    <a:lnTo>
                      <a:pt x="29" y="12"/>
                    </a:lnTo>
                    <a:lnTo>
                      <a:pt x="19" y="14"/>
                    </a:lnTo>
                    <a:lnTo>
                      <a:pt x="0" y="12"/>
                    </a:lnTo>
                    <a:lnTo>
                      <a:pt x="5" y="24"/>
                    </a:lnTo>
                    <a:lnTo>
                      <a:pt x="4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3" name="Freeform 1215">
                <a:extLst>
                  <a:ext uri="{FF2B5EF4-FFF2-40B4-BE49-F238E27FC236}">
                    <a16:creationId xmlns:a16="http://schemas.microsoft.com/office/drawing/2014/main" id="{8F91C58A-8B15-1432-BE85-EC02AA678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695"/>
                <a:ext cx="29" cy="25"/>
              </a:xfrm>
              <a:custGeom>
                <a:avLst/>
                <a:gdLst>
                  <a:gd name="T0" fmla="*/ 4 w 58"/>
                  <a:gd name="T1" fmla="*/ 28 h 52"/>
                  <a:gd name="T2" fmla="*/ 5 w 58"/>
                  <a:gd name="T3" fmla="*/ 24 h 52"/>
                  <a:gd name="T4" fmla="*/ 0 w 58"/>
                  <a:gd name="T5" fmla="*/ 12 h 52"/>
                  <a:gd name="T6" fmla="*/ 19 w 58"/>
                  <a:gd name="T7" fmla="*/ 14 h 52"/>
                  <a:gd name="T8" fmla="*/ 29 w 58"/>
                  <a:gd name="T9" fmla="*/ 12 h 52"/>
                  <a:gd name="T10" fmla="*/ 35 w 58"/>
                  <a:gd name="T11" fmla="*/ 6 h 52"/>
                  <a:gd name="T12" fmla="*/ 40 w 58"/>
                  <a:gd name="T13" fmla="*/ 8 h 52"/>
                  <a:gd name="T14" fmla="*/ 43 w 58"/>
                  <a:gd name="T15" fmla="*/ 0 h 52"/>
                  <a:gd name="T16" fmla="*/ 54 w 58"/>
                  <a:gd name="T17" fmla="*/ 9 h 52"/>
                  <a:gd name="T18" fmla="*/ 55 w 58"/>
                  <a:gd name="T19" fmla="*/ 15 h 52"/>
                  <a:gd name="T20" fmla="*/ 58 w 58"/>
                  <a:gd name="T21" fmla="*/ 18 h 52"/>
                  <a:gd name="T22" fmla="*/ 52 w 58"/>
                  <a:gd name="T23" fmla="*/ 24 h 52"/>
                  <a:gd name="T24" fmla="*/ 58 w 58"/>
                  <a:gd name="T25" fmla="*/ 31 h 52"/>
                  <a:gd name="T26" fmla="*/ 51 w 58"/>
                  <a:gd name="T27" fmla="*/ 38 h 52"/>
                  <a:gd name="T28" fmla="*/ 55 w 58"/>
                  <a:gd name="T29" fmla="*/ 41 h 52"/>
                  <a:gd name="T30" fmla="*/ 49 w 58"/>
                  <a:gd name="T31" fmla="*/ 47 h 52"/>
                  <a:gd name="T32" fmla="*/ 49 w 58"/>
                  <a:gd name="T33" fmla="*/ 52 h 52"/>
                  <a:gd name="T34" fmla="*/ 29 w 58"/>
                  <a:gd name="T35" fmla="*/ 50 h 52"/>
                  <a:gd name="T36" fmla="*/ 29 w 58"/>
                  <a:gd name="T37" fmla="*/ 44 h 52"/>
                  <a:gd name="T38" fmla="*/ 25 w 58"/>
                  <a:gd name="T39" fmla="*/ 46 h 52"/>
                  <a:gd name="T40" fmla="*/ 25 w 58"/>
                  <a:gd name="T41" fmla="*/ 34 h 52"/>
                  <a:gd name="T42" fmla="*/ 17 w 58"/>
                  <a:gd name="T43" fmla="*/ 34 h 52"/>
                  <a:gd name="T44" fmla="*/ 4 w 58"/>
                  <a:gd name="T45" fmla="*/ 2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2">
                    <a:moveTo>
                      <a:pt x="4" y="28"/>
                    </a:moveTo>
                    <a:lnTo>
                      <a:pt x="5" y="24"/>
                    </a:lnTo>
                    <a:lnTo>
                      <a:pt x="0" y="12"/>
                    </a:lnTo>
                    <a:lnTo>
                      <a:pt x="19" y="14"/>
                    </a:lnTo>
                    <a:lnTo>
                      <a:pt x="29" y="12"/>
                    </a:lnTo>
                    <a:lnTo>
                      <a:pt x="35" y="6"/>
                    </a:lnTo>
                    <a:lnTo>
                      <a:pt x="40" y="8"/>
                    </a:lnTo>
                    <a:lnTo>
                      <a:pt x="43" y="0"/>
                    </a:lnTo>
                    <a:lnTo>
                      <a:pt x="54" y="9"/>
                    </a:lnTo>
                    <a:lnTo>
                      <a:pt x="55" y="15"/>
                    </a:lnTo>
                    <a:lnTo>
                      <a:pt x="58" y="18"/>
                    </a:lnTo>
                    <a:lnTo>
                      <a:pt x="52" y="24"/>
                    </a:lnTo>
                    <a:lnTo>
                      <a:pt x="58" y="31"/>
                    </a:lnTo>
                    <a:lnTo>
                      <a:pt x="51" y="38"/>
                    </a:lnTo>
                    <a:lnTo>
                      <a:pt x="55" y="41"/>
                    </a:lnTo>
                    <a:lnTo>
                      <a:pt x="49" y="47"/>
                    </a:lnTo>
                    <a:lnTo>
                      <a:pt x="49" y="52"/>
                    </a:lnTo>
                    <a:lnTo>
                      <a:pt x="29" y="50"/>
                    </a:lnTo>
                    <a:lnTo>
                      <a:pt x="29" y="44"/>
                    </a:lnTo>
                    <a:lnTo>
                      <a:pt x="25" y="46"/>
                    </a:lnTo>
                    <a:lnTo>
                      <a:pt x="25" y="34"/>
                    </a:lnTo>
                    <a:lnTo>
                      <a:pt x="17" y="34"/>
                    </a:lnTo>
                    <a:lnTo>
                      <a:pt x="4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4" name="Freeform 1216">
                <a:extLst>
                  <a:ext uri="{FF2B5EF4-FFF2-40B4-BE49-F238E27FC236}">
                    <a16:creationId xmlns:a16="http://schemas.microsoft.com/office/drawing/2014/main" id="{76BBC15F-9BFD-D2DE-2571-C42BBC6C2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695"/>
                <a:ext cx="29" cy="25"/>
              </a:xfrm>
              <a:custGeom>
                <a:avLst/>
                <a:gdLst>
                  <a:gd name="T0" fmla="*/ 4 w 58"/>
                  <a:gd name="T1" fmla="*/ 28 h 52"/>
                  <a:gd name="T2" fmla="*/ 5 w 58"/>
                  <a:gd name="T3" fmla="*/ 24 h 52"/>
                  <a:gd name="T4" fmla="*/ 0 w 58"/>
                  <a:gd name="T5" fmla="*/ 12 h 52"/>
                  <a:gd name="T6" fmla="*/ 19 w 58"/>
                  <a:gd name="T7" fmla="*/ 14 h 52"/>
                  <a:gd name="T8" fmla="*/ 29 w 58"/>
                  <a:gd name="T9" fmla="*/ 12 h 52"/>
                  <a:gd name="T10" fmla="*/ 35 w 58"/>
                  <a:gd name="T11" fmla="*/ 6 h 52"/>
                  <a:gd name="T12" fmla="*/ 40 w 58"/>
                  <a:gd name="T13" fmla="*/ 8 h 52"/>
                  <a:gd name="T14" fmla="*/ 43 w 58"/>
                  <a:gd name="T15" fmla="*/ 0 h 52"/>
                  <a:gd name="T16" fmla="*/ 54 w 58"/>
                  <a:gd name="T17" fmla="*/ 9 h 52"/>
                  <a:gd name="T18" fmla="*/ 55 w 58"/>
                  <a:gd name="T19" fmla="*/ 15 h 52"/>
                  <a:gd name="T20" fmla="*/ 58 w 58"/>
                  <a:gd name="T21" fmla="*/ 18 h 52"/>
                  <a:gd name="T22" fmla="*/ 52 w 58"/>
                  <a:gd name="T23" fmla="*/ 24 h 52"/>
                  <a:gd name="T24" fmla="*/ 58 w 58"/>
                  <a:gd name="T25" fmla="*/ 31 h 52"/>
                  <a:gd name="T26" fmla="*/ 51 w 58"/>
                  <a:gd name="T27" fmla="*/ 38 h 52"/>
                  <a:gd name="T28" fmla="*/ 55 w 58"/>
                  <a:gd name="T29" fmla="*/ 41 h 52"/>
                  <a:gd name="T30" fmla="*/ 49 w 58"/>
                  <a:gd name="T31" fmla="*/ 47 h 52"/>
                  <a:gd name="T32" fmla="*/ 49 w 58"/>
                  <a:gd name="T33" fmla="*/ 52 h 52"/>
                  <a:gd name="T34" fmla="*/ 29 w 58"/>
                  <a:gd name="T35" fmla="*/ 50 h 52"/>
                  <a:gd name="T36" fmla="*/ 29 w 58"/>
                  <a:gd name="T37" fmla="*/ 44 h 52"/>
                  <a:gd name="T38" fmla="*/ 25 w 58"/>
                  <a:gd name="T39" fmla="*/ 46 h 52"/>
                  <a:gd name="T40" fmla="*/ 25 w 58"/>
                  <a:gd name="T41" fmla="*/ 34 h 52"/>
                  <a:gd name="T42" fmla="*/ 17 w 58"/>
                  <a:gd name="T43" fmla="*/ 34 h 52"/>
                  <a:gd name="T44" fmla="*/ 4 w 58"/>
                  <a:gd name="T45" fmla="*/ 2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2">
                    <a:moveTo>
                      <a:pt x="4" y="28"/>
                    </a:moveTo>
                    <a:lnTo>
                      <a:pt x="5" y="24"/>
                    </a:lnTo>
                    <a:lnTo>
                      <a:pt x="0" y="12"/>
                    </a:lnTo>
                    <a:lnTo>
                      <a:pt x="19" y="14"/>
                    </a:lnTo>
                    <a:lnTo>
                      <a:pt x="29" y="12"/>
                    </a:lnTo>
                    <a:lnTo>
                      <a:pt x="35" y="6"/>
                    </a:lnTo>
                    <a:lnTo>
                      <a:pt x="40" y="8"/>
                    </a:lnTo>
                    <a:lnTo>
                      <a:pt x="43" y="0"/>
                    </a:lnTo>
                    <a:lnTo>
                      <a:pt x="54" y="9"/>
                    </a:lnTo>
                    <a:lnTo>
                      <a:pt x="55" y="15"/>
                    </a:lnTo>
                    <a:lnTo>
                      <a:pt x="58" y="18"/>
                    </a:lnTo>
                    <a:lnTo>
                      <a:pt x="52" y="24"/>
                    </a:lnTo>
                    <a:lnTo>
                      <a:pt x="58" y="31"/>
                    </a:lnTo>
                    <a:lnTo>
                      <a:pt x="51" y="38"/>
                    </a:lnTo>
                    <a:lnTo>
                      <a:pt x="55" y="41"/>
                    </a:lnTo>
                    <a:lnTo>
                      <a:pt x="49" y="47"/>
                    </a:lnTo>
                    <a:lnTo>
                      <a:pt x="49" y="52"/>
                    </a:lnTo>
                    <a:lnTo>
                      <a:pt x="29" y="50"/>
                    </a:lnTo>
                    <a:lnTo>
                      <a:pt x="29" y="44"/>
                    </a:lnTo>
                    <a:lnTo>
                      <a:pt x="25" y="46"/>
                    </a:lnTo>
                    <a:lnTo>
                      <a:pt x="25" y="34"/>
                    </a:lnTo>
                    <a:lnTo>
                      <a:pt x="17" y="34"/>
                    </a:lnTo>
                    <a:lnTo>
                      <a:pt x="4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5" name="Freeform 1217">
                <a:extLst>
                  <a:ext uri="{FF2B5EF4-FFF2-40B4-BE49-F238E27FC236}">
                    <a16:creationId xmlns:a16="http://schemas.microsoft.com/office/drawing/2014/main" id="{2177B7FF-FAA0-5F2B-F5BD-7A129818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736"/>
                <a:ext cx="63" cy="56"/>
              </a:xfrm>
              <a:custGeom>
                <a:avLst/>
                <a:gdLst>
                  <a:gd name="T0" fmla="*/ 85 w 124"/>
                  <a:gd name="T1" fmla="*/ 32 h 113"/>
                  <a:gd name="T2" fmla="*/ 71 w 124"/>
                  <a:gd name="T3" fmla="*/ 34 h 113"/>
                  <a:gd name="T4" fmla="*/ 62 w 124"/>
                  <a:gd name="T5" fmla="*/ 28 h 113"/>
                  <a:gd name="T6" fmla="*/ 60 w 124"/>
                  <a:gd name="T7" fmla="*/ 14 h 113"/>
                  <a:gd name="T8" fmla="*/ 54 w 124"/>
                  <a:gd name="T9" fmla="*/ 9 h 113"/>
                  <a:gd name="T10" fmla="*/ 45 w 124"/>
                  <a:gd name="T11" fmla="*/ 18 h 113"/>
                  <a:gd name="T12" fmla="*/ 33 w 124"/>
                  <a:gd name="T13" fmla="*/ 12 h 113"/>
                  <a:gd name="T14" fmla="*/ 12 w 124"/>
                  <a:gd name="T15" fmla="*/ 8 h 113"/>
                  <a:gd name="T16" fmla="*/ 4 w 124"/>
                  <a:gd name="T17" fmla="*/ 9 h 113"/>
                  <a:gd name="T18" fmla="*/ 12 w 124"/>
                  <a:gd name="T19" fmla="*/ 25 h 113"/>
                  <a:gd name="T20" fmla="*/ 10 w 124"/>
                  <a:gd name="T21" fmla="*/ 38 h 113"/>
                  <a:gd name="T22" fmla="*/ 1 w 124"/>
                  <a:gd name="T23" fmla="*/ 43 h 113"/>
                  <a:gd name="T24" fmla="*/ 0 w 124"/>
                  <a:gd name="T25" fmla="*/ 82 h 113"/>
                  <a:gd name="T26" fmla="*/ 7 w 124"/>
                  <a:gd name="T27" fmla="*/ 101 h 113"/>
                  <a:gd name="T28" fmla="*/ 24 w 124"/>
                  <a:gd name="T29" fmla="*/ 94 h 113"/>
                  <a:gd name="T30" fmla="*/ 41 w 124"/>
                  <a:gd name="T31" fmla="*/ 98 h 113"/>
                  <a:gd name="T32" fmla="*/ 48 w 124"/>
                  <a:gd name="T33" fmla="*/ 104 h 113"/>
                  <a:gd name="T34" fmla="*/ 48 w 124"/>
                  <a:gd name="T35" fmla="*/ 113 h 113"/>
                  <a:gd name="T36" fmla="*/ 62 w 124"/>
                  <a:gd name="T37" fmla="*/ 104 h 113"/>
                  <a:gd name="T38" fmla="*/ 62 w 124"/>
                  <a:gd name="T39" fmla="*/ 96 h 113"/>
                  <a:gd name="T40" fmla="*/ 54 w 124"/>
                  <a:gd name="T41" fmla="*/ 82 h 113"/>
                  <a:gd name="T42" fmla="*/ 60 w 124"/>
                  <a:gd name="T43" fmla="*/ 76 h 113"/>
                  <a:gd name="T44" fmla="*/ 71 w 124"/>
                  <a:gd name="T45" fmla="*/ 72 h 113"/>
                  <a:gd name="T46" fmla="*/ 76 w 124"/>
                  <a:gd name="T47" fmla="*/ 69 h 113"/>
                  <a:gd name="T48" fmla="*/ 85 w 124"/>
                  <a:gd name="T49" fmla="*/ 81 h 113"/>
                  <a:gd name="T50" fmla="*/ 94 w 124"/>
                  <a:gd name="T51" fmla="*/ 70 h 113"/>
                  <a:gd name="T52" fmla="*/ 103 w 124"/>
                  <a:gd name="T53" fmla="*/ 67 h 113"/>
                  <a:gd name="T54" fmla="*/ 118 w 124"/>
                  <a:gd name="T55" fmla="*/ 60 h 113"/>
                  <a:gd name="T56" fmla="*/ 124 w 124"/>
                  <a:gd name="T57" fmla="*/ 53 h 113"/>
                  <a:gd name="T58" fmla="*/ 114 w 124"/>
                  <a:gd name="T59" fmla="*/ 44 h 113"/>
                  <a:gd name="T60" fmla="*/ 108 w 124"/>
                  <a:gd name="T61" fmla="*/ 40 h 113"/>
                  <a:gd name="T62" fmla="*/ 94 w 124"/>
                  <a:gd name="T63" fmla="*/ 35 h 113"/>
                  <a:gd name="T64" fmla="*/ 88 w 124"/>
                  <a:gd name="T65" fmla="*/ 28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13">
                    <a:moveTo>
                      <a:pt x="88" y="28"/>
                    </a:moveTo>
                    <a:lnTo>
                      <a:pt x="85" y="32"/>
                    </a:lnTo>
                    <a:lnTo>
                      <a:pt x="79" y="28"/>
                    </a:lnTo>
                    <a:lnTo>
                      <a:pt x="71" y="34"/>
                    </a:lnTo>
                    <a:lnTo>
                      <a:pt x="68" y="31"/>
                    </a:lnTo>
                    <a:lnTo>
                      <a:pt x="62" y="28"/>
                    </a:lnTo>
                    <a:lnTo>
                      <a:pt x="62" y="20"/>
                    </a:lnTo>
                    <a:lnTo>
                      <a:pt x="60" y="14"/>
                    </a:lnTo>
                    <a:lnTo>
                      <a:pt x="57" y="11"/>
                    </a:lnTo>
                    <a:lnTo>
                      <a:pt x="54" y="9"/>
                    </a:lnTo>
                    <a:lnTo>
                      <a:pt x="51" y="11"/>
                    </a:lnTo>
                    <a:lnTo>
                      <a:pt x="45" y="18"/>
                    </a:lnTo>
                    <a:lnTo>
                      <a:pt x="38" y="20"/>
                    </a:lnTo>
                    <a:lnTo>
                      <a:pt x="33" y="12"/>
                    </a:lnTo>
                    <a:lnTo>
                      <a:pt x="21" y="0"/>
                    </a:lnTo>
                    <a:lnTo>
                      <a:pt x="12" y="8"/>
                    </a:lnTo>
                    <a:lnTo>
                      <a:pt x="7" y="6"/>
                    </a:lnTo>
                    <a:lnTo>
                      <a:pt x="4" y="9"/>
                    </a:lnTo>
                    <a:lnTo>
                      <a:pt x="6" y="15"/>
                    </a:lnTo>
                    <a:lnTo>
                      <a:pt x="12" y="25"/>
                    </a:lnTo>
                    <a:lnTo>
                      <a:pt x="9" y="31"/>
                    </a:lnTo>
                    <a:lnTo>
                      <a:pt x="10" y="38"/>
                    </a:lnTo>
                    <a:lnTo>
                      <a:pt x="6" y="43"/>
                    </a:lnTo>
                    <a:lnTo>
                      <a:pt x="1" y="43"/>
                    </a:lnTo>
                    <a:lnTo>
                      <a:pt x="0" y="56"/>
                    </a:lnTo>
                    <a:lnTo>
                      <a:pt x="0" y="82"/>
                    </a:lnTo>
                    <a:lnTo>
                      <a:pt x="4" y="84"/>
                    </a:lnTo>
                    <a:lnTo>
                      <a:pt x="7" y="101"/>
                    </a:lnTo>
                    <a:lnTo>
                      <a:pt x="18" y="102"/>
                    </a:lnTo>
                    <a:lnTo>
                      <a:pt x="24" y="94"/>
                    </a:lnTo>
                    <a:lnTo>
                      <a:pt x="26" y="98"/>
                    </a:lnTo>
                    <a:lnTo>
                      <a:pt x="41" y="98"/>
                    </a:lnTo>
                    <a:lnTo>
                      <a:pt x="48" y="98"/>
                    </a:lnTo>
                    <a:lnTo>
                      <a:pt x="48" y="104"/>
                    </a:lnTo>
                    <a:lnTo>
                      <a:pt x="44" y="110"/>
                    </a:lnTo>
                    <a:lnTo>
                      <a:pt x="48" y="113"/>
                    </a:lnTo>
                    <a:lnTo>
                      <a:pt x="54" y="110"/>
                    </a:lnTo>
                    <a:lnTo>
                      <a:pt x="62" y="104"/>
                    </a:lnTo>
                    <a:lnTo>
                      <a:pt x="65" y="101"/>
                    </a:lnTo>
                    <a:lnTo>
                      <a:pt x="62" y="96"/>
                    </a:lnTo>
                    <a:lnTo>
                      <a:pt x="57" y="94"/>
                    </a:lnTo>
                    <a:lnTo>
                      <a:pt x="54" y="82"/>
                    </a:lnTo>
                    <a:lnTo>
                      <a:pt x="60" y="82"/>
                    </a:lnTo>
                    <a:lnTo>
                      <a:pt x="60" y="76"/>
                    </a:lnTo>
                    <a:lnTo>
                      <a:pt x="67" y="79"/>
                    </a:lnTo>
                    <a:lnTo>
                      <a:pt x="71" y="72"/>
                    </a:lnTo>
                    <a:lnTo>
                      <a:pt x="70" y="64"/>
                    </a:lnTo>
                    <a:lnTo>
                      <a:pt x="76" y="69"/>
                    </a:lnTo>
                    <a:lnTo>
                      <a:pt x="80" y="76"/>
                    </a:lnTo>
                    <a:lnTo>
                      <a:pt x="85" y="81"/>
                    </a:lnTo>
                    <a:lnTo>
                      <a:pt x="88" y="76"/>
                    </a:lnTo>
                    <a:lnTo>
                      <a:pt x="94" y="70"/>
                    </a:lnTo>
                    <a:lnTo>
                      <a:pt x="98" y="67"/>
                    </a:lnTo>
                    <a:lnTo>
                      <a:pt x="103" y="67"/>
                    </a:lnTo>
                    <a:lnTo>
                      <a:pt x="108" y="61"/>
                    </a:lnTo>
                    <a:lnTo>
                      <a:pt x="118" y="60"/>
                    </a:lnTo>
                    <a:lnTo>
                      <a:pt x="118" y="56"/>
                    </a:lnTo>
                    <a:lnTo>
                      <a:pt x="124" y="53"/>
                    </a:lnTo>
                    <a:lnTo>
                      <a:pt x="123" y="53"/>
                    </a:lnTo>
                    <a:lnTo>
                      <a:pt x="114" y="44"/>
                    </a:lnTo>
                    <a:lnTo>
                      <a:pt x="109" y="44"/>
                    </a:lnTo>
                    <a:lnTo>
                      <a:pt x="108" y="40"/>
                    </a:lnTo>
                    <a:lnTo>
                      <a:pt x="103" y="40"/>
                    </a:lnTo>
                    <a:lnTo>
                      <a:pt x="94" y="35"/>
                    </a:lnTo>
                    <a:lnTo>
                      <a:pt x="91" y="28"/>
                    </a:lnTo>
                    <a:lnTo>
                      <a:pt x="88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6" name="Freeform 1218">
                <a:extLst>
                  <a:ext uri="{FF2B5EF4-FFF2-40B4-BE49-F238E27FC236}">
                    <a16:creationId xmlns:a16="http://schemas.microsoft.com/office/drawing/2014/main" id="{F2161629-B1B1-C2D1-17E9-8EFB84677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736"/>
                <a:ext cx="63" cy="56"/>
              </a:xfrm>
              <a:custGeom>
                <a:avLst/>
                <a:gdLst>
                  <a:gd name="T0" fmla="*/ 91 w 124"/>
                  <a:gd name="T1" fmla="*/ 28 h 113"/>
                  <a:gd name="T2" fmla="*/ 103 w 124"/>
                  <a:gd name="T3" fmla="*/ 40 h 113"/>
                  <a:gd name="T4" fmla="*/ 109 w 124"/>
                  <a:gd name="T5" fmla="*/ 44 h 113"/>
                  <a:gd name="T6" fmla="*/ 123 w 124"/>
                  <a:gd name="T7" fmla="*/ 53 h 113"/>
                  <a:gd name="T8" fmla="*/ 118 w 124"/>
                  <a:gd name="T9" fmla="*/ 56 h 113"/>
                  <a:gd name="T10" fmla="*/ 108 w 124"/>
                  <a:gd name="T11" fmla="*/ 61 h 113"/>
                  <a:gd name="T12" fmla="*/ 98 w 124"/>
                  <a:gd name="T13" fmla="*/ 67 h 113"/>
                  <a:gd name="T14" fmla="*/ 88 w 124"/>
                  <a:gd name="T15" fmla="*/ 76 h 113"/>
                  <a:gd name="T16" fmla="*/ 80 w 124"/>
                  <a:gd name="T17" fmla="*/ 76 h 113"/>
                  <a:gd name="T18" fmla="*/ 70 w 124"/>
                  <a:gd name="T19" fmla="*/ 64 h 113"/>
                  <a:gd name="T20" fmla="*/ 67 w 124"/>
                  <a:gd name="T21" fmla="*/ 79 h 113"/>
                  <a:gd name="T22" fmla="*/ 60 w 124"/>
                  <a:gd name="T23" fmla="*/ 82 h 113"/>
                  <a:gd name="T24" fmla="*/ 57 w 124"/>
                  <a:gd name="T25" fmla="*/ 94 h 113"/>
                  <a:gd name="T26" fmla="*/ 65 w 124"/>
                  <a:gd name="T27" fmla="*/ 101 h 113"/>
                  <a:gd name="T28" fmla="*/ 54 w 124"/>
                  <a:gd name="T29" fmla="*/ 110 h 113"/>
                  <a:gd name="T30" fmla="*/ 44 w 124"/>
                  <a:gd name="T31" fmla="*/ 110 h 113"/>
                  <a:gd name="T32" fmla="*/ 48 w 124"/>
                  <a:gd name="T33" fmla="*/ 98 h 113"/>
                  <a:gd name="T34" fmla="*/ 26 w 124"/>
                  <a:gd name="T35" fmla="*/ 98 h 113"/>
                  <a:gd name="T36" fmla="*/ 18 w 124"/>
                  <a:gd name="T37" fmla="*/ 102 h 113"/>
                  <a:gd name="T38" fmla="*/ 4 w 124"/>
                  <a:gd name="T39" fmla="*/ 84 h 113"/>
                  <a:gd name="T40" fmla="*/ 0 w 124"/>
                  <a:gd name="T41" fmla="*/ 56 h 113"/>
                  <a:gd name="T42" fmla="*/ 6 w 124"/>
                  <a:gd name="T43" fmla="*/ 43 h 113"/>
                  <a:gd name="T44" fmla="*/ 9 w 124"/>
                  <a:gd name="T45" fmla="*/ 31 h 113"/>
                  <a:gd name="T46" fmla="*/ 6 w 124"/>
                  <a:gd name="T47" fmla="*/ 15 h 113"/>
                  <a:gd name="T48" fmla="*/ 7 w 124"/>
                  <a:gd name="T49" fmla="*/ 6 h 113"/>
                  <a:gd name="T50" fmla="*/ 21 w 124"/>
                  <a:gd name="T51" fmla="*/ 0 h 113"/>
                  <a:gd name="T52" fmla="*/ 38 w 124"/>
                  <a:gd name="T53" fmla="*/ 20 h 113"/>
                  <a:gd name="T54" fmla="*/ 51 w 124"/>
                  <a:gd name="T55" fmla="*/ 11 h 113"/>
                  <a:gd name="T56" fmla="*/ 57 w 124"/>
                  <a:gd name="T57" fmla="*/ 11 h 113"/>
                  <a:gd name="T58" fmla="*/ 62 w 124"/>
                  <a:gd name="T59" fmla="*/ 20 h 113"/>
                  <a:gd name="T60" fmla="*/ 68 w 124"/>
                  <a:gd name="T61" fmla="*/ 31 h 113"/>
                  <a:gd name="T62" fmla="*/ 79 w 124"/>
                  <a:gd name="T63" fmla="*/ 28 h 113"/>
                  <a:gd name="T64" fmla="*/ 88 w 124"/>
                  <a:gd name="T65" fmla="*/ 28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13">
                    <a:moveTo>
                      <a:pt x="88" y="28"/>
                    </a:moveTo>
                    <a:lnTo>
                      <a:pt x="91" y="28"/>
                    </a:lnTo>
                    <a:lnTo>
                      <a:pt x="94" y="35"/>
                    </a:lnTo>
                    <a:lnTo>
                      <a:pt x="103" y="40"/>
                    </a:lnTo>
                    <a:lnTo>
                      <a:pt x="108" y="40"/>
                    </a:lnTo>
                    <a:lnTo>
                      <a:pt x="109" y="44"/>
                    </a:lnTo>
                    <a:lnTo>
                      <a:pt x="114" y="44"/>
                    </a:lnTo>
                    <a:lnTo>
                      <a:pt x="123" y="53"/>
                    </a:lnTo>
                    <a:lnTo>
                      <a:pt x="124" y="53"/>
                    </a:lnTo>
                    <a:lnTo>
                      <a:pt x="118" y="56"/>
                    </a:lnTo>
                    <a:lnTo>
                      <a:pt x="118" y="60"/>
                    </a:lnTo>
                    <a:lnTo>
                      <a:pt x="108" y="61"/>
                    </a:lnTo>
                    <a:lnTo>
                      <a:pt x="103" y="67"/>
                    </a:lnTo>
                    <a:lnTo>
                      <a:pt x="98" y="67"/>
                    </a:lnTo>
                    <a:lnTo>
                      <a:pt x="94" y="70"/>
                    </a:lnTo>
                    <a:lnTo>
                      <a:pt x="88" y="76"/>
                    </a:lnTo>
                    <a:lnTo>
                      <a:pt x="85" y="81"/>
                    </a:lnTo>
                    <a:lnTo>
                      <a:pt x="80" y="76"/>
                    </a:lnTo>
                    <a:lnTo>
                      <a:pt x="76" y="69"/>
                    </a:lnTo>
                    <a:lnTo>
                      <a:pt x="70" y="64"/>
                    </a:lnTo>
                    <a:lnTo>
                      <a:pt x="71" y="72"/>
                    </a:lnTo>
                    <a:lnTo>
                      <a:pt x="67" y="79"/>
                    </a:lnTo>
                    <a:lnTo>
                      <a:pt x="60" y="76"/>
                    </a:lnTo>
                    <a:lnTo>
                      <a:pt x="60" y="82"/>
                    </a:lnTo>
                    <a:lnTo>
                      <a:pt x="54" y="82"/>
                    </a:lnTo>
                    <a:lnTo>
                      <a:pt x="57" y="94"/>
                    </a:lnTo>
                    <a:lnTo>
                      <a:pt x="62" y="96"/>
                    </a:lnTo>
                    <a:lnTo>
                      <a:pt x="65" y="101"/>
                    </a:lnTo>
                    <a:lnTo>
                      <a:pt x="62" y="104"/>
                    </a:lnTo>
                    <a:lnTo>
                      <a:pt x="54" y="110"/>
                    </a:lnTo>
                    <a:lnTo>
                      <a:pt x="48" y="113"/>
                    </a:lnTo>
                    <a:lnTo>
                      <a:pt x="44" y="110"/>
                    </a:lnTo>
                    <a:lnTo>
                      <a:pt x="48" y="104"/>
                    </a:lnTo>
                    <a:lnTo>
                      <a:pt x="48" y="98"/>
                    </a:lnTo>
                    <a:lnTo>
                      <a:pt x="41" y="98"/>
                    </a:lnTo>
                    <a:lnTo>
                      <a:pt x="26" y="98"/>
                    </a:lnTo>
                    <a:lnTo>
                      <a:pt x="24" y="94"/>
                    </a:lnTo>
                    <a:lnTo>
                      <a:pt x="18" y="102"/>
                    </a:lnTo>
                    <a:lnTo>
                      <a:pt x="7" y="101"/>
                    </a:lnTo>
                    <a:lnTo>
                      <a:pt x="4" y="84"/>
                    </a:lnTo>
                    <a:lnTo>
                      <a:pt x="0" y="82"/>
                    </a:lnTo>
                    <a:lnTo>
                      <a:pt x="0" y="56"/>
                    </a:lnTo>
                    <a:lnTo>
                      <a:pt x="1" y="43"/>
                    </a:lnTo>
                    <a:lnTo>
                      <a:pt x="6" y="43"/>
                    </a:lnTo>
                    <a:lnTo>
                      <a:pt x="10" y="38"/>
                    </a:lnTo>
                    <a:lnTo>
                      <a:pt x="9" y="31"/>
                    </a:lnTo>
                    <a:lnTo>
                      <a:pt x="12" y="25"/>
                    </a:lnTo>
                    <a:lnTo>
                      <a:pt x="6" y="15"/>
                    </a:lnTo>
                    <a:lnTo>
                      <a:pt x="4" y="9"/>
                    </a:lnTo>
                    <a:lnTo>
                      <a:pt x="7" y="6"/>
                    </a:lnTo>
                    <a:lnTo>
                      <a:pt x="12" y="8"/>
                    </a:lnTo>
                    <a:lnTo>
                      <a:pt x="21" y="0"/>
                    </a:lnTo>
                    <a:lnTo>
                      <a:pt x="33" y="12"/>
                    </a:lnTo>
                    <a:lnTo>
                      <a:pt x="38" y="20"/>
                    </a:lnTo>
                    <a:lnTo>
                      <a:pt x="45" y="18"/>
                    </a:lnTo>
                    <a:lnTo>
                      <a:pt x="51" y="11"/>
                    </a:lnTo>
                    <a:lnTo>
                      <a:pt x="54" y="9"/>
                    </a:lnTo>
                    <a:lnTo>
                      <a:pt x="57" y="11"/>
                    </a:lnTo>
                    <a:lnTo>
                      <a:pt x="60" y="14"/>
                    </a:lnTo>
                    <a:lnTo>
                      <a:pt x="62" y="20"/>
                    </a:lnTo>
                    <a:lnTo>
                      <a:pt x="62" y="28"/>
                    </a:lnTo>
                    <a:lnTo>
                      <a:pt x="68" y="31"/>
                    </a:lnTo>
                    <a:lnTo>
                      <a:pt x="71" y="34"/>
                    </a:lnTo>
                    <a:lnTo>
                      <a:pt x="79" y="28"/>
                    </a:lnTo>
                    <a:lnTo>
                      <a:pt x="85" y="32"/>
                    </a:lnTo>
                    <a:lnTo>
                      <a:pt x="8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7" name="Freeform 1219">
                <a:extLst>
                  <a:ext uri="{FF2B5EF4-FFF2-40B4-BE49-F238E27FC236}">
                    <a16:creationId xmlns:a16="http://schemas.microsoft.com/office/drawing/2014/main" id="{9FC1CCA9-AC70-932E-A9D2-230444AB7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736"/>
                <a:ext cx="63" cy="56"/>
              </a:xfrm>
              <a:custGeom>
                <a:avLst/>
                <a:gdLst>
                  <a:gd name="T0" fmla="*/ 91 w 124"/>
                  <a:gd name="T1" fmla="*/ 28 h 113"/>
                  <a:gd name="T2" fmla="*/ 103 w 124"/>
                  <a:gd name="T3" fmla="*/ 40 h 113"/>
                  <a:gd name="T4" fmla="*/ 109 w 124"/>
                  <a:gd name="T5" fmla="*/ 44 h 113"/>
                  <a:gd name="T6" fmla="*/ 123 w 124"/>
                  <a:gd name="T7" fmla="*/ 53 h 113"/>
                  <a:gd name="T8" fmla="*/ 118 w 124"/>
                  <a:gd name="T9" fmla="*/ 56 h 113"/>
                  <a:gd name="T10" fmla="*/ 108 w 124"/>
                  <a:gd name="T11" fmla="*/ 61 h 113"/>
                  <a:gd name="T12" fmla="*/ 98 w 124"/>
                  <a:gd name="T13" fmla="*/ 67 h 113"/>
                  <a:gd name="T14" fmla="*/ 88 w 124"/>
                  <a:gd name="T15" fmla="*/ 76 h 113"/>
                  <a:gd name="T16" fmla="*/ 80 w 124"/>
                  <a:gd name="T17" fmla="*/ 76 h 113"/>
                  <a:gd name="T18" fmla="*/ 70 w 124"/>
                  <a:gd name="T19" fmla="*/ 64 h 113"/>
                  <a:gd name="T20" fmla="*/ 67 w 124"/>
                  <a:gd name="T21" fmla="*/ 79 h 113"/>
                  <a:gd name="T22" fmla="*/ 60 w 124"/>
                  <a:gd name="T23" fmla="*/ 82 h 113"/>
                  <a:gd name="T24" fmla="*/ 57 w 124"/>
                  <a:gd name="T25" fmla="*/ 94 h 113"/>
                  <a:gd name="T26" fmla="*/ 65 w 124"/>
                  <a:gd name="T27" fmla="*/ 101 h 113"/>
                  <a:gd name="T28" fmla="*/ 54 w 124"/>
                  <a:gd name="T29" fmla="*/ 110 h 113"/>
                  <a:gd name="T30" fmla="*/ 44 w 124"/>
                  <a:gd name="T31" fmla="*/ 110 h 113"/>
                  <a:gd name="T32" fmla="*/ 48 w 124"/>
                  <a:gd name="T33" fmla="*/ 98 h 113"/>
                  <a:gd name="T34" fmla="*/ 26 w 124"/>
                  <a:gd name="T35" fmla="*/ 98 h 113"/>
                  <a:gd name="T36" fmla="*/ 18 w 124"/>
                  <a:gd name="T37" fmla="*/ 102 h 113"/>
                  <a:gd name="T38" fmla="*/ 4 w 124"/>
                  <a:gd name="T39" fmla="*/ 84 h 113"/>
                  <a:gd name="T40" fmla="*/ 0 w 124"/>
                  <a:gd name="T41" fmla="*/ 56 h 113"/>
                  <a:gd name="T42" fmla="*/ 6 w 124"/>
                  <a:gd name="T43" fmla="*/ 43 h 113"/>
                  <a:gd name="T44" fmla="*/ 9 w 124"/>
                  <a:gd name="T45" fmla="*/ 31 h 113"/>
                  <a:gd name="T46" fmla="*/ 6 w 124"/>
                  <a:gd name="T47" fmla="*/ 15 h 113"/>
                  <a:gd name="T48" fmla="*/ 7 w 124"/>
                  <a:gd name="T49" fmla="*/ 6 h 113"/>
                  <a:gd name="T50" fmla="*/ 21 w 124"/>
                  <a:gd name="T51" fmla="*/ 0 h 113"/>
                  <a:gd name="T52" fmla="*/ 38 w 124"/>
                  <a:gd name="T53" fmla="*/ 20 h 113"/>
                  <a:gd name="T54" fmla="*/ 51 w 124"/>
                  <a:gd name="T55" fmla="*/ 11 h 113"/>
                  <a:gd name="T56" fmla="*/ 57 w 124"/>
                  <a:gd name="T57" fmla="*/ 11 h 113"/>
                  <a:gd name="T58" fmla="*/ 62 w 124"/>
                  <a:gd name="T59" fmla="*/ 20 h 113"/>
                  <a:gd name="T60" fmla="*/ 68 w 124"/>
                  <a:gd name="T61" fmla="*/ 31 h 113"/>
                  <a:gd name="T62" fmla="*/ 79 w 124"/>
                  <a:gd name="T63" fmla="*/ 28 h 113"/>
                  <a:gd name="T64" fmla="*/ 88 w 124"/>
                  <a:gd name="T65" fmla="*/ 28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13">
                    <a:moveTo>
                      <a:pt x="88" y="28"/>
                    </a:moveTo>
                    <a:lnTo>
                      <a:pt x="91" y="28"/>
                    </a:lnTo>
                    <a:lnTo>
                      <a:pt x="94" y="35"/>
                    </a:lnTo>
                    <a:lnTo>
                      <a:pt x="103" y="40"/>
                    </a:lnTo>
                    <a:lnTo>
                      <a:pt x="108" y="40"/>
                    </a:lnTo>
                    <a:lnTo>
                      <a:pt x="109" y="44"/>
                    </a:lnTo>
                    <a:lnTo>
                      <a:pt x="114" y="44"/>
                    </a:lnTo>
                    <a:lnTo>
                      <a:pt x="123" y="53"/>
                    </a:lnTo>
                    <a:lnTo>
                      <a:pt x="124" y="53"/>
                    </a:lnTo>
                    <a:lnTo>
                      <a:pt x="118" y="56"/>
                    </a:lnTo>
                    <a:lnTo>
                      <a:pt x="118" y="60"/>
                    </a:lnTo>
                    <a:lnTo>
                      <a:pt x="108" y="61"/>
                    </a:lnTo>
                    <a:lnTo>
                      <a:pt x="103" y="67"/>
                    </a:lnTo>
                    <a:lnTo>
                      <a:pt x="98" y="67"/>
                    </a:lnTo>
                    <a:lnTo>
                      <a:pt x="94" y="70"/>
                    </a:lnTo>
                    <a:lnTo>
                      <a:pt x="88" y="76"/>
                    </a:lnTo>
                    <a:lnTo>
                      <a:pt x="85" y="81"/>
                    </a:lnTo>
                    <a:lnTo>
                      <a:pt x="80" y="76"/>
                    </a:lnTo>
                    <a:lnTo>
                      <a:pt x="76" y="69"/>
                    </a:lnTo>
                    <a:lnTo>
                      <a:pt x="70" y="64"/>
                    </a:lnTo>
                    <a:lnTo>
                      <a:pt x="71" y="72"/>
                    </a:lnTo>
                    <a:lnTo>
                      <a:pt x="67" y="79"/>
                    </a:lnTo>
                    <a:lnTo>
                      <a:pt x="60" y="76"/>
                    </a:lnTo>
                    <a:lnTo>
                      <a:pt x="60" y="82"/>
                    </a:lnTo>
                    <a:lnTo>
                      <a:pt x="54" y="82"/>
                    </a:lnTo>
                    <a:lnTo>
                      <a:pt x="57" y="94"/>
                    </a:lnTo>
                    <a:lnTo>
                      <a:pt x="62" y="96"/>
                    </a:lnTo>
                    <a:lnTo>
                      <a:pt x="65" y="101"/>
                    </a:lnTo>
                    <a:lnTo>
                      <a:pt x="62" y="104"/>
                    </a:lnTo>
                    <a:lnTo>
                      <a:pt x="54" y="110"/>
                    </a:lnTo>
                    <a:lnTo>
                      <a:pt x="48" y="113"/>
                    </a:lnTo>
                    <a:lnTo>
                      <a:pt x="44" y="110"/>
                    </a:lnTo>
                    <a:lnTo>
                      <a:pt x="48" y="104"/>
                    </a:lnTo>
                    <a:lnTo>
                      <a:pt x="48" y="98"/>
                    </a:lnTo>
                    <a:lnTo>
                      <a:pt x="41" y="98"/>
                    </a:lnTo>
                    <a:lnTo>
                      <a:pt x="26" y="98"/>
                    </a:lnTo>
                    <a:lnTo>
                      <a:pt x="24" y="94"/>
                    </a:lnTo>
                    <a:lnTo>
                      <a:pt x="18" y="102"/>
                    </a:lnTo>
                    <a:lnTo>
                      <a:pt x="7" y="101"/>
                    </a:lnTo>
                    <a:lnTo>
                      <a:pt x="4" y="84"/>
                    </a:lnTo>
                    <a:lnTo>
                      <a:pt x="0" y="82"/>
                    </a:lnTo>
                    <a:lnTo>
                      <a:pt x="0" y="56"/>
                    </a:lnTo>
                    <a:lnTo>
                      <a:pt x="1" y="43"/>
                    </a:lnTo>
                    <a:lnTo>
                      <a:pt x="6" y="43"/>
                    </a:lnTo>
                    <a:lnTo>
                      <a:pt x="10" y="38"/>
                    </a:lnTo>
                    <a:lnTo>
                      <a:pt x="9" y="31"/>
                    </a:lnTo>
                    <a:lnTo>
                      <a:pt x="12" y="25"/>
                    </a:lnTo>
                    <a:lnTo>
                      <a:pt x="6" y="15"/>
                    </a:lnTo>
                    <a:lnTo>
                      <a:pt x="4" y="9"/>
                    </a:lnTo>
                    <a:lnTo>
                      <a:pt x="7" y="6"/>
                    </a:lnTo>
                    <a:lnTo>
                      <a:pt x="12" y="8"/>
                    </a:lnTo>
                    <a:lnTo>
                      <a:pt x="21" y="0"/>
                    </a:lnTo>
                    <a:lnTo>
                      <a:pt x="33" y="12"/>
                    </a:lnTo>
                    <a:lnTo>
                      <a:pt x="38" y="20"/>
                    </a:lnTo>
                    <a:lnTo>
                      <a:pt x="45" y="18"/>
                    </a:lnTo>
                    <a:lnTo>
                      <a:pt x="51" y="11"/>
                    </a:lnTo>
                    <a:lnTo>
                      <a:pt x="54" y="9"/>
                    </a:lnTo>
                    <a:lnTo>
                      <a:pt x="57" y="11"/>
                    </a:lnTo>
                    <a:lnTo>
                      <a:pt x="60" y="14"/>
                    </a:lnTo>
                    <a:lnTo>
                      <a:pt x="62" y="20"/>
                    </a:lnTo>
                    <a:lnTo>
                      <a:pt x="62" y="28"/>
                    </a:lnTo>
                    <a:lnTo>
                      <a:pt x="68" y="31"/>
                    </a:lnTo>
                    <a:lnTo>
                      <a:pt x="71" y="34"/>
                    </a:lnTo>
                    <a:lnTo>
                      <a:pt x="79" y="28"/>
                    </a:lnTo>
                    <a:lnTo>
                      <a:pt x="85" y="32"/>
                    </a:lnTo>
                    <a:lnTo>
                      <a:pt x="88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8" name="Freeform 1220">
                <a:extLst>
                  <a:ext uri="{FF2B5EF4-FFF2-40B4-BE49-F238E27FC236}">
                    <a16:creationId xmlns:a16="http://schemas.microsoft.com/office/drawing/2014/main" id="{B8EDEC10-E196-81B6-8FB5-0C56A2648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540"/>
                <a:ext cx="95" cy="65"/>
              </a:xfrm>
              <a:custGeom>
                <a:avLst/>
                <a:gdLst>
                  <a:gd name="T0" fmla="*/ 176 w 190"/>
                  <a:gd name="T1" fmla="*/ 73 h 131"/>
                  <a:gd name="T2" fmla="*/ 162 w 190"/>
                  <a:gd name="T3" fmla="*/ 64 h 131"/>
                  <a:gd name="T4" fmla="*/ 155 w 190"/>
                  <a:gd name="T5" fmla="*/ 55 h 131"/>
                  <a:gd name="T6" fmla="*/ 150 w 190"/>
                  <a:gd name="T7" fmla="*/ 50 h 131"/>
                  <a:gd name="T8" fmla="*/ 141 w 190"/>
                  <a:gd name="T9" fmla="*/ 43 h 131"/>
                  <a:gd name="T10" fmla="*/ 147 w 190"/>
                  <a:gd name="T11" fmla="*/ 35 h 131"/>
                  <a:gd name="T12" fmla="*/ 147 w 190"/>
                  <a:gd name="T13" fmla="*/ 26 h 131"/>
                  <a:gd name="T14" fmla="*/ 141 w 190"/>
                  <a:gd name="T15" fmla="*/ 15 h 131"/>
                  <a:gd name="T16" fmla="*/ 129 w 190"/>
                  <a:gd name="T17" fmla="*/ 9 h 131"/>
                  <a:gd name="T18" fmla="*/ 124 w 190"/>
                  <a:gd name="T19" fmla="*/ 0 h 131"/>
                  <a:gd name="T20" fmla="*/ 103 w 190"/>
                  <a:gd name="T21" fmla="*/ 17 h 131"/>
                  <a:gd name="T22" fmla="*/ 94 w 190"/>
                  <a:gd name="T23" fmla="*/ 14 h 131"/>
                  <a:gd name="T24" fmla="*/ 77 w 190"/>
                  <a:gd name="T25" fmla="*/ 3 h 131"/>
                  <a:gd name="T26" fmla="*/ 67 w 190"/>
                  <a:gd name="T27" fmla="*/ 18 h 131"/>
                  <a:gd name="T28" fmla="*/ 67 w 190"/>
                  <a:gd name="T29" fmla="*/ 11 h 131"/>
                  <a:gd name="T30" fmla="*/ 52 w 190"/>
                  <a:gd name="T31" fmla="*/ 12 h 131"/>
                  <a:gd name="T32" fmla="*/ 49 w 190"/>
                  <a:gd name="T33" fmla="*/ 21 h 131"/>
                  <a:gd name="T34" fmla="*/ 41 w 190"/>
                  <a:gd name="T35" fmla="*/ 27 h 131"/>
                  <a:gd name="T36" fmla="*/ 23 w 190"/>
                  <a:gd name="T37" fmla="*/ 31 h 131"/>
                  <a:gd name="T38" fmla="*/ 14 w 190"/>
                  <a:gd name="T39" fmla="*/ 46 h 131"/>
                  <a:gd name="T40" fmla="*/ 6 w 190"/>
                  <a:gd name="T41" fmla="*/ 55 h 131"/>
                  <a:gd name="T42" fmla="*/ 8 w 190"/>
                  <a:gd name="T43" fmla="*/ 64 h 131"/>
                  <a:gd name="T44" fmla="*/ 8 w 190"/>
                  <a:gd name="T45" fmla="*/ 72 h 131"/>
                  <a:gd name="T46" fmla="*/ 23 w 190"/>
                  <a:gd name="T47" fmla="*/ 72 h 131"/>
                  <a:gd name="T48" fmla="*/ 30 w 190"/>
                  <a:gd name="T49" fmla="*/ 78 h 131"/>
                  <a:gd name="T50" fmla="*/ 32 w 190"/>
                  <a:gd name="T51" fmla="*/ 76 h 131"/>
                  <a:gd name="T52" fmla="*/ 38 w 190"/>
                  <a:gd name="T53" fmla="*/ 69 h 131"/>
                  <a:gd name="T54" fmla="*/ 55 w 190"/>
                  <a:gd name="T55" fmla="*/ 79 h 131"/>
                  <a:gd name="T56" fmla="*/ 64 w 190"/>
                  <a:gd name="T57" fmla="*/ 72 h 131"/>
                  <a:gd name="T58" fmla="*/ 65 w 190"/>
                  <a:gd name="T59" fmla="*/ 84 h 131"/>
                  <a:gd name="T60" fmla="*/ 65 w 190"/>
                  <a:gd name="T61" fmla="*/ 94 h 131"/>
                  <a:gd name="T62" fmla="*/ 77 w 190"/>
                  <a:gd name="T63" fmla="*/ 105 h 131"/>
                  <a:gd name="T64" fmla="*/ 88 w 190"/>
                  <a:gd name="T65" fmla="*/ 100 h 131"/>
                  <a:gd name="T66" fmla="*/ 96 w 190"/>
                  <a:gd name="T67" fmla="*/ 88 h 131"/>
                  <a:gd name="T68" fmla="*/ 108 w 190"/>
                  <a:gd name="T69" fmla="*/ 93 h 131"/>
                  <a:gd name="T70" fmla="*/ 117 w 190"/>
                  <a:gd name="T71" fmla="*/ 94 h 131"/>
                  <a:gd name="T72" fmla="*/ 121 w 190"/>
                  <a:gd name="T73" fmla="*/ 88 h 131"/>
                  <a:gd name="T74" fmla="*/ 135 w 190"/>
                  <a:gd name="T75" fmla="*/ 99 h 131"/>
                  <a:gd name="T76" fmla="*/ 152 w 190"/>
                  <a:gd name="T77" fmla="*/ 105 h 131"/>
                  <a:gd name="T78" fmla="*/ 147 w 190"/>
                  <a:gd name="T79" fmla="*/ 116 h 131"/>
                  <a:gd name="T80" fmla="*/ 158 w 190"/>
                  <a:gd name="T81" fmla="*/ 125 h 131"/>
                  <a:gd name="T82" fmla="*/ 167 w 190"/>
                  <a:gd name="T83" fmla="*/ 120 h 131"/>
                  <a:gd name="T84" fmla="*/ 173 w 190"/>
                  <a:gd name="T85" fmla="*/ 128 h 131"/>
                  <a:gd name="T86" fmla="*/ 185 w 190"/>
                  <a:gd name="T87" fmla="*/ 125 h 131"/>
                  <a:gd name="T88" fmla="*/ 190 w 190"/>
                  <a:gd name="T89" fmla="*/ 117 h 131"/>
                  <a:gd name="T90" fmla="*/ 188 w 190"/>
                  <a:gd name="T91" fmla="*/ 105 h 131"/>
                  <a:gd name="T92" fmla="*/ 182 w 190"/>
                  <a:gd name="T93" fmla="*/ 99 h 131"/>
                  <a:gd name="T94" fmla="*/ 190 w 190"/>
                  <a:gd name="T95" fmla="*/ 90 h 131"/>
                  <a:gd name="T96" fmla="*/ 182 w 190"/>
                  <a:gd name="T97" fmla="*/ 84 h 131"/>
                  <a:gd name="T98" fmla="*/ 178 w 190"/>
                  <a:gd name="T99" fmla="*/ 7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0" h="131">
                    <a:moveTo>
                      <a:pt x="178" y="73"/>
                    </a:moveTo>
                    <a:lnTo>
                      <a:pt x="176" y="73"/>
                    </a:lnTo>
                    <a:lnTo>
                      <a:pt x="168" y="67"/>
                    </a:lnTo>
                    <a:lnTo>
                      <a:pt x="162" y="64"/>
                    </a:lnTo>
                    <a:lnTo>
                      <a:pt x="161" y="61"/>
                    </a:lnTo>
                    <a:lnTo>
                      <a:pt x="155" y="55"/>
                    </a:lnTo>
                    <a:lnTo>
                      <a:pt x="152" y="55"/>
                    </a:lnTo>
                    <a:lnTo>
                      <a:pt x="150" y="50"/>
                    </a:lnTo>
                    <a:lnTo>
                      <a:pt x="144" y="49"/>
                    </a:lnTo>
                    <a:lnTo>
                      <a:pt x="141" y="43"/>
                    </a:lnTo>
                    <a:lnTo>
                      <a:pt x="141" y="41"/>
                    </a:lnTo>
                    <a:lnTo>
                      <a:pt x="147" y="35"/>
                    </a:lnTo>
                    <a:lnTo>
                      <a:pt x="144" y="27"/>
                    </a:lnTo>
                    <a:lnTo>
                      <a:pt x="147" y="26"/>
                    </a:lnTo>
                    <a:lnTo>
                      <a:pt x="141" y="18"/>
                    </a:lnTo>
                    <a:lnTo>
                      <a:pt x="141" y="15"/>
                    </a:lnTo>
                    <a:lnTo>
                      <a:pt x="141" y="12"/>
                    </a:lnTo>
                    <a:lnTo>
                      <a:pt x="129" y="9"/>
                    </a:lnTo>
                    <a:lnTo>
                      <a:pt x="134" y="0"/>
                    </a:lnTo>
                    <a:lnTo>
                      <a:pt x="124" y="0"/>
                    </a:lnTo>
                    <a:lnTo>
                      <a:pt x="114" y="15"/>
                    </a:lnTo>
                    <a:lnTo>
                      <a:pt x="103" y="17"/>
                    </a:lnTo>
                    <a:lnTo>
                      <a:pt x="102" y="11"/>
                    </a:lnTo>
                    <a:lnTo>
                      <a:pt x="94" y="14"/>
                    </a:lnTo>
                    <a:lnTo>
                      <a:pt x="88" y="15"/>
                    </a:lnTo>
                    <a:lnTo>
                      <a:pt x="77" y="3"/>
                    </a:lnTo>
                    <a:lnTo>
                      <a:pt x="71" y="9"/>
                    </a:lnTo>
                    <a:lnTo>
                      <a:pt x="67" y="18"/>
                    </a:lnTo>
                    <a:lnTo>
                      <a:pt x="62" y="18"/>
                    </a:lnTo>
                    <a:lnTo>
                      <a:pt x="67" y="11"/>
                    </a:lnTo>
                    <a:lnTo>
                      <a:pt x="64" y="6"/>
                    </a:lnTo>
                    <a:lnTo>
                      <a:pt x="52" y="12"/>
                    </a:lnTo>
                    <a:lnTo>
                      <a:pt x="49" y="18"/>
                    </a:lnTo>
                    <a:lnTo>
                      <a:pt x="49" y="21"/>
                    </a:lnTo>
                    <a:lnTo>
                      <a:pt x="46" y="24"/>
                    </a:lnTo>
                    <a:lnTo>
                      <a:pt x="41" y="27"/>
                    </a:lnTo>
                    <a:lnTo>
                      <a:pt x="32" y="26"/>
                    </a:lnTo>
                    <a:lnTo>
                      <a:pt x="23" y="31"/>
                    </a:lnTo>
                    <a:lnTo>
                      <a:pt x="21" y="34"/>
                    </a:lnTo>
                    <a:lnTo>
                      <a:pt x="14" y="46"/>
                    </a:lnTo>
                    <a:lnTo>
                      <a:pt x="12" y="49"/>
                    </a:lnTo>
                    <a:lnTo>
                      <a:pt x="6" y="55"/>
                    </a:lnTo>
                    <a:lnTo>
                      <a:pt x="0" y="56"/>
                    </a:lnTo>
                    <a:lnTo>
                      <a:pt x="8" y="64"/>
                    </a:lnTo>
                    <a:lnTo>
                      <a:pt x="8" y="70"/>
                    </a:lnTo>
                    <a:lnTo>
                      <a:pt x="8" y="72"/>
                    </a:lnTo>
                    <a:lnTo>
                      <a:pt x="18" y="73"/>
                    </a:lnTo>
                    <a:lnTo>
                      <a:pt x="23" y="72"/>
                    </a:lnTo>
                    <a:lnTo>
                      <a:pt x="29" y="75"/>
                    </a:lnTo>
                    <a:lnTo>
                      <a:pt x="30" y="78"/>
                    </a:lnTo>
                    <a:lnTo>
                      <a:pt x="38" y="82"/>
                    </a:lnTo>
                    <a:lnTo>
                      <a:pt x="32" y="76"/>
                    </a:lnTo>
                    <a:lnTo>
                      <a:pt x="32" y="72"/>
                    </a:lnTo>
                    <a:lnTo>
                      <a:pt x="38" y="69"/>
                    </a:lnTo>
                    <a:lnTo>
                      <a:pt x="47" y="78"/>
                    </a:lnTo>
                    <a:lnTo>
                      <a:pt x="55" y="79"/>
                    </a:lnTo>
                    <a:lnTo>
                      <a:pt x="56" y="78"/>
                    </a:lnTo>
                    <a:lnTo>
                      <a:pt x="64" y="72"/>
                    </a:lnTo>
                    <a:lnTo>
                      <a:pt x="70" y="78"/>
                    </a:lnTo>
                    <a:lnTo>
                      <a:pt x="65" y="84"/>
                    </a:lnTo>
                    <a:lnTo>
                      <a:pt x="67" y="90"/>
                    </a:lnTo>
                    <a:lnTo>
                      <a:pt x="65" y="94"/>
                    </a:lnTo>
                    <a:lnTo>
                      <a:pt x="68" y="99"/>
                    </a:lnTo>
                    <a:lnTo>
                      <a:pt x="77" y="105"/>
                    </a:lnTo>
                    <a:lnTo>
                      <a:pt x="80" y="97"/>
                    </a:lnTo>
                    <a:lnTo>
                      <a:pt x="88" y="100"/>
                    </a:lnTo>
                    <a:lnTo>
                      <a:pt x="90" y="93"/>
                    </a:lnTo>
                    <a:lnTo>
                      <a:pt x="96" y="88"/>
                    </a:lnTo>
                    <a:lnTo>
                      <a:pt x="100" y="91"/>
                    </a:lnTo>
                    <a:lnTo>
                      <a:pt x="108" y="93"/>
                    </a:lnTo>
                    <a:lnTo>
                      <a:pt x="111" y="91"/>
                    </a:lnTo>
                    <a:lnTo>
                      <a:pt x="117" y="94"/>
                    </a:lnTo>
                    <a:lnTo>
                      <a:pt x="120" y="91"/>
                    </a:lnTo>
                    <a:lnTo>
                      <a:pt x="121" y="88"/>
                    </a:lnTo>
                    <a:lnTo>
                      <a:pt x="129" y="88"/>
                    </a:lnTo>
                    <a:lnTo>
                      <a:pt x="135" y="99"/>
                    </a:lnTo>
                    <a:lnTo>
                      <a:pt x="141" y="103"/>
                    </a:lnTo>
                    <a:lnTo>
                      <a:pt x="152" y="105"/>
                    </a:lnTo>
                    <a:lnTo>
                      <a:pt x="147" y="110"/>
                    </a:lnTo>
                    <a:lnTo>
                      <a:pt x="147" y="116"/>
                    </a:lnTo>
                    <a:lnTo>
                      <a:pt x="149" y="122"/>
                    </a:lnTo>
                    <a:lnTo>
                      <a:pt x="158" y="125"/>
                    </a:lnTo>
                    <a:lnTo>
                      <a:pt x="164" y="117"/>
                    </a:lnTo>
                    <a:lnTo>
                      <a:pt x="167" y="120"/>
                    </a:lnTo>
                    <a:lnTo>
                      <a:pt x="173" y="119"/>
                    </a:lnTo>
                    <a:lnTo>
                      <a:pt x="173" y="128"/>
                    </a:lnTo>
                    <a:lnTo>
                      <a:pt x="181" y="131"/>
                    </a:lnTo>
                    <a:lnTo>
                      <a:pt x="185" y="125"/>
                    </a:lnTo>
                    <a:lnTo>
                      <a:pt x="190" y="125"/>
                    </a:lnTo>
                    <a:lnTo>
                      <a:pt x="190" y="117"/>
                    </a:lnTo>
                    <a:lnTo>
                      <a:pt x="188" y="111"/>
                    </a:lnTo>
                    <a:lnTo>
                      <a:pt x="188" y="105"/>
                    </a:lnTo>
                    <a:lnTo>
                      <a:pt x="184" y="103"/>
                    </a:lnTo>
                    <a:lnTo>
                      <a:pt x="182" y="99"/>
                    </a:lnTo>
                    <a:lnTo>
                      <a:pt x="184" y="94"/>
                    </a:lnTo>
                    <a:lnTo>
                      <a:pt x="190" y="90"/>
                    </a:lnTo>
                    <a:lnTo>
                      <a:pt x="187" y="85"/>
                    </a:lnTo>
                    <a:lnTo>
                      <a:pt x="182" y="84"/>
                    </a:lnTo>
                    <a:lnTo>
                      <a:pt x="178" y="76"/>
                    </a:lnTo>
                    <a:lnTo>
                      <a:pt x="178" y="7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9" name="Freeform 1221">
                <a:extLst>
                  <a:ext uri="{FF2B5EF4-FFF2-40B4-BE49-F238E27FC236}">
                    <a16:creationId xmlns:a16="http://schemas.microsoft.com/office/drawing/2014/main" id="{B4493790-9182-C4AF-DDF3-4275F888D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540"/>
                <a:ext cx="95" cy="65"/>
              </a:xfrm>
              <a:custGeom>
                <a:avLst/>
                <a:gdLst>
                  <a:gd name="T0" fmla="*/ 178 w 190"/>
                  <a:gd name="T1" fmla="*/ 76 h 131"/>
                  <a:gd name="T2" fmla="*/ 187 w 190"/>
                  <a:gd name="T3" fmla="*/ 85 h 131"/>
                  <a:gd name="T4" fmla="*/ 184 w 190"/>
                  <a:gd name="T5" fmla="*/ 94 h 131"/>
                  <a:gd name="T6" fmla="*/ 184 w 190"/>
                  <a:gd name="T7" fmla="*/ 103 h 131"/>
                  <a:gd name="T8" fmla="*/ 188 w 190"/>
                  <a:gd name="T9" fmla="*/ 111 h 131"/>
                  <a:gd name="T10" fmla="*/ 190 w 190"/>
                  <a:gd name="T11" fmla="*/ 125 h 131"/>
                  <a:gd name="T12" fmla="*/ 181 w 190"/>
                  <a:gd name="T13" fmla="*/ 131 h 131"/>
                  <a:gd name="T14" fmla="*/ 173 w 190"/>
                  <a:gd name="T15" fmla="*/ 119 h 131"/>
                  <a:gd name="T16" fmla="*/ 164 w 190"/>
                  <a:gd name="T17" fmla="*/ 117 h 131"/>
                  <a:gd name="T18" fmla="*/ 149 w 190"/>
                  <a:gd name="T19" fmla="*/ 122 h 131"/>
                  <a:gd name="T20" fmla="*/ 147 w 190"/>
                  <a:gd name="T21" fmla="*/ 110 h 131"/>
                  <a:gd name="T22" fmla="*/ 141 w 190"/>
                  <a:gd name="T23" fmla="*/ 103 h 131"/>
                  <a:gd name="T24" fmla="*/ 129 w 190"/>
                  <a:gd name="T25" fmla="*/ 88 h 131"/>
                  <a:gd name="T26" fmla="*/ 120 w 190"/>
                  <a:gd name="T27" fmla="*/ 91 h 131"/>
                  <a:gd name="T28" fmla="*/ 111 w 190"/>
                  <a:gd name="T29" fmla="*/ 91 h 131"/>
                  <a:gd name="T30" fmla="*/ 100 w 190"/>
                  <a:gd name="T31" fmla="*/ 91 h 131"/>
                  <a:gd name="T32" fmla="*/ 90 w 190"/>
                  <a:gd name="T33" fmla="*/ 93 h 131"/>
                  <a:gd name="T34" fmla="*/ 80 w 190"/>
                  <a:gd name="T35" fmla="*/ 97 h 131"/>
                  <a:gd name="T36" fmla="*/ 68 w 190"/>
                  <a:gd name="T37" fmla="*/ 99 h 131"/>
                  <a:gd name="T38" fmla="*/ 67 w 190"/>
                  <a:gd name="T39" fmla="*/ 90 h 131"/>
                  <a:gd name="T40" fmla="*/ 70 w 190"/>
                  <a:gd name="T41" fmla="*/ 78 h 131"/>
                  <a:gd name="T42" fmla="*/ 56 w 190"/>
                  <a:gd name="T43" fmla="*/ 78 h 131"/>
                  <a:gd name="T44" fmla="*/ 47 w 190"/>
                  <a:gd name="T45" fmla="*/ 78 h 131"/>
                  <a:gd name="T46" fmla="*/ 32 w 190"/>
                  <a:gd name="T47" fmla="*/ 72 h 131"/>
                  <a:gd name="T48" fmla="*/ 38 w 190"/>
                  <a:gd name="T49" fmla="*/ 82 h 131"/>
                  <a:gd name="T50" fmla="*/ 29 w 190"/>
                  <a:gd name="T51" fmla="*/ 75 h 131"/>
                  <a:gd name="T52" fmla="*/ 18 w 190"/>
                  <a:gd name="T53" fmla="*/ 73 h 131"/>
                  <a:gd name="T54" fmla="*/ 8 w 190"/>
                  <a:gd name="T55" fmla="*/ 70 h 131"/>
                  <a:gd name="T56" fmla="*/ 0 w 190"/>
                  <a:gd name="T57" fmla="*/ 56 h 131"/>
                  <a:gd name="T58" fmla="*/ 12 w 190"/>
                  <a:gd name="T59" fmla="*/ 49 h 131"/>
                  <a:gd name="T60" fmla="*/ 21 w 190"/>
                  <a:gd name="T61" fmla="*/ 34 h 131"/>
                  <a:gd name="T62" fmla="*/ 32 w 190"/>
                  <a:gd name="T63" fmla="*/ 26 h 131"/>
                  <a:gd name="T64" fmla="*/ 46 w 190"/>
                  <a:gd name="T65" fmla="*/ 24 h 131"/>
                  <a:gd name="T66" fmla="*/ 49 w 190"/>
                  <a:gd name="T67" fmla="*/ 18 h 131"/>
                  <a:gd name="T68" fmla="*/ 64 w 190"/>
                  <a:gd name="T69" fmla="*/ 6 h 131"/>
                  <a:gd name="T70" fmla="*/ 62 w 190"/>
                  <a:gd name="T71" fmla="*/ 18 h 131"/>
                  <a:gd name="T72" fmla="*/ 71 w 190"/>
                  <a:gd name="T73" fmla="*/ 9 h 131"/>
                  <a:gd name="T74" fmla="*/ 88 w 190"/>
                  <a:gd name="T75" fmla="*/ 15 h 131"/>
                  <a:gd name="T76" fmla="*/ 102 w 190"/>
                  <a:gd name="T77" fmla="*/ 11 h 131"/>
                  <a:gd name="T78" fmla="*/ 114 w 190"/>
                  <a:gd name="T79" fmla="*/ 15 h 131"/>
                  <a:gd name="T80" fmla="*/ 134 w 190"/>
                  <a:gd name="T81" fmla="*/ 0 h 131"/>
                  <a:gd name="T82" fmla="*/ 141 w 190"/>
                  <a:gd name="T83" fmla="*/ 12 h 131"/>
                  <a:gd name="T84" fmla="*/ 141 w 190"/>
                  <a:gd name="T85" fmla="*/ 18 h 131"/>
                  <a:gd name="T86" fmla="*/ 144 w 190"/>
                  <a:gd name="T87" fmla="*/ 27 h 131"/>
                  <a:gd name="T88" fmla="*/ 141 w 190"/>
                  <a:gd name="T89" fmla="*/ 41 h 131"/>
                  <a:gd name="T90" fmla="*/ 144 w 190"/>
                  <a:gd name="T91" fmla="*/ 49 h 131"/>
                  <a:gd name="T92" fmla="*/ 152 w 190"/>
                  <a:gd name="T93" fmla="*/ 55 h 131"/>
                  <a:gd name="T94" fmla="*/ 161 w 190"/>
                  <a:gd name="T95" fmla="*/ 61 h 131"/>
                  <a:gd name="T96" fmla="*/ 168 w 190"/>
                  <a:gd name="T97" fmla="*/ 67 h 131"/>
                  <a:gd name="T98" fmla="*/ 178 w 190"/>
                  <a:gd name="T99" fmla="*/ 7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0" h="131">
                    <a:moveTo>
                      <a:pt x="178" y="73"/>
                    </a:moveTo>
                    <a:lnTo>
                      <a:pt x="178" y="76"/>
                    </a:lnTo>
                    <a:lnTo>
                      <a:pt x="182" y="84"/>
                    </a:lnTo>
                    <a:lnTo>
                      <a:pt x="187" y="85"/>
                    </a:lnTo>
                    <a:lnTo>
                      <a:pt x="190" y="90"/>
                    </a:lnTo>
                    <a:lnTo>
                      <a:pt x="184" y="94"/>
                    </a:lnTo>
                    <a:lnTo>
                      <a:pt x="182" y="99"/>
                    </a:lnTo>
                    <a:lnTo>
                      <a:pt x="184" y="103"/>
                    </a:lnTo>
                    <a:lnTo>
                      <a:pt x="188" y="105"/>
                    </a:lnTo>
                    <a:lnTo>
                      <a:pt x="188" y="111"/>
                    </a:lnTo>
                    <a:lnTo>
                      <a:pt x="190" y="117"/>
                    </a:lnTo>
                    <a:lnTo>
                      <a:pt x="190" y="125"/>
                    </a:lnTo>
                    <a:lnTo>
                      <a:pt x="185" y="125"/>
                    </a:lnTo>
                    <a:lnTo>
                      <a:pt x="181" y="131"/>
                    </a:lnTo>
                    <a:lnTo>
                      <a:pt x="173" y="128"/>
                    </a:lnTo>
                    <a:lnTo>
                      <a:pt x="173" y="119"/>
                    </a:lnTo>
                    <a:lnTo>
                      <a:pt x="167" y="120"/>
                    </a:lnTo>
                    <a:lnTo>
                      <a:pt x="164" y="117"/>
                    </a:lnTo>
                    <a:lnTo>
                      <a:pt x="158" y="125"/>
                    </a:lnTo>
                    <a:lnTo>
                      <a:pt x="149" y="122"/>
                    </a:lnTo>
                    <a:lnTo>
                      <a:pt x="147" y="116"/>
                    </a:lnTo>
                    <a:lnTo>
                      <a:pt x="147" y="110"/>
                    </a:lnTo>
                    <a:lnTo>
                      <a:pt x="152" y="105"/>
                    </a:lnTo>
                    <a:lnTo>
                      <a:pt x="141" y="103"/>
                    </a:lnTo>
                    <a:lnTo>
                      <a:pt x="135" y="99"/>
                    </a:lnTo>
                    <a:lnTo>
                      <a:pt x="129" y="88"/>
                    </a:lnTo>
                    <a:lnTo>
                      <a:pt x="121" y="88"/>
                    </a:lnTo>
                    <a:lnTo>
                      <a:pt x="120" y="91"/>
                    </a:lnTo>
                    <a:lnTo>
                      <a:pt x="117" y="94"/>
                    </a:lnTo>
                    <a:lnTo>
                      <a:pt x="111" y="91"/>
                    </a:lnTo>
                    <a:lnTo>
                      <a:pt x="108" y="93"/>
                    </a:lnTo>
                    <a:lnTo>
                      <a:pt x="100" y="91"/>
                    </a:lnTo>
                    <a:lnTo>
                      <a:pt x="96" y="88"/>
                    </a:lnTo>
                    <a:lnTo>
                      <a:pt x="90" y="93"/>
                    </a:lnTo>
                    <a:lnTo>
                      <a:pt x="88" y="100"/>
                    </a:lnTo>
                    <a:lnTo>
                      <a:pt x="80" y="97"/>
                    </a:lnTo>
                    <a:lnTo>
                      <a:pt x="77" y="105"/>
                    </a:lnTo>
                    <a:lnTo>
                      <a:pt x="68" y="99"/>
                    </a:lnTo>
                    <a:lnTo>
                      <a:pt x="65" y="94"/>
                    </a:lnTo>
                    <a:lnTo>
                      <a:pt x="67" y="90"/>
                    </a:lnTo>
                    <a:lnTo>
                      <a:pt x="65" y="84"/>
                    </a:lnTo>
                    <a:lnTo>
                      <a:pt x="70" y="78"/>
                    </a:lnTo>
                    <a:lnTo>
                      <a:pt x="64" y="72"/>
                    </a:lnTo>
                    <a:lnTo>
                      <a:pt x="56" y="78"/>
                    </a:lnTo>
                    <a:lnTo>
                      <a:pt x="55" y="79"/>
                    </a:lnTo>
                    <a:lnTo>
                      <a:pt x="47" y="78"/>
                    </a:lnTo>
                    <a:lnTo>
                      <a:pt x="38" y="69"/>
                    </a:lnTo>
                    <a:lnTo>
                      <a:pt x="32" y="72"/>
                    </a:lnTo>
                    <a:lnTo>
                      <a:pt x="32" y="76"/>
                    </a:lnTo>
                    <a:lnTo>
                      <a:pt x="38" y="82"/>
                    </a:lnTo>
                    <a:lnTo>
                      <a:pt x="30" y="78"/>
                    </a:lnTo>
                    <a:lnTo>
                      <a:pt x="29" y="75"/>
                    </a:lnTo>
                    <a:lnTo>
                      <a:pt x="23" y="72"/>
                    </a:lnTo>
                    <a:lnTo>
                      <a:pt x="18" y="73"/>
                    </a:lnTo>
                    <a:lnTo>
                      <a:pt x="8" y="72"/>
                    </a:lnTo>
                    <a:lnTo>
                      <a:pt x="8" y="70"/>
                    </a:lnTo>
                    <a:lnTo>
                      <a:pt x="8" y="64"/>
                    </a:lnTo>
                    <a:lnTo>
                      <a:pt x="0" y="56"/>
                    </a:lnTo>
                    <a:lnTo>
                      <a:pt x="6" y="55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21" y="34"/>
                    </a:lnTo>
                    <a:lnTo>
                      <a:pt x="23" y="31"/>
                    </a:lnTo>
                    <a:lnTo>
                      <a:pt x="32" y="26"/>
                    </a:lnTo>
                    <a:lnTo>
                      <a:pt x="41" y="27"/>
                    </a:lnTo>
                    <a:lnTo>
                      <a:pt x="46" y="24"/>
                    </a:lnTo>
                    <a:lnTo>
                      <a:pt x="49" y="21"/>
                    </a:lnTo>
                    <a:lnTo>
                      <a:pt x="49" y="18"/>
                    </a:lnTo>
                    <a:lnTo>
                      <a:pt x="52" y="12"/>
                    </a:lnTo>
                    <a:lnTo>
                      <a:pt x="64" y="6"/>
                    </a:lnTo>
                    <a:lnTo>
                      <a:pt x="67" y="11"/>
                    </a:lnTo>
                    <a:lnTo>
                      <a:pt x="62" y="18"/>
                    </a:lnTo>
                    <a:lnTo>
                      <a:pt x="67" y="18"/>
                    </a:lnTo>
                    <a:lnTo>
                      <a:pt x="71" y="9"/>
                    </a:lnTo>
                    <a:lnTo>
                      <a:pt x="77" y="3"/>
                    </a:lnTo>
                    <a:lnTo>
                      <a:pt x="88" y="15"/>
                    </a:lnTo>
                    <a:lnTo>
                      <a:pt x="94" y="14"/>
                    </a:lnTo>
                    <a:lnTo>
                      <a:pt x="102" y="11"/>
                    </a:lnTo>
                    <a:lnTo>
                      <a:pt x="103" y="17"/>
                    </a:lnTo>
                    <a:lnTo>
                      <a:pt x="114" y="15"/>
                    </a:lnTo>
                    <a:lnTo>
                      <a:pt x="124" y="0"/>
                    </a:lnTo>
                    <a:lnTo>
                      <a:pt x="134" y="0"/>
                    </a:lnTo>
                    <a:lnTo>
                      <a:pt x="129" y="9"/>
                    </a:lnTo>
                    <a:lnTo>
                      <a:pt x="141" y="12"/>
                    </a:lnTo>
                    <a:lnTo>
                      <a:pt x="141" y="15"/>
                    </a:lnTo>
                    <a:lnTo>
                      <a:pt x="141" y="18"/>
                    </a:lnTo>
                    <a:lnTo>
                      <a:pt x="147" y="26"/>
                    </a:lnTo>
                    <a:lnTo>
                      <a:pt x="144" y="27"/>
                    </a:lnTo>
                    <a:lnTo>
                      <a:pt x="147" y="35"/>
                    </a:lnTo>
                    <a:lnTo>
                      <a:pt x="141" y="41"/>
                    </a:lnTo>
                    <a:lnTo>
                      <a:pt x="141" y="43"/>
                    </a:lnTo>
                    <a:lnTo>
                      <a:pt x="144" y="49"/>
                    </a:lnTo>
                    <a:lnTo>
                      <a:pt x="150" y="50"/>
                    </a:lnTo>
                    <a:lnTo>
                      <a:pt x="152" y="55"/>
                    </a:lnTo>
                    <a:lnTo>
                      <a:pt x="155" y="55"/>
                    </a:lnTo>
                    <a:lnTo>
                      <a:pt x="161" y="61"/>
                    </a:lnTo>
                    <a:lnTo>
                      <a:pt x="162" y="64"/>
                    </a:lnTo>
                    <a:lnTo>
                      <a:pt x="168" y="67"/>
                    </a:lnTo>
                    <a:lnTo>
                      <a:pt x="176" y="73"/>
                    </a:lnTo>
                    <a:lnTo>
                      <a:pt x="178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0" name="Freeform 1222">
                <a:extLst>
                  <a:ext uri="{FF2B5EF4-FFF2-40B4-BE49-F238E27FC236}">
                    <a16:creationId xmlns:a16="http://schemas.microsoft.com/office/drawing/2014/main" id="{41DBD1F7-2EA4-D953-D1FC-38E403964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540"/>
                <a:ext cx="95" cy="65"/>
              </a:xfrm>
              <a:custGeom>
                <a:avLst/>
                <a:gdLst>
                  <a:gd name="T0" fmla="*/ 178 w 190"/>
                  <a:gd name="T1" fmla="*/ 76 h 131"/>
                  <a:gd name="T2" fmla="*/ 187 w 190"/>
                  <a:gd name="T3" fmla="*/ 85 h 131"/>
                  <a:gd name="T4" fmla="*/ 184 w 190"/>
                  <a:gd name="T5" fmla="*/ 94 h 131"/>
                  <a:gd name="T6" fmla="*/ 184 w 190"/>
                  <a:gd name="T7" fmla="*/ 103 h 131"/>
                  <a:gd name="T8" fmla="*/ 188 w 190"/>
                  <a:gd name="T9" fmla="*/ 111 h 131"/>
                  <a:gd name="T10" fmla="*/ 190 w 190"/>
                  <a:gd name="T11" fmla="*/ 125 h 131"/>
                  <a:gd name="T12" fmla="*/ 181 w 190"/>
                  <a:gd name="T13" fmla="*/ 131 h 131"/>
                  <a:gd name="T14" fmla="*/ 173 w 190"/>
                  <a:gd name="T15" fmla="*/ 119 h 131"/>
                  <a:gd name="T16" fmla="*/ 164 w 190"/>
                  <a:gd name="T17" fmla="*/ 117 h 131"/>
                  <a:gd name="T18" fmla="*/ 149 w 190"/>
                  <a:gd name="T19" fmla="*/ 122 h 131"/>
                  <a:gd name="T20" fmla="*/ 147 w 190"/>
                  <a:gd name="T21" fmla="*/ 110 h 131"/>
                  <a:gd name="T22" fmla="*/ 141 w 190"/>
                  <a:gd name="T23" fmla="*/ 103 h 131"/>
                  <a:gd name="T24" fmla="*/ 129 w 190"/>
                  <a:gd name="T25" fmla="*/ 88 h 131"/>
                  <a:gd name="T26" fmla="*/ 120 w 190"/>
                  <a:gd name="T27" fmla="*/ 91 h 131"/>
                  <a:gd name="T28" fmla="*/ 111 w 190"/>
                  <a:gd name="T29" fmla="*/ 91 h 131"/>
                  <a:gd name="T30" fmla="*/ 100 w 190"/>
                  <a:gd name="T31" fmla="*/ 91 h 131"/>
                  <a:gd name="T32" fmla="*/ 90 w 190"/>
                  <a:gd name="T33" fmla="*/ 93 h 131"/>
                  <a:gd name="T34" fmla="*/ 80 w 190"/>
                  <a:gd name="T35" fmla="*/ 97 h 131"/>
                  <a:gd name="T36" fmla="*/ 68 w 190"/>
                  <a:gd name="T37" fmla="*/ 99 h 131"/>
                  <a:gd name="T38" fmla="*/ 67 w 190"/>
                  <a:gd name="T39" fmla="*/ 90 h 131"/>
                  <a:gd name="T40" fmla="*/ 70 w 190"/>
                  <a:gd name="T41" fmla="*/ 78 h 131"/>
                  <a:gd name="T42" fmla="*/ 56 w 190"/>
                  <a:gd name="T43" fmla="*/ 78 h 131"/>
                  <a:gd name="T44" fmla="*/ 47 w 190"/>
                  <a:gd name="T45" fmla="*/ 78 h 131"/>
                  <a:gd name="T46" fmla="*/ 32 w 190"/>
                  <a:gd name="T47" fmla="*/ 72 h 131"/>
                  <a:gd name="T48" fmla="*/ 38 w 190"/>
                  <a:gd name="T49" fmla="*/ 82 h 131"/>
                  <a:gd name="T50" fmla="*/ 29 w 190"/>
                  <a:gd name="T51" fmla="*/ 75 h 131"/>
                  <a:gd name="T52" fmla="*/ 18 w 190"/>
                  <a:gd name="T53" fmla="*/ 73 h 131"/>
                  <a:gd name="T54" fmla="*/ 8 w 190"/>
                  <a:gd name="T55" fmla="*/ 70 h 131"/>
                  <a:gd name="T56" fmla="*/ 0 w 190"/>
                  <a:gd name="T57" fmla="*/ 56 h 131"/>
                  <a:gd name="T58" fmla="*/ 12 w 190"/>
                  <a:gd name="T59" fmla="*/ 49 h 131"/>
                  <a:gd name="T60" fmla="*/ 21 w 190"/>
                  <a:gd name="T61" fmla="*/ 34 h 131"/>
                  <a:gd name="T62" fmla="*/ 32 w 190"/>
                  <a:gd name="T63" fmla="*/ 26 h 131"/>
                  <a:gd name="T64" fmla="*/ 46 w 190"/>
                  <a:gd name="T65" fmla="*/ 24 h 131"/>
                  <a:gd name="T66" fmla="*/ 49 w 190"/>
                  <a:gd name="T67" fmla="*/ 18 h 131"/>
                  <a:gd name="T68" fmla="*/ 64 w 190"/>
                  <a:gd name="T69" fmla="*/ 6 h 131"/>
                  <a:gd name="T70" fmla="*/ 62 w 190"/>
                  <a:gd name="T71" fmla="*/ 18 h 131"/>
                  <a:gd name="T72" fmla="*/ 71 w 190"/>
                  <a:gd name="T73" fmla="*/ 9 h 131"/>
                  <a:gd name="T74" fmla="*/ 88 w 190"/>
                  <a:gd name="T75" fmla="*/ 15 h 131"/>
                  <a:gd name="T76" fmla="*/ 102 w 190"/>
                  <a:gd name="T77" fmla="*/ 11 h 131"/>
                  <a:gd name="T78" fmla="*/ 114 w 190"/>
                  <a:gd name="T79" fmla="*/ 15 h 131"/>
                  <a:gd name="T80" fmla="*/ 134 w 190"/>
                  <a:gd name="T81" fmla="*/ 0 h 131"/>
                  <a:gd name="T82" fmla="*/ 141 w 190"/>
                  <a:gd name="T83" fmla="*/ 12 h 131"/>
                  <a:gd name="T84" fmla="*/ 141 w 190"/>
                  <a:gd name="T85" fmla="*/ 18 h 131"/>
                  <a:gd name="T86" fmla="*/ 144 w 190"/>
                  <a:gd name="T87" fmla="*/ 27 h 131"/>
                  <a:gd name="T88" fmla="*/ 141 w 190"/>
                  <a:gd name="T89" fmla="*/ 41 h 131"/>
                  <a:gd name="T90" fmla="*/ 144 w 190"/>
                  <a:gd name="T91" fmla="*/ 49 h 131"/>
                  <a:gd name="T92" fmla="*/ 152 w 190"/>
                  <a:gd name="T93" fmla="*/ 55 h 131"/>
                  <a:gd name="T94" fmla="*/ 161 w 190"/>
                  <a:gd name="T95" fmla="*/ 61 h 131"/>
                  <a:gd name="T96" fmla="*/ 168 w 190"/>
                  <a:gd name="T97" fmla="*/ 67 h 131"/>
                  <a:gd name="T98" fmla="*/ 178 w 190"/>
                  <a:gd name="T99" fmla="*/ 7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0" h="131">
                    <a:moveTo>
                      <a:pt x="178" y="73"/>
                    </a:moveTo>
                    <a:lnTo>
                      <a:pt x="178" y="76"/>
                    </a:lnTo>
                    <a:lnTo>
                      <a:pt x="182" y="84"/>
                    </a:lnTo>
                    <a:lnTo>
                      <a:pt x="187" y="85"/>
                    </a:lnTo>
                    <a:lnTo>
                      <a:pt x="190" y="90"/>
                    </a:lnTo>
                    <a:lnTo>
                      <a:pt x="184" y="94"/>
                    </a:lnTo>
                    <a:lnTo>
                      <a:pt x="182" y="99"/>
                    </a:lnTo>
                    <a:lnTo>
                      <a:pt x="184" y="103"/>
                    </a:lnTo>
                    <a:lnTo>
                      <a:pt x="188" y="105"/>
                    </a:lnTo>
                    <a:lnTo>
                      <a:pt x="188" y="111"/>
                    </a:lnTo>
                    <a:lnTo>
                      <a:pt x="190" y="117"/>
                    </a:lnTo>
                    <a:lnTo>
                      <a:pt x="190" y="125"/>
                    </a:lnTo>
                    <a:lnTo>
                      <a:pt x="185" y="125"/>
                    </a:lnTo>
                    <a:lnTo>
                      <a:pt x="181" y="131"/>
                    </a:lnTo>
                    <a:lnTo>
                      <a:pt x="173" y="128"/>
                    </a:lnTo>
                    <a:lnTo>
                      <a:pt x="173" y="119"/>
                    </a:lnTo>
                    <a:lnTo>
                      <a:pt x="167" y="120"/>
                    </a:lnTo>
                    <a:lnTo>
                      <a:pt x="164" y="117"/>
                    </a:lnTo>
                    <a:lnTo>
                      <a:pt x="158" y="125"/>
                    </a:lnTo>
                    <a:lnTo>
                      <a:pt x="149" y="122"/>
                    </a:lnTo>
                    <a:lnTo>
                      <a:pt x="147" y="116"/>
                    </a:lnTo>
                    <a:lnTo>
                      <a:pt x="147" y="110"/>
                    </a:lnTo>
                    <a:lnTo>
                      <a:pt x="152" y="105"/>
                    </a:lnTo>
                    <a:lnTo>
                      <a:pt x="141" y="103"/>
                    </a:lnTo>
                    <a:lnTo>
                      <a:pt x="135" y="99"/>
                    </a:lnTo>
                    <a:lnTo>
                      <a:pt x="129" y="88"/>
                    </a:lnTo>
                    <a:lnTo>
                      <a:pt x="121" y="88"/>
                    </a:lnTo>
                    <a:lnTo>
                      <a:pt x="120" y="91"/>
                    </a:lnTo>
                    <a:lnTo>
                      <a:pt x="117" y="94"/>
                    </a:lnTo>
                    <a:lnTo>
                      <a:pt x="111" y="91"/>
                    </a:lnTo>
                    <a:lnTo>
                      <a:pt x="108" y="93"/>
                    </a:lnTo>
                    <a:lnTo>
                      <a:pt x="100" y="91"/>
                    </a:lnTo>
                    <a:lnTo>
                      <a:pt x="96" y="88"/>
                    </a:lnTo>
                    <a:lnTo>
                      <a:pt x="90" y="93"/>
                    </a:lnTo>
                    <a:lnTo>
                      <a:pt x="88" y="100"/>
                    </a:lnTo>
                    <a:lnTo>
                      <a:pt x="80" y="97"/>
                    </a:lnTo>
                    <a:lnTo>
                      <a:pt x="77" y="105"/>
                    </a:lnTo>
                    <a:lnTo>
                      <a:pt x="68" y="99"/>
                    </a:lnTo>
                    <a:lnTo>
                      <a:pt x="65" y="94"/>
                    </a:lnTo>
                    <a:lnTo>
                      <a:pt x="67" y="90"/>
                    </a:lnTo>
                    <a:lnTo>
                      <a:pt x="65" y="84"/>
                    </a:lnTo>
                    <a:lnTo>
                      <a:pt x="70" y="78"/>
                    </a:lnTo>
                    <a:lnTo>
                      <a:pt x="64" y="72"/>
                    </a:lnTo>
                    <a:lnTo>
                      <a:pt x="56" y="78"/>
                    </a:lnTo>
                    <a:lnTo>
                      <a:pt x="55" y="79"/>
                    </a:lnTo>
                    <a:lnTo>
                      <a:pt x="47" y="78"/>
                    </a:lnTo>
                    <a:lnTo>
                      <a:pt x="38" y="69"/>
                    </a:lnTo>
                    <a:lnTo>
                      <a:pt x="32" y="72"/>
                    </a:lnTo>
                    <a:lnTo>
                      <a:pt x="32" y="76"/>
                    </a:lnTo>
                    <a:lnTo>
                      <a:pt x="38" y="82"/>
                    </a:lnTo>
                    <a:lnTo>
                      <a:pt x="30" y="78"/>
                    </a:lnTo>
                    <a:lnTo>
                      <a:pt x="29" y="75"/>
                    </a:lnTo>
                    <a:lnTo>
                      <a:pt x="23" y="72"/>
                    </a:lnTo>
                    <a:lnTo>
                      <a:pt x="18" y="73"/>
                    </a:lnTo>
                    <a:lnTo>
                      <a:pt x="8" y="72"/>
                    </a:lnTo>
                    <a:lnTo>
                      <a:pt x="8" y="70"/>
                    </a:lnTo>
                    <a:lnTo>
                      <a:pt x="8" y="64"/>
                    </a:lnTo>
                    <a:lnTo>
                      <a:pt x="0" y="56"/>
                    </a:lnTo>
                    <a:lnTo>
                      <a:pt x="6" y="55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21" y="34"/>
                    </a:lnTo>
                    <a:lnTo>
                      <a:pt x="23" y="31"/>
                    </a:lnTo>
                    <a:lnTo>
                      <a:pt x="32" y="26"/>
                    </a:lnTo>
                    <a:lnTo>
                      <a:pt x="41" y="27"/>
                    </a:lnTo>
                    <a:lnTo>
                      <a:pt x="46" y="24"/>
                    </a:lnTo>
                    <a:lnTo>
                      <a:pt x="49" y="21"/>
                    </a:lnTo>
                    <a:lnTo>
                      <a:pt x="49" y="18"/>
                    </a:lnTo>
                    <a:lnTo>
                      <a:pt x="52" y="12"/>
                    </a:lnTo>
                    <a:lnTo>
                      <a:pt x="64" y="6"/>
                    </a:lnTo>
                    <a:lnTo>
                      <a:pt x="67" y="11"/>
                    </a:lnTo>
                    <a:lnTo>
                      <a:pt x="62" y="18"/>
                    </a:lnTo>
                    <a:lnTo>
                      <a:pt x="67" y="18"/>
                    </a:lnTo>
                    <a:lnTo>
                      <a:pt x="71" y="9"/>
                    </a:lnTo>
                    <a:lnTo>
                      <a:pt x="77" y="3"/>
                    </a:lnTo>
                    <a:lnTo>
                      <a:pt x="88" y="15"/>
                    </a:lnTo>
                    <a:lnTo>
                      <a:pt x="94" y="14"/>
                    </a:lnTo>
                    <a:lnTo>
                      <a:pt x="102" y="11"/>
                    </a:lnTo>
                    <a:lnTo>
                      <a:pt x="103" y="17"/>
                    </a:lnTo>
                    <a:lnTo>
                      <a:pt x="114" y="15"/>
                    </a:lnTo>
                    <a:lnTo>
                      <a:pt x="124" y="0"/>
                    </a:lnTo>
                    <a:lnTo>
                      <a:pt x="134" y="0"/>
                    </a:lnTo>
                    <a:lnTo>
                      <a:pt x="129" y="9"/>
                    </a:lnTo>
                    <a:lnTo>
                      <a:pt x="141" y="12"/>
                    </a:lnTo>
                    <a:lnTo>
                      <a:pt x="141" y="15"/>
                    </a:lnTo>
                    <a:lnTo>
                      <a:pt x="141" y="18"/>
                    </a:lnTo>
                    <a:lnTo>
                      <a:pt x="147" y="26"/>
                    </a:lnTo>
                    <a:lnTo>
                      <a:pt x="144" y="27"/>
                    </a:lnTo>
                    <a:lnTo>
                      <a:pt x="147" y="35"/>
                    </a:lnTo>
                    <a:lnTo>
                      <a:pt x="141" y="41"/>
                    </a:lnTo>
                    <a:lnTo>
                      <a:pt x="141" y="43"/>
                    </a:lnTo>
                    <a:lnTo>
                      <a:pt x="144" y="49"/>
                    </a:lnTo>
                    <a:lnTo>
                      <a:pt x="150" y="50"/>
                    </a:lnTo>
                    <a:lnTo>
                      <a:pt x="152" y="55"/>
                    </a:lnTo>
                    <a:lnTo>
                      <a:pt x="155" y="55"/>
                    </a:lnTo>
                    <a:lnTo>
                      <a:pt x="161" y="61"/>
                    </a:lnTo>
                    <a:lnTo>
                      <a:pt x="162" y="64"/>
                    </a:lnTo>
                    <a:lnTo>
                      <a:pt x="168" y="67"/>
                    </a:lnTo>
                    <a:lnTo>
                      <a:pt x="176" y="73"/>
                    </a:lnTo>
                    <a:lnTo>
                      <a:pt x="178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1" name="Freeform 1223">
                <a:extLst>
                  <a:ext uri="{FF2B5EF4-FFF2-40B4-BE49-F238E27FC236}">
                    <a16:creationId xmlns:a16="http://schemas.microsoft.com/office/drawing/2014/main" id="{72F38228-4872-3712-A186-1A9664FA0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509"/>
                <a:ext cx="105" cy="67"/>
              </a:xfrm>
              <a:custGeom>
                <a:avLst/>
                <a:gdLst>
                  <a:gd name="T0" fmla="*/ 127 w 211"/>
                  <a:gd name="T1" fmla="*/ 19 h 134"/>
                  <a:gd name="T2" fmla="*/ 114 w 211"/>
                  <a:gd name="T3" fmla="*/ 16 h 134"/>
                  <a:gd name="T4" fmla="*/ 96 w 211"/>
                  <a:gd name="T5" fmla="*/ 23 h 134"/>
                  <a:gd name="T6" fmla="*/ 90 w 211"/>
                  <a:gd name="T7" fmla="*/ 11 h 134"/>
                  <a:gd name="T8" fmla="*/ 82 w 211"/>
                  <a:gd name="T9" fmla="*/ 0 h 134"/>
                  <a:gd name="T10" fmla="*/ 65 w 211"/>
                  <a:gd name="T11" fmla="*/ 3 h 134"/>
                  <a:gd name="T12" fmla="*/ 49 w 211"/>
                  <a:gd name="T13" fmla="*/ 8 h 134"/>
                  <a:gd name="T14" fmla="*/ 32 w 211"/>
                  <a:gd name="T15" fmla="*/ 13 h 134"/>
                  <a:gd name="T16" fmla="*/ 18 w 211"/>
                  <a:gd name="T17" fmla="*/ 20 h 134"/>
                  <a:gd name="T18" fmla="*/ 24 w 211"/>
                  <a:gd name="T19" fmla="*/ 37 h 134"/>
                  <a:gd name="T20" fmla="*/ 18 w 211"/>
                  <a:gd name="T21" fmla="*/ 50 h 134"/>
                  <a:gd name="T22" fmla="*/ 14 w 211"/>
                  <a:gd name="T23" fmla="*/ 58 h 134"/>
                  <a:gd name="T24" fmla="*/ 5 w 211"/>
                  <a:gd name="T25" fmla="*/ 61 h 134"/>
                  <a:gd name="T26" fmla="*/ 12 w 211"/>
                  <a:gd name="T27" fmla="*/ 73 h 134"/>
                  <a:gd name="T28" fmla="*/ 12 w 211"/>
                  <a:gd name="T29" fmla="*/ 79 h 134"/>
                  <a:gd name="T30" fmla="*/ 15 w 211"/>
                  <a:gd name="T31" fmla="*/ 88 h 134"/>
                  <a:gd name="T32" fmla="*/ 12 w 211"/>
                  <a:gd name="T33" fmla="*/ 102 h 134"/>
                  <a:gd name="T34" fmla="*/ 20 w 211"/>
                  <a:gd name="T35" fmla="*/ 99 h 134"/>
                  <a:gd name="T36" fmla="*/ 35 w 211"/>
                  <a:gd name="T37" fmla="*/ 92 h 134"/>
                  <a:gd name="T38" fmla="*/ 47 w 211"/>
                  <a:gd name="T39" fmla="*/ 99 h 134"/>
                  <a:gd name="T40" fmla="*/ 58 w 211"/>
                  <a:gd name="T41" fmla="*/ 90 h 134"/>
                  <a:gd name="T42" fmla="*/ 64 w 211"/>
                  <a:gd name="T43" fmla="*/ 85 h 134"/>
                  <a:gd name="T44" fmla="*/ 65 w 211"/>
                  <a:gd name="T45" fmla="*/ 72 h 134"/>
                  <a:gd name="T46" fmla="*/ 76 w 211"/>
                  <a:gd name="T47" fmla="*/ 72 h 134"/>
                  <a:gd name="T48" fmla="*/ 88 w 211"/>
                  <a:gd name="T49" fmla="*/ 76 h 134"/>
                  <a:gd name="T50" fmla="*/ 100 w 211"/>
                  <a:gd name="T51" fmla="*/ 90 h 134"/>
                  <a:gd name="T52" fmla="*/ 102 w 211"/>
                  <a:gd name="T53" fmla="*/ 102 h 134"/>
                  <a:gd name="T54" fmla="*/ 100 w 211"/>
                  <a:gd name="T55" fmla="*/ 113 h 134"/>
                  <a:gd name="T56" fmla="*/ 109 w 211"/>
                  <a:gd name="T57" fmla="*/ 131 h 134"/>
                  <a:gd name="T58" fmla="*/ 121 w 211"/>
                  <a:gd name="T59" fmla="*/ 128 h 134"/>
                  <a:gd name="T60" fmla="*/ 124 w 211"/>
                  <a:gd name="T61" fmla="*/ 113 h 134"/>
                  <a:gd name="T62" fmla="*/ 127 w 211"/>
                  <a:gd name="T63" fmla="*/ 104 h 134"/>
                  <a:gd name="T64" fmla="*/ 138 w 211"/>
                  <a:gd name="T65" fmla="*/ 102 h 134"/>
                  <a:gd name="T66" fmla="*/ 156 w 211"/>
                  <a:gd name="T67" fmla="*/ 99 h 134"/>
                  <a:gd name="T68" fmla="*/ 161 w 211"/>
                  <a:gd name="T69" fmla="*/ 92 h 134"/>
                  <a:gd name="T70" fmla="*/ 173 w 211"/>
                  <a:gd name="T71" fmla="*/ 93 h 134"/>
                  <a:gd name="T72" fmla="*/ 187 w 211"/>
                  <a:gd name="T73" fmla="*/ 98 h 134"/>
                  <a:gd name="T74" fmla="*/ 194 w 211"/>
                  <a:gd name="T75" fmla="*/ 101 h 134"/>
                  <a:gd name="T76" fmla="*/ 203 w 211"/>
                  <a:gd name="T77" fmla="*/ 95 h 134"/>
                  <a:gd name="T78" fmla="*/ 206 w 211"/>
                  <a:gd name="T79" fmla="*/ 85 h 134"/>
                  <a:gd name="T80" fmla="*/ 197 w 211"/>
                  <a:gd name="T81" fmla="*/ 73 h 134"/>
                  <a:gd name="T82" fmla="*/ 188 w 211"/>
                  <a:gd name="T83" fmla="*/ 67 h 134"/>
                  <a:gd name="T84" fmla="*/ 179 w 211"/>
                  <a:gd name="T85" fmla="*/ 55 h 134"/>
                  <a:gd name="T86" fmla="*/ 181 w 211"/>
                  <a:gd name="T87" fmla="*/ 37 h 134"/>
                  <a:gd name="T88" fmla="*/ 171 w 211"/>
                  <a:gd name="T89" fmla="*/ 29 h 134"/>
                  <a:gd name="T90" fmla="*/ 161 w 211"/>
                  <a:gd name="T91" fmla="*/ 23 h 134"/>
                  <a:gd name="T92" fmla="*/ 144 w 211"/>
                  <a:gd name="T93" fmla="*/ 25 h 134"/>
                  <a:gd name="T94" fmla="*/ 134 w 211"/>
                  <a:gd name="T95" fmla="*/ 2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1" h="134">
                    <a:moveTo>
                      <a:pt x="134" y="22"/>
                    </a:moveTo>
                    <a:lnTo>
                      <a:pt x="127" y="19"/>
                    </a:lnTo>
                    <a:lnTo>
                      <a:pt x="123" y="19"/>
                    </a:lnTo>
                    <a:lnTo>
                      <a:pt x="114" y="16"/>
                    </a:lnTo>
                    <a:lnTo>
                      <a:pt x="105" y="23"/>
                    </a:lnTo>
                    <a:lnTo>
                      <a:pt x="96" y="23"/>
                    </a:lnTo>
                    <a:lnTo>
                      <a:pt x="88" y="17"/>
                    </a:lnTo>
                    <a:lnTo>
                      <a:pt x="90" y="11"/>
                    </a:lnTo>
                    <a:lnTo>
                      <a:pt x="87" y="5"/>
                    </a:lnTo>
                    <a:lnTo>
                      <a:pt x="82" y="0"/>
                    </a:lnTo>
                    <a:lnTo>
                      <a:pt x="71" y="6"/>
                    </a:lnTo>
                    <a:lnTo>
                      <a:pt x="65" y="3"/>
                    </a:lnTo>
                    <a:lnTo>
                      <a:pt x="52" y="8"/>
                    </a:lnTo>
                    <a:lnTo>
                      <a:pt x="49" y="8"/>
                    </a:lnTo>
                    <a:lnTo>
                      <a:pt x="41" y="14"/>
                    </a:lnTo>
                    <a:lnTo>
                      <a:pt x="32" y="13"/>
                    </a:lnTo>
                    <a:lnTo>
                      <a:pt x="21" y="16"/>
                    </a:lnTo>
                    <a:lnTo>
                      <a:pt x="18" y="20"/>
                    </a:lnTo>
                    <a:lnTo>
                      <a:pt x="18" y="31"/>
                    </a:lnTo>
                    <a:lnTo>
                      <a:pt x="24" y="37"/>
                    </a:lnTo>
                    <a:lnTo>
                      <a:pt x="17" y="43"/>
                    </a:lnTo>
                    <a:lnTo>
                      <a:pt x="18" y="50"/>
                    </a:lnTo>
                    <a:lnTo>
                      <a:pt x="12" y="52"/>
                    </a:lnTo>
                    <a:lnTo>
                      <a:pt x="14" y="58"/>
                    </a:lnTo>
                    <a:lnTo>
                      <a:pt x="8" y="64"/>
                    </a:lnTo>
                    <a:lnTo>
                      <a:pt x="5" y="61"/>
                    </a:lnTo>
                    <a:lnTo>
                      <a:pt x="0" y="70"/>
                    </a:lnTo>
                    <a:lnTo>
                      <a:pt x="12" y="73"/>
                    </a:lnTo>
                    <a:lnTo>
                      <a:pt x="12" y="76"/>
                    </a:lnTo>
                    <a:lnTo>
                      <a:pt x="12" y="79"/>
                    </a:lnTo>
                    <a:lnTo>
                      <a:pt x="18" y="87"/>
                    </a:lnTo>
                    <a:lnTo>
                      <a:pt x="15" y="88"/>
                    </a:lnTo>
                    <a:lnTo>
                      <a:pt x="18" y="96"/>
                    </a:lnTo>
                    <a:lnTo>
                      <a:pt x="12" y="102"/>
                    </a:lnTo>
                    <a:lnTo>
                      <a:pt x="18" y="104"/>
                    </a:lnTo>
                    <a:lnTo>
                      <a:pt x="20" y="99"/>
                    </a:lnTo>
                    <a:lnTo>
                      <a:pt x="32" y="96"/>
                    </a:lnTo>
                    <a:lnTo>
                      <a:pt x="35" y="92"/>
                    </a:lnTo>
                    <a:lnTo>
                      <a:pt x="39" y="92"/>
                    </a:lnTo>
                    <a:lnTo>
                      <a:pt x="47" y="99"/>
                    </a:lnTo>
                    <a:lnTo>
                      <a:pt x="55" y="98"/>
                    </a:lnTo>
                    <a:lnTo>
                      <a:pt x="58" y="90"/>
                    </a:lnTo>
                    <a:lnTo>
                      <a:pt x="58" y="82"/>
                    </a:lnTo>
                    <a:lnTo>
                      <a:pt x="64" y="85"/>
                    </a:lnTo>
                    <a:lnTo>
                      <a:pt x="61" y="82"/>
                    </a:lnTo>
                    <a:lnTo>
                      <a:pt x="65" y="72"/>
                    </a:lnTo>
                    <a:lnTo>
                      <a:pt x="70" y="73"/>
                    </a:lnTo>
                    <a:lnTo>
                      <a:pt x="76" y="72"/>
                    </a:lnTo>
                    <a:lnTo>
                      <a:pt x="83" y="76"/>
                    </a:lnTo>
                    <a:lnTo>
                      <a:pt x="88" y="76"/>
                    </a:lnTo>
                    <a:lnTo>
                      <a:pt x="97" y="87"/>
                    </a:lnTo>
                    <a:lnTo>
                      <a:pt x="100" y="90"/>
                    </a:lnTo>
                    <a:lnTo>
                      <a:pt x="105" y="99"/>
                    </a:lnTo>
                    <a:lnTo>
                      <a:pt x="102" y="102"/>
                    </a:lnTo>
                    <a:lnTo>
                      <a:pt x="100" y="110"/>
                    </a:lnTo>
                    <a:lnTo>
                      <a:pt x="100" y="113"/>
                    </a:lnTo>
                    <a:lnTo>
                      <a:pt x="106" y="122"/>
                    </a:lnTo>
                    <a:lnTo>
                      <a:pt x="109" y="131"/>
                    </a:lnTo>
                    <a:lnTo>
                      <a:pt x="117" y="134"/>
                    </a:lnTo>
                    <a:lnTo>
                      <a:pt x="121" y="128"/>
                    </a:lnTo>
                    <a:lnTo>
                      <a:pt x="120" y="119"/>
                    </a:lnTo>
                    <a:lnTo>
                      <a:pt x="124" y="113"/>
                    </a:lnTo>
                    <a:lnTo>
                      <a:pt x="127" y="110"/>
                    </a:lnTo>
                    <a:lnTo>
                      <a:pt x="127" y="104"/>
                    </a:lnTo>
                    <a:lnTo>
                      <a:pt x="137" y="105"/>
                    </a:lnTo>
                    <a:lnTo>
                      <a:pt x="138" y="102"/>
                    </a:lnTo>
                    <a:lnTo>
                      <a:pt x="150" y="105"/>
                    </a:lnTo>
                    <a:lnTo>
                      <a:pt x="156" y="99"/>
                    </a:lnTo>
                    <a:lnTo>
                      <a:pt x="158" y="92"/>
                    </a:lnTo>
                    <a:lnTo>
                      <a:pt x="161" y="92"/>
                    </a:lnTo>
                    <a:lnTo>
                      <a:pt x="167" y="95"/>
                    </a:lnTo>
                    <a:lnTo>
                      <a:pt x="173" y="93"/>
                    </a:lnTo>
                    <a:lnTo>
                      <a:pt x="176" y="96"/>
                    </a:lnTo>
                    <a:lnTo>
                      <a:pt x="187" y="98"/>
                    </a:lnTo>
                    <a:lnTo>
                      <a:pt x="191" y="96"/>
                    </a:lnTo>
                    <a:lnTo>
                      <a:pt x="194" y="101"/>
                    </a:lnTo>
                    <a:lnTo>
                      <a:pt x="196" y="101"/>
                    </a:lnTo>
                    <a:lnTo>
                      <a:pt x="203" y="95"/>
                    </a:lnTo>
                    <a:lnTo>
                      <a:pt x="211" y="93"/>
                    </a:lnTo>
                    <a:lnTo>
                      <a:pt x="206" y="85"/>
                    </a:lnTo>
                    <a:lnTo>
                      <a:pt x="196" y="76"/>
                    </a:lnTo>
                    <a:lnTo>
                      <a:pt x="197" y="73"/>
                    </a:lnTo>
                    <a:lnTo>
                      <a:pt x="193" y="66"/>
                    </a:lnTo>
                    <a:lnTo>
                      <a:pt x="188" y="67"/>
                    </a:lnTo>
                    <a:lnTo>
                      <a:pt x="184" y="64"/>
                    </a:lnTo>
                    <a:lnTo>
                      <a:pt x="179" y="55"/>
                    </a:lnTo>
                    <a:lnTo>
                      <a:pt x="184" y="44"/>
                    </a:lnTo>
                    <a:lnTo>
                      <a:pt x="181" y="37"/>
                    </a:lnTo>
                    <a:lnTo>
                      <a:pt x="176" y="35"/>
                    </a:lnTo>
                    <a:lnTo>
                      <a:pt x="171" y="29"/>
                    </a:lnTo>
                    <a:lnTo>
                      <a:pt x="171" y="23"/>
                    </a:lnTo>
                    <a:lnTo>
                      <a:pt x="161" y="23"/>
                    </a:lnTo>
                    <a:lnTo>
                      <a:pt x="152" y="17"/>
                    </a:lnTo>
                    <a:lnTo>
                      <a:pt x="144" y="25"/>
                    </a:lnTo>
                    <a:lnTo>
                      <a:pt x="137" y="22"/>
                    </a:lnTo>
                    <a:lnTo>
                      <a:pt x="134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2" name="Freeform 1224">
                <a:extLst>
                  <a:ext uri="{FF2B5EF4-FFF2-40B4-BE49-F238E27FC236}">
                    <a16:creationId xmlns:a16="http://schemas.microsoft.com/office/drawing/2014/main" id="{9210069C-529A-6596-3AD5-1A650CE7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509"/>
                <a:ext cx="105" cy="67"/>
              </a:xfrm>
              <a:custGeom>
                <a:avLst/>
                <a:gdLst>
                  <a:gd name="T0" fmla="*/ 137 w 211"/>
                  <a:gd name="T1" fmla="*/ 22 h 134"/>
                  <a:gd name="T2" fmla="*/ 152 w 211"/>
                  <a:gd name="T3" fmla="*/ 17 h 134"/>
                  <a:gd name="T4" fmla="*/ 171 w 211"/>
                  <a:gd name="T5" fmla="*/ 23 h 134"/>
                  <a:gd name="T6" fmla="*/ 176 w 211"/>
                  <a:gd name="T7" fmla="*/ 35 h 134"/>
                  <a:gd name="T8" fmla="*/ 184 w 211"/>
                  <a:gd name="T9" fmla="*/ 44 h 134"/>
                  <a:gd name="T10" fmla="*/ 184 w 211"/>
                  <a:gd name="T11" fmla="*/ 64 h 134"/>
                  <a:gd name="T12" fmla="*/ 193 w 211"/>
                  <a:gd name="T13" fmla="*/ 66 h 134"/>
                  <a:gd name="T14" fmla="*/ 196 w 211"/>
                  <a:gd name="T15" fmla="*/ 76 h 134"/>
                  <a:gd name="T16" fmla="*/ 211 w 211"/>
                  <a:gd name="T17" fmla="*/ 93 h 134"/>
                  <a:gd name="T18" fmla="*/ 196 w 211"/>
                  <a:gd name="T19" fmla="*/ 101 h 134"/>
                  <a:gd name="T20" fmla="*/ 191 w 211"/>
                  <a:gd name="T21" fmla="*/ 96 h 134"/>
                  <a:gd name="T22" fmla="*/ 176 w 211"/>
                  <a:gd name="T23" fmla="*/ 96 h 134"/>
                  <a:gd name="T24" fmla="*/ 167 w 211"/>
                  <a:gd name="T25" fmla="*/ 95 h 134"/>
                  <a:gd name="T26" fmla="*/ 158 w 211"/>
                  <a:gd name="T27" fmla="*/ 92 h 134"/>
                  <a:gd name="T28" fmla="*/ 150 w 211"/>
                  <a:gd name="T29" fmla="*/ 105 h 134"/>
                  <a:gd name="T30" fmla="*/ 137 w 211"/>
                  <a:gd name="T31" fmla="*/ 105 h 134"/>
                  <a:gd name="T32" fmla="*/ 127 w 211"/>
                  <a:gd name="T33" fmla="*/ 110 h 134"/>
                  <a:gd name="T34" fmla="*/ 120 w 211"/>
                  <a:gd name="T35" fmla="*/ 119 h 134"/>
                  <a:gd name="T36" fmla="*/ 117 w 211"/>
                  <a:gd name="T37" fmla="*/ 134 h 134"/>
                  <a:gd name="T38" fmla="*/ 106 w 211"/>
                  <a:gd name="T39" fmla="*/ 122 h 134"/>
                  <a:gd name="T40" fmla="*/ 100 w 211"/>
                  <a:gd name="T41" fmla="*/ 110 h 134"/>
                  <a:gd name="T42" fmla="*/ 105 w 211"/>
                  <a:gd name="T43" fmla="*/ 99 h 134"/>
                  <a:gd name="T44" fmla="*/ 97 w 211"/>
                  <a:gd name="T45" fmla="*/ 87 h 134"/>
                  <a:gd name="T46" fmla="*/ 83 w 211"/>
                  <a:gd name="T47" fmla="*/ 76 h 134"/>
                  <a:gd name="T48" fmla="*/ 70 w 211"/>
                  <a:gd name="T49" fmla="*/ 73 h 134"/>
                  <a:gd name="T50" fmla="*/ 61 w 211"/>
                  <a:gd name="T51" fmla="*/ 82 h 134"/>
                  <a:gd name="T52" fmla="*/ 58 w 211"/>
                  <a:gd name="T53" fmla="*/ 82 h 134"/>
                  <a:gd name="T54" fmla="*/ 55 w 211"/>
                  <a:gd name="T55" fmla="*/ 98 h 134"/>
                  <a:gd name="T56" fmla="*/ 39 w 211"/>
                  <a:gd name="T57" fmla="*/ 92 h 134"/>
                  <a:gd name="T58" fmla="*/ 32 w 211"/>
                  <a:gd name="T59" fmla="*/ 96 h 134"/>
                  <a:gd name="T60" fmla="*/ 18 w 211"/>
                  <a:gd name="T61" fmla="*/ 104 h 134"/>
                  <a:gd name="T62" fmla="*/ 18 w 211"/>
                  <a:gd name="T63" fmla="*/ 96 h 134"/>
                  <a:gd name="T64" fmla="*/ 18 w 211"/>
                  <a:gd name="T65" fmla="*/ 87 h 134"/>
                  <a:gd name="T66" fmla="*/ 12 w 211"/>
                  <a:gd name="T67" fmla="*/ 76 h 134"/>
                  <a:gd name="T68" fmla="*/ 0 w 211"/>
                  <a:gd name="T69" fmla="*/ 70 h 134"/>
                  <a:gd name="T70" fmla="*/ 8 w 211"/>
                  <a:gd name="T71" fmla="*/ 64 h 134"/>
                  <a:gd name="T72" fmla="*/ 12 w 211"/>
                  <a:gd name="T73" fmla="*/ 52 h 134"/>
                  <a:gd name="T74" fmla="*/ 17 w 211"/>
                  <a:gd name="T75" fmla="*/ 43 h 134"/>
                  <a:gd name="T76" fmla="*/ 18 w 211"/>
                  <a:gd name="T77" fmla="*/ 31 h 134"/>
                  <a:gd name="T78" fmla="*/ 21 w 211"/>
                  <a:gd name="T79" fmla="*/ 16 h 134"/>
                  <a:gd name="T80" fmla="*/ 41 w 211"/>
                  <a:gd name="T81" fmla="*/ 14 h 134"/>
                  <a:gd name="T82" fmla="*/ 52 w 211"/>
                  <a:gd name="T83" fmla="*/ 8 h 134"/>
                  <a:gd name="T84" fmla="*/ 71 w 211"/>
                  <a:gd name="T85" fmla="*/ 6 h 134"/>
                  <a:gd name="T86" fmla="*/ 87 w 211"/>
                  <a:gd name="T87" fmla="*/ 5 h 134"/>
                  <a:gd name="T88" fmla="*/ 88 w 211"/>
                  <a:gd name="T89" fmla="*/ 17 h 134"/>
                  <a:gd name="T90" fmla="*/ 105 w 211"/>
                  <a:gd name="T91" fmla="*/ 23 h 134"/>
                  <a:gd name="T92" fmla="*/ 123 w 211"/>
                  <a:gd name="T93" fmla="*/ 19 h 134"/>
                  <a:gd name="T94" fmla="*/ 134 w 211"/>
                  <a:gd name="T95" fmla="*/ 2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1" h="134">
                    <a:moveTo>
                      <a:pt x="134" y="22"/>
                    </a:moveTo>
                    <a:lnTo>
                      <a:pt x="137" y="22"/>
                    </a:lnTo>
                    <a:lnTo>
                      <a:pt x="144" y="25"/>
                    </a:lnTo>
                    <a:lnTo>
                      <a:pt x="152" y="17"/>
                    </a:lnTo>
                    <a:lnTo>
                      <a:pt x="161" y="23"/>
                    </a:lnTo>
                    <a:lnTo>
                      <a:pt x="171" y="23"/>
                    </a:lnTo>
                    <a:lnTo>
                      <a:pt x="171" y="29"/>
                    </a:lnTo>
                    <a:lnTo>
                      <a:pt x="176" y="35"/>
                    </a:lnTo>
                    <a:lnTo>
                      <a:pt x="181" y="37"/>
                    </a:lnTo>
                    <a:lnTo>
                      <a:pt x="184" y="44"/>
                    </a:lnTo>
                    <a:lnTo>
                      <a:pt x="179" y="55"/>
                    </a:lnTo>
                    <a:lnTo>
                      <a:pt x="184" y="64"/>
                    </a:lnTo>
                    <a:lnTo>
                      <a:pt x="188" y="67"/>
                    </a:lnTo>
                    <a:lnTo>
                      <a:pt x="193" y="66"/>
                    </a:lnTo>
                    <a:lnTo>
                      <a:pt x="197" y="73"/>
                    </a:lnTo>
                    <a:lnTo>
                      <a:pt x="196" y="76"/>
                    </a:lnTo>
                    <a:lnTo>
                      <a:pt x="206" y="85"/>
                    </a:lnTo>
                    <a:lnTo>
                      <a:pt x="211" y="93"/>
                    </a:lnTo>
                    <a:lnTo>
                      <a:pt x="203" y="95"/>
                    </a:lnTo>
                    <a:lnTo>
                      <a:pt x="196" y="101"/>
                    </a:lnTo>
                    <a:lnTo>
                      <a:pt x="194" y="101"/>
                    </a:lnTo>
                    <a:lnTo>
                      <a:pt x="191" y="96"/>
                    </a:lnTo>
                    <a:lnTo>
                      <a:pt x="187" y="98"/>
                    </a:lnTo>
                    <a:lnTo>
                      <a:pt x="176" y="96"/>
                    </a:lnTo>
                    <a:lnTo>
                      <a:pt x="173" y="93"/>
                    </a:lnTo>
                    <a:lnTo>
                      <a:pt x="167" y="95"/>
                    </a:lnTo>
                    <a:lnTo>
                      <a:pt x="161" y="92"/>
                    </a:lnTo>
                    <a:lnTo>
                      <a:pt x="158" y="92"/>
                    </a:lnTo>
                    <a:lnTo>
                      <a:pt x="156" y="99"/>
                    </a:lnTo>
                    <a:lnTo>
                      <a:pt x="150" y="105"/>
                    </a:lnTo>
                    <a:lnTo>
                      <a:pt x="138" y="102"/>
                    </a:lnTo>
                    <a:lnTo>
                      <a:pt x="137" y="105"/>
                    </a:lnTo>
                    <a:lnTo>
                      <a:pt x="127" y="104"/>
                    </a:lnTo>
                    <a:lnTo>
                      <a:pt x="127" y="110"/>
                    </a:lnTo>
                    <a:lnTo>
                      <a:pt x="124" y="113"/>
                    </a:lnTo>
                    <a:lnTo>
                      <a:pt x="120" y="119"/>
                    </a:lnTo>
                    <a:lnTo>
                      <a:pt x="121" y="128"/>
                    </a:lnTo>
                    <a:lnTo>
                      <a:pt x="117" y="134"/>
                    </a:lnTo>
                    <a:lnTo>
                      <a:pt x="109" y="131"/>
                    </a:lnTo>
                    <a:lnTo>
                      <a:pt x="106" y="122"/>
                    </a:lnTo>
                    <a:lnTo>
                      <a:pt x="100" y="113"/>
                    </a:lnTo>
                    <a:lnTo>
                      <a:pt x="100" y="110"/>
                    </a:lnTo>
                    <a:lnTo>
                      <a:pt x="102" y="102"/>
                    </a:lnTo>
                    <a:lnTo>
                      <a:pt x="105" y="99"/>
                    </a:lnTo>
                    <a:lnTo>
                      <a:pt x="100" y="90"/>
                    </a:lnTo>
                    <a:lnTo>
                      <a:pt x="97" y="87"/>
                    </a:lnTo>
                    <a:lnTo>
                      <a:pt x="88" y="76"/>
                    </a:lnTo>
                    <a:lnTo>
                      <a:pt x="83" y="76"/>
                    </a:lnTo>
                    <a:lnTo>
                      <a:pt x="76" y="72"/>
                    </a:lnTo>
                    <a:lnTo>
                      <a:pt x="70" y="73"/>
                    </a:lnTo>
                    <a:lnTo>
                      <a:pt x="65" y="72"/>
                    </a:lnTo>
                    <a:lnTo>
                      <a:pt x="61" y="82"/>
                    </a:lnTo>
                    <a:lnTo>
                      <a:pt x="64" y="85"/>
                    </a:lnTo>
                    <a:lnTo>
                      <a:pt x="58" y="82"/>
                    </a:lnTo>
                    <a:lnTo>
                      <a:pt x="58" y="90"/>
                    </a:lnTo>
                    <a:lnTo>
                      <a:pt x="55" y="98"/>
                    </a:lnTo>
                    <a:lnTo>
                      <a:pt x="47" y="99"/>
                    </a:lnTo>
                    <a:lnTo>
                      <a:pt x="39" y="92"/>
                    </a:lnTo>
                    <a:lnTo>
                      <a:pt x="35" y="92"/>
                    </a:lnTo>
                    <a:lnTo>
                      <a:pt x="32" y="96"/>
                    </a:lnTo>
                    <a:lnTo>
                      <a:pt x="20" y="99"/>
                    </a:lnTo>
                    <a:lnTo>
                      <a:pt x="18" y="104"/>
                    </a:lnTo>
                    <a:lnTo>
                      <a:pt x="12" y="102"/>
                    </a:lnTo>
                    <a:lnTo>
                      <a:pt x="18" y="96"/>
                    </a:lnTo>
                    <a:lnTo>
                      <a:pt x="15" y="88"/>
                    </a:lnTo>
                    <a:lnTo>
                      <a:pt x="18" y="87"/>
                    </a:lnTo>
                    <a:lnTo>
                      <a:pt x="12" y="79"/>
                    </a:lnTo>
                    <a:lnTo>
                      <a:pt x="12" y="76"/>
                    </a:lnTo>
                    <a:lnTo>
                      <a:pt x="12" y="73"/>
                    </a:lnTo>
                    <a:lnTo>
                      <a:pt x="0" y="70"/>
                    </a:lnTo>
                    <a:lnTo>
                      <a:pt x="5" y="61"/>
                    </a:lnTo>
                    <a:lnTo>
                      <a:pt x="8" y="64"/>
                    </a:lnTo>
                    <a:lnTo>
                      <a:pt x="14" y="58"/>
                    </a:lnTo>
                    <a:lnTo>
                      <a:pt x="12" y="52"/>
                    </a:lnTo>
                    <a:lnTo>
                      <a:pt x="18" y="50"/>
                    </a:lnTo>
                    <a:lnTo>
                      <a:pt x="17" y="43"/>
                    </a:lnTo>
                    <a:lnTo>
                      <a:pt x="24" y="37"/>
                    </a:lnTo>
                    <a:lnTo>
                      <a:pt x="18" y="31"/>
                    </a:lnTo>
                    <a:lnTo>
                      <a:pt x="18" y="20"/>
                    </a:lnTo>
                    <a:lnTo>
                      <a:pt x="21" y="16"/>
                    </a:lnTo>
                    <a:lnTo>
                      <a:pt x="32" y="13"/>
                    </a:lnTo>
                    <a:lnTo>
                      <a:pt x="41" y="14"/>
                    </a:lnTo>
                    <a:lnTo>
                      <a:pt x="49" y="8"/>
                    </a:lnTo>
                    <a:lnTo>
                      <a:pt x="52" y="8"/>
                    </a:lnTo>
                    <a:lnTo>
                      <a:pt x="65" y="3"/>
                    </a:lnTo>
                    <a:lnTo>
                      <a:pt x="71" y="6"/>
                    </a:lnTo>
                    <a:lnTo>
                      <a:pt x="82" y="0"/>
                    </a:lnTo>
                    <a:lnTo>
                      <a:pt x="87" y="5"/>
                    </a:lnTo>
                    <a:lnTo>
                      <a:pt x="90" y="11"/>
                    </a:lnTo>
                    <a:lnTo>
                      <a:pt x="88" y="17"/>
                    </a:lnTo>
                    <a:lnTo>
                      <a:pt x="96" y="23"/>
                    </a:lnTo>
                    <a:lnTo>
                      <a:pt x="105" y="23"/>
                    </a:lnTo>
                    <a:lnTo>
                      <a:pt x="114" y="16"/>
                    </a:lnTo>
                    <a:lnTo>
                      <a:pt x="123" y="19"/>
                    </a:lnTo>
                    <a:lnTo>
                      <a:pt x="127" y="19"/>
                    </a:lnTo>
                    <a:lnTo>
                      <a:pt x="134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3" name="Freeform 1225">
                <a:extLst>
                  <a:ext uri="{FF2B5EF4-FFF2-40B4-BE49-F238E27FC236}">
                    <a16:creationId xmlns:a16="http://schemas.microsoft.com/office/drawing/2014/main" id="{48DB96B0-FE69-26D8-DF41-FC0A4CCF2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509"/>
                <a:ext cx="105" cy="67"/>
              </a:xfrm>
              <a:custGeom>
                <a:avLst/>
                <a:gdLst>
                  <a:gd name="T0" fmla="*/ 137 w 211"/>
                  <a:gd name="T1" fmla="*/ 22 h 134"/>
                  <a:gd name="T2" fmla="*/ 152 w 211"/>
                  <a:gd name="T3" fmla="*/ 17 h 134"/>
                  <a:gd name="T4" fmla="*/ 171 w 211"/>
                  <a:gd name="T5" fmla="*/ 23 h 134"/>
                  <a:gd name="T6" fmla="*/ 176 w 211"/>
                  <a:gd name="T7" fmla="*/ 35 h 134"/>
                  <a:gd name="T8" fmla="*/ 184 w 211"/>
                  <a:gd name="T9" fmla="*/ 44 h 134"/>
                  <a:gd name="T10" fmla="*/ 184 w 211"/>
                  <a:gd name="T11" fmla="*/ 64 h 134"/>
                  <a:gd name="T12" fmla="*/ 193 w 211"/>
                  <a:gd name="T13" fmla="*/ 66 h 134"/>
                  <a:gd name="T14" fmla="*/ 196 w 211"/>
                  <a:gd name="T15" fmla="*/ 76 h 134"/>
                  <a:gd name="T16" fmla="*/ 211 w 211"/>
                  <a:gd name="T17" fmla="*/ 93 h 134"/>
                  <a:gd name="T18" fmla="*/ 196 w 211"/>
                  <a:gd name="T19" fmla="*/ 101 h 134"/>
                  <a:gd name="T20" fmla="*/ 191 w 211"/>
                  <a:gd name="T21" fmla="*/ 96 h 134"/>
                  <a:gd name="T22" fmla="*/ 176 w 211"/>
                  <a:gd name="T23" fmla="*/ 96 h 134"/>
                  <a:gd name="T24" fmla="*/ 167 w 211"/>
                  <a:gd name="T25" fmla="*/ 95 h 134"/>
                  <a:gd name="T26" fmla="*/ 158 w 211"/>
                  <a:gd name="T27" fmla="*/ 92 h 134"/>
                  <a:gd name="T28" fmla="*/ 150 w 211"/>
                  <a:gd name="T29" fmla="*/ 105 h 134"/>
                  <a:gd name="T30" fmla="*/ 137 w 211"/>
                  <a:gd name="T31" fmla="*/ 105 h 134"/>
                  <a:gd name="T32" fmla="*/ 127 w 211"/>
                  <a:gd name="T33" fmla="*/ 110 h 134"/>
                  <a:gd name="T34" fmla="*/ 120 w 211"/>
                  <a:gd name="T35" fmla="*/ 119 h 134"/>
                  <a:gd name="T36" fmla="*/ 117 w 211"/>
                  <a:gd name="T37" fmla="*/ 134 h 134"/>
                  <a:gd name="T38" fmla="*/ 106 w 211"/>
                  <a:gd name="T39" fmla="*/ 122 h 134"/>
                  <a:gd name="T40" fmla="*/ 100 w 211"/>
                  <a:gd name="T41" fmla="*/ 110 h 134"/>
                  <a:gd name="T42" fmla="*/ 105 w 211"/>
                  <a:gd name="T43" fmla="*/ 99 h 134"/>
                  <a:gd name="T44" fmla="*/ 97 w 211"/>
                  <a:gd name="T45" fmla="*/ 87 h 134"/>
                  <a:gd name="T46" fmla="*/ 83 w 211"/>
                  <a:gd name="T47" fmla="*/ 76 h 134"/>
                  <a:gd name="T48" fmla="*/ 70 w 211"/>
                  <a:gd name="T49" fmla="*/ 73 h 134"/>
                  <a:gd name="T50" fmla="*/ 61 w 211"/>
                  <a:gd name="T51" fmla="*/ 82 h 134"/>
                  <a:gd name="T52" fmla="*/ 58 w 211"/>
                  <a:gd name="T53" fmla="*/ 82 h 134"/>
                  <a:gd name="T54" fmla="*/ 55 w 211"/>
                  <a:gd name="T55" fmla="*/ 98 h 134"/>
                  <a:gd name="T56" fmla="*/ 39 w 211"/>
                  <a:gd name="T57" fmla="*/ 92 h 134"/>
                  <a:gd name="T58" fmla="*/ 32 w 211"/>
                  <a:gd name="T59" fmla="*/ 96 h 134"/>
                  <a:gd name="T60" fmla="*/ 18 w 211"/>
                  <a:gd name="T61" fmla="*/ 104 h 134"/>
                  <a:gd name="T62" fmla="*/ 18 w 211"/>
                  <a:gd name="T63" fmla="*/ 96 h 134"/>
                  <a:gd name="T64" fmla="*/ 18 w 211"/>
                  <a:gd name="T65" fmla="*/ 87 h 134"/>
                  <a:gd name="T66" fmla="*/ 12 w 211"/>
                  <a:gd name="T67" fmla="*/ 76 h 134"/>
                  <a:gd name="T68" fmla="*/ 0 w 211"/>
                  <a:gd name="T69" fmla="*/ 70 h 134"/>
                  <a:gd name="T70" fmla="*/ 8 w 211"/>
                  <a:gd name="T71" fmla="*/ 64 h 134"/>
                  <a:gd name="T72" fmla="*/ 12 w 211"/>
                  <a:gd name="T73" fmla="*/ 52 h 134"/>
                  <a:gd name="T74" fmla="*/ 17 w 211"/>
                  <a:gd name="T75" fmla="*/ 43 h 134"/>
                  <a:gd name="T76" fmla="*/ 18 w 211"/>
                  <a:gd name="T77" fmla="*/ 31 h 134"/>
                  <a:gd name="T78" fmla="*/ 21 w 211"/>
                  <a:gd name="T79" fmla="*/ 16 h 134"/>
                  <a:gd name="T80" fmla="*/ 41 w 211"/>
                  <a:gd name="T81" fmla="*/ 14 h 134"/>
                  <a:gd name="T82" fmla="*/ 52 w 211"/>
                  <a:gd name="T83" fmla="*/ 8 h 134"/>
                  <a:gd name="T84" fmla="*/ 71 w 211"/>
                  <a:gd name="T85" fmla="*/ 6 h 134"/>
                  <a:gd name="T86" fmla="*/ 87 w 211"/>
                  <a:gd name="T87" fmla="*/ 5 h 134"/>
                  <a:gd name="T88" fmla="*/ 88 w 211"/>
                  <a:gd name="T89" fmla="*/ 17 h 134"/>
                  <a:gd name="T90" fmla="*/ 105 w 211"/>
                  <a:gd name="T91" fmla="*/ 23 h 134"/>
                  <a:gd name="T92" fmla="*/ 123 w 211"/>
                  <a:gd name="T93" fmla="*/ 19 h 134"/>
                  <a:gd name="T94" fmla="*/ 134 w 211"/>
                  <a:gd name="T95" fmla="*/ 2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1" h="134">
                    <a:moveTo>
                      <a:pt x="134" y="22"/>
                    </a:moveTo>
                    <a:lnTo>
                      <a:pt x="137" y="22"/>
                    </a:lnTo>
                    <a:lnTo>
                      <a:pt x="144" y="25"/>
                    </a:lnTo>
                    <a:lnTo>
                      <a:pt x="152" y="17"/>
                    </a:lnTo>
                    <a:lnTo>
                      <a:pt x="161" y="23"/>
                    </a:lnTo>
                    <a:lnTo>
                      <a:pt x="171" y="23"/>
                    </a:lnTo>
                    <a:lnTo>
                      <a:pt x="171" y="29"/>
                    </a:lnTo>
                    <a:lnTo>
                      <a:pt x="176" y="35"/>
                    </a:lnTo>
                    <a:lnTo>
                      <a:pt x="181" y="37"/>
                    </a:lnTo>
                    <a:lnTo>
                      <a:pt x="184" y="44"/>
                    </a:lnTo>
                    <a:lnTo>
                      <a:pt x="179" y="55"/>
                    </a:lnTo>
                    <a:lnTo>
                      <a:pt x="184" y="64"/>
                    </a:lnTo>
                    <a:lnTo>
                      <a:pt x="188" y="67"/>
                    </a:lnTo>
                    <a:lnTo>
                      <a:pt x="193" y="66"/>
                    </a:lnTo>
                    <a:lnTo>
                      <a:pt x="197" y="73"/>
                    </a:lnTo>
                    <a:lnTo>
                      <a:pt x="196" y="76"/>
                    </a:lnTo>
                    <a:lnTo>
                      <a:pt x="206" y="85"/>
                    </a:lnTo>
                    <a:lnTo>
                      <a:pt x="211" y="93"/>
                    </a:lnTo>
                    <a:lnTo>
                      <a:pt x="203" y="95"/>
                    </a:lnTo>
                    <a:lnTo>
                      <a:pt x="196" y="101"/>
                    </a:lnTo>
                    <a:lnTo>
                      <a:pt x="194" y="101"/>
                    </a:lnTo>
                    <a:lnTo>
                      <a:pt x="191" y="96"/>
                    </a:lnTo>
                    <a:lnTo>
                      <a:pt x="187" y="98"/>
                    </a:lnTo>
                    <a:lnTo>
                      <a:pt x="176" y="96"/>
                    </a:lnTo>
                    <a:lnTo>
                      <a:pt x="173" y="93"/>
                    </a:lnTo>
                    <a:lnTo>
                      <a:pt x="167" y="95"/>
                    </a:lnTo>
                    <a:lnTo>
                      <a:pt x="161" y="92"/>
                    </a:lnTo>
                    <a:lnTo>
                      <a:pt x="158" y="92"/>
                    </a:lnTo>
                    <a:lnTo>
                      <a:pt x="156" y="99"/>
                    </a:lnTo>
                    <a:lnTo>
                      <a:pt x="150" y="105"/>
                    </a:lnTo>
                    <a:lnTo>
                      <a:pt x="138" y="102"/>
                    </a:lnTo>
                    <a:lnTo>
                      <a:pt x="137" y="105"/>
                    </a:lnTo>
                    <a:lnTo>
                      <a:pt x="127" y="104"/>
                    </a:lnTo>
                    <a:lnTo>
                      <a:pt x="127" y="110"/>
                    </a:lnTo>
                    <a:lnTo>
                      <a:pt x="124" y="113"/>
                    </a:lnTo>
                    <a:lnTo>
                      <a:pt x="120" y="119"/>
                    </a:lnTo>
                    <a:lnTo>
                      <a:pt x="121" y="128"/>
                    </a:lnTo>
                    <a:lnTo>
                      <a:pt x="117" y="134"/>
                    </a:lnTo>
                    <a:lnTo>
                      <a:pt x="109" y="131"/>
                    </a:lnTo>
                    <a:lnTo>
                      <a:pt x="106" y="122"/>
                    </a:lnTo>
                    <a:lnTo>
                      <a:pt x="100" y="113"/>
                    </a:lnTo>
                    <a:lnTo>
                      <a:pt x="100" y="110"/>
                    </a:lnTo>
                    <a:lnTo>
                      <a:pt x="102" y="102"/>
                    </a:lnTo>
                    <a:lnTo>
                      <a:pt x="105" y="99"/>
                    </a:lnTo>
                    <a:lnTo>
                      <a:pt x="100" y="90"/>
                    </a:lnTo>
                    <a:lnTo>
                      <a:pt x="97" y="87"/>
                    </a:lnTo>
                    <a:lnTo>
                      <a:pt x="88" y="76"/>
                    </a:lnTo>
                    <a:lnTo>
                      <a:pt x="83" y="76"/>
                    </a:lnTo>
                    <a:lnTo>
                      <a:pt x="76" y="72"/>
                    </a:lnTo>
                    <a:lnTo>
                      <a:pt x="70" y="73"/>
                    </a:lnTo>
                    <a:lnTo>
                      <a:pt x="65" y="72"/>
                    </a:lnTo>
                    <a:lnTo>
                      <a:pt x="61" y="82"/>
                    </a:lnTo>
                    <a:lnTo>
                      <a:pt x="64" y="85"/>
                    </a:lnTo>
                    <a:lnTo>
                      <a:pt x="58" y="82"/>
                    </a:lnTo>
                    <a:lnTo>
                      <a:pt x="58" y="90"/>
                    </a:lnTo>
                    <a:lnTo>
                      <a:pt x="55" y="98"/>
                    </a:lnTo>
                    <a:lnTo>
                      <a:pt x="47" y="99"/>
                    </a:lnTo>
                    <a:lnTo>
                      <a:pt x="39" y="92"/>
                    </a:lnTo>
                    <a:lnTo>
                      <a:pt x="35" y="92"/>
                    </a:lnTo>
                    <a:lnTo>
                      <a:pt x="32" y="96"/>
                    </a:lnTo>
                    <a:lnTo>
                      <a:pt x="20" y="99"/>
                    </a:lnTo>
                    <a:lnTo>
                      <a:pt x="18" y="104"/>
                    </a:lnTo>
                    <a:lnTo>
                      <a:pt x="12" y="102"/>
                    </a:lnTo>
                    <a:lnTo>
                      <a:pt x="18" y="96"/>
                    </a:lnTo>
                    <a:lnTo>
                      <a:pt x="15" y="88"/>
                    </a:lnTo>
                    <a:lnTo>
                      <a:pt x="18" y="87"/>
                    </a:lnTo>
                    <a:lnTo>
                      <a:pt x="12" y="79"/>
                    </a:lnTo>
                    <a:lnTo>
                      <a:pt x="12" y="76"/>
                    </a:lnTo>
                    <a:lnTo>
                      <a:pt x="12" y="73"/>
                    </a:lnTo>
                    <a:lnTo>
                      <a:pt x="0" y="70"/>
                    </a:lnTo>
                    <a:lnTo>
                      <a:pt x="5" y="61"/>
                    </a:lnTo>
                    <a:lnTo>
                      <a:pt x="8" y="64"/>
                    </a:lnTo>
                    <a:lnTo>
                      <a:pt x="14" y="58"/>
                    </a:lnTo>
                    <a:lnTo>
                      <a:pt x="12" y="52"/>
                    </a:lnTo>
                    <a:lnTo>
                      <a:pt x="18" y="50"/>
                    </a:lnTo>
                    <a:lnTo>
                      <a:pt x="17" y="43"/>
                    </a:lnTo>
                    <a:lnTo>
                      <a:pt x="24" y="37"/>
                    </a:lnTo>
                    <a:lnTo>
                      <a:pt x="18" y="31"/>
                    </a:lnTo>
                    <a:lnTo>
                      <a:pt x="18" y="20"/>
                    </a:lnTo>
                    <a:lnTo>
                      <a:pt x="21" y="16"/>
                    </a:lnTo>
                    <a:lnTo>
                      <a:pt x="32" y="13"/>
                    </a:lnTo>
                    <a:lnTo>
                      <a:pt x="41" y="14"/>
                    </a:lnTo>
                    <a:lnTo>
                      <a:pt x="49" y="8"/>
                    </a:lnTo>
                    <a:lnTo>
                      <a:pt x="52" y="8"/>
                    </a:lnTo>
                    <a:lnTo>
                      <a:pt x="65" y="3"/>
                    </a:lnTo>
                    <a:lnTo>
                      <a:pt x="71" y="6"/>
                    </a:lnTo>
                    <a:lnTo>
                      <a:pt x="82" y="0"/>
                    </a:lnTo>
                    <a:lnTo>
                      <a:pt x="87" y="5"/>
                    </a:lnTo>
                    <a:lnTo>
                      <a:pt x="90" y="11"/>
                    </a:lnTo>
                    <a:lnTo>
                      <a:pt x="88" y="17"/>
                    </a:lnTo>
                    <a:lnTo>
                      <a:pt x="96" y="23"/>
                    </a:lnTo>
                    <a:lnTo>
                      <a:pt x="105" y="23"/>
                    </a:lnTo>
                    <a:lnTo>
                      <a:pt x="114" y="16"/>
                    </a:lnTo>
                    <a:lnTo>
                      <a:pt x="123" y="19"/>
                    </a:lnTo>
                    <a:lnTo>
                      <a:pt x="127" y="19"/>
                    </a:lnTo>
                    <a:lnTo>
                      <a:pt x="134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4" name="Freeform 1226">
                <a:extLst>
                  <a:ext uri="{FF2B5EF4-FFF2-40B4-BE49-F238E27FC236}">
                    <a16:creationId xmlns:a16="http://schemas.microsoft.com/office/drawing/2014/main" id="{CFE8D61A-D788-21D3-85BC-4188136A1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638"/>
                <a:ext cx="130" cy="140"/>
              </a:xfrm>
              <a:custGeom>
                <a:avLst/>
                <a:gdLst>
                  <a:gd name="T0" fmla="*/ 13 w 259"/>
                  <a:gd name="T1" fmla="*/ 80 h 279"/>
                  <a:gd name="T2" fmla="*/ 39 w 259"/>
                  <a:gd name="T3" fmla="*/ 100 h 279"/>
                  <a:gd name="T4" fmla="*/ 66 w 259"/>
                  <a:gd name="T5" fmla="*/ 94 h 279"/>
                  <a:gd name="T6" fmla="*/ 92 w 259"/>
                  <a:gd name="T7" fmla="*/ 115 h 279"/>
                  <a:gd name="T8" fmla="*/ 85 w 259"/>
                  <a:gd name="T9" fmla="*/ 121 h 279"/>
                  <a:gd name="T10" fmla="*/ 63 w 259"/>
                  <a:gd name="T11" fmla="*/ 135 h 279"/>
                  <a:gd name="T12" fmla="*/ 44 w 259"/>
                  <a:gd name="T13" fmla="*/ 135 h 279"/>
                  <a:gd name="T14" fmla="*/ 34 w 259"/>
                  <a:gd name="T15" fmla="*/ 152 h 279"/>
                  <a:gd name="T16" fmla="*/ 47 w 259"/>
                  <a:gd name="T17" fmla="*/ 167 h 279"/>
                  <a:gd name="T18" fmla="*/ 47 w 259"/>
                  <a:gd name="T19" fmla="*/ 182 h 279"/>
                  <a:gd name="T20" fmla="*/ 37 w 259"/>
                  <a:gd name="T21" fmla="*/ 206 h 279"/>
                  <a:gd name="T22" fmla="*/ 18 w 259"/>
                  <a:gd name="T23" fmla="*/ 219 h 279"/>
                  <a:gd name="T24" fmla="*/ 6 w 259"/>
                  <a:gd name="T25" fmla="*/ 231 h 279"/>
                  <a:gd name="T26" fmla="*/ 21 w 259"/>
                  <a:gd name="T27" fmla="*/ 244 h 279"/>
                  <a:gd name="T28" fmla="*/ 37 w 259"/>
                  <a:gd name="T29" fmla="*/ 276 h 279"/>
                  <a:gd name="T30" fmla="*/ 53 w 259"/>
                  <a:gd name="T31" fmla="*/ 276 h 279"/>
                  <a:gd name="T32" fmla="*/ 71 w 259"/>
                  <a:gd name="T33" fmla="*/ 272 h 279"/>
                  <a:gd name="T34" fmla="*/ 83 w 259"/>
                  <a:gd name="T35" fmla="*/ 270 h 279"/>
                  <a:gd name="T36" fmla="*/ 97 w 259"/>
                  <a:gd name="T37" fmla="*/ 263 h 279"/>
                  <a:gd name="T38" fmla="*/ 101 w 259"/>
                  <a:gd name="T39" fmla="*/ 272 h 279"/>
                  <a:gd name="T40" fmla="*/ 125 w 259"/>
                  <a:gd name="T41" fmla="*/ 261 h 279"/>
                  <a:gd name="T42" fmla="*/ 148 w 259"/>
                  <a:gd name="T43" fmla="*/ 263 h 279"/>
                  <a:gd name="T44" fmla="*/ 163 w 259"/>
                  <a:gd name="T45" fmla="*/ 264 h 279"/>
                  <a:gd name="T46" fmla="*/ 186 w 259"/>
                  <a:gd name="T47" fmla="*/ 267 h 279"/>
                  <a:gd name="T48" fmla="*/ 203 w 259"/>
                  <a:gd name="T49" fmla="*/ 261 h 279"/>
                  <a:gd name="T50" fmla="*/ 206 w 259"/>
                  <a:gd name="T51" fmla="*/ 238 h 279"/>
                  <a:gd name="T52" fmla="*/ 203 w 259"/>
                  <a:gd name="T53" fmla="*/ 228 h 279"/>
                  <a:gd name="T54" fmla="*/ 194 w 259"/>
                  <a:gd name="T55" fmla="*/ 211 h 279"/>
                  <a:gd name="T56" fmla="*/ 176 w 259"/>
                  <a:gd name="T57" fmla="*/ 222 h 279"/>
                  <a:gd name="T58" fmla="*/ 153 w 259"/>
                  <a:gd name="T59" fmla="*/ 219 h 279"/>
                  <a:gd name="T60" fmla="*/ 130 w 259"/>
                  <a:gd name="T61" fmla="*/ 216 h 279"/>
                  <a:gd name="T62" fmla="*/ 127 w 259"/>
                  <a:gd name="T63" fmla="*/ 197 h 279"/>
                  <a:gd name="T64" fmla="*/ 133 w 259"/>
                  <a:gd name="T65" fmla="*/ 176 h 279"/>
                  <a:gd name="T66" fmla="*/ 147 w 259"/>
                  <a:gd name="T67" fmla="*/ 185 h 279"/>
                  <a:gd name="T68" fmla="*/ 160 w 259"/>
                  <a:gd name="T69" fmla="*/ 167 h 279"/>
                  <a:gd name="T70" fmla="*/ 166 w 259"/>
                  <a:gd name="T71" fmla="*/ 146 h 279"/>
                  <a:gd name="T72" fmla="*/ 191 w 259"/>
                  <a:gd name="T73" fmla="*/ 126 h 279"/>
                  <a:gd name="T74" fmla="*/ 198 w 259"/>
                  <a:gd name="T75" fmla="*/ 112 h 279"/>
                  <a:gd name="T76" fmla="*/ 226 w 259"/>
                  <a:gd name="T77" fmla="*/ 124 h 279"/>
                  <a:gd name="T78" fmla="*/ 233 w 259"/>
                  <a:gd name="T79" fmla="*/ 118 h 279"/>
                  <a:gd name="T80" fmla="*/ 250 w 259"/>
                  <a:gd name="T81" fmla="*/ 91 h 279"/>
                  <a:gd name="T82" fmla="*/ 236 w 259"/>
                  <a:gd name="T83" fmla="*/ 70 h 279"/>
                  <a:gd name="T84" fmla="*/ 247 w 259"/>
                  <a:gd name="T85" fmla="*/ 62 h 279"/>
                  <a:gd name="T86" fmla="*/ 236 w 259"/>
                  <a:gd name="T87" fmla="*/ 47 h 279"/>
                  <a:gd name="T88" fmla="*/ 214 w 259"/>
                  <a:gd name="T89" fmla="*/ 30 h 279"/>
                  <a:gd name="T90" fmla="*/ 182 w 259"/>
                  <a:gd name="T91" fmla="*/ 4 h 279"/>
                  <a:gd name="T92" fmla="*/ 156 w 259"/>
                  <a:gd name="T93" fmla="*/ 1 h 279"/>
                  <a:gd name="T94" fmla="*/ 122 w 259"/>
                  <a:gd name="T95" fmla="*/ 0 h 279"/>
                  <a:gd name="T96" fmla="*/ 101 w 259"/>
                  <a:gd name="T97" fmla="*/ 4 h 279"/>
                  <a:gd name="T98" fmla="*/ 77 w 259"/>
                  <a:gd name="T99" fmla="*/ 0 h 279"/>
                  <a:gd name="T100" fmla="*/ 54 w 259"/>
                  <a:gd name="T101" fmla="*/ 12 h 279"/>
                  <a:gd name="T102" fmla="*/ 65 w 259"/>
                  <a:gd name="T103" fmla="*/ 33 h 279"/>
                  <a:gd name="T104" fmla="*/ 51 w 259"/>
                  <a:gd name="T105" fmla="*/ 45 h 279"/>
                  <a:gd name="T106" fmla="*/ 31 w 259"/>
                  <a:gd name="T107" fmla="*/ 65 h 279"/>
                  <a:gd name="T108" fmla="*/ 9 w 259"/>
                  <a:gd name="T109" fmla="*/ 65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9" h="279">
                    <a:moveTo>
                      <a:pt x="9" y="65"/>
                    </a:moveTo>
                    <a:lnTo>
                      <a:pt x="4" y="65"/>
                    </a:lnTo>
                    <a:lnTo>
                      <a:pt x="4" y="74"/>
                    </a:lnTo>
                    <a:lnTo>
                      <a:pt x="13" y="80"/>
                    </a:lnTo>
                    <a:lnTo>
                      <a:pt x="13" y="88"/>
                    </a:lnTo>
                    <a:lnTo>
                      <a:pt x="21" y="91"/>
                    </a:lnTo>
                    <a:lnTo>
                      <a:pt x="28" y="83"/>
                    </a:lnTo>
                    <a:lnTo>
                      <a:pt x="39" y="100"/>
                    </a:lnTo>
                    <a:lnTo>
                      <a:pt x="39" y="94"/>
                    </a:lnTo>
                    <a:lnTo>
                      <a:pt x="48" y="97"/>
                    </a:lnTo>
                    <a:lnTo>
                      <a:pt x="60" y="91"/>
                    </a:lnTo>
                    <a:lnTo>
                      <a:pt x="66" y="94"/>
                    </a:lnTo>
                    <a:lnTo>
                      <a:pt x="71" y="98"/>
                    </a:lnTo>
                    <a:lnTo>
                      <a:pt x="83" y="103"/>
                    </a:lnTo>
                    <a:lnTo>
                      <a:pt x="91" y="108"/>
                    </a:lnTo>
                    <a:lnTo>
                      <a:pt x="92" y="115"/>
                    </a:lnTo>
                    <a:lnTo>
                      <a:pt x="97" y="120"/>
                    </a:lnTo>
                    <a:lnTo>
                      <a:pt x="97" y="126"/>
                    </a:lnTo>
                    <a:lnTo>
                      <a:pt x="91" y="126"/>
                    </a:lnTo>
                    <a:lnTo>
                      <a:pt x="85" y="121"/>
                    </a:lnTo>
                    <a:lnTo>
                      <a:pt x="80" y="127"/>
                    </a:lnTo>
                    <a:lnTo>
                      <a:pt x="69" y="135"/>
                    </a:lnTo>
                    <a:lnTo>
                      <a:pt x="65" y="132"/>
                    </a:lnTo>
                    <a:lnTo>
                      <a:pt x="63" y="135"/>
                    </a:lnTo>
                    <a:lnTo>
                      <a:pt x="57" y="133"/>
                    </a:lnTo>
                    <a:lnTo>
                      <a:pt x="53" y="135"/>
                    </a:lnTo>
                    <a:lnTo>
                      <a:pt x="45" y="129"/>
                    </a:lnTo>
                    <a:lnTo>
                      <a:pt x="44" y="135"/>
                    </a:lnTo>
                    <a:lnTo>
                      <a:pt x="45" y="140"/>
                    </a:lnTo>
                    <a:lnTo>
                      <a:pt x="39" y="141"/>
                    </a:lnTo>
                    <a:lnTo>
                      <a:pt x="31" y="147"/>
                    </a:lnTo>
                    <a:lnTo>
                      <a:pt x="34" y="152"/>
                    </a:lnTo>
                    <a:lnTo>
                      <a:pt x="39" y="158"/>
                    </a:lnTo>
                    <a:lnTo>
                      <a:pt x="41" y="162"/>
                    </a:lnTo>
                    <a:lnTo>
                      <a:pt x="39" y="167"/>
                    </a:lnTo>
                    <a:lnTo>
                      <a:pt x="47" y="167"/>
                    </a:lnTo>
                    <a:lnTo>
                      <a:pt x="48" y="171"/>
                    </a:lnTo>
                    <a:lnTo>
                      <a:pt x="44" y="173"/>
                    </a:lnTo>
                    <a:lnTo>
                      <a:pt x="41" y="179"/>
                    </a:lnTo>
                    <a:lnTo>
                      <a:pt x="47" y="182"/>
                    </a:lnTo>
                    <a:lnTo>
                      <a:pt x="44" y="185"/>
                    </a:lnTo>
                    <a:lnTo>
                      <a:pt x="50" y="190"/>
                    </a:lnTo>
                    <a:lnTo>
                      <a:pt x="48" y="202"/>
                    </a:lnTo>
                    <a:lnTo>
                      <a:pt x="37" y="206"/>
                    </a:lnTo>
                    <a:lnTo>
                      <a:pt x="34" y="206"/>
                    </a:lnTo>
                    <a:lnTo>
                      <a:pt x="31" y="211"/>
                    </a:lnTo>
                    <a:lnTo>
                      <a:pt x="21" y="214"/>
                    </a:lnTo>
                    <a:lnTo>
                      <a:pt x="18" y="219"/>
                    </a:lnTo>
                    <a:lnTo>
                      <a:pt x="15" y="219"/>
                    </a:lnTo>
                    <a:lnTo>
                      <a:pt x="6" y="219"/>
                    </a:lnTo>
                    <a:lnTo>
                      <a:pt x="0" y="226"/>
                    </a:lnTo>
                    <a:lnTo>
                      <a:pt x="6" y="231"/>
                    </a:lnTo>
                    <a:lnTo>
                      <a:pt x="12" y="232"/>
                    </a:lnTo>
                    <a:lnTo>
                      <a:pt x="19" y="234"/>
                    </a:lnTo>
                    <a:lnTo>
                      <a:pt x="22" y="237"/>
                    </a:lnTo>
                    <a:lnTo>
                      <a:pt x="21" y="244"/>
                    </a:lnTo>
                    <a:lnTo>
                      <a:pt x="24" y="247"/>
                    </a:lnTo>
                    <a:lnTo>
                      <a:pt x="19" y="260"/>
                    </a:lnTo>
                    <a:lnTo>
                      <a:pt x="27" y="273"/>
                    </a:lnTo>
                    <a:lnTo>
                      <a:pt x="37" y="276"/>
                    </a:lnTo>
                    <a:lnTo>
                      <a:pt x="41" y="273"/>
                    </a:lnTo>
                    <a:lnTo>
                      <a:pt x="47" y="275"/>
                    </a:lnTo>
                    <a:lnTo>
                      <a:pt x="50" y="278"/>
                    </a:lnTo>
                    <a:lnTo>
                      <a:pt x="53" y="276"/>
                    </a:lnTo>
                    <a:lnTo>
                      <a:pt x="51" y="272"/>
                    </a:lnTo>
                    <a:lnTo>
                      <a:pt x="60" y="269"/>
                    </a:lnTo>
                    <a:lnTo>
                      <a:pt x="66" y="273"/>
                    </a:lnTo>
                    <a:lnTo>
                      <a:pt x="71" y="272"/>
                    </a:lnTo>
                    <a:lnTo>
                      <a:pt x="71" y="278"/>
                    </a:lnTo>
                    <a:lnTo>
                      <a:pt x="74" y="279"/>
                    </a:lnTo>
                    <a:lnTo>
                      <a:pt x="78" y="272"/>
                    </a:lnTo>
                    <a:lnTo>
                      <a:pt x="83" y="270"/>
                    </a:lnTo>
                    <a:lnTo>
                      <a:pt x="88" y="273"/>
                    </a:lnTo>
                    <a:lnTo>
                      <a:pt x="91" y="272"/>
                    </a:lnTo>
                    <a:lnTo>
                      <a:pt x="91" y="267"/>
                    </a:lnTo>
                    <a:lnTo>
                      <a:pt x="97" y="263"/>
                    </a:lnTo>
                    <a:lnTo>
                      <a:pt x="100" y="266"/>
                    </a:lnTo>
                    <a:lnTo>
                      <a:pt x="97" y="273"/>
                    </a:lnTo>
                    <a:lnTo>
                      <a:pt x="103" y="276"/>
                    </a:lnTo>
                    <a:lnTo>
                      <a:pt x="101" y="272"/>
                    </a:lnTo>
                    <a:lnTo>
                      <a:pt x="104" y="269"/>
                    </a:lnTo>
                    <a:lnTo>
                      <a:pt x="113" y="266"/>
                    </a:lnTo>
                    <a:lnTo>
                      <a:pt x="118" y="263"/>
                    </a:lnTo>
                    <a:lnTo>
                      <a:pt x="125" y="261"/>
                    </a:lnTo>
                    <a:lnTo>
                      <a:pt x="130" y="260"/>
                    </a:lnTo>
                    <a:lnTo>
                      <a:pt x="133" y="264"/>
                    </a:lnTo>
                    <a:lnTo>
                      <a:pt x="142" y="266"/>
                    </a:lnTo>
                    <a:lnTo>
                      <a:pt x="148" y="263"/>
                    </a:lnTo>
                    <a:lnTo>
                      <a:pt x="148" y="267"/>
                    </a:lnTo>
                    <a:lnTo>
                      <a:pt x="154" y="267"/>
                    </a:lnTo>
                    <a:lnTo>
                      <a:pt x="157" y="264"/>
                    </a:lnTo>
                    <a:lnTo>
                      <a:pt x="163" y="264"/>
                    </a:lnTo>
                    <a:lnTo>
                      <a:pt x="166" y="269"/>
                    </a:lnTo>
                    <a:lnTo>
                      <a:pt x="173" y="263"/>
                    </a:lnTo>
                    <a:lnTo>
                      <a:pt x="180" y="264"/>
                    </a:lnTo>
                    <a:lnTo>
                      <a:pt x="186" y="267"/>
                    </a:lnTo>
                    <a:lnTo>
                      <a:pt x="192" y="267"/>
                    </a:lnTo>
                    <a:lnTo>
                      <a:pt x="195" y="264"/>
                    </a:lnTo>
                    <a:lnTo>
                      <a:pt x="200" y="264"/>
                    </a:lnTo>
                    <a:lnTo>
                      <a:pt x="203" y="261"/>
                    </a:lnTo>
                    <a:lnTo>
                      <a:pt x="203" y="255"/>
                    </a:lnTo>
                    <a:lnTo>
                      <a:pt x="206" y="246"/>
                    </a:lnTo>
                    <a:lnTo>
                      <a:pt x="209" y="246"/>
                    </a:lnTo>
                    <a:lnTo>
                      <a:pt x="206" y="238"/>
                    </a:lnTo>
                    <a:lnTo>
                      <a:pt x="214" y="237"/>
                    </a:lnTo>
                    <a:lnTo>
                      <a:pt x="206" y="237"/>
                    </a:lnTo>
                    <a:lnTo>
                      <a:pt x="206" y="231"/>
                    </a:lnTo>
                    <a:lnTo>
                      <a:pt x="203" y="228"/>
                    </a:lnTo>
                    <a:lnTo>
                      <a:pt x="197" y="222"/>
                    </a:lnTo>
                    <a:lnTo>
                      <a:pt x="200" y="216"/>
                    </a:lnTo>
                    <a:lnTo>
                      <a:pt x="195" y="214"/>
                    </a:lnTo>
                    <a:lnTo>
                      <a:pt x="194" y="211"/>
                    </a:lnTo>
                    <a:lnTo>
                      <a:pt x="191" y="212"/>
                    </a:lnTo>
                    <a:lnTo>
                      <a:pt x="183" y="212"/>
                    </a:lnTo>
                    <a:lnTo>
                      <a:pt x="179" y="216"/>
                    </a:lnTo>
                    <a:lnTo>
                      <a:pt x="176" y="222"/>
                    </a:lnTo>
                    <a:lnTo>
                      <a:pt x="166" y="223"/>
                    </a:lnTo>
                    <a:lnTo>
                      <a:pt x="160" y="216"/>
                    </a:lnTo>
                    <a:lnTo>
                      <a:pt x="154" y="216"/>
                    </a:lnTo>
                    <a:lnTo>
                      <a:pt x="153" y="219"/>
                    </a:lnTo>
                    <a:lnTo>
                      <a:pt x="142" y="214"/>
                    </a:lnTo>
                    <a:lnTo>
                      <a:pt x="136" y="214"/>
                    </a:lnTo>
                    <a:lnTo>
                      <a:pt x="130" y="211"/>
                    </a:lnTo>
                    <a:lnTo>
                      <a:pt x="130" y="216"/>
                    </a:lnTo>
                    <a:lnTo>
                      <a:pt x="124" y="219"/>
                    </a:lnTo>
                    <a:lnTo>
                      <a:pt x="121" y="212"/>
                    </a:lnTo>
                    <a:lnTo>
                      <a:pt x="127" y="200"/>
                    </a:lnTo>
                    <a:lnTo>
                      <a:pt x="127" y="197"/>
                    </a:lnTo>
                    <a:lnTo>
                      <a:pt x="119" y="191"/>
                    </a:lnTo>
                    <a:lnTo>
                      <a:pt x="125" y="179"/>
                    </a:lnTo>
                    <a:lnTo>
                      <a:pt x="124" y="171"/>
                    </a:lnTo>
                    <a:lnTo>
                      <a:pt x="133" y="176"/>
                    </a:lnTo>
                    <a:lnTo>
                      <a:pt x="136" y="179"/>
                    </a:lnTo>
                    <a:lnTo>
                      <a:pt x="144" y="179"/>
                    </a:lnTo>
                    <a:lnTo>
                      <a:pt x="148" y="181"/>
                    </a:lnTo>
                    <a:lnTo>
                      <a:pt x="147" y="185"/>
                    </a:lnTo>
                    <a:lnTo>
                      <a:pt x="153" y="185"/>
                    </a:lnTo>
                    <a:lnTo>
                      <a:pt x="156" y="176"/>
                    </a:lnTo>
                    <a:lnTo>
                      <a:pt x="156" y="173"/>
                    </a:lnTo>
                    <a:lnTo>
                      <a:pt x="160" y="167"/>
                    </a:lnTo>
                    <a:lnTo>
                      <a:pt x="160" y="162"/>
                    </a:lnTo>
                    <a:lnTo>
                      <a:pt x="166" y="152"/>
                    </a:lnTo>
                    <a:lnTo>
                      <a:pt x="173" y="149"/>
                    </a:lnTo>
                    <a:lnTo>
                      <a:pt x="166" y="146"/>
                    </a:lnTo>
                    <a:lnTo>
                      <a:pt x="174" y="143"/>
                    </a:lnTo>
                    <a:lnTo>
                      <a:pt x="171" y="135"/>
                    </a:lnTo>
                    <a:lnTo>
                      <a:pt x="177" y="121"/>
                    </a:lnTo>
                    <a:lnTo>
                      <a:pt x="191" y="126"/>
                    </a:lnTo>
                    <a:lnTo>
                      <a:pt x="194" y="124"/>
                    </a:lnTo>
                    <a:lnTo>
                      <a:pt x="185" y="115"/>
                    </a:lnTo>
                    <a:lnTo>
                      <a:pt x="194" y="115"/>
                    </a:lnTo>
                    <a:lnTo>
                      <a:pt x="198" y="112"/>
                    </a:lnTo>
                    <a:lnTo>
                      <a:pt x="209" y="118"/>
                    </a:lnTo>
                    <a:lnTo>
                      <a:pt x="220" y="118"/>
                    </a:lnTo>
                    <a:lnTo>
                      <a:pt x="218" y="123"/>
                    </a:lnTo>
                    <a:lnTo>
                      <a:pt x="226" y="124"/>
                    </a:lnTo>
                    <a:lnTo>
                      <a:pt x="229" y="129"/>
                    </a:lnTo>
                    <a:lnTo>
                      <a:pt x="232" y="127"/>
                    </a:lnTo>
                    <a:lnTo>
                      <a:pt x="230" y="121"/>
                    </a:lnTo>
                    <a:lnTo>
                      <a:pt x="233" y="118"/>
                    </a:lnTo>
                    <a:lnTo>
                      <a:pt x="245" y="118"/>
                    </a:lnTo>
                    <a:lnTo>
                      <a:pt x="248" y="109"/>
                    </a:lnTo>
                    <a:lnTo>
                      <a:pt x="259" y="100"/>
                    </a:lnTo>
                    <a:lnTo>
                      <a:pt x="250" y="91"/>
                    </a:lnTo>
                    <a:lnTo>
                      <a:pt x="244" y="91"/>
                    </a:lnTo>
                    <a:lnTo>
                      <a:pt x="241" y="82"/>
                    </a:lnTo>
                    <a:lnTo>
                      <a:pt x="236" y="79"/>
                    </a:lnTo>
                    <a:lnTo>
                      <a:pt x="236" y="70"/>
                    </a:lnTo>
                    <a:lnTo>
                      <a:pt x="247" y="67"/>
                    </a:lnTo>
                    <a:lnTo>
                      <a:pt x="248" y="74"/>
                    </a:lnTo>
                    <a:lnTo>
                      <a:pt x="251" y="65"/>
                    </a:lnTo>
                    <a:lnTo>
                      <a:pt x="247" y="62"/>
                    </a:lnTo>
                    <a:lnTo>
                      <a:pt x="239" y="60"/>
                    </a:lnTo>
                    <a:lnTo>
                      <a:pt x="242" y="51"/>
                    </a:lnTo>
                    <a:lnTo>
                      <a:pt x="242" y="48"/>
                    </a:lnTo>
                    <a:lnTo>
                      <a:pt x="236" y="47"/>
                    </a:lnTo>
                    <a:lnTo>
                      <a:pt x="229" y="39"/>
                    </a:lnTo>
                    <a:lnTo>
                      <a:pt x="223" y="39"/>
                    </a:lnTo>
                    <a:lnTo>
                      <a:pt x="217" y="36"/>
                    </a:lnTo>
                    <a:lnTo>
                      <a:pt x="214" y="30"/>
                    </a:lnTo>
                    <a:lnTo>
                      <a:pt x="206" y="21"/>
                    </a:lnTo>
                    <a:lnTo>
                      <a:pt x="197" y="18"/>
                    </a:lnTo>
                    <a:lnTo>
                      <a:pt x="186" y="10"/>
                    </a:lnTo>
                    <a:lnTo>
                      <a:pt x="182" y="4"/>
                    </a:lnTo>
                    <a:lnTo>
                      <a:pt x="176" y="0"/>
                    </a:lnTo>
                    <a:lnTo>
                      <a:pt x="166" y="0"/>
                    </a:lnTo>
                    <a:lnTo>
                      <a:pt x="159" y="3"/>
                    </a:lnTo>
                    <a:lnTo>
                      <a:pt x="156" y="1"/>
                    </a:lnTo>
                    <a:lnTo>
                      <a:pt x="150" y="4"/>
                    </a:lnTo>
                    <a:lnTo>
                      <a:pt x="138" y="6"/>
                    </a:lnTo>
                    <a:lnTo>
                      <a:pt x="133" y="6"/>
                    </a:lnTo>
                    <a:lnTo>
                      <a:pt x="122" y="0"/>
                    </a:lnTo>
                    <a:lnTo>
                      <a:pt x="121" y="0"/>
                    </a:lnTo>
                    <a:lnTo>
                      <a:pt x="112" y="3"/>
                    </a:lnTo>
                    <a:lnTo>
                      <a:pt x="106" y="1"/>
                    </a:lnTo>
                    <a:lnTo>
                      <a:pt x="101" y="4"/>
                    </a:lnTo>
                    <a:lnTo>
                      <a:pt x="94" y="3"/>
                    </a:lnTo>
                    <a:lnTo>
                      <a:pt x="86" y="6"/>
                    </a:lnTo>
                    <a:lnTo>
                      <a:pt x="85" y="1"/>
                    </a:lnTo>
                    <a:lnTo>
                      <a:pt x="77" y="0"/>
                    </a:lnTo>
                    <a:lnTo>
                      <a:pt x="77" y="4"/>
                    </a:lnTo>
                    <a:lnTo>
                      <a:pt x="60" y="10"/>
                    </a:lnTo>
                    <a:lnTo>
                      <a:pt x="57" y="9"/>
                    </a:lnTo>
                    <a:lnTo>
                      <a:pt x="54" y="12"/>
                    </a:lnTo>
                    <a:lnTo>
                      <a:pt x="57" y="15"/>
                    </a:lnTo>
                    <a:lnTo>
                      <a:pt x="72" y="18"/>
                    </a:lnTo>
                    <a:lnTo>
                      <a:pt x="68" y="27"/>
                    </a:lnTo>
                    <a:lnTo>
                      <a:pt x="65" y="33"/>
                    </a:lnTo>
                    <a:lnTo>
                      <a:pt x="60" y="41"/>
                    </a:lnTo>
                    <a:lnTo>
                      <a:pt x="56" y="36"/>
                    </a:lnTo>
                    <a:lnTo>
                      <a:pt x="51" y="38"/>
                    </a:lnTo>
                    <a:lnTo>
                      <a:pt x="51" y="45"/>
                    </a:lnTo>
                    <a:lnTo>
                      <a:pt x="45" y="56"/>
                    </a:lnTo>
                    <a:lnTo>
                      <a:pt x="44" y="59"/>
                    </a:lnTo>
                    <a:lnTo>
                      <a:pt x="37" y="64"/>
                    </a:lnTo>
                    <a:lnTo>
                      <a:pt x="31" y="65"/>
                    </a:lnTo>
                    <a:lnTo>
                      <a:pt x="22" y="70"/>
                    </a:lnTo>
                    <a:lnTo>
                      <a:pt x="18" y="65"/>
                    </a:lnTo>
                    <a:lnTo>
                      <a:pt x="12" y="62"/>
                    </a:lnTo>
                    <a:lnTo>
                      <a:pt x="9" y="6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5" name="Freeform 1227">
                <a:extLst>
                  <a:ext uri="{FF2B5EF4-FFF2-40B4-BE49-F238E27FC236}">
                    <a16:creationId xmlns:a16="http://schemas.microsoft.com/office/drawing/2014/main" id="{B1655547-E4C9-B15B-A11D-AFA563FFC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638"/>
                <a:ext cx="130" cy="140"/>
              </a:xfrm>
              <a:custGeom>
                <a:avLst/>
                <a:gdLst>
                  <a:gd name="T0" fmla="*/ 22 w 259"/>
                  <a:gd name="T1" fmla="*/ 70 h 279"/>
                  <a:gd name="T2" fmla="*/ 45 w 259"/>
                  <a:gd name="T3" fmla="*/ 56 h 279"/>
                  <a:gd name="T4" fmla="*/ 60 w 259"/>
                  <a:gd name="T5" fmla="*/ 41 h 279"/>
                  <a:gd name="T6" fmla="*/ 57 w 259"/>
                  <a:gd name="T7" fmla="*/ 15 h 279"/>
                  <a:gd name="T8" fmla="*/ 77 w 259"/>
                  <a:gd name="T9" fmla="*/ 4 h 279"/>
                  <a:gd name="T10" fmla="*/ 94 w 259"/>
                  <a:gd name="T11" fmla="*/ 3 h 279"/>
                  <a:gd name="T12" fmla="*/ 121 w 259"/>
                  <a:gd name="T13" fmla="*/ 0 h 279"/>
                  <a:gd name="T14" fmla="*/ 150 w 259"/>
                  <a:gd name="T15" fmla="*/ 4 h 279"/>
                  <a:gd name="T16" fmla="*/ 176 w 259"/>
                  <a:gd name="T17" fmla="*/ 0 h 279"/>
                  <a:gd name="T18" fmla="*/ 206 w 259"/>
                  <a:gd name="T19" fmla="*/ 21 h 279"/>
                  <a:gd name="T20" fmla="*/ 229 w 259"/>
                  <a:gd name="T21" fmla="*/ 39 h 279"/>
                  <a:gd name="T22" fmla="*/ 239 w 259"/>
                  <a:gd name="T23" fmla="*/ 60 h 279"/>
                  <a:gd name="T24" fmla="*/ 247 w 259"/>
                  <a:gd name="T25" fmla="*/ 67 h 279"/>
                  <a:gd name="T26" fmla="*/ 244 w 259"/>
                  <a:gd name="T27" fmla="*/ 91 h 279"/>
                  <a:gd name="T28" fmla="*/ 245 w 259"/>
                  <a:gd name="T29" fmla="*/ 118 h 279"/>
                  <a:gd name="T30" fmla="*/ 229 w 259"/>
                  <a:gd name="T31" fmla="*/ 129 h 279"/>
                  <a:gd name="T32" fmla="*/ 209 w 259"/>
                  <a:gd name="T33" fmla="*/ 118 h 279"/>
                  <a:gd name="T34" fmla="*/ 194 w 259"/>
                  <a:gd name="T35" fmla="*/ 124 h 279"/>
                  <a:gd name="T36" fmla="*/ 174 w 259"/>
                  <a:gd name="T37" fmla="*/ 143 h 279"/>
                  <a:gd name="T38" fmla="*/ 160 w 259"/>
                  <a:gd name="T39" fmla="*/ 162 h 279"/>
                  <a:gd name="T40" fmla="*/ 153 w 259"/>
                  <a:gd name="T41" fmla="*/ 185 h 279"/>
                  <a:gd name="T42" fmla="*/ 136 w 259"/>
                  <a:gd name="T43" fmla="*/ 179 h 279"/>
                  <a:gd name="T44" fmla="*/ 119 w 259"/>
                  <a:gd name="T45" fmla="*/ 191 h 279"/>
                  <a:gd name="T46" fmla="*/ 124 w 259"/>
                  <a:gd name="T47" fmla="*/ 219 h 279"/>
                  <a:gd name="T48" fmla="*/ 142 w 259"/>
                  <a:gd name="T49" fmla="*/ 214 h 279"/>
                  <a:gd name="T50" fmla="*/ 166 w 259"/>
                  <a:gd name="T51" fmla="*/ 223 h 279"/>
                  <a:gd name="T52" fmla="*/ 191 w 259"/>
                  <a:gd name="T53" fmla="*/ 212 h 279"/>
                  <a:gd name="T54" fmla="*/ 197 w 259"/>
                  <a:gd name="T55" fmla="*/ 222 h 279"/>
                  <a:gd name="T56" fmla="*/ 214 w 259"/>
                  <a:gd name="T57" fmla="*/ 237 h 279"/>
                  <a:gd name="T58" fmla="*/ 203 w 259"/>
                  <a:gd name="T59" fmla="*/ 255 h 279"/>
                  <a:gd name="T60" fmla="*/ 192 w 259"/>
                  <a:gd name="T61" fmla="*/ 267 h 279"/>
                  <a:gd name="T62" fmla="*/ 166 w 259"/>
                  <a:gd name="T63" fmla="*/ 269 h 279"/>
                  <a:gd name="T64" fmla="*/ 148 w 259"/>
                  <a:gd name="T65" fmla="*/ 267 h 279"/>
                  <a:gd name="T66" fmla="*/ 130 w 259"/>
                  <a:gd name="T67" fmla="*/ 260 h 279"/>
                  <a:gd name="T68" fmla="*/ 104 w 259"/>
                  <a:gd name="T69" fmla="*/ 269 h 279"/>
                  <a:gd name="T70" fmla="*/ 100 w 259"/>
                  <a:gd name="T71" fmla="*/ 266 h 279"/>
                  <a:gd name="T72" fmla="*/ 88 w 259"/>
                  <a:gd name="T73" fmla="*/ 273 h 279"/>
                  <a:gd name="T74" fmla="*/ 71 w 259"/>
                  <a:gd name="T75" fmla="*/ 278 h 279"/>
                  <a:gd name="T76" fmla="*/ 51 w 259"/>
                  <a:gd name="T77" fmla="*/ 272 h 279"/>
                  <a:gd name="T78" fmla="*/ 41 w 259"/>
                  <a:gd name="T79" fmla="*/ 273 h 279"/>
                  <a:gd name="T80" fmla="*/ 24 w 259"/>
                  <a:gd name="T81" fmla="*/ 247 h 279"/>
                  <a:gd name="T82" fmla="*/ 12 w 259"/>
                  <a:gd name="T83" fmla="*/ 232 h 279"/>
                  <a:gd name="T84" fmla="*/ 15 w 259"/>
                  <a:gd name="T85" fmla="*/ 219 h 279"/>
                  <a:gd name="T86" fmla="*/ 34 w 259"/>
                  <a:gd name="T87" fmla="*/ 206 h 279"/>
                  <a:gd name="T88" fmla="*/ 44 w 259"/>
                  <a:gd name="T89" fmla="*/ 185 h 279"/>
                  <a:gd name="T90" fmla="*/ 48 w 259"/>
                  <a:gd name="T91" fmla="*/ 171 h 279"/>
                  <a:gd name="T92" fmla="*/ 39 w 259"/>
                  <a:gd name="T93" fmla="*/ 158 h 279"/>
                  <a:gd name="T94" fmla="*/ 45 w 259"/>
                  <a:gd name="T95" fmla="*/ 140 h 279"/>
                  <a:gd name="T96" fmla="*/ 57 w 259"/>
                  <a:gd name="T97" fmla="*/ 133 h 279"/>
                  <a:gd name="T98" fmla="*/ 80 w 259"/>
                  <a:gd name="T99" fmla="*/ 127 h 279"/>
                  <a:gd name="T100" fmla="*/ 97 w 259"/>
                  <a:gd name="T101" fmla="*/ 120 h 279"/>
                  <a:gd name="T102" fmla="*/ 71 w 259"/>
                  <a:gd name="T103" fmla="*/ 98 h 279"/>
                  <a:gd name="T104" fmla="*/ 39 w 259"/>
                  <a:gd name="T105" fmla="*/ 94 h 279"/>
                  <a:gd name="T106" fmla="*/ 13 w 259"/>
                  <a:gd name="T107" fmla="*/ 88 h 279"/>
                  <a:gd name="T108" fmla="*/ 9 w 259"/>
                  <a:gd name="T109" fmla="*/ 65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9" h="279">
                    <a:moveTo>
                      <a:pt x="9" y="65"/>
                    </a:moveTo>
                    <a:lnTo>
                      <a:pt x="12" y="62"/>
                    </a:lnTo>
                    <a:lnTo>
                      <a:pt x="18" y="65"/>
                    </a:lnTo>
                    <a:lnTo>
                      <a:pt x="22" y="70"/>
                    </a:lnTo>
                    <a:lnTo>
                      <a:pt x="31" y="65"/>
                    </a:lnTo>
                    <a:lnTo>
                      <a:pt x="37" y="64"/>
                    </a:lnTo>
                    <a:lnTo>
                      <a:pt x="44" y="59"/>
                    </a:lnTo>
                    <a:lnTo>
                      <a:pt x="45" y="56"/>
                    </a:lnTo>
                    <a:lnTo>
                      <a:pt x="51" y="45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0" y="41"/>
                    </a:lnTo>
                    <a:lnTo>
                      <a:pt x="65" y="33"/>
                    </a:lnTo>
                    <a:lnTo>
                      <a:pt x="68" y="27"/>
                    </a:lnTo>
                    <a:lnTo>
                      <a:pt x="72" y="18"/>
                    </a:lnTo>
                    <a:lnTo>
                      <a:pt x="57" y="15"/>
                    </a:lnTo>
                    <a:lnTo>
                      <a:pt x="54" y="12"/>
                    </a:lnTo>
                    <a:lnTo>
                      <a:pt x="57" y="9"/>
                    </a:lnTo>
                    <a:lnTo>
                      <a:pt x="60" y="10"/>
                    </a:lnTo>
                    <a:lnTo>
                      <a:pt x="77" y="4"/>
                    </a:lnTo>
                    <a:lnTo>
                      <a:pt x="77" y="0"/>
                    </a:lnTo>
                    <a:lnTo>
                      <a:pt x="85" y="1"/>
                    </a:lnTo>
                    <a:lnTo>
                      <a:pt x="86" y="6"/>
                    </a:lnTo>
                    <a:lnTo>
                      <a:pt x="94" y="3"/>
                    </a:lnTo>
                    <a:lnTo>
                      <a:pt x="101" y="4"/>
                    </a:lnTo>
                    <a:lnTo>
                      <a:pt x="106" y="1"/>
                    </a:lnTo>
                    <a:lnTo>
                      <a:pt x="112" y="3"/>
                    </a:lnTo>
                    <a:lnTo>
                      <a:pt x="121" y="0"/>
                    </a:lnTo>
                    <a:lnTo>
                      <a:pt x="122" y="0"/>
                    </a:lnTo>
                    <a:lnTo>
                      <a:pt x="133" y="6"/>
                    </a:lnTo>
                    <a:lnTo>
                      <a:pt x="138" y="6"/>
                    </a:lnTo>
                    <a:lnTo>
                      <a:pt x="150" y="4"/>
                    </a:lnTo>
                    <a:lnTo>
                      <a:pt x="156" y="1"/>
                    </a:lnTo>
                    <a:lnTo>
                      <a:pt x="159" y="3"/>
                    </a:lnTo>
                    <a:lnTo>
                      <a:pt x="166" y="0"/>
                    </a:lnTo>
                    <a:lnTo>
                      <a:pt x="176" y="0"/>
                    </a:lnTo>
                    <a:lnTo>
                      <a:pt x="182" y="4"/>
                    </a:lnTo>
                    <a:lnTo>
                      <a:pt x="186" y="10"/>
                    </a:lnTo>
                    <a:lnTo>
                      <a:pt x="197" y="18"/>
                    </a:lnTo>
                    <a:lnTo>
                      <a:pt x="206" y="21"/>
                    </a:lnTo>
                    <a:lnTo>
                      <a:pt x="214" y="30"/>
                    </a:lnTo>
                    <a:lnTo>
                      <a:pt x="217" y="36"/>
                    </a:lnTo>
                    <a:lnTo>
                      <a:pt x="223" y="39"/>
                    </a:lnTo>
                    <a:lnTo>
                      <a:pt x="229" y="39"/>
                    </a:lnTo>
                    <a:lnTo>
                      <a:pt x="236" y="47"/>
                    </a:lnTo>
                    <a:lnTo>
                      <a:pt x="242" y="48"/>
                    </a:lnTo>
                    <a:lnTo>
                      <a:pt x="242" y="51"/>
                    </a:lnTo>
                    <a:lnTo>
                      <a:pt x="239" y="60"/>
                    </a:lnTo>
                    <a:lnTo>
                      <a:pt x="247" y="62"/>
                    </a:lnTo>
                    <a:lnTo>
                      <a:pt x="251" y="65"/>
                    </a:lnTo>
                    <a:lnTo>
                      <a:pt x="248" y="74"/>
                    </a:lnTo>
                    <a:lnTo>
                      <a:pt x="247" y="67"/>
                    </a:lnTo>
                    <a:lnTo>
                      <a:pt x="236" y="70"/>
                    </a:lnTo>
                    <a:lnTo>
                      <a:pt x="236" y="79"/>
                    </a:lnTo>
                    <a:lnTo>
                      <a:pt x="241" y="82"/>
                    </a:lnTo>
                    <a:lnTo>
                      <a:pt x="244" y="91"/>
                    </a:lnTo>
                    <a:lnTo>
                      <a:pt x="250" y="91"/>
                    </a:lnTo>
                    <a:lnTo>
                      <a:pt x="259" y="100"/>
                    </a:lnTo>
                    <a:lnTo>
                      <a:pt x="248" y="109"/>
                    </a:lnTo>
                    <a:lnTo>
                      <a:pt x="245" y="118"/>
                    </a:lnTo>
                    <a:lnTo>
                      <a:pt x="233" y="118"/>
                    </a:lnTo>
                    <a:lnTo>
                      <a:pt x="230" y="121"/>
                    </a:lnTo>
                    <a:lnTo>
                      <a:pt x="232" y="127"/>
                    </a:lnTo>
                    <a:lnTo>
                      <a:pt x="229" y="129"/>
                    </a:lnTo>
                    <a:lnTo>
                      <a:pt x="226" y="124"/>
                    </a:lnTo>
                    <a:lnTo>
                      <a:pt x="218" y="123"/>
                    </a:lnTo>
                    <a:lnTo>
                      <a:pt x="220" y="118"/>
                    </a:lnTo>
                    <a:lnTo>
                      <a:pt x="209" y="118"/>
                    </a:lnTo>
                    <a:lnTo>
                      <a:pt x="198" y="112"/>
                    </a:lnTo>
                    <a:lnTo>
                      <a:pt x="194" y="115"/>
                    </a:lnTo>
                    <a:lnTo>
                      <a:pt x="185" y="115"/>
                    </a:lnTo>
                    <a:lnTo>
                      <a:pt x="194" y="124"/>
                    </a:lnTo>
                    <a:lnTo>
                      <a:pt x="191" y="126"/>
                    </a:lnTo>
                    <a:lnTo>
                      <a:pt x="177" y="121"/>
                    </a:lnTo>
                    <a:lnTo>
                      <a:pt x="171" y="135"/>
                    </a:lnTo>
                    <a:lnTo>
                      <a:pt x="174" y="143"/>
                    </a:lnTo>
                    <a:lnTo>
                      <a:pt x="166" y="146"/>
                    </a:lnTo>
                    <a:lnTo>
                      <a:pt x="173" y="149"/>
                    </a:lnTo>
                    <a:lnTo>
                      <a:pt x="166" y="152"/>
                    </a:lnTo>
                    <a:lnTo>
                      <a:pt x="160" y="162"/>
                    </a:lnTo>
                    <a:lnTo>
                      <a:pt x="160" y="167"/>
                    </a:lnTo>
                    <a:lnTo>
                      <a:pt x="156" y="173"/>
                    </a:lnTo>
                    <a:lnTo>
                      <a:pt x="156" y="176"/>
                    </a:lnTo>
                    <a:lnTo>
                      <a:pt x="153" y="185"/>
                    </a:lnTo>
                    <a:lnTo>
                      <a:pt x="147" y="185"/>
                    </a:lnTo>
                    <a:lnTo>
                      <a:pt x="148" y="181"/>
                    </a:lnTo>
                    <a:lnTo>
                      <a:pt x="144" y="179"/>
                    </a:lnTo>
                    <a:lnTo>
                      <a:pt x="136" y="179"/>
                    </a:lnTo>
                    <a:lnTo>
                      <a:pt x="133" y="176"/>
                    </a:lnTo>
                    <a:lnTo>
                      <a:pt x="124" y="171"/>
                    </a:lnTo>
                    <a:lnTo>
                      <a:pt x="125" y="179"/>
                    </a:lnTo>
                    <a:lnTo>
                      <a:pt x="119" y="191"/>
                    </a:lnTo>
                    <a:lnTo>
                      <a:pt x="127" y="197"/>
                    </a:lnTo>
                    <a:lnTo>
                      <a:pt x="127" y="200"/>
                    </a:lnTo>
                    <a:lnTo>
                      <a:pt x="121" y="212"/>
                    </a:lnTo>
                    <a:lnTo>
                      <a:pt x="124" y="219"/>
                    </a:lnTo>
                    <a:lnTo>
                      <a:pt x="130" y="216"/>
                    </a:lnTo>
                    <a:lnTo>
                      <a:pt x="130" y="211"/>
                    </a:lnTo>
                    <a:lnTo>
                      <a:pt x="136" y="214"/>
                    </a:lnTo>
                    <a:lnTo>
                      <a:pt x="142" y="214"/>
                    </a:lnTo>
                    <a:lnTo>
                      <a:pt x="153" y="219"/>
                    </a:lnTo>
                    <a:lnTo>
                      <a:pt x="154" y="216"/>
                    </a:lnTo>
                    <a:lnTo>
                      <a:pt x="160" y="216"/>
                    </a:lnTo>
                    <a:lnTo>
                      <a:pt x="166" y="223"/>
                    </a:lnTo>
                    <a:lnTo>
                      <a:pt x="176" y="222"/>
                    </a:lnTo>
                    <a:lnTo>
                      <a:pt x="179" y="216"/>
                    </a:lnTo>
                    <a:lnTo>
                      <a:pt x="183" y="212"/>
                    </a:lnTo>
                    <a:lnTo>
                      <a:pt x="191" y="212"/>
                    </a:lnTo>
                    <a:lnTo>
                      <a:pt x="194" y="211"/>
                    </a:lnTo>
                    <a:lnTo>
                      <a:pt x="195" y="214"/>
                    </a:lnTo>
                    <a:lnTo>
                      <a:pt x="200" y="216"/>
                    </a:lnTo>
                    <a:lnTo>
                      <a:pt x="197" y="222"/>
                    </a:lnTo>
                    <a:lnTo>
                      <a:pt x="203" y="228"/>
                    </a:lnTo>
                    <a:lnTo>
                      <a:pt x="206" y="231"/>
                    </a:lnTo>
                    <a:lnTo>
                      <a:pt x="206" y="237"/>
                    </a:lnTo>
                    <a:lnTo>
                      <a:pt x="214" y="237"/>
                    </a:lnTo>
                    <a:lnTo>
                      <a:pt x="206" y="238"/>
                    </a:lnTo>
                    <a:lnTo>
                      <a:pt x="209" y="246"/>
                    </a:lnTo>
                    <a:lnTo>
                      <a:pt x="206" y="246"/>
                    </a:lnTo>
                    <a:lnTo>
                      <a:pt x="203" y="255"/>
                    </a:lnTo>
                    <a:lnTo>
                      <a:pt x="203" y="261"/>
                    </a:lnTo>
                    <a:lnTo>
                      <a:pt x="200" y="264"/>
                    </a:lnTo>
                    <a:lnTo>
                      <a:pt x="195" y="264"/>
                    </a:lnTo>
                    <a:lnTo>
                      <a:pt x="192" y="267"/>
                    </a:lnTo>
                    <a:lnTo>
                      <a:pt x="186" y="267"/>
                    </a:lnTo>
                    <a:lnTo>
                      <a:pt x="180" y="264"/>
                    </a:lnTo>
                    <a:lnTo>
                      <a:pt x="173" y="263"/>
                    </a:lnTo>
                    <a:lnTo>
                      <a:pt x="166" y="269"/>
                    </a:lnTo>
                    <a:lnTo>
                      <a:pt x="163" y="264"/>
                    </a:lnTo>
                    <a:lnTo>
                      <a:pt x="157" y="264"/>
                    </a:lnTo>
                    <a:lnTo>
                      <a:pt x="154" y="267"/>
                    </a:lnTo>
                    <a:lnTo>
                      <a:pt x="148" y="267"/>
                    </a:lnTo>
                    <a:lnTo>
                      <a:pt x="148" y="263"/>
                    </a:lnTo>
                    <a:lnTo>
                      <a:pt x="142" y="266"/>
                    </a:lnTo>
                    <a:lnTo>
                      <a:pt x="133" y="264"/>
                    </a:lnTo>
                    <a:lnTo>
                      <a:pt x="130" y="260"/>
                    </a:lnTo>
                    <a:lnTo>
                      <a:pt x="125" y="261"/>
                    </a:lnTo>
                    <a:lnTo>
                      <a:pt x="118" y="263"/>
                    </a:lnTo>
                    <a:lnTo>
                      <a:pt x="113" y="266"/>
                    </a:lnTo>
                    <a:lnTo>
                      <a:pt x="104" y="269"/>
                    </a:lnTo>
                    <a:lnTo>
                      <a:pt x="101" y="272"/>
                    </a:lnTo>
                    <a:lnTo>
                      <a:pt x="103" y="276"/>
                    </a:lnTo>
                    <a:lnTo>
                      <a:pt x="97" y="273"/>
                    </a:lnTo>
                    <a:lnTo>
                      <a:pt x="100" y="266"/>
                    </a:lnTo>
                    <a:lnTo>
                      <a:pt x="97" y="263"/>
                    </a:lnTo>
                    <a:lnTo>
                      <a:pt x="91" y="267"/>
                    </a:lnTo>
                    <a:lnTo>
                      <a:pt x="91" y="272"/>
                    </a:lnTo>
                    <a:lnTo>
                      <a:pt x="88" y="273"/>
                    </a:lnTo>
                    <a:lnTo>
                      <a:pt x="83" y="270"/>
                    </a:lnTo>
                    <a:lnTo>
                      <a:pt x="78" y="272"/>
                    </a:lnTo>
                    <a:lnTo>
                      <a:pt x="74" y="279"/>
                    </a:lnTo>
                    <a:lnTo>
                      <a:pt x="71" y="278"/>
                    </a:lnTo>
                    <a:lnTo>
                      <a:pt x="71" y="272"/>
                    </a:lnTo>
                    <a:lnTo>
                      <a:pt x="66" y="273"/>
                    </a:lnTo>
                    <a:lnTo>
                      <a:pt x="60" y="269"/>
                    </a:lnTo>
                    <a:lnTo>
                      <a:pt x="51" y="272"/>
                    </a:lnTo>
                    <a:lnTo>
                      <a:pt x="53" y="276"/>
                    </a:lnTo>
                    <a:lnTo>
                      <a:pt x="50" y="278"/>
                    </a:lnTo>
                    <a:lnTo>
                      <a:pt x="47" y="275"/>
                    </a:lnTo>
                    <a:lnTo>
                      <a:pt x="41" y="273"/>
                    </a:lnTo>
                    <a:lnTo>
                      <a:pt x="37" y="276"/>
                    </a:lnTo>
                    <a:lnTo>
                      <a:pt x="27" y="273"/>
                    </a:lnTo>
                    <a:lnTo>
                      <a:pt x="19" y="260"/>
                    </a:lnTo>
                    <a:lnTo>
                      <a:pt x="24" y="247"/>
                    </a:lnTo>
                    <a:lnTo>
                      <a:pt x="21" y="244"/>
                    </a:lnTo>
                    <a:lnTo>
                      <a:pt x="22" y="237"/>
                    </a:lnTo>
                    <a:lnTo>
                      <a:pt x="19" y="234"/>
                    </a:lnTo>
                    <a:lnTo>
                      <a:pt x="12" y="232"/>
                    </a:lnTo>
                    <a:lnTo>
                      <a:pt x="6" y="231"/>
                    </a:lnTo>
                    <a:lnTo>
                      <a:pt x="0" y="226"/>
                    </a:lnTo>
                    <a:lnTo>
                      <a:pt x="6" y="219"/>
                    </a:lnTo>
                    <a:lnTo>
                      <a:pt x="15" y="219"/>
                    </a:lnTo>
                    <a:lnTo>
                      <a:pt x="18" y="219"/>
                    </a:lnTo>
                    <a:lnTo>
                      <a:pt x="21" y="214"/>
                    </a:lnTo>
                    <a:lnTo>
                      <a:pt x="31" y="211"/>
                    </a:lnTo>
                    <a:lnTo>
                      <a:pt x="34" y="206"/>
                    </a:lnTo>
                    <a:lnTo>
                      <a:pt x="37" y="206"/>
                    </a:lnTo>
                    <a:lnTo>
                      <a:pt x="48" y="202"/>
                    </a:lnTo>
                    <a:lnTo>
                      <a:pt x="50" y="190"/>
                    </a:lnTo>
                    <a:lnTo>
                      <a:pt x="44" y="185"/>
                    </a:lnTo>
                    <a:lnTo>
                      <a:pt x="47" y="182"/>
                    </a:lnTo>
                    <a:lnTo>
                      <a:pt x="41" y="179"/>
                    </a:lnTo>
                    <a:lnTo>
                      <a:pt x="44" y="173"/>
                    </a:lnTo>
                    <a:lnTo>
                      <a:pt x="48" y="171"/>
                    </a:lnTo>
                    <a:lnTo>
                      <a:pt x="47" y="167"/>
                    </a:lnTo>
                    <a:lnTo>
                      <a:pt x="39" y="167"/>
                    </a:lnTo>
                    <a:lnTo>
                      <a:pt x="41" y="162"/>
                    </a:lnTo>
                    <a:lnTo>
                      <a:pt x="39" y="158"/>
                    </a:lnTo>
                    <a:lnTo>
                      <a:pt x="34" y="152"/>
                    </a:lnTo>
                    <a:lnTo>
                      <a:pt x="31" y="147"/>
                    </a:lnTo>
                    <a:lnTo>
                      <a:pt x="39" y="141"/>
                    </a:lnTo>
                    <a:lnTo>
                      <a:pt x="45" y="140"/>
                    </a:lnTo>
                    <a:lnTo>
                      <a:pt x="44" y="135"/>
                    </a:lnTo>
                    <a:lnTo>
                      <a:pt x="45" y="129"/>
                    </a:lnTo>
                    <a:lnTo>
                      <a:pt x="53" y="135"/>
                    </a:lnTo>
                    <a:lnTo>
                      <a:pt x="57" y="133"/>
                    </a:lnTo>
                    <a:lnTo>
                      <a:pt x="63" y="135"/>
                    </a:lnTo>
                    <a:lnTo>
                      <a:pt x="65" y="132"/>
                    </a:lnTo>
                    <a:lnTo>
                      <a:pt x="69" y="135"/>
                    </a:lnTo>
                    <a:lnTo>
                      <a:pt x="80" y="127"/>
                    </a:lnTo>
                    <a:lnTo>
                      <a:pt x="85" y="121"/>
                    </a:lnTo>
                    <a:lnTo>
                      <a:pt x="91" y="126"/>
                    </a:lnTo>
                    <a:lnTo>
                      <a:pt x="97" y="126"/>
                    </a:lnTo>
                    <a:lnTo>
                      <a:pt x="97" y="120"/>
                    </a:lnTo>
                    <a:lnTo>
                      <a:pt x="92" y="115"/>
                    </a:lnTo>
                    <a:lnTo>
                      <a:pt x="91" y="108"/>
                    </a:lnTo>
                    <a:lnTo>
                      <a:pt x="83" y="103"/>
                    </a:lnTo>
                    <a:lnTo>
                      <a:pt x="71" y="98"/>
                    </a:lnTo>
                    <a:lnTo>
                      <a:pt x="66" y="94"/>
                    </a:lnTo>
                    <a:lnTo>
                      <a:pt x="60" y="91"/>
                    </a:lnTo>
                    <a:lnTo>
                      <a:pt x="48" y="97"/>
                    </a:lnTo>
                    <a:lnTo>
                      <a:pt x="39" y="94"/>
                    </a:lnTo>
                    <a:lnTo>
                      <a:pt x="39" y="100"/>
                    </a:lnTo>
                    <a:lnTo>
                      <a:pt x="28" y="83"/>
                    </a:lnTo>
                    <a:lnTo>
                      <a:pt x="21" y="91"/>
                    </a:lnTo>
                    <a:lnTo>
                      <a:pt x="13" y="88"/>
                    </a:lnTo>
                    <a:lnTo>
                      <a:pt x="13" y="80"/>
                    </a:lnTo>
                    <a:lnTo>
                      <a:pt x="4" y="74"/>
                    </a:lnTo>
                    <a:lnTo>
                      <a:pt x="4" y="65"/>
                    </a:lnTo>
                    <a:lnTo>
                      <a:pt x="9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6" name="Freeform 1228">
                <a:extLst>
                  <a:ext uri="{FF2B5EF4-FFF2-40B4-BE49-F238E27FC236}">
                    <a16:creationId xmlns:a16="http://schemas.microsoft.com/office/drawing/2014/main" id="{6DB2C5AF-9FB9-C6BE-42E6-AA6B59983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2638"/>
                <a:ext cx="130" cy="140"/>
              </a:xfrm>
              <a:custGeom>
                <a:avLst/>
                <a:gdLst>
                  <a:gd name="T0" fmla="*/ 22 w 259"/>
                  <a:gd name="T1" fmla="*/ 70 h 279"/>
                  <a:gd name="T2" fmla="*/ 45 w 259"/>
                  <a:gd name="T3" fmla="*/ 56 h 279"/>
                  <a:gd name="T4" fmla="*/ 60 w 259"/>
                  <a:gd name="T5" fmla="*/ 41 h 279"/>
                  <a:gd name="T6" fmla="*/ 57 w 259"/>
                  <a:gd name="T7" fmla="*/ 15 h 279"/>
                  <a:gd name="T8" fmla="*/ 77 w 259"/>
                  <a:gd name="T9" fmla="*/ 4 h 279"/>
                  <a:gd name="T10" fmla="*/ 94 w 259"/>
                  <a:gd name="T11" fmla="*/ 3 h 279"/>
                  <a:gd name="T12" fmla="*/ 121 w 259"/>
                  <a:gd name="T13" fmla="*/ 0 h 279"/>
                  <a:gd name="T14" fmla="*/ 150 w 259"/>
                  <a:gd name="T15" fmla="*/ 4 h 279"/>
                  <a:gd name="T16" fmla="*/ 176 w 259"/>
                  <a:gd name="T17" fmla="*/ 0 h 279"/>
                  <a:gd name="T18" fmla="*/ 206 w 259"/>
                  <a:gd name="T19" fmla="*/ 21 h 279"/>
                  <a:gd name="T20" fmla="*/ 229 w 259"/>
                  <a:gd name="T21" fmla="*/ 39 h 279"/>
                  <a:gd name="T22" fmla="*/ 239 w 259"/>
                  <a:gd name="T23" fmla="*/ 60 h 279"/>
                  <a:gd name="T24" fmla="*/ 247 w 259"/>
                  <a:gd name="T25" fmla="*/ 67 h 279"/>
                  <a:gd name="T26" fmla="*/ 244 w 259"/>
                  <a:gd name="T27" fmla="*/ 91 h 279"/>
                  <a:gd name="T28" fmla="*/ 245 w 259"/>
                  <a:gd name="T29" fmla="*/ 118 h 279"/>
                  <a:gd name="T30" fmla="*/ 229 w 259"/>
                  <a:gd name="T31" fmla="*/ 129 h 279"/>
                  <a:gd name="T32" fmla="*/ 209 w 259"/>
                  <a:gd name="T33" fmla="*/ 118 h 279"/>
                  <a:gd name="T34" fmla="*/ 194 w 259"/>
                  <a:gd name="T35" fmla="*/ 124 h 279"/>
                  <a:gd name="T36" fmla="*/ 174 w 259"/>
                  <a:gd name="T37" fmla="*/ 143 h 279"/>
                  <a:gd name="T38" fmla="*/ 160 w 259"/>
                  <a:gd name="T39" fmla="*/ 162 h 279"/>
                  <a:gd name="T40" fmla="*/ 153 w 259"/>
                  <a:gd name="T41" fmla="*/ 185 h 279"/>
                  <a:gd name="T42" fmla="*/ 136 w 259"/>
                  <a:gd name="T43" fmla="*/ 179 h 279"/>
                  <a:gd name="T44" fmla="*/ 119 w 259"/>
                  <a:gd name="T45" fmla="*/ 191 h 279"/>
                  <a:gd name="T46" fmla="*/ 124 w 259"/>
                  <a:gd name="T47" fmla="*/ 219 h 279"/>
                  <a:gd name="T48" fmla="*/ 142 w 259"/>
                  <a:gd name="T49" fmla="*/ 214 h 279"/>
                  <a:gd name="T50" fmla="*/ 166 w 259"/>
                  <a:gd name="T51" fmla="*/ 223 h 279"/>
                  <a:gd name="T52" fmla="*/ 191 w 259"/>
                  <a:gd name="T53" fmla="*/ 212 h 279"/>
                  <a:gd name="T54" fmla="*/ 197 w 259"/>
                  <a:gd name="T55" fmla="*/ 222 h 279"/>
                  <a:gd name="T56" fmla="*/ 214 w 259"/>
                  <a:gd name="T57" fmla="*/ 237 h 279"/>
                  <a:gd name="T58" fmla="*/ 203 w 259"/>
                  <a:gd name="T59" fmla="*/ 255 h 279"/>
                  <a:gd name="T60" fmla="*/ 192 w 259"/>
                  <a:gd name="T61" fmla="*/ 267 h 279"/>
                  <a:gd name="T62" fmla="*/ 166 w 259"/>
                  <a:gd name="T63" fmla="*/ 269 h 279"/>
                  <a:gd name="T64" fmla="*/ 148 w 259"/>
                  <a:gd name="T65" fmla="*/ 267 h 279"/>
                  <a:gd name="T66" fmla="*/ 130 w 259"/>
                  <a:gd name="T67" fmla="*/ 260 h 279"/>
                  <a:gd name="T68" fmla="*/ 104 w 259"/>
                  <a:gd name="T69" fmla="*/ 269 h 279"/>
                  <a:gd name="T70" fmla="*/ 100 w 259"/>
                  <a:gd name="T71" fmla="*/ 266 h 279"/>
                  <a:gd name="T72" fmla="*/ 88 w 259"/>
                  <a:gd name="T73" fmla="*/ 273 h 279"/>
                  <a:gd name="T74" fmla="*/ 71 w 259"/>
                  <a:gd name="T75" fmla="*/ 278 h 279"/>
                  <a:gd name="T76" fmla="*/ 51 w 259"/>
                  <a:gd name="T77" fmla="*/ 272 h 279"/>
                  <a:gd name="T78" fmla="*/ 41 w 259"/>
                  <a:gd name="T79" fmla="*/ 273 h 279"/>
                  <a:gd name="T80" fmla="*/ 24 w 259"/>
                  <a:gd name="T81" fmla="*/ 247 h 279"/>
                  <a:gd name="T82" fmla="*/ 12 w 259"/>
                  <a:gd name="T83" fmla="*/ 232 h 279"/>
                  <a:gd name="T84" fmla="*/ 15 w 259"/>
                  <a:gd name="T85" fmla="*/ 219 h 279"/>
                  <a:gd name="T86" fmla="*/ 34 w 259"/>
                  <a:gd name="T87" fmla="*/ 206 h 279"/>
                  <a:gd name="T88" fmla="*/ 44 w 259"/>
                  <a:gd name="T89" fmla="*/ 185 h 279"/>
                  <a:gd name="T90" fmla="*/ 48 w 259"/>
                  <a:gd name="T91" fmla="*/ 171 h 279"/>
                  <a:gd name="T92" fmla="*/ 39 w 259"/>
                  <a:gd name="T93" fmla="*/ 158 h 279"/>
                  <a:gd name="T94" fmla="*/ 45 w 259"/>
                  <a:gd name="T95" fmla="*/ 140 h 279"/>
                  <a:gd name="T96" fmla="*/ 57 w 259"/>
                  <a:gd name="T97" fmla="*/ 133 h 279"/>
                  <a:gd name="T98" fmla="*/ 80 w 259"/>
                  <a:gd name="T99" fmla="*/ 127 h 279"/>
                  <a:gd name="T100" fmla="*/ 97 w 259"/>
                  <a:gd name="T101" fmla="*/ 120 h 279"/>
                  <a:gd name="T102" fmla="*/ 71 w 259"/>
                  <a:gd name="T103" fmla="*/ 98 h 279"/>
                  <a:gd name="T104" fmla="*/ 39 w 259"/>
                  <a:gd name="T105" fmla="*/ 94 h 279"/>
                  <a:gd name="T106" fmla="*/ 13 w 259"/>
                  <a:gd name="T107" fmla="*/ 88 h 279"/>
                  <a:gd name="T108" fmla="*/ 9 w 259"/>
                  <a:gd name="T109" fmla="*/ 65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9" h="279">
                    <a:moveTo>
                      <a:pt x="9" y="65"/>
                    </a:moveTo>
                    <a:lnTo>
                      <a:pt x="12" y="62"/>
                    </a:lnTo>
                    <a:lnTo>
                      <a:pt x="18" y="65"/>
                    </a:lnTo>
                    <a:lnTo>
                      <a:pt x="22" y="70"/>
                    </a:lnTo>
                    <a:lnTo>
                      <a:pt x="31" y="65"/>
                    </a:lnTo>
                    <a:lnTo>
                      <a:pt x="37" y="64"/>
                    </a:lnTo>
                    <a:lnTo>
                      <a:pt x="44" y="59"/>
                    </a:lnTo>
                    <a:lnTo>
                      <a:pt x="45" y="56"/>
                    </a:lnTo>
                    <a:lnTo>
                      <a:pt x="51" y="45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0" y="41"/>
                    </a:lnTo>
                    <a:lnTo>
                      <a:pt x="65" y="33"/>
                    </a:lnTo>
                    <a:lnTo>
                      <a:pt x="68" y="27"/>
                    </a:lnTo>
                    <a:lnTo>
                      <a:pt x="72" y="18"/>
                    </a:lnTo>
                    <a:lnTo>
                      <a:pt x="57" y="15"/>
                    </a:lnTo>
                    <a:lnTo>
                      <a:pt x="54" y="12"/>
                    </a:lnTo>
                    <a:lnTo>
                      <a:pt x="57" y="9"/>
                    </a:lnTo>
                    <a:lnTo>
                      <a:pt x="60" y="10"/>
                    </a:lnTo>
                    <a:lnTo>
                      <a:pt x="77" y="4"/>
                    </a:lnTo>
                    <a:lnTo>
                      <a:pt x="77" y="0"/>
                    </a:lnTo>
                    <a:lnTo>
                      <a:pt x="85" y="1"/>
                    </a:lnTo>
                    <a:lnTo>
                      <a:pt x="86" y="6"/>
                    </a:lnTo>
                    <a:lnTo>
                      <a:pt x="94" y="3"/>
                    </a:lnTo>
                    <a:lnTo>
                      <a:pt x="101" y="4"/>
                    </a:lnTo>
                    <a:lnTo>
                      <a:pt x="106" y="1"/>
                    </a:lnTo>
                    <a:lnTo>
                      <a:pt x="112" y="3"/>
                    </a:lnTo>
                    <a:lnTo>
                      <a:pt x="121" y="0"/>
                    </a:lnTo>
                    <a:lnTo>
                      <a:pt x="122" y="0"/>
                    </a:lnTo>
                    <a:lnTo>
                      <a:pt x="133" y="6"/>
                    </a:lnTo>
                    <a:lnTo>
                      <a:pt x="138" y="6"/>
                    </a:lnTo>
                    <a:lnTo>
                      <a:pt x="150" y="4"/>
                    </a:lnTo>
                    <a:lnTo>
                      <a:pt x="156" y="1"/>
                    </a:lnTo>
                    <a:lnTo>
                      <a:pt x="159" y="3"/>
                    </a:lnTo>
                    <a:lnTo>
                      <a:pt x="166" y="0"/>
                    </a:lnTo>
                    <a:lnTo>
                      <a:pt x="176" y="0"/>
                    </a:lnTo>
                    <a:lnTo>
                      <a:pt x="182" y="4"/>
                    </a:lnTo>
                    <a:lnTo>
                      <a:pt x="186" y="10"/>
                    </a:lnTo>
                    <a:lnTo>
                      <a:pt x="197" y="18"/>
                    </a:lnTo>
                    <a:lnTo>
                      <a:pt x="206" y="21"/>
                    </a:lnTo>
                    <a:lnTo>
                      <a:pt x="214" y="30"/>
                    </a:lnTo>
                    <a:lnTo>
                      <a:pt x="217" y="36"/>
                    </a:lnTo>
                    <a:lnTo>
                      <a:pt x="223" y="39"/>
                    </a:lnTo>
                    <a:lnTo>
                      <a:pt x="229" y="39"/>
                    </a:lnTo>
                    <a:lnTo>
                      <a:pt x="236" y="47"/>
                    </a:lnTo>
                    <a:lnTo>
                      <a:pt x="242" y="48"/>
                    </a:lnTo>
                    <a:lnTo>
                      <a:pt x="242" y="51"/>
                    </a:lnTo>
                    <a:lnTo>
                      <a:pt x="239" y="60"/>
                    </a:lnTo>
                    <a:lnTo>
                      <a:pt x="247" y="62"/>
                    </a:lnTo>
                    <a:lnTo>
                      <a:pt x="251" y="65"/>
                    </a:lnTo>
                    <a:lnTo>
                      <a:pt x="248" y="74"/>
                    </a:lnTo>
                    <a:lnTo>
                      <a:pt x="247" y="67"/>
                    </a:lnTo>
                    <a:lnTo>
                      <a:pt x="236" y="70"/>
                    </a:lnTo>
                    <a:lnTo>
                      <a:pt x="236" y="79"/>
                    </a:lnTo>
                    <a:lnTo>
                      <a:pt x="241" y="82"/>
                    </a:lnTo>
                    <a:lnTo>
                      <a:pt x="244" y="91"/>
                    </a:lnTo>
                    <a:lnTo>
                      <a:pt x="250" y="91"/>
                    </a:lnTo>
                    <a:lnTo>
                      <a:pt x="259" y="100"/>
                    </a:lnTo>
                    <a:lnTo>
                      <a:pt x="248" y="109"/>
                    </a:lnTo>
                    <a:lnTo>
                      <a:pt x="245" y="118"/>
                    </a:lnTo>
                    <a:lnTo>
                      <a:pt x="233" y="118"/>
                    </a:lnTo>
                    <a:lnTo>
                      <a:pt x="230" y="121"/>
                    </a:lnTo>
                    <a:lnTo>
                      <a:pt x="232" y="127"/>
                    </a:lnTo>
                    <a:lnTo>
                      <a:pt x="229" y="129"/>
                    </a:lnTo>
                    <a:lnTo>
                      <a:pt x="226" y="124"/>
                    </a:lnTo>
                    <a:lnTo>
                      <a:pt x="218" y="123"/>
                    </a:lnTo>
                    <a:lnTo>
                      <a:pt x="220" y="118"/>
                    </a:lnTo>
                    <a:lnTo>
                      <a:pt x="209" y="118"/>
                    </a:lnTo>
                    <a:lnTo>
                      <a:pt x="198" y="112"/>
                    </a:lnTo>
                    <a:lnTo>
                      <a:pt x="194" y="115"/>
                    </a:lnTo>
                    <a:lnTo>
                      <a:pt x="185" y="115"/>
                    </a:lnTo>
                    <a:lnTo>
                      <a:pt x="194" y="124"/>
                    </a:lnTo>
                    <a:lnTo>
                      <a:pt x="191" y="126"/>
                    </a:lnTo>
                    <a:lnTo>
                      <a:pt x="177" y="121"/>
                    </a:lnTo>
                    <a:lnTo>
                      <a:pt x="171" y="135"/>
                    </a:lnTo>
                    <a:lnTo>
                      <a:pt x="174" y="143"/>
                    </a:lnTo>
                    <a:lnTo>
                      <a:pt x="166" y="146"/>
                    </a:lnTo>
                    <a:lnTo>
                      <a:pt x="173" y="149"/>
                    </a:lnTo>
                    <a:lnTo>
                      <a:pt x="166" y="152"/>
                    </a:lnTo>
                    <a:lnTo>
                      <a:pt x="160" y="162"/>
                    </a:lnTo>
                    <a:lnTo>
                      <a:pt x="160" y="167"/>
                    </a:lnTo>
                    <a:lnTo>
                      <a:pt x="156" y="173"/>
                    </a:lnTo>
                    <a:lnTo>
                      <a:pt x="156" y="176"/>
                    </a:lnTo>
                    <a:lnTo>
                      <a:pt x="153" y="185"/>
                    </a:lnTo>
                    <a:lnTo>
                      <a:pt x="147" y="185"/>
                    </a:lnTo>
                    <a:lnTo>
                      <a:pt x="148" y="181"/>
                    </a:lnTo>
                    <a:lnTo>
                      <a:pt x="144" y="179"/>
                    </a:lnTo>
                    <a:lnTo>
                      <a:pt x="136" y="179"/>
                    </a:lnTo>
                    <a:lnTo>
                      <a:pt x="133" y="176"/>
                    </a:lnTo>
                    <a:lnTo>
                      <a:pt x="124" y="171"/>
                    </a:lnTo>
                    <a:lnTo>
                      <a:pt x="125" y="179"/>
                    </a:lnTo>
                    <a:lnTo>
                      <a:pt x="119" y="191"/>
                    </a:lnTo>
                    <a:lnTo>
                      <a:pt x="127" y="197"/>
                    </a:lnTo>
                    <a:lnTo>
                      <a:pt x="127" y="200"/>
                    </a:lnTo>
                    <a:lnTo>
                      <a:pt x="121" y="212"/>
                    </a:lnTo>
                    <a:lnTo>
                      <a:pt x="124" y="219"/>
                    </a:lnTo>
                    <a:lnTo>
                      <a:pt x="130" y="216"/>
                    </a:lnTo>
                    <a:lnTo>
                      <a:pt x="130" y="211"/>
                    </a:lnTo>
                    <a:lnTo>
                      <a:pt x="136" y="214"/>
                    </a:lnTo>
                    <a:lnTo>
                      <a:pt x="142" y="214"/>
                    </a:lnTo>
                    <a:lnTo>
                      <a:pt x="153" y="219"/>
                    </a:lnTo>
                    <a:lnTo>
                      <a:pt x="154" y="216"/>
                    </a:lnTo>
                    <a:lnTo>
                      <a:pt x="160" y="216"/>
                    </a:lnTo>
                    <a:lnTo>
                      <a:pt x="166" y="223"/>
                    </a:lnTo>
                    <a:lnTo>
                      <a:pt x="176" y="222"/>
                    </a:lnTo>
                    <a:lnTo>
                      <a:pt x="179" y="216"/>
                    </a:lnTo>
                    <a:lnTo>
                      <a:pt x="183" y="212"/>
                    </a:lnTo>
                    <a:lnTo>
                      <a:pt x="191" y="212"/>
                    </a:lnTo>
                    <a:lnTo>
                      <a:pt x="194" y="211"/>
                    </a:lnTo>
                    <a:lnTo>
                      <a:pt x="195" y="214"/>
                    </a:lnTo>
                    <a:lnTo>
                      <a:pt x="200" y="216"/>
                    </a:lnTo>
                    <a:lnTo>
                      <a:pt x="197" y="222"/>
                    </a:lnTo>
                    <a:lnTo>
                      <a:pt x="203" y="228"/>
                    </a:lnTo>
                    <a:lnTo>
                      <a:pt x="206" y="231"/>
                    </a:lnTo>
                    <a:lnTo>
                      <a:pt x="206" y="237"/>
                    </a:lnTo>
                    <a:lnTo>
                      <a:pt x="214" y="237"/>
                    </a:lnTo>
                    <a:lnTo>
                      <a:pt x="206" y="238"/>
                    </a:lnTo>
                    <a:lnTo>
                      <a:pt x="209" y="246"/>
                    </a:lnTo>
                    <a:lnTo>
                      <a:pt x="206" y="246"/>
                    </a:lnTo>
                    <a:lnTo>
                      <a:pt x="203" y="255"/>
                    </a:lnTo>
                    <a:lnTo>
                      <a:pt x="203" y="261"/>
                    </a:lnTo>
                    <a:lnTo>
                      <a:pt x="200" y="264"/>
                    </a:lnTo>
                    <a:lnTo>
                      <a:pt x="195" y="264"/>
                    </a:lnTo>
                    <a:lnTo>
                      <a:pt x="192" y="267"/>
                    </a:lnTo>
                    <a:lnTo>
                      <a:pt x="186" y="267"/>
                    </a:lnTo>
                    <a:lnTo>
                      <a:pt x="180" y="264"/>
                    </a:lnTo>
                    <a:lnTo>
                      <a:pt x="173" y="263"/>
                    </a:lnTo>
                    <a:lnTo>
                      <a:pt x="166" y="269"/>
                    </a:lnTo>
                    <a:lnTo>
                      <a:pt x="163" y="264"/>
                    </a:lnTo>
                    <a:lnTo>
                      <a:pt x="157" y="264"/>
                    </a:lnTo>
                    <a:lnTo>
                      <a:pt x="154" y="267"/>
                    </a:lnTo>
                    <a:lnTo>
                      <a:pt x="148" y="267"/>
                    </a:lnTo>
                    <a:lnTo>
                      <a:pt x="148" y="263"/>
                    </a:lnTo>
                    <a:lnTo>
                      <a:pt x="142" y="266"/>
                    </a:lnTo>
                    <a:lnTo>
                      <a:pt x="133" y="264"/>
                    </a:lnTo>
                    <a:lnTo>
                      <a:pt x="130" y="260"/>
                    </a:lnTo>
                    <a:lnTo>
                      <a:pt x="125" y="261"/>
                    </a:lnTo>
                    <a:lnTo>
                      <a:pt x="118" y="263"/>
                    </a:lnTo>
                    <a:lnTo>
                      <a:pt x="113" y="266"/>
                    </a:lnTo>
                    <a:lnTo>
                      <a:pt x="104" y="269"/>
                    </a:lnTo>
                    <a:lnTo>
                      <a:pt x="101" y="272"/>
                    </a:lnTo>
                    <a:lnTo>
                      <a:pt x="103" y="276"/>
                    </a:lnTo>
                    <a:lnTo>
                      <a:pt x="97" y="273"/>
                    </a:lnTo>
                    <a:lnTo>
                      <a:pt x="100" y="266"/>
                    </a:lnTo>
                    <a:lnTo>
                      <a:pt x="97" y="263"/>
                    </a:lnTo>
                    <a:lnTo>
                      <a:pt x="91" y="267"/>
                    </a:lnTo>
                    <a:lnTo>
                      <a:pt x="91" y="272"/>
                    </a:lnTo>
                    <a:lnTo>
                      <a:pt x="88" y="273"/>
                    </a:lnTo>
                    <a:lnTo>
                      <a:pt x="83" y="270"/>
                    </a:lnTo>
                    <a:lnTo>
                      <a:pt x="78" y="272"/>
                    </a:lnTo>
                    <a:lnTo>
                      <a:pt x="74" y="279"/>
                    </a:lnTo>
                    <a:lnTo>
                      <a:pt x="71" y="278"/>
                    </a:lnTo>
                    <a:lnTo>
                      <a:pt x="71" y="272"/>
                    </a:lnTo>
                    <a:lnTo>
                      <a:pt x="66" y="273"/>
                    </a:lnTo>
                    <a:lnTo>
                      <a:pt x="60" y="269"/>
                    </a:lnTo>
                    <a:lnTo>
                      <a:pt x="51" y="272"/>
                    </a:lnTo>
                    <a:lnTo>
                      <a:pt x="53" y="276"/>
                    </a:lnTo>
                    <a:lnTo>
                      <a:pt x="50" y="278"/>
                    </a:lnTo>
                    <a:lnTo>
                      <a:pt x="47" y="275"/>
                    </a:lnTo>
                    <a:lnTo>
                      <a:pt x="41" y="273"/>
                    </a:lnTo>
                    <a:lnTo>
                      <a:pt x="37" y="276"/>
                    </a:lnTo>
                    <a:lnTo>
                      <a:pt x="27" y="273"/>
                    </a:lnTo>
                    <a:lnTo>
                      <a:pt x="19" y="260"/>
                    </a:lnTo>
                    <a:lnTo>
                      <a:pt x="24" y="247"/>
                    </a:lnTo>
                    <a:lnTo>
                      <a:pt x="21" y="244"/>
                    </a:lnTo>
                    <a:lnTo>
                      <a:pt x="22" y="237"/>
                    </a:lnTo>
                    <a:lnTo>
                      <a:pt x="19" y="234"/>
                    </a:lnTo>
                    <a:lnTo>
                      <a:pt x="12" y="232"/>
                    </a:lnTo>
                    <a:lnTo>
                      <a:pt x="6" y="231"/>
                    </a:lnTo>
                    <a:lnTo>
                      <a:pt x="0" y="226"/>
                    </a:lnTo>
                    <a:lnTo>
                      <a:pt x="6" y="219"/>
                    </a:lnTo>
                    <a:lnTo>
                      <a:pt x="15" y="219"/>
                    </a:lnTo>
                    <a:lnTo>
                      <a:pt x="18" y="219"/>
                    </a:lnTo>
                    <a:lnTo>
                      <a:pt x="21" y="214"/>
                    </a:lnTo>
                    <a:lnTo>
                      <a:pt x="31" y="211"/>
                    </a:lnTo>
                    <a:lnTo>
                      <a:pt x="34" y="206"/>
                    </a:lnTo>
                    <a:lnTo>
                      <a:pt x="37" y="206"/>
                    </a:lnTo>
                    <a:lnTo>
                      <a:pt x="48" y="202"/>
                    </a:lnTo>
                    <a:lnTo>
                      <a:pt x="50" y="190"/>
                    </a:lnTo>
                    <a:lnTo>
                      <a:pt x="44" y="185"/>
                    </a:lnTo>
                    <a:lnTo>
                      <a:pt x="47" y="182"/>
                    </a:lnTo>
                    <a:lnTo>
                      <a:pt x="41" y="179"/>
                    </a:lnTo>
                    <a:lnTo>
                      <a:pt x="44" y="173"/>
                    </a:lnTo>
                    <a:lnTo>
                      <a:pt x="48" y="171"/>
                    </a:lnTo>
                    <a:lnTo>
                      <a:pt x="47" y="167"/>
                    </a:lnTo>
                    <a:lnTo>
                      <a:pt x="39" y="167"/>
                    </a:lnTo>
                    <a:lnTo>
                      <a:pt x="41" y="162"/>
                    </a:lnTo>
                    <a:lnTo>
                      <a:pt x="39" y="158"/>
                    </a:lnTo>
                    <a:lnTo>
                      <a:pt x="34" y="152"/>
                    </a:lnTo>
                    <a:lnTo>
                      <a:pt x="31" y="147"/>
                    </a:lnTo>
                    <a:lnTo>
                      <a:pt x="39" y="141"/>
                    </a:lnTo>
                    <a:lnTo>
                      <a:pt x="45" y="140"/>
                    </a:lnTo>
                    <a:lnTo>
                      <a:pt x="44" y="135"/>
                    </a:lnTo>
                    <a:lnTo>
                      <a:pt x="45" y="129"/>
                    </a:lnTo>
                    <a:lnTo>
                      <a:pt x="53" y="135"/>
                    </a:lnTo>
                    <a:lnTo>
                      <a:pt x="57" y="133"/>
                    </a:lnTo>
                    <a:lnTo>
                      <a:pt x="63" y="135"/>
                    </a:lnTo>
                    <a:lnTo>
                      <a:pt x="65" y="132"/>
                    </a:lnTo>
                    <a:lnTo>
                      <a:pt x="69" y="135"/>
                    </a:lnTo>
                    <a:lnTo>
                      <a:pt x="80" y="127"/>
                    </a:lnTo>
                    <a:lnTo>
                      <a:pt x="85" y="121"/>
                    </a:lnTo>
                    <a:lnTo>
                      <a:pt x="91" y="126"/>
                    </a:lnTo>
                    <a:lnTo>
                      <a:pt x="97" y="126"/>
                    </a:lnTo>
                    <a:lnTo>
                      <a:pt x="97" y="120"/>
                    </a:lnTo>
                    <a:lnTo>
                      <a:pt x="92" y="115"/>
                    </a:lnTo>
                    <a:lnTo>
                      <a:pt x="91" y="108"/>
                    </a:lnTo>
                    <a:lnTo>
                      <a:pt x="83" y="103"/>
                    </a:lnTo>
                    <a:lnTo>
                      <a:pt x="71" y="98"/>
                    </a:lnTo>
                    <a:lnTo>
                      <a:pt x="66" y="94"/>
                    </a:lnTo>
                    <a:lnTo>
                      <a:pt x="60" y="91"/>
                    </a:lnTo>
                    <a:lnTo>
                      <a:pt x="48" y="97"/>
                    </a:lnTo>
                    <a:lnTo>
                      <a:pt x="39" y="94"/>
                    </a:lnTo>
                    <a:lnTo>
                      <a:pt x="39" y="100"/>
                    </a:lnTo>
                    <a:lnTo>
                      <a:pt x="28" y="83"/>
                    </a:lnTo>
                    <a:lnTo>
                      <a:pt x="21" y="91"/>
                    </a:lnTo>
                    <a:lnTo>
                      <a:pt x="13" y="88"/>
                    </a:lnTo>
                    <a:lnTo>
                      <a:pt x="13" y="80"/>
                    </a:lnTo>
                    <a:lnTo>
                      <a:pt x="4" y="74"/>
                    </a:lnTo>
                    <a:lnTo>
                      <a:pt x="4" y="65"/>
                    </a:lnTo>
                    <a:lnTo>
                      <a:pt x="9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7" name="Freeform 1229">
                <a:extLst>
                  <a:ext uri="{FF2B5EF4-FFF2-40B4-BE49-F238E27FC236}">
                    <a16:creationId xmlns:a16="http://schemas.microsoft.com/office/drawing/2014/main" id="{99DAEA13-491D-1B99-3C93-18ED4015A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568"/>
                <a:ext cx="110" cy="75"/>
              </a:xfrm>
              <a:custGeom>
                <a:avLst/>
                <a:gdLst>
                  <a:gd name="T0" fmla="*/ 84 w 220"/>
                  <a:gd name="T1" fmla="*/ 16 h 151"/>
                  <a:gd name="T2" fmla="*/ 69 w 220"/>
                  <a:gd name="T3" fmla="*/ 16 h 151"/>
                  <a:gd name="T4" fmla="*/ 69 w 220"/>
                  <a:gd name="T5" fmla="*/ 8 h 151"/>
                  <a:gd name="T6" fmla="*/ 55 w 220"/>
                  <a:gd name="T7" fmla="*/ 3 h 151"/>
                  <a:gd name="T8" fmla="*/ 44 w 220"/>
                  <a:gd name="T9" fmla="*/ 11 h 151"/>
                  <a:gd name="T10" fmla="*/ 46 w 220"/>
                  <a:gd name="T11" fmla="*/ 20 h 151"/>
                  <a:gd name="T12" fmla="*/ 38 w 220"/>
                  <a:gd name="T13" fmla="*/ 23 h 151"/>
                  <a:gd name="T14" fmla="*/ 35 w 220"/>
                  <a:gd name="T15" fmla="*/ 11 h 151"/>
                  <a:gd name="T16" fmla="*/ 26 w 220"/>
                  <a:gd name="T17" fmla="*/ 16 h 151"/>
                  <a:gd name="T18" fmla="*/ 22 w 220"/>
                  <a:gd name="T19" fmla="*/ 26 h 151"/>
                  <a:gd name="T20" fmla="*/ 3 w 220"/>
                  <a:gd name="T21" fmla="*/ 26 h 151"/>
                  <a:gd name="T22" fmla="*/ 5 w 220"/>
                  <a:gd name="T23" fmla="*/ 38 h 151"/>
                  <a:gd name="T24" fmla="*/ 5 w 220"/>
                  <a:gd name="T25" fmla="*/ 64 h 151"/>
                  <a:gd name="T26" fmla="*/ 19 w 220"/>
                  <a:gd name="T27" fmla="*/ 73 h 151"/>
                  <a:gd name="T28" fmla="*/ 20 w 220"/>
                  <a:gd name="T29" fmla="*/ 85 h 151"/>
                  <a:gd name="T30" fmla="*/ 19 w 220"/>
                  <a:gd name="T31" fmla="*/ 99 h 151"/>
                  <a:gd name="T32" fmla="*/ 29 w 220"/>
                  <a:gd name="T33" fmla="*/ 114 h 151"/>
                  <a:gd name="T34" fmla="*/ 40 w 220"/>
                  <a:gd name="T35" fmla="*/ 125 h 151"/>
                  <a:gd name="T36" fmla="*/ 29 w 220"/>
                  <a:gd name="T37" fmla="*/ 128 h 151"/>
                  <a:gd name="T38" fmla="*/ 25 w 220"/>
                  <a:gd name="T39" fmla="*/ 142 h 151"/>
                  <a:gd name="T40" fmla="*/ 40 w 220"/>
                  <a:gd name="T41" fmla="*/ 149 h 151"/>
                  <a:gd name="T42" fmla="*/ 49 w 220"/>
                  <a:gd name="T43" fmla="*/ 145 h 151"/>
                  <a:gd name="T44" fmla="*/ 60 w 220"/>
                  <a:gd name="T45" fmla="*/ 142 h 151"/>
                  <a:gd name="T46" fmla="*/ 66 w 220"/>
                  <a:gd name="T47" fmla="*/ 137 h 151"/>
                  <a:gd name="T48" fmla="*/ 75 w 220"/>
                  <a:gd name="T49" fmla="*/ 137 h 151"/>
                  <a:gd name="T50" fmla="*/ 79 w 220"/>
                  <a:gd name="T51" fmla="*/ 127 h 151"/>
                  <a:gd name="T52" fmla="*/ 88 w 220"/>
                  <a:gd name="T53" fmla="*/ 114 h 151"/>
                  <a:gd name="T54" fmla="*/ 102 w 220"/>
                  <a:gd name="T55" fmla="*/ 111 h 151"/>
                  <a:gd name="T56" fmla="*/ 114 w 220"/>
                  <a:gd name="T57" fmla="*/ 105 h 151"/>
                  <a:gd name="T58" fmla="*/ 125 w 220"/>
                  <a:gd name="T59" fmla="*/ 102 h 151"/>
                  <a:gd name="T60" fmla="*/ 126 w 220"/>
                  <a:gd name="T61" fmla="*/ 113 h 151"/>
                  <a:gd name="T62" fmla="*/ 135 w 220"/>
                  <a:gd name="T63" fmla="*/ 122 h 151"/>
                  <a:gd name="T64" fmla="*/ 148 w 220"/>
                  <a:gd name="T65" fmla="*/ 125 h 151"/>
                  <a:gd name="T66" fmla="*/ 155 w 220"/>
                  <a:gd name="T67" fmla="*/ 117 h 151"/>
                  <a:gd name="T68" fmla="*/ 172 w 220"/>
                  <a:gd name="T69" fmla="*/ 120 h 151"/>
                  <a:gd name="T70" fmla="*/ 184 w 220"/>
                  <a:gd name="T71" fmla="*/ 122 h 151"/>
                  <a:gd name="T72" fmla="*/ 198 w 220"/>
                  <a:gd name="T73" fmla="*/ 133 h 151"/>
                  <a:gd name="T74" fmla="*/ 199 w 220"/>
                  <a:gd name="T75" fmla="*/ 123 h 151"/>
                  <a:gd name="T76" fmla="*/ 208 w 220"/>
                  <a:gd name="T77" fmla="*/ 111 h 151"/>
                  <a:gd name="T78" fmla="*/ 205 w 220"/>
                  <a:gd name="T79" fmla="*/ 99 h 151"/>
                  <a:gd name="T80" fmla="*/ 220 w 220"/>
                  <a:gd name="T81" fmla="*/ 104 h 151"/>
                  <a:gd name="T82" fmla="*/ 211 w 220"/>
                  <a:gd name="T83" fmla="*/ 85 h 151"/>
                  <a:gd name="T84" fmla="*/ 201 w 220"/>
                  <a:gd name="T85" fmla="*/ 69 h 151"/>
                  <a:gd name="T86" fmla="*/ 210 w 220"/>
                  <a:gd name="T87" fmla="*/ 66 h 151"/>
                  <a:gd name="T88" fmla="*/ 208 w 220"/>
                  <a:gd name="T89" fmla="*/ 54 h 151"/>
                  <a:gd name="T90" fmla="*/ 202 w 220"/>
                  <a:gd name="T91" fmla="*/ 47 h 151"/>
                  <a:gd name="T92" fmla="*/ 190 w 220"/>
                  <a:gd name="T93" fmla="*/ 32 h 151"/>
                  <a:gd name="T94" fmla="*/ 181 w 220"/>
                  <a:gd name="T95" fmla="*/ 35 h 151"/>
                  <a:gd name="T96" fmla="*/ 172 w 220"/>
                  <a:gd name="T97" fmla="*/ 35 h 151"/>
                  <a:gd name="T98" fmla="*/ 161 w 220"/>
                  <a:gd name="T99" fmla="*/ 35 h 151"/>
                  <a:gd name="T100" fmla="*/ 151 w 220"/>
                  <a:gd name="T101" fmla="*/ 37 h 151"/>
                  <a:gd name="T102" fmla="*/ 141 w 220"/>
                  <a:gd name="T103" fmla="*/ 41 h 151"/>
                  <a:gd name="T104" fmla="*/ 129 w 220"/>
                  <a:gd name="T105" fmla="*/ 43 h 151"/>
                  <a:gd name="T106" fmla="*/ 128 w 220"/>
                  <a:gd name="T107" fmla="*/ 34 h 151"/>
                  <a:gd name="T108" fmla="*/ 131 w 220"/>
                  <a:gd name="T109" fmla="*/ 22 h 151"/>
                  <a:gd name="T110" fmla="*/ 117 w 220"/>
                  <a:gd name="T111" fmla="*/ 22 h 151"/>
                  <a:gd name="T112" fmla="*/ 108 w 220"/>
                  <a:gd name="T113" fmla="*/ 22 h 151"/>
                  <a:gd name="T114" fmla="*/ 93 w 220"/>
                  <a:gd name="T115" fmla="*/ 16 h 151"/>
                  <a:gd name="T116" fmla="*/ 99 w 220"/>
                  <a:gd name="T117" fmla="*/ 26 h 151"/>
                  <a:gd name="T118" fmla="*/ 90 w 220"/>
                  <a:gd name="T119" fmla="*/ 19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51">
                    <a:moveTo>
                      <a:pt x="90" y="19"/>
                    </a:moveTo>
                    <a:lnTo>
                      <a:pt x="84" y="16"/>
                    </a:lnTo>
                    <a:lnTo>
                      <a:pt x="79" y="17"/>
                    </a:lnTo>
                    <a:lnTo>
                      <a:pt x="69" y="16"/>
                    </a:lnTo>
                    <a:lnTo>
                      <a:pt x="69" y="14"/>
                    </a:lnTo>
                    <a:lnTo>
                      <a:pt x="69" y="8"/>
                    </a:lnTo>
                    <a:lnTo>
                      <a:pt x="61" y="0"/>
                    </a:lnTo>
                    <a:lnTo>
                      <a:pt x="55" y="3"/>
                    </a:lnTo>
                    <a:lnTo>
                      <a:pt x="52" y="8"/>
                    </a:lnTo>
                    <a:lnTo>
                      <a:pt x="44" y="11"/>
                    </a:lnTo>
                    <a:lnTo>
                      <a:pt x="41" y="14"/>
                    </a:lnTo>
                    <a:lnTo>
                      <a:pt x="46" y="20"/>
                    </a:lnTo>
                    <a:lnTo>
                      <a:pt x="43" y="25"/>
                    </a:lnTo>
                    <a:lnTo>
                      <a:pt x="38" y="23"/>
                    </a:lnTo>
                    <a:lnTo>
                      <a:pt x="38" y="16"/>
                    </a:lnTo>
                    <a:lnTo>
                      <a:pt x="35" y="11"/>
                    </a:lnTo>
                    <a:lnTo>
                      <a:pt x="28" y="9"/>
                    </a:lnTo>
                    <a:lnTo>
                      <a:pt x="26" y="16"/>
                    </a:lnTo>
                    <a:lnTo>
                      <a:pt x="26" y="26"/>
                    </a:lnTo>
                    <a:lnTo>
                      <a:pt x="22" y="26"/>
                    </a:lnTo>
                    <a:lnTo>
                      <a:pt x="12" y="23"/>
                    </a:lnTo>
                    <a:lnTo>
                      <a:pt x="3" y="26"/>
                    </a:lnTo>
                    <a:lnTo>
                      <a:pt x="0" y="32"/>
                    </a:lnTo>
                    <a:lnTo>
                      <a:pt x="5" y="38"/>
                    </a:lnTo>
                    <a:lnTo>
                      <a:pt x="3" y="57"/>
                    </a:lnTo>
                    <a:lnTo>
                      <a:pt x="5" y="64"/>
                    </a:lnTo>
                    <a:lnTo>
                      <a:pt x="19" y="72"/>
                    </a:lnTo>
                    <a:lnTo>
                      <a:pt x="19" y="73"/>
                    </a:lnTo>
                    <a:lnTo>
                      <a:pt x="17" y="75"/>
                    </a:lnTo>
                    <a:lnTo>
                      <a:pt x="20" y="85"/>
                    </a:lnTo>
                    <a:lnTo>
                      <a:pt x="15" y="93"/>
                    </a:lnTo>
                    <a:lnTo>
                      <a:pt x="19" y="99"/>
                    </a:lnTo>
                    <a:lnTo>
                      <a:pt x="29" y="108"/>
                    </a:lnTo>
                    <a:lnTo>
                      <a:pt x="29" y="114"/>
                    </a:lnTo>
                    <a:lnTo>
                      <a:pt x="37" y="119"/>
                    </a:lnTo>
                    <a:lnTo>
                      <a:pt x="40" y="125"/>
                    </a:lnTo>
                    <a:lnTo>
                      <a:pt x="37" y="131"/>
                    </a:lnTo>
                    <a:lnTo>
                      <a:pt x="29" y="128"/>
                    </a:lnTo>
                    <a:lnTo>
                      <a:pt x="23" y="139"/>
                    </a:lnTo>
                    <a:lnTo>
                      <a:pt x="25" y="142"/>
                    </a:lnTo>
                    <a:lnTo>
                      <a:pt x="32" y="151"/>
                    </a:lnTo>
                    <a:lnTo>
                      <a:pt x="40" y="149"/>
                    </a:lnTo>
                    <a:lnTo>
                      <a:pt x="44" y="145"/>
                    </a:lnTo>
                    <a:lnTo>
                      <a:pt x="49" y="145"/>
                    </a:lnTo>
                    <a:lnTo>
                      <a:pt x="55" y="139"/>
                    </a:lnTo>
                    <a:lnTo>
                      <a:pt x="60" y="142"/>
                    </a:lnTo>
                    <a:lnTo>
                      <a:pt x="66" y="142"/>
                    </a:lnTo>
                    <a:lnTo>
                      <a:pt x="66" y="137"/>
                    </a:lnTo>
                    <a:lnTo>
                      <a:pt x="73" y="136"/>
                    </a:lnTo>
                    <a:lnTo>
                      <a:pt x="75" y="137"/>
                    </a:lnTo>
                    <a:lnTo>
                      <a:pt x="81" y="133"/>
                    </a:lnTo>
                    <a:lnTo>
                      <a:pt x="79" y="127"/>
                    </a:lnTo>
                    <a:lnTo>
                      <a:pt x="81" y="122"/>
                    </a:lnTo>
                    <a:lnTo>
                      <a:pt x="88" y="114"/>
                    </a:lnTo>
                    <a:lnTo>
                      <a:pt x="99" y="111"/>
                    </a:lnTo>
                    <a:lnTo>
                      <a:pt x="102" y="111"/>
                    </a:lnTo>
                    <a:lnTo>
                      <a:pt x="105" y="104"/>
                    </a:lnTo>
                    <a:lnTo>
                      <a:pt x="114" y="105"/>
                    </a:lnTo>
                    <a:lnTo>
                      <a:pt x="120" y="102"/>
                    </a:lnTo>
                    <a:lnTo>
                      <a:pt x="125" y="102"/>
                    </a:lnTo>
                    <a:lnTo>
                      <a:pt x="123" y="108"/>
                    </a:lnTo>
                    <a:lnTo>
                      <a:pt x="126" y="113"/>
                    </a:lnTo>
                    <a:lnTo>
                      <a:pt x="132" y="114"/>
                    </a:lnTo>
                    <a:lnTo>
                      <a:pt x="135" y="122"/>
                    </a:lnTo>
                    <a:lnTo>
                      <a:pt x="146" y="122"/>
                    </a:lnTo>
                    <a:lnTo>
                      <a:pt x="148" y="125"/>
                    </a:lnTo>
                    <a:lnTo>
                      <a:pt x="155" y="120"/>
                    </a:lnTo>
                    <a:lnTo>
                      <a:pt x="155" y="117"/>
                    </a:lnTo>
                    <a:lnTo>
                      <a:pt x="163" y="116"/>
                    </a:lnTo>
                    <a:lnTo>
                      <a:pt x="172" y="120"/>
                    </a:lnTo>
                    <a:lnTo>
                      <a:pt x="179" y="116"/>
                    </a:lnTo>
                    <a:lnTo>
                      <a:pt x="184" y="122"/>
                    </a:lnTo>
                    <a:lnTo>
                      <a:pt x="193" y="128"/>
                    </a:lnTo>
                    <a:lnTo>
                      <a:pt x="198" y="133"/>
                    </a:lnTo>
                    <a:lnTo>
                      <a:pt x="201" y="131"/>
                    </a:lnTo>
                    <a:lnTo>
                      <a:pt x="199" y="123"/>
                    </a:lnTo>
                    <a:lnTo>
                      <a:pt x="205" y="123"/>
                    </a:lnTo>
                    <a:lnTo>
                      <a:pt x="208" y="111"/>
                    </a:lnTo>
                    <a:lnTo>
                      <a:pt x="202" y="105"/>
                    </a:lnTo>
                    <a:lnTo>
                      <a:pt x="205" y="99"/>
                    </a:lnTo>
                    <a:lnTo>
                      <a:pt x="211" y="99"/>
                    </a:lnTo>
                    <a:lnTo>
                      <a:pt x="220" y="104"/>
                    </a:lnTo>
                    <a:lnTo>
                      <a:pt x="214" y="93"/>
                    </a:lnTo>
                    <a:lnTo>
                      <a:pt x="211" y="85"/>
                    </a:lnTo>
                    <a:lnTo>
                      <a:pt x="205" y="87"/>
                    </a:lnTo>
                    <a:lnTo>
                      <a:pt x="201" y="69"/>
                    </a:lnTo>
                    <a:lnTo>
                      <a:pt x="207" y="66"/>
                    </a:lnTo>
                    <a:lnTo>
                      <a:pt x="210" y="66"/>
                    </a:lnTo>
                    <a:lnTo>
                      <a:pt x="208" y="60"/>
                    </a:lnTo>
                    <a:lnTo>
                      <a:pt x="208" y="54"/>
                    </a:lnTo>
                    <a:lnTo>
                      <a:pt x="213" y="49"/>
                    </a:lnTo>
                    <a:lnTo>
                      <a:pt x="202" y="47"/>
                    </a:lnTo>
                    <a:lnTo>
                      <a:pt x="196" y="43"/>
                    </a:lnTo>
                    <a:lnTo>
                      <a:pt x="190" y="32"/>
                    </a:lnTo>
                    <a:lnTo>
                      <a:pt x="182" y="32"/>
                    </a:lnTo>
                    <a:lnTo>
                      <a:pt x="181" y="35"/>
                    </a:lnTo>
                    <a:lnTo>
                      <a:pt x="178" y="38"/>
                    </a:lnTo>
                    <a:lnTo>
                      <a:pt x="172" y="35"/>
                    </a:lnTo>
                    <a:lnTo>
                      <a:pt x="169" y="37"/>
                    </a:lnTo>
                    <a:lnTo>
                      <a:pt x="161" y="35"/>
                    </a:lnTo>
                    <a:lnTo>
                      <a:pt x="157" y="32"/>
                    </a:lnTo>
                    <a:lnTo>
                      <a:pt x="151" y="37"/>
                    </a:lnTo>
                    <a:lnTo>
                      <a:pt x="149" y="44"/>
                    </a:lnTo>
                    <a:lnTo>
                      <a:pt x="141" y="41"/>
                    </a:lnTo>
                    <a:lnTo>
                      <a:pt x="138" y="49"/>
                    </a:lnTo>
                    <a:lnTo>
                      <a:pt x="129" y="43"/>
                    </a:lnTo>
                    <a:lnTo>
                      <a:pt x="126" y="38"/>
                    </a:lnTo>
                    <a:lnTo>
                      <a:pt x="128" y="34"/>
                    </a:lnTo>
                    <a:lnTo>
                      <a:pt x="126" y="28"/>
                    </a:lnTo>
                    <a:lnTo>
                      <a:pt x="131" y="22"/>
                    </a:lnTo>
                    <a:lnTo>
                      <a:pt x="125" y="16"/>
                    </a:lnTo>
                    <a:lnTo>
                      <a:pt x="117" y="22"/>
                    </a:lnTo>
                    <a:lnTo>
                      <a:pt x="116" y="23"/>
                    </a:lnTo>
                    <a:lnTo>
                      <a:pt x="108" y="22"/>
                    </a:lnTo>
                    <a:lnTo>
                      <a:pt x="99" y="13"/>
                    </a:lnTo>
                    <a:lnTo>
                      <a:pt x="93" y="16"/>
                    </a:lnTo>
                    <a:lnTo>
                      <a:pt x="93" y="20"/>
                    </a:lnTo>
                    <a:lnTo>
                      <a:pt x="99" y="26"/>
                    </a:lnTo>
                    <a:lnTo>
                      <a:pt x="91" y="22"/>
                    </a:lnTo>
                    <a:lnTo>
                      <a:pt x="90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8" name="Freeform 1230">
                <a:extLst>
                  <a:ext uri="{FF2B5EF4-FFF2-40B4-BE49-F238E27FC236}">
                    <a16:creationId xmlns:a16="http://schemas.microsoft.com/office/drawing/2014/main" id="{DC54D642-89C2-D4FF-64F8-67825B26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568"/>
                <a:ext cx="110" cy="75"/>
              </a:xfrm>
              <a:custGeom>
                <a:avLst/>
                <a:gdLst>
                  <a:gd name="T0" fmla="*/ 91 w 220"/>
                  <a:gd name="T1" fmla="*/ 22 h 151"/>
                  <a:gd name="T2" fmla="*/ 93 w 220"/>
                  <a:gd name="T3" fmla="*/ 20 h 151"/>
                  <a:gd name="T4" fmla="*/ 99 w 220"/>
                  <a:gd name="T5" fmla="*/ 13 h 151"/>
                  <a:gd name="T6" fmla="*/ 116 w 220"/>
                  <a:gd name="T7" fmla="*/ 23 h 151"/>
                  <a:gd name="T8" fmla="*/ 125 w 220"/>
                  <a:gd name="T9" fmla="*/ 16 h 151"/>
                  <a:gd name="T10" fmla="*/ 126 w 220"/>
                  <a:gd name="T11" fmla="*/ 28 h 151"/>
                  <a:gd name="T12" fmla="*/ 126 w 220"/>
                  <a:gd name="T13" fmla="*/ 38 h 151"/>
                  <a:gd name="T14" fmla="*/ 138 w 220"/>
                  <a:gd name="T15" fmla="*/ 49 h 151"/>
                  <a:gd name="T16" fmla="*/ 149 w 220"/>
                  <a:gd name="T17" fmla="*/ 44 h 151"/>
                  <a:gd name="T18" fmla="*/ 157 w 220"/>
                  <a:gd name="T19" fmla="*/ 32 h 151"/>
                  <a:gd name="T20" fmla="*/ 169 w 220"/>
                  <a:gd name="T21" fmla="*/ 37 h 151"/>
                  <a:gd name="T22" fmla="*/ 178 w 220"/>
                  <a:gd name="T23" fmla="*/ 38 h 151"/>
                  <a:gd name="T24" fmla="*/ 182 w 220"/>
                  <a:gd name="T25" fmla="*/ 32 h 151"/>
                  <a:gd name="T26" fmla="*/ 196 w 220"/>
                  <a:gd name="T27" fmla="*/ 43 h 151"/>
                  <a:gd name="T28" fmla="*/ 213 w 220"/>
                  <a:gd name="T29" fmla="*/ 49 h 151"/>
                  <a:gd name="T30" fmla="*/ 208 w 220"/>
                  <a:gd name="T31" fmla="*/ 60 h 151"/>
                  <a:gd name="T32" fmla="*/ 207 w 220"/>
                  <a:gd name="T33" fmla="*/ 66 h 151"/>
                  <a:gd name="T34" fmla="*/ 205 w 220"/>
                  <a:gd name="T35" fmla="*/ 87 h 151"/>
                  <a:gd name="T36" fmla="*/ 214 w 220"/>
                  <a:gd name="T37" fmla="*/ 93 h 151"/>
                  <a:gd name="T38" fmla="*/ 211 w 220"/>
                  <a:gd name="T39" fmla="*/ 99 h 151"/>
                  <a:gd name="T40" fmla="*/ 202 w 220"/>
                  <a:gd name="T41" fmla="*/ 105 h 151"/>
                  <a:gd name="T42" fmla="*/ 205 w 220"/>
                  <a:gd name="T43" fmla="*/ 123 h 151"/>
                  <a:gd name="T44" fmla="*/ 201 w 220"/>
                  <a:gd name="T45" fmla="*/ 131 h 151"/>
                  <a:gd name="T46" fmla="*/ 193 w 220"/>
                  <a:gd name="T47" fmla="*/ 128 h 151"/>
                  <a:gd name="T48" fmla="*/ 179 w 220"/>
                  <a:gd name="T49" fmla="*/ 116 h 151"/>
                  <a:gd name="T50" fmla="*/ 163 w 220"/>
                  <a:gd name="T51" fmla="*/ 116 h 151"/>
                  <a:gd name="T52" fmla="*/ 155 w 220"/>
                  <a:gd name="T53" fmla="*/ 120 h 151"/>
                  <a:gd name="T54" fmla="*/ 146 w 220"/>
                  <a:gd name="T55" fmla="*/ 122 h 151"/>
                  <a:gd name="T56" fmla="*/ 132 w 220"/>
                  <a:gd name="T57" fmla="*/ 114 h 151"/>
                  <a:gd name="T58" fmla="*/ 123 w 220"/>
                  <a:gd name="T59" fmla="*/ 108 h 151"/>
                  <a:gd name="T60" fmla="*/ 120 w 220"/>
                  <a:gd name="T61" fmla="*/ 102 h 151"/>
                  <a:gd name="T62" fmla="*/ 105 w 220"/>
                  <a:gd name="T63" fmla="*/ 104 h 151"/>
                  <a:gd name="T64" fmla="*/ 99 w 220"/>
                  <a:gd name="T65" fmla="*/ 111 h 151"/>
                  <a:gd name="T66" fmla="*/ 81 w 220"/>
                  <a:gd name="T67" fmla="*/ 122 h 151"/>
                  <a:gd name="T68" fmla="*/ 81 w 220"/>
                  <a:gd name="T69" fmla="*/ 133 h 151"/>
                  <a:gd name="T70" fmla="*/ 73 w 220"/>
                  <a:gd name="T71" fmla="*/ 136 h 151"/>
                  <a:gd name="T72" fmla="*/ 66 w 220"/>
                  <a:gd name="T73" fmla="*/ 142 h 151"/>
                  <a:gd name="T74" fmla="*/ 55 w 220"/>
                  <a:gd name="T75" fmla="*/ 139 h 151"/>
                  <a:gd name="T76" fmla="*/ 44 w 220"/>
                  <a:gd name="T77" fmla="*/ 145 h 151"/>
                  <a:gd name="T78" fmla="*/ 32 w 220"/>
                  <a:gd name="T79" fmla="*/ 151 h 151"/>
                  <a:gd name="T80" fmla="*/ 23 w 220"/>
                  <a:gd name="T81" fmla="*/ 139 h 151"/>
                  <a:gd name="T82" fmla="*/ 37 w 220"/>
                  <a:gd name="T83" fmla="*/ 131 h 151"/>
                  <a:gd name="T84" fmla="*/ 37 w 220"/>
                  <a:gd name="T85" fmla="*/ 119 h 151"/>
                  <a:gd name="T86" fmla="*/ 29 w 220"/>
                  <a:gd name="T87" fmla="*/ 108 h 151"/>
                  <a:gd name="T88" fmla="*/ 15 w 220"/>
                  <a:gd name="T89" fmla="*/ 93 h 151"/>
                  <a:gd name="T90" fmla="*/ 17 w 220"/>
                  <a:gd name="T91" fmla="*/ 75 h 151"/>
                  <a:gd name="T92" fmla="*/ 19 w 220"/>
                  <a:gd name="T93" fmla="*/ 72 h 151"/>
                  <a:gd name="T94" fmla="*/ 3 w 220"/>
                  <a:gd name="T95" fmla="*/ 57 h 151"/>
                  <a:gd name="T96" fmla="*/ 0 w 220"/>
                  <a:gd name="T97" fmla="*/ 32 h 151"/>
                  <a:gd name="T98" fmla="*/ 12 w 220"/>
                  <a:gd name="T99" fmla="*/ 23 h 151"/>
                  <a:gd name="T100" fmla="*/ 26 w 220"/>
                  <a:gd name="T101" fmla="*/ 26 h 151"/>
                  <a:gd name="T102" fmla="*/ 28 w 220"/>
                  <a:gd name="T103" fmla="*/ 9 h 151"/>
                  <a:gd name="T104" fmla="*/ 38 w 220"/>
                  <a:gd name="T105" fmla="*/ 16 h 151"/>
                  <a:gd name="T106" fmla="*/ 43 w 220"/>
                  <a:gd name="T107" fmla="*/ 25 h 151"/>
                  <a:gd name="T108" fmla="*/ 41 w 220"/>
                  <a:gd name="T109" fmla="*/ 14 h 151"/>
                  <a:gd name="T110" fmla="*/ 52 w 220"/>
                  <a:gd name="T111" fmla="*/ 8 h 151"/>
                  <a:gd name="T112" fmla="*/ 61 w 220"/>
                  <a:gd name="T113" fmla="*/ 0 h 151"/>
                  <a:gd name="T114" fmla="*/ 69 w 220"/>
                  <a:gd name="T115" fmla="*/ 14 h 151"/>
                  <a:gd name="T116" fmla="*/ 79 w 220"/>
                  <a:gd name="T117" fmla="*/ 17 h 151"/>
                  <a:gd name="T118" fmla="*/ 90 w 220"/>
                  <a:gd name="T119" fmla="*/ 19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51">
                    <a:moveTo>
                      <a:pt x="90" y="19"/>
                    </a:moveTo>
                    <a:lnTo>
                      <a:pt x="91" y="22"/>
                    </a:lnTo>
                    <a:lnTo>
                      <a:pt x="99" y="26"/>
                    </a:lnTo>
                    <a:lnTo>
                      <a:pt x="93" y="20"/>
                    </a:lnTo>
                    <a:lnTo>
                      <a:pt x="93" y="16"/>
                    </a:lnTo>
                    <a:lnTo>
                      <a:pt x="99" y="13"/>
                    </a:lnTo>
                    <a:lnTo>
                      <a:pt x="108" y="22"/>
                    </a:lnTo>
                    <a:lnTo>
                      <a:pt x="116" y="23"/>
                    </a:lnTo>
                    <a:lnTo>
                      <a:pt x="117" y="22"/>
                    </a:lnTo>
                    <a:lnTo>
                      <a:pt x="125" y="16"/>
                    </a:lnTo>
                    <a:lnTo>
                      <a:pt x="131" y="22"/>
                    </a:lnTo>
                    <a:lnTo>
                      <a:pt x="126" y="28"/>
                    </a:lnTo>
                    <a:lnTo>
                      <a:pt x="128" y="34"/>
                    </a:lnTo>
                    <a:lnTo>
                      <a:pt x="126" y="38"/>
                    </a:lnTo>
                    <a:lnTo>
                      <a:pt x="129" y="43"/>
                    </a:lnTo>
                    <a:lnTo>
                      <a:pt x="138" y="49"/>
                    </a:lnTo>
                    <a:lnTo>
                      <a:pt x="141" y="41"/>
                    </a:lnTo>
                    <a:lnTo>
                      <a:pt x="149" y="44"/>
                    </a:lnTo>
                    <a:lnTo>
                      <a:pt x="151" y="37"/>
                    </a:lnTo>
                    <a:lnTo>
                      <a:pt x="157" y="32"/>
                    </a:lnTo>
                    <a:lnTo>
                      <a:pt x="161" y="35"/>
                    </a:lnTo>
                    <a:lnTo>
                      <a:pt x="169" y="37"/>
                    </a:lnTo>
                    <a:lnTo>
                      <a:pt x="172" y="35"/>
                    </a:lnTo>
                    <a:lnTo>
                      <a:pt x="178" y="38"/>
                    </a:lnTo>
                    <a:lnTo>
                      <a:pt x="181" y="35"/>
                    </a:lnTo>
                    <a:lnTo>
                      <a:pt x="182" y="32"/>
                    </a:lnTo>
                    <a:lnTo>
                      <a:pt x="190" y="32"/>
                    </a:lnTo>
                    <a:lnTo>
                      <a:pt x="196" y="43"/>
                    </a:lnTo>
                    <a:lnTo>
                      <a:pt x="202" y="47"/>
                    </a:lnTo>
                    <a:lnTo>
                      <a:pt x="213" y="49"/>
                    </a:lnTo>
                    <a:lnTo>
                      <a:pt x="208" y="54"/>
                    </a:lnTo>
                    <a:lnTo>
                      <a:pt x="208" y="60"/>
                    </a:lnTo>
                    <a:lnTo>
                      <a:pt x="210" y="66"/>
                    </a:lnTo>
                    <a:lnTo>
                      <a:pt x="207" y="66"/>
                    </a:lnTo>
                    <a:lnTo>
                      <a:pt x="201" y="69"/>
                    </a:lnTo>
                    <a:lnTo>
                      <a:pt x="205" y="87"/>
                    </a:lnTo>
                    <a:lnTo>
                      <a:pt x="211" y="85"/>
                    </a:lnTo>
                    <a:lnTo>
                      <a:pt x="214" y="93"/>
                    </a:lnTo>
                    <a:lnTo>
                      <a:pt x="220" y="104"/>
                    </a:lnTo>
                    <a:lnTo>
                      <a:pt x="211" y="99"/>
                    </a:lnTo>
                    <a:lnTo>
                      <a:pt x="205" y="99"/>
                    </a:lnTo>
                    <a:lnTo>
                      <a:pt x="202" y="105"/>
                    </a:lnTo>
                    <a:lnTo>
                      <a:pt x="208" y="111"/>
                    </a:lnTo>
                    <a:lnTo>
                      <a:pt x="205" y="123"/>
                    </a:lnTo>
                    <a:lnTo>
                      <a:pt x="199" y="123"/>
                    </a:lnTo>
                    <a:lnTo>
                      <a:pt x="201" y="131"/>
                    </a:lnTo>
                    <a:lnTo>
                      <a:pt x="198" y="133"/>
                    </a:lnTo>
                    <a:lnTo>
                      <a:pt x="193" y="128"/>
                    </a:lnTo>
                    <a:lnTo>
                      <a:pt x="184" y="122"/>
                    </a:lnTo>
                    <a:lnTo>
                      <a:pt x="179" y="116"/>
                    </a:lnTo>
                    <a:lnTo>
                      <a:pt x="172" y="120"/>
                    </a:lnTo>
                    <a:lnTo>
                      <a:pt x="163" y="116"/>
                    </a:lnTo>
                    <a:lnTo>
                      <a:pt x="155" y="117"/>
                    </a:lnTo>
                    <a:lnTo>
                      <a:pt x="155" y="120"/>
                    </a:lnTo>
                    <a:lnTo>
                      <a:pt x="148" y="125"/>
                    </a:lnTo>
                    <a:lnTo>
                      <a:pt x="146" y="122"/>
                    </a:lnTo>
                    <a:lnTo>
                      <a:pt x="135" y="122"/>
                    </a:lnTo>
                    <a:lnTo>
                      <a:pt x="132" y="114"/>
                    </a:lnTo>
                    <a:lnTo>
                      <a:pt x="126" y="113"/>
                    </a:lnTo>
                    <a:lnTo>
                      <a:pt x="123" y="108"/>
                    </a:lnTo>
                    <a:lnTo>
                      <a:pt x="125" y="102"/>
                    </a:lnTo>
                    <a:lnTo>
                      <a:pt x="120" y="102"/>
                    </a:lnTo>
                    <a:lnTo>
                      <a:pt x="114" y="105"/>
                    </a:lnTo>
                    <a:lnTo>
                      <a:pt x="105" y="104"/>
                    </a:lnTo>
                    <a:lnTo>
                      <a:pt x="102" y="111"/>
                    </a:lnTo>
                    <a:lnTo>
                      <a:pt x="99" y="111"/>
                    </a:lnTo>
                    <a:lnTo>
                      <a:pt x="88" y="114"/>
                    </a:lnTo>
                    <a:lnTo>
                      <a:pt x="81" y="122"/>
                    </a:lnTo>
                    <a:lnTo>
                      <a:pt x="79" y="127"/>
                    </a:lnTo>
                    <a:lnTo>
                      <a:pt x="81" y="133"/>
                    </a:lnTo>
                    <a:lnTo>
                      <a:pt x="75" y="137"/>
                    </a:lnTo>
                    <a:lnTo>
                      <a:pt x="73" y="136"/>
                    </a:lnTo>
                    <a:lnTo>
                      <a:pt x="66" y="137"/>
                    </a:lnTo>
                    <a:lnTo>
                      <a:pt x="66" y="142"/>
                    </a:lnTo>
                    <a:lnTo>
                      <a:pt x="60" y="142"/>
                    </a:lnTo>
                    <a:lnTo>
                      <a:pt x="55" y="139"/>
                    </a:lnTo>
                    <a:lnTo>
                      <a:pt x="49" y="145"/>
                    </a:lnTo>
                    <a:lnTo>
                      <a:pt x="44" y="145"/>
                    </a:lnTo>
                    <a:lnTo>
                      <a:pt x="40" y="149"/>
                    </a:lnTo>
                    <a:lnTo>
                      <a:pt x="32" y="151"/>
                    </a:lnTo>
                    <a:lnTo>
                      <a:pt x="25" y="142"/>
                    </a:lnTo>
                    <a:lnTo>
                      <a:pt x="23" y="139"/>
                    </a:lnTo>
                    <a:lnTo>
                      <a:pt x="29" y="128"/>
                    </a:lnTo>
                    <a:lnTo>
                      <a:pt x="37" y="131"/>
                    </a:lnTo>
                    <a:lnTo>
                      <a:pt x="40" y="125"/>
                    </a:lnTo>
                    <a:lnTo>
                      <a:pt x="37" y="119"/>
                    </a:lnTo>
                    <a:lnTo>
                      <a:pt x="29" y="114"/>
                    </a:lnTo>
                    <a:lnTo>
                      <a:pt x="29" y="108"/>
                    </a:lnTo>
                    <a:lnTo>
                      <a:pt x="19" y="99"/>
                    </a:lnTo>
                    <a:lnTo>
                      <a:pt x="15" y="93"/>
                    </a:lnTo>
                    <a:lnTo>
                      <a:pt x="20" y="85"/>
                    </a:lnTo>
                    <a:lnTo>
                      <a:pt x="17" y="75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5" y="64"/>
                    </a:lnTo>
                    <a:lnTo>
                      <a:pt x="3" y="57"/>
                    </a:lnTo>
                    <a:lnTo>
                      <a:pt x="5" y="38"/>
                    </a:lnTo>
                    <a:lnTo>
                      <a:pt x="0" y="32"/>
                    </a:lnTo>
                    <a:lnTo>
                      <a:pt x="3" y="26"/>
                    </a:lnTo>
                    <a:lnTo>
                      <a:pt x="12" y="23"/>
                    </a:lnTo>
                    <a:lnTo>
                      <a:pt x="22" y="26"/>
                    </a:lnTo>
                    <a:lnTo>
                      <a:pt x="26" y="26"/>
                    </a:lnTo>
                    <a:lnTo>
                      <a:pt x="26" y="16"/>
                    </a:lnTo>
                    <a:lnTo>
                      <a:pt x="28" y="9"/>
                    </a:lnTo>
                    <a:lnTo>
                      <a:pt x="35" y="11"/>
                    </a:lnTo>
                    <a:lnTo>
                      <a:pt x="38" y="16"/>
                    </a:lnTo>
                    <a:lnTo>
                      <a:pt x="38" y="23"/>
                    </a:lnTo>
                    <a:lnTo>
                      <a:pt x="43" y="25"/>
                    </a:lnTo>
                    <a:lnTo>
                      <a:pt x="46" y="20"/>
                    </a:lnTo>
                    <a:lnTo>
                      <a:pt x="41" y="14"/>
                    </a:lnTo>
                    <a:lnTo>
                      <a:pt x="44" y="11"/>
                    </a:lnTo>
                    <a:lnTo>
                      <a:pt x="52" y="8"/>
                    </a:lnTo>
                    <a:lnTo>
                      <a:pt x="55" y="3"/>
                    </a:lnTo>
                    <a:lnTo>
                      <a:pt x="61" y="0"/>
                    </a:lnTo>
                    <a:lnTo>
                      <a:pt x="69" y="8"/>
                    </a:lnTo>
                    <a:lnTo>
                      <a:pt x="69" y="14"/>
                    </a:lnTo>
                    <a:lnTo>
                      <a:pt x="69" y="16"/>
                    </a:lnTo>
                    <a:lnTo>
                      <a:pt x="79" y="17"/>
                    </a:lnTo>
                    <a:lnTo>
                      <a:pt x="84" y="16"/>
                    </a:lnTo>
                    <a:lnTo>
                      <a:pt x="90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9" name="Freeform 1231">
                <a:extLst>
                  <a:ext uri="{FF2B5EF4-FFF2-40B4-BE49-F238E27FC236}">
                    <a16:creationId xmlns:a16="http://schemas.microsoft.com/office/drawing/2014/main" id="{9FBA413E-FDC3-BEAC-71E0-7C38A51FB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568"/>
                <a:ext cx="110" cy="75"/>
              </a:xfrm>
              <a:custGeom>
                <a:avLst/>
                <a:gdLst>
                  <a:gd name="T0" fmla="*/ 91 w 220"/>
                  <a:gd name="T1" fmla="*/ 22 h 151"/>
                  <a:gd name="T2" fmla="*/ 93 w 220"/>
                  <a:gd name="T3" fmla="*/ 20 h 151"/>
                  <a:gd name="T4" fmla="*/ 99 w 220"/>
                  <a:gd name="T5" fmla="*/ 13 h 151"/>
                  <a:gd name="T6" fmla="*/ 116 w 220"/>
                  <a:gd name="T7" fmla="*/ 23 h 151"/>
                  <a:gd name="T8" fmla="*/ 125 w 220"/>
                  <a:gd name="T9" fmla="*/ 16 h 151"/>
                  <a:gd name="T10" fmla="*/ 126 w 220"/>
                  <a:gd name="T11" fmla="*/ 28 h 151"/>
                  <a:gd name="T12" fmla="*/ 126 w 220"/>
                  <a:gd name="T13" fmla="*/ 38 h 151"/>
                  <a:gd name="T14" fmla="*/ 138 w 220"/>
                  <a:gd name="T15" fmla="*/ 49 h 151"/>
                  <a:gd name="T16" fmla="*/ 149 w 220"/>
                  <a:gd name="T17" fmla="*/ 44 h 151"/>
                  <a:gd name="T18" fmla="*/ 157 w 220"/>
                  <a:gd name="T19" fmla="*/ 32 h 151"/>
                  <a:gd name="T20" fmla="*/ 169 w 220"/>
                  <a:gd name="T21" fmla="*/ 37 h 151"/>
                  <a:gd name="T22" fmla="*/ 178 w 220"/>
                  <a:gd name="T23" fmla="*/ 38 h 151"/>
                  <a:gd name="T24" fmla="*/ 182 w 220"/>
                  <a:gd name="T25" fmla="*/ 32 h 151"/>
                  <a:gd name="T26" fmla="*/ 196 w 220"/>
                  <a:gd name="T27" fmla="*/ 43 h 151"/>
                  <a:gd name="T28" fmla="*/ 213 w 220"/>
                  <a:gd name="T29" fmla="*/ 49 h 151"/>
                  <a:gd name="T30" fmla="*/ 208 w 220"/>
                  <a:gd name="T31" fmla="*/ 60 h 151"/>
                  <a:gd name="T32" fmla="*/ 207 w 220"/>
                  <a:gd name="T33" fmla="*/ 66 h 151"/>
                  <a:gd name="T34" fmla="*/ 205 w 220"/>
                  <a:gd name="T35" fmla="*/ 87 h 151"/>
                  <a:gd name="T36" fmla="*/ 214 w 220"/>
                  <a:gd name="T37" fmla="*/ 93 h 151"/>
                  <a:gd name="T38" fmla="*/ 211 w 220"/>
                  <a:gd name="T39" fmla="*/ 99 h 151"/>
                  <a:gd name="T40" fmla="*/ 202 w 220"/>
                  <a:gd name="T41" fmla="*/ 105 h 151"/>
                  <a:gd name="T42" fmla="*/ 205 w 220"/>
                  <a:gd name="T43" fmla="*/ 123 h 151"/>
                  <a:gd name="T44" fmla="*/ 201 w 220"/>
                  <a:gd name="T45" fmla="*/ 131 h 151"/>
                  <a:gd name="T46" fmla="*/ 193 w 220"/>
                  <a:gd name="T47" fmla="*/ 128 h 151"/>
                  <a:gd name="T48" fmla="*/ 179 w 220"/>
                  <a:gd name="T49" fmla="*/ 116 h 151"/>
                  <a:gd name="T50" fmla="*/ 163 w 220"/>
                  <a:gd name="T51" fmla="*/ 116 h 151"/>
                  <a:gd name="T52" fmla="*/ 155 w 220"/>
                  <a:gd name="T53" fmla="*/ 120 h 151"/>
                  <a:gd name="T54" fmla="*/ 146 w 220"/>
                  <a:gd name="T55" fmla="*/ 122 h 151"/>
                  <a:gd name="T56" fmla="*/ 132 w 220"/>
                  <a:gd name="T57" fmla="*/ 114 h 151"/>
                  <a:gd name="T58" fmla="*/ 123 w 220"/>
                  <a:gd name="T59" fmla="*/ 108 h 151"/>
                  <a:gd name="T60" fmla="*/ 120 w 220"/>
                  <a:gd name="T61" fmla="*/ 102 h 151"/>
                  <a:gd name="T62" fmla="*/ 105 w 220"/>
                  <a:gd name="T63" fmla="*/ 104 h 151"/>
                  <a:gd name="T64" fmla="*/ 99 w 220"/>
                  <a:gd name="T65" fmla="*/ 111 h 151"/>
                  <a:gd name="T66" fmla="*/ 81 w 220"/>
                  <a:gd name="T67" fmla="*/ 122 h 151"/>
                  <a:gd name="T68" fmla="*/ 81 w 220"/>
                  <a:gd name="T69" fmla="*/ 133 h 151"/>
                  <a:gd name="T70" fmla="*/ 73 w 220"/>
                  <a:gd name="T71" fmla="*/ 136 h 151"/>
                  <a:gd name="T72" fmla="*/ 66 w 220"/>
                  <a:gd name="T73" fmla="*/ 142 h 151"/>
                  <a:gd name="T74" fmla="*/ 55 w 220"/>
                  <a:gd name="T75" fmla="*/ 139 h 151"/>
                  <a:gd name="T76" fmla="*/ 44 w 220"/>
                  <a:gd name="T77" fmla="*/ 145 h 151"/>
                  <a:gd name="T78" fmla="*/ 32 w 220"/>
                  <a:gd name="T79" fmla="*/ 151 h 151"/>
                  <a:gd name="T80" fmla="*/ 23 w 220"/>
                  <a:gd name="T81" fmla="*/ 139 h 151"/>
                  <a:gd name="T82" fmla="*/ 37 w 220"/>
                  <a:gd name="T83" fmla="*/ 131 h 151"/>
                  <a:gd name="T84" fmla="*/ 37 w 220"/>
                  <a:gd name="T85" fmla="*/ 119 h 151"/>
                  <a:gd name="T86" fmla="*/ 29 w 220"/>
                  <a:gd name="T87" fmla="*/ 108 h 151"/>
                  <a:gd name="T88" fmla="*/ 15 w 220"/>
                  <a:gd name="T89" fmla="*/ 93 h 151"/>
                  <a:gd name="T90" fmla="*/ 17 w 220"/>
                  <a:gd name="T91" fmla="*/ 75 h 151"/>
                  <a:gd name="T92" fmla="*/ 19 w 220"/>
                  <a:gd name="T93" fmla="*/ 72 h 151"/>
                  <a:gd name="T94" fmla="*/ 3 w 220"/>
                  <a:gd name="T95" fmla="*/ 57 h 151"/>
                  <a:gd name="T96" fmla="*/ 0 w 220"/>
                  <a:gd name="T97" fmla="*/ 32 h 151"/>
                  <a:gd name="T98" fmla="*/ 12 w 220"/>
                  <a:gd name="T99" fmla="*/ 23 h 151"/>
                  <a:gd name="T100" fmla="*/ 26 w 220"/>
                  <a:gd name="T101" fmla="*/ 26 h 151"/>
                  <a:gd name="T102" fmla="*/ 28 w 220"/>
                  <a:gd name="T103" fmla="*/ 9 h 151"/>
                  <a:gd name="T104" fmla="*/ 38 w 220"/>
                  <a:gd name="T105" fmla="*/ 16 h 151"/>
                  <a:gd name="T106" fmla="*/ 43 w 220"/>
                  <a:gd name="T107" fmla="*/ 25 h 151"/>
                  <a:gd name="T108" fmla="*/ 41 w 220"/>
                  <a:gd name="T109" fmla="*/ 14 h 151"/>
                  <a:gd name="T110" fmla="*/ 52 w 220"/>
                  <a:gd name="T111" fmla="*/ 8 h 151"/>
                  <a:gd name="T112" fmla="*/ 61 w 220"/>
                  <a:gd name="T113" fmla="*/ 0 h 151"/>
                  <a:gd name="T114" fmla="*/ 69 w 220"/>
                  <a:gd name="T115" fmla="*/ 14 h 151"/>
                  <a:gd name="T116" fmla="*/ 79 w 220"/>
                  <a:gd name="T117" fmla="*/ 17 h 151"/>
                  <a:gd name="T118" fmla="*/ 90 w 220"/>
                  <a:gd name="T119" fmla="*/ 19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51">
                    <a:moveTo>
                      <a:pt x="90" y="19"/>
                    </a:moveTo>
                    <a:lnTo>
                      <a:pt x="91" y="22"/>
                    </a:lnTo>
                    <a:lnTo>
                      <a:pt x="99" y="26"/>
                    </a:lnTo>
                    <a:lnTo>
                      <a:pt x="93" y="20"/>
                    </a:lnTo>
                    <a:lnTo>
                      <a:pt x="93" y="16"/>
                    </a:lnTo>
                    <a:lnTo>
                      <a:pt x="99" y="13"/>
                    </a:lnTo>
                    <a:lnTo>
                      <a:pt x="108" y="22"/>
                    </a:lnTo>
                    <a:lnTo>
                      <a:pt x="116" y="23"/>
                    </a:lnTo>
                    <a:lnTo>
                      <a:pt x="117" y="22"/>
                    </a:lnTo>
                    <a:lnTo>
                      <a:pt x="125" y="16"/>
                    </a:lnTo>
                    <a:lnTo>
                      <a:pt x="131" y="22"/>
                    </a:lnTo>
                    <a:lnTo>
                      <a:pt x="126" y="28"/>
                    </a:lnTo>
                    <a:lnTo>
                      <a:pt x="128" y="34"/>
                    </a:lnTo>
                    <a:lnTo>
                      <a:pt x="126" y="38"/>
                    </a:lnTo>
                    <a:lnTo>
                      <a:pt x="129" y="43"/>
                    </a:lnTo>
                    <a:lnTo>
                      <a:pt x="138" y="49"/>
                    </a:lnTo>
                    <a:lnTo>
                      <a:pt x="141" y="41"/>
                    </a:lnTo>
                    <a:lnTo>
                      <a:pt x="149" y="44"/>
                    </a:lnTo>
                    <a:lnTo>
                      <a:pt x="151" y="37"/>
                    </a:lnTo>
                    <a:lnTo>
                      <a:pt x="157" y="32"/>
                    </a:lnTo>
                    <a:lnTo>
                      <a:pt x="161" y="35"/>
                    </a:lnTo>
                    <a:lnTo>
                      <a:pt x="169" y="37"/>
                    </a:lnTo>
                    <a:lnTo>
                      <a:pt x="172" y="35"/>
                    </a:lnTo>
                    <a:lnTo>
                      <a:pt x="178" y="38"/>
                    </a:lnTo>
                    <a:lnTo>
                      <a:pt x="181" y="35"/>
                    </a:lnTo>
                    <a:lnTo>
                      <a:pt x="182" y="32"/>
                    </a:lnTo>
                    <a:lnTo>
                      <a:pt x="190" y="32"/>
                    </a:lnTo>
                    <a:lnTo>
                      <a:pt x="196" y="43"/>
                    </a:lnTo>
                    <a:lnTo>
                      <a:pt x="202" y="47"/>
                    </a:lnTo>
                    <a:lnTo>
                      <a:pt x="213" y="49"/>
                    </a:lnTo>
                    <a:lnTo>
                      <a:pt x="208" y="54"/>
                    </a:lnTo>
                    <a:lnTo>
                      <a:pt x="208" y="60"/>
                    </a:lnTo>
                    <a:lnTo>
                      <a:pt x="210" y="66"/>
                    </a:lnTo>
                    <a:lnTo>
                      <a:pt x="207" y="66"/>
                    </a:lnTo>
                    <a:lnTo>
                      <a:pt x="201" y="69"/>
                    </a:lnTo>
                    <a:lnTo>
                      <a:pt x="205" y="87"/>
                    </a:lnTo>
                    <a:lnTo>
                      <a:pt x="211" y="85"/>
                    </a:lnTo>
                    <a:lnTo>
                      <a:pt x="214" y="93"/>
                    </a:lnTo>
                    <a:lnTo>
                      <a:pt x="220" y="104"/>
                    </a:lnTo>
                    <a:lnTo>
                      <a:pt x="211" y="99"/>
                    </a:lnTo>
                    <a:lnTo>
                      <a:pt x="205" y="99"/>
                    </a:lnTo>
                    <a:lnTo>
                      <a:pt x="202" y="105"/>
                    </a:lnTo>
                    <a:lnTo>
                      <a:pt x="208" y="111"/>
                    </a:lnTo>
                    <a:lnTo>
                      <a:pt x="205" y="123"/>
                    </a:lnTo>
                    <a:lnTo>
                      <a:pt x="199" y="123"/>
                    </a:lnTo>
                    <a:lnTo>
                      <a:pt x="201" y="131"/>
                    </a:lnTo>
                    <a:lnTo>
                      <a:pt x="198" y="133"/>
                    </a:lnTo>
                    <a:lnTo>
                      <a:pt x="193" y="128"/>
                    </a:lnTo>
                    <a:lnTo>
                      <a:pt x="184" y="122"/>
                    </a:lnTo>
                    <a:lnTo>
                      <a:pt x="179" y="116"/>
                    </a:lnTo>
                    <a:lnTo>
                      <a:pt x="172" y="120"/>
                    </a:lnTo>
                    <a:lnTo>
                      <a:pt x="163" y="116"/>
                    </a:lnTo>
                    <a:lnTo>
                      <a:pt x="155" y="117"/>
                    </a:lnTo>
                    <a:lnTo>
                      <a:pt x="155" y="120"/>
                    </a:lnTo>
                    <a:lnTo>
                      <a:pt x="148" y="125"/>
                    </a:lnTo>
                    <a:lnTo>
                      <a:pt x="146" y="122"/>
                    </a:lnTo>
                    <a:lnTo>
                      <a:pt x="135" y="122"/>
                    </a:lnTo>
                    <a:lnTo>
                      <a:pt x="132" y="114"/>
                    </a:lnTo>
                    <a:lnTo>
                      <a:pt x="126" y="113"/>
                    </a:lnTo>
                    <a:lnTo>
                      <a:pt x="123" y="108"/>
                    </a:lnTo>
                    <a:lnTo>
                      <a:pt x="125" y="102"/>
                    </a:lnTo>
                    <a:lnTo>
                      <a:pt x="120" y="102"/>
                    </a:lnTo>
                    <a:lnTo>
                      <a:pt x="114" y="105"/>
                    </a:lnTo>
                    <a:lnTo>
                      <a:pt x="105" y="104"/>
                    </a:lnTo>
                    <a:lnTo>
                      <a:pt x="102" y="111"/>
                    </a:lnTo>
                    <a:lnTo>
                      <a:pt x="99" y="111"/>
                    </a:lnTo>
                    <a:lnTo>
                      <a:pt x="88" y="114"/>
                    </a:lnTo>
                    <a:lnTo>
                      <a:pt x="81" y="122"/>
                    </a:lnTo>
                    <a:lnTo>
                      <a:pt x="79" y="127"/>
                    </a:lnTo>
                    <a:lnTo>
                      <a:pt x="81" y="133"/>
                    </a:lnTo>
                    <a:lnTo>
                      <a:pt x="75" y="137"/>
                    </a:lnTo>
                    <a:lnTo>
                      <a:pt x="73" y="136"/>
                    </a:lnTo>
                    <a:lnTo>
                      <a:pt x="66" y="137"/>
                    </a:lnTo>
                    <a:lnTo>
                      <a:pt x="66" y="142"/>
                    </a:lnTo>
                    <a:lnTo>
                      <a:pt x="60" y="142"/>
                    </a:lnTo>
                    <a:lnTo>
                      <a:pt x="55" y="139"/>
                    </a:lnTo>
                    <a:lnTo>
                      <a:pt x="49" y="145"/>
                    </a:lnTo>
                    <a:lnTo>
                      <a:pt x="44" y="145"/>
                    </a:lnTo>
                    <a:lnTo>
                      <a:pt x="40" y="149"/>
                    </a:lnTo>
                    <a:lnTo>
                      <a:pt x="32" y="151"/>
                    </a:lnTo>
                    <a:lnTo>
                      <a:pt x="25" y="142"/>
                    </a:lnTo>
                    <a:lnTo>
                      <a:pt x="23" y="139"/>
                    </a:lnTo>
                    <a:lnTo>
                      <a:pt x="29" y="128"/>
                    </a:lnTo>
                    <a:lnTo>
                      <a:pt x="37" y="131"/>
                    </a:lnTo>
                    <a:lnTo>
                      <a:pt x="40" y="125"/>
                    </a:lnTo>
                    <a:lnTo>
                      <a:pt x="37" y="119"/>
                    </a:lnTo>
                    <a:lnTo>
                      <a:pt x="29" y="114"/>
                    </a:lnTo>
                    <a:lnTo>
                      <a:pt x="29" y="108"/>
                    </a:lnTo>
                    <a:lnTo>
                      <a:pt x="19" y="99"/>
                    </a:lnTo>
                    <a:lnTo>
                      <a:pt x="15" y="93"/>
                    </a:lnTo>
                    <a:lnTo>
                      <a:pt x="20" y="85"/>
                    </a:lnTo>
                    <a:lnTo>
                      <a:pt x="17" y="75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5" y="64"/>
                    </a:lnTo>
                    <a:lnTo>
                      <a:pt x="3" y="57"/>
                    </a:lnTo>
                    <a:lnTo>
                      <a:pt x="5" y="38"/>
                    </a:lnTo>
                    <a:lnTo>
                      <a:pt x="0" y="32"/>
                    </a:lnTo>
                    <a:lnTo>
                      <a:pt x="3" y="26"/>
                    </a:lnTo>
                    <a:lnTo>
                      <a:pt x="12" y="23"/>
                    </a:lnTo>
                    <a:lnTo>
                      <a:pt x="22" y="26"/>
                    </a:lnTo>
                    <a:lnTo>
                      <a:pt x="26" y="26"/>
                    </a:lnTo>
                    <a:lnTo>
                      <a:pt x="26" y="16"/>
                    </a:lnTo>
                    <a:lnTo>
                      <a:pt x="28" y="9"/>
                    </a:lnTo>
                    <a:lnTo>
                      <a:pt x="35" y="11"/>
                    </a:lnTo>
                    <a:lnTo>
                      <a:pt x="38" y="16"/>
                    </a:lnTo>
                    <a:lnTo>
                      <a:pt x="38" y="23"/>
                    </a:lnTo>
                    <a:lnTo>
                      <a:pt x="43" y="25"/>
                    </a:lnTo>
                    <a:lnTo>
                      <a:pt x="46" y="20"/>
                    </a:lnTo>
                    <a:lnTo>
                      <a:pt x="41" y="14"/>
                    </a:lnTo>
                    <a:lnTo>
                      <a:pt x="44" y="11"/>
                    </a:lnTo>
                    <a:lnTo>
                      <a:pt x="52" y="8"/>
                    </a:lnTo>
                    <a:lnTo>
                      <a:pt x="55" y="3"/>
                    </a:lnTo>
                    <a:lnTo>
                      <a:pt x="61" y="0"/>
                    </a:lnTo>
                    <a:lnTo>
                      <a:pt x="69" y="8"/>
                    </a:lnTo>
                    <a:lnTo>
                      <a:pt x="69" y="14"/>
                    </a:lnTo>
                    <a:lnTo>
                      <a:pt x="69" y="16"/>
                    </a:lnTo>
                    <a:lnTo>
                      <a:pt x="79" y="17"/>
                    </a:lnTo>
                    <a:lnTo>
                      <a:pt x="84" y="16"/>
                    </a:lnTo>
                    <a:lnTo>
                      <a:pt x="90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0" name="Freeform 1232">
                <a:extLst>
                  <a:ext uri="{FF2B5EF4-FFF2-40B4-BE49-F238E27FC236}">
                    <a16:creationId xmlns:a16="http://schemas.microsoft.com/office/drawing/2014/main" id="{0F2CFAC4-132F-3819-B3B9-52B4DE327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45"/>
                <a:ext cx="61" cy="83"/>
              </a:xfrm>
              <a:custGeom>
                <a:avLst/>
                <a:gdLst>
                  <a:gd name="T0" fmla="*/ 72 w 123"/>
                  <a:gd name="T1" fmla="*/ 4 h 167"/>
                  <a:gd name="T2" fmla="*/ 59 w 123"/>
                  <a:gd name="T3" fmla="*/ 1 h 167"/>
                  <a:gd name="T4" fmla="*/ 50 w 123"/>
                  <a:gd name="T5" fmla="*/ 10 h 167"/>
                  <a:gd name="T6" fmla="*/ 47 w 123"/>
                  <a:gd name="T7" fmla="*/ 10 h 167"/>
                  <a:gd name="T8" fmla="*/ 44 w 123"/>
                  <a:gd name="T9" fmla="*/ 26 h 167"/>
                  <a:gd name="T10" fmla="*/ 28 w 123"/>
                  <a:gd name="T11" fmla="*/ 20 h 167"/>
                  <a:gd name="T12" fmla="*/ 21 w 123"/>
                  <a:gd name="T13" fmla="*/ 24 h 167"/>
                  <a:gd name="T14" fmla="*/ 7 w 123"/>
                  <a:gd name="T15" fmla="*/ 32 h 167"/>
                  <a:gd name="T16" fmla="*/ 1 w 123"/>
                  <a:gd name="T17" fmla="*/ 32 h 167"/>
                  <a:gd name="T18" fmla="*/ 10 w 123"/>
                  <a:gd name="T19" fmla="*/ 39 h 167"/>
                  <a:gd name="T20" fmla="*/ 15 w 123"/>
                  <a:gd name="T21" fmla="*/ 44 h 167"/>
                  <a:gd name="T22" fmla="*/ 22 w 123"/>
                  <a:gd name="T23" fmla="*/ 53 h 167"/>
                  <a:gd name="T24" fmla="*/ 36 w 123"/>
                  <a:gd name="T25" fmla="*/ 62 h 167"/>
                  <a:gd name="T26" fmla="*/ 38 w 123"/>
                  <a:gd name="T27" fmla="*/ 65 h 167"/>
                  <a:gd name="T28" fmla="*/ 47 w 123"/>
                  <a:gd name="T29" fmla="*/ 74 h 167"/>
                  <a:gd name="T30" fmla="*/ 44 w 123"/>
                  <a:gd name="T31" fmla="*/ 83 h 167"/>
                  <a:gd name="T32" fmla="*/ 44 w 123"/>
                  <a:gd name="T33" fmla="*/ 92 h 167"/>
                  <a:gd name="T34" fmla="*/ 48 w 123"/>
                  <a:gd name="T35" fmla="*/ 100 h 167"/>
                  <a:gd name="T36" fmla="*/ 50 w 123"/>
                  <a:gd name="T37" fmla="*/ 114 h 167"/>
                  <a:gd name="T38" fmla="*/ 41 w 123"/>
                  <a:gd name="T39" fmla="*/ 120 h 167"/>
                  <a:gd name="T40" fmla="*/ 33 w 123"/>
                  <a:gd name="T41" fmla="*/ 108 h 167"/>
                  <a:gd name="T42" fmla="*/ 24 w 123"/>
                  <a:gd name="T43" fmla="*/ 106 h 167"/>
                  <a:gd name="T44" fmla="*/ 9 w 123"/>
                  <a:gd name="T45" fmla="*/ 111 h 167"/>
                  <a:gd name="T46" fmla="*/ 0 w 123"/>
                  <a:gd name="T47" fmla="*/ 114 h 167"/>
                  <a:gd name="T48" fmla="*/ 10 w 123"/>
                  <a:gd name="T49" fmla="*/ 130 h 167"/>
                  <a:gd name="T50" fmla="*/ 19 w 123"/>
                  <a:gd name="T51" fmla="*/ 149 h 167"/>
                  <a:gd name="T52" fmla="*/ 24 w 123"/>
                  <a:gd name="T53" fmla="*/ 153 h 167"/>
                  <a:gd name="T54" fmla="*/ 28 w 123"/>
                  <a:gd name="T55" fmla="*/ 159 h 167"/>
                  <a:gd name="T56" fmla="*/ 44 w 123"/>
                  <a:gd name="T57" fmla="*/ 165 h 167"/>
                  <a:gd name="T58" fmla="*/ 50 w 123"/>
                  <a:gd name="T59" fmla="*/ 159 h 167"/>
                  <a:gd name="T60" fmla="*/ 56 w 123"/>
                  <a:gd name="T61" fmla="*/ 156 h 167"/>
                  <a:gd name="T62" fmla="*/ 66 w 123"/>
                  <a:gd name="T63" fmla="*/ 156 h 167"/>
                  <a:gd name="T64" fmla="*/ 77 w 123"/>
                  <a:gd name="T65" fmla="*/ 153 h 167"/>
                  <a:gd name="T66" fmla="*/ 88 w 123"/>
                  <a:gd name="T67" fmla="*/ 165 h 167"/>
                  <a:gd name="T68" fmla="*/ 100 w 123"/>
                  <a:gd name="T69" fmla="*/ 162 h 167"/>
                  <a:gd name="T70" fmla="*/ 107 w 123"/>
                  <a:gd name="T71" fmla="*/ 167 h 167"/>
                  <a:gd name="T72" fmla="*/ 110 w 123"/>
                  <a:gd name="T73" fmla="*/ 150 h 167"/>
                  <a:gd name="T74" fmla="*/ 110 w 123"/>
                  <a:gd name="T75" fmla="*/ 140 h 167"/>
                  <a:gd name="T76" fmla="*/ 98 w 123"/>
                  <a:gd name="T77" fmla="*/ 135 h 167"/>
                  <a:gd name="T78" fmla="*/ 91 w 123"/>
                  <a:gd name="T79" fmla="*/ 129 h 167"/>
                  <a:gd name="T80" fmla="*/ 95 w 123"/>
                  <a:gd name="T81" fmla="*/ 124 h 167"/>
                  <a:gd name="T82" fmla="*/ 109 w 123"/>
                  <a:gd name="T83" fmla="*/ 121 h 167"/>
                  <a:gd name="T84" fmla="*/ 123 w 123"/>
                  <a:gd name="T85" fmla="*/ 108 h 167"/>
                  <a:gd name="T86" fmla="*/ 110 w 123"/>
                  <a:gd name="T87" fmla="*/ 97 h 167"/>
                  <a:gd name="T88" fmla="*/ 101 w 123"/>
                  <a:gd name="T89" fmla="*/ 91 h 167"/>
                  <a:gd name="T90" fmla="*/ 100 w 123"/>
                  <a:gd name="T91" fmla="*/ 88 h 167"/>
                  <a:gd name="T92" fmla="*/ 94 w 123"/>
                  <a:gd name="T93" fmla="*/ 74 h 167"/>
                  <a:gd name="T94" fmla="*/ 83 w 123"/>
                  <a:gd name="T95" fmla="*/ 61 h 167"/>
                  <a:gd name="T96" fmla="*/ 89 w 123"/>
                  <a:gd name="T97" fmla="*/ 64 h 167"/>
                  <a:gd name="T98" fmla="*/ 95 w 123"/>
                  <a:gd name="T99" fmla="*/ 50 h 167"/>
                  <a:gd name="T100" fmla="*/ 89 w 123"/>
                  <a:gd name="T101" fmla="*/ 38 h 167"/>
                  <a:gd name="T102" fmla="*/ 94 w 123"/>
                  <a:gd name="T103" fmla="*/ 27 h 167"/>
                  <a:gd name="T104" fmla="*/ 86 w 123"/>
                  <a:gd name="T105" fmla="*/ 15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" h="167">
                    <a:moveTo>
                      <a:pt x="77" y="4"/>
                    </a:moveTo>
                    <a:lnTo>
                      <a:pt x="72" y="4"/>
                    </a:lnTo>
                    <a:lnTo>
                      <a:pt x="65" y="0"/>
                    </a:lnTo>
                    <a:lnTo>
                      <a:pt x="59" y="1"/>
                    </a:lnTo>
                    <a:lnTo>
                      <a:pt x="54" y="0"/>
                    </a:lnTo>
                    <a:lnTo>
                      <a:pt x="50" y="10"/>
                    </a:lnTo>
                    <a:lnTo>
                      <a:pt x="53" y="13"/>
                    </a:lnTo>
                    <a:lnTo>
                      <a:pt x="47" y="10"/>
                    </a:lnTo>
                    <a:lnTo>
                      <a:pt x="47" y="18"/>
                    </a:lnTo>
                    <a:lnTo>
                      <a:pt x="44" y="26"/>
                    </a:lnTo>
                    <a:lnTo>
                      <a:pt x="36" y="27"/>
                    </a:lnTo>
                    <a:lnTo>
                      <a:pt x="28" y="20"/>
                    </a:lnTo>
                    <a:lnTo>
                      <a:pt x="24" y="20"/>
                    </a:lnTo>
                    <a:lnTo>
                      <a:pt x="21" y="24"/>
                    </a:lnTo>
                    <a:lnTo>
                      <a:pt x="9" y="27"/>
                    </a:lnTo>
                    <a:lnTo>
                      <a:pt x="7" y="32"/>
                    </a:lnTo>
                    <a:lnTo>
                      <a:pt x="1" y="30"/>
                    </a:lnTo>
                    <a:lnTo>
                      <a:pt x="1" y="32"/>
                    </a:lnTo>
                    <a:lnTo>
                      <a:pt x="4" y="38"/>
                    </a:lnTo>
                    <a:lnTo>
                      <a:pt x="10" y="39"/>
                    </a:lnTo>
                    <a:lnTo>
                      <a:pt x="12" y="44"/>
                    </a:lnTo>
                    <a:lnTo>
                      <a:pt x="15" y="44"/>
                    </a:lnTo>
                    <a:lnTo>
                      <a:pt x="21" y="50"/>
                    </a:lnTo>
                    <a:lnTo>
                      <a:pt x="22" y="53"/>
                    </a:lnTo>
                    <a:lnTo>
                      <a:pt x="28" y="56"/>
                    </a:lnTo>
                    <a:lnTo>
                      <a:pt x="36" y="62"/>
                    </a:lnTo>
                    <a:lnTo>
                      <a:pt x="38" y="62"/>
                    </a:lnTo>
                    <a:lnTo>
                      <a:pt x="38" y="65"/>
                    </a:lnTo>
                    <a:lnTo>
                      <a:pt x="42" y="73"/>
                    </a:lnTo>
                    <a:lnTo>
                      <a:pt x="47" y="74"/>
                    </a:lnTo>
                    <a:lnTo>
                      <a:pt x="50" y="79"/>
                    </a:lnTo>
                    <a:lnTo>
                      <a:pt x="44" y="83"/>
                    </a:lnTo>
                    <a:lnTo>
                      <a:pt x="42" y="88"/>
                    </a:lnTo>
                    <a:lnTo>
                      <a:pt x="44" y="92"/>
                    </a:lnTo>
                    <a:lnTo>
                      <a:pt x="48" y="94"/>
                    </a:lnTo>
                    <a:lnTo>
                      <a:pt x="48" y="100"/>
                    </a:lnTo>
                    <a:lnTo>
                      <a:pt x="50" y="106"/>
                    </a:lnTo>
                    <a:lnTo>
                      <a:pt x="50" y="114"/>
                    </a:lnTo>
                    <a:lnTo>
                      <a:pt x="45" y="114"/>
                    </a:lnTo>
                    <a:lnTo>
                      <a:pt x="41" y="120"/>
                    </a:lnTo>
                    <a:lnTo>
                      <a:pt x="33" y="117"/>
                    </a:lnTo>
                    <a:lnTo>
                      <a:pt x="33" y="108"/>
                    </a:lnTo>
                    <a:lnTo>
                      <a:pt x="27" y="109"/>
                    </a:lnTo>
                    <a:lnTo>
                      <a:pt x="24" y="106"/>
                    </a:lnTo>
                    <a:lnTo>
                      <a:pt x="18" y="114"/>
                    </a:lnTo>
                    <a:lnTo>
                      <a:pt x="9" y="111"/>
                    </a:lnTo>
                    <a:lnTo>
                      <a:pt x="6" y="111"/>
                    </a:lnTo>
                    <a:lnTo>
                      <a:pt x="0" y="114"/>
                    </a:lnTo>
                    <a:lnTo>
                      <a:pt x="4" y="132"/>
                    </a:lnTo>
                    <a:lnTo>
                      <a:pt x="10" y="130"/>
                    </a:lnTo>
                    <a:lnTo>
                      <a:pt x="13" y="138"/>
                    </a:lnTo>
                    <a:lnTo>
                      <a:pt x="19" y="149"/>
                    </a:lnTo>
                    <a:lnTo>
                      <a:pt x="22" y="150"/>
                    </a:lnTo>
                    <a:lnTo>
                      <a:pt x="24" y="153"/>
                    </a:lnTo>
                    <a:lnTo>
                      <a:pt x="30" y="156"/>
                    </a:lnTo>
                    <a:lnTo>
                      <a:pt x="28" y="159"/>
                    </a:lnTo>
                    <a:lnTo>
                      <a:pt x="35" y="162"/>
                    </a:lnTo>
                    <a:lnTo>
                      <a:pt x="44" y="165"/>
                    </a:lnTo>
                    <a:lnTo>
                      <a:pt x="50" y="164"/>
                    </a:lnTo>
                    <a:lnTo>
                      <a:pt x="50" y="159"/>
                    </a:lnTo>
                    <a:lnTo>
                      <a:pt x="57" y="162"/>
                    </a:lnTo>
                    <a:lnTo>
                      <a:pt x="56" y="156"/>
                    </a:lnTo>
                    <a:lnTo>
                      <a:pt x="62" y="158"/>
                    </a:lnTo>
                    <a:lnTo>
                      <a:pt x="66" y="156"/>
                    </a:lnTo>
                    <a:lnTo>
                      <a:pt x="71" y="150"/>
                    </a:lnTo>
                    <a:lnTo>
                      <a:pt x="77" y="153"/>
                    </a:lnTo>
                    <a:lnTo>
                      <a:pt x="83" y="158"/>
                    </a:lnTo>
                    <a:lnTo>
                      <a:pt x="88" y="165"/>
                    </a:lnTo>
                    <a:lnTo>
                      <a:pt x="92" y="162"/>
                    </a:lnTo>
                    <a:lnTo>
                      <a:pt x="100" y="162"/>
                    </a:lnTo>
                    <a:lnTo>
                      <a:pt x="106" y="167"/>
                    </a:lnTo>
                    <a:lnTo>
                      <a:pt x="107" y="167"/>
                    </a:lnTo>
                    <a:lnTo>
                      <a:pt x="106" y="159"/>
                    </a:lnTo>
                    <a:lnTo>
                      <a:pt x="110" y="150"/>
                    </a:lnTo>
                    <a:lnTo>
                      <a:pt x="109" y="147"/>
                    </a:lnTo>
                    <a:lnTo>
                      <a:pt x="110" y="140"/>
                    </a:lnTo>
                    <a:lnTo>
                      <a:pt x="106" y="141"/>
                    </a:lnTo>
                    <a:lnTo>
                      <a:pt x="98" y="135"/>
                    </a:lnTo>
                    <a:lnTo>
                      <a:pt x="95" y="126"/>
                    </a:lnTo>
                    <a:lnTo>
                      <a:pt x="91" y="129"/>
                    </a:lnTo>
                    <a:lnTo>
                      <a:pt x="89" y="126"/>
                    </a:lnTo>
                    <a:lnTo>
                      <a:pt x="95" y="124"/>
                    </a:lnTo>
                    <a:lnTo>
                      <a:pt x="103" y="120"/>
                    </a:lnTo>
                    <a:lnTo>
                      <a:pt x="109" y="121"/>
                    </a:lnTo>
                    <a:lnTo>
                      <a:pt x="120" y="112"/>
                    </a:lnTo>
                    <a:lnTo>
                      <a:pt x="123" y="108"/>
                    </a:lnTo>
                    <a:lnTo>
                      <a:pt x="120" y="102"/>
                    </a:lnTo>
                    <a:lnTo>
                      <a:pt x="110" y="97"/>
                    </a:lnTo>
                    <a:lnTo>
                      <a:pt x="107" y="99"/>
                    </a:lnTo>
                    <a:lnTo>
                      <a:pt x="101" y="91"/>
                    </a:lnTo>
                    <a:lnTo>
                      <a:pt x="95" y="92"/>
                    </a:lnTo>
                    <a:lnTo>
                      <a:pt x="100" y="88"/>
                    </a:lnTo>
                    <a:lnTo>
                      <a:pt x="101" y="80"/>
                    </a:lnTo>
                    <a:lnTo>
                      <a:pt x="94" y="74"/>
                    </a:lnTo>
                    <a:lnTo>
                      <a:pt x="85" y="65"/>
                    </a:lnTo>
                    <a:lnTo>
                      <a:pt x="83" y="61"/>
                    </a:lnTo>
                    <a:lnTo>
                      <a:pt x="86" y="58"/>
                    </a:lnTo>
                    <a:lnTo>
                      <a:pt x="89" y="64"/>
                    </a:lnTo>
                    <a:lnTo>
                      <a:pt x="98" y="59"/>
                    </a:lnTo>
                    <a:lnTo>
                      <a:pt x="95" y="50"/>
                    </a:lnTo>
                    <a:lnTo>
                      <a:pt x="89" y="41"/>
                    </a:lnTo>
                    <a:lnTo>
                      <a:pt x="89" y="38"/>
                    </a:lnTo>
                    <a:lnTo>
                      <a:pt x="91" y="30"/>
                    </a:lnTo>
                    <a:lnTo>
                      <a:pt x="94" y="27"/>
                    </a:lnTo>
                    <a:lnTo>
                      <a:pt x="89" y="18"/>
                    </a:lnTo>
                    <a:lnTo>
                      <a:pt x="86" y="15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1" name="Freeform 1233">
                <a:extLst>
                  <a:ext uri="{FF2B5EF4-FFF2-40B4-BE49-F238E27FC236}">
                    <a16:creationId xmlns:a16="http://schemas.microsoft.com/office/drawing/2014/main" id="{D9F387C7-3F34-A8AD-1F0D-40C01CF2A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45"/>
                <a:ext cx="61" cy="83"/>
              </a:xfrm>
              <a:custGeom>
                <a:avLst/>
                <a:gdLst>
                  <a:gd name="T0" fmla="*/ 86 w 123"/>
                  <a:gd name="T1" fmla="*/ 15 h 167"/>
                  <a:gd name="T2" fmla="*/ 94 w 123"/>
                  <a:gd name="T3" fmla="*/ 27 h 167"/>
                  <a:gd name="T4" fmla="*/ 89 w 123"/>
                  <a:gd name="T5" fmla="*/ 38 h 167"/>
                  <a:gd name="T6" fmla="*/ 95 w 123"/>
                  <a:gd name="T7" fmla="*/ 50 h 167"/>
                  <a:gd name="T8" fmla="*/ 89 w 123"/>
                  <a:gd name="T9" fmla="*/ 64 h 167"/>
                  <a:gd name="T10" fmla="*/ 83 w 123"/>
                  <a:gd name="T11" fmla="*/ 61 h 167"/>
                  <a:gd name="T12" fmla="*/ 94 w 123"/>
                  <a:gd name="T13" fmla="*/ 74 h 167"/>
                  <a:gd name="T14" fmla="*/ 100 w 123"/>
                  <a:gd name="T15" fmla="*/ 88 h 167"/>
                  <a:gd name="T16" fmla="*/ 101 w 123"/>
                  <a:gd name="T17" fmla="*/ 91 h 167"/>
                  <a:gd name="T18" fmla="*/ 110 w 123"/>
                  <a:gd name="T19" fmla="*/ 97 h 167"/>
                  <a:gd name="T20" fmla="*/ 123 w 123"/>
                  <a:gd name="T21" fmla="*/ 108 h 167"/>
                  <a:gd name="T22" fmla="*/ 109 w 123"/>
                  <a:gd name="T23" fmla="*/ 121 h 167"/>
                  <a:gd name="T24" fmla="*/ 95 w 123"/>
                  <a:gd name="T25" fmla="*/ 124 h 167"/>
                  <a:gd name="T26" fmla="*/ 91 w 123"/>
                  <a:gd name="T27" fmla="*/ 129 h 167"/>
                  <a:gd name="T28" fmla="*/ 98 w 123"/>
                  <a:gd name="T29" fmla="*/ 135 h 167"/>
                  <a:gd name="T30" fmla="*/ 110 w 123"/>
                  <a:gd name="T31" fmla="*/ 140 h 167"/>
                  <a:gd name="T32" fmla="*/ 110 w 123"/>
                  <a:gd name="T33" fmla="*/ 150 h 167"/>
                  <a:gd name="T34" fmla="*/ 107 w 123"/>
                  <a:gd name="T35" fmla="*/ 167 h 167"/>
                  <a:gd name="T36" fmla="*/ 100 w 123"/>
                  <a:gd name="T37" fmla="*/ 162 h 167"/>
                  <a:gd name="T38" fmla="*/ 88 w 123"/>
                  <a:gd name="T39" fmla="*/ 165 h 167"/>
                  <a:gd name="T40" fmla="*/ 77 w 123"/>
                  <a:gd name="T41" fmla="*/ 153 h 167"/>
                  <a:gd name="T42" fmla="*/ 66 w 123"/>
                  <a:gd name="T43" fmla="*/ 156 h 167"/>
                  <a:gd name="T44" fmla="*/ 56 w 123"/>
                  <a:gd name="T45" fmla="*/ 156 h 167"/>
                  <a:gd name="T46" fmla="*/ 50 w 123"/>
                  <a:gd name="T47" fmla="*/ 159 h 167"/>
                  <a:gd name="T48" fmla="*/ 44 w 123"/>
                  <a:gd name="T49" fmla="*/ 165 h 167"/>
                  <a:gd name="T50" fmla="*/ 28 w 123"/>
                  <a:gd name="T51" fmla="*/ 159 h 167"/>
                  <a:gd name="T52" fmla="*/ 24 w 123"/>
                  <a:gd name="T53" fmla="*/ 153 h 167"/>
                  <a:gd name="T54" fmla="*/ 19 w 123"/>
                  <a:gd name="T55" fmla="*/ 149 h 167"/>
                  <a:gd name="T56" fmla="*/ 10 w 123"/>
                  <a:gd name="T57" fmla="*/ 130 h 167"/>
                  <a:gd name="T58" fmla="*/ 0 w 123"/>
                  <a:gd name="T59" fmla="*/ 114 h 167"/>
                  <a:gd name="T60" fmla="*/ 9 w 123"/>
                  <a:gd name="T61" fmla="*/ 111 h 167"/>
                  <a:gd name="T62" fmla="*/ 24 w 123"/>
                  <a:gd name="T63" fmla="*/ 106 h 167"/>
                  <a:gd name="T64" fmla="*/ 33 w 123"/>
                  <a:gd name="T65" fmla="*/ 108 h 167"/>
                  <a:gd name="T66" fmla="*/ 41 w 123"/>
                  <a:gd name="T67" fmla="*/ 120 h 167"/>
                  <a:gd name="T68" fmla="*/ 50 w 123"/>
                  <a:gd name="T69" fmla="*/ 114 h 167"/>
                  <a:gd name="T70" fmla="*/ 48 w 123"/>
                  <a:gd name="T71" fmla="*/ 100 h 167"/>
                  <a:gd name="T72" fmla="*/ 44 w 123"/>
                  <a:gd name="T73" fmla="*/ 92 h 167"/>
                  <a:gd name="T74" fmla="*/ 44 w 123"/>
                  <a:gd name="T75" fmla="*/ 83 h 167"/>
                  <a:gd name="T76" fmla="*/ 47 w 123"/>
                  <a:gd name="T77" fmla="*/ 74 h 167"/>
                  <a:gd name="T78" fmla="*/ 38 w 123"/>
                  <a:gd name="T79" fmla="*/ 65 h 167"/>
                  <a:gd name="T80" fmla="*/ 36 w 123"/>
                  <a:gd name="T81" fmla="*/ 62 h 167"/>
                  <a:gd name="T82" fmla="*/ 22 w 123"/>
                  <a:gd name="T83" fmla="*/ 53 h 167"/>
                  <a:gd name="T84" fmla="*/ 15 w 123"/>
                  <a:gd name="T85" fmla="*/ 44 h 167"/>
                  <a:gd name="T86" fmla="*/ 10 w 123"/>
                  <a:gd name="T87" fmla="*/ 39 h 167"/>
                  <a:gd name="T88" fmla="*/ 1 w 123"/>
                  <a:gd name="T89" fmla="*/ 32 h 167"/>
                  <a:gd name="T90" fmla="*/ 7 w 123"/>
                  <a:gd name="T91" fmla="*/ 32 h 167"/>
                  <a:gd name="T92" fmla="*/ 21 w 123"/>
                  <a:gd name="T93" fmla="*/ 24 h 167"/>
                  <a:gd name="T94" fmla="*/ 28 w 123"/>
                  <a:gd name="T95" fmla="*/ 20 h 167"/>
                  <a:gd name="T96" fmla="*/ 44 w 123"/>
                  <a:gd name="T97" fmla="*/ 26 h 167"/>
                  <a:gd name="T98" fmla="*/ 47 w 123"/>
                  <a:gd name="T99" fmla="*/ 10 h 167"/>
                  <a:gd name="T100" fmla="*/ 50 w 123"/>
                  <a:gd name="T101" fmla="*/ 10 h 167"/>
                  <a:gd name="T102" fmla="*/ 59 w 123"/>
                  <a:gd name="T103" fmla="*/ 1 h 167"/>
                  <a:gd name="T104" fmla="*/ 72 w 123"/>
                  <a:gd name="T105" fmla="*/ 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" h="167">
                    <a:moveTo>
                      <a:pt x="77" y="4"/>
                    </a:moveTo>
                    <a:lnTo>
                      <a:pt x="86" y="15"/>
                    </a:lnTo>
                    <a:lnTo>
                      <a:pt x="89" y="18"/>
                    </a:lnTo>
                    <a:lnTo>
                      <a:pt x="94" y="27"/>
                    </a:lnTo>
                    <a:lnTo>
                      <a:pt x="91" y="30"/>
                    </a:lnTo>
                    <a:lnTo>
                      <a:pt x="89" y="38"/>
                    </a:lnTo>
                    <a:lnTo>
                      <a:pt x="89" y="41"/>
                    </a:lnTo>
                    <a:lnTo>
                      <a:pt x="95" y="50"/>
                    </a:lnTo>
                    <a:lnTo>
                      <a:pt x="98" y="59"/>
                    </a:lnTo>
                    <a:lnTo>
                      <a:pt x="89" y="64"/>
                    </a:lnTo>
                    <a:lnTo>
                      <a:pt x="86" y="58"/>
                    </a:lnTo>
                    <a:lnTo>
                      <a:pt x="83" y="61"/>
                    </a:lnTo>
                    <a:lnTo>
                      <a:pt x="85" y="65"/>
                    </a:lnTo>
                    <a:lnTo>
                      <a:pt x="94" y="74"/>
                    </a:lnTo>
                    <a:lnTo>
                      <a:pt x="101" y="80"/>
                    </a:lnTo>
                    <a:lnTo>
                      <a:pt x="100" y="88"/>
                    </a:lnTo>
                    <a:lnTo>
                      <a:pt x="95" y="92"/>
                    </a:lnTo>
                    <a:lnTo>
                      <a:pt x="101" y="91"/>
                    </a:lnTo>
                    <a:lnTo>
                      <a:pt x="107" y="99"/>
                    </a:lnTo>
                    <a:lnTo>
                      <a:pt x="110" y="97"/>
                    </a:lnTo>
                    <a:lnTo>
                      <a:pt x="120" y="102"/>
                    </a:lnTo>
                    <a:lnTo>
                      <a:pt x="123" y="108"/>
                    </a:lnTo>
                    <a:lnTo>
                      <a:pt x="120" y="112"/>
                    </a:lnTo>
                    <a:lnTo>
                      <a:pt x="109" y="121"/>
                    </a:lnTo>
                    <a:lnTo>
                      <a:pt x="103" y="120"/>
                    </a:lnTo>
                    <a:lnTo>
                      <a:pt x="95" y="124"/>
                    </a:lnTo>
                    <a:lnTo>
                      <a:pt x="89" y="126"/>
                    </a:lnTo>
                    <a:lnTo>
                      <a:pt x="91" y="129"/>
                    </a:lnTo>
                    <a:lnTo>
                      <a:pt x="95" y="126"/>
                    </a:lnTo>
                    <a:lnTo>
                      <a:pt x="98" y="135"/>
                    </a:lnTo>
                    <a:lnTo>
                      <a:pt x="106" y="141"/>
                    </a:lnTo>
                    <a:lnTo>
                      <a:pt x="110" y="140"/>
                    </a:lnTo>
                    <a:lnTo>
                      <a:pt x="109" y="147"/>
                    </a:lnTo>
                    <a:lnTo>
                      <a:pt x="110" y="150"/>
                    </a:lnTo>
                    <a:lnTo>
                      <a:pt x="106" y="159"/>
                    </a:lnTo>
                    <a:lnTo>
                      <a:pt x="107" y="167"/>
                    </a:lnTo>
                    <a:lnTo>
                      <a:pt x="106" y="167"/>
                    </a:lnTo>
                    <a:lnTo>
                      <a:pt x="100" y="162"/>
                    </a:lnTo>
                    <a:lnTo>
                      <a:pt x="92" y="162"/>
                    </a:lnTo>
                    <a:lnTo>
                      <a:pt x="88" y="165"/>
                    </a:lnTo>
                    <a:lnTo>
                      <a:pt x="83" y="158"/>
                    </a:lnTo>
                    <a:lnTo>
                      <a:pt x="77" y="153"/>
                    </a:lnTo>
                    <a:lnTo>
                      <a:pt x="71" y="150"/>
                    </a:lnTo>
                    <a:lnTo>
                      <a:pt x="66" y="156"/>
                    </a:lnTo>
                    <a:lnTo>
                      <a:pt x="62" y="158"/>
                    </a:lnTo>
                    <a:lnTo>
                      <a:pt x="56" y="156"/>
                    </a:lnTo>
                    <a:lnTo>
                      <a:pt x="57" y="162"/>
                    </a:lnTo>
                    <a:lnTo>
                      <a:pt x="50" y="159"/>
                    </a:lnTo>
                    <a:lnTo>
                      <a:pt x="50" y="164"/>
                    </a:lnTo>
                    <a:lnTo>
                      <a:pt x="44" y="165"/>
                    </a:lnTo>
                    <a:lnTo>
                      <a:pt x="35" y="162"/>
                    </a:lnTo>
                    <a:lnTo>
                      <a:pt x="28" y="159"/>
                    </a:lnTo>
                    <a:lnTo>
                      <a:pt x="30" y="156"/>
                    </a:lnTo>
                    <a:lnTo>
                      <a:pt x="24" y="153"/>
                    </a:lnTo>
                    <a:lnTo>
                      <a:pt x="22" y="150"/>
                    </a:lnTo>
                    <a:lnTo>
                      <a:pt x="19" y="149"/>
                    </a:lnTo>
                    <a:lnTo>
                      <a:pt x="13" y="138"/>
                    </a:lnTo>
                    <a:lnTo>
                      <a:pt x="10" y="130"/>
                    </a:lnTo>
                    <a:lnTo>
                      <a:pt x="4" y="132"/>
                    </a:lnTo>
                    <a:lnTo>
                      <a:pt x="0" y="114"/>
                    </a:lnTo>
                    <a:lnTo>
                      <a:pt x="6" y="111"/>
                    </a:lnTo>
                    <a:lnTo>
                      <a:pt x="9" y="111"/>
                    </a:lnTo>
                    <a:lnTo>
                      <a:pt x="18" y="114"/>
                    </a:lnTo>
                    <a:lnTo>
                      <a:pt x="24" y="106"/>
                    </a:lnTo>
                    <a:lnTo>
                      <a:pt x="27" y="109"/>
                    </a:lnTo>
                    <a:lnTo>
                      <a:pt x="33" y="108"/>
                    </a:lnTo>
                    <a:lnTo>
                      <a:pt x="33" y="117"/>
                    </a:lnTo>
                    <a:lnTo>
                      <a:pt x="41" y="120"/>
                    </a:lnTo>
                    <a:lnTo>
                      <a:pt x="45" y="114"/>
                    </a:lnTo>
                    <a:lnTo>
                      <a:pt x="50" y="114"/>
                    </a:lnTo>
                    <a:lnTo>
                      <a:pt x="50" y="106"/>
                    </a:lnTo>
                    <a:lnTo>
                      <a:pt x="48" y="100"/>
                    </a:lnTo>
                    <a:lnTo>
                      <a:pt x="48" y="94"/>
                    </a:lnTo>
                    <a:lnTo>
                      <a:pt x="44" y="92"/>
                    </a:lnTo>
                    <a:lnTo>
                      <a:pt x="42" y="88"/>
                    </a:lnTo>
                    <a:lnTo>
                      <a:pt x="44" y="83"/>
                    </a:lnTo>
                    <a:lnTo>
                      <a:pt x="50" y="79"/>
                    </a:lnTo>
                    <a:lnTo>
                      <a:pt x="47" y="74"/>
                    </a:lnTo>
                    <a:lnTo>
                      <a:pt x="42" y="73"/>
                    </a:lnTo>
                    <a:lnTo>
                      <a:pt x="38" y="65"/>
                    </a:lnTo>
                    <a:lnTo>
                      <a:pt x="38" y="62"/>
                    </a:lnTo>
                    <a:lnTo>
                      <a:pt x="36" y="62"/>
                    </a:lnTo>
                    <a:lnTo>
                      <a:pt x="28" y="56"/>
                    </a:lnTo>
                    <a:lnTo>
                      <a:pt x="22" y="53"/>
                    </a:lnTo>
                    <a:lnTo>
                      <a:pt x="21" y="50"/>
                    </a:lnTo>
                    <a:lnTo>
                      <a:pt x="15" y="44"/>
                    </a:lnTo>
                    <a:lnTo>
                      <a:pt x="12" y="44"/>
                    </a:lnTo>
                    <a:lnTo>
                      <a:pt x="10" y="39"/>
                    </a:lnTo>
                    <a:lnTo>
                      <a:pt x="4" y="38"/>
                    </a:lnTo>
                    <a:lnTo>
                      <a:pt x="1" y="32"/>
                    </a:lnTo>
                    <a:lnTo>
                      <a:pt x="1" y="30"/>
                    </a:lnTo>
                    <a:lnTo>
                      <a:pt x="7" y="32"/>
                    </a:lnTo>
                    <a:lnTo>
                      <a:pt x="9" y="27"/>
                    </a:lnTo>
                    <a:lnTo>
                      <a:pt x="21" y="24"/>
                    </a:lnTo>
                    <a:lnTo>
                      <a:pt x="24" y="20"/>
                    </a:lnTo>
                    <a:lnTo>
                      <a:pt x="28" y="20"/>
                    </a:lnTo>
                    <a:lnTo>
                      <a:pt x="36" y="27"/>
                    </a:lnTo>
                    <a:lnTo>
                      <a:pt x="44" y="26"/>
                    </a:lnTo>
                    <a:lnTo>
                      <a:pt x="47" y="18"/>
                    </a:lnTo>
                    <a:lnTo>
                      <a:pt x="47" y="10"/>
                    </a:lnTo>
                    <a:lnTo>
                      <a:pt x="53" y="13"/>
                    </a:lnTo>
                    <a:lnTo>
                      <a:pt x="50" y="10"/>
                    </a:lnTo>
                    <a:lnTo>
                      <a:pt x="54" y="0"/>
                    </a:lnTo>
                    <a:lnTo>
                      <a:pt x="59" y="1"/>
                    </a:lnTo>
                    <a:lnTo>
                      <a:pt x="65" y="0"/>
                    </a:lnTo>
                    <a:lnTo>
                      <a:pt x="72" y="4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2" name="Freeform 1234">
                <a:extLst>
                  <a:ext uri="{FF2B5EF4-FFF2-40B4-BE49-F238E27FC236}">
                    <a16:creationId xmlns:a16="http://schemas.microsoft.com/office/drawing/2014/main" id="{430276EC-788B-8371-15B8-78FD180CD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45"/>
                <a:ext cx="61" cy="83"/>
              </a:xfrm>
              <a:custGeom>
                <a:avLst/>
                <a:gdLst>
                  <a:gd name="T0" fmla="*/ 86 w 123"/>
                  <a:gd name="T1" fmla="*/ 15 h 167"/>
                  <a:gd name="T2" fmla="*/ 94 w 123"/>
                  <a:gd name="T3" fmla="*/ 27 h 167"/>
                  <a:gd name="T4" fmla="*/ 89 w 123"/>
                  <a:gd name="T5" fmla="*/ 38 h 167"/>
                  <a:gd name="T6" fmla="*/ 95 w 123"/>
                  <a:gd name="T7" fmla="*/ 50 h 167"/>
                  <a:gd name="T8" fmla="*/ 89 w 123"/>
                  <a:gd name="T9" fmla="*/ 64 h 167"/>
                  <a:gd name="T10" fmla="*/ 83 w 123"/>
                  <a:gd name="T11" fmla="*/ 61 h 167"/>
                  <a:gd name="T12" fmla="*/ 94 w 123"/>
                  <a:gd name="T13" fmla="*/ 74 h 167"/>
                  <a:gd name="T14" fmla="*/ 100 w 123"/>
                  <a:gd name="T15" fmla="*/ 88 h 167"/>
                  <a:gd name="T16" fmla="*/ 101 w 123"/>
                  <a:gd name="T17" fmla="*/ 91 h 167"/>
                  <a:gd name="T18" fmla="*/ 110 w 123"/>
                  <a:gd name="T19" fmla="*/ 97 h 167"/>
                  <a:gd name="T20" fmla="*/ 123 w 123"/>
                  <a:gd name="T21" fmla="*/ 108 h 167"/>
                  <a:gd name="T22" fmla="*/ 109 w 123"/>
                  <a:gd name="T23" fmla="*/ 121 h 167"/>
                  <a:gd name="T24" fmla="*/ 95 w 123"/>
                  <a:gd name="T25" fmla="*/ 124 h 167"/>
                  <a:gd name="T26" fmla="*/ 91 w 123"/>
                  <a:gd name="T27" fmla="*/ 129 h 167"/>
                  <a:gd name="T28" fmla="*/ 98 w 123"/>
                  <a:gd name="T29" fmla="*/ 135 h 167"/>
                  <a:gd name="T30" fmla="*/ 110 w 123"/>
                  <a:gd name="T31" fmla="*/ 140 h 167"/>
                  <a:gd name="T32" fmla="*/ 110 w 123"/>
                  <a:gd name="T33" fmla="*/ 150 h 167"/>
                  <a:gd name="T34" fmla="*/ 107 w 123"/>
                  <a:gd name="T35" fmla="*/ 167 h 167"/>
                  <a:gd name="T36" fmla="*/ 100 w 123"/>
                  <a:gd name="T37" fmla="*/ 162 h 167"/>
                  <a:gd name="T38" fmla="*/ 88 w 123"/>
                  <a:gd name="T39" fmla="*/ 165 h 167"/>
                  <a:gd name="T40" fmla="*/ 77 w 123"/>
                  <a:gd name="T41" fmla="*/ 153 h 167"/>
                  <a:gd name="T42" fmla="*/ 66 w 123"/>
                  <a:gd name="T43" fmla="*/ 156 h 167"/>
                  <a:gd name="T44" fmla="*/ 56 w 123"/>
                  <a:gd name="T45" fmla="*/ 156 h 167"/>
                  <a:gd name="T46" fmla="*/ 50 w 123"/>
                  <a:gd name="T47" fmla="*/ 159 h 167"/>
                  <a:gd name="T48" fmla="*/ 44 w 123"/>
                  <a:gd name="T49" fmla="*/ 165 h 167"/>
                  <a:gd name="T50" fmla="*/ 28 w 123"/>
                  <a:gd name="T51" fmla="*/ 159 h 167"/>
                  <a:gd name="T52" fmla="*/ 24 w 123"/>
                  <a:gd name="T53" fmla="*/ 153 h 167"/>
                  <a:gd name="T54" fmla="*/ 19 w 123"/>
                  <a:gd name="T55" fmla="*/ 149 h 167"/>
                  <a:gd name="T56" fmla="*/ 10 w 123"/>
                  <a:gd name="T57" fmla="*/ 130 h 167"/>
                  <a:gd name="T58" fmla="*/ 0 w 123"/>
                  <a:gd name="T59" fmla="*/ 114 h 167"/>
                  <a:gd name="T60" fmla="*/ 9 w 123"/>
                  <a:gd name="T61" fmla="*/ 111 h 167"/>
                  <a:gd name="T62" fmla="*/ 24 w 123"/>
                  <a:gd name="T63" fmla="*/ 106 h 167"/>
                  <a:gd name="T64" fmla="*/ 33 w 123"/>
                  <a:gd name="T65" fmla="*/ 108 h 167"/>
                  <a:gd name="T66" fmla="*/ 41 w 123"/>
                  <a:gd name="T67" fmla="*/ 120 h 167"/>
                  <a:gd name="T68" fmla="*/ 50 w 123"/>
                  <a:gd name="T69" fmla="*/ 114 h 167"/>
                  <a:gd name="T70" fmla="*/ 48 w 123"/>
                  <a:gd name="T71" fmla="*/ 100 h 167"/>
                  <a:gd name="T72" fmla="*/ 44 w 123"/>
                  <a:gd name="T73" fmla="*/ 92 h 167"/>
                  <a:gd name="T74" fmla="*/ 44 w 123"/>
                  <a:gd name="T75" fmla="*/ 83 h 167"/>
                  <a:gd name="T76" fmla="*/ 47 w 123"/>
                  <a:gd name="T77" fmla="*/ 74 h 167"/>
                  <a:gd name="T78" fmla="*/ 38 w 123"/>
                  <a:gd name="T79" fmla="*/ 65 h 167"/>
                  <a:gd name="T80" fmla="*/ 36 w 123"/>
                  <a:gd name="T81" fmla="*/ 62 h 167"/>
                  <a:gd name="T82" fmla="*/ 22 w 123"/>
                  <a:gd name="T83" fmla="*/ 53 h 167"/>
                  <a:gd name="T84" fmla="*/ 15 w 123"/>
                  <a:gd name="T85" fmla="*/ 44 h 167"/>
                  <a:gd name="T86" fmla="*/ 10 w 123"/>
                  <a:gd name="T87" fmla="*/ 39 h 167"/>
                  <a:gd name="T88" fmla="*/ 1 w 123"/>
                  <a:gd name="T89" fmla="*/ 32 h 167"/>
                  <a:gd name="T90" fmla="*/ 7 w 123"/>
                  <a:gd name="T91" fmla="*/ 32 h 167"/>
                  <a:gd name="T92" fmla="*/ 21 w 123"/>
                  <a:gd name="T93" fmla="*/ 24 h 167"/>
                  <a:gd name="T94" fmla="*/ 28 w 123"/>
                  <a:gd name="T95" fmla="*/ 20 h 167"/>
                  <a:gd name="T96" fmla="*/ 44 w 123"/>
                  <a:gd name="T97" fmla="*/ 26 h 167"/>
                  <a:gd name="T98" fmla="*/ 47 w 123"/>
                  <a:gd name="T99" fmla="*/ 10 h 167"/>
                  <a:gd name="T100" fmla="*/ 50 w 123"/>
                  <a:gd name="T101" fmla="*/ 10 h 167"/>
                  <a:gd name="T102" fmla="*/ 59 w 123"/>
                  <a:gd name="T103" fmla="*/ 1 h 167"/>
                  <a:gd name="T104" fmla="*/ 72 w 123"/>
                  <a:gd name="T105" fmla="*/ 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" h="167">
                    <a:moveTo>
                      <a:pt x="77" y="4"/>
                    </a:moveTo>
                    <a:lnTo>
                      <a:pt x="86" y="15"/>
                    </a:lnTo>
                    <a:lnTo>
                      <a:pt x="89" y="18"/>
                    </a:lnTo>
                    <a:lnTo>
                      <a:pt x="94" y="27"/>
                    </a:lnTo>
                    <a:lnTo>
                      <a:pt x="91" y="30"/>
                    </a:lnTo>
                    <a:lnTo>
                      <a:pt x="89" y="38"/>
                    </a:lnTo>
                    <a:lnTo>
                      <a:pt x="89" y="41"/>
                    </a:lnTo>
                    <a:lnTo>
                      <a:pt x="95" y="50"/>
                    </a:lnTo>
                    <a:lnTo>
                      <a:pt x="98" y="59"/>
                    </a:lnTo>
                    <a:lnTo>
                      <a:pt x="89" y="64"/>
                    </a:lnTo>
                    <a:lnTo>
                      <a:pt x="86" y="58"/>
                    </a:lnTo>
                    <a:lnTo>
                      <a:pt x="83" y="61"/>
                    </a:lnTo>
                    <a:lnTo>
                      <a:pt x="85" y="65"/>
                    </a:lnTo>
                    <a:lnTo>
                      <a:pt x="94" y="74"/>
                    </a:lnTo>
                    <a:lnTo>
                      <a:pt x="101" y="80"/>
                    </a:lnTo>
                    <a:lnTo>
                      <a:pt x="100" y="88"/>
                    </a:lnTo>
                    <a:lnTo>
                      <a:pt x="95" y="92"/>
                    </a:lnTo>
                    <a:lnTo>
                      <a:pt x="101" y="91"/>
                    </a:lnTo>
                    <a:lnTo>
                      <a:pt x="107" y="99"/>
                    </a:lnTo>
                    <a:lnTo>
                      <a:pt x="110" y="97"/>
                    </a:lnTo>
                    <a:lnTo>
                      <a:pt x="120" y="102"/>
                    </a:lnTo>
                    <a:lnTo>
                      <a:pt x="123" y="108"/>
                    </a:lnTo>
                    <a:lnTo>
                      <a:pt x="120" y="112"/>
                    </a:lnTo>
                    <a:lnTo>
                      <a:pt x="109" y="121"/>
                    </a:lnTo>
                    <a:lnTo>
                      <a:pt x="103" y="120"/>
                    </a:lnTo>
                    <a:lnTo>
                      <a:pt x="95" y="124"/>
                    </a:lnTo>
                    <a:lnTo>
                      <a:pt x="89" y="126"/>
                    </a:lnTo>
                    <a:lnTo>
                      <a:pt x="91" y="129"/>
                    </a:lnTo>
                    <a:lnTo>
                      <a:pt x="95" y="126"/>
                    </a:lnTo>
                    <a:lnTo>
                      <a:pt x="98" y="135"/>
                    </a:lnTo>
                    <a:lnTo>
                      <a:pt x="106" y="141"/>
                    </a:lnTo>
                    <a:lnTo>
                      <a:pt x="110" y="140"/>
                    </a:lnTo>
                    <a:lnTo>
                      <a:pt x="109" y="147"/>
                    </a:lnTo>
                    <a:lnTo>
                      <a:pt x="110" y="150"/>
                    </a:lnTo>
                    <a:lnTo>
                      <a:pt x="106" y="159"/>
                    </a:lnTo>
                    <a:lnTo>
                      <a:pt x="107" y="167"/>
                    </a:lnTo>
                    <a:lnTo>
                      <a:pt x="106" y="167"/>
                    </a:lnTo>
                    <a:lnTo>
                      <a:pt x="100" y="162"/>
                    </a:lnTo>
                    <a:lnTo>
                      <a:pt x="92" y="162"/>
                    </a:lnTo>
                    <a:lnTo>
                      <a:pt x="88" y="165"/>
                    </a:lnTo>
                    <a:lnTo>
                      <a:pt x="83" y="158"/>
                    </a:lnTo>
                    <a:lnTo>
                      <a:pt x="77" y="153"/>
                    </a:lnTo>
                    <a:lnTo>
                      <a:pt x="71" y="150"/>
                    </a:lnTo>
                    <a:lnTo>
                      <a:pt x="66" y="156"/>
                    </a:lnTo>
                    <a:lnTo>
                      <a:pt x="62" y="158"/>
                    </a:lnTo>
                    <a:lnTo>
                      <a:pt x="56" y="156"/>
                    </a:lnTo>
                    <a:lnTo>
                      <a:pt x="57" y="162"/>
                    </a:lnTo>
                    <a:lnTo>
                      <a:pt x="50" y="159"/>
                    </a:lnTo>
                    <a:lnTo>
                      <a:pt x="50" y="164"/>
                    </a:lnTo>
                    <a:lnTo>
                      <a:pt x="44" y="165"/>
                    </a:lnTo>
                    <a:lnTo>
                      <a:pt x="35" y="162"/>
                    </a:lnTo>
                    <a:lnTo>
                      <a:pt x="28" y="159"/>
                    </a:lnTo>
                    <a:lnTo>
                      <a:pt x="30" y="156"/>
                    </a:lnTo>
                    <a:lnTo>
                      <a:pt x="24" y="153"/>
                    </a:lnTo>
                    <a:lnTo>
                      <a:pt x="22" y="150"/>
                    </a:lnTo>
                    <a:lnTo>
                      <a:pt x="19" y="149"/>
                    </a:lnTo>
                    <a:lnTo>
                      <a:pt x="13" y="138"/>
                    </a:lnTo>
                    <a:lnTo>
                      <a:pt x="10" y="130"/>
                    </a:lnTo>
                    <a:lnTo>
                      <a:pt x="4" y="132"/>
                    </a:lnTo>
                    <a:lnTo>
                      <a:pt x="0" y="114"/>
                    </a:lnTo>
                    <a:lnTo>
                      <a:pt x="6" y="111"/>
                    </a:lnTo>
                    <a:lnTo>
                      <a:pt x="9" y="111"/>
                    </a:lnTo>
                    <a:lnTo>
                      <a:pt x="18" y="114"/>
                    </a:lnTo>
                    <a:lnTo>
                      <a:pt x="24" y="106"/>
                    </a:lnTo>
                    <a:lnTo>
                      <a:pt x="27" y="109"/>
                    </a:lnTo>
                    <a:lnTo>
                      <a:pt x="33" y="108"/>
                    </a:lnTo>
                    <a:lnTo>
                      <a:pt x="33" y="117"/>
                    </a:lnTo>
                    <a:lnTo>
                      <a:pt x="41" y="120"/>
                    </a:lnTo>
                    <a:lnTo>
                      <a:pt x="45" y="114"/>
                    </a:lnTo>
                    <a:lnTo>
                      <a:pt x="50" y="114"/>
                    </a:lnTo>
                    <a:lnTo>
                      <a:pt x="50" y="106"/>
                    </a:lnTo>
                    <a:lnTo>
                      <a:pt x="48" y="100"/>
                    </a:lnTo>
                    <a:lnTo>
                      <a:pt x="48" y="94"/>
                    </a:lnTo>
                    <a:lnTo>
                      <a:pt x="44" y="92"/>
                    </a:lnTo>
                    <a:lnTo>
                      <a:pt x="42" y="88"/>
                    </a:lnTo>
                    <a:lnTo>
                      <a:pt x="44" y="83"/>
                    </a:lnTo>
                    <a:lnTo>
                      <a:pt x="50" y="79"/>
                    </a:lnTo>
                    <a:lnTo>
                      <a:pt x="47" y="74"/>
                    </a:lnTo>
                    <a:lnTo>
                      <a:pt x="42" y="73"/>
                    </a:lnTo>
                    <a:lnTo>
                      <a:pt x="38" y="65"/>
                    </a:lnTo>
                    <a:lnTo>
                      <a:pt x="38" y="62"/>
                    </a:lnTo>
                    <a:lnTo>
                      <a:pt x="36" y="62"/>
                    </a:lnTo>
                    <a:lnTo>
                      <a:pt x="28" y="56"/>
                    </a:lnTo>
                    <a:lnTo>
                      <a:pt x="22" y="53"/>
                    </a:lnTo>
                    <a:lnTo>
                      <a:pt x="21" y="50"/>
                    </a:lnTo>
                    <a:lnTo>
                      <a:pt x="15" y="44"/>
                    </a:lnTo>
                    <a:lnTo>
                      <a:pt x="12" y="44"/>
                    </a:lnTo>
                    <a:lnTo>
                      <a:pt x="10" y="39"/>
                    </a:lnTo>
                    <a:lnTo>
                      <a:pt x="4" y="38"/>
                    </a:lnTo>
                    <a:lnTo>
                      <a:pt x="1" y="32"/>
                    </a:lnTo>
                    <a:lnTo>
                      <a:pt x="1" y="30"/>
                    </a:lnTo>
                    <a:lnTo>
                      <a:pt x="7" y="32"/>
                    </a:lnTo>
                    <a:lnTo>
                      <a:pt x="9" y="27"/>
                    </a:lnTo>
                    <a:lnTo>
                      <a:pt x="21" y="24"/>
                    </a:lnTo>
                    <a:lnTo>
                      <a:pt x="24" y="20"/>
                    </a:lnTo>
                    <a:lnTo>
                      <a:pt x="28" y="20"/>
                    </a:lnTo>
                    <a:lnTo>
                      <a:pt x="36" y="27"/>
                    </a:lnTo>
                    <a:lnTo>
                      <a:pt x="44" y="26"/>
                    </a:lnTo>
                    <a:lnTo>
                      <a:pt x="47" y="18"/>
                    </a:lnTo>
                    <a:lnTo>
                      <a:pt x="47" y="10"/>
                    </a:lnTo>
                    <a:lnTo>
                      <a:pt x="53" y="13"/>
                    </a:lnTo>
                    <a:lnTo>
                      <a:pt x="50" y="10"/>
                    </a:lnTo>
                    <a:lnTo>
                      <a:pt x="54" y="0"/>
                    </a:lnTo>
                    <a:lnTo>
                      <a:pt x="59" y="1"/>
                    </a:lnTo>
                    <a:lnTo>
                      <a:pt x="65" y="0"/>
                    </a:lnTo>
                    <a:lnTo>
                      <a:pt x="72" y="4"/>
                    </a:lnTo>
                    <a:lnTo>
                      <a:pt x="7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3" name="Freeform 1235">
                <a:extLst>
                  <a:ext uri="{FF2B5EF4-FFF2-40B4-BE49-F238E27FC236}">
                    <a16:creationId xmlns:a16="http://schemas.microsoft.com/office/drawing/2014/main" id="{D000DE05-3ABB-84D0-1CCB-82DB659E6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752"/>
                <a:ext cx="267" cy="140"/>
              </a:xfrm>
              <a:custGeom>
                <a:avLst/>
                <a:gdLst>
                  <a:gd name="T0" fmla="*/ 24 w 536"/>
                  <a:gd name="T1" fmla="*/ 94 h 279"/>
                  <a:gd name="T2" fmla="*/ 29 w 536"/>
                  <a:gd name="T3" fmla="*/ 121 h 279"/>
                  <a:gd name="T4" fmla="*/ 36 w 536"/>
                  <a:gd name="T5" fmla="*/ 141 h 279"/>
                  <a:gd name="T6" fmla="*/ 43 w 536"/>
                  <a:gd name="T7" fmla="*/ 165 h 279"/>
                  <a:gd name="T8" fmla="*/ 58 w 536"/>
                  <a:gd name="T9" fmla="*/ 185 h 279"/>
                  <a:gd name="T10" fmla="*/ 79 w 536"/>
                  <a:gd name="T11" fmla="*/ 215 h 279"/>
                  <a:gd name="T12" fmla="*/ 117 w 536"/>
                  <a:gd name="T13" fmla="*/ 240 h 279"/>
                  <a:gd name="T14" fmla="*/ 158 w 536"/>
                  <a:gd name="T15" fmla="*/ 243 h 279"/>
                  <a:gd name="T16" fmla="*/ 191 w 536"/>
                  <a:gd name="T17" fmla="*/ 234 h 279"/>
                  <a:gd name="T18" fmla="*/ 237 w 536"/>
                  <a:gd name="T19" fmla="*/ 246 h 279"/>
                  <a:gd name="T20" fmla="*/ 246 w 536"/>
                  <a:gd name="T21" fmla="*/ 278 h 279"/>
                  <a:gd name="T22" fmla="*/ 279 w 536"/>
                  <a:gd name="T23" fmla="*/ 266 h 279"/>
                  <a:gd name="T24" fmla="*/ 317 w 536"/>
                  <a:gd name="T25" fmla="*/ 270 h 279"/>
                  <a:gd name="T26" fmla="*/ 311 w 536"/>
                  <a:gd name="T27" fmla="*/ 247 h 279"/>
                  <a:gd name="T28" fmla="*/ 325 w 536"/>
                  <a:gd name="T29" fmla="*/ 219 h 279"/>
                  <a:gd name="T30" fmla="*/ 313 w 536"/>
                  <a:gd name="T31" fmla="*/ 190 h 279"/>
                  <a:gd name="T32" fmla="*/ 319 w 536"/>
                  <a:gd name="T33" fmla="*/ 167 h 279"/>
                  <a:gd name="T34" fmla="*/ 367 w 536"/>
                  <a:gd name="T35" fmla="*/ 185 h 279"/>
                  <a:gd name="T36" fmla="*/ 399 w 536"/>
                  <a:gd name="T37" fmla="*/ 185 h 279"/>
                  <a:gd name="T38" fmla="*/ 417 w 536"/>
                  <a:gd name="T39" fmla="*/ 156 h 279"/>
                  <a:gd name="T40" fmla="*/ 428 w 536"/>
                  <a:gd name="T41" fmla="*/ 130 h 279"/>
                  <a:gd name="T42" fmla="*/ 448 w 536"/>
                  <a:gd name="T43" fmla="*/ 120 h 279"/>
                  <a:gd name="T44" fmla="*/ 477 w 536"/>
                  <a:gd name="T45" fmla="*/ 112 h 279"/>
                  <a:gd name="T46" fmla="*/ 484 w 536"/>
                  <a:gd name="T47" fmla="*/ 76 h 279"/>
                  <a:gd name="T48" fmla="*/ 518 w 536"/>
                  <a:gd name="T49" fmla="*/ 44 h 279"/>
                  <a:gd name="T50" fmla="*/ 528 w 536"/>
                  <a:gd name="T51" fmla="*/ 22 h 279"/>
                  <a:gd name="T52" fmla="*/ 504 w 536"/>
                  <a:gd name="T53" fmla="*/ 36 h 279"/>
                  <a:gd name="T54" fmla="*/ 480 w 536"/>
                  <a:gd name="T55" fmla="*/ 30 h 279"/>
                  <a:gd name="T56" fmla="*/ 464 w 536"/>
                  <a:gd name="T57" fmla="*/ 48 h 279"/>
                  <a:gd name="T58" fmla="*/ 464 w 536"/>
                  <a:gd name="T59" fmla="*/ 76 h 279"/>
                  <a:gd name="T60" fmla="*/ 451 w 536"/>
                  <a:gd name="T61" fmla="*/ 64 h 279"/>
                  <a:gd name="T62" fmla="*/ 414 w 536"/>
                  <a:gd name="T63" fmla="*/ 50 h 279"/>
                  <a:gd name="T64" fmla="*/ 399 w 536"/>
                  <a:gd name="T65" fmla="*/ 7 h 279"/>
                  <a:gd name="T66" fmla="*/ 366 w 536"/>
                  <a:gd name="T67" fmla="*/ 24 h 279"/>
                  <a:gd name="T68" fmla="*/ 337 w 536"/>
                  <a:gd name="T69" fmla="*/ 10 h 279"/>
                  <a:gd name="T70" fmla="*/ 328 w 536"/>
                  <a:gd name="T71" fmla="*/ 36 h 279"/>
                  <a:gd name="T72" fmla="*/ 308 w 536"/>
                  <a:gd name="T73" fmla="*/ 56 h 279"/>
                  <a:gd name="T74" fmla="*/ 305 w 536"/>
                  <a:gd name="T75" fmla="*/ 79 h 279"/>
                  <a:gd name="T76" fmla="*/ 278 w 536"/>
                  <a:gd name="T77" fmla="*/ 76 h 279"/>
                  <a:gd name="T78" fmla="*/ 252 w 536"/>
                  <a:gd name="T79" fmla="*/ 92 h 279"/>
                  <a:gd name="T80" fmla="*/ 269 w 536"/>
                  <a:gd name="T81" fmla="*/ 106 h 279"/>
                  <a:gd name="T82" fmla="*/ 296 w 536"/>
                  <a:gd name="T83" fmla="*/ 112 h 279"/>
                  <a:gd name="T84" fmla="*/ 288 w 536"/>
                  <a:gd name="T85" fmla="*/ 136 h 279"/>
                  <a:gd name="T86" fmla="*/ 266 w 536"/>
                  <a:gd name="T87" fmla="*/ 156 h 279"/>
                  <a:gd name="T88" fmla="*/ 238 w 536"/>
                  <a:gd name="T89" fmla="*/ 132 h 279"/>
                  <a:gd name="T90" fmla="*/ 216 w 536"/>
                  <a:gd name="T91" fmla="*/ 109 h 279"/>
                  <a:gd name="T92" fmla="*/ 179 w 536"/>
                  <a:gd name="T93" fmla="*/ 120 h 279"/>
                  <a:gd name="T94" fmla="*/ 140 w 536"/>
                  <a:gd name="T95" fmla="*/ 109 h 279"/>
                  <a:gd name="T96" fmla="*/ 118 w 536"/>
                  <a:gd name="T97" fmla="*/ 88 h 279"/>
                  <a:gd name="T98" fmla="*/ 94 w 536"/>
                  <a:gd name="T99" fmla="*/ 57 h 279"/>
                  <a:gd name="T100" fmla="*/ 58 w 536"/>
                  <a:gd name="T101" fmla="*/ 33 h 279"/>
                  <a:gd name="T102" fmla="*/ 26 w 536"/>
                  <a:gd name="T103" fmla="*/ 51 h 279"/>
                  <a:gd name="T104" fmla="*/ 2 w 536"/>
                  <a:gd name="T105" fmla="*/ 7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36" h="279">
                    <a:moveTo>
                      <a:pt x="2" y="73"/>
                    </a:moveTo>
                    <a:lnTo>
                      <a:pt x="0" y="80"/>
                    </a:lnTo>
                    <a:lnTo>
                      <a:pt x="18" y="88"/>
                    </a:lnTo>
                    <a:lnTo>
                      <a:pt x="21" y="89"/>
                    </a:lnTo>
                    <a:lnTo>
                      <a:pt x="24" y="94"/>
                    </a:lnTo>
                    <a:lnTo>
                      <a:pt x="30" y="97"/>
                    </a:lnTo>
                    <a:lnTo>
                      <a:pt x="33" y="102"/>
                    </a:lnTo>
                    <a:lnTo>
                      <a:pt x="30" y="109"/>
                    </a:lnTo>
                    <a:lnTo>
                      <a:pt x="29" y="114"/>
                    </a:lnTo>
                    <a:lnTo>
                      <a:pt x="29" y="121"/>
                    </a:lnTo>
                    <a:lnTo>
                      <a:pt x="33" y="126"/>
                    </a:lnTo>
                    <a:lnTo>
                      <a:pt x="46" y="132"/>
                    </a:lnTo>
                    <a:lnTo>
                      <a:pt x="46" y="135"/>
                    </a:lnTo>
                    <a:lnTo>
                      <a:pt x="43" y="139"/>
                    </a:lnTo>
                    <a:lnTo>
                      <a:pt x="36" y="141"/>
                    </a:lnTo>
                    <a:lnTo>
                      <a:pt x="36" y="146"/>
                    </a:lnTo>
                    <a:lnTo>
                      <a:pt x="36" y="155"/>
                    </a:lnTo>
                    <a:lnTo>
                      <a:pt x="35" y="158"/>
                    </a:lnTo>
                    <a:lnTo>
                      <a:pt x="36" y="162"/>
                    </a:lnTo>
                    <a:lnTo>
                      <a:pt x="43" y="165"/>
                    </a:lnTo>
                    <a:lnTo>
                      <a:pt x="44" y="168"/>
                    </a:lnTo>
                    <a:lnTo>
                      <a:pt x="52" y="179"/>
                    </a:lnTo>
                    <a:lnTo>
                      <a:pt x="55" y="179"/>
                    </a:lnTo>
                    <a:lnTo>
                      <a:pt x="56" y="182"/>
                    </a:lnTo>
                    <a:lnTo>
                      <a:pt x="58" y="185"/>
                    </a:lnTo>
                    <a:lnTo>
                      <a:pt x="61" y="187"/>
                    </a:lnTo>
                    <a:lnTo>
                      <a:pt x="61" y="194"/>
                    </a:lnTo>
                    <a:lnTo>
                      <a:pt x="71" y="205"/>
                    </a:lnTo>
                    <a:lnTo>
                      <a:pt x="73" y="209"/>
                    </a:lnTo>
                    <a:lnTo>
                      <a:pt x="79" y="215"/>
                    </a:lnTo>
                    <a:lnTo>
                      <a:pt x="88" y="223"/>
                    </a:lnTo>
                    <a:lnTo>
                      <a:pt x="88" y="226"/>
                    </a:lnTo>
                    <a:lnTo>
                      <a:pt x="96" y="234"/>
                    </a:lnTo>
                    <a:lnTo>
                      <a:pt x="103" y="238"/>
                    </a:lnTo>
                    <a:lnTo>
                      <a:pt x="117" y="240"/>
                    </a:lnTo>
                    <a:lnTo>
                      <a:pt x="128" y="243"/>
                    </a:lnTo>
                    <a:lnTo>
                      <a:pt x="135" y="250"/>
                    </a:lnTo>
                    <a:lnTo>
                      <a:pt x="140" y="247"/>
                    </a:lnTo>
                    <a:lnTo>
                      <a:pt x="149" y="247"/>
                    </a:lnTo>
                    <a:lnTo>
                      <a:pt x="158" y="243"/>
                    </a:lnTo>
                    <a:lnTo>
                      <a:pt x="162" y="232"/>
                    </a:lnTo>
                    <a:lnTo>
                      <a:pt x="178" y="225"/>
                    </a:lnTo>
                    <a:lnTo>
                      <a:pt x="182" y="225"/>
                    </a:lnTo>
                    <a:lnTo>
                      <a:pt x="184" y="229"/>
                    </a:lnTo>
                    <a:lnTo>
                      <a:pt x="191" y="234"/>
                    </a:lnTo>
                    <a:lnTo>
                      <a:pt x="196" y="232"/>
                    </a:lnTo>
                    <a:lnTo>
                      <a:pt x="202" y="234"/>
                    </a:lnTo>
                    <a:lnTo>
                      <a:pt x="209" y="241"/>
                    </a:lnTo>
                    <a:lnTo>
                      <a:pt x="228" y="240"/>
                    </a:lnTo>
                    <a:lnTo>
                      <a:pt x="237" y="246"/>
                    </a:lnTo>
                    <a:lnTo>
                      <a:pt x="237" y="249"/>
                    </a:lnTo>
                    <a:lnTo>
                      <a:pt x="240" y="253"/>
                    </a:lnTo>
                    <a:lnTo>
                      <a:pt x="238" y="258"/>
                    </a:lnTo>
                    <a:lnTo>
                      <a:pt x="240" y="270"/>
                    </a:lnTo>
                    <a:lnTo>
                      <a:pt x="246" y="278"/>
                    </a:lnTo>
                    <a:lnTo>
                      <a:pt x="247" y="279"/>
                    </a:lnTo>
                    <a:lnTo>
                      <a:pt x="255" y="276"/>
                    </a:lnTo>
                    <a:lnTo>
                      <a:pt x="258" y="273"/>
                    </a:lnTo>
                    <a:lnTo>
                      <a:pt x="273" y="266"/>
                    </a:lnTo>
                    <a:lnTo>
                      <a:pt x="279" y="266"/>
                    </a:lnTo>
                    <a:lnTo>
                      <a:pt x="293" y="276"/>
                    </a:lnTo>
                    <a:lnTo>
                      <a:pt x="301" y="279"/>
                    </a:lnTo>
                    <a:lnTo>
                      <a:pt x="308" y="275"/>
                    </a:lnTo>
                    <a:lnTo>
                      <a:pt x="316" y="279"/>
                    </a:lnTo>
                    <a:lnTo>
                      <a:pt x="317" y="270"/>
                    </a:lnTo>
                    <a:lnTo>
                      <a:pt x="322" y="267"/>
                    </a:lnTo>
                    <a:lnTo>
                      <a:pt x="319" y="264"/>
                    </a:lnTo>
                    <a:lnTo>
                      <a:pt x="313" y="261"/>
                    </a:lnTo>
                    <a:lnTo>
                      <a:pt x="316" y="252"/>
                    </a:lnTo>
                    <a:lnTo>
                      <a:pt x="311" y="247"/>
                    </a:lnTo>
                    <a:lnTo>
                      <a:pt x="316" y="243"/>
                    </a:lnTo>
                    <a:lnTo>
                      <a:pt x="313" y="237"/>
                    </a:lnTo>
                    <a:lnTo>
                      <a:pt x="314" y="231"/>
                    </a:lnTo>
                    <a:lnTo>
                      <a:pt x="317" y="231"/>
                    </a:lnTo>
                    <a:lnTo>
                      <a:pt x="325" y="219"/>
                    </a:lnTo>
                    <a:lnTo>
                      <a:pt x="322" y="219"/>
                    </a:lnTo>
                    <a:lnTo>
                      <a:pt x="314" y="208"/>
                    </a:lnTo>
                    <a:lnTo>
                      <a:pt x="313" y="202"/>
                    </a:lnTo>
                    <a:lnTo>
                      <a:pt x="310" y="194"/>
                    </a:lnTo>
                    <a:lnTo>
                      <a:pt x="313" y="190"/>
                    </a:lnTo>
                    <a:lnTo>
                      <a:pt x="316" y="187"/>
                    </a:lnTo>
                    <a:lnTo>
                      <a:pt x="319" y="182"/>
                    </a:lnTo>
                    <a:lnTo>
                      <a:pt x="316" y="181"/>
                    </a:lnTo>
                    <a:lnTo>
                      <a:pt x="316" y="170"/>
                    </a:lnTo>
                    <a:lnTo>
                      <a:pt x="319" y="167"/>
                    </a:lnTo>
                    <a:lnTo>
                      <a:pt x="326" y="168"/>
                    </a:lnTo>
                    <a:lnTo>
                      <a:pt x="331" y="167"/>
                    </a:lnTo>
                    <a:lnTo>
                      <a:pt x="346" y="173"/>
                    </a:lnTo>
                    <a:lnTo>
                      <a:pt x="354" y="182"/>
                    </a:lnTo>
                    <a:lnTo>
                      <a:pt x="367" y="185"/>
                    </a:lnTo>
                    <a:lnTo>
                      <a:pt x="367" y="184"/>
                    </a:lnTo>
                    <a:lnTo>
                      <a:pt x="370" y="182"/>
                    </a:lnTo>
                    <a:lnTo>
                      <a:pt x="386" y="185"/>
                    </a:lnTo>
                    <a:lnTo>
                      <a:pt x="395" y="184"/>
                    </a:lnTo>
                    <a:lnTo>
                      <a:pt x="399" y="185"/>
                    </a:lnTo>
                    <a:lnTo>
                      <a:pt x="408" y="182"/>
                    </a:lnTo>
                    <a:lnTo>
                      <a:pt x="411" y="176"/>
                    </a:lnTo>
                    <a:lnTo>
                      <a:pt x="422" y="171"/>
                    </a:lnTo>
                    <a:lnTo>
                      <a:pt x="425" y="164"/>
                    </a:lnTo>
                    <a:lnTo>
                      <a:pt x="417" y="156"/>
                    </a:lnTo>
                    <a:lnTo>
                      <a:pt x="414" y="150"/>
                    </a:lnTo>
                    <a:lnTo>
                      <a:pt x="416" y="139"/>
                    </a:lnTo>
                    <a:lnTo>
                      <a:pt x="420" y="135"/>
                    </a:lnTo>
                    <a:lnTo>
                      <a:pt x="425" y="133"/>
                    </a:lnTo>
                    <a:lnTo>
                      <a:pt x="428" y="130"/>
                    </a:lnTo>
                    <a:lnTo>
                      <a:pt x="431" y="123"/>
                    </a:lnTo>
                    <a:lnTo>
                      <a:pt x="434" y="118"/>
                    </a:lnTo>
                    <a:lnTo>
                      <a:pt x="439" y="118"/>
                    </a:lnTo>
                    <a:lnTo>
                      <a:pt x="442" y="121"/>
                    </a:lnTo>
                    <a:lnTo>
                      <a:pt x="448" y="120"/>
                    </a:lnTo>
                    <a:lnTo>
                      <a:pt x="458" y="121"/>
                    </a:lnTo>
                    <a:lnTo>
                      <a:pt x="461" y="124"/>
                    </a:lnTo>
                    <a:lnTo>
                      <a:pt x="475" y="121"/>
                    </a:lnTo>
                    <a:lnTo>
                      <a:pt x="474" y="115"/>
                    </a:lnTo>
                    <a:lnTo>
                      <a:pt x="477" y="112"/>
                    </a:lnTo>
                    <a:lnTo>
                      <a:pt x="484" y="106"/>
                    </a:lnTo>
                    <a:lnTo>
                      <a:pt x="484" y="100"/>
                    </a:lnTo>
                    <a:lnTo>
                      <a:pt x="480" y="91"/>
                    </a:lnTo>
                    <a:lnTo>
                      <a:pt x="480" y="86"/>
                    </a:lnTo>
                    <a:lnTo>
                      <a:pt x="484" y="76"/>
                    </a:lnTo>
                    <a:lnTo>
                      <a:pt x="495" y="73"/>
                    </a:lnTo>
                    <a:lnTo>
                      <a:pt x="495" y="64"/>
                    </a:lnTo>
                    <a:lnTo>
                      <a:pt x="501" y="64"/>
                    </a:lnTo>
                    <a:lnTo>
                      <a:pt x="511" y="60"/>
                    </a:lnTo>
                    <a:lnTo>
                      <a:pt x="518" y="44"/>
                    </a:lnTo>
                    <a:lnTo>
                      <a:pt x="530" y="39"/>
                    </a:lnTo>
                    <a:lnTo>
                      <a:pt x="534" y="30"/>
                    </a:lnTo>
                    <a:lnTo>
                      <a:pt x="536" y="21"/>
                    </a:lnTo>
                    <a:lnTo>
                      <a:pt x="534" y="19"/>
                    </a:lnTo>
                    <a:lnTo>
                      <a:pt x="528" y="22"/>
                    </a:lnTo>
                    <a:lnTo>
                      <a:pt x="528" y="26"/>
                    </a:lnTo>
                    <a:lnTo>
                      <a:pt x="518" y="27"/>
                    </a:lnTo>
                    <a:lnTo>
                      <a:pt x="513" y="33"/>
                    </a:lnTo>
                    <a:lnTo>
                      <a:pt x="508" y="33"/>
                    </a:lnTo>
                    <a:lnTo>
                      <a:pt x="504" y="36"/>
                    </a:lnTo>
                    <a:lnTo>
                      <a:pt x="498" y="42"/>
                    </a:lnTo>
                    <a:lnTo>
                      <a:pt x="495" y="47"/>
                    </a:lnTo>
                    <a:lnTo>
                      <a:pt x="490" y="42"/>
                    </a:lnTo>
                    <a:lnTo>
                      <a:pt x="486" y="35"/>
                    </a:lnTo>
                    <a:lnTo>
                      <a:pt x="480" y="30"/>
                    </a:lnTo>
                    <a:lnTo>
                      <a:pt x="481" y="38"/>
                    </a:lnTo>
                    <a:lnTo>
                      <a:pt x="477" y="45"/>
                    </a:lnTo>
                    <a:lnTo>
                      <a:pt x="470" y="42"/>
                    </a:lnTo>
                    <a:lnTo>
                      <a:pt x="470" y="48"/>
                    </a:lnTo>
                    <a:lnTo>
                      <a:pt x="464" y="48"/>
                    </a:lnTo>
                    <a:lnTo>
                      <a:pt x="467" y="60"/>
                    </a:lnTo>
                    <a:lnTo>
                      <a:pt x="472" y="62"/>
                    </a:lnTo>
                    <a:lnTo>
                      <a:pt x="475" y="67"/>
                    </a:lnTo>
                    <a:lnTo>
                      <a:pt x="472" y="70"/>
                    </a:lnTo>
                    <a:lnTo>
                      <a:pt x="464" y="76"/>
                    </a:lnTo>
                    <a:lnTo>
                      <a:pt x="458" y="79"/>
                    </a:lnTo>
                    <a:lnTo>
                      <a:pt x="454" y="76"/>
                    </a:lnTo>
                    <a:lnTo>
                      <a:pt x="458" y="70"/>
                    </a:lnTo>
                    <a:lnTo>
                      <a:pt x="458" y="64"/>
                    </a:lnTo>
                    <a:lnTo>
                      <a:pt x="451" y="64"/>
                    </a:lnTo>
                    <a:lnTo>
                      <a:pt x="436" y="64"/>
                    </a:lnTo>
                    <a:lnTo>
                      <a:pt x="434" y="60"/>
                    </a:lnTo>
                    <a:lnTo>
                      <a:pt x="428" y="68"/>
                    </a:lnTo>
                    <a:lnTo>
                      <a:pt x="417" y="67"/>
                    </a:lnTo>
                    <a:lnTo>
                      <a:pt x="414" y="50"/>
                    </a:lnTo>
                    <a:lnTo>
                      <a:pt x="410" y="48"/>
                    </a:lnTo>
                    <a:lnTo>
                      <a:pt x="410" y="22"/>
                    </a:lnTo>
                    <a:lnTo>
                      <a:pt x="411" y="9"/>
                    </a:lnTo>
                    <a:lnTo>
                      <a:pt x="407" y="10"/>
                    </a:lnTo>
                    <a:lnTo>
                      <a:pt x="399" y="7"/>
                    </a:lnTo>
                    <a:lnTo>
                      <a:pt x="392" y="0"/>
                    </a:lnTo>
                    <a:lnTo>
                      <a:pt x="386" y="0"/>
                    </a:lnTo>
                    <a:lnTo>
                      <a:pt x="386" y="4"/>
                    </a:lnTo>
                    <a:lnTo>
                      <a:pt x="373" y="19"/>
                    </a:lnTo>
                    <a:lnTo>
                      <a:pt x="366" y="24"/>
                    </a:lnTo>
                    <a:lnTo>
                      <a:pt x="363" y="21"/>
                    </a:lnTo>
                    <a:lnTo>
                      <a:pt x="343" y="13"/>
                    </a:lnTo>
                    <a:lnTo>
                      <a:pt x="341" y="4"/>
                    </a:lnTo>
                    <a:lnTo>
                      <a:pt x="335" y="4"/>
                    </a:lnTo>
                    <a:lnTo>
                      <a:pt x="337" y="10"/>
                    </a:lnTo>
                    <a:lnTo>
                      <a:pt x="331" y="15"/>
                    </a:lnTo>
                    <a:lnTo>
                      <a:pt x="326" y="13"/>
                    </a:lnTo>
                    <a:lnTo>
                      <a:pt x="326" y="21"/>
                    </a:lnTo>
                    <a:lnTo>
                      <a:pt x="329" y="30"/>
                    </a:lnTo>
                    <a:lnTo>
                      <a:pt x="328" y="36"/>
                    </a:lnTo>
                    <a:lnTo>
                      <a:pt x="325" y="39"/>
                    </a:lnTo>
                    <a:lnTo>
                      <a:pt x="319" y="42"/>
                    </a:lnTo>
                    <a:lnTo>
                      <a:pt x="319" y="56"/>
                    </a:lnTo>
                    <a:lnTo>
                      <a:pt x="314" y="57"/>
                    </a:lnTo>
                    <a:lnTo>
                      <a:pt x="308" y="56"/>
                    </a:lnTo>
                    <a:lnTo>
                      <a:pt x="304" y="56"/>
                    </a:lnTo>
                    <a:lnTo>
                      <a:pt x="301" y="67"/>
                    </a:lnTo>
                    <a:lnTo>
                      <a:pt x="305" y="68"/>
                    </a:lnTo>
                    <a:lnTo>
                      <a:pt x="308" y="76"/>
                    </a:lnTo>
                    <a:lnTo>
                      <a:pt x="305" y="79"/>
                    </a:lnTo>
                    <a:lnTo>
                      <a:pt x="299" y="80"/>
                    </a:lnTo>
                    <a:lnTo>
                      <a:pt x="296" y="79"/>
                    </a:lnTo>
                    <a:lnTo>
                      <a:pt x="293" y="73"/>
                    </a:lnTo>
                    <a:lnTo>
                      <a:pt x="282" y="77"/>
                    </a:lnTo>
                    <a:lnTo>
                      <a:pt x="278" y="76"/>
                    </a:lnTo>
                    <a:lnTo>
                      <a:pt x="275" y="76"/>
                    </a:lnTo>
                    <a:lnTo>
                      <a:pt x="278" y="82"/>
                    </a:lnTo>
                    <a:lnTo>
                      <a:pt x="266" y="89"/>
                    </a:lnTo>
                    <a:lnTo>
                      <a:pt x="253" y="88"/>
                    </a:lnTo>
                    <a:lnTo>
                      <a:pt x="252" y="92"/>
                    </a:lnTo>
                    <a:lnTo>
                      <a:pt x="252" y="97"/>
                    </a:lnTo>
                    <a:lnTo>
                      <a:pt x="263" y="94"/>
                    </a:lnTo>
                    <a:lnTo>
                      <a:pt x="267" y="95"/>
                    </a:lnTo>
                    <a:lnTo>
                      <a:pt x="264" y="103"/>
                    </a:lnTo>
                    <a:lnTo>
                      <a:pt x="269" y="106"/>
                    </a:lnTo>
                    <a:lnTo>
                      <a:pt x="272" y="100"/>
                    </a:lnTo>
                    <a:lnTo>
                      <a:pt x="282" y="100"/>
                    </a:lnTo>
                    <a:lnTo>
                      <a:pt x="287" y="103"/>
                    </a:lnTo>
                    <a:lnTo>
                      <a:pt x="288" y="109"/>
                    </a:lnTo>
                    <a:lnTo>
                      <a:pt x="296" y="112"/>
                    </a:lnTo>
                    <a:lnTo>
                      <a:pt x="299" y="115"/>
                    </a:lnTo>
                    <a:lnTo>
                      <a:pt x="296" y="121"/>
                    </a:lnTo>
                    <a:lnTo>
                      <a:pt x="288" y="124"/>
                    </a:lnTo>
                    <a:lnTo>
                      <a:pt x="285" y="130"/>
                    </a:lnTo>
                    <a:lnTo>
                      <a:pt x="288" y="136"/>
                    </a:lnTo>
                    <a:lnTo>
                      <a:pt x="288" y="149"/>
                    </a:lnTo>
                    <a:lnTo>
                      <a:pt x="275" y="152"/>
                    </a:lnTo>
                    <a:lnTo>
                      <a:pt x="269" y="161"/>
                    </a:lnTo>
                    <a:lnTo>
                      <a:pt x="266" y="161"/>
                    </a:lnTo>
                    <a:lnTo>
                      <a:pt x="266" y="156"/>
                    </a:lnTo>
                    <a:lnTo>
                      <a:pt x="261" y="158"/>
                    </a:lnTo>
                    <a:lnTo>
                      <a:pt x="253" y="155"/>
                    </a:lnTo>
                    <a:lnTo>
                      <a:pt x="255" y="139"/>
                    </a:lnTo>
                    <a:lnTo>
                      <a:pt x="249" y="136"/>
                    </a:lnTo>
                    <a:lnTo>
                      <a:pt x="238" y="132"/>
                    </a:lnTo>
                    <a:lnTo>
                      <a:pt x="225" y="129"/>
                    </a:lnTo>
                    <a:lnTo>
                      <a:pt x="225" y="124"/>
                    </a:lnTo>
                    <a:lnTo>
                      <a:pt x="219" y="121"/>
                    </a:lnTo>
                    <a:lnTo>
                      <a:pt x="217" y="114"/>
                    </a:lnTo>
                    <a:lnTo>
                      <a:pt x="216" y="109"/>
                    </a:lnTo>
                    <a:lnTo>
                      <a:pt x="209" y="112"/>
                    </a:lnTo>
                    <a:lnTo>
                      <a:pt x="203" y="112"/>
                    </a:lnTo>
                    <a:lnTo>
                      <a:pt x="194" y="115"/>
                    </a:lnTo>
                    <a:lnTo>
                      <a:pt x="190" y="118"/>
                    </a:lnTo>
                    <a:lnTo>
                      <a:pt x="179" y="120"/>
                    </a:lnTo>
                    <a:lnTo>
                      <a:pt x="173" y="118"/>
                    </a:lnTo>
                    <a:lnTo>
                      <a:pt x="164" y="114"/>
                    </a:lnTo>
                    <a:lnTo>
                      <a:pt x="155" y="114"/>
                    </a:lnTo>
                    <a:lnTo>
                      <a:pt x="150" y="109"/>
                    </a:lnTo>
                    <a:lnTo>
                      <a:pt x="140" y="109"/>
                    </a:lnTo>
                    <a:lnTo>
                      <a:pt x="137" y="105"/>
                    </a:lnTo>
                    <a:lnTo>
                      <a:pt x="134" y="92"/>
                    </a:lnTo>
                    <a:lnTo>
                      <a:pt x="131" y="86"/>
                    </a:lnTo>
                    <a:lnTo>
                      <a:pt x="123" y="89"/>
                    </a:lnTo>
                    <a:lnTo>
                      <a:pt x="118" y="88"/>
                    </a:lnTo>
                    <a:lnTo>
                      <a:pt x="111" y="76"/>
                    </a:lnTo>
                    <a:lnTo>
                      <a:pt x="103" y="76"/>
                    </a:lnTo>
                    <a:lnTo>
                      <a:pt x="94" y="76"/>
                    </a:lnTo>
                    <a:lnTo>
                      <a:pt x="91" y="68"/>
                    </a:lnTo>
                    <a:lnTo>
                      <a:pt x="94" y="57"/>
                    </a:lnTo>
                    <a:lnTo>
                      <a:pt x="88" y="57"/>
                    </a:lnTo>
                    <a:lnTo>
                      <a:pt x="80" y="48"/>
                    </a:lnTo>
                    <a:lnTo>
                      <a:pt x="70" y="45"/>
                    </a:lnTo>
                    <a:lnTo>
                      <a:pt x="62" y="32"/>
                    </a:lnTo>
                    <a:lnTo>
                      <a:pt x="58" y="33"/>
                    </a:lnTo>
                    <a:lnTo>
                      <a:pt x="53" y="32"/>
                    </a:lnTo>
                    <a:lnTo>
                      <a:pt x="43" y="36"/>
                    </a:lnTo>
                    <a:lnTo>
                      <a:pt x="35" y="50"/>
                    </a:lnTo>
                    <a:lnTo>
                      <a:pt x="27" y="45"/>
                    </a:lnTo>
                    <a:lnTo>
                      <a:pt x="26" y="51"/>
                    </a:lnTo>
                    <a:lnTo>
                      <a:pt x="21" y="53"/>
                    </a:lnTo>
                    <a:lnTo>
                      <a:pt x="14" y="59"/>
                    </a:lnTo>
                    <a:lnTo>
                      <a:pt x="12" y="67"/>
                    </a:lnTo>
                    <a:lnTo>
                      <a:pt x="11" y="70"/>
                    </a:lnTo>
                    <a:lnTo>
                      <a:pt x="2" y="7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4" name="Freeform 1236">
                <a:extLst>
                  <a:ext uri="{FF2B5EF4-FFF2-40B4-BE49-F238E27FC236}">
                    <a16:creationId xmlns:a16="http://schemas.microsoft.com/office/drawing/2014/main" id="{287FF6C7-CD5B-F710-0269-FC94DAA19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752"/>
                <a:ext cx="267" cy="140"/>
              </a:xfrm>
              <a:custGeom>
                <a:avLst/>
                <a:gdLst>
                  <a:gd name="T0" fmla="*/ 21 w 536"/>
                  <a:gd name="T1" fmla="*/ 53 h 279"/>
                  <a:gd name="T2" fmla="*/ 53 w 536"/>
                  <a:gd name="T3" fmla="*/ 32 h 279"/>
                  <a:gd name="T4" fmla="*/ 88 w 536"/>
                  <a:gd name="T5" fmla="*/ 57 h 279"/>
                  <a:gd name="T6" fmla="*/ 111 w 536"/>
                  <a:gd name="T7" fmla="*/ 76 h 279"/>
                  <a:gd name="T8" fmla="*/ 137 w 536"/>
                  <a:gd name="T9" fmla="*/ 105 h 279"/>
                  <a:gd name="T10" fmla="*/ 173 w 536"/>
                  <a:gd name="T11" fmla="*/ 118 h 279"/>
                  <a:gd name="T12" fmla="*/ 209 w 536"/>
                  <a:gd name="T13" fmla="*/ 112 h 279"/>
                  <a:gd name="T14" fmla="*/ 225 w 536"/>
                  <a:gd name="T15" fmla="*/ 129 h 279"/>
                  <a:gd name="T16" fmla="*/ 261 w 536"/>
                  <a:gd name="T17" fmla="*/ 158 h 279"/>
                  <a:gd name="T18" fmla="*/ 288 w 536"/>
                  <a:gd name="T19" fmla="*/ 149 h 279"/>
                  <a:gd name="T20" fmla="*/ 299 w 536"/>
                  <a:gd name="T21" fmla="*/ 115 h 279"/>
                  <a:gd name="T22" fmla="*/ 272 w 536"/>
                  <a:gd name="T23" fmla="*/ 100 h 279"/>
                  <a:gd name="T24" fmla="*/ 252 w 536"/>
                  <a:gd name="T25" fmla="*/ 97 h 279"/>
                  <a:gd name="T26" fmla="*/ 275 w 536"/>
                  <a:gd name="T27" fmla="*/ 76 h 279"/>
                  <a:gd name="T28" fmla="*/ 299 w 536"/>
                  <a:gd name="T29" fmla="*/ 80 h 279"/>
                  <a:gd name="T30" fmla="*/ 304 w 536"/>
                  <a:gd name="T31" fmla="*/ 56 h 279"/>
                  <a:gd name="T32" fmla="*/ 325 w 536"/>
                  <a:gd name="T33" fmla="*/ 39 h 279"/>
                  <a:gd name="T34" fmla="*/ 331 w 536"/>
                  <a:gd name="T35" fmla="*/ 15 h 279"/>
                  <a:gd name="T36" fmla="*/ 363 w 536"/>
                  <a:gd name="T37" fmla="*/ 21 h 279"/>
                  <a:gd name="T38" fmla="*/ 392 w 536"/>
                  <a:gd name="T39" fmla="*/ 0 h 279"/>
                  <a:gd name="T40" fmla="*/ 410 w 536"/>
                  <a:gd name="T41" fmla="*/ 48 h 279"/>
                  <a:gd name="T42" fmla="*/ 436 w 536"/>
                  <a:gd name="T43" fmla="*/ 64 h 279"/>
                  <a:gd name="T44" fmla="*/ 458 w 536"/>
                  <a:gd name="T45" fmla="*/ 79 h 279"/>
                  <a:gd name="T46" fmla="*/ 467 w 536"/>
                  <a:gd name="T47" fmla="*/ 60 h 279"/>
                  <a:gd name="T48" fmla="*/ 481 w 536"/>
                  <a:gd name="T49" fmla="*/ 38 h 279"/>
                  <a:gd name="T50" fmla="*/ 498 w 536"/>
                  <a:gd name="T51" fmla="*/ 42 h 279"/>
                  <a:gd name="T52" fmla="*/ 528 w 536"/>
                  <a:gd name="T53" fmla="*/ 26 h 279"/>
                  <a:gd name="T54" fmla="*/ 530 w 536"/>
                  <a:gd name="T55" fmla="*/ 39 h 279"/>
                  <a:gd name="T56" fmla="*/ 495 w 536"/>
                  <a:gd name="T57" fmla="*/ 73 h 279"/>
                  <a:gd name="T58" fmla="*/ 484 w 536"/>
                  <a:gd name="T59" fmla="*/ 106 h 279"/>
                  <a:gd name="T60" fmla="*/ 458 w 536"/>
                  <a:gd name="T61" fmla="*/ 121 h 279"/>
                  <a:gd name="T62" fmla="*/ 431 w 536"/>
                  <a:gd name="T63" fmla="*/ 123 h 279"/>
                  <a:gd name="T64" fmla="*/ 414 w 536"/>
                  <a:gd name="T65" fmla="*/ 150 h 279"/>
                  <a:gd name="T66" fmla="*/ 408 w 536"/>
                  <a:gd name="T67" fmla="*/ 182 h 279"/>
                  <a:gd name="T68" fmla="*/ 367 w 536"/>
                  <a:gd name="T69" fmla="*/ 184 h 279"/>
                  <a:gd name="T70" fmla="*/ 326 w 536"/>
                  <a:gd name="T71" fmla="*/ 168 h 279"/>
                  <a:gd name="T72" fmla="*/ 316 w 536"/>
                  <a:gd name="T73" fmla="*/ 187 h 279"/>
                  <a:gd name="T74" fmla="*/ 322 w 536"/>
                  <a:gd name="T75" fmla="*/ 219 h 279"/>
                  <a:gd name="T76" fmla="*/ 316 w 536"/>
                  <a:gd name="T77" fmla="*/ 243 h 279"/>
                  <a:gd name="T78" fmla="*/ 322 w 536"/>
                  <a:gd name="T79" fmla="*/ 267 h 279"/>
                  <a:gd name="T80" fmla="*/ 293 w 536"/>
                  <a:gd name="T81" fmla="*/ 276 h 279"/>
                  <a:gd name="T82" fmla="*/ 247 w 536"/>
                  <a:gd name="T83" fmla="*/ 279 h 279"/>
                  <a:gd name="T84" fmla="*/ 237 w 536"/>
                  <a:gd name="T85" fmla="*/ 249 h 279"/>
                  <a:gd name="T86" fmla="*/ 196 w 536"/>
                  <a:gd name="T87" fmla="*/ 232 h 279"/>
                  <a:gd name="T88" fmla="*/ 162 w 536"/>
                  <a:gd name="T89" fmla="*/ 232 h 279"/>
                  <a:gd name="T90" fmla="*/ 128 w 536"/>
                  <a:gd name="T91" fmla="*/ 243 h 279"/>
                  <a:gd name="T92" fmla="*/ 88 w 536"/>
                  <a:gd name="T93" fmla="*/ 223 h 279"/>
                  <a:gd name="T94" fmla="*/ 61 w 536"/>
                  <a:gd name="T95" fmla="*/ 187 h 279"/>
                  <a:gd name="T96" fmla="*/ 44 w 536"/>
                  <a:gd name="T97" fmla="*/ 168 h 279"/>
                  <a:gd name="T98" fmla="*/ 36 w 536"/>
                  <a:gd name="T99" fmla="*/ 146 h 279"/>
                  <a:gd name="T100" fmla="*/ 33 w 536"/>
                  <a:gd name="T101" fmla="*/ 126 h 279"/>
                  <a:gd name="T102" fmla="*/ 30 w 536"/>
                  <a:gd name="T103" fmla="*/ 97 h 279"/>
                  <a:gd name="T104" fmla="*/ 2 w 536"/>
                  <a:gd name="T105" fmla="*/ 7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36" h="279">
                    <a:moveTo>
                      <a:pt x="2" y="73"/>
                    </a:moveTo>
                    <a:lnTo>
                      <a:pt x="11" y="70"/>
                    </a:lnTo>
                    <a:lnTo>
                      <a:pt x="12" y="67"/>
                    </a:lnTo>
                    <a:lnTo>
                      <a:pt x="14" y="59"/>
                    </a:lnTo>
                    <a:lnTo>
                      <a:pt x="21" y="53"/>
                    </a:lnTo>
                    <a:lnTo>
                      <a:pt x="26" y="51"/>
                    </a:lnTo>
                    <a:lnTo>
                      <a:pt x="27" y="45"/>
                    </a:lnTo>
                    <a:lnTo>
                      <a:pt x="35" y="50"/>
                    </a:lnTo>
                    <a:lnTo>
                      <a:pt x="43" y="36"/>
                    </a:lnTo>
                    <a:lnTo>
                      <a:pt x="53" y="32"/>
                    </a:lnTo>
                    <a:lnTo>
                      <a:pt x="58" y="33"/>
                    </a:lnTo>
                    <a:lnTo>
                      <a:pt x="62" y="32"/>
                    </a:lnTo>
                    <a:lnTo>
                      <a:pt x="70" y="45"/>
                    </a:lnTo>
                    <a:lnTo>
                      <a:pt x="80" y="48"/>
                    </a:lnTo>
                    <a:lnTo>
                      <a:pt x="88" y="57"/>
                    </a:lnTo>
                    <a:lnTo>
                      <a:pt x="94" y="57"/>
                    </a:lnTo>
                    <a:lnTo>
                      <a:pt x="91" y="68"/>
                    </a:lnTo>
                    <a:lnTo>
                      <a:pt x="94" y="76"/>
                    </a:lnTo>
                    <a:lnTo>
                      <a:pt x="103" y="76"/>
                    </a:lnTo>
                    <a:lnTo>
                      <a:pt x="111" y="76"/>
                    </a:lnTo>
                    <a:lnTo>
                      <a:pt x="118" y="88"/>
                    </a:lnTo>
                    <a:lnTo>
                      <a:pt x="123" y="89"/>
                    </a:lnTo>
                    <a:lnTo>
                      <a:pt x="131" y="86"/>
                    </a:lnTo>
                    <a:lnTo>
                      <a:pt x="134" y="92"/>
                    </a:lnTo>
                    <a:lnTo>
                      <a:pt x="137" y="105"/>
                    </a:lnTo>
                    <a:lnTo>
                      <a:pt x="140" y="109"/>
                    </a:lnTo>
                    <a:lnTo>
                      <a:pt x="150" y="109"/>
                    </a:lnTo>
                    <a:lnTo>
                      <a:pt x="155" y="114"/>
                    </a:lnTo>
                    <a:lnTo>
                      <a:pt x="164" y="114"/>
                    </a:lnTo>
                    <a:lnTo>
                      <a:pt x="173" y="118"/>
                    </a:lnTo>
                    <a:lnTo>
                      <a:pt x="179" y="120"/>
                    </a:lnTo>
                    <a:lnTo>
                      <a:pt x="190" y="118"/>
                    </a:lnTo>
                    <a:lnTo>
                      <a:pt x="194" y="115"/>
                    </a:lnTo>
                    <a:lnTo>
                      <a:pt x="203" y="112"/>
                    </a:lnTo>
                    <a:lnTo>
                      <a:pt x="209" y="112"/>
                    </a:lnTo>
                    <a:lnTo>
                      <a:pt x="216" y="109"/>
                    </a:lnTo>
                    <a:lnTo>
                      <a:pt x="217" y="114"/>
                    </a:lnTo>
                    <a:lnTo>
                      <a:pt x="219" y="121"/>
                    </a:lnTo>
                    <a:lnTo>
                      <a:pt x="225" y="124"/>
                    </a:lnTo>
                    <a:lnTo>
                      <a:pt x="225" y="129"/>
                    </a:lnTo>
                    <a:lnTo>
                      <a:pt x="238" y="132"/>
                    </a:lnTo>
                    <a:lnTo>
                      <a:pt x="249" y="136"/>
                    </a:lnTo>
                    <a:lnTo>
                      <a:pt x="255" y="139"/>
                    </a:lnTo>
                    <a:lnTo>
                      <a:pt x="253" y="155"/>
                    </a:lnTo>
                    <a:lnTo>
                      <a:pt x="261" y="158"/>
                    </a:lnTo>
                    <a:lnTo>
                      <a:pt x="266" y="156"/>
                    </a:lnTo>
                    <a:lnTo>
                      <a:pt x="266" y="161"/>
                    </a:lnTo>
                    <a:lnTo>
                      <a:pt x="269" y="161"/>
                    </a:lnTo>
                    <a:lnTo>
                      <a:pt x="275" y="152"/>
                    </a:lnTo>
                    <a:lnTo>
                      <a:pt x="288" y="149"/>
                    </a:lnTo>
                    <a:lnTo>
                      <a:pt x="288" y="136"/>
                    </a:lnTo>
                    <a:lnTo>
                      <a:pt x="285" y="130"/>
                    </a:lnTo>
                    <a:lnTo>
                      <a:pt x="288" y="124"/>
                    </a:lnTo>
                    <a:lnTo>
                      <a:pt x="296" y="121"/>
                    </a:lnTo>
                    <a:lnTo>
                      <a:pt x="299" y="115"/>
                    </a:lnTo>
                    <a:lnTo>
                      <a:pt x="296" y="112"/>
                    </a:lnTo>
                    <a:lnTo>
                      <a:pt x="288" y="109"/>
                    </a:lnTo>
                    <a:lnTo>
                      <a:pt x="287" y="103"/>
                    </a:lnTo>
                    <a:lnTo>
                      <a:pt x="282" y="100"/>
                    </a:lnTo>
                    <a:lnTo>
                      <a:pt x="272" y="100"/>
                    </a:lnTo>
                    <a:lnTo>
                      <a:pt x="269" y="106"/>
                    </a:lnTo>
                    <a:lnTo>
                      <a:pt x="264" y="103"/>
                    </a:lnTo>
                    <a:lnTo>
                      <a:pt x="267" y="95"/>
                    </a:lnTo>
                    <a:lnTo>
                      <a:pt x="263" y="94"/>
                    </a:lnTo>
                    <a:lnTo>
                      <a:pt x="252" y="97"/>
                    </a:lnTo>
                    <a:lnTo>
                      <a:pt x="252" y="92"/>
                    </a:lnTo>
                    <a:lnTo>
                      <a:pt x="253" y="88"/>
                    </a:lnTo>
                    <a:lnTo>
                      <a:pt x="266" y="89"/>
                    </a:lnTo>
                    <a:lnTo>
                      <a:pt x="278" y="82"/>
                    </a:lnTo>
                    <a:lnTo>
                      <a:pt x="275" y="76"/>
                    </a:lnTo>
                    <a:lnTo>
                      <a:pt x="278" y="76"/>
                    </a:lnTo>
                    <a:lnTo>
                      <a:pt x="282" y="77"/>
                    </a:lnTo>
                    <a:lnTo>
                      <a:pt x="293" y="73"/>
                    </a:lnTo>
                    <a:lnTo>
                      <a:pt x="296" y="79"/>
                    </a:lnTo>
                    <a:lnTo>
                      <a:pt x="299" y="80"/>
                    </a:lnTo>
                    <a:lnTo>
                      <a:pt x="305" y="79"/>
                    </a:lnTo>
                    <a:lnTo>
                      <a:pt x="308" y="76"/>
                    </a:lnTo>
                    <a:lnTo>
                      <a:pt x="305" y="68"/>
                    </a:lnTo>
                    <a:lnTo>
                      <a:pt x="301" y="67"/>
                    </a:lnTo>
                    <a:lnTo>
                      <a:pt x="304" y="56"/>
                    </a:lnTo>
                    <a:lnTo>
                      <a:pt x="308" y="56"/>
                    </a:lnTo>
                    <a:lnTo>
                      <a:pt x="314" y="57"/>
                    </a:lnTo>
                    <a:lnTo>
                      <a:pt x="319" y="56"/>
                    </a:lnTo>
                    <a:lnTo>
                      <a:pt x="319" y="42"/>
                    </a:lnTo>
                    <a:lnTo>
                      <a:pt x="325" y="39"/>
                    </a:lnTo>
                    <a:lnTo>
                      <a:pt x="328" y="36"/>
                    </a:lnTo>
                    <a:lnTo>
                      <a:pt x="329" y="30"/>
                    </a:lnTo>
                    <a:lnTo>
                      <a:pt x="326" y="21"/>
                    </a:lnTo>
                    <a:lnTo>
                      <a:pt x="326" y="13"/>
                    </a:lnTo>
                    <a:lnTo>
                      <a:pt x="331" y="15"/>
                    </a:lnTo>
                    <a:lnTo>
                      <a:pt x="337" y="10"/>
                    </a:lnTo>
                    <a:lnTo>
                      <a:pt x="335" y="4"/>
                    </a:lnTo>
                    <a:lnTo>
                      <a:pt x="341" y="4"/>
                    </a:lnTo>
                    <a:lnTo>
                      <a:pt x="343" y="13"/>
                    </a:lnTo>
                    <a:lnTo>
                      <a:pt x="363" y="21"/>
                    </a:lnTo>
                    <a:lnTo>
                      <a:pt x="366" y="24"/>
                    </a:lnTo>
                    <a:lnTo>
                      <a:pt x="373" y="19"/>
                    </a:lnTo>
                    <a:lnTo>
                      <a:pt x="386" y="4"/>
                    </a:lnTo>
                    <a:lnTo>
                      <a:pt x="386" y="0"/>
                    </a:lnTo>
                    <a:lnTo>
                      <a:pt x="392" y="0"/>
                    </a:lnTo>
                    <a:lnTo>
                      <a:pt x="399" y="7"/>
                    </a:lnTo>
                    <a:lnTo>
                      <a:pt x="407" y="10"/>
                    </a:lnTo>
                    <a:lnTo>
                      <a:pt x="411" y="9"/>
                    </a:lnTo>
                    <a:lnTo>
                      <a:pt x="410" y="22"/>
                    </a:lnTo>
                    <a:lnTo>
                      <a:pt x="410" y="48"/>
                    </a:lnTo>
                    <a:lnTo>
                      <a:pt x="414" y="50"/>
                    </a:lnTo>
                    <a:lnTo>
                      <a:pt x="417" y="67"/>
                    </a:lnTo>
                    <a:lnTo>
                      <a:pt x="428" y="68"/>
                    </a:lnTo>
                    <a:lnTo>
                      <a:pt x="434" y="60"/>
                    </a:lnTo>
                    <a:lnTo>
                      <a:pt x="436" y="64"/>
                    </a:lnTo>
                    <a:lnTo>
                      <a:pt x="451" y="64"/>
                    </a:lnTo>
                    <a:lnTo>
                      <a:pt x="458" y="64"/>
                    </a:lnTo>
                    <a:lnTo>
                      <a:pt x="458" y="70"/>
                    </a:lnTo>
                    <a:lnTo>
                      <a:pt x="454" y="76"/>
                    </a:lnTo>
                    <a:lnTo>
                      <a:pt x="458" y="79"/>
                    </a:lnTo>
                    <a:lnTo>
                      <a:pt x="464" y="76"/>
                    </a:lnTo>
                    <a:lnTo>
                      <a:pt x="472" y="70"/>
                    </a:lnTo>
                    <a:lnTo>
                      <a:pt x="475" y="67"/>
                    </a:lnTo>
                    <a:lnTo>
                      <a:pt x="472" y="62"/>
                    </a:lnTo>
                    <a:lnTo>
                      <a:pt x="467" y="60"/>
                    </a:lnTo>
                    <a:lnTo>
                      <a:pt x="464" y="48"/>
                    </a:lnTo>
                    <a:lnTo>
                      <a:pt x="470" y="48"/>
                    </a:lnTo>
                    <a:lnTo>
                      <a:pt x="470" y="42"/>
                    </a:lnTo>
                    <a:lnTo>
                      <a:pt x="477" y="45"/>
                    </a:lnTo>
                    <a:lnTo>
                      <a:pt x="481" y="38"/>
                    </a:lnTo>
                    <a:lnTo>
                      <a:pt x="480" y="30"/>
                    </a:lnTo>
                    <a:lnTo>
                      <a:pt x="486" y="35"/>
                    </a:lnTo>
                    <a:lnTo>
                      <a:pt x="490" y="42"/>
                    </a:lnTo>
                    <a:lnTo>
                      <a:pt x="495" y="47"/>
                    </a:lnTo>
                    <a:lnTo>
                      <a:pt x="498" y="42"/>
                    </a:lnTo>
                    <a:lnTo>
                      <a:pt x="504" y="36"/>
                    </a:lnTo>
                    <a:lnTo>
                      <a:pt x="508" y="33"/>
                    </a:lnTo>
                    <a:lnTo>
                      <a:pt x="513" y="33"/>
                    </a:lnTo>
                    <a:lnTo>
                      <a:pt x="518" y="27"/>
                    </a:lnTo>
                    <a:lnTo>
                      <a:pt x="528" y="26"/>
                    </a:lnTo>
                    <a:lnTo>
                      <a:pt x="528" y="22"/>
                    </a:lnTo>
                    <a:lnTo>
                      <a:pt x="534" y="19"/>
                    </a:lnTo>
                    <a:lnTo>
                      <a:pt x="536" y="21"/>
                    </a:lnTo>
                    <a:lnTo>
                      <a:pt x="534" y="30"/>
                    </a:lnTo>
                    <a:lnTo>
                      <a:pt x="530" y="39"/>
                    </a:lnTo>
                    <a:lnTo>
                      <a:pt x="518" y="44"/>
                    </a:lnTo>
                    <a:lnTo>
                      <a:pt x="511" y="60"/>
                    </a:lnTo>
                    <a:lnTo>
                      <a:pt x="501" y="64"/>
                    </a:lnTo>
                    <a:lnTo>
                      <a:pt x="495" y="64"/>
                    </a:lnTo>
                    <a:lnTo>
                      <a:pt x="495" y="73"/>
                    </a:lnTo>
                    <a:lnTo>
                      <a:pt x="484" y="76"/>
                    </a:lnTo>
                    <a:lnTo>
                      <a:pt x="480" y="86"/>
                    </a:lnTo>
                    <a:lnTo>
                      <a:pt x="480" y="91"/>
                    </a:lnTo>
                    <a:lnTo>
                      <a:pt x="484" y="100"/>
                    </a:lnTo>
                    <a:lnTo>
                      <a:pt x="484" y="106"/>
                    </a:lnTo>
                    <a:lnTo>
                      <a:pt x="477" y="112"/>
                    </a:lnTo>
                    <a:lnTo>
                      <a:pt x="474" y="115"/>
                    </a:lnTo>
                    <a:lnTo>
                      <a:pt x="475" y="121"/>
                    </a:lnTo>
                    <a:lnTo>
                      <a:pt x="461" y="124"/>
                    </a:lnTo>
                    <a:lnTo>
                      <a:pt x="458" y="121"/>
                    </a:lnTo>
                    <a:lnTo>
                      <a:pt x="448" y="120"/>
                    </a:lnTo>
                    <a:lnTo>
                      <a:pt x="442" y="121"/>
                    </a:lnTo>
                    <a:lnTo>
                      <a:pt x="439" y="118"/>
                    </a:lnTo>
                    <a:lnTo>
                      <a:pt x="434" y="118"/>
                    </a:lnTo>
                    <a:lnTo>
                      <a:pt x="431" y="123"/>
                    </a:lnTo>
                    <a:lnTo>
                      <a:pt x="428" y="130"/>
                    </a:lnTo>
                    <a:lnTo>
                      <a:pt x="425" y="133"/>
                    </a:lnTo>
                    <a:lnTo>
                      <a:pt x="420" y="135"/>
                    </a:lnTo>
                    <a:lnTo>
                      <a:pt x="416" y="139"/>
                    </a:lnTo>
                    <a:lnTo>
                      <a:pt x="414" y="150"/>
                    </a:lnTo>
                    <a:lnTo>
                      <a:pt x="417" y="156"/>
                    </a:lnTo>
                    <a:lnTo>
                      <a:pt x="425" y="164"/>
                    </a:lnTo>
                    <a:lnTo>
                      <a:pt x="422" y="171"/>
                    </a:lnTo>
                    <a:lnTo>
                      <a:pt x="411" y="176"/>
                    </a:lnTo>
                    <a:lnTo>
                      <a:pt x="408" y="182"/>
                    </a:lnTo>
                    <a:lnTo>
                      <a:pt x="399" y="185"/>
                    </a:lnTo>
                    <a:lnTo>
                      <a:pt x="395" y="184"/>
                    </a:lnTo>
                    <a:lnTo>
                      <a:pt x="386" y="185"/>
                    </a:lnTo>
                    <a:lnTo>
                      <a:pt x="370" y="182"/>
                    </a:lnTo>
                    <a:lnTo>
                      <a:pt x="367" y="184"/>
                    </a:lnTo>
                    <a:lnTo>
                      <a:pt x="367" y="185"/>
                    </a:lnTo>
                    <a:lnTo>
                      <a:pt x="354" y="182"/>
                    </a:lnTo>
                    <a:lnTo>
                      <a:pt x="346" y="173"/>
                    </a:lnTo>
                    <a:lnTo>
                      <a:pt x="331" y="167"/>
                    </a:lnTo>
                    <a:lnTo>
                      <a:pt x="326" y="168"/>
                    </a:lnTo>
                    <a:lnTo>
                      <a:pt x="319" y="167"/>
                    </a:lnTo>
                    <a:lnTo>
                      <a:pt x="316" y="170"/>
                    </a:lnTo>
                    <a:lnTo>
                      <a:pt x="316" y="181"/>
                    </a:lnTo>
                    <a:lnTo>
                      <a:pt x="319" y="182"/>
                    </a:lnTo>
                    <a:lnTo>
                      <a:pt x="316" y="187"/>
                    </a:lnTo>
                    <a:lnTo>
                      <a:pt x="313" y="190"/>
                    </a:lnTo>
                    <a:lnTo>
                      <a:pt x="310" y="194"/>
                    </a:lnTo>
                    <a:lnTo>
                      <a:pt x="313" y="202"/>
                    </a:lnTo>
                    <a:lnTo>
                      <a:pt x="314" y="208"/>
                    </a:lnTo>
                    <a:lnTo>
                      <a:pt x="322" y="219"/>
                    </a:lnTo>
                    <a:lnTo>
                      <a:pt x="325" y="219"/>
                    </a:lnTo>
                    <a:lnTo>
                      <a:pt x="317" y="231"/>
                    </a:lnTo>
                    <a:lnTo>
                      <a:pt x="314" y="231"/>
                    </a:lnTo>
                    <a:lnTo>
                      <a:pt x="313" y="237"/>
                    </a:lnTo>
                    <a:lnTo>
                      <a:pt x="316" y="243"/>
                    </a:lnTo>
                    <a:lnTo>
                      <a:pt x="311" y="247"/>
                    </a:lnTo>
                    <a:lnTo>
                      <a:pt x="316" y="252"/>
                    </a:lnTo>
                    <a:lnTo>
                      <a:pt x="313" y="261"/>
                    </a:lnTo>
                    <a:lnTo>
                      <a:pt x="319" y="264"/>
                    </a:lnTo>
                    <a:lnTo>
                      <a:pt x="322" y="267"/>
                    </a:lnTo>
                    <a:lnTo>
                      <a:pt x="317" y="270"/>
                    </a:lnTo>
                    <a:lnTo>
                      <a:pt x="316" y="279"/>
                    </a:lnTo>
                    <a:lnTo>
                      <a:pt x="308" y="275"/>
                    </a:lnTo>
                    <a:lnTo>
                      <a:pt x="301" y="279"/>
                    </a:lnTo>
                    <a:lnTo>
                      <a:pt x="293" y="276"/>
                    </a:lnTo>
                    <a:lnTo>
                      <a:pt x="279" y="266"/>
                    </a:lnTo>
                    <a:lnTo>
                      <a:pt x="273" y="266"/>
                    </a:lnTo>
                    <a:lnTo>
                      <a:pt x="258" y="273"/>
                    </a:lnTo>
                    <a:lnTo>
                      <a:pt x="255" y="276"/>
                    </a:lnTo>
                    <a:lnTo>
                      <a:pt x="247" y="279"/>
                    </a:lnTo>
                    <a:lnTo>
                      <a:pt x="246" y="278"/>
                    </a:lnTo>
                    <a:lnTo>
                      <a:pt x="240" y="270"/>
                    </a:lnTo>
                    <a:lnTo>
                      <a:pt x="238" y="258"/>
                    </a:lnTo>
                    <a:lnTo>
                      <a:pt x="240" y="253"/>
                    </a:lnTo>
                    <a:lnTo>
                      <a:pt x="237" y="249"/>
                    </a:lnTo>
                    <a:lnTo>
                      <a:pt x="237" y="246"/>
                    </a:lnTo>
                    <a:lnTo>
                      <a:pt x="228" y="240"/>
                    </a:lnTo>
                    <a:lnTo>
                      <a:pt x="209" y="241"/>
                    </a:lnTo>
                    <a:lnTo>
                      <a:pt x="202" y="234"/>
                    </a:lnTo>
                    <a:lnTo>
                      <a:pt x="196" y="232"/>
                    </a:lnTo>
                    <a:lnTo>
                      <a:pt x="191" y="234"/>
                    </a:lnTo>
                    <a:lnTo>
                      <a:pt x="184" y="229"/>
                    </a:lnTo>
                    <a:lnTo>
                      <a:pt x="182" y="225"/>
                    </a:lnTo>
                    <a:lnTo>
                      <a:pt x="178" y="225"/>
                    </a:lnTo>
                    <a:lnTo>
                      <a:pt x="162" y="232"/>
                    </a:lnTo>
                    <a:lnTo>
                      <a:pt x="158" y="243"/>
                    </a:lnTo>
                    <a:lnTo>
                      <a:pt x="149" y="247"/>
                    </a:lnTo>
                    <a:lnTo>
                      <a:pt x="140" y="247"/>
                    </a:lnTo>
                    <a:lnTo>
                      <a:pt x="135" y="250"/>
                    </a:lnTo>
                    <a:lnTo>
                      <a:pt x="128" y="243"/>
                    </a:lnTo>
                    <a:lnTo>
                      <a:pt x="117" y="240"/>
                    </a:lnTo>
                    <a:lnTo>
                      <a:pt x="103" y="238"/>
                    </a:lnTo>
                    <a:lnTo>
                      <a:pt x="96" y="234"/>
                    </a:lnTo>
                    <a:lnTo>
                      <a:pt x="88" y="226"/>
                    </a:lnTo>
                    <a:lnTo>
                      <a:pt x="88" y="223"/>
                    </a:lnTo>
                    <a:lnTo>
                      <a:pt x="79" y="215"/>
                    </a:lnTo>
                    <a:lnTo>
                      <a:pt x="73" y="209"/>
                    </a:lnTo>
                    <a:lnTo>
                      <a:pt x="71" y="205"/>
                    </a:lnTo>
                    <a:lnTo>
                      <a:pt x="61" y="194"/>
                    </a:lnTo>
                    <a:lnTo>
                      <a:pt x="61" y="187"/>
                    </a:lnTo>
                    <a:lnTo>
                      <a:pt x="58" y="185"/>
                    </a:lnTo>
                    <a:lnTo>
                      <a:pt x="56" y="182"/>
                    </a:lnTo>
                    <a:lnTo>
                      <a:pt x="55" y="179"/>
                    </a:lnTo>
                    <a:lnTo>
                      <a:pt x="52" y="179"/>
                    </a:lnTo>
                    <a:lnTo>
                      <a:pt x="44" y="168"/>
                    </a:lnTo>
                    <a:lnTo>
                      <a:pt x="43" y="165"/>
                    </a:lnTo>
                    <a:lnTo>
                      <a:pt x="36" y="162"/>
                    </a:lnTo>
                    <a:lnTo>
                      <a:pt x="35" y="158"/>
                    </a:lnTo>
                    <a:lnTo>
                      <a:pt x="36" y="155"/>
                    </a:lnTo>
                    <a:lnTo>
                      <a:pt x="36" y="146"/>
                    </a:lnTo>
                    <a:lnTo>
                      <a:pt x="36" y="141"/>
                    </a:lnTo>
                    <a:lnTo>
                      <a:pt x="43" y="139"/>
                    </a:lnTo>
                    <a:lnTo>
                      <a:pt x="46" y="135"/>
                    </a:lnTo>
                    <a:lnTo>
                      <a:pt x="46" y="132"/>
                    </a:lnTo>
                    <a:lnTo>
                      <a:pt x="33" y="126"/>
                    </a:lnTo>
                    <a:lnTo>
                      <a:pt x="29" y="121"/>
                    </a:lnTo>
                    <a:lnTo>
                      <a:pt x="29" y="114"/>
                    </a:lnTo>
                    <a:lnTo>
                      <a:pt x="30" y="109"/>
                    </a:lnTo>
                    <a:lnTo>
                      <a:pt x="33" y="102"/>
                    </a:lnTo>
                    <a:lnTo>
                      <a:pt x="30" y="97"/>
                    </a:lnTo>
                    <a:lnTo>
                      <a:pt x="24" y="94"/>
                    </a:lnTo>
                    <a:lnTo>
                      <a:pt x="21" y="89"/>
                    </a:lnTo>
                    <a:lnTo>
                      <a:pt x="18" y="88"/>
                    </a:lnTo>
                    <a:lnTo>
                      <a:pt x="0" y="80"/>
                    </a:lnTo>
                    <a:lnTo>
                      <a:pt x="2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5" name="Freeform 1237">
                <a:extLst>
                  <a:ext uri="{FF2B5EF4-FFF2-40B4-BE49-F238E27FC236}">
                    <a16:creationId xmlns:a16="http://schemas.microsoft.com/office/drawing/2014/main" id="{05ABC50C-4603-59E5-1AA5-6EB52E2F6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752"/>
                <a:ext cx="267" cy="140"/>
              </a:xfrm>
              <a:custGeom>
                <a:avLst/>
                <a:gdLst>
                  <a:gd name="T0" fmla="*/ 21 w 536"/>
                  <a:gd name="T1" fmla="*/ 53 h 279"/>
                  <a:gd name="T2" fmla="*/ 53 w 536"/>
                  <a:gd name="T3" fmla="*/ 32 h 279"/>
                  <a:gd name="T4" fmla="*/ 88 w 536"/>
                  <a:gd name="T5" fmla="*/ 57 h 279"/>
                  <a:gd name="T6" fmla="*/ 111 w 536"/>
                  <a:gd name="T7" fmla="*/ 76 h 279"/>
                  <a:gd name="T8" fmla="*/ 137 w 536"/>
                  <a:gd name="T9" fmla="*/ 105 h 279"/>
                  <a:gd name="T10" fmla="*/ 173 w 536"/>
                  <a:gd name="T11" fmla="*/ 118 h 279"/>
                  <a:gd name="T12" fmla="*/ 209 w 536"/>
                  <a:gd name="T13" fmla="*/ 112 h 279"/>
                  <a:gd name="T14" fmla="*/ 225 w 536"/>
                  <a:gd name="T15" fmla="*/ 129 h 279"/>
                  <a:gd name="T16" fmla="*/ 261 w 536"/>
                  <a:gd name="T17" fmla="*/ 158 h 279"/>
                  <a:gd name="T18" fmla="*/ 288 w 536"/>
                  <a:gd name="T19" fmla="*/ 149 h 279"/>
                  <a:gd name="T20" fmla="*/ 299 w 536"/>
                  <a:gd name="T21" fmla="*/ 115 h 279"/>
                  <a:gd name="T22" fmla="*/ 272 w 536"/>
                  <a:gd name="T23" fmla="*/ 100 h 279"/>
                  <a:gd name="T24" fmla="*/ 252 w 536"/>
                  <a:gd name="T25" fmla="*/ 97 h 279"/>
                  <a:gd name="T26" fmla="*/ 275 w 536"/>
                  <a:gd name="T27" fmla="*/ 76 h 279"/>
                  <a:gd name="T28" fmla="*/ 299 w 536"/>
                  <a:gd name="T29" fmla="*/ 80 h 279"/>
                  <a:gd name="T30" fmla="*/ 304 w 536"/>
                  <a:gd name="T31" fmla="*/ 56 h 279"/>
                  <a:gd name="T32" fmla="*/ 325 w 536"/>
                  <a:gd name="T33" fmla="*/ 39 h 279"/>
                  <a:gd name="T34" fmla="*/ 331 w 536"/>
                  <a:gd name="T35" fmla="*/ 15 h 279"/>
                  <a:gd name="T36" fmla="*/ 363 w 536"/>
                  <a:gd name="T37" fmla="*/ 21 h 279"/>
                  <a:gd name="T38" fmla="*/ 392 w 536"/>
                  <a:gd name="T39" fmla="*/ 0 h 279"/>
                  <a:gd name="T40" fmla="*/ 410 w 536"/>
                  <a:gd name="T41" fmla="*/ 48 h 279"/>
                  <a:gd name="T42" fmla="*/ 436 w 536"/>
                  <a:gd name="T43" fmla="*/ 64 h 279"/>
                  <a:gd name="T44" fmla="*/ 458 w 536"/>
                  <a:gd name="T45" fmla="*/ 79 h 279"/>
                  <a:gd name="T46" fmla="*/ 467 w 536"/>
                  <a:gd name="T47" fmla="*/ 60 h 279"/>
                  <a:gd name="T48" fmla="*/ 481 w 536"/>
                  <a:gd name="T49" fmla="*/ 38 h 279"/>
                  <a:gd name="T50" fmla="*/ 498 w 536"/>
                  <a:gd name="T51" fmla="*/ 42 h 279"/>
                  <a:gd name="T52" fmla="*/ 528 w 536"/>
                  <a:gd name="T53" fmla="*/ 26 h 279"/>
                  <a:gd name="T54" fmla="*/ 530 w 536"/>
                  <a:gd name="T55" fmla="*/ 39 h 279"/>
                  <a:gd name="T56" fmla="*/ 495 w 536"/>
                  <a:gd name="T57" fmla="*/ 73 h 279"/>
                  <a:gd name="T58" fmla="*/ 484 w 536"/>
                  <a:gd name="T59" fmla="*/ 106 h 279"/>
                  <a:gd name="T60" fmla="*/ 458 w 536"/>
                  <a:gd name="T61" fmla="*/ 121 h 279"/>
                  <a:gd name="T62" fmla="*/ 431 w 536"/>
                  <a:gd name="T63" fmla="*/ 123 h 279"/>
                  <a:gd name="T64" fmla="*/ 414 w 536"/>
                  <a:gd name="T65" fmla="*/ 150 h 279"/>
                  <a:gd name="T66" fmla="*/ 408 w 536"/>
                  <a:gd name="T67" fmla="*/ 182 h 279"/>
                  <a:gd name="T68" fmla="*/ 367 w 536"/>
                  <a:gd name="T69" fmla="*/ 184 h 279"/>
                  <a:gd name="T70" fmla="*/ 326 w 536"/>
                  <a:gd name="T71" fmla="*/ 168 h 279"/>
                  <a:gd name="T72" fmla="*/ 316 w 536"/>
                  <a:gd name="T73" fmla="*/ 187 h 279"/>
                  <a:gd name="T74" fmla="*/ 322 w 536"/>
                  <a:gd name="T75" fmla="*/ 219 h 279"/>
                  <a:gd name="T76" fmla="*/ 316 w 536"/>
                  <a:gd name="T77" fmla="*/ 243 h 279"/>
                  <a:gd name="T78" fmla="*/ 322 w 536"/>
                  <a:gd name="T79" fmla="*/ 267 h 279"/>
                  <a:gd name="T80" fmla="*/ 293 w 536"/>
                  <a:gd name="T81" fmla="*/ 276 h 279"/>
                  <a:gd name="T82" fmla="*/ 247 w 536"/>
                  <a:gd name="T83" fmla="*/ 279 h 279"/>
                  <a:gd name="T84" fmla="*/ 237 w 536"/>
                  <a:gd name="T85" fmla="*/ 249 h 279"/>
                  <a:gd name="T86" fmla="*/ 196 w 536"/>
                  <a:gd name="T87" fmla="*/ 232 h 279"/>
                  <a:gd name="T88" fmla="*/ 162 w 536"/>
                  <a:gd name="T89" fmla="*/ 232 h 279"/>
                  <a:gd name="T90" fmla="*/ 128 w 536"/>
                  <a:gd name="T91" fmla="*/ 243 h 279"/>
                  <a:gd name="T92" fmla="*/ 88 w 536"/>
                  <a:gd name="T93" fmla="*/ 223 h 279"/>
                  <a:gd name="T94" fmla="*/ 61 w 536"/>
                  <a:gd name="T95" fmla="*/ 187 h 279"/>
                  <a:gd name="T96" fmla="*/ 44 w 536"/>
                  <a:gd name="T97" fmla="*/ 168 h 279"/>
                  <a:gd name="T98" fmla="*/ 36 w 536"/>
                  <a:gd name="T99" fmla="*/ 146 h 279"/>
                  <a:gd name="T100" fmla="*/ 33 w 536"/>
                  <a:gd name="T101" fmla="*/ 126 h 279"/>
                  <a:gd name="T102" fmla="*/ 30 w 536"/>
                  <a:gd name="T103" fmla="*/ 97 h 279"/>
                  <a:gd name="T104" fmla="*/ 2 w 536"/>
                  <a:gd name="T105" fmla="*/ 7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36" h="279">
                    <a:moveTo>
                      <a:pt x="2" y="73"/>
                    </a:moveTo>
                    <a:lnTo>
                      <a:pt x="11" y="70"/>
                    </a:lnTo>
                    <a:lnTo>
                      <a:pt x="12" y="67"/>
                    </a:lnTo>
                    <a:lnTo>
                      <a:pt x="14" y="59"/>
                    </a:lnTo>
                    <a:lnTo>
                      <a:pt x="21" y="53"/>
                    </a:lnTo>
                    <a:lnTo>
                      <a:pt x="26" y="51"/>
                    </a:lnTo>
                    <a:lnTo>
                      <a:pt x="27" y="45"/>
                    </a:lnTo>
                    <a:lnTo>
                      <a:pt x="35" y="50"/>
                    </a:lnTo>
                    <a:lnTo>
                      <a:pt x="43" y="36"/>
                    </a:lnTo>
                    <a:lnTo>
                      <a:pt x="53" y="32"/>
                    </a:lnTo>
                    <a:lnTo>
                      <a:pt x="58" y="33"/>
                    </a:lnTo>
                    <a:lnTo>
                      <a:pt x="62" y="32"/>
                    </a:lnTo>
                    <a:lnTo>
                      <a:pt x="70" y="45"/>
                    </a:lnTo>
                    <a:lnTo>
                      <a:pt x="80" y="48"/>
                    </a:lnTo>
                    <a:lnTo>
                      <a:pt x="88" y="57"/>
                    </a:lnTo>
                    <a:lnTo>
                      <a:pt x="94" y="57"/>
                    </a:lnTo>
                    <a:lnTo>
                      <a:pt x="91" y="68"/>
                    </a:lnTo>
                    <a:lnTo>
                      <a:pt x="94" y="76"/>
                    </a:lnTo>
                    <a:lnTo>
                      <a:pt x="103" y="76"/>
                    </a:lnTo>
                    <a:lnTo>
                      <a:pt x="111" y="76"/>
                    </a:lnTo>
                    <a:lnTo>
                      <a:pt x="118" y="88"/>
                    </a:lnTo>
                    <a:lnTo>
                      <a:pt x="123" y="89"/>
                    </a:lnTo>
                    <a:lnTo>
                      <a:pt x="131" y="86"/>
                    </a:lnTo>
                    <a:lnTo>
                      <a:pt x="134" y="92"/>
                    </a:lnTo>
                    <a:lnTo>
                      <a:pt x="137" y="105"/>
                    </a:lnTo>
                    <a:lnTo>
                      <a:pt x="140" y="109"/>
                    </a:lnTo>
                    <a:lnTo>
                      <a:pt x="150" y="109"/>
                    </a:lnTo>
                    <a:lnTo>
                      <a:pt x="155" y="114"/>
                    </a:lnTo>
                    <a:lnTo>
                      <a:pt x="164" y="114"/>
                    </a:lnTo>
                    <a:lnTo>
                      <a:pt x="173" y="118"/>
                    </a:lnTo>
                    <a:lnTo>
                      <a:pt x="179" y="120"/>
                    </a:lnTo>
                    <a:lnTo>
                      <a:pt x="190" y="118"/>
                    </a:lnTo>
                    <a:lnTo>
                      <a:pt x="194" y="115"/>
                    </a:lnTo>
                    <a:lnTo>
                      <a:pt x="203" y="112"/>
                    </a:lnTo>
                    <a:lnTo>
                      <a:pt x="209" y="112"/>
                    </a:lnTo>
                    <a:lnTo>
                      <a:pt x="216" y="109"/>
                    </a:lnTo>
                    <a:lnTo>
                      <a:pt x="217" y="114"/>
                    </a:lnTo>
                    <a:lnTo>
                      <a:pt x="219" y="121"/>
                    </a:lnTo>
                    <a:lnTo>
                      <a:pt x="225" y="124"/>
                    </a:lnTo>
                    <a:lnTo>
                      <a:pt x="225" y="129"/>
                    </a:lnTo>
                    <a:lnTo>
                      <a:pt x="238" y="132"/>
                    </a:lnTo>
                    <a:lnTo>
                      <a:pt x="249" y="136"/>
                    </a:lnTo>
                    <a:lnTo>
                      <a:pt x="255" y="139"/>
                    </a:lnTo>
                    <a:lnTo>
                      <a:pt x="253" y="155"/>
                    </a:lnTo>
                    <a:lnTo>
                      <a:pt x="261" y="158"/>
                    </a:lnTo>
                    <a:lnTo>
                      <a:pt x="266" y="156"/>
                    </a:lnTo>
                    <a:lnTo>
                      <a:pt x="266" y="161"/>
                    </a:lnTo>
                    <a:lnTo>
                      <a:pt x="269" y="161"/>
                    </a:lnTo>
                    <a:lnTo>
                      <a:pt x="275" y="152"/>
                    </a:lnTo>
                    <a:lnTo>
                      <a:pt x="288" y="149"/>
                    </a:lnTo>
                    <a:lnTo>
                      <a:pt x="288" y="136"/>
                    </a:lnTo>
                    <a:lnTo>
                      <a:pt x="285" y="130"/>
                    </a:lnTo>
                    <a:lnTo>
                      <a:pt x="288" y="124"/>
                    </a:lnTo>
                    <a:lnTo>
                      <a:pt x="296" y="121"/>
                    </a:lnTo>
                    <a:lnTo>
                      <a:pt x="299" y="115"/>
                    </a:lnTo>
                    <a:lnTo>
                      <a:pt x="296" y="112"/>
                    </a:lnTo>
                    <a:lnTo>
                      <a:pt x="288" y="109"/>
                    </a:lnTo>
                    <a:lnTo>
                      <a:pt x="287" y="103"/>
                    </a:lnTo>
                    <a:lnTo>
                      <a:pt x="282" y="100"/>
                    </a:lnTo>
                    <a:lnTo>
                      <a:pt x="272" y="100"/>
                    </a:lnTo>
                    <a:lnTo>
                      <a:pt x="269" y="106"/>
                    </a:lnTo>
                    <a:lnTo>
                      <a:pt x="264" y="103"/>
                    </a:lnTo>
                    <a:lnTo>
                      <a:pt x="267" y="95"/>
                    </a:lnTo>
                    <a:lnTo>
                      <a:pt x="263" y="94"/>
                    </a:lnTo>
                    <a:lnTo>
                      <a:pt x="252" y="97"/>
                    </a:lnTo>
                    <a:lnTo>
                      <a:pt x="252" y="92"/>
                    </a:lnTo>
                    <a:lnTo>
                      <a:pt x="253" y="88"/>
                    </a:lnTo>
                    <a:lnTo>
                      <a:pt x="266" y="89"/>
                    </a:lnTo>
                    <a:lnTo>
                      <a:pt x="278" y="82"/>
                    </a:lnTo>
                    <a:lnTo>
                      <a:pt x="275" y="76"/>
                    </a:lnTo>
                    <a:lnTo>
                      <a:pt x="278" y="76"/>
                    </a:lnTo>
                    <a:lnTo>
                      <a:pt x="282" y="77"/>
                    </a:lnTo>
                    <a:lnTo>
                      <a:pt x="293" y="73"/>
                    </a:lnTo>
                    <a:lnTo>
                      <a:pt x="296" y="79"/>
                    </a:lnTo>
                    <a:lnTo>
                      <a:pt x="299" y="80"/>
                    </a:lnTo>
                    <a:lnTo>
                      <a:pt x="305" y="79"/>
                    </a:lnTo>
                    <a:lnTo>
                      <a:pt x="308" y="76"/>
                    </a:lnTo>
                    <a:lnTo>
                      <a:pt x="305" y="68"/>
                    </a:lnTo>
                    <a:lnTo>
                      <a:pt x="301" y="67"/>
                    </a:lnTo>
                    <a:lnTo>
                      <a:pt x="304" y="56"/>
                    </a:lnTo>
                    <a:lnTo>
                      <a:pt x="308" y="56"/>
                    </a:lnTo>
                    <a:lnTo>
                      <a:pt x="314" y="57"/>
                    </a:lnTo>
                    <a:lnTo>
                      <a:pt x="319" y="56"/>
                    </a:lnTo>
                    <a:lnTo>
                      <a:pt x="319" y="42"/>
                    </a:lnTo>
                    <a:lnTo>
                      <a:pt x="325" y="39"/>
                    </a:lnTo>
                    <a:lnTo>
                      <a:pt x="328" y="36"/>
                    </a:lnTo>
                    <a:lnTo>
                      <a:pt x="329" y="30"/>
                    </a:lnTo>
                    <a:lnTo>
                      <a:pt x="326" y="21"/>
                    </a:lnTo>
                    <a:lnTo>
                      <a:pt x="326" y="13"/>
                    </a:lnTo>
                    <a:lnTo>
                      <a:pt x="331" y="15"/>
                    </a:lnTo>
                    <a:lnTo>
                      <a:pt x="337" y="10"/>
                    </a:lnTo>
                    <a:lnTo>
                      <a:pt x="335" y="4"/>
                    </a:lnTo>
                    <a:lnTo>
                      <a:pt x="341" y="4"/>
                    </a:lnTo>
                    <a:lnTo>
                      <a:pt x="343" y="13"/>
                    </a:lnTo>
                    <a:lnTo>
                      <a:pt x="363" y="21"/>
                    </a:lnTo>
                    <a:lnTo>
                      <a:pt x="366" y="24"/>
                    </a:lnTo>
                    <a:lnTo>
                      <a:pt x="373" y="19"/>
                    </a:lnTo>
                    <a:lnTo>
                      <a:pt x="386" y="4"/>
                    </a:lnTo>
                    <a:lnTo>
                      <a:pt x="386" y="0"/>
                    </a:lnTo>
                    <a:lnTo>
                      <a:pt x="392" y="0"/>
                    </a:lnTo>
                    <a:lnTo>
                      <a:pt x="399" y="7"/>
                    </a:lnTo>
                    <a:lnTo>
                      <a:pt x="407" y="10"/>
                    </a:lnTo>
                    <a:lnTo>
                      <a:pt x="411" y="9"/>
                    </a:lnTo>
                    <a:lnTo>
                      <a:pt x="410" y="22"/>
                    </a:lnTo>
                    <a:lnTo>
                      <a:pt x="410" y="48"/>
                    </a:lnTo>
                    <a:lnTo>
                      <a:pt x="414" y="50"/>
                    </a:lnTo>
                    <a:lnTo>
                      <a:pt x="417" y="67"/>
                    </a:lnTo>
                    <a:lnTo>
                      <a:pt x="428" y="68"/>
                    </a:lnTo>
                    <a:lnTo>
                      <a:pt x="434" y="60"/>
                    </a:lnTo>
                    <a:lnTo>
                      <a:pt x="436" y="64"/>
                    </a:lnTo>
                    <a:lnTo>
                      <a:pt x="451" y="64"/>
                    </a:lnTo>
                    <a:lnTo>
                      <a:pt x="458" y="64"/>
                    </a:lnTo>
                    <a:lnTo>
                      <a:pt x="458" y="70"/>
                    </a:lnTo>
                    <a:lnTo>
                      <a:pt x="454" y="76"/>
                    </a:lnTo>
                    <a:lnTo>
                      <a:pt x="458" y="79"/>
                    </a:lnTo>
                    <a:lnTo>
                      <a:pt x="464" y="76"/>
                    </a:lnTo>
                    <a:lnTo>
                      <a:pt x="472" y="70"/>
                    </a:lnTo>
                    <a:lnTo>
                      <a:pt x="475" y="67"/>
                    </a:lnTo>
                    <a:lnTo>
                      <a:pt x="472" y="62"/>
                    </a:lnTo>
                    <a:lnTo>
                      <a:pt x="467" y="60"/>
                    </a:lnTo>
                    <a:lnTo>
                      <a:pt x="464" y="48"/>
                    </a:lnTo>
                    <a:lnTo>
                      <a:pt x="470" y="48"/>
                    </a:lnTo>
                    <a:lnTo>
                      <a:pt x="470" y="42"/>
                    </a:lnTo>
                    <a:lnTo>
                      <a:pt x="477" y="45"/>
                    </a:lnTo>
                    <a:lnTo>
                      <a:pt x="481" y="38"/>
                    </a:lnTo>
                    <a:lnTo>
                      <a:pt x="480" y="30"/>
                    </a:lnTo>
                    <a:lnTo>
                      <a:pt x="486" y="35"/>
                    </a:lnTo>
                    <a:lnTo>
                      <a:pt x="490" y="42"/>
                    </a:lnTo>
                    <a:lnTo>
                      <a:pt x="495" y="47"/>
                    </a:lnTo>
                    <a:lnTo>
                      <a:pt x="498" y="42"/>
                    </a:lnTo>
                    <a:lnTo>
                      <a:pt x="504" y="36"/>
                    </a:lnTo>
                    <a:lnTo>
                      <a:pt x="508" y="33"/>
                    </a:lnTo>
                    <a:lnTo>
                      <a:pt x="513" y="33"/>
                    </a:lnTo>
                    <a:lnTo>
                      <a:pt x="518" y="27"/>
                    </a:lnTo>
                    <a:lnTo>
                      <a:pt x="528" y="26"/>
                    </a:lnTo>
                    <a:lnTo>
                      <a:pt x="528" y="22"/>
                    </a:lnTo>
                    <a:lnTo>
                      <a:pt x="534" y="19"/>
                    </a:lnTo>
                    <a:lnTo>
                      <a:pt x="536" y="21"/>
                    </a:lnTo>
                    <a:lnTo>
                      <a:pt x="534" y="30"/>
                    </a:lnTo>
                    <a:lnTo>
                      <a:pt x="530" y="39"/>
                    </a:lnTo>
                    <a:lnTo>
                      <a:pt x="518" y="44"/>
                    </a:lnTo>
                    <a:lnTo>
                      <a:pt x="511" y="60"/>
                    </a:lnTo>
                    <a:lnTo>
                      <a:pt x="501" y="64"/>
                    </a:lnTo>
                    <a:lnTo>
                      <a:pt x="495" y="64"/>
                    </a:lnTo>
                    <a:lnTo>
                      <a:pt x="495" y="73"/>
                    </a:lnTo>
                    <a:lnTo>
                      <a:pt x="484" y="76"/>
                    </a:lnTo>
                    <a:lnTo>
                      <a:pt x="480" y="86"/>
                    </a:lnTo>
                    <a:lnTo>
                      <a:pt x="480" y="91"/>
                    </a:lnTo>
                    <a:lnTo>
                      <a:pt x="484" y="100"/>
                    </a:lnTo>
                    <a:lnTo>
                      <a:pt x="484" y="106"/>
                    </a:lnTo>
                    <a:lnTo>
                      <a:pt x="477" y="112"/>
                    </a:lnTo>
                    <a:lnTo>
                      <a:pt x="474" y="115"/>
                    </a:lnTo>
                    <a:lnTo>
                      <a:pt x="475" y="121"/>
                    </a:lnTo>
                    <a:lnTo>
                      <a:pt x="461" y="124"/>
                    </a:lnTo>
                    <a:lnTo>
                      <a:pt x="458" y="121"/>
                    </a:lnTo>
                    <a:lnTo>
                      <a:pt x="448" y="120"/>
                    </a:lnTo>
                    <a:lnTo>
                      <a:pt x="442" y="121"/>
                    </a:lnTo>
                    <a:lnTo>
                      <a:pt x="439" y="118"/>
                    </a:lnTo>
                    <a:lnTo>
                      <a:pt x="434" y="118"/>
                    </a:lnTo>
                    <a:lnTo>
                      <a:pt x="431" y="123"/>
                    </a:lnTo>
                    <a:lnTo>
                      <a:pt x="428" y="130"/>
                    </a:lnTo>
                    <a:lnTo>
                      <a:pt x="425" y="133"/>
                    </a:lnTo>
                    <a:lnTo>
                      <a:pt x="420" y="135"/>
                    </a:lnTo>
                    <a:lnTo>
                      <a:pt x="416" y="139"/>
                    </a:lnTo>
                    <a:lnTo>
                      <a:pt x="414" y="150"/>
                    </a:lnTo>
                    <a:lnTo>
                      <a:pt x="417" y="156"/>
                    </a:lnTo>
                    <a:lnTo>
                      <a:pt x="425" y="164"/>
                    </a:lnTo>
                    <a:lnTo>
                      <a:pt x="422" y="171"/>
                    </a:lnTo>
                    <a:lnTo>
                      <a:pt x="411" y="176"/>
                    </a:lnTo>
                    <a:lnTo>
                      <a:pt x="408" y="182"/>
                    </a:lnTo>
                    <a:lnTo>
                      <a:pt x="399" y="185"/>
                    </a:lnTo>
                    <a:lnTo>
                      <a:pt x="395" y="184"/>
                    </a:lnTo>
                    <a:lnTo>
                      <a:pt x="386" y="185"/>
                    </a:lnTo>
                    <a:lnTo>
                      <a:pt x="370" y="182"/>
                    </a:lnTo>
                    <a:lnTo>
                      <a:pt x="367" y="184"/>
                    </a:lnTo>
                    <a:lnTo>
                      <a:pt x="367" y="185"/>
                    </a:lnTo>
                    <a:lnTo>
                      <a:pt x="354" y="182"/>
                    </a:lnTo>
                    <a:lnTo>
                      <a:pt x="346" y="173"/>
                    </a:lnTo>
                    <a:lnTo>
                      <a:pt x="331" y="167"/>
                    </a:lnTo>
                    <a:lnTo>
                      <a:pt x="326" y="168"/>
                    </a:lnTo>
                    <a:lnTo>
                      <a:pt x="319" y="167"/>
                    </a:lnTo>
                    <a:lnTo>
                      <a:pt x="316" y="170"/>
                    </a:lnTo>
                    <a:lnTo>
                      <a:pt x="316" y="181"/>
                    </a:lnTo>
                    <a:lnTo>
                      <a:pt x="319" y="182"/>
                    </a:lnTo>
                    <a:lnTo>
                      <a:pt x="316" y="187"/>
                    </a:lnTo>
                    <a:lnTo>
                      <a:pt x="313" y="190"/>
                    </a:lnTo>
                    <a:lnTo>
                      <a:pt x="310" y="194"/>
                    </a:lnTo>
                    <a:lnTo>
                      <a:pt x="313" y="202"/>
                    </a:lnTo>
                    <a:lnTo>
                      <a:pt x="314" y="208"/>
                    </a:lnTo>
                    <a:lnTo>
                      <a:pt x="322" y="219"/>
                    </a:lnTo>
                    <a:lnTo>
                      <a:pt x="325" y="219"/>
                    </a:lnTo>
                    <a:lnTo>
                      <a:pt x="317" y="231"/>
                    </a:lnTo>
                    <a:lnTo>
                      <a:pt x="314" y="231"/>
                    </a:lnTo>
                    <a:lnTo>
                      <a:pt x="313" y="237"/>
                    </a:lnTo>
                    <a:lnTo>
                      <a:pt x="316" y="243"/>
                    </a:lnTo>
                    <a:lnTo>
                      <a:pt x="311" y="247"/>
                    </a:lnTo>
                    <a:lnTo>
                      <a:pt x="316" y="252"/>
                    </a:lnTo>
                    <a:lnTo>
                      <a:pt x="313" y="261"/>
                    </a:lnTo>
                    <a:lnTo>
                      <a:pt x="319" y="264"/>
                    </a:lnTo>
                    <a:lnTo>
                      <a:pt x="322" y="267"/>
                    </a:lnTo>
                    <a:lnTo>
                      <a:pt x="317" y="270"/>
                    </a:lnTo>
                    <a:lnTo>
                      <a:pt x="316" y="279"/>
                    </a:lnTo>
                    <a:lnTo>
                      <a:pt x="308" y="275"/>
                    </a:lnTo>
                    <a:lnTo>
                      <a:pt x="301" y="279"/>
                    </a:lnTo>
                    <a:lnTo>
                      <a:pt x="293" y="276"/>
                    </a:lnTo>
                    <a:lnTo>
                      <a:pt x="279" y="266"/>
                    </a:lnTo>
                    <a:lnTo>
                      <a:pt x="273" y="266"/>
                    </a:lnTo>
                    <a:lnTo>
                      <a:pt x="258" y="273"/>
                    </a:lnTo>
                    <a:lnTo>
                      <a:pt x="255" y="276"/>
                    </a:lnTo>
                    <a:lnTo>
                      <a:pt x="247" y="279"/>
                    </a:lnTo>
                    <a:lnTo>
                      <a:pt x="246" y="278"/>
                    </a:lnTo>
                    <a:lnTo>
                      <a:pt x="240" y="270"/>
                    </a:lnTo>
                    <a:lnTo>
                      <a:pt x="238" y="258"/>
                    </a:lnTo>
                    <a:lnTo>
                      <a:pt x="240" y="253"/>
                    </a:lnTo>
                    <a:lnTo>
                      <a:pt x="237" y="249"/>
                    </a:lnTo>
                    <a:lnTo>
                      <a:pt x="237" y="246"/>
                    </a:lnTo>
                    <a:lnTo>
                      <a:pt x="228" y="240"/>
                    </a:lnTo>
                    <a:lnTo>
                      <a:pt x="209" y="241"/>
                    </a:lnTo>
                    <a:lnTo>
                      <a:pt x="202" y="234"/>
                    </a:lnTo>
                    <a:lnTo>
                      <a:pt x="196" y="232"/>
                    </a:lnTo>
                    <a:lnTo>
                      <a:pt x="191" y="234"/>
                    </a:lnTo>
                    <a:lnTo>
                      <a:pt x="184" y="229"/>
                    </a:lnTo>
                    <a:lnTo>
                      <a:pt x="182" y="225"/>
                    </a:lnTo>
                    <a:lnTo>
                      <a:pt x="178" y="225"/>
                    </a:lnTo>
                    <a:lnTo>
                      <a:pt x="162" y="232"/>
                    </a:lnTo>
                    <a:lnTo>
                      <a:pt x="158" y="243"/>
                    </a:lnTo>
                    <a:lnTo>
                      <a:pt x="149" y="247"/>
                    </a:lnTo>
                    <a:lnTo>
                      <a:pt x="140" y="247"/>
                    </a:lnTo>
                    <a:lnTo>
                      <a:pt x="135" y="250"/>
                    </a:lnTo>
                    <a:lnTo>
                      <a:pt x="128" y="243"/>
                    </a:lnTo>
                    <a:lnTo>
                      <a:pt x="117" y="240"/>
                    </a:lnTo>
                    <a:lnTo>
                      <a:pt x="103" y="238"/>
                    </a:lnTo>
                    <a:lnTo>
                      <a:pt x="96" y="234"/>
                    </a:lnTo>
                    <a:lnTo>
                      <a:pt x="88" y="226"/>
                    </a:lnTo>
                    <a:lnTo>
                      <a:pt x="88" y="223"/>
                    </a:lnTo>
                    <a:lnTo>
                      <a:pt x="79" y="215"/>
                    </a:lnTo>
                    <a:lnTo>
                      <a:pt x="73" y="209"/>
                    </a:lnTo>
                    <a:lnTo>
                      <a:pt x="71" y="205"/>
                    </a:lnTo>
                    <a:lnTo>
                      <a:pt x="61" y="194"/>
                    </a:lnTo>
                    <a:lnTo>
                      <a:pt x="61" y="187"/>
                    </a:lnTo>
                    <a:lnTo>
                      <a:pt x="58" y="185"/>
                    </a:lnTo>
                    <a:lnTo>
                      <a:pt x="56" y="182"/>
                    </a:lnTo>
                    <a:lnTo>
                      <a:pt x="55" y="179"/>
                    </a:lnTo>
                    <a:lnTo>
                      <a:pt x="52" y="179"/>
                    </a:lnTo>
                    <a:lnTo>
                      <a:pt x="44" y="168"/>
                    </a:lnTo>
                    <a:lnTo>
                      <a:pt x="43" y="165"/>
                    </a:lnTo>
                    <a:lnTo>
                      <a:pt x="36" y="162"/>
                    </a:lnTo>
                    <a:lnTo>
                      <a:pt x="35" y="158"/>
                    </a:lnTo>
                    <a:lnTo>
                      <a:pt x="36" y="155"/>
                    </a:lnTo>
                    <a:lnTo>
                      <a:pt x="36" y="146"/>
                    </a:lnTo>
                    <a:lnTo>
                      <a:pt x="36" y="141"/>
                    </a:lnTo>
                    <a:lnTo>
                      <a:pt x="43" y="139"/>
                    </a:lnTo>
                    <a:lnTo>
                      <a:pt x="46" y="135"/>
                    </a:lnTo>
                    <a:lnTo>
                      <a:pt x="46" y="132"/>
                    </a:lnTo>
                    <a:lnTo>
                      <a:pt x="33" y="126"/>
                    </a:lnTo>
                    <a:lnTo>
                      <a:pt x="29" y="121"/>
                    </a:lnTo>
                    <a:lnTo>
                      <a:pt x="29" y="114"/>
                    </a:lnTo>
                    <a:lnTo>
                      <a:pt x="30" y="109"/>
                    </a:lnTo>
                    <a:lnTo>
                      <a:pt x="33" y="102"/>
                    </a:lnTo>
                    <a:lnTo>
                      <a:pt x="30" y="97"/>
                    </a:lnTo>
                    <a:lnTo>
                      <a:pt x="24" y="94"/>
                    </a:lnTo>
                    <a:lnTo>
                      <a:pt x="21" y="89"/>
                    </a:lnTo>
                    <a:lnTo>
                      <a:pt x="18" y="88"/>
                    </a:lnTo>
                    <a:lnTo>
                      <a:pt x="0" y="80"/>
                    </a:lnTo>
                    <a:lnTo>
                      <a:pt x="2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6" name="Freeform 1238">
                <a:extLst>
                  <a:ext uri="{FF2B5EF4-FFF2-40B4-BE49-F238E27FC236}">
                    <a16:creationId xmlns:a16="http://schemas.microsoft.com/office/drawing/2014/main" id="{48D1B038-FC04-E28B-EBB3-4885E0B4F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651"/>
                <a:ext cx="100" cy="131"/>
              </a:xfrm>
              <a:custGeom>
                <a:avLst/>
                <a:gdLst>
                  <a:gd name="T0" fmla="*/ 61 w 201"/>
                  <a:gd name="T1" fmla="*/ 7 h 261"/>
                  <a:gd name="T2" fmla="*/ 63 w 201"/>
                  <a:gd name="T3" fmla="*/ 21 h 261"/>
                  <a:gd name="T4" fmla="*/ 67 w 201"/>
                  <a:gd name="T5" fmla="*/ 33 h 261"/>
                  <a:gd name="T6" fmla="*/ 61 w 201"/>
                  <a:gd name="T7" fmla="*/ 44 h 261"/>
                  <a:gd name="T8" fmla="*/ 47 w 201"/>
                  <a:gd name="T9" fmla="*/ 56 h 261"/>
                  <a:gd name="T10" fmla="*/ 38 w 201"/>
                  <a:gd name="T11" fmla="*/ 76 h 261"/>
                  <a:gd name="T12" fmla="*/ 41 w 201"/>
                  <a:gd name="T13" fmla="*/ 79 h 261"/>
                  <a:gd name="T14" fmla="*/ 52 w 201"/>
                  <a:gd name="T15" fmla="*/ 94 h 261"/>
                  <a:gd name="T16" fmla="*/ 58 w 201"/>
                  <a:gd name="T17" fmla="*/ 101 h 261"/>
                  <a:gd name="T18" fmla="*/ 53 w 201"/>
                  <a:gd name="T19" fmla="*/ 107 h 261"/>
                  <a:gd name="T20" fmla="*/ 61 w 201"/>
                  <a:gd name="T21" fmla="*/ 114 h 261"/>
                  <a:gd name="T22" fmla="*/ 49 w 201"/>
                  <a:gd name="T23" fmla="*/ 120 h 261"/>
                  <a:gd name="T24" fmla="*/ 34 w 201"/>
                  <a:gd name="T25" fmla="*/ 123 h 261"/>
                  <a:gd name="T26" fmla="*/ 34 w 201"/>
                  <a:gd name="T27" fmla="*/ 132 h 261"/>
                  <a:gd name="T28" fmla="*/ 34 w 201"/>
                  <a:gd name="T29" fmla="*/ 145 h 261"/>
                  <a:gd name="T30" fmla="*/ 23 w 201"/>
                  <a:gd name="T31" fmla="*/ 156 h 261"/>
                  <a:gd name="T32" fmla="*/ 0 w 201"/>
                  <a:gd name="T33" fmla="*/ 145 h 261"/>
                  <a:gd name="T34" fmla="*/ 6 w 201"/>
                  <a:gd name="T35" fmla="*/ 153 h 261"/>
                  <a:gd name="T36" fmla="*/ 0 w 201"/>
                  <a:gd name="T37" fmla="*/ 165 h 261"/>
                  <a:gd name="T38" fmla="*/ 6 w 201"/>
                  <a:gd name="T39" fmla="*/ 174 h 261"/>
                  <a:gd name="T40" fmla="*/ 12 w 201"/>
                  <a:gd name="T41" fmla="*/ 185 h 261"/>
                  <a:gd name="T42" fmla="*/ 17 w 201"/>
                  <a:gd name="T43" fmla="*/ 197 h 261"/>
                  <a:gd name="T44" fmla="*/ 41 w 201"/>
                  <a:gd name="T45" fmla="*/ 212 h 261"/>
                  <a:gd name="T46" fmla="*/ 52 w 201"/>
                  <a:gd name="T47" fmla="*/ 220 h 261"/>
                  <a:gd name="T48" fmla="*/ 58 w 201"/>
                  <a:gd name="T49" fmla="*/ 237 h 261"/>
                  <a:gd name="T50" fmla="*/ 63 w 201"/>
                  <a:gd name="T51" fmla="*/ 250 h 261"/>
                  <a:gd name="T52" fmla="*/ 75 w 201"/>
                  <a:gd name="T53" fmla="*/ 261 h 261"/>
                  <a:gd name="T54" fmla="*/ 87 w 201"/>
                  <a:gd name="T55" fmla="*/ 253 h 261"/>
                  <a:gd name="T56" fmla="*/ 96 w 201"/>
                  <a:gd name="T57" fmla="*/ 252 h 261"/>
                  <a:gd name="T58" fmla="*/ 114 w 201"/>
                  <a:gd name="T59" fmla="*/ 234 h 261"/>
                  <a:gd name="T60" fmla="*/ 123 w 201"/>
                  <a:gd name="T61" fmla="*/ 234 h 261"/>
                  <a:gd name="T62" fmla="*/ 125 w 201"/>
                  <a:gd name="T63" fmla="*/ 218 h 261"/>
                  <a:gd name="T64" fmla="*/ 123 w 201"/>
                  <a:gd name="T65" fmla="*/ 208 h 261"/>
                  <a:gd name="T66" fmla="*/ 110 w 201"/>
                  <a:gd name="T67" fmla="*/ 205 h 261"/>
                  <a:gd name="T68" fmla="*/ 110 w 201"/>
                  <a:gd name="T69" fmla="*/ 193 h 261"/>
                  <a:gd name="T70" fmla="*/ 122 w 201"/>
                  <a:gd name="T71" fmla="*/ 193 h 261"/>
                  <a:gd name="T72" fmla="*/ 135 w 201"/>
                  <a:gd name="T73" fmla="*/ 185 h 261"/>
                  <a:gd name="T74" fmla="*/ 141 w 201"/>
                  <a:gd name="T75" fmla="*/ 180 h 261"/>
                  <a:gd name="T76" fmla="*/ 154 w 201"/>
                  <a:gd name="T77" fmla="*/ 164 h 261"/>
                  <a:gd name="T78" fmla="*/ 151 w 201"/>
                  <a:gd name="T79" fmla="*/ 156 h 261"/>
                  <a:gd name="T80" fmla="*/ 148 w 201"/>
                  <a:gd name="T81" fmla="*/ 147 h 261"/>
                  <a:gd name="T82" fmla="*/ 151 w 201"/>
                  <a:gd name="T83" fmla="*/ 141 h 261"/>
                  <a:gd name="T84" fmla="*/ 145 w 201"/>
                  <a:gd name="T85" fmla="*/ 136 h 261"/>
                  <a:gd name="T86" fmla="*/ 138 w 201"/>
                  <a:gd name="T87" fmla="*/ 126 h 261"/>
                  <a:gd name="T88" fmla="*/ 143 w 201"/>
                  <a:gd name="T89" fmla="*/ 115 h 261"/>
                  <a:gd name="T90" fmla="*/ 148 w 201"/>
                  <a:gd name="T91" fmla="*/ 109 h 261"/>
                  <a:gd name="T92" fmla="*/ 157 w 201"/>
                  <a:gd name="T93" fmla="*/ 109 h 261"/>
                  <a:gd name="T94" fmla="*/ 167 w 201"/>
                  <a:gd name="T95" fmla="*/ 109 h 261"/>
                  <a:gd name="T96" fmla="*/ 173 w 201"/>
                  <a:gd name="T97" fmla="*/ 109 h 261"/>
                  <a:gd name="T98" fmla="*/ 189 w 201"/>
                  <a:gd name="T99" fmla="*/ 95 h 261"/>
                  <a:gd name="T100" fmla="*/ 201 w 201"/>
                  <a:gd name="T101" fmla="*/ 100 h 261"/>
                  <a:gd name="T102" fmla="*/ 196 w 201"/>
                  <a:gd name="T103" fmla="*/ 89 h 261"/>
                  <a:gd name="T104" fmla="*/ 187 w 201"/>
                  <a:gd name="T105" fmla="*/ 77 h 261"/>
                  <a:gd name="T106" fmla="*/ 170 w 201"/>
                  <a:gd name="T107" fmla="*/ 68 h 261"/>
                  <a:gd name="T108" fmla="*/ 152 w 201"/>
                  <a:gd name="T109" fmla="*/ 71 h 261"/>
                  <a:gd name="T110" fmla="*/ 143 w 201"/>
                  <a:gd name="T111" fmla="*/ 74 h 261"/>
                  <a:gd name="T112" fmla="*/ 125 w 201"/>
                  <a:gd name="T113" fmla="*/ 65 h 261"/>
                  <a:gd name="T114" fmla="*/ 117 w 201"/>
                  <a:gd name="T115" fmla="*/ 54 h 261"/>
                  <a:gd name="T116" fmla="*/ 108 w 201"/>
                  <a:gd name="T117" fmla="*/ 39 h 261"/>
                  <a:gd name="T118" fmla="*/ 99 w 201"/>
                  <a:gd name="T119" fmla="*/ 34 h 261"/>
                  <a:gd name="T120" fmla="*/ 88 w 201"/>
                  <a:gd name="T121" fmla="*/ 24 h 261"/>
                  <a:gd name="T122" fmla="*/ 79 w 201"/>
                  <a:gd name="T123" fmla="*/ 19 h 261"/>
                  <a:gd name="T124" fmla="*/ 61 w 201"/>
                  <a:gd name="T125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" h="261">
                    <a:moveTo>
                      <a:pt x="58" y="6"/>
                    </a:moveTo>
                    <a:lnTo>
                      <a:pt x="61" y="7"/>
                    </a:lnTo>
                    <a:lnTo>
                      <a:pt x="61" y="16"/>
                    </a:lnTo>
                    <a:lnTo>
                      <a:pt x="63" y="21"/>
                    </a:lnTo>
                    <a:lnTo>
                      <a:pt x="61" y="27"/>
                    </a:lnTo>
                    <a:lnTo>
                      <a:pt x="67" y="33"/>
                    </a:lnTo>
                    <a:lnTo>
                      <a:pt x="69" y="36"/>
                    </a:lnTo>
                    <a:lnTo>
                      <a:pt x="61" y="44"/>
                    </a:lnTo>
                    <a:lnTo>
                      <a:pt x="55" y="56"/>
                    </a:lnTo>
                    <a:lnTo>
                      <a:pt x="47" y="56"/>
                    </a:lnTo>
                    <a:lnTo>
                      <a:pt x="43" y="65"/>
                    </a:lnTo>
                    <a:lnTo>
                      <a:pt x="38" y="76"/>
                    </a:lnTo>
                    <a:lnTo>
                      <a:pt x="38" y="80"/>
                    </a:lnTo>
                    <a:lnTo>
                      <a:pt x="41" y="79"/>
                    </a:lnTo>
                    <a:lnTo>
                      <a:pt x="50" y="77"/>
                    </a:lnTo>
                    <a:lnTo>
                      <a:pt x="52" y="94"/>
                    </a:lnTo>
                    <a:lnTo>
                      <a:pt x="58" y="95"/>
                    </a:lnTo>
                    <a:lnTo>
                      <a:pt x="58" y="101"/>
                    </a:lnTo>
                    <a:lnTo>
                      <a:pt x="49" y="98"/>
                    </a:lnTo>
                    <a:lnTo>
                      <a:pt x="53" y="107"/>
                    </a:lnTo>
                    <a:lnTo>
                      <a:pt x="60" y="110"/>
                    </a:lnTo>
                    <a:lnTo>
                      <a:pt x="61" y="114"/>
                    </a:lnTo>
                    <a:lnTo>
                      <a:pt x="52" y="123"/>
                    </a:lnTo>
                    <a:lnTo>
                      <a:pt x="49" y="120"/>
                    </a:lnTo>
                    <a:lnTo>
                      <a:pt x="37" y="120"/>
                    </a:lnTo>
                    <a:lnTo>
                      <a:pt x="34" y="123"/>
                    </a:lnTo>
                    <a:lnTo>
                      <a:pt x="40" y="129"/>
                    </a:lnTo>
                    <a:lnTo>
                      <a:pt x="34" y="132"/>
                    </a:lnTo>
                    <a:lnTo>
                      <a:pt x="37" y="139"/>
                    </a:lnTo>
                    <a:lnTo>
                      <a:pt x="34" y="145"/>
                    </a:lnTo>
                    <a:lnTo>
                      <a:pt x="26" y="155"/>
                    </a:lnTo>
                    <a:lnTo>
                      <a:pt x="23" y="156"/>
                    </a:lnTo>
                    <a:lnTo>
                      <a:pt x="19" y="152"/>
                    </a:lnTo>
                    <a:lnTo>
                      <a:pt x="0" y="145"/>
                    </a:lnTo>
                    <a:lnTo>
                      <a:pt x="2" y="150"/>
                    </a:lnTo>
                    <a:lnTo>
                      <a:pt x="6" y="153"/>
                    </a:lnTo>
                    <a:lnTo>
                      <a:pt x="6" y="162"/>
                    </a:lnTo>
                    <a:lnTo>
                      <a:pt x="0" y="165"/>
                    </a:lnTo>
                    <a:lnTo>
                      <a:pt x="0" y="168"/>
                    </a:lnTo>
                    <a:lnTo>
                      <a:pt x="6" y="174"/>
                    </a:lnTo>
                    <a:lnTo>
                      <a:pt x="8" y="180"/>
                    </a:lnTo>
                    <a:lnTo>
                      <a:pt x="12" y="185"/>
                    </a:lnTo>
                    <a:lnTo>
                      <a:pt x="12" y="196"/>
                    </a:lnTo>
                    <a:lnTo>
                      <a:pt x="17" y="197"/>
                    </a:lnTo>
                    <a:lnTo>
                      <a:pt x="40" y="200"/>
                    </a:lnTo>
                    <a:lnTo>
                      <a:pt x="41" y="212"/>
                    </a:lnTo>
                    <a:lnTo>
                      <a:pt x="44" y="215"/>
                    </a:lnTo>
                    <a:lnTo>
                      <a:pt x="52" y="220"/>
                    </a:lnTo>
                    <a:lnTo>
                      <a:pt x="60" y="231"/>
                    </a:lnTo>
                    <a:lnTo>
                      <a:pt x="58" y="237"/>
                    </a:lnTo>
                    <a:lnTo>
                      <a:pt x="58" y="243"/>
                    </a:lnTo>
                    <a:lnTo>
                      <a:pt x="63" y="250"/>
                    </a:lnTo>
                    <a:lnTo>
                      <a:pt x="73" y="253"/>
                    </a:lnTo>
                    <a:lnTo>
                      <a:pt x="75" y="261"/>
                    </a:lnTo>
                    <a:lnTo>
                      <a:pt x="82" y="255"/>
                    </a:lnTo>
                    <a:lnTo>
                      <a:pt x="87" y="253"/>
                    </a:lnTo>
                    <a:lnTo>
                      <a:pt x="88" y="247"/>
                    </a:lnTo>
                    <a:lnTo>
                      <a:pt x="96" y="252"/>
                    </a:lnTo>
                    <a:lnTo>
                      <a:pt x="104" y="238"/>
                    </a:lnTo>
                    <a:lnTo>
                      <a:pt x="114" y="234"/>
                    </a:lnTo>
                    <a:lnTo>
                      <a:pt x="119" y="235"/>
                    </a:lnTo>
                    <a:lnTo>
                      <a:pt x="123" y="234"/>
                    </a:lnTo>
                    <a:lnTo>
                      <a:pt x="128" y="221"/>
                    </a:lnTo>
                    <a:lnTo>
                      <a:pt x="125" y="218"/>
                    </a:lnTo>
                    <a:lnTo>
                      <a:pt x="126" y="211"/>
                    </a:lnTo>
                    <a:lnTo>
                      <a:pt x="123" y="208"/>
                    </a:lnTo>
                    <a:lnTo>
                      <a:pt x="116" y="206"/>
                    </a:lnTo>
                    <a:lnTo>
                      <a:pt x="110" y="205"/>
                    </a:lnTo>
                    <a:lnTo>
                      <a:pt x="104" y="200"/>
                    </a:lnTo>
                    <a:lnTo>
                      <a:pt x="110" y="193"/>
                    </a:lnTo>
                    <a:lnTo>
                      <a:pt x="119" y="193"/>
                    </a:lnTo>
                    <a:lnTo>
                      <a:pt x="122" y="193"/>
                    </a:lnTo>
                    <a:lnTo>
                      <a:pt x="125" y="188"/>
                    </a:lnTo>
                    <a:lnTo>
                      <a:pt x="135" y="185"/>
                    </a:lnTo>
                    <a:lnTo>
                      <a:pt x="138" y="180"/>
                    </a:lnTo>
                    <a:lnTo>
                      <a:pt x="141" y="180"/>
                    </a:lnTo>
                    <a:lnTo>
                      <a:pt x="152" y="176"/>
                    </a:lnTo>
                    <a:lnTo>
                      <a:pt x="154" y="164"/>
                    </a:lnTo>
                    <a:lnTo>
                      <a:pt x="148" y="159"/>
                    </a:lnTo>
                    <a:lnTo>
                      <a:pt x="151" y="156"/>
                    </a:lnTo>
                    <a:lnTo>
                      <a:pt x="145" y="153"/>
                    </a:lnTo>
                    <a:lnTo>
                      <a:pt x="148" y="147"/>
                    </a:lnTo>
                    <a:lnTo>
                      <a:pt x="152" y="145"/>
                    </a:lnTo>
                    <a:lnTo>
                      <a:pt x="151" y="141"/>
                    </a:lnTo>
                    <a:lnTo>
                      <a:pt x="143" y="141"/>
                    </a:lnTo>
                    <a:lnTo>
                      <a:pt x="145" y="136"/>
                    </a:lnTo>
                    <a:lnTo>
                      <a:pt x="143" y="132"/>
                    </a:lnTo>
                    <a:lnTo>
                      <a:pt x="138" y="126"/>
                    </a:lnTo>
                    <a:lnTo>
                      <a:pt x="135" y="121"/>
                    </a:lnTo>
                    <a:lnTo>
                      <a:pt x="143" y="115"/>
                    </a:lnTo>
                    <a:lnTo>
                      <a:pt x="149" y="114"/>
                    </a:lnTo>
                    <a:lnTo>
                      <a:pt x="148" y="109"/>
                    </a:lnTo>
                    <a:lnTo>
                      <a:pt x="149" y="103"/>
                    </a:lnTo>
                    <a:lnTo>
                      <a:pt x="157" y="109"/>
                    </a:lnTo>
                    <a:lnTo>
                      <a:pt x="161" y="107"/>
                    </a:lnTo>
                    <a:lnTo>
                      <a:pt x="167" y="109"/>
                    </a:lnTo>
                    <a:lnTo>
                      <a:pt x="169" y="106"/>
                    </a:lnTo>
                    <a:lnTo>
                      <a:pt x="173" y="109"/>
                    </a:lnTo>
                    <a:lnTo>
                      <a:pt x="184" y="101"/>
                    </a:lnTo>
                    <a:lnTo>
                      <a:pt x="189" y="95"/>
                    </a:lnTo>
                    <a:lnTo>
                      <a:pt x="195" y="100"/>
                    </a:lnTo>
                    <a:lnTo>
                      <a:pt x="201" y="100"/>
                    </a:lnTo>
                    <a:lnTo>
                      <a:pt x="201" y="94"/>
                    </a:lnTo>
                    <a:lnTo>
                      <a:pt x="196" y="89"/>
                    </a:lnTo>
                    <a:lnTo>
                      <a:pt x="195" y="82"/>
                    </a:lnTo>
                    <a:lnTo>
                      <a:pt x="187" y="77"/>
                    </a:lnTo>
                    <a:lnTo>
                      <a:pt x="175" y="72"/>
                    </a:lnTo>
                    <a:lnTo>
                      <a:pt x="170" y="68"/>
                    </a:lnTo>
                    <a:lnTo>
                      <a:pt x="164" y="65"/>
                    </a:lnTo>
                    <a:lnTo>
                      <a:pt x="152" y="71"/>
                    </a:lnTo>
                    <a:lnTo>
                      <a:pt x="143" y="68"/>
                    </a:lnTo>
                    <a:lnTo>
                      <a:pt x="143" y="74"/>
                    </a:lnTo>
                    <a:lnTo>
                      <a:pt x="132" y="57"/>
                    </a:lnTo>
                    <a:lnTo>
                      <a:pt x="125" y="65"/>
                    </a:lnTo>
                    <a:lnTo>
                      <a:pt x="117" y="62"/>
                    </a:lnTo>
                    <a:lnTo>
                      <a:pt x="117" y="54"/>
                    </a:lnTo>
                    <a:lnTo>
                      <a:pt x="108" y="48"/>
                    </a:lnTo>
                    <a:lnTo>
                      <a:pt x="108" y="39"/>
                    </a:lnTo>
                    <a:lnTo>
                      <a:pt x="96" y="41"/>
                    </a:lnTo>
                    <a:lnTo>
                      <a:pt x="99" y="34"/>
                    </a:lnTo>
                    <a:lnTo>
                      <a:pt x="97" y="27"/>
                    </a:lnTo>
                    <a:lnTo>
                      <a:pt x="88" y="24"/>
                    </a:lnTo>
                    <a:lnTo>
                      <a:pt x="87" y="15"/>
                    </a:lnTo>
                    <a:lnTo>
                      <a:pt x="79" y="19"/>
                    </a:lnTo>
                    <a:lnTo>
                      <a:pt x="64" y="9"/>
                    </a:lnTo>
                    <a:lnTo>
                      <a:pt x="61" y="0"/>
                    </a:lnTo>
                    <a:lnTo>
                      <a:pt x="58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7" name="Freeform 1239">
                <a:extLst>
                  <a:ext uri="{FF2B5EF4-FFF2-40B4-BE49-F238E27FC236}">
                    <a16:creationId xmlns:a16="http://schemas.microsoft.com/office/drawing/2014/main" id="{7F98F535-88DE-0211-176D-AA8465100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651"/>
                <a:ext cx="100" cy="131"/>
              </a:xfrm>
              <a:custGeom>
                <a:avLst/>
                <a:gdLst>
                  <a:gd name="T0" fmla="*/ 61 w 201"/>
                  <a:gd name="T1" fmla="*/ 0 h 261"/>
                  <a:gd name="T2" fmla="*/ 79 w 201"/>
                  <a:gd name="T3" fmla="*/ 19 h 261"/>
                  <a:gd name="T4" fmla="*/ 88 w 201"/>
                  <a:gd name="T5" fmla="*/ 24 h 261"/>
                  <a:gd name="T6" fmla="*/ 99 w 201"/>
                  <a:gd name="T7" fmla="*/ 34 h 261"/>
                  <a:gd name="T8" fmla="*/ 108 w 201"/>
                  <a:gd name="T9" fmla="*/ 39 h 261"/>
                  <a:gd name="T10" fmla="*/ 117 w 201"/>
                  <a:gd name="T11" fmla="*/ 54 h 261"/>
                  <a:gd name="T12" fmla="*/ 125 w 201"/>
                  <a:gd name="T13" fmla="*/ 65 h 261"/>
                  <a:gd name="T14" fmla="*/ 143 w 201"/>
                  <a:gd name="T15" fmla="*/ 74 h 261"/>
                  <a:gd name="T16" fmla="*/ 152 w 201"/>
                  <a:gd name="T17" fmla="*/ 71 h 261"/>
                  <a:gd name="T18" fmla="*/ 170 w 201"/>
                  <a:gd name="T19" fmla="*/ 68 h 261"/>
                  <a:gd name="T20" fmla="*/ 187 w 201"/>
                  <a:gd name="T21" fmla="*/ 77 h 261"/>
                  <a:gd name="T22" fmla="*/ 196 w 201"/>
                  <a:gd name="T23" fmla="*/ 89 h 261"/>
                  <a:gd name="T24" fmla="*/ 201 w 201"/>
                  <a:gd name="T25" fmla="*/ 100 h 261"/>
                  <a:gd name="T26" fmla="*/ 189 w 201"/>
                  <a:gd name="T27" fmla="*/ 95 h 261"/>
                  <a:gd name="T28" fmla="*/ 173 w 201"/>
                  <a:gd name="T29" fmla="*/ 109 h 261"/>
                  <a:gd name="T30" fmla="*/ 167 w 201"/>
                  <a:gd name="T31" fmla="*/ 109 h 261"/>
                  <a:gd name="T32" fmla="*/ 157 w 201"/>
                  <a:gd name="T33" fmla="*/ 109 h 261"/>
                  <a:gd name="T34" fmla="*/ 148 w 201"/>
                  <a:gd name="T35" fmla="*/ 109 h 261"/>
                  <a:gd name="T36" fmla="*/ 143 w 201"/>
                  <a:gd name="T37" fmla="*/ 115 h 261"/>
                  <a:gd name="T38" fmla="*/ 138 w 201"/>
                  <a:gd name="T39" fmla="*/ 126 h 261"/>
                  <a:gd name="T40" fmla="*/ 145 w 201"/>
                  <a:gd name="T41" fmla="*/ 136 h 261"/>
                  <a:gd name="T42" fmla="*/ 151 w 201"/>
                  <a:gd name="T43" fmla="*/ 141 h 261"/>
                  <a:gd name="T44" fmla="*/ 148 w 201"/>
                  <a:gd name="T45" fmla="*/ 147 h 261"/>
                  <a:gd name="T46" fmla="*/ 151 w 201"/>
                  <a:gd name="T47" fmla="*/ 156 h 261"/>
                  <a:gd name="T48" fmla="*/ 154 w 201"/>
                  <a:gd name="T49" fmla="*/ 164 h 261"/>
                  <a:gd name="T50" fmla="*/ 141 w 201"/>
                  <a:gd name="T51" fmla="*/ 180 h 261"/>
                  <a:gd name="T52" fmla="*/ 135 w 201"/>
                  <a:gd name="T53" fmla="*/ 185 h 261"/>
                  <a:gd name="T54" fmla="*/ 122 w 201"/>
                  <a:gd name="T55" fmla="*/ 193 h 261"/>
                  <a:gd name="T56" fmla="*/ 110 w 201"/>
                  <a:gd name="T57" fmla="*/ 193 h 261"/>
                  <a:gd name="T58" fmla="*/ 110 w 201"/>
                  <a:gd name="T59" fmla="*/ 205 h 261"/>
                  <a:gd name="T60" fmla="*/ 123 w 201"/>
                  <a:gd name="T61" fmla="*/ 208 h 261"/>
                  <a:gd name="T62" fmla="*/ 125 w 201"/>
                  <a:gd name="T63" fmla="*/ 218 h 261"/>
                  <a:gd name="T64" fmla="*/ 123 w 201"/>
                  <a:gd name="T65" fmla="*/ 234 h 261"/>
                  <a:gd name="T66" fmla="*/ 114 w 201"/>
                  <a:gd name="T67" fmla="*/ 234 h 261"/>
                  <a:gd name="T68" fmla="*/ 96 w 201"/>
                  <a:gd name="T69" fmla="*/ 252 h 261"/>
                  <a:gd name="T70" fmla="*/ 87 w 201"/>
                  <a:gd name="T71" fmla="*/ 253 h 261"/>
                  <a:gd name="T72" fmla="*/ 75 w 201"/>
                  <a:gd name="T73" fmla="*/ 261 h 261"/>
                  <a:gd name="T74" fmla="*/ 63 w 201"/>
                  <a:gd name="T75" fmla="*/ 250 h 261"/>
                  <a:gd name="T76" fmla="*/ 58 w 201"/>
                  <a:gd name="T77" fmla="*/ 237 h 261"/>
                  <a:gd name="T78" fmla="*/ 52 w 201"/>
                  <a:gd name="T79" fmla="*/ 220 h 261"/>
                  <a:gd name="T80" fmla="*/ 41 w 201"/>
                  <a:gd name="T81" fmla="*/ 212 h 261"/>
                  <a:gd name="T82" fmla="*/ 17 w 201"/>
                  <a:gd name="T83" fmla="*/ 197 h 261"/>
                  <a:gd name="T84" fmla="*/ 12 w 201"/>
                  <a:gd name="T85" fmla="*/ 185 h 261"/>
                  <a:gd name="T86" fmla="*/ 6 w 201"/>
                  <a:gd name="T87" fmla="*/ 174 h 261"/>
                  <a:gd name="T88" fmla="*/ 0 w 201"/>
                  <a:gd name="T89" fmla="*/ 165 h 261"/>
                  <a:gd name="T90" fmla="*/ 6 w 201"/>
                  <a:gd name="T91" fmla="*/ 153 h 261"/>
                  <a:gd name="T92" fmla="*/ 0 w 201"/>
                  <a:gd name="T93" fmla="*/ 145 h 261"/>
                  <a:gd name="T94" fmla="*/ 23 w 201"/>
                  <a:gd name="T95" fmla="*/ 156 h 261"/>
                  <a:gd name="T96" fmla="*/ 34 w 201"/>
                  <a:gd name="T97" fmla="*/ 145 h 261"/>
                  <a:gd name="T98" fmla="*/ 34 w 201"/>
                  <a:gd name="T99" fmla="*/ 132 h 261"/>
                  <a:gd name="T100" fmla="*/ 34 w 201"/>
                  <a:gd name="T101" fmla="*/ 123 h 261"/>
                  <a:gd name="T102" fmla="*/ 49 w 201"/>
                  <a:gd name="T103" fmla="*/ 120 h 261"/>
                  <a:gd name="T104" fmla="*/ 61 w 201"/>
                  <a:gd name="T105" fmla="*/ 114 h 261"/>
                  <a:gd name="T106" fmla="*/ 53 w 201"/>
                  <a:gd name="T107" fmla="*/ 107 h 261"/>
                  <a:gd name="T108" fmla="*/ 58 w 201"/>
                  <a:gd name="T109" fmla="*/ 101 h 261"/>
                  <a:gd name="T110" fmla="*/ 52 w 201"/>
                  <a:gd name="T111" fmla="*/ 94 h 261"/>
                  <a:gd name="T112" fmla="*/ 41 w 201"/>
                  <a:gd name="T113" fmla="*/ 79 h 261"/>
                  <a:gd name="T114" fmla="*/ 38 w 201"/>
                  <a:gd name="T115" fmla="*/ 76 h 261"/>
                  <a:gd name="T116" fmla="*/ 47 w 201"/>
                  <a:gd name="T117" fmla="*/ 56 h 261"/>
                  <a:gd name="T118" fmla="*/ 61 w 201"/>
                  <a:gd name="T119" fmla="*/ 44 h 261"/>
                  <a:gd name="T120" fmla="*/ 67 w 201"/>
                  <a:gd name="T121" fmla="*/ 33 h 261"/>
                  <a:gd name="T122" fmla="*/ 63 w 201"/>
                  <a:gd name="T123" fmla="*/ 21 h 261"/>
                  <a:gd name="T124" fmla="*/ 61 w 201"/>
                  <a:gd name="T125" fmla="*/ 7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" h="261">
                    <a:moveTo>
                      <a:pt x="58" y="6"/>
                    </a:moveTo>
                    <a:lnTo>
                      <a:pt x="61" y="0"/>
                    </a:lnTo>
                    <a:lnTo>
                      <a:pt x="64" y="9"/>
                    </a:lnTo>
                    <a:lnTo>
                      <a:pt x="79" y="19"/>
                    </a:lnTo>
                    <a:lnTo>
                      <a:pt x="87" y="15"/>
                    </a:lnTo>
                    <a:lnTo>
                      <a:pt x="88" y="24"/>
                    </a:lnTo>
                    <a:lnTo>
                      <a:pt x="97" y="27"/>
                    </a:lnTo>
                    <a:lnTo>
                      <a:pt x="99" y="34"/>
                    </a:lnTo>
                    <a:lnTo>
                      <a:pt x="96" y="41"/>
                    </a:lnTo>
                    <a:lnTo>
                      <a:pt x="108" y="39"/>
                    </a:lnTo>
                    <a:lnTo>
                      <a:pt x="108" y="48"/>
                    </a:lnTo>
                    <a:lnTo>
                      <a:pt x="117" y="54"/>
                    </a:lnTo>
                    <a:lnTo>
                      <a:pt x="117" y="62"/>
                    </a:lnTo>
                    <a:lnTo>
                      <a:pt x="125" y="65"/>
                    </a:lnTo>
                    <a:lnTo>
                      <a:pt x="132" y="57"/>
                    </a:lnTo>
                    <a:lnTo>
                      <a:pt x="143" y="74"/>
                    </a:lnTo>
                    <a:lnTo>
                      <a:pt x="143" y="68"/>
                    </a:lnTo>
                    <a:lnTo>
                      <a:pt x="152" y="71"/>
                    </a:lnTo>
                    <a:lnTo>
                      <a:pt x="164" y="65"/>
                    </a:lnTo>
                    <a:lnTo>
                      <a:pt x="170" y="68"/>
                    </a:lnTo>
                    <a:lnTo>
                      <a:pt x="175" y="72"/>
                    </a:lnTo>
                    <a:lnTo>
                      <a:pt x="187" y="77"/>
                    </a:lnTo>
                    <a:lnTo>
                      <a:pt x="195" y="82"/>
                    </a:lnTo>
                    <a:lnTo>
                      <a:pt x="196" y="89"/>
                    </a:lnTo>
                    <a:lnTo>
                      <a:pt x="201" y="94"/>
                    </a:lnTo>
                    <a:lnTo>
                      <a:pt x="201" y="100"/>
                    </a:lnTo>
                    <a:lnTo>
                      <a:pt x="195" y="100"/>
                    </a:lnTo>
                    <a:lnTo>
                      <a:pt x="189" y="95"/>
                    </a:lnTo>
                    <a:lnTo>
                      <a:pt x="184" y="101"/>
                    </a:lnTo>
                    <a:lnTo>
                      <a:pt x="173" y="109"/>
                    </a:lnTo>
                    <a:lnTo>
                      <a:pt x="169" y="106"/>
                    </a:lnTo>
                    <a:lnTo>
                      <a:pt x="167" y="109"/>
                    </a:lnTo>
                    <a:lnTo>
                      <a:pt x="161" y="107"/>
                    </a:lnTo>
                    <a:lnTo>
                      <a:pt x="157" y="109"/>
                    </a:lnTo>
                    <a:lnTo>
                      <a:pt x="149" y="103"/>
                    </a:lnTo>
                    <a:lnTo>
                      <a:pt x="148" y="109"/>
                    </a:lnTo>
                    <a:lnTo>
                      <a:pt x="149" y="114"/>
                    </a:lnTo>
                    <a:lnTo>
                      <a:pt x="143" y="115"/>
                    </a:lnTo>
                    <a:lnTo>
                      <a:pt x="135" y="121"/>
                    </a:lnTo>
                    <a:lnTo>
                      <a:pt x="138" y="126"/>
                    </a:lnTo>
                    <a:lnTo>
                      <a:pt x="143" y="132"/>
                    </a:lnTo>
                    <a:lnTo>
                      <a:pt x="145" y="136"/>
                    </a:lnTo>
                    <a:lnTo>
                      <a:pt x="143" y="141"/>
                    </a:lnTo>
                    <a:lnTo>
                      <a:pt x="151" y="141"/>
                    </a:lnTo>
                    <a:lnTo>
                      <a:pt x="152" y="145"/>
                    </a:lnTo>
                    <a:lnTo>
                      <a:pt x="148" y="147"/>
                    </a:lnTo>
                    <a:lnTo>
                      <a:pt x="145" y="153"/>
                    </a:lnTo>
                    <a:lnTo>
                      <a:pt x="151" y="156"/>
                    </a:lnTo>
                    <a:lnTo>
                      <a:pt x="148" y="159"/>
                    </a:lnTo>
                    <a:lnTo>
                      <a:pt x="154" y="164"/>
                    </a:lnTo>
                    <a:lnTo>
                      <a:pt x="152" y="176"/>
                    </a:lnTo>
                    <a:lnTo>
                      <a:pt x="141" y="180"/>
                    </a:lnTo>
                    <a:lnTo>
                      <a:pt x="138" y="180"/>
                    </a:lnTo>
                    <a:lnTo>
                      <a:pt x="135" y="185"/>
                    </a:lnTo>
                    <a:lnTo>
                      <a:pt x="125" y="188"/>
                    </a:lnTo>
                    <a:lnTo>
                      <a:pt x="122" y="193"/>
                    </a:lnTo>
                    <a:lnTo>
                      <a:pt x="119" y="193"/>
                    </a:lnTo>
                    <a:lnTo>
                      <a:pt x="110" y="193"/>
                    </a:lnTo>
                    <a:lnTo>
                      <a:pt x="104" y="200"/>
                    </a:lnTo>
                    <a:lnTo>
                      <a:pt x="110" y="205"/>
                    </a:lnTo>
                    <a:lnTo>
                      <a:pt x="116" y="206"/>
                    </a:lnTo>
                    <a:lnTo>
                      <a:pt x="123" y="208"/>
                    </a:lnTo>
                    <a:lnTo>
                      <a:pt x="126" y="211"/>
                    </a:lnTo>
                    <a:lnTo>
                      <a:pt x="125" y="218"/>
                    </a:lnTo>
                    <a:lnTo>
                      <a:pt x="128" y="221"/>
                    </a:lnTo>
                    <a:lnTo>
                      <a:pt x="123" y="234"/>
                    </a:lnTo>
                    <a:lnTo>
                      <a:pt x="119" y="235"/>
                    </a:lnTo>
                    <a:lnTo>
                      <a:pt x="114" y="234"/>
                    </a:lnTo>
                    <a:lnTo>
                      <a:pt x="104" y="238"/>
                    </a:lnTo>
                    <a:lnTo>
                      <a:pt x="96" y="252"/>
                    </a:lnTo>
                    <a:lnTo>
                      <a:pt x="88" y="247"/>
                    </a:lnTo>
                    <a:lnTo>
                      <a:pt x="87" y="253"/>
                    </a:lnTo>
                    <a:lnTo>
                      <a:pt x="82" y="255"/>
                    </a:lnTo>
                    <a:lnTo>
                      <a:pt x="75" y="261"/>
                    </a:lnTo>
                    <a:lnTo>
                      <a:pt x="73" y="253"/>
                    </a:lnTo>
                    <a:lnTo>
                      <a:pt x="63" y="250"/>
                    </a:lnTo>
                    <a:lnTo>
                      <a:pt x="58" y="243"/>
                    </a:lnTo>
                    <a:lnTo>
                      <a:pt x="58" y="237"/>
                    </a:lnTo>
                    <a:lnTo>
                      <a:pt x="60" y="231"/>
                    </a:lnTo>
                    <a:lnTo>
                      <a:pt x="52" y="220"/>
                    </a:lnTo>
                    <a:lnTo>
                      <a:pt x="44" y="215"/>
                    </a:lnTo>
                    <a:lnTo>
                      <a:pt x="41" y="212"/>
                    </a:lnTo>
                    <a:lnTo>
                      <a:pt x="40" y="200"/>
                    </a:lnTo>
                    <a:lnTo>
                      <a:pt x="17" y="197"/>
                    </a:lnTo>
                    <a:lnTo>
                      <a:pt x="12" y="196"/>
                    </a:lnTo>
                    <a:lnTo>
                      <a:pt x="12" y="185"/>
                    </a:lnTo>
                    <a:lnTo>
                      <a:pt x="8" y="180"/>
                    </a:lnTo>
                    <a:lnTo>
                      <a:pt x="6" y="174"/>
                    </a:lnTo>
                    <a:lnTo>
                      <a:pt x="0" y="168"/>
                    </a:lnTo>
                    <a:lnTo>
                      <a:pt x="0" y="165"/>
                    </a:lnTo>
                    <a:lnTo>
                      <a:pt x="6" y="162"/>
                    </a:lnTo>
                    <a:lnTo>
                      <a:pt x="6" y="153"/>
                    </a:lnTo>
                    <a:lnTo>
                      <a:pt x="2" y="150"/>
                    </a:lnTo>
                    <a:lnTo>
                      <a:pt x="0" y="145"/>
                    </a:lnTo>
                    <a:lnTo>
                      <a:pt x="19" y="152"/>
                    </a:lnTo>
                    <a:lnTo>
                      <a:pt x="23" y="156"/>
                    </a:lnTo>
                    <a:lnTo>
                      <a:pt x="26" y="155"/>
                    </a:lnTo>
                    <a:lnTo>
                      <a:pt x="34" y="145"/>
                    </a:lnTo>
                    <a:lnTo>
                      <a:pt x="37" y="139"/>
                    </a:lnTo>
                    <a:lnTo>
                      <a:pt x="34" y="132"/>
                    </a:lnTo>
                    <a:lnTo>
                      <a:pt x="40" y="129"/>
                    </a:lnTo>
                    <a:lnTo>
                      <a:pt x="34" y="123"/>
                    </a:lnTo>
                    <a:lnTo>
                      <a:pt x="37" y="120"/>
                    </a:lnTo>
                    <a:lnTo>
                      <a:pt x="49" y="120"/>
                    </a:lnTo>
                    <a:lnTo>
                      <a:pt x="52" y="123"/>
                    </a:lnTo>
                    <a:lnTo>
                      <a:pt x="61" y="114"/>
                    </a:lnTo>
                    <a:lnTo>
                      <a:pt x="60" y="110"/>
                    </a:lnTo>
                    <a:lnTo>
                      <a:pt x="53" y="107"/>
                    </a:lnTo>
                    <a:lnTo>
                      <a:pt x="49" y="98"/>
                    </a:lnTo>
                    <a:lnTo>
                      <a:pt x="58" y="101"/>
                    </a:lnTo>
                    <a:lnTo>
                      <a:pt x="58" y="95"/>
                    </a:lnTo>
                    <a:lnTo>
                      <a:pt x="52" y="94"/>
                    </a:lnTo>
                    <a:lnTo>
                      <a:pt x="50" y="77"/>
                    </a:lnTo>
                    <a:lnTo>
                      <a:pt x="41" y="79"/>
                    </a:lnTo>
                    <a:lnTo>
                      <a:pt x="38" y="80"/>
                    </a:lnTo>
                    <a:lnTo>
                      <a:pt x="38" y="76"/>
                    </a:lnTo>
                    <a:lnTo>
                      <a:pt x="43" y="65"/>
                    </a:lnTo>
                    <a:lnTo>
                      <a:pt x="47" y="56"/>
                    </a:lnTo>
                    <a:lnTo>
                      <a:pt x="55" y="56"/>
                    </a:lnTo>
                    <a:lnTo>
                      <a:pt x="61" y="44"/>
                    </a:lnTo>
                    <a:lnTo>
                      <a:pt x="69" y="36"/>
                    </a:lnTo>
                    <a:lnTo>
                      <a:pt x="67" y="33"/>
                    </a:lnTo>
                    <a:lnTo>
                      <a:pt x="61" y="27"/>
                    </a:lnTo>
                    <a:lnTo>
                      <a:pt x="63" y="21"/>
                    </a:lnTo>
                    <a:lnTo>
                      <a:pt x="61" y="16"/>
                    </a:lnTo>
                    <a:lnTo>
                      <a:pt x="61" y="7"/>
                    </a:lnTo>
                    <a:lnTo>
                      <a:pt x="5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8" name="Freeform 1240">
                <a:extLst>
                  <a:ext uri="{FF2B5EF4-FFF2-40B4-BE49-F238E27FC236}">
                    <a16:creationId xmlns:a16="http://schemas.microsoft.com/office/drawing/2014/main" id="{91DEDBE5-0F24-EFFE-C340-D2CB2E187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651"/>
                <a:ext cx="100" cy="131"/>
              </a:xfrm>
              <a:custGeom>
                <a:avLst/>
                <a:gdLst>
                  <a:gd name="T0" fmla="*/ 61 w 201"/>
                  <a:gd name="T1" fmla="*/ 0 h 261"/>
                  <a:gd name="T2" fmla="*/ 79 w 201"/>
                  <a:gd name="T3" fmla="*/ 19 h 261"/>
                  <a:gd name="T4" fmla="*/ 88 w 201"/>
                  <a:gd name="T5" fmla="*/ 24 h 261"/>
                  <a:gd name="T6" fmla="*/ 99 w 201"/>
                  <a:gd name="T7" fmla="*/ 34 h 261"/>
                  <a:gd name="T8" fmla="*/ 108 w 201"/>
                  <a:gd name="T9" fmla="*/ 39 h 261"/>
                  <a:gd name="T10" fmla="*/ 117 w 201"/>
                  <a:gd name="T11" fmla="*/ 54 h 261"/>
                  <a:gd name="T12" fmla="*/ 125 w 201"/>
                  <a:gd name="T13" fmla="*/ 65 h 261"/>
                  <a:gd name="T14" fmla="*/ 143 w 201"/>
                  <a:gd name="T15" fmla="*/ 74 h 261"/>
                  <a:gd name="T16" fmla="*/ 152 w 201"/>
                  <a:gd name="T17" fmla="*/ 71 h 261"/>
                  <a:gd name="T18" fmla="*/ 170 w 201"/>
                  <a:gd name="T19" fmla="*/ 68 h 261"/>
                  <a:gd name="T20" fmla="*/ 187 w 201"/>
                  <a:gd name="T21" fmla="*/ 77 h 261"/>
                  <a:gd name="T22" fmla="*/ 196 w 201"/>
                  <a:gd name="T23" fmla="*/ 89 h 261"/>
                  <a:gd name="T24" fmla="*/ 201 w 201"/>
                  <a:gd name="T25" fmla="*/ 100 h 261"/>
                  <a:gd name="T26" fmla="*/ 189 w 201"/>
                  <a:gd name="T27" fmla="*/ 95 h 261"/>
                  <a:gd name="T28" fmla="*/ 173 w 201"/>
                  <a:gd name="T29" fmla="*/ 109 h 261"/>
                  <a:gd name="T30" fmla="*/ 167 w 201"/>
                  <a:gd name="T31" fmla="*/ 109 h 261"/>
                  <a:gd name="T32" fmla="*/ 157 w 201"/>
                  <a:gd name="T33" fmla="*/ 109 h 261"/>
                  <a:gd name="T34" fmla="*/ 148 w 201"/>
                  <a:gd name="T35" fmla="*/ 109 h 261"/>
                  <a:gd name="T36" fmla="*/ 143 w 201"/>
                  <a:gd name="T37" fmla="*/ 115 h 261"/>
                  <a:gd name="T38" fmla="*/ 138 w 201"/>
                  <a:gd name="T39" fmla="*/ 126 h 261"/>
                  <a:gd name="T40" fmla="*/ 145 w 201"/>
                  <a:gd name="T41" fmla="*/ 136 h 261"/>
                  <a:gd name="T42" fmla="*/ 151 w 201"/>
                  <a:gd name="T43" fmla="*/ 141 h 261"/>
                  <a:gd name="T44" fmla="*/ 148 w 201"/>
                  <a:gd name="T45" fmla="*/ 147 h 261"/>
                  <a:gd name="T46" fmla="*/ 151 w 201"/>
                  <a:gd name="T47" fmla="*/ 156 h 261"/>
                  <a:gd name="T48" fmla="*/ 154 w 201"/>
                  <a:gd name="T49" fmla="*/ 164 h 261"/>
                  <a:gd name="T50" fmla="*/ 141 w 201"/>
                  <a:gd name="T51" fmla="*/ 180 h 261"/>
                  <a:gd name="T52" fmla="*/ 135 w 201"/>
                  <a:gd name="T53" fmla="*/ 185 h 261"/>
                  <a:gd name="T54" fmla="*/ 122 w 201"/>
                  <a:gd name="T55" fmla="*/ 193 h 261"/>
                  <a:gd name="T56" fmla="*/ 110 w 201"/>
                  <a:gd name="T57" fmla="*/ 193 h 261"/>
                  <a:gd name="T58" fmla="*/ 110 w 201"/>
                  <a:gd name="T59" fmla="*/ 205 h 261"/>
                  <a:gd name="T60" fmla="*/ 123 w 201"/>
                  <a:gd name="T61" fmla="*/ 208 h 261"/>
                  <a:gd name="T62" fmla="*/ 125 w 201"/>
                  <a:gd name="T63" fmla="*/ 218 h 261"/>
                  <a:gd name="T64" fmla="*/ 123 w 201"/>
                  <a:gd name="T65" fmla="*/ 234 h 261"/>
                  <a:gd name="T66" fmla="*/ 114 w 201"/>
                  <a:gd name="T67" fmla="*/ 234 h 261"/>
                  <a:gd name="T68" fmla="*/ 96 w 201"/>
                  <a:gd name="T69" fmla="*/ 252 h 261"/>
                  <a:gd name="T70" fmla="*/ 87 w 201"/>
                  <a:gd name="T71" fmla="*/ 253 h 261"/>
                  <a:gd name="T72" fmla="*/ 75 w 201"/>
                  <a:gd name="T73" fmla="*/ 261 h 261"/>
                  <a:gd name="T74" fmla="*/ 63 w 201"/>
                  <a:gd name="T75" fmla="*/ 250 h 261"/>
                  <a:gd name="T76" fmla="*/ 58 w 201"/>
                  <a:gd name="T77" fmla="*/ 237 h 261"/>
                  <a:gd name="T78" fmla="*/ 52 w 201"/>
                  <a:gd name="T79" fmla="*/ 220 h 261"/>
                  <a:gd name="T80" fmla="*/ 41 w 201"/>
                  <a:gd name="T81" fmla="*/ 212 h 261"/>
                  <a:gd name="T82" fmla="*/ 17 w 201"/>
                  <a:gd name="T83" fmla="*/ 197 h 261"/>
                  <a:gd name="T84" fmla="*/ 12 w 201"/>
                  <a:gd name="T85" fmla="*/ 185 h 261"/>
                  <a:gd name="T86" fmla="*/ 6 w 201"/>
                  <a:gd name="T87" fmla="*/ 174 h 261"/>
                  <a:gd name="T88" fmla="*/ 0 w 201"/>
                  <a:gd name="T89" fmla="*/ 165 h 261"/>
                  <a:gd name="T90" fmla="*/ 6 w 201"/>
                  <a:gd name="T91" fmla="*/ 153 h 261"/>
                  <a:gd name="T92" fmla="*/ 0 w 201"/>
                  <a:gd name="T93" fmla="*/ 145 h 261"/>
                  <a:gd name="T94" fmla="*/ 23 w 201"/>
                  <a:gd name="T95" fmla="*/ 156 h 261"/>
                  <a:gd name="T96" fmla="*/ 34 w 201"/>
                  <a:gd name="T97" fmla="*/ 145 h 261"/>
                  <a:gd name="T98" fmla="*/ 34 w 201"/>
                  <a:gd name="T99" fmla="*/ 132 h 261"/>
                  <a:gd name="T100" fmla="*/ 34 w 201"/>
                  <a:gd name="T101" fmla="*/ 123 h 261"/>
                  <a:gd name="T102" fmla="*/ 49 w 201"/>
                  <a:gd name="T103" fmla="*/ 120 h 261"/>
                  <a:gd name="T104" fmla="*/ 61 w 201"/>
                  <a:gd name="T105" fmla="*/ 114 h 261"/>
                  <a:gd name="T106" fmla="*/ 53 w 201"/>
                  <a:gd name="T107" fmla="*/ 107 h 261"/>
                  <a:gd name="T108" fmla="*/ 58 w 201"/>
                  <a:gd name="T109" fmla="*/ 101 h 261"/>
                  <a:gd name="T110" fmla="*/ 52 w 201"/>
                  <a:gd name="T111" fmla="*/ 94 h 261"/>
                  <a:gd name="T112" fmla="*/ 41 w 201"/>
                  <a:gd name="T113" fmla="*/ 79 h 261"/>
                  <a:gd name="T114" fmla="*/ 38 w 201"/>
                  <a:gd name="T115" fmla="*/ 76 h 261"/>
                  <a:gd name="T116" fmla="*/ 47 w 201"/>
                  <a:gd name="T117" fmla="*/ 56 h 261"/>
                  <a:gd name="T118" fmla="*/ 61 w 201"/>
                  <a:gd name="T119" fmla="*/ 44 h 261"/>
                  <a:gd name="T120" fmla="*/ 67 w 201"/>
                  <a:gd name="T121" fmla="*/ 33 h 261"/>
                  <a:gd name="T122" fmla="*/ 63 w 201"/>
                  <a:gd name="T123" fmla="*/ 21 h 261"/>
                  <a:gd name="T124" fmla="*/ 61 w 201"/>
                  <a:gd name="T125" fmla="*/ 7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" h="261">
                    <a:moveTo>
                      <a:pt x="58" y="6"/>
                    </a:moveTo>
                    <a:lnTo>
                      <a:pt x="61" y="0"/>
                    </a:lnTo>
                    <a:lnTo>
                      <a:pt x="64" y="9"/>
                    </a:lnTo>
                    <a:lnTo>
                      <a:pt x="79" y="19"/>
                    </a:lnTo>
                    <a:lnTo>
                      <a:pt x="87" y="15"/>
                    </a:lnTo>
                    <a:lnTo>
                      <a:pt x="88" y="24"/>
                    </a:lnTo>
                    <a:lnTo>
                      <a:pt x="97" y="27"/>
                    </a:lnTo>
                    <a:lnTo>
                      <a:pt x="99" y="34"/>
                    </a:lnTo>
                    <a:lnTo>
                      <a:pt x="96" y="41"/>
                    </a:lnTo>
                    <a:lnTo>
                      <a:pt x="108" y="39"/>
                    </a:lnTo>
                    <a:lnTo>
                      <a:pt x="108" y="48"/>
                    </a:lnTo>
                    <a:lnTo>
                      <a:pt x="117" y="54"/>
                    </a:lnTo>
                    <a:lnTo>
                      <a:pt x="117" y="62"/>
                    </a:lnTo>
                    <a:lnTo>
                      <a:pt x="125" y="65"/>
                    </a:lnTo>
                    <a:lnTo>
                      <a:pt x="132" y="57"/>
                    </a:lnTo>
                    <a:lnTo>
                      <a:pt x="143" y="74"/>
                    </a:lnTo>
                    <a:lnTo>
                      <a:pt x="143" y="68"/>
                    </a:lnTo>
                    <a:lnTo>
                      <a:pt x="152" y="71"/>
                    </a:lnTo>
                    <a:lnTo>
                      <a:pt x="164" y="65"/>
                    </a:lnTo>
                    <a:lnTo>
                      <a:pt x="170" y="68"/>
                    </a:lnTo>
                    <a:lnTo>
                      <a:pt x="175" y="72"/>
                    </a:lnTo>
                    <a:lnTo>
                      <a:pt x="187" y="77"/>
                    </a:lnTo>
                    <a:lnTo>
                      <a:pt x="195" y="82"/>
                    </a:lnTo>
                    <a:lnTo>
                      <a:pt x="196" y="89"/>
                    </a:lnTo>
                    <a:lnTo>
                      <a:pt x="201" y="94"/>
                    </a:lnTo>
                    <a:lnTo>
                      <a:pt x="201" y="100"/>
                    </a:lnTo>
                    <a:lnTo>
                      <a:pt x="195" y="100"/>
                    </a:lnTo>
                    <a:lnTo>
                      <a:pt x="189" y="95"/>
                    </a:lnTo>
                    <a:lnTo>
                      <a:pt x="184" y="101"/>
                    </a:lnTo>
                    <a:lnTo>
                      <a:pt x="173" y="109"/>
                    </a:lnTo>
                    <a:lnTo>
                      <a:pt x="169" y="106"/>
                    </a:lnTo>
                    <a:lnTo>
                      <a:pt x="167" y="109"/>
                    </a:lnTo>
                    <a:lnTo>
                      <a:pt x="161" y="107"/>
                    </a:lnTo>
                    <a:lnTo>
                      <a:pt x="157" y="109"/>
                    </a:lnTo>
                    <a:lnTo>
                      <a:pt x="149" y="103"/>
                    </a:lnTo>
                    <a:lnTo>
                      <a:pt x="148" y="109"/>
                    </a:lnTo>
                    <a:lnTo>
                      <a:pt x="149" y="114"/>
                    </a:lnTo>
                    <a:lnTo>
                      <a:pt x="143" y="115"/>
                    </a:lnTo>
                    <a:lnTo>
                      <a:pt x="135" y="121"/>
                    </a:lnTo>
                    <a:lnTo>
                      <a:pt x="138" y="126"/>
                    </a:lnTo>
                    <a:lnTo>
                      <a:pt x="143" y="132"/>
                    </a:lnTo>
                    <a:lnTo>
                      <a:pt x="145" y="136"/>
                    </a:lnTo>
                    <a:lnTo>
                      <a:pt x="143" y="141"/>
                    </a:lnTo>
                    <a:lnTo>
                      <a:pt x="151" y="141"/>
                    </a:lnTo>
                    <a:lnTo>
                      <a:pt x="152" y="145"/>
                    </a:lnTo>
                    <a:lnTo>
                      <a:pt x="148" y="147"/>
                    </a:lnTo>
                    <a:lnTo>
                      <a:pt x="145" y="153"/>
                    </a:lnTo>
                    <a:lnTo>
                      <a:pt x="151" y="156"/>
                    </a:lnTo>
                    <a:lnTo>
                      <a:pt x="148" y="159"/>
                    </a:lnTo>
                    <a:lnTo>
                      <a:pt x="154" y="164"/>
                    </a:lnTo>
                    <a:lnTo>
                      <a:pt x="152" y="176"/>
                    </a:lnTo>
                    <a:lnTo>
                      <a:pt x="141" y="180"/>
                    </a:lnTo>
                    <a:lnTo>
                      <a:pt x="138" y="180"/>
                    </a:lnTo>
                    <a:lnTo>
                      <a:pt x="135" y="185"/>
                    </a:lnTo>
                    <a:lnTo>
                      <a:pt x="125" y="188"/>
                    </a:lnTo>
                    <a:lnTo>
                      <a:pt x="122" y="193"/>
                    </a:lnTo>
                    <a:lnTo>
                      <a:pt x="119" y="193"/>
                    </a:lnTo>
                    <a:lnTo>
                      <a:pt x="110" y="193"/>
                    </a:lnTo>
                    <a:lnTo>
                      <a:pt x="104" y="200"/>
                    </a:lnTo>
                    <a:lnTo>
                      <a:pt x="110" y="205"/>
                    </a:lnTo>
                    <a:lnTo>
                      <a:pt x="116" y="206"/>
                    </a:lnTo>
                    <a:lnTo>
                      <a:pt x="123" y="208"/>
                    </a:lnTo>
                    <a:lnTo>
                      <a:pt x="126" y="211"/>
                    </a:lnTo>
                    <a:lnTo>
                      <a:pt x="125" y="218"/>
                    </a:lnTo>
                    <a:lnTo>
                      <a:pt x="128" y="221"/>
                    </a:lnTo>
                    <a:lnTo>
                      <a:pt x="123" y="234"/>
                    </a:lnTo>
                    <a:lnTo>
                      <a:pt x="119" y="235"/>
                    </a:lnTo>
                    <a:lnTo>
                      <a:pt x="114" y="234"/>
                    </a:lnTo>
                    <a:lnTo>
                      <a:pt x="104" y="238"/>
                    </a:lnTo>
                    <a:lnTo>
                      <a:pt x="96" y="252"/>
                    </a:lnTo>
                    <a:lnTo>
                      <a:pt x="88" y="247"/>
                    </a:lnTo>
                    <a:lnTo>
                      <a:pt x="87" y="253"/>
                    </a:lnTo>
                    <a:lnTo>
                      <a:pt x="82" y="255"/>
                    </a:lnTo>
                    <a:lnTo>
                      <a:pt x="75" y="261"/>
                    </a:lnTo>
                    <a:lnTo>
                      <a:pt x="73" y="253"/>
                    </a:lnTo>
                    <a:lnTo>
                      <a:pt x="63" y="250"/>
                    </a:lnTo>
                    <a:lnTo>
                      <a:pt x="58" y="243"/>
                    </a:lnTo>
                    <a:lnTo>
                      <a:pt x="58" y="237"/>
                    </a:lnTo>
                    <a:lnTo>
                      <a:pt x="60" y="231"/>
                    </a:lnTo>
                    <a:lnTo>
                      <a:pt x="52" y="220"/>
                    </a:lnTo>
                    <a:lnTo>
                      <a:pt x="44" y="215"/>
                    </a:lnTo>
                    <a:lnTo>
                      <a:pt x="41" y="212"/>
                    </a:lnTo>
                    <a:lnTo>
                      <a:pt x="40" y="200"/>
                    </a:lnTo>
                    <a:lnTo>
                      <a:pt x="17" y="197"/>
                    </a:lnTo>
                    <a:lnTo>
                      <a:pt x="12" y="196"/>
                    </a:lnTo>
                    <a:lnTo>
                      <a:pt x="12" y="185"/>
                    </a:lnTo>
                    <a:lnTo>
                      <a:pt x="8" y="180"/>
                    </a:lnTo>
                    <a:lnTo>
                      <a:pt x="6" y="174"/>
                    </a:lnTo>
                    <a:lnTo>
                      <a:pt x="0" y="168"/>
                    </a:lnTo>
                    <a:lnTo>
                      <a:pt x="0" y="165"/>
                    </a:lnTo>
                    <a:lnTo>
                      <a:pt x="6" y="162"/>
                    </a:lnTo>
                    <a:lnTo>
                      <a:pt x="6" y="153"/>
                    </a:lnTo>
                    <a:lnTo>
                      <a:pt x="2" y="150"/>
                    </a:lnTo>
                    <a:lnTo>
                      <a:pt x="0" y="145"/>
                    </a:lnTo>
                    <a:lnTo>
                      <a:pt x="19" y="152"/>
                    </a:lnTo>
                    <a:lnTo>
                      <a:pt x="23" y="156"/>
                    </a:lnTo>
                    <a:lnTo>
                      <a:pt x="26" y="155"/>
                    </a:lnTo>
                    <a:lnTo>
                      <a:pt x="34" y="145"/>
                    </a:lnTo>
                    <a:lnTo>
                      <a:pt x="37" y="139"/>
                    </a:lnTo>
                    <a:lnTo>
                      <a:pt x="34" y="132"/>
                    </a:lnTo>
                    <a:lnTo>
                      <a:pt x="40" y="129"/>
                    </a:lnTo>
                    <a:lnTo>
                      <a:pt x="34" y="123"/>
                    </a:lnTo>
                    <a:lnTo>
                      <a:pt x="37" y="120"/>
                    </a:lnTo>
                    <a:lnTo>
                      <a:pt x="49" y="120"/>
                    </a:lnTo>
                    <a:lnTo>
                      <a:pt x="52" y="123"/>
                    </a:lnTo>
                    <a:lnTo>
                      <a:pt x="61" y="114"/>
                    </a:lnTo>
                    <a:lnTo>
                      <a:pt x="60" y="110"/>
                    </a:lnTo>
                    <a:lnTo>
                      <a:pt x="53" y="107"/>
                    </a:lnTo>
                    <a:lnTo>
                      <a:pt x="49" y="98"/>
                    </a:lnTo>
                    <a:lnTo>
                      <a:pt x="58" y="101"/>
                    </a:lnTo>
                    <a:lnTo>
                      <a:pt x="58" y="95"/>
                    </a:lnTo>
                    <a:lnTo>
                      <a:pt x="52" y="94"/>
                    </a:lnTo>
                    <a:lnTo>
                      <a:pt x="50" y="77"/>
                    </a:lnTo>
                    <a:lnTo>
                      <a:pt x="41" y="79"/>
                    </a:lnTo>
                    <a:lnTo>
                      <a:pt x="38" y="80"/>
                    </a:lnTo>
                    <a:lnTo>
                      <a:pt x="38" y="76"/>
                    </a:lnTo>
                    <a:lnTo>
                      <a:pt x="43" y="65"/>
                    </a:lnTo>
                    <a:lnTo>
                      <a:pt x="47" y="56"/>
                    </a:lnTo>
                    <a:lnTo>
                      <a:pt x="55" y="56"/>
                    </a:lnTo>
                    <a:lnTo>
                      <a:pt x="61" y="44"/>
                    </a:lnTo>
                    <a:lnTo>
                      <a:pt x="69" y="36"/>
                    </a:lnTo>
                    <a:lnTo>
                      <a:pt x="67" y="33"/>
                    </a:lnTo>
                    <a:lnTo>
                      <a:pt x="61" y="27"/>
                    </a:lnTo>
                    <a:lnTo>
                      <a:pt x="63" y="21"/>
                    </a:lnTo>
                    <a:lnTo>
                      <a:pt x="61" y="16"/>
                    </a:lnTo>
                    <a:lnTo>
                      <a:pt x="61" y="7"/>
                    </a:lnTo>
                    <a:lnTo>
                      <a:pt x="58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9" name="Freeform 1241">
                <a:extLst>
                  <a:ext uri="{FF2B5EF4-FFF2-40B4-BE49-F238E27FC236}">
                    <a16:creationId xmlns:a16="http://schemas.microsoft.com/office/drawing/2014/main" id="{FCD61E4C-CB1C-E48F-F295-65CB313D3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617"/>
                <a:ext cx="116" cy="101"/>
              </a:xfrm>
              <a:custGeom>
                <a:avLst/>
                <a:gdLst>
                  <a:gd name="T0" fmla="*/ 179 w 234"/>
                  <a:gd name="T1" fmla="*/ 24 h 202"/>
                  <a:gd name="T2" fmla="*/ 172 w 234"/>
                  <a:gd name="T3" fmla="*/ 34 h 202"/>
                  <a:gd name="T4" fmla="*/ 153 w 234"/>
                  <a:gd name="T5" fmla="*/ 17 h 202"/>
                  <a:gd name="T6" fmla="*/ 129 w 234"/>
                  <a:gd name="T7" fmla="*/ 18 h 202"/>
                  <a:gd name="T8" fmla="*/ 120 w 234"/>
                  <a:gd name="T9" fmla="*/ 23 h 202"/>
                  <a:gd name="T10" fmla="*/ 103 w 234"/>
                  <a:gd name="T11" fmla="*/ 43 h 202"/>
                  <a:gd name="T12" fmla="*/ 85 w 234"/>
                  <a:gd name="T13" fmla="*/ 49 h 202"/>
                  <a:gd name="T14" fmla="*/ 91 w 234"/>
                  <a:gd name="T15" fmla="*/ 64 h 202"/>
                  <a:gd name="T16" fmla="*/ 73 w 234"/>
                  <a:gd name="T17" fmla="*/ 67 h 202"/>
                  <a:gd name="T18" fmla="*/ 58 w 234"/>
                  <a:gd name="T19" fmla="*/ 76 h 202"/>
                  <a:gd name="T20" fmla="*/ 46 w 234"/>
                  <a:gd name="T21" fmla="*/ 85 h 202"/>
                  <a:gd name="T22" fmla="*/ 43 w 234"/>
                  <a:gd name="T23" fmla="*/ 107 h 202"/>
                  <a:gd name="T24" fmla="*/ 34 w 234"/>
                  <a:gd name="T25" fmla="*/ 116 h 202"/>
                  <a:gd name="T26" fmla="*/ 23 w 234"/>
                  <a:gd name="T27" fmla="*/ 119 h 202"/>
                  <a:gd name="T28" fmla="*/ 0 w 234"/>
                  <a:gd name="T29" fmla="*/ 138 h 202"/>
                  <a:gd name="T30" fmla="*/ 6 w 234"/>
                  <a:gd name="T31" fmla="*/ 155 h 202"/>
                  <a:gd name="T32" fmla="*/ 17 w 234"/>
                  <a:gd name="T33" fmla="*/ 160 h 202"/>
                  <a:gd name="T34" fmla="*/ 23 w 234"/>
                  <a:gd name="T35" fmla="*/ 169 h 202"/>
                  <a:gd name="T36" fmla="*/ 37 w 234"/>
                  <a:gd name="T37" fmla="*/ 161 h 202"/>
                  <a:gd name="T38" fmla="*/ 46 w 234"/>
                  <a:gd name="T39" fmla="*/ 170 h 202"/>
                  <a:gd name="T40" fmla="*/ 59 w 234"/>
                  <a:gd name="T41" fmla="*/ 181 h 202"/>
                  <a:gd name="T42" fmla="*/ 68 w 234"/>
                  <a:gd name="T43" fmla="*/ 186 h 202"/>
                  <a:gd name="T44" fmla="*/ 78 w 234"/>
                  <a:gd name="T45" fmla="*/ 175 h 202"/>
                  <a:gd name="T46" fmla="*/ 94 w 234"/>
                  <a:gd name="T47" fmla="*/ 167 h 202"/>
                  <a:gd name="T48" fmla="*/ 100 w 234"/>
                  <a:gd name="T49" fmla="*/ 163 h 202"/>
                  <a:gd name="T50" fmla="*/ 115 w 234"/>
                  <a:gd name="T51" fmla="*/ 164 h 202"/>
                  <a:gd name="T52" fmla="*/ 125 w 234"/>
                  <a:gd name="T53" fmla="*/ 154 h 202"/>
                  <a:gd name="T54" fmla="*/ 146 w 234"/>
                  <a:gd name="T55" fmla="*/ 149 h 202"/>
                  <a:gd name="T56" fmla="*/ 149 w 234"/>
                  <a:gd name="T57" fmla="*/ 167 h 202"/>
                  <a:gd name="T58" fmla="*/ 162 w 234"/>
                  <a:gd name="T59" fmla="*/ 173 h 202"/>
                  <a:gd name="T60" fmla="*/ 176 w 234"/>
                  <a:gd name="T61" fmla="*/ 173 h 202"/>
                  <a:gd name="T62" fmla="*/ 178 w 234"/>
                  <a:gd name="T63" fmla="*/ 193 h 202"/>
                  <a:gd name="T64" fmla="*/ 162 w 234"/>
                  <a:gd name="T65" fmla="*/ 199 h 202"/>
                  <a:gd name="T66" fmla="*/ 176 w 234"/>
                  <a:gd name="T67" fmla="*/ 199 h 202"/>
                  <a:gd name="T68" fmla="*/ 211 w 234"/>
                  <a:gd name="T69" fmla="*/ 195 h 202"/>
                  <a:gd name="T70" fmla="*/ 225 w 234"/>
                  <a:gd name="T71" fmla="*/ 189 h 202"/>
                  <a:gd name="T72" fmla="*/ 222 w 234"/>
                  <a:gd name="T73" fmla="*/ 169 h 202"/>
                  <a:gd name="T74" fmla="*/ 213 w 234"/>
                  <a:gd name="T75" fmla="*/ 163 h 202"/>
                  <a:gd name="T76" fmla="*/ 216 w 234"/>
                  <a:gd name="T77" fmla="*/ 149 h 202"/>
                  <a:gd name="T78" fmla="*/ 197 w 234"/>
                  <a:gd name="T79" fmla="*/ 129 h 202"/>
                  <a:gd name="T80" fmla="*/ 202 w 234"/>
                  <a:gd name="T81" fmla="*/ 105 h 202"/>
                  <a:gd name="T82" fmla="*/ 207 w 234"/>
                  <a:gd name="T83" fmla="*/ 76 h 202"/>
                  <a:gd name="T84" fmla="*/ 211 w 234"/>
                  <a:gd name="T85" fmla="*/ 61 h 202"/>
                  <a:gd name="T86" fmla="*/ 216 w 234"/>
                  <a:gd name="T87" fmla="*/ 47 h 202"/>
                  <a:gd name="T88" fmla="*/ 222 w 234"/>
                  <a:gd name="T89" fmla="*/ 28 h 202"/>
                  <a:gd name="T90" fmla="*/ 210 w 234"/>
                  <a:gd name="T91" fmla="*/ 18 h 202"/>
                  <a:gd name="T92" fmla="*/ 199 w 234"/>
                  <a:gd name="T93" fmla="*/ 9 h 202"/>
                  <a:gd name="T94" fmla="*/ 185 w 234"/>
                  <a:gd name="T95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4" h="202">
                    <a:moveTo>
                      <a:pt x="176" y="6"/>
                    </a:moveTo>
                    <a:lnTo>
                      <a:pt x="182" y="12"/>
                    </a:lnTo>
                    <a:lnTo>
                      <a:pt x="179" y="24"/>
                    </a:lnTo>
                    <a:lnTo>
                      <a:pt x="173" y="24"/>
                    </a:lnTo>
                    <a:lnTo>
                      <a:pt x="175" y="32"/>
                    </a:lnTo>
                    <a:lnTo>
                      <a:pt x="172" y="34"/>
                    </a:lnTo>
                    <a:lnTo>
                      <a:pt x="167" y="29"/>
                    </a:lnTo>
                    <a:lnTo>
                      <a:pt x="158" y="23"/>
                    </a:lnTo>
                    <a:lnTo>
                      <a:pt x="153" y="17"/>
                    </a:lnTo>
                    <a:lnTo>
                      <a:pt x="146" y="21"/>
                    </a:lnTo>
                    <a:lnTo>
                      <a:pt x="137" y="17"/>
                    </a:lnTo>
                    <a:lnTo>
                      <a:pt x="129" y="18"/>
                    </a:lnTo>
                    <a:lnTo>
                      <a:pt x="129" y="21"/>
                    </a:lnTo>
                    <a:lnTo>
                      <a:pt x="122" y="26"/>
                    </a:lnTo>
                    <a:lnTo>
                      <a:pt x="120" y="23"/>
                    </a:lnTo>
                    <a:lnTo>
                      <a:pt x="109" y="23"/>
                    </a:lnTo>
                    <a:lnTo>
                      <a:pt x="103" y="37"/>
                    </a:lnTo>
                    <a:lnTo>
                      <a:pt x="103" y="43"/>
                    </a:lnTo>
                    <a:lnTo>
                      <a:pt x="99" y="47"/>
                    </a:lnTo>
                    <a:lnTo>
                      <a:pt x="87" y="44"/>
                    </a:lnTo>
                    <a:lnTo>
                      <a:pt x="85" y="49"/>
                    </a:lnTo>
                    <a:lnTo>
                      <a:pt x="85" y="53"/>
                    </a:lnTo>
                    <a:lnTo>
                      <a:pt x="90" y="58"/>
                    </a:lnTo>
                    <a:lnTo>
                      <a:pt x="91" y="64"/>
                    </a:lnTo>
                    <a:lnTo>
                      <a:pt x="82" y="66"/>
                    </a:lnTo>
                    <a:lnTo>
                      <a:pt x="81" y="67"/>
                    </a:lnTo>
                    <a:lnTo>
                      <a:pt x="73" y="67"/>
                    </a:lnTo>
                    <a:lnTo>
                      <a:pt x="67" y="76"/>
                    </a:lnTo>
                    <a:lnTo>
                      <a:pt x="64" y="73"/>
                    </a:lnTo>
                    <a:lnTo>
                      <a:pt x="58" y="76"/>
                    </a:lnTo>
                    <a:lnTo>
                      <a:pt x="55" y="82"/>
                    </a:lnTo>
                    <a:lnTo>
                      <a:pt x="50" y="85"/>
                    </a:lnTo>
                    <a:lnTo>
                      <a:pt x="46" y="85"/>
                    </a:lnTo>
                    <a:lnTo>
                      <a:pt x="46" y="90"/>
                    </a:lnTo>
                    <a:lnTo>
                      <a:pt x="43" y="97"/>
                    </a:lnTo>
                    <a:lnTo>
                      <a:pt x="43" y="107"/>
                    </a:lnTo>
                    <a:lnTo>
                      <a:pt x="40" y="111"/>
                    </a:lnTo>
                    <a:lnTo>
                      <a:pt x="40" y="116"/>
                    </a:lnTo>
                    <a:lnTo>
                      <a:pt x="34" y="116"/>
                    </a:lnTo>
                    <a:lnTo>
                      <a:pt x="30" y="113"/>
                    </a:lnTo>
                    <a:lnTo>
                      <a:pt x="24" y="113"/>
                    </a:lnTo>
                    <a:lnTo>
                      <a:pt x="23" y="119"/>
                    </a:lnTo>
                    <a:lnTo>
                      <a:pt x="11" y="138"/>
                    </a:lnTo>
                    <a:lnTo>
                      <a:pt x="8" y="141"/>
                    </a:lnTo>
                    <a:lnTo>
                      <a:pt x="0" y="138"/>
                    </a:lnTo>
                    <a:lnTo>
                      <a:pt x="0" y="143"/>
                    </a:lnTo>
                    <a:lnTo>
                      <a:pt x="8" y="146"/>
                    </a:lnTo>
                    <a:lnTo>
                      <a:pt x="6" y="155"/>
                    </a:lnTo>
                    <a:lnTo>
                      <a:pt x="12" y="158"/>
                    </a:lnTo>
                    <a:lnTo>
                      <a:pt x="11" y="161"/>
                    </a:lnTo>
                    <a:lnTo>
                      <a:pt x="17" y="160"/>
                    </a:lnTo>
                    <a:lnTo>
                      <a:pt x="18" y="155"/>
                    </a:lnTo>
                    <a:lnTo>
                      <a:pt x="24" y="158"/>
                    </a:lnTo>
                    <a:lnTo>
                      <a:pt x="23" y="169"/>
                    </a:lnTo>
                    <a:lnTo>
                      <a:pt x="27" y="173"/>
                    </a:lnTo>
                    <a:lnTo>
                      <a:pt x="30" y="163"/>
                    </a:lnTo>
                    <a:lnTo>
                      <a:pt x="37" y="161"/>
                    </a:lnTo>
                    <a:lnTo>
                      <a:pt x="46" y="164"/>
                    </a:lnTo>
                    <a:lnTo>
                      <a:pt x="50" y="167"/>
                    </a:lnTo>
                    <a:lnTo>
                      <a:pt x="46" y="170"/>
                    </a:lnTo>
                    <a:lnTo>
                      <a:pt x="47" y="179"/>
                    </a:lnTo>
                    <a:lnTo>
                      <a:pt x="53" y="181"/>
                    </a:lnTo>
                    <a:lnTo>
                      <a:pt x="59" y="181"/>
                    </a:lnTo>
                    <a:lnTo>
                      <a:pt x="55" y="189"/>
                    </a:lnTo>
                    <a:lnTo>
                      <a:pt x="62" y="189"/>
                    </a:lnTo>
                    <a:lnTo>
                      <a:pt x="68" y="186"/>
                    </a:lnTo>
                    <a:lnTo>
                      <a:pt x="78" y="184"/>
                    </a:lnTo>
                    <a:lnTo>
                      <a:pt x="76" y="178"/>
                    </a:lnTo>
                    <a:lnTo>
                      <a:pt x="78" y="175"/>
                    </a:lnTo>
                    <a:lnTo>
                      <a:pt x="84" y="175"/>
                    </a:lnTo>
                    <a:lnTo>
                      <a:pt x="94" y="172"/>
                    </a:lnTo>
                    <a:lnTo>
                      <a:pt x="94" y="167"/>
                    </a:lnTo>
                    <a:lnTo>
                      <a:pt x="90" y="158"/>
                    </a:lnTo>
                    <a:lnTo>
                      <a:pt x="99" y="158"/>
                    </a:lnTo>
                    <a:lnTo>
                      <a:pt x="100" y="163"/>
                    </a:lnTo>
                    <a:lnTo>
                      <a:pt x="106" y="166"/>
                    </a:lnTo>
                    <a:lnTo>
                      <a:pt x="112" y="161"/>
                    </a:lnTo>
                    <a:lnTo>
                      <a:pt x="115" y="164"/>
                    </a:lnTo>
                    <a:lnTo>
                      <a:pt x="122" y="164"/>
                    </a:lnTo>
                    <a:lnTo>
                      <a:pt x="120" y="155"/>
                    </a:lnTo>
                    <a:lnTo>
                      <a:pt x="125" y="154"/>
                    </a:lnTo>
                    <a:lnTo>
                      <a:pt x="134" y="154"/>
                    </a:lnTo>
                    <a:lnTo>
                      <a:pt x="135" y="149"/>
                    </a:lnTo>
                    <a:lnTo>
                      <a:pt x="146" y="149"/>
                    </a:lnTo>
                    <a:lnTo>
                      <a:pt x="146" y="158"/>
                    </a:lnTo>
                    <a:lnTo>
                      <a:pt x="149" y="161"/>
                    </a:lnTo>
                    <a:lnTo>
                      <a:pt x="149" y="167"/>
                    </a:lnTo>
                    <a:lnTo>
                      <a:pt x="158" y="166"/>
                    </a:lnTo>
                    <a:lnTo>
                      <a:pt x="162" y="169"/>
                    </a:lnTo>
                    <a:lnTo>
                      <a:pt x="162" y="173"/>
                    </a:lnTo>
                    <a:lnTo>
                      <a:pt x="169" y="181"/>
                    </a:lnTo>
                    <a:lnTo>
                      <a:pt x="175" y="178"/>
                    </a:lnTo>
                    <a:lnTo>
                      <a:pt x="176" y="173"/>
                    </a:lnTo>
                    <a:lnTo>
                      <a:pt x="185" y="176"/>
                    </a:lnTo>
                    <a:lnTo>
                      <a:pt x="194" y="184"/>
                    </a:lnTo>
                    <a:lnTo>
                      <a:pt x="178" y="193"/>
                    </a:lnTo>
                    <a:lnTo>
                      <a:pt x="173" y="195"/>
                    </a:lnTo>
                    <a:lnTo>
                      <a:pt x="169" y="192"/>
                    </a:lnTo>
                    <a:lnTo>
                      <a:pt x="162" y="199"/>
                    </a:lnTo>
                    <a:lnTo>
                      <a:pt x="167" y="199"/>
                    </a:lnTo>
                    <a:lnTo>
                      <a:pt x="169" y="198"/>
                    </a:lnTo>
                    <a:lnTo>
                      <a:pt x="176" y="199"/>
                    </a:lnTo>
                    <a:lnTo>
                      <a:pt x="187" y="199"/>
                    </a:lnTo>
                    <a:lnTo>
                      <a:pt x="194" y="202"/>
                    </a:lnTo>
                    <a:lnTo>
                      <a:pt x="211" y="195"/>
                    </a:lnTo>
                    <a:lnTo>
                      <a:pt x="220" y="195"/>
                    </a:lnTo>
                    <a:lnTo>
                      <a:pt x="225" y="193"/>
                    </a:lnTo>
                    <a:lnTo>
                      <a:pt x="225" y="189"/>
                    </a:lnTo>
                    <a:lnTo>
                      <a:pt x="234" y="178"/>
                    </a:lnTo>
                    <a:lnTo>
                      <a:pt x="231" y="170"/>
                    </a:lnTo>
                    <a:lnTo>
                      <a:pt x="222" y="169"/>
                    </a:lnTo>
                    <a:lnTo>
                      <a:pt x="219" y="172"/>
                    </a:lnTo>
                    <a:lnTo>
                      <a:pt x="211" y="169"/>
                    </a:lnTo>
                    <a:lnTo>
                      <a:pt x="213" y="163"/>
                    </a:lnTo>
                    <a:lnTo>
                      <a:pt x="211" y="158"/>
                    </a:lnTo>
                    <a:lnTo>
                      <a:pt x="213" y="152"/>
                    </a:lnTo>
                    <a:lnTo>
                      <a:pt x="216" y="149"/>
                    </a:lnTo>
                    <a:lnTo>
                      <a:pt x="205" y="135"/>
                    </a:lnTo>
                    <a:lnTo>
                      <a:pt x="205" y="128"/>
                    </a:lnTo>
                    <a:lnTo>
                      <a:pt x="197" y="129"/>
                    </a:lnTo>
                    <a:lnTo>
                      <a:pt x="200" y="128"/>
                    </a:lnTo>
                    <a:lnTo>
                      <a:pt x="200" y="116"/>
                    </a:lnTo>
                    <a:lnTo>
                      <a:pt x="202" y="105"/>
                    </a:lnTo>
                    <a:lnTo>
                      <a:pt x="200" y="100"/>
                    </a:lnTo>
                    <a:lnTo>
                      <a:pt x="205" y="82"/>
                    </a:lnTo>
                    <a:lnTo>
                      <a:pt x="207" y="76"/>
                    </a:lnTo>
                    <a:lnTo>
                      <a:pt x="211" y="70"/>
                    </a:lnTo>
                    <a:lnTo>
                      <a:pt x="210" y="69"/>
                    </a:lnTo>
                    <a:lnTo>
                      <a:pt x="211" y="61"/>
                    </a:lnTo>
                    <a:lnTo>
                      <a:pt x="211" y="56"/>
                    </a:lnTo>
                    <a:lnTo>
                      <a:pt x="216" y="55"/>
                    </a:lnTo>
                    <a:lnTo>
                      <a:pt x="216" y="47"/>
                    </a:lnTo>
                    <a:lnTo>
                      <a:pt x="222" y="40"/>
                    </a:lnTo>
                    <a:lnTo>
                      <a:pt x="223" y="37"/>
                    </a:lnTo>
                    <a:lnTo>
                      <a:pt x="222" y="28"/>
                    </a:lnTo>
                    <a:lnTo>
                      <a:pt x="225" y="20"/>
                    </a:lnTo>
                    <a:lnTo>
                      <a:pt x="219" y="21"/>
                    </a:lnTo>
                    <a:lnTo>
                      <a:pt x="210" y="18"/>
                    </a:lnTo>
                    <a:lnTo>
                      <a:pt x="203" y="15"/>
                    </a:lnTo>
                    <a:lnTo>
                      <a:pt x="205" y="12"/>
                    </a:lnTo>
                    <a:lnTo>
                      <a:pt x="199" y="9"/>
                    </a:lnTo>
                    <a:lnTo>
                      <a:pt x="197" y="6"/>
                    </a:lnTo>
                    <a:lnTo>
                      <a:pt x="194" y="5"/>
                    </a:lnTo>
                    <a:lnTo>
                      <a:pt x="185" y="0"/>
                    </a:lnTo>
                    <a:lnTo>
                      <a:pt x="179" y="0"/>
                    </a:lnTo>
                    <a:lnTo>
                      <a:pt x="17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0" name="Freeform 1242">
                <a:extLst>
                  <a:ext uri="{FF2B5EF4-FFF2-40B4-BE49-F238E27FC236}">
                    <a16:creationId xmlns:a16="http://schemas.microsoft.com/office/drawing/2014/main" id="{EDEBFF21-2C60-44F9-1DAC-ECC44B2A3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617"/>
                <a:ext cx="116" cy="101"/>
              </a:xfrm>
              <a:custGeom>
                <a:avLst/>
                <a:gdLst>
                  <a:gd name="T0" fmla="*/ 185 w 234"/>
                  <a:gd name="T1" fmla="*/ 0 h 202"/>
                  <a:gd name="T2" fmla="*/ 199 w 234"/>
                  <a:gd name="T3" fmla="*/ 9 h 202"/>
                  <a:gd name="T4" fmla="*/ 210 w 234"/>
                  <a:gd name="T5" fmla="*/ 18 h 202"/>
                  <a:gd name="T6" fmla="*/ 222 w 234"/>
                  <a:gd name="T7" fmla="*/ 28 h 202"/>
                  <a:gd name="T8" fmla="*/ 216 w 234"/>
                  <a:gd name="T9" fmla="*/ 47 h 202"/>
                  <a:gd name="T10" fmla="*/ 211 w 234"/>
                  <a:gd name="T11" fmla="*/ 61 h 202"/>
                  <a:gd name="T12" fmla="*/ 207 w 234"/>
                  <a:gd name="T13" fmla="*/ 76 h 202"/>
                  <a:gd name="T14" fmla="*/ 202 w 234"/>
                  <a:gd name="T15" fmla="*/ 105 h 202"/>
                  <a:gd name="T16" fmla="*/ 197 w 234"/>
                  <a:gd name="T17" fmla="*/ 129 h 202"/>
                  <a:gd name="T18" fmla="*/ 216 w 234"/>
                  <a:gd name="T19" fmla="*/ 149 h 202"/>
                  <a:gd name="T20" fmla="*/ 213 w 234"/>
                  <a:gd name="T21" fmla="*/ 163 h 202"/>
                  <a:gd name="T22" fmla="*/ 222 w 234"/>
                  <a:gd name="T23" fmla="*/ 169 h 202"/>
                  <a:gd name="T24" fmla="*/ 225 w 234"/>
                  <a:gd name="T25" fmla="*/ 189 h 202"/>
                  <a:gd name="T26" fmla="*/ 211 w 234"/>
                  <a:gd name="T27" fmla="*/ 195 h 202"/>
                  <a:gd name="T28" fmla="*/ 176 w 234"/>
                  <a:gd name="T29" fmla="*/ 199 h 202"/>
                  <a:gd name="T30" fmla="*/ 162 w 234"/>
                  <a:gd name="T31" fmla="*/ 199 h 202"/>
                  <a:gd name="T32" fmla="*/ 178 w 234"/>
                  <a:gd name="T33" fmla="*/ 193 h 202"/>
                  <a:gd name="T34" fmla="*/ 176 w 234"/>
                  <a:gd name="T35" fmla="*/ 173 h 202"/>
                  <a:gd name="T36" fmla="*/ 162 w 234"/>
                  <a:gd name="T37" fmla="*/ 173 h 202"/>
                  <a:gd name="T38" fmla="*/ 149 w 234"/>
                  <a:gd name="T39" fmla="*/ 167 h 202"/>
                  <a:gd name="T40" fmla="*/ 146 w 234"/>
                  <a:gd name="T41" fmla="*/ 149 h 202"/>
                  <a:gd name="T42" fmla="*/ 125 w 234"/>
                  <a:gd name="T43" fmla="*/ 154 h 202"/>
                  <a:gd name="T44" fmla="*/ 115 w 234"/>
                  <a:gd name="T45" fmla="*/ 164 h 202"/>
                  <a:gd name="T46" fmla="*/ 100 w 234"/>
                  <a:gd name="T47" fmla="*/ 163 h 202"/>
                  <a:gd name="T48" fmla="*/ 94 w 234"/>
                  <a:gd name="T49" fmla="*/ 167 h 202"/>
                  <a:gd name="T50" fmla="*/ 78 w 234"/>
                  <a:gd name="T51" fmla="*/ 175 h 202"/>
                  <a:gd name="T52" fmla="*/ 68 w 234"/>
                  <a:gd name="T53" fmla="*/ 186 h 202"/>
                  <a:gd name="T54" fmla="*/ 59 w 234"/>
                  <a:gd name="T55" fmla="*/ 181 h 202"/>
                  <a:gd name="T56" fmla="*/ 46 w 234"/>
                  <a:gd name="T57" fmla="*/ 170 h 202"/>
                  <a:gd name="T58" fmla="*/ 37 w 234"/>
                  <a:gd name="T59" fmla="*/ 161 h 202"/>
                  <a:gd name="T60" fmla="*/ 23 w 234"/>
                  <a:gd name="T61" fmla="*/ 169 h 202"/>
                  <a:gd name="T62" fmla="*/ 17 w 234"/>
                  <a:gd name="T63" fmla="*/ 160 h 202"/>
                  <a:gd name="T64" fmla="*/ 6 w 234"/>
                  <a:gd name="T65" fmla="*/ 155 h 202"/>
                  <a:gd name="T66" fmla="*/ 0 w 234"/>
                  <a:gd name="T67" fmla="*/ 138 h 202"/>
                  <a:gd name="T68" fmla="*/ 23 w 234"/>
                  <a:gd name="T69" fmla="*/ 119 h 202"/>
                  <a:gd name="T70" fmla="*/ 34 w 234"/>
                  <a:gd name="T71" fmla="*/ 116 h 202"/>
                  <a:gd name="T72" fmla="*/ 43 w 234"/>
                  <a:gd name="T73" fmla="*/ 107 h 202"/>
                  <a:gd name="T74" fmla="*/ 46 w 234"/>
                  <a:gd name="T75" fmla="*/ 85 h 202"/>
                  <a:gd name="T76" fmla="*/ 58 w 234"/>
                  <a:gd name="T77" fmla="*/ 76 h 202"/>
                  <a:gd name="T78" fmla="*/ 73 w 234"/>
                  <a:gd name="T79" fmla="*/ 67 h 202"/>
                  <a:gd name="T80" fmla="*/ 91 w 234"/>
                  <a:gd name="T81" fmla="*/ 64 h 202"/>
                  <a:gd name="T82" fmla="*/ 85 w 234"/>
                  <a:gd name="T83" fmla="*/ 49 h 202"/>
                  <a:gd name="T84" fmla="*/ 103 w 234"/>
                  <a:gd name="T85" fmla="*/ 43 h 202"/>
                  <a:gd name="T86" fmla="*/ 120 w 234"/>
                  <a:gd name="T87" fmla="*/ 23 h 202"/>
                  <a:gd name="T88" fmla="*/ 129 w 234"/>
                  <a:gd name="T89" fmla="*/ 18 h 202"/>
                  <a:gd name="T90" fmla="*/ 153 w 234"/>
                  <a:gd name="T91" fmla="*/ 17 h 202"/>
                  <a:gd name="T92" fmla="*/ 172 w 234"/>
                  <a:gd name="T93" fmla="*/ 34 h 202"/>
                  <a:gd name="T94" fmla="*/ 179 w 234"/>
                  <a:gd name="T95" fmla="*/ 24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4" h="202">
                    <a:moveTo>
                      <a:pt x="176" y="6"/>
                    </a:moveTo>
                    <a:lnTo>
                      <a:pt x="179" y="0"/>
                    </a:lnTo>
                    <a:lnTo>
                      <a:pt x="185" y="0"/>
                    </a:lnTo>
                    <a:lnTo>
                      <a:pt x="194" y="5"/>
                    </a:lnTo>
                    <a:lnTo>
                      <a:pt x="197" y="6"/>
                    </a:lnTo>
                    <a:lnTo>
                      <a:pt x="199" y="9"/>
                    </a:lnTo>
                    <a:lnTo>
                      <a:pt x="205" y="12"/>
                    </a:lnTo>
                    <a:lnTo>
                      <a:pt x="203" y="15"/>
                    </a:lnTo>
                    <a:lnTo>
                      <a:pt x="210" y="18"/>
                    </a:lnTo>
                    <a:lnTo>
                      <a:pt x="219" y="21"/>
                    </a:lnTo>
                    <a:lnTo>
                      <a:pt x="225" y="20"/>
                    </a:lnTo>
                    <a:lnTo>
                      <a:pt x="222" y="28"/>
                    </a:lnTo>
                    <a:lnTo>
                      <a:pt x="223" y="37"/>
                    </a:lnTo>
                    <a:lnTo>
                      <a:pt x="222" y="40"/>
                    </a:lnTo>
                    <a:lnTo>
                      <a:pt x="216" y="47"/>
                    </a:lnTo>
                    <a:lnTo>
                      <a:pt x="216" y="55"/>
                    </a:lnTo>
                    <a:lnTo>
                      <a:pt x="211" y="56"/>
                    </a:lnTo>
                    <a:lnTo>
                      <a:pt x="211" y="61"/>
                    </a:lnTo>
                    <a:lnTo>
                      <a:pt x="210" y="69"/>
                    </a:lnTo>
                    <a:lnTo>
                      <a:pt x="211" y="70"/>
                    </a:lnTo>
                    <a:lnTo>
                      <a:pt x="207" y="76"/>
                    </a:lnTo>
                    <a:lnTo>
                      <a:pt x="205" y="82"/>
                    </a:lnTo>
                    <a:lnTo>
                      <a:pt x="200" y="100"/>
                    </a:lnTo>
                    <a:lnTo>
                      <a:pt x="202" y="105"/>
                    </a:lnTo>
                    <a:lnTo>
                      <a:pt x="200" y="116"/>
                    </a:lnTo>
                    <a:lnTo>
                      <a:pt x="200" y="128"/>
                    </a:lnTo>
                    <a:lnTo>
                      <a:pt x="197" y="129"/>
                    </a:lnTo>
                    <a:lnTo>
                      <a:pt x="205" y="128"/>
                    </a:lnTo>
                    <a:lnTo>
                      <a:pt x="205" y="135"/>
                    </a:lnTo>
                    <a:lnTo>
                      <a:pt x="216" y="149"/>
                    </a:lnTo>
                    <a:lnTo>
                      <a:pt x="213" y="152"/>
                    </a:lnTo>
                    <a:lnTo>
                      <a:pt x="211" y="158"/>
                    </a:lnTo>
                    <a:lnTo>
                      <a:pt x="213" y="163"/>
                    </a:lnTo>
                    <a:lnTo>
                      <a:pt x="211" y="169"/>
                    </a:lnTo>
                    <a:lnTo>
                      <a:pt x="219" y="172"/>
                    </a:lnTo>
                    <a:lnTo>
                      <a:pt x="222" y="169"/>
                    </a:lnTo>
                    <a:lnTo>
                      <a:pt x="231" y="170"/>
                    </a:lnTo>
                    <a:lnTo>
                      <a:pt x="234" y="178"/>
                    </a:lnTo>
                    <a:lnTo>
                      <a:pt x="225" y="189"/>
                    </a:lnTo>
                    <a:lnTo>
                      <a:pt x="225" y="193"/>
                    </a:lnTo>
                    <a:lnTo>
                      <a:pt x="220" y="195"/>
                    </a:lnTo>
                    <a:lnTo>
                      <a:pt x="211" y="195"/>
                    </a:lnTo>
                    <a:lnTo>
                      <a:pt x="194" y="202"/>
                    </a:lnTo>
                    <a:lnTo>
                      <a:pt x="187" y="199"/>
                    </a:lnTo>
                    <a:lnTo>
                      <a:pt x="176" y="199"/>
                    </a:lnTo>
                    <a:lnTo>
                      <a:pt x="169" y="198"/>
                    </a:lnTo>
                    <a:lnTo>
                      <a:pt x="167" y="199"/>
                    </a:lnTo>
                    <a:lnTo>
                      <a:pt x="162" y="199"/>
                    </a:lnTo>
                    <a:lnTo>
                      <a:pt x="169" y="192"/>
                    </a:lnTo>
                    <a:lnTo>
                      <a:pt x="173" y="195"/>
                    </a:lnTo>
                    <a:lnTo>
                      <a:pt x="178" y="193"/>
                    </a:lnTo>
                    <a:lnTo>
                      <a:pt x="194" y="184"/>
                    </a:lnTo>
                    <a:lnTo>
                      <a:pt x="185" y="176"/>
                    </a:lnTo>
                    <a:lnTo>
                      <a:pt x="176" y="173"/>
                    </a:lnTo>
                    <a:lnTo>
                      <a:pt x="175" y="178"/>
                    </a:lnTo>
                    <a:lnTo>
                      <a:pt x="169" y="181"/>
                    </a:lnTo>
                    <a:lnTo>
                      <a:pt x="162" y="173"/>
                    </a:lnTo>
                    <a:lnTo>
                      <a:pt x="162" y="169"/>
                    </a:lnTo>
                    <a:lnTo>
                      <a:pt x="158" y="166"/>
                    </a:lnTo>
                    <a:lnTo>
                      <a:pt x="149" y="167"/>
                    </a:lnTo>
                    <a:lnTo>
                      <a:pt x="149" y="161"/>
                    </a:lnTo>
                    <a:lnTo>
                      <a:pt x="146" y="158"/>
                    </a:lnTo>
                    <a:lnTo>
                      <a:pt x="146" y="149"/>
                    </a:lnTo>
                    <a:lnTo>
                      <a:pt x="135" y="149"/>
                    </a:lnTo>
                    <a:lnTo>
                      <a:pt x="134" y="154"/>
                    </a:lnTo>
                    <a:lnTo>
                      <a:pt x="125" y="154"/>
                    </a:lnTo>
                    <a:lnTo>
                      <a:pt x="120" y="155"/>
                    </a:lnTo>
                    <a:lnTo>
                      <a:pt x="122" y="164"/>
                    </a:lnTo>
                    <a:lnTo>
                      <a:pt x="115" y="164"/>
                    </a:lnTo>
                    <a:lnTo>
                      <a:pt x="112" y="161"/>
                    </a:lnTo>
                    <a:lnTo>
                      <a:pt x="106" y="166"/>
                    </a:lnTo>
                    <a:lnTo>
                      <a:pt x="100" y="163"/>
                    </a:lnTo>
                    <a:lnTo>
                      <a:pt x="99" y="158"/>
                    </a:lnTo>
                    <a:lnTo>
                      <a:pt x="90" y="158"/>
                    </a:lnTo>
                    <a:lnTo>
                      <a:pt x="94" y="167"/>
                    </a:lnTo>
                    <a:lnTo>
                      <a:pt x="94" y="172"/>
                    </a:lnTo>
                    <a:lnTo>
                      <a:pt x="84" y="175"/>
                    </a:lnTo>
                    <a:lnTo>
                      <a:pt x="78" y="175"/>
                    </a:lnTo>
                    <a:lnTo>
                      <a:pt x="76" y="178"/>
                    </a:lnTo>
                    <a:lnTo>
                      <a:pt x="78" y="184"/>
                    </a:lnTo>
                    <a:lnTo>
                      <a:pt x="68" y="186"/>
                    </a:lnTo>
                    <a:lnTo>
                      <a:pt x="62" y="189"/>
                    </a:lnTo>
                    <a:lnTo>
                      <a:pt x="55" y="189"/>
                    </a:lnTo>
                    <a:lnTo>
                      <a:pt x="59" y="181"/>
                    </a:lnTo>
                    <a:lnTo>
                      <a:pt x="53" y="181"/>
                    </a:lnTo>
                    <a:lnTo>
                      <a:pt x="47" y="179"/>
                    </a:lnTo>
                    <a:lnTo>
                      <a:pt x="46" y="170"/>
                    </a:lnTo>
                    <a:lnTo>
                      <a:pt x="50" y="167"/>
                    </a:lnTo>
                    <a:lnTo>
                      <a:pt x="46" y="164"/>
                    </a:lnTo>
                    <a:lnTo>
                      <a:pt x="37" y="161"/>
                    </a:lnTo>
                    <a:lnTo>
                      <a:pt x="30" y="163"/>
                    </a:lnTo>
                    <a:lnTo>
                      <a:pt x="27" y="173"/>
                    </a:lnTo>
                    <a:lnTo>
                      <a:pt x="23" y="169"/>
                    </a:lnTo>
                    <a:lnTo>
                      <a:pt x="24" y="158"/>
                    </a:lnTo>
                    <a:lnTo>
                      <a:pt x="18" y="155"/>
                    </a:lnTo>
                    <a:lnTo>
                      <a:pt x="17" y="160"/>
                    </a:lnTo>
                    <a:lnTo>
                      <a:pt x="11" y="161"/>
                    </a:lnTo>
                    <a:lnTo>
                      <a:pt x="12" y="158"/>
                    </a:lnTo>
                    <a:lnTo>
                      <a:pt x="6" y="155"/>
                    </a:lnTo>
                    <a:lnTo>
                      <a:pt x="8" y="146"/>
                    </a:lnTo>
                    <a:lnTo>
                      <a:pt x="0" y="143"/>
                    </a:lnTo>
                    <a:lnTo>
                      <a:pt x="0" y="138"/>
                    </a:lnTo>
                    <a:lnTo>
                      <a:pt x="8" y="141"/>
                    </a:lnTo>
                    <a:lnTo>
                      <a:pt x="11" y="138"/>
                    </a:lnTo>
                    <a:lnTo>
                      <a:pt x="23" y="119"/>
                    </a:lnTo>
                    <a:lnTo>
                      <a:pt x="24" y="113"/>
                    </a:lnTo>
                    <a:lnTo>
                      <a:pt x="30" y="113"/>
                    </a:lnTo>
                    <a:lnTo>
                      <a:pt x="34" y="116"/>
                    </a:lnTo>
                    <a:lnTo>
                      <a:pt x="40" y="116"/>
                    </a:lnTo>
                    <a:lnTo>
                      <a:pt x="40" y="111"/>
                    </a:lnTo>
                    <a:lnTo>
                      <a:pt x="43" y="107"/>
                    </a:lnTo>
                    <a:lnTo>
                      <a:pt x="43" y="97"/>
                    </a:lnTo>
                    <a:lnTo>
                      <a:pt x="46" y="90"/>
                    </a:lnTo>
                    <a:lnTo>
                      <a:pt x="46" y="85"/>
                    </a:lnTo>
                    <a:lnTo>
                      <a:pt x="50" y="85"/>
                    </a:lnTo>
                    <a:lnTo>
                      <a:pt x="55" y="82"/>
                    </a:lnTo>
                    <a:lnTo>
                      <a:pt x="58" y="76"/>
                    </a:lnTo>
                    <a:lnTo>
                      <a:pt x="64" y="73"/>
                    </a:lnTo>
                    <a:lnTo>
                      <a:pt x="67" y="76"/>
                    </a:lnTo>
                    <a:lnTo>
                      <a:pt x="73" y="67"/>
                    </a:lnTo>
                    <a:lnTo>
                      <a:pt x="81" y="67"/>
                    </a:lnTo>
                    <a:lnTo>
                      <a:pt x="82" y="66"/>
                    </a:lnTo>
                    <a:lnTo>
                      <a:pt x="91" y="64"/>
                    </a:lnTo>
                    <a:lnTo>
                      <a:pt x="90" y="58"/>
                    </a:lnTo>
                    <a:lnTo>
                      <a:pt x="85" y="53"/>
                    </a:lnTo>
                    <a:lnTo>
                      <a:pt x="85" y="49"/>
                    </a:lnTo>
                    <a:lnTo>
                      <a:pt x="87" y="44"/>
                    </a:lnTo>
                    <a:lnTo>
                      <a:pt x="99" y="47"/>
                    </a:lnTo>
                    <a:lnTo>
                      <a:pt x="103" y="43"/>
                    </a:lnTo>
                    <a:lnTo>
                      <a:pt x="103" y="37"/>
                    </a:lnTo>
                    <a:lnTo>
                      <a:pt x="109" y="23"/>
                    </a:lnTo>
                    <a:lnTo>
                      <a:pt x="120" y="23"/>
                    </a:lnTo>
                    <a:lnTo>
                      <a:pt x="122" y="26"/>
                    </a:lnTo>
                    <a:lnTo>
                      <a:pt x="129" y="21"/>
                    </a:lnTo>
                    <a:lnTo>
                      <a:pt x="129" y="18"/>
                    </a:lnTo>
                    <a:lnTo>
                      <a:pt x="137" y="17"/>
                    </a:lnTo>
                    <a:lnTo>
                      <a:pt x="146" y="21"/>
                    </a:lnTo>
                    <a:lnTo>
                      <a:pt x="153" y="17"/>
                    </a:lnTo>
                    <a:lnTo>
                      <a:pt x="158" y="23"/>
                    </a:lnTo>
                    <a:lnTo>
                      <a:pt x="167" y="29"/>
                    </a:lnTo>
                    <a:lnTo>
                      <a:pt x="172" y="34"/>
                    </a:lnTo>
                    <a:lnTo>
                      <a:pt x="175" y="32"/>
                    </a:lnTo>
                    <a:lnTo>
                      <a:pt x="173" y="24"/>
                    </a:lnTo>
                    <a:lnTo>
                      <a:pt x="179" y="24"/>
                    </a:lnTo>
                    <a:lnTo>
                      <a:pt x="182" y="12"/>
                    </a:lnTo>
                    <a:lnTo>
                      <a:pt x="17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1" name="Freeform 1243">
                <a:extLst>
                  <a:ext uri="{FF2B5EF4-FFF2-40B4-BE49-F238E27FC236}">
                    <a16:creationId xmlns:a16="http://schemas.microsoft.com/office/drawing/2014/main" id="{D9D815ED-5426-9DA6-3170-E2C0817D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617"/>
                <a:ext cx="116" cy="101"/>
              </a:xfrm>
              <a:custGeom>
                <a:avLst/>
                <a:gdLst>
                  <a:gd name="T0" fmla="*/ 185 w 234"/>
                  <a:gd name="T1" fmla="*/ 0 h 202"/>
                  <a:gd name="T2" fmla="*/ 199 w 234"/>
                  <a:gd name="T3" fmla="*/ 9 h 202"/>
                  <a:gd name="T4" fmla="*/ 210 w 234"/>
                  <a:gd name="T5" fmla="*/ 18 h 202"/>
                  <a:gd name="T6" fmla="*/ 222 w 234"/>
                  <a:gd name="T7" fmla="*/ 28 h 202"/>
                  <a:gd name="T8" fmla="*/ 216 w 234"/>
                  <a:gd name="T9" fmla="*/ 47 h 202"/>
                  <a:gd name="T10" fmla="*/ 211 w 234"/>
                  <a:gd name="T11" fmla="*/ 61 h 202"/>
                  <a:gd name="T12" fmla="*/ 207 w 234"/>
                  <a:gd name="T13" fmla="*/ 76 h 202"/>
                  <a:gd name="T14" fmla="*/ 202 w 234"/>
                  <a:gd name="T15" fmla="*/ 105 h 202"/>
                  <a:gd name="T16" fmla="*/ 197 w 234"/>
                  <a:gd name="T17" fmla="*/ 129 h 202"/>
                  <a:gd name="T18" fmla="*/ 216 w 234"/>
                  <a:gd name="T19" fmla="*/ 149 h 202"/>
                  <a:gd name="T20" fmla="*/ 213 w 234"/>
                  <a:gd name="T21" fmla="*/ 163 h 202"/>
                  <a:gd name="T22" fmla="*/ 222 w 234"/>
                  <a:gd name="T23" fmla="*/ 169 h 202"/>
                  <a:gd name="T24" fmla="*/ 225 w 234"/>
                  <a:gd name="T25" fmla="*/ 189 h 202"/>
                  <a:gd name="T26" fmla="*/ 211 w 234"/>
                  <a:gd name="T27" fmla="*/ 195 h 202"/>
                  <a:gd name="T28" fmla="*/ 176 w 234"/>
                  <a:gd name="T29" fmla="*/ 199 h 202"/>
                  <a:gd name="T30" fmla="*/ 162 w 234"/>
                  <a:gd name="T31" fmla="*/ 199 h 202"/>
                  <a:gd name="T32" fmla="*/ 178 w 234"/>
                  <a:gd name="T33" fmla="*/ 193 h 202"/>
                  <a:gd name="T34" fmla="*/ 176 w 234"/>
                  <a:gd name="T35" fmla="*/ 173 h 202"/>
                  <a:gd name="T36" fmla="*/ 162 w 234"/>
                  <a:gd name="T37" fmla="*/ 173 h 202"/>
                  <a:gd name="T38" fmla="*/ 149 w 234"/>
                  <a:gd name="T39" fmla="*/ 167 h 202"/>
                  <a:gd name="T40" fmla="*/ 146 w 234"/>
                  <a:gd name="T41" fmla="*/ 149 h 202"/>
                  <a:gd name="T42" fmla="*/ 125 w 234"/>
                  <a:gd name="T43" fmla="*/ 154 h 202"/>
                  <a:gd name="T44" fmla="*/ 115 w 234"/>
                  <a:gd name="T45" fmla="*/ 164 h 202"/>
                  <a:gd name="T46" fmla="*/ 100 w 234"/>
                  <a:gd name="T47" fmla="*/ 163 h 202"/>
                  <a:gd name="T48" fmla="*/ 94 w 234"/>
                  <a:gd name="T49" fmla="*/ 167 h 202"/>
                  <a:gd name="T50" fmla="*/ 78 w 234"/>
                  <a:gd name="T51" fmla="*/ 175 h 202"/>
                  <a:gd name="T52" fmla="*/ 68 w 234"/>
                  <a:gd name="T53" fmla="*/ 186 h 202"/>
                  <a:gd name="T54" fmla="*/ 59 w 234"/>
                  <a:gd name="T55" fmla="*/ 181 h 202"/>
                  <a:gd name="T56" fmla="*/ 46 w 234"/>
                  <a:gd name="T57" fmla="*/ 170 h 202"/>
                  <a:gd name="T58" fmla="*/ 37 w 234"/>
                  <a:gd name="T59" fmla="*/ 161 h 202"/>
                  <a:gd name="T60" fmla="*/ 23 w 234"/>
                  <a:gd name="T61" fmla="*/ 169 h 202"/>
                  <a:gd name="T62" fmla="*/ 17 w 234"/>
                  <a:gd name="T63" fmla="*/ 160 h 202"/>
                  <a:gd name="T64" fmla="*/ 6 w 234"/>
                  <a:gd name="T65" fmla="*/ 155 h 202"/>
                  <a:gd name="T66" fmla="*/ 0 w 234"/>
                  <a:gd name="T67" fmla="*/ 138 h 202"/>
                  <a:gd name="T68" fmla="*/ 23 w 234"/>
                  <a:gd name="T69" fmla="*/ 119 h 202"/>
                  <a:gd name="T70" fmla="*/ 34 w 234"/>
                  <a:gd name="T71" fmla="*/ 116 h 202"/>
                  <a:gd name="T72" fmla="*/ 43 w 234"/>
                  <a:gd name="T73" fmla="*/ 107 h 202"/>
                  <a:gd name="T74" fmla="*/ 46 w 234"/>
                  <a:gd name="T75" fmla="*/ 85 h 202"/>
                  <a:gd name="T76" fmla="*/ 58 w 234"/>
                  <a:gd name="T77" fmla="*/ 76 h 202"/>
                  <a:gd name="T78" fmla="*/ 73 w 234"/>
                  <a:gd name="T79" fmla="*/ 67 h 202"/>
                  <a:gd name="T80" fmla="*/ 91 w 234"/>
                  <a:gd name="T81" fmla="*/ 64 h 202"/>
                  <a:gd name="T82" fmla="*/ 85 w 234"/>
                  <a:gd name="T83" fmla="*/ 49 h 202"/>
                  <a:gd name="T84" fmla="*/ 103 w 234"/>
                  <a:gd name="T85" fmla="*/ 43 h 202"/>
                  <a:gd name="T86" fmla="*/ 120 w 234"/>
                  <a:gd name="T87" fmla="*/ 23 h 202"/>
                  <a:gd name="T88" fmla="*/ 129 w 234"/>
                  <a:gd name="T89" fmla="*/ 18 h 202"/>
                  <a:gd name="T90" fmla="*/ 153 w 234"/>
                  <a:gd name="T91" fmla="*/ 17 h 202"/>
                  <a:gd name="T92" fmla="*/ 172 w 234"/>
                  <a:gd name="T93" fmla="*/ 34 h 202"/>
                  <a:gd name="T94" fmla="*/ 179 w 234"/>
                  <a:gd name="T95" fmla="*/ 24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4" h="202">
                    <a:moveTo>
                      <a:pt x="176" y="6"/>
                    </a:moveTo>
                    <a:lnTo>
                      <a:pt x="179" y="0"/>
                    </a:lnTo>
                    <a:lnTo>
                      <a:pt x="185" y="0"/>
                    </a:lnTo>
                    <a:lnTo>
                      <a:pt x="194" y="5"/>
                    </a:lnTo>
                    <a:lnTo>
                      <a:pt x="197" y="6"/>
                    </a:lnTo>
                    <a:lnTo>
                      <a:pt x="199" y="9"/>
                    </a:lnTo>
                    <a:lnTo>
                      <a:pt x="205" y="12"/>
                    </a:lnTo>
                    <a:lnTo>
                      <a:pt x="203" y="15"/>
                    </a:lnTo>
                    <a:lnTo>
                      <a:pt x="210" y="18"/>
                    </a:lnTo>
                    <a:lnTo>
                      <a:pt x="219" y="21"/>
                    </a:lnTo>
                    <a:lnTo>
                      <a:pt x="225" y="20"/>
                    </a:lnTo>
                    <a:lnTo>
                      <a:pt x="222" y="28"/>
                    </a:lnTo>
                    <a:lnTo>
                      <a:pt x="223" y="37"/>
                    </a:lnTo>
                    <a:lnTo>
                      <a:pt x="222" y="40"/>
                    </a:lnTo>
                    <a:lnTo>
                      <a:pt x="216" y="47"/>
                    </a:lnTo>
                    <a:lnTo>
                      <a:pt x="216" y="55"/>
                    </a:lnTo>
                    <a:lnTo>
                      <a:pt x="211" y="56"/>
                    </a:lnTo>
                    <a:lnTo>
                      <a:pt x="211" y="61"/>
                    </a:lnTo>
                    <a:lnTo>
                      <a:pt x="210" y="69"/>
                    </a:lnTo>
                    <a:lnTo>
                      <a:pt x="211" y="70"/>
                    </a:lnTo>
                    <a:lnTo>
                      <a:pt x="207" y="76"/>
                    </a:lnTo>
                    <a:lnTo>
                      <a:pt x="205" y="82"/>
                    </a:lnTo>
                    <a:lnTo>
                      <a:pt x="200" y="100"/>
                    </a:lnTo>
                    <a:lnTo>
                      <a:pt x="202" y="105"/>
                    </a:lnTo>
                    <a:lnTo>
                      <a:pt x="200" y="116"/>
                    </a:lnTo>
                    <a:lnTo>
                      <a:pt x="200" y="128"/>
                    </a:lnTo>
                    <a:lnTo>
                      <a:pt x="197" y="129"/>
                    </a:lnTo>
                    <a:lnTo>
                      <a:pt x="205" y="128"/>
                    </a:lnTo>
                    <a:lnTo>
                      <a:pt x="205" y="135"/>
                    </a:lnTo>
                    <a:lnTo>
                      <a:pt x="216" y="149"/>
                    </a:lnTo>
                    <a:lnTo>
                      <a:pt x="213" y="152"/>
                    </a:lnTo>
                    <a:lnTo>
                      <a:pt x="211" y="158"/>
                    </a:lnTo>
                    <a:lnTo>
                      <a:pt x="213" y="163"/>
                    </a:lnTo>
                    <a:lnTo>
                      <a:pt x="211" y="169"/>
                    </a:lnTo>
                    <a:lnTo>
                      <a:pt x="219" y="172"/>
                    </a:lnTo>
                    <a:lnTo>
                      <a:pt x="222" y="169"/>
                    </a:lnTo>
                    <a:lnTo>
                      <a:pt x="231" y="170"/>
                    </a:lnTo>
                    <a:lnTo>
                      <a:pt x="234" y="178"/>
                    </a:lnTo>
                    <a:lnTo>
                      <a:pt x="225" y="189"/>
                    </a:lnTo>
                    <a:lnTo>
                      <a:pt x="225" y="193"/>
                    </a:lnTo>
                    <a:lnTo>
                      <a:pt x="220" y="195"/>
                    </a:lnTo>
                    <a:lnTo>
                      <a:pt x="211" y="195"/>
                    </a:lnTo>
                    <a:lnTo>
                      <a:pt x="194" y="202"/>
                    </a:lnTo>
                    <a:lnTo>
                      <a:pt x="187" y="199"/>
                    </a:lnTo>
                    <a:lnTo>
                      <a:pt x="176" y="199"/>
                    </a:lnTo>
                    <a:lnTo>
                      <a:pt x="169" y="198"/>
                    </a:lnTo>
                    <a:lnTo>
                      <a:pt x="167" y="199"/>
                    </a:lnTo>
                    <a:lnTo>
                      <a:pt x="162" y="199"/>
                    </a:lnTo>
                    <a:lnTo>
                      <a:pt x="169" y="192"/>
                    </a:lnTo>
                    <a:lnTo>
                      <a:pt x="173" y="195"/>
                    </a:lnTo>
                    <a:lnTo>
                      <a:pt x="178" y="193"/>
                    </a:lnTo>
                    <a:lnTo>
                      <a:pt x="194" y="184"/>
                    </a:lnTo>
                    <a:lnTo>
                      <a:pt x="185" y="176"/>
                    </a:lnTo>
                    <a:lnTo>
                      <a:pt x="176" y="173"/>
                    </a:lnTo>
                    <a:lnTo>
                      <a:pt x="175" y="178"/>
                    </a:lnTo>
                    <a:lnTo>
                      <a:pt x="169" y="181"/>
                    </a:lnTo>
                    <a:lnTo>
                      <a:pt x="162" y="173"/>
                    </a:lnTo>
                    <a:lnTo>
                      <a:pt x="162" y="169"/>
                    </a:lnTo>
                    <a:lnTo>
                      <a:pt x="158" y="166"/>
                    </a:lnTo>
                    <a:lnTo>
                      <a:pt x="149" y="167"/>
                    </a:lnTo>
                    <a:lnTo>
                      <a:pt x="149" y="161"/>
                    </a:lnTo>
                    <a:lnTo>
                      <a:pt x="146" y="158"/>
                    </a:lnTo>
                    <a:lnTo>
                      <a:pt x="146" y="149"/>
                    </a:lnTo>
                    <a:lnTo>
                      <a:pt x="135" y="149"/>
                    </a:lnTo>
                    <a:lnTo>
                      <a:pt x="134" y="154"/>
                    </a:lnTo>
                    <a:lnTo>
                      <a:pt x="125" y="154"/>
                    </a:lnTo>
                    <a:lnTo>
                      <a:pt x="120" y="155"/>
                    </a:lnTo>
                    <a:lnTo>
                      <a:pt x="122" y="164"/>
                    </a:lnTo>
                    <a:lnTo>
                      <a:pt x="115" y="164"/>
                    </a:lnTo>
                    <a:lnTo>
                      <a:pt x="112" y="161"/>
                    </a:lnTo>
                    <a:lnTo>
                      <a:pt x="106" y="166"/>
                    </a:lnTo>
                    <a:lnTo>
                      <a:pt x="100" y="163"/>
                    </a:lnTo>
                    <a:lnTo>
                      <a:pt x="99" y="158"/>
                    </a:lnTo>
                    <a:lnTo>
                      <a:pt x="90" y="158"/>
                    </a:lnTo>
                    <a:lnTo>
                      <a:pt x="94" y="167"/>
                    </a:lnTo>
                    <a:lnTo>
                      <a:pt x="94" y="172"/>
                    </a:lnTo>
                    <a:lnTo>
                      <a:pt x="84" y="175"/>
                    </a:lnTo>
                    <a:lnTo>
                      <a:pt x="78" y="175"/>
                    </a:lnTo>
                    <a:lnTo>
                      <a:pt x="76" y="178"/>
                    </a:lnTo>
                    <a:lnTo>
                      <a:pt x="78" y="184"/>
                    </a:lnTo>
                    <a:lnTo>
                      <a:pt x="68" y="186"/>
                    </a:lnTo>
                    <a:lnTo>
                      <a:pt x="62" y="189"/>
                    </a:lnTo>
                    <a:lnTo>
                      <a:pt x="55" y="189"/>
                    </a:lnTo>
                    <a:lnTo>
                      <a:pt x="59" y="181"/>
                    </a:lnTo>
                    <a:lnTo>
                      <a:pt x="53" y="181"/>
                    </a:lnTo>
                    <a:lnTo>
                      <a:pt x="47" y="179"/>
                    </a:lnTo>
                    <a:lnTo>
                      <a:pt x="46" y="170"/>
                    </a:lnTo>
                    <a:lnTo>
                      <a:pt x="50" y="167"/>
                    </a:lnTo>
                    <a:lnTo>
                      <a:pt x="46" y="164"/>
                    </a:lnTo>
                    <a:lnTo>
                      <a:pt x="37" y="161"/>
                    </a:lnTo>
                    <a:lnTo>
                      <a:pt x="30" y="163"/>
                    </a:lnTo>
                    <a:lnTo>
                      <a:pt x="27" y="173"/>
                    </a:lnTo>
                    <a:lnTo>
                      <a:pt x="23" y="169"/>
                    </a:lnTo>
                    <a:lnTo>
                      <a:pt x="24" y="158"/>
                    </a:lnTo>
                    <a:lnTo>
                      <a:pt x="18" y="155"/>
                    </a:lnTo>
                    <a:lnTo>
                      <a:pt x="17" y="160"/>
                    </a:lnTo>
                    <a:lnTo>
                      <a:pt x="11" y="161"/>
                    </a:lnTo>
                    <a:lnTo>
                      <a:pt x="12" y="158"/>
                    </a:lnTo>
                    <a:lnTo>
                      <a:pt x="6" y="155"/>
                    </a:lnTo>
                    <a:lnTo>
                      <a:pt x="8" y="146"/>
                    </a:lnTo>
                    <a:lnTo>
                      <a:pt x="0" y="143"/>
                    </a:lnTo>
                    <a:lnTo>
                      <a:pt x="0" y="138"/>
                    </a:lnTo>
                    <a:lnTo>
                      <a:pt x="8" y="141"/>
                    </a:lnTo>
                    <a:lnTo>
                      <a:pt x="11" y="138"/>
                    </a:lnTo>
                    <a:lnTo>
                      <a:pt x="23" y="119"/>
                    </a:lnTo>
                    <a:lnTo>
                      <a:pt x="24" y="113"/>
                    </a:lnTo>
                    <a:lnTo>
                      <a:pt x="30" y="113"/>
                    </a:lnTo>
                    <a:lnTo>
                      <a:pt x="34" y="116"/>
                    </a:lnTo>
                    <a:lnTo>
                      <a:pt x="40" y="116"/>
                    </a:lnTo>
                    <a:lnTo>
                      <a:pt x="40" y="111"/>
                    </a:lnTo>
                    <a:lnTo>
                      <a:pt x="43" y="107"/>
                    </a:lnTo>
                    <a:lnTo>
                      <a:pt x="43" y="97"/>
                    </a:lnTo>
                    <a:lnTo>
                      <a:pt x="46" y="90"/>
                    </a:lnTo>
                    <a:lnTo>
                      <a:pt x="46" y="85"/>
                    </a:lnTo>
                    <a:lnTo>
                      <a:pt x="50" y="85"/>
                    </a:lnTo>
                    <a:lnTo>
                      <a:pt x="55" y="82"/>
                    </a:lnTo>
                    <a:lnTo>
                      <a:pt x="58" y="76"/>
                    </a:lnTo>
                    <a:lnTo>
                      <a:pt x="64" y="73"/>
                    </a:lnTo>
                    <a:lnTo>
                      <a:pt x="67" y="76"/>
                    </a:lnTo>
                    <a:lnTo>
                      <a:pt x="73" y="67"/>
                    </a:lnTo>
                    <a:lnTo>
                      <a:pt x="81" y="67"/>
                    </a:lnTo>
                    <a:lnTo>
                      <a:pt x="82" y="66"/>
                    </a:lnTo>
                    <a:lnTo>
                      <a:pt x="91" y="64"/>
                    </a:lnTo>
                    <a:lnTo>
                      <a:pt x="90" y="58"/>
                    </a:lnTo>
                    <a:lnTo>
                      <a:pt x="85" y="53"/>
                    </a:lnTo>
                    <a:lnTo>
                      <a:pt x="85" y="49"/>
                    </a:lnTo>
                    <a:lnTo>
                      <a:pt x="87" y="44"/>
                    </a:lnTo>
                    <a:lnTo>
                      <a:pt x="99" y="47"/>
                    </a:lnTo>
                    <a:lnTo>
                      <a:pt x="103" y="43"/>
                    </a:lnTo>
                    <a:lnTo>
                      <a:pt x="103" y="37"/>
                    </a:lnTo>
                    <a:lnTo>
                      <a:pt x="109" y="23"/>
                    </a:lnTo>
                    <a:lnTo>
                      <a:pt x="120" y="23"/>
                    </a:lnTo>
                    <a:lnTo>
                      <a:pt x="122" y="26"/>
                    </a:lnTo>
                    <a:lnTo>
                      <a:pt x="129" y="21"/>
                    </a:lnTo>
                    <a:lnTo>
                      <a:pt x="129" y="18"/>
                    </a:lnTo>
                    <a:lnTo>
                      <a:pt x="137" y="17"/>
                    </a:lnTo>
                    <a:lnTo>
                      <a:pt x="146" y="21"/>
                    </a:lnTo>
                    <a:lnTo>
                      <a:pt x="153" y="17"/>
                    </a:lnTo>
                    <a:lnTo>
                      <a:pt x="158" y="23"/>
                    </a:lnTo>
                    <a:lnTo>
                      <a:pt x="167" y="29"/>
                    </a:lnTo>
                    <a:lnTo>
                      <a:pt x="172" y="34"/>
                    </a:lnTo>
                    <a:lnTo>
                      <a:pt x="175" y="32"/>
                    </a:lnTo>
                    <a:lnTo>
                      <a:pt x="173" y="24"/>
                    </a:lnTo>
                    <a:lnTo>
                      <a:pt x="179" y="24"/>
                    </a:lnTo>
                    <a:lnTo>
                      <a:pt x="182" y="12"/>
                    </a:lnTo>
                    <a:lnTo>
                      <a:pt x="176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2" name="Freeform 1244">
                <a:extLst>
                  <a:ext uri="{FF2B5EF4-FFF2-40B4-BE49-F238E27FC236}">
                    <a16:creationId xmlns:a16="http://schemas.microsoft.com/office/drawing/2014/main" id="{6DD3FC6F-3BE0-D8D9-FDE2-56EEC6844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755"/>
                <a:ext cx="124" cy="78"/>
              </a:xfrm>
              <a:custGeom>
                <a:avLst/>
                <a:gdLst>
                  <a:gd name="T0" fmla="*/ 166 w 249"/>
                  <a:gd name="T1" fmla="*/ 23 h 157"/>
                  <a:gd name="T2" fmla="*/ 158 w 249"/>
                  <a:gd name="T3" fmla="*/ 32 h 157"/>
                  <a:gd name="T4" fmla="*/ 143 w 249"/>
                  <a:gd name="T5" fmla="*/ 32 h 157"/>
                  <a:gd name="T6" fmla="*/ 126 w 249"/>
                  <a:gd name="T7" fmla="*/ 32 h 157"/>
                  <a:gd name="T8" fmla="*/ 111 w 249"/>
                  <a:gd name="T9" fmla="*/ 35 h 157"/>
                  <a:gd name="T10" fmla="*/ 96 w 249"/>
                  <a:gd name="T11" fmla="*/ 32 h 157"/>
                  <a:gd name="T12" fmla="*/ 81 w 249"/>
                  <a:gd name="T13" fmla="*/ 31 h 157"/>
                  <a:gd name="T14" fmla="*/ 64 w 249"/>
                  <a:gd name="T15" fmla="*/ 40 h 157"/>
                  <a:gd name="T16" fmla="*/ 63 w 249"/>
                  <a:gd name="T17" fmla="*/ 34 h 157"/>
                  <a:gd name="T18" fmla="*/ 54 w 249"/>
                  <a:gd name="T19" fmla="*/ 40 h 157"/>
                  <a:gd name="T20" fmla="*/ 41 w 249"/>
                  <a:gd name="T21" fmla="*/ 40 h 157"/>
                  <a:gd name="T22" fmla="*/ 34 w 249"/>
                  <a:gd name="T23" fmla="*/ 40 h 157"/>
                  <a:gd name="T24" fmla="*/ 14 w 249"/>
                  <a:gd name="T25" fmla="*/ 40 h 157"/>
                  <a:gd name="T26" fmla="*/ 10 w 249"/>
                  <a:gd name="T27" fmla="*/ 43 h 157"/>
                  <a:gd name="T28" fmla="*/ 8 w 249"/>
                  <a:gd name="T29" fmla="*/ 53 h 157"/>
                  <a:gd name="T30" fmla="*/ 14 w 249"/>
                  <a:gd name="T31" fmla="*/ 72 h 157"/>
                  <a:gd name="T32" fmla="*/ 38 w 249"/>
                  <a:gd name="T33" fmla="*/ 84 h 157"/>
                  <a:gd name="T34" fmla="*/ 54 w 249"/>
                  <a:gd name="T35" fmla="*/ 88 h 157"/>
                  <a:gd name="T36" fmla="*/ 70 w 249"/>
                  <a:gd name="T37" fmla="*/ 105 h 157"/>
                  <a:gd name="T38" fmla="*/ 93 w 249"/>
                  <a:gd name="T39" fmla="*/ 114 h 157"/>
                  <a:gd name="T40" fmla="*/ 114 w 249"/>
                  <a:gd name="T41" fmla="*/ 111 h 157"/>
                  <a:gd name="T42" fmla="*/ 136 w 249"/>
                  <a:gd name="T43" fmla="*/ 105 h 157"/>
                  <a:gd name="T44" fmla="*/ 145 w 249"/>
                  <a:gd name="T45" fmla="*/ 120 h 157"/>
                  <a:gd name="T46" fmla="*/ 169 w 249"/>
                  <a:gd name="T47" fmla="*/ 132 h 157"/>
                  <a:gd name="T48" fmla="*/ 181 w 249"/>
                  <a:gd name="T49" fmla="*/ 154 h 157"/>
                  <a:gd name="T50" fmla="*/ 189 w 249"/>
                  <a:gd name="T51" fmla="*/ 157 h 157"/>
                  <a:gd name="T52" fmla="*/ 208 w 249"/>
                  <a:gd name="T53" fmla="*/ 132 h 157"/>
                  <a:gd name="T54" fmla="*/ 216 w 249"/>
                  <a:gd name="T55" fmla="*/ 117 h 157"/>
                  <a:gd name="T56" fmla="*/ 208 w 249"/>
                  <a:gd name="T57" fmla="*/ 105 h 157"/>
                  <a:gd name="T58" fmla="*/ 192 w 249"/>
                  <a:gd name="T59" fmla="*/ 96 h 157"/>
                  <a:gd name="T60" fmla="*/ 187 w 249"/>
                  <a:gd name="T61" fmla="*/ 91 h 157"/>
                  <a:gd name="T62" fmla="*/ 172 w 249"/>
                  <a:gd name="T63" fmla="*/ 88 h 157"/>
                  <a:gd name="T64" fmla="*/ 198 w 249"/>
                  <a:gd name="T65" fmla="*/ 78 h 157"/>
                  <a:gd name="T66" fmla="*/ 202 w 249"/>
                  <a:gd name="T67" fmla="*/ 73 h 157"/>
                  <a:gd name="T68" fmla="*/ 219 w 249"/>
                  <a:gd name="T69" fmla="*/ 76 h 157"/>
                  <a:gd name="T70" fmla="*/ 225 w 249"/>
                  <a:gd name="T71" fmla="*/ 64 h 157"/>
                  <a:gd name="T72" fmla="*/ 228 w 249"/>
                  <a:gd name="T73" fmla="*/ 52 h 157"/>
                  <a:gd name="T74" fmla="*/ 239 w 249"/>
                  <a:gd name="T75" fmla="*/ 38 h 157"/>
                  <a:gd name="T76" fmla="*/ 249 w 249"/>
                  <a:gd name="T77" fmla="*/ 26 h 157"/>
                  <a:gd name="T78" fmla="*/ 246 w 249"/>
                  <a:gd name="T79" fmla="*/ 5 h 157"/>
                  <a:gd name="T80" fmla="*/ 231 w 249"/>
                  <a:gd name="T81" fmla="*/ 9 h 157"/>
                  <a:gd name="T82" fmla="*/ 221 w 249"/>
                  <a:gd name="T83" fmla="*/ 17 h 157"/>
                  <a:gd name="T84" fmla="*/ 177 w 249"/>
                  <a:gd name="T85" fmla="*/ 5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9" h="157">
                    <a:moveTo>
                      <a:pt x="172" y="14"/>
                    </a:moveTo>
                    <a:lnTo>
                      <a:pt x="169" y="14"/>
                    </a:lnTo>
                    <a:lnTo>
                      <a:pt x="166" y="23"/>
                    </a:lnTo>
                    <a:lnTo>
                      <a:pt x="166" y="29"/>
                    </a:lnTo>
                    <a:lnTo>
                      <a:pt x="163" y="32"/>
                    </a:lnTo>
                    <a:lnTo>
                      <a:pt x="158" y="32"/>
                    </a:lnTo>
                    <a:lnTo>
                      <a:pt x="155" y="35"/>
                    </a:lnTo>
                    <a:lnTo>
                      <a:pt x="149" y="35"/>
                    </a:lnTo>
                    <a:lnTo>
                      <a:pt x="143" y="32"/>
                    </a:lnTo>
                    <a:lnTo>
                      <a:pt x="136" y="31"/>
                    </a:lnTo>
                    <a:lnTo>
                      <a:pt x="129" y="37"/>
                    </a:lnTo>
                    <a:lnTo>
                      <a:pt x="126" y="32"/>
                    </a:lnTo>
                    <a:lnTo>
                      <a:pt x="120" y="32"/>
                    </a:lnTo>
                    <a:lnTo>
                      <a:pt x="117" y="35"/>
                    </a:lnTo>
                    <a:lnTo>
                      <a:pt x="111" y="35"/>
                    </a:lnTo>
                    <a:lnTo>
                      <a:pt x="111" y="31"/>
                    </a:lnTo>
                    <a:lnTo>
                      <a:pt x="105" y="34"/>
                    </a:lnTo>
                    <a:lnTo>
                      <a:pt x="96" y="32"/>
                    </a:lnTo>
                    <a:lnTo>
                      <a:pt x="93" y="28"/>
                    </a:lnTo>
                    <a:lnTo>
                      <a:pt x="88" y="29"/>
                    </a:lnTo>
                    <a:lnTo>
                      <a:pt x="81" y="31"/>
                    </a:lnTo>
                    <a:lnTo>
                      <a:pt x="76" y="34"/>
                    </a:lnTo>
                    <a:lnTo>
                      <a:pt x="67" y="37"/>
                    </a:lnTo>
                    <a:lnTo>
                      <a:pt x="64" y="40"/>
                    </a:lnTo>
                    <a:lnTo>
                      <a:pt x="66" y="44"/>
                    </a:lnTo>
                    <a:lnTo>
                      <a:pt x="60" y="41"/>
                    </a:lnTo>
                    <a:lnTo>
                      <a:pt x="63" y="34"/>
                    </a:lnTo>
                    <a:lnTo>
                      <a:pt x="60" y="31"/>
                    </a:lnTo>
                    <a:lnTo>
                      <a:pt x="54" y="35"/>
                    </a:lnTo>
                    <a:lnTo>
                      <a:pt x="54" y="40"/>
                    </a:lnTo>
                    <a:lnTo>
                      <a:pt x="51" y="41"/>
                    </a:lnTo>
                    <a:lnTo>
                      <a:pt x="46" y="38"/>
                    </a:lnTo>
                    <a:lnTo>
                      <a:pt x="41" y="40"/>
                    </a:lnTo>
                    <a:lnTo>
                      <a:pt x="37" y="47"/>
                    </a:lnTo>
                    <a:lnTo>
                      <a:pt x="34" y="46"/>
                    </a:lnTo>
                    <a:lnTo>
                      <a:pt x="34" y="40"/>
                    </a:lnTo>
                    <a:lnTo>
                      <a:pt x="29" y="41"/>
                    </a:lnTo>
                    <a:lnTo>
                      <a:pt x="23" y="37"/>
                    </a:lnTo>
                    <a:lnTo>
                      <a:pt x="14" y="40"/>
                    </a:lnTo>
                    <a:lnTo>
                      <a:pt x="16" y="44"/>
                    </a:lnTo>
                    <a:lnTo>
                      <a:pt x="13" y="46"/>
                    </a:lnTo>
                    <a:lnTo>
                      <a:pt x="10" y="43"/>
                    </a:lnTo>
                    <a:lnTo>
                      <a:pt x="4" y="41"/>
                    </a:lnTo>
                    <a:lnTo>
                      <a:pt x="0" y="44"/>
                    </a:lnTo>
                    <a:lnTo>
                      <a:pt x="8" y="53"/>
                    </a:lnTo>
                    <a:lnTo>
                      <a:pt x="14" y="53"/>
                    </a:lnTo>
                    <a:lnTo>
                      <a:pt x="11" y="64"/>
                    </a:lnTo>
                    <a:lnTo>
                      <a:pt x="14" y="72"/>
                    </a:lnTo>
                    <a:lnTo>
                      <a:pt x="23" y="72"/>
                    </a:lnTo>
                    <a:lnTo>
                      <a:pt x="31" y="72"/>
                    </a:lnTo>
                    <a:lnTo>
                      <a:pt x="38" y="84"/>
                    </a:lnTo>
                    <a:lnTo>
                      <a:pt x="43" y="85"/>
                    </a:lnTo>
                    <a:lnTo>
                      <a:pt x="51" y="82"/>
                    </a:lnTo>
                    <a:lnTo>
                      <a:pt x="54" y="88"/>
                    </a:lnTo>
                    <a:lnTo>
                      <a:pt x="57" y="101"/>
                    </a:lnTo>
                    <a:lnTo>
                      <a:pt x="60" y="105"/>
                    </a:lnTo>
                    <a:lnTo>
                      <a:pt x="70" y="105"/>
                    </a:lnTo>
                    <a:lnTo>
                      <a:pt x="75" y="110"/>
                    </a:lnTo>
                    <a:lnTo>
                      <a:pt x="84" y="110"/>
                    </a:lnTo>
                    <a:lnTo>
                      <a:pt x="93" y="114"/>
                    </a:lnTo>
                    <a:lnTo>
                      <a:pt x="99" y="116"/>
                    </a:lnTo>
                    <a:lnTo>
                      <a:pt x="110" y="114"/>
                    </a:lnTo>
                    <a:lnTo>
                      <a:pt x="114" y="111"/>
                    </a:lnTo>
                    <a:lnTo>
                      <a:pt x="123" y="108"/>
                    </a:lnTo>
                    <a:lnTo>
                      <a:pt x="129" y="108"/>
                    </a:lnTo>
                    <a:lnTo>
                      <a:pt x="136" y="105"/>
                    </a:lnTo>
                    <a:lnTo>
                      <a:pt x="137" y="110"/>
                    </a:lnTo>
                    <a:lnTo>
                      <a:pt x="139" y="117"/>
                    </a:lnTo>
                    <a:lnTo>
                      <a:pt x="145" y="120"/>
                    </a:lnTo>
                    <a:lnTo>
                      <a:pt x="145" y="125"/>
                    </a:lnTo>
                    <a:lnTo>
                      <a:pt x="158" y="128"/>
                    </a:lnTo>
                    <a:lnTo>
                      <a:pt x="169" y="132"/>
                    </a:lnTo>
                    <a:lnTo>
                      <a:pt x="175" y="135"/>
                    </a:lnTo>
                    <a:lnTo>
                      <a:pt x="173" y="151"/>
                    </a:lnTo>
                    <a:lnTo>
                      <a:pt x="181" y="154"/>
                    </a:lnTo>
                    <a:lnTo>
                      <a:pt x="186" y="152"/>
                    </a:lnTo>
                    <a:lnTo>
                      <a:pt x="186" y="157"/>
                    </a:lnTo>
                    <a:lnTo>
                      <a:pt x="189" y="157"/>
                    </a:lnTo>
                    <a:lnTo>
                      <a:pt x="195" y="148"/>
                    </a:lnTo>
                    <a:lnTo>
                      <a:pt x="208" y="145"/>
                    </a:lnTo>
                    <a:lnTo>
                      <a:pt x="208" y="132"/>
                    </a:lnTo>
                    <a:lnTo>
                      <a:pt x="205" y="126"/>
                    </a:lnTo>
                    <a:lnTo>
                      <a:pt x="208" y="120"/>
                    </a:lnTo>
                    <a:lnTo>
                      <a:pt x="216" y="117"/>
                    </a:lnTo>
                    <a:lnTo>
                      <a:pt x="219" y="111"/>
                    </a:lnTo>
                    <a:lnTo>
                      <a:pt x="216" y="108"/>
                    </a:lnTo>
                    <a:lnTo>
                      <a:pt x="208" y="105"/>
                    </a:lnTo>
                    <a:lnTo>
                      <a:pt x="207" y="99"/>
                    </a:lnTo>
                    <a:lnTo>
                      <a:pt x="202" y="96"/>
                    </a:lnTo>
                    <a:lnTo>
                      <a:pt x="192" y="96"/>
                    </a:lnTo>
                    <a:lnTo>
                      <a:pt x="189" y="102"/>
                    </a:lnTo>
                    <a:lnTo>
                      <a:pt x="184" y="99"/>
                    </a:lnTo>
                    <a:lnTo>
                      <a:pt x="187" y="91"/>
                    </a:lnTo>
                    <a:lnTo>
                      <a:pt x="183" y="90"/>
                    </a:lnTo>
                    <a:lnTo>
                      <a:pt x="172" y="93"/>
                    </a:lnTo>
                    <a:lnTo>
                      <a:pt x="172" y="88"/>
                    </a:lnTo>
                    <a:lnTo>
                      <a:pt x="173" y="84"/>
                    </a:lnTo>
                    <a:lnTo>
                      <a:pt x="186" y="85"/>
                    </a:lnTo>
                    <a:lnTo>
                      <a:pt x="198" y="78"/>
                    </a:lnTo>
                    <a:lnTo>
                      <a:pt x="195" y="72"/>
                    </a:lnTo>
                    <a:lnTo>
                      <a:pt x="198" y="72"/>
                    </a:lnTo>
                    <a:lnTo>
                      <a:pt x="202" y="73"/>
                    </a:lnTo>
                    <a:lnTo>
                      <a:pt x="213" y="69"/>
                    </a:lnTo>
                    <a:lnTo>
                      <a:pt x="216" y="75"/>
                    </a:lnTo>
                    <a:lnTo>
                      <a:pt x="219" y="76"/>
                    </a:lnTo>
                    <a:lnTo>
                      <a:pt x="225" y="75"/>
                    </a:lnTo>
                    <a:lnTo>
                      <a:pt x="228" y="72"/>
                    </a:lnTo>
                    <a:lnTo>
                      <a:pt x="225" y="64"/>
                    </a:lnTo>
                    <a:lnTo>
                      <a:pt x="221" y="63"/>
                    </a:lnTo>
                    <a:lnTo>
                      <a:pt x="224" y="52"/>
                    </a:lnTo>
                    <a:lnTo>
                      <a:pt x="228" y="52"/>
                    </a:lnTo>
                    <a:lnTo>
                      <a:pt x="234" y="53"/>
                    </a:lnTo>
                    <a:lnTo>
                      <a:pt x="239" y="52"/>
                    </a:lnTo>
                    <a:lnTo>
                      <a:pt x="239" y="38"/>
                    </a:lnTo>
                    <a:lnTo>
                      <a:pt x="245" y="35"/>
                    </a:lnTo>
                    <a:lnTo>
                      <a:pt x="248" y="32"/>
                    </a:lnTo>
                    <a:lnTo>
                      <a:pt x="249" y="26"/>
                    </a:lnTo>
                    <a:lnTo>
                      <a:pt x="246" y="17"/>
                    </a:lnTo>
                    <a:lnTo>
                      <a:pt x="246" y="9"/>
                    </a:lnTo>
                    <a:lnTo>
                      <a:pt x="246" y="5"/>
                    </a:lnTo>
                    <a:lnTo>
                      <a:pt x="242" y="0"/>
                    </a:lnTo>
                    <a:lnTo>
                      <a:pt x="234" y="0"/>
                    </a:lnTo>
                    <a:lnTo>
                      <a:pt x="231" y="9"/>
                    </a:lnTo>
                    <a:lnTo>
                      <a:pt x="225" y="11"/>
                    </a:lnTo>
                    <a:lnTo>
                      <a:pt x="219" y="12"/>
                    </a:lnTo>
                    <a:lnTo>
                      <a:pt x="221" y="17"/>
                    </a:lnTo>
                    <a:lnTo>
                      <a:pt x="198" y="11"/>
                    </a:lnTo>
                    <a:lnTo>
                      <a:pt x="186" y="5"/>
                    </a:lnTo>
                    <a:lnTo>
                      <a:pt x="177" y="5"/>
                    </a:lnTo>
                    <a:lnTo>
                      <a:pt x="169" y="6"/>
                    </a:lnTo>
                    <a:lnTo>
                      <a:pt x="172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3" name="Freeform 1245">
                <a:extLst>
                  <a:ext uri="{FF2B5EF4-FFF2-40B4-BE49-F238E27FC236}">
                    <a16:creationId xmlns:a16="http://schemas.microsoft.com/office/drawing/2014/main" id="{638F2D7C-6B9F-9154-D231-C863AB3B6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755"/>
                <a:ext cx="124" cy="78"/>
              </a:xfrm>
              <a:custGeom>
                <a:avLst/>
                <a:gdLst>
                  <a:gd name="T0" fmla="*/ 177 w 249"/>
                  <a:gd name="T1" fmla="*/ 5 h 157"/>
                  <a:gd name="T2" fmla="*/ 221 w 249"/>
                  <a:gd name="T3" fmla="*/ 17 h 157"/>
                  <a:gd name="T4" fmla="*/ 231 w 249"/>
                  <a:gd name="T5" fmla="*/ 9 h 157"/>
                  <a:gd name="T6" fmla="*/ 246 w 249"/>
                  <a:gd name="T7" fmla="*/ 5 h 157"/>
                  <a:gd name="T8" fmla="*/ 249 w 249"/>
                  <a:gd name="T9" fmla="*/ 26 h 157"/>
                  <a:gd name="T10" fmla="*/ 239 w 249"/>
                  <a:gd name="T11" fmla="*/ 38 h 157"/>
                  <a:gd name="T12" fmla="*/ 228 w 249"/>
                  <a:gd name="T13" fmla="*/ 52 h 157"/>
                  <a:gd name="T14" fmla="*/ 225 w 249"/>
                  <a:gd name="T15" fmla="*/ 64 h 157"/>
                  <a:gd name="T16" fmla="*/ 219 w 249"/>
                  <a:gd name="T17" fmla="*/ 76 h 157"/>
                  <a:gd name="T18" fmla="*/ 202 w 249"/>
                  <a:gd name="T19" fmla="*/ 73 h 157"/>
                  <a:gd name="T20" fmla="*/ 198 w 249"/>
                  <a:gd name="T21" fmla="*/ 78 h 157"/>
                  <a:gd name="T22" fmla="*/ 172 w 249"/>
                  <a:gd name="T23" fmla="*/ 88 h 157"/>
                  <a:gd name="T24" fmla="*/ 187 w 249"/>
                  <a:gd name="T25" fmla="*/ 91 h 157"/>
                  <a:gd name="T26" fmla="*/ 192 w 249"/>
                  <a:gd name="T27" fmla="*/ 96 h 157"/>
                  <a:gd name="T28" fmla="*/ 208 w 249"/>
                  <a:gd name="T29" fmla="*/ 105 h 157"/>
                  <a:gd name="T30" fmla="*/ 216 w 249"/>
                  <a:gd name="T31" fmla="*/ 117 h 157"/>
                  <a:gd name="T32" fmla="*/ 208 w 249"/>
                  <a:gd name="T33" fmla="*/ 132 h 157"/>
                  <a:gd name="T34" fmla="*/ 189 w 249"/>
                  <a:gd name="T35" fmla="*/ 157 h 157"/>
                  <a:gd name="T36" fmla="*/ 181 w 249"/>
                  <a:gd name="T37" fmla="*/ 154 h 157"/>
                  <a:gd name="T38" fmla="*/ 169 w 249"/>
                  <a:gd name="T39" fmla="*/ 132 h 157"/>
                  <a:gd name="T40" fmla="*/ 145 w 249"/>
                  <a:gd name="T41" fmla="*/ 120 h 157"/>
                  <a:gd name="T42" fmla="*/ 136 w 249"/>
                  <a:gd name="T43" fmla="*/ 105 h 157"/>
                  <a:gd name="T44" fmla="*/ 114 w 249"/>
                  <a:gd name="T45" fmla="*/ 111 h 157"/>
                  <a:gd name="T46" fmla="*/ 93 w 249"/>
                  <a:gd name="T47" fmla="*/ 114 h 157"/>
                  <a:gd name="T48" fmla="*/ 70 w 249"/>
                  <a:gd name="T49" fmla="*/ 105 h 157"/>
                  <a:gd name="T50" fmla="*/ 54 w 249"/>
                  <a:gd name="T51" fmla="*/ 88 h 157"/>
                  <a:gd name="T52" fmla="*/ 38 w 249"/>
                  <a:gd name="T53" fmla="*/ 84 h 157"/>
                  <a:gd name="T54" fmla="*/ 14 w 249"/>
                  <a:gd name="T55" fmla="*/ 72 h 157"/>
                  <a:gd name="T56" fmla="*/ 8 w 249"/>
                  <a:gd name="T57" fmla="*/ 53 h 157"/>
                  <a:gd name="T58" fmla="*/ 10 w 249"/>
                  <a:gd name="T59" fmla="*/ 43 h 157"/>
                  <a:gd name="T60" fmla="*/ 14 w 249"/>
                  <a:gd name="T61" fmla="*/ 40 h 157"/>
                  <a:gd name="T62" fmla="*/ 34 w 249"/>
                  <a:gd name="T63" fmla="*/ 40 h 157"/>
                  <a:gd name="T64" fmla="*/ 41 w 249"/>
                  <a:gd name="T65" fmla="*/ 40 h 157"/>
                  <a:gd name="T66" fmla="*/ 54 w 249"/>
                  <a:gd name="T67" fmla="*/ 40 h 157"/>
                  <a:gd name="T68" fmla="*/ 63 w 249"/>
                  <a:gd name="T69" fmla="*/ 34 h 157"/>
                  <a:gd name="T70" fmla="*/ 64 w 249"/>
                  <a:gd name="T71" fmla="*/ 40 h 157"/>
                  <a:gd name="T72" fmla="*/ 81 w 249"/>
                  <a:gd name="T73" fmla="*/ 31 h 157"/>
                  <a:gd name="T74" fmla="*/ 96 w 249"/>
                  <a:gd name="T75" fmla="*/ 32 h 157"/>
                  <a:gd name="T76" fmla="*/ 111 w 249"/>
                  <a:gd name="T77" fmla="*/ 35 h 157"/>
                  <a:gd name="T78" fmla="*/ 126 w 249"/>
                  <a:gd name="T79" fmla="*/ 32 h 157"/>
                  <a:gd name="T80" fmla="*/ 143 w 249"/>
                  <a:gd name="T81" fmla="*/ 32 h 157"/>
                  <a:gd name="T82" fmla="*/ 158 w 249"/>
                  <a:gd name="T83" fmla="*/ 32 h 157"/>
                  <a:gd name="T84" fmla="*/ 166 w 249"/>
                  <a:gd name="T85" fmla="*/ 2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9" h="157">
                    <a:moveTo>
                      <a:pt x="172" y="14"/>
                    </a:moveTo>
                    <a:lnTo>
                      <a:pt x="169" y="6"/>
                    </a:lnTo>
                    <a:lnTo>
                      <a:pt x="177" y="5"/>
                    </a:lnTo>
                    <a:lnTo>
                      <a:pt x="186" y="5"/>
                    </a:lnTo>
                    <a:lnTo>
                      <a:pt x="198" y="11"/>
                    </a:lnTo>
                    <a:lnTo>
                      <a:pt x="221" y="17"/>
                    </a:lnTo>
                    <a:lnTo>
                      <a:pt x="219" y="12"/>
                    </a:lnTo>
                    <a:lnTo>
                      <a:pt x="225" y="11"/>
                    </a:lnTo>
                    <a:lnTo>
                      <a:pt x="231" y="9"/>
                    </a:lnTo>
                    <a:lnTo>
                      <a:pt x="234" y="0"/>
                    </a:lnTo>
                    <a:lnTo>
                      <a:pt x="242" y="0"/>
                    </a:lnTo>
                    <a:lnTo>
                      <a:pt x="246" y="5"/>
                    </a:lnTo>
                    <a:lnTo>
                      <a:pt x="246" y="9"/>
                    </a:lnTo>
                    <a:lnTo>
                      <a:pt x="246" y="17"/>
                    </a:lnTo>
                    <a:lnTo>
                      <a:pt x="249" y="26"/>
                    </a:lnTo>
                    <a:lnTo>
                      <a:pt x="248" y="32"/>
                    </a:lnTo>
                    <a:lnTo>
                      <a:pt x="245" y="35"/>
                    </a:lnTo>
                    <a:lnTo>
                      <a:pt x="239" y="38"/>
                    </a:lnTo>
                    <a:lnTo>
                      <a:pt x="239" y="52"/>
                    </a:lnTo>
                    <a:lnTo>
                      <a:pt x="234" y="53"/>
                    </a:lnTo>
                    <a:lnTo>
                      <a:pt x="228" y="52"/>
                    </a:lnTo>
                    <a:lnTo>
                      <a:pt x="224" y="52"/>
                    </a:lnTo>
                    <a:lnTo>
                      <a:pt x="221" y="63"/>
                    </a:lnTo>
                    <a:lnTo>
                      <a:pt x="225" y="64"/>
                    </a:lnTo>
                    <a:lnTo>
                      <a:pt x="228" y="72"/>
                    </a:lnTo>
                    <a:lnTo>
                      <a:pt x="225" y="75"/>
                    </a:lnTo>
                    <a:lnTo>
                      <a:pt x="219" y="76"/>
                    </a:lnTo>
                    <a:lnTo>
                      <a:pt x="216" y="75"/>
                    </a:lnTo>
                    <a:lnTo>
                      <a:pt x="213" y="69"/>
                    </a:lnTo>
                    <a:lnTo>
                      <a:pt x="202" y="73"/>
                    </a:lnTo>
                    <a:lnTo>
                      <a:pt x="198" y="72"/>
                    </a:lnTo>
                    <a:lnTo>
                      <a:pt x="195" y="72"/>
                    </a:lnTo>
                    <a:lnTo>
                      <a:pt x="198" y="78"/>
                    </a:lnTo>
                    <a:lnTo>
                      <a:pt x="186" y="85"/>
                    </a:lnTo>
                    <a:lnTo>
                      <a:pt x="173" y="84"/>
                    </a:lnTo>
                    <a:lnTo>
                      <a:pt x="172" y="88"/>
                    </a:lnTo>
                    <a:lnTo>
                      <a:pt x="172" y="93"/>
                    </a:lnTo>
                    <a:lnTo>
                      <a:pt x="183" y="90"/>
                    </a:lnTo>
                    <a:lnTo>
                      <a:pt x="187" y="91"/>
                    </a:lnTo>
                    <a:lnTo>
                      <a:pt x="184" y="99"/>
                    </a:lnTo>
                    <a:lnTo>
                      <a:pt x="189" y="102"/>
                    </a:lnTo>
                    <a:lnTo>
                      <a:pt x="192" y="96"/>
                    </a:lnTo>
                    <a:lnTo>
                      <a:pt x="202" y="96"/>
                    </a:lnTo>
                    <a:lnTo>
                      <a:pt x="207" y="99"/>
                    </a:lnTo>
                    <a:lnTo>
                      <a:pt x="208" y="105"/>
                    </a:lnTo>
                    <a:lnTo>
                      <a:pt x="216" y="108"/>
                    </a:lnTo>
                    <a:lnTo>
                      <a:pt x="219" y="111"/>
                    </a:lnTo>
                    <a:lnTo>
                      <a:pt x="216" y="117"/>
                    </a:lnTo>
                    <a:lnTo>
                      <a:pt x="208" y="120"/>
                    </a:lnTo>
                    <a:lnTo>
                      <a:pt x="205" y="126"/>
                    </a:lnTo>
                    <a:lnTo>
                      <a:pt x="208" y="132"/>
                    </a:lnTo>
                    <a:lnTo>
                      <a:pt x="208" y="145"/>
                    </a:lnTo>
                    <a:lnTo>
                      <a:pt x="195" y="148"/>
                    </a:lnTo>
                    <a:lnTo>
                      <a:pt x="189" y="157"/>
                    </a:lnTo>
                    <a:lnTo>
                      <a:pt x="186" y="157"/>
                    </a:lnTo>
                    <a:lnTo>
                      <a:pt x="186" y="152"/>
                    </a:lnTo>
                    <a:lnTo>
                      <a:pt x="181" y="154"/>
                    </a:lnTo>
                    <a:lnTo>
                      <a:pt x="173" y="151"/>
                    </a:lnTo>
                    <a:lnTo>
                      <a:pt x="175" y="135"/>
                    </a:lnTo>
                    <a:lnTo>
                      <a:pt x="169" y="132"/>
                    </a:lnTo>
                    <a:lnTo>
                      <a:pt x="158" y="128"/>
                    </a:lnTo>
                    <a:lnTo>
                      <a:pt x="145" y="125"/>
                    </a:lnTo>
                    <a:lnTo>
                      <a:pt x="145" y="120"/>
                    </a:lnTo>
                    <a:lnTo>
                      <a:pt x="139" y="117"/>
                    </a:lnTo>
                    <a:lnTo>
                      <a:pt x="137" y="110"/>
                    </a:lnTo>
                    <a:lnTo>
                      <a:pt x="136" y="105"/>
                    </a:lnTo>
                    <a:lnTo>
                      <a:pt x="129" y="108"/>
                    </a:lnTo>
                    <a:lnTo>
                      <a:pt x="123" y="108"/>
                    </a:lnTo>
                    <a:lnTo>
                      <a:pt x="114" y="111"/>
                    </a:lnTo>
                    <a:lnTo>
                      <a:pt x="110" y="114"/>
                    </a:lnTo>
                    <a:lnTo>
                      <a:pt x="99" y="116"/>
                    </a:lnTo>
                    <a:lnTo>
                      <a:pt x="93" y="114"/>
                    </a:lnTo>
                    <a:lnTo>
                      <a:pt x="84" y="110"/>
                    </a:lnTo>
                    <a:lnTo>
                      <a:pt x="75" y="110"/>
                    </a:lnTo>
                    <a:lnTo>
                      <a:pt x="70" y="105"/>
                    </a:lnTo>
                    <a:lnTo>
                      <a:pt x="60" y="105"/>
                    </a:lnTo>
                    <a:lnTo>
                      <a:pt x="57" y="101"/>
                    </a:lnTo>
                    <a:lnTo>
                      <a:pt x="54" y="88"/>
                    </a:lnTo>
                    <a:lnTo>
                      <a:pt x="51" y="82"/>
                    </a:lnTo>
                    <a:lnTo>
                      <a:pt x="43" y="85"/>
                    </a:lnTo>
                    <a:lnTo>
                      <a:pt x="38" y="84"/>
                    </a:lnTo>
                    <a:lnTo>
                      <a:pt x="31" y="72"/>
                    </a:lnTo>
                    <a:lnTo>
                      <a:pt x="23" y="72"/>
                    </a:lnTo>
                    <a:lnTo>
                      <a:pt x="14" y="72"/>
                    </a:lnTo>
                    <a:lnTo>
                      <a:pt x="11" y="64"/>
                    </a:lnTo>
                    <a:lnTo>
                      <a:pt x="14" y="53"/>
                    </a:lnTo>
                    <a:lnTo>
                      <a:pt x="8" y="53"/>
                    </a:lnTo>
                    <a:lnTo>
                      <a:pt x="0" y="44"/>
                    </a:lnTo>
                    <a:lnTo>
                      <a:pt x="4" y="41"/>
                    </a:lnTo>
                    <a:lnTo>
                      <a:pt x="10" y="43"/>
                    </a:lnTo>
                    <a:lnTo>
                      <a:pt x="13" y="46"/>
                    </a:lnTo>
                    <a:lnTo>
                      <a:pt x="16" y="44"/>
                    </a:lnTo>
                    <a:lnTo>
                      <a:pt x="14" y="40"/>
                    </a:lnTo>
                    <a:lnTo>
                      <a:pt x="23" y="37"/>
                    </a:lnTo>
                    <a:lnTo>
                      <a:pt x="29" y="41"/>
                    </a:lnTo>
                    <a:lnTo>
                      <a:pt x="34" y="40"/>
                    </a:lnTo>
                    <a:lnTo>
                      <a:pt x="34" y="46"/>
                    </a:lnTo>
                    <a:lnTo>
                      <a:pt x="37" y="47"/>
                    </a:lnTo>
                    <a:lnTo>
                      <a:pt x="41" y="40"/>
                    </a:lnTo>
                    <a:lnTo>
                      <a:pt x="46" y="38"/>
                    </a:lnTo>
                    <a:lnTo>
                      <a:pt x="51" y="41"/>
                    </a:lnTo>
                    <a:lnTo>
                      <a:pt x="54" y="40"/>
                    </a:lnTo>
                    <a:lnTo>
                      <a:pt x="54" y="35"/>
                    </a:lnTo>
                    <a:lnTo>
                      <a:pt x="60" y="31"/>
                    </a:lnTo>
                    <a:lnTo>
                      <a:pt x="63" y="34"/>
                    </a:lnTo>
                    <a:lnTo>
                      <a:pt x="60" y="41"/>
                    </a:lnTo>
                    <a:lnTo>
                      <a:pt x="66" y="44"/>
                    </a:lnTo>
                    <a:lnTo>
                      <a:pt x="64" y="40"/>
                    </a:lnTo>
                    <a:lnTo>
                      <a:pt x="67" y="37"/>
                    </a:lnTo>
                    <a:lnTo>
                      <a:pt x="76" y="34"/>
                    </a:lnTo>
                    <a:lnTo>
                      <a:pt x="81" y="31"/>
                    </a:lnTo>
                    <a:lnTo>
                      <a:pt x="88" y="29"/>
                    </a:lnTo>
                    <a:lnTo>
                      <a:pt x="93" y="28"/>
                    </a:lnTo>
                    <a:lnTo>
                      <a:pt x="96" y="32"/>
                    </a:lnTo>
                    <a:lnTo>
                      <a:pt x="105" y="34"/>
                    </a:lnTo>
                    <a:lnTo>
                      <a:pt x="111" y="31"/>
                    </a:lnTo>
                    <a:lnTo>
                      <a:pt x="111" y="35"/>
                    </a:lnTo>
                    <a:lnTo>
                      <a:pt x="117" y="35"/>
                    </a:lnTo>
                    <a:lnTo>
                      <a:pt x="120" y="32"/>
                    </a:lnTo>
                    <a:lnTo>
                      <a:pt x="126" y="32"/>
                    </a:lnTo>
                    <a:lnTo>
                      <a:pt x="129" y="37"/>
                    </a:lnTo>
                    <a:lnTo>
                      <a:pt x="136" y="31"/>
                    </a:lnTo>
                    <a:lnTo>
                      <a:pt x="143" y="32"/>
                    </a:lnTo>
                    <a:lnTo>
                      <a:pt x="149" y="35"/>
                    </a:lnTo>
                    <a:lnTo>
                      <a:pt x="155" y="35"/>
                    </a:lnTo>
                    <a:lnTo>
                      <a:pt x="158" y="32"/>
                    </a:lnTo>
                    <a:lnTo>
                      <a:pt x="163" y="32"/>
                    </a:lnTo>
                    <a:lnTo>
                      <a:pt x="166" y="29"/>
                    </a:lnTo>
                    <a:lnTo>
                      <a:pt x="166" y="23"/>
                    </a:lnTo>
                    <a:lnTo>
                      <a:pt x="169" y="14"/>
                    </a:lnTo>
                    <a:lnTo>
                      <a:pt x="172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4" name="Freeform 1246">
                <a:extLst>
                  <a:ext uri="{FF2B5EF4-FFF2-40B4-BE49-F238E27FC236}">
                    <a16:creationId xmlns:a16="http://schemas.microsoft.com/office/drawing/2014/main" id="{8351BE30-F40F-87D0-870D-56D8EF647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755"/>
                <a:ext cx="124" cy="78"/>
              </a:xfrm>
              <a:custGeom>
                <a:avLst/>
                <a:gdLst>
                  <a:gd name="T0" fmla="*/ 177 w 249"/>
                  <a:gd name="T1" fmla="*/ 5 h 157"/>
                  <a:gd name="T2" fmla="*/ 221 w 249"/>
                  <a:gd name="T3" fmla="*/ 17 h 157"/>
                  <a:gd name="T4" fmla="*/ 231 w 249"/>
                  <a:gd name="T5" fmla="*/ 9 h 157"/>
                  <a:gd name="T6" fmla="*/ 246 w 249"/>
                  <a:gd name="T7" fmla="*/ 5 h 157"/>
                  <a:gd name="T8" fmla="*/ 249 w 249"/>
                  <a:gd name="T9" fmla="*/ 26 h 157"/>
                  <a:gd name="T10" fmla="*/ 239 w 249"/>
                  <a:gd name="T11" fmla="*/ 38 h 157"/>
                  <a:gd name="T12" fmla="*/ 228 w 249"/>
                  <a:gd name="T13" fmla="*/ 52 h 157"/>
                  <a:gd name="T14" fmla="*/ 225 w 249"/>
                  <a:gd name="T15" fmla="*/ 64 h 157"/>
                  <a:gd name="T16" fmla="*/ 219 w 249"/>
                  <a:gd name="T17" fmla="*/ 76 h 157"/>
                  <a:gd name="T18" fmla="*/ 202 w 249"/>
                  <a:gd name="T19" fmla="*/ 73 h 157"/>
                  <a:gd name="T20" fmla="*/ 198 w 249"/>
                  <a:gd name="T21" fmla="*/ 78 h 157"/>
                  <a:gd name="T22" fmla="*/ 172 w 249"/>
                  <a:gd name="T23" fmla="*/ 88 h 157"/>
                  <a:gd name="T24" fmla="*/ 187 w 249"/>
                  <a:gd name="T25" fmla="*/ 91 h 157"/>
                  <a:gd name="T26" fmla="*/ 192 w 249"/>
                  <a:gd name="T27" fmla="*/ 96 h 157"/>
                  <a:gd name="T28" fmla="*/ 208 w 249"/>
                  <a:gd name="T29" fmla="*/ 105 h 157"/>
                  <a:gd name="T30" fmla="*/ 216 w 249"/>
                  <a:gd name="T31" fmla="*/ 117 h 157"/>
                  <a:gd name="T32" fmla="*/ 208 w 249"/>
                  <a:gd name="T33" fmla="*/ 132 h 157"/>
                  <a:gd name="T34" fmla="*/ 189 w 249"/>
                  <a:gd name="T35" fmla="*/ 157 h 157"/>
                  <a:gd name="T36" fmla="*/ 181 w 249"/>
                  <a:gd name="T37" fmla="*/ 154 h 157"/>
                  <a:gd name="T38" fmla="*/ 169 w 249"/>
                  <a:gd name="T39" fmla="*/ 132 h 157"/>
                  <a:gd name="T40" fmla="*/ 145 w 249"/>
                  <a:gd name="T41" fmla="*/ 120 h 157"/>
                  <a:gd name="T42" fmla="*/ 136 w 249"/>
                  <a:gd name="T43" fmla="*/ 105 h 157"/>
                  <a:gd name="T44" fmla="*/ 114 w 249"/>
                  <a:gd name="T45" fmla="*/ 111 h 157"/>
                  <a:gd name="T46" fmla="*/ 93 w 249"/>
                  <a:gd name="T47" fmla="*/ 114 h 157"/>
                  <a:gd name="T48" fmla="*/ 70 w 249"/>
                  <a:gd name="T49" fmla="*/ 105 h 157"/>
                  <a:gd name="T50" fmla="*/ 54 w 249"/>
                  <a:gd name="T51" fmla="*/ 88 h 157"/>
                  <a:gd name="T52" fmla="*/ 38 w 249"/>
                  <a:gd name="T53" fmla="*/ 84 h 157"/>
                  <a:gd name="T54" fmla="*/ 14 w 249"/>
                  <a:gd name="T55" fmla="*/ 72 h 157"/>
                  <a:gd name="T56" fmla="*/ 8 w 249"/>
                  <a:gd name="T57" fmla="*/ 53 h 157"/>
                  <a:gd name="T58" fmla="*/ 10 w 249"/>
                  <a:gd name="T59" fmla="*/ 43 h 157"/>
                  <a:gd name="T60" fmla="*/ 14 w 249"/>
                  <a:gd name="T61" fmla="*/ 40 h 157"/>
                  <a:gd name="T62" fmla="*/ 34 w 249"/>
                  <a:gd name="T63" fmla="*/ 40 h 157"/>
                  <a:gd name="T64" fmla="*/ 41 w 249"/>
                  <a:gd name="T65" fmla="*/ 40 h 157"/>
                  <a:gd name="T66" fmla="*/ 54 w 249"/>
                  <a:gd name="T67" fmla="*/ 40 h 157"/>
                  <a:gd name="T68" fmla="*/ 63 w 249"/>
                  <a:gd name="T69" fmla="*/ 34 h 157"/>
                  <a:gd name="T70" fmla="*/ 64 w 249"/>
                  <a:gd name="T71" fmla="*/ 40 h 157"/>
                  <a:gd name="T72" fmla="*/ 81 w 249"/>
                  <a:gd name="T73" fmla="*/ 31 h 157"/>
                  <a:gd name="T74" fmla="*/ 96 w 249"/>
                  <a:gd name="T75" fmla="*/ 32 h 157"/>
                  <a:gd name="T76" fmla="*/ 111 w 249"/>
                  <a:gd name="T77" fmla="*/ 35 h 157"/>
                  <a:gd name="T78" fmla="*/ 126 w 249"/>
                  <a:gd name="T79" fmla="*/ 32 h 157"/>
                  <a:gd name="T80" fmla="*/ 143 w 249"/>
                  <a:gd name="T81" fmla="*/ 32 h 157"/>
                  <a:gd name="T82" fmla="*/ 158 w 249"/>
                  <a:gd name="T83" fmla="*/ 32 h 157"/>
                  <a:gd name="T84" fmla="*/ 166 w 249"/>
                  <a:gd name="T85" fmla="*/ 23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9" h="157">
                    <a:moveTo>
                      <a:pt x="172" y="14"/>
                    </a:moveTo>
                    <a:lnTo>
                      <a:pt x="169" y="6"/>
                    </a:lnTo>
                    <a:lnTo>
                      <a:pt x="177" y="5"/>
                    </a:lnTo>
                    <a:lnTo>
                      <a:pt x="186" y="5"/>
                    </a:lnTo>
                    <a:lnTo>
                      <a:pt x="198" y="11"/>
                    </a:lnTo>
                    <a:lnTo>
                      <a:pt x="221" y="17"/>
                    </a:lnTo>
                    <a:lnTo>
                      <a:pt x="219" y="12"/>
                    </a:lnTo>
                    <a:lnTo>
                      <a:pt x="225" y="11"/>
                    </a:lnTo>
                    <a:lnTo>
                      <a:pt x="231" y="9"/>
                    </a:lnTo>
                    <a:lnTo>
                      <a:pt x="234" y="0"/>
                    </a:lnTo>
                    <a:lnTo>
                      <a:pt x="242" y="0"/>
                    </a:lnTo>
                    <a:lnTo>
                      <a:pt x="246" y="5"/>
                    </a:lnTo>
                    <a:lnTo>
                      <a:pt x="246" y="9"/>
                    </a:lnTo>
                    <a:lnTo>
                      <a:pt x="246" y="17"/>
                    </a:lnTo>
                    <a:lnTo>
                      <a:pt x="249" y="26"/>
                    </a:lnTo>
                    <a:lnTo>
                      <a:pt x="248" y="32"/>
                    </a:lnTo>
                    <a:lnTo>
                      <a:pt x="245" y="35"/>
                    </a:lnTo>
                    <a:lnTo>
                      <a:pt x="239" y="38"/>
                    </a:lnTo>
                    <a:lnTo>
                      <a:pt x="239" y="52"/>
                    </a:lnTo>
                    <a:lnTo>
                      <a:pt x="234" y="53"/>
                    </a:lnTo>
                    <a:lnTo>
                      <a:pt x="228" y="52"/>
                    </a:lnTo>
                    <a:lnTo>
                      <a:pt x="224" y="52"/>
                    </a:lnTo>
                    <a:lnTo>
                      <a:pt x="221" y="63"/>
                    </a:lnTo>
                    <a:lnTo>
                      <a:pt x="225" y="64"/>
                    </a:lnTo>
                    <a:lnTo>
                      <a:pt x="228" y="72"/>
                    </a:lnTo>
                    <a:lnTo>
                      <a:pt x="225" y="75"/>
                    </a:lnTo>
                    <a:lnTo>
                      <a:pt x="219" y="76"/>
                    </a:lnTo>
                    <a:lnTo>
                      <a:pt x="216" y="75"/>
                    </a:lnTo>
                    <a:lnTo>
                      <a:pt x="213" y="69"/>
                    </a:lnTo>
                    <a:lnTo>
                      <a:pt x="202" y="73"/>
                    </a:lnTo>
                    <a:lnTo>
                      <a:pt x="198" y="72"/>
                    </a:lnTo>
                    <a:lnTo>
                      <a:pt x="195" y="72"/>
                    </a:lnTo>
                    <a:lnTo>
                      <a:pt x="198" y="78"/>
                    </a:lnTo>
                    <a:lnTo>
                      <a:pt x="186" y="85"/>
                    </a:lnTo>
                    <a:lnTo>
                      <a:pt x="173" y="84"/>
                    </a:lnTo>
                    <a:lnTo>
                      <a:pt x="172" y="88"/>
                    </a:lnTo>
                    <a:lnTo>
                      <a:pt x="172" y="93"/>
                    </a:lnTo>
                    <a:lnTo>
                      <a:pt x="183" y="90"/>
                    </a:lnTo>
                    <a:lnTo>
                      <a:pt x="187" y="91"/>
                    </a:lnTo>
                    <a:lnTo>
                      <a:pt x="184" y="99"/>
                    </a:lnTo>
                    <a:lnTo>
                      <a:pt x="189" y="102"/>
                    </a:lnTo>
                    <a:lnTo>
                      <a:pt x="192" y="96"/>
                    </a:lnTo>
                    <a:lnTo>
                      <a:pt x="202" y="96"/>
                    </a:lnTo>
                    <a:lnTo>
                      <a:pt x="207" y="99"/>
                    </a:lnTo>
                    <a:lnTo>
                      <a:pt x="208" y="105"/>
                    </a:lnTo>
                    <a:lnTo>
                      <a:pt x="216" y="108"/>
                    </a:lnTo>
                    <a:lnTo>
                      <a:pt x="219" y="111"/>
                    </a:lnTo>
                    <a:lnTo>
                      <a:pt x="216" y="117"/>
                    </a:lnTo>
                    <a:lnTo>
                      <a:pt x="208" y="120"/>
                    </a:lnTo>
                    <a:lnTo>
                      <a:pt x="205" y="126"/>
                    </a:lnTo>
                    <a:lnTo>
                      <a:pt x="208" y="132"/>
                    </a:lnTo>
                    <a:lnTo>
                      <a:pt x="208" y="145"/>
                    </a:lnTo>
                    <a:lnTo>
                      <a:pt x="195" y="148"/>
                    </a:lnTo>
                    <a:lnTo>
                      <a:pt x="189" y="157"/>
                    </a:lnTo>
                    <a:lnTo>
                      <a:pt x="186" y="157"/>
                    </a:lnTo>
                    <a:lnTo>
                      <a:pt x="186" y="152"/>
                    </a:lnTo>
                    <a:lnTo>
                      <a:pt x="181" y="154"/>
                    </a:lnTo>
                    <a:lnTo>
                      <a:pt x="173" y="151"/>
                    </a:lnTo>
                    <a:lnTo>
                      <a:pt x="175" y="135"/>
                    </a:lnTo>
                    <a:lnTo>
                      <a:pt x="169" y="132"/>
                    </a:lnTo>
                    <a:lnTo>
                      <a:pt x="158" y="128"/>
                    </a:lnTo>
                    <a:lnTo>
                      <a:pt x="145" y="125"/>
                    </a:lnTo>
                    <a:lnTo>
                      <a:pt x="145" y="120"/>
                    </a:lnTo>
                    <a:lnTo>
                      <a:pt x="139" y="117"/>
                    </a:lnTo>
                    <a:lnTo>
                      <a:pt x="137" y="110"/>
                    </a:lnTo>
                    <a:lnTo>
                      <a:pt x="136" y="105"/>
                    </a:lnTo>
                    <a:lnTo>
                      <a:pt x="129" y="108"/>
                    </a:lnTo>
                    <a:lnTo>
                      <a:pt x="123" y="108"/>
                    </a:lnTo>
                    <a:lnTo>
                      <a:pt x="114" y="111"/>
                    </a:lnTo>
                    <a:lnTo>
                      <a:pt x="110" y="114"/>
                    </a:lnTo>
                    <a:lnTo>
                      <a:pt x="99" y="116"/>
                    </a:lnTo>
                    <a:lnTo>
                      <a:pt x="93" y="114"/>
                    </a:lnTo>
                    <a:lnTo>
                      <a:pt x="84" y="110"/>
                    </a:lnTo>
                    <a:lnTo>
                      <a:pt x="75" y="110"/>
                    </a:lnTo>
                    <a:lnTo>
                      <a:pt x="70" y="105"/>
                    </a:lnTo>
                    <a:lnTo>
                      <a:pt x="60" y="105"/>
                    </a:lnTo>
                    <a:lnTo>
                      <a:pt x="57" y="101"/>
                    </a:lnTo>
                    <a:lnTo>
                      <a:pt x="54" y="88"/>
                    </a:lnTo>
                    <a:lnTo>
                      <a:pt x="51" y="82"/>
                    </a:lnTo>
                    <a:lnTo>
                      <a:pt x="43" y="85"/>
                    </a:lnTo>
                    <a:lnTo>
                      <a:pt x="38" y="84"/>
                    </a:lnTo>
                    <a:lnTo>
                      <a:pt x="31" y="72"/>
                    </a:lnTo>
                    <a:lnTo>
                      <a:pt x="23" y="72"/>
                    </a:lnTo>
                    <a:lnTo>
                      <a:pt x="14" y="72"/>
                    </a:lnTo>
                    <a:lnTo>
                      <a:pt x="11" y="64"/>
                    </a:lnTo>
                    <a:lnTo>
                      <a:pt x="14" y="53"/>
                    </a:lnTo>
                    <a:lnTo>
                      <a:pt x="8" y="53"/>
                    </a:lnTo>
                    <a:lnTo>
                      <a:pt x="0" y="44"/>
                    </a:lnTo>
                    <a:lnTo>
                      <a:pt x="4" y="41"/>
                    </a:lnTo>
                    <a:lnTo>
                      <a:pt x="10" y="43"/>
                    </a:lnTo>
                    <a:lnTo>
                      <a:pt x="13" y="46"/>
                    </a:lnTo>
                    <a:lnTo>
                      <a:pt x="16" y="44"/>
                    </a:lnTo>
                    <a:lnTo>
                      <a:pt x="14" y="40"/>
                    </a:lnTo>
                    <a:lnTo>
                      <a:pt x="23" y="37"/>
                    </a:lnTo>
                    <a:lnTo>
                      <a:pt x="29" y="41"/>
                    </a:lnTo>
                    <a:lnTo>
                      <a:pt x="34" y="40"/>
                    </a:lnTo>
                    <a:lnTo>
                      <a:pt x="34" y="46"/>
                    </a:lnTo>
                    <a:lnTo>
                      <a:pt x="37" y="47"/>
                    </a:lnTo>
                    <a:lnTo>
                      <a:pt x="41" y="40"/>
                    </a:lnTo>
                    <a:lnTo>
                      <a:pt x="46" y="38"/>
                    </a:lnTo>
                    <a:lnTo>
                      <a:pt x="51" y="41"/>
                    </a:lnTo>
                    <a:lnTo>
                      <a:pt x="54" y="40"/>
                    </a:lnTo>
                    <a:lnTo>
                      <a:pt x="54" y="35"/>
                    </a:lnTo>
                    <a:lnTo>
                      <a:pt x="60" y="31"/>
                    </a:lnTo>
                    <a:lnTo>
                      <a:pt x="63" y="34"/>
                    </a:lnTo>
                    <a:lnTo>
                      <a:pt x="60" y="41"/>
                    </a:lnTo>
                    <a:lnTo>
                      <a:pt x="66" y="44"/>
                    </a:lnTo>
                    <a:lnTo>
                      <a:pt x="64" y="40"/>
                    </a:lnTo>
                    <a:lnTo>
                      <a:pt x="67" y="37"/>
                    </a:lnTo>
                    <a:lnTo>
                      <a:pt x="76" y="34"/>
                    </a:lnTo>
                    <a:lnTo>
                      <a:pt x="81" y="31"/>
                    </a:lnTo>
                    <a:lnTo>
                      <a:pt x="88" y="29"/>
                    </a:lnTo>
                    <a:lnTo>
                      <a:pt x="93" y="28"/>
                    </a:lnTo>
                    <a:lnTo>
                      <a:pt x="96" y="32"/>
                    </a:lnTo>
                    <a:lnTo>
                      <a:pt x="105" y="34"/>
                    </a:lnTo>
                    <a:lnTo>
                      <a:pt x="111" y="31"/>
                    </a:lnTo>
                    <a:lnTo>
                      <a:pt x="111" y="35"/>
                    </a:lnTo>
                    <a:lnTo>
                      <a:pt x="117" y="35"/>
                    </a:lnTo>
                    <a:lnTo>
                      <a:pt x="120" y="32"/>
                    </a:lnTo>
                    <a:lnTo>
                      <a:pt x="126" y="32"/>
                    </a:lnTo>
                    <a:lnTo>
                      <a:pt x="129" y="37"/>
                    </a:lnTo>
                    <a:lnTo>
                      <a:pt x="136" y="31"/>
                    </a:lnTo>
                    <a:lnTo>
                      <a:pt x="143" y="32"/>
                    </a:lnTo>
                    <a:lnTo>
                      <a:pt x="149" y="35"/>
                    </a:lnTo>
                    <a:lnTo>
                      <a:pt x="155" y="35"/>
                    </a:lnTo>
                    <a:lnTo>
                      <a:pt x="158" y="32"/>
                    </a:lnTo>
                    <a:lnTo>
                      <a:pt x="163" y="32"/>
                    </a:lnTo>
                    <a:lnTo>
                      <a:pt x="166" y="29"/>
                    </a:lnTo>
                    <a:lnTo>
                      <a:pt x="166" y="23"/>
                    </a:lnTo>
                    <a:lnTo>
                      <a:pt x="169" y="14"/>
                    </a:lnTo>
                    <a:lnTo>
                      <a:pt x="172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5" name="Freeform 1247">
                <a:extLst>
                  <a:ext uri="{FF2B5EF4-FFF2-40B4-BE49-F238E27FC236}">
                    <a16:creationId xmlns:a16="http://schemas.microsoft.com/office/drawing/2014/main" id="{C7A1EBB5-F66F-281F-A05B-E59063C6D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537"/>
                <a:ext cx="98" cy="107"/>
              </a:xfrm>
              <a:custGeom>
                <a:avLst/>
                <a:gdLst>
                  <a:gd name="T0" fmla="*/ 182 w 195"/>
                  <a:gd name="T1" fmla="*/ 22 h 212"/>
                  <a:gd name="T2" fmla="*/ 168 w 195"/>
                  <a:gd name="T3" fmla="*/ 7 h 212"/>
                  <a:gd name="T4" fmla="*/ 156 w 195"/>
                  <a:gd name="T5" fmla="*/ 0 h 212"/>
                  <a:gd name="T6" fmla="*/ 145 w 195"/>
                  <a:gd name="T7" fmla="*/ 7 h 212"/>
                  <a:gd name="T8" fmla="*/ 136 w 195"/>
                  <a:gd name="T9" fmla="*/ 13 h 212"/>
                  <a:gd name="T10" fmla="*/ 130 w 195"/>
                  <a:gd name="T11" fmla="*/ 22 h 212"/>
                  <a:gd name="T12" fmla="*/ 120 w 195"/>
                  <a:gd name="T13" fmla="*/ 33 h 212"/>
                  <a:gd name="T14" fmla="*/ 109 w 195"/>
                  <a:gd name="T15" fmla="*/ 33 h 212"/>
                  <a:gd name="T16" fmla="*/ 97 w 195"/>
                  <a:gd name="T17" fmla="*/ 50 h 212"/>
                  <a:gd name="T18" fmla="*/ 94 w 195"/>
                  <a:gd name="T19" fmla="*/ 42 h 212"/>
                  <a:gd name="T20" fmla="*/ 86 w 195"/>
                  <a:gd name="T21" fmla="*/ 31 h 212"/>
                  <a:gd name="T22" fmla="*/ 86 w 195"/>
                  <a:gd name="T23" fmla="*/ 22 h 212"/>
                  <a:gd name="T24" fmla="*/ 73 w 195"/>
                  <a:gd name="T25" fmla="*/ 25 h 212"/>
                  <a:gd name="T26" fmla="*/ 65 w 195"/>
                  <a:gd name="T27" fmla="*/ 28 h 212"/>
                  <a:gd name="T28" fmla="*/ 57 w 195"/>
                  <a:gd name="T29" fmla="*/ 38 h 212"/>
                  <a:gd name="T30" fmla="*/ 45 w 195"/>
                  <a:gd name="T31" fmla="*/ 30 h 212"/>
                  <a:gd name="T32" fmla="*/ 42 w 195"/>
                  <a:gd name="T33" fmla="*/ 24 h 212"/>
                  <a:gd name="T34" fmla="*/ 36 w 195"/>
                  <a:gd name="T35" fmla="*/ 30 h 212"/>
                  <a:gd name="T36" fmla="*/ 27 w 195"/>
                  <a:gd name="T37" fmla="*/ 35 h 212"/>
                  <a:gd name="T38" fmla="*/ 24 w 195"/>
                  <a:gd name="T39" fmla="*/ 47 h 212"/>
                  <a:gd name="T40" fmla="*/ 19 w 195"/>
                  <a:gd name="T41" fmla="*/ 60 h 212"/>
                  <a:gd name="T42" fmla="*/ 27 w 195"/>
                  <a:gd name="T43" fmla="*/ 76 h 212"/>
                  <a:gd name="T44" fmla="*/ 27 w 195"/>
                  <a:gd name="T45" fmla="*/ 88 h 212"/>
                  <a:gd name="T46" fmla="*/ 36 w 195"/>
                  <a:gd name="T47" fmla="*/ 95 h 212"/>
                  <a:gd name="T48" fmla="*/ 47 w 195"/>
                  <a:gd name="T49" fmla="*/ 98 h 212"/>
                  <a:gd name="T50" fmla="*/ 47 w 195"/>
                  <a:gd name="T51" fmla="*/ 115 h 212"/>
                  <a:gd name="T52" fmla="*/ 42 w 195"/>
                  <a:gd name="T53" fmla="*/ 129 h 212"/>
                  <a:gd name="T54" fmla="*/ 33 w 195"/>
                  <a:gd name="T55" fmla="*/ 123 h 212"/>
                  <a:gd name="T56" fmla="*/ 18 w 195"/>
                  <a:gd name="T57" fmla="*/ 123 h 212"/>
                  <a:gd name="T58" fmla="*/ 3 w 195"/>
                  <a:gd name="T59" fmla="*/ 124 h 212"/>
                  <a:gd name="T60" fmla="*/ 4 w 195"/>
                  <a:gd name="T61" fmla="*/ 142 h 212"/>
                  <a:gd name="T62" fmla="*/ 7 w 195"/>
                  <a:gd name="T63" fmla="*/ 153 h 212"/>
                  <a:gd name="T64" fmla="*/ 0 w 195"/>
                  <a:gd name="T65" fmla="*/ 174 h 212"/>
                  <a:gd name="T66" fmla="*/ 0 w 195"/>
                  <a:gd name="T67" fmla="*/ 190 h 212"/>
                  <a:gd name="T68" fmla="*/ 1 w 195"/>
                  <a:gd name="T69" fmla="*/ 206 h 212"/>
                  <a:gd name="T70" fmla="*/ 12 w 195"/>
                  <a:gd name="T71" fmla="*/ 205 h 212"/>
                  <a:gd name="T72" fmla="*/ 22 w 195"/>
                  <a:gd name="T73" fmla="*/ 202 h 212"/>
                  <a:gd name="T74" fmla="*/ 38 w 195"/>
                  <a:gd name="T75" fmla="*/ 208 h 212"/>
                  <a:gd name="T76" fmla="*/ 56 w 195"/>
                  <a:gd name="T77" fmla="*/ 203 h 212"/>
                  <a:gd name="T78" fmla="*/ 66 w 195"/>
                  <a:gd name="T79" fmla="*/ 202 h 212"/>
                  <a:gd name="T80" fmla="*/ 82 w 195"/>
                  <a:gd name="T81" fmla="*/ 206 h 212"/>
                  <a:gd name="T82" fmla="*/ 94 w 195"/>
                  <a:gd name="T83" fmla="*/ 206 h 212"/>
                  <a:gd name="T84" fmla="*/ 100 w 195"/>
                  <a:gd name="T85" fmla="*/ 203 h 212"/>
                  <a:gd name="T86" fmla="*/ 112 w 195"/>
                  <a:gd name="T87" fmla="*/ 191 h 212"/>
                  <a:gd name="T88" fmla="*/ 106 w 195"/>
                  <a:gd name="T89" fmla="*/ 179 h 212"/>
                  <a:gd name="T90" fmla="*/ 94 w 195"/>
                  <a:gd name="T91" fmla="*/ 171 h 212"/>
                  <a:gd name="T92" fmla="*/ 106 w 195"/>
                  <a:gd name="T93" fmla="*/ 168 h 212"/>
                  <a:gd name="T94" fmla="*/ 114 w 195"/>
                  <a:gd name="T95" fmla="*/ 167 h 212"/>
                  <a:gd name="T96" fmla="*/ 121 w 195"/>
                  <a:gd name="T97" fmla="*/ 156 h 212"/>
                  <a:gd name="T98" fmla="*/ 114 w 195"/>
                  <a:gd name="T99" fmla="*/ 141 h 212"/>
                  <a:gd name="T100" fmla="*/ 110 w 195"/>
                  <a:gd name="T101" fmla="*/ 129 h 212"/>
                  <a:gd name="T102" fmla="*/ 118 w 195"/>
                  <a:gd name="T103" fmla="*/ 117 h 212"/>
                  <a:gd name="T104" fmla="*/ 121 w 195"/>
                  <a:gd name="T105" fmla="*/ 129 h 212"/>
                  <a:gd name="T106" fmla="*/ 133 w 195"/>
                  <a:gd name="T107" fmla="*/ 135 h 212"/>
                  <a:gd name="T108" fmla="*/ 133 w 195"/>
                  <a:gd name="T109" fmla="*/ 121 h 212"/>
                  <a:gd name="T110" fmla="*/ 142 w 195"/>
                  <a:gd name="T111" fmla="*/ 111 h 212"/>
                  <a:gd name="T112" fmla="*/ 151 w 195"/>
                  <a:gd name="T113" fmla="*/ 103 h 212"/>
                  <a:gd name="T114" fmla="*/ 182 w 195"/>
                  <a:gd name="T115" fmla="*/ 106 h 212"/>
                  <a:gd name="T116" fmla="*/ 189 w 195"/>
                  <a:gd name="T117" fmla="*/ 109 h 212"/>
                  <a:gd name="T118" fmla="*/ 194 w 195"/>
                  <a:gd name="T119" fmla="*/ 98 h 212"/>
                  <a:gd name="T120" fmla="*/ 185 w 195"/>
                  <a:gd name="T121" fmla="*/ 83 h 212"/>
                  <a:gd name="T122" fmla="*/ 177 w 195"/>
                  <a:gd name="T123" fmla="*/ 76 h 212"/>
                  <a:gd name="T124" fmla="*/ 182 w 195"/>
                  <a:gd name="T125" fmla="*/ 5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5" h="212">
                    <a:moveTo>
                      <a:pt x="186" y="30"/>
                    </a:moveTo>
                    <a:lnTo>
                      <a:pt x="182" y="22"/>
                    </a:lnTo>
                    <a:lnTo>
                      <a:pt x="173" y="15"/>
                    </a:lnTo>
                    <a:lnTo>
                      <a:pt x="168" y="7"/>
                    </a:lnTo>
                    <a:lnTo>
                      <a:pt x="161" y="3"/>
                    </a:lnTo>
                    <a:lnTo>
                      <a:pt x="156" y="0"/>
                    </a:lnTo>
                    <a:lnTo>
                      <a:pt x="148" y="0"/>
                    </a:lnTo>
                    <a:lnTo>
                      <a:pt x="145" y="7"/>
                    </a:lnTo>
                    <a:lnTo>
                      <a:pt x="145" y="12"/>
                    </a:lnTo>
                    <a:lnTo>
                      <a:pt x="136" y="13"/>
                    </a:lnTo>
                    <a:lnTo>
                      <a:pt x="133" y="19"/>
                    </a:lnTo>
                    <a:lnTo>
                      <a:pt x="130" y="22"/>
                    </a:lnTo>
                    <a:lnTo>
                      <a:pt x="123" y="31"/>
                    </a:lnTo>
                    <a:lnTo>
                      <a:pt x="120" y="33"/>
                    </a:lnTo>
                    <a:lnTo>
                      <a:pt x="112" y="31"/>
                    </a:lnTo>
                    <a:lnTo>
                      <a:pt x="109" y="33"/>
                    </a:lnTo>
                    <a:lnTo>
                      <a:pt x="109" y="38"/>
                    </a:lnTo>
                    <a:lnTo>
                      <a:pt x="97" y="50"/>
                    </a:lnTo>
                    <a:lnTo>
                      <a:pt x="91" y="51"/>
                    </a:lnTo>
                    <a:lnTo>
                      <a:pt x="94" y="42"/>
                    </a:lnTo>
                    <a:lnTo>
                      <a:pt x="85" y="36"/>
                    </a:lnTo>
                    <a:lnTo>
                      <a:pt x="86" y="31"/>
                    </a:lnTo>
                    <a:lnTo>
                      <a:pt x="83" y="25"/>
                    </a:lnTo>
                    <a:lnTo>
                      <a:pt x="86" y="22"/>
                    </a:lnTo>
                    <a:lnTo>
                      <a:pt x="74" y="22"/>
                    </a:lnTo>
                    <a:lnTo>
                      <a:pt x="73" y="25"/>
                    </a:lnTo>
                    <a:lnTo>
                      <a:pt x="66" y="24"/>
                    </a:lnTo>
                    <a:lnTo>
                      <a:pt x="65" y="28"/>
                    </a:lnTo>
                    <a:lnTo>
                      <a:pt x="59" y="33"/>
                    </a:lnTo>
                    <a:lnTo>
                      <a:pt x="57" y="38"/>
                    </a:lnTo>
                    <a:lnTo>
                      <a:pt x="54" y="33"/>
                    </a:lnTo>
                    <a:lnTo>
                      <a:pt x="45" y="30"/>
                    </a:lnTo>
                    <a:lnTo>
                      <a:pt x="47" y="25"/>
                    </a:lnTo>
                    <a:lnTo>
                      <a:pt x="42" y="24"/>
                    </a:lnTo>
                    <a:lnTo>
                      <a:pt x="38" y="25"/>
                    </a:lnTo>
                    <a:lnTo>
                      <a:pt x="36" y="30"/>
                    </a:lnTo>
                    <a:lnTo>
                      <a:pt x="33" y="28"/>
                    </a:lnTo>
                    <a:lnTo>
                      <a:pt x="27" y="35"/>
                    </a:lnTo>
                    <a:lnTo>
                      <a:pt x="27" y="41"/>
                    </a:lnTo>
                    <a:lnTo>
                      <a:pt x="24" y="47"/>
                    </a:lnTo>
                    <a:lnTo>
                      <a:pt x="24" y="59"/>
                    </a:lnTo>
                    <a:lnTo>
                      <a:pt x="19" y="60"/>
                    </a:lnTo>
                    <a:lnTo>
                      <a:pt x="21" y="65"/>
                    </a:lnTo>
                    <a:lnTo>
                      <a:pt x="27" y="76"/>
                    </a:lnTo>
                    <a:lnTo>
                      <a:pt x="24" y="85"/>
                    </a:lnTo>
                    <a:lnTo>
                      <a:pt x="27" y="88"/>
                    </a:lnTo>
                    <a:lnTo>
                      <a:pt x="33" y="86"/>
                    </a:lnTo>
                    <a:lnTo>
                      <a:pt x="36" y="95"/>
                    </a:lnTo>
                    <a:lnTo>
                      <a:pt x="42" y="98"/>
                    </a:lnTo>
                    <a:lnTo>
                      <a:pt x="47" y="98"/>
                    </a:lnTo>
                    <a:lnTo>
                      <a:pt x="53" y="109"/>
                    </a:lnTo>
                    <a:lnTo>
                      <a:pt x="47" y="115"/>
                    </a:lnTo>
                    <a:lnTo>
                      <a:pt x="50" y="121"/>
                    </a:lnTo>
                    <a:lnTo>
                      <a:pt x="42" y="129"/>
                    </a:lnTo>
                    <a:lnTo>
                      <a:pt x="39" y="129"/>
                    </a:lnTo>
                    <a:lnTo>
                      <a:pt x="33" y="123"/>
                    </a:lnTo>
                    <a:lnTo>
                      <a:pt x="19" y="126"/>
                    </a:lnTo>
                    <a:lnTo>
                      <a:pt x="18" y="123"/>
                    </a:lnTo>
                    <a:lnTo>
                      <a:pt x="12" y="121"/>
                    </a:lnTo>
                    <a:lnTo>
                      <a:pt x="3" y="124"/>
                    </a:lnTo>
                    <a:lnTo>
                      <a:pt x="1" y="127"/>
                    </a:lnTo>
                    <a:lnTo>
                      <a:pt x="4" y="142"/>
                    </a:lnTo>
                    <a:lnTo>
                      <a:pt x="9" y="144"/>
                    </a:lnTo>
                    <a:lnTo>
                      <a:pt x="7" y="153"/>
                    </a:lnTo>
                    <a:lnTo>
                      <a:pt x="3" y="159"/>
                    </a:lnTo>
                    <a:lnTo>
                      <a:pt x="0" y="174"/>
                    </a:lnTo>
                    <a:lnTo>
                      <a:pt x="1" y="180"/>
                    </a:lnTo>
                    <a:lnTo>
                      <a:pt x="0" y="190"/>
                    </a:lnTo>
                    <a:lnTo>
                      <a:pt x="1" y="199"/>
                    </a:lnTo>
                    <a:lnTo>
                      <a:pt x="1" y="206"/>
                    </a:lnTo>
                    <a:lnTo>
                      <a:pt x="6" y="203"/>
                    </a:lnTo>
                    <a:lnTo>
                      <a:pt x="12" y="205"/>
                    </a:lnTo>
                    <a:lnTo>
                      <a:pt x="21" y="202"/>
                    </a:lnTo>
                    <a:lnTo>
                      <a:pt x="22" y="202"/>
                    </a:lnTo>
                    <a:lnTo>
                      <a:pt x="33" y="208"/>
                    </a:lnTo>
                    <a:lnTo>
                      <a:pt x="38" y="208"/>
                    </a:lnTo>
                    <a:lnTo>
                      <a:pt x="50" y="206"/>
                    </a:lnTo>
                    <a:lnTo>
                      <a:pt x="56" y="203"/>
                    </a:lnTo>
                    <a:lnTo>
                      <a:pt x="59" y="205"/>
                    </a:lnTo>
                    <a:lnTo>
                      <a:pt x="66" y="202"/>
                    </a:lnTo>
                    <a:lnTo>
                      <a:pt x="76" y="202"/>
                    </a:lnTo>
                    <a:lnTo>
                      <a:pt x="82" y="206"/>
                    </a:lnTo>
                    <a:lnTo>
                      <a:pt x="86" y="212"/>
                    </a:lnTo>
                    <a:lnTo>
                      <a:pt x="94" y="206"/>
                    </a:lnTo>
                    <a:lnTo>
                      <a:pt x="97" y="208"/>
                    </a:lnTo>
                    <a:lnTo>
                      <a:pt x="100" y="203"/>
                    </a:lnTo>
                    <a:lnTo>
                      <a:pt x="103" y="193"/>
                    </a:lnTo>
                    <a:lnTo>
                      <a:pt x="112" y="191"/>
                    </a:lnTo>
                    <a:lnTo>
                      <a:pt x="110" y="180"/>
                    </a:lnTo>
                    <a:lnTo>
                      <a:pt x="106" y="179"/>
                    </a:lnTo>
                    <a:lnTo>
                      <a:pt x="97" y="177"/>
                    </a:lnTo>
                    <a:lnTo>
                      <a:pt x="94" y="171"/>
                    </a:lnTo>
                    <a:lnTo>
                      <a:pt x="97" y="170"/>
                    </a:lnTo>
                    <a:lnTo>
                      <a:pt x="106" y="168"/>
                    </a:lnTo>
                    <a:lnTo>
                      <a:pt x="110" y="171"/>
                    </a:lnTo>
                    <a:lnTo>
                      <a:pt x="114" y="167"/>
                    </a:lnTo>
                    <a:lnTo>
                      <a:pt x="118" y="162"/>
                    </a:lnTo>
                    <a:lnTo>
                      <a:pt x="121" y="156"/>
                    </a:lnTo>
                    <a:lnTo>
                      <a:pt x="118" y="145"/>
                    </a:lnTo>
                    <a:lnTo>
                      <a:pt x="114" y="141"/>
                    </a:lnTo>
                    <a:lnTo>
                      <a:pt x="106" y="138"/>
                    </a:lnTo>
                    <a:lnTo>
                      <a:pt x="110" y="129"/>
                    </a:lnTo>
                    <a:lnTo>
                      <a:pt x="115" y="126"/>
                    </a:lnTo>
                    <a:lnTo>
                      <a:pt x="118" y="117"/>
                    </a:lnTo>
                    <a:lnTo>
                      <a:pt x="123" y="121"/>
                    </a:lnTo>
                    <a:lnTo>
                      <a:pt x="121" y="129"/>
                    </a:lnTo>
                    <a:lnTo>
                      <a:pt x="129" y="135"/>
                    </a:lnTo>
                    <a:lnTo>
                      <a:pt x="133" y="135"/>
                    </a:lnTo>
                    <a:lnTo>
                      <a:pt x="141" y="126"/>
                    </a:lnTo>
                    <a:lnTo>
                      <a:pt x="133" y="121"/>
                    </a:lnTo>
                    <a:lnTo>
                      <a:pt x="136" y="107"/>
                    </a:lnTo>
                    <a:lnTo>
                      <a:pt x="142" y="111"/>
                    </a:lnTo>
                    <a:lnTo>
                      <a:pt x="145" y="106"/>
                    </a:lnTo>
                    <a:lnTo>
                      <a:pt x="151" y="103"/>
                    </a:lnTo>
                    <a:lnTo>
                      <a:pt x="173" y="101"/>
                    </a:lnTo>
                    <a:lnTo>
                      <a:pt x="182" y="106"/>
                    </a:lnTo>
                    <a:lnTo>
                      <a:pt x="183" y="109"/>
                    </a:lnTo>
                    <a:lnTo>
                      <a:pt x="189" y="109"/>
                    </a:lnTo>
                    <a:lnTo>
                      <a:pt x="189" y="104"/>
                    </a:lnTo>
                    <a:lnTo>
                      <a:pt x="194" y="98"/>
                    </a:lnTo>
                    <a:lnTo>
                      <a:pt x="195" y="92"/>
                    </a:lnTo>
                    <a:lnTo>
                      <a:pt x="185" y="83"/>
                    </a:lnTo>
                    <a:lnTo>
                      <a:pt x="182" y="83"/>
                    </a:lnTo>
                    <a:lnTo>
                      <a:pt x="177" y="76"/>
                    </a:lnTo>
                    <a:lnTo>
                      <a:pt x="182" y="62"/>
                    </a:lnTo>
                    <a:lnTo>
                      <a:pt x="182" y="53"/>
                    </a:lnTo>
                    <a:lnTo>
                      <a:pt x="186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6" name="Freeform 1248">
                <a:extLst>
                  <a:ext uri="{FF2B5EF4-FFF2-40B4-BE49-F238E27FC236}">
                    <a16:creationId xmlns:a16="http://schemas.microsoft.com/office/drawing/2014/main" id="{110456D1-4190-2ABF-73D2-D757454D6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537"/>
                <a:ext cx="98" cy="107"/>
              </a:xfrm>
              <a:custGeom>
                <a:avLst/>
                <a:gdLst>
                  <a:gd name="T0" fmla="*/ 182 w 195"/>
                  <a:gd name="T1" fmla="*/ 53 h 212"/>
                  <a:gd name="T2" fmla="*/ 177 w 195"/>
                  <a:gd name="T3" fmla="*/ 76 h 212"/>
                  <a:gd name="T4" fmla="*/ 185 w 195"/>
                  <a:gd name="T5" fmla="*/ 83 h 212"/>
                  <a:gd name="T6" fmla="*/ 194 w 195"/>
                  <a:gd name="T7" fmla="*/ 98 h 212"/>
                  <a:gd name="T8" fmla="*/ 189 w 195"/>
                  <a:gd name="T9" fmla="*/ 109 h 212"/>
                  <a:gd name="T10" fmla="*/ 182 w 195"/>
                  <a:gd name="T11" fmla="*/ 106 h 212"/>
                  <a:gd name="T12" fmla="*/ 151 w 195"/>
                  <a:gd name="T13" fmla="*/ 103 h 212"/>
                  <a:gd name="T14" fmla="*/ 142 w 195"/>
                  <a:gd name="T15" fmla="*/ 111 h 212"/>
                  <a:gd name="T16" fmla="*/ 133 w 195"/>
                  <a:gd name="T17" fmla="*/ 121 h 212"/>
                  <a:gd name="T18" fmla="*/ 133 w 195"/>
                  <a:gd name="T19" fmla="*/ 135 h 212"/>
                  <a:gd name="T20" fmla="*/ 121 w 195"/>
                  <a:gd name="T21" fmla="*/ 129 h 212"/>
                  <a:gd name="T22" fmla="*/ 118 w 195"/>
                  <a:gd name="T23" fmla="*/ 117 h 212"/>
                  <a:gd name="T24" fmla="*/ 110 w 195"/>
                  <a:gd name="T25" fmla="*/ 129 h 212"/>
                  <a:gd name="T26" fmla="*/ 114 w 195"/>
                  <a:gd name="T27" fmla="*/ 141 h 212"/>
                  <a:gd name="T28" fmla="*/ 121 w 195"/>
                  <a:gd name="T29" fmla="*/ 156 h 212"/>
                  <a:gd name="T30" fmla="*/ 114 w 195"/>
                  <a:gd name="T31" fmla="*/ 167 h 212"/>
                  <a:gd name="T32" fmla="*/ 106 w 195"/>
                  <a:gd name="T33" fmla="*/ 168 h 212"/>
                  <a:gd name="T34" fmla="*/ 94 w 195"/>
                  <a:gd name="T35" fmla="*/ 171 h 212"/>
                  <a:gd name="T36" fmla="*/ 106 w 195"/>
                  <a:gd name="T37" fmla="*/ 179 h 212"/>
                  <a:gd name="T38" fmla="*/ 112 w 195"/>
                  <a:gd name="T39" fmla="*/ 191 h 212"/>
                  <a:gd name="T40" fmla="*/ 100 w 195"/>
                  <a:gd name="T41" fmla="*/ 203 h 212"/>
                  <a:gd name="T42" fmla="*/ 94 w 195"/>
                  <a:gd name="T43" fmla="*/ 206 h 212"/>
                  <a:gd name="T44" fmla="*/ 82 w 195"/>
                  <a:gd name="T45" fmla="*/ 206 h 212"/>
                  <a:gd name="T46" fmla="*/ 66 w 195"/>
                  <a:gd name="T47" fmla="*/ 202 h 212"/>
                  <a:gd name="T48" fmla="*/ 56 w 195"/>
                  <a:gd name="T49" fmla="*/ 203 h 212"/>
                  <a:gd name="T50" fmla="*/ 38 w 195"/>
                  <a:gd name="T51" fmla="*/ 208 h 212"/>
                  <a:gd name="T52" fmla="*/ 22 w 195"/>
                  <a:gd name="T53" fmla="*/ 202 h 212"/>
                  <a:gd name="T54" fmla="*/ 12 w 195"/>
                  <a:gd name="T55" fmla="*/ 205 h 212"/>
                  <a:gd name="T56" fmla="*/ 1 w 195"/>
                  <a:gd name="T57" fmla="*/ 206 h 212"/>
                  <a:gd name="T58" fmla="*/ 0 w 195"/>
                  <a:gd name="T59" fmla="*/ 190 h 212"/>
                  <a:gd name="T60" fmla="*/ 0 w 195"/>
                  <a:gd name="T61" fmla="*/ 174 h 212"/>
                  <a:gd name="T62" fmla="*/ 7 w 195"/>
                  <a:gd name="T63" fmla="*/ 153 h 212"/>
                  <a:gd name="T64" fmla="*/ 4 w 195"/>
                  <a:gd name="T65" fmla="*/ 142 h 212"/>
                  <a:gd name="T66" fmla="*/ 3 w 195"/>
                  <a:gd name="T67" fmla="*/ 124 h 212"/>
                  <a:gd name="T68" fmla="*/ 18 w 195"/>
                  <a:gd name="T69" fmla="*/ 123 h 212"/>
                  <a:gd name="T70" fmla="*/ 33 w 195"/>
                  <a:gd name="T71" fmla="*/ 123 h 212"/>
                  <a:gd name="T72" fmla="*/ 42 w 195"/>
                  <a:gd name="T73" fmla="*/ 129 h 212"/>
                  <a:gd name="T74" fmla="*/ 47 w 195"/>
                  <a:gd name="T75" fmla="*/ 115 h 212"/>
                  <a:gd name="T76" fmla="*/ 47 w 195"/>
                  <a:gd name="T77" fmla="*/ 98 h 212"/>
                  <a:gd name="T78" fmla="*/ 36 w 195"/>
                  <a:gd name="T79" fmla="*/ 95 h 212"/>
                  <a:gd name="T80" fmla="*/ 27 w 195"/>
                  <a:gd name="T81" fmla="*/ 88 h 212"/>
                  <a:gd name="T82" fmla="*/ 27 w 195"/>
                  <a:gd name="T83" fmla="*/ 76 h 212"/>
                  <a:gd name="T84" fmla="*/ 19 w 195"/>
                  <a:gd name="T85" fmla="*/ 60 h 212"/>
                  <a:gd name="T86" fmla="*/ 24 w 195"/>
                  <a:gd name="T87" fmla="*/ 47 h 212"/>
                  <a:gd name="T88" fmla="*/ 27 w 195"/>
                  <a:gd name="T89" fmla="*/ 35 h 212"/>
                  <a:gd name="T90" fmla="*/ 36 w 195"/>
                  <a:gd name="T91" fmla="*/ 30 h 212"/>
                  <a:gd name="T92" fmla="*/ 42 w 195"/>
                  <a:gd name="T93" fmla="*/ 24 h 212"/>
                  <a:gd name="T94" fmla="*/ 45 w 195"/>
                  <a:gd name="T95" fmla="*/ 30 h 212"/>
                  <a:gd name="T96" fmla="*/ 57 w 195"/>
                  <a:gd name="T97" fmla="*/ 38 h 212"/>
                  <a:gd name="T98" fmla="*/ 65 w 195"/>
                  <a:gd name="T99" fmla="*/ 28 h 212"/>
                  <a:gd name="T100" fmla="*/ 73 w 195"/>
                  <a:gd name="T101" fmla="*/ 25 h 212"/>
                  <a:gd name="T102" fmla="*/ 86 w 195"/>
                  <a:gd name="T103" fmla="*/ 22 h 212"/>
                  <a:gd name="T104" fmla="*/ 86 w 195"/>
                  <a:gd name="T105" fmla="*/ 31 h 212"/>
                  <a:gd name="T106" fmla="*/ 94 w 195"/>
                  <a:gd name="T107" fmla="*/ 42 h 212"/>
                  <a:gd name="T108" fmla="*/ 97 w 195"/>
                  <a:gd name="T109" fmla="*/ 50 h 212"/>
                  <a:gd name="T110" fmla="*/ 109 w 195"/>
                  <a:gd name="T111" fmla="*/ 33 h 212"/>
                  <a:gd name="T112" fmla="*/ 120 w 195"/>
                  <a:gd name="T113" fmla="*/ 33 h 212"/>
                  <a:gd name="T114" fmla="*/ 130 w 195"/>
                  <a:gd name="T115" fmla="*/ 22 h 212"/>
                  <a:gd name="T116" fmla="*/ 136 w 195"/>
                  <a:gd name="T117" fmla="*/ 13 h 212"/>
                  <a:gd name="T118" fmla="*/ 145 w 195"/>
                  <a:gd name="T119" fmla="*/ 7 h 212"/>
                  <a:gd name="T120" fmla="*/ 156 w 195"/>
                  <a:gd name="T121" fmla="*/ 0 h 212"/>
                  <a:gd name="T122" fmla="*/ 168 w 195"/>
                  <a:gd name="T123" fmla="*/ 7 h 212"/>
                  <a:gd name="T124" fmla="*/ 182 w 195"/>
                  <a:gd name="T125" fmla="*/ 2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5" h="212">
                    <a:moveTo>
                      <a:pt x="186" y="30"/>
                    </a:moveTo>
                    <a:lnTo>
                      <a:pt x="182" y="53"/>
                    </a:lnTo>
                    <a:lnTo>
                      <a:pt x="182" y="62"/>
                    </a:lnTo>
                    <a:lnTo>
                      <a:pt x="177" y="76"/>
                    </a:lnTo>
                    <a:lnTo>
                      <a:pt x="182" y="83"/>
                    </a:lnTo>
                    <a:lnTo>
                      <a:pt x="185" y="83"/>
                    </a:lnTo>
                    <a:lnTo>
                      <a:pt x="195" y="92"/>
                    </a:lnTo>
                    <a:lnTo>
                      <a:pt x="194" y="98"/>
                    </a:lnTo>
                    <a:lnTo>
                      <a:pt x="189" y="104"/>
                    </a:lnTo>
                    <a:lnTo>
                      <a:pt x="189" y="109"/>
                    </a:lnTo>
                    <a:lnTo>
                      <a:pt x="183" y="109"/>
                    </a:lnTo>
                    <a:lnTo>
                      <a:pt x="182" y="106"/>
                    </a:lnTo>
                    <a:lnTo>
                      <a:pt x="173" y="101"/>
                    </a:lnTo>
                    <a:lnTo>
                      <a:pt x="151" y="103"/>
                    </a:lnTo>
                    <a:lnTo>
                      <a:pt x="145" y="106"/>
                    </a:lnTo>
                    <a:lnTo>
                      <a:pt x="142" y="111"/>
                    </a:lnTo>
                    <a:lnTo>
                      <a:pt x="136" y="107"/>
                    </a:lnTo>
                    <a:lnTo>
                      <a:pt x="133" y="121"/>
                    </a:lnTo>
                    <a:lnTo>
                      <a:pt x="141" y="126"/>
                    </a:lnTo>
                    <a:lnTo>
                      <a:pt x="133" y="135"/>
                    </a:lnTo>
                    <a:lnTo>
                      <a:pt x="129" y="135"/>
                    </a:lnTo>
                    <a:lnTo>
                      <a:pt x="121" y="129"/>
                    </a:lnTo>
                    <a:lnTo>
                      <a:pt x="123" y="121"/>
                    </a:lnTo>
                    <a:lnTo>
                      <a:pt x="118" y="117"/>
                    </a:lnTo>
                    <a:lnTo>
                      <a:pt x="115" y="126"/>
                    </a:lnTo>
                    <a:lnTo>
                      <a:pt x="110" y="129"/>
                    </a:lnTo>
                    <a:lnTo>
                      <a:pt x="106" y="138"/>
                    </a:lnTo>
                    <a:lnTo>
                      <a:pt x="114" y="141"/>
                    </a:lnTo>
                    <a:lnTo>
                      <a:pt x="118" y="145"/>
                    </a:lnTo>
                    <a:lnTo>
                      <a:pt x="121" y="156"/>
                    </a:lnTo>
                    <a:lnTo>
                      <a:pt x="118" y="162"/>
                    </a:lnTo>
                    <a:lnTo>
                      <a:pt x="114" y="167"/>
                    </a:lnTo>
                    <a:lnTo>
                      <a:pt x="110" y="171"/>
                    </a:lnTo>
                    <a:lnTo>
                      <a:pt x="106" y="168"/>
                    </a:lnTo>
                    <a:lnTo>
                      <a:pt x="97" y="170"/>
                    </a:lnTo>
                    <a:lnTo>
                      <a:pt x="94" y="171"/>
                    </a:lnTo>
                    <a:lnTo>
                      <a:pt x="97" y="177"/>
                    </a:lnTo>
                    <a:lnTo>
                      <a:pt x="106" y="179"/>
                    </a:lnTo>
                    <a:lnTo>
                      <a:pt x="110" y="180"/>
                    </a:lnTo>
                    <a:lnTo>
                      <a:pt x="112" y="191"/>
                    </a:lnTo>
                    <a:lnTo>
                      <a:pt x="103" y="193"/>
                    </a:lnTo>
                    <a:lnTo>
                      <a:pt x="100" y="203"/>
                    </a:lnTo>
                    <a:lnTo>
                      <a:pt x="97" y="208"/>
                    </a:lnTo>
                    <a:lnTo>
                      <a:pt x="94" y="206"/>
                    </a:lnTo>
                    <a:lnTo>
                      <a:pt x="86" y="212"/>
                    </a:lnTo>
                    <a:lnTo>
                      <a:pt x="82" y="206"/>
                    </a:lnTo>
                    <a:lnTo>
                      <a:pt x="76" y="202"/>
                    </a:lnTo>
                    <a:lnTo>
                      <a:pt x="66" y="202"/>
                    </a:lnTo>
                    <a:lnTo>
                      <a:pt x="59" y="205"/>
                    </a:lnTo>
                    <a:lnTo>
                      <a:pt x="56" y="203"/>
                    </a:lnTo>
                    <a:lnTo>
                      <a:pt x="50" y="206"/>
                    </a:lnTo>
                    <a:lnTo>
                      <a:pt x="38" y="208"/>
                    </a:lnTo>
                    <a:lnTo>
                      <a:pt x="33" y="208"/>
                    </a:lnTo>
                    <a:lnTo>
                      <a:pt x="22" y="202"/>
                    </a:lnTo>
                    <a:lnTo>
                      <a:pt x="21" y="202"/>
                    </a:lnTo>
                    <a:lnTo>
                      <a:pt x="12" y="205"/>
                    </a:lnTo>
                    <a:lnTo>
                      <a:pt x="6" y="203"/>
                    </a:lnTo>
                    <a:lnTo>
                      <a:pt x="1" y="206"/>
                    </a:lnTo>
                    <a:lnTo>
                      <a:pt x="1" y="199"/>
                    </a:lnTo>
                    <a:lnTo>
                      <a:pt x="0" y="190"/>
                    </a:lnTo>
                    <a:lnTo>
                      <a:pt x="1" y="180"/>
                    </a:lnTo>
                    <a:lnTo>
                      <a:pt x="0" y="174"/>
                    </a:lnTo>
                    <a:lnTo>
                      <a:pt x="3" y="159"/>
                    </a:lnTo>
                    <a:lnTo>
                      <a:pt x="7" y="153"/>
                    </a:lnTo>
                    <a:lnTo>
                      <a:pt x="9" y="144"/>
                    </a:lnTo>
                    <a:lnTo>
                      <a:pt x="4" y="142"/>
                    </a:lnTo>
                    <a:lnTo>
                      <a:pt x="1" y="127"/>
                    </a:lnTo>
                    <a:lnTo>
                      <a:pt x="3" y="124"/>
                    </a:lnTo>
                    <a:lnTo>
                      <a:pt x="12" y="121"/>
                    </a:lnTo>
                    <a:lnTo>
                      <a:pt x="18" y="123"/>
                    </a:lnTo>
                    <a:lnTo>
                      <a:pt x="19" y="126"/>
                    </a:lnTo>
                    <a:lnTo>
                      <a:pt x="33" y="123"/>
                    </a:lnTo>
                    <a:lnTo>
                      <a:pt x="39" y="129"/>
                    </a:lnTo>
                    <a:lnTo>
                      <a:pt x="42" y="129"/>
                    </a:lnTo>
                    <a:lnTo>
                      <a:pt x="50" y="121"/>
                    </a:lnTo>
                    <a:lnTo>
                      <a:pt x="47" y="115"/>
                    </a:lnTo>
                    <a:lnTo>
                      <a:pt x="53" y="109"/>
                    </a:lnTo>
                    <a:lnTo>
                      <a:pt x="47" y="98"/>
                    </a:lnTo>
                    <a:lnTo>
                      <a:pt x="42" y="98"/>
                    </a:lnTo>
                    <a:lnTo>
                      <a:pt x="36" y="95"/>
                    </a:lnTo>
                    <a:lnTo>
                      <a:pt x="33" y="86"/>
                    </a:lnTo>
                    <a:lnTo>
                      <a:pt x="27" y="88"/>
                    </a:lnTo>
                    <a:lnTo>
                      <a:pt x="24" y="85"/>
                    </a:lnTo>
                    <a:lnTo>
                      <a:pt x="27" y="76"/>
                    </a:lnTo>
                    <a:lnTo>
                      <a:pt x="21" y="65"/>
                    </a:lnTo>
                    <a:lnTo>
                      <a:pt x="19" y="60"/>
                    </a:lnTo>
                    <a:lnTo>
                      <a:pt x="24" y="59"/>
                    </a:lnTo>
                    <a:lnTo>
                      <a:pt x="24" y="47"/>
                    </a:lnTo>
                    <a:lnTo>
                      <a:pt x="27" y="41"/>
                    </a:lnTo>
                    <a:lnTo>
                      <a:pt x="27" y="35"/>
                    </a:lnTo>
                    <a:lnTo>
                      <a:pt x="33" y="28"/>
                    </a:lnTo>
                    <a:lnTo>
                      <a:pt x="36" y="30"/>
                    </a:lnTo>
                    <a:lnTo>
                      <a:pt x="38" y="25"/>
                    </a:lnTo>
                    <a:lnTo>
                      <a:pt x="42" y="24"/>
                    </a:lnTo>
                    <a:lnTo>
                      <a:pt x="47" y="25"/>
                    </a:lnTo>
                    <a:lnTo>
                      <a:pt x="45" y="30"/>
                    </a:lnTo>
                    <a:lnTo>
                      <a:pt x="54" y="33"/>
                    </a:lnTo>
                    <a:lnTo>
                      <a:pt x="57" y="38"/>
                    </a:lnTo>
                    <a:lnTo>
                      <a:pt x="59" y="33"/>
                    </a:lnTo>
                    <a:lnTo>
                      <a:pt x="65" y="28"/>
                    </a:lnTo>
                    <a:lnTo>
                      <a:pt x="66" y="24"/>
                    </a:lnTo>
                    <a:lnTo>
                      <a:pt x="73" y="25"/>
                    </a:lnTo>
                    <a:lnTo>
                      <a:pt x="74" y="22"/>
                    </a:lnTo>
                    <a:lnTo>
                      <a:pt x="86" y="22"/>
                    </a:lnTo>
                    <a:lnTo>
                      <a:pt x="83" y="25"/>
                    </a:lnTo>
                    <a:lnTo>
                      <a:pt x="86" y="31"/>
                    </a:lnTo>
                    <a:lnTo>
                      <a:pt x="85" y="36"/>
                    </a:lnTo>
                    <a:lnTo>
                      <a:pt x="94" y="42"/>
                    </a:lnTo>
                    <a:lnTo>
                      <a:pt x="91" y="51"/>
                    </a:lnTo>
                    <a:lnTo>
                      <a:pt x="97" y="50"/>
                    </a:lnTo>
                    <a:lnTo>
                      <a:pt x="109" y="38"/>
                    </a:lnTo>
                    <a:lnTo>
                      <a:pt x="109" y="33"/>
                    </a:lnTo>
                    <a:lnTo>
                      <a:pt x="112" y="31"/>
                    </a:lnTo>
                    <a:lnTo>
                      <a:pt x="120" y="33"/>
                    </a:lnTo>
                    <a:lnTo>
                      <a:pt x="123" y="31"/>
                    </a:lnTo>
                    <a:lnTo>
                      <a:pt x="130" y="22"/>
                    </a:lnTo>
                    <a:lnTo>
                      <a:pt x="133" y="19"/>
                    </a:lnTo>
                    <a:lnTo>
                      <a:pt x="136" y="13"/>
                    </a:lnTo>
                    <a:lnTo>
                      <a:pt x="145" y="12"/>
                    </a:lnTo>
                    <a:lnTo>
                      <a:pt x="145" y="7"/>
                    </a:lnTo>
                    <a:lnTo>
                      <a:pt x="148" y="0"/>
                    </a:lnTo>
                    <a:lnTo>
                      <a:pt x="156" y="0"/>
                    </a:lnTo>
                    <a:lnTo>
                      <a:pt x="161" y="3"/>
                    </a:lnTo>
                    <a:lnTo>
                      <a:pt x="168" y="7"/>
                    </a:lnTo>
                    <a:lnTo>
                      <a:pt x="173" y="15"/>
                    </a:lnTo>
                    <a:lnTo>
                      <a:pt x="182" y="22"/>
                    </a:lnTo>
                    <a:lnTo>
                      <a:pt x="186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7" name="Freeform 1249">
                <a:extLst>
                  <a:ext uri="{FF2B5EF4-FFF2-40B4-BE49-F238E27FC236}">
                    <a16:creationId xmlns:a16="http://schemas.microsoft.com/office/drawing/2014/main" id="{070B2F1B-45CD-2F79-BDEF-139898EF1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537"/>
                <a:ext cx="98" cy="107"/>
              </a:xfrm>
              <a:custGeom>
                <a:avLst/>
                <a:gdLst>
                  <a:gd name="T0" fmla="*/ 182 w 195"/>
                  <a:gd name="T1" fmla="*/ 53 h 212"/>
                  <a:gd name="T2" fmla="*/ 177 w 195"/>
                  <a:gd name="T3" fmla="*/ 76 h 212"/>
                  <a:gd name="T4" fmla="*/ 185 w 195"/>
                  <a:gd name="T5" fmla="*/ 83 h 212"/>
                  <a:gd name="T6" fmla="*/ 194 w 195"/>
                  <a:gd name="T7" fmla="*/ 98 h 212"/>
                  <a:gd name="T8" fmla="*/ 189 w 195"/>
                  <a:gd name="T9" fmla="*/ 109 h 212"/>
                  <a:gd name="T10" fmla="*/ 182 w 195"/>
                  <a:gd name="T11" fmla="*/ 106 h 212"/>
                  <a:gd name="T12" fmla="*/ 151 w 195"/>
                  <a:gd name="T13" fmla="*/ 103 h 212"/>
                  <a:gd name="T14" fmla="*/ 142 w 195"/>
                  <a:gd name="T15" fmla="*/ 111 h 212"/>
                  <a:gd name="T16" fmla="*/ 133 w 195"/>
                  <a:gd name="T17" fmla="*/ 121 h 212"/>
                  <a:gd name="T18" fmla="*/ 133 w 195"/>
                  <a:gd name="T19" fmla="*/ 135 h 212"/>
                  <a:gd name="T20" fmla="*/ 121 w 195"/>
                  <a:gd name="T21" fmla="*/ 129 h 212"/>
                  <a:gd name="T22" fmla="*/ 118 w 195"/>
                  <a:gd name="T23" fmla="*/ 117 h 212"/>
                  <a:gd name="T24" fmla="*/ 110 w 195"/>
                  <a:gd name="T25" fmla="*/ 129 h 212"/>
                  <a:gd name="T26" fmla="*/ 114 w 195"/>
                  <a:gd name="T27" fmla="*/ 141 h 212"/>
                  <a:gd name="T28" fmla="*/ 121 w 195"/>
                  <a:gd name="T29" fmla="*/ 156 h 212"/>
                  <a:gd name="T30" fmla="*/ 114 w 195"/>
                  <a:gd name="T31" fmla="*/ 167 h 212"/>
                  <a:gd name="T32" fmla="*/ 106 w 195"/>
                  <a:gd name="T33" fmla="*/ 168 h 212"/>
                  <a:gd name="T34" fmla="*/ 94 w 195"/>
                  <a:gd name="T35" fmla="*/ 171 h 212"/>
                  <a:gd name="T36" fmla="*/ 106 w 195"/>
                  <a:gd name="T37" fmla="*/ 179 h 212"/>
                  <a:gd name="T38" fmla="*/ 112 w 195"/>
                  <a:gd name="T39" fmla="*/ 191 h 212"/>
                  <a:gd name="T40" fmla="*/ 100 w 195"/>
                  <a:gd name="T41" fmla="*/ 203 h 212"/>
                  <a:gd name="T42" fmla="*/ 94 w 195"/>
                  <a:gd name="T43" fmla="*/ 206 h 212"/>
                  <a:gd name="T44" fmla="*/ 82 w 195"/>
                  <a:gd name="T45" fmla="*/ 206 h 212"/>
                  <a:gd name="T46" fmla="*/ 66 w 195"/>
                  <a:gd name="T47" fmla="*/ 202 h 212"/>
                  <a:gd name="T48" fmla="*/ 56 w 195"/>
                  <a:gd name="T49" fmla="*/ 203 h 212"/>
                  <a:gd name="T50" fmla="*/ 38 w 195"/>
                  <a:gd name="T51" fmla="*/ 208 h 212"/>
                  <a:gd name="T52" fmla="*/ 22 w 195"/>
                  <a:gd name="T53" fmla="*/ 202 h 212"/>
                  <a:gd name="T54" fmla="*/ 12 w 195"/>
                  <a:gd name="T55" fmla="*/ 205 h 212"/>
                  <a:gd name="T56" fmla="*/ 1 w 195"/>
                  <a:gd name="T57" fmla="*/ 206 h 212"/>
                  <a:gd name="T58" fmla="*/ 0 w 195"/>
                  <a:gd name="T59" fmla="*/ 190 h 212"/>
                  <a:gd name="T60" fmla="*/ 0 w 195"/>
                  <a:gd name="T61" fmla="*/ 174 h 212"/>
                  <a:gd name="T62" fmla="*/ 7 w 195"/>
                  <a:gd name="T63" fmla="*/ 153 h 212"/>
                  <a:gd name="T64" fmla="*/ 4 w 195"/>
                  <a:gd name="T65" fmla="*/ 142 h 212"/>
                  <a:gd name="T66" fmla="*/ 3 w 195"/>
                  <a:gd name="T67" fmla="*/ 124 h 212"/>
                  <a:gd name="T68" fmla="*/ 18 w 195"/>
                  <a:gd name="T69" fmla="*/ 123 h 212"/>
                  <a:gd name="T70" fmla="*/ 33 w 195"/>
                  <a:gd name="T71" fmla="*/ 123 h 212"/>
                  <a:gd name="T72" fmla="*/ 42 w 195"/>
                  <a:gd name="T73" fmla="*/ 129 h 212"/>
                  <a:gd name="T74" fmla="*/ 47 w 195"/>
                  <a:gd name="T75" fmla="*/ 115 h 212"/>
                  <a:gd name="T76" fmla="*/ 47 w 195"/>
                  <a:gd name="T77" fmla="*/ 98 h 212"/>
                  <a:gd name="T78" fmla="*/ 36 w 195"/>
                  <a:gd name="T79" fmla="*/ 95 h 212"/>
                  <a:gd name="T80" fmla="*/ 27 w 195"/>
                  <a:gd name="T81" fmla="*/ 88 h 212"/>
                  <a:gd name="T82" fmla="*/ 27 w 195"/>
                  <a:gd name="T83" fmla="*/ 76 h 212"/>
                  <a:gd name="T84" fmla="*/ 19 w 195"/>
                  <a:gd name="T85" fmla="*/ 60 h 212"/>
                  <a:gd name="T86" fmla="*/ 24 w 195"/>
                  <a:gd name="T87" fmla="*/ 47 h 212"/>
                  <a:gd name="T88" fmla="*/ 27 w 195"/>
                  <a:gd name="T89" fmla="*/ 35 h 212"/>
                  <a:gd name="T90" fmla="*/ 36 w 195"/>
                  <a:gd name="T91" fmla="*/ 30 h 212"/>
                  <a:gd name="T92" fmla="*/ 42 w 195"/>
                  <a:gd name="T93" fmla="*/ 24 h 212"/>
                  <a:gd name="T94" fmla="*/ 45 w 195"/>
                  <a:gd name="T95" fmla="*/ 30 h 212"/>
                  <a:gd name="T96" fmla="*/ 57 w 195"/>
                  <a:gd name="T97" fmla="*/ 38 h 212"/>
                  <a:gd name="T98" fmla="*/ 65 w 195"/>
                  <a:gd name="T99" fmla="*/ 28 h 212"/>
                  <a:gd name="T100" fmla="*/ 73 w 195"/>
                  <a:gd name="T101" fmla="*/ 25 h 212"/>
                  <a:gd name="T102" fmla="*/ 86 w 195"/>
                  <a:gd name="T103" fmla="*/ 22 h 212"/>
                  <a:gd name="T104" fmla="*/ 86 w 195"/>
                  <a:gd name="T105" fmla="*/ 31 h 212"/>
                  <a:gd name="T106" fmla="*/ 94 w 195"/>
                  <a:gd name="T107" fmla="*/ 42 h 212"/>
                  <a:gd name="T108" fmla="*/ 97 w 195"/>
                  <a:gd name="T109" fmla="*/ 50 h 212"/>
                  <a:gd name="T110" fmla="*/ 109 w 195"/>
                  <a:gd name="T111" fmla="*/ 33 h 212"/>
                  <a:gd name="T112" fmla="*/ 120 w 195"/>
                  <a:gd name="T113" fmla="*/ 33 h 212"/>
                  <a:gd name="T114" fmla="*/ 130 w 195"/>
                  <a:gd name="T115" fmla="*/ 22 h 212"/>
                  <a:gd name="T116" fmla="*/ 136 w 195"/>
                  <a:gd name="T117" fmla="*/ 13 h 212"/>
                  <a:gd name="T118" fmla="*/ 145 w 195"/>
                  <a:gd name="T119" fmla="*/ 7 h 212"/>
                  <a:gd name="T120" fmla="*/ 156 w 195"/>
                  <a:gd name="T121" fmla="*/ 0 h 212"/>
                  <a:gd name="T122" fmla="*/ 168 w 195"/>
                  <a:gd name="T123" fmla="*/ 7 h 212"/>
                  <a:gd name="T124" fmla="*/ 182 w 195"/>
                  <a:gd name="T125" fmla="*/ 2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5" h="212">
                    <a:moveTo>
                      <a:pt x="186" y="30"/>
                    </a:moveTo>
                    <a:lnTo>
                      <a:pt x="182" y="53"/>
                    </a:lnTo>
                    <a:lnTo>
                      <a:pt x="182" y="62"/>
                    </a:lnTo>
                    <a:lnTo>
                      <a:pt x="177" y="76"/>
                    </a:lnTo>
                    <a:lnTo>
                      <a:pt x="182" y="83"/>
                    </a:lnTo>
                    <a:lnTo>
                      <a:pt x="185" y="83"/>
                    </a:lnTo>
                    <a:lnTo>
                      <a:pt x="195" y="92"/>
                    </a:lnTo>
                    <a:lnTo>
                      <a:pt x="194" y="98"/>
                    </a:lnTo>
                    <a:lnTo>
                      <a:pt x="189" y="104"/>
                    </a:lnTo>
                    <a:lnTo>
                      <a:pt x="189" y="109"/>
                    </a:lnTo>
                    <a:lnTo>
                      <a:pt x="183" y="109"/>
                    </a:lnTo>
                    <a:lnTo>
                      <a:pt x="182" y="106"/>
                    </a:lnTo>
                    <a:lnTo>
                      <a:pt x="173" y="101"/>
                    </a:lnTo>
                    <a:lnTo>
                      <a:pt x="151" y="103"/>
                    </a:lnTo>
                    <a:lnTo>
                      <a:pt x="145" y="106"/>
                    </a:lnTo>
                    <a:lnTo>
                      <a:pt x="142" y="111"/>
                    </a:lnTo>
                    <a:lnTo>
                      <a:pt x="136" y="107"/>
                    </a:lnTo>
                    <a:lnTo>
                      <a:pt x="133" y="121"/>
                    </a:lnTo>
                    <a:lnTo>
                      <a:pt x="141" y="126"/>
                    </a:lnTo>
                    <a:lnTo>
                      <a:pt x="133" y="135"/>
                    </a:lnTo>
                    <a:lnTo>
                      <a:pt x="129" y="135"/>
                    </a:lnTo>
                    <a:lnTo>
                      <a:pt x="121" y="129"/>
                    </a:lnTo>
                    <a:lnTo>
                      <a:pt x="123" y="121"/>
                    </a:lnTo>
                    <a:lnTo>
                      <a:pt x="118" y="117"/>
                    </a:lnTo>
                    <a:lnTo>
                      <a:pt x="115" y="126"/>
                    </a:lnTo>
                    <a:lnTo>
                      <a:pt x="110" y="129"/>
                    </a:lnTo>
                    <a:lnTo>
                      <a:pt x="106" y="138"/>
                    </a:lnTo>
                    <a:lnTo>
                      <a:pt x="114" y="141"/>
                    </a:lnTo>
                    <a:lnTo>
                      <a:pt x="118" y="145"/>
                    </a:lnTo>
                    <a:lnTo>
                      <a:pt x="121" y="156"/>
                    </a:lnTo>
                    <a:lnTo>
                      <a:pt x="118" y="162"/>
                    </a:lnTo>
                    <a:lnTo>
                      <a:pt x="114" y="167"/>
                    </a:lnTo>
                    <a:lnTo>
                      <a:pt x="110" y="171"/>
                    </a:lnTo>
                    <a:lnTo>
                      <a:pt x="106" y="168"/>
                    </a:lnTo>
                    <a:lnTo>
                      <a:pt x="97" y="170"/>
                    </a:lnTo>
                    <a:lnTo>
                      <a:pt x="94" y="171"/>
                    </a:lnTo>
                    <a:lnTo>
                      <a:pt x="97" y="177"/>
                    </a:lnTo>
                    <a:lnTo>
                      <a:pt x="106" y="179"/>
                    </a:lnTo>
                    <a:lnTo>
                      <a:pt x="110" y="180"/>
                    </a:lnTo>
                    <a:lnTo>
                      <a:pt x="112" y="191"/>
                    </a:lnTo>
                    <a:lnTo>
                      <a:pt x="103" y="193"/>
                    </a:lnTo>
                    <a:lnTo>
                      <a:pt x="100" y="203"/>
                    </a:lnTo>
                    <a:lnTo>
                      <a:pt x="97" y="208"/>
                    </a:lnTo>
                    <a:lnTo>
                      <a:pt x="94" y="206"/>
                    </a:lnTo>
                    <a:lnTo>
                      <a:pt x="86" y="212"/>
                    </a:lnTo>
                    <a:lnTo>
                      <a:pt x="82" y="206"/>
                    </a:lnTo>
                    <a:lnTo>
                      <a:pt x="76" y="202"/>
                    </a:lnTo>
                    <a:lnTo>
                      <a:pt x="66" y="202"/>
                    </a:lnTo>
                    <a:lnTo>
                      <a:pt x="59" y="205"/>
                    </a:lnTo>
                    <a:lnTo>
                      <a:pt x="56" y="203"/>
                    </a:lnTo>
                    <a:lnTo>
                      <a:pt x="50" y="206"/>
                    </a:lnTo>
                    <a:lnTo>
                      <a:pt x="38" y="208"/>
                    </a:lnTo>
                    <a:lnTo>
                      <a:pt x="33" y="208"/>
                    </a:lnTo>
                    <a:lnTo>
                      <a:pt x="22" y="202"/>
                    </a:lnTo>
                    <a:lnTo>
                      <a:pt x="21" y="202"/>
                    </a:lnTo>
                    <a:lnTo>
                      <a:pt x="12" y="205"/>
                    </a:lnTo>
                    <a:lnTo>
                      <a:pt x="6" y="203"/>
                    </a:lnTo>
                    <a:lnTo>
                      <a:pt x="1" y="206"/>
                    </a:lnTo>
                    <a:lnTo>
                      <a:pt x="1" y="199"/>
                    </a:lnTo>
                    <a:lnTo>
                      <a:pt x="0" y="190"/>
                    </a:lnTo>
                    <a:lnTo>
                      <a:pt x="1" y="180"/>
                    </a:lnTo>
                    <a:lnTo>
                      <a:pt x="0" y="174"/>
                    </a:lnTo>
                    <a:lnTo>
                      <a:pt x="3" y="159"/>
                    </a:lnTo>
                    <a:lnTo>
                      <a:pt x="7" y="153"/>
                    </a:lnTo>
                    <a:lnTo>
                      <a:pt x="9" y="144"/>
                    </a:lnTo>
                    <a:lnTo>
                      <a:pt x="4" y="142"/>
                    </a:lnTo>
                    <a:lnTo>
                      <a:pt x="1" y="127"/>
                    </a:lnTo>
                    <a:lnTo>
                      <a:pt x="3" y="124"/>
                    </a:lnTo>
                    <a:lnTo>
                      <a:pt x="12" y="121"/>
                    </a:lnTo>
                    <a:lnTo>
                      <a:pt x="18" y="123"/>
                    </a:lnTo>
                    <a:lnTo>
                      <a:pt x="19" y="126"/>
                    </a:lnTo>
                    <a:lnTo>
                      <a:pt x="33" y="123"/>
                    </a:lnTo>
                    <a:lnTo>
                      <a:pt x="39" y="129"/>
                    </a:lnTo>
                    <a:lnTo>
                      <a:pt x="42" y="129"/>
                    </a:lnTo>
                    <a:lnTo>
                      <a:pt x="50" y="121"/>
                    </a:lnTo>
                    <a:lnTo>
                      <a:pt x="47" y="115"/>
                    </a:lnTo>
                    <a:lnTo>
                      <a:pt x="53" y="109"/>
                    </a:lnTo>
                    <a:lnTo>
                      <a:pt x="47" y="98"/>
                    </a:lnTo>
                    <a:lnTo>
                      <a:pt x="42" y="98"/>
                    </a:lnTo>
                    <a:lnTo>
                      <a:pt x="36" y="95"/>
                    </a:lnTo>
                    <a:lnTo>
                      <a:pt x="33" y="86"/>
                    </a:lnTo>
                    <a:lnTo>
                      <a:pt x="27" y="88"/>
                    </a:lnTo>
                    <a:lnTo>
                      <a:pt x="24" y="85"/>
                    </a:lnTo>
                    <a:lnTo>
                      <a:pt x="27" y="76"/>
                    </a:lnTo>
                    <a:lnTo>
                      <a:pt x="21" y="65"/>
                    </a:lnTo>
                    <a:lnTo>
                      <a:pt x="19" y="60"/>
                    </a:lnTo>
                    <a:lnTo>
                      <a:pt x="24" y="59"/>
                    </a:lnTo>
                    <a:lnTo>
                      <a:pt x="24" y="47"/>
                    </a:lnTo>
                    <a:lnTo>
                      <a:pt x="27" y="41"/>
                    </a:lnTo>
                    <a:lnTo>
                      <a:pt x="27" y="35"/>
                    </a:lnTo>
                    <a:lnTo>
                      <a:pt x="33" y="28"/>
                    </a:lnTo>
                    <a:lnTo>
                      <a:pt x="36" y="30"/>
                    </a:lnTo>
                    <a:lnTo>
                      <a:pt x="38" y="25"/>
                    </a:lnTo>
                    <a:lnTo>
                      <a:pt x="42" y="24"/>
                    </a:lnTo>
                    <a:lnTo>
                      <a:pt x="47" y="25"/>
                    </a:lnTo>
                    <a:lnTo>
                      <a:pt x="45" y="30"/>
                    </a:lnTo>
                    <a:lnTo>
                      <a:pt x="54" y="33"/>
                    </a:lnTo>
                    <a:lnTo>
                      <a:pt x="57" y="38"/>
                    </a:lnTo>
                    <a:lnTo>
                      <a:pt x="59" y="33"/>
                    </a:lnTo>
                    <a:lnTo>
                      <a:pt x="65" y="28"/>
                    </a:lnTo>
                    <a:lnTo>
                      <a:pt x="66" y="24"/>
                    </a:lnTo>
                    <a:lnTo>
                      <a:pt x="73" y="25"/>
                    </a:lnTo>
                    <a:lnTo>
                      <a:pt x="74" y="22"/>
                    </a:lnTo>
                    <a:lnTo>
                      <a:pt x="86" y="22"/>
                    </a:lnTo>
                    <a:lnTo>
                      <a:pt x="83" y="25"/>
                    </a:lnTo>
                    <a:lnTo>
                      <a:pt x="86" y="31"/>
                    </a:lnTo>
                    <a:lnTo>
                      <a:pt x="85" y="36"/>
                    </a:lnTo>
                    <a:lnTo>
                      <a:pt x="94" y="42"/>
                    </a:lnTo>
                    <a:lnTo>
                      <a:pt x="91" y="51"/>
                    </a:lnTo>
                    <a:lnTo>
                      <a:pt x="97" y="50"/>
                    </a:lnTo>
                    <a:lnTo>
                      <a:pt x="109" y="38"/>
                    </a:lnTo>
                    <a:lnTo>
                      <a:pt x="109" y="33"/>
                    </a:lnTo>
                    <a:lnTo>
                      <a:pt x="112" y="31"/>
                    </a:lnTo>
                    <a:lnTo>
                      <a:pt x="120" y="33"/>
                    </a:lnTo>
                    <a:lnTo>
                      <a:pt x="123" y="31"/>
                    </a:lnTo>
                    <a:lnTo>
                      <a:pt x="130" y="22"/>
                    </a:lnTo>
                    <a:lnTo>
                      <a:pt x="133" y="19"/>
                    </a:lnTo>
                    <a:lnTo>
                      <a:pt x="136" y="13"/>
                    </a:lnTo>
                    <a:lnTo>
                      <a:pt x="145" y="12"/>
                    </a:lnTo>
                    <a:lnTo>
                      <a:pt x="145" y="7"/>
                    </a:lnTo>
                    <a:lnTo>
                      <a:pt x="148" y="0"/>
                    </a:lnTo>
                    <a:lnTo>
                      <a:pt x="156" y="0"/>
                    </a:lnTo>
                    <a:lnTo>
                      <a:pt x="161" y="3"/>
                    </a:lnTo>
                    <a:lnTo>
                      <a:pt x="168" y="7"/>
                    </a:lnTo>
                    <a:lnTo>
                      <a:pt x="173" y="15"/>
                    </a:lnTo>
                    <a:lnTo>
                      <a:pt x="182" y="22"/>
                    </a:lnTo>
                    <a:lnTo>
                      <a:pt x="186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8" name="Freeform 1250">
                <a:extLst>
                  <a:ext uri="{FF2B5EF4-FFF2-40B4-BE49-F238E27FC236}">
                    <a16:creationId xmlns:a16="http://schemas.microsoft.com/office/drawing/2014/main" id="{4403A1CA-5826-0FFB-6731-225CF3C1E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471"/>
                <a:ext cx="99" cy="117"/>
              </a:xfrm>
              <a:custGeom>
                <a:avLst/>
                <a:gdLst>
                  <a:gd name="T0" fmla="*/ 45 w 199"/>
                  <a:gd name="T1" fmla="*/ 35 h 234"/>
                  <a:gd name="T2" fmla="*/ 30 w 199"/>
                  <a:gd name="T3" fmla="*/ 52 h 234"/>
                  <a:gd name="T4" fmla="*/ 20 w 199"/>
                  <a:gd name="T5" fmla="*/ 61 h 234"/>
                  <a:gd name="T6" fmla="*/ 14 w 199"/>
                  <a:gd name="T7" fmla="*/ 85 h 234"/>
                  <a:gd name="T8" fmla="*/ 0 w 199"/>
                  <a:gd name="T9" fmla="*/ 99 h 234"/>
                  <a:gd name="T10" fmla="*/ 15 w 199"/>
                  <a:gd name="T11" fmla="*/ 111 h 234"/>
                  <a:gd name="T12" fmla="*/ 18 w 199"/>
                  <a:gd name="T13" fmla="*/ 131 h 234"/>
                  <a:gd name="T14" fmla="*/ 32 w 199"/>
                  <a:gd name="T15" fmla="*/ 142 h 234"/>
                  <a:gd name="T16" fmla="*/ 45 w 199"/>
                  <a:gd name="T17" fmla="*/ 161 h 234"/>
                  <a:gd name="T18" fmla="*/ 51 w 199"/>
                  <a:gd name="T19" fmla="*/ 186 h 234"/>
                  <a:gd name="T20" fmla="*/ 70 w 199"/>
                  <a:gd name="T21" fmla="*/ 198 h 234"/>
                  <a:gd name="T22" fmla="*/ 73 w 199"/>
                  <a:gd name="T23" fmla="*/ 186 h 234"/>
                  <a:gd name="T24" fmla="*/ 94 w 199"/>
                  <a:gd name="T25" fmla="*/ 190 h 234"/>
                  <a:gd name="T26" fmla="*/ 100 w 199"/>
                  <a:gd name="T27" fmla="*/ 193 h 234"/>
                  <a:gd name="T28" fmla="*/ 112 w 199"/>
                  <a:gd name="T29" fmla="*/ 196 h 234"/>
                  <a:gd name="T30" fmla="*/ 127 w 199"/>
                  <a:gd name="T31" fmla="*/ 195 h 234"/>
                  <a:gd name="T32" fmla="*/ 143 w 199"/>
                  <a:gd name="T33" fmla="*/ 198 h 234"/>
                  <a:gd name="T34" fmla="*/ 135 w 199"/>
                  <a:gd name="T35" fmla="*/ 210 h 234"/>
                  <a:gd name="T36" fmla="*/ 149 w 199"/>
                  <a:gd name="T37" fmla="*/ 219 h 234"/>
                  <a:gd name="T38" fmla="*/ 171 w 199"/>
                  <a:gd name="T39" fmla="*/ 227 h 234"/>
                  <a:gd name="T40" fmla="*/ 185 w 199"/>
                  <a:gd name="T41" fmla="*/ 209 h 234"/>
                  <a:gd name="T42" fmla="*/ 182 w 199"/>
                  <a:gd name="T43" fmla="*/ 192 h 234"/>
                  <a:gd name="T44" fmla="*/ 185 w 199"/>
                  <a:gd name="T45" fmla="*/ 168 h 234"/>
                  <a:gd name="T46" fmla="*/ 191 w 199"/>
                  <a:gd name="T47" fmla="*/ 155 h 234"/>
                  <a:gd name="T48" fmla="*/ 188 w 199"/>
                  <a:gd name="T49" fmla="*/ 134 h 234"/>
                  <a:gd name="T50" fmla="*/ 188 w 199"/>
                  <a:gd name="T51" fmla="*/ 126 h 234"/>
                  <a:gd name="T52" fmla="*/ 182 w 199"/>
                  <a:gd name="T53" fmla="*/ 126 h 234"/>
                  <a:gd name="T54" fmla="*/ 164 w 199"/>
                  <a:gd name="T55" fmla="*/ 128 h 234"/>
                  <a:gd name="T56" fmla="*/ 158 w 199"/>
                  <a:gd name="T57" fmla="*/ 125 h 234"/>
                  <a:gd name="T58" fmla="*/ 158 w 199"/>
                  <a:gd name="T59" fmla="*/ 114 h 234"/>
                  <a:gd name="T60" fmla="*/ 133 w 199"/>
                  <a:gd name="T61" fmla="*/ 111 h 234"/>
                  <a:gd name="T62" fmla="*/ 115 w 199"/>
                  <a:gd name="T63" fmla="*/ 108 h 234"/>
                  <a:gd name="T64" fmla="*/ 94 w 199"/>
                  <a:gd name="T65" fmla="*/ 120 h 234"/>
                  <a:gd name="T66" fmla="*/ 76 w 199"/>
                  <a:gd name="T67" fmla="*/ 126 h 234"/>
                  <a:gd name="T68" fmla="*/ 61 w 199"/>
                  <a:gd name="T69" fmla="*/ 110 h 234"/>
                  <a:gd name="T70" fmla="*/ 85 w 199"/>
                  <a:gd name="T71" fmla="*/ 99 h 234"/>
                  <a:gd name="T72" fmla="*/ 85 w 199"/>
                  <a:gd name="T73" fmla="*/ 90 h 234"/>
                  <a:gd name="T74" fmla="*/ 79 w 199"/>
                  <a:gd name="T75" fmla="*/ 67 h 234"/>
                  <a:gd name="T76" fmla="*/ 73 w 199"/>
                  <a:gd name="T77" fmla="*/ 84 h 234"/>
                  <a:gd name="T78" fmla="*/ 61 w 199"/>
                  <a:gd name="T79" fmla="*/ 78 h 234"/>
                  <a:gd name="T80" fmla="*/ 59 w 199"/>
                  <a:gd name="T81" fmla="*/ 60 h 234"/>
                  <a:gd name="T82" fmla="*/ 73 w 199"/>
                  <a:gd name="T83" fmla="*/ 52 h 234"/>
                  <a:gd name="T84" fmla="*/ 85 w 199"/>
                  <a:gd name="T85" fmla="*/ 32 h 234"/>
                  <a:gd name="T86" fmla="*/ 94 w 199"/>
                  <a:gd name="T87" fmla="*/ 22 h 234"/>
                  <a:gd name="T88" fmla="*/ 94 w 199"/>
                  <a:gd name="T89" fmla="*/ 6 h 234"/>
                  <a:gd name="T90" fmla="*/ 76 w 199"/>
                  <a:gd name="T91" fmla="*/ 6 h 234"/>
                  <a:gd name="T92" fmla="*/ 70 w 199"/>
                  <a:gd name="T93" fmla="*/ 13 h 234"/>
                  <a:gd name="T94" fmla="*/ 56 w 199"/>
                  <a:gd name="T95" fmla="*/ 25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9" h="234">
                    <a:moveTo>
                      <a:pt x="56" y="25"/>
                    </a:moveTo>
                    <a:lnTo>
                      <a:pt x="48" y="29"/>
                    </a:lnTo>
                    <a:lnTo>
                      <a:pt x="45" y="35"/>
                    </a:lnTo>
                    <a:lnTo>
                      <a:pt x="51" y="38"/>
                    </a:lnTo>
                    <a:lnTo>
                      <a:pt x="39" y="44"/>
                    </a:lnTo>
                    <a:lnTo>
                      <a:pt x="30" y="52"/>
                    </a:lnTo>
                    <a:lnTo>
                      <a:pt x="30" y="55"/>
                    </a:lnTo>
                    <a:lnTo>
                      <a:pt x="27" y="60"/>
                    </a:lnTo>
                    <a:lnTo>
                      <a:pt x="20" y="61"/>
                    </a:lnTo>
                    <a:lnTo>
                      <a:pt x="17" y="72"/>
                    </a:lnTo>
                    <a:lnTo>
                      <a:pt x="12" y="78"/>
                    </a:lnTo>
                    <a:lnTo>
                      <a:pt x="14" y="85"/>
                    </a:lnTo>
                    <a:lnTo>
                      <a:pt x="9" y="92"/>
                    </a:lnTo>
                    <a:lnTo>
                      <a:pt x="3" y="92"/>
                    </a:lnTo>
                    <a:lnTo>
                      <a:pt x="0" y="99"/>
                    </a:lnTo>
                    <a:lnTo>
                      <a:pt x="10" y="99"/>
                    </a:lnTo>
                    <a:lnTo>
                      <a:pt x="10" y="105"/>
                    </a:lnTo>
                    <a:lnTo>
                      <a:pt x="15" y="111"/>
                    </a:lnTo>
                    <a:lnTo>
                      <a:pt x="20" y="113"/>
                    </a:lnTo>
                    <a:lnTo>
                      <a:pt x="23" y="120"/>
                    </a:lnTo>
                    <a:lnTo>
                      <a:pt x="18" y="131"/>
                    </a:lnTo>
                    <a:lnTo>
                      <a:pt x="23" y="140"/>
                    </a:lnTo>
                    <a:lnTo>
                      <a:pt x="27" y="143"/>
                    </a:lnTo>
                    <a:lnTo>
                      <a:pt x="32" y="142"/>
                    </a:lnTo>
                    <a:lnTo>
                      <a:pt x="36" y="149"/>
                    </a:lnTo>
                    <a:lnTo>
                      <a:pt x="35" y="152"/>
                    </a:lnTo>
                    <a:lnTo>
                      <a:pt x="45" y="161"/>
                    </a:lnTo>
                    <a:lnTo>
                      <a:pt x="50" y="169"/>
                    </a:lnTo>
                    <a:lnTo>
                      <a:pt x="53" y="177"/>
                    </a:lnTo>
                    <a:lnTo>
                      <a:pt x="51" y="186"/>
                    </a:lnTo>
                    <a:lnTo>
                      <a:pt x="56" y="195"/>
                    </a:lnTo>
                    <a:lnTo>
                      <a:pt x="61" y="193"/>
                    </a:lnTo>
                    <a:lnTo>
                      <a:pt x="70" y="198"/>
                    </a:lnTo>
                    <a:lnTo>
                      <a:pt x="73" y="195"/>
                    </a:lnTo>
                    <a:lnTo>
                      <a:pt x="67" y="189"/>
                    </a:lnTo>
                    <a:lnTo>
                      <a:pt x="73" y="186"/>
                    </a:lnTo>
                    <a:lnTo>
                      <a:pt x="85" y="183"/>
                    </a:lnTo>
                    <a:lnTo>
                      <a:pt x="89" y="189"/>
                    </a:lnTo>
                    <a:lnTo>
                      <a:pt x="94" y="190"/>
                    </a:lnTo>
                    <a:lnTo>
                      <a:pt x="92" y="198"/>
                    </a:lnTo>
                    <a:lnTo>
                      <a:pt x="97" y="204"/>
                    </a:lnTo>
                    <a:lnTo>
                      <a:pt x="100" y="193"/>
                    </a:lnTo>
                    <a:lnTo>
                      <a:pt x="111" y="206"/>
                    </a:lnTo>
                    <a:lnTo>
                      <a:pt x="112" y="204"/>
                    </a:lnTo>
                    <a:lnTo>
                      <a:pt x="112" y="196"/>
                    </a:lnTo>
                    <a:lnTo>
                      <a:pt x="115" y="192"/>
                    </a:lnTo>
                    <a:lnTo>
                      <a:pt x="121" y="190"/>
                    </a:lnTo>
                    <a:lnTo>
                      <a:pt x="127" y="195"/>
                    </a:lnTo>
                    <a:lnTo>
                      <a:pt x="133" y="195"/>
                    </a:lnTo>
                    <a:lnTo>
                      <a:pt x="138" y="192"/>
                    </a:lnTo>
                    <a:lnTo>
                      <a:pt x="143" y="198"/>
                    </a:lnTo>
                    <a:lnTo>
                      <a:pt x="135" y="199"/>
                    </a:lnTo>
                    <a:lnTo>
                      <a:pt x="139" y="209"/>
                    </a:lnTo>
                    <a:lnTo>
                      <a:pt x="135" y="210"/>
                    </a:lnTo>
                    <a:lnTo>
                      <a:pt x="136" y="216"/>
                    </a:lnTo>
                    <a:lnTo>
                      <a:pt x="143" y="219"/>
                    </a:lnTo>
                    <a:lnTo>
                      <a:pt x="149" y="219"/>
                    </a:lnTo>
                    <a:lnTo>
                      <a:pt x="155" y="221"/>
                    </a:lnTo>
                    <a:lnTo>
                      <a:pt x="164" y="234"/>
                    </a:lnTo>
                    <a:lnTo>
                      <a:pt x="171" y="227"/>
                    </a:lnTo>
                    <a:lnTo>
                      <a:pt x="173" y="219"/>
                    </a:lnTo>
                    <a:lnTo>
                      <a:pt x="182" y="218"/>
                    </a:lnTo>
                    <a:lnTo>
                      <a:pt x="185" y="209"/>
                    </a:lnTo>
                    <a:lnTo>
                      <a:pt x="179" y="198"/>
                    </a:lnTo>
                    <a:lnTo>
                      <a:pt x="177" y="193"/>
                    </a:lnTo>
                    <a:lnTo>
                      <a:pt x="182" y="192"/>
                    </a:lnTo>
                    <a:lnTo>
                      <a:pt x="182" y="180"/>
                    </a:lnTo>
                    <a:lnTo>
                      <a:pt x="185" y="174"/>
                    </a:lnTo>
                    <a:lnTo>
                      <a:pt x="185" y="168"/>
                    </a:lnTo>
                    <a:lnTo>
                      <a:pt x="182" y="163"/>
                    </a:lnTo>
                    <a:lnTo>
                      <a:pt x="185" y="158"/>
                    </a:lnTo>
                    <a:lnTo>
                      <a:pt x="191" y="155"/>
                    </a:lnTo>
                    <a:lnTo>
                      <a:pt x="199" y="145"/>
                    </a:lnTo>
                    <a:lnTo>
                      <a:pt x="196" y="140"/>
                    </a:lnTo>
                    <a:lnTo>
                      <a:pt x="188" y="134"/>
                    </a:lnTo>
                    <a:lnTo>
                      <a:pt x="185" y="136"/>
                    </a:lnTo>
                    <a:lnTo>
                      <a:pt x="183" y="128"/>
                    </a:lnTo>
                    <a:lnTo>
                      <a:pt x="188" y="126"/>
                    </a:lnTo>
                    <a:lnTo>
                      <a:pt x="188" y="122"/>
                    </a:lnTo>
                    <a:lnTo>
                      <a:pt x="185" y="122"/>
                    </a:lnTo>
                    <a:lnTo>
                      <a:pt x="182" y="126"/>
                    </a:lnTo>
                    <a:lnTo>
                      <a:pt x="177" y="126"/>
                    </a:lnTo>
                    <a:lnTo>
                      <a:pt x="173" y="125"/>
                    </a:lnTo>
                    <a:lnTo>
                      <a:pt x="164" y="128"/>
                    </a:lnTo>
                    <a:lnTo>
                      <a:pt x="158" y="137"/>
                    </a:lnTo>
                    <a:lnTo>
                      <a:pt x="155" y="136"/>
                    </a:lnTo>
                    <a:lnTo>
                      <a:pt x="158" y="125"/>
                    </a:lnTo>
                    <a:lnTo>
                      <a:pt x="162" y="122"/>
                    </a:lnTo>
                    <a:lnTo>
                      <a:pt x="164" y="116"/>
                    </a:lnTo>
                    <a:lnTo>
                      <a:pt x="158" y="114"/>
                    </a:lnTo>
                    <a:lnTo>
                      <a:pt x="153" y="119"/>
                    </a:lnTo>
                    <a:lnTo>
                      <a:pt x="150" y="116"/>
                    </a:lnTo>
                    <a:lnTo>
                      <a:pt x="133" y="111"/>
                    </a:lnTo>
                    <a:lnTo>
                      <a:pt x="126" y="108"/>
                    </a:lnTo>
                    <a:lnTo>
                      <a:pt x="118" y="110"/>
                    </a:lnTo>
                    <a:lnTo>
                      <a:pt x="115" y="108"/>
                    </a:lnTo>
                    <a:lnTo>
                      <a:pt x="109" y="113"/>
                    </a:lnTo>
                    <a:lnTo>
                      <a:pt x="103" y="113"/>
                    </a:lnTo>
                    <a:lnTo>
                      <a:pt x="94" y="120"/>
                    </a:lnTo>
                    <a:lnTo>
                      <a:pt x="86" y="120"/>
                    </a:lnTo>
                    <a:lnTo>
                      <a:pt x="82" y="130"/>
                    </a:lnTo>
                    <a:lnTo>
                      <a:pt x="76" y="126"/>
                    </a:lnTo>
                    <a:lnTo>
                      <a:pt x="70" y="117"/>
                    </a:lnTo>
                    <a:lnTo>
                      <a:pt x="65" y="117"/>
                    </a:lnTo>
                    <a:lnTo>
                      <a:pt x="61" y="110"/>
                    </a:lnTo>
                    <a:lnTo>
                      <a:pt x="76" y="108"/>
                    </a:lnTo>
                    <a:lnTo>
                      <a:pt x="77" y="99"/>
                    </a:lnTo>
                    <a:lnTo>
                      <a:pt x="85" y="99"/>
                    </a:lnTo>
                    <a:lnTo>
                      <a:pt x="94" y="101"/>
                    </a:lnTo>
                    <a:lnTo>
                      <a:pt x="95" y="93"/>
                    </a:lnTo>
                    <a:lnTo>
                      <a:pt x="85" y="90"/>
                    </a:lnTo>
                    <a:lnTo>
                      <a:pt x="83" y="85"/>
                    </a:lnTo>
                    <a:lnTo>
                      <a:pt x="88" y="75"/>
                    </a:lnTo>
                    <a:lnTo>
                      <a:pt x="79" y="67"/>
                    </a:lnTo>
                    <a:lnTo>
                      <a:pt x="76" y="72"/>
                    </a:lnTo>
                    <a:lnTo>
                      <a:pt x="82" y="81"/>
                    </a:lnTo>
                    <a:lnTo>
                      <a:pt x="73" y="84"/>
                    </a:lnTo>
                    <a:lnTo>
                      <a:pt x="70" y="82"/>
                    </a:lnTo>
                    <a:lnTo>
                      <a:pt x="65" y="85"/>
                    </a:lnTo>
                    <a:lnTo>
                      <a:pt x="61" y="78"/>
                    </a:lnTo>
                    <a:lnTo>
                      <a:pt x="61" y="73"/>
                    </a:lnTo>
                    <a:lnTo>
                      <a:pt x="58" y="66"/>
                    </a:lnTo>
                    <a:lnTo>
                      <a:pt x="59" y="60"/>
                    </a:lnTo>
                    <a:lnTo>
                      <a:pt x="67" y="58"/>
                    </a:lnTo>
                    <a:lnTo>
                      <a:pt x="68" y="54"/>
                    </a:lnTo>
                    <a:lnTo>
                      <a:pt x="73" y="52"/>
                    </a:lnTo>
                    <a:lnTo>
                      <a:pt x="80" y="43"/>
                    </a:lnTo>
                    <a:lnTo>
                      <a:pt x="79" y="32"/>
                    </a:lnTo>
                    <a:lnTo>
                      <a:pt x="85" y="32"/>
                    </a:lnTo>
                    <a:lnTo>
                      <a:pt x="89" y="29"/>
                    </a:lnTo>
                    <a:lnTo>
                      <a:pt x="89" y="25"/>
                    </a:lnTo>
                    <a:lnTo>
                      <a:pt x="94" y="22"/>
                    </a:lnTo>
                    <a:lnTo>
                      <a:pt x="91" y="17"/>
                    </a:lnTo>
                    <a:lnTo>
                      <a:pt x="95" y="13"/>
                    </a:lnTo>
                    <a:lnTo>
                      <a:pt x="94" y="6"/>
                    </a:lnTo>
                    <a:lnTo>
                      <a:pt x="88" y="0"/>
                    </a:lnTo>
                    <a:lnTo>
                      <a:pt x="80" y="0"/>
                    </a:lnTo>
                    <a:lnTo>
                      <a:pt x="76" y="6"/>
                    </a:lnTo>
                    <a:lnTo>
                      <a:pt x="76" y="13"/>
                    </a:lnTo>
                    <a:lnTo>
                      <a:pt x="74" y="16"/>
                    </a:lnTo>
                    <a:lnTo>
                      <a:pt x="70" y="13"/>
                    </a:lnTo>
                    <a:lnTo>
                      <a:pt x="65" y="14"/>
                    </a:lnTo>
                    <a:lnTo>
                      <a:pt x="58" y="20"/>
                    </a:lnTo>
                    <a:lnTo>
                      <a:pt x="56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9" name="Freeform 1251">
                <a:extLst>
                  <a:ext uri="{FF2B5EF4-FFF2-40B4-BE49-F238E27FC236}">
                    <a16:creationId xmlns:a16="http://schemas.microsoft.com/office/drawing/2014/main" id="{6D0A0A55-6534-D4F4-BD0A-D0428352B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471"/>
                <a:ext cx="99" cy="117"/>
              </a:xfrm>
              <a:custGeom>
                <a:avLst/>
                <a:gdLst>
                  <a:gd name="T0" fmla="*/ 65 w 199"/>
                  <a:gd name="T1" fmla="*/ 14 h 234"/>
                  <a:gd name="T2" fmla="*/ 76 w 199"/>
                  <a:gd name="T3" fmla="*/ 13 h 234"/>
                  <a:gd name="T4" fmla="*/ 88 w 199"/>
                  <a:gd name="T5" fmla="*/ 0 h 234"/>
                  <a:gd name="T6" fmla="*/ 91 w 199"/>
                  <a:gd name="T7" fmla="*/ 17 h 234"/>
                  <a:gd name="T8" fmla="*/ 89 w 199"/>
                  <a:gd name="T9" fmla="*/ 29 h 234"/>
                  <a:gd name="T10" fmla="*/ 80 w 199"/>
                  <a:gd name="T11" fmla="*/ 43 h 234"/>
                  <a:gd name="T12" fmla="*/ 67 w 199"/>
                  <a:gd name="T13" fmla="*/ 58 h 234"/>
                  <a:gd name="T14" fmla="*/ 61 w 199"/>
                  <a:gd name="T15" fmla="*/ 73 h 234"/>
                  <a:gd name="T16" fmla="*/ 70 w 199"/>
                  <a:gd name="T17" fmla="*/ 82 h 234"/>
                  <a:gd name="T18" fmla="*/ 76 w 199"/>
                  <a:gd name="T19" fmla="*/ 72 h 234"/>
                  <a:gd name="T20" fmla="*/ 83 w 199"/>
                  <a:gd name="T21" fmla="*/ 85 h 234"/>
                  <a:gd name="T22" fmla="*/ 94 w 199"/>
                  <a:gd name="T23" fmla="*/ 101 h 234"/>
                  <a:gd name="T24" fmla="*/ 76 w 199"/>
                  <a:gd name="T25" fmla="*/ 108 h 234"/>
                  <a:gd name="T26" fmla="*/ 70 w 199"/>
                  <a:gd name="T27" fmla="*/ 117 h 234"/>
                  <a:gd name="T28" fmla="*/ 86 w 199"/>
                  <a:gd name="T29" fmla="*/ 120 h 234"/>
                  <a:gd name="T30" fmla="*/ 109 w 199"/>
                  <a:gd name="T31" fmla="*/ 113 h 234"/>
                  <a:gd name="T32" fmla="*/ 126 w 199"/>
                  <a:gd name="T33" fmla="*/ 108 h 234"/>
                  <a:gd name="T34" fmla="*/ 153 w 199"/>
                  <a:gd name="T35" fmla="*/ 119 h 234"/>
                  <a:gd name="T36" fmla="*/ 162 w 199"/>
                  <a:gd name="T37" fmla="*/ 122 h 234"/>
                  <a:gd name="T38" fmla="*/ 158 w 199"/>
                  <a:gd name="T39" fmla="*/ 137 h 234"/>
                  <a:gd name="T40" fmla="*/ 177 w 199"/>
                  <a:gd name="T41" fmla="*/ 126 h 234"/>
                  <a:gd name="T42" fmla="*/ 188 w 199"/>
                  <a:gd name="T43" fmla="*/ 122 h 234"/>
                  <a:gd name="T44" fmla="*/ 185 w 199"/>
                  <a:gd name="T45" fmla="*/ 136 h 234"/>
                  <a:gd name="T46" fmla="*/ 199 w 199"/>
                  <a:gd name="T47" fmla="*/ 145 h 234"/>
                  <a:gd name="T48" fmla="*/ 182 w 199"/>
                  <a:gd name="T49" fmla="*/ 163 h 234"/>
                  <a:gd name="T50" fmla="*/ 182 w 199"/>
                  <a:gd name="T51" fmla="*/ 180 h 234"/>
                  <a:gd name="T52" fmla="*/ 179 w 199"/>
                  <a:gd name="T53" fmla="*/ 198 h 234"/>
                  <a:gd name="T54" fmla="*/ 173 w 199"/>
                  <a:gd name="T55" fmla="*/ 219 h 234"/>
                  <a:gd name="T56" fmla="*/ 155 w 199"/>
                  <a:gd name="T57" fmla="*/ 221 h 234"/>
                  <a:gd name="T58" fmla="*/ 136 w 199"/>
                  <a:gd name="T59" fmla="*/ 216 h 234"/>
                  <a:gd name="T60" fmla="*/ 135 w 199"/>
                  <a:gd name="T61" fmla="*/ 199 h 234"/>
                  <a:gd name="T62" fmla="*/ 133 w 199"/>
                  <a:gd name="T63" fmla="*/ 195 h 234"/>
                  <a:gd name="T64" fmla="*/ 115 w 199"/>
                  <a:gd name="T65" fmla="*/ 192 h 234"/>
                  <a:gd name="T66" fmla="*/ 111 w 199"/>
                  <a:gd name="T67" fmla="*/ 206 h 234"/>
                  <a:gd name="T68" fmla="*/ 92 w 199"/>
                  <a:gd name="T69" fmla="*/ 198 h 234"/>
                  <a:gd name="T70" fmla="*/ 85 w 199"/>
                  <a:gd name="T71" fmla="*/ 183 h 234"/>
                  <a:gd name="T72" fmla="*/ 73 w 199"/>
                  <a:gd name="T73" fmla="*/ 195 h 234"/>
                  <a:gd name="T74" fmla="*/ 56 w 199"/>
                  <a:gd name="T75" fmla="*/ 195 h 234"/>
                  <a:gd name="T76" fmla="*/ 50 w 199"/>
                  <a:gd name="T77" fmla="*/ 169 h 234"/>
                  <a:gd name="T78" fmla="*/ 36 w 199"/>
                  <a:gd name="T79" fmla="*/ 149 h 234"/>
                  <a:gd name="T80" fmla="*/ 23 w 199"/>
                  <a:gd name="T81" fmla="*/ 140 h 234"/>
                  <a:gd name="T82" fmla="*/ 20 w 199"/>
                  <a:gd name="T83" fmla="*/ 113 h 234"/>
                  <a:gd name="T84" fmla="*/ 10 w 199"/>
                  <a:gd name="T85" fmla="*/ 99 h 234"/>
                  <a:gd name="T86" fmla="*/ 9 w 199"/>
                  <a:gd name="T87" fmla="*/ 92 h 234"/>
                  <a:gd name="T88" fmla="*/ 17 w 199"/>
                  <a:gd name="T89" fmla="*/ 72 h 234"/>
                  <a:gd name="T90" fmla="*/ 30 w 199"/>
                  <a:gd name="T91" fmla="*/ 55 h 234"/>
                  <a:gd name="T92" fmla="*/ 51 w 199"/>
                  <a:gd name="T93" fmla="*/ 38 h 234"/>
                  <a:gd name="T94" fmla="*/ 56 w 199"/>
                  <a:gd name="T95" fmla="*/ 25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9" h="234">
                    <a:moveTo>
                      <a:pt x="56" y="25"/>
                    </a:moveTo>
                    <a:lnTo>
                      <a:pt x="58" y="20"/>
                    </a:lnTo>
                    <a:lnTo>
                      <a:pt x="65" y="14"/>
                    </a:lnTo>
                    <a:lnTo>
                      <a:pt x="70" y="13"/>
                    </a:lnTo>
                    <a:lnTo>
                      <a:pt x="74" y="16"/>
                    </a:lnTo>
                    <a:lnTo>
                      <a:pt x="76" y="13"/>
                    </a:lnTo>
                    <a:lnTo>
                      <a:pt x="76" y="6"/>
                    </a:lnTo>
                    <a:lnTo>
                      <a:pt x="80" y="0"/>
                    </a:lnTo>
                    <a:lnTo>
                      <a:pt x="88" y="0"/>
                    </a:lnTo>
                    <a:lnTo>
                      <a:pt x="94" y="6"/>
                    </a:lnTo>
                    <a:lnTo>
                      <a:pt x="95" y="13"/>
                    </a:lnTo>
                    <a:lnTo>
                      <a:pt x="91" y="17"/>
                    </a:lnTo>
                    <a:lnTo>
                      <a:pt x="94" y="22"/>
                    </a:lnTo>
                    <a:lnTo>
                      <a:pt x="89" y="25"/>
                    </a:lnTo>
                    <a:lnTo>
                      <a:pt x="89" y="29"/>
                    </a:lnTo>
                    <a:lnTo>
                      <a:pt x="85" y="32"/>
                    </a:lnTo>
                    <a:lnTo>
                      <a:pt x="79" y="32"/>
                    </a:lnTo>
                    <a:lnTo>
                      <a:pt x="80" y="43"/>
                    </a:lnTo>
                    <a:lnTo>
                      <a:pt x="73" y="52"/>
                    </a:lnTo>
                    <a:lnTo>
                      <a:pt x="68" y="54"/>
                    </a:lnTo>
                    <a:lnTo>
                      <a:pt x="67" y="58"/>
                    </a:lnTo>
                    <a:lnTo>
                      <a:pt x="59" y="60"/>
                    </a:lnTo>
                    <a:lnTo>
                      <a:pt x="58" y="66"/>
                    </a:lnTo>
                    <a:lnTo>
                      <a:pt x="61" y="73"/>
                    </a:lnTo>
                    <a:lnTo>
                      <a:pt x="61" y="78"/>
                    </a:lnTo>
                    <a:lnTo>
                      <a:pt x="65" y="85"/>
                    </a:lnTo>
                    <a:lnTo>
                      <a:pt x="70" y="82"/>
                    </a:lnTo>
                    <a:lnTo>
                      <a:pt x="73" y="84"/>
                    </a:lnTo>
                    <a:lnTo>
                      <a:pt x="82" y="81"/>
                    </a:lnTo>
                    <a:lnTo>
                      <a:pt x="76" y="72"/>
                    </a:lnTo>
                    <a:lnTo>
                      <a:pt x="79" y="67"/>
                    </a:lnTo>
                    <a:lnTo>
                      <a:pt x="88" y="75"/>
                    </a:lnTo>
                    <a:lnTo>
                      <a:pt x="83" y="85"/>
                    </a:lnTo>
                    <a:lnTo>
                      <a:pt x="85" y="90"/>
                    </a:lnTo>
                    <a:lnTo>
                      <a:pt x="95" y="93"/>
                    </a:lnTo>
                    <a:lnTo>
                      <a:pt x="94" y="101"/>
                    </a:lnTo>
                    <a:lnTo>
                      <a:pt x="85" y="99"/>
                    </a:lnTo>
                    <a:lnTo>
                      <a:pt x="77" y="99"/>
                    </a:lnTo>
                    <a:lnTo>
                      <a:pt x="76" y="108"/>
                    </a:lnTo>
                    <a:lnTo>
                      <a:pt x="61" y="110"/>
                    </a:lnTo>
                    <a:lnTo>
                      <a:pt x="65" y="117"/>
                    </a:lnTo>
                    <a:lnTo>
                      <a:pt x="70" y="117"/>
                    </a:lnTo>
                    <a:lnTo>
                      <a:pt x="76" y="126"/>
                    </a:lnTo>
                    <a:lnTo>
                      <a:pt x="82" y="130"/>
                    </a:lnTo>
                    <a:lnTo>
                      <a:pt x="86" y="120"/>
                    </a:lnTo>
                    <a:lnTo>
                      <a:pt x="94" y="120"/>
                    </a:lnTo>
                    <a:lnTo>
                      <a:pt x="103" y="113"/>
                    </a:lnTo>
                    <a:lnTo>
                      <a:pt x="109" y="113"/>
                    </a:lnTo>
                    <a:lnTo>
                      <a:pt x="115" y="108"/>
                    </a:lnTo>
                    <a:lnTo>
                      <a:pt x="118" y="110"/>
                    </a:lnTo>
                    <a:lnTo>
                      <a:pt x="126" y="108"/>
                    </a:lnTo>
                    <a:lnTo>
                      <a:pt x="133" y="111"/>
                    </a:lnTo>
                    <a:lnTo>
                      <a:pt x="150" y="116"/>
                    </a:lnTo>
                    <a:lnTo>
                      <a:pt x="153" y="119"/>
                    </a:lnTo>
                    <a:lnTo>
                      <a:pt x="158" y="114"/>
                    </a:lnTo>
                    <a:lnTo>
                      <a:pt x="164" y="116"/>
                    </a:lnTo>
                    <a:lnTo>
                      <a:pt x="162" y="122"/>
                    </a:lnTo>
                    <a:lnTo>
                      <a:pt x="158" y="125"/>
                    </a:lnTo>
                    <a:lnTo>
                      <a:pt x="155" y="136"/>
                    </a:lnTo>
                    <a:lnTo>
                      <a:pt x="158" y="137"/>
                    </a:lnTo>
                    <a:lnTo>
                      <a:pt x="164" y="128"/>
                    </a:lnTo>
                    <a:lnTo>
                      <a:pt x="173" y="125"/>
                    </a:lnTo>
                    <a:lnTo>
                      <a:pt x="177" y="126"/>
                    </a:lnTo>
                    <a:lnTo>
                      <a:pt x="182" y="126"/>
                    </a:lnTo>
                    <a:lnTo>
                      <a:pt x="185" y="122"/>
                    </a:lnTo>
                    <a:lnTo>
                      <a:pt x="188" y="122"/>
                    </a:lnTo>
                    <a:lnTo>
                      <a:pt x="188" y="126"/>
                    </a:lnTo>
                    <a:lnTo>
                      <a:pt x="183" y="128"/>
                    </a:lnTo>
                    <a:lnTo>
                      <a:pt x="185" y="136"/>
                    </a:lnTo>
                    <a:lnTo>
                      <a:pt x="188" y="134"/>
                    </a:lnTo>
                    <a:lnTo>
                      <a:pt x="196" y="140"/>
                    </a:lnTo>
                    <a:lnTo>
                      <a:pt x="199" y="145"/>
                    </a:lnTo>
                    <a:lnTo>
                      <a:pt x="191" y="155"/>
                    </a:lnTo>
                    <a:lnTo>
                      <a:pt x="185" y="158"/>
                    </a:lnTo>
                    <a:lnTo>
                      <a:pt x="182" y="163"/>
                    </a:lnTo>
                    <a:lnTo>
                      <a:pt x="185" y="168"/>
                    </a:lnTo>
                    <a:lnTo>
                      <a:pt x="185" y="174"/>
                    </a:lnTo>
                    <a:lnTo>
                      <a:pt x="182" y="180"/>
                    </a:lnTo>
                    <a:lnTo>
                      <a:pt x="182" y="192"/>
                    </a:lnTo>
                    <a:lnTo>
                      <a:pt x="177" y="193"/>
                    </a:lnTo>
                    <a:lnTo>
                      <a:pt x="179" y="198"/>
                    </a:lnTo>
                    <a:lnTo>
                      <a:pt x="185" y="209"/>
                    </a:lnTo>
                    <a:lnTo>
                      <a:pt x="182" y="218"/>
                    </a:lnTo>
                    <a:lnTo>
                      <a:pt x="173" y="219"/>
                    </a:lnTo>
                    <a:lnTo>
                      <a:pt x="171" y="227"/>
                    </a:lnTo>
                    <a:lnTo>
                      <a:pt x="164" y="234"/>
                    </a:lnTo>
                    <a:lnTo>
                      <a:pt x="155" y="221"/>
                    </a:lnTo>
                    <a:lnTo>
                      <a:pt x="149" y="219"/>
                    </a:lnTo>
                    <a:lnTo>
                      <a:pt x="143" y="219"/>
                    </a:lnTo>
                    <a:lnTo>
                      <a:pt x="136" y="216"/>
                    </a:lnTo>
                    <a:lnTo>
                      <a:pt x="135" y="210"/>
                    </a:lnTo>
                    <a:lnTo>
                      <a:pt x="139" y="209"/>
                    </a:lnTo>
                    <a:lnTo>
                      <a:pt x="135" y="199"/>
                    </a:lnTo>
                    <a:lnTo>
                      <a:pt x="143" y="198"/>
                    </a:lnTo>
                    <a:lnTo>
                      <a:pt x="138" y="192"/>
                    </a:lnTo>
                    <a:lnTo>
                      <a:pt x="133" y="195"/>
                    </a:lnTo>
                    <a:lnTo>
                      <a:pt x="127" y="195"/>
                    </a:lnTo>
                    <a:lnTo>
                      <a:pt x="121" y="190"/>
                    </a:lnTo>
                    <a:lnTo>
                      <a:pt x="115" y="192"/>
                    </a:lnTo>
                    <a:lnTo>
                      <a:pt x="112" y="196"/>
                    </a:lnTo>
                    <a:lnTo>
                      <a:pt x="112" y="204"/>
                    </a:lnTo>
                    <a:lnTo>
                      <a:pt x="111" y="206"/>
                    </a:lnTo>
                    <a:lnTo>
                      <a:pt x="100" y="193"/>
                    </a:lnTo>
                    <a:lnTo>
                      <a:pt x="97" y="204"/>
                    </a:lnTo>
                    <a:lnTo>
                      <a:pt x="92" y="198"/>
                    </a:lnTo>
                    <a:lnTo>
                      <a:pt x="94" y="190"/>
                    </a:lnTo>
                    <a:lnTo>
                      <a:pt x="89" y="189"/>
                    </a:lnTo>
                    <a:lnTo>
                      <a:pt x="85" y="183"/>
                    </a:lnTo>
                    <a:lnTo>
                      <a:pt x="73" y="186"/>
                    </a:lnTo>
                    <a:lnTo>
                      <a:pt x="67" y="189"/>
                    </a:lnTo>
                    <a:lnTo>
                      <a:pt x="73" y="195"/>
                    </a:lnTo>
                    <a:lnTo>
                      <a:pt x="70" y="198"/>
                    </a:lnTo>
                    <a:lnTo>
                      <a:pt x="61" y="193"/>
                    </a:lnTo>
                    <a:lnTo>
                      <a:pt x="56" y="195"/>
                    </a:lnTo>
                    <a:lnTo>
                      <a:pt x="51" y="186"/>
                    </a:lnTo>
                    <a:lnTo>
                      <a:pt x="53" y="177"/>
                    </a:lnTo>
                    <a:lnTo>
                      <a:pt x="50" y="169"/>
                    </a:lnTo>
                    <a:lnTo>
                      <a:pt x="45" y="161"/>
                    </a:lnTo>
                    <a:lnTo>
                      <a:pt x="35" y="152"/>
                    </a:lnTo>
                    <a:lnTo>
                      <a:pt x="36" y="149"/>
                    </a:lnTo>
                    <a:lnTo>
                      <a:pt x="32" y="142"/>
                    </a:lnTo>
                    <a:lnTo>
                      <a:pt x="27" y="143"/>
                    </a:lnTo>
                    <a:lnTo>
                      <a:pt x="23" y="140"/>
                    </a:lnTo>
                    <a:lnTo>
                      <a:pt x="18" y="131"/>
                    </a:lnTo>
                    <a:lnTo>
                      <a:pt x="23" y="120"/>
                    </a:lnTo>
                    <a:lnTo>
                      <a:pt x="20" y="113"/>
                    </a:lnTo>
                    <a:lnTo>
                      <a:pt x="15" y="111"/>
                    </a:lnTo>
                    <a:lnTo>
                      <a:pt x="10" y="105"/>
                    </a:lnTo>
                    <a:lnTo>
                      <a:pt x="10" y="99"/>
                    </a:lnTo>
                    <a:lnTo>
                      <a:pt x="0" y="99"/>
                    </a:lnTo>
                    <a:lnTo>
                      <a:pt x="3" y="92"/>
                    </a:lnTo>
                    <a:lnTo>
                      <a:pt x="9" y="92"/>
                    </a:lnTo>
                    <a:lnTo>
                      <a:pt x="14" y="85"/>
                    </a:lnTo>
                    <a:lnTo>
                      <a:pt x="12" y="78"/>
                    </a:lnTo>
                    <a:lnTo>
                      <a:pt x="17" y="72"/>
                    </a:lnTo>
                    <a:lnTo>
                      <a:pt x="20" y="61"/>
                    </a:lnTo>
                    <a:lnTo>
                      <a:pt x="27" y="60"/>
                    </a:lnTo>
                    <a:lnTo>
                      <a:pt x="30" y="55"/>
                    </a:lnTo>
                    <a:lnTo>
                      <a:pt x="30" y="52"/>
                    </a:lnTo>
                    <a:lnTo>
                      <a:pt x="39" y="44"/>
                    </a:lnTo>
                    <a:lnTo>
                      <a:pt x="51" y="38"/>
                    </a:lnTo>
                    <a:lnTo>
                      <a:pt x="45" y="35"/>
                    </a:lnTo>
                    <a:lnTo>
                      <a:pt x="48" y="29"/>
                    </a:lnTo>
                    <a:lnTo>
                      <a:pt x="56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0" name="Freeform 1252">
                <a:extLst>
                  <a:ext uri="{FF2B5EF4-FFF2-40B4-BE49-F238E27FC236}">
                    <a16:creationId xmlns:a16="http://schemas.microsoft.com/office/drawing/2014/main" id="{648F173A-6828-F8E2-A8C5-B7D6D4766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471"/>
                <a:ext cx="99" cy="117"/>
              </a:xfrm>
              <a:custGeom>
                <a:avLst/>
                <a:gdLst>
                  <a:gd name="T0" fmla="*/ 65 w 199"/>
                  <a:gd name="T1" fmla="*/ 14 h 234"/>
                  <a:gd name="T2" fmla="*/ 76 w 199"/>
                  <a:gd name="T3" fmla="*/ 13 h 234"/>
                  <a:gd name="T4" fmla="*/ 88 w 199"/>
                  <a:gd name="T5" fmla="*/ 0 h 234"/>
                  <a:gd name="T6" fmla="*/ 91 w 199"/>
                  <a:gd name="T7" fmla="*/ 17 h 234"/>
                  <a:gd name="T8" fmla="*/ 89 w 199"/>
                  <a:gd name="T9" fmla="*/ 29 h 234"/>
                  <a:gd name="T10" fmla="*/ 80 w 199"/>
                  <a:gd name="T11" fmla="*/ 43 h 234"/>
                  <a:gd name="T12" fmla="*/ 67 w 199"/>
                  <a:gd name="T13" fmla="*/ 58 h 234"/>
                  <a:gd name="T14" fmla="*/ 61 w 199"/>
                  <a:gd name="T15" fmla="*/ 73 h 234"/>
                  <a:gd name="T16" fmla="*/ 70 w 199"/>
                  <a:gd name="T17" fmla="*/ 82 h 234"/>
                  <a:gd name="T18" fmla="*/ 76 w 199"/>
                  <a:gd name="T19" fmla="*/ 72 h 234"/>
                  <a:gd name="T20" fmla="*/ 83 w 199"/>
                  <a:gd name="T21" fmla="*/ 85 h 234"/>
                  <a:gd name="T22" fmla="*/ 94 w 199"/>
                  <a:gd name="T23" fmla="*/ 101 h 234"/>
                  <a:gd name="T24" fmla="*/ 76 w 199"/>
                  <a:gd name="T25" fmla="*/ 108 h 234"/>
                  <a:gd name="T26" fmla="*/ 70 w 199"/>
                  <a:gd name="T27" fmla="*/ 117 h 234"/>
                  <a:gd name="T28" fmla="*/ 86 w 199"/>
                  <a:gd name="T29" fmla="*/ 120 h 234"/>
                  <a:gd name="T30" fmla="*/ 109 w 199"/>
                  <a:gd name="T31" fmla="*/ 113 h 234"/>
                  <a:gd name="T32" fmla="*/ 126 w 199"/>
                  <a:gd name="T33" fmla="*/ 108 h 234"/>
                  <a:gd name="T34" fmla="*/ 153 w 199"/>
                  <a:gd name="T35" fmla="*/ 119 h 234"/>
                  <a:gd name="T36" fmla="*/ 162 w 199"/>
                  <a:gd name="T37" fmla="*/ 122 h 234"/>
                  <a:gd name="T38" fmla="*/ 158 w 199"/>
                  <a:gd name="T39" fmla="*/ 137 h 234"/>
                  <a:gd name="T40" fmla="*/ 177 w 199"/>
                  <a:gd name="T41" fmla="*/ 126 h 234"/>
                  <a:gd name="T42" fmla="*/ 188 w 199"/>
                  <a:gd name="T43" fmla="*/ 122 h 234"/>
                  <a:gd name="T44" fmla="*/ 185 w 199"/>
                  <a:gd name="T45" fmla="*/ 136 h 234"/>
                  <a:gd name="T46" fmla="*/ 199 w 199"/>
                  <a:gd name="T47" fmla="*/ 145 h 234"/>
                  <a:gd name="T48" fmla="*/ 182 w 199"/>
                  <a:gd name="T49" fmla="*/ 163 h 234"/>
                  <a:gd name="T50" fmla="*/ 182 w 199"/>
                  <a:gd name="T51" fmla="*/ 180 h 234"/>
                  <a:gd name="T52" fmla="*/ 179 w 199"/>
                  <a:gd name="T53" fmla="*/ 198 h 234"/>
                  <a:gd name="T54" fmla="*/ 173 w 199"/>
                  <a:gd name="T55" fmla="*/ 219 h 234"/>
                  <a:gd name="T56" fmla="*/ 155 w 199"/>
                  <a:gd name="T57" fmla="*/ 221 h 234"/>
                  <a:gd name="T58" fmla="*/ 136 w 199"/>
                  <a:gd name="T59" fmla="*/ 216 h 234"/>
                  <a:gd name="T60" fmla="*/ 135 w 199"/>
                  <a:gd name="T61" fmla="*/ 199 h 234"/>
                  <a:gd name="T62" fmla="*/ 133 w 199"/>
                  <a:gd name="T63" fmla="*/ 195 h 234"/>
                  <a:gd name="T64" fmla="*/ 115 w 199"/>
                  <a:gd name="T65" fmla="*/ 192 h 234"/>
                  <a:gd name="T66" fmla="*/ 111 w 199"/>
                  <a:gd name="T67" fmla="*/ 206 h 234"/>
                  <a:gd name="T68" fmla="*/ 92 w 199"/>
                  <a:gd name="T69" fmla="*/ 198 h 234"/>
                  <a:gd name="T70" fmla="*/ 85 w 199"/>
                  <a:gd name="T71" fmla="*/ 183 h 234"/>
                  <a:gd name="T72" fmla="*/ 73 w 199"/>
                  <a:gd name="T73" fmla="*/ 195 h 234"/>
                  <a:gd name="T74" fmla="*/ 56 w 199"/>
                  <a:gd name="T75" fmla="*/ 195 h 234"/>
                  <a:gd name="T76" fmla="*/ 50 w 199"/>
                  <a:gd name="T77" fmla="*/ 169 h 234"/>
                  <a:gd name="T78" fmla="*/ 36 w 199"/>
                  <a:gd name="T79" fmla="*/ 149 h 234"/>
                  <a:gd name="T80" fmla="*/ 23 w 199"/>
                  <a:gd name="T81" fmla="*/ 140 h 234"/>
                  <a:gd name="T82" fmla="*/ 20 w 199"/>
                  <a:gd name="T83" fmla="*/ 113 h 234"/>
                  <a:gd name="T84" fmla="*/ 10 w 199"/>
                  <a:gd name="T85" fmla="*/ 99 h 234"/>
                  <a:gd name="T86" fmla="*/ 9 w 199"/>
                  <a:gd name="T87" fmla="*/ 92 h 234"/>
                  <a:gd name="T88" fmla="*/ 17 w 199"/>
                  <a:gd name="T89" fmla="*/ 72 h 234"/>
                  <a:gd name="T90" fmla="*/ 30 w 199"/>
                  <a:gd name="T91" fmla="*/ 55 h 234"/>
                  <a:gd name="T92" fmla="*/ 51 w 199"/>
                  <a:gd name="T93" fmla="*/ 38 h 234"/>
                  <a:gd name="T94" fmla="*/ 56 w 199"/>
                  <a:gd name="T95" fmla="*/ 25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9" h="234">
                    <a:moveTo>
                      <a:pt x="56" y="25"/>
                    </a:moveTo>
                    <a:lnTo>
                      <a:pt x="58" y="20"/>
                    </a:lnTo>
                    <a:lnTo>
                      <a:pt x="65" y="14"/>
                    </a:lnTo>
                    <a:lnTo>
                      <a:pt x="70" y="13"/>
                    </a:lnTo>
                    <a:lnTo>
                      <a:pt x="74" y="16"/>
                    </a:lnTo>
                    <a:lnTo>
                      <a:pt x="76" y="13"/>
                    </a:lnTo>
                    <a:lnTo>
                      <a:pt x="76" y="6"/>
                    </a:lnTo>
                    <a:lnTo>
                      <a:pt x="80" y="0"/>
                    </a:lnTo>
                    <a:lnTo>
                      <a:pt x="88" y="0"/>
                    </a:lnTo>
                    <a:lnTo>
                      <a:pt x="94" y="6"/>
                    </a:lnTo>
                    <a:lnTo>
                      <a:pt x="95" y="13"/>
                    </a:lnTo>
                    <a:lnTo>
                      <a:pt x="91" y="17"/>
                    </a:lnTo>
                    <a:lnTo>
                      <a:pt x="94" y="22"/>
                    </a:lnTo>
                    <a:lnTo>
                      <a:pt x="89" y="25"/>
                    </a:lnTo>
                    <a:lnTo>
                      <a:pt x="89" y="29"/>
                    </a:lnTo>
                    <a:lnTo>
                      <a:pt x="85" y="32"/>
                    </a:lnTo>
                    <a:lnTo>
                      <a:pt x="79" y="32"/>
                    </a:lnTo>
                    <a:lnTo>
                      <a:pt x="80" y="43"/>
                    </a:lnTo>
                    <a:lnTo>
                      <a:pt x="73" y="52"/>
                    </a:lnTo>
                    <a:lnTo>
                      <a:pt x="68" y="54"/>
                    </a:lnTo>
                    <a:lnTo>
                      <a:pt x="67" y="58"/>
                    </a:lnTo>
                    <a:lnTo>
                      <a:pt x="59" y="60"/>
                    </a:lnTo>
                    <a:lnTo>
                      <a:pt x="58" y="66"/>
                    </a:lnTo>
                    <a:lnTo>
                      <a:pt x="61" y="73"/>
                    </a:lnTo>
                    <a:lnTo>
                      <a:pt x="61" y="78"/>
                    </a:lnTo>
                    <a:lnTo>
                      <a:pt x="65" y="85"/>
                    </a:lnTo>
                    <a:lnTo>
                      <a:pt x="70" y="82"/>
                    </a:lnTo>
                    <a:lnTo>
                      <a:pt x="73" y="84"/>
                    </a:lnTo>
                    <a:lnTo>
                      <a:pt x="82" y="81"/>
                    </a:lnTo>
                    <a:lnTo>
                      <a:pt x="76" y="72"/>
                    </a:lnTo>
                    <a:lnTo>
                      <a:pt x="79" y="67"/>
                    </a:lnTo>
                    <a:lnTo>
                      <a:pt x="88" y="75"/>
                    </a:lnTo>
                    <a:lnTo>
                      <a:pt x="83" y="85"/>
                    </a:lnTo>
                    <a:lnTo>
                      <a:pt x="85" y="90"/>
                    </a:lnTo>
                    <a:lnTo>
                      <a:pt x="95" y="93"/>
                    </a:lnTo>
                    <a:lnTo>
                      <a:pt x="94" y="101"/>
                    </a:lnTo>
                    <a:lnTo>
                      <a:pt x="85" y="99"/>
                    </a:lnTo>
                    <a:lnTo>
                      <a:pt x="77" y="99"/>
                    </a:lnTo>
                    <a:lnTo>
                      <a:pt x="76" y="108"/>
                    </a:lnTo>
                    <a:lnTo>
                      <a:pt x="61" y="110"/>
                    </a:lnTo>
                    <a:lnTo>
                      <a:pt x="65" y="117"/>
                    </a:lnTo>
                    <a:lnTo>
                      <a:pt x="70" y="117"/>
                    </a:lnTo>
                    <a:lnTo>
                      <a:pt x="76" y="126"/>
                    </a:lnTo>
                    <a:lnTo>
                      <a:pt x="82" y="130"/>
                    </a:lnTo>
                    <a:lnTo>
                      <a:pt x="86" y="120"/>
                    </a:lnTo>
                    <a:lnTo>
                      <a:pt x="94" y="120"/>
                    </a:lnTo>
                    <a:lnTo>
                      <a:pt x="103" y="113"/>
                    </a:lnTo>
                    <a:lnTo>
                      <a:pt x="109" y="113"/>
                    </a:lnTo>
                    <a:lnTo>
                      <a:pt x="115" y="108"/>
                    </a:lnTo>
                    <a:lnTo>
                      <a:pt x="118" y="110"/>
                    </a:lnTo>
                    <a:lnTo>
                      <a:pt x="126" y="108"/>
                    </a:lnTo>
                    <a:lnTo>
                      <a:pt x="133" y="111"/>
                    </a:lnTo>
                    <a:lnTo>
                      <a:pt x="150" y="116"/>
                    </a:lnTo>
                    <a:lnTo>
                      <a:pt x="153" y="119"/>
                    </a:lnTo>
                    <a:lnTo>
                      <a:pt x="158" y="114"/>
                    </a:lnTo>
                    <a:lnTo>
                      <a:pt x="164" y="116"/>
                    </a:lnTo>
                    <a:lnTo>
                      <a:pt x="162" y="122"/>
                    </a:lnTo>
                    <a:lnTo>
                      <a:pt x="158" y="125"/>
                    </a:lnTo>
                    <a:lnTo>
                      <a:pt x="155" y="136"/>
                    </a:lnTo>
                    <a:lnTo>
                      <a:pt x="158" y="137"/>
                    </a:lnTo>
                    <a:lnTo>
                      <a:pt x="164" y="128"/>
                    </a:lnTo>
                    <a:lnTo>
                      <a:pt x="173" y="125"/>
                    </a:lnTo>
                    <a:lnTo>
                      <a:pt x="177" y="126"/>
                    </a:lnTo>
                    <a:lnTo>
                      <a:pt x="182" y="126"/>
                    </a:lnTo>
                    <a:lnTo>
                      <a:pt x="185" y="122"/>
                    </a:lnTo>
                    <a:lnTo>
                      <a:pt x="188" y="122"/>
                    </a:lnTo>
                    <a:lnTo>
                      <a:pt x="188" y="126"/>
                    </a:lnTo>
                    <a:lnTo>
                      <a:pt x="183" y="128"/>
                    </a:lnTo>
                    <a:lnTo>
                      <a:pt x="185" y="136"/>
                    </a:lnTo>
                    <a:lnTo>
                      <a:pt x="188" y="134"/>
                    </a:lnTo>
                    <a:lnTo>
                      <a:pt x="196" y="140"/>
                    </a:lnTo>
                    <a:lnTo>
                      <a:pt x="199" y="145"/>
                    </a:lnTo>
                    <a:lnTo>
                      <a:pt x="191" y="155"/>
                    </a:lnTo>
                    <a:lnTo>
                      <a:pt x="185" y="158"/>
                    </a:lnTo>
                    <a:lnTo>
                      <a:pt x="182" y="163"/>
                    </a:lnTo>
                    <a:lnTo>
                      <a:pt x="185" y="168"/>
                    </a:lnTo>
                    <a:lnTo>
                      <a:pt x="185" y="174"/>
                    </a:lnTo>
                    <a:lnTo>
                      <a:pt x="182" y="180"/>
                    </a:lnTo>
                    <a:lnTo>
                      <a:pt x="182" y="192"/>
                    </a:lnTo>
                    <a:lnTo>
                      <a:pt x="177" y="193"/>
                    </a:lnTo>
                    <a:lnTo>
                      <a:pt x="179" y="198"/>
                    </a:lnTo>
                    <a:lnTo>
                      <a:pt x="185" y="209"/>
                    </a:lnTo>
                    <a:lnTo>
                      <a:pt x="182" y="218"/>
                    </a:lnTo>
                    <a:lnTo>
                      <a:pt x="173" y="219"/>
                    </a:lnTo>
                    <a:lnTo>
                      <a:pt x="171" y="227"/>
                    </a:lnTo>
                    <a:lnTo>
                      <a:pt x="164" y="234"/>
                    </a:lnTo>
                    <a:lnTo>
                      <a:pt x="155" y="221"/>
                    </a:lnTo>
                    <a:lnTo>
                      <a:pt x="149" y="219"/>
                    </a:lnTo>
                    <a:lnTo>
                      <a:pt x="143" y="219"/>
                    </a:lnTo>
                    <a:lnTo>
                      <a:pt x="136" y="216"/>
                    </a:lnTo>
                    <a:lnTo>
                      <a:pt x="135" y="210"/>
                    </a:lnTo>
                    <a:lnTo>
                      <a:pt x="139" y="209"/>
                    </a:lnTo>
                    <a:lnTo>
                      <a:pt x="135" y="199"/>
                    </a:lnTo>
                    <a:lnTo>
                      <a:pt x="143" y="198"/>
                    </a:lnTo>
                    <a:lnTo>
                      <a:pt x="138" y="192"/>
                    </a:lnTo>
                    <a:lnTo>
                      <a:pt x="133" y="195"/>
                    </a:lnTo>
                    <a:lnTo>
                      <a:pt x="127" y="195"/>
                    </a:lnTo>
                    <a:lnTo>
                      <a:pt x="121" y="190"/>
                    </a:lnTo>
                    <a:lnTo>
                      <a:pt x="115" y="192"/>
                    </a:lnTo>
                    <a:lnTo>
                      <a:pt x="112" y="196"/>
                    </a:lnTo>
                    <a:lnTo>
                      <a:pt x="112" y="204"/>
                    </a:lnTo>
                    <a:lnTo>
                      <a:pt x="111" y="206"/>
                    </a:lnTo>
                    <a:lnTo>
                      <a:pt x="100" y="193"/>
                    </a:lnTo>
                    <a:lnTo>
                      <a:pt x="97" y="204"/>
                    </a:lnTo>
                    <a:lnTo>
                      <a:pt x="92" y="198"/>
                    </a:lnTo>
                    <a:lnTo>
                      <a:pt x="94" y="190"/>
                    </a:lnTo>
                    <a:lnTo>
                      <a:pt x="89" y="189"/>
                    </a:lnTo>
                    <a:lnTo>
                      <a:pt x="85" y="183"/>
                    </a:lnTo>
                    <a:lnTo>
                      <a:pt x="73" y="186"/>
                    </a:lnTo>
                    <a:lnTo>
                      <a:pt x="67" y="189"/>
                    </a:lnTo>
                    <a:lnTo>
                      <a:pt x="73" y="195"/>
                    </a:lnTo>
                    <a:lnTo>
                      <a:pt x="70" y="198"/>
                    </a:lnTo>
                    <a:lnTo>
                      <a:pt x="61" y="193"/>
                    </a:lnTo>
                    <a:lnTo>
                      <a:pt x="56" y="195"/>
                    </a:lnTo>
                    <a:lnTo>
                      <a:pt x="51" y="186"/>
                    </a:lnTo>
                    <a:lnTo>
                      <a:pt x="53" y="177"/>
                    </a:lnTo>
                    <a:lnTo>
                      <a:pt x="50" y="169"/>
                    </a:lnTo>
                    <a:lnTo>
                      <a:pt x="45" y="161"/>
                    </a:lnTo>
                    <a:lnTo>
                      <a:pt x="35" y="152"/>
                    </a:lnTo>
                    <a:lnTo>
                      <a:pt x="36" y="149"/>
                    </a:lnTo>
                    <a:lnTo>
                      <a:pt x="32" y="142"/>
                    </a:lnTo>
                    <a:lnTo>
                      <a:pt x="27" y="143"/>
                    </a:lnTo>
                    <a:lnTo>
                      <a:pt x="23" y="140"/>
                    </a:lnTo>
                    <a:lnTo>
                      <a:pt x="18" y="131"/>
                    </a:lnTo>
                    <a:lnTo>
                      <a:pt x="23" y="120"/>
                    </a:lnTo>
                    <a:lnTo>
                      <a:pt x="20" y="113"/>
                    </a:lnTo>
                    <a:lnTo>
                      <a:pt x="15" y="111"/>
                    </a:lnTo>
                    <a:lnTo>
                      <a:pt x="10" y="105"/>
                    </a:lnTo>
                    <a:lnTo>
                      <a:pt x="10" y="99"/>
                    </a:lnTo>
                    <a:lnTo>
                      <a:pt x="0" y="99"/>
                    </a:lnTo>
                    <a:lnTo>
                      <a:pt x="3" y="92"/>
                    </a:lnTo>
                    <a:lnTo>
                      <a:pt x="9" y="92"/>
                    </a:lnTo>
                    <a:lnTo>
                      <a:pt x="14" y="85"/>
                    </a:lnTo>
                    <a:lnTo>
                      <a:pt x="12" y="78"/>
                    </a:lnTo>
                    <a:lnTo>
                      <a:pt x="17" y="72"/>
                    </a:lnTo>
                    <a:lnTo>
                      <a:pt x="20" y="61"/>
                    </a:lnTo>
                    <a:lnTo>
                      <a:pt x="27" y="60"/>
                    </a:lnTo>
                    <a:lnTo>
                      <a:pt x="30" y="55"/>
                    </a:lnTo>
                    <a:lnTo>
                      <a:pt x="30" y="52"/>
                    </a:lnTo>
                    <a:lnTo>
                      <a:pt x="39" y="44"/>
                    </a:lnTo>
                    <a:lnTo>
                      <a:pt x="51" y="38"/>
                    </a:lnTo>
                    <a:lnTo>
                      <a:pt x="45" y="35"/>
                    </a:lnTo>
                    <a:lnTo>
                      <a:pt x="48" y="29"/>
                    </a:lnTo>
                    <a:lnTo>
                      <a:pt x="56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1" name="Freeform 1253">
                <a:extLst>
                  <a:ext uri="{FF2B5EF4-FFF2-40B4-BE49-F238E27FC236}">
                    <a16:creationId xmlns:a16="http://schemas.microsoft.com/office/drawing/2014/main" id="{2BE5A03A-31A5-4119-E7C7-38CBC71A9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620"/>
                <a:ext cx="75" cy="114"/>
              </a:xfrm>
              <a:custGeom>
                <a:avLst/>
                <a:gdLst>
                  <a:gd name="T0" fmla="*/ 5 w 151"/>
                  <a:gd name="T1" fmla="*/ 99 h 228"/>
                  <a:gd name="T2" fmla="*/ 3 w 151"/>
                  <a:gd name="T3" fmla="*/ 122 h 228"/>
                  <a:gd name="T4" fmla="*/ 8 w 151"/>
                  <a:gd name="T5" fmla="*/ 122 h 228"/>
                  <a:gd name="T6" fmla="*/ 19 w 151"/>
                  <a:gd name="T7" fmla="*/ 143 h 228"/>
                  <a:gd name="T8" fmla="*/ 14 w 151"/>
                  <a:gd name="T9" fmla="*/ 152 h 228"/>
                  <a:gd name="T10" fmla="*/ 14 w 151"/>
                  <a:gd name="T11" fmla="*/ 163 h 228"/>
                  <a:gd name="T12" fmla="*/ 25 w 151"/>
                  <a:gd name="T13" fmla="*/ 163 h 228"/>
                  <a:gd name="T14" fmla="*/ 37 w 151"/>
                  <a:gd name="T15" fmla="*/ 172 h 228"/>
                  <a:gd name="T16" fmla="*/ 28 w 151"/>
                  <a:gd name="T17" fmla="*/ 187 h 228"/>
                  <a:gd name="T18" fmla="*/ 29 w 151"/>
                  <a:gd name="T19" fmla="*/ 192 h 228"/>
                  <a:gd name="T20" fmla="*/ 25 w 151"/>
                  <a:gd name="T21" fmla="*/ 207 h 228"/>
                  <a:gd name="T22" fmla="*/ 38 w 151"/>
                  <a:gd name="T23" fmla="*/ 210 h 228"/>
                  <a:gd name="T24" fmla="*/ 50 w 151"/>
                  <a:gd name="T25" fmla="*/ 205 h 228"/>
                  <a:gd name="T26" fmla="*/ 61 w 151"/>
                  <a:gd name="T27" fmla="*/ 219 h 228"/>
                  <a:gd name="T28" fmla="*/ 82 w 151"/>
                  <a:gd name="T29" fmla="*/ 228 h 228"/>
                  <a:gd name="T30" fmla="*/ 88 w 151"/>
                  <a:gd name="T31" fmla="*/ 216 h 228"/>
                  <a:gd name="T32" fmla="*/ 82 w 151"/>
                  <a:gd name="T33" fmla="*/ 208 h 228"/>
                  <a:gd name="T34" fmla="*/ 105 w 151"/>
                  <a:gd name="T35" fmla="*/ 219 h 228"/>
                  <a:gd name="T36" fmla="*/ 116 w 151"/>
                  <a:gd name="T37" fmla="*/ 208 h 228"/>
                  <a:gd name="T38" fmla="*/ 116 w 151"/>
                  <a:gd name="T39" fmla="*/ 195 h 228"/>
                  <a:gd name="T40" fmla="*/ 116 w 151"/>
                  <a:gd name="T41" fmla="*/ 186 h 228"/>
                  <a:gd name="T42" fmla="*/ 131 w 151"/>
                  <a:gd name="T43" fmla="*/ 183 h 228"/>
                  <a:gd name="T44" fmla="*/ 143 w 151"/>
                  <a:gd name="T45" fmla="*/ 177 h 228"/>
                  <a:gd name="T46" fmla="*/ 135 w 151"/>
                  <a:gd name="T47" fmla="*/ 170 h 228"/>
                  <a:gd name="T48" fmla="*/ 140 w 151"/>
                  <a:gd name="T49" fmla="*/ 164 h 228"/>
                  <a:gd name="T50" fmla="*/ 134 w 151"/>
                  <a:gd name="T51" fmla="*/ 157 h 228"/>
                  <a:gd name="T52" fmla="*/ 123 w 151"/>
                  <a:gd name="T53" fmla="*/ 142 h 228"/>
                  <a:gd name="T54" fmla="*/ 120 w 151"/>
                  <a:gd name="T55" fmla="*/ 139 h 228"/>
                  <a:gd name="T56" fmla="*/ 129 w 151"/>
                  <a:gd name="T57" fmla="*/ 119 h 228"/>
                  <a:gd name="T58" fmla="*/ 143 w 151"/>
                  <a:gd name="T59" fmla="*/ 107 h 228"/>
                  <a:gd name="T60" fmla="*/ 149 w 151"/>
                  <a:gd name="T61" fmla="*/ 96 h 228"/>
                  <a:gd name="T62" fmla="*/ 145 w 151"/>
                  <a:gd name="T63" fmla="*/ 84 h 228"/>
                  <a:gd name="T64" fmla="*/ 143 w 151"/>
                  <a:gd name="T65" fmla="*/ 70 h 228"/>
                  <a:gd name="T66" fmla="*/ 146 w 151"/>
                  <a:gd name="T67" fmla="*/ 58 h 228"/>
                  <a:gd name="T68" fmla="*/ 145 w 151"/>
                  <a:gd name="T69" fmla="*/ 50 h 228"/>
                  <a:gd name="T70" fmla="*/ 134 w 151"/>
                  <a:gd name="T71" fmla="*/ 41 h 228"/>
                  <a:gd name="T72" fmla="*/ 123 w 151"/>
                  <a:gd name="T73" fmla="*/ 37 h 228"/>
                  <a:gd name="T74" fmla="*/ 113 w 151"/>
                  <a:gd name="T75" fmla="*/ 26 h 228"/>
                  <a:gd name="T76" fmla="*/ 104 w 151"/>
                  <a:gd name="T77" fmla="*/ 25 h 228"/>
                  <a:gd name="T78" fmla="*/ 94 w 151"/>
                  <a:gd name="T79" fmla="*/ 14 h 228"/>
                  <a:gd name="T80" fmla="*/ 88 w 151"/>
                  <a:gd name="T81" fmla="*/ 15 h 228"/>
                  <a:gd name="T82" fmla="*/ 84 w 151"/>
                  <a:gd name="T83" fmla="*/ 17 h 228"/>
                  <a:gd name="T84" fmla="*/ 70 w 151"/>
                  <a:gd name="T85" fmla="*/ 12 h 228"/>
                  <a:gd name="T86" fmla="*/ 61 w 151"/>
                  <a:gd name="T87" fmla="*/ 8 h 228"/>
                  <a:gd name="T88" fmla="*/ 49 w 151"/>
                  <a:gd name="T89" fmla="*/ 0 h 228"/>
                  <a:gd name="T90" fmla="*/ 40 w 151"/>
                  <a:gd name="T91" fmla="*/ 8 h 228"/>
                  <a:gd name="T92" fmla="*/ 35 w 151"/>
                  <a:gd name="T93" fmla="*/ 12 h 228"/>
                  <a:gd name="T94" fmla="*/ 28 w 151"/>
                  <a:gd name="T95" fmla="*/ 14 h 228"/>
                  <a:gd name="T96" fmla="*/ 26 w 151"/>
                  <a:gd name="T97" fmla="*/ 31 h 228"/>
                  <a:gd name="T98" fmla="*/ 19 w 151"/>
                  <a:gd name="T99" fmla="*/ 41 h 228"/>
                  <a:gd name="T100" fmla="*/ 14 w 151"/>
                  <a:gd name="T101" fmla="*/ 50 h 228"/>
                  <a:gd name="T102" fmla="*/ 13 w 151"/>
                  <a:gd name="T103" fmla="*/ 63 h 228"/>
                  <a:gd name="T104" fmla="*/ 10 w 151"/>
                  <a:gd name="T105" fmla="*/ 70 h 228"/>
                  <a:gd name="T106" fmla="*/ 3 w 151"/>
                  <a:gd name="T107" fmla="*/ 94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1" h="228">
                    <a:moveTo>
                      <a:pt x="3" y="94"/>
                    </a:moveTo>
                    <a:lnTo>
                      <a:pt x="5" y="99"/>
                    </a:lnTo>
                    <a:lnTo>
                      <a:pt x="3" y="110"/>
                    </a:lnTo>
                    <a:lnTo>
                      <a:pt x="3" y="122"/>
                    </a:lnTo>
                    <a:lnTo>
                      <a:pt x="0" y="123"/>
                    </a:lnTo>
                    <a:lnTo>
                      <a:pt x="8" y="122"/>
                    </a:lnTo>
                    <a:lnTo>
                      <a:pt x="8" y="129"/>
                    </a:lnTo>
                    <a:lnTo>
                      <a:pt x="19" y="143"/>
                    </a:lnTo>
                    <a:lnTo>
                      <a:pt x="16" y="146"/>
                    </a:lnTo>
                    <a:lnTo>
                      <a:pt x="14" y="152"/>
                    </a:lnTo>
                    <a:lnTo>
                      <a:pt x="16" y="157"/>
                    </a:lnTo>
                    <a:lnTo>
                      <a:pt x="14" y="163"/>
                    </a:lnTo>
                    <a:lnTo>
                      <a:pt x="22" y="166"/>
                    </a:lnTo>
                    <a:lnTo>
                      <a:pt x="25" y="163"/>
                    </a:lnTo>
                    <a:lnTo>
                      <a:pt x="34" y="164"/>
                    </a:lnTo>
                    <a:lnTo>
                      <a:pt x="37" y="172"/>
                    </a:lnTo>
                    <a:lnTo>
                      <a:pt x="28" y="183"/>
                    </a:lnTo>
                    <a:lnTo>
                      <a:pt x="28" y="187"/>
                    </a:lnTo>
                    <a:lnTo>
                      <a:pt x="23" y="189"/>
                    </a:lnTo>
                    <a:lnTo>
                      <a:pt x="29" y="192"/>
                    </a:lnTo>
                    <a:lnTo>
                      <a:pt x="31" y="196"/>
                    </a:lnTo>
                    <a:lnTo>
                      <a:pt x="25" y="207"/>
                    </a:lnTo>
                    <a:lnTo>
                      <a:pt x="34" y="207"/>
                    </a:lnTo>
                    <a:lnTo>
                      <a:pt x="38" y="210"/>
                    </a:lnTo>
                    <a:lnTo>
                      <a:pt x="43" y="205"/>
                    </a:lnTo>
                    <a:lnTo>
                      <a:pt x="50" y="205"/>
                    </a:lnTo>
                    <a:lnTo>
                      <a:pt x="55" y="215"/>
                    </a:lnTo>
                    <a:lnTo>
                      <a:pt x="61" y="219"/>
                    </a:lnTo>
                    <a:lnTo>
                      <a:pt x="64" y="222"/>
                    </a:lnTo>
                    <a:lnTo>
                      <a:pt x="82" y="228"/>
                    </a:lnTo>
                    <a:lnTo>
                      <a:pt x="88" y="225"/>
                    </a:lnTo>
                    <a:lnTo>
                      <a:pt x="88" y="216"/>
                    </a:lnTo>
                    <a:lnTo>
                      <a:pt x="84" y="213"/>
                    </a:lnTo>
                    <a:lnTo>
                      <a:pt x="82" y="208"/>
                    </a:lnTo>
                    <a:lnTo>
                      <a:pt x="101" y="215"/>
                    </a:lnTo>
                    <a:lnTo>
                      <a:pt x="105" y="219"/>
                    </a:lnTo>
                    <a:lnTo>
                      <a:pt x="108" y="218"/>
                    </a:lnTo>
                    <a:lnTo>
                      <a:pt x="116" y="208"/>
                    </a:lnTo>
                    <a:lnTo>
                      <a:pt x="119" y="202"/>
                    </a:lnTo>
                    <a:lnTo>
                      <a:pt x="116" y="195"/>
                    </a:lnTo>
                    <a:lnTo>
                      <a:pt x="122" y="192"/>
                    </a:lnTo>
                    <a:lnTo>
                      <a:pt x="116" y="186"/>
                    </a:lnTo>
                    <a:lnTo>
                      <a:pt x="119" y="183"/>
                    </a:lnTo>
                    <a:lnTo>
                      <a:pt x="131" y="183"/>
                    </a:lnTo>
                    <a:lnTo>
                      <a:pt x="134" y="186"/>
                    </a:lnTo>
                    <a:lnTo>
                      <a:pt x="143" y="177"/>
                    </a:lnTo>
                    <a:lnTo>
                      <a:pt x="142" y="173"/>
                    </a:lnTo>
                    <a:lnTo>
                      <a:pt x="135" y="170"/>
                    </a:lnTo>
                    <a:lnTo>
                      <a:pt x="131" y="161"/>
                    </a:lnTo>
                    <a:lnTo>
                      <a:pt x="140" y="164"/>
                    </a:lnTo>
                    <a:lnTo>
                      <a:pt x="140" y="158"/>
                    </a:lnTo>
                    <a:lnTo>
                      <a:pt x="134" y="157"/>
                    </a:lnTo>
                    <a:lnTo>
                      <a:pt x="132" y="140"/>
                    </a:lnTo>
                    <a:lnTo>
                      <a:pt x="123" y="142"/>
                    </a:lnTo>
                    <a:lnTo>
                      <a:pt x="120" y="143"/>
                    </a:lnTo>
                    <a:lnTo>
                      <a:pt x="120" y="139"/>
                    </a:lnTo>
                    <a:lnTo>
                      <a:pt x="125" y="128"/>
                    </a:lnTo>
                    <a:lnTo>
                      <a:pt x="129" y="119"/>
                    </a:lnTo>
                    <a:lnTo>
                      <a:pt x="137" y="119"/>
                    </a:lnTo>
                    <a:lnTo>
                      <a:pt x="143" y="107"/>
                    </a:lnTo>
                    <a:lnTo>
                      <a:pt x="151" y="99"/>
                    </a:lnTo>
                    <a:lnTo>
                      <a:pt x="149" y="96"/>
                    </a:lnTo>
                    <a:lnTo>
                      <a:pt x="143" y="90"/>
                    </a:lnTo>
                    <a:lnTo>
                      <a:pt x="145" y="84"/>
                    </a:lnTo>
                    <a:lnTo>
                      <a:pt x="143" y="79"/>
                    </a:lnTo>
                    <a:lnTo>
                      <a:pt x="143" y="70"/>
                    </a:lnTo>
                    <a:lnTo>
                      <a:pt x="140" y="69"/>
                    </a:lnTo>
                    <a:lnTo>
                      <a:pt x="146" y="58"/>
                    </a:lnTo>
                    <a:lnTo>
                      <a:pt x="151" y="56"/>
                    </a:lnTo>
                    <a:lnTo>
                      <a:pt x="145" y="50"/>
                    </a:lnTo>
                    <a:lnTo>
                      <a:pt x="143" y="46"/>
                    </a:lnTo>
                    <a:lnTo>
                      <a:pt x="134" y="41"/>
                    </a:lnTo>
                    <a:lnTo>
                      <a:pt x="134" y="40"/>
                    </a:lnTo>
                    <a:lnTo>
                      <a:pt x="123" y="37"/>
                    </a:lnTo>
                    <a:lnTo>
                      <a:pt x="125" y="31"/>
                    </a:lnTo>
                    <a:lnTo>
                      <a:pt x="113" y="26"/>
                    </a:lnTo>
                    <a:lnTo>
                      <a:pt x="113" y="20"/>
                    </a:lnTo>
                    <a:lnTo>
                      <a:pt x="104" y="25"/>
                    </a:lnTo>
                    <a:lnTo>
                      <a:pt x="101" y="18"/>
                    </a:lnTo>
                    <a:lnTo>
                      <a:pt x="94" y="14"/>
                    </a:lnTo>
                    <a:lnTo>
                      <a:pt x="91" y="20"/>
                    </a:lnTo>
                    <a:lnTo>
                      <a:pt x="88" y="15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78" y="12"/>
                    </a:lnTo>
                    <a:lnTo>
                      <a:pt x="70" y="12"/>
                    </a:lnTo>
                    <a:lnTo>
                      <a:pt x="66" y="15"/>
                    </a:lnTo>
                    <a:lnTo>
                      <a:pt x="61" y="8"/>
                    </a:lnTo>
                    <a:lnTo>
                      <a:pt x="55" y="3"/>
                    </a:lnTo>
                    <a:lnTo>
                      <a:pt x="49" y="0"/>
                    </a:lnTo>
                    <a:lnTo>
                      <a:pt x="44" y="6"/>
                    </a:lnTo>
                    <a:lnTo>
                      <a:pt x="40" y="8"/>
                    </a:lnTo>
                    <a:lnTo>
                      <a:pt x="34" y="6"/>
                    </a:lnTo>
                    <a:lnTo>
                      <a:pt x="35" y="12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25" y="22"/>
                    </a:lnTo>
                    <a:lnTo>
                      <a:pt x="26" y="31"/>
                    </a:lnTo>
                    <a:lnTo>
                      <a:pt x="25" y="34"/>
                    </a:lnTo>
                    <a:lnTo>
                      <a:pt x="19" y="41"/>
                    </a:lnTo>
                    <a:lnTo>
                      <a:pt x="19" y="49"/>
                    </a:lnTo>
                    <a:lnTo>
                      <a:pt x="14" y="50"/>
                    </a:lnTo>
                    <a:lnTo>
                      <a:pt x="14" y="55"/>
                    </a:lnTo>
                    <a:lnTo>
                      <a:pt x="13" y="63"/>
                    </a:lnTo>
                    <a:lnTo>
                      <a:pt x="14" y="64"/>
                    </a:lnTo>
                    <a:lnTo>
                      <a:pt x="10" y="70"/>
                    </a:lnTo>
                    <a:lnTo>
                      <a:pt x="8" y="76"/>
                    </a:lnTo>
                    <a:lnTo>
                      <a:pt x="3" y="9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2" name="Freeform 1254">
                <a:extLst>
                  <a:ext uri="{FF2B5EF4-FFF2-40B4-BE49-F238E27FC236}">
                    <a16:creationId xmlns:a16="http://schemas.microsoft.com/office/drawing/2014/main" id="{9E700075-158B-8CC9-D511-D19DCFF62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620"/>
                <a:ext cx="75" cy="114"/>
              </a:xfrm>
              <a:custGeom>
                <a:avLst/>
                <a:gdLst>
                  <a:gd name="T0" fmla="*/ 8 w 151"/>
                  <a:gd name="T1" fmla="*/ 76 h 228"/>
                  <a:gd name="T2" fmla="*/ 14 w 151"/>
                  <a:gd name="T3" fmla="*/ 64 h 228"/>
                  <a:gd name="T4" fmla="*/ 14 w 151"/>
                  <a:gd name="T5" fmla="*/ 55 h 228"/>
                  <a:gd name="T6" fmla="*/ 19 w 151"/>
                  <a:gd name="T7" fmla="*/ 49 h 228"/>
                  <a:gd name="T8" fmla="*/ 25 w 151"/>
                  <a:gd name="T9" fmla="*/ 34 h 228"/>
                  <a:gd name="T10" fmla="*/ 25 w 151"/>
                  <a:gd name="T11" fmla="*/ 22 h 228"/>
                  <a:gd name="T12" fmla="*/ 28 w 151"/>
                  <a:gd name="T13" fmla="*/ 9 h 228"/>
                  <a:gd name="T14" fmla="*/ 34 w 151"/>
                  <a:gd name="T15" fmla="*/ 6 h 228"/>
                  <a:gd name="T16" fmla="*/ 44 w 151"/>
                  <a:gd name="T17" fmla="*/ 6 h 228"/>
                  <a:gd name="T18" fmla="*/ 55 w 151"/>
                  <a:gd name="T19" fmla="*/ 3 h 228"/>
                  <a:gd name="T20" fmla="*/ 66 w 151"/>
                  <a:gd name="T21" fmla="*/ 15 h 228"/>
                  <a:gd name="T22" fmla="*/ 78 w 151"/>
                  <a:gd name="T23" fmla="*/ 12 h 228"/>
                  <a:gd name="T24" fmla="*/ 85 w 151"/>
                  <a:gd name="T25" fmla="*/ 17 h 228"/>
                  <a:gd name="T26" fmla="*/ 91 w 151"/>
                  <a:gd name="T27" fmla="*/ 20 h 228"/>
                  <a:gd name="T28" fmla="*/ 101 w 151"/>
                  <a:gd name="T29" fmla="*/ 18 h 228"/>
                  <a:gd name="T30" fmla="*/ 113 w 151"/>
                  <a:gd name="T31" fmla="*/ 20 h 228"/>
                  <a:gd name="T32" fmla="*/ 125 w 151"/>
                  <a:gd name="T33" fmla="*/ 31 h 228"/>
                  <a:gd name="T34" fmla="*/ 134 w 151"/>
                  <a:gd name="T35" fmla="*/ 40 h 228"/>
                  <a:gd name="T36" fmla="*/ 143 w 151"/>
                  <a:gd name="T37" fmla="*/ 46 h 228"/>
                  <a:gd name="T38" fmla="*/ 151 w 151"/>
                  <a:gd name="T39" fmla="*/ 56 h 228"/>
                  <a:gd name="T40" fmla="*/ 140 w 151"/>
                  <a:gd name="T41" fmla="*/ 69 h 228"/>
                  <a:gd name="T42" fmla="*/ 143 w 151"/>
                  <a:gd name="T43" fmla="*/ 79 h 228"/>
                  <a:gd name="T44" fmla="*/ 143 w 151"/>
                  <a:gd name="T45" fmla="*/ 90 h 228"/>
                  <a:gd name="T46" fmla="*/ 151 w 151"/>
                  <a:gd name="T47" fmla="*/ 99 h 228"/>
                  <a:gd name="T48" fmla="*/ 137 w 151"/>
                  <a:gd name="T49" fmla="*/ 119 h 228"/>
                  <a:gd name="T50" fmla="*/ 125 w 151"/>
                  <a:gd name="T51" fmla="*/ 128 h 228"/>
                  <a:gd name="T52" fmla="*/ 120 w 151"/>
                  <a:gd name="T53" fmla="*/ 143 h 228"/>
                  <a:gd name="T54" fmla="*/ 132 w 151"/>
                  <a:gd name="T55" fmla="*/ 140 h 228"/>
                  <a:gd name="T56" fmla="*/ 140 w 151"/>
                  <a:gd name="T57" fmla="*/ 158 h 228"/>
                  <a:gd name="T58" fmla="*/ 131 w 151"/>
                  <a:gd name="T59" fmla="*/ 161 h 228"/>
                  <a:gd name="T60" fmla="*/ 142 w 151"/>
                  <a:gd name="T61" fmla="*/ 173 h 228"/>
                  <a:gd name="T62" fmla="*/ 134 w 151"/>
                  <a:gd name="T63" fmla="*/ 186 h 228"/>
                  <a:gd name="T64" fmla="*/ 119 w 151"/>
                  <a:gd name="T65" fmla="*/ 183 h 228"/>
                  <a:gd name="T66" fmla="*/ 122 w 151"/>
                  <a:gd name="T67" fmla="*/ 192 h 228"/>
                  <a:gd name="T68" fmla="*/ 119 w 151"/>
                  <a:gd name="T69" fmla="*/ 202 h 228"/>
                  <a:gd name="T70" fmla="*/ 108 w 151"/>
                  <a:gd name="T71" fmla="*/ 218 h 228"/>
                  <a:gd name="T72" fmla="*/ 101 w 151"/>
                  <a:gd name="T73" fmla="*/ 215 h 228"/>
                  <a:gd name="T74" fmla="*/ 84 w 151"/>
                  <a:gd name="T75" fmla="*/ 213 h 228"/>
                  <a:gd name="T76" fmla="*/ 88 w 151"/>
                  <a:gd name="T77" fmla="*/ 225 h 228"/>
                  <a:gd name="T78" fmla="*/ 64 w 151"/>
                  <a:gd name="T79" fmla="*/ 222 h 228"/>
                  <a:gd name="T80" fmla="*/ 55 w 151"/>
                  <a:gd name="T81" fmla="*/ 215 h 228"/>
                  <a:gd name="T82" fmla="*/ 43 w 151"/>
                  <a:gd name="T83" fmla="*/ 205 h 228"/>
                  <a:gd name="T84" fmla="*/ 34 w 151"/>
                  <a:gd name="T85" fmla="*/ 207 h 228"/>
                  <a:gd name="T86" fmla="*/ 31 w 151"/>
                  <a:gd name="T87" fmla="*/ 196 h 228"/>
                  <a:gd name="T88" fmla="*/ 23 w 151"/>
                  <a:gd name="T89" fmla="*/ 189 h 228"/>
                  <a:gd name="T90" fmla="*/ 28 w 151"/>
                  <a:gd name="T91" fmla="*/ 183 h 228"/>
                  <a:gd name="T92" fmla="*/ 34 w 151"/>
                  <a:gd name="T93" fmla="*/ 164 h 228"/>
                  <a:gd name="T94" fmla="*/ 22 w 151"/>
                  <a:gd name="T95" fmla="*/ 166 h 228"/>
                  <a:gd name="T96" fmla="*/ 16 w 151"/>
                  <a:gd name="T97" fmla="*/ 157 h 228"/>
                  <a:gd name="T98" fmla="*/ 16 w 151"/>
                  <a:gd name="T99" fmla="*/ 146 h 228"/>
                  <a:gd name="T100" fmla="*/ 8 w 151"/>
                  <a:gd name="T101" fmla="*/ 129 h 228"/>
                  <a:gd name="T102" fmla="*/ 0 w 151"/>
                  <a:gd name="T103" fmla="*/ 123 h 228"/>
                  <a:gd name="T104" fmla="*/ 3 w 151"/>
                  <a:gd name="T105" fmla="*/ 110 h 228"/>
                  <a:gd name="T106" fmla="*/ 3 w 151"/>
                  <a:gd name="T107" fmla="*/ 94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1" h="228">
                    <a:moveTo>
                      <a:pt x="3" y="94"/>
                    </a:moveTo>
                    <a:lnTo>
                      <a:pt x="8" y="76"/>
                    </a:lnTo>
                    <a:lnTo>
                      <a:pt x="10" y="70"/>
                    </a:lnTo>
                    <a:lnTo>
                      <a:pt x="14" y="64"/>
                    </a:lnTo>
                    <a:lnTo>
                      <a:pt x="13" y="63"/>
                    </a:lnTo>
                    <a:lnTo>
                      <a:pt x="14" y="55"/>
                    </a:lnTo>
                    <a:lnTo>
                      <a:pt x="14" y="50"/>
                    </a:lnTo>
                    <a:lnTo>
                      <a:pt x="19" y="49"/>
                    </a:lnTo>
                    <a:lnTo>
                      <a:pt x="19" y="41"/>
                    </a:lnTo>
                    <a:lnTo>
                      <a:pt x="25" y="34"/>
                    </a:lnTo>
                    <a:lnTo>
                      <a:pt x="26" y="31"/>
                    </a:lnTo>
                    <a:lnTo>
                      <a:pt x="25" y="22"/>
                    </a:lnTo>
                    <a:lnTo>
                      <a:pt x="28" y="14"/>
                    </a:lnTo>
                    <a:lnTo>
                      <a:pt x="28" y="9"/>
                    </a:lnTo>
                    <a:lnTo>
                      <a:pt x="35" y="12"/>
                    </a:lnTo>
                    <a:lnTo>
                      <a:pt x="34" y="6"/>
                    </a:lnTo>
                    <a:lnTo>
                      <a:pt x="40" y="8"/>
                    </a:lnTo>
                    <a:lnTo>
                      <a:pt x="44" y="6"/>
                    </a:lnTo>
                    <a:lnTo>
                      <a:pt x="49" y="0"/>
                    </a:lnTo>
                    <a:lnTo>
                      <a:pt x="55" y="3"/>
                    </a:lnTo>
                    <a:lnTo>
                      <a:pt x="61" y="8"/>
                    </a:lnTo>
                    <a:lnTo>
                      <a:pt x="66" y="15"/>
                    </a:lnTo>
                    <a:lnTo>
                      <a:pt x="70" y="12"/>
                    </a:lnTo>
                    <a:lnTo>
                      <a:pt x="78" y="12"/>
                    </a:lnTo>
                    <a:lnTo>
                      <a:pt x="84" y="17"/>
                    </a:lnTo>
                    <a:lnTo>
                      <a:pt x="85" y="17"/>
                    </a:lnTo>
                    <a:lnTo>
                      <a:pt x="88" y="15"/>
                    </a:lnTo>
                    <a:lnTo>
                      <a:pt x="91" y="20"/>
                    </a:lnTo>
                    <a:lnTo>
                      <a:pt x="94" y="14"/>
                    </a:lnTo>
                    <a:lnTo>
                      <a:pt x="101" y="18"/>
                    </a:lnTo>
                    <a:lnTo>
                      <a:pt x="104" y="25"/>
                    </a:lnTo>
                    <a:lnTo>
                      <a:pt x="113" y="20"/>
                    </a:lnTo>
                    <a:lnTo>
                      <a:pt x="113" y="26"/>
                    </a:lnTo>
                    <a:lnTo>
                      <a:pt x="125" y="31"/>
                    </a:lnTo>
                    <a:lnTo>
                      <a:pt x="123" y="37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43" y="46"/>
                    </a:lnTo>
                    <a:lnTo>
                      <a:pt x="145" y="50"/>
                    </a:lnTo>
                    <a:lnTo>
                      <a:pt x="151" y="56"/>
                    </a:lnTo>
                    <a:lnTo>
                      <a:pt x="146" y="58"/>
                    </a:lnTo>
                    <a:lnTo>
                      <a:pt x="140" y="69"/>
                    </a:lnTo>
                    <a:lnTo>
                      <a:pt x="143" y="70"/>
                    </a:lnTo>
                    <a:lnTo>
                      <a:pt x="143" y="79"/>
                    </a:lnTo>
                    <a:lnTo>
                      <a:pt x="145" y="84"/>
                    </a:lnTo>
                    <a:lnTo>
                      <a:pt x="143" y="90"/>
                    </a:lnTo>
                    <a:lnTo>
                      <a:pt x="149" y="96"/>
                    </a:lnTo>
                    <a:lnTo>
                      <a:pt x="151" y="99"/>
                    </a:lnTo>
                    <a:lnTo>
                      <a:pt x="143" y="107"/>
                    </a:lnTo>
                    <a:lnTo>
                      <a:pt x="137" y="119"/>
                    </a:lnTo>
                    <a:lnTo>
                      <a:pt x="129" y="119"/>
                    </a:lnTo>
                    <a:lnTo>
                      <a:pt x="125" y="128"/>
                    </a:lnTo>
                    <a:lnTo>
                      <a:pt x="120" y="139"/>
                    </a:lnTo>
                    <a:lnTo>
                      <a:pt x="120" y="143"/>
                    </a:lnTo>
                    <a:lnTo>
                      <a:pt x="123" y="142"/>
                    </a:lnTo>
                    <a:lnTo>
                      <a:pt x="132" y="140"/>
                    </a:lnTo>
                    <a:lnTo>
                      <a:pt x="134" y="157"/>
                    </a:lnTo>
                    <a:lnTo>
                      <a:pt x="140" y="158"/>
                    </a:lnTo>
                    <a:lnTo>
                      <a:pt x="140" y="164"/>
                    </a:lnTo>
                    <a:lnTo>
                      <a:pt x="131" y="161"/>
                    </a:lnTo>
                    <a:lnTo>
                      <a:pt x="135" y="170"/>
                    </a:lnTo>
                    <a:lnTo>
                      <a:pt x="142" y="173"/>
                    </a:lnTo>
                    <a:lnTo>
                      <a:pt x="143" y="177"/>
                    </a:lnTo>
                    <a:lnTo>
                      <a:pt x="134" y="186"/>
                    </a:lnTo>
                    <a:lnTo>
                      <a:pt x="131" y="183"/>
                    </a:lnTo>
                    <a:lnTo>
                      <a:pt x="119" y="183"/>
                    </a:lnTo>
                    <a:lnTo>
                      <a:pt x="116" y="186"/>
                    </a:lnTo>
                    <a:lnTo>
                      <a:pt x="122" y="192"/>
                    </a:lnTo>
                    <a:lnTo>
                      <a:pt x="116" y="195"/>
                    </a:lnTo>
                    <a:lnTo>
                      <a:pt x="119" y="202"/>
                    </a:lnTo>
                    <a:lnTo>
                      <a:pt x="116" y="208"/>
                    </a:lnTo>
                    <a:lnTo>
                      <a:pt x="108" y="218"/>
                    </a:lnTo>
                    <a:lnTo>
                      <a:pt x="105" y="219"/>
                    </a:lnTo>
                    <a:lnTo>
                      <a:pt x="101" y="215"/>
                    </a:lnTo>
                    <a:lnTo>
                      <a:pt x="82" y="208"/>
                    </a:lnTo>
                    <a:lnTo>
                      <a:pt x="84" y="213"/>
                    </a:lnTo>
                    <a:lnTo>
                      <a:pt x="88" y="216"/>
                    </a:lnTo>
                    <a:lnTo>
                      <a:pt x="88" y="225"/>
                    </a:lnTo>
                    <a:lnTo>
                      <a:pt x="82" y="228"/>
                    </a:lnTo>
                    <a:lnTo>
                      <a:pt x="64" y="222"/>
                    </a:lnTo>
                    <a:lnTo>
                      <a:pt x="61" y="219"/>
                    </a:lnTo>
                    <a:lnTo>
                      <a:pt x="55" y="215"/>
                    </a:lnTo>
                    <a:lnTo>
                      <a:pt x="50" y="205"/>
                    </a:lnTo>
                    <a:lnTo>
                      <a:pt x="43" y="205"/>
                    </a:lnTo>
                    <a:lnTo>
                      <a:pt x="38" y="210"/>
                    </a:lnTo>
                    <a:lnTo>
                      <a:pt x="34" y="207"/>
                    </a:lnTo>
                    <a:lnTo>
                      <a:pt x="25" y="207"/>
                    </a:lnTo>
                    <a:lnTo>
                      <a:pt x="31" y="196"/>
                    </a:lnTo>
                    <a:lnTo>
                      <a:pt x="29" y="192"/>
                    </a:lnTo>
                    <a:lnTo>
                      <a:pt x="23" y="189"/>
                    </a:lnTo>
                    <a:lnTo>
                      <a:pt x="28" y="187"/>
                    </a:lnTo>
                    <a:lnTo>
                      <a:pt x="28" y="183"/>
                    </a:lnTo>
                    <a:lnTo>
                      <a:pt x="37" y="172"/>
                    </a:lnTo>
                    <a:lnTo>
                      <a:pt x="34" y="164"/>
                    </a:lnTo>
                    <a:lnTo>
                      <a:pt x="25" y="163"/>
                    </a:lnTo>
                    <a:lnTo>
                      <a:pt x="22" y="166"/>
                    </a:lnTo>
                    <a:lnTo>
                      <a:pt x="14" y="163"/>
                    </a:lnTo>
                    <a:lnTo>
                      <a:pt x="16" y="157"/>
                    </a:lnTo>
                    <a:lnTo>
                      <a:pt x="14" y="152"/>
                    </a:lnTo>
                    <a:lnTo>
                      <a:pt x="16" y="146"/>
                    </a:lnTo>
                    <a:lnTo>
                      <a:pt x="19" y="143"/>
                    </a:lnTo>
                    <a:lnTo>
                      <a:pt x="8" y="129"/>
                    </a:lnTo>
                    <a:lnTo>
                      <a:pt x="8" y="122"/>
                    </a:lnTo>
                    <a:lnTo>
                      <a:pt x="0" y="123"/>
                    </a:lnTo>
                    <a:lnTo>
                      <a:pt x="3" y="122"/>
                    </a:lnTo>
                    <a:lnTo>
                      <a:pt x="3" y="110"/>
                    </a:lnTo>
                    <a:lnTo>
                      <a:pt x="5" y="99"/>
                    </a:lnTo>
                    <a:lnTo>
                      <a:pt x="3" y="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3" name="Freeform 1255">
                <a:extLst>
                  <a:ext uri="{FF2B5EF4-FFF2-40B4-BE49-F238E27FC236}">
                    <a16:creationId xmlns:a16="http://schemas.microsoft.com/office/drawing/2014/main" id="{3FA598BC-9071-FF08-4F34-B33E02E5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620"/>
                <a:ext cx="75" cy="114"/>
              </a:xfrm>
              <a:custGeom>
                <a:avLst/>
                <a:gdLst>
                  <a:gd name="T0" fmla="*/ 8 w 151"/>
                  <a:gd name="T1" fmla="*/ 76 h 228"/>
                  <a:gd name="T2" fmla="*/ 14 w 151"/>
                  <a:gd name="T3" fmla="*/ 64 h 228"/>
                  <a:gd name="T4" fmla="*/ 14 w 151"/>
                  <a:gd name="T5" fmla="*/ 55 h 228"/>
                  <a:gd name="T6" fmla="*/ 19 w 151"/>
                  <a:gd name="T7" fmla="*/ 49 h 228"/>
                  <a:gd name="T8" fmla="*/ 25 w 151"/>
                  <a:gd name="T9" fmla="*/ 34 h 228"/>
                  <a:gd name="T10" fmla="*/ 25 w 151"/>
                  <a:gd name="T11" fmla="*/ 22 h 228"/>
                  <a:gd name="T12" fmla="*/ 28 w 151"/>
                  <a:gd name="T13" fmla="*/ 9 h 228"/>
                  <a:gd name="T14" fmla="*/ 34 w 151"/>
                  <a:gd name="T15" fmla="*/ 6 h 228"/>
                  <a:gd name="T16" fmla="*/ 44 w 151"/>
                  <a:gd name="T17" fmla="*/ 6 h 228"/>
                  <a:gd name="T18" fmla="*/ 55 w 151"/>
                  <a:gd name="T19" fmla="*/ 3 h 228"/>
                  <a:gd name="T20" fmla="*/ 66 w 151"/>
                  <a:gd name="T21" fmla="*/ 15 h 228"/>
                  <a:gd name="T22" fmla="*/ 78 w 151"/>
                  <a:gd name="T23" fmla="*/ 12 h 228"/>
                  <a:gd name="T24" fmla="*/ 85 w 151"/>
                  <a:gd name="T25" fmla="*/ 17 h 228"/>
                  <a:gd name="T26" fmla="*/ 91 w 151"/>
                  <a:gd name="T27" fmla="*/ 20 h 228"/>
                  <a:gd name="T28" fmla="*/ 101 w 151"/>
                  <a:gd name="T29" fmla="*/ 18 h 228"/>
                  <a:gd name="T30" fmla="*/ 113 w 151"/>
                  <a:gd name="T31" fmla="*/ 20 h 228"/>
                  <a:gd name="T32" fmla="*/ 125 w 151"/>
                  <a:gd name="T33" fmla="*/ 31 h 228"/>
                  <a:gd name="T34" fmla="*/ 134 w 151"/>
                  <a:gd name="T35" fmla="*/ 40 h 228"/>
                  <a:gd name="T36" fmla="*/ 143 w 151"/>
                  <a:gd name="T37" fmla="*/ 46 h 228"/>
                  <a:gd name="T38" fmla="*/ 151 w 151"/>
                  <a:gd name="T39" fmla="*/ 56 h 228"/>
                  <a:gd name="T40" fmla="*/ 140 w 151"/>
                  <a:gd name="T41" fmla="*/ 69 h 228"/>
                  <a:gd name="T42" fmla="*/ 143 w 151"/>
                  <a:gd name="T43" fmla="*/ 79 h 228"/>
                  <a:gd name="T44" fmla="*/ 143 w 151"/>
                  <a:gd name="T45" fmla="*/ 90 h 228"/>
                  <a:gd name="T46" fmla="*/ 151 w 151"/>
                  <a:gd name="T47" fmla="*/ 99 h 228"/>
                  <a:gd name="T48" fmla="*/ 137 w 151"/>
                  <a:gd name="T49" fmla="*/ 119 h 228"/>
                  <a:gd name="T50" fmla="*/ 125 w 151"/>
                  <a:gd name="T51" fmla="*/ 128 h 228"/>
                  <a:gd name="T52" fmla="*/ 120 w 151"/>
                  <a:gd name="T53" fmla="*/ 143 h 228"/>
                  <a:gd name="T54" fmla="*/ 132 w 151"/>
                  <a:gd name="T55" fmla="*/ 140 h 228"/>
                  <a:gd name="T56" fmla="*/ 140 w 151"/>
                  <a:gd name="T57" fmla="*/ 158 h 228"/>
                  <a:gd name="T58" fmla="*/ 131 w 151"/>
                  <a:gd name="T59" fmla="*/ 161 h 228"/>
                  <a:gd name="T60" fmla="*/ 142 w 151"/>
                  <a:gd name="T61" fmla="*/ 173 h 228"/>
                  <a:gd name="T62" fmla="*/ 134 w 151"/>
                  <a:gd name="T63" fmla="*/ 186 h 228"/>
                  <a:gd name="T64" fmla="*/ 119 w 151"/>
                  <a:gd name="T65" fmla="*/ 183 h 228"/>
                  <a:gd name="T66" fmla="*/ 122 w 151"/>
                  <a:gd name="T67" fmla="*/ 192 h 228"/>
                  <a:gd name="T68" fmla="*/ 119 w 151"/>
                  <a:gd name="T69" fmla="*/ 202 h 228"/>
                  <a:gd name="T70" fmla="*/ 108 w 151"/>
                  <a:gd name="T71" fmla="*/ 218 h 228"/>
                  <a:gd name="T72" fmla="*/ 101 w 151"/>
                  <a:gd name="T73" fmla="*/ 215 h 228"/>
                  <a:gd name="T74" fmla="*/ 84 w 151"/>
                  <a:gd name="T75" fmla="*/ 213 h 228"/>
                  <a:gd name="T76" fmla="*/ 88 w 151"/>
                  <a:gd name="T77" fmla="*/ 225 h 228"/>
                  <a:gd name="T78" fmla="*/ 64 w 151"/>
                  <a:gd name="T79" fmla="*/ 222 h 228"/>
                  <a:gd name="T80" fmla="*/ 55 w 151"/>
                  <a:gd name="T81" fmla="*/ 215 h 228"/>
                  <a:gd name="T82" fmla="*/ 43 w 151"/>
                  <a:gd name="T83" fmla="*/ 205 h 228"/>
                  <a:gd name="T84" fmla="*/ 34 w 151"/>
                  <a:gd name="T85" fmla="*/ 207 h 228"/>
                  <a:gd name="T86" fmla="*/ 31 w 151"/>
                  <a:gd name="T87" fmla="*/ 196 h 228"/>
                  <a:gd name="T88" fmla="*/ 23 w 151"/>
                  <a:gd name="T89" fmla="*/ 189 h 228"/>
                  <a:gd name="T90" fmla="*/ 28 w 151"/>
                  <a:gd name="T91" fmla="*/ 183 h 228"/>
                  <a:gd name="T92" fmla="*/ 34 w 151"/>
                  <a:gd name="T93" fmla="*/ 164 h 228"/>
                  <a:gd name="T94" fmla="*/ 22 w 151"/>
                  <a:gd name="T95" fmla="*/ 166 h 228"/>
                  <a:gd name="T96" fmla="*/ 16 w 151"/>
                  <a:gd name="T97" fmla="*/ 157 h 228"/>
                  <a:gd name="T98" fmla="*/ 16 w 151"/>
                  <a:gd name="T99" fmla="*/ 146 h 228"/>
                  <a:gd name="T100" fmla="*/ 8 w 151"/>
                  <a:gd name="T101" fmla="*/ 129 h 228"/>
                  <a:gd name="T102" fmla="*/ 0 w 151"/>
                  <a:gd name="T103" fmla="*/ 123 h 228"/>
                  <a:gd name="T104" fmla="*/ 3 w 151"/>
                  <a:gd name="T105" fmla="*/ 110 h 228"/>
                  <a:gd name="T106" fmla="*/ 3 w 151"/>
                  <a:gd name="T107" fmla="*/ 94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1" h="228">
                    <a:moveTo>
                      <a:pt x="3" y="94"/>
                    </a:moveTo>
                    <a:lnTo>
                      <a:pt x="8" y="76"/>
                    </a:lnTo>
                    <a:lnTo>
                      <a:pt x="10" y="70"/>
                    </a:lnTo>
                    <a:lnTo>
                      <a:pt x="14" y="64"/>
                    </a:lnTo>
                    <a:lnTo>
                      <a:pt x="13" y="63"/>
                    </a:lnTo>
                    <a:lnTo>
                      <a:pt x="14" y="55"/>
                    </a:lnTo>
                    <a:lnTo>
                      <a:pt x="14" y="50"/>
                    </a:lnTo>
                    <a:lnTo>
                      <a:pt x="19" y="49"/>
                    </a:lnTo>
                    <a:lnTo>
                      <a:pt x="19" y="41"/>
                    </a:lnTo>
                    <a:lnTo>
                      <a:pt x="25" y="34"/>
                    </a:lnTo>
                    <a:lnTo>
                      <a:pt x="26" y="31"/>
                    </a:lnTo>
                    <a:lnTo>
                      <a:pt x="25" y="22"/>
                    </a:lnTo>
                    <a:lnTo>
                      <a:pt x="28" y="14"/>
                    </a:lnTo>
                    <a:lnTo>
                      <a:pt x="28" y="9"/>
                    </a:lnTo>
                    <a:lnTo>
                      <a:pt x="35" y="12"/>
                    </a:lnTo>
                    <a:lnTo>
                      <a:pt x="34" y="6"/>
                    </a:lnTo>
                    <a:lnTo>
                      <a:pt x="40" y="8"/>
                    </a:lnTo>
                    <a:lnTo>
                      <a:pt x="44" y="6"/>
                    </a:lnTo>
                    <a:lnTo>
                      <a:pt x="49" y="0"/>
                    </a:lnTo>
                    <a:lnTo>
                      <a:pt x="55" y="3"/>
                    </a:lnTo>
                    <a:lnTo>
                      <a:pt x="61" y="8"/>
                    </a:lnTo>
                    <a:lnTo>
                      <a:pt x="66" y="15"/>
                    </a:lnTo>
                    <a:lnTo>
                      <a:pt x="70" y="12"/>
                    </a:lnTo>
                    <a:lnTo>
                      <a:pt x="78" y="12"/>
                    </a:lnTo>
                    <a:lnTo>
                      <a:pt x="84" y="17"/>
                    </a:lnTo>
                    <a:lnTo>
                      <a:pt x="85" y="17"/>
                    </a:lnTo>
                    <a:lnTo>
                      <a:pt x="88" y="15"/>
                    </a:lnTo>
                    <a:lnTo>
                      <a:pt x="91" y="20"/>
                    </a:lnTo>
                    <a:lnTo>
                      <a:pt x="94" y="14"/>
                    </a:lnTo>
                    <a:lnTo>
                      <a:pt x="101" y="18"/>
                    </a:lnTo>
                    <a:lnTo>
                      <a:pt x="104" y="25"/>
                    </a:lnTo>
                    <a:lnTo>
                      <a:pt x="113" y="20"/>
                    </a:lnTo>
                    <a:lnTo>
                      <a:pt x="113" y="26"/>
                    </a:lnTo>
                    <a:lnTo>
                      <a:pt x="125" y="31"/>
                    </a:lnTo>
                    <a:lnTo>
                      <a:pt x="123" y="37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43" y="46"/>
                    </a:lnTo>
                    <a:lnTo>
                      <a:pt x="145" y="50"/>
                    </a:lnTo>
                    <a:lnTo>
                      <a:pt x="151" y="56"/>
                    </a:lnTo>
                    <a:lnTo>
                      <a:pt x="146" y="58"/>
                    </a:lnTo>
                    <a:lnTo>
                      <a:pt x="140" y="69"/>
                    </a:lnTo>
                    <a:lnTo>
                      <a:pt x="143" y="70"/>
                    </a:lnTo>
                    <a:lnTo>
                      <a:pt x="143" y="79"/>
                    </a:lnTo>
                    <a:lnTo>
                      <a:pt x="145" y="84"/>
                    </a:lnTo>
                    <a:lnTo>
                      <a:pt x="143" y="90"/>
                    </a:lnTo>
                    <a:lnTo>
                      <a:pt x="149" y="96"/>
                    </a:lnTo>
                    <a:lnTo>
                      <a:pt x="151" y="99"/>
                    </a:lnTo>
                    <a:lnTo>
                      <a:pt x="143" y="107"/>
                    </a:lnTo>
                    <a:lnTo>
                      <a:pt x="137" y="119"/>
                    </a:lnTo>
                    <a:lnTo>
                      <a:pt x="129" y="119"/>
                    </a:lnTo>
                    <a:lnTo>
                      <a:pt x="125" y="128"/>
                    </a:lnTo>
                    <a:lnTo>
                      <a:pt x="120" y="139"/>
                    </a:lnTo>
                    <a:lnTo>
                      <a:pt x="120" y="143"/>
                    </a:lnTo>
                    <a:lnTo>
                      <a:pt x="123" y="142"/>
                    </a:lnTo>
                    <a:lnTo>
                      <a:pt x="132" y="140"/>
                    </a:lnTo>
                    <a:lnTo>
                      <a:pt x="134" y="157"/>
                    </a:lnTo>
                    <a:lnTo>
                      <a:pt x="140" y="158"/>
                    </a:lnTo>
                    <a:lnTo>
                      <a:pt x="140" y="164"/>
                    </a:lnTo>
                    <a:lnTo>
                      <a:pt x="131" y="161"/>
                    </a:lnTo>
                    <a:lnTo>
                      <a:pt x="135" y="170"/>
                    </a:lnTo>
                    <a:lnTo>
                      <a:pt x="142" y="173"/>
                    </a:lnTo>
                    <a:lnTo>
                      <a:pt x="143" y="177"/>
                    </a:lnTo>
                    <a:lnTo>
                      <a:pt x="134" y="186"/>
                    </a:lnTo>
                    <a:lnTo>
                      <a:pt x="131" y="183"/>
                    </a:lnTo>
                    <a:lnTo>
                      <a:pt x="119" y="183"/>
                    </a:lnTo>
                    <a:lnTo>
                      <a:pt x="116" y="186"/>
                    </a:lnTo>
                    <a:lnTo>
                      <a:pt x="122" y="192"/>
                    </a:lnTo>
                    <a:lnTo>
                      <a:pt x="116" y="195"/>
                    </a:lnTo>
                    <a:lnTo>
                      <a:pt x="119" y="202"/>
                    </a:lnTo>
                    <a:lnTo>
                      <a:pt x="116" y="208"/>
                    </a:lnTo>
                    <a:lnTo>
                      <a:pt x="108" y="218"/>
                    </a:lnTo>
                    <a:lnTo>
                      <a:pt x="105" y="219"/>
                    </a:lnTo>
                    <a:lnTo>
                      <a:pt x="101" y="215"/>
                    </a:lnTo>
                    <a:lnTo>
                      <a:pt x="82" y="208"/>
                    </a:lnTo>
                    <a:lnTo>
                      <a:pt x="84" y="213"/>
                    </a:lnTo>
                    <a:lnTo>
                      <a:pt x="88" y="216"/>
                    </a:lnTo>
                    <a:lnTo>
                      <a:pt x="88" y="225"/>
                    </a:lnTo>
                    <a:lnTo>
                      <a:pt x="82" y="228"/>
                    </a:lnTo>
                    <a:lnTo>
                      <a:pt x="64" y="222"/>
                    </a:lnTo>
                    <a:lnTo>
                      <a:pt x="61" y="219"/>
                    </a:lnTo>
                    <a:lnTo>
                      <a:pt x="55" y="215"/>
                    </a:lnTo>
                    <a:lnTo>
                      <a:pt x="50" y="205"/>
                    </a:lnTo>
                    <a:lnTo>
                      <a:pt x="43" y="205"/>
                    </a:lnTo>
                    <a:lnTo>
                      <a:pt x="38" y="210"/>
                    </a:lnTo>
                    <a:lnTo>
                      <a:pt x="34" y="207"/>
                    </a:lnTo>
                    <a:lnTo>
                      <a:pt x="25" y="207"/>
                    </a:lnTo>
                    <a:lnTo>
                      <a:pt x="31" y="196"/>
                    </a:lnTo>
                    <a:lnTo>
                      <a:pt x="29" y="192"/>
                    </a:lnTo>
                    <a:lnTo>
                      <a:pt x="23" y="189"/>
                    </a:lnTo>
                    <a:lnTo>
                      <a:pt x="28" y="187"/>
                    </a:lnTo>
                    <a:lnTo>
                      <a:pt x="28" y="183"/>
                    </a:lnTo>
                    <a:lnTo>
                      <a:pt x="37" y="172"/>
                    </a:lnTo>
                    <a:lnTo>
                      <a:pt x="34" y="164"/>
                    </a:lnTo>
                    <a:lnTo>
                      <a:pt x="25" y="163"/>
                    </a:lnTo>
                    <a:lnTo>
                      <a:pt x="22" y="166"/>
                    </a:lnTo>
                    <a:lnTo>
                      <a:pt x="14" y="163"/>
                    </a:lnTo>
                    <a:lnTo>
                      <a:pt x="16" y="157"/>
                    </a:lnTo>
                    <a:lnTo>
                      <a:pt x="14" y="152"/>
                    </a:lnTo>
                    <a:lnTo>
                      <a:pt x="16" y="146"/>
                    </a:lnTo>
                    <a:lnTo>
                      <a:pt x="19" y="143"/>
                    </a:lnTo>
                    <a:lnTo>
                      <a:pt x="8" y="129"/>
                    </a:lnTo>
                    <a:lnTo>
                      <a:pt x="8" y="122"/>
                    </a:lnTo>
                    <a:lnTo>
                      <a:pt x="0" y="123"/>
                    </a:lnTo>
                    <a:lnTo>
                      <a:pt x="3" y="122"/>
                    </a:lnTo>
                    <a:lnTo>
                      <a:pt x="3" y="110"/>
                    </a:lnTo>
                    <a:lnTo>
                      <a:pt x="5" y="99"/>
                    </a:lnTo>
                    <a:lnTo>
                      <a:pt x="3" y="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4" name="Freeform 1256">
                <a:extLst>
                  <a:ext uri="{FF2B5EF4-FFF2-40B4-BE49-F238E27FC236}">
                    <a16:creationId xmlns:a16="http://schemas.microsoft.com/office/drawing/2014/main" id="{ACF90FFB-DE60-0D39-79DA-C8B8CF4B3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404"/>
                <a:ext cx="134" cy="159"/>
              </a:xfrm>
              <a:custGeom>
                <a:avLst/>
                <a:gdLst>
                  <a:gd name="T0" fmla="*/ 88 w 267"/>
                  <a:gd name="T1" fmla="*/ 25 h 317"/>
                  <a:gd name="T2" fmla="*/ 65 w 267"/>
                  <a:gd name="T3" fmla="*/ 39 h 317"/>
                  <a:gd name="T4" fmla="*/ 44 w 267"/>
                  <a:gd name="T5" fmla="*/ 53 h 317"/>
                  <a:gd name="T6" fmla="*/ 35 w 267"/>
                  <a:gd name="T7" fmla="*/ 85 h 317"/>
                  <a:gd name="T8" fmla="*/ 29 w 267"/>
                  <a:gd name="T9" fmla="*/ 114 h 317"/>
                  <a:gd name="T10" fmla="*/ 9 w 267"/>
                  <a:gd name="T11" fmla="*/ 130 h 317"/>
                  <a:gd name="T12" fmla="*/ 3 w 267"/>
                  <a:gd name="T13" fmla="*/ 152 h 317"/>
                  <a:gd name="T14" fmla="*/ 11 w 267"/>
                  <a:gd name="T15" fmla="*/ 153 h 317"/>
                  <a:gd name="T16" fmla="*/ 29 w 267"/>
                  <a:gd name="T17" fmla="*/ 146 h 317"/>
                  <a:gd name="T18" fmla="*/ 47 w 267"/>
                  <a:gd name="T19" fmla="*/ 139 h 317"/>
                  <a:gd name="T20" fmla="*/ 42 w 267"/>
                  <a:gd name="T21" fmla="*/ 158 h 317"/>
                  <a:gd name="T22" fmla="*/ 33 w 267"/>
                  <a:gd name="T23" fmla="*/ 176 h 317"/>
                  <a:gd name="T24" fmla="*/ 12 w 267"/>
                  <a:gd name="T25" fmla="*/ 193 h 317"/>
                  <a:gd name="T26" fmla="*/ 18 w 267"/>
                  <a:gd name="T27" fmla="*/ 218 h 317"/>
                  <a:gd name="T28" fmla="*/ 29 w 267"/>
                  <a:gd name="T29" fmla="*/ 205 h 317"/>
                  <a:gd name="T30" fmla="*/ 38 w 267"/>
                  <a:gd name="T31" fmla="*/ 223 h 317"/>
                  <a:gd name="T32" fmla="*/ 30 w 267"/>
                  <a:gd name="T33" fmla="*/ 232 h 317"/>
                  <a:gd name="T34" fmla="*/ 23 w 267"/>
                  <a:gd name="T35" fmla="*/ 250 h 317"/>
                  <a:gd name="T36" fmla="*/ 47 w 267"/>
                  <a:gd name="T37" fmla="*/ 253 h 317"/>
                  <a:gd name="T38" fmla="*/ 71 w 267"/>
                  <a:gd name="T39" fmla="*/ 243 h 317"/>
                  <a:gd name="T40" fmla="*/ 106 w 267"/>
                  <a:gd name="T41" fmla="*/ 252 h 317"/>
                  <a:gd name="T42" fmla="*/ 111 w 267"/>
                  <a:gd name="T43" fmla="*/ 258 h 317"/>
                  <a:gd name="T44" fmla="*/ 126 w 267"/>
                  <a:gd name="T45" fmla="*/ 258 h 317"/>
                  <a:gd name="T46" fmla="*/ 141 w 267"/>
                  <a:gd name="T47" fmla="*/ 255 h 317"/>
                  <a:gd name="T48" fmla="*/ 141 w 267"/>
                  <a:gd name="T49" fmla="*/ 267 h 317"/>
                  <a:gd name="T50" fmla="*/ 138 w 267"/>
                  <a:gd name="T51" fmla="*/ 291 h 317"/>
                  <a:gd name="T52" fmla="*/ 147 w 267"/>
                  <a:gd name="T53" fmla="*/ 296 h 317"/>
                  <a:gd name="T54" fmla="*/ 156 w 267"/>
                  <a:gd name="T55" fmla="*/ 296 h 317"/>
                  <a:gd name="T56" fmla="*/ 176 w 267"/>
                  <a:gd name="T57" fmla="*/ 294 h 317"/>
                  <a:gd name="T58" fmla="*/ 197 w 267"/>
                  <a:gd name="T59" fmla="*/ 288 h 317"/>
                  <a:gd name="T60" fmla="*/ 205 w 267"/>
                  <a:gd name="T61" fmla="*/ 308 h 317"/>
                  <a:gd name="T62" fmla="*/ 220 w 267"/>
                  <a:gd name="T63" fmla="*/ 299 h 317"/>
                  <a:gd name="T64" fmla="*/ 241 w 267"/>
                  <a:gd name="T65" fmla="*/ 288 h 317"/>
                  <a:gd name="T66" fmla="*/ 256 w 267"/>
                  <a:gd name="T67" fmla="*/ 273 h 317"/>
                  <a:gd name="T68" fmla="*/ 259 w 267"/>
                  <a:gd name="T69" fmla="*/ 252 h 317"/>
                  <a:gd name="T70" fmla="*/ 229 w 267"/>
                  <a:gd name="T71" fmla="*/ 223 h 317"/>
                  <a:gd name="T72" fmla="*/ 217 w 267"/>
                  <a:gd name="T73" fmla="*/ 205 h 317"/>
                  <a:gd name="T74" fmla="*/ 208 w 267"/>
                  <a:gd name="T75" fmla="*/ 167 h 317"/>
                  <a:gd name="T76" fmla="*/ 205 w 267"/>
                  <a:gd name="T77" fmla="*/ 146 h 317"/>
                  <a:gd name="T78" fmla="*/ 214 w 267"/>
                  <a:gd name="T79" fmla="*/ 136 h 317"/>
                  <a:gd name="T80" fmla="*/ 202 w 267"/>
                  <a:gd name="T81" fmla="*/ 117 h 317"/>
                  <a:gd name="T82" fmla="*/ 181 w 267"/>
                  <a:gd name="T83" fmla="*/ 97 h 317"/>
                  <a:gd name="T84" fmla="*/ 171 w 267"/>
                  <a:gd name="T85" fmla="*/ 73 h 317"/>
                  <a:gd name="T86" fmla="*/ 168 w 267"/>
                  <a:gd name="T87" fmla="*/ 51 h 317"/>
                  <a:gd name="T88" fmla="*/ 144 w 267"/>
                  <a:gd name="T89" fmla="*/ 51 h 317"/>
                  <a:gd name="T90" fmla="*/ 126 w 267"/>
                  <a:gd name="T91" fmla="*/ 63 h 317"/>
                  <a:gd name="T92" fmla="*/ 124 w 267"/>
                  <a:gd name="T93" fmla="*/ 30 h 317"/>
                  <a:gd name="T94" fmla="*/ 117 w 267"/>
                  <a:gd name="T95" fmla="*/ 7 h 317"/>
                  <a:gd name="T96" fmla="*/ 105 w 267"/>
                  <a:gd name="T97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7" h="317">
                    <a:moveTo>
                      <a:pt x="105" y="0"/>
                    </a:moveTo>
                    <a:lnTo>
                      <a:pt x="105" y="0"/>
                    </a:lnTo>
                    <a:lnTo>
                      <a:pt x="94" y="9"/>
                    </a:lnTo>
                    <a:lnTo>
                      <a:pt x="88" y="25"/>
                    </a:lnTo>
                    <a:lnTo>
                      <a:pt x="80" y="27"/>
                    </a:lnTo>
                    <a:lnTo>
                      <a:pt x="74" y="25"/>
                    </a:lnTo>
                    <a:lnTo>
                      <a:pt x="71" y="28"/>
                    </a:lnTo>
                    <a:lnTo>
                      <a:pt x="65" y="39"/>
                    </a:lnTo>
                    <a:lnTo>
                      <a:pt x="62" y="41"/>
                    </a:lnTo>
                    <a:lnTo>
                      <a:pt x="59" y="53"/>
                    </a:lnTo>
                    <a:lnTo>
                      <a:pt x="56" y="54"/>
                    </a:lnTo>
                    <a:lnTo>
                      <a:pt x="44" y="53"/>
                    </a:lnTo>
                    <a:lnTo>
                      <a:pt x="39" y="63"/>
                    </a:lnTo>
                    <a:lnTo>
                      <a:pt x="35" y="73"/>
                    </a:lnTo>
                    <a:lnTo>
                      <a:pt x="29" y="76"/>
                    </a:lnTo>
                    <a:lnTo>
                      <a:pt x="35" y="85"/>
                    </a:lnTo>
                    <a:lnTo>
                      <a:pt x="35" y="89"/>
                    </a:lnTo>
                    <a:lnTo>
                      <a:pt x="27" y="92"/>
                    </a:lnTo>
                    <a:lnTo>
                      <a:pt x="29" y="103"/>
                    </a:lnTo>
                    <a:lnTo>
                      <a:pt x="29" y="114"/>
                    </a:lnTo>
                    <a:lnTo>
                      <a:pt x="21" y="121"/>
                    </a:lnTo>
                    <a:lnTo>
                      <a:pt x="14" y="121"/>
                    </a:lnTo>
                    <a:lnTo>
                      <a:pt x="8" y="126"/>
                    </a:lnTo>
                    <a:lnTo>
                      <a:pt x="9" y="130"/>
                    </a:lnTo>
                    <a:lnTo>
                      <a:pt x="6" y="139"/>
                    </a:lnTo>
                    <a:lnTo>
                      <a:pt x="1" y="142"/>
                    </a:lnTo>
                    <a:lnTo>
                      <a:pt x="0" y="144"/>
                    </a:lnTo>
                    <a:lnTo>
                      <a:pt x="3" y="152"/>
                    </a:lnTo>
                    <a:lnTo>
                      <a:pt x="3" y="156"/>
                    </a:lnTo>
                    <a:lnTo>
                      <a:pt x="1" y="162"/>
                    </a:lnTo>
                    <a:lnTo>
                      <a:pt x="9" y="158"/>
                    </a:lnTo>
                    <a:lnTo>
                      <a:pt x="11" y="153"/>
                    </a:lnTo>
                    <a:lnTo>
                      <a:pt x="18" y="147"/>
                    </a:lnTo>
                    <a:lnTo>
                      <a:pt x="23" y="146"/>
                    </a:lnTo>
                    <a:lnTo>
                      <a:pt x="27" y="149"/>
                    </a:lnTo>
                    <a:lnTo>
                      <a:pt x="29" y="146"/>
                    </a:lnTo>
                    <a:lnTo>
                      <a:pt x="29" y="139"/>
                    </a:lnTo>
                    <a:lnTo>
                      <a:pt x="33" y="133"/>
                    </a:lnTo>
                    <a:lnTo>
                      <a:pt x="41" y="133"/>
                    </a:lnTo>
                    <a:lnTo>
                      <a:pt x="47" y="139"/>
                    </a:lnTo>
                    <a:lnTo>
                      <a:pt x="48" y="146"/>
                    </a:lnTo>
                    <a:lnTo>
                      <a:pt x="44" y="150"/>
                    </a:lnTo>
                    <a:lnTo>
                      <a:pt x="47" y="155"/>
                    </a:lnTo>
                    <a:lnTo>
                      <a:pt x="42" y="158"/>
                    </a:lnTo>
                    <a:lnTo>
                      <a:pt x="42" y="162"/>
                    </a:lnTo>
                    <a:lnTo>
                      <a:pt x="38" y="165"/>
                    </a:lnTo>
                    <a:lnTo>
                      <a:pt x="32" y="165"/>
                    </a:lnTo>
                    <a:lnTo>
                      <a:pt x="33" y="176"/>
                    </a:lnTo>
                    <a:lnTo>
                      <a:pt x="26" y="185"/>
                    </a:lnTo>
                    <a:lnTo>
                      <a:pt x="21" y="187"/>
                    </a:lnTo>
                    <a:lnTo>
                      <a:pt x="20" y="191"/>
                    </a:lnTo>
                    <a:lnTo>
                      <a:pt x="12" y="193"/>
                    </a:lnTo>
                    <a:lnTo>
                      <a:pt x="11" y="199"/>
                    </a:lnTo>
                    <a:lnTo>
                      <a:pt x="14" y="206"/>
                    </a:lnTo>
                    <a:lnTo>
                      <a:pt x="14" y="211"/>
                    </a:lnTo>
                    <a:lnTo>
                      <a:pt x="18" y="218"/>
                    </a:lnTo>
                    <a:lnTo>
                      <a:pt x="23" y="215"/>
                    </a:lnTo>
                    <a:lnTo>
                      <a:pt x="26" y="217"/>
                    </a:lnTo>
                    <a:lnTo>
                      <a:pt x="35" y="214"/>
                    </a:lnTo>
                    <a:lnTo>
                      <a:pt x="29" y="205"/>
                    </a:lnTo>
                    <a:lnTo>
                      <a:pt x="32" y="200"/>
                    </a:lnTo>
                    <a:lnTo>
                      <a:pt x="41" y="208"/>
                    </a:lnTo>
                    <a:lnTo>
                      <a:pt x="36" y="218"/>
                    </a:lnTo>
                    <a:lnTo>
                      <a:pt x="38" y="223"/>
                    </a:lnTo>
                    <a:lnTo>
                      <a:pt x="48" y="226"/>
                    </a:lnTo>
                    <a:lnTo>
                      <a:pt x="47" y="234"/>
                    </a:lnTo>
                    <a:lnTo>
                      <a:pt x="38" y="232"/>
                    </a:lnTo>
                    <a:lnTo>
                      <a:pt x="30" y="232"/>
                    </a:lnTo>
                    <a:lnTo>
                      <a:pt x="29" y="241"/>
                    </a:lnTo>
                    <a:lnTo>
                      <a:pt x="14" y="243"/>
                    </a:lnTo>
                    <a:lnTo>
                      <a:pt x="18" y="250"/>
                    </a:lnTo>
                    <a:lnTo>
                      <a:pt x="23" y="250"/>
                    </a:lnTo>
                    <a:lnTo>
                      <a:pt x="29" y="259"/>
                    </a:lnTo>
                    <a:lnTo>
                      <a:pt x="35" y="263"/>
                    </a:lnTo>
                    <a:lnTo>
                      <a:pt x="39" y="253"/>
                    </a:lnTo>
                    <a:lnTo>
                      <a:pt x="47" y="253"/>
                    </a:lnTo>
                    <a:lnTo>
                      <a:pt x="56" y="246"/>
                    </a:lnTo>
                    <a:lnTo>
                      <a:pt x="62" y="246"/>
                    </a:lnTo>
                    <a:lnTo>
                      <a:pt x="68" y="241"/>
                    </a:lnTo>
                    <a:lnTo>
                      <a:pt x="71" y="243"/>
                    </a:lnTo>
                    <a:lnTo>
                      <a:pt x="79" y="241"/>
                    </a:lnTo>
                    <a:lnTo>
                      <a:pt x="86" y="244"/>
                    </a:lnTo>
                    <a:lnTo>
                      <a:pt x="103" y="249"/>
                    </a:lnTo>
                    <a:lnTo>
                      <a:pt x="106" y="252"/>
                    </a:lnTo>
                    <a:lnTo>
                      <a:pt x="111" y="247"/>
                    </a:lnTo>
                    <a:lnTo>
                      <a:pt x="117" y="249"/>
                    </a:lnTo>
                    <a:lnTo>
                      <a:pt x="115" y="255"/>
                    </a:lnTo>
                    <a:lnTo>
                      <a:pt x="111" y="258"/>
                    </a:lnTo>
                    <a:lnTo>
                      <a:pt x="108" y="269"/>
                    </a:lnTo>
                    <a:lnTo>
                      <a:pt x="111" y="270"/>
                    </a:lnTo>
                    <a:lnTo>
                      <a:pt x="117" y="261"/>
                    </a:lnTo>
                    <a:lnTo>
                      <a:pt x="126" y="258"/>
                    </a:lnTo>
                    <a:lnTo>
                      <a:pt x="130" y="259"/>
                    </a:lnTo>
                    <a:lnTo>
                      <a:pt x="135" y="259"/>
                    </a:lnTo>
                    <a:lnTo>
                      <a:pt x="138" y="255"/>
                    </a:lnTo>
                    <a:lnTo>
                      <a:pt x="141" y="255"/>
                    </a:lnTo>
                    <a:lnTo>
                      <a:pt x="141" y="259"/>
                    </a:lnTo>
                    <a:lnTo>
                      <a:pt x="136" y="261"/>
                    </a:lnTo>
                    <a:lnTo>
                      <a:pt x="138" y="269"/>
                    </a:lnTo>
                    <a:lnTo>
                      <a:pt x="141" y="267"/>
                    </a:lnTo>
                    <a:lnTo>
                      <a:pt x="149" y="273"/>
                    </a:lnTo>
                    <a:lnTo>
                      <a:pt x="152" y="278"/>
                    </a:lnTo>
                    <a:lnTo>
                      <a:pt x="144" y="288"/>
                    </a:lnTo>
                    <a:lnTo>
                      <a:pt x="138" y="291"/>
                    </a:lnTo>
                    <a:lnTo>
                      <a:pt x="135" y="296"/>
                    </a:lnTo>
                    <a:lnTo>
                      <a:pt x="138" y="301"/>
                    </a:lnTo>
                    <a:lnTo>
                      <a:pt x="144" y="294"/>
                    </a:lnTo>
                    <a:lnTo>
                      <a:pt x="147" y="296"/>
                    </a:lnTo>
                    <a:lnTo>
                      <a:pt x="149" y="291"/>
                    </a:lnTo>
                    <a:lnTo>
                      <a:pt x="153" y="290"/>
                    </a:lnTo>
                    <a:lnTo>
                      <a:pt x="158" y="291"/>
                    </a:lnTo>
                    <a:lnTo>
                      <a:pt x="156" y="296"/>
                    </a:lnTo>
                    <a:lnTo>
                      <a:pt x="165" y="299"/>
                    </a:lnTo>
                    <a:lnTo>
                      <a:pt x="168" y="304"/>
                    </a:lnTo>
                    <a:lnTo>
                      <a:pt x="170" y="299"/>
                    </a:lnTo>
                    <a:lnTo>
                      <a:pt x="176" y="294"/>
                    </a:lnTo>
                    <a:lnTo>
                      <a:pt x="177" y="290"/>
                    </a:lnTo>
                    <a:lnTo>
                      <a:pt x="184" y="291"/>
                    </a:lnTo>
                    <a:lnTo>
                      <a:pt x="185" y="288"/>
                    </a:lnTo>
                    <a:lnTo>
                      <a:pt x="197" y="288"/>
                    </a:lnTo>
                    <a:lnTo>
                      <a:pt x="194" y="291"/>
                    </a:lnTo>
                    <a:lnTo>
                      <a:pt x="197" y="297"/>
                    </a:lnTo>
                    <a:lnTo>
                      <a:pt x="196" y="302"/>
                    </a:lnTo>
                    <a:lnTo>
                      <a:pt x="205" y="308"/>
                    </a:lnTo>
                    <a:lnTo>
                      <a:pt x="202" y="317"/>
                    </a:lnTo>
                    <a:lnTo>
                      <a:pt x="208" y="316"/>
                    </a:lnTo>
                    <a:lnTo>
                      <a:pt x="220" y="304"/>
                    </a:lnTo>
                    <a:lnTo>
                      <a:pt x="220" y="299"/>
                    </a:lnTo>
                    <a:lnTo>
                      <a:pt x="223" y="297"/>
                    </a:lnTo>
                    <a:lnTo>
                      <a:pt x="231" y="299"/>
                    </a:lnTo>
                    <a:lnTo>
                      <a:pt x="234" y="297"/>
                    </a:lnTo>
                    <a:lnTo>
                      <a:pt x="241" y="288"/>
                    </a:lnTo>
                    <a:lnTo>
                      <a:pt x="244" y="285"/>
                    </a:lnTo>
                    <a:lnTo>
                      <a:pt x="247" y="279"/>
                    </a:lnTo>
                    <a:lnTo>
                      <a:pt x="256" y="278"/>
                    </a:lnTo>
                    <a:lnTo>
                      <a:pt x="256" y="273"/>
                    </a:lnTo>
                    <a:lnTo>
                      <a:pt x="259" y="266"/>
                    </a:lnTo>
                    <a:lnTo>
                      <a:pt x="267" y="266"/>
                    </a:lnTo>
                    <a:lnTo>
                      <a:pt x="261" y="258"/>
                    </a:lnTo>
                    <a:lnTo>
                      <a:pt x="259" y="252"/>
                    </a:lnTo>
                    <a:lnTo>
                      <a:pt x="250" y="241"/>
                    </a:lnTo>
                    <a:lnTo>
                      <a:pt x="240" y="231"/>
                    </a:lnTo>
                    <a:lnTo>
                      <a:pt x="234" y="228"/>
                    </a:lnTo>
                    <a:lnTo>
                      <a:pt x="229" y="223"/>
                    </a:lnTo>
                    <a:lnTo>
                      <a:pt x="226" y="218"/>
                    </a:lnTo>
                    <a:lnTo>
                      <a:pt x="225" y="212"/>
                    </a:lnTo>
                    <a:lnTo>
                      <a:pt x="220" y="206"/>
                    </a:lnTo>
                    <a:lnTo>
                      <a:pt x="217" y="205"/>
                    </a:lnTo>
                    <a:lnTo>
                      <a:pt x="218" y="199"/>
                    </a:lnTo>
                    <a:lnTo>
                      <a:pt x="214" y="190"/>
                    </a:lnTo>
                    <a:lnTo>
                      <a:pt x="214" y="185"/>
                    </a:lnTo>
                    <a:lnTo>
                      <a:pt x="208" y="167"/>
                    </a:lnTo>
                    <a:lnTo>
                      <a:pt x="212" y="158"/>
                    </a:lnTo>
                    <a:lnTo>
                      <a:pt x="214" y="149"/>
                    </a:lnTo>
                    <a:lnTo>
                      <a:pt x="209" y="142"/>
                    </a:lnTo>
                    <a:lnTo>
                      <a:pt x="205" y="146"/>
                    </a:lnTo>
                    <a:lnTo>
                      <a:pt x="202" y="139"/>
                    </a:lnTo>
                    <a:lnTo>
                      <a:pt x="205" y="135"/>
                    </a:lnTo>
                    <a:lnTo>
                      <a:pt x="211" y="139"/>
                    </a:lnTo>
                    <a:lnTo>
                      <a:pt x="214" y="136"/>
                    </a:lnTo>
                    <a:lnTo>
                      <a:pt x="215" y="130"/>
                    </a:lnTo>
                    <a:lnTo>
                      <a:pt x="214" y="124"/>
                    </a:lnTo>
                    <a:lnTo>
                      <a:pt x="205" y="114"/>
                    </a:lnTo>
                    <a:lnTo>
                      <a:pt x="202" y="117"/>
                    </a:lnTo>
                    <a:lnTo>
                      <a:pt x="197" y="123"/>
                    </a:lnTo>
                    <a:lnTo>
                      <a:pt x="191" y="121"/>
                    </a:lnTo>
                    <a:lnTo>
                      <a:pt x="184" y="106"/>
                    </a:lnTo>
                    <a:lnTo>
                      <a:pt x="181" y="97"/>
                    </a:lnTo>
                    <a:lnTo>
                      <a:pt x="179" y="95"/>
                    </a:lnTo>
                    <a:lnTo>
                      <a:pt x="177" y="86"/>
                    </a:lnTo>
                    <a:lnTo>
                      <a:pt x="173" y="82"/>
                    </a:lnTo>
                    <a:lnTo>
                      <a:pt x="171" y="73"/>
                    </a:lnTo>
                    <a:lnTo>
                      <a:pt x="171" y="59"/>
                    </a:lnTo>
                    <a:lnTo>
                      <a:pt x="173" y="57"/>
                    </a:lnTo>
                    <a:lnTo>
                      <a:pt x="171" y="51"/>
                    </a:lnTo>
                    <a:lnTo>
                      <a:pt x="168" y="51"/>
                    </a:lnTo>
                    <a:lnTo>
                      <a:pt x="168" y="54"/>
                    </a:lnTo>
                    <a:lnTo>
                      <a:pt x="156" y="53"/>
                    </a:lnTo>
                    <a:lnTo>
                      <a:pt x="147" y="56"/>
                    </a:lnTo>
                    <a:lnTo>
                      <a:pt x="144" y="51"/>
                    </a:lnTo>
                    <a:lnTo>
                      <a:pt x="138" y="56"/>
                    </a:lnTo>
                    <a:lnTo>
                      <a:pt x="135" y="57"/>
                    </a:lnTo>
                    <a:lnTo>
                      <a:pt x="129" y="63"/>
                    </a:lnTo>
                    <a:lnTo>
                      <a:pt x="126" y="63"/>
                    </a:lnTo>
                    <a:lnTo>
                      <a:pt x="121" y="59"/>
                    </a:lnTo>
                    <a:lnTo>
                      <a:pt x="123" y="50"/>
                    </a:lnTo>
                    <a:lnTo>
                      <a:pt x="127" y="41"/>
                    </a:lnTo>
                    <a:lnTo>
                      <a:pt x="124" y="30"/>
                    </a:lnTo>
                    <a:lnTo>
                      <a:pt x="126" y="24"/>
                    </a:lnTo>
                    <a:lnTo>
                      <a:pt x="124" y="18"/>
                    </a:lnTo>
                    <a:lnTo>
                      <a:pt x="118" y="12"/>
                    </a:lnTo>
                    <a:lnTo>
                      <a:pt x="117" y="7"/>
                    </a:lnTo>
                    <a:lnTo>
                      <a:pt x="112" y="4"/>
                    </a:lnTo>
                    <a:lnTo>
                      <a:pt x="108" y="9"/>
                    </a:lnTo>
                    <a:lnTo>
                      <a:pt x="108" y="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5" name="Freeform 1257">
                <a:extLst>
                  <a:ext uri="{FF2B5EF4-FFF2-40B4-BE49-F238E27FC236}">
                    <a16:creationId xmlns:a16="http://schemas.microsoft.com/office/drawing/2014/main" id="{E408813E-B6CE-178F-1388-909A80A4C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404"/>
                <a:ext cx="134" cy="159"/>
              </a:xfrm>
              <a:custGeom>
                <a:avLst/>
                <a:gdLst>
                  <a:gd name="T0" fmla="*/ 112 w 267"/>
                  <a:gd name="T1" fmla="*/ 4 h 317"/>
                  <a:gd name="T2" fmla="*/ 126 w 267"/>
                  <a:gd name="T3" fmla="*/ 24 h 317"/>
                  <a:gd name="T4" fmla="*/ 121 w 267"/>
                  <a:gd name="T5" fmla="*/ 59 h 317"/>
                  <a:gd name="T6" fmla="*/ 138 w 267"/>
                  <a:gd name="T7" fmla="*/ 56 h 317"/>
                  <a:gd name="T8" fmla="*/ 168 w 267"/>
                  <a:gd name="T9" fmla="*/ 54 h 317"/>
                  <a:gd name="T10" fmla="*/ 171 w 267"/>
                  <a:gd name="T11" fmla="*/ 59 h 317"/>
                  <a:gd name="T12" fmla="*/ 179 w 267"/>
                  <a:gd name="T13" fmla="*/ 95 h 317"/>
                  <a:gd name="T14" fmla="*/ 197 w 267"/>
                  <a:gd name="T15" fmla="*/ 123 h 317"/>
                  <a:gd name="T16" fmla="*/ 215 w 267"/>
                  <a:gd name="T17" fmla="*/ 130 h 317"/>
                  <a:gd name="T18" fmla="*/ 202 w 267"/>
                  <a:gd name="T19" fmla="*/ 139 h 317"/>
                  <a:gd name="T20" fmla="*/ 212 w 267"/>
                  <a:gd name="T21" fmla="*/ 158 h 317"/>
                  <a:gd name="T22" fmla="*/ 218 w 267"/>
                  <a:gd name="T23" fmla="*/ 199 h 317"/>
                  <a:gd name="T24" fmla="*/ 226 w 267"/>
                  <a:gd name="T25" fmla="*/ 218 h 317"/>
                  <a:gd name="T26" fmla="*/ 250 w 267"/>
                  <a:gd name="T27" fmla="*/ 241 h 317"/>
                  <a:gd name="T28" fmla="*/ 259 w 267"/>
                  <a:gd name="T29" fmla="*/ 266 h 317"/>
                  <a:gd name="T30" fmla="*/ 244 w 267"/>
                  <a:gd name="T31" fmla="*/ 285 h 317"/>
                  <a:gd name="T32" fmla="*/ 223 w 267"/>
                  <a:gd name="T33" fmla="*/ 297 h 317"/>
                  <a:gd name="T34" fmla="*/ 202 w 267"/>
                  <a:gd name="T35" fmla="*/ 317 h 317"/>
                  <a:gd name="T36" fmla="*/ 194 w 267"/>
                  <a:gd name="T37" fmla="*/ 291 h 317"/>
                  <a:gd name="T38" fmla="*/ 177 w 267"/>
                  <a:gd name="T39" fmla="*/ 290 h 317"/>
                  <a:gd name="T40" fmla="*/ 165 w 267"/>
                  <a:gd name="T41" fmla="*/ 299 h 317"/>
                  <a:gd name="T42" fmla="*/ 149 w 267"/>
                  <a:gd name="T43" fmla="*/ 291 h 317"/>
                  <a:gd name="T44" fmla="*/ 135 w 267"/>
                  <a:gd name="T45" fmla="*/ 296 h 317"/>
                  <a:gd name="T46" fmla="*/ 149 w 267"/>
                  <a:gd name="T47" fmla="*/ 273 h 317"/>
                  <a:gd name="T48" fmla="*/ 141 w 267"/>
                  <a:gd name="T49" fmla="*/ 259 h 317"/>
                  <a:gd name="T50" fmla="*/ 130 w 267"/>
                  <a:gd name="T51" fmla="*/ 259 h 317"/>
                  <a:gd name="T52" fmla="*/ 108 w 267"/>
                  <a:gd name="T53" fmla="*/ 269 h 317"/>
                  <a:gd name="T54" fmla="*/ 111 w 267"/>
                  <a:gd name="T55" fmla="*/ 247 h 317"/>
                  <a:gd name="T56" fmla="*/ 79 w 267"/>
                  <a:gd name="T57" fmla="*/ 241 h 317"/>
                  <a:gd name="T58" fmla="*/ 56 w 267"/>
                  <a:gd name="T59" fmla="*/ 246 h 317"/>
                  <a:gd name="T60" fmla="*/ 29 w 267"/>
                  <a:gd name="T61" fmla="*/ 259 h 317"/>
                  <a:gd name="T62" fmla="*/ 29 w 267"/>
                  <a:gd name="T63" fmla="*/ 241 h 317"/>
                  <a:gd name="T64" fmla="*/ 48 w 267"/>
                  <a:gd name="T65" fmla="*/ 226 h 317"/>
                  <a:gd name="T66" fmla="*/ 32 w 267"/>
                  <a:gd name="T67" fmla="*/ 200 h 317"/>
                  <a:gd name="T68" fmla="*/ 23 w 267"/>
                  <a:gd name="T69" fmla="*/ 215 h 317"/>
                  <a:gd name="T70" fmla="*/ 11 w 267"/>
                  <a:gd name="T71" fmla="*/ 199 h 317"/>
                  <a:gd name="T72" fmla="*/ 26 w 267"/>
                  <a:gd name="T73" fmla="*/ 185 h 317"/>
                  <a:gd name="T74" fmla="*/ 42 w 267"/>
                  <a:gd name="T75" fmla="*/ 162 h 317"/>
                  <a:gd name="T76" fmla="*/ 48 w 267"/>
                  <a:gd name="T77" fmla="*/ 146 h 317"/>
                  <a:gd name="T78" fmla="*/ 29 w 267"/>
                  <a:gd name="T79" fmla="*/ 139 h 317"/>
                  <a:gd name="T80" fmla="*/ 18 w 267"/>
                  <a:gd name="T81" fmla="*/ 147 h 317"/>
                  <a:gd name="T82" fmla="*/ 3 w 267"/>
                  <a:gd name="T83" fmla="*/ 156 h 317"/>
                  <a:gd name="T84" fmla="*/ 6 w 267"/>
                  <a:gd name="T85" fmla="*/ 139 h 317"/>
                  <a:gd name="T86" fmla="*/ 21 w 267"/>
                  <a:gd name="T87" fmla="*/ 121 h 317"/>
                  <a:gd name="T88" fmla="*/ 35 w 267"/>
                  <a:gd name="T89" fmla="*/ 89 h 317"/>
                  <a:gd name="T90" fmla="*/ 39 w 267"/>
                  <a:gd name="T91" fmla="*/ 63 h 317"/>
                  <a:gd name="T92" fmla="*/ 62 w 267"/>
                  <a:gd name="T93" fmla="*/ 41 h 317"/>
                  <a:gd name="T94" fmla="*/ 80 w 267"/>
                  <a:gd name="T95" fmla="*/ 27 h 317"/>
                  <a:gd name="T96" fmla="*/ 105 w 267"/>
                  <a:gd name="T97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7" h="317">
                    <a:moveTo>
                      <a:pt x="105" y="0"/>
                    </a:moveTo>
                    <a:lnTo>
                      <a:pt x="108" y="1"/>
                    </a:lnTo>
                    <a:lnTo>
                      <a:pt x="108" y="9"/>
                    </a:lnTo>
                    <a:lnTo>
                      <a:pt x="112" y="4"/>
                    </a:lnTo>
                    <a:lnTo>
                      <a:pt x="117" y="7"/>
                    </a:lnTo>
                    <a:lnTo>
                      <a:pt x="118" y="12"/>
                    </a:lnTo>
                    <a:lnTo>
                      <a:pt x="124" y="18"/>
                    </a:lnTo>
                    <a:lnTo>
                      <a:pt x="126" y="24"/>
                    </a:lnTo>
                    <a:lnTo>
                      <a:pt x="124" y="30"/>
                    </a:lnTo>
                    <a:lnTo>
                      <a:pt x="127" y="41"/>
                    </a:lnTo>
                    <a:lnTo>
                      <a:pt x="123" y="50"/>
                    </a:lnTo>
                    <a:lnTo>
                      <a:pt x="121" y="59"/>
                    </a:lnTo>
                    <a:lnTo>
                      <a:pt x="126" y="63"/>
                    </a:lnTo>
                    <a:lnTo>
                      <a:pt x="129" y="63"/>
                    </a:lnTo>
                    <a:lnTo>
                      <a:pt x="135" y="57"/>
                    </a:lnTo>
                    <a:lnTo>
                      <a:pt x="138" y="56"/>
                    </a:lnTo>
                    <a:lnTo>
                      <a:pt x="144" y="51"/>
                    </a:lnTo>
                    <a:lnTo>
                      <a:pt x="147" y="56"/>
                    </a:lnTo>
                    <a:lnTo>
                      <a:pt x="156" y="53"/>
                    </a:lnTo>
                    <a:lnTo>
                      <a:pt x="168" y="54"/>
                    </a:lnTo>
                    <a:lnTo>
                      <a:pt x="168" y="51"/>
                    </a:lnTo>
                    <a:lnTo>
                      <a:pt x="171" y="51"/>
                    </a:lnTo>
                    <a:lnTo>
                      <a:pt x="173" y="57"/>
                    </a:lnTo>
                    <a:lnTo>
                      <a:pt x="171" y="59"/>
                    </a:lnTo>
                    <a:lnTo>
                      <a:pt x="171" y="73"/>
                    </a:lnTo>
                    <a:lnTo>
                      <a:pt x="173" y="82"/>
                    </a:lnTo>
                    <a:lnTo>
                      <a:pt x="177" y="86"/>
                    </a:lnTo>
                    <a:lnTo>
                      <a:pt x="179" y="95"/>
                    </a:lnTo>
                    <a:lnTo>
                      <a:pt x="181" y="97"/>
                    </a:lnTo>
                    <a:lnTo>
                      <a:pt x="184" y="106"/>
                    </a:lnTo>
                    <a:lnTo>
                      <a:pt x="191" y="121"/>
                    </a:lnTo>
                    <a:lnTo>
                      <a:pt x="197" y="123"/>
                    </a:lnTo>
                    <a:lnTo>
                      <a:pt x="202" y="117"/>
                    </a:lnTo>
                    <a:lnTo>
                      <a:pt x="205" y="114"/>
                    </a:lnTo>
                    <a:lnTo>
                      <a:pt x="214" y="124"/>
                    </a:lnTo>
                    <a:lnTo>
                      <a:pt x="215" y="130"/>
                    </a:lnTo>
                    <a:lnTo>
                      <a:pt x="214" y="136"/>
                    </a:lnTo>
                    <a:lnTo>
                      <a:pt x="211" y="139"/>
                    </a:lnTo>
                    <a:lnTo>
                      <a:pt x="205" y="135"/>
                    </a:lnTo>
                    <a:lnTo>
                      <a:pt x="202" y="139"/>
                    </a:lnTo>
                    <a:lnTo>
                      <a:pt x="205" y="146"/>
                    </a:lnTo>
                    <a:lnTo>
                      <a:pt x="209" y="142"/>
                    </a:lnTo>
                    <a:lnTo>
                      <a:pt x="214" y="149"/>
                    </a:lnTo>
                    <a:lnTo>
                      <a:pt x="212" y="158"/>
                    </a:lnTo>
                    <a:lnTo>
                      <a:pt x="208" y="167"/>
                    </a:lnTo>
                    <a:lnTo>
                      <a:pt x="214" y="185"/>
                    </a:lnTo>
                    <a:lnTo>
                      <a:pt x="214" y="190"/>
                    </a:lnTo>
                    <a:lnTo>
                      <a:pt x="218" y="199"/>
                    </a:lnTo>
                    <a:lnTo>
                      <a:pt x="217" y="205"/>
                    </a:lnTo>
                    <a:lnTo>
                      <a:pt x="220" y="206"/>
                    </a:lnTo>
                    <a:lnTo>
                      <a:pt x="225" y="212"/>
                    </a:lnTo>
                    <a:lnTo>
                      <a:pt x="226" y="218"/>
                    </a:lnTo>
                    <a:lnTo>
                      <a:pt x="229" y="223"/>
                    </a:lnTo>
                    <a:lnTo>
                      <a:pt x="234" y="228"/>
                    </a:lnTo>
                    <a:lnTo>
                      <a:pt x="240" y="231"/>
                    </a:lnTo>
                    <a:lnTo>
                      <a:pt x="250" y="241"/>
                    </a:lnTo>
                    <a:lnTo>
                      <a:pt x="259" y="252"/>
                    </a:lnTo>
                    <a:lnTo>
                      <a:pt x="261" y="258"/>
                    </a:lnTo>
                    <a:lnTo>
                      <a:pt x="267" y="266"/>
                    </a:lnTo>
                    <a:lnTo>
                      <a:pt x="259" y="266"/>
                    </a:lnTo>
                    <a:lnTo>
                      <a:pt x="256" y="273"/>
                    </a:lnTo>
                    <a:lnTo>
                      <a:pt x="256" y="278"/>
                    </a:lnTo>
                    <a:lnTo>
                      <a:pt x="247" y="279"/>
                    </a:lnTo>
                    <a:lnTo>
                      <a:pt x="244" y="285"/>
                    </a:lnTo>
                    <a:lnTo>
                      <a:pt x="241" y="288"/>
                    </a:lnTo>
                    <a:lnTo>
                      <a:pt x="234" y="297"/>
                    </a:lnTo>
                    <a:lnTo>
                      <a:pt x="231" y="299"/>
                    </a:lnTo>
                    <a:lnTo>
                      <a:pt x="223" y="297"/>
                    </a:lnTo>
                    <a:lnTo>
                      <a:pt x="220" y="299"/>
                    </a:lnTo>
                    <a:lnTo>
                      <a:pt x="220" y="304"/>
                    </a:lnTo>
                    <a:lnTo>
                      <a:pt x="208" y="316"/>
                    </a:lnTo>
                    <a:lnTo>
                      <a:pt x="202" y="317"/>
                    </a:lnTo>
                    <a:lnTo>
                      <a:pt x="205" y="308"/>
                    </a:lnTo>
                    <a:lnTo>
                      <a:pt x="196" y="302"/>
                    </a:lnTo>
                    <a:lnTo>
                      <a:pt x="197" y="297"/>
                    </a:lnTo>
                    <a:lnTo>
                      <a:pt x="194" y="291"/>
                    </a:lnTo>
                    <a:lnTo>
                      <a:pt x="197" y="288"/>
                    </a:lnTo>
                    <a:lnTo>
                      <a:pt x="185" y="288"/>
                    </a:lnTo>
                    <a:lnTo>
                      <a:pt x="184" y="291"/>
                    </a:lnTo>
                    <a:lnTo>
                      <a:pt x="177" y="290"/>
                    </a:lnTo>
                    <a:lnTo>
                      <a:pt x="176" y="294"/>
                    </a:lnTo>
                    <a:lnTo>
                      <a:pt x="170" y="299"/>
                    </a:lnTo>
                    <a:lnTo>
                      <a:pt x="168" y="304"/>
                    </a:lnTo>
                    <a:lnTo>
                      <a:pt x="165" y="299"/>
                    </a:lnTo>
                    <a:lnTo>
                      <a:pt x="156" y="296"/>
                    </a:lnTo>
                    <a:lnTo>
                      <a:pt x="158" y="291"/>
                    </a:lnTo>
                    <a:lnTo>
                      <a:pt x="153" y="290"/>
                    </a:lnTo>
                    <a:lnTo>
                      <a:pt x="149" y="291"/>
                    </a:lnTo>
                    <a:lnTo>
                      <a:pt x="147" y="296"/>
                    </a:lnTo>
                    <a:lnTo>
                      <a:pt x="144" y="294"/>
                    </a:lnTo>
                    <a:lnTo>
                      <a:pt x="138" y="301"/>
                    </a:lnTo>
                    <a:lnTo>
                      <a:pt x="135" y="296"/>
                    </a:lnTo>
                    <a:lnTo>
                      <a:pt x="138" y="291"/>
                    </a:lnTo>
                    <a:lnTo>
                      <a:pt x="144" y="288"/>
                    </a:lnTo>
                    <a:lnTo>
                      <a:pt x="152" y="278"/>
                    </a:lnTo>
                    <a:lnTo>
                      <a:pt x="149" y="273"/>
                    </a:lnTo>
                    <a:lnTo>
                      <a:pt x="141" y="267"/>
                    </a:lnTo>
                    <a:lnTo>
                      <a:pt x="138" y="269"/>
                    </a:lnTo>
                    <a:lnTo>
                      <a:pt x="136" y="261"/>
                    </a:lnTo>
                    <a:lnTo>
                      <a:pt x="141" y="259"/>
                    </a:lnTo>
                    <a:lnTo>
                      <a:pt x="141" y="255"/>
                    </a:lnTo>
                    <a:lnTo>
                      <a:pt x="138" y="255"/>
                    </a:lnTo>
                    <a:lnTo>
                      <a:pt x="135" y="259"/>
                    </a:lnTo>
                    <a:lnTo>
                      <a:pt x="130" y="259"/>
                    </a:lnTo>
                    <a:lnTo>
                      <a:pt x="126" y="258"/>
                    </a:lnTo>
                    <a:lnTo>
                      <a:pt x="117" y="261"/>
                    </a:lnTo>
                    <a:lnTo>
                      <a:pt x="111" y="270"/>
                    </a:lnTo>
                    <a:lnTo>
                      <a:pt x="108" y="269"/>
                    </a:lnTo>
                    <a:lnTo>
                      <a:pt x="111" y="258"/>
                    </a:lnTo>
                    <a:lnTo>
                      <a:pt x="115" y="255"/>
                    </a:lnTo>
                    <a:lnTo>
                      <a:pt x="117" y="249"/>
                    </a:lnTo>
                    <a:lnTo>
                      <a:pt x="111" y="247"/>
                    </a:lnTo>
                    <a:lnTo>
                      <a:pt x="106" y="252"/>
                    </a:lnTo>
                    <a:lnTo>
                      <a:pt x="103" y="249"/>
                    </a:lnTo>
                    <a:lnTo>
                      <a:pt x="86" y="244"/>
                    </a:lnTo>
                    <a:lnTo>
                      <a:pt x="79" y="241"/>
                    </a:lnTo>
                    <a:lnTo>
                      <a:pt x="71" y="243"/>
                    </a:lnTo>
                    <a:lnTo>
                      <a:pt x="68" y="241"/>
                    </a:lnTo>
                    <a:lnTo>
                      <a:pt x="62" y="246"/>
                    </a:lnTo>
                    <a:lnTo>
                      <a:pt x="56" y="246"/>
                    </a:lnTo>
                    <a:lnTo>
                      <a:pt x="47" y="253"/>
                    </a:lnTo>
                    <a:lnTo>
                      <a:pt x="39" y="253"/>
                    </a:lnTo>
                    <a:lnTo>
                      <a:pt x="35" y="263"/>
                    </a:lnTo>
                    <a:lnTo>
                      <a:pt x="29" y="259"/>
                    </a:lnTo>
                    <a:lnTo>
                      <a:pt x="23" y="250"/>
                    </a:lnTo>
                    <a:lnTo>
                      <a:pt x="18" y="250"/>
                    </a:lnTo>
                    <a:lnTo>
                      <a:pt x="14" y="243"/>
                    </a:lnTo>
                    <a:lnTo>
                      <a:pt x="29" y="241"/>
                    </a:lnTo>
                    <a:lnTo>
                      <a:pt x="30" y="232"/>
                    </a:lnTo>
                    <a:lnTo>
                      <a:pt x="38" y="232"/>
                    </a:lnTo>
                    <a:lnTo>
                      <a:pt x="47" y="234"/>
                    </a:lnTo>
                    <a:lnTo>
                      <a:pt x="48" y="226"/>
                    </a:lnTo>
                    <a:lnTo>
                      <a:pt x="38" y="223"/>
                    </a:lnTo>
                    <a:lnTo>
                      <a:pt x="36" y="218"/>
                    </a:lnTo>
                    <a:lnTo>
                      <a:pt x="41" y="208"/>
                    </a:lnTo>
                    <a:lnTo>
                      <a:pt x="32" y="200"/>
                    </a:lnTo>
                    <a:lnTo>
                      <a:pt x="29" y="205"/>
                    </a:lnTo>
                    <a:lnTo>
                      <a:pt x="35" y="214"/>
                    </a:lnTo>
                    <a:lnTo>
                      <a:pt x="26" y="217"/>
                    </a:lnTo>
                    <a:lnTo>
                      <a:pt x="23" y="215"/>
                    </a:lnTo>
                    <a:lnTo>
                      <a:pt x="18" y="218"/>
                    </a:lnTo>
                    <a:lnTo>
                      <a:pt x="14" y="211"/>
                    </a:lnTo>
                    <a:lnTo>
                      <a:pt x="14" y="206"/>
                    </a:lnTo>
                    <a:lnTo>
                      <a:pt x="11" y="199"/>
                    </a:lnTo>
                    <a:lnTo>
                      <a:pt x="12" y="193"/>
                    </a:lnTo>
                    <a:lnTo>
                      <a:pt x="20" y="191"/>
                    </a:lnTo>
                    <a:lnTo>
                      <a:pt x="21" y="187"/>
                    </a:lnTo>
                    <a:lnTo>
                      <a:pt x="26" y="185"/>
                    </a:lnTo>
                    <a:lnTo>
                      <a:pt x="33" y="176"/>
                    </a:lnTo>
                    <a:lnTo>
                      <a:pt x="32" y="165"/>
                    </a:lnTo>
                    <a:lnTo>
                      <a:pt x="38" y="165"/>
                    </a:lnTo>
                    <a:lnTo>
                      <a:pt x="42" y="162"/>
                    </a:lnTo>
                    <a:lnTo>
                      <a:pt x="42" y="158"/>
                    </a:lnTo>
                    <a:lnTo>
                      <a:pt x="47" y="155"/>
                    </a:lnTo>
                    <a:lnTo>
                      <a:pt x="44" y="150"/>
                    </a:lnTo>
                    <a:lnTo>
                      <a:pt x="48" y="146"/>
                    </a:lnTo>
                    <a:lnTo>
                      <a:pt x="47" y="139"/>
                    </a:lnTo>
                    <a:lnTo>
                      <a:pt x="41" y="133"/>
                    </a:lnTo>
                    <a:lnTo>
                      <a:pt x="33" y="133"/>
                    </a:lnTo>
                    <a:lnTo>
                      <a:pt x="29" y="139"/>
                    </a:lnTo>
                    <a:lnTo>
                      <a:pt x="29" y="146"/>
                    </a:lnTo>
                    <a:lnTo>
                      <a:pt x="27" y="149"/>
                    </a:lnTo>
                    <a:lnTo>
                      <a:pt x="23" y="146"/>
                    </a:lnTo>
                    <a:lnTo>
                      <a:pt x="18" y="147"/>
                    </a:lnTo>
                    <a:lnTo>
                      <a:pt x="11" y="153"/>
                    </a:lnTo>
                    <a:lnTo>
                      <a:pt x="9" y="158"/>
                    </a:lnTo>
                    <a:lnTo>
                      <a:pt x="1" y="162"/>
                    </a:lnTo>
                    <a:lnTo>
                      <a:pt x="3" y="156"/>
                    </a:lnTo>
                    <a:lnTo>
                      <a:pt x="3" y="152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6" y="139"/>
                    </a:lnTo>
                    <a:lnTo>
                      <a:pt x="9" y="130"/>
                    </a:lnTo>
                    <a:lnTo>
                      <a:pt x="8" y="126"/>
                    </a:lnTo>
                    <a:lnTo>
                      <a:pt x="14" y="121"/>
                    </a:lnTo>
                    <a:lnTo>
                      <a:pt x="21" y="121"/>
                    </a:lnTo>
                    <a:lnTo>
                      <a:pt x="29" y="114"/>
                    </a:lnTo>
                    <a:lnTo>
                      <a:pt x="29" y="103"/>
                    </a:lnTo>
                    <a:lnTo>
                      <a:pt x="27" y="92"/>
                    </a:lnTo>
                    <a:lnTo>
                      <a:pt x="35" y="89"/>
                    </a:lnTo>
                    <a:lnTo>
                      <a:pt x="35" y="85"/>
                    </a:lnTo>
                    <a:lnTo>
                      <a:pt x="29" y="76"/>
                    </a:lnTo>
                    <a:lnTo>
                      <a:pt x="35" y="73"/>
                    </a:lnTo>
                    <a:lnTo>
                      <a:pt x="39" y="63"/>
                    </a:lnTo>
                    <a:lnTo>
                      <a:pt x="44" y="53"/>
                    </a:lnTo>
                    <a:lnTo>
                      <a:pt x="56" y="54"/>
                    </a:lnTo>
                    <a:lnTo>
                      <a:pt x="59" y="53"/>
                    </a:lnTo>
                    <a:lnTo>
                      <a:pt x="62" y="41"/>
                    </a:lnTo>
                    <a:lnTo>
                      <a:pt x="65" y="39"/>
                    </a:lnTo>
                    <a:lnTo>
                      <a:pt x="71" y="28"/>
                    </a:lnTo>
                    <a:lnTo>
                      <a:pt x="74" y="25"/>
                    </a:lnTo>
                    <a:lnTo>
                      <a:pt x="80" y="27"/>
                    </a:lnTo>
                    <a:lnTo>
                      <a:pt x="88" y="25"/>
                    </a:lnTo>
                    <a:lnTo>
                      <a:pt x="94" y="9"/>
                    </a:lnTo>
                    <a:lnTo>
                      <a:pt x="105" y="0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6" name="Freeform 1258">
                <a:extLst>
                  <a:ext uri="{FF2B5EF4-FFF2-40B4-BE49-F238E27FC236}">
                    <a16:creationId xmlns:a16="http://schemas.microsoft.com/office/drawing/2014/main" id="{D5F3A93D-3696-8E57-1FC8-13D8C0B2B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404"/>
                <a:ext cx="134" cy="159"/>
              </a:xfrm>
              <a:custGeom>
                <a:avLst/>
                <a:gdLst>
                  <a:gd name="T0" fmla="*/ 112 w 267"/>
                  <a:gd name="T1" fmla="*/ 4 h 317"/>
                  <a:gd name="T2" fmla="*/ 126 w 267"/>
                  <a:gd name="T3" fmla="*/ 24 h 317"/>
                  <a:gd name="T4" fmla="*/ 121 w 267"/>
                  <a:gd name="T5" fmla="*/ 59 h 317"/>
                  <a:gd name="T6" fmla="*/ 138 w 267"/>
                  <a:gd name="T7" fmla="*/ 56 h 317"/>
                  <a:gd name="T8" fmla="*/ 168 w 267"/>
                  <a:gd name="T9" fmla="*/ 54 h 317"/>
                  <a:gd name="T10" fmla="*/ 171 w 267"/>
                  <a:gd name="T11" fmla="*/ 59 h 317"/>
                  <a:gd name="T12" fmla="*/ 179 w 267"/>
                  <a:gd name="T13" fmla="*/ 95 h 317"/>
                  <a:gd name="T14" fmla="*/ 197 w 267"/>
                  <a:gd name="T15" fmla="*/ 123 h 317"/>
                  <a:gd name="T16" fmla="*/ 215 w 267"/>
                  <a:gd name="T17" fmla="*/ 130 h 317"/>
                  <a:gd name="T18" fmla="*/ 202 w 267"/>
                  <a:gd name="T19" fmla="*/ 139 h 317"/>
                  <a:gd name="T20" fmla="*/ 212 w 267"/>
                  <a:gd name="T21" fmla="*/ 158 h 317"/>
                  <a:gd name="T22" fmla="*/ 218 w 267"/>
                  <a:gd name="T23" fmla="*/ 199 h 317"/>
                  <a:gd name="T24" fmla="*/ 226 w 267"/>
                  <a:gd name="T25" fmla="*/ 218 h 317"/>
                  <a:gd name="T26" fmla="*/ 250 w 267"/>
                  <a:gd name="T27" fmla="*/ 241 h 317"/>
                  <a:gd name="T28" fmla="*/ 259 w 267"/>
                  <a:gd name="T29" fmla="*/ 266 h 317"/>
                  <a:gd name="T30" fmla="*/ 244 w 267"/>
                  <a:gd name="T31" fmla="*/ 285 h 317"/>
                  <a:gd name="T32" fmla="*/ 223 w 267"/>
                  <a:gd name="T33" fmla="*/ 297 h 317"/>
                  <a:gd name="T34" fmla="*/ 202 w 267"/>
                  <a:gd name="T35" fmla="*/ 317 h 317"/>
                  <a:gd name="T36" fmla="*/ 194 w 267"/>
                  <a:gd name="T37" fmla="*/ 291 h 317"/>
                  <a:gd name="T38" fmla="*/ 177 w 267"/>
                  <a:gd name="T39" fmla="*/ 290 h 317"/>
                  <a:gd name="T40" fmla="*/ 165 w 267"/>
                  <a:gd name="T41" fmla="*/ 299 h 317"/>
                  <a:gd name="T42" fmla="*/ 149 w 267"/>
                  <a:gd name="T43" fmla="*/ 291 h 317"/>
                  <a:gd name="T44" fmla="*/ 135 w 267"/>
                  <a:gd name="T45" fmla="*/ 296 h 317"/>
                  <a:gd name="T46" fmla="*/ 149 w 267"/>
                  <a:gd name="T47" fmla="*/ 273 h 317"/>
                  <a:gd name="T48" fmla="*/ 141 w 267"/>
                  <a:gd name="T49" fmla="*/ 259 h 317"/>
                  <a:gd name="T50" fmla="*/ 130 w 267"/>
                  <a:gd name="T51" fmla="*/ 259 h 317"/>
                  <a:gd name="T52" fmla="*/ 108 w 267"/>
                  <a:gd name="T53" fmla="*/ 269 h 317"/>
                  <a:gd name="T54" fmla="*/ 111 w 267"/>
                  <a:gd name="T55" fmla="*/ 247 h 317"/>
                  <a:gd name="T56" fmla="*/ 79 w 267"/>
                  <a:gd name="T57" fmla="*/ 241 h 317"/>
                  <a:gd name="T58" fmla="*/ 56 w 267"/>
                  <a:gd name="T59" fmla="*/ 246 h 317"/>
                  <a:gd name="T60" fmla="*/ 29 w 267"/>
                  <a:gd name="T61" fmla="*/ 259 h 317"/>
                  <a:gd name="T62" fmla="*/ 29 w 267"/>
                  <a:gd name="T63" fmla="*/ 241 h 317"/>
                  <a:gd name="T64" fmla="*/ 48 w 267"/>
                  <a:gd name="T65" fmla="*/ 226 h 317"/>
                  <a:gd name="T66" fmla="*/ 32 w 267"/>
                  <a:gd name="T67" fmla="*/ 200 h 317"/>
                  <a:gd name="T68" fmla="*/ 23 w 267"/>
                  <a:gd name="T69" fmla="*/ 215 h 317"/>
                  <a:gd name="T70" fmla="*/ 11 w 267"/>
                  <a:gd name="T71" fmla="*/ 199 h 317"/>
                  <a:gd name="T72" fmla="*/ 26 w 267"/>
                  <a:gd name="T73" fmla="*/ 185 h 317"/>
                  <a:gd name="T74" fmla="*/ 42 w 267"/>
                  <a:gd name="T75" fmla="*/ 162 h 317"/>
                  <a:gd name="T76" fmla="*/ 48 w 267"/>
                  <a:gd name="T77" fmla="*/ 146 h 317"/>
                  <a:gd name="T78" fmla="*/ 29 w 267"/>
                  <a:gd name="T79" fmla="*/ 139 h 317"/>
                  <a:gd name="T80" fmla="*/ 18 w 267"/>
                  <a:gd name="T81" fmla="*/ 147 h 317"/>
                  <a:gd name="T82" fmla="*/ 3 w 267"/>
                  <a:gd name="T83" fmla="*/ 156 h 317"/>
                  <a:gd name="T84" fmla="*/ 6 w 267"/>
                  <a:gd name="T85" fmla="*/ 139 h 317"/>
                  <a:gd name="T86" fmla="*/ 21 w 267"/>
                  <a:gd name="T87" fmla="*/ 121 h 317"/>
                  <a:gd name="T88" fmla="*/ 35 w 267"/>
                  <a:gd name="T89" fmla="*/ 89 h 317"/>
                  <a:gd name="T90" fmla="*/ 39 w 267"/>
                  <a:gd name="T91" fmla="*/ 63 h 317"/>
                  <a:gd name="T92" fmla="*/ 62 w 267"/>
                  <a:gd name="T93" fmla="*/ 41 h 317"/>
                  <a:gd name="T94" fmla="*/ 80 w 267"/>
                  <a:gd name="T95" fmla="*/ 27 h 317"/>
                  <a:gd name="T96" fmla="*/ 105 w 267"/>
                  <a:gd name="T97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7" h="317">
                    <a:moveTo>
                      <a:pt x="105" y="0"/>
                    </a:moveTo>
                    <a:lnTo>
                      <a:pt x="108" y="1"/>
                    </a:lnTo>
                    <a:lnTo>
                      <a:pt x="108" y="9"/>
                    </a:lnTo>
                    <a:lnTo>
                      <a:pt x="112" y="4"/>
                    </a:lnTo>
                    <a:lnTo>
                      <a:pt x="117" y="7"/>
                    </a:lnTo>
                    <a:lnTo>
                      <a:pt x="118" y="12"/>
                    </a:lnTo>
                    <a:lnTo>
                      <a:pt x="124" y="18"/>
                    </a:lnTo>
                    <a:lnTo>
                      <a:pt x="126" y="24"/>
                    </a:lnTo>
                    <a:lnTo>
                      <a:pt x="124" y="30"/>
                    </a:lnTo>
                    <a:lnTo>
                      <a:pt x="127" y="41"/>
                    </a:lnTo>
                    <a:lnTo>
                      <a:pt x="123" y="50"/>
                    </a:lnTo>
                    <a:lnTo>
                      <a:pt x="121" y="59"/>
                    </a:lnTo>
                    <a:lnTo>
                      <a:pt x="126" y="63"/>
                    </a:lnTo>
                    <a:lnTo>
                      <a:pt x="129" y="63"/>
                    </a:lnTo>
                    <a:lnTo>
                      <a:pt x="135" y="57"/>
                    </a:lnTo>
                    <a:lnTo>
                      <a:pt x="138" y="56"/>
                    </a:lnTo>
                    <a:lnTo>
                      <a:pt x="144" y="51"/>
                    </a:lnTo>
                    <a:lnTo>
                      <a:pt x="147" y="56"/>
                    </a:lnTo>
                    <a:lnTo>
                      <a:pt x="156" y="53"/>
                    </a:lnTo>
                    <a:lnTo>
                      <a:pt x="168" y="54"/>
                    </a:lnTo>
                    <a:lnTo>
                      <a:pt x="168" y="51"/>
                    </a:lnTo>
                    <a:lnTo>
                      <a:pt x="171" y="51"/>
                    </a:lnTo>
                    <a:lnTo>
                      <a:pt x="173" y="57"/>
                    </a:lnTo>
                    <a:lnTo>
                      <a:pt x="171" y="59"/>
                    </a:lnTo>
                    <a:lnTo>
                      <a:pt x="171" y="73"/>
                    </a:lnTo>
                    <a:lnTo>
                      <a:pt x="173" y="82"/>
                    </a:lnTo>
                    <a:lnTo>
                      <a:pt x="177" y="86"/>
                    </a:lnTo>
                    <a:lnTo>
                      <a:pt x="179" y="95"/>
                    </a:lnTo>
                    <a:lnTo>
                      <a:pt x="181" y="97"/>
                    </a:lnTo>
                    <a:lnTo>
                      <a:pt x="184" y="106"/>
                    </a:lnTo>
                    <a:lnTo>
                      <a:pt x="191" y="121"/>
                    </a:lnTo>
                    <a:lnTo>
                      <a:pt x="197" y="123"/>
                    </a:lnTo>
                    <a:lnTo>
                      <a:pt x="202" y="117"/>
                    </a:lnTo>
                    <a:lnTo>
                      <a:pt x="205" y="114"/>
                    </a:lnTo>
                    <a:lnTo>
                      <a:pt x="214" y="124"/>
                    </a:lnTo>
                    <a:lnTo>
                      <a:pt x="215" y="130"/>
                    </a:lnTo>
                    <a:lnTo>
                      <a:pt x="214" y="136"/>
                    </a:lnTo>
                    <a:lnTo>
                      <a:pt x="211" y="139"/>
                    </a:lnTo>
                    <a:lnTo>
                      <a:pt x="205" y="135"/>
                    </a:lnTo>
                    <a:lnTo>
                      <a:pt x="202" y="139"/>
                    </a:lnTo>
                    <a:lnTo>
                      <a:pt x="205" y="146"/>
                    </a:lnTo>
                    <a:lnTo>
                      <a:pt x="209" y="142"/>
                    </a:lnTo>
                    <a:lnTo>
                      <a:pt x="214" y="149"/>
                    </a:lnTo>
                    <a:lnTo>
                      <a:pt x="212" y="158"/>
                    </a:lnTo>
                    <a:lnTo>
                      <a:pt x="208" y="167"/>
                    </a:lnTo>
                    <a:lnTo>
                      <a:pt x="214" y="185"/>
                    </a:lnTo>
                    <a:lnTo>
                      <a:pt x="214" y="190"/>
                    </a:lnTo>
                    <a:lnTo>
                      <a:pt x="218" y="199"/>
                    </a:lnTo>
                    <a:lnTo>
                      <a:pt x="217" y="205"/>
                    </a:lnTo>
                    <a:lnTo>
                      <a:pt x="220" y="206"/>
                    </a:lnTo>
                    <a:lnTo>
                      <a:pt x="225" y="212"/>
                    </a:lnTo>
                    <a:lnTo>
                      <a:pt x="226" y="218"/>
                    </a:lnTo>
                    <a:lnTo>
                      <a:pt x="229" y="223"/>
                    </a:lnTo>
                    <a:lnTo>
                      <a:pt x="234" y="228"/>
                    </a:lnTo>
                    <a:lnTo>
                      <a:pt x="240" y="231"/>
                    </a:lnTo>
                    <a:lnTo>
                      <a:pt x="250" y="241"/>
                    </a:lnTo>
                    <a:lnTo>
                      <a:pt x="259" y="252"/>
                    </a:lnTo>
                    <a:lnTo>
                      <a:pt x="261" y="258"/>
                    </a:lnTo>
                    <a:lnTo>
                      <a:pt x="267" y="266"/>
                    </a:lnTo>
                    <a:lnTo>
                      <a:pt x="259" y="266"/>
                    </a:lnTo>
                    <a:lnTo>
                      <a:pt x="256" y="273"/>
                    </a:lnTo>
                    <a:lnTo>
                      <a:pt x="256" y="278"/>
                    </a:lnTo>
                    <a:lnTo>
                      <a:pt x="247" y="279"/>
                    </a:lnTo>
                    <a:lnTo>
                      <a:pt x="244" y="285"/>
                    </a:lnTo>
                    <a:lnTo>
                      <a:pt x="241" y="288"/>
                    </a:lnTo>
                    <a:lnTo>
                      <a:pt x="234" y="297"/>
                    </a:lnTo>
                    <a:lnTo>
                      <a:pt x="231" y="299"/>
                    </a:lnTo>
                    <a:lnTo>
                      <a:pt x="223" y="297"/>
                    </a:lnTo>
                    <a:lnTo>
                      <a:pt x="220" y="299"/>
                    </a:lnTo>
                    <a:lnTo>
                      <a:pt x="220" y="304"/>
                    </a:lnTo>
                    <a:lnTo>
                      <a:pt x="208" y="316"/>
                    </a:lnTo>
                    <a:lnTo>
                      <a:pt x="202" y="317"/>
                    </a:lnTo>
                    <a:lnTo>
                      <a:pt x="205" y="308"/>
                    </a:lnTo>
                    <a:lnTo>
                      <a:pt x="196" y="302"/>
                    </a:lnTo>
                    <a:lnTo>
                      <a:pt x="197" y="297"/>
                    </a:lnTo>
                    <a:lnTo>
                      <a:pt x="194" y="291"/>
                    </a:lnTo>
                    <a:lnTo>
                      <a:pt x="197" y="288"/>
                    </a:lnTo>
                    <a:lnTo>
                      <a:pt x="185" y="288"/>
                    </a:lnTo>
                    <a:lnTo>
                      <a:pt x="184" y="291"/>
                    </a:lnTo>
                    <a:lnTo>
                      <a:pt x="177" y="290"/>
                    </a:lnTo>
                    <a:lnTo>
                      <a:pt x="176" y="294"/>
                    </a:lnTo>
                    <a:lnTo>
                      <a:pt x="170" y="299"/>
                    </a:lnTo>
                    <a:lnTo>
                      <a:pt x="168" y="304"/>
                    </a:lnTo>
                    <a:lnTo>
                      <a:pt x="165" y="299"/>
                    </a:lnTo>
                    <a:lnTo>
                      <a:pt x="156" y="296"/>
                    </a:lnTo>
                    <a:lnTo>
                      <a:pt x="158" y="291"/>
                    </a:lnTo>
                    <a:lnTo>
                      <a:pt x="153" y="290"/>
                    </a:lnTo>
                    <a:lnTo>
                      <a:pt x="149" y="291"/>
                    </a:lnTo>
                    <a:lnTo>
                      <a:pt x="147" y="296"/>
                    </a:lnTo>
                    <a:lnTo>
                      <a:pt x="144" y="294"/>
                    </a:lnTo>
                    <a:lnTo>
                      <a:pt x="138" y="301"/>
                    </a:lnTo>
                    <a:lnTo>
                      <a:pt x="135" y="296"/>
                    </a:lnTo>
                    <a:lnTo>
                      <a:pt x="138" y="291"/>
                    </a:lnTo>
                    <a:lnTo>
                      <a:pt x="144" y="288"/>
                    </a:lnTo>
                    <a:lnTo>
                      <a:pt x="152" y="278"/>
                    </a:lnTo>
                    <a:lnTo>
                      <a:pt x="149" y="273"/>
                    </a:lnTo>
                    <a:lnTo>
                      <a:pt x="141" y="267"/>
                    </a:lnTo>
                    <a:lnTo>
                      <a:pt x="138" y="269"/>
                    </a:lnTo>
                    <a:lnTo>
                      <a:pt x="136" y="261"/>
                    </a:lnTo>
                    <a:lnTo>
                      <a:pt x="141" y="259"/>
                    </a:lnTo>
                    <a:lnTo>
                      <a:pt x="141" y="255"/>
                    </a:lnTo>
                    <a:lnTo>
                      <a:pt x="138" y="255"/>
                    </a:lnTo>
                    <a:lnTo>
                      <a:pt x="135" y="259"/>
                    </a:lnTo>
                    <a:lnTo>
                      <a:pt x="130" y="259"/>
                    </a:lnTo>
                    <a:lnTo>
                      <a:pt x="126" y="258"/>
                    </a:lnTo>
                    <a:lnTo>
                      <a:pt x="117" y="261"/>
                    </a:lnTo>
                    <a:lnTo>
                      <a:pt x="111" y="270"/>
                    </a:lnTo>
                    <a:lnTo>
                      <a:pt x="108" y="269"/>
                    </a:lnTo>
                    <a:lnTo>
                      <a:pt x="111" y="258"/>
                    </a:lnTo>
                    <a:lnTo>
                      <a:pt x="115" y="255"/>
                    </a:lnTo>
                    <a:lnTo>
                      <a:pt x="117" y="249"/>
                    </a:lnTo>
                    <a:lnTo>
                      <a:pt x="111" y="247"/>
                    </a:lnTo>
                    <a:lnTo>
                      <a:pt x="106" y="252"/>
                    </a:lnTo>
                    <a:lnTo>
                      <a:pt x="103" y="249"/>
                    </a:lnTo>
                    <a:lnTo>
                      <a:pt x="86" y="244"/>
                    </a:lnTo>
                    <a:lnTo>
                      <a:pt x="79" y="241"/>
                    </a:lnTo>
                    <a:lnTo>
                      <a:pt x="71" y="243"/>
                    </a:lnTo>
                    <a:lnTo>
                      <a:pt x="68" y="241"/>
                    </a:lnTo>
                    <a:lnTo>
                      <a:pt x="62" y="246"/>
                    </a:lnTo>
                    <a:lnTo>
                      <a:pt x="56" y="246"/>
                    </a:lnTo>
                    <a:lnTo>
                      <a:pt x="47" y="253"/>
                    </a:lnTo>
                    <a:lnTo>
                      <a:pt x="39" y="253"/>
                    </a:lnTo>
                    <a:lnTo>
                      <a:pt x="35" y="263"/>
                    </a:lnTo>
                    <a:lnTo>
                      <a:pt x="29" y="259"/>
                    </a:lnTo>
                    <a:lnTo>
                      <a:pt x="23" y="250"/>
                    </a:lnTo>
                    <a:lnTo>
                      <a:pt x="18" y="250"/>
                    </a:lnTo>
                    <a:lnTo>
                      <a:pt x="14" y="243"/>
                    </a:lnTo>
                    <a:lnTo>
                      <a:pt x="29" y="241"/>
                    </a:lnTo>
                    <a:lnTo>
                      <a:pt x="30" y="232"/>
                    </a:lnTo>
                    <a:lnTo>
                      <a:pt x="38" y="232"/>
                    </a:lnTo>
                    <a:lnTo>
                      <a:pt x="47" y="234"/>
                    </a:lnTo>
                    <a:lnTo>
                      <a:pt x="48" y="226"/>
                    </a:lnTo>
                    <a:lnTo>
                      <a:pt x="38" y="223"/>
                    </a:lnTo>
                    <a:lnTo>
                      <a:pt x="36" y="218"/>
                    </a:lnTo>
                    <a:lnTo>
                      <a:pt x="41" y="208"/>
                    </a:lnTo>
                    <a:lnTo>
                      <a:pt x="32" y="200"/>
                    </a:lnTo>
                    <a:lnTo>
                      <a:pt x="29" y="205"/>
                    </a:lnTo>
                    <a:lnTo>
                      <a:pt x="35" y="214"/>
                    </a:lnTo>
                    <a:lnTo>
                      <a:pt x="26" y="217"/>
                    </a:lnTo>
                    <a:lnTo>
                      <a:pt x="23" y="215"/>
                    </a:lnTo>
                    <a:lnTo>
                      <a:pt x="18" y="218"/>
                    </a:lnTo>
                    <a:lnTo>
                      <a:pt x="14" y="211"/>
                    </a:lnTo>
                    <a:lnTo>
                      <a:pt x="14" y="206"/>
                    </a:lnTo>
                    <a:lnTo>
                      <a:pt x="11" y="199"/>
                    </a:lnTo>
                    <a:lnTo>
                      <a:pt x="12" y="193"/>
                    </a:lnTo>
                    <a:lnTo>
                      <a:pt x="20" y="191"/>
                    </a:lnTo>
                    <a:lnTo>
                      <a:pt x="21" y="187"/>
                    </a:lnTo>
                    <a:lnTo>
                      <a:pt x="26" y="185"/>
                    </a:lnTo>
                    <a:lnTo>
                      <a:pt x="33" y="176"/>
                    </a:lnTo>
                    <a:lnTo>
                      <a:pt x="32" y="165"/>
                    </a:lnTo>
                    <a:lnTo>
                      <a:pt x="38" y="165"/>
                    </a:lnTo>
                    <a:lnTo>
                      <a:pt x="42" y="162"/>
                    </a:lnTo>
                    <a:lnTo>
                      <a:pt x="42" y="158"/>
                    </a:lnTo>
                    <a:lnTo>
                      <a:pt x="47" y="155"/>
                    </a:lnTo>
                    <a:lnTo>
                      <a:pt x="44" y="150"/>
                    </a:lnTo>
                    <a:lnTo>
                      <a:pt x="48" y="146"/>
                    </a:lnTo>
                    <a:lnTo>
                      <a:pt x="47" y="139"/>
                    </a:lnTo>
                    <a:lnTo>
                      <a:pt x="41" y="133"/>
                    </a:lnTo>
                    <a:lnTo>
                      <a:pt x="33" y="133"/>
                    </a:lnTo>
                    <a:lnTo>
                      <a:pt x="29" y="139"/>
                    </a:lnTo>
                    <a:lnTo>
                      <a:pt x="29" y="146"/>
                    </a:lnTo>
                    <a:lnTo>
                      <a:pt x="27" y="149"/>
                    </a:lnTo>
                    <a:lnTo>
                      <a:pt x="23" y="146"/>
                    </a:lnTo>
                    <a:lnTo>
                      <a:pt x="18" y="147"/>
                    </a:lnTo>
                    <a:lnTo>
                      <a:pt x="11" y="153"/>
                    </a:lnTo>
                    <a:lnTo>
                      <a:pt x="9" y="158"/>
                    </a:lnTo>
                    <a:lnTo>
                      <a:pt x="1" y="162"/>
                    </a:lnTo>
                    <a:lnTo>
                      <a:pt x="3" y="156"/>
                    </a:lnTo>
                    <a:lnTo>
                      <a:pt x="3" y="152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6" y="139"/>
                    </a:lnTo>
                    <a:lnTo>
                      <a:pt x="9" y="130"/>
                    </a:lnTo>
                    <a:lnTo>
                      <a:pt x="8" y="126"/>
                    </a:lnTo>
                    <a:lnTo>
                      <a:pt x="14" y="121"/>
                    </a:lnTo>
                    <a:lnTo>
                      <a:pt x="21" y="121"/>
                    </a:lnTo>
                    <a:lnTo>
                      <a:pt x="29" y="114"/>
                    </a:lnTo>
                    <a:lnTo>
                      <a:pt x="29" y="103"/>
                    </a:lnTo>
                    <a:lnTo>
                      <a:pt x="27" y="92"/>
                    </a:lnTo>
                    <a:lnTo>
                      <a:pt x="35" y="89"/>
                    </a:lnTo>
                    <a:lnTo>
                      <a:pt x="35" y="85"/>
                    </a:lnTo>
                    <a:lnTo>
                      <a:pt x="29" y="76"/>
                    </a:lnTo>
                    <a:lnTo>
                      <a:pt x="35" y="73"/>
                    </a:lnTo>
                    <a:lnTo>
                      <a:pt x="39" y="63"/>
                    </a:lnTo>
                    <a:lnTo>
                      <a:pt x="44" y="53"/>
                    </a:lnTo>
                    <a:lnTo>
                      <a:pt x="56" y="54"/>
                    </a:lnTo>
                    <a:lnTo>
                      <a:pt x="59" y="53"/>
                    </a:lnTo>
                    <a:lnTo>
                      <a:pt x="62" y="41"/>
                    </a:lnTo>
                    <a:lnTo>
                      <a:pt x="65" y="39"/>
                    </a:lnTo>
                    <a:lnTo>
                      <a:pt x="71" y="28"/>
                    </a:lnTo>
                    <a:lnTo>
                      <a:pt x="74" y="25"/>
                    </a:lnTo>
                    <a:lnTo>
                      <a:pt x="80" y="27"/>
                    </a:lnTo>
                    <a:lnTo>
                      <a:pt x="88" y="25"/>
                    </a:lnTo>
                    <a:lnTo>
                      <a:pt x="94" y="9"/>
                    </a:lnTo>
                    <a:lnTo>
                      <a:pt x="105" y="0"/>
                    </a:lnTo>
                    <a:lnTo>
                      <a:pt x="10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7" name="Freeform 1259">
                <a:extLst>
                  <a:ext uri="{FF2B5EF4-FFF2-40B4-BE49-F238E27FC236}">
                    <a16:creationId xmlns:a16="http://schemas.microsoft.com/office/drawing/2014/main" id="{348358BF-1689-C3F4-1769-F7990EEDD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584"/>
                <a:ext cx="164" cy="168"/>
              </a:xfrm>
              <a:custGeom>
                <a:avLst/>
                <a:gdLst>
                  <a:gd name="T0" fmla="*/ 186 w 330"/>
                  <a:gd name="T1" fmla="*/ 6 h 338"/>
                  <a:gd name="T2" fmla="*/ 170 w 330"/>
                  <a:gd name="T3" fmla="*/ 12 h 338"/>
                  <a:gd name="T4" fmla="*/ 154 w 330"/>
                  <a:gd name="T5" fmla="*/ 9 h 338"/>
                  <a:gd name="T6" fmla="*/ 117 w 330"/>
                  <a:gd name="T7" fmla="*/ 15 h 338"/>
                  <a:gd name="T8" fmla="*/ 110 w 330"/>
                  <a:gd name="T9" fmla="*/ 43 h 338"/>
                  <a:gd name="T10" fmla="*/ 96 w 330"/>
                  <a:gd name="T11" fmla="*/ 34 h 338"/>
                  <a:gd name="T12" fmla="*/ 99 w 330"/>
                  <a:gd name="T13" fmla="*/ 53 h 338"/>
                  <a:gd name="T14" fmla="*/ 91 w 330"/>
                  <a:gd name="T15" fmla="*/ 79 h 338"/>
                  <a:gd name="T16" fmla="*/ 78 w 330"/>
                  <a:gd name="T17" fmla="*/ 85 h 338"/>
                  <a:gd name="T18" fmla="*/ 84 w 330"/>
                  <a:gd name="T19" fmla="*/ 101 h 338"/>
                  <a:gd name="T20" fmla="*/ 67 w 330"/>
                  <a:gd name="T21" fmla="*/ 120 h 338"/>
                  <a:gd name="T22" fmla="*/ 98 w 330"/>
                  <a:gd name="T23" fmla="*/ 146 h 338"/>
                  <a:gd name="T24" fmla="*/ 123 w 330"/>
                  <a:gd name="T25" fmla="*/ 158 h 338"/>
                  <a:gd name="T26" fmla="*/ 132 w 330"/>
                  <a:gd name="T27" fmla="*/ 175 h 338"/>
                  <a:gd name="T28" fmla="*/ 117 w 330"/>
                  <a:gd name="T29" fmla="*/ 189 h 338"/>
                  <a:gd name="T30" fmla="*/ 140 w 330"/>
                  <a:gd name="T31" fmla="*/ 210 h 338"/>
                  <a:gd name="T32" fmla="*/ 111 w 330"/>
                  <a:gd name="T33" fmla="*/ 231 h 338"/>
                  <a:gd name="T34" fmla="*/ 99 w 330"/>
                  <a:gd name="T35" fmla="*/ 233 h 338"/>
                  <a:gd name="T36" fmla="*/ 75 w 330"/>
                  <a:gd name="T37" fmla="*/ 225 h 338"/>
                  <a:gd name="T38" fmla="*/ 58 w 330"/>
                  <a:gd name="T39" fmla="*/ 231 h 338"/>
                  <a:gd name="T40" fmla="*/ 54 w 330"/>
                  <a:gd name="T41" fmla="*/ 259 h 338"/>
                  <a:gd name="T42" fmla="*/ 37 w 330"/>
                  <a:gd name="T43" fmla="*/ 283 h 338"/>
                  <a:gd name="T44" fmla="*/ 29 w 330"/>
                  <a:gd name="T45" fmla="*/ 291 h 338"/>
                  <a:gd name="T46" fmla="*/ 5 w 330"/>
                  <a:gd name="T47" fmla="*/ 281 h 338"/>
                  <a:gd name="T48" fmla="*/ 8 w 330"/>
                  <a:gd name="T49" fmla="*/ 310 h 338"/>
                  <a:gd name="T50" fmla="*/ 11 w 330"/>
                  <a:gd name="T51" fmla="*/ 321 h 338"/>
                  <a:gd name="T52" fmla="*/ 35 w 330"/>
                  <a:gd name="T53" fmla="*/ 326 h 338"/>
                  <a:gd name="T54" fmla="*/ 60 w 330"/>
                  <a:gd name="T55" fmla="*/ 326 h 338"/>
                  <a:gd name="T56" fmla="*/ 81 w 330"/>
                  <a:gd name="T57" fmla="*/ 321 h 338"/>
                  <a:gd name="T58" fmla="*/ 96 w 330"/>
                  <a:gd name="T59" fmla="*/ 292 h 338"/>
                  <a:gd name="T60" fmla="*/ 114 w 330"/>
                  <a:gd name="T61" fmla="*/ 283 h 338"/>
                  <a:gd name="T62" fmla="*/ 125 w 330"/>
                  <a:gd name="T63" fmla="*/ 259 h 338"/>
                  <a:gd name="T64" fmla="*/ 139 w 330"/>
                  <a:gd name="T65" fmla="*/ 250 h 338"/>
                  <a:gd name="T66" fmla="*/ 164 w 330"/>
                  <a:gd name="T67" fmla="*/ 234 h 338"/>
                  <a:gd name="T68" fmla="*/ 189 w 330"/>
                  <a:gd name="T69" fmla="*/ 231 h 338"/>
                  <a:gd name="T70" fmla="*/ 193 w 330"/>
                  <a:gd name="T71" fmla="*/ 253 h 338"/>
                  <a:gd name="T72" fmla="*/ 227 w 330"/>
                  <a:gd name="T73" fmla="*/ 266 h 338"/>
                  <a:gd name="T74" fmla="*/ 236 w 330"/>
                  <a:gd name="T75" fmla="*/ 297 h 338"/>
                  <a:gd name="T76" fmla="*/ 246 w 330"/>
                  <a:gd name="T77" fmla="*/ 333 h 338"/>
                  <a:gd name="T78" fmla="*/ 254 w 330"/>
                  <a:gd name="T79" fmla="*/ 319 h 338"/>
                  <a:gd name="T80" fmla="*/ 272 w 330"/>
                  <a:gd name="T81" fmla="*/ 301 h 338"/>
                  <a:gd name="T82" fmla="*/ 302 w 330"/>
                  <a:gd name="T83" fmla="*/ 292 h 338"/>
                  <a:gd name="T84" fmla="*/ 308 w 330"/>
                  <a:gd name="T85" fmla="*/ 253 h 338"/>
                  <a:gd name="T86" fmla="*/ 327 w 330"/>
                  <a:gd name="T87" fmla="*/ 230 h 338"/>
                  <a:gd name="T88" fmla="*/ 312 w 330"/>
                  <a:gd name="T89" fmla="*/ 219 h 338"/>
                  <a:gd name="T90" fmla="*/ 284 w 330"/>
                  <a:gd name="T91" fmla="*/ 216 h 338"/>
                  <a:gd name="T92" fmla="*/ 255 w 330"/>
                  <a:gd name="T93" fmla="*/ 228 h 338"/>
                  <a:gd name="T94" fmla="*/ 246 w 330"/>
                  <a:gd name="T95" fmla="*/ 212 h 338"/>
                  <a:gd name="T96" fmla="*/ 227 w 330"/>
                  <a:gd name="T97" fmla="*/ 184 h 338"/>
                  <a:gd name="T98" fmla="*/ 205 w 330"/>
                  <a:gd name="T99" fmla="*/ 161 h 338"/>
                  <a:gd name="T100" fmla="*/ 187 w 330"/>
                  <a:gd name="T101" fmla="*/ 167 h 338"/>
                  <a:gd name="T102" fmla="*/ 195 w 330"/>
                  <a:gd name="T103" fmla="*/ 151 h 338"/>
                  <a:gd name="T104" fmla="*/ 207 w 330"/>
                  <a:gd name="T105" fmla="*/ 119 h 338"/>
                  <a:gd name="T106" fmla="*/ 192 w 330"/>
                  <a:gd name="T107" fmla="*/ 105 h 338"/>
                  <a:gd name="T108" fmla="*/ 190 w 330"/>
                  <a:gd name="T109" fmla="*/ 79 h 338"/>
                  <a:gd name="T110" fmla="*/ 196 w 330"/>
                  <a:gd name="T111" fmla="*/ 58 h 338"/>
                  <a:gd name="T112" fmla="*/ 199 w 330"/>
                  <a:gd name="T113" fmla="*/ 34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0" h="338">
                    <a:moveTo>
                      <a:pt x="196" y="28"/>
                    </a:moveTo>
                    <a:lnTo>
                      <a:pt x="196" y="19"/>
                    </a:lnTo>
                    <a:lnTo>
                      <a:pt x="190" y="17"/>
                    </a:lnTo>
                    <a:lnTo>
                      <a:pt x="186" y="6"/>
                    </a:lnTo>
                    <a:lnTo>
                      <a:pt x="183" y="3"/>
                    </a:lnTo>
                    <a:lnTo>
                      <a:pt x="176" y="0"/>
                    </a:lnTo>
                    <a:lnTo>
                      <a:pt x="175" y="6"/>
                    </a:lnTo>
                    <a:lnTo>
                      <a:pt x="170" y="12"/>
                    </a:lnTo>
                    <a:lnTo>
                      <a:pt x="170" y="17"/>
                    </a:lnTo>
                    <a:lnTo>
                      <a:pt x="164" y="17"/>
                    </a:lnTo>
                    <a:lnTo>
                      <a:pt x="163" y="14"/>
                    </a:lnTo>
                    <a:lnTo>
                      <a:pt x="154" y="9"/>
                    </a:lnTo>
                    <a:lnTo>
                      <a:pt x="132" y="11"/>
                    </a:lnTo>
                    <a:lnTo>
                      <a:pt x="126" y="14"/>
                    </a:lnTo>
                    <a:lnTo>
                      <a:pt x="123" y="19"/>
                    </a:lnTo>
                    <a:lnTo>
                      <a:pt x="117" y="15"/>
                    </a:lnTo>
                    <a:lnTo>
                      <a:pt x="114" y="29"/>
                    </a:lnTo>
                    <a:lnTo>
                      <a:pt x="122" y="34"/>
                    </a:lnTo>
                    <a:lnTo>
                      <a:pt x="114" y="43"/>
                    </a:lnTo>
                    <a:lnTo>
                      <a:pt x="110" y="43"/>
                    </a:lnTo>
                    <a:lnTo>
                      <a:pt x="102" y="37"/>
                    </a:lnTo>
                    <a:lnTo>
                      <a:pt x="104" y="29"/>
                    </a:lnTo>
                    <a:lnTo>
                      <a:pt x="99" y="25"/>
                    </a:lnTo>
                    <a:lnTo>
                      <a:pt x="96" y="34"/>
                    </a:lnTo>
                    <a:lnTo>
                      <a:pt x="91" y="37"/>
                    </a:lnTo>
                    <a:lnTo>
                      <a:pt x="87" y="46"/>
                    </a:lnTo>
                    <a:lnTo>
                      <a:pt x="95" y="49"/>
                    </a:lnTo>
                    <a:lnTo>
                      <a:pt x="99" y="53"/>
                    </a:lnTo>
                    <a:lnTo>
                      <a:pt x="102" y="64"/>
                    </a:lnTo>
                    <a:lnTo>
                      <a:pt x="99" y="70"/>
                    </a:lnTo>
                    <a:lnTo>
                      <a:pt x="95" y="75"/>
                    </a:lnTo>
                    <a:lnTo>
                      <a:pt x="91" y="79"/>
                    </a:lnTo>
                    <a:lnTo>
                      <a:pt x="87" y="76"/>
                    </a:lnTo>
                    <a:lnTo>
                      <a:pt x="78" y="78"/>
                    </a:lnTo>
                    <a:lnTo>
                      <a:pt x="75" y="79"/>
                    </a:lnTo>
                    <a:lnTo>
                      <a:pt x="78" y="85"/>
                    </a:lnTo>
                    <a:lnTo>
                      <a:pt x="87" y="87"/>
                    </a:lnTo>
                    <a:lnTo>
                      <a:pt x="91" y="88"/>
                    </a:lnTo>
                    <a:lnTo>
                      <a:pt x="93" y="99"/>
                    </a:lnTo>
                    <a:lnTo>
                      <a:pt x="84" y="101"/>
                    </a:lnTo>
                    <a:lnTo>
                      <a:pt x="81" y="111"/>
                    </a:lnTo>
                    <a:lnTo>
                      <a:pt x="78" y="116"/>
                    </a:lnTo>
                    <a:lnTo>
                      <a:pt x="75" y="114"/>
                    </a:lnTo>
                    <a:lnTo>
                      <a:pt x="67" y="120"/>
                    </a:lnTo>
                    <a:lnTo>
                      <a:pt x="78" y="128"/>
                    </a:lnTo>
                    <a:lnTo>
                      <a:pt x="87" y="131"/>
                    </a:lnTo>
                    <a:lnTo>
                      <a:pt x="95" y="140"/>
                    </a:lnTo>
                    <a:lnTo>
                      <a:pt x="98" y="146"/>
                    </a:lnTo>
                    <a:lnTo>
                      <a:pt x="104" y="149"/>
                    </a:lnTo>
                    <a:lnTo>
                      <a:pt x="110" y="149"/>
                    </a:lnTo>
                    <a:lnTo>
                      <a:pt x="117" y="157"/>
                    </a:lnTo>
                    <a:lnTo>
                      <a:pt x="123" y="158"/>
                    </a:lnTo>
                    <a:lnTo>
                      <a:pt x="123" y="161"/>
                    </a:lnTo>
                    <a:lnTo>
                      <a:pt x="120" y="170"/>
                    </a:lnTo>
                    <a:lnTo>
                      <a:pt x="128" y="172"/>
                    </a:lnTo>
                    <a:lnTo>
                      <a:pt x="132" y="175"/>
                    </a:lnTo>
                    <a:lnTo>
                      <a:pt x="129" y="184"/>
                    </a:lnTo>
                    <a:lnTo>
                      <a:pt x="128" y="177"/>
                    </a:lnTo>
                    <a:lnTo>
                      <a:pt x="117" y="180"/>
                    </a:lnTo>
                    <a:lnTo>
                      <a:pt x="117" y="189"/>
                    </a:lnTo>
                    <a:lnTo>
                      <a:pt x="122" y="192"/>
                    </a:lnTo>
                    <a:lnTo>
                      <a:pt x="125" y="201"/>
                    </a:lnTo>
                    <a:lnTo>
                      <a:pt x="131" y="201"/>
                    </a:lnTo>
                    <a:lnTo>
                      <a:pt x="140" y="210"/>
                    </a:lnTo>
                    <a:lnTo>
                      <a:pt x="129" y="219"/>
                    </a:lnTo>
                    <a:lnTo>
                      <a:pt x="126" y="228"/>
                    </a:lnTo>
                    <a:lnTo>
                      <a:pt x="114" y="228"/>
                    </a:lnTo>
                    <a:lnTo>
                      <a:pt x="111" y="231"/>
                    </a:lnTo>
                    <a:lnTo>
                      <a:pt x="113" y="237"/>
                    </a:lnTo>
                    <a:lnTo>
                      <a:pt x="110" y="239"/>
                    </a:lnTo>
                    <a:lnTo>
                      <a:pt x="107" y="234"/>
                    </a:lnTo>
                    <a:lnTo>
                      <a:pt x="99" y="233"/>
                    </a:lnTo>
                    <a:lnTo>
                      <a:pt x="101" y="228"/>
                    </a:lnTo>
                    <a:lnTo>
                      <a:pt x="90" y="228"/>
                    </a:lnTo>
                    <a:lnTo>
                      <a:pt x="79" y="222"/>
                    </a:lnTo>
                    <a:lnTo>
                      <a:pt x="75" y="225"/>
                    </a:lnTo>
                    <a:lnTo>
                      <a:pt x="66" y="225"/>
                    </a:lnTo>
                    <a:lnTo>
                      <a:pt x="75" y="234"/>
                    </a:lnTo>
                    <a:lnTo>
                      <a:pt x="72" y="236"/>
                    </a:lnTo>
                    <a:lnTo>
                      <a:pt x="58" y="231"/>
                    </a:lnTo>
                    <a:lnTo>
                      <a:pt x="52" y="245"/>
                    </a:lnTo>
                    <a:lnTo>
                      <a:pt x="55" y="253"/>
                    </a:lnTo>
                    <a:lnTo>
                      <a:pt x="47" y="256"/>
                    </a:lnTo>
                    <a:lnTo>
                      <a:pt x="54" y="259"/>
                    </a:lnTo>
                    <a:lnTo>
                      <a:pt x="47" y="262"/>
                    </a:lnTo>
                    <a:lnTo>
                      <a:pt x="41" y="272"/>
                    </a:lnTo>
                    <a:lnTo>
                      <a:pt x="41" y="277"/>
                    </a:lnTo>
                    <a:lnTo>
                      <a:pt x="37" y="283"/>
                    </a:lnTo>
                    <a:lnTo>
                      <a:pt x="37" y="286"/>
                    </a:lnTo>
                    <a:lnTo>
                      <a:pt x="34" y="295"/>
                    </a:lnTo>
                    <a:lnTo>
                      <a:pt x="28" y="295"/>
                    </a:lnTo>
                    <a:lnTo>
                      <a:pt x="29" y="291"/>
                    </a:lnTo>
                    <a:lnTo>
                      <a:pt x="25" y="289"/>
                    </a:lnTo>
                    <a:lnTo>
                      <a:pt x="17" y="289"/>
                    </a:lnTo>
                    <a:lnTo>
                      <a:pt x="14" y="286"/>
                    </a:lnTo>
                    <a:lnTo>
                      <a:pt x="5" y="281"/>
                    </a:lnTo>
                    <a:lnTo>
                      <a:pt x="6" y="289"/>
                    </a:lnTo>
                    <a:lnTo>
                      <a:pt x="0" y="301"/>
                    </a:lnTo>
                    <a:lnTo>
                      <a:pt x="8" y="307"/>
                    </a:lnTo>
                    <a:lnTo>
                      <a:pt x="8" y="310"/>
                    </a:lnTo>
                    <a:lnTo>
                      <a:pt x="2" y="322"/>
                    </a:lnTo>
                    <a:lnTo>
                      <a:pt x="5" y="329"/>
                    </a:lnTo>
                    <a:lnTo>
                      <a:pt x="11" y="326"/>
                    </a:lnTo>
                    <a:lnTo>
                      <a:pt x="11" y="321"/>
                    </a:lnTo>
                    <a:lnTo>
                      <a:pt x="17" y="324"/>
                    </a:lnTo>
                    <a:lnTo>
                      <a:pt x="23" y="324"/>
                    </a:lnTo>
                    <a:lnTo>
                      <a:pt x="34" y="329"/>
                    </a:lnTo>
                    <a:lnTo>
                      <a:pt x="35" y="326"/>
                    </a:lnTo>
                    <a:lnTo>
                      <a:pt x="41" y="326"/>
                    </a:lnTo>
                    <a:lnTo>
                      <a:pt x="47" y="333"/>
                    </a:lnTo>
                    <a:lnTo>
                      <a:pt x="57" y="332"/>
                    </a:lnTo>
                    <a:lnTo>
                      <a:pt x="60" y="326"/>
                    </a:lnTo>
                    <a:lnTo>
                      <a:pt x="64" y="322"/>
                    </a:lnTo>
                    <a:lnTo>
                      <a:pt x="72" y="322"/>
                    </a:lnTo>
                    <a:lnTo>
                      <a:pt x="75" y="321"/>
                    </a:lnTo>
                    <a:lnTo>
                      <a:pt x="81" y="321"/>
                    </a:lnTo>
                    <a:lnTo>
                      <a:pt x="84" y="315"/>
                    </a:lnTo>
                    <a:lnTo>
                      <a:pt x="87" y="307"/>
                    </a:lnTo>
                    <a:lnTo>
                      <a:pt x="90" y="309"/>
                    </a:lnTo>
                    <a:lnTo>
                      <a:pt x="96" y="292"/>
                    </a:lnTo>
                    <a:lnTo>
                      <a:pt x="104" y="295"/>
                    </a:lnTo>
                    <a:lnTo>
                      <a:pt x="108" y="289"/>
                    </a:lnTo>
                    <a:lnTo>
                      <a:pt x="117" y="291"/>
                    </a:lnTo>
                    <a:lnTo>
                      <a:pt x="114" y="283"/>
                    </a:lnTo>
                    <a:lnTo>
                      <a:pt x="114" y="277"/>
                    </a:lnTo>
                    <a:lnTo>
                      <a:pt x="123" y="266"/>
                    </a:lnTo>
                    <a:lnTo>
                      <a:pt x="129" y="265"/>
                    </a:lnTo>
                    <a:lnTo>
                      <a:pt x="125" y="259"/>
                    </a:lnTo>
                    <a:lnTo>
                      <a:pt x="123" y="251"/>
                    </a:lnTo>
                    <a:lnTo>
                      <a:pt x="126" y="236"/>
                    </a:lnTo>
                    <a:lnTo>
                      <a:pt x="135" y="248"/>
                    </a:lnTo>
                    <a:lnTo>
                      <a:pt x="139" y="250"/>
                    </a:lnTo>
                    <a:lnTo>
                      <a:pt x="140" y="246"/>
                    </a:lnTo>
                    <a:lnTo>
                      <a:pt x="135" y="234"/>
                    </a:lnTo>
                    <a:lnTo>
                      <a:pt x="154" y="236"/>
                    </a:lnTo>
                    <a:lnTo>
                      <a:pt x="164" y="234"/>
                    </a:lnTo>
                    <a:lnTo>
                      <a:pt x="170" y="228"/>
                    </a:lnTo>
                    <a:lnTo>
                      <a:pt x="175" y="230"/>
                    </a:lnTo>
                    <a:lnTo>
                      <a:pt x="178" y="222"/>
                    </a:lnTo>
                    <a:lnTo>
                      <a:pt x="189" y="231"/>
                    </a:lnTo>
                    <a:lnTo>
                      <a:pt x="190" y="237"/>
                    </a:lnTo>
                    <a:lnTo>
                      <a:pt x="193" y="240"/>
                    </a:lnTo>
                    <a:lnTo>
                      <a:pt x="187" y="246"/>
                    </a:lnTo>
                    <a:lnTo>
                      <a:pt x="193" y="253"/>
                    </a:lnTo>
                    <a:lnTo>
                      <a:pt x="202" y="259"/>
                    </a:lnTo>
                    <a:lnTo>
                      <a:pt x="213" y="262"/>
                    </a:lnTo>
                    <a:lnTo>
                      <a:pt x="220" y="262"/>
                    </a:lnTo>
                    <a:lnTo>
                      <a:pt x="227" y="266"/>
                    </a:lnTo>
                    <a:lnTo>
                      <a:pt x="227" y="278"/>
                    </a:lnTo>
                    <a:lnTo>
                      <a:pt x="230" y="286"/>
                    </a:lnTo>
                    <a:lnTo>
                      <a:pt x="230" y="289"/>
                    </a:lnTo>
                    <a:lnTo>
                      <a:pt x="236" y="297"/>
                    </a:lnTo>
                    <a:lnTo>
                      <a:pt x="240" y="306"/>
                    </a:lnTo>
                    <a:lnTo>
                      <a:pt x="240" y="312"/>
                    </a:lnTo>
                    <a:lnTo>
                      <a:pt x="239" y="318"/>
                    </a:lnTo>
                    <a:lnTo>
                      <a:pt x="246" y="333"/>
                    </a:lnTo>
                    <a:lnTo>
                      <a:pt x="257" y="338"/>
                    </a:lnTo>
                    <a:lnTo>
                      <a:pt x="257" y="335"/>
                    </a:lnTo>
                    <a:lnTo>
                      <a:pt x="260" y="329"/>
                    </a:lnTo>
                    <a:lnTo>
                      <a:pt x="254" y="319"/>
                    </a:lnTo>
                    <a:lnTo>
                      <a:pt x="252" y="313"/>
                    </a:lnTo>
                    <a:lnTo>
                      <a:pt x="255" y="310"/>
                    </a:lnTo>
                    <a:lnTo>
                      <a:pt x="260" y="312"/>
                    </a:lnTo>
                    <a:lnTo>
                      <a:pt x="272" y="301"/>
                    </a:lnTo>
                    <a:lnTo>
                      <a:pt x="277" y="301"/>
                    </a:lnTo>
                    <a:lnTo>
                      <a:pt x="284" y="294"/>
                    </a:lnTo>
                    <a:lnTo>
                      <a:pt x="296" y="295"/>
                    </a:lnTo>
                    <a:lnTo>
                      <a:pt x="302" y="292"/>
                    </a:lnTo>
                    <a:lnTo>
                      <a:pt x="302" y="277"/>
                    </a:lnTo>
                    <a:lnTo>
                      <a:pt x="299" y="269"/>
                    </a:lnTo>
                    <a:lnTo>
                      <a:pt x="305" y="265"/>
                    </a:lnTo>
                    <a:lnTo>
                      <a:pt x="308" y="253"/>
                    </a:lnTo>
                    <a:lnTo>
                      <a:pt x="315" y="253"/>
                    </a:lnTo>
                    <a:lnTo>
                      <a:pt x="321" y="245"/>
                    </a:lnTo>
                    <a:lnTo>
                      <a:pt x="330" y="242"/>
                    </a:lnTo>
                    <a:lnTo>
                      <a:pt x="327" y="230"/>
                    </a:lnTo>
                    <a:lnTo>
                      <a:pt x="322" y="230"/>
                    </a:lnTo>
                    <a:lnTo>
                      <a:pt x="321" y="225"/>
                    </a:lnTo>
                    <a:lnTo>
                      <a:pt x="322" y="219"/>
                    </a:lnTo>
                    <a:lnTo>
                      <a:pt x="312" y="219"/>
                    </a:lnTo>
                    <a:lnTo>
                      <a:pt x="308" y="216"/>
                    </a:lnTo>
                    <a:lnTo>
                      <a:pt x="298" y="219"/>
                    </a:lnTo>
                    <a:lnTo>
                      <a:pt x="292" y="216"/>
                    </a:lnTo>
                    <a:lnTo>
                      <a:pt x="284" y="216"/>
                    </a:lnTo>
                    <a:lnTo>
                      <a:pt x="280" y="221"/>
                    </a:lnTo>
                    <a:lnTo>
                      <a:pt x="269" y="219"/>
                    </a:lnTo>
                    <a:lnTo>
                      <a:pt x="261" y="222"/>
                    </a:lnTo>
                    <a:lnTo>
                      <a:pt x="255" y="228"/>
                    </a:lnTo>
                    <a:lnTo>
                      <a:pt x="236" y="228"/>
                    </a:lnTo>
                    <a:lnTo>
                      <a:pt x="236" y="225"/>
                    </a:lnTo>
                    <a:lnTo>
                      <a:pt x="239" y="224"/>
                    </a:lnTo>
                    <a:lnTo>
                      <a:pt x="246" y="212"/>
                    </a:lnTo>
                    <a:lnTo>
                      <a:pt x="246" y="202"/>
                    </a:lnTo>
                    <a:lnTo>
                      <a:pt x="249" y="196"/>
                    </a:lnTo>
                    <a:lnTo>
                      <a:pt x="239" y="193"/>
                    </a:lnTo>
                    <a:lnTo>
                      <a:pt x="227" y="184"/>
                    </a:lnTo>
                    <a:lnTo>
                      <a:pt x="211" y="186"/>
                    </a:lnTo>
                    <a:lnTo>
                      <a:pt x="208" y="181"/>
                    </a:lnTo>
                    <a:lnTo>
                      <a:pt x="210" y="172"/>
                    </a:lnTo>
                    <a:lnTo>
                      <a:pt x="205" y="161"/>
                    </a:lnTo>
                    <a:lnTo>
                      <a:pt x="202" y="160"/>
                    </a:lnTo>
                    <a:lnTo>
                      <a:pt x="198" y="170"/>
                    </a:lnTo>
                    <a:lnTo>
                      <a:pt x="190" y="174"/>
                    </a:lnTo>
                    <a:lnTo>
                      <a:pt x="187" y="167"/>
                    </a:lnTo>
                    <a:lnTo>
                      <a:pt x="190" y="163"/>
                    </a:lnTo>
                    <a:lnTo>
                      <a:pt x="190" y="157"/>
                    </a:lnTo>
                    <a:lnTo>
                      <a:pt x="189" y="154"/>
                    </a:lnTo>
                    <a:lnTo>
                      <a:pt x="195" y="151"/>
                    </a:lnTo>
                    <a:lnTo>
                      <a:pt x="202" y="139"/>
                    </a:lnTo>
                    <a:lnTo>
                      <a:pt x="207" y="136"/>
                    </a:lnTo>
                    <a:lnTo>
                      <a:pt x="204" y="125"/>
                    </a:lnTo>
                    <a:lnTo>
                      <a:pt x="207" y="119"/>
                    </a:lnTo>
                    <a:lnTo>
                      <a:pt x="202" y="116"/>
                    </a:lnTo>
                    <a:lnTo>
                      <a:pt x="199" y="119"/>
                    </a:lnTo>
                    <a:lnTo>
                      <a:pt x="193" y="113"/>
                    </a:lnTo>
                    <a:lnTo>
                      <a:pt x="192" y="105"/>
                    </a:lnTo>
                    <a:lnTo>
                      <a:pt x="193" y="98"/>
                    </a:lnTo>
                    <a:lnTo>
                      <a:pt x="187" y="91"/>
                    </a:lnTo>
                    <a:lnTo>
                      <a:pt x="189" y="87"/>
                    </a:lnTo>
                    <a:lnTo>
                      <a:pt x="190" y="79"/>
                    </a:lnTo>
                    <a:lnTo>
                      <a:pt x="187" y="76"/>
                    </a:lnTo>
                    <a:lnTo>
                      <a:pt x="187" y="73"/>
                    </a:lnTo>
                    <a:lnTo>
                      <a:pt x="199" y="70"/>
                    </a:lnTo>
                    <a:lnTo>
                      <a:pt x="196" y="58"/>
                    </a:lnTo>
                    <a:lnTo>
                      <a:pt x="190" y="53"/>
                    </a:lnTo>
                    <a:lnTo>
                      <a:pt x="193" y="46"/>
                    </a:lnTo>
                    <a:lnTo>
                      <a:pt x="199" y="43"/>
                    </a:lnTo>
                    <a:lnTo>
                      <a:pt x="199" y="34"/>
                    </a:lnTo>
                    <a:lnTo>
                      <a:pt x="196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8" name="Freeform 1260">
                <a:extLst>
                  <a:ext uri="{FF2B5EF4-FFF2-40B4-BE49-F238E27FC236}">
                    <a16:creationId xmlns:a16="http://schemas.microsoft.com/office/drawing/2014/main" id="{2D83C16A-F725-7612-56B0-E7F463C42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584"/>
                <a:ext cx="164" cy="168"/>
              </a:xfrm>
              <a:custGeom>
                <a:avLst/>
                <a:gdLst>
                  <a:gd name="T0" fmla="*/ 193 w 330"/>
                  <a:gd name="T1" fmla="*/ 46 h 338"/>
                  <a:gd name="T2" fmla="*/ 187 w 330"/>
                  <a:gd name="T3" fmla="*/ 73 h 338"/>
                  <a:gd name="T4" fmla="*/ 187 w 330"/>
                  <a:gd name="T5" fmla="*/ 91 h 338"/>
                  <a:gd name="T6" fmla="*/ 199 w 330"/>
                  <a:gd name="T7" fmla="*/ 119 h 338"/>
                  <a:gd name="T8" fmla="*/ 207 w 330"/>
                  <a:gd name="T9" fmla="*/ 136 h 338"/>
                  <a:gd name="T10" fmla="*/ 190 w 330"/>
                  <a:gd name="T11" fmla="*/ 157 h 338"/>
                  <a:gd name="T12" fmla="*/ 198 w 330"/>
                  <a:gd name="T13" fmla="*/ 170 h 338"/>
                  <a:gd name="T14" fmla="*/ 208 w 330"/>
                  <a:gd name="T15" fmla="*/ 181 h 338"/>
                  <a:gd name="T16" fmla="*/ 249 w 330"/>
                  <a:gd name="T17" fmla="*/ 196 h 338"/>
                  <a:gd name="T18" fmla="*/ 236 w 330"/>
                  <a:gd name="T19" fmla="*/ 225 h 338"/>
                  <a:gd name="T20" fmla="*/ 269 w 330"/>
                  <a:gd name="T21" fmla="*/ 219 h 338"/>
                  <a:gd name="T22" fmla="*/ 298 w 330"/>
                  <a:gd name="T23" fmla="*/ 219 h 338"/>
                  <a:gd name="T24" fmla="*/ 321 w 330"/>
                  <a:gd name="T25" fmla="*/ 225 h 338"/>
                  <a:gd name="T26" fmla="*/ 321 w 330"/>
                  <a:gd name="T27" fmla="*/ 245 h 338"/>
                  <a:gd name="T28" fmla="*/ 299 w 330"/>
                  <a:gd name="T29" fmla="*/ 269 h 338"/>
                  <a:gd name="T30" fmla="*/ 284 w 330"/>
                  <a:gd name="T31" fmla="*/ 294 h 338"/>
                  <a:gd name="T32" fmla="*/ 255 w 330"/>
                  <a:gd name="T33" fmla="*/ 310 h 338"/>
                  <a:gd name="T34" fmla="*/ 257 w 330"/>
                  <a:gd name="T35" fmla="*/ 335 h 338"/>
                  <a:gd name="T36" fmla="*/ 240 w 330"/>
                  <a:gd name="T37" fmla="*/ 312 h 338"/>
                  <a:gd name="T38" fmla="*/ 230 w 330"/>
                  <a:gd name="T39" fmla="*/ 286 h 338"/>
                  <a:gd name="T40" fmla="*/ 213 w 330"/>
                  <a:gd name="T41" fmla="*/ 262 h 338"/>
                  <a:gd name="T42" fmla="*/ 193 w 330"/>
                  <a:gd name="T43" fmla="*/ 240 h 338"/>
                  <a:gd name="T44" fmla="*/ 175 w 330"/>
                  <a:gd name="T45" fmla="*/ 230 h 338"/>
                  <a:gd name="T46" fmla="*/ 135 w 330"/>
                  <a:gd name="T47" fmla="*/ 234 h 338"/>
                  <a:gd name="T48" fmla="*/ 126 w 330"/>
                  <a:gd name="T49" fmla="*/ 236 h 338"/>
                  <a:gd name="T50" fmla="*/ 123 w 330"/>
                  <a:gd name="T51" fmla="*/ 266 h 338"/>
                  <a:gd name="T52" fmla="*/ 108 w 330"/>
                  <a:gd name="T53" fmla="*/ 289 h 338"/>
                  <a:gd name="T54" fmla="*/ 87 w 330"/>
                  <a:gd name="T55" fmla="*/ 307 h 338"/>
                  <a:gd name="T56" fmla="*/ 72 w 330"/>
                  <a:gd name="T57" fmla="*/ 322 h 338"/>
                  <a:gd name="T58" fmla="*/ 47 w 330"/>
                  <a:gd name="T59" fmla="*/ 333 h 338"/>
                  <a:gd name="T60" fmla="*/ 23 w 330"/>
                  <a:gd name="T61" fmla="*/ 324 h 338"/>
                  <a:gd name="T62" fmla="*/ 5 w 330"/>
                  <a:gd name="T63" fmla="*/ 329 h 338"/>
                  <a:gd name="T64" fmla="*/ 0 w 330"/>
                  <a:gd name="T65" fmla="*/ 301 h 338"/>
                  <a:gd name="T66" fmla="*/ 17 w 330"/>
                  <a:gd name="T67" fmla="*/ 289 h 338"/>
                  <a:gd name="T68" fmla="*/ 34 w 330"/>
                  <a:gd name="T69" fmla="*/ 295 h 338"/>
                  <a:gd name="T70" fmla="*/ 41 w 330"/>
                  <a:gd name="T71" fmla="*/ 272 h 338"/>
                  <a:gd name="T72" fmla="*/ 55 w 330"/>
                  <a:gd name="T73" fmla="*/ 253 h 338"/>
                  <a:gd name="T74" fmla="*/ 75 w 330"/>
                  <a:gd name="T75" fmla="*/ 234 h 338"/>
                  <a:gd name="T76" fmla="*/ 90 w 330"/>
                  <a:gd name="T77" fmla="*/ 228 h 338"/>
                  <a:gd name="T78" fmla="*/ 110 w 330"/>
                  <a:gd name="T79" fmla="*/ 239 h 338"/>
                  <a:gd name="T80" fmla="*/ 126 w 330"/>
                  <a:gd name="T81" fmla="*/ 228 h 338"/>
                  <a:gd name="T82" fmla="*/ 125 w 330"/>
                  <a:gd name="T83" fmla="*/ 201 h 338"/>
                  <a:gd name="T84" fmla="*/ 128 w 330"/>
                  <a:gd name="T85" fmla="*/ 177 h 338"/>
                  <a:gd name="T86" fmla="*/ 120 w 330"/>
                  <a:gd name="T87" fmla="*/ 170 h 338"/>
                  <a:gd name="T88" fmla="*/ 110 w 330"/>
                  <a:gd name="T89" fmla="*/ 149 h 338"/>
                  <a:gd name="T90" fmla="*/ 87 w 330"/>
                  <a:gd name="T91" fmla="*/ 131 h 338"/>
                  <a:gd name="T92" fmla="*/ 78 w 330"/>
                  <a:gd name="T93" fmla="*/ 116 h 338"/>
                  <a:gd name="T94" fmla="*/ 91 w 330"/>
                  <a:gd name="T95" fmla="*/ 88 h 338"/>
                  <a:gd name="T96" fmla="*/ 78 w 330"/>
                  <a:gd name="T97" fmla="*/ 78 h 338"/>
                  <a:gd name="T98" fmla="*/ 99 w 330"/>
                  <a:gd name="T99" fmla="*/ 70 h 338"/>
                  <a:gd name="T100" fmla="*/ 87 w 330"/>
                  <a:gd name="T101" fmla="*/ 46 h 338"/>
                  <a:gd name="T102" fmla="*/ 104 w 330"/>
                  <a:gd name="T103" fmla="*/ 29 h 338"/>
                  <a:gd name="T104" fmla="*/ 122 w 330"/>
                  <a:gd name="T105" fmla="*/ 34 h 338"/>
                  <a:gd name="T106" fmla="*/ 126 w 330"/>
                  <a:gd name="T107" fmla="*/ 14 h 338"/>
                  <a:gd name="T108" fmla="*/ 164 w 330"/>
                  <a:gd name="T109" fmla="*/ 17 h 338"/>
                  <a:gd name="T110" fmla="*/ 176 w 330"/>
                  <a:gd name="T111" fmla="*/ 0 h 338"/>
                  <a:gd name="T112" fmla="*/ 196 w 330"/>
                  <a:gd name="T113" fmla="*/ 19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0" h="338">
                    <a:moveTo>
                      <a:pt x="196" y="28"/>
                    </a:moveTo>
                    <a:lnTo>
                      <a:pt x="199" y="34"/>
                    </a:lnTo>
                    <a:lnTo>
                      <a:pt x="199" y="43"/>
                    </a:lnTo>
                    <a:lnTo>
                      <a:pt x="193" y="46"/>
                    </a:lnTo>
                    <a:lnTo>
                      <a:pt x="190" y="53"/>
                    </a:lnTo>
                    <a:lnTo>
                      <a:pt x="196" y="58"/>
                    </a:lnTo>
                    <a:lnTo>
                      <a:pt x="199" y="70"/>
                    </a:lnTo>
                    <a:lnTo>
                      <a:pt x="187" y="73"/>
                    </a:lnTo>
                    <a:lnTo>
                      <a:pt x="187" y="76"/>
                    </a:lnTo>
                    <a:lnTo>
                      <a:pt x="190" y="79"/>
                    </a:lnTo>
                    <a:lnTo>
                      <a:pt x="189" y="87"/>
                    </a:lnTo>
                    <a:lnTo>
                      <a:pt x="187" y="91"/>
                    </a:lnTo>
                    <a:lnTo>
                      <a:pt x="193" y="98"/>
                    </a:lnTo>
                    <a:lnTo>
                      <a:pt x="192" y="105"/>
                    </a:lnTo>
                    <a:lnTo>
                      <a:pt x="193" y="113"/>
                    </a:lnTo>
                    <a:lnTo>
                      <a:pt x="199" y="119"/>
                    </a:lnTo>
                    <a:lnTo>
                      <a:pt x="202" y="116"/>
                    </a:lnTo>
                    <a:lnTo>
                      <a:pt x="207" y="119"/>
                    </a:lnTo>
                    <a:lnTo>
                      <a:pt x="204" y="125"/>
                    </a:lnTo>
                    <a:lnTo>
                      <a:pt x="207" y="136"/>
                    </a:lnTo>
                    <a:lnTo>
                      <a:pt x="202" y="139"/>
                    </a:lnTo>
                    <a:lnTo>
                      <a:pt x="195" y="151"/>
                    </a:lnTo>
                    <a:lnTo>
                      <a:pt x="189" y="154"/>
                    </a:lnTo>
                    <a:lnTo>
                      <a:pt x="190" y="157"/>
                    </a:lnTo>
                    <a:lnTo>
                      <a:pt x="190" y="163"/>
                    </a:lnTo>
                    <a:lnTo>
                      <a:pt x="187" y="167"/>
                    </a:lnTo>
                    <a:lnTo>
                      <a:pt x="190" y="174"/>
                    </a:lnTo>
                    <a:lnTo>
                      <a:pt x="198" y="170"/>
                    </a:lnTo>
                    <a:lnTo>
                      <a:pt x="202" y="160"/>
                    </a:lnTo>
                    <a:lnTo>
                      <a:pt x="205" y="161"/>
                    </a:lnTo>
                    <a:lnTo>
                      <a:pt x="210" y="172"/>
                    </a:lnTo>
                    <a:lnTo>
                      <a:pt x="208" y="181"/>
                    </a:lnTo>
                    <a:lnTo>
                      <a:pt x="211" y="186"/>
                    </a:lnTo>
                    <a:lnTo>
                      <a:pt x="227" y="184"/>
                    </a:lnTo>
                    <a:lnTo>
                      <a:pt x="239" y="193"/>
                    </a:lnTo>
                    <a:lnTo>
                      <a:pt x="249" y="196"/>
                    </a:lnTo>
                    <a:lnTo>
                      <a:pt x="246" y="202"/>
                    </a:lnTo>
                    <a:lnTo>
                      <a:pt x="246" y="212"/>
                    </a:lnTo>
                    <a:lnTo>
                      <a:pt x="239" y="224"/>
                    </a:lnTo>
                    <a:lnTo>
                      <a:pt x="236" y="225"/>
                    </a:lnTo>
                    <a:lnTo>
                      <a:pt x="236" y="228"/>
                    </a:lnTo>
                    <a:lnTo>
                      <a:pt x="255" y="228"/>
                    </a:lnTo>
                    <a:lnTo>
                      <a:pt x="261" y="222"/>
                    </a:lnTo>
                    <a:lnTo>
                      <a:pt x="269" y="219"/>
                    </a:lnTo>
                    <a:lnTo>
                      <a:pt x="280" y="221"/>
                    </a:lnTo>
                    <a:lnTo>
                      <a:pt x="284" y="216"/>
                    </a:lnTo>
                    <a:lnTo>
                      <a:pt x="292" y="216"/>
                    </a:lnTo>
                    <a:lnTo>
                      <a:pt x="298" y="219"/>
                    </a:lnTo>
                    <a:lnTo>
                      <a:pt x="308" y="216"/>
                    </a:lnTo>
                    <a:lnTo>
                      <a:pt x="312" y="219"/>
                    </a:lnTo>
                    <a:lnTo>
                      <a:pt x="322" y="219"/>
                    </a:lnTo>
                    <a:lnTo>
                      <a:pt x="321" y="225"/>
                    </a:lnTo>
                    <a:lnTo>
                      <a:pt x="322" y="230"/>
                    </a:lnTo>
                    <a:lnTo>
                      <a:pt x="327" y="230"/>
                    </a:lnTo>
                    <a:lnTo>
                      <a:pt x="330" y="242"/>
                    </a:lnTo>
                    <a:lnTo>
                      <a:pt x="321" y="245"/>
                    </a:lnTo>
                    <a:lnTo>
                      <a:pt x="315" y="253"/>
                    </a:lnTo>
                    <a:lnTo>
                      <a:pt x="308" y="253"/>
                    </a:lnTo>
                    <a:lnTo>
                      <a:pt x="305" y="265"/>
                    </a:lnTo>
                    <a:lnTo>
                      <a:pt x="299" y="269"/>
                    </a:lnTo>
                    <a:lnTo>
                      <a:pt x="302" y="277"/>
                    </a:lnTo>
                    <a:lnTo>
                      <a:pt x="302" y="292"/>
                    </a:lnTo>
                    <a:lnTo>
                      <a:pt x="296" y="295"/>
                    </a:lnTo>
                    <a:lnTo>
                      <a:pt x="284" y="294"/>
                    </a:lnTo>
                    <a:lnTo>
                      <a:pt x="277" y="301"/>
                    </a:lnTo>
                    <a:lnTo>
                      <a:pt x="272" y="301"/>
                    </a:lnTo>
                    <a:lnTo>
                      <a:pt x="260" y="312"/>
                    </a:lnTo>
                    <a:lnTo>
                      <a:pt x="255" y="310"/>
                    </a:lnTo>
                    <a:lnTo>
                      <a:pt x="252" y="313"/>
                    </a:lnTo>
                    <a:lnTo>
                      <a:pt x="254" y="319"/>
                    </a:lnTo>
                    <a:lnTo>
                      <a:pt x="260" y="329"/>
                    </a:lnTo>
                    <a:lnTo>
                      <a:pt x="257" y="335"/>
                    </a:lnTo>
                    <a:lnTo>
                      <a:pt x="257" y="338"/>
                    </a:lnTo>
                    <a:lnTo>
                      <a:pt x="246" y="333"/>
                    </a:lnTo>
                    <a:lnTo>
                      <a:pt x="239" y="318"/>
                    </a:lnTo>
                    <a:lnTo>
                      <a:pt x="240" y="312"/>
                    </a:lnTo>
                    <a:lnTo>
                      <a:pt x="240" y="306"/>
                    </a:lnTo>
                    <a:lnTo>
                      <a:pt x="236" y="297"/>
                    </a:lnTo>
                    <a:lnTo>
                      <a:pt x="230" y="289"/>
                    </a:lnTo>
                    <a:lnTo>
                      <a:pt x="230" y="286"/>
                    </a:lnTo>
                    <a:lnTo>
                      <a:pt x="227" y="278"/>
                    </a:lnTo>
                    <a:lnTo>
                      <a:pt x="227" y="266"/>
                    </a:lnTo>
                    <a:lnTo>
                      <a:pt x="220" y="262"/>
                    </a:lnTo>
                    <a:lnTo>
                      <a:pt x="213" y="262"/>
                    </a:lnTo>
                    <a:lnTo>
                      <a:pt x="202" y="259"/>
                    </a:lnTo>
                    <a:lnTo>
                      <a:pt x="193" y="253"/>
                    </a:lnTo>
                    <a:lnTo>
                      <a:pt x="187" y="246"/>
                    </a:lnTo>
                    <a:lnTo>
                      <a:pt x="193" y="240"/>
                    </a:lnTo>
                    <a:lnTo>
                      <a:pt x="190" y="237"/>
                    </a:lnTo>
                    <a:lnTo>
                      <a:pt x="189" y="231"/>
                    </a:lnTo>
                    <a:lnTo>
                      <a:pt x="178" y="222"/>
                    </a:lnTo>
                    <a:lnTo>
                      <a:pt x="175" y="230"/>
                    </a:lnTo>
                    <a:lnTo>
                      <a:pt x="170" y="228"/>
                    </a:lnTo>
                    <a:lnTo>
                      <a:pt x="164" y="234"/>
                    </a:lnTo>
                    <a:lnTo>
                      <a:pt x="154" y="236"/>
                    </a:lnTo>
                    <a:lnTo>
                      <a:pt x="135" y="234"/>
                    </a:lnTo>
                    <a:lnTo>
                      <a:pt x="140" y="246"/>
                    </a:lnTo>
                    <a:lnTo>
                      <a:pt x="139" y="250"/>
                    </a:lnTo>
                    <a:lnTo>
                      <a:pt x="135" y="248"/>
                    </a:lnTo>
                    <a:lnTo>
                      <a:pt x="126" y="236"/>
                    </a:lnTo>
                    <a:lnTo>
                      <a:pt x="123" y="251"/>
                    </a:lnTo>
                    <a:lnTo>
                      <a:pt x="125" y="259"/>
                    </a:lnTo>
                    <a:lnTo>
                      <a:pt x="129" y="265"/>
                    </a:lnTo>
                    <a:lnTo>
                      <a:pt x="123" y="266"/>
                    </a:lnTo>
                    <a:lnTo>
                      <a:pt x="114" y="277"/>
                    </a:lnTo>
                    <a:lnTo>
                      <a:pt x="114" y="283"/>
                    </a:lnTo>
                    <a:lnTo>
                      <a:pt x="117" y="291"/>
                    </a:lnTo>
                    <a:lnTo>
                      <a:pt x="108" y="289"/>
                    </a:lnTo>
                    <a:lnTo>
                      <a:pt x="104" y="295"/>
                    </a:lnTo>
                    <a:lnTo>
                      <a:pt x="96" y="292"/>
                    </a:lnTo>
                    <a:lnTo>
                      <a:pt x="90" y="309"/>
                    </a:lnTo>
                    <a:lnTo>
                      <a:pt x="87" y="307"/>
                    </a:lnTo>
                    <a:lnTo>
                      <a:pt x="84" y="315"/>
                    </a:lnTo>
                    <a:lnTo>
                      <a:pt x="81" y="321"/>
                    </a:lnTo>
                    <a:lnTo>
                      <a:pt x="75" y="321"/>
                    </a:lnTo>
                    <a:lnTo>
                      <a:pt x="72" y="322"/>
                    </a:lnTo>
                    <a:lnTo>
                      <a:pt x="64" y="322"/>
                    </a:lnTo>
                    <a:lnTo>
                      <a:pt x="60" y="326"/>
                    </a:lnTo>
                    <a:lnTo>
                      <a:pt x="57" y="332"/>
                    </a:lnTo>
                    <a:lnTo>
                      <a:pt x="47" y="333"/>
                    </a:lnTo>
                    <a:lnTo>
                      <a:pt x="41" y="326"/>
                    </a:lnTo>
                    <a:lnTo>
                      <a:pt x="35" y="326"/>
                    </a:lnTo>
                    <a:lnTo>
                      <a:pt x="34" y="329"/>
                    </a:lnTo>
                    <a:lnTo>
                      <a:pt x="23" y="324"/>
                    </a:lnTo>
                    <a:lnTo>
                      <a:pt x="17" y="324"/>
                    </a:lnTo>
                    <a:lnTo>
                      <a:pt x="11" y="321"/>
                    </a:lnTo>
                    <a:lnTo>
                      <a:pt x="11" y="326"/>
                    </a:lnTo>
                    <a:lnTo>
                      <a:pt x="5" y="329"/>
                    </a:lnTo>
                    <a:lnTo>
                      <a:pt x="2" y="322"/>
                    </a:lnTo>
                    <a:lnTo>
                      <a:pt x="8" y="310"/>
                    </a:lnTo>
                    <a:lnTo>
                      <a:pt x="8" y="307"/>
                    </a:lnTo>
                    <a:lnTo>
                      <a:pt x="0" y="301"/>
                    </a:lnTo>
                    <a:lnTo>
                      <a:pt x="6" y="289"/>
                    </a:lnTo>
                    <a:lnTo>
                      <a:pt x="5" y="281"/>
                    </a:lnTo>
                    <a:lnTo>
                      <a:pt x="14" y="286"/>
                    </a:lnTo>
                    <a:lnTo>
                      <a:pt x="17" y="289"/>
                    </a:lnTo>
                    <a:lnTo>
                      <a:pt x="25" y="289"/>
                    </a:lnTo>
                    <a:lnTo>
                      <a:pt x="29" y="291"/>
                    </a:lnTo>
                    <a:lnTo>
                      <a:pt x="28" y="295"/>
                    </a:lnTo>
                    <a:lnTo>
                      <a:pt x="34" y="295"/>
                    </a:lnTo>
                    <a:lnTo>
                      <a:pt x="37" y="286"/>
                    </a:lnTo>
                    <a:lnTo>
                      <a:pt x="37" y="283"/>
                    </a:lnTo>
                    <a:lnTo>
                      <a:pt x="41" y="277"/>
                    </a:lnTo>
                    <a:lnTo>
                      <a:pt x="41" y="272"/>
                    </a:lnTo>
                    <a:lnTo>
                      <a:pt x="47" y="262"/>
                    </a:lnTo>
                    <a:lnTo>
                      <a:pt x="54" y="259"/>
                    </a:lnTo>
                    <a:lnTo>
                      <a:pt x="47" y="256"/>
                    </a:lnTo>
                    <a:lnTo>
                      <a:pt x="55" y="253"/>
                    </a:lnTo>
                    <a:lnTo>
                      <a:pt x="52" y="245"/>
                    </a:lnTo>
                    <a:lnTo>
                      <a:pt x="58" y="231"/>
                    </a:lnTo>
                    <a:lnTo>
                      <a:pt x="72" y="236"/>
                    </a:lnTo>
                    <a:lnTo>
                      <a:pt x="75" y="234"/>
                    </a:lnTo>
                    <a:lnTo>
                      <a:pt x="66" y="225"/>
                    </a:lnTo>
                    <a:lnTo>
                      <a:pt x="75" y="225"/>
                    </a:lnTo>
                    <a:lnTo>
                      <a:pt x="79" y="222"/>
                    </a:lnTo>
                    <a:lnTo>
                      <a:pt x="90" y="228"/>
                    </a:lnTo>
                    <a:lnTo>
                      <a:pt x="101" y="228"/>
                    </a:lnTo>
                    <a:lnTo>
                      <a:pt x="99" y="233"/>
                    </a:lnTo>
                    <a:lnTo>
                      <a:pt x="107" y="234"/>
                    </a:lnTo>
                    <a:lnTo>
                      <a:pt x="110" y="239"/>
                    </a:lnTo>
                    <a:lnTo>
                      <a:pt x="113" y="237"/>
                    </a:lnTo>
                    <a:lnTo>
                      <a:pt x="111" y="231"/>
                    </a:lnTo>
                    <a:lnTo>
                      <a:pt x="114" y="228"/>
                    </a:lnTo>
                    <a:lnTo>
                      <a:pt x="126" y="228"/>
                    </a:lnTo>
                    <a:lnTo>
                      <a:pt x="129" y="219"/>
                    </a:lnTo>
                    <a:lnTo>
                      <a:pt x="140" y="210"/>
                    </a:lnTo>
                    <a:lnTo>
                      <a:pt x="131" y="201"/>
                    </a:lnTo>
                    <a:lnTo>
                      <a:pt x="125" y="201"/>
                    </a:lnTo>
                    <a:lnTo>
                      <a:pt x="122" y="192"/>
                    </a:lnTo>
                    <a:lnTo>
                      <a:pt x="117" y="189"/>
                    </a:lnTo>
                    <a:lnTo>
                      <a:pt x="117" y="180"/>
                    </a:lnTo>
                    <a:lnTo>
                      <a:pt x="128" y="177"/>
                    </a:lnTo>
                    <a:lnTo>
                      <a:pt x="129" y="184"/>
                    </a:lnTo>
                    <a:lnTo>
                      <a:pt x="132" y="175"/>
                    </a:lnTo>
                    <a:lnTo>
                      <a:pt x="128" y="172"/>
                    </a:lnTo>
                    <a:lnTo>
                      <a:pt x="120" y="170"/>
                    </a:lnTo>
                    <a:lnTo>
                      <a:pt x="123" y="161"/>
                    </a:lnTo>
                    <a:lnTo>
                      <a:pt x="123" y="158"/>
                    </a:lnTo>
                    <a:lnTo>
                      <a:pt x="117" y="157"/>
                    </a:lnTo>
                    <a:lnTo>
                      <a:pt x="110" y="149"/>
                    </a:lnTo>
                    <a:lnTo>
                      <a:pt x="104" y="149"/>
                    </a:lnTo>
                    <a:lnTo>
                      <a:pt x="98" y="146"/>
                    </a:lnTo>
                    <a:lnTo>
                      <a:pt x="95" y="140"/>
                    </a:lnTo>
                    <a:lnTo>
                      <a:pt x="87" y="131"/>
                    </a:lnTo>
                    <a:lnTo>
                      <a:pt x="78" y="128"/>
                    </a:lnTo>
                    <a:lnTo>
                      <a:pt x="67" y="120"/>
                    </a:lnTo>
                    <a:lnTo>
                      <a:pt x="75" y="114"/>
                    </a:lnTo>
                    <a:lnTo>
                      <a:pt x="78" y="116"/>
                    </a:lnTo>
                    <a:lnTo>
                      <a:pt x="81" y="111"/>
                    </a:lnTo>
                    <a:lnTo>
                      <a:pt x="84" y="101"/>
                    </a:lnTo>
                    <a:lnTo>
                      <a:pt x="93" y="99"/>
                    </a:lnTo>
                    <a:lnTo>
                      <a:pt x="91" y="88"/>
                    </a:lnTo>
                    <a:lnTo>
                      <a:pt x="87" y="87"/>
                    </a:lnTo>
                    <a:lnTo>
                      <a:pt x="78" y="85"/>
                    </a:lnTo>
                    <a:lnTo>
                      <a:pt x="75" y="79"/>
                    </a:lnTo>
                    <a:lnTo>
                      <a:pt x="78" y="78"/>
                    </a:lnTo>
                    <a:lnTo>
                      <a:pt x="87" y="76"/>
                    </a:lnTo>
                    <a:lnTo>
                      <a:pt x="91" y="79"/>
                    </a:lnTo>
                    <a:lnTo>
                      <a:pt x="95" y="75"/>
                    </a:lnTo>
                    <a:lnTo>
                      <a:pt x="99" y="70"/>
                    </a:lnTo>
                    <a:lnTo>
                      <a:pt x="102" y="64"/>
                    </a:lnTo>
                    <a:lnTo>
                      <a:pt x="99" y="53"/>
                    </a:lnTo>
                    <a:lnTo>
                      <a:pt x="95" y="49"/>
                    </a:lnTo>
                    <a:lnTo>
                      <a:pt x="87" y="46"/>
                    </a:lnTo>
                    <a:lnTo>
                      <a:pt x="91" y="37"/>
                    </a:lnTo>
                    <a:lnTo>
                      <a:pt x="96" y="34"/>
                    </a:lnTo>
                    <a:lnTo>
                      <a:pt x="99" y="25"/>
                    </a:lnTo>
                    <a:lnTo>
                      <a:pt x="104" y="29"/>
                    </a:lnTo>
                    <a:lnTo>
                      <a:pt x="102" y="37"/>
                    </a:lnTo>
                    <a:lnTo>
                      <a:pt x="110" y="43"/>
                    </a:lnTo>
                    <a:lnTo>
                      <a:pt x="114" y="43"/>
                    </a:lnTo>
                    <a:lnTo>
                      <a:pt x="122" y="34"/>
                    </a:lnTo>
                    <a:lnTo>
                      <a:pt x="114" y="29"/>
                    </a:lnTo>
                    <a:lnTo>
                      <a:pt x="117" y="15"/>
                    </a:lnTo>
                    <a:lnTo>
                      <a:pt x="123" y="19"/>
                    </a:lnTo>
                    <a:lnTo>
                      <a:pt x="126" y="14"/>
                    </a:lnTo>
                    <a:lnTo>
                      <a:pt x="132" y="11"/>
                    </a:lnTo>
                    <a:lnTo>
                      <a:pt x="154" y="9"/>
                    </a:lnTo>
                    <a:lnTo>
                      <a:pt x="163" y="14"/>
                    </a:lnTo>
                    <a:lnTo>
                      <a:pt x="164" y="17"/>
                    </a:lnTo>
                    <a:lnTo>
                      <a:pt x="170" y="17"/>
                    </a:lnTo>
                    <a:lnTo>
                      <a:pt x="170" y="12"/>
                    </a:lnTo>
                    <a:lnTo>
                      <a:pt x="175" y="6"/>
                    </a:lnTo>
                    <a:lnTo>
                      <a:pt x="176" y="0"/>
                    </a:lnTo>
                    <a:lnTo>
                      <a:pt x="183" y="3"/>
                    </a:lnTo>
                    <a:lnTo>
                      <a:pt x="186" y="6"/>
                    </a:lnTo>
                    <a:lnTo>
                      <a:pt x="190" y="17"/>
                    </a:lnTo>
                    <a:lnTo>
                      <a:pt x="196" y="19"/>
                    </a:lnTo>
                    <a:lnTo>
                      <a:pt x="196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9" name="Freeform 1261">
                <a:extLst>
                  <a:ext uri="{FF2B5EF4-FFF2-40B4-BE49-F238E27FC236}">
                    <a16:creationId xmlns:a16="http://schemas.microsoft.com/office/drawing/2014/main" id="{33F965CE-844A-D9E4-AA25-986A796A4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2584"/>
                <a:ext cx="164" cy="168"/>
              </a:xfrm>
              <a:custGeom>
                <a:avLst/>
                <a:gdLst>
                  <a:gd name="T0" fmla="*/ 193 w 330"/>
                  <a:gd name="T1" fmla="*/ 46 h 338"/>
                  <a:gd name="T2" fmla="*/ 187 w 330"/>
                  <a:gd name="T3" fmla="*/ 73 h 338"/>
                  <a:gd name="T4" fmla="*/ 187 w 330"/>
                  <a:gd name="T5" fmla="*/ 91 h 338"/>
                  <a:gd name="T6" fmla="*/ 199 w 330"/>
                  <a:gd name="T7" fmla="*/ 119 h 338"/>
                  <a:gd name="T8" fmla="*/ 207 w 330"/>
                  <a:gd name="T9" fmla="*/ 136 h 338"/>
                  <a:gd name="T10" fmla="*/ 190 w 330"/>
                  <a:gd name="T11" fmla="*/ 157 h 338"/>
                  <a:gd name="T12" fmla="*/ 198 w 330"/>
                  <a:gd name="T13" fmla="*/ 170 h 338"/>
                  <a:gd name="T14" fmla="*/ 208 w 330"/>
                  <a:gd name="T15" fmla="*/ 181 h 338"/>
                  <a:gd name="T16" fmla="*/ 249 w 330"/>
                  <a:gd name="T17" fmla="*/ 196 h 338"/>
                  <a:gd name="T18" fmla="*/ 236 w 330"/>
                  <a:gd name="T19" fmla="*/ 225 h 338"/>
                  <a:gd name="T20" fmla="*/ 269 w 330"/>
                  <a:gd name="T21" fmla="*/ 219 h 338"/>
                  <a:gd name="T22" fmla="*/ 298 w 330"/>
                  <a:gd name="T23" fmla="*/ 219 h 338"/>
                  <a:gd name="T24" fmla="*/ 321 w 330"/>
                  <a:gd name="T25" fmla="*/ 225 h 338"/>
                  <a:gd name="T26" fmla="*/ 321 w 330"/>
                  <a:gd name="T27" fmla="*/ 245 h 338"/>
                  <a:gd name="T28" fmla="*/ 299 w 330"/>
                  <a:gd name="T29" fmla="*/ 269 h 338"/>
                  <a:gd name="T30" fmla="*/ 284 w 330"/>
                  <a:gd name="T31" fmla="*/ 294 h 338"/>
                  <a:gd name="T32" fmla="*/ 255 w 330"/>
                  <a:gd name="T33" fmla="*/ 310 h 338"/>
                  <a:gd name="T34" fmla="*/ 257 w 330"/>
                  <a:gd name="T35" fmla="*/ 335 h 338"/>
                  <a:gd name="T36" fmla="*/ 240 w 330"/>
                  <a:gd name="T37" fmla="*/ 312 h 338"/>
                  <a:gd name="T38" fmla="*/ 230 w 330"/>
                  <a:gd name="T39" fmla="*/ 286 h 338"/>
                  <a:gd name="T40" fmla="*/ 213 w 330"/>
                  <a:gd name="T41" fmla="*/ 262 h 338"/>
                  <a:gd name="T42" fmla="*/ 193 w 330"/>
                  <a:gd name="T43" fmla="*/ 240 h 338"/>
                  <a:gd name="T44" fmla="*/ 175 w 330"/>
                  <a:gd name="T45" fmla="*/ 230 h 338"/>
                  <a:gd name="T46" fmla="*/ 135 w 330"/>
                  <a:gd name="T47" fmla="*/ 234 h 338"/>
                  <a:gd name="T48" fmla="*/ 126 w 330"/>
                  <a:gd name="T49" fmla="*/ 236 h 338"/>
                  <a:gd name="T50" fmla="*/ 123 w 330"/>
                  <a:gd name="T51" fmla="*/ 266 h 338"/>
                  <a:gd name="T52" fmla="*/ 108 w 330"/>
                  <a:gd name="T53" fmla="*/ 289 h 338"/>
                  <a:gd name="T54" fmla="*/ 87 w 330"/>
                  <a:gd name="T55" fmla="*/ 307 h 338"/>
                  <a:gd name="T56" fmla="*/ 72 w 330"/>
                  <a:gd name="T57" fmla="*/ 322 h 338"/>
                  <a:gd name="T58" fmla="*/ 47 w 330"/>
                  <a:gd name="T59" fmla="*/ 333 h 338"/>
                  <a:gd name="T60" fmla="*/ 23 w 330"/>
                  <a:gd name="T61" fmla="*/ 324 h 338"/>
                  <a:gd name="T62" fmla="*/ 5 w 330"/>
                  <a:gd name="T63" fmla="*/ 329 h 338"/>
                  <a:gd name="T64" fmla="*/ 0 w 330"/>
                  <a:gd name="T65" fmla="*/ 301 h 338"/>
                  <a:gd name="T66" fmla="*/ 17 w 330"/>
                  <a:gd name="T67" fmla="*/ 289 h 338"/>
                  <a:gd name="T68" fmla="*/ 34 w 330"/>
                  <a:gd name="T69" fmla="*/ 295 h 338"/>
                  <a:gd name="T70" fmla="*/ 41 w 330"/>
                  <a:gd name="T71" fmla="*/ 272 h 338"/>
                  <a:gd name="T72" fmla="*/ 55 w 330"/>
                  <a:gd name="T73" fmla="*/ 253 h 338"/>
                  <a:gd name="T74" fmla="*/ 75 w 330"/>
                  <a:gd name="T75" fmla="*/ 234 h 338"/>
                  <a:gd name="T76" fmla="*/ 90 w 330"/>
                  <a:gd name="T77" fmla="*/ 228 h 338"/>
                  <a:gd name="T78" fmla="*/ 110 w 330"/>
                  <a:gd name="T79" fmla="*/ 239 h 338"/>
                  <a:gd name="T80" fmla="*/ 126 w 330"/>
                  <a:gd name="T81" fmla="*/ 228 h 338"/>
                  <a:gd name="T82" fmla="*/ 125 w 330"/>
                  <a:gd name="T83" fmla="*/ 201 h 338"/>
                  <a:gd name="T84" fmla="*/ 128 w 330"/>
                  <a:gd name="T85" fmla="*/ 177 h 338"/>
                  <a:gd name="T86" fmla="*/ 120 w 330"/>
                  <a:gd name="T87" fmla="*/ 170 h 338"/>
                  <a:gd name="T88" fmla="*/ 110 w 330"/>
                  <a:gd name="T89" fmla="*/ 149 h 338"/>
                  <a:gd name="T90" fmla="*/ 87 w 330"/>
                  <a:gd name="T91" fmla="*/ 131 h 338"/>
                  <a:gd name="T92" fmla="*/ 78 w 330"/>
                  <a:gd name="T93" fmla="*/ 116 h 338"/>
                  <a:gd name="T94" fmla="*/ 91 w 330"/>
                  <a:gd name="T95" fmla="*/ 88 h 338"/>
                  <a:gd name="T96" fmla="*/ 78 w 330"/>
                  <a:gd name="T97" fmla="*/ 78 h 338"/>
                  <a:gd name="T98" fmla="*/ 99 w 330"/>
                  <a:gd name="T99" fmla="*/ 70 h 338"/>
                  <a:gd name="T100" fmla="*/ 87 w 330"/>
                  <a:gd name="T101" fmla="*/ 46 h 338"/>
                  <a:gd name="T102" fmla="*/ 104 w 330"/>
                  <a:gd name="T103" fmla="*/ 29 h 338"/>
                  <a:gd name="T104" fmla="*/ 122 w 330"/>
                  <a:gd name="T105" fmla="*/ 34 h 338"/>
                  <a:gd name="T106" fmla="*/ 126 w 330"/>
                  <a:gd name="T107" fmla="*/ 14 h 338"/>
                  <a:gd name="T108" fmla="*/ 164 w 330"/>
                  <a:gd name="T109" fmla="*/ 17 h 338"/>
                  <a:gd name="T110" fmla="*/ 176 w 330"/>
                  <a:gd name="T111" fmla="*/ 0 h 338"/>
                  <a:gd name="T112" fmla="*/ 196 w 330"/>
                  <a:gd name="T113" fmla="*/ 19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0" h="338">
                    <a:moveTo>
                      <a:pt x="196" y="28"/>
                    </a:moveTo>
                    <a:lnTo>
                      <a:pt x="199" y="34"/>
                    </a:lnTo>
                    <a:lnTo>
                      <a:pt x="199" y="43"/>
                    </a:lnTo>
                    <a:lnTo>
                      <a:pt x="193" y="46"/>
                    </a:lnTo>
                    <a:lnTo>
                      <a:pt x="190" y="53"/>
                    </a:lnTo>
                    <a:lnTo>
                      <a:pt x="196" y="58"/>
                    </a:lnTo>
                    <a:lnTo>
                      <a:pt x="199" y="70"/>
                    </a:lnTo>
                    <a:lnTo>
                      <a:pt x="187" y="73"/>
                    </a:lnTo>
                    <a:lnTo>
                      <a:pt x="187" y="76"/>
                    </a:lnTo>
                    <a:lnTo>
                      <a:pt x="190" y="79"/>
                    </a:lnTo>
                    <a:lnTo>
                      <a:pt x="189" y="87"/>
                    </a:lnTo>
                    <a:lnTo>
                      <a:pt x="187" y="91"/>
                    </a:lnTo>
                    <a:lnTo>
                      <a:pt x="193" y="98"/>
                    </a:lnTo>
                    <a:lnTo>
                      <a:pt x="192" y="105"/>
                    </a:lnTo>
                    <a:lnTo>
                      <a:pt x="193" y="113"/>
                    </a:lnTo>
                    <a:lnTo>
                      <a:pt x="199" y="119"/>
                    </a:lnTo>
                    <a:lnTo>
                      <a:pt x="202" y="116"/>
                    </a:lnTo>
                    <a:lnTo>
                      <a:pt x="207" y="119"/>
                    </a:lnTo>
                    <a:lnTo>
                      <a:pt x="204" y="125"/>
                    </a:lnTo>
                    <a:lnTo>
                      <a:pt x="207" y="136"/>
                    </a:lnTo>
                    <a:lnTo>
                      <a:pt x="202" y="139"/>
                    </a:lnTo>
                    <a:lnTo>
                      <a:pt x="195" y="151"/>
                    </a:lnTo>
                    <a:lnTo>
                      <a:pt x="189" y="154"/>
                    </a:lnTo>
                    <a:lnTo>
                      <a:pt x="190" y="157"/>
                    </a:lnTo>
                    <a:lnTo>
                      <a:pt x="190" y="163"/>
                    </a:lnTo>
                    <a:lnTo>
                      <a:pt x="187" y="167"/>
                    </a:lnTo>
                    <a:lnTo>
                      <a:pt x="190" y="174"/>
                    </a:lnTo>
                    <a:lnTo>
                      <a:pt x="198" y="170"/>
                    </a:lnTo>
                    <a:lnTo>
                      <a:pt x="202" y="160"/>
                    </a:lnTo>
                    <a:lnTo>
                      <a:pt x="205" y="161"/>
                    </a:lnTo>
                    <a:lnTo>
                      <a:pt x="210" y="172"/>
                    </a:lnTo>
                    <a:lnTo>
                      <a:pt x="208" y="181"/>
                    </a:lnTo>
                    <a:lnTo>
                      <a:pt x="211" y="186"/>
                    </a:lnTo>
                    <a:lnTo>
                      <a:pt x="227" y="184"/>
                    </a:lnTo>
                    <a:lnTo>
                      <a:pt x="239" y="193"/>
                    </a:lnTo>
                    <a:lnTo>
                      <a:pt x="249" y="196"/>
                    </a:lnTo>
                    <a:lnTo>
                      <a:pt x="246" y="202"/>
                    </a:lnTo>
                    <a:lnTo>
                      <a:pt x="246" y="212"/>
                    </a:lnTo>
                    <a:lnTo>
                      <a:pt x="239" y="224"/>
                    </a:lnTo>
                    <a:lnTo>
                      <a:pt x="236" y="225"/>
                    </a:lnTo>
                    <a:lnTo>
                      <a:pt x="236" y="228"/>
                    </a:lnTo>
                    <a:lnTo>
                      <a:pt x="255" y="228"/>
                    </a:lnTo>
                    <a:lnTo>
                      <a:pt x="261" y="222"/>
                    </a:lnTo>
                    <a:lnTo>
                      <a:pt x="269" y="219"/>
                    </a:lnTo>
                    <a:lnTo>
                      <a:pt x="280" y="221"/>
                    </a:lnTo>
                    <a:lnTo>
                      <a:pt x="284" y="216"/>
                    </a:lnTo>
                    <a:lnTo>
                      <a:pt x="292" y="216"/>
                    </a:lnTo>
                    <a:lnTo>
                      <a:pt x="298" y="219"/>
                    </a:lnTo>
                    <a:lnTo>
                      <a:pt x="308" y="216"/>
                    </a:lnTo>
                    <a:lnTo>
                      <a:pt x="312" y="219"/>
                    </a:lnTo>
                    <a:lnTo>
                      <a:pt x="322" y="219"/>
                    </a:lnTo>
                    <a:lnTo>
                      <a:pt x="321" y="225"/>
                    </a:lnTo>
                    <a:lnTo>
                      <a:pt x="322" y="230"/>
                    </a:lnTo>
                    <a:lnTo>
                      <a:pt x="327" y="230"/>
                    </a:lnTo>
                    <a:lnTo>
                      <a:pt x="330" y="242"/>
                    </a:lnTo>
                    <a:lnTo>
                      <a:pt x="321" y="245"/>
                    </a:lnTo>
                    <a:lnTo>
                      <a:pt x="315" y="253"/>
                    </a:lnTo>
                    <a:lnTo>
                      <a:pt x="308" y="253"/>
                    </a:lnTo>
                    <a:lnTo>
                      <a:pt x="305" y="265"/>
                    </a:lnTo>
                    <a:lnTo>
                      <a:pt x="299" y="269"/>
                    </a:lnTo>
                    <a:lnTo>
                      <a:pt x="302" y="277"/>
                    </a:lnTo>
                    <a:lnTo>
                      <a:pt x="302" y="292"/>
                    </a:lnTo>
                    <a:lnTo>
                      <a:pt x="296" y="295"/>
                    </a:lnTo>
                    <a:lnTo>
                      <a:pt x="284" y="294"/>
                    </a:lnTo>
                    <a:lnTo>
                      <a:pt x="277" y="301"/>
                    </a:lnTo>
                    <a:lnTo>
                      <a:pt x="272" y="301"/>
                    </a:lnTo>
                    <a:lnTo>
                      <a:pt x="260" y="312"/>
                    </a:lnTo>
                    <a:lnTo>
                      <a:pt x="255" y="310"/>
                    </a:lnTo>
                    <a:lnTo>
                      <a:pt x="252" y="313"/>
                    </a:lnTo>
                    <a:lnTo>
                      <a:pt x="254" y="319"/>
                    </a:lnTo>
                    <a:lnTo>
                      <a:pt x="260" y="329"/>
                    </a:lnTo>
                    <a:lnTo>
                      <a:pt x="257" y="335"/>
                    </a:lnTo>
                    <a:lnTo>
                      <a:pt x="257" y="338"/>
                    </a:lnTo>
                    <a:lnTo>
                      <a:pt x="246" y="333"/>
                    </a:lnTo>
                    <a:lnTo>
                      <a:pt x="239" y="318"/>
                    </a:lnTo>
                    <a:lnTo>
                      <a:pt x="240" y="312"/>
                    </a:lnTo>
                    <a:lnTo>
                      <a:pt x="240" y="306"/>
                    </a:lnTo>
                    <a:lnTo>
                      <a:pt x="236" y="297"/>
                    </a:lnTo>
                    <a:lnTo>
                      <a:pt x="230" y="289"/>
                    </a:lnTo>
                    <a:lnTo>
                      <a:pt x="230" y="286"/>
                    </a:lnTo>
                    <a:lnTo>
                      <a:pt x="227" y="278"/>
                    </a:lnTo>
                    <a:lnTo>
                      <a:pt x="227" y="266"/>
                    </a:lnTo>
                    <a:lnTo>
                      <a:pt x="220" y="262"/>
                    </a:lnTo>
                    <a:lnTo>
                      <a:pt x="213" y="262"/>
                    </a:lnTo>
                    <a:lnTo>
                      <a:pt x="202" y="259"/>
                    </a:lnTo>
                    <a:lnTo>
                      <a:pt x="193" y="253"/>
                    </a:lnTo>
                    <a:lnTo>
                      <a:pt x="187" y="246"/>
                    </a:lnTo>
                    <a:lnTo>
                      <a:pt x="193" y="240"/>
                    </a:lnTo>
                    <a:lnTo>
                      <a:pt x="190" y="237"/>
                    </a:lnTo>
                    <a:lnTo>
                      <a:pt x="189" y="231"/>
                    </a:lnTo>
                    <a:lnTo>
                      <a:pt x="178" y="222"/>
                    </a:lnTo>
                    <a:lnTo>
                      <a:pt x="175" y="230"/>
                    </a:lnTo>
                    <a:lnTo>
                      <a:pt x="170" y="228"/>
                    </a:lnTo>
                    <a:lnTo>
                      <a:pt x="164" y="234"/>
                    </a:lnTo>
                    <a:lnTo>
                      <a:pt x="154" y="236"/>
                    </a:lnTo>
                    <a:lnTo>
                      <a:pt x="135" y="234"/>
                    </a:lnTo>
                    <a:lnTo>
                      <a:pt x="140" y="246"/>
                    </a:lnTo>
                    <a:lnTo>
                      <a:pt x="139" y="250"/>
                    </a:lnTo>
                    <a:lnTo>
                      <a:pt x="135" y="248"/>
                    </a:lnTo>
                    <a:lnTo>
                      <a:pt x="126" y="236"/>
                    </a:lnTo>
                    <a:lnTo>
                      <a:pt x="123" y="251"/>
                    </a:lnTo>
                    <a:lnTo>
                      <a:pt x="125" y="259"/>
                    </a:lnTo>
                    <a:lnTo>
                      <a:pt x="129" y="265"/>
                    </a:lnTo>
                    <a:lnTo>
                      <a:pt x="123" y="266"/>
                    </a:lnTo>
                    <a:lnTo>
                      <a:pt x="114" y="277"/>
                    </a:lnTo>
                    <a:lnTo>
                      <a:pt x="114" y="283"/>
                    </a:lnTo>
                    <a:lnTo>
                      <a:pt x="117" y="291"/>
                    </a:lnTo>
                    <a:lnTo>
                      <a:pt x="108" y="289"/>
                    </a:lnTo>
                    <a:lnTo>
                      <a:pt x="104" y="295"/>
                    </a:lnTo>
                    <a:lnTo>
                      <a:pt x="96" y="292"/>
                    </a:lnTo>
                    <a:lnTo>
                      <a:pt x="90" y="309"/>
                    </a:lnTo>
                    <a:lnTo>
                      <a:pt x="87" y="307"/>
                    </a:lnTo>
                    <a:lnTo>
                      <a:pt x="84" y="315"/>
                    </a:lnTo>
                    <a:lnTo>
                      <a:pt x="81" y="321"/>
                    </a:lnTo>
                    <a:lnTo>
                      <a:pt x="75" y="321"/>
                    </a:lnTo>
                    <a:lnTo>
                      <a:pt x="72" y="322"/>
                    </a:lnTo>
                    <a:lnTo>
                      <a:pt x="64" y="322"/>
                    </a:lnTo>
                    <a:lnTo>
                      <a:pt x="60" y="326"/>
                    </a:lnTo>
                    <a:lnTo>
                      <a:pt x="57" y="332"/>
                    </a:lnTo>
                    <a:lnTo>
                      <a:pt x="47" y="333"/>
                    </a:lnTo>
                    <a:lnTo>
                      <a:pt x="41" y="326"/>
                    </a:lnTo>
                    <a:lnTo>
                      <a:pt x="35" y="326"/>
                    </a:lnTo>
                    <a:lnTo>
                      <a:pt x="34" y="329"/>
                    </a:lnTo>
                    <a:lnTo>
                      <a:pt x="23" y="324"/>
                    </a:lnTo>
                    <a:lnTo>
                      <a:pt x="17" y="324"/>
                    </a:lnTo>
                    <a:lnTo>
                      <a:pt x="11" y="321"/>
                    </a:lnTo>
                    <a:lnTo>
                      <a:pt x="11" y="326"/>
                    </a:lnTo>
                    <a:lnTo>
                      <a:pt x="5" y="329"/>
                    </a:lnTo>
                    <a:lnTo>
                      <a:pt x="2" y="322"/>
                    </a:lnTo>
                    <a:lnTo>
                      <a:pt x="8" y="310"/>
                    </a:lnTo>
                    <a:lnTo>
                      <a:pt x="8" y="307"/>
                    </a:lnTo>
                    <a:lnTo>
                      <a:pt x="0" y="301"/>
                    </a:lnTo>
                    <a:lnTo>
                      <a:pt x="6" y="289"/>
                    </a:lnTo>
                    <a:lnTo>
                      <a:pt x="5" y="281"/>
                    </a:lnTo>
                    <a:lnTo>
                      <a:pt x="14" y="286"/>
                    </a:lnTo>
                    <a:lnTo>
                      <a:pt x="17" y="289"/>
                    </a:lnTo>
                    <a:lnTo>
                      <a:pt x="25" y="289"/>
                    </a:lnTo>
                    <a:lnTo>
                      <a:pt x="29" y="291"/>
                    </a:lnTo>
                    <a:lnTo>
                      <a:pt x="28" y="295"/>
                    </a:lnTo>
                    <a:lnTo>
                      <a:pt x="34" y="295"/>
                    </a:lnTo>
                    <a:lnTo>
                      <a:pt x="37" y="286"/>
                    </a:lnTo>
                    <a:lnTo>
                      <a:pt x="37" y="283"/>
                    </a:lnTo>
                    <a:lnTo>
                      <a:pt x="41" y="277"/>
                    </a:lnTo>
                    <a:lnTo>
                      <a:pt x="41" y="272"/>
                    </a:lnTo>
                    <a:lnTo>
                      <a:pt x="47" y="262"/>
                    </a:lnTo>
                    <a:lnTo>
                      <a:pt x="54" y="259"/>
                    </a:lnTo>
                    <a:lnTo>
                      <a:pt x="47" y="256"/>
                    </a:lnTo>
                    <a:lnTo>
                      <a:pt x="55" y="253"/>
                    </a:lnTo>
                    <a:lnTo>
                      <a:pt x="52" y="245"/>
                    </a:lnTo>
                    <a:lnTo>
                      <a:pt x="58" y="231"/>
                    </a:lnTo>
                    <a:lnTo>
                      <a:pt x="72" y="236"/>
                    </a:lnTo>
                    <a:lnTo>
                      <a:pt x="75" y="234"/>
                    </a:lnTo>
                    <a:lnTo>
                      <a:pt x="66" y="225"/>
                    </a:lnTo>
                    <a:lnTo>
                      <a:pt x="75" y="225"/>
                    </a:lnTo>
                    <a:lnTo>
                      <a:pt x="79" y="222"/>
                    </a:lnTo>
                    <a:lnTo>
                      <a:pt x="90" y="228"/>
                    </a:lnTo>
                    <a:lnTo>
                      <a:pt x="101" y="228"/>
                    </a:lnTo>
                    <a:lnTo>
                      <a:pt x="99" y="233"/>
                    </a:lnTo>
                    <a:lnTo>
                      <a:pt x="107" y="234"/>
                    </a:lnTo>
                    <a:lnTo>
                      <a:pt x="110" y="239"/>
                    </a:lnTo>
                    <a:lnTo>
                      <a:pt x="113" y="237"/>
                    </a:lnTo>
                    <a:lnTo>
                      <a:pt x="111" y="231"/>
                    </a:lnTo>
                    <a:lnTo>
                      <a:pt x="114" y="228"/>
                    </a:lnTo>
                    <a:lnTo>
                      <a:pt x="126" y="228"/>
                    </a:lnTo>
                    <a:lnTo>
                      <a:pt x="129" y="219"/>
                    </a:lnTo>
                    <a:lnTo>
                      <a:pt x="140" y="210"/>
                    </a:lnTo>
                    <a:lnTo>
                      <a:pt x="131" y="201"/>
                    </a:lnTo>
                    <a:lnTo>
                      <a:pt x="125" y="201"/>
                    </a:lnTo>
                    <a:lnTo>
                      <a:pt x="122" y="192"/>
                    </a:lnTo>
                    <a:lnTo>
                      <a:pt x="117" y="189"/>
                    </a:lnTo>
                    <a:lnTo>
                      <a:pt x="117" y="180"/>
                    </a:lnTo>
                    <a:lnTo>
                      <a:pt x="128" y="177"/>
                    </a:lnTo>
                    <a:lnTo>
                      <a:pt x="129" y="184"/>
                    </a:lnTo>
                    <a:lnTo>
                      <a:pt x="132" y="175"/>
                    </a:lnTo>
                    <a:lnTo>
                      <a:pt x="128" y="172"/>
                    </a:lnTo>
                    <a:lnTo>
                      <a:pt x="120" y="170"/>
                    </a:lnTo>
                    <a:lnTo>
                      <a:pt x="123" y="161"/>
                    </a:lnTo>
                    <a:lnTo>
                      <a:pt x="123" y="158"/>
                    </a:lnTo>
                    <a:lnTo>
                      <a:pt x="117" y="157"/>
                    </a:lnTo>
                    <a:lnTo>
                      <a:pt x="110" y="149"/>
                    </a:lnTo>
                    <a:lnTo>
                      <a:pt x="104" y="149"/>
                    </a:lnTo>
                    <a:lnTo>
                      <a:pt x="98" y="146"/>
                    </a:lnTo>
                    <a:lnTo>
                      <a:pt x="95" y="140"/>
                    </a:lnTo>
                    <a:lnTo>
                      <a:pt x="87" y="131"/>
                    </a:lnTo>
                    <a:lnTo>
                      <a:pt x="78" y="128"/>
                    </a:lnTo>
                    <a:lnTo>
                      <a:pt x="67" y="120"/>
                    </a:lnTo>
                    <a:lnTo>
                      <a:pt x="75" y="114"/>
                    </a:lnTo>
                    <a:lnTo>
                      <a:pt x="78" y="116"/>
                    </a:lnTo>
                    <a:lnTo>
                      <a:pt x="81" y="111"/>
                    </a:lnTo>
                    <a:lnTo>
                      <a:pt x="84" y="101"/>
                    </a:lnTo>
                    <a:lnTo>
                      <a:pt x="93" y="99"/>
                    </a:lnTo>
                    <a:lnTo>
                      <a:pt x="91" y="88"/>
                    </a:lnTo>
                    <a:lnTo>
                      <a:pt x="87" y="87"/>
                    </a:lnTo>
                    <a:lnTo>
                      <a:pt x="78" y="85"/>
                    </a:lnTo>
                    <a:lnTo>
                      <a:pt x="75" y="79"/>
                    </a:lnTo>
                    <a:lnTo>
                      <a:pt x="78" y="78"/>
                    </a:lnTo>
                    <a:lnTo>
                      <a:pt x="87" y="76"/>
                    </a:lnTo>
                    <a:lnTo>
                      <a:pt x="91" y="79"/>
                    </a:lnTo>
                    <a:lnTo>
                      <a:pt x="95" y="75"/>
                    </a:lnTo>
                    <a:lnTo>
                      <a:pt x="99" y="70"/>
                    </a:lnTo>
                    <a:lnTo>
                      <a:pt x="102" y="64"/>
                    </a:lnTo>
                    <a:lnTo>
                      <a:pt x="99" y="53"/>
                    </a:lnTo>
                    <a:lnTo>
                      <a:pt x="95" y="49"/>
                    </a:lnTo>
                    <a:lnTo>
                      <a:pt x="87" y="46"/>
                    </a:lnTo>
                    <a:lnTo>
                      <a:pt x="91" y="37"/>
                    </a:lnTo>
                    <a:lnTo>
                      <a:pt x="96" y="34"/>
                    </a:lnTo>
                    <a:lnTo>
                      <a:pt x="99" y="25"/>
                    </a:lnTo>
                    <a:lnTo>
                      <a:pt x="104" y="29"/>
                    </a:lnTo>
                    <a:lnTo>
                      <a:pt x="102" y="37"/>
                    </a:lnTo>
                    <a:lnTo>
                      <a:pt x="110" y="43"/>
                    </a:lnTo>
                    <a:lnTo>
                      <a:pt x="114" y="43"/>
                    </a:lnTo>
                    <a:lnTo>
                      <a:pt x="122" y="34"/>
                    </a:lnTo>
                    <a:lnTo>
                      <a:pt x="114" y="29"/>
                    </a:lnTo>
                    <a:lnTo>
                      <a:pt x="117" y="15"/>
                    </a:lnTo>
                    <a:lnTo>
                      <a:pt x="123" y="19"/>
                    </a:lnTo>
                    <a:lnTo>
                      <a:pt x="126" y="14"/>
                    </a:lnTo>
                    <a:lnTo>
                      <a:pt x="132" y="11"/>
                    </a:lnTo>
                    <a:lnTo>
                      <a:pt x="154" y="9"/>
                    </a:lnTo>
                    <a:lnTo>
                      <a:pt x="163" y="14"/>
                    </a:lnTo>
                    <a:lnTo>
                      <a:pt x="164" y="17"/>
                    </a:lnTo>
                    <a:lnTo>
                      <a:pt x="170" y="17"/>
                    </a:lnTo>
                    <a:lnTo>
                      <a:pt x="170" y="12"/>
                    </a:lnTo>
                    <a:lnTo>
                      <a:pt x="175" y="6"/>
                    </a:lnTo>
                    <a:lnTo>
                      <a:pt x="176" y="0"/>
                    </a:lnTo>
                    <a:lnTo>
                      <a:pt x="183" y="3"/>
                    </a:lnTo>
                    <a:lnTo>
                      <a:pt x="186" y="6"/>
                    </a:lnTo>
                    <a:lnTo>
                      <a:pt x="190" y="17"/>
                    </a:lnTo>
                    <a:lnTo>
                      <a:pt x="196" y="19"/>
                    </a:lnTo>
                    <a:lnTo>
                      <a:pt x="196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0" name="Freeform 1262">
                <a:extLst>
                  <a:ext uri="{FF2B5EF4-FFF2-40B4-BE49-F238E27FC236}">
                    <a16:creationId xmlns:a16="http://schemas.microsoft.com/office/drawing/2014/main" id="{D113703D-2FD0-351A-3DFB-4269EE170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555"/>
                <a:ext cx="69" cy="88"/>
              </a:xfrm>
              <a:custGeom>
                <a:avLst/>
                <a:gdLst>
                  <a:gd name="T0" fmla="*/ 15 w 140"/>
                  <a:gd name="T1" fmla="*/ 39 h 176"/>
                  <a:gd name="T2" fmla="*/ 3 w 140"/>
                  <a:gd name="T3" fmla="*/ 38 h 176"/>
                  <a:gd name="T4" fmla="*/ 2 w 140"/>
                  <a:gd name="T5" fmla="*/ 45 h 176"/>
                  <a:gd name="T6" fmla="*/ 18 w 140"/>
                  <a:gd name="T7" fmla="*/ 60 h 176"/>
                  <a:gd name="T8" fmla="*/ 12 w 140"/>
                  <a:gd name="T9" fmla="*/ 72 h 176"/>
                  <a:gd name="T10" fmla="*/ 24 w 140"/>
                  <a:gd name="T11" fmla="*/ 79 h 176"/>
                  <a:gd name="T12" fmla="*/ 37 w 140"/>
                  <a:gd name="T13" fmla="*/ 82 h 176"/>
                  <a:gd name="T14" fmla="*/ 37 w 140"/>
                  <a:gd name="T15" fmla="*/ 92 h 176"/>
                  <a:gd name="T16" fmla="*/ 20 w 140"/>
                  <a:gd name="T17" fmla="*/ 100 h 176"/>
                  <a:gd name="T18" fmla="*/ 6 w 140"/>
                  <a:gd name="T19" fmla="*/ 106 h 176"/>
                  <a:gd name="T20" fmla="*/ 12 w 140"/>
                  <a:gd name="T21" fmla="*/ 106 h 176"/>
                  <a:gd name="T22" fmla="*/ 23 w 140"/>
                  <a:gd name="T23" fmla="*/ 121 h 176"/>
                  <a:gd name="T24" fmla="*/ 26 w 140"/>
                  <a:gd name="T25" fmla="*/ 127 h 176"/>
                  <a:gd name="T26" fmla="*/ 23 w 140"/>
                  <a:gd name="T27" fmla="*/ 139 h 176"/>
                  <a:gd name="T28" fmla="*/ 27 w 140"/>
                  <a:gd name="T29" fmla="*/ 145 h 176"/>
                  <a:gd name="T30" fmla="*/ 33 w 140"/>
                  <a:gd name="T31" fmla="*/ 144 h 176"/>
                  <a:gd name="T32" fmla="*/ 43 w 140"/>
                  <a:gd name="T33" fmla="*/ 155 h 176"/>
                  <a:gd name="T34" fmla="*/ 52 w 140"/>
                  <a:gd name="T35" fmla="*/ 156 h 176"/>
                  <a:gd name="T36" fmla="*/ 62 w 140"/>
                  <a:gd name="T37" fmla="*/ 167 h 176"/>
                  <a:gd name="T38" fmla="*/ 73 w 140"/>
                  <a:gd name="T39" fmla="*/ 171 h 176"/>
                  <a:gd name="T40" fmla="*/ 90 w 140"/>
                  <a:gd name="T41" fmla="*/ 170 h 176"/>
                  <a:gd name="T42" fmla="*/ 97 w 140"/>
                  <a:gd name="T43" fmla="*/ 170 h 176"/>
                  <a:gd name="T44" fmla="*/ 100 w 140"/>
                  <a:gd name="T45" fmla="*/ 161 h 176"/>
                  <a:gd name="T46" fmla="*/ 103 w 140"/>
                  <a:gd name="T47" fmla="*/ 150 h 176"/>
                  <a:gd name="T48" fmla="*/ 103 w 140"/>
                  <a:gd name="T49" fmla="*/ 144 h 176"/>
                  <a:gd name="T50" fmla="*/ 100 w 140"/>
                  <a:gd name="T51" fmla="*/ 133 h 176"/>
                  <a:gd name="T52" fmla="*/ 81 w 140"/>
                  <a:gd name="T53" fmla="*/ 144 h 176"/>
                  <a:gd name="T54" fmla="*/ 70 w 140"/>
                  <a:gd name="T55" fmla="*/ 144 h 176"/>
                  <a:gd name="T56" fmla="*/ 79 w 140"/>
                  <a:gd name="T57" fmla="*/ 123 h 176"/>
                  <a:gd name="T58" fmla="*/ 81 w 140"/>
                  <a:gd name="T59" fmla="*/ 117 h 176"/>
                  <a:gd name="T60" fmla="*/ 106 w 140"/>
                  <a:gd name="T61" fmla="*/ 121 h 176"/>
                  <a:gd name="T62" fmla="*/ 120 w 140"/>
                  <a:gd name="T63" fmla="*/ 106 h 176"/>
                  <a:gd name="T64" fmla="*/ 115 w 140"/>
                  <a:gd name="T65" fmla="*/ 97 h 176"/>
                  <a:gd name="T66" fmla="*/ 123 w 140"/>
                  <a:gd name="T67" fmla="*/ 91 h 176"/>
                  <a:gd name="T68" fmla="*/ 129 w 140"/>
                  <a:gd name="T69" fmla="*/ 88 h 176"/>
                  <a:gd name="T70" fmla="*/ 137 w 140"/>
                  <a:gd name="T71" fmla="*/ 88 h 176"/>
                  <a:gd name="T72" fmla="*/ 137 w 140"/>
                  <a:gd name="T73" fmla="*/ 68 h 176"/>
                  <a:gd name="T74" fmla="*/ 132 w 140"/>
                  <a:gd name="T75" fmla="*/ 54 h 176"/>
                  <a:gd name="T76" fmla="*/ 137 w 140"/>
                  <a:gd name="T77" fmla="*/ 38 h 176"/>
                  <a:gd name="T78" fmla="*/ 137 w 140"/>
                  <a:gd name="T79" fmla="*/ 30 h 176"/>
                  <a:gd name="T80" fmla="*/ 123 w 140"/>
                  <a:gd name="T81" fmla="*/ 27 h 176"/>
                  <a:gd name="T82" fmla="*/ 120 w 140"/>
                  <a:gd name="T83" fmla="*/ 9 h 176"/>
                  <a:gd name="T84" fmla="*/ 109 w 140"/>
                  <a:gd name="T85" fmla="*/ 3 h 176"/>
                  <a:gd name="T86" fmla="*/ 100 w 140"/>
                  <a:gd name="T87" fmla="*/ 9 h 176"/>
                  <a:gd name="T88" fmla="*/ 93 w 140"/>
                  <a:gd name="T89" fmla="*/ 6 h 176"/>
                  <a:gd name="T90" fmla="*/ 79 w 140"/>
                  <a:gd name="T91" fmla="*/ 1 h 176"/>
                  <a:gd name="T92" fmla="*/ 67 w 140"/>
                  <a:gd name="T93" fmla="*/ 0 h 176"/>
                  <a:gd name="T94" fmla="*/ 62 w 140"/>
                  <a:gd name="T95" fmla="*/ 7 h 176"/>
                  <a:gd name="T96" fmla="*/ 44 w 140"/>
                  <a:gd name="T97" fmla="*/ 10 h 176"/>
                  <a:gd name="T98" fmla="*/ 33 w 140"/>
                  <a:gd name="T99" fmla="*/ 12 h 176"/>
                  <a:gd name="T100" fmla="*/ 30 w 140"/>
                  <a:gd name="T101" fmla="*/ 21 h 176"/>
                  <a:gd name="T102" fmla="*/ 27 w 140"/>
                  <a:gd name="T103" fmla="*/ 3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0" h="176">
                    <a:moveTo>
                      <a:pt x="23" y="42"/>
                    </a:moveTo>
                    <a:lnTo>
                      <a:pt x="15" y="39"/>
                    </a:lnTo>
                    <a:lnTo>
                      <a:pt x="6" y="44"/>
                    </a:lnTo>
                    <a:lnTo>
                      <a:pt x="3" y="38"/>
                    </a:lnTo>
                    <a:lnTo>
                      <a:pt x="0" y="41"/>
                    </a:lnTo>
                    <a:lnTo>
                      <a:pt x="2" y="45"/>
                    </a:lnTo>
                    <a:lnTo>
                      <a:pt x="11" y="54"/>
                    </a:lnTo>
                    <a:lnTo>
                      <a:pt x="18" y="60"/>
                    </a:lnTo>
                    <a:lnTo>
                      <a:pt x="17" y="68"/>
                    </a:lnTo>
                    <a:lnTo>
                      <a:pt x="12" y="72"/>
                    </a:lnTo>
                    <a:lnTo>
                      <a:pt x="18" y="71"/>
                    </a:lnTo>
                    <a:lnTo>
                      <a:pt x="24" y="79"/>
                    </a:lnTo>
                    <a:lnTo>
                      <a:pt x="27" y="77"/>
                    </a:lnTo>
                    <a:lnTo>
                      <a:pt x="37" y="82"/>
                    </a:lnTo>
                    <a:lnTo>
                      <a:pt x="40" y="88"/>
                    </a:lnTo>
                    <a:lnTo>
                      <a:pt x="37" y="92"/>
                    </a:lnTo>
                    <a:lnTo>
                      <a:pt x="26" y="101"/>
                    </a:lnTo>
                    <a:lnTo>
                      <a:pt x="20" y="100"/>
                    </a:lnTo>
                    <a:lnTo>
                      <a:pt x="12" y="104"/>
                    </a:lnTo>
                    <a:lnTo>
                      <a:pt x="6" y="106"/>
                    </a:lnTo>
                    <a:lnTo>
                      <a:pt x="8" y="109"/>
                    </a:lnTo>
                    <a:lnTo>
                      <a:pt x="12" y="106"/>
                    </a:lnTo>
                    <a:lnTo>
                      <a:pt x="15" y="115"/>
                    </a:lnTo>
                    <a:lnTo>
                      <a:pt x="23" y="121"/>
                    </a:lnTo>
                    <a:lnTo>
                      <a:pt x="27" y="120"/>
                    </a:lnTo>
                    <a:lnTo>
                      <a:pt x="26" y="127"/>
                    </a:lnTo>
                    <a:lnTo>
                      <a:pt x="27" y="130"/>
                    </a:lnTo>
                    <a:lnTo>
                      <a:pt x="23" y="139"/>
                    </a:lnTo>
                    <a:lnTo>
                      <a:pt x="24" y="147"/>
                    </a:lnTo>
                    <a:lnTo>
                      <a:pt x="27" y="145"/>
                    </a:lnTo>
                    <a:lnTo>
                      <a:pt x="30" y="150"/>
                    </a:lnTo>
                    <a:lnTo>
                      <a:pt x="33" y="144"/>
                    </a:lnTo>
                    <a:lnTo>
                      <a:pt x="40" y="148"/>
                    </a:lnTo>
                    <a:lnTo>
                      <a:pt x="43" y="155"/>
                    </a:lnTo>
                    <a:lnTo>
                      <a:pt x="52" y="150"/>
                    </a:lnTo>
                    <a:lnTo>
                      <a:pt x="52" y="156"/>
                    </a:lnTo>
                    <a:lnTo>
                      <a:pt x="64" y="161"/>
                    </a:lnTo>
                    <a:lnTo>
                      <a:pt x="62" y="167"/>
                    </a:lnTo>
                    <a:lnTo>
                      <a:pt x="73" y="170"/>
                    </a:lnTo>
                    <a:lnTo>
                      <a:pt x="73" y="171"/>
                    </a:lnTo>
                    <a:lnTo>
                      <a:pt x="82" y="176"/>
                    </a:lnTo>
                    <a:lnTo>
                      <a:pt x="90" y="170"/>
                    </a:lnTo>
                    <a:lnTo>
                      <a:pt x="93" y="173"/>
                    </a:lnTo>
                    <a:lnTo>
                      <a:pt x="97" y="170"/>
                    </a:lnTo>
                    <a:lnTo>
                      <a:pt x="97" y="167"/>
                    </a:lnTo>
                    <a:lnTo>
                      <a:pt x="100" y="161"/>
                    </a:lnTo>
                    <a:lnTo>
                      <a:pt x="97" y="155"/>
                    </a:lnTo>
                    <a:lnTo>
                      <a:pt x="103" y="150"/>
                    </a:lnTo>
                    <a:lnTo>
                      <a:pt x="106" y="152"/>
                    </a:lnTo>
                    <a:lnTo>
                      <a:pt x="103" y="144"/>
                    </a:lnTo>
                    <a:lnTo>
                      <a:pt x="103" y="138"/>
                    </a:lnTo>
                    <a:lnTo>
                      <a:pt x="100" y="133"/>
                    </a:lnTo>
                    <a:lnTo>
                      <a:pt x="94" y="141"/>
                    </a:lnTo>
                    <a:lnTo>
                      <a:pt x="81" y="144"/>
                    </a:lnTo>
                    <a:lnTo>
                      <a:pt x="79" y="139"/>
                    </a:lnTo>
                    <a:lnTo>
                      <a:pt x="70" y="144"/>
                    </a:lnTo>
                    <a:lnTo>
                      <a:pt x="68" y="136"/>
                    </a:lnTo>
                    <a:lnTo>
                      <a:pt x="79" y="123"/>
                    </a:lnTo>
                    <a:lnTo>
                      <a:pt x="76" y="120"/>
                    </a:lnTo>
                    <a:lnTo>
                      <a:pt x="81" y="117"/>
                    </a:lnTo>
                    <a:lnTo>
                      <a:pt x="91" y="123"/>
                    </a:lnTo>
                    <a:lnTo>
                      <a:pt x="106" y="121"/>
                    </a:lnTo>
                    <a:lnTo>
                      <a:pt x="120" y="114"/>
                    </a:lnTo>
                    <a:lnTo>
                      <a:pt x="120" y="106"/>
                    </a:lnTo>
                    <a:lnTo>
                      <a:pt x="115" y="104"/>
                    </a:lnTo>
                    <a:lnTo>
                      <a:pt x="115" y="97"/>
                    </a:lnTo>
                    <a:lnTo>
                      <a:pt x="120" y="97"/>
                    </a:lnTo>
                    <a:lnTo>
                      <a:pt x="123" y="91"/>
                    </a:lnTo>
                    <a:lnTo>
                      <a:pt x="128" y="94"/>
                    </a:lnTo>
                    <a:lnTo>
                      <a:pt x="129" y="88"/>
                    </a:lnTo>
                    <a:lnTo>
                      <a:pt x="135" y="91"/>
                    </a:lnTo>
                    <a:lnTo>
                      <a:pt x="137" y="88"/>
                    </a:lnTo>
                    <a:lnTo>
                      <a:pt x="140" y="74"/>
                    </a:lnTo>
                    <a:lnTo>
                      <a:pt x="137" y="68"/>
                    </a:lnTo>
                    <a:lnTo>
                      <a:pt x="137" y="57"/>
                    </a:lnTo>
                    <a:lnTo>
                      <a:pt x="132" y="54"/>
                    </a:lnTo>
                    <a:lnTo>
                      <a:pt x="134" y="41"/>
                    </a:lnTo>
                    <a:lnTo>
                      <a:pt x="137" y="38"/>
                    </a:lnTo>
                    <a:lnTo>
                      <a:pt x="140" y="27"/>
                    </a:lnTo>
                    <a:lnTo>
                      <a:pt x="137" y="30"/>
                    </a:lnTo>
                    <a:lnTo>
                      <a:pt x="128" y="25"/>
                    </a:lnTo>
                    <a:lnTo>
                      <a:pt x="123" y="27"/>
                    </a:lnTo>
                    <a:lnTo>
                      <a:pt x="118" y="18"/>
                    </a:lnTo>
                    <a:lnTo>
                      <a:pt x="120" y="9"/>
                    </a:lnTo>
                    <a:lnTo>
                      <a:pt x="117" y="1"/>
                    </a:lnTo>
                    <a:lnTo>
                      <a:pt x="109" y="3"/>
                    </a:lnTo>
                    <a:lnTo>
                      <a:pt x="102" y="9"/>
                    </a:lnTo>
                    <a:lnTo>
                      <a:pt x="100" y="9"/>
                    </a:lnTo>
                    <a:lnTo>
                      <a:pt x="97" y="4"/>
                    </a:lnTo>
                    <a:lnTo>
                      <a:pt x="93" y="6"/>
                    </a:lnTo>
                    <a:lnTo>
                      <a:pt x="82" y="4"/>
                    </a:lnTo>
                    <a:lnTo>
                      <a:pt x="79" y="1"/>
                    </a:lnTo>
                    <a:lnTo>
                      <a:pt x="73" y="3"/>
                    </a:lnTo>
                    <a:lnTo>
                      <a:pt x="67" y="0"/>
                    </a:lnTo>
                    <a:lnTo>
                      <a:pt x="64" y="0"/>
                    </a:lnTo>
                    <a:lnTo>
                      <a:pt x="62" y="7"/>
                    </a:lnTo>
                    <a:lnTo>
                      <a:pt x="56" y="13"/>
                    </a:lnTo>
                    <a:lnTo>
                      <a:pt x="44" y="10"/>
                    </a:lnTo>
                    <a:lnTo>
                      <a:pt x="43" y="13"/>
                    </a:lnTo>
                    <a:lnTo>
                      <a:pt x="33" y="12"/>
                    </a:lnTo>
                    <a:lnTo>
                      <a:pt x="33" y="18"/>
                    </a:lnTo>
                    <a:lnTo>
                      <a:pt x="30" y="21"/>
                    </a:lnTo>
                    <a:lnTo>
                      <a:pt x="26" y="27"/>
                    </a:lnTo>
                    <a:lnTo>
                      <a:pt x="27" y="36"/>
                    </a:lnTo>
                    <a:lnTo>
                      <a:pt x="23" y="4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1" name="Freeform 1263">
                <a:extLst>
                  <a:ext uri="{FF2B5EF4-FFF2-40B4-BE49-F238E27FC236}">
                    <a16:creationId xmlns:a16="http://schemas.microsoft.com/office/drawing/2014/main" id="{942C73F5-6D42-53B4-4A92-520871420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555"/>
                <a:ext cx="69" cy="88"/>
              </a:xfrm>
              <a:custGeom>
                <a:avLst/>
                <a:gdLst>
                  <a:gd name="T0" fmla="*/ 27 w 140"/>
                  <a:gd name="T1" fmla="*/ 36 h 176"/>
                  <a:gd name="T2" fmla="*/ 30 w 140"/>
                  <a:gd name="T3" fmla="*/ 21 h 176"/>
                  <a:gd name="T4" fmla="*/ 33 w 140"/>
                  <a:gd name="T5" fmla="*/ 12 h 176"/>
                  <a:gd name="T6" fmla="*/ 44 w 140"/>
                  <a:gd name="T7" fmla="*/ 10 h 176"/>
                  <a:gd name="T8" fmla="*/ 62 w 140"/>
                  <a:gd name="T9" fmla="*/ 7 h 176"/>
                  <a:gd name="T10" fmla="*/ 67 w 140"/>
                  <a:gd name="T11" fmla="*/ 0 h 176"/>
                  <a:gd name="T12" fmla="*/ 79 w 140"/>
                  <a:gd name="T13" fmla="*/ 1 h 176"/>
                  <a:gd name="T14" fmla="*/ 93 w 140"/>
                  <a:gd name="T15" fmla="*/ 6 h 176"/>
                  <a:gd name="T16" fmla="*/ 100 w 140"/>
                  <a:gd name="T17" fmla="*/ 9 h 176"/>
                  <a:gd name="T18" fmla="*/ 109 w 140"/>
                  <a:gd name="T19" fmla="*/ 3 h 176"/>
                  <a:gd name="T20" fmla="*/ 120 w 140"/>
                  <a:gd name="T21" fmla="*/ 9 h 176"/>
                  <a:gd name="T22" fmla="*/ 123 w 140"/>
                  <a:gd name="T23" fmla="*/ 27 h 176"/>
                  <a:gd name="T24" fmla="*/ 137 w 140"/>
                  <a:gd name="T25" fmla="*/ 30 h 176"/>
                  <a:gd name="T26" fmla="*/ 137 w 140"/>
                  <a:gd name="T27" fmla="*/ 38 h 176"/>
                  <a:gd name="T28" fmla="*/ 132 w 140"/>
                  <a:gd name="T29" fmla="*/ 54 h 176"/>
                  <a:gd name="T30" fmla="*/ 137 w 140"/>
                  <a:gd name="T31" fmla="*/ 68 h 176"/>
                  <a:gd name="T32" fmla="*/ 137 w 140"/>
                  <a:gd name="T33" fmla="*/ 88 h 176"/>
                  <a:gd name="T34" fmla="*/ 129 w 140"/>
                  <a:gd name="T35" fmla="*/ 88 h 176"/>
                  <a:gd name="T36" fmla="*/ 123 w 140"/>
                  <a:gd name="T37" fmla="*/ 91 h 176"/>
                  <a:gd name="T38" fmla="*/ 115 w 140"/>
                  <a:gd name="T39" fmla="*/ 97 h 176"/>
                  <a:gd name="T40" fmla="*/ 120 w 140"/>
                  <a:gd name="T41" fmla="*/ 106 h 176"/>
                  <a:gd name="T42" fmla="*/ 106 w 140"/>
                  <a:gd name="T43" fmla="*/ 121 h 176"/>
                  <a:gd name="T44" fmla="*/ 81 w 140"/>
                  <a:gd name="T45" fmla="*/ 117 h 176"/>
                  <a:gd name="T46" fmla="*/ 79 w 140"/>
                  <a:gd name="T47" fmla="*/ 123 h 176"/>
                  <a:gd name="T48" fmla="*/ 70 w 140"/>
                  <a:gd name="T49" fmla="*/ 144 h 176"/>
                  <a:gd name="T50" fmla="*/ 81 w 140"/>
                  <a:gd name="T51" fmla="*/ 144 h 176"/>
                  <a:gd name="T52" fmla="*/ 100 w 140"/>
                  <a:gd name="T53" fmla="*/ 133 h 176"/>
                  <a:gd name="T54" fmla="*/ 103 w 140"/>
                  <a:gd name="T55" fmla="*/ 144 h 176"/>
                  <a:gd name="T56" fmla="*/ 103 w 140"/>
                  <a:gd name="T57" fmla="*/ 150 h 176"/>
                  <a:gd name="T58" fmla="*/ 100 w 140"/>
                  <a:gd name="T59" fmla="*/ 161 h 176"/>
                  <a:gd name="T60" fmla="*/ 97 w 140"/>
                  <a:gd name="T61" fmla="*/ 170 h 176"/>
                  <a:gd name="T62" fmla="*/ 90 w 140"/>
                  <a:gd name="T63" fmla="*/ 170 h 176"/>
                  <a:gd name="T64" fmla="*/ 73 w 140"/>
                  <a:gd name="T65" fmla="*/ 171 h 176"/>
                  <a:gd name="T66" fmla="*/ 62 w 140"/>
                  <a:gd name="T67" fmla="*/ 167 h 176"/>
                  <a:gd name="T68" fmla="*/ 52 w 140"/>
                  <a:gd name="T69" fmla="*/ 156 h 176"/>
                  <a:gd name="T70" fmla="*/ 43 w 140"/>
                  <a:gd name="T71" fmla="*/ 155 h 176"/>
                  <a:gd name="T72" fmla="*/ 33 w 140"/>
                  <a:gd name="T73" fmla="*/ 144 h 176"/>
                  <a:gd name="T74" fmla="*/ 27 w 140"/>
                  <a:gd name="T75" fmla="*/ 145 h 176"/>
                  <a:gd name="T76" fmla="*/ 23 w 140"/>
                  <a:gd name="T77" fmla="*/ 139 h 176"/>
                  <a:gd name="T78" fmla="*/ 26 w 140"/>
                  <a:gd name="T79" fmla="*/ 127 h 176"/>
                  <a:gd name="T80" fmla="*/ 23 w 140"/>
                  <a:gd name="T81" fmla="*/ 121 h 176"/>
                  <a:gd name="T82" fmla="*/ 12 w 140"/>
                  <a:gd name="T83" fmla="*/ 106 h 176"/>
                  <a:gd name="T84" fmla="*/ 6 w 140"/>
                  <a:gd name="T85" fmla="*/ 106 h 176"/>
                  <a:gd name="T86" fmla="*/ 20 w 140"/>
                  <a:gd name="T87" fmla="*/ 100 h 176"/>
                  <a:gd name="T88" fmla="*/ 37 w 140"/>
                  <a:gd name="T89" fmla="*/ 92 h 176"/>
                  <a:gd name="T90" fmla="*/ 37 w 140"/>
                  <a:gd name="T91" fmla="*/ 82 h 176"/>
                  <a:gd name="T92" fmla="*/ 24 w 140"/>
                  <a:gd name="T93" fmla="*/ 79 h 176"/>
                  <a:gd name="T94" fmla="*/ 12 w 140"/>
                  <a:gd name="T95" fmla="*/ 72 h 176"/>
                  <a:gd name="T96" fmla="*/ 18 w 140"/>
                  <a:gd name="T97" fmla="*/ 60 h 176"/>
                  <a:gd name="T98" fmla="*/ 2 w 140"/>
                  <a:gd name="T99" fmla="*/ 45 h 176"/>
                  <a:gd name="T100" fmla="*/ 3 w 140"/>
                  <a:gd name="T101" fmla="*/ 38 h 176"/>
                  <a:gd name="T102" fmla="*/ 15 w 140"/>
                  <a:gd name="T103" fmla="*/ 3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0" h="176">
                    <a:moveTo>
                      <a:pt x="23" y="42"/>
                    </a:moveTo>
                    <a:lnTo>
                      <a:pt x="27" y="36"/>
                    </a:lnTo>
                    <a:lnTo>
                      <a:pt x="26" y="27"/>
                    </a:lnTo>
                    <a:lnTo>
                      <a:pt x="30" y="21"/>
                    </a:lnTo>
                    <a:lnTo>
                      <a:pt x="33" y="18"/>
                    </a:lnTo>
                    <a:lnTo>
                      <a:pt x="33" y="12"/>
                    </a:lnTo>
                    <a:lnTo>
                      <a:pt x="43" y="13"/>
                    </a:lnTo>
                    <a:lnTo>
                      <a:pt x="44" y="10"/>
                    </a:lnTo>
                    <a:lnTo>
                      <a:pt x="56" y="13"/>
                    </a:lnTo>
                    <a:lnTo>
                      <a:pt x="62" y="7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73" y="3"/>
                    </a:lnTo>
                    <a:lnTo>
                      <a:pt x="79" y="1"/>
                    </a:lnTo>
                    <a:lnTo>
                      <a:pt x="82" y="4"/>
                    </a:lnTo>
                    <a:lnTo>
                      <a:pt x="93" y="6"/>
                    </a:lnTo>
                    <a:lnTo>
                      <a:pt x="97" y="4"/>
                    </a:lnTo>
                    <a:lnTo>
                      <a:pt x="100" y="9"/>
                    </a:lnTo>
                    <a:lnTo>
                      <a:pt x="102" y="9"/>
                    </a:lnTo>
                    <a:lnTo>
                      <a:pt x="109" y="3"/>
                    </a:lnTo>
                    <a:lnTo>
                      <a:pt x="117" y="1"/>
                    </a:lnTo>
                    <a:lnTo>
                      <a:pt x="120" y="9"/>
                    </a:lnTo>
                    <a:lnTo>
                      <a:pt x="118" y="18"/>
                    </a:lnTo>
                    <a:lnTo>
                      <a:pt x="123" y="27"/>
                    </a:lnTo>
                    <a:lnTo>
                      <a:pt x="128" y="25"/>
                    </a:lnTo>
                    <a:lnTo>
                      <a:pt x="137" y="30"/>
                    </a:lnTo>
                    <a:lnTo>
                      <a:pt x="140" y="27"/>
                    </a:lnTo>
                    <a:lnTo>
                      <a:pt x="137" y="38"/>
                    </a:lnTo>
                    <a:lnTo>
                      <a:pt x="134" y="41"/>
                    </a:lnTo>
                    <a:lnTo>
                      <a:pt x="132" y="54"/>
                    </a:lnTo>
                    <a:lnTo>
                      <a:pt x="137" y="57"/>
                    </a:lnTo>
                    <a:lnTo>
                      <a:pt x="137" y="68"/>
                    </a:lnTo>
                    <a:lnTo>
                      <a:pt x="140" y="74"/>
                    </a:lnTo>
                    <a:lnTo>
                      <a:pt x="137" y="88"/>
                    </a:lnTo>
                    <a:lnTo>
                      <a:pt x="135" y="91"/>
                    </a:lnTo>
                    <a:lnTo>
                      <a:pt x="129" y="88"/>
                    </a:lnTo>
                    <a:lnTo>
                      <a:pt x="128" y="94"/>
                    </a:lnTo>
                    <a:lnTo>
                      <a:pt x="123" y="91"/>
                    </a:lnTo>
                    <a:lnTo>
                      <a:pt x="120" y="97"/>
                    </a:lnTo>
                    <a:lnTo>
                      <a:pt x="115" y="97"/>
                    </a:lnTo>
                    <a:lnTo>
                      <a:pt x="115" y="104"/>
                    </a:lnTo>
                    <a:lnTo>
                      <a:pt x="120" y="106"/>
                    </a:lnTo>
                    <a:lnTo>
                      <a:pt x="120" y="114"/>
                    </a:lnTo>
                    <a:lnTo>
                      <a:pt x="106" y="121"/>
                    </a:lnTo>
                    <a:lnTo>
                      <a:pt x="91" y="123"/>
                    </a:lnTo>
                    <a:lnTo>
                      <a:pt x="81" y="117"/>
                    </a:lnTo>
                    <a:lnTo>
                      <a:pt x="76" y="120"/>
                    </a:lnTo>
                    <a:lnTo>
                      <a:pt x="79" y="123"/>
                    </a:lnTo>
                    <a:lnTo>
                      <a:pt x="68" y="136"/>
                    </a:lnTo>
                    <a:lnTo>
                      <a:pt x="70" y="144"/>
                    </a:lnTo>
                    <a:lnTo>
                      <a:pt x="79" y="139"/>
                    </a:lnTo>
                    <a:lnTo>
                      <a:pt x="81" y="144"/>
                    </a:lnTo>
                    <a:lnTo>
                      <a:pt x="94" y="141"/>
                    </a:lnTo>
                    <a:lnTo>
                      <a:pt x="100" y="133"/>
                    </a:lnTo>
                    <a:lnTo>
                      <a:pt x="103" y="138"/>
                    </a:lnTo>
                    <a:lnTo>
                      <a:pt x="103" y="144"/>
                    </a:lnTo>
                    <a:lnTo>
                      <a:pt x="106" y="152"/>
                    </a:lnTo>
                    <a:lnTo>
                      <a:pt x="103" y="150"/>
                    </a:lnTo>
                    <a:lnTo>
                      <a:pt x="97" y="155"/>
                    </a:lnTo>
                    <a:lnTo>
                      <a:pt x="100" y="161"/>
                    </a:lnTo>
                    <a:lnTo>
                      <a:pt x="97" y="167"/>
                    </a:lnTo>
                    <a:lnTo>
                      <a:pt x="97" y="170"/>
                    </a:lnTo>
                    <a:lnTo>
                      <a:pt x="93" y="173"/>
                    </a:lnTo>
                    <a:lnTo>
                      <a:pt x="90" y="170"/>
                    </a:lnTo>
                    <a:lnTo>
                      <a:pt x="82" y="176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62" y="167"/>
                    </a:lnTo>
                    <a:lnTo>
                      <a:pt x="64" y="161"/>
                    </a:lnTo>
                    <a:lnTo>
                      <a:pt x="52" y="156"/>
                    </a:lnTo>
                    <a:lnTo>
                      <a:pt x="52" y="150"/>
                    </a:lnTo>
                    <a:lnTo>
                      <a:pt x="43" y="155"/>
                    </a:lnTo>
                    <a:lnTo>
                      <a:pt x="40" y="148"/>
                    </a:lnTo>
                    <a:lnTo>
                      <a:pt x="33" y="144"/>
                    </a:lnTo>
                    <a:lnTo>
                      <a:pt x="30" y="150"/>
                    </a:lnTo>
                    <a:lnTo>
                      <a:pt x="27" y="145"/>
                    </a:lnTo>
                    <a:lnTo>
                      <a:pt x="24" y="147"/>
                    </a:lnTo>
                    <a:lnTo>
                      <a:pt x="23" y="139"/>
                    </a:lnTo>
                    <a:lnTo>
                      <a:pt x="27" y="130"/>
                    </a:lnTo>
                    <a:lnTo>
                      <a:pt x="26" y="127"/>
                    </a:lnTo>
                    <a:lnTo>
                      <a:pt x="27" y="120"/>
                    </a:lnTo>
                    <a:lnTo>
                      <a:pt x="23" y="121"/>
                    </a:lnTo>
                    <a:lnTo>
                      <a:pt x="15" y="115"/>
                    </a:lnTo>
                    <a:lnTo>
                      <a:pt x="12" y="106"/>
                    </a:lnTo>
                    <a:lnTo>
                      <a:pt x="8" y="109"/>
                    </a:lnTo>
                    <a:lnTo>
                      <a:pt x="6" y="106"/>
                    </a:lnTo>
                    <a:lnTo>
                      <a:pt x="12" y="104"/>
                    </a:lnTo>
                    <a:lnTo>
                      <a:pt x="20" y="100"/>
                    </a:lnTo>
                    <a:lnTo>
                      <a:pt x="26" y="101"/>
                    </a:lnTo>
                    <a:lnTo>
                      <a:pt x="37" y="92"/>
                    </a:lnTo>
                    <a:lnTo>
                      <a:pt x="40" y="88"/>
                    </a:lnTo>
                    <a:lnTo>
                      <a:pt x="37" y="82"/>
                    </a:lnTo>
                    <a:lnTo>
                      <a:pt x="27" y="77"/>
                    </a:lnTo>
                    <a:lnTo>
                      <a:pt x="24" y="79"/>
                    </a:lnTo>
                    <a:lnTo>
                      <a:pt x="18" y="71"/>
                    </a:lnTo>
                    <a:lnTo>
                      <a:pt x="12" y="72"/>
                    </a:lnTo>
                    <a:lnTo>
                      <a:pt x="17" y="68"/>
                    </a:lnTo>
                    <a:lnTo>
                      <a:pt x="18" y="60"/>
                    </a:lnTo>
                    <a:lnTo>
                      <a:pt x="11" y="54"/>
                    </a:lnTo>
                    <a:lnTo>
                      <a:pt x="2" y="45"/>
                    </a:lnTo>
                    <a:lnTo>
                      <a:pt x="0" y="41"/>
                    </a:lnTo>
                    <a:lnTo>
                      <a:pt x="3" y="38"/>
                    </a:lnTo>
                    <a:lnTo>
                      <a:pt x="6" y="44"/>
                    </a:lnTo>
                    <a:lnTo>
                      <a:pt x="15" y="39"/>
                    </a:lnTo>
                    <a:lnTo>
                      <a:pt x="23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2" name="Freeform 1264">
                <a:extLst>
                  <a:ext uri="{FF2B5EF4-FFF2-40B4-BE49-F238E27FC236}">
                    <a16:creationId xmlns:a16="http://schemas.microsoft.com/office/drawing/2014/main" id="{699A84DE-7B92-8054-5A47-6EC5E2F17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555"/>
                <a:ext cx="69" cy="88"/>
              </a:xfrm>
              <a:custGeom>
                <a:avLst/>
                <a:gdLst>
                  <a:gd name="T0" fmla="*/ 27 w 140"/>
                  <a:gd name="T1" fmla="*/ 36 h 176"/>
                  <a:gd name="T2" fmla="*/ 30 w 140"/>
                  <a:gd name="T3" fmla="*/ 21 h 176"/>
                  <a:gd name="T4" fmla="*/ 33 w 140"/>
                  <a:gd name="T5" fmla="*/ 12 h 176"/>
                  <a:gd name="T6" fmla="*/ 44 w 140"/>
                  <a:gd name="T7" fmla="*/ 10 h 176"/>
                  <a:gd name="T8" fmla="*/ 62 w 140"/>
                  <a:gd name="T9" fmla="*/ 7 h 176"/>
                  <a:gd name="T10" fmla="*/ 67 w 140"/>
                  <a:gd name="T11" fmla="*/ 0 h 176"/>
                  <a:gd name="T12" fmla="*/ 79 w 140"/>
                  <a:gd name="T13" fmla="*/ 1 h 176"/>
                  <a:gd name="T14" fmla="*/ 93 w 140"/>
                  <a:gd name="T15" fmla="*/ 6 h 176"/>
                  <a:gd name="T16" fmla="*/ 100 w 140"/>
                  <a:gd name="T17" fmla="*/ 9 h 176"/>
                  <a:gd name="T18" fmla="*/ 109 w 140"/>
                  <a:gd name="T19" fmla="*/ 3 h 176"/>
                  <a:gd name="T20" fmla="*/ 120 w 140"/>
                  <a:gd name="T21" fmla="*/ 9 h 176"/>
                  <a:gd name="T22" fmla="*/ 123 w 140"/>
                  <a:gd name="T23" fmla="*/ 27 h 176"/>
                  <a:gd name="T24" fmla="*/ 137 w 140"/>
                  <a:gd name="T25" fmla="*/ 30 h 176"/>
                  <a:gd name="T26" fmla="*/ 137 w 140"/>
                  <a:gd name="T27" fmla="*/ 38 h 176"/>
                  <a:gd name="T28" fmla="*/ 132 w 140"/>
                  <a:gd name="T29" fmla="*/ 54 h 176"/>
                  <a:gd name="T30" fmla="*/ 137 w 140"/>
                  <a:gd name="T31" fmla="*/ 68 h 176"/>
                  <a:gd name="T32" fmla="*/ 137 w 140"/>
                  <a:gd name="T33" fmla="*/ 88 h 176"/>
                  <a:gd name="T34" fmla="*/ 129 w 140"/>
                  <a:gd name="T35" fmla="*/ 88 h 176"/>
                  <a:gd name="T36" fmla="*/ 123 w 140"/>
                  <a:gd name="T37" fmla="*/ 91 h 176"/>
                  <a:gd name="T38" fmla="*/ 115 w 140"/>
                  <a:gd name="T39" fmla="*/ 97 h 176"/>
                  <a:gd name="T40" fmla="*/ 120 w 140"/>
                  <a:gd name="T41" fmla="*/ 106 h 176"/>
                  <a:gd name="T42" fmla="*/ 106 w 140"/>
                  <a:gd name="T43" fmla="*/ 121 h 176"/>
                  <a:gd name="T44" fmla="*/ 81 w 140"/>
                  <a:gd name="T45" fmla="*/ 117 h 176"/>
                  <a:gd name="T46" fmla="*/ 79 w 140"/>
                  <a:gd name="T47" fmla="*/ 123 h 176"/>
                  <a:gd name="T48" fmla="*/ 70 w 140"/>
                  <a:gd name="T49" fmla="*/ 144 h 176"/>
                  <a:gd name="T50" fmla="*/ 81 w 140"/>
                  <a:gd name="T51" fmla="*/ 144 h 176"/>
                  <a:gd name="T52" fmla="*/ 100 w 140"/>
                  <a:gd name="T53" fmla="*/ 133 h 176"/>
                  <a:gd name="T54" fmla="*/ 103 w 140"/>
                  <a:gd name="T55" fmla="*/ 144 h 176"/>
                  <a:gd name="T56" fmla="*/ 103 w 140"/>
                  <a:gd name="T57" fmla="*/ 150 h 176"/>
                  <a:gd name="T58" fmla="*/ 100 w 140"/>
                  <a:gd name="T59" fmla="*/ 161 h 176"/>
                  <a:gd name="T60" fmla="*/ 97 w 140"/>
                  <a:gd name="T61" fmla="*/ 170 h 176"/>
                  <a:gd name="T62" fmla="*/ 90 w 140"/>
                  <a:gd name="T63" fmla="*/ 170 h 176"/>
                  <a:gd name="T64" fmla="*/ 73 w 140"/>
                  <a:gd name="T65" fmla="*/ 171 h 176"/>
                  <a:gd name="T66" fmla="*/ 62 w 140"/>
                  <a:gd name="T67" fmla="*/ 167 h 176"/>
                  <a:gd name="T68" fmla="*/ 52 w 140"/>
                  <a:gd name="T69" fmla="*/ 156 h 176"/>
                  <a:gd name="T70" fmla="*/ 43 w 140"/>
                  <a:gd name="T71" fmla="*/ 155 h 176"/>
                  <a:gd name="T72" fmla="*/ 33 w 140"/>
                  <a:gd name="T73" fmla="*/ 144 h 176"/>
                  <a:gd name="T74" fmla="*/ 27 w 140"/>
                  <a:gd name="T75" fmla="*/ 145 h 176"/>
                  <a:gd name="T76" fmla="*/ 23 w 140"/>
                  <a:gd name="T77" fmla="*/ 139 h 176"/>
                  <a:gd name="T78" fmla="*/ 26 w 140"/>
                  <a:gd name="T79" fmla="*/ 127 h 176"/>
                  <a:gd name="T80" fmla="*/ 23 w 140"/>
                  <a:gd name="T81" fmla="*/ 121 h 176"/>
                  <a:gd name="T82" fmla="*/ 12 w 140"/>
                  <a:gd name="T83" fmla="*/ 106 h 176"/>
                  <a:gd name="T84" fmla="*/ 6 w 140"/>
                  <a:gd name="T85" fmla="*/ 106 h 176"/>
                  <a:gd name="T86" fmla="*/ 20 w 140"/>
                  <a:gd name="T87" fmla="*/ 100 h 176"/>
                  <a:gd name="T88" fmla="*/ 37 w 140"/>
                  <a:gd name="T89" fmla="*/ 92 h 176"/>
                  <a:gd name="T90" fmla="*/ 37 w 140"/>
                  <a:gd name="T91" fmla="*/ 82 h 176"/>
                  <a:gd name="T92" fmla="*/ 24 w 140"/>
                  <a:gd name="T93" fmla="*/ 79 h 176"/>
                  <a:gd name="T94" fmla="*/ 12 w 140"/>
                  <a:gd name="T95" fmla="*/ 72 h 176"/>
                  <a:gd name="T96" fmla="*/ 18 w 140"/>
                  <a:gd name="T97" fmla="*/ 60 h 176"/>
                  <a:gd name="T98" fmla="*/ 2 w 140"/>
                  <a:gd name="T99" fmla="*/ 45 h 176"/>
                  <a:gd name="T100" fmla="*/ 3 w 140"/>
                  <a:gd name="T101" fmla="*/ 38 h 176"/>
                  <a:gd name="T102" fmla="*/ 15 w 140"/>
                  <a:gd name="T103" fmla="*/ 3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0" h="176">
                    <a:moveTo>
                      <a:pt x="23" y="42"/>
                    </a:moveTo>
                    <a:lnTo>
                      <a:pt x="27" y="36"/>
                    </a:lnTo>
                    <a:lnTo>
                      <a:pt x="26" y="27"/>
                    </a:lnTo>
                    <a:lnTo>
                      <a:pt x="30" y="21"/>
                    </a:lnTo>
                    <a:lnTo>
                      <a:pt x="33" y="18"/>
                    </a:lnTo>
                    <a:lnTo>
                      <a:pt x="33" y="12"/>
                    </a:lnTo>
                    <a:lnTo>
                      <a:pt x="43" y="13"/>
                    </a:lnTo>
                    <a:lnTo>
                      <a:pt x="44" y="10"/>
                    </a:lnTo>
                    <a:lnTo>
                      <a:pt x="56" y="13"/>
                    </a:lnTo>
                    <a:lnTo>
                      <a:pt x="62" y="7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73" y="3"/>
                    </a:lnTo>
                    <a:lnTo>
                      <a:pt x="79" y="1"/>
                    </a:lnTo>
                    <a:lnTo>
                      <a:pt x="82" y="4"/>
                    </a:lnTo>
                    <a:lnTo>
                      <a:pt x="93" y="6"/>
                    </a:lnTo>
                    <a:lnTo>
                      <a:pt x="97" y="4"/>
                    </a:lnTo>
                    <a:lnTo>
                      <a:pt x="100" y="9"/>
                    </a:lnTo>
                    <a:lnTo>
                      <a:pt x="102" y="9"/>
                    </a:lnTo>
                    <a:lnTo>
                      <a:pt x="109" y="3"/>
                    </a:lnTo>
                    <a:lnTo>
                      <a:pt x="117" y="1"/>
                    </a:lnTo>
                    <a:lnTo>
                      <a:pt x="120" y="9"/>
                    </a:lnTo>
                    <a:lnTo>
                      <a:pt x="118" y="18"/>
                    </a:lnTo>
                    <a:lnTo>
                      <a:pt x="123" y="27"/>
                    </a:lnTo>
                    <a:lnTo>
                      <a:pt x="128" y="25"/>
                    </a:lnTo>
                    <a:lnTo>
                      <a:pt x="137" y="30"/>
                    </a:lnTo>
                    <a:lnTo>
                      <a:pt x="140" y="27"/>
                    </a:lnTo>
                    <a:lnTo>
                      <a:pt x="137" y="38"/>
                    </a:lnTo>
                    <a:lnTo>
                      <a:pt x="134" y="41"/>
                    </a:lnTo>
                    <a:lnTo>
                      <a:pt x="132" y="54"/>
                    </a:lnTo>
                    <a:lnTo>
                      <a:pt x="137" y="57"/>
                    </a:lnTo>
                    <a:lnTo>
                      <a:pt x="137" y="68"/>
                    </a:lnTo>
                    <a:lnTo>
                      <a:pt x="140" y="74"/>
                    </a:lnTo>
                    <a:lnTo>
                      <a:pt x="137" y="88"/>
                    </a:lnTo>
                    <a:lnTo>
                      <a:pt x="135" y="91"/>
                    </a:lnTo>
                    <a:lnTo>
                      <a:pt x="129" y="88"/>
                    </a:lnTo>
                    <a:lnTo>
                      <a:pt x="128" y="94"/>
                    </a:lnTo>
                    <a:lnTo>
                      <a:pt x="123" y="91"/>
                    </a:lnTo>
                    <a:lnTo>
                      <a:pt x="120" y="97"/>
                    </a:lnTo>
                    <a:lnTo>
                      <a:pt x="115" y="97"/>
                    </a:lnTo>
                    <a:lnTo>
                      <a:pt x="115" y="104"/>
                    </a:lnTo>
                    <a:lnTo>
                      <a:pt x="120" y="106"/>
                    </a:lnTo>
                    <a:lnTo>
                      <a:pt x="120" y="114"/>
                    </a:lnTo>
                    <a:lnTo>
                      <a:pt x="106" y="121"/>
                    </a:lnTo>
                    <a:lnTo>
                      <a:pt x="91" y="123"/>
                    </a:lnTo>
                    <a:lnTo>
                      <a:pt x="81" y="117"/>
                    </a:lnTo>
                    <a:lnTo>
                      <a:pt x="76" y="120"/>
                    </a:lnTo>
                    <a:lnTo>
                      <a:pt x="79" y="123"/>
                    </a:lnTo>
                    <a:lnTo>
                      <a:pt x="68" y="136"/>
                    </a:lnTo>
                    <a:lnTo>
                      <a:pt x="70" y="144"/>
                    </a:lnTo>
                    <a:lnTo>
                      <a:pt x="79" y="139"/>
                    </a:lnTo>
                    <a:lnTo>
                      <a:pt x="81" y="144"/>
                    </a:lnTo>
                    <a:lnTo>
                      <a:pt x="94" y="141"/>
                    </a:lnTo>
                    <a:lnTo>
                      <a:pt x="100" y="133"/>
                    </a:lnTo>
                    <a:lnTo>
                      <a:pt x="103" y="138"/>
                    </a:lnTo>
                    <a:lnTo>
                      <a:pt x="103" y="144"/>
                    </a:lnTo>
                    <a:lnTo>
                      <a:pt x="106" y="152"/>
                    </a:lnTo>
                    <a:lnTo>
                      <a:pt x="103" y="150"/>
                    </a:lnTo>
                    <a:lnTo>
                      <a:pt x="97" y="155"/>
                    </a:lnTo>
                    <a:lnTo>
                      <a:pt x="100" y="161"/>
                    </a:lnTo>
                    <a:lnTo>
                      <a:pt x="97" y="167"/>
                    </a:lnTo>
                    <a:lnTo>
                      <a:pt x="97" y="170"/>
                    </a:lnTo>
                    <a:lnTo>
                      <a:pt x="93" y="173"/>
                    </a:lnTo>
                    <a:lnTo>
                      <a:pt x="90" y="170"/>
                    </a:lnTo>
                    <a:lnTo>
                      <a:pt x="82" y="176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62" y="167"/>
                    </a:lnTo>
                    <a:lnTo>
                      <a:pt x="64" y="161"/>
                    </a:lnTo>
                    <a:lnTo>
                      <a:pt x="52" y="156"/>
                    </a:lnTo>
                    <a:lnTo>
                      <a:pt x="52" y="150"/>
                    </a:lnTo>
                    <a:lnTo>
                      <a:pt x="43" y="155"/>
                    </a:lnTo>
                    <a:lnTo>
                      <a:pt x="40" y="148"/>
                    </a:lnTo>
                    <a:lnTo>
                      <a:pt x="33" y="144"/>
                    </a:lnTo>
                    <a:lnTo>
                      <a:pt x="30" y="150"/>
                    </a:lnTo>
                    <a:lnTo>
                      <a:pt x="27" y="145"/>
                    </a:lnTo>
                    <a:lnTo>
                      <a:pt x="24" y="147"/>
                    </a:lnTo>
                    <a:lnTo>
                      <a:pt x="23" y="139"/>
                    </a:lnTo>
                    <a:lnTo>
                      <a:pt x="27" y="130"/>
                    </a:lnTo>
                    <a:lnTo>
                      <a:pt x="26" y="127"/>
                    </a:lnTo>
                    <a:lnTo>
                      <a:pt x="27" y="120"/>
                    </a:lnTo>
                    <a:lnTo>
                      <a:pt x="23" y="121"/>
                    </a:lnTo>
                    <a:lnTo>
                      <a:pt x="15" y="115"/>
                    </a:lnTo>
                    <a:lnTo>
                      <a:pt x="12" y="106"/>
                    </a:lnTo>
                    <a:lnTo>
                      <a:pt x="8" y="109"/>
                    </a:lnTo>
                    <a:lnTo>
                      <a:pt x="6" y="106"/>
                    </a:lnTo>
                    <a:lnTo>
                      <a:pt x="12" y="104"/>
                    </a:lnTo>
                    <a:lnTo>
                      <a:pt x="20" y="100"/>
                    </a:lnTo>
                    <a:lnTo>
                      <a:pt x="26" y="101"/>
                    </a:lnTo>
                    <a:lnTo>
                      <a:pt x="37" y="92"/>
                    </a:lnTo>
                    <a:lnTo>
                      <a:pt x="40" y="88"/>
                    </a:lnTo>
                    <a:lnTo>
                      <a:pt x="37" y="82"/>
                    </a:lnTo>
                    <a:lnTo>
                      <a:pt x="27" y="77"/>
                    </a:lnTo>
                    <a:lnTo>
                      <a:pt x="24" y="79"/>
                    </a:lnTo>
                    <a:lnTo>
                      <a:pt x="18" y="71"/>
                    </a:lnTo>
                    <a:lnTo>
                      <a:pt x="12" y="72"/>
                    </a:lnTo>
                    <a:lnTo>
                      <a:pt x="17" y="68"/>
                    </a:lnTo>
                    <a:lnTo>
                      <a:pt x="18" y="60"/>
                    </a:lnTo>
                    <a:lnTo>
                      <a:pt x="11" y="54"/>
                    </a:lnTo>
                    <a:lnTo>
                      <a:pt x="2" y="45"/>
                    </a:lnTo>
                    <a:lnTo>
                      <a:pt x="0" y="41"/>
                    </a:lnTo>
                    <a:lnTo>
                      <a:pt x="3" y="38"/>
                    </a:lnTo>
                    <a:lnTo>
                      <a:pt x="6" y="44"/>
                    </a:lnTo>
                    <a:lnTo>
                      <a:pt x="15" y="39"/>
                    </a:lnTo>
                    <a:lnTo>
                      <a:pt x="23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3" name="Freeform 1265">
                <a:extLst>
                  <a:ext uri="{FF2B5EF4-FFF2-40B4-BE49-F238E27FC236}">
                    <a16:creationId xmlns:a16="http://schemas.microsoft.com/office/drawing/2014/main" id="{CD60D1A4-464D-1E20-B9D0-AA8547D8D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728"/>
                <a:ext cx="52" cy="35"/>
              </a:xfrm>
              <a:custGeom>
                <a:avLst/>
                <a:gdLst>
                  <a:gd name="T0" fmla="*/ 0 w 104"/>
                  <a:gd name="T1" fmla="*/ 32 h 70"/>
                  <a:gd name="T2" fmla="*/ 1 w 104"/>
                  <a:gd name="T3" fmla="*/ 35 h 70"/>
                  <a:gd name="T4" fmla="*/ 6 w 104"/>
                  <a:gd name="T5" fmla="*/ 37 h 70"/>
                  <a:gd name="T6" fmla="*/ 3 w 104"/>
                  <a:gd name="T7" fmla="*/ 43 h 70"/>
                  <a:gd name="T8" fmla="*/ 9 w 104"/>
                  <a:gd name="T9" fmla="*/ 49 h 70"/>
                  <a:gd name="T10" fmla="*/ 12 w 104"/>
                  <a:gd name="T11" fmla="*/ 52 h 70"/>
                  <a:gd name="T12" fmla="*/ 12 w 104"/>
                  <a:gd name="T13" fmla="*/ 58 h 70"/>
                  <a:gd name="T14" fmla="*/ 29 w 104"/>
                  <a:gd name="T15" fmla="*/ 58 h 70"/>
                  <a:gd name="T16" fmla="*/ 41 w 104"/>
                  <a:gd name="T17" fmla="*/ 64 h 70"/>
                  <a:gd name="T18" fmla="*/ 64 w 104"/>
                  <a:gd name="T19" fmla="*/ 70 h 70"/>
                  <a:gd name="T20" fmla="*/ 62 w 104"/>
                  <a:gd name="T21" fmla="*/ 65 h 70"/>
                  <a:gd name="T22" fmla="*/ 68 w 104"/>
                  <a:gd name="T23" fmla="*/ 64 h 70"/>
                  <a:gd name="T24" fmla="*/ 74 w 104"/>
                  <a:gd name="T25" fmla="*/ 62 h 70"/>
                  <a:gd name="T26" fmla="*/ 77 w 104"/>
                  <a:gd name="T27" fmla="*/ 53 h 70"/>
                  <a:gd name="T28" fmla="*/ 85 w 104"/>
                  <a:gd name="T29" fmla="*/ 53 h 70"/>
                  <a:gd name="T30" fmla="*/ 89 w 104"/>
                  <a:gd name="T31" fmla="*/ 58 h 70"/>
                  <a:gd name="T32" fmla="*/ 89 w 104"/>
                  <a:gd name="T33" fmla="*/ 62 h 70"/>
                  <a:gd name="T34" fmla="*/ 94 w 104"/>
                  <a:gd name="T35" fmla="*/ 64 h 70"/>
                  <a:gd name="T36" fmla="*/ 100 w 104"/>
                  <a:gd name="T37" fmla="*/ 59 h 70"/>
                  <a:gd name="T38" fmla="*/ 98 w 104"/>
                  <a:gd name="T39" fmla="*/ 53 h 70"/>
                  <a:gd name="T40" fmla="*/ 104 w 104"/>
                  <a:gd name="T41" fmla="*/ 53 h 70"/>
                  <a:gd name="T42" fmla="*/ 104 w 104"/>
                  <a:gd name="T43" fmla="*/ 46 h 70"/>
                  <a:gd name="T44" fmla="*/ 89 w 104"/>
                  <a:gd name="T45" fmla="*/ 23 h 70"/>
                  <a:gd name="T46" fmla="*/ 85 w 104"/>
                  <a:gd name="T47" fmla="*/ 21 h 70"/>
                  <a:gd name="T48" fmla="*/ 83 w 104"/>
                  <a:gd name="T49" fmla="*/ 17 h 70"/>
                  <a:gd name="T50" fmla="*/ 76 w 104"/>
                  <a:gd name="T51" fmla="*/ 20 h 70"/>
                  <a:gd name="T52" fmla="*/ 73 w 104"/>
                  <a:gd name="T53" fmla="*/ 17 h 70"/>
                  <a:gd name="T54" fmla="*/ 65 w 104"/>
                  <a:gd name="T55" fmla="*/ 14 h 70"/>
                  <a:gd name="T56" fmla="*/ 60 w 104"/>
                  <a:gd name="T57" fmla="*/ 20 h 70"/>
                  <a:gd name="T58" fmla="*/ 54 w 104"/>
                  <a:gd name="T59" fmla="*/ 21 h 70"/>
                  <a:gd name="T60" fmla="*/ 54 w 104"/>
                  <a:gd name="T61" fmla="*/ 18 h 70"/>
                  <a:gd name="T62" fmla="*/ 48 w 104"/>
                  <a:gd name="T63" fmla="*/ 6 h 70"/>
                  <a:gd name="T64" fmla="*/ 44 w 104"/>
                  <a:gd name="T65" fmla="*/ 9 h 70"/>
                  <a:gd name="T66" fmla="*/ 42 w 104"/>
                  <a:gd name="T67" fmla="*/ 2 h 70"/>
                  <a:gd name="T68" fmla="*/ 33 w 104"/>
                  <a:gd name="T69" fmla="*/ 0 h 70"/>
                  <a:gd name="T70" fmla="*/ 29 w 104"/>
                  <a:gd name="T71" fmla="*/ 6 h 70"/>
                  <a:gd name="T72" fmla="*/ 21 w 104"/>
                  <a:gd name="T73" fmla="*/ 3 h 70"/>
                  <a:gd name="T74" fmla="*/ 15 w 104"/>
                  <a:gd name="T75" fmla="*/ 20 h 70"/>
                  <a:gd name="T76" fmla="*/ 12 w 104"/>
                  <a:gd name="T77" fmla="*/ 18 h 70"/>
                  <a:gd name="T78" fmla="*/ 9 w 104"/>
                  <a:gd name="T79" fmla="*/ 26 h 70"/>
                  <a:gd name="T80" fmla="*/ 6 w 104"/>
                  <a:gd name="T81" fmla="*/ 32 h 70"/>
                  <a:gd name="T82" fmla="*/ 0 w 104"/>
                  <a:gd name="T83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4" h="70">
                    <a:moveTo>
                      <a:pt x="0" y="32"/>
                    </a:moveTo>
                    <a:lnTo>
                      <a:pt x="1" y="35"/>
                    </a:lnTo>
                    <a:lnTo>
                      <a:pt x="6" y="37"/>
                    </a:lnTo>
                    <a:lnTo>
                      <a:pt x="3" y="43"/>
                    </a:lnTo>
                    <a:lnTo>
                      <a:pt x="9" y="49"/>
                    </a:lnTo>
                    <a:lnTo>
                      <a:pt x="12" y="52"/>
                    </a:lnTo>
                    <a:lnTo>
                      <a:pt x="12" y="58"/>
                    </a:lnTo>
                    <a:lnTo>
                      <a:pt x="29" y="58"/>
                    </a:lnTo>
                    <a:lnTo>
                      <a:pt x="41" y="64"/>
                    </a:lnTo>
                    <a:lnTo>
                      <a:pt x="64" y="70"/>
                    </a:lnTo>
                    <a:lnTo>
                      <a:pt x="62" y="65"/>
                    </a:lnTo>
                    <a:lnTo>
                      <a:pt x="68" y="64"/>
                    </a:lnTo>
                    <a:lnTo>
                      <a:pt x="74" y="62"/>
                    </a:lnTo>
                    <a:lnTo>
                      <a:pt x="77" y="53"/>
                    </a:lnTo>
                    <a:lnTo>
                      <a:pt x="85" y="53"/>
                    </a:lnTo>
                    <a:lnTo>
                      <a:pt x="89" y="58"/>
                    </a:lnTo>
                    <a:lnTo>
                      <a:pt x="89" y="62"/>
                    </a:lnTo>
                    <a:lnTo>
                      <a:pt x="94" y="64"/>
                    </a:lnTo>
                    <a:lnTo>
                      <a:pt x="100" y="59"/>
                    </a:lnTo>
                    <a:lnTo>
                      <a:pt x="98" y="53"/>
                    </a:lnTo>
                    <a:lnTo>
                      <a:pt x="104" y="53"/>
                    </a:lnTo>
                    <a:lnTo>
                      <a:pt x="104" y="46"/>
                    </a:lnTo>
                    <a:lnTo>
                      <a:pt x="89" y="23"/>
                    </a:lnTo>
                    <a:lnTo>
                      <a:pt x="85" y="21"/>
                    </a:lnTo>
                    <a:lnTo>
                      <a:pt x="83" y="17"/>
                    </a:lnTo>
                    <a:lnTo>
                      <a:pt x="76" y="20"/>
                    </a:lnTo>
                    <a:lnTo>
                      <a:pt x="73" y="17"/>
                    </a:lnTo>
                    <a:lnTo>
                      <a:pt x="65" y="14"/>
                    </a:lnTo>
                    <a:lnTo>
                      <a:pt x="60" y="20"/>
                    </a:lnTo>
                    <a:lnTo>
                      <a:pt x="54" y="21"/>
                    </a:lnTo>
                    <a:lnTo>
                      <a:pt x="54" y="18"/>
                    </a:lnTo>
                    <a:lnTo>
                      <a:pt x="48" y="6"/>
                    </a:lnTo>
                    <a:lnTo>
                      <a:pt x="44" y="9"/>
                    </a:lnTo>
                    <a:lnTo>
                      <a:pt x="42" y="2"/>
                    </a:lnTo>
                    <a:lnTo>
                      <a:pt x="33" y="0"/>
                    </a:lnTo>
                    <a:lnTo>
                      <a:pt x="29" y="6"/>
                    </a:lnTo>
                    <a:lnTo>
                      <a:pt x="21" y="3"/>
                    </a:lnTo>
                    <a:lnTo>
                      <a:pt x="15" y="20"/>
                    </a:lnTo>
                    <a:lnTo>
                      <a:pt x="12" y="18"/>
                    </a:lnTo>
                    <a:lnTo>
                      <a:pt x="9" y="26"/>
                    </a:lnTo>
                    <a:lnTo>
                      <a:pt x="6" y="32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4" name="Freeform 1266">
                <a:extLst>
                  <a:ext uri="{FF2B5EF4-FFF2-40B4-BE49-F238E27FC236}">
                    <a16:creationId xmlns:a16="http://schemas.microsoft.com/office/drawing/2014/main" id="{67E676A0-310A-5028-2623-D3032A441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728"/>
                <a:ext cx="52" cy="35"/>
              </a:xfrm>
              <a:custGeom>
                <a:avLst/>
                <a:gdLst>
                  <a:gd name="T0" fmla="*/ 0 w 104"/>
                  <a:gd name="T1" fmla="*/ 32 h 70"/>
                  <a:gd name="T2" fmla="*/ 6 w 104"/>
                  <a:gd name="T3" fmla="*/ 32 h 70"/>
                  <a:gd name="T4" fmla="*/ 9 w 104"/>
                  <a:gd name="T5" fmla="*/ 26 h 70"/>
                  <a:gd name="T6" fmla="*/ 12 w 104"/>
                  <a:gd name="T7" fmla="*/ 18 h 70"/>
                  <a:gd name="T8" fmla="*/ 15 w 104"/>
                  <a:gd name="T9" fmla="*/ 20 h 70"/>
                  <a:gd name="T10" fmla="*/ 21 w 104"/>
                  <a:gd name="T11" fmla="*/ 3 h 70"/>
                  <a:gd name="T12" fmla="*/ 29 w 104"/>
                  <a:gd name="T13" fmla="*/ 6 h 70"/>
                  <a:gd name="T14" fmla="*/ 33 w 104"/>
                  <a:gd name="T15" fmla="*/ 0 h 70"/>
                  <a:gd name="T16" fmla="*/ 42 w 104"/>
                  <a:gd name="T17" fmla="*/ 2 h 70"/>
                  <a:gd name="T18" fmla="*/ 44 w 104"/>
                  <a:gd name="T19" fmla="*/ 9 h 70"/>
                  <a:gd name="T20" fmla="*/ 48 w 104"/>
                  <a:gd name="T21" fmla="*/ 6 h 70"/>
                  <a:gd name="T22" fmla="*/ 54 w 104"/>
                  <a:gd name="T23" fmla="*/ 18 h 70"/>
                  <a:gd name="T24" fmla="*/ 54 w 104"/>
                  <a:gd name="T25" fmla="*/ 21 h 70"/>
                  <a:gd name="T26" fmla="*/ 60 w 104"/>
                  <a:gd name="T27" fmla="*/ 20 h 70"/>
                  <a:gd name="T28" fmla="*/ 65 w 104"/>
                  <a:gd name="T29" fmla="*/ 14 h 70"/>
                  <a:gd name="T30" fmla="*/ 73 w 104"/>
                  <a:gd name="T31" fmla="*/ 17 h 70"/>
                  <a:gd name="T32" fmla="*/ 76 w 104"/>
                  <a:gd name="T33" fmla="*/ 20 h 70"/>
                  <a:gd name="T34" fmla="*/ 83 w 104"/>
                  <a:gd name="T35" fmla="*/ 17 h 70"/>
                  <a:gd name="T36" fmla="*/ 85 w 104"/>
                  <a:gd name="T37" fmla="*/ 21 h 70"/>
                  <a:gd name="T38" fmla="*/ 89 w 104"/>
                  <a:gd name="T39" fmla="*/ 23 h 70"/>
                  <a:gd name="T40" fmla="*/ 104 w 104"/>
                  <a:gd name="T41" fmla="*/ 46 h 70"/>
                  <a:gd name="T42" fmla="*/ 104 w 104"/>
                  <a:gd name="T43" fmla="*/ 53 h 70"/>
                  <a:gd name="T44" fmla="*/ 98 w 104"/>
                  <a:gd name="T45" fmla="*/ 53 h 70"/>
                  <a:gd name="T46" fmla="*/ 100 w 104"/>
                  <a:gd name="T47" fmla="*/ 59 h 70"/>
                  <a:gd name="T48" fmla="*/ 94 w 104"/>
                  <a:gd name="T49" fmla="*/ 64 h 70"/>
                  <a:gd name="T50" fmla="*/ 89 w 104"/>
                  <a:gd name="T51" fmla="*/ 62 h 70"/>
                  <a:gd name="T52" fmla="*/ 89 w 104"/>
                  <a:gd name="T53" fmla="*/ 58 h 70"/>
                  <a:gd name="T54" fmla="*/ 85 w 104"/>
                  <a:gd name="T55" fmla="*/ 53 h 70"/>
                  <a:gd name="T56" fmla="*/ 77 w 104"/>
                  <a:gd name="T57" fmla="*/ 53 h 70"/>
                  <a:gd name="T58" fmla="*/ 74 w 104"/>
                  <a:gd name="T59" fmla="*/ 62 h 70"/>
                  <a:gd name="T60" fmla="*/ 68 w 104"/>
                  <a:gd name="T61" fmla="*/ 64 h 70"/>
                  <a:gd name="T62" fmla="*/ 62 w 104"/>
                  <a:gd name="T63" fmla="*/ 65 h 70"/>
                  <a:gd name="T64" fmla="*/ 64 w 104"/>
                  <a:gd name="T65" fmla="*/ 70 h 70"/>
                  <a:gd name="T66" fmla="*/ 41 w 104"/>
                  <a:gd name="T67" fmla="*/ 64 h 70"/>
                  <a:gd name="T68" fmla="*/ 29 w 104"/>
                  <a:gd name="T69" fmla="*/ 58 h 70"/>
                  <a:gd name="T70" fmla="*/ 12 w 104"/>
                  <a:gd name="T71" fmla="*/ 58 h 70"/>
                  <a:gd name="T72" fmla="*/ 12 w 104"/>
                  <a:gd name="T73" fmla="*/ 52 h 70"/>
                  <a:gd name="T74" fmla="*/ 9 w 104"/>
                  <a:gd name="T75" fmla="*/ 49 h 70"/>
                  <a:gd name="T76" fmla="*/ 3 w 104"/>
                  <a:gd name="T77" fmla="*/ 43 h 70"/>
                  <a:gd name="T78" fmla="*/ 6 w 104"/>
                  <a:gd name="T79" fmla="*/ 37 h 70"/>
                  <a:gd name="T80" fmla="*/ 1 w 104"/>
                  <a:gd name="T81" fmla="*/ 35 h 70"/>
                  <a:gd name="T82" fmla="*/ 0 w 104"/>
                  <a:gd name="T83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4" h="70">
                    <a:moveTo>
                      <a:pt x="0" y="32"/>
                    </a:moveTo>
                    <a:lnTo>
                      <a:pt x="6" y="32"/>
                    </a:lnTo>
                    <a:lnTo>
                      <a:pt x="9" y="26"/>
                    </a:lnTo>
                    <a:lnTo>
                      <a:pt x="12" y="18"/>
                    </a:lnTo>
                    <a:lnTo>
                      <a:pt x="15" y="20"/>
                    </a:lnTo>
                    <a:lnTo>
                      <a:pt x="21" y="3"/>
                    </a:lnTo>
                    <a:lnTo>
                      <a:pt x="29" y="6"/>
                    </a:lnTo>
                    <a:lnTo>
                      <a:pt x="33" y="0"/>
                    </a:lnTo>
                    <a:lnTo>
                      <a:pt x="42" y="2"/>
                    </a:lnTo>
                    <a:lnTo>
                      <a:pt x="44" y="9"/>
                    </a:lnTo>
                    <a:lnTo>
                      <a:pt x="48" y="6"/>
                    </a:lnTo>
                    <a:lnTo>
                      <a:pt x="54" y="18"/>
                    </a:lnTo>
                    <a:lnTo>
                      <a:pt x="54" y="21"/>
                    </a:lnTo>
                    <a:lnTo>
                      <a:pt x="60" y="20"/>
                    </a:lnTo>
                    <a:lnTo>
                      <a:pt x="65" y="14"/>
                    </a:lnTo>
                    <a:lnTo>
                      <a:pt x="73" y="17"/>
                    </a:lnTo>
                    <a:lnTo>
                      <a:pt x="76" y="20"/>
                    </a:lnTo>
                    <a:lnTo>
                      <a:pt x="83" y="17"/>
                    </a:lnTo>
                    <a:lnTo>
                      <a:pt x="85" y="21"/>
                    </a:lnTo>
                    <a:lnTo>
                      <a:pt x="89" y="23"/>
                    </a:lnTo>
                    <a:lnTo>
                      <a:pt x="104" y="46"/>
                    </a:lnTo>
                    <a:lnTo>
                      <a:pt x="104" y="53"/>
                    </a:lnTo>
                    <a:lnTo>
                      <a:pt x="98" y="53"/>
                    </a:lnTo>
                    <a:lnTo>
                      <a:pt x="100" y="59"/>
                    </a:lnTo>
                    <a:lnTo>
                      <a:pt x="94" y="64"/>
                    </a:lnTo>
                    <a:lnTo>
                      <a:pt x="89" y="62"/>
                    </a:lnTo>
                    <a:lnTo>
                      <a:pt x="89" y="58"/>
                    </a:lnTo>
                    <a:lnTo>
                      <a:pt x="85" y="53"/>
                    </a:lnTo>
                    <a:lnTo>
                      <a:pt x="77" y="53"/>
                    </a:lnTo>
                    <a:lnTo>
                      <a:pt x="74" y="62"/>
                    </a:lnTo>
                    <a:lnTo>
                      <a:pt x="68" y="64"/>
                    </a:lnTo>
                    <a:lnTo>
                      <a:pt x="62" y="65"/>
                    </a:lnTo>
                    <a:lnTo>
                      <a:pt x="64" y="70"/>
                    </a:lnTo>
                    <a:lnTo>
                      <a:pt x="41" y="64"/>
                    </a:lnTo>
                    <a:lnTo>
                      <a:pt x="29" y="58"/>
                    </a:lnTo>
                    <a:lnTo>
                      <a:pt x="12" y="58"/>
                    </a:lnTo>
                    <a:lnTo>
                      <a:pt x="12" y="52"/>
                    </a:lnTo>
                    <a:lnTo>
                      <a:pt x="9" y="49"/>
                    </a:lnTo>
                    <a:lnTo>
                      <a:pt x="3" y="43"/>
                    </a:lnTo>
                    <a:lnTo>
                      <a:pt x="6" y="37"/>
                    </a:lnTo>
                    <a:lnTo>
                      <a:pt x="1" y="35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5" name="Freeform 1267">
                <a:extLst>
                  <a:ext uri="{FF2B5EF4-FFF2-40B4-BE49-F238E27FC236}">
                    <a16:creationId xmlns:a16="http://schemas.microsoft.com/office/drawing/2014/main" id="{1586B5DD-1D68-2BD8-B67C-42014A090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728"/>
                <a:ext cx="52" cy="35"/>
              </a:xfrm>
              <a:custGeom>
                <a:avLst/>
                <a:gdLst>
                  <a:gd name="T0" fmla="*/ 0 w 104"/>
                  <a:gd name="T1" fmla="*/ 32 h 70"/>
                  <a:gd name="T2" fmla="*/ 6 w 104"/>
                  <a:gd name="T3" fmla="*/ 32 h 70"/>
                  <a:gd name="T4" fmla="*/ 9 w 104"/>
                  <a:gd name="T5" fmla="*/ 26 h 70"/>
                  <a:gd name="T6" fmla="*/ 12 w 104"/>
                  <a:gd name="T7" fmla="*/ 18 h 70"/>
                  <a:gd name="T8" fmla="*/ 15 w 104"/>
                  <a:gd name="T9" fmla="*/ 20 h 70"/>
                  <a:gd name="T10" fmla="*/ 21 w 104"/>
                  <a:gd name="T11" fmla="*/ 3 h 70"/>
                  <a:gd name="T12" fmla="*/ 29 w 104"/>
                  <a:gd name="T13" fmla="*/ 6 h 70"/>
                  <a:gd name="T14" fmla="*/ 33 w 104"/>
                  <a:gd name="T15" fmla="*/ 0 h 70"/>
                  <a:gd name="T16" fmla="*/ 42 w 104"/>
                  <a:gd name="T17" fmla="*/ 2 h 70"/>
                  <a:gd name="T18" fmla="*/ 44 w 104"/>
                  <a:gd name="T19" fmla="*/ 9 h 70"/>
                  <a:gd name="T20" fmla="*/ 48 w 104"/>
                  <a:gd name="T21" fmla="*/ 6 h 70"/>
                  <a:gd name="T22" fmla="*/ 54 w 104"/>
                  <a:gd name="T23" fmla="*/ 18 h 70"/>
                  <a:gd name="T24" fmla="*/ 54 w 104"/>
                  <a:gd name="T25" fmla="*/ 21 h 70"/>
                  <a:gd name="T26" fmla="*/ 60 w 104"/>
                  <a:gd name="T27" fmla="*/ 20 h 70"/>
                  <a:gd name="T28" fmla="*/ 65 w 104"/>
                  <a:gd name="T29" fmla="*/ 14 h 70"/>
                  <a:gd name="T30" fmla="*/ 73 w 104"/>
                  <a:gd name="T31" fmla="*/ 17 h 70"/>
                  <a:gd name="T32" fmla="*/ 76 w 104"/>
                  <a:gd name="T33" fmla="*/ 20 h 70"/>
                  <a:gd name="T34" fmla="*/ 83 w 104"/>
                  <a:gd name="T35" fmla="*/ 17 h 70"/>
                  <a:gd name="T36" fmla="*/ 85 w 104"/>
                  <a:gd name="T37" fmla="*/ 21 h 70"/>
                  <a:gd name="T38" fmla="*/ 89 w 104"/>
                  <a:gd name="T39" fmla="*/ 23 h 70"/>
                  <a:gd name="T40" fmla="*/ 104 w 104"/>
                  <a:gd name="T41" fmla="*/ 46 h 70"/>
                  <a:gd name="T42" fmla="*/ 104 w 104"/>
                  <a:gd name="T43" fmla="*/ 53 h 70"/>
                  <a:gd name="T44" fmla="*/ 98 w 104"/>
                  <a:gd name="T45" fmla="*/ 53 h 70"/>
                  <a:gd name="T46" fmla="*/ 100 w 104"/>
                  <a:gd name="T47" fmla="*/ 59 h 70"/>
                  <a:gd name="T48" fmla="*/ 94 w 104"/>
                  <a:gd name="T49" fmla="*/ 64 h 70"/>
                  <a:gd name="T50" fmla="*/ 89 w 104"/>
                  <a:gd name="T51" fmla="*/ 62 h 70"/>
                  <a:gd name="T52" fmla="*/ 89 w 104"/>
                  <a:gd name="T53" fmla="*/ 58 h 70"/>
                  <a:gd name="T54" fmla="*/ 85 w 104"/>
                  <a:gd name="T55" fmla="*/ 53 h 70"/>
                  <a:gd name="T56" fmla="*/ 77 w 104"/>
                  <a:gd name="T57" fmla="*/ 53 h 70"/>
                  <a:gd name="T58" fmla="*/ 74 w 104"/>
                  <a:gd name="T59" fmla="*/ 62 h 70"/>
                  <a:gd name="T60" fmla="*/ 68 w 104"/>
                  <a:gd name="T61" fmla="*/ 64 h 70"/>
                  <a:gd name="T62" fmla="*/ 62 w 104"/>
                  <a:gd name="T63" fmla="*/ 65 h 70"/>
                  <a:gd name="T64" fmla="*/ 64 w 104"/>
                  <a:gd name="T65" fmla="*/ 70 h 70"/>
                  <a:gd name="T66" fmla="*/ 41 w 104"/>
                  <a:gd name="T67" fmla="*/ 64 h 70"/>
                  <a:gd name="T68" fmla="*/ 29 w 104"/>
                  <a:gd name="T69" fmla="*/ 58 h 70"/>
                  <a:gd name="T70" fmla="*/ 12 w 104"/>
                  <a:gd name="T71" fmla="*/ 58 h 70"/>
                  <a:gd name="T72" fmla="*/ 12 w 104"/>
                  <a:gd name="T73" fmla="*/ 52 h 70"/>
                  <a:gd name="T74" fmla="*/ 9 w 104"/>
                  <a:gd name="T75" fmla="*/ 49 h 70"/>
                  <a:gd name="T76" fmla="*/ 3 w 104"/>
                  <a:gd name="T77" fmla="*/ 43 h 70"/>
                  <a:gd name="T78" fmla="*/ 6 w 104"/>
                  <a:gd name="T79" fmla="*/ 37 h 70"/>
                  <a:gd name="T80" fmla="*/ 1 w 104"/>
                  <a:gd name="T81" fmla="*/ 35 h 70"/>
                  <a:gd name="T82" fmla="*/ 0 w 104"/>
                  <a:gd name="T83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4" h="70">
                    <a:moveTo>
                      <a:pt x="0" y="32"/>
                    </a:moveTo>
                    <a:lnTo>
                      <a:pt x="6" y="32"/>
                    </a:lnTo>
                    <a:lnTo>
                      <a:pt x="9" y="26"/>
                    </a:lnTo>
                    <a:lnTo>
                      <a:pt x="12" y="18"/>
                    </a:lnTo>
                    <a:lnTo>
                      <a:pt x="15" y="20"/>
                    </a:lnTo>
                    <a:lnTo>
                      <a:pt x="21" y="3"/>
                    </a:lnTo>
                    <a:lnTo>
                      <a:pt x="29" y="6"/>
                    </a:lnTo>
                    <a:lnTo>
                      <a:pt x="33" y="0"/>
                    </a:lnTo>
                    <a:lnTo>
                      <a:pt x="42" y="2"/>
                    </a:lnTo>
                    <a:lnTo>
                      <a:pt x="44" y="9"/>
                    </a:lnTo>
                    <a:lnTo>
                      <a:pt x="48" y="6"/>
                    </a:lnTo>
                    <a:lnTo>
                      <a:pt x="54" y="18"/>
                    </a:lnTo>
                    <a:lnTo>
                      <a:pt x="54" y="21"/>
                    </a:lnTo>
                    <a:lnTo>
                      <a:pt x="60" y="20"/>
                    </a:lnTo>
                    <a:lnTo>
                      <a:pt x="65" y="14"/>
                    </a:lnTo>
                    <a:lnTo>
                      <a:pt x="73" y="17"/>
                    </a:lnTo>
                    <a:lnTo>
                      <a:pt x="76" y="20"/>
                    </a:lnTo>
                    <a:lnTo>
                      <a:pt x="83" y="17"/>
                    </a:lnTo>
                    <a:lnTo>
                      <a:pt x="85" y="21"/>
                    </a:lnTo>
                    <a:lnTo>
                      <a:pt x="89" y="23"/>
                    </a:lnTo>
                    <a:lnTo>
                      <a:pt x="104" y="46"/>
                    </a:lnTo>
                    <a:lnTo>
                      <a:pt x="104" y="53"/>
                    </a:lnTo>
                    <a:lnTo>
                      <a:pt x="98" y="53"/>
                    </a:lnTo>
                    <a:lnTo>
                      <a:pt x="100" y="59"/>
                    </a:lnTo>
                    <a:lnTo>
                      <a:pt x="94" y="64"/>
                    </a:lnTo>
                    <a:lnTo>
                      <a:pt x="89" y="62"/>
                    </a:lnTo>
                    <a:lnTo>
                      <a:pt x="89" y="58"/>
                    </a:lnTo>
                    <a:lnTo>
                      <a:pt x="85" y="53"/>
                    </a:lnTo>
                    <a:lnTo>
                      <a:pt x="77" y="53"/>
                    </a:lnTo>
                    <a:lnTo>
                      <a:pt x="74" y="62"/>
                    </a:lnTo>
                    <a:lnTo>
                      <a:pt x="68" y="64"/>
                    </a:lnTo>
                    <a:lnTo>
                      <a:pt x="62" y="65"/>
                    </a:lnTo>
                    <a:lnTo>
                      <a:pt x="64" y="70"/>
                    </a:lnTo>
                    <a:lnTo>
                      <a:pt x="41" y="64"/>
                    </a:lnTo>
                    <a:lnTo>
                      <a:pt x="29" y="58"/>
                    </a:lnTo>
                    <a:lnTo>
                      <a:pt x="12" y="58"/>
                    </a:lnTo>
                    <a:lnTo>
                      <a:pt x="12" y="52"/>
                    </a:lnTo>
                    <a:lnTo>
                      <a:pt x="9" y="49"/>
                    </a:lnTo>
                    <a:lnTo>
                      <a:pt x="3" y="43"/>
                    </a:lnTo>
                    <a:lnTo>
                      <a:pt x="6" y="37"/>
                    </a:lnTo>
                    <a:lnTo>
                      <a:pt x="1" y="35"/>
                    </a:lnTo>
                    <a:lnTo>
                      <a:pt x="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6" name="Freeform 1268">
                <a:extLst>
                  <a:ext uri="{FF2B5EF4-FFF2-40B4-BE49-F238E27FC236}">
                    <a16:creationId xmlns:a16="http://schemas.microsoft.com/office/drawing/2014/main" id="{5CFCB52E-733E-B926-D881-6ECF46B58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626"/>
                <a:ext cx="57" cy="47"/>
              </a:xfrm>
              <a:custGeom>
                <a:avLst/>
                <a:gdLst>
                  <a:gd name="T0" fmla="*/ 8 w 115"/>
                  <a:gd name="T1" fmla="*/ 44 h 95"/>
                  <a:gd name="T2" fmla="*/ 3 w 115"/>
                  <a:gd name="T3" fmla="*/ 46 h 95"/>
                  <a:gd name="T4" fmla="*/ 0 w 115"/>
                  <a:gd name="T5" fmla="*/ 51 h 95"/>
                  <a:gd name="T6" fmla="*/ 3 w 115"/>
                  <a:gd name="T7" fmla="*/ 60 h 95"/>
                  <a:gd name="T8" fmla="*/ 18 w 115"/>
                  <a:gd name="T9" fmla="*/ 70 h 95"/>
                  <a:gd name="T10" fmla="*/ 26 w 115"/>
                  <a:gd name="T11" fmla="*/ 66 h 95"/>
                  <a:gd name="T12" fmla="*/ 27 w 115"/>
                  <a:gd name="T13" fmla="*/ 75 h 95"/>
                  <a:gd name="T14" fmla="*/ 36 w 115"/>
                  <a:gd name="T15" fmla="*/ 78 h 95"/>
                  <a:gd name="T16" fmla="*/ 38 w 115"/>
                  <a:gd name="T17" fmla="*/ 85 h 95"/>
                  <a:gd name="T18" fmla="*/ 35 w 115"/>
                  <a:gd name="T19" fmla="*/ 92 h 95"/>
                  <a:gd name="T20" fmla="*/ 52 w 115"/>
                  <a:gd name="T21" fmla="*/ 90 h 95"/>
                  <a:gd name="T22" fmla="*/ 55 w 115"/>
                  <a:gd name="T23" fmla="*/ 87 h 95"/>
                  <a:gd name="T24" fmla="*/ 61 w 115"/>
                  <a:gd name="T25" fmla="*/ 90 h 95"/>
                  <a:gd name="T26" fmla="*/ 65 w 115"/>
                  <a:gd name="T27" fmla="*/ 95 h 95"/>
                  <a:gd name="T28" fmla="*/ 74 w 115"/>
                  <a:gd name="T29" fmla="*/ 90 h 95"/>
                  <a:gd name="T30" fmla="*/ 80 w 115"/>
                  <a:gd name="T31" fmla="*/ 89 h 95"/>
                  <a:gd name="T32" fmla="*/ 87 w 115"/>
                  <a:gd name="T33" fmla="*/ 84 h 95"/>
                  <a:gd name="T34" fmla="*/ 88 w 115"/>
                  <a:gd name="T35" fmla="*/ 81 h 95"/>
                  <a:gd name="T36" fmla="*/ 94 w 115"/>
                  <a:gd name="T37" fmla="*/ 70 h 95"/>
                  <a:gd name="T38" fmla="*/ 94 w 115"/>
                  <a:gd name="T39" fmla="*/ 63 h 95"/>
                  <a:gd name="T40" fmla="*/ 99 w 115"/>
                  <a:gd name="T41" fmla="*/ 61 h 95"/>
                  <a:gd name="T42" fmla="*/ 103 w 115"/>
                  <a:gd name="T43" fmla="*/ 66 h 95"/>
                  <a:gd name="T44" fmla="*/ 108 w 115"/>
                  <a:gd name="T45" fmla="*/ 58 h 95"/>
                  <a:gd name="T46" fmla="*/ 111 w 115"/>
                  <a:gd name="T47" fmla="*/ 52 h 95"/>
                  <a:gd name="T48" fmla="*/ 115 w 115"/>
                  <a:gd name="T49" fmla="*/ 43 h 95"/>
                  <a:gd name="T50" fmla="*/ 100 w 115"/>
                  <a:gd name="T51" fmla="*/ 40 h 95"/>
                  <a:gd name="T52" fmla="*/ 97 w 115"/>
                  <a:gd name="T53" fmla="*/ 37 h 95"/>
                  <a:gd name="T54" fmla="*/ 100 w 115"/>
                  <a:gd name="T55" fmla="*/ 34 h 95"/>
                  <a:gd name="T56" fmla="*/ 94 w 115"/>
                  <a:gd name="T57" fmla="*/ 28 h 95"/>
                  <a:gd name="T58" fmla="*/ 93 w 115"/>
                  <a:gd name="T59" fmla="*/ 22 h 95"/>
                  <a:gd name="T60" fmla="*/ 84 w 115"/>
                  <a:gd name="T61" fmla="*/ 17 h 95"/>
                  <a:gd name="T62" fmla="*/ 85 w 115"/>
                  <a:gd name="T63" fmla="*/ 8 h 95"/>
                  <a:gd name="T64" fmla="*/ 85 w 115"/>
                  <a:gd name="T65" fmla="*/ 3 h 95"/>
                  <a:gd name="T66" fmla="*/ 77 w 115"/>
                  <a:gd name="T67" fmla="*/ 0 h 95"/>
                  <a:gd name="T68" fmla="*/ 64 w 115"/>
                  <a:gd name="T69" fmla="*/ 13 h 95"/>
                  <a:gd name="T70" fmla="*/ 58 w 115"/>
                  <a:gd name="T71" fmla="*/ 11 h 95"/>
                  <a:gd name="T72" fmla="*/ 62 w 115"/>
                  <a:gd name="T73" fmla="*/ 22 h 95"/>
                  <a:gd name="T74" fmla="*/ 58 w 115"/>
                  <a:gd name="T75" fmla="*/ 20 h 95"/>
                  <a:gd name="T76" fmla="*/ 55 w 115"/>
                  <a:gd name="T77" fmla="*/ 29 h 95"/>
                  <a:gd name="T78" fmla="*/ 59 w 115"/>
                  <a:gd name="T79" fmla="*/ 35 h 95"/>
                  <a:gd name="T80" fmla="*/ 64 w 115"/>
                  <a:gd name="T81" fmla="*/ 37 h 95"/>
                  <a:gd name="T82" fmla="*/ 61 w 115"/>
                  <a:gd name="T83" fmla="*/ 37 h 95"/>
                  <a:gd name="T84" fmla="*/ 52 w 115"/>
                  <a:gd name="T85" fmla="*/ 44 h 95"/>
                  <a:gd name="T86" fmla="*/ 44 w 115"/>
                  <a:gd name="T87" fmla="*/ 41 h 95"/>
                  <a:gd name="T88" fmla="*/ 43 w 115"/>
                  <a:gd name="T89" fmla="*/ 35 h 95"/>
                  <a:gd name="T90" fmla="*/ 44 w 115"/>
                  <a:gd name="T91" fmla="*/ 31 h 95"/>
                  <a:gd name="T92" fmla="*/ 41 w 115"/>
                  <a:gd name="T93" fmla="*/ 25 h 95"/>
                  <a:gd name="T94" fmla="*/ 38 w 115"/>
                  <a:gd name="T95" fmla="*/ 23 h 95"/>
                  <a:gd name="T96" fmla="*/ 30 w 115"/>
                  <a:gd name="T97" fmla="*/ 13 h 95"/>
                  <a:gd name="T98" fmla="*/ 24 w 115"/>
                  <a:gd name="T99" fmla="*/ 10 h 95"/>
                  <a:gd name="T100" fmla="*/ 21 w 115"/>
                  <a:gd name="T101" fmla="*/ 8 h 95"/>
                  <a:gd name="T102" fmla="*/ 15 w 115"/>
                  <a:gd name="T103" fmla="*/ 13 h 95"/>
                  <a:gd name="T104" fmla="*/ 18 w 115"/>
                  <a:gd name="T105" fmla="*/ 19 h 95"/>
                  <a:gd name="T106" fmla="*/ 15 w 115"/>
                  <a:gd name="T107" fmla="*/ 25 h 95"/>
                  <a:gd name="T108" fmla="*/ 15 w 115"/>
                  <a:gd name="T109" fmla="*/ 28 h 95"/>
                  <a:gd name="T110" fmla="*/ 11 w 115"/>
                  <a:gd name="T111" fmla="*/ 31 h 95"/>
                  <a:gd name="T112" fmla="*/ 8 w 115"/>
                  <a:gd name="T113" fmla="*/ 28 h 95"/>
                  <a:gd name="T114" fmla="*/ 0 w 115"/>
                  <a:gd name="T115" fmla="*/ 34 h 95"/>
                  <a:gd name="T116" fmla="*/ 2 w 115"/>
                  <a:gd name="T117" fmla="*/ 38 h 95"/>
                  <a:gd name="T118" fmla="*/ 8 w 115"/>
                  <a:gd name="T119" fmla="*/ 4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5" h="95">
                    <a:moveTo>
                      <a:pt x="8" y="44"/>
                    </a:moveTo>
                    <a:lnTo>
                      <a:pt x="3" y="46"/>
                    </a:lnTo>
                    <a:lnTo>
                      <a:pt x="0" y="51"/>
                    </a:lnTo>
                    <a:lnTo>
                      <a:pt x="3" y="60"/>
                    </a:lnTo>
                    <a:lnTo>
                      <a:pt x="18" y="70"/>
                    </a:lnTo>
                    <a:lnTo>
                      <a:pt x="26" y="66"/>
                    </a:lnTo>
                    <a:lnTo>
                      <a:pt x="27" y="75"/>
                    </a:lnTo>
                    <a:lnTo>
                      <a:pt x="36" y="78"/>
                    </a:lnTo>
                    <a:lnTo>
                      <a:pt x="38" y="85"/>
                    </a:lnTo>
                    <a:lnTo>
                      <a:pt x="35" y="92"/>
                    </a:lnTo>
                    <a:lnTo>
                      <a:pt x="52" y="90"/>
                    </a:lnTo>
                    <a:lnTo>
                      <a:pt x="55" y="87"/>
                    </a:lnTo>
                    <a:lnTo>
                      <a:pt x="61" y="90"/>
                    </a:lnTo>
                    <a:lnTo>
                      <a:pt x="65" y="95"/>
                    </a:lnTo>
                    <a:lnTo>
                      <a:pt x="74" y="90"/>
                    </a:lnTo>
                    <a:lnTo>
                      <a:pt x="80" y="89"/>
                    </a:lnTo>
                    <a:lnTo>
                      <a:pt x="87" y="84"/>
                    </a:lnTo>
                    <a:lnTo>
                      <a:pt x="88" y="81"/>
                    </a:lnTo>
                    <a:lnTo>
                      <a:pt x="94" y="70"/>
                    </a:lnTo>
                    <a:lnTo>
                      <a:pt x="94" y="63"/>
                    </a:lnTo>
                    <a:lnTo>
                      <a:pt x="99" y="61"/>
                    </a:lnTo>
                    <a:lnTo>
                      <a:pt x="103" y="66"/>
                    </a:lnTo>
                    <a:lnTo>
                      <a:pt x="108" y="58"/>
                    </a:lnTo>
                    <a:lnTo>
                      <a:pt x="111" y="52"/>
                    </a:lnTo>
                    <a:lnTo>
                      <a:pt x="115" y="43"/>
                    </a:lnTo>
                    <a:lnTo>
                      <a:pt x="100" y="40"/>
                    </a:lnTo>
                    <a:lnTo>
                      <a:pt x="97" y="37"/>
                    </a:lnTo>
                    <a:lnTo>
                      <a:pt x="100" y="34"/>
                    </a:lnTo>
                    <a:lnTo>
                      <a:pt x="94" y="28"/>
                    </a:lnTo>
                    <a:lnTo>
                      <a:pt x="93" y="22"/>
                    </a:lnTo>
                    <a:lnTo>
                      <a:pt x="84" y="17"/>
                    </a:lnTo>
                    <a:lnTo>
                      <a:pt x="85" y="8"/>
                    </a:lnTo>
                    <a:lnTo>
                      <a:pt x="85" y="3"/>
                    </a:lnTo>
                    <a:lnTo>
                      <a:pt x="77" y="0"/>
                    </a:lnTo>
                    <a:lnTo>
                      <a:pt x="64" y="13"/>
                    </a:lnTo>
                    <a:lnTo>
                      <a:pt x="58" y="11"/>
                    </a:lnTo>
                    <a:lnTo>
                      <a:pt x="62" y="22"/>
                    </a:lnTo>
                    <a:lnTo>
                      <a:pt x="58" y="20"/>
                    </a:lnTo>
                    <a:lnTo>
                      <a:pt x="55" y="29"/>
                    </a:lnTo>
                    <a:lnTo>
                      <a:pt x="59" y="35"/>
                    </a:lnTo>
                    <a:lnTo>
                      <a:pt x="64" y="37"/>
                    </a:lnTo>
                    <a:lnTo>
                      <a:pt x="61" y="37"/>
                    </a:lnTo>
                    <a:lnTo>
                      <a:pt x="52" y="44"/>
                    </a:lnTo>
                    <a:lnTo>
                      <a:pt x="44" y="41"/>
                    </a:lnTo>
                    <a:lnTo>
                      <a:pt x="43" y="35"/>
                    </a:lnTo>
                    <a:lnTo>
                      <a:pt x="44" y="31"/>
                    </a:lnTo>
                    <a:lnTo>
                      <a:pt x="41" y="25"/>
                    </a:lnTo>
                    <a:lnTo>
                      <a:pt x="38" y="23"/>
                    </a:lnTo>
                    <a:lnTo>
                      <a:pt x="30" y="13"/>
                    </a:lnTo>
                    <a:lnTo>
                      <a:pt x="24" y="10"/>
                    </a:lnTo>
                    <a:lnTo>
                      <a:pt x="21" y="8"/>
                    </a:lnTo>
                    <a:lnTo>
                      <a:pt x="15" y="13"/>
                    </a:lnTo>
                    <a:lnTo>
                      <a:pt x="18" y="19"/>
                    </a:lnTo>
                    <a:lnTo>
                      <a:pt x="15" y="25"/>
                    </a:lnTo>
                    <a:lnTo>
                      <a:pt x="15" y="28"/>
                    </a:lnTo>
                    <a:lnTo>
                      <a:pt x="11" y="31"/>
                    </a:lnTo>
                    <a:lnTo>
                      <a:pt x="8" y="28"/>
                    </a:lnTo>
                    <a:lnTo>
                      <a:pt x="0" y="34"/>
                    </a:lnTo>
                    <a:lnTo>
                      <a:pt x="2" y="38"/>
                    </a:lnTo>
                    <a:lnTo>
                      <a:pt x="8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7" name="Freeform 1269">
                <a:extLst>
                  <a:ext uri="{FF2B5EF4-FFF2-40B4-BE49-F238E27FC236}">
                    <a16:creationId xmlns:a16="http://schemas.microsoft.com/office/drawing/2014/main" id="{C2B0D172-B20E-96C0-92AC-EBB5D40A7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626"/>
                <a:ext cx="57" cy="47"/>
              </a:xfrm>
              <a:custGeom>
                <a:avLst/>
                <a:gdLst>
                  <a:gd name="T0" fmla="*/ 8 w 115"/>
                  <a:gd name="T1" fmla="*/ 44 h 95"/>
                  <a:gd name="T2" fmla="*/ 2 w 115"/>
                  <a:gd name="T3" fmla="*/ 38 h 95"/>
                  <a:gd name="T4" fmla="*/ 0 w 115"/>
                  <a:gd name="T5" fmla="*/ 34 h 95"/>
                  <a:gd name="T6" fmla="*/ 8 w 115"/>
                  <a:gd name="T7" fmla="*/ 28 h 95"/>
                  <a:gd name="T8" fmla="*/ 11 w 115"/>
                  <a:gd name="T9" fmla="*/ 31 h 95"/>
                  <a:gd name="T10" fmla="*/ 15 w 115"/>
                  <a:gd name="T11" fmla="*/ 28 h 95"/>
                  <a:gd name="T12" fmla="*/ 15 w 115"/>
                  <a:gd name="T13" fmla="*/ 25 h 95"/>
                  <a:gd name="T14" fmla="*/ 18 w 115"/>
                  <a:gd name="T15" fmla="*/ 19 h 95"/>
                  <a:gd name="T16" fmla="*/ 15 w 115"/>
                  <a:gd name="T17" fmla="*/ 13 h 95"/>
                  <a:gd name="T18" fmla="*/ 21 w 115"/>
                  <a:gd name="T19" fmla="*/ 8 h 95"/>
                  <a:gd name="T20" fmla="*/ 24 w 115"/>
                  <a:gd name="T21" fmla="*/ 10 h 95"/>
                  <a:gd name="T22" fmla="*/ 30 w 115"/>
                  <a:gd name="T23" fmla="*/ 13 h 95"/>
                  <a:gd name="T24" fmla="*/ 38 w 115"/>
                  <a:gd name="T25" fmla="*/ 23 h 95"/>
                  <a:gd name="T26" fmla="*/ 41 w 115"/>
                  <a:gd name="T27" fmla="*/ 25 h 95"/>
                  <a:gd name="T28" fmla="*/ 44 w 115"/>
                  <a:gd name="T29" fmla="*/ 31 h 95"/>
                  <a:gd name="T30" fmla="*/ 43 w 115"/>
                  <a:gd name="T31" fmla="*/ 35 h 95"/>
                  <a:gd name="T32" fmla="*/ 44 w 115"/>
                  <a:gd name="T33" fmla="*/ 41 h 95"/>
                  <a:gd name="T34" fmla="*/ 52 w 115"/>
                  <a:gd name="T35" fmla="*/ 44 h 95"/>
                  <a:gd name="T36" fmla="*/ 61 w 115"/>
                  <a:gd name="T37" fmla="*/ 37 h 95"/>
                  <a:gd name="T38" fmla="*/ 64 w 115"/>
                  <a:gd name="T39" fmla="*/ 37 h 95"/>
                  <a:gd name="T40" fmla="*/ 59 w 115"/>
                  <a:gd name="T41" fmla="*/ 35 h 95"/>
                  <a:gd name="T42" fmla="*/ 55 w 115"/>
                  <a:gd name="T43" fmla="*/ 29 h 95"/>
                  <a:gd name="T44" fmla="*/ 58 w 115"/>
                  <a:gd name="T45" fmla="*/ 20 h 95"/>
                  <a:gd name="T46" fmla="*/ 62 w 115"/>
                  <a:gd name="T47" fmla="*/ 22 h 95"/>
                  <a:gd name="T48" fmla="*/ 58 w 115"/>
                  <a:gd name="T49" fmla="*/ 11 h 95"/>
                  <a:gd name="T50" fmla="*/ 64 w 115"/>
                  <a:gd name="T51" fmla="*/ 13 h 95"/>
                  <a:gd name="T52" fmla="*/ 77 w 115"/>
                  <a:gd name="T53" fmla="*/ 0 h 95"/>
                  <a:gd name="T54" fmla="*/ 85 w 115"/>
                  <a:gd name="T55" fmla="*/ 3 h 95"/>
                  <a:gd name="T56" fmla="*/ 85 w 115"/>
                  <a:gd name="T57" fmla="*/ 8 h 95"/>
                  <a:gd name="T58" fmla="*/ 84 w 115"/>
                  <a:gd name="T59" fmla="*/ 17 h 95"/>
                  <a:gd name="T60" fmla="*/ 93 w 115"/>
                  <a:gd name="T61" fmla="*/ 22 h 95"/>
                  <a:gd name="T62" fmla="*/ 94 w 115"/>
                  <a:gd name="T63" fmla="*/ 28 h 95"/>
                  <a:gd name="T64" fmla="*/ 100 w 115"/>
                  <a:gd name="T65" fmla="*/ 34 h 95"/>
                  <a:gd name="T66" fmla="*/ 97 w 115"/>
                  <a:gd name="T67" fmla="*/ 37 h 95"/>
                  <a:gd name="T68" fmla="*/ 100 w 115"/>
                  <a:gd name="T69" fmla="*/ 40 h 95"/>
                  <a:gd name="T70" fmla="*/ 115 w 115"/>
                  <a:gd name="T71" fmla="*/ 43 h 95"/>
                  <a:gd name="T72" fmla="*/ 111 w 115"/>
                  <a:gd name="T73" fmla="*/ 52 h 95"/>
                  <a:gd name="T74" fmla="*/ 108 w 115"/>
                  <a:gd name="T75" fmla="*/ 58 h 95"/>
                  <a:gd name="T76" fmla="*/ 103 w 115"/>
                  <a:gd name="T77" fmla="*/ 66 h 95"/>
                  <a:gd name="T78" fmla="*/ 99 w 115"/>
                  <a:gd name="T79" fmla="*/ 61 h 95"/>
                  <a:gd name="T80" fmla="*/ 94 w 115"/>
                  <a:gd name="T81" fmla="*/ 63 h 95"/>
                  <a:gd name="T82" fmla="*/ 94 w 115"/>
                  <a:gd name="T83" fmla="*/ 70 h 95"/>
                  <a:gd name="T84" fmla="*/ 88 w 115"/>
                  <a:gd name="T85" fmla="*/ 81 h 95"/>
                  <a:gd name="T86" fmla="*/ 87 w 115"/>
                  <a:gd name="T87" fmla="*/ 84 h 95"/>
                  <a:gd name="T88" fmla="*/ 80 w 115"/>
                  <a:gd name="T89" fmla="*/ 89 h 95"/>
                  <a:gd name="T90" fmla="*/ 74 w 115"/>
                  <a:gd name="T91" fmla="*/ 90 h 95"/>
                  <a:gd name="T92" fmla="*/ 65 w 115"/>
                  <a:gd name="T93" fmla="*/ 95 h 95"/>
                  <a:gd name="T94" fmla="*/ 61 w 115"/>
                  <a:gd name="T95" fmla="*/ 90 h 95"/>
                  <a:gd name="T96" fmla="*/ 55 w 115"/>
                  <a:gd name="T97" fmla="*/ 87 h 95"/>
                  <a:gd name="T98" fmla="*/ 52 w 115"/>
                  <a:gd name="T99" fmla="*/ 90 h 95"/>
                  <a:gd name="T100" fmla="*/ 35 w 115"/>
                  <a:gd name="T101" fmla="*/ 92 h 95"/>
                  <a:gd name="T102" fmla="*/ 38 w 115"/>
                  <a:gd name="T103" fmla="*/ 85 h 95"/>
                  <a:gd name="T104" fmla="*/ 36 w 115"/>
                  <a:gd name="T105" fmla="*/ 78 h 95"/>
                  <a:gd name="T106" fmla="*/ 27 w 115"/>
                  <a:gd name="T107" fmla="*/ 75 h 95"/>
                  <a:gd name="T108" fmla="*/ 26 w 115"/>
                  <a:gd name="T109" fmla="*/ 66 h 95"/>
                  <a:gd name="T110" fmla="*/ 18 w 115"/>
                  <a:gd name="T111" fmla="*/ 70 h 95"/>
                  <a:gd name="T112" fmla="*/ 3 w 115"/>
                  <a:gd name="T113" fmla="*/ 60 h 95"/>
                  <a:gd name="T114" fmla="*/ 0 w 115"/>
                  <a:gd name="T115" fmla="*/ 51 h 95"/>
                  <a:gd name="T116" fmla="*/ 3 w 115"/>
                  <a:gd name="T117" fmla="*/ 46 h 95"/>
                  <a:gd name="T118" fmla="*/ 8 w 115"/>
                  <a:gd name="T119" fmla="*/ 4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5" h="95">
                    <a:moveTo>
                      <a:pt x="8" y="44"/>
                    </a:moveTo>
                    <a:lnTo>
                      <a:pt x="2" y="38"/>
                    </a:lnTo>
                    <a:lnTo>
                      <a:pt x="0" y="34"/>
                    </a:lnTo>
                    <a:lnTo>
                      <a:pt x="8" y="28"/>
                    </a:lnTo>
                    <a:lnTo>
                      <a:pt x="11" y="31"/>
                    </a:lnTo>
                    <a:lnTo>
                      <a:pt x="15" y="28"/>
                    </a:lnTo>
                    <a:lnTo>
                      <a:pt x="15" y="25"/>
                    </a:lnTo>
                    <a:lnTo>
                      <a:pt x="18" y="19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4" y="10"/>
                    </a:lnTo>
                    <a:lnTo>
                      <a:pt x="30" y="13"/>
                    </a:lnTo>
                    <a:lnTo>
                      <a:pt x="38" y="23"/>
                    </a:lnTo>
                    <a:lnTo>
                      <a:pt x="41" y="25"/>
                    </a:lnTo>
                    <a:lnTo>
                      <a:pt x="44" y="31"/>
                    </a:lnTo>
                    <a:lnTo>
                      <a:pt x="43" y="35"/>
                    </a:lnTo>
                    <a:lnTo>
                      <a:pt x="44" y="41"/>
                    </a:lnTo>
                    <a:lnTo>
                      <a:pt x="52" y="44"/>
                    </a:lnTo>
                    <a:lnTo>
                      <a:pt x="61" y="37"/>
                    </a:lnTo>
                    <a:lnTo>
                      <a:pt x="64" y="37"/>
                    </a:lnTo>
                    <a:lnTo>
                      <a:pt x="59" y="35"/>
                    </a:lnTo>
                    <a:lnTo>
                      <a:pt x="55" y="29"/>
                    </a:lnTo>
                    <a:lnTo>
                      <a:pt x="58" y="20"/>
                    </a:lnTo>
                    <a:lnTo>
                      <a:pt x="62" y="22"/>
                    </a:lnTo>
                    <a:lnTo>
                      <a:pt x="58" y="11"/>
                    </a:lnTo>
                    <a:lnTo>
                      <a:pt x="64" y="13"/>
                    </a:lnTo>
                    <a:lnTo>
                      <a:pt x="77" y="0"/>
                    </a:lnTo>
                    <a:lnTo>
                      <a:pt x="85" y="3"/>
                    </a:lnTo>
                    <a:lnTo>
                      <a:pt x="85" y="8"/>
                    </a:lnTo>
                    <a:lnTo>
                      <a:pt x="84" y="17"/>
                    </a:lnTo>
                    <a:lnTo>
                      <a:pt x="93" y="22"/>
                    </a:lnTo>
                    <a:lnTo>
                      <a:pt x="94" y="28"/>
                    </a:lnTo>
                    <a:lnTo>
                      <a:pt x="100" y="34"/>
                    </a:lnTo>
                    <a:lnTo>
                      <a:pt x="97" y="37"/>
                    </a:lnTo>
                    <a:lnTo>
                      <a:pt x="100" y="40"/>
                    </a:lnTo>
                    <a:lnTo>
                      <a:pt x="115" y="43"/>
                    </a:lnTo>
                    <a:lnTo>
                      <a:pt x="111" y="52"/>
                    </a:lnTo>
                    <a:lnTo>
                      <a:pt x="108" y="58"/>
                    </a:lnTo>
                    <a:lnTo>
                      <a:pt x="103" y="66"/>
                    </a:lnTo>
                    <a:lnTo>
                      <a:pt x="99" y="61"/>
                    </a:lnTo>
                    <a:lnTo>
                      <a:pt x="94" y="63"/>
                    </a:lnTo>
                    <a:lnTo>
                      <a:pt x="94" y="70"/>
                    </a:lnTo>
                    <a:lnTo>
                      <a:pt x="88" y="81"/>
                    </a:lnTo>
                    <a:lnTo>
                      <a:pt x="87" y="84"/>
                    </a:lnTo>
                    <a:lnTo>
                      <a:pt x="80" y="89"/>
                    </a:lnTo>
                    <a:lnTo>
                      <a:pt x="74" y="90"/>
                    </a:lnTo>
                    <a:lnTo>
                      <a:pt x="65" y="95"/>
                    </a:lnTo>
                    <a:lnTo>
                      <a:pt x="61" y="90"/>
                    </a:lnTo>
                    <a:lnTo>
                      <a:pt x="55" y="87"/>
                    </a:lnTo>
                    <a:lnTo>
                      <a:pt x="52" y="90"/>
                    </a:lnTo>
                    <a:lnTo>
                      <a:pt x="35" y="92"/>
                    </a:lnTo>
                    <a:lnTo>
                      <a:pt x="38" y="85"/>
                    </a:lnTo>
                    <a:lnTo>
                      <a:pt x="36" y="78"/>
                    </a:lnTo>
                    <a:lnTo>
                      <a:pt x="27" y="75"/>
                    </a:lnTo>
                    <a:lnTo>
                      <a:pt x="26" y="66"/>
                    </a:lnTo>
                    <a:lnTo>
                      <a:pt x="18" y="70"/>
                    </a:lnTo>
                    <a:lnTo>
                      <a:pt x="3" y="60"/>
                    </a:lnTo>
                    <a:lnTo>
                      <a:pt x="0" y="51"/>
                    </a:lnTo>
                    <a:lnTo>
                      <a:pt x="3" y="46"/>
                    </a:lnTo>
                    <a:lnTo>
                      <a:pt x="8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8" name="Freeform 1270">
                <a:extLst>
                  <a:ext uri="{FF2B5EF4-FFF2-40B4-BE49-F238E27FC236}">
                    <a16:creationId xmlns:a16="http://schemas.microsoft.com/office/drawing/2014/main" id="{2F97734F-E99B-E0B8-1560-EE5E64D63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626"/>
                <a:ext cx="57" cy="47"/>
              </a:xfrm>
              <a:custGeom>
                <a:avLst/>
                <a:gdLst>
                  <a:gd name="T0" fmla="*/ 8 w 115"/>
                  <a:gd name="T1" fmla="*/ 44 h 95"/>
                  <a:gd name="T2" fmla="*/ 2 w 115"/>
                  <a:gd name="T3" fmla="*/ 38 h 95"/>
                  <a:gd name="T4" fmla="*/ 0 w 115"/>
                  <a:gd name="T5" fmla="*/ 34 h 95"/>
                  <a:gd name="T6" fmla="*/ 8 w 115"/>
                  <a:gd name="T7" fmla="*/ 28 h 95"/>
                  <a:gd name="T8" fmla="*/ 11 w 115"/>
                  <a:gd name="T9" fmla="*/ 31 h 95"/>
                  <a:gd name="T10" fmla="*/ 15 w 115"/>
                  <a:gd name="T11" fmla="*/ 28 h 95"/>
                  <a:gd name="T12" fmla="*/ 15 w 115"/>
                  <a:gd name="T13" fmla="*/ 25 h 95"/>
                  <a:gd name="T14" fmla="*/ 18 w 115"/>
                  <a:gd name="T15" fmla="*/ 19 h 95"/>
                  <a:gd name="T16" fmla="*/ 15 w 115"/>
                  <a:gd name="T17" fmla="*/ 13 h 95"/>
                  <a:gd name="T18" fmla="*/ 21 w 115"/>
                  <a:gd name="T19" fmla="*/ 8 h 95"/>
                  <a:gd name="T20" fmla="*/ 24 w 115"/>
                  <a:gd name="T21" fmla="*/ 10 h 95"/>
                  <a:gd name="T22" fmla="*/ 30 w 115"/>
                  <a:gd name="T23" fmla="*/ 13 h 95"/>
                  <a:gd name="T24" fmla="*/ 38 w 115"/>
                  <a:gd name="T25" fmla="*/ 23 h 95"/>
                  <a:gd name="T26" fmla="*/ 41 w 115"/>
                  <a:gd name="T27" fmla="*/ 25 h 95"/>
                  <a:gd name="T28" fmla="*/ 44 w 115"/>
                  <a:gd name="T29" fmla="*/ 31 h 95"/>
                  <a:gd name="T30" fmla="*/ 43 w 115"/>
                  <a:gd name="T31" fmla="*/ 35 h 95"/>
                  <a:gd name="T32" fmla="*/ 44 w 115"/>
                  <a:gd name="T33" fmla="*/ 41 h 95"/>
                  <a:gd name="T34" fmla="*/ 52 w 115"/>
                  <a:gd name="T35" fmla="*/ 44 h 95"/>
                  <a:gd name="T36" fmla="*/ 61 w 115"/>
                  <a:gd name="T37" fmla="*/ 37 h 95"/>
                  <a:gd name="T38" fmla="*/ 64 w 115"/>
                  <a:gd name="T39" fmla="*/ 37 h 95"/>
                  <a:gd name="T40" fmla="*/ 59 w 115"/>
                  <a:gd name="T41" fmla="*/ 35 h 95"/>
                  <a:gd name="T42" fmla="*/ 55 w 115"/>
                  <a:gd name="T43" fmla="*/ 29 h 95"/>
                  <a:gd name="T44" fmla="*/ 58 w 115"/>
                  <a:gd name="T45" fmla="*/ 20 h 95"/>
                  <a:gd name="T46" fmla="*/ 62 w 115"/>
                  <a:gd name="T47" fmla="*/ 22 h 95"/>
                  <a:gd name="T48" fmla="*/ 58 w 115"/>
                  <a:gd name="T49" fmla="*/ 11 h 95"/>
                  <a:gd name="T50" fmla="*/ 64 w 115"/>
                  <a:gd name="T51" fmla="*/ 13 h 95"/>
                  <a:gd name="T52" fmla="*/ 77 w 115"/>
                  <a:gd name="T53" fmla="*/ 0 h 95"/>
                  <a:gd name="T54" fmla="*/ 85 w 115"/>
                  <a:gd name="T55" fmla="*/ 3 h 95"/>
                  <a:gd name="T56" fmla="*/ 85 w 115"/>
                  <a:gd name="T57" fmla="*/ 8 h 95"/>
                  <a:gd name="T58" fmla="*/ 84 w 115"/>
                  <a:gd name="T59" fmla="*/ 17 h 95"/>
                  <a:gd name="T60" fmla="*/ 93 w 115"/>
                  <a:gd name="T61" fmla="*/ 22 h 95"/>
                  <a:gd name="T62" fmla="*/ 94 w 115"/>
                  <a:gd name="T63" fmla="*/ 28 h 95"/>
                  <a:gd name="T64" fmla="*/ 100 w 115"/>
                  <a:gd name="T65" fmla="*/ 34 h 95"/>
                  <a:gd name="T66" fmla="*/ 97 w 115"/>
                  <a:gd name="T67" fmla="*/ 37 h 95"/>
                  <a:gd name="T68" fmla="*/ 100 w 115"/>
                  <a:gd name="T69" fmla="*/ 40 h 95"/>
                  <a:gd name="T70" fmla="*/ 115 w 115"/>
                  <a:gd name="T71" fmla="*/ 43 h 95"/>
                  <a:gd name="T72" fmla="*/ 111 w 115"/>
                  <a:gd name="T73" fmla="*/ 52 h 95"/>
                  <a:gd name="T74" fmla="*/ 108 w 115"/>
                  <a:gd name="T75" fmla="*/ 58 h 95"/>
                  <a:gd name="T76" fmla="*/ 103 w 115"/>
                  <a:gd name="T77" fmla="*/ 66 h 95"/>
                  <a:gd name="T78" fmla="*/ 99 w 115"/>
                  <a:gd name="T79" fmla="*/ 61 h 95"/>
                  <a:gd name="T80" fmla="*/ 94 w 115"/>
                  <a:gd name="T81" fmla="*/ 63 h 95"/>
                  <a:gd name="T82" fmla="*/ 94 w 115"/>
                  <a:gd name="T83" fmla="*/ 70 h 95"/>
                  <a:gd name="T84" fmla="*/ 88 w 115"/>
                  <a:gd name="T85" fmla="*/ 81 h 95"/>
                  <a:gd name="T86" fmla="*/ 87 w 115"/>
                  <a:gd name="T87" fmla="*/ 84 h 95"/>
                  <a:gd name="T88" fmla="*/ 80 w 115"/>
                  <a:gd name="T89" fmla="*/ 89 h 95"/>
                  <a:gd name="T90" fmla="*/ 74 w 115"/>
                  <a:gd name="T91" fmla="*/ 90 h 95"/>
                  <a:gd name="T92" fmla="*/ 65 w 115"/>
                  <a:gd name="T93" fmla="*/ 95 h 95"/>
                  <a:gd name="T94" fmla="*/ 61 w 115"/>
                  <a:gd name="T95" fmla="*/ 90 h 95"/>
                  <a:gd name="T96" fmla="*/ 55 w 115"/>
                  <a:gd name="T97" fmla="*/ 87 h 95"/>
                  <a:gd name="T98" fmla="*/ 52 w 115"/>
                  <a:gd name="T99" fmla="*/ 90 h 95"/>
                  <a:gd name="T100" fmla="*/ 35 w 115"/>
                  <a:gd name="T101" fmla="*/ 92 h 95"/>
                  <a:gd name="T102" fmla="*/ 38 w 115"/>
                  <a:gd name="T103" fmla="*/ 85 h 95"/>
                  <a:gd name="T104" fmla="*/ 36 w 115"/>
                  <a:gd name="T105" fmla="*/ 78 h 95"/>
                  <a:gd name="T106" fmla="*/ 27 w 115"/>
                  <a:gd name="T107" fmla="*/ 75 h 95"/>
                  <a:gd name="T108" fmla="*/ 26 w 115"/>
                  <a:gd name="T109" fmla="*/ 66 h 95"/>
                  <a:gd name="T110" fmla="*/ 18 w 115"/>
                  <a:gd name="T111" fmla="*/ 70 h 95"/>
                  <a:gd name="T112" fmla="*/ 3 w 115"/>
                  <a:gd name="T113" fmla="*/ 60 h 95"/>
                  <a:gd name="T114" fmla="*/ 0 w 115"/>
                  <a:gd name="T115" fmla="*/ 51 h 95"/>
                  <a:gd name="T116" fmla="*/ 3 w 115"/>
                  <a:gd name="T117" fmla="*/ 46 h 95"/>
                  <a:gd name="T118" fmla="*/ 8 w 115"/>
                  <a:gd name="T119" fmla="*/ 4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5" h="95">
                    <a:moveTo>
                      <a:pt x="8" y="44"/>
                    </a:moveTo>
                    <a:lnTo>
                      <a:pt x="2" y="38"/>
                    </a:lnTo>
                    <a:lnTo>
                      <a:pt x="0" y="34"/>
                    </a:lnTo>
                    <a:lnTo>
                      <a:pt x="8" y="28"/>
                    </a:lnTo>
                    <a:lnTo>
                      <a:pt x="11" y="31"/>
                    </a:lnTo>
                    <a:lnTo>
                      <a:pt x="15" y="28"/>
                    </a:lnTo>
                    <a:lnTo>
                      <a:pt x="15" y="25"/>
                    </a:lnTo>
                    <a:lnTo>
                      <a:pt x="18" y="19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4" y="10"/>
                    </a:lnTo>
                    <a:lnTo>
                      <a:pt x="30" y="13"/>
                    </a:lnTo>
                    <a:lnTo>
                      <a:pt x="38" y="23"/>
                    </a:lnTo>
                    <a:lnTo>
                      <a:pt x="41" y="25"/>
                    </a:lnTo>
                    <a:lnTo>
                      <a:pt x="44" y="31"/>
                    </a:lnTo>
                    <a:lnTo>
                      <a:pt x="43" y="35"/>
                    </a:lnTo>
                    <a:lnTo>
                      <a:pt x="44" y="41"/>
                    </a:lnTo>
                    <a:lnTo>
                      <a:pt x="52" y="44"/>
                    </a:lnTo>
                    <a:lnTo>
                      <a:pt x="61" y="37"/>
                    </a:lnTo>
                    <a:lnTo>
                      <a:pt x="64" y="37"/>
                    </a:lnTo>
                    <a:lnTo>
                      <a:pt x="59" y="35"/>
                    </a:lnTo>
                    <a:lnTo>
                      <a:pt x="55" y="29"/>
                    </a:lnTo>
                    <a:lnTo>
                      <a:pt x="58" y="20"/>
                    </a:lnTo>
                    <a:lnTo>
                      <a:pt x="62" y="22"/>
                    </a:lnTo>
                    <a:lnTo>
                      <a:pt x="58" y="11"/>
                    </a:lnTo>
                    <a:lnTo>
                      <a:pt x="64" y="13"/>
                    </a:lnTo>
                    <a:lnTo>
                      <a:pt x="77" y="0"/>
                    </a:lnTo>
                    <a:lnTo>
                      <a:pt x="85" y="3"/>
                    </a:lnTo>
                    <a:lnTo>
                      <a:pt x="85" y="8"/>
                    </a:lnTo>
                    <a:lnTo>
                      <a:pt x="84" y="17"/>
                    </a:lnTo>
                    <a:lnTo>
                      <a:pt x="93" y="22"/>
                    </a:lnTo>
                    <a:lnTo>
                      <a:pt x="94" y="28"/>
                    </a:lnTo>
                    <a:lnTo>
                      <a:pt x="100" y="34"/>
                    </a:lnTo>
                    <a:lnTo>
                      <a:pt x="97" y="37"/>
                    </a:lnTo>
                    <a:lnTo>
                      <a:pt x="100" y="40"/>
                    </a:lnTo>
                    <a:lnTo>
                      <a:pt x="115" y="43"/>
                    </a:lnTo>
                    <a:lnTo>
                      <a:pt x="111" y="52"/>
                    </a:lnTo>
                    <a:lnTo>
                      <a:pt x="108" y="58"/>
                    </a:lnTo>
                    <a:lnTo>
                      <a:pt x="103" y="66"/>
                    </a:lnTo>
                    <a:lnTo>
                      <a:pt x="99" y="61"/>
                    </a:lnTo>
                    <a:lnTo>
                      <a:pt x="94" y="63"/>
                    </a:lnTo>
                    <a:lnTo>
                      <a:pt x="94" y="70"/>
                    </a:lnTo>
                    <a:lnTo>
                      <a:pt x="88" y="81"/>
                    </a:lnTo>
                    <a:lnTo>
                      <a:pt x="87" y="84"/>
                    </a:lnTo>
                    <a:lnTo>
                      <a:pt x="80" y="89"/>
                    </a:lnTo>
                    <a:lnTo>
                      <a:pt x="74" y="90"/>
                    </a:lnTo>
                    <a:lnTo>
                      <a:pt x="65" y="95"/>
                    </a:lnTo>
                    <a:lnTo>
                      <a:pt x="61" y="90"/>
                    </a:lnTo>
                    <a:lnTo>
                      <a:pt x="55" y="87"/>
                    </a:lnTo>
                    <a:lnTo>
                      <a:pt x="52" y="90"/>
                    </a:lnTo>
                    <a:lnTo>
                      <a:pt x="35" y="92"/>
                    </a:lnTo>
                    <a:lnTo>
                      <a:pt x="38" y="85"/>
                    </a:lnTo>
                    <a:lnTo>
                      <a:pt x="36" y="78"/>
                    </a:lnTo>
                    <a:lnTo>
                      <a:pt x="27" y="75"/>
                    </a:lnTo>
                    <a:lnTo>
                      <a:pt x="26" y="66"/>
                    </a:lnTo>
                    <a:lnTo>
                      <a:pt x="18" y="70"/>
                    </a:lnTo>
                    <a:lnTo>
                      <a:pt x="3" y="60"/>
                    </a:lnTo>
                    <a:lnTo>
                      <a:pt x="0" y="51"/>
                    </a:lnTo>
                    <a:lnTo>
                      <a:pt x="3" y="46"/>
                    </a:lnTo>
                    <a:lnTo>
                      <a:pt x="8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9" name="Freeform 1271">
                <a:extLst>
                  <a:ext uri="{FF2B5EF4-FFF2-40B4-BE49-F238E27FC236}">
                    <a16:creationId xmlns:a16="http://schemas.microsoft.com/office/drawing/2014/main" id="{705AE826-EDC0-837C-4D8B-2A2BD06FC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701"/>
                <a:ext cx="72" cy="63"/>
              </a:xfrm>
              <a:custGeom>
                <a:avLst/>
                <a:gdLst>
                  <a:gd name="T0" fmla="*/ 38 w 144"/>
                  <a:gd name="T1" fmla="*/ 20 h 126"/>
                  <a:gd name="T2" fmla="*/ 21 w 144"/>
                  <a:gd name="T3" fmla="*/ 12 h 126"/>
                  <a:gd name="T4" fmla="*/ 12 w 144"/>
                  <a:gd name="T5" fmla="*/ 0 h 126"/>
                  <a:gd name="T6" fmla="*/ 9 w 144"/>
                  <a:gd name="T7" fmla="*/ 15 h 126"/>
                  <a:gd name="T8" fmla="*/ 11 w 144"/>
                  <a:gd name="T9" fmla="*/ 23 h 126"/>
                  <a:gd name="T10" fmla="*/ 15 w 144"/>
                  <a:gd name="T11" fmla="*/ 29 h 126"/>
                  <a:gd name="T12" fmla="*/ 9 w 144"/>
                  <a:gd name="T13" fmla="*/ 30 h 126"/>
                  <a:gd name="T14" fmla="*/ 0 w 144"/>
                  <a:gd name="T15" fmla="*/ 41 h 126"/>
                  <a:gd name="T16" fmla="*/ 0 w 144"/>
                  <a:gd name="T17" fmla="*/ 47 h 126"/>
                  <a:gd name="T18" fmla="*/ 5 w 144"/>
                  <a:gd name="T19" fmla="*/ 62 h 126"/>
                  <a:gd name="T20" fmla="*/ 9 w 144"/>
                  <a:gd name="T21" fmla="*/ 59 h 126"/>
                  <a:gd name="T22" fmla="*/ 15 w 144"/>
                  <a:gd name="T23" fmla="*/ 71 h 126"/>
                  <a:gd name="T24" fmla="*/ 15 w 144"/>
                  <a:gd name="T25" fmla="*/ 74 h 126"/>
                  <a:gd name="T26" fmla="*/ 21 w 144"/>
                  <a:gd name="T27" fmla="*/ 73 h 126"/>
                  <a:gd name="T28" fmla="*/ 26 w 144"/>
                  <a:gd name="T29" fmla="*/ 67 h 126"/>
                  <a:gd name="T30" fmla="*/ 34 w 144"/>
                  <a:gd name="T31" fmla="*/ 70 h 126"/>
                  <a:gd name="T32" fmla="*/ 37 w 144"/>
                  <a:gd name="T33" fmla="*/ 73 h 126"/>
                  <a:gd name="T34" fmla="*/ 44 w 144"/>
                  <a:gd name="T35" fmla="*/ 70 h 126"/>
                  <a:gd name="T36" fmla="*/ 46 w 144"/>
                  <a:gd name="T37" fmla="*/ 74 h 126"/>
                  <a:gd name="T38" fmla="*/ 50 w 144"/>
                  <a:gd name="T39" fmla="*/ 76 h 126"/>
                  <a:gd name="T40" fmla="*/ 65 w 144"/>
                  <a:gd name="T41" fmla="*/ 99 h 126"/>
                  <a:gd name="T42" fmla="*/ 65 w 144"/>
                  <a:gd name="T43" fmla="*/ 106 h 126"/>
                  <a:gd name="T44" fmla="*/ 67 w 144"/>
                  <a:gd name="T45" fmla="*/ 115 h 126"/>
                  <a:gd name="T46" fmla="*/ 87 w 144"/>
                  <a:gd name="T47" fmla="*/ 123 h 126"/>
                  <a:gd name="T48" fmla="*/ 90 w 144"/>
                  <a:gd name="T49" fmla="*/ 126 h 126"/>
                  <a:gd name="T50" fmla="*/ 97 w 144"/>
                  <a:gd name="T51" fmla="*/ 121 h 126"/>
                  <a:gd name="T52" fmla="*/ 110 w 144"/>
                  <a:gd name="T53" fmla="*/ 106 h 126"/>
                  <a:gd name="T54" fmla="*/ 110 w 144"/>
                  <a:gd name="T55" fmla="*/ 102 h 126"/>
                  <a:gd name="T56" fmla="*/ 116 w 144"/>
                  <a:gd name="T57" fmla="*/ 102 h 126"/>
                  <a:gd name="T58" fmla="*/ 123 w 144"/>
                  <a:gd name="T59" fmla="*/ 109 h 126"/>
                  <a:gd name="T60" fmla="*/ 131 w 144"/>
                  <a:gd name="T61" fmla="*/ 112 h 126"/>
                  <a:gd name="T62" fmla="*/ 140 w 144"/>
                  <a:gd name="T63" fmla="*/ 111 h 126"/>
                  <a:gd name="T64" fmla="*/ 144 w 144"/>
                  <a:gd name="T65" fmla="*/ 106 h 126"/>
                  <a:gd name="T66" fmla="*/ 143 w 144"/>
                  <a:gd name="T67" fmla="*/ 102 h 126"/>
                  <a:gd name="T68" fmla="*/ 132 w 144"/>
                  <a:gd name="T69" fmla="*/ 97 h 126"/>
                  <a:gd name="T70" fmla="*/ 125 w 144"/>
                  <a:gd name="T71" fmla="*/ 82 h 126"/>
                  <a:gd name="T72" fmla="*/ 126 w 144"/>
                  <a:gd name="T73" fmla="*/ 76 h 126"/>
                  <a:gd name="T74" fmla="*/ 126 w 144"/>
                  <a:gd name="T75" fmla="*/ 70 h 126"/>
                  <a:gd name="T76" fmla="*/ 122 w 144"/>
                  <a:gd name="T77" fmla="*/ 61 h 126"/>
                  <a:gd name="T78" fmla="*/ 116 w 144"/>
                  <a:gd name="T79" fmla="*/ 53 h 126"/>
                  <a:gd name="T80" fmla="*/ 116 w 144"/>
                  <a:gd name="T81" fmla="*/ 50 h 126"/>
                  <a:gd name="T82" fmla="*/ 113 w 144"/>
                  <a:gd name="T83" fmla="*/ 42 h 126"/>
                  <a:gd name="T84" fmla="*/ 113 w 144"/>
                  <a:gd name="T85" fmla="*/ 30 h 126"/>
                  <a:gd name="T86" fmla="*/ 106 w 144"/>
                  <a:gd name="T87" fmla="*/ 26 h 126"/>
                  <a:gd name="T88" fmla="*/ 99 w 144"/>
                  <a:gd name="T89" fmla="*/ 26 h 126"/>
                  <a:gd name="T90" fmla="*/ 88 w 144"/>
                  <a:gd name="T91" fmla="*/ 23 h 126"/>
                  <a:gd name="T92" fmla="*/ 79 w 144"/>
                  <a:gd name="T93" fmla="*/ 17 h 126"/>
                  <a:gd name="T94" fmla="*/ 72 w 144"/>
                  <a:gd name="T95" fmla="*/ 24 h 126"/>
                  <a:gd name="T96" fmla="*/ 76 w 144"/>
                  <a:gd name="T97" fmla="*/ 27 h 126"/>
                  <a:gd name="T98" fmla="*/ 70 w 144"/>
                  <a:gd name="T99" fmla="*/ 33 h 126"/>
                  <a:gd name="T100" fmla="*/ 70 w 144"/>
                  <a:gd name="T101" fmla="*/ 38 h 126"/>
                  <a:gd name="T102" fmla="*/ 50 w 144"/>
                  <a:gd name="T103" fmla="*/ 36 h 126"/>
                  <a:gd name="T104" fmla="*/ 50 w 144"/>
                  <a:gd name="T105" fmla="*/ 30 h 126"/>
                  <a:gd name="T106" fmla="*/ 46 w 144"/>
                  <a:gd name="T107" fmla="*/ 32 h 126"/>
                  <a:gd name="T108" fmla="*/ 46 w 144"/>
                  <a:gd name="T109" fmla="*/ 20 h 126"/>
                  <a:gd name="T110" fmla="*/ 38 w 144"/>
                  <a:gd name="T111" fmla="*/ 2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4" h="126">
                    <a:moveTo>
                      <a:pt x="38" y="20"/>
                    </a:moveTo>
                    <a:lnTo>
                      <a:pt x="21" y="12"/>
                    </a:lnTo>
                    <a:lnTo>
                      <a:pt x="12" y="0"/>
                    </a:lnTo>
                    <a:lnTo>
                      <a:pt x="9" y="15"/>
                    </a:lnTo>
                    <a:lnTo>
                      <a:pt x="11" y="23"/>
                    </a:lnTo>
                    <a:lnTo>
                      <a:pt x="15" y="29"/>
                    </a:lnTo>
                    <a:lnTo>
                      <a:pt x="9" y="30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5" y="62"/>
                    </a:lnTo>
                    <a:lnTo>
                      <a:pt x="9" y="59"/>
                    </a:lnTo>
                    <a:lnTo>
                      <a:pt x="15" y="71"/>
                    </a:lnTo>
                    <a:lnTo>
                      <a:pt x="15" y="74"/>
                    </a:lnTo>
                    <a:lnTo>
                      <a:pt x="21" y="73"/>
                    </a:lnTo>
                    <a:lnTo>
                      <a:pt x="26" y="67"/>
                    </a:lnTo>
                    <a:lnTo>
                      <a:pt x="34" y="70"/>
                    </a:lnTo>
                    <a:lnTo>
                      <a:pt x="37" y="73"/>
                    </a:lnTo>
                    <a:lnTo>
                      <a:pt x="44" y="70"/>
                    </a:lnTo>
                    <a:lnTo>
                      <a:pt x="46" y="74"/>
                    </a:lnTo>
                    <a:lnTo>
                      <a:pt x="50" y="76"/>
                    </a:lnTo>
                    <a:lnTo>
                      <a:pt x="65" y="99"/>
                    </a:lnTo>
                    <a:lnTo>
                      <a:pt x="65" y="106"/>
                    </a:lnTo>
                    <a:lnTo>
                      <a:pt x="67" y="115"/>
                    </a:lnTo>
                    <a:lnTo>
                      <a:pt x="87" y="123"/>
                    </a:lnTo>
                    <a:lnTo>
                      <a:pt x="90" y="126"/>
                    </a:lnTo>
                    <a:lnTo>
                      <a:pt x="97" y="121"/>
                    </a:lnTo>
                    <a:lnTo>
                      <a:pt x="110" y="106"/>
                    </a:lnTo>
                    <a:lnTo>
                      <a:pt x="110" y="102"/>
                    </a:lnTo>
                    <a:lnTo>
                      <a:pt x="116" y="102"/>
                    </a:lnTo>
                    <a:lnTo>
                      <a:pt x="123" y="109"/>
                    </a:lnTo>
                    <a:lnTo>
                      <a:pt x="131" y="112"/>
                    </a:lnTo>
                    <a:lnTo>
                      <a:pt x="140" y="111"/>
                    </a:lnTo>
                    <a:lnTo>
                      <a:pt x="144" y="106"/>
                    </a:lnTo>
                    <a:lnTo>
                      <a:pt x="143" y="102"/>
                    </a:lnTo>
                    <a:lnTo>
                      <a:pt x="132" y="97"/>
                    </a:lnTo>
                    <a:lnTo>
                      <a:pt x="125" y="82"/>
                    </a:lnTo>
                    <a:lnTo>
                      <a:pt x="126" y="76"/>
                    </a:lnTo>
                    <a:lnTo>
                      <a:pt x="126" y="70"/>
                    </a:lnTo>
                    <a:lnTo>
                      <a:pt x="122" y="61"/>
                    </a:lnTo>
                    <a:lnTo>
                      <a:pt x="116" y="53"/>
                    </a:lnTo>
                    <a:lnTo>
                      <a:pt x="116" y="50"/>
                    </a:lnTo>
                    <a:lnTo>
                      <a:pt x="113" y="42"/>
                    </a:lnTo>
                    <a:lnTo>
                      <a:pt x="113" y="30"/>
                    </a:lnTo>
                    <a:lnTo>
                      <a:pt x="106" y="26"/>
                    </a:lnTo>
                    <a:lnTo>
                      <a:pt x="99" y="26"/>
                    </a:lnTo>
                    <a:lnTo>
                      <a:pt x="88" y="23"/>
                    </a:lnTo>
                    <a:lnTo>
                      <a:pt x="79" y="17"/>
                    </a:lnTo>
                    <a:lnTo>
                      <a:pt x="72" y="24"/>
                    </a:lnTo>
                    <a:lnTo>
                      <a:pt x="76" y="27"/>
                    </a:lnTo>
                    <a:lnTo>
                      <a:pt x="70" y="33"/>
                    </a:lnTo>
                    <a:lnTo>
                      <a:pt x="70" y="38"/>
                    </a:lnTo>
                    <a:lnTo>
                      <a:pt x="50" y="36"/>
                    </a:lnTo>
                    <a:lnTo>
                      <a:pt x="50" y="30"/>
                    </a:lnTo>
                    <a:lnTo>
                      <a:pt x="46" y="32"/>
                    </a:lnTo>
                    <a:lnTo>
                      <a:pt x="46" y="20"/>
                    </a:lnTo>
                    <a:lnTo>
                      <a:pt x="38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0" name="Freeform 1272">
                <a:extLst>
                  <a:ext uri="{FF2B5EF4-FFF2-40B4-BE49-F238E27FC236}">
                    <a16:creationId xmlns:a16="http://schemas.microsoft.com/office/drawing/2014/main" id="{291D4764-4E6C-3173-50BA-E839D65DD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701"/>
                <a:ext cx="72" cy="63"/>
              </a:xfrm>
              <a:custGeom>
                <a:avLst/>
                <a:gdLst>
                  <a:gd name="T0" fmla="*/ 38 w 144"/>
                  <a:gd name="T1" fmla="*/ 20 h 126"/>
                  <a:gd name="T2" fmla="*/ 46 w 144"/>
                  <a:gd name="T3" fmla="*/ 20 h 126"/>
                  <a:gd name="T4" fmla="*/ 46 w 144"/>
                  <a:gd name="T5" fmla="*/ 32 h 126"/>
                  <a:gd name="T6" fmla="*/ 50 w 144"/>
                  <a:gd name="T7" fmla="*/ 30 h 126"/>
                  <a:gd name="T8" fmla="*/ 50 w 144"/>
                  <a:gd name="T9" fmla="*/ 36 h 126"/>
                  <a:gd name="T10" fmla="*/ 70 w 144"/>
                  <a:gd name="T11" fmla="*/ 38 h 126"/>
                  <a:gd name="T12" fmla="*/ 70 w 144"/>
                  <a:gd name="T13" fmla="*/ 33 h 126"/>
                  <a:gd name="T14" fmla="*/ 76 w 144"/>
                  <a:gd name="T15" fmla="*/ 27 h 126"/>
                  <a:gd name="T16" fmla="*/ 72 w 144"/>
                  <a:gd name="T17" fmla="*/ 24 h 126"/>
                  <a:gd name="T18" fmla="*/ 79 w 144"/>
                  <a:gd name="T19" fmla="*/ 17 h 126"/>
                  <a:gd name="T20" fmla="*/ 88 w 144"/>
                  <a:gd name="T21" fmla="*/ 23 h 126"/>
                  <a:gd name="T22" fmla="*/ 99 w 144"/>
                  <a:gd name="T23" fmla="*/ 26 h 126"/>
                  <a:gd name="T24" fmla="*/ 106 w 144"/>
                  <a:gd name="T25" fmla="*/ 26 h 126"/>
                  <a:gd name="T26" fmla="*/ 113 w 144"/>
                  <a:gd name="T27" fmla="*/ 30 h 126"/>
                  <a:gd name="T28" fmla="*/ 113 w 144"/>
                  <a:gd name="T29" fmla="*/ 42 h 126"/>
                  <a:gd name="T30" fmla="*/ 116 w 144"/>
                  <a:gd name="T31" fmla="*/ 50 h 126"/>
                  <a:gd name="T32" fmla="*/ 116 w 144"/>
                  <a:gd name="T33" fmla="*/ 53 h 126"/>
                  <a:gd name="T34" fmla="*/ 122 w 144"/>
                  <a:gd name="T35" fmla="*/ 61 h 126"/>
                  <a:gd name="T36" fmla="*/ 126 w 144"/>
                  <a:gd name="T37" fmla="*/ 70 h 126"/>
                  <a:gd name="T38" fmla="*/ 126 w 144"/>
                  <a:gd name="T39" fmla="*/ 76 h 126"/>
                  <a:gd name="T40" fmla="*/ 125 w 144"/>
                  <a:gd name="T41" fmla="*/ 82 h 126"/>
                  <a:gd name="T42" fmla="*/ 132 w 144"/>
                  <a:gd name="T43" fmla="*/ 97 h 126"/>
                  <a:gd name="T44" fmla="*/ 143 w 144"/>
                  <a:gd name="T45" fmla="*/ 102 h 126"/>
                  <a:gd name="T46" fmla="*/ 144 w 144"/>
                  <a:gd name="T47" fmla="*/ 106 h 126"/>
                  <a:gd name="T48" fmla="*/ 140 w 144"/>
                  <a:gd name="T49" fmla="*/ 111 h 126"/>
                  <a:gd name="T50" fmla="*/ 131 w 144"/>
                  <a:gd name="T51" fmla="*/ 112 h 126"/>
                  <a:gd name="T52" fmla="*/ 123 w 144"/>
                  <a:gd name="T53" fmla="*/ 109 h 126"/>
                  <a:gd name="T54" fmla="*/ 116 w 144"/>
                  <a:gd name="T55" fmla="*/ 102 h 126"/>
                  <a:gd name="T56" fmla="*/ 110 w 144"/>
                  <a:gd name="T57" fmla="*/ 102 h 126"/>
                  <a:gd name="T58" fmla="*/ 110 w 144"/>
                  <a:gd name="T59" fmla="*/ 106 h 126"/>
                  <a:gd name="T60" fmla="*/ 97 w 144"/>
                  <a:gd name="T61" fmla="*/ 121 h 126"/>
                  <a:gd name="T62" fmla="*/ 90 w 144"/>
                  <a:gd name="T63" fmla="*/ 126 h 126"/>
                  <a:gd name="T64" fmla="*/ 87 w 144"/>
                  <a:gd name="T65" fmla="*/ 123 h 126"/>
                  <a:gd name="T66" fmla="*/ 67 w 144"/>
                  <a:gd name="T67" fmla="*/ 115 h 126"/>
                  <a:gd name="T68" fmla="*/ 65 w 144"/>
                  <a:gd name="T69" fmla="*/ 106 h 126"/>
                  <a:gd name="T70" fmla="*/ 65 w 144"/>
                  <a:gd name="T71" fmla="*/ 99 h 126"/>
                  <a:gd name="T72" fmla="*/ 50 w 144"/>
                  <a:gd name="T73" fmla="*/ 76 h 126"/>
                  <a:gd name="T74" fmla="*/ 46 w 144"/>
                  <a:gd name="T75" fmla="*/ 74 h 126"/>
                  <a:gd name="T76" fmla="*/ 44 w 144"/>
                  <a:gd name="T77" fmla="*/ 70 h 126"/>
                  <a:gd name="T78" fmla="*/ 37 w 144"/>
                  <a:gd name="T79" fmla="*/ 73 h 126"/>
                  <a:gd name="T80" fmla="*/ 34 w 144"/>
                  <a:gd name="T81" fmla="*/ 70 h 126"/>
                  <a:gd name="T82" fmla="*/ 26 w 144"/>
                  <a:gd name="T83" fmla="*/ 67 h 126"/>
                  <a:gd name="T84" fmla="*/ 21 w 144"/>
                  <a:gd name="T85" fmla="*/ 73 h 126"/>
                  <a:gd name="T86" fmla="*/ 15 w 144"/>
                  <a:gd name="T87" fmla="*/ 74 h 126"/>
                  <a:gd name="T88" fmla="*/ 15 w 144"/>
                  <a:gd name="T89" fmla="*/ 71 h 126"/>
                  <a:gd name="T90" fmla="*/ 9 w 144"/>
                  <a:gd name="T91" fmla="*/ 59 h 126"/>
                  <a:gd name="T92" fmla="*/ 5 w 144"/>
                  <a:gd name="T93" fmla="*/ 62 h 126"/>
                  <a:gd name="T94" fmla="*/ 0 w 144"/>
                  <a:gd name="T95" fmla="*/ 47 h 126"/>
                  <a:gd name="T96" fmla="*/ 0 w 144"/>
                  <a:gd name="T97" fmla="*/ 41 h 126"/>
                  <a:gd name="T98" fmla="*/ 9 w 144"/>
                  <a:gd name="T99" fmla="*/ 30 h 126"/>
                  <a:gd name="T100" fmla="*/ 15 w 144"/>
                  <a:gd name="T101" fmla="*/ 29 h 126"/>
                  <a:gd name="T102" fmla="*/ 11 w 144"/>
                  <a:gd name="T103" fmla="*/ 23 h 126"/>
                  <a:gd name="T104" fmla="*/ 9 w 144"/>
                  <a:gd name="T105" fmla="*/ 15 h 126"/>
                  <a:gd name="T106" fmla="*/ 12 w 144"/>
                  <a:gd name="T107" fmla="*/ 0 h 126"/>
                  <a:gd name="T108" fmla="*/ 21 w 144"/>
                  <a:gd name="T109" fmla="*/ 12 h 126"/>
                  <a:gd name="T110" fmla="*/ 38 w 144"/>
                  <a:gd name="T111" fmla="*/ 2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4" h="126">
                    <a:moveTo>
                      <a:pt x="38" y="20"/>
                    </a:moveTo>
                    <a:lnTo>
                      <a:pt x="46" y="20"/>
                    </a:lnTo>
                    <a:lnTo>
                      <a:pt x="46" y="32"/>
                    </a:lnTo>
                    <a:lnTo>
                      <a:pt x="50" y="30"/>
                    </a:lnTo>
                    <a:lnTo>
                      <a:pt x="50" y="36"/>
                    </a:lnTo>
                    <a:lnTo>
                      <a:pt x="70" y="38"/>
                    </a:lnTo>
                    <a:lnTo>
                      <a:pt x="70" y="33"/>
                    </a:lnTo>
                    <a:lnTo>
                      <a:pt x="76" y="27"/>
                    </a:lnTo>
                    <a:lnTo>
                      <a:pt x="72" y="24"/>
                    </a:lnTo>
                    <a:lnTo>
                      <a:pt x="79" y="17"/>
                    </a:lnTo>
                    <a:lnTo>
                      <a:pt x="88" y="23"/>
                    </a:lnTo>
                    <a:lnTo>
                      <a:pt x="99" y="26"/>
                    </a:lnTo>
                    <a:lnTo>
                      <a:pt x="106" y="26"/>
                    </a:lnTo>
                    <a:lnTo>
                      <a:pt x="113" y="30"/>
                    </a:lnTo>
                    <a:lnTo>
                      <a:pt x="113" y="42"/>
                    </a:lnTo>
                    <a:lnTo>
                      <a:pt x="116" y="50"/>
                    </a:lnTo>
                    <a:lnTo>
                      <a:pt x="116" y="53"/>
                    </a:lnTo>
                    <a:lnTo>
                      <a:pt x="122" y="61"/>
                    </a:lnTo>
                    <a:lnTo>
                      <a:pt x="126" y="70"/>
                    </a:lnTo>
                    <a:lnTo>
                      <a:pt x="126" y="76"/>
                    </a:lnTo>
                    <a:lnTo>
                      <a:pt x="125" y="82"/>
                    </a:lnTo>
                    <a:lnTo>
                      <a:pt x="132" y="97"/>
                    </a:lnTo>
                    <a:lnTo>
                      <a:pt x="143" y="102"/>
                    </a:lnTo>
                    <a:lnTo>
                      <a:pt x="144" y="106"/>
                    </a:lnTo>
                    <a:lnTo>
                      <a:pt x="140" y="111"/>
                    </a:lnTo>
                    <a:lnTo>
                      <a:pt x="131" y="112"/>
                    </a:lnTo>
                    <a:lnTo>
                      <a:pt x="123" y="109"/>
                    </a:lnTo>
                    <a:lnTo>
                      <a:pt x="116" y="102"/>
                    </a:lnTo>
                    <a:lnTo>
                      <a:pt x="110" y="102"/>
                    </a:lnTo>
                    <a:lnTo>
                      <a:pt x="110" y="106"/>
                    </a:lnTo>
                    <a:lnTo>
                      <a:pt x="97" y="121"/>
                    </a:lnTo>
                    <a:lnTo>
                      <a:pt x="90" y="126"/>
                    </a:lnTo>
                    <a:lnTo>
                      <a:pt x="87" y="123"/>
                    </a:lnTo>
                    <a:lnTo>
                      <a:pt x="67" y="115"/>
                    </a:lnTo>
                    <a:lnTo>
                      <a:pt x="65" y="106"/>
                    </a:lnTo>
                    <a:lnTo>
                      <a:pt x="65" y="99"/>
                    </a:lnTo>
                    <a:lnTo>
                      <a:pt x="50" y="76"/>
                    </a:lnTo>
                    <a:lnTo>
                      <a:pt x="46" y="74"/>
                    </a:lnTo>
                    <a:lnTo>
                      <a:pt x="44" y="70"/>
                    </a:lnTo>
                    <a:lnTo>
                      <a:pt x="37" y="73"/>
                    </a:lnTo>
                    <a:lnTo>
                      <a:pt x="34" y="70"/>
                    </a:lnTo>
                    <a:lnTo>
                      <a:pt x="26" y="67"/>
                    </a:lnTo>
                    <a:lnTo>
                      <a:pt x="21" y="73"/>
                    </a:lnTo>
                    <a:lnTo>
                      <a:pt x="15" y="74"/>
                    </a:lnTo>
                    <a:lnTo>
                      <a:pt x="15" y="71"/>
                    </a:lnTo>
                    <a:lnTo>
                      <a:pt x="9" y="59"/>
                    </a:lnTo>
                    <a:lnTo>
                      <a:pt x="5" y="62"/>
                    </a:lnTo>
                    <a:lnTo>
                      <a:pt x="0" y="47"/>
                    </a:lnTo>
                    <a:lnTo>
                      <a:pt x="0" y="41"/>
                    </a:lnTo>
                    <a:lnTo>
                      <a:pt x="9" y="30"/>
                    </a:lnTo>
                    <a:lnTo>
                      <a:pt x="15" y="29"/>
                    </a:lnTo>
                    <a:lnTo>
                      <a:pt x="11" y="23"/>
                    </a:lnTo>
                    <a:lnTo>
                      <a:pt x="9" y="15"/>
                    </a:lnTo>
                    <a:lnTo>
                      <a:pt x="12" y="0"/>
                    </a:lnTo>
                    <a:lnTo>
                      <a:pt x="21" y="12"/>
                    </a:lnTo>
                    <a:lnTo>
                      <a:pt x="38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1" name="Freeform 1273">
                <a:extLst>
                  <a:ext uri="{FF2B5EF4-FFF2-40B4-BE49-F238E27FC236}">
                    <a16:creationId xmlns:a16="http://schemas.microsoft.com/office/drawing/2014/main" id="{40C06EF8-952B-43A5-6CD5-BFA64B681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701"/>
                <a:ext cx="72" cy="63"/>
              </a:xfrm>
              <a:custGeom>
                <a:avLst/>
                <a:gdLst>
                  <a:gd name="T0" fmla="*/ 38 w 144"/>
                  <a:gd name="T1" fmla="*/ 20 h 126"/>
                  <a:gd name="T2" fmla="*/ 46 w 144"/>
                  <a:gd name="T3" fmla="*/ 20 h 126"/>
                  <a:gd name="T4" fmla="*/ 46 w 144"/>
                  <a:gd name="T5" fmla="*/ 32 h 126"/>
                  <a:gd name="T6" fmla="*/ 50 w 144"/>
                  <a:gd name="T7" fmla="*/ 30 h 126"/>
                  <a:gd name="T8" fmla="*/ 50 w 144"/>
                  <a:gd name="T9" fmla="*/ 36 h 126"/>
                  <a:gd name="T10" fmla="*/ 70 w 144"/>
                  <a:gd name="T11" fmla="*/ 38 h 126"/>
                  <a:gd name="T12" fmla="*/ 70 w 144"/>
                  <a:gd name="T13" fmla="*/ 33 h 126"/>
                  <a:gd name="T14" fmla="*/ 76 w 144"/>
                  <a:gd name="T15" fmla="*/ 27 h 126"/>
                  <a:gd name="T16" fmla="*/ 72 w 144"/>
                  <a:gd name="T17" fmla="*/ 24 h 126"/>
                  <a:gd name="T18" fmla="*/ 79 w 144"/>
                  <a:gd name="T19" fmla="*/ 17 h 126"/>
                  <a:gd name="T20" fmla="*/ 88 w 144"/>
                  <a:gd name="T21" fmla="*/ 23 h 126"/>
                  <a:gd name="T22" fmla="*/ 99 w 144"/>
                  <a:gd name="T23" fmla="*/ 26 h 126"/>
                  <a:gd name="T24" fmla="*/ 106 w 144"/>
                  <a:gd name="T25" fmla="*/ 26 h 126"/>
                  <a:gd name="T26" fmla="*/ 113 w 144"/>
                  <a:gd name="T27" fmla="*/ 30 h 126"/>
                  <a:gd name="T28" fmla="*/ 113 w 144"/>
                  <a:gd name="T29" fmla="*/ 42 h 126"/>
                  <a:gd name="T30" fmla="*/ 116 w 144"/>
                  <a:gd name="T31" fmla="*/ 50 h 126"/>
                  <a:gd name="T32" fmla="*/ 116 w 144"/>
                  <a:gd name="T33" fmla="*/ 53 h 126"/>
                  <a:gd name="T34" fmla="*/ 122 w 144"/>
                  <a:gd name="T35" fmla="*/ 61 h 126"/>
                  <a:gd name="T36" fmla="*/ 126 w 144"/>
                  <a:gd name="T37" fmla="*/ 70 h 126"/>
                  <a:gd name="T38" fmla="*/ 126 w 144"/>
                  <a:gd name="T39" fmla="*/ 76 h 126"/>
                  <a:gd name="T40" fmla="*/ 125 w 144"/>
                  <a:gd name="T41" fmla="*/ 82 h 126"/>
                  <a:gd name="T42" fmla="*/ 132 w 144"/>
                  <a:gd name="T43" fmla="*/ 97 h 126"/>
                  <a:gd name="T44" fmla="*/ 143 w 144"/>
                  <a:gd name="T45" fmla="*/ 102 h 126"/>
                  <a:gd name="T46" fmla="*/ 144 w 144"/>
                  <a:gd name="T47" fmla="*/ 106 h 126"/>
                  <a:gd name="T48" fmla="*/ 140 w 144"/>
                  <a:gd name="T49" fmla="*/ 111 h 126"/>
                  <a:gd name="T50" fmla="*/ 131 w 144"/>
                  <a:gd name="T51" fmla="*/ 112 h 126"/>
                  <a:gd name="T52" fmla="*/ 123 w 144"/>
                  <a:gd name="T53" fmla="*/ 109 h 126"/>
                  <a:gd name="T54" fmla="*/ 116 w 144"/>
                  <a:gd name="T55" fmla="*/ 102 h 126"/>
                  <a:gd name="T56" fmla="*/ 110 w 144"/>
                  <a:gd name="T57" fmla="*/ 102 h 126"/>
                  <a:gd name="T58" fmla="*/ 110 w 144"/>
                  <a:gd name="T59" fmla="*/ 106 h 126"/>
                  <a:gd name="T60" fmla="*/ 97 w 144"/>
                  <a:gd name="T61" fmla="*/ 121 h 126"/>
                  <a:gd name="T62" fmla="*/ 90 w 144"/>
                  <a:gd name="T63" fmla="*/ 126 h 126"/>
                  <a:gd name="T64" fmla="*/ 87 w 144"/>
                  <a:gd name="T65" fmla="*/ 123 h 126"/>
                  <a:gd name="T66" fmla="*/ 67 w 144"/>
                  <a:gd name="T67" fmla="*/ 115 h 126"/>
                  <a:gd name="T68" fmla="*/ 65 w 144"/>
                  <a:gd name="T69" fmla="*/ 106 h 126"/>
                  <a:gd name="T70" fmla="*/ 65 w 144"/>
                  <a:gd name="T71" fmla="*/ 99 h 126"/>
                  <a:gd name="T72" fmla="*/ 50 w 144"/>
                  <a:gd name="T73" fmla="*/ 76 h 126"/>
                  <a:gd name="T74" fmla="*/ 46 w 144"/>
                  <a:gd name="T75" fmla="*/ 74 h 126"/>
                  <a:gd name="T76" fmla="*/ 44 w 144"/>
                  <a:gd name="T77" fmla="*/ 70 h 126"/>
                  <a:gd name="T78" fmla="*/ 37 w 144"/>
                  <a:gd name="T79" fmla="*/ 73 h 126"/>
                  <a:gd name="T80" fmla="*/ 34 w 144"/>
                  <a:gd name="T81" fmla="*/ 70 h 126"/>
                  <a:gd name="T82" fmla="*/ 26 w 144"/>
                  <a:gd name="T83" fmla="*/ 67 h 126"/>
                  <a:gd name="T84" fmla="*/ 21 w 144"/>
                  <a:gd name="T85" fmla="*/ 73 h 126"/>
                  <a:gd name="T86" fmla="*/ 15 w 144"/>
                  <a:gd name="T87" fmla="*/ 74 h 126"/>
                  <a:gd name="T88" fmla="*/ 15 w 144"/>
                  <a:gd name="T89" fmla="*/ 71 h 126"/>
                  <a:gd name="T90" fmla="*/ 9 w 144"/>
                  <a:gd name="T91" fmla="*/ 59 h 126"/>
                  <a:gd name="T92" fmla="*/ 5 w 144"/>
                  <a:gd name="T93" fmla="*/ 62 h 126"/>
                  <a:gd name="T94" fmla="*/ 0 w 144"/>
                  <a:gd name="T95" fmla="*/ 47 h 126"/>
                  <a:gd name="T96" fmla="*/ 0 w 144"/>
                  <a:gd name="T97" fmla="*/ 41 h 126"/>
                  <a:gd name="T98" fmla="*/ 9 w 144"/>
                  <a:gd name="T99" fmla="*/ 30 h 126"/>
                  <a:gd name="T100" fmla="*/ 15 w 144"/>
                  <a:gd name="T101" fmla="*/ 29 h 126"/>
                  <a:gd name="T102" fmla="*/ 11 w 144"/>
                  <a:gd name="T103" fmla="*/ 23 h 126"/>
                  <a:gd name="T104" fmla="*/ 9 w 144"/>
                  <a:gd name="T105" fmla="*/ 15 h 126"/>
                  <a:gd name="T106" fmla="*/ 12 w 144"/>
                  <a:gd name="T107" fmla="*/ 0 h 126"/>
                  <a:gd name="T108" fmla="*/ 21 w 144"/>
                  <a:gd name="T109" fmla="*/ 12 h 126"/>
                  <a:gd name="T110" fmla="*/ 38 w 144"/>
                  <a:gd name="T111" fmla="*/ 2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4" h="126">
                    <a:moveTo>
                      <a:pt x="38" y="20"/>
                    </a:moveTo>
                    <a:lnTo>
                      <a:pt x="46" y="20"/>
                    </a:lnTo>
                    <a:lnTo>
                      <a:pt x="46" y="32"/>
                    </a:lnTo>
                    <a:lnTo>
                      <a:pt x="50" y="30"/>
                    </a:lnTo>
                    <a:lnTo>
                      <a:pt x="50" y="36"/>
                    </a:lnTo>
                    <a:lnTo>
                      <a:pt x="70" y="38"/>
                    </a:lnTo>
                    <a:lnTo>
                      <a:pt x="70" y="33"/>
                    </a:lnTo>
                    <a:lnTo>
                      <a:pt x="76" y="27"/>
                    </a:lnTo>
                    <a:lnTo>
                      <a:pt x="72" y="24"/>
                    </a:lnTo>
                    <a:lnTo>
                      <a:pt x="79" y="17"/>
                    </a:lnTo>
                    <a:lnTo>
                      <a:pt x="88" y="23"/>
                    </a:lnTo>
                    <a:lnTo>
                      <a:pt x="99" y="26"/>
                    </a:lnTo>
                    <a:lnTo>
                      <a:pt x="106" y="26"/>
                    </a:lnTo>
                    <a:lnTo>
                      <a:pt x="113" y="30"/>
                    </a:lnTo>
                    <a:lnTo>
                      <a:pt x="113" y="42"/>
                    </a:lnTo>
                    <a:lnTo>
                      <a:pt x="116" y="50"/>
                    </a:lnTo>
                    <a:lnTo>
                      <a:pt x="116" y="53"/>
                    </a:lnTo>
                    <a:lnTo>
                      <a:pt x="122" y="61"/>
                    </a:lnTo>
                    <a:lnTo>
                      <a:pt x="126" y="70"/>
                    </a:lnTo>
                    <a:lnTo>
                      <a:pt x="126" y="76"/>
                    </a:lnTo>
                    <a:lnTo>
                      <a:pt x="125" y="82"/>
                    </a:lnTo>
                    <a:lnTo>
                      <a:pt x="132" y="97"/>
                    </a:lnTo>
                    <a:lnTo>
                      <a:pt x="143" y="102"/>
                    </a:lnTo>
                    <a:lnTo>
                      <a:pt x="144" y="106"/>
                    </a:lnTo>
                    <a:lnTo>
                      <a:pt x="140" y="111"/>
                    </a:lnTo>
                    <a:lnTo>
                      <a:pt x="131" y="112"/>
                    </a:lnTo>
                    <a:lnTo>
                      <a:pt x="123" y="109"/>
                    </a:lnTo>
                    <a:lnTo>
                      <a:pt x="116" y="102"/>
                    </a:lnTo>
                    <a:lnTo>
                      <a:pt x="110" y="102"/>
                    </a:lnTo>
                    <a:lnTo>
                      <a:pt x="110" y="106"/>
                    </a:lnTo>
                    <a:lnTo>
                      <a:pt x="97" y="121"/>
                    </a:lnTo>
                    <a:lnTo>
                      <a:pt x="90" y="126"/>
                    </a:lnTo>
                    <a:lnTo>
                      <a:pt x="87" y="123"/>
                    </a:lnTo>
                    <a:lnTo>
                      <a:pt x="67" y="115"/>
                    </a:lnTo>
                    <a:lnTo>
                      <a:pt x="65" y="106"/>
                    </a:lnTo>
                    <a:lnTo>
                      <a:pt x="65" y="99"/>
                    </a:lnTo>
                    <a:lnTo>
                      <a:pt x="50" y="76"/>
                    </a:lnTo>
                    <a:lnTo>
                      <a:pt x="46" y="74"/>
                    </a:lnTo>
                    <a:lnTo>
                      <a:pt x="44" y="70"/>
                    </a:lnTo>
                    <a:lnTo>
                      <a:pt x="37" y="73"/>
                    </a:lnTo>
                    <a:lnTo>
                      <a:pt x="34" y="70"/>
                    </a:lnTo>
                    <a:lnTo>
                      <a:pt x="26" y="67"/>
                    </a:lnTo>
                    <a:lnTo>
                      <a:pt x="21" y="73"/>
                    </a:lnTo>
                    <a:lnTo>
                      <a:pt x="15" y="74"/>
                    </a:lnTo>
                    <a:lnTo>
                      <a:pt x="15" y="71"/>
                    </a:lnTo>
                    <a:lnTo>
                      <a:pt x="9" y="59"/>
                    </a:lnTo>
                    <a:lnTo>
                      <a:pt x="5" y="62"/>
                    </a:lnTo>
                    <a:lnTo>
                      <a:pt x="0" y="47"/>
                    </a:lnTo>
                    <a:lnTo>
                      <a:pt x="0" y="41"/>
                    </a:lnTo>
                    <a:lnTo>
                      <a:pt x="9" y="30"/>
                    </a:lnTo>
                    <a:lnTo>
                      <a:pt x="15" y="29"/>
                    </a:lnTo>
                    <a:lnTo>
                      <a:pt x="11" y="23"/>
                    </a:lnTo>
                    <a:lnTo>
                      <a:pt x="9" y="15"/>
                    </a:lnTo>
                    <a:lnTo>
                      <a:pt x="12" y="0"/>
                    </a:lnTo>
                    <a:lnTo>
                      <a:pt x="21" y="12"/>
                    </a:lnTo>
                    <a:lnTo>
                      <a:pt x="38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2" name="Freeform 1274">
                <a:extLst>
                  <a:ext uri="{FF2B5EF4-FFF2-40B4-BE49-F238E27FC236}">
                    <a16:creationId xmlns:a16="http://schemas.microsoft.com/office/drawing/2014/main" id="{CDFC06FF-6888-403E-B36D-A379D6358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635"/>
                <a:ext cx="11" cy="13"/>
              </a:xfrm>
              <a:custGeom>
                <a:avLst/>
                <a:gdLst>
                  <a:gd name="T0" fmla="*/ 23 w 23"/>
                  <a:gd name="T1" fmla="*/ 20 h 27"/>
                  <a:gd name="T2" fmla="*/ 18 w 23"/>
                  <a:gd name="T3" fmla="*/ 18 h 27"/>
                  <a:gd name="T4" fmla="*/ 14 w 23"/>
                  <a:gd name="T5" fmla="*/ 12 h 27"/>
                  <a:gd name="T6" fmla="*/ 17 w 23"/>
                  <a:gd name="T7" fmla="*/ 3 h 27"/>
                  <a:gd name="T8" fmla="*/ 11 w 23"/>
                  <a:gd name="T9" fmla="*/ 0 h 27"/>
                  <a:gd name="T10" fmla="*/ 0 w 23"/>
                  <a:gd name="T11" fmla="*/ 8 h 27"/>
                  <a:gd name="T12" fmla="*/ 3 w 23"/>
                  <a:gd name="T13" fmla="*/ 14 h 27"/>
                  <a:gd name="T14" fmla="*/ 2 w 23"/>
                  <a:gd name="T15" fmla="*/ 18 h 27"/>
                  <a:gd name="T16" fmla="*/ 3 w 23"/>
                  <a:gd name="T17" fmla="*/ 24 h 27"/>
                  <a:gd name="T18" fmla="*/ 11 w 23"/>
                  <a:gd name="T19" fmla="*/ 27 h 27"/>
                  <a:gd name="T20" fmla="*/ 20 w 23"/>
                  <a:gd name="T21" fmla="*/ 20 h 27"/>
                  <a:gd name="T22" fmla="*/ 23 w 23"/>
                  <a:gd name="T23" fmla="*/ 2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27">
                    <a:moveTo>
                      <a:pt x="23" y="20"/>
                    </a:moveTo>
                    <a:lnTo>
                      <a:pt x="18" y="18"/>
                    </a:lnTo>
                    <a:lnTo>
                      <a:pt x="14" y="12"/>
                    </a:lnTo>
                    <a:lnTo>
                      <a:pt x="17" y="3"/>
                    </a:lnTo>
                    <a:lnTo>
                      <a:pt x="11" y="0"/>
                    </a:lnTo>
                    <a:lnTo>
                      <a:pt x="0" y="8"/>
                    </a:lnTo>
                    <a:lnTo>
                      <a:pt x="3" y="14"/>
                    </a:lnTo>
                    <a:lnTo>
                      <a:pt x="2" y="18"/>
                    </a:lnTo>
                    <a:lnTo>
                      <a:pt x="3" y="24"/>
                    </a:lnTo>
                    <a:lnTo>
                      <a:pt x="11" y="27"/>
                    </a:lnTo>
                    <a:lnTo>
                      <a:pt x="20" y="20"/>
                    </a:lnTo>
                    <a:lnTo>
                      <a:pt x="23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3" name="Freeform 1275">
                <a:extLst>
                  <a:ext uri="{FF2B5EF4-FFF2-40B4-BE49-F238E27FC236}">
                    <a16:creationId xmlns:a16="http://schemas.microsoft.com/office/drawing/2014/main" id="{350997D0-F477-6EC5-6A43-77BC5BAB0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635"/>
                <a:ext cx="11" cy="13"/>
              </a:xfrm>
              <a:custGeom>
                <a:avLst/>
                <a:gdLst>
                  <a:gd name="T0" fmla="*/ 23 w 23"/>
                  <a:gd name="T1" fmla="*/ 20 h 27"/>
                  <a:gd name="T2" fmla="*/ 20 w 23"/>
                  <a:gd name="T3" fmla="*/ 20 h 27"/>
                  <a:gd name="T4" fmla="*/ 11 w 23"/>
                  <a:gd name="T5" fmla="*/ 27 h 27"/>
                  <a:gd name="T6" fmla="*/ 3 w 23"/>
                  <a:gd name="T7" fmla="*/ 24 h 27"/>
                  <a:gd name="T8" fmla="*/ 2 w 23"/>
                  <a:gd name="T9" fmla="*/ 18 h 27"/>
                  <a:gd name="T10" fmla="*/ 3 w 23"/>
                  <a:gd name="T11" fmla="*/ 14 h 27"/>
                  <a:gd name="T12" fmla="*/ 0 w 23"/>
                  <a:gd name="T13" fmla="*/ 8 h 27"/>
                  <a:gd name="T14" fmla="*/ 11 w 23"/>
                  <a:gd name="T15" fmla="*/ 0 h 27"/>
                  <a:gd name="T16" fmla="*/ 17 w 23"/>
                  <a:gd name="T17" fmla="*/ 3 h 27"/>
                  <a:gd name="T18" fmla="*/ 14 w 23"/>
                  <a:gd name="T19" fmla="*/ 12 h 27"/>
                  <a:gd name="T20" fmla="*/ 18 w 23"/>
                  <a:gd name="T21" fmla="*/ 18 h 27"/>
                  <a:gd name="T22" fmla="*/ 23 w 23"/>
                  <a:gd name="T23" fmla="*/ 2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27">
                    <a:moveTo>
                      <a:pt x="23" y="20"/>
                    </a:moveTo>
                    <a:lnTo>
                      <a:pt x="20" y="20"/>
                    </a:lnTo>
                    <a:lnTo>
                      <a:pt x="11" y="27"/>
                    </a:lnTo>
                    <a:lnTo>
                      <a:pt x="3" y="24"/>
                    </a:lnTo>
                    <a:lnTo>
                      <a:pt x="2" y="18"/>
                    </a:lnTo>
                    <a:lnTo>
                      <a:pt x="3" y="14"/>
                    </a:lnTo>
                    <a:lnTo>
                      <a:pt x="0" y="8"/>
                    </a:lnTo>
                    <a:lnTo>
                      <a:pt x="11" y="0"/>
                    </a:lnTo>
                    <a:lnTo>
                      <a:pt x="17" y="3"/>
                    </a:lnTo>
                    <a:lnTo>
                      <a:pt x="14" y="12"/>
                    </a:lnTo>
                    <a:lnTo>
                      <a:pt x="18" y="18"/>
                    </a:lnTo>
                    <a:lnTo>
                      <a:pt x="23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4" name="Freeform 1276">
                <a:extLst>
                  <a:ext uri="{FF2B5EF4-FFF2-40B4-BE49-F238E27FC236}">
                    <a16:creationId xmlns:a16="http://schemas.microsoft.com/office/drawing/2014/main" id="{00A127C4-C718-ACED-25C6-43D6E13AB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635"/>
                <a:ext cx="11" cy="13"/>
              </a:xfrm>
              <a:custGeom>
                <a:avLst/>
                <a:gdLst>
                  <a:gd name="T0" fmla="*/ 23 w 23"/>
                  <a:gd name="T1" fmla="*/ 20 h 27"/>
                  <a:gd name="T2" fmla="*/ 20 w 23"/>
                  <a:gd name="T3" fmla="*/ 20 h 27"/>
                  <a:gd name="T4" fmla="*/ 11 w 23"/>
                  <a:gd name="T5" fmla="*/ 27 h 27"/>
                  <a:gd name="T6" fmla="*/ 3 w 23"/>
                  <a:gd name="T7" fmla="*/ 24 h 27"/>
                  <a:gd name="T8" fmla="*/ 2 w 23"/>
                  <a:gd name="T9" fmla="*/ 18 h 27"/>
                  <a:gd name="T10" fmla="*/ 3 w 23"/>
                  <a:gd name="T11" fmla="*/ 14 h 27"/>
                  <a:gd name="T12" fmla="*/ 0 w 23"/>
                  <a:gd name="T13" fmla="*/ 8 h 27"/>
                  <a:gd name="T14" fmla="*/ 11 w 23"/>
                  <a:gd name="T15" fmla="*/ 0 h 27"/>
                  <a:gd name="T16" fmla="*/ 17 w 23"/>
                  <a:gd name="T17" fmla="*/ 3 h 27"/>
                  <a:gd name="T18" fmla="*/ 14 w 23"/>
                  <a:gd name="T19" fmla="*/ 12 h 27"/>
                  <a:gd name="T20" fmla="*/ 18 w 23"/>
                  <a:gd name="T21" fmla="*/ 18 h 27"/>
                  <a:gd name="T22" fmla="*/ 23 w 23"/>
                  <a:gd name="T23" fmla="*/ 2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27">
                    <a:moveTo>
                      <a:pt x="23" y="20"/>
                    </a:moveTo>
                    <a:lnTo>
                      <a:pt x="20" y="20"/>
                    </a:lnTo>
                    <a:lnTo>
                      <a:pt x="11" y="27"/>
                    </a:lnTo>
                    <a:lnTo>
                      <a:pt x="3" y="24"/>
                    </a:lnTo>
                    <a:lnTo>
                      <a:pt x="2" y="18"/>
                    </a:lnTo>
                    <a:lnTo>
                      <a:pt x="3" y="14"/>
                    </a:lnTo>
                    <a:lnTo>
                      <a:pt x="0" y="8"/>
                    </a:lnTo>
                    <a:lnTo>
                      <a:pt x="11" y="0"/>
                    </a:lnTo>
                    <a:lnTo>
                      <a:pt x="17" y="3"/>
                    </a:lnTo>
                    <a:lnTo>
                      <a:pt x="14" y="12"/>
                    </a:lnTo>
                    <a:lnTo>
                      <a:pt x="18" y="18"/>
                    </a:lnTo>
                    <a:lnTo>
                      <a:pt x="23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5" name="Freeform 1277">
                <a:extLst>
                  <a:ext uri="{FF2B5EF4-FFF2-40B4-BE49-F238E27FC236}">
                    <a16:creationId xmlns:a16="http://schemas.microsoft.com/office/drawing/2014/main" id="{DF07B070-503B-ED7E-02CE-80FB6B22C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612"/>
                <a:ext cx="51" cy="20"/>
              </a:xfrm>
              <a:custGeom>
                <a:avLst/>
                <a:gdLst>
                  <a:gd name="T0" fmla="*/ 23 w 102"/>
                  <a:gd name="T1" fmla="*/ 9 h 41"/>
                  <a:gd name="T2" fmla="*/ 13 w 102"/>
                  <a:gd name="T3" fmla="*/ 3 h 41"/>
                  <a:gd name="T4" fmla="*/ 8 w 102"/>
                  <a:gd name="T5" fmla="*/ 6 h 41"/>
                  <a:gd name="T6" fmla="*/ 11 w 102"/>
                  <a:gd name="T7" fmla="*/ 9 h 41"/>
                  <a:gd name="T8" fmla="*/ 0 w 102"/>
                  <a:gd name="T9" fmla="*/ 22 h 41"/>
                  <a:gd name="T10" fmla="*/ 2 w 102"/>
                  <a:gd name="T11" fmla="*/ 30 h 41"/>
                  <a:gd name="T12" fmla="*/ 11 w 102"/>
                  <a:gd name="T13" fmla="*/ 25 h 41"/>
                  <a:gd name="T14" fmla="*/ 13 w 102"/>
                  <a:gd name="T15" fmla="*/ 30 h 41"/>
                  <a:gd name="T16" fmla="*/ 26 w 102"/>
                  <a:gd name="T17" fmla="*/ 27 h 41"/>
                  <a:gd name="T18" fmla="*/ 32 w 102"/>
                  <a:gd name="T19" fmla="*/ 19 h 41"/>
                  <a:gd name="T20" fmla="*/ 35 w 102"/>
                  <a:gd name="T21" fmla="*/ 24 h 41"/>
                  <a:gd name="T22" fmla="*/ 47 w 102"/>
                  <a:gd name="T23" fmla="*/ 30 h 41"/>
                  <a:gd name="T24" fmla="*/ 58 w 102"/>
                  <a:gd name="T25" fmla="*/ 30 h 41"/>
                  <a:gd name="T26" fmla="*/ 60 w 102"/>
                  <a:gd name="T27" fmla="*/ 34 h 41"/>
                  <a:gd name="T28" fmla="*/ 72 w 102"/>
                  <a:gd name="T29" fmla="*/ 39 h 41"/>
                  <a:gd name="T30" fmla="*/ 78 w 102"/>
                  <a:gd name="T31" fmla="*/ 41 h 41"/>
                  <a:gd name="T32" fmla="*/ 91 w 102"/>
                  <a:gd name="T33" fmla="*/ 28 h 41"/>
                  <a:gd name="T34" fmla="*/ 99 w 102"/>
                  <a:gd name="T35" fmla="*/ 31 h 41"/>
                  <a:gd name="T36" fmla="*/ 102 w 102"/>
                  <a:gd name="T37" fmla="*/ 27 h 41"/>
                  <a:gd name="T38" fmla="*/ 96 w 102"/>
                  <a:gd name="T39" fmla="*/ 22 h 41"/>
                  <a:gd name="T40" fmla="*/ 88 w 102"/>
                  <a:gd name="T41" fmla="*/ 25 h 41"/>
                  <a:gd name="T42" fmla="*/ 84 w 102"/>
                  <a:gd name="T43" fmla="*/ 19 h 41"/>
                  <a:gd name="T44" fmla="*/ 81 w 102"/>
                  <a:gd name="T45" fmla="*/ 16 h 41"/>
                  <a:gd name="T46" fmla="*/ 81 w 102"/>
                  <a:gd name="T47" fmla="*/ 4 h 41"/>
                  <a:gd name="T48" fmla="*/ 73 w 102"/>
                  <a:gd name="T49" fmla="*/ 12 h 41"/>
                  <a:gd name="T50" fmla="*/ 66 w 102"/>
                  <a:gd name="T51" fmla="*/ 10 h 41"/>
                  <a:gd name="T52" fmla="*/ 52 w 102"/>
                  <a:gd name="T53" fmla="*/ 0 h 41"/>
                  <a:gd name="T54" fmla="*/ 38 w 102"/>
                  <a:gd name="T55" fmla="*/ 7 h 41"/>
                  <a:gd name="T56" fmla="*/ 23 w 102"/>
                  <a:gd name="T57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" h="41">
                    <a:moveTo>
                      <a:pt x="23" y="9"/>
                    </a:moveTo>
                    <a:lnTo>
                      <a:pt x="13" y="3"/>
                    </a:lnTo>
                    <a:lnTo>
                      <a:pt x="8" y="6"/>
                    </a:lnTo>
                    <a:lnTo>
                      <a:pt x="11" y="9"/>
                    </a:lnTo>
                    <a:lnTo>
                      <a:pt x="0" y="22"/>
                    </a:lnTo>
                    <a:lnTo>
                      <a:pt x="2" y="30"/>
                    </a:lnTo>
                    <a:lnTo>
                      <a:pt x="11" y="25"/>
                    </a:lnTo>
                    <a:lnTo>
                      <a:pt x="13" y="30"/>
                    </a:lnTo>
                    <a:lnTo>
                      <a:pt x="26" y="27"/>
                    </a:lnTo>
                    <a:lnTo>
                      <a:pt x="32" y="19"/>
                    </a:lnTo>
                    <a:lnTo>
                      <a:pt x="35" y="24"/>
                    </a:lnTo>
                    <a:lnTo>
                      <a:pt x="47" y="30"/>
                    </a:lnTo>
                    <a:lnTo>
                      <a:pt x="58" y="30"/>
                    </a:lnTo>
                    <a:lnTo>
                      <a:pt x="60" y="34"/>
                    </a:lnTo>
                    <a:lnTo>
                      <a:pt x="72" y="39"/>
                    </a:lnTo>
                    <a:lnTo>
                      <a:pt x="78" y="41"/>
                    </a:lnTo>
                    <a:lnTo>
                      <a:pt x="91" y="28"/>
                    </a:lnTo>
                    <a:lnTo>
                      <a:pt x="99" y="31"/>
                    </a:lnTo>
                    <a:lnTo>
                      <a:pt x="102" y="27"/>
                    </a:lnTo>
                    <a:lnTo>
                      <a:pt x="96" y="22"/>
                    </a:lnTo>
                    <a:lnTo>
                      <a:pt x="88" y="25"/>
                    </a:lnTo>
                    <a:lnTo>
                      <a:pt x="84" y="19"/>
                    </a:lnTo>
                    <a:lnTo>
                      <a:pt x="81" y="16"/>
                    </a:lnTo>
                    <a:lnTo>
                      <a:pt x="81" y="4"/>
                    </a:lnTo>
                    <a:lnTo>
                      <a:pt x="73" y="12"/>
                    </a:lnTo>
                    <a:lnTo>
                      <a:pt x="66" y="10"/>
                    </a:lnTo>
                    <a:lnTo>
                      <a:pt x="52" y="0"/>
                    </a:lnTo>
                    <a:lnTo>
                      <a:pt x="38" y="7"/>
                    </a:lnTo>
                    <a:lnTo>
                      <a:pt x="23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6" name="Freeform 1278">
                <a:extLst>
                  <a:ext uri="{FF2B5EF4-FFF2-40B4-BE49-F238E27FC236}">
                    <a16:creationId xmlns:a16="http://schemas.microsoft.com/office/drawing/2014/main" id="{E7746150-D0EF-EEB1-20FC-DE32AAB3A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612"/>
                <a:ext cx="51" cy="20"/>
              </a:xfrm>
              <a:custGeom>
                <a:avLst/>
                <a:gdLst>
                  <a:gd name="T0" fmla="*/ 23 w 102"/>
                  <a:gd name="T1" fmla="*/ 9 h 41"/>
                  <a:gd name="T2" fmla="*/ 38 w 102"/>
                  <a:gd name="T3" fmla="*/ 7 h 41"/>
                  <a:gd name="T4" fmla="*/ 52 w 102"/>
                  <a:gd name="T5" fmla="*/ 0 h 41"/>
                  <a:gd name="T6" fmla="*/ 66 w 102"/>
                  <a:gd name="T7" fmla="*/ 10 h 41"/>
                  <a:gd name="T8" fmla="*/ 73 w 102"/>
                  <a:gd name="T9" fmla="*/ 12 h 41"/>
                  <a:gd name="T10" fmla="*/ 81 w 102"/>
                  <a:gd name="T11" fmla="*/ 4 h 41"/>
                  <a:gd name="T12" fmla="*/ 81 w 102"/>
                  <a:gd name="T13" fmla="*/ 16 h 41"/>
                  <a:gd name="T14" fmla="*/ 84 w 102"/>
                  <a:gd name="T15" fmla="*/ 19 h 41"/>
                  <a:gd name="T16" fmla="*/ 88 w 102"/>
                  <a:gd name="T17" fmla="*/ 25 h 41"/>
                  <a:gd name="T18" fmla="*/ 96 w 102"/>
                  <a:gd name="T19" fmla="*/ 22 h 41"/>
                  <a:gd name="T20" fmla="*/ 102 w 102"/>
                  <a:gd name="T21" fmla="*/ 27 h 41"/>
                  <a:gd name="T22" fmla="*/ 99 w 102"/>
                  <a:gd name="T23" fmla="*/ 31 h 41"/>
                  <a:gd name="T24" fmla="*/ 91 w 102"/>
                  <a:gd name="T25" fmla="*/ 28 h 41"/>
                  <a:gd name="T26" fmla="*/ 78 w 102"/>
                  <a:gd name="T27" fmla="*/ 41 h 41"/>
                  <a:gd name="T28" fmla="*/ 72 w 102"/>
                  <a:gd name="T29" fmla="*/ 39 h 41"/>
                  <a:gd name="T30" fmla="*/ 60 w 102"/>
                  <a:gd name="T31" fmla="*/ 34 h 41"/>
                  <a:gd name="T32" fmla="*/ 58 w 102"/>
                  <a:gd name="T33" fmla="*/ 30 h 41"/>
                  <a:gd name="T34" fmla="*/ 47 w 102"/>
                  <a:gd name="T35" fmla="*/ 30 h 41"/>
                  <a:gd name="T36" fmla="*/ 35 w 102"/>
                  <a:gd name="T37" fmla="*/ 24 h 41"/>
                  <a:gd name="T38" fmla="*/ 32 w 102"/>
                  <a:gd name="T39" fmla="*/ 19 h 41"/>
                  <a:gd name="T40" fmla="*/ 26 w 102"/>
                  <a:gd name="T41" fmla="*/ 27 h 41"/>
                  <a:gd name="T42" fmla="*/ 13 w 102"/>
                  <a:gd name="T43" fmla="*/ 30 h 41"/>
                  <a:gd name="T44" fmla="*/ 11 w 102"/>
                  <a:gd name="T45" fmla="*/ 25 h 41"/>
                  <a:gd name="T46" fmla="*/ 2 w 102"/>
                  <a:gd name="T47" fmla="*/ 30 h 41"/>
                  <a:gd name="T48" fmla="*/ 0 w 102"/>
                  <a:gd name="T49" fmla="*/ 22 h 41"/>
                  <a:gd name="T50" fmla="*/ 11 w 102"/>
                  <a:gd name="T51" fmla="*/ 9 h 41"/>
                  <a:gd name="T52" fmla="*/ 8 w 102"/>
                  <a:gd name="T53" fmla="*/ 6 h 41"/>
                  <a:gd name="T54" fmla="*/ 13 w 102"/>
                  <a:gd name="T55" fmla="*/ 3 h 41"/>
                  <a:gd name="T56" fmla="*/ 23 w 102"/>
                  <a:gd name="T57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" h="41">
                    <a:moveTo>
                      <a:pt x="23" y="9"/>
                    </a:moveTo>
                    <a:lnTo>
                      <a:pt x="38" y="7"/>
                    </a:lnTo>
                    <a:lnTo>
                      <a:pt x="52" y="0"/>
                    </a:lnTo>
                    <a:lnTo>
                      <a:pt x="66" y="10"/>
                    </a:lnTo>
                    <a:lnTo>
                      <a:pt x="73" y="12"/>
                    </a:lnTo>
                    <a:lnTo>
                      <a:pt x="81" y="4"/>
                    </a:lnTo>
                    <a:lnTo>
                      <a:pt x="81" y="16"/>
                    </a:lnTo>
                    <a:lnTo>
                      <a:pt x="84" y="19"/>
                    </a:lnTo>
                    <a:lnTo>
                      <a:pt x="88" y="25"/>
                    </a:lnTo>
                    <a:lnTo>
                      <a:pt x="96" y="22"/>
                    </a:lnTo>
                    <a:lnTo>
                      <a:pt x="102" y="27"/>
                    </a:lnTo>
                    <a:lnTo>
                      <a:pt x="99" y="31"/>
                    </a:lnTo>
                    <a:lnTo>
                      <a:pt x="91" y="28"/>
                    </a:lnTo>
                    <a:lnTo>
                      <a:pt x="78" y="41"/>
                    </a:lnTo>
                    <a:lnTo>
                      <a:pt x="72" y="39"/>
                    </a:lnTo>
                    <a:lnTo>
                      <a:pt x="60" y="34"/>
                    </a:lnTo>
                    <a:lnTo>
                      <a:pt x="58" y="30"/>
                    </a:lnTo>
                    <a:lnTo>
                      <a:pt x="47" y="30"/>
                    </a:lnTo>
                    <a:lnTo>
                      <a:pt x="35" y="24"/>
                    </a:lnTo>
                    <a:lnTo>
                      <a:pt x="32" y="19"/>
                    </a:lnTo>
                    <a:lnTo>
                      <a:pt x="26" y="27"/>
                    </a:lnTo>
                    <a:lnTo>
                      <a:pt x="13" y="30"/>
                    </a:lnTo>
                    <a:lnTo>
                      <a:pt x="11" y="25"/>
                    </a:lnTo>
                    <a:lnTo>
                      <a:pt x="2" y="30"/>
                    </a:lnTo>
                    <a:lnTo>
                      <a:pt x="0" y="22"/>
                    </a:lnTo>
                    <a:lnTo>
                      <a:pt x="11" y="9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23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7" name="Freeform 1279">
                <a:extLst>
                  <a:ext uri="{FF2B5EF4-FFF2-40B4-BE49-F238E27FC236}">
                    <a16:creationId xmlns:a16="http://schemas.microsoft.com/office/drawing/2014/main" id="{4D144087-FA72-FFFD-74BA-4507BA5E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2612"/>
                <a:ext cx="51" cy="20"/>
              </a:xfrm>
              <a:custGeom>
                <a:avLst/>
                <a:gdLst>
                  <a:gd name="T0" fmla="*/ 23 w 102"/>
                  <a:gd name="T1" fmla="*/ 9 h 41"/>
                  <a:gd name="T2" fmla="*/ 38 w 102"/>
                  <a:gd name="T3" fmla="*/ 7 h 41"/>
                  <a:gd name="T4" fmla="*/ 52 w 102"/>
                  <a:gd name="T5" fmla="*/ 0 h 41"/>
                  <a:gd name="T6" fmla="*/ 66 w 102"/>
                  <a:gd name="T7" fmla="*/ 10 h 41"/>
                  <a:gd name="T8" fmla="*/ 73 w 102"/>
                  <a:gd name="T9" fmla="*/ 12 h 41"/>
                  <a:gd name="T10" fmla="*/ 81 w 102"/>
                  <a:gd name="T11" fmla="*/ 4 h 41"/>
                  <a:gd name="T12" fmla="*/ 81 w 102"/>
                  <a:gd name="T13" fmla="*/ 16 h 41"/>
                  <a:gd name="T14" fmla="*/ 84 w 102"/>
                  <a:gd name="T15" fmla="*/ 19 h 41"/>
                  <a:gd name="T16" fmla="*/ 88 w 102"/>
                  <a:gd name="T17" fmla="*/ 25 h 41"/>
                  <a:gd name="T18" fmla="*/ 96 w 102"/>
                  <a:gd name="T19" fmla="*/ 22 h 41"/>
                  <a:gd name="T20" fmla="*/ 102 w 102"/>
                  <a:gd name="T21" fmla="*/ 27 h 41"/>
                  <a:gd name="T22" fmla="*/ 99 w 102"/>
                  <a:gd name="T23" fmla="*/ 31 h 41"/>
                  <a:gd name="T24" fmla="*/ 91 w 102"/>
                  <a:gd name="T25" fmla="*/ 28 h 41"/>
                  <a:gd name="T26" fmla="*/ 78 w 102"/>
                  <a:gd name="T27" fmla="*/ 41 h 41"/>
                  <a:gd name="T28" fmla="*/ 72 w 102"/>
                  <a:gd name="T29" fmla="*/ 39 h 41"/>
                  <a:gd name="T30" fmla="*/ 60 w 102"/>
                  <a:gd name="T31" fmla="*/ 34 h 41"/>
                  <a:gd name="T32" fmla="*/ 58 w 102"/>
                  <a:gd name="T33" fmla="*/ 30 h 41"/>
                  <a:gd name="T34" fmla="*/ 47 w 102"/>
                  <a:gd name="T35" fmla="*/ 30 h 41"/>
                  <a:gd name="T36" fmla="*/ 35 w 102"/>
                  <a:gd name="T37" fmla="*/ 24 h 41"/>
                  <a:gd name="T38" fmla="*/ 32 w 102"/>
                  <a:gd name="T39" fmla="*/ 19 h 41"/>
                  <a:gd name="T40" fmla="*/ 26 w 102"/>
                  <a:gd name="T41" fmla="*/ 27 h 41"/>
                  <a:gd name="T42" fmla="*/ 13 w 102"/>
                  <a:gd name="T43" fmla="*/ 30 h 41"/>
                  <a:gd name="T44" fmla="*/ 11 w 102"/>
                  <a:gd name="T45" fmla="*/ 25 h 41"/>
                  <a:gd name="T46" fmla="*/ 2 w 102"/>
                  <a:gd name="T47" fmla="*/ 30 h 41"/>
                  <a:gd name="T48" fmla="*/ 0 w 102"/>
                  <a:gd name="T49" fmla="*/ 22 h 41"/>
                  <a:gd name="T50" fmla="*/ 11 w 102"/>
                  <a:gd name="T51" fmla="*/ 9 h 41"/>
                  <a:gd name="T52" fmla="*/ 8 w 102"/>
                  <a:gd name="T53" fmla="*/ 6 h 41"/>
                  <a:gd name="T54" fmla="*/ 13 w 102"/>
                  <a:gd name="T55" fmla="*/ 3 h 41"/>
                  <a:gd name="T56" fmla="*/ 23 w 102"/>
                  <a:gd name="T57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2" h="41">
                    <a:moveTo>
                      <a:pt x="23" y="9"/>
                    </a:moveTo>
                    <a:lnTo>
                      <a:pt x="38" y="7"/>
                    </a:lnTo>
                    <a:lnTo>
                      <a:pt x="52" y="0"/>
                    </a:lnTo>
                    <a:lnTo>
                      <a:pt x="66" y="10"/>
                    </a:lnTo>
                    <a:lnTo>
                      <a:pt x="73" y="12"/>
                    </a:lnTo>
                    <a:lnTo>
                      <a:pt x="81" y="4"/>
                    </a:lnTo>
                    <a:lnTo>
                      <a:pt x="81" y="16"/>
                    </a:lnTo>
                    <a:lnTo>
                      <a:pt x="84" y="19"/>
                    </a:lnTo>
                    <a:lnTo>
                      <a:pt x="88" y="25"/>
                    </a:lnTo>
                    <a:lnTo>
                      <a:pt x="96" y="22"/>
                    </a:lnTo>
                    <a:lnTo>
                      <a:pt x="102" y="27"/>
                    </a:lnTo>
                    <a:lnTo>
                      <a:pt x="99" y="31"/>
                    </a:lnTo>
                    <a:lnTo>
                      <a:pt x="91" y="28"/>
                    </a:lnTo>
                    <a:lnTo>
                      <a:pt x="78" y="41"/>
                    </a:lnTo>
                    <a:lnTo>
                      <a:pt x="72" y="39"/>
                    </a:lnTo>
                    <a:lnTo>
                      <a:pt x="60" y="34"/>
                    </a:lnTo>
                    <a:lnTo>
                      <a:pt x="58" y="30"/>
                    </a:lnTo>
                    <a:lnTo>
                      <a:pt x="47" y="30"/>
                    </a:lnTo>
                    <a:lnTo>
                      <a:pt x="35" y="24"/>
                    </a:lnTo>
                    <a:lnTo>
                      <a:pt x="32" y="19"/>
                    </a:lnTo>
                    <a:lnTo>
                      <a:pt x="26" y="27"/>
                    </a:lnTo>
                    <a:lnTo>
                      <a:pt x="13" y="30"/>
                    </a:lnTo>
                    <a:lnTo>
                      <a:pt x="11" y="25"/>
                    </a:lnTo>
                    <a:lnTo>
                      <a:pt x="2" y="30"/>
                    </a:lnTo>
                    <a:lnTo>
                      <a:pt x="0" y="22"/>
                    </a:lnTo>
                    <a:lnTo>
                      <a:pt x="11" y="9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23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8" name="Freeform 1280">
                <a:extLst>
                  <a:ext uri="{FF2B5EF4-FFF2-40B4-BE49-F238E27FC236}">
                    <a16:creationId xmlns:a16="http://schemas.microsoft.com/office/drawing/2014/main" id="{67492E37-37DE-BC8D-5725-382D18510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624"/>
                <a:ext cx="21" cy="14"/>
              </a:xfrm>
              <a:custGeom>
                <a:avLst/>
                <a:gdLst>
                  <a:gd name="T0" fmla="*/ 37 w 41"/>
                  <a:gd name="T1" fmla="*/ 24 h 29"/>
                  <a:gd name="T2" fmla="*/ 41 w 41"/>
                  <a:gd name="T3" fmla="*/ 26 h 29"/>
                  <a:gd name="T4" fmla="*/ 37 w 41"/>
                  <a:gd name="T5" fmla="*/ 15 h 29"/>
                  <a:gd name="T6" fmla="*/ 25 w 41"/>
                  <a:gd name="T7" fmla="*/ 10 h 29"/>
                  <a:gd name="T8" fmla="*/ 23 w 41"/>
                  <a:gd name="T9" fmla="*/ 6 h 29"/>
                  <a:gd name="T10" fmla="*/ 12 w 41"/>
                  <a:gd name="T11" fmla="*/ 6 h 29"/>
                  <a:gd name="T12" fmla="*/ 0 w 41"/>
                  <a:gd name="T13" fmla="*/ 0 h 29"/>
                  <a:gd name="T14" fmla="*/ 0 w 41"/>
                  <a:gd name="T15" fmla="*/ 6 h 29"/>
                  <a:gd name="T16" fmla="*/ 3 w 41"/>
                  <a:gd name="T17" fmla="*/ 14 h 29"/>
                  <a:gd name="T18" fmla="*/ 9 w 41"/>
                  <a:gd name="T19" fmla="*/ 17 h 29"/>
                  <a:gd name="T20" fmla="*/ 17 w 41"/>
                  <a:gd name="T21" fmla="*/ 27 h 29"/>
                  <a:gd name="T22" fmla="*/ 20 w 41"/>
                  <a:gd name="T23" fmla="*/ 29 h 29"/>
                  <a:gd name="T24" fmla="*/ 31 w 41"/>
                  <a:gd name="T25" fmla="*/ 21 h 29"/>
                  <a:gd name="T26" fmla="*/ 37 w 41"/>
                  <a:gd name="T27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29">
                    <a:moveTo>
                      <a:pt x="37" y="24"/>
                    </a:moveTo>
                    <a:lnTo>
                      <a:pt x="41" y="26"/>
                    </a:lnTo>
                    <a:lnTo>
                      <a:pt x="37" y="15"/>
                    </a:lnTo>
                    <a:lnTo>
                      <a:pt x="25" y="10"/>
                    </a:lnTo>
                    <a:lnTo>
                      <a:pt x="23" y="6"/>
                    </a:lnTo>
                    <a:lnTo>
                      <a:pt x="12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3" y="14"/>
                    </a:lnTo>
                    <a:lnTo>
                      <a:pt x="9" y="17"/>
                    </a:lnTo>
                    <a:lnTo>
                      <a:pt x="17" y="27"/>
                    </a:lnTo>
                    <a:lnTo>
                      <a:pt x="20" y="29"/>
                    </a:lnTo>
                    <a:lnTo>
                      <a:pt x="31" y="21"/>
                    </a:lnTo>
                    <a:lnTo>
                      <a:pt x="37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9" name="Freeform 1281">
                <a:extLst>
                  <a:ext uri="{FF2B5EF4-FFF2-40B4-BE49-F238E27FC236}">
                    <a16:creationId xmlns:a16="http://schemas.microsoft.com/office/drawing/2014/main" id="{1ABECEDB-ACD0-F31A-16A3-08191EBBE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624"/>
                <a:ext cx="21" cy="14"/>
              </a:xfrm>
              <a:custGeom>
                <a:avLst/>
                <a:gdLst>
                  <a:gd name="T0" fmla="*/ 37 w 41"/>
                  <a:gd name="T1" fmla="*/ 24 h 29"/>
                  <a:gd name="T2" fmla="*/ 31 w 41"/>
                  <a:gd name="T3" fmla="*/ 21 h 29"/>
                  <a:gd name="T4" fmla="*/ 20 w 41"/>
                  <a:gd name="T5" fmla="*/ 29 h 29"/>
                  <a:gd name="T6" fmla="*/ 17 w 41"/>
                  <a:gd name="T7" fmla="*/ 27 h 29"/>
                  <a:gd name="T8" fmla="*/ 9 w 41"/>
                  <a:gd name="T9" fmla="*/ 17 h 29"/>
                  <a:gd name="T10" fmla="*/ 3 w 41"/>
                  <a:gd name="T11" fmla="*/ 14 h 29"/>
                  <a:gd name="T12" fmla="*/ 0 w 41"/>
                  <a:gd name="T13" fmla="*/ 6 h 29"/>
                  <a:gd name="T14" fmla="*/ 0 w 41"/>
                  <a:gd name="T15" fmla="*/ 0 h 29"/>
                  <a:gd name="T16" fmla="*/ 12 w 41"/>
                  <a:gd name="T17" fmla="*/ 6 h 29"/>
                  <a:gd name="T18" fmla="*/ 23 w 41"/>
                  <a:gd name="T19" fmla="*/ 6 h 29"/>
                  <a:gd name="T20" fmla="*/ 25 w 41"/>
                  <a:gd name="T21" fmla="*/ 10 h 29"/>
                  <a:gd name="T22" fmla="*/ 37 w 41"/>
                  <a:gd name="T23" fmla="*/ 15 h 29"/>
                  <a:gd name="T24" fmla="*/ 41 w 41"/>
                  <a:gd name="T25" fmla="*/ 26 h 29"/>
                  <a:gd name="T26" fmla="*/ 37 w 41"/>
                  <a:gd name="T27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29">
                    <a:moveTo>
                      <a:pt x="37" y="24"/>
                    </a:moveTo>
                    <a:lnTo>
                      <a:pt x="31" y="21"/>
                    </a:lnTo>
                    <a:lnTo>
                      <a:pt x="20" y="29"/>
                    </a:lnTo>
                    <a:lnTo>
                      <a:pt x="17" y="27"/>
                    </a:lnTo>
                    <a:lnTo>
                      <a:pt x="9" y="17"/>
                    </a:lnTo>
                    <a:lnTo>
                      <a:pt x="3" y="14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2" y="6"/>
                    </a:lnTo>
                    <a:lnTo>
                      <a:pt x="23" y="6"/>
                    </a:lnTo>
                    <a:lnTo>
                      <a:pt x="25" y="10"/>
                    </a:lnTo>
                    <a:lnTo>
                      <a:pt x="37" y="15"/>
                    </a:lnTo>
                    <a:lnTo>
                      <a:pt x="41" y="26"/>
                    </a:lnTo>
                    <a:lnTo>
                      <a:pt x="37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0" name="Freeform 1282">
                <a:extLst>
                  <a:ext uri="{FF2B5EF4-FFF2-40B4-BE49-F238E27FC236}">
                    <a16:creationId xmlns:a16="http://schemas.microsoft.com/office/drawing/2014/main" id="{31BD11C3-7D20-9411-9C22-4EC81C924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624"/>
                <a:ext cx="21" cy="14"/>
              </a:xfrm>
              <a:custGeom>
                <a:avLst/>
                <a:gdLst>
                  <a:gd name="T0" fmla="*/ 37 w 41"/>
                  <a:gd name="T1" fmla="*/ 24 h 29"/>
                  <a:gd name="T2" fmla="*/ 31 w 41"/>
                  <a:gd name="T3" fmla="*/ 21 h 29"/>
                  <a:gd name="T4" fmla="*/ 20 w 41"/>
                  <a:gd name="T5" fmla="*/ 29 h 29"/>
                  <a:gd name="T6" fmla="*/ 17 w 41"/>
                  <a:gd name="T7" fmla="*/ 27 h 29"/>
                  <a:gd name="T8" fmla="*/ 9 w 41"/>
                  <a:gd name="T9" fmla="*/ 17 h 29"/>
                  <a:gd name="T10" fmla="*/ 3 w 41"/>
                  <a:gd name="T11" fmla="*/ 14 h 29"/>
                  <a:gd name="T12" fmla="*/ 0 w 41"/>
                  <a:gd name="T13" fmla="*/ 6 h 29"/>
                  <a:gd name="T14" fmla="*/ 0 w 41"/>
                  <a:gd name="T15" fmla="*/ 0 h 29"/>
                  <a:gd name="T16" fmla="*/ 12 w 41"/>
                  <a:gd name="T17" fmla="*/ 6 h 29"/>
                  <a:gd name="T18" fmla="*/ 23 w 41"/>
                  <a:gd name="T19" fmla="*/ 6 h 29"/>
                  <a:gd name="T20" fmla="*/ 25 w 41"/>
                  <a:gd name="T21" fmla="*/ 10 h 29"/>
                  <a:gd name="T22" fmla="*/ 37 w 41"/>
                  <a:gd name="T23" fmla="*/ 15 h 29"/>
                  <a:gd name="T24" fmla="*/ 41 w 41"/>
                  <a:gd name="T25" fmla="*/ 26 h 29"/>
                  <a:gd name="T26" fmla="*/ 37 w 41"/>
                  <a:gd name="T27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29">
                    <a:moveTo>
                      <a:pt x="37" y="24"/>
                    </a:moveTo>
                    <a:lnTo>
                      <a:pt x="31" y="21"/>
                    </a:lnTo>
                    <a:lnTo>
                      <a:pt x="20" y="29"/>
                    </a:lnTo>
                    <a:lnTo>
                      <a:pt x="17" y="27"/>
                    </a:lnTo>
                    <a:lnTo>
                      <a:pt x="9" y="17"/>
                    </a:lnTo>
                    <a:lnTo>
                      <a:pt x="3" y="14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2" y="6"/>
                    </a:lnTo>
                    <a:lnTo>
                      <a:pt x="23" y="6"/>
                    </a:lnTo>
                    <a:lnTo>
                      <a:pt x="25" y="10"/>
                    </a:lnTo>
                    <a:lnTo>
                      <a:pt x="37" y="15"/>
                    </a:lnTo>
                    <a:lnTo>
                      <a:pt x="41" y="26"/>
                    </a:lnTo>
                    <a:lnTo>
                      <a:pt x="37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1" name="Freeform 1283">
                <a:extLst>
                  <a:ext uri="{FF2B5EF4-FFF2-40B4-BE49-F238E27FC236}">
                    <a16:creationId xmlns:a16="http://schemas.microsoft.com/office/drawing/2014/main" id="{ED18D3C6-829F-9029-BD09-AE56D07F8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619"/>
                <a:ext cx="63" cy="43"/>
              </a:xfrm>
              <a:custGeom>
                <a:avLst/>
                <a:gdLst>
                  <a:gd name="T0" fmla="*/ 105 w 126"/>
                  <a:gd name="T1" fmla="*/ 3 h 87"/>
                  <a:gd name="T2" fmla="*/ 96 w 126"/>
                  <a:gd name="T3" fmla="*/ 2 h 87"/>
                  <a:gd name="T4" fmla="*/ 93 w 126"/>
                  <a:gd name="T5" fmla="*/ 9 h 87"/>
                  <a:gd name="T6" fmla="*/ 90 w 126"/>
                  <a:gd name="T7" fmla="*/ 9 h 87"/>
                  <a:gd name="T8" fmla="*/ 79 w 126"/>
                  <a:gd name="T9" fmla="*/ 12 h 87"/>
                  <a:gd name="T10" fmla="*/ 72 w 126"/>
                  <a:gd name="T11" fmla="*/ 20 h 87"/>
                  <a:gd name="T12" fmla="*/ 70 w 126"/>
                  <a:gd name="T13" fmla="*/ 25 h 87"/>
                  <a:gd name="T14" fmla="*/ 72 w 126"/>
                  <a:gd name="T15" fmla="*/ 31 h 87"/>
                  <a:gd name="T16" fmla="*/ 66 w 126"/>
                  <a:gd name="T17" fmla="*/ 35 h 87"/>
                  <a:gd name="T18" fmla="*/ 64 w 126"/>
                  <a:gd name="T19" fmla="*/ 34 h 87"/>
                  <a:gd name="T20" fmla="*/ 57 w 126"/>
                  <a:gd name="T21" fmla="*/ 35 h 87"/>
                  <a:gd name="T22" fmla="*/ 57 w 126"/>
                  <a:gd name="T23" fmla="*/ 40 h 87"/>
                  <a:gd name="T24" fmla="*/ 51 w 126"/>
                  <a:gd name="T25" fmla="*/ 40 h 87"/>
                  <a:gd name="T26" fmla="*/ 46 w 126"/>
                  <a:gd name="T27" fmla="*/ 37 h 87"/>
                  <a:gd name="T28" fmla="*/ 40 w 126"/>
                  <a:gd name="T29" fmla="*/ 43 h 87"/>
                  <a:gd name="T30" fmla="*/ 35 w 126"/>
                  <a:gd name="T31" fmla="*/ 43 h 87"/>
                  <a:gd name="T32" fmla="*/ 31 w 126"/>
                  <a:gd name="T33" fmla="*/ 47 h 87"/>
                  <a:gd name="T34" fmla="*/ 23 w 126"/>
                  <a:gd name="T35" fmla="*/ 49 h 87"/>
                  <a:gd name="T36" fmla="*/ 16 w 126"/>
                  <a:gd name="T37" fmla="*/ 40 h 87"/>
                  <a:gd name="T38" fmla="*/ 11 w 126"/>
                  <a:gd name="T39" fmla="*/ 40 h 87"/>
                  <a:gd name="T40" fmla="*/ 3 w 126"/>
                  <a:gd name="T41" fmla="*/ 46 h 87"/>
                  <a:gd name="T42" fmla="*/ 0 w 126"/>
                  <a:gd name="T43" fmla="*/ 52 h 87"/>
                  <a:gd name="T44" fmla="*/ 6 w 126"/>
                  <a:gd name="T45" fmla="*/ 56 h 87"/>
                  <a:gd name="T46" fmla="*/ 13 w 126"/>
                  <a:gd name="T47" fmla="*/ 64 h 87"/>
                  <a:gd name="T48" fmla="*/ 5 w 126"/>
                  <a:gd name="T49" fmla="*/ 73 h 87"/>
                  <a:gd name="T50" fmla="*/ 23 w 126"/>
                  <a:gd name="T51" fmla="*/ 85 h 87"/>
                  <a:gd name="T52" fmla="*/ 28 w 126"/>
                  <a:gd name="T53" fmla="*/ 82 h 87"/>
                  <a:gd name="T54" fmla="*/ 38 w 126"/>
                  <a:gd name="T55" fmla="*/ 84 h 87"/>
                  <a:gd name="T56" fmla="*/ 46 w 126"/>
                  <a:gd name="T57" fmla="*/ 82 h 87"/>
                  <a:gd name="T58" fmla="*/ 47 w 126"/>
                  <a:gd name="T59" fmla="*/ 85 h 87"/>
                  <a:gd name="T60" fmla="*/ 55 w 126"/>
                  <a:gd name="T61" fmla="*/ 84 h 87"/>
                  <a:gd name="T62" fmla="*/ 63 w 126"/>
                  <a:gd name="T63" fmla="*/ 87 h 87"/>
                  <a:gd name="T64" fmla="*/ 63 w 126"/>
                  <a:gd name="T65" fmla="*/ 82 h 87"/>
                  <a:gd name="T66" fmla="*/ 67 w 126"/>
                  <a:gd name="T67" fmla="*/ 82 h 87"/>
                  <a:gd name="T68" fmla="*/ 72 w 126"/>
                  <a:gd name="T69" fmla="*/ 79 h 87"/>
                  <a:gd name="T70" fmla="*/ 75 w 126"/>
                  <a:gd name="T71" fmla="*/ 73 h 87"/>
                  <a:gd name="T72" fmla="*/ 81 w 126"/>
                  <a:gd name="T73" fmla="*/ 70 h 87"/>
                  <a:gd name="T74" fmla="*/ 84 w 126"/>
                  <a:gd name="T75" fmla="*/ 73 h 87"/>
                  <a:gd name="T76" fmla="*/ 90 w 126"/>
                  <a:gd name="T77" fmla="*/ 64 h 87"/>
                  <a:gd name="T78" fmla="*/ 98 w 126"/>
                  <a:gd name="T79" fmla="*/ 64 h 87"/>
                  <a:gd name="T80" fmla="*/ 99 w 126"/>
                  <a:gd name="T81" fmla="*/ 63 h 87"/>
                  <a:gd name="T82" fmla="*/ 108 w 126"/>
                  <a:gd name="T83" fmla="*/ 61 h 87"/>
                  <a:gd name="T84" fmla="*/ 107 w 126"/>
                  <a:gd name="T85" fmla="*/ 55 h 87"/>
                  <a:gd name="T86" fmla="*/ 102 w 126"/>
                  <a:gd name="T87" fmla="*/ 50 h 87"/>
                  <a:gd name="T88" fmla="*/ 102 w 126"/>
                  <a:gd name="T89" fmla="*/ 46 h 87"/>
                  <a:gd name="T90" fmla="*/ 104 w 126"/>
                  <a:gd name="T91" fmla="*/ 41 h 87"/>
                  <a:gd name="T92" fmla="*/ 116 w 126"/>
                  <a:gd name="T93" fmla="*/ 44 h 87"/>
                  <a:gd name="T94" fmla="*/ 120 w 126"/>
                  <a:gd name="T95" fmla="*/ 40 h 87"/>
                  <a:gd name="T96" fmla="*/ 120 w 126"/>
                  <a:gd name="T97" fmla="*/ 34 h 87"/>
                  <a:gd name="T98" fmla="*/ 126 w 126"/>
                  <a:gd name="T99" fmla="*/ 20 h 87"/>
                  <a:gd name="T100" fmla="*/ 123 w 126"/>
                  <a:gd name="T101" fmla="*/ 12 h 87"/>
                  <a:gd name="T102" fmla="*/ 117 w 126"/>
                  <a:gd name="T103" fmla="*/ 11 h 87"/>
                  <a:gd name="T104" fmla="*/ 114 w 126"/>
                  <a:gd name="T105" fmla="*/ 6 h 87"/>
                  <a:gd name="T106" fmla="*/ 116 w 126"/>
                  <a:gd name="T107" fmla="*/ 0 h 87"/>
                  <a:gd name="T108" fmla="*/ 111 w 126"/>
                  <a:gd name="T109" fmla="*/ 0 h 87"/>
                  <a:gd name="T110" fmla="*/ 105 w 126"/>
                  <a:gd name="T111" fmla="*/ 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6" h="87">
                    <a:moveTo>
                      <a:pt x="105" y="3"/>
                    </a:moveTo>
                    <a:lnTo>
                      <a:pt x="96" y="2"/>
                    </a:lnTo>
                    <a:lnTo>
                      <a:pt x="93" y="9"/>
                    </a:lnTo>
                    <a:lnTo>
                      <a:pt x="90" y="9"/>
                    </a:lnTo>
                    <a:lnTo>
                      <a:pt x="79" y="12"/>
                    </a:lnTo>
                    <a:lnTo>
                      <a:pt x="72" y="20"/>
                    </a:lnTo>
                    <a:lnTo>
                      <a:pt x="70" y="25"/>
                    </a:lnTo>
                    <a:lnTo>
                      <a:pt x="72" y="31"/>
                    </a:lnTo>
                    <a:lnTo>
                      <a:pt x="66" y="35"/>
                    </a:lnTo>
                    <a:lnTo>
                      <a:pt x="64" y="34"/>
                    </a:lnTo>
                    <a:lnTo>
                      <a:pt x="57" y="35"/>
                    </a:lnTo>
                    <a:lnTo>
                      <a:pt x="57" y="40"/>
                    </a:lnTo>
                    <a:lnTo>
                      <a:pt x="51" y="40"/>
                    </a:lnTo>
                    <a:lnTo>
                      <a:pt x="46" y="37"/>
                    </a:lnTo>
                    <a:lnTo>
                      <a:pt x="40" y="43"/>
                    </a:lnTo>
                    <a:lnTo>
                      <a:pt x="35" y="43"/>
                    </a:lnTo>
                    <a:lnTo>
                      <a:pt x="31" y="47"/>
                    </a:lnTo>
                    <a:lnTo>
                      <a:pt x="23" y="49"/>
                    </a:lnTo>
                    <a:lnTo>
                      <a:pt x="16" y="40"/>
                    </a:lnTo>
                    <a:lnTo>
                      <a:pt x="11" y="40"/>
                    </a:lnTo>
                    <a:lnTo>
                      <a:pt x="3" y="46"/>
                    </a:lnTo>
                    <a:lnTo>
                      <a:pt x="0" y="52"/>
                    </a:lnTo>
                    <a:lnTo>
                      <a:pt x="6" y="56"/>
                    </a:lnTo>
                    <a:lnTo>
                      <a:pt x="13" y="64"/>
                    </a:lnTo>
                    <a:lnTo>
                      <a:pt x="5" y="73"/>
                    </a:lnTo>
                    <a:lnTo>
                      <a:pt x="23" y="85"/>
                    </a:lnTo>
                    <a:lnTo>
                      <a:pt x="28" y="82"/>
                    </a:lnTo>
                    <a:lnTo>
                      <a:pt x="38" y="84"/>
                    </a:lnTo>
                    <a:lnTo>
                      <a:pt x="46" y="82"/>
                    </a:lnTo>
                    <a:lnTo>
                      <a:pt x="47" y="85"/>
                    </a:lnTo>
                    <a:lnTo>
                      <a:pt x="55" y="84"/>
                    </a:lnTo>
                    <a:lnTo>
                      <a:pt x="63" y="87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72" y="79"/>
                    </a:lnTo>
                    <a:lnTo>
                      <a:pt x="75" y="73"/>
                    </a:lnTo>
                    <a:lnTo>
                      <a:pt x="81" y="70"/>
                    </a:lnTo>
                    <a:lnTo>
                      <a:pt x="84" y="73"/>
                    </a:lnTo>
                    <a:lnTo>
                      <a:pt x="90" y="64"/>
                    </a:lnTo>
                    <a:lnTo>
                      <a:pt x="98" y="64"/>
                    </a:lnTo>
                    <a:lnTo>
                      <a:pt x="99" y="63"/>
                    </a:lnTo>
                    <a:lnTo>
                      <a:pt x="108" y="61"/>
                    </a:lnTo>
                    <a:lnTo>
                      <a:pt x="107" y="55"/>
                    </a:lnTo>
                    <a:lnTo>
                      <a:pt x="102" y="50"/>
                    </a:lnTo>
                    <a:lnTo>
                      <a:pt x="102" y="46"/>
                    </a:lnTo>
                    <a:lnTo>
                      <a:pt x="104" y="41"/>
                    </a:lnTo>
                    <a:lnTo>
                      <a:pt x="116" y="44"/>
                    </a:lnTo>
                    <a:lnTo>
                      <a:pt x="120" y="40"/>
                    </a:lnTo>
                    <a:lnTo>
                      <a:pt x="120" y="34"/>
                    </a:lnTo>
                    <a:lnTo>
                      <a:pt x="126" y="20"/>
                    </a:lnTo>
                    <a:lnTo>
                      <a:pt x="123" y="12"/>
                    </a:lnTo>
                    <a:lnTo>
                      <a:pt x="117" y="11"/>
                    </a:lnTo>
                    <a:lnTo>
                      <a:pt x="114" y="6"/>
                    </a:lnTo>
                    <a:lnTo>
                      <a:pt x="116" y="0"/>
                    </a:lnTo>
                    <a:lnTo>
                      <a:pt x="111" y="0"/>
                    </a:lnTo>
                    <a:lnTo>
                      <a:pt x="105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2" name="Freeform 1284">
                <a:extLst>
                  <a:ext uri="{FF2B5EF4-FFF2-40B4-BE49-F238E27FC236}">
                    <a16:creationId xmlns:a16="http://schemas.microsoft.com/office/drawing/2014/main" id="{A7B3DA50-A905-1574-824D-CCBAC72FB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619"/>
                <a:ext cx="63" cy="43"/>
              </a:xfrm>
              <a:custGeom>
                <a:avLst/>
                <a:gdLst>
                  <a:gd name="T0" fmla="*/ 105 w 126"/>
                  <a:gd name="T1" fmla="*/ 3 h 87"/>
                  <a:gd name="T2" fmla="*/ 111 w 126"/>
                  <a:gd name="T3" fmla="*/ 0 h 87"/>
                  <a:gd name="T4" fmla="*/ 116 w 126"/>
                  <a:gd name="T5" fmla="*/ 0 h 87"/>
                  <a:gd name="T6" fmla="*/ 114 w 126"/>
                  <a:gd name="T7" fmla="*/ 6 h 87"/>
                  <a:gd name="T8" fmla="*/ 117 w 126"/>
                  <a:gd name="T9" fmla="*/ 11 h 87"/>
                  <a:gd name="T10" fmla="*/ 123 w 126"/>
                  <a:gd name="T11" fmla="*/ 12 h 87"/>
                  <a:gd name="T12" fmla="*/ 126 w 126"/>
                  <a:gd name="T13" fmla="*/ 20 h 87"/>
                  <a:gd name="T14" fmla="*/ 120 w 126"/>
                  <a:gd name="T15" fmla="*/ 34 h 87"/>
                  <a:gd name="T16" fmla="*/ 120 w 126"/>
                  <a:gd name="T17" fmla="*/ 40 h 87"/>
                  <a:gd name="T18" fmla="*/ 116 w 126"/>
                  <a:gd name="T19" fmla="*/ 44 h 87"/>
                  <a:gd name="T20" fmla="*/ 104 w 126"/>
                  <a:gd name="T21" fmla="*/ 41 h 87"/>
                  <a:gd name="T22" fmla="*/ 102 w 126"/>
                  <a:gd name="T23" fmla="*/ 46 h 87"/>
                  <a:gd name="T24" fmla="*/ 102 w 126"/>
                  <a:gd name="T25" fmla="*/ 50 h 87"/>
                  <a:gd name="T26" fmla="*/ 107 w 126"/>
                  <a:gd name="T27" fmla="*/ 55 h 87"/>
                  <a:gd name="T28" fmla="*/ 108 w 126"/>
                  <a:gd name="T29" fmla="*/ 61 h 87"/>
                  <a:gd name="T30" fmla="*/ 99 w 126"/>
                  <a:gd name="T31" fmla="*/ 63 h 87"/>
                  <a:gd name="T32" fmla="*/ 98 w 126"/>
                  <a:gd name="T33" fmla="*/ 64 h 87"/>
                  <a:gd name="T34" fmla="*/ 90 w 126"/>
                  <a:gd name="T35" fmla="*/ 64 h 87"/>
                  <a:gd name="T36" fmla="*/ 84 w 126"/>
                  <a:gd name="T37" fmla="*/ 73 h 87"/>
                  <a:gd name="T38" fmla="*/ 81 w 126"/>
                  <a:gd name="T39" fmla="*/ 70 h 87"/>
                  <a:gd name="T40" fmla="*/ 75 w 126"/>
                  <a:gd name="T41" fmla="*/ 73 h 87"/>
                  <a:gd name="T42" fmla="*/ 72 w 126"/>
                  <a:gd name="T43" fmla="*/ 79 h 87"/>
                  <a:gd name="T44" fmla="*/ 67 w 126"/>
                  <a:gd name="T45" fmla="*/ 82 h 87"/>
                  <a:gd name="T46" fmla="*/ 63 w 126"/>
                  <a:gd name="T47" fmla="*/ 82 h 87"/>
                  <a:gd name="T48" fmla="*/ 63 w 126"/>
                  <a:gd name="T49" fmla="*/ 87 h 87"/>
                  <a:gd name="T50" fmla="*/ 55 w 126"/>
                  <a:gd name="T51" fmla="*/ 84 h 87"/>
                  <a:gd name="T52" fmla="*/ 47 w 126"/>
                  <a:gd name="T53" fmla="*/ 85 h 87"/>
                  <a:gd name="T54" fmla="*/ 46 w 126"/>
                  <a:gd name="T55" fmla="*/ 82 h 87"/>
                  <a:gd name="T56" fmla="*/ 38 w 126"/>
                  <a:gd name="T57" fmla="*/ 84 h 87"/>
                  <a:gd name="T58" fmla="*/ 28 w 126"/>
                  <a:gd name="T59" fmla="*/ 82 h 87"/>
                  <a:gd name="T60" fmla="*/ 23 w 126"/>
                  <a:gd name="T61" fmla="*/ 85 h 87"/>
                  <a:gd name="T62" fmla="*/ 5 w 126"/>
                  <a:gd name="T63" fmla="*/ 73 h 87"/>
                  <a:gd name="T64" fmla="*/ 13 w 126"/>
                  <a:gd name="T65" fmla="*/ 64 h 87"/>
                  <a:gd name="T66" fmla="*/ 6 w 126"/>
                  <a:gd name="T67" fmla="*/ 56 h 87"/>
                  <a:gd name="T68" fmla="*/ 0 w 126"/>
                  <a:gd name="T69" fmla="*/ 52 h 87"/>
                  <a:gd name="T70" fmla="*/ 3 w 126"/>
                  <a:gd name="T71" fmla="*/ 46 h 87"/>
                  <a:gd name="T72" fmla="*/ 11 w 126"/>
                  <a:gd name="T73" fmla="*/ 40 h 87"/>
                  <a:gd name="T74" fmla="*/ 16 w 126"/>
                  <a:gd name="T75" fmla="*/ 40 h 87"/>
                  <a:gd name="T76" fmla="*/ 23 w 126"/>
                  <a:gd name="T77" fmla="*/ 49 h 87"/>
                  <a:gd name="T78" fmla="*/ 31 w 126"/>
                  <a:gd name="T79" fmla="*/ 47 h 87"/>
                  <a:gd name="T80" fmla="*/ 35 w 126"/>
                  <a:gd name="T81" fmla="*/ 43 h 87"/>
                  <a:gd name="T82" fmla="*/ 40 w 126"/>
                  <a:gd name="T83" fmla="*/ 43 h 87"/>
                  <a:gd name="T84" fmla="*/ 46 w 126"/>
                  <a:gd name="T85" fmla="*/ 37 h 87"/>
                  <a:gd name="T86" fmla="*/ 51 w 126"/>
                  <a:gd name="T87" fmla="*/ 40 h 87"/>
                  <a:gd name="T88" fmla="*/ 57 w 126"/>
                  <a:gd name="T89" fmla="*/ 40 h 87"/>
                  <a:gd name="T90" fmla="*/ 57 w 126"/>
                  <a:gd name="T91" fmla="*/ 35 h 87"/>
                  <a:gd name="T92" fmla="*/ 64 w 126"/>
                  <a:gd name="T93" fmla="*/ 34 h 87"/>
                  <a:gd name="T94" fmla="*/ 66 w 126"/>
                  <a:gd name="T95" fmla="*/ 35 h 87"/>
                  <a:gd name="T96" fmla="*/ 72 w 126"/>
                  <a:gd name="T97" fmla="*/ 31 h 87"/>
                  <a:gd name="T98" fmla="*/ 70 w 126"/>
                  <a:gd name="T99" fmla="*/ 25 h 87"/>
                  <a:gd name="T100" fmla="*/ 72 w 126"/>
                  <a:gd name="T101" fmla="*/ 20 h 87"/>
                  <a:gd name="T102" fmla="*/ 79 w 126"/>
                  <a:gd name="T103" fmla="*/ 12 h 87"/>
                  <a:gd name="T104" fmla="*/ 90 w 126"/>
                  <a:gd name="T105" fmla="*/ 9 h 87"/>
                  <a:gd name="T106" fmla="*/ 93 w 126"/>
                  <a:gd name="T107" fmla="*/ 9 h 87"/>
                  <a:gd name="T108" fmla="*/ 96 w 126"/>
                  <a:gd name="T109" fmla="*/ 2 h 87"/>
                  <a:gd name="T110" fmla="*/ 105 w 126"/>
                  <a:gd name="T111" fmla="*/ 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6" h="87">
                    <a:moveTo>
                      <a:pt x="105" y="3"/>
                    </a:moveTo>
                    <a:lnTo>
                      <a:pt x="111" y="0"/>
                    </a:lnTo>
                    <a:lnTo>
                      <a:pt x="116" y="0"/>
                    </a:lnTo>
                    <a:lnTo>
                      <a:pt x="114" y="6"/>
                    </a:lnTo>
                    <a:lnTo>
                      <a:pt x="117" y="11"/>
                    </a:lnTo>
                    <a:lnTo>
                      <a:pt x="123" y="12"/>
                    </a:lnTo>
                    <a:lnTo>
                      <a:pt x="126" y="20"/>
                    </a:lnTo>
                    <a:lnTo>
                      <a:pt x="120" y="34"/>
                    </a:lnTo>
                    <a:lnTo>
                      <a:pt x="120" y="40"/>
                    </a:lnTo>
                    <a:lnTo>
                      <a:pt x="116" y="44"/>
                    </a:lnTo>
                    <a:lnTo>
                      <a:pt x="104" y="41"/>
                    </a:lnTo>
                    <a:lnTo>
                      <a:pt x="102" y="46"/>
                    </a:lnTo>
                    <a:lnTo>
                      <a:pt x="102" y="50"/>
                    </a:lnTo>
                    <a:lnTo>
                      <a:pt x="107" y="55"/>
                    </a:lnTo>
                    <a:lnTo>
                      <a:pt x="108" y="61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0" y="64"/>
                    </a:lnTo>
                    <a:lnTo>
                      <a:pt x="84" y="73"/>
                    </a:lnTo>
                    <a:lnTo>
                      <a:pt x="81" y="70"/>
                    </a:lnTo>
                    <a:lnTo>
                      <a:pt x="75" y="73"/>
                    </a:lnTo>
                    <a:lnTo>
                      <a:pt x="72" y="79"/>
                    </a:lnTo>
                    <a:lnTo>
                      <a:pt x="67" y="82"/>
                    </a:lnTo>
                    <a:lnTo>
                      <a:pt x="63" y="82"/>
                    </a:lnTo>
                    <a:lnTo>
                      <a:pt x="63" y="87"/>
                    </a:lnTo>
                    <a:lnTo>
                      <a:pt x="55" y="84"/>
                    </a:lnTo>
                    <a:lnTo>
                      <a:pt x="47" y="85"/>
                    </a:lnTo>
                    <a:lnTo>
                      <a:pt x="46" y="82"/>
                    </a:lnTo>
                    <a:lnTo>
                      <a:pt x="38" y="84"/>
                    </a:lnTo>
                    <a:lnTo>
                      <a:pt x="28" y="82"/>
                    </a:lnTo>
                    <a:lnTo>
                      <a:pt x="23" y="85"/>
                    </a:lnTo>
                    <a:lnTo>
                      <a:pt x="5" y="73"/>
                    </a:lnTo>
                    <a:lnTo>
                      <a:pt x="13" y="64"/>
                    </a:lnTo>
                    <a:lnTo>
                      <a:pt x="6" y="56"/>
                    </a:lnTo>
                    <a:lnTo>
                      <a:pt x="0" y="52"/>
                    </a:lnTo>
                    <a:lnTo>
                      <a:pt x="3" y="46"/>
                    </a:lnTo>
                    <a:lnTo>
                      <a:pt x="11" y="40"/>
                    </a:lnTo>
                    <a:lnTo>
                      <a:pt x="16" y="40"/>
                    </a:lnTo>
                    <a:lnTo>
                      <a:pt x="23" y="49"/>
                    </a:lnTo>
                    <a:lnTo>
                      <a:pt x="31" y="47"/>
                    </a:lnTo>
                    <a:lnTo>
                      <a:pt x="35" y="43"/>
                    </a:lnTo>
                    <a:lnTo>
                      <a:pt x="40" y="43"/>
                    </a:lnTo>
                    <a:lnTo>
                      <a:pt x="46" y="37"/>
                    </a:lnTo>
                    <a:lnTo>
                      <a:pt x="51" y="40"/>
                    </a:lnTo>
                    <a:lnTo>
                      <a:pt x="57" y="40"/>
                    </a:lnTo>
                    <a:lnTo>
                      <a:pt x="57" y="35"/>
                    </a:lnTo>
                    <a:lnTo>
                      <a:pt x="64" y="34"/>
                    </a:lnTo>
                    <a:lnTo>
                      <a:pt x="66" y="35"/>
                    </a:lnTo>
                    <a:lnTo>
                      <a:pt x="72" y="31"/>
                    </a:lnTo>
                    <a:lnTo>
                      <a:pt x="70" y="25"/>
                    </a:lnTo>
                    <a:lnTo>
                      <a:pt x="72" y="20"/>
                    </a:lnTo>
                    <a:lnTo>
                      <a:pt x="79" y="12"/>
                    </a:lnTo>
                    <a:lnTo>
                      <a:pt x="90" y="9"/>
                    </a:lnTo>
                    <a:lnTo>
                      <a:pt x="93" y="9"/>
                    </a:lnTo>
                    <a:lnTo>
                      <a:pt x="96" y="2"/>
                    </a:lnTo>
                    <a:lnTo>
                      <a:pt x="10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3" name="Freeform 1285">
                <a:extLst>
                  <a:ext uri="{FF2B5EF4-FFF2-40B4-BE49-F238E27FC236}">
                    <a16:creationId xmlns:a16="http://schemas.microsoft.com/office/drawing/2014/main" id="{0BF502B5-913E-C083-A8C4-751205373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619"/>
                <a:ext cx="63" cy="43"/>
              </a:xfrm>
              <a:custGeom>
                <a:avLst/>
                <a:gdLst>
                  <a:gd name="T0" fmla="*/ 105 w 126"/>
                  <a:gd name="T1" fmla="*/ 3 h 87"/>
                  <a:gd name="T2" fmla="*/ 111 w 126"/>
                  <a:gd name="T3" fmla="*/ 0 h 87"/>
                  <a:gd name="T4" fmla="*/ 116 w 126"/>
                  <a:gd name="T5" fmla="*/ 0 h 87"/>
                  <a:gd name="T6" fmla="*/ 114 w 126"/>
                  <a:gd name="T7" fmla="*/ 6 h 87"/>
                  <a:gd name="T8" fmla="*/ 117 w 126"/>
                  <a:gd name="T9" fmla="*/ 11 h 87"/>
                  <a:gd name="T10" fmla="*/ 123 w 126"/>
                  <a:gd name="T11" fmla="*/ 12 h 87"/>
                  <a:gd name="T12" fmla="*/ 126 w 126"/>
                  <a:gd name="T13" fmla="*/ 20 h 87"/>
                  <a:gd name="T14" fmla="*/ 120 w 126"/>
                  <a:gd name="T15" fmla="*/ 34 h 87"/>
                  <a:gd name="T16" fmla="*/ 120 w 126"/>
                  <a:gd name="T17" fmla="*/ 40 h 87"/>
                  <a:gd name="T18" fmla="*/ 116 w 126"/>
                  <a:gd name="T19" fmla="*/ 44 h 87"/>
                  <a:gd name="T20" fmla="*/ 104 w 126"/>
                  <a:gd name="T21" fmla="*/ 41 h 87"/>
                  <a:gd name="T22" fmla="*/ 102 w 126"/>
                  <a:gd name="T23" fmla="*/ 46 h 87"/>
                  <a:gd name="T24" fmla="*/ 102 w 126"/>
                  <a:gd name="T25" fmla="*/ 50 h 87"/>
                  <a:gd name="T26" fmla="*/ 107 w 126"/>
                  <a:gd name="T27" fmla="*/ 55 h 87"/>
                  <a:gd name="T28" fmla="*/ 108 w 126"/>
                  <a:gd name="T29" fmla="*/ 61 h 87"/>
                  <a:gd name="T30" fmla="*/ 99 w 126"/>
                  <a:gd name="T31" fmla="*/ 63 h 87"/>
                  <a:gd name="T32" fmla="*/ 98 w 126"/>
                  <a:gd name="T33" fmla="*/ 64 h 87"/>
                  <a:gd name="T34" fmla="*/ 90 w 126"/>
                  <a:gd name="T35" fmla="*/ 64 h 87"/>
                  <a:gd name="T36" fmla="*/ 84 w 126"/>
                  <a:gd name="T37" fmla="*/ 73 h 87"/>
                  <a:gd name="T38" fmla="*/ 81 w 126"/>
                  <a:gd name="T39" fmla="*/ 70 h 87"/>
                  <a:gd name="T40" fmla="*/ 75 w 126"/>
                  <a:gd name="T41" fmla="*/ 73 h 87"/>
                  <a:gd name="T42" fmla="*/ 72 w 126"/>
                  <a:gd name="T43" fmla="*/ 79 h 87"/>
                  <a:gd name="T44" fmla="*/ 67 w 126"/>
                  <a:gd name="T45" fmla="*/ 82 h 87"/>
                  <a:gd name="T46" fmla="*/ 63 w 126"/>
                  <a:gd name="T47" fmla="*/ 82 h 87"/>
                  <a:gd name="T48" fmla="*/ 63 w 126"/>
                  <a:gd name="T49" fmla="*/ 87 h 87"/>
                  <a:gd name="T50" fmla="*/ 55 w 126"/>
                  <a:gd name="T51" fmla="*/ 84 h 87"/>
                  <a:gd name="T52" fmla="*/ 47 w 126"/>
                  <a:gd name="T53" fmla="*/ 85 h 87"/>
                  <a:gd name="T54" fmla="*/ 46 w 126"/>
                  <a:gd name="T55" fmla="*/ 82 h 87"/>
                  <a:gd name="T56" fmla="*/ 38 w 126"/>
                  <a:gd name="T57" fmla="*/ 84 h 87"/>
                  <a:gd name="T58" fmla="*/ 28 w 126"/>
                  <a:gd name="T59" fmla="*/ 82 h 87"/>
                  <a:gd name="T60" fmla="*/ 23 w 126"/>
                  <a:gd name="T61" fmla="*/ 85 h 87"/>
                  <a:gd name="T62" fmla="*/ 5 w 126"/>
                  <a:gd name="T63" fmla="*/ 73 h 87"/>
                  <a:gd name="T64" fmla="*/ 13 w 126"/>
                  <a:gd name="T65" fmla="*/ 64 h 87"/>
                  <a:gd name="T66" fmla="*/ 6 w 126"/>
                  <a:gd name="T67" fmla="*/ 56 h 87"/>
                  <a:gd name="T68" fmla="*/ 0 w 126"/>
                  <a:gd name="T69" fmla="*/ 52 h 87"/>
                  <a:gd name="T70" fmla="*/ 3 w 126"/>
                  <a:gd name="T71" fmla="*/ 46 h 87"/>
                  <a:gd name="T72" fmla="*/ 11 w 126"/>
                  <a:gd name="T73" fmla="*/ 40 h 87"/>
                  <a:gd name="T74" fmla="*/ 16 w 126"/>
                  <a:gd name="T75" fmla="*/ 40 h 87"/>
                  <a:gd name="T76" fmla="*/ 23 w 126"/>
                  <a:gd name="T77" fmla="*/ 49 h 87"/>
                  <a:gd name="T78" fmla="*/ 31 w 126"/>
                  <a:gd name="T79" fmla="*/ 47 h 87"/>
                  <a:gd name="T80" fmla="*/ 35 w 126"/>
                  <a:gd name="T81" fmla="*/ 43 h 87"/>
                  <a:gd name="T82" fmla="*/ 40 w 126"/>
                  <a:gd name="T83" fmla="*/ 43 h 87"/>
                  <a:gd name="T84" fmla="*/ 46 w 126"/>
                  <a:gd name="T85" fmla="*/ 37 h 87"/>
                  <a:gd name="T86" fmla="*/ 51 w 126"/>
                  <a:gd name="T87" fmla="*/ 40 h 87"/>
                  <a:gd name="T88" fmla="*/ 57 w 126"/>
                  <a:gd name="T89" fmla="*/ 40 h 87"/>
                  <a:gd name="T90" fmla="*/ 57 w 126"/>
                  <a:gd name="T91" fmla="*/ 35 h 87"/>
                  <a:gd name="T92" fmla="*/ 64 w 126"/>
                  <a:gd name="T93" fmla="*/ 34 h 87"/>
                  <a:gd name="T94" fmla="*/ 66 w 126"/>
                  <a:gd name="T95" fmla="*/ 35 h 87"/>
                  <a:gd name="T96" fmla="*/ 72 w 126"/>
                  <a:gd name="T97" fmla="*/ 31 h 87"/>
                  <a:gd name="T98" fmla="*/ 70 w 126"/>
                  <a:gd name="T99" fmla="*/ 25 h 87"/>
                  <a:gd name="T100" fmla="*/ 72 w 126"/>
                  <a:gd name="T101" fmla="*/ 20 h 87"/>
                  <a:gd name="T102" fmla="*/ 79 w 126"/>
                  <a:gd name="T103" fmla="*/ 12 h 87"/>
                  <a:gd name="T104" fmla="*/ 90 w 126"/>
                  <a:gd name="T105" fmla="*/ 9 h 87"/>
                  <a:gd name="T106" fmla="*/ 93 w 126"/>
                  <a:gd name="T107" fmla="*/ 9 h 87"/>
                  <a:gd name="T108" fmla="*/ 96 w 126"/>
                  <a:gd name="T109" fmla="*/ 2 h 87"/>
                  <a:gd name="T110" fmla="*/ 105 w 126"/>
                  <a:gd name="T111" fmla="*/ 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6" h="87">
                    <a:moveTo>
                      <a:pt x="105" y="3"/>
                    </a:moveTo>
                    <a:lnTo>
                      <a:pt x="111" y="0"/>
                    </a:lnTo>
                    <a:lnTo>
                      <a:pt x="116" y="0"/>
                    </a:lnTo>
                    <a:lnTo>
                      <a:pt x="114" y="6"/>
                    </a:lnTo>
                    <a:lnTo>
                      <a:pt x="117" y="11"/>
                    </a:lnTo>
                    <a:lnTo>
                      <a:pt x="123" y="12"/>
                    </a:lnTo>
                    <a:lnTo>
                      <a:pt x="126" y="20"/>
                    </a:lnTo>
                    <a:lnTo>
                      <a:pt x="120" y="34"/>
                    </a:lnTo>
                    <a:lnTo>
                      <a:pt x="120" y="40"/>
                    </a:lnTo>
                    <a:lnTo>
                      <a:pt x="116" y="44"/>
                    </a:lnTo>
                    <a:lnTo>
                      <a:pt x="104" y="41"/>
                    </a:lnTo>
                    <a:lnTo>
                      <a:pt x="102" y="46"/>
                    </a:lnTo>
                    <a:lnTo>
                      <a:pt x="102" y="50"/>
                    </a:lnTo>
                    <a:lnTo>
                      <a:pt x="107" y="55"/>
                    </a:lnTo>
                    <a:lnTo>
                      <a:pt x="108" y="61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0" y="64"/>
                    </a:lnTo>
                    <a:lnTo>
                      <a:pt x="84" y="73"/>
                    </a:lnTo>
                    <a:lnTo>
                      <a:pt x="81" y="70"/>
                    </a:lnTo>
                    <a:lnTo>
                      <a:pt x="75" y="73"/>
                    </a:lnTo>
                    <a:lnTo>
                      <a:pt x="72" y="79"/>
                    </a:lnTo>
                    <a:lnTo>
                      <a:pt x="67" y="82"/>
                    </a:lnTo>
                    <a:lnTo>
                      <a:pt x="63" y="82"/>
                    </a:lnTo>
                    <a:lnTo>
                      <a:pt x="63" y="87"/>
                    </a:lnTo>
                    <a:lnTo>
                      <a:pt x="55" y="84"/>
                    </a:lnTo>
                    <a:lnTo>
                      <a:pt x="47" y="85"/>
                    </a:lnTo>
                    <a:lnTo>
                      <a:pt x="46" y="82"/>
                    </a:lnTo>
                    <a:lnTo>
                      <a:pt x="38" y="84"/>
                    </a:lnTo>
                    <a:lnTo>
                      <a:pt x="28" y="82"/>
                    </a:lnTo>
                    <a:lnTo>
                      <a:pt x="23" y="85"/>
                    </a:lnTo>
                    <a:lnTo>
                      <a:pt x="5" y="73"/>
                    </a:lnTo>
                    <a:lnTo>
                      <a:pt x="13" y="64"/>
                    </a:lnTo>
                    <a:lnTo>
                      <a:pt x="6" y="56"/>
                    </a:lnTo>
                    <a:lnTo>
                      <a:pt x="0" y="52"/>
                    </a:lnTo>
                    <a:lnTo>
                      <a:pt x="3" y="46"/>
                    </a:lnTo>
                    <a:lnTo>
                      <a:pt x="11" y="40"/>
                    </a:lnTo>
                    <a:lnTo>
                      <a:pt x="16" y="40"/>
                    </a:lnTo>
                    <a:lnTo>
                      <a:pt x="23" y="49"/>
                    </a:lnTo>
                    <a:lnTo>
                      <a:pt x="31" y="47"/>
                    </a:lnTo>
                    <a:lnTo>
                      <a:pt x="35" y="43"/>
                    </a:lnTo>
                    <a:lnTo>
                      <a:pt x="40" y="43"/>
                    </a:lnTo>
                    <a:lnTo>
                      <a:pt x="46" y="37"/>
                    </a:lnTo>
                    <a:lnTo>
                      <a:pt x="51" y="40"/>
                    </a:lnTo>
                    <a:lnTo>
                      <a:pt x="57" y="40"/>
                    </a:lnTo>
                    <a:lnTo>
                      <a:pt x="57" y="35"/>
                    </a:lnTo>
                    <a:lnTo>
                      <a:pt x="64" y="34"/>
                    </a:lnTo>
                    <a:lnTo>
                      <a:pt x="66" y="35"/>
                    </a:lnTo>
                    <a:lnTo>
                      <a:pt x="72" y="31"/>
                    </a:lnTo>
                    <a:lnTo>
                      <a:pt x="70" y="25"/>
                    </a:lnTo>
                    <a:lnTo>
                      <a:pt x="72" y="20"/>
                    </a:lnTo>
                    <a:lnTo>
                      <a:pt x="79" y="12"/>
                    </a:lnTo>
                    <a:lnTo>
                      <a:pt x="90" y="9"/>
                    </a:lnTo>
                    <a:lnTo>
                      <a:pt x="93" y="9"/>
                    </a:lnTo>
                    <a:lnTo>
                      <a:pt x="96" y="2"/>
                    </a:lnTo>
                    <a:lnTo>
                      <a:pt x="10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4" name="Freeform 1286">
                <a:extLst>
                  <a:ext uri="{FF2B5EF4-FFF2-40B4-BE49-F238E27FC236}">
                    <a16:creationId xmlns:a16="http://schemas.microsoft.com/office/drawing/2014/main" id="{DD62F9D3-6BF1-F3E8-CE13-2F8EC1B6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908"/>
                <a:ext cx="67" cy="71"/>
              </a:xfrm>
              <a:custGeom>
                <a:avLst/>
                <a:gdLst>
                  <a:gd name="T0" fmla="*/ 104 w 135"/>
                  <a:gd name="T1" fmla="*/ 5 h 142"/>
                  <a:gd name="T2" fmla="*/ 98 w 135"/>
                  <a:gd name="T3" fmla="*/ 0 h 142"/>
                  <a:gd name="T4" fmla="*/ 79 w 135"/>
                  <a:gd name="T5" fmla="*/ 2 h 142"/>
                  <a:gd name="T6" fmla="*/ 65 w 135"/>
                  <a:gd name="T7" fmla="*/ 0 h 142"/>
                  <a:gd name="T8" fmla="*/ 51 w 135"/>
                  <a:gd name="T9" fmla="*/ 0 h 142"/>
                  <a:gd name="T10" fmla="*/ 48 w 135"/>
                  <a:gd name="T11" fmla="*/ 18 h 142"/>
                  <a:gd name="T12" fmla="*/ 35 w 135"/>
                  <a:gd name="T13" fmla="*/ 26 h 142"/>
                  <a:gd name="T14" fmla="*/ 48 w 135"/>
                  <a:gd name="T15" fmla="*/ 29 h 142"/>
                  <a:gd name="T16" fmla="*/ 51 w 135"/>
                  <a:gd name="T17" fmla="*/ 37 h 142"/>
                  <a:gd name="T18" fmla="*/ 65 w 135"/>
                  <a:gd name="T19" fmla="*/ 47 h 142"/>
                  <a:gd name="T20" fmla="*/ 62 w 135"/>
                  <a:gd name="T21" fmla="*/ 61 h 142"/>
                  <a:gd name="T22" fmla="*/ 54 w 135"/>
                  <a:gd name="T23" fmla="*/ 67 h 142"/>
                  <a:gd name="T24" fmla="*/ 44 w 135"/>
                  <a:gd name="T25" fmla="*/ 70 h 142"/>
                  <a:gd name="T26" fmla="*/ 39 w 135"/>
                  <a:gd name="T27" fmla="*/ 84 h 142"/>
                  <a:gd name="T28" fmla="*/ 25 w 135"/>
                  <a:gd name="T29" fmla="*/ 85 h 142"/>
                  <a:gd name="T30" fmla="*/ 13 w 135"/>
                  <a:gd name="T31" fmla="*/ 84 h 142"/>
                  <a:gd name="T32" fmla="*/ 7 w 135"/>
                  <a:gd name="T33" fmla="*/ 93 h 142"/>
                  <a:gd name="T34" fmla="*/ 0 w 135"/>
                  <a:gd name="T35" fmla="*/ 104 h 142"/>
                  <a:gd name="T36" fmla="*/ 6 w 135"/>
                  <a:gd name="T37" fmla="*/ 111 h 142"/>
                  <a:gd name="T38" fmla="*/ 10 w 135"/>
                  <a:gd name="T39" fmla="*/ 125 h 142"/>
                  <a:gd name="T40" fmla="*/ 19 w 135"/>
                  <a:gd name="T41" fmla="*/ 142 h 142"/>
                  <a:gd name="T42" fmla="*/ 35 w 135"/>
                  <a:gd name="T43" fmla="*/ 129 h 142"/>
                  <a:gd name="T44" fmla="*/ 29 w 135"/>
                  <a:gd name="T45" fmla="*/ 111 h 142"/>
                  <a:gd name="T46" fmla="*/ 44 w 135"/>
                  <a:gd name="T47" fmla="*/ 113 h 142"/>
                  <a:gd name="T48" fmla="*/ 56 w 135"/>
                  <a:gd name="T49" fmla="*/ 120 h 142"/>
                  <a:gd name="T50" fmla="*/ 63 w 135"/>
                  <a:gd name="T51" fmla="*/ 125 h 142"/>
                  <a:gd name="T52" fmla="*/ 77 w 135"/>
                  <a:gd name="T53" fmla="*/ 120 h 142"/>
                  <a:gd name="T54" fmla="*/ 94 w 135"/>
                  <a:gd name="T55" fmla="*/ 117 h 142"/>
                  <a:gd name="T56" fmla="*/ 106 w 135"/>
                  <a:gd name="T57" fmla="*/ 114 h 142"/>
                  <a:gd name="T58" fmla="*/ 115 w 135"/>
                  <a:gd name="T59" fmla="*/ 102 h 142"/>
                  <a:gd name="T60" fmla="*/ 114 w 135"/>
                  <a:gd name="T61" fmla="*/ 90 h 142"/>
                  <a:gd name="T62" fmla="*/ 118 w 135"/>
                  <a:gd name="T63" fmla="*/ 81 h 142"/>
                  <a:gd name="T64" fmla="*/ 135 w 135"/>
                  <a:gd name="T65" fmla="*/ 70 h 142"/>
                  <a:gd name="T66" fmla="*/ 124 w 135"/>
                  <a:gd name="T67" fmla="*/ 61 h 142"/>
                  <a:gd name="T68" fmla="*/ 129 w 135"/>
                  <a:gd name="T69" fmla="*/ 49 h 142"/>
                  <a:gd name="T70" fmla="*/ 121 w 135"/>
                  <a:gd name="T71" fmla="*/ 40 h 142"/>
                  <a:gd name="T72" fmla="*/ 107 w 135"/>
                  <a:gd name="T73" fmla="*/ 8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5" h="142">
                    <a:moveTo>
                      <a:pt x="107" y="8"/>
                    </a:moveTo>
                    <a:lnTo>
                      <a:pt x="104" y="5"/>
                    </a:lnTo>
                    <a:lnTo>
                      <a:pt x="101" y="5"/>
                    </a:lnTo>
                    <a:lnTo>
                      <a:pt x="98" y="0"/>
                    </a:lnTo>
                    <a:lnTo>
                      <a:pt x="85" y="3"/>
                    </a:lnTo>
                    <a:lnTo>
                      <a:pt x="79" y="2"/>
                    </a:lnTo>
                    <a:lnTo>
                      <a:pt x="71" y="3"/>
                    </a:lnTo>
                    <a:lnTo>
                      <a:pt x="65" y="0"/>
                    </a:lnTo>
                    <a:lnTo>
                      <a:pt x="59" y="0"/>
                    </a:lnTo>
                    <a:lnTo>
                      <a:pt x="51" y="0"/>
                    </a:lnTo>
                    <a:lnTo>
                      <a:pt x="53" y="5"/>
                    </a:lnTo>
                    <a:lnTo>
                      <a:pt x="48" y="18"/>
                    </a:lnTo>
                    <a:lnTo>
                      <a:pt x="39" y="22"/>
                    </a:lnTo>
                    <a:lnTo>
                      <a:pt x="35" y="26"/>
                    </a:lnTo>
                    <a:lnTo>
                      <a:pt x="42" y="29"/>
                    </a:lnTo>
                    <a:lnTo>
                      <a:pt x="48" y="29"/>
                    </a:lnTo>
                    <a:lnTo>
                      <a:pt x="51" y="32"/>
                    </a:lnTo>
                    <a:lnTo>
                      <a:pt x="51" y="37"/>
                    </a:lnTo>
                    <a:lnTo>
                      <a:pt x="56" y="40"/>
                    </a:lnTo>
                    <a:lnTo>
                      <a:pt x="65" y="47"/>
                    </a:lnTo>
                    <a:lnTo>
                      <a:pt x="59" y="58"/>
                    </a:lnTo>
                    <a:lnTo>
                      <a:pt x="62" y="61"/>
                    </a:lnTo>
                    <a:lnTo>
                      <a:pt x="57" y="69"/>
                    </a:lnTo>
                    <a:lnTo>
                      <a:pt x="54" y="67"/>
                    </a:lnTo>
                    <a:lnTo>
                      <a:pt x="50" y="70"/>
                    </a:lnTo>
                    <a:lnTo>
                      <a:pt x="44" y="70"/>
                    </a:lnTo>
                    <a:lnTo>
                      <a:pt x="39" y="78"/>
                    </a:lnTo>
                    <a:lnTo>
                      <a:pt x="39" y="84"/>
                    </a:lnTo>
                    <a:lnTo>
                      <a:pt x="32" y="85"/>
                    </a:lnTo>
                    <a:lnTo>
                      <a:pt x="25" y="85"/>
                    </a:lnTo>
                    <a:lnTo>
                      <a:pt x="21" y="87"/>
                    </a:lnTo>
                    <a:lnTo>
                      <a:pt x="13" y="84"/>
                    </a:lnTo>
                    <a:lnTo>
                      <a:pt x="13" y="90"/>
                    </a:lnTo>
                    <a:lnTo>
                      <a:pt x="7" y="93"/>
                    </a:lnTo>
                    <a:lnTo>
                      <a:pt x="7" y="97"/>
                    </a:lnTo>
                    <a:lnTo>
                      <a:pt x="0" y="104"/>
                    </a:lnTo>
                    <a:lnTo>
                      <a:pt x="1" y="111"/>
                    </a:lnTo>
                    <a:lnTo>
                      <a:pt x="6" y="111"/>
                    </a:lnTo>
                    <a:lnTo>
                      <a:pt x="13" y="123"/>
                    </a:lnTo>
                    <a:lnTo>
                      <a:pt x="10" y="125"/>
                    </a:lnTo>
                    <a:lnTo>
                      <a:pt x="18" y="132"/>
                    </a:lnTo>
                    <a:lnTo>
                      <a:pt x="19" y="142"/>
                    </a:lnTo>
                    <a:lnTo>
                      <a:pt x="22" y="137"/>
                    </a:lnTo>
                    <a:lnTo>
                      <a:pt x="35" y="129"/>
                    </a:lnTo>
                    <a:lnTo>
                      <a:pt x="29" y="117"/>
                    </a:lnTo>
                    <a:lnTo>
                      <a:pt x="29" y="111"/>
                    </a:lnTo>
                    <a:lnTo>
                      <a:pt x="38" y="108"/>
                    </a:lnTo>
                    <a:lnTo>
                      <a:pt x="44" y="113"/>
                    </a:lnTo>
                    <a:lnTo>
                      <a:pt x="53" y="114"/>
                    </a:lnTo>
                    <a:lnTo>
                      <a:pt x="56" y="120"/>
                    </a:lnTo>
                    <a:lnTo>
                      <a:pt x="59" y="120"/>
                    </a:lnTo>
                    <a:lnTo>
                      <a:pt x="63" y="125"/>
                    </a:lnTo>
                    <a:lnTo>
                      <a:pt x="68" y="128"/>
                    </a:lnTo>
                    <a:lnTo>
                      <a:pt x="77" y="120"/>
                    </a:lnTo>
                    <a:lnTo>
                      <a:pt x="91" y="120"/>
                    </a:lnTo>
                    <a:lnTo>
                      <a:pt x="94" y="117"/>
                    </a:lnTo>
                    <a:lnTo>
                      <a:pt x="98" y="119"/>
                    </a:lnTo>
                    <a:lnTo>
                      <a:pt x="106" y="114"/>
                    </a:lnTo>
                    <a:lnTo>
                      <a:pt x="114" y="105"/>
                    </a:lnTo>
                    <a:lnTo>
                      <a:pt x="115" y="102"/>
                    </a:lnTo>
                    <a:lnTo>
                      <a:pt x="110" y="97"/>
                    </a:lnTo>
                    <a:lnTo>
                      <a:pt x="114" y="90"/>
                    </a:lnTo>
                    <a:lnTo>
                      <a:pt x="120" y="87"/>
                    </a:lnTo>
                    <a:lnTo>
                      <a:pt x="118" y="81"/>
                    </a:lnTo>
                    <a:lnTo>
                      <a:pt x="133" y="73"/>
                    </a:lnTo>
                    <a:lnTo>
                      <a:pt x="135" y="70"/>
                    </a:lnTo>
                    <a:lnTo>
                      <a:pt x="118" y="69"/>
                    </a:lnTo>
                    <a:lnTo>
                      <a:pt x="124" y="61"/>
                    </a:lnTo>
                    <a:lnTo>
                      <a:pt x="124" y="55"/>
                    </a:lnTo>
                    <a:lnTo>
                      <a:pt x="129" y="49"/>
                    </a:lnTo>
                    <a:lnTo>
                      <a:pt x="126" y="44"/>
                    </a:lnTo>
                    <a:lnTo>
                      <a:pt x="121" y="40"/>
                    </a:lnTo>
                    <a:lnTo>
                      <a:pt x="110" y="38"/>
                    </a:lnTo>
                    <a:lnTo>
                      <a:pt x="10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5" name="Freeform 1287">
                <a:extLst>
                  <a:ext uri="{FF2B5EF4-FFF2-40B4-BE49-F238E27FC236}">
                    <a16:creationId xmlns:a16="http://schemas.microsoft.com/office/drawing/2014/main" id="{A5B7A714-51E1-40E4-4102-16D2FF104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908"/>
                <a:ext cx="67" cy="71"/>
              </a:xfrm>
              <a:custGeom>
                <a:avLst/>
                <a:gdLst>
                  <a:gd name="T0" fmla="*/ 110 w 135"/>
                  <a:gd name="T1" fmla="*/ 38 h 142"/>
                  <a:gd name="T2" fmla="*/ 126 w 135"/>
                  <a:gd name="T3" fmla="*/ 44 h 142"/>
                  <a:gd name="T4" fmla="*/ 124 w 135"/>
                  <a:gd name="T5" fmla="*/ 55 h 142"/>
                  <a:gd name="T6" fmla="*/ 118 w 135"/>
                  <a:gd name="T7" fmla="*/ 69 h 142"/>
                  <a:gd name="T8" fmla="*/ 133 w 135"/>
                  <a:gd name="T9" fmla="*/ 73 h 142"/>
                  <a:gd name="T10" fmla="*/ 120 w 135"/>
                  <a:gd name="T11" fmla="*/ 87 h 142"/>
                  <a:gd name="T12" fmla="*/ 110 w 135"/>
                  <a:gd name="T13" fmla="*/ 97 h 142"/>
                  <a:gd name="T14" fmla="*/ 114 w 135"/>
                  <a:gd name="T15" fmla="*/ 105 h 142"/>
                  <a:gd name="T16" fmla="*/ 98 w 135"/>
                  <a:gd name="T17" fmla="*/ 119 h 142"/>
                  <a:gd name="T18" fmla="*/ 91 w 135"/>
                  <a:gd name="T19" fmla="*/ 120 h 142"/>
                  <a:gd name="T20" fmla="*/ 68 w 135"/>
                  <a:gd name="T21" fmla="*/ 128 h 142"/>
                  <a:gd name="T22" fmla="*/ 59 w 135"/>
                  <a:gd name="T23" fmla="*/ 120 h 142"/>
                  <a:gd name="T24" fmla="*/ 53 w 135"/>
                  <a:gd name="T25" fmla="*/ 114 h 142"/>
                  <a:gd name="T26" fmla="*/ 38 w 135"/>
                  <a:gd name="T27" fmla="*/ 108 h 142"/>
                  <a:gd name="T28" fmla="*/ 29 w 135"/>
                  <a:gd name="T29" fmla="*/ 117 h 142"/>
                  <a:gd name="T30" fmla="*/ 22 w 135"/>
                  <a:gd name="T31" fmla="*/ 137 h 142"/>
                  <a:gd name="T32" fmla="*/ 18 w 135"/>
                  <a:gd name="T33" fmla="*/ 132 h 142"/>
                  <a:gd name="T34" fmla="*/ 13 w 135"/>
                  <a:gd name="T35" fmla="*/ 123 h 142"/>
                  <a:gd name="T36" fmla="*/ 1 w 135"/>
                  <a:gd name="T37" fmla="*/ 111 h 142"/>
                  <a:gd name="T38" fmla="*/ 7 w 135"/>
                  <a:gd name="T39" fmla="*/ 97 h 142"/>
                  <a:gd name="T40" fmla="*/ 13 w 135"/>
                  <a:gd name="T41" fmla="*/ 90 h 142"/>
                  <a:gd name="T42" fmla="*/ 21 w 135"/>
                  <a:gd name="T43" fmla="*/ 87 h 142"/>
                  <a:gd name="T44" fmla="*/ 32 w 135"/>
                  <a:gd name="T45" fmla="*/ 85 h 142"/>
                  <a:gd name="T46" fmla="*/ 39 w 135"/>
                  <a:gd name="T47" fmla="*/ 78 h 142"/>
                  <a:gd name="T48" fmla="*/ 50 w 135"/>
                  <a:gd name="T49" fmla="*/ 70 h 142"/>
                  <a:gd name="T50" fmla="*/ 57 w 135"/>
                  <a:gd name="T51" fmla="*/ 69 h 142"/>
                  <a:gd name="T52" fmla="*/ 59 w 135"/>
                  <a:gd name="T53" fmla="*/ 58 h 142"/>
                  <a:gd name="T54" fmla="*/ 56 w 135"/>
                  <a:gd name="T55" fmla="*/ 40 h 142"/>
                  <a:gd name="T56" fmla="*/ 51 w 135"/>
                  <a:gd name="T57" fmla="*/ 32 h 142"/>
                  <a:gd name="T58" fmla="*/ 42 w 135"/>
                  <a:gd name="T59" fmla="*/ 29 h 142"/>
                  <a:gd name="T60" fmla="*/ 39 w 135"/>
                  <a:gd name="T61" fmla="*/ 22 h 142"/>
                  <a:gd name="T62" fmla="*/ 53 w 135"/>
                  <a:gd name="T63" fmla="*/ 5 h 142"/>
                  <a:gd name="T64" fmla="*/ 59 w 135"/>
                  <a:gd name="T65" fmla="*/ 0 h 142"/>
                  <a:gd name="T66" fmla="*/ 71 w 135"/>
                  <a:gd name="T67" fmla="*/ 3 h 142"/>
                  <a:gd name="T68" fmla="*/ 85 w 135"/>
                  <a:gd name="T69" fmla="*/ 3 h 142"/>
                  <a:gd name="T70" fmla="*/ 101 w 135"/>
                  <a:gd name="T71" fmla="*/ 5 h 142"/>
                  <a:gd name="T72" fmla="*/ 107 w 135"/>
                  <a:gd name="T73" fmla="*/ 8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5" h="142">
                    <a:moveTo>
                      <a:pt x="107" y="8"/>
                    </a:moveTo>
                    <a:lnTo>
                      <a:pt x="110" y="38"/>
                    </a:lnTo>
                    <a:lnTo>
                      <a:pt x="121" y="40"/>
                    </a:lnTo>
                    <a:lnTo>
                      <a:pt x="126" y="44"/>
                    </a:lnTo>
                    <a:lnTo>
                      <a:pt x="129" y="49"/>
                    </a:lnTo>
                    <a:lnTo>
                      <a:pt x="124" y="55"/>
                    </a:lnTo>
                    <a:lnTo>
                      <a:pt x="124" y="61"/>
                    </a:lnTo>
                    <a:lnTo>
                      <a:pt x="118" y="69"/>
                    </a:lnTo>
                    <a:lnTo>
                      <a:pt x="135" y="70"/>
                    </a:lnTo>
                    <a:lnTo>
                      <a:pt x="133" y="73"/>
                    </a:lnTo>
                    <a:lnTo>
                      <a:pt x="118" y="81"/>
                    </a:lnTo>
                    <a:lnTo>
                      <a:pt x="120" y="87"/>
                    </a:lnTo>
                    <a:lnTo>
                      <a:pt x="114" y="90"/>
                    </a:lnTo>
                    <a:lnTo>
                      <a:pt x="110" y="97"/>
                    </a:lnTo>
                    <a:lnTo>
                      <a:pt x="115" y="102"/>
                    </a:lnTo>
                    <a:lnTo>
                      <a:pt x="114" y="105"/>
                    </a:lnTo>
                    <a:lnTo>
                      <a:pt x="106" y="114"/>
                    </a:lnTo>
                    <a:lnTo>
                      <a:pt x="98" y="119"/>
                    </a:lnTo>
                    <a:lnTo>
                      <a:pt x="94" y="117"/>
                    </a:lnTo>
                    <a:lnTo>
                      <a:pt x="91" y="120"/>
                    </a:lnTo>
                    <a:lnTo>
                      <a:pt x="77" y="120"/>
                    </a:lnTo>
                    <a:lnTo>
                      <a:pt x="68" y="128"/>
                    </a:lnTo>
                    <a:lnTo>
                      <a:pt x="63" y="125"/>
                    </a:lnTo>
                    <a:lnTo>
                      <a:pt x="59" y="120"/>
                    </a:lnTo>
                    <a:lnTo>
                      <a:pt x="56" y="120"/>
                    </a:lnTo>
                    <a:lnTo>
                      <a:pt x="53" y="114"/>
                    </a:lnTo>
                    <a:lnTo>
                      <a:pt x="44" y="113"/>
                    </a:lnTo>
                    <a:lnTo>
                      <a:pt x="38" y="108"/>
                    </a:lnTo>
                    <a:lnTo>
                      <a:pt x="29" y="111"/>
                    </a:lnTo>
                    <a:lnTo>
                      <a:pt x="29" y="117"/>
                    </a:lnTo>
                    <a:lnTo>
                      <a:pt x="35" y="129"/>
                    </a:lnTo>
                    <a:lnTo>
                      <a:pt x="22" y="137"/>
                    </a:lnTo>
                    <a:lnTo>
                      <a:pt x="19" y="142"/>
                    </a:lnTo>
                    <a:lnTo>
                      <a:pt x="18" y="132"/>
                    </a:lnTo>
                    <a:lnTo>
                      <a:pt x="10" y="125"/>
                    </a:lnTo>
                    <a:lnTo>
                      <a:pt x="13" y="123"/>
                    </a:lnTo>
                    <a:lnTo>
                      <a:pt x="6" y="111"/>
                    </a:lnTo>
                    <a:lnTo>
                      <a:pt x="1" y="111"/>
                    </a:lnTo>
                    <a:lnTo>
                      <a:pt x="0" y="104"/>
                    </a:lnTo>
                    <a:lnTo>
                      <a:pt x="7" y="97"/>
                    </a:lnTo>
                    <a:lnTo>
                      <a:pt x="7" y="93"/>
                    </a:lnTo>
                    <a:lnTo>
                      <a:pt x="13" y="90"/>
                    </a:lnTo>
                    <a:lnTo>
                      <a:pt x="13" y="84"/>
                    </a:lnTo>
                    <a:lnTo>
                      <a:pt x="21" y="87"/>
                    </a:lnTo>
                    <a:lnTo>
                      <a:pt x="25" y="85"/>
                    </a:lnTo>
                    <a:lnTo>
                      <a:pt x="32" y="85"/>
                    </a:lnTo>
                    <a:lnTo>
                      <a:pt x="39" y="84"/>
                    </a:lnTo>
                    <a:lnTo>
                      <a:pt x="39" y="78"/>
                    </a:lnTo>
                    <a:lnTo>
                      <a:pt x="44" y="70"/>
                    </a:lnTo>
                    <a:lnTo>
                      <a:pt x="50" y="70"/>
                    </a:lnTo>
                    <a:lnTo>
                      <a:pt x="54" y="67"/>
                    </a:lnTo>
                    <a:lnTo>
                      <a:pt x="57" y="69"/>
                    </a:lnTo>
                    <a:lnTo>
                      <a:pt x="62" y="61"/>
                    </a:lnTo>
                    <a:lnTo>
                      <a:pt x="59" y="58"/>
                    </a:lnTo>
                    <a:lnTo>
                      <a:pt x="65" y="47"/>
                    </a:lnTo>
                    <a:lnTo>
                      <a:pt x="56" y="40"/>
                    </a:lnTo>
                    <a:lnTo>
                      <a:pt x="51" y="37"/>
                    </a:lnTo>
                    <a:lnTo>
                      <a:pt x="51" y="32"/>
                    </a:lnTo>
                    <a:lnTo>
                      <a:pt x="48" y="29"/>
                    </a:lnTo>
                    <a:lnTo>
                      <a:pt x="42" y="29"/>
                    </a:lnTo>
                    <a:lnTo>
                      <a:pt x="35" y="26"/>
                    </a:lnTo>
                    <a:lnTo>
                      <a:pt x="39" y="22"/>
                    </a:lnTo>
                    <a:lnTo>
                      <a:pt x="48" y="18"/>
                    </a:lnTo>
                    <a:lnTo>
                      <a:pt x="53" y="5"/>
                    </a:lnTo>
                    <a:lnTo>
                      <a:pt x="51" y="0"/>
                    </a:lnTo>
                    <a:lnTo>
                      <a:pt x="59" y="0"/>
                    </a:lnTo>
                    <a:lnTo>
                      <a:pt x="65" y="0"/>
                    </a:lnTo>
                    <a:lnTo>
                      <a:pt x="71" y="3"/>
                    </a:lnTo>
                    <a:lnTo>
                      <a:pt x="79" y="2"/>
                    </a:lnTo>
                    <a:lnTo>
                      <a:pt x="85" y="3"/>
                    </a:lnTo>
                    <a:lnTo>
                      <a:pt x="98" y="0"/>
                    </a:lnTo>
                    <a:lnTo>
                      <a:pt x="101" y="5"/>
                    </a:lnTo>
                    <a:lnTo>
                      <a:pt x="104" y="5"/>
                    </a:lnTo>
                    <a:lnTo>
                      <a:pt x="107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6" name="Freeform 1288">
                <a:extLst>
                  <a:ext uri="{FF2B5EF4-FFF2-40B4-BE49-F238E27FC236}">
                    <a16:creationId xmlns:a16="http://schemas.microsoft.com/office/drawing/2014/main" id="{7C344143-36DA-7AB4-2688-3CA221F55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908"/>
                <a:ext cx="67" cy="71"/>
              </a:xfrm>
              <a:custGeom>
                <a:avLst/>
                <a:gdLst>
                  <a:gd name="T0" fmla="*/ 110 w 135"/>
                  <a:gd name="T1" fmla="*/ 38 h 142"/>
                  <a:gd name="T2" fmla="*/ 126 w 135"/>
                  <a:gd name="T3" fmla="*/ 44 h 142"/>
                  <a:gd name="T4" fmla="*/ 124 w 135"/>
                  <a:gd name="T5" fmla="*/ 55 h 142"/>
                  <a:gd name="T6" fmla="*/ 118 w 135"/>
                  <a:gd name="T7" fmla="*/ 69 h 142"/>
                  <a:gd name="T8" fmla="*/ 133 w 135"/>
                  <a:gd name="T9" fmla="*/ 73 h 142"/>
                  <a:gd name="T10" fmla="*/ 120 w 135"/>
                  <a:gd name="T11" fmla="*/ 87 h 142"/>
                  <a:gd name="T12" fmla="*/ 110 w 135"/>
                  <a:gd name="T13" fmla="*/ 97 h 142"/>
                  <a:gd name="T14" fmla="*/ 114 w 135"/>
                  <a:gd name="T15" fmla="*/ 105 h 142"/>
                  <a:gd name="T16" fmla="*/ 98 w 135"/>
                  <a:gd name="T17" fmla="*/ 119 h 142"/>
                  <a:gd name="T18" fmla="*/ 91 w 135"/>
                  <a:gd name="T19" fmla="*/ 120 h 142"/>
                  <a:gd name="T20" fmla="*/ 68 w 135"/>
                  <a:gd name="T21" fmla="*/ 128 h 142"/>
                  <a:gd name="T22" fmla="*/ 59 w 135"/>
                  <a:gd name="T23" fmla="*/ 120 h 142"/>
                  <a:gd name="T24" fmla="*/ 53 w 135"/>
                  <a:gd name="T25" fmla="*/ 114 h 142"/>
                  <a:gd name="T26" fmla="*/ 38 w 135"/>
                  <a:gd name="T27" fmla="*/ 108 h 142"/>
                  <a:gd name="T28" fmla="*/ 29 w 135"/>
                  <a:gd name="T29" fmla="*/ 117 h 142"/>
                  <a:gd name="T30" fmla="*/ 22 w 135"/>
                  <a:gd name="T31" fmla="*/ 137 h 142"/>
                  <a:gd name="T32" fmla="*/ 18 w 135"/>
                  <a:gd name="T33" fmla="*/ 132 h 142"/>
                  <a:gd name="T34" fmla="*/ 13 w 135"/>
                  <a:gd name="T35" fmla="*/ 123 h 142"/>
                  <a:gd name="T36" fmla="*/ 1 w 135"/>
                  <a:gd name="T37" fmla="*/ 111 h 142"/>
                  <a:gd name="T38" fmla="*/ 7 w 135"/>
                  <a:gd name="T39" fmla="*/ 97 h 142"/>
                  <a:gd name="T40" fmla="*/ 13 w 135"/>
                  <a:gd name="T41" fmla="*/ 90 h 142"/>
                  <a:gd name="T42" fmla="*/ 21 w 135"/>
                  <a:gd name="T43" fmla="*/ 87 h 142"/>
                  <a:gd name="T44" fmla="*/ 32 w 135"/>
                  <a:gd name="T45" fmla="*/ 85 h 142"/>
                  <a:gd name="T46" fmla="*/ 39 w 135"/>
                  <a:gd name="T47" fmla="*/ 78 h 142"/>
                  <a:gd name="T48" fmla="*/ 50 w 135"/>
                  <a:gd name="T49" fmla="*/ 70 h 142"/>
                  <a:gd name="T50" fmla="*/ 57 w 135"/>
                  <a:gd name="T51" fmla="*/ 69 h 142"/>
                  <a:gd name="T52" fmla="*/ 59 w 135"/>
                  <a:gd name="T53" fmla="*/ 58 h 142"/>
                  <a:gd name="T54" fmla="*/ 56 w 135"/>
                  <a:gd name="T55" fmla="*/ 40 h 142"/>
                  <a:gd name="T56" fmla="*/ 51 w 135"/>
                  <a:gd name="T57" fmla="*/ 32 h 142"/>
                  <a:gd name="T58" fmla="*/ 42 w 135"/>
                  <a:gd name="T59" fmla="*/ 29 h 142"/>
                  <a:gd name="T60" fmla="*/ 39 w 135"/>
                  <a:gd name="T61" fmla="*/ 22 h 142"/>
                  <a:gd name="T62" fmla="*/ 53 w 135"/>
                  <a:gd name="T63" fmla="*/ 5 h 142"/>
                  <a:gd name="T64" fmla="*/ 59 w 135"/>
                  <a:gd name="T65" fmla="*/ 0 h 142"/>
                  <a:gd name="T66" fmla="*/ 71 w 135"/>
                  <a:gd name="T67" fmla="*/ 3 h 142"/>
                  <a:gd name="T68" fmla="*/ 85 w 135"/>
                  <a:gd name="T69" fmla="*/ 3 h 142"/>
                  <a:gd name="T70" fmla="*/ 101 w 135"/>
                  <a:gd name="T71" fmla="*/ 5 h 142"/>
                  <a:gd name="T72" fmla="*/ 107 w 135"/>
                  <a:gd name="T73" fmla="*/ 8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5" h="142">
                    <a:moveTo>
                      <a:pt x="107" y="8"/>
                    </a:moveTo>
                    <a:lnTo>
                      <a:pt x="110" y="38"/>
                    </a:lnTo>
                    <a:lnTo>
                      <a:pt x="121" y="40"/>
                    </a:lnTo>
                    <a:lnTo>
                      <a:pt x="126" y="44"/>
                    </a:lnTo>
                    <a:lnTo>
                      <a:pt x="129" y="49"/>
                    </a:lnTo>
                    <a:lnTo>
                      <a:pt x="124" y="55"/>
                    </a:lnTo>
                    <a:lnTo>
                      <a:pt x="124" y="61"/>
                    </a:lnTo>
                    <a:lnTo>
                      <a:pt x="118" y="69"/>
                    </a:lnTo>
                    <a:lnTo>
                      <a:pt x="135" y="70"/>
                    </a:lnTo>
                    <a:lnTo>
                      <a:pt x="133" y="73"/>
                    </a:lnTo>
                    <a:lnTo>
                      <a:pt x="118" y="81"/>
                    </a:lnTo>
                    <a:lnTo>
                      <a:pt x="120" y="87"/>
                    </a:lnTo>
                    <a:lnTo>
                      <a:pt x="114" y="90"/>
                    </a:lnTo>
                    <a:lnTo>
                      <a:pt x="110" y="97"/>
                    </a:lnTo>
                    <a:lnTo>
                      <a:pt x="115" y="102"/>
                    </a:lnTo>
                    <a:lnTo>
                      <a:pt x="114" y="105"/>
                    </a:lnTo>
                    <a:lnTo>
                      <a:pt x="106" y="114"/>
                    </a:lnTo>
                    <a:lnTo>
                      <a:pt x="98" y="119"/>
                    </a:lnTo>
                    <a:lnTo>
                      <a:pt x="94" y="117"/>
                    </a:lnTo>
                    <a:lnTo>
                      <a:pt x="91" y="120"/>
                    </a:lnTo>
                    <a:lnTo>
                      <a:pt x="77" y="120"/>
                    </a:lnTo>
                    <a:lnTo>
                      <a:pt x="68" y="128"/>
                    </a:lnTo>
                    <a:lnTo>
                      <a:pt x="63" y="125"/>
                    </a:lnTo>
                    <a:lnTo>
                      <a:pt x="59" y="120"/>
                    </a:lnTo>
                    <a:lnTo>
                      <a:pt x="56" y="120"/>
                    </a:lnTo>
                    <a:lnTo>
                      <a:pt x="53" y="114"/>
                    </a:lnTo>
                    <a:lnTo>
                      <a:pt x="44" y="113"/>
                    </a:lnTo>
                    <a:lnTo>
                      <a:pt x="38" y="108"/>
                    </a:lnTo>
                    <a:lnTo>
                      <a:pt x="29" y="111"/>
                    </a:lnTo>
                    <a:lnTo>
                      <a:pt x="29" y="117"/>
                    </a:lnTo>
                    <a:lnTo>
                      <a:pt x="35" y="129"/>
                    </a:lnTo>
                    <a:lnTo>
                      <a:pt x="22" y="137"/>
                    </a:lnTo>
                    <a:lnTo>
                      <a:pt x="19" y="142"/>
                    </a:lnTo>
                    <a:lnTo>
                      <a:pt x="18" y="132"/>
                    </a:lnTo>
                    <a:lnTo>
                      <a:pt x="10" y="125"/>
                    </a:lnTo>
                    <a:lnTo>
                      <a:pt x="13" y="123"/>
                    </a:lnTo>
                    <a:lnTo>
                      <a:pt x="6" y="111"/>
                    </a:lnTo>
                    <a:lnTo>
                      <a:pt x="1" y="111"/>
                    </a:lnTo>
                    <a:lnTo>
                      <a:pt x="0" y="104"/>
                    </a:lnTo>
                    <a:lnTo>
                      <a:pt x="7" y="97"/>
                    </a:lnTo>
                    <a:lnTo>
                      <a:pt x="7" y="93"/>
                    </a:lnTo>
                    <a:lnTo>
                      <a:pt x="13" y="90"/>
                    </a:lnTo>
                    <a:lnTo>
                      <a:pt x="13" y="84"/>
                    </a:lnTo>
                    <a:lnTo>
                      <a:pt x="21" y="87"/>
                    </a:lnTo>
                    <a:lnTo>
                      <a:pt x="25" y="85"/>
                    </a:lnTo>
                    <a:lnTo>
                      <a:pt x="32" y="85"/>
                    </a:lnTo>
                    <a:lnTo>
                      <a:pt x="39" y="84"/>
                    </a:lnTo>
                    <a:lnTo>
                      <a:pt x="39" y="78"/>
                    </a:lnTo>
                    <a:lnTo>
                      <a:pt x="44" y="70"/>
                    </a:lnTo>
                    <a:lnTo>
                      <a:pt x="50" y="70"/>
                    </a:lnTo>
                    <a:lnTo>
                      <a:pt x="54" y="67"/>
                    </a:lnTo>
                    <a:lnTo>
                      <a:pt x="57" y="69"/>
                    </a:lnTo>
                    <a:lnTo>
                      <a:pt x="62" y="61"/>
                    </a:lnTo>
                    <a:lnTo>
                      <a:pt x="59" y="58"/>
                    </a:lnTo>
                    <a:lnTo>
                      <a:pt x="65" y="47"/>
                    </a:lnTo>
                    <a:lnTo>
                      <a:pt x="56" y="40"/>
                    </a:lnTo>
                    <a:lnTo>
                      <a:pt x="51" y="37"/>
                    </a:lnTo>
                    <a:lnTo>
                      <a:pt x="51" y="32"/>
                    </a:lnTo>
                    <a:lnTo>
                      <a:pt x="48" y="29"/>
                    </a:lnTo>
                    <a:lnTo>
                      <a:pt x="42" y="29"/>
                    </a:lnTo>
                    <a:lnTo>
                      <a:pt x="35" y="26"/>
                    </a:lnTo>
                    <a:lnTo>
                      <a:pt x="39" y="22"/>
                    </a:lnTo>
                    <a:lnTo>
                      <a:pt x="48" y="18"/>
                    </a:lnTo>
                    <a:lnTo>
                      <a:pt x="53" y="5"/>
                    </a:lnTo>
                    <a:lnTo>
                      <a:pt x="51" y="0"/>
                    </a:lnTo>
                    <a:lnTo>
                      <a:pt x="59" y="0"/>
                    </a:lnTo>
                    <a:lnTo>
                      <a:pt x="65" y="0"/>
                    </a:lnTo>
                    <a:lnTo>
                      <a:pt x="71" y="3"/>
                    </a:lnTo>
                    <a:lnTo>
                      <a:pt x="79" y="2"/>
                    </a:lnTo>
                    <a:lnTo>
                      <a:pt x="85" y="3"/>
                    </a:lnTo>
                    <a:lnTo>
                      <a:pt x="98" y="0"/>
                    </a:lnTo>
                    <a:lnTo>
                      <a:pt x="101" y="5"/>
                    </a:lnTo>
                    <a:lnTo>
                      <a:pt x="104" y="5"/>
                    </a:lnTo>
                    <a:lnTo>
                      <a:pt x="107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7" name="Freeform 1289">
                <a:extLst>
                  <a:ext uri="{FF2B5EF4-FFF2-40B4-BE49-F238E27FC236}">
                    <a16:creationId xmlns:a16="http://schemas.microsoft.com/office/drawing/2014/main" id="{7E779A67-F3DE-E63E-6FD9-B7A880FB9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977"/>
                <a:ext cx="73" cy="51"/>
              </a:xfrm>
              <a:custGeom>
                <a:avLst/>
                <a:gdLst>
                  <a:gd name="T0" fmla="*/ 78 w 146"/>
                  <a:gd name="T1" fmla="*/ 0 h 101"/>
                  <a:gd name="T2" fmla="*/ 73 w 146"/>
                  <a:gd name="T3" fmla="*/ 4 h 101"/>
                  <a:gd name="T4" fmla="*/ 61 w 146"/>
                  <a:gd name="T5" fmla="*/ 7 h 101"/>
                  <a:gd name="T6" fmla="*/ 55 w 146"/>
                  <a:gd name="T7" fmla="*/ 3 h 101"/>
                  <a:gd name="T8" fmla="*/ 46 w 146"/>
                  <a:gd name="T9" fmla="*/ 3 h 101"/>
                  <a:gd name="T10" fmla="*/ 46 w 146"/>
                  <a:gd name="T11" fmla="*/ 12 h 101"/>
                  <a:gd name="T12" fmla="*/ 50 w 146"/>
                  <a:gd name="T13" fmla="*/ 15 h 101"/>
                  <a:gd name="T14" fmla="*/ 47 w 146"/>
                  <a:gd name="T15" fmla="*/ 21 h 101"/>
                  <a:gd name="T16" fmla="*/ 44 w 146"/>
                  <a:gd name="T17" fmla="*/ 21 h 101"/>
                  <a:gd name="T18" fmla="*/ 34 w 146"/>
                  <a:gd name="T19" fmla="*/ 38 h 101"/>
                  <a:gd name="T20" fmla="*/ 32 w 146"/>
                  <a:gd name="T21" fmla="*/ 44 h 101"/>
                  <a:gd name="T22" fmla="*/ 23 w 146"/>
                  <a:gd name="T23" fmla="*/ 48 h 101"/>
                  <a:gd name="T24" fmla="*/ 19 w 146"/>
                  <a:gd name="T25" fmla="*/ 47 h 101"/>
                  <a:gd name="T26" fmla="*/ 16 w 146"/>
                  <a:gd name="T27" fmla="*/ 42 h 101"/>
                  <a:gd name="T28" fmla="*/ 10 w 146"/>
                  <a:gd name="T29" fmla="*/ 45 h 101"/>
                  <a:gd name="T30" fmla="*/ 5 w 146"/>
                  <a:gd name="T31" fmla="*/ 44 h 101"/>
                  <a:gd name="T32" fmla="*/ 0 w 146"/>
                  <a:gd name="T33" fmla="*/ 47 h 101"/>
                  <a:gd name="T34" fmla="*/ 11 w 146"/>
                  <a:gd name="T35" fmla="*/ 66 h 101"/>
                  <a:gd name="T36" fmla="*/ 3 w 146"/>
                  <a:gd name="T37" fmla="*/ 77 h 101"/>
                  <a:gd name="T38" fmla="*/ 2 w 146"/>
                  <a:gd name="T39" fmla="*/ 83 h 101"/>
                  <a:gd name="T40" fmla="*/ 5 w 146"/>
                  <a:gd name="T41" fmla="*/ 86 h 101"/>
                  <a:gd name="T42" fmla="*/ 17 w 146"/>
                  <a:gd name="T43" fmla="*/ 101 h 101"/>
                  <a:gd name="T44" fmla="*/ 31 w 146"/>
                  <a:gd name="T45" fmla="*/ 101 h 101"/>
                  <a:gd name="T46" fmla="*/ 40 w 146"/>
                  <a:gd name="T47" fmla="*/ 97 h 101"/>
                  <a:gd name="T48" fmla="*/ 44 w 146"/>
                  <a:gd name="T49" fmla="*/ 97 h 101"/>
                  <a:gd name="T50" fmla="*/ 55 w 146"/>
                  <a:gd name="T51" fmla="*/ 86 h 101"/>
                  <a:gd name="T52" fmla="*/ 60 w 146"/>
                  <a:gd name="T53" fmla="*/ 85 h 101"/>
                  <a:gd name="T54" fmla="*/ 58 w 146"/>
                  <a:gd name="T55" fmla="*/ 77 h 101"/>
                  <a:gd name="T56" fmla="*/ 64 w 146"/>
                  <a:gd name="T57" fmla="*/ 76 h 101"/>
                  <a:gd name="T58" fmla="*/ 64 w 146"/>
                  <a:gd name="T59" fmla="*/ 71 h 101"/>
                  <a:gd name="T60" fmla="*/ 67 w 146"/>
                  <a:gd name="T61" fmla="*/ 68 h 101"/>
                  <a:gd name="T62" fmla="*/ 79 w 146"/>
                  <a:gd name="T63" fmla="*/ 60 h 101"/>
                  <a:gd name="T64" fmla="*/ 88 w 146"/>
                  <a:gd name="T65" fmla="*/ 57 h 101"/>
                  <a:gd name="T66" fmla="*/ 93 w 146"/>
                  <a:gd name="T67" fmla="*/ 60 h 101"/>
                  <a:gd name="T68" fmla="*/ 98 w 146"/>
                  <a:gd name="T69" fmla="*/ 68 h 101"/>
                  <a:gd name="T70" fmla="*/ 104 w 146"/>
                  <a:gd name="T71" fmla="*/ 72 h 101"/>
                  <a:gd name="T72" fmla="*/ 110 w 146"/>
                  <a:gd name="T73" fmla="*/ 82 h 101"/>
                  <a:gd name="T74" fmla="*/ 114 w 146"/>
                  <a:gd name="T75" fmla="*/ 83 h 101"/>
                  <a:gd name="T76" fmla="*/ 116 w 146"/>
                  <a:gd name="T77" fmla="*/ 92 h 101"/>
                  <a:gd name="T78" fmla="*/ 123 w 146"/>
                  <a:gd name="T79" fmla="*/ 97 h 101"/>
                  <a:gd name="T80" fmla="*/ 137 w 146"/>
                  <a:gd name="T81" fmla="*/ 91 h 101"/>
                  <a:gd name="T82" fmla="*/ 140 w 146"/>
                  <a:gd name="T83" fmla="*/ 85 h 101"/>
                  <a:gd name="T84" fmla="*/ 137 w 146"/>
                  <a:gd name="T85" fmla="*/ 79 h 101"/>
                  <a:gd name="T86" fmla="*/ 142 w 146"/>
                  <a:gd name="T87" fmla="*/ 74 h 101"/>
                  <a:gd name="T88" fmla="*/ 146 w 146"/>
                  <a:gd name="T89" fmla="*/ 66 h 101"/>
                  <a:gd name="T90" fmla="*/ 143 w 146"/>
                  <a:gd name="T91" fmla="*/ 60 h 101"/>
                  <a:gd name="T92" fmla="*/ 139 w 146"/>
                  <a:gd name="T93" fmla="*/ 47 h 101"/>
                  <a:gd name="T94" fmla="*/ 137 w 146"/>
                  <a:gd name="T95" fmla="*/ 41 h 101"/>
                  <a:gd name="T96" fmla="*/ 134 w 146"/>
                  <a:gd name="T97" fmla="*/ 31 h 101"/>
                  <a:gd name="T98" fmla="*/ 111 w 146"/>
                  <a:gd name="T99" fmla="*/ 31 h 101"/>
                  <a:gd name="T100" fmla="*/ 110 w 146"/>
                  <a:gd name="T101" fmla="*/ 28 h 101"/>
                  <a:gd name="T102" fmla="*/ 102 w 146"/>
                  <a:gd name="T103" fmla="*/ 25 h 101"/>
                  <a:gd name="T104" fmla="*/ 94 w 146"/>
                  <a:gd name="T105" fmla="*/ 25 h 101"/>
                  <a:gd name="T106" fmla="*/ 93 w 146"/>
                  <a:gd name="T107" fmla="*/ 24 h 101"/>
                  <a:gd name="T108" fmla="*/ 88 w 146"/>
                  <a:gd name="T109" fmla="*/ 9 h 101"/>
                  <a:gd name="T110" fmla="*/ 84 w 146"/>
                  <a:gd name="T111" fmla="*/ 3 h 101"/>
                  <a:gd name="T112" fmla="*/ 78 w 146"/>
                  <a:gd name="T11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6" h="101">
                    <a:moveTo>
                      <a:pt x="78" y="0"/>
                    </a:moveTo>
                    <a:lnTo>
                      <a:pt x="73" y="4"/>
                    </a:lnTo>
                    <a:lnTo>
                      <a:pt x="61" y="7"/>
                    </a:lnTo>
                    <a:lnTo>
                      <a:pt x="55" y="3"/>
                    </a:lnTo>
                    <a:lnTo>
                      <a:pt x="46" y="3"/>
                    </a:lnTo>
                    <a:lnTo>
                      <a:pt x="46" y="12"/>
                    </a:lnTo>
                    <a:lnTo>
                      <a:pt x="50" y="15"/>
                    </a:lnTo>
                    <a:lnTo>
                      <a:pt x="47" y="21"/>
                    </a:lnTo>
                    <a:lnTo>
                      <a:pt x="44" y="21"/>
                    </a:lnTo>
                    <a:lnTo>
                      <a:pt x="34" y="38"/>
                    </a:lnTo>
                    <a:lnTo>
                      <a:pt x="32" y="44"/>
                    </a:lnTo>
                    <a:lnTo>
                      <a:pt x="23" y="48"/>
                    </a:lnTo>
                    <a:lnTo>
                      <a:pt x="19" y="47"/>
                    </a:lnTo>
                    <a:lnTo>
                      <a:pt x="16" y="42"/>
                    </a:lnTo>
                    <a:lnTo>
                      <a:pt x="10" y="45"/>
                    </a:lnTo>
                    <a:lnTo>
                      <a:pt x="5" y="44"/>
                    </a:lnTo>
                    <a:lnTo>
                      <a:pt x="0" y="47"/>
                    </a:lnTo>
                    <a:lnTo>
                      <a:pt x="11" y="66"/>
                    </a:lnTo>
                    <a:lnTo>
                      <a:pt x="3" y="77"/>
                    </a:lnTo>
                    <a:lnTo>
                      <a:pt x="2" y="83"/>
                    </a:lnTo>
                    <a:lnTo>
                      <a:pt x="5" y="86"/>
                    </a:lnTo>
                    <a:lnTo>
                      <a:pt x="17" y="101"/>
                    </a:lnTo>
                    <a:lnTo>
                      <a:pt x="31" y="101"/>
                    </a:lnTo>
                    <a:lnTo>
                      <a:pt x="40" y="97"/>
                    </a:lnTo>
                    <a:lnTo>
                      <a:pt x="44" y="97"/>
                    </a:lnTo>
                    <a:lnTo>
                      <a:pt x="55" y="86"/>
                    </a:lnTo>
                    <a:lnTo>
                      <a:pt x="60" y="85"/>
                    </a:lnTo>
                    <a:lnTo>
                      <a:pt x="58" y="77"/>
                    </a:lnTo>
                    <a:lnTo>
                      <a:pt x="64" y="76"/>
                    </a:lnTo>
                    <a:lnTo>
                      <a:pt x="64" y="71"/>
                    </a:lnTo>
                    <a:lnTo>
                      <a:pt x="67" y="68"/>
                    </a:lnTo>
                    <a:lnTo>
                      <a:pt x="79" y="60"/>
                    </a:lnTo>
                    <a:lnTo>
                      <a:pt x="88" y="57"/>
                    </a:lnTo>
                    <a:lnTo>
                      <a:pt x="93" y="60"/>
                    </a:lnTo>
                    <a:lnTo>
                      <a:pt x="98" y="68"/>
                    </a:lnTo>
                    <a:lnTo>
                      <a:pt x="104" y="72"/>
                    </a:lnTo>
                    <a:lnTo>
                      <a:pt x="110" y="82"/>
                    </a:lnTo>
                    <a:lnTo>
                      <a:pt x="114" y="83"/>
                    </a:lnTo>
                    <a:lnTo>
                      <a:pt x="116" y="92"/>
                    </a:lnTo>
                    <a:lnTo>
                      <a:pt x="123" y="97"/>
                    </a:lnTo>
                    <a:lnTo>
                      <a:pt x="137" y="91"/>
                    </a:lnTo>
                    <a:lnTo>
                      <a:pt x="140" y="85"/>
                    </a:lnTo>
                    <a:lnTo>
                      <a:pt x="137" y="79"/>
                    </a:lnTo>
                    <a:lnTo>
                      <a:pt x="142" y="74"/>
                    </a:lnTo>
                    <a:lnTo>
                      <a:pt x="146" y="66"/>
                    </a:lnTo>
                    <a:lnTo>
                      <a:pt x="143" y="60"/>
                    </a:lnTo>
                    <a:lnTo>
                      <a:pt x="139" y="47"/>
                    </a:lnTo>
                    <a:lnTo>
                      <a:pt x="137" y="41"/>
                    </a:lnTo>
                    <a:lnTo>
                      <a:pt x="134" y="31"/>
                    </a:lnTo>
                    <a:lnTo>
                      <a:pt x="111" y="31"/>
                    </a:lnTo>
                    <a:lnTo>
                      <a:pt x="110" y="28"/>
                    </a:lnTo>
                    <a:lnTo>
                      <a:pt x="102" y="25"/>
                    </a:lnTo>
                    <a:lnTo>
                      <a:pt x="94" y="25"/>
                    </a:lnTo>
                    <a:lnTo>
                      <a:pt x="93" y="24"/>
                    </a:lnTo>
                    <a:lnTo>
                      <a:pt x="88" y="9"/>
                    </a:lnTo>
                    <a:lnTo>
                      <a:pt x="84" y="3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8" name="Freeform 1290">
                <a:extLst>
                  <a:ext uri="{FF2B5EF4-FFF2-40B4-BE49-F238E27FC236}">
                    <a16:creationId xmlns:a16="http://schemas.microsoft.com/office/drawing/2014/main" id="{19D73A6C-3057-5516-6794-19DE0178D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977"/>
                <a:ext cx="73" cy="51"/>
              </a:xfrm>
              <a:custGeom>
                <a:avLst/>
                <a:gdLst>
                  <a:gd name="T0" fmla="*/ 78 w 146"/>
                  <a:gd name="T1" fmla="*/ 0 h 101"/>
                  <a:gd name="T2" fmla="*/ 84 w 146"/>
                  <a:gd name="T3" fmla="*/ 3 h 101"/>
                  <a:gd name="T4" fmla="*/ 88 w 146"/>
                  <a:gd name="T5" fmla="*/ 9 h 101"/>
                  <a:gd name="T6" fmla="*/ 93 w 146"/>
                  <a:gd name="T7" fmla="*/ 24 h 101"/>
                  <a:gd name="T8" fmla="*/ 94 w 146"/>
                  <a:gd name="T9" fmla="*/ 25 h 101"/>
                  <a:gd name="T10" fmla="*/ 102 w 146"/>
                  <a:gd name="T11" fmla="*/ 25 h 101"/>
                  <a:gd name="T12" fmla="*/ 110 w 146"/>
                  <a:gd name="T13" fmla="*/ 28 h 101"/>
                  <a:gd name="T14" fmla="*/ 111 w 146"/>
                  <a:gd name="T15" fmla="*/ 31 h 101"/>
                  <a:gd name="T16" fmla="*/ 134 w 146"/>
                  <a:gd name="T17" fmla="*/ 31 h 101"/>
                  <a:gd name="T18" fmla="*/ 137 w 146"/>
                  <a:gd name="T19" fmla="*/ 41 h 101"/>
                  <a:gd name="T20" fmla="*/ 139 w 146"/>
                  <a:gd name="T21" fmla="*/ 47 h 101"/>
                  <a:gd name="T22" fmla="*/ 143 w 146"/>
                  <a:gd name="T23" fmla="*/ 60 h 101"/>
                  <a:gd name="T24" fmla="*/ 146 w 146"/>
                  <a:gd name="T25" fmla="*/ 66 h 101"/>
                  <a:gd name="T26" fmla="*/ 142 w 146"/>
                  <a:gd name="T27" fmla="*/ 74 h 101"/>
                  <a:gd name="T28" fmla="*/ 137 w 146"/>
                  <a:gd name="T29" fmla="*/ 79 h 101"/>
                  <a:gd name="T30" fmla="*/ 140 w 146"/>
                  <a:gd name="T31" fmla="*/ 85 h 101"/>
                  <a:gd name="T32" fmla="*/ 137 w 146"/>
                  <a:gd name="T33" fmla="*/ 91 h 101"/>
                  <a:gd name="T34" fmla="*/ 123 w 146"/>
                  <a:gd name="T35" fmla="*/ 97 h 101"/>
                  <a:gd name="T36" fmla="*/ 116 w 146"/>
                  <a:gd name="T37" fmla="*/ 92 h 101"/>
                  <a:gd name="T38" fmla="*/ 114 w 146"/>
                  <a:gd name="T39" fmla="*/ 83 h 101"/>
                  <a:gd name="T40" fmla="*/ 110 w 146"/>
                  <a:gd name="T41" fmla="*/ 82 h 101"/>
                  <a:gd name="T42" fmla="*/ 104 w 146"/>
                  <a:gd name="T43" fmla="*/ 72 h 101"/>
                  <a:gd name="T44" fmla="*/ 98 w 146"/>
                  <a:gd name="T45" fmla="*/ 68 h 101"/>
                  <a:gd name="T46" fmla="*/ 93 w 146"/>
                  <a:gd name="T47" fmla="*/ 60 h 101"/>
                  <a:gd name="T48" fmla="*/ 88 w 146"/>
                  <a:gd name="T49" fmla="*/ 57 h 101"/>
                  <a:gd name="T50" fmla="*/ 79 w 146"/>
                  <a:gd name="T51" fmla="*/ 60 h 101"/>
                  <a:gd name="T52" fmla="*/ 67 w 146"/>
                  <a:gd name="T53" fmla="*/ 68 h 101"/>
                  <a:gd name="T54" fmla="*/ 64 w 146"/>
                  <a:gd name="T55" fmla="*/ 71 h 101"/>
                  <a:gd name="T56" fmla="*/ 64 w 146"/>
                  <a:gd name="T57" fmla="*/ 76 h 101"/>
                  <a:gd name="T58" fmla="*/ 58 w 146"/>
                  <a:gd name="T59" fmla="*/ 77 h 101"/>
                  <a:gd name="T60" fmla="*/ 60 w 146"/>
                  <a:gd name="T61" fmla="*/ 85 h 101"/>
                  <a:gd name="T62" fmla="*/ 55 w 146"/>
                  <a:gd name="T63" fmla="*/ 86 h 101"/>
                  <a:gd name="T64" fmla="*/ 44 w 146"/>
                  <a:gd name="T65" fmla="*/ 97 h 101"/>
                  <a:gd name="T66" fmla="*/ 40 w 146"/>
                  <a:gd name="T67" fmla="*/ 97 h 101"/>
                  <a:gd name="T68" fmla="*/ 31 w 146"/>
                  <a:gd name="T69" fmla="*/ 101 h 101"/>
                  <a:gd name="T70" fmla="*/ 17 w 146"/>
                  <a:gd name="T71" fmla="*/ 101 h 101"/>
                  <a:gd name="T72" fmla="*/ 5 w 146"/>
                  <a:gd name="T73" fmla="*/ 86 h 101"/>
                  <a:gd name="T74" fmla="*/ 2 w 146"/>
                  <a:gd name="T75" fmla="*/ 83 h 101"/>
                  <a:gd name="T76" fmla="*/ 3 w 146"/>
                  <a:gd name="T77" fmla="*/ 77 h 101"/>
                  <a:gd name="T78" fmla="*/ 11 w 146"/>
                  <a:gd name="T79" fmla="*/ 66 h 101"/>
                  <a:gd name="T80" fmla="*/ 0 w 146"/>
                  <a:gd name="T81" fmla="*/ 47 h 101"/>
                  <a:gd name="T82" fmla="*/ 5 w 146"/>
                  <a:gd name="T83" fmla="*/ 44 h 101"/>
                  <a:gd name="T84" fmla="*/ 10 w 146"/>
                  <a:gd name="T85" fmla="*/ 45 h 101"/>
                  <a:gd name="T86" fmla="*/ 16 w 146"/>
                  <a:gd name="T87" fmla="*/ 42 h 101"/>
                  <a:gd name="T88" fmla="*/ 19 w 146"/>
                  <a:gd name="T89" fmla="*/ 47 h 101"/>
                  <a:gd name="T90" fmla="*/ 23 w 146"/>
                  <a:gd name="T91" fmla="*/ 48 h 101"/>
                  <a:gd name="T92" fmla="*/ 32 w 146"/>
                  <a:gd name="T93" fmla="*/ 44 h 101"/>
                  <a:gd name="T94" fmla="*/ 34 w 146"/>
                  <a:gd name="T95" fmla="*/ 38 h 101"/>
                  <a:gd name="T96" fmla="*/ 44 w 146"/>
                  <a:gd name="T97" fmla="*/ 21 h 101"/>
                  <a:gd name="T98" fmla="*/ 47 w 146"/>
                  <a:gd name="T99" fmla="*/ 21 h 101"/>
                  <a:gd name="T100" fmla="*/ 50 w 146"/>
                  <a:gd name="T101" fmla="*/ 15 h 101"/>
                  <a:gd name="T102" fmla="*/ 46 w 146"/>
                  <a:gd name="T103" fmla="*/ 12 h 101"/>
                  <a:gd name="T104" fmla="*/ 46 w 146"/>
                  <a:gd name="T105" fmla="*/ 3 h 101"/>
                  <a:gd name="T106" fmla="*/ 55 w 146"/>
                  <a:gd name="T107" fmla="*/ 3 h 101"/>
                  <a:gd name="T108" fmla="*/ 61 w 146"/>
                  <a:gd name="T109" fmla="*/ 7 h 101"/>
                  <a:gd name="T110" fmla="*/ 73 w 146"/>
                  <a:gd name="T111" fmla="*/ 4 h 101"/>
                  <a:gd name="T112" fmla="*/ 78 w 146"/>
                  <a:gd name="T11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6" h="101">
                    <a:moveTo>
                      <a:pt x="78" y="0"/>
                    </a:moveTo>
                    <a:lnTo>
                      <a:pt x="84" y="3"/>
                    </a:lnTo>
                    <a:lnTo>
                      <a:pt x="88" y="9"/>
                    </a:lnTo>
                    <a:lnTo>
                      <a:pt x="93" y="24"/>
                    </a:lnTo>
                    <a:lnTo>
                      <a:pt x="94" y="25"/>
                    </a:lnTo>
                    <a:lnTo>
                      <a:pt x="102" y="25"/>
                    </a:lnTo>
                    <a:lnTo>
                      <a:pt x="110" y="28"/>
                    </a:lnTo>
                    <a:lnTo>
                      <a:pt x="111" y="31"/>
                    </a:lnTo>
                    <a:lnTo>
                      <a:pt x="134" y="31"/>
                    </a:lnTo>
                    <a:lnTo>
                      <a:pt x="137" y="41"/>
                    </a:lnTo>
                    <a:lnTo>
                      <a:pt x="139" y="47"/>
                    </a:lnTo>
                    <a:lnTo>
                      <a:pt x="143" y="60"/>
                    </a:lnTo>
                    <a:lnTo>
                      <a:pt x="146" y="66"/>
                    </a:lnTo>
                    <a:lnTo>
                      <a:pt x="142" y="74"/>
                    </a:lnTo>
                    <a:lnTo>
                      <a:pt x="137" y="79"/>
                    </a:lnTo>
                    <a:lnTo>
                      <a:pt x="140" y="85"/>
                    </a:lnTo>
                    <a:lnTo>
                      <a:pt x="137" y="91"/>
                    </a:lnTo>
                    <a:lnTo>
                      <a:pt x="123" y="97"/>
                    </a:lnTo>
                    <a:lnTo>
                      <a:pt x="116" y="92"/>
                    </a:lnTo>
                    <a:lnTo>
                      <a:pt x="114" y="83"/>
                    </a:lnTo>
                    <a:lnTo>
                      <a:pt x="110" y="82"/>
                    </a:lnTo>
                    <a:lnTo>
                      <a:pt x="104" y="72"/>
                    </a:lnTo>
                    <a:lnTo>
                      <a:pt x="98" y="68"/>
                    </a:lnTo>
                    <a:lnTo>
                      <a:pt x="93" y="60"/>
                    </a:lnTo>
                    <a:lnTo>
                      <a:pt x="88" y="57"/>
                    </a:lnTo>
                    <a:lnTo>
                      <a:pt x="79" y="60"/>
                    </a:lnTo>
                    <a:lnTo>
                      <a:pt x="67" y="68"/>
                    </a:lnTo>
                    <a:lnTo>
                      <a:pt x="64" y="71"/>
                    </a:lnTo>
                    <a:lnTo>
                      <a:pt x="64" y="76"/>
                    </a:lnTo>
                    <a:lnTo>
                      <a:pt x="58" y="77"/>
                    </a:lnTo>
                    <a:lnTo>
                      <a:pt x="60" y="85"/>
                    </a:lnTo>
                    <a:lnTo>
                      <a:pt x="55" y="86"/>
                    </a:lnTo>
                    <a:lnTo>
                      <a:pt x="44" y="97"/>
                    </a:lnTo>
                    <a:lnTo>
                      <a:pt x="40" y="97"/>
                    </a:lnTo>
                    <a:lnTo>
                      <a:pt x="31" y="101"/>
                    </a:lnTo>
                    <a:lnTo>
                      <a:pt x="17" y="101"/>
                    </a:lnTo>
                    <a:lnTo>
                      <a:pt x="5" y="86"/>
                    </a:lnTo>
                    <a:lnTo>
                      <a:pt x="2" y="83"/>
                    </a:lnTo>
                    <a:lnTo>
                      <a:pt x="3" y="77"/>
                    </a:lnTo>
                    <a:lnTo>
                      <a:pt x="11" y="66"/>
                    </a:lnTo>
                    <a:lnTo>
                      <a:pt x="0" y="47"/>
                    </a:lnTo>
                    <a:lnTo>
                      <a:pt x="5" y="44"/>
                    </a:lnTo>
                    <a:lnTo>
                      <a:pt x="10" y="45"/>
                    </a:lnTo>
                    <a:lnTo>
                      <a:pt x="16" y="42"/>
                    </a:lnTo>
                    <a:lnTo>
                      <a:pt x="19" y="47"/>
                    </a:lnTo>
                    <a:lnTo>
                      <a:pt x="23" y="48"/>
                    </a:lnTo>
                    <a:lnTo>
                      <a:pt x="32" y="44"/>
                    </a:lnTo>
                    <a:lnTo>
                      <a:pt x="34" y="38"/>
                    </a:lnTo>
                    <a:lnTo>
                      <a:pt x="44" y="21"/>
                    </a:lnTo>
                    <a:lnTo>
                      <a:pt x="47" y="21"/>
                    </a:lnTo>
                    <a:lnTo>
                      <a:pt x="50" y="15"/>
                    </a:lnTo>
                    <a:lnTo>
                      <a:pt x="46" y="12"/>
                    </a:lnTo>
                    <a:lnTo>
                      <a:pt x="46" y="3"/>
                    </a:lnTo>
                    <a:lnTo>
                      <a:pt x="55" y="3"/>
                    </a:lnTo>
                    <a:lnTo>
                      <a:pt x="61" y="7"/>
                    </a:lnTo>
                    <a:lnTo>
                      <a:pt x="73" y="4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9" name="Freeform 1291">
                <a:extLst>
                  <a:ext uri="{FF2B5EF4-FFF2-40B4-BE49-F238E27FC236}">
                    <a16:creationId xmlns:a16="http://schemas.microsoft.com/office/drawing/2014/main" id="{931F2156-BF16-30CD-BAE3-8F30AF828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977"/>
                <a:ext cx="73" cy="51"/>
              </a:xfrm>
              <a:custGeom>
                <a:avLst/>
                <a:gdLst>
                  <a:gd name="T0" fmla="*/ 78 w 146"/>
                  <a:gd name="T1" fmla="*/ 0 h 101"/>
                  <a:gd name="T2" fmla="*/ 84 w 146"/>
                  <a:gd name="T3" fmla="*/ 3 h 101"/>
                  <a:gd name="T4" fmla="*/ 88 w 146"/>
                  <a:gd name="T5" fmla="*/ 9 h 101"/>
                  <a:gd name="T6" fmla="*/ 93 w 146"/>
                  <a:gd name="T7" fmla="*/ 24 h 101"/>
                  <a:gd name="T8" fmla="*/ 94 w 146"/>
                  <a:gd name="T9" fmla="*/ 25 h 101"/>
                  <a:gd name="T10" fmla="*/ 102 w 146"/>
                  <a:gd name="T11" fmla="*/ 25 h 101"/>
                  <a:gd name="T12" fmla="*/ 110 w 146"/>
                  <a:gd name="T13" fmla="*/ 28 h 101"/>
                  <a:gd name="T14" fmla="*/ 111 w 146"/>
                  <a:gd name="T15" fmla="*/ 31 h 101"/>
                  <a:gd name="T16" fmla="*/ 134 w 146"/>
                  <a:gd name="T17" fmla="*/ 31 h 101"/>
                  <a:gd name="T18" fmla="*/ 137 w 146"/>
                  <a:gd name="T19" fmla="*/ 41 h 101"/>
                  <a:gd name="T20" fmla="*/ 139 w 146"/>
                  <a:gd name="T21" fmla="*/ 47 h 101"/>
                  <a:gd name="T22" fmla="*/ 143 w 146"/>
                  <a:gd name="T23" fmla="*/ 60 h 101"/>
                  <a:gd name="T24" fmla="*/ 146 w 146"/>
                  <a:gd name="T25" fmla="*/ 66 h 101"/>
                  <a:gd name="T26" fmla="*/ 142 w 146"/>
                  <a:gd name="T27" fmla="*/ 74 h 101"/>
                  <a:gd name="T28" fmla="*/ 137 w 146"/>
                  <a:gd name="T29" fmla="*/ 79 h 101"/>
                  <a:gd name="T30" fmla="*/ 140 w 146"/>
                  <a:gd name="T31" fmla="*/ 85 h 101"/>
                  <a:gd name="T32" fmla="*/ 137 w 146"/>
                  <a:gd name="T33" fmla="*/ 91 h 101"/>
                  <a:gd name="T34" fmla="*/ 123 w 146"/>
                  <a:gd name="T35" fmla="*/ 97 h 101"/>
                  <a:gd name="T36" fmla="*/ 116 w 146"/>
                  <a:gd name="T37" fmla="*/ 92 h 101"/>
                  <a:gd name="T38" fmla="*/ 114 w 146"/>
                  <a:gd name="T39" fmla="*/ 83 h 101"/>
                  <a:gd name="T40" fmla="*/ 110 w 146"/>
                  <a:gd name="T41" fmla="*/ 82 h 101"/>
                  <a:gd name="T42" fmla="*/ 104 w 146"/>
                  <a:gd name="T43" fmla="*/ 72 h 101"/>
                  <a:gd name="T44" fmla="*/ 98 w 146"/>
                  <a:gd name="T45" fmla="*/ 68 h 101"/>
                  <a:gd name="T46" fmla="*/ 93 w 146"/>
                  <a:gd name="T47" fmla="*/ 60 h 101"/>
                  <a:gd name="T48" fmla="*/ 88 w 146"/>
                  <a:gd name="T49" fmla="*/ 57 h 101"/>
                  <a:gd name="T50" fmla="*/ 79 w 146"/>
                  <a:gd name="T51" fmla="*/ 60 h 101"/>
                  <a:gd name="T52" fmla="*/ 67 w 146"/>
                  <a:gd name="T53" fmla="*/ 68 h 101"/>
                  <a:gd name="T54" fmla="*/ 64 w 146"/>
                  <a:gd name="T55" fmla="*/ 71 h 101"/>
                  <a:gd name="T56" fmla="*/ 64 w 146"/>
                  <a:gd name="T57" fmla="*/ 76 h 101"/>
                  <a:gd name="T58" fmla="*/ 58 w 146"/>
                  <a:gd name="T59" fmla="*/ 77 h 101"/>
                  <a:gd name="T60" fmla="*/ 60 w 146"/>
                  <a:gd name="T61" fmla="*/ 85 h 101"/>
                  <a:gd name="T62" fmla="*/ 55 w 146"/>
                  <a:gd name="T63" fmla="*/ 86 h 101"/>
                  <a:gd name="T64" fmla="*/ 44 w 146"/>
                  <a:gd name="T65" fmla="*/ 97 h 101"/>
                  <a:gd name="T66" fmla="*/ 40 w 146"/>
                  <a:gd name="T67" fmla="*/ 97 h 101"/>
                  <a:gd name="T68" fmla="*/ 31 w 146"/>
                  <a:gd name="T69" fmla="*/ 101 h 101"/>
                  <a:gd name="T70" fmla="*/ 17 w 146"/>
                  <a:gd name="T71" fmla="*/ 101 h 101"/>
                  <a:gd name="T72" fmla="*/ 5 w 146"/>
                  <a:gd name="T73" fmla="*/ 86 h 101"/>
                  <a:gd name="T74" fmla="*/ 2 w 146"/>
                  <a:gd name="T75" fmla="*/ 83 h 101"/>
                  <a:gd name="T76" fmla="*/ 3 w 146"/>
                  <a:gd name="T77" fmla="*/ 77 h 101"/>
                  <a:gd name="T78" fmla="*/ 11 w 146"/>
                  <a:gd name="T79" fmla="*/ 66 h 101"/>
                  <a:gd name="T80" fmla="*/ 0 w 146"/>
                  <a:gd name="T81" fmla="*/ 47 h 101"/>
                  <a:gd name="T82" fmla="*/ 5 w 146"/>
                  <a:gd name="T83" fmla="*/ 44 h 101"/>
                  <a:gd name="T84" fmla="*/ 10 w 146"/>
                  <a:gd name="T85" fmla="*/ 45 h 101"/>
                  <a:gd name="T86" fmla="*/ 16 w 146"/>
                  <a:gd name="T87" fmla="*/ 42 h 101"/>
                  <a:gd name="T88" fmla="*/ 19 w 146"/>
                  <a:gd name="T89" fmla="*/ 47 h 101"/>
                  <a:gd name="T90" fmla="*/ 23 w 146"/>
                  <a:gd name="T91" fmla="*/ 48 h 101"/>
                  <a:gd name="T92" fmla="*/ 32 w 146"/>
                  <a:gd name="T93" fmla="*/ 44 h 101"/>
                  <a:gd name="T94" fmla="*/ 34 w 146"/>
                  <a:gd name="T95" fmla="*/ 38 h 101"/>
                  <a:gd name="T96" fmla="*/ 44 w 146"/>
                  <a:gd name="T97" fmla="*/ 21 h 101"/>
                  <a:gd name="T98" fmla="*/ 47 w 146"/>
                  <a:gd name="T99" fmla="*/ 21 h 101"/>
                  <a:gd name="T100" fmla="*/ 50 w 146"/>
                  <a:gd name="T101" fmla="*/ 15 h 101"/>
                  <a:gd name="T102" fmla="*/ 46 w 146"/>
                  <a:gd name="T103" fmla="*/ 12 h 101"/>
                  <a:gd name="T104" fmla="*/ 46 w 146"/>
                  <a:gd name="T105" fmla="*/ 3 h 101"/>
                  <a:gd name="T106" fmla="*/ 55 w 146"/>
                  <a:gd name="T107" fmla="*/ 3 h 101"/>
                  <a:gd name="T108" fmla="*/ 61 w 146"/>
                  <a:gd name="T109" fmla="*/ 7 h 101"/>
                  <a:gd name="T110" fmla="*/ 73 w 146"/>
                  <a:gd name="T111" fmla="*/ 4 h 101"/>
                  <a:gd name="T112" fmla="*/ 78 w 146"/>
                  <a:gd name="T11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6" h="101">
                    <a:moveTo>
                      <a:pt x="78" y="0"/>
                    </a:moveTo>
                    <a:lnTo>
                      <a:pt x="84" y="3"/>
                    </a:lnTo>
                    <a:lnTo>
                      <a:pt x="88" y="9"/>
                    </a:lnTo>
                    <a:lnTo>
                      <a:pt x="93" y="24"/>
                    </a:lnTo>
                    <a:lnTo>
                      <a:pt x="94" y="25"/>
                    </a:lnTo>
                    <a:lnTo>
                      <a:pt x="102" y="25"/>
                    </a:lnTo>
                    <a:lnTo>
                      <a:pt x="110" y="28"/>
                    </a:lnTo>
                    <a:lnTo>
                      <a:pt x="111" y="31"/>
                    </a:lnTo>
                    <a:lnTo>
                      <a:pt x="134" y="31"/>
                    </a:lnTo>
                    <a:lnTo>
                      <a:pt x="137" y="41"/>
                    </a:lnTo>
                    <a:lnTo>
                      <a:pt x="139" y="47"/>
                    </a:lnTo>
                    <a:lnTo>
                      <a:pt x="143" y="60"/>
                    </a:lnTo>
                    <a:lnTo>
                      <a:pt x="146" y="66"/>
                    </a:lnTo>
                    <a:lnTo>
                      <a:pt x="142" y="74"/>
                    </a:lnTo>
                    <a:lnTo>
                      <a:pt x="137" y="79"/>
                    </a:lnTo>
                    <a:lnTo>
                      <a:pt x="140" y="85"/>
                    </a:lnTo>
                    <a:lnTo>
                      <a:pt x="137" y="91"/>
                    </a:lnTo>
                    <a:lnTo>
                      <a:pt x="123" y="97"/>
                    </a:lnTo>
                    <a:lnTo>
                      <a:pt x="116" y="92"/>
                    </a:lnTo>
                    <a:lnTo>
                      <a:pt x="114" y="83"/>
                    </a:lnTo>
                    <a:lnTo>
                      <a:pt x="110" y="82"/>
                    </a:lnTo>
                    <a:lnTo>
                      <a:pt x="104" y="72"/>
                    </a:lnTo>
                    <a:lnTo>
                      <a:pt x="98" y="68"/>
                    </a:lnTo>
                    <a:lnTo>
                      <a:pt x="93" y="60"/>
                    </a:lnTo>
                    <a:lnTo>
                      <a:pt x="88" y="57"/>
                    </a:lnTo>
                    <a:lnTo>
                      <a:pt x="79" y="60"/>
                    </a:lnTo>
                    <a:lnTo>
                      <a:pt x="67" y="68"/>
                    </a:lnTo>
                    <a:lnTo>
                      <a:pt x="64" y="71"/>
                    </a:lnTo>
                    <a:lnTo>
                      <a:pt x="64" y="76"/>
                    </a:lnTo>
                    <a:lnTo>
                      <a:pt x="58" y="77"/>
                    </a:lnTo>
                    <a:lnTo>
                      <a:pt x="60" y="85"/>
                    </a:lnTo>
                    <a:lnTo>
                      <a:pt x="55" y="86"/>
                    </a:lnTo>
                    <a:lnTo>
                      <a:pt x="44" y="97"/>
                    </a:lnTo>
                    <a:lnTo>
                      <a:pt x="40" y="97"/>
                    </a:lnTo>
                    <a:lnTo>
                      <a:pt x="31" y="101"/>
                    </a:lnTo>
                    <a:lnTo>
                      <a:pt x="17" y="101"/>
                    </a:lnTo>
                    <a:lnTo>
                      <a:pt x="5" y="86"/>
                    </a:lnTo>
                    <a:lnTo>
                      <a:pt x="2" y="83"/>
                    </a:lnTo>
                    <a:lnTo>
                      <a:pt x="3" y="77"/>
                    </a:lnTo>
                    <a:lnTo>
                      <a:pt x="11" y="66"/>
                    </a:lnTo>
                    <a:lnTo>
                      <a:pt x="0" y="47"/>
                    </a:lnTo>
                    <a:lnTo>
                      <a:pt x="5" y="44"/>
                    </a:lnTo>
                    <a:lnTo>
                      <a:pt x="10" y="45"/>
                    </a:lnTo>
                    <a:lnTo>
                      <a:pt x="16" y="42"/>
                    </a:lnTo>
                    <a:lnTo>
                      <a:pt x="19" y="47"/>
                    </a:lnTo>
                    <a:lnTo>
                      <a:pt x="23" y="48"/>
                    </a:lnTo>
                    <a:lnTo>
                      <a:pt x="32" y="44"/>
                    </a:lnTo>
                    <a:lnTo>
                      <a:pt x="34" y="38"/>
                    </a:lnTo>
                    <a:lnTo>
                      <a:pt x="44" y="21"/>
                    </a:lnTo>
                    <a:lnTo>
                      <a:pt x="47" y="21"/>
                    </a:lnTo>
                    <a:lnTo>
                      <a:pt x="50" y="15"/>
                    </a:lnTo>
                    <a:lnTo>
                      <a:pt x="46" y="12"/>
                    </a:lnTo>
                    <a:lnTo>
                      <a:pt x="46" y="3"/>
                    </a:lnTo>
                    <a:lnTo>
                      <a:pt x="55" y="3"/>
                    </a:lnTo>
                    <a:lnTo>
                      <a:pt x="61" y="7"/>
                    </a:lnTo>
                    <a:lnTo>
                      <a:pt x="73" y="4"/>
                    </a:lnTo>
                    <a:lnTo>
                      <a:pt x="7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0" name="Freeform 1292">
                <a:extLst>
                  <a:ext uri="{FF2B5EF4-FFF2-40B4-BE49-F238E27FC236}">
                    <a16:creationId xmlns:a16="http://schemas.microsoft.com/office/drawing/2014/main" id="{A08A4520-DC17-750B-B1D4-03B45064B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858"/>
                <a:ext cx="85" cy="85"/>
              </a:xfrm>
              <a:custGeom>
                <a:avLst/>
                <a:gdLst>
                  <a:gd name="T0" fmla="*/ 129 w 170"/>
                  <a:gd name="T1" fmla="*/ 27 h 170"/>
                  <a:gd name="T2" fmla="*/ 113 w 170"/>
                  <a:gd name="T3" fmla="*/ 15 h 170"/>
                  <a:gd name="T4" fmla="*/ 66 w 170"/>
                  <a:gd name="T5" fmla="*/ 8 h 170"/>
                  <a:gd name="T6" fmla="*/ 41 w 170"/>
                  <a:gd name="T7" fmla="*/ 17 h 170"/>
                  <a:gd name="T8" fmla="*/ 3 w 170"/>
                  <a:gd name="T9" fmla="*/ 0 h 170"/>
                  <a:gd name="T10" fmla="*/ 7 w 170"/>
                  <a:gd name="T11" fmla="*/ 26 h 170"/>
                  <a:gd name="T12" fmla="*/ 0 w 170"/>
                  <a:gd name="T13" fmla="*/ 39 h 170"/>
                  <a:gd name="T14" fmla="*/ 6 w 170"/>
                  <a:gd name="T15" fmla="*/ 53 h 170"/>
                  <a:gd name="T16" fmla="*/ 10 w 170"/>
                  <a:gd name="T17" fmla="*/ 70 h 170"/>
                  <a:gd name="T18" fmla="*/ 16 w 170"/>
                  <a:gd name="T19" fmla="*/ 77 h 170"/>
                  <a:gd name="T20" fmla="*/ 9 w 170"/>
                  <a:gd name="T21" fmla="*/ 97 h 170"/>
                  <a:gd name="T22" fmla="*/ 10 w 170"/>
                  <a:gd name="T23" fmla="*/ 106 h 170"/>
                  <a:gd name="T24" fmla="*/ 16 w 170"/>
                  <a:gd name="T25" fmla="*/ 114 h 170"/>
                  <a:gd name="T26" fmla="*/ 53 w 170"/>
                  <a:gd name="T27" fmla="*/ 125 h 170"/>
                  <a:gd name="T28" fmla="*/ 80 w 170"/>
                  <a:gd name="T29" fmla="*/ 128 h 170"/>
                  <a:gd name="T30" fmla="*/ 82 w 170"/>
                  <a:gd name="T31" fmla="*/ 137 h 170"/>
                  <a:gd name="T32" fmla="*/ 95 w 170"/>
                  <a:gd name="T33" fmla="*/ 141 h 170"/>
                  <a:gd name="T34" fmla="*/ 113 w 170"/>
                  <a:gd name="T35" fmla="*/ 153 h 170"/>
                  <a:gd name="T36" fmla="*/ 123 w 170"/>
                  <a:gd name="T37" fmla="*/ 156 h 170"/>
                  <a:gd name="T38" fmla="*/ 133 w 170"/>
                  <a:gd name="T39" fmla="*/ 160 h 170"/>
                  <a:gd name="T40" fmla="*/ 135 w 170"/>
                  <a:gd name="T41" fmla="*/ 170 h 170"/>
                  <a:gd name="T42" fmla="*/ 145 w 170"/>
                  <a:gd name="T43" fmla="*/ 167 h 170"/>
                  <a:gd name="T44" fmla="*/ 153 w 170"/>
                  <a:gd name="T45" fmla="*/ 161 h 170"/>
                  <a:gd name="T46" fmla="*/ 156 w 170"/>
                  <a:gd name="T47" fmla="*/ 147 h 170"/>
                  <a:gd name="T48" fmla="*/ 142 w 170"/>
                  <a:gd name="T49" fmla="*/ 137 h 170"/>
                  <a:gd name="T50" fmla="*/ 139 w 170"/>
                  <a:gd name="T51" fmla="*/ 129 h 170"/>
                  <a:gd name="T52" fmla="*/ 126 w 170"/>
                  <a:gd name="T53" fmla="*/ 126 h 170"/>
                  <a:gd name="T54" fmla="*/ 139 w 170"/>
                  <a:gd name="T55" fmla="*/ 118 h 170"/>
                  <a:gd name="T56" fmla="*/ 142 w 170"/>
                  <a:gd name="T57" fmla="*/ 100 h 170"/>
                  <a:gd name="T58" fmla="*/ 156 w 170"/>
                  <a:gd name="T59" fmla="*/ 100 h 170"/>
                  <a:gd name="T60" fmla="*/ 170 w 170"/>
                  <a:gd name="T61" fmla="*/ 102 h 170"/>
                  <a:gd name="T62" fmla="*/ 165 w 170"/>
                  <a:gd name="T63" fmla="*/ 91 h 170"/>
                  <a:gd name="T64" fmla="*/ 161 w 170"/>
                  <a:gd name="T65" fmla="*/ 71 h 170"/>
                  <a:gd name="T66" fmla="*/ 159 w 170"/>
                  <a:gd name="T67" fmla="*/ 61 h 170"/>
                  <a:gd name="T68" fmla="*/ 168 w 170"/>
                  <a:gd name="T69" fmla="*/ 47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0" h="170">
                    <a:moveTo>
                      <a:pt x="168" y="47"/>
                    </a:moveTo>
                    <a:lnTo>
                      <a:pt x="129" y="27"/>
                    </a:lnTo>
                    <a:lnTo>
                      <a:pt x="118" y="20"/>
                    </a:lnTo>
                    <a:lnTo>
                      <a:pt x="113" y="15"/>
                    </a:lnTo>
                    <a:lnTo>
                      <a:pt x="72" y="8"/>
                    </a:lnTo>
                    <a:lnTo>
                      <a:pt x="66" y="8"/>
                    </a:lnTo>
                    <a:lnTo>
                      <a:pt x="63" y="8"/>
                    </a:lnTo>
                    <a:lnTo>
                      <a:pt x="41" y="17"/>
                    </a:lnTo>
                    <a:lnTo>
                      <a:pt x="32" y="15"/>
                    </a:lnTo>
                    <a:lnTo>
                      <a:pt x="3" y="0"/>
                    </a:lnTo>
                    <a:lnTo>
                      <a:pt x="4" y="23"/>
                    </a:lnTo>
                    <a:lnTo>
                      <a:pt x="7" y="26"/>
                    </a:lnTo>
                    <a:lnTo>
                      <a:pt x="4" y="38"/>
                    </a:lnTo>
                    <a:lnTo>
                      <a:pt x="0" y="39"/>
                    </a:lnTo>
                    <a:lnTo>
                      <a:pt x="4" y="47"/>
                    </a:lnTo>
                    <a:lnTo>
                      <a:pt x="6" y="53"/>
                    </a:lnTo>
                    <a:lnTo>
                      <a:pt x="0" y="58"/>
                    </a:lnTo>
                    <a:lnTo>
                      <a:pt x="10" y="70"/>
                    </a:lnTo>
                    <a:lnTo>
                      <a:pt x="15" y="71"/>
                    </a:lnTo>
                    <a:lnTo>
                      <a:pt x="16" y="77"/>
                    </a:lnTo>
                    <a:lnTo>
                      <a:pt x="7" y="90"/>
                    </a:lnTo>
                    <a:lnTo>
                      <a:pt x="9" y="97"/>
                    </a:lnTo>
                    <a:lnTo>
                      <a:pt x="10" y="102"/>
                    </a:lnTo>
                    <a:lnTo>
                      <a:pt x="10" y="106"/>
                    </a:lnTo>
                    <a:lnTo>
                      <a:pt x="15" y="108"/>
                    </a:lnTo>
                    <a:lnTo>
                      <a:pt x="16" y="114"/>
                    </a:lnTo>
                    <a:lnTo>
                      <a:pt x="28" y="114"/>
                    </a:lnTo>
                    <a:lnTo>
                      <a:pt x="53" y="125"/>
                    </a:lnTo>
                    <a:lnTo>
                      <a:pt x="69" y="126"/>
                    </a:lnTo>
                    <a:lnTo>
                      <a:pt x="80" y="128"/>
                    </a:lnTo>
                    <a:lnTo>
                      <a:pt x="79" y="132"/>
                    </a:lnTo>
                    <a:lnTo>
                      <a:pt x="82" y="137"/>
                    </a:lnTo>
                    <a:lnTo>
                      <a:pt x="86" y="141"/>
                    </a:lnTo>
                    <a:lnTo>
                      <a:pt x="95" y="141"/>
                    </a:lnTo>
                    <a:lnTo>
                      <a:pt x="110" y="147"/>
                    </a:lnTo>
                    <a:lnTo>
                      <a:pt x="113" y="153"/>
                    </a:lnTo>
                    <a:lnTo>
                      <a:pt x="123" y="153"/>
                    </a:lnTo>
                    <a:lnTo>
                      <a:pt x="123" y="156"/>
                    </a:lnTo>
                    <a:lnTo>
                      <a:pt x="129" y="156"/>
                    </a:lnTo>
                    <a:lnTo>
                      <a:pt x="133" y="160"/>
                    </a:lnTo>
                    <a:lnTo>
                      <a:pt x="132" y="166"/>
                    </a:lnTo>
                    <a:lnTo>
                      <a:pt x="135" y="170"/>
                    </a:lnTo>
                    <a:lnTo>
                      <a:pt x="141" y="170"/>
                    </a:lnTo>
                    <a:lnTo>
                      <a:pt x="145" y="167"/>
                    </a:lnTo>
                    <a:lnTo>
                      <a:pt x="148" y="169"/>
                    </a:lnTo>
                    <a:lnTo>
                      <a:pt x="153" y="161"/>
                    </a:lnTo>
                    <a:lnTo>
                      <a:pt x="150" y="158"/>
                    </a:lnTo>
                    <a:lnTo>
                      <a:pt x="156" y="147"/>
                    </a:lnTo>
                    <a:lnTo>
                      <a:pt x="147" y="140"/>
                    </a:lnTo>
                    <a:lnTo>
                      <a:pt x="142" y="137"/>
                    </a:lnTo>
                    <a:lnTo>
                      <a:pt x="142" y="132"/>
                    </a:lnTo>
                    <a:lnTo>
                      <a:pt x="139" y="129"/>
                    </a:lnTo>
                    <a:lnTo>
                      <a:pt x="133" y="129"/>
                    </a:lnTo>
                    <a:lnTo>
                      <a:pt x="126" y="126"/>
                    </a:lnTo>
                    <a:lnTo>
                      <a:pt x="130" y="122"/>
                    </a:lnTo>
                    <a:lnTo>
                      <a:pt x="139" y="118"/>
                    </a:lnTo>
                    <a:lnTo>
                      <a:pt x="144" y="105"/>
                    </a:lnTo>
                    <a:lnTo>
                      <a:pt x="142" y="100"/>
                    </a:lnTo>
                    <a:lnTo>
                      <a:pt x="150" y="100"/>
                    </a:lnTo>
                    <a:lnTo>
                      <a:pt x="156" y="100"/>
                    </a:lnTo>
                    <a:lnTo>
                      <a:pt x="162" y="103"/>
                    </a:lnTo>
                    <a:lnTo>
                      <a:pt x="170" y="102"/>
                    </a:lnTo>
                    <a:lnTo>
                      <a:pt x="165" y="97"/>
                    </a:lnTo>
                    <a:lnTo>
                      <a:pt x="165" y="91"/>
                    </a:lnTo>
                    <a:lnTo>
                      <a:pt x="157" y="80"/>
                    </a:lnTo>
                    <a:lnTo>
                      <a:pt x="161" y="71"/>
                    </a:lnTo>
                    <a:lnTo>
                      <a:pt x="159" y="65"/>
                    </a:lnTo>
                    <a:lnTo>
                      <a:pt x="159" y="61"/>
                    </a:lnTo>
                    <a:lnTo>
                      <a:pt x="164" y="58"/>
                    </a:lnTo>
                    <a:lnTo>
                      <a:pt x="168" y="4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1" name="Freeform 1293">
                <a:extLst>
                  <a:ext uri="{FF2B5EF4-FFF2-40B4-BE49-F238E27FC236}">
                    <a16:creationId xmlns:a16="http://schemas.microsoft.com/office/drawing/2014/main" id="{2E319FF2-F7FE-6B95-0FE7-7D823C259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858"/>
                <a:ext cx="85" cy="85"/>
              </a:xfrm>
              <a:custGeom>
                <a:avLst/>
                <a:gdLst>
                  <a:gd name="T0" fmla="*/ 164 w 170"/>
                  <a:gd name="T1" fmla="*/ 58 h 170"/>
                  <a:gd name="T2" fmla="*/ 159 w 170"/>
                  <a:gd name="T3" fmla="*/ 65 h 170"/>
                  <a:gd name="T4" fmla="*/ 157 w 170"/>
                  <a:gd name="T5" fmla="*/ 80 h 170"/>
                  <a:gd name="T6" fmla="*/ 165 w 170"/>
                  <a:gd name="T7" fmla="*/ 97 h 170"/>
                  <a:gd name="T8" fmla="*/ 162 w 170"/>
                  <a:gd name="T9" fmla="*/ 103 h 170"/>
                  <a:gd name="T10" fmla="*/ 150 w 170"/>
                  <a:gd name="T11" fmla="*/ 100 h 170"/>
                  <a:gd name="T12" fmla="*/ 144 w 170"/>
                  <a:gd name="T13" fmla="*/ 105 h 170"/>
                  <a:gd name="T14" fmla="*/ 130 w 170"/>
                  <a:gd name="T15" fmla="*/ 122 h 170"/>
                  <a:gd name="T16" fmla="*/ 133 w 170"/>
                  <a:gd name="T17" fmla="*/ 129 h 170"/>
                  <a:gd name="T18" fmla="*/ 142 w 170"/>
                  <a:gd name="T19" fmla="*/ 132 h 170"/>
                  <a:gd name="T20" fmla="*/ 147 w 170"/>
                  <a:gd name="T21" fmla="*/ 140 h 170"/>
                  <a:gd name="T22" fmla="*/ 150 w 170"/>
                  <a:gd name="T23" fmla="*/ 158 h 170"/>
                  <a:gd name="T24" fmla="*/ 148 w 170"/>
                  <a:gd name="T25" fmla="*/ 169 h 170"/>
                  <a:gd name="T26" fmla="*/ 141 w 170"/>
                  <a:gd name="T27" fmla="*/ 170 h 170"/>
                  <a:gd name="T28" fmla="*/ 132 w 170"/>
                  <a:gd name="T29" fmla="*/ 166 h 170"/>
                  <a:gd name="T30" fmla="*/ 129 w 170"/>
                  <a:gd name="T31" fmla="*/ 156 h 170"/>
                  <a:gd name="T32" fmla="*/ 123 w 170"/>
                  <a:gd name="T33" fmla="*/ 153 h 170"/>
                  <a:gd name="T34" fmla="*/ 110 w 170"/>
                  <a:gd name="T35" fmla="*/ 147 h 170"/>
                  <a:gd name="T36" fmla="*/ 86 w 170"/>
                  <a:gd name="T37" fmla="*/ 141 h 170"/>
                  <a:gd name="T38" fmla="*/ 79 w 170"/>
                  <a:gd name="T39" fmla="*/ 132 h 170"/>
                  <a:gd name="T40" fmla="*/ 69 w 170"/>
                  <a:gd name="T41" fmla="*/ 126 h 170"/>
                  <a:gd name="T42" fmla="*/ 28 w 170"/>
                  <a:gd name="T43" fmla="*/ 114 h 170"/>
                  <a:gd name="T44" fmla="*/ 15 w 170"/>
                  <a:gd name="T45" fmla="*/ 108 h 170"/>
                  <a:gd name="T46" fmla="*/ 10 w 170"/>
                  <a:gd name="T47" fmla="*/ 102 h 170"/>
                  <a:gd name="T48" fmla="*/ 7 w 170"/>
                  <a:gd name="T49" fmla="*/ 90 h 170"/>
                  <a:gd name="T50" fmla="*/ 15 w 170"/>
                  <a:gd name="T51" fmla="*/ 71 h 170"/>
                  <a:gd name="T52" fmla="*/ 0 w 170"/>
                  <a:gd name="T53" fmla="*/ 58 h 170"/>
                  <a:gd name="T54" fmla="*/ 4 w 170"/>
                  <a:gd name="T55" fmla="*/ 47 h 170"/>
                  <a:gd name="T56" fmla="*/ 4 w 170"/>
                  <a:gd name="T57" fmla="*/ 38 h 170"/>
                  <a:gd name="T58" fmla="*/ 4 w 170"/>
                  <a:gd name="T59" fmla="*/ 23 h 170"/>
                  <a:gd name="T60" fmla="*/ 32 w 170"/>
                  <a:gd name="T61" fmla="*/ 15 h 170"/>
                  <a:gd name="T62" fmla="*/ 63 w 170"/>
                  <a:gd name="T63" fmla="*/ 8 h 170"/>
                  <a:gd name="T64" fmla="*/ 72 w 170"/>
                  <a:gd name="T65" fmla="*/ 8 h 170"/>
                  <a:gd name="T66" fmla="*/ 118 w 170"/>
                  <a:gd name="T67" fmla="*/ 20 h 170"/>
                  <a:gd name="T68" fmla="*/ 168 w 170"/>
                  <a:gd name="T69" fmla="*/ 47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0" h="170">
                    <a:moveTo>
                      <a:pt x="168" y="47"/>
                    </a:moveTo>
                    <a:lnTo>
                      <a:pt x="164" y="58"/>
                    </a:lnTo>
                    <a:lnTo>
                      <a:pt x="159" y="61"/>
                    </a:lnTo>
                    <a:lnTo>
                      <a:pt x="159" y="65"/>
                    </a:lnTo>
                    <a:lnTo>
                      <a:pt x="161" y="71"/>
                    </a:lnTo>
                    <a:lnTo>
                      <a:pt x="157" y="80"/>
                    </a:lnTo>
                    <a:lnTo>
                      <a:pt x="165" y="91"/>
                    </a:lnTo>
                    <a:lnTo>
                      <a:pt x="165" y="97"/>
                    </a:lnTo>
                    <a:lnTo>
                      <a:pt x="170" y="102"/>
                    </a:lnTo>
                    <a:lnTo>
                      <a:pt x="162" y="103"/>
                    </a:lnTo>
                    <a:lnTo>
                      <a:pt x="156" y="100"/>
                    </a:lnTo>
                    <a:lnTo>
                      <a:pt x="150" y="100"/>
                    </a:lnTo>
                    <a:lnTo>
                      <a:pt x="142" y="100"/>
                    </a:lnTo>
                    <a:lnTo>
                      <a:pt x="144" y="105"/>
                    </a:lnTo>
                    <a:lnTo>
                      <a:pt x="139" y="118"/>
                    </a:lnTo>
                    <a:lnTo>
                      <a:pt x="130" y="122"/>
                    </a:lnTo>
                    <a:lnTo>
                      <a:pt x="126" y="126"/>
                    </a:lnTo>
                    <a:lnTo>
                      <a:pt x="133" y="129"/>
                    </a:lnTo>
                    <a:lnTo>
                      <a:pt x="139" y="129"/>
                    </a:lnTo>
                    <a:lnTo>
                      <a:pt x="142" y="132"/>
                    </a:lnTo>
                    <a:lnTo>
                      <a:pt x="142" y="137"/>
                    </a:lnTo>
                    <a:lnTo>
                      <a:pt x="147" y="140"/>
                    </a:lnTo>
                    <a:lnTo>
                      <a:pt x="156" y="147"/>
                    </a:lnTo>
                    <a:lnTo>
                      <a:pt x="150" y="158"/>
                    </a:lnTo>
                    <a:lnTo>
                      <a:pt x="153" y="161"/>
                    </a:lnTo>
                    <a:lnTo>
                      <a:pt x="148" y="169"/>
                    </a:lnTo>
                    <a:lnTo>
                      <a:pt x="145" y="167"/>
                    </a:lnTo>
                    <a:lnTo>
                      <a:pt x="141" y="170"/>
                    </a:lnTo>
                    <a:lnTo>
                      <a:pt x="135" y="170"/>
                    </a:lnTo>
                    <a:lnTo>
                      <a:pt x="132" y="166"/>
                    </a:lnTo>
                    <a:lnTo>
                      <a:pt x="133" y="160"/>
                    </a:lnTo>
                    <a:lnTo>
                      <a:pt x="129" y="156"/>
                    </a:lnTo>
                    <a:lnTo>
                      <a:pt x="123" y="156"/>
                    </a:lnTo>
                    <a:lnTo>
                      <a:pt x="123" y="153"/>
                    </a:lnTo>
                    <a:lnTo>
                      <a:pt x="113" y="153"/>
                    </a:lnTo>
                    <a:lnTo>
                      <a:pt x="110" y="147"/>
                    </a:lnTo>
                    <a:lnTo>
                      <a:pt x="95" y="141"/>
                    </a:lnTo>
                    <a:lnTo>
                      <a:pt x="86" y="141"/>
                    </a:lnTo>
                    <a:lnTo>
                      <a:pt x="82" y="137"/>
                    </a:lnTo>
                    <a:lnTo>
                      <a:pt x="79" y="132"/>
                    </a:lnTo>
                    <a:lnTo>
                      <a:pt x="80" y="128"/>
                    </a:lnTo>
                    <a:lnTo>
                      <a:pt x="69" y="126"/>
                    </a:lnTo>
                    <a:lnTo>
                      <a:pt x="53" y="125"/>
                    </a:lnTo>
                    <a:lnTo>
                      <a:pt x="28" y="114"/>
                    </a:lnTo>
                    <a:lnTo>
                      <a:pt x="16" y="114"/>
                    </a:lnTo>
                    <a:lnTo>
                      <a:pt x="15" y="108"/>
                    </a:lnTo>
                    <a:lnTo>
                      <a:pt x="10" y="106"/>
                    </a:lnTo>
                    <a:lnTo>
                      <a:pt x="10" y="102"/>
                    </a:lnTo>
                    <a:lnTo>
                      <a:pt x="9" y="97"/>
                    </a:lnTo>
                    <a:lnTo>
                      <a:pt x="7" y="90"/>
                    </a:lnTo>
                    <a:lnTo>
                      <a:pt x="16" y="77"/>
                    </a:lnTo>
                    <a:lnTo>
                      <a:pt x="15" y="71"/>
                    </a:lnTo>
                    <a:lnTo>
                      <a:pt x="10" y="70"/>
                    </a:lnTo>
                    <a:lnTo>
                      <a:pt x="0" y="58"/>
                    </a:lnTo>
                    <a:lnTo>
                      <a:pt x="6" y="53"/>
                    </a:lnTo>
                    <a:lnTo>
                      <a:pt x="4" y="47"/>
                    </a:lnTo>
                    <a:lnTo>
                      <a:pt x="0" y="39"/>
                    </a:lnTo>
                    <a:lnTo>
                      <a:pt x="4" y="38"/>
                    </a:lnTo>
                    <a:lnTo>
                      <a:pt x="7" y="26"/>
                    </a:lnTo>
                    <a:lnTo>
                      <a:pt x="4" y="23"/>
                    </a:lnTo>
                    <a:lnTo>
                      <a:pt x="3" y="0"/>
                    </a:lnTo>
                    <a:lnTo>
                      <a:pt x="32" y="15"/>
                    </a:lnTo>
                    <a:lnTo>
                      <a:pt x="41" y="17"/>
                    </a:lnTo>
                    <a:lnTo>
                      <a:pt x="63" y="8"/>
                    </a:lnTo>
                    <a:lnTo>
                      <a:pt x="66" y="8"/>
                    </a:lnTo>
                    <a:lnTo>
                      <a:pt x="72" y="8"/>
                    </a:lnTo>
                    <a:lnTo>
                      <a:pt x="113" y="15"/>
                    </a:lnTo>
                    <a:lnTo>
                      <a:pt x="118" y="20"/>
                    </a:lnTo>
                    <a:lnTo>
                      <a:pt x="129" y="27"/>
                    </a:lnTo>
                    <a:lnTo>
                      <a:pt x="168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2" name="Freeform 1294">
                <a:extLst>
                  <a:ext uri="{FF2B5EF4-FFF2-40B4-BE49-F238E27FC236}">
                    <a16:creationId xmlns:a16="http://schemas.microsoft.com/office/drawing/2014/main" id="{03546EB7-D598-69FC-9ACB-873A84596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858"/>
                <a:ext cx="85" cy="85"/>
              </a:xfrm>
              <a:custGeom>
                <a:avLst/>
                <a:gdLst>
                  <a:gd name="T0" fmla="*/ 164 w 170"/>
                  <a:gd name="T1" fmla="*/ 58 h 170"/>
                  <a:gd name="T2" fmla="*/ 159 w 170"/>
                  <a:gd name="T3" fmla="*/ 65 h 170"/>
                  <a:gd name="T4" fmla="*/ 157 w 170"/>
                  <a:gd name="T5" fmla="*/ 80 h 170"/>
                  <a:gd name="T6" fmla="*/ 165 w 170"/>
                  <a:gd name="T7" fmla="*/ 97 h 170"/>
                  <a:gd name="T8" fmla="*/ 162 w 170"/>
                  <a:gd name="T9" fmla="*/ 103 h 170"/>
                  <a:gd name="T10" fmla="*/ 150 w 170"/>
                  <a:gd name="T11" fmla="*/ 100 h 170"/>
                  <a:gd name="T12" fmla="*/ 144 w 170"/>
                  <a:gd name="T13" fmla="*/ 105 h 170"/>
                  <a:gd name="T14" fmla="*/ 130 w 170"/>
                  <a:gd name="T15" fmla="*/ 122 h 170"/>
                  <a:gd name="T16" fmla="*/ 133 w 170"/>
                  <a:gd name="T17" fmla="*/ 129 h 170"/>
                  <a:gd name="T18" fmla="*/ 142 w 170"/>
                  <a:gd name="T19" fmla="*/ 132 h 170"/>
                  <a:gd name="T20" fmla="*/ 147 w 170"/>
                  <a:gd name="T21" fmla="*/ 140 h 170"/>
                  <a:gd name="T22" fmla="*/ 150 w 170"/>
                  <a:gd name="T23" fmla="*/ 158 h 170"/>
                  <a:gd name="T24" fmla="*/ 148 w 170"/>
                  <a:gd name="T25" fmla="*/ 169 h 170"/>
                  <a:gd name="T26" fmla="*/ 141 w 170"/>
                  <a:gd name="T27" fmla="*/ 170 h 170"/>
                  <a:gd name="T28" fmla="*/ 132 w 170"/>
                  <a:gd name="T29" fmla="*/ 166 h 170"/>
                  <a:gd name="T30" fmla="*/ 129 w 170"/>
                  <a:gd name="T31" fmla="*/ 156 h 170"/>
                  <a:gd name="T32" fmla="*/ 123 w 170"/>
                  <a:gd name="T33" fmla="*/ 153 h 170"/>
                  <a:gd name="T34" fmla="*/ 110 w 170"/>
                  <a:gd name="T35" fmla="*/ 147 h 170"/>
                  <a:gd name="T36" fmla="*/ 86 w 170"/>
                  <a:gd name="T37" fmla="*/ 141 h 170"/>
                  <a:gd name="T38" fmla="*/ 79 w 170"/>
                  <a:gd name="T39" fmla="*/ 132 h 170"/>
                  <a:gd name="T40" fmla="*/ 69 w 170"/>
                  <a:gd name="T41" fmla="*/ 126 h 170"/>
                  <a:gd name="T42" fmla="*/ 28 w 170"/>
                  <a:gd name="T43" fmla="*/ 114 h 170"/>
                  <a:gd name="T44" fmla="*/ 15 w 170"/>
                  <a:gd name="T45" fmla="*/ 108 h 170"/>
                  <a:gd name="T46" fmla="*/ 10 w 170"/>
                  <a:gd name="T47" fmla="*/ 102 h 170"/>
                  <a:gd name="T48" fmla="*/ 7 w 170"/>
                  <a:gd name="T49" fmla="*/ 90 h 170"/>
                  <a:gd name="T50" fmla="*/ 15 w 170"/>
                  <a:gd name="T51" fmla="*/ 71 h 170"/>
                  <a:gd name="T52" fmla="*/ 0 w 170"/>
                  <a:gd name="T53" fmla="*/ 58 h 170"/>
                  <a:gd name="T54" fmla="*/ 4 w 170"/>
                  <a:gd name="T55" fmla="*/ 47 h 170"/>
                  <a:gd name="T56" fmla="*/ 4 w 170"/>
                  <a:gd name="T57" fmla="*/ 38 h 170"/>
                  <a:gd name="T58" fmla="*/ 4 w 170"/>
                  <a:gd name="T59" fmla="*/ 23 h 170"/>
                  <a:gd name="T60" fmla="*/ 32 w 170"/>
                  <a:gd name="T61" fmla="*/ 15 h 170"/>
                  <a:gd name="T62" fmla="*/ 63 w 170"/>
                  <a:gd name="T63" fmla="*/ 8 h 170"/>
                  <a:gd name="T64" fmla="*/ 72 w 170"/>
                  <a:gd name="T65" fmla="*/ 8 h 170"/>
                  <a:gd name="T66" fmla="*/ 118 w 170"/>
                  <a:gd name="T67" fmla="*/ 20 h 170"/>
                  <a:gd name="T68" fmla="*/ 168 w 170"/>
                  <a:gd name="T69" fmla="*/ 47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0" h="170">
                    <a:moveTo>
                      <a:pt x="168" y="47"/>
                    </a:moveTo>
                    <a:lnTo>
                      <a:pt x="164" y="58"/>
                    </a:lnTo>
                    <a:lnTo>
                      <a:pt x="159" y="61"/>
                    </a:lnTo>
                    <a:lnTo>
                      <a:pt x="159" y="65"/>
                    </a:lnTo>
                    <a:lnTo>
                      <a:pt x="161" y="71"/>
                    </a:lnTo>
                    <a:lnTo>
                      <a:pt x="157" y="80"/>
                    </a:lnTo>
                    <a:lnTo>
                      <a:pt x="165" y="91"/>
                    </a:lnTo>
                    <a:lnTo>
                      <a:pt x="165" y="97"/>
                    </a:lnTo>
                    <a:lnTo>
                      <a:pt x="170" y="102"/>
                    </a:lnTo>
                    <a:lnTo>
                      <a:pt x="162" y="103"/>
                    </a:lnTo>
                    <a:lnTo>
                      <a:pt x="156" y="100"/>
                    </a:lnTo>
                    <a:lnTo>
                      <a:pt x="150" y="100"/>
                    </a:lnTo>
                    <a:lnTo>
                      <a:pt x="142" y="100"/>
                    </a:lnTo>
                    <a:lnTo>
                      <a:pt x="144" y="105"/>
                    </a:lnTo>
                    <a:lnTo>
                      <a:pt x="139" y="118"/>
                    </a:lnTo>
                    <a:lnTo>
                      <a:pt x="130" y="122"/>
                    </a:lnTo>
                    <a:lnTo>
                      <a:pt x="126" y="126"/>
                    </a:lnTo>
                    <a:lnTo>
                      <a:pt x="133" y="129"/>
                    </a:lnTo>
                    <a:lnTo>
                      <a:pt x="139" y="129"/>
                    </a:lnTo>
                    <a:lnTo>
                      <a:pt x="142" y="132"/>
                    </a:lnTo>
                    <a:lnTo>
                      <a:pt x="142" y="137"/>
                    </a:lnTo>
                    <a:lnTo>
                      <a:pt x="147" y="140"/>
                    </a:lnTo>
                    <a:lnTo>
                      <a:pt x="156" y="147"/>
                    </a:lnTo>
                    <a:lnTo>
                      <a:pt x="150" y="158"/>
                    </a:lnTo>
                    <a:lnTo>
                      <a:pt x="153" y="161"/>
                    </a:lnTo>
                    <a:lnTo>
                      <a:pt x="148" y="169"/>
                    </a:lnTo>
                    <a:lnTo>
                      <a:pt x="145" y="167"/>
                    </a:lnTo>
                    <a:lnTo>
                      <a:pt x="141" y="170"/>
                    </a:lnTo>
                    <a:lnTo>
                      <a:pt x="135" y="170"/>
                    </a:lnTo>
                    <a:lnTo>
                      <a:pt x="132" y="166"/>
                    </a:lnTo>
                    <a:lnTo>
                      <a:pt x="133" y="160"/>
                    </a:lnTo>
                    <a:lnTo>
                      <a:pt x="129" y="156"/>
                    </a:lnTo>
                    <a:lnTo>
                      <a:pt x="123" y="156"/>
                    </a:lnTo>
                    <a:lnTo>
                      <a:pt x="123" y="153"/>
                    </a:lnTo>
                    <a:lnTo>
                      <a:pt x="113" y="153"/>
                    </a:lnTo>
                    <a:lnTo>
                      <a:pt x="110" y="147"/>
                    </a:lnTo>
                    <a:lnTo>
                      <a:pt x="95" y="141"/>
                    </a:lnTo>
                    <a:lnTo>
                      <a:pt x="86" y="141"/>
                    </a:lnTo>
                    <a:lnTo>
                      <a:pt x="82" y="137"/>
                    </a:lnTo>
                    <a:lnTo>
                      <a:pt x="79" y="132"/>
                    </a:lnTo>
                    <a:lnTo>
                      <a:pt x="80" y="128"/>
                    </a:lnTo>
                    <a:lnTo>
                      <a:pt x="69" y="126"/>
                    </a:lnTo>
                    <a:lnTo>
                      <a:pt x="53" y="125"/>
                    </a:lnTo>
                    <a:lnTo>
                      <a:pt x="28" y="114"/>
                    </a:lnTo>
                    <a:lnTo>
                      <a:pt x="16" y="114"/>
                    </a:lnTo>
                    <a:lnTo>
                      <a:pt x="15" y="108"/>
                    </a:lnTo>
                    <a:lnTo>
                      <a:pt x="10" y="106"/>
                    </a:lnTo>
                    <a:lnTo>
                      <a:pt x="10" y="102"/>
                    </a:lnTo>
                    <a:lnTo>
                      <a:pt x="9" y="97"/>
                    </a:lnTo>
                    <a:lnTo>
                      <a:pt x="7" y="90"/>
                    </a:lnTo>
                    <a:lnTo>
                      <a:pt x="16" y="77"/>
                    </a:lnTo>
                    <a:lnTo>
                      <a:pt x="15" y="71"/>
                    </a:lnTo>
                    <a:lnTo>
                      <a:pt x="10" y="70"/>
                    </a:lnTo>
                    <a:lnTo>
                      <a:pt x="0" y="58"/>
                    </a:lnTo>
                    <a:lnTo>
                      <a:pt x="6" y="53"/>
                    </a:lnTo>
                    <a:lnTo>
                      <a:pt x="4" y="47"/>
                    </a:lnTo>
                    <a:lnTo>
                      <a:pt x="0" y="39"/>
                    </a:lnTo>
                    <a:lnTo>
                      <a:pt x="4" y="38"/>
                    </a:lnTo>
                    <a:lnTo>
                      <a:pt x="7" y="26"/>
                    </a:lnTo>
                    <a:lnTo>
                      <a:pt x="4" y="23"/>
                    </a:lnTo>
                    <a:lnTo>
                      <a:pt x="3" y="0"/>
                    </a:lnTo>
                    <a:lnTo>
                      <a:pt x="32" y="15"/>
                    </a:lnTo>
                    <a:lnTo>
                      <a:pt x="41" y="17"/>
                    </a:lnTo>
                    <a:lnTo>
                      <a:pt x="63" y="8"/>
                    </a:lnTo>
                    <a:lnTo>
                      <a:pt x="66" y="8"/>
                    </a:lnTo>
                    <a:lnTo>
                      <a:pt x="72" y="8"/>
                    </a:lnTo>
                    <a:lnTo>
                      <a:pt x="113" y="15"/>
                    </a:lnTo>
                    <a:lnTo>
                      <a:pt x="118" y="20"/>
                    </a:lnTo>
                    <a:lnTo>
                      <a:pt x="129" y="27"/>
                    </a:lnTo>
                    <a:lnTo>
                      <a:pt x="168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3" name="Freeform 1295">
                <a:extLst>
                  <a:ext uri="{FF2B5EF4-FFF2-40B4-BE49-F238E27FC236}">
                    <a16:creationId xmlns:a16="http://schemas.microsoft.com/office/drawing/2014/main" id="{F66FD37E-F5AF-2DBE-F46A-C32DD4A84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860"/>
                <a:ext cx="187" cy="167"/>
              </a:xfrm>
              <a:custGeom>
                <a:avLst/>
                <a:gdLst>
                  <a:gd name="T0" fmla="*/ 229 w 373"/>
                  <a:gd name="T1" fmla="*/ 13 h 335"/>
                  <a:gd name="T2" fmla="*/ 220 w 373"/>
                  <a:gd name="T3" fmla="*/ 10 h 335"/>
                  <a:gd name="T4" fmla="*/ 214 w 373"/>
                  <a:gd name="T5" fmla="*/ 40 h 335"/>
                  <a:gd name="T6" fmla="*/ 217 w 373"/>
                  <a:gd name="T7" fmla="*/ 58 h 335"/>
                  <a:gd name="T8" fmla="*/ 196 w 373"/>
                  <a:gd name="T9" fmla="*/ 52 h 335"/>
                  <a:gd name="T10" fmla="*/ 168 w 373"/>
                  <a:gd name="T11" fmla="*/ 43 h 335"/>
                  <a:gd name="T12" fmla="*/ 141 w 373"/>
                  <a:gd name="T13" fmla="*/ 51 h 335"/>
                  <a:gd name="T14" fmla="*/ 135 w 373"/>
                  <a:gd name="T15" fmla="*/ 73 h 335"/>
                  <a:gd name="T16" fmla="*/ 117 w 373"/>
                  <a:gd name="T17" fmla="*/ 90 h 335"/>
                  <a:gd name="T18" fmla="*/ 109 w 373"/>
                  <a:gd name="T19" fmla="*/ 113 h 335"/>
                  <a:gd name="T20" fmla="*/ 129 w 373"/>
                  <a:gd name="T21" fmla="*/ 116 h 335"/>
                  <a:gd name="T22" fmla="*/ 129 w 373"/>
                  <a:gd name="T23" fmla="*/ 136 h 335"/>
                  <a:gd name="T24" fmla="*/ 99 w 373"/>
                  <a:gd name="T25" fmla="*/ 148 h 335"/>
                  <a:gd name="T26" fmla="*/ 99 w 373"/>
                  <a:gd name="T27" fmla="*/ 160 h 335"/>
                  <a:gd name="T28" fmla="*/ 74 w 373"/>
                  <a:gd name="T29" fmla="*/ 171 h 335"/>
                  <a:gd name="T30" fmla="*/ 58 w 373"/>
                  <a:gd name="T31" fmla="*/ 180 h 335"/>
                  <a:gd name="T32" fmla="*/ 51 w 373"/>
                  <a:gd name="T33" fmla="*/ 166 h 335"/>
                  <a:gd name="T34" fmla="*/ 42 w 373"/>
                  <a:gd name="T35" fmla="*/ 174 h 335"/>
                  <a:gd name="T36" fmla="*/ 44 w 373"/>
                  <a:gd name="T37" fmla="*/ 189 h 335"/>
                  <a:gd name="T38" fmla="*/ 15 w 373"/>
                  <a:gd name="T39" fmla="*/ 203 h 335"/>
                  <a:gd name="T40" fmla="*/ 4 w 373"/>
                  <a:gd name="T41" fmla="*/ 213 h 335"/>
                  <a:gd name="T42" fmla="*/ 85 w 373"/>
                  <a:gd name="T43" fmla="*/ 244 h 335"/>
                  <a:gd name="T44" fmla="*/ 102 w 373"/>
                  <a:gd name="T45" fmla="*/ 247 h 335"/>
                  <a:gd name="T46" fmla="*/ 164 w 373"/>
                  <a:gd name="T47" fmla="*/ 242 h 335"/>
                  <a:gd name="T48" fmla="*/ 202 w 373"/>
                  <a:gd name="T49" fmla="*/ 263 h 335"/>
                  <a:gd name="T50" fmla="*/ 190 w 373"/>
                  <a:gd name="T51" fmla="*/ 286 h 335"/>
                  <a:gd name="T52" fmla="*/ 188 w 373"/>
                  <a:gd name="T53" fmla="*/ 303 h 335"/>
                  <a:gd name="T54" fmla="*/ 220 w 373"/>
                  <a:gd name="T55" fmla="*/ 320 h 335"/>
                  <a:gd name="T56" fmla="*/ 256 w 373"/>
                  <a:gd name="T57" fmla="*/ 324 h 335"/>
                  <a:gd name="T58" fmla="*/ 281 w 373"/>
                  <a:gd name="T59" fmla="*/ 320 h 335"/>
                  <a:gd name="T60" fmla="*/ 338 w 373"/>
                  <a:gd name="T61" fmla="*/ 330 h 335"/>
                  <a:gd name="T62" fmla="*/ 355 w 373"/>
                  <a:gd name="T63" fmla="*/ 330 h 335"/>
                  <a:gd name="T64" fmla="*/ 373 w 373"/>
                  <a:gd name="T65" fmla="*/ 315 h 335"/>
                  <a:gd name="T66" fmla="*/ 358 w 373"/>
                  <a:gd name="T67" fmla="*/ 306 h 335"/>
                  <a:gd name="T68" fmla="*/ 355 w 373"/>
                  <a:gd name="T69" fmla="*/ 289 h 335"/>
                  <a:gd name="T70" fmla="*/ 347 w 373"/>
                  <a:gd name="T71" fmla="*/ 277 h 335"/>
                  <a:gd name="T72" fmla="*/ 332 w 373"/>
                  <a:gd name="T73" fmla="*/ 266 h 335"/>
                  <a:gd name="T74" fmla="*/ 349 w 373"/>
                  <a:gd name="T75" fmla="*/ 241 h 335"/>
                  <a:gd name="T76" fmla="*/ 353 w 373"/>
                  <a:gd name="T77" fmla="*/ 228 h 335"/>
                  <a:gd name="T78" fmla="*/ 309 w 373"/>
                  <a:gd name="T79" fmla="*/ 143 h 335"/>
                  <a:gd name="T80" fmla="*/ 299 w 373"/>
                  <a:gd name="T81" fmla="*/ 121 h 335"/>
                  <a:gd name="T82" fmla="*/ 296 w 373"/>
                  <a:gd name="T83" fmla="*/ 99 h 335"/>
                  <a:gd name="T84" fmla="*/ 305 w 373"/>
                  <a:gd name="T85" fmla="*/ 60 h 335"/>
                  <a:gd name="T86" fmla="*/ 296 w 373"/>
                  <a:gd name="T87" fmla="*/ 51 h 335"/>
                  <a:gd name="T88" fmla="*/ 261 w 373"/>
                  <a:gd name="T89" fmla="*/ 46 h 335"/>
                  <a:gd name="T90" fmla="*/ 244 w 373"/>
                  <a:gd name="T91" fmla="*/ 43 h 335"/>
                  <a:gd name="T92" fmla="*/ 247 w 373"/>
                  <a:gd name="T93" fmla="*/ 28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73" h="335">
                    <a:moveTo>
                      <a:pt x="247" y="22"/>
                    </a:moveTo>
                    <a:lnTo>
                      <a:pt x="241" y="17"/>
                    </a:lnTo>
                    <a:lnTo>
                      <a:pt x="229" y="13"/>
                    </a:lnTo>
                    <a:lnTo>
                      <a:pt x="228" y="0"/>
                    </a:lnTo>
                    <a:lnTo>
                      <a:pt x="221" y="4"/>
                    </a:lnTo>
                    <a:lnTo>
                      <a:pt x="220" y="10"/>
                    </a:lnTo>
                    <a:lnTo>
                      <a:pt x="214" y="25"/>
                    </a:lnTo>
                    <a:lnTo>
                      <a:pt x="212" y="29"/>
                    </a:lnTo>
                    <a:lnTo>
                      <a:pt x="214" y="40"/>
                    </a:lnTo>
                    <a:lnTo>
                      <a:pt x="220" y="51"/>
                    </a:lnTo>
                    <a:lnTo>
                      <a:pt x="221" y="60"/>
                    </a:lnTo>
                    <a:lnTo>
                      <a:pt x="217" y="58"/>
                    </a:lnTo>
                    <a:lnTo>
                      <a:pt x="208" y="60"/>
                    </a:lnTo>
                    <a:lnTo>
                      <a:pt x="200" y="57"/>
                    </a:lnTo>
                    <a:lnTo>
                      <a:pt x="196" y="52"/>
                    </a:lnTo>
                    <a:lnTo>
                      <a:pt x="184" y="51"/>
                    </a:lnTo>
                    <a:lnTo>
                      <a:pt x="174" y="45"/>
                    </a:lnTo>
                    <a:lnTo>
                      <a:pt x="168" y="43"/>
                    </a:lnTo>
                    <a:lnTo>
                      <a:pt x="162" y="48"/>
                    </a:lnTo>
                    <a:lnTo>
                      <a:pt x="147" y="49"/>
                    </a:lnTo>
                    <a:lnTo>
                      <a:pt x="141" y="51"/>
                    </a:lnTo>
                    <a:lnTo>
                      <a:pt x="135" y="61"/>
                    </a:lnTo>
                    <a:lnTo>
                      <a:pt x="138" y="70"/>
                    </a:lnTo>
                    <a:lnTo>
                      <a:pt x="135" y="73"/>
                    </a:lnTo>
                    <a:lnTo>
                      <a:pt x="127" y="75"/>
                    </a:lnTo>
                    <a:lnTo>
                      <a:pt x="121" y="80"/>
                    </a:lnTo>
                    <a:lnTo>
                      <a:pt x="117" y="90"/>
                    </a:lnTo>
                    <a:lnTo>
                      <a:pt x="114" y="102"/>
                    </a:lnTo>
                    <a:lnTo>
                      <a:pt x="108" y="110"/>
                    </a:lnTo>
                    <a:lnTo>
                      <a:pt x="109" y="113"/>
                    </a:lnTo>
                    <a:lnTo>
                      <a:pt x="115" y="119"/>
                    </a:lnTo>
                    <a:lnTo>
                      <a:pt x="124" y="119"/>
                    </a:lnTo>
                    <a:lnTo>
                      <a:pt x="129" y="116"/>
                    </a:lnTo>
                    <a:lnTo>
                      <a:pt x="133" y="118"/>
                    </a:lnTo>
                    <a:lnTo>
                      <a:pt x="136" y="122"/>
                    </a:lnTo>
                    <a:lnTo>
                      <a:pt x="129" y="136"/>
                    </a:lnTo>
                    <a:lnTo>
                      <a:pt x="123" y="142"/>
                    </a:lnTo>
                    <a:lnTo>
                      <a:pt x="109" y="140"/>
                    </a:lnTo>
                    <a:lnTo>
                      <a:pt x="99" y="148"/>
                    </a:lnTo>
                    <a:lnTo>
                      <a:pt x="105" y="152"/>
                    </a:lnTo>
                    <a:lnTo>
                      <a:pt x="103" y="156"/>
                    </a:lnTo>
                    <a:lnTo>
                      <a:pt x="99" y="160"/>
                    </a:lnTo>
                    <a:lnTo>
                      <a:pt x="88" y="159"/>
                    </a:lnTo>
                    <a:lnTo>
                      <a:pt x="85" y="166"/>
                    </a:lnTo>
                    <a:lnTo>
                      <a:pt x="74" y="171"/>
                    </a:lnTo>
                    <a:lnTo>
                      <a:pt x="68" y="171"/>
                    </a:lnTo>
                    <a:lnTo>
                      <a:pt x="65" y="174"/>
                    </a:lnTo>
                    <a:lnTo>
                      <a:pt x="58" y="180"/>
                    </a:lnTo>
                    <a:lnTo>
                      <a:pt x="48" y="174"/>
                    </a:lnTo>
                    <a:lnTo>
                      <a:pt x="47" y="171"/>
                    </a:lnTo>
                    <a:lnTo>
                      <a:pt x="51" y="166"/>
                    </a:lnTo>
                    <a:lnTo>
                      <a:pt x="48" y="163"/>
                    </a:lnTo>
                    <a:lnTo>
                      <a:pt x="45" y="165"/>
                    </a:lnTo>
                    <a:lnTo>
                      <a:pt x="42" y="174"/>
                    </a:lnTo>
                    <a:lnTo>
                      <a:pt x="48" y="183"/>
                    </a:lnTo>
                    <a:lnTo>
                      <a:pt x="50" y="189"/>
                    </a:lnTo>
                    <a:lnTo>
                      <a:pt x="44" y="189"/>
                    </a:lnTo>
                    <a:lnTo>
                      <a:pt x="38" y="197"/>
                    </a:lnTo>
                    <a:lnTo>
                      <a:pt x="26" y="201"/>
                    </a:lnTo>
                    <a:lnTo>
                      <a:pt x="15" y="203"/>
                    </a:lnTo>
                    <a:lnTo>
                      <a:pt x="7" y="207"/>
                    </a:lnTo>
                    <a:lnTo>
                      <a:pt x="3" y="210"/>
                    </a:lnTo>
                    <a:lnTo>
                      <a:pt x="4" y="213"/>
                    </a:lnTo>
                    <a:lnTo>
                      <a:pt x="0" y="225"/>
                    </a:lnTo>
                    <a:lnTo>
                      <a:pt x="0" y="239"/>
                    </a:lnTo>
                    <a:lnTo>
                      <a:pt x="85" y="244"/>
                    </a:lnTo>
                    <a:lnTo>
                      <a:pt x="94" y="247"/>
                    </a:lnTo>
                    <a:lnTo>
                      <a:pt x="95" y="248"/>
                    </a:lnTo>
                    <a:lnTo>
                      <a:pt x="102" y="247"/>
                    </a:lnTo>
                    <a:lnTo>
                      <a:pt x="111" y="247"/>
                    </a:lnTo>
                    <a:lnTo>
                      <a:pt x="126" y="239"/>
                    </a:lnTo>
                    <a:lnTo>
                      <a:pt x="164" y="242"/>
                    </a:lnTo>
                    <a:lnTo>
                      <a:pt x="174" y="244"/>
                    </a:lnTo>
                    <a:lnTo>
                      <a:pt x="194" y="253"/>
                    </a:lnTo>
                    <a:lnTo>
                      <a:pt x="202" y="263"/>
                    </a:lnTo>
                    <a:lnTo>
                      <a:pt x="208" y="279"/>
                    </a:lnTo>
                    <a:lnTo>
                      <a:pt x="197" y="288"/>
                    </a:lnTo>
                    <a:lnTo>
                      <a:pt x="190" y="286"/>
                    </a:lnTo>
                    <a:lnTo>
                      <a:pt x="184" y="292"/>
                    </a:lnTo>
                    <a:lnTo>
                      <a:pt x="184" y="298"/>
                    </a:lnTo>
                    <a:lnTo>
                      <a:pt x="188" y="303"/>
                    </a:lnTo>
                    <a:lnTo>
                      <a:pt x="200" y="312"/>
                    </a:lnTo>
                    <a:lnTo>
                      <a:pt x="211" y="317"/>
                    </a:lnTo>
                    <a:lnTo>
                      <a:pt x="220" y="320"/>
                    </a:lnTo>
                    <a:lnTo>
                      <a:pt x="240" y="323"/>
                    </a:lnTo>
                    <a:lnTo>
                      <a:pt x="244" y="324"/>
                    </a:lnTo>
                    <a:lnTo>
                      <a:pt x="256" y="324"/>
                    </a:lnTo>
                    <a:lnTo>
                      <a:pt x="265" y="323"/>
                    </a:lnTo>
                    <a:lnTo>
                      <a:pt x="272" y="323"/>
                    </a:lnTo>
                    <a:lnTo>
                      <a:pt x="281" y="320"/>
                    </a:lnTo>
                    <a:lnTo>
                      <a:pt x="311" y="321"/>
                    </a:lnTo>
                    <a:lnTo>
                      <a:pt x="323" y="323"/>
                    </a:lnTo>
                    <a:lnTo>
                      <a:pt x="338" y="330"/>
                    </a:lnTo>
                    <a:lnTo>
                      <a:pt x="344" y="335"/>
                    </a:lnTo>
                    <a:lnTo>
                      <a:pt x="349" y="332"/>
                    </a:lnTo>
                    <a:lnTo>
                      <a:pt x="355" y="330"/>
                    </a:lnTo>
                    <a:lnTo>
                      <a:pt x="361" y="332"/>
                    </a:lnTo>
                    <a:lnTo>
                      <a:pt x="364" y="326"/>
                    </a:lnTo>
                    <a:lnTo>
                      <a:pt x="373" y="315"/>
                    </a:lnTo>
                    <a:lnTo>
                      <a:pt x="369" y="314"/>
                    </a:lnTo>
                    <a:lnTo>
                      <a:pt x="364" y="306"/>
                    </a:lnTo>
                    <a:lnTo>
                      <a:pt x="358" y="306"/>
                    </a:lnTo>
                    <a:lnTo>
                      <a:pt x="355" y="300"/>
                    </a:lnTo>
                    <a:lnTo>
                      <a:pt x="349" y="298"/>
                    </a:lnTo>
                    <a:lnTo>
                      <a:pt x="355" y="289"/>
                    </a:lnTo>
                    <a:lnTo>
                      <a:pt x="350" y="289"/>
                    </a:lnTo>
                    <a:lnTo>
                      <a:pt x="346" y="282"/>
                    </a:lnTo>
                    <a:lnTo>
                      <a:pt x="347" y="277"/>
                    </a:lnTo>
                    <a:lnTo>
                      <a:pt x="338" y="271"/>
                    </a:lnTo>
                    <a:lnTo>
                      <a:pt x="337" y="266"/>
                    </a:lnTo>
                    <a:lnTo>
                      <a:pt x="332" y="266"/>
                    </a:lnTo>
                    <a:lnTo>
                      <a:pt x="334" y="260"/>
                    </a:lnTo>
                    <a:lnTo>
                      <a:pt x="344" y="248"/>
                    </a:lnTo>
                    <a:lnTo>
                      <a:pt x="349" y="241"/>
                    </a:lnTo>
                    <a:lnTo>
                      <a:pt x="340" y="236"/>
                    </a:lnTo>
                    <a:lnTo>
                      <a:pt x="340" y="233"/>
                    </a:lnTo>
                    <a:lnTo>
                      <a:pt x="353" y="228"/>
                    </a:lnTo>
                    <a:lnTo>
                      <a:pt x="363" y="216"/>
                    </a:lnTo>
                    <a:lnTo>
                      <a:pt x="366" y="206"/>
                    </a:lnTo>
                    <a:lnTo>
                      <a:pt x="309" y="143"/>
                    </a:lnTo>
                    <a:lnTo>
                      <a:pt x="302" y="137"/>
                    </a:lnTo>
                    <a:lnTo>
                      <a:pt x="299" y="130"/>
                    </a:lnTo>
                    <a:lnTo>
                      <a:pt x="299" y="121"/>
                    </a:lnTo>
                    <a:lnTo>
                      <a:pt x="293" y="111"/>
                    </a:lnTo>
                    <a:lnTo>
                      <a:pt x="291" y="104"/>
                    </a:lnTo>
                    <a:lnTo>
                      <a:pt x="296" y="99"/>
                    </a:lnTo>
                    <a:lnTo>
                      <a:pt x="300" y="98"/>
                    </a:lnTo>
                    <a:lnTo>
                      <a:pt x="300" y="78"/>
                    </a:lnTo>
                    <a:lnTo>
                      <a:pt x="305" y="60"/>
                    </a:lnTo>
                    <a:lnTo>
                      <a:pt x="306" y="60"/>
                    </a:lnTo>
                    <a:lnTo>
                      <a:pt x="296" y="54"/>
                    </a:lnTo>
                    <a:lnTo>
                      <a:pt x="296" y="51"/>
                    </a:lnTo>
                    <a:lnTo>
                      <a:pt x="294" y="52"/>
                    </a:lnTo>
                    <a:lnTo>
                      <a:pt x="272" y="49"/>
                    </a:lnTo>
                    <a:lnTo>
                      <a:pt x="261" y="46"/>
                    </a:lnTo>
                    <a:lnTo>
                      <a:pt x="253" y="52"/>
                    </a:lnTo>
                    <a:lnTo>
                      <a:pt x="244" y="51"/>
                    </a:lnTo>
                    <a:lnTo>
                      <a:pt x="244" y="43"/>
                    </a:lnTo>
                    <a:lnTo>
                      <a:pt x="240" y="43"/>
                    </a:lnTo>
                    <a:lnTo>
                      <a:pt x="235" y="38"/>
                    </a:lnTo>
                    <a:lnTo>
                      <a:pt x="247" y="28"/>
                    </a:lnTo>
                    <a:lnTo>
                      <a:pt x="250" y="26"/>
                    </a:lnTo>
                    <a:lnTo>
                      <a:pt x="247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4" name="Freeform 1296">
                <a:extLst>
                  <a:ext uri="{FF2B5EF4-FFF2-40B4-BE49-F238E27FC236}">
                    <a16:creationId xmlns:a16="http://schemas.microsoft.com/office/drawing/2014/main" id="{02B2894F-6811-A542-B345-5FAE9C404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860"/>
                <a:ext cx="187" cy="167"/>
              </a:xfrm>
              <a:custGeom>
                <a:avLst/>
                <a:gdLst>
                  <a:gd name="T0" fmla="*/ 247 w 373"/>
                  <a:gd name="T1" fmla="*/ 28 h 335"/>
                  <a:gd name="T2" fmla="*/ 244 w 373"/>
                  <a:gd name="T3" fmla="*/ 43 h 335"/>
                  <a:gd name="T4" fmla="*/ 261 w 373"/>
                  <a:gd name="T5" fmla="*/ 46 h 335"/>
                  <a:gd name="T6" fmla="*/ 296 w 373"/>
                  <a:gd name="T7" fmla="*/ 51 h 335"/>
                  <a:gd name="T8" fmla="*/ 305 w 373"/>
                  <a:gd name="T9" fmla="*/ 60 h 335"/>
                  <a:gd name="T10" fmla="*/ 296 w 373"/>
                  <a:gd name="T11" fmla="*/ 99 h 335"/>
                  <a:gd name="T12" fmla="*/ 299 w 373"/>
                  <a:gd name="T13" fmla="*/ 121 h 335"/>
                  <a:gd name="T14" fmla="*/ 309 w 373"/>
                  <a:gd name="T15" fmla="*/ 143 h 335"/>
                  <a:gd name="T16" fmla="*/ 353 w 373"/>
                  <a:gd name="T17" fmla="*/ 228 h 335"/>
                  <a:gd name="T18" fmla="*/ 349 w 373"/>
                  <a:gd name="T19" fmla="*/ 241 h 335"/>
                  <a:gd name="T20" fmla="*/ 332 w 373"/>
                  <a:gd name="T21" fmla="*/ 266 h 335"/>
                  <a:gd name="T22" fmla="*/ 347 w 373"/>
                  <a:gd name="T23" fmla="*/ 277 h 335"/>
                  <a:gd name="T24" fmla="*/ 355 w 373"/>
                  <a:gd name="T25" fmla="*/ 289 h 335"/>
                  <a:gd name="T26" fmla="*/ 358 w 373"/>
                  <a:gd name="T27" fmla="*/ 306 h 335"/>
                  <a:gd name="T28" fmla="*/ 373 w 373"/>
                  <a:gd name="T29" fmla="*/ 315 h 335"/>
                  <a:gd name="T30" fmla="*/ 355 w 373"/>
                  <a:gd name="T31" fmla="*/ 330 h 335"/>
                  <a:gd name="T32" fmla="*/ 338 w 373"/>
                  <a:gd name="T33" fmla="*/ 330 h 335"/>
                  <a:gd name="T34" fmla="*/ 281 w 373"/>
                  <a:gd name="T35" fmla="*/ 320 h 335"/>
                  <a:gd name="T36" fmla="*/ 256 w 373"/>
                  <a:gd name="T37" fmla="*/ 324 h 335"/>
                  <a:gd name="T38" fmla="*/ 220 w 373"/>
                  <a:gd name="T39" fmla="*/ 320 h 335"/>
                  <a:gd name="T40" fmla="*/ 188 w 373"/>
                  <a:gd name="T41" fmla="*/ 303 h 335"/>
                  <a:gd name="T42" fmla="*/ 190 w 373"/>
                  <a:gd name="T43" fmla="*/ 286 h 335"/>
                  <a:gd name="T44" fmla="*/ 202 w 373"/>
                  <a:gd name="T45" fmla="*/ 263 h 335"/>
                  <a:gd name="T46" fmla="*/ 164 w 373"/>
                  <a:gd name="T47" fmla="*/ 242 h 335"/>
                  <a:gd name="T48" fmla="*/ 102 w 373"/>
                  <a:gd name="T49" fmla="*/ 247 h 335"/>
                  <a:gd name="T50" fmla="*/ 85 w 373"/>
                  <a:gd name="T51" fmla="*/ 244 h 335"/>
                  <a:gd name="T52" fmla="*/ 4 w 373"/>
                  <a:gd name="T53" fmla="*/ 213 h 335"/>
                  <a:gd name="T54" fmla="*/ 15 w 373"/>
                  <a:gd name="T55" fmla="*/ 203 h 335"/>
                  <a:gd name="T56" fmla="*/ 44 w 373"/>
                  <a:gd name="T57" fmla="*/ 189 h 335"/>
                  <a:gd name="T58" fmla="*/ 42 w 373"/>
                  <a:gd name="T59" fmla="*/ 174 h 335"/>
                  <a:gd name="T60" fmla="*/ 51 w 373"/>
                  <a:gd name="T61" fmla="*/ 166 h 335"/>
                  <a:gd name="T62" fmla="*/ 58 w 373"/>
                  <a:gd name="T63" fmla="*/ 180 h 335"/>
                  <a:gd name="T64" fmla="*/ 74 w 373"/>
                  <a:gd name="T65" fmla="*/ 171 h 335"/>
                  <a:gd name="T66" fmla="*/ 99 w 373"/>
                  <a:gd name="T67" fmla="*/ 160 h 335"/>
                  <a:gd name="T68" fmla="*/ 99 w 373"/>
                  <a:gd name="T69" fmla="*/ 148 h 335"/>
                  <a:gd name="T70" fmla="*/ 129 w 373"/>
                  <a:gd name="T71" fmla="*/ 136 h 335"/>
                  <a:gd name="T72" fmla="*/ 129 w 373"/>
                  <a:gd name="T73" fmla="*/ 116 h 335"/>
                  <a:gd name="T74" fmla="*/ 109 w 373"/>
                  <a:gd name="T75" fmla="*/ 113 h 335"/>
                  <a:gd name="T76" fmla="*/ 117 w 373"/>
                  <a:gd name="T77" fmla="*/ 90 h 335"/>
                  <a:gd name="T78" fmla="*/ 135 w 373"/>
                  <a:gd name="T79" fmla="*/ 73 h 335"/>
                  <a:gd name="T80" fmla="*/ 141 w 373"/>
                  <a:gd name="T81" fmla="*/ 51 h 335"/>
                  <a:gd name="T82" fmla="*/ 168 w 373"/>
                  <a:gd name="T83" fmla="*/ 43 h 335"/>
                  <a:gd name="T84" fmla="*/ 196 w 373"/>
                  <a:gd name="T85" fmla="*/ 52 h 335"/>
                  <a:gd name="T86" fmla="*/ 217 w 373"/>
                  <a:gd name="T87" fmla="*/ 58 h 335"/>
                  <a:gd name="T88" fmla="*/ 214 w 373"/>
                  <a:gd name="T89" fmla="*/ 40 h 335"/>
                  <a:gd name="T90" fmla="*/ 220 w 373"/>
                  <a:gd name="T91" fmla="*/ 10 h 335"/>
                  <a:gd name="T92" fmla="*/ 229 w 373"/>
                  <a:gd name="T93" fmla="*/ 13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73" h="335">
                    <a:moveTo>
                      <a:pt x="247" y="22"/>
                    </a:moveTo>
                    <a:lnTo>
                      <a:pt x="250" y="26"/>
                    </a:lnTo>
                    <a:lnTo>
                      <a:pt x="247" y="28"/>
                    </a:lnTo>
                    <a:lnTo>
                      <a:pt x="235" y="38"/>
                    </a:lnTo>
                    <a:lnTo>
                      <a:pt x="240" y="43"/>
                    </a:lnTo>
                    <a:lnTo>
                      <a:pt x="244" y="43"/>
                    </a:lnTo>
                    <a:lnTo>
                      <a:pt x="244" y="51"/>
                    </a:lnTo>
                    <a:lnTo>
                      <a:pt x="253" y="52"/>
                    </a:lnTo>
                    <a:lnTo>
                      <a:pt x="261" y="46"/>
                    </a:lnTo>
                    <a:lnTo>
                      <a:pt x="272" y="49"/>
                    </a:lnTo>
                    <a:lnTo>
                      <a:pt x="294" y="52"/>
                    </a:lnTo>
                    <a:lnTo>
                      <a:pt x="296" y="51"/>
                    </a:lnTo>
                    <a:lnTo>
                      <a:pt x="296" y="54"/>
                    </a:lnTo>
                    <a:lnTo>
                      <a:pt x="306" y="60"/>
                    </a:lnTo>
                    <a:lnTo>
                      <a:pt x="305" y="60"/>
                    </a:lnTo>
                    <a:lnTo>
                      <a:pt x="300" y="78"/>
                    </a:lnTo>
                    <a:lnTo>
                      <a:pt x="300" y="98"/>
                    </a:lnTo>
                    <a:lnTo>
                      <a:pt x="296" y="99"/>
                    </a:lnTo>
                    <a:lnTo>
                      <a:pt x="291" y="104"/>
                    </a:lnTo>
                    <a:lnTo>
                      <a:pt x="293" y="111"/>
                    </a:lnTo>
                    <a:lnTo>
                      <a:pt x="299" y="121"/>
                    </a:lnTo>
                    <a:lnTo>
                      <a:pt x="299" y="130"/>
                    </a:lnTo>
                    <a:lnTo>
                      <a:pt x="302" y="137"/>
                    </a:lnTo>
                    <a:lnTo>
                      <a:pt x="309" y="143"/>
                    </a:lnTo>
                    <a:lnTo>
                      <a:pt x="366" y="206"/>
                    </a:lnTo>
                    <a:lnTo>
                      <a:pt x="363" y="216"/>
                    </a:lnTo>
                    <a:lnTo>
                      <a:pt x="353" y="228"/>
                    </a:lnTo>
                    <a:lnTo>
                      <a:pt x="340" y="233"/>
                    </a:lnTo>
                    <a:lnTo>
                      <a:pt x="340" y="236"/>
                    </a:lnTo>
                    <a:lnTo>
                      <a:pt x="349" y="241"/>
                    </a:lnTo>
                    <a:lnTo>
                      <a:pt x="344" y="248"/>
                    </a:lnTo>
                    <a:lnTo>
                      <a:pt x="334" y="260"/>
                    </a:lnTo>
                    <a:lnTo>
                      <a:pt x="332" y="266"/>
                    </a:lnTo>
                    <a:lnTo>
                      <a:pt x="337" y="266"/>
                    </a:lnTo>
                    <a:lnTo>
                      <a:pt x="338" y="271"/>
                    </a:lnTo>
                    <a:lnTo>
                      <a:pt x="347" y="277"/>
                    </a:lnTo>
                    <a:lnTo>
                      <a:pt x="346" y="282"/>
                    </a:lnTo>
                    <a:lnTo>
                      <a:pt x="350" y="289"/>
                    </a:lnTo>
                    <a:lnTo>
                      <a:pt x="355" y="289"/>
                    </a:lnTo>
                    <a:lnTo>
                      <a:pt x="349" y="298"/>
                    </a:lnTo>
                    <a:lnTo>
                      <a:pt x="355" y="300"/>
                    </a:lnTo>
                    <a:lnTo>
                      <a:pt x="358" y="306"/>
                    </a:lnTo>
                    <a:lnTo>
                      <a:pt x="364" y="306"/>
                    </a:lnTo>
                    <a:lnTo>
                      <a:pt x="369" y="314"/>
                    </a:lnTo>
                    <a:lnTo>
                      <a:pt x="373" y="315"/>
                    </a:lnTo>
                    <a:lnTo>
                      <a:pt x="364" y="326"/>
                    </a:lnTo>
                    <a:lnTo>
                      <a:pt x="361" y="332"/>
                    </a:lnTo>
                    <a:lnTo>
                      <a:pt x="355" y="330"/>
                    </a:lnTo>
                    <a:lnTo>
                      <a:pt x="349" y="332"/>
                    </a:lnTo>
                    <a:lnTo>
                      <a:pt x="344" y="335"/>
                    </a:lnTo>
                    <a:lnTo>
                      <a:pt x="338" y="330"/>
                    </a:lnTo>
                    <a:lnTo>
                      <a:pt x="323" y="323"/>
                    </a:lnTo>
                    <a:lnTo>
                      <a:pt x="311" y="321"/>
                    </a:lnTo>
                    <a:lnTo>
                      <a:pt x="281" y="320"/>
                    </a:lnTo>
                    <a:lnTo>
                      <a:pt x="272" y="323"/>
                    </a:lnTo>
                    <a:lnTo>
                      <a:pt x="265" y="323"/>
                    </a:lnTo>
                    <a:lnTo>
                      <a:pt x="256" y="324"/>
                    </a:lnTo>
                    <a:lnTo>
                      <a:pt x="244" y="324"/>
                    </a:lnTo>
                    <a:lnTo>
                      <a:pt x="240" y="323"/>
                    </a:lnTo>
                    <a:lnTo>
                      <a:pt x="220" y="320"/>
                    </a:lnTo>
                    <a:lnTo>
                      <a:pt x="211" y="317"/>
                    </a:lnTo>
                    <a:lnTo>
                      <a:pt x="200" y="312"/>
                    </a:lnTo>
                    <a:lnTo>
                      <a:pt x="188" y="303"/>
                    </a:lnTo>
                    <a:lnTo>
                      <a:pt x="184" y="298"/>
                    </a:lnTo>
                    <a:lnTo>
                      <a:pt x="184" y="292"/>
                    </a:lnTo>
                    <a:lnTo>
                      <a:pt x="190" y="286"/>
                    </a:lnTo>
                    <a:lnTo>
                      <a:pt x="197" y="288"/>
                    </a:lnTo>
                    <a:lnTo>
                      <a:pt x="208" y="279"/>
                    </a:lnTo>
                    <a:lnTo>
                      <a:pt x="202" y="263"/>
                    </a:lnTo>
                    <a:lnTo>
                      <a:pt x="194" y="253"/>
                    </a:lnTo>
                    <a:lnTo>
                      <a:pt x="174" y="244"/>
                    </a:lnTo>
                    <a:lnTo>
                      <a:pt x="164" y="242"/>
                    </a:lnTo>
                    <a:lnTo>
                      <a:pt x="126" y="239"/>
                    </a:lnTo>
                    <a:lnTo>
                      <a:pt x="111" y="247"/>
                    </a:lnTo>
                    <a:lnTo>
                      <a:pt x="102" y="247"/>
                    </a:lnTo>
                    <a:lnTo>
                      <a:pt x="95" y="248"/>
                    </a:lnTo>
                    <a:lnTo>
                      <a:pt x="94" y="247"/>
                    </a:lnTo>
                    <a:lnTo>
                      <a:pt x="85" y="244"/>
                    </a:lnTo>
                    <a:lnTo>
                      <a:pt x="0" y="239"/>
                    </a:lnTo>
                    <a:lnTo>
                      <a:pt x="0" y="225"/>
                    </a:lnTo>
                    <a:lnTo>
                      <a:pt x="4" y="213"/>
                    </a:lnTo>
                    <a:lnTo>
                      <a:pt x="3" y="210"/>
                    </a:lnTo>
                    <a:lnTo>
                      <a:pt x="7" y="207"/>
                    </a:lnTo>
                    <a:lnTo>
                      <a:pt x="15" y="203"/>
                    </a:lnTo>
                    <a:lnTo>
                      <a:pt x="26" y="201"/>
                    </a:lnTo>
                    <a:lnTo>
                      <a:pt x="38" y="197"/>
                    </a:lnTo>
                    <a:lnTo>
                      <a:pt x="44" y="189"/>
                    </a:lnTo>
                    <a:lnTo>
                      <a:pt x="50" y="189"/>
                    </a:lnTo>
                    <a:lnTo>
                      <a:pt x="48" y="183"/>
                    </a:lnTo>
                    <a:lnTo>
                      <a:pt x="42" y="174"/>
                    </a:lnTo>
                    <a:lnTo>
                      <a:pt x="45" y="165"/>
                    </a:lnTo>
                    <a:lnTo>
                      <a:pt x="48" y="163"/>
                    </a:lnTo>
                    <a:lnTo>
                      <a:pt x="51" y="166"/>
                    </a:lnTo>
                    <a:lnTo>
                      <a:pt x="47" y="171"/>
                    </a:lnTo>
                    <a:lnTo>
                      <a:pt x="48" y="174"/>
                    </a:lnTo>
                    <a:lnTo>
                      <a:pt x="58" y="180"/>
                    </a:lnTo>
                    <a:lnTo>
                      <a:pt x="65" y="174"/>
                    </a:lnTo>
                    <a:lnTo>
                      <a:pt x="68" y="171"/>
                    </a:lnTo>
                    <a:lnTo>
                      <a:pt x="74" y="171"/>
                    </a:lnTo>
                    <a:lnTo>
                      <a:pt x="85" y="166"/>
                    </a:lnTo>
                    <a:lnTo>
                      <a:pt x="88" y="159"/>
                    </a:lnTo>
                    <a:lnTo>
                      <a:pt x="99" y="160"/>
                    </a:lnTo>
                    <a:lnTo>
                      <a:pt x="103" y="156"/>
                    </a:lnTo>
                    <a:lnTo>
                      <a:pt x="105" y="152"/>
                    </a:lnTo>
                    <a:lnTo>
                      <a:pt x="99" y="148"/>
                    </a:lnTo>
                    <a:lnTo>
                      <a:pt x="109" y="140"/>
                    </a:lnTo>
                    <a:lnTo>
                      <a:pt x="123" y="142"/>
                    </a:lnTo>
                    <a:lnTo>
                      <a:pt x="129" y="136"/>
                    </a:lnTo>
                    <a:lnTo>
                      <a:pt x="136" y="122"/>
                    </a:lnTo>
                    <a:lnTo>
                      <a:pt x="133" y="118"/>
                    </a:lnTo>
                    <a:lnTo>
                      <a:pt x="129" y="116"/>
                    </a:lnTo>
                    <a:lnTo>
                      <a:pt x="124" y="119"/>
                    </a:lnTo>
                    <a:lnTo>
                      <a:pt x="115" y="119"/>
                    </a:lnTo>
                    <a:lnTo>
                      <a:pt x="109" y="113"/>
                    </a:lnTo>
                    <a:lnTo>
                      <a:pt x="108" y="110"/>
                    </a:lnTo>
                    <a:lnTo>
                      <a:pt x="114" y="102"/>
                    </a:lnTo>
                    <a:lnTo>
                      <a:pt x="117" y="90"/>
                    </a:lnTo>
                    <a:lnTo>
                      <a:pt x="121" y="80"/>
                    </a:lnTo>
                    <a:lnTo>
                      <a:pt x="127" y="75"/>
                    </a:lnTo>
                    <a:lnTo>
                      <a:pt x="135" y="73"/>
                    </a:lnTo>
                    <a:lnTo>
                      <a:pt x="138" y="70"/>
                    </a:lnTo>
                    <a:lnTo>
                      <a:pt x="135" y="61"/>
                    </a:lnTo>
                    <a:lnTo>
                      <a:pt x="141" y="51"/>
                    </a:lnTo>
                    <a:lnTo>
                      <a:pt x="147" y="49"/>
                    </a:lnTo>
                    <a:lnTo>
                      <a:pt x="162" y="48"/>
                    </a:lnTo>
                    <a:lnTo>
                      <a:pt x="168" y="43"/>
                    </a:lnTo>
                    <a:lnTo>
                      <a:pt x="174" y="45"/>
                    </a:lnTo>
                    <a:lnTo>
                      <a:pt x="184" y="51"/>
                    </a:lnTo>
                    <a:lnTo>
                      <a:pt x="196" y="52"/>
                    </a:lnTo>
                    <a:lnTo>
                      <a:pt x="200" y="57"/>
                    </a:lnTo>
                    <a:lnTo>
                      <a:pt x="208" y="60"/>
                    </a:lnTo>
                    <a:lnTo>
                      <a:pt x="217" y="58"/>
                    </a:lnTo>
                    <a:lnTo>
                      <a:pt x="221" y="60"/>
                    </a:lnTo>
                    <a:lnTo>
                      <a:pt x="220" y="51"/>
                    </a:lnTo>
                    <a:lnTo>
                      <a:pt x="214" y="40"/>
                    </a:lnTo>
                    <a:lnTo>
                      <a:pt x="212" y="29"/>
                    </a:lnTo>
                    <a:lnTo>
                      <a:pt x="214" y="25"/>
                    </a:lnTo>
                    <a:lnTo>
                      <a:pt x="220" y="10"/>
                    </a:lnTo>
                    <a:lnTo>
                      <a:pt x="221" y="4"/>
                    </a:lnTo>
                    <a:lnTo>
                      <a:pt x="228" y="0"/>
                    </a:lnTo>
                    <a:lnTo>
                      <a:pt x="229" y="13"/>
                    </a:lnTo>
                    <a:lnTo>
                      <a:pt x="241" y="17"/>
                    </a:lnTo>
                    <a:lnTo>
                      <a:pt x="247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5" name="Freeform 1297">
                <a:extLst>
                  <a:ext uri="{FF2B5EF4-FFF2-40B4-BE49-F238E27FC236}">
                    <a16:creationId xmlns:a16="http://schemas.microsoft.com/office/drawing/2014/main" id="{3E830AB4-AEF7-3F3E-A5AD-8C0819820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860"/>
                <a:ext cx="187" cy="167"/>
              </a:xfrm>
              <a:custGeom>
                <a:avLst/>
                <a:gdLst>
                  <a:gd name="T0" fmla="*/ 247 w 373"/>
                  <a:gd name="T1" fmla="*/ 28 h 335"/>
                  <a:gd name="T2" fmla="*/ 244 w 373"/>
                  <a:gd name="T3" fmla="*/ 43 h 335"/>
                  <a:gd name="T4" fmla="*/ 261 w 373"/>
                  <a:gd name="T5" fmla="*/ 46 h 335"/>
                  <a:gd name="T6" fmla="*/ 296 w 373"/>
                  <a:gd name="T7" fmla="*/ 51 h 335"/>
                  <a:gd name="T8" fmla="*/ 305 w 373"/>
                  <a:gd name="T9" fmla="*/ 60 h 335"/>
                  <a:gd name="T10" fmla="*/ 296 w 373"/>
                  <a:gd name="T11" fmla="*/ 99 h 335"/>
                  <a:gd name="T12" fmla="*/ 299 w 373"/>
                  <a:gd name="T13" fmla="*/ 121 h 335"/>
                  <a:gd name="T14" fmla="*/ 309 w 373"/>
                  <a:gd name="T15" fmla="*/ 143 h 335"/>
                  <a:gd name="T16" fmla="*/ 353 w 373"/>
                  <a:gd name="T17" fmla="*/ 228 h 335"/>
                  <a:gd name="T18" fmla="*/ 349 w 373"/>
                  <a:gd name="T19" fmla="*/ 241 h 335"/>
                  <a:gd name="T20" fmla="*/ 332 w 373"/>
                  <a:gd name="T21" fmla="*/ 266 h 335"/>
                  <a:gd name="T22" fmla="*/ 347 w 373"/>
                  <a:gd name="T23" fmla="*/ 277 h 335"/>
                  <a:gd name="T24" fmla="*/ 355 w 373"/>
                  <a:gd name="T25" fmla="*/ 289 h 335"/>
                  <a:gd name="T26" fmla="*/ 358 w 373"/>
                  <a:gd name="T27" fmla="*/ 306 h 335"/>
                  <a:gd name="T28" fmla="*/ 373 w 373"/>
                  <a:gd name="T29" fmla="*/ 315 h 335"/>
                  <a:gd name="T30" fmla="*/ 355 w 373"/>
                  <a:gd name="T31" fmla="*/ 330 h 335"/>
                  <a:gd name="T32" fmla="*/ 338 w 373"/>
                  <a:gd name="T33" fmla="*/ 330 h 335"/>
                  <a:gd name="T34" fmla="*/ 281 w 373"/>
                  <a:gd name="T35" fmla="*/ 320 h 335"/>
                  <a:gd name="T36" fmla="*/ 256 w 373"/>
                  <a:gd name="T37" fmla="*/ 324 h 335"/>
                  <a:gd name="T38" fmla="*/ 220 w 373"/>
                  <a:gd name="T39" fmla="*/ 320 h 335"/>
                  <a:gd name="T40" fmla="*/ 188 w 373"/>
                  <a:gd name="T41" fmla="*/ 303 h 335"/>
                  <a:gd name="T42" fmla="*/ 190 w 373"/>
                  <a:gd name="T43" fmla="*/ 286 h 335"/>
                  <a:gd name="T44" fmla="*/ 202 w 373"/>
                  <a:gd name="T45" fmla="*/ 263 h 335"/>
                  <a:gd name="T46" fmla="*/ 164 w 373"/>
                  <a:gd name="T47" fmla="*/ 242 h 335"/>
                  <a:gd name="T48" fmla="*/ 102 w 373"/>
                  <a:gd name="T49" fmla="*/ 247 h 335"/>
                  <a:gd name="T50" fmla="*/ 85 w 373"/>
                  <a:gd name="T51" fmla="*/ 244 h 335"/>
                  <a:gd name="T52" fmla="*/ 4 w 373"/>
                  <a:gd name="T53" fmla="*/ 213 h 335"/>
                  <a:gd name="T54" fmla="*/ 15 w 373"/>
                  <a:gd name="T55" fmla="*/ 203 h 335"/>
                  <a:gd name="T56" fmla="*/ 44 w 373"/>
                  <a:gd name="T57" fmla="*/ 189 h 335"/>
                  <a:gd name="T58" fmla="*/ 42 w 373"/>
                  <a:gd name="T59" fmla="*/ 174 h 335"/>
                  <a:gd name="T60" fmla="*/ 51 w 373"/>
                  <a:gd name="T61" fmla="*/ 166 h 335"/>
                  <a:gd name="T62" fmla="*/ 58 w 373"/>
                  <a:gd name="T63" fmla="*/ 180 h 335"/>
                  <a:gd name="T64" fmla="*/ 74 w 373"/>
                  <a:gd name="T65" fmla="*/ 171 h 335"/>
                  <a:gd name="T66" fmla="*/ 99 w 373"/>
                  <a:gd name="T67" fmla="*/ 160 h 335"/>
                  <a:gd name="T68" fmla="*/ 99 w 373"/>
                  <a:gd name="T69" fmla="*/ 148 h 335"/>
                  <a:gd name="T70" fmla="*/ 129 w 373"/>
                  <a:gd name="T71" fmla="*/ 136 h 335"/>
                  <a:gd name="T72" fmla="*/ 129 w 373"/>
                  <a:gd name="T73" fmla="*/ 116 h 335"/>
                  <a:gd name="T74" fmla="*/ 109 w 373"/>
                  <a:gd name="T75" fmla="*/ 113 h 335"/>
                  <a:gd name="T76" fmla="*/ 117 w 373"/>
                  <a:gd name="T77" fmla="*/ 90 h 335"/>
                  <a:gd name="T78" fmla="*/ 135 w 373"/>
                  <a:gd name="T79" fmla="*/ 73 h 335"/>
                  <a:gd name="T80" fmla="*/ 141 w 373"/>
                  <a:gd name="T81" fmla="*/ 51 h 335"/>
                  <a:gd name="T82" fmla="*/ 168 w 373"/>
                  <a:gd name="T83" fmla="*/ 43 h 335"/>
                  <a:gd name="T84" fmla="*/ 196 w 373"/>
                  <a:gd name="T85" fmla="*/ 52 h 335"/>
                  <a:gd name="T86" fmla="*/ 217 w 373"/>
                  <a:gd name="T87" fmla="*/ 58 h 335"/>
                  <a:gd name="T88" fmla="*/ 214 w 373"/>
                  <a:gd name="T89" fmla="*/ 40 h 335"/>
                  <a:gd name="T90" fmla="*/ 220 w 373"/>
                  <a:gd name="T91" fmla="*/ 10 h 335"/>
                  <a:gd name="T92" fmla="*/ 229 w 373"/>
                  <a:gd name="T93" fmla="*/ 13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73" h="335">
                    <a:moveTo>
                      <a:pt x="247" y="22"/>
                    </a:moveTo>
                    <a:lnTo>
                      <a:pt x="250" y="26"/>
                    </a:lnTo>
                    <a:lnTo>
                      <a:pt x="247" y="28"/>
                    </a:lnTo>
                    <a:lnTo>
                      <a:pt x="235" y="38"/>
                    </a:lnTo>
                    <a:lnTo>
                      <a:pt x="240" y="43"/>
                    </a:lnTo>
                    <a:lnTo>
                      <a:pt x="244" y="43"/>
                    </a:lnTo>
                    <a:lnTo>
                      <a:pt x="244" y="51"/>
                    </a:lnTo>
                    <a:lnTo>
                      <a:pt x="253" y="52"/>
                    </a:lnTo>
                    <a:lnTo>
                      <a:pt x="261" y="46"/>
                    </a:lnTo>
                    <a:lnTo>
                      <a:pt x="272" y="49"/>
                    </a:lnTo>
                    <a:lnTo>
                      <a:pt x="294" y="52"/>
                    </a:lnTo>
                    <a:lnTo>
                      <a:pt x="296" y="51"/>
                    </a:lnTo>
                    <a:lnTo>
                      <a:pt x="296" y="54"/>
                    </a:lnTo>
                    <a:lnTo>
                      <a:pt x="306" y="60"/>
                    </a:lnTo>
                    <a:lnTo>
                      <a:pt x="305" y="60"/>
                    </a:lnTo>
                    <a:lnTo>
                      <a:pt x="300" y="78"/>
                    </a:lnTo>
                    <a:lnTo>
                      <a:pt x="300" y="98"/>
                    </a:lnTo>
                    <a:lnTo>
                      <a:pt x="296" y="99"/>
                    </a:lnTo>
                    <a:lnTo>
                      <a:pt x="291" y="104"/>
                    </a:lnTo>
                    <a:lnTo>
                      <a:pt x="293" y="111"/>
                    </a:lnTo>
                    <a:lnTo>
                      <a:pt x="299" y="121"/>
                    </a:lnTo>
                    <a:lnTo>
                      <a:pt x="299" y="130"/>
                    </a:lnTo>
                    <a:lnTo>
                      <a:pt x="302" y="137"/>
                    </a:lnTo>
                    <a:lnTo>
                      <a:pt x="309" y="143"/>
                    </a:lnTo>
                    <a:lnTo>
                      <a:pt x="366" y="206"/>
                    </a:lnTo>
                    <a:lnTo>
                      <a:pt x="363" y="216"/>
                    </a:lnTo>
                    <a:lnTo>
                      <a:pt x="353" y="228"/>
                    </a:lnTo>
                    <a:lnTo>
                      <a:pt x="340" y="233"/>
                    </a:lnTo>
                    <a:lnTo>
                      <a:pt x="340" y="236"/>
                    </a:lnTo>
                    <a:lnTo>
                      <a:pt x="349" y="241"/>
                    </a:lnTo>
                    <a:lnTo>
                      <a:pt x="344" y="248"/>
                    </a:lnTo>
                    <a:lnTo>
                      <a:pt x="334" y="260"/>
                    </a:lnTo>
                    <a:lnTo>
                      <a:pt x="332" y="266"/>
                    </a:lnTo>
                    <a:lnTo>
                      <a:pt x="337" y="266"/>
                    </a:lnTo>
                    <a:lnTo>
                      <a:pt x="338" y="271"/>
                    </a:lnTo>
                    <a:lnTo>
                      <a:pt x="347" y="277"/>
                    </a:lnTo>
                    <a:lnTo>
                      <a:pt x="346" y="282"/>
                    </a:lnTo>
                    <a:lnTo>
                      <a:pt x="350" y="289"/>
                    </a:lnTo>
                    <a:lnTo>
                      <a:pt x="355" y="289"/>
                    </a:lnTo>
                    <a:lnTo>
                      <a:pt x="349" y="298"/>
                    </a:lnTo>
                    <a:lnTo>
                      <a:pt x="355" y="300"/>
                    </a:lnTo>
                    <a:lnTo>
                      <a:pt x="358" y="306"/>
                    </a:lnTo>
                    <a:lnTo>
                      <a:pt x="364" y="306"/>
                    </a:lnTo>
                    <a:lnTo>
                      <a:pt x="369" y="314"/>
                    </a:lnTo>
                    <a:lnTo>
                      <a:pt x="373" y="315"/>
                    </a:lnTo>
                    <a:lnTo>
                      <a:pt x="364" y="326"/>
                    </a:lnTo>
                    <a:lnTo>
                      <a:pt x="361" y="332"/>
                    </a:lnTo>
                    <a:lnTo>
                      <a:pt x="355" y="330"/>
                    </a:lnTo>
                    <a:lnTo>
                      <a:pt x="349" y="332"/>
                    </a:lnTo>
                    <a:lnTo>
                      <a:pt x="344" y="335"/>
                    </a:lnTo>
                    <a:lnTo>
                      <a:pt x="338" y="330"/>
                    </a:lnTo>
                    <a:lnTo>
                      <a:pt x="323" y="323"/>
                    </a:lnTo>
                    <a:lnTo>
                      <a:pt x="311" y="321"/>
                    </a:lnTo>
                    <a:lnTo>
                      <a:pt x="281" y="320"/>
                    </a:lnTo>
                    <a:lnTo>
                      <a:pt x="272" y="323"/>
                    </a:lnTo>
                    <a:lnTo>
                      <a:pt x="265" y="323"/>
                    </a:lnTo>
                    <a:lnTo>
                      <a:pt x="256" y="324"/>
                    </a:lnTo>
                    <a:lnTo>
                      <a:pt x="244" y="324"/>
                    </a:lnTo>
                    <a:lnTo>
                      <a:pt x="240" y="323"/>
                    </a:lnTo>
                    <a:lnTo>
                      <a:pt x="220" y="320"/>
                    </a:lnTo>
                    <a:lnTo>
                      <a:pt x="211" y="317"/>
                    </a:lnTo>
                    <a:lnTo>
                      <a:pt x="200" y="312"/>
                    </a:lnTo>
                    <a:lnTo>
                      <a:pt x="188" y="303"/>
                    </a:lnTo>
                    <a:lnTo>
                      <a:pt x="184" y="298"/>
                    </a:lnTo>
                    <a:lnTo>
                      <a:pt x="184" y="292"/>
                    </a:lnTo>
                    <a:lnTo>
                      <a:pt x="190" y="286"/>
                    </a:lnTo>
                    <a:lnTo>
                      <a:pt x="197" y="288"/>
                    </a:lnTo>
                    <a:lnTo>
                      <a:pt x="208" y="279"/>
                    </a:lnTo>
                    <a:lnTo>
                      <a:pt x="202" y="263"/>
                    </a:lnTo>
                    <a:lnTo>
                      <a:pt x="194" y="253"/>
                    </a:lnTo>
                    <a:lnTo>
                      <a:pt x="174" y="244"/>
                    </a:lnTo>
                    <a:lnTo>
                      <a:pt x="164" y="242"/>
                    </a:lnTo>
                    <a:lnTo>
                      <a:pt x="126" y="239"/>
                    </a:lnTo>
                    <a:lnTo>
                      <a:pt x="111" y="247"/>
                    </a:lnTo>
                    <a:lnTo>
                      <a:pt x="102" y="247"/>
                    </a:lnTo>
                    <a:lnTo>
                      <a:pt x="95" y="248"/>
                    </a:lnTo>
                    <a:lnTo>
                      <a:pt x="94" y="247"/>
                    </a:lnTo>
                    <a:lnTo>
                      <a:pt x="85" y="244"/>
                    </a:lnTo>
                    <a:lnTo>
                      <a:pt x="0" y="239"/>
                    </a:lnTo>
                    <a:lnTo>
                      <a:pt x="0" y="225"/>
                    </a:lnTo>
                    <a:lnTo>
                      <a:pt x="4" y="213"/>
                    </a:lnTo>
                    <a:lnTo>
                      <a:pt x="3" y="210"/>
                    </a:lnTo>
                    <a:lnTo>
                      <a:pt x="7" y="207"/>
                    </a:lnTo>
                    <a:lnTo>
                      <a:pt x="15" y="203"/>
                    </a:lnTo>
                    <a:lnTo>
                      <a:pt x="26" y="201"/>
                    </a:lnTo>
                    <a:lnTo>
                      <a:pt x="38" y="197"/>
                    </a:lnTo>
                    <a:lnTo>
                      <a:pt x="44" y="189"/>
                    </a:lnTo>
                    <a:lnTo>
                      <a:pt x="50" y="189"/>
                    </a:lnTo>
                    <a:lnTo>
                      <a:pt x="48" y="183"/>
                    </a:lnTo>
                    <a:lnTo>
                      <a:pt x="42" y="174"/>
                    </a:lnTo>
                    <a:lnTo>
                      <a:pt x="45" y="165"/>
                    </a:lnTo>
                    <a:lnTo>
                      <a:pt x="48" y="163"/>
                    </a:lnTo>
                    <a:lnTo>
                      <a:pt x="51" y="166"/>
                    </a:lnTo>
                    <a:lnTo>
                      <a:pt x="47" y="171"/>
                    </a:lnTo>
                    <a:lnTo>
                      <a:pt x="48" y="174"/>
                    </a:lnTo>
                    <a:lnTo>
                      <a:pt x="58" y="180"/>
                    </a:lnTo>
                    <a:lnTo>
                      <a:pt x="65" y="174"/>
                    </a:lnTo>
                    <a:lnTo>
                      <a:pt x="68" y="171"/>
                    </a:lnTo>
                    <a:lnTo>
                      <a:pt x="74" y="171"/>
                    </a:lnTo>
                    <a:lnTo>
                      <a:pt x="85" y="166"/>
                    </a:lnTo>
                    <a:lnTo>
                      <a:pt x="88" y="159"/>
                    </a:lnTo>
                    <a:lnTo>
                      <a:pt x="99" y="160"/>
                    </a:lnTo>
                    <a:lnTo>
                      <a:pt x="103" y="156"/>
                    </a:lnTo>
                    <a:lnTo>
                      <a:pt x="105" y="152"/>
                    </a:lnTo>
                    <a:lnTo>
                      <a:pt x="99" y="148"/>
                    </a:lnTo>
                    <a:lnTo>
                      <a:pt x="109" y="140"/>
                    </a:lnTo>
                    <a:lnTo>
                      <a:pt x="123" y="142"/>
                    </a:lnTo>
                    <a:lnTo>
                      <a:pt x="129" y="136"/>
                    </a:lnTo>
                    <a:lnTo>
                      <a:pt x="136" y="122"/>
                    </a:lnTo>
                    <a:lnTo>
                      <a:pt x="133" y="118"/>
                    </a:lnTo>
                    <a:lnTo>
                      <a:pt x="129" y="116"/>
                    </a:lnTo>
                    <a:lnTo>
                      <a:pt x="124" y="119"/>
                    </a:lnTo>
                    <a:lnTo>
                      <a:pt x="115" y="119"/>
                    </a:lnTo>
                    <a:lnTo>
                      <a:pt x="109" y="113"/>
                    </a:lnTo>
                    <a:lnTo>
                      <a:pt x="108" y="110"/>
                    </a:lnTo>
                    <a:lnTo>
                      <a:pt x="114" y="102"/>
                    </a:lnTo>
                    <a:lnTo>
                      <a:pt x="117" y="90"/>
                    </a:lnTo>
                    <a:lnTo>
                      <a:pt x="121" y="80"/>
                    </a:lnTo>
                    <a:lnTo>
                      <a:pt x="127" y="75"/>
                    </a:lnTo>
                    <a:lnTo>
                      <a:pt x="135" y="73"/>
                    </a:lnTo>
                    <a:lnTo>
                      <a:pt x="138" y="70"/>
                    </a:lnTo>
                    <a:lnTo>
                      <a:pt x="135" y="61"/>
                    </a:lnTo>
                    <a:lnTo>
                      <a:pt x="141" y="51"/>
                    </a:lnTo>
                    <a:lnTo>
                      <a:pt x="147" y="49"/>
                    </a:lnTo>
                    <a:lnTo>
                      <a:pt x="162" y="48"/>
                    </a:lnTo>
                    <a:lnTo>
                      <a:pt x="168" y="43"/>
                    </a:lnTo>
                    <a:lnTo>
                      <a:pt x="174" y="45"/>
                    </a:lnTo>
                    <a:lnTo>
                      <a:pt x="184" y="51"/>
                    </a:lnTo>
                    <a:lnTo>
                      <a:pt x="196" y="52"/>
                    </a:lnTo>
                    <a:lnTo>
                      <a:pt x="200" y="57"/>
                    </a:lnTo>
                    <a:lnTo>
                      <a:pt x="208" y="60"/>
                    </a:lnTo>
                    <a:lnTo>
                      <a:pt x="217" y="58"/>
                    </a:lnTo>
                    <a:lnTo>
                      <a:pt x="221" y="60"/>
                    </a:lnTo>
                    <a:lnTo>
                      <a:pt x="220" y="51"/>
                    </a:lnTo>
                    <a:lnTo>
                      <a:pt x="214" y="40"/>
                    </a:lnTo>
                    <a:lnTo>
                      <a:pt x="212" y="29"/>
                    </a:lnTo>
                    <a:lnTo>
                      <a:pt x="214" y="25"/>
                    </a:lnTo>
                    <a:lnTo>
                      <a:pt x="220" y="10"/>
                    </a:lnTo>
                    <a:lnTo>
                      <a:pt x="221" y="4"/>
                    </a:lnTo>
                    <a:lnTo>
                      <a:pt x="228" y="0"/>
                    </a:lnTo>
                    <a:lnTo>
                      <a:pt x="229" y="13"/>
                    </a:lnTo>
                    <a:lnTo>
                      <a:pt x="241" y="17"/>
                    </a:lnTo>
                    <a:lnTo>
                      <a:pt x="247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6" name="Freeform 1298">
                <a:extLst>
                  <a:ext uri="{FF2B5EF4-FFF2-40B4-BE49-F238E27FC236}">
                    <a16:creationId xmlns:a16="http://schemas.microsoft.com/office/drawing/2014/main" id="{8DE333FE-DC46-6887-3AE9-EE7329881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3006"/>
                <a:ext cx="40" cy="50"/>
              </a:xfrm>
              <a:custGeom>
                <a:avLst/>
                <a:gdLst>
                  <a:gd name="T0" fmla="*/ 30 w 79"/>
                  <a:gd name="T1" fmla="*/ 11 h 99"/>
                  <a:gd name="T2" fmla="*/ 27 w 79"/>
                  <a:gd name="T3" fmla="*/ 14 h 99"/>
                  <a:gd name="T4" fmla="*/ 27 w 79"/>
                  <a:gd name="T5" fmla="*/ 19 h 99"/>
                  <a:gd name="T6" fmla="*/ 21 w 79"/>
                  <a:gd name="T7" fmla="*/ 20 h 99"/>
                  <a:gd name="T8" fmla="*/ 23 w 79"/>
                  <a:gd name="T9" fmla="*/ 28 h 99"/>
                  <a:gd name="T10" fmla="*/ 18 w 79"/>
                  <a:gd name="T11" fmla="*/ 29 h 99"/>
                  <a:gd name="T12" fmla="*/ 7 w 79"/>
                  <a:gd name="T13" fmla="*/ 40 h 99"/>
                  <a:gd name="T14" fmla="*/ 7 w 79"/>
                  <a:gd name="T15" fmla="*/ 44 h 99"/>
                  <a:gd name="T16" fmla="*/ 13 w 79"/>
                  <a:gd name="T17" fmla="*/ 57 h 99"/>
                  <a:gd name="T18" fmla="*/ 6 w 79"/>
                  <a:gd name="T19" fmla="*/ 66 h 99"/>
                  <a:gd name="T20" fmla="*/ 0 w 79"/>
                  <a:gd name="T21" fmla="*/ 76 h 99"/>
                  <a:gd name="T22" fmla="*/ 4 w 79"/>
                  <a:gd name="T23" fmla="*/ 81 h 99"/>
                  <a:gd name="T24" fmla="*/ 4 w 79"/>
                  <a:gd name="T25" fmla="*/ 87 h 99"/>
                  <a:gd name="T26" fmla="*/ 7 w 79"/>
                  <a:gd name="T27" fmla="*/ 99 h 99"/>
                  <a:gd name="T28" fmla="*/ 24 w 79"/>
                  <a:gd name="T29" fmla="*/ 98 h 99"/>
                  <a:gd name="T30" fmla="*/ 21 w 79"/>
                  <a:gd name="T31" fmla="*/ 90 h 99"/>
                  <a:gd name="T32" fmla="*/ 29 w 79"/>
                  <a:gd name="T33" fmla="*/ 88 h 99"/>
                  <a:gd name="T34" fmla="*/ 36 w 79"/>
                  <a:gd name="T35" fmla="*/ 79 h 99"/>
                  <a:gd name="T36" fmla="*/ 42 w 79"/>
                  <a:gd name="T37" fmla="*/ 76 h 99"/>
                  <a:gd name="T38" fmla="*/ 45 w 79"/>
                  <a:gd name="T39" fmla="*/ 81 h 99"/>
                  <a:gd name="T40" fmla="*/ 53 w 79"/>
                  <a:gd name="T41" fmla="*/ 81 h 99"/>
                  <a:gd name="T42" fmla="*/ 61 w 79"/>
                  <a:gd name="T43" fmla="*/ 76 h 99"/>
                  <a:gd name="T44" fmla="*/ 57 w 79"/>
                  <a:gd name="T45" fmla="*/ 70 h 99"/>
                  <a:gd name="T46" fmla="*/ 56 w 79"/>
                  <a:gd name="T47" fmla="*/ 60 h 99"/>
                  <a:gd name="T48" fmla="*/ 57 w 79"/>
                  <a:gd name="T49" fmla="*/ 40 h 99"/>
                  <a:gd name="T50" fmla="*/ 57 w 79"/>
                  <a:gd name="T51" fmla="*/ 35 h 99"/>
                  <a:gd name="T52" fmla="*/ 64 w 79"/>
                  <a:gd name="T53" fmla="*/ 37 h 99"/>
                  <a:gd name="T54" fmla="*/ 71 w 79"/>
                  <a:gd name="T55" fmla="*/ 31 h 99"/>
                  <a:gd name="T56" fmla="*/ 79 w 79"/>
                  <a:gd name="T57" fmla="*/ 35 h 99"/>
                  <a:gd name="T58" fmla="*/ 77 w 79"/>
                  <a:gd name="T59" fmla="*/ 26 h 99"/>
                  <a:gd name="T60" fmla="*/ 73 w 79"/>
                  <a:gd name="T61" fmla="*/ 25 h 99"/>
                  <a:gd name="T62" fmla="*/ 67 w 79"/>
                  <a:gd name="T63" fmla="*/ 15 h 99"/>
                  <a:gd name="T64" fmla="*/ 61 w 79"/>
                  <a:gd name="T65" fmla="*/ 11 h 99"/>
                  <a:gd name="T66" fmla="*/ 56 w 79"/>
                  <a:gd name="T67" fmla="*/ 3 h 99"/>
                  <a:gd name="T68" fmla="*/ 51 w 79"/>
                  <a:gd name="T69" fmla="*/ 0 h 99"/>
                  <a:gd name="T70" fmla="*/ 42 w 79"/>
                  <a:gd name="T71" fmla="*/ 3 h 99"/>
                  <a:gd name="T72" fmla="*/ 30 w 79"/>
                  <a:gd name="T73" fmla="*/ 1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9" h="99">
                    <a:moveTo>
                      <a:pt x="30" y="11"/>
                    </a:moveTo>
                    <a:lnTo>
                      <a:pt x="27" y="14"/>
                    </a:lnTo>
                    <a:lnTo>
                      <a:pt x="27" y="19"/>
                    </a:lnTo>
                    <a:lnTo>
                      <a:pt x="21" y="20"/>
                    </a:lnTo>
                    <a:lnTo>
                      <a:pt x="23" y="28"/>
                    </a:lnTo>
                    <a:lnTo>
                      <a:pt x="18" y="29"/>
                    </a:lnTo>
                    <a:lnTo>
                      <a:pt x="7" y="40"/>
                    </a:lnTo>
                    <a:lnTo>
                      <a:pt x="7" y="44"/>
                    </a:lnTo>
                    <a:lnTo>
                      <a:pt x="13" y="57"/>
                    </a:lnTo>
                    <a:lnTo>
                      <a:pt x="6" y="66"/>
                    </a:lnTo>
                    <a:lnTo>
                      <a:pt x="0" y="76"/>
                    </a:lnTo>
                    <a:lnTo>
                      <a:pt x="4" y="81"/>
                    </a:lnTo>
                    <a:lnTo>
                      <a:pt x="4" y="87"/>
                    </a:lnTo>
                    <a:lnTo>
                      <a:pt x="7" y="99"/>
                    </a:lnTo>
                    <a:lnTo>
                      <a:pt x="24" y="98"/>
                    </a:lnTo>
                    <a:lnTo>
                      <a:pt x="21" y="90"/>
                    </a:lnTo>
                    <a:lnTo>
                      <a:pt x="29" y="88"/>
                    </a:lnTo>
                    <a:lnTo>
                      <a:pt x="36" y="79"/>
                    </a:lnTo>
                    <a:lnTo>
                      <a:pt x="42" y="76"/>
                    </a:lnTo>
                    <a:lnTo>
                      <a:pt x="45" y="81"/>
                    </a:lnTo>
                    <a:lnTo>
                      <a:pt x="53" y="81"/>
                    </a:lnTo>
                    <a:lnTo>
                      <a:pt x="61" y="76"/>
                    </a:lnTo>
                    <a:lnTo>
                      <a:pt x="57" y="70"/>
                    </a:lnTo>
                    <a:lnTo>
                      <a:pt x="56" y="60"/>
                    </a:lnTo>
                    <a:lnTo>
                      <a:pt x="57" y="40"/>
                    </a:lnTo>
                    <a:lnTo>
                      <a:pt x="57" y="35"/>
                    </a:lnTo>
                    <a:lnTo>
                      <a:pt x="64" y="37"/>
                    </a:lnTo>
                    <a:lnTo>
                      <a:pt x="71" y="31"/>
                    </a:lnTo>
                    <a:lnTo>
                      <a:pt x="79" y="35"/>
                    </a:lnTo>
                    <a:lnTo>
                      <a:pt x="77" y="26"/>
                    </a:lnTo>
                    <a:lnTo>
                      <a:pt x="73" y="25"/>
                    </a:lnTo>
                    <a:lnTo>
                      <a:pt x="67" y="15"/>
                    </a:lnTo>
                    <a:lnTo>
                      <a:pt x="61" y="11"/>
                    </a:lnTo>
                    <a:lnTo>
                      <a:pt x="56" y="3"/>
                    </a:lnTo>
                    <a:lnTo>
                      <a:pt x="51" y="0"/>
                    </a:lnTo>
                    <a:lnTo>
                      <a:pt x="42" y="3"/>
                    </a:lnTo>
                    <a:lnTo>
                      <a:pt x="30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7" name="Freeform 1299">
                <a:extLst>
                  <a:ext uri="{FF2B5EF4-FFF2-40B4-BE49-F238E27FC236}">
                    <a16:creationId xmlns:a16="http://schemas.microsoft.com/office/drawing/2014/main" id="{5941778E-A53B-E40A-76AB-FBCEE6C6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3006"/>
                <a:ext cx="40" cy="50"/>
              </a:xfrm>
              <a:custGeom>
                <a:avLst/>
                <a:gdLst>
                  <a:gd name="T0" fmla="*/ 30 w 79"/>
                  <a:gd name="T1" fmla="*/ 11 h 99"/>
                  <a:gd name="T2" fmla="*/ 42 w 79"/>
                  <a:gd name="T3" fmla="*/ 3 h 99"/>
                  <a:gd name="T4" fmla="*/ 51 w 79"/>
                  <a:gd name="T5" fmla="*/ 0 h 99"/>
                  <a:gd name="T6" fmla="*/ 56 w 79"/>
                  <a:gd name="T7" fmla="*/ 3 h 99"/>
                  <a:gd name="T8" fmla="*/ 61 w 79"/>
                  <a:gd name="T9" fmla="*/ 11 h 99"/>
                  <a:gd name="T10" fmla="*/ 67 w 79"/>
                  <a:gd name="T11" fmla="*/ 15 h 99"/>
                  <a:gd name="T12" fmla="*/ 73 w 79"/>
                  <a:gd name="T13" fmla="*/ 25 h 99"/>
                  <a:gd name="T14" fmla="*/ 77 w 79"/>
                  <a:gd name="T15" fmla="*/ 26 h 99"/>
                  <a:gd name="T16" fmla="*/ 79 w 79"/>
                  <a:gd name="T17" fmla="*/ 35 h 99"/>
                  <a:gd name="T18" fmla="*/ 71 w 79"/>
                  <a:gd name="T19" fmla="*/ 31 h 99"/>
                  <a:gd name="T20" fmla="*/ 64 w 79"/>
                  <a:gd name="T21" fmla="*/ 37 h 99"/>
                  <a:gd name="T22" fmla="*/ 57 w 79"/>
                  <a:gd name="T23" fmla="*/ 35 h 99"/>
                  <a:gd name="T24" fmla="*/ 57 w 79"/>
                  <a:gd name="T25" fmla="*/ 40 h 99"/>
                  <a:gd name="T26" fmla="*/ 56 w 79"/>
                  <a:gd name="T27" fmla="*/ 60 h 99"/>
                  <a:gd name="T28" fmla="*/ 57 w 79"/>
                  <a:gd name="T29" fmla="*/ 70 h 99"/>
                  <a:gd name="T30" fmla="*/ 61 w 79"/>
                  <a:gd name="T31" fmla="*/ 76 h 99"/>
                  <a:gd name="T32" fmla="*/ 53 w 79"/>
                  <a:gd name="T33" fmla="*/ 81 h 99"/>
                  <a:gd name="T34" fmla="*/ 45 w 79"/>
                  <a:gd name="T35" fmla="*/ 81 h 99"/>
                  <a:gd name="T36" fmla="*/ 42 w 79"/>
                  <a:gd name="T37" fmla="*/ 76 h 99"/>
                  <a:gd name="T38" fmla="*/ 36 w 79"/>
                  <a:gd name="T39" fmla="*/ 79 h 99"/>
                  <a:gd name="T40" fmla="*/ 29 w 79"/>
                  <a:gd name="T41" fmla="*/ 88 h 99"/>
                  <a:gd name="T42" fmla="*/ 21 w 79"/>
                  <a:gd name="T43" fmla="*/ 90 h 99"/>
                  <a:gd name="T44" fmla="*/ 24 w 79"/>
                  <a:gd name="T45" fmla="*/ 98 h 99"/>
                  <a:gd name="T46" fmla="*/ 7 w 79"/>
                  <a:gd name="T47" fmla="*/ 99 h 99"/>
                  <a:gd name="T48" fmla="*/ 4 w 79"/>
                  <a:gd name="T49" fmla="*/ 87 h 99"/>
                  <a:gd name="T50" fmla="*/ 4 w 79"/>
                  <a:gd name="T51" fmla="*/ 81 h 99"/>
                  <a:gd name="T52" fmla="*/ 0 w 79"/>
                  <a:gd name="T53" fmla="*/ 76 h 99"/>
                  <a:gd name="T54" fmla="*/ 6 w 79"/>
                  <a:gd name="T55" fmla="*/ 66 h 99"/>
                  <a:gd name="T56" fmla="*/ 13 w 79"/>
                  <a:gd name="T57" fmla="*/ 57 h 99"/>
                  <a:gd name="T58" fmla="*/ 7 w 79"/>
                  <a:gd name="T59" fmla="*/ 44 h 99"/>
                  <a:gd name="T60" fmla="*/ 7 w 79"/>
                  <a:gd name="T61" fmla="*/ 40 h 99"/>
                  <a:gd name="T62" fmla="*/ 18 w 79"/>
                  <a:gd name="T63" fmla="*/ 29 h 99"/>
                  <a:gd name="T64" fmla="*/ 23 w 79"/>
                  <a:gd name="T65" fmla="*/ 28 h 99"/>
                  <a:gd name="T66" fmla="*/ 21 w 79"/>
                  <a:gd name="T67" fmla="*/ 20 h 99"/>
                  <a:gd name="T68" fmla="*/ 27 w 79"/>
                  <a:gd name="T69" fmla="*/ 19 h 99"/>
                  <a:gd name="T70" fmla="*/ 27 w 79"/>
                  <a:gd name="T71" fmla="*/ 14 h 99"/>
                  <a:gd name="T72" fmla="*/ 30 w 79"/>
                  <a:gd name="T73" fmla="*/ 1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9" h="99">
                    <a:moveTo>
                      <a:pt x="30" y="11"/>
                    </a:moveTo>
                    <a:lnTo>
                      <a:pt x="42" y="3"/>
                    </a:lnTo>
                    <a:lnTo>
                      <a:pt x="51" y="0"/>
                    </a:lnTo>
                    <a:lnTo>
                      <a:pt x="56" y="3"/>
                    </a:lnTo>
                    <a:lnTo>
                      <a:pt x="61" y="11"/>
                    </a:lnTo>
                    <a:lnTo>
                      <a:pt x="67" y="15"/>
                    </a:lnTo>
                    <a:lnTo>
                      <a:pt x="73" y="25"/>
                    </a:lnTo>
                    <a:lnTo>
                      <a:pt x="77" y="26"/>
                    </a:lnTo>
                    <a:lnTo>
                      <a:pt x="79" y="35"/>
                    </a:lnTo>
                    <a:lnTo>
                      <a:pt x="71" y="31"/>
                    </a:lnTo>
                    <a:lnTo>
                      <a:pt x="64" y="37"/>
                    </a:lnTo>
                    <a:lnTo>
                      <a:pt x="57" y="35"/>
                    </a:lnTo>
                    <a:lnTo>
                      <a:pt x="57" y="40"/>
                    </a:lnTo>
                    <a:lnTo>
                      <a:pt x="56" y="60"/>
                    </a:lnTo>
                    <a:lnTo>
                      <a:pt x="57" y="70"/>
                    </a:lnTo>
                    <a:lnTo>
                      <a:pt x="61" y="76"/>
                    </a:lnTo>
                    <a:lnTo>
                      <a:pt x="53" y="81"/>
                    </a:lnTo>
                    <a:lnTo>
                      <a:pt x="45" y="81"/>
                    </a:lnTo>
                    <a:lnTo>
                      <a:pt x="42" y="76"/>
                    </a:lnTo>
                    <a:lnTo>
                      <a:pt x="36" y="79"/>
                    </a:lnTo>
                    <a:lnTo>
                      <a:pt x="29" y="88"/>
                    </a:lnTo>
                    <a:lnTo>
                      <a:pt x="21" y="90"/>
                    </a:lnTo>
                    <a:lnTo>
                      <a:pt x="24" y="98"/>
                    </a:lnTo>
                    <a:lnTo>
                      <a:pt x="7" y="99"/>
                    </a:lnTo>
                    <a:lnTo>
                      <a:pt x="4" y="87"/>
                    </a:lnTo>
                    <a:lnTo>
                      <a:pt x="4" y="81"/>
                    </a:lnTo>
                    <a:lnTo>
                      <a:pt x="0" y="76"/>
                    </a:lnTo>
                    <a:lnTo>
                      <a:pt x="6" y="66"/>
                    </a:lnTo>
                    <a:lnTo>
                      <a:pt x="13" y="57"/>
                    </a:lnTo>
                    <a:lnTo>
                      <a:pt x="7" y="44"/>
                    </a:lnTo>
                    <a:lnTo>
                      <a:pt x="7" y="40"/>
                    </a:lnTo>
                    <a:lnTo>
                      <a:pt x="18" y="29"/>
                    </a:lnTo>
                    <a:lnTo>
                      <a:pt x="23" y="28"/>
                    </a:lnTo>
                    <a:lnTo>
                      <a:pt x="21" y="20"/>
                    </a:lnTo>
                    <a:lnTo>
                      <a:pt x="27" y="19"/>
                    </a:lnTo>
                    <a:lnTo>
                      <a:pt x="27" y="14"/>
                    </a:lnTo>
                    <a:lnTo>
                      <a:pt x="3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8" name="Freeform 1300">
                <a:extLst>
                  <a:ext uri="{FF2B5EF4-FFF2-40B4-BE49-F238E27FC236}">
                    <a16:creationId xmlns:a16="http://schemas.microsoft.com/office/drawing/2014/main" id="{F964631E-3E3E-29DC-2EB2-22466D15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3006"/>
                <a:ext cx="40" cy="50"/>
              </a:xfrm>
              <a:custGeom>
                <a:avLst/>
                <a:gdLst>
                  <a:gd name="T0" fmla="*/ 30 w 79"/>
                  <a:gd name="T1" fmla="*/ 11 h 99"/>
                  <a:gd name="T2" fmla="*/ 42 w 79"/>
                  <a:gd name="T3" fmla="*/ 3 h 99"/>
                  <a:gd name="T4" fmla="*/ 51 w 79"/>
                  <a:gd name="T5" fmla="*/ 0 h 99"/>
                  <a:gd name="T6" fmla="*/ 56 w 79"/>
                  <a:gd name="T7" fmla="*/ 3 h 99"/>
                  <a:gd name="T8" fmla="*/ 61 w 79"/>
                  <a:gd name="T9" fmla="*/ 11 h 99"/>
                  <a:gd name="T10" fmla="*/ 67 w 79"/>
                  <a:gd name="T11" fmla="*/ 15 h 99"/>
                  <a:gd name="T12" fmla="*/ 73 w 79"/>
                  <a:gd name="T13" fmla="*/ 25 h 99"/>
                  <a:gd name="T14" fmla="*/ 77 w 79"/>
                  <a:gd name="T15" fmla="*/ 26 h 99"/>
                  <a:gd name="T16" fmla="*/ 79 w 79"/>
                  <a:gd name="T17" fmla="*/ 35 h 99"/>
                  <a:gd name="T18" fmla="*/ 71 w 79"/>
                  <a:gd name="T19" fmla="*/ 31 h 99"/>
                  <a:gd name="T20" fmla="*/ 64 w 79"/>
                  <a:gd name="T21" fmla="*/ 37 h 99"/>
                  <a:gd name="T22" fmla="*/ 57 w 79"/>
                  <a:gd name="T23" fmla="*/ 35 h 99"/>
                  <a:gd name="T24" fmla="*/ 57 w 79"/>
                  <a:gd name="T25" fmla="*/ 40 h 99"/>
                  <a:gd name="T26" fmla="*/ 56 w 79"/>
                  <a:gd name="T27" fmla="*/ 60 h 99"/>
                  <a:gd name="T28" fmla="*/ 57 w 79"/>
                  <a:gd name="T29" fmla="*/ 70 h 99"/>
                  <a:gd name="T30" fmla="*/ 61 w 79"/>
                  <a:gd name="T31" fmla="*/ 76 h 99"/>
                  <a:gd name="T32" fmla="*/ 53 w 79"/>
                  <a:gd name="T33" fmla="*/ 81 h 99"/>
                  <a:gd name="T34" fmla="*/ 45 w 79"/>
                  <a:gd name="T35" fmla="*/ 81 h 99"/>
                  <a:gd name="T36" fmla="*/ 42 w 79"/>
                  <a:gd name="T37" fmla="*/ 76 h 99"/>
                  <a:gd name="T38" fmla="*/ 36 w 79"/>
                  <a:gd name="T39" fmla="*/ 79 h 99"/>
                  <a:gd name="T40" fmla="*/ 29 w 79"/>
                  <a:gd name="T41" fmla="*/ 88 h 99"/>
                  <a:gd name="T42" fmla="*/ 21 w 79"/>
                  <a:gd name="T43" fmla="*/ 90 h 99"/>
                  <a:gd name="T44" fmla="*/ 24 w 79"/>
                  <a:gd name="T45" fmla="*/ 98 h 99"/>
                  <a:gd name="T46" fmla="*/ 7 w 79"/>
                  <a:gd name="T47" fmla="*/ 99 h 99"/>
                  <a:gd name="T48" fmla="*/ 4 w 79"/>
                  <a:gd name="T49" fmla="*/ 87 h 99"/>
                  <a:gd name="T50" fmla="*/ 4 w 79"/>
                  <a:gd name="T51" fmla="*/ 81 h 99"/>
                  <a:gd name="T52" fmla="*/ 0 w 79"/>
                  <a:gd name="T53" fmla="*/ 76 h 99"/>
                  <a:gd name="T54" fmla="*/ 6 w 79"/>
                  <a:gd name="T55" fmla="*/ 66 h 99"/>
                  <a:gd name="T56" fmla="*/ 13 w 79"/>
                  <a:gd name="T57" fmla="*/ 57 h 99"/>
                  <a:gd name="T58" fmla="*/ 7 w 79"/>
                  <a:gd name="T59" fmla="*/ 44 h 99"/>
                  <a:gd name="T60" fmla="*/ 7 w 79"/>
                  <a:gd name="T61" fmla="*/ 40 h 99"/>
                  <a:gd name="T62" fmla="*/ 18 w 79"/>
                  <a:gd name="T63" fmla="*/ 29 h 99"/>
                  <a:gd name="T64" fmla="*/ 23 w 79"/>
                  <a:gd name="T65" fmla="*/ 28 h 99"/>
                  <a:gd name="T66" fmla="*/ 21 w 79"/>
                  <a:gd name="T67" fmla="*/ 20 h 99"/>
                  <a:gd name="T68" fmla="*/ 27 w 79"/>
                  <a:gd name="T69" fmla="*/ 19 h 99"/>
                  <a:gd name="T70" fmla="*/ 27 w 79"/>
                  <a:gd name="T71" fmla="*/ 14 h 99"/>
                  <a:gd name="T72" fmla="*/ 30 w 79"/>
                  <a:gd name="T73" fmla="*/ 1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9" h="99">
                    <a:moveTo>
                      <a:pt x="30" y="11"/>
                    </a:moveTo>
                    <a:lnTo>
                      <a:pt x="42" y="3"/>
                    </a:lnTo>
                    <a:lnTo>
                      <a:pt x="51" y="0"/>
                    </a:lnTo>
                    <a:lnTo>
                      <a:pt x="56" y="3"/>
                    </a:lnTo>
                    <a:lnTo>
                      <a:pt x="61" y="11"/>
                    </a:lnTo>
                    <a:lnTo>
                      <a:pt x="67" y="15"/>
                    </a:lnTo>
                    <a:lnTo>
                      <a:pt x="73" y="25"/>
                    </a:lnTo>
                    <a:lnTo>
                      <a:pt x="77" y="26"/>
                    </a:lnTo>
                    <a:lnTo>
                      <a:pt x="79" y="35"/>
                    </a:lnTo>
                    <a:lnTo>
                      <a:pt x="71" y="31"/>
                    </a:lnTo>
                    <a:lnTo>
                      <a:pt x="64" y="37"/>
                    </a:lnTo>
                    <a:lnTo>
                      <a:pt x="57" y="35"/>
                    </a:lnTo>
                    <a:lnTo>
                      <a:pt x="57" y="40"/>
                    </a:lnTo>
                    <a:lnTo>
                      <a:pt x="56" y="60"/>
                    </a:lnTo>
                    <a:lnTo>
                      <a:pt x="57" y="70"/>
                    </a:lnTo>
                    <a:lnTo>
                      <a:pt x="61" y="76"/>
                    </a:lnTo>
                    <a:lnTo>
                      <a:pt x="53" y="81"/>
                    </a:lnTo>
                    <a:lnTo>
                      <a:pt x="45" y="81"/>
                    </a:lnTo>
                    <a:lnTo>
                      <a:pt x="42" y="76"/>
                    </a:lnTo>
                    <a:lnTo>
                      <a:pt x="36" y="79"/>
                    </a:lnTo>
                    <a:lnTo>
                      <a:pt x="29" y="88"/>
                    </a:lnTo>
                    <a:lnTo>
                      <a:pt x="21" y="90"/>
                    </a:lnTo>
                    <a:lnTo>
                      <a:pt x="24" y="98"/>
                    </a:lnTo>
                    <a:lnTo>
                      <a:pt x="7" y="99"/>
                    </a:lnTo>
                    <a:lnTo>
                      <a:pt x="4" y="87"/>
                    </a:lnTo>
                    <a:lnTo>
                      <a:pt x="4" y="81"/>
                    </a:lnTo>
                    <a:lnTo>
                      <a:pt x="0" y="76"/>
                    </a:lnTo>
                    <a:lnTo>
                      <a:pt x="6" y="66"/>
                    </a:lnTo>
                    <a:lnTo>
                      <a:pt x="13" y="57"/>
                    </a:lnTo>
                    <a:lnTo>
                      <a:pt x="7" y="44"/>
                    </a:lnTo>
                    <a:lnTo>
                      <a:pt x="7" y="40"/>
                    </a:lnTo>
                    <a:lnTo>
                      <a:pt x="18" y="29"/>
                    </a:lnTo>
                    <a:lnTo>
                      <a:pt x="23" y="28"/>
                    </a:lnTo>
                    <a:lnTo>
                      <a:pt x="21" y="20"/>
                    </a:lnTo>
                    <a:lnTo>
                      <a:pt x="27" y="19"/>
                    </a:lnTo>
                    <a:lnTo>
                      <a:pt x="27" y="14"/>
                    </a:lnTo>
                    <a:lnTo>
                      <a:pt x="3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9" name="Freeform 1301">
                <a:extLst>
                  <a:ext uri="{FF2B5EF4-FFF2-40B4-BE49-F238E27FC236}">
                    <a16:creationId xmlns:a16="http://schemas.microsoft.com/office/drawing/2014/main" id="{7B0D7E0A-7CF4-F549-7FE1-CC7C87448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832"/>
                <a:ext cx="135" cy="70"/>
              </a:xfrm>
              <a:custGeom>
                <a:avLst/>
                <a:gdLst>
                  <a:gd name="T0" fmla="*/ 29 w 270"/>
                  <a:gd name="T1" fmla="*/ 46 h 140"/>
                  <a:gd name="T2" fmla="*/ 46 w 270"/>
                  <a:gd name="T3" fmla="*/ 61 h 140"/>
                  <a:gd name="T4" fmla="*/ 35 w 270"/>
                  <a:gd name="T5" fmla="*/ 78 h 140"/>
                  <a:gd name="T6" fmla="*/ 12 w 270"/>
                  <a:gd name="T7" fmla="*/ 84 h 140"/>
                  <a:gd name="T8" fmla="*/ 5 w 270"/>
                  <a:gd name="T9" fmla="*/ 99 h 140"/>
                  <a:gd name="T10" fmla="*/ 9 w 270"/>
                  <a:gd name="T11" fmla="*/ 107 h 140"/>
                  <a:gd name="T12" fmla="*/ 26 w 270"/>
                  <a:gd name="T13" fmla="*/ 102 h 140"/>
                  <a:gd name="T14" fmla="*/ 59 w 270"/>
                  <a:gd name="T15" fmla="*/ 108 h 140"/>
                  <a:gd name="T16" fmla="*/ 61 w 270"/>
                  <a:gd name="T17" fmla="*/ 110 h 140"/>
                  <a:gd name="T18" fmla="*/ 79 w 270"/>
                  <a:gd name="T19" fmla="*/ 117 h 140"/>
                  <a:gd name="T20" fmla="*/ 123 w 270"/>
                  <a:gd name="T21" fmla="*/ 119 h 140"/>
                  <a:gd name="T22" fmla="*/ 141 w 270"/>
                  <a:gd name="T23" fmla="*/ 123 h 140"/>
                  <a:gd name="T24" fmla="*/ 155 w 270"/>
                  <a:gd name="T25" fmla="*/ 111 h 140"/>
                  <a:gd name="T26" fmla="*/ 161 w 270"/>
                  <a:gd name="T27" fmla="*/ 123 h 140"/>
                  <a:gd name="T28" fmla="*/ 178 w 270"/>
                  <a:gd name="T29" fmla="*/ 122 h 140"/>
                  <a:gd name="T30" fmla="*/ 185 w 270"/>
                  <a:gd name="T31" fmla="*/ 87 h 140"/>
                  <a:gd name="T32" fmla="*/ 188 w 270"/>
                  <a:gd name="T33" fmla="*/ 113 h 140"/>
                  <a:gd name="T34" fmla="*/ 181 w 270"/>
                  <a:gd name="T35" fmla="*/ 132 h 140"/>
                  <a:gd name="T36" fmla="*/ 214 w 270"/>
                  <a:gd name="T37" fmla="*/ 131 h 140"/>
                  <a:gd name="T38" fmla="*/ 232 w 270"/>
                  <a:gd name="T39" fmla="*/ 119 h 140"/>
                  <a:gd name="T40" fmla="*/ 243 w 270"/>
                  <a:gd name="T41" fmla="*/ 110 h 140"/>
                  <a:gd name="T42" fmla="*/ 263 w 270"/>
                  <a:gd name="T43" fmla="*/ 110 h 140"/>
                  <a:gd name="T44" fmla="*/ 267 w 270"/>
                  <a:gd name="T45" fmla="*/ 99 h 140"/>
                  <a:gd name="T46" fmla="*/ 267 w 270"/>
                  <a:gd name="T47" fmla="*/ 90 h 140"/>
                  <a:gd name="T48" fmla="*/ 267 w 270"/>
                  <a:gd name="T49" fmla="*/ 75 h 140"/>
                  <a:gd name="T50" fmla="*/ 223 w 270"/>
                  <a:gd name="T51" fmla="*/ 29 h 140"/>
                  <a:gd name="T52" fmla="*/ 220 w 270"/>
                  <a:gd name="T53" fmla="*/ 15 h 140"/>
                  <a:gd name="T54" fmla="*/ 210 w 270"/>
                  <a:gd name="T55" fmla="*/ 14 h 140"/>
                  <a:gd name="T56" fmla="*/ 178 w 270"/>
                  <a:gd name="T57" fmla="*/ 29 h 140"/>
                  <a:gd name="T58" fmla="*/ 164 w 270"/>
                  <a:gd name="T59" fmla="*/ 32 h 140"/>
                  <a:gd name="T60" fmla="*/ 153 w 270"/>
                  <a:gd name="T61" fmla="*/ 23 h 140"/>
                  <a:gd name="T62" fmla="*/ 143 w 270"/>
                  <a:gd name="T63" fmla="*/ 14 h 140"/>
                  <a:gd name="T64" fmla="*/ 128 w 270"/>
                  <a:gd name="T65" fmla="*/ 6 h 140"/>
                  <a:gd name="T66" fmla="*/ 118 w 270"/>
                  <a:gd name="T67" fmla="*/ 3 h 140"/>
                  <a:gd name="T68" fmla="*/ 105 w 270"/>
                  <a:gd name="T69" fmla="*/ 5 h 140"/>
                  <a:gd name="T70" fmla="*/ 91 w 270"/>
                  <a:gd name="T71" fmla="*/ 5 h 140"/>
                  <a:gd name="T72" fmla="*/ 79 w 270"/>
                  <a:gd name="T73" fmla="*/ 18 h 140"/>
                  <a:gd name="T74" fmla="*/ 65 w 270"/>
                  <a:gd name="T75" fmla="*/ 23 h 140"/>
                  <a:gd name="T76" fmla="*/ 55 w 270"/>
                  <a:gd name="T77" fmla="*/ 11 h 140"/>
                  <a:gd name="T78" fmla="*/ 43 w 270"/>
                  <a:gd name="T79" fmla="*/ 9 h 140"/>
                  <a:gd name="T80" fmla="*/ 33 w 270"/>
                  <a:gd name="T81" fmla="*/ 29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0" h="140">
                    <a:moveTo>
                      <a:pt x="24" y="44"/>
                    </a:moveTo>
                    <a:lnTo>
                      <a:pt x="29" y="46"/>
                    </a:lnTo>
                    <a:lnTo>
                      <a:pt x="30" y="56"/>
                    </a:lnTo>
                    <a:lnTo>
                      <a:pt x="46" y="61"/>
                    </a:lnTo>
                    <a:lnTo>
                      <a:pt x="40" y="69"/>
                    </a:lnTo>
                    <a:lnTo>
                      <a:pt x="35" y="78"/>
                    </a:lnTo>
                    <a:lnTo>
                      <a:pt x="24" y="78"/>
                    </a:lnTo>
                    <a:lnTo>
                      <a:pt x="12" y="84"/>
                    </a:lnTo>
                    <a:lnTo>
                      <a:pt x="0" y="94"/>
                    </a:lnTo>
                    <a:lnTo>
                      <a:pt x="5" y="99"/>
                    </a:lnTo>
                    <a:lnTo>
                      <a:pt x="9" y="99"/>
                    </a:lnTo>
                    <a:lnTo>
                      <a:pt x="9" y="107"/>
                    </a:lnTo>
                    <a:lnTo>
                      <a:pt x="18" y="108"/>
                    </a:lnTo>
                    <a:lnTo>
                      <a:pt x="26" y="102"/>
                    </a:lnTo>
                    <a:lnTo>
                      <a:pt x="37" y="105"/>
                    </a:lnTo>
                    <a:lnTo>
                      <a:pt x="59" y="108"/>
                    </a:lnTo>
                    <a:lnTo>
                      <a:pt x="61" y="107"/>
                    </a:lnTo>
                    <a:lnTo>
                      <a:pt x="61" y="110"/>
                    </a:lnTo>
                    <a:lnTo>
                      <a:pt x="71" y="116"/>
                    </a:lnTo>
                    <a:lnTo>
                      <a:pt x="79" y="117"/>
                    </a:lnTo>
                    <a:lnTo>
                      <a:pt x="108" y="117"/>
                    </a:lnTo>
                    <a:lnTo>
                      <a:pt x="123" y="119"/>
                    </a:lnTo>
                    <a:lnTo>
                      <a:pt x="128" y="119"/>
                    </a:lnTo>
                    <a:lnTo>
                      <a:pt x="141" y="123"/>
                    </a:lnTo>
                    <a:lnTo>
                      <a:pt x="159" y="123"/>
                    </a:lnTo>
                    <a:lnTo>
                      <a:pt x="155" y="111"/>
                    </a:lnTo>
                    <a:lnTo>
                      <a:pt x="158" y="111"/>
                    </a:lnTo>
                    <a:lnTo>
                      <a:pt x="161" y="123"/>
                    </a:lnTo>
                    <a:lnTo>
                      <a:pt x="179" y="132"/>
                    </a:lnTo>
                    <a:lnTo>
                      <a:pt x="178" y="122"/>
                    </a:lnTo>
                    <a:lnTo>
                      <a:pt x="176" y="84"/>
                    </a:lnTo>
                    <a:lnTo>
                      <a:pt x="185" y="87"/>
                    </a:lnTo>
                    <a:lnTo>
                      <a:pt x="187" y="105"/>
                    </a:lnTo>
                    <a:lnTo>
                      <a:pt x="188" y="113"/>
                    </a:lnTo>
                    <a:lnTo>
                      <a:pt x="185" y="123"/>
                    </a:lnTo>
                    <a:lnTo>
                      <a:pt x="181" y="132"/>
                    </a:lnTo>
                    <a:lnTo>
                      <a:pt x="197" y="140"/>
                    </a:lnTo>
                    <a:lnTo>
                      <a:pt x="214" y="131"/>
                    </a:lnTo>
                    <a:lnTo>
                      <a:pt x="223" y="123"/>
                    </a:lnTo>
                    <a:lnTo>
                      <a:pt x="232" y="119"/>
                    </a:lnTo>
                    <a:lnTo>
                      <a:pt x="240" y="111"/>
                    </a:lnTo>
                    <a:lnTo>
                      <a:pt x="243" y="110"/>
                    </a:lnTo>
                    <a:lnTo>
                      <a:pt x="260" y="111"/>
                    </a:lnTo>
                    <a:lnTo>
                      <a:pt x="263" y="110"/>
                    </a:lnTo>
                    <a:lnTo>
                      <a:pt x="269" y="105"/>
                    </a:lnTo>
                    <a:lnTo>
                      <a:pt x="267" y="99"/>
                    </a:lnTo>
                    <a:lnTo>
                      <a:pt x="263" y="91"/>
                    </a:lnTo>
                    <a:lnTo>
                      <a:pt x="267" y="90"/>
                    </a:lnTo>
                    <a:lnTo>
                      <a:pt x="270" y="78"/>
                    </a:lnTo>
                    <a:lnTo>
                      <a:pt x="267" y="75"/>
                    </a:lnTo>
                    <a:lnTo>
                      <a:pt x="266" y="52"/>
                    </a:lnTo>
                    <a:lnTo>
                      <a:pt x="223" y="29"/>
                    </a:lnTo>
                    <a:lnTo>
                      <a:pt x="220" y="25"/>
                    </a:lnTo>
                    <a:lnTo>
                      <a:pt x="220" y="15"/>
                    </a:lnTo>
                    <a:lnTo>
                      <a:pt x="216" y="5"/>
                    </a:lnTo>
                    <a:lnTo>
                      <a:pt x="210" y="14"/>
                    </a:lnTo>
                    <a:lnTo>
                      <a:pt x="203" y="20"/>
                    </a:lnTo>
                    <a:lnTo>
                      <a:pt x="178" y="29"/>
                    </a:lnTo>
                    <a:lnTo>
                      <a:pt x="176" y="28"/>
                    </a:lnTo>
                    <a:lnTo>
                      <a:pt x="164" y="32"/>
                    </a:lnTo>
                    <a:lnTo>
                      <a:pt x="158" y="26"/>
                    </a:lnTo>
                    <a:lnTo>
                      <a:pt x="153" y="23"/>
                    </a:lnTo>
                    <a:lnTo>
                      <a:pt x="144" y="20"/>
                    </a:lnTo>
                    <a:lnTo>
                      <a:pt x="143" y="14"/>
                    </a:lnTo>
                    <a:lnTo>
                      <a:pt x="143" y="9"/>
                    </a:lnTo>
                    <a:lnTo>
                      <a:pt x="128" y="6"/>
                    </a:lnTo>
                    <a:lnTo>
                      <a:pt x="122" y="0"/>
                    </a:lnTo>
                    <a:lnTo>
                      <a:pt x="118" y="3"/>
                    </a:lnTo>
                    <a:lnTo>
                      <a:pt x="106" y="6"/>
                    </a:lnTo>
                    <a:lnTo>
                      <a:pt x="105" y="5"/>
                    </a:lnTo>
                    <a:lnTo>
                      <a:pt x="97" y="6"/>
                    </a:lnTo>
                    <a:lnTo>
                      <a:pt x="91" y="5"/>
                    </a:lnTo>
                    <a:lnTo>
                      <a:pt x="90" y="11"/>
                    </a:lnTo>
                    <a:lnTo>
                      <a:pt x="79" y="18"/>
                    </a:lnTo>
                    <a:lnTo>
                      <a:pt x="76" y="17"/>
                    </a:lnTo>
                    <a:lnTo>
                      <a:pt x="65" y="23"/>
                    </a:lnTo>
                    <a:lnTo>
                      <a:pt x="62" y="26"/>
                    </a:lnTo>
                    <a:lnTo>
                      <a:pt x="55" y="11"/>
                    </a:lnTo>
                    <a:lnTo>
                      <a:pt x="52" y="14"/>
                    </a:lnTo>
                    <a:lnTo>
                      <a:pt x="43" y="9"/>
                    </a:lnTo>
                    <a:lnTo>
                      <a:pt x="33" y="11"/>
                    </a:lnTo>
                    <a:lnTo>
                      <a:pt x="33" y="29"/>
                    </a:lnTo>
                    <a:lnTo>
                      <a:pt x="24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0" name="Freeform 1302">
                <a:extLst>
                  <a:ext uri="{FF2B5EF4-FFF2-40B4-BE49-F238E27FC236}">
                    <a16:creationId xmlns:a16="http://schemas.microsoft.com/office/drawing/2014/main" id="{69E43182-B6D0-963E-1A6A-49B7B33F3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832"/>
                <a:ext cx="135" cy="70"/>
              </a:xfrm>
              <a:custGeom>
                <a:avLst/>
                <a:gdLst>
                  <a:gd name="T0" fmla="*/ 33 w 270"/>
                  <a:gd name="T1" fmla="*/ 29 h 140"/>
                  <a:gd name="T2" fmla="*/ 43 w 270"/>
                  <a:gd name="T3" fmla="*/ 9 h 140"/>
                  <a:gd name="T4" fmla="*/ 55 w 270"/>
                  <a:gd name="T5" fmla="*/ 11 h 140"/>
                  <a:gd name="T6" fmla="*/ 65 w 270"/>
                  <a:gd name="T7" fmla="*/ 23 h 140"/>
                  <a:gd name="T8" fmla="*/ 79 w 270"/>
                  <a:gd name="T9" fmla="*/ 18 h 140"/>
                  <a:gd name="T10" fmla="*/ 91 w 270"/>
                  <a:gd name="T11" fmla="*/ 5 h 140"/>
                  <a:gd name="T12" fmla="*/ 105 w 270"/>
                  <a:gd name="T13" fmla="*/ 5 h 140"/>
                  <a:gd name="T14" fmla="*/ 118 w 270"/>
                  <a:gd name="T15" fmla="*/ 3 h 140"/>
                  <a:gd name="T16" fmla="*/ 128 w 270"/>
                  <a:gd name="T17" fmla="*/ 6 h 140"/>
                  <a:gd name="T18" fmla="*/ 143 w 270"/>
                  <a:gd name="T19" fmla="*/ 14 h 140"/>
                  <a:gd name="T20" fmla="*/ 153 w 270"/>
                  <a:gd name="T21" fmla="*/ 23 h 140"/>
                  <a:gd name="T22" fmla="*/ 164 w 270"/>
                  <a:gd name="T23" fmla="*/ 32 h 140"/>
                  <a:gd name="T24" fmla="*/ 178 w 270"/>
                  <a:gd name="T25" fmla="*/ 29 h 140"/>
                  <a:gd name="T26" fmla="*/ 210 w 270"/>
                  <a:gd name="T27" fmla="*/ 14 h 140"/>
                  <a:gd name="T28" fmla="*/ 220 w 270"/>
                  <a:gd name="T29" fmla="*/ 15 h 140"/>
                  <a:gd name="T30" fmla="*/ 223 w 270"/>
                  <a:gd name="T31" fmla="*/ 29 h 140"/>
                  <a:gd name="T32" fmla="*/ 267 w 270"/>
                  <a:gd name="T33" fmla="*/ 75 h 140"/>
                  <a:gd name="T34" fmla="*/ 267 w 270"/>
                  <a:gd name="T35" fmla="*/ 90 h 140"/>
                  <a:gd name="T36" fmla="*/ 267 w 270"/>
                  <a:gd name="T37" fmla="*/ 99 h 140"/>
                  <a:gd name="T38" fmla="*/ 263 w 270"/>
                  <a:gd name="T39" fmla="*/ 110 h 140"/>
                  <a:gd name="T40" fmla="*/ 243 w 270"/>
                  <a:gd name="T41" fmla="*/ 110 h 140"/>
                  <a:gd name="T42" fmla="*/ 232 w 270"/>
                  <a:gd name="T43" fmla="*/ 119 h 140"/>
                  <a:gd name="T44" fmla="*/ 214 w 270"/>
                  <a:gd name="T45" fmla="*/ 131 h 140"/>
                  <a:gd name="T46" fmla="*/ 181 w 270"/>
                  <a:gd name="T47" fmla="*/ 132 h 140"/>
                  <a:gd name="T48" fmla="*/ 188 w 270"/>
                  <a:gd name="T49" fmla="*/ 113 h 140"/>
                  <a:gd name="T50" fmla="*/ 185 w 270"/>
                  <a:gd name="T51" fmla="*/ 87 h 140"/>
                  <a:gd name="T52" fmla="*/ 178 w 270"/>
                  <a:gd name="T53" fmla="*/ 122 h 140"/>
                  <a:gd name="T54" fmla="*/ 161 w 270"/>
                  <a:gd name="T55" fmla="*/ 123 h 140"/>
                  <a:gd name="T56" fmla="*/ 155 w 270"/>
                  <a:gd name="T57" fmla="*/ 111 h 140"/>
                  <a:gd name="T58" fmla="*/ 141 w 270"/>
                  <a:gd name="T59" fmla="*/ 123 h 140"/>
                  <a:gd name="T60" fmla="*/ 123 w 270"/>
                  <a:gd name="T61" fmla="*/ 119 h 140"/>
                  <a:gd name="T62" fmla="*/ 79 w 270"/>
                  <a:gd name="T63" fmla="*/ 117 h 140"/>
                  <a:gd name="T64" fmla="*/ 61 w 270"/>
                  <a:gd name="T65" fmla="*/ 110 h 140"/>
                  <a:gd name="T66" fmla="*/ 59 w 270"/>
                  <a:gd name="T67" fmla="*/ 108 h 140"/>
                  <a:gd name="T68" fmla="*/ 26 w 270"/>
                  <a:gd name="T69" fmla="*/ 102 h 140"/>
                  <a:gd name="T70" fmla="*/ 9 w 270"/>
                  <a:gd name="T71" fmla="*/ 107 h 140"/>
                  <a:gd name="T72" fmla="*/ 5 w 270"/>
                  <a:gd name="T73" fmla="*/ 99 h 140"/>
                  <a:gd name="T74" fmla="*/ 12 w 270"/>
                  <a:gd name="T75" fmla="*/ 84 h 140"/>
                  <a:gd name="T76" fmla="*/ 35 w 270"/>
                  <a:gd name="T77" fmla="*/ 78 h 140"/>
                  <a:gd name="T78" fmla="*/ 46 w 270"/>
                  <a:gd name="T79" fmla="*/ 61 h 140"/>
                  <a:gd name="T80" fmla="*/ 29 w 270"/>
                  <a:gd name="T81" fmla="*/ 4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0" h="140">
                    <a:moveTo>
                      <a:pt x="24" y="44"/>
                    </a:moveTo>
                    <a:lnTo>
                      <a:pt x="33" y="29"/>
                    </a:lnTo>
                    <a:lnTo>
                      <a:pt x="33" y="11"/>
                    </a:lnTo>
                    <a:lnTo>
                      <a:pt x="43" y="9"/>
                    </a:lnTo>
                    <a:lnTo>
                      <a:pt x="52" y="14"/>
                    </a:lnTo>
                    <a:lnTo>
                      <a:pt x="55" y="11"/>
                    </a:lnTo>
                    <a:lnTo>
                      <a:pt x="62" y="26"/>
                    </a:lnTo>
                    <a:lnTo>
                      <a:pt x="65" y="23"/>
                    </a:lnTo>
                    <a:lnTo>
                      <a:pt x="76" y="17"/>
                    </a:lnTo>
                    <a:lnTo>
                      <a:pt x="79" y="18"/>
                    </a:lnTo>
                    <a:lnTo>
                      <a:pt x="90" y="11"/>
                    </a:lnTo>
                    <a:lnTo>
                      <a:pt x="91" y="5"/>
                    </a:lnTo>
                    <a:lnTo>
                      <a:pt x="97" y="6"/>
                    </a:lnTo>
                    <a:lnTo>
                      <a:pt x="105" y="5"/>
                    </a:lnTo>
                    <a:lnTo>
                      <a:pt x="106" y="6"/>
                    </a:lnTo>
                    <a:lnTo>
                      <a:pt x="118" y="3"/>
                    </a:lnTo>
                    <a:lnTo>
                      <a:pt x="122" y="0"/>
                    </a:lnTo>
                    <a:lnTo>
                      <a:pt x="128" y="6"/>
                    </a:lnTo>
                    <a:lnTo>
                      <a:pt x="143" y="9"/>
                    </a:lnTo>
                    <a:lnTo>
                      <a:pt x="143" y="14"/>
                    </a:lnTo>
                    <a:lnTo>
                      <a:pt x="144" y="20"/>
                    </a:lnTo>
                    <a:lnTo>
                      <a:pt x="153" y="23"/>
                    </a:lnTo>
                    <a:lnTo>
                      <a:pt x="158" y="26"/>
                    </a:lnTo>
                    <a:lnTo>
                      <a:pt x="164" y="32"/>
                    </a:lnTo>
                    <a:lnTo>
                      <a:pt x="176" y="28"/>
                    </a:lnTo>
                    <a:lnTo>
                      <a:pt x="178" y="29"/>
                    </a:lnTo>
                    <a:lnTo>
                      <a:pt x="203" y="20"/>
                    </a:lnTo>
                    <a:lnTo>
                      <a:pt x="210" y="14"/>
                    </a:lnTo>
                    <a:lnTo>
                      <a:pt x="216" y="5"/>
                    </a:lnTo>
                    <a:lnTo>
                      <a:pt x="220" y="15"/>
                    </a:lnTo>
                    <a:lnTo>
                      <a:pt x="220" y="25"/>
                    </a:lnTo>
                    <a:lnTo>
                      <a:pt x="223" y="29"/>
                    </a:lnTo>
                    <a:lnTo>
                      <a:pt x="266" y="52"/>
                    </a:lnTo>
                    <a:lnTo>
                      <a:pt x="267" y="75"/>
                    </a:lnTo>
                    <a:lnTo>
                      <a:pt x="270" y="78"/>
                    </a:lnTo>
                    <a:lnTo>
                      <a:pt x="267" y="90"/>
                    </a:lnTo>
                    <a:lnTo>
                      <a:pt x="263" y="91"/>
                    </a:lnTo>
                    <a:lnTo>
                      <a:pt x="267" y="99"/>
                    </a:lnTo>
                    <a:lnTo>
                      <a:pt x="269" y="105"/>
                    </a:lnTo>
                    <a:lnTo>
                      <a:pt x="263" y="110"/>
                    </a:lnTo>
                    <a:lnTo>
                      <a:pt x="260" y="111"/>
                    </a:lnTo>
                    <a:lnTo>
                      <a:pt x="243" y="110"/>
                    </a:lnTo>
                    <a:lnTo>
                      <a:pt x="240" y="111"/>
                    </a:lnTo>
                    <a:lnTo>
                      <a:pt x="232" y="119"/>
                    </a:lnTo>
                    <a:lnTo>
                      <a:pt x="223" y="123"/>
                    </a:lnTo>
                    <a:lnTo>
                      <a:pt x="214" y="131"/>
                    </a:lnTo>
                    <a:lnTo>
                      <a:pt x="197" y="140"/>
                    </a:lnTo>
                    <a:lnTo>
                      <a:pt x="181" y="132"/>
                    </a:lnTo>
                    <a:lnTo>
                      <a:pt x="185" y="123"/>
                    </a:lnTo>
                    <a:lnTo>
                      <a:pt x="188" y="113"/>
                    </a:lnTo>
                    <a:lnTo>
                      <a:pt x="187" y="105"/>
                    </a:lnTo>
                    <a:lnTo>
                      <a:pt x="185" y="87"/>
                    </a:lnTo>
                    <a:lnTo>
                      <a:pt x="176" y="84"/>
                    </a:lnTo>
                    <a:lnTo>
                      <a:pt x="178" y="122"/>
                    </a:lnTo>
                    <a:lnTo>
                      <a:pt x="179" y="132"/>
                    </a:lnTo>
                    <a:lnTo>
                      <a:pt x="161" y="123"/>
                    </a:lnTo>
                    <a:lnTo>
                      <a:pt x="158" y="111"/>
                    </a:lnTo>
                    <a:lnTo>
                      <a:pt x="155" y="111"/>
                    </a:lnTo>
                    <a:lnTo>
                      <a:pt x="159" y="123"/>
                    </a:lnTo>
                    <a:lnTo>
                      <a:pt x="141" y="123"/>
                    </a:lnTo>
                    <a:lnTo>
                      <a:pt x="128" y="119"/>
                    </a:lnTo>
                    <a:lnTo>
                      <a:pt x="123" y="119"/>
                    </a:lnTo>
                    <a:lnTo>
                      <a:pt x="108" y="117"/>
                    </a:lnTo>
                    <a:lnTo>
                      <a:pt x="79" y="117"/>
                    </a:lnTo>
                    <a:lnTo>
                      <a:pt x="71" y="116"/>
                    </a:lnTo>
                    <a:lnTo>
                      <a:pt x="61" y="110"/>
                    </a:lnTo>
                    <a:lnTo>
                      <a:pt x="61" y="107"/>
                    </a:lnTo>
                    <a:lnTo>
                      <a:pt x="59" y="108"/>
                    </a:lnTo>
                    <a:lnTo>
                      <a:pt x="37" y="105"/>
                    </a:lnTo>
                    <a:lnTo>
                      <a:pt x="26" y="102"/>
                    </a:lnTo>
                    <a:lnTo>
                      <a:pt x="18" y="108"/>
                    </a:lnTo>
                    <a:lnTo>
                      <a:pt x="9" y="107"/>
                    </a:lnTo>
                    <a:lnTo>
                      <a:pt x="9" y="99"/>
                    </a:lnTo>
                    <a:lnTo>
                      <a:pt x="5" y="99"/>
                    </a:lnTo>
                    <a:lnTo>
                      <a:pt x="0" y="94"/>
                    </a:lnTo>
                    <a:lnTo>
                      <a:pt x="12" y="84"/>
                    </a:lnTo>
                    <a:lnTo>
                      <a:pt x="24" y="78"/>
                    </a:lnTo>
                    <a:lnTo>
                      <a:pt x="35" y="78"/>
                    </a:lnTo>
                    <a:lnTo>
                      <a:pt x="40" y="69"/>
                    </a:lnTo>
                    <a:lnTo>
                      <a:pt x="46" y="61"/>
                    </a:lnTo>
                    <a:lnTo>
                      <a:pt x="30" y="56"/>
                    </a:lnTo>
                    <a:lnTo>
                      <a:pt x="29" y="46"/>
                    </a:lnTo>
                    <a:lnTo>
                      <a:pt x="24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1" name="Freeform 1303">
                <a:extLst>
                  <a:ext uri="{FF2B5EF4-FFF2-40B4-BE49-F238E27FC236}">
                    <a16:creationId xmlns:a16="http://schemas.microsoft.com/office/drawing/2014/main" id="{3E87CD82-79F1-816D-28A6-C4067F973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832"/>
                <a:ext cx="135" cy="70"/>
              </a:xfrm>
              <a:custGeom>
                <a:avLst/>
                <a:gdLst>
                  <a:gd name="T0" fmla="*/ 33 w 270"/>
                  <a:gd name="T1" fmla="*/ 29 h 140"/>
                  <a:gd name="T2" fmla="*/ 43 w 270"/>
                  <a:gd name="T3" fmla="*/ 9 h 140"/>
                  <a:gd name="T4" fmla="*/ 55 w 270"/>
                  <a:gd name="T5" fmla="*/ 11 h 140"/>
                  <a:gd name="T6" fmla="*/ 65 w 270"/>
                  <a:gd name="T7" fmla="*/ 23 h 140"/>
                  <a:gd name="T8" fmla="*/ 79 w 270"/>
                  <a:gd name="T9" fmla="*/ 18 h 140"/>
                  <a:gd name="T10" fmla="*/ 91 w 270"/>
                  <a:gd name="T11" fmla="*/ 5 h 140"/>
                  <a:gd name="T12" fmla="*/ 105 w 270"/>
                  <a:gd name="T13" fmla="*/ 5 h 140"/>
                  <a:gd name="T14" fmla="*/ 118 w 270"/>
                  <a:gd name="T15" fmla="*/ 3 h 140"/>
                  <a:gd name="T16" fmla="*/ 128 w 270"/>
                  <a:gd name="T17" fmla="*/ 6 h 140"/>
                  <a:gd name="T18" fmla="*/ 143 w 270"/>
                  <a:gd name="T19" fmla="*/ 14 h 140"/>
                  <a:gd name="T20" fmla="*/ 153 w 270"/>
                  <a:gd name="T21" fmla="*/ 23 h 140"/>
                  <a:gd name="T22" fmla="*/ 164 w 270"/>
                  <a:gd name="T23" fmla="*/ 32 h 140"/>
                  <a:gd name="T24" fmla="*/ 178 w 270"/>
                  <a:gd name="T25" fmla="*/ 29 h 140"/>
                  <a:gd name="T26" fmla="*/ 210 w 270"/>
                  <a:gd name="T27" fmla="*/ 14 h 140"/>
                  <a:gd name="T28" fmla="*/ 220 w 270"/>
                  <a:gd name="T29" fmla="*/ 15 h 140"/>
                  <a:gd name="T30" fmla="*/ 223 w 270"/>
                  <a:gd name="T31" fmla="*/ 29 h 140"/>
                  <a:gd name="T32" fmla="*/ 267 w 270"/>
                  <a:gd name="T33" fmla="*/ 75 h 140"/>
                  <a:gd name="T34" fmla="*/ 267 w 270"/>
                  <a:gd name="T35" fmla="*/ 90 h 140"/>
                  <a:gd name="T36" fmla="*/ 267 w 270"/>
                  <a:gd name="T37" fmla="*/ 99 h 140"/>
                  <a:gd name="T38" fmla="*/ 263 w 270"/>
                  <a:gd name="T39" fmla="*/ 110 h 140"/>
                  <a:gd name="T40" fmla="*/ 243 w 270"/>
                  <a:gd name="T41" fmla="*/ 110 h 140"/>
                  <a:gd name="T42" fmla="*/ 232 w 270"/>
                  <a:gd name="T43" fmla="*/ 119 h 140"/>
                  <a:gd name="T44" fmla="*/ 214 w 270"/>
                  <a:gd name="T45" fmla="*/ 131 h 140"/>
                  <a:gd name="T46" fmla="*/ 181 w 270"/>
                  <a:gd name="T47" fmla="*/ 132 h 140"/>
                  <a:gd name="T48" fmla="*/ 188 w 270"/>
                  <a:gd name="T49" fmla="*/ 113 h 140"/>
                  <a:gd name="T50" fmla="*/ 185 w 270"/>
                  <a:gd name="T51" fmla="*/ 87 h 140"/>
                  <a:gd name="T52" fmla="*/ 178 w 270"/>
                  <a:gd name="T53" fmla="*/ 122 h 140"/>
                  <a:gd name="T54" fmla="*/ 161 w 270"/>
                  <a:gd name="T55" fmla="*/ 123 h 140"/>
                  <a:gd name="T56" fmla="*/ 155 w 270"/>
                  <a:gd name="T57" fmla="*/ 111 h 140"/>
                  <a:gd name="T58" fmla="*/ 141 w 270"/>
                  <a:gd name="T59" fmla="*/ 123 h 140"/>
                  <a:gd name="T60" fmla="*/ 123 w 270"/>
                  <a:gd name="T61" fmla="*/ 119 h 140"/>
                  <a:gd name="T62" fmla="*/ 79 w 270"/>
                  <a:gd name="T63" fmla="*/ 117 h 140"/>
                  <a:gd name="T64" fmla="*/ 61 w 270"/>
                  <a:gd name="T65" fmla="*/ 110 h 140"/>
                  <a:gd name="T66" fmla="*/ 59 w 270"/>
                  <a:gd name="T67" fmla="*/ 108 h 140"/>
                  <a:gd name="T68" fmla="*/ 26 w 270"/>
                  <a:gd name="T69" fmla="*/ 102 h 140"/>
                  <a:gd name="T70" fmla="*/ 9 w 270"/>
                  <a:gd name="T71" fmla="*/ 107 h 140"/>
                  <a:gd name="T72" fmla="*/ 5 w 270"/>
                  <a:gd name="T73" fmla="*/ 99 h 140"/>
                  <a:gd name="T74" fmla="*/ 12 w 270"/>
                  <a:gd name="T75" fmla="*/ 84 h 140"/>
                  <a:gd name="T76" fmla="*/ 35 w 270"/>
                  <a:gd name="T77" fmla="*/ 78 h 140"/>
                  <a:gd name="T78" fmla="*/ 46 w 270"/>
                  <a:gd name="T79" fmla="*/ 61 h 140"/>
                  <a:gd name="T80" fmla="*/ 29 w 270"/>
                  <a:gd name="T81" fmla="*/ 4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0" h="140">
                    <a:moveTo>
                      <a:pt x="24" y="44"/>
                    </a:moveTo>
                    <a:lnTo>
                      <a:pt x="33" y="29"/>
                    </a:lnTo>
                    <a:lnTo>
                      <a:pt x="33" y="11"/>
                    </a:lnTo>
                    <a:lnTo>
                      <a:pt x="43" y="9"/>
                    </a:lnTo>
                    <a:lnTo>
                      <a:pt x="52" y="14"/>
                    </a:lnTo>
                    <a:lnTo>
                      <a:pt x="55" y="11"/>
                    </a:lnTo>
                    <a:lnTo>
                      <a:pt x="62" y="26"/>
                    </a:lnTo>
                    <a:lnTo>
                      <a:pt x="65" y="23"/>
                    </a:lnTo>
                    <a:lnTo>
                      <a:pt x="76" y="17"/>
                    </a:lnTo>
                    <a:lnTo>
                      <a:pt x="79" y="18"/>
                    </a:lnTo>
                    <a:lnTo>
                      <a:pt x="90" y="11"/>
                    </a:lnTo>
                    <a:lnTo>
                      <a:pt x="91" y="5"/>
                    </a:lnTo>
                    <a:lnTo>
                      <a:pt x="97" y="6"/>
                    </a:lnTo>
                    <a:lnTo>
                      <a:pt x="105" y="5"/>
                    </a:lnTo>
                    <a:lnTo>
                      <a:pt x="106" y="6"/>
                    </a:lnTo>
                    <a:lnTo>
                      <a:pt x="118" y="3"/>
                    </a:lnTo>
                    <a:lnTo>
                      <a:pt x="122" y="0"/>
                    </a:lnTo>
                    <a:lnTo>
                      <a:pt x="128" y="6"/>
                    </a:lnTo>
                    <a:lnTo>
                      <a:pt x="143" y="9"/>
                    </a:lnTo>
                    <a:lnTo>
                      <a:pt x="143" y="14"/>
                    </a:lnTo>
                    <a:lnTo>
                      <a:pt x="144" y="20"/>
                    </a:lnTo>
                    <a:lnTo>
                      <a:pt x="153" y="23"/>
                    </a:lnTo>
                    <a:lnTo>
                      <a:pt x="158" y="26"/>
                    </a:lnTo>
                    <a:lnTo>
                      <a:pt x="164" y="32"/>
                    </a:lnTo>
                    <a:lnTo>
                      <a:pt x="176" y="28"/>
                    </a:lnTo>
                    <a:lnTo>
                      <a:pt x="178" y="29"/>
                    </a:lnTo>
                    <a:lnTo>
                      <a:pt x="203" y="20"/>
                    </a:lnTo>
                    <a:lnTo>
                      <a:pt x="210" y="14"/>
                    </a:lnTo>
                    <a:lnTo>
                      <a:pt x="216" y="5"/>
                    </a:lnTo>
                    <a:lnTo>
                      <a:pt x="220" y="15"/>
                    </a:lnTo>
                    <a:lnTo>
                      <a:pt x="220" y="25"/>
                    </a:lnTo>
                    <a:lnTo>
                      <a:pt x="223" y="29"/>
                    </a:lnTo>
                    <a:lnTo>
                      <a:pt x="266" y="52"/>
                    </a:lnTo>
                    <a:lnTo>
                      <a:pt x="267" y="75"/>
                    </a:lnTo>
                    <a:lnTo>
                      <a:pt x="270" y="78"/>
                    </a:lnTo>
                    <a:lnTo>
                      <a:pt x="267" y="90"/>
                    </a:lnTo>
                    <a:lnTo>
                      <a:pt x="263" y="91"/>
                    </a:lnTo>
                    <a:lnTo>
                      <a:pt x="267" y="99"/>
                    </a:lnTo>
                    <a:lnTo>
                      <a:pt x="269" y="105"/>
                    </a:lnTo>
                    <a:lnTo>
                      <a:pt x="263" y="110"/>
                    </a:lnTo>
                    <a:lnTo>
                      <a:pt x="260" y="111"/>
                    </a:lnTo>
                    <a:lnTo>
                      <a:pt x="243" y="110"/>
                    </a:lnTo>
                    <a:lnTo>
                      <a:pt x="240" y="111"/>
                    </a:lnTo>
                    <a:lnTo>
                      <a:pt x="232" y="119"/>
                    </a:lnTo>
                    <a:lnTo>
                      <a:pt x="223" y="123"/>
                    </a:lnTo>
                    <a:lnTo>
                      <a:pt x="214" y="131"/>
                    </a:lnTo>
                    <a:lnTo>
                      <a:pt x="197" y="140"/>
                    </a:lnTo>
                    <a:lnTo>
                      <a:pt x="181" y="132"/>
                    </a:lnTo>
                    <a:lnTo>
                      <a:pt x="185" y="123"/>
                    </a:lnTo>
                    <a:lnTo>
                      <a:pt x="188" y="113"/>
                    </a:lnTo>
                    <a:lnTo>
                      <a:pt x="187" y="105"/>
                    </a:lnTo>
                    <a:lnTo>
                      <a:pt x="185" y="87"/>
                    </a:lnTo>
                    <a:lnTo>
                      <a:pt x="176" y="84"/>
                    </a:lnTo>
                    <a:lnTo>
                      <a:pt x="178" y="122"/>
                    </a:lnTo>
                    <a:lnTo>
                      <a:pt x="179" y="132"/>
                    </a:lnTo>
                    <a:lnTo>
                      <a:pt x="161" y="123"/>
                    </a:lnTo>
                    <a:lnTo>
                      <a:pt x="158" y="111"/>
                    </a:lnTo>
                    <a:lnTo>
                      <a:pt x="155" y="111"/>
                    </a:lnTo>
                    <a:lnTo>
                      <a:pt x="159" y="123"/>
                    </a:lnTo>
                    <a:lnTo>
                      <a:pt x="141" y="123"/>
                    </a:lnTo>
                    <a:lnTo>
                      <a:pt x="128" y="119"/>
                    </a:lnTo>
                    <a:lnTo>
                      <a:pt x="123" y="119"/>
                    </a:lnTo>
                    <a:lnTo>
                      <a:pt x="108" y="117"/>
                    </a:lnTo>
                    <a:lnTo>
                      <a:pt x="79" y="117"/>
                    </a:lnTo>
                    <a:lnTo>
                      <a:pt x="71" y="116"/>
                    </a:lnTo>
                    <a:lnTo>
                      <a:pt x="61" y="110"/>
                    </a:lnTo>
                    <a:lnTo>
                      <a:pt x="61" y="107"/>
                    </a:lnTo>
                    <a:lnTo>
                      <a:pt x="59" y="108"/>
                    </a:lnTo>
                    <a:lnTo>
                      <a:pt x="37" y="105"/>
                    </a:lnTo>
                    <a:lnTo>
                      <a:pt x="26" y="102"/>
                    </a:lnTo>
                    <a:lnTo>
                      <a:pt x="18" y="108"/>
                    </a:lnTo>
                    <a:lnTo>
                      <a:pt x="9" y="107"/>
                    </a:lnTo>
                    <a:lnTo>
                      <a:pt x="9" y="99"/>
                    </a:lnTo>
                    <a:lnTo>
                      <a:pt x="5" y="99"/>
                    </a:lnTo>
                    <a:lnTo>
                      <a:pt x="0" y="94"/>
                    </a:lnTo>
                    <a:lnTo>
                      <a:pt x="12" y="84"/>
                    </a:lnTo>
                    <a:lnTo>
                      <a:pt x="24" y="78"/>
                    </a:lnTo>
                    <a:lnTo>
                      <a:pt x="35" y="78"/>
                    </a:lnTo>
                    <a:lnTo>
                      <a:pt x="40" y="69"/>
                    </a:lnTo>
                    <a:lnTo>
                      <a:pt x="46" y="61"/>
                    </a:lnTo>
                    <a:lnTo>
                      <a:pt x="30" y="56"/>
                    </a:lnTo>
                    <a:lnTo>
                      <a:pt x="29" y="46"/>
                    </a:lnTo>
                    <a:lnTo>
                      <a:pt x="24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2" name="Freeform 1304">
                <a:extLst>
                  <a:ext uri="{FF2B5EF4-FFF2-40B4-BE49-F238E27FC236}">
                    <a16:creationId xmlns:a16="http://schemas.microsoft.com/office/drawing/2014/main" id="{A3CDC758-7F12-E205-24B8-38B268A43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796"/>
                <a:ext cx="115" cy="77"/>
              </a:xfrm>
              <a:custGeom>
                <a:avLst/>
                <a:gdLst>
                  <a:gd name="T0" fmla="*/ 7 w 230"/>
                  <a:gd name="T1" fmla="*/ 71 h 153"/>
                  <a:gd name="T2" fmla="*/ 13 w 230"/>
                  <a:gd name="T3" fmla="*/ 82 h 153"/>
                  <a:gd name="T4" fmla="*/ 13 w 230"/>
                  <a:gd name="T5" fmla="*/ 111 h 153"/>
                  <a:gd name="T6" fmla="*/ 0 w 230"/>
                  <a:gd name="T7" fmla="*/ 131 h 153"/>
                  <a:gd name="T8" fmla="*/ 8 w 230"/>
                  <a:gd name="T9" fmla="*/ 140 h 153"/>
                  <a:gd name="T10" fmla="*/ 26 w 230"/>
                  <a:gd name="T11" fmla="*/ 149 h 153"/>
                  <a:gd name="T12" fmla="*/ 38 w 230"/>
                  <a:gd name="T13" fmla="*/ 149 h 153"/>
                  <a:gd name="T14" fmla="*/ 54 w 230"/>
                  <a:gd name="T15" fmla="*/ 140 h 153"/>
                  <a:gd name="T16" fmla="*/ 44 w 230"/>
                  <a:gd name="T17" fmla="*/ 127 h 153"/>
                  <a:gd name="T18" fmla="*/ 38 w 230"/>
                  <a:gd name="T19" fmla="*/ 115 h 153"/>
                  <a:gd name="T20" fmla="*/ 47 w 230"/>
                  <a:gd name="T21" fmla="*/ 82 h 153"/>
                  <a:gd name="T22" fmla="*/ 66 w 230"/>
                  <a:gd name="T23" fmla="*/ 85 h 153"/>
                  <a:gd name="T24" fmla="*/ 76 w 230"/>
                  <a:gd name="T25" fmla="*/ 97 h 153"/>
                  <a:gd name="T26" fmla="*/ 90 w 230"/>
                  <a:gd name="T27" fmla="*/ 88 h 153"/>
                  <a:gd name="T28" fmla="*/ 104 w 230"/>
                  <a:gd name="T29" fmla="*/ 82 h 153"/>
                  <a:gd name="T30" fmla="*/ 111 w 230"/>
                  <a:gd name="T31" fmla="*/ 77 h 153"/>
                  <a:gd name="T32" fmla="*/ 120 w 230"/>
                  <a:gd name="T33" fmla="*/ 77 h 153"/>
                  <a:gd name="T34" fmla="*/ 136 w 230"/>
                  <a:gd name="T35" fmla="*/ 71 h 153"/>
                  <a:gd name="T36" fmla="*/ 157 w 230"/>
                  <a:gd name="T37" fmla="*/ 80 h 153"/>
                  <a:gd name="T38" fmla="*/ 158 w 230"/>
                  <a:gd name="T39" fmla="*/ 91 h 153"/>
                  <a:gd name="T40" fmla="*/ 172 w 230"/>
                  <a:gd name="T41" fmla="*/ 97 h 153"/>
                  <a:gd name="T42" fmla="*/ 190 w 230"/>
                  <a:gd name="T43" fmla="*/ 99 h 153"/>
                  <a:gd name="T44" fmla="*/ 217 w 230"/>
                  <a:gd name="T45" fmla="*/ 91 h 153"/>
                  <a:gd name="T46" fmla="*/ 230 w 230"/>
                  <a:gd name="T47" fmla="*/ 76 h 153"/>
                  <a:gd name="T48" fmla="*/ 207 w 230"/>
                  <a:gd name="T49" fmla="*/ 58 h 153"/>
                  <a:gd name="T50" fmla="*/ 189 w 230"/>
                  <a:gd name="T51" fmla="*/ 36 h 153"/>
                  <a:gd name="T52" fmla="*/ 169 w 230"/>
                  <a:gd name="T53" fmla="*/ 27 h 153"/>
                  <a:gd name="T54" fmla="*/ 152 w 230"/>
                  <a:gd name="T55" fmla="*/ 24 h 153"/>
                  <a:gd name="T56" fmla="*/ 125 w 230"/>
                  <a:gd name="T57" fmla="*/ 7 h 153"/>
                  <a:gd name="T58" fmla="*/ 101 w 230"/>
                  <a:gd name="T59" fmla="*/ 6 h 153"/>
                  <a:gd name="T60" fmla="*/ 57 w 230"/>
                  <a:gd name="T61" fmla="*/ 4 h 153"/>
                  <a:gd name="T62" fmla="*/ 43 w 230"/>
                  <a:gd name="T63" fmla="*/ 20 h 153"/>
                  <a:gd name="T64" fmla="*/ 20 w 230"/>
                  <a:gd name="T65" fmla="*/ 38 h 153"/>
                  <a:gd name="T66" fmla="*/ 16 w 230"/>
                  <a:gd name="T67" fmla="*/ 38 h 153"/>
                  <a:gd name="T68" fmla="*/ 10 w 230"/>
                  <a:gd name="T69" fmla="*/ 50 h 153"/>
                  <a:gd name="T70" fmla="*/ 17 w 230"/>
                  <a:gd name="T71" fmla="*/ 56 h 153"/>
                  <a:gd name="T72" fmla="*/ 20 w 230"/>
                  <a:gd name="T73" fmla="*/ 62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0" h="153">
                    <a:moveTo>
                      <a:pt x="13" y="65"/>
                    </a:moveTo>
                    <a:lnTo>
                      <a:pt x="7" y="71"/>
                    </a:lnTo>
                    <a:lnTo>
                      <a:pt x="8" y="77"/>
                    </a:lnTo>
                    <a:lnTo>
                      <a:pt x="13" y="82"/>
                    </a:lnTo>
                    <a:lnTo>
                      <a:pt x="14" y="91"/>
                    </a:lnTo>
                    <a:lnTo>
                      <a:pt x="13" y="111"/>
                    </a:lnTo>
                    <a:lnTo>
                      <a:pt x="3" y="123"/>
                    </a:lnTo>
                    <a:lnTo>
                      <a:pt x="0" y="131"/>
                    </a:lnTo>
                    <a:lnTo>
                      <a:pt x="7" y="127"/>
                    </a:lnTo>
                    <a:lnTo>
                      <a:pt x="8" y="140"/>
                    </a:lnTo>
                    <a:lnTo>
                      <a:pt x="20" y="144"/>
                    </a:lnTo>
                    <a:lnTo>
                      <a:pt x="26" y="149"/>
                    </a:lnTo>
                    <a:lnTo>
                      <a:pt x="29" y="153"/>
                    </a:lnTo>
                    <a:lnTo>
                      <a:pt x="38" y="149"/>
                    </a:lnTo>
                    <a:lnTo>
                      <a:pt x="49" y="149"/>
                    </a:lnTo>
                    <a:lnTo>
                      <a:pt x="54" y="140"/>
                    </a:lnTo>
                    <a:lnTo>
                      <a:pt x="60" y="132"/>
                    </a:lnTo>
                    <a:lnTo>
                      <a:pt x="44" y="127"/>
                    </a:lnTo>
                    <a:lnTo>
                      <a:pt x="43" y="117"/>
                    </a:lnTo>
                    <a:lnTo>
                      <a:pt x="38" y="115"/>
                    </a:lnTo>
                    <a:lnTo>
                      <a:pt x="47" y="100"/>
                    </a:lnTo>
                    <a:lnTo>
                      <a:pt x="47" y="82"/>
                    </a:lnTo>
                    <a:lnTo>
                      <a:pt x="57" y="80"/>
                    </a:lnTo>
                    <a:lnTo>
                      <a:pt x="66" y="85"/>
                    </a:lnTo>
                    <a:lnTo>
                      <a:pt x="69" y="82"/>
                    </a:lnTo>
                    <a:lnTo>
                      <a:pt x="76" y="97"/>
                    </a:lnTo>
                    <a:lnTo>
                      <a:pt x="79" y="94"/>
                    </a:lnTo>
                    <a:lnTo>
                      <a:pt x="90" y="88"/>
                    </a:lnTo>
                    <a:lnTo>
                      <a:pt x="93" y="89"/>
                    </a:lnTo>
                    <a:lnTo>
                      <a:pt x="104" y="82"/>
                    </a:lnTo>
                    <a:lnTo>
                      <a:pt x="105" y="76"/>
                    </a:lnTo>
                    <a:lnTo>
                      <a:pt x="111" y="77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32" y="74"/>
                    </a:lnTo>
                    <a:lnTo>
                      <a:pt x="136" y="71"/>
                    </a:lnTo>
                    <a:lnTo>
                      <a:pt x="142" y="77"/>
                    </a:lnTo>
                    <a:lnTo>
                      <a:pt x="157" y="80"/>
                    </a:lnTo>
                    <a:lnTo>
                      <a:pt x="157" y="85"/>
                    </a:lnTo>
                    <a:lnTo>
                      <a:pt x="158" y="91"/>
                    </a:lnTo>
                    <a:lnTo>
                      <a:pt x="167" y="94"/>
                    </a:lnTo>
                    <a:lnTo>
                      <a:pt x="172" y="97"/>
                    </a:lnTo>
                    <a:lnTo>
                      <a:pt x="178" y="103"/>
                    </a:lnTo>
                    <a:lnTo>
                      <a:pt x="190" y="99"/>
                    </a:lnTo>
                    <a:lnTo>
                      <a:pt x="192" y="100"/>
                    </a:lnTo>
                    <a:lnTo>
                      <a:pt x="217" y="91"/>
                    </a:lnTo>
                    <a:lnTo>
                      <a:pt x="224" y="85"/>
                    </a:lnTo>
                    <a:lnTo>
                      <a:pt x="230" y="76"/>
                    </a:lnTo>
                    <a:lnTo>
                      <a:pt x="225" y="71"/>
                    </a:lnTo>
                    <a:lnTo>
                      <a:pt x="207" y="58"/>
                    </a:lnTo>
                    <a:lnTo>
                      <a:pt x="195" y="41"/>
                    </a:lnTo>
                    <a:lnTo>
                      <a:pt x="189" y="36"/>
                    </a:lnTo>
                    <a:lnTo>
                      <a:pt x="178" y="33"/>
                    </a:lnTo>
                    <a:lnTo>
                      <a:pt x="169" y="27"/>
                    </a:lnTo>
                    <a:lnTo>
                      <a:pt x="164" y="26"/>
                    </a:lnTo>
                    <a:lnTo>
                      <a:pt x="152" y="24"/>
                    </a:lnTo>
                    <a:lnTo>
                      <a:pt x="140" y="15"/>
                    </a:lnTo>
                    <a:lnTo>
                      <a:pt x="125" y="7"/>
                    </a:lnTo>
                    <a:lnTo>
                      <a:pt x="107" y="7"/>
                    </a:lnTo>
                    <a:lnTo>
                      <a:pt x="101" y="6"/>
                    </a:lnTo>
                    <a:lnTo>
                      <a:pt x="60" y="0"/>
                    </a:lnTo>
                    <a:lnTo>
                      <a:pt x="57" y="4"/>
                    </a:lnTo>
                    <a:lnTo>
                      <a:pt x="52" y="14"/>
                    </a:lnTo>
                    <a:lnTo>
                      <a:pt x="43" y="20"/>
                    </a:lnTo>
                    <a:lnTo>
                      <a:pt x="35" y="30"/>
                    </a:lnTo>
                    <a:lnTo>
                      <a:pt x="20" y="38"/>
                    </a:lnTo>
                    <a:lnTo>
                      <a:pt x="17" y="42"/>
                    </a:lnTo>
                    <a:lnTo>
                      <a:pt x="16" y="38"/>
                    </a:lnTo>
                    <a:lnTo>
                      <a:pt x="7" y="45"/>
                    </a:lnTo>
                    <a:lnTo>
                      <a:pt x="10" y="50"/>
                    </a:lnTo>
                    <a:lnTo>
                      <a:pt x="7" y="55"/>
                    </a:lnTo>
                    <a:lnTo>
                      <a:pt x="17" y="56"/>
                    </a:lnTo>
                    <a:lnTo>
                      <a:pt x="20" y="61"/>
                    </a:lnTo>
                    <a:lnTo>
                      <a:pt x="20" y="62"/>
                    </a:lnTo>
                    <a:lnTo>
                      <a:pt x="13" y="6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3" name="Freeform 1305">
                <a:extLst>
                  <a:ext uri="{FF2B5EF4-FFF2-40B4-BE49-F238E27FC236}">
                    <a16:creationId xmlns:a16="http://schemas.microsoft.com/office/drawing/2014/main" id="{A9AF5373-32A2-F068-5B9F-C0557B0BC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796"/>
                <a:ext cx="115" cy="77"/>
              </a:xfrm>
              <a:custGeom>
                <a:avLst/>
                <a:gdLst>
                  <a:gd name="T0" fmla="*/ 20 w 230"/>
                  <a:gd name="T1" fmla="*/ 62 h 153"/>
                  <a:gd name="T2" fmla="*/ 17 w 230"/>
                  <a:gd name="T3" fmla="*/ 56 h 153"/>
                  <a:gd name="T4" fmla="*/ 10 w 230"/>
                  <a:gd name="T5" fmla="*/ 50 h 153"/>
                  <a:gd name="T6" fmla="*/ 16 w 230"/>
                  <a:gd name="T7" fmla="*/ 38 h 153"/>
                  <a:gd name="T8" fmla="*/ 20 w 230"/>
                  <a:gd name="T9" fmla="*/ 38 h 153"/>
                  <a:gd name="T10" fmla="*/ 43 w 230"/>
                  <a:gd name="T11" fmla="*/ 20 h 153"/>
                  <a:gd name="T12" fmla="*/ 57 w 230"/>
                  <a:gd name="T13" fmla="*/ 4 h 153"/>
                  <a:gd name="T14" fmla="*/ 101 w 230"/>
                  <a:gd name="T15" fmla="*/ 6 h 153"/>
                  <a:gd name="T16" fmla="*/ 125 w 230"/>
                  <a:gd name="T17" fmla="*/ 7 h 153"/>
                  <a:gd name="T18" fmla="*/ 152 w 230"/>
                  <a:gd name="T19" fmla="*/ 24 h 153"/>
                  <a:gd name="T20" fmla="*/ 169 w 230"/>
                  <a:gd name="T21" fmla="*/ 27 h 153"/>
                  <a:gd name="T22" fmla="*/ 189 w 230"/>
                  <a:gd name="T23" fmla="*/ 36 h 153"/>
                  <a:gd name="T24" fmla="*/ 207 w 230"/>
                  <a:gd name="T25" fmla="*/ 58 h 153"/>
                  <a:gd name="T26" fmla="*/ 230 w 230"/>
                  <a:gd name="T27" fmla="*/ 76 h 153"/>
                  <a:gd name="T28" fmla="*/ 217 w 230"/>
                  <a:gd name="T29" fmla="*/ 91 h 153"/>
                  <a:gd name="T30" fmla="*/ 190 w 230"/>
                  <a:gd name="T31" fmla="*/ 99 h 153"/>
                  <a:gd name="T32" fmla="*/ 172 w 230"/>
                  <a:gd name="T33" fmla="*/ 97 h 153"/>
                  <a:gd name="T34" fmla="*/ 158 w 230"/>
                  <a:gd name="T35" fmla="*/ 91 h 153"/>
                  <a:gd name="T36" fmla="*/ 157 w 230"/>
                  <a:gd name="T37" fmla="*/ 80 h 153"/>
                  <a:gd name="T38" fmla="*/ 136 w 230"/>
                  <a:gd name="T39" fmla="*/ 71 h 153"/>
                  <a:gd name="T40" fmla="*/ 120 w 230"/>
                  <a:gd name="T41" fmla="*/ 77 h 153"/>
                  <a:gd name="T42" fmla="*/ 111 w 230"/>
                  <a:gd name="T43" fmla="*/ 77 h 153"/>
                  <a:gd name="T44" fmla="*/ 104 w 230"/>
                  <a:gd name="T45" fmla="*/ 82 h 153"/>
                  <a:gd name="T46" fmla="*/ 90 w 230"/>
                  <a:gd name="T47" fmla="*/ 88 h 153"/>
                  <a:gd name="T48" fmla="*/ 76 w 230"/>
                  <a:gd name="T49" fmla="*/ 97 h 153"/>
                  <a:gd name="T50" fmla="*/ 66 w 230"/>
                  <a:gd name="T51" fmla="*/ 85 h 153"/>
                  <a:gd name="T52" fmla="*/ 47 w 230"/>
                  <a:gd name="T53" fmla="*/ 82 h 153"/>
                  <a:gd name="T54" fmla="*/ 38 w 230"/>
                  <a:gd name="T55" fmla="*/ 115 h 153"/>
                  <a:gd name="T56" fmla="*/ 44 w 230"/>
                  <a:gd name="T57" fmla="*/ 127 h 153"/>
                  <a:gd name="T58" fmla="*/ 54 w 230"/>
                  <a:gd name="T59" fmla="*/ 140 h 153"/>
                  <a:gd name="T60" fmla="*/ 38 w 230"/>
                  <a:gd name="T61" fmla="*/ 149 h 153"/>
                  <a:gd name="T62" fmla="*/ 26 w 230"/>
                  <a:gd name="T63" fmla="*/ 149 h 153"/>
                  <a:gd name="T64" fmla="*/ 8 w 230"/>
                  <a:gd name="T65" fmla="*/ 140 h 153"/>
                  <a:gd name="T66" fmla="*/ 0 w 230"/>
                  <a:gd name="T67" fmla="*/ 131 h 153"/>
                  <a:gd name="T68" fmla="*/ 13 w 230"/>
                  <a:gd name="T69" fmla="*/ 111 h 153"/>
                  <a:gd name="T70" fmla="*/ 13 w 230"/>
                  <a:gd name="T71" fmla="*/ 82 h 153"/>
                  <a:gd name="T72" fmla="*/ 7 w 230"/>
                  <a:gd name="T73" fmla="*/ 71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0" h="153">
                    <a:moveTo>
                      <a:pt x="13" y="65"/>
                    </a:moveTo>
                    <a:lnTo>
                      <a:pt x="20" y="62"/>
                    </a:lnTo>
                    <a:lnTo>
                      <a:pt x="20" y="61"/>
                    </a:lnTo>
                    <a:lnTo>
                      <a:pt x="17" y="56"/>
                    </a:lnTo>
                    <a:lnTo>
                      <a:pt x="7" y="55"/>
                    </a:lnTo>
                    <a:lnTo>
                      <a:pt x="10" y="50"/>
                    </a:lnTo>
                    <a:lnTo>
                      <a:pt x="7" y="45"/>
                    </a:lnTo>
                    <a:lnTo>
                      <a:pt x="16" y="38"/>
                    </a:lnTo>
                    <a:lnTo>
                      <a:pt x="17" y="42"/>
                    </a:lnTo>
                    <a:lnTo>
                      <a:pt x="20" y="38"/>
                    </a:lnTo>
                    <a:lnTo>
                      <a:pt x="35" y="30"/>
                    </a:lnTo>
                    <a:lnTo>
                      <a:pt x="43" y="20"/>
                    </a:lnTo>
                    <a:lnTo>
                      <a:pt x="52" y="14"/>
                    </a:lnTo>
                    <a:lnTo>
                      <a:pt x="57" y="4"/>
                    </a:lnTo>
                    <a:lnTo>
                      <a:pt x="60" y="0"/>
                    </a:lnTo>
                    <a:lnTo>
                      <a:pt x="101" y="6"/>
                    </a:lnTo>
                    <a:lnTo>
                      <a:pt x="107" y="7"/>
                    </a:lnTo>
                    <a:lnTo>
                      <a:pt x="125" y="7"/>
                    </a:lnTo>
                    <a:lnTo>
                      <a:pt x="140" y="15"/>
                    </a:lnTo>
                    <a:lnTo>
                      <a:pt x="152" y="24"/>
                    </a:lnTo>
                    <a:lnTo>
                      <a:pt x="164" y="26"/>
                    </a:lnTo>
                    <a:lnTo>
                      <a:pt x="169" y="27"/>
                    </a:lnTo>
                    <a:lnTo>
                      <a:pt x="178" y="33"/>
                    </a:lnTo>
                    <a:lnTo>
                      <a:pt x="189" y="36"/>
                    </a:lnTo>
                    <a:lnTo>
                      <a:pt x="195" y="41"/>
                    </a:lnTo>
                    <a:lnTo>
                      <a:pt x="207" y="58"/>
                    </a:lnTo>
                    <a:lnTo>
                      <a:pt x="225" y="71"/>
                    </a:lnTo>
                    <a:lnTo>
                      <a:pt x="230" y="76"/>
                    </a:lnTo>
                    <a:lnTo>
                      <a:pt x="224" y="85"/>
                    </a:lnTo>
                    <a:lnTo>
                      <a:pt x="217" y="91"/>
                    </a:lnTo>
                    <a:lnTo>
                      <a:pt x="192" y="100"/>
                    </a:lnTo>
                    <a:lnTo>
                      <a:pt x="190" y="99"/>
                    </a:lnTo>
                    <a:lnTo>
                      <a:pt x="178" y="103"/>
                    </a:lnTo>
                    <a:lnTo>
                      <a:pt x="172" y="97"/>
                    </a:lnTo>
                    <a:lnTo>
                      <a:pt x="167" y="94"/>
                    </a:lnTo>
                    <a:lnTo>
                      <a:pt x="158" y="91"/>
                    </a:lnTo>
                    <a:lnTo>
                      <a:pt x="157" y="85"/>
                    </a:lnTo>
                    <a:lnTo>
                      <a:pt x="157" y="80"/>
                    </a:lnTo>
                    <a:lnTo>
                      <a:pt x="142" y="77"/>
                    </a:lnTo>
                    <a:lnTo>
                      <a:pt x="136" y="71"/>
                    </a:lnTo>
                    <a:lnTo>
                      <a:pt x="132" y="74"/>
                    </a:lnTo>
                    <a:lnTo>
                      <a:pt x="120" y="77"/>
                    </a:lnTo>
                    <a:lnTo>
                      <a:pt x="119" y="76"/>
                    </a:lnTo>
                    <a:lnTo>
                      <a:pt x="111" y="77"/>
                    </a:lnTo>
                    <a:lnTo>
                      <a:pt x="105" y="76"/>
                    </a:lnTo>
                    <a:lnTo>
                      <a:pt x="104" y="82"/>
                    </a:lnTo>
                    <a:lnTo>
                      <a:pt x="93" y="89"/>
                    </a:lnTo>
                    <a:lnTo>
                      <a:pt x="90" y="88"/>
                    </a:lnTo>
                    <a:lnTo>
                      <a:pt x="79" y="94"/>
                    </a:lnTo>
                    <a:lnTo>
                      <a:pt x="76" y="97"/>
                    </a:lnTo>
                    <a:lnTo>
                      <a:pt x="69" y="82"/>
                    </a:lnTo>
                    <a:lnTo>
                      <a:pt x="66" y="85"/>
                    </a:lnTo>
                    <a:lnTo>
                      <a:pt x="57" y="80"/>
                    </a:lnTo>
                    <a:lnTo>
                      <a:pt x="47" y="82"/>
                    </a:lnTo>
                    <a:lnTo>
                      <a:pt x="47" y="100"/>
                    </a:lnTo>
                    <a:lnTo>
                      <a:pt x="38" y="115"/>
                    </a:lnTo>
                    <a:lnTo>
                      <a:pt x="43" y="117"/>
                    </a:lnTo>
                    <a:lnTo>
                      <a:pt x="44" y="127"/>
                    </a:lnTo>
                    <a:lnTo>
                      <a:pt x="60" y="132"/>
                    </a:lnTo>
                    <a:lnTo>
                      <a:pt x="54" y="140"/>
                    </a:lnTo>
                    <a:lnTo>
                      <a:pt x="49" y="149"/>
                    </a:lnTo>
                    <a:lnTo>
                      <a:pt x="38" y="149"/>
                    </a:lnTo>
                    <a:lnTo>
                      <a:pt x="29" y="153"/>
                    </a:lnTo>
                    <a:lnTo>
                      <a:pt x="26" y="149"/>
                    </a:lnTo>
                    <a:lnTo>
                      <a:pt x="20" y="144"/>
                    </a:lnTo>
                    <a:lnTo>
                      <a:pt x="8" y="140"/>
                    </a:lnTo>
                    <a:lnTo>
                      <a:pt x="7" y="127"/>
                    </a:lnTo>
                    <a:lnTo>
                      <a:pt x="0" y="131"/>
                    </a:lnTo>
                    <a:lnTo>
                      <a:pt x="3" y="123"/>
                    </a:lnTo>
                    <a:lnTo>
                      <a:pt x="13" y="111"/>
                    </a:lnTo>
                    <a:lnTo>
                      <a:pt x="14" y="91"/>
                    </a:lnTo>
                    <a:lnTo>
                      <a:pt x="13" y="82"/>
                    </a:lnTo>
                    <a:lnTo>
                      <a:pt x="8" y="77"/>
                    </a:lnTo>
                    <a:lnTo>
                      <a:pt x="7" y="71"/>
                    </a:lnTo>
                    <a:lnTo>
                      <a:pt x="13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4" name="Freeform 1306">
                <a:extLst>
                  <a:ext uri="{FF2B5EF4-FFF2-40B4-BE49-F238E27FC236}">
                    <a16:creationId xmlns:a16="http://schemas.microsoft.com/office/drawing/2014/main" id="{E294FB31-A1A3-5D58-93A4-E6A791127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796"/>
                <a:ext cx="115" cy="77"/>
              </a:xfrm>
              <a:custGeom>
                <a:avLst/>
                <a:gdLst>
                  <a:gd name="T0" fmla="*/ 20 w 230"/>
                  <a:gd name="T1" fmla="*/ 62 h 153"/>
                  <a:gd name="T2" fmla="*/ 17 w 230"/>
                  <a:gd name="T3" fmla="*/ 56 h 153"/>
                  <a:gd name="T4" fmla="*/ 10 w 230"/>
                  <a:gd name="T5" fmla="*/ 50 h 153"/>
                  <a:gd name="T6" fmla="*/ 16 w 230"/>
                  <a:gd name="T7" fmla="*/ 38 h 153"/>
                  <a:gd name="T8" fmla="*/ 20 w 230"/>
                  <a:gd name="T9" fmla="*/ 38 h 153"/>
                  <a:gd name="T10" fmla="*/ 43 w 230"/>
                  <a:gd name="T11" fmla="*/ 20 h 153"/>
                  <a:gd name="T12" fmla="*/ 57 w 230"/>
                  <a:gd name="T13" fmla="*/ 4 h 153"/>
                  <a:gd name="T14" fmla="*/ 101 w 230"/>
                  <a:gd name="T15" fmla="*/ 6 h 153"/>
                  <a:gd name="T16" fmla="*/ 125 w 230"/>
                  <a:gd name="T17" fmla="*/ 7 h 153"/>
                  <a:gd name="T18" fmla="*/ 152 w 230"/>
                  <a:gd name="T19" fmla="*/ 24 h 153"/>
                  <a:gd name="T20" fmla="*/ 169 w 230"/>
                  <a:gd name="T21" fmla="*/ 27 h 153"/>
                  <a:gd name="T22" fmla="*/ 189 w 230"/>
                  <a:gd name="T23" fmla="*/ 36 h 153"/>
                  <a:gd name="T24" fmla="*/ 207 w 230"/>
                  <a:gd name="T25" fmla="*/ 58 h 153"/>
                  <a:gd name="T26" fmla="*/ 230 w 230"/>
                  <a:gd name="T27" fmla="*/ 76 h 153"/>
                  <a:gd name="T28" fmla="*/ 217 w 230"/>
                  <a:gd name="T29" fmla="*/ 91 h 153"/>
                  <a:gd name="T30" fmla="*/ 190 w 230"/>
                  <a:gd name="T31" fmla="*/ 99 h 153"/>
                  <a:gd name="T32" fmla="*/ 172 w 230"/>
                  <a:gd name="T33" fmla="*/ 97 h 153"/>
                  <a:gd name="T34" fmla="*/ 158 w 230"/>
                  <a:gd name="T35" fmla="*/ 91 h 153"/>
                  <a:gd name="T36" fmla="*/ 157 w 230"/>
                  <a:gd name="T37" fmla="*/ 80 h 153"/>
                  <a:gd name="T38" fmla="*/ 136 w 230"/>
                  <a:gd name="T39" fmla="*/ 71 h 153"/>
                  <a:gd name="T40" fmla="*/ 120 w 230"/>
                  <a:gd name="T41" fmla="*/ 77 h 153"/>
                  <a:gd name="T42" fmla="*/ 111 w 230"/>
                  <a:gd name="T43" fmla="*/ 77 h 153"/>
                  <a:gd name="T44" fmla="*/ 104 w 230"/>
                  <a:gd name="T45" fmla="*/ 82 h 153"/>
                  <a:gd name="T46" fmla="*/ 90 w 230"/>
                  <a:gd name="T47" fmla="*/ 88 h 153"/>
                  <a:gd name="T48" fmla="*/ 76 w 230"/>
                  <a:gd name="T49" fmla="*/ 97 h 153"/>
                  <a:gd name="T50" fmla="*/ 66 w 230"/>
                  <a:gd name="T51" fmla="*/ 85 h 153"/>
                  <a:gd name="T52" fmla="*/ 47 w 230"/>
                  <a:gd name="T53" fmla="*/ 82 h 153"/>
                  <a:gd name="T54" fmla="*/ 38 w 230"/>
                  <a:gd name="T55" fmla="*/ 115 h 153"/>
                  <a:gd name="T56" fmla="*/ 44 w 230"/>
                  <a:gd name="T57" fmla="*/ 127 h 153"/>
                  <a:gd name="T58" fmla="*/ 54 w 230"/>
                  <a:gd name="T59" fmla="*/ 140 h 153"/>
                  <a:gd name="T60" fmla="*/ 38 w 230"/>
                  <a:gd name="T61" fmla="*/ 149 h 153"/>
                  <a:gd name="T62" fmla="*/ 26 w 230"/>
                  <a:gd name="T63" fmla="*/ 149 h 153"/>
                  <a:gd name="T64" fmla="*/ 8 w 230"/>
                  <a:gd name="T65" fmla="*/ 140 h 153"/>
                  <a:gd name="T66" fmla="*/ 0 w 230"/>
                  <a:gd name="T67" fmla="*/ 131 h 153"/>
                  <a:gd name="T68" fmla="*/ 13 w 230"/>
                  <a:gd name="T69" fmla="*/ 111 h 153"/>
                  <a:gd name="T70" fmla="*/ 13 w 230"/>
                  <a:gd name="T71" fmla="*/ 82 h 153"/>
                  <a:gd name="T72" fmla="*/ 7 w 230"/>
                  <a:gd name="T73" fmla="*/ 71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0" h="153">
                    <a:moveTo>
                      <a:pt x="13" y="65"/>
                    </a:moveTo>
                    <a:lnTo>
                      <a:pt x="20" y="62"/>
                    </a:lnTo>
                    <a:lnTo>
                      <a:pt x="20" y="61"/>
                    </a:lnTo>
                    <a:lnTo>
                      <a:pt x="17" y="56"/>
                    </a:lnTo>
                    <a:lnTo>
                      <a:pt x="7" y="55"/>
                    </a:lnTo>
                    <a:lnTo>
                      <a:pt x="10" y="50"/>
                    </a:lnTo>
                    <a:lnTo>
                      <a:pt x="7" y="45"/>
                    </a:lnTo>
                    <a:lnTo>
                      <a:pt x="16" y="38"/>
                    </a:lnTo>
                    <a:lnTo>
                      <a:pt x="17" y="42"/>
                    </a:lnTo>
                    <a:lnTo>
                      <a:pt x="20" y="38"/>
                    </a:lnTo>
                    <a:lnTo>
                      <a:pt x="35" y="30"/>
                    </a:lnTo>
                    <a:lnTo>
                      <a:pt x="43" y="20"/>
                    </a:lnTo>
                    <a:lnTo>
                      <a:pt x="52" y="14"/>
                    </a:lnTo>
                    <a:lnTo>
                      <a:pt x="57" y="4"/>
                    </a:lnTo>
                    <a:lnTo>
                      <a:pt x="60" y="0"/>
                    </a:lnTo>
                    <a:lnTo>
                      <a:pt x="101" y="6"/>
                    </a:lnTo>
                    <a:lnTo>
                      <a:pt x="107" y="7"/>
                    </a:lnTo>
                    <a:lnTo>
                      <a:pt x="125" y="7"/>
                    </a:lnTo>
                    <a:lnTo>
                      <a:pt x="140" y="15"/>
                    </a:lnTo>
                    <a:lnTo>
                      <a:pt x="152" y="24"/>
                    </a:lnTo>
                    <a:lnTo>
                      <a:pt x="164" y="26"/>
                    </a:lnTo>
                    <a:lnTo>
                      <a:pt x="169" y="27"/>
                    </a:lnTo>
                    <a:lnTo>
                      <a:pt x="178" y="33"/>
                    </a:lnTo>
                    <a:lnTo>
                      <a:pt x="189" y="36"/>
                    </a:lnTo>
                    <a:lnTo>
                      <a:pt x="195" y="41"/>
                    </a:lnTo>
                    <a:lnTo>
                      <a:pt x="207" y="58"/>
                    </a:lnTo>
                    <a:lnTo>
                      <a:pt x="225" y="71"/>
                    </a:lnTo>
                    <a:lnTo>
                      <a:pt x="230" y="76"/>
                    </a:lnTo>
                    <a:lnTo>
                      <a:pt x="224" y="85"/>
                    </a:lnTo>
                    <a:lnTo>
                      <a:pt x="217" y="91"/>
                    </a:lnTo>
                    <a:lnTo>
                      <a:pt x="192" y="100"/>
                    </a:lnTo>
                    <a:lnTo>
                      <a:pt x="190" y="99"/>
                    </a:lnTo>
                    <a:lnTo>
                      <a:pt x="178" y="103"/>
                    </a:lnTo>
                    <a:lnTo>
                      <a:pt x="172" y="97"/>
                    </a:lnTo>
                    <a:lnTo>
                      <a:pt x="167" y="94"/>
                    </a:lnTo>
                    <a:lnTo>
                      <a:pt x="158" y="91"/>
                    </a:lnTo>
                    <a:lnTo>
                      <a:pt x="157" y="85"/>
                    </a:lnTo>
                    <a:lnTo>
                      <a:pt x="157" y="80"/>
                    </a:lnTo>
                    <a:lnTo>
                      <a:pt x="142" y="77"/>
                    </a:lnTo>
                    <a:lnTo>
                      <a:pt x="136" y="71"/>
                    </a:lnTo>
                    <a:lnTo>
                      <a:pt x="132" y="74"/>
                    </a:lnTo>
                    <a:lnTo>
                      <a:pt x="120" y="77"/>
                    </a:lnTo>
                    <a:lnTo>
                      <a:pt x="119" y="76"/>
                    </a:lnTo>
                    <a:lnTo>
                      <a:pt x="111" y="77"/>
                    </a:lnTo>
                    <a:lnTo>
                      <a:pt x="105" y="76"/>
                    </a:lnTo>
                    <a:lnTo>
                      <a:pt x="104" y="82"/>
                    </a:lnTo>
                    <a:lnTo>
                      <a:pt x="93" y="89"/>
                    </a:lnTo>
                    <a:lnTo>
                      <a:pt x="90" y="88"/>
                    </a:lnTo>
                    <a:lnTo>
                      <a:pt x="79" y="94"/>
                    </a:lnTo>
                    <a:lnTo>
                      <a:pt x="76" y="97"/>
                    </a:lnTo>
                    <a:lnTo>
                      <a:pt x="69" y="82"/>
                    </a:lnTo>
                    <a:lnTo>
                      <a:pt x="66" y="85"/>
                    </a:lnTo>
                    <a:lnTo>
                      <a:pt x="57" y="80"/>
                    </a:lnTo>
                    <a:lnTo>
                      <a:pt x="47" y="82"/>
                    </a:lnTo>
                    <a:lnTo>
                      <a:pt x="47" y="100"/>
                    </a:lnTo>
                    <a:lnTo>
                      <a:pt x="38" y="115"/>
                    </a:lnTo>
                    <a:lnTo>
                      <a:pt x="43" y="117"/>
                    </a:lnTo>
                    <a:lnTo>
                      <a:pt x="44" y="127"/>
                    </a:lnTo>
                    <a:lnTo>
                      <a:pt x="60" y="132"/>
                    </a:lnTo>
                    <a:lnTo>
                      <a:pt x="54" y="140"/>
                    </a:lnTo>
                    <a:lnTo>
                      <a:pt x="49" y="149"/>
                    </a:lnTo>
                    <a:lnTo>
                      <a:pt x="38" y="149"/>
                    </a:lnTo>
                    <a:lnTo>
                      <a:pt x="29" y="153"/>
                    </a:lnTo>
                    <a:lnTo>
                      <a:pt x="26" y="149"/>
                    </a:lnTo>
                    <a:lnTo>
                      <a:pt x="20" y="144"/>
                    </a:lnTo>
                    <a:lnTo>
                      <a:pt x="8" y="140"/>
                    </a:lnTo>
                    <a:lnTo>
                      <a:pt x="7" y="127"/>
                    </a:lnTo>
                    <a:lnTo>
                      <a:pt x="0" y="131"/>
                    </a:lnTo>
                    <a:lnTo>
                      <a:pt x="3" y="123"/>
                    </a:lnTo>
                    <a:lnTo>
                      <a:pt x="13" y="111"/>
                    </a:lnTo>
                    <a:lnTo>
                      <a:pt x="14" y="91"/>
                    </a:lnTo>
                    <a:lnTo>
                      <a:pt x="13" y="82"/>
                    </a:lnTo>
                    <a:lnTo>
                      <a:pt x="8" y="77"/>
                    </a:lnTo>
                    <a:lnTo>
                      <a:pt x="7" y="71"/>
                    </a:lnTo>
                    <a:lnTo>
                      <a:pt x="13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5" name="Freeform 1307">
                <a:extLst>
                  <a:ext uri="{FF2B5EF4-FFF2-40B4-BE49-F238E27FC236}">
                    <a16:creationId xmlns:a16="http://schemas.microsoft.com/office/drawing/2014/main" id="{42B758B6-7F97-7349-0BF5-7D1D219C4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866"/>
                <a:ext cx="119" cy="127"/>
              </a:xfrm>
              <a:custGeom>
                <a:avLst/>
                <a:gdLst>
                  <a:gd name="T0" fmla="*/ 158 w 237"/>
                  <a:gd name="T1" fmla="*/ 26 h 255"/>
                  <a:gd name="T2" fmla="*/ 142 w 237"/>
                  <a:gd name="T3" fmla="*/ 44 h 255"/>
                  <a:gd name="T4" fmla="*/ 126 w 237"/>
                  <a:gd name="T5" fmla="*/ 50 h 255"/>
                  <a:gd name="T6" fmla="*/ 104 w 237"/>
                  <a:gd name="T7" fmla="*/ 53 h 255"/>
                  <a:gd name="T8" fmla="*/ 63 w 237"/>
                  <a:gd name="T9" fmla="*/ 52 h 255"/>
                  <a:gd name="T10" fmla="*/ 32 w 237"/>
                  <a:gd name="T11" fmla="*/ 41 h 255"/>
                  <a:gd name="T12" fmla="*/ 17 w 237"/>
                  <a:gd name="T13" fmla="*/ 37 h 255"/>
                  <a:gd name="T14" fmla="*/ 7 w 237"/>
                  <a:gd name="T15" fmla="*/ 43 h 255"/>
                  <a:gd name="T16" fmla="*/ 2 w 237"/>
                  <a:gd name="T17" fmla="*/ 50 h 255"/>
                  <a:gd name="T18" fmla="*/ 0 w 237"/>
                  <a:gd name="T19" fmla="*/ 65 h 255"/>
                  <a:gd name="T20" fmla="*/ 8 w 237"/>
                  <a:gd name="T21" fmla="*/ 82 h 255"/>
                  <a:gd name="T22" fmla="*/ 19 w 237"/>
                  <a:gd name="T23" fmla="*/ 88 h 255"/>
                  <a:gd name="T24" fmla="*/ 35 w 237"/>
                  <a:gd name="T25" fmla="*/ 90 h 255"/>
                  <a:gd name="T26" fmla="*/ 41 w 237"/>
                  <a:gd name="T27" fmla="*/ 93 h 255"/>
                  <a:gd name="T28" fmla="*/ 55 w 237"/>
                  <a:gd name="T29" fmla="*/ 125 h 255"/>
                  <a:gd name="T30" fmla="*/ 63 w 237"/>
                  <a:gd name="T31" fmla="*/ 134 h 255"/>
                  <a:gd name="T32" fmla="*/ 58 w 237"/>
                  <a:gd name="T33" fmla="*/ 146 h 255"/>
                  <a:gd name="T34" fmla="*/ 69 w 237"/>
                  <a:gd name="T35" fmla="*/ 155 h 255"/>
                  <a:gd name="T36" fmla="*/ 52 w 237"/>
                  <a:gd name="T37" fmla="*/ 166 h 255"/>
                  <a:gd name="T38" fmla="*/ 48 w 237"/>
                  <a:gd name="T39" fmla="*/ 175 h 255"/>
                  <a:gd name="T40" fmla="*/ 49 w 237"/>
                  <a:gd name="T41" fmla="*/ 187 h 255"/>
                  <a:gd name="T42" fmla="*/ 52 w 237"/>
                  <a:gd name="T43" fmla="*/ 190 h 255"/>
                  <a:gd name="T44" fmla="*/ 55 w 237"/>
                  <a:gd name="T45" fmla="*/ 204 h 255"/>
                  <a:gd name="T46" fmla="*/ 84 w 237"/>
                  <a:gd name="T47" fmla="*/ 227 h 255"/>
                  <a:gd name="T48" fmla="*/ 99 w 237"/>
                  <a:gd name="T49" fmla="*/ 231 h 255"/>
                  <a:gd name="T50" fmla="*/ 116 w 237"/>
                  <a:gd name="T51" fmla="*/ 224 h 255"/>
                  <a:gd name="T52" fmla="*/ 126 w 237"/>
                  <a:gd name="T53" fmla="*/ 233 h 255"/>
                  <a:gd name="T54" fmla="*/ 132 w 237"/>
                  <a:gd name="T55" fmla="*/ 249 h 255"/>
                  <a:gd name="T56" fmla="*/ 148 w 237"/>
                  <a:gd name="T57" fmla="*/ 252 h 255"/>
                  <a:gd name="T58" fmla="*/ 172 w 237"/>
                  <a:gd name="T59" fmla="*/ 255 h 255"/>
                  <a:gd name="T60" fmla="*/ 190 w 237"/>
                  <a:gd name="T61" fmla="*/ 249 h 255"/>
                  <a:gd name="T62" fmla="*/ 210 w 237"/>
                  <a:gd name="T63" fmla="*/ 252 h 255"/>
                  <a:gd name="T64" fmla="*/ 230 w 237"/>
                  <a:gd name="T65" fmla="*/ 242 h 255"/>
                  <a:gd name="T66" fmla="*/ 224 w 237"/>
                  <a:gd name="T67" fmla="*/ 237 h 255"/>
                  <a:gd name="T68" fmla="*/ 208 w 237"/>
                  <a:gd name="T69" fmla="*/ 227 h 255"/>
                  <a:gd name="T70" fmla="*/ 187 w 237"/>
                  <a:gd name="T71" fmla="*/ 196 h 255"/>
                  <a:gd name="T72" fmla="*/ 178 w 237"/>
                  <a:gd name="T73" fmla="*/ 192 h 255"/>
                  <a:gd name="T74" fmla="*/ 181 w 237"/>
                  <a:gd name="T75" fmla="*/ 179 h 255"/>
                  <a:gd name="T76" fmla="*/ 187 w 237"/>
                  <a:gd name="T77" fmla="*/ 173 h 255"/>
                  <a:gd name="T78" fmla="*/ 187 w 237"/>
                  <a:gd name="T79" fmla="*/ 161 h 255"/>
                  <a:gd name="T80" fmla="*/ 192 w 237"/>
                  <a:gd name="T81" fmla="*/ 137 h 255"/>
                  <a:gd name="T82" fmla="*/ 175 w 237"/>
                  <a:gd name="T83" fmla="*/ 129 h 255"/>
                  <a:gd name="T84" fmla="*/ 151 w 237"/>
                  <a:gd name="T85" fmla="*/ 117 h 255"/>
                  <a:gd name="T86" fmla="*/ 172 w 237"/>
                  <a:gd name="T87" fmla="*/ 111 h 255"/>
                  <a:gd name="T88" fmla="*/ 164 w 237"/>
                  <a:gd name="T89" fmla="*/ 90 h 255"/>
                  <a:gd name="T90" fmla="*/ 177 w 237"/>
                  <a:gd name="T91" fmla="*/ 69 h 255"/>
                  <a:gd name="T92" fmla="*/ 186 w 237"/>
                  <a:gd name="T93" fmla="*/ 59 h 255"/>
                  <a:gd name="T94" fmla="*/ 214 w 237"/>
                  <a:gd name="T95" fmla="*/ 50 h 255"/>
                  <a:gd name="T96" fmla="*/ 233 w 237"/>
                  <a:gd name="T97" fmla="*/ 34 h 255"/>
                  <a:gd name="T98" fmla="*/ 233 w 237"/>
                  <a:gd name="T99" fmla="*/ 23 h 255"/>
                  <a:gd name="T100" fmla="*/ 221 w 237"/>
                  <a:gd name="T101" fmla="*/ 14 h 255"/>
                  <a:gd name="T102" fmla="*/ 216 w 237"/>
                  <a:gd name="T103" fmla="*/ 2 h 255"/>
                  <a:gd name="T104" fmla="*/ 201 w 237"/>
                  <a:gd name="T105" fmla="*/ 5 h 255"/>
                  <a:gd name="T106" fmla="*/ 184 w 237"/>
                  <a:gd name="T107" fmla="*/ 26 h 255"/>
                  <a:gd name="T108" fmla="*/ 164 w 237"/>
                  <a:gd name="T109" fmla="*/ 26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7" h="255">
                    <a:moveTo>
                      <a:pt x="164" y="26"/>
                    </a:moveTo>
                    <a:lnTo>
                      <a:pt x="158" y="26"/>
                    </a:lnTo>
                    <a:lnTo>
                      <a:pt x="149" y="34"/>
                    </a:lnTo>
                    <a:lnTo>
                      <a:pt x="142" y="44"/>
                    </a:lnTo>
                    <a:lnTo>
                      <a:pt x="136" y="47"/>
                    </a:lnTo>
                    <a:lnTo>
                      <a:pt x="126" y="50"/>
                    </a:lnTo>
                    <a:lnTo>
                      <a:pt x="122" y="55"/>
                    </a:lnTo>
                    <a:lnTo>
                      <a:pt x="104" y="53"/>
                    </a:lnTo>
                    <a:lnTo>
                      <a:pt x="79" y="56"/>
                    </a:lnTo>
                    <a:lnTo>
                      <a:pt x="63" y="52"/>
                    </a:lnTo>
                    <a:lnTo>
                      <a:pt x="54" y="50"/>
                    </a:lnTo>
                    <a:lnTo>
                      <a:pt x="32" y="41"/>
                    </a:lnTo>
                    <a:lnTo>
                      <a:pt x="29" y="41"/>
                    </a:lnTo>
                    <a:lnTo>
                      <a:pt x="17" y="37"/>
                    </a:lnTo>
                    <a:lnTo>
                      <a:pt x="11" y="32"/>
                    </a:lnTo>
                    <a:lnTo>
                      <a:pt x="7" y="43"/>
                    </a:lnTo>
                    <a:lnTo>
                      <a:pt x="2" y="46"/>
                    </a:lnTo>
                    <a:lnTo>
                      <a:pt x="2" y="50"/>
                    </a:lnTo>
                    <a:lnTo>
                      <a:pt x="4" y="56"/>
                    </a:lnTo>
                    <a:lnTo>
                      <a:pt x="0" y="65"/>
                    </a:lnTo>
                    <a:lnTo>
                      <a:pt x="8" y="76"/>
                    </a:lnTo>
                    <a:lnTo>
                      <a:pt x="8" y="82"/>
                    </a:lnTo>
                    <a:lnTo>
                      <a:pt x="13" y="87"/>
                    </a:lnTo>
                    <a:lnTo>
                      <a:pt x="19" y="88"/>
                    </a:lnTo>
                    <a:lnTo>
                      <a:pt x="32" y="85"/>
                    </a:lnTo>
                    <a:lnTo>
                      <a:pt x="35" y="90"/>
                    </a:lnTo>
                    <a:lnTo>
                      <a:pt x="38" y="90"/>
                    </a:lnTo>
                    <a:lnTo>
                      <a:pt x="41" y="93"/>
                    </a:lnTo>
                    <a:lnTo>
                      <a:pt x="44" y="123"/>
                    </a:lnTo>
                    <a:lnTo>
                      <a:pt x="55" y="125"/>
                    </a:lnTo>
                    <a:lnTo>
                      <a:pt x="60" y="129"/>
                    </a:lnTo>
                    <a:lnTo>
                      <a:pt x="63" y="134"/>
                    </a:lnTo>
                    <a:lnTo>
                      <a:pt x="58" y="140"/>
                    </a:lnTo>
                    <a:lnTo>
                      <a:pt x="58" y="146"/>
                    </a:lnTo>
                    <a:lnTo>
                      <a:pt x="52" y="154"/>
                    </a:lnTo>
                    <a:lnTo>
                      <a:pt x="69" y="155"/>
                    </a:lnTo>
                    <a:lnTo>
                      <a:pt x="67" y="158"/>
                    </a:lnTo>
                    <a:lnTo>
                      <a:pt x="52" y="166"/>
                    </a:lnTo>
                    <a:lnTo>
                      <a:pt x="54" y="172"/>
                    </a:lnTo>
                    <a:lnTo>
                      <a:pt x="48" y="175"/>
                    </a:lnTo>
                    <a:lnTo>
                      <a:pt x="44" y="182"/>
                    </a:lnTo>
                    <a:lnTo>
                      <a:pt x="49" y="187"/>
                    </a:lnTo>
                    <a:lnTo>
                      <a:pt x="48" y="190"/>
                    </a:lnTo>
                    <a:lnTo>
                      <a:pt x="52" y="190"/>
                    </a:lnTo>
                    <a:lnTo>
                      <a:pt x="57" y="196"/>
                    </a:lnTo>
                    <a:lnTo>
                      <a:pt x="55" y="204"/>
                    </a:lnTo>
                    <a:lnTo>
                      <a:pt x="81" y="224"/>
                    </a:lnTo>
                    <a:lnTo>
                      <a:pt x="84" y="227"/>
                    </a:lnTo>
                    <a:lnTo>
                      <a:pt x="93" y="227"/>
                    </a:lnTo>
                    <a:lnTo>
                      <a:pt x="99" y="231"/>
                    </a:lnTo>
                    <a:lnTo>
                      <a:pt x="111" y="228"/>
                    </a:lnTo>
                    <a:lnTo>
                      <a:pt x="116" y="224"/>
                    </a:lnTo>
                    <a:lnTo>
                      <a:pt x="122" y="227"/>
                    </a:lnTo>
                    <a:lnTo>
                      <a:pt x="126" y="233"/>
                    </a:lnTo>
                    <a:lnTo>
                      <a:pt x="131" y="248"/>
                    </a:lnTo>
                    <a:lnTo>
                      <a:pt x="132" y="249"/>
                    </a:lnTo>
                    <a:lnTo>
                      <a:pt x="140" y="249"/>
                    </a:lnTo>
                    <a:lnTo>
                      <a:pt x="148" y="252"/>
                    </a:lnTo>
                    <a:lnTo>
                      <a:pt x="149" y="255"/>
                    </a:lnTo>
                    <a:lnTo>
                      <a:pt x="172" y="255"/>
                    </a:lnTo>
                    <a:lnTo>
                      <a:pt x="180" y="251"/>
                    </a:lnTo>
                    <a:lnTo>
                      <a:pt x="190" y="249"/>
                    </a:lnTo>
                    <a:lnTo>
                      <a:pt x="195" y="248"/>
                    </a:lnTo>
                    <a:lnTo>
                      <a:pt x="210" y="252"/>
                    </a:lnTo>
                    <a:lnTo>
                      <a:pt x="217" y="251"/>
                    </a:lnTo>
                    <a:lnTo>
                      <a:pt x="230" y="242"/>
                    </a:lnTo>
                    <a:lnTo>
                      <a:pt x="231" y="237"/>
                    </a:lnTo>
                    <a:lnTo>
                      <a:pt x="224" y="237"/>
                    </a:lnTo>
                    <a:lnTo>
                      <a:pt x="216" y="231"/>
                    </a:lnTo>
                    <a:lnTo>
                      <a:pt x="208" y="227"/>
                    </a:lnTo>
                    <a:lnTo>
                      <a:pt x="195" y="202"/>
                    </a:lnTo>
                    <a:lnTo>
                      <a:pt x="187" y="196"/>
                    </a:lnTo>
                    <a:lnTo>
                      <a:pt x="187" y="193"/>
                    </a:lnTo>
                    <a:lnTo>
                      <a:pt x="178" y="192"/>
                    </a:lnTo>
                    <a:lnTo>
                      <a:pt x="181" y="186"/>
                    </a:lnTo>
                    <a:lnTo>
                      <a:pt x="181" y="179"/>
                    </a:lnTo>
                    <a:lnTo>
                      <a:pt x="184" y="179"/>
                    </a:lnTo>
                    <a:lnTo>
                      <a:pt x="187" y="173"/>
                    </a:lnTo>
                    <a:lnTo>
                      <a:pt x="186" y="166"/>
                    </a:lnTo>
                    <a:lnTo>
                      <a:pt x="187" y="161"/>
                    </a:lnTo>
                    <a:lnTo>
                      <a:pt x="187" y="146"/>
                    </a:lnTo>
                    <a:lnTo>
                      <a:pt x="192" y="137"/>
                    </a:lnTo>
                    <a:lnTo>
                      <a:pt x="186" y="135"/>
                    </a:lnTo>
                    <a:lnTo>
                      <a:pt x="175" y="129"/>
                    </a:lnTo>
                    <a:lnTo>
                      <a:pt x="160" y="126"/>
                    </a:lnTo>
                    <a:lnTo>
                      <a:pt x="151" y="117"/>
                    </a:lnTo>
                    <a:lnTo>
                      <a:pt x="158" y="116"/>
                    </a:lnTo>
                    <a:lnTo>
                      <a:pt x="172" y="111"/>
                    </a:lnTo>
                    <a:lnTo>
                      <a:pt x="166" y="99"/>
                    </a:lnTo>
                    <a:lnTo>
                      <a:pt x="164" y="90"/>
                    </a:lnTo>
                    <a:lnTo>
                      <a:pt x="170" y="76"/>
                    </a:lnTo>
                    <a:lnTo>
                      <a:pt x="177" y="69"/>
                    </a:lnTo>
                    <a:lnTo>
                      <a:pt x="181" y="67"/>
                    </a:lnTo>
                    <a:lnTo>
                      <a:pt x="186" y="59"/>
                    </a:lnTo>
                    <a:lnTo>
                      <a:pt x="198" y="53"/>
                    </a:lnTo>
                    <a:lnTo>
                      <a:pt x="214" y="50"/>
                    </a:lnTo>
                    <a:lnTo>
                      <a:pt x="231" y="50"/>
                    </a:lnTo>
                    <a:lnTo>
                      <a:pt x="233" y="34"/>
                    </a:lnTo>
                    <a:lnTo>
                      <a:pt x="237" y="27"/>
                    </a:lnTo>
                    <a:lnTo>
                      <a:pt x="233" y="23"/>
                    </a:lnTo>
                    <a:lnTo>
                      <a:pt x="227" y="26"/>
                    </a:lnTo>
                    <a:lnTo>
                      <a:pt x="221" y="14"/>
                    </a:lnTo>
                    <a:lnTo>
                      <a:pt x="222" y="6"/>
                    </a:lnTo>
                    <a:lnTo>
                      <a:pt x="216" y="2"/>
                    </a:lnTo>
                    <a:lnTo>
                      <a:pt x="204" y="0"/>
                    </a:lnTo>
                    <a:lnTo>
                      <a:pt x="201" y="5"/>
                    </a:lnTo>
                    <a:lnTo>
                      <a:pt x="192" y="9"/>
                    </a:lnTo>
                    <a:lnTo>
                      <a:pt x="184" y="26"/>
                    </a:lnTo>
                    <a:lnTo>
                      <a:pt x="178" y="29"/>
                    </a:lnTo>
                    <a:lnTo>
                      <a:pt x="164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6" name="Freeform 1308">
                <a:extLst>
                  <a:ext uri="{FF2B5EF4-FFF2-40B4-BE49-F238E27FC236}">
                    <a16:creationId xmlns:a16="http://schemas.microsoft.com/office/drawing/2014/main" id="{928FAB1C-FAC2-C1B7-6517-046B11F24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866"/>
                <a:ext cx="119" cy="127"/>
              </a:xfrm>
              <a:custGeom>
                <a:avLst/>
                <a:gdLst>
                  <a:gd name="T0" fmla="*/ 178 w 237"/>
                  <a:gd name="T1" fmla="*/ 29 h 255"/>
                  <a:gd name="T2" fmla="*/ 192 w 237"/>
                  <a:gd name="T3" fmla="*/ 9 h 255"/>
                  <a:gd name="T4" fmla="*/ 204 w 237"/>
                  <a:gd name="T5" fmla="*/ 0 h 255"/>
                  <a:gd name="T6" fmla="*/ 222 w 237"/>
                  <a:gd name="T7" fmla="*/ 6 h 255"/>
                  <a:gd name="T8" fmla="*/ 227 w 237"/>
                  <a:gd name="T9" fmla="*/ 26 h 255"/>
                  <a:gd name="T10" fmla="*/ 237 w 237"/>
                  <a:gd name="T11" fmla="*/ 27 h 255"/>
                  <a:gd name="T12" fmla="*/ 231 w 237"/>
                  <a:gd name="T13" fmla="*/ 50 h 255"/>
                  <a:gd name="T14" fmla="*/ 198 w 237"/>
                  <a:gd name="T15" fmla="*/ 53 h 255"/>
                  <a:gd name="T16" fmla="*/ 181 w 237"/>
                  <a:gd name="T17" fmla="*/ 67 h 255"/>
                  <a:gd name="T18" fmla="*/ 170 w 237"/>
                  <a:gd name="T19" fmla="*/ 76 h 255"/>
                  <a:gd name="T20" fmla="*/ 166 w 237"/>
                  <a:gd name="T21" fmla="*/ 99 h 255"/>
                  <a:gd name="T22" fmla="*/ 158 w 237"/>
                  <a:gd name="T23" fmla="*/ 116 h 255"/>
                  <a:gd name="T24" fmla="*/ 160 w 237"/>
                  <a:gd name="T25" fmla="*/ 126 h 255"/>
                  <a:gd name="T26" fmla="*/ 186 w 237"/>
                  <a:gd name="T27" fmla="*/ 135 h 255"/>
                  <a:gd name="T28" fmla="*/ 187 w 237"/>
                  <a:gd name="T29" fmla="*/ 146 h 255"/>
                  <a:gd name="T30" fmla="*/ 186 w 237"/>
                  <a:gd name="T31" fmla="*/ 166 h 255"/>
                  <a:gd name="T32" fmla="*/ 184 w 237"/>
                  <a:gd name="T33" fmla="*/ 179 h 255"/>
                  <a:gd name="T34" fmla="*/ 181 w 237"/>
                  <a:gd name="T35" fmla="*/ 186 h 255"/>
                  <a:gd name="T36" fmla="*/ 187 w 237"/>
                  <a:gd name="T37" fmla="*/ 193 h 255"/>
                  <a:gd name="T38" fmla="*/ 195 w 237"/>
                  <a:gd name="T39" fmla="*/ 202 h 255"/>
                  <a:gd name="T40" fmla="*/ 216 w 237"/>
                  <a:gd name="T41" fmla="*/ 231 h 255"/>
                  <a:gd name="T42" fmla="*/ 231 w 237"/>
                  <a:gd name="T43" fmla="*/ 237 h 255"/>
                  <a:gd name="T44" fmla="*/ 217 w 237"/>
                  <a:gd name="T45" fmla="*/ 251 h 255"/>
                  <a:gd name="T46" fmla="*/ 195 w 237"/>
                  <a:gd name="T47" fmla="*/ 248 h 255"/>
                  <a:gd name="T48" fmla="*/ 180 w 237"/>
                  <a:gd name="T49" fmla="*/ 251 h 255"/>
                  <a:gd name="T50" fmla="*/ 149 w 237"/>
                  <a:gd name="T51" fmla="*/ 255 h 255"/>
                  <a:gd name="T52" fmla="*/ 140 w 237"/>
                  <a:gd name="T53" fmla="*/ 249 h 255"/>
                  <a:gd name="T54" fmla="*/ 131 w 237"/>
                  <a:gd name="T55" fmla="*/ 248 h 255"/>
                  <a:gd name="T56" fmla="*/ 122 w 237"/>
                  <a:gd name="T57" fmla="*/ 227 h 255"/>
                  <a:gd name="T58" fmla="*/ 111 w 237"/>
                  <a:gd name="T59" fmla="*/ 228 h 255"/>
                  <a:gd name="T60" fmla="*/ 93 w 237"/>
                  <a:gd name="T61" fmla="*/ 227 h 255"/>
                  <a:gd name="T62" fmla="*/ 81 w 237"/>
                  <a:gd name="T63" fmla="*/ 224 h 255"/>
                  <a:gd name="T64" fmla="*/ 57 w 237"/>
                  <a:gd name="T65" fmla="*/ 196 h 255"/>
                  <a:gd name="T66" fmla="*/ 48 w 237"/>
                  <a:gd name="T67" fmla="*/ 190 h 255"/>
                  <a:gd name="T68" fmla="*/ 44 w 237"/>
                  <a:gd name="T69" fmla="*/ 182 h 255"/>
                  <a:gd name="T70" fmla="*/ 54 w 237"/>
                  <a:gd name="T71" fmla="*/ 172 h 255"/>
                  <a:gd name="T72" fmla="*/ 67 w 237"/>
                  <a:gd name="T73" fmla="*/ 158 h 255"/>
                  <a:gd name="T74" fmla="*/ 52 w 237"/>
                  <a:gd name="T75" fmla="*/ 154 h 255"/>
                  <a:gd name="T76" fmla="*/ 58 w 237"/>
                  <a:gd name="T77" fmla="*/ 140 h 255"/>
                  <a:gd name="T78" fmla="*/ 60 w 237"/>
                  <a:gd name="T79" fmla="*/ 129 h 255"/>
                  <a:gd name="T80" fmla="*/ 44 w 237"/>
                  <a:gd name="T81" fmla="*/ 123 h 255"/>
                  <a:gd name="T82" fmla="*/ 38 w 237"/>
                  <a:gd name="T83" fmla="*/ 90 h 255"/>
                  <a:gd name="T84" fmla="*/ 32 w 237"/>
                  <a:gd name="T85" fmla="*/ 85 h 255"/>
                  <a:gd name="T86" fmla="*/ 13 w 237"/>
                  <a:gd name="T87" fmla="*/ 87 h 255"/>
                  <a:gd name="T88" fmla="*/ 8 w 237"/>
                  <a:gd name="T89" fmla="*/ 76 h 255"/>
                  <a:gd name="T90" fmla="*/ 4 w 237"/>
                  <a:gd name="T91" fmla="*/ 56 h 255"/>
                  <a:gd name="T92" fmla="*/ 2 w 237"/>
                  <a:gd name="T93" fmla="*/ 46 h 255"/>
                  <a:gd name="T94" fmla="*/ 11 w 237"/>
                  <a:gd name="T95" fmla="*/ 32 h 255"/>
                  <a:gd name="T96" fmla="*/ 29 w 237"/>
                  <a:gd name="T97" fmla="*/ 41 h 255"/>
                  <a:gd name="T98" fmla="*/ 54 w 237"/>
                  <a:gd name="T99" fmla="*/ 50 h 255"/>
                  <a:gd name="T100" fmla="*/ 79 w 237"/>
                  <a:gd name="T101" fmla="*/ 56 h 255"/>
                  <a:gd name="T102" fmla="*/ 122 w 237"/>
                  <a:gd name="T103" fmla="*/ 55 h 255"/>
                  <a:gd name="T104" fmla="*/ 136 w 237"/>
                  <a:gd name="T105" fmla="*/ 47 h 255"/>
                  <a:gd name="T106" fmla="*/ 149 w 237"/>
                  <a:gd name="T107" fmla="*/ 34 h 255"/>
                  <a:gd name="T108" fmla="*/ 164 w 237"/>
                  <a:gd name="T109" fmla="*/ 26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7" h="255">
                    <a:moveTo>
                      <a:pt x="164" y="26"/>
                    </a:moveTo>
                    <a:lnTo>
                      <a:pt x="178" y="29"/>
                    </a:lnTo>
                    <a:lnTo>
                      <a:pt x="184" y="26"/>
                    </a:lnTo>
                    <a:lnTo>
                      <a:pt x="192" y="9"/>
                    </a:lnTo>
                    <a:lnTo>
                      <a:pt x="201" y="5"/>
                    </a:lnTo>
                    <a:lnTo>
                      <a:pt x="204" y="0"/>
                    </a:lnTo>
                    <a:lnTo>
                      <a:pt x="216" y="2"/>
                    </a:lnTo>
                    <a:lnTo>
                      <a:pt x="222" y="6"/>
                    </a:lnTo>
                    <a:lnTo>
                      <a:pt x="221" y="14"/>
                    </a:lnTo>
                    <a:lnTo>
                      <a:pt x="227" y="26"/>
                    </a:lnTo>
                    <a:lnTo>
                      <a:pt x="233" y="23"/>
                    </a:lnTo>
                    <a:lnTo>
                      <a:pt x="237" y="27"/>
                    </a:lnTo>
                    <a:lnTo>
                      <a:pt x="233" y="34"/>
                    </a:lnTo>
                    <a:lnTo>
                      <a:pt x="231" y="50"/>
                    </a:lnTo>
                    <a:lnTo>
                      <a:pt x="214" y="50"/>
                    </a:lnTo>
                    <a:lnTo>
                      <a:pt x="198" y="53"/>
                    </a:lnTo>
                    <a:lnTo>
                      <a:pt x="186" y="59"/>
                    </a:lnTo>
                    <a:lnTo>
                      <a:pt x="181" y="67"/>
                    </a:lnTo>
                    <a:lnTo>
                      <a:pt x="177" y="69"/>
                    </a:lnTo>
                    <a:lnTo>
                      <a:pt x="170" y="76"/>
                    </a:lnTo>
                    <a:lnTo>
                      <a:pt x="164" y="90"/>
                    </a:lnTo>
                    <a:lnTo>
                      <a:pt x="166" y="99"/>
                    </a:lnTo>
                    <a:lnTo>
                      <a:pt x="172" y="111"/>
                    </a:lnTo>
                    <a:lnTo>
                      <a:pt x="158" y="116"/>
                    </a:lnTo>
                    <a:lnTo>
                      <a:pt x="151" y="117"/>
                    </a:lnTo>
                    <a:lnTo>
                      <a:pt x="160" y="126"/>
                    </a:lnTo>
                    <a:lnTo>
                      <a:pt x="175" y="129"/>
                    </a:lnTo>
                    <a:lnTo>
                      <a:pt x="186" y="135"/>
                    </a:lnTo>
                    <a:lnTo>
                      <a:pt x="192" y="137"/>
                    </a:lnTo>
                    <a:lnTo>
                      <a:pt x="187" y="146"/>
                    </a:lnTo>
                    <a:lnTo>
                      <a:pt x="187" y="161"/>
                    </a:lnTo>
                    <a:lnTo>
                      <a:pt x="186" y="166"/>
                    </a:lnTo>
                    <a:lnTo>
                      <a:pt x="187" y="173"/>
                    </a:lnTo>
                    <a:lnTo>
                      <a:pt x="184" y="179"/>
                    </a:lnTo>
                    <a:lnTo>
                      <a:pt x="181" y="179"/>
                    </a:lnTo>
                    <a:lnTo>
                      <a:pt x="181" y="186"/>
                    </a:lnTo>
                    <a:lnTo>
                      <a:pt x="178" y="192"/>
                    </a:lnTo>
                    <a:lnTo>
                      <a:pt x="187" y="193"/>
                    </a:lnTo>
                    <a:lnTo>
                      <a:pt x="187" y="196"/>
                    </a:lnTo>
                    <a:lnTo>
                      <a:pt x="195" y="202"/>
                    </a:lnTo>
                    <a:lnTo>
                      <a:pt x="208" y="227"/>
                    </a:lnTo>
                    <a:lnTo>
                      <a:pt x="216" y="231"/>
                    </a:lnTo>
                    <a:lnTo>
                      <a:pt x="224" y="237"/>
                    </a:lnTo>
                    <a:lnTo>
                      <a:pt x="231" y="237"/>
                    </a:lnTo>
                    <a:lnTo>
                      <a:pt x="230" y="242"/>
                    </a:lnTo>
                    <a:lnTo>
                      <a:pt x="217" y="251"/>
                    </a:lnTo>
                    <a:lnTo>
                      <a:pt x="210" y="252"/>
                    </a:lnTo>
                    <a:lnTo>
                      <a:pt x="195" y="248"/>
                    </a:lnTo>
                    <a:lnTo>
                      <a:pt x="190" y="249"/>
                    </a:lnTo>
                    <a:lnTo>
                      <a:pt x="180" y="251"/>
                    </a:lnTo>
                    <a:lnTo>
                      <a:pt x="172" y="255"/>
                    </a:lnTo>
                    <a:lnTo>
                      <a:pt x="149" y="255"/>
                    </a:lnTo>
                    <a:lnTo>
                      <a:pt x="148" y="252"/>
                    </a:lnTo>
                    <a:lnTo>
                      <a:pt x="140" y="249"/>
                    </a:lnTo>
                    <a:lnTo>
                      <a:pt x="132" y="249"/>
                    </a:lnTo>
                    <a:lnTo>
                      <a:pt x="131" y="248"/>
                    </a:lnTo>
                    <a:lnTo>
                      <a:pt x="126" y="233"/>
                    </a:lnTo>
                    <a:lnTo>
                      <a:pt x="122" y="227"/>
                    </a:lnTo>
                    <a:lnTo>
                      <a:pt x="116" y="224"/>
                    </a:lnTo>
                    <a:lnTo>
                      <a:pt x="111" y="228"/>
                    </a:lnTo>
                    <a:lnTo>
                      <a:pt x="99" y="231"/>
                    </a:lnTo>
                    <a:lnTo>
                      <a:pt x="93" y="227"/>
                    </a:lnTo>
                    <a:lnTo>
                      <a:pt x="84" y="227"/>
                    </a:lnTo>
                    <a:lnTo>
                      <a:pt x="81" y="224"/>
                    </a:lnTo>
                    <a:lnTo>
                      <a:pt x="55" y="204"/>
                    </a:lnTo>
                    <a:lnTo>
                      <a:pt x="57" y="196"/>
                    </a:lnTo>
                    <a:lnTo>
                      <a:pt x="52" y="190"/>
                    </a:lnTo>
                    <a:lnTo>
                      <a:pt x="48" y="190"/>
                    </a:lnTo>
                    <a:lnTo>
                      <a:pt x="49" y="187"/>
                    </a:lnTo>
                    <a:lnTo>
                      <a:pt x="44" y="182"/>
                    </a:lnTo>
                    <a:lnTo>
                      <a:pt x="48" y="175"/>
                    </a:lnTo>
                    <a:lnTo>
                      <a:pt x="54" y="172"/>
                    </a:lnTo>
                    <a:lnTo>
                      <a:pt x="52" y="166"/>
                    </a:lnTo>
                    <a:lnTo>
                      <a:pt x="67" y="158"/>
                    </a:lnTo>
                    <a:lnTo>
                      <a:pt x="69" y="155"/>
                    </a:lnTo>
                    <a:lnTo>
                      <a:pt x="52" y="154"/>
                    </a:lnTo>
                    <a:lnTo>
                      <a:pt x="58" y="146"/>
                    </a:lnTo>
                    <a:lnTo>
                      <a:pt x="58" y="140"/>
                    </a:lnTo>
                    <a:lnTo>
                      <a:pt x="63" y="134"/>
                    </a:lnTo>
                    <a:lnTo>
                      <a:pt x="60" y="129"/>
                    </a:lnTo>
                    <a:lnTo>
                      <a:pt x="55" y="125"/>
                    </a:lnTo>
                    <a:lnTo>
                      <a:pt x="44" y="123"/>
                    </a:lnTo>
                    <a:lnTo>
                      <a:pt x="41" y="93"/>
                    </a:lnTo>
                    <a:lnTo>
                      <a:pt x="38" y="90"/>
                    </a:lnTo>
                    <a:lnTo>
                      <a:pt x="35" y="90"/>
                    </a:lnTo>
                    <a:lnTo>
                      <a:pt x="32" y="85"/>
                    </a:lnTo>
                    <a:lnTo>
                      <a:pt x="19" y="88"/>
                    </a:lnTo>
                    <a:lnTo>
                      <a:pt x="13" y="87"/>
                    </a:lnTo>
                    <a:lnTo>
                      <a:pt x="8" y="82"/>
                    </a:lnTo>
                    <a:lnTo>
                      <a:pt x="8" y="76"/>
                    </a:lnTo>
                    <a:lnTo>
                      <a:pt x="0" y="65"/>
                    </a:lnTo>
                    <a:lnTo>
                      <a:pt x="4" y="56"/>
                    </a:lnTo>
                    <a:lnTo>
                      <a:pt x="2" y="50"/>
                    </a:lnTo>
                    <a:lnTo>
                      <a:pt x="2" y="46"/>
                    </a:lnTo>
                    <a:lnTo>
                      <a:pt x="7" y="43"/>
                    </a:lnTo>
                    <a:lnTo>
                      <a:pt x="11" y="32"/>
                    </a:lnTo>
                    <a:lnTo>
                      <a:pt x="17" y="37"/>
                    </a:lnTo>
                    <a:lnTo>
                      <a:pt x="29" y="41"/>
                    </a:lnTo>
                    <a:lnTo>
                      <a:pt x="32" y="41"/>
                    </a:lnTo>
                    <a:lnTo>
                      <a:pt x="54" y="50"/>
                    </a:lnTo>
                    <a:lnTo>
                      <a:pt x="63" y="52"/>
                    </a:lnTo>
                    <a:lnTo>
                      <a:pt x="79" y="56"/>
                    </a:lnTo>
                    <a:lnTo>
                      <a:pt x="104" y="53"/>
                    </a:lnTo>
                    <a:lnTo>
                      <a:pt x="122" y="55"/>
                    </a:lnTo>
                    <a:lnTo>
                      <a:pt x="126" y="50"/>
                    </a:lnTo>
                    <a:lnTo>
                      <a:pt x="136" y="47"/>
                    </a:lnTo>
                    <a:lnTo>
                      <a:pt x="142" y="44"/>
                    </a:lnTo>
                    <a:lnTo>
                      <a:pt x="149" y="34"/>
                    </a:lnTo>
                    <a:lnTo>
                      <a:pt x="158" y="26"/>
                    </a:lnTo>
                    <a:lnTo>
                      <a:pt x="164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7" name="Freeform 1309">
                <a:extLst>
                  <a:ext uri="{FF2B5EF4-FFF2-40B4-BE49-F238E27FC236}">
                    <a16:creationId xmlns:a16="http://schemas.microsoft.com/office/drawing/2014/main" id="{1B1DE9FB-F4BB-AA5A-1D33-27145C27D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866"/>
                <a:ext cx="119" cy="127"/>
              </a:xfrm>
              <a:custGeom>
                <a:avLst/>
                <a:gdLst>
                  <a:gd name="T0" fmla="*/ 178 w 237"/>
                  <a:gd name="T1" fmla="*/ 29 h 255"/>
                  <a:gd name="T2" fmla="*/ 192 w 237"/>
                  <a:gd name="T3" fmla="*/ 9 h 255"/>
                  <a:gd name="T4" fmla="*/ 204 w 237"/>
                  <a:gd name="T5" fmla="*/ 0 h 255"/>
                  <a:gd name="T6" fmla="*/ 222 w 237"/>
                  <a:gd name="T7" fmla="*/ 6 h 255"/>
                  <a:gd name="T8" fmla="*/ 227 w 237"/>
                  <a:gd name="T9" fmla="*/ 26 h 255"/>
                  <a:gd name="T10" fmla="*/ 237 w 237"/>
                  <a:gd name="T11" fmla="*/ 27 h 255"/>
                  <a:gd name="T12" fmla="*/ 231 w 237"/>
                  <a:gd name="T13" fmla="*/ 50 h 255"/>
                  <a:gd name="T14" fmla="*/ 198 w 237"/>
                  <a:gd name="T15" fmla="*/ 53 h 255"/>
                  <a:gd name="T16" fmla="*/ 181 w 237"/>
                  <a:gd name="T17" fmla="*/ 67 h 255"/>
                  <a:gd name="T18" fmla="*/ 170 w 237"/>
                  <a:gd name="T19" fmla="*/ 76 h 255"/>
                  <a:gd name="T20" fmla="*/ 166 w 237"/>
                  <a:gd name="T21" fmla="*/ 99 h 255"/>
                  <a:gd name="T22" fmla="*/ 158 w 237"/>
                  <a:gd name="T23" fmla="*/ 116 h 255"/>
                  <a:gd name="T24" fmla="*/ 160 w 237"/>
                  <a:gd name="T25" fmla="*/ 126 h 255"/>
                  <a:gd name="T26" fmla="*/ 186 w 237"/>
                  <a:gd name="T27" fmla="*/ 135 h 255"/>
                  <a:gd name="T28" fmla="*/ 187 w 237"/>
                  <a:gd name="T29" fmla="*/ 146 h 255"/>
                  <a:gd name="T30" fmla="*/ 186 w 237"/>
                  <a:gd name="T31" fmla="*/ 166 h 255"/>
                  <a:gd name="T32" fmla="*/ 184 w 237"/>
                  <a:gd name="T33" fmla="*/ 179 h 255"/>
                  <a:gd name="T34" fmla="*/ 181 w 237"/>
                  <a:gd name="T35" fmla="*/ 186 h 255"/>
                  <a:gd name="T36" fmla="*/ 187 w 237"/>
                  <a:gd name="T37" fmla="*/ 193 h 255"/>
                  <a:gd name="T38" fmla="*/ 195 w 237"/>
                  <a:gd name="T39" fmla="*/ 202 h 255"/>
                  <a:gd name="T40" fmla="*/ 216 w 237"/>
                  <a:gd name="T41" fmla="*/ 231 h 255"/>
                  <a:gd name="T42" fmla="*/ 231 w 237"/>
                  <a:gd name="T43" fmla="*/ 237 h 255"/>
                  <a:gd name="T44" fmla="*/ 217 w 237"/>
                  <a:gd name="T45" fmla="*/ 251 h 255"/>
                  <a:gd name="T46" fmla="*/ 195 w 237"/>
                  <a:gd name="T47" fmla="*/ 248 h 255"/>
                  <a:gd name="T48" fmla="*/ 180 w 237"/>
                  <a:gd name="T49" fmla="*/ 251 h 255"/>
                  <a:gd name="T50" fmla="*/ 149 w 237"/>
                  <a:gd name="T51" fmla="*/ 255 h 255"/>
                  <a:gd name="T52" fmla="*/ 140 w 237"/>
                  <a:gd name="T53" fmla="*/ 249 h 255"/>
                  <a:gd name="T54" fmla="*/ 131 w 237"/>
                  <a:gd name="T55" fmla="*/ 248 h 255"/>
                  <a:gd name="T56" fmla="*/ 122 w 237"/>
                  <a:gd name="T57" fmla="*/ 227 h 255"/>
                  <a:gd name="T58" fmla="*/ 111 w 237"/>
                  <a:gd name="T59" fmla="*/ 228 h 255"/>
                  <a:gd name="T60" fmla="*/ 93 w 237"/>
                  <a:gd name="T61" fmla="*/ 227 h 255"/>
                  <a:gd name="T62" fmla="*/ 81 w 237"/>
                  <a:gd name="T63" fmla="*/ 224 h 255"/>
                  <a:gd name="T64" fmla="*/ 57 w 237"/>
                  <a:gd name="T65" fmla="*/ 196 h 255"/>
                  <a:gd name="T66" fmla="*/ 48 w 237"/>
                  <a:gd name="T67" fmla="*/ 190 h 255"/>
                  <a:gd name="T68" fmla="*/ 44 w 237"/>
                  <a:gd name="T69" fmla="*/ 182 h 255"/>
                  <a:gd name="T70" fmla="*/ 54 w 237"/>
                  <a:gd name="T71" fmla="*/ 172 h 255"/>
                  <a:gd name="T72" fmla="*/ 67 w 237"/>
                  <a:gd name="T73" fmla="*/ 158 h 255"/>
                  <a:gd name="T74" fmla="*/ 52 w 237"/>
                  <a:gd name="T75" fmla="*/ 154 h 255"/>
                  <a:gd name="T76" fmla="*/ 58 w 237"/>
                  <a:gd name="T77" fmla="*/ 140 h 255"/>
                  <a:gd name="T78" fmla="*/ 60 w 237"/>
                  <a:gd name="T79" fmla="*/ 129 h 255"/>
                  <a:gd name="T80" fmla="*/ 44 w 237"/>
                  <a:gd name="T81" fmla="*/ 123 h 255"/>
                  <a:gd name="T82" fmla="*/ 38 w 237"/>
                  <a:gd name="T83" fmla="*/ 90 h 255"/>
                  <a:gd name="T84" fmla="*/ 32 w 237"/>
                  <a:gd name="T85" fmla="*/ 85 h 255"/>
                  <a:gd name="T86" fmla="*/ 13 w 237"/>
                  <a:gd name="T87" fmla="*/ 87 h 255"/>
                  <a:gd name="T88" fmla="*/ 8 w 237"/>
                  <a:gd name="T89" fmla="*/ 76 h 255"/>
                  <a:gd name="T90" fmla="*/ 4 w 237"/>
                  <a:gd name="T91" fmla="*/ 56 h 255"/>
                  <a:gd name="T92" fmla="*/ 2 w 237"/>
                  <a:gd name="T93" fmla="*/ 46 h 255"/>
                  <a:gd name="T94" fmla="*/ 11 w 237"/>
                  <a:gd name="T95" fmla="*/ 32 h 255"/>
                  <a:gd name="T96" fmla="*/ 29 w 237"/>
                  <a:gd name="T97" fmla="*/ 41 h 255"/>
                  <a:gd name="T98" fmla="*/ 54 w 237"/>
                  <a:gd name="T99" fmla="*/ 50 h 255"/>
                  <a:gd name="T100" fmla="*/ 79 w 237"/>
                  <a:gd name="T101" fmla="*/ 56 h 255"/>
                  <a:gd name="T102" fmla="*/ 122 w 237"/>
                  <a:gd name="T103" fmla="*/ 55 h 255"/>
                  <a:gd name="T104" fmla="*/ 136 w 237"/>
                  <a:gd name="T105" fmla="*/ 47 h 255"/>
                  <a:gd name="T106" fmla="*/ 149 w 237"/>
                  <a:gd name="T107" fmla="*/ 34 h 255"/>
                  <a:gd name="T108" fmla="*/ 164 w 237"/>
                  <a:gd name="T109" fmla="*/ 26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7" h="255">
                    <a:moveTo>
                      <a:pt x="164" y="26"/>
                    </a:moveTo>
                    <a:lnTo>
                      <a:pt x="178" y="29"/>
                    </a:lnTo>
                    <a:lnTo>
                      <a:pt x="184" y="26"/>
                    </a:lnTo>
                    <a:lnTo>
                      <a:pt x="192" y="9"/>
                    </a:lnTo>
                    <a:lnTo>
                      <a:pt x="201" y="5"/>
                    </a:lnTo>
                    <a:lnTo>
                      <a:pt x="204" y="0"/>
                    </a:lnTo>
                    <a:lnTo>
                      <a:pt x="216" y="2"/>
                    </a:lnTo>
                    <a:lnTo>
                      <a:pt x="222" y="6"/>
                    </a:lnTo>
                    <a:lnTo>
                      <a:pt x="221" y="14"/>
                    </a:lnTo>
                    <a:lnTo>
                      <a:pt x="227" y="26"/>
                    </a:lnTo>
                    <a:lnTo>
                      <a:pt x="233" y="23"/>
                    </a:lnTo>
                    <a:lnTo>
                      <a:pt x="237" y="27"/>
                    </a:lnTo>
                    <a:lnTo>
                      <a:pt x="233" y="34"/>
                    </a:lnTo>
                    <a:lnTo>
                      <a:pt x="231" y="50"/>
                    </a:lnTo>
                    <a:lnTo>
                      <a:pt x="214" y="50"/>
                    </a:lnTo>
                    <a:lnTo>
                      <a:pt x="198" y="53"/>
                    </a:lnTo>
                    <a:lnTo>
                      <a:pt x="186" y="59"/>
                    </a:lnTo>
                    <a:lnTo>
                      <a:pt x="181" y="67"/>
                    </a:lnTo>
                    <a:lnTo>
                      <a:pt x="177" y="69"/>
                    </a:lnTo>
                    <a:lnTo>
                      <a:pt x="170" y="76"/>
                    </a:lnTo>
                    <a:lnTo>
                      <a:pt x="164" y="90"/>
                    </a:lnTo>
                    <a:lnTo>
                      <a:pt x="166" y="99"/>
                    </a:lnTo>
                    <a:lnTo>
                      <a:pt x="172" y="111"/>
                    </a:lnTo>
                    <a:lnTo>
                      <a:pt x="158" y="116"/>
                    </a:lnTo>
                    <a:lnTo>
                      <a:pt x="151" y="117"/>
                    </a:lnTo>
                    <a:lnTo>
                      <a:pt x="160" y="126"/>
                    </a:lnTo>
                    <a:lnTo>
                      <a:pt x="175" y="129"/>
                    </a:lnTo>
                    <a:lnTo>
                      <a:pt x="186" y="135"/>
                    </a:lnTo>
                    <a:lnTo>
                      <a:pt x="192" y="137"/>
                    </a:lnTo>
                    <a:lnTo>
                      <a:pt x="187" y="146"/>
                    </a:lnTo>
                    <a:lnTo>
                      <a:pt x="187" y="161"/>
                    </a:lnTo>
                    <a:lnTo>
                      <a:pt x="186" y="166"/>
                    </a:lnTo>
                    <a:lnTo>
                      <a:pt x="187" y="173"/>
                    </a:lnTo>
                    <a:lnTo>
                      <a:pt x="184" y="179"/>
                    </a:lnTo>
                    <a:lnTo>
                      <a:pt x="181" y="179"/>
                    </a:lnTo>
                    <a:lnTo>
                      <a:pt x="181" y="186"/>
                    </a:lnTo>
                    <a:lnTo>
                      <a:pt x="178" y="192"/>
                    </a:lnTo>
                    <a:lnTo>
                      <a:pt x="187" y="193"/>
                    </a:lnTo>
                    <a:lnTo>
                      <a:pt x="187" y="196"/>
                    </a:lnTo>
                    <a:lnTo>
                      <a:pt x="195" y="202"/>
                    </a:lnTo>
                    <a:lnTo>
                      <a:pt x="208" y="227"/>
                    </a:lnTo>
                    <a:lnTo>
                      <a:pt x="216" y="231"/>
                    </a:lnTo>
                    <a:lnTo>
                      <a:pt x="224" y="237"/>
                    </a:lnTo>
                    <a:lnTo>
                      <a:pt x="231" y="237"/>
                    </a:lnTo>
                    <a:lnTo>
                      <a:pt x="230" y="242"/>
                    </a:lnTo>
                    <a:lnTo>
                      <a:pt x="217" y="251"/>
                    </a:lnTo>
                    <a:lnTo>
                      <a:pt x="210" y="252"/>
                    </a:lnTo>
                    <a:lnTo>
                      <a:pt x="195" y="248"/>
                    </a:lnTo>
                    <a:lnTo>
                      <a:pt x="190" y="249"/>
                    </a:lnTo>
                    <a:lnTo>
                      <a:pt x="180" y="251"/>
                    </a:lnTo>
                    <a:lnTo>
                      <a:pt x="172" y="255"/>
                    </a:lnTo>
                    <a:lnTo>
                      <a:pt x="149" y="255"/>
                    </a:lnTo>
                    <a:lnTo>
                      <a:pt x="148" y="252"/>
                    </a:lnTo>
                    <a:lnTo>
                      <a:pt x="140" y="249"/>
                    </a:lnTo>
                    <a:lnTo>
                      <a:pt x="132" y="249"/>
                    </a:lnTo>
                    <a:lnTo>
                      <a:pt x="131" y="248"/>
                    </a:lnTo>
                    <a:lnTo>
                      <a:pt x="126" y="233"/>
                    </a:lnTo>
                    <a:lnTo>
                      <a:pt x="122" y="227"/>
                    </a:lnTo>
                    <a:lnTo>
                      <a:pt x="116" y="224"/>
                    </a:lnTo>
                    <a:lnTo>
                      <a:pt x="111" y="228"/>
                    </a:lnTo>
                    <a:lnTo>
                      <a:pt x="99" y="231"/>
                    </a:lnTo>
                    <a:lnTo>
                      <a:pt x="93" y="227"/>
                    </a:lnTo>
                    <a:lnTo>
                      <a:pt x="84" y="227"/>
                    </a:lnTo>
                    <a:lnTo>
                      <a:pt x="81" y="224"/>
                    </a:lnTo>
                    <a:lnTo>
                      <a:pt x="55" y="204"/>
                    </a:lnTo>
                    <a:lnTo>
                      <a:pt x="57" y="196"/>
                    </a:lnTo>
                    <a:lnTo>
                      <a:pt x="52" y="190"/>
                    </a:lnTo>
                    <a:lnTo>
                      <a:pt x="48" y="190"/>
                    </a:lnTo>
                    <a:lnTo>
                      <a:pt x="49" y="187"/>
                    </a:lnTo>
                    <a:lnTo>
                      <a:pt x="44" y="182"/>
                    </a:lnTo>
                    <a:lnTo>
                      <a:pt x="48" y="175"/>
                    </a:lnTo>
                    <a:lnTo>
                      <a:pt x="54" y="172"/>
                    </a:lnTo>
                    <a:lnTo>
                      <a:pt x="52" y="166"/>
                    </a:lnTo>
                    <a:lnTo>
                      <a:pt x="67" y="158"/>
                    </a:lnTo>
                    <a:lnTo>
                      <a:pt x="69" y="155"/>
                    </a:lnTo>
                    <a:lnTo>
                      <a:pt x="52" y="154"/>
                    </a:lnTo>
                    <a:lnTo>
                      <a:pt x="58" y="146"/>
                    </a:lnTo>
                    <a:lnTo>
                      <a:pt x="58" y="140"/>
                    </a:lnTo>
                    <a:lnTo>
                      <a:pt x="63" y="134"/>
                    </a:lnTo>
                    <a:lnTo>
                      <a:pt x="60" y="129"/>
                    </a:lnTo>
                    <a:lnTo>
                      <a:pt x="55" y="125"/>
                    </a:lnTo>
                    <a:lnTo>
                      <a:pt x="44" y="123"/>
                    </a:lnTo>
                    <a:lnTo>
                      <a:pt x="41" y="93"/>
                    </a:lnTo>
                    <a:lnTo>
                      <a:pt x="38" y="90"/>
                    </a:lnTo>
                    <a:lnTo>
                      <a:pt x="35" y="90"/>
                    </a:lnTo>
                    <a:lnTo>
                      <a:pt x="32" y="85"/>
                    </a:lnTo>
                    <a:lnTo>
                      <a:pt x="19" y="88"/>
                    </a:lnTo>
                    <a:lnTo>
                      <a:pt x="13" y="87"/>
                    </a:lnTo>
                    <a:lnTo>
                      <a:pt x="8" y="82"/>
                    </a:lnTo>
                    <a:lnTo>
                      <a:pt x="8" y="76"/>
                    </a:lnTo>
                    <a:lnTo>
                      <a:pt x="0" y="65"/>
                    </a:lnTo>
                    <a:lnTo>
                      <a:pt x="4" y="56"/>
                    </a:lnTo>
                    <a:lnTo>
                      <a:pt x="2" y="50"/>
                    </a:lnTo>
                    <a:lnTo>
                      <a:pt x="2" y="46"/>
                    </a:lnTo>
                    <a:lnTo>
                      <a:pt x="7" y="43"/>
                    </a:lnTo>
                    <a:lnTo>
                      <a:pt x="11" y="32"/>
                    </a:lnTo>
                    <a:lnTo>
                      <a:pt x="17" y="37"/>
                    </a:lnTo>
                    <a:lnTo>
                      <a:pt x="29" y="41"/>
                    </a:lnTo>
                    <a:lnTo>
                      <a:pt x="32" y="41"/>
                    </a:lnTo>
                    <a:lnTo>
                      <a:pt x="54" y="50"/>
                    </a:lnTo>
                    <a:lnTo>
                      <a:pt x="63" y="52"/>
                    </a:lnTo>
                    <a:lnTo>
                      <a:pt x="79" y="56"/>
                    </a:lnTo>
                    <a:lnTo>
                      <a:pt x="104" y="53"/>
                    </a:lnTo>
                    <a:lnTo>
                      <a:pt x="122" y="55"/>
                    </a:lnTo>
                    <a:lnTo>
                      <a:pt x="126" y="50"/>
                    </a:lnTo>
                    <a:lnTo>
                      <a:pt x="136" y="47"/>
                    </a:lnTo>
                    <a:lnTo>
                      <a:pt x="142" y="44"/>
                    </a:lnTo>
                    <a:lnTo>
                      <a:pt x="149" y="34"/>
                    </a:lnTo>
                    <a:lnTo>
                      <a:pt x="158" y="26"/>
                    </a:lnTo>
                    <a:lnTo>
                      <a:pt x="164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8" name="Freeform 1310">
                <a:extLst>
                  <a:ext uri="{FF2B5EF4-FFF2-40B4-BE49-F238E27FC236}">
                    <a16:creationId xmlns:a16="http://schemas.microsoft.com/office/drawing/2014/main" id="{273B153E-0210-C54D-F5AB-AB8E7274C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911"/>
                <a:ext cx="93" cy="63"/>
              </a:xfrm>
              <a:custGeom>
                <a:avLst/>
                <a:gdLst>
                  <a:gd name="T0" fmla="*/ 103 w 185"/>
                  <a:gd name="T1" fmla="*/ 19 h 126"/>
                  <a:gd name="T2" fmla="*/ 66 w 185"/>
                  <a:gd name="T3" fmla="*/ 8 h 126"/>
                  <a:gd name="T4" fmla="*/ 60 w 185"/>
                  <a:gd name="T5" fmla="*/ 0 h 126"/>
                  <a:gd name="T6" fmla="*/ 56 w 185"/>
                  <a:gd name="T7" fmla="*/ 14 h 126"/>
                  <a:gd name="T8" fmla="*/ 45 w 185"/>
                  <a:gd name="T9" fmla="*/ 20 h 126"/>
                  <a:gd name="T10" fmla="*/ 38 w 185"/>
                  <a:gd name="T11" fmla="*/ 22 h 126"/>
                  <a:gd name="T12" fmla="*/ 27 w 185"/>
                  <a:gd name="T13" fmla="*/ 23 h 126"/>
                  <a:gd name="T14" fmla="*/ 12 w 185"/>
                  <a:gd name="T15" fmla="*/ 25 h 126"/>
                  <a:gd name="T16" fmla="*/ 13 w 185"/>
                  <a:gd name="T17" fmla="*/ 35 h 126"/>
                  <a:gd name="T18" fmla="*/ 22 w 185"/>
                  <a:gd name="T19" fmla="*/ 50 h 126"/>
                  <a:gd name="T20" fmla="*/ 13 w 185"/>
                  <a:gd name="T21" fmla="*/ 43 h 126"/>
                  <a:gd name="T22" fmla="*/ 7 w 185"/>
                  <a:gd name="T23" fmla="*/ 50 h 126"/>
                  <a:gd name="T24" fmla="*/ 6 w 185"/>
                  <a:gd name="T25" fmla="*/ 61 h 126"/>
                  <a:gd name="T26" fmla="*/ 15 w 185"/>
                  <a:gd name="T27" fmla="*/ 81 h 126"/>
                  <a:gd name="T28" fmla="*/ 41 w 185"/>
                  <a:gd name="T29" fmla="*/ 78 h 126"/>
                  <a:gd name="T30" fmla="*/ 54 w 185"/>
                  <a:gd name="T31" fmla="*/ 82 h 126"/>
                  <a:gd name="T32" fmla="*/ 51 w 185"/>
                  <a:gd name="T33" fmla="*/ 91 h 126"/>
                  <a:gd name="T34" fmla="*/ 57 w 185"/>
                  <a:gd name="T35" fmla="*/ 105 h 126"/>
                  <a:gd name="T36" fmla="*/ 69 w 185"/>
                  <a:gd name="T37" fmla="*/ 123 h 126"/>
                  <a:gd name="T38" fmla="*/ 83 w 185"/>
                  <a:gd name="T39" fmla="*/ 117 h 126"/>
                  <a:gd name="T40" fmla="*/ 91 w 185"/>
                  <a:gd name="T41" fmla="*/ 111 h 126"/>
                  <a:gd name="T42" fmla="*/ 103 w 185"/>
                  <a:gd name="T43" fmla="*/ 102 h 126"/>
                  <a:gd name="T44" fmla="*/ 115 w 185"/>
                  <a:gd name="T45" fmla="*/ 111 h 126"/>
                  <a:gd name="T46" fmla="*/ 130 w 185"/>
                  <a:gd name="T47" fmla="*/ 114 h 126"/>
                  <a:gd name="T48" fmla="*/ 142 w 185"/>
                  <a:gd name="T49" fmla="*/ 105 h 126"/>
                  <a:gd name="T50" fmla="*/ 148 w 185"/>
                  <a:gd name="T51" fmla="*/ 91 h 126"/>
                  <a:gd name="T52" fmla="*/ 154 w 185"/>
                  <a:gd name="T53" fmla="*/ 84 h 126"/>
                  <a:gd name="T54" fmla="*/ 162 w 185"/>
                  <a:gd name="T55" fmla="*/ 81 h 126"/>
                  <a:gd name="T56" fmla="*/ 173 w 185"/>
                  <a:gd name="T57" fmla="*/ 79 h 126"/>
                  <a:gd name="T58" fmla="*/ 180 w 185"/>
                  <a:gd name="T59" fmla="*/ 72 h 126"/>
                  <a:gd name="T60" fmla="*/ 182 w 185"/>
                  <a:gd name="T61" fmla="*/ 60 h 126"/>
                  <a:gd name="T62" fmla="*/ 179 w 185"/>
                  <a:gd name="T63" fmla="*/ 50 h 126"/>
                  <a:gd name="T64" fmla="*/ 173 w 185"/>
                  <a:gd name="T65" fmla="*/ 47 h 126"/>
                  <a:gd name="T66" fmla="*/ 160 w 185"/>
                  <a:gd name="T67" fmla="*/ 41 h 126"/>
                  <a:gd name="T68" fmla="*/ 136 w 185"/>
                  <a:gd name="T69" fmla="*/ 35 h 126"/>
                  <a:gd name="T70" fmla="*/ 129 w 185"/>
                  <a:gd name="T71" fmla="*/ 26 h 126"/>
                  <a:gd name="T72" fmla="*/ 119 w 185"/>
                  <a:gd name="T73" fmla="*/ 2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5" h="126">
                    <a:moveTo>
                      <a:pt x="119" y="20"/>
                    </a:moveTo>
                    <a:lnTo>
                      <a:pt x="103" y="19"/>
                    </a:lnTo>
                    <a:lnTo>
                      <a:pt x="78" y="8"/>
                    </a:lnTo>
                    <a:lnTo>
                      <a:pt x="66" y="8"/>
                    </a:lnTo>
                    <a:lnTo>
                      <a:pt x="65" y="2"/>
                    </a:lnTo>
                    <a:lnTo>
                      <a:pt x="60" y="0"/>
                    </a:lnTo>
                    <a:lnTo>
                      <a:pt x="60" y="11"/>
                    </a:lnTo>
                    <a:lnTo>
                      <a:pt x="56" y="14"/>
                    </a:lnTo>
                    <a:lnTo>
                      <a:pt x="51" y="14"/>
                    </a:lnTo>
                    <a:lnTo>
                      <a:pt x="45" y="20"/>
                    </a:lnTo>
                    <a:lnTo>
                      <a:pt x="41" y="19"/>
                    </a:lnTo>
                    <a:lnTo>
                      <a:pt x="38" y="22"/>
                    </a:lnTo>
                    <a:lnTo>
                      <a:pt x="34" y="20"/>
                    </a:lnTo>
                    <a:lnTo>
                      <a:pt x="27" y="23"/>
                    </a:lnTo>
                    <a:lnTo>
                      <a:pt x="24" y="25"/>
                    </a:lnTo>
                    <a:lnTo>
                      <a:pt x="12" y="25"/>
                    </a:lnTo>
                    <a:lnTo>
                      <a:pt x="13" y="28"/>
                    </a:lnTo>
                    <a:lnTo>
                      <a:pt x="13" y="35"/>
                    </a:lnTo>
                    <a:lnTo>
                      <a:pt x="19" y="41"/>
                    </a:lnTo>
                    <a:lnTo>
                      <a:pt x="22" y="50"/>
                    </a:lnTo>
                    <a:lnTo>
                      <a:pt x="15" y="50"/>
                    </a:lnTo>
                    <a:lnTo>
                      <a:pt x="13" y="43"/>
                    </a:lnTo>
                    <a:lnTo>
                      <a:pt x="9" y="44"/>
                    </a:lnTo>
                    <a:lnTo>
                      <a:pt x="7" y="50"/>
                    </a:lnTo>
                    <a:lnTo>
                      <a:pt x="0" y="54"/>
                    </a:lnTo>
                    <a:lnTo>
                      <a:pt x="6" y="61"/>
                    </a:lnTo>
                    <a:lnTo>
                      <a:pt x="7" y="69"/>
                    </a:lnTo>
                    <a:lnTo>
                      <a:pt x="15" y="81"/>
                    </a:lnTo>
                    <a:lnTo>
                      <a:pt x="21" y="75"/>
                    </a:lnTo>
                    <a:lnTo>
                      <a:pt x="41" y="78"/>
                    </a:lnTo>
                    <a:lnTo>
                      <a:pt x="50" y="76"/>
                    </a:lnTo>
                    <a:lnTo>
                      <a:pt x="54" y="82"/>
                    </a:lnTo>
                    <a:lnTo>
                      <a:pt x="54" y="87"/>
                    </a:lnTo>
                    <a:lnTo>
                      <a:pt x="51" y="91"/>
                    </a:lnTo>
                    <a:lnTo>
                      <a:pt x="57" y="98"/>
                    </a:lnTo>
                    <a:lnTo>
                      <a:pt x="57" y="105"/>
                    </a:lnTo>
                    <a:lnTo>
                      <a:pt x="65" y="117"/>
                    </a:lnTo>
                    <a:lnTo>
                      <a:pt x="69" y="123"/>
                    </a:lnTo>
                    <a:lnTo>
                      <a:pt x="77" y="126"/>
                    </a:lnTo>
                    <a:lnTo>
                      <a:pt x="83" y="117"/>
                    </a:lnTo>
                    <a:lnTo>
                      <a:pt x="85" y="117"/>
                    </a:lnTo>
                    <a:lnTo>
                      <a:pt x="91" y="111"/>
                    </a:lnTo>
                    <a:lnTo>
                      <a:pt x="95" y="107"/>
                    </a:lnTo>
                    <a:lnTo>
                      <a:pt x="103" y="102"/>
                    </a:lnTo>
                    <a:lnTo>
                      <a:pt x="113" y="104"/>
                    </a:lnTo>
                    <a:lnTo>
                      <a:pt x="115" y="111"/>
                    </a:lnTo>
                    <a:lnTo>
                      <a:pt x="121" y="111"/>
                    </a:lnTo>
                    <a:lnTo>
                      <a:pt x="130" y="114"/>
                    </a:lnTo>
                    <a:lnTo>
                      <a:pt x="136" y="107"/>
                    </a:lnTo>
                    <a:lnTo>
                      <a:pt x="142" y="105"/>
                    </a:lnTo>
                    <a:lnTo>
                      <a:pt x="141" y="98"/>
                    </a:lnTo>
                    <a:lnTo>
                      <a:pt x="148" y="91"/>
                    </a:lnTo>
                    <a:lnTo>
                      <a:pt x="148" y="87"/>
                    </a:lnTo>
                    <a:lnTo>
                      <a:pt x="154" y="84"/>
                    </a:lnTo>
                    <a:lnTo>
                      <a:pt x="154" y="78"/>
                    </a:lnTo>
                    <a:lnTo>
                      <a:pt x="162" y="81"/>
                    </a:lnTo>
                    <a:lnTo>
                      <a:pt x="166" y="79"/>
                    </a:lnTo>
                    <a:lnTo>
                      <a:pt x="173" y="79"/>
                    </a:lnTo>
                    <a:lnTo>
                      <a:pt x="180" y="78"/>
                    </a:lnTo>
                    <a:lnTo>
                      <a:pt x="180" y="72"/>
                    </a:lnTo>
                    <a:lnTo>
                      <a:pt x="185" y="64"/>
                    </a:lnTo>
                    <a:lnTo>
                      <a:pt x="182" y="60"/>
                    </a:lnTo>
                    <a:lnTo>
                      <a:pt x="183" y="54"/>
                    </a:lnTo>
                    <a:lnTo>
                      <a:pt x="179" y="50"/>
                    </a:lnTo>
                    <a:lnTo>
                      <a:pt x="173" y="50"/>
                    </a:lnTo>
                    <a:lnTo>
                      <a:pt x="173" y="47"/>
                    </a:lnTo>
                    <a:lnTo>
                      <a:pt x="163" y="47"/>
                    </a:lnTo>
                    <a:lnTo>
                      <a:pt x="160" y="41"/>
                    </a:lnTo>
                    <a:lnTo>
                      <a:pt x="145" y="35"/>
                    </a:lnTo>
                    <a:lnTo>
                      <a:pt x="136" y="35"/>
                    </a:lnTo>
                    <a:lnTo>
                      <a:pt x="132" y="31"/>
                    </a:lnTo>
                    <a:lnTo>
                      <a:pt x="129" y="26"/>
                    </a:lnTo>
                    <a:lnTo>
                      <a:pt x="130" y="22"/>
                    </a:lnTo>
                    <a:lnTo>
                      <a:pt x="119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9" name="Freeform 1311">
                <a:extLst>
                  <a:ext uri="{FF2B5EF4-FFF2-40B4-BE49-F238E27FC236}">
                    <a16:creationId xmlns:a16="http://schemas.microsoft.com/office/drawing/2014/main" id="{1E57674C-0810-2A44-C586-CB672D6BB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911"/>
                <a:ext cx="93" cy="63"/>
              </a:xfrm>
              <a:custGeom>
                <a:avLst/>
                <a:gdLst>
                  <a:gd name="T0" fmla="*/ 130 w 185"/>
                  <a:gd name="T1" fmla="*/ 22 h 126"/>
                  <a:gd name="T2" fmla="*/ 132 w 185"/>
                  <a:gd name="T3" fmla="*/ 31 h 126"/>
                  <a:gd name="T4" fmla="*/ 145 w 185"/>
                  <a:gd name="T5" fmla="*/ 35 h 126"/>
                  <a:gd name="T6" fmla="*/ 163 w 185"/>
                  <a:gd name="T7" fmla="*/ 47 h 126"/>
                  <a:gd name="T8" fmla="*/ 173 w 185"/>
                  <a:gd name="T9" fmla="*/ 50 h 126"/>
                  <a:gd name="T10" fmla="*/ 183 w 185"/>
                  <a:gd name="T11" fmla="*/ 54 h 126"/>
                  <a:gd name="T12" fmla="*/ 185 w 185"/>
                  <a:gd name="T13" fmla="*/ 64 h 126"/>
                  <a:gd name="T14" fmla="*/ 180 w 185"/>
                  <a:gd name="T15" fmla="*/ 78 h 126"/>
                  <a:gd name="T16" fmla="*/ 166 w 185"/>
                  <a:gd name="T17" fmla="*/ 79 h 126"/>
                  <a:gd name="T18" fmla="*/ 154 w 185"/>
                  <a:gd name="T19" fmla="*/ 78 h 126"/>
                  <a:gd name="T20" fmla="*/ 148 w 185"/>
                  <a:gd name="T21" fmla="*/ 87 h 126"/>
                  <a:gd name="T22" fmla="*/ 141 w 185"/>
                  <a:gd name="T23" fmla="*/ 98 h 126"/>
                  <a:gd name="T24" fmla="*/ 136 w 185"/>
                  <a:gd name="T25" fmla="*/ 107 h 126"/>
                  <a:gd name="T26" fmla="*/ 121 w 185"/>
                  <a:gd name="T27" fmla="*/ 111 h 126"/>
                  <a:gd name="T28" fmla="*/ 113 w 185"/>
                  <a:gd name="T29" fmla="*/ 104 h 126"/>
                  <a:gd name="T30" fmla="*/ 95 w 185"/>
                  <a:gd name="T31" fmla="*/ 107 h 126"/>
                  <a:gd name="T32" fmla="*/ 85 w 185"/>
                  <a:gd name="T33" fmla="*/ 117 h 126"/>
                  <a:gd name="T34" fmla="*/ 77 w 185"/>
                  <a:gd name="T35" fmla="*/ 126 h 126"/>
                  <a:gd name="T36" fmla="*/ 65 w 185"/>
                  <a:gd name="T37" fmla="*/ 117 h 126"/>
                  <a:gd name="T38" fmla="*/ 57 w 185"/>
                  <a:gd name="T39" fmla="*/ 98 h 126"/>
                  <a:gd name="T40" fmla="*/ 54 w 185"/>
                  <a:gd name="T41" fmla="*/ 87 h 126"/>
                  <a:gd name="T42" fmla="*/ 50 w 185"/>
                  <a:gd name="T43" fmla="*/ 76 h 126"/>
                  <a:gd name="T44" fmla="*/ 21 w 185"/>
                  <a:gd name="T45" fmla="*/ 75 h 126"/>
                  <a:gd name="T46" fmla="*/ 7 w 185"/>
                  <a:gd name="T47" fmla="*/ 69 h 126"/>
                  <a:gd name="T48" fmla="*/ 0 w 185"/>
                  <a:gd name="T49" fmla="*/ 54 h 126"/>
                  <a:gd name="T50" fmla="*/ 9 w 185"/>
                  <a:gd name="T51" fmla="*/ 44 h 126"/>
                  <a:gd name="T52" fmla="*/ 15 w 185"/>
                  <a:gd name="T53" fmla="*/ 50 h 126"/>
                  <a:gd name="T54" fmla="*/ 19 w 185"/>
                  <a:gd name="T55" fmla="*/ 41 h 126"/>
                  <a:gd name="T56" fmla="*/ 13 w 185"/>
                  <a:gd name="T57" fmla="*/ 28 h 126"/>
                  <a:gd name="T58" fmla="*/ 24 w 185"/>
                  <a:gd name="T59" fmla="*/ 25 h 126"/>
                  <a:gd name="T60" fmla="*/ 34 w 185"/>
                  <a:gd name="T61" fmla="*/ 20 h 126"/>
                  <a:gd name="T62" fmla="*/ 41 w 185"/>
                  <a:gd name="T63" fmla="*/ 19 h 126"/>
                  <a:gd name="T64" fmla="*/ 51 w 185"/>
                  <a:gd name="T65" fmla="*/ 14 h 126"/>
                  <a:gd name="T66" fmla="*/ 60 w 185"/>
                  <a:gd name="T67" fmla="*/ 11 h 126"/>
                  <a:gd name="T68" fmla="*/ 65 w 185"/>
                  <a:gd name="T69" fmla="*/ 2 h 126"/>
                  <a:gd name="T70" fmla="*/ 78 w 185"/>
                  <a:gd name="T71" fmla="*/ 8 h 126"/>
                  <a:gd name="T72" fmla="*/ 119 w 185"/>
                  <a:gd name="T73" fmla="*/ 2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5" h="126">
                    <a:moveTo>
                      <a:pt x="119" y="20"/>
                    </a:moveTo>
                    <a:lnTo>
                      <a:pt x="130" y="22"/>
                    </a:lnTo>
                    <a:lnTo>
                      <a:pt x="129" y="26"/>
                    </a:lnTo>
                    <a:lnTo>
                      <a:pt x="132" y="31"/>
                    </a:lnTo>
                    <a:lnTo>
                      <a:pt x="136" y="35"/>
                    </a:lnTo>
                    <a:lnTo>
                      <a:pt x="145" y="35"/>
                    </a:lnTo>
                    <a:lnTo>
                      <a:pt x="160" y="41"/>
                    </a:lnTo>
                    <a:lnTo>
                      <a:pt x="163" y="47"/>
                    </a:lnTo>
                    <a:lnTo>
                      <a:pt x="173" y="47"/>
                    </a:lnTo>
                    <a:lnTo>
                      <a:pt x="173" y="50"/>
                    </a:lnTo>
                    <a:lnTo>
                      <a:pt x="179" y="50"/>
                    </a:lnTo>
                    <a:lnTo>
                      <a:pt x="183" y="54"/>
                    </a:lnTo>
                    <a:lnTo>
                      <a:pt x="182" y="60"/>
                    </a:lnTo>
                    <a:lnTo>
                      <a:pt x="185" y="64"/>
                    </a:lnTo>
                    <a:lnTo>
                      <a:pt x="180" y="72"/>
                    </a:lnTo>
                    <a:lnTo>
                      <a:pt x="180" y="78"/>
                    </a:lnTo>
                    <a:lnTo>
                      <a:pt x="173" y="79"/>
                    </a:lnTo>
                    <a:lnTo>
                      <a:pt x="166" y="79"/>
                    </a:lnTo>
                    <a:lnTo>
                      <a:pt x="162" y="81"/>
                    </a:lnTo>
                    <a:lnTo>
                      <a:pt x="154" y="78"/>
                    </a:lnTo>
                    <a:lnTo>
                      <a:pt x="154" y="84"/>
                    </a:lnTo>
                    <a:lnTo>
                      <a:pt x="148" y="87"/>
                    </a:lnTo>
                    <a:lnTo>
                      <a:pt x="148" y="91"/>
                    </a:lnTo>
                    <a:lnTo>
                      <a:pt x="141" y="98"/>
                    </a:lnTo>
                    <a:lnTo>
                      <a:pt x="142" y="105"/>
                    </a:lnTo>
                    <a:lnTo>
                      <a:pt x="136" y="107"/>
                    </a:lnTo>
                    <a:lnTo>
                      <a:pt x="130" y="114"/>
                    </a:lnTo>
                    <a:lnTo>
                      <a:pt x="121" y="111"/>
                    </a:lnTo>
                    <a:lnTo>
                      <a:pt x="115" y="111"/>
                    </a:lnTo>
                    <a:lnTo>
                      <a:pt x="113" y="104"/>
                    </a:lnTo>
                    <a:lnTo>
                      <a:pt x="103" y="102"/>
                    </a:lnTo>
                    <a:lnTo>
                      <a:pt x="95" y="107"/>
                    </a:lnTo>
                    <a:lnTo>
                      <a:pt x="91" y="111"/>
                    </a:lnTo>
                    <a:lnTo>
                      <a:pt x="85" y="117"/>
                    </a:lnTo>
                    <a:lnTo>
                      <a:pt x="83" y="117"/>
                    </a:lnTo>
                    <a:lnTo>
                      <a:pt x="77" y="126"/>
                    </a:lnTo>
                    <a:lnTo>
                      <a:pt x="69" y="123"/>
                    </a:lnTo>
                    <a:lnTo>
                      <a:pt x="65" y="117"/>
                    </a:lnTo>
                    <a:lnTo>
                      <a:pt x="57" y="105"/>
                    </a:lnTo>
                    <a:lnTo>
                      <a:pt x="57" y="98"/>
                    </a:lnTo>
                    <a:lnTo>
                      <a:pt x="51" y="91"/>
                    </a:lnTo>
                    <a:lnTo>
                      <a:pt x="54" y="87"/>
                    </a:lnTo>
                    <a:lnTo>
                      <a:pt x="54" y="82"/>
                    </a:lnTo>
                    <a:lnTo>
                      <a:pt x="50" y="76"/>
                    </a:lnTo>
                    <a:lnTo>
                      <a:pt x="41" y="78"/>
                    </a:lnTo>
                    <a:lnTo>
                      <a:pt x="21" y="75"/>
                    </a:lnTo>
                    <a:lnTo>
                      <a:pt x="15" y="81"/>
                    </a:lnTo>
                    <a:lnTo>
                      <a:pt x="7" y="69"/>
                    </a:lnTo>
                    <a:lnTo>
                      <a:pt x="6" y="61"/>
                    </a:lnTo>
                    <a:lnTo>
                      <a:pt x="0" y="54"/>
                    </a:lnTo>
                    <a:lnTo>
                      <a:pt x="7" y="50"/>
                    </a:lnTo>
                    <a:lnTo>
                      <a:pt x="9" y="44"/>
                    </a:lnTo>
                    <a:lnTo>
                      <a:pt x="13" y="43"/>
                    </a:lnTo>
                    <a:lnTo>
                      <a:pt x="15" y="50"/>
                    </a:lnTo>
                    <a:lnTo>
                      <a:pt x="22" y="50"/>
                    </a:lnTo>
                    <a:lnTo>
                      <a:pt x="19" y="41"/>
                    </a:lnTo>
                    <a:lnTo>
                      <a:pt x="13" y="35"/>
                    </a:lnTo>
                    <a:lnTo>
                      <a:pt x="13" y="28"/>
                    </a:lnTo>
                    <a:lnTo>
                      <a:pt x="12" y="25"/>
                    </a:lnTo>
                    <a:lnTo>
                      <a:pt x="24" y="25"/>
                    </a:lnTo>
                    <a:lnTo>
                      <a:pt x="27" y="23"/>
                    </a:lnTo>
                    <a:lnTo>
                      <a:pt x="34" y="20"/>
                    </a:lnTo>
                    <a:lnTo>
                      <a:pt x="38" y="22"/>
                    </a:lnTo>
                    <a:lnTo>
                      <a:pt x="41" y="19"/>
                    </a:lnTo>
                    <a:lnTo>
                      <a:pt x="45" y="20"/>
                    </a:lnTo>
                    <a:lnTo>
                      <a:pt x="51" y="14"/>
                    </a:lnTo>
                    <a:lnTo>
                      <a:pt x="56" y="14"/>
                    </a:lnTo>
                    <a:lnTo>
                      <a:pt x="60" y="11"/>
                    </a:lnTo>
                    <a:lnTo>
                      <a:pt x="60" y="0"/>
                    </a:lnTo>
                    <a:lnTo>
                      <a:pt x="65" y="2"/>
                    </a:lnTo>
                    <a:lnTo>
                      <a:pt x="66" y="8"/>
                    </a:lnTo>
                    <a:lnTo>
                      <a:pt x="78" y="8"/>
                    </a:lnTo>
                    <a:lnTo>
                      <a:pt x="103" y="19"/>
                    </a:lnTo>
                    <a:lnTo>
                      <a:pt x="119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0" name="Freeform 1312">
                <a:extLst>
                  <a:ext uri="{FF2B5EF4-FFF2-40B4-BE49-F238E27FC236}">
                    <a16:creationId xmlns:a16="http://schemas.microsoft.com/office/drawing/2014/main" id="{3CAF027A-8ADF-9A1C-7F33-B9C0AB0D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911"/>
                <a:ext cx="93" cy="63"/>
              </a:xfrm>
              <a:custGeom>
                <a:avLst/>
                <a:gdLst>
                  <a:gd name="T0" fmla="*/ 130 w 185"/>
                  <a:gd name="T1" fmla="*/ 22 h 126"/>
                  <a:gd name="T2" fmla="*/ 132 w 185"/>
                  <a:gd name="T3" fmla="*/ 31 h 126"/>
                  <a:gd name="T4" fmla="*/ 145 w 185"/>
                  <a:gd name="T5" fmla="*/ 35 h 126"/>
                  <a:gd name="T6" fmla="*/ 163 w 185"/>
                  <a:gd name="T7" fmla="*/ 47 h 126"/>
                  <a:gd name="T8" fmla="*/ 173 w 185"/>
                  <a:gd name="T9" fmla="*/ 50 h 126"/>
                  <a:gd name="T10" fmla="*/ 183 w 185"/>
                  <a:gd name="T11" fmla="*/ 54 h 126"/>
                  <a:gd name="T12" fmla="*/ 185 w 185"/>
                  <a:gd name="T13" fmla="*/ 64 h 126"/>
                  <a:gd name="T14" fmla="*/ 180 w 185"/>
                  <a:gd name="T15" fmla="*/ 78 h 126"/>
                  <a:gd name="T16" fmla="*/ 166 w 185"/>
                  <a:gd name="T17" fmla="*/ 79 h 126"/>
                  <a:gd name="T18" fmla="*/ 154 w 185"/>
                  <a:gd name="T19" fmla="*/ 78 h 126"/>
                  <a:gd name="T20" fmla="*/ 148 w 185"/>
                  <a:gd name="T21" fmla="*/ 87 h 126"/>
                  <a:gd name="T22" fmla="*/ 141 w 185"/>
                  <a:gd name="T23" fmla="*/ 98 h 126"/>
                  <a:gd name="T24" fmla="*/ 136 w 185"/>
                  <a:gd name="T25" fmla="*/ 107 h 126"/>
                  <a:gd name="T26" fmla="*/ 121 w 185"/>
                  <a:gd name="T27" fmla="*/ 111 h 126"/>
                  <a:gd name="T28" fmla="*/ 113 w 185"/>
                  <a:gd name="T29" fmla="*/ 104 h 126"/>
                  <a:gd name="T30" fmla="*/ 95 w 185"/>
                  <a:gd name="T31" fmla="*/ 107 h 126"/>
                  <a:gd name="T32" fmla="*/ 85 w 185"/>
                  <a:gd name="T33" fmla="*/ 117 h 126"/>
                  <a:gd name="T34" fmla="*/ 77 w 185"/>
                  <a:gd name="T35" fmla="*/ 126 h 126"/>
                  <a:gd name="T36" fmla="*/ 65 w 185"/>
                  <a:gd name="T37" fmla="*/ 117 h 126"/>
                  <a:gd name="T38" fmla="*/ 57 w 185"/>
                  <a:gd name="T39" fmla="*/ 98 h 126"/>
                  <a:gd name="T40" fmla="*/ 54 w 185"/>
                  <a:gd name="T41" fmla="*/ 87 h 126"/>
                  <a:gd name="T42" fmla="*/ 50 w 185"/>
                  <a:gd name="T43" fmla="*/ 76 h 126"/>
                  <a:gd name="T44" fmla="*/ 21 w 185"/>
                  <a:gd name="T45" fmla="*/ 75 h 126"/>
                  <a:gd name="T46" fmla="*/ 7 w 185"/>
                  <a:gd name="T47" fmla="*/ 69 h 126"/>
                  <a:gd name="T48" fmla="*/ 0 w 185"/>
                  <a:gd name="T49" fmla="*/ 54 h 126"/>
                  <a:gd name="T50" fmla="*/ 9 w 185"/>
                  <a:gd name="T51" fmla="*/ 44 h 126"/>
                  <a:gd name="T52" fmla="*/ 15 w 185"/>
                  <a:gd name="T53" fmla="*/ 50 h 126"/>
                  <a:gd name="T54" fmla="*/ 19 w 185"/>
                  <a:gd name="T55" fmla="*/ 41 h 126"/>
                  <a:gd name="T56" fmla="*/ 13 w 185"/>
                  <a:gd name="T57" fmla="*/ 28 h 126"/>
                  <a:gd name="T58" fmla="*/ 24 w 185"/>
                  <a:gd name="T59" fmla="*/ 25 h 126"/>
                  <a:gd name="T60" fmla="*/ 34 w 185"/>
                  <a:gd name="T61" fmla="*/ 20 h 126"/>
                  <a:gd name="T62" fmla="*/ 41 w 185"/>
                  <a:gd name="T63" fmla="*/ 19 h 126"/>
                  <a:gd name="T64" fmla="*/ 51 w 185"/>
                  <a:gd name="T65" fmla="*/ 14 h 126"/>
                  <a:gd name="T66" fmla="*/ 60 w 185"/>
                  <a:gd name="T67" fmla="*/ 11 h 126"/>
                  <a:gd name="T68" fmla="*/ 65 w 185"/>
                  <a:gd name="T69" fmla="*/ 2 h 126"/>
                  <a:gd name="T70" fmla="*/ 78 w 185"/>
                  <a:gd name="T71" fmla="*/ 8 h 126"/>
                  <a:gd name="T72" fmla="*/ 119 w 185"/>
                  <a:gd name="T73" fmla="*/ 2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5" h="126">
                    <a:moveTo>
                      <a:pt x="119" y="20"/>
                    </a:moveTo>
                    <a:lnTo>
                      <a:pt x="130" y="22"/>
                    </a:lnTo>
                    <a:lnTo>
                      <a:pt x="129" y="26"/>
                    </a:lnTo>
                    <a:lnTo>
                      <a:pt x="132" y="31"/>
                    </a:lnTo>
                    <a:lnTo>
                      <a:pt x="136" y="35"/>
                    </a:lnTo>
                    <a:lnTo>
                      <a:pt x="145" y="35"/>
                    </a:lnTo>
                    <a:lnTo>
                      <a:pt x="160" y="41"/>
                    </a:lnTo>
                    <a:lnTo>
                      <a:pt x="163" y="47"/>
                    </a:lnTo>
                    <a:lnTo>
                      <a:pt x="173" y="47"/>
                    </a:lnTo>
                    <a:lnTo>
                      <a:pt x="173" y="50"/>
                    </a:lnTo>
                    <a:lnTo>
                      <a:pt x="179" y="50"/>
                    </a:lnTo>
                    <a:lnTo>
                      <a:pt x="183" y="54"/>
                    </a:lnTo>
                    <a:lnTo>
                      <a:pt x="182" y="60"/>
                    </a:lnTo>
                    <a:lnTo>
                      <a:pt x="185" y="64"/>
                    </a:lnTo>
                    <a:lnTo>
                      <a:pt x="180" y="72"/>
                    </a:lnTo>
                    <a:lnTo>
                      <a:pt x="180" y="78"/>
                    </a:lnTo>
                    <a:lnTo>
                      <a:pt x="173" y="79"/>
                    </a:lnTo>
                    <a:lnTo>
                      <a:pt x="166" y="79"/>
                    </a:lnTo>
                    <a:lnTo>
                      <a:pt x="162" y="81"/>
                    </a:lnTo>
                    <a:lnTo>
                      <a:pt x="154" y="78"/>
                    </a:lnTo>
                    <a:lnTo>
                      <a:pt x="154" y="84"/>
                    </a:lnTo>
                    <a:lnTo>
                      <a:pt x="148" y="87"/>
                    </a:lnTo>
                    <a:lnTo>
                      <a:pt x="148" y="91"/>
                    </a:lnTo>
                    <a:lnTo>
                      <a:pt x="141" y="98"/>
                    </a:lnTo>
                    <a:lnTo>
                      <a:pt x="142" y="105"/>
                    </a:lnTo>
                    <a:lnTo>
                      <a:pt x="136" y="107"/>
                    </a:lnTo>
                    <a:lnTo>
                      <a:pt x="130" y="114"/>
                    </a:lnTo>
                    <a:lnTo>
                      <a:pt x="121" y="111"/>
                    </a:lnTo>
                    <a:lnTo>
                      <a:pt x="115" y="111"/>
                    </a:lnTo>
                    <a:lnTo>
                      <a:pt x="113" y="104"/>
                    </a:lnTo>
                    <a:lnTo>
                      <a:pt x="103" y="102"/>
                    </a:lnTo>
                    <a:lnTo>
                      <a:pt x="95" y="107"/>
                    </a:lnTo>
                    <a:lnTo>
                      <a:pt x="91" y="111"/>
                    </a:lnTo>
                    <a:lnTo>
                      <a:pt x="85" y="117"/>
                    </a:lnTo>
                    <a:lnTo>
                      <a:pt x="83" y="117"/>
                    </a:lnTo>
                    <a:lnTo>
                      <a:pt x="77" y="126"/>
                    </a:lnTo>
                    <a:lnTo>
                      <a:pt x="69" y="123"/>
                    </a:lnTo>
                    <a:lnTo>
                      <a:pt x="65" y="117"/>
                    </a:lnTo>
                    <a:lnTo>
                      <a:pt x="57" y="105"/>
                    </a:lnTo>
                    <a:lnTo>
                      <a:pt x="57" y="98"/>
                    </a:lnTo>
                    <a:lnTo>
                      <a:pt x="51" y="91"/>
                    </a:lnTo>
                    <a:lnTo>
                      <a:pt x="54" y="87"/>
                    </a:lnTo>
                    <a:lnTo>
                      <a:pt x="54" y="82"/>
                    </a:lnTo>
                    <a:lnTo>
                      <a:pt x="50" y="76"/>
                    </a:lnTo>
                    <a:lnTo>
                      <a:pt x="41" y="78"/>
                    </a:lnTo>
                    <a:lnTo>
                      <a:pt x="21" y="75"/>
                    </a:lnTo>
                    <a:lnTo>
                      <a:pt x="15" y="81"/>
                    </a:lnTo>
                    <a:lnTo>
                      <a:pt x="7" y="69"/>
                    </a:lnTo>
                    <a:lnTo>
                      <a:pt x="6" y="61"/>
                    </a:lnTo>
                    <a:lnTo>
                      <a:pt x="0" y="54"/>
                    </a:lnTo>
                    <a:lnTo>
                      <a:pt x="7" y="50"/>
                    </a:lnTo>
                    <a:lnTo>
                      <a:pt x="9" y="44"/>
                    </a:lnTo>
                    <a:lnTo>
                      <a:pt x="13" y="43"/>
                    </a:lnTo>
                    <a:lnTo>
                      <a:pt x="15" y="50"/>
                    </a:lnTo>
                    <a:lnTo>
                      <a:pt x="22" y="50"/>
                    </a:lnTo>
                    <a:lnTo>
                      <a:pt x="19" y="41"/>
                    </a:lnTo>
                    <a:lnTo>
                      <a:pt x="13" y="35"/>
                    </a:lnTo>
                    <a:lnTo>
                      <a:pt x="13" y="28"/>
                    </a:lnTo>
                    <a:lnTo>
                      <a:pt x="12" y="25"/>
                    </a:lnTo>
                    <a:lnTo>
                      <a:pt x="24" y="25"/>
                    </a:lnTo>
                    <a:lnTo>
                      <a:pt x="27" y="23"/>
                    </a:lnTo>
                    <a:lnTo>
                      <a:pt x="34" y="20"/>
                    </a:lnTo>
                    <a:lnTo>
                      <a:pt x="38" y="22"/>
                    </a:lnTo>
                    <a:lnTo>
                      <a:pt x="41" y="19"/>
                    </a:lnTo>
                    <a:lnTo>
                      <a:pt x="45" y="20"/>
                    </a:lnTo>
                    <a:lnTo>
                      <a:pt x="51" y="14"/>
                    </a:lnTo>
                    <a:lnTo>
                      <a:pt x="56" y="14"/>
                    </a:lnTo>
                    <a:lnTo>
                      <a:pt x="60" y="11"/>
                    </a:lnTo>
                    <a:lnTo>
                      <a:pt x="60" y="0"/>
                    </a:lnTo>
                    <a:lnTo>
                      <a:pt x="65" y="2"/>
                    </a:lnTo>
                    <a:lnTo>
                      <a:pt x="66" y="8"/>
                    </a:lnTo>
                    <a:lnTo>
                      <a:pt x="78" y="8"/>
                    </a:lnTo>
                    <a:lnTo>
                      <a:pt x="103" y="19"/>
                    </a:lnTo>
                    <a:lnTo>
                      <a:pt x="119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1" name="Freeform 1313">
                <a:extLst>
                  <a:ext uri="{FF2B5EF4-FFF2-40B4-BE49-F238E27FC236}">
                    <a16:creationId xmlns:a16="http://schemas.microsoft.com/office/drawing/2014/main" id="{9DBAF2EB-430A-9B0F-52AD-A38FE1235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962"/>
                <a:ext cx="64" cy="34"/>
              </a:xfrm>
              <a:custGeom>
                <a:avLst/>
                <a:gdLst>
                  <a:gd name="T0" fmla="*/ 117 w 129"/>
                  <a:gd name="T1" fmla="*/ 12 h 69"/>
                  <a:gd name="T2" fmla="*/ 103 w 129"/>
                  <a:gd name="T3" fmla="*/ 12 h 69"/>
                  <a:gd name="T4" fmla="*/ 94 w 129"/>
                  <a:gd name="T5" fmla="*/ 20 h 69"/>
                  <a:gd name="T6" fmla="*/ 89 w 129"/>
                  <a:gd name="T7" fmla="*/ 17 h 69"/>
                  <a:gd name="T8" fmla="*/ 85 w 129"/>
                  <a:gd name="T9" fmla="*/ 12 h 69"/>
                  <a:gd name="T10" fmla="*/ 82 w 129"/>
                  <a:gd name="T11" fmla="*/ 12 h 69"/>
                  <a:gd name="T12" fmla="*/ 79 w 129"/>
                  <a:gd name="T13" fmla="*/ 6 h 69"/>
                  <a:gd name="T14" fmla="*/ 70 w 129"/>
                  <a:gd name="T15" fmla="*/ 5 h 69"/>
                  <a:gd name="T16" fmla="*/ 64 w 129"/>
                  <a:gd name="T17" fmla="*/ 0 h 69"/>
                  <a:gd name="T18" fmla="*/ 55 w 129"/>
                  <a:gd name="T19" fmla="*/ 3 h 69"/>
                  <a:gd name="T20" fmla="*/ 55 w 129"/>
                  <a:gd name="T21" fmla="*/ 9 h 69"/>
                  <a:gd name="T22" fmla="*/ 61 w 129"/>
                  <a:gd name="T23" fmla="*/ 21 h 69"/>
                  <a:gd name="T24" fmla="*/ 48 w 129"/>
                  <a:gd name="T25" fmla="*/ 29 h 69"/>
                  <a:gd name="T26" fmla="*/ 45 w 129"/>
                  <a:gd name="T27" fmla="*/ 34 h 69"/>
                  <a:gd name="T28" fmla="*/ 44 w 129"/>
                  <a:gd name="T29" fmla="*/ 24 h 69"/>
                  <a:gd name="T30" fmla="*/ 36 w 129"/>
                  <a:gd name="T31" fmla="*/ 17 h 69"/>
                  <a:gd name="T32" fmla="*/ 39 w 129"/>
                  <a:gd name="T33" fmla="*/ 15 h 69"/>
                  <a:gd name="T34" fmla="*/ 32 w 129"/>
                  <a:gd name="T35" fmla="*/ 3 h 69"/>
                  <a:gd name="T36" fmla="*/ 27 w 129"/>
                  <a:gd name="T37" fmla="*/ 3 h 69"/>
                  <a:gd name="T38" fmla="*/ 21 w 129"/>
                  <a:gd name="T39" fmla="*/ 5 h 69"/>
                  <a:gd name="T40" fmla="*/ 15 w 129"/>
                  <a:gd name="T41" fmla="*/ 12 h 69"/>
                  <a:gd name="T42" fmla="*/ 6 w 129"/>
                  <a:gd name="T43" fmla="*/ 9 h 69"/>
                  <a:gd name="T44" fmla="*/ 0 w 129"/>
                  <a:gd name="T45" fmla="*/ 9 h 69"/>
                  <a:gd name="T46" fmla="*/ 4 w 129"/>
                  <a:gd name="T47" fmla="*/ 20 h 69"/>
                  <a:gd name="T48" fmla="*/ 3 w 129"/>
                  <a:gd name="T49" fmla="*/ 29 h 69"/>
                  <a:gd name="T50" fmla="*/ 0 w 129"/>
                  <a:gd name="T51" fmla="*/ 32 h 69"/>
                  <a:gd name="T52" fmla="*/ 11 w 129"/>
                  <a:gd name="T53" fmla="*/ 52 h 69"/>
                  <a:gd name="T54" fmla="*/ 4 w 129"/>
                  <a:gd name="T55" fmla="*/ 55 h 69"/>
                  <a:gd name="T56" fmla="*/ 7 w 129"/>
                  <a:gd name="T57" fmla="*/ 61 h 69"/>
                  <a:gd name="T58" fmla="*/ 20 w 129"/>
                  <a:gd name="T59" fmla="*/ 62 h 69"/>
                  <a:gd name="T60" fmla="*/ 26 w 129"/>
                  <a:gd name="T61" fmla="*/ 69 h 69"/>
                  <a:gd name="T62" fmla="*/ 30 w 129"/>
                  <a:gd name="T63" fmla="*/ 65 h 69"/>
                  <a:gd name="T64" fmla="*/ 32 w 129"/>
                  <a:gd name="T65" fmla="*/ 55 h 69"/>
                  <a:gd name="T66" fmla="*/ 42 w 129"/>
                  <a:gd name="T67" fmla="*/ 52 h 69"/>
                  <a:gd name="T68" fmla="*/ 42 w 129"/>
                  <a:gd name="T69" fmla="*/ 46 h 69"/>
                  <a:gd name="T70" fmla="*/ 45 w 129"/>
                  <a:gd name="T71" fmla="*/ 44 h 69"/>
                  <a:gd name="T72" fmla="*/ 51 w 129"/>
                  <a:gd name="T73" fmla="*/ 44 h 69"/>
                  <a:gd name="T74" fmla="*/ 61 w 129"/>
                  <a:gd name="T75" fmla="*/ 46 h 69"/>
                  <a:gd name="T76" fmla="*/ 71 w 129"/>
                  <a:gd name="T77" fmla="*/ 53 h 69"/>
                  <a:gd name="T78" fmla="*/ 77 w 129"/>
                  <a:gd name="T79" fmla="*/ 52 h 69"/>
                  <a:gd name="T80" fmla="*/ 80 w 129"/>
                  <a:gd name="T81" fmla="*/ 55 h 69"/>
                  <a:gd name="T82" fmla="*/ 88 w 129"/>
                  <a:gd name="T83" fmla="*/ 52 h 69"/>
                  <a:gd name="T84" fmla="*/ 91 w 129"/>
                  <a:gd name="T85" fmla="*/ 56 h 69"/>
                  <a:gd name="T86" fmla="*/ 99 w 129"/>
                  <a:gd name="T87" fmla="*/ 55 h 69"/>
                  <a:gd name="T88" fmla="*/ 114 w 129"/>
                  <a:gd name="T89" fmla="*/ 47 h 69"/>
                  <a:gd name="T90" fmla="*/ 111 w 129"/>
                  <a:gd name="T91" fmla="*/ 41 h 69"/>
                  <a:gd name="T92" fmla="*/ 118 w 129"/>
                  <a:gd name="T93" fmla="*/ 37 h 69"/>
                  <a:gd name="T94" fmla="*/ 127 w 129"/>
                  <a:gd name="T95" fmla="*/ 29 h 69"/>
                  <a:gd name="T96" fmla="*/ 129 w 129"/>
                  <a:gd name="T97" fmla="*/ 20 h 69"/>
                  <a:gd name="T98" fmla="*/ 127 w 129"/>
                  <a:gd name="T99" fmla="*/ 14 h 69"/>
                  <a:gd name="T100" fmla="*/ 124 w 129"/>
                  <a:gd name="T101" fmla="*/ 11 h 69"/>
                  <a:gd name="T102" fmla="*/ 120 w 129"/>
                  <a:gd name="T103" fmla="*/ 9 h 69"/>
                  <a:gd name="T104" fmla="*/ 117 w 129"/>
                  <a:gd name="T105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9" h="69">
                    <a:moveTo>
                      <a:pt x="117" y="12"/>
                    </a:moveTo>
                    <a:lnTo>
                      <a:pt x="103" y="12"/>
                    </a:lnTo>
                    <a:lnTo>
                      <a:pt x="94" y="20"/>
                    </a:lnTo>
                    <a:lnTo>
                      <a:pt x="89" y="17"/>
                    </a:lnTo>
                    <a:lnTo>
                      <a:pt x="85" y="12"/>
                    </a:lnTo>
                    <a:lnTo>
                      <a:pt x="82" y="12"/>
                    </a:lnTo>
                    <a:lnTo>
                      <a:pt x="79" y="6"/>
                    </a:lnTo>
                    <a:lnTo>
                      <a:pt x="70" y="5"/>
                    </a:lnTo>
                    <a:lnTo>
                      <a:pt x="64" y="0"/>
                    </a:lnTo>
                    <a:lnTo>
                      <a:pt x="55" y="3"/>
                    </a:lnTo>
                    <a:lnTo>
                      <a:pt x="55" y="9"/>
                    </a:lnTo>
                    <a:lnTo>
                      <a:pt x="61" y="21"/>
                    </a:lnTo>
                    <a:lnTo>
                      <a:pt x="48" y="29"/>
                    </a:lnTo>
                    <a:lnTo>
                      <a:pt x="45" y="34"/>
                    </a:lnTo>
                    <a:lnTo>
                      <a:pt x="44" y="24"/>
                    </a:lnTo>
                    <a:lnTo>
                      <a:pt x="36" y="17"/>
                    </a:lnTo>
                    <a:lnTo>
                      <a:pt x="39" y="15"/>
                    </a:lnTo>
                    <a:lnTo>
                      <a:pt x="32" y="3"/>
                    </a:lnTo>
                    <a:lnTo>
                      <a:pt x="27" y="3"/>
                    </a:lnTo>
                    <a:lnTo>
                      <a:pt x="21" y="5"/>
                    </a:lnTo>
                    <a:lnTo>
                      <a:pt x="15" y="12"/>
                    </a:lnTo>
                    <a:lnTo>
                      <a:pt x="6" y="9"/>
                    </a:lnTo>
                    <a:lnTo>
                      <a:pt x="0" y="9"/>
                    </a:lnTo>
                    <a:lnTo>
                      <a:pt x="4" y="20"/>
                    </a:lnTo>
                    <a:lnTo>
                      <a:pt x="3" y="29"/>
                    </a:lnTo>
                    <a:lnTo>
                      <a:pt x="0" y="32"/>
                    </a:lnTo>
                    <a:lnTo>
                      <a:pt x="11" y="52"/>
                    </a:lnTo>
                    <a:lnTo>
                      <a:pt x="4" y="55"/>
                    </a:lnTo>
                    <a:lnTo>
                      <a:pt x="7" y="61"/>
                    </a:lnTo>
                    <a:lnTo>
                      <a:pt x="20" y="62"/>
                    </a:lnTo>
                    <a:lnTo>
                      <a:pt x="26" y="69"/>
                    </a:lnTo>
                    <a:lnTo>
                      <a:pt x="30" y="65"/>
                    </a:lnTo>
                    <a:lnTo>
                      <a:pt x="32" y="55"/>
                    </a:lnTo>
                    <a:lnTo>
                      <a:pt x="42" y="52"/>
                    </a:lnTo>
                    <a:lnTo>
                      <a:pt x="42" y="46"/>
                    </a:lnTo>
                    <a:lnTo>
                      <a:pt x="45" y="44"/>
                    </a:lnTo>
                    <a:lnTo>
                      <a:pt x="51" y="44"/>
                    </a:lnTo>
                    <a:lnTo>
                      <a:pt x="61" y="46"/>
                    </a:lnTo>
                    <a:lnTo>
                      <a:pt x="71" y="53"/>
                    </a:lnTo>
                    <a:lnTo>
                      <a:pt x="77" y="52"/>
                    </a:lnTo>
                    <a:lnTo>
                      <a:pt x="80" y="55"/>
                    </a:lnTo>
                    <a:lnTo>
                      <a:pt x="88" y="52"/>
                    </a:lnTo>
                    <a:lnTo>
                      <a:pt x="91" y="56"/>
                    </a:lnTo>
                    <a:lnTo>
                      <a:pt x="99" y="55"/>
                    </a:lnTo>
                    <a:lnTo>
                      <a:pt x="114" y="47"/>
                    </a:lnTo>
                    <a:lnTo>
                      <a:pt x="111" y="41"/>
                    </a:lnTo>
                    <a:lnTo>
                      <a:pt x="118" y="37"/>
                    </a:lnTo>
                    <a:lnTo>
                      <a:pt x="127" y="29"/>
                    </a:lnTo>
                    <a:lnTo>
                      <a:pt x="129" y="20"/>
                    </a:lnTo>
                    <a:lnTo>
                      <a:pt x="127" y="14"/>
                    </a:lnTo>
                    <a:lnTo>
                      <a:pt x="124" y="11"/>
                    </a:lnTo>
                    <a:lnTo>
                      <a:pt x="120" y="9"/>
                    </a:lnTo>
                    <a:lnTo>
                      <a:pt x="117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2" name="Freeform 1314">
                <a:extLst>
                  <a:ext uri="{FF2B5EF4-FFF2-40B4-BE49-F238E27FC236}">
                    <a16:creationId xmlns:a16="http://schemas.microsoft.com/office/drawing/2014/main" id="{AE177B4E-A031-477D-6EFC-F1D42257A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962"/>
                <a:ext cx="64" cy="34"/>
              </a:xfrm>
              <a:custGeom>
                <a:avLst/>
                <a:gdLst>
                  <a:gd name="T0" fmla="*/ 117 w 129"/>
                  <a:gd name="T1" fmla="*/ 12 h 69"/>
                  <a:gd name="T2" fmla="*/ 120 w 129"/>
                  <a:gd name="T3" fmla="*/ 9 h 69"/>
                  <a:gd name="T4" fmla="*/ 124 w 129"/>
                  <a:gd name="T5" fmla="*/ 11 h 69"/>
                  <a:gd name="T6" fmla="*/ 127 w 129"/>
                  <a:gd name="T7" fmla="*/ 14 h 69"/>
                  <a:gd name="T8" fmla="*/ 129 w 129"/>
                  <a:gd name="T9" fmla="*/ 20 h 69"/>
                  <a:gd name="T10" fmla="*/ 127 w 129"/>
                  <a:gd name="T11" fmla="*/ 29 h 69"/>
                  <a:gd name="T12" fmla="*/ 118 w 129"/>
                  <a:gd name="T13" fmla="*/ 37 h 69"/>
                  <a:gd name="T14" fmla="*/ 111 w 129"/>
                  <a:gd name="T15" fmla="*/ 41 h 69"/>
                  <a:gd name="T16" fmla="*/ 114 w 129"/>
                  <a:gd name="T17" fmla="*/ 47 h 69"/>
                  <a:gd name="T18" fmla="*/ 99 w 129"/>
                  <a:gd name="T19" fmla="*/ 55 h 69"/>
                  <a:gd name="T20" fmla="*/ 91 w 129"/>
                  <a:gd name="T21" fmla="*/ 56 h 69"/>
                  <a:gd name="T22" fmla="*/ 88 w 129"/>
                  <a:gd name="T23" fmla="*/ 52 h 69"/>
                  <a:gd name="T24" fmla="*/ 80 w 129"/>
                  <a:gd name="T25" fmla="*/ 55 h 69"/>
                  <a:gd name="T26" fmla="*/ 77 w 129"/>
                  <a:gd name="T27" fmla="*/ 52 h 69"/>
                  <a:gd name="T28" fmla="*/ 71 w 129"/>
                  <a:gd name="T29" fmla="*/ 53 h 69"/>
                  <a:gd name="T30" fmla="*/ 61 w 129"/>
                  <a:gd name="T31" fmla="*/ 46 h 69"/>
                  <a:gd name="T32" fmla="*/ 51 w 129"/>
                  <a:gd name="T33" fmla="*/ 44 h 69"/>
                  <a:gd name="T34" fmla="*/ 45 w 129"/>
                  <a:gd name="T35" fmla="*/ 44 h 69"/>
                  <a:gd name="T36" fmla="*/ 42 w 129"/>
                  <a:gd name="T37" fmla="*/ 46 h 69"/>
                  <a:gd name="T38" fmla="*/ 42 w 129"/>
                  <a:gd name="T39" fmla="*/ 52 h 69"/>
                  <a:gd name="T40" fmla="*/ 32 w 129"/>
                  <a:gd name="T41" fmla="*/ 55 h 69"/>
                  <a:gd name="T42" fmla="*/ 30 w 129"/>
                  <a:gd name="T43" fmla="*/ 65 h 69"/>
                  <a:gd name="T44" fmla="*/ 26 w 129"/>
                  <a:gd name="T45" fmla="*/ 69 h 69"/>
                  <a:gd name="T46" fmla="*/ 20 w 129"/>
                  <a:gd name="T47" fmla="*/ 62 h 69"/>
                  <a:gd name="T48" fmla="*/ 7 w 129"/>
                  <a:gd name="T49" fmla="*/ 61 h 69"/>
                  <a:gd name="T50" fmla="*/ 4 w 129"/>
                  <a:gd name="T51" fmla="*/ 55 h 69"/>
                  <a:gd name="T52" fmla="*/ 11 w 129"/>
                  <a:gd name="T53" fmla="*/ 52 h 69"/>
                  <a:gd name="T54" fmla="*/ 0 w 129"/>
                  <a:gd name="T55" fmla="*/ 32 h 69"/>
                  <a:gd name="T56" fmla="*/ 3 w 129"/>
                  <a:gd name="T57" fmla="*/ 29 h 69"/>
                  <a:gd name="T58" fmla="*/ 4 w 129"/>
                  <a:gd name="T59" fmla="*/ 20 h 69"/>
                  <a:gd name="T60" fmla="*/ 0 w 129"/>
                  <a:gd name="T61" fmla="*/ 9 h 69"/>
                  <a:gd name="T62" fmla="*/ 6 w 129"/>
                  <a:gd name="T63" fmla="*/ 9 h 69"/>
                  <a:gd name="T64" fmla="*/ 15 w 129"/>
                  <a:gd name="T65" fmla="*/ 12 h 69"/>
                  <a:gd name="T66" fmla="*/ 21 w 129"/>
                  <a:gd name="T67" fmla="*/ 5 h 69"/>
                  <a:gd name="T68" fmla="*/ 27 w 129"/>
                  <a:gd name="T69" fmla="*/ 3 h 69"/>
                  <a:gd name="T70" fmla="*/ 32 w 129"/>
                  <a:gd name="T71" fmla="*/ 3 h 69"/>
                  <a:gd name="T72" fmla="*/ 39 w 129"/>
                  <a:gd name="T73" fmla="*/ 15 h 69"/>
                  <a:gd name="T74" fmla="*/ 36 w 129"/>
                  <a:gd name="T75" fmla="*/ 17 h 69"/>
                  <a:gd name="T76" fmla="*/ 44 w 129"/>
                  <a:gd name="T77" fmla="*/ 24 h 69"/>
                  <a:gd name="T78" fmla="*/ 45 w 129"/>
                  <a:gd name="T79" fmla="*/ 34 h 69"/>
                  <a:gd name="T80" fmla="*/ 48 w 129"/>
                  <a:gd name="T81" fmla="*/ 29 h 69"/>
                  <a:gd name="T82" fmla="*/ 61 w 129"/>
                  <a:gd name="T83" fmla="*/ 21 h 69"/>
                  <a:gd name="T84" fmla="*/ 55 w 129"/>
                  <a:gd name="T85" fmla="*/ 9 h 69"/>
                  <a:gd name="T86" fmla="*/ 55 w 129"/>
                  <a:gd name="T87" fmla="*/ 3 h 69"/>
                  <a:gd name="T88" fmla="*/ 64 w 129"/>
                  <a:gd name="T89" fmla="*/ 0 h 69"/>
                  <a:gd name="T90" fmla="*/ 70 w 129"/>
                  <a:gd name="T91" fmla="*/ 5 h 69"/>
                  <a:gd name="T92" fmla="*/ 79 w 129"/>
                  <a:gd name="T93" fmla="*/ 6 h 69"/>
                  <a:gd name="T94" fmla="*/ 82 w 129"/>
                  <a:gd name="T95" fmla="*/ 12 h 69"/>
                  <a:gd name="T96" fmla="*/ 85 w 129"/>
                  <a:gd name="T97" fmla="*/ 12 h 69"/>
                  <a:gd name="T98" fmla="*/ 89 w 129"/>
                  <a:gd name="T99" fmla="*/ 17 h 69"/>
                  <a:gd name="T100" fmla="*/ 94 w 129"/>
                  <a:gd name="T101" fmla="*/ 20 h 69"/>
                  <a:gd name="T102" fmla="*/ 103 w 129"/>
                  <a:gd name="T103" fmla="*/ 12 h 69"/>
                  <a:gd name="T104" fmla="*/ 117 w 129"/>
                  <a:gd name="T105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9" h="69">
                    <a:moveTo>
                      <a:pt x="117" y="12"/>
                    </a:moveTo>
                    <a:lnTo>
                      <a:pt x="120" y="9"/>
                    </a:lnTo>
                    <a:lnTo>
                      <a:pt x="124" y="11"/>
                    </a:lnTo>
                    <a:lnTo>
                      <a:pt x="127" y="14"/>
                    </a:lnTo>
                    <a:lnTo>
                      <a:pt x="129" y="20"/>
                    </a:lnTo>
                    <a:lnTo>
                      <a:pt x="127" y="29"/>
                    </a:lnTo>
                    <a:lnTo>
                      <a:pt x="118" y="37"/>
                    </a:lnTo>
                    <a:lnTo>
                      <a:pt x="111" y="41"/>
                    </a:lnTo>
                    <a:lnTo>
                      <a:pt x="114" y="47"/>
                    </a:lnTo>
                    <a:lnTo>
                      <a:pt x="99" y="55"/>
                    </a:lnTo>
                    <a:lnTo>
                      <a:pt x="91" y="56"/>
                    </a:lnTo>
                    <a:lnTo>
                      <a:pt x="88" y="52"/>
                    </a:lnTo>
                    <a:lnTo>
                      <a:pt x="80" y="55"/>
                    </a:lnTo>
                    <a:lnTo>
                      <a:pt x="77" y="52"/>
                    </a:lnTo>
                    <a:lnTo>
                      <a:pt x="71" y="53"/>
                    </a:lnTo>
                    <a:lnTo>
                      <a:pt x="61" y="46"/>
                    </a:lnTo>
                    <a:lnTo>
                      <a:pt x="51" y="44"/>
                    </a:lnTo>
                    <a:lnTo>
                      <a:pt x="45" y="44"/>
                    </a:lnTo>
                    <a:lnTo>
                      <a:pt x="42" y="46"/>
                    </a:lnTo>
                    <a:lnTo>
                      <a:pt x="42" y="52"/>
                    </a:lnTo>
                    <a:lnTo>
                      <a:pt x="32" y="55"/>
                    </a:lnTo>
                    <a:lnTo>
                      <a:pt x="30" y="65"/>
                    </a:lnTo>
                    <a:lnTo>
                      <a:pt x="26" y="69"/>
                    </a:lnTo>
                    <a:lnTo>
                      <a:pt x="20" y="62"/>
                    </a:lnTo>
                    <a:lnTo>
                      <a:pt x="7" y="61"/>
                    </a:lnTo>
                    <a:lnTo>
                      <a:pt x="4" y="55"/>
                    </a:lnTo>
                    <a:lnTo>
                      <a:pt x="11" y="52"/>
                    </a:lnTo>
                    <a:lnTo>
                      <a:pt x="0" y="32"/>
                    </a:lnTo>
                    <a:lnTo>
                      <a:pt x="3" y="29"/>
                    </a:lnTo>
                    <a:lnTo>
                      <a:pt x="4" y="20"/>
                    </a:lnTo>
                    <a:lnTo>
                      <a:pt x="0" y="9"/>
                    </a:lnTo>
                    <a:lnTo>
                      <a:pt x="6" y="9"/>
                    </a:lnTo>
                    <a:lnTo>
                      <a:pt x="15" y="12"/>
                    </a:lnTo>
                    <a:lnTo>
                      <a:pt x="21" y="5"/>
                    </a:lnTo>
                    <a:lnTo>
                      <a:pt x="27" y="3"/>
                    </a:lnTo>
                    <a:lnTo>
                      <a:pt x="32" y="3"/>
                    </a:lnTo>
                    <a:lnTo>
                      <a:pt x="39" y="15"/>
                    </a:lnTo>
                    <a:lnTo>
                      <a:pt x="36" y="17"/>
                    </a:lnTo>
                    <a:lnTo>
                      <a:pt x="44" y="24"/>
                    </a:lnTo>
                    <a:lnTo>
                      <a:pt x="45" y="34"/>
                    </a:lnTo>
                    <a:lnTo>
                      <a:pt x="48" y="29"/>
                    </a:lnTo>
                    <a:lnTo>
                      <a:pt x="61" y="21"/>
                    </a:lnTo>
                    <a:lnTo>
                      <a:pt x="55" y="9"/>
                    </a:lnTo>
                    <a:lnTo>
                      <a:pt x="55" y="3"/>
                    </a:lnTo>
                    <a:lnTo>
                      <a:pt x="64" y="0"/>
                    </a:lnTo>
                    <a:lnTo>
                      <a:pt x="70" y="5"/>
                    </a:lnTo>
                    <a:lnTo>
                      <a:pt x="79" y="6"/>
                    </a:lnTo>
                    <a:lnTo>
                      <a:pt x="82" y="12"/>
                    </a:lnTo>
                    <a:lnTo>
                      <a:pt x="85" y="12"/>
                    </a:lnTo>
                    <a:lnTo>
                      <a:pt x="89" y="17"/>
                    </a:lnTo>
                    <a:lnTo>
                      <a:pt x="94" y="20"/>
                    </a:lnTo>
                    <a:lnTo>
                      <a:pt x="103" y="12"/>
                    </a:lnTo>
                    <a:lnTo>
                      <a:pt x="11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3" name="Freeform 1315">
                <a:extLst>
                  <a:ext uri="{FF2B5EF4-FFF2-40B4-BE49-F238E27FC236}">
                    <a16:creationId xmlns:a16="http://schemas.microsoft.com/office/drawing/2014/main" id="{021DB5A0-C4F3-14BC-BA9C-F1513C1BD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962"/>
                <a:ext cx="64" cy="34"/>
              </a:xfrm>
              <a:custGeom>
                <a:avLst/>
                <a:gdLst>
                  <a:gd name="T0" fmla="*/ 117 w 129"/>
                  <a:gd name="T1" fmla="*/ 12 h 69"/>
                  <a:gd name="T2" fmla="*/ 120 w 129"/>
                  <a:gd name="T3" fmla="*/ 9 h 69"/>
                  <a:gd name="T4" fmla="*/ 124 w 129"/>
                  <a:gd name="T5" fmla="*/ 11 h 69"/>
                  <a:gd name="T6" fmla="*/ 127 w 129"/>
                  <a:gd name="T7" fmla="*/ 14 h 69"/>
                  <a:gd name="T8" fmla="*/ 129 w 129"/>
                  <a:gd name="T9" fmla="*/ 20 h 69"/>
                  <a:gd name="T10" fmla="*/ 127 w 129"/>
                  <a:gd name="T11" fmla="*/ 29 h 69"/>
                  <a:gd name="T12" fmla="*/ 118 w 129"/>
                  <a:gd name="T13" fmla="*/ 37 h 69"/>
                  <a:gd name="T14" fmla="*/ 111 w 129"/>
                  <a:gd name="T15" fmla="*/ 41 h 69"/>
                  <a:gd name="T16" fmla="*/ 114 w 129"/>
                  <a:gd name="T17" fmla="*/ 47 h 69"/>
                  <a:gd name="T18" fmla="*/ 99 w 129"/>
                  <a:gd name="T19" fmla="*/ 55 h 69"/>
                  <a:gd name="T20" fmla="*/ 91 w 129"/>
                  <a:gd name="T21" fmla="*/ 56 h 69"/>
                  <a:gd name="T22" fmla="*/ 88 w 129"/>
                  <a:gd name="T23" fmla="*/ 52 h 69"/>
                  <a:gd name="T24" fmla="*/ 80 w 129"/>
                  <a:gd name="T25" fmla="*/ 55 h 69"/>
                  <a:gd name="T26" fmla="*/ 77 w 129"/>
                  <a:gd name="T27" fmla="*/ 52 h 69"/>
                  <a:gd name="T28" fmla="*/ 71 w 129"/>
                  <a:gd name="T29" fmla="*/ 53 h 69"/>
                  <a:gd name="T30" fmla="*/ 61 w 129"/>
                  <a:gd name="T31" fmla="*/ 46 h 69"/>
                  <a:gd name="T32" fmla="*/ 51 w 129"/>
                  <a:gd name="T33" fmla="*/ 44 h 69"/>
                  <a:gd name="T34" fmla="*/ 45 w 129"/>
                  <a:gd name="T35" fmla="*/ 44 h 69"/>
                  <a:gd name="T36" fmla="*/ 42 w 129"/>
                  <a:gd name="T37" fmla="*/ 46 h 69"/>
                  <a:gd name="T38" fmla="*/ 42 w 129"/>
                  <a:gd name="T39" fmla="*/ 52 h 69"/>
                  <a:gd name="T40" fmla="*/ 32 w 129"/>
                  <a:gd name="T41" fmla="*/ 55 h 69"/>
                  <a:gd name="T42" fmla="*/ 30 w 129"/>
                  <a:gd name="T43" fmla="*/ 65 h 69"/>
                  <a:gd name="T44" fmla="*/ 26 w 129"/>
                  <a:gd name="T45" fmla="*/ 69 h 69"/>
                  <a:gd name="T46" fmla="*/ 20 w 129"/>
                  <a:gd name="T47" fmla="*/ 62 h 69"/>
                  <a:gd name="T48" fmla="*/ 7 w 129"/>
                  <a:gd name="T49" fmla="*/ 61 h 69"/>
                  <a:gd name="T50" fmla="*/ 4 w 129"/>
                  <a:gd name="T51" fmla="*/ 55 h 69"/>
                  <a:gd name="T52" fmla="*/ 11 w 129"/>
                  <a:gd name="T53" fmla="*/ 52 h 69"/>
                  <a:gd name="T54" fmla="*/ 0 w 129"/>
                  <a:gd name="T55" fmla="*/ 32 h 69"/>
                  <a:gd name="T56" fmla="*/ 3 w 129"/>
                  <a:gd name="T57" fmla="*/ 29 h 69"/>
                  <a:gd name="T58" fmla="*/ 4 w 129"/>
                  <a:gd name="T59" fmla="*/ 20 h 69"/>
                  <a:gd name="T60" fmla="*/ 0 w 129"/>
                  <a:gd name="T61" fmla="*/ 9 h 69"/>
                  <a:gd name="T62" fmla="*/ 6 w 129"/>
                  <a:gd name="T63" fmla="*/ 9 h 69"/>
                  <a:gd name="T64" fmla="*/ 15 w 129"/>
                  <a:gd name="T65" fmla="*/ 12 h 69"/>
                  <a:gd name="T66" fmla="*/ 21 w 129"/>
                  <a:gd name="T67" fmla="*/ 5 h 69"/>
                  <a:gd name="T68" fmla="*/ 27 w 129"/>
                  <a:gd name="T69" fmla="*/ 3 h 69"/>
                  <a:gd name="T70" fmla="*/ 32 w 129"/>
                  <a:gd name="T71" fmla="*/ 3 h 69"/>
                  <a:gd name="T72" fmla="*/ 39 w 129"/>
                  <a:gd name="T73" fmla="*/ 15 h 69"/>
                  <a:gd name="T74" fmla="*/ 36 w 129"/>
                  <a:gd name="T75" fmla="*/ 17 h 69"/>
                  <a:gd name="T76" fmla="*/ 44 w 129"/>
                  <a:gd name="T77" fmla="*/ 24 h 69"/>
                  <a:gd name="T78" fmla="*/ 45 w 129"/>
                  <a:gd name="T79" fmla="*/ 34 h 69"/>
                  <a:gd name="T80" fmla="*/ 48 w 129"/>
                  <a:gd name="T81" fmla="*/ 29 h 69"/>
                  <a:gd name="T82" fmla="*/ 61 w 129"/>
                  <a:gd name="T83" fmla="*/ 21 h 69"/>
                  <a:gd name="T84" fmla="*/ 55 w 129"/>
                  <a:gd name="T85" fmla="*/ 9 h 69"/>
                  <a:gd name="T86" fmla="*/ 55 w 129"/>
                  <a:gd name="T87" fmla="*/ 3 h 69"/>
                  <a:gd name="T88" fmla="*/ 64 w 129"/>
                  <a:gd name="T89" fmla="*/ 0 h 69"/>
                  <a:gd name="T90" fmla="*/ 70 w 129"/>
                  <a:gd name="T91" fmla="*/ 5 h 69"/>
                  <a:gd name="T92" fmla="*/ 79 w 129"/>
                  <a:gd name="T93" fmla="*/ 6 h 69"/>
                  <a:gd name="T94" fmla="*/ 82 w 129"/>
                  <a:gd name="T95" fmla="*/ 12 h 69"/>
                  <a:gd name="T96" fmla="*/ 85 w 129"/>
                  <a:gd name="T97" fmla="*/ 12 h 69"/>
                  <a:gd name="T98" fmla="*/ 89 w 129"/>
                  <a:gd name="T99" fmla="*/ 17 h 69"/>
                  <a:gd name="T100" fmla="*/ 94 w 129"/>
                  <a:gd name="T101" fmla="*/ 20 h 69"/>
                  <a:gd name="T102" fmla="*/ 103 w 129"/>
                  <a:gd name="T103" fmla="*/ 12 h 69"/>
                  <a:gd name="T104" fmla="*/ 117 w 129"/>
                  <a:gd name="T105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9" h="69">
                    <a:moveTo>
                      <a:pt x="117" y="12"/>
                    </a:moveTo>
                    <a:lnTo>
                      <a:pt x="120" y="9"/>
                    </a:lnTo>
                    <a:lnTo>
                      <a:pt x="124" y="11"/>
                    </a:lnTo>
                    <a:lnTo>
                      <a:pt x="127" y="14"/>
                    </a:lnTo>
                    <a:lnTo>
                      <a:pt x="129" y="20"/>
                    </a:lnTo>
                    <a:lnTo>
                      <a:pt x="127" y="29"/>
                    </a:lnTo>
                    <a:lnTo>
                      <a:pt x="118" y="37"/>
                    </a:lnTo>
                    <a:lnTo>
                      <a:pt x="111" y="41"/>
                    </a:lnTo>
                    <a:lnTo>
                      <a:pt x="114" y="47"/>
                    </a:lnTo>
                    <a:lnTo>
                      <a:pt x="99" y="55"/>
                    </a:lnTo>
                    <a:lnTo>
                      <a:pt x="91" y="56"/>
                    </a:lnTo>
                    <a:lnTo>
                      <a:pt x="88" y="52"/>
                    </a:lnTo>
                    <a:lnTo>
                      <a:pt x="80" y="55"/>
                    </a:lnTo>
                    <a:lnTo>
                      <a:pt x="77" y="52"/>
                    </a:lnTo>
                    <a:lnTo>
                      <a:pt x="71" y="53"/>
                    </a:lnTo>
                    <a:lnTo>
                      <a:pt x="61" y="46"/>
                    </a:lnTo>
                    <a:lnTo>
                      <a:pt x="51" y="44"/>
                    </a:lnTo>
                    <a:lnTo>
                      <a:pt x="45" y="44"/>
                    </a:lnTo>
                    <a:lnTo>
                      <a:pt x="42" y="46"/>
                    </a:lnTo>
                    <a:lnTo>
                      <a:pt x="42" y="52"/>
                    </a:lnTo>
                    <a:lnTo>
                      <a:pt x="32" y="55"/>
                    </a:lnTo>
                    <a:lnTo>
                      <a:pt x="30" y="65"/>
                    </a:lnTo>
                    <a:lnTo>
                      <a:pt x="26" y="69"/>
                    </a:lnTo>
                    <a:lnTo>
                      <a:pt x="20" y="62"/>
                    </a:lnTo>
                    <a:lnTo>
                      <a:pt x="7" y="61"/>
                    </a:lnTo>
                    <a:lnTo>
                      <a:pt x="4" y="55"/>
                    </a:lnTo>
                    <a:lnTo>
                      <a:pt x="11" y="52"/>
                    </a:lnTo>
                    <a:lnTo>
                      <a:pt x="0" y="32"/>
                    </a:lnTo>
                    <a:lnTo>
                      <a:pt x="3" y="29"/>
                    </a:lnTo>
                    <a:lnTo>
                      <a:pt x="4" y="20"/>
                    </a:lnTo>
                    <a:lnTo>
                      <a:pt x="0" y="9"/>
                    </a:lnTo>
                    <a:lnTo>
                      <a:pt x="6" y="9"/>
                    </a:lnTo>
                    <a:lnTo>
                      <a:pt x="15" y="12"/>
                    </a:lnTo>
                    <a:lnTo>
                      <a:pt x="21" y="5"/>
                    </a:lnTo>
                    <a:lnTo>
                      <a:pt x="27" y="3"/>
                    </a:lnTo>
                    <a:lnTo>
                      <a:pt x="32" y="3"/>
                    </a:lnTo>
                    <a:lnTo>
                      <a:pt x="39" y="15"/>
                    </a:lnTo>
                    <a:lnTo>
                      <a:pt x="36" y="17"/>
                    </a:lnTo>
                    <a:lnTo>
                      <a:pt x="44" y="24"/>
                    </a:lnTo>
                    <a:lnTo>
                      <a:pt x="45" y="34"/>
                    </a:lnTo>
                    <a:lnTo>
                      <a:pt x="48" y="29"/>
                    </a:lnTo>
                    <a:lnTo>
                      <a:pt x="61" y="21"/>
                    </a:lnTo>
                    <a:lnTo>
                      <a:pt x="55" y="9"/>
                    </a:lnTo>
                    <a:lnTo>
                      <a:pt x="55" y="3"/>
                    </a:lnTo>
                    <a:lnTo>
                      <a:pt x="64" y="0"/>
                    </a:lnTo>
                    <a:lnTo>
                      <a:pt x="70" y="5"/>
                    </a:lnTo>
                    <a:lnTo>
                      <a:pt x="79" y="6"/>
                    </a:lnTo>
                    <a:lnTo>
                      <a:pt x="82" y="12"/>
                    </a:lnTo>
                    <a:lnTo>
                      <a:pt x="85" y="12"/>
                    </a:lnTo>
                    <a:lnTo>
                      <a:pt x="89" y="17"/>
                    </a:lnTo>
                    <a:lnTo>
                      <a:pt x="94" y="20"/>
                    </a:lnTo>
                    <a:lnTo>
                      <a:pt x="103" y="12"/>
                    </a:lnTo>
                    <a:lnTo>
                      <a:pt x="117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4" name="Freeform 1316">
                <a:extLst>
                  <a:ext uri="{FF2B5EF4-FFF2-40B4-BE49-F238E27FC236}">
                    <a16:creationId xmlns:a16="http://schemas.microsoft.com/office/drawing/2014/main" id="{58A2DAD2-6705-5D56-531E-34DBBB8EA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978"/>
                <a:ext cx="55" cy="49"/>
              </a:xfrm>
              <a:custGeom>
                <a:avLst/>
                <a:gdLst>
                  <a:gd name="T0" fmla="*/ 56 w 111"/>
                  <a:gd name="T1" fmla="*/ 12 h 97"/>
                  <a:gd name="T2" fmla="*/ 52 w 111"/>
                  <a:gd name="T3" fmla="*/ 18 h 97"/>
                  <a:gd name="T4" fmla="*/ 36 w 111"/>
                  <a:gd name="T5" fmla="*/ 33 h 97"/>
                  <a:gd name="T6" fmla="*/ 24 w 111"/>
                  <a:gd name="T7" fmla="*/ 41 h 97"/>
                  <a:gd name="T8" fmla="*/ 18 w 111"/>
                  <a:gd name="T9" fmla="*/ 43 h 97"/>
                  <a:gd name="T10" fmla="*/ 15 w 111"/>
                  <a:gd name="T11" fmla="*/ 37 h 97"/>
                  <a:gd name="T12" fmla="*/ 3 w 111"/>
                  <a:gd name="T13" fmla="*/ 40 h 97"/>
                  <a:gd name="T14" fmla="*/ 8 w 111"/>
                  <a:gd name="T15" fmla="*/ 50 h 97"/>
                  <a:gd name="T16" fmla="*/ 5 w 111"/>
                  <a:gd name="T17" fmla="*/ 56 h 97"/>
                  <a:gd name="T18" fmla="*/ 8 w 111"/>
                  <a:gd name="T19" fmla="*/ 59 h 97"/>
                  <a:gd name="T20" fmla="*/ 6 w 111"/>
                  <a:gd name="T21" fmla="*/ 64 h 97"/>
                  <a:gd name="T22" fmla="*/ 8 w 111"/>
                  <a:gd name="T23" fmla="*/ 70 h 97"/>
                  <a:gd name="T24" fmla="*/ 9 w 111"/>
                  <a:gd name="T25" fmla="*/ 75 h 97"/>
                  <a:gd name="T26" fmla="*/ 8 w 111"/>
                  <a:gd name="T27" fmla="*/ 81 h 97"/>
                  <a:gd name="T28" fmla="*/ 0 w 111"/>
                  <a:gd name="T29" fmla="*/ 93 h 97"/>
                  <a:gd name="T30" fmla="*/ 5 w 111"/>
                  <a:gd name="T31" fmla="*/ 96 h 97"/>
                  <a:gd name="T32" fmla="*/ 9 w 111"/>
                  <a:gd name="T33" fmla="*/ 96 h 97"/>
                  <a:gd name="T34" fmla="*/ 17 w 111"/>
                  <a:gd name="T35" fmla="*/ 96 h 97"/>
                  <a:gd name="T36" fmla="*/ 26 w 111"/>
                  <a:gd name="T37" fmla="*/ 96 h 97"/>
                  <a:gd name="T38" fmla="*/ 32 w 111"/>
                  <a:gd name="T39" fmla="*/ 97 h 97"/>
                  <a:gd name="T40" fmla="*/ 46 w 111"/>
                  <a:gd name="T41" fmla="*/ 96 h 97"/>
                  <a:gd name="T42" fmla="*/ 49 w 111"/>
                  <a:gd name="T43" fmla="*/ 91 h 97"/>
                  <a:gd name="T44" fmla="*/ 55 w 111"/>
                  <a:gd name="T45" fmla="*/ 93 h 97"/>
                  <a:gd name="T46" fmla="*/ 58 w 111"/>
                  <a:gd name="T47" fmla="*/ 94 h 97"/>
                  <a:gd name="T48" fmla="*/ 62 w 111"/>
                  <a:gd name="T49" fmla="*/ 93 h 97"/>
                  <a:gd name="T50" fmla="*/ 71 w 111"/>
                  <a:gd name="T51" fmla="*/ 94 h 97"/>
                  <a:gd name="T52" fmla="*/ 80 w 111"/>
                  <a:gd name="T53" fmla="*/ 94 h 97"/>
                  <a:gd name="T54" fmla="*/ 97 w 111"/>
                  <a:gd name="T55" fmla="*/ 87 h 97"/>
                  <a:gd name="T56" fmla="*/ 109 w 111"/>
                  <a:gd name="T57" fmla="*/ 75 h 97"/>
                  <a:gd name="T58" fmla="*/ 108 w 111"/>
                  <a:gd name="T59" fmla="*/ 65 h 97"/>
                  <a:gd name="T60" fmla="*/ 111 w 111"/>
                  <a:gd name="T61" fmla="*/ 59 h 97"/>
                  <a:gd name="T62" fmla="*/ 99 w 111"/>
                  <a:gd name="T63" fmla="*/ 37 h 97"/>
                  <a:gd name="T64" fmla="*/ 93 w 111"/>
                  <a:gd name="T65" fmla="*/ 30 h 97"/>
                  <a:gd name="T66" fmla="*/ 80 w 111"/>
                  <a:gd name="T67" fmla="*/ 29 h 97"/>
                  <a:gd name="T68" fmla="*/ 77 w 111"/>
                  <a:gd name="T69" fmla="*/ 23 h 97"/>
                  <a:gd name="T70" fmla="*/ 84 w 111"/>
                  <a:gd name="T71" fmla="*/ 20 h 97"/>
                  <a:gd name="T72" fmla="*/ 73 w 111"/>
                  <a:gd name="T73" fmla="*/ 0 h 97"/>
                  <a:gd name="T74" fmla="*/ 56 w 111"/>
                  <a:gd name="T75" fmla="*/ 1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1" h="97">
                    <a:moveTo>
                      <a:pt x="56" y="12"/>
                    </a:moveTo>
                    <a:lnTo>
                      <a:pt x="52" y="18"/>
                    </a:lnTo>
                    <a:lnTo>
                      <a:pt x="36" y="33"/>
                    </a:lnTo>
                    <a:lnTo>
                      <a:pt x="24" y="41"/>
                    </a:lnTo>
                    <a:lnTo>
                      <a:pt x="18" y="43"/>
                    </a:lnTo>
                    <a:lnTo>
                      <a:pt x="15" y="37"/>
                    </a:lnTo>
                    <a:lnTo>
                      <a:pt x="3" y="40"/>
                    </a:lnTo>
                    <a:lnTo>
                      <a:pt x="8" y="50"/>
                    </a:lnTo>
                    <a:lnTo>
                      <a:pt x="5" y="56"/>
                    </a:lnTo>
                    <a:lnTo>
                      <a:pt x="8" y="59"/>
                    </a:lnTo>
                    <a:lnTo>
                      <a:pt x="6" y="64"/>
                    </a:lnTo>
                    <a:lnTo>
                      <a:pt x="8" y="70"/>
                    </a:lnTo>
                    <a:lnTo>
                      <a:pt x="9" y="75"/>
                    </a:lnTo>
                    <a:lnTo>
                      <a:pt x="8" y="81"/>
                    </a:lnTo>
                    <a:lnTo>
                      <a:pt x="0" y="93"/>
                    </a:lnTo>
                    <a:lnTo>
                      <a:pt x="5" y="96"/>
                    </a:lnTo>
                    <a:lnTo>
                      <a:pt x="9" y="96"/>
                    </a:lnTo>
                    <a:lnTo>
                      <a:pt x="17" y="96"/>
                    </a:lnTo>
                    <a:lnTo>
                      <a:pt x="26" y="96"/>
                    </a:lnTo>
                    <a:lnTo>
                      <a:pt x="32" y="97"/>
                    </a:lnTo>
                    <a:lnTo>
                      <a:pt x="46" y="96"/>
                    </a:lnTo>
                    <a:lnTo>
                      <a:pt x="49" y="91"/>
                    </a:lnTo>
                    <a:lnTo>
                      <a:pt x="55" y="93"/>
                    </a:lnTo>
                    <a:lnTo>
                      <a:pt x="58" y="94"/>
                    </a:lnTo>
                    <a:lnTo>
                      <a:pt x="62" y="93"/>
                    </a:lnTo>
                    <a:lnTo>
                      <a:pt x="71" y="94"/>
                    </a:lnTo>
                    <a:lnTo>
                      <a:pt x="80" y="94"/>
                    </a:lnTo>
                    <a:lnTo>
                      <a:pt x="97" y="87"/>
                    </a:lnTo>
                    <a:lnTo>
                      <a:pt x="109" y="75"/>
                    </a:lnTo>
                    <a:lnTo>
                      <a:pt x="108" y="65"/>
                    </a:lnTo>
                    <a:lnTo>
                      <a:pt x="111" y="59"/>
                    </a:lnTo>
                    <a:lnTo>
                      <a:pt x="99" y="37"/>
                    </a:lnTo>
                    <a:lnTo>
                      <a:pt x="93" y="30"/>
                    </a:lnTo>
                    <a:lnTo>
                      <a:pt x="80" y="29"/>
                    </a:lnTo>
                    <a:lnTo>
                      <a:pt x="77" y="23"/>
                    </a:lnTo>
                    <a:lnTo>
                      <a:pt x="84" y="20"/>
                    </a:lnTo>
                    <a:lnTo>
                      <a:pt x="73" y="0"/>
                    </a:lnTo>
                    <a:lnTo>
                      <a:pt x="56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5" name="Freeform 1317">
                <a:extLst>
                  <a:ext uri="{FF2B5EF4-FFF2-40B4-BE49-F238E27FC236}">
                    <a16:creationId xmlns:a16="http://schemas.microsoft.com/office/drawing/2014/main" id="{95E5798E-8C7F-D262-4868-FB6D59608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978"/>
                <a:ext cx="55" cy="49"/>
              </a:xfrm>
              <a:custGeom>
                <a:avLst/>
                <a:gdLst>
                  <a:gd name="T0" fmla="*/ 56 w 111"/>
                  <a:gd name="T1" fmla="*/ 12 h 97"/>
                  <a:gd name="T2" fmla="*/ 73 w 111"/>
                  <a:gd name="T3" fmla="*/ 0 h 97"/>
                  <a:gd name="T4" fmla="*/ 84 w 111"/>
                  <a:gd name="T5" fmla="*/ 20 h 97"/>
                  <a:gd name="T6" fmla="*/ 77 w 111"/>
                  <a:gd name="T7" fmla="*/ 23 h 97"/>
                  <a:gd name="T8" fmla="*/ 80 w 111"/>
                  <a:gd name="T9" fmla="*/ 29 h 97"/>
                  <a:gd name="T10" fmla="*/ 93 w 111"/>
                  <a:gd name="T11" fmla="*/ 30 h 97"/>
                  <a:gd name="T12" fmla="*/ 99 w 111"/>
                  <a:gd name="T13" fmla="*/ 37 h 97"/>
                  <a:gd name="T14" fmla="*/ 111 w 111"/>
                  <a:gd name="T15" fmla="*/ 59 h 97"/>
                  <a:gd name="T16" fmla="*/ 108 w 111"/>
                  <a:gd name="T17" fmla="*/ 65 h 97"/>
                  <a:gd name="T18" fmla="*/ 109 w 111"/>
                  <a:gd name="T19" fmla="*/ 75 h 97"/>
                  <a:gd name="T20" fmla="*/ 97 w 111"/>
                  <a:gd name="T21" fmla="*/ 87 h 97"/>
                  <a:gd name="T22" fmla="*/ 80 w 111"/>
                  <a:gd name="T23" fmla="*/ 94 h 97"/>
                  <a:gd name="T24" fmla="*/ 71 w 111"/>
                  <a:gd name="T25" fmla="*/ 94 h 97"/>
                  <a:gd name="T26" fmla="*/ 62 w 111"/>
                  <a:gd name="T27" fmla="*/ 93 h 97"/>
                  <a:gd name="T28" fmla="*/ 58 w 111"/>
                  <a:gd name="T29" fmla="*/ 94 h 97"/>
                  <a:gd name="T30" fmla="*/ 55 w 111"/>
                  <a:gd name="T31" fmla="*/ 93 h 97"/>
                  <a:gd name="T32" fmla="*/ 49 w 111"/>
                  <a:gd name="T33" fmla="*/ 91 h 97"/>
                  <a:gd name="T34" fmla="*/ 46 w 111"/>
                  <a:gd name="T35" fmla="*/ 96 h 97"/>
                  <a:gd name="T36" fmla="*/ 32 w 111"/>
                  <a:gd name="T37" fmla="*/ 97 h 97"/>
                  <a:gd name="T38" fmla="*/ 26 w 111"/>
                  <a:gd name="T39" fmla="*/ 96 h 97"/>
                  <a:gd name="T40" fmla="*/ 17 w 111"/>
                  <a:gd name="T41" fmla="*/ 96 h 97"/>
                  <a:gd name="T42" fmla="*/ 9 w 111"/>
                  <a:gd name="T43" fmla="*/ 96 h 97"/>
                  <a:gd name="T44" fmla="*/ 5 w 111"/>
                  <a:gd name="T45" fmla="*/ 96 h 97"/>
                  <a:gd name="T46" fmla="*/ 0 w 111"/>
                  <a:gd name="T47" fmla="*/ 93 h 97"/>
                  <a:gd name="T48" fmla="*/ 8 w 111"/>
                  <a:gd name="T49" fmla="*/ 81 h 97"/>
                  <a:gd name="T50" fmla="*/ 9 w 111"/>
                  <a:gd name="T51" fmla="*/ 75 h 97"/>
                  <a:gd name="T52" fmla="*/ 8 w 111"/>
                  <a:gd name="T53" fmla="*/ 70 h 97"/>
                  <a:gd name="T54" fmla="*/ 6 w 111"/>
                  <a:gd name="T55" fmla="*/ 64 h 97"/>
                  <a:gd name="T56" fmla="*/ 8 w 111"/>
                  <a:gd name="T57" fmla="*/ 59 h 97"/>
                  <a:gd name="T58" fmla="*/ 5 w 111"/>
                  <a:gd name="T59" fmla="*/ 56 h 97"/>
                  <a:gd name="T60" fmla="*/ 8 w 111"/>
                  <a:gd name="T61" fmla="*/ 50 h 97"/>
                  <a:gd name="T62" fmla="*/ 3 w 111"/>
                  <a:gd name="T63" fmla="*/ 40 h 97"/>
                  <a:gd name="T64" fmla="*/ 15 w 111"/>
                  <a:gd name="T65" fmla="*/ 37 h 97"/>
                  <a:gd name="T66" fmla="*/ 18 w 111"/>
                  <a:gd name="T67" fmla="*/ 43 h 97"/>
                  <a:gd name="T68" fmla="*/ 24 w 111"/>
                  <a:gd name="T69" fmla="*/ 41 h 97"/>
                  <a:gd name="T70" fmla="*/ 36 w 111"/>
                  <a:gd name="T71" fmla="*/ 33 h 97"/>
                  <a:gd name="T72" fmla="*/ 52 w 111"/>
                  <a:gd name="T73" fmla="*/ 18 h 97"/>
                  <a:gd name="T74" fmla="*/ 56 w 111"/>
                  <a:gd name="T75" fmla="*/ 1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1" h="97">
                    <a:moveTo>
                      <a:pt x="56" y="12"/>
                    </a:moveTo>
                    <a:lnTo>
                      <a:pt x="73" y="0"/>
                    </a:lnTo>
                    <a:lnTo>
                      <a:pt x="84" y="20"/>
                    </a:lnTo>
                    <a:lnTo>
                      <a:pt x="77" y="23"/>
                    </a:lnTo>
                    <a:lnTo>
                      <a:pt x="80" y="29"/>
                    </a:lnTo>
                    <a:lnTo>
                      <a:pt x="93" y="30"/>
                    </a:lnTo>
                    <a:lnTo>
                      <a:pt x="99" y="37"/>
                    </a:lnTo>
                    <a:lnTo>
                      <a:pt x="111" y="59"/>
                    </a:lnTo>
                    <a:lnTo>
                      <a:pt x="108" y="65"/>
                    </a:lnTo>
                    <a:lnTo>
                      <a:pt x="109" y="75"/>
                    </a:lnTo>
                    <a:lnTo>
                      <a:pt x="97" y="87"/>
                    </a:lnTo>
                    <a:lnTo>
                      <a:pt x="80" y="94"/>
                    </a:lnTo>
                    <a:lnTo>
                      <a:pt x="71" y="94"/>
                    </a:lnTo>
                    <a:lnTo>
                      <a:pt x="62" y="93"/>
                    </a:lnTo>
                    <a:lnTo>
                      <a:pt x="58" y="94"/>
                    </a:lnTo>
                    <a:lnTo>
                      <a:pt x="55" y="93"/>
                    </a:lnTo>
                    <a:lnTo>
                      <a:pt x="49" y="91"/>
                    </a:lnTo>
                    <a:lnTo>
                      <a:pt x="46" y="96"/>
                    </a:lnTo>
                    <a:lnTo>
                      <a:pt x="32" y="97"/>
                    </a:lnTo>
                    <a:lnTo>
                      <a:pt x="26" y="96"/>
                    </a:lnTo>
                    <a:lnTo>
                      <a:pt x="17" y="96"/>
                    </a:lnTo>
                    <a:lnTo>
                      <a:pt x="9" y="96"/>
                    </a:lnTo>
                    <a:lnTo>
                      <a:pt x="5" y="96"/>
                    </a:lnTo>
                    <a:lnTo>
                      <a:pt x="0" y="93"/>
                    </a:lnTo>
                    <a:lnTo>
                      <a:pt x="8" y="81"/>
                    </a:lnTo>
                    <a:lnTo>
                      <a:pt x="9" y="75"/>
                    </a:lnTo>
                    <a:lnTo>
                      <a:pt x="8" y="70"/>
                    </a:lnTo>
                    <a:lnTo>
                      <a:pt x="6" y="64"/>
                    </a:lnTo>
                    <a:lnTo>
                      <a:pt x="8" y="59"/>
                    </a:lnTo>
                    <a:lnTo>
                      <a:pt x="5" y="56"/>
                    </a:lnTo>
                    <a:lnTo>
                      <a:pt x="8" y="50"/>
                    </a:lnTo>
                    <a:lnTo>
                      <a:pt x="3" y="40"/>
                    </a:lnTo>
                    <a:lnTo>
                      <a:pt x="15" y="37"/>
                    </a:lnTo>
                    <a:lnTo>
                      <a:pt x="18" y="43"/>
                    </a:lnTo>
                    <a:lnTo>
                      <a:pt x="24" y="41"/>
                    </a:lnTo>
                    <a:lnTo>
                      <a:pt x="36" y="33"/>
                    </a:lnTo>
                    <a:lnTo>
                      <a:pt x="52" y="18"/>
                    </a:lnTo>
                    <a:lnTo>
                      <a:pt x="56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6" name="Freeform 1318">
                <a:extLst>
                  <a:ext uri="{FF2B5EF4-FFF2-40B4-BE49-F238E27FC236}">
                    <a16:creationId xmlns:a16="http://schemas.microsoft.com/office/drawing/2014/main" id="{9B9F2576-E81A-6119-CD1F-20F1903D0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2978"/>
                <a:ext cx="55" cy="49"/>
              </a:xfrm>
              <a:custGeom>
                <a:avLst/>
                <a:gdLst>
                  <a:gd name="T0" fmla="*/ 56 w 111"/>
                  <a:gd name="T1" fmla="*/ 12 h 97"/>
                  <a:gd name="T2" fmla="*/ 73 w 111"/>
                  <a:gd name="T3" fmla="*/ 0 h 97"/>
                  <a:gd name="T4" fmla="*/ 84 w 111"/>
                  <a:gd name="T5" fmla="*/ 20 h 97"/>
                  <a:gd name="T6" fmla="*/ 77 w 111"/>
                  <a:gd name="T7" fmla="*/ 23 h 97"/>
                  <a:gd name="T8" fmla="*/ 80 w 111"/>
                  <a:gd name="T9" fmla="*/ 29 h 97"/>
                  <a:gd name="T10" fmla="*/ 93 w 111"/>
                  <a:gd name="T11" fmla="*/ 30 h 97"/>
                  <a:gd name="T12" fmla="*/ 99 w 111"/>
                  <a:gd name="T13" fmla="*/ 37 h 97"/>
                  <a:gd name="T14" fmla="*/ 111 w 111"/>
                  <a:gd name="T15" fmla="*/ 59 h 97"/>
                  <a:gd name="T16" fmla="*/ 108 w 111"/>
                  <a:gd name="T17" fmla="*/ 65 h 97"/>
                  <a:gd name="T18" fmla="*/ 109 w 111"/>
                  <a:gd name="T19" fmla="*/ 75 h 97"/>
                  <a:gd name="T20" fmla="*/ 97 w 111"/>
                  <a:gd name="T21" fmla="*/ 87 h 97"/>
                  <a:gd name="T22" fmla="*/ 80 w 111"/>
                  <a:gd name="T23" fmla="*/ 94 h 97"/>
                  <a:gd name="T24" fmla="*/ 71 w 111"/>
                  <a:gd name="T25" fmla="*/ 94 h 97"/>
                  <a:gd name="T26" fmla="*/ 62 w 111"/>
                  <a:gd name="T27" fmla="*/ 93 h 97"/>
                  <a:gd name="T28" fmla="*/ 58 w 111"/>
                  <a:gd name="T29" fmla="*/ 94 h 97"/>
                  <a:gd name="T30" fmla="*/ 55 w 111"/>
                  <a:gd name="T31" fmla="*/ 93 h 97"/>
                  <a:gd name="T32" fmla="*/ 49 w 111"/>
                  <a:gd name="T33" fmla="*/ 91 h 97"/>
                  <a:gd name="T34" fmla="*/ 46 w 111"/>
                  <a:gd name="T35" fmla="*/ 96 h 97"/>
                  <a:gd name="T36" fmla="*/ 32 w 111"/>
                  <a:gd name="T37" fmla="*/ 97 h 97"/>
                  <a:gd name="T38" fmla="*/ 26 w 111"/>
                  <a:gd name="T39" fmla="*/ 96 h 97"/>
                  <a:gd name="T40" fmla="*/ 17 w 111"/>
                  <a:gd name="T41" fmla="*/ 96 h 97"/>
                  <a:gd name="T42" fmla="*/ 9 w 111"/>
                  <a:gd name="T43" fmla="*/ 96 h 97"/>
                  <a:gd name="T44" fmla="*/ 5 w 111"/>
                  <a:gd name="T45" fmla="*/ 96 h 97"/>
                  <a:gd name="T46" fmla="*/ 0 w 111"/>
                  <a:gd name="T47" fmla="*/ 93 h 97"/>
                  <a:gd name="T48" fmla="*/ 8 w 111"/>
                  <a:gd name="T49" fmla="*/ 81 h 97"/>
                  <a:gd name="T50" fmla="*/ 9 w 111"/>
                  <a:gd name="T51" fmla="*/ 75 h 97"/>
                  <a:gd name="T52" fmla="*/ 8 w 111"/>
                  <a:gd name="T53" fmla="*/ 70 h 97"/>
                  <a:gd name="T54" fmla="*/ 6 w 111"/>
                  <a:gd name="T55" fmla="*/ 64 h 97"/>
                  <a:gd name="T56" fmla="*/ 8 w 111"/>
                  <a:gd name="T57" fmla="*/ 59 h 97"/>
                  <a:gd name="T58" fmla="*/ 5 w 111"/>
                  <a:gd name="T59" fmla="*/ 56 h 97"/>
                  <a:gd name="T60" fmla="*/ 8 w 111"/>
                  <a:gd name="T61" fmla="*/ 50 h 97"/>
                  <a:gd name="T62" fmla="*/ 3 w 111"/>
                  <a:gd name="T63" fmla="*/ 40 h 97"/>
                  <a:gd name="T64" fmla="*/ 15 w 111"/>
                  <a:gd name="T65" fmla="*/ 37 h 97"/>
                  <a:gd name="T66" fmla="*/ 18 w 111"/>
                  <a:gd name="T67" fmla="*/ 43 h 97"/>
                  <a:gd name="T68" fmla="*/ 24 w 111"/>
                  <a:gd name="T69" fmla="*/ 41 h 97"/>
                  <a:gd name="T70" fmla="*/ 36 w 111"/>
                  <a:gd name="T71" fmla="*/ 33 h 97"/>
                  <a:gd name="T72" fmla="*/ 52 w 111"/>
                  <a:gd name="T73" fmla="*/ 18 h 97"/>
                  <a:gd name="T74" fmla="*/ 56 w 111"/>
                  <a:gd name="T75" fmla="*/ 1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1" h="97">
                    <a:moveTo>
                      <a:pt x="56" y="12"/>
                    </a:moveTo>
                    <a:lnTo>
                      <a:pt x="73" y="0"/>
                    </a:lnTo>
                    <a:lnTo>
                      <a:pt x="84" y="20"/>
                    </a:lnTo>
                    <a:lnTo>
                      <a:pt x="77" y="23"/>
                    </a:lnTo>
                    <a:lnTo>
                      <a:pt x="80" y="29"/>
                    </a:lnTo>
                    <a:lnTo>
                      <a:pt x="93" y="30"/>
                    </a:lnTo>
                    <a:lnTo>
                      <a:pt x="99" y="37"/>
                    </a:lnTo>
                    <a:lnTo>
                      <a:pt x="111" y="59"/>
                    </a:lnTo>
                    <a:lnTo>
                      <a:pt x="108" y="65"/>
                    </a:lnTo>
                    <a:lnTo>
                      <a:pt x="109" y="75"/>
                    </a:lnTo>
                    <a:lnTo>
                      <a:pt x="97" y="87"/>
                    </a:lnTo>
                    <a:lnTo>
                      <a:pt x="80" y="94"/>
                    </a:lnTo>
                    <a:lnTo>
                      <a:pt x="71" y="94"/>
                    </a:lnTo>
                    <a:lnTo>
                      <a:pt x="62" y="93"/>
                    </a:lnTo>
                    <a:lnTo>
                      <a:pt x="58" y="94"/>
                    </a:lnTo>
                    <a:lnTo>
                      <a:pt x="55" y="93"/>
                    </a:lnTo>
                    <a:lnTo>
                      <a:pt x="49" y="91"/>
                    </a:lnTo>
                    <a:lnTo>
                      <a:pt x="46" y="96"/>
                    </a:lnTo>
                    <a:lnTo>
                      <a:pt x="32" y="97"/>
                    </a:lnTo>
                    <a:lnTo>
                      <a:pt x="26" y="96"/>
                    </a:lnTo>
                    <a:lnTo>
                      <a:pt x="17" y="96"/>
                    </a:lnTo>
                    <a:lnTo>
                      <a:pt x="9" y="96"/>
                    </a:lnTo>
                    <a:lnTo>
                      <a:pt x="5" y="96"/>
                    </a:lnTo>
                    <a:lnTo>
                      <a:pt x="0" y="93"/>
                    </a:lnTo>
                    <a:lnTo>
                      <a:pt x="8" y="81"/>
                    </a:lnTo>
                    <a:lnTo>
                      <a:pt x="9" y="75"/>
                    </a:lnTo>
                    <a:lnTo>
                      <a:pt x="8" y="70"/>
                    </a:lnTo>
                    <a:lnTo>
                      <a:pt x="6" y="64"/>
                    </a:lnTo>
                    <a:lnTo>
                      <a:pt x="8" y="59"/>
                    </a:lnTo>
                    <a:lnTo>
                      <a:pt x="5" y="56"/>
                    </a:lnTo>
                    <a:lnTo>
                      <a:pt x="8" y="50"/>
                    </a:lnTo>
                    <a:lnTo>
                      <a:pt x="3" y="40"/>
                    </a:lnTo>
                    <a:lnTo>
                      <a:pt x="15" y="37"/>
                    </a:lnTo>
                    <a:lnTo>
                      <a:pt x="18" y="43"/>
                    </a:lnTo>
                    <a:lnTo>
                      <a:pt x="24" y="41"/>
                    </a:lnTo>
                    <a:lnTo>
                      <a:pt x="36" y="33"/>
                    </a:lnTo>
                    <a:lnTo>
                      <a:pt x="52" y="18"/>
                    </a:lnTo>
                    <a:lnTo>
                      <a:pt x="56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7" name="Freeform 1319">
                <a:extLst>
                  <a:ext uri="{FF2B5EF4-FFF2-40B4-BE49-F238E27FC236}">
                    <a16:creationId xmlns:a16="http://schemas.microsoft.com/office/drawing/2014/main" id="{C1A69477-8A1D-86F1-AC9A-1139550AA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3021"/>
                <a:ext cx="73" cy="66"/>
              </a:xfrm>
              <a:custGeom>
                <a:avLst/>
                <a:gdLst>
                  <a:gd name="T0" fmla="*/ 71 w 146"/>
                  <a:gd name="T1" fmla="*/ 0 h 132"/>
                  <a:gd name="T2" fmla="*/ 64 w 146"/>
                  <a:gd name="T3" fmla="*/ 6 h 132"/>
                  <a:gd name="T4" fmla="*/ 57 w 146"/>
                  <a:gd name="T5" fmla="*/ 4 h 132"/>
                  <a:gd name="T6" fmla="*/ 57 w 146"/>
                  <a:gd name="T7" fmla="*/ 9 h 132"/>
                  <a:gd name="T8" fmla="*/ 56 w 146"/>
                  <a:gd name="T9" fmla="*/ 29 h 132"/>
                  <a:gd name="T10" fmla="*/ 57 w 146"/>
                  <a:gd name="T11" fmla="*/ 39 h 132"/>
                  <a:gd name="T12" fmla="*/ 61 w 146"/>
                  <a:gd name="T13" fmla="*/ 45 h 132"/>
                  <a:gd name="T14" fmla="*/ 53 w 146"/>
                  <a:gd name="T15" fmla="*/ 50 h 132"/>
                  <a:gd name="T16" fmla="*/ 45 w 146"/>
                  <a:gd name="T17" fmla="*/ 50 h 132"/>
                  <a:gd name="T18" fmla="*/ 42 w 146"/>
                  <a:gd name="T19" fmla="*/ 45 h 132"/>
                  <a:gd name="T20" fmla="*/ 36 w 146"/>
                  <a:gd name="T21" fmla="*/ 48 h 132"/>
                  <a:gd name="T22" fmla="*/ 29 w 146"/>
                  <a:gd name="T23" fmla="*/ 57 h 132"/>
                  <a:gd name="T24" fmla="*/ 21 w 146"/>
                  <a:gd name="T25" fmla="*/ 59 h 132"/>
                  <a:gd name="T26" fmla="*/ 24 w 146"/>
                  <a:gd name="T27" fmla="*/ 67 h 132"/>
                  <a:gd name="T28" fmla="*/ 7 w 146"/>
                  <a:gd name="T29" fmla="*/ 68 h 132"/>
                  <a:gd name="T30" fmla="*/ 12 w 146"/>
                  <a:gd name="T31" fmla="*/ 73 h 132"/>
                  <a:gd name="T32" fmla="*/ 10 w 146"/>
                  <a:gd name="T33" fmla="*/ 76 h 132"/>
                  <a:gd name="T34" fmla="*/ 1 w 146"/>
                  <a:gd name="T35" fmla="*/ 76 h 132"/>
                  <a:gd name="T36" fmla="*/ 0 w 146"/>
                  <a:gd name="T37" fmla="*/ 82 h 132"/>
                  <a:gd name="T38" fmla="*/ 7 w 146"/>
                  <a:gd name="T39" fmla="*/ 92 h 132"/>
                  <a:gd name="T40" fmla="*/ 4 w 146"/>
                  <a:gd name="T41" fmla="*/ 97 h 132"/>
                  <a:gd name="T42" fmla="*/ 3 w 146"/>
                  <a:gd name="T43" fmla="*/ 105 h 132"/>
                  <a:gd name="T44" fmla="*/ 7 w 146"/>
                  <a:gd name="T45" fmla="*/ 98 h 132"/>
                  <a:gd name="T46" fmla="*/ 17 w 146"/>
                  <a:gd name="T47" fmla="*/ 92 h 132"/>
                  <a:gd name="T48" fmla="*/ 26 w 146"/>
                  <a:gd name="T49" fmla="*/ 95 h 132"/>
                  <a:gd name="T50" fmla="*/ 24 w 146"/>
                  <a:gd name="T51" fmla="*/ 102 h 132"/>
                  <a:gd name="T52" fmla="*/ 26 w 146"/>
                  <a:gd name="T53" fmla="*/ 108 h 132"/>
                  <a:gd name="T54" fmla="*/ 39 w 146"/>
                  <a:gd name="T55" fmla="*/ 123 h 132"/>
                  <a:gd name="T56" fmla="*/ 61 w 146"/>
                  <a:gd name="T57" fmla="*/ 132 h 132"/>
                  <a:gd name="T58" fmla="*/ 64 w 146"/>
                  <a:gd name="T59" fmla="*/ 124 h 132"/>
                  <a:gd name="T60" fmla="*/ 61 w 146"/>
                  <a:gd name="T61" fmla="*/ 121 h 132"/>
                  <a:gd name="T62" fmla="*/ 62 w 146"/>
                  <a:gd name="T63" fmla="*/ 117 h 132"/>
                  <a:gd name="T64" fmla="*/ 67 w 146"/>
                  <a:gd name="T65" fmla="*/ 112 h 132"/>
                  <a:gd name="T66" fmla="*/ 74 w 146"/>
                  <a:gd name="T67" fmla="*/ 109 h 132"/>
                  <a:gd name="T68" fmla="*/ 85 w 146"/>
                  <a:gd name="T69" fmla="*/ 109 h 132"/>
                  <a:gd name="T70" fmla="*/ 89 w 146"/>
                  <a:gd name="T71" fmla="*/ 115 h 132"/>
                  <a:gd name="T72" fmla="*/ 97 w 146"/>
                  <a:gd name="T73" fmla="*/ 115 h 132"/>
                  <a:gd name="T74" fmla="*/ 98 w 146"/>
                  <a:gd name="T75" fmla="*/ 108 h 132"/>
                  <a:gd name="T76" fmla="*/ 100 w 146"/>
                  <a:gd name="T77" fmla="*/ 94 h 132"/>
                  <a:gd name="T78" fmla="*/ 98 w 146"/>
                  <a:gd name="T79" fmla="*/ 86 h 132"/>
                  <a:gd name="T80" fmla="*/ 100 w 146"/>
                  <a:gd name="T81" fmla="*/ 73 h 132"/>
                  <a:gd name="T82" fmla="*/ 112 w 146"/>
                  <a:gd name="T83" fmla="*/ 70 h 132"/>
                  <a:gd name="T84" fmla="*/ 114 w 146"/>
                  <a:gd name="T85" fmla="*/ 67 h 132"/>
                  <a:gd name="T86" fmla="*/ 111 w 146"/>
                  <a:gd name="T87" fmla="*/ 62 h 132"/>
                  <a:gd name="T88" fmla="*/ 117 w 146"/>
                  <a:gd name="T89" fmla="*/ 57 h 132"/>
                  <a:gd name="T90" fmla="*/ 123 w 146"/>
                  <a:gd name="T91" fmla="*/ 54 h 132"/>
                  <a:gd name="T92" fmla="*/ 129 w 146"/>
                  <a:gd name="T93" fmla="*/ 54 h 132"/>
                  <a:gd name="T94" fmla="*/ 130 w 146"/>
                  <a:gd name="T95" fmla="*/ 50 h 132"/>
                  <a:gd name="T96" fmla="*/ 139 w 146"/>
                  <a:gd name="T97" fmla="*/ 47 h 132"/>
                  <a:gd name="T98" fmla="*/ 146 w 146"/>
                  <a:gd name="T99" fmla="*/ 45 h 132"/>
                  <a:gd name="T100" fmla="*/ 144 w 146"/>
                  <a:gd name="T101" fmla="*/ 39 h 132"/>
                  <a:gd name="T102" fmla="*/ 146 w 146"/>
                  <a:gd name="T103" fmla="*/ 35 h 132"/>
                  <a:gd name="T104" fmla="*/ 142 w 146"/>
                  <a:gd name="T105" fmla="*/ 33 h 132"/>
                  <a:gd name="T106" fmla="*/ 129 w 146"/>
                  <a:gd name="T107" fmla="*/ 18 h 132"/>
                  <a:gd name="T108" fmla="*/ 124 w 146"/>
                  <a:gd name="T109" fmla="*/ 7 h 132"/>
                  <a:gd name="T110" fmla="*/ 115 w 146"/>
                  <a:gd name="T111" fmla="*/ 9 h 132"/>
                  <a:gd name="T112" fmla="*/ 103 w 146"/>
                  <a:gd name="T113" fmla="*/ 12 h 132"/>
                  <a:gd name="T114" fmla="*/ 97 w 146"/>
                  <a:gd name="T115" fmla="*/ 6 h 132"/>
                  <a:gd name="T116" fmla="*/ 91 w 146"/>
                  <a:gd name="T117" fmla="*/ 6 h 132"/>
                  <a:gd name="T118" fmla="*/ 86 w 146"/>
                  <a:gd name="T119" fmla="*/ 9 h 132"/>
                  <a:gd name="T120" fmla="*/ 71 w 146"/>
                  <a:gd name="T121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" h="132">
                    <a:moveTo>
                      <a:pt x="71" y="0"/>
                    </a:moveTo>
                    <a:lnTo>
                      <a:pt x="64" y="6"/>
                    </a:lnTo>
                    <a:lnTo>
                      <a:pt x="57" y="4"/>
                    </a:lnTo>
                    <a:lnTo>
                      <a:pt x="57" y="9"/>
                    </a:lnTo>
                    <a:lnTo>
                      <a:pt x="56" y="29"/>
                    </a:lnTo>
                    <a:lnTo>
                      <a:pt x="57" y="39"/>
                    </a:lnTo>
                    <a:lnTo>
                      <a:pt x="61" y="45"/>
                    </a:lnTo>
                    <a:lnTo>
                      <a:pt x="53" y="50"/>
                    </a:lnTo>
                    <a:lnTo>
                      <a:pt x="45" y="50"/>
                    </a:lnTo>
                    <a:lnTo>
                      <a:pt x="42" y="45"/>
                    </a:lnTo>
                    <a:lnTo>
                      <a:pt x="36" y="48"/>
                    </a:lnTo>
                    <a:lnTo>
                      <a:pt x="29" y="57"/>
                    </a:lnTo>
                    <a:lnTo>
                      <a:pt x="21" y="59"/>
                    </a:lnTo>
                    <a:lnTo>
                      <a:pt x="24" y="67"/>
                    </a:lnTo>
                    <a:lnTo>
                      <a:pt x="7" y="68"/>
                    </a:lnTo>
                    <a:lnTo>
                      <a:pt x="12" y="73"/>
                    </a:lnTo>
                    <a:lnTo>
                      <a:pt x="10" y="76"/>
                    </a:lnTo>
                    <a:lnTo>
                      <a:pt x="1" y="76"/>
                    </a:lnTo>
                    <a:lnTo>
                      <a:pt x="0" y="82"/>
                    </a:lnTo>
                    <a:lnTo>
                      <a:pt x="7" y="92"/>
                    </a:lnTo>
                    <a:lnTo>
                      <a:pt x="4" y="97"/>
                    </a:lnTo>
                    <a:lnTo>
                      <a:pt x="3" y="105"/>
                    </a:lnTo>
                    <a:lnTo>
                      <a:pt x="7" y="98"/>
                    </a:lnTo>
                    <a:lnTo>
                      <a:pt x="17" y="92"/>
                    </a:lnTo>
                    <a:lnTo>
                      <a:pt x="26" y="95"/>
                    </a:lnTo>
                    <a:lnTo>
                      <a:pt x="24" y="102"/>
                    </a:lnTo>
                    <a:lnTo>
                      <a:pt x="26" y="108"/>
                    </a:lnTo>
                    <a:lnTo>
                      <a:pt x="39" y="123"/>
                    </a:lnTo>
                    <a:lnTo>
                      <a:pt x="61" y="132"/>
                    </a:lnTo>
                    <a:lnTo>
                      <a:pt x="64" y="124"/>
                    </a:lnTo>
                    <a:lnTo>
                      <a:pt x="61" y="121"/>
                    </a:lnTo>
                    <a:lnTo>
                      <a:pt x="62" y="117"/>
                    </a:lnTo>
                    <a:lnTo>
                      <a:pt x="67" y="112"/>
                    </a:lnTo>
                    <a:lnTo>
                      <a:pt x="74" y="109"/>
                    </a:lnTo>
                    <a:lnTo>
                      <a:pt x="85" y="109"/>
                    </a:lnTo>
                    <a:lnTo>
                      <a:pt x="89" y="115"/>
                    </a:lnTo>
                    <a:lnTo>
                      <a:pt x="97" y="115"/>
                    </a:lnTo>
                    <a:lnTo>
                      <a:pt x="98" y="108"/>
                    </a:lnTo>
                    <a:lnTo>
                      <a:pt x="100" y="94"/>
                    </a:lnTo>
                    <a:lnTo>
                      <a:pt x="98" y="86"/>
                    </a:lnTo>
                    <a:lnTo>
                      <a:pt x="100" y="73"/>
                    </a:lnTo>
                    <a:lnTo>
                      <a:pt x="112" y="70"/>
                    </a:lnTo>
                    <a:lnTo>
                      <a:pt x="114" y="67"/>
                    </a:lnTo>
                    <a:lnTo>
                      <a:pt x="111" y="62"/>
                    </a:lnTo>
                    <a:lnTo>
                      <a:pt x="117" y="57"/>
                    </a:lnTo>
                    <a:lnTo>
                      <a:pt x="123" y="54"/>
                    </a:lnTo>
                    <a:lnTo>
                      <a:pt x="129" y="54"/>
                    </a:lnTo>
                    <a:lnTo>
                      <a:pt x="130" y="50"/>
                    </a:lnTo>
                    <a:lnTo>
                      <a:pt x="139" y="47"/>
                    </a:lnTo>
                    <a:lnTo>
                      <a:pt x="146" y="45"/>
                    </a:lnTo>
                    <a:lnTo>
                      <a:pt x="144" y="39"/>
                    </a:lnTo>
                    <a:lnTo>
                      <a:pt x="146" y="35"/>
                    </a:lnTo>
                    <a:lnTo>
                      <a:pt x="142" y="33"/>
                    </a:lnTo>
                    <a:lnTo>
                      <a:pt x="129" y="18"/>
                    </a:lnTo>
                    <a:lnTo>
                      <a:pt x="124" y="7"/>
                    </a:lnTo>
                    <a:lnTo>
                      <a:pt x="115" y="9"/>
                    </a:lnTo>
                    <a:lnTo>
                      <a:pt x="103" y="12"/>
                    </a:lnTo>
                    <a:lnTo>
                      <a:pt x="97" y="6"/>
                    </a:lnTo>
                    <a:lnTo>
                      <a:pt x="91" y="6"/>
                    </a:lnTo>
                    <a:lnTo>
                      <a:pt x="86" y="9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8" name="Freeform 1320">
                <a:extLst>
                  <a:ext uri="{FF2B5EF4-FFF2-40B4-BE49-F238E27FC236}">
                    <a16:creationId xmlns:a16="http://schemas.microsoft.com/office/drawing/2014/main" id="{5867817F-EFA8-B285-0630-6509B391D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3021"/>
                <a:ext cx="73" cy="66"/>
              </a:xfrm>
              <a:custGeom>
                <a:avLst/>
                <a:gdLst>
                  <a:gd name="T0" fmla="*/ 71 w 146"/>
                  <a:gd name="T1" fmla="*/ 0 h 132"/>
                  <a:gd name="T2" fmla="*/ 86 w 146"/>
                  <a:gd name="T3" fmla="*/ 9 h 132"/>
                  <a:gd name="T4" fmla="*/ 91 w 146"/>
                  <a:gd name="T5" fmla="*/ 6 h 132"/>
                  <a:gd name="T6" fmla="*/ 97 w 146"/>
                  <a:gd name="T7" fmla="*/ 6 h 132"/>
                  <a:gd name="T8" fmla="*/ 103 w 146"/>
                  <a:gd name="T9" fmla="*/ 12 h 132"/>
                  <a:gd name="T10" fmla="*/ 115 w 146"/>
                  <a:gd name="T11" fmla="*/ 9 h 132"/>
                  <a:gd name="T12" fmla="*/ 124 w 146"/>
                  <a:gd name="T13" fmla="*/ 7 h 132"/>
                  <a:gd name="T14" fmla="*/ 129 w 146"/>
                  <a:gd name="T15" fmla="*/ 18 h 132"/>
                  <a:gd name="T16" fmla="*/ 142 w 146"/>
                  <a:gd name="T17" fmla="*/ 33 h 132"/>
                  <a:gd name="T18" fmla="*/ 146 w 146"/>
                  <a:gd name="T19" fmla="*/ 35 h 132"/>
                  <a:gd name="T20" fmla="*/ 144 w 146"/>
                  <a:gd name="T21" fmla="*/ 39 h 132"/>
                  <a:gd name="T22" fmla="*/ 146 w 146"/>
                  <a:gd name="T23" fmla="*/ 45 h 132"/>
                  <a:gd name="T24" fmla="*/ 139 w 146"/>
                  <a:gd name="T25" fmla="*/ 47 h 132"/>
                  <a:gd name="T26" fmla="*/ 130 w 146"/>
                  <a:gd name="T27" fmla="*/ 50 h 132"/>
                  <a:gd name="T28" fmla="*/ 129 w 146"/>
                  <a:gd name="T29" fmla="*/ 54 h 132"/>
                  <a:gd name="T30" fmla="*/ 123 w 146"/>
                  <a:gd name="T31" fmla="*/ 54 h 132"/>
                  <a:gd name="T32" fmla="*/ 117 w 146"/>
                  <a:gd name="T33" fmla="*/ 57 h 132"/>
                  <a:gd name="T34" fmla="*/ 111 w 146"/>
                  <a:gd name="T35" fmla="*/ 62 h 132"/>
                  <a:gd name="T36" fmla="*/ 114 w 146"/>
                  <a:gd name="T37" fmla="*/ 67 h 132"/>
                  <a:gd name="T38" fmla="*/ 112 w 146"/>
                  <a:gd name="T39" fmla="*/ 70 h 132"/>
                  <a:gd name="T40" fmla="*/ 100 w 146"/>
                  <a:gd name="T41" fmla="*/ 73 h 132"/>
                  <a:gd name="T42" fmla="*/ 98 w 146"/>
                  <a:gd name="T43" fmla="*/ 86 h 132"/>
                  <a:gd name="T44" fmla="*/ 100 w 146"/>
                  <a:gd name="T45" fmla="*/ 94 h 132"/>
                  <a:gd name="T46" fmla="*/ 98 w 146"/>
                  <a:gd name="T47" fmla="*/ 108 h 132"/>
                  <a:gd name="T48" fmla="*/ 97 w 146"/>
                  <a:gd name="T49" fmla="*/ 115 h 132"/>
                  <a:gd name="T50" fmla="*/ 89 w 146"/>
                  <a:gd name="T51" fmla="*/ 115 h 132"/>
                  <a:gd name="T52" fmla="*/ 85 w 146"/>
                  <a:gd name="T53" fmla="*/ 109 h 132"/>
                  <a:gd name="T54" fmla="*/ 74 w 146"/>
                  <a:gd name="T55" fmla="*/ 109 h 132"/>
                  <a:gd name="T56" fmla="*/ 67 w 146"/>
                  <a:gd name="T57" fmla="*/ 112 h 132"/>
                  <a:gd name="T58" fmla="*/ 62 w 146"/>
                  <a:gd name="T59" fmla="*/ 117 h 132"/>
                  <a:gd name="T60" fmla="*/ 61 w 146"/>
                  <a:gd name="T61" fmla="*/ 121 h 132"/>
                  <a:gd name="T62" fmla="*/ 64 w 146"/>
                  <a:gd name="T63" fmla="*/ 124 h 132"/>
                  <a:gd name="T64" fmla="*/ 61 w 146"/>
                  <a:gd name="T65" fmla="*/ 132 h 132"/>
                  <a:gd name="T66" fmla="*/ 39 w 146"/>
                  <a:gd name="T67" fmla="*/ 123 h 132"/>
                  <a:gd name="T68" fmla="*/ 26 w 146"/>
                  <a:gd name="T69" fmla="*/ 108 h 132"/>
                  <a:gd name="T70" fmla="*/ 24 w 146"/>
                  <a:gd name="T71" fmla="*/ 102 h 132"/>
                  <a:gd name="T72" fmla="*/ 26 w 146"/>
                  <a:gd name="T73" fmla="*/ 95 h 132"/>
                  <a:gd name="T74" fmla="*/ 17 w 146"/>
                  <a:gd name="T75" fmla="*/ 92 h 132"/>
                  <a:gd name="T76" fmla="*/ 7 w 146"/>
                  <a:gd name="T77" fmla="*/ 98 h 132"/>
                  <a:gd name="T78" fmla="*/ 3 w 146"/>
                  <a:gd name="T79" fmla="*/ 105 h 132"/>
                  <a:gd name="T80" fmla="*/ 4 w 146"/>
                  <a:gd name="T81" fmla="*/ 97 h 132"/>
                  <a:gd name="T82" fmla="*/ 7 w 146"/>
                  <a:gd name="T83" fmla="*/ 92 h 132"/>
                  <a:gd name="T84" fmla="*/ 0 w 146"/>
                  <a:gd name="T85" fmla="*/ 82 h 132"/>
                  <a:gd name="T86" fmla="*/ 1 w 146"/>
                  <a:gd name="T87" fmla="*/ 76 h 132"/>
                  <a:gd name="T88" fmla="*/ 10 w 146"/>
                  <a:gd name="T89" fmla="*/ 76 h 132"/>
                  <a:gd name="T90" fmla="*/ 12 w 146"/>
                  <a:gd name="T91" fmla="*/ 73 h 132"/>
                  <a:gd name="T92" fmla="*/ 7 w 146"/>
                  <a:gd name="T93" fmla="*/ 68 h 132"/>
                  <a:gd name="T94" fmla="*/ 24 w 146"/>
                  <a:gd name="T95" fmla="*/ 67 h 132"/>
                  <a:gd name="T96" fmla="*/ 21 w 146"/>
                  <a:gd name="T97" fmla="*/ 59 h 132"/>
                  <a:gd name="T98" fmla="*/ 29 w 146"/>
                  <a:gd name="T99" fmla="*/ 57 h 132"/>
                  <a:gd name="T100" fmla="*/ 36 w 146"/>
                  <a:gd name="T101" fmla="*/ 48 h 132"/>
                  <a:gd name="T102" fmla="*/ 42 w 146"/>
                  <a:gd name="T103" fmla="*/ 45 h 132"/>
                  <a:gd name="T104" fmla="*/ 45 w 146"/>
                  <a:gd name="T105" fmla="*/ 50 h 132"/>
                  <a:gd name="T106" fmla="*/ 53 w 146"/>
                  <a:gd name="T107" fmla="*/ 50 h 132"/>
                  <a:gd name="T108" fmla="*/ 61 w 146"/>
                  <a:gd name="T109" fmla="*/ 45 h 132"/>
                  <a:gd name="T110" fmla="*/ 57 w 146"/>
                  <a:gd name="T111" fmla="*/ 39 h 132"/>
                  <a:gd name="T112" fmla="*/ 56 w 146"/>
                  <a:gd name="T113" fmla="*/ 29 h 132"/>
                  <a:gd name="T114" fmla="*/ 57 w 146"/>
                  <a:gd name="T115" fmla="*/ 9 h 132"/>
                  <a:gd name="T116" fmla="*/ 57 w 146"/>
                  <a:gd name="T117" fmla="*/ 4 h 132"/>
                  <a:gd name="T118" fmla="*/ 64 w 146"/>
                  <a:gd name="T119" fmla="*/ 6 h 132"/>
                  <a:gd name="T120" fmla="*/ 71 w 146"/>
                  <a:gd name="T121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" h="132">
                    <a:moveTo>
                      <a:pt x="71" y="0"/>
                    </a:moveTo>
                    <a:lnTo>
                      <a:pt x="86" y="9"/>
                    </a:lnTo>
                    <a:lnTo>
                      <a:pt x="91" y="6"/>
                    </a:lnTo>
                    <a:lnTo>
                      <a:pt x="97" y="6"/>
                    </a:lnTo>
                    <a:lnTo>
                      <a:pt x="103" y="12"/>
                    </a:lnTo>
                    <a:lnTo>
                      <a:pt x="115" y="9"/>
                    </a:lnTo>
                    <a:lnTo>
                      <a:pt x="124" y="7"/>
                    </a:lnTo>
                    <a:lnTo>
                      <a:pt x="129" y="18"/>
                    </a:lnTo>
                    <a:lnTo>
                      <a:pt x="142" y="33"/>
                    </a:lnTo>
                    <a:lnTo>
                      <a:pt x="146" y="35"/>
                    </a:lnTo>
                    <a:lnTo>
                      <a:pt x="144" y="39"/>
                    </a:lnTo>
                    <a:lnTo>
                      <a:pt x="146" y="45"/>
                    </a:lnTo>
                    <a:lnTo>
                      <a:pt x="139" y="47"/>
                    </a:lnTo>
                    <a:lnTo>
                      <a:pt x="130" y="50"/>
                    </a:lnTo>
                    <a:lnTo>
                      <a:pt x="129" y="54"/>
                    </a:lnTo>
                    <a:lnTo>
                      <a:pt x="123" y="54"/>
                    </a:lnTo>
                    <a:lnTo>
                      <a:pt x="117" y="57"/>
                    </a:lnTo>
                    <a:lnTo>
                      <a:pt x="111" y="62"/>
                    </a:lnTo>
                    <a:lnTo>
                      <a:pt x="114" y="67"/>
                    </a:lnTo>
                    <a:lnTo>
                      <a:pt x="112" y="70"/>
                    </a:lnTo>
                    <a:lnTo>
                      <a:pt x="100" y="73"/>
                    </a:lnTo>
                    <a:lnTo>
                      <a:pt x="98" y="86"/>
                    </a:lnTo>
                    <a:lnTo>
                      <a:pt x="100" y="94"/>
                    </a:lnTo>
                    <a:lnTo>
                      <a:pt x="98" y="108"/>
                    </a:lnTo>
                    <a:lnTo>
                      <a:pt x="97" y="115"/>
                    </a:lnTo>
                    <a:lnTo>
                      <a:pt x="89" y="115"/>
                    </a:lnTo>
                    <a:lnTo>
                      <a:pt x="85" y="109"/>
                    </a:lnTo>
                    <a:lnTo>
                      <a:pt x="74" y="109"/>
                    </a:lnTo>
                    <a:lnTo>
                      <a:pt x="67" y="112"/>
                    </a:lnTo>
                    <a:lnTo>
                      <a:pt x="62" y="117"/>
                    </a:lnTo>
                    <a:lnTo>
                      <a:pt x="61" y="121"/>
                    </a:lnTo>
                    <a:lnTo>
                      <a:pt x="64" y="124"/>
                    </a:lnTo>
                    <a:lnTo>
                      <a:pt x="61" y="132"/>
                    </a:lnTo>
                    <a:lnTo>
                      <a:pt x="39" y="123"/>
                    </a:lnTo>
                    <a:lnTo>
                      <a:pt x="26" y="108"/>
                    </a:lnTo>
                    <a:lnTo>
                      <a:pt x="24" y="102"/>
                    </a:lnTo>
                    <a:lnTo>
                      <a:pt x="26" y="95"/>
                    </a:lnTo>
                    <a:lnTo>
                      <a:pt x="17" y="92"/>
                    </a:lnTo>
                    <a:lnTo>
                      <a:pt x="7" y="98"/>
                    </a:lnTo>
                    <a:lnTo>
                      <a:pt x="3" y="105"/>
                    </a:lnTo>
                    <a:lnTo>
                      <a:pt x="4" y="97"/>
                    </a:lnTo>
                    <a:lnTo>
                      <a:pt x="7" y="92"/>
                    </a:lnTo>
                    <a:lnTo>
                      <a:pt x="0" y="82"/>
                    </a:lnTo>
                    <a:lnTo>
                      <a:pt x="1" y="76"/>
                    </a:lnTo>
                    <a:lnTo>
                      <a:pt x="10" y="76"/>
                    </a:lnTo>
                    <a:lnTo>
                      <a:pt x="12" y="73"/>
                    </a:lnTo>
                    <a:lnTo>
                      <a:pt x="7" y="68"/>
                    </a:lnTo>
                    <a:lnTo>
                      <a:pt x="24" y="67"/>
                    </a:lnTo>
                    <a:lnTo>
                      <a:pt x="21" y="59"/>
                    </a:lnTo>
                    <a:lnTo>
                      <a:pt x="29" y="57"/>
                    </a:lnTo>
                    <a:lnTo>
                      <a:pt x="36" y="48"/>
                    </a:lnTo>
                    <a:lnTo>
                      <a:pt x="42" y="45"/>
                    </a:lnTo>
                    <a:lnTo>
                      <a:pt x="45" y="50"/>
                    </a:lnTo>
                    <a:lnTo>
                      <a:pt x="53" y="50"/>
                    </a:lnTo>
                    <a:lnTo>
                      <a:pt x="61" y="45"/>
                    </a:lnTo>
                    <a:lnTo>
                      <a:pt x="57" y="39"/>
                    </a:lnTo>
                    <a:lnTo>
                      <a:pt x="56" y="29"/>
                    </a:lnTo>
                    <a:lnTo>
                      <a:pt x="57" y="9"/>
                    </a:lnTo>
                    <a:lnTo>
                      <a:pt x="57" y="4"/>
                    </a:lnTo>
                    <a:lnTo>
                      <a:pt x="64" y="6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9" name="Freeform 1321">
                <a:extLst>
                  <a:ext uri="{FF2B5EF4-FFF2-40B4-BE49-F238E27FC236}">
                    <a16:creationId xmlns:a16="http://schemas.microsoft.com/office/drawing/2014/main" id="{D937AE39-6C64-8B2E-AF97-298A849BA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3021"/>
                <a:ext cx="73" cy="66"/>
              </a:xfrm>
              <a:custGeom>
                <a:avLst/>
                <a:gdLst>
                  <a:gd name="T0" fmla="*/ 71 w 146"/>
                  <a:gd name="T1" fmla="*/ 0 h 132"/>
                  <a:gd name="T2" fmla="*/ 86 w 146"/>
                  <a:gd name="T3" fmla="*/ 9 h 132"/>
                  <a:gd name="T4" fmla="*/ 91 w 146"/>
                  <a:gd name="T5" fmla="*/ 6 h 132"/>
                  <a:gd name="T6" fmla="*/ 97 w 146"/>
                  <a:gd name="T7" fmla="*/ 6 h 132"/>
                  <a:gd name="T8" fmla="*/ 103 w 146"/>
                  <a:gd name="T9" fmla="*/ 12 h 132"/>
                  <a:gd name="T10" fmla="*/ 115 w 146"/>
                  <a:gd name="T11" fmla="*/ 9 h 132"/>
                  <a:gd name="T12" fmla="*/ 124 w 146"/>
                  <a:gd name="T13" fmla="*/ 7 h 132"/>
                  <a:gd name="T14" fmla="*/ 129 w 146"/>
                  <a:gd name="T15" fmla="*/ 18 h 132"/>
                  <a:gd name="T16" fmla="*/ 142 w 146"/>
                  <a:gd name="T17" fmla="*/ 33 h 132"/>
                  <a:gd name="T18" fmla="*/ 146 w 146"/>
                  <a:gd name="T19" fmla="*/ 35 h 132"/>
                  <a:gd name="T20" fmla="*/ 144 w 146"/>
                  <a:gd name="T21" fmla="*/ 39 h 132"/>
                  <a:gd name="T22" fmla="*/ 146 w 146"/>
                  <a:gd name="T23" fmla="*/ 45 h 132"/>
                  <a:gd name="T24" fmla="*/ 139 w 146"/>
                  <a:gd name="T25" fmla="*/ 47 h 132"/>
                  <a:gd name="T26" fmla="*/ 130 w 146"/>
                  <a:gd name="T27" fmla="*/ 50 h 132"/>
                  <a:gd name="T28" fmla="*/ 129 w 146"/>
                  <a:gd name="T29" fmla="*/ 54 h 132"/>
                  <a:gd name="T30" fmla="*/ 123 w 146"/>
                  <a:gd name="T31" fmla="*/ 54 h 132"/>
                  <a:gd name="T32" fmla="*/ 117 w 146"/>
                  <a:gd name="T33" fmla="*/ 57 h 132"/>
                  <a:gd name="T34" fmla="*/ 111 w 146"/>
                  <a:gd name="T35" fmla="*/ 62 h 132"/>
                  <a:gd name="T36" fmla="*/ 114 w 146"/>
                  <a:gd name="T37" fmla="*/ 67 h 132"/>
                  <a:gd name="T38" fmla="*/ 112 w 146"/>
                  <a:gd name="T39" fmla="*/ 70 h 132"/>
                  <a:gd name="T40" fmla="*/ 100 w 146"/>
                  <a:gd name="T41" fmla="*/ 73 h 132"/>
                  <a:gd name="T42" fmla="*/ 98 w 146"/>
                  <a:gd name="T43" fmla="*/ 86 h 132"/>
                  <a:gd name="T44" fmla="*/ 100 w 146"/>
                  <a:gd name="T45" fmla="*/ 94 h 132"/>
                  <a:gd name="T46" fmla="*/ 98 w 146"/>
                  <a:gd name="T47" fmla="*/ 108 h 132"/>
                  <a:gd name="T48" fmla="*/ 97 w 146"/>
                  <a:gd name="T49" fmla="*/ 115 h 132"/>
                  <a:gd name="T50" fmla="*/ 89 w 146"/>
                  <a:gd name="T51" fmla="*/ 115 h 132"/>
                  <a:gd name="T52" fmla="*/ 85 w 146"/>
                  <a:gd name="T53" fmla="*/ 109 h 132"/>
                  <a:gd name="T54" fmla="*/ 74 w 146"/>
                  <a:gd name="T55" fmla="*/ 109 h 132"/>
                  <a:gd name="T56" fmla="*/ 67 w 146"/>
                  <a:gd name="T57" fmla="*/ 112 h 132"/>
                  <a:gd name="T58" fmla="*/ 62 w 146"/>
                  <a:gd name="T59" fmla="*/ 117 h 132"/>
                  <a:gd name="T60" fmla="*/ 61 w 146"/>
                  <a:gd name="T61" fmla="*/ 121 h 132"/>
                  <a:gd name="T62" fmla="*/ 64 w 146"/>
                  <a:gd name="T63" fmla="*/ 124 h 132"/>
                  <a:gd name="T64" fmla="*/ 61 w 146"/>
                  <a:gd name="T65" fmla="*/ 132 h 132"/>
                  <a:gd name="T66" fmla="*/ 39 w 146"/>
                  <a:gd name="T67" fmla="*/ 123 h 132"/>
                  <a:gd name="T68" fmla="*/ 26 w 146"/>
                  <a:gd name="T69" fmla="*/ 108 h 132"/>
                  <a:gd name="T70" fmla="*/ 24 w 146"/>
                  <a:gd name="T71" fmla="*/ 102 h 132"/>
                  <a:gd name="T72" fmla="*/ 26 w 146"/>
                  <a:gd name="T73" fmla="*/ 95 h 132"/>
                  <a:gd name="T74" fmla="*/ 17 w 146"/>
                  <a:gd name="T75" fmla="*/ 92 h 132"/>
                  <a:gd name="T76" fmla="*/ 7 w 146"/>
                  <a:gd name="T77" fmla="*/ 98 h 132"/>
                  <a:gd name="T78" fmla="*/ 3 w 146"/>
                  <a:gd name="T79" fmla="*/ 105 h 132"/>
                  <a:gd name="T80" fmla="*/ 4 w 146"/>
                  <a:gd name="T81" fmla="*/ 97 h 132"/>
                  <a:gd name="T82" fmla="*/ 7 w 146"/>
                  <a:gd name="T83" fmla="*/ 92 h 132"/>
                  <a:gd name="T84" fmla="*/ 0 w 146"/>
                  <a:gd name="T85" fmla="*/ 82 h 132"/>
                  <a:gd name="T86" fmla="*/ 1 w 146"/>
                  <a:gd name="T87" fmla="*/ 76 h 132"/>
                  <a:gd name="T88" fmla="*/ 10 w 146"/>
                  <a:gd name="T89" fmla="*/ 76 h 132"/>
                  <a:gd name="T90" fmla="*/ 12 w 146"/>
                  <a:gd name="T91" fmla="*/ 73 h 132"/>
                  <a:gd name="T92" fmla="*/ 7 w 146"/>
                  <a:gd name="T93" fmla="*/ 68 h 132"/>
                  <a:gd name="T94" fmla="*/ 24 w 146"/>
                  <a:gd name="T95" fmla="*/ 67 h 132"/>
                  <a:gd name="T96" fmla="*/ 21 w 146"/>
                  <a:gd name="T97" fmla="*/ 59 h 132"/>
                  <a:gd name="T98" fmla="*/ 29 w 146"/>
                  <a:gd name="T99" fmla="*/ 57 h 132"/>
                  <a:gd name="T100" fmla="*/ 36 w 146"/>
                  <a:gd name="T101" fmla="*/ 48 h 132"/>
                  <a:gd name="T102" fmla="*/ 42 w 146"/>
                  <a:gd name="T103" fmla="*/ 45 h 132"/>
                  <a:gd name="T104" fmla="*/ 45 w 146"/>
                  <a:gd name="T105" fmla="*/ 50 h 132"/>
                  <a:gd name="T106" fmla="*/ 53 w 146"/>
                  <a:gd name="T107" fmla="*/ 50 h 132"/>
                  <a:gd name="T108" fmla="*/ 61 w 146"/>
                  <a:gd name="T109" fmla="*/ 45 h 132"/>
                  <a:gd name="T110" fmla="*/ 57 w 146"/>
                  <a:gd name="T111" fmla="*/ 39 h 132"/>
                  <a:gd name="T112" fmla="*/ 56 w 146"/>
                  <a:gd name="T113" fmla="*/ 29 h 132"/>
                  <a:gd name="T114" fmla="*/ 57 w 146"/>
                  <a:gd name="T115" fmla="*/ 9 h 132"/>
                  <a:gd name="T116" fmla="*/ 57 w 146"/>
                  <a:gd name="T117" fmla="*/ 4 h 132"/>
                  <a:gd name="T118" fmla="*/ 64 w 146"/>
                  <a:gd name="T119" fmla="*/ 6 h 132"/>
                  <a:gd name="T120" fmla="*/ 71 w 146"/>
                  <a:gd name="T121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" h="132">
                    <a:moveTo>
                      <a:pt x="71" y="0"/>
                    </a:moveTo>
                    <a:lnTo>
                      <a:pt x="86" y="9"/>
                    </a:lnTo>
                    <a:lnTo>
                      <a:pt x="91" y="6"/>
                    </a:lnTo>
                    <a:lnTo>
                      <a:pt x="97" y="6"/>
                    </a:lnTo>
                    <a:lnTo>
                      <a:pt x="103" y="12"/>
                    </a:lnTo>
                    <a:lnTo>
                      <a:pt x="115" y="9"/>
                    </a:lnTo>
                    <a:lnTo>
                      <a:pt x="124" y="7"/>
                    </a:lnTo>
                    <a:lnTo>
                      <a:pt x="129" y="18"/>
                    </a:lnTo>
                    <a:lnTo>
                      <a:pt x="142" y="33"/>
                    </a:lnTo>
                    <a:lnTo>
                      <a:pt x="146" y="35"/>
                    </a:lnTo>
                    <a:lnTo>
                      <a:pt x="144" y="39"/>
                    </a:lnTo>
                    <a:lnTo>
                      <a:pt x="146" y="45"/>
                    </a:lnTo>
                    <a:lnTo>
                      <a:pt x="139" y="47"/>
                    </a:lnTo>
                    <a:lnTo>
                      <a:pt x="130" y="50"/>
                    </a:lnTo>
                    <a:lnTo>
                      <a:pt x="129" y="54"/>
                    </a:lnTo>
                    <a:lnTo>
                      <a:pt x="123" y="54"/>
                    </a:lnTo>
                    <a:lnTo>
                      <a:pt x="117" y="57"/>
                    </a:lnTo>
                    <a:lnTo>
                      <a:pt x="111" y="62"/>
                    </a:lnTo>
                    <a:lnTo>
                      <a:pt x="114" y="67"/>
                    </a:lnTo>
                    <a:lnTo>
                      <a:pt x="112" y="70"/>
                    </a:lnTo>
                    <a:lnTo>
                      <a:pt x="100" y="73"/>
                    </a:lnTo>
                    <a:lnTo>
                      <a:pt x="98" y="86"/>
                    </a:lnTo>
                    <a:lnTo>
                      <a:pt x="100" y="94"/>
                    </a:lnTo>
                    <a:lnTo>
                      <a:pt x="98" y="108"/>
                    </a:lnTo>
                    <a:lnTo>
                      <a:pt x="97" y="115"/>
                    </a:lnTo>
                    <a:lnTo>
                      <a:pt x="89" y="115"/>
                    </a:lnTo>
                    <a:lnTo>
                      <a:pt x="85" y="109"/>
                    </a:lnTo>
                    <a:lnTo>
                      <a:pt x="74" y="109"/>
                    </a:lnTo>
                    <a:lnTo>
                      <a:pt x="67" y="112"/>
                    </a:lnTo>
                    <a:lnTo>
                      <a:pt x="62" y="117"/>
                    </a:lnTo>
                    <a:lnTo>
                      <a:pt x="61" y="121"/>
                    </a:lnTo>
                    <a:lnTo>
                      <a:pt x="64" y="124"/>
                    </a:lnTo>
                    <a:lnTo>
                      <a:pt x="61" y="132"/>
                    </a:lnTo>
                    <a:lnTo>
                      <a:pt x="39" y="123"/>
                    </a:lnTo>
                    <a:lnTo>
                      <a:pt x="26" y="108"/>
                    </a:lnTo>
                    <a:lnTo>
                      <a:pt x="24" y="102"/>
                    </a:lnTo>
                    <a:lnTo>
                      <a:pt x="26" y="95"/>
                    </a:lnTo>
                    <a:lnTo>
                      <a:pt x="17" y="92"/>
                    </a:lnTo>
                    <a:lnTo>
                      <a:pt x="7" y="98"/>
                    </a:lnTo>
                    <a:lnTo>
                      <a:pt x="3" y="105"/>
                    </a:lnTo>
                    <a:lnTo>
                      <a:pt x="4" y="97"/>
                    </a:lnTo>
                    <a:lnTo>
                      <a:pt x="7" y="92"/>
                    </a:lnTo>
                    <a:lnTo>
                      <a:pt x="0" y="82"/>
                    </a:lnTo>
                    <a:lnTo>
                      <a:pt x="1" y="76"/>
                    </a:lnTo>
                    <a:lnTo>
                      <a:pt x="10" y="76"/>
                    </a:lnTo>
                    <a:lnTo>
                      <a:pt x="12" y="73"/>
                    </a:lnTo>
                    <a:lnTo>
                      <a:pt x="7" y="68"/>
                    </a:lnTo>
                    <a:lnTo>
                      <a:pt x="24" y="67"/>
                    </a:lnTo>
                    <a:lnTo>
                      <a:pt x="21" y="59"/>
                    </a:lnTo>
                    <a:lnTo>
                      <a:pt x="29" y="57"/>
                    </a:lnTo>
                    <a:lnTo>
                      <a:pt x="36" y="48"/>
                    </a:lnTo>
                    <a:lnTo>
                      <a:pt x="42" y="45"/>
                    </a:lnTo>
                    <a:lnTo>
                      <a:pt x="45" y="50"/>
                    </a:lnTo>
                    <a:lnTo>
                      <a:pt x="53" y="50"/>
                    </a:lnTo>
                    <a:lnTo>
                      <a:pt x="61" y="45"/>
                    </a:lnTo>
                    <a:lnTo>
                      <a:pt x="57" y="39"/>
                    </a:lnTo>
                    <a:lnTo>
                      <a:pt x="56" y="29"/>
                    </a:lnTo>
                    <a:lnTo>
                      <a:pt x="57" y="9"/>
                    </a:lnTo>
                    <a:lnTo>
                      <a:pt x="57" y="4"/>
                    </a:lnTo>
                    <a:lnTo>
                      <a:pt x="64" y="6"/>
                    </a:lnTo>
                    <a:lnTo>
                      <a:pt x="7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0" name="Freeform 1322">
                <a:extLst>
                  <a:ext uri="{FF2B5EF4-FFF2-40B4-BE49-F238E27FC236}">
                    <a16:creationId xmlns:a16="http://schemas.microsoft.com/office/drawing/2014/main" id="{452D7F55-F55D-A57E-5841-304E89B9F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912"/>
                <a:ext cx="68" cy="89"/>
              </a:xfrm>
              <a:custGeom>
                <a:avLst/>
                <a:gdLst>
                  <a:gd name="T0" fmla="*/ 67 w 137"/>
                  <a:gd name="T1" fmla="*/ 3 h 178"/>
                  <a:gd name="T2" fmla="*/ 38 w 137"/>
                  <a:gd name="T3" fmla="*/ 26 h 178"/>
                  <a:gd name="T4" fmla="*/ 41 w 137"/>
                  <a:gd name="T5" fmla="*/ 52 h 178"/>
                  <a:gd name="T6" fmla="*/ 35 w 137"/>
                  <a:gd name="T7" fmla="*/ 65 h 178"/>
                  <a:gd name="T8" fmla="*/ 56 w 137"/>
                  <a:gd name="T9" fmla="*/ 91 h 178"/>
                  <a:gd name="T10" fmla="*/ 34 w 137"/>
                  <a:gd name="T11" fmla="*/ 102 h 178"/>
                  <a:gd name="T12" fmla="*/ 21 w 137"/>
                  <a:gd name="T13" fmla="*/ 124 h 178"/>
                  <a:gd name="T14" fmla="*/ 8 w 137"/>
                  <a:gd name="T15" fmla="*/ 132 h 178"/>
                  <a:gd name="T16" fmla="*/ 12 w 137"/>
                  <a:gd name="T17" fmla="*/ 144 h 178"/>
                  <a:gd name="T18" fmla="*/ 0 w 137"/>
                  <a:gd name="T19" fmla="*/ 162 h 178"/>
                  <a:gd name="T20" fmla="*/ 6 w 137"/>
                  <a:gd name="T21" fmla="*/ 167 h 178"/>
                  <a:gd name="T22" fmla="*/ 23 w 137"/>
                  <a:gd name="T23" fmla="*/ 178 h 178"/>
                  <a:gd name="T24" fmla="*/ 6 w 137"/>
                  <a:gd name="T25" fmla="*/ 158 h 178"/>
                  <a:gd name="T26" fmla="*/ 31 w 137"/>
                  <a:gd name="T27" fmla="*/ 172 h 178"/>
                  <a:gd name="T28" fmla="*/ 25 w 137"/>
                  <a:gd name="T29" fmla="*/ 143 h 178"/>
                  <a:gd name="T30" fmla="*/ 26 w 137"/>
                  <a:gd name="T31" fmla="*/ 137 h 178"/>
                  <a:gd name="T32" fmla="*/ 31 w 137"/>
                  <a:gd name="T33" fmla="*/ 150 h 178"/>
                  <a:gd name="T34" fmla="*/ 41 w 137"/>
                  <a:gd name="T35" fmla="*/ 165 h 178"/>
                  <a:gd name="T36" fmla="*/ 55 w 137"/>
                  <a:gd name="T37" fmla="*/ 155 h 178"/>
                  <a:gd name="T38" fmla="*/ 87 w 137"/>
                  <a:gd name="T39" fmla="*/ 155 h 178"/>
                  <a:gd name="T40" fmla="*/ 91 w 137"/>
                  <a:gd name="T41" fmla="*/ 152 h 178"/>
                  <a:gd name="T42" fmla="*/ 93 w 137"/>
                  <a:gd name="T43" fmla="*/ 146 h 178"/>
                  <a:gd name="T44" fmla="*/ 114 w 137"/>
                  <a:gd name="T45" fmla="*/ 144 h 178"/>
                  <a:gd name="T46" fmla="*/ 128 w 137"/>
                  <a:gd name="T47" fmla="*/ 146 h 178"/>
                  <a:gd name="T48" fmla="*/ 137 w 137"/>
                  <a:gd name="T49" fmla="*/ 140 h 178"/>
                  <a:gd name="T50" fmla="*/ 132 w 137"/>
                  <a:gd name="T51" fmla="*/ 121 h 178"/>
                  <a:gd name="T52" fmla="*/ 108 w 137"/>
                  <a:gd name="T53" fmla="*/ 118 h 178"/>
                  <a:gd name="T54" fmla="*/ 106 w 137"/>
                  <a:gd name="T55" fmla="*/ 106 h 178"/>
                  <a:gd name="T56" fmla="*/ 103 w 137"/>
                  <a:gd name="T57" fmla="*/ 89 h 178"/>
                  <a:gd name="T58" fmla="*/ 109 w 137"/>
                  <a:gd name="T59" fmla="*/ 59 h 178"/>
                  <a:gd name="T60" fmla="*/ 103 w 137"/>
                  <a:gd name="T61" fmla="*/ 53 h 178"/>
                  <a:gd name="T62" fmla="*/ 97 w 137"/>
                  <a:gd name="T63" fmla="*/ 36 h 178"/>
                  <a:gd name="T64" fmla="*/ 84 w 137"/>
                  <a:gd name="T65" fmla="*/ 18 h 178"/>
                  <a:gd name="T66" fmla="*/ 90 w 137"/>
                  <a:gd name="T67" fmla="*/ 6 h 178"/>
                  <a:gd name="T68" fmla="*/ 70 w 137"/>
                  <a:gd name="T69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7" h="178">
                    <a:moveTo>
                      <a:pt x="70" y="0"/>
                    </a:moveTo>
                    <a:lnTo>
                      <a:pt x="67" y="3"/>
                    </a:lnTo>
                    <a:lnTo>
                      <a:pt x="56" y="6"/>
                    </a:lnTo>
                    <a:lnTo>
                      <a:pt x="38" y="26"/>
                    </a:lnTo>
                    <a:lnTo>
                      <a:pt x="37" y="36"/>
                    </a:lnTo>
                    <a:lnTo>
                      <a:pt x="41" y="52"/>
                    </a:lnTo>
                    <a:lnTo>
                      <a:pt x="38" y="61"/>
                    </a:lnTo>
                    <a:lnTo>
                      <a:pt x="35" y="65"/>
                    </a:lnTo>
                    <a:lnTo>
                      <a:pt x="64" y="88"/>
                    </a:lnTo>
                    <a:lnTo>
                      <a:pt x="56" y="91"/>
                    </a:lnTo>
                    <a:lnTo>
                      <a:pt x="37" y="99"/>
                    </a:lnTo>
                    <a:lnTo>
                      <a:pt x="34" y="102"/>
                    </a:lnTo>
                    <a:lnTo>
                      <a:pt x="31" y="112"/>
                    </a:lnTo>
                    <a:lnTo>
                      <a:pt x="21" y="124"/>
                    </a:lnTo>
                    <a:lnTo>
                      <a:pt x="8" y="129"/>
                    </a:lnTo>
                    <a:lnTo>
                      <a:pt x="8" y="132"/>
                    </a:lnTo>
                    <a:lnTo>
                      <a:pt x="17" y="137"/>
                    </a:lnTo>
                    <a:lnTo>
                      <a:pt x="12" y="144"/>
                    </a:lnTo>
                    <a:lnTo>
                      <a:pt x="2" y="156"/>
                    </a:lnTo>
                    <a:lnTo>
                      <a:pt x="0" y="162"/>
                    </a:lnTo>
                    <a:lnTo>
                      <a:pt x="5" y="162"/>
                    </a:lnTo>
                    <a:lnTo>
                      <a:pt x="6" y="167"/>
                    </a:lnTo>
                    <a:lnTo>
                      <a:pt x="18" y="175"/>
                    </a:lnTo>
                    <a:lnTo>
                      <a:pt x="23" y="178"/>
                    </a:lnTo>
                    <a:lnTo>
                      <a:pt x="28" y="175"/>
                    </a:lnTo>
                    <a:lnTo>
                      <a:pt x="6" y="158"/>
                    </a:lnTo>
                    <a:lnTo>
                      <a:pt x="9" y="155"/>
                    </a:lnTo>
                    <a:lnTo>
                      <a:pt x="31" y="172"/>
                    </a:lnTo>
                    <a:lnTo>
                      <a:pt x="35" y="165"/>
                    </a:lnTo>
                    <a:lnTo>
                      <a:pt x="25" y="143"/>
                    </a:lnTo>
                    <a:lnTo>
                      <a:pt x="20" y="137"/>
                    </a:lnTo>
                    <a:lnTo>
                      <a:pt x="26" y="137"/>
                    </a:lnTo>
                    <a:lnTo>
                      <a:pt x="28" y="141"/>
                    </a:lnTo>
                    <a:lnTo>
                      <a:pt x="31" y="150"/>
                    </a:lnTo>
                    <a:lnTo>
                      <a:pt x="32" y="150"/>
                    </a:lnTo>
                    <a:lnTo>
                      <a:pt x="41" y="165"/>
                    </a:lnTo>
                    <a:lnTo>
                      <a:pt x="53" y="159"/>
                    </a:lnTo>
                    <a:lnTo>
                      <a:pt x="55" y="155"/>
                    </a:lnTo>
                    <a:lnTo>
                      <a:pt x="65" y="149"/>
                    </a:lnTo>
                    <a:lnTo>
                      <a:pt x="87" y="155"/>
                    </a:lnTo>
                    <a:lnTo>
                      <a:pt x="90" y="158"/>
                    </a:lnTo>
                    <a:lnTo>
                      <a:pt x="91" y="152"/>
                    </a:lnTo>
                    <a:lnTo>
                      <a:pt x="94" y="149"/>
                    </a:lnTo>
                    <a:lnTo>
                      <a:pt x="93" y="146"/>
                    </a:lnTo>
                    <a:lnTo>
                      <a:pt x="94" y="140"/>
                    </a:lnTo>
                    <a:lnTo>
                      <a:pt x="114" y="144"/>
                    </a:lnTo>
                    <a:lnTo>
                      <a:pt x="117" y="149"/>
                    </a:lnTo>
                    <a:lnTo>
                      <a:pt x="128" y="146"/>
                    </a:lnTo>
                    <a:lnTo>
                      <a:pt x="131" y="141"/>
                    </a:lnTo>
                    <a:lnTo>
                      <a:pt x="137" y="140"/>
                    </a:lnTo>
                    <a:lnTo>
                      <a:pt x="135" y="127"/>
                    </a:lnTo>
                    <a:lnTo>
                      <a:pt x="132" y="121"/>
                    </a:lnTo>
                    <a:lnTo>
                      <a:pt x="126" y="118"/>
                    </a:lnTo>
                    <a:lnTo>
                      <a:pt x="108" y="118"/>
                    </a:lnTo>
                    <a:lnTo>
                      <a:pt x="105" y="115"/>
                    </a:lnTo>
                    <a:lnTo>
                      <a:pt x="106" y="106"/>
                    </a:lnTo>
                    <a:lnTo>
                      <a:pt x="103" y="97"/>
                    </a:lnTo>
                    <a:lnTo>
                      <a:pt x="103" y="89"/>
                    </a:lnTo>
                    <a:lnTo>
                      <a:pt x="113" y="73"/>
                    </a:lnTo>
                    <a:lnTo>
                      <a:pt x="109" y="59"/>
                    </a:lnTo>
                    <a:lnTo>
                      <a:pt x="111" y="52"/>
                    </a:lnTo>
                    <a:lnTo>
                      <a:pt x="103" y="53"/>
                    </a:lnTo>
                    <a:lnTo>
                      <a:pt x="106" y="45"/>
                    </a:lnTo>
                    <a:lnTo>
                      <a:pt x="97" y="36"/>
                    </a:lnTo>
                    <a:lnTo>
                      <a:pt x="99" y="33"/>
                    </a:lnTo>
                    <a:lnTo>
                      <a:pt x="84" y="18"/>
                    </a:lnTo>
                    <a:lnTo>
                      <a:pt x="91" y="15"/>
                    </a:lnTo>
                    <a:lnTo>
                      <a:pt x="90" y="6"/>
                    </a:lnTo>
                    <a:lnTo>
                      <a:pt x="75" y="9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1" name="Freeform 1323">
                <a:extLst>
                  <a:ext uri="{FF2B5EF4-FFF2-40B4-BE49-F238E27FC236}">
                    <a16:creationId xmlns:a16="http://schemas.microsoft.com/office/drawing/2014/main" id="{007D2B3F-BBC4-644B-DF02-5BFF9B0F4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912"/>
                <a:ext cx="68" cy="89"/>
              </a:xfrm>
              <a:custGeom>
                <a:avLst/>
                <a:gdLst>
                  <a:gd name="T0" fmla="*/ 75 w 137"/>
                  <a:gd name="T1" fmla="*/ 9 h 178"/>
                  <a:gd name="T2" fmla="*/ 91 w 137"/>
                  <a:gd name="T3" fmla="*/ 15 h 178"/>
                  <a:gd name="T4" fmla="*/ 99 w 137"/>
                  <a:gd name="T5" fmla="*/ 33 h 178"/>
                  <a:gd name="T6" fmla="*/ 106 w 137"/>
                  <a:gd name="T7" fmla="*/ 45 h 178"/>
                  <a:gd name="T8" fmla="*/ 111 w 137"/>
                  <a:gd name="T9" fmla="*/ 52 h 178"/>
                  <a:gd name="T10" fmla="*/ 113 w 137"/>
                  <a:gd name="T11" fmla="*/ 73 h 178"/>
                  <a:gd name="T12" fmla="*/ 103 w 137"/>
                  <a:gd name="T13" fmla="*/ 97 h 178"/>
                  <a:gd name="T14" fmla="*/ 105 w 137"/>
                  <a:gd name="T15" fmla="*/ 115 h 178"/>
                  <a:gd name="T16" fmla="*/ 126 w 137"/>
                  <a:gd name="T17" fmla="*/ 118 h 178"/>
                  <a:gd name="T18" fmla="*/ 135 w 137"/>
                  <a:gd name="T19" fmla="*/ 127 h 178"/>
                  <a:gd name="T20" fmla="*/ 131 w 137"/>
                  <a:gd name="T21" fmla="*/ 141 h 178"/>
                  <a:gd name="T22" fmla="*/ 117 w 137"/>
                  <a:gd name="T23" fmla="*/ 149 h 178"/>
                  <a:gd name="T24" fmla="*/ 94 w 137"/>
                  <a:gd name="T25" fmla="*/ 140 h 178"/>
                  <a:gd name="T26" fmla="*/ 94 w 137"/>
                  <a:gd name="T27" fmla="*/ 149 h 178"/>
                  <a:gd name="T28" fmla="*/ 90 w 137"/>
                  <a:gd name="T29" fmla="*/ 158 h 178"/>
                  <a:gd name="T30" fmla="*/ 65 w 137"/>
                  <a:gd name="T31" fmla="*/ 149 h 178"/>
                  <a:gd name="T32" fmla="*/ 53 w 137"/>
                  <a:gd name="T33" fmla="*/ 159 h 178"/>
                  <a:gd name="T34" fmla="*/ 32 w 137"/>
                  <a:gd name="T35" fmla="*/ 150 h 178"/>
                  <a:gd name="T36" fmla="*/ 28 w 137"/>
                  <a:gd name="T37" fmla="*/ 141 h 178"/>
                  <a:gd name="T38" fmla="*/ 20 w 137"/>
                  <a:gd name="T39" fmla="*/ 137 h 178"/>
                  <a:gd name="T40" fmla="*/ 35 w 137"/>
                  <a:gd name="T41" fmla="*/ 165 h 178"/>
                  <a:gd name="T42" fmla="*/ 9 w 137"/>
                  <a:gd name="T43" fmla="*/ 155 h 178"/>
                  <a:gd name="T44" fmla="*/ 28 w 137"/>
                  <a:gd name="T45" fmla="*/ 175 h 178"/>
                  <a:gd name="T46" fmla="*/ 18 w 137"/>
                  <a:gd name="T47" fmla="*/ 175 h 178"/>
                  <a:gd name="T48" fmla="*/ 5 w 137"/>
                  <a:gd name="T49" fmla="*/ 162 h 178"/>
                  <a:gd name="T50" fmla="*/ 2 w 137"/>
                  <a:gd name="T51" fmla="*/ 156 h 178"/>
                  <a:gd name="T52" fmla="*/ 17 w 137"/>
                  <a:gd name="T53" fmla="*/ 137 h 178"/>
                  <a:gd name="T54" fmla="*/ 8 w 137"/>
                  <a:gd name="T55" fmla="*/ 129 h 178"/>
                  <a:gd name="T56" fmla="*/ 31 w 137"/>
                  <a:gd name="T57" fmla="*/ 112 h 178"/>
                  <a:gd name="T58" fmla="*/ 37 w 137"/>
                  <a:gd name="T59" fmla="*/ 99 h 178"/>
                  <a:gd name="T60" fmla="*/ 64 w 137"/>
                  <a:gd name="T61" fmla="*/ 88 h 178"/>
                  <a:gd name="T62" fmla="*/ 38 w 137"/>
                  <a:gd name="T63" fmla="*/ 61 h 178"/>
                  <a:gd name="T64" fmla="*/ 37 w 137"/>
                  <a:gd name="T65" fmla="*/ 36 h 178"/>
                  <a:gd name="T66" fmla="*/ 56 w 137"/>
                  <a:gd name="T67" fmla="*/ 6 h 178"/>
                  <a:gd name="T68" fmla="*/ 70 w 137"/>
                  <a:gd name="T69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7" h="178">
                    <a:moveTo>
                      <a:pt x="70" y="0"/>
                    </a:moveTo>
                    <a:lnTo>
                      <a:pt x="75" y="9"/>
                    </a:lnTo>
                    <a:lnTo>
                      <a:pt x="90" y="6"/>
                    </a:lnTo>
                    <a:lnTo>
                      <a:pt x="91" y="15"/>
                    </a:lnTo>
                    <a:lnTo>
                      <a:pt x="84" y="18"/>
                    </a:lnTo>
                    <a:lnTo>
                      <a:pt x="99" y="33"/>
                    </a:lnTo>
                    <a:lnTo>
                      <a:pt x="97" y="36"/>
                    </a:lnTo>
                    <a:lnTo>
                      <a:pt x="106" y="45"/>
                    </a:lnTo>
                    <a:lnTo>
                      <a:pt x="103" y="53"/>
                    </a:lnTo>
                    <a:lnTo>
                      <a:pt x="111" y="52"/>
                    </a:lnTo>
                    <a:lnTo>
                      <a:pt x="109" y="59"/>
                    </a:lnTo>
                    <a:lnTo>
                      <a:pt x="113" y="73"/>
                    </a:lnTo>
                    <a:lnTo>
                      <a:pt x="103" y="89"/>
                    </a:lnTo>
                    <a:lnTo>
                      <a:pt x="103" y="97"/>
                    </a:lnTo>
                    <a:lnTo>
                      <a:pt x="106" y="106"/>
                    </a:lnTo>
                    <a:lnTo>
                      <a:pt x="105" y="115"/>
                    </a:lnTo>
                    <a:lnTo>
                      <a:pt x="108" y="118"/>
                    </a:lnTo>
                    <a:lnTo>
                      <a:pt x="126" y="118"/>
                    </a:lnTo>
                    <a:lnTo>
                      <a:pt x="132" y="121"/>
                    </a:lnTo>
                    <a:lnTo>
                      <a:pt x="135" y="127"/>
                    </a:lnTo>
                    <a:lnTo>
                      <a:pt x="137" y="140"/>
                    </a:lnTo>
                    <a:lnTo>
                      <a:pt x="131" y="141"/>
                    </a:lnTo>
                    <a:lnTo>
                      <a:pt x="128" y="146"/>
                    </a:lnTo>
                    <a:lnTo>
                      <a:pt x="117" y="149"/>
                    </a:lnTo>
                    <a:lnTo>
                      <a:pt x="114" y="144"/>
                    </a:lnTo>
                    <a:lnTo>
                      <a:pt x="94" y="140"/>
                    </a:lnTo>
                    <a:lnTo>
                      <a:pt x="93" y="146"/>
                    </a:lnTo>
                    <a:lnTo>
                      <a:pt x="94" y="149"/>
                    </a:lnTo>
                    <a:lnTo>
                      <a:pt x="91" y="152"/>
                    </a:lnTo>
                    <a:lnTo>
                      <a:pt x="90" y="158"/>
                    </a:lnTo>
                    <a:lnTo>
                      <a:pt x="87" y="155"/>
                    </a:lnTo>
                    <a:lnTo>
                      <a:pt x="65" y="149"/>
                    </a:lnTo>
                    <a:lnTo>
                      <a:pt x="55" y="155"/>
                    </a:lnTo>
                    <a:lnTo>
                      <a:pt x="53" y="159"/>
                    </a:lnTo>
                    <a:lnTo>
                      <a:pt x="41" y="165"/>
                    </a:lnTo>
                    <a:lnTo>
                      <a:pt x="32" y="150"/>
                    </a:lnTo>
                    <a:lnTo>
                      <a:pt x="31" y="150"/>
                    </a:lnTo>
                    <a:lnTo>
                      <a:pt x="28" y="141"/>
                    </a:lnTo>
                    <a:lnTo>
                      <a:pt x="26" y="137"/>
                    </a:lnTo>
                    <a:lnTo>
                      <a:pt x="20" y="137"/>
                    </a:lnTo>
                    <a:lnTo>
                      <a:pt x="25" y="143"/>
                    </a:lnTo>
                    <a:lnTo>
                      <a:pt x="35" y="165"/>
                    </a:lnTo>
                    <a:lnTo>
                      <a:pt x="31" y="172"/>
                    </a:lnTo>
                    <a:lnTo>
                      <a:pt x="9" y="155"/>
                    </a:lnTo>
                    <a:lnTo>
                      <a:pt x="6" y="158"/>
                    </a:lnTo>
                    <a:lnTo>
                      <a:pt x="28" y="175"/>
                    </a:lnTo>
                    <a:lnTo>
                      <a:pt x="23" y="178"/>
                    </a:lnTo>
                    <a:lnTo>
                      <a:pt x="18" y="175"/>
                    </a:lnTo>
                    <a:lnTo>
                      <a:pt x="6" y="167"/>
                    </a:lnTo>
                    <a:lnTo>
                      <a:pt x="5" y="162"/>
                    </a:lnTo>
                    <a:lnTo>
                      <a:pt x="0" y="162"/>
                    </a:lnTo>
                    <a:lnTo>
                      <a:pt x="2" y="156"/>
                    </a:lnTo>
                    <a:lnTo>
                      <a:pt x="12" y="144"/>
                    </a:lnTo>
                    <a:lnTo>
                      <a:pt x="17" y="137"/>
                    </a:lnTo>
                    <a:lnTo>
                      <a:pt x="8" y="132"/>
                    </a:lnTo>
                    <a:lnTo>
                      <a:pt x="8" y="129"/>
                    </a:lnTo>
                    <a:lnTo>
                      <a:pt x="21" y="124"/>
                    </a:lnTo>
                    <a:lnTo>
                      <a:pt x="31" y="112"/>
                    </a:lnTo>
                    <a:lnTo>
                      <a:pt x="34" y="102"/>
                    </a:lnTo>
                    <a:lnTo>
                      <a:pt x="37" y="99"/>
                    </a:lnTo>
                    <a:lnTo>
                      <a:pt x="56" y="91"/>
                    </a:lnTo>
                    <a:lnTo>
                      <a:pt x="64" y="88"/>
                    </a:lnTo>
                    <a:lnTo>
                      <a:pt x="35" y="65"/>
                    </a:lnTo>
                    <a:lnTo>
                      <a:pt x="38" y="61"/>
                    </a:lnTo>
                    <a:lnTo>
                      <a:pt x="41" y="52"/>
                    </a:lnTo>
                    <a:lnTo>
                      <a:pt x="37" y="36"/>
                    </a:lnTo>
                    <a:lnTo>
                      <a:pt x="38" y="26"/>
                    </a:lnTo>
                    <a:lnTo>
                      <a:pt x="56" y="6"/>
                    </a:lnTo>
                    <a:lnTo>
                      <a:pt x="67" y="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2" name="Freeform 1324">
                <a:extLst>
                  <a:ext uri="{FF2B5EF4-FFF2-40B4-BE49-F238E27FC236}">
                    <a16:creationId xmlns:a16="http://schemas.microsoft.com/office/drawing/2014/main" id="{2246FEF6-65B5-94E3-D1F1-30B8EC58C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912"/>
                <a:ext cx="68" cy="89"/>
              </a:xfrm>
              <a:custGeom>
                <a:avLst/>
                <a:gdLst>
                  <a:gd name="T0" fmla="*/ 75 w 137"/>
                  <a:gd name="T1" fmla="*/ 9 h 178"/>
                  <a:gd name="T2" fmla="*/ 91 w 137"/>
                  <a:gd name="T3" fmla="*/ 15 h 178"/>
                  <a:gd name="T4" fmla="*/ 99 w 137"/>
                  <a:gd name="T5" fmla="*/ 33 h 178"/>
                  <a:gd name="T6" fmla="*/ 106 w 137"/>
                  <a:gd name="T7" fmla="*/ 45 h 178"/>
                  <a:gd name="T8" fmla="*/ 111 w 137"/>
                  <a:gd name="T9" fmla="*/ 52 h 178"/>
                  <a:gd name="T10" fmla="*/ 113 w 137"/>
                  <a:gd name="T11" fmla="*/ 73 h 178"/>
                  <a:gd name="T12" fmla="*/ 103 w 137"/>
                  <a:gd name="T13" fmla="*/ 97 h 178"/>
                  <a:gd name="T14" fmla="*/ 105 w 137"/>
                  <a:gd name="T15" fmla="*/ 115 h 178"/>
                  <a:gd name="T16" fmla="*/ 126 w 137"/>
                  <a:gd name="T17" fmla="*/ 118 h 178"/>
                  <a:gd name="T18" fmla="*/ 135 w 137"/>
                  <a:gd name="T19" fmla="*/ 127 h 178"/>
                  <a:gd name="T20" fmla="*/ 131 w 137"/>
                  <a:gd name="T21" fmla="*/ 141 h 178"/>
                  <a:gd name="T22" fmla="*/ 117 w 137"/>
                  <a:gd name="T23" fmla="*/ 149 h 178"/>
                  <a:gd name="T24" fmla="*/ 94 w 137"/>
                  <a:gd name="T25" fmla="*/ 140 h 178"/>
                  <a:gd name="T26" fmla="*/ 94 w 137"/>
                  <a:gd name="T27" fmla="*/ 149 h 178"/>
                  <a:gd name="T28" fmla="*/ 90 w 137"/>
                  <a:gd name="T29" fmla="*/ 158 h 178"/>
                  <a:gd name="T30" fmla="*/ 65 w 137"/>
                  <a:gd name="T31" fmla="*/ 149 h 178"/>
                  <a:gd name="T32" fmla="*/ 53 w 137"/>
                  <a:gd name="T33" fmla="*/ 159 h 178"/>
                  <a:gd name="T34" fmla="*/ 32 w 137"/>
                  <a:gd name="T35" fmla="*/ 150 h 178"/>
                  <a:gd name="T36" fmla="*/ 28 w 137"/>
                  <a:gd name="T37" fmla="*/ 141 h 178"/>
                  <a:gd name="T38" fmla="*/ 20 w 137"/>
                  <a:gd name="T39" fmla="*/ 137 h 178"/>
                  <a:gd name="T40" fmla="*/ 35 w 137"/>
                  <a:gd name="T41" fmla="*/ 165 h 178"/>
                  <a:gd name="T42" fmla="*/ 9 w 137"/>
                  <a:gd name="T43" fmla="*/ 155 h 178"/>
                  <a:gd name="T44" fmla="*/ 28 w 137"/>
                  <a:gd name="T45" fmla="*/ 175 h 178"/>
                  <a:gd name="T46" fmla="*/ 18 w 137"/>
                  <a:gd name="T47" fmla="*/ 175 h 178"/>
                  <a:gd name="T48" fmla="*/ 5 w 137"/>
                  <a:gd name="T49" fmla="*/ 162 h 178"/>
                  <a:gd name="T50" fmla="*/ 2 w 137"/>
                  <a:gd name="T51" fmla="*/ 156 h 178"/>
                  <a:gd name="T52" fmla="*/ 17 w 137"/>
                  <a:gd name="T53" fmla="*/ 137 h 178"/>
                  <a:gd name="T54" fmla="*/ 8 w 137"/>
                  <a:gd name="T55" fmla="*/ 129 h 178"/>
                  <a:gd name="T56" fmla="*/ 31 w 137"/>
                  <a:gd name="T57" fmla="*/ 112 h 178"/>
                  <a:gd name="T58" fmla="*/ 37 w 137"/>
                  <a:gd name="T59" fmla="*/ 99 h 178"/>
                  <a:gd name="T60" fmla="*/ 64 w 137"/>
                  <a:gd name="T61" fmla="*/ 88 h 178"/>
                  <a:gd name="T62" fmla="*/ 38 w 137"/>
                  <a:gd name="T63" fmla="*/ 61 h 178"/>
                  <a:gd name="T64" fmla="*/ 37 w 137"/>
                  <a:gd name="T65" fmla="*/ 36 h 178"/>
                  <a:gd name="T66" fmla="*/ 56 w 137"/>
                  <a:gd name="T67" fmla="*/ 6 h 178"/>
                  <a:gd name="T68" fmla="*/ 70 w 137"/>
                  <a:gd name="T69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7" h="178">
                    <a:moveTo>
                      <a:pt x="70" y="0"/>
                    </a:moveTo>
                    <a:lnTo>
                      <a:pt x="75" y="9"/>
                    </a:lnTo>
                    <a:lnTo>
                      <a:pt x="90" y="6"/>
                    </a:lnTo>
                    <a:lnTo>
                      <a:pt x="91" y="15"/>
                    </a:lnTo>
                    <a:lnTo>
                      <a:pt x="84" y="18"/>
                    </a:lnTo>
                    <a:lnTo>
                      <a:pt x="99" y="33"/>
                    </a:lnTo>
                    <a:lnTo>
                      <a:pt x="97" y="36"/>
                    </a:lnTo>
                    <a:lnTo>
                      <a:pt x="106" y="45"/>
                    </a:lnTo>
                    <a:lnTo>
                      <a:pt x="103" y="53"/>
                    </a:lnTo>
                    <a:lnTo>
                      <a:pt x="111" y="52"/>
                    </a:lnTo>
                    <a:lnTo>
                      <a:pt x="109" y="59"/>
                    </a:lnTo>
                    <a:lnTo>
                      <a:pt x="113" y="73"/>
                    </a:lnTo>
                    <a:lnTo>
                      <a:pt x="103" y="89"/>
                    </a:lnTo>
                    <a:lnTo>
                      <a:pt x="103" y="97"/>
                    </a:lnTo>
                    <a:lnTo>
                      <a:pt x="106" y="106"/>
                    </a:lnTo>
                    <a:lnTo>
                      <a:pt x="105" y="115"/>
                    </a:lnTo>
                    <a:lnTo>
                      <a:pt x="108" y="118"/>
                    </a:lnTo>
                    <a:lnTo>
                      <a:pt x="126" y="118"/>
                    </a:lnTo>
                    <a:lnTo>
                      <a:pt x="132" y="121"/>
                    </a:lnTo>
                    <a:lnTo>
                      <a:pt x="135" y="127"/>
                    </a:lnTo>
                    <a:lnTo>
                      <a:pt x="137" y="140"/>
                    </a:lnTo>
                    <a:lnTo>
                      <a:pt x="131" y="141"/>
                    </a:lnTo>
                    <a:lnTo>
                      <a:pt x="128" y="146"/>
                    </a:lnTo>
                    <a:lnTo>
                      <a:pt x="117" y="149"/>
                    </a:lnTo>
                    <a:lnTo>
                      <a:pt x="114" y="144"/>
                    </a:lnTo>
                    <a:lnTo>
                      <a:pt x="94" y="140"/>
                    </a:lnTo>
                    <a:lnTo>
                      <a:pt x="93" y="146"/>
                    </a:lnTo>
                    <a:lnTo>
                      <a:pt x="94" y="149"/>
                    </a:lnTo>
                    <a:lnTo>
                      <a:pt x="91" y="152"/>
                    </a:lnTo>
                    <a:lnTo>
                      <a:pt x="90" y="158"/>
                    </a:lnTo>
                    <a:lnTo>
                      <a:pt x="87" y="155"/>
                    </a:lnTo>
                    <a:lnTo>
                      <a:pt x="65" y="149"/>
                    </a:lnTo>
                    <a:lnTo>
                      <a:pt x="55" y="155"/>
                    </a:lnTo>
                    <a:lnTo>
                      <a:pt x="53" y="159"/>
                    </a:lnTo>
                    <a:lnTo>
                      <a:pt x="41" y="165"/>
                    </a:lnTo>
                    <a:lnTo>
                      <a:pt x="32" y="150"/>
                    </a:lnTo>
                    <a:lnTo>
                      <a:pt x="31" y="150"/>
                    </a:lnTo>
                    <a:lnTo>
                      <a:pt x="28" y="141"/>
                    </a:lnTo>
                    <a:lnTo>
                      <a:pt x="26" y="137"/>
                    </a:lnTo>
                    <a:lnTo>
                      <a:pt x="20" y="137"/>
                    </a:lnTo>
                    <a:lnTo>
                      <a:pt x="25" y="143"/>
                    </a:lnTo>
                    <a:lnTo>
                      <a:pt x="35" y="165"/>
                    </a:lnTo>
                    <a:lnTo>
                      <a:pt x="31" y="172"/>
                    </a:lnTo>
                    <a:lnTo>
                      <a:pt x="9" y="155"/>
                    </a:lnTo>
                    <a:lnTo>
                      <a:pt x="6" y="158"/>
                    </a:lnTo>
                    <a:lnTo>
                      <a:pt x="28" y="175"/>
                    </a:lnTo>
                    <a:lnTo>
                      <a:pt x="23" y="178"/>
                    </a:lnTo>
                    <a:lnTo>
                      <a:pt x="18" y="175"/>
                    </a:lnTo>
                    <a:lnTo>
                      <a:pt x="6" y="167"/>
                    </a:lnTo>
                    <a:lnTo>
                      <a:pt x="5" y="162"/>
                    </a:lnTo>
                    <a:lnTo>
                      <a:pt x="0" y="162"/>
                    </a:lnTo>
                    <a:lnTo>
                      <a:pt x="2" y="156"/>
                    </a:lnTo>
                    <a:lnTo>
                      <a:pt x="12" y="144"/>
                    </a:lnTo>
                    <a:lnTo>
                      <a:pt x="17" y="137"/>
                    </a:lnTo>
                    <a:lnTo>
                      <a:pt x="8" y="132"/>
                    </a:lnTo>
                    <a:lnTo>
                      <a:pt x="8" y="129"/>
                    </a:lnTo>
                    <a:lnTo>
                      <a:pt x="21" y="124"/>
                    </a:lnTo>
                    <a:lnTo>
                      <a:pt x="31" y="112"/>
                    </a:lnTo>
                    <a:lnTo>
                      <a:pt x="34" y="102"/>
                    </a:lnTo>
                    <a:lnTo>
                      <a:pt x="37" y="99"/>
                    </a:lnTo>
                    <a:lnTo>
                      <a:pt x="56" y="91"/>
                    </a:lnTo>
                    <a:lnTo>
                      <a:pt x="64" y="88"/>
                    </a:lnTo>
                    <a:lnTo>
                      <a:pt x="35" y="65"/>
                    </a:lnTo>
                    <a:lnTo>
                      <a:pt x="38" y="61"/>
                    </a:lnTo>
                    <a:lnTo>
                      <a:pt x="41" y="52"/>
                    </a:lnTo>
                    <a:lnTo>
                      <a:pt x="37" y="36"/>
                    </a:lnTo>
                    <a:lnTo>
                      <a:pt x="38" y="26"/>
                    </a:lnTo>
                    <a:lnTo>
                      <a:pt x="56" y="6"/>
                    </a:lnTo>
                    <a:lnTo>
                      <a:pt x="67" y="3"/>
                    </a:lnTo>
                    <a:lnTo>
                      <a:pt x="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3" name="Freeform 1325">
                <a:extLst>
                  <a:ext uri="{FF2B5EF4-FFF2-40B4-BE49-F238E27FC236}">
                    <a16:creationId xmlns:a16="http://schemas.microsoft.com/office/drawing/2014/main" id="{E2324BF7-5491-28E3-9902-CFD12015F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961"/>
                <a:ext cx="77" cy="48"/>
              </a:xfrm>
              <a:custGeom>
                <a:avLst/>
                <a:gdLst>
                  <a:gd name="T0" fmla="*/ 98 w 154"/>
                  <a:gd name="T1" fmla="*/ 14 h 97"/>
                  <a:gd name="T2" fmla="*/ 101 w 154"/>
                  <a:gd name="T3" fmla="*/ 17 h 97"/>
                  <a:gd name="T4" fmla="*/ 103 w 154"/>
                  <a:gd name="T5" fmla="*/ 23 h 97"/>
                  <a:gd name="T6" fmla="*/ 101 w 154"/>
                  <a:gd name="T7" fmla="*/ 32 h 97"/>
                  <a:gd name="T8" fmla="*/ 92 w 154"/>
                  <a:gd name="T9" fmla="*/ 40 h 97"/>
                  <a:gd name="T10" fmla="*/ 85 w 154"/>
                  <a:gd name="T11" fmla="*/ 44 h 97"/>
                  <a:gd name="T12" fmla="*/ 88 w 154"/>
                  <a:gd name="T13" fmla="*/ 50 h 97"/>
                  <a:gd name="T14" fmla="*/ 73 w 154"/>
                  <a:gd name="T15" fmla="*/ 58 h 97"/>
                  <a:gd name="T16" fmla="*/ 65 w 154"/>
                  <a:gd name="T17" fmla="*/ 59 h 97"/>
                  <a:gd name="T18" fmla="*/ 62 w 154"/>
                  <a:gd name="T19" fmla="*/ 55 h 97"/>
                  <a:gd name="T20" fmla="*/ 54 w 154"/>
                  <a:gd name="T21" fmla="*/ 58 h 97"/>
                  <a:gd name="T22" fmla="*/ 51 w 154"/>
                  <a:gd name="T23" fmla="*/ 55 h 97"/>
                  <a:gd name="T24" fmla="*/ 45 w 154"/>
                  <a:gd name="T25" fmla="*/ 56 h 97"/>
                  <a:gd name="T26" fmla="*/ 35 w 154"/>
                  <a:gd name="T27" fmla="*/ 49 h 97"/>
                  <a:gd name="T28" fmla="*/ 25 w 154"/>
                  <a:gd name="T29" fmla="*/ 47 h 97"/>
                  <a:gd name="T30" fmla="*/ 19 w 154"/>
                  <a:gd name="T31" fmla="*/ 47 h 97"/>
                  <a:gd name="T32" fmla="*/ 16 w 154"/>
                  <a:gd name="T33" fmla="*/ 49 h 97"/>
                  <a:gd name="T34" fmla="*/ 16 w 154"/>
                  <a:gd name="T35" fmla="*/ 55 h 97"/>
                  <a:gd name="T36" fmla="*/ 6 w 154"/>
                  <a:gd name="T37" fmla="*/ 58 h 97"/>
                  <a:gd name="T38" fmla="*/ 4 w 154"/>
                  <a:gd name="T39" fmla="*/ 68 h 97"/>
                  <a:gd name="T40" fmla="*/ 0 w 154"/>
                  <a:gd name="T41" fmla="*/ 72 h 97"/>
                  <a:gd name="T42" fmla="*/ 9 w 154"/>
                  <a:gd name="T43" fmla="*/ 88 h 97"/>
                  <a:gd name="T44" fmla="*/ 22 w 154"/>
                  <a:gd name="T45" fmla="*/ 82 h 97"/>
                  <a:gd name="T46" fmla="*/ 30 w 154"/>
                  <a:gd name="T47" fmla="*/ 90 h 97"/>
                  <a:gd name="T48" fmla="*/ 33 w 154"/>
                  <a:gd name="T49" fmla="*/ 97 h 97"/>
                  <a:gd name="T50" fmla="*/ 39 w 154"/>
                  <a:gd name="T51" fmla="*/ 94 h 97"/>
                  <a:gd name="T52" fmla="*/ 44 w 154"/>
                  <a:gd name="T53" fmla="*/ 90 h 97"/>
                  <a:gd name="T54" fmla="*/ 51 w 154"/>
                  <a:gd name="T55" fmla="*/ 91 h 97"/>
                  <a:gd name="T56" fmla="*/ 50 w 154"/>
                  <a:gd name="T57" fmla="*/ 85 h 97"/>
                  <a:gd name="T58" fmla="*/ 59 w 154"/>
                  <a:gd name="T59" fmla="*/ 79 h 97"/>
                  <a:gd name="T60" fmla="*/ 65 w 154"/>
                  <a:gd name="T61" fmla="*/ 84 h 97"/>
                  <a:gd name="T62" fmla="*/ 65 w 154"/>
                  <a:gd name="T63" fmla="*/ 94 h 97"/>
                  <a:gd name="T64" fmla="*/ 74 w 154"/>
                  <a:gd name="T65" fmla="*/ 91 h 97"/>
                  <a:gd name="T66" fmla="*/ 83 w 154"/>
                  <a:gd name="T67" fmla="*/ 90 h 97"/>
                  <a:gd name="T68" fmla="*/ 91 w 154"/>
                  <a:gd name="T69" fmla="*/ 84 h 97"/>
                  <a:gd name="T70" fmla="*/ 98 w 154"/>
                  <a:gd name="T71" fmla="*/ 81 h 97"/>
                  <a:gd name="T72" fmla="*/ 104 w 154"/>
                  <a:gd name="T73" fmla="*/ 81 h 97"/>
                  <a:gd name="T74" fmla="*/ 109 w 154"/>
                  <a:gd name="T75" fmla="*/ 78 h 97"/>
                  <a:gd name="T76" fmla="*/ 114 w 154"/>
                  <a:gd name="T77" fmla="*/ 79 h 97"/>
                  <a:gd name="T78" fmla="*/ 120 w 154"/>
                  <a:gd name="T79" fmla="*/ 76 h 97"/>
                  <a:gd name="T80" fmla="*/ 123 w 154"/>
                  <a:gd name="T81" fmla="*/ 81 h 97"/>
                  <a:gd name="T82" fmla="*/ 127 w 154"/>
                  <a:gd name="T83" fmla="*/ 82 h 97"/>
                  <a:gd name="T84" fmla="*/ 136 w 154"/>
                  <a:gd name="T85" fmla="*/ 78 h 97"/>
                  <a:gd name="T86" fmla="*/ 138 w 154"/>
                  <a:gd name="T87" fmla="*/ 72 h 97"/>
                  <a:gd name="T88" fmla="*/ 148 w 154"/>
                  <a:gd name="T89" fmla="*/ 55 h 97"/>
                  <a:gd name="T90" fmla="*/ 151 w 154"/>
                  <a:gd name="T91" fmla="*/ 55 h 97"/>
                  <a:gd name="T92" fmla="*/ 154 w 154"/>
                  <a:gd name="T93" fmla="*/ 49 h 97"/>
                  <a:gd name="T94" fmla="*/ 150 w 154"/>
                  <a:gd name="T95" fmla="*/ 46 h 97"/>
                  <a:gd name="T96" fmla="*/ 150 w 154"/>
                  <a:gd name="T97" fmla="*/ 37 h 97"/>
                  <a:gd name="T98" fmla="*/ 147 w 154"/>
                  <a:gd name="T99" fmla="*/ 34 h 97"/>
                  <a:gd name="T100" fmla="*/ 121 w 154"/>
                  <a:gd name="T101" fmla="*/ 14 h 97"/>
                  <a:gd name="T102" fmla="*/ 123 w 154"/>
                  <a:gd name="T103" fmla="*/ 6 h 97"/>
                  <a:gd name="T104" fmla="*/ 118 w 154"/>
                  <a:gd name="T105" fmla="*/ 0 h 97"/>
                  <a:gd name="T106" fmla="*/ 114 w 154"/>
                  <a:gd name="T107" fmla="*/ 0 h 97"/>
                  <a:gd name="T108" fmla="*/ 106 w 154"/>
                  <a:gd name="T109" fmla="*/ 9 h 97"/>
                  <a:gd name="T110" fmla="*/ 98 w 154"/>
                  <a:gd name="T111" fmla="*/ 1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4" h="97">
                    <a:moveTo>
                      <a:pt x="98" y="14"/>
                    </a:moveTo>
                    <a:lnTo>
                      <a:pt x="101" y="17"/>
                    </a:lnTo>
                    <a:lnTo>
                      <a:pt x="103" y="23"/>
                    </a:lnTo>
                    <a:lnTo>
                      <a:pt x="101" y="32"/>
                    </a:lnTo>
                    <a:lnTo>
                      <a:pt x="92" y="40"/>
                    </a:lnTo>
                    <a:lnTo>
                      <a:pt x="85" y="44"/>
                    </a:lnTo>
                    <a:lnTo>
                      <a:pt x="88" y="50"/>
                    </a:lnTo>
                    <a:lnTo>
                      <a:pt x="73" y="58"/>
                    </a:lnTo>
                    <a:lnTo>
                      <a:pt x="65" y="59"/>
                    </a:lnTo>
                    <a:lnTo>
                      <a:pt x="62" y="55"/>
                    </a:lnTo>
                    <a:lnTo>
                      <a:pt x="54" y="58"/>
                    </a:lnTo>
                    <a:lnTo>
                      <a:pt x="51" y="55"/>
                    </a:lnTo>
                    <a:lnTo>
                      <a:pt x="45" y="56"/>
                    </a:lnTo>
                    <a:lnTo>
                      <a:pt x="35" y="49"/>
                    </a:lnTo>
                    <a:lnTo>
                      <a:pt x="25" y="47"/>
                    </a:lnTo>
                    <a:lnTo>
                      <a:pt x="19" y="47"/>
                    </a:lnTo>
                    <a:lnTo>
                      <a:pt x="16" y="49"/>
                    </a:lnTo>
                    <a:lnTo>
                      <a:pt x="16" y="55"/>
                    </a:lnTo>
                    <a:lnTo>
                      <a:pt x="6" y="58"/>
                    </a:lnTo>
                    <a:lnTo>
                      <a:pt x="4" y="68"/>
                    </a:lnTo>
                    <a:lnTo>
                      <a:pt x="0" y="72"/>
                    </a:lnTo>
                    <a:lnTo>
                      <a:pt x="9" y="88"/>
                    </a:lnTo>
                    <a:lnTo>
                      <a:pt x="22" y="82"/>
                    </a:lnTo>
                    <a:lnTo>
                      <a:pt x="30" y="90"/>
                    </a:lnTo>
                    <a:lnTo>
                      <a:pt x="33" y="97"/>
                    </a:lnTo>
                    <a:lnTo>
                      <a:pt x="39" y="94"/>
                    </a:lnTo>
                    <a:lnTo>
                      <a:pt x="44" y="90"/>
                    </a:lnTo>
                    <a:lnTo>
                      <a:pt x="51" y="91"/>
                    </a:lnTo>
                    <a:lnTo>
                      <a:pt x="50" y="85"/>
                    </a:lnTo>
                    <a:lnTo>
                      <a:pt x="59" y="79"/>
                    </a:lnTo>
                    <a:lnTo>
                      <a:pt x="65" y="84"/>
                    </a:lnTo>
                    <a:lnTo>
                      <a:pt x="65" y="94"/>
                    </a:lnTo>
                    <a:lnTo>
                      <a:pt x="74" y="91"/>
                    </a:lnTo>
                    <a:lnTo>
                      <a:pt x="83" y="90"/>
                    </a:lnTo>
                    <a:lnTo>
                      <a:pt x="91" y="84"/>
                    </a:lnTo>
                    <a:lnTo>
                      <a:pt x="98" y="81"/>
                    </a:lnTo>
                    <a:lnTo>
                      <a:pt x="104" y="81"/>
                    </a:lnTo>
                    <a:lnTo>
                      <a:pt x="109" y="78"/>
                    </a:lnTo>
                    <a:lnTo>
                      <a:pt x="114" y="79"/>
                    </a:lnTo>
                    <a:lnTo>
                      <a:pt x="120" y="76"/>
                    </a:lnTo>
                    <a:lnTo>
                      <a:pt x="123" y="81"/>
                    </a:lnTo>
                    <a:lnTo>
                      <a:pt x="127" y="82"/>
                    </a:lnTo>
                    <a:lnTo>
                      <a:pt x="136" y="78"/>
                    </a:lnTo>
                    <a:lnTo>
                      <a:pt x="138" y="72"/>
                    </a:lnTo>
                    <a:lnTo>
                      <a:pt x="148" y="55"/>
                    </a:lnTo>
                    <a:lnTo>
                      <a:pt x="151" y="55"/>
                    </a:lnTo>
                    <a:lnTo>
                      <a:pt x="154" y="49"/>
                    </a:lnTo>
                    <a:lnTo>
                      <a:pt x="150" y="46"/>
                    </a:lnTo>
                    <a:lnTo>
                      <a:pt x="150" y="37"/>
                    </a:lnTo>
                    <a:lnTo>
                      <a:pt x="147" y="34"/>
                    </a:lnTo>
                    <a:lnTo>
                      <a:pt x="121" y="14"/>
                    </a:lnTo>
                    <a:lnTo>
                      <a:pt x="123" y="6"/>
                    </a:lnTo>
                    <a:lnTo>
                      <a:pt x="118" y="0"/>
                    </a:lnTo>
                    <a:lnTo>
                      <a:pt x="114" y="0"/>
                    </a:lnTo>
                    <a:lnTo>
                      <a:pt x="106" y="9"/>
                    </a:lnTo>
                    <a:lnTo>
                      <a:pt x="98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4" name="Freeform 1326">
                <a:extLst>
                  <a:ext uri="{FF2B5EF4-FFF2-40B4-BE49-F238E27FC236}">
                    <a16:creationId xmlns:a16="http://schemas.microsoft.com/office/drawing/2014/main" id="{48DB1971-E053-3130-04B2-66AF5A272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961"/>
                <a:ext cx="77" cy="48"/>
              </a:xfrm>
              <a:custGeom>
                <a:avLst/>
                <a:gdLst>
                  <a:gd name="T0" fmla="*/ 98 w 154"/>
                  <a:gd name="T1" fmla="*/ 14 h 97"/>
                  <a:gd name="T2" fmla="*/ 106 w 154"/>
                  <a:gd name="T3" fmla="*/ 9 h 97"/>
                  <a:gd name="T4" fmla="*/ 114 w 154"/>
                  <a:gd name="T5" fmla="*/ 0 h 97"/>
                  <a:gd name="T6" fmla="*/ 118 w 154"/>
                  <a:gd name="T7" fmla="*/ 0 h 97"/>
                  <a:gd name="T8" fmla="*/ 123 w 154"/>
                  <a:gd name="T9" fmla="*/ 6 h 97"/>
                  <a:gd name="T10" fmla="*/ 121 w 154"/>
                  <a:gd name="T11" fmla="*/ 14 h 97"/>
                  <a:gd name="T12" fmla="*/ 147 w 154"/>
                  <a:gd name="T13" fmla="*/ 34 h 97"/>
                  <a:gd name="T14" fmla="*/ 150 w 154"/>
                  <a:gd name="T15" fmla="*/ 37 h 97"/>
                  <a:gd name="T16" fmla="*/ 150 w 154"/>
                  <a:gd name="T17" fmla="*/ 46 h 97"/>
                  <a:gd name="T18" fmla="*/ 154 w 154"/>
                  <a:gd name="T19" fmla="*/ 49 h 97"/>
                  <a:gd name="T20" fmla="*/ 151 w 154"/>
                  <a:gd name="T21" fmla="*/ 55 h 97"/>
                  <a:gd name="T22" fmla="*/ 148 w 154"/>
                  <a:gd name="T23" fmla="*/ 55 h 97"/>
                  <a:gd name="T24" fmla="*/ 138 w 154"/>
                  <a:gd name="T25" fmla="*/ 72 h 97"/>
                  <a:gd name="T26" fmla="*/ 136 w 154"/>
                  <a:gd name="T27" fmla="*/ 78 h 97"/>
                  <a:gd name="T28" fmla="*/ 127 w 154"/>
                  <a:gd name="T29" fmla="*/ 82 h 97"/>
                  <a:gd name="T30" fmla="*/ 123 w 154"/>
                  <a:gd name="T31" fmla="*/ 81 h 97"/>
                  <a:gd name="T32" fmla="*/ 120 w 154"/>
                  <a:gd name="T33" fmla="*/ 76 h 97"/>
                  <a:gd name="T34" fmla="*/ 114 w 154"/>
                  <a:gd name="T35" fmla="*/ 79 h 97"/>
                  <a:gd name="T36" fmla="*/ 109 w 154"/>
                  <a:gd name="T37" fmla="*/ 78 h 97"/>
                  <a:gd name="T38" fmla="*/ 104 w 154"/>
                  <a:gd name="T39" fmla="*/ 81 h 97"/>
                  <a:gd name="T40" fmla="*/ 98 w 154"/>
                  <a:gd name="T41" fmla="*/ 81 h 97"/>
                  <a:gd name="T42" fmla="*/ 91 w 154"/>
                  <a:gd name="T43" fmla="*/ 84 h 97"/>
                  <a:gd name="T44" fmla="*/ 83 w 154"/>
                  <a:gd name="T45" fmla="*/ 90 h 97"/>
                  <a:gd name="T46" fmla="*/ 74 w 154"/>
                  <a:gd name="T47" fmla="*/ 91 h 97"/>
                  <a:gd name="T48" fmla="*/ 65 w 154"/>
                  <a:gd name="T49" fmla="*/ 94 h 97"/>
                  <a:gd name="T50" fmla="*/ 65 w 154"/>
                  <a:gd name="T51" fmla="*/ 84 h 97"/>
                  <a:gd name="T52" fmla="*/ 59 w 154"/>
                  <a:gd name="T53" fmla="*/ 79 h 97"/>
                  <a:gd name="T54" fmla="*/ 50 w 154"/>
                  <a:gd name="T55" fmla="*/ 85 h 97"/>
                  <a:gd name="T56" fmla="*/ 51 w 154"/>
                  <a:gd name="T57" fmla="*/ 91 h 97"/>
                  <a:gd name="T58" fmla="*/ 44 w 154"/>
                  <a:gd name="T59" fmla="*/ 90 h 97"/>
                  <a:gd name="T60" fmla="*/ 39 w 154"/>
                  <a:gd name="T61" fmla="*/ 94 h 97"/>
                  <a:gd name="T62" fmla="*/ 33 w 154"/>
                  <a:gd name="T63" fmla="*/ 97 h 97"/>
                  <a:gd name="T64" fmla="*/ 30 w 154"/>
                  <a:gd name="T65" fmla="*/ 90 h 97"/>
                  <a:gd name="T66" fmla="*/ 22 w 154"/>
                  <a:gd name="T67" fmla="*/ 82 h 97"/>
                  <a:gd name="T68" fmla="*/ 9 w 154"/>
                  <a:gd name="T69" fmla="*/ 88 h 97"/>
                  <a:gd name="T70" fmla="*/ 0 w 154"/>
                  <a:gd name="T71" fmla="*/ 72 h 97"/>
                  <a:gd name="T72" fmla="*/ 4 w 154"/>
                  <a:gd name="T73" fmla="*/ 68 h 97"/>
                  <a:gd name="T74" fmla="*/ 6 w 154"/>
                  <a:gd name="T75" fmla="*/ 58 h 97"/>
                  <a:gd name="T76" fmla="*/ 16 w 154"/>
                  <a:gd name="T77" fmla="*/ 55 h 97"/>
                  <a:gd name="T78" fmla="*/ 16 w 154"/>
                  <a:gd name="T79" fmla="*/ 49 h 97"/>
                  <a:gd name="T80" fmla="*/ 19 w 154"/>
                  <a:gd name="T81" fmla="*/ 47 h 97"/>
                  <a:gd name="T82" fmla="*/ 25 w 154"/>
                  <a:gd name="T83" fmla="*/ 47 h 97"/>
                  <a:gd name="T84" fmla="*/ 35 w 154"/>
                  <a:gd name="T85" fmla="*/ 49 h 97"/>
                  <a:gd name="T86" fmla="*/ 45 w 154"/>
                  <a:gd name="T87" fmla="*/ 56 h 97"/>
                  <a:gd name="T88" fmla="*/ 51 w 154"/>
                  <a:gd name="T89" fmla="*/ 55 h 97"/>
                  <a:gd name="T90" fmla="*/ 54 w 154"/>
                  <a:gd name="T91" fmla="*/ 58 h 97"/>
                  <a:gd name="T92" fmla="*/ 62 w 154"/>
                  <a:gd name="T93" fmla="*/ 55 h 97"/>
                  <a:gd name="T94" fmla="*/ 65 w 154"/>
                  <a:gd name="T95" fmla="*/ 59 h 97"/>
                  <a:gd name="T96" fmla="*/ 73 w 154"/>
                  <a:gd name="T97" fmla="*/ 58 h 97"/>
                  <a:gd name="T98" fmla="*/ 88 w 154"/>
                  <a:gd name="T99" fmla="*/ 50 h 97"/>
                  <a:gd name="T100" fmla="*/ 85 w 154"/>
                  <a:gd name="T101" fmla="*/ 44 h 97"/>
                  <a:gd name="T102" fmla="*/ 92 w 154"/>
                  <a:gd name="T103" fmla="*/ 40 h 97"/>
                  <a:gd name="T104" fmla="*/ 101 w 154"/>
                  <a:gd name="T105" fmla="*/ 32 h 97"/>
                  <a:gd name="T106" fmla="*/ 103 w 154"/>
                  <a:gd name="T107" fmla="*/ 23 h 97"/>
                  <a:gd name="T108" fmla="*/ 101 w 154"/>
                  <a:gd name="T109" fmla="*/ 17 h 97"/>
                  <a:gd name="T110" fmla="*/ 98 w 154"/>
                  <a:gd name="T111" fmla="*/ 1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4" h="97">
                    <a:moveTo>
                      <a:pt x="98" y="14"/>
                    </a:moveTo>
                    <a:lnTo>
                      <a:pt x="106" y="9"/>
                    </a:lnTo>
                    <a:lnTo>
                      <a:pt x="114" y="0"/>
                    </a:lnTo>
                    <a:lnTo>
                      <a:pt x="118" y="0"/>
                    </a:lnTo>
                    <a:lnTo>
                      <a:pt x="123" y="6"/>
                    </a:lnTo>
                    <a:lnTo>
                      <a:pt x="121" y="14"/>
                    </a:lnTo>
                    <a:lnTo>
                      <a:pt x="147" y="34"/>
                    </a:lnTo>
                    <a:lnTo>
                      <a:pt x="150" y="37"/>
                    </a:lnTo>
                    <a:lnTo>
                      <a:pt x="150" y="46"/>
                    </a:lnTo>
                    <a:lnTo>
                      <a:pt x="154" y="49"/>
                    </a:lnTo>
                    <a:lnTo>
                      <a:pt x="151" y="55"/>
                    </a:lnTo>
                    <a:lnTo>
                      <a:pt x="148" y="55"/>
                    </a:lnTo>
                    <a:lnTo>
                      <a:pt x="138" y="72"/>
                    </a:lnTo>
                    <a:lnTo>
                      <a:pt x="136" y="78"/>
                    </a:lnTo>
                    <a:lnTo>
                      <a:pt x="127" y="82"/>
                    </a:lnTo>
                    <a:lnTo>
                      <a:pt x="123" y="81"/>
                    </a:lnTo>
                    <a:lnTo>
                      <a:pt x="120" y="76"/>
                    </a:lnTo>
                    <a:lnTo>
                      <a:pt x="114" y="79"/>
                    </a:lnTo>
                    <a:lnTo>
                      <a:pt x="109" y="78"/>
                    </a:lnTo>
                    <a:lnTo>
                      <a:pt x="104" y="81"/>
                    </a:lnTo>
                    <a:lnTo>
                      <a:pt x="98" y="81"/>
                    </a:lnTo>
                    <a:lnTo>
                      <a:pt x="91" y="84"/>
                    </a:lnTo>
                    <a:lnTo>
                      <a:pt x="83" y="90"/>
                    </a:lnTo>
                    <a:lnTo>
                      <a:pt x="74" y="91"/>
                    </a:lnTo>
                    <a:lnTo>
                      <a:pt x="65" y="94"/>
                    </a:lnTo>
                    <a:lnTo>
                      <a:pt x="65" y="84"/>
                    </a:lnTo>
                    <a:lnTo>
                      <a:pt x="59" y="79"/>
                    </a:lnTo>
                    <a:lnTo>
                      <a:pt x="50" y="85"/>
                    </a:lnTo>
                    <a:lnTo>
                      <a:pt x="51" y="91"/>
                    </a:lnTo>
                    <a:lnTo>
                      <a:pt x="44" y="90"/>
                    </a:lnTo>
                    <a:lnTo>
                      <a:pt x="39" y="94"/>
                    </a:lnTo>
                    <a:lnTo>
                      <a:pt x="33" y="97"/>
                    </a:lnTo>
                    <a:lnTo>
                      <a:pt x="30" y="90"/>
                    </a:lnTo>
                    <a:lnTo>
                      <a:pt x="22" y="82"/>
                    </a:lnTo>
                    <a:lnTo>
                      <a:pt x="9" y="88"/>
                    </a:lnTo>
                    <a:lnTo>
                      <a:pt x="0" y="72"/>
                    </a:lnTo>
                    <a:lnTo>
                      <a:pt x="4" y="68"/>
                    </a:lnTo>
                    <a:lnTo>
                      <a:pt x="6" y="58"/>
                    </a:lnTo>
                    <a:lnTo>
                      <a:pt x="16" y="55"/>
                    </a:lnTo>
                    <a:lnTo>
                      <a:pt x="16" y="49"/>
                    </a:lnTo>
                    <a:lnTo>
                      <a:pt x="19" y="47"/>
                    </a:lnTo>
                    <a:lnTo>
                      <a:pt x="25" y="47"/>
                    </a:lnTo>
                    <a:lnTo>
                      <a:pt x="35" y="49"/>
                    </a:lnTo>
                    <a:lnTo>
                      <a:pt x="45" y="56"/>
                    </a:lnTo>
                    <a:lnTo>
                      <a:pt x="51" y="55"/>
                    </a:lnTo>
                    <a:lnTo>
                      <a:pt x="54" y="58"/>
                    </a:lnTo>
                    <a:lnTo>
                      <a:pt x="62" y="55"/>
                    </a:lnTo>
                    <a:lnTo>
                      <a:pt x="65" y="59"/>
                    </a:lnTo>
                    <a:lnTo>
                      <a:pt x="73" y="58"/>
                    </a:lnTo>
                    <a:lnTo>
                      <a:pt x="88" y="50"/>
                    </a:lnTo>
                    <a:lnTo>
                      <a:pt x="85" y="44"/>
                    </a:lnTo>
                    <a:lnTo>
                      <a:pt x="92" y="40"/>
                    </a:lnTo>
                    <a:lnTo>
                      <a:pt x="101" y="32"/>
                    </a:lnTo>
                    <a:lnTo>
                      <a:pt x="103" y="23"/>
                    </a:lnTo>
                    <a:lnTo>
                      <a:pt x="101" y="17"/>
                    </a:lnTo>
                    <a:lnTo>
                      <a:pt x="98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5" name="Freeform 1327">
                <a:extLst>
                  <a:ext uri="{FF2B5EF4-FFF2-40B4-BE49-F238E27FC236}">
                    <a16:creationId xmlns:a16="http://schemas.microsoft.com/office/drawing/2014/main" id="{142A1E74-66AA-17B5-511E-CBC7015D8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961"/>
                <a:ext cx="77" cy="48"/>
              </a:xfrm>
              <a:custGeom>
                <a:avLst/>
                <a:gdLst>
                  <a:gd name="T0" fmla="*/ 98 w 154"/>
                  <a:gd name="T1" fmla="*/ 14 h 97"/>
                  <a:gd name="T2" fmla="*/ 106 w 154"/>
                  <a:gd name="T3" fmla="*/ 9 h 97"/>
                  <a:gd name="T4" fmla="*/ 114 w 154"/>
                  <a:gd name="T5" fmla="*/ 0 h 97"/>
                  <a:gd name="T6" fmla="*/ 118 w 154"/>
                  <a:gd name="T7" fmla="*/ 0 h 97"/>
                  <a:gd name="T8" fmla="*/ 123 w 154"/>
                  <a:gd name="T9" fmla="*/ 6 h 97"/>
                  <a:gd name="T10" fmla="*/ 121 w 154"/>
                  <a:gd name="T11" fmla="*/ 14 h 97"/>
                  <a:gd name="T12" fmla="*/ 147 w 154"/>
                  <a:gd name="T13" fmla="*/ 34 h 97"/>
                  <a:gd name="T14" fmla="*/ 150 w 154"/>
                  <a:gd name="T15" fmla="*/ 37 h 97"/>
                  <a:gd name="T16" fmla="*/ 150 w 154"/>
                  <a:gd name="T17" fmla="*/ 46 h 97"/>
                  <a:gd name="T18" fmla="*/ 154 w 154"/>
                  <a:gd name="T19" fmla="*/ 49 h 97"/>
                  <a:gd name="T20" fmla="*/ 151 w 154"/>
                  <a:gd name="T21" fmla="*/ 55 h 97"/>
                  <a:gd name="T22" fmla="*/ 148 w 154"/>
                  <a:gd name="T23" fmla="*/ 55 h 97"/>
                  <a:gd name="T24" fmla="*/ 138 w 154"/>
                  <a:gd name="T25" fmla="*/ 72 h 97"/>
                  <a:gd name="T26" fmla="*/ 136 w 154"/>
                  <a:gd name="T27" fmla="*/ 78 h 97"/>
                  <a:gd name="T28" fmla="*/ 127 w 154"/>
                  <a:gd name="T29" fmla="*/ 82 h 97"/>
                  <a:gd name="T30" fmla="*/ 123 w 154"/>
                  <a:gd name="T31" fmla="*/ 81 h 97"/>
                  <a:gd name="T32" fmla="*/ 120 w 154"/>
                  <a:gd name="T33" fmla="*/ 76 h 97"/>
                  <a:gd name="T34" fmla="*/ 114 w 154"/>
                  <a:gd name="T35" fmla="*/ 79 h 97"/>
                  <a:gd name="T36" fmla="*/ 109 w 154"/>
                  <a:gd name="T37" fmla="*/ 78 h 97"/>
                  <a:gd name="T38" fmla="*/ 104 w 154"/>
                  <a:gd name="T39" fmla="*/ 81 h 97"/>
                  <a:gd name="T40" fmla="*/ 98 w 154"/>
                  <a:gd name="T41" fmla="*/ 81 h 97"/>
                  <a:gd name="T42" fmla="*/ 91 w 154"/>
                  <a:gd name="T43" fmla="*/ 84 h 97"/>
                  <a:gd name="T44" fmla="*/ 83 w 154"/>
                  <a:gd name="T45" fmla="*/ 90 h 97"/>
                  <a:gd name="T46" fmla="*/ 74 w 154"/>
                  <a:gd name="T47" fmla="*/ 91 h 97"/>
                  <a:gd name="T48" fmla="*/ 65 w 154"/>
                  <a:gd name="T49" fmla="*/ 94 h 97"/>
                  <a:gd name="T50" fmla="*/ 65 w 154"/>
                  <a:gd name="T51" fmla="*/ 84 h 97"/>
                  <a:gd name="T52" fmla="*/ 59 w 154"/>
                  <a:gd name="T53" fmla="*/ 79 h 97"/>
                  <a:gd name="T54" fmla="*/ 50 w 154"/>
                  <a:gd name="T55" fmla="*/ 85 h 97"/>
                  <a:gd name="T56" fmla="*/ 51 w 154"/>
                  <a:gd name="T57" fmla="*/ 91 h 97"/>
                  <a:gd name="T58" fmla="*/ 44 w 154"/>
                  <a:gd name="T59" fmla="*/ 90 h 97"/>
                  <a:gd name="T60" fmla="*/ 39 w 154"/>
                  <a:gd name="T61" fmla="*/ 94 h 97"/>
                  <a:gd name="T62" fmla="*/ 33 w 154"/>
                  <a:gd name="T63" fmla="*/ 97 h 97"/>
                  <a:gd name="T64" fmla="*/ 30 w 154"/>
                  <a:gd name="T65" fmla="*/ 90 h 97"/>
                  <a:gd name="T66" fmla="*/ 22 w 154"/>
                  <a:gd name="T67" fmla="*/ 82 h 97"/>
                  <a:gd name="T68" fmla="*/ 9 w 154"/>
                  <a:gd name="T69" fmla="*/ 88 h 97"/>
                  <a:gd name="T70" fmla="*/ 0 w 154"/>
                  <a:gd name="T71" fmla="*/ 72 h 97"/>
                  <a:gd name="T72" fmla="*/ 4 w 154"/>
                  <a:gd name="T73" fmla="*/ 68 h 97"/>
                  <a:gd name="T74" fmla="*/ 6 w 154"/>
                  <a:gd name="T75" fmla="*/ 58 h 97"/>
                  <a:gd name="T76" fmla="*/ 16 w 154"/>
                  <a:gd name="T77" fmla="*/ 55 h 97"/>
                  <a:gd name="T78" fmla="*/ 16 w 154"/>
                  <a:gd name="T79" fmla="*/ 49 h 97"/>
                  <a:gd name="T80" fmla="*/ 19 w 154"/>
                  <a:gd name="T81" fmla="*/ 47 h 97"/>
                  <a:gd name="T82" fmla="*/ 25 w 154"/>
                  <a:gd name="T83" fmla="*/ 47 h 97"/>
                  <a:gd name="T84" fmla="*/ 35 w 154"/>
                  <a:gd name="T85" fmla="*/ 49 h 97"/>
                  <a:gd name="T86" fmla="*/ 45 w 154"/>
                  <a:gd name="T87" fmla="*/ 56 h 97"/>
                  <a:gd name="T88" fmla="*/ 51 w 154"/>
                  <a:gd name="T89" fmla="*/ 55 h 97"/>
                  <a:gd name="T90" fmla="*/ 54 w 154"/>
                  <a:gd name="T91" fmla="*/ 58 h 97"/>
                  <a:gd name="T92" fmla="*/ 62 w 154"/>
                  <a:gd name="T93" fmla="*/ 55 h 97"/>
                  <a:gd name="T94" fmla="*/ 65 w 154"/>
                  <a:gd name="T95" fmla="*/ 59 h 97"/>
                  <a:gd name="T96" fmla="*/ 73 w 154"/>
                  <a:gd name="T97" fmla="*/ 58 h 97"/>
                  <a:gd name="T98" fmla="*/ 88 w 154"/>
                  <a:gd name="T99" fmla="*/ 50 h 97"/>
                  <a:gd name="T100" fmla="*/ 85 w 154"/>
                  <a:gd name="T101" fmla="*/ 44 h 97"/>
                  <a:gd name="T102" fmla="*/ 92 w 154"/>
                  <a:gd name="T103" fmla="*/ 40 h 97"/>
                  <a:gd name="T104" fmla="*/ 101 w 154"/>
                  <a:gd name="T105" fmla="*/ 32 h 97"/>
                  <a:gd name="T106" fmla="*/ 103 w 154"/>
                  <a:gd name="T107" fmla="*/ 23 h 97"/>
                  <a:gd name="T108" fmla="*/ 101 w 154"/>
                  <a:gd name="T109" fmla="*/ 17 h 97"/>
                  <a:gd name="T110" fmla="*/ 98 w 154"/>
                  <a:gd name="T111" fmla="*/ 1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4" h="97">
                    <a:moveTo>
                      <a:pt x="98" y="14"/>
                    </a:moveTo>
                    <a:lnTo>
                      <a:pt x="106" y="9"/>
                    </a:lnTo>
                    <a:lnTo>
                      <a:pt x="114" y="0"/>
                    </a:lnTo>
                    <a:lnTo>
                      <a:pt x="118" y="0"/>
                    </a:lnTo>
                    <a:lnTo>
                      <a:pt x="123" y="6"/>
                    </a:lnTo>
                    <a:lnTo>
                      <a:pt x="121" y="14"/>
                    </a:lnTo>
                    <a:lnTo>
                      <a:pt x="147" y="34"/>
                    </a:lnTo>
                    <a:lnTo>
                      <a:pt x="150" y="37"/>
                    </a:lnTo>
                    <a:lnTo>
                      <a:pt x="150" y="46"/>
                    </a:lnTo>
                    <a:lnTo>
                      <a:pt x="154" y="49"/>
                    </a:lnTo>
                    <a:lnTo>
                      <a:pt x="151" y="55"/>
                    </a:lnTo>
                    <a:lnTo>
                      <a:pt x="148" y="55"/>
                    </a:lnTo>
                    <a:lnTo>
                      <a:pt x="138" y="72"/>
                    </a:lnTo>
                    <a:lnTo>
                      <a:pt x="136" y="78"/>
                    </a:lnTo>
                    <a:lnTo>
                      <a:pt x="127" y="82"/>
                    </a:lnTo>
                    <a:lnTo>
                      <a:pt x="123" y="81"/>
                    </a:lnTo>
                    <a:lnTo>
                      <a:pt x="120" y="76"/>
                    </a:lnTo>
                    <a:lnTo>
                      <a:pt x="114" y="79"/>
                    </a:lnTo>
                    <a:lnTo>
                      <a:pt x="109" y="78"/>
                    </a:lnTo>
                    <a:lnTo>
                      <a:pt x="104" y="81"/>
                    </a:lnTo>
                    <a:lnTo>
                      <a:pt x="98" y="81"/>
                    </a:lnTo>
                    <a:lnTo>
                      <a:pt x="91" y="84"/>
                    </a:lnTo>
                    <a:lnTo>
                      <a:pt x="83" y="90"/>
                    </a:lnTo>
                    <a:lnTo>
                      <a:pt x="74" y="91"/>
                    </a:lnTo>
                    <a:lnTo>
                      <a:pt x="65" y="94"/>
                    </a:lnTo>
                    <a:lnTo>
                      <a:pt x="65" y="84"/>
                    </a:lnTo>
                    <a:lnTo>
                      <a:pt x="59" y="79"/>
                    </a:lnTo>
                    <a:lnTo>
                      <a:pt x="50" y="85"/>
                    </a:lnTo>
                    <a:lnTo>
                      <a:pt x="51" y="91"/>
                    </a:lnTo>
                    <a:lnTo>
                      <a:pt x="44" y="90"/>
                    </a:lnTo>
                    <a:lnTo>
                      <a:pt x="39" y="94"/>
                    </a:lnTo>
                    <a:lnTo>
                      <a:pt x="33" y="97"/>
                    </a:lnTo>
                    <a:lnTo>
                      <a:pt x="30" y="90"/>
                    </a:lnTo>
                    <a:lnTo>
                      <a:pt x="22" y="82"/>
                    </a:lnTo>
                    <a:lnTo>
                      <a:pt x="9" y="88"/>
                    </a:lnTo>
                    <a:lnTo>
                      <a:pt x="0" y="72"/>
                    </a:lnTo>
                    <a:lnTo>
                      <a:pt x="4" y="68"/>
                    </a:lnTo>
                    <a:lnTo>
                      <a:pt x="6" y="58"/>
                    </a:lnTo>
                    <a:lnTo>
                      <a:pt x="16" y="55"/>
                    </a:lnTo>
                    <a:lnTo>
                      <a:pt x="16" y="49"/>
                    </a:lnTo>
                    <a:lnTo>
                      <a:pt x="19" y="47"/>
                    </a:lnTo>
                    <a:lnTo>
                      <a:pt x="25" y="47"/>
                    </a:lnTo>
                    <a:lnTo>
                      <a:pt x="35" y="49"/>
                    </a:lnTo>
                    <a:lnTo>
                      <a:pt x="45" y="56"/>
                    </a:lnTo>
                    <a:lnTo>
                      <a:pt x="51" y="55"/>
                    </a:lnTo>
                    <a:lnTo>
                      <a:pt x="54" y="58"/>
                    </a:lnTo>
                    <a:lnTo>
                      <a:pt x="62" y="55"/>
                    </a:lnTo>
                    <a:lnTo>
                      <a:pt x="65" y="59"/>
                    </a:lnTo>
                    <a:lnTo>
                      <a:pt x="73" y="58"/>
                    </a:lnTo>
                    <a:lnTo>
                      <a:pt x="88" y="50"/>
                    </a:lnTo>
                    <a:lnTo>
                      <a:pt x="85" y="44"/>
                    </a:lnTo>
                    <a:lnTo>
                      <a:pt x="92" y="40"/>
                    </a:lnTo>
                    <a:lnTo>
                      <a:pt x="101" y="32"/>
                    </a:lnTo>
                    <a:lnTo>
                      <a:pt x="103" y="23"/>
                    </a:lnTo>
                    <a:lnTo>
                      <a:pt x="101" y="17"/>
                    </a:lnTo>
                    <a:lnTo>
                      <a:pt x="98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6" name="Freeform 1328">
                <a:extLst>
                  <a:ext uri="{FF2B5EF4-FFF2-40B4-BE49-F238E27FC236}">
                    <a16:creationId xmlns:a16="http://schemas.microsoft.com/office/drawing/2014/main" id="{B1CEBBB1-87A8-9847-7476-4E6B08FF3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874"/>
                <a:ext cx="100" cy="89"/>
              </a:xfrm>
              <a:custGeom>
                <a:avLst/>
                <a:gdLst>
                  <a:gd name="T0" fmla="*/ 120 w 199"/>
                  <a:gd name="T1" fmla="*/ 0 h 178"/>
                  <a:gd name="T2" fmla="*/ 123 w 199"/>
                  <a:gd name="T3" fmla="*/ 48 h 178"/>
                  <a:gd name="T4" fmla="*/ 102 w 199"/>
                  <a:gd name="T5" fmla="*/ 27 h 178"/>
                  <a:gd name="T6" fmla="*/ 103 w 199"/>
                  <a:gd name="T7" fmla="*/ 39 h 178"/>
                  <a:gd name="T8" fmla="*/ 72 w 199"/>
                  <a:gd name="T9" fmla="*/ 35 h 178"/>
                  <a:gd name="T10" fmla="*/ 52 w 199"/>
                  <a:gd name="T11" fmla="*/ 33 h 178"/>
                  <a:gd name="T12" fmla="*/ 15 w 199"/>
                  <a:gd name="T13" fmla="*/ 32 h 178"/>
                  <a:gd name="T14" fmla="*/ 9 w 199"/>
                  <a:gd name="T15" fmla="*/ 50 h 178"/>
                  <a:gd name="T16" fmla="*/ 5 w 199"/>
                  <a:gd name="T17" fmla="*/ 71 h 178"/>
                  <a:gd name="T18" fmla="*/ 2 w 199"/>
                  <a:gd name="T19" fmla="*/ 83 h 178"/>
                  <a:gd name="T20" fmla="*/ 8 w 199"/>
                  <a:gd name="T21" fmla="*/ 102 h 178"/>
                  <a:gd name="T22" fmla="*/ 18 w 199"/>
                  <a:gd name="T23" fmla="*/ 115 h 178"/>
                  <a:gd name="T24" fmla="*/ 75 w 199"/>
                  <a:gd name="T25" fmla="*/ 178 h 178"/>
                  <a:gd name="T26" fmla="*/ 97 w 199"/>
                  <a:gd name="T27" fmla="*/ 167 h 178"/>
                  <a:gd name="T28" fmla="*/ 76 w 199"/>
                  <a:gd name="T29" fmla="*/ 141 h 178"/>
                  <a:gd name="T30" fmla="*/ 82 w 199"/>
                  <a:gd name="T31" fmla="*/ 128 h 178"/>
                  <a:gd name="T32" fmla="*/ 79 w 199"/>
                  <a:gd name="T33" fmla="*/ 102 h 178"/>
                  <a:gd name="T34" fmla="*/ 108 w 199"/>
                  <a:gd name="T35" fmla="*/ 79 h 178"/>
                  <a:gd name="T36" fmla="*/ 116 w 199"/>
                  <a:gd name="T37" fmla="*/ 85 h 178"/>
                  <a:gd name="T38" fmla="*/ 132 w 199"/>
                  <a:gd name="T39" fmla="*/ 91 h 178"/>
                  <a:gd name="T40" fmla="*/ 140 w 199"/>
                  <a:gd name="T41" fmla="*/ 109 h 178"/>
                  <a:gd name="T42" fmla="*/ 147 w 199"/>
                  <a:gd name="T43" fmla="*/ 121 h 178"/>
                  <a:gd name="T44" fmla="*/ 152 w 199"/>
                  <a:gd name="T45" fmla="*/ 128 h 178"/>
                  <a:gd name="T46" fmla="*/ 164 w 199"/>
                  <a:gd name="T47" fmla="*/ 124 h 178"/>
                  <a:gd name="T48" fmla="*/ 170 w 199"/>
                  <a:gd name="T49" fmla="*/ 117 h 178"/>
                  <a:gd name="T50" fmla="*/ 179 w 199"/>
                  <a:gd name="T51" fmla="*/ 124 h 178"/>
                  <a:gd name="T52" fmla="*/ 170 w 199"/>
                  <a:gd name="T53" fmla="*/ 109 h 178"/>
                  <a:gd name="T54" fmla="*/ 169 w 199"/>
                  <a:gd name="T55" fmla="*/ 99 h 178"/>
                  <a:gd name="T56" fmla="*/ 184 w 199"/>
                  <a:gd name="T57" fmla="*/ 97 h 178"/>
                  <a:gd name="T58" fmla="*/ 195 w 199"/>
                  <a:gd name="T59" fmla="*/ 96 h 178"/>
                  <a:gd name="T60" fmla="*/ 199 w 199"/>
                  <a:gd name="T61" fmla="*/ 90 h 178"/>
                  <a:gd name="T62" fmla="*/ 191 w 199"/>
                  <a:gd name="T63" fmla="*/ 73 h 178"/>
                  <a:gd name="T64" fmla="*/ 149 w 199"/>
                  <a:gd name="T65" fmla="*/ 61 h 178"/>
                  <a:gd name="T66" fmla="*/ 144 w 199"/>
                  <a:gd name="T67" fmla="*/ 76 h 178"/>
                  <a:gd name="T68" fmla="*/ 116 w 199"/>
                  <a:gd name="T69" fmla="*/ 64 h 178"/>
                  <a:gd name="T70" fmla="*/ 132 w 199"/>
                  <a:gd name="T71" fmla="*/ 29 h 178"/>
                  <a:gd name="T72" fmla="*/ 129 w 199"/>
                  <a:gd name="T73" fmla="*/ 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9" h="178">
                    <a:moveTo>
                      <a:pt x="129" y="3"/>
                    </a:moveTo>
                    <a:lnTo>
                      <a:pt x="120" y="0"/>
                    </a:lnTo>
                    <a:lnTo>
                      <a:pt x="122" y="38"/>
                    </a:lnTo>
                    <a:lnTo>
                      <a:pt x="123" y="48"/>
                    </a:lnTo>
                    <a:lnTo>
                      <a:pt x="105" y="39"/>
                    </a:lnTo>
                    <a:lnTo>
                      <a:pt x="102" y="27"/>
                    </a:lnTo>
                    <a:lnTo>
                      <a:pt x="99" y="27"/>
                    </a:lnTo>
                    <a:lnTo>
                      <a:pt x="103" y="39"/>
                    </a:lnTo>
                    <a:lnTo>
                      <a:pt x="85" y="39"/>
                    </a:lnTo>
                    <a:lnTo>
                      <a:pt x="72" y="35"/>
                    </a:lnTo>
                    <a:lnTo>
                      <a:pt x="67" y="35"/>
                    </a:lnTo>
                    <a:lnTo>
                      <a:pt x="52" y="33"/>
                    </a:lnTo>
                    <a:lnTo>
                      <a:pt x="23" y="33"/>
                    </a:lnTo>
                    <a:lnTo>
                      <a:pt x="15" y="32"/>
                    </a:lnTo>
                    <a:lnTo>
                      <a:pt x="14" y="32"/>
                    </a:lnTo>
                    <a:lnTo>
                      <a:pt x="9" y="50"/>
                    </a:lnTo>
                    <a:lnTo>
                      <a:pt x="9" y="70"/>
                    </a:lnTo>
                    <a:lnTo>
                      <a:pt x="5" y="71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8" y="93"/>
                    </a:lnTo>
                    <a:lnTo>
                      <a:pt x="8" y="102"/>
                    </a:lnTo>
                    <a:lnTo>
                      <a:pt x="11" y="109"/>
                    </a:lnTo>
                    <a:lnTo>
                      <a:pt x="18" y="115"/>
                    </a:lnTo>
                    <a:lnTo>
                      <a:pt x="40" y="141"/>
                    </a:lnTo>
                    <a:lnTo>
                      <a:pt x="75" y="178"/>
                    </a:lnTo>
                    <a:lnTo>
                      <a:pt x="78" y="175"/>
                    </a:lnTo>
                    <a:lnTo>
                      <a:pt x="97" y="167"/>
                    </a:lnTo>
                    <a:lnTo>
                      <a:pt x="105" y="164"/>
                    </a:lnTo>
                    <a:lnTo>
                      <a:pt x="76" y="141"/>
                    </a:lnTo>
                    <a:lnTo>
                      <a:pt x="79" y="137"/>
                    </a:lnTo>
                    <a:lnTo>
                      <a:pt x="82" y="128"/>
                    </a:lnTo>
                    <a:lnTo>
                      <a:pt x="78" y="112"/>
                    </a:lnTo>
                    <a:lnTo>
                      <a:pt x="79" y="102"/>
                    </a:lnTo>
                    <a:lnTo>
                      <a:pt x="97" y="82"/>
                    </a:lnTo>
                    <a:lnTo>
                      <a:pt x="108" y="79"/>
                    </a:lnTo>
                    <a:lnTo>
                      <a:pt x="111" y="76"/>
                    </a:lnTo>
                    <a:lnTo>
                      <a:pt x="116" y="85"/>
                    </a:lnTo>
                    <a:lnTo>
                      <a:pt x="131" y="82"/>
                    </a:lnTo>
                    <a:lnTo>
                      <a:pt x="132" y="91"/>
                    </a:lnTo>
                    <a:lnTo>
                      <a:pt x="125" y="94"/>
                    </a:lnTo>
                    <a:lnTo>
                      <a:pt x="140" y="109"/>
                    </a:lnTo>
                    <a:lnTo>
                      <a:pt x="138" y="112"/>
                    </a:lnTo>
                    <a:lnTo>
                      <a:pt x="147" y="121"/>
                    </a:lnTo>
                    <a:lnTo>
                      <a:pt x="144" y="129"/>
                    </a:lnTo>
                    <a:lnTo>
                      <a:pt x="152" y="128"/>
                    </a:lnTo>
                    <a:lnTo>
                      <a:pt x="157" y="128"/>
                    </a:lnTo>
                    <a:lnTo>
                      <a:pt x="164" y="124"/>
                    </a:lnTo>
                    <a:lnTo>
                      <a:pt x="166" y="118"/>
                    </a:lnTo>
                    <a:lnTo>
                      <a:pt x="170" y="117"/>
                    </a:lnTo>
                    <a:lnTo>
                      <a:pt x="172" y="124"/>
                    </a:lnTo>
                    <a:lnTo>
                      <a:pt x="179" y="124"/>
                    </a:lnTo>
                    <a:lnTo>
                      <a:pt x="176" y="115"/>
                    </a:lnTo>
                    <a:lnTo>
                      <a:pt x="170" y="109"/>
                    </a:lnTo>
                    <a:lnTo>
                      <a:pt x="170" y="102"/>
                    </a:lnTo>
                    <a:lnTo>
                      <a:pt x="169" y="99"/>
                    </a:lnTo>
                    <a:lnTo>
                      <a:pt x="181" y="99"/>
                    </a:lnTo>
                    <a:lnTo>
                      <a:pt x="184" y="97"/>
                    </a:lnTo>
                    <a:lnTo>
                      <a:pt x="191" y="94"/>
                    </a:lnTo>
                    <a:lnTo>
                      <a:pt x="195" y="96"/>
                    </a:lnTo>
                    <a:lnTo>
                      <a:pt x="198" y="93"/>
                    </a:lnTo>
                    <a:lnTo>
                      <a:pt x="199" y="90"/>
                    </a:lnTo>
                    <a:lnTo>
                      <a:pt x="193" y="80"/>
                    </a:lnTo>
                    <a:lnTo>
                      <a:pt x="191" y="73"/>
                    </a:lnTo>
                    <a:lnTo>
                      <a:pt x="172" y="70"/>
                    </a:lnTo>
                    <a:lnTo>
                      <a:pt x="149" y="61"/>
                    </a:lnTo>
                    <a:lnTo>
                      <a:pt x="149" y="71"/>
                    </a:lnTo>
                    <a:lnTo>
                      <a:pt x="144" y="76"/>
                    </a:lnTo>
                    <a:lnTo>
                      <a:pt x="135" y="79"/>
                    </a:lnTo>
                    <a:lnTo>
                      <a:pt x="116" y="64"/>
                    </a:lnTo>
                    <a:lnTo>
                      <a:pt x="129" y="39"/>
                    </a:lnTo>
                    <a:lnTo>
                      <a:pt x="132" y="29"/>
                    </a:lnTo>
                    <a:lnTo>
                      <a:pt x="131" y="21"/>
                    </a:lnTo>
                    <a:lnTo>
                      <a:pt x="12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7" name="Freeform 1329">
                <a:extLst>
                  <a:ext uri="{FF2B5EF4-FFF2-40B4-BE49-F238E27FC236}">
                    <a16:creationId xmlns:a16="http://schemas.microsoft.com/office/drawing/2014/main" id="{5E3282BD-70BA-F3A9-FA08-9A0C03196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874"/>
                <a:ext cx="100" cy="89"/>
              </a:xfrm>
              <a:custGeom>
                <a:avLst/>
                <a:gdLst>
                  <a:gd name="T0" fmla="*/ 131 w 199"/>
                  <a:gd name="T1" fmla="*/ 21 h 178"/>
                  <a:gd name="T2" fmla="*/ 129 w 199"/>
                  <a:gd name="T3" fmla="*/ 39 h 178"/>
                  <a:gd name="T4" fmla="*/ 135 w 199"/>
                  <a:gd name="T5" fmla="*/ 79 h 178"/>
                  <a:gd name="T6" fmla="*/ 149 w 199"/>
                  <a:gd name="T7" fmla="*/ 71 h 178"/>
                  <a:gd name="T8" fmla="*/ 172 w 199"/>
                  <a:gd name="T9" fmla="*/ 70 h 178"/>
                  <a:gd name="T10" fmla="*/ 193 w 199"/>
                  <a:gd name="T11" fmla="*/ 80 h 178"/>
                  <a:gd name="T12" fmla="*/ 198 w 199"/>
                  <a:gd name="T13" fmla="*/ 93 h 178"/>
                  <a:gd name="T14" fmla="*/ 191 w 199"/>
                  <a:gd name="T15" fmla="*/ 94 h 178"/>
                  <a:gd name="T16" fmla="*/ 181 w 199"/>
                  <a:gd name="T17" fmla="*/ 99 h 178"/>
                  <a:gd name="T18" fmla="*/ 170 w 199"/>
                  <a:gd name="T19" fmla="*/ 102 h 178"/>
                  <a:gd name="T20" fmla="*/ 176 w 199"/>
                  <a:gd name="T21" fmla="*/ 115 h 178"/>
                  <a:gd name="T22" fmla="*/ 172 w 199"/>
                  <a:gd name="T23" fmla="*/ 124 h 178"/>
                  <a:gd name="T24" fmla="*/ 166 w 199"/>
                  <a:gd name="T25" fmla="*/ 118 h 178"/>
                  <a:gd name="T26" fmla="*/ 157 w 199"/>
                  <a:gd name="T27" fmla="*/ 128 h 178"/>
                  <a:gd name="T28" fmla="*/ 144 w 199"/>
                  <a:gd name="T29" fmla="*/ 129 h 178"/>
                  <a:gd name="T30" fmla="*/ 138 w 199"/>
                  <a:gd name="T31" fmla="*/ 112 h 178"/>
                  <a:gd name="T32" fmla="*/ 125 w 199"/>
                  <a:gd name="T33" fmla="*/ 94 h 178"/>
                  <a:gd name="T34" fmla="*/ 131 w 199"/>
                  <a:gd name="T35" fmla="*/ 82 h 178"/>
                  <a:gd name="T36" fmla="*/ 111 w 199"/>
                  <a:gd name="T37" fmla="*/ 76 h 178"/>
                  <a:gd name="T38" fmla="*/ 97 w 199"/>
                  <a:gd name="T39" fmla="*/ 82 h 178"/>
                  <a:gd name="T40" fmla="*/ 78 w 199"/>
                  <a:gd name="T41" fmla="*/ 112 h 178"/>
                  <a:gd name="T42" fmla="*/ 79 w 199"/>
                  <a:gd name="T43" fmla="*/ 137 h 178"/>
                  <a:gd name="T44" fmla="*/ 105 w 199"/>
                  <a:gd name="T45" fmla="*/ 164 h 178"/>
                  <a:gd name="T46" fmla="*/ 78 w 199"/>
                  <a:gd name="T47" fmla="*/ 175 h 178"/>
                  <a:gd name="T48" fmla="*/ 40 w 199"/>
                  <a:gd name="T49" fmla="*/ 141 h 178"/>
                  <a:gd name="T50" fmla="*/ 11 w 199"/>
                  <a:gd name="T51" fmla="*/ 109 h 178"/>
                  <a:gd name="T52" fmla="*/ 8 w 199"/>
                  <a:gd name="T53" fmla="*/ 93 h 178"/>
                  <a:gd name="T54" fmla="*/ 0 w 199"/>
                  <a:gd name="T55" fmla="*/ 76 h 178"/>
                  <a:gd name="T56" fmla="*/ 9 w 199"/>
                  <a:gd name="T57" fmla="*/ 70 h 178"/>
                  <a:gd name="T58" fmla="*/ 14 w 199"/>
                  <a:gd name="T59" fmla="*/ 32 h 178"/>
                  <a:gd name="T60" fmla="*/ 23 w 199"/>
                  <a:gd name="T61" fmla="*/ 33 h 178"/>
                  <a:gd name="T62" fmla="*/ 67 w 199"/>
                  <a:gd name="T63" fmla="*/ 35 h 178"/>
                  <a:gd name="T64" fmla="*/ 85 w 199"/>
                  <a:gd name="T65" fmla="*/ 39 h 178"/>
                  <a:gd name="T66" fmla="*/ 99 w 199"/>
                  <a:gd name="T67" fmla="*/ 27 h 178"/>
                  <a:gd name="T68" fmla="*/ 105 w 199"/>
                  <a:gd name="T69" fmla="*/ 39 h 178"/>
                  <a:gd name="T70" fmla="*/ 122 w 199"/>
                  <a:gd name="T71" fmla="*/ 38 h 178"/>
                  <a:gd name="T72" fmla="*/ 129 w 199"/>
                  <a:gd name="T73" fmla="*/ 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9" h="178">
                    <a:moveTo>
                      <a:pt x="129" y="3"/>
                    </a:moveTo>
                    <a:lnTo>
                      <a:pt x="131" y="21"/>
                    </a:lnTo>
                    <a:lnTo>
                      <a:pt x="132" y="29"/>
                    </a:lnTo>
                    <a:lnTo>
                      <a:pt x="129" y="39"/>
                    </a:lnTo>
                    <a:lnTo>
                      <a:pt x="116" y="64"/>
                    </a:lnTo>
                    <a:lnTo>
                      <a:pt x="135" y="79"/>
                    </a:lnTo>
                    <a:lnTo>
                      <a:pt x="144" y="76"/>
                    </a:lnTo>
                    <a:lnTo>
                      <a:pt x="149" y="71"/>
                    </a:lnTo>
                    <a:lnTo>
                      <a:pt x="149" y="61"/>
                    </a:lnTo>
                    <a:lnTo>
                      <a:pt x="172" y="70"/>
                    </a:lnTo>
                    <a:lnTo>
                      <a:pt x="191" y="73"/>
                    </a:lnTo>
                    <a:lnTo>
                      <a:pt x="193" y="80"/>
                    </a:lnTo>
                    <a:lnTo>
                      <a:pt x="199" y="90"/>
                    </a:lnTo>
                    <a:lnTo>
                      <a:pt x="198" y="93"/>
                    </a:lnTo>
                    <a:lnTo>
                      <a:pt x="195" y="96"/>
                    </a:lnTo>
                    <a:lnTo>
                      <a:pt x="191" y="94"/>
                    </a:lnTo>
                    <a:lnTo>
                      <a:pt x="184" y="97"/>
                    </a:lnTo>
                    <a:lnTo>
                      <a:pt x="181" y="99"/>
                    </a:lnTo>
                    <a:lnTo>
                      <a:pt x="169" y="99"/>
                    </a:lnTo>
                    <a:lnTo>
                      <a:pt x="170" y="102"/>
                    </a:lnTo>
                    <a:lnTo>
                      <a:pt x="170" y="109"/>
                    </a:lnTo>
                    <a:lnTo>
                      <a:pt x="176" y="115"/>
                    </a:lnTo>
                    <a:lnTo>
                      <a:pt x="179" y="124"/>
                    </a:lnTo>
                    <a:lnTo>
                      <a:pt x="172" y="124"/>
                    </a:lnTo>
                    <a:lnTo>
                      <a:pt x="170" y="117"/>
                    </a:lnTo>
                    <a:lnTo>
                      <a:pt x="166" y="118"/>
                    </a:lnTo>
                    <a:lnTo>
                      <a:pt x="164" y="124"/>
                    </a:lnTo>
                    <a:lnTo>
                      <a:pt x="157" y="128"/>
                    </a:lnTo>
                    <a:lnTo>
                      <a:pt x="152" y="128"/>
                    </a:lnTo>
                    <a:lnTo>
                      <a:pt x="144" y="129"/>
                    </a:lnTo>
                    <a:lnTo>
                      <a:pt x="147" y="121"/>
                    </a:lnTo>
                    <a:lnTo>
                      <a:pt x="138" y="112"/>
                    </a:lnTo>
                    <a:lnTo>
                      <a:pt x="140" y="109"/>
                    </a:lnTo>
                    <a:lnTo>
                      <a:pt x="125" y="94"/>
                    </a:lnTo>
                    <a:lnTo>
                      <a:pt x="132" y="91"/>
                    </a:lnTo>
                    <a:lnTo>
                      <a:pt x="131" y="82"/>
                    </a:lnTo>
                    <a:lnTo>
                      <a:pt x="116" y="85"/>
                    </a:lnTo>
                    <a:lnTo>
                      <a:pt x="111" y="76"/>
                    </a:lnTo>
                    <a:lnTo>
                      <a:pt x="108" y="79"/>
                    </a:lnTo>
                    <a:lnTo>
                      <a:pt x="97" y="82"/>
                    </a:lnTo>
                    <a:lnTo>
                      <a:pt x="79" y="102"/>
                    </a:lnTo>
                    <a:lnTo>
                      <a:pt x="78" y="112"/>
                    </a:lnTo>
                    <a:lnTo>
                      <a:pt x="82" y="128"/>
                    </a:lnTo>
                    <a:lnTo>
                      <a:pt x="79" y="137"/>
                    </a:lnTo>
                    <a:lnTo>
                      <a:pt x="76" y="141"/>
                    </a:lnTo>
                    <a:lnTo>
                      <a:pt x="105" y="164"/>
                    </a:lnTo>
                    <a:lnTo>
                      <a:pt x="97" y="167"/>
                    </a:lnTo>
                    <a:lnTo>
                      <a:pt x="78" y="175"/>
                    </a:lnTo>
                    <a:lnTo>
                      <a:pt x="75" y="178"/>
                    </a:lnTo>
                    <a:lnTo>
                      <a:pt x="40" y="141"/>
                    </a:lnTo>
                    <a:lnTo>
                      <a:pt x="18" y="115"/>
                    </a:lnTo>
                    <a:lnTo>
                      <a:pt x="11" y="109"/>
                    </a:lnTo>
                    <a:lnTo>
                      <a:pt x="8" y="102"/>
                    </a:lnTo>
                    <a:lnTo>
                      <a:pt x="8" y="93"/>
                    </a:lnTo>
                    <a:lnTo>
                      <a:pt x="2" y="83"/>
                    </a:lnTo>
                    <a:lnTo>
                      <a:pt x="0" y="76"/>
                    </a:lnTo>
                    <a:lnTo>
                      <a:pt x="5" y="71"/>
                    </a:lnTo>
                    <a:lnTo>
                      <a:pt x="9" y="70"/>
                    </a:lnTo>
                    <a:lnTo>
                      <a:pt x="9" y="50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23" y="33"/>
                    </a:lnTo>
                    <a:lnTo>
                      <a:pt x="52" y="33"/>
                    </a:lnTo>
                    <a:lnTo>
                      <a:pt x="67" y="35"/>
                    </a:lnTo>
                    <a:lnTo>
                      <a:pt x="72" y="35"/>
                    </a:lnTo>
                    <a:lnTo>
                      <a:pt x="85" y="39"/>
                    </a:lnTo>
                    <a:lnTo>
                      <a:pt x="103" y="39"/>
                    </a:lnTo>
                    <a:lnTo>
                      <a:pt x="99" y="27"/>
                    </a:lnTo>
                    <a:lnTo>
                      <a:pt x="102" y="27"/>
                    </a:lnTo>
                    <a:lnTo>
                      <a:pt x="105" y="39"/>
                    </a:lnTo>
                    <a:lnTo>
                      <a:pt x="123" y="48"/>
                    </a:lnTo>
                    <a:lnTo>
                      <a:pt x="122" y="38"/>
                    </a:lnTo>
                    <a:lnTo>
                      <a:pt x="120" y="0"/>
                    </a:lnTo>
                    <a:lnTo>
                      <a:pt x="12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8" name="Freeform 1330">
                <a:extLst>
                  <a:ext uri="{FF2B5EF4-FFF2-40B4-BE49-F238E27FC236}">
                    <a16:creationId xmlns:a16="http://schemas.microsoft.com/office/drawing/2014/main" id="{ECBF5DAD-580B-8EA6-454D-C116EC88B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874"/>
                <a:ext cx="100" cy="89"/>
              </a:xfrm>
              <a:custGeom>
                <a:avLst/>
                <a:gdLst>
                  <a:gd name="T0" fmla="*/ 131 w 199"/>
                  <a:gd name="T1" fmla="*/ 21 h 178"/>
                  <a:gd name="T2" fmla="*/ 129 w 199"/>
                  <a:gd name="T3" fmla="*/ 39 h 178"/>
                  <a:gd name="T4" fmla="*/ 135 w 199"/>
                  <a:gd name="T5" fmla="*/ 79 h 178"/>
                  <a:gd name="T6" fmla="*/ 149 w 199"/>
                  <a:gd name="T7" fmla="*/ 71 h 178"/>
                  <a:gd name="T8" fmla="*/ 172 w 199"/>
                  <a:gd name="T9" fmla="*/ 70 h 178"/>
                  <a:gd name="T10" fmla="*/ 193 w 199"/>
                  <a:gd name="T11" fmla="*/ 80 h 178"/>
                  <a:gd name="T12" fmla="*/ 198 w 199"/>
                  <a:gd name="T13" fmla="*/ 93 h 178"/>
                  <a:gd name="T14" fmla="*/ 191 w 199"/>
                  <a:gd name="T15" fmla="*/ 94 h 178"/>
                  <a:gd name="T16" fmla="*/ 181 w 199"/>
                  <a:gd name="T17" fmla="*/ 99 h 178"/>
                  <a:gd name="T18" fmla="*/ 170 w 199"/>
                  <a:gd name="T19" fmla="*/ 102 h 178"/>
                  <a:gd name="T20" fmla="*/ 176 w 199"/>
                  <a:gd name="T21" fmla="*/ 115 h 178"/>
                  <a:gd name="T22" fmla="*/ 172 w 199"/>
                  <a:gd name="T23" fmla="*/ 124 h 178"/>
                  <a:gd name="T24" fmla="*/ 166 w 199"/>
                  <a:gd name="T25" fmla="*/ 118 h 178"/>
                  <a:gd name="T26" fmla="*/ 157 w 199"/>
                  <a:gd name="T27" fmla="*/ 128 h 178"/>
                  <a:gd name="T28" fmla="*/ 144 w 199"/>
                  <a:gd name="T29" fmla="*/ 129 h 178"/>
                  <a:gd name="T30" fmla="*/ 138 w 199"/>
                  <a:gd name="T31" fmla="*/ 112 h 178"/>
                  <a:gd name="T32" fmla="*/ 125 w 199"/>
                  <a:gd name="T33" fmla="*/ 94 h 178"/>
                  <a:gd name="T34" fmla="*/ 131 w 199"/>
                  <a:gd name="T35" fmla="*/ 82 h 178"/>
                  <a:gd name="T36" fmla="*/ 111 w 199"/>
                  <a:gd name="T37" fmla="*/ 76 h 178"/>
                  <a:gd name="T38" fmla="*/ 97 w 199"/>
                  <a:gd name="T39" fmla="*/ 82 h 178"/>
                  <a:gd name="T40" fmla="*/ 78 w 199"/>
                  <a:gd name="T41" fmla="*/ 112 h 178"/>
                  <a:gd name="T42" fmla="*/ 79 w 199"/>
                  <a:gd name="T43" fmla="*/ 137 h 178"/>
                  <a:gd name="T44" fmla="*/ 105 w 199"/>
                  <a:gd name="T45" fmla="*/ 164 h 178"/>
                  <a:gd name="T46" fmla="*/ 78 w 199"/>
                  <a:gd name="T47" fmla="*/ 175 h 178"/>
                  <a:gd name="T48" fmla="*/ 40 w 199"/>
                  <a:gd name="T49" fmla="*/ 141 h 178"/>
                  <a:gd name="T50" fmla="*/ 11 w 199"/>
                  <a:gd name="T51" fmla="*/ 109 h 178"/>
                  <a:gd name="T52" fmla="*/ 8 w 199"/>
                  <a:gd name="T53" fmla="*/ 93 h 178"/>
                  <a:gd name="T54" fmla="*/ 0 w 199"/>
                  <a:gd name="T55" fmla="*/ 76 h 178"/>
                  <a:gd name="T56" fmla="*/ 9 w 199"/>
                  <a:gd name="T57" fmla="*/ 70 h 178"/>
                  <a:gd name="T58" fmla="*/ 14 w 199"/>
                  <a:gd name="T59" fmla="*/ 32 h 178"/>
                  <a:gd name="T60" fmla="*/ 23 w 199"/>
                  <a:gd name="T61" fmla="*/ 33 h 178"/>
                  <a:gd name="T62" fmla="*/ 67 w 199"/>
                  <a:gd name="T63" fmla="*/ 35 h 178"/>
                  <a:gd name="T64" fmla="*/ 85 w 199"/>
                  <a:gd name="T65" fmla="*/ 39 h 178"/>
                  <a:gd name="T66" fmla="*/ 99 w 199"/>
                  <a:gd name="T67" fmla="*/ 27 h 178"/>
                  <a:gd name="T68" fmla="*/ 105 w 199"/>
                  <a:gd name="T69" fmla="*/ 39 h 178"/>
                  <a:gd name="T70" fmla="*/ 122 w 199"/>
                  <a:gd name="T71" fmla="*/ 38 h 178"/>
                  <a:gd name="T72" fmla="*/ 129 w 199"/>
                  <a:gd name="T73" fmla="*/ 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9" h="178">
                    <a:moveTo>
                      <a:pt x="129" y="3"/>
                    </a:moveTo>
                    <a:lnTo>
                      <a:pt x="131" y="21"/>
                    </a:lnTo>
                    <a:lnTo>
                      <a:pt x="132" y="29"/>
                    </a:lnTo>
                    <a:lnTo>
                      <a:pt x="129" y="39"/>
                    </a:lnTo>
                    <a:lnTo>
                      <a:pt x="116" y="64"/>
                    </a:lnTo>
                    <a:lnTo>
                      <a:pt x="135" y="79"/>
                    </a:lnTo>
                    <a:lnTo>
                      <a:pt x="144" y="76"/>
                    </a:lnTo>
                    <a:lnTo>
                      <a:pt x="149" y="71"/>
                    </a:lnTo>
                    <a:lnTo>
                      <a:pt x="149" y="61"/>
                    </a:lnTo>
                    <a:lnTo>
                      <a:pt x="172" y="70"/>
                    </a:lnTo>
                    <a:lnTo>
                      <a:pt x="191" y="73"/>
                    </a:lnTo>
                    <a:lnTo>
                      <a:pt x="193" y="80"/>
                    </a:lnTo>
                    <a:lnTo>
                      <a:pt x="199" y="90"/>
                    </a:lnTo>
                    <a:lnTo>
                      <a:pt x="198" y="93"/>
                    </a:lnTo>
                    <a:lnTo>
                      <a:pt x="195" y="96"/>
                    </a:lnTo>
                    <a:lnTo>
                      <a:pt x="191" y="94"/>
                    </a:lnTo>
                    <a:lnTo>
                      <a:pt x="184" y="97"/>
                    </a:lnTo>
                    <a:lnTo>
                      <a:pt x="181" y="99"/>
                    </a:lnTo>
                    <a:lnTo>
                      <a:pt x="169" y="99"/>
                    </a:lnTo>
                    <a:lnTo>
                      <a:pt x="170" y="102"/>
                    </a:lnTo>
                    <a:lnTo>
                      <a:pt x="170" y="109"/>
                    </a:lnTo>
                    <a:lnTo>
                      <a:pt x="176" y="115"/>
                    </a:lnTo>
                    <a:lnTo>
                      <a:pt x="179" y="124"/>
                    </a:lnTo>
                    <a:lnTo>
                      <a:pt x="172" y="124"/>
                    </a:lnTo>
                    <a:lnTo>
                      <a:pt x="170" y="117"/>
                    </a:lnTo>
                    <a:lnTo>
                      <a:pt x="166" y="118"/>
                    </a:lnTo>
                    <a:lnTo>
                      <a:pt x="164" y="124"/>
                    </a:lnTo>
                    <a:lnTo>
                      <a:pt x="157" y="128"/>
                    </a:lnTo>
                    <a:lnTo>
                      <a:pt x="152" y="128"/>
                    </a:lnTo>
                    <a:lnTo>
                      <a:pt x="144" y="129"/>
                    </a:lnTo>
                    <a:lnTo>
                      <a:pt x="147" y="121"/>
                    </a:lnTo>
                    <a:lnTo>
                      <a:pt x="138" y="112"/>
                    </a:lnTo>
                    <a:lnTo>
                      <a:pt x="140" y="109"/>
                    </a:lnTo>
                    <a:lnTo>
                      <a:pt x="125" y="94"/>
                    </a:lnTo>
                    <a:lnTo>
                      <a:pt x="132" y="91"/>
                    </a:lnTo>
                    <a:lnTo>
                      <a:pt x="131" y="82"/>
                    </a:lnTo>
                    <a:lnTo>
                      <a:pt x="116" y="85"/>
                    </a:lnTo>
                    <a:lnTo>
                      <a:pt x="111" y="76"/>
                    </a:lnTo>
                    <a:lnTo>
                      <a:pt x="108" y="79"/>
                    </a:lnTo>
                    <a:lnTo>
                      <a:pt x="97" y="82"/>
                    </a:lnTo>
                    <a:lnTo>
                      <a:pt x="79" y="102"/>
                    </a:lnTo>
                    <a:lnTo>
                      <a:pt x="78" y="112"/>
                    </a:lnTo>
                    <a:lnTo>
                      <a:pt x="82" y="128"/>
                    </a:lnTo>
                    <a:lnTo>
                      <a:pt x="79" y="137"/>
                    </a:lnTo>
                    <a:lnTo>
                      <a:pt x="76" y="141"/>
                    </a:lnTo>
                    <a:lnTo>
                      <a:pt x="105" y="164"/>
                    </a:lnTo>
                    <a:lnTo>
                      <a:pt x="97" y="167"/>
                    </a:lnTo>
                    <a:lnTo>
                      <a:pt x="78" y="175"/>
                    </a:lnTo>
                    <a:lnTo>
                      <a:pt x="75" y="178"/>
                    </a:lnTo>
                    <a:lnTo>
                      <a:pt x="40" y="141"/>
                    </a:lnTo>
                    <a:lnTo>
                      <a:pt x="18" y="115"/>
                    </a:lnTo>
                    <a:lnTo>
                      <a:pt x="11" y="109"/>
                    </a:lnTo>
                    <a:lnTo>
                      <a:pt x="8" y="102"/>
                    </a:lnTo>
                    <a:lnTo>
                      <a:pt x="8" y="93"/>
                    </a:lnTo>
                    <a:lnTo>
                      <a:pt x="2" y="83"/>
                    </a:lnTo>
                    <a:lnTo>
                      <a:pt x="0" y="76"/>
                    </a:lnTo>
                    <a:lnTo>
                      <a:pt x="5" y="71"/>
                    </a:lnTo>
                    <a:lnTo>
                      <a:pt x="9" y="70"/>
                    </a:lnTo>
                    <a:lnTo>
                      <a:pt x="9" y="50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23" y="33"/>
                    </a:lnTo>
                    <a:lnTo>
                      <a:pt x="52" y="33"/>
                    </a:lnTo>
                    <a:lnTo>
                      <a:pt x="67" y="35"/>
                    </a:lnTo>
                    <a:lnTo>
                      <a:pt x="72" y="35"/>
                    </a:lnTo>
                    <a:lnTo>
                      <a:pt x="85" y="39"/>
                    </a:lnTo>
                    <a:lnTo>
                      <a:pt x="103" y="39"/>
                    </a:lnTo>
                    <a:lnTo>
                      <a:pt x="99" y="27"/>
                    </a:lnTo>
                    <a:lnTo>
                      <a:pt x="102" y="27"/>
                    </a:lnTo>
                    <a:lnTo>
                      <a:pt x="105" y="39"/>
                    </a:lnTo>
                    <a:lnTo>
                      <a:pt x="123" y="48"/>
                    </a:lnTo>
                    <a:lnTo>
                      <a:pt x="122" y="38"/>
                    </a:lnTo>
                    <a:lnTo>
                      <a:pt x="120" y="0"/>
                    </a:lnTo>
                    <a:lnTo>
                      <a:pt x="129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9" name="Freeform 1331">
                <a:extLst>
                  <a:ext uri="{FF2B5EF4-FFF2-40B4-BE49-F238E27FC236}">
                    <a16:creationId xmlns:a16="http://schemas.microsoft.com/office/drawing/2014/main" id="{9CD53721-1A51-909A-B4F9-717BF1CF5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000"/>
                <a:ext cx="73" cy="75"/>
              </a:xfrm>
              <a:custGeom>
                <a:avLst/>
                <a:gdLst>
                  <a:gd name="T0" fmla="*/ 0 w 145"/>
                  <a:gd name="T1" fmla="*/ 21 h 149"/>
                  <a:gd name="T2" fmla="*/ 6 w 145"/>
                  <a:gd name="T3" fmla="*/ 26 h 149"/>
                  <a:gd name="T4" fmla="*/ 23 w 145"/>
                  <a:gd name="T5" fmla="*/ 24 h 149"/>
                  <a:gd name="T6" fmla="*/ 36 w 145"/>
                  <a:gd name="T7" fmla="*/ 35 h 149"/>
                  <a:gd name="T8" fmla="*/ 42 w 145"/>
                  <a:gd name="T9" fmla="*/ 43 h 149"/>
                  <a:gd name="T10" fmla="*/ 47 w 145"/>
                  <a:gd name="T11" fmla="*/ 53 h 149"/>
                  <a:gd name="T12" fmla="*/ 50 w 145"/>
                  <a:gd name="T13" fmla="*/ 61 h 149"/>
                  <a:gd name="T14" fmla="*/ 39 w 145"/>
                  <a:gd name="T15" fmla="*/ 85 h 149"/>
                  <a:gd name="T16" fmla="*/ 57 w 145"/>
                  <a:gd name="T17" fmla="*/ 103 h 149"/>
                  <a:gd name="T18" fmla="*/ 50 w 145"/>
                  <a:gd name="T19" fmla="*/ 116 h 149"/>
                  <a:gd name="T20" fmla="*/ 44 w 145"/>
                  <a:gd name="T21" fmla="*/ 125 h 149"/>
                  <a:gd name="T22" fmla="*/ 42 w 145"/>
                  <a:gd name="T23" fmla="*/ 138 h 149"/>
                  <a:gd name="T24" fmla="*/ 54 w 145"/>
                  <a:gd name="T25" fmla="*/ 143 h 149"/>
                  <a:gd name="T26" fmla="*/ 79 w 145"/>
                  <a:gd name="T27" fmla="*/ 140 h 149"/>
                  <a:gd name="T28" fmla="*/ 89 w 145"/>
                  <a:gd name="T29" fmla="*/ 140 h 149"/>
                  <a:gd name="T30" fmla="*/ 100 w 145"/>
                  <a:gd name="T31" fmla="*/ 140 h 149"/>
                  <a:gd name="T32" fmla="*/ 112 w 145"/>
                  <a:gd name="T33" fmla="*/ 141 h 149"/>
                  <a:gd name="T34" fmla="*/ 129 w 145"/>
                  <a:gd name="T35" fmla="*/ 149 h 149"/>
                  <a:gd name="T36" fmla="*/ 136 w 145"/>
                  <a:gd name="T37" fmla="*/ 140 h 149"/>
                  <a:gd name="T38" fmla="*/ 132 w 145"/>
                  <a:gd name="T39" fmla="*/ 125 h 149"/>
                  <a:gd name="T40" fmla="*/ 142 w 145"/>
                  <a:gd name="T41" fmla="*/ 119 h 149"/>
                  <a:gd name="T42" fmla="*/ 139 w 145"/>
                  <a:gd name="T43" fmla="*/ 111 h 149"/>
                  <a:gd name="T44" fmla="*/ 136 w 145"/>
                  <a:gd name="T45" fmla="*/ 93 h 149"/>
                  <a:gd name="T46" fmla="*/ 138 w 145"/>
                  <a:gd name="T47" fmla="*/ 78 h 149"/>
                  <a:gd name="T48" fmla="*/ 139 w 145"/>
                  <a:gd name="T49" fmla="*/ 56 h 149"/>
                  <a:gd name="T50" fmla="*/ 135 w 145"/>
                  <a:gd name="T51" fmla="*/ 52 h 149"/>
                  <a:gd name="T52" fmla="*/ 112 w 145"/>
                  <a:gd name="T53" fmla="*/ 56 h 149"/>
                  <a:gd name="T54" fmla="*/ 97 w 145"/>
                  <a:gd name="T55" fmla="*/ 38 h 149"/>
                  <a:gd name="T56" fmla="*/ 106 w 145"/>
                  <a:gd name="T57" fmla="*/ 21 h 149"/>
                  <a:gd name="T58" fmla="*/ 89 w 145"/>
                  <a:gd name="T59" fmla="*/ 2 h 149"/>
                  <a:gd name="T60" fmla="*/ 74 w 145"/>
                  <a:gd name="T61" fmla="*/ 11 h 149"/>
                  <a:gd name="T62" fmla="*/ 56 w 145"/>
                  <a:gd name="T63" fmla="*/ 15 h 149"/>
                  <a:gd name="T64" fmla="*/ 50 w 145"/>
                  <a:gd name="T65" fmla="*/ 0 h 149"/>
                  <a:gd name="T66" fmla="*/ 42 w 145"/>
                  <a:gd name="T67" fmla="*/ 12 h 149"/>
                  <a:gd name="T68" fmla="*/ 30 w 145"/>
                  <a:gd name="T69" fmla="*/ 15 h 149"/>
                  <a:gd name="T70" fmla="*/ 21 w 145"/>
                  <a:gd name="T71" fmla="*/ 11 h 149"/>
                  <a:gd name="T72" fmla="*/ 0 w 145"/>
                  <a:gd name="T73" fmla="*/ 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5" h="149">
                    <a:moveTo>
                      <a:pt x="3" y="15"/>
                    </a:moveTo>
                    <a:lnTo>
                      <a:pt x="0" y="21"/>
                    </a:lnTo>
                    <a:lnTo>
                      <a:pt x="1" y="31"/>
                    </a:lnTo>
                    <a:lnTo>
                      <a:pt x="6" y="26"/>
                    </a:lnTo>
                    <a:lnTo>
                      <a:pt x="16" y="23"/>
                    </a:lnTo>
                    <a:lnTo>
                      <a:pt x="23" y="24"/>
                    </a:lnTo>
                    <a:lnTo>
                      <a:pt x="26" y="29"/>
                    </a:lnTo>
                    <a:lnTo>
                      <a:pt x="36" y="35"/>
                    </a:lnTo>
                    <a:lnTo>
                      <a:pt x="36" y="41"/>
                    </a:lnTo>
                    <a:lnTo>
                      <a:pt x="42" y="43"/>
                    </a:lnTo>
                    <a:lnTo>
                      <a:pt x="41" y="47"/>
                    </a:lnTo>
                    <a:lnTo>
                      <a:pt x="47" y="53"/>
                    </a:lnTo>
                    <a:lnTo>
                      <a:pt x="45" y="55"/>
                    </a:lnTo>
                    <a:lnTo>
                      <a:pt x="50" y="61"/>
                    </a:lnTo>
                    <a:lnTo>
                      <a:pt x="47" y="75"/>
                    </a:lnTo>
                    <a:lnTo>
                      <a:pt x="39" y="85"/>
                    </a:lnTo>
                    <a:lnTo>
                      <a:pt x="50" y="91"/>
                    </a:lnTo>
                    <a:lnTo>
                      <a:pt x="57" y="103"/>
                    </a:lnTo>
                    <a:lnTo>
                      <a:pt x="56" y="113"/>
                    </a:lnTo>
                    <a:lnTo>
                      <a:pt x="50" y="116"/>
                    </a:lnTo>
                    <a:lnTo>
                      <a:pt x="48" y="122"/>
                    </a:lnTo>
                    <a:lnTo>
                      <a:pt x="44" y="125"/>
                    </a:lnTo>
                    <a:lnTo>
                      <a:pt x="41" y="132"/>
                    </a:lnTo>
                    <a:lnTo>
                      <a:pt x="42" y="138"/>
                    </a:lnTo>
                    <a:lnTo>
                      <a:pt x="47" y="141"/>
                    </a:lnTo>
                    <a:lnTo>
                      <a:pt x="54" y="143"/>
                    </a:lnTo>
                    <a:lnTo>
                      <a:pt x="74" y="137"/>
                    </a:lnTo>
                    <a:lnTo>
                      <a:pt x="79" y="140"/>
                    </a:lnTo>
                    <a:lnTo>
                      <a:pt x="86" y="141"/>
                    </a:lnTo>
                    <a:lnTo>
                      <a:pt x="89" y="140"/>
                    </a:lnTo>
                    <a:lnTo>
                      <a:pt x="97" y="143"/>
                    </a:lnTo>
                    <a:lnTo>
                      <a:pt x="100" y="140"/>
                    </a:lnTo>
                    <a:lnTo>
                      <a:pt x="106" y="138"/>
                    </a:lnTo>
                    <a:lnTo>
                      <a:pt x="112" y="141"/>
                    </a:lnTo>
                    <a:lnTo>
                      <a:pt x="120" y="143"/>
                    </a:lnTo>
                    <a:lnTo>
                      <a:pt x="129" y="149"/>
                    </a:lnTo>
                    <a:lnTo>
                      <a:pt x="135" y="148"/>
                    </a:lnTo>
                    <a:lnTo>
                      <a:pt x="136" y="140"/>
                    </a:lnTo>
                    <a:lnTo>
                      <a:pt x="139" y="135"/>
                    </a:lnTo>
                    <a:lnTo>
                      <a:pt x="132" y="125"/>
                    </a:lnTo>
                    <a:lnTo>
                      <a:pt x="133" y="119"/>
                    </a:lnTo>
                    <a:lnTo>
                      <a:pt x="142" y="119"/>
                    </a:lnTo>
                    <a:lnTo>
                      <a:pt x="144" y="116"/>
                    </a:lnTo>
                    <a:lnTo>
                      <a:pt x="139" y="111"/>
                    </a:lnTo>
                    <a:lnTo>
                      <a:pt x="136" y="99"/>
                    </a:lnTo>
                    <a:lnTo>
                      <a:pt x="136" y="93"/>
                    </a:lnTo>
                    <a:lnTo>
                      <a:pt x="132" y="88"/>
                    </a:lnTo>
                    <a:lnTo>
                      <a:pt x="138" y="78"/>
                    </a:lnTo>
                    <a:lnTo>
                      <a:pt x="145" y="69"/>
                    </a:lnTo>
                    <a:lnTo>
                      <a:pt x="139" y="56"/>
                    </a:lnTo>
                    <a:lnTo>
                      <a:pt x="139" y="52"/>
                    </a:lnTo>
                    <a:lnTo>
                      <a:pt x="135" y="52"/>
                    </a:lnTo>
                    <a:lnTo>
                      <a:pt x="126" y="56"/>
                    </a:lnTo>
                    <a:lnTo>
                      <a:pt x="112" y="56"/>
                    </a:lnTo>
                    <a:lnTo>
                      <a:pt x="100" y="41"/>
                    </a:lnTo>
                    <a:lnTo>
                      <a:pt x="97" y="38"/>
                    </a:lnTo>
                    <a:lnTo>
                      <a:pt x="98" y="32"/>
                    </a:lnTo>
                    <a:lnTo>
                      <a:pt x="106" y="21"/>
                    </a:lnTo>
                    <a:lnTo>
                      <a:pt x="95" y="2"/>
                    </a:lnTo>
                    <a:lnTo>
                      <a:pt x="89" y="2"/>
                    </a:lnTo>
                    <a:lnTo>
                      <a:pt x="82" y="5"/>
                    </a:lnTo>
                    <a:lnTo>
                      <a:pt x="74" y="11"/>
                    </a:lnTo>
                    <a:lnTo>
                      <a:pt x="65" y="12"/>
                    </a:lnTo>
                    <a:lnTo>
                      <a:pt x="56" y="15"/>
                    </a:lnTo>
                    <a:lnTo>
                      <a:pt x="56" y="5"/>
                    </a:lnTo>
                    <a:lnTo>
                      <a:pt x="50" y="0"/>
                    </a:lnTo>
                    <a:lnTo>
                      <a:pt x="41" y="6"/>
                    </a:lnTo>
                    <a:lnTo>
                      <a:pt x="42" y="12"/>
                    </a:lnTo>
                    <a:lnTo>
                      <a:pt x="35" y="11"/>
                    </a:lnTo>
                    <a:lnTo>
                      <a:pt x="30" y="15"/>
                    </a:lnTo>
                    <a:lnTo>
                      <a:pt x="24" y="18"/>
                    </a:lnTo>
                    <a:lnTo>
                      <a:pt x="21" y="11"/>
                    </a:lnTo>
                    <a:lnTo>
                      <a:pt x="13" y="3"/>
                    </a:lnTo>
                    <a:lnTo>
                      <a:pt x="0" y="9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0" name="Freeform 1332">
                <a:extLst>
                  <a:ext uri="{FF2B5EF4-FFF2-40B4-BE49-F238E27FC236}">
                    <a16:creationId xmlns:a16="http://schemas.microsoft.com/office/drawing/2014/main" id="{7C4CCCA3-EB16-986F-D83A-1224ADC4B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000"/>
                <a:ext cx="73" cy="75"/>
              </a:xfrm>
              <a:custGeom>
                <a:avLst/>
                <a:gdLst>
                  <a:gd name="T0" fmla="*/ 0 w 145"/>
                  <a:gd name="T1" fmla="*/ 9 h 149"/>
                  <a:gd name="T2" fmla="*/ 21 w 145"/>
                  <a:gd name="T3" fmla="*/ 11 h 149"/>
                  <a:gd name="T4" fmla="*/ 30 w 145"/>
                  <a:gd name="T5" fmla="*/ 15 h 149"/>
                  <a:gd name="T6" fmla="*/ 42 w 145"/>
                  <a:gd name="T7" fmla="*/ 12 h 149"/>
                  <a:gd name="T8" fmla="*/ 50 w 145"/>
                  <a:gd name="T9" fmla="*/ 0 h 149"/>
                  <a:gd name="T10" fmla="*/ 56 w 145"/>
                  <a:gd name="T11" fmla="*/ 15 h 149"/>
                  <a:gd name="T12" fmla="*/ 74 w 145"/>
                  <a:gd name="T13" fmla="*/ 11 h 149"/>
                  <a:gd name="T14" fmla="*/ 89 w 145"/>
                  <a:gd name="T15" fmla="*/ 2 h 149"/>
                  <a:gd name="T16" fmla="*/ 106 w 145"/>
                  <a:gd name="T17" fmla="*/ 21 h 149"/>
                  <a:gd name="T18" fmla="*/ 97 w 145"/>
                  <a:gd name="T19" fmla="*/ 38 h 149"/>
                  <a:gd name="T20" fmla="*/ 112 w 145"/>
                  <a:gd name="T21" fmla="*/ 56 h 149"/>
                  <a:gd name="T22" fmla="*/ 135 w 145"/>
                  <a:gd name="T23" fmla="*/ 52 h 149"/>
                  <a:gd name="T24" fmla="*/ 139 w 145"/>
                  <a:gd name="T25" fmla="*/ 56 h 149"/>
                  <a:gd name="T26" fmla="*/ 138 w 145"/>
                  <a:gd name="T27" fmla="*/ 78 h 149"/>
                  <a:gd name="T28" fmla="*/ 136 w 145"/>
                  <a:gd name="T29" fmla="*/ 93 h 149"/>
                  <a:gd name="T30" fmla="*/ 139 w 145"/>
                  <a:gd name="T31" fmla="*/ 111 h 149"/>
                  <a:gd name="T32" fmla="*/ 142 w 145"/>
                  <a:gd name="T33" fmla="*/ 119 h 149"/>
                  <a:gd name="T34" fmla="*/ 132 w 145"/>
                  <a:gd name="T35" fmla="*/ 125 h 149"/>
                  <a:gd name="T36" fmla="*/ 136 w 145"/>
                  <a:gd name="T37" fmla="*/ 140 h 149"/>
                  <a:gd name="T38" fmla="*/ 129 w 145"/>
                  <a:gd name="T39" fmla="*/ 149 h 149"/>
                  <a:gd name="T40" fmla="*/ 112 w 145"/>
                  <a:gd name="T41" fmla="*/ 141 h 149"/>
                  <a:gd name="T42" fmla="*/ 100 w 145"/>
                  <a:gd name="T43" fmla="*/ 140 h 149"/>
                  <a:gd name="T44" fmla="*/ 89 w 145"/>
                  <a:gd name="T45" fmla="*/ 140 h 149"/>
                  <a:gd name="T46" fmla="*/ 79 w 145"/>
                  <a:gd name="T47" fmla="*/ 140 h 149"/>
                  <a:gd name="T48" fmla="*/ 54 w 145"/>
                  <a:gd name="T49" fmla="*/ 143 h 149"/>
                  <a:gd name="T50" fmla="*/ 42 w 145"/>
                  <a:gd name="T51" fmla="*/ 138 h 149"/>
                  <a:gd name="T52" fmla="*/ 44 w 145"/>
                  <a:gd name="T53" fmla="*/ 125 h 149"/>
                  <a:gd name="T54" fmla="*/ 50 w 145"/>
                  <a:gd name="T55" fmla="*/ 116 h 149"/>
                  <a:gd name="T56" fmla="*/ 57 w 145"/>
                  <a:gd name="T57" fmla="*/ 103 h 149"/>
                  <a:gd name="T58" fmla="*/ 39 w 145"/>
                  <a:gd name="T59" fmla="*/ 85 h 149"/>
                  <a:gd name="T60" fmla="*/ 50 w 145"/>
                  <a:gd name="T61" fmla="*/ 61 h 149"/>
                  <a:gd name="T62" fmla="*/ 47 w 145"/>
                  <a:gd name="T63" fmla="*/ 53 h 149"/>
                  <a:gd name="T64" fmla="*/ 42 w 145"/>
                  <a:gd name="T65" fmla="*/ 43 h 149"/>
                  <a:gd name="T66" fmla="*/ 36 w 145"/>
                  <a:gd name="T67" fmla="*/ 35 h 149"/>
                  <a:gd name="T68" fmla="*/ 23 w 145"/>
                  <a:gd name="T69" fmla="*/ 24 h 149"/>
                  <a:gd name="T70" fmla="*/ 6 w 145"/>
                  <a:gd name="T71" fmla="*/ 26 h 149"/>
                  <a:gd name="T72" fmla="*/ 0 w 145"/>
                  <a:gd name="T73" fmla="*/ 2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5" h="149">
                    <a:moveTo>
                      <a:pt x="3" y="15"/>
                    </a:moveTo>
                    <a:lnTo>
                      <a:pt x="0" y="9"/>
                    </a:lnTo>
                    <a:lnTo>
                      <a:pt x="13" y="3"/>
                    </a:lnTo>
                    <a:lnTo>
                      <a:pt x="21" y="11"/>
                    </a:lnTo>
                    <a:lnTo>
                      <a:pt x="24" y="18"/>
                    </a:lnTo>
                    <a:lnTo>
                      <a:pt x="30" y="15"/>
                    </a:lnTo>
                    <a:lnTo>
                      <a:pt x="35" y="11"/>
                    </a:lnTo>
                    <a:lnTo>
                      <a:pt x="42" y="12"/>
                    </a:lnTo>
                    <a:lnTo>
                      <a:pt x="41" y="6"/>
                    </a:lnTo>
                    <a:lnTo>
                      <a:pt x="50" y="0"/>
                    </a:lnTo>
                    <a:lnTo>
                      <a:pt x="56" y="5"/>
                    </a:lnTo>
                    <a:lnTo>
                      <a:pt x="56" y="15"/>
                    </a:lnTo>
                    <a:lnTo>
                      <a:pt x="65" y="12"/>
                    </a:lnTo>
                    <a:lnTo>
                      <a:pt x="74" y="11"/>
                    </a:lnTo>
                    <a:lnTo>
                      <a:pt x="82" y="5"/>
                    </a:lnTo>
                    <a:lnTo>
                      <a:pt x="89" y="2"/>
                    </a:lnTo>
                    <a:lnTo>
                      <a:pt x="95" y="2"/>
                    </a:lnTo>
                    <a:lnTo>
                      <a:pt x="106" y="21"/>
                    </a:lnTo>
                    <a:lnTo>
                      <a:pt x="98" y="32"/>
                    </a:lnTo>
                    <a:lnTo>
                      <a:pt x="97" y="38"/>
                    </a:lnTo>
                    <a:lnTo>
                      <a:pt x="100" y="41"/>
                    </a:lnTo>
                    <a:lnTo>
                      <a:pt x="112" y="56"/>
                    </a:lnTo>
                    <a:lnTo>
                      <a:pt x="126" y="56"/>
                    </a:lnTo>
                    <a:lnTo>
                      <a:pt x="135" y="52"/>
                    </a:lnTo>
                    <a:lnTo>
                      <a:pt x="139" y="52"/>
                    </a:lnTo>
                    <a:lnTo>
                      <a:pt x="139" y="56"/>
                    </a:lnTo>
                    <a:lnTo>
                      <a:pt x="145" y="69"/>
                    </a:lnTo>
                    <a:lnTo>
                      <a:pt x="138" y="78"/>
                    </a:lnTo>
                    <a:lnTo>
                      <a:pt x="132" y="88"/>
                    </a:lnTo>
                    <a:lnTo>
                      <a:pt x="136" y="93"/>
                    </a:lnTo>
                    <a:lnTo>
                      <a:pt x="136" y="99"/>
                    </a:lnTo>
                    <a:lnTo>
                      <a:pt x="139" y="111"/>
                    </a:lnTo>
                    <a:lnTo>
                      <a:pt x="144" y="116"/>
                    </a:lnTo>
                    <a:lnTo>
                      <a:pt x="142" y="119"/>
                    </a:lnTo>
                    <a:lnTo>
                      <a:pt x="133" y="119"/>
                    </a:lnTo>
                    <a:lnTo>
                      <a:pt x="132" y="125"/>
                    </a:lnTo>
                    <a:lnTo>
                      <a:pt x="139" y="135"/>
                    </a:lnTo>
                    <a:lnTo>
                      <a:pt x="136" y="140"/>
                    </a:lnTo>
                    <a:lnTo>
                      <a:pt x="135" y="148"/>
                    </a:lnTo>
                    <a:lnTo>
                      <a:pt x="129" y="149"/>
                    </a:lnTo>
                    <a:lnTo>
                      <a:pt x="120" y="143"/>
                    </a:lnTo>
                    <a:lnTo>
                      <a:pt x="112" y="141"/>
                    </a:lnTo>
                    <a:lnTo>
                      <a:pt x="106" y="138"/>
                    </a:lnTo>
                    <a:lnTo>
                      <a:pt x="100" y="140"/>
                    </a:lnTo>
                    <a:lnTo>
                      <a:pt x="97" y="143"/>
                    </a:lnTo>
                    <a:lnTo>
                      <a:pt x="89" y="140"/>
                    </a:lnTo>
                    <a:lnTo>
                      <a:pt x="86" y="141"/>
                    </a:lnTo>
                    <a:lnTo>
                      <a:pt x="79" y="140"/>
                    </a:lnTo>
                    <a:lnTo>
                      <a:pt x="74" y="137"/>
                    </a:lnTo>
                    <a:lnTo>
                      <a:pt x="54" y="143"/>
                    </a:lnTo>
                    <a:lnTo>
                      <a:pt x="47" y="141"/>
                    </a:lnTo>
                    <a:lnTo>
                      <a:pt x="42" y="138"/>
                    </a:lnTo>
                    <a:lnTo>
                      <a:pt x="41" y="132"/>
                    </a:lnTo>
                    <a:lnTo>
                      <a:pt x="44" y="125"/>
                    </a:lnTo>
                    <a:lnTo>
                      <a:pt x="48" y="122"/>
                    </a:lnTo>
                    <a:lnTo>
                      <a:pt x="50" y="116"/>
                    </a:lnTo>
                    <a:lnTo>
                      <a:pt x="56" y="113"/>
                    </a:lnTo>
                    <a:lnTo>
                      <a:pt x="57" y="103"/>
                    </a:lnTo>
                    <a:lnTo>
                      <a:pt x="50" y="91"/>
                    </a:lnTo>
                    <a:lnTo>
                      <a:pt x="39" y="85"/>
                    </a:lnTo>
                    <a:lnTo>
                      <a:pt x="47" y="75"/>
                    </a:lnTo>
                    <a:lnTo>
                      <a:pt x="50" y="61"/>
                    </a:lnTo>
                    <a:lnTo>
                      <a:pt x="45" y="55"/>
                    </a:lnTo>
                    <a:lnTo>
                      <a:pt x="47" y="53"/>
                    </a:lnTo>
                    <a:lnTo>
                      <a:pt x="41" y="47"/>
                    </a:lnTo>
                    <a:lnTo>
                      <a:pt x="42" y="43"/>
                    </a:lnTo>
                    <a:lnTo>
                      <a:pt x="36" y="41"/>
                    </a:lnTo>
                    <a:lnTo>
                      <a:pt x="36" y="35"/>
                    </a:lnTo>
                    <a:lnTo>
                      <a:pt x="26" y="29"/>
                    </a:lnTo>
                    <a:lnTo>
                      <a:pt x="23" y="24"/>
                    </a:lnTo>
                    <a:lnTo>
                      <a:pt x="16" y="23"/>
                    </a:lnTo>
                    <a:lnTo>
                      <a:pt x="6" y="26"/>
                    </a:lnTo>
                    <a:lnTo>
                      <a:pt x="1" y="31"/>
                    </a:lnTo>
                    <a:lnTo>
                      <a:pt x="0" y="21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1" name="Freeform 1333">
                <a:extLst>
                  <a:ext uri="{FF2B5EF4-FFF2-40B4-BE49-F238E27FC236}">
                    <a16:creationId xmlns:a16="http://schemas.microsoft.com/office/drawing/2014/main" id="{44614356-4AB4-496D-35CB-30C40ABA7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3000"/>
                <a:ext cx="73" cy="75"/>
              </a:xfrm>
              <a:custGeom>
                <a:avLst/>
                <a:gdLst>
                  <a:gd name="T0" fmla="*/ 0 w 145"/>
                  <a:gd name="T1" fmla="*/ 9 h 149"/>
                  <a:gd name="T2" fmla="*/ 21 w 145"/>
                  <a:gd name="T3" fmla="*/ 11 h 149"/>
                  <a:gd name="T4" fmla="*/ 30 w 145"/>
                  <a:gd name="T5" fmla="*/ 15 h 149"/>
                  <a:gd name="T6" fmla="*/ 42 w 145"/>
                  <a:gd name="T7" fmla="*/ 12 h 149"/>
                  <a:gd name="T8" fmla="*/ 50 w 145"/>
                  <a:gd name="T9" fmla="*/ 0 h 149"/>
                  <a:gd name="T10" fmla="*/ 56 w 145"/>
                  <a:gd name="T11" fmla="*/ 15 h 149"/>
                  <a:gd name="T12" fmla="*/ 74 w 145"/>
                  <a:gd name="T13" fmla="*/ 11 h 149"/>
                  <a:gd name="T14" fmla="*/ 89 w 145"/>
                  <a:gd name="T15" fmla="*/ 2 h 149"/>
                  <a:gd name="T16" fmla="*/ 106 w 145"/>
                  <a:gd name="T17" fmla="*/ 21 h 149"/>
                  <a:gd name="T18" fmla="*/ 97 w 145"/>
                  <a:gd name="T19" fmla="*/ 38 h 149"/>
                  <a:gd name="T20" fmla="*/ 112 w 145"/>
                  <a:gd name="T21" fmla="*/ 56 h 149"/>
                  <a:gd name="T22" fmla="*/ 135 w 145"/>
                  <a:gd name="T23" fmla="*/ 52 h 149"/>
                  <a:gd name="T24" fmla="*/ 139 w 145"/>
                  <a:gd name="T25" fmla="*/ 56 h 149"/>
                  <a:gd name="T26" fmla="*/ 138 w 145"/>
                  <a:gd name="T27" fmla="*/ 78 h 149"/>
                  <a:gd name="T28" fmla="*/ 136 w 145"/>
                  <a:gd name="T29" fmla="*/ 93 h 149"/>
                  <a:gd name="T30" fmla="*/ 139 w 145"/>
                  <a:gd name="T31" fmla="*/ 111 h 149"/>
                  <a:gd name="T32" fmla="*/ 142 w 145"/>
                  <a:gd name="T33" fmla="*/ 119 h 149"/>
                  <a:gd name="T34" fmla="*/ 132 w 145"/>
                  <a:gd name="T35" fmla="*/ 125 h 149"/>
                  <a:gd name="T36" fmla="*/ 136 w 145"/>
                  <a:gd name="T37" fmla="*/ 140 h 149"/>
                  <a:gd name="T38" fmla="*/ 129 w 145"/>
                  <a:gd name="T39" fmla="*/ 149 h 149"/>
                  <a:gd name="T40" fmla="*/ 112 w 145"/>
                  <a:gd name="T41" fmla="*/ 141 h 149"/>
                  <a:gd name="T42" fmla="*/ 100 w 145"/>
                  <a:gd name="T43" fmla="*/ 140 h 149"/>
                  <a:gd name="T44" fmla="*/ 89 w 145"/>
                  <a:gd name="T45" fmla="*/ 140 h 149"/>
                  <a:gd name="T46" fmla="*/ 79 w 145"/>
                  <a:gd name="T47" fmla="*/ 140 h 149"/>
                  <a:gd name="T48" fmla="*/ 54 w 145"/>
                  <a:gd name="T49" fmla="*/ 143 h 149"/>
                  <a:gd name="T50" fmla="*/ 42 w 145"/>
                  <a:gd name="T51" fmla="*/ 138 h 149"/>
                  <a:gd name="T52" fmla="*/ 44 w 145"/>
                  <a:gd name="T53" fmla="*/ 125 h 149"/>
                  <a:gd name="T54" fmla="*/ 50 w 145"/>
                  <a:gd name="T55" fmla="*/ 116 h 149"/>
                  <a:gd name="T56" fmla="*/ 57 w 145"/>
                  <a:gd name="T57" fmla="*/ 103 h 149"/>
                  <a:gd name="T58" fmla="*/ 39 w 145"/>
                  <a:gd name="T59" fmla="*/ 85 h 149"/>
                  <a:gd name="T60" fmla="*/ 50 w 145"/>
                  <a:gd name="T61" fmla="*/ 61 h 149"/>
                  <a:gd name="T62" fmla="*/ 47 w 145"/>
                  <a:gd name="T63" fmla="*/ 53 h 149"/>
                  <a:gd name="T64" fmla="*/ 42 w 145"/>
                  <a:gd name="T65" fmla="*/ 43 h 149"/>
                  <a:gd name="T66" fmla="*/ 36 w 145"/>
                  <a:gd name="T67" fmla="*/ 35 h 149"/>
                  <a:gd name="T68" fmla="*/ 23 w 145"/>
                  <a:gd name="T69" fmla="*/ 24 h 149"/>
                  <a:gd name="T70" fmla="*/ 6 w 145"/>
                  <a:gd name="T71" fmla="*/ 26 h 149"/>
                  <a:gd name="T72" fmla="*/ 0 w 145"/>
                  <a:gd name="T73" fmla="*/ 2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5" h="149">
                    <a:moveTo>
                      <a:pt x="3" y="15"/>
                    </a:moveTo>
                    <a:lnTo>
                      <a:pt x="0" y="9"/>
                    </a:lnTo>
                    <a:lnTo>
                      <a:pt x="13" y="3"/>
                    </a:lnTo>
                    <a:lnTo>
                      <a:pt x="21" y="11"/>
                    </a:lnTo>
                    <a:lnTo>
                      <a:pt x="24" y="18"/>
                    </a:lnTo>
                    <a:lnTo>
                      <a:pt x="30" y="15"/>
                    </a:lnTo>
                    <a:lnTo>
                      <a:pt x="35" y="11"/>
                    </a:lnTo>
                    <a:lnTo>
                      <a:pt x="42" y="12"/>
                    </a:lnTo>
                    <a:lnTo>
                      <a:pt x="41" y="6"/>
                    </a:lnTo>
                    <a:lnTo>
                      <a:pt x="50" y="0"/>
                    </a:lnTo>
                    <a:lnTo>
                      <a:pt x="56" y="5"/>
                    </a:lnTo>
                    <a:lnTo>
                      <a:pt x="56" y="15"/>
                    </a:lnTo>
                    <a:lnTo>
                      <a:pt x="65" y="12"/>
                    </a:lnTo>
                    <a:lnTo>
                      <a:pt x="74" y="11"/>
                    </a:lnTo>
                    <a:lnTo>
                      <a:pt x="82" y="5"/>
                    </a:lnTo>
                    <a:lnTo>
                      <a:pt x="89" y="2"/>
                    </a:lnTo>
                    <a:lnTo>
                      <a:pt x="95" y="2"/>
                    </a:lnTo>
                    <a:lnTo>
                      <a:pt x="106" y="21"/>
                    </a:lnTo>
                    <a:lnTo>
                      <a:pt x="98" y="32"/>
                    </a:lnTo>
                    <a:lnTo>
                      <a:pt x="97" y="38"/>
                    </a:lnTo>
                    <a:lnTo>
                      <a:pt x="100" y="41"/>
                    </a:lnTo>
                    <a:lnTo>
                      <a:pt x="112" y="56"/>
                    </a:lnTo>
                    <a:lnTo>
                      <a:pt x="126" y="56"/>
                    </a:lnTo>
                    <a:lnTo>
                      <a:pt x="135" y="52"/>
                    </a:lnTo>
                    <a:lnTo>
                      <a:pt x="139" y="52"/>
                    </a:lnTo>
                    <a:lnTo>
                      <a:pt x="139" y="56"/>
                    </a:lnTo>
                    <a:lnTo>
                      <a:pt x="145" y="69"/>
                    </a:lnTo>
                    <a:lnTo>
                      <a:pt x="138" y="78"/>
                    </a:lnTo>
                    <a:lnTo>
                      <a:pt x="132" y="88"/>
                    </a:lnTo>
                    <a:lnTo>
                      <a:pt x="136" y="93"/>
                    </a:lnTo>
                    <a:lnTo>
                      <a:pt x="136" y="99"/>
                    </a:lnTo>
                    <a:lnTo>
                      <a:pt x="139" y="111"/>
                    </a:lnTo>
                    <a:lnTo>
                      <a:pt x="144" y="116"/>
                    </a:lnTo>
                    <a:lnTo>
                      <a:pt x="142" y="119"/>
                    </a:lnTo>
                    <a:lnTo>
                      <a:pt x="133" y="119"/>
                    </a:lnTo>
                    <a:lnTo>
                      <a:pt x="132" y="125"/>
                    </a:lnTo>
                    <a:lnTo>
                      <a:pt x="139" y="135"/>
                    </a:lnTo>
                    <a:lnTo>
                      <a:pt x="136" y="140"/>
                    </a:lnTo>
                    <a:lnTo>
                      <a:pt x="135" y="148"/>
                    </a:lnTo>
                    <a:lnTo>
                      <a:pt x="129" y="149"/>
                    </a:lnTo>
                    <a:lnTo>
                      <a:pt x="120" y="143"/>
                    </a:lnTo>
                    <a:lnTo>
                      <a:pt x="112" y="141"/>
                    </a:lnTo>
                    <a:lnTo>
                      <a:pt x="106" y="138"/>
                    </a:lnTo>
                    <a:lnTo>
                      <a:pt x="100" y="140"/>
                    </a:lnTo>
                    <a:lnTo>
                      <a:pt x="97" y="143"/>
                    </a:lnTo>
                    <a:lnTo>
                      <a:pt x="89" y="140"/>
                    </a:lnTo>
                    <a:lnTo>
                      <a:pt x="86" y="141"/>
                    </a:lnTo>
                    <a:lnTo>
                      <a:pt x="79" y="140"/>
                    </a:lnTo>
                    <a:lnTo>
                      <a:pt x="74" y="137"/>
                    </a:lnTo>
                    <a:lnTo>
                      <a:pt x="54" y="143"/>
                    </a:lnTo>
                    <a:lnTo>
                      <a:pt x="47" y="141"/>
                    </a:lnTo>
                    <a:lnTo>
                      <a:pt x="42" y="138"/>
                    </a:lnTo>
                    <a:lnTo>
                      <a:pt x="41" y="132"/>
                    </a:lnTo>
                    <a:lnTo>
                      <a:pt x="44" y="125"/>
                    </a:lnTo>
                    <a:lnTo>
                      <a:pt x="48" y="122"/>
                    </a:lnTo>
                    <a:lnTo>
                      <a:pt x="50" y="116"/>
                    </a:lnTo>
                    <a:lnTo>
                      <a:pt x="56" y="113"/>
                    </a:lnTo>
                    <a:lnTo>
                      <a:pt x="57" y="103"/>
                    </a:lnTo>
                    <a:lnTo>
                      <a:pt x="50" y="91"/>
                    </a:lnTo>
                    <a:lnTo>
                      <a:pt x="39" y="85"/>
                    </a:lnTo>
                    <a:lnTo>
                      <a:pt x="47" y="75"/>
                    </a:lnTo>
                    <a:lnTo>
                      <a:pt x="50" y="61"/>
                    </a:lnTo>
                    <a:lnTo>
                      <a:pt x="45" y="55"/>
                    </a:lnTo>
                    <a:lnTo>
                      <a:pt x="47" y="53"/>
                    </a:lnTo>
                    <a:lnTo>
                      <a:pt x="41" y="47"/>
                    </a:lnTo>
                    <a:lnTo>
                      <a:pt x="42" y="43"/>
                    </a:lnTo>
                    <a:lnTo>
                      <a:pt x="36" y="41"/>
                    </a:lnTo>
                    <a:lnTo>
                      <a:pt x="36" y="35"/>
                    </a:lnTo>
                    <a:lnTo>
                      <a:pt x="26" y="29"/>
                    </a:lnTo>
                    <a:lnTo>
                      <a:pt x="23" y="24"/>
                    </a:lnTo>
                    <a:lnTo>
                      <a:pt x="16" y="23"/>
                    </a:lnTo>
                    <a:lnTo>
                      <a:pt x="6" y="26"/>
                    </a:lnTo>
                    <a:lnTo>
                      <a:pt x="1" y="31"/>
                    </a:lnTo>
                    <a:lnTo>
                      <a:pt x="0" y="21"/>
                    </a:lnTo>
                    <a:lnTo>
                      <a:pt x="3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2" name="Freeform 1334">
                <a:extLst>
                  <a:ext uri="{FF2B5EF4-FFF2-40B4-BE49-F238E27FC236}">
                    <a16:creationId xmlns:a16="http://schemas.microsoft.com/office/drawing/2014/main" id="{E1498D70-C255-50B3-B76D-FCC38FE45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3045"/>
                <a:ext cx="6" cy="5"/>
              </a:xfrm>
              <a:custGeom>
                <a:avLst/>
                <a:gdLst>
                  <a:gd name="T0" fmla="*/ 10 w 10"/>
                  <a:gd name="T1" fmla="*/ 0 h 10"/>
                  <a:gd name="T2" fmla="*/ 4 w 10"/>
                  <a:gd name="T3" fmla="*/ 6 h 10"/>
                  <a:gd name="T4" fmla="*/ 0 w 10"/>
                  <a:gd name="T5" fmla="*/ 9 h 10"/>
                  <a:gd name="T6" fmla="*/ 1 w 10"/>
                  <a:gd name="T7" fmla="*/ 10 h 10"/>
                  <a:gd name="T8" fmla="*/ 7 w 10"/>
                  <a:gd name="T9" fmla="*/ 6 h 10"/>
                  <a:gd name="T10" fmla="*/ 10 w 10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4" y="6"/>
                    </a:lnTo>
                    <a:lnTo>
                      <a:pt x="0" y="9"/>
                    </a:lnTo>
                    <a:lnTo>
                      <a:pt x="1" y="10"/>
                    </a:lnTo>
                    <a:lnTo>
                      <a:pt x="7" y="6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3" name="Freeform 1335">
                <a:extLst>
                  <a:ext uri="{FF2B5EF4-FFF2-40B4-BE49-F238E27FC236}">
                    <a16:creationId xmlns:a16="http://schemas.microsoft.com/office/drawing/2014/main" id="{B883816B-F509-7F2E-B320-CEEF7B353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3041"/>
                <a:ext cx="2" cy="4"/>
              </a:xfrm>
              <a:custGeom>
                <a:avLst/>
                <a:gdLst>
                  <a:gd name="T0" fmla="*/ 0 w 5"/>
                  <a:gd name="T1" fmla="*/ 0 h 8"/>
                  <a:gd name="T2" fmla="*/ 1 w 5"/>
                  <a:gd name="T3" fmla="*/ 8 h 8"/>
                  <a:gd name="T4" fmla="*/ 5 w 5"/>
                  <a:gd name="T5" fmla="*/ 0 h 8"/>
                  <a:gd name="T6" fmla="*/ 0 w 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lnTo>
                      <a:pt x="1" y="8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4" name="Freeform 1336">
                <a:extLst>
                  <a:ext uri="{FF2B5EF4-FFF2-40B4-BE49-F238E27FC236}">
                    <a16:creationId xmlns:a16="http://schemas.microsoft.com/office/drawing/2014/main" id="{A379B1A3-19F9-51C8-4503-06A64FE6B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3041"/>
                <a:ext cx="2" cy="4"/>
              </a:xfrm>
              <a:custGeom>
                <a:avLst/>
                <a:gdLst>
                  <a:gd name="T0" fmla="*/ 1 w 5"/>
                  <a:gd name="T1" fmla="*/ 8 h 8"/>
                  <a:gd name="T2" fmla="*/ 0 w 5"/>
                  <a:gd name="T3" fmla="*/ 0 h 8"/>
                  <a:gd name="T4" fmla="*/ 5 w 5"/>
                  <a:gd name="T5" fmla="*/ 0 h 8"/>
                  <a:gd name="T6" fmla="*/ 1 w 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1" y="8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5" name="Freeform 1337">
                <a:extLst>
                  <a:ext uri="{FF2B5EF4-FFF2-40B4-BE49-F238E27FC236}">
                    <a16:creationId xmlns:a16="http://schemas.microsoft.com/office/drawing/2014/main" id="{C8E1EEA6-2840-5417-D9B3-C42C94FCD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3041"/>
                <a:ext cx="2" cy="4"/>
              </a:xfrm>
              <a:custGeom>
                <a:avLst/>
                <a:gdLst>
                  <a:gd name="T0" fmla="*/ 1 w 5"/>
                  <a:gd name="T1" fmla="*/ 8 h 8"/>
                  <a:gd name="T2" fmla="*/ 0 w 5"/>
                  <a:gd name="T3" fmla="*/ 0 h 8"/>
                  <a:gd name="T4" fmla="*/ 5 w 5"/>
                  <a:gd name="T5" fmla="*/ 0 h 8"/>
                  <a:gd name="T6" fmla="*/ 1 w 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1" y="8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6" name="Freeform 1338">
                <a:extLst>
                  <a:ext uri="{FF2B5EF4-FFF2-40B4-BE49-F238E27FC236}">
                    <a16:creationId xmlns:a16="http://schemas.microsoft.com/office/drawing/2014/main" id="{EC4345FB-F02B-6A2F-3B4D-FD986D955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3045"/>
                <a:ext cx="6" cy="5"/>
              </a:xfrm>
              <a:custGeom>
                <a:avLst/>
                <a:gdLst>
                  <a:gd name="T0" fmla="*/ 10 w 10"/>
                  <a:gd name="T1" fmla="*/ 0 h 10"/>
                  <a:gd name="T2" fmla="*/ 7 w 10"/>
                  <a:gd name="T3" fmla="*/ 6 h 10"/>
                  <a:gd name="T4" fmla="*/ 1 w 10"/>
                  <a:gd name="T5" fmla="*/ 10 h 10"/>
                  <a:gd name="T6" fmla="*/ 0 w 10"/>
                  <a:gd name="T7" fmla="*/ 9 h 10"/>
                  <a:gd name="T8" fmla="*/ 4 w 10"/>
                  <a:gd name="T9" fmla="*/ 6 h 10"/>
                  <a:gd name="T10" fmla="*/ 10 w 10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7" y="6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6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7" name="Freeform 1339">
                <a:extLst>
                  <a:ext uri="{FF2B5EF4-FFF2-40B4-BE49-F238E27FC236}">
                    <a16:creationId xmlns:a16="http://schemas.microsoft.com/office/drawing/2014/main" id="{99767338-D32F-535C-BFB3-40819C3B6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3045"/>
                <a:ext cx="6" cy="5"/>
              </a:xfrm>
              <a:custGeom>
                <a:avLst/>
                <a:gdLst>
                  <a:gd name="T0" fmla="*/ 10 w 10"/>
                  <a:gd name="T1" fmla="*/ 0 h 10"/>
                  <a:gd name="T2" fmla="*/ 7 w 10"/>
                  <a:gd name="T3" fmla="*/ 6 h 10"/>
                  <a:gd name="T4" fmla="*/ 1 w 10"/>
                  <a:gd name="T5" fmla="*/ 10 h 10"/>
                  <a:gd name="T6" fmla="*/ 0 w 10"/>
                  <a:gd name="T7" fmla="*/ 9 h 10"/>
                  <a:gd name="T8" fmla="*/ 4 w 10"/>
                  <a:gd name="T9" fmla="*/ 6 h 10"/>
                  <a:gd name="T10" fmla="*/ 10 w 10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7" y="6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4" y="6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8" name="Freeform 1340">
                <a:extLst>
                  <a:ext uri="{FF2B5EF4-FFF2-40B4-BE49-F238E27FC236}">
                    <a16:creationId xmlns:a16="http://schemas.microsoft.com/office/drawing/2014/main" id="{FE8EF237-B3DF-FC05-A028-F345B20AD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982"/>
                <a:ext cx="25" cy="16"/>
              </a:xfrm>
              <a:custGeom>
                <a:avLst/>
                <a:gdLst>
                  <a:gd name="T0" fmla="*/ 50 w 50"/>
                  <a:gd name="T1" fmla="*/ 18 h 32"/>
                  <a:gd name="T2" fmla="*/ 47 w 50"/>
                  <a:gd name="T3" fmla="*/ 0 h 32"/>
                  <a:gd name="T4" fmla="*/ 41 w 50"/>
                  <a:gd name="T5" fmla="*/ 1 h 32"/>
                  <a:gd name="T6" fmla="*/ 38 w 50"/>
                  <a:gd name="T7" fmla="*/ 6 h 32"/>
                  <a:gd name="T8" fmla="*/ 27 w 50"/>
                  <a:gd name="T9" fmla="*/ 9 h 32"/>
                  <a:gd name="T10" fmla="*/ 24 w 50"/>
                  <a:gd name="T11" fmla="*/ 4 h 32"/>
                  <a:gd name="T12" fmla="*/ 4 w 50"/>
                  <a:gd name="T13" fmla="*/ 0 h 32"/>
                  <a:gd name="T14" fmla="*/ 3 w 50"/>
                  <a:gd name="T15" fmla="*/ 6 h 32"/>
                  <a:gd name="T16" fmla="*/ 4 w 50"/>
                  <a:gd name="T17" fmla="*/ 9 h 32"/>
                  <a:gd name="T18" fmla="*/ 1 w 50"/>
                  <a:gd name="T19" fmla="*/ 12 h 32"/>
                  <a:gd name="T20" fmla="*/ 0 w 50"/>
                  <a:gd name="T21" fmla="*/ 18 h 32"/>
                  <a:gd name="T22" fmla="*/ 3 w 50"/>
                  <a:gd name="T23" fmla="*/ 29 h 32"/>
                  <a:gd name="T24" fmla="*/ 18 w 50"/>
                  <a:gd name="T25" fmla="*/ 32 h 32"/>
                  <a:gd name="T26" fmla="*/ 39 w 50"/>
                  <a:gd name="T27" fmla="*/ 32 h 32"/>
                  <a:gd name="T28" fmla="*/ 50 w 50"/>
                  <a:gd name="T29" fmla="*/ 27 h 32"/>
                  <a:gd name="T30" fmla="*/ 50 w 50"/>
                  <a:gd name="T31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32">
                    <a:moveTo>
                      <a:pt x="50" y="18"/>
                    </a:moveTo>
                    <a:lnTo>
                      <a:pt x="47" y="0"/>
                    </a:lnTo>
                    <a:lnTo>
                      <a:pt x="41" y="1"/>
                    </a:lnTo>
                    <a:lnTo>
                      <a:pt x="38" y="6"/>
                    </a:lnTo>
                    <a:lnTo>
                      <a:pt x="27" y="9"/>
                    </a:lnTo>
                    <a:lnTo>
                      <a:pt x="24" y="4"/>
                    </a:lnTo>
                    <a:lnTo>
                      <a:pt x="4" y="0"/>
                    </a:lnTo>
                    <a:lnTo>
                      <a:pt x="3" y="6"/>
                    </a:lnTo>
                    <a:lnTo>
                      <a:pt x="4" y="9"/>
                    </a:lnTo>
                    <a:lnTo>
                      <a:pt x="1" y="12"/>
                    </a:lnTo>
                    <a:lnTo>
                      <a:pt x="0" y="18"/>
                    </a:lnTo>
                    <a:lnTo>
                      <a:pt x="3" y="29"/>
                    </a:lnTo>
                    <a:lnTo>
                      <a:pt x="18" y="32"/>
                    </a:lnTo>
                    <a:lnTo>
                      <a:pt x="39" y="32"/>
                    </a:lnTo>
                    <a:lnTo>
                      <a:pt x="50" y="27"/>
                    </a:lnTo>
                    <a:lnTo>
                      <a:pt x="50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9" name="Freeform 1341">
                <a:extLst>
                  <a:ext uri="{FF2B5EF4-FFF2-40B4-BE49-F238E27FC236}">
                    <a16:creationId xmlns:a16="http://schemas.microsoft.com/office/drawing/2014/main" id="{C7F9AA98-7EF4-4F49-6D00-A9A0A19FB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982"/>
                <a:ext cx="25" cy="16"/>
              </a:xfrm>
              <a:custGeom>
                <a:avLst/>
                <a:gdLst>
                  <a:gd name="T0" fmla="*/ 50 w 50"/>
                  <a:gd name="T1" fmla="*/ 18 h 32"/>
                  <a:gd name="T2" fmla="*/ 50 w 50"/>
                  <a:gd name="T3" fmla="*/ 27 h 32"/>
                  <a:gd name="T4" fmla="*/ 39 w 50"/>
                  <a:gd name="T5" fmla="*/ 32 h 32"/>
                  <a:gd name="T6" fmla="*/ 18 w 50"/>
                  <a:gd name="T7" fmla="*/ 32 h 32"/>
                  <a:gd name="T8" fmla="*/ 3 w 50"/>
                  <a:gd name="T9" fmla="*/ 29 h 32"/>
                  <a:gd name="T10" fmla="*/ 0 w 50"/>
                  <a:gd name="T11" fmla="*/ 18 h 32"/>
                  <a:gd name="T12" fmla="*/ 1 w 50"/>
                  <a:gd name="T13" fmla="*/ 12 h 32"/>
                  <a:gd name="T14" fmla="*/ 4 w 50"/>
                  <a:gd name="T15" fmla="*/ 9 h 32"/>
                  <a:gd name="T16" fmla="*/ 3 w 50"/>
                  <a:gd name="T17" fmla="*/ 6 h 32"/>
                  <a:gd name="T18" fmla="*/ 4 w 50"/>
                  <a:gd name="T19" fmla="*/ 0 h 32"/>
                  <a:gd name="T20" fmla="*/ 24 w 50"/>
                  <a:gd name="T21" fmla="*/ 4 h 32"/>
                  <a:gd name="T22" fmla="*/ 27 w 50"/>
                  <a:gd name="T23" fmla="*/ 9 h 32"/>
                  <a:gd name="T24" fmla="*/ 38 w 50"/>
                  <a:gd name="T25" fmla="*/ 6 h 32"/>
                  <a:gd name="T26" fmla="*/ 41 w 50"/>
                  <a:gd name="T27" fmla="*/ 1 h 32"/>
                  <a:gd name="T28" fmla="*/ 47 w 50"/>
                  <a:gd name="T29" fmla="*/ 0 h 32"/>
                  <a:gd name="T30" fmla="*/ 50 w 50"/>
                  <a:gd name="T31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32">
                    <a:moveTo>
                      <a:pt x="50" y="18"/>
                    </a:moveTo>
                    <a:lnTo>
                      <a:pt x="50" y="27"/>
                    </a:lnTo>
                    <a:lnTo>
                      <a:pt x="39" y="32"/>
                    </a:lnTo>
                    <a:lnTo>
                      <a:pt x="18" y="32"/>
                    </a:lnTo>
                    <a:lnTo>
                      <a:pt x="3" y="29"/>
                    </a:lnTo>
                    <a:lnTo>
                      <a:pt x="0" y="18"/>
                    </a:lnTo>
                    <a:lnTo>
                      <a:pt x="1" y="12"/>
                    </a:lnTo>
                    <a:lnTo>
                      <a:pt x="4" y="9"/>
                    </a:lnTo>
                    <a:lnTo>
                      <a:pt x="3" y="6"/>
                    </a:lnTo>
                    <a:lnTo>
                      <a:pt x="4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38" y="6"/>
                    </a:lnTo>
                    <a:lnTo>
                      <a:pt x="41" y="1"/>
                    </a:lnTo>
                    <a:lnTo>
                      <a:pt x="47" y="0"/>
                    </a:lnTo>
                    <a:lnTo>
                      <a:pt x="5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0" name="Freeform 1342">
                <a:extLst>
                  <a:ext uri="{FF2B5EF4-FFF2-40B4-BE49-F238E27FC236}">
                    <a16:creationId xmlns:a16="http://schemas.microsoft.com/office/drawing/2014/main" id="{3F9E4040-51CF-8F7B-2320-56EC7D617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982"/>
                <a:ext cx="25" cy="16"/>
              </a:xfrm>
              <a:custGeom>
                <a:avLst/>
                <a:gdLst>
                  <a:gd name="T0" fmla="*/ 50 w 50"/>
                  <a:gd name="T1" fmla="*/ 18 h 32"/>
                  <a:gd name="T2" fmla="*/ 50 w 50"/>
                  <a:gd name="T3" fmla="*/ 27 h 32"/>
                  <a:gd name="T4" fmla="*/ 39 w 50"/>
                  <a:gd name="T5" fmla="*/ 32 h 32"/>
                  <a:gd name="T6" fmla="*/ 18 w 50"/>
                  <a:gd name="T7" fmla="*/ 32 h 32"/>
                  <a:gd name="T8" fmla="*/ 3 w 50"/>
                  <a:gd name="T9" fmla="*/ 29 h 32"/>
                  <a:gd name="T10" fmla="*/ 0 w 50"/>
                  <a:gd name="T11" fmla="*/ 18 h 32"/>
                  <a:gd name="T12" fmla="*/ 1 w 50"/>
                  <a:gd name="T13" fmla="*/ 12 h 32"/>
                  <a:gd name="T14" fmla="*/ 4 w 50"/>
                  <a:gd name="T15" fmla="*/ 9 h 32"/>
                  <a:gd name="T16" fmla="*/ 3 w 50"/>
                  <a:gd name="T17" fmla="*/ 6 h 32"/>
                  <a:gd name="T18" fmla="*/ 4 w 50"/>
                  <a:gd name="T19" fmla="*/ 0 h 32"/>
                  <a:gd name="T20" fmla="*/ 24 w 50"/>
                  <a:gd name="T21" fmla="*/ 4 h 32"/>
                  <a:gd name="T22" fmla="*/ 27 w 50"/>
                  <a:gd name="T23" fmla="*/ 9 h 32"/>
                  <a:gd name="T24" fmla="*/ 38 w 50"/>
                  <a:gd name="T25" fmla="*/ 6 h 32"/>
                  <a:gd name="T26" fmla="*/ 41 w 50"/>
                  <a:gd name="T27" fmla="*/ 1 h 32"/>
                  <a:gd name="T28" fmla="*/ 47 w 50"/>
                  <a:gd name="T29" fmla="*/ 0 h 32"/>
                  <a:gd name="T30" fmla="*/ 50 w 50"/>
                  <a:gd name="T31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32">
                    <a:moveTo>
                      <a:pt x="50" y="18"/>
                    </a:moveTo>
                    <a:lnTo>
                      <a:pt x="50" y="27"/>
                    </a:lnTo>
                    <a:lnTo>
                      <a:pt x="39" y="32"/>
                    </a:lnTo>
                    <a:lnTo>
                      <a:pt x="18" y="32"/>
                    </a:lnTo>
                    <a:lnTo>
                      <a:pt x="3" y="29"/>
                    </a:lnTo>
                    <a:lnTo>
                      <a:pt x="0" y="18"/>
                    </a:lnTo>
                    <a:lnTo>
                      <a:pt x="1" y="12"/>
                    </a:lnTo>
                    <a:lnTo>
                      <a:pt x="4" y="9"/>
                    </a:lnTo>
                    <a:lnTo>
                      <a:pt x="3" y="6"/>
                    </a:lnTo>
                    <a:lnTo>
                      <a:pt x="4" y="0"/>
                    </a:lnTo>
                    <a:lnTo>
                      <a:pt x="24" y="4"/>
                    </a:lnTo>
                    <a:lnTo>
                      <a:pt x="27" y="9"/>
                    </a:lnTo>
                    <a:lnTo>
                      <a:pt x="38" y="6"/>
                    </a:lnTo>
                    <a:lnTo>
                      <a:pt x="41" y="1"/>
                    </a:lnTo>
                    <a:lnTo>
                      <a:pt x="47" y="0"/>
                    </a:lnTo>
                    <a:lnTo>
                      <a:pt x="5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1" name="Freeform 1343">
                <a:extLst>
                  <a:ext uri="{FF2B5EF4-FFF2-40B4-BE49-F238E27FC236}">
                    <a16:creationId xmlns:a16="http://schemas.microsoft.com/office/drawing/2014/main" id="{F54E06C0-46DC-8990-1262-5506AB2E7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997"/>
                <a:ext cx="35" cy="31"/>
              </a:xfrm>
              <a:custGeom>
                <a:avLst/>
                <a:gdLst>
                  <a:gd name="T0" fmla="*/ 32 w 70"/>
                  <a:gd name="T1" fmla="*/ 3 h 62"/>
                  <a:gd name="T2" fmla="*/ 26 w 70"/>
                  <a:gd name="T3" fmla="*/ 3 h 62"/>
                  <a:gd name="T4" fmla="*/ 8 w 70"/>
                  <a:gd name="T5" fmla="*/ 2 h 62"/>
                  <a:gd name="T6" fmla="*/ 9 w 70"/>
                  <a:gd name="T7" fmla="*/ 5 h 62"/>
                  <a:gd name="T8" fmla="*/ 0 w 70"/>
                  <a:gd name="T9" fmla="*/ 11 h 62"/>
                  <a:gd name="T10" fmla="*/ 8 w 70"/>
                  <a:gd name="T11" fmla="*/ 17 h 62"/>
                  <a:gd name="T12" fmla="*/ 9 w 70"/>
                  <a:gd name="T13" fmla="*/ 23 h 62"/>
                  <a:gd name="T14" fmla="*/ 16 w 70"/>
                  <a:gd name="T15" fmla="*/ 29 h 62"/>
                  <a:gd name="T16" fmla="*/ 20 w 70"/>
                  <a:gd name="T17" fmla="*/ 37 h 62"/>
                  <a:gd name="T18" fmla="*/ 25 w 70"/>
                  <a:gd name="T19" fmla="*/ 38 h 62"/>
                  <a:gd name="T20" fmla="*/ 20 w 70"/>
                  <a:gd name="T21" fmla="*/ 46 h 62"/>
                  <a:gd name="T22" fmla="*/ 23 w 70"/>
                  <a:gd name="T23" fmla="*/ 52 h 62"/>
                  <a:gd name="T24" fmla="*/ 34 w 70"/>
                  <a:gd name="T25" fmla="*/ 59 h 62"/>
                  <a:gd name="T26" fmla="*/ 41 w 70"/>
                  <a:gd name="T27" fmla="*/ 62 h 62"/>
                  <a:gd name="T28" fmla="*/ 47 w 70"/>
                  <a:gd name="T29" fmla="*/ 56 h 62"/>
                  <a:gd name="T30" fmla="*/ 57 w 70"/>
                  <a:gd name="T31" fmla="*/ 59 h 62"/>
                  <a:gd name="T32" fmla="*/ 61 w 70"/>
                  <a:gd name="T33" fmla="*/ 55 h 62"/>
                  <a:gd name="T34" fmla="*/ 69 w 70"/>
                  <a:gd name="T35" fmla="*/ 43 h 62"/>
                  <a:gd name="T36" fmla="*/ 70 w 70"/>
                  <a:gd name="T37" fmla="*/ 37 h 62"/>
                  <a:gd name="T38" fmla="*/ 69 w 70"/>
                  <a:gd name="T39" fmla="*/ 32 h 62"/>
                  <a:gd name="T40" fmla="*/ 67 w 70"/>
                  <a:gd name="T41" fmla="*/ 26 h 62"/>
                  <a:gd name="T42" fmla="*/ 69 w 70"/>
                  <a:gd name="T43" fmla="*/ 21 h 62"/>
                  <a:gd name="T44" fmla="*/ 66 w 70"/>
                  <a:gd name="T45" fmla="*/ 18 h 62"/>
                  <a:gd name="T46" fmla="*/ 69 w 70"/>
                  <a:gd name="T47" fmla="*/ 12 h 62"/>
                  <a:gd name="T48" fmla="*/ 64 w 70"/>
                  <a:gd name="T49" fmla="*/ 2 h 62"/>
                  <a:gd name="T50" fmla="*/ 47 w 70"/>
                  <a:gd name="T51" fmla="*/ 3 h 62"/>
                  <a:gd name="T52" fmla="*/ 41 w 70"/>
                  <a:gd name="T53" fmla="*/ 0 h 62"/>
                  <a:gd name="T54" fmla="*/ 32 w 70"/>
                  <a:gd name="T55" fmla="*/ 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0" h="62">
                    <a:moveTo>
                      <a:pt x="32" y="3"/>
                    </a:moveTo>
                    <a:lnTo>
                      <a:pt x="26" y="3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0" y="11"/>
                    </a:lnTo>
                    <a:lnTo>
                      <a:pt x="8" y="17"/>
                    </a:lnTo>
                    <a:lnTo>
                      <a:pt x="9" y="23"/>
                    </a:lnTo>
                    <a:lnTo>
                      <a:pt x="16" y="29"/>
                    </a:lnTo>
                    <a:lnTo>
                      <a:pt x="20" y="37"/>
                    </a:lnTo>
                    <a:lnTo>
                      <a:pt x="25" y="38"/>
                    </a:lnTo>
                    <a:lnTo>
                      <a:pt x="20" y="46"/>
                    </a:lnTo>
                    <a:lnTo>
                      <a:pt x="23" y="52"/>
                    </a:lnTo>
                    <a:lnTo>
                      <a:pt x="34" y="59"/>
                    </a:lnTo>
                    <a:lnTo>
                      <a:pt x="41" y="62"/>
                    </a:lnTo>
                    <a:lnTo>
                      <a:pt x="47" y="56"/>
                    </a:lnTo>
                    <a:lnTo>
                      <a:pt x="57" y="59"/>
                    </a:lnTo>
                    <a:lnTo>
                      <a:pt x="61" y="55"/>
                    </a:lnTo>
                    <a:lnTo>
                      <a:pt x="69" y="43"/>
                    </a:lnTo>
                    <a:lnTo>
                      <a:pt x="70" y="37"/>
                    </a:lnTo>
                    <a:lnTo>
                      <a:pt x="69" y="32"/>
                    </a:lnTo>
                    <a:lnTo>
                      <a:pt x="67" y="26"/>
                    </a:lnTo>
                    <a:lnTo>
                      <a:pt x="69" y="21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64" y="2"/>
                    </a:lnTo>
                    <a:lnTo>
                      <a:pt x="47" y="3"/>
                    </a:lnTo>
                    <a:lnTo>
                      <a:pt x="41" y="0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2" name="Freeform 1344">
                <a:extLst>
                  <a:ext uri="{FF2B5EF4-FFF2-40B4-BE49-F238E27FC236}">
                    <a16:creationId xmlns:a16="http://schemas.microsoft.com/office/drawing/2014/main" id="{3B800331-D758-9586-52EE-B323F5CC3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997"/>
                <a:ext cx="35" cy="31"/>
              </a:xfrm>
              <a:custGeom>
                <a:avLst/>
                <a:gdLst>
                  <a:gd name="T0" fmla="*/ 32 w 70"/>
                  <a:gd name="T1" fmla="*/ 3 h 62"/>
                  <a:gd name="T2" fmla="*/ 41 w 70"/>
                  <a:gd name="T3" fmla="*/ 0 h 62"/>
                  <a:gd name="T4" fmla="*/ 47 w 70"/>
                  <a:gd name="T5" fmla="*/ 3 h 62"/>
                  <a:gd name="T6" fmla="*/ 64 w 70"/>
                  <a:gd name="T7" fmla="*/ 2 h 62"/>
                  <a:gd name="T8" fmla="*/ 69 w 70"/>
                  <a:gd name="T9" fmla="*/ 12 h 62"/>
                  <a:gd name="T10" fmla="*/ 66 w 70"/>
                  <a:gd name="T11" fmla="*/ 18 h 62"/>
                  <a:gd name="T12" fmla="*/ 69 w 70"/>
                  <a:gd name="T13" fmla="*/ 21 h 62"/>
                  <a:gd name="T14" fmla="*/ 67 w 70"/>
                  <a:gd name="T15" fmla="*/ 26 h 62"/>
                  <a:gd name="T16" fmla="*/ 69 w 70"/>
                  <a:gd name="T17" fmla="*/ 32 h 62"/>
                  <a:gd name="T18" fmla="*/ 70 w 70"/>
                  <a:gd name="T19" fmla="*/ 37 h 62"/>
                  <a:gd name="T20" fmla="*/ 69 w 70"/>
                  <a:gd name="T21" fmla="*/ 43 h 62"/>
                  <a:gd name="T22" fmla="*/ 61 w 70"/>
                  <a:gd name="T23" fmla="*/ 55 h 62"/>
                  <a:gd name="T24" fmla="*/ 57 w 70"/>
                  <a:gd name="T25" fmla="*/ 59 h 62"/>
                  <a:gd name="T26" fmla="*/ 47 w 70"/>
                  <a:gd name="T27" fmla="*/ 56 h 62"/>
                  <a:gd name="T28" fmla="*/ 41 w 70"/>
                  <a:gd name="T29" fmla="*/ 62 h 62"/>
                  <a:gd name="T30" fmla="*/ 34 w 70"/>
                  <a:gd name="T31" fmla="*/ 59 h 62"/>
                  <a:gd name="T32" fmla="*/ 23 w 70"/>
                  <a:gd name="T33" fmla="*/ 52 h 62"/>
                  <a:gd name="T34" fmla="*/ 20 w 70"/>
                  <a:gd name="T35" fmla="*/ 46 h 62"/>
                  <a:gd name="T36" fmla="*/ 25 w 70"/>
                  <a:gd name="T37" fmla="*/ 38 h 62"/>
                  <a:gd name="T38" fmla="*/ 20 w 70"/>
                  <a:gd name="T39" fmla="*/ 37 h 62"/>
                  <a:gd name="T40" fmla="*/ 16 w 70"/>
                  <a:gd name="T41" fmla="*/ 29 h 62"/>
                  <a:gd name="T42" fmla="*/ 9 w 70"/>
                  <a:gd name="T43" fmla="*/ 23 h 62"/>
                  <a:gd name="T44" fmla="*/ 8 w 70"/>
                  <a:gd name="T45" fmla="*/ 17 h 62"/>
                  <a:gd name="T46" fmla="*/ 0 w 70"/>
                  <a:gd name="T47" fmla="*/ 11 h 62"/>
                  <a:gd name="T48" fmla="*/ 9 w 70"/>
                  <a:gd name="T49" fmla="*/ 5 h 62"/>
                  <a:gd name="T50" fmla="*/ 8 w 70"/>
                  <a:gd name="T51" fmla="*/ 2 h 62"/>
                  <a:gd name="T52" fmla="*/ 26 w 70"/>
                  <a:gd name="T53" fmla="*/ 3 h 62"/>
                  <a:gd name="T54" fmla="*/ 32 w 70"/>
                  <a:gd name="T55" fmla="*/ 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0" h="62">
                    <a:moveTo>
                      <a:pt x="32" y="3"/>
                    </a:moveTo>
                    <a:lnTo>
                      <a:pt x="41" y="0"/>
                    </a:lnTo>
                    <a:lnTo>
                      <a:pt x="47" y="3"/>
                    </a:lnTo>
                    <a:lnTo>
                      <a:pt x="64" y="2"/>
                    </a:lnTo>
                    <a:lnTo>
                      <a:pt x="69" y="12"/>
                    </a:lnTo>
                    <a:lnTo>
                      <a:pt x="66" y="18"/>
                    </a:lnTo>
                    <a:lnTo>
                      <a:pt x="69" y="21"/>
                    </a:lnTo>
                    <a:lnTo>
                      <a:pt x="67" y="26"/>
                    </a:lnTo>
                    <a:lnTo>
                      <a:pt x="69" y="32"/>
                    </a:lnTo>
                    <a:lnTo>
                      <a:pt x="70" y="37"/>
                    </a:lnTo>
                    <a:lnTo>
                      <a:pt x="69" y="43"/>
                    </a:lnTo>
                    <a:lnTo>
                      <a:pt x="61" y="55"/>
                    </a:lnTo>
                    <a:lnTo>
                      <a:pt x="57" y="59"/>
                    </a:lnTo>
                    <a:lnTo>
                      <a:pt x="47" y="56"/>
                    </a:lnTo>
                    <a:lnTo>
                      <a:pt x="41" y="62"/>
                    </a:lnTo>
                    <a:lnTo>
                      <a:pt x="34" y="59"/>
                    </a:lnTo>
                    <a:lnTo>
                      <a:pt x="23" y="52"/>
                    </a:lnTo>
                    <a:lnTo>
                      <a:pt x="20" y="46"/>
                    </a:lnTo>
                    <a:lnTo>
                      <a:pt x="25" y="38"/>
                    </a:lnTo>
                    <a:lnTo>
                      <a:pt x="20" y="37"/>
                    </a:lnTo>
                    <a:lnTo>
                      <a:pt x="16" y="29"/>
                    </a:lnTo>
                    <a:lnTo>
                      <a:pt x="9" y="23"/>
                    </a:lnTo>
                    <a:lnTo>
                      <a:pt x="8" y="17"/>
                    </a:lnTo>
                    <a:lnTo>
                      <a:pt x="0" y="11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26" y="3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3" name="Freeform 1345">
                <a:extLst>
                  <a:ext uri="{FF2B5EF4-FFF2-40B4-BE49-F238E27FC236}">
                    <a16:creationId xmlns:a16="http://schemas.microsoft.com/office/drawing/2014/main" id="{ACBB1FEB-181A-0431-61FE-B67BC9C44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997"/>
                <a:ext cx="35" cy="31"/>
              </a:xfrm>
              <a:custGeom>
                <a:avLst/>
                <a:gdLst>
                  <a:gd name="T0" fmla="*/ 32 w 70"/>
                  <a:gd name="T1" fmla="*/ 3 h 62"/>
                  <a:gd name="T2" fmla="*/ 41 w 70"/>
                  <a:gd name="T3" fmla="*/ 0 h 62"/>
                  <a:gd name="T4" fmla="*/ 47 w 70"/>
                  <a:gd name="T5" fmla="*/ 3 h 62"/>
                  <a:gd name="T6" fmla="*/ 64 w 70"/>
                  <a:gd name="T7" fmla="*/ 2 h 62"/>
                  <a:gd name="T8" fmla="*/ 69 w 70"/>
                  <a:gd name="T9" fmla="*/ 12 h 62"/>
                  <a:gd name="T10" fmla="*/ 66 w 70"/>
                  <a:gd name="T11" fmla="*/ 18 h 62"/>
                  <a:gd name="T12" fmla="*/ 69 w 70"/>
                  <a:gd name="T13" fmla="*/ 21 h 62"/>
                  <a:gd name="T14" fmla="*/ 67 w 70"/>
                  <a:gd name="T15" fmla="*/ 26 h 62"/>
                  <a:gd name="T16" fmla="*/ 69 w 70"/>
                  <a:gd name="T17" fmla="*/ 32 h 62"/>
                  <a:gd name="T18" fmla="*/ 70 w 70"/>
                  <a:gd name="T19" fmla="*/ 37 h 62"/>
                  <a:gd name="T20" fmla="*/ 69 w 70"/>
                  <a:gd name="T21" fmla="*/ 43 h 62"/>
                  <a:gd name="T22" fmla="*/ 61 w 70"/>
                  <a:gd name="T23" fmla="*/ 55 h 62"/>
                  <a:gd name="T24" fmla="*/ 57 w 70"/>
                  <a:gd name="T25" fmla="*/ 59 h 62"/>
                  <a:gd name="T26" fmla="*/ 47 w 70"/>
                  <a:gd name="T27" fmla="*/ 56 h 62"/>
                  <a:gd name="T28" fmla="*/ 41 w 70"/>
                  <a:gd name="T29" fmla="*/ 62 h 62"/>
                  <a:gd name="T30" fmla="*/ 34 w 70"/>
                  <a:gd name="T31" fmla="*/ 59 h 62"/>
                  <a:gd name="T32" fmla="*/ 23 w 70"/>
                  <a:gd name="T33" fmla="*/ 52 h 62"/>
                  <a:gd name="T34" fmla="*/ 20 w 70"/>
                  <a:gd name="T35" fmla="*/ 46 h 62"/>
                  <a:gd name="T36" fmla="*/ 25 w 70"/>
                  <a:gd name="T37" fmla="*/ 38 h 62"/>
                  <a:gd name="T38" fmla="*/ 20 w 70"/>
                  <a:gd name="T39" fmla="*/ 37 h 62"/>
                  <a:gd name="T40" fmla="*/ 16 w 70"/>
                  <a:gd name="T41" fmla="*/ 29 h 62"/>
                  <a:gd name="T42" fmla="*/ 9 w 70"/>
                  <a:gd name="T43" fmla="*/ 23 h 62"/>
                  <a:gd name="T44" fmla="*/ 8 w 70"/>
                  <a:gd name="T45" fmla="*/ 17 h 62"/>
                  <a:gd name="T46" fmla="*/ 0 w 70"/>
                  <a:gd name="T47" fmla="*/ 11 h 62"/>
                  <a:gd name="T48" fmla="*/ 9 w 70"/>
                  <a:gd name="T49" fmla="*/ 5 h 62"/>
                  <a:gd name="T50" fmla="*/ 8 w 70"/>
                  <a:gd name="T51" fmla="*/ 2 h 62"/>
                  <a:gd name="T52" fmla="*/ 26 w 70"/>
                  <a:gd name="T53" fmla="*/ 3 h 62"/>
                  <a:gd name="T54" fmla="*/ 32 w 70"/>
                  <a:gd name="T55" fmla="*/ 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0" h="62">
                    <a:moveTo>
                      <a:pt x="32" y="3"/>
                    </a:moveTo>
                    <a:lnTo>
                      <a:pt x="41" y="0"/>
                    </a:lnTo>
                    <a:lnTo>
                      <a:pt x="47" y="3"/>
                    </a:lnTo>
                    <a:lnTo>
                      <a:pt x="64" y="2"/>
                    </a:lnTo>
                    <a:lnTo>
                      <a:pt x="69" y="12"/>
                    </a:lnTo>
                    <a:lnTo>
                      <a:pt x="66" y="18"/>
                    </a:lnTo>
                    <a:lnTo>
                      <a:pt x="69" y="21"/>
                    </a:lnTo>
                    <a:lnTo>
                      <a:pt x="67" y="26"/>
                    </a:lnTo>
                    <a:lnTo>
                      <a:pt x="69" y="32"/>
                    </a:lnTo>
                    <a:lnTo>
                      <a:pt x="70" y="37"/>
                    </a:lnTo>
                    <a:lnTo>
                      <a:pt x="69" y="43"/>
                    </a:lnTo>
                    <a:lnTo>
                      <a:pt x="61" y="55"/>
                    </a:lnTo>
                    <a:lnTo>
                      <a:pt x="57" y="59"/>
                    </a:lnTo>
                    <a:lnTo>
                      <a:pt x="47" y="56"/>
                    </a:lnTo>
                    <a:lnTo>
                      <a:pt x="41" y="62"/>
                    </a:lnTo>
                    <a:lnTo>
                      <a:pt x="34" y="59"/>
                    </a:lnTo>
                    <a:lnTo>
                      <a:pt x="23" y="52"/>
                    </a:lnTo>
                    <a:lnTo>
                      <a:pt x="20" y="46"/>
                    </a:lnTo>
                    <a:lnTo>
                      <a:pt x="25" y="38"/>
                    </a:lnTo>
                    <a:lnTo>
                      <a:pt x="20" y="37"/>
                    </a:lnTo>
                    <a:lnTo>
                      <a:pt x="16" y="29"/>
                    </a:lnTo>
                    <a:lnTo>
                      <a:pt x="9" y="23"/>
                    </a:lnTo>
                    <a:lnTo>
                      <a:pt x="8" y="17"/>
                    </a:lnTo>
                    <a:lnTo>
                      <a:pt x="0" y="11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26" y="3"/>
                    </a:lnTo>
                    <a:lnTo>
                      <a:pt x="3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4" name="Freeform 1346">
                <a:extLst>
                  <a:ext uri="{FF2B5EF4-FFF2-40B4-BE49-F238E27FC236}">
                    <a16:creationId xmlns:a16="http://schemas.microsoft.com/office/drawing/2014/main" id="{17BA1973-D9AE-F2CD-51D7-83BF9ACE1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887"/>
                <a:ext cx="54" cy="34"/>
              </a:xfrm>
              <a:custGeom>
                <a:avLst/>
                <a:gdLst>
                  <a:gd name="T0" fmla="*/ 68 w 107"/>
                  <a:gd name="T1" fmla="*/ 1 h 68"/>
                  <a:gd name="T2" fmla="*/ 60 w 107"/>
                  <a:gd name="T3" fmla="*/ 9 h 68"/>
                  <a:gd name="T4" fmla="*/ 51 w 107"/>
                  <a:gd name="T5" fmla="*/ 13 h 68"/>
                  <a:gd name="T6" fmla="*/ 42 w 107"/>
                  <a:gd name="T7" fmla="*/ 21 h 68"/>
                  <a:gd name="T8" fmla="*/ 25 w 107"/>
                  <a:gd name="T9" fmla="*/ 30 h 68"/>
                  <a:gd name="T10" fmla="*/ 9 w 107"/>
                  <a:gd name="T11" fmla="*/ 22 h 68"/>
                  <a:gd name="T12" fmla="*/ 0 w 107"/>
                  <a:gd name="T13" fmla="*/ 38 h 68"/>
                  <a:gd name="T14" fmla="*/ 19 w 107"/>
                  <a:gd name="T15" fmla="*/ 53 h 68"/>
                  <a:gd name="T16" fmla="*/ 28 w 107"/>
                  <a:gd name="T17" fmla="*/ 50 h 68"/>
                  <a:gd name="T18" fmla="*/ 33 w 107"/>
                  <a:gd name="T19" fmla="*/ 45 h 68"/>
                  <a:gd name="T20" fmla="*/ 33 w 107"/>
                  <a:gd name="T21" fmla="*/ 35 h 68"/>
                  <a:gd name="T22" fmla="*/ 56 w 107"/>
                  <a:gd name="T23" fmla="*/ 44 h 68"/>
                  <a:gd name="T24" fmla="*/ 75 w 107"/>
                  <a:gd name="T25" fmla="*/ 47 h 68"/>
                  <a:gd name="T26" fmla="*/ 77 w 107"/>
                  <a:gd name="T27" fmla="*/ 54 h 68"/>
                  <a:gd name="T28" fmla="*/ 83 w 107"/>
                  <a:gd name="T29" fmla="*/ 64 h 68"/>
                  <a:gd name="T30" fmla="*/ 82 w 107"/>
                  <a:gd name="T31" fmla="*/ 67 h 68"/>
                  <a:gd name="T32" fmla="*/ 86 w 107"/>
                  <a:gd name="T33" fmla="*/ 68 h 68"/>
                  <a:gd name="T34" fmla="*/ 92 w 107"/>
                  <a:gd name="T35" fmla="*/ 62 h 68"/>
                  <a:gd name="T36" fmla="*/ 97 w 107"/>
                  <a:gd name="T37" fmla="*/ 62 h 68"/>
                  <a:gd name="T38" fmla="*/ 101 w 107"/>
                  <a:gd name="T39" fmla="*/ 59 h 68"/>
                  <a:gd name="T40" fmla="*/ 101 w 107"/>
                  <a:gd name="T41" fmla="*/ 48 h 68"/>
                  <a:gd name="T42" fmla="*/ 101 w 107"/>
                  <a:gd name="T43" fmla="*/ 44 h 68"/>
                  <a:gd name="T44" fmla="*/ 100 w 107"/>
                  <a:gd name="T45" fmla="*/ 39 h 68"/>
                  <a:gd name="T46" fmla="*/ 98 w 107"/>
                  <a:gd name="T47" fmla="*/ 32 h 68"/>
                  <a:gd name="T48" fmla="*/ 107 w 107"/>
                  <a:gd name="T49" fmla="*/ 19 h 68"/>
                  <a:gd name="T50" fmla="*/ 106 w 107"/>
                  <a:gd name="T51" fmla="*/ 13 h 68"/>
                  <a:gd name="T52" fmla="*/ 101 w 107"/>
                  <a:gd name="T53" fmla="*/ 12 h 68"/>
                  <a:gd name="T54" fmla="*/ 91 w 107"/>
                  <a:gd name="T55" fmla="*/ 0 h 68"/>
                  <a:gd name="T56" fmla="*/ 88 w 107"/>
                  <a:gd name="T57" fmla="*/ 1 h 68"/>
                  <a:gd name="T58" fmla="*/ 71 w 107"/>
                  <a:gd name="T59" fmla="*/ 0 h 68"/>
                  <a:gd name="T60" fmla="*/ 68 w 107"/>
                  <a:gd name="T61" fmla="*/ 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7" h="68">
                    <a:moveTo>
                      <a:pt x="68" y="1"/>
                    </a:moveTo>
                    <a:lnTo>
                      <a:pt x="60" y="9"/>
                    </a:lnTo>
                    <a:lnTo>
                      <a:pt x="51" y="13"/>
                    </a:lnTo>
                    <a:lnTo>
                      <a:pt x="42" y="21"/>
                    </a:lnTo>
                    <a:lnTo>
                      <a:pt x="25" y="30"/>
                    </a:lnTo>
                    <a:lnTo>
                      <a:pt x="9" y="22"/>
                    </a:lnTo>
                    <a:lnTo>
                      <a:pt x="0" y="38"/>
                    </a:lnTo>
                    <a:lnTo>
                      <a:pt x="19" y="53"/>
                    </a:lnTo>
                    <a:lnTo>
                      <a:pt x="28" y="50"/>
                    </a:lnTo>
                    <a:lnTo>
                      <a:pt x="33" y="45"/>
                    </a:lnTo>
                    <a:lnTo>
                      <a:pt x="33" y="35"/>
                    </a:lnTo>
                    <a:lnTo>
                      <a:pt x="56" y="44"/>
                    </a:lnTo>
                    <a:lnTo>
                      <a:pt x="75" y="47"/>
                    </a:lnTo>
                    <a:lnTo>
                      <a:pt x="77" y="54"/>
                    </a:lnTo>
                    <a:lnTo>
                      <a:pt x="83" y="64"/>
                    </a:lnTo>
                    <a:lnTo>
                      <a:pt x="82" y="67"/>
                    </a:lnTo>
                    <a:lnTo>
                      <a:pt x="86" y="68"/>
                    </a:lnTo>
                    <a:lnTo>
                      <a:pt x="92" y="62"/>
                    </a:lnTo>
                    <a:lnTo>
                      <a:pt x="97" y="62"/>
                    </a:lnTo>
                    <a:lnTo>
                      <a:pt x="101" y="59"/>
                    </a:lnTo>
                    <a:lnTo>
                      <a:pt x="101" y="48"/>
                    </a:lnTo>
                    <a:lnTo>
                      <a:pt x="101" y="44"/>
                    </a:lnTo>
                    <a:lnTo>
                      <a:pt x="100" y="39"/>
                    </a:lnTo>
                    <a:lnTo>
                      <a:pt x="98" y="32"/>
                    </a:lnTo>
                    <a:lnTo>
                      <a:pt x="107" y="19"/>
                    </a:lnTo>
                    <a:lnTo>
                      <a:pt x="106" y="13"/>
                    </a:lnTo>
                    <a:lnTo>
                      <a:pt x="101" y="12"/>
                    </a:lnTo>
                    <a:lnTo>
                      <a:pt x="91" y="0"/>
                    </a:lnTo>
                    <a:lnTo>
                      <a:pt x="88" y="1"/>
                    </a:lnTo>
                    <a:lnTo>
                      <a:pt x="71" y="0"/>
                    </a:ln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5" name="Freeform 1347">
                <a:extLst>
                  <a:ext uri="{FF2B5EF4-FFF2-40B4-BE49-F238E27FC236}">
                    <a16:creationId xmlns:a16="http://schemas.microsoft.com/office/drawing/2014/main" id="{D40016CA-5DAA-6437-5CDE-A411148D4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887"/>
                <a:ext cx="54" cy="34"/>
              </a:xfrm>
              <a:custGeom>
                <a:avLst/>
                <a:gdLst>
                  <a:gd name="T0" fmla="*/ 68 w 107"/>
                  <a:gd name="T1" fmla="*/ 1 h 68"/>
                  <a:gd name="T2" fmla="*/ 71 w 107"/>
                  <a:gd name="T3" fmla="*/ 0 h 68"/>
                  <a:gd name="T4" fmla="*/ 88 w 107"/>
                  <a:gd name="T5" fmla="*/ 1 h 68"/>
                  <a:gd name="T6" fmla="*/ 91 w 107"/>
                  <a:gd name="T7" fmla="*/ 0 h 68"/>
                  <a:gd name="T8" fmla="*/ 101 w 107"/>
                  <a:gd name="T9" fmla="*/ 12 h 68"/>
                  <a:gd name="T10" fmla="*/ 106 w 107"/>
                  <a:gd name="T11" fmla="*/ 13 h 68"/>
                  <a:gd name="T12" fmla="*/ 107 w 107"/>
                  <a:gd name="T13" fmla="*/ 19 h 68"/>
                  <a:gd name="T14" fmla="*/ 98 w 107"/>
                  <a:gd name="T15" fmla="*/ 32 h 68"/>
                  <a:gd name="T16" fmla="*/ 100 w 107"/>
                  <a:gd name="T17" fmla="*/ 39 h 68"/>
                  <a:gd name="T18" fmla="*/ 101 w 107"/>
                  <a:gd name="T19" fmla="*/ 44 h 68"/>
                  <a:gd name="T20" fmla="*/ 101 w 107"/>
                  <a:gd name="T21" fmla="*/ 48 h 68"/>
                  <a:gd name="T22" fmla="*/ 101 w 107"/>
                  <a:gd name="T23" fmla="*/ 59 h 68"/>
                  <a:gd name="T24" fmla="*/ 97 w 107"/>
                  <a:gd name="T25" fmla="*/ 62 h 68"/>
                  <a:gd name="T26" fmla="*/ 92 w 107"/>
                  <a:gd name="T27" fmla="*/ 62 h 68"/>
                  <a:gd name="T28" fmla="*/ 86 w 107"/>
                  <a:gd name="T29" fmla="*/ 68 h 68"/>
                  <a:gd name="T30" fmla="*/ 82 w 107"/>
                  <a:gd name="T31" fmla="*/ 67 h 68"/>
                  <a:gd name="T32" fmla="*/ 83 w 107"/>
                  <a:gd name="T33" fmla="*/ 64 h 68"/>
                  <a:gd name="T34" fmla="*/ 77 w 107"/>
                  <a:gd name="T35" fmla="*/ 54 h 68"/>
                  <a:gd name="T36" fmla="*/ 75 w 107"/>
                  <a:gd name="T37" fmla="*/ 47 h 68"/>
                  <a:gd name="T38" fmla="*/ 56 w 107"/>
                  <a:gd name="T39" fmla="*/ 44 h 68"/>
                  <a:gd name="T40" fmla="*/ 33 w 107"/>
                  <a:gd name="T41" fmla="*/ 35 h 68"/>
                  <a:gd name="T42" fmla="*/ 33 w 107"/>
                  <a:gd name="T43" fmla="*/ 45 h 68"/>
                  <a:gd name="T44" fmla="*/ 28 w 107"/>
                  <a:gd name="T45" fmla="*/ 50 h 68"/>
                  <a:gd name="T46" fmla="*/ 19 w 107"/>
                  <a:gd name="T47" fmla="*/ 53 h 68"/>
                  <a:gd name="T48" fmla="*/ 0 w 107"/>
                  <a:gd name="T49" fmla="*/ 38 h 68"/>
                  <a:gd name="T50" fmla="*/ 9 w 107"/>
                  <a:gd name="T51" fmla="*/ 22 h 68"/>
                  <a:gd name="T52" fmla="*/ 25 w 107"/>
                  <a:gd name="T53" fmla="*/ 30 h 68"/>
                  <a:gd name="T54" fmla="*/ 42 w 107"/>
                  <a:gd name="T55" fmla="*/ 21 h 68"/>
                  <a:gd name="T56" fmla="*/ 51 w 107"/>
                  <a:gd name="T57" fmla="*/ 13 h 68"/>
                  <a:gd name="T58" fmla="*/ 60 w 107"/>
                  <a:gd name="T59" fmla="*/ 9 h 68"/>
                  <a:gd name="T60" fmla="*/ 68 w 107"/>
                  <a:gd name="T61" fmla="*/ 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7" h="68">
                    <a:moveTo>
                      <a:pt x="68" y="1"/>
                    </a:moveTo>
                    <a:lnTo>
                      <a:pt x="71" y="0"/>
                    </a:lnTo>
                    <a:lnTo>
                      <a:pt x="88" y="1"/>
                    </a:lnTo>
                    <a:lnTo>
                      <a:pt x="91" y="0"/>
                    </a:lnTo>
                    <a:lnTo>
                      <a:pt x="101" y="12"/>
                    </a:lnTo>
                    <a:lnTo>
                      <a:pt x="106" y="13"/>
                    </a:lnTo>
                    <a:lnTo>
                      <a:pt x="107" y="19"/>
                    </a:lnTo>
                    <a:lnTo>
                      <a:pt x="98" y="32"/>
                    </a:lnTo>
                    <a:lnTo>
                      <a:pt x="100" y="39"/>
                    </a:lnTo>
                    <a:lnTo>
                      <a:pt x="101" y="44"/>
                    </a:lnTo>
                    <a:lnTo>
                      <a:pt x="101" y="48"/>
                    </a:lnTo>
                    <a:lnTo>
                      <a:pt x="101" y="59"/>
                    </a:lnTo>
                    <a:lnTo>
                      <a:pt x="97" y="62"/>
                    </a:lnTo>
                    <a:lnTo>
                      <a:pt x="92" y="62"/>
                    </a:lnTo>
                    <a:lnTo>
                      <a:pt x="86" y="68"/>
                    </a:lnTo>
                    <a:lnTo>
                      <a:pt x="82" y="67"/>
                    </a:lnTo>
                    <a:lnTo>
                      <a:pt x="83" y="64"/>
                    </a:lnTo>
                    <a:lnTo>
                      <a:pt x="77" y="54"/>
                    </a:lnTo>
                    <a:lnTo>
                      <a:pt x="75" y="47"/>
                    </a:lnTo>
                    <a:lnTo>
                      <a:pt x="56" y="44"/>
                    </a:lnTo>
                    <a:lnTo>
                      <a:pt x="33" y="35"/>
                    </a:lnTo>
                    <a:lnTo>
                      <a:pt x="33" y="45"/>
                    </a:lnTo>
                    <a:lnTo>
                      <a:pt x="28" y="50"/>
                    </a:lnTo>
                    <a:lnTo>
                      <a:pt x="19" y="53"/>
                    </a:lnTo>
                    <a:lnTo>
                      <a:pt x="0" y="38"/>
                    </a:lnTo>
                    <a:lnTo>
                      <a:pt x="9" y="22"/>
                    </a:lnTo>
                    <a:lnTo>
                      <a:pt x="25" y="30"/>
                    </a:lnTo>
                    <a:lnTo>
                      <a:pt x="42" y="21"/>
                    </a:lnTo>
                    <a:lnTo>
                      <a:pt x="51" y="13"/>
                    </a:lnTo>
                    <a:lnTo>
                      <a:pt x="60" y="9"/>
                    </a:ln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6" name="Freeform 1348">
                <a:extLst>
                  <a:ext uri="{FF2B5EF4-FFF2-40B4-BE49-F238E27FC236}">
                    <a16:creationId xmlns:a16="http://schemas.microsoft.com/office/drawing/2014/main" id="{C8583F01-0732-157D-E076-8354591A4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887"/>
                <a:ext cx="54" cy="34"/>
              </a:xfrm>
              <a:custGeom>
                <a:avLst/>
                <a:gdLst>
                  <a:gd name="T0" fmla="*/ 68 w 107"/>
                  <a:gd name="T1" fmla="*/ 1 h 68"/>
                  <a:gd name="T2" fmla="*/ 71 w 107"/>
                  <a:gd name="T3" fmla="*/ 0 h 68"/>
                  <a:gd name="T4" fmla="*/ 88 w 107"/>
                  <a:gd name="T5" fmla="*/ 1 h 68"/>
                  <a:gd name="T6" fmla="*/ 91 w 107"/>
                  <a:gd name="T7" fmla="*/ 0 h 68"/>
                  <a:gd name="T8" fmla="*/ 101 w 107"/>
                  <a:gd name="T9" fmla="*/ 12 h 68"/>
                  <a:gd name="T10" fmla="*/ 106 w 107"/>
                  <a:gd name="T11" fmla="*/ 13 h 68"/>
                  <a:gd name="T12" fmla="*/ 107 w 107"/>
                  <a:gd name="T13" fmla="*/ 19 h 68"/>
                  <a:gd name="T14" fmla="*/ 98 w 107"/>
                  <a:gd name="T15" fmla="*/ 32 h 68"/>
                  <a:gd name="T16" fmla="*/ 100 w 107"/>
                  <a:gd name="T17" fmla="*/ 39 h 68"/>
                  <a:gd name="T18" fmla="*/ 101 w 107"/>
                  <a:gd name="T19" fmla="*/ 44 h 68"/>
                  <a:gd name="T20" fmla="*/ 101 w 107"/>
                  <a:gd name="T21" fmla="*/ 48 h 68"/>
                  <a:gd name="T22" fmla="*/ 101 w 107"/>
                  <a:gd name="T23" fmla="*/ 59 h 68"/>
                  <a:gd name="T24" fmla="*/ 97 w 107"/>
                  <a:gd name="T25" fmla="*/ 62 h 68"/>
                  <a:gd name="T26" fmla="*/ 92 w 107"/>
                  <a:gd name="T27" fmla="*/ 62 h 68"/>
                  <a:gd name="T28" fmla="*/ 86 w 107"/>
                  <a:gd name="T29" fmla="*/ 68 h 68"/>
                  <a:gd name="T30" fmla="*/ 82 w 107"/>
                  <a:gd name="T31" fmla="*/ 67 h 68"/>
                  <a:gd name="T32" fmla="*/ 83 w 107"/>
                  <a:gd name="T33" fmla="*/ 64 h 68"/>
                  <a:gd name="T34" fmla="*/ 77 w 107"/>
                  <a:gd name="T35" fmla="*/ 54 h 68"/>
                  <a:gd name="T36" fmla="*/ 75 w 107"/>
                  <a:gd name="T37" fmla="*/ 47 h 68"/>
                  <a:gd name="T38" fmla="*/ 56 w 107"/>
                  <a:gd name="T39" fmla="*/ 44 h 68"/>
                  <a:gd name="T40" fmla="*/ 33 w 107"/>
                  <a:gd name="T41" fmla="*/ 35 h 68"/>
                  <a:gd name="T42" fmla="*/ 33 w 107"/>
                  <a:gd name="T43" fmla="*/ 45 h 68"/>
                  <a:gd name="T44" fmla="*/ 28 w 107"/>
                  <a:gd name="T45" fmla="*/ 50 h 68"/>
                  <a:gd name="T46" fmla="*/ 19 w 107"/>
                  <a:gd name="T47" fmla="*/ 53 h 68"/>
                  <a:gd name="T48" fmla="*/ 0 w 107"/>
                  <a:gd name="T49" fmla="*/ 38 h 68"/>
                  <a:gd name="T50" fmla="*/ 9 w 107"/>
                  <a:gd name="T51" fmla="*/ 22 h 68"/>
                  <a:gd name="T52" fmla="*/ 25 w 107"/>
                  <a:gd name="T53" fmla="*/ 30 h 68"/>
                  <a:gd name="T54" fmla="*/ 42 w 107"/>
                  <a:gd name="T55" fmla="*/ 21 h 68"/>
                  <a:gd name="T56" fmla="*/ 51 w 107"/>
                  <a:gd name="T57" fmla="*/ 13 h 68"/>
                  <a:gd name="T58" fmla="*/ 60 w 107"/>
                  <a:gd name="T59" fmla="*/ 9 h 68"/>
                  <a:gd name="T60" fmla="*/ 68 w 107"/>
                  <a:gd name="T61" fmla="*/ 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7" h="68">
                    <a:moveTo>
                      <a:pt x="68" y="1"/>
                    </a:moveTo>
                    <a:lnTo>
                      <a:pt x="71" y="0"/>
                    </a:lnTo>
                    <a:lnTo>
                      <a:pt x="88" y="1"/>
                    </a:lnTo>
                    <a:lnTo>
                      <a:pt x="91" y="0"/>
                    </a:lnTo>
                    <a:lnTo>
                      <a:pt x="101" y="12"/>
                    </a:lnTo>
                    <a:lnTo>
                      <a:pt x="106" y="13"/>
                    </a:lnTo>
                    <a:lnTo>
                      <a:pt x="107" y="19"/>
                    </a:lnTo>
                    <a:lnTo>
                      <a:pt x="98" y="32"/>
                    </a:lnTo>
                    <a:lnTo>
                      <a:pt x="100" y="39"/>
                    </a:lnTo>
                    <a:lnTo>
                      <a:pt x="101" y="44"/>
                    </a:lnTo>
                    <a:lnTo>
                      <a:pt x="101" y="48"/>
                    </a:lnTo>
                    <a:lnTo>
                      <a:pt x="101" y="59"/>
                    </a:lnTo>
                    <a:lnTo>
                      <a:pt x="97" y="62"/>
                    </a:lnTo>
                    <a:lnTo>
                      <a:pt x="92" y="62"/>
                    </a:lnTo>
                    <a:lnTo>
                      <a:pt x="86" y="68"/>
                    </a:lnTo>
                    <a:lnTo>
                      <a:pt x="82" y="67"/>
                    </a:lnTo>
                    <a:lnTo>
                      <a:pt x="83" y="64"/>
                    </a:lnTo>
                    <a:lnTo>
                      <a:pt x="77" y="54"/>
                    </a:lnTo>
                    <a:lnTo>
                      <a:pt x="75" y="47"/>
                    </a:lnTo>
                    <a:lnTo>
                      <a:pt x="56" y="44"/>
                    </a:lnTo>
                    <a:lnTo>
                      <a:pt x="33" y="35"/>
                    </a:lnTo>
                    <a:lnTo>
                      <a:pt x="33" y="45"/>
                    </a:lnTo>
                    <a:lnTo>
                      <a:pt x="28" y="50"/>
                    </a:lnTo>
                    <a:lnTo>
                      <a:pt x="19" y="53"/>
                    </a:lnTo>
                    <a:lnTo>
                      <a:pt x="0" y="38"/>
                    </a:lnTo>
                    <a:lnTo>
                      <a:pt x="9" y="22"/>
                    </a:lnTo>
                    <a:lnTo>
                      <a:pt x="25" y="30"/>
                    </a:lnTo>
                    <a:lnTo>
                      <a:pt x="42" y="21"/>
                    </a:lnTo>
                    <a:lnTo>
                      <a:pt x="51" y="13"/>
                    </a:lnTo>
                    <a:lnTo>
                      <a:pt x="60" y="9"/>
                    </a:lnTo>
                    <a:lnTo>
                      <a:pt x="68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7" name="Freeform 1349">
                <a:extLst>
                  <a:ext uri="{FF2B5EF4-FFF2-40B4-BE49-F238E27FC236}">
                    <a16:creationId xmlns:a16="http://schemas.microsoft.com/office/drawing/2014/main" id="{EEDE7397-5C54-3C8E-9ACD-988758E52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639"/>
                <a:ext cx="69" cy="48"/>
              </a:xfrm>
              <a:custGeom>
                <a:avLst/>
                <a:gdLst>
                  <a:gd name="T0" fmla="*/ 119 w 137"/>
                  <a:gd name="T1" fmla="*/ 0 h 96"/>
                  <a:gd name="T2" fmla="*/ 87 w 137"/>
                  <a:gd name="T3" fmla="*/ 0 h 96"/>
                  <a:gd name="T4" fmla="*/ 61 w 137"/>
                  <a:gd name="T5" fmla="*/ 11 h 96"/>
                  <a:gd name="T6" fmla="*/ 40 w 137"/>
                  <a:gd name="T7" fmla="*/ 17 h 96"/>
                  <a:gd name="T8" fmla="*/ 29 w 137"/>
                  <a:gd name="T9" fmla="*/ 24 h 96"/>
                  <a:gd name="T10" fmla="*/ 10 w 137"/>
                  <a:gd name="T11" fmla="*/ 44 h 96"/>
                  <a:gd name="T12" fmla="*/ 13 w 137"/>
                  <a:gd name="T13" fmla="*/ 47 h 96"/>
                  <a:gd name="T14" fmla="*/ 14 w 137"/>
                  <a:gd name="T15" fmla="*/ 50 h 96"/>
                  <a:gd name="T16" fmla="*/ 13 w 137"/>
                  <a:gd name="T17" fmla="*/ 47 h 96"/>
                  <a:gd name="T18" fmla="*/ 7 w 137"/>
                  <a:gd name="T19" fmla="*/ 47 h 96"/>
                  <a:gd name="T20" fmla="*/ 0 w 137"/>
                  <a:gd name="T21" fmla="*/ 53 h 96"/>
                  <a:gd name="T22" fmla="*/ 5 w 137"/>
                  <a:gd name="T23" fmla="*/ 58 h 96"/>
                  <a:gd name="T24" fmla="*/ 8 w 137"/>
                  <a:gd name="T25" fmla="*/ 67 h 96"/>
                  <a:gd name="T26" fmla="*/ 14 w 137"/>
                  <a:gd name="T27" fmla="*/ 61 h 96"/>
                  <a:gd name="T28" fmla="*/ 17 w 137"/>
                  <a:gd name="T29" fmla="*/ 65 h 96"/>
                  <a:gd name="T30" fmla="*/ 23 w 137"/>
                  <a:gd name="T31" fmla="*/ 67 h 96"/>
                  <a:gd name="T32" fmla="*/ 38 w 137"/>
                  <a:gd name="T33" fmla="*/ 64 h 96"/>
                  <a:gd name="T34" fmla="*/ 46 w 137"/>
                  <a:gd name="T35" fmla="*/ 69 h 96"/>
                  <a:gd name="T36" fmla="*/ 49 w 137"/>
                  <a:gd name="T37" fmla="*/ 67 h 96"/>
                  <a:gd name="T38" fmla="*/ 54 w 137"/>
                  <a:gd name="T39" fmla="*/ 70 h 96"/>
                  <a:gd name="T40" fmla="*/ 54 w 137"/>
                  <a:gd name="T41" fmla="*/ 78 h 96"/>
                  <a:gd name="T42" fmla="*/ 48 w 137"/>
                  <a:gd name="T43" fmla="*/ 82 h 96"/>
                  <a:gd name="T44" fmla="*/ 48 w 137"/>
                  <a:gd name="T45" fmla="*/ 84 h 96"/>
                  <a:gd name="T46" fmla="*/ 54 w 137"/>
                  <a:gd name="T47" fmla="*/ 87 h 96"/>
                  <a:gd name="T48" fmla="*/ 61 w 137"/>
                  <a:gd name="T49" fmla="*/ 84 h 96"/>
                  <a:gd name="T50" fmla="*/ 61 w 137"/>
                  <a:gd name="T51" fmla="*/ 81 h 96"/>
                  <a:gd name="T52" fmla="*/ 67 w 137"/>
                  <a:gd name="T53" fmla="*/ 78 h 96"/>
                  <a:gd name="T54" fmla="*/ 75 w 137"/>
                  <a:gd name="T55" fmla="*/ 79 h 96"/>
                  <a:gd name="T56" fmla="*/ 78 w 137"/>
                  <a:gd name="T57" fmla="*/ 81 h 96"/>
                  <a:gd name="T58" fmla="*/ 75 w 137"/>
                  <a:gd name="T59" fmla="*/ 88 h 96"/>
                  <a:gd name="T60" fmla="*/ 72 w 137"/>
                  <a:gd name="T61" fmla="*/ 91 h 96"/>
                  <a:gd name="T62" fmla="*/ 72 w 137"/>
                  <a:gd name="T63" fmla="*/ 93 h 96"/>
                  <a:gd name="T64" fmla="*/ 76 w 137"/>
                  <a:gd name="T65" fmla="*/ 96 h 96"/>
                  <a:gd name="T66" fmla="*/ 84 w 137"/>
                  <a:gd name="T67" fmla="*/ 93 h 96"/>
                  <a:gd name="T68" fmla="*/ 87 w 137"/>
                  <a:gd name="T69" fmla="*/ 90 h 96"/>
                  <a:gd name="T70" fmla="*/ 95 w 137"/>
                  <a:gd name="T71" fmla="*/ 90 h 96"/>
                  <a:gd name="T72" fmla="*/ 101 w 137"/>
                  <a:gd name="T73" fmla="*/ 84 h 96"/>
                  <a:gd name="T74" fmla="*/ 96 w 137"/>
                  <a:gd name="T75" fmla="*/ 78 h 96"/>
                  <a:gd name="T76" fmla="*/ 98 w 137"/>
                  <a:gd name="T77" fmla="*/ 73 h 96"/>
                  <a:gd name="T78" fmla="*/ 105 w 137"/>
                  <a:gd name="T79" fmla="*/ 70 h 96"/>
                  <a:gd name="T80" fmla="*/ 111 w 137"/>
                  <a:gd name="T81" fmla="*/ 72 h 96"/>
                  <a:gd name="T82" fmla="*/ 113 w 137"/>
                  <a:gd name="T83" fmla="*/ 76 h 96"/>
                  <a:gd name="T84" fmla="*/ 126 w 137"/>
                  <a:gd name="T85" fmla="*/ 87 h 96"/>
                  <a:gd name="T86" fmla="*/ 129 w 137"/>
                  <a:gd name="T87" fmla="*/ 84 h 96"/>
                  <a:gd name="T88" fmla="*/ 132 w 137"/>
                  <a:gd name="T89" fmla="*/ 76 h 96"/>
                  <a:gd name="T90" fmla="*/ 137 w 137"/>
                  <a:gd name="T91" fmla="*/ 72 h 96"/>
                  <a:gd name="T92" fmla="*/ 128 w 137"/>
                  <a:gd name="T93" fmla="*/ 56 h 96"/>
                  <a:gd name="T94" fmla="*/ 125 w 137"/>
                  <a:gd name="T95" fmla="*/ 46 h 96"/>
                  <a:gd name="T96" fmla="*/ 129 w 137"/>
                  <a:gd name="T97" fmla="*/ 34 h 96"/>
                  <a:gd name="T98" fmla="*/ 128 w 137"/>
                  <a:gd name="T99" fmla="*/ 23 h 96"/>
                  <a:gd name="T100" fmla="*/ 123 w 137"/>
                  <a:gd name="T101" fmla="*/ 14 h 96"/>
                  <a:gd name="T102" fmla="*/ 123 w 137"/>
                  <a:gd name="T103" fmla="*/ 0 h 96"/>
                  <a:gd name="T104" fmla="*/ 119 w 137"/>
                  <a:gd name="T10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7" h="96">
                    <a:moveTo>
                      <a:pt x="119" y="0"/>
                    </a:moveTo>
                    <a:lnTo>
                      <a:pt x="87" y="0"/>
                    </a:lnTo>
                    <a:lnTo>
                      <a:pt x="61" y="11"/>
                    </a:lnTo>
                    <a:lnTo>
                      <a:pt x="40" y="17"/>
                    </a:lnTo>
                    <a:lnTo>
                      <a:pt x="29" y="24"/>
                    </a:lnTo>
                    <a:lnTo>
                      <a:pt x="10" y="44"/>
                    </a:lnTo>
                    <a:lnTo>
                      <a:pt x="13" y="47"/>
                    </a:lnTo>
                    <a:lnTo>
                      <a:pt x="14" y="50"/>
                    </a:lnTo>
                    <a:lnTo>
                      <a:pt x="13" y="47"/>
                    </a:lnTo>
                    <a:lnTo>
                      <a:pt x="7" y="47"/>
                    </a:lnTo>
                    <a:lnTo>
                      <a:pt x="0" y="53"/>
                    </a:lnTo>
                    <a:lnTo>
                      <a:pt x="5" y="58"/>
                    </a:lnTo>
                    <a:lnTo>
                      <a:pt x="8" y="67"/>
                    </a:lnTo>
                    <a:lnTo>
                      <a:pt x="14" y="61"/>
                    </a:lnTo>
                    <a:lnTo>
                      <a:pt x="17" y="65"/>
                    </a:lnTo>
                    <a:lnTo>
                      <a:pt x="23" y="67"/>
                    </a:lnTo>
                    <a:lnTo>
                      <a:pt x="38" y="64"/>
                    </a:lnTo>
                    <a:lnTo>
                      <a:pt x="46" y="69"/>
                    </a:lnTo>
                    <a:lnTo>
                      <a:pt x="49" y="67"/>
                    </a:lnTo>
                    <a:lnTo>
                      <a:pt x="54" y="70"/>
                    </a:lnTo>
                    <a:lnTo>
                      <a:pt x="54" y="78"/>
                    </a:lnTo>
                    <a:lnTo>
                      <a:pt x="48" y="82"/>
                    </a:lnTo>
                    <a:lnTo>
                      <a:pt x="48" y="84"/>
                    </a:lnTo>
                    <a:lnTo>
                      <a:pt x="54" y="87"/>
                    </a:lnTo>
                    <a:lnTo>
                      <a:pt x="61" y="84"/>
                    </a:lnTo>
                    <a:lnTo>
                      <a:pt x="61" y="81"/>
                    </a:lnTo>
                    <a:lnTo>
                      <a:pt x="67" y="78"/>
                    </a:lnTo>
                    <a:lnTo>
                      <a:pt x="75" y="79"/>
                    </a:lnTo>
                    <a:lnTo>
                      <a:pt x="78" y="81"/>
                    </a:lnTo>
                    <a:lnTo>
                      <a:pt x="75" y="88"/>
                    </a:lnTo>
                    <a:lnTo>
                      <a:pt x="72" y="91"/>
                    </a:lnTo>
                    <a:lnTo>
                      <a:pt x="72" y="93"/>
                    </a:lnTo>
                    <a:lnTo>
                      <a:pt x="76" y="96"/>
                    </a:lnTo>
                    <a:lnTo>
                      <a:pt x="84" y="93"/>
                    </a:lnTo>
                    <a:lnTo>
                      <a:pt x="87" y="90"/>
                    </a:lnTo>
                    <a:lnTo>
                      <a:pt x="95" y="90"/>
                    </a:lnTo>
                    <a:lnTo>
                      <a:pt x="101" y="84"/>
                    </a:lnTo>
                    <a:lnTo>
                      <a:pt x="96" y="78"/>
                    </a:lnTo>
                    <a:lnTo>
                      <a:pt x="98" y="73"/>
                    </a:lnTo>
                    <a:lnTo>
                      <a:pt x="105" y="70"/>
                    </a:lnTo>
                    <a:lnTo>
                      <a:pt x="111" y="72"/>
                    </a:lnTo>
                    <a:lnTo>
                      <a:pt x="113" y="76"/>
                    </a:lnTo>
                    <a:lnTo>
                      <a:pt x="126" y="87"/>
                    </a:lnTo>
                    <a:lnTo>
                      <a:pt x="129" y="84"/>
                    </a:lnTo>
                    <a:lnTo>
                      <a:pt x="132" y="76"/>
                    </a:lnTo>
                    <a:lnTo>
                      <a:pt x="137" y="72"/>
                    </a:lnTo>
                    <a:lnTo>
                      <a:pt x="128" y="56"/>
                    </a:lnTo>
                    <a:lnTo>
                      <a:pt x="125" y="46"/>
                    </a:lnTo>
                    <a:lnTo>
                      <a:pt x="129" y="34"/>
                    </a:lnTo>
                    <a:lnTo>
                      <a:pt x="128" y="23"/>
                    </a:lnTo>
                    <a:lnTo>
                      <a:pt x="123" y="14"/>
                    </a:lnTo>
                    <a:lnTo>
                      <a:pt x="123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8" name="Freeform 1350">
                <a:extLst>
                  <a:ext uri="{FF2B5EF4-FFF2-40B4-BE49-F238E27FC236}">
                    <a16:creationId xmlns:a16="http://schemas.microsoft.com/office/drawing/2014/main" id="{D928FDE9-B823-A277-4DF1-0EE8F382F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639"/>
                <a:ext cx="69" cy="48"/>
              </a:xfrm>
              <a:custGeom>
                <a:avLst/>
                <a:gdLst>
                  <a:gd name="T0" fmla="*/ 119 w 137"/>
                  <a:gd name="T1" fmla="*/ 0 h 96"/>
                  <a:gd name="T2" fmla="*/ 123 w 137"/>
                  <a:gd name="T3" fmla="*/ 0 h 96"/>
                  <a:gd name="T4" fmla="*/ 123 w 137"/>
                  <a:gd name="T5" fmla="*/ 14 h 96"/>
                  <a:gd name="T6" fmla="*/ 128 w 137"/>
                  <a:gd name="T7" fmla="*/ 23 h 96"/>
                  <a:gd name="T8" fmla="*/ 129 w 137"/>
                  <a:gd name="T9" fmla="*/ 34 h 96"/>
                  <a:gd name="T10" fmla="*/ 125 w 137"/>
                  <a:gd name="T11" fmla="*/ 46 h 96"/>
                  <a:gd name="T12" fmla="*/ 128 w 137"/>
                  <a:gd name="T13" fmla="*/ 56 h 96"/>
                  <a:gd name="T14" fmla="*/ 137 w 137"/>
                  <a:gd name="T15" fmla="*/ 72 h 96"/>
                  <a:gd name="T16" fmla="*/ 132 w 137"/>
                  <a:gd name="T17" fmla="*/ 76 h 96"/>
                  <a:gd name="T18" fmla="*/ 129 w 137"/>
                  <a:gd name="T19" fmla="*/ 84 h 96"/>
                  <a:gd name="T20" fmla="*/ 126 w 137"/>
                  <a:gd name="T21" fmla="*/ 87 h 96"/>
                  <a:gd name="T22" fmla="*/ 113 w 137"/>
                  <a:gd name="T23" fmla="*/ 76 h 96"/>
                  <a:gd name="T24" fmla="*/ 111 w 137"/>
                  <a:gd name="T25" fmla="*/ 72 h 96"/>
                  <a:gd name="T26" fmla="*/ 105 w 137"/>
                  <a:gd name="T27" fmla="*/ 70 h 96"/>
                  <a:gd name="T28" fmla="*/ 98 w 137"/>
                  <a:gd name="T29" fmla="*/ 73 h 96"/>
                  <a:gd name="T30" fmla="*/ 96 w 137"/>
                  <a:gd name="T31" fmla="*/ 78 h 96"/>
                  <a:gd name="T32" fmla="*/ 101 w 137"/>
                  <a:gd name="T33" fmla="*/ 84 h 96"/>
                  <a:gd name="T34" fmla="*/ 95 w 137"/>
                  <a:gd name="T35" fmla="*/ 90 h 96"/>
                  <a:gd name="T36" fmla="*/ 87 w 137"/>
                  <a:gd name="T37" fmla="*/ 90 h 96"/>
                  <a:gd name="T38" fmla="*/ 84 w 137"/>
                  <a:gd name="T39" fmla="*/ 93 h 96"/>
                  <a:gd name="T40" fmla="*/ 76 w 137"/>
                  <a:gd name="T41" fmla="*/ 96 h 96"/>
                  <a:gd name="T42" fmla="*/ 72 w 137"/>
                  <a:gd name="T43" fmla="*/ 93 h 96"/>
                  <a:gd name="T44" fmla="*/ 72 w 137"/>
                  <a:gd name="T45" fmla="*/ 91 h 96"/>
                  <a:gd name="T46" fmla="*/ 75 w 137"/>
                  <a:gd name="T47" fmla="*/ 88 h 96"/>
                  <a:gd name="T48" fmla="*/ 78 w 137"/>
                  <a:gd name="T49" fmla="*/ 81 h 96"/>
                  <a:gd name="T50" fmla="*/ 75 w 137"/>
                  <a:gd name="T51" fmla="*/ 79 h 96"/>
                  <a:gd name="T52" fmla="*/ 67 w 137"/>
                  <a:gd name="T53" fmla="*/ 78 h 96"/>
                  <a:gd name="T54" fmla="*/ 61 w 137"/>
                  <a:gd name="T55" fmla="*/ 81 h 96"/>
                  <a:gd name="T56" fmla="*/ 61 w 137"/>
                  <a:gd name="T57" fmla="*/ 84 h 96"/>
                  <a:gd name="T58" fmla="*/ 54 w 137"/>
                  <a:gd name="T59" fmla="*/ 87 h 96"/>
                  <a:gd name="T60" fmla="*/ 48 w 137"/>
                  <a:gd name="T61" fmla="*/ 84 h 96"/>
                  <a:gd name="T62" fmla="*/ 48 w 137"/>
                  <a:gd name="T63" fmla="*/ 82 h 96"/>
                  <a:gd name="T64" fmla="*/ 54 w 137"/>
                  <a:gd name="T65" fmla="*/ 78 h 96"/>
                  <a:gd name="T66" fmla="*/ 54 w 137"/>
                  <a:gd name="T67" fmla="*/ 70 h 96"/>
                  <a:gd name="T68" fmla="*/ 49 w 137"/>
                  <a:gd name="T69" fmla="*/ 67 h 96"/>
                  <a:gd name="T70" fmla="*/ 46 w 137"/>
                  <a:gd name="T71" fmla="*/ 69 h 96"/>
                  <a:gd name="T72" fmla="*/ 38 w 137"/>
                  <a:gd name="T73" fmla="*/ 64 h 96"/>
                  <a:gd name="T74" fmla="*/ 23 w 137"/>
                  <a:gd name="T75" fmla="*/ 67 h 96"/>
                  <a:gd name="T76" fmla="*/ 17 w 137"/>
                  <a:gd name="T77" fmla="*/ 65 h 96"/>
                  <a:gd name="T78" fmla="*/ 14 w 137"/>
                  <a:gd name="T79" fmla="*/ 61 h 96"/>
                  <a:gd name="T80" fmla="*/ 8 w 137"/>
                  <a:gd name="T81" fmla="*/ 67 h 96"/>
                  <a:gd name="T82" fmla="*/ 5 w 137"/>
                  <a:gd name="T83" fmla="*/ 58 h 96"/>
                  <a:gd name="T84" fmla="*/ 0 w 137"/>
                  <a:gd name="T85" fmla="*/ 53 h 96"/>
                  <a:gd name="T86" fmla="*/ 7 w 137"/>
                  <a:gd name="T87" fmla="*/ 47 h 96"/>
                  <a:gd name="T88" fmla="*/ 13 w 137"/>
                  <a:gd name="T89" fmla="*/ 47 h 96"/>
                  <a:gd name="T90" fmla="*/ 14 w 137"/>
                  <a:gd name="T91" fmla="*/ 50 h 96"/>
                  <a:gd name="T92" fmla="*/ 13 w 137"/>
                  <a:gd name="T93" fmla="*/ 47 h 96"/>
                  <a:gd name="T94" fmla="*/ 10 w 137"/>
                  <a:gd name="T95" fmla="*/ 44 h 96"/>
                  <a:gd name="T96" fmla="*/ 29 w 137"/>
                  <a:gd name="T97" fmla="*/ 24 h 96"/>
                  <a:gd name="T98" fmla="*/ 40 w 137"/>
                  <a:gd name="T99" fmla="*/ 17 h 96"/>
                  <a:gd name="T100" fmla="*/ 61 w 137"/>
                  <a:gd name="T101" fmla="*/ 11 h 96"/>
                  <a:gd name="T102" fmla="*/ 87 w 137"/>
                  <a:gd name="T103" fmla="*/ 0 h 96"/>
                  <a:gd name="T104" fmla="*/ 119 w 137"/>
                  <a:gd name="T10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7" h="96">
                    <a:moveTo>
                      <a:pt x="119" y="0"/>
                    </a:moveTo>
                    <a:lnTo>
                      <a:pt x="123" y="0"/>
                    </a:lnTo>
                    <a:lnTo>
                      <a:pt x="123" y="14"/>
                    </a:lnTo>
                    <a:lnTo>
                      <a:pt x="128" y="23"/>
                    </a:lnTo>
                    <a:lnTo>
                      <a:pt x="129" y="34"/>
                    </a:lnTo>
                    <a:lnTo>
                      <a:pt x="125" y="46"/>
                    </a:lnTo>
                    <a:lnTo>
                      <a:pt x="128" y="56"/>
                    </a:lnTo>
                    <a:lnTo>
                      <a:pt x="137" y="72"/>
                    </a:lnTo>
                    <a:lnTo>
                      <a:pt x="132" y="76"/>
                    </a:lnTo>
                    <a:lnTo>
                      <a:pt x="129" y="84"/>
                    </a:lnTo>
                    <a:lnTo>
                      <a:pt x="126" y="87"/>
                    </a:lnTo>
                    <a:lnTo>
                      <a:pt x="113" y="76"/>
                    </a:lnTo>
                    <a:lnTo>
                      <a:pt x="111" y="72"/>
                    </a:lnTo>
                    <a:lnTo>
                      <a:pt x="105" y="70"/>
                    </a:lnTo>
                    <a:lnTo>
                      <a:pt x="98" y="73"/>
                    </a:lnTo>
                    <a:lnTo>
                      <a:pt x="96" y="78"/>
                    </a:lnTo>
                    <a:lnTo>
                      <a:pt x="101" y="84"/>
                    </a:lnTo>
                    <a:lnTo>
                      <a:pt x="95" y="90"/>
                    </a:lnTo>
                    <a:lnTo>
                      <a:pt x="87" y="90"/>
                    </a:lnTo>
                    <a:lnTo>
                      <a:pt x="84" y="93"/>
                    </a:lnTo>
                    <a:lnTo>
                      <a:pt x="76" y="96"/>
                    </a:lnTo>
                    <a:lnTo>
                      <a:pt x="72" y="93"/>
                    </a:lnTo>
                    <a:lnTo>
                      <a:pt x="72" y="91"/>
                    </a:lnTo>
                    <a:lnTo>
                      <a:pt x="75" y="88"/>
                    </a:lnTo>
                    <a:lnTo>
                      <a:pt x="78" y="81"/>
                    </a:lnTo>
                    <a:lnTo>
                      <a:pt x="75" y="79"/>
                    </a:lnTo>
                    <a:lnTo>
                      <a:pt x="67" y="78"/>
                    </a:lnTo>
                    <a:lnTo>
                      <a:pt x="61" y="81"/>
                    </a:lnTo>
                    <a:lnTo>
                      <a:pt x="61" y="84"/>
                    </a:lnTo>
                    <a:lnTo>
                      <a:pt x="54" y="87"/>
                    </a:lnTo>
                    <a:lnTo>
                      <a:pt x="48" y="84"/>
                    </a:lnTo>
                    <a:lnTo>
                      <a:pt x="48" y="82"/>
                    </a:lnTo>
                    <a:lnTo>
                      <a:pt x="54" y="78"/>
                    </a:lnTo>
                    <a:lnTo>
                      <a:pt x="54" y="70"/>
                    </a:lnTo>
                    <a:lnTo>
                      <a:pt x="49" y="67"/>
                    </a:lnTo>
                    <a:lnTo>
                      <a:pt x="46" y="69"/>
                    </a:lnTo>
                    <a:lnTo>
                      <a:pt x="38" y="64"/>
                    </a:lnTo>
                    <a:lnTo>
                      <a:pt x="23" y="67"/>
                    </a:lnTo>
                    <a:lnTo>
                      <a:pt x="17" y="65"/>
                    </a:lnTo>
                    <a:lnTo>
                      <a:pt x="14" y="61"/>
                    </a:lnTo>
                    <a:lnTo>
                      <a:pt x="8" y="67"/>
                    </a:lnTo>
                    <a:lnTo>
                      <a:pt x="5" y="58"/>
                    </a:lnTo>
                    <a:lnTo>
                      <a:pt x="0" y="53"/>
                    </a:lnTo>
                    <a:lnTo>
                      <a:pt x="7" y="47"/>
                    </a:lnTo>
                    <a:lnTo>
                      <a:pt x="13" y="47"/>
                    </a:lnTo>
                    <a:lnTo>
                      <a:pt x="14" y="50"/>
                    </a:lnTo>
                    <a:lnTo>
                      <a:pt x="13" y="47"/>
                    </a:lnTo>
                    <a:lnTo>
                      <a:pt x="10" y="44"/>
                    </a:lnTo>
                    <a:lnTo>
                      <a:pt x="29" y="24"/>
                    </a:lnTo>
                    <a:lnTo>
                      <a:pt x="40" y="17"/>
                    </a:lnTo>
                    <a:lnTo>
                      <a:pt x="61" y="11"/>
                    </a:lnTo>
                    <a:lnTo>
                      <a:pt x="87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9" name="Freeform 1351">
                <a:extLst>
                  <a:ext uri="{FF2B5EF4-FFF2-40B4-BE49-F238E27FC236}">
                    <a16:creationId xmlns:a16="http://schemas.microsoft.com/office/drawing/2014/main" id="{FA1246EF-AEDB-D8A3-197E-32FB74C27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639"/>
                <a:ext cx="69" cy="48"/>
              </a:xfrm>
              <a:custGeom>
                <a:avLst/>
                <a:gdLst>
                  <a:gd name="T0" fmla="*/ 119 w 137"/>
                  <a:gd name="T1" fmla="*/ 0 h 96"/>
                  <a:gd name="T2" fmla="*/ 123 w 137"/>
                  <a:gd name="T3" fmla="*/ 0 h 96"/>
                  <a:gd name="T4" fmla="*/ 123 w 137"/>
                  <a:gd name="T5" fmla="*/ 14 h 96"/>
                  <a:gd name="T6" fmla="*/ 128 w 137"/>
                  <a:gd name="T7" fmla="*/ 23 h 96"/>
                  <a:gd name="T8" fmla="*/ 129 w 137"/>
                  <a:gd name="T9" fmla="*/ 34 h 96"/>
                  <a:gd name="T10" fmla="*/ 125 w 137"/>
                  <a:gd name="T11" fmla="*/ 46 h 96"/>
                  <a:gd name="T12" fmla="*/ 128 w 137"/>
                  <a:gd name="T13" fmla="*/ 56 h 96"/>
                  <a:gd name="T14" fmla="*/ 137 w 137"/>
                  <a:gd name="T15" fmla="*/ 72 h 96"/>
                  <a:gd name="T16" fmla="*/ 132 w 137"/>
                  <a:gd name="T17" fmla="*/ 76 h 96"/>
                  <a:gd name="T18" fmla="*/ 129 w 137"/>
                  <a:gd name="T19" fmla="*/ 84 h 96"/>
                  <a:gd name="T20" fmla="*/ 126 w 137"/>
                  <a:gd name="T21" fmla="*/ 87 h 96"/>
                  <a:gd name="T22" fmla="*/ 113 w 137"/>
                  <a:gd name="T23" fmla="*/ 76 h 96"/>
                  <a:gd name="T24" fmla="*/ 111 w 137"/>
                  <a:gd name="T25" fmla="*/ 72 h 96"/>
                  <a:gd name="T26" fmla="*/ 105 w 137"/>
                  <a:gd name="T27" fmla="*/ 70 h 96"/>
                  <a:gd name="T28" fmla="*/ 98 w 137"/>
                  <a:gd name="T29" fmla="*/ 73 h 96"/>
                  <a:gd name="T30" fmla="*/ 96 w 137"/>
                  <a:gd name="T31" fmla="*/ 78 h 96"/>
                  <a:gd name="T32" fmla="*/ 101 w 137"/>
                  <a:gd name="T33" fmla="*/ 84 h 96"/>
                  <a:gd name="T34" fmla="*/ 95 w 137"/>
                  <a:gd name="T35" fmla="*/ 90 h 96"/>
                  <a:gd name="T36" fmla="*/ 87 w 137"/>
                  <a:gd name="T37" fmla="*/ 90 h 96"/>
                  <a:gd name="T38" fmla="*/ 84 w 137"/>
                  <a:gd name="T39" fmla="*/ 93 h 96"/>
                  <a:gd name="T40" fmla="*/ 76 w 137"/>
                  <a:gd name="T41" fmla="*/ 96 h 96"/>
                  <a:gd name="T42" fmla="*/ 72 w 137"/>
                  <a:gd name="T43" fmla="*/ 93 h 96"/>
                  <a:gd name="T44" fmla="*/ 72 w 137"/>
                  <a:gd name="T45" fmla="*/ 91 h 96"/>
                  <a:gd name="T46" fmla="*/ 75 w 137"/>
                  <a:gd name="T47" fmla="*/ 88 h 96"/>
                  <a:gd name="T48" fmla="*/ 78 w 137"/>
                  <a:gd name="T49" fmla="*/ 81 h 96"/>
                  <a:gd name="T50" fmla="*/ 75 w 137"/>
                  <a:gd name="T51" fmla="*/ 79 h 96"/>
                  <a:gd name="T52" fmla="*/ 67 w 137"/>
                  <a:gd name="T53" fmla="*/ 78 h 96"/>
                  <a:gd name="T54" fmla="*/ 61 w 137"/>
                  <a:gd name="T55" fmla="*/ 81 h 96"/>
                  <a:gd name="T56" fmla="*/ 61 w 137"/>
                  <a:gd name="T57" fmla="*/ 84 h 96"/>
                  <a:gd name="T58" fmla="*/ 54 w 137"/>
                  <a:gd name="T59" fmla="*/ 87 h 96"/>
                  <a:gd name="T60" fmla="*/ 48 w 137"/>
                  <a:gd name="T61" fmla="*/ 84 h 96"/>
                  <a:gd name="T62" fmla="*/ 48 w 137"/>
                  <a:gd name="T63" fmla="*/ 82 h 96"/>
                  <a:gd name="T64" fmla="*/ 54 w 137"/>
                  <a:gd name="T65" fmla="*/ 78 h 96"/>
                  <a:gd name="T66" fmla="*/ 54 w 137"/>
                  <a:gd name="T67" fmla="*/ 70 h 96"/>
                  <a:gd name="T68" fmla="*/ 49 w 137"/>
                  <a:gd name="T69" fmla="*/ 67 h 96"/>
                  <a:gd name="T70" fmla="*/ 46 w 137"/>
                  <a:gd name="T71" fmla="*/ 69 h 96"/>
                  <a:gd name="T72" fmla="*/ 38 w 137"/>
                  <a:gd name="T73" fmla="*/ 64 h 96"/>
                  <a:gd name="T74" fmla="*/ 23 w 137"/>
                  <a:gd name="T75" fmla="*/ 67 h 96"/>
                  <a:gd name="T76" fmla="*/ 17 w 137"/>
                  <a:gd name="T77" fmla="*/ 65 h 96"/>
                  <a:gd name="T78" fmla="*/ 14 w 137"/>
                  <a:gd name="T79" fmla="*/ 61 h 96"/>
                  <a:gd name="T80" fmla="*/ 8 w 137"/>
                  <a:gd name="T81" fmla="*/ 67 h 96"/>
                  <a:gd name="T82" fmla="*/ 5 w 137"/>
                  <a:gd name="T83" fmla="*/ 58 h 96"/>
                  <a:gd name="T84" fmla="*/ 0 w 137"/>
                  <a:gd name="T85" fmla="*/ 53 h 96"/>
                  <a:gd name="T86" fmla="*/ 7 w 137"/>
                  <a:gd name="T87" fmla="*/ 47 h 96"/>
                  <a:gd name="T88" fmla="*/ 13 w 137"/>
                  <a:gd name="T89" fmla="*/ 47 h 96"/>
                  <a:gd name="T90" fmla="*/ 14 w 137"/>
                  <a:gd name="T91" fmla="*/ 50 h 96"/>
                  <a:gd name="T92" fmla="*/ 13 w 137"/>
                  <a:gd name="T93" fmla="*/ 47 h 96"/>
                  <a:gd name="T94" fmla="*/ 10 w 137"/>
                  <a:gd name="T95" fmla="*/ 44 h 96"/>
                  <a:gd name="T96" fmla="*/ 29 w 137"/>
                  <a:gd name="T97" fmla="*/ 24 h 96"/>
                  <a:gd name="T98" fmla="*/ 40 w 137"/>
                  <a:gd name="T99" fmla="*/ 17 h 96"/>
                  <a:gd name="T100" fmla="*/ 61 w 137"/>
                  <a:gd name="T101" fmla="*/ 11 h 96"/>
                  <a:gd name="T102" fmla="*/ 87 w 137"/>
                  <a:gd name="T103" fmla="*/ 0 h 96"/>
                  <a:gd name="T104" fmla="*/ 119 w 137"/>
                  <a:gd name="T10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7" h="96">
                    <a:moveTo>
                      <a:pt x="119" y="0"/>
                    </a:moveTo>
                    <a:lnTo>
                      <a:pt x="123" y="0"/>
                    </a:lnTo>
                    <a:lnTo>
                      <a:pt x="123" y="14"/>
                    </a:lnTo>
                    <a:lnTo>
                      <a:pt x="128" y="23"/>
                    </a:lnTo>
                    <a:lnTo>
                      <a:pt x="129" y="34"/>
                    </a:lnTo>
                    <a:lnTo>
                      <a:pt x="125" y="46"/>
                    </a:lnTo>
                    <a:lnTo>
                      <a:pt x="128" y="56"/>
                    </a:lnTo>
                    <a:lnTo>
                      <a:pt x="137" y="72"/>
                    </a:lnTo>
                    <a:lnTo>
                      <a:pt x="132" y="76"/>
                    </a:lnTo>
                    <a:lnTo>
                      <a:pt x="129" y="84"/>
                    </a:lnTo>
                    <a:lnTo>
                      <a:pt x="126" y="87"/>
                    </a:lnTo>
                    <a:lnTo>
                      <a:pt x="113" y="76"/>
                    </a:lnTo>
                    <a:lnTo>
                      <a:pt x="111" y="72"/>
                    </a:lnTo>
                    <a:lnTo>
                      <a:pt x="105" y="70"/>
                    </a:lnTo>
                    <a:lnTo>
                      <a:pt x="98" y="73"/>
                    </a:lnTo>
                    <a:lnTo>
                      <a:pt x="96" y="78"/>
                    </a:lnTo>
                    <a:lnTo>
                      <a:pt x="101" y="84"/>
                    </a:lnTo>
                    <a:lnTo>
                      <a:pt x="95" y="90"/>
                    </a:lnTo>
                    <a:lnTo>
                      <a:pt x="87" y="90"/>
                    </a:lnTo>
                    <a:lnTo>
                      <a:pt x="84" y="93"/>
                    </a:lnTo>
                    <a:lnTo>
                      <a:pt x="76" y="96"/>
                    </a:lnTo>
                    <a:lnTo>
                      <a:pt x="72" y="93"/>
                    </a:lnTo>
                    <a:lnTo>
                      <a:pt x="72" y="91"/>
                    </a:lnTo>
                    <a:lnTo>
                      <a:pt x="75" y="88"/>
                    </a:lnTo>
                    <a:lnTo>
                      <a:pt x="78" y="81"/>
                    </a:lnTo>
                    <a:lnTo>
                      <a:pt x="75" y="79"/>
                    </a:lnTo>
                    <a:lnTo>
                      <a:pt x="67" y="78"/>
                    </a:lnTo>
                    <a:lnTo>
                      <a:pt x="61" y="81"/>
                    </a:lnTo>
                    <a:lnTo>
                      <a:pt x="61" y="84"/>
                    </a:lnTo>
                    <a:lnTo>
                      <a:pt x="54" y="87"/>
                    </a:lnTo>
                    <a:lnTo>
                      <a:pt x="48" y="84"/>
                    </a:lnTo>
                    <a:lnTo>
                      <a:pt x="48" y="82"/>
                    </a:lnTo>
                    <a:lnTo>
                      <a:pt x="54" y="78"/>
                    </a:lnTo>
                    <a:lnTo>
                      <a:pt x="54" y="70"/>
                    </a:lnTo>
                    <a:lnTo>
                      <a:pt x="49" y="67"/>
                    </a:lnTo>
                    <a:lnTo>
                      <a:pt x="46" y="69"/>
                    </a:lnTo>
                    <a:lnTo>
                      <a:pt x="38" y="64"/>
                    </a:lnTo>
                    <a:lnTo>
                      <a:pt x="23" y="67"/>
                    </a:lnTo>
                    <a:lnTo>
                      <a:pt x="17" y="65"/>
                    </a:lnTo>
                    <a:lnTo>
                      <a:pt x="14" y="61"/>
                    </a:lnTo>
                    <a:lnTo>
                      <a:pt x="8" y="67"/>
                    </a:lnTo>
                    <a:lnTo>
                      <a:pt x="5" y="58"/>
                    </a:lnTo>
                    <a:lnTo>
                      <a:pt x="0" y="53"/>
                    </a:lnTo>
                    <a:lnTo>
                      <a:pt x="7" y="47"/>
                    </a:lnTo>
                    <a:lnTo>
                      <a:pt x="13" y="47"/>
                    </a:lnTo>
                    <a:lnTo>
                      <a:pt x="14" y="50"/>
                    </a:lnTo>
                    <a:lnTo>
                      <a:pt x="13" y="47"/>
                    </a:lnTo>
                    <a:lnTo>
                      <a:pt x="10" y="44"/>
                    </a:lnTo>
                    <a:lnTo>
                      <a:pt x="29" y="24"/>
                    </a:lnTo>
                    <a:lnTo>
                      <a:pt x="40" y="17"/>
                    </a:lnTo>
                    <a:lnTo>
                      <a:pt x="61" y="11"/>
                    </a:lnTo>
                    <a:lnTo>
                      <a:pt x="87" y="0"/>
                    </a:lnTo>
                    <a:lnTo>
                      <a:pt x="1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0" name="Freeform 1352">
                <a:extLst>
                  <a:ext uri="{FF2B5EF4-FFF2-40B4-BE49-F238E27FC236}">
                    <a16:creationId xmlns:a16="http://schemas.microsoft.com/office/drawing/2014/main" id="{3F08EBB8-5F9B-721B-CF45-EA647EA1C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657"/>
                <a:ext cx="66" cy="69"/>
              </a:xfrm>
              <a:custGeom>
                <a:avLst/>
                <a:gdLst>
                  <a:gd name="T0" fmla="*/ 110 w 130"/>
                  <a:gd name="T1" fmla="*/ 22 h 138"/>
                  <a:gd name="T2" fmla="*/ 104 w 130"/>
                  <a:gd name="T3" fmla="*/ 13 h 138"/>
                  <a:gd name="T4" fmla="*/ 62 w 130"/>
                  <a:gd name="T5" fmla="*/ 6 h 138"/>
                  <a:gd name="T6" fmla="*/ 21 w 130"/>
                  <a:gd name="T7" fmla="*/ 0 h 138"/>
                  <a:gd name="T8" fmla="*/ 18 w 130"/>
                  <a:gd name="T9" fmla="*/ 13 h 138"/>
                  <a:gd name="T10" fmla="*/ 18 w 130"/>
                  <a:gd name="T11" fmla="*/ 15 h 138"/>
                  <a:gd name="T12" fmla="*/ 35 w 130"/>
                  <a:gd name="T13" fmla="*/ 22 h 138"/>
                  <a:gd name="T14" fmla="*/ 51 w 130"/>
                  <a:gd name="T15" fmla="*/ 22 h 138"/>
                  <a:gd name="T16" fmla="*/ 53 w 130"/>
                  <a:gd name="T17" fmla="*/ 32 h 138"/>
                  <a:gd name="T18" fmla="*/ 44 w 130"/>
                  <a:gd name="T19" fmla="*/ 38 h 138"/>
                  <a:gd name="T20" fmla="*/ 36 w 130"/>
                  <a:gd name="T21" fmla="*/ 39 h 138"/>
                  <a:gd name="T22" fmla="*/ 36 w 130"/>
                  <a:gd name="T23" fmla="*/ 47 h 138"/>
                  <a:gd name="T24" fmla="*/ 32 w 130"/>
                  <a:gd name="T25" fmla="*/ 50 h 138"/>
                  <a:gd name="T26" fmla="*/ 12 w 130"/>
                  <a:gd name="T27" fmla="*/ 60 h 138"/>
                  <a:gd name="T28" fmla="*/ 7 w 130"/>
                  <a:gd name="T29" fmla="*/ 73 h 138"/>
                  <a:gd name="T30" fmla="*/ 0 w 130"/>
                  <a:gd name="T31" fmla="*/ 83 h 138"/>
                  <a:gd name="T32" fmla="*/ 10 w 130"/>
                  <a:gd name="T33" fmla="*/ 95 h 138"/>
                  <a:gd name="T34" fmla="*/ 29 w 130"/>
                  <a:gd name="T35" fmla="*/ 94 h 138"/>
                  <a:gd name="T36" fmla="*/ 30 w 130"/>
                  <a:gd name="T37" fmla="*/ 97 h 138"/>
                  <a:gd name="T38" fmla="*/ 36 w 130"/>
                  <a:gd name="T39" fmla="*/ 108 h 138"/>
                  <a:gd name="T40" fmla="*/ 48 w 130"/>
                  <a:gd name="T41" fmla="*/ 111 h 138"/>
                  <a:gd name="T42" fmla="*/ 59 w 130"/>
                  <a:gd name="T43" fmla="*/ 117 h 138"/>
                  <a:gd name="T44" fmla="*/ 54 w 130"/>
                  <a:gd name="T45" fmla="*/ 138 h 138"/>
                  <a:gd name="T46" fmla="*/ 62 w 130"/>
                  <a:gd name="T47" fmla="*/ 135 h 138"/>
                  <a:gd name="T48" fmla="*/ 71 w 130"/>
                  <a:gd name="T49" fmla="*/ 132 h 138"/>
                  <a:gd name="T50" fmla="*/ 82 w 130"/>
                  <a:gd name="T51" fmla="*/ 124 h 138"/>
                  <a:gd name="T52" fmla="*/ 91 w 130"/>
                  <a:gd name="T53" fmla="*/ 126 h 138"/>
                  <a:gd name="T54" fmla="*/ 100 w 130"/>
                  <a:gd name="T55" fmla="*/ 115 h 138"/>
                  <a:gd name="T56" fmla="*/ 100 w 130"/>
                  <a:gd name="T57" fmla="*/ 106 h 138"/>
                  <a:gd name="T58" fmla="*/ 95 w 130"/>
                  <a:gd name="T59" fmla="*/ 92 h 138"/>
                  <a:gd name="T60" fmla="*/ 103 w 130"/>
                  <a:gd name="T61" fmla="*/ 86 h 138"/>
                  <a:gd name="T62" fmla="*/ 115 w 130"/>
                  <a:gd name="T63" fmla="*/ 77 h 138"/>
                  <a:gd name="T64" fmla="*/ 112 w 130"/>
                  <a:gd name="T65" fmla="*/ 63 h 138"/>
                  <a:gd name="T66" fmla="*/ 130 w 130"/>
                  <a:gd name="T67" fmla="*/ 60 h 138"/>
                  <a:gd name="T68" fmla="*/ 129 w 130"/>
                  <a:gd name="T69" fmla="*/ 53 h 138"/>
                  <a:gd name="T70" fmla="*/ 115 w 130"/>
                  <a:gd name="T71" fmla="*/ 44 h 138"/>
                  <a:gd name="T72" fmla="*/ 114 w 130"/>
                  <a:gd name="T73" fmla="*/ 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0" h="138">
                    <a:moveTo>
                      <a:pt x="110" y="27"/>
                    </a:moveTo>
                    <a:lnTo>
                      <a:pt x="110" y="22"/>
                    </a:lnTo>
                    <a:lnTo>
                      <a:pt x="100" y="19"/>
                    </a:lnTo>
                    <a:lnTo>
                      <a:pt x="104" y="13"/>
                    </a:lnTo>
                    <a:lnTo>
                      <a:pt x="94" y="10"/>
                    </a:lnTo>
                    <a:lnTo>
                      <a:pt x="62" y="6"/>
                    </a:lnTo>
                    <a:lnTo>
                      <a:pt x="57" y="7"/>
                    </a:lnTo>
                    <a:lnTo>
                      <a:pt x="21" y="0"/>
                    </a:lnTo>
                    <a:lnTo>
                      <a:pt x="22" y="4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8" y="15"/>
                    </a:lnTo>
                    <a:lnTo>
                      <a:pt x="26" y="22"/>
                    </a:lnTo>
                    <a:lnTo>
                      <a:pt x="35" y="22"/>
                    </a:lnTo>
                    <a:lnTo>
                      <a:pt x="39" y="24"/>
                    </a:lnTo>
                    <a:lnTo>
                      <a:pt x="51" y="22"/>
                    </a:lnTo>
                    <a:lnTo>
                      <a:pt x="50" y="28"/>
                    </a:lnTo>
                    <a:lnTo>
                      <a:pt x="53" y="32"/>
                    </a:lnTo>
                    <a:lnTo>
                      <a:pt x="51" y="36"/>
                    </a:lnTo>
                    <a:lnTo>
                      <a:pt x="44" y="38"/>
                    </a:lnTo>
                    <a:lnTo>
                      <a:pt x="41" y="35"/>
                    </a:lnTo>
                    <a:lnTo>
                      <a:pt x="36" y="39"/>
                    </a:lnTo>
                    <a:lnTo>
                      <a:pt x="33" y="45"/>
                    </a:lnTo>
                    <a:lnTo>
                      <a:pt x="36" y="47"/>
                    </a:lnTo>
                    <a:lnTo>
                      <a:pt x="35" y="50"/>
                    </a:lnTo>
                    <a:lnTo>
                      <a:pt x="32" y="50"/>
                    </a:lnTo>
                    <a:lnTo>
                      <a:pt x="24" y="60"/>
                    </a:lnTo>
                    <a:lnTo>
                      <a:pt x="12" y="60"/>
                    </a:lnTo>
                    <a:lnTo>
                      <a:pt x="13" y="74"/>
                    </a:lnTo>
                    <a:lnTo>
                      <a:pt x="7" y="73"/>
                    </a:lnTo>
                    <a:lnTo>
                      <a:pt x="3" y="80"/>
                    </a:lnTo>
                    <a:lnTo>
                      <a:pt x="0" y="83"/>
                    </a:lnTo>
                    <a:lnTo>
                      <a:pt x="9" y="91"/>
                    </a:lnTo>
                    <a:lnTo>
                      <a:pt x="10" y="95"/>
                    </a:lnTo>
                    <a:lnTo>
                      <a:pt x="15" y="97"/>
                    </a:lnTo>
                    <a:lnTo>
                      <a:pt x="29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36" y="101"/>
                    </a:lnTo>
                    <a:lnTo>
                      <a:pt x="36" y="108"/>
                    </a:lnTo>
                    <a:lnTo>
                      <a:pt x="41" y="111"/>
                    </a:lnTo>
                    <a:lnTo>
                      <a:pt x="48" y="111"/>
                    </a:lnTo>
                    <a:lnTo>
                      <a:pt x="48" y="115"/>
                    </a:lnTo>
                    <a:lnTo>
                      <a:pt x="59" y="117"/>
                    </a:lnTo>
                    <a:lnTo>
                      <a:pt x="60" y="126"/>
                    </a:lnTo>
                    <a:lnTo>
                      <a:pt x="54" y="138"/>
                    </a:lnTo>
                    <a:lnTo>
                      <a:pt x="57" y="138"/>
                    </a:lnTo>
                    <a:lnTo>
                      <a:pt x="62" y="135"/>
                    </a:lnTo>
                    <a:lnTo>
                      <a:pt x="65" y="136"/>
                    </a:lnTo>
                    <a:lnTo>
                      <a:pt x="71" y="132"/>
                    </a:lnTo>
                    <a:lnTo>
                      <a:pt x="76" y="126"/>
                    </a:lnTo>
                    <a:lnTo>
                      <a:pt x="82" y="124"/>
                    </a:lnTo>
                    <a:lnTo>
                      <a:pt x="86" y="126"/>
                    </a:lnTo>
                    <a:lnTo>
                      <a:pt x="91" y="126"/>
                    </a:lnTo>
                    <a:lnTo>
                      <a:pt x="97" y="120"/>
                    </a:lnTo>
                    <a:lnTo>
                      <a:pt x="100" y="115"/>
                    </a:lnTo>
                    <a:lnTo>
                      <a:pt x="98" y="109"/>
                    </a:lnTo>
                    <a:lnTo>
                      <a:pt x="100" y="106"/>
                    </a:lnTo>
                    <a:lnTo>
                      <a:pt x="100" y="100"/>
                    </a:lnTo>
                    <a:lnTo>
                      <a:pt x="95" y="92"/>
                    </a:lnTo>
                    <a:lnTo>
                      <a:pt x="97" y="83"/>
                    </a:lnTo>
                    <a:lnTo>
                      <a:pt x="103" y="86"/>
                    </a:lnTo>
                    <a:lnTo>
                      <a:pt x="110" y="77"/>
                    </a:lnTo>
                    <a:lnTo>
                      <a:pt x="115" y="77"/>
                    </a:lnTo>
                    <a:lnTo>
                      <a:pt x="120" y="71"/>
                    </a:lnTo>
                    <a:lnTo>
                      <a:pt x="112" y="63"/>
                    </a:lnTo>
                    <a:lnTo>
                      <a:pt x="120" y="62"/>
                    </a:lnTo>
                    <a:lnTo>
                      <a:pt x="130" y="60"/>
                    </a:lnTo>
                    <a:lnTo>
                      <a:pt x="130" y="56"/>
                    </a:lnTo>
                    <a:lnTo>
                      <a:pt x="129" y="53"/>
                    </a:lnTo>
                    <a:lnTo>
                      <a:pt x="117" y="53"/>
                    </a:lnTo>
                    <a:lnTo>
                      <a:pt x="115" y="44"/>
                    </a:lnTo>
                    <a:lnTo>
                      <a:pt x="115" y="42"/>
                    </a:lnTo>
                    <a:lnTo>
                      <a:pt x="114" y="38"/>
                    </a:lnTo>
                    <a:lnTo>
                      <a:pt x="110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1" name="Freeform 1353">
                <a:extLst>
                  <a:ext uri="{FF2B5EF4-FFF2-40B4-BE49-F238E27FC236}">
                    <a16:creationId xmlns:a16="http://schemas.microsoft.com/office/drawing/2014/main" id="{F28C63E9-F517-CC9B-0A25-8A8B3B1E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657"/>
                <a:ext cx="66" cy="69"/>
              </a:xfrm>
              <a:custGeom>
                <a:avLst/>
                <a:gdLst>
                  <a:gd name="T0" fmla="*/ 114 w 130"/>
                  <a:gd name="T1" fmla="*/ 38 h 138"/>
                  <a:gd name="T2" fmla="*/ 115 w 130"/>
                  <a:gd name="T3" fmla="*/ 44 h 138"/>
                  <a:gd name="T4" fmla="*/ 129 w 130"/>
                  <a:gd name="T5" fmla="*/ 53 h 138"/>
                  <a:gd name="T6" fmla="*/ 130 w 130"/>
                  <a:gd name="T7" fmla="*/ 60 h 138"/>
                  <a:gd name="T8" fmla="*/ 112 w 130"/>
                  <a:gd name="T9" fmla="*/ 63 h 138"/>
                  <a:gd name="T10" fmla="*/ 115 w 130"/>
                  <a:gd name="T11" fmla="*/ 77 h 138"/>
                  <a:gd name="T12" fmla="*/ 103 w 130"/>
                  <a:gd name="T13" fmla="*/ 86 h 138"/>
                  <a:gd name="T14" fmla="*/ 95 w 130"/>
                  <a:gd name="T15" fmla="*/ 92 h 138"/>
                  <a:gd name="T16" fmla="*/ 100 w 130"/>
                  <a:gd name="T17" fmla="*/ 106 h 138"/>
                  <a:gd name="T18" fmla="*/ 100 w 130"/>
                  <a:gd name="T19" fmla="*/ 115 h 138"/>
                  <a:gd name="T20" fmla="*/ 91 w 130"/>
                  <a:gd name="T21" fmla="*/ 126 h 138"/>
                  <a:gd name="T22" fmla="*/ 82 w 130"/>
                  <a:gd name="T23" fmla="*/ 124 h 138"/>
                  <a:gd name="T24" fmla="*/ 71 w 130"/>
                  <a:gd name="T25" fmla="*/ 132 h 138"/>
                  <a:gd name="T26" fmla="*/ 62 w 130"/>
                  <a:gd name="T27" fmla="*/ 135 h 138"/>
                  <a:gd name="T28" fmla="*/ 54 w 130"/>
                  <a:gd name="T29" fmla="*/ 138 h 138"/>
                  <a:gd name="T30" fmla="*/ 59 w 130"/>
                  <a:gd name="T31" fmla="*/ 117 h 138"/>
                  <a:gd name="T32" fmla="*/ 48 w 130"/>
                  <a:gd name="T33" fmla="*/ 111 h 138"/>
                  <a:gd name="T34" fmla="*/ 36 w 130"/>
                  <a:gd name="T35" fmla="*/ 108 h 138"/>
                  <a:gd name="T36" fmla="*/ 30 w 130"/>
                  <a:gd name="T37" fmla="*/ 97 h 138"/>
                  <a:gd name="T38" fmla="*/ 29 w 130"/>
                  <a:gd name="T39" fmla="*/ 94 h 138"/>
                  <a:gd name="T40" fmla="*/ 10 w 130"/>
                  <a:gd name="T41" fmla="*/ 95 h 138"/>
                  <a:gd name="T42" fmla="*/ 0 w 130"/>
                  <a:gd name="T43" fmla="*/ 83 h 138"/>
                  <a:gd name="T44" fmla="*/ 7 w 130"/>
                  <a:gd name="T45" fmla="*/ 73 h 138"/>
                  <a:gd name="T46" fmla="*/ 12 w 130"/>
                  <a:gd name="T47" fmla="*/ 60 h 138"/>
                  <a:gd name="T48" fmla="*/ 32 w 130"/>
                  <a:gd name="T49" fmla="*/ 50 h 138"/>
                  <a:gd name="T50" fmla="*/ 36 w 130"/>
                  <a:gd name="T51" fmla="*/ 47 h 138"/>
                  <a:gd name="T52" fmla="*/ 36 w 130"/>
                  <a:gd name="T53" fmla="*/ 39 h 138"/>
                  <a:gd name="T54" fmla="*/ 44 w 130"/>
                  <a:gd name="T55" fmla="*/ 38 h 138"/>
                  <a:gd name="T56" fmla="*/ 53 w 130"/>
                  <a:gd name="T57" fmla="*/ 32 h 138"/>
                  <a:gd name="T58" fmla="*/ 51 w 130"/>
                  <a:gd name="T59" fmla="*/ 22 h 138"/>
                  <a:gd name="T60" fmla="*/ 35 w 130"/>
                  <a:gd name="T61" fmla="*/ 22 h 138"/>
                  <a:gd name="T62" fmla="*/ 18 w 130"/>
                  <a:gd name="T63" fmla="*/ 15 h 138"/>
                  <a:gd name="T64" fmla="*/ 18 w 130"/>
                  <a:gd name="T65" fmla="*/ 13 h 138"/>
                  <a:gd name="T66" fmla="*/ 21 w 130"/>
                  <a:gd name="T67" fmla="*/ 0 h 138"/>
                  <a:gd name="T68" fmla="*/ 62 w 130"/>
                  <a:gd name="T69" fmla="*/ 6 h 138"/>
                  <a:gd name="T70" fmla="*/ 104 w 130"/>
                  <a:gd name="T71" fmla="*/ 13 h 138"/>
                  <a:gd name="T72" fmla="*/ 110 w 130"/>
                  <a:gd name="T73" fmla="*/ 22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0" h="138">
                    <a:moveTo>
                      <a:pt x="110" y="27"/>
                    </a:moveTo>
                    <a:lnTo>
                      <a:pt x="114" y="38"/>
                    </a:lnTo>
                    <a:lnTo>
                      <a:pt x="115" y="42"/>
                    </a:lnTo>
                    <a:lnTo>
                      <a:pt x="115" y="44"/>
                    </a:lnTo>
                    <a:lnTo>
                      <a:pt x="117" y="53"/>
                    </a:lnTo>
                    <a:lnTo>
                      <a:pt x="129" y="53"/>
                    </a:lnTo>
                    <a:lnTo>
                      <a:pt x="130" y="56"/>
                    </a:lnTo>
                    <a:lnTo>
                      <a:pt x="130" y="60"/>
                    </a:lnTo>
                    <a:lnTo>
                      <a:pt x="120" y="62"/>
                    </a:lnTo>
                    <a:lnTo>
                      <a:pt x="112" y="63"/>
                    </a:lnTo>
                    <a:lnTo>
                      <a:pt x="120" y="71"/>
                    </a:lnTo>
                    <a:lnTo>
                      <a:pt x="115" y="77"/>
                    </a:lnTo>
                    <a:lnTo>
                      <a:pt x="110" y="77"/>
                    </a:lnTo>
                    <a:lnTo>
                      <a:pt x="103" y="86"/>
                    </a:lnTo>
                    <a:lnTo>
                      <a:pt x="97" y="83"/>
                    </a:lnTo>
                    <a:lnTo>
                      <a:pt x="95" y="92"/>
                    </a:lnTo>
                    <a:lnTo>
                      <a:pt x="100" y="100"/>
                    </a:lnTo>
                    <a:lnTo>
                      <a:pt x="100" y="106"/>
                    </a:lnTo>
                    <a:lnTo>
                      <a:pt x="98" y="109"/>
                    </a:lnTo>
                    <a:lnTo>
                      <a:pt x="100" y="115"/>
                    </a:lnTo>
                    <a:lnTo>
                      <a:pt x="97" y="120"/>
                    </a:lnTo>
                    <a:lnTo>
                      <a:pt x="91" y="126"/>
                    </a:lnTo>
                    <a:lnTo>
                      <a:pt x="86" y="126"/>
                    </a:lnTo>
                    <a:lnTo>
                      <a:pt x="82" y="124"/>
                    </a:lnTo>
                    <a:lnTo>
                      <a:pt x="76" y="126"/>
                    </a:lnTo>
                    <a:lnTo>
                      <a:pt x="71" y="132"/>
                    </a:lnTo>
                    <a:lnTo>
                      <a:pt x="65" y="136"/>
                    </a:lnTo>
                    <a:lnTo>
                      <a:pt x="62" y="135"/>
                    </a:lnTo>
                    <a:lnTo>
                      <a:pt x="57" y="138"/>
                    </a:lnTo>
                    <a:lnTo>
                      <a:pt x="54" y="138"/>
                    </a:lnTo>
                    <a:lnTo>
                      <a:pt x="60" y="126"/>
                    </a:lnTo>
                    <a:lnTo>
                      <a:pt x="59" y="117"/>
                    </a:lnTo>
                    <a:lnTo>
                      <a:pt x="48" y="115"/>
                    </a:lnTo>
                    <a:lnTo>
                      <a:pt x="48" y="111"/>
                    </a:lnTo>
                    <a:lnTo>
                      <a:pt x="41" y="111"/>
                    </a:lnTo>
                    <a:lnTo>
                      <a:pt x="36" y="108"/>
                    </a:lnTo>
                    <a:lnTo>
                      <a:pt x="36" y="101"/>
                    </a:lnTo>
                    <a:lnTo>
                      <a:pt x="30" y="97"/>
                    </a:lnTo>
                    <a:lnTo>
                      <a:pt x="32" y="95"/>
                    </a:lnTo>
                    <a:lnTo>
                      <a:pt x="29" y="94"/>
                    </a:lnTo>
                    <a:lnTo>
                      <a:pt x="15" y="97"/>
                    </a:lnTo>
                    <a:lnTo>
                      <a:pt x="10" y="95"/>
                    </a:lnTo>
                    <a:lnTo>
                      <a:pt x="9" y="91"/>
                    </a:lnTo>
                    <a:lnTo>
                      <a:pt x="0" y="83"/>
                    </a:lnTo>
                    <a:lnTo>
                      <a:pt x="3" y="80"/>
                    </a:lnTo>
                    <a:lnTo>
                      <a:pt x="7" y="73"/>
                    </a:lnTo>
                    <a:lnTo>
                      <a:pt x="13" y="74"/>
                    </a:lnTo>
                    <a:lnTo>
                      <a:pt x="12" y="60"/>
                    </a:lnTo>
                    <a:lnTo>
                      <a:pt x="24" y="60"/>
                    </a:lnTo>
                    <a:lnTo>
                      <a:pt x="32" y="50"/>
                    </a:lnTo>
                    <a:lnTo>
                      <a:pt x="35" y="50"/>
                    </a:lnTo>
                    <a:lnTo>
                      <a:pt x="36" y="47"/>
                    </a:lnTo>
                    <a:lnTo>
                      <a:pt x="33" y="45"/>
                    </a:lnTo>
                    <a:lnTo>
                      <a:pt x="36" y="39"/>
                    </a:lnTo>
                    <a:lnTo>
                      <a:pt x="41" y="35"/>
                    </a:lnTo>
                    <a:lnTo>
                      <a:pt x="44" y="38"/>
                    </a:lnTo>
                    <a:lnTo>
                      <a:pt x="51" y="36"/>
                    </a:lnTo>
                    <a:lnTo>
                      <a:pt x="53" y="32"/>
                    </a:lnTo>
                    <a:lnTo>
                      <a:pt x="50" y="28"/>
                    </a:lnTo>
                    <a:lnTo>
                      <a:pt x="51" y="22"/>
                    </a:lnTo>
                    <a:lnTo>
                      <a:pt x="39" y="24"/>
                    </a:lnTo>
                    <a:lnTo>
                      <a:pt x="35" y="22"/>
                    </a:lnTo>
                    <a:lnTo>
                      <a:pt x="26" y="22"/>
                    </a:lnTo>
                    <a:lnTo>
                      <a:pt x="18" y="15"/>
                    </a:lnTo>
                    <a:lnTo>
                      <a:pt x="15" y="13"/>
                    </a:lnTo>
                    <a:lnTo>
                      <a:pt x="18" y="13"/>
                    </a:lnTo>
                    <a:lnTo>
                      <a:pt x="22" y="4"/>
                    </a:lnTo>
                    <a:lnTo>
                      <a:pt x="21" y="0"/>
                    </a:lnTo>
                    <a:lnTo>
                      <a:pt x="57" y="7"/>
                    </a:lnTo>
                    <a:lnTo>
                      <a:pt x="62" y="6"/>
                    </a:lnTo>
                    <a:lnTo>
                      <a:pt x="94" y="10"/>
                    </a:lnTo>
                    <a:lnTo>
                      <a:pt x="104" y="13"/>
                    </a:lnTo>
                    <a:lnTo>
                      <a:pt x="100" y="19"/>
                    </a:lnTo>
                    <a:lnTo>
                      <a:pt x="110" y="22"/>
                    </a:lnTo>
                    <a:lnTo>
                      <a:pt x="110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2" name="Freeform 1354">
                <a:extLst>
                  <a:ext uri="{FF2B5EF4-FFF2-40B4-BE49-F238E27FC236}">
                    <a16:creationId xmlns:a16="http://schemas.microsoft.com/office/drawing/2014/main" id="{9C28E87A-C15F-B42C-C176-47D0024F4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657"/>
                <a:ext cx="66" cy="69"/>
              </a:xfrm>
              <a:custGeom>
                <a:avLst/>
                <a:gdLst>
                  <a:gd name="T0" fmla="*/ 114 w 130"/>
                  <a:gd name="T1" fmla="*/ 38 h 138"/>
                  <a:gd name="T2" fmla="*/ 115 w 130"/>
                  <a:gd name="T3" fmla="*/ 44 h 138"/>
                  <a:gd name="T4" fmla="*/ 129 w 130"/>
                  <a:gd name="T5" fmla="*/ 53 h 138"/>
                  <a:gd name="T6" fmla="*/ 130 w 130"/>
                  <a:gd name="T7" fmla="*/ 60 h 138"/>
                  <a:gd name="T8" fmla="*/ 112 w 130"/>
                  <a:gd name="T9" fmla="*/ 63 h 138"/>
                  <a:gd name="T10" fmla="*/ 115 w 130"/>
                  <a:gd name="T11" fmla="*/ 77 h 138"/>
                  <a:gd name="T12" fmla="*/ 103 w 130"/>
                  <a:gd name="T13" fmla="*/ 86 h 138"/>
                  <a:gd name="T14" fmla="*/ 95 w 130"/>
                  <a:gd name="T15" fmla="*/ 92 h 138"/>
                  <a:gd name="T16" fmla="*/ 100 w 130"/>
                  <a:gd name="T17" fmla="*/ 106 h 138"/>
                  <a:gd name="T18" fmla="*/ 100 w 130"/>
                  <a:gd name="T19" fmla="*/ 115 h 138"/>
                  <a:gd name="T20" fmla="*/ 91 w 130"/>
                  <a:gd name="T21" fmla="*/ 126 h 138"/>
                  <a:gd name="T22" fmla="*/ 82 w 130"/>
                  <a:gd name="T23" fmla="*/ 124 h 138"/>
                  <a:gd name="T24" fmla="*/ 71 w 130"/>
                  <a:gd name="T25" fmla="*/ 132 h 138"/>
                  <a:gd name="T26" fmla="*/ 62 w 130"/>
                  <a:gd name="T27" fmla="*/ 135 h 138"/>
                  <a:gd name="T28" fmla="*/ 54 w 130"/>
                  <a:gd name="T29" fmla="*/ 138 h 138"/>
                  <a:gd name="T30" fmla="*/ 59 w 130"/>
                  <a:gd name="T31" fmla="*/ 117 h 138"/>
                  <a:gd name="T32" fmla="*/ 48 w 130"/>
                  <a:gd name="T33" fmla="*/ 111 h 138"/>
                  <a:gd name="T34" fmla="*/ 36 w 130"/>
                  <a:gd name="T35" fmla="*/ 108 h 138"/>
                  <a:gd name="T36" fmla="*/ 30 w 130"/>
                  <a:gd name="T37" fmla="*/ 97 h 138"/>
                  <a:gd name="T38" fmla="*/ 29 w 130"/>
                  <a:gd name="T39" fmla="*/ 94 h 138"/>
                  <a:gd name="T40" fmla="*/ 10 w 130"/>
                  <a:gd name="T41" fmla="*/ 95 h 138"/>
                  <a:gd name="T42" fmla="*/ 0 w 130"/>
                  <a:gd name="T43" fmla="*/ 83 h 138"/>
                  <a:gd name="T44" fmla="*/ 7 w 130"/>
                  <a:gd name="T45" fmla="*/ 73 h 138"/>
                  <a:gd name="T46" fmla="*/ 12 w 130"/>
                  <a:gd name="T47" fmla="*/ 60 h 138"/>
                  <a:gd name="T48" fmla="*/ 32 w 130"/>
                  <a:gd name="T49" fmla="*/ 50 h 138"/>
                  <a:gd name="T50" fmla="*/ 36 w 130"/>
                  <a:gd name="T51" fmla="*/ 47 h 138"/>
                  <a:gd name="T52" fmla="*/ 36 w 130"/>
                  <a:gd name="T53" fmla="*/ 39 h 138"/>
                  <a:gd name="T54" fmla="*/ 44 w 130"/>
                  <a:gd name="T55" fmla="*/ 38 h 138"/>
                  <a:gd name="T56" fmla="*/ 53 w 130"/>
                  <a:gd name="T57" fmla="*/ 32 h 138"/>
                  <a:gd name="T58" fmla="*/ 51 w 130"/>
                  <a:gd name="T59" fmla="*/ 22 h 138"/>
                  <a:gd name="T60" fmla="*/ 35 w 130"/>
                  <a:gd name="T61" fmla="*/ 22 h 138"/>
                  <a:gd name="T62" fmla="*/ 18 w 130"/>
                  <a:gd name="T63" fmla="*/ 15 h 138"/>
                  <a:gd name="T64" fmla="*/ 18 w 130"/>
                  <a:gd name="T65" fmla="*/ 13 h 138"/>
                  <a:gd name="T66" fmla="*/ 21 w 130"/>
                  <a:gd name="T67" fmla="*/ 0 h 138"/>
                  <a:gd name="T68" fmla="*/ 62 w 130"/>
                  <a:gd name="T69" fmla="*/ 6 h 138"/>
                  <a:gd name="T70" fmla="*/ 104 w 130"/>
                  <a:gd name="T71" fmla="*/ 13 h 138"/>
                  <a:gd name="T72" fmla="*/ 110 w 130"/>
                  <a:gd name="T73" fmla="*/ 22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0" h="138">
                    <a:moveTo>
                      <a:pt x="110" y="27"/>
                    </a:moveTo>
                    <a:lnTo>
                      <a:pt x="114" y="38"/>
                    </a:lnTo>
                    <a:lnTo>
                      <a:pt x="115" y="42"/>
                    </a:lnTo>
                    <a:lnTo>
                      <a:pt x="115" y="44"/>
                    </a:lnTo>
                    <a:lnTo>
                      <a:pt x="117" y="53"/>
                    </a:lnTo>
                    <a:lnTo>
                      <a:pt x="129" y="53"/>
                    </a:lnTo>
                    <a:lnTo>
                      <a:pt x="130" y="56"/>
                    </a:lnTo>
                    <a:lnTo>
                      <a:pt x="130" y="60"/>
                    </a:lnTo>
                    <a:lnTo>
                      <a:pt x="120" y="62"/>
                    </a:lnTo>
                    <a:lnTo>
                      <a:pt x="112" y="63"/>
                    </a:lnTo>
                    <a:lnTo>
                      <a:pt x="120" y="71"/>
                    </a:lnTo>
                    <a:lnTo>
                      <a:pt x="115" y="77"/>
                    </a:lnTo>
                    <a:lnTo>
                      <a:pt x="110" y="77"/>
                    </a:lnTo>
                    <a:lnTo>
                      <a:pt x="103" y="86"/>
                    </a:lnTo>
                    <a:lnTo>
                      <a:pt x="97" y="83"/>
                    </a:lnTo>
                    <a:lnTo>
                      <a:pt x="95" y="92"/>
                    </a:lnTo>
                    <a:lnTo>
                      <a:pt x="100" y="100"/>
                    </a:lnTo>
                    <a:lnTo>
                      <a:pt x="100" y="106"/>
                    </a:lnTo>
                    <a:lnTo>
                      <a:pt x="98" y="109"/>
                    </a:lnTo>
                    <a:lnTo>
                      <a:pt x="100" y="115"/>
                    </a:lnTo>
                    <a:lnTo>
                      <a:pt x="97" y="120"/>
                    </a:lnTo>
                    <a:lnTo>
                      <a:pt x="91" y="126"/>
                    </a:lnTo>
                    <a:lnTo>
                      <a:pt x="86" y="126"/>
                    </a:lnTo>
                    <a:lnTo>
                      <a:pt x="82" y="124"/>
                    </a:lnTo>
                    <a:lnTo>
                      <a:pt x="76" y="126"/>
                    </a:lnTo>
                    <a:lnTo>
                      <a:pt x="71" y="132"/>
                    </a:lnTo>
                    <a:lnTo>
                      <a:pt x="65" y="136"/>
                    </a:lnTo>
                    <a:lnTo>
                      <a:pt x="62" y="135"/>
                    </a:lnTo>
                    <a:lnTo>
                      <a:pt x="57" y="138"/>
                    </a:lnTo>
                    <a:lnTo>
                      <a:pt x="54" y="138"/>
                    </a:lnTo>
                    <a:lnTo>
                      <a:pt x="60" y="126"/>
                    </a:lnTo>
                    <a:lnTo>
                      <a:pt x="59" y="117"/>
                    </a:lnTo>
                    <a:lnTo>
                      <a:pt x="48" y="115"/>
                    </a:lnTo>
                    <a:lnTo>
                      <a:pt x="48" y="111"/>
                    </a:lnTo>
                    <a:lnTo>
                      <a:pt x="41" y="111"/>
                    </a:lnTo>
                    <a:lnTo>
                      <a:pt x="36" y="108"/>
                    </a:lnTo>
                    <a:lnTo>
                      <a:pt x="36" y="101"/>
                    </a:lnTo>
                    <a:lnTo>
                      <a:pt x="30" y="97"/>
                    </a:lnTo>
                    <a:lnTo>
                      <a:pt x="32" y="95"/>
                    </a:lnTo>
                    <a:lnTo>
                      <a:pt x="29" y="94"/>
                    </a:lnTo>
                    <a:lnTo>
                      <a:pt x="15" y="97"/>
                    </a:lnTo>
                    <a:lnTo>
                      <a:pt x="10" y="95"/>
                    </a:lnTo>
                    <a:lnTo>
                      <a:pt x="9" y="91"/>
                    </a:lnTo>
                    <a:lnTo>
                      <a:pt x="0" y="83"/>
                    </a:lnTo>
                    <a:lnTo>
                      <a:pt x="3" y="80"/>
                    </a:lnTo>
                    <a:lnTo>
                      <a:pt x="7" y="73"/>
                    </a:lnTo>
                    <a:lnTo>
                      <a:pt x="13" y="74"/>
                    </a:lnTo>
                    <a:lnTo>
                      <a:pt x="12" y="60"/>
                    </a:lnTo>
                    <a:lnTo>
                      <a:pt x="24" y="60"/>
                    </a:lnTo>
                    <a:lnTo>
                      <a:pt x="32" y="50"/>
                    </a:lnTo>
                    <a:lnTo>
                      <a:pt x="35" y="50"/>
                    </a:lnTo>
                    <a:lnTo>
                      <a:pt x="36" y="47"/>
                    </a:lnTo>
                    <a:lnTo>
                      <a:pt x="33" y="45"/>
                    </a:lnTo>
                    <a:lnTo>
                      <a:pt x="36" y="39"/>
                    </a:lnTo>
                    <a:lnTo>
                      <a:pt x="41" y="35"/>
                    </a:lnTo>
                    <a:lnTo>
                      <a:pt x="44" y="38"/>
                    </a:lnTo>
                    <a:lnTo>
                      <a:pt x="51" y="36"/>
                    </a:lnTo>
                    <a:lnTo>
                      <a:pt x="53" y="32"/>
                    </a:lnTo>
                    <a:lnTo>
                      <a:pt x="50" y="28"/>
                    </a:lnTo>
                    <a:lnTo>
                      <a:pt x="51" y="22"/>
                    </a:lnTo>
                    <a:lnTo>
                      <a:pt x="39" y="24"/>
                    </a:lnTo>
                    <a:lnTo>
                      <a:pt x="35" y="22"/>
                    </a:lnTo>
                    <a:lnTo>
                      <a:pt x="26" y="22"/>
                    </a:lnTo>
                    <a:lnTo>
                      <a:pt x="18" y="15"/>
                    </a:lnTo>
                    <a:lnTo>
                      <a:pt x="15" y="13"/>
                    </a:lnTo>
                    <a:lnTo>
                      <a:pt x="18" y="13"/>
                    </a:lnTo>
                    <a:lnTo>
                      <a:pt x="22" y="4"/>
                    </a:lnTo>
                    <a:lnTo>
                      <a:pt x="21" y="0"/>
                    </a:lnTo>
                    <a:lnTo>
                      <a:pt x="57" y="7"/>
                    </a:lnTo>
                    <a:lnTo>
                      <a:pt x="62" y="6"/>
                    </a:lnTo>
                    <a:lnTo>
                      <a:pt x="94" y="10"/>
                    </a:lnTo>
                    <a:lnTo>
                      <a:pt x="104" y="13"/>
                    </a:lnTo>
                    <a:lnTo>
                      <a:pt x="100" y="19"/>
                    </a:lnTo>
                    <a:lnTo>
                      <a:pt x="110" y="22"/>
                    </a:lnTo>
                    <a:lnTo>
                      <a:pt x="110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3" name="Freeform 1355">
                <a:extLst>
                  <a:ext uri="{FF2B5EF4-FFF2-40B4-BE49-F238E27FC236}">
                    <a16:creationId xmlns:a16="http://schemas.microsoft.com/office/drawing/2014/main" id="{ECEC1C7E-046A-FBF5-5395-EE4239981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716"/>
                <a:ext cx="58" cy="70"/>
              </a:xfrm>
              <a:custGeom>
                <a:avLst/>
                <a:gdLst>
                  <a:gd name="T0" fmla="*/ 71 w 115"/>
                  <a:gd name="T1" fmla="*/ 16 h 139"/>
                  <a:gd name="T2" fmla="*/ 68 w 115"/>
                  <a:gd name="T3" fmla="*/ 6 h 139"/>
                  <a:gd name="T4" fmla="*/ 47 w 115"/>
                  <a:gd name="T5" fmla="*/ 9 h 139"/>
                  <a:gd name="T6" fmla="*/ 39 w 115"/>
                  <a:gd name="T7" fmla="*/ 6 h 139"/>
                  <a:gd name="T8" fmla="*/ 33 w 115"/>
                  <a:gd name="T9" fmla="*/ 0 h 139"/>
                  <a:gd name="T10" fmla="*/ 15 w 115"/>
                  <a:gd name="T11" fmla="*/ 9 h 139"/>
                  <a:gd name="T12" fmla="*/ 12 w 115"/>
                  <a:gd name="T13" fmla="*/ 13 h 139"/>
                  <a:gd name="T14" fmla="*/ 9 w 115"/>
                  <a:gd name="T15" fmla="*/ 24 h 139"/>
                  <a:gd name="T16" fmla="*/ 10 w 115"/>
                  <a:gd name="T17" fmla="*/ 45 h 139"/>
                  <a:gd name="T18" fmla="*/ 0 w 115"/>
                  <a:gd name="T19" fmla="*/ 47 h 139"/>
                  <a:gd name="T20" fmla="*/ 9 w 115"/>
                  <a:gd name="T21" fmla="*/ 56 h 139"/>
                  <a:gd name="T22" fmla="*/ 9 w 115"/>
                  <a:gd name="T23" fmla="*/ 63 h 139"/>
                  <a:gd name="T24" fmla="*/ 9 w 115"/>
                  <a:gd name="T25" fmla="*/ 77 h 139"/>
                  <a:gd name="T26" fmla="*/ 6 w 115"/>
                  <a:gd name="T27" fmla="*/ 91 h 139"/>
                  <a:gd name="T28" fmla="*/ 18 w 115"/>
                  <a:gd name="T29" fmla="*/ 95 h 139"/>
                  <a:gd name="T30" fmla="*/ 17 w 115"/>
                  <a:gd name="T31" fmla="*/ 111 h 139"/>
                  <a:gd name="T32" fmla="*/ 18 w 115"/>
                  <a:gd name="T33" fmla="*/ 115 h 139"/>
                  <a:gd name="T34" fmla="*/ 27 w 115"/>
                  <a:gd name="T35" fmla="*/ 115 h 139"/>
                  <a:gd name="T36" fmla="*/ 39 w 115"/>
                  <a:gd name="T37" fmla="*/ 118 h 139"/>
                  <a:gd name="T38" fmla="*/ 42 w 115"/>
                  <a:gd name="T39" fmla="*/ 127 h 139"/>
                  <a:gd name="T40" fmla="*/ 54 w 115"/>
                  <a:gd name="T41" fmla="*/ 139 h 139"/>
                  <a:gd name="T42" fmla="*/ 73 w 115"/>
                  <a:gd name="T43" fmla="*/ 118 h 139"/>
                  <a:gd name="T44" fmla="*/ 92 w 115"/>
                  <a:gd name="T45" fmla="*/ 121 h 139"/>
                  <a:gd name="T46" fmla="*/ 97 w 115"/>
                  <a:gd name="T47" fmla="*/ 108 h 139"/>
                  <a:gd name="T48" fmla="*/ 97 w 115"/>
                  <a:gd name="T49" fmla="*/ 95 h 139"/>
                  <a:gd name="T50" fmla="*/ 88 w 115"/>
                  <a:gd name="T51" fmla="*/ 95 h 139"/>
                  <a:gd name="T52" fmla="*/ 88 w 115"/>
                  <a:gd name="T53" fmla="*/ 79 h 139"/>
                  <a:gd name="T54" fmla="*/ 98 w 115"/>
                  <a:gd name="T55" fmla="*/ 76 h 139"/>
                  <a:gd name="T56" fmla="*/ 109 w 115"/>
                  <a:gd name="T57" fmla="*/ 57 h 139"/>
                  <a:gd name="T58" fmla="*/ 109 w 115"/>
                  <a:gd name="T59" fmla="*/ 48 h 139"/>
                  <a:gd name="T60" fmla="*/ 92 w 115"/>
                  <a:gd name="T61" fmla="*/ 36 h 139"/>
                  <a:gd name="T62" fmla="*/ 83 w 115"/>
                  <a:gd name="T63" fmla="*/ 32 h 139"/>
                  <a:gd name="T64" fmla="*/ 82 w 115"/>
                  <a:gd name="T65" fmla="*/ 27 h 139"/>
                  <a:gd name="T66" fmla="*/ 71 w 115"/>
                  <a:gd name="T67" fmla="*/ 1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5" h="139">
                    <a:moveTo>
                      <a:pt x="71" y="19"/>
                    </a:moveTo>
                    <a:lnTo>
                      <a:pt x="71" y="16"/>
                    </a:lnTo>
                    <a:lnTo>
                      <a:pt x="62" y="18"/>
                    </a:lnTo>
                    <a:lnTo>
                      <a:pt x="68" y="6"/>
                    </a:lnTo>
                    <a:lnTo>
                      <a:pt x="56" y="10"/>
                    </a:lnTo>
                    <a:lnTo>
                      <a:pt x="47" y="9"/>
                    </a:lnTo>
                    <a:lnTo>
                      <a:pt x="42" y="12"/>
                    </a:lnTo>
                    <a:lnTo>
                      <a:pt x="39" y="6"/>
                    </a:lnTo>
                    <a:lnTo>
                      <a:pt x="33" y="3"/>
                    </a:lnTo>
                    <a:lnTo>
                      <a:pt x="33" y="0"/>
                    </a:lnTo>
                    <a:lnTo>
                      <a:pt x="27" y="0"/>
                    </a:lnTo>
                    <a:lnTo>
                      <a:pt x="15" y="9"/>
                    </a:lnTo>
                    <a:lnTo>
                      <a:pt x="12" y="13"/>
                    </a:lnTo>
                    <a:lnTo>
                      <a:pt x="12" y="13"/>
                    </a:lnTo>
                    <a:lnTo>
                      <a:pt x="9" y="22"/>
                    </a:lnTo>
                    <a:lnTo>
                      <a:pt x="9" y="24"/>
                    </a:lnTo>
                    <a:lnTo>
                      <a:pt x="9" y="39"/>
                    </a:lnTo>
                    <a:lnTo>
                      <a:pt x="10" y="45"/>
                    </a:lnTo>
                    <a:lnTo>
                      <a:pt x="1" y="42"/>
                    </a:lnTo>
                    <a:lnTo>
                      <a:pt x="0" y="47"/>
                    </a:lnTo>
                    <a:lnTo>
                      <a:pt x="3" y="53"/>
                    </a:lnTo>
                    <a:lnTo>
                      <a:pt x="9" y="56"/>
                    </a:lnTo>
                    <a:lnTo>
                      <a:pt x="9" y="62"/>
                    </a:lnTo>
                    <a:lnTo>
                      <a:pt x="9" y="63"/>
                    </a:lnTo>
                    <a:lnTo>
                      <a:pt x="12" y="67"/>
                    </a:lnTo>
                    <a:lnTo>
                      <a:pt x="9" y="77"/>
                    </a:lnTo>
                    <a:lnTo>
                      <a:pt x="12" y="79"/>
                    </a:lnTo>
                    <a:lnTo>
                      <a:pt x="6" y="91"/>
                    </a:lnTo>
                    <a:lnTo>
                      <a:pt x="12" y="91"/>
                    </a:lnTo>
                    <a:lnTo>
                      <a:pt x="18" y="95"/>
                    </a:lnTo>
                    <a:lnTo>
                      <a:pt x="9" y="103"/>
                    </a:lnTo>
                    <a:lnTo>
                      <a:pt x="17" y="111"/>
                    </a:lnTo>
                    <a:lnTo>
                      <a:pt x="15" y="112"/>
                    </a:lnTo>
                    <a:lnTo>
                      <a:pt x="18" y="115"/>
                    </a:lnTo>
                    <a:lnTo>
                      <a:pt x="18" y="118"/>
                    </a:lnTo>
                    <a:lnTo>
                      <a:pt x="27" y="115"/>
                    </a:lnTo>
                    <a:lnTo>
                      <a:pt x="29" y="118"/>
                    </a:lnTo>
                    <a:lnTo>
                      <a:pt x="39" y="118"/>
                    </a:lnTo>
                    <a:lnTo>
                      <a:pt x="42" y="121"/>
                    </a:lnTo>
                    <a:lnTo>
                      <a:pt x="42" y="127"/>
                    </a:lnTo>
                    <a:lnTo>
                      <a:pt x="48" y="132"/>
                    </a:lnTo>
                    <a:lnTo>
                      <a:pt x="54" y="139"/>
                    </a:lnTo>
                    <a:lnTo>
                      <a:pt x="71" y="124"/>
                    </a:lnTo>
                    <a:lnTo>
                      <a:pt x="73" y="118"/>
                    </a:lnTo>
                    <a:lnTo>
                      <a:pt x="76" y="115"/>
                    </a:lnTo>
                    <a:lnTo>
                      <a:pt x="92" y="121"/>
                    </a:lnTo>
                    <a:lnTo>
                      <a:pt x="94" y="120"/>
                    </a:lnTo>
                    <a:lnTo>
                      <a:pt x="97" y="108"/>
                    </a:lnTo>
                    <a:lnTo>
                      <a:pt x="102" y="106"/>
                    </a:lnTo>
                    <a:lnTo>
                      <a:pt x="97" y="95"/>
                    </a:lnTo>
                    <a:lnTo>
                      <a:pt x="91" y="94"/>
                    </a:lnTo>
                    <a:lnTo>
                      <a:pt x="88" y="95"/>
                    </a:lnTo>
                    <a:lnTo>
                      <a:pt x="82" y="95"/>
                    </a:lnTo>
                    <a:lnTo>
                      <a:pt x="88" y="79"/>
                    </a:lnTo>
                    <a:lnTo>
                      <a:pt x="94" y="76"/>
                    </a:lnTo>
                    <a:lnTo>
                      <a:pt x="98" y="76"/>
                    </a:lnTo>
                    <a:lnTo>
                      <a:pt x="106" y="63"/>
                    </a:lnTo>
                    <a:lnTo>
                      <a:pt x="109" y="57"/>
                    </a:lnTo>
                    <a:lnTo>
                      <a:pt x="115" y="54"/>
                    </a:lnTo>
                    <a:lnTo>
                      <a:pt x="109" y="48"/>
                    </a:lnTo>
                    <a:lnTo>
                      <a:pt x="98" y="47"/>
                    </a:lnTo>
                    <a:lnTo>
                      <a:pt x="92" y="36"/>
                    </a:lnTo>
                    <a:lnTo>
                      <a:pt x="89" y="35"/>
                    </a:lnTo>
                    <a:lnTo>
                      <a:pt x="83" y="32"/>
                    </a:lnTo>
                    <a:lnTo>
                      <a:pt x="77" y="32"/>
                    </a:lnTo>
                    <a:lnTo>
                      <a:pt x="82" y="27"/>
                    </a:lnTo>
                    <a:lnTo>
                      <a:pt x="77" y="21"/>
                    </a:lnTo>
                    <a:lnTo>
                      <a:pt x="71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4" name="Freeform 1356">
                <a:extLst>
                  <a:ext uri="{FF2B5EF4-FFF2-40B4-BE49-F238E27FC236}">
                    <a16:creationId xmlns:a16="http://schemas.microsoft.com/office/drawing/2014/main" id="{0EED1C17-2CAF-6E25-63E2-2FBFC6D09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716"/>
                <a:ext cx="58" cy="70"/>
              </a:xfrm>
              <a:custGeom>
                <a:avLst/>
                <a:gdLst>
                  <a:gd name="T0" fmla="*/ 77 w 115"/>
                  <a:gd name="T1" fmla="*/ 21 h 139"/>
                  <a:gd name="T2" fmla="*/ 77 w 115"/>
                  <a:gd name="T3" fmla="*/ 32 h 139"/>
                  <a:gd name="T4" fmla="*/ 89 w 115"/>
                  <a:gd name="T5" fmla="*/ 35 h 139"/>
                  <a:gd name="T6" fmla="*/ 98 w 115"/>
                  <a:gd name="T7" fmla="*/ 47 h 139"/>
                  <a:gd name="T8" fmla="*/ 115 w 115"/>
                  <a:gd name="T9" fmla="*/ 54 h 139"/>
                  <a:gd name="T10" fmla="*/ 106 w 115"/>
                  <a:gd name="T11" fmla="*/ 63 h 139"/>
                  <a:gd name="T12" fmla="*/ 94 w 115"/>
                  <a:gd name="T13" fmla="*/ 76 h 139"/>
                  <a:gd name="T14" fmla="*/ 82 w 115"/>
                  <a:gd name="T15" fmla="*/ 95 h 139"/>
                  <a:gd name="T16" fmla="*/ 91 w 115"/>
                  <a:gd name="T17" fmla="*/ 94 h 139"/>
                  <a:gd name="T18" fmla="*/ 102 w 115"/>
                  <a:gd name="T19" fmla="*/ 106 h 139"/>
                  <a:gd name="T20" fmla="*/ 94 w 115"/>
                  <a:gd name="T21" fmla="*/ 120 h 139"/>
                  <a:gd name="T22" fmla="*/ 76 w 115"/>
                  <a:gd name="T23" fmla="*/ 115 h 139"/>
                  <a:gd name="T24" fmla="*/ 71 w 115"/>
                  <a:gd name="T25" fmla="*/ 124 h 139"/>
                  <a:gd name="T26" fmla="*/ 48 w 115"/>
                  <a:gd name="T27" fmla="*/ 132 h 139"/>
                  <a:gd name="T28" fmla="*/ 42 w 115"/>
                  <a:gd name="T29" fmla="*/ 121 h 139"/>
                  <a:gd name="T30" fmla="*/ 29 w 115"/>
                  <a:gd name="T31" fmla="*/ 118 h 139"/>
                  <a:gd name="T32" fmla="*/ 18 w 115"/>
                  <a:gd name="T33" fmla="*/ 118 h 139"/>
                  <a:gd name="T34" fmla="*/ 15 w 115"/>
                  <a:gd name="T35" fmla="*/ 112 h 139"/>
                  <a:gd name="T36" fmla="*/ 9 w 115"/>
                  <a:gd name="T37" fmla="*/ 103 h 139"/>
                  <a:gd name="T38" fmla="*/ 12 w 115"/>
                  <a:gd name="T39" fmla="*/ 91 h 139"/>
                  <a:gd name="T40" fmla="*/ 12 w 115"/>
                  <a:gd name="T41" fmla="*/ 79 h 139"/>
                  <a:gd name="T42" fmla="*/ 12 w 115"/>
                  <a:gd name="T43" fmla="*/ 67 h 139"/>
                  <a:gd name="T44" fmla="*/ 9 w 115"/>
                  <a:gd name="T45" fmla="*/ 62 h 139"/>
                  <a:gd name="T46" fmla="*/ 3 w 115"/>
                  <a:gd name="T47" fmla="*/ 53 h 139"/>
                  <a:gd name="T48" fmla="*/ 1 w 115"/>
                  <a:gd name="T49" fmla="*/ 42 h 139"/>
                  <a:gd name="T50" fmla="*/ 9 w 115"/>
                  <a:gd name="T51" fmla="*/ 39 h 139"/>
                  <a:gd name="T52" fmla="*/ 9 w 115"/>
                  <a:gd name="T53" fmla="*/ 22 h 139"/>
                  <a:gd name="T54" fmla="*/ 12 w 115"/>
                  <a:gd name="T55" fmla="*/ 13 h 139"/>
                  <a:gd name="T56" fmla="*/ 27 w 115"/>
                  <a:gd name="T57" fmla="*/ 0 h 139"/>
                  <a:gd name="T58" fmla="*/ 33 w 115"/>
                  <a:gd name="T59" fmla="*/ 3 h 139"/>
                  <a:gd name="T60" fmla="*/ 42 w 115"/>
                  <a:gd name="T61" fmla="*/ 12 h 139"/>
                  <a:gd name="T62" fmla="*/ 56 w 115"/>
                  <a:gd name="T63" fmla="*/ 10 h 139"/>
                  <a:gd name="T64" fmla="*/ 62 w 115"/>
                  <a:gd name="T65" fmla="*/ 18 h 139"/>
                  <a:gd name="T66" fmla="*/ 71 w 115"/>
                  <a:gd name="T67" fmla="*/ 1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5" h="139">
                    <a:moveTo>
                      <a:pt x="71" y="19"/>
                    </a:moveTo>
                    <a:lnTo>
                      <a:pt x="77" y="21"/>
                    </a:lnTo>
                    <a:lnTo>
                      <a:pt x="82" y="27"/>
                    </a:lnTo>
                    <a:lnTo>
                      <a:pt x="77" y="32"/>
                    </a:lnTo>
                    <a:lnTo>
                      <a:pt x="83" y="32"/>
                    </a:lnTo>
                    <a:lnTo>
                      <a:pt x="89" y="35"/>
                    </a:lnTo>
                    <a:lnTo>
                      <a:pt x="92" y="36"/>
                    </a:lnTo>
                    <a:lnTo>
                      <a:pt x="98" y="47"/>
                    </a:lnTo>
                    <a:lnTo>
                      <a:pt x="109" y="48"/>
                    </a:lnTo>
                    <a:lnTo>
                      <a:pt x="115" y="54"/>
                    </a:lnTo>
                    <a:lnTo>
                      <a:pt x="109" y="57"/>
                    </a:lnTo>
                    <a:lnTo>
                      <a:pt x="106" y="63"/>
                    </a:lnTo>
                    <a:lnTo>
                      <a:pt x="98" y="76"/>
                    </a:lnTo>
                    <a:lnTo>
                      <a:pt x="94" y="76"/>
                    </a:lnTo>
                    <a:lnTo>
                      <a:pt x="88" y="79"/>
                    </a:lnTo>
                    <a:lnTo>
                      <a:pt x="82" y="95"/>
                    </a:lnTo>
                    <a:lnTo>
                      <a:pt x="88" y="95"/>
                    </a:lnTo>
                    <a:lnTo>
                      <a:pt x="91" y="94"/>
                    </a:lnTo>
                    <a:lnTo>
                      <a:pt x="97" y="95"/>
                    </a:lnTo>
                    <a:lnTo>
                      <a:pt x="102" y="106"/>
                    </a:lnTo>
                    <a:lnTo>
                      <a:pt x="97" y="108"/>
                    </a:lnTo>
                    <a:lnTo>
                      <a:pt x="94" y="120"/>
                    </a:lnTo>
                    <a:lnTo>
                      <a:pt x="92" y="121"/>
                    </a:lnTo>
                    <a:lnTo>
                      <a:pt x="76" y="115"/>
                    </a:lnTo>
                    <a:lnTo>
                      <a:pt x="73" y="118"/>
                    </a:lnTo>
                    <a:lnTo>
                      <a:pt x="71" y="124"/>
                    </a:lnTo>
                    <a:lnTo>
                      <a:pt x="54" y="139"/>
                    </a:lnTo>
                    <a:lnTo>
                      <a:pt x="48" y="132"/>
                    </a:lnTo>
                    <a:lnTo>
                      <a:pt x="42" y="127"/>
                    </a:lnTo>
                    <a:lnTo>
                      <a:pt x="42" y="121"/>
                    </a:lnTo>
                    <a:lnTo>
                      <a:pt x="39" y="118"/>
                    </a:lnTo>
                    <a:lnTo>
                      <a:pt x="29" y="118"/>
                    </a:lnTo>
                    <a:lnTo>
                      <a:pt x="27" y="115"/>
                    </a:lnTo>
                    <a:lnTo>
                      <a:pt x="18" y="118"/>
                    </a:lnTo>
                    <a:lnTo>
                      <a:pt x="18" y="115"/>
                    </a:lnTo>
                    <a:lnTo>
                      <a:pt x="15" y="112"/>
                    </a:lnTo>
                    <a:lnTo>
                      <a:pt x="17" y="111"/>
                    </a:lnTo>
                    <a:lnTo>
                      <a:pt x="9" y="103"/>
                    </a:lnTo>
                    <a:lnTo>
                      <a:pt x="18" y="95"/>
                    </a:lnTo>
                    <a:lnTo>
                      <a:pt x="12" y="91"/>
                    </a:lnTo>
                    <a:lnTo>
                      <a:pt x="6" y="91"/>
                    </a:lnTo>
                    <a:lnTo>
                      <a:pt x="12" y="79"/>
                    </a:lnTo>
                    <a:lnTo>
                      <a:pt x="9" y="77"/>
                    </a:lnTo>
                    <a:lnTo>
                      <a:pt x="12" y="67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9" y="56"/>
                    </a:lnTo>
                    <a:lnTo>
                      <a:pt x="3" y="53"/>
                    </a:lnTo>
                    <a:lnTo>
                      <a:pt x="0" y="47"/>
                    </a:lnTo>
                    <a:lnTo>
                      <a:pt x="1" y="42"/>
                    </a:lnTo>
                    <a:lnTo>
                      <a:pt x="10" y="45"/>
                    </a:lnTo>
                    <a:lnTo>
                      <a:pt x="9" y="39"/>
                    </a:lnTo>
                    <a:lnTo>
                      <a:pt x="9" y="24"/>
                    </a:lnTo>
                    <a:lnTo>
                      <a:pt x="9" y="22"/>
                    </a:lnTo>
                    <a:lnTo>
                      <a:pt x="12" y="13"/>
                    </a:lnTo>
                    <a:lnTo>
                      <a:pt x="12" y="13"/>
                    </a:lnTo>
                    <a:lnTo>
                      <a:pt x="15" y="9"/>
                    </a:lnTo>
                    <a:lnTo>
                      <a:pt x="27" y="0"/>
                    </a:lnTo>
                    <a:lnTo>
                      <a:pt x="33" y="0"/>
                    </a:lnTo>
                    <a:lnTo>
                      <a:pt x="33" y="3"/>
                    </a:lnTo>
                    <a:lnTo>
                      <a:pt x="39" y="6"/>
                    </a:lnTo>
                    <a:lnTo>
                      <a:pt x="42" y="12"/>
                    </a:lnTo>
                    <a:lnTo>
                      <a:pt x="47" y="9"/>
                    </a:lnTo>
                    <a:lnTo>
                      <a:pt x="56" y="10"/>
                    </a:lnTo>
                    <a:lnTo>
                      <a:pt x="68" y="6"/>
                    </a:lnTo>
                    <a:lnTo>
                      <a:pt x="62" y="18"/>
                    </a:lnTo>
                    <a:lnTo>
                      <a:pt x="71" y="16"/>
                    </a:lnTo>
                    <a:lnTo>
                      <a:pt x="71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5" name="Freeform 1357">
                <a:extLst>
                  <a:ext uri="{FF2B5EF4-FFF2-40B4-BE49-F238E27FC236}">
                    <a16:creationId xmlns:a16="http://schemas.microsoft.com/office/drawing/2014/main" id="{51404122-9497-A3EF-6402-B7C8F6646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716"/>
                <a:ext cx="58" cy="70"/>
              </a:xfrm>
              <a:custGeom>
                <a:avLst/>
                <a:gdLst>
                  <a:gd name="T0" fmla="*/ 77 w 115"/>
                  <a:gd name="T1" fmla="*/ 21 h 139"/>
                  <a:gd name="T2" fmla="*/ 77 w 115"/>
                  <a:gd name="T3" fmla="*/ 32 h 139"/>
                  <a:gd name="T4" fmla="*/ 89 w 115"/>
                  <a:gd name="T5" fmla="*/ 35 h 139"/>
                  <a:gd name="T6" fmla="*/ 98 w 115"/>
                  <a:gd name="T7" fmla="*/ 47 h 139"/>
                  <a:gd name="T8" fmla="*/ 115 w 115"/>
                  <a:gd name="T9" fmla="*/ 54 h 139"/>
                  <a:gd name="T10" fmla="*/ 106 w 115"/>
                  <a:gd name="T11" fmla="*/ 63 h 139"/>
                  <a:gd name="T12" fmla="*/ 94 w 115"/>
                  <a:gd name="T13" fmla="*/ 76 h 139"/>
                  <a:gd name="T14" fmla="*/ 82 w 115"/>
                  <a:gd name="T15" fmla="*/ 95 h 139"/>
                  <a:gd name="T16" fmla="*/ 91 w 115"/>
                  <a:gd name="T17" fmla="*/ 94 h 139"/>
                  <a:gd name="T18" fmla="*/ 102 w 115"/>
                  <a:gd name="T19" fmla="*/ 106 h 139"/>
                  <a:gd name="T20" fmla="*/ 94 w 115"/>
                  <a:gd name="T21" fmla="*/ 120 h 139"/>
                  <a:gd name="T22" fmla="*/ 76 w 115"/>
                  <a:gd name="T23" fmla="*/ 115 h 139"/>
                  <a:gd name="T24" fmla="*/ 71 w 115"/>
                  <a:gd name="T25" fmla="*/ 124 h 139"/>
                  <a:gd name="T26" fmla="*/ 48 w 115"/>
                  <a:gd name="T27" fmla="*/ 132 h 139"/>
                  <a:gd name="T28" fmla="*/ 42 w 115"/>
                  <a:gd name="T29" fmla="*/ 121 h 139"/>
                  <a:gd name="T30" fmla="*/ 29 w 115"/>
                  <a:gd name="T31" fmla="*/ 118 h 139"/>
                  <a:gd name="T32" fmla="*/ 18 w 115"/>
                  <a:gd name="T33" fmla="*/ 118 h 139"/>
                  <a:gd name="T34" fmla="*/ 15 w 115"/>
                  <a:gd name="T35" fmla="*/ 112 h 139"/>
                  <a:gd name="T36" fmla="*/ 9 w 115"/>
                  <a:gd name="T37" fmla="*/ 103 h 139"/>
                  <a:gd name="T38" fmla="*/ 12 w 115"/>
                  <a:gd name="T39" fmla="*/ 91 h 139"/>
                  <a:gd name="T40" fmla="*/ 12 w 115"/>
                  <a:gd name="T41" fmla="*/ 79 h 139"/>
                  <a:gd name="T42" fmla="*/ 12 w 115"/>
                  <a:gd name="T43" fmla="*/ 67 h 139"/>
                  <a:gd name="T44" fmla="*/ 9 w 115"/>
                  <a:gd name="T45" fmla="*/ 62 h 139"/>
                  <a:gd name="T46" fmla="*/ 3 w 115"/>
                  <a:gd name="T47" fmla="*/ 53 h 139"/>
                  <a:gd name="T48" fmla="*/ 1 w 115"/>
                  <a:gd name="T49" fmla="*/ 42 h 139"/>
                  <a:gd name="T50" fmla="*/ 9 w 115"/>
                  <a:gd name="T51" fmla="*/ 39 h 139"/>
                  <a:gd name="T52" fmla="*/ 9 w 115"/>
                  <a:gd name="T53" fmla="*/ 22 h 139"/>
                  <a:gd name="T54" fmla="*/ 12 w 115"/>
                  <a:gd name="T55" fmla="*/ 13 h 139"/>
                  <a:gd name="T56" fmla="*/ 27 w 115"/>
                  <a:gd name="T57" fmla="*/ 0 h 139"/>
                  <a:gd name="T58" fmla="*/ 33 w 115"/>
                  <a:gd name="T59" fmla="*/ 3 h 139"/>
                  <a:gd name="T60" fmla="*/ 42 w 115"/>
                  <a:gd name="T61" fmla="*/ 12 h 139"/>
                  <a:gd name="T62" fmla="*/ 56 w 115"/>
                  <a:gd name="T63" fmla="*/ 10 h 139"/>
                  <a:gd name="T64" fmla="*/ 62 w 115"/>
                  <a:gd name="T65" fmla="*/ 18 h 139"/>
                  <a:gd name="T66" fmla="*/ 71 w 115"/>
                  <a:gd name="T67" fmla="*/ 1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5" h="139">
                    <a:moveTo>
                      <a:pt x="71" y="19"/>
                    </a:moveTo>
                    <a:lnTo>
                      <a:pt x="77" y="21"/>
                    </a:lnTo>
                    <a:lnTo>
                      <a:pt x="82" y="27"/>
                    </a:lnTo>
                    <a:lnTo>
                      <a:pt x="77" y="32"/>
                    </a:lnTo>
                    <a:lnTo>
                      <a:pt x="83" y="32"/>
                    </a:lnTo>
                    <a:lnTo>
                      <a:pt x="89" y="35"/>
                    </a:lnTo>
                    <a:lnTo>
                      <a:pt x="92" y="36"/>
                    </a:lnTo>
                    <a:lnTo>
                      <a:pt x="98" y="47"/>
                    </a:lnTo>
                    <a:lnTo>
                      <a:pt x="109" y="48"/>
                    </a:lnTo>
                    <a:lnTo>
                      <a:pt x="115" y="54"/>
                    </a:lnTo>
                    <a:lnTo>
                      <a:pt x="109" y="57"/>
                    </a:lnTo>
                    <a:lnTo>
                      <a:pt x="106" y="63"/>
                    </a:lnTo>
                    <a:lnTo>
                      <a:pt x="98" y="76"/>
                    </a:lnTo>
                    <a:lnTo>
                      <a:pt x="94" y="76"/>
                    </a:lnTo>
                    <a:lnTo>
                      <a:pt x="88" y="79"/>
                    </a:lnTo>
                    <a:lnTo>
                      <a:pt x="82" y="95"/>
                    </a:lnTo>
                    <a:lnTo>
                      <a:pt x="88" y="95"/>
                    </a:lnTo>
                    <a:lnTo>
                      <a:pt x="91" y="94"/>
                    </a:lnTo>
                    <a:lnTo>
                      <a:pt x="97" y="95"/>
                    </a:lnTo>
                    <a:lnTo>
                      <a:pt x="102" y="106"/>
                    </a:lnTo>
                    <a:lnTo>
                      <a:pt x="97" y="108"/>
                    </a:lnTo>
                    <a:lnTo>
                      <a:pt x="94" y="120"/>
                    </a:lnTo>
                    <a:lnTo>
                      <a:pt x="92" y="121"/>
                    </a:lnTo>
                    <a:lnTo>
                      <a:pt x="76" y="115"/>
                    </a:lnTo>
                    <a:lnTo>
                      <a:pt x="73" y="118"/>
                    </a:lnTo>
                    <a:lnTo>
                      <a:pt x="71" y="124"/>
                    </a:lnTo>
                    <a:lnTo>
                      <a:pt x="54" y="139"/>
                    </a:lnTo>
                    <a:lnTo>
                      <a:pt x="48" y="132"/>
                    </a:lnTo>
                    <a:lnTo>
                      <a:pt x="42" y="127"/>
                    </a:lnTo>
                    <a:lnTo>
                      <a:pt x="42" y="121"/>
                    </a:lnTo>
                    <a:lnTo>
                      <a:pt x="39" y="118"/>
                    </a:lnTo>
                    <a:lnTo>
                      <a:pt x="29" y="118"/>
                    </a:lnTo>
                    <a:lnTo>
                      <a:pt x="27" y="115"/>
                    </a:lnTo>
                    <a:lnTo>
                      <a:pt x="18" y="118"/>
                    </a:lnTo>
                    <a:lnTo>
                      <a:pt x="18" y="115"/>
                    </a:lnTo>
                    <a:lnTo>
                      <a:pt x="15" y="112"/>
                    </a:lnTo>
                    <a:lnTo>
                      <a:pt x="17" y="111"/>
                    </a:lnTo>
                    <a:lnTo>
                      <a:pt x="9" y="103"/>
                    </a:lnTo>
                    <a:lnTo>
                      <a:pt x="18" y="95"/>
                    </a:lnTo>
                    <a:lnTo>
                      <a:pt x="12" y="91"/>
                    </a:lnTo>
                    <a:lnTo>
                      <a:pt x="6" y="91"/>
                    </a:lnTo>
                    <a:lnTo>
                      <a:pt x="12" y="79"/>
                    </a:lnTo>
                    <a:lnTo>
                      <a:pt x="9" y="77"/>
                    </a:lnTo>
                    <a:lnTo>
                      <a:pt x="12" y="67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9" y="56"/>
                    </a:lnTo>
                    <a:lnTo>
                      <a:pt x="3" y="53"/>
                    </a:lnTo>
                    <a:lnTo>
                      <a:pt x="0" y="47"/>
                    </a:lnTo>
                    <a:lnTo>
                      <a:pt x="1" y="42"/>
                    </a:lnTo>
                    <a:lnTo>
                      <a:pt x="10" y="45"/>
                    </a:lnTo>
                    <a:lnTo>
                      <a:pt x="9" y="39"/>
                    </a:lnTo>
                    <a:lnTo>
                      <a:pt x="9" y="24"/>
                    </a:lnTo>
                    <a:lnTo>
                      <a:pt x="9" y="22"/>
                    </a:lnTo>
                    <a:lnTo>
                      <a:pt x="12" y="13"/>
                    </a:lnTo>
                    <a:lnTo>
                      <a:pt x="12" y="13"/>
                    </a:lnTo>
                    <a:lnTo>
                      <a:pt x="15" y="9"/>
                    </a:lnTo>
                    <a:lnTo>
                      <a:pt x="27" y="0"/>
                    </a:lnTo>
                    <a:lnTo>
                      <a:pt x="33" y="0"/>
                    </a:lnTo>
                    <a:lnTo>
                      <a:pt x="33" y="3"/>
                    </a:lnTo>
                    <a:lnTo>
                      <a:pt x="39" y="6"/>
                    </a:lnTo>
                    <a:lnTo>
                      <a:pt x="42" y="12"/>
                    </a:lnTo>
                    <a:lnTo>
                      <a:pt x="47" y="9"/>
                    </a:lnTo>
                    <a:lnTo>
                      <a:pt x="56" y="10"/>
                    </a:lnTo>
                    <a:lnTo>
                      <a:pt x="68" y="6"/>
                    </a:lnTo>
                    <a:lnTo>
                      <a:pt x="62" y="18"/>
                    </a:lnTo>
                    <a:lnTo>
                      <a:pt x="71" y="16"/>
                    </a:lnTo>
                    <a:lnTo>
                      <a:pt x="71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6" name="Freeform 1358">
                <a:extLst>
                  <a:ext uri="{FF2B5EF4-FFF2-40B4-BE49-F238E27FC236}">
                    <a16:creationId xmlns:a16="http://schemas.microsoft.com/office/drawing/2014/main" id="{B3D536B2-A0AB-7D13-D608-50D1F9D5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737"/>
                <a:ext cx="79" cy="52"/>
              </a:xfrm>
              <a:custGeom>
                <a:avLst/>
                <a:gdLst>
                  <a:gd name="T0" fmla="*/ 149 w 158"/>
                  <a:gd name="T1" fmla="*/ 14 h 104"/>
                  <a:gd name="T2" fmla="*/ 129 w 158"/>
                  <a:gd name="T3" fmla="*/ 9 h 104"/>
                  <a:gd name="T4" fmla="*/ 128 w 158"/>
                  <a:gd name="T5" fmla="*/ 17 h 104"/>
                  <a:gd name="T6" fmla="*/ 123 w 158"/>
                  <a:gd name="T7" fmla="*/ 21 h 104"/>
                  <a:gd name="T8" fmla="*/ 109 w 158"/>
                  <a:gd name="T9" fmla="*/ 26 h 104"/>
                  <a:gd name="T10" fmla="*/ 100 w 158"/>
                  <a:gd name="T11" fmla="*/ 25 h 104"/>
                  <a:gd name="T12" fmla="*/ 96 w 158"/>
                  <a:gd name="T13" fmla="*/ 34 h 104"/>
                  <a:gd name="T14" fmla="*/ 93 w 158"/>
                  <a:gd name="T15" fmla="*/ 44 h 104"/>
                  <a:gd name="T16" fmla="*/ 87 w 158"/>
                  <a:gd name="T17" fmla="*/ 34 h 104"/>
                  <a:gd name="T18" fmla="*/ 82 w 158"/>
                  <a:gd name="T19" fmla="*/ 18 h 104"/>
                  <a:gd name="T20" fmla="*/ 62 w 158"/>
                  <a:gd name="T21" fmla="*/ 23 h 104"/>
                  <a:gd name="T22" fmla="*/ 59 w 158"/>
                  <a:gd name="T23" fmla="*/ 8 h 104"/>
                  <a:gd name="T24" fmla="*/ 46 w 158"/>
                  <a:gd name="T25" fmla="*/ 9 h 104"/>
                  <a:gd name="T26" fmla="*/ 38 w 158"/>
                  <a:gd name="T27" fmla="*/ 18 h 104"/>
                  <a:gd name="T28" fmla="*/ 28 w 158"/>
                  <a:gd name="T29" fmla="*/ 18 h 104"/>
                  <a:gd name="T30" fmla="*/ 31 w 158"/>
                  <a:gd name="T31" fmla="*/ 0 h 104"/>
                  <a:gd name="T32" fmla="*/ 21 w 158"/>
                  <a:gd name="T33" fmla="*/ 3 h 104"/>
                  <a:gd name="T34" fmla="*/ 8 w 158"/>
                  <a:gd name="T35" fmla="*/ 8 h 104"/>
                  <a:gd name="T36" fmla="*/ 8 w 158"/>
                  <a:gd name="T37" fmla="*/ 15 h 104"/>
                  <a:gd name="T38" fmla="*/ 18 w 158"/>
                  <a:gd name="T39" fmla="*/ 31 h 104"/>
                  <a:gd name="T40" fmla="*/ 9 w 158"/>
                  <a:gd name="T41" fmla="*/ 43 h 104"/>
                  <a:gd name="T42" fmla="*/ 0 w 158"/>
                  <a:gd name="T43" fmla="*/ 53 h 104"/>
                  <a:gd name="T44" fmla="*/ 5 w 158"/>
                  <a:gd name="T45" fmla="*/ 64 h 104"/>
                  <a:gd name="T46" fmla="*/ 17 w 158"/>
                  <a:gd name="T47" fmla="*/ 75 h 104"/>
                  <a:gd name="T48" fmla="*/ 17 w 158"/>
                  <a:gd name="T49" fmla="*/ 82 h 104"/>
                  <a:gd name="T50" fmla="*/ 3 w 158"/>
                  <a:gd name="T51" fmla="*/ 88 h 104"/>
                  <a:gd name="T52" fmla="*/ 14 w 158"/>
                  <a:gd name="T53" fmla="*/ 101 h 104"/>
                  <a:gd name="T54" fmla="*/ 25 w 158"/>
                  <a:gd name="T55" fmla="*/ 102 h 104"/>
                  <a:gd name="T56" fmla="*/ 34 w 158"/>
                  <a:gd name="T57" fmla="*/ 76 h 104"/>
                  <a:gd name="T58" fmla="*/ 53 w 158"/>
                  <a:gd name="T59" fmla="*/ 73 h 104"/>
                  <a:gd name="T60" fmla="*/ 64 w 158"/>
                  <a:gd name="T61" fmla="*/ 70 h 104"/>
                  <a:gd name="T62" fmla="*/ 67 w 158"/>
                  <a:gd name="T63" fmla="*/ 59 h 104"/>
                  <a:gd name="T64" fmla="*/ 75 w 158"/>
                  <a:gd name="T65" fmla="*/ 72 h 104"/>
                  <a:gd name="T66" fmla="*/ 85 w 158"/>
                  <a:gd name="T67" fmla="*/ 70 h 104"/>
                  <a:gd name="T68" fmla="*/ 93 w 158"/>
                  <a:gd name="T69" fmla="*/ 70 h 104"/>
                  <a:gd name="T70" fmla="*/ 99 w 158"/>
                  <a:gd name="T71" fmla="*/ 66 h 104"/>
                  <a:gd name="T72" fmla="*/ 114 w 158"/>
                  <a:gd name="T73" fmla="*/ 70 h 104"/>
                  <a:gd name="T74" fmla="*/ 129 w 158"/>
                  <a:gd name="T75" fmla="*/ 70 h 104"/>
                  <a:gd name="T76" fmla="*/ 141 w 158"/>
                  <a:gd name="T77" fmla="*/ 75 h 104"/>
                  <a:gd name="T78" fmla="*/ 155 w 158"/>
                  <a:gd name="T79" fmla="*/ 70 h 104"/>
                  <a:gd name="T80" fmla="*/ 149 w 158"/>
                  <a:gd name="T81" fmla="*/ 61 h 104"/>
                  <a:gd name="T82" fmla="*/ 152 w 158"/>
                  <a:gd name="T83" fmla="*/ 49 h 104"/>
                  <a:gd name="T84" fmla="*/ 152 w 158"/>
                  <a:gd name="T85" fmla="*/ 37 h 104"/>
                  <a:gd name="T86" fmla="*/ 152 w 158"/>
                  <a:gd name="T87" fmla="*/ 25 h 104"/>
                  <a:gd name="T88" fmla="*/ 149 w 158"/>
                  <a:gd name="T89" fmla="*/ 2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8" h="104">
                    <a:moveTo>
                      <a:pt x="149" y="20"/>
                    </a:moveTo>
                    <a:lnTo>
                      <a:pt x="149" y="14"/>
                    </a:lnTo>
                    <a:lnTo>
                      <a:pt x="128" y="6"/>
                    </a:lnTo>
                    <a:lnTo>
                      <a:pt x="129" y="9"/>
                    </a:lnTo>
                    <a:lnTo>
                      <a:pt x="126" y="15"/>
                    </a:lnTo>
                    <a:lnTo>
                      <a:pt x="128" y="17"/>
                    </a:lnTo>
                    <a:lnTo>
                      <a:pt x="128" y="23"/>
                    </a:lnTo>
                    <a:lnTo>
                      <a:pt x="123" y="21"/>
                    </a:lnTo>
                    <a:lnTo>
                      <a:pt x="119" y="29"/>
                    </a:lnTo>
                    <a:lnTo>
                      <a:pt x="109" y="26"/>
                    </a:lnTo>
                    <a:lnTo>
                      <a:pt x="109" y="29"/>
                    </a:lnTo>
                    <a:lnTo>
                      <a:pt x="100" y="25"/>
                    </a:lnTo>
                    <a:lnTo>
                      <a:pt x="94" y="26"/>
                    </a:lnTo>
                    <a:lnTo>
                      <a:pt x="96" y="34"/>
                    </a:lnTo>
                    <a:lnTo>
                      <a:pt x="93" y="37"/>
                    </a:lnTo>
                    <a:lnTo>
                      <a:pt x="93" y="44"/>
                    </a:lnTo>
                    <a:lnTo>
                      <a:pt x="90" y="43"/>
                    </a:lnTo>
                    <a:lnTo>
                      <a:pt x="87" y="34"/>
                    </a:lnTo>
                    <a:lnTo>
                      <a:pt x="79" y="26"/>
                    </a:lnTo>
                    <a:lnTo>
                      <a:pt x="82" y="18"/>
                    </a:lnTo>
                    <a:lnTo>
                      <a:pt x="75" y="14"/>
                    </a:lnTo>
                    <a:lnTo>
                      <a:pt x="62" y="23"/>
                    </a:lnTo>
                    <a:lnTo>
                      <a:pt x="64" y="21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46" y="9"/>
                    </a:lnTo>
                    <a:lnTo>
                      <a:pt x="41" y="12"/>
                    </a:lnTo>
                    <a:lnTo>
                      <a:pt x="38" y="18"/>
                    </a:lnTo>
                    <a:lnTo>
                      <a:pt x="28" y="25"/>
                    </a:lnTo>
                    <a:lnTo>
                      <a:pt x="28" y="18"/>
                    </a:lnTo>
                    <a:lnTo>
                      <a:pt x="31" y="6"/>
                    </a:lnTo>
                    <a:lnTo>
                      <a:pt x="31" y="0"/>
                    </a:lnTo>
                    <a:lnTo>
                      <a:pt x="28" y="5"/>
                    </a:lnTo>
                    <a:lnTo>
                      <a:pt x="21" y="3"/>
                    </a:lnTo>
                    <a:lnTo>
                      <a:pt x="12" y="5"/>
                    </a:lnTo>
                    <a:lnTo>
                      <a:pt x="8" y="8"/>
                    </a:lnTo>
                    <a:lnTo>
                      <a:pt x="5" y="14"/>
                    </a:lnTo>
                    <a:lnTo>
                      <a:pt x="8" y="15"/>
                    </a:lnTo>
                    <a:lnTo>
                      <a:pt x="20" y="28"/>
                    </a:lnTo>
                    <a:lnTo>
                      <a:pt x="18" y="31"/>
                    </a:lnTo>
                    <a:lnTo>
                      <a:pt x="12" y="37"/>
                    </a:lnTo>
                    <a:lnTo>
                      <a:pt x="9" y="43"/>
                    </a:lnTo>
                    <a:lnTo>
                      <a:pt x="0" y="49"/>
                    </a:lnTo>
                    <a:lnTo>
                      <a:pt x="0" y="53"/>
                    </a:lnTo>
                    <a:lnTo>
                      <a:pt x="6" y="55"/>
                    </a:lnTo>
                    <a:lnTo>
                      <a:pt x="5" y="64"/>
                    </a:lnTo>
                    <a:lnTo>
                      <a:pt x="8" y="66"/>
                    </a:lnTo>
                    <a:lnTo>
                      <a:pt x="17" y="75"/>
                    </a:lnTo>
                    <a:lnTo>
                      <a:pt x="18" y="76"/>
                    </a:lnTo>
                    <a:lnTo>
                      <a:pt x="17" y="82"/>
                    </a:lnTo>
                    <a:lnTo>
                      <a:pt x="9" y="82"/>
                    </a:lnTo>
                    <a:lnTo>
                      <a:pt x="3" y="88"/>
                    </a:lnTo>
                    <a:lnTo>
                      <a:pt x="5" y="99"/>
                    </a:lnTo>
                    <a:lnTo>
                      <a:pt x="14" y="101"/>
                    </a:lnTo>
                    <a:lnTo>
                      <a:pt x="18" y="104"/>
                    </a:lnTo>
                    <a:lnTo>
                      <a:pt x="25" y="102"/>
                    </a:lnTo>
                    <a:lnTo>
                      <a:pt x="26" y="96"/>
                    </a:lnTo>
                    <a:lnTo>
                      <a:pt x="34" y="76"/>
                    </a:lnTo>
                    <a:lnTo>
                      <a:pt x="47" y="76"/>
                    </a:lnTo>
                    <a:lnTo>
                      <a:pt x="53" y="73"/>
                    </a:lnTo>
                    <a:lnTo>
                      <a:pt x="58" y="76"/>
                    </a:lnTo>
                    <a:lnTo>
                      <a:pt x="64" y="70"/>
                    </a:lnTo>
                    <a:lnTo>
                      <a:pt x="67" y="61"/>
                    </a:lnTo>
                    <a:lnTo>
                      <a:pt x="67" y="59"/>
                    </a:lnTo>
                    <a:lnTo>
                      <a:pt x="75" y="66"/>
                    </a:lnTo>
                    <a:lnTo>
                      <a:pt x="75" y="72"/>
                    </a:lnTo>
                    <a:lnTo>
                      <a:pt x="78" y="76"/>
                    </a:lnTo>
                    <a:lnTo>
                      <a:pt x="85" y="70"/>
                    </a:lnTo>
                    <a:lnTo>
                      <a:pt x="85" y="67"/>
                    </a:lnTo>
                    <a:lnTo>
                      <a:pt x="93" y="70"/>
                    </a:lnTo>
                    <a:lnTo>
                      <a:pt x="96" y="66"/>
                    </a:lnTo>
                    <a:lnTo>
                      <a:pt x="99" y="66"/>
                    </a:lnTo>
                    <a:lnTo>
                      <a:pt x="105" y="70"/>
                    </a:lnTo>
                    <a:lnTo>
                      <a:pt x="114" y="70"/>
                    </a:lnTo>
                    <a:lnTo>
                      <a:pt x="128" y="67"/>
                    </a:lnTo>
                    <a:lnTo>
                      <a:pt x="129" y="70"/>
                    </a:lnTo>
                    <a:lnTo>
                      <a:pt x="134" y="73"/>
                    </a:lnTo>
                    <a:lnTo>
                      <a:pt x="141" y="75"/>
                    </a:lnTo>
                    <a:lnTo>
                      <a:pt x="149" y="67"/>
                    </a:lnTo>
                    <a:lnTo>
                      <a:pt x="155" y="70"/>
                    </a:lnTo>
                    <a:lnTo>
                      <a:pt x="157" y="69"/>
                    </a:lnTo>
                    <a:lnTo>
                      <a:pt x="149" y="61"/>
                    </a:lnTo>
                    <a:lnTo>
                      <a:pt x="158" y="53"/>
                    </a:lnTo>
                    <a:lnTo>
                      <a:pt x="152" y="49"/>
                    </a:lnTo>
                    <a:lnTo>
                      <a:pt x="146" y="49"/>
                    </a:lnTo>
                    <a:lnTo>
                      <a:pt x="152" y="37"/>
                    </a:lnTo>
                    <a:lnTo>
                      <a:pt x="149" y="35"/>
                    </a:lnTo>
                    <a:lnTo>
                      <a:pt x="152" y="25"/>
                    </a:lnTo>
                    <a:lnTo>
                      <a:pt x="149" y="21"/>
                    </a:lnTo>
                    <a:lnTo>
                      <a:pt x="149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7" name="Freeform 1359">
                <a:extLst>
                  <a:ext uri="{FF2B5EF4-FFF2-40B4-BE49-F238E27FC236}">
                    <a16:creationId xmlns:a16="http://schemas.microsoft.com/office/drawing/2014/main" id="{60EF64C2-2A91-FF6C-693E-36B211859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737"/>
                <a:ext cx="79" cy="52"/>
              </a:xfrm>
              <a:custGeom>
                <a:avLst/>
                <a:gdLst>
                  <a:gd name="T0" fmla="*/ 149 w 158"/>
                  <a:gd name="T1" fmla="*/ 21 h 104"/>
                  <a:gd name="T2" fmla="*/ 149 w 158"/>
                  <a:gd name="T3" fmla="*/ 35 h 104"/>
                  <a:gd name="T4" fmla="*/ 146 w 158"/>
                  <a:gd name="T5" fmla="*/ 49 h 104"/>
                  <a:gd name="T6" fmla="*/ 158 w 158"/>
                  <a:gd name="T7" fmla="*/ 53 h 104"/>
                  <a:gd name="T8" fmla="*/ 157 w 158"/>
                  <a:gd name="T9" fmla="*/ 69 h 104"/>
                  <a:gd name="T10" fmla="*/ 149 w 158"/>
                  <a:gd name="T11" fmla="*/ 67 h 104"/>
                  <a:gd name="T12" fmla="*/ 134 w 158"/>
                  <a:gd name="T13" fmla="*/ 73 h 104"/>
                  <a:gd name="T14" fmla="*/ 128 w 158"/>
                  <a:gd name="T15" fmla="*/ 67 h 104"/>
                  <a:gd name="T16" fmla="*/ 105 w 158"/>
                  <a:gd name="T17" fmla="*/ 70 h 104"/>
                  <a:gd name="T18" fmla="*/ 96 w 158"/>
                  <a:gd name="T19" fmla="*/ 66 h 104"/>
                  <a:gd name="T20" fmla="*/ 85 w 158"/>
                  <a:gd name="T21" fmla="*/ 67 h 104"/>
                  <a:gd name="T22" fmla="*/ 78 w 158"/>
                  <a:gd name="T23" fmla="*/ 76 h 104"/>
                  <a:gd name="T24" fmla="*/ 75 w 158"/>
                  <a:gd name="T25" fmla="*/ 66 h 104"/>
                  <a:gd name="T26" fmla="*/ 67 w 158"/>
                  <a:gd name="T27" fmla="*/ 61 h 104"/>
                  <a:gd name="T28" fmla="*/ 58 w 158"/>
                  <a:gd name="T29" fmla="*/ 76 h 104"/>
                  <a:gd name="T30" fmla="*/ 47 w 158"/>
                  <a:gd name="T31" fmla="*/ 76 h 104"/>
                  <a:gd name="T32" fmla="*/ 26 w 158"/>
                  <a:gd name="T33" fmla="*/ 96 h 104"/>
                  <a:gd name="T34" fmla="*/ 18 w 158"/>
                  <a:gd name="T35" fmla="*/ 104 h 104"/>
                  <a:gd name="T36" fmla="*/ 5 w 158"/>
                  <a:gd name="T37" fmla="*/ 99 h 104"/>
                  <a:gd name="T38" fmla="*/ 9 w 158"/>
                  <a:gd name="T39" fmla="*/ 82 h 104"/>
                  <a:gd name="T40" fmla="*/ 18 w 158"/>
                  <a:gd name="T41" fmla="*/ 76 h 104"/>
                  <a:gd name="T42" fmla="*/ 8 w 158"/>
                  <a:gd name="T43" fmla="*/ 66 h 104"/>
                  <a:gd name="T44" fmla="*/ 6 w 158"/>
                  <a:gd name="T45" fmla="*/ 55 h 104"/>
                  <a:gd name="T46" fmla="*/ 0 w 158"/>
                  <a:gd name="T47" fmla="*/ 49 h 104"/>
                  <a:gd name="T48" fmla="*/ 12 w 158"/>
                  <a:gd name="T49" fmla="*/ 37 h 104"/>
                  <a:gd name="T50" fmla="*/ 20 w 158"/>
                  <a:gd name="T51" fmla="*/ 28 h 104"/>
                  <a:gd name="T52" fmla="*/ 5 w 158"/>
                  <a:gd name="T53" fmla="*/ 14 h 104"/>
                  <a:gd name="T54" fmla="*/ 12 w 158"/>
                  <a:gd name="T55" fmla="*/ 5 h 104"/>
                  <a:gd name="T56" fmla="*/ 28 w 158"/>
                  <a:gd name="T57" fmla="*/ 5 h 104"/>
                  <a:gd name="T58" fmla="*/ 31 w 158"/>
                  <a:gd name="T59" fmla="*/ 6 h 104"/>
                  <a:gd name="T60" fmla="*/ 28 w 158"/>
                  <a:gd name="T61" fmla="*/ 25 h 104"/>
                  <a:gd name="T62" fmla="*/ 41 w 158"/>
                  <a:gd name="T63" fmla="*/ 12 h 104"/>
                  <a:gd name="T64" fmla="*/ 59 w 158"/>
                  <a:gd name="T65" fmla="*/ 6 h 104"/>
                  <a:gd name="T66" fmla="*/ 64 w 158"/>
                  <a:gd name="T67" fmla="*/ 21 h 104"/>
                  <a:gd name="T68" fmla="*/ 75 w 158"/>
                  <a:gd name="T69" fmla="*/ 14 h 104"/>
                  <a:gd name="T70" fmla="*/ 79 w 158"/>
                  <a:gd name="T71" fmla="*/ 26 h 104"/>
                  <a:gd name="T72" fmla="*/ 90 w 158"/>
                  <a:gd name="T73" fmla="*/ 43 h 104"/>
                  <a:gd name="T74" fmla="*/ 93 w 158"/>
                  <a:gd name="T75" fmla="*/ 37 h 104"/>
                  <a:gd name="T76" fmla="*/ 94 w 158"/>
                  <a:gd name="T77" fmla="*/ 26 h 104"/>
                  <a:gd name="T78" fmla="*/ 109 w 158"/>
                  <a:gd name="T79" fmla="*/ 29 h 104"/>
                  <a:gd name="T80" fmla="*/ 119 w 158"/>
                  <a:gd name="T81" fmla="*/ 29 h 104"/>
                  <a:gd name="T82" fmla="*/ 128 w 158"/>
                  <a:gd name="T83" fmla="*/ 23 h 104"/>
                  <a:gd name="T84" fmla="*/ 126 w 158"/>
                  <a:gd name="T85" fmla="*/ 15 h 104"/>
                  <a:gd name="T86" fmla="*/ 128 w 158"/>
                  <a:gd name="T87" fmla="*/ 6 h 104"/>
                  <a:gd name="T88" fmla="*/ 149 w 158"/>
                  <a:gd name="T89" fmla="*/ 2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8" h="104">
                    <a:moveTo>
                      <a:pt x="149" y="20"/>
                    </a:moveTo>
                    <a:lnTo>
                      <a:pt x="149" y="21"/>
                    </a:lnTo>
                    <a:lnTo>
                      <a:pt x="152" y="25"/>
                    </a:lnTo>
                    <a:lnTo>
                      <a:pt x="149" y="35"/>
                    </a:lnTo>
                    <a:lnTo>
                      <a:pt x="152" y="37"/>
                    </a:lnTo>
                    <a:lnTo>
                      <a:pt x="146" y="49"/>
                    </a:lnTo>
                    <a:lnTo>
                      <a:pt x="152" y="49"/>
                    </a:lnTo>
                    <a:lnTo>
                      <a:pt x="158" y="53"/>
                    </a:lnTo>
                    <a:lnTo>
                      <a:pt x="149" y="61"/>
                    </a:lnTo>
                    <a:lnTo>
                      <a:pt x="157" y="69"/>
                    </a:lnTo>
                    <a:lnTo>
                      <a:pt x="155" y="70"/>
                    </a:lnTo>
                    <a:lnTo>
                      <a:pt x="149" y="67"/>
                    </a:lnTo>
                    <a:lnTo>
                      <a:pt x="141" y="75"/>
                    </a:lnTo>
                    <a:lnTo>
                      <a:pt x="134" y="73"/>
                    </a:lnTo>
                    <a:lnTo>
                      <a:pt x="129" y="70"/>
                    </a:lnTo>
                    <a:lnTo>
                      <a:pt x="128" y="67"/>
                    </a:lnTo>
                    <a:lnTo>
                      <a:pt x="114" y="70"/>
                    </a:lnTo>
                    <a:lnTo>
                      <a:pt x="105" y="70"/>
                    </a:lnTo>
                    <a:lnTo>
                      <a:pt x="99" y="66"/>
                    </a:lnTo>
                    <a:lnTo>
                      <a:pt x="96" y="66"/>
                    </a:lnTo>
                    <a:lnTo>
                      <a:pt x="93" y="70"/>
                    </a:lnTo>
                    <a:lnTo>
                      <a:pt x="85" y="67"/>
                    </a:lnTo>
                    <a:lnTo>
                      <a:pt x="85" y="70"/>
                    </a:lnTo>
                    <a:lnTo>
                      <a:pt x="78" y="76"/>
                    </a:lnTo>
                    <a:lnTo>
                      <a:pt x="75" y="72"/>
                    </a:lnTo>
                    <a:lnTo>
                      <a:pt x="75" y="66"/>
                    </a:lnTo>
                    <a:lnTo>
                      <a:pt x="67" y="59"/>
                    </a:lnTo>
                    <a:lnTo>
                      <a:pt x="67" y="61"/>
                    </a:lnTo>
                    <a:lnTo>
                      <a:pt x="64" y="70"/>
                    </a:lnTo>
                    <a:lnTo>
                      <a:pt x="58" y="76"/>
                    </a:lnTo>
                    <a:lnTo>
                      <a:pt x="53" y="73"/>
                    </a:lnTo>
                    <a:lnTo>
                      <a:pt x="47" y="76"/>
                    </a:lnTo>
                    <a:lnTo>
                      <a:pt x="34" y="76"/>
                    </a:lnTo>
                    <a:lnTo>
                      <a:pt x="26" y="96"/>
                    </a:lnTo>
                    <a:lnTo>
                      <a:pt x="25" y="102"/>
                    </a:lnTo>
                    <a:lnTo>
                      <a:pt x="18" y="104"/>
                    </a:lnTo>
                    <a:lnTo>
                      <a:pt x="14" y="101"/>
                    </a:lnTo>
                    <a:lnTo>
                      <a:pt x="5" y="99"/>
                    </a:lnTo>
                    <a:lnTo>
                      <a:pt x="3" y="88"/>
                    </a:lnTo>
                    <a:lnTo>
                      <a:pt x="9" y="82"/>
                    </a:lnTo>
                    <a:lnTo>
                      <a:pt x="17" y="82"/>
                    </a:lnTo>
                    <a:lnTo>
                      <a:pt x="18" y="76"/>
                    </a:lnTo>
                    <a:lnTo>
                      <a:pt x="17" y="75"/>
                    </a:lnTo>
                    <a:lnTo>
                      <a:pt x="8" y="66"/>
                    </a:lnTo>
                    <a:lnTo>
                      <a:pt x="5" y="64"/>
                    </a:lnTo>
                    <a:lnTo>
                      <a:pt x="6" y="55"/>
                    </a:lnTo>
                    <a:lnTo>
                      <a:pt x="0" y="53"/>
                    </a:lnTo>
                    <a:lnTo>
                      <a:pt x="0" y="49"/>
                    </a:lnTo>
                    <a:lnTo>
                      <a:pt x="9" y="43"/>
                    </a:lnTo>
                    <a:lnTo>
                      <a:pt x="12" y="37"/>
                    </a:lnTo>
                    <a:lnTo>
                      <a:pt x="18" y="31"/>
                    </a:lnTo>
                    <a:lnTo>
                      <a:pt x="20" y="28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8" y="8"/>
                    </a:lnTo>
                    <a:lnTo>
                      <a:pt x="12" y="5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1" y="0"/>
                    </a:lnTo>
                    <a:lnTo>
                      <a:pt x="31" y="6"/>
                    </a:lnTo>
                    <a:lnTo>
                      <a:pt x="28" y="18"/>
                    </a:lnTo>
                    <a:lnTo>
                      <a:pt x="28" y="25"/>
                    </a:lnTo>
                    <a:lnTo>
                      <a:pt x="38" y="18"/>
                    </a:lnTo>
                    <a:lnTo>
                      <a:pt x="41" y="12"/>
                    </a:lnTo>
                    <a:lnTo>
                      <a:pt x="46" y="9"/>
                    </a:lnTo>
                    <a:lnTo>
                      <a:pt x="59" y="6"/>
                    </a:lnTo>
                    <a:lnTo>
                      <a:pt x="59" y="8"/>
                    </a:lnTo>
                    <a:lnTo>
                      <a:pt x="64" y="21"/>
                    </a:lnTo>
                    <a:lnTo>
                      <a:pt x="62" y="23"/>
                    </a:lnTo>
                    <a:lnTo>
                      <a:pt x="75" y="14"/>
                    </a:lnTo>
                    <a:lnTo>
                      <a:pt x="82" y="18"/>
                    </a:lnTo>
                    <a:lnTo>
                      <a:pt x="79" y="26"/>
                    </a:lnTo>
                    <a:lnTo>
                      <a:pt x="87" y="34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3" y="37"/>
                    </a:lnTo>
                    <a:lnTo>
                      <a:pt x="96" y="34"/>
                    </a:lnTo>
                    <a:lnTo>
                      <a:pt x="94" y="26"/>
                    </a:lnTo>
                    <a:lnTo>
                      <a:pt x="100" y="25"/>
                    </a:lnTo>
                    <a:lnTo>
                      <a:pt x="109" y="29"/>
                    </a:lnTo>
                    <a:lnTo>
                      <a:pt x="109" y="26"/>
                    </a:lnTo>
                    <a:lnTo>
                      <a:pt x="119" y="29"/>
                    </a:lnTo>
                    <a:lnTo>
                      <a:pt x="123" y="21"/>
                    </a:lnTo>
                    <a:lnTo>
                      <a:pt x="128" y="23"/>
                    </a:lnTo>
                    <a:lnTo>
                      <a:pt x="128" y="17"/>
                    </a:lnTo>
                    <a:lnTo>
                      <a:pt x="126" y="15"/>
                    </a:lnTo>
                    <a:lnTo>
                      <a:pt x="129" y="9"/>
                    </a:lnTo>
                    <a:lnTo>
                      <a:pt x="128" y="6"/>
                    </a:lnTo>
                    <a:lnTo>
                      <a:pt x="149" y="14"/>
                    </a:lnTo>
                    <a:lnTo>
                      <a:pt x="149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8" name="Freeform 1360">
                <a:extLst>
                  <a:ext uri="{FF2B5EF4-FFF2-40B4-BE49-F238E27FC236}">
                    <a16:creationId xmlns:a16="http://schemas.microsoft.com/office/drawing/2014/main" id="{61F46664-60ED-DA5B-C606-A925085F2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737"/>
                <a:ext cx="79" cy="52"/>
              </a:xfrm>
              <a:custGeom>
                <a:avLst/>
                <a:gdLst>
                  <a:gd name="T0" fmla="*/ 149 w 158"/>
                  <a:gd name="T1" fmla="*/ 21 h 104"/>
                  <a:gd name="T2" fmla="*/ 149 w 158"/>
                  <a:gd name="T3" fmla="*/ 35 h 104"/>
                  <a:gd name="T4" fmla="*/ 146 w 158"/>
                  <a:gd name="T5" fmla="*/ 49 h 104"/>
                  <a:gd name="T6" fmla="*/ 158 w 158"/>
                  <a:gd name="T7" fmla="*/ 53 h 104"/>
                  <a:gd name="T8" fmla="*/ 157 w 158"/>
                  <a:gd name="T9" fmla="*/ 69 h 104"/>
                  <a:gd name="T10" fmla="*/ 149 w 158"/>
                  <a:gd name="T11" fmla="*/ 67 h 104"/>
                  <a:gd name="T12" fmla="*/ 134 w 158"/>
                  <a:gd name="T13" fmla="*/ 73 h 104"/>
                  <a:gd name="T14" fmla="*/ 128 w 158"/>
                  <a:gd name="T15" fmla="*/ 67 h 104"/>
                  <a:gd name="T16" fmla="*/ 105 w 158"/>
                  <a:gd name="T17" fmla="*/ 70 h 104"/>
                  <a:gd name="T18" fmla="*/ 96 w 158"/>
                  <a:gd name="T19" fmla="*/ 66 h 104"/>
                  <a:gd name="T20" fmla="*/ 85 w 158"/>
                  <a:gd name="T21" fmla="*/ 67 h 104"/>
                  <a:gd name="T22" fmla="*/ 78 w 158"/>
                  <a:gd name="T23" fmla="*/ 76 h 104"/>
                  <a:gd name="T24" fmla="*/ 75 w 158"/>
                  <a:gd name="T25" fmla="*/ 66 h 104"/>
                  <a:gd name="T26" fmla="*/ 67 w 158"/>
                  <a:gd name="T27" fmla="*/ 61 h 104"/>
                  <a:gd name="T28" fmla="*/ 58 w 158"/>
                  <a:gd name="T29" fmla="*/ 76 h 104"/>
                  <a:gd name="T30" fmla="*/ 47 w 158"/>
                  <a:gd name="T31" fmla="*/ 76 h 104"/>
                  <a:gd name="T32" fmla="*/ 26 w 158"/>
                  <a:gd name="T33" fmla="*/ 96 h 104"/>
                  <a:gd name="T34" fmla="*/ 18 w 158"/>
                  <a:gd name="T35" fmla="*/ 104 h 104"/>
                  <a:gd name="T36" fmla="*/ 5 w 158"/>
                  <a:gd name="T37" fmla="*/ 99 h 104"/>
                  <a:gd name="T38" fmla="*/ 9 w 158"/>
                  <a:gd name="T39" fmla="*/ 82 h 104"/>
                  <a:gd name="T40" fmla="*/ 18 w 158"/>
                  <a:gd name="T41" fmla="*/ 76 h 104"/>
                  <a:gd name="T42" fmla="*/ 8 w 158"/>
                  <a:gd name="T43" fmla="*/ 66 h 104"/>
                  <a:gd name="T44" fmla="*/ 6 w 158"/>
                  <a:gd name="T45" fmla="*/ 55 h 104"/>
                  <a:gd name="T46" fmla="*/ 0 w 158"/>
                  <a:gd name="T47" fmla="*/ 49 h 104"/>
                  <a:gd name="T48" fmla="*/ 12 w 158"/>
                  <a:gd name="T49" fmla="*/ 37 h 104"/>
                  <a:gd name="T50" fmla="*/ 20 w 158"/>
                  <a:gd name="T51" fmla="*/ 28 h 104"/>
                  <a:gd name="T52" fmla="*/ 5 w 158"/>
                  <a:gd name="T53" fmla="*/ 14 h 104"/>
                  <a:gd name="T54" fmla="*/ 12 w 158"/>
                  <a:gd name="T55" fmla="*/ 5 h 104"/>
                  <a:gd name="T56" fmla="*/ 28 w 158"/>
                  <a:gd name="T57" fmla="*/ 5 h 104"/>
                  <a:gd name="T58" fmla="*/ 31 w 158"/>
                  <a:gd name="T59" fmla="*/ 6 h 104"/>
                  <a:gd name="T60" fmla="*/ 28 w 158"/>
                  <a:gd name="T61" fmla="*/ 25 h 104"/>
                  <a:gd name="T62" fmla="*/ 41 w 158"/>
                  <a:gd name="T63" fmla="*/ 12 h 104"/>
                  <a:gd name="T64" fmla="*/ 59 w 158"/>
                  <a:gd name="T65" fmla="*/ 6 h 104"/>
                  <a:gd name="T66" fmla="*/ 64 w 158"/>
                  <a:gd name="T67" fmla="*/ 21 h 104"/>
                  <a:gd name="T68" fmla="*/ 75 w 158"/>
                  <a:gd name="T69" fmla="*/ 14 h 104"/>
                  <a:gd name="T70" fmla="*/ 79 w 158"/>
                  <a:gd name="T71" fmla="*/ 26 h 104"/>
                  <a:gd name="T72" fmla="*/ 90 w 158"/>
                  <a:gd name="T73" fmla="*/ 43 h 104"/>
                  <a:gd name="T74" fmla="*/ 93 w 158"/>
                  <a:gd name="T75" fmla="*/ 37 h 104"/>
                  <a:gd name="T76" fmla="*/ 94 w 158"/>
                  <a:gd name="T77" fmla="*/ 26 h 104"/>
                  <a:gd name="T78" fmla="*/ 109 w 158"/>
                  <a:gd name="T79" fmla="*/ 29 h 104"/>
                  <a:gd name="T80" fmla="*/ 119 w 158"/>
                  <a:gd name="T81" fmla="*/ 29 h 104"/>
                  <a:gd name="T82" fmla="*/ 128 w 158"/>
                  <a:gd name="T83" fmla="*/ 23 h 104"/>
                  <a:gd name="T84" fmla="*/ 126 w 158"/>
                  <a:gd name="T85" fmla="*/ 15 h 104"/>
                  <a:gd name="T86" fmla="*/ 128 w 158"/>
                  <a:gd name="T87" fmla="*/ 6 h 104"/>
                  <a:gd name="T88" fmla="*/ 149 w 158"/>
                  <a:gd name="T89" fmla="*/ 2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8" h="104">
                    <a:moveTo>
                      <a:pt x="149" y="20"/>
                    </a:moveTo>
                    <a:lnTo>
                      <a:pt x="149" y="21"/>
                    </a:lnTo>
                    <a:lnTo>
                      <a:pt x="152" y="25"/>
                    </a:lnTo>
                    <a:lnTo>
                      <a:pt x="149" y="35"/>
                    </a:lnTo>
                    <a:lnTo>
                      <a:pt x="152" y="37"/>
                    </a:lnTo>
                    <a:lnTo>
                      <a:pt x="146" y="49"/>
                    </a:lnTo>
                    <a:lnTo>
                      <a:pt x="152" y="49"/>
                    </a:lnTo>
                    <a:lnTo>
                      <a:pt x="158" y="53"/>
                    </a:lnTo>
                    <a:lnTo>
                      <a:pt x="149" y="61"/>
                    </a:lnTo>
                    <a:lnTo>
                      <a:pt x="157" y="69"/>
                    </a:lnTo>
                    <a:lnTo>
                      <a:pt x="155" y="70"/>
                    </a:lnTo>
                    <a:lnTo>
                      <a:pt x="149" y="67"/>
                    </a:lnTo>
                    <a:lnTo>
                      <a:pt x="141" y="75"/>
                    </a:lnTo>
                    <a:lnTo>
                      <a:pt x="134" y="73"/>
                    </a:lnTo>
                    <a:lnTo>
                      <a:pt x="129" y="70"/>
                    </a:lnTo>
                    <a:lnTo>
                      <a:pt x="128" y="67"/>
                    </a:lnTo>
                    <a:lnTo>
                      <a:pt x="114" y="70"/>
                    </a:lnTo>
                    <a:lnTo>
                      <a:pt x="105" y="70"/>
                    </a:lnTo>
                    <a:lnTo>
                      <a:pt x="99" y="66"/>
                    </a:lnTo>
                    <a:lnTo>
                      <a:pt x="96" y="66"/>
                    </a:lnTo>
                    <a:lnTo>
                      <a:pt x="93" y="70"/>
                    </a:lnTo>
                    <a:lnTo>
                      <a:pt x="85" y="67"/>
                    </a:lnTo>
                    <a:lnTo>
                      <a:pt x="85" y="70"/>
                    </a:lnTo>
                    <a:lnTo>
                      <a:pt x="78" y="76"/>
                    </a:lnTo>
                    <a:lnTo>
                      <a:pt x="75" y="72"/>
                    </a:lnTo>
                    <a:lnTo>
                      <a:pt x="75" y="66"/>
                    </a:lnTo>
                    <a:lnTo>
                      <a:pt x="67" y="59"/>
                    </a:lnTo>
                    <a:lnTo>
                      <a:pt x="67" y="61"/>
                    </a:lnTo>
                    <a:lnTo>
                      <a:pt x="64" y="70"/>
                    </a:lnTo>
                    <a:lnTo>
                      <a:pt x="58" y="76"/>
                    </a:lnTo>
                    <a:lnTo>
                      <a:pt x="53" y="73"/>
                    </a:lnTo>
                    <a:lnTo>
                      <a:pt x="47" y="76"/>
                    </a:lnTo>
                    <a:lnTo>
                      <a:pt x="34" y="76"/>
                    </a:lnTo>
                    <a:lnTo>
                      <a:pt x="26" y="96"/>
                    </a:lnTo>
                    <a:lnTo>
                      <a:pt x="25" y="102"/>
                    </a:lnTo>
                    <a:lnTo>
                      <a:pt x="18" y="104"/>
                    </a:lnTo>
                    <a:lnTo>
                      <a:pt x="14" y="101"/>
                    </a:lnTo>
                    <a:lnTo>
                      <a:pt x="5" y="99"/>
                    </a:lnTo>
                    <a:lnTo>
                      <a:pt x="3" y="88"/>
                    </a:lnTo>
                    <a:lnTo>
                      <a:pt x="9" y="82"/>
                    </a:lnTo>
                    <a:lnTo>
                      <a:pt x="17" y="82"/>
                    </a:lnTo>
                    <a:lnTo>
                      <a:pt x="18" y="76"/>
                    </a:lnTo>
                    <a:lnTo>
                      <a:pt x="17" y="75"/>
                    </a:lnTo>
                    <a:lnTo>
                      <a:pt x="8" y="66"/>
                    </a:lnTo>
                    <a:lnTo>
                      <a:pt x="5" y="64"/>
                    </a:lnTo>
                    <a:lnTo>
                      <a:pt x="6" y="55"/>
                    </a:lnTo>
                    <a:lnTo>
                      <a:pt x="0" y="53"/>
                    </a:lnTo>
                    <a:lnTo>
                      <a:pt x="0" y="49"/>
                    </a:lnTo>
                    <a:lnTo>
                      <a:pt x="9" y="43"/>
                    </a:lnTo>
                    <a:lnTo>
                      <a:pt x="12" y="37"/>
                    </a:lnTo>
                    <a:lnTo>
                      <a:pt x="18" y="31"/>
                    </a:lnTo>
                    <a:lnTo>
                      <a:pt x="20" y="28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8" y="8"/>
                    </a:lnTo>
                    <a:lnTo>
                      <a:pt x="12" y="5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1" y="0"/>
                    </a:lnTo>
                    <a:lnTo>
                      <a:pt x="31" y="6"/>
                    </a:lnTo>
                    <a:lnTo>
                      <a:pt x="28" y="18"/>
                    </a:lnTo>
                    <a:lnTo>
                      <a:pt x="28" y="25"/>
                    </a:lnTo>
                    <a:lnTo>
                      <a:pt x="38" y="18"/>
                    </a:lnTo>
                    <a:lnTo>
                      <a:pt x="41" y="12"/>
                    </a:lnTo>
                    <a:lnTo>
                      <a:pt x="46" y="9"/>
                    </a:lnTo>
                    <a:lnTo>
                      <a:pt x="59" y="6"/>
                    </a:lnTo>
                    <a:lnTo>
                      <a:pt x="59" y="8"/>
                    </a:lnTo>
                    <a:lnTo>
                      <a:pt x="64" y="21"/>
                    </a:lnTo>
                    <a:lnTo>
                      <a:pt x="62" y="23"/>
                    </a:lnTo>
                    <a:lnTo>
                      <a:pt x="75" y="14"/>
                    </a:lnTo>
                    <a:lnTo>
                      <a:pt x="82" y="18"/>
                    </a:lnTo>
                    <a:lnTo>
                      <a:pt x="79" y="26"/>
                    </a:lnTo>
                    <a:lnTo>
                      <a:pt x="87" y="34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3" y="37"/>
                    </a:lnTo>
                    <a:lnTo>
                      <a:pt x="96" y="34"/>
                    </a:lnTo>
                    <a:lnTo>
                      <a:pt x="94" y="26"/>
                    </a:lnTo>
                    <a:lnTo>
                      <a:pt x="100" y="25"/>
                    </a:lnTo>
                    <a:lnTo>
                      <a:pt x="109" y="29"/>
                    </a:lnTo>
                    <a:lnTo>
                      <a:pt x="109" y="26"/>
                    </a:lnTo>
                    <a:lnTo>
                      <a:pt x="119" y="29"/>
                    </a:lnTo>
                    <a:lnTo>
                      <a:pt x="123" y="21"/>
                    </a:lnTo>
                    <a:lnTo>
                      <a:pt x="128" y="23"/>
                    </a:lnTo>
                    <a:lnTo>
                      <a:pt x="128" y="17"/>
                    </a:lnTo>
                    <a:lnTo>
                      <a:pt x="126" y="15"/>
                    </a:lnTo>
                    <a:lnTo>
                      <a:pt x="129" y="9"/>
                    </a:lnTo>
                    <a:lnTo>
                      <a:pt x="128" y="6"/>
                    </a:lnTo>
                    <a:lnTo>
                      <a:pt x="149" y="14"/>
                    </a:lnTo>
                    <a:lnTo>
                      <a:pt x="149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9" name="Freeform 1361">
                <a:extLst>
                  <a:ext uri="{FF2B5EF4-FFF2-40B4-BE49-F238E27FC236}">
                    <a16:creationId xmlns:a16="http://schemas.microsoft.com/office/drawing/2014/main" id="{25A1887B-4F26-CA9A-DFAB-78843EDD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720"/>
                <a:ext cx="96" cy="91"/>
              </a:xfrm>
              <a:custGeom>
                <a:avLst/>
                <a:gdLst>
                  <a:gd name="T0" fmla="*/ 75 w 193"/>
                  <a:gd name="T1" fmla="*/ 22 h 183"/>
                  <a:gd name="T2" fmla="*/ 73 w 193"/>
                  <a:gd name="T3" fmla="*/ 35 h 183"/>
                  <a:gd name="T4" fmla="*/ 53 w 193"/>
                  <a:gd name="T5" fmla="*/ 56 h 183"/>
                  <a:gd name="T6" fmla="*/ 38 w 193"/>
                  <a:gd name="T7" fmla="*/ 63 h 183"/>
                  <a:gd name="T8" fmla="*/ 26 w 193"/>
                  <a:gd name="T9" fmla="*/ 66 h 183"/>
                  <a:gd name="T10" fmla="*/ 9 w 193"/>
                  <a:gd name="T11" fmla="*/ 69 h 183"/>
                  <a:gd name="T12" fmla="*/ 12 w 193"/>
                  <a:gd name="T13" fmla="*/ 93 h 183"/>
                  <a:gd name="T14" fmla="*/ 0 w 193"/>
                  <a:gd name="T15" fmla="*/ 114 h 183"/>
                  <a:gd name="T16" fmla="*/ 15 w 193"/>
                  <a:gd name="T17" fmla="*/ 123 h 183"/>
                  <a:gd name="T18" fmla="*/ 23 w 193"/>
                  <a:gd name="T19" fmla="*/ 123 h 183"/>
                  <a:gd name="T20" fmla="*/ 52 w 193"/>
                  <a:gd name="T21" fmla="*/ 128 h 183"/>
                  <a:gd name="T22" fmla="*/ 52 w 193"/>
                  <a:gd name="T23" fmla="*/ 131 h 183"/>
                  <a:gd name="T24" fmla="*/ 58 w 193"/>
                  <a:gd name="T25" fmla="*/ 136 h 183"/>
                  <a:gd name="T26" fmla="*/ 44 w 193"/>
                  <a:gd name="T27" fmla="*/ 152 h 183"/>
                  <a:gd name="T28" fmla="*/ 47 w 193"/>
                  <a:gd name="T29" fmla="*/ 169 h 183"/>
                  <a:gd name="T30" fmla="*/ 67 w 193"/>
                  <a:gd name="T31" fmla="*/ 170 h 183"/>
                  <a:gd name="T32" fmla="*/ 84 w 193"/>
                  <a:gd name="T33" fmla="*/ 183 h 183"/>
                  <a:gd name="T34" fmla="*/ 93 w 193"/>
                  <a:gd name="T35" fmla="*/ 175 h 183"/>
                  <a:gd name="T36" fmla="*/ 82 w 193"/>
                  <a:gd name="T37" fmla="*/ 164 h 183"/>
                  <a:gd name="T38" fmla="*/ 84 w 193"/>
                  <a:gd name="T39" fmla="*/ 151 h 183"/>
                  <a:gd name="T40" fmla="*/ 102 w 193"/>
                  <a:gd name="T41" fmla="*/ 155 h 183"/>
                  <a:gd name="T42" fmla="*/ 120 w 193"/>
                  <a:gd name="T43" fmla="*/ 134 h 183"/>
                  <a:gd name="T44" fmla="*/ 131 w 193"/>
                  <a:gd name="T45" fmla="*/ 126 h 183"/>
                  <a:gd name="T46" fmla="*/ 143 w 193"/>
                  <a:gd name="T47" fmla="*/ 122 h 183"/>
                  <a:gd name="T48" fmla="*/ 146 w 193"/>
                  <a:gd name="T49" fmla="*/ 148 h 183"/>
                  <a:gd name="T50" fmla="*/ 152 w 193"/>
                  <a:gd name="T51" fmla="*/ 158 h 183"/>
                  <a:gd name="T52" fmla="*/ 170 w 193"/>
                  <a:gd name="T53" fmla="*/ 163 h 183"/>
                  <a:gd name="T54" fmla="*/ 169 w 193"/>
                  <a:gd name="T55" fmla="*/ 145 h 183"/>
                  <a:gd name="T56" fmla="*/ 176 w 193"/>
                  <a:gd name="T57" fmla="*/ 123 h 183"/>
                  <a:gd name="T58" fmla="*/ 191 w 193"/>
                  <a:gd name="T59" fmla="*/ 111 h 183"/>
                  <a:gd name="T60" fmla="*/ 178 w 193"/>
                  <a:gd name="T61" fmla="*/ 99 h 183"/>
                  <a:gd name="T62" fmla="*/ 173 w 193"/>
                  <a:gd name="T63" fmla="*/ 84 h 183"/>
                  <a:gd name="T64" fmla="*/ 191 w 193"/>
                  <a:gd name="T65" fmla="*/ 66 h 183"/>
                  <a:gd name="T66" fmla="*/ 178 w 193"/>
                  <a:gd name="T67" fmla="*/ 49 h 183"/>
                  <a:gd name="T68" fmla="*/ 152 w 193"/>
                  <a:gd name="T69" fmla="*/ 49 h 183"/>
                  <a:gd name="T70" fmla="*/ 137 w 193"/>
                  <a:gd name="T71" fmla="*/ 60 h 183"/>
                  <a:gd name="T72" fmla="*/ 137 w 193"/>
                  <a:gd name="T73" fmla="*/ 41 h 183"/>
                  <a:gd name="T74" fmla="*/ 137 w 193"/>
                  <a:gd name="T75" fmla="*/ 32 h 183"/>
                  <a:gd name="T76" fmla="*/ 131 w 193"/>
                  <a:gd name="T77" fmla="*/ 20 h 183"/>
                  <a:gd name="T78" fmla="*/ 129 w 193"/>
                  <a:gd name="T79" fmla="*/ 2 h 183"/>
                  <a:gd name="T80" fmla="*/ 114 w 193"/>
                  <a:gd name="T81" fmla="*/ 8 h 183"/>
                  <a:gd name="T82" fmla="*/ 100 w 193"/>
                  <a:gd name="T83" fmla="*/ 14 h 183"/>
                  <a:gd name="T84" fmla="*/ 90 w 193"/>
                  <a:gd name="T85" fmla="*/ 1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3" h="183">
                    <a:moveTo>
                      <a:pt x="90" y="11"/>
                    </a:moveTo>
                    <a:lnTo>
                      <a:pt x="85" y="9"/>
                    </a:lnTo>
                    <a:lnTo>
                      <a:pt x="75" y="22"/>
                    </a:lnTo>
                    <a:lnTo>
                      <a:pt x="78" y="28"/>
                    </a:lnTo>
                    <a:lnTo>
                      <a:pt x="73" y="31"/>
                    </a:lnTo>
                    <a:lnTo>
                      <a:pt x="73" y="35"/>
                    </a:lnTo>
                    <a:lnTo>
                      <a:pt x="67" y="37"/>
                    </a:lnTo>
                    <a:lnTo>
                      <a:pt x="61" y="53"/>
                    </a:lnTo>
                    <a:lnTo>
                      <a:pt x="53" y="56"/>
                    </a:lnTo>
                    <a:lnTo>
                      <a:pt x="47" y="63"/>
                    </a:lnTo>
                    <a:lnTo>
                      <a:pt x="44" y="61"/>
                    </a:lnTo>
                    <a:lnTo>
                      <a:pt x="38" y="63"/>
                    </a:lnTo>
                    <a:lnTo>
                      <a:pt x="35" y="78"/>
                    </a:lnTo>
                    <a:lnTo>
                      <a:pt x="31" y="76"/>
                    </a:lnTo>
                    <a:lnTo>
                      <a:pt x="26" y="66"/>
                    </a:lnTo>
                    <a:lnTo>
                      <a:pt x="21" y="67"/>
                    </a:lnTo>
                    <a:lnTo>
                      <a:pt x="17" y="64"/>
                    </a:lnTo>
                    <a:lnTo>
                      <a:pt x="9" y="69"/>
                    </a:lnTo>
                    <a:lnTo>
                      <a:pt x="8" y="81"/>
                    </a:lnTo>
                    <a:lnTo>
                      <a:pt x="12" y="87"/>
                    </a:lnTo>
                    <a:lnTo>
                      <a:pt x="12" y="93"/>
                    </a:lnTo>
                    <a:lnTo>
                      <a:pt x="12" y="96"/>
                    </a:lnTo>
                    <a:lnTo>
                      <a:pt x="8" y="107"/>
                    </a:lnTo>
                    <a:lnTo>
                      <a:pt x="0" y="114"/>
                    </a:lnTo>
                    <a:lnTo>
                      <a:pt x="3" y="119"/>
                    </a:lnTo>
                    <a:lnTo>
                      <a:pt x="12" y="120"/>
                    </a:lnTo>
                    <a:lnTo>
                      <a:pt x="15" y="123"/>
                    </a:lnTo>
                    <a:lnTo>
                      <a:pt x="14" y="129"/>
                    </a:lnTo>
                    <a:lnTo>
                      <a:pt x="20" y="131"/>
                    </a:lnTo>
                    <a:lnTo>
                      <a:pt x="23" y="123"/>
                    </a:lnTo>
                    <a:lnTo>
                      <a:pt x="35" y="125"/>
                    </a:lnTo>
                    <a:lnTo>
                      <a:pt x="43" y="122"/>
                    </a:lnTo>
                    <a:lnTo>
                      <a:pt x="52" y="128"/>
                    </a:lnTo>
                    <a:lnTo>
                      <a:pt x="55" y="119"/>
                    </a:lnTo>
                    <a:lnTo>
                      <a:pt x="58" y="119"/>
                    </a:lnTo>
                    <a:lnTo>
                      <a:pt x="52" y="131"/>
                    </a:lnTo>
                    <a:lnTo>
                      <a:pt x="55" y="131"/>
                    </a:lnTo>
                    <a:lnTo>
                      <a:pt x="55" y="134"/>
                    </a:lnTo>
                    <a:lnTo>
                      <a:pt x="58" y="136"/>
                    </a:lnTo>
                    <a:lnTo>
                      <a:pt x="50" y="139"/>
                    </a:lnTo>
                    <a:lnTo>
                      <a:pt x="49" y="145"/>
                    </a:lnTo>
                    <a:lnTo>
                      <a:pt x="44" y="152"/>
                    </a:lnTo>
                    <a:lnTo>
                      <a:pt x="40" y="154"/>
                    </a:lnTo>
                    <a:lnTo>
                      <a:pt x="40" y="160"/>
                    </a:lnTo>
                    <a:lnTo>
                      <a:pt x="47" y="169"/>
                    </a:lnTo>
                    <a:lnTo>
                      <a:pt x="53" y="164"/>
                    </a:lnTo>
                    <a:lnTo>
                      <a:pt x="64" y="166"/>
                    </a:lnTo>
                    <a:lnTo>
                      <a:pt x="67" y="170"/>
                    </a:lnTo>
                    <a:lnTo>
                      <a:pt x="67" y="175"/>
                    </a:lnTo>
                    <a:lnTo>
                      <a:pt x="79" y="183"/>
                    </a:lnTo>
                    <a:lnTo>
                      <a:pt x="84" y="183"/>
                    </a:lnTo>
                    <a:lnTo>
                      <a:pt x="90" y="178"/>
                    </a:lnTo>
                    <a:lnTo>
                      <a:pt x="93" y="178"/>
                    </a:lnTo>
                    <a:lnTo>
                      <a:pt x="93" y="175"/>
                    </a:lnTo>
                    <a:lnTo>
                      <a:pt x="88" y="170"/>
                    </a:lnTo>
                    <a:lnTo>
                      <a:pt x="87" y="163"/>
                    </a:lnTo>
                    <a:lnTo>
                      <a:pt x="82" y="164"/>
                    </a:lnTo>
                    <a:lnTo>
                      <a:pt x="76" y="161"/>
                    </a:lnTo>
                    <a:lnTo>
                      <a:pt x="75" y="155"/>
                    </a:lnTo>
                    <a:lnTo>
                      <a:pt x="84" y="151"/>
                    </a:lnTo>
                    <a:lnTo>
                      <a:pt x="91" y="152"/>
                    </a:lnTo>
                    <a:lnTo>
                      <a:pt x="96" y="155"/>
                    </a:lnTo>
                    <a:lnTo>
                      <a:pt x="102" y="155"/>
                    </a:lnTo>
                    <a:lnTo>
                      <a:pt x="117" y="155"/>
                    </a:lnTo>
                    <a:lnTo>
                      <a:pt x="120" y="142"/>
                    </a:lnTo>
                    <a:lnTo>
                      <a:pt x="120" y="134"/>
                    </a:lnTo>
                    <a:lnTo>
                      <a:pt x="122" y="131"/>
                    </a:lnTo>
                    <a:lnTo>
                      <a:pt x="125" y="128"/>
                    </a:lnTo>
                    <a:lnTo>
                      <a:pt x="131" y="126"/>
                    </a:lnTo>
                    <a:lnTo>
                      <a:pt x="137" y="129"/>
                    </a:lnTo>
                    <a:lnTo>
                      <a:pt x="140" y="123"/>
                    </a:lnTo>
                    <a:lnTo>
                      <a:pt x="143" y="122"/>
                    </a:lnTo>
                    <a:lnTo>
                      <a:pt x="144" y="128"/>
                    </a:lnTo>
                    <a:lnTo>
                      <a:pt x="141" y="134"/>
                    </a:lnTo>
                    <a:lnTo>
                      <a:pt x="146" y="148"/>
                    </a:lnTo>
                    <a:lnTo>
                      <a:pt x="143" y="151"/>
                    </a:lnTo>
                    <a:lnTo>
                      <a:pt x="143" y="164"/>
                    </a:lnTo>
                    <a:lnTo>
                      <a:pt x="152" y="158"/>
                    </a:lnTo>
                    <a:lnTo>
                      <a:pt x="161" y="160"/>
                    </a:lnTo>
                    <a:lnTo>
                      <a:pt x="164" y="164"/>
                    </a:lnTo>
                    <a:lnTo>
                      <a:pt x="170" y="163"/>
                    </a:lnTo>
                    <a:lnTo>
                      <a:pt x="167" y="154"/>
                    </a:lnTo>
                    <a:lnTo>
                      <a:pt x="172" y="149"/>
                    </a:lnTo>
                    <a:lnTo>
                      <a:pt x="169" y="145"/>
                    </a:lnTo>
                    <a:lnTo>
                      <a:pt x="173" y="137"/>
                    </a:lnTo>
                    <a:lnTo>
                      <a:pt x="178" y="134"/>
                    </a:lnTo>
                    <a:lnTo>
                      <a:pt x="176" y="123"/>
                    </a:lnTo>
                    <a:lnTo>
                      <a:pt x="182" y="117"/>
                    </a:lnTo>
                    <a:lnTo>
                      <a:pt x="190" y="117"/>
                    </a:lnTo>
                    <a:lnTo>
                      <a:pt x="191" y="111"/>
                    </a:lnTo>
                    <a:lnTo>
                      <a:pt x="190" y="110"/>
                    </a:lnTo>
                    <a:lnTo>
                      <a:pt x="181" y="101"/>
                    </a:lnTo>
                    <a:lnTo>
                      <a:pt x="178" y="99"/>
                    </a:lnTo>
                    <a:lnTo>
                      <a:pt x="179" y="90"/>
                    </a:lnTo>
                    <a:lnTo>
                      <a:pt x="173" y="88"/>
                    </a:lnTo>
                    <a:lnTo>
                      <a:pt x="173" y="84"/>
                    </a:lnTo>
                    <a:lnTo>
                      <a:pt x="182" y="78"/>
                    </a:lnTo>
                    <a:lnTo>
                      <a:pt x="185" y="72"/>
                    </a:lnTo>
                    <a:lnTo>
                      <a:pt x="191" y="66"/>
                    </a:lnTo>
                    <a:lnTo>
                      <a:pt x="193" y="63"/>
                    </a:lnTo>
                    <a:lnTo>
                      <a:pt x="181" y="50"/>
                    </a:lnTo>
                    <a:lnTo>
                      <a:pt x="178" y="49"/>
                    </a:lnTo>
                    <a:lnTo>
                      <a:pt x="164" y="44"/>
                    </a:lnTo>
                    <a:lnTo>
                      <a:pt x="160" y="53"/>
                    </a:lnTo>
                    <a:lnTo>
                      <a:pt x="152" y="49"/>
                    </a:lnTo>
                    <a:lnTo>
                      <a:pt x="146" y="49"/>
                    </a:lnTo>
                    <a:lnTo>
                      <a:pt x="146" y="50"/>
                    </a:lnTo>
                    <a:lnTo>
                      <a:pt x="137" y="60"/>
                    </a:lnTo>
                    <a:lnTo>
                      <a:pt x="129" y="58"/>
                    </a:lnTo>
                    <a:lnTo>
                      <a:pt x="128" y="58"/>
                    </a:lnTo>
                    <a:lnTo>
                      <a:pt x="137" y="41"/>
                    </a:lnTo>
                    <a:lnTo>
                      <a:pt x="143" y="38"/>
                    </a:lnTo>
                    <a:lnTo>
                      <a:pt x="143" y="37"/>
                    </a:lnTo>
                    <a:lnTo>
                      <a:pt x="137" y="32"/>
                    </a:lnTo>
                    <a:lnTo>
                      <a:pt x="125" y="31"/>
                    </a:lnTo>
                    <a:lnTo>
                      <a:pt x="132" y="22"/>
                    </a:lnTo>
                    <a:lnTo>
                      <a:pt x="131" y="20"/>
                    </a:lnTo>
                    <a:lnTo>
                      <a:pt x="129" y="18"/>
                    </a:lnTo>
                    <a:lnTo>
                      <a:pt x="128" y="8"/>
                    </a:lnTo>
                    <a:lnTo>
                      <a:pt x="129" y="2"/>
                    </a:lnTo>
                    <a:lnTo>
                      <a:pt x="125" y="0"/>
                    </a:lnTo>
                    <a:lnTo>
                      <a:pt x="119" y="2"/>
                    </a:lnTo>
                    <a:lnTo>
                      <a:pt x="114" y="8"/>
                    </a:lnTo>
                    <a:lnTo>
                      <a:pt x="108" y="12"/>
                    </a:lnTo>
                    <a:lnTo>
                      <a:pt x="105" y="11"/>
                    </a:lnTo>
                    <a:lnTo>
                      <a:pt x="100" y="14"/>
                    </a:lnTo>
                    <a:lnTo>
                      <a:pt x="97" y="14"/>
                    </a:lnTo>
                    <a:lnTo>
                      <a:pt x="91" y="17"/>
                    </a:lnTo>
                    <a:lnTo>
                      <a:pt x="90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0" name="Freeform 1362">
                <a:extLst>
                  <a:ext uri="{FF2B5EF4-FFF2-40B4-BE49-F238E27FC236}">
                    <a16:creationId xmlns:a16="http://schemas.microsoft.com/office/drawing/2014/main" id="{14A789A4-7084-B2D9-FA04-D609F607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748"/>
                <a:ext cx="3" cy="5"/>
              </a:xfrm>
              <a:custGeom>
                <a:avLst/>
                <a:gdLst>
                  <a:gd name="T0" fmla="*/ 6 w 6"/>
                  <a:gd name="T1" fmla="*/ 2 h 11"/>
                  <a:gd name="T2" fmla="*/ 6 w 6"/>
                  <a:gd name="T3" fmla="*/ 0 h 11"/>
                  <a:gd name="T4" fmla="*/ 0 w 6"/>
                  <a:gd name="T5" fmla="*/ 11 h 11"/>
                  <a:gd name="T6" fmla="*/ 6 w 6"/>
                  <a:gd name="T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6" y="2"/>
                    </a:moveTo>
                    <a:lnTo>
                      <a:pt x="6" y="0"/>
                    </a:lnTo>
                    <a:lnTo>
                      <a:pt x="0" y="11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1" name="Freeform 1363">
                <a:extLst>
                  <a:ext uri="{FF2B5EF4-FFF2-40B4-BE49-F238E27FC236}">
                    <a16:creationId xmlns:a16="http://schemas.microsoft.com/office/drawing/2014/main" id="{C4096BF9-6701-78C5-6876-01DE70746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748"/>
                <a:ext cx="3" cy="5"/>
              </a:xfrm>
              <a:custGeom>
                <a:avLst/>
                <a:gdLst>
                  <a:gd name="T0" fmla="*/ 6 w 6"/>
                  <a:gd name="T1" fmla="*/ 2 h 11"/>
                  <a:gd name="T2" fmla="*/ 6 w 6"/>
                  <a:gd name="T3" fmla="*/ 0 h 11"/>
                  <a:gd name="T4" fmla="*/ 0 w 6"/>
                  <a:gd name="T5" fmla="*/ 11 h 11"/>
                  <a:gd name="T6" fmla="*/ 6 w 6"/>
                  <a:gd name="T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6" y="2"/>
                    </a:moveTo>
                    <a:lnTo>
                      <a:pt x="6" y="0"/>
                    </a:lnTo>
                    <a:lnTo>
                      <a:pt x="0" y="11"/>
                    </a:lnTo>
                    <a:lnTo>
                      <a:pt x="6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2" name="Freeform 1364">
                <a:extLst>
                  <a:ext uri="{FF2B5EF4-FFF2-40B4-BE49-F238E27FC236}">
                    <a16:creationId xmlns:a16="http://schemas.microsoft.com/office/drawing/2014/main" id="{62A3F5E6-3DAD-B817-B350-3FDFFD685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720"/>
                <a:ext cx="96" cy="91"/>
              </a:xfrm>
              <a:custGeom>
                <a:avLst/>
                <a:gdLst>
                  <a:gd name="T0" fmla="*/ 137 w 193"/>
                  <a:gd name="T1" fmla="*/ 60 h 183"/>
                  <a:gd name="T2" fmla="*/ 152 w 193"/>
                  <a:gd name="T3" fmla="*/ 49 h 183"/>
                  <a:gd name="T4" fmla="*/ 178 w 193"/>
                  <a:gd name="T5" fmla="*/ 49 h 183"/>
                  <a:gd name="T6" fmla="*/ 191 w 193"/>
                  <a:gd name="T7" fmla="*/ 66 h 183"/>
                  <a:gd name="T8" fmla="*/ 173 w 193"/>
                  <a:gd name="T9" fmla="*/ 84 h 183"/>
                  <a:gd name="T10" fmla="*/ 178 w 193"/>
                  <a:gd name="T11" fmla="*/ 99 h 183"/>
                  <a:gd name="T12" fmla="*/ 191 w 193"/>
                  <a:gd name="T13" fmla="*/ 111 h 183"/>
                  <a:gd name="T14" fmla="*/ 176 w 193"/>
                  <a:gd name="T15" fmla="*/ 123 h 183"/>
                  <a:gd name="T16" fmla="*/ 169 w 193"/>
                  <a:gd name="T17" fmla="*/ 145 h 183"/>
                  <a:gd name="T18" fmla="*/ 170 w 193"/>
                  <a:gd name="T19" fmla="*/ 163 h 183"/>
                  <a:gd name="T20" fmla="*/ 152 w 193"/>
                  <a:gd name="T21" fmla="*/ 158 h 183"/>
                  <a:gd name="T22" fmla="*/ 146 w 193"/>
                  <a:gd name="T23" fmla="*/ 148 h 183"/>
                  <a:gd name="T24" fmla="*/ 143 w 193"/>
                  <a:gd name="T25" fmla="*/ 122 h 183"/>
                  <a:gd name="T26" fmla="*/ 131 w 193"/>
                  <a:gd name="T27" fmla="*/ 126 h 183"/>
                  <a:gd name="T28" fmla="*/ 120 w 193"/>
                  <a:gd name="T29" fmla="*/ 134 h 183"/>
                  <a:gd name="T30" fmla="*/ 102 w 193"/>
                  <a:gd name="T31" fmla="*/ 155 h 183"/>
                  <a:gd name="T32" fmla="*/ 84 w 193"/>
                  <a:gd name="T33" fmla="*/ 151 h 183"/>
                  <a:gd name="T34" fmla="*/ 82 w 193"/>
                  <a:gd name="T35" fmla="*/ 164 h 183"/>
                  <a:gd name="T36" fmla="*/ 93 w 193"/>
                  <a:gd name="T37" fmla="*/ 175 h 183"/>
                  <a:gd name="T38" fmla="*/ 84 w 193"/>
                  <a:gd name="T39" fmla="*/ 183 h 183"/>
                  <a:gd name="T40" fmla="*/ 67 w 193"/>
                  <a:gd name="T41" fmla="*/ 170 h 183"/>
                  <a:gd name="T42" fmla="*/ 47 w 193"/>
                  <a:gd name="T43" fmla="*/ 169 h 183"/>
                  <a:gd name="T44" fmla="*/ 44 w 193"/>
                  <a:gd name="T45" fmla="*/ 152 h 183"/>
                  <a:gd name="T46" fmla="*/ 58 w 193"/>
                  <a:gd name="T47" fmla="*/ 136 h 183"/>
                  <a:gd name="T48" fmla="*/ 52 w 193"/>
                  <a:gd name="T49" fmla="*/ 131 h 183"/>
                  <a:gd name="T50" fmla="*/ 52 w 193"/>
                  <a:gd name="T51" fmla="*/ 128 h 183"/>
                  <a:gd name="T52" fmla="*/ 23 w 193"/>
                  <a:gd name="T53" fmla="*/ 123 h 183"/>
                  <a:gd name="T54" fmla="*/ 15 w 193"/>
                  <a:gd name="T55" fmla="*/ 123 h 183"/>
                  <a:gd name="T56" fmla="*/ 0 w 193"/>
                  <a:gd name="T57" fmla="*/ 114 h 183"/>
                  <a:gd name="T58" fmla="*/ 12 w 193"/>
                  <a:gd name="T59" fmla="*/ 93 h 183"/>
                  <a:gd name="T60" fmla="*/ 9 w 193"/>
                  <a:gd name="T61" fmla="*/ 69 h 183"/>
                  <a:gd name="T62" fmla="*/ 26 w 193"/>
                  <a:gd name="T63" fmla="*/ 66 h 183"/>
                  <a:gd name="T64" fmla="*/ 38 w 193"/>
                  <a:gd name="T65" fmla="*/ 63 h 183"/>
                  <a:gd name="T66" fmla="*/ 53 w 193"/>
                  <a:gd name="T67" fmla="*/ 56 h 183"/>
                  <a:gd name="T68" fmla="*/ 73 w 193"/>
                  <a:gd name="T69" fmla="*/ 35 h 183"/>
                  <a:gd name="T70" fmla="*/ 75 w 193"/>
                  <a:gd name="T71" fmla="*/ 22 h 183"/>
                  <a:gd name="T72" fmla="*/ 91 w 193"/>
                  <a:gd name="T73" fmla="*/ 17 h 183"/>
                  <a:gd name="T74" fmla="*/ 105 w 193"/>
                  <a:gd name="T75" fmla="*/ 11 h 183"/>
                  <a:gd name="T76" fmla="*/ 119 w 193"/>
                  <a:gd name="T77" fmla="*/ 2 h 183"/>
                  <a:gd name="T78" fmla="*/ 128 w 193"/>
                  <a:gd name="T79" fmla="*/ 8 h 183"/>
                  <a:gd name="T80" fmla="*/ 132 w 193"/>
                  <a:gd name="T81" fmla="*/ 22 h 183"/>
                  <a:gd name="T82" fmla="*/ 143 w 193"/>
                  <a:gd name="T83" fmla="*/ 37 h 183"/>
                  <a:gd name="T84" fmla="*/ 128 w 193"/>
                  <a:gd name="T85" fmla="*/ 58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3" h="183">
                    <a:moveTo>
                      <a:pt x="128" y="58"/>
                    </a:moveTo>
                    <a:lnTo>
                      <a:pt x="129" y="58"/>
                    </a:lnTo>
                    <a:lnTo>
                      <a:pt x="137" y="60"/>
                    </a:lnTo>
                    <a:lnTo>
                      <a:pt x="146" y="50"/>
                    </a:lnTo>
                    <a:lnTo>
                      <a:pt x="146" y="49"/>
                    </a:lnTo>
                    <a:lnTo>
                      <a:pt x="152" y="49"/>
                    </a:lnTo>
                    <a:lnTo>
                      <a:pt x="160" y="53"/>
                    </a:lnTo>
                    <a:lnTo>
                      <a:pt x="164" y="44"/>
                    </a:lnTo>
                    <a:lnTo>
                      <a:pt x="178" y="49"/>
                    </a:lnTo>
                    <a:lnTo>
                      <a:pt x="181" y="50"/>
                    </a:lnTo>
                    <a:lnTo>
                      <a:pt x="193" y="63"/>
                    </a:lnTo>
                    <a:lnTo>
                      <a:pt x="191" y="66"/>
                    </a:lnTo>
                    <a:lnTo>
                      <a:pt x="185" y="72"/>
                    </a:lnTo>
                    <a:lnTo>
                      <a:pt x="182" y="78"/>
                    </a:lnTo>
                    <a:lnTo>
                      <a:pt x="173" y="84"/>
                    </a:lnTo>
                    <a:lnTo>
                      <a:pt x="173" y="88"/>
                    </a:lnTo>
                    <a:lnTo>
                      <a:pt x="179" y="90"/>
                    </a:lnTo>
                    <a:lnTo>
                      <a:pt x="178" y="99"/>
                    </a:lnTo>
                    <a:lnTo>
                      <a:pt x="181" y="101"/>
                    </a:lnTo>
                    <a:lnTo>
                      <a:pt x="190" y="110"/>
                    </a:lnTo>
                    <a:lnTo>
                      <a:pt x="191" y="111"/>
                    </a:lnTo>
                    <a:lnTo>
                      <a:pt x="190" y="117"/>
                    </a:lnTo>
                    <a:lnTo>
                      <a:pt x="182" y="117"/>
                    </a:lnTo>
                    <a:lnTo>
                      <a:pt x="176" y="123"/>
                    </a:lnTo>
                    <a:lnTo>
                      <a:pt x="178" y="134"/>
                    </a:lnTo>
                    <a:lnTo>
                      <a:pt x="173" y="137"/>
                    </a:lnTo>
                    <a:lnTo>
                      <a:pt x="169" y="145"/>
                    </a:lnTo>
                    <a:lnTo>
                      <a:pt x="172" y="149"/>
                    </a:lnTo>
                    <a:lnTo>
                      <a:pt x="167" y="154"/>
                    </a:lnTo>
                    <a:lnTo>
                      <a:pt x="170" y="163"/>
                    </a:lnTo>
                    <a:lnTo>
                      <a:pt x="164" y="164"/>
                    </a:lnTo>
                    <a:lnTo>
                      <a:pt x="161" y="160"/>
                    </a:lnTo>
                    <a:lnTo>
                      <a:pt x="152" y="158"/>
                    </a:lnTo>
                    <a:lnTo>
                      <a:pt x="143" y="164"/>
                    </a:lnTo>
                    <a:lnTo>
                      <a:pt x="143" y="151"/>
                    </a:lnTo>
                    <a:lnTo>
                      <a:pt x="146" y="148"/>
                    </a:lnTo>
                    <a:lnTo>
                      <a:pt x="141" y="134"/>
                    </a:lnTo>
                    <a:lnTo>
                      <a:pt x="144" y="128"/>
                    </a:lnTo>
                    <a:lnTo>
                      <a:pt x="143" y="122"/>
                    </a:lnTo>
                    <a:lnTo>
                      <a:pt x="140" y="123"/>
                    </a:lnTo>
                    <a:lnTo>
                      <a:pt x="137" y="129"/>
                    </a:lnTo>
                    <a:lnTo>
                      <a:pt x="131" y="126"/>
                    </a:lnTo>
                    <a:lnTo>
                      <a:pt x="125" y="128"/>
                    </a:lnTo>
                    <a:lnTo>
                      <a:pt x="122" y="131"/>
                    </a:lnTo>
                    <a:lnTo>
                      <a:pt x="120" y="134"/>
                    </a:lnTo>
                    <a:lnTo>
                      <a:pt x="120" y="142"/>
                    </a:lnTo>
                    <a:lnTo>
                      <a:pt x="117" y="155"/>
                    </a:lnTo>
                    <a:lnTo>
                      <a:pt x="102" y="155"/>
                    </a:lnTo>
                    <a:lnTo>
                      <a:pt x="96" y="155"/>
                    </a:lnTo>
                    <a:lnTo>
                      <a:pt x="91" y="152"/>
                    </a:lnTo>
                    <a:lnTo>
                      <a:pt x="84" y="151"/>
                    </a:lnTo>
                    <a:lnTo>
                      <a:pt x="75" y="155"/>
                    </a:lnTo>
                    <a:lnTo>
                      <a:pt x="76" y="161"/>
                    </a:lnTo>
                    <a:lnTo>
                      <a:pt x="82" y="164"/>
                    </a:lnTo>
                    <a:lnTo>
                      <a:pt x="87" y="163"/>
                    </a:lnTo>
                    <a:lnTo>
                      <a:pt x="88" y="170"/>
                    </a:lnTo>
                    <a:lnTo>
                      <a:pt x="93" y="175"/>
                    </a:lnTo>
                    <a:lnTo>
                      <a:pt x="93" y="178"/>
                    </a:lnTo>
                    <a:lnTo>
                      <a:pt x="90" y="178"/>
                    </a:lnTo>
                    <a:lnTo>
                      <a:pt x="84" y="183"/>
                    </a:lnTo>
                    <a:lnTo>
                      <a:pt x="79" y="183"/>
                    </a:lnTo>
                    <a:lnTo>
                      <a:pt x="67" y="175"/>
                    </a:lnTo>
                    <a:lnTo>
                      <a:pt x="67" y="170"/>
                    </a:lnTo>
                    <a:lnTo>
                      <a:pt x="64" y="166"/>
                    </a:lnTo>
                    <a:lnTo>
                      <a:pt x="53" y="164"/>
                    </a:lnTo>
                    <a:lnTo>
                      <a:pt x="47" y="169"/>
                    </a:lnTo>
                    <a:lnTo>
                      <a:pt x="40" y="160"/>
                    </a:lnTo>
                    <a:lnTo>
                      <a:pt x="40" y="154"/>
                    </a:lnTo>
                    <a:lnTo>
                      <a:pt x="44" y="152"/>
                    </a:lnTo>
                    <a:lnTo>
                      <a:pt x="49" y="145"/>
                    </a:lnTo>
                    <a:lnTo>
                      <a:pt x="50" y="139"/>
                    </a:lnTo>
                    <a:lnTo>
                      <a:pt x="58" y="136"/>
                    </a:lnTo>
                    <a:lnTo>
                      <a:pt x="55" y="134"/>
                    </a:lnTo>
                    <a:lnTo>
                      <a:pt x="55" y="131"/>
                    </a:lnTo>
                    <a:lnTo>
                      <a:pt x="52" y="131"/>
                    </a:lnTo>
                    <a:lnTo>
                      <a:pt x="58" y="119"/>
                    </a:lnTo>
                    <a:lnTo>
                      <a:pt x="55" y="119"/>
                    </a:lnTo>
                    <a:lnTo>
                      <a:pt x="52" y="128"/>
                    </a:lnTo>
                    <a:lnTo>
                      <a:pt x="43" y="122"/>
                    </a:lnTo>
                    <a:lnTo>
                      <a:pt x="35" y="125"/>
                    </a:lnTo>
                    <a:lnTo>
                      <a:pt x="23" y="123"/>
                    </a:lnTo>
                    <a:lnTo>
                      <a:pt x="20" y="131"/>
                    </a:lnTo>
                    <a:lnTo>
                      <a:pt x="14" y="129"/>
                    </a:lnTo>
                    <a:lnTo>
                      <a:pt x="15" y="123"/>
                    </a:lnTo>
                    <a:lnTo>
                      <a:pt x="12" y="120"/>
                    </a:lnTo>
                    <a:lnTo>
                      <a:pt x="3" y="119"/>
                    </a:lnTo>
                    <a:lnTo>
                      <a:pt x="0" y="114"/>
                    </a:lnTo>
                    <a:lnTo>
                      <a:pt x="8" y="107"/>
                    </a:lnTo>
                    <a:lnTo>
                      <a:pt x="12" y="96"/>
                    </a:lnTo>
                    <a:lnTo>
                      <a:pt x="12" y="93"/>
                    </a:lnTo>
                    <a:lnTo>
                      <a:pt x="12" y="87"/>
                    </a:lnTo>
                    <a:lnTo>
                      <a:pt x="8" y="81"/>
                    </a:lnTo>
                    <a:lnTo>
                      <a:pt x="9" y="69"/>
                    </a:lnTo>
                    <a:lnTo>
                      <a:pt x="17" y="64"/>
                    </a:lnTo>
                    <a:lnTo>
                      <a:pt x="21" y="67"/>
                    </a:lnTo>
                    <a:lnTo>
                      <a:pt x="26" y="66"/>
                    </a:lnTo>
                    <a:lnTo>
                      <a:pt x="31" y="76"/>
                    </a:lnTo>
                    <a:lnTo>
                      <a:pt x="35" y="78"/>
                    </a:lnTo>
                    <a:lnTo>
                      <a:pt x="38" y="63"/>
                    </a:lnTo>
                    <a:lnTo>
                      <a:pt x="44" y="61"/>
                    </a:lnTo>
                    <a:lnTo>
                      <a:pt x="47" y="63"/>
                    </a:lnTo>
                    <a:lnTo>
                      <a:pt x="53" y="56"/>
                    </a:lnTo>
                    <a:lnTo>
                      <a:pt x="61" y="53"/>
                    </a:lnTo>
                    <a:lnTo>
                      <a:pt x="67" y="37"/>
                    </a:lnTo>
                    <a:lnTo>
                      <a:pt x="73" y="35"/>
                    </a:lnTo>
                    <a:lnTo>
                      <a:pt x="73" y="31"/>
                    </a:lnTo>
                    <a:lnTo>
                      <a:pt x="78" y="28"/>
                    </a:lnTo>
                    <a:lnTo>
                      <a:pt x="75" y="22"/>
                    </a:lnTo>
                    <a:lnTo>
                      <a:pt x="85" y="9"/>
                    </a:lnTo>
                    <a:lnTo>
                      <a:pt x="90" y="11"/>
                    </a:lnTo>
                    <a:lnTo>
                      <a:pt x="91" y="17"/>
                    </a:lnTo>
                    <a:lnTo>
                      <a:pt x="97" y="14"/>
                    </a:lnTo>
                    <a:lnTo>
                      <a:pt x="100" y="14"/>
                    </a:lnTo>
                    <a:lnTo>
                      <a:pt x="105" y="11"/>
                    </a:lnTo>
                    <a:lnTo>
                      <a:pt x="108" y="12"/>
                    </a:lnTo>
                    <a:lnTo>
                      <a:pt x="114" y="8"/>
                    </a:lnTo>
                    <a:lnTo>
                      <a:pt x="119" y="2"/>
                    </a:lnTo>
                    <a:lnTo>
                      <a:pt x="125" y="0"/>
                    </a:lnTo>
                    <a:lnTo>
                      <a:pt x="129" y="2"/>
                    </a:lnTo>
                    <a:lnTo>
                      <a:pt x="128" y="8"/>
                    </a:lnTo>
                    <a:lnTo>
                      <a:pt x="129" y="18"/>
                    </a:lnTo>
                    <a:lnTo>
                      <a:pt x="131" y="20"/>
                    </a:lnTo>
                    <a:lnTo>
                      <a:pt x="132" y="22"/>
                    </a:lnTo>
                    <a:lnTo>
                      <a:pt x="125" y="31"/>
                    </a:lnTo>
                    <a:lnTo>
                      <a:pt x="137" y="32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37" y="41"/>
                    </a:lnTo>
                    <a:lnTo>
                      <a:pt x="128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3" name="Freeform 1365">
                <a:extLst>
                  <a:ext uri="{FF2B5EF4-FFF2-40B4-BE49-F238E27FC236}">
                    <a16:creationId xmlns:a16="http://schemas.microsoft.com/office/drawing/2014/main" id="{16B32CE9-0F19-4493-826A-2FAC6A001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720"/>
                <a:ext cx="96" cy="91"/>
              </a:xfrm>
              <a:custGeom>
                <a:avLst/>
                <a:gdLst>
                  <a:gd name="T0" fmla="*/ 137 w 193"/>
                  <a:gd name="T1" fmla="*/ 60 h 183"/>
                  <a:gd name="T2" fmla="*/ 152 w 193"/>
                  <a:gd name="T3" fmla="*/ 49 h 183"/>
                  <a:gd name="T4" fmla="*/ 178 w 193"/>
                  <a:gd name="T5" fmla="*/ 49 h 183"/>
                  <a:gd name="T6" fmla="*/ 191 w 193"/>
                  <a:gd name="T7" fmla="*/ 66 h 183"/>
                  <a:gd name="T8" fmla="*/ 173 w 193"/>
                  <a:gd name="T9" fmla="*/ 84 h 183"/>
                  <a:gd name="T10" fmla="*/ 178 w 193"/>
                  <a:gd name="T11" fmla="*/ 99 h 183"/>
                  <a:gd name="T12" fmla="*/ 191 w 193"/>
                  <a:gd name="T13" fmla="*/ 111 h 183"/>
                  <a:gd name="T14" fmla="*/ 176 w 193"/>
                  <a:gd name="T15" fmla="*/ 123 h 183"/>
                  <a:gd name="T16" fmla="*/ 169 w 193"/>
                  <a:gd name="T17" fmla="*/ 145 h 183"/>
                  <a:gd name="T18" fmla="*/ 170 w 193"/>
                  <a:gd name="T19" fmla="*/ 163 h 183"/>
                  <a:gd name="T20" fmla="*/ 152 w 193"/>
                  <a:gd name="T21" fmla="*/ 158 h 183"/>
                  <a:gd name="T22" fmla="*/ 146 w 193"/>
                  <a:gd name="T23" fmla="*/ 148 h 183"/>
                  <a:gd name="T24" fmla="*/ 143 w 193"/>
                  <a:gd name="T25" fmla="*/ 122 h 183"/>
                  <a:gd name="T26" fmla="*/ 131 w 193"/>
                  <a:gd name="T27" fmla="*/ 126 h 183"/>
                  <a:gd name="T28" fmla="*/ 120 w 193"/>
                  <a:gd name="T29" fmla="*/ 134 h 183"/>
                  <a:gd name="T30" fmla="*/ 102 w 193"/>
                  <a:gd name="T31" fmla="*/ 155 h 183"/>
                  <a:gd name="T32" fmla="*/ 84 w 193"/>
                  <a:gd name="T33" fmla="*/ 151 h 183"/>
                  <a:gd name="T34" fmla="*/ 82 w 193"/>
                  <a:gd name="T35" fmla="*/ 164 h 183"/>
                  <a:gd name="T36" fmla="*/ 93 w 193"/>
                  <a:gd name="T37" fmla="*/ 175 h 183"/>
                  <a:gd name="T38" fmla="*/ 84 w 193"/>
                  <a:gd name="T39" fmla="*/ 183 h 183"/>
                  <a:gd name="T40" fmla="*/ 67 w 193"/>
                  <a:gd name="T41" fmla="*/ 170 h 183"/>
                  <a:gd name="T42" fmla="*/ 47 w 193"/>
                  <a:gd name="T43" fmla="*/ 169 h 183"/>
                  <a:gd name="T44" fmla="*/ 44 w 193"/>
                  <a:gd name="T45" fmla="*/ 152 h 183"/>
                  <a:gd name="T46" fmla="*/ 58 w 193"/>
                  <a:gd name="T47" fmla="*/ 136 h 183"/>
                  <a:gd name="T48" fmla="*/ 52 w 193"/>
                  <a:gd name="T49" fmla="*/ 131 h 183"/>
                  <a:gd name="T50" fmla="*/ 52 w 193"/>
                  <a:gd name="T51" fmla="*/ 128 h 183"/>
                  <a:gd name="T52" fmla="*/ 23 w 193"/>
                  <a:gd name="T53" fmla="*/ 123 h 183"/>
                  <a:gd name="T54" fmla="*/ 15 w 193"/>
                  <a:gd name="T55" fmla="*/ 123 h 183"/>
                  <a:gd name="T56" fmla="*/ 0 w 193"/>
                  <a:gd name="T57" fmla="*/ 114 h 183"/>
                  <a:gd name="T58" fmla="*/ 12 w 193"/>
                  <a:gd name="T59" fmla="*/ 93 h 183"/>
                  <a:gd name="T60" fmla="*/ 9 w 193"/>
                  <a:gd name="T61" fmla="*/ 69 h 183"/>
                  <a:gd name="T62" fmla="*/ 26 w 193"/>
                  <a:gd name="T63" fmla="*/ 66 h 183"/>
                  <a:gd name="T64" fmla="*/ 38 w 193"/>
                  <a:gd name="T65" fmla="*/ 63 h 183"/>
                  <a:gd name="T66" fmla="*/ 53 w 193"/>
                  <a:gd name="T67" fmla="*/ 56 h 183"/>
                  <a:gd name="T68" fmla="*/ 73 w 193"/>
                  <a:gd name="T69" fmla="*/ 35 h 183"/>
                  <a:gd name="T70" fmla="*/ 75 w 193"/>
                  <a:gd name="T71" fmla="*/ 22 h 183"/>
                  <a:gd name="T72" fmla="*/ 91 w 193"/>
                  <a:gd name="T73" fmla="*/ 17 h 183"/>
                  <a:gd name="T74" fmla="*/ 105 w 193"/>
                  <a:gd name="T75" fmla="*/ 11 h 183"/>
                  <a:gd name="T76" fmla="*/ 119 w 193"/>
                  <a:gd name="T77" fmla="*/ 2 h 183"/>
                  <a:gd name="T78" fmla="*/ 128 w 193"/>
                  <a:gd name="T79" fmla="*/ 8 h 183"/>
                  <a:gd name="T80" fmla="*/ 132 w 193"/>
                  <a:gd name="T81" fmla="*/ 22 h 183"/>
                  <a:gd name="T82" fmla="*/ 143 w 193"/>
                  <a:gd name="T83" fmla="*/ 37 h 183"/>
                  <a:gd name="T84" fmla="*/ 128 w 193"/>
                  <a:gd name="T85" fmla="*/ 58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3" h="183">
                    <a:moveTo>
                      <a:pt x="128" y="58"/>
                    </a:moveTo>
                    <a:lnTo>
                      <a:pt x="129" y="58"/>
                    </a:lnTo>
                    <a:lnTo>
                      <a:pt x="137" y="60"/>
                    </a:lnTo>
                    <a:lnTo>
                      <a:pt x="146" y="50"/>
                    </a:lnTo>
                    <a:lnTo>
                      <a:pt x="146" y="49"/>
                    </a:lnTo>
                    <a:lnTo>
                      <a:pt x="152" y="49"/>
                    </a:lnTo>
                    <a:lnTo>
                      <a:pt x="160" y="53"/>
                    </a:lnTo>
                    <a:lnTo>
                      <a:pt x="164" y="44"/>
                    </a:lnTo>
                    <a:lnTo>
                      <a:pt x="178" y="49"/>
                    </a:lnTo>
                    <a:lnTo>
                      <a:pt x="181" y="50"/>
                    </a:lnTo>
                    <a:lnTo>
                      <a:pt x="193" y="63"/>
                    </a:lnTo>
                    <a:lnTo>
                      <a:pt x="191" y="66"/>
                    </a:lnTo>
                    <a:lnTo>
                      <a:pt x="185" y="72"/>
                    </a:lnTo>
                    <a:lnTo>
                      <a:pt x="182" y="78"/>
                    </a:lnTo>
                    <a:lnTo>
                      <a:pt x="173" y="84"/>
                    </a:lnTo>
                    <a:lnTo>
                      <a:pt x="173" y="88"/>
                    </a:lnTo>
                    <a:lnTo>
                      <a:pt x="179" y="90"/>
                    </a:lnTo>
                    <a:lnTo>
                      <a:pt x="178" y="99"/>
                    </a:lnTo>
                    <a:lnTo>
                      <a:pt x="181" y="101"/>
                    </a:lnTo>
                    <a:lnTo>
                      <a:pt x="190" y="110"/>
                    </a:lnTo>
                    <a:lnTo>
                      <a:pt x="191" y="111"/>
                    </a:lnTo>
                    <a:lnTo>
                      <a:pt x="190" y="117"/>
                    </a:lnTo>
                    <a:lnTo>
                      <a:pt x="182" y="117"/>
                    </a:lnTo>
                    <a:lnTo>
                      <a:pt x="176" y="123"/>
                    </a:lnTo>
                    <a:lnTo>
                      <a:pt x="178" y="134"/>
                    </a:lnTo>
                    <a:lnTo>
                      <a:pt x="173" y="137"/>
                    </a:lnTo>
                    <a:lnTo>
                      <a:pt x="169" y="145"/>
                    </a:lnTo>
                    <a:lnTo>
                      <a:pt x="172" y="149"/>
                    </a:lnTo>
                    <a:lnTo>
                      <a:pt x="167" y="154"/>
                    </a:lnTo>
                    <a:lnTo>
                      <a:pt x="170" y="163"/>
                    </a:lnTo>
                    <a:lnTo>
                      <a:pt x="164" y="164"/>
                    </a:lnTo>
                    <a:lnTo>
                      <a:pt x="161" y="160"/>
                    </a:lnTo>
                    <a:lnTo>
                      <a:pt x="152" y="158"/>
                    </a:lnTo>
                    <a:lnTo>
                      <a:pt x="143" y="164"/>
                    </a:lnTo>
                    <a:lnTo>
                      <a:pt x="143" y="151"/>
                    </a:lnTo>
                    <a:lnTo>
                      <a:pt x="146" y="148"/>
                    </a:lnTo>
                    <a:lnTo>
                      <a:pt x="141" y="134"/>
                    </a:lnTo>
                    <a:lnTo>
                      <a:pt x="144" y="128"/>
                    </a:lnTo>
                    <a:lnTo>
                      <a:pt x="143" y="122"/>
                    </a:lnTo>
                    <a:lnTo>
                      <a:pt x="140" y="123"/>
                    </a:lnTo>
                    <a:lnTo>
                      <a:pt x="137" y="129"/>
                    </a:lnTo>
                    <a:lnTo>
                      <a:pt x="131" y="126"/>
                    </a:lnTo>
                    <a:lnTo>
                      <a:pt x="125" y="128"/>
                    </a:lnTo>
                    <a:lnTo>
                      <a:pt x="122" y="131"/>
                    </a:lnTo>
                    <a:lnTo>
                      <a:pt x="120" y="134"/>
                    </a:lnTo>
                    <a:lnTo>
                      <a:pt x="120" y="142"/>
                    </a:lnTo>
                    <a:lnTo>
                      <a:pt x="117" y="155"/>
                    </a:lnTo>
                    <a:lnTo>
                      <a:pt x="102" y="155"/>
                    </a:lnTo>
                    <a:lnTo>
                      <a:pt x="96" y="155"/>
                    </a:lnTo>
                    <a:lnTo>
                      <a:pt x="91" y="152"/>
                    </a:lnTo>
                    <a:lnTo>
                      <a:pt x="84" y="151"/>
                    </a:lnTo>
                    <a:lnTo>
                      <a:pt x="75" y="155"/>
                    </a:lnTo>
                    <a:lnTo>
                      <a:pt x="76" y="161"/>
                    </a:lnTo>
                    <a:lnTo>
                      <a:pt x="82" y="164"/>
                    </a:lnTo>
                    <a:lnTo>
                      <a:pt x="87" y="163"/>
                    </a:lnTo>
                    <a:lnTo>
                      <a:pt x="88" y="170"/>
                    </a:lnTo>
                    <a:lnTo>
                      <a:pt x="93" y="175"/>
                    </a:lnTo>
                    <a:lnTo>
                      <a:pt x="93" y="178"/>
                    </a:lnTo>
                    <a:lnTo>
                      <a:pt x="90" y="178"/>
                    </a:lnTo>
                    <a:lnTo>
                      <a:pt x="84" y="183"/>
                    </a:lnTo>
                    <a:lnTo>
                      <a:pt x="79" y="183"/>
                    </a:lnTo>
                    <a:lnTo>
                      <a:pt x="67" y="175"/>
                    </a:lnTo>
                    <a:lnTo>
                      <a:pt x="67" y="170"/>
                    </a:lnTo>
                    <a:lnTo>
                      <a:pt x="64" y="166"/>
                    </a:lnTo>
                    <a:lnTo>
                      <a:pt x="53" y="164"/>
                    </a:lnTo>
                    <a:lnTo>
                      <a:pt x="47" y="169"/>
                    </a:lnTo>
                    <a:lnTo>
                      <a:pt x="40" y="160"/>
                    </a:lnTo>
                    <a:lnTo>
                      <a:pt x="40" y="154"/>
                    </a:lnTo>
                    <a:lnTo>
                      <a:pt x="44" y="152"/>
                    </a:lnTo>
                    <a:lnTo>
                      <a:pt x="49" y="145"/>
                    </a:lnTo>
                    <a:lnTo>
                      <a:pt x="50" y="139"/>
                    </a:lnTo>
                    <a:lnTo>
                      <a:pt x="58" y="136"/>
                    </a:lnTo>
                    <a:lnTo>
                      <a:pt x="55" y="134"/>
                    </a:lnTo>
                    <a:lnTo>
                      <a:pt x="55" y="131"/>
                    </a:lnTo>
                    <a:lnTo>
                      <a:pt x="52" y="131"/>
                    </a:lnTo>
                    <a:lnTo>
                      <a:pt x="58" y="119"/>
                    </a:lnTo>
                    <a:lnTo>
                      <a:pt x="55" y="119"/>
                    </a:lnTo>
                    <a:lnTo>
                      <a:pt x="52" y="128"/>
                    </a:lnTo>
                    <a:lnTo>
                      <a:pt x="43" y="122"/>
                    </a:lnTo>
                    <a:lnTo>
                      <a:pt x="35" y="125"/>
                    </a:lnTo>
                    <a:lnTo>
                      <a:pt x="23" y="123"/>
                    </a:lnTo>
                    <a:lnTo>
                      <a:pt x="20" y="131"/>
                    </a:lnTo>
                    <a:lnTo>
                      <a:pt x="14" y="129"/>
                    </a:lnTo>
                    <a:lnTo>
                      <a:pt x="15" y="123"/>
                    </a:lnTo>
                    <a:lnTo>
                      <a:pt x="12" y="120"/>
                    </a:lnTo>
                    <a:lnTo>
                      <a:pt x="3" y="119"/>
                    </a:lnTo>
                    <a:lnTo>
                      <a:pt x="0" y="114"/>
                    </a:lnTo>
                    <a:lnTo>
                      <a:pt x="8" y="107"/>
                    </a:lnTo>
                    <a:lnTo>
                      <a:pt x="12" y="96"/>
                    </a:lnTo>
                    <a:lnTo>
                      <a:pt x="12" y="93"/>
                    </a:lnTo>
                    <a:lnTo>
                      <a:pt x="12" y="87"/>
                    </a:lnTo>
                    <a:lnTo>
                      <a:pt x="8" y="81"/>
                    </a:lnTo>
                    <a:lnTo>
                      <a:pt x="9" y="69"/>
                    </a:lnTo>
                    <a:lnTo>
                      <a:pt x="17" y="64"/>
                    </a:lnTo>
                    <a:lnTo>
                      <a:pt x="21" y="67"/>
                    </a:lnTo>
                    <a:lnTo>
                      <a:pt x="26" y="66"/>
                    </a:lnTo>
                    <a:lnTo>
                      <a:pt x="31" y="76"/>
                    </a:lnTo>
                    <a:lnTo>
                      <a:pt x="35" y="78"/>
                    </a:lnTo>
                    <a:lnTo>
                      <a:pt x="38" y="63"/>
                    </a:lnTo>
                    <a:lnTo>
                      <a:pt x="44" y="61"/>
                    </a:lnTo>
                    <a:lnTo>
                      <a:pt x="47" y="63"/>
                    </a:lnTo>
                    <a:lnTo>
                      <a:pt x="53" y="56"/>
                    </a:lnTo>
                    <a:lnTo>
                      <a:pt x="61" y="53"/>
                    </a:lnTo>
                    <a:lnTo>
                      <a:pt x="67" y="37"/>
                    </a:lnTo>
                    <a:lnTo>
                      <a:pt x="73" y="35"/>
                    </a:lnTo>
                    <a:lnTo>
                      <a:pt x="73" y="31"/>
                    </a:lnTo>
                    <a:lnTo>
                      <a:pt x="78" y="28"/>
                    </a:lnTo>
                    <a:lnTo>
                      <a:pt x="75" y="22"/>
                    </a:lnTo>
                    <a:lnTo>
                      <a:pt x="85" y="9"/>
                    </a:lnTo>
                    <a:lnTo>
                      <a:pt x="90" y="11"/>
                    </a:lnTo>
                    <a:lnTo>
                      <a:pt x="91" y="17"/>
                    </a:lnTo>
                    <a:lnTo>
                      <a:pt x="97" y="14"/>
                    </a:lnTo>
                    <a:lnTo>
                      <a:pt x="100" y="14"/>
                    </a:lnTo>
                    <a:lnTo>
                      <a:pt x="105" y="11"/>
                    </a:lnTo>
                    <a:lnTo>
                      <a:pt x="108" y="12"/>
                    </a:lnTo>
                    <a:lnTo>
                      <a:pt x="114" y="8"/>
                    </a:lnTo>
                    <a:lnTo>
                      <a:pt x="119" y="2"/>
                    </a:lnTo>
                    <a:lnTo>
                      <a:pt x="125" y="0"/>
                    </a:lnTo>
                    <a:lnTo>
                      <a:pt x="129" y="2"/>
                    </a:lnTo>
                    <a:lnTo>
                      <a:pt x="128" y="8"/>
                    </a:lnTo>
                    <a:lnTo>
                      <a:pt x="129" y="18"/>
                    </a:lnTo>
                    <a:lnTo>
                      <a:pt x="131" y="20"/>
                    </a:lnTo>
                    <a:lnTo>
                      <a:pt x="132" y="22"/>
                    </a:lnTo>
                    <a:lnTo>
                      <a:pt x="125" y="31"/>
                    </a:lnTo>
                    <a:lnTo>
                      <a:pt x="137" y="32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37" y="41"/>
                    </a:lnTo>
                    <a:lnTo>
                      <a:pt x="128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4" name="Freeform 1366">
                <a:extLst>
                  <a:ext uri="{FF2B5EF4-FFF2-40B4-BE49-F238E27FC236}">
                    <a16:creationId xmlns:a16="http://schemas.microsoft.com/office/drawing/2014/main" id="{52993F89-515C-2395-410B-A6B313E7D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679"/>
                <a:ext cx="98" cy="50"/>
              </a:xfrm>
              <a:custGeom>
                <a:avLst/>
                <a:gdLst>
                  <a:gd name="T0" fmla="*/ 148 w 196"/>
                  <a:gd name="T1" fmla="*/ 0 h 102"/>
                  <a:gd name="T2" fmla="*/ 108 w 196"/>
                  <a:gd name="T3" fmla="*/ 20 h 102"/>
                  <a:gd name="T4" fmla="*/ 97 w 196"/>
                  <a:gd name="T5" fmla="*/ 26 h 102"/>
                  <a:gd name="T6" fmla="*/ 100 w 196"/>
                  <a:gd name="T7" fmla="*/ 17 h 102"/>
                  <a:gd name="T8" fmla="*/ 38 w 196"/>
                  <a:gd name="T9" fmla="*/ 24 h 102"/>
                  <a:gd name="T10" fmla="*/ 38 w 196"/>
                  <a:gd name="T11" fmla="*/ 38 h 102"/>
                  <a:gd name="T12" fmla="*/ 29 w 196"/>
                  <a:gd name="T13" fmla="*/ 38 h 102"/>
                  <a:gd name="T14" fmla="*/ 19 w 196"/>
                  <a:gd name="T15" fmla="*/ 47 h 102"/>
                  <a:gd name="T16" fmla="*/ 12 w 196"/>
                  <a:gd name="T17" fmla="*/ 56 h 102"/>
                  <a:gd name="T18" fmla="*/ 0 w 196"/>
                  <a:gd name="T19" fmla="*/ 81 h 102"/>
                  <a:gd name="T20" fmla="*/ 14 w 196"/>
                  <a:gd name="T21" fmla="*/ 88 h 102"/>
                  <a:gd name="T22" fmla="*/ 29 w 196"/>
                  <a:gd name="T23" fmla="*/ 75 h 102"/>
                  <a:gd name="T24" fmla="*/ 35 w 196"/>
                  <a:gd name="T25" fmla="*/ 78 h 102"/>
                  <a:gd name="T26" fmla="*/ 44 w 196"/>
                  <a:gd name="T27" fmla="*/ 87 h 102"/>
                  <a:gd name="T28" fmla="*/ 58 w 196"/>
                  <a:gd name="T29" fmla="*/ 85 h 102"/>
                  <a:gd name="T30" fmla="*/ 64 w 196"/>
                  <a:gd name="T31" fmla="*/ 93 h 102"/>
                  <a:gd name="T32" fmla="*/ 73 w 196"/>
                  <a:gd name="T33" fmla="*/ 94 h 102"/>
                  <a:gd name="T34" fmla="*/ 84 w 196"/>
                  <a:gd name="T35" fmla="*/ 102 h 102"/>
                  <a:gd name="T36" fmla="*/ 125 w 196"/>
                  <a:gd name="T37" fmla="*/ 91 h 102"/>
                  <a:gd name="T38" fmla="*/ 134 w 196"/>
                  <a:gd name="T39" fmla="*/ 87 h 102"/>
                  <a:gd name="T40" fmla="*/ 151 w 196"/>
                  <a:gd name="T41" fmla="*/ 87 h 102"/>
                  <a:gd name="T42" fmla="*/ 158 w 196"/>
                  <a:gd name="T43" fmla="*/ 72 h 102"/>
                  <a:gd name="T44" fmla="*/ 172 w 196"/>
                  <a:gd name="T45" fmla="*/ 73 h 102"/>
                  <a:gd name="T46" fmla="*/ 178 w 196"/>
                  <a:gd name="T47" fmla="*/ 73 h 102"/>
                  <a:gd name="T48" fmla="*/ 185 w 196"/>
                  <a:gd name="T49" fmla="*/ 70 h 102"/>
                  <a:gd name="T50" fmla="*/ 193 w 196"/>
                  <a:gd name="T51" fmla="*/ 59 h 102"/>
                  <a:gd name="T52" fmla="*/ 196 w 196"/>
                  <a:gd name="T53" fmla="*/ 55 h 102"/>
                  <a:gd name="T54" fmla="*/ 184 w 196"/>
                  <a:gd name="T55" fmla="*/ 29 h 102"/>
                  <a:gd name="T56" fmla="*/ 172 w 196"/>
                  <a:gd name="T57" fmla="*/ 34 h 102"/>
                  <a:gd name="T58" fmla="*/ 163 w 196"/>
                  <a:gd name="T59" fmla="*/ 23 h 102"/>
                  <a:gd name="T60" fmla="*/ 154 w 196"/>
                  <a:gd name="T61" fmla="*/ 15 h 102"/>
                  <a:gd name="T62" fmla="*/ 144 w 196"/>
                  <a:gd name="T63" fmla="*/ 1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6" h="102">
                    <a:moveTo>
                      <a:pt x="144" y="12"/>
                    </a:moveTo>
                    <a:lnTo>
                      <a:pt x="148" y="0"/>
                    </a:lnTo>
                    <a:lnTo>
                      <a:pt x="114" y="12"/>
                    </a:lnTo>
                    <a:lnTo>
                      <a:pt x="108" y="20"/>
                    </a:lnTo>
                    <a:lnTo>
                      <a:pt x="104" y="21"/>
                    </a:lnTo>
                    <a:lnTo>
                      <a:pt x="97" y="26"/>
                    </a:lnTo>
                    <a:lnTo>
                      <a:pt x="99" y="23"/>
                    </a:lnTo>
                    <a:lnTo>
                      <a:pt x="100" y="17"/>
                    </a:lnTo>
                    <a:lnTo>
                      <a:pt x="84" y="23"/>
                    </a:lnTo>
                    <a:lnTo>
                      <a:pt x="38" y="24"/>
                    </a:lnTo>
                    <a:lnTo>
                      <a:pt x="41" y="31"/>
                    </a:lnTo>
                    <a:lnTo>
                      <a:pt x="38" y="38"/>
                    </a:lnTo>
                    <a:lnTo>
                      <a:pt x="35" y="40"/>
                    </a:lnTo>
                    <a:lnTo>
                      <a:pt x="29" y="38"/>
                    </a:lnTo>
                    <a:lnTo>
                      <a:pt x="28" y="41"/>
                    </a:lnTo>
                    <a:lnTo>
                      <a:pt x="19" y="47"/>
                    </a:lnTo>
                    <a:lnTo>
                      <a:pt x="15" y="52"/>
                    </a:lnTo>
                    <a:lnTo>
                      <a:pt x="12" y="56"/>
                    </a:lnTo>
                    <a:lnTo>
                      <a:pt x="12" y="64"/>
                    </a:lnTo>
                    <a:lnTo>
                      <a:pt x="0" y="81"/>
                    </a:lnTo>
                    <a:lnTo>
                      <a:pt x="5" y="84"/>
                    </a:lnTo>
                    <a:lnTo>
                      <a:pt x="14" y="88"/>
                    </a:lnTo>
                    <a:lnTo>
                      <a:pt x="17" y="84"/>
                    </a:lnTo>
                    <a:lnTo>
                      <a:pt x="29" y="75"/>
                    </a:lnTo>
                    <a:lnTo>
                      <a:pt x="35" y="75"/>
                    </a:lnTo>
                    <a:lnTo>
                      <a:pt x="35" y="78"/>
                    </a:lnTo>
                    <a:lnTo>
                      <a:pt x="41" y="81"/>
                    </a:lnTo>
                    <a:lnTo>
                      <a:pt x="44" y="87"/>
                    </a:lnTo>
                    <a:lnTo>
                      <a:pt x="49" y="84"/>
                    </a:lnTo>
                    <a:lnTo>
                      <a:pt x="58" y="85"/>
                    </a:lnTo>
                    <a:lnTo>
                      <a:pt x="70" y="81"/>
                    </a:lnTo>
                    <a:lnTo>
                      <a:pt x="64" y="93"/>
                    </a:lnTo>
                    <a:lnTo>
                      <a:pt x="73" y="91"/>
                    </a:lnTo>
                    <a:lnTo>
                      <a:pt x="73" y="94"/>
                    </a:lnTo>
                    <a:lnTo>
                      <a:pt x="79" y="96"/>
                    </a:lnTo>
                    <a:lnTo>
                      <a:pt x="84" y="102"/>
                    </a:lnTo>
                    <a:lnTo>
                      <a:pt x="97" y="91"/>
                    </a:lnTo>
                    <a:lnTo>
                      <a:pt x="125" y="91"/>
                    </a:lnTo>
                    <a:lnTo>
                      <a:pt x="131" y="87"/>
                    </a:lnTo>
                    <a:lnTo>
                      <a:pt x="134" y="87"/>
                    </a:lnTo>
                    <a:lnTo>
                      <a:pt x="141" y="90"/>
                    </a:lnTo>
                    <a:lnTo>
                      <a:pt x="151" y="87"/>
                    </a:lnTo>
                    <a:lnTo>
                      <a:pt x="158" y="78"/>
                    </a:lnTo>
                    <a:lnTo>
                      <a:pt x="158" y="72"/>
                    </a:lnTo>
                    <a:lnTo>
                      <a:pt x="163" y="75"/>
                    </a:lnTo>
                    <a:lnTo>
                      <a:pt x="172" y="73"/>
                    </a:lnTo>
                    <a:lnTo>
                      <a:pt x="176" y="75"/>
                    </a:lnTo>
                    <a:lnTo>
                      <a:pt x="178" y="73"/>
                    </a:lnTo>
                    <a:lnTo>
                      <a:pt x="187" y="75"/>
                    </a:lnTo>
                    <a:lnTo>
                      <a:pt x="185" y="70"/>
                    </a:lnTo>
                    <a:lnTo>
                      <a:pt x="185" y="69"/>
                    </a:lnTo>
                    <a:lnTo>
                      <a:pt x="193" y="59"/>
                    </a:lnTo>
                    <a:lnTo>
                      <a:pt x="196" y="56"/>
                    </a:lnTo>
                    <a:lnTo>
                      <a:pt x="196" y="55"/>
                    </a:lnTo>
                    <a:lnTo>
                      <a:pt x="190" y="47"/>
                    </a:lnTo>
                    <a:lnTo>
                      <a:pt x="184" y="29"/>
                    </a:lnTo>
                    <a:lnTo>
                      <a:pt x="178" y="31"/>
                    </a:lnTo>
                    <a:lnTo>
                      <a:pt x="172" y="34"/>
                    </a:lnTo>
                    <a:lnTo>
                      <a:pt x="161" y="31"/>
                    </a:lnTo>
                    <a:lnTo>
                      <a:pt x="163" y="23"/>
                    </a:lnTo>
                    <a:lnTo>
                      <a:pt x="160" y="23"/>
                    </a:lnTo>
                    <a:lnTo>
                      <a:pt x="154" y="15"/>
                    </a:lnTo>
                    <a:lnTo>
                      <a:pt x="151" y="17"/>
                    </a:lnTo>
                    <a:lnTo>
                      <a:pt x="144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5" name="Freeform 1367">
                <a:extLst>
                  <a:ext uri="{FF2B5EF4-FFF2-40B4-BE49-F238E27FC236}">
                    <a16:creationId xmlns:a16="http://schemas.microsoft.com/office/drawing/2014/main" id="{0186C7AF-13FB-23BD-8864-94DE66BE5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679"/>
                <a:ext cx="98" cy="50"/>
              </a:xfrm>
              <a:custGeom>
                <a:avLst/>
                <a:gdLst>
                  <a:gd name="T0" fmla="*/ 151 w 196"/>
                  <a:gd name="T1" fmla="*/ 17 h 102"/>
                  <a:gd name="T2" fmla="*/ 160 w 196"/>
                  <a:gd name="T3" fmla="*/ 23 h 102"/>
                  <a:gd name="T4" fmla="*/ 161 w 196"/>
                  <a:gd name="T5" fmla="*/ 31 h 102"/>
                  <a:gd name="T6" fmla="*/ 178 w 196"/>
                  <a:gd name="T7" fmla="*/ 31 h 102"/>
                  <a:gd name="T8" fmla="*/ 190 w 196"/>
                  <a:gd name="T9" fmla="*/ 47 h 102"/>
                  <a:gd name="T10" fmla="*/ 196 w 196"/>
                  <a:gd name="T11" fmla="*/ 56 h 102"/>
                  <a:gd name="T12" fmla="*/ 185 w 196"/>
                  <a:gd name="T13" fmla="*/ 69 h 102"/>
                  <a:gd name="T14" fmla="*/ 187 w 196"/>
                  <a:gd name="T15" fmla="*/ 75 h 102"/>
                  <a:gd name="T16" fmla="*/ 176 w 196"/>
                  <a:gd name="T17" fmla="*/ 75 h 102"/>
                  <a:gd name="T18" fmla="*/ 163 w 196"/>
                  <a:gd name="T19" fmla="*/ 75 h 102"/>
                  <a:gd name="T20" fmla="*/ 158 w 196"/>
                  <a:gd name="T21" fmla="*/ 78 h 102"/>
                  <a:gd name="T22" fmla="*/ 141 w 196"/>
                  <a:gd name="T23" fmla="*/ 90 h 102"/>
                  <a:gd name="T24" fmla="*/ 131 w 196"/>
                  <a:gd name="T25" fmla="*/ 87 h 102"/>
                  <a:gd name="T26" fmla="*/ 97 w 196"/>
                  <a:gd name="T27" fmla="*/ 91 h 102"/>
                  <a:gd name="T28" fmla="*/ 79 w 196"/>
                  <a:gd name="T29" fmla="*/ 96 h 102"/>
                  <a:gd name="T30" fmla="*/ 73 w 196"/>
                  <a:gd name="T31" fmla="*/ 91 h 102"/>
                  <a:gd name="T32" fmla="*/ 70 w 196"/>
                  <a:gd name="T33" fmla="*/ 81 h 102"/>
                  <a:gd name="T34" fmla="*/ 49 w 196"/>
                  <a:gd name="T35" fmla="*/ 84 h 102"/>
                  <a:gd name="T36" fmla="*/ 41 w 196"/>
                  <a:gd name="T37" fmla="*/ 81 h 102"/>
                  <a:gd name="T38" fmla="*/ 35 w 196"/>
                  <a:gd name="T39" fmla="*/ 75 h 102"/>
                  <a:gd name="T40" fmla="*/ 17 w 196"/>
                  <a:gd name="T41" fmla="*/ 84 h 102"/>
                  <a:gd name="T42" fmla="*/ 5 w 196"/>
                  <a:gd name="T43" fmla="*/ 84 h 102"/>
                  <a:gd name="T44" fmla="*/ 12 w 196"/>
                  <a:gd name="T45" fmla="*/ 64 h 102"/>
                  <a:gd name="T46" fmla="*/ 15 w 196"/>
                  <a:gd name="T47" fmla="*/ 52 h 102"/>
                  <a:gd name="T48" fmla="*/ 28 w 196"/>
                  <a:gd name="T49" fmla="*/ 41 h 102"/>
                  <a:gd name="T50" fmla="*/ 35 w 196"/>
                  <a:gd name="T51" fmla="*/ 40 h 102"/>
                  <a:gd name="T52" fmla="*/ 41 w 196"/>
                  <a:gd name="T53" fmla="*/ 31 h 102"/>
                  <a:gd name="T54" fmla="*/ 84 w 196"/>
                  <a:gd name="T55" fmla="*/ 23 h 102"/>
                  <a:gd name="T56" fmla="*/ 99 w 196"/>
                  <a:gd name="T57" fmla="*/ 23 h 102"/>
                  <a:gd name="T58" fmla="*/ 104 w 196"/>
                  <a:gd name="T59" fmla="*/ 21 h 102"/>
                  <a:gd name="T60" fmla="*/ 114 w 196"/>
                  <a:gd name="T61" fmla="*/ 12 h 102"/>
                  <a:gd name="T62" fmla="*/ 144 w 196"/>
                  <a:gd name="T63" fmla="*/ 1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6" h="102">
                    <a:moveTo>
                      <a:pt x="144" y="12"/>
                    </a:moveTo>
                    <a:lnTo>
                      <a:pt x="151" y="17"/>
                    </a:lnTo>
                    <a:lnTo>
                      <a:pt x="154" y="15"/>
                    </a:lnTo>
                    <a:lnTo>
                      <a:pt x="160" y="23"/>
                    </a:lnTo>
                    <a:lnTo>
                      <a:pt x="163" y="23"/>
                    </a:lnTo>
                    <a:lnTo>
                      <a:pt x="161" y="31"/>
                    </a:lnTo>
                    <a:lnTo>
                      <a:pt x="172" y="34"/>
                    </a:lnTo>
                    <a:lnTo>
                      <a:pt x="178" y="31"/>
                    </a:lnTo>
                    <a:lnTo>
                      <a:pt x="184" y="29"/>
                    </a:lnTo>
                    <a:lnTo>
                      <a:pt x="190" y="47"/>
                    </a:lnTo>
                    <a:lnTo>
                      <a:pt x="196" y="55"/>
                    </a:lnTo>
                    <a:lnTo>
                      <a:pt x="196" y="56"/>
                    </a:lnTo>
                    <a:lnTo>
                      <a:pt x="193" y="59"/>
                    </a:lnTo>
                    <a:lnTo>
                      <a:pt x="185" y="69"/>
                    </a:lnTo>
                    <a:lnTo>
                      <a:pt x="185" y="70"/>
                    </a:lnTo>
                    <a:lnTo>
                      <a:pt x="187" y="75"/>
                    </a:lnTo>
                    <a:lnTo>
                      <a:pt x="178" y="73"/>
                    </a:lnTo>
                    <a:lnTo>
                      <a:pt x="176" y="75"/>
                    </a:lnTo>
                    <a:lnTo>
                      <a:pt x="172" y="73"/>
                    </a:lnTo>
                    <a:lnTo>
                      <a:pt x="163" y="75"/>
                    </a:lnTo>
                    <a:lnTo>
                      <a:pt x="158" y="72"/>
                    </a:lnTo>
                    <a:lnTo>
                      <a:pt x="158" y="78"/>
                    </a:lnTo>
                    <a:lnTo>
                      <a:pt x="151" y="87"/>
                    </a:lnTo>
                    <a:lnTo>
                      <a:pt x="141" y="90"/>
                    </a:lnTo>
                    <a:lnTo>
                      <a:pt x="134" y="87"/>
                    </a:lnTo>
                    <a:lnTo>
                      <a:pt x="131" y="87"/>
                    </a:lnTo>
                    <a:lnTo>
                      <a:pt x="125" y="91"/>
                    </a:lnTo>
                    <a:lnTo>
                      <a:pt x="97" y="91"/>
                    </a:lnTo>
                    <a:lnTo>
                      <a:pt x="84" y="102"/>
                    </a:lnTo>
                    <a:lnTo>
                      <a:pt x="79" y="96"/>
                    </a:lnTo>
                    <a:lnTo>
                      <a:pt x="73" y="94"/>
                    </a:lnTo>
                    <a:lnTo>
                      <a:pt x="73" y="91"/>
                    </a:lnTo>
                    <a:lnTo>
                      <a:pt x="64" y="93"/>
                    </a:lnTo>
                    <a:lnTo>
                      <a:pt x="70" y="81"/>
                    </a:lnTo>
                    <a:lnTo>
                      <a:pt x="58" y="85"/>
                    </a:lnTo>
                    <a:lnTo>
                      <a:pt x="49" y="84"/>
                    </a:lnTo>
                    <a:lnTo>
                      <a:pt x="44" y="87"/>
                    </a:lnTo>
                    <a:lnTo>
                      <a:pt x="41" y="81"/>
                    </a:lnTo>
                    <a:lnTo>
                      <a:pt x="35" y="78"/>
                    </a:lnTo>
                    <a:lnTo>
                      <a:pt x="35" y="75"/>
                    </a:lnTo>
                    <a:lnTo>
                      <a:pt x="29" y="75"/>
                    </a:lnTo>
                    <a:lnTo>
                      <a:pt x="17" y="84"/>
                    </a:lnTo>
                    <a:lnTo>
                      <a:pt x="14" y="88"/>
                    </a:lnTo>
                    <a:lnTo>
                      <a:pt x="5" y="84"/>
                    </a:lnTo>
                    <a:lnTo>
                      <a:pt x="0" y="81"/>
                    </a:lnTo>
                    <a:lnTo>
                      <a:pt x="12" y="64"/>
                    </a:lnTo>
                    <a:lnTo>
                      <a:pt x="12" y="56"/>
                    </a:lnTo>
                    <a:lnTo>
                      <a:pt x="15" y="52"/>
                    </a:lnTo>
                    <a:lnTo>
                      <a:pt x="19" y="47"/>
                    </a:lnTo>
                    <a:lnTo>
                      <a:pt x="28" y="41"/>
                    </a:lnTo>
                    <a:lnTo>
                      <a:pt x="29" y="38"/>
                    </a:lnTo>
                    <a:lnTo>
                      <a:pt x="35" y="40"/>
                    </a:lnTo>
                    <a:lnTo>
                      <a:pt x="38" y="38"/>
                    </a:lnTo>
                    <a:lnTo>
                      <a:pt x="41" y="31"/>
                    </a:lnTo>
                    <a:lnTo>
                      <a:pt x="38" y="24"/>
                    </a:lnTo>
                    <a:lnTo>
                      <a:pt x="84" y="23"/>
                    </a:lnTo>
                    <a:lnTo>
                      <a:pt x="100" y="17"/>
                    </a:lnTo>
                    <a:lnTo>
                      <a:pt x="99" y="23"/>
                    </a:lnTo>
                    <a:lnTo>
                      <a:pt x="97" y="26"/>
                    </a:lnTo>
                    <a:lnTo>
                      <a:pt x="104" y="21"/>
                    </a:lnTo>
                    <a:lnTo>
                      <a:pt x="108" y="20"/>
                    </a:lnTo>
                    <a:lnTo>
                      <a:pt x="114" y="12"/>
                    </a:lnTo>
                    <a:lnTo>
                      <a:pt x="148" y="0"/>
                    </a:lnTo>
                    <a:lnTo>
                      <a:pt x="144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6" name="Freeform 1368">
                <a:extLst>
                  <a:ext uri="{FF2B5EF4-FFF2-40B4-BE49-F238E27FC236}">
                    <a16:creationId xmlns:a16="http://schemas.microsoft.com/office/drawing/2014/main" id="{6965A079-C393-6EDD-4BE1-4C7D62D76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679"/>
                <a:ext cx="98" cy="50"/>
              </a:xfrm>
              <a:custGeom>
                <a:avLst/>
                <a:gdLst>
                  <a:gd name="T0" fmla="*/ 151 w 196"/>
                  <a:gd name="T1" fmla="*/ 17 h 102"/>
                  <a:gd name="T2" fmla="*/ 160 w 196"/>
                  <a:gd name="T3" fmla="*/ 23 h 102"/>
                  <a:gd name="T4" fmla="*/ 161 w 196"/>
                  <a:gd name="T5" fmla="*/ 31 h 102"/>
                  <a:gd name="T6" fmla="*/ 178 w 196"/>
                  <a:gd name="T7" fmla="*/ 31 h 102"/>
                  <a:gd name="T8" fmla="*/ 190 w 196"/>
                  <a:gd name="T9" fmla="*/ 47 h 102"/>
                  <a:gd name="T10" fmla="*/ 196 w 196"/>
                  <a:gd name="T11" fmla="*/ 56 h 102"/>
                  <a:gd name="T12" fmla="*/ 185 w 196"/>
                  <a:gd name="T13" fmla="*/ 69 h 102"/>
                  <a:gd name="T14" fmla="*/ 187 w 196"/>
                  <a:gd name="T15" fmla="*/ 75 h 102"/>
                  <a:gd name="T16" fmla="*/ 176 w 196"/>
                  <a:gd name="T17" fmla="*/ 75 h 102"/>
                  <a:gd name="T18" fmla="*/ 163 w 196"/>
                  <a:gd name="T19" fmla="*/ 75 h 102"/>
                  <a:gd name="T20" fmla="*/ 158 w 196"/>
                  <a:gd name="T21" fmla="*/ 78 h 102"/>
                  <a:gd name="T22" fmla="*/ 141 w 196"/>
                  <a:gd name="T23" fmla="*/ 90 h 102"/>
                  <a:gd name="T24" fmla="*/ 131 w 196"/>
                  <a:gd name="T25" fmla="*/ 87 h 102"/>
                  <a:gd name="T26" fmla="*/ 97 w 196"/>
                  <a:gd name="T27" fmla="*/ 91 h 102"/>
                  <a:gd name="T28" fmla="*/ 79 w 196"/>
                  <a:gd name="T29" fmla="*/ 96 h 102"/>
                  <a:gd name="T30" fmla="*/ 73 w 196"/>
                  <a:gd name="T31" fmla="*/ 91 h 102"/>
                  <a:gd name="T32" fmla="*/ 70 w 196"/>
                  <a:gd name="T33" fmla="*/ 81 h 102"/>
                  <a:gd name="T34" fmla="*/ 49 w 196"/>
                  <a:gd name="T35" fmla="*/ 84 h 102"/>
                  <a:gd name="T36" fmla="*/ 41 w 196"/>
                  <a:gd name="T37" fmla="*/ 81 h 102"/>
                  <a:gd name="T38" fmla="*/ 35 w 196"/>
                  <a:gd name="T39" fmla="*/ 75 h 102"/>
                  <a:gd name="T40" fmla="*/ 17 w 196"/>
                  <a:gd name="T41" fmla="*/ 84 h 102"/>
                  <a:gd name="T42" fmla="*/ 5 w 196"/>
                  <a:gd name="T43" fmla="*/ 84 h 102"/>
                  <a:gd name="T44" fmla="*/ 12 w 196"/>
                  <a:gd name="T45" fmla="*/ 64 h 102"/>
                  <a:gd name="T46" fmla="*/ 15 w 196"/>
                  <a:gd name="T47" fmla="*/ 52 h 102"/>
                  <a:gd name="T48" fmla="*/ 28 w 196"/>
                  <a:gd name="T49" fmla="*/ 41 h 102"/>
                  <a:gd name="T50" fmla="*/ 35 w 196"/>
                  <a:gd name="T51" fmla="*/ 40 h 102"/>
                  <a:gd name="T52" fmla="*/ 41 w 196"/>
                  <a:gd name="T53" fmla="*/ 31 h 102"/>
                  <a:gd name="T54" fmla="*/ 84 w 196"/>
                  <a:gd name="T55" fmla="*/ 23 h 102"/>
                  <a:gd name="T56" fmla="*/ 99 w 196"/>
                  <a:gd name="T57" fmla="*/ 23 h 102"/>
                  <a:gd name="T58" fmla="*/ 104 w 196"/>
                  <a:gd name="T59" fmla="*/ 21 h 102"/>
                  <a:gd name="T60" fmla="*/ 114 w 196"/>
                  <a:gd name="T61" fmla="*/ 12 h 102"/>
                  <a:gd name="T62" fmla="*/ 144 w 196"/>
                  <a:gd name="T63" fmla="*/ 1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6" h="102">
                    <a:moveTo>
                      <a:pt x="144" y="12"/>
                    </a:moveTo>
                    <a:lnTo>
                      <a:pt x="151" y="17"/>
                    </a:lnTo>
                    <a:lnTo>
                      <a:pt x="154" y="15"/>
                    </a:lnTo>
                    <a:lnTo>
                      <a:pt x="160" y="23"/>
                    </a:lnTo>
                    <a:lnTo>
                      <a:pt x="163" y="23"/>
                    </a:lnTo>
                    <a:lnTo>
                      <a:pt x="161" y="31"/>
                    </a:lnTo>
                    <a:lnTo>
                      <a:pt x="172" y="34"/>
                    </a:lnTo>
                    <a:lnTo>
                      <a:pt x="178" y="31"/>
                    </a:lnTo>
                    <a:lnTo>
                      <a:pt x="184" y="29"/>
                    </a:lnTo>
                    <a:lnTo>
                      <a:pt x="190" y="47"/>
                    </a:lnTo>
                    <a:lnTo>
                      <a:pt x="196" y="55"/>
                    </a:lnTo>
                    <a:lnTo>
                      <a:pt x="196" y="56"/>
                    </a:lnTo>
                    <a:lnTo>
                      <a:pt x="193" y="59"/>
                    </a:lnTo>
                    <a:lnTo>
                      <a:pt x="185" y="69"/>
                    </a:lnTo>
                    <a:lnTo>
                      <a:pt x="185" y="70"/>
                    </a:lnTo>
                    <a:lnTo>
                      <a:pt x="187" y="75"/>
                    </a:lnTo>
                    <a:lnTo>
                      <a:pt x="178" y="73"/>
                    </a:lnTo>
                    <a:lnTo>
                      <a:pt x="176" y="75"/>
                    </a:lnTo>
                    <a:lnTo>
                      <a:pt x="172" y="73"/>
                    </a:lnTo>
                    <a:lnTo>
                      <a:pt x="163" y="75"/>
                    </a:lnTo>
                    <a:lnTo>
                      <a:pt x="158" y="72"/>
                    </a:lnTo>
                    <a:lnTo>
                      <a:pt x="158" y="78"/>
                    </a:lnTo>
                    <a:lnTo>
                      <a:pt x="151" y="87"/>
                    </a:lnTo>
                    <a:lnTo>
                      <a:pt x="141" y="90"/>
                    </a:lnTo>
                    <a:lnTo>
                      <a:pt x="134" y="87"/>
                    </a:lnTo>
                    <a:lnTo>
                      <a:pt x="131" y="87"/>
                    </a:lnTo>
                    <a:lnTo>
                      <a:pt x="125" y="91"/>
                    </a:lnTo>
                    <a:lnTo>
                      <a:pt x="97" y="91"/>
                    </a:lnTo>
                    <a:lnTo>
                      <a:pt x="84" y="102"/>
                    </a:lnTo>
                    <a:lnTo>
                      <a:pt x="79" y="96"/>
                    </a:lnTo>
                    <a:lnTo>
                      <a:pt x="73" y="94"/>
                    </a:lnTo>
                    <a:lnTo>
                      <a:pt x="73" y="91"/>
                    </a:lnTo>
                    <a:lnTo>
                      <a:pt x="64" y="93"/>
                    </a:lnTo>
                    <a:lnTo>
                      <a:pt x="70" y="81"/>
                    </a:lnTo>
                    <a:lnTo>
                      <a:pt x="58" y="85"/>
                    </a:lnTo>
                    <a:lnTo>
                      <a:pt x="49" y="84"/>
                    </a:lnTo>
                    <a:lnTo>
                      <a:pt x="44" y="87"/>
                    </a:lnTo>
                    <a:lnTo>
                      <a:pt x="41" y="81"/>
                    </a:lnTo>
                    <a:lnTo>
                      <a:pt x="35" y="78"/>
                    </a:lnTo>
                    <a:lnTo>
                      <a:pt x="35" y="75"/>
                    </a:lnTo>
                    <a:lnTo>
                      <a:pt x="29" y="75"/>
                    </a:lnTo>
                    <a:lnTo>
                      <a:pt x="17" y="84"/>
                    </a:lnTo>
                    <a:lnTo>
                      <a:pt x="14" y="88"/>
                    </a:lnTo>
                    <a:lnTo>
                      <a:pt x="5" y="84"/>
                    </a:lnTo>
                    <a:lnTo>
                      <a:pt x="0" y="81"/>
                    </a:lnTo>
                    <a:lnTo>
                      <a:pt x="12" y="64"/>
                    </a:lnTo>
                    <a:lnTo>
                      <a:pt x="12" y="56"/>
                    </a:lnTo>
                    <a:lnTo>
                      <a:pt x="15" y="52"/>
                    </a:lnTo>
                    <a:lnTo>
                      <a:pt x="19" y="47"/>
                    </a:lnTo>
                    <a:lnTo>
                      <a:pt x="28" y="41"/>
                    </a:lnTo>
                    <a:lnTo>
                      <a:pt x="29" y="38"/>
                    </a:lnTo>
                    <a:lnTo>
                      <a:pt x="35" y="40"/>
                    </a:lnTo>
                    <a:lnTo>
                      <a:pt x="38" y="38"/>
                    </a:lnTo>
                    <a:lnTo>
                      <a:pt x="41" y="31"/>
                    </a:lnTo>
                    <a:lnTo>
                      <a:pt x="38" y="24"/>
                    </a:lnTo>
                    <a:lnTo>
                      <a:pt x="84" y="23"/>
                    </a:lnTo>
                    <a:lnTo>
                      <a:pt x="100" y="17"/>
                    </a:lnTo>
                    <a:lnTo>
                      <a:pt x="99" y="23"/>
                    </a:lnTo>
                    <a:lnTo>
                      <a:pt x="97" y="26"/>
                    </a:lnTo>
                    <a:lnTo>
                      <a:pt x="104" y="21"/>
                    </a:lnTo>
                    <a:lnTo>
                      <a:pt x="108" y="20"/>
                    </a:lnTo>
                    <a:lnTo>
                      <a:pt x="114" y="12"/>
                    </a:lnTo>
                    <a:lnTo>
                      <a:pt x="148" y="0"/>
                    </a:lnTo>
                    <a:lnTo>
                      <a:pt x="144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7" name="Freeform 1369">
                <a:extLst>
                  <a:ext uri="{FF2B5EF4-FFF2-40B4-BE49-F238E27FC236}">
                    <a16:creationId xmlns:a16="http://schemas.microsoft.com/office/drawing/2014/main" id="{AA94ED80-D893-F8EE-9A37-557F21FDF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663"/>
                <a:ext cx="77" cy="44"/>
              </a:xfrm>
              <a:custGeom>
                <a:avLst/>
                <a:gdLst>
                  <a:gd name="T0" fmla="*/ 120 w 153"/>
                  <a:gd name="T1" fmla="*/ 14 h 88"/>
                  <a:gd name="T2" fmla="*/ 112 w 153"/>
                  <a:gd name="T3" fmla="*/ 12 h 88"/>
                  <a:gd name="T4" fmla="*/ 103 w 153"/>
                  <a:gd name="T5" fmla="*/ 12 h 88"/>
                  <a:gd name="T6" fmla="*/ 85 w 153"/>
                  <a:gd name="T7" fmla="*/ 9 h 88"/>
                  <a:gd name="T8" fmla="*/ 59 w 153"/>
                  <a:gd name="T9" fmla="*/ 3 h 88"/>
                  <a:gd name="T10" fmla="*/ 41 w 153"/>
                  <a:gd name="T11" fmla="*/ 0 h 88"/>
                  <a:gd name="T12" fmla="*/ 21 w 153"/>
                  <a:gd name="T13" fmla="*/ 5 h 88"/>
                  <a:gd name="T14" fmla="*/ 4 w 153"/>
                  <a:gd name="T15" fmla="*/ 3 h 88"/>
                  <a:gd name="T16" fmla="*/ 0 w 153"/>
                  <a:gd name="T17" fmla="*/ 9 h 88"/>
                  <a:gd name="T18" fmla="*/ 10 w 153"/>
                  <a:gd name="T19" fmla="*/ 12 h 88"/>
                  <a:gd name="T20" fmla="*/ 10 w 153"/>
                  <a:gd name="T21" fmla="*/ 17 h 88"/>
                  <a:gd name="T22" fmla="*/ 14 w 153"/>
                  <a:gd name="T23" fmla="*/ 28 h 88"/>
                  <a:gd name="T24" fmla="*/ 15 w 153"/>
                  <a:gd name="T25" fmla="*/ 32 h 88"/>
                  <a:gd name="T26" fmla="*/ 15 w 153"/>
                  <a:gd name="T27" fmla="*/ 34 h 88"/>
                  <a:gd name="T28" fmla="*/ 17 w 153"/>
                  <a:gd name="T29" fmla="*/ 43 h 88"/>
                  <a:gd name="T30" fmla="*/ 29 w 153"/>
                  <a:gd name="T31" fmla="*/ 43 h 88"/>
                  <a:gd name="T32" fmla="*/ 30 w 153"/>
                  <a:gd name="T33" fmla="*/ 46 h 88"/>
                  <a:gd name="T34" fmla="*/ 33 w 153"/>
                  <a:gd name="T35" fmla="*/ 31 h 88"/>
                  <a:gd name="T36" fmla="*/ 48 w 153"/>
                  <a:gd name="T37" fmla="*/ 32 h 88"/>
                  <a:gd name="T38" fmla="*/ 56 w 153"/>
                  <a:gd name="T39" fmla="*/ 31 h 88"/>
                  <a:gd name="T40" fmla="*/ 58 w 153"/>
                  <a:gd name="T41" fmla="*/ 32 h 88"/>
                  <a:gd name="T42" fmla="*/ 61 w 153"/>
                  <a:gd name="T43" fmla="*/ 32 h 88"/>
                  <a:gd name="T44" fmla="*/ 73 w 153"/>
                  <a:gd name="T45" fmla="*/ 38 h 88"/>
                  <a:gd name="T46" fmla="*/ 76 w 153"/>
                  <a:gd name="T47" fmla="*/ 41 h 88"/>
                  <a:gd name="T48" fmla="*/ 77 w 153"/>
                  <a:gd name="T49" fmla="*/ 40 h 88"/>
                  <a:gd name="T50" fmla="*/ 80 w 153"/>
                  <a:gd name="T51" fmla="*/ 35 h 88"/>
                  <a:gd name="T52" fmla="*/ 83 w 153"/>
                  <a:gd name="T53" fmla="*/ 35 h 88"/>
                  <a:gd name="T54" fmla="*/ 83 w 153"/>
                  <a:gd name="T55" fmla="*/ 29 h 88"/>
                  <a:gd name="T56" fmla="*/ 91 w 153"/>
                  <a:gd name="T57" fmla="*/ 31 h 88"/>
                  <a:gd name="T58" fmla="*/ 91 w 153"/>
                  <a:gd name="T59" fmla="*/ 35 h 88"/>
                  <a:gd name="T60" fmla="*/ 94 w 153"/>
                  <a:gd name="T61" fmla="*/ 37 h 88"/>
                  <a:gd name="T62" fmla="*/ 103 w 153"/>
                  <a:gd name="T63" fmla="*/ 37 h 88"/>
                  <a:gd name="T64" fmla="*/ 106 w 153"/>
                  <a:gd name="T65" fmla="*/ 40 h 88"/>
                  <a:gd name="T66" fmla="*/ 112 w 153"/>
                  <a:gd name="T67" fmla="*/ 43 h 88"/>
                  <a:gd name="T68" fmla="*/ 112 w 153"/>
                  <a:gd name="T69" fmla="*/ 47 h 88"/>
                  <a:gd name="T70" fmla="*/ 105 w 153"/>
                  <a:gd name="T71" fmla="*/ 50 h 88"/>
                  <a:gd name="T72" fmla="*/ 97 w 153"/>
                  <a:gd name="T73" fmla="*/ 61 h 88"/>
                  <a:gd name="T74" fmla="*/ 94 w 153"/>
                  <a:gd name="T75" fmla="*/ 63 h 88"/>
                  <a:gd name="T76" fmla="*/ 92 w 153"/>
                  <a:gd name="T77" fmla="*/ 66 h 88"/>
                  <a:gd name="T78" fmla="*/ 95 w 153"/>
                  <a:gd name="T79" fmla="*/ 67 h 88"/>
                  <a:gd name="T80" fmla="*/ 95 w 153"/>
                  <a:gd name="T81" fmla="*/ 69 h 88"/>
                  <a:gd name="T82" fmla="*/ 109 w 153"/>
                  <a:gd name="T83" fmla="*/ 76 h 88"/>
                  <a:gd name="T84" fmla="*/ 106 w 153"/>
                  <a:gd name="T85" fmla="*/ 82 h 88"/>
                  <a:gd name="T86" fmla="*/ 106 w 153"/>
                  <a:gd name="T87" fmla="*/ 82 h 88"/>
                  <a:gd name="T88" fmla="*/ 109 w 153"/>
                  <a:gd name="T89" fmla="*/ 82 h 88"/>
                  <a:gd name="T90" fmla="*/ 117 w 153"/>
                  <a:gd name="T91" fmla="*/ 85 h 88"/>
                  <a:gd name="T92" fmla="*/ 118 w 153"/>
                  <a:gd name="T93" fmla="*/ 88 h 88"/>
                  <a:gd name="T94" fmla="*/ 123 w 153"/>
                  <a:gd name="T95" fmla="*/ 87 h 88"/>
                  <a:gd name="T96" fmla="*/ 126 w 153"/>
                  <a:gd name="T97" fmla="*/ 79 h 88"/>
                  <a:gd name="T98" fmla="*/ 124 w 153"/>
                  <a:gd name="T99" fmla="*/ 73 h 88"/>
                  <a:gd name="T100" fmla="*/ 129 w 153"/>
                  <a:gd name="T101" fmla="*/ 67 h 88"/>
                  <a:gd name="T102" fmla="*/ 129 w 153"/>
                  <a:gd name="T103" fmla="*/ 64 h 88"/>
                  <a:gd name="T104" fmla="*/ 129 w 153"/>
                  <a:gd name="T105" fmla="*/ 60 h 88"/>
                  <a:gd name="T106" fmla="*/ 130 w 153"/>
                  <a:gd name="T107" fmla="*/ 60 h 88"/>
                  <a:gd name="T108" fmla="*/ 139 w 153"/>
                  <a:gd name="T109" fmla="*/ 63 h 88"/>
                  <a:gd name="T110" fmla="*/ 143 w 153"/>
                  <a:gd name="T111" fmla="*/ 58 h 88"/>
                  <a:gd name="T112" fmla="*/ 153 w 153"/>
                  <a:gd name="T113" fmla="*/ 50 h 88"/>
                  <a:gd name="T114" fmla="*/ 139 w 153"/>
                  <a:gd name="T115" fmla="*/ 43 h 88"/>
                  <a:gd name="T116" fmla="*/ 149 w 153"/>
                  <a:gd name="T117" fmla="*/ 32 h 88"/>
                  <a:gd name="T118" fmla="*/ 130 w 153"/>
                  <a:gd name="T119" fmla="*/ 20 h 88"/>
                  <a:gd name="T120" fmla="*/ 120 w 153"/>
                  <a:gd name="T121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3" h="88">
                    <a:moveTo>
                      <a:pt x="120" y="14"/>
                    </a:moveTo>
                    <a:lnTo>
                      <a:pt x="112" y="12"/>
                    </a:lnTo>
                    <a:lnTo>
                      <a:pt x="103" y="12"/>
                    </a:lnTo>
                    <a:lnTo>
                      <a:pt x="85" y="9"/>
                    </a:lnTo>
                    <a:lnTo>
                      <a:pt x="59" y="3"/>
                    </a:lnTo>
                    <a:lnTo>
                      <a:pt x="41" y="0"/>
                    </a:lnTo>
                    <a:lnTo>
                      <a:pt x="21" y="5"/>
                    </a:lnTo>
                    <a:lnTo>
                      <a:pt x="4" y="3"/>
                    </a:lnTo>
                    <a:lnTo>
                      <a:pt x="0" y="9"/>
                    </a:lnTo>
                    <a:lnTo>
                      <a:pt x="10" y="12"/>
                    </a:lnTo>
                    <a:lnTo>
                      <a:pt x="10" y="17"/>
                    </a:lnTo>
                    <a:lnTo>
                      <a:pt x="14" y="28"/>
                    </a:lnTo>
                    <a:lnTo>
                      <a:pt x="15" y="32"/>
                    </a:lnTo>
                    <a:lnTo>
                      <a:pt x="15" y="34"/>
                    </a:lnTo>
                    <a:lnTo>
                      <a:pt x="17" y="43"/>
                    </a:lnTo>
                    <a:lnTo>
                      <a:pt x="29" y="43"/>
                    </a:lnTo>
                    <a:lnTo>
                      <a:pt x="30" y="46"/>
                    </a:lnTo>
                    <a:lnTo>
                      <a:pt x="33" y="31"/>
                    </a:lnTo>
                    <a:lnTo>
                      <a:pt x="48" y="32"/>
                    </a:lnTo>
                    <a:lnTo>
                      <a:pt x="56" y="31"/>
                    </a:lnTo>
                    <a:lnTo>
                      <a:pt x="58" y="32"/>
                    </a:lnTo>
                    <a:lnTo>
                      <a:pt x="61" y="32"/>
                    </a:lnTo>
                    <a:lnTo>
                      <a:pt x="73" y="38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80" y="35"/>
                    </a:lnTo>
                    <a:lnTo>
                      <a:pt x="83" y="35"/>
                    </a:lnTo>
                    <a:lnTo>
                      <a:pt x="83" y="29"/>
                    </a:lnTo>
                    <a:lnTo>
                      <a:pt x="91" y="31"/>
                    </a:lnTo>
                    <a:lnTo>
                      <a:pt x="91" y="35"/>
                    </a:lnTo>
                    <a:lnTo>
                      <a:pt x="94" y="37"/>
                    </a:lnTo>
                    <a:lnTo>
                      <a:pt x="103" y="37"/>
                    </a:lnTo>
                    <a:lnTo>
                      <a:pt x="106" y="40"/>
                    </a:lnTo>
                    <a:lnTo>
                      <a:pt x="112" y="43"/>
                    </a:lnTo>
                    <a:lnTo>
                      <a:pt x="112" y="47"/>
                    </a:lnTo>
                    <a:lnTo>
                      <a:pt x="105" y="50"/>
                    </a:lnTo>
                    <a:lnTo>
                      <a:pt x="97" y="61"/>
                    </a:lnTo>
                    <a:lnTo>
                      <a:pt x="94" y="63"/>
                    </a:lnTo>
                    <a:lnTo>
                      <a:pt x="92" y="66"/>
                    </a:lnTo>
                    <a:lnTo>
                      <a:pt x="95" y="67"/>
                    </a:lnTo>
                    <a:lnTo>
                      <a:pt x="95" y="69"/>
                    </a:lnTo>
                    <a:lnTo>
                      <a:pt x="109" y="76"/>
                    </a:lnTo>
                    <a:lnTo>
                      <a:pt x="106" y="82"/>
                    </a:lnTo>
                    <a:lnTo>
                      <a:pt x="106" y="82"/>
                    </a:lnTo>
                    <a:lnTo>
                      <a:pt x="109" y="82"/>
                    </a:lnTo>
                    <a:lnTo>
                      <a:pt x="117" y="85"/>
                    </a:lnTo>
                    <a:lnTo>
                      <a:pt x="118" y="88"/>
                    </a:lnTo>
                    <a:lnTo>
                      <a:pt x="123" y="87"/>
                    </a:lnTo>
                    <a:lnTo>
                      <a:pt x="126" y="79"/>
                    </a:lnTo>
                    <a:lnTo>
                      <a:pt x="124" y="73"/>
                    </a:lnTo>
                    <a:lnTo>
                      <a:pt x="129" y="67"/>
                    </a:lnTo>
                    <a:lnTo>
                      <a:pt x="129" y="64"/>
                    </a:lnTo>
                    <a:lnTo>
                      <a:pt x="129" y="60"/>
                    </a:lnTo>
                    <a:lnTo>
                      <a:pt x="130" y="60"/>
                    </a:lnTo>
                    <a:lnTo>
                      <a:pt x="139" y="63"/>
                    </a:lnTo>
                    <a:lnTo>
                      <a:pt x="143" y="58"/>
                    </a:lnTo>
                    <a:lnTo>
                      <a:pt x="153" y="50"/>
                    </a:lnTo>
                    <a:lnTo>
                      <a:pt x="139" y="43"/>
                    </a:lnTo>
                    <a:lnTo>
                      <a:pt x="149" y="32"/>
                    </a:lnTo>
                    <a:lnTo>
                      <a:pt x="130" y="20"/>
                    </a:lnTo>
                    <a:lnTo>
                      <a:pt x="12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8" name="Freeform 1370">
                <a:extLst>
                  <a:ext uri="{FF2B5EF4-FFF2-40B4-BE49-F238E27FC236}">
                    <a16:creationId xmlns:a16="http://schemas.microsoft.com/office/drawing/2014/main" id="{16A7B3AB-71CE-B443-70BB-1ED812ECB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663"/>
                <a:ext cx="77" cy="44"/>
              </a:xfrm>
              <a:custGeom>
                <a:avLst/>
                <a:gdLst>
                  <a:gd name="T0" fmla="*/ 120 w 153"/>
                  <a:gd name="T1" fmla="*/ 14 h 88"/>
                  <a:gd name="T2" fmla="*/ 130 w 153"/>
                  <a:gd name="T3" fmla="*/ 20 h 88"/>
                  <a:gd name="T4" fmla="*/ 149 w 153"/>
                  <a:gd name="T5" fmla="*/ 32 h 88"/>
                  <a:gd name="T6" fmla="*/ 139 w 153"/>
                  <a:gd name="T7" fmla="*/ 43 h 88"/>
                  <a:gd name="T8" fmla="*/ 153 w 153"/>
                  <a:gd name="T9" fmla="*/ 50 h 88"/>
                  <a:gd name="T10" fmla="*/ 143 w 153"/>
                  <a:gd name="T11" fmla="*/ 58 h 88"/>
                  <a:gd name="T12" fmla="*/ 139 w 153"/>
                  <a:gd name="T13" fmla="*/ 63 h 88"/>
                  <a:gd name="T14" fmla="*/ 130 w 153"/>
                  <a:gd name="T15" fmla="*/ 60 h 88"/>
                  <a:gd name="T16" fmla="*/ 129 w 153"/>
                  <a:gd name="T17" fmla="*/ 60 h 88"/>
                  <a:gd name="T18" fmla="*/ 129 w 153"/>
                  <a:gd name="T19" fmla="*/ 64 h 88"/>
                  <a:gd name="T20" fmla="*/ 129 w 153"/>
                  <a:gd name="T21" fmla="*/ 67 h 88"/>
                  <a:gd name="T22" fmla="*/ 124 w 153"/>
                  <a:gd name="T23" fmla="*/ 73 h 88"/>
                  <a:gd name="T24" fmla="*/ 126 w 153"/>
                  <a:gd name="T25" fmla="*/ 79 h 88"/>
                  <a:gd name="T26" fmla="*/ 123 w 153"/>
                  <a:gd name="T27" fmla="*/ 87 h 88"/>
                  <a:gd name="T28" fmla="*/ 118 w 153"/>
                  <a:gd name="T29" fmla="*/ 88 h 88"/>
                  <a:gd name="T30" fmla="*/ 117 w 153"/>
                  <a:gd name="T31" fmla="*/ 85 h 88"/>
                  <a:gd name="T32" fmla="*/ 109 w 153"/>
                  <a:gd name="T33" fmla="*/ 82 h 88"/>
                  <a:gd name="T34" fmla="*/ 106 w 153"/>
                  <a:gd name="T35" fmla="*/ 82 h 88"/>
                  <a:gd name="T36" fmla="*/ 106 w 153"/>
                  <a:gd name="T37" fmla="*/ 82 h 88"/>
                  <a:gd name="T38" fmla="*/ 109 w 153"/>
                  <a:gd name="T39" fmla="*/ 76 h 88"/>
                  <a:gd name="T40" fmla="*/ 95 w 153"/>
                  <a:gd name="T41" fmla="*/ 69 h 88"/>
                  <a:gd name="T42" fmla="*/ 95 w 153"/>
                  <a:gd name="T43" fmla="*/ 67 h 88"/>
                  <a:gd name="T44" fmla="*/ 92 w 153"/>
                  <a:gd name="T45" fmla="*/ 66 h 88"/>
                  <a:gd name="T46" fmla="*/ 94 w 153"/>
                  <a:gd name="T47" fmla="*/ 63 h 88"/>
                  <a:gd name="T48" fmla="*/ 97 w 153"/>
                  <a:gd name="T49" fmla="*/ 61 h 88"/>
                  <a:gd name="T50" fmla="*/ 105 w 153"/>
                  <a:gd name="T51" fmla="*/ 50 h 88"/>
                  <a:gd name="T52" fmla="*/ 112 w 153"/>
                  <a:gd name="T53" fmla="*/ 47 h 88"/>
                  <a:gd name="T54" fmla="*/ 112 w 153"/>
                  <a:gd name="T55" fmla="*/ 43 h 88"/>
                  <a:gd name="T56" fmla="*/ 106 w 153"/>
                  <a:gd name="T57" fmla="*/ 40 h 88"/>
                  <a:gd name="T58" fmla="*/ 103 w 153"/>
                  <a:gd name="T59" fmla="*/ 37 h 88"/>
                  <a:gd name="T60" fmla="*/ 94 w 153"/>
                  <a:gd name="T61" fmla="*/ 37 h 88"/>
                  <a:gd name="T62" fmla="*/ 91 w 153"/>
                  <a:gd name="T63" fmla="*/ 35 h 88"/>
                  <a:gd name="T64" fmla="*/ 91 w 153"/>
                  <a:gd name="T65" fmla="*/ 31 h 88"/>
                  <a:gd name="T66" fmla="*/ 83 w 153"/>
                  <a:gd name="T67" fmla="*/ 29 h 88"/>
                  <a:gd name="T68" fmla="*/ 83 w 153"/>
                  <a:gd name="T69" fmla="*/ 35 h 88"/>
                  <a:gd name="T70" fmla="*/ 80 w 153"/>
                  <a:gd name="T71" fmla="*/ 35 h 88"/>
                  <a:gd name="T72" fmla="*/ 77 w 153"/>
                  <a:gd name="T73" fmla="*/ 40 h 88"/>
                  <a:gd name="T74" fmla="*/ 76 w 153"/>
                  <a:gd name="T75" fmla="*/ 41 h 88"/>
                  <a:gd name="T76" fmla="*/ 73 w 153"/>
                  <a:gd name="T77" fmla="*/ 38 h 88"/>
                  <a:gd name="T78" fmla="*/ 61 w 153"/>
                  <a:gd name="T79" fmla="*/ 32 h 88"/>
                  <a:gd name="T80" fmla="*/ 58 w 153"/>
                  <a:gd name="T81" fmla="*/ 32 h 88"/>
                  <a:gd name="T82" fmla="*/ 56 w 153"/>
                  <a:gd name="T83" fmla="*/ 31 h 88"/>
                  <a:gd name="T84" fmla="*/ 48 w 153"/>
                  <a:gd name="T85" fmla="*/ 32 h 88"/>
                  <a:gd name="T86" fmla="*/ 33 w 153"/>
                  <a:gd name="T87" fmla="*/ 31 h 88"/>
                  <a:gd name="T88" fmla="*/ 30 w 153"/>
                  <a:gd name="T89" fmla="*/ 46 h 88"/>
                  <a:gd name="T90" fmla="*/ 29 w 153"/>
                  <a:gd name="T91" fmla="*/ 43 h 88"/>
                  <a:gd name="T92" fmla="*/ 17 w 153"/>
                  <a:gd name="T93" fmla="*/ 43 h 88"/>
                  <a:gd name="T94" fmla="*/ 15 w 153"/>
                  <a:gd name="T95" fmla="*/ 34 h 88"/>
                  <a:gd name="T96" fmla="*/ 15 w 153"/>
                  <a:gd name="T97" fmla="*/ 32 h 88"/>
                  <a:gd name="T98" fmla="*/ 14 w 153"/>
                  <a:gd name="T99" fmla="*/ 28 h 88"/>
                  <a:gd name="T100" fmla="*/ 10 w 153"/>
                  <a:gd name="T101" fmla="*/ 17 h 88"/>
                  <a:gd name="T102" fmla="*/ 10 w 153"/>
                  <a:gd name="T103" fmla="*/ 12 h 88"/>
                  <a:gd name="T104" fmla="*/ 0 w 153"/>
                  <a:gd name="T105" fmla="*/ 9 h 88"/>
                  <a:gd name="T106" fmla="*/ 4 w 153"/>
                  <a:gd name="T107" fmla="*/ 3 h 88"/>
                  <a:gd name="T108" fmla="*/ 21 w 153"/>
                  <a:gd name="T109" fmla="*/ 5 h 88"/>
                  <a:gd name="T110" fmla="*/ 41 w 153"/>
                  <a:gd name="T111" fmla="*/ 0 h 88"/>
                  <a:gd name="T112" fmla="*/ 59 w 153"/>
                  <a:gd name="T113" fmla="*/ 3 h 88"/>
                  <a:gd name="T114" fmla="*/ 85 w 153"/>
                  <a:gd name="T115" fmla="*/ 9 h 88"/>
                  <a:gd name="T116" fmla="*/ 103 w 153"/>
                  <a:gd name="T117" fmla="*/ 12 h 88"/>
                  <a:gd name="T118" fmla="*/ 112 w 153"/>
                  <a:gd name="T119" fmla="*/ 12 h 88"/>
                  <a:gd name="T120" fmla="*/ 120 w 153"/>
                  <a:gd name="T121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3" h="88">
                    <a:moveTo>
                      <a:pt x="120" y="14"/>
                    </a:moveTo>
                    <a:lnTo>
                      <a:pt x="130" y="20"/>
                    </a:lnTo>
                    <a:lnTo>
                      <a:pt x="149" y="32"/>
                    </a:lnTo>
                    <a:lnTo>
                      <a:pt x="139" y="43"/>
                    </a:lnTo>
                    <a:lnTo>
                      <a:pt x="153" y="50"/>
                    </a:lnTo>
                    <a:lnTo>
                      <a:pt x="143" y="58"/>
                    </a:lnTo>
                    <a:lnTo>
                      <a:pt x="139" y="63"/>
                    </a:lnTo>
                    <a:lnTo>
                      <a:pt x="130" y="60"/>
                    </a:lnTo>
                    <a:lnTo>
                      <a:pt x="129" y="60"/>
                    </a:lnTo>
                    <a:lnTo>
                      <a:pt x="129" y="64"/>
                    </a:lnTo>
                    <a:lnTo>
                      <a:pt x="129" y="67"/>
                    </a:lnTo>
                    <a:lnTo>
                      <a:pt x="124" y="73"/>
                    </a:lnTo>
                    <a:lnTo>
                      <a:pt x="126" y="79"/>
                    </a:lnTo>
                    <a:lnTo>
                      <a:pt x="123" y="87"/>
                    </a:lnTo>
                    <a:lnTo>
                      <a:pt x="118" y="88"/>
                    </a:lnTo>
                    <a:lnTo>
                      <a:pt x="117" y="85"/>
                    </a:lnTo>
                    <a:lnTo>
                      <a:pt x="109" y="82"/>
                    </a:lnTo>
                    <a:lnTo>
                      <a:pt x="106" y="82"/>
                    </a:lnTo>
                    <a:lnTo>
                      <a:pt x="106" y="82"/>
                    </a:lnTo>
                    <a:lnTo>
                      <a:pt x="109" y="76"/>
                    </a:lnTo>
                    <a:lnTo>
                      <a:pt x="95" y="69"/>
                    </a:lnTo>
                    <a:lnTo>
                      <a:pt x="95" y="67"/>
                    </a:lnTo>
                    <a:lnTo>
                      <a:pt x="92" y="66"/>
                    </a:lnTo>
                    <a:lnTo>
                      <a:pt x="94" y="63"/>
                    </a:lnTo>
                    <a:lnTo>
                      <a:pt x="97" y="61"/>
                    </a:lnTo>
                    <a:lnTo>
                      <a:pt x="105" y="50"/>
                    </a:lnTo>
                    <a:lnTo>
                      <a:pt x="112" y="47"/>
                    </a:lnTo>
                    <a:lnTo>
                      <a:pt x="112" y="43"/>
                    </a:lnTo>
                    <a:lnTo>
                      <a:pt x="106" y="40"/>
                    </a:lnTo>
                    <a:lnTo>
                      <a:pt x="103" y="37"/>
                    </a:lnTo>
                    <a:lnTo>
                      <a:pt x="94" y="37"/>
                    </a:lnTo>
                    <a:lnTo>
                      <a:pt x="91" y="35"/>
                    </a:lnTo>
                    <a:lnTo>
                      <a:pt x="91" y="31"/>
                    </a:lnTo>
                    <a:lnTo>
                      <a:pt x="83" y="29"/>
                    </a:lnTo>
                    <a:lnTo>
                      <a:pt x="83" y="35"/>
                    </a:lnTo>
                    <a:lnTo>
                      <a:pt x="80" y="35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3" y="38"/>
                    </a:lnTo>
                    <a:lnTo>
                      <a:pt x="61" y="32"/>
                    </a:lnTo>
                    <a:lnTo>
                      <a:pt x="58" y="32"/>
                    </a:lnTo>
                    <a:lnTo>
                      <a:pt x="56" y="31"/>
                    </a:lnTo>
                    <a:lnTo>
                      <a:pt x="48" y="32"/>
                    </a:lnTo>
                    <a:lnTo>
                      <a:pt x="33" y="31"/>
                    </a:lnTo>
                    <a:lnTo>
                      <a:pt x="30" y="46"/>
                    </a:lnTo>
                    <a:lnTo>
                      <a:pt x="29" y="43"/>
                    </a:lnTo>
                    <a:lnTo>
                      <a:pt x="17" y="43"/>
                    </a:lnTo>
                    <a:lnTo>
                      <a:pt x="15" y="34"/>
                    </a:lnTo>
                    <a:lnTo>
                      <a:pt x="15" y="32"/>
                    </a:lnTo>
                    <a:lnTo>
                      <a:pt x="14" y="28"/>
                    </a:lnTo>
                    <a:lnTo>
                      <a:pt x="10" y="17"/>
                    </a:lnTo>
                    <a:lnTo>
                      <a:pt x="10" y="12"/>
                    </a:lnTo>
                    <a:lnTo>
                      <a:pt x="0" y="9"/>
                    </a:lnTo>
                    <a:lnTo>
                      <a:pt x="4" y="3"/>
                    </a:lnTo>
                    <a:lnTo>
                      <a:pt x="21" y="5"/>
                    </a:lnTo>
                    <a:lnTo>
                      <a:pt x="41" y="0"/>
                    </a:lnTo>
                    <a:lnTo>
                      <a:pt x="59" y="3"/>
                    </a:lnTo>
                    <a:lnTo>
                      <a:pt x="85" y="9"/>
                    </a:lnTo>
                    <a:lnTo>
                      <a:pt x="103" y="12"/>
                    </a:lnTo>
                    <a:lnTo>
                      <a:pt x="112" y="12"/>
                    </a:lnTo>
                    <a:lnTo>
                      <a:pt x="12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9" name="Freeform 1371">
                <a:extLst>
                  <a:ext uri="{FF2B5EF4-FFF2-40B4-BE49-F238E27FC236}">
                    <a16:creationId xmlns:a16="http://schemas.microsoft.com/office/drawing/2014/main" id="{F12D9660-83DE-9DC1-5049-CA526C16E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663"/>
                <a:ext cx="77" cy="44"/>
              </a:xfrm>
              <a:custGeom>
                <a:avLst/>
                <a:gdLst>
                  <a:gd name="T0" fmla="*/ 120 w 153"/>
                  <a:gd name="T1" fmla="*/ 14 h 88"/>
                  <a:gd name="T2" fmla="*/ 130 w 153"/>
                  <a:gd name="T3" fmla="*/ 20 h 88"/>
                  <a:gd name="T4" fmla="*/ 149 w 153"/>
                  <a:gd name="T5" fmla="*/ 32 h 88"/>
                  <a:gd name="T6" fmla="*/ 139 w 153"/>
                  <a:gd name="T7" fmla="*/ 43 h 88"/>
                  <a:gd name="T8" fmla="*/ 153 w 153"/>
                  <a:gd name="T9" fmla="*/ 50 h 88"/>
                  <a:gd name="T10" fmla="*/ 143 w 153"/>
                  <a:gd name="T11" fmla="*/ 58 h 88"/>
                  <a:gd name="T12" fmla="*/ 139 w 153"/>
                  <a:gd name="T13" fmla="*/ 63 h 88"/>
                  <a:gd name="T14" fmla="*/ 130 w 153"/>
                  <a:gd name="T15" fmla="*/ 60 h 88"/>
                  <a:gd name="T16" fmla="*/ 129 w 153"/>
                  <a:gd name="T17" fmla="*/ 60 h 88"/>
                  <a:gd name="T18" fmla="*/ 129 w 153"/>
                  <a:gd name="T19" fmla="*/ 64 h 88"/>
                  <a:gd name="T20" fmla="*/ 129 w 153"/>
                  <a:gd name="T21" fmla="*/ 67 h 88"/>
                  <a:gd name="T22" fmla="*/ 124 w 153"/>
                  <a:gd name="T23" fmla="*/ 73 h 88"/>
                  <a:gd name="T24" fmla="*/ 126 w 153"/>
                  <a:gd name="T25" fmla="*/ 79 h 88"/>
                  <a:gd name="T26" fmla="*/ 123 w 153"/>
                  <a:gd name="T27" fmla="*/ 87 h 88"/>
                  <a:gd name="T28" fmla="*/ 118 w 153"/>
                  <a:gd name="T29" fmla="*/ 88 h 88"/>
                  <a:gd name="T30" fmla="*/ 117 w 153"/>
                  <a:gd name="T31" fmla="*/ 85 h 88"/>
                  <a:gd name="T32" fmla="*/ 109 w 153"/>
                  <a:gd name="T33" fmla="*/ 82 h 88"/>
                  <a:gd name="T34" fmla="*/ 106 w 153"/>
                  <a:gd name="T35" fmla="*/ 82 h 88"/>
                  <a:gd name="T36" fmla="*/ 106 w 153"/>
                  <a:gd name="T37" fmla="*/ 82 h 88"/>
                  <a:gd name="T38" fmla="*/ 109 w 153"/>
                  <a:gd name="T39" fmla="*/ 76 h 88"/>
                  <a:gd name="T40" fmla="*/ 95 w 153"/>
                  <a:gd name="T41" fmla="*/ 69 h 88"/>
                  <a:gd name="T42" fmla="*/ 95 w 153"/>
                  <a:gd name="T43" fmla="*/ 67 h 88"/>
                  <a:gd name="T44" fmla="*/ 92 w 153"/>
                  <a:gd name="T45" fmla="*/ 66 h 88"/>
                  <a:gd name="T46" fmla="*/ 94 w 153"/>
                  <a:gd name="T47" fmla="*/ 63 h 88"/>
                  <a:gd name="T48" fmla="*/ 97 w 153"/>
                  <a:gd name="T49" fmla="*/ 61 h 88"/>
                  <a:gd name="T50" fmla="*/ 105 w 153"/>
                  <a:gd name="T51" fmla="*/ 50 h 88"/>
                  <a:gd name="T52" fmla="*/ 112 w 153"/>
                  <a:gd name="T53" fmla="*/ 47 h 88"/>
                  <a:gd name="T54" fmla="*/ 112 w 153"/>
                  <a:gd name="T55" fmla="*/ 43 h 88"/>
                  <a:gd name="T56" fmla="*/ 106 w 153"/>
                  <a:gd name="T57" fmla="*/ 40 h 88"/>
                  <a:gd name="T58" fmla="*/ 103 w 153"/>
                  <a:gd name="T59" fmla="*/ 37 h 88"/>
                  <a:gd name="T60" fmla="*/ 94 w 153"/>
                  <a:gd name="T61" fmla="*/ 37 h 88"/>
                  <a:gd name="T62" fmla="*/ 91 w 153"/>
                  <a:gd name="T63" fmla="*/ 35 h 88"/>
                  <a:gd name="T64" fmla="*/ 91 w 153"/>
                  <a:gd name="T65" fmla="*/ 31 h 88"/>
                  <a:gd name="T66" fmla="*/ 83 w 153"/>
                  <a:gd name="T67" fmla="*/ 29 h 88"/>
                  <a:gd name="T68" fmla="*/ 83 w 153"/>
                  <a:gd name="T69" fmla="*/ 35 h 88"/>
                  <a:gd name="T70" fmla="*/ 80 w 153"/>
                  <a:gd name="T71" fmla="*/ 35 h 88"/>
                  <a:gd name="T72" fmla="*/ 77 w 153"/>
                  <a:gd name="T73" fmla="*/ 40 h 88"/>
                  <a:gd name="T74" fmla="*/ 76 w 153"/>
                  <a:gd name="T75" fmla="*/ 41 h 88"/>
                  <a:gd name="T76" fmla="*/ 73 w 153"/>
                  <a:gd name="T77" fmla="*/ 38 h 88"/>
                  <a:gd name="T78" fmla="*/ 61 w 153"/>
                  <a:gd name="T79" fmla="*/ 32 h 88"/>
                  <a:gd name="T80" fmla="*/ 58 w 153"/>
                  <a:gd name="T81" fmla="*/ 32 h 88"/>
                  <a:gd name="T82" fmla="*/ 56 w 153"/>
                  <a:gd name="T83" fmla="*/ 31 h 88"/>
                  <a:gd name="T84" fmla="*/ 48 w 153"/>
                  <a:gd name="T85" fmla="*/ 32 h 88"/>
                  <a:gd name="T86" fmla="*/ 33 w 153"/>
                  <a:gd name="T87" fmla="*/ 31 h 88"/>
                  <a:gd name="T88" fmla="*/ 30 w 153"/>
                  <a:gd name="T89" fmla="*/ 46 h 88"/>
                  <a:gd name="T90" fmla="*/ 29 w 153"/>
                  <a:gd name="T91" fmla="*/ 43 h 88"/>
                  <a:gd name="T92" fmla="*/ 17 w 153"/>
                  <a:gd name="T93" fmla="*/ 43 h 88"/>
                  <a:gd name="T94" fmla="*/ 15 w 153"/>
                  <a:gd name="T95" fmla="*/ 34 h 88"/>
                  <a:gd name="T96" fmla="*/ 15 w 153"/>
                  <a:gd name="T97" fmla="*/ 32 h 88"/>
                  <a:gd name="T98" fmla="*/ 14 w 153"/>
                  <a:gd name="T99" fmla="*/ 28 h 88"/>
                  <a:gd name="T100" fmla="*/ 10 w 153"/>
                  <a:gd name="T101" fmla="*/ 17 h 88"/>
                  <a:gd name="T102" fmla="*/ 10 w 153"/>
                  <a:gd name="T103" fmla="*/ 12 h 88"/>
                  <a:gd name="T104" fmla="*/ 0 w 153"/>
                  <a:gd name="T105" fmla="*/ 9 h 88"/>
                  <a:gd name="T106" fmla="*/ 4 w 153"/>
                  <a:gd name="T107" fmla="*/ 3 h 88"/>
                  <a:gd name="T108" fmla="*/ 21 w 153"/>
                  <a:gd name="T109" fmla="*/ 5 h 88"/>
                  <a:gd name="T110" fmla="*/ 41 w 153"/>
                  <a:gd name="T111" fmla="*/ 0 h 88"/>
                  <a:gd name="T112" fmla="*/ 59 w 153"/>
                  <a:gd name="T113" fmla="*/ 3 h 88"/>
                  <a:gd name="T114" fmla="*/ 85 w 153"/>
                  <a:gd name="T115" fmla="*/ 9 h 88"/>
                  <a:gd name="T116" fmla="*/ 103 w 153"/>
                  <a:gd name="T117" fmla="*/ 12 h 88"/>
                  <a:gd name="T118" fmla="*/ 112 w 153"/>
                  <a:gd name="T119" fmla="*/ 12 h 88"/>
                  <a:gd name="T120" fmla="*/ 120 w 153"/>
                  <a:gd name="T121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3" h="88">
                    <a:moveTo>
                      <a:pt x="120" y="14"/>
                    </a:moveTo>
                    <a:lnTo>
                      <a:pt x="130" y="20"/>
                    </a:lnTo>
                    <a:lnTo>
                      <a:pt x="149" y="32"/>
                    </a:lnTo>
                    <a:lnTo>
                      <a:pt x="139" y="43"/>
                    </a:lnTo>
                    <a:lnTo>
                      <a:pt x="153" y="50"/>
                    </a:lnTo>
                    <a:lnTo>
                      <a:pt x="143" y="58"/>
                    </a:lnTo>
                    <a:lnTo>
                      <a:pt x="139" y="63"/>
                    </a:lnTo>
                    <a:lnTo>
                      <a:pt x="130" y="60"/>
                    </a:lnTo>
                    <a:lnTo>
                      <a:pt x="129" y="60"/>
                    </a:lnTo>
                    <a:lnTo>
                      <a:pt x="129" y="64"/>
                    </a:lnTo>
                    <a:lnTo>
                      <a:pt x="129" y="67"/>
                    </a:lnTo>
                    <a:lnTo>
                      <a:pt x="124" y="73"/>
                    </a:lnTo>
                    <a:lnTo>
                      <a:pt x="126" y="79"/>
                    </a:lnTo>
                    <a:lnTo>
                      <a:pt x="123" y="87"/>
                    </a:lnTo>
                    <a:lnTo>
                      <a:pt x="118" y="88"/>
                    </a:lnTo>
                    <a:lnTo>
                      <a:pt x="117" y="85"/>
                    </a:lnTo>
                    <a:lnTo>
                      <a:pt x="109" y="82"/>
                    </a:lnTo>
                    <a:lnTo>
                      <a:pt x="106" y="82"/>
                    </a:lnTo>
                    <a:lnTo>
                      <a:pt x="106" y="82"/>
                    </a:lnTo>
                    <a:lnTo>
                      <a:pt x="109" y="76"/>
                    </a:lnTo>
                    <a:lnTo>
                      <a:pt x="95" y="69"/>
                    </a:lnTo>
                    <a:lnTo>
                      <a:pt x="95" y="67"/>
                    </a:lnTo>
                    <a:lnTo>
                      <a:pt x="92" y="66"/>
                    </a:lnTo>
                    <a:lnTo>
                      <a:pt x="94" y="63"/>
                    </a:lnTo>
                    <a:lnTo>
                      <a:pt x="97" y="61"/>
                    </a:lnTo>
                    <a:lnTo>
                      <a:pt x="105" y="50"/>
                    </a:lnTo>
                    <a:lnTo>
                      <a:pt x="112" y="47"/>
                    </a:lnTo>
                    <a:lnTo>
                      <a:pt x="112" y="43"/>
                    </a:lnTo>
                    <a:lnTo>
                      <a:pt x="106" y="40"/>
                    </a:lnTo>
                    <a:lnTo>
                      <a:pt x="103" y="37"/>
                    </a:lnTo>
                    <a:lnTo>
                      <a:pt x="94" y="37"/>
                    </a:lnTo>
                    <a:lnTo>
                      <a:pt x="91" y="35"/>
                    </a:lnTo>
                    <a:lnTo>
                      <a:pt x="91" y="31"/>
                    </a:lnTo>
                    <a:lnTo>
                      <a:pt x="83" y="29"/>
                    </a:lnTo>
                    <a:lnTo>
                      <a:pt x="83" y="35"/>
                    </a:lnTo>
                    <a:lnTo>
                      <a:pt x="80" y="35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3" y="38"/>
                    </a:lnTo>
                    <a:lnTo>
                      <a:pt x="61" y="32"/>
                    </a:lnTo>
                    <a:lnTo>
                      <a:pt x="58" y="32"/>
                    </a:lnTo>
                    <a:lnTo>
                      <a:pt x="56" y="31"/>
                    </a:lnTo>
                    <a:lnTo>
                      <a:pt x="48" y="32"/>
                    </a:lnTo>
                    <a:lnTo>
                      <a:pt x="33" y="31"/>
                    </a:lnTo>
                    <a:lnTo>
                      <a:pt x="30" y="46"/>
                    </a:lnTo>
                    <a:lnTo>
                      <a:pt x="29" y="43"/>
                    </a:lnTo>
                    <a:lnTo>
                      <a:pt x="17" y="43"/>
                    </a:lnTo>
                    <a:lnTo>
                      <a:pt x="15" y="34"/>
                    </a:lnTo>
                    <a:lnTo>
                      <a:pt x="15" y="32"/>
                    </a:lnTo>
                    <a:lnTo>
                      <a:pt x="14" y="28"/>
                    </a:lnTo>
                    <a:lnTo>
                      <a:pt x="10" y="17"/>
                    </a:lnTo>
                    <a:lnTo>
                      <a:pt x="10" y="12"/>
                    </a:lnTo>
                    <a:lnTo>
                      <a:pt x="0" y="9"/>
                    </a:lnTo>
                    <a:lnTo>
                      <a:pt x="4" y="3"/>
                    </a:lnTo>
                    <a:lnTo>
                      <a:pt x="21" y="5"/>
                    </a:lnTo>
                    <a:lnTo>
                      <a:pt x="41" y="0"/>
                    </a:lnTo>
                    <a:lnTo>
                      <a:pt x="59" y="3"/>
                    </a:lnTo>
                    <a:lnTo>
                      <a:pt x="85" y="9"/>
                    </a:lnTo>
                    <a:lnTo>
                      <a:pt x="103" y="12"/>
                    </a:lnTo>
                    <a:lnTo>
                      <a:pt x="112" y="12"/>
                    </a:lnTo>
                    <a:lnTo>
                      <a:pt x="12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0" name="Freeform 1372">
                <a:extLst>
                  <a:ext uri="{FF2B5EF4-FFF2-40B4-BE49-F238E27FC236}">
                    <a16:creationId xmlns:a16="http://schemas.microsoft.com/office/drawing/2014/main" id="{65C1756F-364B-C320-0FA5-5B16B9372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638"/>
                <a:ext cx="110" cy="120"/>
              </a:xfrm>
              <a:custGeom>
                <a:avLst/>
                <a:gdLst>
                  <a:gd name="T0" fmla="*/ 23 w 220"/>
                  <a:gd name="T1" fmla="*/ 15 h 240"/>
                  <a:gd name="T2" fmla="*/ 16 w 220"/>
                  <a:gd name="T3" fmla="*/ 41 h 240"/>
                  <a:gd name="T4" fmla="*/ 16 w 220"/>
                  <a:gd name="T5" fmla="*/ 51 h 240"/>
                  <a:gd name="T6" fmla="*/ 3 w 220"/>
                  <a:gd name="T7" fmla="*/ 82 h 240"/>
                  <a:gd name="T8" fmla="*/ 2 w 220"/>
                  <a:gd name="T9" fmla="*/ 94 h 240"/>
                  <a:gd name="T10" fmla="*/ 22 w 220"/>
                  <a:gd name="T11" fmla="*/ 111 h 240"/>
                  <a:gd name="T12" fmla="*/ 29 w 220"/>
                  <a:gd name="T13" fmla="*/ 124 h 240"/>
                  <a:gd name="T14" fmla="*/ 43 w 220"/>
                  <a:gd name="T15" fmla="*/ 130 h 240"/>
                  <a:gd name="T16" fmla="*/ 52 w 220"/>
                  <a:gd name="T17" fmla="*/ 141 h 240"/>
                  <a:gd name="T18" fmla="*/ 64 w 220"/>
                  <a:gd name="T19" fmla="*/ 149 h 240"/>
                  <a:gd name="T20" fmla="*/ 81 w 220"/>
                  <a:gd name="T21" fmla="*/ 159 h 240"/>
                  <a:gd name="T22" fmla="*/ 98 w 220"/>
                  <a:gd name="T23" fmla="*/ 146 h 240"/>
                  <a:gd name="T24" fmla="*/ 105 w 220"/>
                  <a:gd name="T25" fmla="*/ 132 h 240"/>
                  <a:gd name="T26" fmla="*/ 111 w 220"/>
                  <a:gd name="T27" fmla="*/ 141 h 240"/>
                  <a:gd name="T28" fmla="*/ 126 w 220"/>
                  <a:gd name="T29" fmla="*/ 155 h 240"/>
                  <a:gd name="T30" fmla="*/ 105 w 220"/>
                  <a:gd name="T31" fmla="*/ 174 h 240"/>
                  <a:gd name="T32" fmla="*/ 93 w 220"/>
                  <a:gd name="T33" fmla="*/ 179 h 240"/>
                  <a:gd name="T34" fmla="*/ 102 w 220"/>
                  <a:gd name="T35" fmla="*/ 188 h 240"/>
                  <a:gd name="T36" fmla="*/ 113 w 220"/>
                  <a:gd name="T37" fmla="*/ 203 h 240"/>
                  <a:gd name="T38" fmla="*/ 119 w 220"/>
                  <a:gd name="T39" fmla="*/ 208 h 240"/>
                  <a:gd name="T40" fmla="*/ 111 w 220"/>
                  <a:gd name="T41" fmla="*/ 222 h 240"/>
                  <a:gd name="T42" fmla="*/ 119 w 220"/>
                  <a:gd name="T43" fmla="*/ 220 h 240"/>
                  <a:gd name="T44" fmla="*/ 134 w 220"/>
                  <a:gd name="T45" fmla="*/ 226 h 240"/>
                  <a:gd name="T46" fmla="*/ 148 w 220"/>
                  <a:gd name="T47" fmla="*/ 238 h 240"/>
                  <a:gd name="T48" fmla="*/ 161 w 220"/>
                  <a:gd name="T49" fmla="*/ 223 h 240"/>
                  <a:gd name="T50" fmla="*/ 178 w 220"/>
                  <a:gd name="T51" fmla="*/ 215 h 240"/>
                  <a:gd name="T52" fmla="*/ 190 w 220"/>
                  <a:gd name="T53" fmla="*/ 193 h 240"/>
                  <a:gd name="T54" fmla="*/ 202 w 220"/>
                  <a:gd name="T55" fmla="*/ 171 h 240"/>
                  <a:gd name="T56" fmla="*/ 214 w 220"/>
                  <a:gd name="T57" fmla="*/ 176 h 240"/>
                  <a:gd name="T58" fmla="*/ 208 w 220"/>
                  <a:gd name="T59" fmla="*/ 153 h 240"/>
                  <a:gd name="T60" fmla="*/ 196 w 220"/>
                  <a:gd name="T61" fmla="*/ 146 h 240"/>
                  <a:gd name="T62" fmla="*/ 192 w 220"/>
                  <a:gd name="T63" fmla="*/ 133 h 240"/>
                  <a:gd name="T64" fmla="*/ 170 w 220"/>
                  <a:gd name="T65" fmla="*/ 133 h 240"/>
                  <a:gd name="T66" fmla="*/ 163 w 220"/>
                  <a:gd name="T67" fmla="*/ 118 h 240"/>
                  <a:gd name="T68" fmla="*/ 172 w 220"/>
                  <a:gd name="T69" fmla="*/ 98 h 240"/>
                  <a:gd name="T70" fmla="*/ 195 w 220"/>
                  <a:gd name="T71" fmla="*/ 88 h 240"/>
                  <a:gd name="T72" fmla="*/ 196 w 220"/>
                  <a:gd name="T73" fmla="*/ 77 h 240"/>
                  <a:gd name="T74" fmla="*/ 211 w 220"/>
                  <a:gd name="T75" fmla="*/ 74 h 240"/>
                  <a:gd name="T76" fmla="*/ 211 w 220"/>
                  <a:gd name="T77" fmla="*/ 60 h 240"/>
                  <a:gd name="T78" fmla="*/ 186 w 220"/>
                  <a:gd name="T79" fmla="*/ 60 h 240"/>
                  <a:gd name="T80" fmla="*/ 178 w 220"/>
                  <a:gd name="T81" fmla="*/ 51 h 240"/>
                  <a:gd name="T82" fmla="*/ 163 w 220"/>
                  <a:gd name="T83" fmla="*/ 33 h 240"/>
                  <a:gd name="T84" fmla="*/ 114 w 220"/>
                  <a:gd name="T85" fmla="*/ 4 h 240"/>
                  <a:gd name="T86" fmla="*/ 66 w 220"/>
                  <a:gd name="T87" fmla="*/ 1 h 240"/>
                  <a:gd name="T88" fmla="*/ 40 w 220"/>
                  <a:gd name="T89" fmla="*/ 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0" h="240">
                    <a:moveTo>
                      <a:pt x="40" y="3"/>
                    </a:moveTo>
                    <a:lnTo>
                      <a:pt x="29" y="9"/>
                    </a:lnTo>
                    <a:lnTo>
                      <a:pt x="23" y="15"/>
                    </a:lnTo>
                    <a:lnTo>
                      <a:pt x="14" y="24"/>
                    </a:lnTo>
                    <a:lnTo>
                      <a:pt x="16" y="33"/>
                    </a:lnTo>
                    <a:lnTo>
                      <a:pt x="16" y="41"/>
                    </a:lnTo>
                    <a:lnTo>
                      <a:pt x="17" y="51"/>
                    </a:lnTo>
                    <a:lnTo>
                      <a:pt x="22" y="56"/>
                    </a:lnTo>
                    <a:lnTo>
                      <a:pt x="16" y="51"/>
                    </a:lnTo>
                    <a:lnTo>
                      <a:pt x="2" y="63"/>
                    </a:lnTo>
                    <a:lnTo>
                      <a:pt x="0" y="73"/>
                    </a:lnTo>
                    <a:lnTo>
                      <a:pt x="3" y="82"/>
                    </a:lnTo>
                    <a:lnTo>
                      <a:pt x="9" y="86"/>
                    </a:lnTo>
                    <a:lnTo>
                      <a:pt x="3" y="91"/>
                    </a:lnTo>
                    <a:lnTo>
                      <a:pt x="2" y="94"/>
                    </a:lnTo>
                    <a:lnTo>
                      <a:pt x="13" y="101"/>
                    </a:lnTo>
                    <a:lnTo>
                      <a:pt x="17" y="109"/>
                    </a:lnTo>
                    <a:lnTo>
                      <a:pt x="22" y="111"/>
                    </a:lnTo>
                    <a:lnTo>
                      <a:pt x="23" y="115"/>
                    </a:lnTo>
                    <a:lnTo>
                      <a:pt x="25" y="115"/>
                    </a:lnTo>
                    <a:lnTo>
                      <a:pt x="29" y="124"/>
                    </a:lnTo>
                    <a:lnTo>
                      <a:pt x="37" y="127"/>
                    </a:lnTo>
                    <a:lnTo>
                      <a:pt x="38" y="130"/>
                    </a:lnTo>
                    <a:lnTo>
                      <a:pt x="43" y="130"/>
                    </a:lnTo>
                    <a:lnTo>
                      <a:pt x="44" y="135"/>
                    </a:lnTo>
                    <a:lnTo>
                      <a:pt x="49" y="133"/>
                    </a:lnTo>
                    <a:lnTo>
                      <a:pt x="52" y="141"/>
                    </a:lnTo>
                    <a:lnTo>
                      <a:pt x="57" y="146"/>
                    </a:lnTo>
                    <a:lnTo>
                      <a:pt x="57" y="149"/>
                    </a:lnTo>
                    <a:lnTo>
                      <a:pt x="64" y="149"/>
                    </a:lnTo>
                    <a:lnTo>
                      <a:pt x="70" y="153"/>
                    </a:lnTo>
                    <a:lnTo>
                      <a:pt x="75" y="158"/>
                    </a:lnTo>
                    <a:lnTo>
                      <a:pt x="81" y="159"/>
                    </a:lnTo>
                    <a:lnTo>
                      <a:pt x="91" y="153"/>
                    </a:lnTo>
                    <a:lnTo>
                      <a:pt x="93" y="149"/>
                    </a:lnTo>
                    <a:lnTo>
                      <a:pt x="98" y="146"/>
                    </a:lnTo>
                    <a:lnTo>
                      <a:pt x="96" y="142"/>
                    </a:lnTo>
                    <a:lnTo>
                      <a:pt x="102" y="141"/>
                    </a:lnTo>
                    <a:lnTo>
                      <a:pt x="105" y="132"/>
                    </a:lnTo>
                    <a:lnTo>
                      <a:pt x="110" y="130"/>
                    </a:lnTo>
                    <a:lnTo>
                      <a:pt x="108" y="132"/>
                    </a:lnTo>
                    <a:lnTo>
                      <a:pt x="111" y="141"/>
                    </a:lnTo>
                    <a:lnTo>
                      <a:pt x="116" y="146"/>
                    </a:lnTo>
                    <a:lnTo>
                      <a:pt x="119" y="153"/>
                    </a:lnTo>
                    <a:lnTo>
                      <a:pt x="126" y="155"/>
                    </a:lnTo>
                    <a:lnTo>
                      <a:pt x="111" y="161"/>
                    </a:lnTo>
                    <a:lnTo>
                      <a:pt x="111" y="171"/>
                    </a:lnTo>
                    <a:lnTo>
                      <a:pt x="105" y="174"/>
                    </a:lnTo>
                    <a:lnTo>
                      <a:pt x="105" y="180"/>
                    </a:lnTo>
                    <a:lnTo>
                      <a:pt x="99" y="185"/>
                    </a:lnTo>
                    <a:lnTo>
                      <a:pt x="93" y="179"/>
                    </a:lnTo>
                    <a:lnTo>
                      <a:pt x="88" y="184"/>
                    </a:lnTo>
                    <a:lnTo>
                      <a:pt x="93" y="187"/>
                    </a:lnTo>
                    <a:lnTo>
                      <a:pt x="102" y="188"/>
                    </a:lnTo>
                    <a:lnTo>
                      <a:pt x="96" y="191"/>
                    </a:lnTo>
                    <a:lnTo>
                      <a:pt x="105" y="200"/>
                    </a:lnTo>
                    <a:lnTo>
                      <a:pt x="113" y="203"/>
                    </a:lnTo>
                    <a:lnTo>
                      <a:pt x="114" y="206"/>
                    </a:lnTo>
                    <a:lnTo>
                      <a:pt x="114" y="208"/>
                    </a:lnTo>
                    <a:lnTo>
                      <a:pt x="119" y="208"/>
                    </a:lnTo>
                    <a:lnTo>
                      <a:pt x="123" y="211"/>
                    </a:lnTo>
                    <a:lnTo>
                      <a:pt x="120" y="217"/>
                    </a:lnTo>
                    <a:lnTo>
                      <a:pt x="111" y="222"/>
                    </a:lnTo>
                    <a:lnTo>
                      <a:pt x="108" y="222"/>
                    </a:lnTo>
                    <a:lnTo>
                      <a:pt x="102" y="231"/>
                    </a:lnTo>
                    <a:lnTo>
                      <a:pt x="119" y="220"/>
                    </a:lnTo>
                    <a:lnTo>
                      <a:pt x="126" y="220"/>
                    </a:lnTo>
                    <a:lnTo>
                      <a:pt x="126" y="231"/>
                    </a:lnTo>
                    <a:lnTo>
                      <a:pt x="134" y="226"/>
                    </a:lnTo>
                    <a:lnTo>
                      <a:pt x="138" y="229"/>
                    </a:lnTo>
                    <a:lnTo>
                      <a:pt x="143" y="228"/>
                    </a:lnTo>
                    <a:lnTo>
                      <a:pt x="148" y="238"/>
                    </a:lnTo>
                    <a:lnTo>
                      <a:pt x="152" y="240"/>
                    </a:lnTo>
                    <a:lnTo>
                      <a:pt x="155" y="225"/>
                    </a:lnTo>
                    <a:lnTo>
                      <a:pt x="161" y="223"/>
                    </a:lnTo>
                    <a:lnTo>
                      <a:pt x="164" y="225"/>
                    </a:lnTo>
                    <a:lnTo>
                      <a:pt x="170" y="218"/>
                    </a:lnTo>
                    <a:lnTo>
                      <a:pt x="178" y="215"/>
                    </a:lnTo>
                    <a:lnTo>
                      <a:pt x="184" y="199"/>
                    </a:lnTo>
                    <a:lnTo>
                      <a:pt x="190" y="197"/>
                    </a:lnTo>
                    <a:lnTo>
                      <a:pt x="190" y="193"/>
                    </a:lnTo>
                    <a:lnTo>
                      <a:pt x="195" y="190"/>
                    </a:lnTo>
                    <a:lnTo>
                      <a:pt x="192" y="184"/>
                    </a:lnTo>
                    <a:lnTo>
                      <a:pt x="202" y="171"/>
                    </a:lnTo>
                    <a:lnTo>
                      <a:pt x="207" y="173"/>
                    </a:lnTo>
                    <a:lnTo>
                      <a:pt x="208" y="179"/>
                    </a:lnTo>
                    <a:lnTo>
                      <a:pt x="214" y="176"/>
                    </a:lnTo>
                    <a:lnTo>
                      <a:pt x="220" y="164"/>
                    </a:lnTo>
                    <a:lnTo>
                      <a:pt x="219" y="155"/>
                    </a:lnTo>
                    <a:lnTo>
                      <a:pt x="208" y="153"/>
                    </a:lnTo>
                    <a:lnTo>
                      <a:pt x="208" y="149"/>
                    </a:lnTo>
                    <a:lnTo>
                      <a:pt x="201" y="149"/>
                    </a:lnTo>
                    <a:lnTo>
                      <a:pt x="196" y="146"/>
                    </a:lnTo>
                    <a:lnTo>
                      <a:pt x="196" y="139"/>
                    </a:lnTo>
                    <a:lnTo>
                      <a:pt x="190" y="135"/>
                    </a:lnTo>
                    <a:lnTo>
                      <a:pt x="192" y="133"/>
                    </a:lnTo>
                    <a:lnTo>
                      <a:pt x="189" y="132"/>
                    </a:lnTo>
                    <a:lnTo>
                      <a:pt x="175" y="135"/>
                    </a:lnTo>
                    <a:lnTo>
                      <a:pt x="170" y="133"/>
                    </a:lnTo>
                    <a:lnTo>
                      <a:pt x="169" y="129"/>
                    </a:lnTo>
                    <a:lnTo>
                      <a:pt x="160" y="121"/>
                    </a:lnTo>
                    <a:lnTo>
                      <a:pt x="163" y="118"/>
                    </a:lnTo>
                    <a:lnTo>
                      <a:pt x="167" y="111"/>
                    </a:lnTo>
                    <a:lnTo>
                      <a:pt x="173" y="112"/>
                    </a:lnTo>
                    <a:lnTo>
                      <a:pt x="172" y="98"/>
                    </a:lnTo>
                    <a:lnTo>
                      <a:pt x="184" y="98"/>
                    </a:lnTo>
                    <a:lnTo>
                      <a:pt x="192" y="88"/>
                    </a:lnTo>
                    <a:lnTo>
                      <a:pt x="195" y="88"/>
                    </a:lnTo>
                    <a:lnTo>
                      <a:pt x="196" y="85"/>
                    </a:lnTo>
                    <a:lnTo>
                      <a:pt x="193" y="83"/>
                    </a:lnTo>
                    <a:lnTo>
                      <a:pt x="196" y="77"/>
                    </a:lnTo>
                    <a:lnTo>
                      <a:pt x="201" y="73"/>
                    </a:lnTo>
                    <a:lnTo>
                      <a:pt x="204" y="76"/>
                    </a:lnTo>
                    <a:lnTo>
                      <a:pt x="211" y="74"/>
                    </a:lnTo>
                    <a:lnTo>
                      <a:pt x="213" y="70"/>
                    </a:lnTo>
                    <a:lnTo>
                      <a:pt x="210" y="66"/>
                    </a:lnTo>
                    <a:lnTo>
                      <a:pt x="211" y="60"/>
                    </a:lnTo>
                    <a:lnTo>
                      <a:pt x="199" y="62"/>
                    </a:lnTo>
                    <a:lnTo>
                      <a:pt x="195" y="60"/>
                    </a:lnTo>
                    <a:lnTo>
                      <a:pt x="186" y="60"/>
                    </a:lnTo>
                    <a:lnTo>
                      <a:pt x="178" y="53"/>
                    </a:lnTo>
                    <a:lnTo>
                      <a:pt x="175" y="51"/>
                    </a:lnTo>
                    <a:lnTo>
                      <a:pt x="178" y="51"/>
                    </a:lnTo>
                    <a:lnTo>
                      <a:pt x="182" y="42"/>
                    </a:lnTo>
                    <a:lnTo>
                      <a:pt x="181" y="38"/>
                    </a:lnTo>
                    <a:lnTo>
                      <a:pt x="163" y="33"/>
                    </a:lnTo>
                    <a:lnTo>
                      <a:pt x="135" y="21"/>
                    </a:lnTo>
                    <a:lnTo>
                      <a:pt x="123" y="15"/>
                    </a:lnTo>
                    <a:lnTo>
                      <a:pt x="114" y="4"/>
                    </a:lnTo>
                    <a:lnTo>
                      <a:pt x="102" y="1"/>
                    </a:lnTo>
                    <a:lnTo>
                      <a:pt x="75" y="0"/>
                    </a:lnTo>
                    <a:lnTo>
                      <a:pt x="66" y="1"/>
                    </a:lnTo>
                    <a:lnTo>
                      <a:pt x="61" y="4"/>
                    </a:lnTo>
                    <a:lnTo>
                      <a:pt x="53" y="4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1" name="Freeform 1373">
                <a:extLst>
                  <a:ext uri="{FF2B5EF4-FFF2-40B4-BE49-F238E27FC236}">
                    <a16:creationId xmlns:a16="http://schemas.microsoft.com/office/drawing/2014/main" id="{F443A3E0-E88E-D9A2-2C16-F8E76D9DF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638"/>
                <a:ext cx="110" cy="120"/>
              </a:xfrm>
              <a:custGeom>
                <a:avLst/>
                <a:gdLst>
                  <a:gd name="T0" fmla="*/ 61 w 220"/>
                  <a:gd name="T1" fmla="*/ 4 h 240"/>
                  <a:gd name="T2" fmla="*/ 102 w 220"/>
                  <a:gd name="T3" fmla="*/ 1 h 240"/>
                  <a:gd name="T4" fmla="*/ 135 w 220"/>
                  <a:gd name="T5" fmla="*/ 21 h 240"/>
                  <a:gd name="T6" fmla="*/ 182 w 220"/>
                  <a:gd name="T7" fmla="*/ 42 h 240"/>
                  <a:gd name="T8" fmla="*/ 178 w 220"/>
                  <a:gd name="T9" fmla="*/ 53 h 240"/>
                  <a:gd name="T10" fmla="*/ 199 w 220"/>
                  <a:gd name="T11" fmla="*/ 62 h 240"/>
                  <a:gd name="T12" fmla="*/ 213 w 220"/>
                  <a:gd name="T13" fmla="*/ 70 h 240"/>
                  <a:gd name="T14" fmla="*/ 201 w 220"/>
                  <a:gd name="T15" fmla="*/ 73 h 240"/>
                  <a:gd name="T16" fmla="*/ 196 w 220"/>
                  <a:gd name="T17" fmla="*/ 85 h 240"/>
                  <a:gd name="T18" fmla="*/ 184 w 220"/>
                  <a:gd name="T19" fmla="*/ 98 h 240"/>
                  <a:gd name="T20" fmla="*/ 167 w 220"/>
                  <a:gd name="T21" fmla="*/ 111 h 240"/>
                  <a:gd name="T22" fmla="*/ 169 w 220"/>
                  <a:gd name="T23" fmla="*/ 129 h 240"/>
                  <a:gd name="T24" fmla="*/ 189 w 220"/>
                  <a:gd name="T25" fmla="*/ 132 h 240"/>
                  <a:gd name="T26" fmla="*/ 196 w 220"/>
                  <a:gd name="T27" fmla="*/ 139 h 240"/>
                  <a:gd name="T28" fmla="*/ 208 w 220"/>
                  <a:gd name="T29" fmla="*/ 149 h 240"/>
                  <a:gd name="T30" fmla="*/ 220 w 220"/>
                  <a:gd name="T31" fmla="*/ 164 h 240"/>
                  <a:gd name="T32" fmla="*/ 207 w 220"/>
                  <a:gd name="T33" fmla="*/ 173 h 240"/>
                  <a:gd name="T34" fmla="*/ 195 w 220"/>
                  <a:gd name="T35" fmla="*/ 190 h 240"/>
                  <a:gd name="T36" fmla="*/ 184 w 220"/>
                  <a:gd name="T37" fmla="*/ 199 h 240"/>
                  <a:gd name="T38" fmla="*/ 164 w 220"/>
                  <a:gd name="T39" fmla="*/ 225 h 240"/>
                  <a:gd name="T40" fmla="*/ 152 w 220"/>
                  <a:gd name="T41" fmla="*/ 240 h 240"/>
                  <a:gd name="T42" fmla="*/ 138 w 220"/>
                  <a:gd name="T43" fmla="*/ 229 h 240"/>
                  <a:gd name="T44" fmla="*/ 126 w 220"/>
                  <a:gd name="T45" fmla="*/ 220 h 240"/>
                  <a:gd name="T46" fmla="*/ 108 w 220"/>
                  <a:gd name="T47" fmla="*/ 222 h 240"/>
                  <a:gd name="T48" fmla="*/ 123 w 220"/>
                  <a:gd name="T49" fmla="*/ 211 h 240"/>
                  <a:gd name="T50" fmla="*/ 114 w 220"/>
                  <a:gd name="T51" fmla="*/ 206 h 240"/>
                  <a:gd name="T52" fmla="*/ 96 w 220"/>
                  <a:gd name="T53" fmla="*/ 191 h 240"/>
                  <a:gd name="T54" fmla="*/ 88 w 220"/>
                  <a:gd name="T55" fmla="*/ 184 h 240"/>
                  <a:gd name="T56" fmla="*/ 105 w 220"/>
                  <a:gd name="T57" fmla="*/ 180 h 240"/>
                  <a:gd name="T58" fmla="*/ 111 w 220"/>
                  <a:gd name="T59" fmla="*/ 161 h 240"/>
                  <a:gd name="T60" fmla="*/ 116 w 220"/>
                  <a:gd name="T61" fmla="*/ 146 h 240"/>
                  <a:gd name="T62" fmla="*/ 110 w 220"/>
                  <a:gd name="T63" fmla="*/ 130 h 240"/>
                  <a:gd name="T64" fmla="*/ 96 w 220"/>
                  <a:gd name="T65" fmla="*/ 142 h 240"/>
                  <a:gd name="T66" fmla="*/ 91 w 220"/>
                  <a:gd name="T67" fmla="*/ 153 h 240"/>
                  <a:gd name="T68" fmla="*/ 70 w 220"/>
                  <a:gd name="T69" fmla="*/ 153 h 240"/>
                  <a:gd name="T70" fmla="*/ 57 w 220"/>
                  <a:gd name="T71" fmla="*/ 146 h 240"/>
                  <a:gd name="T72" fmla="*/ 44 w 220"/>
                  <a:gd name="T73" fmla="*/ 135 h 240"/>
                  <a:gd name="T74" fmla="*/ 37 w 220"/>
                  <a:gd name="T75" fmla="*/ 127 h 240"/>
                  <a:gd name="T76" fmla="*/ 23 w 220"/>
                  <a:gd name="T77" fmla="*/ 115 h 240"/>
                  <a:gd name="T78" fmla="*/ 13 w 220"/>
                  <a:gd name="T79" fmla="*/ 101 h 240"/>
                  <a:gd name="T80" fmla="*/ 9 w 220"/>
                  <a:gd name="T81" fmla="*/ 86 h 240"/>
                  <a:gd name="T82" fmla="*/ 2 w 220"/>
                  <a:gd name="T83" fmla="*/ 63 h 240"/>
                  <a:gd name="T84" fmla="*/ 17 w 220"/>
                  <a:gd name="T85" fmla="*/ 51 h 240"/>
                  <a:gd name="T86" fmla="*/ 14 w 220"/>
                  <a:gd name="T87" fmla="*/ 24 h 240"/>
                  <a:gd name="T88" fmla="*/ 40 w 220"/>
                  <a:gd name="T89" fmla="*/ 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0" h="240">
                    <a:moveTo>
                      <a:pt x="40" y="3"/>
                    </a:moveTo>
                    <a:lnTo>
                      <a:pt x="53" y="4"/>
                    </a:lnTo>
                    <a:lnTo>
                      <a:pt x="61" y="4"/>
                    </a:lnTo>
                    <a:lnTo>
                      <a:pt x="66" y="1"/>
                    </a:lnTo>
                    <a:lnTo>
                      <a:pt x="75" y="0"/>
                    </a:lnTo>
                    <a:lnTo>
                      <a:pt x="102" y="1"/>
                    </a:lnTo>
                    <a:lnTo>
                      <a:pt x="114" y="4"/>
                    </a:lnTo>
                    <a:lnTo>
                      <a:pt x="123" y="15"/>
                    </a:lnTo>
                    <a:lnTo>
                      <a:pt x="135" y="21"/>
                    </a:lnTo>
                    <a:lnTo>
                      <a:pt x="163" y="33"/>
                    </a:lnTo>
                    <a:lnTo>
                      <a:pt x="181" y="38"/>
                    </a:lnTo>
                    <a:lnTo>
                      <a:pt x="182" y="42"/>
                    </a:lnTo>
                    <a:lnTo>
                      <a:pt x="178" y="51"/>
                    </a:lnTo>
                    <a:lnTo>
                      <a:pt x="175" y="51"/>
                    </a:lnTo>
                    <a:lnTo>
                      <a:pt x="178" y="53"/>
                    </a:lnTo>
                    <a:lnTo>
                      <a:pt x="186" y="60"/>
                    </a:lnTo>
                    <a:lnTo>
                      <a:pt x="195" y="60"/>
                    </a:lnTo>
                    <a:lnTo>
                      <a:pt x="199" y="62"/>
                    </a:lnTo>
                    <a:lnTo>
                      <a:pt x="211" y="60"/>
                    </a:lnTo>
                    <a:lnTo>
                      <a:pt x="210" y="66"/>
                    </a:lnTo>
                    <a:lnTo>
                      <a:pt x="213" y="70"/>
                    </a:lnTo>
                    <a:lnTo>
                      <a:pt x="211" y="74"/>
                    </a:lnTo>
                    <a:lnTo>
                      <a:pt x="204" y="76"/>
                    </a:lnTo>
                    <a:lnTo>
                      <a:pt x="201" y="73"/>
                    </a:lnTo>
                    <a:lnTo>
                      <a:pt x="196" y="77"/>
                    </a:lnTo>
                    <a:lnTo>
                      <a:pt x="193" y="83"/>
                    </a:lnTo>
                    <a:lnTo>
                      <a:pt x="196" y="85"/>
                    </a:lnTo>
                    <a:lnTo>
                      <a:pt x="195" y="88"/>
                    </a:lnTo>
                    <a:lnTo>
                      <a:pt x="192" y="88"/>
                    </a:lnTo>
                    <a:lnTo>
                      <a:pt x="184" y="98"/>
                    </a:lnTo>
                    <a:lnTo>
                      <a:pt x="172" y="98"/>
                    </a:lnTo>
                    <a:lnTo>
                      <a:pt x="173" y="112"/>
                    </a:lnTo>
                    <a:lnTo>
                      <a:pt x="167" y="111"/>
                    </a:lnTo>
                    <a:lnTo>
                      <a:pt x="163" y="118"/>
                    </a:lnTo>
                    <a:lnTo>
                      <a:pt x="160" y="121"/>
                    </a:lnTo>
                    <a:lnTo>
                      <a:pt x="169" y="129"/>
                    </a:lnTo>
                    <a:lnTo>
                      <a:pt x="170" y="133"/>
                    </a:lnTo>
                    <a:lnTo>
                      <a:pt x="175" y="135"/>
                    </a:lnTo>
                    <a:lnTo>
                      <a:pt x="189" y="132"/>
                    </a:lnTo>
                    <a:lnTo>
                      <a:pt x="192" y="133"/>
                    </a:lnTo>
                    <a:lnTo>
                      <a:pt x="190" y="135"/>
                    </a:lnTo>
                    <a:lnTo>
                      <a:pt x="196" y="139"/>
                    </a:lnTo>
                    <a:lnTo>
                      <a:pt x="196" y="146"/>
                    </a:lnTo>
                    <a:lnTo>
                      <a:pt x="201" y="149"/>
                    </a:lnTo>
                    <a:lnTo>
                      <a:pt x="208" y="149"/>
                    </a:lnTo>
                    <a:lnTo>
                      <a:pt x="208" y="153"/>
                    </a:lnTo>
                    <a:lnTo>
                      <a:pt x="219" y="155"/>
                    </a:lnTo>
                    <a:lnTo>
                      <a:pt x="220" y="164"/>
                    </a:lnTo>
                    <a:lnTo>
                      <a:pt x="214" y="176"/>
                    </a:lnTo>
                    <a:lnTo>
                      <a:pt x="208" y="179"/>
                    </a:lnTo>
                    <a:lnTo>
                      <a:pt x="207" y="173"/>
                    </a:lnTo>
                    <a:lnTo>
                      <a:pt x="202" y="171"/>
                    </a:lnTo>
                    <a:lnTo>
                      <a:pt x="192" y="184"/>
                    </a:lnTo>
                    <a:lnTo>
                      <a:pt x="195" y="190"/>
                    </a:lnTo>
                    <a:lnTo>
                      <a:pt x="190" y="193"/>
                    </a:lnTo>
                    <a:lnTo>
                      <a:pt x="190" y="197"/>
                    </a:lnTo>
                    <a:lnTo>
                      <a:pt x="184" y="199"/>
                    </a:lnTo>
                    <a:lnTo>
                      <a:pt x="178" y="215"/>
                    </a:lnTo>
                    <a:lnTo>
                      <a:pt x="170" y="218"/>
                    </a:lnTo>
                    <a:lnTo>
                      <a:pt x="164" y="225"/>
                    </a:lnTo>
                    <a:lnTo>
                      <a:pt x="161" y="223"/>
                    </a:lnTo>
                    <a:lnTo>
                      <a:pt x="155" y="225"/>
                    </a:lnTo>
                    <a:lnTo>
                      <a:pt x="152" y="240"/>
                    </a:lnTo>
                    <a:lnTo>
                      <a:pt x="148" y="238"/>
                    </a:lnTo>
                    <a:lnTo>
                      <a:pt x="143" y="228"/>
                    </a:lnTo>
                    <a:lnTo>
                      <a:pt x="138" y="229"/>
                    </a:lnTo>
                    <a:lnTo>
                      <a:pt x="134" y="226"/>
                    </a:lnTo>
                    <a:lnTo>
                      <a:pt x="126" y="231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02" y="231"/>
                    </a:lnTo>
                    <a:lnTo>
                      <a:pt x="108" y="222"/>
                    </a:lnTo>
                    <a:lnTo>
                      <a:pt x="111" y="222"/>
                    </a:lnTo>
                    <a:lnTo>
                      <a:pt x="120" y="217"/>
                    </a:lnTo>
                    <a:lnTo>
                      <a:pt x="123" y="211"/>
                    </a:lnTo>
                    <a:lnTo>
                      <a:pt x="119" y="208"/>
                    </a:lnTo>
                    <a:lnTo>
                      <a:pt x="114" y="208"/>
                    </a:lnTo>
                    <a:lnTo>
                      <a:pt x="114" y="206"/>
                    </a:lnTo>
                    <a:lnTo>
                      <a:pt x="113" y="203"/>
                    </a:lnTo>
                    <a:lnTo>
                      <a:pt x="105" y="200"/>
                    </a:lnTo>
                    <a:lnTo>
                      <a:pt x="96" y="191"/>
                    </a:lnTo>
                    <a:lnTo>
                      <a:pt x="102" y="188"/>
                    </a:lnTo>
                    <a:lnTo>
                      <a:pt x="93" y="187"/>
                    </a:lnTo>
                    <a:lnTo>
                      <a:pt x="88" y="184"/>
                    </a:lnTo>
                    <a:lnTo>
                      <a:pt x="93" y="179"/>
                    </a:lnTo>
                    <a:lnTo>
                      <a:pt x="99" y="185"/>
                    </a:lnTo>
                    <a:lnTo>
                      <a:pt x="105" y="180"/>
                    </a:lnTo>
                    <a:lnTo>
                      <a:pt x="105" y="174"/>
                    </a:lnTo>
                    <a:lnTo>
                      <a:pt x="111" y="171"/>
                    </a:lnTo>
                    <a:lnTo>
                      <a:pt x="111" y="161"/>
                    </a:lnTo>
                    <a:lnTo>
                      <a:pt x="126" y="155"/>
                    </a:lnTo>
                    <a:lnTo>
                      <a:pt x="119" y="153"/>
                    </a:lnTo>
                    <a:lnTo>
                      <a:pt x="116" y="146"/>
                    </a:lnTo>
                    <a:lnTo>
                      <a:pt x="111" y="141"/>
                    </a:lnTo>
                    <a:lnTo>
                      <a:pt x="108" y="132"/>
                    </a:lnTo>
                    <a:lnTo>
                      <a:pt x="110" y="130"/>
                    </a:lnTo>
                    <a:lnTo>
                      <a:pt x="105" y="132"/>
                    </a:lnTo>
                    <a:lnTo>
                      <a:pt x="102" y="141"/>
                    </a:lnTo>
                    <a:lnTo>
                      <a:pt x="96" y="142"/>
                    </a:lnTo>
                    <a:lnTo>
                      <a:pt x="98" y="146"/>
                    </a:lnTo>
                    <a:lnTo>
                      <a:pt x="93" y="149"/>
                    </a:lnTo>
                    <a:lnTo>
                      <a:pt x="91" y="153"/>
                    </a:lnTo>
                    <a:lnTo>
                      <a:pt x="81" y="159"/>
                    </a:lnTo>
                    <a:lnTo>
                      <a:pt x="75" y="158"/>
                    </a:lnTo>
                    <a:lnTo>
                      <a:pt x="70" y="153"/>
                    </a:lnTo>
                    <a:lnTo>
                      <a:pt x="64" y="149"/>
                    </a:lnTo>
                    <a:lnTo>
                      <a:pt x="57" y="149"/>
                    </a:lnTo>
                    <a:lnTo>
                      <a:pt x="57" y="146"/>
                    </a:lnTo>
                    <a:lnTo>
                      <a:pt x="52" y="141"/>
                    </a:lnTo>
                    <a:lnTo>
                      <a:pt x="49" y="133"/>
                    </a:lnTo>
                    <a:lnTo>
                      <a:pt x="44" y="135"/>
                    </a:lnTo>
                    <a:lnTo>
                      <a:pt x="43" y="130"/>
                    </a:lnTo>
                    <a:lnTo>
                      <a:pt x="38" y="130"/>
                    </a:lnTo>
                    <a:lnTo>
                      <a:pt x="37" y="127"/>
                    </a:lnTo>
                    <a:lnTo>
                      <a:pt x="29" y="124"/>
                    </a:lnTo>
                    <a:lnTo>
                      <a:pt x="25" y="115"/>
                    </a:lnTo>
                    <a:lnTo>
                      <a:pt x="23" y="115"/>
                    </a:lnTo>
                    <a:lnTo>
                      <a:pt x="22" y="111"/>
                    </a:lnTo>
                    <a:lnTo>
                      <a:pt x="17" y="109"/>
                    </a:lnTo>
                    <a:lnTo>
                      <a:pt x="13" y="101"/>
                    </a:lnTo>
                    <a:lnTo>
                      <a:pt x="2" y="94"/>
                    </a:lnTo>
                    <a:lnTo>
                      <a:pt x="3" y="91"/>
                    </a:lnTo>
                    <a:lnTo>
                      <a:pt x="9" y="86"/>
                    </a:lnTo>
                    <a:lnTo>
                      <a:pt x="3" y="82"/>
                    </a:lnTo>
                    <a:lnTo>
                      <a:pt x="0" y="73"/>
                    </a:lnTo>
                    <a:lnTo>
                      <a:pt x="2" y="63"/>
                    </a:lnTo>
                    <a:lnTo>
                      <a:pt x="16" y="51"/>
                    </a:lnTo>
                    <a:lnTo>
                      <a:pt x="22" y="56"/>
                    </a:lnTo>
                    <a:lnTo>
                      <a:pt x="17" y="51"/>
                    </a:lnTo>
                    <a:lnTo>
                      <a:pt x="16" y="41"/>
                    </a:lnTo>
                    <a:lnTo>
                      <a:pt x="16" y="33"/>
                    </a:lnTo>
                    <a:lnTo>
                      <a:pt x="14" y="24"/>
                    </a:lnTo>
                    <a:lnTo>
                      <a:pt x="23" y="15"/>
                    </a:lnTo>
                    <a:lnTo>
                      <a:pt x="29" y="9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2" name="Freeform 1374">
                <a:extLst>
                  <a:ext uri="{FF2B5EF4-FFF2-40B4-BE49-F238E27FC236}">
                    <a16:creationId xmlns:a16="http://schemas.microsoft.com/office/drawing/2014/main" id="{398B2D3A-0249-429E-1AA8-704BE6609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638"/>
                <a:ext cx="110" cy="120"/>
              </a:xfrm>
              <a:custGeom>
                <a:avLst/>
                <a:gdLst>
                  <a:gd name="T0" fmla="*/ 61 w 220"/>
                  <a:gd name="T1" fmla="*/ 4 h 240"/>
                  <a:gd name="T2" fmla="*/ 102 w 220"/>
                  <a:gd name="T3" fmla="*/ 1 h 240"/>
                  <a:gd name="T4" fmla="*/ 135 w 220"/>
                  <a:gd name="T5" fmla="*/ 21 h 240"/>
                  <a:gd name="T6" fmla="*/ 182 w 220"/>
                  <a:gd name="T7" fmla="*/ 42 h 240"/>
                  <a:gd name="T8" fmla="*/ 178 w 220"/>
                  <a:gd name="T9" fmla="*/ 53 h 240"/>
                  <a:gd name="T10" fmla="*/ 199 w 220"/>
                  <a:gd name="T11" fmla="*/ 62 h 240"/>
                  <a:gd name="T12" fmla="*/ 213 w 220"/>
                  <a:gd name="T13" fmla="*/ 70 h 240"/>
                  <a:gd name="T14" fmla="*/ 201 w 220"/>
                  <a:gd name="T15" fmla="*/ 73 h 240"/>
                  <a:gd name="T16" fmla="*/ 196 w 220"/>
                  <a:gd name="T17" fmla="*/ 85 h 240"/>
                  <a:gd name="T18" fmla="*/ 184 w 220"/>
                  <a:gd name="T19" fmla="*/ 98 h 240"/>
                  <a:gd name="T20" fmla="*/ 167 w 220"/>
                  <a:gd name="T21" fmla="*/ 111 h 240"/>
                  <a:gd name="T22" fmla="*/ 169 w 220"/>
                  <a:gd name="T23" fmla="*/ 129 h 240"/>
                  <a:gd name="T24" fmla="*/ 189 w 220"/>
                  <a:gd name="T25" fmla="*/ 132 h 240"/>
                  <a:gd name="T26" fmla="*/ 196 w 220"/>
                  <a:gd name="T27" fmla="*/ 139 h 240"/>
                  <a:gd name="T28" fmla="*/ 208 w 220"/>
                  <a:gd name="T29" fmla="*/ 149 h 240"/>
                  <a:gd name="T30" fmla="*/ 220 w 220"/>
                  <a:gd name="T31" fmla="*/ 164 h 240"/>
                  <a:gd name="T32" fmla="*/ 207 w 220"/>
                  <a:gd name="T33" fmla="*/ 173 h 240"/>
                  <a:gd name="T34" fmla="*/ 195 w 220"/>
                  <a:gd name="T35" fmla="*/ 190 h 240"/>
                  <a:gd name="T36" fmla="*/ 184 w 220"/>
                  <a:gd name="T37" fmla="*/ 199 h 240"/>
                  <a:gd name="T38" fmla="*/ 164 w 220"/>
                  <a:gd name="T39" fmla="*/ 225 h 240"/>
                  <a:gd name="T40" fmla="*/ 152 w 220"/>
                  <a:gd name="T41" fmla="*/ 240 h 240"/>
                  <a:gd name="T42" fmla="*/ 138 w 220"/>
                  <a:gd name="T43" fmla="*/ 229 h 240"/>
                  <a:gd name="T44" fmla="*/ 126 w 220"/>
                  <a:gd name="T45" fmla="*/ 220 h 240"/>
                  <a:gd name="T46" fmla="*/ 108 w 220"/>
                  <a:gd name="T47" fmla="*/ 222 h 240"/>
                  <a:gd name="T48" fmla="*/ 123 w 220"/>
                  <a:gd name="T49" fmla="*/ 211 h 240"/>
                  <a:gd name="T50" fmla="*/ 114 w 220"/>
                  <a:gd name="T51" fmla="*/ 206 h 240"/>
                  <a:gd name="T52" fmla="*/ 96 w 220"/>
                  <a:gd name="T53" fmla="*/ 191 h 240"/>
                  <a:gd name="T54" fmla="*/ 88 w 220"/>
                  <a:gd name="T55" fmla="*/ 184 h 240"/>
                  <a:gd name="T56" fmla="*/ 105 w 220"/>
                  <a:gd name="T57" fmla="*/ 180 h 240"/>
                  <a:gd name="T58" fmla="*/ 111 w 220"/>
                  <a:gd name="T59" fmla="*/ 161 h 240"/>
                  <a:gd name="T60" fmla="*/ 116 w 220"/>
                  <a:gd name="T61" fmla="*/ 146 h 240"/>
                  <a:gd name="T62" fmla="*/ 110 w 220"/>
                  <a:gd name="T63" fmla="*/ 130 h 240"/>
                  <a:gd name="T64" fmla="*/ 96 w 220"/>
                  <a:gd name="T65" fmla="*/ 142 h 240"/>
                  <a:gd name="T66" fmla="*/ 91 w 220"/>
                  <a:gd name="T67" fmla="*/ 153 h 240"/>
                  <a:gd name="T68" fmla="*/ 70 w 220"/>
                  <a:gd name="T69" fmla="*/ 153 h 240"/>
                  <a:gd name="T70" fmla="*/ 57 w 220"/>
                  <a:gd name="T71" fmla="*/ 146 h 240"/>
                  <a:gd name="T72" fmla="*/ 44 w 220"/>
                  <a:gd name="T73" fmla="*/ 135 h 240"/>
                  <a:gd name="T74" fmla="*/ 37 w 220"/>
                  <a:gd name="T75" fmla="*/ 127 h 240"/>
                  <a:gd name="T76" fmla="*/ 23 w 220"/>
                  <a:gd name="T77" fmla="*/ 115 h 240"/>
                  <a:gd name="T78" fmla="*/ 13 w 220"/>
                  <a:gd name="T79" fmla="*/ 101 h 240"/>
                  <a:gd name="T80" fmla="*/ 9 w 220"/>
                  <a:gd name="T81" fmla="*/ 86 h 240"/>
                  <a:gd name="T82" fmla="*/ 2 w 220"/>
                  <a:gd name="T83" fmla="*/ 63 h 240"/>
                  <a:gd name="T84" fmla="*/ 17 w 220"/>
                  <a:gd name="T85" fmla="*/ 51 h 240"/>
                  <a:gd name="T86" fmla="*/ 14 w 220"/>
                  <a:gd name="T87" fmla="*/ 24 h 240"/>
                  <a:gd name="T88" fmla="*/ 40 w 220"/>
                  <a:gd name="T89" fmla="*/ 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0" h="240">
                    <a:moveTo>
                      <a:pt x="40" y="3"/>
                    </a:moveTo>
                    <a:lnTo>
                      <a:pt x="53" y="4"/>
                    </a:lnTo>
                    <a:lnTo>
                      <a:pt x="61" y="4"/>
                    </a:lnTo>
                    <a:lnTo>
                      <a:pt x="66" y="1"/>
                    </a:lnTo>
                    <a:lnTo>
                      <a:pt x="75" y="0"/>
                    </a:lnTo>
                    <a:lnTo>
                      <a:pt x="102" y="1"/>
                    </a:lnTo>
                    <a:lnTo>
                      <a:pt x="114" y="4"/>
                    </a:lnTo>
                    <a:lnTo>
                      <a:pt x="123" y="15"/>
                    </a:lnTo>
                    <a:lnTo>
                      <a:pt x="135" y="21"/>
                    </a:lnTo>
                    <a:lnTo>
                      <a:pt x="163" y="33"/>
                    </a:lnTo>
                    <a:lnTo>
                      <a:pt x="181" y="38"/>
                    </a:lnTo>
                    <a:lnTo>
                      <a:pt x="182" y="42"/>
                    </a:lnTo>
                    <a:lnTo>
                      <a:pt x="178" y="51"/>
                    </a:lnTo>
                    <a:lnTo>
                      <a:pt x="175" y="51"/>
                    </a:lnTo>
                    <a:lnTo>
                      <a:pt x="178" y="53"/>
                    </a:lnTo>
                    <a:lnTo>
                      <a:pt x="186" y="60"/>
                    </a:lnTo>
                    <a:lnTo>
                      <a:pt x="195" y="60"/>
                    </a:lnTo>
                    <a:lnTo>
                      <a:pt x="199" y="62"/>
                    </a:lnTo>
                    <a:lnTo>
                      <a:pt x="211" y="60"/>
                    </a:lnTo>
                    <a:lnTo>
                      <a:pt x="210" y="66"/>
                    </a:lnTo>
                    <a:lnTo>
                      <a:pt x="213" y="70"/>
                    </a:lnTo>
                    <a:lnTo>
                      <a:pt x="211" y="74"/>
                    </a:lnTo>
                    <a:lnTo>
                      <a:pt x="204" y="76"/>
                    </a:lnTo>
                    <a:lnTo>
                      <a:pt x="201" y="73"/>
                    </a:lnTo>
                    <a:lnTo>
                      <a:pt x="196" y="77"/>
                    </a:lnTo>
                    <a:lnTo>
                      <a:pt x="193" y="83"/>
                    </a:lnTo>
                    <a:lnTo>
                      <a:pt x="196" y="85"/>
                    </a:lnTo>
                    <a:lnTo>
                      <a:pt x="195" y="88"/>
                    </a:lnTo>
                    <a:lnTo>
                      <a:pt x="192" y="88"/>
                    </a:lnTo>
                    <a:lnTo>
                      <a:pt x="184" y="98"/>
                    </a:lnTo>
                    <a:lnTo>
                      <a:pt x="172" y="98"/>
                    </a:lnTo>
                    <a:lnTo>
                      <a:pt x="173" y="112"/>
                    </a:lnTo>
                    <a:lnTo>
                      <a:pt x="167" y="111"/>
                    </a:lnTo>
                    <a:lnTo>
                      <a:pt x="163" y="118"/>
                    </a:lnTo>
                    <a:lnTo>
                      <a:pt x="160" y="121"/>
                    </a:lnTo>
                    <a:lnTo>
                      <a:pt x="169" y="129"/>
                    </a:lnTo>
                    <a:lnTo>
                      <a:pt x="170" y="133"/>
                    </a:lnTo>
                    <a:lnTo>
                      <a:pt x="175" y="135"/>
                    </a:lnTo>
                    <a:lnTo>
                      <a:pt x="189" y="132"/>
                    </a:lnTo>
                    <a:lnTo>
                      <a:pt x="192" y="133"/>
                    </a:lnTo>
                    <a:lnTo>
                      <a:pt x="190" y="135"/>
                    </a:lnTo>
                    <a:lnTo>
                      <a:pt x="196" y="139"/>
                    </a:lnTo>
                    <a:lnTo>
                      <a:pt x="196" y="146"/>
                    </a:lnTo>
                    <a:lnTo>
                      <a:pt x="201" y="149"/>
                    </a:lnTo>
                    <a:lnTo>
                      <a:pt x="208" y="149"/>
                    </a:lnTo>
                    <a:lnTo>
                      <a:pt x="208" y="153"/>
                    </a:lnTo>
                    <a:lnTo>
                      <a:pt x="219" y="155"/>
                    </a:lnTo>
                    <a:lnTo>
                      <a:pt x="220" y="164"/>
                    </a:lnTo>
                    <a:lnTo>
                      <a:pt x="214" y="176"/>
                    </a:lnTo>
                    <a:lnTo>
                      <a:pt x="208" y="179"/>
                    </a:lnTo>
                    <a:lnTo>
                      <a:pt x="207" y="173"/>
                    </a:lnTo>
                    <a:lnTo>
                      <a:pt x="202" y="171"/>
                    </a:lnTo>
                    <a:lnTo>
                      <a:pt x="192" y="184"/>
                    </a:lnTo>
                    <a:lnTo>
                      <a:pt x="195" y="190"/>
                    </a:lnTo>
                    <a:lnTo>
                      <a:pt x="190" y="193"/>
                    </a:lnTo>
                    <a:lnTo>
                      <a:pt x="190" y="197"/>
                    </a:lnTo>
                    <a:lnTo>
                      <a:pt x="184" y="199"/>
                    </a:lnTo>
                    <a:lnTo>
                      <a:pt x="178" y="215"/>
                    </a:lnTo>
                    <a:lnTo>
                      <a:pt x="170" y="218"/>
                    </a:lnTo>
                    <a:lnTo>
                      <a:pt x="164" y="225"/>
                    </a:lnTo>
                    <a:lnTo>
                      <a:pt x="161" y="223"/>
                    </a:lnTo>
                    <a:lnTo>
                      <a:pt x="155" y="225"/>
                    </a:lnTo>
                    <a:lnTo>
                      <a:pt x="152" y="240"/>
                    </a:lnTo>
                    <a:lnTo>
                      <a:pt x="148" y="238"/>
                    </a:lnTo>
                    <a:lnTo>
                      <a:pt x="143" y="228"/>
                    </a:lnTo>
                    <a:lnTo>
                      <a:pt x="138" y="229"/>
                    </a:lnTo>
                    <a:lnTo>
                      <a:pt x="134" y="226"/>
                    </a:lnTo>
                    <a:lnTo>
                      <a:pt x="126" y="231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02" y="231"/>
                    </a:lnTo>
                    <a:lnTo>
                      <a:pt x="108" y="222"/>
                    </a:lnTo>
                    <a:lnTo>
                      <a:pt x="111" y="222"/>
                    </a:lnTo>
                    <a:lnTo>
                      <a:pt x="120" y="217"/>
                    </a:lnTo>
                    <a:lnTo>
                      <a:pt x="123" y="211"/>
                    </a:lnTo>
                    <a:lnTo>
                      <a:pt x="119" y="208"/>
                    </a:lnTo>
                    <a:lnTo>
                      <a:pt x="114" y="208"/>
                    </a:lnTo>
                    <a:lnTo>
                      <a:pt x="114" y="206"/>
                    </a:lnTo>
                    <a:lnTo>
                      <a:pt x="113" y="203"/>
                    </a:lnTo>
                    <a:lnTo>
                      <a:pt x="105" y="200"/>
                    </a:lnTo>
                    <a:lnTo>
                      <a:pt x="96" y="191"/>
                    </a:lnTo>
                    <a:lnTo>
                      <a:pt x="102" y="188"/>
                    </a:lnTo>
                    <a:lnTo>
                      <a:pt x="93" y="187"/>
                    </a:lnTo>
                    <a:lnTo>
                      <a:pt x="88" y="184"/>
                    </a:lnTo>
                    <a:lnTo>
                      <a:pt x="93" y="179"/>
                    </a:lnTo>
                    <a:lnTo>
                      <a:pt x="99" y="185"/>
                    </a:lnTo>
                    <a:lnTo>
                      <a:pt x="105" y="180"/>
                    </a:lnTo>
                    <a:lnTo>
                      <a:pt x="105" y="174"/>
                    </a:lnTo>
                    <a:lnTo>
                      <a:pt x="111" y="171"/>
                    </a:lnTo>
                    <a:lnTo>
                      <a:pt x="111" y="161"/>
                    </a:lnTo>
                    <a:lnTo>
                      <a:pt x="126" y="155"/>
                    </a:lnTo>
                    <a:lnTo>
                      <a:pt x="119" y="153"/>
                    </a:lnTo>
                    <a:lnTo>
                      <a:pt x="116" y="146"/>
                    </a:lnTo>
                    <a:lnTo>
                      <a:pt x="111" y="141"/>
                    </a:lnTo>
                    <a:lnTo>
                      <a:pt x="108" y="132"/>
                    </a:lnTo>
                    <a:lnTo>
                      <a:pt x="110" y="130"/>
                    </a:lnTo>
                    <a:lnTo>
                      <a:pt x="105" y="132"/>
                    </a:lnTo>
                    <a:lnTo>
                      <a:pt x="102" y="141"/>
                    </a:lnTo>
                    <a:lnTo>
                      <a:pt x="96" y="142"/>
                    </a:lnTo>
                    <a:lnTo>
                      <a:pt x="98" y="146"/>
                    </a:lnTo>
                    <a:lnTo>
                      <a:pt x="93" y="149"/>
                    </a:lnTo>
                    <a:lnTo>
                      <a:pt x="91" y="153"/>
                    </a:lnTo>
                    <a:lnTo>
                      <a:pt x="81" y="159"/>
                    </a:lnTo>
                    <a:lnTo>
                      <a:pt x="75" y="158"/>
                    </a:lnTo>
                    <a:lnTo>
                      <a:pt x="70" y="153"/>
                    </a:lnTo>
                    <a:lnTo>
                      <a:pt x="64" y="149"/>
                    </a:lnTo>
                    <a:lnTo>
                      <a:pt x="57" y="149"/>
                    </a:lnTo>
                    <a:lnTo>
                      <a:pt x="57" y="146"/>
                    </a:lnTo>
                    <a:lnTo>
                      <a:pt x="52" y="141"/>
                    </a:lnTo>
                    <a:lnTo>
                      <a:pt x="49" y="133"/>
                    </a:lnTo>
                    <a:lnTo>
                      <a:pt x="44" y="135"/>
                    </a:lnTo>
                    <a:lnTo>
                      <a:pt x="43" y="130"/>
                    </a:lnTo>
                    <a:lnTo>
                      <a:pt x="38" y="130"/>
                    </a:lnTo>
                    <a:lnTo>
                      <a:pt x="37" y="127"/>
                    </a:lnTo>
                    <a:lnTo>
                      <a:pt x="29" y="124"/>
                    </a:lnTo>
                    <a:lnTo>
                      <a:pt x="25" y="115"/>
                    </a:lnTo>
                    <a:lnTo>
                      <a:pt x="23" y="115"/>
                    </a:lnTo>
                    <a:lnTo>
                      <a:pt x="22" y="111"/>
                    </a:lnTo>
                    <a:lnTo>
                      <a:pt x="17" y="109"/>
                    </a:lnTo>
                    <a:lnTo>
                      <a:pt x="13" y="101"/>
                    </a:lnTo>
                    <a:lnTo>
                      <a:pt x="2" y="94"/>
                    </a:lnTo>
                    <a:lnTo>
                      <a:pt x="3" y="91"/>
                    </a:lnTo>
                    <a:lnTo>
                      <a:pt x="9" y="86"/>
                    </a:lnTo>
                    <a:lnTo>
                      <a:pt x="3" y="82"/>
                    </a:lnTo>
                    <a:lnTo>
                      <a:pt x="0" y="73"/>
                    </a:lnTo>
                    <a:lnTo>
                      <a:pt x="2" y="63"/>
                    </a:lnTo>
                    <a:lnTo>
                      <a:pt x="16" y="51"/>
                    </a:lnTo>
                    <a:lnTo>
                      <a:pt x="22" y="56"/>
                    </a:lnTo>
                    <a:lnTo>
                      <a:pt x="17" y="51"/>
                    </a:lnTo>
                    <a:lnTo>
                      <a:pt x="16" y="41"/>
                    </a:lnTo>
                    <a:lnTo>
                      <a:pt x="16" y="33"/>
                    </a:lnTo>
                    <a:lnTo>
                      <a:pt x="14" y="24"/>
                    </a:lnTo>
                    <a:lnTo>
                      <a:pt x="23" y="15"/>
                    </a:lnTo>
                    <a:lnTo>
                      <a:pt x="29" y="9"/>
                    </a:lnTo>
                    <a:lnTo>
                      <a:pt x="4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3" name="Freeform 1375">
                <a:extLst>
                  <a:ext uri="{FF2B5EF4-FFF2-40B4-BE49-F238E27FC236}">
                    <a16:creationId xmlns:a16="http://schemas.microsoft.com/office/drawing/2014/main" id="{2B77776C-D7CC-F3BD-976C-8CC8375B0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792"/>
                <a:ext cx="141" cy="83"/>
              </a:xfrm>
              <a:custGeom>
                <a:avLst/>
                <a:gdLst>
                  <a:gd name="T0" fmla="*/ 100 w 284"/>
                  <a:gd name="T1" fmla="*/ 57 h 165"/>
                  <a:gd name="T2" fmla="*/ 90 w 284"/>
                  <a:gd name="T3" fmla="*/ 63 h 165"/>
                  <a:gd name="T4" fmla="*/ 77 w 284"/>
                  <a:gd name="T5" fmla="*/ 74 h 165"/>
                  <a:gd name="T6" fmla="*/ 55 w 284"/>
                  <a:gd name="T7" fmla="*/ 71 h 165"/>
                  <a:gd name="T8" fmla="*/ 49 w 284"/>
                  <a:gd name="T9" fmla="*/ 91 h 165"/>
                  <a:gd name="T10" fmla="*/ 41 w 284"/>
                  <a:gd name="T11" fmla="*/ 101 h 165"/>
                  <a:gd name="T12" fmla="*/ 26 w 284"/>
                  <a:gd name="T13" fmla="*/ 106 h 165"/>
                  <a:gd name="T14" fmla="*/ 8 w 284"/>
                  <a:gd name="T15" fmla="*/ 104 h 165"/>
                  <a:gd name="T16" fmla="*/ 9 w 284"/>
                  <a:gd name="T17" fmla="*/ 112 h 165"/>
                  <a:gd name="T18" fmla="*/ 26 w 284"/>
                  <a:gd name="T19" fmla="*/ 115 h 165"/>
                  <a:gd name="T20" fmla="*/ 47 w 284"/>
                  <a:gd name="T21" fmla="*/ 126 h 165"/>
                  <a:gd name="T22" fmla="*/ 65 w 284"/>
                  <a:gd name="T23" fmla="*/ 135 h 165"/>
                  <a:gd name="T24" fmla="*/ 62 w 284"/>
                  <a:gd name="T25" fmla="*/ 139 h 165"/>
                  <a:gd name="T26" fmla="*/ 73 w 284"/>
                  <a:gd name="T27" fmla="*/ 156 h 165"/>
                  <a:gd name="T28" fmla="*/ 83 w 284"/>
                  <a:gd name="T29" fmla="*/ 146 h 165"/>
                  <a:gd name="T30" fmla="*/ 83 w 284"/>
                  <a:gd name="T31" fmla="*/ 129 h 165"/>
                  <a:gd name="T32" fmla="*/ 108 w 284"/>
                  <a:gd name="T33" fmla="*/ 133 h 165"/>
                  <a:gd name="T34" fmla="*/ 127 w 284"/>
                  <a:gd name="T35" fmla="*/ 138 h 165"/>
                  <a:gd name="T36" fmla="*/ 147 w 284"/>
                  <a:gd name="T37" fmla="*/ 139 h 165"/>
                  <a:gd name="T38" fmla="*/ 161 w 284"/>
                  <a:gd name="T39" fmla="*/ 152 h 165"/>
                  <a:gd name="T40" fmla="*/ 178 w 284"/>
                  <a:gd name="T41" fmla="*/ 161 h 165"/>
                  <a:gd name="T42" fmla="*/ 178 w 284"/>
                  <a:gd name="T43" fmla="*/ 152 h 165"/>
                  <a:gd name="T44" fmla="*/ 188 w 284"/>
                  <a:gd name="T45" fmla="*/ 141 h 165"/>
                  <a:gd name="T46" fmla="*/ 200 w 284"/>
                  <a:gd name="T47" fmla="*/ 146 h 165"/>
                  <a:gd name="T48" fmla="*/ 217 w 284"/>
                  <a:gd name="T49" fmla="*/ 146 h 165"/>
                  <a:gd name="T50" fmla="*/ 234 w 284"/>
                  <a:gd name="T51" fmla="*/ 130 h 165"/>
                  <a:gd name="T52" fmla="*/ 241 w 284"/>
                  <a:gd name="T53" fmla="*/ 120 h 165"/>
                  <a:gd name="T54" fmla="*/ 250 w 284"/>
                  <a:gd name="T55" fmla="*/ 124 h 165"/>
                  <a:gd name="T56" fmla="*/ 281 w 284"/>
                  <a:gd name="T57" fmla="*/ 104 h 165"/>
                  <a:gd name="T58" fmla="*/ 263 w 284"/>
                  <a:gd name="T59" fmla="*/ 98 h 165"/>
                  <a:gd name="T60" fmla="*/ 260 w 284"/>
                  <a:gd name="T61" fmla="*/ 82 h 165"/>
                  <a:gd name="T62" fmla="*/ 241 w 284"/>
                  <a:gd name="T63" fmla="*/ 70 h 165"/>
                  <a:gd name="T64" fmla="*/ 250 w 284"/>
                  <a:gd name="T65" fmla="*/ 47 h 165"/>
                  <a:gd name="T66" fmla="*/ 232 w 284"/>
                  <a:gd name="T67" fmla="*/ 36 h 165"/>
                  <a:gd name="T68" fmla="*/ 219 w 284"/>
                  <a:gd name="T69" fmla="*/ 36 h 165"/>
                  <a:gd name="T70" fmla="*/ 208 w 284"/>
                  <a:gd name="T71" fmla="*/ 42 h 165"/>
                  <a:gd name="T72" fmla="*/ 200 w 284"/>
                  <a:gd name="T73" fmla="*/ 30 h 165"/>
                  <a:gd name="T74" fmla="*/ 205 w 284"/>
                  <a:gd name="T75" fmla="*/ 19 h 165"/>
                  <a:gd name="T76" fmla="*/ 196 w 284"/>
                  <a:gd name="T77" fmla="*/ 4 h 165"/>
                  <a:gd name="T78" fmla="*/ 176 w 284"/>
                  <a:gd name="T79" fmla="*/ 0 h 165"/>
                  <a:gd name="T80" fmla="*/ 161 w 284"/>
                  <a:gd name="T81" fmla="*/ 3 h 165"/>
                  <a:gd name="T82" fmla="*/ 149 w 284"/>
                  <a:gd name="T83" fmla="*/ 4 h 165"/>
                  <a:gd name="T84" fmla="*/ 134 w 284"/>
                  <a:gd name="T85" fmla="*/ 19 h 165"/>
                  <a:gd name="T86" fmla="*/ 117 w 284"/>
                  <a:gd name="T87" fmla="*/ 30 h 165"/>
                  <a:gd name="T88" fmla="*/ 94 w 284"/>
                  <a:gd name="T89" fmla="*/ 3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4" h="165">
                    <a:moveTo>
                      <a:pt x="96" y="33"/>
                    </a:moveTo>
                    <a:lnTo>
                      <a:pt x="100" y="51"/>
                    </a:lnTo>
                    <a:lnTo>
                      <a:pt x="100" y="57"/>
                    </a:lnTo>
                    <a:lnTo>
                      <a:pt x="97" y="63"/>
                    </a:lnTo>
                    <a:lnTo>
                      <a:pt x="94" y="60"/>
                    </a:lnTo>
                    <a:lnTo>
                      <a:pt x="90" y="63"/>
                    </a:lnTo>
                    <a:lnTo>
                      <a:pt x="83" y="60"/>
                    </a:lnTo>
                    <a:lnTo>
                      <a:pt x="79" y="63"/>
                    </a:lnTo>
                    <a:lnTo>
                      <a:pt x="77" y="74"/>
                    </a:lnTo>
                    <a:lnTo>
                      <a:pt x="76" y="76"/>
                    </a:lnTo>
                    <a:lnTo>
                      <a:pt x="71" y="65"/>
                    </a:lnTo>
                    <a:lnTo>
                      <a:pt x="55" y="71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9" y="91"/>
                    </a:lnTo>
                    <a:lnTo>
                      <a:pt x="47" y="94"/>
                    </a:lnTo>
                    <a:lnTo>
                      <a:pt x="47" y="101"/>
                    </a:lnTo>
                    <a:lnTo>
                      <a:pt x="41" y="101"/>
                    </a:lnTo>
                    <a:lnTo>
                      <a:pt x="38" y="101"/>
                    </a:lnTo>
                    <a:lnTo>
                      <a:pt x="33" y="106"/>
                    </a:lnTo>
                    <a:lnTo>
                      <a:pt x="26" y="106"/>
                    </a:lnTo>
                    <a:lnTo>
                      <a:pt x="24" y="103"/>
                    </a:lnTo>
                    <a:lnTo>
                      <a:pt x="21" y="109"/>
                    </a:lnTo>
                    <a:lnTo>
                      <a:pt x="8" y="104"/>
                    </a:lnTo>
                    <a:lnTo>
                      <a:pt x="0" y="103"/>
                    </a:lnTo>
                    <a:lnTo>
                      <a:pt x="0" y="109"/>
                    </a:lnTo>
                    <a:lnTo>
                      <a:pt x="9" y="112"/>
                    </a:lnTo>
                    <a:lnTo>
                      <a:pt x="14" y="115"/>
                    </a:lnTo>
                    <a:lnTo>
                      <a:pt x="21" y="117"/>
                    </a:lnTo>
                    <a:lnTo>
                      <a:pt x="26" y="115"/>
                    </a:lnTo>
                    <a:lnTo>
                      <a:pt x="35" y="120"/>
                    </a:lnTo>
                    <a:lnTo>
                      <a:pt x="44" y="118"/>
                    </a:lnTo>
                    <a:lnTo>
                      <a:pt x="47" y="126"/>
                    </a:lnTo>
                    <a:lnTo>
                      <a:pt x="55" y="136"/>
                    </a:lnTo>
                    <a:lnTo>
                      <a:pt x="59" y="138"/>
                    </a:lnTo>
                    <a:lnTo>
                      <a:pt x="65" y="135"/>
                    </a:lnTo>
                    <a:lnTo>
                      <a:pt x="65" y="135"/>
                    </a:lnTo>
                    <a:lnTo>
                      <a:pt x="68" y="139"/>
                    </a:lnTo>
                    <a:lnTo>
                      <a:pt x="62" y="139"/>
                    </a:lnTo>
                    <a:lnTo>
                      <a:pt x="62" y="146"/>
                    </a:lnTo>
                    <a:lnTo>
                      <a:pt x="70" y="152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7" y="152"/>
                    </a:lnTo>
                    <a:lnTo>
                      <a:pt x="83" y="146"/>
                    </a:lnTo>
                    <a:lnTo>
                      <a:pt x="83" y="142"/>
                    </a:lnTo>
                    <a:lnTo>
                      <a:pt x="80" y="138"/>
                    </a:lnTo>
                    <a:lnTo>
                      <a:pt x="83" y="129"/>
                    </a:lnTo>
                    <a:lnTo>
                      <a:pt x="96" y="129"/>
                    </a:lnTo>
                    <a:lnTo>
                      <a:pt x="99" y="136"/>
                    </a:lnTo>
                    <a:lnTo>
                      <a:pt x="108" y="133"/>
                    </a:lnTo>
                    <a:lnTo>
                      <a:pt x="114" y="133"/>
                    </a:lnTo>
                    <a:lnTo>
                      <a:pt x="123" y="136"/>
                    </a:lnTo>
                    <a:lnTo>
                      <a:pt x="127" y="138"/>
                    </a:lnTo>
                    <a:lnTo>
                      <a:pt x="135" y="142"/>
                    </a:lnTo>
                    <a:lnTo>
                      <a:pt x="143" y="146"/>
                    </a:lnTo>
                    <a:lnTo>
                      <a:pt x="147" y="139"/>
                    </a:lnTo>
                    <a:lnTo>
                      <a:pt x="152" y="147"/>
                    </a:lnTo>
                    <a:lnTo>
                      <a:pt x="156" y="147"/>
                    </a:lnTo>
                    <a:lnTo>
                      <a:pt x="161" y="152"/>
                    </a:lnTo>
                    <a:lnTo>
                      <a:pt x="164" y="158"/>
                    </a:lnTo>
                    <a:lnTo>
                      <a:pt x="173" y="162"/>
                    </a:lnTo>
                    <a:lnTo>
                      <a:pt x="178" y="161"/>
                    </a:lnTo>
                    <a:lnTo>
                      <a:pt x="187" y="165"/>
                    </a:lnTo>
                    <a:lnTo>
                      <a:pt x="179" y="156"/>
                    </a:lnTo>
                    <a:lnTo>
                      <a:pt x="178" y="152"/>
                    </a:lnTo>
                    <a:lnTo>
                      <a:pt x="184" y="152"/>
                    </a:lnTo>
                    <a:lnTo>
                      <a:pt x="190" y="147"/>
                    </a:lnTo>
                    <a:lnTo>
                      <a:pt x="188" y="141"/>
                    </a:lnTo>
                    <a:lnTo>
                      <a:pt x="193" y="149"/>
                    </a:lnTo>
                    <a:lnTo>
                      <a:pt x="197" y="149"/>
                    </a:lnTo>
                    <a:lnTo>
                      <a:pt x="200" y="146"/>
                    </a:lnTo>
                    <a:lnTo>
                      <a:pt x="209" y="144"/>
                    </a:lnTo>
                    <a:lnTo>
                      <a:pt x="214" y="149"/>
                    </a:lnTo>
                    <a:lnTo>
                      <a:pt x="217" y="146"/>
                    </a:lnTo>
                    <a:lnTo>
                      <a:pt x="220" y="142"/>
                    </a:lnTo>
                    <a:lnTo>
                      <a:pt x="223" y="138"/>
                    </a:lnTo>
                    <a:lnTo>
                      <a:pt x="234" y="130"/>
                    </a:lnTo>
                    <a:lnTo>
                      <a:pt x="237" y="126"/>
                    </a:lnTo>
                    <a:lnTo>
                      <a:pt x="237" y="123"/>
                    </a:lnTo>
                    <a:lnTo>
                      <a:pt x="241" y="120"/>
                    </a:lnTo>
                    <a:lnTo>
                      <a:pt x="247" y="120"/>
                    </a:lnTo>
                    <a:lnTo>
                      <a:pt x="250" y="124"/>
                    </a:lnTo>
                    <a:lnTo>
                      <a:pt x="250" y="124"/>
                    </a:lnTo>
                    <a:lnTo>
                      <a:pt x="249" y="115"/>
                    </a:lnTo>
                    <a:lnTo>
                      <a:pt x="269" y="106"/>
                    </a:lnTo>
                    <a:lnTo>
                      <a:pt x="281" y="104"/>
                    </a:lnTo>
                    <a:lnTo>
                      <a:pt x="284" y="98"/>
                    </a:lnTo>
                    <a:lnTo>
                      <a:pt x="273" y="95"/>
                    </a:lnTo>
                    <a:lnTo>
                      <a:pt x="263" y="98"/>
                    </a:lnTo>
                    <a:lnTo>
                      <a:pt x="261" y="95"/>
                    </a:lnTo>
                    <a:lnTo>
                      <a:pt x="263" y="92"/>
                    </a:lnTo>
                    <a:lnTo>
                      <a:pt x="260" y="82"/>
                    </a:lnTo>
                    <a:lnTo>
                      <a:pt x="249" y="82"/>
                    </a:lnTo>
                    <a:lnTo>
                      <a:pt x="249" y="71"/>
                    </a:lnTo>
                    <a:lnTo>
                      <a:pt x="241" y="70"/>
                    </a:lnTo>
                    <a:lnTo>
                      <a:pt x="243" y="59"/>
                    </a:lnTo>
                    <a:lnTo>
                      <a:pt x="250" y="59"/>
                    </a:lnTo>
                    <a:lnTo>
                      <a:pt x="250" y="47"/>
                    </a:lnTo>
                    <a:lnTo>
                      <a:pt x="247" y="39"/>
                    </a:lnTo>
                    <a:lnTo>
                      <a:pt x="235" y="36"/>
                    </a:lnTo>
                    <a:lnTo>
                      <a:pt x="232" y="36"/>
                    </a:lnTo>
                    <a:lnTo>
                      <a:pt x="228" y="36"/>
                    </a:lnTo>
                    <a:lnTo>
                      <a:pt x="223" y="30"/>
                    </a:lnTo>
                    <a:lnTo>
                      <a:pt x="219" y="36"/>
                    </a:lnTo>
                    <a:lnTo>
                      <a:pt x="214" y="38"/>
                    </a:lnTo>
                    <a:lnTo>
                      <a:pt x="214" y="45"/>
                    </a:lnTo>
                    <a:lnTo>
                      <a:pt x="208" y="42"/>
                    </a:lnTo>
                    <a:lnTo>
                      <a:pt x="200" y="45"/>
                    </a:lnTo>
                    <a:lnTo>
                      <a:pt x="199" y="36"/>
                    </a:lnTo>
                    <a:lnTo>
                      <a:pt x="200" y="30"/>
                    </a:lnTo>
                    <a:lnTo>
                      <a:pt x="194" y="24"/>
                    </a:lnTo>
                    <a:lnTo>
                      <a:pt x="202" y="24"/>
                    </a:lnTo>
                    <a:lnTo>
                      <a:pt x="205" y="19"/>
                    </a:lnTo>
                    <a:lnTo>
                      <a:pt x="209" y="9"/>
                    </a:lnTo>
                    <a:lnTo>
                      <a:pt x="203" y="7"/>
                    </a:lnTo>
                    <a:lnTo>
                      <a:pt x="196" y="4"/>
                    </a:lnTo>
                    <a:lnTo>
                      <a:pt x="187" y="3"/>
                    </a:lnTo>
                    <a:lnTo>
                      <a:pt x="179" y="3"/>
                    </a:lnTo>
                    <a:lnTo>
                      <a:pt x="176" y="0"/>
                    </a:lnTo>
                    <a:lnTo>
                      <a:pt x="170" y="3"/>
                    </a:lnTo>
                    <a:lnTo>
                      <a:pt x="165" y="0"/>
                    </a:lnTo>
                    <a:lnTo>
                      <a:pt x="161" y="3"/>
                    </a:lnTo>
                    <a:lnTo>
                      <a:pt x="158" y="0"/>
                    </a:lnTo>
                    <a:lnTo>
                      <a:pt x="156" y="6"/>
                    </a:lnTo>
                    <a:lnTo>
                      <a:pt x="149" y="4"/>
                    </a:lnTo>
                    <a:lnTo>
                      <a:pt x="146" y="13"/>
                    </a:lnTo>
                    <a:lnTo>
                      <a:pt x="135" y="15"/>
                    </a:lnTo>
                    <a:lnTo>
                      <a:pt x="134" y="19"/>
                    </a:lnTo>
                    <a:lnTo>
                      <a:pt x="126" y="28"/>
                    </a:lnTo>
                    <a:lnTo>
                      <a:pt x="118" y="27"/>
                    </a:lnTo>
                    <a:lnTo>
                      <a:pt x="117" y="30"/>
                    </a:lnTo>
                    <a:lnTo>
                      <a:pt x="102" y="28"/>
                    </a:lnTo>
                    <a:lnTo>
                      <a:pt x="94" y="30"/>
                    </a:lnTo>
                    <a:lnTo>
                      <a:pt x="94" y="30"/>
                    </a:lnTo>
                    <a:lnTo>
                      <a:pt x="96" y="3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4" name="Freeform 1376">
                <a:extLst>
                  <a:ext uri="{FF2B5EF4-FFF2-40B4-BE49-F238E27FC236}">
                    <a16:creationId xmlns:a16="http://schemas.microsoft.com/office/drawing/2014/main" id="{DB1FBCE7-ECF8-CEFC-B470-9C1446F21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792"/>
                <a:ext cx="141" cy="83"/>
              </a:xfrm>
              <a:custGeom>
                <a:avLst/>
                <a:gdLst>
                  <a:gd name="T0" fmla="*/ 94 w 284"/>
                  <a:gd name="T1" fmla="*/ 30 h 165"/>
                  <a:gd name="T2" fmla="*/ 118 w 284"/>
                  <a:gd name="T3" fmla="*/ 27 h 165"/>
                  <a:gd name="T4" fmla="*/ 135 w 284"/>
                  <a:gd name="T5" fmla="*/ 15 h 165"/>
                  <a:gd name="T6" fmla="*/ 156 w 284"/>
                  <a:gd name="T7" fmla="*/ 6 h 165"/>
                  <a:gd name="T8" fmla="*/ 165 w 284"/>
                  <a:gd name="T9" fmla="*/ 0 h 165"/>
                  <a:gd name="T10" fmla="*/ 179 w 284"/>
                  <a:gd name="T11" fmla="*/ 3 h 165"/>
                  <a:gd name="T12" fmla="*/ 203 w 284"/>
                  <a:gd name="T13" fmla="*/ 7 h 165"/>
                  <a:gd name="T14" fmla="*/ 202 w 284"/>
                  <a:gd name="T15" fmla="*/ 24 h 165"/>
                  <a:gd name="T16" fmla="*/ 199 w 284"/>
                  <a:gd name="T17" fmla="*/ 36 h 165"/>
                  <a:gd name="T18" fmla="*/ 214 w 284"/>
                  <a:gd name="T19" fmla="*/ 45 h 165"/>
                  <a:gd name="T20" fmla="*/ 223 w 284"/>
                  <a:gd name="T21" fmla="*/ 30 h 165"/>
                  <a:gd name="T22" fmla="*/ 235 w 284"/>
                  <a:gd name="T23" fmla="*/ 36 h 165"/>
                  <a:gd name="T24" fmla="*/ 250 w 284"/>
                  <a:gd name="T25" fmla="*/ 59 h 165"/>
                  <a:gd name="T26" fmla="*/ 249 w 284"/>
                  <a:gd name="T27" fmla="*/ 71 h 165"/>
                  <a:gd name="T28" fmla="*/ 263 w 284"/>
                  <a:gd name="T29" fmla="*/ 92 h 165"/>
                  <a:gd name="T30" fmla="*/ 273 w 284"/>
                  <a:gd name="T31" fmla="*/ 95 h 165"/>
                  <a:gd name="T32" fmla="*/ 269 w 284"/>
                  <a:gd name="T33" fmla="*/ 106 h 165"/>
                  <a:gd name="T34" fmla="*/ 250 w 284"/>
                  <a:gd name="T35" fmla="*/ 124 h 165"/>
                  <a:gd name="T36" fmla="*/ 237 w 284"/>
                  <a:gd name="T37" fmla="*/ 123 h 165"/>
                  <a:gd name="T38" fmla="*/ 223 w 284"/>
                  <a:gd name="T39" fmla="*/ 138 h 165"/>
                  <a:gd name="T40" fmla="*/ 214 w 284"/>
                  <a:gd name="T41" fmla="*/ 149 h 165"/>
                  <a:gd name="T42" fmla="*/ 197 w 284"/>
                  <a:gd name="T43" fmla="*/ 149 h 165"/>
                  <a:gd name="T44" fmla="*/ 190 w 284"/>
                  <a:gd name="T45" fmla="*/ 147 h 165"/>
                  <a:gd name="T46" fmla="*/ 179 w 284"/>
                  <a:gd name="T47" fmla="*/ 156 h 165"/>
                  <a:gd name="T48" fmla="*/ 173 w 284"/>
                  <a:gd name="T49" fmla="*/ 162 h 165"/>
                  <a:gd name="T50" fmla="*/ 156 w 284"/>
                  <a:gd name="T51" fmla="*/ 147 h 165"/>
                  <a:gd name="T52" fmla="*/ 143 w 284"/>
                  <a:gd name="T53" fmla="*/ 146 h 165"/>
                  <a:gd name="T54" fmla="*/ 123 w 284"/>
                  <a:gd name="T55" fmla="*/ 136 h 165"/>
                  <a:gd name="T56" fmla="*/ 99 w 284"/>
                  <a:gd name="T57" fmla="*/ 136 h 165"/>
                  <a:gd name="T58" fmla="*/ 80 w 284"/>
                  <a:gd name="T59" fmla="*/ 138 h 165"/>
                  <a:gd name="T60" fmla="*/ 77 w 284"/>
                  <a:gd name="T61" fmla="*/ 152 h 165"/>
                  <a:gd name="T62" fmla="*/ 70 w 284"/>
                  <a:gd name="T63" fmla="*/ 152 h 165"/>
                  <a:gd name="T64" fmla="*/ 68 w 284"/>
                  <a:gd name="T65" fmla="*/ 139 h 165"/>
                  <a:gd name="T66" fmla="*/ 59 w 284"/>
                  <a:gd name="T67" fmla="*/ 138 h 165"/>
                  <a:gd name="T68" fmla="*/ 44 w 284"/>
                  <a:gd name="T69" fmla="*/ 118 h 165"/>
                  <a:gd name="T70" fmla="*/ 21 w 284"/>
                  <a:gd name="T71" fmla="*/ 117 h 165"/>
                  <a:gd name="T72" fmla="*/ 0 w 284"/>
                  <a:gd name="T73" fmla="*/ 109 h 165"/>
                  <a:gd name="T74" fmla="*/ 21 w 284"/>
                  <a:gd name="T75" fmla="*/ 109 h 165"/>
                  <a:gd name="T76" fmla="*/ 33 w 284"/>
                  <a:gd name="T77" fmla="*/ 106 h 165"/>
                  <a:gd name="T78" fmla="*/ 47 w 284"/>
                  <a:gd name="T79" fmla="*/ 101 h 165"/>
                  <a:gd name="T80" fmla="*/ 44 w 284"/>
                  <a:gd name="T81" fmla="*/ 79 h 165"/>
                  <a:gd name="T82" fmla="*/ 71 w 284"/>
                  <a:gd name="T83" fmla="*/ 65 h 165"/>
                  <a:gd name="T84" fmla="*/ 79 w 284"/>
                  <a:gd name="T85" fmla="*/ 63 h 165"/>
                  <a:gd name="T86" fmla="*/ 94 w 284"/>
                  <a:gd name="T87" fmla="*/ 60 h 165"/>
                  <a:gd name="T88" fmla="*/ 100 w 284"/>
                  <a:gd name="T89" fmla="*/ 5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4" h="165">
                    <a:moveTo>
                      <a:pt x="96" y="33"/>
                    </a:moveTo>
                    <a:lnTo>
                      <a:pt x="94" y="30"/>
                    </a:lnTo>
                    <a:lnTo>
                      <a:pt x="94" y="30"/>
                    </a:lnTo>
                    <a:lnTo>
                      <a:pt x="102" y="28"/>
                    </a:lnTo>
                    <a:lnTo>
                      <a:pt x="117" y="30"/>
                    </a:lnTo>
                    <a:lnTo>
                      <a:pt x="118" y="27"/>
                    </a:lnTo>
                    <a:lnTo>
                      <a:pt x="126" y="28"/>
                    </a:lnTo>
                    <a:lnTo>
                      <a:pt x="134" y="19"/>
                    </a:lnTo>
                    <a:lnTo>
                      <a:pt x="135" y="15"/>
                    </a:lnTo>
                    <a:lnTo>
                      <a:pt x="146" y="13"/>
                    </a:lnTo>
                    <a:lnTo>
                      <a:pt x="149" y="4"/>
                    </a:lnTo>
                    <a:lnTo>
                      <a:pt x="156" y="6"/>
                    </a:lnTo>
                    <a:lnTo>
                      <a:pt x="158" y="0"/>
                    </a:lnTo>
                    <a:lnTo>
                      <a:pt x="161" y="3"/>
                    </a:lnTo>
                    <a:lnTo>
                      <a:pt x="165" y="0"/>
                    </a:lnTo>
                    <a:lnTo>
                      <a:pt x="170" y="3"/>
                    </a:lnTo>
                    <a:lnTo>
                      <a:pt x="176" y="0"/>
                    </a:lnTo>
                    <a:lnTo>
                      <a:pt x="179" y="3"/>
                    </a:lnTo>
                    <a:lnTo>
                      <a:pt x="187" y="3"/>
                    </a:lnTo>
                    <a:lnTo>
                      <a:pt x="196" y="4"/>
                    </a:lnTo>
                    <a:lnTo>
                      <a:pt x="203" y="7"/>
                    </a:lnTo>
                    <a:lnTo>
                      <a:pt x="209" y="9"/>
                    </a:lnTo>
                    <a:lnTo>
                      <a:pt x="205" y="19"/>
                    </a:lnTo>
                    <a:lnTo>
                      <a:pt x="202" y="24"/>
                    </a:lnTo>
                    <a:lnTo>
                      <a:pt x="194" y="24"/>
                    </a:lnTo>
                    <a:lnTo>
                      <a:pt x="200" y="30"/>
                    </a:lnTo>
                    <a:lnTo>
                      <a:pt x="199" y="36"/>
                    </a:lnTo>
                    <a:lnTo>
                      <a:pt x="200" y="45"/>
                    </a:lnTo>
                    <a:lnTo>
                      <a:pt x="208" y="42"/>
                    </a:lnTo>
                    <a:lnTo>
                      <a:pt x="214" y="45"/>
                    </a:lnTo>
                    <a:lnTo>
                      <a:pt x="214" y="38"/>
                    </a:lnTo>
                    <a:lnTo>
                      <a:pt x="219" y="36"/>
                    </a:lnTo>
                    <a:lnTo>
                      <a:pt x="223" y="30"/>
                    </a:lnTo>
                    <a:lnTo>
                      <a:pt x="228" y="36"/>
                    </a:lnTo>
                    <a:lnTo>
                      <a:pt x="232" y="36"/>
                    </a:lnTo>
                    <a:lnTo>
                      <a:pt x="235" y="36"/>
                    </a:lnTo>
                    <a:lnTo>
                      <a:pt x="247" y="39"/>
                    </a:lnTo>
                    <a:lnTo>
                      <a:pt x="250" y="47"/>
                    </a:lnTo>
                    <a:lnTo>
                      <a:pt x="250" y="59"/>
                    </a:lnTo>
                    <a:lnTo>
                      <a:pt x="243" y="59"/>
                    </a:lnTo>
                    <a:lnTo>
                      <a:pt x="241" y="70"/>
                    </a:lnTo>
                    <a:lnTo>
                      <a:pt x="249" y="71"/>
                    </a:lnTo>
                    <a:lnTo>
                      <a:pt x="249" y="82"/>
                    </a:lnTo>
                    <a:lnTo>
                      <a:pt x="260" y="82"/>
                    </a:lnTo>
                    <a:lnTo>
                      <a:pt x="263" y="92"/>
                    </a:lnTo>
                    <a:lnTo>
                      <a:pt x="261" y="95"/>
                    </a:lnTo>
                    <a:lnTo>
                      <a:pt x="263" y="98"/>
                    </a:lnTo>
                    <a:lnTo>
                      <a:pt x="273" y="95"/>
                    </a:lnTo>
                    <a:lnTo>
                      <a:pt x="284" y="98"/>
                    </a:lnTo>
                    <a:lnTo>
                      <a:pt x="281" y="104"/>
                    </a:lnTo>
                    <a:lnTo>
                      <a:pt x="269" y="106"/>
                    </a:lnTo>
                    <a:lnTo>
                      <a:pt x="249" y="115"/>
                    </a:lnTo>
                    <a:lnTo>
                      <a:pt x="250" y="124"/>
                    </a:lnTo>
                    <a:lnTo>
                      <a:pt x="250" y="124"/>
                    </a:lnTo>
                    <a:lnTo>
                      <a:pt x="247" y="120"/>
                    </a:lnTo>
                    <a:lnTo>
                      <a:pt x="241" y="120"/>
                    </a:lnTo>
                    <a:lnTo>
                      <a:pt x="237" y="123"/>
                    </a:lnTo>
                    <a:lnTo>
                      <a:pt x="237" y="126"/>
                    </a:lnTo>
                    <a:lnTo>
                      <a:pt x="234" y="130"/>
                    </a:lnTo>
                    <a:lnTo>
                      <a:pt x="223" y="138"/>
                    </a:lnTo>
                    <a:lnTo>
                      <a:pt x="220" y="142"/>
                    </a:lnTo>
                    <a:lnTo>
                      <a:pt x="217" y="146"/>
                    </a:lnTo>
                    <a:lnTo>
                      <a:pt x="214" y="149"/>
                    </a:lnTo>
                    <a:lnTo>
                      <a:pt x="209" y="144"/>
                    </a:lnTo>
                    <a:lnTo>
                      <a:pt x="200" y="146"/>
                    </a:lnTo>
                    <a:lnTo>
                      <a:pt x="197" y="149"/>
                    </a:lnTo>
                    <a:lnTo>
                      <a:pt x="193" y="149"/>
                    </a:lnTo>
                    <a:lnTo>
                      <a:pt x="188" y="141"/>
                    </a:lnTo>
                    <a:lnTo>
                      <a:pt x="190" y="147"/>
                    </a:lnTo>
                    <a:lnTo>
                      <a:pt x="184" y="152"/>
                    </a:lnTo>
                    <a:lnTo>
                      <a:pt x="178" y="152"/>
                    </a:lnTo>
                    <a:lnTo>
                      <a:pt x="179" y="156"/>
                    </a:lnTo>
                    <a:lnTo>
                      <a:pt x="187" y="165"/>
                    </a:lnTo>
                    <a:lnTo>
                      <a:pt x="178" y="161"/>
                    </a:lnTo>
                    <a:lnTo>
                      <a:pt x="173" y="162"/>
                    </a:lnTo>
                    <a:lnTo>
                      <a:pt x="164" y="158"/>
                    </a:lnTo>
                    <a:lnTo>
                      <a:pt x="161" y="152"/>
                    </a:lnTo>
                    <a:lnTo>
                      <a:pt x="156" y="147"/>
                    </a:lnTo>
                    <a:lnTo>
                      <a:pt x="152" y="147"/>
                    </a:lnTo>
                    <a:lnTo>
                      <a:pt x="147" y="139"/>
                    </a:lnTo>
                    <a:lnTo>
                      <a:pt x="143" y="146"/>
                    </a:lnTo>
                    <a:lnTo>
                      <a:pt x="135" y="142"/>
                    </a:lnTo>
                    <a:lnTo>
                      <a:pt x="127" y="138"/>
                    </a:lnTo>
                    <a:lnTo>
                      <a:pt x="123" y="136"/>
                    </a:lnTo>
                    <a:lnTo>
                      <a:pt x="114" y="133"/>
                    </a:lnTo>
                    <a:lnTo>
                      <a:pt x="108" y="133"/>
                    </a:lnTo>
                    <a:lnTo>
                      <a:pt x="99" y="136"/>
                    </a:lnTo>
                    <a:lnTo>
                      <a:pt x="96" y="129"/>
                    </a:lnTo>
                    <a:lnTo>
                      <a:pt x="83" y="129"/>
                    </a:lnTo>
                    <a:lnTo>
                      <a:pt x="80" y="138"/>
                    </a:lnTo>
                    <a:lnTo>
                      <a:pt x="83" y="142"/>
                    </a:lnTo>
                    <a:lnTo>
                      <a:pt x="83" y="146"/>
                    </a:lnTo>
                    <a:lnTo>
                      <a:pt x="77" y="152"/>
                    </a:lnTo>
                    <a:lnTo>
                      <a:pt x="74" y="156"/>
                    </a:lnTo>
                    <a:lnTo>
                      <a:pt x="73" y="156"/>
                    </a:lnTo>
                    <a:lnTo>
                      <a:pt x="70" y="152"/>
                    </a:lnTo>
                    <a:lnTo>
                      <a:pt x="62" y="146"/>
                    </a:lnTo>
                    <a:lnTo>
                      <a:pt x="62" y="139"/>
                    </a:lnTo>
                    <a:lnTo>
                      <a:pt x="68" y="139"/>
                    </a:lnTo>
                    <a:lnTo>
                      <a:pt x="65" y="135"/>
                    </a:lnTo>
                    <a:lnTo>
                      <a:pt x="65" y="135"/>
                    </a:lnTo>
                    <a:lnTo>
                      <a:pt x="59" y="138"/>
                    </a:lnTo>
                    <a:lnTo>
                      <a:pt x="55" y="136"/>
                    </a:lnTo>
                    <a:lnTo>
                      <a:pt x="47" y="126"/>
                    </a:lnTo>
                    <a:lnTo>
                      <a:pt x="44" y="118"/>
                    </a:lnTo>
                    <a:lnTo>
                      <a:pt x="35" y="120"/>
                    </a:lnTo>
                    <a:lnTo>
                      <a:pt x="26" y="115"/>
                    </a:lnTo>
                    <a:lnTo>
                      <a:pt x="21" y="117"/>
                    </a:lnTo>
                    <a:lnTo>
                      <a:pt x="14" y="115"/>
                    </a:lnTo>
                    <a:lnTo>
                      <a:pt x="9" y="112"/>
                    </a:lnTo>
                    <a:lnTo>
                      <a:pt x="0" y="109"/>
                    </a:lnTo>
                    <a:lnTo>
                      <a:pt x="0" y="103"/>
                    </a:lnTo>
                    <a:lnTo>
                      <a:pt x="8" y="104"/>
                    </a:lnTo>
                    <a:lnTo>
                      <a:pt x="21" y="109"/>
                    </a:lnTo>
                    <a:lnTo>
                      <a:pt x="24" y="103"/>
                    </a:lnTo>
                    <a:lnTo>
                      <a:pt x="26" y="106"/>
                    </a:lnTo>
                    <a:lnTo>
                      <a:pt x="33" y="106"/>
                    </a:lnTo>
                    <a:lnTo>
                      <a:pt x="38" y="101"/>
                    </a:lnTo>
                    <a:lnTo>
                      <a:pt x="41" y="101"/>
                    </a:lnTo>
                    <a:lnTo>
                      <a:pt x="47" y="101"/>
                    </a:lnTo>
                    <a:lnTo>
                      <a:pt x="47" y="94"/>
                    </a:lnTo>
                    <a:lnTo>
                      <a:pt x="49" y="91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55" y="71"/>
                    </a:lnTo>
                    <a:lnTo>
                      <a:pt x="71" y="65"/>
                    </a:lnTo>
                    <a:lnTo>
                      <a:pt x="76" y="76"/>
                    </a:lnTo>
                    <a:lnTo>
                      <a:pt x="77" y="74"/>
                    </a:lnTo>
                    <a:lnTo>
                      <a:pt x="79" y="63"/>
                    </a:lnTo>
                    <a:lnTo>
                      <a:pt x="83" y="60"/>
                    </a:lnTo>
                    <a:lnTo>
                      <a:pt x="90" y="63"/>
                    </a:lnTo>
                    <a:lnTo>
                      <a:pt x="94" y="60"/>
                    </a:lnTo>
                    <a:lnTo>
                      <a:pt x="97" y="63"/>
                    </a:lnTo>
                    <a:lnTo>
                      <a:pt x="100" y="57"/>
                    </a:lnTo>
                    <a:lnTo>
                      <a:pt x="100" y="51"/>
                    </a:lnTo>
                    <a:lnTo>
                      <a:pt x="96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5" name="Freeform 1377">
                <a:extLst>
                  <a:ext uri="{FF2B5EF4-FFF2-40B4-BE49-F238E27FC236}">
                    <a16:creationId xmlns:a16="http://schemas.microsoft.com/office/drawing/2014/main" id="{467A018A-3F0F-8CBB-69E6-4203A2503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792"/>
                <a:ext cx="141" cy="83"/>
              </a:xfrm>
              <a:custGeom>
                <a:avLst/>
                <a:gdLst>
                  <a:gd name="T0" fmla="*/ 94 w 284"/>
                  <a:gd name="T1" fmla="*/ 30 h 165"/>
                  <a:gd name="T2" fmla="*/ 118 w 284"/>
                  <a:gd name="T3" fmla="*/ 27 h 165"/>
                  <a:gd name="T4" fmla="*/ 135 w 284"/>
                  <a:gd name="T5" fmla="*/ 15 h 165"/>
                  <a:gd name="T6" fmla="*/ 156 w 284"/>
                  <a:gd name="T7" fmla="*/ 6 h 165"/>
                  <a:gd name="T8" fmla="*/ 165 w 284"/>
                  <a:gd name="T9" fmla="*/ 0 h 165"/>
                  <a:gd name="T10" fmla="*/ 179 w 284"/>
                  <a:gd name="T11" fmla="*/ 3 h 165"/>
                  <a:gd name="T12" fmla="*/ 203 w 284"/>
                  <a:gd name="T13" fmla="*/ 7 h 165"/>
                  <a:gd name="T14" fmla="*/ 202 w 284"/>
                  <a:gd name="T15" fmla="*/ 24 h 165"/>
                  <a:gd name="T16" fmla="*/ 199 w 284"/>
                  <a:gd name="T17" fmla="*/ 36 h 165"/>
                  <a:gd name="T18" fmla="*/ 214 w 284"/>
                  <a:gd name="T19" fmla="*/ 45 h 165"/>
                  <a:gd name="T20" fmla="*/ 223 w 284"/>
                  <a:gd name="T21" fmla="*/ 30 h 165"/>
                  <a:gd name="T22" fmla="*/ 235 w 284"/>
                  <a:gd name="T23" fmla="*/ 36 h 165"/>
                  <a:gd name="T24" fmla="*/ 250 w 284"/>
                  <a:gd name="T25" fmla="*/ 59 h 165"/>
                  <a:gd name="T26" fmla="*/ 249 w 284"/>
                  <a:gd name="T27" fmla="*/ 71 h 165"/>
                  <a:gd name="T28" fmla="*/ 263 w 284"/>
                  <a:gd name="T29" fmla="*/ 92 h 165"/>
                  <a:gd name="T30" fmla="*/ 273 w 284"/>
                  <a:gd name="T31" fmla="*/ 95 h 165"/>
                  <a:gd name="T32" fmla="*/ 269 w 284"/>
                  <a:gd name="T33" fmla="*/ 106 h 165"/>
                  <a:gd name="T34" fmla="*/ 250 w 284"/>
                  <a:gd name="T35" fmla="*/ 124 h 165"/>
                  <a:gd name="T36" fmla="*/ 237 w 284"/>
                  <a:gd name="T37" fmla="*/ 123 h 165"/>
                  <a:gd name="T38" fmla="*/ 223 w 284"/>
                  <a:gd name="T39" fmla="*/ 138 h 165"/>
                  <a:gd name="T40" fmla="*/ 214 w 284"/>
                  <a:gd name="T41" fmla="*/ 149 h 165"/>
                  <a:gd name="T42" fmla="*/ 197 w 284"/>
                  <a:gd name="T43" fmla="*/ 149 h 165"/>
                  <a:gd name="T44" fmla="*/ 190 w 284"/>
                  <a:gd name="T45" fmla="*/ 147 h 165"/>
                  <a:gd name="T46" fmla="*/ 179 w 284"/>
                  <a:gd name="T47" fmla="*/ 156 h 165"/>
                  <a:gd name="T48" fmla="*/ 173 w 284"/>
                  <a:gd name="T49" fmla="*/ 162 h 165"/>
                  <a:gd name="T50" fmla="*/ 156 w 284"/>
                  <a:gd name="T51" fmla="*/ 147 h 165"/>
                  <a:gd name="T52" fmla="*/ 143 w 284"/>
                  <a:gd name="T53" fmla="*/ 146 h 165"/>
                  <a:gd name="T54" fmla="*/ 123 w 284"/>
                  <a:gd name="T55" fmla="*/ 136 h 165"/>
                  <a:gd name="T56" fmla="*/ 99 w 284"/>
                  <a:gd name="T57" fmla="*/ 136 h 165"/>
                  <a:gd name="T58" fmla="*/ 80 w 284"/>
                  <a:gd name="T59" fmla="*/ 138 h 165"/>
                  <a:gd name="T60" fmla="*/ 77 w 284"/>
                  <a:gd name="T61" fmla="*/ 152 h 165"/>
                  <a:gd name="T62" fmla="*/ 70 w 284"/>
                  <a:gd name="T63" fmla="*/ 152 h 165"/>
                  <a:gd name="T64" fmla="*/ 68 w 284"/>
                  <a:gd name="T65" fmla="*/ 139 h 165"/>
                  <a:gd name="T66" fmla="*/ 59 w 284"/>
                  <a:gd name="T67" fmla="*/ 138 h 165"/>
                  <a:gd name="T68" fmla="*/ 44 w 284"/>
                  <a:gd name="T69" fmla="*/ 118 h 165"/>
                  <a:gd name="T70" fmla="*/ 21 w 284"/>
                  <a:gd name="T71" fmla="*/ 117 h 165"/>
                  <a:gd name="T72" fmla="*/ 0 w 284"/>
                  <a:gd name="T73" fmla="*/ 109 h 165"/>
                  <a:gd name="T74" fmla="*/ 21 w 284"/>
                  <a:gd name="T75" fmla="*/ 109 h 165"/>
                  <a:gd name="T76" fmla="*/ 33 w 284"/>
                  <a:gd name="T77" fmla="*/ 106 h 165"/>
                  <a:gd name="T78" fmla="*/ 47 w 284"/>
                  <a:gd name="T79" fmla="*/ 101 h 165"/>
                  <a:gd name="T80" fmla="*/ 44 w 284"/>
                  <a:gd name="T81" fmla="*/ 79 h 165"/>
                  <a:gd name="T82" fmla="*/ 71 w 284"/>
                  <a:gd name="T83" fmla="*/ 65 h 165"/>
                  <a:gd name="T84" fmla="*/ 79 w 284"/>
                  <a:gd name="T85" fmla="*/ 63 h 165"/>
                  <a:gd name="T86" fmla="*/ 94 w 284"/>
                  <a:gd name="T87" fmla="*/ 60 h 165"/>
                  <a:gd name="T88" fmla="*/ 100 w 284"/>
                  <a:gd name="T89" fmla="*/ 5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4" h="165">
                    <a:moveTo>
                      <a:pt x="96" y="33"/>
                    </a:moveTo>
                    <a:lnTo>
                      <a:pt x="94" y="30"/>
                    </a:lnTo>
                    <a:lnTo>
                      <a:pt x="94" y="30"/>
                    </a:lnTo>
                    <a:lnTo>
                      <a:pt x="102" y="28"/>
                    </a:lnTo>
                    <a:lnTo>
                      <a:pt x="117" y="30"/>
                    </a:lnTo>
                    <a:lnTo>
                      <a:pt x="118" y="27"/>
                    </a:lnTo>
                    <a:lnTo>
                      <a:pt x="126" y="28"/>
                    </a:lnTo>
                    <a:lnTo>
                      <a:pt x="134" y="19"/>
                    </a:lnTo>
                    <a:lnTo>
                      <a:pt x="135" y="15"/>
                    </a:lnTo>
                    <a:lnTo>
                      <a:pt x="146" y="13"/>
                    </a:lnTo>
                    <a:lnTo>
                      <a:pt x="149" y="4"/>
                    </a:lnTo>
                    <a:lnTo>
                      <a:pt x="156" y="6"/>
                    </a:lnTo>
                    <a:lnTo>
                      <a:pt x="158" y="0"/>
                    </a:lnTo>
                    <a:lnTo>
                      <a:pt x="161" y="3"/>
                    </a:lnTo>
                    <a:lnTo>
                      <a:pt x="165" y="0"/>
                    </a:lnTo>
                    <a:lnTo>
                      <a:pt x="170" y="3"/>
                    </a:lnTo>
                    <a:lnTo>
                      <a:pt x="176" y="0"/>
                    </a:lnTo>
                    <a:lnTo>
                      <a:pt x="179" y="3"/>
                    </a:lnTo>
                    <a:lnTo>
                      <a:pt x="187" y="3"/>
                    </a:lnTo>
                    <a:lnTo>
                      <a:pt x="196" y="4"/>
                    </a:lnTo>
                    <a:lnTo>
                      <a:pt x="203" y="7"/>
                    </a:lnTo>
                    <a:lnTo>
                      <a:pt x="209" y="9"/>
                    </a:lnTo>
                    <a:lnTo>
                      <a:pt x="205" y="19"/>
                    </a:lnTo>
                    <a:lnTo>
                      <a:pt x="202" y="24"/>
                    </a:lnTo>
                    <a:lnTo>
                      <a:pt x="194" y="24"/>
                    </a:lnTo>
                    <a:lnTo>
                      <a:pt x="200" y="30"/>
                    </a:lnTo>
                    <a:lnTo>
                      <a:pt x="199" y="36"/>
                    </a:lnTo>
                    <a:lnTo>
                      <a:pt x="200" y="45"/>
                    </a:lnTo>
                    <a:lnTo>
                      <a:pt x="208" y="42"/>
                    </a:lnTo>
                    <a:lnTo>
                      <a:pt x="214" y="45"/>
                    </a:lnTo>
                    <a:lnTo>
                      <a:pt x="214" y="38"/>
                    </a:lnTo>
                    <a:lnTo>
                      <a:pt x="219" y="36"/>
                    </a:lnTo>
                    <a:lnTo>
                      <a:pt x="223" y="30"/>
                    </a:lnTo>
                    <a:lnTo>
                      <a:pt x="228" y="36"/>
                    </a:lnTo>
                    <a:lnTo>
                      <a:pt x="232" y="36"/>
                    </a:lnTo>
                    <a:lnTo>
                      <a:pt x="235" y="36"/>
                    </a:lnTo>
                    <a:lnTo>
                      <a:pt x="247" y="39"/>
                    </a:lnTo>
                    <a:lnTo>
                      <a:pt x="250" y="47"/>
                    </a:lnTo>
                    <a:lnTo>
                      <a:pt x="250" y="59"/>
                    </a:lnTo>
                    <a:lnTo>
                      <a:pt x="243" y="59"/>
                    </a:lnTo>
                    <a:lnTo>
                      <a:pt x="241" y="70"/>
                    </a:lnTo>
                    <a:lnTo>
                      <a:pt x="249" y="71"/>
                    </a:lnTo>
                    <a:lnTo>
                      <a:pt x="249" y="82"/>
                    </a:lnTo>
                    <a:lnTo>
                      <a:pt x="260" y="82"/>
                    </a:lnTo>
                    <a:lnTo>
                      <a:pt x="263" y="92"/>
                    </a:lnTo>
                    <a:lnTo>
                      <a:pt x="261" y="95"/>
                    </a:lnTo>
                    <a:lnTo>
                      <a:pt x="263" y="98"/>
                    </a:lnTo>
                    <a:lnTo>
                      <a:pt x="273" y="95"/>
                    </a:lnTo>
                    <a:lnTo>
                      <a:pt x="284" y="98"/>
                    </a:lnTo>
                    <a:lnTo>
                      <a:pt x="281" y="104"/>
                    </a:lnTo>
                    <a:lnTo>
                      <a:pt x="269" y="106"/>
                    </a:lnTo>
                    <a:lnTo>
                      <a:pt x="249" y="115"/>
                    </a:lnTo>
                    <a:lnTo>
                      <a:pt x="250" y="124"/>
                    </a:lnTo>
                    <a:lnTo>
                      <a:pt x="250" y="124"/>
                    </a:lnTo>
                    <a:lnTo>
                      <a:pt x="247" y="120"/>
                    </a:lnTo>
                    <a:lnTo>
                      <a:pt x="241" y="120"/>
                    </a:lnTo>
                    <a:lnTo>
                      <a:pt x="237" y="123"/>
                    </a:lnTo>
                    <a:lnTo>
                      <a:pt x="237" y="126"/>
                    </a:lnTo>
                    <a:lnTo>
                      <a:pt x="234" y="130"/>
                    </a:lnTo>
                    <a:lnTo>
                      <a:pt x="223" y="138"/>
                    </a:lnTo>
                    <a:lnTo>
                      <a:pt x="220" y="142"/>
                    </a:lnTo>
                    <a:lnTo>
                      <a:pt x="217" y="146"/>
                    </a:lnTo>
                    <a:lnTo>
                      <a:pt x="214" y="149"/>
                    </a:lnTo>
                    <a:lnTo>
                      <a:pt x="209" y="144"/>
                    </a:lnTo>
                    <a:lnTo>
                      <a:pt x="200" y="146"/>
                    </a:lnTo>
                    <a:lnTo>
                      <a:pt x="197" y="149"/>
                    </a:lnTo>
                    <a:lnTo>
                      <a:pt x="193" y="149"/>
                    </a:lnTo>
                    <a:lnTo>
                      <a:pt x="188" y="141"/>
                    </a:lnTo>
                    <a:lnTo>
                      <a:pt x="190" y="147"/>
                    </a:lnTo>
                    <a:lnTo>
                      <a:pt x="184" y="152"/>
                    </a:lnTo>
                    <a:lnTo>
                      <a:pt x="178" y="152"/>
                    </a:lnTo>
                    <a:lnTo>
                      <a:pt x="179" y="156"/>
                    </a:lnTo>
                    <a:lnTo>
                      <a:pt x="187" y="165"/>
                    </a:lnTo>
                    <a:lnTo>
                      <a:pt x="178" y="161"/>
                    </a:lnTo>
                    <a:lnTo>
                      <a:pt x="173" y="162"/>
                    </a:lnTo>
                    <a:lnTo>
                      <a:pt x="164" y="158"/>
                    </a:lnTo>
                    <a:lnTo>
                      <a:pt x="161" y="152"/>
                    </a:lnTo>
                    <a:lnTo>
                      <a:pt x="156" y="147"/>
                    </a:lnTo>
                    <a:lnTo>
                      <a:pt x="152" y="147"/>
                    </a:lnTo>
                    <a:lnTo>
                      <a:pt x="147" y="139"/>
                    </a:lnTo>
                    <a:lnTo>
                      <a:pt x="143" y="146"/>
                    </a:lnTo>
                    <a:lnTo>
                      <a:pt x="135" y="142"/>
                    </a:lnTo>
                    <a:lnTo>
                      <a:pt x="127" y="138"/>
                    </a:lnTo>
                    <a:lnTo>
                      <a:pt x="123" y="136"/>
                    </a:lnTo>
                    <a:lnTo>
                      <a:pt x="114" y="133"/>
                    </a:lnTo>
                    <a:lnTo>
                      <a:pt x="108" y="133"/>
                    </a:lnTo>
                    <a:lnTo>
                      <a:pt x="99" y="136"/>
                    </a:lnTo>
                    <a:lnTo>
                      <a:pt x="96" y="129"/>
                    </a:lnTo>
                    <a:lnTo>
                      <a:pt x="83" y="129"/>
                    </a:lnTo>
                    <a:lnTo>
                      <a:pt x="80" y="138"/>
                    </a:lnTo>
                    <a:lnTo>
                      <a:pt x="83" y="142"/>
                    </a:lnTo>
                    <a:lnTo>
                      <a:pt x="83" y="146"/>
                    </a:lnTo>
                    <a:lnTo>
                      <a:pt x="77" y="152"/>
                    </a:lnTo>
                    <a:lnTo>
                      <a:pt x="74" y="156"/>
                    </a:lnTo>
                    <a:lnTo>
                      <a:pt x="73" y="156"/>
                    </a:lnTo>
                    <a:lnTo>
                      <a:pt x="70" y="152"/>
                    </a:lnTo>
                    <a:lnTo>
                      <a:pt x="62" y="146"/>
                    </a:lnTo>
                    <a:lnTo>
                      <a:pt x="62" y="139"/>
                    </a:lnTo>
                    <a:lnTo>
                      <a:pt x="68" y="139"/>
                    </a:lnTo>
                    <a:lnTo>
                      <a:pt x="65" y="135"/>
                    </a:lnTo>
                    <a:lnTo>
                      <a:pt x="65" y="135"/>
                    </a:lnTo>
                    <a:lnTo>
                      <a:pt x="59" y="138"/>
                    </a:lnTo>
                    <a:lnTo>
                      <a:pt x="55" y="136"/>
                    </a:lnTo>
                    <a:lnTo>
                      <a:pt x="47" y="126"/>
                    </a:lnTo>
                    <a:lnTo>
                      <a:pt x="44" y="118"/>
                    </a:lnTo>
                    <a:lnTo>
                      <a:pt x="35" y="120"/>
                    </a:lnTo>
                    <a:lnTo>
                      <a:pt x="26" y="115"/>
                    </a:lnTo>
                    <a:lnTo>
                      <a:pt x="21" y="117"/>
                    </a:lnTo>
                    <a:lnTo>
                      <a:pt x="14" y="115"/>
                    </a:lnTo>
                    <a:lnTo>
                      <a:pt x="9" y="112"/>
                    </a:lnTo>
                    <a:lnTo>
                      <a:pt x="0" y="109"/>
                    </a:lnTo>
                    <a:lnTo>
                      <a:pt x="0" y="103"/>
                    </a:lnTo>
                    <a:lnTo>
                      <a:pt x="8" y="104"/>
                    </a:lnTo>
                    <a:lnTo>
                      <a:pt x="21" y="109"/>
                    </a:lnTo>
                    <a:lnTo>
                      <a:pt x="24" y="103"/>
                    </a:lnTo>
                    <a:lnTo>
                      <a:pt x="26" y="106"/>
                    </a:lnTo>
                    <a:lnTo>
                      <a:pt x="33" y="106"/>
                    </a:lnTo>
                    <a:lnTo>
                      <a:pt x="38" y="101"/>
                    </a:lnTo>
                    <a:lnTo>
                      <a:pt x="41" y="101"/>
                    </a:lnTo>
                    <a:lnTo>
                      <a:pt x="47" y="101"/>
                    </a:lnTo>
                    <a:lnTo>
                      <a:pt x="47" y="94"/>
                    </a:lnTo>
                    <a:lnTo>
                      <a:pt x="49" y="91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55" y="71"/>
                    </a:lnTo>
                    <a:lnTo>
                      <a:pt x="71" y="65"/>
                    </a:lnTo>
                    <a:lnTo>
                      <a:pt x="76" y="76"/>
                    </a:lnTo>
                    <a:lnTo>
                      <a:pt x="77" y="74"/>
                    </a:lnTo>
                    <a:lnTo>
                      <a:pt x="79" y="63"/>
                    </a:lnTo>
                    <a:lnTo>
                      <a:pt x="83" y="60"/>
                    </a:lnTo>
                    <a:lnTo>
                      <a:pt x="90" y="63"/>
                    </a:lnTo>
                    <a:lnTo>
                      <a:pt x="94" y="60"/>
                    </a:lnTo>
                    <a:lnTo>
                      <a:pt x="97" y="63"/>
                    </a:lnTo>
                    <a:lnTo>
                      <a:pt x="100" y="57"/>
                    </a:lnTo>
                    <a:lnTo>
                      <a:pt x="100" y="51"/>
                    </a:lnTo>
                    <a:lnTo>
                      <a:pt x="96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6" name="Freeform 1378">
                <a:extLst>
                  <a:ext uri="{FF2B5EF4-FFF2-40B4-BE49-F238E27FC236}">
                    <a16:creationId xmlns:a16="http://schemas.microsoft.com/office/drawing/2014/main" id="{1FBB6E1B-91C4-A31C-9933-307A0B78E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677"/>
                <a:ext cx="66" cy="72"/>
              </a:xfrm>
              <a:custGeom>
                <a:avLst/>
                <a:gdLst>
                  <a:gd name="T0" fmla="*/ 109 w 130"/>
                  <a:gd name="T1" fmla="*/ 2 h 145"/>
                  <a:gd name="T2" fmla="*/ 101 w 130"/>
                  <a:gd name="T3" fmla="*/ 6 h 145"/>
                  <a:gd name="T4" fmla="*/ 95 w 130"/>
                  <a:gd name="T5" fmla="*/ 11 h 145"/>
                  <a:gd name="T6" fmla="*/ 91 w 130"/>
                  <a:gd name="T7" fmla="*/ 9 h 145"/>
                  <a:gd name="T8" fmla="*/ 76 w 130"/>
                  <a:gd name="T9" fmla="*/ 3 h 145"/>
                  <a:gd name="T10" fmla="*/ 66 w 130"/>
                  <a:gd name="T11" fmla="*/ 3 h 145"/>
                  <a:gd name="T12" fmla="*/ 48 w 130"/>
                  <a:gd name="T13" fmla="*/ 17 h 145"/>
                  <a:gd name="T14" fmla="*/ 38 w 130"/>
                  <a:gd name="T15" fmla="*/ 23 h 145"/>
                  <a:gd name="T16" fmla="*/ 38 w 130"/>
                  <a:gd name="T17" fmla="*/ 32 h 145"/>
                  <a:gd name="T18" fmla="*/ 28 w 130"/>
                  <a:gd name="T19" fmla="*/ 38 h 145"/>
                  <a:gd name="T20" fmla="*/ 15 w 130"/>
                  <a:gd name="T21" fmla="*/ 44 h 145"/>
                  <a:gd name="T22" fmla="*/ 18 w 130"/>
                  <a:gd name="T23" fmla="*/ 61 h 145"/>
                  <a:gd name="T24" fmla="*/ 16 w 130"/>
                  <a:gd name="T25" fmla="*/ 70 h 145"/>
                  <a:gd name="T26" fmla="*/ 15 w 130"/>
                  <a:gd name="T27" fmla="*/ 81 h 145"/>
                  <a:gd name="T28" fmla="*/ 4 w 130"/>
                  <a:gd name="T29" fmla="*/ 87 h 145"/>
                  <a:gd name="T30" fmla="*/ 4 w 130"/>
                  <a:gd name="T31" fmla="*/ 103 h 145"/>
                  <a:gd name="T32" fmla="*/ 7 w 130"/>
                  <a:gd name="T33" fmla="*/ 107 h 145"/>
                  <a:gd name="T34" fmla="*/ 12 w 130"/>
                  <a:gd name="T35" fmla="*/ 117 h 145"/>
                  <a:gd name="T36" fmla="*/ 18 w 130"/>
                  <a:gd name="T37" fmla="*/ 123 h 145"/>
                  <a:gd name="T38" fmla="*/ 3 w 130"/>
                  <a:gd name="T39" fmla="*/ 141 h 145"/>
                  <a:gd name="T40" fmla="*/ 12 w 130"/>
                  <a:gd name="T41" fmla="*/ 145 h 145"/>
                  <a:gd name="T42" fmla="*/ 21 w 130"/>
                  <a:gd name="T43" fmla="*/ 134 h 145"/>
                  <a:gd name="T44" fmla="*/ 35 w 130"/>
                  <a:gd name="T45" fmla="*/ 138 h 145"/>
                  <a:gd name="T46" fmla="*/ 53 w 130"/>
                  <a:gd name="T47" fmla="*/ 134 h 145"/>
                  <a:gd name="T48" fmla="*/ 60 w 130"/>
                  <a:gd name="T49" fmla="*/ 125 h 145"/>
                  <a:gd name="T50" fmla="*/ 76 w 130"/>
                  <a:gd name="T51" fmla="*/ 125 h 145"/>
                  <a:gd name="T52" fmla="*/ 79 w 130"/>
                  <a:gd name="T53" fmla="*/ 119 h 145"/>
                  <a:gd name="T54" fmla="*/ 91 w 130"/>
                  <a:gd name="T55" fmla="*/ 111 h 145"/>
                  <a:gd name="T56" fmla="*/ 95 w 130"/>
                  <a:gd name="T57" fmla="*/ 107 h 145"/>
                  <a:gd name="T58" fmla="*/ 100 w 130"/>
                  <a:gd name="T59" fmla="*/ 91 h 145"/>
                  <a:gd name="T60" fmla="*/ 112 w 130"/>
                  <a:gd name="T61" fmla="*/ 90 h 145"/>
                  <a:gd name="T62" fmla="*/ 110 w 130"/>
                  <a:gd name="T63" fmla="*/ 78 h 145"/>
                  <a:gd name="T64" fmla="*/ 118 w 130"/>
                  <a:gd name="T65" fmla="*/ 76 h 145"/>
                  <a:gd name="T66" fmla="*/ 126 w 130"/>
                  <a:gd name="T67" fmla="*/ 69 h 145"/>
                  <a:gd name="T68" fmla="*/ 121 w 130"/>
                  <a:gd name="T69" fmla="*/ 55 h 145"/>
                  <a:gd name="T70" fmla="*/ 124 w 130"/>
                  <a:gd name="T71" fmla="*/ 53 h 145"/>
                  <a:gd name="T72" fmla="*/ 113 w 130"/>
                  <a:gd name="T73" fmla="*/ 40 h 145"/>
                  <a:gd name="T74" fmla="*/ 110 w 130"/>
                  <a:gd name="T75" fmla="*/ 37 h 145"/>
                  <a:gd name="T76" fmla="*/ 115 w 130"/>
                  <a:gd name="T77" fmla="*/ 32 h 145"/>
                  <a:gd name="T78" fmla="*/ 130 w 130"/>
                  <a:gd name="T79" fmla="*/ 18 h 145"/>
                  <a:gd name="T80" fmla="*/ 124 w 130"/>
                  <a:gd name="T81" fmla="*/ 11 h 145"/>
                  <a:gd name="T82" fmla="*/ 112 w 130"/>
                  <a:gd name="T83" fmla="*/ 8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0" h="145">
                    <a:moveTo>
                      <a:pt x="109" y="6"/>
                    </a:moveTo>
                    <a:lnTo>
                      <a:pt x="109" y="2"/>
                    </a:lnTo>
                    <a:lnTo>
                      <a:pt x="101" y="0"/>
                    </a:lnTo>
                    <a:lnTo>
                      <a:pt x="101" y="6"/>
                    </a:lnTo>
                    <a:lnTo>
                      <a:pt x="98" y="6"/>
                    </a:lnTo>
                    <a:lnTo>
                      <a:pt x="95" y="11"/>
                    </a:lnTo>
                    <a:lnTo>
                      <a:pt x="94" y="12"/>
                    </a:lnTo>
                    <a:lnTo>
                      <a:pt x="91" y="9"/>
                    </a:lnTo>
                    <a:lnTo>
                      <a:pt x="79" y="3"/>
                    </a:lnTo>
                    <a:lnTo>
                      <a:pt x="76" y="3"/>
                    </a:lnTo>
                    <a:lnTo>
                      <a:pt x="74" y="2"/>
                    </a:lnTo>
                    <a:lnTo>
                      <a:pt x="66" y="3"/>
                    </a:lnTo>
                    <a:lnTo>
                      <a:pt x="51" y="2"/>
                    </a:lnTo>
                    <a:lnTo>
                      <a:pt x="48" y="17"/>
                    </a:lnTo>
                    <a:lnTo>
                      <a:pt x="48" y="21"/>
                    </a:lnTo>
                    <a:lnTo>
                      <a:pt x="38" y="23"/>
                    </a:lnTo>
                    <a:lnTo>
                      <a:pt x="30" y="24"/>
                    </a:lnTo>
                    <a:lnTo>
                      <a:pt x="38" y="32"/>
                    </a:lnTo>
                    <a:lnTo>
                      <a:pt x="33" y="38"/>
                    </a:lnTo>
                    <a:lnTo>
                      <a:pt x="28" y="38"/>
                    </a:lnTo>
                    <a:lnTo>
                      <a:pt x="21" y="47"/>
                    </a:lnTo>
                    <a:lnTo>
                      <a:pt x="15" y="44"/>
                    </a:lnTo>
                    <a:lnTo>
                      <a:pt x="13" y="53"/>
                    </a:lnTo>
                    <a:lnTo>
                      <a:pt x="18" y="61"/>
                    </a:lnTo>
                    <a:lnTo>
                      <a:pt x="18" y="67"/>
                    </a:lnTo>
                    <a:lnTo>
                      <a:pt x="16" y="70"/>
                    </a:lnTo>
                    <a:lnTo>
                      <a:pt x="18" y="76"/>
                    </a:lnTo>
                    <a:lnTo>
                      <a:pt x="15" y="81"/>
                    </a:lnTo>
                    <a:lnTo>
                      <a:pt x="9" y="87"/>
                    </a:lnTo>
                    <a:lnTo>
                      <a:pt x="4" y="87"/>
                    </a:lnTo>
                    <a:lnTo>
                      <a:pt x="3" y="93"/>
                    </a:lnTo>
                    <a:lnTo>
                      <a:pt x="4" y="103"/>
                    </a:lnTo>
                    <a:lnTo>
                      <a:pt x="6" y="105"/>
                    </a:lnTo>
                    <a:lnTo>
                      <a:pt x="7" y="107"/>
                    </a:lnTo>
                    <a:lnTo>
                      <a:pt x="0" y="116"/>
                    </a:lnTo>
                    <a:lnTo>
                      <a:pt x="12" y="117"/>
                    </a:lnTo>
                    <a:lnTo>
                      <a:pt x="18" y="122"/>
                    </a:lnTo>
                    <a:lnTo>
                      <a:pt x="18" y="123"/>
                    </a:lnTo>
                    <a:lnTo>
                      <a:pt x="12" y="126"/>
                    </a:lnTo>
                    <a:lnTo>
                      <a:pt x="3" y="141"/>
                    </a:lnTo>
                    <a:lnTo>
                      <a:pt x="4" y="143"/>
                    </a:lnTo>
                    <a:lnTo>
                      <a:pt x="12" y="145"/>
                    </a:lnTo>
                    <a:lnTo>
                      <a:pt x="21" y="135"/>
                    </a:lnTo>
                    <a:lnTo>
                      <a:pt x="21" y="134"/>
                    </a:lnTo>
                    <a:lnTo>
                      <a:pt x="27" y="134"/>
                    </a:lnTo>
                    <a:lnTo>
                      <a:pt x="35" y="138"/>
                    </a:lnTo>
                    <a:lnTo>
                      <a:pt x="39" y="129"/>
                    </a:lnTo>
                    <a:lnTo>
                      <a:pt x="53" y="134"/>
                    </a:lnTo>
                    <a:lnTo>
                      <a:pt x="56" y="128"/>
                    </a:lnTo>
                    <a:lnTo>
                      <a:pt x="60" y="125"/>
                    </a:lnTo>
                    <a:lnTo>
                      <a:pt x="69" y="123"/>
                    </a:lnTo>
                    <a:lnTo>
                      <a:pt x="76" y="125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2" y="113"/>
                    </a:lnTo>
                    <a:lnTo>
                      <a:pt x="91" y="111"/>
                    </a:lnTo>
                    <a:lnTo>
                      <a:pt x="89" y="108"/>
                    </a:lnTo>
                    <a:lnTo>
                      <a:pt x="95" y="107"/>
                    </a:lnTo>
                    <a:lnTo>
                      <a:pt x="92" y="96"/>
                    </a:lnTo>
                    <a:lnTo>
                      <a:pt x="100" y="91"/>
                    </a:lnTo>
                    <a:lnTo>
                      <a:pt x="110" y="94"/>
                    </a:lnTo>
                    <a:lnTo>
                      <a:pt x="112" y="90"/>
                    </a:lnTo>
                    <a:lnTo>
                      <a:pt x="107" y="88"/>
                    </a:lnTo>
                    <a:lnTo>
                      <a:pt x="110" y="78"/>
                    </a:lnTo>
                    <a:lnTo>
                      <a:pt x="115" y="81"/>
                    </a:lnTo>
                    <a:lnTo>
                      <a:pt x="118" y="76"/>
                    </a:lnTo>
                    <a:lnTo>
                      <a:pt x="118" y="78"/>
                    </a:lnTo>
                    <a:lnTo>
                      <a:pt x="126" y="69"/>
                    </a:lnTo>
                    <a:lnTo>
                      <a:pt x="121" y="64"/>
                    </a:lnTo>
                    <a:lnTo>
                      <a:pt x="121" y="55"/>
                    </a:lnTo>
                    <a:lnTo>
                      <a:pt x="124" y="53"/>
                    </a:lnTo>
                    <a:lnTo>
                      <a:pt x="124" y="53"/>
                    </a:lnTo>
                    <a:lnTo>
                      <a:pt x="127" y="47"/>
                    </a:lnTo>
                    <a:lnTo>
                      <a:pt x="113" y="40"/>
                    </a:lnTo>
                    <a:lnTo>
                      <a:pt x="113" y="38"/>
                    </a:lnTo>
                    <a:lnTo>
                      <a:pt x="110" y="37"/>
                    </a:lnTo>
                    <a:lnTo>
                      <a:pt x="112" y="34"/>
                    </a:lnTo>
                    <a:lnTo>
                      <a:pt x="115" y="32"/>
                    </a:lnTo>
                    <a:lnTo>
                      <a:pt x="123" y="21"/>
                    </a:lnTo>
                    <a:lnTo>
                      <a:pt x="130" y="18"/>
                    </a:lnTo>
                    <a:lnTo>
                      <a:pt x="130" y="14"/>
                    </a:lnTo>
                    <a:lnTo>
                      <a:pt x="124" y="11"/>
                    </a:lnTo>
                    <a:lnTo>
                      <a:pt x="121" y="8"/>
                    </a:lnTo>
                    <a:lnTo>
                      <a:pt x="112" y="8"/>
                    </a:lnTo>
                    <a:lnTo>
                      <a:pt x="109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7" name="Freeform 1379">
                <a:extLst>
                  <a:ext uri="{FF2B5EF4-FFF2-40B4-BE49-F238E27FC236}">
                    <a16:creationId xmlns:a16="http://schemas.microsoft.com/office/drawing/2014/main" id="{643F2B26-BC6E-9E0A-2E9C-0F37D0414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677"/>
                <a:ext cx="66" cy="72"/>
              </a:xfrm>
              <a:custGeom>
                <a:avLst/>
                <a:gdLst>
                  <a:gd name="T0" fmla="*/ 112 w 130"/>
                  <a:gd name="T1" fmla="*/ 8 h 145"/>
                  <a:gd name="T2" fmla="*/ 124 w 130"/>
                  <a:gd name="T3" fmla="*/ 11 h 145"/>
                  <a:gd name="T4" fmla="*/ 130 w 130"/>
                  <a:gd name="T5" fmla="*/ 18 h 145"/>
                  <a:gd name="T6" fmla="*/ 115 w 130"/>
                  <a:gd name="T7" fmla="*/ 32 h 145"/>
                  <a:gd name="T8" fmla="*/ 110 w 130"/>
                  <a:gd name="T9" fmla="*/ 37 h 145"/>
                  <a:gd name="T10" fmla="*/ 113 w 130"/>
                  <a:gd name="T11" fmla="*/ 40 h 145"/>
                  <a:gd name="T12" fmla="*/ 124 w 130"/>
                  <a:gd name="T13" fmla="*/ 53 h 145"/>
                  <a:gd name="T14" fmla="*/ 121 w 130"/>
                  <a:gd name="T15" fmla="*/ 55 h 145"/>
                  <a:gd name="T16" fmla="*/ 126 w 130"/>
                  <a:gd name="T17" fmla="*/ 69 h 145"/>
                  <a:gd name="T18" fmla="*/ 118 w 130"/>
                  <a:gd name="T19" fmla="*/ 76 h 145"/>
                  <a:gd name="T20" fmla="*/ 110 w 130"/>
                  <a:gd name="T21" fmla="*/ 78 h 145"/>
                  <a:gd name="T22" fmla="*/ 112 w 130"/>
                  <a:gd name="T23" fmla="*/ 90 h 145"/>
                  <a:gd name="T24" fmla="*/ 100 w 130"/>
                  <a:gd name="T25" fmla="*/ 91 h 145"/>
                  <a:gd name="T26" fmla="*/ 95 w 130"/>
                  <a:gd name="T27" fmla="*/ 107 h 145"/>
                  <a:gd name="T28" fmla="*/ 91 w 130"/>
                  <a:gd name="T29" fmla="*/ 111 h 145"/>
                  <a:gd name="T30" fmla="*/ 79 w 130"/>
                  <a:gd name="T31" fmla="*/ 119 h 145"/>
                  <a:gd name="T32" fmla="*/ 76 w 130"/>
                  <a:gd name="T33" fmla="*/ 125 h 145"/>
                  <a:gd name="T34" fmla="*/ 60 w 130"/>
                  <a:gd name="T35" fmla="*/ 125 h 145"/>
                  <a:gd name="T36" fmla="*/ 53 w 130"/>
                  <a:gd name="T37" fmla="*/ 134 h 145"/>
                  <a:gd name="T38" fmla="*/ 35 w 130"/>
                  <a:gd name="T39" fmla="*/ 138 h 145"/>
                  <a:gd name="T40" fmla="*/ 21 w 130"/>
                  <a:gd name="T41" fmla="*/ 134 h 145"/>
                  <a:gd name="T42" fmla="*/ 12 w 130"/>
                  <a:gd name="T43" fmla="*/ 145 h 145"/>
                  <a:gd name="T44" fmla="*/ 3 w 130"/>
                  <a:gd name="T45" fmla="*/ 141 h 145"/>
                  <a:gd name="T46" fmla="*/ 18 w 130"/>
                  <a:gd name="T47" fmla="*/ 123 h 145"/>
                  <a:gd name="T48" fmla="*/ 12 w 130"/>
                  <a:gd name="T49" fmla="*/ 117 h 145"/>
                  <a:gd name="T50" fmla="*/ 7 w 130"/>
                  <a:gd name="T51" fmla="*/ 107 h 145"/>
                  <a:gd name="T52" fmla="*/ 4 w 130"/>
                  <a:gd name="T53" fmla="*/ 103 h 145"/>
                  <a:gd name="T54" fmla="*/ 4 w 130"/>
                  <a:gd name="T55" fmla="*/ 87 h 145"/>
                  <a:gd name="T56" fmla="*/ 15 w 130"/>
                  <a:gd name="T57" fmla="*/ 81 h 145"/>
                  <a:gd name="T58" fmla="*/ 16 w 130"/>
                  <a:gd name="T59" fmla="*/ 70 h 145"/>
                  <a:gd name="T60" fmla="*/ 18 w 130"/>
                  <a:gd name="T61" fmla="*/ 61 h 145"/>
                  <a:gd name="T62" fmla="*/ 15 w 130"/>
                  <a:gd name="T63" fmla="*/ 44 h 145"/>
                  <a:gd name="T64" fmla="*/ 28 w 130"/>
                  <a:gd name="T65" fmla="*/ 38 h 145"/>
                  <a:gd name="T66" fmla="*/ 38 w 130"/>
                  <a:gd name="T67" fmla="*/ 32 h 145"/>
                  <a:gd name="T68" fmla="*/ 38 w 130"/>
                  <a:gd name="T69" fmla="*/ 23 h 145"/>
                  <a:gd name="T70" fmla="*/ 48 w 130"/>
                  <a:gd name="T71" fmla="*/ 17 h 145"/>
                  <a:gd name="T72" fmla="*/ 66 w 130"/>
                  <a:gd name="T73" fmla="*/ 3 h 145"/>
                  <a:gd name="T74" fmla="*/ 76 w 130"/>
                  <a:gd name="T75" fmla="*/ 3 h 145"/>
                  <a:gd name="T76" fmla="*/ 91 w 130"/>
                  <a:gd name="T77" fmla="*/ 9 h 145"/>
                  <a:gd name="T78" fmla="*/ 95 w 130"/>
                  <a:gd name="T79" fmla="*/ 11 h 145"/>
                  <a:gd name="T80" fmla="*/ 101 w 130"/>
                  <a:gd name="T81" fmla="*/ 6 h 145"/>
                  <a:gd name="T82" fmla="*/ 109 w 130"/>
                  <a:gd name="T83" fmla="*/ 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0" h="145">
                    <a:moveTo>
                      <a:pt x="109" y="6"/>
                    </a:moveTo>
                    <a:lnTo>
                      <a:pt x="112" y="8"/>
                    </a:lnTo>
                    <a:lnTo>
                      <a:pt x="121" y="8"/>
                    </a:lnTo>
                    <a:lnTo>
                      <a:pt x="124" y="11"/>
                    </a:lnTo>
                    <a:lnTo>
                      <a:pt x="130" y="14"/>
                    </a:lnTo>
                    <a:lnTo>
                      <a:pt x="130" y="18"/>
                    </a:lnTo>
                    <a:lnTo>
                      <a:pt x="123" y="21"/>
                    </a:lnTo>
                    <a:lnTo>
                      <a:pt x="115" y="32"/>
                    </a:lnTo>
                    <a:lnTo>
                      <a:pt x="112" y="34"/>
                    </a:lnTo>
                    <a:lnTo>
                      <a:pt x="110" y="37"/>
                    </a:lnTo>
                    <a:lnTo>
                      <a:pt x="113" y="38"/>
                    </a:lnTo>
                    <a:lnTo>
                      <a:pt x="113" y="40"/>
                    </a:lnTo>
                    <a:lnTo>
                      <a:pt x="127" y="47"/>
                    </a:lnTo>
                    <a:lnTo>
                      <a:pt x="124" y="53"/>
                    </a:lnTo>
                    <a:lnTo>
                      <a:pt x="124" y="53"/>
                    </a:lnTo>
                    <a:lnTo>
                      <a:pt x="121" y="55"/>
                    </a:lnTo>
                    <a:lnTo>
                      <a:pt x="121" y="64"/>
                    </a:lnTo>
                    <a:lnTo>
                      <a:pt x="126" y="69"/>
                    </a:lnTo>
                    <a:lnTo>
                      <a:pt x="118" y="78"/>
                    </a:lnTo>
                    <a:lnTo>
                      <a:pt x="118" y="76"/>
                    </a:lnTo>
                    <a:lnTo>
                      <a:pt x="115" y="81"/>
                    </a:lnTo>
                    <a:lnTo>
                      <a:pt x="110" y="78"/>
                    </a:lnTo>
                    <a:lnTo>
                      <a:pt x="107" y="88"/>
                    </a:lnTo>
                    <a:lnTo>
                      <a:pt x="112" y="90"/>
                    </a:lnTo>
                    <a:lnTo>
                      <a:pt x="110" y="94"/>
                    </a:lnTo>
                    <a:lnTo>
                      <a:pt x="100" y="91"/>
                    </a:lnTo>
                    <a:lnTo>
                      <a:pt x="92" y="96"/>
                    </a:lnTo>
                    <a:lnTo>
                      <a:pt x="95" y="107"/>
                    </a:lnTo>
                    <a:lnTo>
                      <a:pt x="89" y="108"/>
                    </a:lnTo>
                    <a:lnTo>
                      <a:pt x="91" y="111"/>
                    </a:lnTo>
                    <a:lnTo>
                      <a:pt x="82" y="113"/>
                    </a:lnTo>
                    <a:lnTo>
                      <a:pt x="79" y="119"/>
                    </a:lnTo>
                    <a:lnTo>
                      <a:pt x="79" y="120"/>
                    </a:lnTo>
                    <a:lnTo>
                      <a:pt x="76" y="125"/>
                    </a:lnTo>
                    <a:lnTo>
                      <a:pt x="69" y="123"/>
                    </a:lnTo>
                    <a:lnTo>
                      <a:pt x="60" y="125"/>
                    </a:lnTo>
                    <a:lnTo>
                      <a:pt x="56" y="128"/>
                    </a:lnTo>
                    <a:lnTo>
                      <a:pt x="53" y="134"/>
                    </a:lnTo>
                    <a:lnTo>
                      <a:pt x="39" y="129"/>
                    </a:lnTo>
                    <a:lnTo>
                      <a:pt x="35" y="138"/>
                    </a:lnTo>
                    <a:lnTo>
                      <a:pt x="27" y="134"/>
                    </a:lnTo>
                    <a:lnTo>
                      <a:pt x="21" y="134"/>
                    </a:lnTo>
                    <a:lnTo>
                      <a:pt x="21" y="135"/>
                    </a:lnTo>
                    <a:lnTo>
                      <a:pt x="12" y="145"/>
                    </a:lnTo>
                    <a:lnTo>
                      <a:pt x="4" y="143"/>
                    </a:lnTo>
                    <a:lnTo>
                      <a:pt x="3" y="141"/>
                    </a:lnTo>
                    <a:lnTo>
                      <a:pt x="12" y="126"/>
                    </a:lnTo>
                    <a:lnTo>
                      <a:pt x="18" y="123"/>
                    </a:lnTo>
                    <a:lnTo>
                      <a:pt x="18" y="122"/>
                    </a:lnTo>
                    <a:lnTo>
                      <a:pt x="12" y="117"/>
                    </a:lnTo>
                    <a:lnTo>
                      <a:pt x="0" y="116"/>
                    </a:lnTo>
                    <a:lnTo>
                      <a:pt x="7" y="107"/>
                    </a:lnTo>
                    <a:lnTo>
                      <a:pt x="6" y="105"/>
                    </a:lnTo>
                    <a:lnTo>
                      <a:pt x="4" y="103"/>
                    </a:lnTo>
                    <a:lnTo>
                      <a:pt x="3" y="93"/>
                    </a:lnTo>
                    <a:lnTo>
                      <a:pt x="4" y="87"/>
                    </a:lnTo>
                    <a:lnTo>
                      <a:pt x="9" y="87"/>
                    </a:lnTo>
                    <a:lnTo>
                      <a:pt x="15" y="81"/>
                    </a:lnTo>
                    <a:lnTo>
                      <a:pt x="18" y="76"/>
                    </a:lnTo>
                    <a:lnTo>
                      <a:pt x="16" y="70"/>
                    </a:lnTo>
                    <a:lnTo>
                      <a:pt x="18" y="67"/>
                    </a:lnTo>
                    <a:lnTo>
                      <a:pt x="18" y="61"/>
                    </a:lnTo>
                    <a:lnTo>
                      <a:pt x="13" y="53"/>
                    </a:lnTo>
                    <a:lnTo>
                      <a:pt x="15" y="44"/>
                    </a:lnTo>
                    <a:lnTo>
                      <a:pt x="21" y="47"/>
                    </a:lnTo>
                    <a:lnTo>
                      <a:pt x="28" y="38"/>
                    </a:lnTo>
                    <a:lnTo>
                      <a:pt x="33" y="38"/>
                    </a:lnTo>
                    <a:lnTo>
                      <a:pt x="38" y="32"/>
                    </a:lnTo>
                    <a:lnTo>
                      <a:pt x="30" y="24"/>
                    </a:lnTo>
                    <a:lnTo>
                      <a:pt x="38" y="23"/>
                    </a:lnTo>
                    <a:lnTo>
                      <a:pt x="48" y="21"/>
                    </a:lnTo>
                    <a:lnTo>
                      <a:pt x="48" y="17"/>
                    </a:lnTo>
                    <a:lnTo>
                      <a:pt x="51" y="2"/>
                    </a:lnTo>
                    <a:lnTo>
                      <a:pt x="66" y="3"/>
                    </a:lnTo>
                    <a:lnTo>
                      <a:pt x="74" y="2"/>
                    </a:lnTo>
                    <a:lnTo>
                      <a:pt x="76" y="3"/>
                    </a:lnTo>
                    <a:lnTo>
                      <a:pt x="79" y="3"/>
                    </a:lnTo>
                    <a:lnTo>
                      <a:pt x="91" y="9"/>
                    </a:lnTo>
                    <a:lnTo>
                      <a:pt x="94" y="12"/>
                    </a:lnTo>
                    <a:lnTo>
                      <a:pt x="95" y="11"/>
                    </a:lnTo>
                    <a:lnTo>
                      <a:pt x="98" y="6"/>
                    </a:lnTo>
                    <a:lnTo>
                      <a:pt x="101" y="6"/>
                    </a:lnTo>
                    <a:lnTo>
                      <a:pt x="101" y="0"/>
                    </a:lnTo>
                    <a:lnTo>
                      <a:pt x="109" y="2"/>
                    </a:lnTo>
                    <a:lnTo>
                      <a:pt x="10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8" name="Freeform 1380">
                <a:extLst>
                  <a:ext uri="{FF2B5EF4-FFF2-40B4-BE49-F238E27FC236}">
                    <a16:creationId xmlns:a16="http://schemas.microsoft.com/office/drawing/2014/main" id="{3EE6463D-8D12-A769-9F87-9C3A519D4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677"/>
                <a:ext cx="66" cy="72"/>
              </a:xfrm>
              <a:custGeom>
                <a:avLst/>
                <a:gdLst>
                  <a:gd name="T0" fmla="*/ 112 w 130"/>
                  <a:gd name="T1" fmla="*/ 8 h 145"/>
                  <a:gd name="T2" fmla="*/ 124 w 130"/>
                  <a:gd name="T3" fmla="*/ 11 h 145"/>
                  <a:gd name="T4" fmla="*/ 130 w 130"/>
                  <a:gd name="T5" fmla="*/ 18 h 145"/>
                  <a:gd name="T6" fmla="*/ 115 w 130"/>
                  <a:gd name="T7" fmla="*/ 32 h 145"/>
                  <a:gd name="T8" fmla="*/ 110 w 130"/>
                  <a:gd name="T9" fmla="*/ 37 h 145"/>
                  <a:gd name="T10" fmla="*/ 113 w 130"/>
                  <a:gd name="T11" fmla="*/ 40 h 145"/>
                  <a:gd name="T12" fmla="*/ 124 w 130"/>
                  <a:gd name="T13" fmla="*/ 53 h 145"/>
                  <a:gd name="T14" fmla="*/ 121 w 130"/>
                  <a:gd name="T15" fmla="*/ 55 h 145"/>
                  <a:gd name="T16" fmla="*/ 126 w 130"/>
                  <a:gd name="T17" fmla="*/ 69 h 145"/>
                  <a:gd name="T18" fmla="*/ 118 w 130"/>
                  <a:gd name="T19" fmla="*/ 76 h 145"/>
                  <a:gd name="T20" fmla="*/ 110 w 130"/>
                  <a:gd name="T21" fmla="*/ 78 h 145"/>
                  <a:gd name="T22" fmla="*/ 112 w 130"/>
                  <a:gd name="T23" fmla="*/ 90 h 145"/>
                  <a:gd name="T24" fmla="*/ 100 w 130"/>
                  <a:gd name="T25" fmla="*/ 91 h 145"/>
                  <a:gd name="T26" fmla="*/ 95 w 130"/>
                  <a:gd name="T27" fmla="*/ 107 h 145"/>
                  <a:gd name="T28" fmla="*/ 91 w 130"/>
                  <a:gd name="T29" fmla="*/ 111 h 145"/>
                  <a:gd name="T30" fmla="*/ 79 w 130"/>
                  <a:gd name="T31" fmla="*/ 119 h 145"/>
                  <a:gd name="T32" fmla="*/ 76 w 130"/>
                  <a:gd name="T33" fmla="*/ 125 h 145"/>
                  <a:gd name="T34" fmla="*/ 60 w 130"/>
                  <a:gd name="T35" fmla="*/ 125 h 145"/>
                  <a:gd name="T36" fmla="*/ 53 w 130"/>
                  <a:gd name="T37" fmla="*/ 134 h 145"/>
                  <a:gd name="T38" fmla="*/ 35 w 130"/>
                  <a:gd name="T39" fmla="*/ 138 h 145"/>
                  <a:gd name="T40" fmla="*/ 21 w 130"/>
                  <a:gd name="T41" fmla="*/ 134 h 145"/>
                  <a:gd name="T42" fmla="*/ 12 w 130"/>
                  <a:gd name="T43" fmla="*/ 145 h 145"/>
                  <a:gd name="T44" fmla="*/ 3 w 130"/>
                  <a:gd name="T45" fmla="*/ 141 h 145"/>
                  <a:gd name="T46" fmla="*/ 18 w 130"/>
                  <a:gd name="T47" fmla="*/ 123 h 145"/>
                  <a:gd name="T48" fmla="*/ 12 w 130"/>
                  <a:gd name="T49" fmla="*/ 117 h 145"/>
                  <a:gd name="T50" fmla="*/ 7 w 130"/>
                  <a:gd name="T51" fmla="*/ 107 h 145"/>
                  <a:gd name="T52" fmla="*/ 4 w 130"/>
                  <a:gd name="T53" fmla="*/ 103 h 145"/>
                  <a:gd name="T54" fmla="*/ 4 w 130"/>
                  <a:gd name="T55" fmla="*/ 87 h 145"/>
                  <a:gd name="T56" fmla="*/ 15 w 130"/>
                  <a:gd name="T57" fmla="*/ 81 h 145"/>
                  <a:gd name="T58" fmla="*/ 16 w 130"/>
                  <a:gd name="T59" fmla="*/ 70 h 145"/>
                  <a:gd name="T60" fmla="*/ 18 w 130"/>
                  <a:gd name="T61" fmla="*/ 61 h 145"/>
                  <a:gd name="T62" fmla="*/ 15 w 130"/>
                  <a:gd name="T63" fmla="*/ 44 h 145"/>
                  <a:gd name="T64" fmla="*/ 28 w 130"/>
                  <a:gd name="T65" fmla="*/ 38 h 145"/>
                  <a:gd name="T66" fmla="*/ 38 w 130"/>
                  <a:gd name="T67" fmla="*/ 32 h 145"/>
                  <a:gd name="T68" fmla="*/ 38 w 130"/>
                  <a:gd name="T69" fmla="*/ 23 h 145"/>
                  <a:gd name="T70" fmla="*/ 48 w 130"/>
                  <a:gd name="T71" fmla="*/ 17 h 145"/>
                  <a:gd name="T72" fmla="*/ 66 w 130"/>
                  <a:gd name="T73" fmla="*/ 3 h 145"/>
                  <a:gd name="T74" fmla="*/ 76 w 130"/>
                  <a:gd name="T75" fmla="*/ 3 h 145"/>
                  <a:gd name="T76" fmla="*/ 91 w 130"/>
                  <a:gd name="T77" fmla="*/ 9 h 145"/>
                  <a:gd name="T78" fmla="*/ 95 w 130"/>
                  <a:gd name="T79" fmla="*/ 11 h 145"/>
                  <a:gd name="T80" fmla="*/ 101 w 130"/>
                  <a:gd name="T81" fmla="*/ 6 h 145"/>
                  <a:gd name="T82" fmla="*/ 109 w 130"/>
                  <a:gd name="T83" fmla="*/ 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0" h="145">
                    <a:moveTo>
                      <a:pt x="109" y="6"/>
                    </a:moveTo>
                    <a:lnTo>
                      <a:pt x="112" y="8"/>
                    </a:lnTo>
                    <a:lnTo>
                      <a:pt x="121" y="8"/>
                    </a:lnTo>
                    <a:lnTo>
                      <a:pt x="124" y="11"/>
                    </a:lnTo>
                    <a:lnTo>
                      <a:pt x="130" y="14"/>
                    </a:lnTo>
                    <a:lnTo>
                      <a:pt x="130" y="18"/>
                    </a:lnTo>
                    <a:lnTo>
                      <a:pt x="123" y="21"/>
                    </a:lnTo>
                    <a:lnTo>
                      <a:pt x="115" y="32"/>
                    </a:lnTo>
                    <a:lnTo>
                      <a:pt x="112" y="34"/>
                    </a:lnTo>
                    <a:lnTo>
                      <a:pt x="110" y="37"/>
                    </a:lnTo>
                    <a:lnTo>
                      <a:pt x="113" y="38"/>
                    </a:lnTo>
                    <a:lnTo>
                      <a:pt x="113" y="40"/>
                    </a:lnTo>
                    <a:lnTo>
                      <a:pt x="127" y="47"/>
                    </a:lnTo>
                    <a:lnTo>
                      <a:pt x="124" y="53"/>
                    </a:lnTo>
                    <a:lnTo>
                      <a:pt x="124" y="53"/>
                    </a:lnTo>
                    <a:lnTo>
                      <a:pt x="121" y="55"/>
                    </a:lnTo>
                    <a:lnTo>
                      <a:pt x="121" y="64"/>
                    </a:lnTo>
                    <a:lnTo>
                      <a:pt x="126" y="69"/>
                    </a:lnTo>
                    <a:lnTo>
                      <a:pt x="118" y="78"/>
                    </a:lnTo>
                    <a:lnTo>
                      <a:pt x="118" y="76"/>
                    </a:lnTo>
                    <a:lnTo>
                      <a:pt x="115" y="81"/>
                    </a:lnTo>
                    <a:lnTo>
                      <a:pt x="110" y="78"/>
                    </a:lnTo>
                    <a:lnTo>
                      <a:pt x="107" y="88"/>
                    </a:lnTo>
                    <a:lnTo>
                      <a:pt x="112" y="90"/>
                    </a:lnTo>
                    <a:lnTo>
                      <a:pt x="110" y="94"/>
                    </a:lnTo>
                    <a:lnTo>
                      <a:pt x="100" y="91"/>
                    </a:lnTo>
                    <a:lnTo>
                      <a:pt x="92" y="96"/>
                    </a:lnTo>
                    <a:lnTo>
                      <a:pt x="95" y="107"/>
                    </a:lnTo>
                    <a:lnTo>
                      <a:pt x="89" y="108"/>
                    </a:lnTo>
                    <a:lnTo>
                      <a:pt x="91" y="111"/>
                    </a:lnTo>
                    <a:lnTo>
                      <a:pt x="82" y="113"/>
                    </a:lnTo>
                    <a:lnTo>
                      <a:pt x="79" y="119"/>
                    </a:lnTo>
                    <a:lnTo>
                      <a:pt x="79" y="120"/>
                    </a:lnTo>
                    <a:lnTo>
                      <a:pt x="76" y="125"/>
                    </a:lnTo>
                    <a:lnTo>
                      <a:pt x="69" y="123"/>
                    </a:lnTo>
                    <a:lnTo>
                      <a:pt x="60" y="125"/>
                    </a:lnTo>
                    <a:lnTo>
                      <a:pt x="56" y="128"/>
                    </a:lnTo>
                    <a:lnTo>
                      <a:pt x="53" y="134"/>
                    </a:lnTo>
                    <a:lnTo>
                      <a:pt x="39" y="129"/>
                    </a:lnTo>
                    <a:lnTo>
                      <a:pt x="35" y="138"/>
                    </a:lnTo>
                    <a:lnTo>
                      <a:pt x="27" y="134"/>
                    </a:lnTo>
                    <a:lnTo>
                      <a:pt x="21" y="134"/>
                    </a:lnTo>
                    <a:lnTo>
                      <a:pt x="21" y="135"/>
                    </a:lnTo>
                    <a:lnTo>
                      <a:pt x="12" y="145"/>
                    </a:lnTo>
                    <a:lnTo>
                      <a:pt x="4" y="143"/>
                    </a:lnTo>
                    <a:lnTo>
                      <a:pt x="3" y="141"/>
                    </a:lnTo>
                    <a:lnTo>
                      <a:pt x="12" y="126"/>
                    </a:lnTo>
                    <a:lnTo>
                      <a:pt x="18" y="123"/>
                    </a:lnTo>
                    <a:lnTo>
                      <a:pt x="18" y="122"/>
                    </a:lnTo>
                    <a:lnTo>
                      <a:pt x="12" y="117"/>
                    </a:lnTo>
                    <a:lnTo>
                      <a:pt x="0" y="116"/>
                    </a:lnTo>
                    <a:lnTo>
                      <a:pt x="7" y="107"/>
                    </a:lnTo>
                    <a:lnTo>
                      <a:pt x="6" y="105"/>
                    </a:lnTo>
                    <a:lnTo>
                      <a:pt x="4" y="103"/>
                    </a:lnTo>
                    <a:lnTo>
                      <a:pt x="3" y="93"/>
                    </a:lnTo>
                    <a:lnTo>
                      <a:pt x="4" y="87"/>
                    </a:lnTo>
                    <a:lnTo>
                      <a:pt x="9" y="87"/>
                    </a:lnTo>
                    <a:lnTo>
                      <a:pt x="15" y="81"/>
                    </a:lnTo>
                    <a:lnTo>
                      <a:pt x="18" y="76"/>
                    </a:lnTo>
                    <a:lnTo>
                      <a:pt x="16" y="70"/>
                    </a:lnTo>
                    <a:lnTo>
                      <a:pt x="18" y="67"/>
                    </a:lnTo>
                    <a:lnTo>
                      <a:pt x="18" y="61"/>
                    </a:lnTo>
                    <a:lnTo>
                      <a:pt x="13" y="53"/>
                    </a:lnTo>
                    <a:lnTo>
                      <a:pt x="15" y="44"/>
                    </a:lnTo>
                    <a:lnTo>
                      <a:pt x="21" y="47"/>
                    </a:lnTo>
                    <a:lnTo>
                      <a:pt x="28" y="38"/>
                    </a:lnTo>
                    <a:lnTo>
                      <a:pt x="33" y="38"/>
                    </a:lnTo>
                    <a:lnTo>
                      <a:pt x="38" y="32"/>
                    </a:lnTo>
                    <a:lnTo>
                      <a:pt x="30" y="24"/>
                    </a:lnTo>
                    <a:lnTo>
                      <a:pt x="38" y="23"/>
                    </a:lnTo>
                    <a:lnTo>
                      <a:pt x="48" y="21"/>
                    </a:lnTo>
                    <a:lnTo>
                      <a:pt x="48" y="17"/>
                    </a:lnTo>
                    <a:lnTo>
                      <a:pt x="51" y="2"/>
                    </a:lnTo>
                    <a:lnTo>
                      <a:pt x="66" y="3"/>
                    </a:lnTo>
                    <a:lnTo>
                      <a:pt x="74" y="2"/>
                    </a:lnTo>
                    <a:lnTo>
                      <a:pt x="76" y="3"/>
                    </a:lnTo>
                    <a:lnTo>
                      <a:pt x="79" y="3"/>
                    </a:lnTo>
                    <a:lnTo>
                      <a:pt x="91" y="9"/>
                    </a:lnTo>
                    <a:lnTo>
                      <a:pt x="94" y="12"/>
                    </a:lnTo>
                    <a:lnTo>
                      <a:pt x="95" y="11"/>
                    </a:lnTo>
                    <a:lnTo>
                      <a:pt x="98" y="6"/>
                    </a:lnTo>
                    <a:lnTo>
                      <a:pt x="101" y="6"/>
                    </a:lnTo>
                    <a:lnTo>
                      <a:pt x="101" y="0"/>
                    </a:lnTo>
                    <a:lnTo>
                      <a:pt x="109" y="2"/>
                    </a:lnTo>
                    <a:lnTo>
                      <a:pt x="109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9" name="Freeform 1381">
                <a:extLst>
                  <a:ext uri="{FF2B5EF4-FFF2-40B4-BE49-F238E27FC236}">
                    <a16:creationId xmlns:a16="http://schemas.microsoft.com/office/drawing/2014/main" id="{ED10E3E2-8597-CFD6-ABDB-07703F4C8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780"/>
                <a:ext cx="45" cy="42"/>
              </a:xfrm>
              <a:custGeom>
                <a:avLst/>
                <a:gdLst>
                  <a:gd name="T0" fmla="*/ 0 w 89"/>
                  <a:gd name="T1" fmla="*/ 33 h 83"/>
                  <a:gd name="T2" fmla="*/ 1 w 89"/>
                  <a:gd name="T3" fmla="*/ 39 h 83"/>
                  <a:gd name="T4" fmla="*/ 7 w 89"/>
                  <a:gd name="T5" fmla="*/ 42 h 83"/>
                  <a:gd name="T6" fmla="*/ 12 w 89"/>
                  <a:gd name="T7" fmla="*/ 41 h 83"/>
                  <a:gd name="T8" fmla="*/ 13 w 89"/>
                  <a:gd name="T9" fmla="*/ 48 h 83"/>
                  <a:gd name="T10" fmla="*/ 18 w 89"/>
                  <a:gd name="T11" fmla="*/ 53 h 83"/>
                  <a:gd name="T12" fmla="*/ 18 w 89"/>
                  <a:gd name="T13" fmla="*/ 56 h 83"/>
                  <a:gd name="T14" fmla="*/ 25 w 89"/>
                  <a:gd name="T15" fmla="*/ 61 h 83"/>
                  <a:gd name="T16" fmla="*/ 25 w 89"/>
                  <a:gd name="T17" fmla="*/ 65 h 83"/>
                  <a:gd name="T18" fmla="*/ 19 w 89"/>
                  <a:gd name="T19" fmla="*/ 68 h 83"/>
                  <a:gd name="T20" fmla="*/ 22 w 89"/>
                  <a:gd name="T21" fmla="*/ 74 h 83"/>
                  <a:gd name="T22" fmla="*/ 28 w 89"/>
                  <a:gd name="T23" fmla="*/ 74 h 83"/>
                  <a:gd name="T24" fmla="*/ 30 w 89"/>
                  <a:gd name="T25" fmla="*/ 76 h 83"/>
                  <a:gd name="T26" fmla="*/ 39 w 89"/>
                  <a:gd name="T27" fmla="*/ 71 h 83"/>
                  <a:gd name="T28" fmla="*/ 42 w 89"/>
                  <a:gd name="T29" fmla="*/ 67 h 83"/>
                  <a:gd name="T30" fmla="*/ 50 w 89"/>
                  <a:gd name="T31" fmla="*/ 59 h 83"/>
                  <a:gd name="T32" fmla="*/ 56 w 89"/>
                  <a:gd name="T33" fmla="*/ 65 h 83"/>
                  <a:gd name="T34" fmla="*/ 54 w 89"/>
                  <a:gd name="T35" fmla="*/ 73 h 83"/>
                  <a:gd name="T36" fmla="*/ 56 w 89"/>
                  <a:gd name="T37" fmla="*/ 77 h 83"/>
                  <a:gd name="T38" fmla="*/ 56 w 89"/>
                  <a:gd name="T39" fmla="*/ 80 h 83"/>
                  <a:gd name="T40" fmla="*/ 65 w 89"/>
                  <a:gd name="T41" fmla="*/ 83 h 83"/>
                  <a:gd name="T42" fmla="*/ 68 w 89"/>
                  <a:gd name="T43" fmla="*/ 80 h 83"/>
                  <a:gd name="T44" fmla="*/ 72 w 89"/>
                  <a:gd name="T45" fmla="*/ 82 h 83"/>
                  <a:gd name="T46" fmla="*/ 75 w 89"/>
                  <a:gd name="T47" fmla="*/ 77 h 83"/>
                  <a:gd name="T48" fmla="*/ 85 w 89"/>
                  <a:gd name="T49" fmla="*/ 77 h 83"/>
                  <a:gd name="T50" fmla="*/ 85 w 89"/>
                  <a:gd name="T51" fmla="*/ 74 h 83"/>
                  <a:gd name="T52" fmla="*/ 80 w 89"/>
                  <a:gd name="T53" fmla="*/ 65 h 83"/>
                  <a:gd name="T54" fmla="*/ 82 w 89"/>
                  <a:gd name="T55" fmla="*/ 59 h 83"/>
                  <a:gd name="T56" fmla="*/ 89 w 89"/>
                  <a:gd name="T57" fmla="*/ 55 h 83"/>
                  <a:gd name="T58" fmla="*/ 88 w 89"/>
                  <a:gd name="T59" fmla="*/ 48 h 83"/>
                  <a:gd name="T60" fmla="*/ 89 w 89"/>
                  <a:gd name="T61" fmla="*/ 42 h 83"/>
                  <a:gd name="T62" fmla="*/ 86 w 89"/>
                  <a:gd name="T63" fmla="*/ 38 h 83"/>
                  <a:gd name="T64" fmla="*/ 77 w 89"/>
                  <a:gd name="T65" fmla="*/ 36 h 83"/>
                  <a:gd name="T66" fmla="*/ 68 w 89"/>
                  <a:gd name="T67" fmla="*/ 42 h 83"/>
                  <a:gd name="T68" fmla="*/ 68 w 89"/>
                  <a:gd name="T69" fmla="*/ 29 h 83"/>
                  <a:gd name="T70" fmla="*/ 71 w 89"/>
                  <a:gd name="T71" fmla="*/ 26 h 83"/>
                  <a:gd name="T72" fmla="*/ 66 w 89"/>
                  <a:gd name="T73" fmla="*/ 12 h 83"/>
                  <a:gd name="T74" fmla="*/ 69 w 89"/>
                  <a:gd name="T75" fmla="*/ 6 h 83"/>
                  <a:gd name="T76" fmla="*/ 68 w 89"/>
                  <a:gd name="T77" fmla="*/ 0 h 83"/>
                  <a:gd name="T78" fmla="*/ 65 w 89"/>
                  <a:gd name="T79" fmla="*/ 1 h 83"/>
                  <a:gd name="T80" fmla="*/ 62 w 89"/>
                  <a:gd name="T81" fmla="*/ 7 h 83"/>
                  <a:gd name="T82" fmla="*/ 56 w 89"/>
                  <a:gd name="T83" fmla="*/ 4 h 83"/>
                  <a:gd name="T84" fmla="*/ 50 w 89"/>
                  <a:gd name="T85" fmla="*/ 6 h 83"/>
                  <a:gd name="T86" fmla="*/ 47 w 89"/>
                  <a:gd name="T87" fmla="*/ 9 h 83"/>
                  <a:gd name="T88" fmla="*/ 45 w 89"/>
                  <a:gd name="T89" fmla="*/ 12 h 83"/>
                  <a:gd name="T90" fmla="*/ 45 w 89"/>
                  <a:gd name="T91" fmla="*/ 20 h 83"/>
                  <a:gd name="T92" fmla="*/ 42 w 89"/>
                  <a:gd name="T93" fmla="*/ 33 h 83"/>
                  <a:gd name="T94" fmla="*/ 27 w 89"/>
                  <a:gd name="T95" fmla="*/ 33 h 83"/>
                  <a:gd name="T96" fmla="*/ 21 w 89"/>
                  <a:gd name="T97" fmla="*/ 33 h 83"/>
                  <a:gd name="T98" fmla="*/ 16 w 89"/>
                  <a:gd name="T99" fmla="*/ 30 h 83"/>
                  <a:gd name="T100" fmla="*/ 9 w 89"/>
                  <a:gd name="T101" fmla="*/ 29 h 83"/>
                  <a:gd name="T102" fmla="*/ 0 w 89"/>
                  <a:gd name="T103" fmla="*/ 3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9" h="83">
                    <a:moveTo>
                      <a:pt x="0" y="33"/>
                    </a:moveTo>
                    <a:lnTo>
                      <a:pt x="1" y="39"/>
                    </a:lnTo>
                    <a:lnTo>
                      <a:pt x="7" y="42"/>
                    </a:lnTo>
                    <a:lnTo>
                      <a:pt x="12" y="41"/>
                    </a:lnTo>
                    <a:lnTo>
                      <a:pt x="13" y="48"/>
                    </a:lnTo>
                    <a:lnTo>
                      <a:pt x="18" y="53"/>
                    </a:lnTo>
                    <a:lnTo>
                      <a:pt x="18" y="56"/>
                    </a:lnTo>
                    <a:lnTo>
                      <a:pt x="25" y="61"/>
                    </a:lnTo>
                    <a:lnTo>
                      <a:pt x="25" y="65"/>
                    </a:lnTo>
                    <a:lnTo>
                      <a:pt x="19" y="68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30" y="76"/>
                    </a:lnTo>
                    <a:lnTo>
                      <a:pt x="39" y="71"/>
                    </a:lnTo>
                    <a:lnTo>
                      <a:pt x="42" y="67"/>
                    </a:lnTo>
                    <a:lnTo>
                      <a:pt x="50" y="59"/>
                    </a:lnTo>
                    <a:lnTo>
                      <a:pt x="56" y="65"/>
                    </a:lnTo>
                    <a:lnTo>
                      <a:pt x="54" y="73"/>
                    </a:lnTo>
                    <a:lnTo>
                      <a:pt x="56" y="77"/>
                    </a:lnTo>
                    <a:lnTo>
                      <a:pt x="56" y="80"/>
                    </a:lnTo>
                    <a:lnTo>
                      <a:pt x="65" y="83"/>
                    </a:lnTo>
                    <a:lnTo>
                      <a:pt x="68" y="80"/>
                    </a:lnTo>
                    <a:lnTo>
                      <a:pt x="72" y="82"/>
                    </a:lnTo>
                    <a:lnTo>
                      <a:pt x="75" y="77"/>
                    </a:lnTo>
                    <a:lnTo>
                      <a:pt x="85" y="77"/>
                    </a:lnTo>
                    <a:lnTo>
                      <a:pt x="85" y="74"/>
                    </a:lnTo>
                    <a:lnTo>
                      <a:pt x="80" y="65"/>
                    </a:lnTo>
                    <a:lnTo>
                      <a:pt x="82" y="59"/>
                    </a:lnTo>
                    <a:lnTo>
                      <a:pt x="89" y="55"/>
                    </a:lnTo>
                    <a:lnTo>
                      <a:pt x="88" y="48"/>
                    </a:lnTo>
                    <a:lnTo>
                      <a:pt x="89" y="42"/>
                    </a:lnTo>
                    <a:lnTo>
                      <a:pt x="86" y="38"/>
                    </a:lnTo>
                    <a:lnTo>
                      <a:pt x="77" y="36"/>
                    </a:lnTo>
                    <a:lnTo>
                      <a:pt x="68" y="42"/>
                    </a:lnTo>
                    <a:lnTo>
                      <a:pt x="68" y="29"/>
                    </a:lnTo>
                    <a:lnTo>
                      <a:pt x="71" y="26"/>
                    </a:lnTo>
                    <a:lnTo>
                      <a:pt x="66" y="12"/>
                    </a:lnTo>
                    <a:lnTo>
                      <a:pt x="69" y="6"/>
                    </a:lnTo>
                    <a:lnTo>
                      <a:pt x="68" y="0"/>
                    </a:lnTo>
                    <a:lnTo>
                      <a:pt x="65" y="1"/>
                    </a:lnTo>
                    <a:lnTo>
                      <a:pt x="62" y="7"/>
                    </a:lnTo>
                    <a:lnTo>
                      <a:pt x="56" y="4"/>
                    </a:lnTo>
                    <a:lnTo>
                      <a:pt x="50" y="6"/>
                    </a:lnTo>
                    <a:lnTo>
                      <a:pt x="47" y="9"/>
                    </a:lnTo>
                    <a:lnTo>
                      <a:pt x="45" y="12"/>
                    </a:lnTo>
                    <a:lnTo>
                      <a:pt x="45" y="20"/>
                    </a:lnTo>
                    <a:lnTo>
                      <a:pt x="42" y="33"/>
                    </a:lnTo>
                    <a:lnTo>
                      <a:pt x="27" y="33"/>
                    </a:lnTo>
                    <a:lnTo>
                      <a:pt x="21" y="33"/>
                    </a:lnTo>
                    <a:lnTo>
                      <a:pt x="16" y="30"/>
                    </a:lnTo>
                    <a:lnTo>
                      <a:pt x="9" y="29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0" name="Freeform 1382">
                <a:extLst>
                  <a:ext uri="{FF2B5EF4-FFF2-40B4-BE49-F238E27FC236}">
                    <a16:creationId xmlns:a16="http://schemas.microsoft.com/office/drawing/2014/main" id="{3329A2CA-088A-5800-CBE7-B4BC29AD0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780"/>
                <a:ext cx="45" cy="42"/>
              </a:xfrm>
              <a:custGeom>
                <a:avLst/>
                <a:gdLst>
                  <a:gd name="T0" fmla="*/ 0 w 89"/>
                  <a:gd name="T1" fmla="*/ 33 h 83"/>
                  <a:gd name="T2" fmla="*/ 9 w 89"/>
                  <a:gd name="T3" fmla="*/ 29 h 83"/>
                  <a:gd name="T4" fmla="*/ 16 w 89"/>
                  <a:gd name="T5" fmla="*/ 30 h 83"/>
                  <a:gd name="T6" fmla="*/ 21 w 89"/>
                  <a:gd name="T7" fmla="*/ 33 h 83"/>
                  <a:gd name="T8" fmla="*/ 27 w 89"/>
                  <a:gd name="T9" fmla="*/ 33 h 83"/>
                  <a:gd name="T10" fmla="*/ 42 w 89"/>
                  <a:gd name="T11" fmla="*/ 33 h 83"/>
                  <a:gd name="T12" fmla="*/ 45 w 89"/>
                  <a:gd name="T13" fmla="*/ 20 h 83"/>
                  <a:gd name="T14" fmla="*/ 45 w 89"/>
                  <a:gd name="T15" fmla="*/ 12 h 83"/>
                  <a:gd name="T16" fmla="*/ 47 w 89"/>
                  <a:gd name="T17" fmla="*/ 9 h 83"/>
                  <a:gd name="T18" fmla="*/ 50 w 89"/>
                  <a:gd name="T19" fmla="*/ 6 h 83"/>
                  <a:gd name="T20" fmla="*/ 56 w 89"/>
                  <a:gd name="T21" fmla="*/ 4 h 83"/>
                  <a:gd name="T22" fmla="*/ 62 w 89"/>
                  <a:gd name="T23" fmla="*/ 7 h 83"/>
                  <a:gd name="T24" fmla="*/ 65 w 89"/>
                  <a:gd name="T25" fmla="*/ 1 h 83"/>
                  <a:gd name="T26" fmla="*/ 68 w 89"/>
                  <a:gd name="T27" fmla="*/ 0 h 83"/>
                  <a:gd name="T28" fmla="*/ 69 w 89"/>
                  <a:gd name="T29" fmla="*/ 6 h 83"/>
                  <a:gd name="T30" fmla="*/ 66 w 89"/>
                  <a:gd name="T31" fmla="*/ 12 h 83"/>
                  <a:gd name="T32" fmla="*/ 71 w 89"/>
                  <a:gd name="T33" fmla="*/ 26 h 83"/>
                  <a:gd name="T34" fmla="*/ 68 w 89"/>
                  <a:gd name="T35" fmla="*/ 29 h 83"/>
                  <a:gd name="T36" fmla="*/ 68 w 89"/>
                  <a:gd name="T37" fmla="*/ 42 h 83"/>
                  <a:gd name="T38" fmla="*/ 77 w 89"/>
                  <a:gd name="T39" fmla="*/ 36 h 83"/>
                  <a:gd name="T40" fmla="*/ 86 w 89"/>
                  <a:gd name="T41" fmla="*/ 38 h 83"/>
                  <a:gd name="T42" fmla="*/ 89 w 89"/>
                  <a:gd name="T43" fmla="*/ 42 h 83"/>
                  <a:gd name="T44" fmla="*/ 88 w 89"/>
                  <a:gd name="T45" fmla="*/ 48 h 83"/>
                  <a:gd name="T46" fmla="*/ 89 w 89"/>
                  <a:gd name="T47" fmla="*/ 55 h 83"/>
                  <a:gd name="T48" fmla="*/ 82 w 89"/>
                  <a:gd name="T49" fmla="*/ 59 h 83"/>
                  <a:gd name="T50" fmla="*/ 80 w 89"/>
                  <a:gd name="T51" fmla="*/ 65 h 83"/>
                  <a:gd name="T52" fmla="*/ 85 w 89"/>
                  <a:gd name="T53" fmla="*/ 74 h 83"/>
                  <a:gd name="T54" fmla="*/ 85 w 89"/>
                  <a:gd name="T55" fmla="*/ 77 h 83"/>
                  <a:gd name="T56" fmla="*/ 75 w 89"/>
                  <a:gd name="T57" fmla="*/ 77 h 83"/>
                  <a:gd name="T58" fmla="*/ 72 w 89"/>
                  <a:gd name="T59" fmla="*/ 82 h 83"/>
                  <a:gd name="T60" fmla="*/ 68 w 89"/>
                  <a:gd name="T61" fmla="*/ 80 h 83"/>
                  <a:gd name="T62" fmla="*/ 65 w 89"/>
                  <a:gd name="T63" fmla="*/ 83 h 83"/>
                  <a:gd name="T64" fmla="*/ 56 w 89"/>
                  <a:gd name="T65" fmla="*/ 80 h 83"/>
                  <a:gd name="T66" fmla="*/ 56 w 89"/>
                  <a:gd name="T67" fmla="*/ 77 h 83"/>
                  <a:gd name="T68" fmla="*/ 54 w 89"/>
                  <a:gd name="T69" fmla="*/ 73 h 83"/>
                  <a:gd name="T70" fmla="*/ 56 w 89"/>
                  <a:gd name="T71" fmla="*/ 65 h 83"/>
                  <a:gd name="T72" fmla="*/ 50 w 89"/>
                  <a:gd name="T73" fmla="*/ 59 h 83"/>
                  <a:gd name="T74" fmla="*/ 42 w 89"/>
                  <a:gd name="T75" fmla="*/ 67 h 83"/>
                  <a:gd name="T76" fmla="*/ 39 w 89"/>
                  <a:gd name="T77" fmla="*/ 71 h 83"/>
                  <a:gd name="T78" fmla="*/ 30 w 89"/>
                  <a:gd name="T79" fmla="*/ 76 h 83"/>
                  <a:gd name="T80" fmla="*/ 28 w 89"/>
                  <a:gd name="T81" fmla="*/ 74 h 83"/>
                  <a:gd name="T82" fmla="*/ 22 w 89"/>
                  <a:gd name="T83" fmla="*/ 74 h 83"/>
                  <a:gd name="T84" fmla="*/ 19 w 89"/>
                  <a:gd name="T85" fmla="*/ 68 h 83"/>
                  <a:gd name="T86" fmla="*/ 25 w 89"/>
                  <a:gd name="T87" fmla="*/ 65 h 83"/>
                  <a:gd name="T88" fmla="*/ 25 w 89"/>
                  <a:gd name="T89" fmla="*/ 61 h 83"/>
                  <a:gd name="T90" fmla="*/ 18 w 89"/>
                  <a:gd name="T91" fmla="*/ 56 h 83"/>
                  <a:gd name="T92" fmla="*/ 18 w 89"/>
                  <a:gd name="T93" fmla="*/ 53 h 83"/>
                  <a:gd name="T94" fmla="*/ 13 w 89"/>
                  <a:gd name="T95" fmla="*/ 48 h 83"/>
                  <a:gd name="T96" fmla="*/ 12 w 89"/>
                  <a:gd name="T97" fmla="*/ 41 h 83"/>
                  <a:gd name="T98" fmla="*/ 7 w 89"/>
                  <a:gd name="T99" fmla="*/ 42 h 83"/>
                  <a:gd name="T100" fmla="*/ 1 w 89"/>
                  <a:gd name="T101" fmla="*/ 39 h 83"/>
                  <a:gd name="T102" fmla="*/ 0 w 89"/>
                  <a:gd name="T103" fmla="*/ 3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9" h="83">
                    <a:moveTo>
                      <a:pt x="0" y="33"/>
                    </a:moveTo>
                    <a:lnTo>
                      <a:pt x="9" y="29"/>
                    </a:lnTo>
                    <a:lnTo>
                      <a:pt x="16" y="30"/>
                    </a:lnTo>
                    <a:lnTo>
                      <a:pt x="21" y="33"/>
                    </a:lnTo>
                    <a:lnTo>
                      <a:pt x="27" y="33"/>
                    </a:lnTo>
                    <a:lnTo>
                      <a:pt x="42" y="33"/>
                    </a:lnTo>
                    <a:lnTo>
                      <a:pt x="45" y="20"/>
                    </a:lnTo>
                    <a:lnTo>
                      <a:pt x="45" y="12"/>
                    </a:lnTo>
                    <a:lnTo>
                      <a:pt x="47" y="9"/>
                    </a:lnTo>
                    <a:lnTo>
                      <a:pt x="50" y="6"/>
                    </a:lnTo>
                    <a:lnTo>
                      <a:pt x="56" y="4"/>
                    </a:lnTo>
                    <a:lnTo>
                      <a:pt x="62" y="7"/>
                    </a:lnTo>
                    <a:lnTo>
                      <a:pt x="65" y="1"/>
                    </a:lnTo>
                    <a:lnTo>
                      <a:pt x="68" y="0"/>
                    </a:lnTo>
                    <a:lnTo>
                      <a:pt x="69" y="6"/>
                    </a:lnTo>
                    <a:lnTo>
                      <a:pt x="66" y="12"/>
                    </a:lnTo>
                    <a:lnTo>
                      <a:pt x="71" y="26"/>
                    </a:lnTo>
                    <a:lnTo>
                      <a:pt x="68" y="29"/>
                    </a:lnTo>
                    <a:lnTo>
                      <a:pt x="68" y="42"/>
                    </a:lnTo>
                    <a:lnTo>
                      <a:pt x="77" y="36"/>
                    </a:lnTo>
                    <a:lnTo>
                      <a:pt x="86" y="38"/>
                    </a:lnTo>
                    <a:lnTo>
                      <a:pt x="89" y="42"/>
                    </a:lnTo>
                    <a:lnTo>
                      <a:pt x="88" y="48"/>
                    </a:lnTo>
                    <a:lnTo>
                      <a:pt x="89" y="55"/>
                    </a:lnTo>
                    <a:lnTo>
                      <a:pt x="82" y="59"/>
                    </a:lnTo>
                    <a:lnTo>
                      <a:pt x="80" y="65"/>
                    </a:lnTo>
                    <a:lnTo>
                      <a:pt x="85" y="74"/>
                    </a:lnTo>
                    <a:lnTo>
                      <a:pt x="85" y="77"/>
                    </a:lnTo>
                    <a:lnTo>
                      <a:pt x="75" y="77"/>
                    </a:lnTo>
                    <a:lnTo>
                      <a:pt x="72" y="82"/>
                    </a:lnTo>
                    <a:lnTo>
                      <a:pt x="68" y="80"/>
                    </a:lnTo>
                    <a:lnTo>
                      <a:pt x="65" y="83"/>
                    </a:lnTo>
                    <a:lnTo>
                      <a:pt x="56" y="80"/>
                    </a:lnTo>
                    <a:lnTo>
                      <a:pt x="56" y="77"/>
                    </a:lnTo>
                    <a:lnTo>
                      <a:pt x="54" y="73"/>
                    </a:lnTo>
                    <a:lnTo>
                      <a:pt x="56" y="65"/>
                    </a:lnTo>
                    <a:lnTo>
                      <a:pt x="50" y="59"/>
                    </a:lnTo>
                    <a:lnTo>
                      <a:pt x="42" y="67"/>
                    </a:lnTo>
                    <a:lnTo>
                      <a:pt x="39" y="71"/>
                    </a:lnTo>
                    <a:lnTo>
                      <a:pt x="30" y="76"/>
                    </a:lnTo>
                    <a:lnTo>
                      <a:pt x="28" y="74"/>
                    </a:lnTo>
                    <a:lnTo>
                      <a:pt x="22" y="74"/>
                    </a:lnTo>
                    <a:lnTo>
                      <a:pt x="19" y="68"/>
                    </a:lnTo>
                    <a:lnTo>
                      <a:pt x="25" y="65"/>
                    </a:lnTo>
                    <a:lnTo>
                      <a:pt x="25" y="61"/>
                    </a:lnTo>
                    <a:lnTo>
                      <a:pt x="18" y="56"/>
                    </a:lnTo>
                    <a:lnTo>
                      <a:pt x="18" y="53"/>
                    </a:lnTo>
                    <a:lnTo>
                      <a:pt x="13" y="48"/>
                    </a:lnTo>
                    <a:lnTo>
                      <a:pt x="12" y="41"/>
                    </a:lnTo>
                    <a:lnTo>
                      <a:pt x="7" y="42"/>
                    </a:lnTo>
                    <a:lnTo>
                      <a:pt x="1" y="39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1" name="Freeform 1383">
                <a:extLst>
                  <a:ext uri="{FF2B5EF4-FFF2-40B4-BE49-F238E27FC236}">
                    <a16:creationId xmlns:a16="http://schemas.microsoft.com/office/drawing/2014/main" id="{35660C7D-A24C-CB93-CF7B-12FB114AD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780"/>
                <a:ext cx="45" cy="42"/>
              </a:xfrm>
              <a:custGeom>
                <a:avLst/>
                <a:gdLst>
                  <a:gd name="T0" fmla="*/ 0 w 89"/>
                  <a:gd name="T1" fmla="*/ 33 h 83"/>
                  <a:gd name="T2" fmla="*/ 9 w 89"/>
                  <a:gd name="T3" fmla="*/ 29 h 83"/>
                  <a:gd name="T4" fmla="*/ 16 w 89"/>
                  <a:gd name="T5" fmla="*/ 30 h 83"/>
                  <a:gd name="T6" fmla="*/ 21 w 89"/>
                  <a:gd name="T7" fmla="*/ 33 h 83"/>
                  <a:gd name="T8" fmla="*/ 27 w 89"/>
                  <a:gd name="T9" fmla="*/ 33 h 83"/>
                  <a:gd name="T10" fmla="*/ 42 w 89"/>
                  <a:gd name="T11" fmla="*/ 33 h 83"/>
                  <a:gd name="T12" fmla="*/ 45 w 89"/>
                  <a:gd name="T13" fmla="*/ 20 h 83"/>
                  <a:gd name="T14" fmla="*/ 45 w 89"/>
                  <a:gd name="T15" fmla="*/ 12 h 83"/>
                  <a:gd name="T16" fmla="*/ 47 w 89"/>
                  <a:gd name="T17" fmla="*/ 9 h 83"/>
                  <a:gd name="T18" fmla="*/ 50 w 89"/>
                  <a:gd name="T19" fmla="*/ 6 h 83"/>
                  <a:gd name="T20" fmla="*/ 56 w 89"/>
                  <a:gd name="T21" fmla="*/ 4 h 83"/>
                  <a:gd name="T22" fmla="*/ 62 w 89"/>
                  <a:gd name="T23" fmla="*/ 7 h 83"/>
                  <a:gd name="T24" fmla="*/ 65 w 89"/>
                  <a:gd name="T25" fmla="*/ 1 h 83"/>
                  <a:gd name="T26" fmla="*/ 68 w 89"/>
                  <a:gd name="T27" fmla="*/ 0 h 83"/>
                  <a:gd name="T28" fmla="*/ 69 w 89"/>
                  <a:gd name="T29" fmla="*/ 6 h 83"/>
                  <a:gd name="T30" fmla="*/ 66 w 89"/>
                  <a:gd name="T31" fmla="*/ 12 h 83"/>
                  <a:gd name="T32" fmla="*/ 71 w 89"/>
                  <a:gd name="T33" fmla="*/ 26 h 83"/>
                  <a:gd name="T34" fmla="*/ 68 w 89"/>
                  <a:gd name="T35" fmla="*/ 29 h 83"/>
                  <a:gd name="T36" fmla="*/ 68 w 89"/>
                  <a:gd name="T37" fmla="*/ 42 h 83"/>
                  <a:gd name="T38" fmla="*/ 77 w 89"/>
                  <a:gd name="T39" fmla="*/ 36 h 83"/>
                  <a:gd name="T40" fmla="*/ 86 w 89"/>
                  <a:gd name="T41" fmla="*/ 38 h 83"/>
                  <a:gd name="T42" fmla="*/ 89 w 89"/>
                  <a:gd name="T43" fmla="*/ 42 h 83"/>
                  <a:gd name="T44" fmla="*/ 88 w 89"/>
                  <a:gd name="T45" fmla="*/ 48 h 83"/>
                  <a:gd name="T46" fmla="*/ 89 w 89"/>
                  <a:gd name="T47" fmla="*/ 55 h 83"/>
                  <a:gd name="T48" fmla="*/ 82 w 89"/>
                  <a:gd name="T49" fmla="*/ 59 h 83"/>
                  <a:gd name="T50" fmla="*/ 80 w 89"/>
                  <a:gd name="T51" fmla="*/ 65 h 83"/>
                  <a:gd name="T52" fmla="*/ 85 w 89"/>
                  <a:gd name="T53" fmla="*/ 74 h 83"/>
                  <a:gd name="T54" fmla="*/ 85 w 89"/>
                  <a:gd name="T55" fmla="*/ 77 h 83"/>
                  <a:gd name="T56" fmla="*/ 75 w 89"/>
                  <a:gd name="T57" fmla="*/ 77 h 83"/>
                  <a:gd name="T58" fmla="*/ 72 w 89"/>
                  <a:gd name="T59" fmla="*/ 82 h 83"/>
                  <a:gd name="T60" fmla="*/ 68 w 89"/>
                  <a:gd name="T61" fmla="*/ 80 h 83"/>
                  <a:gd name="T62" fmla="*/ 65 w 89"/>
                  <a:gd name="T63" fmla="*/ 83 h 83"/>
                  <a:gd name="T64" fmla="*/ 56 w 89"/>
                  <a:gd name="T65" fmla="*/ 80 h 83"/>
                  <a:gd name="T66" fmla="*/ 56 w 89"/>
                  <a:gd name="T67" fmla="*/ 77 h 83"/>
                  <a:gd name="T68" fmla="*/ 54 w 89"/>
                  <a:gd name="T69" fmla="*/ 73 h 83"/>
                  <a:gd name="T70" fmla="*/ 56 w 89"/>
                  <a:gd name="T71" fmla="*/ 65 h 83"/>
                  <a:gd name="T72" fmla="*/ 50 w 89"/>
                  <a:gd name="T73" fmla="*/ 59 h 83"/>
                  <a:gd name="T74" fmla="*/ 42 w 89"/>
                  <a:gd name="T75" fmla="*/ 67 h 83"/>
                  <a:gd name="T76" fmla="*/ 39 w 89"/>
                  <a:gd name="T77" fmla="*/ 71 h 83"/>
                  <a:gd name="T78" fmla="*/ 30 w 89"/>
                  <a:gd name="T79" fmla="*/ 76 h 83"/>
                  <a:gd name="T80" fmla="*/ 28 w 89"/>
                  <a:gd name="T81" fmla="*/ 74 h 83"/>
                  <a:gd name="T82" fmla="*/ 22 w 89"/>
                  <a:gd name="T83" fmla="*/ 74 h 83"/>
                  <a:gd name="T84" fmla="*/ 19 w 89"/>
                  <a:gd name="T85" fmla="*/ 68 h 83"/>
                  <a:gd name="T86" fmla="*/ 25 w 89"/>
                  <a:gd name="T87" fmla="*/ 65 h 83"/>
                  <a:gd name="T88" fmla="*/ 25 w 89"/>
                  <a:gd name="T89" fmla="*/ 61 h 83"/>
                  <a:gd name="T90" fmla="*/ 18 w 89"/>
                  <a:gd name="T91" fmla="*/ 56 h 83"/>
                  <a:gd name="T92" fmla="*/ 18 w 89"/>
                  <a:gd name="T93" fmla="*/ 53 h 83"/>
                  <a:gd name="T94" fmla="*/ 13 w 89"/>
                  <a:gd name="T95" fmla="*/ 48 h 83"/>
                  <a:gd name="T96" fmla="*/ 12 w 89"/>
                  <a:gd name="T97" fmla="*/ 41 h 83"/>
                  <a:gd name="T98" fmla="*/ 7 w 89"/>
                  <a:gd name="T99" fmla="*/ 42 h 83"/>
                  <a:gd name="T100" fmla="*/ 1 w 89"/>
                  <a:gd name="T101" fmla="*/ 39 h 83"/>
                  <a:gd name="T102" fmla="*/ 0 w 89"/>
                  <a:gd name="T103" fmla="*/ 3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9" h="83">
                    <a:moveTo>
                      <a:pt x="0" y="33"/>
                    </a:moveTo>
                    <a:lnTo>
                      <a:pt x="9" y="29"/>
                    </a:lnTo>
                    <a:lnTo>
                      <a:pt x="16" y="30"/>
                    </a:lnTo>
                    <a:lnTo>
                      <a:pt x="21" y="33"/>
                    </a:lnTo>
                    <a:lnTo>
                      <a:pt x="27" y="33"/>
                    </a:lnTo>
                    <a:lnTo>
                      <a:pt x="42" y="33"/>
                    </a:lnTo>
                    <a:lnTo>
                      <a:pt x="45" y="20"/>
                    </a:lnTo>
                    <a:lnTo>
                      <a:pt x="45" y="12"/>
                    </a:lnTo>
                    <a:lnTo>
                      <a:pt x="47" y="9"/>
                    </a:lnTo>
                    <a:lnTo>
                      <a:pt x="50" y="6"/>
                    </a:lnTo>
                    <a:lnTo>
                      <a:pt x="56" y="4"/>
                    </a:lnTo>
                    <a:lnTo>
                      <a:pt x="62" y="7"/>
                    </a:lnTo>
                    <a:lnTo>
                      <a:pt x="65" y="1"/>
                    </a:lnTo>
                    <a:lnTo>
                      <a:pt x="68" y="0"/>
                    </a:lnTo>
                    <a:lnTo>
                      <a:pt x="69" y="6"/>
                    </a:lnTo>
                    <a:lnTo>
                      <a:pt x="66" y="12"/>
                    </a:lnTo>
                    <a:lnTo>
                      <a:pt x="71" y="26"/>
                    </a:lnTo>
                    <a:lnTo>
                      <a:pt x="68" y="29"/>
                    </a:lnTo>
                    <a:lnTo>
                      <a:pt x="68" y="42"/>
                    </a:lnTo>
                    <a:lnTo>
                      <a:pt x="77" y="36"/>
                    </a:lnTo>
                    <a:lnTo>
                      <a:pt x="86" y="38"/>
                    </a:lnTo>
                    <a:lnTo>
                      <a:pt x="89" y="42"/>
                    </a:lnTo>
                    <a:lnTo>
                      <a:pt x="88" y="48"/>
                    </a:lnTo>
                    <a:lnTo>
                      <a:pt x="89" y="55"/>
                    </a:lnTo>
                    <a:lnTo>
                      <a:pt x="82" y="59"/>
                    </a:lnTo>
                    <a:lnTo>
                      <a:pt x="80" y="65"/>
                    </a:lnTo>
                    <a:lnTo>
                      <a:pt x="85" y="74"/>
                    </a:lnTo>
                    <a:lnTo>
                      <a:pt x="85" y="77"/>
                    </a:lnTo>
                    <a:lnTo>
                      <a:pt x="75" y="77"/>
                    </a:lnTo>
                    <a:lnTo>
                      <a:pt x="72" y="82"/>
                    </a:lnTo>
                    <a:lnTo>
                      <a:pt x="68" y="80"/>
                    </a:lnTo>
                    <a:lnTo>
                      <a:pt x="65" y="83"/>
                    </a:lnTo>
                    <a:lnTo>
                      <a:pt x="56" y="80"/>
                    </a:lnTo>
                    <a:lnTo>
                      <a:pt x="56" y="77"/>
                    </a:lnTo>
                    <a:lnTo>
                      <a:pt x="54" y="73"/>
                    </a:lnTo>
                    <a:lnTo>
                      <a:pt x="56" y="65"/>
                    </a:lnTo>
                    <a:lnTo>
                      <a:pt x="50" y="59"/>
                    </a:lnTo>
                    <a:lnTo>
                      <a:pt x="42" y="67"/>
                    </a:lnTo>
                    <a:lnTo>
                      <a:pt x="39" y="71"/>
                    </a:lnTo>
                    <a:lnTo>
                      <a:pt x="30" y="76"/>
                    </a:lnTo>
                    <a:lnTo>
                      <a:pt x="28" y="74"/>
                    </a:lnTo>
                    <a:lnTo>
                      <a:pt x="22" y="74"/>
                    </a:lnTo>
                    <a:lnTo>
                      <a:pt x="19" y="68"/>
                    </a:lnTo>
                    <a:lnTo>
                      <a:pt x="25" y="65"/>
                    </a:lnTo>
                    <a:lnTo>
                      <a:pt x="25" y="61"/>
                    </a:lnTo>
                    <a:lnTo>
                      <a:pt x="18" y="56"/>
                    </a:lnTo>
                    <a:lnTo>
                      <a:pt x="18" y="53"/>
                    </a:lnTo>
                    <a:lnTo>
                      <a:pt x="13" y="48"/>
                    </a:lnTo>
                    <a:lnTo>
                      <a:pt x="12" y="41"/>
                    </a:lnTo>
                    <a:lnTo>
                      <a:pt x="7" y="42"/>
                    </a:lnTo>
                    <a:lnTo>
                      <a:pt x="1" y="39"/>
                    </a:lnTo>
                    <a:lnTo>
                      <a:pt x="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2" name="Freeform 1384">
                <a:extLst>
                  <a:ext uri="{FF2B5EF4-FFF2-40B4-BE49-F238E27FC236}">
                    <a16:creationId xmlns:a16="http://schemas.microsoft.com/office/drawing/2014/main" id="{77CE8112-1BBF-3027-2A02-0875EA2E4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704"/>
                <a:ext cx="27" cy="26"/>
              </a:xfrm>
              <a:custGeom>
                <a:avLst/>
                <a:gdLst>
                  <a:gd name="T0" fmla="*/ 29 w 55"/>
                  <a:gd name="T1" fmla="*/ 11 h 54"/>
                  <a:gd name="T2" fmla="*/ 34 w 55"/>
                  <a:gd name="T3" fmla="*/ 16 h 54"/>
                  <a:gd name="T4" fmla="*/ 26 w 55"/>
                  <a:gd name="T5" fmla="*/ 25 h 54"/>
                  <a:gd name="T6" fmla="*/ 26 w 55"/>
                  <a:gd name="T7" fmla="*/ 23 h 54"/>
                  <a:gd name="T8" fmla="*/ 23 w 55"/>
                  <a:gd name="T9" fmla="*/ 28 h 54"/>
                  <a:gd name="T10" fmla="*/ 18 w 55"/>
                  <a:gd name="T11" fmla="*/ 25 h 54"/>
                  <a:gd name="T12" fmla="*/ 15 w 55"/>
                  <a:gd name="T13" fmla="*/ 35 h 54"/>
                  <a:gd name="T14" fmla="*/ 20 w 55"/>
                  <a:gd name="T15" fmla="*/ 37 h 54"/>
                  <a:gd name="T16" fmla="*/ 18 w 55"/>
                  <a:gd name="T17" fmla="*/ 41 h 54"/>
                  <a:gd name="T18" fmla="*/ 8 w 55"/>
                  <a:gd name="T19" fmla="*/ 38 h 54"/>
                  <a:gd name="T20" fmla="*/ 0 w 55"/>
                  <a:gd name="T21" fmla="*/ 43 h 54"/>
                  <a:gd name="T22" fmla="*/ 3 w 55"/>
                  <a:gd name="T23" fmla="*/ 54 h 54"/>
                  <a:gd name="T24" fmla="*/ 15 w 55"/>
                  <a:gd name="T25" fmla="*/ 54 h 54"/>
                  <a:gd name="T26" fmla="*/ 20 w 55"/>
                  <a:gd name="T27" fmla="*/ 52 h 54"/>
                  <a:gd name="T28" fmla="*/ 26 w 55"/>
                  <a:gd name="T29" fmla="*/ 46 h 54"/>
                  <a:gd name="T30" fmla="*/ 34 w 55"/>
                  <a:gd name="T31" fmla="*/ 47 h 54"/>
                  <a:gd name="T32" fmla="*/ 34 w 55"/>
                  <a:gd name="T33" fmla="*/ 46 h 54"/>
                  <a:gd name="T34" fmla="*/ 35 w 55"/>
                  <a:gd name="T35" fmla="*/ 41 h 54"/>
                  <a:gd name="T36" fmla="*/ 40 w 55"/>
                  <a:gd name="T37" fmla="*/ 37 h 54"/>
                  <a:gd name="T38" fmla="*/ 43 w 55"/>
                  <a:gd name="T39" fmla="*/ 37 h 54"/>
                  <a:gd name="T40" fmla="*/ 55 w 55"/>
                  <a:gd name="T41" fmla="*/ 25 h 54"/>
                  <a:gd name="T42" fmla="*/ 53 w 55"/>
                  <a:gd name="T43" fmla="*/ 23 h 54"/>
                  <a:gd name="T44" fmla="*/ 49 w 55"/>
                  <a:gd name="T45" fmla="*/ 20 h 54"/>
                  <a:gd name="T46" fmla="*/ 44 w 55"/>
                  <a:gd name="T47" fmla="*/ 14 h 54"/>
                  <a:gd name="T48" fmla="*/ 41 w 55"/>
                  <a:gd name="T49" fmla="*/ 9 h 54"/>
                  <a:gd name="T50" fmla="*/ 44 w 55"/>
                  <a:gd name="T51" fmla="*/ 6 h 54"/>
                  <a:gd name="T52" fmla="*/ 43 w 55"/>
                  <a:gd name="T53" fmla="*/ 3 h 54"/>
                  <a:gd name="T54" fmla="*/ 35 w 55"/>
                  <a:gd name="T55" fmla="*/ 0 h 54"/>
                  <a:gd name="T56" fmla="*/ 32 w 55"/>
                  <a:gd name="T57" fmla="*/ 0 h 54"/>
                  <a:gd name="T58" fmla="*/ 29 w 55"/>
                  <a:gd name="T59" fmla="*/ 2 h 54"/>
                  <a:gd name="T60" fmla="*/ 29 w 55"/>
                  <a:gd name="T61" fmla="*/ 1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5" h="54">
                    <a:moveTo>
                      <a:pt x="29" y="11"/>
                    </a:moveTo>
                    <a:lnTo>
                      <a:pt x="34" y="16"/>
                    </a:lnTo>
                    <a:lnTo>
                      <a:pt x="26" y="25"/>
                    </a:lnTo>
                    <a:lnTo>
                      <a:pt x="26" y="23"/>
                    </a:lnTo>
                    <a:lnTo>
                      <a:pt x="23" y="28"/>
                    </a:lnTo>
                    <a:lnTo>
                      <a:pt x="18" y="25"/>
                    </a:lnTo>
                    <a:lnTo>
                      <a:pt x="15" y="35"/>
                    </a:lnTo>
                    <a:lnTo>
                      <a:pt x="20" y="37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43"/>
                    </a:lnTo>
                    <a:lnTo>
                      <a:pt x="3" y="54"/>
                    </a:lnTo>
                    <a:lnTo>
                      <a:pt x="15" y="54"/>
                    </a:lnTo>
                    <a:lnTo>
                      <a:pt x="20" y="52"/>
                    </a:lnTo>
                    <a:lnTo>
                      <a:pt x="26" y="46"/>
                    </a:lnTo>
                    <a:lnTo>
                      <a:pt x="34" y="47"/>
                    </a:lnTo>
                    <a:lnTo>
                      <a:pt x="34" y="46"/>
                    </a:lnTo>
                    <a:lnTo>
                      <a:pt x="35" y="41"/>
                    </a:lnTo>
                    <a:lnTo>
                      <a:pt x="40" y="37"/>
                    </a:lnTo>
                    <a:lnTo>
                      <a:pt x="43" y="37"/>
                    </a:lnTo>
                    <a:lnTo>
                      <a:pt x="55" y="25"/>
                    </a:lnTo>
                    <a:lnTo>
                      <a:pt x="53" y="23"/>
                    </a:lnTo>
                    <a:lnTo>
                      <a:pt x="49" y="20"/>
                    </a:lnTo>
                    <a:lnTo>
                      <a:pt x="44" y="14"/>
                    </a:lnTo>
                    <a:lnTo>
                      <a:pt x="41" y="9"/>
                    </a:lnTo>
                    <a:lnTo>
                      <a:pt x="44" y="6"/>
                    </a:lnTo>
                    <a:lnTo>
                      <a:pt x="43" y="3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29" y="2"/>
                    </a:lnTo>
                    <a:lnTo>
                      <a:pt x="29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3" name="Freeform 1385">
                <a:extLst>
                  <a:ext uri="{FF2B5EF4-FFF2-40B4-BE49-F238E27FC236}">
                    <a16:creationId xmlns:a16="http://schemas.microsoft.com/office/drawing/2014/main" id="{C989174E-95DF-D6CE-4F06-60E82DB3B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704"/>
                <a:ext cx="27" cy="26"/>
              </a:xfrm>
              <a:custGeom>
                <a:avLst/>
                <a:gdLst>
                  <a:gd name="T0" fmla="*/ 29 w 55"/>
                  <a:gd name="T1" fmla="*/ 11 h 54"/>
                  <a:gd name="T2" fmla="*/ 29 w 55"/>
                  <a:gd name="T3" fmla="*/ 2 h 54"/>
                  <a:gd name="T4" fmla="*/ 32 w 55"/>
                  <a:gd name="T5" fmla="*/ 0 h 54"/>
                  <a:gd name="T6" fmla="*/ 35 w 55"/>
                  <a:gd name="T7" fmla="*/ 0 h 54"/>
                  <a:gd name="T8" fmla="*/ 43 w 55"/>
                  <a:gd name="T9" fmla="*/ 3 h 54"/>
                  <a:gd name="T10" fmla="*/ 44 w 55"/>
                  <a:gd name="T11" fmla="*/ 6 h 54"/>
                  <a:gd name="T12" fmla="*/ 41 w 55"/>
                  <a:gd name="T13" fmla="*/ 9 h 54"/>
                  <a:gd name="T14" fmla="*/ 44 w 55"/>
                  <a:gd name="T15" fmla="*/ 14 h 54"/>
                  <a:gd name="T16" fmla="*/ 49 w 55"/>
                  <a:gd name="T17" fmla="*/ 20 h 54"/>
                  <a:gd name="T18" fmla="*/ 53 w 55"/>
                  <a:gd name="T19" fmla="*/ 23 h 54"/>
                  <a:gd name="T20" fmla="*/ 55 w 55"/>
                  <a:gd name="T21" fmla="*/ 25 h 54"/>
                  <a:gd name="T22" fmla="*/ 43 w 55"/>
                  <a:gd name="T23" fmla="*/ 37 h 54"/>
                  <a:gd name="T24" fmla="*/ 40 w 55"/>
                  <a:gd name="T25" fmla="*/ 37 h 54"/>
                  <a:gd name="T26" fmla="*/ 35 w 55"/>
                  <a:gd name="T27" fmla="*/ 41 h 54"/>
                  <a:gd name="T28" fmla="*/ 34 w 55"/>
                  <a:gd name="T29" fmla="*/ 46 h 54"/>
                  <a:gd name="T30" fmla="*/ 34 w 55"/>
                  <a:gd name="T31" fmla="*/ 47 h 54"/>
                  <a:gd name="T32" fmla="*/ 26 w 55"/>
                  <a:gd name="T33" fmla="*/ 46 h 54"/>
                  <a:gd name="T34" fmla="*/ 20 w 55"/>
                  <a:gd name="T35" fmla="*/ 52 h 54"/>
                  <a:gd name="T36" fmla="*/ 15 w 55"/>
                  <a:gd name="T37" fmla="*/ 54 h 54"/>
                  <a:gd name="T38" fmla="*/ 3 w 55"/>
                  <a:gd name="T39" fmla="*/ 54 h 54"/>
                  <a:gd name="T40" fmla="*/ 0 w 55"/>
                  <a:gd name="T41" fmla="*/ 43 h 54"/>
                  <a:gd name="T42" fmla="*/ 8 w 55"/>
                  <a:gd name="T43" fmla="*/ 38 h 54"/>
                  <a:gd name="T44" fmla="*/ 18 w 55"/>
                  <a:gd name="T45" fmla="*/ 41 h 54"/>
                  <a:gd name="T46" fmla="*/ 20 w 55"/>
                  <a:gd name="T47" fmla="*/ 37 h 54"/>
                  <a:gd name="T48" fmla="*/ 15 w 55"/>
                  <a:gd name="T49" fmla="*/ 35 h 54"/>
                  <a:gd name="T50" fmla="*/ 18 w 55"/>
                  <a:gd name="T51" fmla="*/ 25 h 54"/>
                  <a:gd name="T52" fmla="*/ 23 w 55"/>
                  <a:gd name="T53" fmla="*/ 28 h 54"/>
                  <a:gd name="T54" fmla="*/ 26 w 55"/>
                  <a:gd name="T55" fmla="*/ 23 h 54"/>
                  <a:gd name="T56" fmla="*/ 26 w 55"/>
                  <a:gd name="T57" fmla="*/ 25 h 54"/>
                  <a:gd name="T58" fmla="*/ 34 w 55"/>
                  <a:gd name="T59" fmla="*/ 16 h 54"/>
                  <a:gd name="T60" fmla="*/ 29 w 55"/>
                  <a:gd name="T61" fmla="*/ 1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5" h="54">
                    <a:moveTo>
                      <a:pt x="29" y="11"/>
                    </a:moveTo>
                    <a:lnTo>
                      <a:pt x="29" y="2"/>
                    </a:lnTo>
                    <a:lnTo>
                      <a:pt x="32" y="0"/>
                    </a:lnTo>
                    <a:lnTo>
                      <a:pt x="35" y="0"/>
                    </a:lnTo>
                    <a:lnTo>
                      <a:pt x="43" y="3"/>
                    </a:lnTo>
                    <a:lnTo>
                      <a:pt x="44" y="6"/>
                    </a:lnTo>
                    <a:lnTo>
                      <a:pt x="41" y="9"/>
                    </a:lnTo>
                    <a:lnTo>
                      <a:pt x="44" y="14"/>
                    </a:lnTo>
                    <a:lnTo>
                      <a:pt x="49" y="20"/>
                    </a:lnTo>
                    <a:lnTo>
                      <a:pt x="53" y="23"/>
                    </a:lnTo>
                    <a:lnTo>
                      <a:pt x="55" y="25"/>
                    </a:lnTo>
                    <a:lnTo>
                      <a:pt x="43" y="37"/>
                    </a:lnTo>
                    <a:lnTo>
                      <a:pt x="40" y="37"/>
                    </a:lnTo>
                    <a:lnTo>
                      <a:pt x="35" y="41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26" y="46"/>
                    </a:lnTo>
                    <a:lnTo>
                      <a:pt x="20" y="52"/>
                    </a:lnTo>
                    <a:lnTo>
                      <a:pt x="15" y="54"/>
                    </a:lnTo>
                    <a:lnTo>
                      <a:pt x="3" y="54"/>
                    </a:lnTo>
                    <a:lnTo>
                      <a:pt x="0" y="43"/>
                    </a:lnTo>
                    <a:lnTo>
                      <a:pt x="8" y="38"/>
                    </a:lnTo>
                    <a:lnTo>
                      <a:pt x="18" y="41"/>
                    </a:lnTo>
                    <a:lnTo>
                      <a:pt x="20" y="37"/>
                    </a:lnTo>
                    <a:lnTo>
                      <a:pt x="15" y="35"/>
                    </a:lnTo>
                    <a:lnTo>
                      <a:pt x="18" y="25"/>
                    </a:lnTo>
                    <a:lnTo>
                      <a:pt x="23" y="28"/>
                    </a:lnTo>
                    <a:lnTo>
                      <a:pt x="26" y="23"/>
                    </a:lnTo>
                    <a:lnTo>
                      <a:pt x="26" y="25"/>
                    </a:lnTo>
                    <a:lnTo>
                      <a:pt x="34" y="16"/>
                    </a:lnTo>
                    <a:lnTo>
                      <a:pt x="29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4" name="Freeform 1386">
                <a:extLst>
                  <a:ext uri="{FF2B5EF4-FFF2-40B4-BE49-F238E27FC236}">
                    <a16:creationId xmlns:a16="http://schemas.microsoft.com/office/drawing/2014/main" id="{D2606F49-A336-4CFF-D51E-D30DCA460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704"/>
                <a:ext cx="27" cy="26"/>
              </a:xfrm>
              <a:custGeom>
                <a:avLst/>
                <a:gdLst>
                  <a:gd name="T0" fmla="*/ 29 w 55"/>
                  <a:gd name="T1" fmla="*/ 11 h 54"/>
                  <a:gd name="T2" fmla="*/ 29 w 55"/>
                  <a:gd name="T3" fmla="*/ 2 h 54"/>
                  <a:gd name="T4" fmla="*/ 32 w 55"/>
                  <a:gd name="T5" fmla="*/ 0 h 54"/>
                  <a:gd name="T6" fmla="*/ 35 w 55"/>
                  <a:gd name="T7" fmla="*/ 0 h 54"/>
                  <a:gd name="T8" fmla="*/ 43 w 55"/>
                  <a:gd name="T9" fmla="*/ 3 h 54"/>
                  <a:gd name="T10" fmla="*/ 44 w 55"/>
                  <a:gd name="T11" fmla="*/ 6 h 54"/>
                  <a:gd name="T12" fmla="*/ 41 w 55"/>
                  <a:gd name="T13" fmla="*/ 9 h 54"/>
                  <a:gd name="T14" fmla="*/ 44 w 55"/>
                  <a:gd name="T15" fmla="*/ 14 h 54"/>
                  <a:gd name="T16" fmla="*/ 49 w 55"/>
                  <a:gd name="T17" fmla="*/ 20 h 54"/>
                  <a:gd name="T18" fmla="*/ 53 w 55"/>
                  <a:gd name="T19" fmla="*/ 23 h 54"/>
                  <a:gd name="T20" fmla="*/ 55 w 55"/>
                  <a:gd name="T21" fmla="*/ 25 h 54"/>
                  <a:gd name="T22" fmla="*/ 43 w 55"/>
                  <a:gd name="T23" fmla="*/ 37 h 54"/>
                  <a:gd name="T24" fmla="*/ 40 w 55"/>
                  <a:gd name="T25" fmla="*/ 37 h 54"/>
                  <a:gd name="T26" fmla="*/ 35 w 55"/>
                  <a:gd name="T27" fmla="*/ 41 h 54"/>
                  <a:gd name="T28" fmla="*/ 34 w 55"/>
                  <a:gd name="T29" fmla="*/ 46 h 54"/>
                  <a:gd name="T30" fmla="*/ 34 w 55"/>
                  <a:gd name="T31" fmla="*/ 47 h 54"/>
                  <a:gd name="T32" fmla="*/ 26 w 55"/>
                  <a:gd name="T33" fmla="*/ 46 h 54"/>
                  <a:gd name="T34" fmla="*/ 20 w 55"/>
                  <a:gd name="T35" fmla="*/ 52 h 54"/>
                  <a:gd name="T36" fmla="*/ 15 w 55"/>
                  <a:gd name="T37" fmla="*/ 54 h 54"/>
                  <a:gd name="T38" fmla="*/ 3 w 55"/>
                  <a:gd name="T39" fmla="*/ 54 h 54"/>
                  <a:gd name="T40" fmla="*/ 0 w 55"/>
                  <a:gd name="T41" fmla="*/ 43 h 54"/>
                  <a:gd name="T42" fmla="*/ 8 w 55"/>
                  <a:gd name="T43" fmla="*/ 38 h 54"/>
                  <a:gd name="T44" fmla="*/ 18 w 55"/>
                  <a:gd name="T45" fmla="*/ 41 h 54"/>
                  <a:gd name="T46" fmla="*/ 20 w 55"/>
                  <a:gd name="T47" fmla="*/ 37 h 54"/>
                  <a:gd name="T48" fmla="*/ 15 w 55"/>
                  <a:gd name="T49" fmla="*/ 35 h 54"/>
                  <a:gd name="T50" fmla="*/ 18 w 55"/>
                  <a:gd name="T51" fmla="*/ 25 h 54"/>
                  <a:gd name="T52" fmla="*/ 23 w 55"/>
                  <a:gd name="T53" fmla="*/ 28 h 54"/>
                  <a:gd name="T54" fmla="*/ 26 w 55"/>
                  <a:gd name="T55" fmla="*/ 23 h 54"/>
                  <a:gd name="T56" fmla="*/ 26 w 55"/>
                  <a:gd name="T57" fmla="*/ 25 h 54"/>
                  <a:gd name="T58" fmla="*/ 34 w 55"/>
                  <a:gd name="T59" fmla="*/ 16 h 54"/>
                  <a:gd name="T60" fmla="*/ 29 w 55"/>
                  <a:gd name="T61" fmla="*/ 1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5" h="54">
                    <a:moveTo>
                      <a:pt x="29" y="11"/>
                    </a:moveTo>
                    <a:lnTo>
                      <a:pt x="29" y="2"/>
                    </a:lnTo>
                    <a:lnTo>
                      <a:pt x="32" y="0"/>
                    </a:lnTo>
                    <a:lnTo>
                      <a:pt x="35" y="0"/>
                    </a:lnTo>
                    <a:lnTo>
                      <a:pt x="43" y="3"/>
                    </a:lnTo>
                    <a:lnTo>
                      <a:pt x="44" y="6"/>
                    </a:lnTo>
                    <a:lnTo>
                      <a:pt x="41" y="9"/>
                    </a:lnTo>
                    <a:lnTo>
                      <a:pt x="44" y="14"/>
                    </a:lnTo>
                    <a:lnTo>
                      <a:pt x="49" y="20"/>
                    </a:lnTo>
                    <a:lnTo>
                      <a:pt x="53" y="23"/>
                    </a:lnTo>
                    <a:lnTo>
                      <a:pt x="55" y="25"/>
                    </a:lnTo>
                    <a:lnTo>
                      <a:pt x="43" y="37"/>
                    </a:lnTo>
                    <a:lnTo>
                      <a:pt x="40" y="37"/>
                    </a:lnTo>
                    <a:lnTo>
                      <a:pt x="35" y="41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26" y="46"/>
                    </a:lnTo>
                    <a:lnTo>
                      <a:pt x="20" y="52"/>
                    </a:lnTo>
                    <a:lnTo>
                      <a:pt x="15" y="54"/>
                    </a:lnTo>
                    <a:lnTo>
                      <a:pt x="3" y="54"/>
                    </a:lnTo>
                    <a:lnTo>
                      <a:pt x="0" y="43"/>
                    </a:lnTo>
                    <a:lnTo>
                      <a:pt x="8" y="38"/>
                    </a:lnTo>
                    <a:lnTo>
                      <a:pt x="18" y="41"/>
                    </a:lnTo>
                    <a:lnTo>
                      <a:pt x="20" y="37"/>
                    </a:lnTo>
                    <a:lnTo>
                      <a:pt x="15" y="35"/>
                    </a:lnTo>
                    <a:lnTo>
                      <a:pt x="18" y="25"/>
                    </a:lnTo>
                    <a:lnTo>
                      <a:pt x="23" y="28"/>
                    </a:lnTo>
                    <a:lnTo>
                      <a:pt x="26" y="23"/>
                    </a:lnTo>
                    <a:lnTo>
                      <a:pt x="26" y="25"/>
                    </a:lnTo>
                    <a:lnTo>
                      <a:pt x="34" y="16"/>
                    </a:lnTo>
                    <a:lnTo>
                      <a:pt x="29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5" name="Freeform 1387">
                <a:extLst>
                  <a:ext uri="{FF2B5EF4-FFF2-40B4-BE49-F238E27FC236}">
                    <a16:creationId xmlns:a16="http://schemas.microsoft.com/office/drawing/2014/main" id="{1756F168-481A-8F5C-E2AA-5B5205131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666"/>
                <a:ext cx="104" cy="86"/>
              </a:xfrm>
              <a:custGeom>
                <a:avLst/>
                <a:gdLst>
                  <a:gd name="T0" fmla="*/ 152 w 210"/>
                  <a:gd name="T1" fmla="*/ 19 h 172"/>
                  <a:gd name="T2" fmla="*/ 139 w 210"/>
                  <a:gd name="T3" fmla="*/ 20 h 172"/>
                  <a:gd name="T4" fmla="*/ 142 w 210"/>
                  <a:gd name="T5" fmla="*/ 31 h 172"/>
                  <a:gd name="T6" fmla="*/ 128 w 210"/>
                  <a:gd name="T7" fmla="*/ 37 h 172"/>
                  <a:gd name="T8" fmla="*/ 117 w 210"/>
                  <a:gd name="T9" fmla="*/ 43 h 172"/>
                  <a:gd name="T10" fmla="*/ 113 w 210"/>
                  <a:gd name="T11" fmla="*/ 38 h 172"/>
                  <a:gd name="T12" fmla="*/ 119 w 210"/>
                  <a:gd name="T13" fmla="*/ 28 h 172"/>
                  <a:gd name="T14" fmla="*/ 108 w 210"/>
                  <a:gd name="T15" fmla="*/ 25 h 172"/>
                  <a:gd name="T16" fmla="*/ 102 w 210"/>
                  <a:gd name="T17" fmla="*/ 31 h 172"/>
                  <a:gd name="T18" fmla="*/ 89 w 210"/>
                  <a:gd name="T19" fmla="*/ 31 h 172"/>
                  <a:gd name="T20" fmla="*/ 95 w 210"/>
                  <a:gd name="T21" fmla="*/ 25 h 172"/>
                  <a:gd name="T22" fmla="*/ 90 w 210"/>
                  <a:gd name="T23" fmla="*/ 14 h 172"/>
                  <a:gd name="T24" fmla="*/ 79 w 210"/>
                  <a:gd name="T25" fmla="*/ 11 h 172"/>
                  <a:gd name="T26" fmla="*/ 58 w 210"/>
                  <a:gd name="T27" fmla="*/ 12 h 172"/>
                  <a:gd name="T28" fmla="*/ 49 w 210"/>
                  <a:gd name="T29" fmla="*/ 14 h 172"/>
                  <a:gd name="T30" fmla="*/ 41 w 210"/>
                  <a:gd name="T31" fmla="*/ 0 h 172"/>
                  <a:gd name="T32" fmla="*/ 19 w 210"/>
                  <a:gd name="T33" fmla="*/ 19 h 172"/>
                  <a:gd name="T34" fmla="*/ 0 w 210"/>
                  <a:gd name="T35" fmla="*/ 38 h 172"/>
                  <a:gd name="T36" fmla="*/ 10 w 210"/>
                  <a:gd name="T37" fmla="*/ 41 h 172"/>
                  <a:gd name="T38" fmla="*/ 19 w 210"/>
                  <a:gd name="T39" fmla="*/ 49 h 172"/>
                  <a:gd name="T40" fmla="*/ 28 w 210"/>
                  <a:gd name="T41" fmla="*/ 60 h 172"/>
                  <a:gd name="T42" fmla="*/ 40 w 210"/>
                  <a:gd name="T43" fmla="*/ 55 h 172"/>
                  <a:gd name="T44" fmla="*/ 52 w 210"/>
                  <a:gd name="T45" fmla="*/ 81 h 172"/>
                  <a:gd name="T46" fmla="*/ 54 w 210"/>
                  <a:gd name="T47" fmla="*/ 84 h 172"/>
                  <a:gd name="T48" fmla="*/ 64 w 210"/>
                  <a:gd name="T49" fmla="*/ 76 h 172"/>
                  <a:gd name="T50" fmla="*/ 72 w 210"/>
                  <a:gd name="T51" fmla="*/ 88 h 172"/>
                  <a:gd name="T52" fmla="*/ 66 w 210"/>
                  <a:gd name="T53" fmla="*/ 92 h 172"/>
                  <a:gd name="T54" fmla="*/ 73 w 210"/>
                  <a:gd name="T55" fmla="*/ 95 h 172"/>
                  <a:gd name="T56" fmla="*/ 72 w 210"/>
                  <a:gd name="T57" fmla="*/ 107 h 172"/>
                  <a:gd name="T58" fmla="*/ 82 w 210"/>
                  <a:gd name="T59" fmla="*/ 116 h 172"/>
                  <a:gd name="T60" fmla="*/ 98 w 210"/>
                  <a:gd name="T61" fmla="*/ 125 h 172"/>
                  <a:gd name="T62" fmla="*/ 101 w 210"/>
                  <a:gd name="T63" fmla="*/ 142 h 172"/>
                  <a:gd name="T64" fmla="*/ 108 w 210"/>
                  <a:gd name="T65" fmla="*/ 149 h 172"/>
                  <a:gd name="T66" fmla="*/ 113 w 210"/>
                  <a:gd name="T67" fmla="*/ 154 h 172"/>
                  <a:gd name="T68" fmla="*/ 116 w 210"/>
                  <a:gd name="T69" fmla="*/ 148 h 172"/>
                  <a:gd name="T70" fmla="*/ 126 w 210"/>
                  <a:gd name="T71" fmla="*/ 152 h 172"/>
                  <a:gd name="T72" fmla="*/ 139 w 210"/>
                  <a:gd name="T73" fmla="*/ 161 h 172"/>
                  <a:gd name="T74" fmla="*/ 148 w 210"/>
                  <a:gd name="T75" fmla="*/ 163 h 172"/>
                  <a:gd name="T76" fmla="*/ 166 w 210"/>
                  <a:gd name="T77" fmla="*/ 171 h 172"/>
                  <a:gd name="T78" fmla="*/ 189 w 210"/>
                  <a:gd name="T79" fmla="*/ 169 h 172"/>
                  <a:gd name="T80" fmla="*/ 204 w 210"/>
                  <a:gd name="T81" fmla="*/ 164 h 172"/>
                  <a:gd name="T82" fmla="*/ 207 w 210"/>
                  <a:gd name="T83" fmla="*/ 146 h 172"/>
                  <a:gd name="T84" fmla="*/ 205 w 210"/>
                  <a:gd name="T85" fmla="*/ 130 h 172"/>
                  <a:gd name="T86" fmla="*/ 207 w 210"/>
                  <a:gd name="T87" fmla="*/ 119 h 172"/>
                  <a:gd name="T88" fmla="*/ 195 w 210"/>
                  <a:gd name="T89" fmla="*/ 116 h 172"/>
                  <a:gd name="T90" fmla="*/ 181 w 210"/>
                  <a:gd name="T91" fmla="*/ 104 h 172"/>
                  <a:gd name="T92" fmla="*/ 172 w 210"/>
                  <a:gd name="T93" fmla="*/ 90 h 172"/>
                  <a:gd name="T94" fmla="*/ 183 w 210"/>
                  <a:gd name="T95" fmla="*/ 87 h 172"/>
                  <a:gd name="T96" fmla="*/ 205 w 210"/>
                  <a:gd name="T97" fmla="*/ 78 h 172"/>
                  <a:gd name="T98" fmla="*/ 205 w 210"/>
                  <a:gd name="T99" fmla="*/ 61 h 172"/>
                  <a:gd name="T100" fmla="*/ 186 w 210"/>
                  <a:gd name="T101" fmla="*/ 54 h 172"/>
                  <a:gd name="T102" fmla="*/ 167 w 210"/>
                  <a:gd name="T103" fmla="*/ 63 h 172"/>
                  <a:gd name="T104" fmla="*/ 170 w 210"/>
                  <a:gd name="T105" fmla="*/ 43 h 172"/>
                  <a:gd name="T106" fmla="*/ 163 w 210"/>
                  <a:gd name="T107" fmla="*/ 37 h 172"/>
                  <a:gd name="T108" fmla="*/ 154 w 210"/>
                  <a:gd name="T109" fmla="*/ 23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0" h="172">
                    <a:moveTo>
                      <a:pt x="154" y="23"/>
                    </a:moveTo>
                    <a:lnTo>
                      <a:pt x="152" y="19"/>
                    </a:lnTo>
                    <a:lnTo>
                      <a:pt x="146" y="17"/>
                    </a:lnTo>
                    <a:lnTo>
                      <a:pt x="139" y="20"/>
                    </a:lnTo>
                    <a:lnTo>
                      <a:pt x="137" y="25"/>
                    </a:lnTo>
                    <a:lnTo>
                      <a:pt x="142" y="31"/>
                    </a:lnTo>
                    <a:lnTo>
                      <a:pt x="136" y="37"/>
                    </a:lnTo>
                    <a:lnTo>
                      <a:pt x="128" y="37"/>
                    </a:lnTo>
                    <a:lnTo>
                      <a:pt x="125" y="40"/>
                    </a:lnTo>
                    <a:lnTo>
                      <a:pt x="117" y="43"/>
                    </a:lnTo>
                    <a:lnTo>
                      <a:pt x="113" y="40"/>
                    </a:lnTo>
                    <a:lnTo>
                      <a:pt x="113" y="38"/>
                    </a:lnTo>
                    <a:lnTo>
                      <a:pt x="116" y="35"/>
                    </a:lnTo>
                    <a:lnTo>
                      <a:pt x="119" y="28"/>
                    </a:lnTo>
                    <a:lnTo>
                      <a:pt x="116" y="26"/>
                    </a:lnTo>
                    <a:lnTo>
                      <a:pt x="108" y="25"/>
                    </a:lnTo>
                    <a:lnTo>
                      <a:pt x="102" y="28"/>
                    </a:lnTo>
                    <a:lnTo>
                      <a:pt x="102" y="31"/>
                    </a:lnTo>
                    <a:lnTo>
                      <a:pt x="95" y="34"/>
                    </a:lnTo>
                    <a:lnTo>
                      <a:pt x="89" y="31"/>
                    </a:lnTo>
                    <a:lnTo>
                      <a:pt x="89" y="29"/>
                    </a:lnTo>
                    <a:lnTo>
                      <a:pt x="95" y="25"/>
                    </a:lnTo>
                    <a:lnTo>
                      <a:pt x="95" y="17"/>
                    </a:lnTo>
                    <a:lnTo>
                      <a:pt x="90" y="14"/>
                    </a:lnTo>
                    <a:lnTo>
                      <a:pt x="87" y="16"/>
                    </a:lnTo>
                    <a:lnTo>
                      <a:pt x="79" y="11"/>
                    </a:lnTo>
                    <a:lnTo>
                      <a:pt x="64" y="14"/>
                    </a:lnTo>
                    <a:lnTo>
                      <a:pt x="58" y="12"/>
                    </a:lnTo>
                    <a:lnTo>
                      <a:pt x="55" y="8"/>
                    </a:lnTo>
                    <a:lnTo>
                      <a:pt x="49" y="14"/>
                    </a:lnTo>
                    <a:lnTo>
                      <a:pt x="46" y="5"/>
                    </a:lnTo>
                    <a:lnTo>
                      <a:pt x="41" y="0"/>
                    </a:lnTo>
                    <a:lnTo>
                      <a:pt x="40" y="3"/>
                    </a:lnTo>
                    <a:lnTo>
                      <a:pt x="19" y="19"/>
                    </a:lnTo>
                    <a:lnTo>
                      <a:pt x="4" y="26"/>
                    </a:lnTo>
                    <a:lnTo>
                      <a:pt x="0" y="38"/>
                    </a:lnTo>
                    <a:lnTo>
                      <a:pt x="7" y="43"/>
                    </a:lnTo>
                    <a:lnTo>
                      <a:pt x="10" y="41"/>
                    </a:lnTo>
                    <a:lnTo>
                      <a:pt x="16" y="49"/>
                    </a:lnTo>
                    <a:lnTo>
                      <a:pt x="19" y="49"/>
                    </a:lnTo>
                    <a:lnTo>
                      <a:pt x="17" y="57"/>
                    </a:lnTo>
                    <a:lnTo>
                      <a:pt x="28" y="60"/>
                    </a:lnTo>
                    <a:lnTo>
                      <a:pt x="34" y="57"/>
                    </a:lnTo>
                    <a:lnTo>
                      <a:pt x="40" y="55"/>
                    </a:lnTo>
                    <a:lnTo>
                      <a:pt x="46" y="73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4" y="84"/>
                    </a:lnTo>
                    <a:lnTo>
                      <a:pt x="57" y="82"/>
                    </a:lnTo>
                    <a:lnTo>
                      <a:pt x="64" y="76"/>
                    </a:lnTo>
                    <a:lnTo>
                      <a:pt x="67" y="78"/>
                    </a:lnTo>
                    <a:lnTo>
                      <a:pt x="72" y="88"/>
                    </a:lnTo>
                    <a:lnTo>
                      <a:pt x="64" y="88"/>
                    </a:lnTo>
                    <a:lnTo>
                      <a:pt x="66" y="92"/>
                    </a:lnTo>
                    <a:lnTo>
                      <a:pt x="70" y="88"/>
                    </a:lnTo>
                    <a:lnTo>
                      <a:pt x="73" y="95"/>
                    </a:lnTo>
                    <a:lnTo>
                      <a:pt x="69" y="105"/>
                    </a:lnTo>
                    <a:lnTo>
                      <a:pt x="72" y="107"/>
                    </a:lnTo>
                    <a:lnTo>
                      <a:pt x="76" y="111"/>
                    </a:lnTo>
                    <a:lnTo>
                      <a:pt x="82" y="116"/>
                    </a:lnTo>
                    <a:lnTo>
                      <a:pt x="85" y="117"/>
                    </a:lnTo>
                    <a:lnTo>
                      <a:pt x="98" y="125"/>
                    </a:lnTo>
                    <a:lnTo>
                      <a:pt x="104" y="140"/>
                    </a:lnTo>
                    <a:lnTo>
                      <a:pt x="101" y="142"/>
                    </a:lnTo>
                    <a:lnTo>
                      <a:pt x="102" y="149"/>
                    </a:lnTo>
                    <a:lnTo>
                      <a:pt x="108" y="149"/>
                    </a:lnTo>
                    <a:lnTo>
                      <a:pt x="110" y="154"/>
                    </a:lnTo>
                    <a:lnTo>
                      <a:pt x="113" y="154"/>
                    </a:lnTo>
                    <a:lnTo>
                      <a:pt x="116" y="152"/>
                    </a:lnTo>
                    <a:lnTo>
                      <a:pt x="116" y="148"/>
                    </a:lnTo>
                    <a:lnTo>
                      <a:pt x="122" y="149"/>
                    </a:lnTo>
                    <a:lnTo>
                      <a:pt x="126" y="152"/>
                    </a:lnTo>
                    <a:lnTo>
                      <a:pt x="128" y="160"/>
                    </a:lnTo>
                    <a:lnTo>
                      <a:pt x="139" y="161"/>
                    </a:lnTo>
                    <a:lnTo>
                      <a:pt x="140" y="164"/>
                    </a:lnTo>
                    <a:lnTo>
                      <a:pt x="148" y="163"/>
                    </a:lnTo>
                    <a:lnTo>
                      <a:pt x="148" y="168"/>
                    </a:lnTo>
                    <a:lnTo>
                      <a:pt x="166" y="171"/>
                    </a:lnTo>
                    <a:lnTo>
                      <a:pt x="177" y="172"/>
                    </a:lnTo>
                    <a:lnTo>
                      <a:pt x="189" y="169"/>
                    </a:lnTo>
                    <a:lnTo>
                      <a:pt x="189" y="160"/>
                    </a:lnTo>
                    <a:lnTo>
                      <a:pt x="204" y="164"/>
                    </a:lnTo>
                    <a:lnTo>
                      <a:pt x="205" y="157"/>
                    </a:lnTo>
                    <a:lnTo>
                      <a:pt x="207" y="146"/>
                    </a:lnTo>
                    <a:lnTo>
                      <a:pt x="205" y="137"/>
                    </a:lnTo>
                    <a:lnTo>
                      <a:pt x="205" y="130"/>
                    </a:lnTo>
                    <a:lnTo>
                      <a:pt x="210" y="120"/>
                    </a:lnTo>
                    <a:lnTo>
                      <a:pt x="207" y="119"/>
                    </a:lnTo>
                    <a:lnTo>
                      <a:pt x="204" y="116"/>
                    </a:lnTo>
                    <a:lnTo>
                      <a:pt x="195" y="116"/>
                    </a:lnTo>
                    <a:lnTo>
                      <a:pt x="190" y="110"/>
                    </a:lnTo>
                    <a:lnTo>
                      <a:pt x="181" y="104"/>
                    </a:lnTo>
                    <a:lnTo>
                      <a:pt x="180" y="98"/>
                    </a:lnTo>
                    <a:lnTo>
                      <a:pt x="172" y="90"/>
                    </a:lnTo>
                    <a:lnTo>
                      <a:pt x="175" y="85"/>
                    </a:lnTo>
                    <a:lnTo>
                      <a:pt x="183" y="87"/>
                    </a:lnTo>
                    <a:lnTo>
                      <a:pt x="193" y="81"/>
                    </a:lnTo>
                    <a:lnTo>
                      <a:pt x="205" y="78"/>
                    </a:lnTo>
                    <a:lnTo>
                      <a:pt x="204" y="64"/>
                    </a:lnTo>
                    <a:lnTo>
                      <a:pt x="205" y="61"/>
                    </a:lnTo>
                    <a:lnTo>
                      <a:pt x="198" y="54"/>
                    </a:lnTo>
                    <a:lnTo>
                      <a:pt x="186" y="54"/>
                    </a:lnTo>
                    <a:lnTo>
                      <a:pt x="177" y="67"/>
                    </a:lnTo>
                    <a:lnTo>
                      <a:pt x="167" y="63"/>
                    </a:lnTo>
                    <a:lnTo>
                      <a:pt x="175" y="52"/>
                    </a:lnTo>
                    <a:lnTo>
                      <a:pt x="170" y="43"/>
                    </a:lnTo>
                    <a:lnTo>
                      <a:pt x="172" y="40"/>
                    </a:lnTo>
                    <a:lnTo>
                      <a:pt x="163" y="37"/>
                    </a:lnTo>
                    <a:lnTo>
                      <a:pt x="167" y="34"/>
                    </a:lnTo>
                    <a:lnTo>
                      <a:pt x="154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6" name="Freeform 1388">
                <a:extLst>
                  <a:ext uri="{FF2B5EF4-FFF2-40B4-BE49-F238E27FC236}">
                    <a16:creationId xmlns:a16="http://schemas.microsoft.com/office/drawing/2014/main" id="{1F49232A-ED1C-4808-FE8D-DDBF7265F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666"/>
                <a:ext cx="104" cy="86"/>
              </a:xfrm>
              <a:custGeom>
                <a:avLst/>
                <a:gdLst>
                  <a:gd name="T0" fmla="*/ 167 w 210"/>
                  <a:gd name="T1" fmla="*/ 34 h 172"/>
                  <a:gd name="T2" fmla="*/ 172 w 210"/>
                  <a:gd name="T3" fmla="*/ 40 h 172"/>
                  <a:gd name="T4" fmla="*/ 175 w 210"/>
                  <a:gd name="T5" fmla="*/ 52 h 172"/>
                  <a:gd name="T6" fmla="*/ 177 w 210"/>
                  <a:gd name="T7" fmla="*/ 67 h 172"/>
                  <a:gd name="T8" fmla="*/ 198 w 210"/>
                  <a:gd name="T9" fmla="*/ 54 h 172"/>
                  <a:gd name="T10" fmla="*/ 204 w 210"/>
                  <a:gd name="T11" fmla="*/ 64 h 172"/>
                  <a:gd name="T12" fmla="*/ 193 w 210"/>
                  <a:gd name="T13" fmla="*/ 81 h 172"/>
                  <a:gd name="T14" fmla="*/ 175 w 210"/>
                  <a:gd name="T15" fmla="*/ 85 h 172"/>
                  <a:gd name="T16" fmla="*/ 180 w 210"/>
                  <a:gd name="T17" fmla="*/ 98 h 172"/>
                  <a:gd name="T18" fmla="*/ 190 w 210"/>
                  <a:gd name="T19" fmla="*/ 110 h 172"/>
                  <a:gd name="T20" fmla="*/ 204 w 210"/>
                  <a:gd name="T21" fmla="*/ 116 h 172"/>
                  <a:gd name="T22" fmla="*/ 210 w 210"/>
                  <a:gd name="T23" fmla="*/ 120 h 172"/>
                  <a:gd name="T24" fmla="*/ 205 w 210"/>
                  <a:gd name="T25" fmla="*/ 137 h 172"/>
                  <a:gd name="T26" fmla="*/ 205 w 210"/>
                  <a:gd name="T27" fmla="*/ 157 h 172"/>
                  <a:gd name="T28" fmla="*/ 189 w 210"/>
                  <a:gd name="T29" fmla="*/ 160 h 172"/>
                  <a:gd name="T30" fmla="*/ 177 w 210"/>
                  <a:gd name="T31" fmla="*/ 172 h 172"/>
                  <a:gd name="T32" fmla="*/ 148 w 210"/>
                  <a:gd name="T33" fmla="*/ 168 h 172"/>
                  <a:gd name="T34" fmla="*/ 140 w 210"/>
                  <a:gd name="T35" fmla="*/ 164 h 172"/>
                  <a:gd name="T36" fmla="*/ 128 w 210"/>
                  <a:gd name="T37" fmla="*/ 160 h 172"/>
                  <a:gd name="T38" fmla="*/ 122 w 210"/>
                  <a:gd name="T39" fmla="*/ 149 h 172"/>
                  <a:gd name="T40" fmla="*/ 116 w 210"/>
                  <a:gd name="T41" fmla="*/ 152 h 172"/>
                  <a:gd name="T42" fmla="*/ 110 w 210"/>
                  <a:gd name="T43" fmla="*/ 154 h 172"/>
                  <a:gd name="T44" fmla="*/ 102 w 210"/>
                  <a:gd name="T45" fmla="*/ 149 h 172"/>
                  <a:gd name="T46" fmla="*/ 104 w 210"/>
                  <a:gd name="T47" fmla="*/ 140 h 172"/>
                  <a:gd name="T48" fmla="*/ 85 w 210"/>
                  <a:gd name="T49" fmla="*/ 117 h 172"/>
                  <a:gd name="T50" fmla="*/ 76 w 210"/>
                  <a:gd name="T51" fmla="*/ 111 h 172"/>
                  <a:gd name="T52" fmla="*/ 69 w 210"/>
                  <a:gd name="T53" fmla="*/ 105 h 172"/>
                  <a:gd name="T54" fmla="*/ 70 w 210"/>
                  <a:gd name="T55" fmla="*/ 88 h 172"/>
                  <a:gd name="T56" fmla="*/ 64 w 210"/>
                  <a:gd name="T57" fmla="*/ 88 h 172"/>
                  <a:gd name="T58" fmla="*/ 67 w 210"/>
                  <a:gd name="T59" fmla="*/ 78 h 172"/>
                  <a:gd name="T60" fmla="*/ 57 w 210"/>
                  <a:gd name="T61" fmla="*/ 82 h 172"/>
                  <a:gd name="T62" fmla="*/ 52 w 210"/>
                  <a:gd name="T63" fmla="*/ 82 h 172"/>
                  <a:gd name="T64" fmla="*/ 46 w 210"/>
                  <a:gd name="T65" fmla="*/ 73 h 172"/>
                  <a:gd name="T66" fmla="*/ 34 w 210"/>
                  <a:gd name="T67" fmla="*/ 57 h 172"/>
                  <a:gd name="T68" fmla="*/ 17 w 210"/>
                  <a:gd name="T69" fmla="*/ 57 h 172"/>
                  <a:gd name="T70" fmla="*/ 16 w 210"/>
                  <a:gd name="T71" fmla="*/ 49 h 172"/>
                  <a:gd name="T72" fmla="*/ 7 w 210"/>
                  <a:gd name="T73" fmla="*/ 43 h 172"/>
                  <a:gd name="T74" fmla="*/ 4 w 210"/>
                  <a:gd name="T75" fmla="*/ 26 h 172"/>
                  <a:gd name="T76" fmla="*/ 40 w 210"/>
                  <a:gd name="T77" fmla="*/ 3 h 172"/>
                  <a:gd name="T78" fmla="*/ 46 w 210"/>
                  <a:gd name="T79" fmla="*/ 5 h 172"/>
                  <a:gd name="T80" fmla="*/ 55 w 210"/>
                  <a:gd name="T81" fmla="*/ 8 h 172"/>
                  <a:gd name="T82" fmla="*/ 64 w 210"/>
                  <a:gd name="T83" fmla="*/ 14 h 172"/>
                  <a:gd name="T84" fmla="*/ 87 w 210"/>
                  <a:gd name="T85" fmla="*/ 16 h 172"/>
                  <a:gd name="T86" fmla="*/ 95 w 210"/>
                  <a:gd name="T87" fmla="*/ 17 h 172"/>
                  <a:gd name="T88" fmla="*/ 89 w 210"/>
                  <a:gd name="T89" fmla="*/ 29 h 172"/>
                  <a:gd name="T90" fmla="*/ 95 w 210"/>
                  <a:gd name="T91" fmla="*/ 34 h 172"/>
                  <a:gd name="T92" fmla="*/ 102 w 210"/>
                  <a:gd name="T93" fmla="*/ 28 h 172"/>
                  <a:gd name="T94" fmla="*/ 116 w 210"/>
                  <a:gd name="T95" fmla="*/ 26 h 172"/>
                  <a:gd name="T96" fmla="*/ 116 w 210"/>
                  <a:gd name="T97" fmla="*/ 35 h 172"/>
                  <a:gd name="T98" fmla="*/ 113 w 210"/>
                  <a:gd name="T99" fmla="*/ 40 h 172"/>
                  <a:gd name="T100" fmla="*/ 125 w 210"/>
                  <a:gd name="T101" fmla="*/ 40 h 172"/>
                  <a:gd name="T102" fmla="*/ 136 w 210"/>
                  <a:gd name="T103" fmla="*/ 37 h 172"/>
                  <a:gd name="T104" fmla="*/ 137 w 210"/>
                  <a:gd name="T105" fmla="*/ 25 h 172"/>
                  <a:gd name="T106" fmla="*/ 146 w 210"/>
                  <a:gd name="T107" fmla="*/ 17 h 172"/>
                  <a:gd name="T108" fmla="*/ 154 w 210"/>
                  <a:gd name="T109" fmla="*/ 23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0" h="172">
                    <a:moveTo>
                      <a:pt x="154" y="23"/>
                    </a:moveTo>
                    <a:lnTo>
                      <a:pt x="167" y="34"/>
                    </a:lnTo>
                    <a:lnTo>
                      <a:pt x="163" y="37"/>
                    </a:lnTo>
                    <a:lnTo>
                      <a:pt x="172" y="40"/>
                    </a:lnTo>
                    <a:lnTo>
                      <a:pt x="170" y="43"/>
                    </a:lnTo>
                    <a:lnTo>
                      <a:pt x="175" y="52"/>
                    </a:lnTo>
                    <a:lnTo>
                      <a:pt x="167" y="63"/>
                    </a:lnTo>
                    <a:lnTo>
                      <a:pt x="177" y="67"/>
                    </a:lnTo>
                    <a:lnTo>
                      <a:pt x="186" y="54"/>
                    </a:lnTo>
                    <a:lnTo>
                      <a:pt x="198" y="54"/>
                    </a:lnTo>
                    <a:lnTo>
                      <a:pt x="205" y="61"/>
                    </a:lnTo>
                    <a:lnTo>
                      <a:pt x="204" y="64"/>
                    </a:lnTo>
                    <a:lnTo>
                      <a:pt x="205" y="78"/>
                    </a:lnTo>
                    <a:lnTo>
                      <a:pt x="193" y="81"/>
                    </a:lnTo>
                    <a:lnTo>
                      <a:pt x="183" y="87"/>
                    </a:lnTo>
                    <a:lnTo>
                      <a:pt x="175" y="85"/>
                    </a:lnTo>
                    <a:lnTo>
                      <a:pt x="172" y="90"/>
                    </a:lnTo>
                    <a:lnTo>
                      <a:pt x="180" y="98"/>
                    </a:lnTo>
                    <a:lnTo>
                      <a:pt x="181" y="104"/>
                    </a:lnTo>
                    <a:lnTo>
                      <a:pt x="190" y="110"/>
                    </a:lnTo>
                    <a:lnTo>
                      <a:pt x="195" y="116"/>
                    </a:lnTo>
                    <a:lnTo>
                      <a:pt x="204" y="116"/>
                    </a:lnTo>
                    <a:lnTo>
                      <a:pt x="207" y="119"/>
                    </a:lnTo>
                    <a:lnTo>
                      <a:pt x="210" y="120"/>
                    </a:lnTo>
                    <a:lnTo>
                      <a:pt x="205" y="130"/>
                    </a:lnTo>
                    <a:lnTo>
                      <a:pt x="205" y="137"/>
                    </a:lnTo>
                    <a:lnTo>
                      <a:pt x="207" y="146"/>
                    </a:lnTo>
                    <a:lnTo>
                      <a:pt x="205" y="157"/>
                    </a:lnTo>
                    <a:lnTo>
                      <a:pt x="204" y="164"/>
                    </a:lnTo>
                    <a:lnTo>
                      <a:pt x="189" y="160"/>
                    </a:lnTo>
                    <a:lnTo>
                      <a:pt x="189" y="169"/>
                    </a:lnTo>
                    <a:lnTo>
                      <a:pt x="177" y="172"/>
                    </a:lnTo>
                    <a:lnTo>
                      <a:pt x="166" y="171"/>
                    </a:lnTo>
                    <a:lnTo>
                      <a:pt x="148" y="168"/>
                    </a:lnTo>
                    <a:lnTo>
                      <a:pt x="148" y="163"/>
                    </a:lnTo>
                    <a:lnTo>
                      <a:pt x="140" y="164"/>
                    </a:lnTo>
                    <a:lnTo>
                      <a:pt x="139" y="161"/>
                    </a:lnTo>
                    <a:lnTo>
                      <a:pt x="128" y="160"/>
                    </a:lnTo>
                    <a:lnTo>
                      <a:pt x="126" y="152"/>
                    </a:lnTo>
                    <a:lnTo>
                      <a:pt x="122" y="149"/>
                    </a:lnTo>
                    <a:lnTo>
                      <a:pt x="116" y="148"/>
                    </a:lnTo>
                    <a:lnTo>
                      <a:pt x="116" y="152"/>
                    </a:lnTo>
                    <a:lnTo>
                      <a:pt x="113" y="154"/>
                    </a:lnTo>
                    <a:lnTo>
                      <a:pt x="110" y="154"/>
                    </a:lnTo>
                    <a:lnTo>
                      <a:pt x="108" y="149"/>
                    </a:lnTo>
                    <a:lnTo>
                      <a:pt x="102" y="149"/>
                    </a:lnTo>
                    <a:lnTo>
                      <a:pt x="101" y="142"/>
                    </a:lnTo>
                    <a:lnTo>
                      <a:pt x="104" y="140"/>
                    </a:lnTo>
                    <a:lnTo>
                      <a:pt x="98" y="125"/>
                    </a:lnTo>
                    <a:lnTo>
                      <a:pt x="85" y="117"/>
                    </a:lnTo>
                    <a:lnTo>
                      <a:pt x="82" y="116"/>
                    </a:lnTo>
                    <a:lnTo>
                      <a:pt x="76" y="111"/>
                    </a:lnTo>
                    <a:lnTo>
                      <a:pt x="72" y="107"/>
                    </a:lnTo>
                    <a:lnTo>
                      <a:pt x="69" y="105"/>
                    </a:lnTo>
                    <a:lnTo>
                      <a:pt x="73" y="95"/>
                    </a:lnTo>
                    <a:lnTo>
                      <a:pt x="70" y="88"/>
                    </a:lnTo>
                    <a:lnTo>
                      <a:pt x="66" y="92"/>
                    </a:lnTo>
                    <a:lnTo>
                      <a:pt x="64" y="88"/>
                    </a:lnTo>
                    <a:lnTo>
                      <a:pt x="72" y="88"/>
                    </a:lnTo>
                    <a:lnTo>
                      <a:pt x="67" y="78"/>
                    </a:lnTo>
                    <a:lnTo>
                      <a:pt x="64" y="76"/>
                    </a:lnTo>
                    <a:lnTo>
                      <a:pt x="57" y="82"/>
                    </a:lnTo>
                    <a:lnTo>
                      <a:pt x="54" y="84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46" y="73"/>
                    </a:lnTo>
                    <a:lnTo>
                      <a:pt x="40" y="55"/>
                    </a:lnTo>
                    <a:lnTo>
                      <a:pt x="34" y="57"/>
                    </a:lnTo>
                    <a:lnTo>
                      <a:pt x="28" y="60"/>
                    </a:lnTo>
                    <a:lnTo>
                      <a:pt x="17" y="57"/>
                    </a:lnTo>
                    <a:lnTo>
                      <a:pt x="19" y="49"/>
                    </a:lnTo>
                    <a:lnTo>
                      <a:pt x="16" y="49"/>
                    </a:lnTo>
                    <a:lnTo>
                      <a:pt x="10" y="41"/>
                    </a:lnTo>
                    <a:lnTo>
                      <a:pt x="7" y="43"/>
                    </a:lnTo>
                    <a:lnTo>
                      <a:pt x="0" y="38"/>
                    </a:lnTo>
                    <a:lnTo>
                      <a:pt x="4" y="26"/>
                    </a:lnTo>
                    <a:lnTo>
                      <a:pt x="19" y="19"/>
                    </a:lnTo>
                    <a:lnTo>
                      <a:pt x="40" y="3"/>
                    </a:lnTo>
                    <a:lnTo>
                      <a:pt x="41" y="0"/>
                    </a:lnTo>
                    <a:lnTo>
                      <a:pt x="46" y="5"/>
                    </a:lnTo>
                    <a:lnTo>
                      <a:pt x="49" y="14"/>
                    </a:lnTo>
                    <a:lnTo>
                      <a:pt x="55" y="8"/>
                    </a:lnTo>
                    <a:lnTo>
                      <a:pt x="58" y="12"/>
                    </a:lnTo>
                    <a:lnTo>
                      <a:pt x="64" y="14"/>
                    </a:lnTo>
                    <a:lnTo>
                      <a:pt x="79" y="11"/>
                    </a:lnTo>
                    <a:lnTo>
                      <a:pt x="87" y="16"/>
                    </a:lnTo>
                    <a:lnTo>
                      <a:pt x="90" y="14"/>
                    </a:lnTo>
                    <a:lnTo>
                      <a:pt x="95" y="17"/>
                    </a:lnTo>
                    <a:lnTo>
                      <a:pt x="95" y="25"/>
                    </a:lnTo>
                    <a:lnTo>
                      <a:pt x="89" y="29"/>
                    </a:lnTo>
                    <a:lnTo>
                      <a:pt x="89" y="31"/>
                    </a:lnTo>
                    <a:lnTo>
                      <a:pt x="95" y="34"/>
                    </a:lnTo>
                    <a:lnTo>
                      <a:pt x="102" y="31"/>
                    </a:lnTo>
                    <a:lnTo>
                      <a:pt x="102" y="28"/>
                    </a:lnTo>
                    <a:lnTo>
                      <a:pt x="108" y="25"/>
                    </a:lnTo>
                    <a:lnTo>
                      <a:pt x="116" y="26"/>
                    </a:lnTo>
                    <a:lnTo>
                      <a:pt x="119" y="28"/>
                    </a:lnTo>
                    <a:lnTo>
                      <a:pt x="116" y="35"/>
                    </a:lnTo>
                    <a:lnTo>
                      <a:pt x="113" y="38"/>
                    </a:lnTo>
                    <a:lnTo>
                      <a:pt x="113" y="40"/>
                    </a:lnTo>
                    <a:lnTo>
                      <a:pt x="117" y="43"/>
                    </a:lnTo>
                    <a:lnTo>
                      <a:pt x="125" y="40"/>
                    </a:lnTo>
                    <a:lnTo>
                      <a:pt x="128" y="37"/>
                    </a:lnTo>
                    <a:lnTo>
                      <a:pt x="136" y="37"/>
                    </a:lnTo>
                    <a:lnTo>
                      <a:pt x="142" y="31"/>
                    </a:lnTo>
                    <a:lnTo>
                      <a:pt x="137" y="25"/>
                    </a:lnTo>
                    <a:lnTo>
                      <a:pt x="139" y="20"/>
                    </a:lnTo>
                    <a:lnTo>
                      <a:pt x="146" y="17"/>
                    </a:lnTo>
                    <a:lnTo>
                      <a:pt x="152" y="19"/>
                    </a:lnTo>
                    <a:lnTo>
                      <a:pt x="154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7" name="Freeform 1389">
                <a:extLst>
                  <a:ext uri="{FF2B5EF4-FFF2-40B4-BE49-F238E27FC236}">
                    <a16:creationId xmlns:a16="http://schemas.microsoft.com/office/drawing/2014/main" id="{D3348DE8-7513-D535-61AB-3D094AE5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666"/>
                <a:ext cx="104" cy="86"/>
              </a:xfrm>
              <a:custGeom>
                <a:avLst/>
                <a:gdLst>
                  <a:gd name="T0" fmla="*/ 167 w 210"/>
                  <a:gd name="T1" fmla="*/ 34 h 172"/>
                  <a:gd name="T2" fmla="*/ 172 w 210"/>
                  <a:gd name="T3" fmla="*/ 40 h 172"/>
                  <a:gd name="T4" fmla="*/ 175 w 210"/>
                  <a:gd name="T5" fmla="*/ 52 h 172"/>
                  <a:gd name="T6" fmla="*/ 177 w 210"/>
                  <a:gd name="T7" fmla="*/ 67 h 172"/>
                  <a:gd name="T8" fmla="*/ 198 w 210"/>
                  <a:gd name="T9" fmla="*/ 54 h 172"/>
                  <a:gd name="T10" fmla="*/ 204 w 210"/>
                  <a:gd name="T11" fmla="*/ 64 h 172"/>
                  <a:gd name="T12" fmla="*/ 193 w 210"/>
                  <a:gd name="T13" fmla="*/ 81 h 172"/>
                  <a:gd name="T14" fmla="*/ 175 w 210"/>
                  <a:gd name="T15" fmla="*/ 85 h 172"/>
                  <a:gd name="T16" fmla="*/ 180 w 210"/>
                  <a:gd name="T17" fmla="*/ 98 h 172"/>
                  <a:gd name="T18" fmla="*/ 190 w 210"/>
                  <a:gd name="T19" fmla="*/ 110 h 172"/>
                  <a:gd name="T20" fmla="*/ 204 w 210"/>
                  <a:gd name="T21" fmla="*/ 116 h 172"/>
                  <a:gd name="T22" fmla="*/ 210 w 210"/>
                  <a:gd name="T23" fmla="*/ 120 h 172"/>
                  <a:gd name="T24" fmla="*/ 205 w 210"/>
                  <a:gd name="T25" fmla="*/ 137 h 172"/>
                  <a:gd name="T26" fmla="*/ 205 w 210"/>
                  <a:gd name="T27" fmla="*/ 157 h 172"/>
                  <a:gd name="T28" fmla="*/ 189 w 210"/>
                  <a:gd name="T29" fmla="*/ 160 h 172"/>
                  <a:gd name="T30" fmla="*/ 177 w 210"/>
                  <a:gd name="T31" fmla="*/ 172 h 172"/>
                  <a:gd name="T32" fmla="*/ 148 w 210"/>
                  <a:gd name="T33" fmla="*/ 168 h 172"/>
                  <a:gd name="T34" fmla="*/ 140 w 210"/>
                  <a:gd name="T35" fmla="*/ 164 h 172"/>
                  <a:gd name="T36" fmla="*/ 128 w 210"/>
                  <a:gd name="T37" fmla="*/ 160 h 172"/>
                  <a:gd name="T38" fmla="*/ 122 w 210"/>
                  <a:gd name="T39" fmla="*/ 149 h 172"/>
                  <a:gd name="T40" fmla="*/ 116 w 210"/>
                  <a:gd name="T41" fmla="*/ 152 h 172"/>
                  <a:gd name="T42" fmla="*/ 110 w 210"/>
                  <a:gd name="T43" fmla="*/ 154 h 172"/>
                  <a:gd name="T44" fmla="*/ 102 w 210"/>
                  <a:gd name="T45" fmla="*/ 149 h 172"/>
                  <a:gd name="T46" fmla="*/ 104 w 210"/>
                  <a:gd name="T47" fmla="*/ 140 h 172"/>
                  <a:gd name="T48" fmla="*/ 85 w 210"/>
                  <a:gd name="T49" fmla="*/ 117 h 172"/>
                  <a:gd name="T50" fmla="*/ 76 w 210"/>
                  <a:gd name="T51" fmla="*/ 111 h 172"/>
                  <a:gd name="T52" fmla="*/ 69 w 210"/>
                  <a:gd name="T53" fmla="*/ 105 h 172"/>
                  <a:gd name="T54" fmla="*/ 70 w 210"/>
                  <a:gd name="T55" fmla="*/ 88 h 172"/>
                  <a:gd name="T56" fmla="*/ 64 w 210"/>
                  <a:gd name="T57" fmla="*/ 88 h 172"/>
                  <a:gd name="T58" fmla="*/ 67 w 210"/>
                  <a:gd name="T59" fmla="*/ 78 h 172"/>
                  <a:gd name="T60" fmla="*/ 57 w 210"/>
                  <a:gd name="T61" fmla="*/ 82 h 172"/>
                  <a:gd name="T62" fmla="*/ 52 w 210"/>
                  <a:gd name="T63" fmla="*/ 82 h 172"/>
                  <a:gd name="T64" fmla="*/ 46 w 210"/>
                  <a:gd name="T65" fmla="*/ 73 h 172"/>
                  <a:gd name="T66" fmla="*/ 34 w 210"/>
                  <a:gd name="T67" fmla="*/ 57 h 172"/>
                  <a:gd name="T68" fmla="*/ 17 w 210"/>
                  <a:gd name="T69" fmla="*/ 57 h 172"/>
                  <a:gd name="T70" fmla="*/ 16 w 210"/>
                  <a:gd name="T71" fmla="*/ 49 h 172"/>
                  <a:gd name="T72" fmla="*/ 7 w 210"/>
                  <a:gd name="T73" fmla="*/ 43 h 172"/>
                  <a:gd name="T74" fmla="*/ 4 w 210"/>
                  <a:gd name="T75" fmla="*/ 26 h 172"/>
                  <a:gd name="T76" fmla="*/ 40 w 210"/>
                  <a:gd name="T77" fmla="*/ 3 h 172"/>
                  <a:gd name="T78" fmla="*/ 46 w 210"/>
                  <a:gd name="T79" fmla="*/ 5 h 172"/>
                  <a:gd name="T80" fmla="*/ 55 w 210"/>
                  <a:gd name="T81" fmla="*/ 8 h 172"/>
                  <a:gd name="T82" fmla="*/ 64 w 210"/>
                  <a:gd name="T83" fmla="*/ 14 h 172"/>
                  <a:gd name="T84" fmla="*/ 87 w 210"/>
                  <a:gd name="T85" fmla="*/ 16 h 172"/>
                  <a:gd name="T86" fmla="*/ 95 w 210"/>
                  <a:gd name="T87" fmla="*/ 17 h 172"/>
                  <a:gd name="T88" fmla="*/ 89 w 210"/>
                  <a:gd name="T89" fmla="*/ 29 h 172"/>
                  <a:gd name="T90" fmla="*/ 95 w 210"/>
                  <a:gd name="T91" fmla="*/ 34 h 172"/>
                  <a:gd name="T92" fmla="*/ 102 w 210"/>
                  <a:gd name="T93" fmla="*/ 28 h 172"/>
                  <a:gd name="T94" fmla="*/ 116 w 210"/>
                  <a:gd name="T95" fmla="*/ 26 h 172"/>
                  <a:gd name="T96" fmla="*/ 116 w 210"/>
                  <a:gd name="T97" fmla="*/ 35 h 172"/>
                  <a:gd name="T98" fmla="*/ 113 w 210"/>
                  <a:gd name="T99" fmla="*/ 40 h 172"/>
                  <a:gd name="T100" fmla="*/ 125 w 210"/>
                  <a:gd name="T101" fmla="*/ 40 h 172"/>
                  <a:gd name="T102" fmla="*/ 136 w 210"/>
                  <a:gd name="T103" fmla="*/ 37 h 172"/>
                  <a:gd name="T104" fmla="*/ 137 w 210"/>
                  <a:gd name="T105" fmla="*/ 25 h 172"/>
                  <a:gd name="T106" fmla="*/ 146 w 210"/>
                  <a:gd name="T107" fmla="*/ 17 h 172"/>
                  <a:gd name="T108" fmla="*/ 154 w 210"/>
                  <a:gd name="T109" fmla="*/ 23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0" h="172">
                    <a:moveTo>
                      <a:pt x="154" y="23"/>
                    </a:moveTo>
                    <a:lnTo>
                      <a:pt x="167" y="34"/>
                    </a:lnTo>
                    <a:lnTo>
                      <a:pt x="163" y="37"/>
                    </a:lnTo>
                    <a:lnTo>
                      <a:pt x="172" y="40"/>
                    </a:lnTo>
                    <a:lnTo>
                      <a:pt x="170" y="43"/>
                    </a:lnTo>
                    <a:lnTo>
                      <a:pt x="175" y="52"/>
                    </a:lnTo>
                    <a:lnTo>
                      <a:pt x="167" y="63"/>
                    </a:lnTo>
                    <a:lnTo>
                      <a:pt x="177" y="67"/>
                    </a:lnTo>
                    <a:lnTo>
                      <a:pt x="186" y="54"/>
                    </a:lnTo>
                    <a:lnTo>
                      <a:pt x="198" y="54"/>
                    </a:lnTo>
                    <a:lnTo>
                      <a:pt x="205" y="61"/>
                    </a:lnTo>
                    <a:lnTo>
                      <a:pt x="204" y="64"/>
                    </a:lnTo>
                    <a:lnTo>
                      <a:pt x="205" y="78"/>
                    </a:lnTo>
                    <a:lnTo>
                      <a:pt x="193" y="81"/>
                    </a:lnTo>
                    <a:lnTo>
                      <a:pt x="183" y="87"/>
                    </a:lnTo>
                    <a:lnTo>
                      <a:pt x="175" y="85"/>
                    </a:lnTo>
                    <a:lnTo>
                      <a:pt x="172" y="90"/>
                    </a:lnTo>
                    <a:lnTo>
                      <a:pt x="180" y="98"/>
                    </a:lnTo>
                    <a:lnTo>
                      <a:pt x="181" y="104"/>
                    </a:lnTo>
                    <a:lnTo>
                      <a:pt x="190" y="110"/>
                    </a:lnTo>
                    <a:lnTo>
                      <a:pt x="195" y="116"/>
                    </a:lnTo>
                    <a:lnTo>
                      <a:pt x="204" y="116"/>
                    </a:lnTo>
                    <a:lnTo>
                      <a:pt x="207" y="119"/>
                    </a:lnTo>
                    <a:lnTo>
                      <a:pt x="210" y="120"/>
                    </a:lnTo>
                    <a:lnTo>
                      <a:pt x="205" y="130"/>
                    </a:lnTo>
                    <a:lnTo>
                      <a:pt x="205" y="137"/>
                    </a:lnTo>
                    <a:lnTo>
                      <a:pt x="207" y="146"/>
                    </a:lnTo>
                    <a:lnTo>
                      <a:pt x="205" y="157"/>
                    </a:lnTo>
                    <a:lnTo>
                      <a:pt x="204" y="164"/>
                    </a:lnTo>
                    <a:lnTo>
                      <a:pt x="189" y="160"/>
                    </a:lnTo>
                    <a:lnTo>
                      <a:pt x="189" y="169"/>
                    </a:lnTo>
                    <a:lnTo>
                      <a:pt x="177" y="172"/>
                    </a:lnTo>
                    <a:lnTo>
                      <a:pt x="166" y="171"/>
                    </a:lnTo>
                    <a:lnTo>
                      <a:pt x="148" y="168"/>
                    </a:lnTo>
                    <a:lnTo>
                      <a:pt x="148" y="163"/>
                    </a:lnTo>
                    <a:lnTo>
                      <a:pt x="140" y="164"/>
                    </a:lnTo>
                    <a:lnTo>
                      <a:pt x="139" y="161"/>
                    </a:lnTo>
                    <a:lnTo>
                      <a:pt x="128" y="160"/>
                    </a:lnTo>
                    <a:lnTo>
                      <a:pt x="126" y="152"/>
                    </a:lnTo>
                    <a:lnTo>
                      <a:pt x="122" y="149"/>
                    </a:lnTo>
                    <a:lnTo>
                      <a:pt x="116" y="148"/>
                    </a:lnTo>
                    <a:lnTo>
                      <a:pt x="116" y="152"/>
                    </a:lnTo>
                    <a:lnTo>
                      <a:pt x="113" y="154"/>
                    </a:lnTo>
                    <a:lnTo>
                      <a:pt x="110" y="154"/>
                    </a:lnTo>
                    <a:lnTo>
                      <a:pt x="108" y="149"/>
                    </a:lnTo>
                    <a:lnTo>
                      <a:pt x="102" y="149"/>
                    </a:lnTo>
                    <a:lnTo>
                      <a:pt x="101" y="142"/>
                    </a:lnTo>
                    <a:lnTo>
                      <a:pt x="104" y="140"/>
                    </a:lnTo>
                    <a:lnTo>
                      <a:pt x="98" y="125"/>
                    </a:lnTo>
                    <a:lnTo>
                      <a:pt x="85" y="117"/>
                    </a:lnTo>
                    <a:lnTo>
                      <a:pt x="82" y="116"/>
                    </a:lnTo>
                    <a:lnTo>
                      <a:pt x="76" y="111"/>
                    </a:lnTo>
                    <a:lnTo>
                      <a:pt x="72" y="107"/>
                    </a:lnTo>
                    <a:lnTo>
                      <a:pt x="69" y="105"/>
                    </a:lnTo>
                    <a:lnTo>
                      <a:pt x="73" y="95"/>
                    </a:lnTo>
                    <a:lnTo>
                      <a:pt x="70" y="88"/>
                    </a:lnTo>
                    <a:lnTo>
                      <a:pt x="66" y="92"/>
                    </a:lnTo>
                    <a:lnTo>
                      <a:pt x="64" y="88"/>
                    </a:lnTo>
                    <a:lnTo>
                      <a:pt x="72" y="88"/>
                    </a:lnTo>
                    <a:lnTo>
                      <a:pt x="67" y="78"/>
                    </a:lnTo>
                    <a:lnTo>
                      <a:pt x="64" y="76"/>
                    </a:lnTo>
                    <a:lnTo>
                      <a:pt x="57" y="82"/>
                    </a:lnTo>
                    <a:lnTo>
                      <a:pt x="54" y="84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46" y="73"/>
                    </a:lnTo>
                    <a:lnTo>
                      <a:pt x="40" y="55"/>
                    </a:lnTo>
                    <a:lnTo>
                      <a:pt x="34" y="57"/>
                    </a:lnTo>
                    <a:lnTo>
                      <a:pt x="28" y="60"/>
                    </a:lnTo>
                    <a:lnTo>
                      <a:pt x="17" y="57"/>
                    </a:lnTo>
                    <a:lnTo>
                      <a:pt x="19" y="49"/>
                    </a:lnTo>
                    <a:lnTo>
                      <a:pt x="16" y="49"/>
                    </a:lnTo>
                    <a:lnTo>
                      <a:pt x="10" y="41"/>
                    </a:lnTo>
                    <a:lnTo>
                      <a:pt x="7" y="43"/>
                    </a:lnTo>
                    <a:lnTo>
                      <a:pt x="0" y="38"/>
                    </a:lnTo>
                    <a:lnTo>
                      <a:pt x="4" y="26"/>
                    </a:lnTo>
                    <a:lnTo>
                      <a:pt x="19" y="19"/>
                    </a:lnTo>
                    <a:lnTo>
                      <a:pt x="40" y="3"/>
                    </a:lnTo>
                    <a:lnTo>
                      <a:pt x="41" y="0"/>
                    </a:lnTo>
                    <a:lnTo>
                      <a:pt x="46" y="5"/>
                    </a:lnTo>
                    <a:lnTo>
                      <a:pt x="49" y="14"/>
                    </a:lnTo>
                    <a:lnTo>
                      <a:pt x="55" y="8"/>
                    </a:lnTo>
                    <a:lnTo>
                      <a:pt x="58" y="12"/>
                    </a:lnTo>
                    <a:lnTo>
                      <a:pt x="64" y="14"/>
                    </a:lnTo>
                    <a:lnTo>
                      <a:pt x="79" y="11"/>
                    </a:lnTo>
                    <a:lnTo>
                      <a:pt x="87" y="16"/>
                    </a:lnTo>
                    <a:lnTo>
                      <a:pt x="90" y="14"/>
                    </a:lnTo>
                    <a:lnTo>
                      <a:pt x="95" y="17"/>
                    </a:lnTo>
                    <a:lnTo>
                      <a:pt x="95" y="25"/>
                    </a:lnTo>
                    <a:lnTo>
                      <a:pt x="89" y="29"/>
                    </a:lnTo>
                    <a:lnTo>
                      <a:pt x="89" y="31"/>
                    </a:lnTo>
                    <a:lnTo>
                      <a:pt x="95" y="34"/>
                    </a:lnTo>
                    <a:lnTo>
                      <a:pt x="102" y="31"/>
                    </a:lnTo>
                    <a:lnTo>
                      <a:pt x="102" y="28"/>
                    </a:lnTo>
                    <a:lnTo>
                      <a:pt x="108" y="25"/>
                    </a:lnTo>
                    <a:lnTo>
                      <a:pt x="116" y="26"/>
                    </a:lnTo>
                    <a:lnTo>
                      <a:pt x="119" y="28"/>
                    </a:lnTo>
                    <a:lnTo>
                      <a:pt x="116" y="35"/>
                    </a:lnTo>
                    <a:lnTo>
                      <a:pt x="113" y="38"/>
                    </a:lnTo>
                    <a:lnTo>
                      <a:pt x="113" y="40"/>
                    </a:lnTo>
                    <a:lnTo>
                      <a:pt x="117" y="43"/>
                    </a:lnTo>
                    <a:lnTo>
                      <a:pt x="125" y="40"/>
                    </a:lnTo>
                    <a:lnTo>
                      <a:pt x="128" y="37"/>
                    </a:lnTo>
                    <a:lnTo>
                      <a:pt x="136" y="37"/>
                    </a:lnTo>
                    <a:lnTo>
                      <a:pt x="142" y="31"/>
                    </a:lnTo>
                    <a:lnTo>
                      <a:pt x="137" y="25"/>
                    </a:lnTo>
                    <a:lnTo>
                      <a:pt x="139" y="20"/>
                    </a:lnTo>
                    <a:lnTo>
                      <a:pt x="146" y="17"/>
                    </a:lnTo>
                    <a:lnTo>
                      <a:pt x="152" y="19"/>
                    </a:lnTo>
                    <a:lnTo>
                      <a:pt x="154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8" name="Freeform 1390">
                <a:extLst>
                  <a:ext uri="{FF2B5EF4-FFF2-40B4-BE49-F238E27FC236}">
                    <a16:creationId xmlns:a16="http://schemas.microsoft.com/office/drawing/2014/main" id="{CE1DF622-9383-6C7A-E640-32D12E24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704"/>
                <a:ext cx="124" cy="93"/>
              </a:xfrm>
              <a:custGeom>
                <a:avLst/>
                <a:gdLst>
                  <a:gd name="T0" fmla="*/ 168 w 247"/>
                  <a:gd name="T1" fmla="*/ 40 h 187"/>
                  <a:gd name="T2" fmla="*/ 155 w 247"/>
                  <a:gd name="T3" fmla="*/ 29 h 187"/>
                  <a:gd name="T4" fmla="*/ 152 w 247"/>
                  <a:gd name="T5" fmla="*/ 16 h 187"/>
                  <a:gd name="T6" fmla="*/ 153 w 247"/>
                  <a:gd name="T7" fmla="*/ 2 h 187"/>
                  <a:gd name="T8" fmla="*/ 140 w 247"/>
                  <a:gd name="T9" fmla="*/ 8 h 187"/>
                  <a:gd name="T10" fmla="*/ 127 w 247"/>
                  <a:gd name="T11" fmla="*/ 19 h 187"/>
                  <a:gd name="T12" fmla="*/ 120 w 247"/>
                  <a:gd name="T13" fmla="*/ 23 h 187"/>
                  <a:gd name="T14" fmla="*/ 105 w 247"/>
                  <a:gd name="T15" fmla="*/ 25 h 187"/>
                  <a:gd name="T16" fmla="*/ 93 w 247"/>
                  <a:gd name="T17" fmla="*/ 37 h 187"/>
                  <a:gd name="T18" fmla="*/ 73 w 247"/>
                  <a:gd name="T19" fmla="*/ 37 h 187"/>
                  <a:gd name="T20" fmla="*/ 26 w 247"/>
                  <a:gd name="T21" fmla="*/ 52 h 187"/>
                  <a:gd name="T22" fmla="*/ 33 w 247"/>
                  <a:gd name="T23" fmla="*/ 60 h 187"/>
                  <a:gd name="T24" fmla="*/ 53 w 247"/>
                  <a:gd name="T25" fmla="*/ 73 h 187"/>
                  <a:gd name="T26" fmla="*/ 50 w 247"/>
                  <a:gd name="T27" fmla="*/ 88 h 187"/>
                  <a:gd name="T28" fmla="*/ 32 w 247"/>
                  <a:gd name="T29" fmla="*/ 104 h 187"/>
                  <a:gd name="T30" fmla="*/ 35 w 247"/>
                  <a:gd name="T31" fmla="*/ 119 h 187"/>
                  <a:gd name="T32" fmla="*/ 41 w 247"/>
                  <a:gd name="T33" fmla="*/ 133 h 187"/>
                  <a:gd name="T34" fmla="*/ 20 w 247"/>
                  <a:gd name="T35" fmla="*/ 140 h 187"/>
                  <a:gd name="T36" fmla="*/ 0 w 247"/>
                  <a:gd name="T37" fmla="*/ 164 h 187"/>
                  <a:gd name="T38" fmla="*/ 17 w 247"/>
                  <a:gd name="T39" fmla="*/ 180 h 187"/>
                  <a:gd name="T40" fmla="*/ 30 w 247"/>
                  <a:gd name="T41" fmla="*/ 175 h 187"/>
                  <a:gd name="T42" fmla="*/ 47 w 247"/>
                  <a:gd name="T43" fmla="*/ 168 h 187"/>
                  <a:gd name="T44" fmla="*/ 64 w 247"/>
                  <a:gd name="T45" fmla="*/ 158 h 187"/>
                  <a:gd name="T46" fmla="*/ 76 w 247"/>
                  <a:gd name="T47" fmla="*/ 149 h 187"/>
                  <a:gd name="T48" fmla="*/ 83 w 247"/>
                  <a:gd name="T49" fmla="*/ 164 h 187"/>
                  <a:gd name="T50" fmla="*/ 103 w 247"/>
                  <a:gd name="T51" fmla="*/ 163 h 187"/>
                  <a:gd name="T52" fmla="*/ 129 w 247"/>
                  <a:gd name="T53" fmla="*/ 157 h 187"/>
                  <a:gd name="T54" fmla="*/ 129 w 247"/>
                  <a:gd name="T55" fmla="*/ 168 h 187"/>
                  <a:gd name="T56" fmla="*/ 132 w 247"/>
                  <a:gd name="T57" fmla="*/ 183 h 187"/>
                  <a:gd name="T58" fmla="*/ 146 w 247"/>
                  <a:gd name="T59" fmla="*/ 183 h 187"/>
                  <a:gd name="T60" fmla="*/ 149 w 247"/>
                  <a:gd name="T61" fmla="*/ 161 h 187"/>
                  <a:gd name="T62" fmla="*/ 168 w 247"/>
                  <a:gd name="T63" fmla="*/ 149 h 187"/>
                  <a:gd name="T64" fmla="*/ 184 w 247"/>
                  <a:gd name="T65" fmla="*/ 158 h 187"/>
                  <a:gd name="T66" fmla="*/ 199 w 247"/>
                  <a:gd name="T67" fmla="*/ 157 h 187"/>
                  <a:gd name="T68" fmla="*/ 220 w 247"/>
                  <a:gd name="T69" fmla="*/ 160 h 187"/>
                  <a:gd name="T70" fmla="*/ 238 w 247"/>
                  <a:gd name="T71" fmla="*/ 149 h 187"/>
                  <a:gd name="T72" fmla="*/ 247 w 247"/>
                  <a:gd name="T73" fmla="*/ 131 h 187"/>
                  <a:gd name="T74" fmla="*/ 226 w 247"/>
                  <a:gd name="T75" fmla="*/ 131 h 187"/>
                  <a:gd name="T76" fmla="*/ 202 w 247"/>
                  <a:gd name="T77" fmla="*/ 131 h 187"/>
                  <a:gd name="T78" fmla="*/ 199 w 247"/>
                  <a:gd name="T79" fmla="*/ 107 h 187"/>
                  <a:gd name="T80" fmla="*/ 199 w 247"/>
                  <a:gd name="T81" fmla="*/ 96 h 187"/>
                  <a:gd name="T82" fmla="*/ 205 w 247"/>
                  <a:gd name="T83" fmla="*/ 85 h 187"/>
                  <a:gd name="T84" fmla="*/ 194 w 247"/>
                  <a:gd name="T85" fmla="*/ 73 h 187"/>
                  <a:gd name="T86" fmla="*/ 190 w 247"/>
                  <a:gd name="T87" fmla="*/ 64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7" h="187">
                    <a:moveTo>
                      <a:pt x="184" y="49"/>
                    </a:moveTo>
                    <a:lnTo>
                      <a:pt x="171" y="41"/>
                    </a:lnTo>
                    <a:lnTo>
                      <a:pt x="168" y="40"/>
                    </a:lnTo>
                    <a:lnTo>
                      <a:pt x="162" y="35"/>
                    </a:lnTo>
                    <a:lnTo>
                      <a:pt x="158" y="31"/>
                    </a:lnTo>
                    <a:lnTo>
                      <a:pt x="155" y="29"/>
                    </a:lnTo>
                    <a:lnTo>
                      <a:pt x="159" y="19"/>
                    </a:lnTo>
                    <a:lnTo>
                      <a:pt x="156" y="12"/>
                    </a:lnTo>
                    <a:lnTo>
                      <a:pt x="152" y="16"/>
                    </a:lnTo>
                    <a:lnTo>
                      <a:pt x="150" y="12"/>
                    </a:lnTo>
                    <a:lnTo>
                      <a:pt x="158" y="12"/>
                    </a:lnTo>
                    <a:lnTo>
                      <a:pt x="153" y="2"/>
                    </a:lnTo>
                    <a:lnTo>
                      <a:pt x="150" y="0"/>
                    </a:lnTo>
                    <a:lnTo>
                      <a:pt x="143" y="6"/>
                    </a:lnTo>
                    <a:lnTo>
                      <a:pt x="140" y="8"/>
                    </a:lnTo>
                    <a:lnTo>
                      <a:pt x="138" y="6"/>
                    </a:lnTo>
                    <a:lnTo>
                      <a:pt x="135" y="9"/>
                    </a:lnTo>
                    <a:lnTo>
                      <a:pt x="127" y="19"/>
                    </a:lnTo>
                    <a:lnTo>
                      <a:pt x="127" y="20"/>
                    </a:lnTo>
                    <a:lnTo>
                      <a:pt x="129" y="25"/>
                    </a:lnTo>
                    <a:lnTo>
                      <a:pt x="120" y="23"/>
                    </a:lnTo>
                    <a:lnTo>
                      <a:pt x="118" y="25"/>
                    </a:lnTo>
                    <a:lnTo>
                      <a:pt x="114" y="23"/>
                    </a:lnTo>
                    <a:lnTo>
                      <a:pt x="105" y="25"/>
                    </a:lnTo>
                    <a:lnTo>
                      <a:pt x="100" y="22"/>
                    </a:lnTo>
                    <a:lnTo>
                      <a:pt x="100" y="28"/>
                    </a:lnTo>
                    <a:lnTo>
                      <a:pt x="93" y="37"/>
                    </a:lnTo>
                    <a:lnTo>
                      <a:pt x="83" y="40"/>
                    </a:lnTo>
                    <a:lnTo>
                      <a:pt x="76" y="37"/>
                    </a:lnTo>
                    <a:lnTo>
                      <a:pt x="73" y="37"/>
                    </a:lnTo>
                    <a:lnTo>
                      <a:pt x="67" y="41"/>
                    </a:lnTo>
                    <a:lnTo>
                      <a:pt x="39" y="41"/>
                    </a:lnTo>
                    <a:lnTo>
                      <a:pt x="26" y="52"/>
                    </a:lnTo>
                    <a:lnTo>
                      <a:pt x="21" y="57"/>
                    </a:lnTo>
                    <a:lnTo>
                      <a:pt x="27" y="57"/>
                    </a:lnTo>
                    <a:lnTo>
                      <a:pt x="33" y="60"/>
                    </a:lnTo>
                    <a:lnTo>
                      <a:pt x="36" y="61"/>
                    </a:lnTo>
                    <a:lnTo>
                      <a:pt x="42" y="72"/>
                    </a:lnTo>
                    <a:lnTo>
                      <a:pt x="53" y="73"/>
                    </a:lnTo>
                    <a:lnTo>
                      <a:pt x="59" y="79"/>
                    </a:lnTo>
                    <a:lnTo>
                      <a:pt x="53" y="82"/>
                    </a:lnTo>
                    <a:lnTo>
                      <a:pt x="50" y="88"/>
                    </a:lnTo>
                    <a:lnTo>
                      <a:pt x="42" y="101"/>
                    </a:lnTo>
                    <a:lnTo>
                      <a:pt x="38" y="101"/>
                    </a:lnTo>
                    <a:lnTo>
                      <a:pt x="32" y="104"/>
                    </a:lnTo>
                    <a:lnTo>
                      <a:pt x="26" y="120"/>
                    </a:lnTo>
                    <a:lnTo>
                      <a:pt x="32" y="120"/>
                    </a:lnTo>
                    <a:lnTo>
                      <a:pt x="35" y="119"/>
                    </a:lnTo>
                    <a:lnTo>
                      <a:pt x="41" y="120"/>
                    </a:lnTo>
                    <a:lnTo>
                      <a:pt x="46" y="131"/>
                    </a:lnTo>
                    <a:lnTo>
                      <a:pt x="41" y="133"/>
                    </a:lnTo>
                    <a:lnTo>
                      <a:pt x="38" y="145"/>
                    </a:lnTo>
                    <a:lnTo>
                      <a:pt x="36" y="146"/>
                    </a:lnTo>
                    <a:lnTo>
                      <a:pt x="20" y="140"/>
                    </a:lnTo>
                    <a:lnTo>
                      <a:pt x="17" y="143"/>
                    </a:lnTo>
                    <a:lnTo>
                      <a:pt x="15" y="149"/>
                    </a:lnTo>
                    <a:lnTo>
                      <a:pt x="0" y="164"/>
                    </a:lnTo>
                    <a:lnTo>
                      <a:pt x="6" y="177"/>
                    </a:lnTo>
                    <a:lnTo>
                      <a:pt x="9" y="180"/>
                    </a:lnTo>
                    <a:lnTo>
                      <a:pt x="17" y="180"/>
                    </a:lnTo>
                    <a:lnTo>
                      <a:pt x="26" y="181"/>
                    </a:lnTo>
                    <a:lnTo>
                      <a:pt x="33" y="184"/>
                    </a:lnTo>
                    <a:lnTo>
                      <a:pt x="30" y="175"/>
                    </a:lnTo>
                    <a:lnTo>
                      <a:pt x="32" y="169"/>
                    </a:lnTo>
                    <a:lnTo>
                      <a:pt x="32" y="166"/>
                    </a:lnTo>
                    <a:lnTo>
                      <a:pt x="47" y="168"/>
                    </a:lnTo>
                    <a:lnTo>
                      <a:pt x="53" y="169"/>
                    </a:lnTo>
                    <a:lnTo>
                      <a:pt x="56" y="160"/>
                    </a:lnTo>
                    <a:lnTo>
                      <a:pt x="64" y="158"/>
                    </a:lnTo>
                    <a:lnTo>
                      <a:pt x="68" y="158"/>
                    </a:lnTo>
                    <a:lnTo>
                      <a:pt x="76" y="155"/>
                    </a:lnTo>
                    <a:lnTo>
                      <a:pt x="76" y="149"/>
                    </a:lnTo>
                    <a:lnTo>
                      <a:pt x="86" y="149"/>
                    </a:lnTo>
                    <a:lnTo>
                      <a:pt x="88" y="158"/>
                    </a:lnTo>
                    <a:lnTo>
                      <a:pt x="83" y="164"/>
                    </a:lnTo>
                    <a:lnTo>
                      <a:pt x="90" y="166"/>
                    </a:lnTo>
                    <a:lnTo>
                      <a:pt x="99" y="168"/>
                    </a:lnTo>
                    <a:lnTo>
                      <a:pt x="103" y="163"/>
                    </a:lnTo>
                    <a:lnTo>
                      <a:pt x="118" y="158"/>
                    </a:lnTo>
                    <a:lnTo>
                      <a:pt x="123" y="155"/>
                    </a:lnTo>
                    <a:lnTo>
                      <a:pt x="129" y="157"/>
                    </a:lnTo>
                    <a:lnTo>
                      <a:pt x="134" y="160"/>
                    </a:lnTo>
                    <a:lnTo>
                      <a:pt x="135" y="166"/>
                    </a:lnTo>
                    <a:lnTo>
                      <a:pt x="129" y="168"/>
                    </a:lnTo>
                    <a:lnTo>
                      <a:pt x="124" y="177"/>
                    </a:lnTo>
                    <a:lnTo>
                      <a:pt x="126" y="187"/>
                    </a:lnTo>
                    <a:lnTo>
                      <a:pt x="132" y="183"/>
                    </a:lnTo>
                    <a:lnTo>
                      <a:pt x="138" y="186"/>
                    </a:lnTo>
                    <a:lnTo>
                      <a:pt x="141" y="184"/>
                    </a:lnTo>
                    <a:lnTo>
                      <a:pt x="146" y="183"/>
                    </a:lnTo>
                    <a:lnTo>
                      <a:pt x="147" y="171"/>
                    </a:lnTo>
                    <a:lnTo>
                      <a:pt x="152" y="168"/>
                    </a:lnTo>
                    <a:lnTo>
                      <a:pt x="149" y="161"/>
                    </a:lnTo>
                    <a:lnTo>
                      <a:pt x="156" y="164"/>
                    </a:lnTo>
                    <a:lnTo>
                      <a:pt x="159" y="158"/>
                    </a:lnTo>
                    <a:lnTo>
                      <a:pt x="168" y="149"/>
                    </a:lnTo>
                    <a:lnTo>
                      <a:pt x="175" y="160"/>
                    </a:lnTo>
                    <a:lnTo>
                      <a:pt x="178" y="161"/>
                    </a:lnTo>
                    <a:lnTo>
                      <a:pt x="184" y="158"/>
                    </a:lnTo>
                    <a:lnTo>
                      <a:pt x="190" y="160"/>
                    </a:lnTo>
                    <a:lnTo>
                      <a:pt x="196" y="160"/>
                    </a:lnTo>
                    <a:lnTo>
                      <a:pt x="199" y="157"/>
                    </a:lnTo>
                    <a:lnTo>
                      <a:pt x="208" y="152"/>
                    </a:lnTo>
                    <a:lnTo>
                      <a:pt x="215" y="151"/>
                    </a:lnTo>
                    <a:lnTo>
                      <a:pt x="220" y="160"/>
                    </a:lnTo>
                    <a:lnTo>
                      <a:pt x="231" y="163"/>
                    </a:lnTo>
                    <a:lnTo>
                      <a:pt x="238" y="158"/>
                    </a:lnTo>
                    <a:lnTo>
                      <a:pt x="238" y="149"/>
                    </a:lnTo>
                    <a:lnTo>
                      <a:pt x="243" y="149"/>
                    </a:lnTo>
                    <a:lnTo>
                      <a:pt x="247" y="140"/>
                    </a:lnTo>
                    <a:lnTo>
                      <a:pt x="247" y="131"/>
                    </a:lnTo>
                    <a:lnTo>
                      <a:pt x="243" y="125"/>
                    </a:lnTo>
                    <a:lnTo>
                      <a:pt x="231" y="134"/>
                    </a:lnTo>
                    <a:lnTo>
                      <a:pt x="226" y="131"/>
                    </a:lnTo>
                    <a:lnTo>
                      <a:pt x="219" y="126"/>
                    </a:lnTo>
                    <a:lnTo>
                      <a:pt x="219" y="128"/>
                    </a:lnTo>
                    <a:lnTo>
                      <a:pt x="202" y="131"/>
                    </a:lnTo>
                    <a:lnTo>
                      <a:pt x="193" y="117"/>
                    </a:lnTo>
                    <a:lnTo>
                      <a:pt x="191" y="116"/>
                    </a:lnTo>
                    <a:lnTo>
                      <a:pt x="199" y="107"/>
                    </a:lnTo>
                    <a:lnTo>
                      <a:pt x="205" y="107"/>
                    </a:lnTo>
                    <a:lnTo>
                      <a:pt x="205" y="96"/>
                    </a:lnTo>
                    <a:lnTo>
                      <a:pt x="199" y="96"/>
                    </a:lnTo>
                    <a:lnTo>
                      <a:pt x="199" y="92"/>
                    </a:lnTo>
                    <a:lnTo>
                      <a:pt x="203" y="88"/>
                    </a:lnTo>
                    <a:lnTo>
                      <a:pt x="205" y="85"/>
                    </a:lnTo>
                    <a:lnTo>
                      <a:pt x="199" y="78"/>
                    </a:lnTo>
                    <a:lnTo>
                      <a:pt x="196" y="78"/>
                    </a:lnTo>
                    <a:lnTo>
                      <a:pt x="194" y="73"/>
                    </a:lnTo>
                    <a:lnTo>
                      <a:pt x="188" y="73"/>
                    </a:lnTo>
                    <a:lnTo>
                      <a:pt x="187" y="66"/>
                    </a:lnTo>
                    <a:lnTo>
                      <a:pt x="190" y="64"/>
                    </a:lnTo>
                    <a:lnTo>
                      <a:pt x="184" y="4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9" name="Freeform 1391">
                <a:extLst>
                  <a:ext uri="{FF2B5EF4-FFF2-40B4-BE49-F238E27FC236}">
                    <a16:creationId xmlns:a16="http://schemas.microsoft.com/office/drawing/2014/main" id="{1EAA2B60-876E-BD4F-9E19-8EA95876B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704"/>
                <a:ext cx="124" cy="93"/>
              </a:xfrm>
              <a:custGeom>
                <a:avLst/>
                <a:gdLst>
                  <a:gd name="T0" fmla="*/ 187 w 247"/>
                  <a:gd name="T1" fmla="*/ 66 h 187"/>
                  <a:gd name="T2" fmla="*/ 196 w 247"/>
                  <a:gd name="T3" fmla="*/ 78 h 187"/>
                  <a:gd name="T4" fmla="*/ 203 w 247"/>
                  <a:gd name="T5" fmla="*/ 88 h 187"/>
                  <a:gd name="T6" fmla="*/ 205 w 247"/>
                  <a:gd name="T7" fmla="*/ 96 h 187"/>
                  <a:gd name="T8" fmla="*/ 191 w 247"/>
                  <a:gd name="T9" fmla="*/ 116 h 187"/>
                  <a:gd name="T10" fmla="*/ 219 w 247"/>
                  <a:gd name="T11" fmla="*/ 128 h 187"/>
                  <a:gd name="T12" fmla="*/ 231 w 247"/>
                  <a:gd name="T13" fmla="*/ 134 h 187"/>
                  <a:gd name="T14" fmla="*/ 247 w 247"/>
                  <a:gd name="T15" fmla="*/ 140 h 187"/>
                  <a:gd name="T16" fmla="*/ 238 w 247"/>
                  <a:gd name="T17" fmla="*/ 158 h 187"/>
                  <a:gd name="T18" fmla="*/ 215 w 247"/>
                  <a:gd name="T19" fmla="*/ 151 h 187"/>
                  <a:gd name="T20" fmla="*/ 196 w 247"/>
                  <a:gd name="T21" fmla="*/ 160 h 187"/>
                  <a:gd name="T22" fmla="*/ 178 w 247"/>
                  <a:gd name="T23" fmla="*/ 161 h 187"/>
                  <a:gd name="T24" fmla="*/ 159 w 247"/>
                  <a:gd name="T25" fmla="*/ 158 h 187"/>
                  <a:gd name="T26" fmla="*/ 152 w 247"/>
                  <a:gd name="T27" fmla="*/ 168 h 187"/>
                  <a:gd name="T28" fmla="*/ 141 w 247"/>
                  <a:gd name="T29" fmla="*/ 184 h 187"/>
                  <a:gd name="T30" fmla="*/ 126 w 247"/>
                  <a:gd name="T31" fmla="*/ 187 h 187"/>
                  <a:gd name="T32" fmla="*/ 135 w 247"/>
                  <a:gd name="T33" fmla="*/ 166 h 187"/>
                  <a:gd name="T34" fmla="*/ 123 w 247"/>
                  <a:gd name="T35" fmla="*/ 155 h 187"/>
                  <a:gd name="T36" fmla="*/ 99 w 247"/>
                  <a:gd name="T37" fmla="*/ 168 h 187"/>
                  <a:gd name="T38" fmla="*/ 88 w 247"/>
                  <a:gd name="T39" fmla="*/ 158 h 187"/>
                  <a:gd name="T40" fmla="*/ 76 w 247"/>
                  <a:gd name="T41" fmla="*/ 155 h 187"/>
                  <a:gd name="T42" fmla="*/ 56 w 247"/>
                  <a:gd name="T43" fmla="*/ 160 h 187"/>
                  <a:gd name="T44" fmla="*/ 32 w 247"/>
                  <a:gd name="T45" fmla="*/ 166 h 187"/>
                  <a:gd name="T46" fmla="*/ 33 w 247"/>
                  <a:gd name="T47" fmla="*/ 184 h 187"/>
                  <a:gd name="T48" fmla="*/ 9 w 247"/>
                  <a:gd name="T49" fmla="*/ 180 h 187"/>
                  <a:gd name="T50" fmla="*/ 15 w 247"/>
                  <a:gd name="T51" fmla="*/ 149 h 187"/>
                  <a:gd name="T52" fmla="*/ 36 w 247"/>
                  <a:gd name="T53" fmla="*/ 146 h 187"/>
                  <a:gd name="T54" fmla="*/ 46 w 247"/>
                  <a:gd name="T55" fmla="*/ 131 h 187"/>
                  <a:gd name="T56" fmla="*/ 32 w 247"/>
                  <a:gd name="T57" fmla="*/ 120 h 187"/>
                  <a:gd name="T58" fmla="*/ 38 w 247"/>
                  <a:gd name="T59" fmla="*/ 101 h 187"/>
                  <a:gd name="T60" fmla="*/ 53 w 247"/>
                  <a:gd name="T61" fmla="*/ 82 h 187"/>
                  <a:gd name="T62" fmla="*/ 42 w 247"/>
                  <a:gd name="T63" fmla="*/ 72 h 187"/>
                  <a:gd name="T64" fmla="*/ 27 w 247"/>
                  <a:gd name="T65" fmla="*/ 57 h 187"/>
                  <a:gd name="T66" fmla="*/ 39 w 247"/>
                  <a:gd name="T67" fmla="*/ 41 h 187"/>
                  <a:gd name="T68" fmla="*/ 76 w 247"/>
                  <a:gd name="T69" fmla="*/ 37 h 187"/>
                  <a:gd name="T70" fmla="*/ 100 w 247"/>
                  <a:gd name="T71" fmla="*/ 28 h 187"/>
                  <a:gd name="T72" fmla="*/ 114 w 247"/>
                  <a:gd name="T73" fmla="*/ 23 h 187"/>
                  <a:gd name="T74" fmla="*/ 129 w 247"/>
                  <a:gd name="T75" fmla="*/ 25 h 187"/>
                  <a:gd name="T76" fmla="*/ 135 w 247"/>
                  <a:gd name="T77" fmla="*/ 9 h 187"/>
                  <a:gd name="T78" fmla="*/ 143 w 247"/>
                  <a:gd name="T79" fmla="*/ 6 h 187"/>
                  <a:gd name="T80" fmla="*/ 158 w 247"/>
                  <a:gd name="T81" fmla="*/ 12 h 187"/>
                  <a:gd name="T82" fmla="*/ 156 w 247"/>
                  <a:gd name="T83" fmla="*/ 12 h 187"/>
                  <a:gd name="T84" fmla="*/ 158 w 247"/>
                  <a:gd name="T85" fmla="*/ 31 h 187"/>
                  <a:gd name="T86" fmla="*/ 171 w 247"/>
                  <a:gd name="T87" fmla="*/ 41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7" h="187">
                    <a:moveTo>
                      <a:pt x="184" y="49"/>
                    </a:moveTo>
                    <a:lnTo>
                      <a:pt x="190" y="64"/>
                    </a:lnTo>
                    <a:lnTo>
                      <a:pt x="187" y="66"/>
                    </a:lnTo>
                    <a:lnTo>
                      <a:pt x="188" y="73"/>
                    </a:lnTo>
                    <a:lnTo>
                      <a:pt x="194" y="73"/>
                    </a:lnTo>
                    <a:lnTo>
                      <a:pt x="196" y="78"/>
                    </a:lnTo>
                    <a:lnTo>
                      <a:pt x="199" y="78"/>
                    </a:lnTo>
                    <a:lnTo>
                      <a:pt x="205" y="85"/>
                    </a:lnTo>
                    <a:lnTo>
                      <a:pt x="203" y="88"/>
                    </a:lnTo>
                    <a:lnTo>
                      <a:pt x="199" y="92"/>
                    </a:lnTo>
                    <a:lnTo>
                      <a:pt x="199" y="96"/>
                    </a:lnTo>
                    <a:lnTo>
                      <a:pt x="205" y="96"/>
                    </a:lnTo>
                    <a:lnTo>
                      <a:pt x="205" y="107"/>
                    </a:lnTo>
                    <a:lnTo>
                      <a:pt x="199" y="107"/>
                    </a:lnTo>
                    <a:lnTo>
                      <a:pt x="191" y="116"/>
                    </a:lnTo>
                    <a:lnTo>
                      <a:pt x="193" y="117"/>
                    </a:lnTo>
                    <a:lnTo>
                      <a:pt x="202" y="131"/>
                    </a:lnTo>
                    <a:lnTo>
                      <a:pt x="219" y="128"/>
                    </a:lnTo>
                    <a:lnTo>
                      <a:pt x="219" y="126"/>
                    </a:lnTo>
                    <a:lnTo>
                      <a:pt x="226" y="131"/>
                    </a:lnTo>
                    <a:lnTo>
                      <a:pt x="231" y="134"/>
                    </a:lnTo>
                    <a:lnTo>
                      <a:pt x="243" y="125"/>
                    </a:lnTo>
                    <a:lnTo>
                      <a:pt x="247" y="131"/>
                    </a:lnTo>
                    <a:lnTo>
                      <a:pt x="247" y="140"/>
                    </a:lnTo>
                    <a:lnTo>
                      <a:pt x="243" y="149"/>
                    </a:lnTo>
                    <a:lnTo>
                      <a:pt x="238" y="149"/>
                    </a:lnTo>
                    <a:lnTo>
                      <a:pt x="238" y="158"/>
                    </a:lnTo>
                    <a:lnTo>
                      <a:pt x="231" y="163"/>
                    </a:lnTo>
                    <a:lnTo>
                      <a:pt x="220" y="160"/>
                    </a:lnTo>
                    <a:lnTo>
                      <a:pt x="215" y="151"/>
                    </a:lnTo>
                    <a:lnTo>
                      <a:pt x="208" y="152"/>
                    </a:lnTo>
                    <a:lnTo>
                      <a:pt x="199" y="157"/>
                    </a:lnTo>
                    <a:lnTo>
                      <a:pt x="196" y="160"/>
                    </a:lnTo>
                    <a:lnTo>
                      <a:pt x="190" y="160"/>
                    </a:lnTo>
                    <a:lnTo>
                      <a:pt x="184" y="158"/>
                    </a:lnTo>
                    <a:lnTo>
                      <a:pt x="178" y="161"/>
                    </a:lnTo>
                    <a:lnTo>
                      <a:pt x="175" y="160"/>
                    </a:lnTo>
                    <a:lnTo>
                      <a:pt x="168" y="149"/>
                    </a:lnTo>
                    <a:lnTo>
                      <a:pt x="159" y="158"/>
                    </a:lnTo>
                    <a:lnTo>
                      <a:pt x="156" y="164"/>
                    </a:lnTo>
                    <a:lnTo>
                      <a:pt x="149" y="161"/>
                    </a:lnTo>
                    <a:lnTo>
                      <a:pt x="152" y="168"/>
                    </a:lnTo>
                    <a:lnTo>
                      <a:pt x="147" y="171"/>
                    </a:lnTo>
                    <a:lnTo>
                      <a:pt x="146" y="183"/>
                    </a:lnTo>
                    <a:lnTo>
                      <a:pt x="141" y="184"/>
                    </a:lnTo>
                    <a:lnTo>
                      <a:pt x="138" y="186"/>
                    </a:lnTo>
                    <a:lnTo>
                      <a:pt x="132" y="183"/>
                    </a:lnTo>
                    <a:lnTo>
                      <a:pt x="126" y="187"/>
                    </a:lnTo>
                    <a:lnTo>
                      <a:pt x="124" y="177"/>
                    </a:lnTo>
                    <a:lnTo>
                      <a:pt x="129" y="168"/>
                    </a:lnTo>
                    <a:lnTo>
                      <a:pt x="135" y="166"/>
                    </a:lnTo>
                    <a:lnTo>
                      <a:pt x="134" y="160"/>
                    </a:lnTo>
                    <a:lnTo>
                      <a:pt x="129" y="157"/>
                    </a:lnTo>
                    <a:lnTo>
                      <a:pt x="123" y="155"/>
                    </a:lnTo>
                    <a:lnTo>
                      <a:pt x="118" y="158"/>
                    </a:lnTo>
                    <a:lnTo>
                      <a:pt x="103" y="163"/>
                    </a:lnTo>
                    <a:lnTo>
                      <a:pt x="99" y="168"/>
                    </a:lnTo>
                    <a:lnTo>
                      <a:pt x="90" y="166"/>
                    </a:lnTo>
                    <a:lnTo>
                      <a:pt x="83" y="164"/>
                    </a:lnTo>
                    <a:lnTo>
                      <a:pt x="88" y="158"/>
                    </a:lnTo>
                    <a:lnTo>
                      <a:pt x="86" y="149"/>
                    </a:lnTo>
                    <a:lnTo>
                      <a:pt x="76" y="149"/>
                    </a:lnTo>
                    <a:lnTo>
                      <a:pt x="76" y="155"/>
                    </a:lnTo>
                    <a:lnTo>
                      <a:pt x="68" y="158"/>
                    </a:lnTo>
                    <a:lnTo>
                      <a:pt x="64" y="158"/>
                    </a:lnTo>
                    <a:lnTo>
                      <a:pt x="56" y="160"/>
                    </a:lnTo>
                    <a:lnTo>
                      <a:pt x="53" y="169"/>
                    </a:lnTo>
                    <a:lnTo>
                      <a:pt x="47" y="168"/>
                    </a:lnTo>
                    <a:lnTo>
                      <a:pt x="32" y="166"/>
                    </a:lnTo>
                    <a:lnTo>
                      <a:pt x="32" y="169"/>
                    </a:lnTo>
                    <a:lnTo>
                      <a:pt x="30" y="175"/>
                    </a:lnTo>
                    <a:lnTo>
                      <a:pt x="33" y="184"/>
                    </a:lnTo>
                    <a:lnTo>
                      <a:pt x="26" y="181"/>
                    </a:lnTo>
                    <a:lnTo>
                      <a:pt x="17" y="180"/>
                    </a:lnTo>
                    <a:lnTo>
                      <a:pt x="9" y="180"/>
                    </a:lnTo>
                    <a:lnTo>
                      <a:pt x="6" y="177"/>
                    </a:lnTo>
                    <a:lnTo>
                      <a:pt x="0" y="164"/>
                    </a:lnTo>
                    <a:lnTo>
                      <a:pt x="15" y="149"/>
                    </a:lnTo>
                    <a:lnTo>
                      <a:pt x="17" y="143"/>
                    </a:lnTo>
                    <a:lnTo>
                      <a:pt x="20" y="140"/>
                    </a:lnTo>
                    <a:lnTo>
                      <a:pt x="36" y="146"/>
                    </a:lnTo>
                    <a:lnTo>
                      <a:pt x="38" y="145"/>
                    </a:lnTo>
                    <a:lnTo>
                      <a:pt x="41" y="133"/>
                    </a:lnTo>
                    <a:lnTo>
                      <a:pt x="46" y="131"/>
                    </a:lnTo>
                    <a:lnTo>
                      <a:pt x="41" y="120"/>
                    </a:lnTo>
                    <a:lnTo>
                      <a:pt x="35" y="119"/>
                    </a:lnTo>
                    <a:lnTo>
                      <a:pt x="32" y="120"/>
                    </a:lnTo>
                    <a:lnTo>
                      <a:pt x="26" y="120"/>
                    </a:lnTo>
                    <a:lnTo>
                      <a:pt x="32" y="104"/>
                    </a:lnTo>
                    <a:lnTo>
                      <a:pt x="38" y="101"/>
                    </a:lnTo>
                    <a:lnTo>
                      <a:pt x="42" y="101"/>
                    </a:lnTo>
                    <a:lnTo>
                      <a:pt x="50" y="88"/>
                    </a:lnTo>
                    <a:lnTo>
                      <a:pt x="53" y="82"/>
                    </a:lnTo>
                    <a:lnTo>
                      <a:pt x="59" y="79"/>
                    </a:lnTo>
                    <a:lnTo>
                      <a:pt x="53" y="73"/>
                    </a:lnTo>
                    <a:lnTo>
                      <a:pt x="42" y="72"/>
                    </a:lnTo>
                    <a:lnTo>
                      <a:pt x="36" y="61"/>
                    </a:lnTo>
                    <a:lnTo>
                      <a:pt x="33" y="60"/>
                    </a:lnTo>
                    <a:lnTo>
                      <a:pt x="27" y="57"/>
                    </a:lnTo>
                    <a:lnTo>
                      <a:pt x="21" y="57"/>
                    </a:lnTo>
                    <a:lnTo>
                      <a:pt x="26" y="52"/>
                    </a:lnTo>
                    <a:lnTo>
                      <a:pt x="39" y="41"/>
                    </a:lnTo>
                    <a:lnTo>
                      <a:pt x="67" y="41"/>
                    </a:lnTo>
                    <a:lnTo>
                      <a:pt x="73" y="37"/>
                    </a:lnTo>
                    <a:lnTo>
                      <a:pt x="76" y="37"/>
                    </a:lnTo>
                    <a:lnTo>
                      <a:pt x="83" y="40"/>
                    </a:lnTo>
                    <a:lnTo>
                      <a:pt x="93" y="37"/>
                    </a:lnTo>
                    <a:lnTo>
                      <a:pt x="100" y="28"/>
                    </a:lnTo>
                    <a:lnTo>
                      <a:pt x="100" y="22"/>
                    </a:lnTo>
                    <a:lnTo>
                      <a:pt x="105" y="25"/>
                    </a:lnTo>
                    <a:lnTo>
                      <a:pt x="114" y="23"/>
                    </a:lnTo>
                    <a:lnTo>
                      <a:pt x="118" y="25"/>
                    </a:lnTo>
                    <a:lnTo>
                      <a:pt x="120" y="23"/>
                    </a:lnTo>
                    <a:lnTo>
                      <a:pt x="129" y="25"/>
                    </a:lnTo>
                    <a:lnTo>
                      <a:pt x="127" y="20"/>
                    </a:lnTo>
                    <a:lnTo>
                      <a:pt x="127" y="19"/>
                    </a:lnTo>
                    <a:lnTo>
                      <a:pt x="135" y="9"/>
                    </a:lnTo>
                    <a:lnTo>
                      <a:pt x="138" y="6"/>
                    </a:lnTo>
                    <a:lnTo>
                      <a:pt x="140" y="8"/>
                    </a:lnTo>
                    <a:lnTo>
                      <a:pt x="143" y="6"/>
                    </a:lnTo>
                    <a:lnTo>
                      <a:pt x="150" y="0"/>
                    </a:lnTo>
                    <a:lnTo>
                      <a:pt x="153" y="2"/>
                    </a:lnTo>
                    <a:lnTo>
                      <a:pt x="158" y="12"/>
                    </a:lnTo>
                    <a:lnTo>
                      <a:pt x="150" y="12"/>
                    </a:lnTo>
                    <a:lnTo>
                      <a:pt x="152" y="16"/>
                    </a:lnTo>
                    <a:lnTo>
                      <a:pt x="156" y="12"/>
                    </a:lnTo>
                    <a:lnTo>
                      <a:pt x="159" y="19"/>
                    </a:lnTo>
                    <a:lnTo>
                      <a:pt x="155" y="29"/>
                    </a:lnTo>
                    <a:lnTo>
                      <a:pt x="158" y="31"/>
                    </a:lnTo>
                    <a:lnTo>
                      <a:pt x="162" y="35"/>
                    </a:lnTo>
                    <a:lnTo>
                      <a:pt x="168" y="40"/>
                    </a:lnTo>
                    <a:lnTo>
                      <a:pt x="171" y="41"/>
                    </a:lnTo>
                    <a:lnTo>
                      <a:pt x="184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0" name="Freeform 1392">
                <a:extLst>
                  <a:ext uri="{FF2B5EF4-FFF2-40B4-BE49-F238E27FC236}">
                    <a16:creationId xmlns:a16="http://schemas.microsoft.com/office/drawing/2014/main" id="{D23EE47E-6940-72B4-4F98-5C653810D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704"/>
                <a:ext cx="124" cy="93"/>
              </a:xfrm>
              <a:custGeom>
                <a:avLst/>
                <a:gdLst>
                  <a:gd name="T0" fmla="*/ 187 w 247"/>
                  <a:gd name="T1" fmla="*/ 66 h 187"/>
                  <a:gd name="T2" fmla="*/ 196 w 247"/>
                  <a:gd name="T3" fmla="*/ 78 h 187"/>
                  <a:gd name="T4" fmla="*/ 203 w 247"/>
                  <a:gd name="T5" fmla="*/ 88 h 187"/>
                  <a:gd name="T6" fmla="*/ 205 w 247"/>
                  <a:gd name="T7" fmla="*/ 96 h 187"/>
                  <a:gd name="T8" fmla="*/ 191 w 247"/>
                  <a:gd name="T9" fmla="*/ 116 h 187"/>
                  <a:gd name="T10" fmla="*/ 219 w 247"/>
                  <a:gd name="T11" fmla="*/ 128 h 187"/>
                  <a:gd name="T12" fmla="*/ 231 w 247"/>
                  <a:gd name="T13" fmla="*/ 134 h 187"/>
                  <a:gd name="T14" fmla="*/ 247 w 247"/>
                  <a:gd name="T15" fmla="*/ 140 h 187"/>
                  <a:gd name="T16" fmla="*/ 238 w 247"/>
                  <a:gd name="T17" fmla="*/ 158 h 187"/>
                  <a:gd name="T18" fmla="*/ 215 w 247"/>
                  <a:gd name="T19" fmla="*/ 151 h 187"/>
                  <a:gd name="T20" fmla="*/ 196 w 247"/>
                  <a:gd name="T21" fmla="*/ 160 h 187"/>
                  <a:gd name="T22" fmla="*/ 178 w 247"/>
                  <a:gd name="T23" fmla="*/ 161 h 187"/>
                  <a:gd name="T24" fmla="*/ 159 w 247"/>
                  <a:gd name="T25" fmla="*/ 158 h 187"/>
                  <a:gd name="T26" fmla="*/ 152 w 247"/>
                  <a:gd name="T27" fmla="*/ 168 h 187"/>
                  <a:gd name="T28" fmla="*/ 141 w 247"/>
                  <a:gd name="T29" fmla="*/ 184 h 187"/>
                  <a:gd name="T30" fmla="*/ 126 w 247"/>
                  <a:gd name="T31" fmla="*/ 187 h 187"/>
                  <a:gd name="T32" fmla="*/ 135 w 247"/>
                  <a:gd name="T33" fmla="*/ 166 h 187"/>
                  <a:gd name="T34" fmla="*/ 123 w 247"/>
                  <a:gd name="T35" fmla="*/ 155 h 187"/>
                  <a:gd name="T36" fmla="*/ 99 w 247"/>
                  <a:gd name="T37" fmla="*/ 168 h 187"/>
                  <a:gd name="T38" fmla="*/ 88 w 247"/>
                  <a:gd name="T39" fmla="*/ 158 h 187"/>
                  <a:gd name="T40" fmla="*/ 76 w 247"/>
                  <a:gd name="T41" fmla="*/ 155 h 187"/>
                  <a:gd name="T42" fmla="*/ 56 w 247"/>
                  <a:gd name="T43" fmla="*/ 160 h 187"/>
                  <a:gd name="T44" fmla="*/ 32 w 247"/>
                  <a:gd name="T45" fmla="*/ 166 h 187"/>
                  <a:gd name="T46" fmla="*/ 33 w 247"/>
                  <a:gd name="T47" fmla="*/ 184 h 187"/>
                  <a:gd name="T48" fmla="*/ 9 w 247"/>
                  <a:gd name="T49" fmla="*/ 180 h 187"/>
                  <a:gd name="T50" fmla="*/ 15 w 247"/>
                  <a:gd name="T51" fmla="*/ 149 h 187"/>
                  <a:gd name="T52" fmla="*/ 36 w 247"/>
                  <a:gd name="T53" fmla="*/ 146 h 187"/>
                  <a:gd name="T54" fmla="*/ 46 w 247"/>
                  <a:gd name="T55" fmla="*/ 131 h 187"/>
                  <a:gd name="T56" fmla="*/ 32 w 247"/>
                  <a:gd name="T57" fmla="*/ 120 h 187"/>
                  <a:gd name="T58" fmla="*/ 38 w 247"/>
                  <a:gd name="T59" fmla="*/ 101 h 187"/>
                  <a:gd name="T60" fmla="*/ 53 w 247"/>
                  <a:gd name="T61" fmla="*/ 82 h 187"/>
                  <a:gd name="T62" fmla="*/ 42 w 247"/>
                  <a:gd name="T63" fmla="*/ 72 h 187"/>
                  <a:gd name="T64" fmla="*/ 27 w 247"/>
                  <a:gd name="T65" fmla="*/ 57 h 187"/>
                  <a:gd name="T66" fmla="*/ 39 w 247"/>
                  <a:gd name="T67" fmla="*/ 41 h 187"/>
                  <a:gd name="T68" fmla="*/ 76 w 247"/>
                  <a:gd name="T69" fmla="*/ 37 h 187"/>
                  <a:gd name="T70" fmla="*/ 100 w 247"/>
                  <a:gd name="T71" fmla="*/ 28 h 187"/>
                  <a:gd name="T72" fmla="*/ 114 w 247"/>
                  <a:gd name="T73" fmla="*/ 23 h 187"/>
                  <a:gd name="T74" fmla="*/ 129 w 247"/>
                  <a:gd name="T75" fmla="*/ 25 h 187"/>
                  <a:gd name="T76" fmla="*/ 135 w 247"/>
                  <a:gd name="T77" fmla="*/ 9 h 187"/>
                  <a:gd name="T78" fmla="*/ 143 w 247"/>
                  <a:gd name="T79" fmla="*/ 6 h 187"/>
                  <a:gd name="T80" fmla="*/ 158 w 247"/>
                  <a:gd name="T81" fmla="*/ 12 h 187"/>
                  <a:gd name="T82" fmla="*/ 156 w 247"/>
                  <a:gd name="T83" fmla="*/ 12 h 187"/>
                  <a:gd name="T84" fmla="*/ 158 w 247"/>
                  <a:gd name="T85" fmla="*/ 31 h 187"/>
                  <a:gd name="T86" fmla="*/ 171 w 247"/>
                  <a:gd name="T87" fmla="*/ 41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7" h="187">
                    <a:moveTo>
                      <a:pt x="184" y="49"/>
                    </a:moveTo>
                    <a:lnTo>
                      <a:pt x="190" y="64"/>
                    </a:lnTo>
                    <a:lnTo>
                      <a:pt x="187" y="66"/>
                    </a:lnTo>
                    <a:lnTo>
                      <a:pt x="188" y="73"/>
                    </a:lnTo>
                    <a:lnTo>
                      <a:pt x="194" y="73"/>
                    </a:lnTo>
                    <a:lnTo>
                      <a:pt x="196" y="78"/>
                    </a:lnTo>
                    <a:lnTo>
                      <a:pt x="199" y="78"/>
                    </a:lnTo>
                    <a:lnTo>
                      <a:pt x="205" y="85"/>
                    </a:lnTo>
                    <a:lnTo>
                      <a:pt x="203" y="88"/>
                    </a:lnTo>
                    <a:lnTo>
                      <a:pt x="199" y="92"/>
                    </a:lnTo>
                    <a:lnTo>
                      <a:pt x="199" y="96"/>
                    </a:lnTo>
                    <a:lnTo>
                      <a:pt x="205" y="96"/>
                    </a:lnTo>
                    <a:lnTo>
                      <a:pt x="205" y="107"/>
                    </a:lnTo>
                    <a:lnTo>
                      <a:pt x="199" y="107"/>
                    </a:lnTo>
                    <a:lnTo>
                      <a:pt x="191" y="116"/>
                    </a:lnTo>
                    <a:lnTo>
                      <a:pt x="193" y="117"/>
                    </a:lnTo>
                    <a:lnTo>
                      <a:pt x="202" y="131"/>
                    </a:lnTo>
                    <a:lnTo>
                      <a:pt x="219" y="128"/>
                    </a:lnTo>
                    <a:lnTo>
                      <a:pt x="219" y="126"/>
                    </a:lnTo>
                    <a:lnTo>
                      <a:pt x="226" y="131"/>
                    </a:lnTo>
                    <a:lnTo>
                      <a:pt x="231" y="134"/>
                    </a:lnTo>
                    <a:lnTo>
                      <a:pt x="243" y="125"/>
                    </a:lnTo>
                    <a:lnTo>
                      <a:pt x="247" y="131"/>
                    </a:lnTo>
                    <a:lnTo>
                      <a:pt x="247" y="140"/>
                    </a:lnTo>
                    <a:lnTo>
                      <a:pt x="243" y="149"/>
                    </a:lnTo>
                    <a:lnTo>
                      <a:pt x="238" y="149"/>
                    </a:lnTo>
                    <a:lnTo>
                      <a:pt x="238" y="158"/>
                    </a:lnTo>
                    <a:lnTo>
                      <a:pt x="231" y="163"/>
                    </a:lnTo>
                    <a:lnTo>
                      <a:pt x="220" y="160"/>
                    </a:lnTo>
                    <a:lnTo>
                      <a:pt x="215" y="151"/>
                    </a:lnTo>
                    <a:lnTo>
                      <a:pt x="208" y="152"/>
                    </a:lnTo>
                    <a:lnTo>
                      <a:pt x="199" y="157"/>
                    </a:lnTo>
                    <a:lnTo>
                      <a:pt x="196" y="160"/>
                    </a:lnTo>
                    <a:lnTo>
                      <a:pt x="190" y="160"/>
                    </a:lnTo>
                    <a:lnTo>
                      <a:pt x="184" y="158"/>
                    </a:lnTo>
                    <a:lnTo>
                      <a:pt x="178" y="161"/>
                    </a:lnTo>
                    <a:lnTo>
                      <a:pt x="175" y="160"/>
                    </a:lnTo>
                    <a:lnTo>
                      <a:pt x="168" y="149"/>
                    </a:lnTo>
                    <a:lnTo>
                      <a:pt x="159" y="158"/>
                    </a:lnTo>
                    <a:lnTo>
                      <a:pt x="156" y="164"/>
                    </a:lnTo>
                    <a:lnTo>
                      <a:pt x="149" y="161"/>
                    </a:lnTo>
                    <a:lnTo>
                      <a:pt x="152" y="168"/>
                    </a:lnTo>
                    <a:lnTo>
                      <a:pt x="147" y="171"/>
                    </a:lnTo>
                    <a:lnTo>
                      <a:pt x="146" y="183"/>
                    </a:lnTo>
                    <a:lnTo>
                      <a:pt x="141" y="184"/>
                    </a:lnTo>
                    <a:lnTo>
                      <a:pt x="138" y="186"/>
                    </a:lnTo>
                    <a:lnTo>
                      <a:pt x="132" y="183"/>
                    </a:lnTo>
                    <a:lnTo>
                      <a:pt x="126" y="187"/>
                    </a:lnTo>
                    <a:lnTo>
                      <a:pt x="124" y="177"/>
                    </a:lnTo>
                    <a:lnTo>
                      <a:pt x="129" y="168"/>
                    </a:lnTo>
                    <a:lnTo>
                      <a:pt x="135" y="166"/>
                    </a:lnTo>
                    <a:lnTo>
                      <a:pt x="134" y="160"/>
                    </a:lnTo>
                    <a:lnTo>
                      <a:pt x="129" y="157"/>
                    </a:lnTo>
                    <a:lnTo>
                      <a:pt x="123" y="155"/>
                    </a:lnTo>
                    <a:lnTo>
                      <a:pt x="118" y="158"/>
                    </a:lnTo>
                    <a:lnTo>
                      <a:pt x="103" y="163"/>
                    </a:lnTo>
                    <a:lnTo>
                      <a:pt x="99" y="168"/>
                    </a:lnTo>
                    <a:lnTo>
                      <a:pt x="90" y="166"/>
                    </a:lnTo>
                    <a:lnTo>
                      <a:pt x="83" y="164"/>
                    </a:lnTo>
                    <a:lnTo>
                      <a:pt x="88" y="158"/>
                    </a:lnTo>
                    <a:lnTo>
                      <a:pt x="86" y="149"/>
                    </a:lnTo>
                    <a:lnTo>
                      <a:pt x="76" y="149"/>
                    </a:lnTo>
                    <a:lnTo>
                      <a:pt x="76" y="155"/>
                    </a:lnTo>
                    <a:lnTo>
                      <a:pt x="68" y="158"/>
                    </a:lnTo>
                    <a:lnTo>
                      <a:pt x="64" y="158"/>
                    </a:lnTo>
                    <a:lnTo>
                      <a:pt x="56" y="160"/>
                    </a:lnTo>
                    <a:lnTo>
                      <a:pt x="53" y="169"/>
                    </a:lnTo>
                    <a:lnTo>
                      <a:pt x="47" y="168"/>
                    </a:lnTo>
                    <a:lnTo>
                      <a:pt x="32" y="166"/>
                    </a:lnTo>
                    <a:lnTo>
                      <a:pt x="32" y="169"/>
                    </a:lnTo>
                    <a:lnTo>
                      <a:pt x="30" y="175"/>
                    </a:lnTo>
                    <a:lnTo>
                      <a:pt x="33" y="184"/>
                    </a:lnTo>
                    <a:lnTo>
                      <a:pt x="26" y="181"/>
                    </a:lnTo>
                    <a:lnTo>
                      <a:pt x="17" y="180"/>
                    </a:lnTo>
                    <a:lnTo>
                      <a:pt x="9" y="180"/>
                    </a:lnTo>
                    <a:lnTo>
                      <a:pt x="6" y="177"/>
                    </a:lnTo>
                    <a:lnTo>
                      <a:pt x="0" y="164"/>
                    </a:lnTo>
                    <a:lnTo>
                      <a:pt x="15" y="149"/>
                    </a:lnTo>
                    <a:lnTo>
                      <a:pt x="17" y="143"/>
                    </a:lnTo>
                    <a:lnTo>
                      <a:pt x="20" y="140"/>
                    </a:lnTo>
                    <a:lnTo>
                      <a:pt x="36" y="146"/>
                    </a:lnTo>
                    <a:lnTo>
                      <a:pt x="38" y="145"/>
                    </a:lnTo>
                    <a:lnTo>
                      <a:pt x="41" y="133"/>
                    </a:lnTo>
                    <a:lnTo>
                      <a:pt x="46" y="131"/>
                    </a:lnTo>
                    <a:lnTo>
                      <a:pt x="41" y="120"/>
                    </a:lnTo>
                    <a:lnTo>
                      <a:pt x="35" y="119"/>
                    </a:lnTo>
                    <a:lnTo>
                      <a:pt x="32" y="120"/>
                    </a:lnTo>
                    <a:lnTo>
                      <a:pt x="26" y="120"/>
                    </a:lnTo>
                    <a:lnTo>
                      <a:pt x="32" y="104"/>
                    </a:lnTo>
                    <a:lnTo>
                      <a:pt x="38" y="101"/>
                    </a:lnTo>
                    <a:lnTo>
                      <a:pt x="42" y="101"/>
                    </a:lnTo>
                    <a:lnTo>
                      <a:pt x="50" y="88"/>
                    </a:lnTo>
                    <a:lnTo>
                      <a:pt x="53" y="82"/>
                    </a:lnTo>
                    <a:lnTo>
                      <a:pt x="59" y="79"/>
                    </a:lnTo>
                    <a:lnTo>
                      <a:pt x="53" y="73"/>
                    </a:lnTo>
                    <a:lnTo>
                      <a:pt x="42" y="72"/>
                    </a:lnTo>
                    <a:lnTo>
                      <a:pt x="36" y="61"/>
                    </a:lnTo>
                    <a:lnTo>
                      <a:pt x="33" y="60"/>
                    </a:lnTo>
                    <a:lnTo>
                      <a:pt x="27" y="57"/>
                    </a:lnTo>
                    <a:lnTo>
                      <a:pt x="21" y="57"/>
                    </a:lnTo>
                    <a:lnTo>
                      <a:pt x="26" y="52"/>
                    </a:lnTo>
                    <a:lnTo>
                      <a:pt x="39" y="41"/>
                    </a:lnTo>
                    <a:lnTo>
                      <a:pt x="67" y="41"/>
                    </a:lnTo>
                    <a:lnTo>
                      <a:pt x="73" y="37"/>
                    </a:lnTo>
                    <a:lnTo>
                      <a:pt x="76" y="37"/>
                    </a:lnTo>
                    <a:lnTo>
                      <a:pt x="83" y="40"/>
                    </a:lnTo>
                    <a:lnTo>
                      <a:pt x="93" y="37"/>
                    </a:lnTo>
                    <a:lnTo>
                      <a:pt x="100" y="28"/>
                    </a:lnTo>
                    <a:lnTo>
                      <a:pt x="100" y="22"/>
                    </a:lnTo>
                    <a:lnTo>
                      <a:pt x="105" y="25"/>
                    </a:lnTo>
                    <a:lnTo>
                      <a:pt x="114" y="23"/>
                    </a:lnTo>
                    <a:lnTo>
                      <a:pt x="118" y="25"/>
                    </a:lnTo>
                    <a:lnTo>
                      <a:pt x="120" y="23"/>
                    </a:lnTo>
                    <a:lnTo>
                      <a:pt x="129" y="25"/>
                    </a:lnTo>
                    <a:lnTo>
                      <a:pt x="127" y="20"/>
                    </a:lnTo>
                    <a:lnTo>
                      <a:pt x="127" y="19"/>
                    </a:lnTo>
                    <a:lnTo>
                      <a:pt x="135" y="9"/>
                    </a:lnTo>
                    <a:lnTo>
                      <a:pt x="138" y="6"/>
                    </a:lnTo>
                    <a:lnTo>
                      <a:pt x="140" y="8"/>
                    </a:lnTo>
                    <a:lnTo>
                      <a:pt x="143" y="6"/>
                    </a:lnTo>
                    <a:lnTo>
                      <a:pt x="150" y="0"/>
                    </a:lnTo>
                    <a:lnTo>
                      <a:pt x="153" y="2"/>
                    </a:lnTo>
                    <a:lnTo>
                      <a:pt x="158" y="12"/>
                    </a:lnTo>
                    <a:lnTo>
                      <a:pt x="150" y="12"/>
                    </a:lnTo>
                    <a:lnTo>
                      <a:pt x="152" y="16"/>
                    </a:lnTo>
                    <a:lnTo>
                      <a:pt x="156" y="12"/>
                    </a:lnTo>
                    <a:lnTo>
                      <a:pt x="159" y="19"/>
                    </a:lnTo>
                    <a:lnTo>
                      <a:pt x="155" y="29"/>
                    </a:lnTo>
                    <a:lnTo>
                      <a:pt x="158" y="31"/>
                    </a:lnTo>
                    <a:lnTo>
                      <a:pt x="162" y="35"/>
                    </a:lnTo>
                    <a:lnTo>
                      <a:pt x="168" y="40"/>
                    </a:lnTo>
                    <a:lnTo>
                      <a:pt x="171" y="41"/>
                    </a:lnTo>
                    <a:lnTo>
                      <a:pt x="184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1" name="Freeform 1393">
                <a:extLst>
                  <a:ext uri="{FF2B5EF4-FFF2-40B4-BE49-F238E27FC236}">
                    <a16:creationId xmlns:a16="http://schemas.microsoft.com/office/drawing/2014/main" id="{10E040F3-27E8-9C34-5873-788C94B56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767"/>
                <a:ext cx="110" cy="80"/>
              </a:xfrm>
              <a:custGeom>
                <a:avLst/>
                <a:gdLst>
                  <a:gd name="T0" fmla="*/ 152 w 220"/>
                  <a:gd name="T1" fmla="*/ 14 h 162"/>
                  <a:gd name="T2" fmla="*/ 146 w 220"/>
                  <a:gd name="T3" fmla="*/ 8 h 162"/>
                  <a:gd name="T4" fmla="*/ 123 w 220"/>
                  <a:gd name="T5" fmla="*/ 11 h 162"/>
                  <a:gd name="T6" fmla="*/ 114 w 220"/>
                  <a:gd name="T7" fmla="*/ 7 h 162"/>
                  <a:gd name="T8" fmla="*/ 103 w 220"/>
                  <a:gd name="T9" fmla="*/ 8 h 162"/>
                  <a:gd name="T10" fmla="*/ 96 w 220"/>
                  <a:gd name="T11" fmla="*/ 17 h 162"/>
                  <a:gd name="T12" fmla="*/ 93 w 220"/>
                  <a:gd name="T13" fmla="*/ 7 h 162"/>
                  <a:gd name="T14" fmla="*/ 85 w 220"/>
                  <a:gd name="T15" fmla="*/ 2 h 162"/>
                  <a:gd name="T16" fmla="*/ 76 w 220"/>
                  <a:gd name="T17" fmla="*/ 17 h 162"/>
                  <a:gd name="T18" fmla="*/ 65 w 220"/>
                  <a:gd name="T19" fmla="*/ 17 h 162"/>
                  <a:gd name="T20" fmla="*/ 44 w 220"/>
                  <a:gd name="T21" fmla="*/ 37 h 162"/>
                  <a:gd name="T22" fmla="*/ 36 w 220"/>
                  <a:gd name="T23" fmla="*/ 45 h 162"/>
                  <a:gd name="T24" fmla="*/ 23 w 220"/>
                  <a:gd name="T25" fmla="*/ 40 h 162"/>
                  <a:gd name="T26" fmla="*/ 14 w 220"/>
                  <a:gd name="T27" fmla="*/ 51 h 162"/>
                  <a:gd name="T28" fmla="*/ 12 w 220"/>
                  <a:gd name="T29" fmla="*/ 60 h 162"/>
                  <a:gd name="T30" fmla="*/ 9 w 220"/>
                  <a:gd name="T31" fmla="*/ 70 h 162"/>
                  <a:gd name="T32" fmla="*/ 9 w 220"/>
                  <a:gd name="T33" fmla="*/ 83 h 162"/>
                  <a:gd name="T34" fmla="*/ 0 w 220"/>
                  <a:gd name="T35" fmla="*/ 93 h 162"/>
                  <a:gd name="T36" fmla="*/ 5 w 220"/>
                  <a:gd name="T37" fmla="*/ 105 h 162"/>
                  <a:gd name="T38" fmla="*/ 9 w 220"/>
                  <a:gd name="T39" fmla="*/ 124 h 162"/>
                  <a:gd name="T40" fmla="*/ 23 w 220"/>
                  <a:gd name="T41" fmla="*/ 124 h 162"/>
                  <a:gd name="T42" fmla="*/ 32 w 220"/>
                  <a:gd name="T43" fmla="*/ 127 h 162"/>
                  <a:gd name="T44" fmla="*/ 29 w 220"/>
                  <a:gd name="T45" fmla="*/ 143 h 162"/>
                  <a:gd name="T46" fmla="*/ 20 w 220"/>
                  <a:gd name="T47" fmla="*/ 148 h 162"/>
                  <a:gd name="T48" fmla="*/ 33 w 220"/>
                  <a:gd name="T49" fmla="*/ 159 h 162"/>
                  <a:gd name="T50" fmla="*/ 44 w 220"/>
                  <a:gd name="T51" fmla="*/ 160 h 162"/>
                  <a:gd name="T52" fmla="*/ 52 w 220"/>
                  <a:gd name="T53" fmla="*/ 155 h 162"/>
                  <a:gd name="T54" fmla="*/ 68 w 220"/>
                  <a:gd name="T55" fmla="*/ 154 h 162"/>
                  <a:gd name="T56" fmla="*/ 77 w 220"/>
                  <a:gd name="T57" fmla="*/ 157 h 162"/>
                  <a:gd name="T58" fmla="*/ 85 w 220"/>
                  <a:gd name="T59" fmla="*/ 152 h 162"/>
                  <a:gd name="T60" fmla="*/ 91 w 220"/>
                  <a:gd name="T61" fmla="*/ 145 h 162"/>
                  <a:gd name="T62" fmla="*/ 88 w 220"/>
                  <a:gd name="T63" fmla="*/ 130 h 162"/>
                  <a:gd name="T64" fmla="*/ 99 w 220"/>
                  <a:gd name="T65" fmla="*/ 122 h 162"/>
                  <a:gd name="T66" fmla="*/ 120 w 220"/>
                  <a:gd name="T67" fmla="*/ 127 h 162"/>
                  <a:gd name="T68" fmla="*/ 123 w 220"/>
                  <a:gd name="T69" fmla="*/ 114 h 162"/>
                  <a:gd name="T70" fmla="*/ 134 w 220"/>
                  <a:gd name="T71" fmla="*/ 114 h 162"/>
                  <a:gd name="T72" fmla="*/ 141 w 220"/>
                  <a:gd name="T73" fmla="*/ 114 h 162"/>
                  <a:gd name="T74" fmla="*/ 144 w 220"/>
                  <a:gd name="T75" fmla="*/ 102 h 162"/>
                  <a:gd name="T76" fmla="*/ 138 w 220"/>
                  <a:gd name="T77" fmla="*/ 81 h 162"/>
                  <a:gd name="T78" fmla="*/ 146 w 220"/>
                  <a:gd name="T79" fmla="*/ 79 h 162"/>
                  <a:gd name="T80" fmla="*/ 162 w 220"/>
                  <a:gd name="T81" fmla="*/ 78 h 162"/>
                  <a:gd name="T82" fmla="*/ 178 w 220"/>
                  <a:gd name="T83" fmla="*/ 70 h 162"/>
                  <a:gd name="T84" fmla="*/ 190 w 220"/>
                  <a:gd name="T85" fmla="*/ 64 h 162"/>
                  <a:gd name="T86" fmla="*/ 200 w 220"/>
                  <a:gd name="T87" fmla="*/ 57 h 162"/>
                  <a:gd name="T88" fmla="*/ 205 w 220"/>
                  <a:gd name="T89" fmla="*/ 54 h 162"/>
                  <a:gd name="T90" fmla="*/ 214 w 220"/>
                  <a:gd name="T91" fmla="*/ 54 h 162"/>
                  <a:gd name="T92" fmla="*/ 214 w 220"/>
                  <a:gd name="T93" fmla="*/ 38 h 162"/>
                  <a:gd name="T94" fmla="*/ 206 w 220"/>
                  <a:gd name="T95" fmla="*/ 31 h 162"/>
                  <a:gd name="T96" fmla="*/ 200 w 220"/>
                  <a:gd name="T97" fmla="*/ 20 h 162"/>
                  <a:gd name="T98" fmla="*/ 187 w 220"/>
                  <a:gd name="T99" fmla="*/ 17 h 162"/>
                  <a:gd name="T100" fmla="*/ 176 w 220"/>
                  <a:gd name="T101" fmla="*/ 17 h 162"/>
                  <a:gd name="T102" fmla="*/ 173 w 220"/>
                  <a:gd name="T103" fmla="*/ 11 h 162"/>
                  <a:gd name="T104" fmla="*/ 159 w 220"/>
                  <a:gd name="T105" fmla="*/ 16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0" h="162">
                    <a:moveTo>
                      <a:pt x="159" y="16"/>
                    </a:moveTo>
                    <a:lnTo>
                      <a:pt x="152" y="14"/>
                    </a:lnTo>
                    <a:lnTo>
                      <a:pt x="147" y="11"/>
                    </a:lnTo>
                    <a:lnTo>
                      <a:pt x="146" y="8"/>
                    </a:lnTo>
                    <a:lnTo>
                      <a:pt x="132" y="11"/>
                    </a:lnTo>
                    <a:lnTo>
                      <a:pt x="123" y="11"/>
                    </a:lnTo>
                    <a:lnTo>
                      <a:pt x="117" y="7"/>
                    </a:lnTo>
                    <a:lnTo>
                      <a:pt x="114" y="7"/>
                    </a:lnTo>
                    <a:lnTo>
                      <a:pt x="111" y="11"/>
                    </a:lnTo>
                    <a:lnTo>
                      <a:pt x="103" y="8"/>
                    </a:lnTo>
                    <a:lnTo>
                      <a:pt x="103" y="11"/>
                    </a:lnTo>
                    <a:lnTo>
                      <a:pt x="96" y="17"/>
                    </a:lnTo>
                    <a:lnTo>
                      <a:pt x="93" y="13"/>
                    </a:lnTo>
                    <a:lnTo>
                      <a:pt x="93" y="7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2" y="11"/>
                    </a:lnTo>
                    <a:lnTo>
                      <a:pt x="76" y="17"/>
                    </a:lnTo>
                    <a:lnTo>
                      <a:pt x="71" y="14"/>
                    </a:lnTo>
                    <a:lnTo>
                      <a:pt x="65" y="17"/>
                    </a:lnTo>
                    <a:lnTo>
                      <a:pt x="52" y="17"/>
                    </a:lnTo>
                    <a:lnTo>
                      <a:pt x="44" y="37"/>
                    </a:lnTo>
                    <a:lnTo>
                      <a:pt x="43" y="43"/>
                    </a:lnTo>
                    <a:lnTo>
                      <a:pt x="36" y="45"/>
                    </a:lnTo>
                    <a:lnTo>
                      <a:pt x="32" y="42"/>
                    </a:lnTo>
                    <a:lnTo>
                      <a:pt x="23" y="40"/>
                    </a:lnTo>
                    <a:lnTo>
                      <a:pt x="18" y="43"/>
                    </a:lnTo>
                    <a:lnTo>
                      <a:pt x="14" y="51"/>
                    </a:lnTo>
                    <a:lnTo>
                      <a:pt x="17" y="55"/>
                    </a:lnTo>
                    <a:lnTo>
                      <a:pt x="12" y="60"/>
                    </a:lnTo>
                    <a:lnTo>
                      <a:pt x="15" y="69"/>
                    </a:lnTo>
                    <a:lnTo>
                      <a:pt x="9" y="70"/>
                    </a:lnTo>
                    <a:lnTo>
                      <a:pt x="8" y="76"/>
                    </a:lnTo>
                    <a:lnTo>
                      <a:pt x="9" y="83"/>
                    </a:lnTo>
                    <a:lnTo>
                      <a:pt x="2" y="87"/>
                    </a:lnTo>
                    <a:lnTo>
                      <a:pt x="0" y="93"/>
                    </a:lnTo>
                    <a:lnTo>
                      <a:pt x="5" y="102"/>
                    </a:lnTo>
                    <a:lnTo>
                      <a:pt x="5" y="105"/>
                    </a:lnTo>
                    <a:lnTo>
                      <a:pt x="8" y="110"/>
                    </a:lnTo>
                    <a:lnTo>
                      <a:pt x="9" y="124"/>
                    </a:lnTo>
                    <a:lnTo>
                      <a:pt x="15" y="122"/>
                    </a:lnTo>
                    <a:lnTo>
                      <a:pt x="23" y="124"/>
                    </a:lnTo>
                    <a:lnTo>
                      <a:pt x="26" y="128"/>
                    </a:lnTo>
                    <a:lnTo>
                      <a:pt x="32" y="127"/>
                    </a:lnTo>
                    <a:lnTo>
                      <a:pt x="33" y="136"/>
                    </a:lnTo>
                    <a:lnTo>
                      <a:pt x="29" y="143"/>
                    </a:lnTo>
                    <a:lnTo>
                      <a:pt x="26" y="142"/>
                    </a:lnTo>
                    <a:lnTo>
                      <a:pt x="20" y="148"/>
                    </a:lnTo>
                    <a:lnTo>
                      <a:pt x="29" y="149"/>
                    </a:lnTo>
                    <a:lnTo>
                      <a:pt x="33" y="159"/>
                    </a:lnTo>
                    <a:lnTo>
                      <a:pt x="36" y="162"/>
                    </a:lnTo>
                    <a:lnTo>
                      <a:pt x="44" y="160"/>
                    </a:lnTo>
                    <a:lnTo>
                      <a:pt x="44" y="154"/>
                    </a:lnTo>
                    <a:lnTo>
                      <a:pt x="52" y="155"/>
                    </a:lnTo>
                    <a:lnTo>
                      <a:pt x="65" y="160"/>
                    </a:lnTo>
                    <a:lnTo>
                      <a:pt x="68" y="154"/>
                    </a:lnTo>
                    <a:lnTo>
                      <a:pt x="70" y="157"/>
                    </a:lnTo>
                    <a:lnTo>
                      <a:pt x="77" y="157"/>
                    </a:lnTo>
                    <a:lnTo>
                      <a:pt x="82" y="152"/>
                    </a:lnTo>
                    <a:lnTo>
                      <a:pt x="85" y="152"/>
                    </a:lnTo>
                    <a:lnTo>
                      <a:pt x="91" y="152"/>
                    </a:lnTo>
                    <a:lnTo>
                      <a:pt x="91" y="145"/>
                    </a:lnTo>
                    <a:lnTo>
                      <a:pt x="93" y="142"/>
                    </a:lnTo>
                    <a:lnTo>
                      <a:pt x="88" y="130"/>
                    </a:lnTo>
                    <a:lnTo>
                      <a:pt x="88" y="130"/>
                    </a:lnTo>
                    <a:lnTo>
                      <a:pt x="99" y="122"/>
                    </a:lnTo>
                    <a:lnTo>
                      <a:pt x="115" y="116"/>
                    </a:lnTo>
                    <a:lnTo>
                      <a:pt x="120" y="127"/>
                    </a:lnTo>
                    <a:lnTo>
                      <a:pt x="121" y="125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4" y="114"/>
                    </a:lnTo>
                    <a:lnTo>
                      <a:pt x="138" y="111"/>
                    </a:lnTo>
                    <a:lnTo>
                      <a:pt x="141" y="114"/>
                    </a:lnTo>
                    <a:lnTo>
                      <a:pt x="144" y="108"/>
                    </a:lnTo>
                    <a:lnTo>
                      <a:pt x="144" y="102"/>
                    </a:lnTo>
                    <a:lnTo>
                      <a:pt x="140" y="84"/>
                    </a:lnTo>
                    <a:lnTo>
                      <a:pt x="138" y="81"/>
                    </a:lnTo>
                    <a:lnTo>
                      <a:pt x="138" y="81"/>
                    </a:lnTo>
                    <a:lnTo>
                      <a:pt x="146" y="79"/>
                    </a:lnTo>
                    <a:lnTo>
                      <a:pt x="161" y="81"/>
                    </a:lnTo>
                    <a:lnTo>
                      <a:pt x="162" y="78"/>
                    </a:lnTo>
                    <a:lnTo>
                      <a:pt x="170" y="79"/>
                    </a:lnTo>
                    <a:lnTo>
                      <a:pt x="178" y="70"/>
                    </a:lnTo>
                    <a:lnTo>
                      <a:pt x="179" y="66"/>
                    </a:lnTo>
                    <a:lnTo>
                      <a:pt x="190" y="64"/>
                    </a:lnTo>
                    <a:lnTo>
                      <a:pt x="193" y="55"/>
                    </a:lnTo>
                    <a:lnTo>
                      <a:pt x="200" y="57"/>
                    </a:lnTo>
                    <a:lnTo>
                      <a:pt x="202" y="51"/>
                    </a:lnTo>
                    <a:lnTo>
                      <a:pt x="205" y="54"/>
                    </a:lnTo>
                    <a:lnTo>
                      <a:pt x="209" y="51"/>
                    </a:lnTo>
                    <a:lnTo>
                      <a:pt x="214" y="54"/>
                    </a:lnTo>
                    <a:lnTo>
                      <a:pt x="220" y="51"/>
                    </a:lnTo>
                    <a:lnTo>
                      <a:pt x="214" y="38"/>
                    </a:lnTo>
                    <a:lnTo>
                      <a:pt x="212" y="38"/>
                    </a:lnTo>
                    <a:lnTo>
                      <a:pt x="206" y="31"/>
                    </a:lnTo>
                    <a:lnTo>
                      <a:pt x="200" y="26"/>
                    </a:lnTo>
                    <a:lnTo>
                      <a:pt x="200" y="20"/>
                    </a:lnTo>
                    <a:lnTo>
                      <a:pt x="197" y="17"/>
                    </a:lnTo>
                    <a:lnTo>
                      <a:pt x="187" y="17"/>
                    </a:lnTo>
                    <a:lnTo>
                      <a:pt x="185" y="14"/>
                    </a:lnTo>
                    <a:lnTo>
                      <a:pt x="176" y="17"/>
                    </a:lnTo>
                    <a:lnTo>
                      <a:pt x="176" y="14"/>
                    </a:lnTo>
                    <a:lnTo>
                      <a:pt x="173" y="11"/>
                    </a:lnTo>
                    <a:lnTo>
                      <a:pt x="167" y="8"/>
                    </a:lnTo>
                    <a:lnTo>
                      <a:pt x="159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2" name="Freeform 1394">
                <a:extLst>
                  <a:ext uri="{FF2B5EF4-FFF2-40B4-BE49-F238E27FC236}">
                    <a16:creationId xmlns:a16="http://schemas.microsoft.com/office/drawing/2014/main" id="{F69A8875-FD6D-BB40-8D9F-E6BAFDC9F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767"/>
                <a:ext cx="110" cy="80"/>
              </a:xfrm>
              <a:custGeom>
                <a:avLst/>
                <a:gdLst>
                  <a:gd name="T0" fmla="*/ 167 w 220"/>
                  <a:gd name="T1" fmla="*/ 8 h 162"/>
                  <a:gd name="T2" fmla="*/ 176 w 220"/>
                  <a:gd name="T3" fmla="*/ 14 h 162"/>
                  <a:gd name="T4" fmla="*/ 185 w 220"/>
                  <a:gd name="T5" fmla="*/ 14 h 162"/>
                  <a:gd name="T6" fmla="*/ 197 w 220"/>
                  <a:gd name="T7" fmla="*/ 17 h 162"/>
                  <a:gd name="T8" fmla="*/ 200 w 220"/>
                  <a:gd name="T9" fmla="*/ 26 h 162"/>
                  <a:gd name="T10" fmla="*/ 212 w 220"/>
                  <a:gd name="T11" fmla="*/ 38 h 162"/>
                  <a:gd name="T12" fmla="*/ 220 w 220"/>
                  <a:gd name="T13" fmla="*/ 51 h 162"/>
                  <a:gd name="T14" fmla="*/ 209 w 220"/>
                  <a:gd name="T15" fmla="*/ 51 h 162"/>
                  <a:gd name="T16" fmla="*/ 202 w 220"/>
                  <a:gd name="T17" fmla="*/ 51 h 162"/>
                  <a:gd name="T18" fmla="*/ 193 w 220"/>
                  <a:gd name="T19" fmla="*/ 55 h 162"/>
                  <a:gd name="T20" fmla="*/ 179 w 220"/>
                  <a:gd name="T21" fmla="*/ 66 h 162"/>
                  <a:gd name="T22" fmla="*/ 170 w 220"/>
                  <a:gd name="T23" fmla="*/ 79 h 162"/>
                  <a:gd name="T24" fmla="*/ 161 w 220"/>
                  <a:gd name="T25" fmla="*/ 81 h 162"/>
                  <a:gd name="T26" fmla="*/ 138 w 220"/>
                  <a:gd name="T27" fmla="*/ 81 h 162"/>
                  <a:gd name="T28" fmla="*/ 140 w 220"/>
                  <a:gd name="T29" fmla="*/ 84 h 162"/>
                  <a:gd name="T30" fmla="*/ 144 w 220"/>
                  <a:gd name="T31" fmla="*/ 108 h 162"/>
                  <a:gd name="T32" fmla="*/ 138 w 220"/>
                  <a:gd name="T33" fmla="*/ 111 h 162"/>
                  <a:gd name="T34" fmla="*/ 127 w 220"/>
                  <a:gd name="T35" fmla="*/ 111 h 162"/>
                  <a:gd name="T36" fmla="*/ 121 w 220"/>
                  <a:gd name="T37" fmla="*/ 125 h 162"/>
                  <a:gd name="T38" fmla="*/ 115 w 220"/>
                  <a:gd name="T39" fmla="*/ 116 h 162"/>
                  <a:gd name="T40" fmla="*/ 88 w 220"/>
                  <a:gd name="T41" fmla="*/ 130 h 162"/>
                  <a:gd name="T42" fmla="*/ 93 w 220"/>
                  <a:gd name="T43" fmla="*/ 142 h 162"/>
                  <a:gd name="T44" fmla="*/ 91 w 220"/>
                  <a:gd name="T45" fmla="*/ 152 h 162"/>
                  <a:gd name="T46" fmla="*/ 82 w 220"/>
                  <a:gd name="T47" fmla="*/ 152 h 162"/>
                  <a:gd name="T48" fmla="*/ 70 w 220"/>
                  <a:gd name="T49" fmla="*/ 157 h 162"/>
                  <a:gd name="T50" fmla="*/ 65 w 220"/>
                  <a:gd name="T51" fmla="*/ 160 h 162"/>
                  <a:gd name="T52" fmla="*/ 44 w 220"/>
                  <a:gd name="T53" fmla="*/ 154 h 162"/>
                  <a:gd name="T54" fmla="*/ 36 w 220"/>
                  <a:gd name="T55" fmla="*/ 162 h 162"/>
                  <a:gd name="T56" fmla="*/ 29 w 220"/>
                  <a:gd name="T57" fmla="*/ 149 h 162"/>
                  <a:gd name="T58" fmla="*/ 26 w 220"/>
                  <a:gd name="T59" fmla="*/ 142 h 162"/>
                  <a:gd name="T60" fmla="*/ 33 w 220"/>
                  <a:gd name="T61" fmla="*/ 136 h 162"/>
                  <a:gd name="T62" fmla="*/ 26 w 220"/>
                  <a:gd name="T63" fmla="*/ 128 h 162"/>
                  <a:gd name="T64" fmla="*/ 15 w 220"/>
                  <a:gd name="T65" fmla="*/ 122 h 162"/>
                  <a:gd name="T66" fmla="*/ 8 w 220"/>
                  <a:gd name="T67" fmla="*/ 110 h 162"/>
                  <a:gd name="T68" fmla="*/ 5 w 220"/>
                  <a:gd name="T69" fmla="*/ 102 h 162"/>
                  <a:gd name="T70" fmla="*/ 2 w 220"/>
                  <a:gd name="T71" fmla="*/ 87 h 162"/>
                  <a:gd name="T72" fmla="*/ 8 w 220"/>
                  <a:gd name="T73" fmla="*/ 76 h 162"/>
                  <a:gd name="T74" fmla="*/ 15 w 220"/>
                  <a:gd name="T75" fmla="*/ 69 h 162"/>
                  <a:gd name="T76" fmla="*/ 17 w 220"/>
                  <a:gd name="T77" fmla="*/ 55 h 162"/>
                  <a:gd name="T78" fmla="*/ 18 w 220"/>
                  <a:gd name="T79" fmla="*/ 43 h 162"/>
                  <a:gd name="T80" fmla="*/ 32 w 220"/>
                  <a:gd name="T81" fmla="*/ 42 h 162"/>
                  <a:gd name="T82" fmla="*/ 43 w 220"/>
                  <a:gd name="T83" fmla="*/ 43 h 162"/>
                  <a:gd name="T84" fmla="*/ 52 w 220"/>
                  <a:gd name="T85" fmla="*/ 17 h 162"/>
                  <a:gd name="T86" fmla="*/ 71 w 220"/>
                  <a:gd name="T87" fmla="*/ 14 h 162"/>
                  <a:gd name="T88" fmla="*/ 82 w 220"/>
                  <a:gd name="T89" fmla="*/ 11 h 162"/>
                  <a:gd name="T90" fmla="*/ 85 w 220"/>
                  <a:gd name="T91" fmla="*/ 0 h 162"/>
                  <a:gd name="T92" fmla="*/ 93 w 220"/>
                  <a:gd name="T93" fmla="*/ 13 h 162"/>
                  <a:gd name="T94" fmla="*/ 103 w 220"/>
                  <a:gd name="T95" fmla="*/ 11 h 162"/>
                  <a:gd name="T96" fmla="*/ 111 w 220"/>
                  <a:gd name="T97" fmla="*/ 11 h 162"/>
                  <a:gd name="T98" fmla="*/ 117 w 220"/>
                  <a:gd name="T99" fmla="*/ 7 h 162"/>
                  <a:gd name="T100" fmla="*/ 132 w 220"/>
                  <a:gd name="T101" fmla="*/ 11 h 162"/>
                  <a:gd name="T102" fmla="*/ 147 w 220"/>
                  <a:gd name="T103" fmla="*/ 11 h 162"/>
                  <a:gd name="T104" fmla="*/ 159 w 220"/>
                  <a:gd name="T105" fmla="*/ 16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0" h="162">
                    <a:moveTo>
                      <a:pt x="159" y="16"/>
                    </a:moveTo>
                    <a:lnTo>
                      <a:pt x="167" y="8"/>
                    </a:lnTo>
                    <a:lnTo>
                      <a:pt x="173" y="11"/>
                    </a:lnTo>
                    <a:lnTo>
                      <a:pt x="176" y="14"/>
                    </a:lnTo>
                    <a:lnTo>
                      <a:pt x="176" y="17"/>
                    </a:lnTo>
                    <a:lnTo>
                      <a:pt x="185" y="14"/>
                    </a:lnTo>
                    <a:lnTo>
                      <a:pt x="187" y="17"/>
                    </a:lnTo>
                    <a:lnTo>
                      <a:pt x="197" y="17"/>
                    </a:lnTo>
                    <a:lnTo>
                      <a:pt x="200" y="20"/>
                    </a:lnTo>
                    <a:lnTo>
                      <a:pt x="200" y="26"/>
                    </a:lnTo>
                    <a:lnTo>
                      <a:pt x="206" y="31"/>
                    </a:lnTo>
                    <a:lnTo>
                      <a:pt x="212" y="38"/>
                    </a:lnTo>
                    <a:lnTo>
                      <a:pt x="214" y="38"/>
                    </a:lnTo>
                    <a:lnTo>
                      <a:pt x="220" y="51"/>
                    </a:lnTo>
                    <a:lnTo>
                      <a:pt x="214" y="54"/>
                    </a:lnTo>
                    <a:lnTo>
                      <a:pt x="209" y="51"/>
                    </a:lnTo>
                    <a:lnTo>
                      <a:pt x="205" y="54"/>
                    </a:lnTo>
                    <a:lnTo>
                      <a:pt x="202" y="51"/>
                    </a:lnTo>
                    <a:lnTo>
                      <a:pt x="200" y="57"/>
                    </a:lnTo>
                    <a:lnTo>
                      <a:pt x="193" y="55"/>
                    </a:lnTo>
                    <a:lnTo>
                      <a:pt x="190" y="64"/>
                    </a:lnTo>
                    <a:lnTo>
                      <a:pt x="179" y="66"/>
                    </a:lnTo>
                    <a:lnTo>
                      <a:pt x="178" y="70"/>
                    </a:lnTo>
                    <a:lnTo>
                      <a:pt x="170" y="79"/>
                    </a:lnTo>
                    <a:lnTo>
                      <a:pt x="162" y="78"/>
                    </a:lnTo>
                    <a:lnTo>
                      <a:pt x="161" y="81"/>
                    </a:lnTo>
                    <a:lnTo>
                      <a:pt x="146" y="79"/>
                    </a:lnTo>
                    <a:lnTo>
                      <a:pt x="138" y="81"/>
                    </a:lnTo>
                    <a:lnTo>
                      <a:pt x="138" y="81"/>
                    </a:lnTo>
                    <a:lnTo>
                      <a:pt x="140" y="84"/>
                    </a:lnTo>
                    <a:lnTo>
                      <a:pt x="144" y="102"/>
                    </a:lnTo>
                    <a:lnTo>
                      <a:pt x="144" y="108"/>
                    </a:lnTo>
                    <a:lnTo>
                      <a:pt x="141" y="114"/>
                    </a:lnTo>
                    <a:lnTo>
                      <a:pt x="138" y="111"/>
                    </a:lnTo>
                    <a:lnTo>
                      <a:pt x="134" y="114"/>
                    </a:lnTo>
                    <a:lnTo>
                      <a:pt x="127" y="111"/>
                    </a:lnTo>
                    <a:lnTo>
                      <a:pt x="123" y="114"/>
                    </a:lnTo>
                    <a:lnTo>
                      <a:pt x="121" y="125"/>
                    </a:lnTo>
                    <a:lnTo>
                      <a:pt x="120" y="127"/>
                    </a:lnTo>
                    <a:lnTo>
                      <a:pt x="115" y="116"/>
                    </a:lnTo>
                    <a:lnTo>
                      <a:pt x="99" y="122"/>
                    </a:lnTo>
                    <a:lnTo>
                      <a:pt x="88" y="130"/>
                    </a:lnTo>
                    <a:lnTo>
                      <a:pt x="88" y="130"/>
                    </a:lnTo>
                    <a:lnTo>
                      <a:pt x="93" y="142"/>
                    </a:lnTo>
                    <a:lnTo>
                      <a:pt x="91" y="145"/>
                    </a:lnTo>
                    <a:lnTo>
                      <a:pt x="91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77" y="157"/>
                    </a:lnTo>
                    <a:lnTo>
                      <a:pt x="70" y="157"/>
                    </a:lnTo>
                    <a:lnTo>
                      <a:pt x="68" y="154"/>
                    </a:lnTo>
                    <a:lnTo>
                      <a:pt x="65" y="160"/>
                    </a:lnTo>
                    <a:lnTo>
                      <a:pt x="52" y="155"/>
                    </a:lnTo>
                    <a:lnTo>
                      <a:pt x="44" y="154"/>
                    </a:lnTo>
                    <a:lnTo>
                      <a:pt x="44" y="160"/>
                    </a:lnTo>
                    <a:lnTo>
                      <a:pt x="36" y="162"/>
                    </a:lnTo>
                    <a:lnTo>
                      <a:pt x="33" y="159"/>
                    </a:lnTo>
                    <a:lnTo>
                      <a:pt x="29" y="149"/>
                    </a:lnTo>
                    <a:lnTo>
                      <a:pt x="20" y="148"/>
                    </a:lnTo>
                    <a:lnTo>
                      <a:pt x="26" y="142"/>
                    </a:lnTo>
                    <a:lnTo>
                      <a:pt x="29" y="143"/>
                    </a:lnTo>
                    <a:lnTo>
                      <a:pt x="33" y="136"/>
                    </a:lnTo>
                    <a:lnTo>
                      <a:pt x="32" y="127"/>
                    </a:lnTo>
                    <a:lnTo>
                      <a:pt x="26" y="128"/>
                    </a:lnTo>
                    <a:lnTo>
                      <a:pt x="23" y="124"/>
                    </a:lnTo>
                    <a:lnTo>
                      <a:pt x="15" y="122"/>
                    </a:lnTo>
                    <a:lnTo>
                      <a:pt x="9" y="124"/>
                    </a:lnTo>
                    <a:lnTo>
                      <a:pt x="8" y="110"/>
                    </a:lnTo>
                    <a:lnTo>
                      <a:pt x="5" y="105"/>
                    </a:lnTo>
                    <a:lnTo>
                      <a:pt x="5" y="102"/>
                    </a:lnTo>
                    <a:lnTo>
                      <a:pt x="0" y="93"/>
                    </a:lnTo>
                    <a:lnTo>
                      <a:pt x="2" y="87"/>
                    </a:lnTo>
                    <a:lnTo>
                      <a:pt x="9" y="83"/>
                    </a:lnTo>
                    <a:lnTo>
                      <a:pt x="8" y="76"/>
                    </a:lnTo>
                    <a:lnTo>
                      <a:pt x="9" y="70"/>
                    </a:lnTo>
                    <a:lnTo>
                      <a:pt x="15" y="69"/>
                    </a:lnTo>
                    <a:lnTo>
                      <a:pt x="12" y="60"/>
                    </a:lnTo>
                    <a:lnTo>
                      <a:pt x="17" y="55"/>
                    </a:lnTo>
                    <a:lnTo>
                      <a:pt x="14" y="51"/>
                    </a:lnTo>
                    <a:lnTo>
                      <a:pt x="18" y="43"/>
                    </a:lnTo>
                    <a:lnTo>
                      <a:pt x="23" y="40"/>
                    </a:lnTo>
                    <a:lnTo>
                      <a:pt x="32" y="42"/>
                    </a:lnTo>
                    <a:lnTo>
                      <a:pt x="36" y="45"/>
                    </a:lnTo>
                    <a:lnTo>
                      <a:pt x="43" y="43"/>
                    </a:lnTo>
                    <a:lnTo>
                      <a:pt x="44" y="37"/>
                    </a:lnTo>
                    <a:lnTo>
                      <a:pt x="52" y="17"/>
                    </a:lnTo>
                    <a:lnTo>
                      <a:pt x="65" y="17"/>
                    </a:lnTo>
                    <a:lnTo>
                      <a:pt x="71" y="14"/>
                    </a:lnTo>
                    <a:lnTo>
                      <a:pt x="76" y="17"/>
                    </a:lnTo>
                    <a:lnTo>
                      <a:pt x="82" y="11"/>
                    </a:lnTo>
                    <a:lnTo>
                      <a:pt x="85" y="2"/>
                    </a:lnTo>
                    <a:lnTo>
                      <a:pt x="85" y="0"/>
                    </a:lnTo>
                    <a:lnTo>
                      <a:pt x="93" y="7"/>
                    </a:lnTo>
                    <a:lnTo>
                      <a:pt x="93" y="13"/>
                    </a:lnTo>
                    <a:lnTo>
                      <a:pt x="96" y="17"/>
                    </a:lnTo>
                    <a:lnTo>
                      <a:pt x="103" y="11"/>
                    </a:lnTo>
                    <a:lnTo>
                      <a:pt x="103" y="8"/>
                    </a:lnTo>
                    <a:lnTo>
                      <a:pt x="111" y="11"/>
                    </a:lnTo>
                    <a:lnTo>
                      <a:pt x="114" y="7"/>
                    </a:lnTo>
                    <a:lnTo>
                      <a:pt x="117" y="7"/>
                    </a:lnTo>
                    <a:lnTo>
                      <a:pt x="123" y="11"/>
                    </a:lnTo>
                    <a:lnTo>
                      <a:pt x="132" y="11"/>
                    </a:lnTo>
                    <a:lnTo>
                      <a:pt x="146" y="8"/>
                    </a:lnTo>
                    <a:lnTo>
                      <a:pt x="147" y="11"/>
                    </a:lnTo>
                    <a:lnTo>
                      <a:pt x="152" y="14"/>
                    </a:lnTo>
                    <a:lnTo>
                      <a:pt x="159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3" name="Freeform 1395">
                <a:extLst>
                  <a:ext uri="{FF2B5EF4-FFF2-40B4-BE49-F238E27FC236}">
                    <a16:creationId xmlns:a16="http://schemas.microsoft.com/office/drawing/2014/main" id="{9CEFAA17-87AC-9AD3-3216-AE82092A9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767"/>
                <a:ext cx="110" cy="80"/>
              </a:xfrm>
              <a:custGeom>
                <a:avLst/>
                <a:gdLst>
                  <a:gd name="T0" fmla="*/ 167 w 220"/>
                  <a:gd name="T1" fmla="*/ 8 h 162"/>
                  <a:gd name="T2" fmla="*/ 176 w 220"/>
                  <a:gd name="T3" fmla="*/ 14 h 162"/>
                  <a:gd name="T4" fmla="*/ 185 w 220"/>
                  <a:gd name="T5" fmla="*/ 14 h 162"/>
                  <a:gd name="T6" fmla="*/ 197 w 220"/>
                  <a:gd name="T7" fmla="*/ 17 h 162"/>
                  <a:gd name="T8" fmla="*/ 200 w 220"/>
                  <a:gd name="T9" fmla="*/ 26 h 162"/>
                  <a:gd name="T10" fmla="*/ 212 w 220"/>
                  <a:gd name="T11" fmla="*/ 38 h 162"/>
                  <a:gd name="T12" fmla="*/ 220 w 220"/>
                  <a:gd name="T13" fmla="*/ 51 h 162"/>
                  <a:gd name="T14" fmla="*/ 209 w 220"/>
                  <a:gd name="T15" fmla="*/ 51 h 162"/>
                  <a:gd name="T16" fmla="*/ 202 w 220"/>
                  <a:gd name="T17" fmla="*/ 51 h 162"/>
                  <a:gd name="T18" fmla="*/ 193 w 220"/>
                  <a:gd name="T19" fmla="*/ 55 h 162"/>
                  <a:gd name="T20" fmla="*/ 179 w 220"/>
                  <a:gd name="T21" fmla="*/ 66 h 162"/>
                  <a:gd name="T22" fmla="*/ 170 w 220"/>
                  <a:gd name="T23" fmla="*/ 79 h 162"/>
                  <a:gd name="T24" fmla="*/ 161 w 220"/>
                  <a:gd name="T25" fmla="*/ 81 h 162"/>
                  <a:gd name="T26" fmla="*/ 138 w 220"/>
                  <a:gd name="T27" fmla="*/ 81 h 162"/>
                  <a:gd name="T28" fmla="*/ 140 w 220"/>
                  <a:gd name="T29" fmla="*/ 84 h 162"/>
                  <a:gd name="T30" fmla="*/ 144 w 220"/>
                  <a:gd name="T31" fmla="*/ 108 h 162"/>
                  <a:gd name="T32" fmla="*/ 138 w 220"/>
                  <a:gd name="T33" fmla="*/ 111 h 162"/>
                  <a:gd name="T34" fmla="*/ 127 w 220"/>
                  <a:gd name="T35" fmla="*/ 111 h 162"/>
                  <a:gd name="T36" fmla="*/ 121 w 220"/>
                  <a:gd name="T37" fmla="*/ 125 h 162"/>
                  <a:gd name="T38" fmla="*/ 115 w 220"/>
                  <a:gd name="T39" fmla="*/ 116 h 162"/>
                  <a:gd name="T40" fmla="*/ 88 w 220"/>
                  <a:gd name="T41" fmla="*/ 130 h 162"/>
                  <a:gd name="T42" fmla="*/ 93 w 220"/>
                  <a:gd name="T43" fmla="*/ 142 h 162"/>
                  <a:gd name="T44" fmla="*/ 91 w 220"/>
                  <a:gd name="T45" fmla="*/ 152 h 162"/>
                  <a:gd name="T46" fmla="*/ 82 w 220"/>
                  <a:gd name="T47" fmla="*/ 152 h 162"/>
                  <a:gd name="T48" fmla="*/ 70 w 220"/>
                  <a:gd name="T49" fmla="*/ 157 h 162"/>
                  <a:gd name="T50" fmla="*/ 65 w 220"/>
                  <a:gd name="T51" fmla="*/ 160 h 162"/>
                  <a:gd name="T52" fmla="*/ 44 w 220"/>
                  <a:gd name="T53" fmla="*/ 154 h 162"/>
                  <a:gd name="T54" fmla="*/ 36 w 220"/>
                  <a:gd name="T55" fmla="*/ 162 h 162"/>
                  <a:gd name="T56" fmla="*/ 29 w 220"/>
                  <a:gd name="T57" fmla="*/ 149 h 162"/>
                  <a:gd name="T58" fmla="*/ 26 w 220"/>
                  <a:gd name="T59" fmla="*/ 142 h 162"/>
                  <a:gd name="T60" fmla="*/ 33 w 220"/>
                  <a:gd name="T61" fmla="*/ 136 h 162"/>
                  <a:gd name="T62" fmla="*/ 26 w 220"/>
                  <a:gd name="T63" fmla="*/ 128 h 162"/>
                  <a:gd name="T64" fmla="*/ 15 w 220"/>
                  <a:gd name="T65" fmla="*/ 122 h 162"/>
                  <a:gd name="T66" fmla="*/ 8 w 220"/>
                  <a:gd name="T67" fmla="*/ 110 h 162"/>
                  <a:gd name="T68" fmla="*/ 5 w 220"/>
                  <a:gd name="T69" fmla="*/ 102 h 162"/>
                  <a:gd name="T70" fmla="*/ 2 w 220"/>
                  <a:gd name="T71" fmla="*/ 87 h 162"/>
                  <a:gd name="T72" fmla="*/ 8 w 220"/>
                  <a:gd name="T73" fmla="*/ 76 h 162"/>
                  <a:gd name="T74" fmla="*/ 15 w 220"/>
                  <a:gd name="T75" fmla="*/ 69 h 162"/>
                  <a:gd name="T76" fmla="*/ 17 w 220"/>
                  <a:gd name="T77" fmla="*/ 55 h 162"/>
                  <a:gd name="T78" fmla="*/ 18 w 220"/>
                  <a:gd name="T79" fmla="*/ 43 h 162"/>
                  <a:gd name="T80" fmla="*/ 32 w 220"/>
                  <a:gd name="T81" fmla="*/ 42 h 162"/>
                  <a:gd name="T82" fmla="*/ 43 w 220"/>
                  <a:gd name="T83" fmla="*/ 43 h 162"/>
                  <a:gd name="T84" fmla="*/ 52 w 220"/>
                  <a:gd name="T85" fmla="*/ 17 h 162"/>
                  <a:gd name="T86" fmla="*/ 71 w 220"/>
                  <a:gd name="T87" fmla="*/ 14 h 162"/>
                  <a:gd name="T88" fmla="*/ 82 w 220"/>
                  <a:gd name="T89" fmla="*/ 11 h 162"/>
                  <a:gd name="T90" fmla="*/ 85 w 220"/>
                  <a:gd name="T91" fmla="*/ 0 h 162"/>
                  <a:gd name="T92" fmla="*/ 93 w 220"/>
                  <a:gd name="T93" fmla="*/ 13 h 162"/>
                  <a:gd name="T94" fmla="*/ 103 w 220"/>
                  <a:gd name="T95" fmla="*/ 11 h 162"/>
                  <a:gd name="T96" fmla="*/ 111 w 220"/>
                  <a:gd name="T97" fmla="*/ 11 h 162"/>
                  <a:gd name="T98" fmla="*/ 117 w 220"/>
                  <a:gd name="T99" fmla="*/ 7 h 162"/>
                  <a:gd name="T100" fmla="*/ 132 w 220"/>
                  <a:gd name="T101" fmla="*/ 11 h 162"/>
                  <a:gd name="T102" fmla="*/ 147 w 220"/>
                  <a:gd name="T103" fmla="*/ 11 h 162"/>
                  <a:gd name="T104" fmla="*/ 159 w 220"/>
                  <a:gd name="T105" fmla="*/ 16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0" h="162">
                    <a:moveTo>
                      <a:pt x="159" y="16"/>
                    </a:moveTo>
                    <a:lnTo>
                      <a:pt x="167" y="8"/>
                    </a:lnTo>
                    <a:lnTo>
                      <a:pt x="173" y="11"/>
                    </a:lnTo>
                    <a:lnTo>
                      <a:pt x="176" y="14"/>
                    </a:lnTo>
                    <a:lnTo>
                      <a:pt x="176" y="17"/>
                    </a:lnTo>
                    <a:lnTo>
                      <a:pt x="185" y="14"/>
                    </a:lnTo>
                    <a:lnTo>
                      <a:pt x="187" y="17"/>
                    </a:lnTo>
                    <a:lnTo>
                      <a:pt x="197" y="17"/>
                    </a:lnTo>
                    <a:lnTo>
                      <a:pt x="200" y="20"/>
                    </a:lnTo>
                    <a:lnTo>
                      <a:pt x="200" y="26"/>
                    </a:lnTo>
                    <a:lnTo>
                      <a:pt x="206" y="31"/>
                    </a:lnTo>
                    <a:lnTo>
                      <a:pt x="212" y="38"/>
                    </a:lnTo>
                    <a:lnTo>
                      <a:pt x="214" y="38"/>
                    </a:lnTo>
                    <a:lnTo>
                      <a:pt x="220" y="51"/>
                    </a:lnTo>
                    <a:lnTo>
                      <a:pt x="214" y="54"/>
                    </a:lnTo>
                    <a:lnTo>
                      <a:pt x="209" y="51"/>
                    </a:lnTo>
                    <a:lnTo>
                      <a:pt x="205" y="54"/>
                    </a:lnTo>
                    <a:lnTo>
                      <a:pt x="202" y="51"/>
                    </a:lnTo>
                    <a:lnTo>
                      <a:pt x="200" y="57"/>
                    </a:lnTo>
                    <a:lnTo>
                      <a:pt x="193" y="55"/>
                    </a:lnTo>
                    <a:lnTo>
                      <a:pt x="190" y="64"/>
                    </a:lnTo>
                    <a:lnTo>
                      <a:pt x="179" y="66"/>
                    </a:lnTo>
                    <a:lnTo>
                      <a:pt x="178" y="70"/>
                    </a:lnTo>
                    <a:lnTo>
                      <a:pt x="170" y="79"/>
                    </a:lnTo>
                    <a:lnTo>
                      <a:pt x="162" y="78"/>
                    </a:lnTo>
                    <a:lnTo>
                      <a:pt x="161" y="81"/>
                    </a:lnTo>
                    <a:lnTo>
                      <a:pt x="146" y="79"/>
                    </a:lnTo>
                    <a:lnTo>
                      <a:pt x="138" y="81"/>
                    </a:lnTo>
                    <a:lnTo>
                      <a:pt x="138" y="81"/>
                    </a:lnTo>
                    <a:lnTo>
                      <a:pt x="140" y="84"/>
                    </a:lnTo>
                    <a:lnTo>
                      <a:pt x="144" y="102"/>
                    </a:lnTo>
                    <a:lnTo>
                      <a:pt x="144" y="108"/>
                    </a:lnTo>
                    <a:lnTo>
                      <a:pt x="141" y="114"/>
                    </a:lnTo>
                    <a:lnTo>
                      <a:pt x="138" y="111"/>
                    </a:lnTo>
                    <a:lnTo>
                      <a:pt x="134" y="114"/>
                    </a:lnTo>
                    <a:lnTo>
                      <a:pt x="127" y="111"/>
                    </a:lnTo>
                    <a:lnTo>
                      <a:pt x="123" y="114"/>
                    </a:lnTo>
                    <a:lnTo>
                      <a:pt x="121" y="125"/>
                    </a:lnTo>
                    <a:lnTo>
                      <a:pt x="120" y="127"/>
                    </a:lnTo>
                    <a:lnTo>
                      <a:pt x="115" y="116"/>
                    </a:lnTo>
                    <a:lnTo>
                      <a:pt x="99" y="122"/>
                    </a:lnTo>
                    <a:lnTo>
                      <a:pt x="88" y="130"/>
                    </a:lnTo>
                    <a:lnTo>
                      <a:pt x="88" y="130"/>
                    </a:lnTo>
                    <a:lnTo>
                      <a:pt x="93" y="142"/>
                    </a:lnTo>
                    <a:lnTo>
                      <a:pt x="91" y="145"/>
                    </a:lnTo>
                    <a:lnTo>
                      <a:pt x="91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77" y="157"/>
                    </a:lnTo>
                    <a:lnTo>
                      <a:pt x="70" y="157"/>
                    </a:lnTo>
                    <a:lnTo>
                      <a:pt x="68" y="154"/>
                    </a:lnTo>
                    <a:lnTo>
                      <a:pt x="65" y="160"/>
                    </a:lnTo>
                    <a:lnTo>
                      <a:pt x="52" y="155"/>
                    </a:lnTo>
                    <a:lnTo>
                      <a:pt x="44" y="154"/>
                    </a:lnTo>
                    <a:lnTo>
                      <a:pt x="44" y="160"/>
                    </a:lnTo>
                    <a:lnTo>
                      <a:pt x="36" y="162"/>
                    </a:lnTo>
                    <a:lnTo>
                      <a:pt x="33" y="159"/>
                    </a:lnTo>
                    <a:lnTo>
                      <a:pt x="29" y="149"/>
                    </a:lnTo>
                    <a:lnTo>
                      <a:pt x="20" y="148"/>
                    </a:lnTo>
                    <a:lnTo>
                      <a:pt x="26" y="142"/>
                    </a:lnTo>
                    <a:lnTo>
                      <a:pt x="29" y="143"/>
                    </a:lnTo>
                    <a:lnTo>
                      <a:pt x="33" y="136"/>
                    </a:lnTo>
                    <a:lnTo>
                      <a:pt x="32" y="127"/>
                    </a:lnTo>
                    <a:lnTo>
                      <a:pt x="26" y="128"/>
                    </a:lnTo>
                    <a:lnTo>
                      <a:pt x="23" y="124"/>
                    </a:lnTo>
                    <a:lnTo>
                      <a:pt x="15" y="122"/>
                    </a:lnTo>
                    <a:lnTo>
                      <a:pt x="9" y="124"/>
                    </a:lnTo>
                    <a:lnTo>
                      <a:pt x="8" y="110"/>
                    </a:lnTo>
                    <a:lnTo>
                      <a:pt x="5" y="105"/>
                    </a:lnTo>
                    <a:lnTo>
                      <a:pt x="5" y="102"/>
                    </a:lnTo>
                    <a:lnTo>
                      <a:pt x="0" y="93"/>
                    </a:lnTo>
                    <a:lnTo>
                      <a:pt x="2" y="87"/>
                    </a:lnTo>
                    <a:lnTo>
                      <a:pt x="9" y="83"/>
                    </a:lnTo>
                    <a:lnTo>
                      <a:pt x="8" y="76"/>
                    </a:lnTo>
                    <a:lnTo>
                      <a:pt x="9" y="70"/>
                    </a:lnTo>
                    <a:lnTo>
                      <a:pt x="15" y="69"/>
                    </a:lnTo>
                    <a:lnTo>
                      <a:pt x="12" y="60"/>
                    </a:lnTo>
                    <a:lnTo>
                      <a:pt x="17" y="55"/>
                    </a:lnTo>
                    <a:lnTo>
                      <a:pt x="14" y="51"/>
                    </a:lnTo>
                    <a:lnTo>
                      <a:pt x="18" y="43"/>
                    </a:lnTo>
                    <a:lnTo>
                      <a:pt x="23" y="40"/>
                    </a:lnTo>
                    <a:lnTo>
                      <a:pt x="32" y="42"/>
                    </a:lnTo>
                    <a:lnTo>
                      <a:pt x="36" y="45"/>
                    </a:lnTo>
                    <a:lnTo>
                      <a:pt x="43" y="43"/>
                    </a:lnTo>
                    <a:lnTo>
                      <a:pt x="44" y="37"/>
                    </a:lnTo>
                    <a:lnTo>
                      <a:pt x="52" y="17"/>
                    </a:lnTo>
                    <a:lnTo>
                      <a:pt x="65" y="17"/>
                    </a:lnTo>
                    <a:lnTo>
                      <a:pt x="71" y="14"/>
                    </a:lnTo>
                    <a:lnTo>
                      <a:pt x="76" y="17"/>
                    </a:lnTo>
                    <a:lnTo>
                      <a:pt x="82" y="11"/>
                    </a:lnTo>
                    <a:lnTo>
                      <a:pt x="85" y="2"/>
                    </a:lnTo>
                    <a:lnTo>
                      <a:pt x="85" y="0"/>
                    </a:lnTo>
                    <a:lnTo>
                      <a:pt x="93" y="7"/>
                    </a:lnTo>
                    <a:lnTo>
                      <a:pt x="93" y="13"/>
                    </a:lnTo>
                    <a:lnTo>
                      <a:pt x="96" y="17"/>
                    </a:lnTo>
                    <a:lnTo>
                      <a:pt x="103" y="11"/>
                    </a:lnTo>
                    <a:lnTo>
                      <a:pt x="103" y="8"/>
                    </a:lnTo>
                    <a:lnTo>
                      <a:pt x="111" y="11"/>
                    </a:lnTo>
                    <a:lnTo>
                      <a:pt x="114" y="7"/>
                    </a:lnTo>
                    <a:lnTo>
                      <a:pt x="117" y="7"/>
                    </a:lnTo>
                    <a:lnTo>
                      <a:pt x="123" y="11"/>
                    </a:lnTo>
                    <a:lnTo>
                      <a:pt x="132" y="11"/>
                    </a:lnTo>
                    <a:lnTo>
                      <a:pt x="146" y="8"/>
                    </a:lnTo>
                    <a:lnTo>
                      <a:pt x="147" y="11"/>
                    </a:lnTo>
                    <a:lnTo>
                      <a:pt x="152" y="14"/>
                    </a:lnTo>
                    <a:lnTo>
                      <a:pt x="159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4" name="Freeform 1396">
                <a:extLst>
                  <a:ext uri="{FF2B5EF4-FFF2-40B4-BE49-F238E27FC236}">
                    <a16:creationId xmlns:a16="http://schemas.microsoft.com/office/drawing/2014/main" id="{37665444-E688-A84C-9C07-E10BE3AAC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815"/>
                <a:ext cx="102" cy="76"/>
              </a:xfrm>
              <a:custGeom>
                <a:avLst/>
                <a:gdLst>
                  <a:gd name="T0" fmla="*/ 91 w 203"/>
                  <a:gd name="T1" fmla="*/ 0 h 154"/>
                  <a:gd name="T2" fmla="*/ 78 w 203"/>
                  <a:gd name="T3" fmla="*/ 2 h 154"/>
                  <a:gd name="T4" fmla="*/ 63 w 203"/>
                  <a:gd name="T5" fmla="*/ 8 h 154"/>
                  <a:gd name="T6" fmla="*/ 51 w 203"/>
                  <a:gd name="T7" fmla="*/ 18 h 154"/>
                  <a:gd name="T8" fmla="*/ 63 w 203"/>
                  <a:gd name="T9" fmla="*/ 17 h 154"/>
                  <a:gd name="T10" fmla="*/ 78 w 203"/>
                  <a:gd name="T11" fmla="*/ 17 h 154"/>
                  <a:gd name="T12" fmla="*/ 72 w 203"/>
                  <a:gd name="T13" fmla="*/ 32 h 154"/>
                  <a:gd name="T14" fmla="*/ 53 w 203"/>
                  <a:gd name="T15" fmla="*/ 52 h 154"/>
                  <a:gd name="T16" fmla="*/ 39 w 203"/>
                  <a:gd name="T17" fmla="*/ 53 h 154"/>
                  <a:gd name="T18" fmla="*/ 33 w 203"/>
                  <a:gd name="T19" fmla="*/ 50 h 154"/>
                  <a:gd name="T20" fmla="*/ 30 w 203"/>
                  <a:gd name="T21" fmla="*/ 61 h 154"/>
                  <a:gd name="T22" fmla="*/ 21 w 203"/>
                  <a:gd name="T23" fmla="*/ 66 h 154"/>
                  <a:gd name="T24" fmla="*/ 15 w 203"/>
                  <a:gd name="T25" fmla="*/ 70 h 154"/>
                  <a:gd name="T26" fmla="*/ 1 w 203"/>
                  <a:gd name="T27" fmla="*/ 81 h 154"/>
                  <a:gd name="T28" fmla="*/ 0 w 203"/>
                  <a:gd name="T29" fmla="*/ 87 h 154"/>
                  <a:gd name="T30" fmla="*/ 16 w 203"/>
                  <a:gd name="T31" fmla="*/ 94 h 154"/>
                  <a:gd name="T32" fmla="*/ 25 w 203"/>
                  <a:gd name="T33" fmla="*/ 97 h 154"/>
                  <a:gd name="T34" fmla="*/ 31 w 203"/>
                  <a:gd name="T35" fmla="*/ 123 h 154"/>
                  <a:gd name="T36" fmla="*/ 41 w 203"/>
                  <a:gd name="T37" fmla="*/ 128 h 154"/>
                  <a:gd name="T38" fmla="*/ 54 w 203"/>
                  <a:gd name="T39" fmla="*/ 126 h 154"/>
                  <a:gd name="T40" fmla="*/ 66 w 203"/>
                  <a:gd name="T41" fmla="*/ 131 h 154"/>
                  <a:gd name="T42" fmla="*/ 75 w 203"/>
                  <a:gd name="T43" fmla="*/ 131 h 154"/>
                  <a:gd name="T44" fmla="*/ 86 w 203"/>
                  <a:gd name="T45" fmla="*/ 131 h 154"/>
                  <a:gd name="T46" fmla="*/ 97 w 203"/>
                  <a:gd name="T47" fmla="*/ 125 h 154"/>
                  <a:gd name="T48" fmla="*/ 104 w 203"/>
                  <a:gd name="T49" fmla="*/ 123 h 154"/>
                  <a:gd name="T50" fmla="*/ 121 w 203"/>
                  <a:gd name="T51" fmla="*/ 139 h 154"/>
                  <a:gd name="T52" fmla="*/ 139 w 203"/>
                  <a:gd name="T53" fmla="*/ 146 h 154"/>
                  <a:gd name="T54" fmla="*/ 144 w 203"/>
                  <a:gd name="T55" fmla="*/ 151 h 154"/>
                  <a:gd name="T56" fmla="*/ 154 w 203"/>
                  <a:gd name="T57" fmla="*/ 145 h 154"/>
                  <a:gd name="T58" fmla="*/ 160 w 203"/>
                  <a:gd name="T59" fmla="*/ 154 h 154"/>
                  <a:gd name="T60" fmla="*/ 177 w 203"/>
                  <a:gd name="T61" fmla="*/ 149 h 154"/>
                  <a:gd name="T62" fmla="*/ 185 w 203"/>
                  <a:gd name="T63" fmla="*/ 137 h 154"/>
                  <a:gd name="T64" fmla="*/ 192 w 203"/>
                  <a:gd name="T65" fmla="*/ 129 h 154"/>
                  <a:gd name="T66" fmla="*/ 198 w 203"/>
                  <a:gd name="T67" fmla="*/ 120 h 154"/>
                  <a:gd name="T68" fmla="*/ 203 w 203"/>
                  <a:gd name="T69" fmla="*/ 107 h 154"/>
                  <a:gd name="T70" fmla="*/ 183 w 203"/>
                  <a:gd name="T71" fmla="*/ 110 h 154"/>
                  <a:gd name="T72" fmla="*/ 191 w 203"/>
                  <a:gd name="T73" fmla="*/ 94 h 154"/>
                  <a:gd name="T74" fmla="*/ 179 w 203"/>
                  <a:gd name="T75" fmla="*/ 93 h 154"/>
                  <a:gd name="T76" fmla="*/ 176 w 203"/>
                  <a:gd name="T77" fmla="*/ 85 h 154"/>
                  <a:gd name="T78" fmla="*/ 173 w 203"/>
                  <a:gd name="T79" fmla="*/ 75 h 154"/>
                  <a:gd name="T80" fmla="*/ 173 w 203"/>
                  <a:gd name="T81" fmla="*/ 64 h 154"/>
                  <a:gd name="T82" fmla="*/ 168 w 203"/>
                  <a:gd name="T83" fmla="*/ 49 h 154"/>
                  <a:gd name="T84" fmla="*/ 151 w 203"/>
                  <a:gd name="T85" fmla="*/ 52 h 154"/>
                  <a:gd name="T86" fmla="*/ 142 w 203"/>
                  <a:gd name="T87" fmla="*/ 47 h 154"/>
                  <a:gd name="T88" fmla="*/ 132 w 203"/>
                  <a:gd name="T89" fmla="*/ 41 h 154"/>
                  <a:gd name="T90" fmla="*/ 110 w 203"/>
                  <a:gd name="T91" fmla="*/ 31 h 154"/>
                  <a:gd name="T92" fmla="*/ 104 w 203"/>
                  <a:gd name="T93" fmla="*/ 15 h 154"/>
                  <a:gd name="T94" fmla="*/ 104 w 203"/>
                  <a:gd name="T95" fmla="*/ 6 h 154"/>
                  <a:gd name="T96" fmla="*/ 97 w 203"/>
                  <a:gd name="T97" fmla="*/ 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3" h="154">
                    <a:moveTo>
                      <a:pt x="97" y="6"/>
                    </a:moveTo>
                    <a:lnTo>
                      <a:pt x="91" y="0"/>
                    </a:lnTo>
                    <a:lnTo>
                      <a:pt x="85" y="6"/>
                    </a:lnTo>
                    <a:lnTo>
                      <a:pt x="78" y="2"/>
                    </a:lnTo>
                    <a:lnTo>
                      <a:pt x="71" y="6"/>
                    </a:lnTo>
                    <a:lnTo>
                      <a:pt x="63" y="8"/>
                    </a:lnTo>
                    <a:lnTo>
                      <a:pt x="60" y="11"/>
                    </a:lnTo>
                    <a:lnTo>
                      <a:pt x="51" y="18"/>
                    </a:lnTo>
                    <a:lnTo>
                      <a:pt x="57" y="15"/>
                    </a:lnTo>
                    <a:lnTo>
                      <a:pt x="63" y="17"/>
                    </a:lnTo>
                    <a:lnTo>
                      <a:pt x="74" y="12"/>
                    </a:lnTo>
                    <a:lnTo>
                      <a:pt x="78" y="17"/>
                    </a:lnTo>
                    <a:lnTo>
                      <a:pt x="78" y="21"/>
                    </a:lnTo>
                    <a:lnTo>
                      <a:pt x="72" y="32"/>
                    </a:lnTo>
                    <a:lnTo>
                      <a:pt x="59" y="38"/>
                    </a:lnTo>
                    <a:lnTo>
                      <a:pt x="53" y="52"/>
                    </a:lnTo>
                    <a:lnTo>
                      <a:pt x="44" y="56"/>
                    </a:lnTo>
                    <a:lnTo>
                      <a:pt x="39" y="53"/>
                    </a:lnTo>
                    <a:lnTo>
                      <a:pt x="36" y="49"/>
                    </a:lnTo>
                    <a:lnTo>
                      <a:pt x="33" y="50"/>
                    </a:lnTo>
                    <a:lnTo>
                      <a:pt x="33" y="55"/>
                    </a:lnTo>
                    <a:lnTo>
                      <a:pt x="30" y="61"/>
                    </a:lnTo>
                    <a:lnTo>
                      <a:pt x="24" y="61"/>
                    </a:lnTo>
                    <a:lnTo>
                      <a:pt x="21" y="66"/>
                    </a:lnTo>
                    <a:lnTo>
                      <a:pt x="19" y="73"/>
                    </a:lnTo>
                    <a:lnTo>
                      <a:pt x="15" y="70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82"/>
                    </a:lnTo>
                    <a:lnTo>
                      <a:pt x="0" y="87"/>
                    </a:lnTo>
                    <a:lnTo>
                      <a:pt x="15" y="96"/>
                    </a:lnTo>
                    <a:lnTo>
                      <a:pt x="16" y="94"/>
                    </a:lnTo>
                    <a:lnTo>
                      <a:pt x="22" y="97"/>
                    </a:lnTo>
                    <a:lnTo>
                      <a:pt x="25" y="97"/>
                    </a:lnTo>
                    <a:lnTo>
                      <a:pt x="33" y="111"/>
                    </a:lnTo>
                    <a:lnTo>
                      <a:pt x="31" y="123"/>
                    </a:lnTo>
                    <a:lnTo>
                      <a:pt x="36" y="128"/>
                    </a:lnTo>
                    <a:lnTo>
                      <a:pt x="41" y="128"/>
                    </a:lnTo>
                    <a:lnTo>
                      <a:pt x="50" y="131"/>
                    </a:lnTo>
                    <a:lnTo>
                      <a:pt x="54" y="126"/>
                    </a:lnTo>
                    <a:lnTo>
                      <a:pt x="60" y="125"/>
                    </a:lnTo>
                    <a:lnTo>
                      <a:pt x="66" y="131"/>
                    </a:lnTo>
                    <a:lnTo>
                      <a:pt x="72" y="134"/>
                    </a:lnTo>
                    <a:lnTo>
                      <a:pt x="75" y="131"/>
                    </a:lnTo>
                    <a:lnTo>
                      <a:pt x="83" y="131"/>
                    </a:lnTo>
                    <a:lnTo>
                      <a:pt x="86" y="131"/>
                    </a:lnTo>
                    <a:lnTo>
                      <a:pt x="94" y="134"/>
                    </a:lnTo>
                    <a:lnTo>
                      <a:pt x="97" y="125"/>
                    </a:lnTo>
                    <a:lnTo>
                      <a:pt x="100" y="126"/>
                    </a:lnTo>
                    <a:lnTo>
                      <a:pt x="104" y="123"/>
                    </a:lnTo>
                    <a:lnTo>
                      <a:pt x="110" y="131"/>
                    </a:lnTo>
                    <a:lnTo>
                      <a:pt x="121" y="139"/>
                    </a:lnTo>
                    <a:lnTo>
                      <a:pt x="130" y="140"/>
                    </a:lnTo>
                    <a:lnTo>
                      <a:pt x="139" y="146"/>
                    </a:lnTo>
                    <a:lnTo>
                      <a:pt x="138" y="149"/>
                    </a:lnTo>
                    <a:lnTo>
                      <a:pt x="144" y="151"/>
                    </a:lnTo>
                    <a:lnTo>
                      <a:pt x="148" y="148"/>
                    </a:lnTo>
                    <a:lnTo>
                      <a:pt x="154" y="145"/>
                    </a:lnTo>
                    <a:lnTo>
                      <a:pt x="165" y="145"/>
                    </a:lnTo>
                    <a:lnTo>
                      <a:pt x="160" y="154"/>
                    </a:lnTo>
                    <a:lnTo>
                      <a:pt x="170" y="154"/>
                    </a:lnTo>
                    <a:lnTo>
                      <a:pt x="177" y="149"/>
                    </a:lnTo>
                    <a:lnTo>
                      <a:pt x="185" y="140"/>
                    </a:lnTo>
                    <a:lnTo>
                      <a:pt x="185" y="137"/>
                    </a:lnTo>
                    <a:lnTo>
                      <a:pt x="191" y="134"/>
                    </a:lnTo>
                    <a:lnTo>
                      <a:pt x="192" y="129"/>
                    </a:lnTo>
                    <a:lnTo>
                      <a:pt x="188" y="126"/>
                    </a:lnTo>
                    <a:lnTo>
                      <a:pt x="198" y="120"/>
                    </a:lnTo>
                    <a:lnTo>
                      <a:pt x="198" y="117"/>
                    </a:lnTo>
                    <a:lnTo>
                      <a:pt x="203" y="107"/>
                    </a:lnTo>
                    <a:lnTo>
                      <a:pt x="191" y="113"/>
                    </a:lnTo>
                    <a:lnTo>
                      <a:pt x="183" y="110"/>
                    </a:lnTo>
                    <a:lnTo>
                      <a:pt x="183" y="104"/>
                    </a:lnTo>
                    <a:lnTo>
                      <a:pt x="191" y="94"/>
                    </a:lnTo>
                    <a:lnTo>
                      <a:pt x="182" y="93"/>
                    </a:lnTo>
                    <a:lnTo>
                      <a:pt x="179" y="93"/>
                    </a:lnTo>
                    <a:lnTo>
                      <a:pt x="174" y="88"/>
                    </a:lnTo>
                    <a:lnTo>
                      <a:pt x="176" y="85"/>
                    </a:lnTo>
                    <a:lnTo>
                      <a:pt x="176" y="78"/>
                    </a:lnTo>
                    <a:lnTo>
                      <a:pt x="173" y="75"/>
                    </a:lnTo>
                    <a:lnTo>
                      <a:pt x="170" y="69"/>
                    </a:lnTo>
                    <a:lnTo>
                      <a:pt x="173" y="64"/>
                    </a:lnTo>
                    <a:lnTo>
                      <a:pt x="170" y="52"/>
                    </a:lnTo>
                    <a:lnTo>
                      <a:pt x="168" y="49"/>
                    </a:lnTo>
                    <a:lnTo>
                      <a:pt x="157" y="53"/>
                    </a:lnTo>
                    <a:lnTo>
                      <a:pt x="151" y="52"/>
                    </a:lnTo>
                    <a:lnTo>
                      <a:pt x="142" y="53"/>
                    </a:lnTo>
                    <a:lnTo>
                      <a:pt x="142" y="47"/>
                    </a:lnTo>
                    <a:lnTo>
                      <a:pt x="126" y="52"/>
                    </a:lnTo>
                    <a:lnTo>
                      <a:pt x="132" y="41"/>
                    </a:lnTo>
                    <a:lnTo>
                      <a:pt x="127" y="32"/>
                    </a:lnTo>
                    <a:lnTo>
                      <a:pt x="110" y="31"/>
                    </a:lnTo>
                    <a:lnTo>
                      <a:pt x="104" y="20"/>
                    </a:lnTo>
                    <a:lnTo>
                      <a:pt x="104" y="15"/>
                    </a:lnTo>
                    <a:lnTo>
                      <a:pt x="100" y="14"/>
                    </a:lnTo>
                    <a:lnTo>
                      <a:pt x="104" y="6"/>
                    </a:lnTo>
                    <a:lnTo>
                      <a:pt x="100" y="2"/>
                    </a:lnTo>
                    <a:lnTo>
                      <a:pt x="97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5" name="Freeform 1397">
                <a:extLst>
                  <a:ext uri="{FF2B5EF4-FFF2-40B4-BE49-F238E27FC236}">
                    <a16:creationId xmlns:a16="http://schemas.microsoft.com/office/drawing/2014/main" id="{C5936911-6C7B-AC29-C7ED-42D883B2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815"/>
                <a:ext cx="102" cy="76"/>
              </a:xfrm>
              <a:custGeom>
                <a:avLst/>
                <a:gdLst>
                  <a:gd name="T0" fmla="*/ 100 w 203"/>
                  <a:gd name="T1" fmla="*/ 2 h 154"/>
                  <a:gd name="T2" fmla="*/ 100 w 203"/>
                  <a:gd name="T3" fmla="*/ 14 h 154"/>
                  <a:gd name="T4" fmla="*/ 104 w 203"/>
                  <a:gd name="T5" fmla="*/ 20 h 154"/>
                  <a:gd name="T6" fmla="*/ 127 w 203"/>
                  <a:gd name="T7" fmla="*/ 32 h 154"/>
                  <a:gd name="T8" fmla="*/ 126 w 203"/>
                  <a:gd name="T9" fmla="*/ 52 h 154"/>
                  <a:gd name="T10" fmla="*/ 142 w 203"/>
                  <a:gd name="T11" fmla="*/ 53 h 154"/>
                  <a:gd name="T12" fmla="*/ 157 w 203"/>
                  <a:gd name="T13" fmla="*/ 53 h 154"/>
                  <a:gd name="T14" fmla="*/ 170 w 203"/>
                  <a:gd name="T15" fmla="*/ 52 h 154"/>
                  <a:gd name="T16" fmla="*/ 170 w 203"/>
                  <a:gd name="T17" fmla="*/ 69 h 154"/>
                  <a:gd name="T18" fmla="*/ 176 w 203"/>
                  <a:gd name="T19" fmla="*/ 78 h 154"/>
                  <a:gd name="T20" fmla="*/ 174 w 203"/>
                  <a:gd name="T21" fmla="*/ 88 h 154"/>
                  <a:gd name="T22" fmla="*/ 182 w 203"/>
                  <a:gd name="T23" fmla="*/ 93 h 154"/>
                  <a:gd name="T24" fmla="*/ 183 w 203"/>
                  <a:gd name="T25" fmla="*/ 104 h 154"/>
                  <a:gd name="T26" fmla="*/ 191 w 203"/>
                  <a:gd name="T27" fmla="*/ 113 h 154"/>
                  <a:gd name="T28" fmla="*/ 198 w 203"/>
                  <a:gd name="T29" fmla="*/ 117 h 154"/>
                  <a:gd name="T30" fmla="*/ 188 w 203"/>
                  <a:gd name="T31" fmla="*/ 126 h 154"/>
                  <a:gd name="T32" fmla="*/ 191 w 203"/>
                  <a:gd name="T33" fmla="*/ 134 h 154"/>
                  <a:gd name="T34" fmla="*/ 185 w 203"/>
                  <a:gd name="T35" fmla="*/ 140 h 154"/>
                  <a:gd name="T36" fmla="*/ 170 w 203"/>
                  <a:gd name="T37" fmla="*/ 154 h 154"/>
                  <a:gd name="T38" fmla="*/ 165 w 203"/>
                  <a:gd name="T39" fmla="*/ 145 h 154"/>
                  <a:gd name="T40" fmla="*/ 148 w 203"/>
                  <a:gd name="T41" fmla="*/ 148 h 154"/>
                  <a:gd name="T42" fmla="*/ 138 w 203"/>
                  <a:gd name="T43" fmla="*/ 149 h 154"/>
                  <a:gd name="T44" fmla="*/ 130 w 203"/>
                  <a:gd name="T45" fmla="*/ 140 h 154"/>
                  <a:gd name="T46" fmla="*/ 110 w 203"/>
                  <a:gd name="T47" fmla="*/ 131 h 154"/>
                  <a:gd name="T48" fmla="*/ 100 w 203"/>
                  <a:gd name="T49" fmla="*/ 126 h 154"/>
                  <a:gd name="T50" fmla="*/ 94 w 203"/>
                  <a:gd name="T51" fmla="*/ 134 h 154"/>
                  <a:gd name="T52" fmla="*/ 83 w 203"/>
                  <a:gd name="T53" fmla="*/ 131 h 154"/>
                  <a:gd name="T54" fmla="*/ 72 w 203"/>
                  <a:gd name="T55" fmla="*/ 134 h 154"/>
                  <a:gd name="T56" fmla="*/ 60 w 203"/>
                  <a:gd name="T57" fmla="*/ 125 h 154"/>
                  <a:gd name="T58" fmla="*/ 50 w 203"/>
                  <a:gd name="T59" fmla="*/ 131 h 154"/>
                  <a:gd name="T60" fmla="*/ 36 w 203"/>
                  <a:gd name="T61" fmla="*/ 128 h 154"/>
                  <a:gd name="T62" fmla="*/ 33 w 203"/>
                  <a:gd name="T63" fmla="*/ 111 h 154"/>
                  <a:gd name="T64" fmla="*/ 22 w 203"/>
                  <a:gd name="T65" fmla="*/ 97 h 154"/>
                  <a:gd name="T66" fmla="*/ 15 w 203"/>
                  <a:gd name="T67" fmla="*/ 96 h 154"/>
                  <a:gd name="T68" fmla="*/ 1 w 203"/>
                  <a:gd name="T69" fmla="*/ 82 h 154"/>
                  <a:gd name="T70" fmla="*/ 4 w 203"/>
                  <a:gd name="T71" fmla="*/ 82 h 154"/>
                  <a:gd name="T72" fmla="*/ 19 w 203"/>
                  <a:gd name="T73" fmla="*/ 73 h 154"/>
                  <a:gd name="T74" fmla="*/ 24 w 203"/>
                  <a:gd name="T75" fmla="*/ 61 h 154"/>
                  <a:gd name="T76" fmla="*/ 33 w 203"/>
                  <a:gd name="T77" fmla="*/ 55 h 154"/>
                  <a:gd name="T78" fmla="*/ 36 w 203"/>
                  <a:gd name="T79" fmla="*/ 49 h 154"/>
                  <a:gd name="T80" fmla="*/ 44 w 203"/>
                  <a:gd name="T81" fmla="*/ 56 h 154"/>
                  <a:gd name="T82" fmla="*/ 59 w 203"/>
                  <a:gd name="T83" fmla="*/ 38 h 154"/>
                  <a:gd name="T84" fmla="*/ 78 w 203"/>
                  <a:gd name="T85" fmla="*/ 21 h 154"/>
                  <a:gd name="T86" fmla="*/ 74 w 203"/>
                  <a:gd name="T87" fmla="*/ 12 h 154"/>
                  <a:gd name="T88" fmla="*/ 57 w 203"/>
                  <a:gd name="T89" fmla="*/ 15 h 154"/>
                  <a:gd name="T90" fmla="*/ 60 w 203"/>
                  <a:gd name="T91" fmla="*/ 11 h 154"/>
                  <a:gd name="T92" fmla="*/ 71 w 203"/>
                  <a:gd name="T93" fmla="*/ 6 h 154"/>
                  <a:gd name="T94" fmla="*/ 85 w 203"/>
                  <a:gd name="T95" fmla="*/ 6 h 154"/>
                  <a:gd name="T96" fmla="*/ 97 w 203"/>
                  <a:gd name="T97" fmla="*/ 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3" h="154">
                    <a:moveTo>
                      <a:pt x="97" y="6"/>
                    </a:moveTo>
                    <a:lnTo>
                      <a:pt x="100" y="2"/>
                    </a:lnTo>
                    <a:lnTo>
                      <a:pt x="104" y="6"/>
                    </a:lnTo>
                    <a:lnTo>
                      <a:pt x="100" y="14"/>
                    </a:lnTo>
                    <a:lnTo>
                      <a:pt x="104" y="15"/>
                    </a:lnTo>
                    <a:lnTo>
                      <a:pt x="104" y="20"/>
                    </a:lnTo>
                    <a:lnTo>
                      <a:pt x="110" y="31"/>
                    </a:lnTo>
                    <a:lnTo>
                      <a:pt x="127" y="32"/>
                    </a:lnTo>
                    <a:lnTo>
                      <a:pt x="132" y="41"/>
                    </a:lnTo>
                    <a:lnTo>
                      <a:pt x="126" y="52"/>
                    </a:lnTo>
                    <a:lnTo>
                      <a:pt x="142" y="47"/>
                    </a:lnTo>
                    <a:lnTo>
                      <a:pt x="142" y="53"/>
                    </a:lnTo>
                    <a:lnTo>
                      <a:pt x="151" y="52"/>
                    </a:lnTo>
                    <a:lnTo>
                      <a:pt x="157" y="53"/>
                    </a:lnTo>
                    <a:lnTo>
                      <a:pt x="168" y="49"/>
                    </a:lnTo>
                    <a:lnTo>
                      <a:pt x="170" y="52"/>
                    </a:lnTo>
                    <a:lnTo>
                      <a:pt x="173" y="64"/>
                    </a:lnTo>
                    <a:lnTo>
                      <a:pt x="170" y="69"/>
                    </a:lnTo>
                    <a:lnTo>
                      <a:pt x="173" y="75"/>
                    </a:lnTo>
                    <a:lnTo>
                      <a:pt x="176" y="78"/>
                    </a:lnTo>
                    <a:lnTo>
                      <a:pt x="176" y="85"/>
                    </a:lnTo>
                    <a:lnTo>
                      <a:pt x="174" y="88"/>
                    </a:lnTo>
                    <a:lnTo>
                      <a:pt x="179" y="93"/>
                    </a:lnTo>
                    <a:lnTo>
                      <a:pt x="182" y="93"/>
                    </a:lnTo>
                    <a:lnTo>
                      <a:pt x="191" y="94"/>
                    </a:lnTo>
                    <a:lnTo>
                      <a:pt x="183" y="104"/>
                    </a:lnTo>
                    <a:lnTo>
                      <a:pt x="183" y="110"/>
                    </a:lnTo>
                    <a:lnTo>
                      <a:pt x="191" y="113"/>
                    </a:lnTo>
                    <a:lnTo>
                      <a:pt x="203" y="107"/>
                    </a:lnTo>
                    <a:lnTo>
                      <a:pt x="198" y="117"/>
                    </a:lnTo>
                    <a:lnTo>
                      <a:pt x="198" y="120"/>
                    </a:lnTo>
                    <a:lnTo>
                      <a:pt x="188" y="126"/>
                    </a:lnTo>
                    <a:lnTo>
                      <a:pt x="192" y="129"/>
                    </a:lnTo>
                    <a:lnTo>
                      <a:pt x="191" y="134"/>
                    </a:lnTo>
                    <a:lnTo>
                      <a:pt x="185" y="137"/>
                    </a:lnTo>
                    <a:lnTo>
                      <a:pt x="185" y="140"/>
                    </a:lnTo>
                    <a:lnTo>
                      <a:pt x="177" y="149"/>
                    </a:lnTo>
                    <a:lnTo>
                      <a:pt x="170" y="154"/>
                    </a:lnTo>
                    <a:lnTo>
                      <a:pt x="160" y="154"/>
                    </a:lnTo>
                    <a:lnTo>
                      <a:pt x="165" y="145"/>
                    </a:lnTo>
                    <a:lnTo>
                      <a:pt x="154" y="145"/>
                    </a:lnTo>
                    <a:lnTo>
                      <a:pt x="148" y="148"/>
                    </a:lnTo>
                    <a:lnTo>
                      <a:pt x="144" y="151"/>
                    </a:lnTo>
                    <a:lnTo>
                      <a:pt x="138" y="149"/>
                    </a:lnTo>
                    <a:lnTo>
                      <a:pt x="139" y="146"/>
                    </a:lnTo>
                    <a:lnTo>
                      <a:pt x="130" y="140"/>
                    </a:lnTo>
                    <a:lnTo>
                      <a:pt x="121" y="139"/>
                    </a:lnTo>
                    <a:lnTo>
                      <a:pt x="110" y="131"/>
                    </a:lnTo>
                    <a:lnTo>
                      <a:pt x="104" y="123"/>
                    </a:lnTo>
                    <a:lnTo>
                      <a:pt x="100" y="126"/>
                    </a:lnTo>
                    <a:lnTo>
                      <a:pt x="97" y="125"/>
                    </a:lnTo>
                    <a:lnTo>
                      <a:pt x="94" y="134"/>
                    </a:lnTo>
                    <a:lnTo>
                      <a:pt x="86" y="131"/>
                    </a:lnTo>
                    <a:lnTo>
                      <a:pt x="83" y="131"/>
                    </a:lnTo>
                    <a:lnTo>
                      <a:pt x="75" y="131"/>
                    </a:lnTo>
                    <a:lnTo>
                      <a:pt x="72" y="134"/>
                    </a:lnTo>
                    <a:lnTo>
                      <a:pt x="66" y="131"/>
                    </a:lnTo>
                    <a:lnTo>
                      <a:pt x="60" y="125"/>
                    </a:lnTo>
                    <a:lnTo>
                      <a:pt x="54" y="126"/>
                    </a:lnTo>
                    <a:lnTo>
                      <a:pt x="50" y="131"/>
                    </a:lnTo>
                    <a:lnTo>
                      <a:pt x="41" y="128"/>
                    </a:lnTo>
                    <a:lnTo>
                      <a:pt x="36" y="128"/>
                    </a:lnTo>
                    <a:lnTo>
                      <a:pt x="31" y="123"/>
                    </a:lnTo>
                    <a:lnTo>
                      <a:pt x="33" y="111"/>
                    </a:lnTo>
                    <a:lnTo>
                      <a:pt x="25" y="97"/>
                    </a:lnTo>
                    <a:lnTo>
                      <a:pt x="22" y="97"/>
                    </a:lnTo>
                    <a:lnTo>
                      <a:pt x="16" y="94"/>
                    </a:lnTo>
                    <a:lnTo>
                      <a:pt x="15" y="96"/>
                    </a:lnTo>
                    <a:lnTo>
                      <a:pt x="0" y="87"/>
                    </a:lnTo>
                    <a:lnTo>
                      <a:pt x="1" y="82"/>
                    </a:lnTo>
                    <a:lnTo>
                      <a:pt x="1" y="81"/>
                    </a:lnTo>
                    <a:lnTo>
                      <a:pt x="4" y="82"/>
                    </a:lnTo>
                    <a:lnTo>
                      <a:pt x="15" y="70"/>
                    </a:lnTo>
                    <a:lnTo>
                      <a:pt x="19" y="73"/>
                    </a:lnTo>
                    <a:lnTo>
                      <a:pt x="21" y="66"/>
                    </a:lnTo>
                    <a:lnTo>
                      <a:pt x="24" y="61"/>
                    </a:lnTo>
                    <a:lnTo>
                      <a:pt x="30" y="61"/>
                    </a:lnTo>
                    <a:lnTo>
                      <a:pt x="33" y="55"/>
                    </a:lnTo>
                    <a:lnTo>
                      <a:pt x="33" y="50"/>
                    </a:lnTo>
                    <a:lnTo>
                      <a:pt x="36" y="49"/>
                    </a:lnTo>
                    <a:lnTo>
                      <a:pt x="39" y="53"/>
                    </a:lnTo>
                    <a:lnTo>
                      <a:pt x="44" y="56"/>
                    </a:lnTo>
                    <a:lnTo>
                      <a:pt x="53" y="52"/>
                    </a:lnTo>
                    <a:lnTo>
                      <a:pt x="59" y="38"/>
                    </a:lnTo>
                    <a:lnTo>
                      <a:pt x="72" y="32"/>
                    </a:lnTo>
                    <a:lnTo>
                      <a:pt x="78" y="21"/>
                    </a:lnTo>
                    <a:lnTo>
                      <a:pt x="78" y="17"/>
                    </a:lnTo>
                    <a:lnTo>
                      <a:pt x="74" y="12"/>
                    </a:lnTo>
                    <a:lnTo>
                      <a:pt x="63" y="17"/>
                    </a:lnTo>
                    <a:lnTo>
                      <a:pt x="57" y="15"/>
                    </a:lnTo>
                    <a:lnTo>
                      <a:pt x="51" y="18"/>
                    </a:lnTo>
                    <a:lnTo>
                      <a:pt x="60" y="11"/>
                    </a:lnTo>
                    <a:lnTo>
                      <a:pt x="63" y="8"/>
                    </a:lnTo>
                    <a:lnTo>
                      <a:pt x="71" y="6"/>
                    </a:lnTo>
                    <a:lnTo>
                      <a:pt x="78" y="2"/>
                    </a:lnTo>
                    <a:lnTo>
                      <a:pt x="85" y="6"/>
                    </a:lnTo>
                    <a:lnTo>
                      <a:pt x="91" y="0"/>
                    </a:lnTo>
                    <a:lnTo>
                      <a:pt x="97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6" name="Freeform 1398">
                <a:extLst>
                  <a:ext uri="{FF2B5EF4-FFF2-40B4-BE49-F238E27FC236}">
                    <a16:creationId xmlns:a16="http://schemas.microsoft.com/office/drawing/2014/main" id="{F780266F-8222-80FC-85DD-57C27A89C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815"/>
                <a:ext cx="102" cy="76"/>
              </a:xfrm>
              <a:custGeom>
                <a:avLst/>
                <a:gdLst>
                  <a:gd name="T0" fmla="*/ 100 w 203"/>
                  <a:gd name="T1" fmla="*/ 2 h 154"/>
                  <a:gd name="T2" fmla="*/ 100 w 203"/>
                  <a:gd name="T3" fmla="*/ 14 h 154"/>
                  <a:gd name="T4" fmla="*/ 104 w 203"/>
                  <a:gd name="T5" fmla="*/ 20 h 154"/>
                  <a:gd name="T6" fmla="*/ 127 w 203"/>
                  <a:gd name="T7" fmla="*/ 32 h 154"/>
                  <a:gd name="T8" fmla="*/ 126 w 203"/>
                  <a:gd name="T9" fmla="*/ 52 h 154"/>
                  <a:gd name="T10" fmla="*/ 142 w 203"/>
                  <a:gd name="T11" fmla="*/ 53 h 154"/>
                  <a:gd name="T12" fmla="*/ 157 w 203"/>
                  <a:gd name="T13" fmla="*/ 53 h 154"/>
                  <a:gd name="T14" fmla="*/ 170 w 203"/>
                  <a:gd name="T15" fmla="*/ 52 h 154"/>
                  <a:gd name="T16" fmla="*/ 170 w 203"/>
                  <a:gd name="T17" fmla="*/ 69 h 154"/>
                  <a:gd name="T18" fmla="*/ 176 w 203"/>
                  <a:gd name="T19" fmla="*/ 78 h 154"/>
                  <a:gd name="T20" fmla="*/ 174 w 203"/>
                  <a:gd name="T21" fmla="*/ 88 h 154"/>
                  <a:gd name="T22" fmla="*/ 182 w 203"/>
                  <a:gd name="T23" fmla="*/ 93 h 154"/>
                  <a:gd name="T24" fmla="*/ 183 w 203"/>
                  <a:gd name="T25" fmla="*/ 104 h 154"/>
                  <a:gd name="T26" fmla="*/ 191 w 203"/>
                  <a:gd name="T27" fmla="*/ 113 h 154"/>
                  <a:gd name="T28" fmla="*/ 198 w 203"/>
                  <a:gd name="T29" fmla="*/ 117 h 154"/>
                  <a:gd name="T30" fmla="*/ 188 w 203"/>
                  <a:gd name="T31" fmla="*/ 126 h 154"/>
                  <a:gd name="T32" fmla="*/ 191 w 203"/>
                  <a:gd name="T33" fmla="*/ 134 h 154"/>
                  <a:gd name="T34" fmla="*/ 185 w 203"/>
                  <a:gd name="T35" fmla="*/ 140 h 154"/>
                  <a:gd name="T36" fmla="*/ 170 w 203"/>
                  <a:gd name="T37" fmla="*/ 154 h 154"/>
                  <a:gd name="T38" fmla="*/ 165 w 203"/>
                  <a:gd name="T39" fmla="*/ 145 h 154"/>
                  <a:gd name="T40" fmla="*/ 148 w 203"/>
                  <a:gd name="T41" fmla="*/ 148 h 154"/>
                  <a:gd name="T42" fmla="*/ 138 w 203"/>
                  <a:gd name="T43" fmla="*/ 149 h 154"/>
                  <a:gd name="T44" fmla="*/ 130 w 203"/>
                  <a:gd name="T45" fmla="*/ 140 h 154"/>
                  <a:gd name="T46" fmla="*/ 110 w 203"/>
                  <a:gd name="T47" fmla="*/ 131 h 154"/>
                  <a:gd name="T48" fmla="*/ 100 w 203"/>
                  <a:gd name="T49" fmla="*/ 126 h 154"/>
                  <a:gd name="T50" fmla="*/ 94 w 203"/>
                  <a:gd name="T51" fmla="*/ 134 h 154"/>
                  <a:gd name="T52" fmla="*/ 83 w 203"/>
                  <a:gd name="T53" fmla="*/ 131 h 154"/>
                  <a:gd name="T54" fmla="*/ 72 w 203"/>
                  <a:gd name="T55" fmla="*/ 134 h 154"/>
                  <a:gd name="T56" fmla="*/ 60 w 203"/>
                  <a:gd name="T57" fmla="*/ 125 h 154"/>
                  <a:gd name="T58" fmla="*/ 50 w 203"/>
                  <a:gd name="T59" fmla="*/ 131 h 154"/>
                  <a:gd name="T60" fmla="*/ 36 w 203"/>
                  <a:gd name="T61" fmla="*/ 128 h 154"/>
                  <a:gd name="T62" fmla="*/ 33 w 203"/>
                  <a:gd name="T63" fmla="*/ 111 h 154"/>
                  <a:gd name="T64" fmla="*/ 22 w 203"/>
                  <a:gd name="T65" fmla="*/ 97 h 154"/>
                  <a:gd name="T66" fmla="*/ 15 w 203"/>
                  <a:gd name="T67" fmla="*/ 96 h 154"/>
                  <a:gd name="T68" fmla="*/ 1 w 203"/>
                  <a:gd name="T69" fmla="*/ 82 h 154"/>
                  <a:gd name="T70" fmla="*/ 4 w 203"/>
                  <a:gd name="T71" fmla="*/ 82 h 154"/>
                  <a:gd name="T72" fmla="*/ 19 w 203"/>
                  <a:gd name="T73" fmla="*/ 73 h 154"/>
                  <a:gd name="T74" fmla="*/ 24 w 203"/>
                  <a:gd name="T75" fmla="*/ 61 h 154"/>
                  <a:gd name="T76" fmla="*/ 33 w 203"/>
                  <a:gd name="T77" fmla="*/ 55 h 154"/>
                  <a:gd name="T78" fmla="*/ 36 w 203"/>
                  <a:gd name="T79" fmla="*/ 49 h 154"/>
                  <a:gd name="T80" fmla="*/ 44 w 203"/>
                  <a:gd name="T81" fmla="*/ 56 h 154"/>
                  <a:gd name="T82" fmla="*/ 59 w 203"/>
                  <a:gd name="T83" fmla="*/ 38 h 154"/>
                  <a:gd name="T84" fmla="*/ 78 w 203"/>
                  <a:gd name="T85" fmla="*/ 21 h 154"/>
                  <a:gd name="T86" fmla="*/ 74 w 203"/>
                  <a:gd name="T87" fmla="*/ 12 h 154"/>
                  <a:gd name="T88" fmla="*/ 57 w 203"/>
                  <a:gd name="T89" fmla="*/ 15 h 154"/>
                  <a:gd name="T90" fmla="*/ 60 w 203"/>
                  <a:gd name="T91" fmla="*/ 11 h 154"/>
                  <a:gd name="T92" fmla="*/ 71 w 203"/>
                  <a:gd name="T93" fmla="*/ 6 h 154"/>
                  <a:gd name="T94" fmla="*/ 85 w 203"/>
                  <a:gd name="T95" fmla="*/ 6 h 154"/>
                  <a:gd name="T96" fmla="*/ 97 w 203"/>
                  <a:gd name="T97" fmla="*/ 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3" h="154">
                    <a:moveTo>
                      <a:pt x="97" y="6"/>
                    </a:moveTo>
                    <a:lnTo>
                      <a:pt x="100" y="2"/>
                    </a:lnTo>
                    <a:lnTo>
                      <a:pt x="104" y="6"/>
                    </a:lnTo>
                    <a:lnTo>
                      <a:pt x="100" y="14"/>
                    </a:lnTo>
                    <a:lnTo>
                      <a:pt x="104" y="15"/>
                    </a:lnTo>
                    <a:lnTo>
                      <a:pt x="104" y="20"/>
                    </a:lnTo>
                    <a:lnTo>
                      <a:pt x="110" y="31"/>
                    </a:lnTo>
                    <a:lnTo>
                      <a:pt x="127" y="32"/>
                    </a:lnTo>
                    <a:lnTo>
                      <a:pt x="132" y="41"/>
                    </a:lnTo>
                    <a:lnTo>
                      <a:pt x="126" y="52"/>
                    </a:lnTo>
                    <a:lnTo>
                      <a:pt x="142" y="47"/>
                    </a:lnTo>
                    <a:lnTo>
                      <a:pt x="142" y="53"/>
                    </a:lnTo>
                    <a:lnTo>
                      <a:pt x="151" y="52"/>
                    </a:lnTo>
                    <a:lnTo>
                      <a:pt x="157" y="53"/>
                    </a:lnTo>
                    <a:lnTo>
                      <a:pt x="168" y="49"/>
                    </a:lnTo>
                    <a:lnTo>
                      <a:pt x="170" y="52"/>
                    </a:lnTo>
                    <a:lnTo>
                      <a:pt x="173" y="64"/>
                    </a:lnTo>
                    <a:lnTo>
                      <a:pt x="170" y="69"/>
                    </a:lnTo>
                    <a:lnTo>
                      <a:pt x="173" y="75"/>
                    </a:lnTo>
                    <a:lnTo>
                      <a:pt x="176" y="78"/>
                    </a:lnTo>
                    <a:lnTo>
                      <a:pt x="176" y="85"/>
                    </a:lnTo>
                    <a:lnTo>
                      <a:pt x="174" y="88"/>
                    </a:lnTo>
                    <a:lnTo>
                      <a:pt x="179" y="93"/>
                    </a:lnTo>
                    <a:lnTo>
                      <a:pt x="182" y="93"/>
                    </a:lnTo>
                    <a:lnTo>
                      <a:pt x="191" y="94"/>
                    </a:lnTo>
                    <a:lnTo>
                      <a:pt x="183" y="104"/>
                    </a:lnTo>
                    <a:lnTo>
                      <a:pt x="183" y="110"/>
                    </a:lnTo>
                    <a:lnTo>
                      <a:pt x="191" y="113"/>
                    </a:lnTo>
                    <a:lnTo>
                      <a:pt x="203" y="107"/>
                    </a:lnTo>
                    <a:lnTo>
                      <a:pt x="198" y="117"/>
                    </a:lnTo>
                    <a:lnTo>
                      <a:pt x="198" y="120"/>
                    </a:lnTo>
                    <a:lnTo>
                      <a:pt x="188" y="126"/>
                    </a:lnTo>
                    <a:lnTo>
                      <a:pt x="192" y="129"/>
                    </a:lnTo>
                    <a:lnTo>
                      <a:pt x="191" y="134"/>
                    </a:lnTo>
                    <a:lnTo>
                      <a:pt x="185" y="137"/>
                    </a:lnTo>
                    <a:lnTo>
                      <a:pt x="185" y="140"/>
                    </a:lnTo>
                    <a:lnTo>
                      <a:pt x="177" y="149"/>
                    </a:lnTo>
                    <a:lnTo>
                      <a:pt x="170" y="154"/>
                    </a:lnTo>
                    <a:lnTo>
                      <a:pt x="160" y="154"/>
                    </a:lnTo>
                    <a:lnTo>
                      <a:pt x="165" y="145"/>
                    </a:lnTo>
                    <a:lnTo>
                      <a:pt x="154" y="145"/>
                    </a:lnTo>
                    <a:lnTo>
                      <a:pt x="148" y="148"/>
                    </a:lnTo>
                    <a:lnTo>
                      <a:pt x="144" y="151"/>
                    </a:lnTo>
                    <a:lnTo>
                      <a:pt x="138" y="149"/>
                    </a:lnTo>
                    <a:lnTo>
                      <a:pt x="139" y="146"/>
                    </a:lnTo>
                    <a:lnTo>
                      <a:pt x="130" y="140"/>
                    </a:lnTo>
                    <a:lnTo>
                      <a:pt x="121" y="139"/>
                    </a:lnTo>
                    <a:lnTo>
                      <a:pt x="110" y="131"/>
                    </a:lnTo>
                    <a:lnTo>
                      <a:pt x="104" y="123"/>
                    </a:lnTo>
                    <a:lnTo>
                      <a:pt x="100" y="126"/>
                    </a:lnTo>
                    <a:lnTo>
                      <a:pt x="97" y="125"/>
                    </a:lnTo>
                    <a:lnTo>
                      <a:pt x="94" y="134"/>
                    </a:lnTo>
                    <a:lnTo>
                      <a:pt x="86" y="131"/>
                    </a:lnTo>
                    <a:lnTo>
                      <a:pt x="83" y="131"/>
                    </a:lnTo>
                    <a:lnTo>
                      <a:pt x="75" y="131"/>
                    </a:lnTo>
                    <a:lnTo>
                      <a:pt x="72" y="134"/>
                    </a:lnTo>
                    <a:lnTo>
                      <a:pt x="66" y="131"/>
                    </a:lnTo>
                    <a:lnTo>
                      <a:pt x="60" y="125"/>
                    </a:lnTo>
                    <a:lnTo>
                      <a:pt x="54" y="126"/>
                    </a:lnTo>
                    <a:lnTo>
                      <a:pt x="50" y="131"/>
                    </a:lnTo>
                    <a:lnTo>
                      <a:pt x="41" y="128"/>
                    </a:lnTo>
                    <a:lnTo>
                      <a:pt x="36" y="128"/>
                    </a:lnTo>
                    <a:lnTo>
                      <a:pt x="31" y="123"/>
                    </a:lnTo>
                    <a:lnTo>
                      <a:pt x="33" y="111"/>
                    </a:lnTo>
                    <a:lnTo>
                      <a:pt x="25" y="97"/>
                    </a:lnTo>
                    <a:lnTo>
                      <a:pt x="22" y="97"/>
                    </a:lnTo>
                    <a:lnTo>
                      <a:pt x="16" y="94"/>
                    </a:lnTo>
                    <a:lnTo>
                      <a:pt x="15" y="96"/>
                    </a:lnTo>
                    <a:lnTo>
                      <a:pt x="0" y="87"/>
                    </a:lnTo>
                    <a:lnTo>
                      <a:pt x="1" y="82"/>
                    </a:lnTo>
                    <a:lnTo>
                      <a:pt x="1" y="81"/>
                    </a:lnTo>
                    <a:lnTo>
                      <a:pt x="4" y="82"/>
                    </a:lnTo>
                    <a:lnTo>
                      <a:pt x="15" y="70"/>
                    </a:lnTo>
                    <a:lnTo>
                      <a:pt x="19" y="73"/>
                    </a:lnTo>
                    <a:lnTo>
                      <a:pt x="21" y="66"/>
                    </a:lnTo>
                    <a:lnTo>
                      <a:pt x="24" y="61"/>
                    </a:lnTo>
                    <a:lnTo>
                      <a:pt x="30" y="61"/>
                    </a:lnTo>
                    <a:lnTo>
                      <a:pt x="33" y="55"/>
                    </a:lnTo>
                    <a:lnTo>
                      <a:pt x="33" y="50"/>
                    </a:lnTo>
                    <a:lnTo>
                      <a:pt x="36" y="49"/>
                    </a:lnTo>
                    <a:lnTo>
                      <a:pt x="39" y="53"/>
                    </a:lnTo>
                    <a:lnTo>
                      <a:pt x="44" y="56"/>
                    </a:lnTo>
                    <a:lnTo>
                      <a:pt x="53" y="52"/>
                    </a:lnTo>
                    <a:lnTo>
                      <a:pt x="59" y="38"/>
                    </a:lnTo>
                    <a:lnTo>
                      <a:pt x="72" y="32"/>
                    </a:lnTo>
                    <a:lnTo>
                      <a:pt x="78" y="21"/>
                    </a:lnTo>
                    <a:lnTo>
                      <a:pt x="78" y="17"/>
                    </a:lnTo>
                    <a:lnTo>
                      <a:pt x="74" y="12"/>
                    </a:lnTo>
                    <a:lnTo>
                      <a:pt x="63" y="17"/>
                    </a:lnTo>
                    <a:lnTo>
                      <a:pt x="57" y="15"/>
                    </a:lnTo>
                    <a:lnTo>
                      <a:pt x="51" y="18"/>
                    </a:lnTo>
                    <a:lnTo>
                      <a:pt x="60" y="11"/>
                    </a:lnTo>
                    <a:lnTo>
                      <a:pt x="63" y="8"/>
                    </a:lnTo>
                    <a:lnTo>
                      <a:pt x="71" y="6"/>
                    </a:lnTo>
                    <a:lnTo>
                      <a:pt x="78" y="2"/>
                    </a:lnTo>
                    <a:lnTo>
                      <a:pt x="85" y="6"/>
                    </a:lnTo>
                    <a:lnTo>
                      <a:pt x="91" y="0"/>
                    </a:lnTo>
                    <a:lnTo>
                      <a:pt x="97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7" name="Freeform 1399">
                <a:extLst>
                  <a:ext uri="{FF2B5EF4-FFF2-40B4-BE49-F238E27FC236}">
                    <a16:creationId xmlns:a16="http://schemas.microsoft.com/office/drawing/2014/main" id="{C302CDE8-8458-738E-0AE0-3E439AE5C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679"/>
                <a:ext cx="44" cy="40"/>
              </a:xfrm>
              <a:custGeom>
                <a:avLst/>
                <a:gdLst>
                  <a:gd name="T0" fmla="*/ 73 w 88"/>
                  <a:gd name="T1" fmla="*/ 18 h 81"/>
                  <a:gd name="T2" fmla="*/ 61 w 88"/>
                  <a:gd name="T3" fmla="*/ 15 h 81"/>
                  <a:gd name="T4" fmla="*/ 49 w 88"/>
                  <a:gd name="T5" fmla="*/ 11 h 81"/>
                  <a:gd name="T6" fmla="*/ 41 w 88"/>
                  <a:gd name="T7" fmla="*/ 3 h 81"/>
                  <a:gd name="T8" fmla="*/ 34 w 88"/>
                  <a:gd name="T9" fmla="*/ 0 h 81"/>
                  <a:gd name="T10" fmla="*/ 24 w 88"/>
                  <a:gd name="T11" fmla="*/ 11 h 81"/>
                  <a:gd name="T12" fmla="*/ 38 w 88"/>
                  <a:gd name="T13" fmla="*/ 18 h 81"/>
                  <a:gd name="T14" fmla="*/ 28 w 88"/>
                  <a:gd name="T15" fmla="*/ 26 h 81"/>
                  <a:gd name="T16" fmla="*/ 24 w 88"/>
                  <a:gd name="T17" fmla="*/ 31 h 81"/>
                  <a:gd name="T18" fmla="*/ 15 w 88"/>
                  <a:gd name="T19" fmla="*/ 28 h 81"/>
                  <a:gd name="T20" fmla="*/ 14 w 88"/>
                  <a:gd name="T21" fmla="*/ 28 h 81"/>
                  <a:gd name="T22" fmla="*/ 14 w 88"/>
                  <a:gd name="T23" fmla="*/ 32 h 81"/>
                  <a:gd name="T24" fmla="*/ 14 w 88"/>
                  <a:gd name="T25" fmla="*/ 35 h 81"/>
                  <a:gd name="T26" fmla="*/ 9 w 88"/>
                  <a:gd name="T27" fmla="*/ 41 h 81"/>
                  <a:gd name="T28" fmla="*/ 11 w 88"/>
                  <a:gd name="T29" fmla="*/ 47 h 81"/>
                  <a:gd name="T30" fmla="*/ 8 w 88"/>
                  <a:gd name="T31" fmla="*/ 55 h 81"/>
                  <a:gd name="T32" fmla="*/ 3 w 88"/>
                  <a:gd name="T33" fmla="*/ 56 h 81"/>
                  <a:gd name="T34" fmla="*/ 0 w 88"/>
                  <a:gd name="T35" fmla="*/ 59 h 81"/>
                  <a:gd name="T36" fmla="*/ 3 w 88"/>
                  <a:gd name="T37" fmla="*/ 64 h 81"/>
                  <a:gd name="T38" fmla="*/ 8 w 88"/>
                  <a:gd name="T39" fmla="*/ 70 h 81"/>
                  <a:gd name="T40" fmla="*/ 12 w 88"/>
                  <a:gd name="T41" fmla="*/ 73 h 81"/>
                  <a:gd name="T42" fmla="*/ 17 w 88"/>
                  <a:gd name="T43" fmla="*/ 67 h 81"/>
                  <a:gd name="T44" fmla="*/ 26 w 88"/>
                  <a:gd name="T45" fmla="*/ 70 h 81"/>
                  <a:gd name="T46" fmla="*/ 32 w 88"/>
                  <a:gd name="T47" fmla="*/ 72 h 81"/>
                  <a:gd name="T48" fmla="*/ 38 w 88"/>
                  <a:gd name="T49" fmla="*/ 70 h 81"/>
                  <a:gd name="T50" fmla="*/ 46 w 88"/>
                  <a:gd name="T51" fmla="*/ 73 h 81"/>
                  <a:gd name="T52" fmla="*/ 49 w 88"/>
                  <a:gd name="T53" fmla="*/ 81 h 81"/>
                  <a:gd name="T54" fmla="*/ 58 w 88"/>
                  <a:gd name="T55" fmla="*/ 75 h 81"/>
                  <a:gd name="T56" fmla="*/ 65 w 88"/>
                  <a:gd name="T57" fmla="*/ 64 h 81"/>
                  <a:gd name="T58" fmla="*/ 65 w 88"/>
                  <a:gd name="T59" fmla="*/ 56 h 81"/>
                  <a:gd name="T60" fmla="*/ 68 w 88"/>
                  <a:gd name="T61" fmla="*/ 52 h 81"/>
                  <a:gd name="T62" fmla="*/ 72 w 88"/>
                  <a:gd name="T63" fmla="*/ 47 h 81"/>
                  <a:gd name="T64" fmla="*/ 78 w 88"/>
                  <a:gd name="T65" fmla="*/ 43 h 81"/>
                  <a:gd name="T66" fmla="*/ 81 w 88"/>
                  <a:gd name="T67" fmla="*/ 34 h 81"/>
                  <a:gd name="T68" fmla="*/ 88 w 88"/>
                  <a:gd name="T69" fmla="*/ 32 h 81"/>
                  <a:gd name="T70" fmla="*/ 79 w 88"/>
                  <a:gd name="T71" fmla="*/ 28 h 81"/>
                  <a:gd name="T72" fmla="*/ 81 w 88"/>
                  <a:gd name="T73" fmla="*/ 18 h 81"/>
                  <a:gd name="T74" fmla="*/ 73 w 88"/>
                  <a:gd name="T75" fmla="*/ 1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8" h="81">
                    <a:moveTo>
                      <a:pt x="73" y="18"/>
                    </a:moveTo>
                    <a:lnTo>
                      <a:pt x="61" y="15"/>
                    </a:lnTo>
                    <a:lnTo>
                      <a:pt x="49" y="11"/>
                    </a:lnTo>
                    <a:lnTo>
                      <a:pt x="41" y="3"/>
                    </a:lnTo>
                    <a:lnTo>
                      <a:pt x="34" y="0"/>
                    </a:lnTo>
                    <a:lnTo>
                      <a:pt x="24" y="11"/>
                    </a:lnTo>
                    <a:lnTo>
                      <a:pt x="38" y="18"/>
                    </a:lnTo>
                    <a:lnTo>
                      <a:pt x="28" y="26"/>
                    </a:lnTo>
                    <a:lnTo>
                      <a:pt x="24" y="31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4" y="32"/>
                    </a:lnTo>
                    <a:lnTo>
                      <a:pt x="14" y="35"/>
                    </a:lnTo>
                    <a:lnTo>
                      <a:pt x="9" y="41"/>
                    </a:lnTo>
                    <a:lnTo>
                      <a:pt x="11" y="47"/>
                    </a:lnTo>
                    <a:lnTo>
                      <a:pt x="8" y="55"/>
                    </a:lnTo>
                    <a:lnTo>
                      <a:pt x="3" y="56"/>
                    </a:lnTo>
                    <a:lnTo>
                      <a:pt x="0" y="59"/>
                    </a:lnTo>
                    <a:lnTo>
                      <a:pt x="3" y="64"/>
                    </a:lnTo>
                    <a:lnTo>
                      <a:pt x="8" y="70"/>
                    </a:lnTo>
                    <a:lnTo>
                      <a:pt x="12" y="73"/>
                    </a:lnTo>
                    <a:lnTo>
                      <a:pt x="17" y="67"/>
                    </a:lnTo>
                    <a:lnTo>
                      <a:pt x="26" y="70"/>
                    </a:lnTo>
                    <a:lnTo>
                      <a:pt x="32" y="72"/>
                    </a:lnTo>
                    <a:lnTo>
                      <a:pt x="38" y="70"/>
                    </a:lnTo>
                    <a:lnTo>
                      <a:pt x="46" y="73"/>
                    </a:lnTo>
                    <a:lnTo>
                      <a:pt x="49" y="81"/>
                    </a:lnTo>
                    <a:lnTo>
                      <a:pt x="58" y="75"/>
                    </a:lnTo>
                    <a:lnTo>
                      <a:pt x="65" y="64"/>
                    </a:lnTo>
                    <a:lnTo>
                      <a:pt x="65" y="56"/>
                    </a:lnTo>
                    <a:lnTo>
                      <a:pt x="68" y="52"/>
                    </a:lnTo>
                    <a:lnTo>
                      <a:pt x="72" y="47"/>
                    </a:lnTo>
                    <a:lnTo>
                      <a:pt x="78" y="43"/>
                    </a:lnTo>
                    <a:lnTo>
                      <a:pt x="81" y="34"/>
                    </a:lnTo>
                    <a:lnTo>
                      <a:pt x="88" y="32"/>
                    </a:lnTo>
                    <a:lnTo>
                      <a:pt x="79" y="28"/>
                    </a:lnTo>
                    <a:lnTo>
                      <a:pt x="81" y="18"/>
                    </a:lnTo>
                    <a:lnTo>
                      <a:pt x="73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8" name="Freeform 1400">
                <a:extLst>
                  <a:ext uri="{FF2B5EF4-FFF2-40B4-BE49-F238E27FC236}">
                    <a16:creationId xmlns:a16="http://schemas.microsoft.com/office/drawing/2014/main" id="{FDCCB251-BD99-9E94-CC51-ADBE31F72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679"/>
                <a:ext cx="44" cy="40"/>
              </a:xfrm>
              <a:custGeom>
                <a:avLst/>
                <a:gdLst>
                  <a:gd name="T0" fmla="*/ 73 w 88"/>
                  <a:gd name="T1" fmla="*/ 18 h 81"/>
                  <a:gd name="T2" fmla="*/ 81 w 88"/>
                  <a:gd name="T3" fmla="*/ 18 h 81"/>
                  <a:gd name="T4" fmla="*/ 79 w 88"/>
                  <a:gd name="T5" fmla="*/ 28 h 81"/>
                  <a:gd name="T6" fmla="*/ 88 w 88"/>
                  <a:gd name="T7" fmla="*/ 32 h 81"/>
                  <a:gd name="T8" fmla="*/ 81 w 88"/>
                  <a:gd name="T9" fmla="*/ 34 h 81"/>
                  <a:gd name="T10" fmla="*/ 78 w 88"/>
                  <a:gd name="T11" fmla="*/ 43 h 81"/>
                  <a:gd name="T12" fmla="*/ 72 w 88"/>
                  <a:gd name="T13" fmla="*/ 47 h 81"/>
                  <a:gd name="T14" fmla="*/ 68 w 88"/>
                  <a:gd name="T15" fmla="*/ 52 h 81"/>
                  <a:gd name="T16" fmla="*/ 65 w 88"/>
                  <a:gd name="T17" fmla="*/ 56 h 81"/>
                  <a:gd name="T18" fmla="*/ 65 w 88"/>
                  <a:gd name="T19" fmla="*/ 64 h 81"/>
                  <a:gd name="T20" fmla="*/ 58 w 88"/>
                  <a:gd name="T21" fmla="*/ 75 h 81"/>
                  <a:gd name="T22" fmla="*/ 49 w 88"/>
                  <a:gd name="T23" fmla="*/ 81 h 81"/>
                  <a:gd name="T24" fmla="*/ 46 w 88"/>
                  <a:gd name="T25" fmla="*/ 73 h 81"/>
                  <a:gd name="T26" fmla="*/ 38 w 88"/>
                  <a:gd name="T27" fmla="*/ 70 h 81"/>
                  <a:gd name="T28" fmla="*/ 32 w 88"/>
                  <a:gd name="T29" fmla="*/ 72 h 81"/>
                  <a:gd name="T30" fmla="*/ 26 w 88"/>
                  <a:gd name="T31" fmla="*/ 70 h 81"/>
                  <a:gd name="T32" fmla="*/ 17 w 88"/>
                  <a:gd name="T33" fmla="*/ 67 h 81"/>
                  <a:gd name="T34" fmla="*/ 12 w 88"/>
                  <a:gd name="T35" fmla="*/ 73 h 81"/>
                  <a:gd name="T36" fmla="*/ 8 w 88"/>
                  <a:gd name="T37" fmla="*/ 70 h 81"/>
                  <a:gd name="T38" fmla="*/ 3 w 88"/>
                  <a:gd name="T39" fmla="*/ 64 h 81"/>
                  <a:gd name="T40" fmla="*/ 0 w 88"/>
                  <a:gd name="T41" fmla="*/ 59 h 81"/>
                  <a:gd name="T42" fmla="*/ 3 w 88"/>
                  <a:gd name="T43" fmla="*/ 56 h 81"/>
                  <a:gd name="T44" fmla="*/ 8 w 88"/>
                  <a:gd name="T45" fmla="*/ 55 h 81"/>
                  <a:gd name="T46" fmla="*/ 11 w 88"/>
                  <a:gd name="T47" fmla="*/ 47 h 81"/>
                  <a:gd name="T48" fmla="*/ 9 w 88"/>
                  <a:gd name="T49" fmla="*/ 41 h 81"/>
                  <a:gd name="T50" fmla="*/ 14 w 88"/>
                  <a:gd name="T51" fmla="*/ 35 h 81"/>
                  <a:gd name="T52" fmla="*/ 14 w 88"/>
                  <a:gd name="T53" fmla="*/ 32 h 81"/>
                  <a:gd name="T54" fmla="*/ 14 w 88"/>
                  <a:gd name="T55" fmla="*/ 28 h 81"/>
                  <a:gd name="T56" fmla="*/ 15 w 88"/>
                  <a:gd name="T57" fmla="*/ 28 h 81"/>
                  <a:gd name="T58" fmla="*/ 24 w 88"/>
                  <a:gd name="T59" fmla="*/ 31 h 81"/>
                  <a:gd name="T60" fmla="*/ 28 w 88"/>
                  <a:gd name="T61" fmla="*/ 26 h 81"/>
                  <a:gd name="T62" fmla="*/ 38 w 88"/>
                  <a:gd name="T63" fmla="*/ 18 h 81"/>
                  <a:gd name="T64" fmla="*/ 24 w 88"/>
                  <a:gd name="T65" fmla="*/ 11 h 81"/>
                  <a:gd name="T66" fmla="*/ 34 w 88"/>
                  <a:gd name="T67" fmla="*/ 0 h 81"/>
                  <a:gd name="T68" fmla="*/ 41 w 88"/>
                  <a:gd name="T69" fmla="*/ 3 h 81"/>
                  <a:gd name="T70" fmla="*/ 49 w 88"/>
                  <a:gd name="T71" fmla="*/ 11 h 81"/>
                  <a:gd name="T72" fmla="*/ 61 w 88"/>
                  <a:gd name="T73" fmla="*/ 15 h 81"/>
                  <a:gd name="T74" fmla="*/ 73 w 88"/>
                  <a:gd name="T75" fmla="*/ 1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8" h="81">
                    <a:moveTo>
                      <a:pt x="73" y="18"/>
                    </a:moveTo>
                    <a:lnTo>
                      <a:pt x="81" y="18"/>
                    </a:lnTo>
                    <a:lnTo>
                      <a:pt x="79" y="28"/>
                    </a:lnTo>
                    <a:lnTo>
                      <a:pt x="88" y="32"/>
                    </a:lnTo>
                    <a:lnTo>
                      <a:pt x="81" y="34"/>
                    </a:lnTo>
                    <a:lnTo>
                      <a:pt x="78" y="43"/>
                    </a:lnTo>
                    <a:lnTo>
                      <a:pt x="72" y="47"/>
                    </a:lnTo>
                    <a:lnTo>
                      <a:pt x="68" y="52"/>
                    </a:lnTo>
                    <a:lnTo>
                      <a:pt x="65" y="56"/>
                    </a:lnTo>
                    <a:lnTo>
                      <a:pt x="65" y="64"/>
                    </a:lnTo>
                    <a:lnTo>
                      <a:pt x="58" y="75"/>
                    </a:lnTo>
                    <a:lnTo>
                      <a:pt x="49" y="81"/>
                    </a:lnTo>
                    <a:lnTo>
                      <a:pt x="46" y="73"/>
                    </a:lnTo>
                    <a:lnTo>
                      <a:pt x="38" y="70"/>
                    </a:lnTo>
                    <a:lnTo>
                      <a:pt x="32" y="72"/>
                    </a:lnTo>
                    <a:lnTo>
                      <a:pt x="26" y="70"/>
                    </a:lnTo>
                    <a:lnTo>
                      <a:pt x="17" y="67"/>
                    </a:lnTo>
                    <a:lnTo>
                      <a:pt x="12" y="73"/>
                    </a:lnTo>
                    <a:lnTo>
                      <a:pt x="8" y="70"/>
                    </a:lnTo>
                    <a:lnTo>
                      <a:pt x="3" y="64"/>
                    </a:lnTo>
                    <a:lnTo>
                      <a:pt x="0" y="59"/>
                    </a:lnTo>
                    <a:lnTo>
                      <a:pt x="3" y="56"/>
                    </a:lnTo>
                    <a:lnTo>
                      <a:pt x="8" y="55"/>
                    </a:lnTo>
                    <a:lnTo>
                      <a:pt x="11" y="47"/>
                    </a:lnTo>
                    <a:lnTo>
                      <a:pt x="9" y="41"/>
                    </a:lnTo>
                    <a:lnTo>
                      <a:pt x="14" y="35"/>
                    </a:lnTo>
                    <a:lnTo>
                      <a:pt x="14" y="32"/>
                    </a:lnTo>
                    <a:lnTo>
                      <a:pt x="14" y="28"/>
                    </a:lnTo>
                    <a:lnTo>
                      <a:pt x="15" y="28"/>
                    </a:lnTo>
                    <a:lnTo>
                      <a:pt x="24" y="31"/>
                    </a:lnTo>
                    <a:lnTo>
                      <a:pt x="28" y="26"/>
                    </a:lnTo>
                    <a:lnTo>
                      <a:pt x="38" y="18"/>
                    </a:lnTo>
                    <a:lnTo>
                      <a:pt x="24" y="11"/>
                    </a:lnTo>
                    <a:lnTo>
                      <a:pt x="34" y="0"/>
                    </a:lnTo>
                    <a:lnTo>
                      <a:pt x="41" y="3"/>
                    </a:lnTo>
                    <a:lnTo>
                      <a:pt x="49" y="11"/>
                    </a:lnTo>
                    <a:lnTo>
                      <a:pt x="61" y="15"/>
                    </a:lnTo>
                    <a:lnTo>
                      <a:pt x="73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9" name="Freeform 1401">
                <a:extLst>
                  <a:ext uri="{FF2B5EF4-FFF2-40B4-BE49-F238E27FC236}">
                    <a16:creationId xmlns:a16="http://schemas.microsoft.com/office/drawing/2014/main" id="{5A678E05-4248-9709-59B7-A44D8E8DF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679"/>
                <a:ext cx="44" cy="40"/>
              </a:xfrm>
              <a:custGeom>
                <a:avLst/>
                <a:gdLst>
                  <a:gd name="T0" fmla="*/ 73 w 88"/>
                  <a:gd name="T1" fmla="*/ 18 h 81"/>
                  <a:gd name="T2" fmla="*/ 81 w 88"/>
                  <a:gd name="T3" fmla="*/ 18 h 81"/>
                  <a:gd name="T4" fmla="*/ 79 w 88"/>
                  <a:gd name="T5" fmla="*/ 28 h 81"/>
                  <a:gd name="T6" fmla="*/ 88 w 88"/>
                  <a:gd name="T7" fmla="*/ 32 h 81"/>
                  <a:gd name="T8" fmla="*/ 81 w 88"/>
                  <a:gd name="T9" fmla="*/ 34 h 81"/>
                  <a:gd name="T10" fmla="*/ 78 w 88"/>
                  <a:gd name="T11" fmla="*/ 43 h 81"/>
                  <a:gd name="T12" fmla="*/ 72 w 88"/>
                  <a:gd name="T13" fmla="*/ 47 h 81"/>
                  <a:gd name="T14" fmla="*/ 68 w 88"/>
                  <a:gd name="T15" fmla="*/ 52 h 81"/>
                  <a:gd name="T16" fmla="*/ 65 w 88"/>
                  <a:gd name="T17" fmla="*/ 56 h 81"/>
                  <a:gd name="T18" fmla="*/ 65 w 88"/>
                  <a:gd name="T19" fmla="*/ 64 h 81"/>
                  <a:gd name="T20" fmla="*/ 58 w 88"/>
                  <a:gd name="T21" fmla="*/ 75 h 81"/>
                  <a:gd name="T22" fmla="*/ 49 w 88"/>
                  <a:gd name="T23" fmla="*/ 81 h 81"/>
                  <a:gd name="T24" fmla="*/ 46 w 88"/>
                  <a:gd name="T25" fmla="*/ 73 h 81"/>
                  <a:gd name="T26" fmla="*/ 38 w 88"/>
                  <a:gd name="T27" fmla="*/ 70 h 81"/>
                  <a:gd name="T28" fmla="*/ 32 w 88"/>
                  <a:gd name="T29" fmla="*/ 72 h 81"/>
                  <a:gd name="T30" fmla="*/ 26 w 88"/>
                  <a:gd name="T31" fmla="*/ 70 h 81"/>
                  <a:gd name="T32" fmla="*/ 17 w 88"/>
                  <a:gd name="T33" fmla="*/ 67 h 81"/>
                  <a:gd name="T34" fmla="*/ 12 w 88"/>
                  <a:gd name="T35" fmla="*/ 73 h 81"/>
                  <a:gd name="T36" fmla="*/ 8 w 88"/>
                  <a:gd name="T37" fmla="*/ 70 h 81"/>
                  <a:gd name="T38" fmla="*/ 3 w 88"/>
                  <a:gd name="T39" fmla="*/ 64 h 81"/>
                  <a:gd name="T40" fmla="*/ 0 w 88"/>
                  <a:gd name="T41" fmla="*/ 59 h 81"/>
                  <a:gd name="T42" fmla="*/ 3 w 88"/>
                  <a:gd name="T43" fmla="*/ 56 h 81"/>
                  <a:gd name="T44" fmla="*/ 8 w 88"/>
                  <a:gd name="T45" fmla="*/ 55 h 81"/>
                  <a:gd name="T46" fmla="*/ 11 w 88"/>
                  <a:gd name="T47" fmla="*/ 47 h 81"/>
                  <a:gd name="T48" fmla="*/ 9 w 88"/>
                  <a:gd name="T49" fmla="*/ 41 h 81"/>
                  <a:gd name="T50" fmla="*/ 14 w 88"/>
                  <a:gd name="T51" fmla="*/ 35 h 81"/>
                  <a:gd name="T52" fmla="*/ 14 w 88"/>
                  <a:gd name="T53" fmla="*/ 32 h 81"/>
                  <a:gd name="T54" fmla="*/ 14 w 88"/>
                  <a:gd name="T55" fmla="*/ 28 h 81"/>
                  <a:gd name="T56" fmla="*/ 15 w 88"/>
                  <a:gd name="T57" fmla="*/ 28 h 81"/>
                  <a:gd name="T58" fmla="*/ 24 w 88"/>
                  <a:gd name="T59" fmla="*/ 31 h 81"/>
                  <a:gd name="T60" fmla="*/ 28 w 88"/>
                  <a:gd name="T61" fmla="*/ 26 h 81"/>
                  <a:gd name="T62" fmla="*/ 38 w 88"/>
                  <a:gd name="T63" fmla="*/ 18 h 81"/>
                  <a:gd name="T64" fmla="*/ 24 w 88"/>
                  <a:gd name="T65" fmla="*/ 11 h 81"/>
                  <a:gd name="T66" fmla="*/ 34 w 88"/>
                  <a:gd name="T67" fmla="*/ 0 h 81"/>
                  <a:gd name="T68" fmla="*/ 41 w 88"/>
                  <a:gd name="T69" fmla="*/ 3 h 81"/>
                  <a:gd name="T70" fmla="*/ 49 w 88"/>
                  <a:gd name="T71" fmla="*/ 11 h 81"/>
                  <a:gd name="T72" fmla="*/ 61 w 88"/>
                  <a:gd name="T73" fmla="*/ 15 h 81"/>
                  <a:gd name="T74" fmla="*/ 73 w 88"/>
                  <a:gd name="T75" fmla="*/ 1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8" h="81">
                    <a:moveTo>
                      <a:pt x="73" y="18"/>
                    </a:moveTo>
                    <a:lnTo>
                      <a:pt x="81" y="18"/>
                    </a:lnTo>
                    <a:lnTo>
                      <a:pt x="79" y="28"/>
                    </a:lnTo>
                    <a:lnTo>
                      <a:pt x="88" y="32"/>
                    </a:lnTo>
                    <a:lnTo>
                      <a:pt x="81" y="34"/>
                    </a:lnTo>
                    <a:lnTo>
                      <a:pt x="78" y="43"/>
                    </a:lnTo>
                    <a:lnTo>
                      <a:pt x="72" y="47"/>
                    </a:lnTo>
                    <a:lnTo>
                      <a:pt x="68" y="52"/>
                    </a:lnTo>
                    <a:lnTo>
                      <a:pt x="65" y="56"/>
                    </a:lnTo>
                    <a:lnTo>
                      <a:pt x="65" y="64"/>
                    </a:lnTo>
                    <a:lnTo>
                      <a:pt x="58" y="75"/>
                    </a:lnTo>
                    <a:lnTo>
                      <a:pt x="49" y="81"/>
                    </a:lnTo>
                    <a:lnTo>
                      <a:pt x="46" y="73"/>
                    </a:lnTo>
                    <a:lnTo>
                      <a:pt x="38" y="70"/>
                    </a:lnTo>
                    <a:lnTo>
                      <a:pt x="32" y="72"/>
                    </a:lnTo>
                    <a:lnTo>
                      <a:pt x="26" y="70"/>
                    </a:lnTo>
                    <a:lnTo>
                      <a:pt x="17" y="67"/>
                    </a:lnTo>
                    <a:lnTo>
                      <a:pt x="12" y="73"/>
                    </a:lnTo>
                    <a:lnTo>
                      <a:pt x="8" y="70"/>
                    </a:lnTo>
                    <a:lnTo>
                      <a:pt x="3" y="64"/>
                    </a:lnTo>
                    <a:lnTo>
                      <a:pt x="0" y="59"/>
                    </a:lnTo>
                    <a:lnTo>
                      <a:pt x="3" y="56"/>
                    </a:lnTo>
                    <a:lnTo>
                      <a:pt x="8" y="55"/>
                    </a:lnTo>
                    <a:lnTo>
                      <a:pt x="11" y="47"/>
                    </a:lnTo>
                    <a:lnTo>
                      <a:pt x="9" y="41"/>
                    </a:lnTo>
                    <a:lnTo>
                      <a:pt x="14" y="35"/>
                    </a:lnTo>
                    <a:lnTo>
                      <a:pt x="14" y="32"/>
                    </a:lnTo>
                    <a:lnTo>
                      <a:pt x="14" y="28"/>
                    </a:lnTo>
                    <a:lnTo>
                      <a:pt x="15" y="28"/>
                    </a:lnTo>
                    <a:lnTo>
                      <a:pt x="24" y="31"/>
                    </a:lnTo>
                    <a:lnTo>
                      <a:pt x="28" y="26"/>
                    </a:lnTo>
                    <a:lnTo>
                      <a:pt x="38" y="18"/>
                    </a:lnTo>
                    <a:lnTo>
                      <a:pt x="24" y="11"/>
                    </a:lnTo>
                    <a:lnTo>
                      <a:pt x="34" y="0"/>
                    </a:lnTo>
                    <a:lnTo>
                      <a:pt x="41" y="3"/>
                    </a:lnTo>
                    <a:lnTo>
                      <a:pt x="49" y="11"/>
                    </a:lnTo>
                    <a:lnTo>
                      <a:pt x="61" y="15"/>
                    </a:lnTo>
                    <a:lnTo>
                      <a:pt x="73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0" name="Freeform 1402">
                <a:extLst>
                  <a:ext uri="{FF2B5EF4-FFF2-40B4-BE49-F238E27FC236}">
                    <a16:creationId xmlns:a16="http://schemas.microsoft.com/office/drawing/2014/main" id="{C38C1D14-7F99-0DE4-C412-3E065E747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779"/>
                <a:ext cx="133" cy="100"/>
              </a:xfrm>
              <a:custGeom>
                <a:avLst/>
                <a:gdLst>
                  <a:gd name="T0" fmla="*/ 74 w 267"/>
                  <a:gd name="T1" fmla="*/ 12 h 200"/>
                  <a:gd name="T2" fmla="*/ 51 w 267"/>
                  <a:gd name="T3" fmla="*/ 23 h 200"/>
                  <a:gd name="T4" fmla="*/ 39 w 267"/>
                  <a:gd name="T5" fmla="*/ 38 h 200"/>
                  <a:gd name="T6" fmla="*/ 16 w 267"/>
                  <a:gd name="T7" fmla="*/ 56 h 200"/>
                  <a:gd name="T8" fmla="*/ 0 w 267"/>
                  <a:gd name="T9" fmla="*/ 67 h 200"/>
                  <a:gd name="T10" fmla="*/ 9 w 267"/>
                  <a:gd name="T11" fmla="*/ 73 h 200"/>
                  <a:gd name="T12" fmla="*/ 13 w 267"/>
                  <a:gd name="T13" fmla="*/ 86 h 200"/>
                  <a:gd name="T14" fmla="*/ 36 w 267"/>
                  <a:gd name="T15" fmla="*/ 103 h 200"/>
                  <a:gd name="T16" fmla="*/ 51 w 267"/>
                  <a:gd name="T17" fmla="*/ 118 h 200"/>
                  <a:gd name="T18" fmla="*/ 66 w 267"/>
                  <a:gd name="T19" fmla="*/ 124 h 200"/>
                  <a:gd name="T20" fmla="*/ 82 w 267"/>
                  <a:gd name="T21" fmla="*/ 135 h 200"/>
                  <a:gd name="T22" fmla="*/ 85 w 267"/>
                  <a:gd name="T23" fmla="*/ 149 h 200"/>
                  <a:gd name="T24" fmla="*/ 88 w 267"/>
                  <a:gd name="T25" fmla="*/ 164 h 200"/>
                  <a:gd name="T26" fmla="*/ 92 w 267"/>
                  <a:gd name="T27" fmla="*/ 175 h 200"/>
                  <a:gd name="T28" fmla="*/ 112 w 267"/>
                  <a:gd name="T29" fmla="*/ 178 h 200"/>
                  <a:gd name="T30" fmla="*/ 97 w 267"/>
                  <a:gd name="T31" fmla="*/ 197 h 200"/>
                  <a:gd name="T32" fmla="*/ 123 w 267"/>
                  <a:gd name="T33" fmla="*/ 196 h 200"/>
                  <a:gd name="T34" fmla="*/ 142 w 267"/>
                  <a:gd name="T35" fmla="*/ 184 h 200"/>
                  <a:gd name="T36" fmla="*/ 150 w 267"/>
                  <a:gd name="T37" fmla="*/ 173 h 200"/>
                  <a:gd name="T38" fmla="*/ 148 w 267"/>
                  <a:gd name="T39" fmla="*/ 155 h 200"/>
                  <a:gd name="T40" fmla="*/ 160 w 267"/>
                  <a:gd name="T41" fmla="*/ 161 h 200"/>
                  <a:gd name="T42" fmla="*/ 174 w 267"/>
                  <a:gd name="T43" fmla="*/ 161 h 200"/>
                  <a:gd name="T44" fmla="*/ 185 w 267"/>
                  <a:gd name="T45" fmla="*/ 172 h 200"/>
                  <a:gd name="T46" fmla="*/ 212 w 267"/>
                  <a:gd name="T47" fmla="*/ 172 h 200"/>
                  <a:gd name="T48" fmla="*/ 236 w 267"/>
                  <a:gd name="T49" fmla="*/ 156 h 200"/>
                  <a:gd name="T50" fmla="*/ 248 w 267"/>
                  <a:gd name="T51" fmla="*/ 153 h 200"/>
                  <a:gd name="T52" fmla="*/ 265 w 267"/>
                  <a:gd name="T53" fmla="*/ 144 h 200"/>
                  <a:gd name="T54" fmla="*/ 253 w 267"/>
                  <a:gd name="T55" fmla="*/ 135 h 200"/>
                  <a:gd name="T56" fmla="*/ 238 w 267"/>
                  <a:gd name="T57" fmla="*/ 124 h 200"/>
                  <a:gd name="T58" fmla="*/ 238 w 267"/>
                  <a:gd name="T59" fmla="*/ 118 h 200"/>
                  <a:gd name="T60" fmla="*/ 235 w 267"/>
                  <a:gd name="T61" fmla="*/ 103 h 200"/>
                  <a:gd name="T62" fmla="*/ 218 w 267"/>
                  <a:gd name="T63" fmla="*/ 99 h 200"/>
                  <a:gd name="T64" fmla="*/ 204 w 267"/>
                  <a:gd name="T65" fmla="*/ 80 h 200"/>
                  <a:gd name="T66" fmla="*/ 194 w 267"/>
                  <a:gd name="T67" fmla="*/ 86 h 200"/>
                  <a:gd name="T68" fmla="*/ 183 w 267"/>
                  <a:gd name="T69" fmla="*/ 76 h 200"/>
                  <a:gd name="T70" fmla="*/ 171 w 267"/>
                  <a:gd name="T71" fmla="*/ 70 h 200"/>
                  <a:gd name="T72" fmla="*/ 157 w 267"/>
                  <a:gd name="T73" fmla="*/ 77 h 200"/>
                  <a:gd name="T74" fmla="*/ 154 w 267"/>
                  <a:gd name="T75" fmla="*/ 68 h 200"/>
                  <a:gd name="T76" fmla="*/ 138 w 267"/>
                  <a:gd name="T77" fmla="*/ 64 h 200"/>
                  <a:gd name="T78" fmla="*/ 121 w 267"/>
                  <a:gd name="T79" fmla="*/ 51 h 200"/>
                  <a:gd name="T80" fmla="*/ 101 w 267"/>
                  <a:gd name="T81" fmla="*/ 50 h 200"/>
                  <a:gd name="T82" fmla="*/ 98 w 267"/>
                  <a:gd name="T83" fmla="*/ 33 h 200"/>
                  <a:gd name="T84" fmla="*/ 112 w 267"/>
                  <a:gd name="T85" fmla="*/ 17 h 200"/>
                  <a:gd name="T86" fmla="*/ 106 w 267"/>
                  <a:gd name="T87" fmla="*/ 12 h 200"/>
                  <a:gd name="T88" fmla="*/ 106 w 267"/>
                  <a:gd name="T89" fmla="*/ 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7" h="200">
                    <a:moveTo>
                      <a:pt x="89" y="6"/>
                    </a:moveTo>
                    <a:lnTo>
                      <a:pt x="77" y="4"/>
                    </a:lnTo>
                    <a:lnTo>
                      <a:pt x="74" y="12"/>
                    </a:lnTo>
                    <a:lnTo>
                      <a:pt x="68" y="10"/>
                    </a:lnTo>
                    <a:lnTo>
                      <a:pt x="56" y="13"/>
                    </a:lnTo>
                    <a:lnTo>
                      <a:pt x="51" y="23"/>
                    </a:lnTo>
                    <a:lnTo>
                      <a:pt x="47" y="21"/>
                    </a:lnTo>
                    <a:lnTo>
                      <a:pt x="42" y="35"/>
                    </a:lnTo>
                    <a:lnTo>
                      <a:pt x="39" y="38"/>
                    </a:lnTo>
                    <a:lnTo>
                      <a:pt x="33" y="44"/>
                    </a:lnTo>
                    <a:lnTo>
                      <a:pt x="25" y="54"/>
                    </a:lnTo>
                    <a:lnTo>
                      <a:pt x="16" y="56"/>
                    </a:lnTo>
                    <a:lnTo>
                      <a:pt x="13" y="61"/>
                    </a:lnTo>
                    <a:lnTo>
                      <a:pt x="3" y="64"/>
                    </a:lnTo>
                    <a:lnTo>
                      <a:pt x="0" y="67"/>
                    </a:lnTo>
                    <a:lnTo>
                      <a:pt x="0" y="71"/>
                    </a:lnTo>
                    <a:lnTo>
                      <a:pt x="6" y="77"/>
                    </a:lnTo>
                    <a:lnTo>
                      <a:pt x="9" y="73"/>
                    </a:lnTo>
                    <a:lnTo>
                      <a:pt x="13" y="77"/>
                    </a:lnTo>
                    <a:lnTo>
                      <a:pt x="9" y="85"/>
                    </a:lnTo>
                    <a:lnTo>
                      <a:pt x="13" y="86"/>
                    </a:lnTo>
                    <a:lnTo>
                      <a:pt x="13" y="91"/>
                    </a:lnTo>
                    <a:lnTo>
                      <a:pt x="19" y="102"/>
                    </a:lnTo>
                    <a:lnTo>
                      <a:pt x="36" y="103"/>
                    </a:lnTo>
                    <a:lnTo>
                      <a:pt x="41" y="112"/>
                    </a:lnTo>
                    <a:lnTo>
                      <a:pt x="35" y="123"/>
                    </a:lnTo>
                    <a:lnTo>
                      <a:pt x="51" y="118"/>
                    </a:lnTo>
                    <a:lnTo>
                      <a:pt x="51" y="124"/>
                    </a:lnTo>
                    <a:lnTo>
                      <a:pt x="60" y="123"/>
                    </a:lnTo>
                    <a:lnTo>
                      <a:pt x="66" y="124"/>
                    </a:lnTo>
                    <a:lnTo>
                      <a:pt x="77" y="120"/>
                    </a:lnTo>
                    <a:lnTo>
                      <a:pt x="79" y="123"/>
                    </a:lnTo>
                    <a:lnTo>
                      <a:pt x="82" y="135"/>
                    </a:lnTo>
                    <a:lnTo>
                      <a:pt x="79" y="140"/>
                    </a:lnTo>
                    <a:lnTo>
                      <a:pt x="82" y="146"/>
                    </a:lnTo>
                    <a:lnTo>
                      <a:pt x="85" y="149"/>
                    </a:lnTo>
                    <a:lnTo>
                      <a:pt x="85" y="156"/>
                    </a:lnTo>
                    <a:lnTo>
                      <a:pt x="83" y="159"/>
                    </a:lnTo>
                    <a:lnTo>
                      <a:pt x="88" y="164"/>
                    </a:lnTo>
                    <a:lnTo>
                      <a:pt x="91" y="164"/>
                    </a:lnTo>
                    <a:lnTo>
                      <a:pt x="100" y="165"/>
                    </a:lnTo>
                    <a:lnTo>
                      <a:pt x="92" y="175"/>
                    </a:lnTo>
                    <a:lnTo>
                      <a:pt x="92" y="181"/>
                    </a:lnTo>
                    <a:lnTo>
                      <a:pt x="100" y="184"/>
                    </a:lnTo>
                    <a:lnTo>
                      <a:pt x="112" y="178"/>
                    </a:lnTo>
                    <a:lnTo>
                      <a:pt x="107" y="188"/>
                    </a:lnTo>
                    <a:lnTo>
                      <a:pt x="107" y="191"/>
                    </a:lnTo>
                    <a:lnTo>
                      <a:pt x="97" y="197"/>
                    </a:lnTo>
                    <a:lnTo>
                      <a:pt x="101" y="200"/>
                    </a:lnTo>
                    <a:lnTo>
                      <a:pt x="109" y="200"/>
                    </a:lnTo>
                    <a:lnTo>
                      <a:pt x="123" y="196"/>
                    </a:lnTo>
                    <a:lnTo>
                      <a:pt x="130" y="191"/>
                    </a:lnTo>
                    <a:lnTo>
                      <a:pt x="136" y="191"/>
                    </a:lnTo>
                    <a:lnTo>
                      <a:pt x="142" y="184"/>
                    </a:lnTo>
                    <a:lnTo>
                      <a:pt x="145" y="181"/>
                    </a:lnTo>
                    <a:lnTo>
                      <a:pt x="154" y="175"/>
                    </a:lnTo>
                    <a:lnTo>
                      <a:pt x="150" y="173"/>
                    </a:lnTo>
                    <a:lnTo>
                      <a:pt x="145" y="167"/>
                    </a:lnTo>
                    <a:lnTo>
                      <a:pt x="142" y="161"/>
                    </a:lnTo>
                    <a:lnTo>
                      <a:pt x="148" y="155"/>
                    </a:lnTo>
                    <a:lnTo>
                      <a:pt x="153" y="159"/>
                    </a:lnTo>
                    <a:lnTo>
                      <a:pt x="157" y="158"/>
                    </a:lnTo>
                    <a:lnTo>
                      <a:pt x="160" y="161"/>
                    </a:lnTo>
                    <a:lnTo>
                      <a:pt x="165" y="161"/>
                    </a:lnTo>
                    <a:lnTo>
                      <a:pt x="168" y="164"/>
                    </a:lnTo>
                    <a:lnTo>
                      <a:pt x="174" y="161"/>
                    </a:lnTo>
                    <a:lnTo>
                      <a:pt x="174" y="168"/>
                    </a:lnTo>
                    <a:lnTo>
                      <a:pt x="173" y="172"/>
                    </a:lnTo>
                    <a:lnTo>
                      <a:pt x="185" y="172"/>
                    </a:lnTo>
                    <a:lnTo>
                      <a:pt x="194" y="167"/>
                    </a:lnTo>
                    <a:lnTo>
                      <a:pt x="206" y="165"/>
                    </a:lnTo>
                    <a:lnTo>
                      <a:pt x="212" y="172"/>
                    </a:lnTo>
                    <a:lnTo>
                      <a:pt x="218" y="167"/>
                    </a:lnTo>
                    <a:lnTo>
                      <a:pt x="224" y="158"/>
                    </a:lnTo>
                    <a:lnTo>
                      <a:pt x="236" y="156"/>
                    </a:lnTo>
                    <a:lnTo>
                      <a:pt x="244" y="159"/>
                    </a:lnTo>
                    <a:lnTo>
                      <a:pt x="252" y="158"/>
                    </a:lnTo>
                    <a:lnTo>
                      <a:pt x="248" y="153"/>
                    </a:lnTo>
                    <a:lnTo>
                      <a:pt x="252" y="150"/>
                    </a:lnTo>
                    <a:lnTo>
                      <a:pt x="261" y="150"/>
                    </a:lnTo>
                    <a:lnTo>
                      <a:pt x="265" y="144"/>
                    </a:lnTo>
                    <a:lnTo>
                      <a:pt x="267" y="141"/>
                    </a:lnTo>
                    <a:lnTo>
                      <a:pt x="262" y="138"/>
                    </a:lnTo>
                    <a:lnTo>
                      <a:pt x="253" y="135"/>
                    </a:lnTo>
                    <a:lnTo>
                      <a:pt x="245" y="137"/>
                    </a:lnTo>
                    <a:lnTo>
                      <a:pt x="242" y="134"/>
                    </a:lnTo>
                    <a:lnTo>
                      <a:pt x="238" y="124"/>
                    </a:lnTo>
                    <a:lnTo>
                      <a:pt x="229" y="123"/>
                    </a:lnTo>
                    <a:lnTo>
                      <a:pt x="235" y="117"/>
                    </a:lnTo>
                    <a:lnTo>
                      <a:pt x="238" y="118"/>
                    </a:lnTo>
                    <a:lnTo>
                      <a:pt x="242" y="111"/>
                    </a:lnTo>
                    <a:lnTo>
                      <a:pt x="241" y="102"/>
                    </a:lnTo>
                    <a:lnTo>
                      <a:pt x="235" y="103"/>
                    </a:lnTo>
                    <a:lnTo>
                      <a:pt x="232" y="99"/>
                    </a:lnTo>
                    <a:lnTo>
                      <a:pt x="224" y="97"/>
                    </a:lnTo>
                    <a:lnTo>
                      <a:pt x="218" y="99"/>
                    </a:lnTo>
                    <a:lnTo>
                      <a:pt x="217" y="85"/>
                    </a:lnTo>
                    <a:lnTo>
                      <a:pt x="214" y="80"/>
                    </a:lnTo>
                    <a:lnTo>
                      <a:pt x="204" y="80"/>
                    </a:lnTo>
                    <a:lnTo>
                      <a:pt x="201" y="85"/>
                    </a:lnTo>
                    <a:lnTo>
                      <a:pt x="197" y="83"/>
                    </a:lnTo>
                    <a:lnTo>
                      <a:pt x="194" y="86"/>
                    </a:lnTo>
                    <a:lnTo>
                      <a:pt x="185" y="83"/>
                    </a:lnTo>
                    <a:lnTo>
                      <a:pt x="185" y="80"/>
                    </a:lnTo>
                    <a:lnTo>
                      <a:pt x="183" y="76"/>
                    </a:lnTo>
                    <a:lnTo>
                      <a:pt x="185" y="68"/>
                    </a:lnTo>
                    <a:lnTo>
                      <a:pt x="179" y="62"/>
                    </a:lnTo>
                    <a:lnTo>
                      <a:pt x="171" y="70"/>
                    </a:lnTo>
                    <a:lnTo>
                      <a:pt x="168" y="74"/>
                    </a:lnTo>
                    <a:lnTo>
                      <a:pt x="159" y="79"/>
                    </a:lnTo>
                    <a:lnTo>
                      <a:pt x="157" y="77"/>
                    </a:lnTo>
                    <a:lnTo>
                      <a:pt x="151" y="77"/>
                    </a:lnTo>
                    <a:lnTo>
                      <a:pt x="148" y="71"/>
                    </a:lnTo>
                    <a:lnTo>
                      <a:pt x="154" y="68"/>
                    </a:lnTo>
                    <a:lnTo>
                      <a:pt x="154" y="64"/>
                    </a:lnTo>
                    <a:lnTo>
                      <a:pt x="144" y="59"/>
                    </a:lnTo>
                    <a:lnTo>
                      <a:pt x="138" y="64"/>
                    </a:lnTo>
                    <a:lnTo>
                      <a:pt x="133" y="64"/>
                    </a:lnTo>
                    <a:lnTo>
                      <a:pt x="121" y="56"/>
                    </a:lnTo>
                    <a:lnTo>
                      <a:pt x="121" y="51"/>
                    </a:lnTo>
                    <a:lnTo>
                      <a:pt x="118" y="47"/>
                    </a:lnTo>
                    <a:lnTo>
                      <a:pt x="107" y="45"/>
                    </a:lnTo>
                    <a:lnTo>
                      <a:pt x="101" y="50"/>
                    </a:lnTo>
                    <a:lnTo>
                      <a:pt x="94" y="41"/>
                    </a:lnTo>
                    <a:lnTo>
                      <a:pt x="94" y="35"/>
                    </a:lnTo>
                    <a:lnTo>
                      <a:pt x="98" y="33"/>
                    </a:lnTo>
                    <a:lnTo>
                      <a:pt x="103" y="26"/>
                    </a:lnTo>
                    <a:lnTo>
                      <a:pt x="104" y="20"/>
                    </a:lnTo>
                    <a:lnTo>
                      <a:pt x="112" y="17"/>
                    </a:lnTo>
                    <a:lnTo>
                      <a:pt x="109" y="15"/>
                    </a:lnTo>
                    <a:lnTo>
                      <a:pt x="109" y="12"/>
                    </a:lnTo>
                    <a:lnTo>
                      <a:pt x="106" y="12"/>
                    </a:lnTo>
                    <a:lnTo>
                      <a:pt x="112" y="0"/>
                    </a:lnTo>
                    <a:lnTo>
                      <a:pt x="109" y="0"/>
                    </a:lnTo>
                    <a:lnTo>
                      <a:pt x="106" y="9"/>
                    </a:lnTo>
                    <a:lnTo>
                      <a:pt x="97" y="3"/>
                    </a:lnTo>
                    <a:lnTo>
                      <a:pt x="89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1" name="Freeform 1403">
                <a:extLst>
                  <a:ext uri="{FF2B5EF4-FFF2-40B4-BE49-F238E27FC236}">
                    <a16:creationId xmlns:a16="http://schemas.microsoft.com/office/drawing/2014/main" id="{2E85DAED-7104-3242-06D6-EA0763BF2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779"/>
                <a:ext cx="133" cy="100"/>
              </a:xfrm>
              <a:custGeom>
                <a:avLst/>
                <a:gdLst>
                  <a:gd name="T0" fmla="*/ 106 w 267"/>
                  <a:gd name="T1" fmla="*/ 9 h 200"/>
                  <a:gd name="T2" fmla="*/ 106 w 267"/>
                  <a:gd name="T3" fmla="*/ 12 h 200"/>
                  <a:gd name="T4" fmla="*/ 112 w 267"/>
                  <a:gd name="T5" fmla="*/ 17 h 200"/>
                  <a:gd name="T6" fmla="*/ 98 w 267"/>
                  <a:gd name="T7" fmla="*/ 33 h 200"/>
                  <a:gd name="T8" fmla="*/ 101 w 267"/>
                  <a:gd name="T9" fmla="*/ 50 h 200"/>
                  <a:gd name="T10" fmla="*/ 121 w 267"/>
                  <a:gd name="T11" fmla="*/ 51 h 200"/>
                  <a:gd name="T12" fmla="*/ 138 w 267"/>
                  <a:gd name="T13" fmla="*/ 64 h 200"/>
                  <a:gd name="T14" fmla="*/ 154 w 267"/>
                  <a:gd name="T15" fmla="*/ 68 h 200"/>
                  <a:gd name="T16" fmla="*/ 157 w 267"/>
                  <a:gd name="T17" fmla="*/ 77 h 200"/>
                  <a:gd name="T18" fmla="*/ 171 w 267"/>
                  <a:gd name="T19" fmla="*/ 70 h 200"/>
                  <a:gd name="T20" fmla="*/ 183 w 267"/>
                  <a:gd name="T21" fmla="*/ 76 h 200"/>
                  <a:gd name="T22" fmla="*/ 194 w 267"/>
                  <a:gd name="T23" fmla="*/ 86 h 200"/>
                  <a:gd name="T24" fmla="*/ 204 w 267"/>
                  <a:gd name="T25" fmla="*/ 80 h 200"/>
                  <a:gd name="T26" fmla="*/ 218 w 267"/>
                  <a:gd name="T27" fmla="*/ 99 h 200"/>
                  <a:gd name="T28" fmla="*/ 235 w 267"/>
                  <a:gd name="T29" fmla="*/ 103 h 200"/>
                  <a:gd name="T30" fmla="*/ 238 w 267"/>
                  <a:gd name="T31" fmla="*/ 118 h 200"/>
                  <a:gd name="T32" fmla="*/ 238 w 267"/>
                  <a:gd name="T33" fmla="*/ 124 h 200"/>
                  <a:gd name="T34" fmla="*/ 253 w 267"/>
                  <a:gd name="T35" fmla="*/ 135 h 200"/>
                  <a:gd name="T36" fmla="*/ 265 w 267"/>
                  <a:gd name="T37" fmla="*/ 144 h 200"/>
                  <a:gd name="T38" fmla="*/ 248 w 267"/>
                  <a:gd name="T39" fmla="*/ 153 h 200"/>
                  <a:gd name="T40" fmla="*/ 236 w 267"/>
                  <a:gd name="T41" fmla="*/ 156 h 200"/>
                  <a:gd name="T42" fmla="*/ 212 w 267"/>
                  <a:gd name="T43" fmla="*/ 172 h 200"/>
                  <a:gd name="T44" fmla="*/ 185 w 267"/>
                  <a:gd name="T45" fmla="*/ 172 h 200"/>
                  <a:gd name="T46" fmla="*/ 174 w 267"/>
                  <a:gd name="T47" fmla="*/ 161 h 200"/>
                  <a:gd name="T48" fmla="*/ 160 w 267"/>
                  <a:gd name="T49" fmla="*/ 161 h 200"/>
                  <a:gd name="T50" fmla="*/ 148 w 267"/>
                  <a:gd name="T51" fmla="*/ 155 h 200"/>
                  <a:gd name="T52" fmla="*/ 150 w 267"/>
                  <a:gd name="T53" fmla="*/ 173 h 200"/>
                  <a:gd name="T54" fmla="*/ 142 w 267"/>
                  <a:gd name="T55" fmla="*/ 184 h 200"/>
                  <a:gd name="T56" fmla="*/ 123 w 267"/>
                  <a:gd name="T57" fmla="*/ 196 h 200"/>
                  <a:gd name="T58" fmla="*/ 97 w 267"/>
                  <a:gd name="T59" fmla="*/ 197 h 200"/>
                  <a:gd name="T60" fmla="*/ 112 w 267"/>
                  <a:gd name="T61" fmla="*/ 178 h 200"/>
                  <a:gd name="T62" fmla="*/ 92 w 267"/>
                  <a:gd name="T63" fmla="*/ 175 h 200"/>
                  <a:gd name="T64" fmla="*/ 88 w 267"/>
                  <a:gd name="T65" fmla="*/ 164 h 200"/>
                  <a:gd name="T66" fmla="*/ 85 w 267"/>
                  <a:gd name="T67" fmla="*/ 149 h 200"/>
                  <a:gd name="T68" fmla="*/ 82 w 267"/>
                  <a:gd name="T69" fmla="*/ 135 h 200"/>
                  <a:gd name="T70" fmla="*/ 66 w 267"/>
                  <a:gd name="T71" fmla="*/ 124 h 200"/>
                  <a:gd name="T72" fmla="*/ 51 w 267"/>
                  <a:gd name="T73" fmla="*/ 118 h 200"/>
                  <a:gd name="T74" fmla="*/ 36 w 267"/>
                  <a:gd name="T75" fmla="*/ 103 h 200"/>
                  <a:gd name="T76" fmla="*/ 13 w 267"/>
                  <a:gd name="T77" fmla="*/ 86 h 200"/>
                  <a:gd name="T78" fmla="*/ 9 w 267"/>
                  <a:gd name="T79" fmla="*/ 73 h 200"/>
                  <a:gd name="T80" fmla="*/ 0 w 267"/>
                  <a:gd name="T81" fmla="*/ 67 h 200"/>
                  <a:gd name="T82" fmla="*/ 16 w 267"/>
                  <a:gd name="T83" fmla="*/ 56 h 200"/>
                  <a:gd name="T84" fmla="*/ 39 w 267"/>
                  <a:gd name="T85" fmla="*/ 38 h 200"/>
                  <a:gd name="T86" fmla="*/ 51 w 267"/>
                  <a:gd name="T87" fmla="*/ 23 h 200"/>
                  <a:gd name="T88" fmla="*/ 74 w 267"/>
                  <a:gd name="T89" fmla="*/ 12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7" h="200">
                    <a:moveTo>
                      <a:pt x="89" y="6"/>
                    </a:moveTo>
                    <a:lnTo>
                      <a:pt x="97" y="3"/>
                    </a:lnTo>
                    <a:lnTo>
                      <a:pt x="106" y="9"/>
                    </a:lnTo>
                    <a:lnTo>
                      <a:pt x="109" y="0"/>
                    </a:lnTo>
                    <a:lnTo>
                      <a:pt x="112" y="0"/>
                    </a:lnTo>
                    <a:lnTo>
                      <a:pt x="106" y="12"/>
                    </a:lnTo>
                    <a:lnTo>
                      <a:pt x="109" y="12"/>
                    </a:lnTo>
                    <a:lnTo>
                      <a:pt x="109" y="15"/>
                    </a:lnTo>
                    <a:lnTo>
                      <a:pt x="112" y="17"/>
                    </a:lnTo>
                    <a:lnTo>
                      <a:pt x="104" y="20"/>
                    </a:lnTo>
                    <a:lnTo>
                      <a:pt x="103" y="26"/>
                    </a:lnTo>
                    <a:lnTo>
                      <a:pt x="98" y="33"/>
                    </a:lnTo>
                    <a:lnTo>
                      <a:pt x="94" y="35"/>
                    </a:lnTo>
                    <a:lnTo>
                      <a:pt x="94" y="41"/>
                    </a:lnTo>
                    <a:lnTo>
                      <a:pt x="101" y="50"/>
                    </a:lnTo>
                    <a:lnTo>
                      <a:pt x="107" y="45"/>
                    </a:lnTo>
                    <a:lnTo>
                      <a:pt x="118" y="47"/>
                    </a:lnTo>
                    <a:lnTo>
                      <a:pt x="121" y="51"/>
                    </a:lnTo>
                    <a:lnTo>
                      <a:pt x="121" y="56"/>
                    </a:lnTo>
                    <a:lnTo>
                      <a:pt x="133" y="64"/>
                    </a:lnTo>
                    <a:lnTo>
                      <a:pt x="138" y="64"/>
                    </a:lnTo>
                    <a:lnTo>
                      <a:pt x="144" y="59"/>
                    </a:lnTo>
                    <a:lnTo>
                      <a:pt x="154" y="64"/>
                    </a:lnTo>
                    <a:lnTo>
                      <a:pt x="154" y="68"/>
                    </a:lnTo>
                    <a:lnTo>
                      <a:pt x="148" y="71"/>
                    </a:lnTo>
                    <a:lnTo>
                      <a:pt x="151" y="77"/>
                    </a:lnTo>
                    <a:lnTo>
                      <a:pt x="157" y="77"/>
                    </a:lnTo>
                    <a:lnTo>
                      <a:pt x="159" y="79"/>
                    </a:lnTo>
                    <a:lnTo>
                      <a:pt x="168" y="74"/>
                    </a:lnTo>
                    <a:lnTo>
                      <a:pt x="171" y="70"/>
                    </a:lnTo>
                    <a:lnTo>
                      <a:pt x="179" y="62"/>
                    </a:lnTo>
                    <a:lnTo>
                      <a:pt x="185" y="68"/>
                    </a:lnTo>
                    <a:lnTo>
                      <a:pt x="183" y="76"/>
                    </a:lnTo>
                    <a:lnTo>
                      <a:pt x="185" y="80"/>
                    </a:lnTo>
                    <a:lnTo>
                      <a:pt x="185" y="83"/>
                    </a:lnTo>
                    <a:lnTo>
                      <a:pt x="194" y="86"/>
                    </a:lnTo>
                    <a:lnTo>
                      <a:pt x="197" y="83"/>
                    </a:lnTo>
                    <a:lnTo>
                      <a:pt x="201" y="85"/>
                    </a:lnTo>
                    <a:lnTo>
                      <a:pt x="204" y="80"/>
                    </a:lnTo>
                    <a:lnTo>
                      <a:pt x="214" y="80"/>
                    </a:lnTo>
                    <a:lnTo>
                      <a:pt x="217" y="85"/>
                    </a:lnTo>
                    <a:lnTo>
                      <a:pt x="218" y="99"/>
                    </a:lnTo>
                    <a:lnTo>
                      <a:pt x="224" y="97"/>
                    </a:lnTo>
                    <a:lnTo>
                      <a:pt x="232" y="99"/>
                    </a:lnTo>
                    <a:lnTo>
                      <a:pt x="235" y="103"/>
                    </a:lnTo>
                    <a:lnTo>
                      <a:pt x="241" y="102"/>
                    </a:lnTo>
                    <a:lnTo>
                      <a:pt x="242" y="111"/>
                    </a:lnTo>
                    <a:lnTo>
                      <a:pt x="238" y="118"/>
                    </a:lnTo>
                    <a:lnTo>
                      <a:pt x="235" y="117"/>
                    </a:lnTo>
                    <a:lnTo>
                      <a:pt x="229" y="123"/>
                    </a:lnTo>
                    <a:lnTo>
                      <a:pt x="238" y="124"/>
                    </a:lnTo>
                    <a:lnTo>
                      <a:pt x="242" y="134"/>
                    </a:lnTo>
                    <a:lnTo>
                      <a:pt x="245" y="137"/>
                    </a:lnTo>
                    <a:lnTo>
                      <a:pt x="253" y="135"/>
                    </a:lnTo>
                    <a:lnTo>
                      <a:pt x="262" y="138"/>
                    </a:lnTo>
                    <a:lnTo>
                      <a:pt x="267" y="141"/>
                    </a:lnTo>
                    <a:lnTo>
                      <a:pt x="265" y="144"/>
                    </a:lnTo>
                    <a:lnTo>
                      <a:pt x="261" y="150"/>
                    </a:lnTo>
                    <a:lnTo>
                      <a:pt x="252" y="150"/>
                    </a:lnTo>
                    <a:lnTo>
                      <a:pt x="248" y="153"/>
                    </a:lnTo>
                    <a:lnTo>
                      <a:pt x="252" y="158"/>
                    </a:lnTo>
                    <a:lnTo>
                      <a:pt x="244" y="159"/>
                    </a:lnTo>
                    <a:lnTo>
                      <a:pt x="236" y="156"/>
                    </a:lnTo>
                    <a:lnTo>
                      <a:pt x="224" y="158"/>
                    </a:lnTo>
                    <a:lnTo>
                      <a:pt x="218" y="167"/>
                    </a:lnTo>
                    <a:lnTo>
                      <a:pt x="212" y="172"/>
                    </a:lnTo>
                    <a:lnTo>
                      <a:pt x="206" y="165"/>
                    </a:lnTo>
                    <a:lnTo>
                      <a:pt x="194" y="167"/>
                    </a:lnTo>
                    <a:lnTo>
                      <a:pt x="185" y="172"/>
                    </a:lnTo>
                    <a:lnTo>
                      <a:pt x="173" y="172"/>
                    </a:lnTo>
                    <a:lnTo>
                      <a:pt x="174" y="168"/>
                    </a:lnTo>
                    <a:lnTo>
                      <a:pt x="174" y="161"/>
                    </a:lnTo>
                    <a:lnTo>
                      <a:pt x="168" y="164"/>
                    </a:lnTo>
                    <a:lnTo>
                      <a:pt x="165" y="161"/>
                    </a:lnTo>
                    <a:lnTo>
                      <a:pt x="160" y="161"/>
                    </a:lnTo>
                    <a:lnTo>
                      <a:pt x="157" y="158"/>
                    </a:lnTo>
                    <a:lnTo>
                      <a:pt x="153" y="159"/>
                    </a:lnTo>
                    <a:lnTo>
                      <a:pt x="148" y="155"/>
                    </a:lnTo>
                    <a:lnTo>
                      <a:pt x="142" y="161"/>
                    </a:lnTo>
                    <a:lnTo>
                      <a:pt x="145" y="167"/>
                    </a:lnTo>
                    <a:lnTo>
                      <a:pt x="150" y="173"/>
                    </a:lnTo>
                    <a:lnTo>
                      <a:pt x="154" y="175"/>
                    </a:lnTo>
                    <a:lnTo>
                      <a:pt x="145" y="181"/>
                    </a:lnTo>
                    <a:lnTo>
                      <a:pt x="142" y="184"/>
                    </a:lnTo>
                    <a:lnTo>
                      <a:pt x="136" y="191"/>
                    </a:lnTo>
                    <a:lnTo>
                      <a:pt x="130" y="191"/>
                    </a:lnTo>
                    <a:lnTo>
                      <a:pt x="123" y="196"/>
                    </a:lnTo>
                    <a:lnTo>
                      <a:pt x="109" y="200"/>
                    </a:lnTo>
                    <a:lnTo>
                      <a:pt x="101" y="200"/>
                    </a:lnTo>
                    <a:lnTo>
                      <a:pt x="97" y="197"/>
                    </a:lnTo>
                    <a:lnTo>
                      <a:pt x="107" y="191"/>
                    </a:lnTo>
                    <a:lnTo>
                      <a:pt x="107" y="188"/>
                    </a:lnTo>
                    <a:lnTo>
                      <a:pt x="112" y="178"/>
                    </a:lnTo>
                    <a:lnTo>
                      <a:pt x="100" y="184"/>
                    </a:lnTo>
                    <a:lnTo>
                      <a:pt x="92" y="181"/>
                    </a:lnTo>
                    <a:lnTo>
                      <a:pt x="92" y="175"/>
                    </a:lnTo>
                    <a:lnTo>
                      <a:pt x="100" y="165"/>
                    </a:lnTo>
                    <a:lnTo>
                      <a:pt x="91" y="164"/>
                    </a:lnTo>
                    <a:lnTo>
                      <a:pt x="88" y="164"/>
                    </a:lnTo>
                    <a:lnTo>
                      <a:pt x="83" y="159"/>
                    </a:lnTo>
                    <a:lnTo>
                      <a:pt x="85" y="156"/>
                    </a:lnTo>
                    <a:lnTo>
                      <a:pt x="85" y="149"/>
                    </a:lnTo>
                    <a:lnTo>
                      <a:pt x="82" y="146"/>
                    </a:lnTo>
                    <a:lnTo>
                      <a:pt x="79" y="140"/>
                    </a:lnTo>
                    <a:lnTo>
                      <a:pt x="82" y="135"/>
                    </a:lnTo>
                    <a:lnTo>
                      <a:pt x="79" y="123"/>
                    </a:lnTo>
                    <a:lnTo>
                      <a:pt x="77" y="120"/>
                    </a:lnTo>
                    <a:lnTo>
                      <a:pt x="66" y="124"/>
                    </a:lnTo>
                    <a:lnTo>
                      <a:pt x="60" y="123"/>
                    </a:lnTo>
                    <a:lnTo>
                      <a:pt x="51" y="124"/>
                    </a:lnTo>
                    <a:lnTo>
                      <a:pt x="51" y="118"/>
                    </a:lnTo>
                    <a:lnTo>
                      <a:pt x="35" y="123"/>
                    </a:lnTo>
                    <a:lnTo>
                      <a:pt x="41" y="112"/>
                    </a:lnTo>
                    <a:lnTo>
                      <a:pt x="36" y="103"/>
                    </a:lnTo>
                    <a:lnTo>
                      <a:pt x="19" y="102"/>
                    </a:lnTo>
                    <a:lnTo>
                      <a:pt x="13" y="91"/>
                    </a:lnTo>
                    <a:lnTo>
                      <a:pt x="13" y="86"/>
                    </a:lnTo>
                    <a:lnTo>
                      <a:pt x="9" y="85"/>
                    </a:lnTo>
                    <a:lnTo>
                      <a:pt x="13" y="77"/>
                    </a:lnTo>
                    <a:lnTo>
                      <a:pt x="9" y="73"/>
                    </a:lnTo>
                    <a:lnTo>
                      <a:pt x="6" y="77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3" y="64"/>
                    </a:lnTo>
                    <a:lnTo>
                      <a:pt x="13" y="61"/>
                    </a:lnTo>
                    <a:lnTo>
                      <a:pt x="16" y="56"/>
                    </a:lnTo>
                    <a:lnTo>
                      <a:pt x="25" y="54"/>
                    </a:lnTo>
                    <a:lnTo>
                      <a:pt x="33" y="44"/>
                    </a:lnTo>
                    <a:lnTo>
                      <a:pt x="39" y="38"/>
                    </a:lnTo>
                    <a:lnTo>
                      <a:pt x="42" y="35"/>
                    </a:lnTo>
                    <a:lnTo>
                      <a:pt x="47" y="21"/>
                    </a:lnTo>
                    <a:lnTo>
                      <a:pt x="51" y="23"/>
                    </a:lnTo>
                    <a:lnTo>
                      <a:pt x="56" y="13"/>
                    </a:lnTo>
                    <a:lnTo>
                      <a:pt x="68" y="10"/>
                    </a:lnTo>
                    <a:lnTo>
                      <a:pt x="74" y="12"/>
                    </a:lnTo>
                    <a:lnTo>
                      <a:pt x="77" y="4"/>
                    </a:lnTo>
                    <a:lnTo>
                      <a:pt x="8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2" name="Freeform 1404">
                <a:extLst>
                  <a:ext uri="{FF2B5EF4-FFF2-40B4-BE49-F238E27FC236}">
                    <a16:creationId xmlns:a16="http://schemas.microsoft.com/office/drawing/2014/main" id="{43CC3215-8E50-36A9-B778-C4207DD7E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779"/>
                <a:ext cx="133" cy="100"/>
              </a:xfrm>
              <a:custGeom>
                <a:avLst/>
                <a:gdLst>
                  <a:gd name="T0" fmla="*/ 106 w 267"/>
                  <a:gd name="T1" fmla="*/ 9 h 200"/>
                  <a:gd name="T2" fmla="*/ 106 w 267"/>
                  <a:gd name="T3" fmla="*/ 12 h 200"/>
                  <a:gd name="T4" fmla="*/ 112 w 267"/>
                  <a:gd name="T5" fmla="*/ 17 h 200"/>
                  <a:gd name="T6" fmla="*/ 98 w 267"/>
                  <a:gd name="T7" fmla="*/ 33 h 200"/>
                  <a:gd name="T8" fmla="*/ 101 w 267"/>
                  <a:gd name="T9" fmla="*/ 50 h 200"/>
                  <a:gd name="T10" fmla="*/ 121 w 267"/>
                  <a:gd name="T11" fmla="*/ 51 h 200"/>
                  <a:gd name="T12" fmla="*/ 138 w 267"/>
                  <a:gd name="T13" fmla="*/ 64 h 200"/>
                  <a:gd name="T14" fmla="*/ 154 w 267"/>
                  <a:gd name="T15" fmla="*/ 68 h 200"/>
                  <a:gd name="T16" fmla="*/ 157 w 267"/>
                  <a:gd name="T17" fmla="*/ 77 h 200"/>
                  <a:gd name="T18" fmla="*/ 171 w 267"/>
                  <a:gd name="T19" fmla="*/ 70 h 200"/>
                  <a:gd name="T20" fmla="*/ 183 w 267"/>
                  <a:gd name="T21" fmla="*/ 76 h 200"/>
                  <a:gd name="T22" fmla="*/ 194 w 267"/>
                  <a:gd name="T23" fmla="*/ 86 h 200"/>
                  <a:gd name="T24" fmla="*/ 204 w 267"/>
                  <a:gd name="T25" fmla="*/ 80 h 200"/>
                  <a:gd name="T26" fmla="*/ 218 w 267"/>
                  <a:gd name="T27" fmla="*/ 99 h 200"/>
                  <a:gd name="T28" fmla="*/ 235 w 267"/>
                  <a:gd name="T29" fmla="*/ 103 h 200"/>
                  <a:gd name="T30" fmla="*/ 238 w 267"/>
                  <a:gd name="T31" fmla="*/ 118 h 200"/>
                  <a:gd name="T32" fmla="*/ 238 w 267"/>
                  <a:gd name="T33" fmla="*/ 124 h 200"/>
                  <a:gd name="T34" fmla="*/ 253 w 267"/>
                  <a:gd name="T35" fmla="*/ 135 h 200"/>
                  <a:gd name="T36" fmla="*/ 265 w 267"/>
                  <a:gd name="T37" fmla="*/ 144 h 200"/>
                  <a:gd name="T38" fmla="*/ 248 w 267"/>
                  <a:gd name="T39" fmla="*/ 153 h 200"/>
                  <a:gd name="T40" fmla="*/ 236 w 267"/>
                  <a:gd name="T41" fmla="*/ 156 h 200"/>
                  <a:gd name="T42" fmla="*/ 212 w 267"/>
                  <a:gd name="T43" fmla="*/ 172 h 200"/>
                  <a:gd name="T44" fmla="*/ 185 w 267"/>
                  <a:gd name="T45" fmla="*/ 172 h 200"/>
                  <a:gd name="T46" fmla="*/ 174 w 267"/>
                  <a:gd name="T47" fmla="*/ 161 h 200"/>
                  <a:gd name="T48" fmla="*/ 160 w 267"/>
                  <a:gd name="T49" fmla="*/ 161 h 200"/>
                  <a:gd name="T50" fmla="*/ 148 w 267"/>
                  <a:gd name="T51" fmla="*/ 155 h 200"/>
                  <a:gd name="T52" fmla="*/ 150 w 267"/>
                  <a:gd name="T53" fmla="*/ 173 h 200"/>
                  <a:gd name="T54" fmla="*/ 142 w 267"/>
                  <a:gd name="T55" fmla="*/ 184 h 200"/>
                  <a:gd name="T56" fmla="*/ 123 w 267"/>
                  <a:gd name="T57" fmla="*/ 196 h 200"/>
                  <a:gd name="T58" fmla="*/ 97 w 267"/>
                  <a:gd name="T59" fmla="*/ 197 h 200"/>
                  <a:gd name="T60" fmla="*/ 112 w 267"/>
                  <a:gd name="T61" fmla="*/ 178 h 200"/>
                  <a:gd name="T62" fmla="*/ 92 w 267"/>
                  <a:gd name="T63" fmla="*/ 175 h 200"/>
                  <a:gd name="T64" fmla="*/ 88 w 267"/>
                  <a:gd name="T65" fmla="*/ 164 h 200"/>
                  <a:gd name="T66" fmla="*/ 85 w 267"/>
                  <a:gd name="T67" fmla="*/ 149 h 200"/>
                  <a:gd name="T68" fmla="*/ 82 w 267"/>
                  <a:gd name="T69" fmla="*/ 135 h 200"/>
                  <a:gd name="T70" fmla="*/ 66 w 267"/>
                  <a:gd name="T71" fmla="*/ 124 h 200"/>
                  <a:gd name="T72" fmla="*/ 51 w 267"/>
                  <a:gd name="T73" fmla="*/ 118 h 200"/>
                  <a:gd name="T74" fmla="*/ 36 w 267"/>
                  <a:gd name="T75" fmla="*/ 103 h 200"/>
                  <a:gd name="T76" fmla="*/ 13 w 267"/>
                  <a:gd name="T77" fmla="*/ 86 h 200"/>
                  <a:gd name="T78" fmla="*/ 9 w 267"/>
                  <a:gd name="T79" fmla="*/ 73 h 200"/>
                  <a:gd name="T80" fmla="*/ 0 w 267"/>
                  <a:gd name="T81" fmla="*/ 67 h 200"/>
                  <a:gd name="T82" fmla="*/ 16 w 267"/>
                  <a:gd name="T83" fmla="*/ 56 h 200"/>
                  <a:gd name="T84" fmla="*/ 39 w 267"/>
                  <a:gd name="T85" fmla="*/ 38 h 200"/>
                  <a:gd name="T86" fmla="*/ 51 w 267"/>
                  <a:gd name="T87" fmla="*/ 23 h 200"/>
                  <a:gd name="T88" fmla="*/ 74 w 267"/>
                  <a:gd name="T89" fmla="*/ 12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7" h="200">
                    <a:moveTo>
                      <a:pt x="89" y="6"/>
                    </a:moveTo>
                    <a:lnTo>
                      <a:pt x="97" y="3"/>
                    </a:lnTo>
                    <a:lnTo>
                      <a:pt x="106" y="9"/>
                    </a:lnTo>
                    <a:lnTo>
                      <a:pt x="109" y="0"/>
                    </a:lnTo>
                    <a:lnTo>
                      <a:pt x="112" y="0"/>
                    </a:lnTo>
                    <a:lnTo>
                      <a:pt x="106" y="12"/>
                    </a:lnTo>
                    <a:lnTo>
                      <a:pt x="109" y="12"/>
                    </a:lnTo>
                    <a:lnTo>
                      <a:pt x="109" y="15"/>
                    </a:lnTo>
                    <a:lnTo>
                      <a:pt x="112" y="17"/>
                    </a:lnTo>
                    <a:lnTo>
                      <a:pt x="104" y="20"/>
                    </a:lnTo>
                    <a:lnTo>
                      <a:pt x="103" y="26"/>
                    </a:lnTo>
                    <a:lnTo>
                      <a:pt x="98" y="33"/>
                    </a:lnTo>
                    <a:lnTo>
                      <a:pt x="94" y="35"/>
                    </a:lnTo>
                    <a:lnTo>
                      <a:pt x="94" y="41"/>
                    </a:lnTo>
                    <a:lnTo>
                      <a:pt x="101" y="50"/>
                    </a:lnTo>
                    <a:lnTo>
                      <a:pt x="107" y="45"/>
                    </a:lnTo>
                    <a:lnTo>
                      <a:pt x="118" y="47"/>
                    </a:lnTo>
                    <a:lnTo>
                      <a:pt x="121" y="51"/>
                    </a:lnTo>
                    <a:lnTo>
                      <a:pt x="121" y="56"/>
                    </a:lnTo>
                    <a:lnTo>
                      <a:pt x="133" y="64"/>
                    </a:lnTo>
                    <a:lnTo>
                      <a:pt x="138" y="64"/>
                    </a:lnTo>
                    <a:lnTo>
                      <a:pt x="144" y="59"/>
                    </a:lnTo>
                    <a:lnTo>
                      <a:pt x="154" y="64"/>
                    </a:lnTo>
                    <a:lnTo>
                      <a:pt x="154" y="68"/>
                    </a:lnTo>
                    <a:lnTo>
                      <a:pt x="148" y="71"/>
                    </a:lnTo>
                    <a:lnTo>
                      <a:pt x="151" y="77"/>
                    </a:lnTo>
                    <a:lnTo>
                      <a:pt x="157" y="77"/>
                    </a:lnTo>
                    <a:lnTo>
                      <a:pt x="159" y="79"/>
                    </a:lnTo>
                    <a:lnTo>
                      <a:pt x="168" y="74"/>
                    </a:lnTo>
                    <a:lnTo>
                      <a:pt x="171" y="70"/>
                    </a:lnTo>
                    <a:lnTo>
                      <a:pt x="179" y="62"/>
                    </a:lnTo>
                    <a:lnTo>
                      <a:pt x="185" y="68"/>
                    </a:lnTo>
                    <a:lnTo>
                      <a:pt x="183" y="76"/>
                    </a:lnTo>
                    <a:lnTo>
                      <a:pt x="185" y="80"/>
                    </a:lnTo>
                    <a:lnTo>
                      <a:pt x="185" y="83"/>
                    </a:lnTo>
                    <a:lnTo>
                      <a:pt x="194" y="86"/>
                    </a:lnTo>
                    <a:lnTo>
                      <a:pt x="197" y="83"/>
                    </a:lnTo>
                    <a:lnTo>
                      <a:pt x="201" y="85"/>
                    </a:lnTo>
                    <a:lnTo>
                      <a:pt x="204" y="80"/>
                    </a:lnTo>
                    <a:lnTo>
                      <a:pt x="214" y="80"/>
                    </a:lnTo>
                    <a:lnTo>
                      <a:pt x="217" y="85"/>
                    </a:lnTo>
                    <a:lnTo>
                      <a:pt x="218" y="99"/>
                    </a:lnTo>
                    <a:lnTo>
                      <a:pt x="224" y="97"/>
                    </a:lnTo>
                    <a:lnTo>
                      <a:pt x="232" y="99"/>
                    </a:lnTo>
                    <a:lnTo>
                      <a:pt x="235" y="103"/>
                    </a:lnTo>
                    <a:lnTo>
                      <a:pt x="241" y="102"/>
                    </a:lnTo>
                    <a:lnTo>
                      <a:pt x="242" y="111"/>
                    </a:lnTo>
                    <a:lnTo>
                      <a:pt x="238" y="118"/>
                    </a:lnTo>
                    <a:lnTo>
                      <a:pt x="235" y="117"/>
                    </a:lnTo>
                    <a:lnTo>
                      <a:pt x="229" y="123"/>
                    </a:lnTo>
                    <a:lnTo>
                      <a:pt x="238" y="124"/>
                    </a:lnTo>
                    <a:lnTo>
                      <a:pt x="242" y="134"/>
                    </a:lnTo>
                    <a:lnTo>
                      <a:pt x="245" y="137"/>
                    </a:lnTo>
                    <a:lnTo>
                      <a:pt x="253" y="135"/>
                    </a:lnTo>
                    <a:lnTo>
                      <a:pt x="262" y="138"/>
                    </a:lnTo>
                    <a:lnTo>
                      <a:pt x="267" y="141"/>
                    </a:lnTo>
                    <a:lnTo>
                      <a:pt x="265" y="144"/>
                    </a:lnTo>
                    <a:lnTo>
                      <a:pt x="261" y="150"/>
                    </a:lnTo>
                    <a:lnTo>
                      <a:pt x="252" y="150"/>
                    </a:lnTo>
                    <a:lnTo>
                      <a:pt x="248" y="153"/>
                    </a:lnTo>
                    <a:lnTo>
                      <a:pt x="252" y="158"/>
                    </a:lnTo>
                    <a:lnTo>
                      <a:pt x="244" y="159"/>
                    </a:lnTo>
                    <a:lnTo>
                      <a:pt x="236" y="156"/>
                    </a:lnTo>
                    <a:lnTo>
                      <a:pt x="224" y="158"/>
                    </a:lnTo>
                    <a:lnTo>
                      <a:pt x="218" y="167"/>
                    </a:lnTo>
                    <a:lnTo>
                      <a:pt x="212" y="172"/>
                    </a:lnTo>
                    <a:lnTo>
                      <a:pt x="206" y="165"/>
                    </a:lnTo>
                    <a:lnTo>
                      <a:pt x="194" y="167"/>
                    </a:lnTo>
                    <a:lnTo>
                      <a:pt x="185" y="172"/>
                    </a:lnTo>
                    <a:lnTo>
                      <a:pt x="173" y="172"/>
                    </a:lnTo>
                    <a:lnTo>
                      <a:pt x="174" y="168"/>
                    </a:lnTo>
                    <a:lnTo>
                      <a:pt x="174" y="161"/>
                    </a:lnTo>
                    <a:lnTo>
                      <a:pt x="168" y="164"/>
                    </a:lnTo>
                    <a:lnTo>
                      <a:pt x="165" y="161"/>
                    </a:lnTo>
                    <a:lnTo>
                      <a:pt x="160" y="161"/>
                    </a:lnTo>
                    <a:lnTo>
                      <a:pt x="157" y="158"/>
                    </a:lnTo>
                    <a:lnTo>
                      <a:pt x="153" y="159"/>
                    </a:lnTo>
                    <a:lnTo>
                      <a:pt x="148" y="155"/>
                    </a:lnTo>
                    <a:lnTo>
                      <a:pt x="142" y="161"/>
                    </a:lnTo>
                    <a:lnTo>
                      <a:pt x="145" y="167"/>
                    </a:lnTo>
                    <a:lnTo>
                      <a:pt x="150" y="173"/>
                    </a:lnTo>
                    <a:lnTo>
                      <a:pt x="154" y="175"/>
                    </a:lnTo>
                    <a:lnTo>
                      <a:pt x="145" y="181"/>
                    </a:lnTo>
                    <a:lnTo>
                      <a:pt x="142" y="184"/>
                    </a:lnTo>
                    <a:lnTo>
                      <a:pt x="136" y="191"/>
                    </a:lnTo>
                    <a:lnTo>
                      <a:pt x="130" y="191"/>
                    </a:lnTo>
                    <a:lnTo>
                      <a:pt x="123" y="196"/>
                    </a:lnTo>
                    <a:lnTo>
                      <a:pt x="109" y="200"/>
                    </a:lnTo>
                    <a:lnTo>
                      <a:pt x="101" y="200"/>
                    </a:lnTo>
                    <a:lnTo>
                      <a:pt x="97" y="197"/>
                    </a:lnTo>
                    <a:lnTo>
                      <a:pt x="107" y="191"/>
                    </a:lnTo>
                    <a:lnTo>
                      <a:pt x="107" y="188"/>
                    </a:lnTo>
                    <a:lnTo>
                      <a:pt x="112" y="178"/>
                    </a:lnTo>
                    <a:lnTo>
                      <a:pt x="100" y="184"/>
                    </a:lnTo>
                    <a:lnTo>
                      <a:pt x="92" y="181"/>
                    </a:lnTo>
                    <a:lnTo>
                      <a:pt x="92" y="175"/>
                    </a:lnTo>
                    <a:lnTo>
                      <a:pt x="100" y="165"/>
                    </a:lnTo>
                    <a:lnTo>
                      <a:pt x="91" y="164"/>
                    </a:lnTo>
                    <a:lnTo>
                      <a:pt x="88" y="164"/>
                    </a:lnTo>
                    <a:lnTo>
                      <a:pt x="83" y="159"/>
                    </a:lnTo>
                    <a:lnTo>
                      <a:pt x="85" y="156"/>
                    </a:lnTo>
                    <a:lnTo>
                      <a:pt x="85" y="149"/>
                    </a:lnTo>
                    <a:lnTo>
                      <a:pt x="82" y="146"/>
                    </a:lnTo>
                    <a:lnTo>
                      <a:pt x="79" y="140"/>
                    </a:lnTo>
                    <a:lnTo>
                      <a:pt x="82" y="135"/>
                    </a:lnTo>
                    <a:lnTo>
                      <a:pt x="79" y="123"/>
                    </a:lnTo>
                    <a:lnTo>
                      <a:pt x="77" y="120"/>
                    </a:lnTo>
                    <a:lnTo>
                      <a:pt x="66" y="124"/>
                    </a:lnTo>
                    <a:lnTo>
                      <a:pt x="60" y="123"/>
                    </a:lnTo>
                    <a:lnTo>
                      <a:pt x="51" y="124"/>
                    </a:lnTo>
                    <a:lnTo>
                      <a:pt x="51" y="118"/>
                    </a:lnTo>
                    <a:lnTo>
                      <a:pt x="35" y="123"/>
                    </a:lnTo>
                    <a:lnTo>
                      <a:pt x="41" y="112"/>
                    </a:lnTo>
                    <a:lnTo>
                      <a:pt x="36" y="103"/>
                    </a:lnTo>
                    <a:lnTo>
                      <a:pt x="19" y="102"/>
                    </a:lnTo>
                    <a:lnTo>
                      <a:pt x="13" y="91"/>
                    </a:lnTo>
                    <a:lnTo>
                      <a:pt x="13" y="86"/>
                    </a:lnTo>
                    <a:lnTo>
                      <a:pt x="9" y="85"/>
                    </a:lnTo>
                    <a:lnTo>
                      <a:pt x="13" y="77"/>
                    </a:lnTo>
                    <a:lnTo>
                      <a:pt x="9" y="73"/>
                    </a:lnTo>
                    <a:lnTo>
                      <a:pt x="6" y="77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3" y="64"/>
                    </a:lnTo>
                    <a:lnTo>
                      <a:pt x="13" y="61"/>
                    </a:lnTo>
                    <a:lnTo>
                      <a:pt x="16" y="56"/>
                    </a:lnTo>
                    <a:lnTo>
                      <a:pt x="25" y="54"/>
                    </a:lnTo>
                    <a:lnTo>
                      <a:pt x="33" y="44"/>
                    </a:lnTo>
                    <a:lnTo>
                      <a:pt x="39" y="38"/>
                    </a:lnTo>
                    <a:lnTo>
                      <a:pt x="42" y="35"/>
                    </a:lnTo>
                    <a:lnTo>
                      <a:pt x="47" y="21"/>
                    </a:lnTo>
                    <a:lnTo>
                      <a:pt x="51" y="23"/>
                    </a:lnTo>
                    <a:lnTo>
                      <a:pt x="56" y="13"/>
                    </a:lnTo>
                    <a:lnTo>
                      <a:pt x="68" y="10"/>
                    </a:lnTo>
                    <a:lnTo>
                      <a:pt x="74" y="12"/>
                    </a:lnTo>
                    <a:lnTo>
                      <a:pt x="77" y="4"/>
                    </a:lnTo>
                    <a:lnTo>
                      <a:pt x="89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3" name="Freeform 1405">
                <a:extLst>
                  <a:ext uri="{FF2B5EF4-FFF2-40B4-BE49-F238E27FC236}">
                    <a16:creationId xmlns:a16="http://schemas.microsoft.com/office/drawing/2014/main" id="{8F6F2440-2B58-4D12-D51B-889A5211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739"/>
                <a:ext cx="62" cy="42"/>
              </a:xfrm>
              <a:custGeom>
                <a:avLst/>
                <a:gdLst>
                  <a:gd name="T0" fmla="*/ 84 w 123"/>
                  <a:gd name="T1" fmla="*/ 12 h 83"/>
                  <a:gd name="T2" fmla="*/ 84 w 123"/>
                  <a:gd name="T3" fmla="*/ 21 h 83"/>
                  <a:gd name="T4" fmla="*/ 72 w 123"/>
                  <a:gd name="T5" fmla="*/ 24 h 83"/>
                  <a:gd name="T6" fmla="*/ 43 w 123"/>
                  <a:gd name="T7" fmla="*/ 20 h 83"/>
                  <a:gd name="T8" fmla="*/ 43 w 123"/>
                  <a:gd name="T9" fmla="*/ 15 h 83"/>
                  <a:gd name="T10" fmla="*/ 35 w 123"/>
                  <a:gd name="T11" fmla="*/ 16 h 83"/>
                  <a:gd name="T12" fmla="*/ 34 w 123"/>
                  <a:gd name="T13" fmla="*/ 13 h 83"/>
                  <a:gd name="T14" fmla="*/ 23 w 123"/>
                  <a:gd name="T15" fmla="*/ 12 h 83"/>
                  <a:gd name="T16" fmla="*/ 21 w 123"/>
                  <a:gd name="T17" fmla="*/ 4 h 83"/>
                  <a:gd name="T18" fmla="*/ 17 w 123"/>
                  <a:gd name="T19" fmla="*/ 1 h 83"/>
                  <a:gd name="T20" fmla="*/ 11 w 123"/>
                  <a:gd name="T21" fmla="*/ 0 h 83"/>
                  <a:gd name="T22" fmla="*/ 11 w 123"/>
                  <a:gd name="T23" fmla="*/ 4 h 83"/>
                  <a:gd name="T24" fmla="*/ 8 w 123"/>
                  <a:gd name="T25" fmla="*/ 6 h 83"/>
                  <a:gd name="T26" fmla="*/ 14 w 123"/>
                  <a:gd name="T27" fmla="*/ 13 h 83"/>
                  <a:gd name="T28" fmla="*/ 12 w 123"/>
                  <a:gd name="T29" fmla="*/ 16 h 83"/>
                  <a:gd name="T30" fmla="*/ 8 w 123"/>
                  <a:gd name="T31" fmla="*/ 20 h 83"/>
                  <a:gd name="T32" fmla="*/ 8 w 123"/>
                  <a:gd name="T33" fmla="*/ 24 h 83"/>
                  <a:gd name="T34" fmla="*/ 14 w 123"/>
                  <a:gd name="T35" fmla="*/ 24 h 83"/>
                  <a:gd name="T36" fmla="*/ 14 w 123"/>
                  <a:gd name="T37" fmla="*/ 35 h 83"/>
                  <a:gd name="T38" fmla="*/ 8 w 123"/>
                  <a:gd name="T39" fmla="*/ 35 h 83"/>
                  <a:gd name="T40" fmla="*/ 0 w 123"/>
                  <a:gd name="T41" fmla="*/ 44 h 83"/>
                  <a:gd name="T42" fmla="*/ 2 w 123"/>
                  <a:gd name="T43" fmla="*/ 45 h 83"/>
                  <a:gd name="T44" fmla="*/ 11 w 123"/>
                  <a:gd name="T45" fmla="*/ 59 h 83"/>
                  <a:gd name="T46" fmla="*/ 28 w 123"/>
                  <a:gd name="T47" fmla="*/ 56 h 83"/>
                  <a:gd name="T48" fmla="*/ 28 w 123"/>
                  <a:gd name="T49" fmla="*/ 54 h 83"/>
                  <a:gd name="T50" fmla="*/ 35 w 123"/>
                  <a:gd name="T51" fmla="*/ 59 h 83"/>
                  <a:gd name="T52" fmla="*/ 40 w 123"/>
                  <a:gd name="T53" fmla="*/ 62 h 83"/>
                  <a:gd name="T54" fmla="*/ 52 w 123"/>
                  <a:gd name="T55" fmla="*/ 53 h 83"/>
                  <a:gd name="T56" fmla="*/ 56 w 123"/>
                  <a:gd name="T57" fmla="*/ 48 h 83"/>
                  <a:gd name="T58" fmla="*/ 70 w 123"/>
                  <a:gd name="T59" fmla="*/ 59 h 83"/>
                  <a:gd name="T60" fmla="*/ 81 w 123"/>
                  <a:gd name="T61" fmla="*/ 71 h 83"/>
                  <a:gd name="T62" fmla="*/ 87 w 123"/>
                  <a:gd name="T63" fmla="*/ 77 h 83"/>
                  <a:gd name="T64" fmla="*/ 90 w 123"/>
                  <a:gd name="T65" fmla="*/ 83 h 83"/>
                  <a:gd name="T66" fmla="*/ 93 w 123"/>
                  <a:gd name="T67" fmla="*/ 83 h 83"/>
                  <a:gd name="T68" fmla="*/ 99 w 123"/>
                  <a:gd name="T69" fmla="*/ 76 h 83"/>
                  <a:gd name="T70" fmla="*/ 112 w 123"/>
                  <a:gd name="T71" fmla="*/ 80 h 83"/>
                  <a:gd name="T72" fmla="*/ 112 w 123"/>
                  <a:gd name="T73" fmla="*/ 68 h 83"/>
                  <a:gd name="T74" fmla="*/ 106 w 123"/>
                  <a:gd name="T75" fmla="*/ 70 h 83"/>
                  <a:gd name="T76" fmla="*/ 109 w 123"/>
                  <a:gd name="T77" fmla="*/ 61 h 83"/>
                  <a:gd name="T78" fmla="*/ 105 w 123"/>
                  <a:gd name="T79" fmla="*/ 58 h 83"/>
                  <a:gd name="T80" fmla="*/ 108 w 123"/>
                  <a:gd name="T81" fmla="*/ 50 h 83"/>
                  <a:gd name="T82" fmla="*/ 109 w 123"/>
                  <a:gd name="T83" fmla="*/ 42 h 83"/>
                  <a:gd name="T84" fmla="*/ 109 w 123"/>
                  <a:gd name="T85" fmla="*/ 41 h 83"/>
                  <a:gd name="T86" fmla="*/ 109 w 123"/>
                  <a:gd name="T87" fmla="*/ 38 h 83"/>
                  <a:gd name="T88" fmla="*/ 117 w 123"/>
                  <a:gd name="T89" fmla="*/ 35 h 83"/>
                  <a:gd name="T90" fmla="*/ 120 w 123"/>
                  <a:gd name="T91" fmla="*/ 29 h 83"/>
                  <a:gd name="T92" fmla="*/ 123 w 123"/>
                  <a:gd name="T93" fmla="*/ 26 h 83"/>
                  <a:gd name="T94" fmla="*/ 120 w 123"/>
                  <a:gd name="T95" fmla="*/ 23 h 83"/>
                  <a:gd name="T96" fmla="*/ 111 w 123"/>
                  <a:gd name="T97" fmla="*/ 23 h 83"/>
                  <a:gd name="T98" fmla="*/ 109 w 123"/>
                  <a:gd name="T99" fmla="*/ 21 h 83"/>
                  <a:gd name="T100" fmla="*/ 100 w 123"/>
                  <a:gd name="T101" fmla="*/ 20 h 83"/>
                  <a:gd name="T102" fmla="*/ 99 w 123"/>
                  <a:gd name="T103" fmla="*/ 16 h 83"/>
                  <a:gd name="T104" fmla="*/ 99 w 123"/>
                  <a:gd name="T105" fmla="*/ 16 h 83"/>
                  <a:gd name="T106" fmla="*/ 84 w 123"/>
                  <a:gd name="T107" fmla="*/ 1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3" h="83">
                    <a:moveTo>
                      <a:pt x="84" y="12"/>
                    </a:moveTo>
                    <a:lnTo>
                      <a:pt x="84" y="21"/>
                    </a:lnTo>
                    <a:lnTo>
                      <a:pt x="72" y="24"/>
                    </a:lnTo>
                    <a:lnTo>
                      <a:pt x="43" y="20"/>
                    </a:lnTo>
                    <a:lnTo>
                      <a:pt x="43" y="15"/>
                    </a:lnTo>
                    <a:lnTo>
                      <a:pt x="35" y="16"/>
                    </a:lnTo>
                    <a:lnTo>
                      <a:pt x="34" y="13"/>
                    </a:lnTo>
                    <a:lnTo>
                      <a:pt x="23" y="12"/>
                    </a:lnTo>
                    <a:lnTo>
                      <a:pt x="21" y="4"/>
                    </a:lnTo>
                    <a:lnTo>
                      <a:pt x="17" y="1"/>
                    </a:lnTo>
                    <a:lnTo>
                      <a:pt x="11" y="0"/>
                    </a:lnTo>
                    <a:lnTo>
                      <a:pt x="11" y="4"/>
                    </a:lnTo>
                    <a:lnTo>
                      <a:pt x="8" y="6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20"/>
                    </a:lnTo>
                    <a:lnTo>
                      <a:pt x="8" y="24"/>
                    </a:lnTo>
                    <a:lnTo>
                      <a:pt x="14" y="24"/>
                    </a:lnTo>
                    <a:lnTo>
                      <a:pt x="14" y="35"/>
                    </a:lnTo>
                    <a:lnTo>
                      <a:pt x="8" y="35"/>
                    </a:lnTo>
                    <a:lnTo>
                      <a:pt x="0" y="44"/>
                    </a:lnTo>
                    <a:lnTo>
                      <a:pt x="2" y="45"/>
                    </a:lnTo>
                    <a:lnTo>
                      <a:pt x="11" y="59"/>
                    </a:lnTo>
                    <a:lnTo>
                      <a:pt x="28" y="56"/>
                    </a:lnTo>
                    <a:lnTo>
                      <a:pt x="28" y="54"/>
                    </a:lnTo>
                    <a:lnTo>
                      <a:pt x="35" y="59"/>
                    </a:lnTo>
                    <a:lnTo>
                      <a:pt x="40" y="62"/>
                    </a:lnTo>
                    <a:lnTo>
                      <a:pt x="52" y="53"/>
                    </a:lnTo>
                    <a:lnTo>
                      <a:pt x="56" y="48"/>
                    </a:lnTo>
                    <a:lnTo>
                      <a:pt x="70" y="59"/>
                    </a:lnTo>
                    <a:lnTo>
                      <a:pt x="81" y="71"/>
                    </a:lnTo>
                    <a:lnTo>
                      <a:pt x="87" y="77"/>
                    </a:lnTo>
                    <a:lnTo>
                      <a:pt x="90" y="83"/>
                    </a:lnTo>
                    <a:lnTo>
                      <a:pt x="93" y="83"/>
                    </a:lnTo>
                    <a:lnTo>
                      <a:pt x="99" y="76"/>
                    </a:lnTo>
                    <a:lnTo>
                      <a:pt x="112" y="80"/>
                    </a:lnTo>
                    <a:lnTo>
                      <a:pt x="112" y="68"/>
                    </a:lnTo>
                    <a:lnTo>
                      <a:pt x="106" y="70"/>
                    </a:lnTo>
                    <a:lnTo>
                      <a:pt x="109" y="61"/>
                    </a:lnTo>
                    <a:lnTo>
                      <a:pt x="105" y="58"/>
                    </a:lnTo>
                    <a:lnTo>
                      <a:pt x="108" y="50"/>
                    </a:lnTo>
                    <a:lnTo>
                      <a:pt x="109" y="42"/>
                    </a:lnTo>
                    <a:lnTo>
                      <a:pt x="109" y="41"/>
                    </a:lnTo>
                    <a:lnTo>
                      <a:pt x="109" y="38"/>
                    </a:lnTo>
                    <a:lnTo>
                      <a:pt x="117" y="35"/>
                    </a:lnTo>
                    <a:lnTo>
                      <a:pt x="120" y="29"/>
                    </a:lnTo>
                    <a:lnTo>
                      <a:pt x="123" y="26"/>
                    </a:lnTo>
                    <a:lnTo>
                      <a:pt x="120" y="23"/>
                    </a:lnTo>
                    <a:lnTo>
                      <a:pt x="111" y="23"/>
                    </a:lnTo>
                    <a:lnTo>
                      <a:pt x="109" y="21"/>
                    </a:lnTo>
                    <a:lnTo>
                      <a:pt x="100" y="20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84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4" name="Freeform 1406">
                <a:extLst>
                  <a:ext uri="{FF2B5EF4-FFF2-40B4-BE49-F238E27FC236}">
                    <a16:creationId xmlns:a16="http://schemas.microsoft.com/office/drawing/2014/main" id="{82010C02-56B5-BFB2-8C4D-7A87E6670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739"/>
                <a:ext cx="62" cy="42"/>
              </a:xfrm>
              <a:custGeom>
                <a:avLst/>
                <a:gdLst>
                  <a:gd name="T0" fmla="*/ 84 w 123"/>
                  <a:gd name="T1" fmla="*/ 12 h 83"/>
                  <a:gd name="T2" fmla="*/ 99 w 123"/>
                  <a:gd name="T3" fmla="*/ 16 h 83"/>
                  <a:gd name="T4" fmla="*/ 99 w 123"/>
                  <a:gd name="T5" fmla="*/ 16 h 83"/>
                  <a:gd name="T6" fmla="*/ 100 w 123"/>
                  <a:gd name="T7" fmla="*/ 20 h 83"/>
                  <a:gd name="T8" fmla="*/ 109 w 123"/>
                  <a:gd name="T9" fmla="*/ 21 h 83"/>
                  <a:gd name="T10" fmla="*/ 111 w 123"/>
                  <a:gd name="T11" fmla="*/ 23 h 83"/>
                  <a:gd name="T12" fmla="*/ 120 w 123"/>
                  <a:gd name="T13" fmla="*/ 23 h 83"/>
                  <a:gd name="T14" fmla="*/ 123 w 123"/>
                  <a:gd name="T15" fmla="*/ 26 h 83"/>
                  <a:gd name="T16" fmla="*/ 120 w 123"/>
                  <a:gd name="T17" fmla="*/ 29 h 83"/>
                  <a:gd name="T18" fmla="*/ 117 w 123"/>
                  <a:gd name="T19" fmla="*/ 35 h 83"/>
                  <a:gd name="T20" fmla="*/ 109 w 123"/>
                  <a:gd name="T21" fmla="*/ 38 h 83"/>
                  <a:gd name="T22" fmla="*/ 109 w 123"/>
                  <a:gd name="T23" fmla="*/ 41 h 83"/>
                  <a:gd name="T24" fmla="*/ 109 w 123"/>
                  <a:gd name="T25" fmla="*/ 42 h 83"/>
                  <a:gd name="T26" fmla="*/ 108 w 123"/>
                  <a:gd name="T27" fmla="*/ 50 h 83"/>
                  <a:gd name="T28" fmla="*/ 105 w 123"/>
                  <a:gd name="T29" fmla="*/ 58 h 83"/>
                  <a:gd name="T30" fmla="*/ 109 w 123"/>
                  <a:gd name="T31" fmla="*/ 61 h 83"/>
                  <a:gd name="T32" fmla="*/ 106 w 123"/>
                  <a:gd name="T33" fmla="*/ 70 h 83"/>
                  <a:gd name="T34" fmla="*/ 112 w 123"/>
                  <a:gd name="T35" fmla="*/ 68 h 83"/>
                  <a:gd name="T36" fmla="*/ 112 w 123"/>
                  <a:gd name="T37" fmla="*/ 80 h 83"/>
                  <a:gd name="T38" fmla="*/ 99 w 123"/>
                  <a:gd name="T39" fmla="*/ 76 h 83"/>
                  <a:gd name="T40" fmla="*/ 93 w 123"/>
                  <a:gd name="T41" fmla="*/ 83 h 83"/>
                  <a:gd name="T42" fmla="*/ 90 w 123"/>
                  <a:gd name="T43" fmla="*/ 83 h 83"/>
                  <a:gd name="T44" fmla="*/ 87 w 123"/>
                  <a:gd name="T45" fmla="*/ 77 h 83"/>
                  <a:gd name="T46" fmla="*/ 81 w 123"/>
                  <a:gd name="T47" fmla="*/ 71 h 83"/>
                  <a:gd name="T48" fmla="*/ 70 w 123"/>
                  <a:gd name="T49" fmla="*/ 59 h 83"/>
                  <a:gd name="T50" fmla="*/ 56 w 123"/>
                  <a:gd name="T51" fmla="*/ 48 h 83"/>
                  <a:gd name="T52" fmla="*/ 52 w 123"/>
                  <a:gd name="T53" fmla="*/ 53 h 83"/>
                  <a:gd name="T54" fmla="*/ 40 w 123"/>
                  <a:gd name="T55" fmla="*/ 62 h 83"/>
                  <a:gd name="T56" fmla="*/ 35 w 123"/>
                  <a:gd name="T57" fmla="*/ 59 h 83"/>
                  <a:gd name="T58" fmla="*/ 28 w 123"/>
                  <a:gd name="T59" fmla="*/ 54 h 83"/>
                  <a:gd name="T60" fmla="*/ 28 w 123"/>
                  <a:gd name="T61" fmla="*/ 56 h 83"/>
                  <a:gd name="T62" fmla="*/ 11 w 123"/>
                  <a:gd name="T63" fmla="*/ 59 h 83"/>
                  <a:gd name="T64" fmla="*/ 2 w 123"/>
                  <a:gd name="T65" fmla="*/ 45 h 83"/>
                  <a:gd name="T66" fmla="*/ 0 w 123"/>
                  <a:gd name="T67" fmla="*/ 44 h 83"/>
                  <a:gd name="T68" fmla="*/ 8 w 123"/>
                  <a:gd name="T69" fmla="*/ 35 h 83"/>
                  <a:gd name="T70" fmla="*/ 14 w 123"/>
                  <a:gd name="T71" fmla="*/ 35 h 83"/>
                  <a:gd name="T72" fmla="*/ 14 w 123"/>
                  <a:gd name="T73" fmla="*/ 24 h 83"/>
                  <a:gd name="T74" fmla="*/ 8 w 123"/>
                  <a:gd name="T75" fmla="*/ 24 h 83"/>
                  <a:gd name="T76" fmla="*/ 8 w 123"/>
                  <a:gd name="T77" fmla="*/ 20 h 83"/>
                  <a:gd name="T78" fmla="*/ 12 w 123"/>
                  <a:gd name="T79" fmla="*/ 16 h 83"/>
                  <a:gd name="T80" fmla="*/ 14 w 123"/>
                  <a:gd name="T81" fmla="*/ 13 h 83"/>
                  <a:gd name="T82" fmla="*/ 8 w 123"/>
                  <a:gd name="T83" fmla="*/ 6 h 83"/>
                  <a:gd name="T84" fmla="*/ 11 w 123"/>
                  <a:gd name="T85" fmla="*/ 4 h 83"/>
                  <a:gd name="T86" fmla="*/ 11 w 123"/>
                  <a:gd name="T87" fmla="*/ 0 h 83"/>
                  <a:gd name="T88" fmla="*/ 17 w 123"/>
                  <a:gd name="T89" fmla="*/ 1 h 83"/>
                  <a:gd name="T90" fmla="*/ 21 w 123"/>
                  <a:gd name="T91" fmla="*/ 4 h 83"/>
                  <a:gd name="T92" fmla="*/ 23 w 123"/>
                  <a:gd name="T93" fmla="*/ 12 h 83"/>
                  <a:gd name="T94" fmla="*/ 34 w 123"/>
                  <a:gd name="T95" fmla="*/ 13 h 83"/>
                  <a:gd name="T96" fmla="*/ 35 w 123"/>
                  <a:gd name="T97" fmla="*/ 16 h 83"/>
                  <a:gd name="T98" fmla="*/ 43 w 123"/>
                  <a:gd name="T99" fmla="*/ 15 h 83"/>
                  <a:gd name="T100" fmla="*/ 43 w 123"/>
                  <a:gd name="T101" fmla="*/ 20 h 83"/>
                  <a:gd name="T102" fmla="*/ 72 w 123"/>
                  <a:gd name="T103" fmla="*/ 24 h 83"/>
                  <a:gd name="T104" fmla="*/ 84 w 123"/>
                  <a:gd name="T105" fmla="*/ 21 h 83"/>
                  <a:gd name="T106" fmla="*/ 84 w 123"/>
                  <a:gd name="T107" fmla="*/ 1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3" h="83">
                    <a:moveTo>
                      <a:pt x="84" y="12"/>
                    </a:moveTo>
                    <a:lnTo>
                      <a:pt x="99" y="16"/>
                    </a:lnTo>
                    <a:lnTo>
                      <a:pt x="99" y="16"/>
                    </a:lnTo>
                    <a:lnTo>
                      <a:pt x="100" y="20"/>
                    </a:lnTo>
                    <a:lnTo>
                      <a:pt x="109" y="21"/>
                    </a:lnTo>
                    <a:lnTo>
                      <a:pt x="111" y="23"/>
                    </a:lnTo>
                    <a:lnTo>
                      <a:pt x="120" y="23"/>
                    </a:lnTo>
                    <a:lnTo>
                      <a:pt x="123" y="26"/>
                    </a:lnTo>
                    <a:lnTo>
                      <a:pt x="120" y="29"/>
                    </a:lnTo>
                    <a:lnTo>
                      <a:pt x="117" y="35"/>
                    </a:lnTo>
                    <a:lnTo>
                      <a:pt x="109" y="38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50"/>
                    </a:lnTo>
                    <a:lnTo>
                      <a:pt x="105" y="58"/>
                    </a:lnTo>
                    <a:lnTo>
                      <a:pt x="109" y="61"/>
                    </a:lnTo>
                    <a:lnTo>
                      <a:pt x="106" y="70"/>
                    </a:lnTo>
                    <a:lnTo>
                      <a:pt x="112" y="68"/>
                    </a:lnTo>
                    <a:lnTo>
                      <a:pt x="112" y="80"/>
                    </a:lnTo>
                    <a:lnTo>
                      <a:pt x="99" y="76"/>
                    </a:lnTo>
                    <a:lnTo>
                      <a:pt x="93" y="83"/>
                    </a:lnTo>
                    <a:lnTo>
                      <a:pt x="90" y="83"/>
                    </a:lnTo>
                    <a:lnTo>
                      <a:pt x="87" y="77"/>
                    </a:lnTo>
                    <a:lnTo>
                      <a:pt x="81" y="71"/>
                    </a:lnTo>
                    <a:lnTo>
                      <a:pt x="70" y="59"/>
                    </a:lnTo>
                    <a:lnTo>
                      <a:pt x="56" y="48"/>
                    </a:lnTo>
                    <a:lnTo>
                      <a:pt x="52" y="53"/>
                    </a:lnTo>
                    <a:lnTo>
                      <a:pt x="40" y="62"/>
                    </a:lnTo>
                    <a:lnTo>
                      <a:pt x="35" y="59"/>
                    </a:lnTo>
                    <a:lnTo>
                      <a:pt x="28" y="54"/>
                    </a:lnTo>
                    <a:lnTo>
                      <a:pt x="28" y="56"/>
                    </a:lnTo>
                    <a:lnTo>
                      <a:pt x="11" y="59"/>
                    </a:lnTo>
                    <a:lnTo>
                      <a:pt x="2" y="45"/>
                    </a:lnTo>
                    <a:lnTo>
                      <a:pt x="0" y="44"/>
                    </a:lnTo>
                    <a:lnTo>
                      <a:pt x="8" y="35"/>
                    </a:lnTo>
                    <a:lnTo>
                      <a:pt x="14" y="35"/>
                    </a:lnTo>
                    <a:lnTo>
                      <a:pt x="14" y="24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12" y="16"/>
                    </a:lnTo>
                    <a:lnTo>
                      <a:pt x="14" y="13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1" y="4"/>
                    </a:lnTo>
                    <a:lnTo>
                      <a:pt x="23" y="12"/>
                    </a:lnTo>
                    <a:lnTo>
                      <a:pt x="34" y="13"/>
                    </a:lnTo>
                    <a:lnTo>
                      <a:pt x="35" y="16"/>
                    </a:lnTo>
                    <a:lnTo>
                      <a:pt x="43" y="15"/>
                    </a:lnTo>
                    <a:lnTo>
                      <a:pt x="43" y="20"/>
                    </a:lnTo>
                    <a:lnTo>
                      <a:pt x="72" y="24"/>
                    </a:lnTo>
                    <a:lnTo>
                      <a:pt x="84" y="21"/>
                    </a:lnTo>
                    <a:lnTo>
                      <a:pt x="84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5" name="Freeform 1407">
                <a:extLst>
                  <a:ext uri="{FF2B5EF4-FFF2-40B4-BE49-F238E27FC236}">
                    <a16:creationId xmlns:a16="http://schemas.microsoft.com/office/drawing/2014/main" id="{5369965D-6C09-A003-7E9C-BC5B3667D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739"/>
                <a:ext cx="62" cy="42"/>
              </a:xfrm>
              <a:custGeom>
                <a:avLst/>
                <a:gdLst>
                  <a:gd name="T0" fmla="*/ 84 w 123"/>
                  <a:gd name="T1" fmla="*/ 12 h 83"/>
                  <a:gd name="T2" fmla="*/ 99 w 123"/>
                  <a:gd name="T3" fmla="*/ 16 h 83"/>
                  <a:gd name="T4" fmla="*/ 99 w 123"/>
                  <a:gd name="T5" fmla="*/ 16 h 83"/>
                  <a:gd name="T6" fmla="*/ 100 w 123"/>
                  <a:gd name="T7" fmla="*/ 20 h 83"/>
                  <a:gd name="T8" fmla="*/ 109 w 123"/>
                  <a:gd name="T9" fmla="*/ 21 h 83"/>
                  <a:gd name="T10" fmla="*/ 111 w 123"/>
                  <a:gd name="T11" fmla="*/ 23 h 83"/>
                  <a:gd name="T12" fmla="*/ 120 w 123"/>
                  <a:gd name="T13" fmla="*/ 23 h 83"/>
                  <a:gd name="T14" fmla="*/ 123 w 123"/>
                  <a:gd name="T15" fmla="*/ 26 h 83"/>
                  <a:gd name="T16" fmla="*/ 120 w 123"/>
                  <a:gd name="T17" fmla="*/ 29 h 83"/>
                  <a:gd name="T18" fmla="*/ 117 w 123"/>
                  <a:gd name="T19" fmla="*/ 35 h 83"/>
                  <a:gd name="T20" fmla="*/ 109 w 123"/>
                  <a:gd name="T21" fmla="*/ 38 h 83"/>
                  <a:gd name="T22" fmla="*/ 109 w 123"/>
                  <a:gd name="T23" fmla="*/ 41 h 83"/>
                  <a:gd name="T24" fmla="*/ 109 w 123"/>
                  <a:gd name="T25" fmla="*/ 42 h 83"/>
                  <a:gd name="T26" fmla="*/ 108 w 123"/>
                  <a:gd name="T27" fmla="*/ 50 h 83"/>
                  <a:gd name="T28" fmla="*/ 105 w 123"/>
                  <a:gd name="T29" fmla="*/ 58 h 83"/>
                  <a:gd name="T30" fmla="*/ 109 w 123"/>
                  <a:gd name="T31" fmla="*/ 61 h 83"/>
                  <a:gd name="T32" fmla="*/ 106 w 123"/>
                  <a:gd name="T33" fmla="*/ 70 h 83"/>
                  <a:gd name="T34" fmla="*/ 112 w 123"/>
                  <a:gd name="T35" fmla="*/ 68 h 83"/>
                  <a:gd name="T36" fmla="*/ 112 w 123"/>
                  <a:gd name="T37" fmla="*/ 80 h 83"/>
                  <a:gd name="T38" fmla="*/ 99 w 123"/>
                  <a:gd name="T39" fmla="*/ 76 h 83"/>
                  <a:gd name="T40" fmla="*/ 93 w 123"/>
                  <a:gd name="T41" fmla="*/ 83 h 83"/>
                  <a:gd name="T42" fmla="*/ 90 w 123"/>
                  <a:gd name="T43" fmla="*/ 83 h 83"/>
                  <a:gd name="T44" fmla="*/ 87 w 123"/>
                  <a:gd name="T45" fmla="*/ 77 h 83"/>
                  <a:gd name="T46" fmla="*/ 81 w 123"/>
                  <a:gd name="T47" fmla="*/ 71 h 83"/>
                  <a:gd name="T48" fmla="*/ 70 w 123"/>
                  <a:gd name="T49" fmla="*/ 59 h 83"/>
                  <a:gd name="T50" fmla="*/ 56 w 123"/>
                  <a:gd name="T51" fmla="*/ 48 h 83"/>
                  <a:gd name="T52" fmla="*/ 52 w 123"/>
                  <a:gd name="T53" fmla="*/ 53 h 83"/>
                  <a:gd name="T54" fmla="*/ 40 w 123"/>
                  <a:gd name="T55" fmla="*/ 62 h 83"/>
                  <a:gd name="T56" fmla="*/ 35 w 123"/>
                  <a:gd name="T57" fmla="*/ 59 h 83"/>
                  <a:gd name="T58" fmla="*/ 28 w 123"/>
                  <a:gd name="T59" fmla="*/ 54 h 83"/>
                  <a:gd name="T60" fmla="*/ 28 w 123"/>
                  <a:gd name="T61" fmla="*/ 56 h 83"/>
                  <a:gd name="T62" fmla="*/ 11 w 123"/>
                  <a:gd name="T63" fmla="*/ 59 h 83"/>
                  <a:gd name="T64" fmla="*/ 2 w 123"/>
                  <a:gd name="T65" fmla="*/ 45 h 83"/>
                  <a:gd name="T66" fmla="*/ 0 w 123"/>
                  <a:gd name="T67" fmla="*/ 44 h 83"/>
                  <a:gd name="T68" fmla="*/ 8 w 123"/>
                  <a:gd name="T69" fmla="*/ 35 h 83"/>
                  <a:gd name="T70" fmla="*/ 14 w 123"/>
                  <a:gd name="T71" fmla="*/ 35 h 83"/>
                  <a:gd name="T72" fmla="*/ 14 w 123"/>
                  <a:gd name="T73" fmla="*/ 24 h 83"/>
                  <a:gd name="T74" fmla="*/ 8 w 123"/>
                  <a:gd name="T75" fmla="*/ 24 h 83"/>
                  <a:gd name="T76" fmla="*/ 8 w 123"/>
                  <a:gd name="T77" fmla="*/ 20 h 83"/>
                  <a:gd name="T78" fmla="*/ 12 w 123"/>
                  <a:gd name="T79" fmla="*/ 16 h 83"/>
                  <a:gd name="T80" fmla="*/ 14 w 123"/>
                  <a:gd name="T81" fmla="*/ 13 h 83"/>
                  <a:gd name="T82" fmla="*/ 8 w 123"/>
                  <a:gd name="T83" fmla="*/ 6 h 83"/>
                  <a:gd name="T84" fmla="*/ 11 w 123"/>
                  <a:gd name="T85" fmla="*/ 4 h 83"/>
                  <a:gd name="T86" fmla="*/ 11 w 123"/>
                  <a:gd name="T87" fmla="*/ 0 h 83"/>
                  <a:gd name="T88" fmla="*/ 17 w 123"/>
                  <a:gd name="T89" fmla="*/ 1 h 83"/>
                  <a:gd name="T90" fmla="*/ 21 w 123"/>
                  <a:gd name="T91" fmla="*/ 4 h 83"/>
                  <a:gd name="T92" fmla="*/ 23 w 123"/>
                  <a:gd name="T93" fmla="*/ 12 h 83"/>
                  <a:gd name="T94" fmla="*/ 34 w 123"/>
                  <a:gd name="T95" fmla="*/ 13 h 83"/>
                  <a:gd name="T96" fmla="*/ 35 w 123"/>
                  <a:gd name="T97" fmla="*/ 16 h 83"/>
                  <a:gd name="T98" fmla="*/ 43 w 123"/>
                  <a:gd name="T99" fmla="*/ 15 h 83"/>
                  <a:gd name="T100" fmla="*/ 43 w 123"/>
                  <a:gd name="T101" fmla="*/ 20 h 83"/>
                  <a:gd name="T102" fmla="*/ 72 w 123"/>
                  <a:gd name="T103" fmla="*/ 24 h 83"/>
                  <a:gd name="T104" fmla="*/ 84 w 123"/>
                  <a:gd name="T105" fmla="*/ 21 h 83"/>
                  <a:gd name="T106" fmla="*/ 84 w 123"/>
                  <a:gd name="T107" fmla="*/ 1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3" h="83">
                    <a:moveTo>
                      <a:pt x="84" y="12"/>
                    </a:moveTo>
                    <a:lnTo>
                      <a:pt x="99" y="16"/>
                    </a:lnTo>
                    <a:lnTo>
                      <a:pt x="99" y="16"/>
                    </a:lnTo>
                    <a:lnTo>
                      <a:pt x="100" y="20"/>
                    </a:lnTo>
                    <a:lnTo>
                      <a:pt x="109" y="21"/>
                    </a:lnTo>
                    <a:lnTo>
                      <a:pt x="111" y="23"/>
                    </a:lnTo>
                    <a:lnTo>
                      <a:pt x="120" y="23"/>
                    </a:lnTo>
                    <a:lnTo>
                      <a:pt x="123" y="26"/>
                    </a:lnTo>
                    <a:lnTo>
                      <a:pt x="120" y="29"/>
                    </a:lnTo>
                    <a:lnTo>
                      <a:pt x="117" y="35"/>
                    </a:lnTo>
                    <a:lnTo>
                      <a:pt x="109" y="38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50"/>
                    </a:lnTo>
                    <a:lnTo>
                      <a:pt x="105" y="58"/>
                    </a:lnTo>
                    <a:lnTo>
                      <a:pt x="109" y="61"/>
                    </a:lnTo>
                    <a:lnTo>
                      <a:pt x="106" y="70"/>
                    </a:lnTo>
                    <a:lnTo>
                      <a:pt x="112" y="68"/>
                    </a:lnTo>
                    <a:lnTo>
                      <a:pt x="112" y="80"/>
                    </a:lnTo>
                    <a:lnTo>
                      <a:pt x="99" y="76"/>
                    </a:lnTo>
                    <a:lnTo>
                      <a:pt x="93" y="83"/>
                    </a:lnTo>
                    <a:lnTo>
                      <a:pt x="90" y="83"/>
                    </a:lnTo>
                    <a:lnTo>
                      <a:pt x="87" y="77"/>
                    </a:lnTo>
                    <a:lnTo>
                      <a:pt x="81" y="71"/>
                    </a:lnTo>
                    <a:lnTo>
                      <a:pt x="70" y="59"/>
                    </a:lnTo>
                    <a:lnTo>
                      <a:pt x="56" y="48"/>
                    </a:lnTo>
                    <a:lnTo>
                      <a:pt x="52" y="53"/>
                    </a:lnTo>
                    <a:lnTo>
                      <a:pt x="40" y="62"/>
                    </a:lnTo>
                    <a:lnTo>
                      <a:pt x="35" y="59"/>
                    </a:lnTo>
                    <a:lnTo>
                      <a:pt x="28" y="54"/>
                    </a:lnTo>
                    <a:lnTo>
                      <a:pt x="28" y="56"/>
                    </a:lnTo>
                    <a:lnTo>
                      <a:pt x="11" y="59"/>
                    </a:lnTo>
                    <a:lnTo>
                      <a:pt x="2" y="45"/>
                    </a:lnTo>
                    <a:lnTo>
                      <a:pt x="0" y="44"/>
                    </a:lnTo>
                    <a:lnTo>
                      <a:pt x="8" y="35"/>
                    </a:lnTo>
                    <a:lnTo>
                      <a:pt x="14" y="35"/>
                    </a:lnTo>
                    <a:lnTo>
                      <a:pt x="14" y="24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12" y="16"/>
                    </a:lnTo>
                    <a:lnTo>
                      <a:pt x="14" y="13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1" y="4"/>
                    </a:lnTo>
                    <a:lnTo>
                      <a:pt x="23" y="12"/>
                    </a:lnTo>
                    <a:lnTo>
                      <a:pt x="34" y="13"/>
                    </a:lnTo>
                    <a:lnTo>
                      <a:pt x="35" y="16"/>
                    </a:lnTo>
                    <a:lnTo>
                      <a:pt x="43" y="15"/>
                    </a:lnTo>
                    <a:lnTo>
                      <a:pt x="43" y="20"/>
                    </a:lnTo>
                    <a:lnTo>
                      <a:pt x="72" y="24"/>
                    </a:lnTo>
                    <a:lnTo>
                      <a:pt x="84" y="21"/>
                    </a:lnTo>
                    <a:lnTo>
                      <a:pt x="84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6" name="Freeform 1408">
                <a:extLst>
                  <a:ext uri="{FF2B5EF4-FFF2-40B4-BE49-F238E27FC236}">
                    <a16:creationId xmlns:a16="http://schemas.microsoft.com/office/drawing/2014/main" id="{E6659257-6E0A-558A-2A48-866B562D4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726"/>
                <a:ext cx="30" cy="23"/>
              </a:xfrm>
              <a:custGeom>
                <a:avLst/>
                <a:gdLst>
                  <a:gd name="T0" fmla="*/ 42 w 59"/>
                  <a:gd name="T1" fmla="*/ 0 h 46"/>
                  <a:gd name="T2" fmla="*/ 36 w 59"/>
                  <a:gd name="T3" fmla="*/ 6 h 46"/>
                  <a:gd name="T4" fmla="*/ 31 w 59"/>
                  <a:gd name="T5" fmla="*/ 8 h 46"/>
                  <a:gd name="T6" fmla="*/ 19 w 59"/>
                  <a:gd name="T7" fmla="*/ 8 h 46"/>
                  <a:gd name="T8" fmla="*/ 13 w 59"/>
                  <a:gd name="T9" fmla="*/ 9 h 46"/>
                  <a:gd name="T10" fmla="*/ 15 w 59"/>
                  <a:gd name="T11" fmla="*/ 12 h 46"/>
                  <a:gd name="T12" fmla="*/ 6 w 59"/>
                  <a:gd name="T13" fmla="*/ 14 h 46"/>
                  <a:gd name="T14" fmla="*/ 3 w 59"/>
                  <a:gd name="T15" fmla="*/ 20 h 46"/>
                  <a:gd name="T16" fmla="*/ 3 w 59"/>
                  <a:gd name="T17" fmla="*/ 21 h 46"/>
                  <a:gd name="T18" fmla="*/ 3 w 59"/>
                  <a:gd name="T19" fmla="*/ 27 h 46"/>
                  <a:gd name="T20" fmla="*/ 0 w 59"/>
                  <a:gd name="T21" fmla="*/ 39 h 46"/>
                  <a:gd name="T22" fmla="*/ 0 w 59"/>
                  <a:gd name="T23" fmla="*/ 46 h 46"/>
                  <a:gd name="T24" fmla="*/ 10 w 59"/>
                  <a:gd name="T25" fmla="*/ 39 h 46"/>
                  <a:gd name="T26" fmla="*/ 13 w 59"/>
                  <a:gd name="T27" fmla="*/ 33 h 46"/>
                  <a:gd name="T28" fmla="*/ 18 w 59"/>
                  <a:gd name="T29" fmla="*/ 30 h 46"/>
                  <a:gd name="T30" fmla="*/ 31 w 59"/>
                  <a:gd name="T31" fmla="*/ 27 h 46"/>
                  <a:gd name="T32" fmla="*/ 39 w 59"/>
                  <a:gd name="T33" fmla="*/ 21 h 46"/>
                  <a:gd name="T34" fmla="*/ 45 w 59"/>
                  <a:gd name="T35" fmla="*/ 21 h 46"/>
                  <a:gd name="T36" fmla="*/ 56 w 59"/>
                  <a:gd name="T37" fmla="*/ 17 h 46"/>
                  <a:gd name="T38" fmla="*/ 59 w 59"/>
                  <a:gd name="T39" fmla="*/ 18 h 46"/>
                  <a:gd name="T40" fmla="*/ 53 w 59"/>
                  <a:gd name="T41" fmla="*/ 14 h 46"/>
                  <a:gd name="T42" fmla="*/ 53 w 59"/>
                  <a:gd name="T43" fmla="*/ 8 h 46"/>
                  <a:gd name="T44" fmla="*/ 50 w 59"/>
                  <a:gd name="T45" fmla="*/ 1 h 46"/>
                  <a:gd name="T46" fmla="*/ 42 w 59"/>
                  <a:gd name="T4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9" h="46">
                    <a:moveTo>
                      <a:pt x="42" y="0"/>
                    </a:moveTo>
                    <a:lnTo>
                      <a:pt x="36" y="6"/>
                    </a:lnTo>
                    <a:lnTo>
                      <a:pt x="31" y="8"/>
                    </a:lnTo>
                    <a:lnTo>
                      <a:pt x="19" y="8"/>
                    </a:lnTo>
                    <a:lnTo>
                      <a:pt x="13" y="9"/>
                    </a:lnTo>
                    <a:lnTo>
                      <a:pt x="15" y="12"/>
                    </a:lnTo>
                    <a:lnTo>
                      <a:pt x="6" y="14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3" y="27"/>
                    </a:lnTo>
                    <a:lnTo>
                      <a:pt x="0" y="39"/>
                    </a:lnTo>
                    <a:lnTo>
                      <a:pt x="0" y="46"/>
                    </a:lnTo>
                    <a:lnTo>
                      <a:pt x="10" y="39"/>
                    </a:lnTo>
                    <a:lnTo>
                      <a:pt x="13" y="33"/>
                    </a:lnTo>
                    <a:lnTo>
                      <a:pt x="18" y="30"/>
                    </a:lnTo>
                    <a:lnTo>
                      <a:pt x="31" y="27"/>
                    </a:lnTo>
                    <a:lnTo>
                      <a:pt x="39" y="21"/>
                    </a:lnTo>
                    <a:lnTo>
                      <a:pt x="45" y="21"/>
                    </a:lnTo>
                    <a:lnTo>
                      <a:pt x="56" y="17"/>
                    </a:lnTo>
                    <a:lnTo>
                      <a:pt x="59" y="18"/>
                    </a:lnTo>
                    <a:lnTo>
                      <a:pt x="53" y="14"/>
                    </a:lnTo>
                    <a:lnTo>
                      <a:pt x="53" y="8"/>
                    </a:lnTo>
                    <a:lnTo>
                      <a:pt x="50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7" name="Freeform 1409">
                <a:extLst>
                  <a:ext uri="{FF2B5EF4-FFF2-40B4-BE49-F238E27FC236}">
                    <a16:creationId xmlns:a16="http://schemas.microsoft.com/office/drawing/2014/main" id="{5641F049-5298-D6B3-15A1-91913B2E7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726"/>
                <a:ext cx="30" cy="23"/>
              </a:xfrm>
              <a:custGeom>
                <a:avLst/>
                <a:gdLst>
                  <a:gd name="T0" fmla="*/ 42 w 59"/>
                  <a:gd name="T1" fmla="*/ 0 h 46"/>
                  <a:gd name="T2" fmla="*/ 50 w 59"/>
                  <a:gd name="T3" fmla="*/ 1 h 46"/>
                  <a:gd name="T4" fmla="*/ 53 w 59"/>
                  <a:gd name="T5" fmla="*/ 8 h 46"/>
                  <a:gd name="T6" fmla="*/ 53 w 59"/>
                  <a:gd name="T7" fmla="*/ 14 h 46"/>
                  <a:gd name="T8" fmla="*/ 59 w 59"/>
                  <a:gd name="T9" fmla="*/ 18 h 46"/>
                  <a:gd name="T10" fmla="*/ 56 w 59"/>
                  <a:gd name="T11" fmla="*/ 17 h 46"/>
                  <a:gd name="T12" fmla="*/ 45 w 59"/>
                  <a:gd name="T13" fmla="*/ 21 h 46"/>
                  <a:gd name="T14" fmla="*/ 39 w 59"/>
                  <a:gd name="T15" fmla="*/ 21 h 46"/>
                  <a:gd name="T16" fmla="*/ 31 w 59"/>
                  <a:gd name="T17" fmla="*/ 27 h 46"/>
                  <a:gd name="T18" fmla="*/ 18 w 59"/>
                  <a:gd name="T19" fmla="*/ 30 h 46"/>
                  <a:gd name="T20" fmla="*/ 13 w 59"/>
                  <a:gd name="T21" fmla="*/ 33 h 46"/>
                  <a:gd name="T22" fmla="*/ 10 w 59"/>
                  <a:gd name="T23" fmla="*/ 39 h 46"/>
                  <a:gd name="T24" fmla="*/ 0 w 59"/>
                  <a:gd name="T25" fmla="*/ 46 h 46"/>
                  <a:gd name="T26" fmla="*/ 0 w 59"/>
                  <a:gd name="T27" fmla="*/ 39 h 46"/>
                  <a:gd name="T28" fmla="*/ 3 w 59"/>
                  <a:gd name="T29" fmla="*/ 27 h 46"/>
                  <a:gd name="T30" fmla="*/ 3 w 59"/>
                  <a:gd name="T31" fmla="*/ 21 h 46"/>
                  <a:gd name="T32" fmla="*/ 3 w 59"/>
                  <a:gd name="T33" fmla="*/ 20 h 46"/>
                  <a:gd name="T34" fmla="*/ 6 w 59"/>
                  <a:gd name="T35" fmla="*/ 14 h 46"/>
                  <a:gd name="T36" fmla="*/ 15 w 59"/>
                  <a:gd name="T37" fmla="*/ 12 h 46"/>
                  <a:gd name="T38" fmla="*/ 13 w 59"/>
                  <a:gd name="T39" fmla="*/ 9 h 46"/>
                  <a:gd name="T40" fmla="*/ 19 w 59"/>
                  <a:gd name="T41" fmla="*/ 8 h 46"/>
                  <a:gd name="T42" fmla="*/ 31 w 59"/>
                  <a:gd name="T43" fmla="*/ 8 h 46"/>
                  <a:gd name="T44" fmla="*/ 36 w 59"/>
                  <a:gd name="T45" fmla="*/ 6 h 46"/>
                  <a:gd name="T46" fmla="*/ 42 w 59"/>
                  <a:gd name="T4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9" h="46">
                    <a:moveTo>
                      <a:pt x="42" y="0"/>
                    </a:moveTo>
                    <a:lnTo>
                      <a:pt x="50" y="1"/>
                    </a:lnTo>
                    <a:lnTo>
                      <a:pt x="53" y="8"/>
                    </a:lnTo>
                    <a:lnTo>
                      <a:pt x="53" y="14"/>
                    </a:lnTo>
                    <a:lnTo>
                      <a:pt x="59" y="18"/>
                    </a:lnTo>
                    <a:lnTo>
                      <a:pt x="56" y="17"/>
                    </a:lnTo>
                    <a:lnTo>
                      <a:pt x="45" y="21"/>
                    </a:lnTo>
                    <a:lnTo>
                      <a:pt x="39" y="21"/>
                    </a:lnTo>
                    <a:lnTo>
                      <a:pt x="31" y="27"/>
                    </a:lnTo>
                    <a:lnTo>
                      <a:pt x="18" y="30"/>
                    </a:lnTo>
                    <a:lnTo>
                      <a:pt x="13" y="33"/>
                    </a:lnTo>
                    <a:lnTo>
                      <a:pt x="10" y="39"/>
                    </a:lnTo>
                    <a:lnTo>
                      <a:pt x="0" y="46"/>
                    </a:lnTo>
                    <a:lnTo>
                      <a:pt x="0" y="39"/>
                    </a:lnTo>
                    <a:lnTo>
                      <a:pt x="3" y="27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6" y="14"/>
                    </a:lnTo>
                    <a:lnTo>
                      <a:pt x="15" y="12"/>
                    </a:lnTo>
                    <a:lnTo>
                      <a:pt x="13" y="9"/>
                    </a:lnTo>
                    <a:lnTo>
                      <a:pt x="19" y="8"/>
                    </a:lnTo>
                    <a:lnTo>
                      <a:pt x="31" y="8"/>
                    </a:lnTo>
                    <a:lnTo>
                      <a:pt x="36" y="6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8" name="Freeform 1410">
                <a:extLst>
                  <a:ext uri="{FF2B5EF4-FFF2-40B4-BE49-F238E27FC236}">
                    <a16:creationId xmlns:a16="http://schemas.microsoft.com/office/drawing/2014/main" id="{128BFA92-30F7-27F8-F018-8EB51B7CF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726"/>
                <a:ext cx="30" cy="23"/>
              </a:xfrm>
              <a:custGeom>
                <a:avLst/>
                <a:gdLst>
                  <a:gd name="T0" fmla="*/ 42 w 59"/>
                  <a:gd name="T1" fmla="*/ 0 h 46"/>
                  <a:gd name="T2" fmla="*/ 50 w 59"/>
                  <a:gd name="T3" fmla="*/ 1 h 46"/>
                  <a:gd name="T4" fmla="*/ 53 w 59"/>
                  <a:gd name="T5" fmla="*/ 8 h 46"/>
                  <a:gd name="T6" fmla="*/ 53 w 59"/>
                  <a:gd name="T7" fmla="*/ 14 h 46"/>
                  <a:gd name="T8" fmla="*/ 59 w 59"/>
                  <a:gd name="T9" fmla="*/ 18 h 46"/>
                  <a:gd name="T10" fmla="*/ 56 w 59"/>
                  <a:gd name="T11" fmla="*/ 17 h 46"/>
                  <a:gd name="T12" fmla="*/ 45 w 59"/>
                  <a:gd name="T13" fmla="*/ 21 h 46"/>
                  <a:gd name="T14" fmla="*/ 39 w 59"/>
                  <a:gd name="T15" fmla="*/ 21 h 46"/>
                  <a:gd name="T16" fmla="*/ 31 w 59"/>
                  <a:gd name="T17" fmla="*/ 27 h 46"/>
                  <a:gd name="T18" fmla="*/ 18 w 59"/>
                  <a:gd name="T19" fmla="*/ 30 h 46"/>
                  <a:gd name="T20" fmla="*/ 13 w 59"/>
                  <a:gd name="T21" fmla="*/ 33 h 46"/>
                  <a:gd name="T22" fmla="*/ 10 w 59"/>
                  <a:gd name="T23" fmla="*/ 39 h 46"/>
                  <a:gd name="T24" fmla="*/ 0 w 59"/>
                  <a:gd name="T25" fmla="*/ 46 h 46"/>
                  <a:gd name="T26" fmla="*/ 0 w 59"/>
                  <a:gd name="T27" fmla="*/ 39 h 46"/>
                  <a:gd name="T28" fmla="*/ 3 w 59"/>
                  <a:gd name="T29" fmla="*/ 27 h 46"/>
                  <a:gd name="T30" fmla="*/ 3 w 59"/>
                  <a:gd name="T31" fmla="*/ 21 h 46"/>
                  <a:gd name="T32" fmla="*/ 3 w 59"/>
                  <a:gd name="T33" fmla="*/ 20 h 46"/>
                  <a:gd name="T34" fmla="*/ 6 w 59"/>
                  <a:gd name="T35" fmla="*/ 14 h 46"/>
                  <a:gd name="T36" fmla="*/ 15 w 59"/>
                  <a:gd name="T37" fmla="*/ 12 h 46"/>
                  <a:gd name="T38" fmla="*/ 13 w 59"/>
                  <a:gd name="T39" fmla="*/ 9 h 46"/>
                  <a:gd name="T40" fmla="*/ 19 w 59"/>
                  <a:gd name="T41" fmla="*/ 8 h 46"/>
                  <a:gd name="T42" fmla="*/ 31 w 59"/>
                  <a:gd name="T43" fmla="*/ 8 h 46"/>
                  <a:gd name="T44" fmla="*/ 36 w 59"/>
                  <a:gd name="T45" fmla="*/ 6 h 46"/>
                  <a:gd name="T46" fmla="*/ 42 w 59"/>
                  <a:gd name="T4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9" h="46">
                    <a:moveTo>
                      <a:pt x="42" y="0"/>
                    </a:moveTo>
                    <a:lnTo>
                      <a:pt x="50" y="1"/>
                    </a:lnTo>
                    <a:lnTo>
                      <a:pt x="53" y="8"/>
                    </a:lnTo>
                    <a:lnTo>
                      <a:pt x="53" y="14"/>
                    </a:lnTo>
                    <a:lnTo>
                      <a:pt x="59" y="18"/>
                    </a:lnTo>
                    <a:lnTo>
                      <a:pt x="56" y="17"/>
                    </a:lnTo>
                    <a:lnTo>
                      <a:pt x="45" y="21"/>
                    </a:lnTo>
                    <a:lnTo>
                      <a:pt x="39" y="21"/>
                    </a:lnTo>
                    <a:lnTo>
                      <a:pt x="31" y="27"/>
                    </a:lnTo>
                    <a:lnTo>
                      <a:pt x="18" y="30"/>
                    </a:lnTo>
                    <a:lnTo>
                      <a:pt x="13" y="33"/>
                    </a:lnTo>
                    <a:lnTo>
                      <a:pt x="10" y="39"/>
                    </a:lnTo>
                    <a:lnTo>
                      <a:pt x="0" y="46"/>
                    </a:lnTo>
                    <a:lnTo>
                      <a:pt x="0" y="39"/>
                    </a:lnTo>
                    <a:lnTo>
                      <a:pt x="3" y="27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6" y="14"/>
                    </a:lnTo>
                    <a:lnTo>
                      <a:pt x="15" y="12"/>
                    </a:lnTo>
                    <a:lnTo>
                      <a:pt x="13" y="9"/>
                    </a:lnTo>
                    <a:lnTo>
                      <a:pt x="19" y="8"/>
                    </a:lnTo>
                    <a:lnTo>
                      <a:pt x="31" y="8"/>
                    </a:lnTo>
                    <a:lnTo>
                      <a:pt x="36" y="6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3" name="Group 1612">
              <a:extLst>
                <a:ext uri="{FF2B5EF4-FFF2-40B4-BE49-F238E27FC236}">
                  <a16:creationId xmlns:a16="http://schemas.microsoft.com/office/drawing/2014/main" id="{B4471561-509B-8DC5-A4CE-2D3EA37A8B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56" y="712"/>
              <a:ext cx="1335" cy="1818"/>
              <a:chOff x="2956" y="712"/>
              <a:chExt cx="1335" cy="1818"/>
            </a:xfrm>
          </p:grpSpPr>
          <p:sp>
            <p:nvSpPr>
              <p:cNvPr id="5379" name="Freeform 1412">
                <a:extLst>
                  <a:ext uri="{FF2B5EF4-FFF2-40B4-BE49-F238E27FC236}">
                    <a16:creationId xmlns:a16="http://schemas.microsoft.com/office/drawing/2014/main" id="{2D9EE949-5561-BD58-DDFE-73DE8F4D1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716"/>
                <a:ext cx="21" cy="25"/>
              </a:xfrm>
              <a:custGeom>
                <a:avLst/>
                <a:gdLst>
                  <a:gd name="T0" fmla="*/ 6 w 41"/>
                  <a:gd name="T1" fmla="*/ 12 h 50"/>
                  <a:gd name="T2" fmla="*/ 1 w 41"/>
                  <a:gd name="T3" fmla="*/ 16 h 50"/>
                  <a:gd name="T4" fmla="*/ 0 w 41"/>
                  <a:gd name="T5" fmla="*/ 21 h 50"/>
                  <a:gd name="T6" fmla="*/ 0 w 41"/>
                  <a:gd name="T7" fmla="*/ 22 h 50"/>
                  <a:gd name="T8" fmla="*/ 3 w 41"/>
                  <a:gd name="T9" fmla="*/ 29 h 50"/>
                  <a:gd name="T10" fmla="*/ 3 w 41"/>
                  <a:gd name="T11" fmla="*/ 35 h 50"/>
                  <a:gd name="T12" fmla="*/ 9 w 41"/>
                  <a:gd name="T13" fmla="*/ 39 h 50"/>
                  <a:gd name="T14" fmla="*/ 12 w 41"/>
                  <a:gd name="T15" fmla="*/ 42 h 50"/>
                  <a:gd name="T16" fmla="*/ 19 w 41"/>
                  <a:gd name="T17" fmla="*/ 42 h 50"/>
                  <a:gd name="T18" fmla="*/ 22 w 41"/>
                  <a:gd name="T19" fmla="*/ 39 h 50"/>
                  <a:gd name="T20" fmla="*/ 22 w 41"/>
                  <a:gd name="T21" fmla="*/ 44 h 50"/>
                  <a:gd name="T22" fmla="*/ 25 w 41"/>
                  <a:gd name="T23" fmla="*/ 45 h 50"/>
                  <a:gd name="T24" fmla="*/ 31 w 41"/>
                  <a:gd name="T25" fmla="*/ 42 h 50"/>
                  <a:gd name="T26" fmla="*/ 35 w 41"/>
                  <a:gd name="T27" fmla="*/ 50 h 50"/>
                  <a:gd name="T28" fmla="*/ 38 w 41"/>
                  <a:gd name="T29" fmla="*/ 45 h 50"/>
                  <a:gd name="T30" fmla="*/ 35 w 41"/>
                  <a:gd name="T31" fmla="*/ 42 h 50"/>
                  <a:gd name="T32" fmla="*/ 38 w 41"/>
                  <a:gd name="T33" fmla="*/ 39 h 50"/>
                  <a:gd name="T34" fmla="*/ 41 w 41"/>
                  <a:gd name="T35" fmla="*/ 35 h 50"/>
                  <a:gd name="T36" fmla="*/ 41 w 41"/>
                  <a:gd name="T37" fmla="*/ 24 h 50"/>
                  <a:gd name="T38" fmla="*/ 38 w 41"/>
                  <a:gd name="T39" fmla="*/ 15 h 50"/>
                  <a:gd name="T40" fmla="*/ 31 w 41"/>
                  <a:gd name="T41" fmla="*/ 12 h 50"/>
                  <a:gd name="T42" fmla="*/ 31 w 41"/>
                  <a:gd name="T43" fmla="*/ 7 h 50"/>
                  <a:gd name="T44" fmla="*/ 28 w 41"/>
                  <a:gd name="T45" fmla="*/ 3 h 50"/>
                  <a:gd name="T46" fmla="*/ 21 w 41"/>
                  <a:gd name="T47" fmla="*/ 0 h 50"/>
                  <a:gd name="T48" fmla="*/ 9 w 41"/>
                  <a:gd name="T49" fmla="*/ 12 h 50"/>
                  <a:gd name="T50" fmla="*/ 6 w 41"/>
                  <a:gd name="T51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1" h="50">
                    <a:moveTo>
                      <a:pt x="6" y="12"/>
                    </a:moveTo>
                    <a:lnTo>
                      <a:pt x="1" y="16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3" y="29"/>
                    </a:lnTo>
                    <a:lnTo>
                      <a:pt x="3" y="35"/>
                    </a:lnTo>
                    <a:lnTo>
                      <a:pt x="9" y="39"/>
                    </a:lnTo>
                    <a:lnTo>
                      <a:pt x="12" y="42"/>
                    </a:lnTo>
                    <a:lnTo>
                      <a:pt x="19" y="42"/>
                    </a:lnTo>
                    <a:lnTo>
                      <a:pt x="22" y="39"/>
                    </a:lnTo>
                    <a:lnTo>
                      <a:pt x="22" y="44"/>
                    </a:lnTo>
                    <a:lnTo>
                      <a:pt x="25" y="45"/>
                    </a:lnTo>
                    <a:lnTo>
                      <a:pt x="31" y="42"/>
                    </a:lnTo>
                    <a:lnTo>
                      <a:pt x="35" y="50"/>
                    </a:lnTo>
                    <a:lnTo>
                      <a:pt x="38" y="45"/>
                    </a:lnTo>
                    <a:lnTo>
                      <a:pt x="35" y="42"/>
                    </a:lnTo>
                    <a:lnTo>
                      <a:pt x="38" y="39"/>
                    </a:lnTo>
                    <a:lnTo>
                      <a:pt x="41" y="35"/>
                    </a:lnTo>
                    <a:lnTo>
                      <a:pt x="41" y="24"/>
                    </a:lnTo>
                    <a:lnTo>
                      <a:pt x="38" y="15"/>
                    </a:lnTo>
                    <a:lnTo>
                      <a:pt x="31" y="12"/>
                    </a:lnTo>
                    <a:lnTo>
                      <a:pt x="31" y="7"/>
                    </a:lnTo>
                    <a:lnTo>
                      <a:pt x="28" y="3"/>
                    </a:lnTo>
                    <a:lnTo>
                      <a:pt x="21" y="0"/>
                    </a:lnTo>
                    <a:lnTo>
                      <a:pt x="9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0" name="Freeform 1413">
                <a:extLst>
                  <a:ext uri="{FF2B5EF4-FFF2-40B4-BE49-F238E27FC236}">
                    <a16:creationId xmlns:a16="http://schemas.microsoft.com/office/drawing/2014/main" id="{12F5073C-C85A-EF0C-2BE9-393276F6D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716"/>
                <a:ext cx="21" cy="25"/>
              </a:xfrm>
              <a:custGeom>
                <a:avLst/>
                <a:gdLst>
                  <a:gd name="T0" fmla="*/ 6 w 41"/>
                  <a:gd name="T1" fmla="*/ 12 h 50"/>
                  <a:gd name="T2" fmla="*/ 9 w 41"/>
                  <a:gd name="T3" fmla="*/ 12 h 50"/>
                  <a:gd name="T4" fmla="*/ 21 w 41"/>
                  <a:gd name="T5" fmla="*/ 0 h 50"/>
                  <a:gd name="T6" fmla="*/ 28 w 41"/>
                  <a:gd name="T7" fmla="*/ 3 h 50"/>
                  <a:gd name="T8" fmla="*/ 31 w 41"/>
                  <a:gd name="T9" fmla="*/ 7 h 50"/>
                  <a:gd name="T10" fmla="*/ 31 w 41"/>
                  <a:gd name="T11" fmla="*/ 12 h 50"/>
                  <a:gd name="T12" fmla="*/ 38 w 41"/>
                  <a:gd name="T13" fmla="*/ 15 h 50"/>
                  <a:gd name="T14" fmla="*/ 41 w 41"/>
                  <a:gd name="T15" fmla="*/ 24 h 50"/>
                  <a:gd name="T16" fmla="*/ 41 w 41"/>
                  <a:gd name="T17" fmla="*/ 35 h 50"/>
                  <a:gd name="T18" fmla="*/ 38 w 41"/>
                  <a:gd name="T19" fmla="*/ 39 h 50"/>
                  <a:gd name="T20" fmla="*/ 35 w 41"/>
                  <a:gd name="T21" fmla="*/ 42 h 50"/>
                  <a:gd name="T22" fmla="*/ 38 w 41"/>
                  <a:gd name="T23" fmla="*/ 45 h 50"/>
                  <a:gd name="T24" fmla="*/ 35 w 41"/>
                  <a:gd name="T25" fmla="*/ 50 h 50"/>
                  <a:gd name="T26" fmla="*/ 31 w 41"/>
                  <a:gd name="T27" fmla="*/ 42 h 50"/>
                  <a:gd name="T28" fmla="*/ 25 w 41"/>
                  <a:gd name="T29" fmla="*/ 45 h 50"/>
                  <a:gd name="T30" fmla="*/ 22 w 41"/>
                  <a:gd name="T31" fmla="*/ 44 h 50"/>
                  <a:gd name="T32" fmla="*/ 22 w 41"/>
                  <a:gd name="T33" fmla="*/ 39 h 50"/>
                  <a:gd name="T34" fmla="*/ 19 w 41"/>
                  <a:gd name="T35" fmla="*/ 42 h 50"/>
                  <a:gd name="T36" fmla="*/ 12 w 41"/>
                  <a:gd name="T37" fmla="*/ 42 h 50"/>
                  <a:gd name="T38" fmla="*/ 9 w 41"/>
                  <a:gd name="T39" fmla="*/ 39 h 50"/>
                  <a:gd name="T40" fmla="*/ 3 w 41"/>
                  <a:gd name="T41" fmla="*/ 35 h 50"/>
                  <a:gd name="T42" fmla="*/ 3 w 41"/>
                  <a:gd name="T43" fmla="*/ 29 h 50"/>
                  <a:gd name="T44" fmla="*/ 0 w 41"/>
                  <a:gd name="T45" fmla="*/ 22 h 50"/>
                  <a:gd name="T46" fmla="*/ 0 w 41"/>
                  <a:gd name="T47" fmla="*/ 21 h 50"/>
                  <a:gd name="T48" fmla="*/ 1 w 41"/>
                  <a:gd name="T49" fmla="*/ 16 h 50"/>
                  <a:gd name="T50" fmla="*/ 6 w 41"/>
                  <a:gd name="T51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1" h="50">
                    <a:moveTo>
                      <a:pt x="6" y="12"/>
                    </a:moveTo>
                    <a:lnTo>
                      <a:pt x="9" y="12"/>
                    </a:lnTo>
                    <a:lnTo>
                      <a:pt x="21" y="0"/>
                    </a:lnTo>
                    <a:lnTo>
                      <a:pt x="28" y="3"/>
                    </a:lnTo>
                    <a:lnTo>
                      <a:pt x="31" y="7"/>
                    </a:lnTo>
                    <a:lnTo>
                      <a:pt x="31" y="12"/>
                    </a:lnTo>
                    <a:lnTo>
                      <a:pt x="38" y="15"/>
                    </a:lnTo>
                    <a:lnTo>
                      <a:pt x="41" y="24"/>
                    </a:lnTo>
                    <a:lnTo>
                      <a:pt x="41" y="35"/>
                    </a:lnTo>
                    <a:lnTo>
                      <a:pt x="38" y="39"/>
                    </a:lnTo>
                    <a:lnTo>
                      <a:pt x="35" y="42"/>
                    </a:lnTo>
                    <a:lnTo>
                      <a:pt x="38" y="45"/>
                    </a:lnTo>
                    <a:lnTo>
                      <a:pt x="35" y="50"/>
                    </a:lnTo>
                    <a:lnTo>
                      <a:pt x="31" y="42"/>
                    </a:lnTo>
                    <a:lnTo>
                      <a:pt x="25" y="45"/>
                    </a:lnTo>
                    <a:lnTo>
                      <a:pt x="22" y="44"/>
                    </a:lnTo>
                    <a:lnTo>
                      <a:pt x="22" y="39"/>
                    </a:lnTo>
                    <a:lnTo>
                      <a:pt x="19" y="42"/>
                    </a:lnTo>
                    <a:lnTo>
                      <a:pt x="12" y="42"/>
                    </a:lnTo>
                    <a:lnTo>
                      <a:pt x="9" y="39"/>
                    </a:lnTo>
                    <a:lnTo>
                      <a:pt x="3" y="35"/>
                    </a:lnTo>
                    <a:lnTo>
                      <a:pt x="3" y="29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1" y="16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1" name="Freeform 1414">
                <a:extLst>
                  <a:ext uri="{FF2B5EF4-FFF2-40B4-BE49-F238E27FC236}">
                    <a16:creationId xmlns:a16="http://schemas.microsoft.com/office/drawing/2014/main" id="{CC075279-A90D-8D3D-9117-ACC313C3D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716"/>
                <a:ext cx="21" cy="25"/>
              </a:xfrm>
              <a:custGeom>
                <a:avLst/>
                <a:gdLst>
                  <a:gd name="T0" fmla="*/ 6 w 41"/>
                  <a:gd name="T1" fmla="*/ 12 h 50"/>
                  <a:gd name="T2" fmla="*/ 9 w 41"/>
                  <a:gd name="T3" fmla="*/ 12 h 50"/>
                  <a:gd name="T4" fmla="*/ 21 w 41"/>
                  <a:gd name="T5" fmla="*/ 0 h 50"/>
                  <a:gd name="T6" fmla="*/ 28 w 41"/>
                  <a:gd name="T7" fmla="*/ 3 h 50"/>
                  <a:gd name="T8" fmla="*/ 31 w 41"/>
                  <a:gd name="T9" fmla="*/ 7 h 50"/>
                  <a:gd name="T10" fmla="*/ 31 w 41"/>
                  <a:gd name="T11" fmla="*/ 12 h 50"/>
                  <a:gd name="T12" fmla="*/ 38 w 41"/>
                  <a:gd name="T13" fmla="*/ 15 h 50"/>
                  <a:gd name="T14" fmla="*/ 41 w 41"/>
                  <a:gd name="T15" fmla="*/ 24 h 50"/>
                  <a:gd name="T16" fmla="*/ 41 w 41"/>
                  <a:gd name="T17" fmla="*/ 35 h 50"/>
                  <a:gd name="T18" fmla="*/ 38 w 41"/>
                  <a:gd name="T19" fmla="*/ 39 h 50"/>
                  <a:gd name="T20" fmla="*/ 35 w 41"/>
                  <a:gd name="T21" fmla="*/ 42 h 50"/>
                  <a:gd name="T22" fmla="*/ 38 w 41"/>
                  <a:gd name="T23" fmla="*/ 45 h 50"/>
                  <a:gd name="T24" fmla="*/ 35 w 41"/>
                  <a:gd name="T25" fmla="*/ 50 h 50"/>
                  <a:gd name="T26" fmla="*/ 31 w 41"/>
                  <a:gd name="T27" fmla="*/ 42 h 50"/>
                  <a:gd name="T28" fmla="*/ 25 w 41"/>
                  <a:gd name="T29" fmla="*/ 45 h 50"/>
                  <a:gd name="T30" fmla="*/ 22 w 41"/>
                  <a:gd name="T31" fmla="*/ 44 h 50"/>
                  <a:gd name="T32" fmla="*/ 22 w 41"/>
                  <a:gd name="T33" fmla="*/ 39 h 50"/>
                  <a:gd name="T34" fmla="*/ 19 w 41"/>
                  <a:gd name="T35" fmla="*/ 42 h 50"/>
                  <a:gd name="T36" fmla="*/ 12 w 41"/>
                  <a:gd name="T37" fmla="*/ 42 h 50"/>
                  <a:gd name="T38" fmla="*/ 9 w 41"/>
                  <a:gd name="T39" fmla="*/ 39 h 50"/>
                  <a:gd name="T40" fmla="*/ 3 w 41"/>
                  <a:gd name="T41" fmla="*/ 35 h 50"/>
                  <a:gd name="T42" fmla="*/ 3 w 41"/>
                  <a:gd name="T43" fmla="*/ 29 h 50"/>
                  <a:gd name="T44" fmla="*/ 0 w 41"/>
                  <a:gd name="T45" fmla="*/ 22 h 50"/>
                  <a:gd name="T46" fmla="*/ 0 w 41"/>
                  <a:gd name="T47" fmla="*/ 21 h 50"/>
                  <a:gd name="T48" fmla="*/ 1 w 41"/>
                  <a:gd name="T49" fmla="*/ 16 h 50"/>
                  <a:gd name="T50" fmla="*/ 6 w 41"/>
                  <a:gd name="T51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1" h="50">
                    <a:moveTo>
                      <a:pt x="6" y="12"/>
                    </a:moveTo>
                    <a:lnTo>
                      <a:pt x="9" y="12"/>
                    </a:lnTo>
                    <a:lnTo>
                      <a:pt x="21" y="0"/>
                    </a:lnTo>
                    <a:lnTo>
                      <a:pt x="28" y="3"/>
                    </a:lnTo>
                    <a:lnTo>
                      <a:pt x="31" y="7"/>
                    </a:lnTo>
                    <a:lnTo>
                      <a:pt x="31" y="12"/>
                    </a:lnTo>
                    <a:lnTo>
                      <a:pt x="38" y="15"/>
                    </a:lnTo>
                    <a:lnTo>
                      <a:pt x="41" y="24"/>
                    </a:lnTo>
                    <a:lnTo>
                      <a:pt x="41" y="35"/>
                    </a:lnTo>
                    <a:lnTo>
                      <a:pt x="38" y="39"/>
                    </a:lnTo>
                    <a:lnTo>
                      <a:pt x="35" y="42"/>
                    </a:lnTo>
                    <a:lnTo>
                      <a:pt x="38" y="45"/>
                    </a:lnTo>
                    <a:lnTo>
                      <a:pt x="35" y="50"/>
                    </a:lnTo>
                    <a:lnTo>
                      <a:pt x="31" y="42"/>
                    </a:lnTo>
                    <a:lnTo>
                      <a:pt x="25" y="45"/>
                    </a:lnTo>
                    <a:lnTo>
                      <a:pt x="22" y="44"/>
                    </a:lnTo>
                    <a:lnTo>
                      <a:pt x="22" y="39"/>
                    </a:lnTo>
                    <a:lnTo>
                      <a:pt x="19" y="42"/>
                    </a:lnTo>
                    <a:lnTo>
                      <a:pt x="12" y="42"/>
                    </a:lnTo>
                    <a:lnTo>
                      <a:pt x="9" y="39"/>
                    </a:lnTo>
                    <a:lnTo>
                      <a:pt x="3" y="35"/>
                    </a:lnTo>
                    <a:lnTo>
                      <a:pt x="3" y="29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1" y="16"/>
                    </a:lnTo>
                    <a:lnTo>
                      <a:pt x="6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2" name="Freeform 1415">
                <a:extLst>
                  <a:ext uri="{FF2B5EF4-FFF2-40B4-BE49-F238E27FC236}">
                    <a16:creationId xmlns:a16="http://schemas.microsoft.com/office/drawing/2014/main" id="{AB0C80C6-1DB3-1983-7E8E-ABBB7E4BA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764"/>
                <a:ext cx="146" cy="77"/>
              </a:xfrm>
              <a:custGeom>
                <a:avLst/>
                <a:gdLst>
                  <a:gd name="T0" fmla="*/ 223 w 293"/>
                  <a:gd name="T1" fmla="*/ 20 h 155"/>
                  <a:gd name="T2" fmla="*/ 214 w 293"/>
                  <a:gd name="T3" fmla="*/ 38 h 155"/>
                  <a:gd name="T4" fmla="*/ 191 w 293"/>
                  <a:gd name="T5" fmla="*/ 31 h 155"/>
                  <a:gd name="T6" fmla="*/ 172 w 293"/>
                  <a:gd name="T7" fmla="*/ 40 h 155"/>
                  <a:gd name="T8" fmla="*/ 154 w 293"/>
                  <a:gd name="T9" fmla="*/ 41 h 155"/>
                  <a:gd name="T10" fmla="*/ 135 w 293"/>
                  <a:gd name="T11" fmla="*/ 38 h 155"/>
                  <a:gd name="T12" fmla="*/ 128 w 293"/>
                  <a:gd name="T13" fmla="*/ 48 h 155"/>
                  <a:gd name="T14" fmla="*/ 117 w 293"/>
                  <a:gd name="T15" fmla="*/ 64 h 155"/>
                  <a:gd name="T16" fmla="*/ 102 w 293"/>
                  <a:gd name="T17" fmla="*/ 67 h 155"/>
                  <a:gd name="T18" fmla="*/ 111 w 293"/>
                  <a:gd name="T19" fmla="*/ 46 h 155"/>
                  <a:gd name="T20" fmla="*/ 99 w 293"/>
                  <a:gd name="T21" fmla="*/ 35 h 155"/>
                  <a:gd name="T22" fmla="*/ 75 w 293"/>
                  <a:gd name="T23" fmla="*/ 48 h 155"/>
                  <a:gd name="T24" fmla="*/ 64 w 293"/>
                  <a:gd name="T25" fmla="*/ 38 h 155"/>
                  <a:gd name="T26" fmla="*/ 52 w 293"/>
                  <a:gd name="T27" fmla="*/ 35 h 155"/>
                  <a:gd name="T28" fmla="*/ 32 w 293"/>
                  <a:gd name="T29" fmla="*/ 40 h 155"/>
                  <a:gd name="T30" fmla="*/ 8 w 293"/>
                  <a:gd name="T31" fmla="*/ 46 h 155"/>
                  <a:gd name="T32" fmla="*/ 9 w 293"/>
                  <a:gd name="T33" fmla="*/ 64 h 155"/>
                  <a:gd name="T34" fmla="*/ 8 w 293"/>
                  <a:gd name="T35" fmla="*/ 81 h 155"/>
                  <a:gd name="T36" fmla="*/ 5 w 293"/>
                  <a:gd name="T37" fmla="*/ 93 h 155"/>
                  <a:gd name="T38" fmla="*/ 20 w 293"/>
                  <a:gd name="T39" fmla="*/ 102 h 155"/>
                  <a:gd name="T40" fmla="*/ 29 w 293"/>
                  <a:gd name="T41" fmla="*/ 87 h 155"/>
                  <a:gd name="T42" fmla="*/ 41 w 293"/>
                  <a:gd name="T43" fmla="*/ 93 h 155"/>
                  <a:gd name="T44" fmla="*/ 56 w 293"/>
                  <a:gd name="T45" fmla="*/ 116 h 155"/>
                  <a:gd name="T46" fmla="*/ 55 w 293"/>
                  <a:gd name="T47" fmla="*/ 128 h 155"/>
                  <a:gd name="T48" fmla="*/ 69 w 293"/>
                  <a:gd name="T49" fmla="*/ 149 h 155"/>
                  <a:gd name="T50" fmla="*/ 79 w 293"/>
                  <a:gd name="T51" fmla="*/ 152 h 155"/>
                  <a:gd name="T52" fmla="*/ 94 w 293"/>
                  <a:gd name="T53" fmla="*/ 142 h 155"/>
                  <a:gd name="T54" fmla="*/ 113 w 293"/>
                  <a:gd name="T55" fmla="*/ 136 h 155"/>
                  <a:gd name="T56" fmla="*/ 128 w 293"/>
                  <a:gd name="T57" fmla="*/ 122 h 155"/>
                  <a:gd name="T58" fmla="*/ 138 w 293"/>
                  <a:gd name="T59" fmla="*/ 140 h 155"/>
                  <a:gd name="T60" fmla="*/ 158 w 293"/>
                  <a:gd name="T61" fmla="*/ 131 h 155"/>
                  <a:gd name="T62" fmla="*/ 181 w 293"/>
                  <a:gd name="T63" fmla="*/ 133 h 155"/>
                  <a:gd name="T64" fmla="*/ 187 w 293"/>
                  <a:gd name="T65" fmla="*/ 119 h 155"/>
                  <a:gd name="T66" fmla="*/ 205 w 293"/>
                  <a:gd name="T67" fmla="*/ 120 h 155"/>
                  <a:gd name="T68" fmla="*/ 228 w 293"/>
                  <a:gd name="T69" fmla="*/ 131 h 155"/>
                  <a:gd name="T70" fmla="*/ 254 w 293"/>
                  <a:gd name="T71" fmla="*/ 117 h 155"/>
                  <a:gd name="T72" fmla="*/ 264 w 293"/>
                  <a:gd name="T73" fmla="*/ 114 h 155"/>
                  <a:gd name="T74" fmla="*/ 273 w 293"/>
                  <a:gd name="T75" fmla="*/ 128 h 155"/>
                  <a:gd name="T76" fmla="*/ 281 w 293"/>
                  <a:gd name="T77" fmla="*/ 101 h 155"/>
                  <a:gd name="T78" fmla="*/ 293 w 293"/>
                  <a:gd name="T79" fmla="*/ 79 h 155"/>
                  <a:gd name="T80" fmla="*/ 286 w 293"/>
                  <a:gd name="T81" fmla="*/ 70 h 155"/>
                  <a:gd name="T82" fmla="*/ 261 w 293"/>
                  <a:gd name="T83" fmla="*/ 60 h 155"/>
                  <a:gd name="T84" fmla="*/ 254 w 293"/>
                  <a:gd name="T85" fmla="*/ 48 h 155"/>
                  <a:gd name="T86" fmla="*/ 257 w 293"/>
                  <a:gd name="T87" fmla="*/ 35 h 155"/>
                  <a:gd name="T88" fmla="*/ 237 w 293"/>
                  <a:gd name="T89" fmla="*/ 1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3" h="155">
                    <a:moveTo>
                      <a:pt x="219" y="5"/>
                    </a:moveTo>
                    <a:lnTo>
                      <a:pt x="223" y="11"/>
                    </a:lnTo>
                    <a:lnTo>
                      <a:pt x="223" y="20"/>
                    </a:lnTo>
                    <a:lnTo>
                      <a:pt x="219" y="29"/>
                    </a:lnTo>
                    <a:lnTo>
                      <a:pt x="214" y="29"/>
                    </a:lnTo>
                    <a:lnTo>
                      <a:pt x="214" y="38"/>
                    </a:lnTo>
                    <a:lnTo>
                      <a:pt x="207" y="43"/>
                    </a:lnTo>
                    <a:lnTo>
                      <a:pt x="196" y="40"/>
                    </a:lnTo>
                    <a:lnTo>
                      <a:pt x="191" y="31"/>
                    </a:lnTo>
                    <a:lnTo>
                      <a:pt x="184" y="32"/>
                    </a:lnTo>
                    <a:lnTo>
                      <a:pt x="175" y="37"/>
                    </a:lnTo>
                    <a:lnTo>
                      <a:pt x="172" y="40"/>
                    </a:lnTo>
                    <a:lnTo>
                      <a:pt x="166" y="40"/>
                    </a:lnTo>
                    <a:lnTo>
                      <a:pt x="160" y="38"/>
                    </a:lnTo>
                    <a:lnTo>
                      <a:pt x="154" y="41"/>
                    </a:lnTo>
                    <a:lnTo>
                      <a:pt x="151" y="40"/>
                    </a:lnTo>
                    <a:lnTo>
                      <a:pt x="144" y="29"/>
                    </a:lnTo>
                    <a:lnTo>
                      <a:pt x="135" y="38"/>
                    </a:lnTo>
                    <a:lnTo>
                      <a:pt x="132" y="44"/>
                    </a:lnTo>
                    <a:lnTo>
                      <a:pt x="125" y="41"/>
                    </a:lnTo>
                    <a:lnTo>
                      <a:pt x="128" y="48"/>
                    </a:lnTo>
                    <a:lnTo>
                      <a:pt x="123" y="51"/>
                    </a:lnTo>
                    <a:lnTo>
                      <a:pt x="122" y="63"/>
                    </a:lnTo>
                    <a:lnTo>
                      <a:pt x="117" y="64"/>
                    </a:lnTo>
                    <a:lnTo>
                      <a:pt x="114" y="66"/>
                    </a:lnTo>
                    <a:lnTo>
                      <a:pt x="108" y="63"/>
                    </a:lnTo>
                    <a:lnTo>
                      <a:pt x="102" y="67"/>
                    </a:lnTo>
                    <a:lnTo>
                      <a:pt x="100" y="57"/>
                    </a:lnTo>
                    <a:lnTo>
                      <a:pt x="105" y="48"/>
                    </a:lnTo>
                    <a:lnTo>
                      <a:pt x="111" y="46"/>
                    </a:lnTo>
                    <a:lnTo>
                      <a:pt x="110" y="40"/>
                    </a:lnTo>
                    <a:lnTo>
                      <a:pt x="105" y="37"/>
                    </a:lnTo>
                    <a:lnTo>
                      <a:pt x="99" y="35"/>
                    </a:lnTo>
                    <a:lnTo>
                      <a:pt x="94" y="38"/>
                    </a:lnTo>
                    <a:lnTo>
                      <a:pt x="79" y="43"/>
                    </a:lnTo>
                    <a:lnTo>
                      <a:pt x="75" y="48"/>
                    </a:lnTo>
                    <a:lnTo>
                      <a:pt x="66" y="46"/>
                    </a:lnTo>
                    <a:lnTo>
                      <a:pt x="59" y="44"/>
                    </a:lnTo>
                    <a:lnTo>
                      <a:pt x="64" y="38"/>
                    </a:lnTo>
                    <a:lnTo>
                      <a:pt x="62" y="29"/>
                    </a:lnTo>
                    <a:lnTo>
                      <a:pt x="52" y="29"/>
                    </a:lnTo>
                    <a:lnTo>
                      <a:pt x="52" y="35"/>
                    </a:lnTo>
                    <a:lnTo>
                      <a:pt x="44" y="38"/>
                    </a:lnTo>
                    <a:lnTo>
                      <a:pt x="40" y="38"/>
                    </a:lnTo>
                    <a:lnTo>
                      <a:pt x="32" y="40"/>
                    </a:lnTo>
                    <a:lnTo>
                      <a:pt x="29" y="49"/>
                    </a:lnTo>
                    <a:lnTo>
                      <a:pt x="23" y="48"/>
                    </a:lnTo>
                    <a:lnTo>
                      <a:pt x="8" y="46"/>
                    </a:lnTo>
                    <a:lnTo>
                      <a:pt x="8" y="49"/>
                    </a:lnTo>
                    <a:lnTo>
                      <a:pt x="6" y="55"/>
                    </a:lnTo>
                    <a:lnTo>
                      <a:pt x="9" y="64"/>
                    </a:lnTo>
                    <a:lnTo>
                      <a:pt x="15" y="66"/>
                    </a:lnTo>
                    <a:lnTo>
                      <a:pt x="11" y="76"/>
                    </a:lnTo>
                    <a:lnTo>
                      <a:pt x="8" y="81"/>
                    </a:lnTo>
                    <a:lnTo>
                      <a:pt x="0" y="81"/>
                    </a:lnTo>
                    <a:lnTo>
                      <a:pt x="6" y="87"/>
                    </a:lnTo>
                    <a:lnTo>
                      <a:pt x="5" y="93"/>
                    </a:lnTo>
                    <a:lnTo>
                      <a:pt x="6" y="102"/>
                    </a:lnTo>
                    <a:lnTo>
                      <a:pt x="14" y="99"/>
                    </a:lnTo>
                    <a:lnTo>
                      <a:pt x="20" y="102"/>
                    </a:lnTo>
                    <a:lnTo>
                      <a:pt x="20" y="95"/>
                    </a:lnTo>
                    <a:lnTo>
                      <a:pt x="25" y="93"/>
                    </a:lnTo>
                    <a:lnTo>
                      <a:pt x="29" y="87"/>
                    </a:lnTo>
                    <a:lnTo>
                      <a:pt x="34" y="93"/>
                    </a:lnTo>
                    <a:lnTo>
                      <a:pt x="38" y="93"/>
                    </a:lnTo>
                    <a:lnTo>
                      <a:pt x="41" y="93"/>
                    </a:lnTo>
                    <a:lnTo>
                      <a:pt x="53" y="96"/>
                    </a:lnTo>
                    <a:lnTo>
                      <a:pt x="56" y="104"/>
                    </a:lnTo>
                    <a:lnTo>
                      <a:pt x="56" y="116"/>
                    </a:lnTo>
                    <a:lnTo>
                      <a:pt x="49" y="116"/>
                    </a:lnTo>
                    <a:lnTo>
                      <a:pt x="47" y="127"/>
                    </a:lnTo>
                    <a:lnTo>
                      <a:pt x="55" y="128"/>
                    </a:lnTo>
                    <a:lnTo>
                      <a:pt x="55" y="139"/>
                    </a:lnTo>
                    <a:lnTo>
                      <a:pt x="66" y="139"/>
                    </a:lnTo>
                    <a:lnTo>
                      <a:pt x="69" y="149"/>
                    </a:lnTo>
                    <a:lnTo>
                      <a:pt x="67" y="152"/>
                    </a:lnTo>
                    <a:lnTo>
                      <a:pt x="69" y="155"/>
                    </a:lnTo>
                    <a:lnTo>
                      <a:pt x="79" y="152"/>
                    </a:lnTo>
                    <a:lnTo>
                      <a:pt x="90" y="155"/>
                    </a:lnTo>
                    <a:lnTo>
                      <a:pt x="94" y="148"/>
                    </a:lnTo>
                    <a:lnTo>
                      <a:pt x="94" y="142"/>
                    </a:lnTo>
                    <a:lnTo>
                      <a:pt x="97" y="136"/>
                    </a:lnTo>
                    <a:lnTo>
                      <a:pt x="102" y="133"/>
                    </a:lnTo>
                    <a:lnTo>
                      <a:pt x="113" y="136"/>
                    </a:lnTo>
                    <a:lnTo>
                      <a:pt x="114" y="130"/>
                    </a:lnTo>
                    <a:lnTo>
                      <a:pt x="126" y="123"/>
                    </a:lnTo>
                    <a:lnTo>
                      <a:pt x="128" y="122"/>
                    </a:lnTo>
                    <a:lnTo>
                      <a:pt x="132" y="123"/>
                    </a:lnTo>
                    <a:lnTo>
                      <a:pt x="135" y="130"/>
                    </a:lnTo>
                    <a:lnTo>
                      <a:pt x="138" y="140"/>
                    </a:lnTo>
                    <a:lnTo>
                      <a:pt x="140" y="143"/>
                    </a:lnTo>
                    <a:lnTo>
                      <a:pt x="154" y="140"/>
                    </a:lnTo>
                    <a:lnTo>
                      <a:pt x="158" y="131"/>
                    </a:lnTo>
                    <a:lnTo>
                      <a:pt x="172" y="127"/>
                    </a:lnTo>
                    <a:lnTo>
                      <a:pt x="176" y="133"/>
                    </a:lnTo>
                    <a:lnTo>
                      <a:pt x="181" y="133"/>
                    </a:lnTo>
                    <a:lnTo>
                      <a:pt x="187" y="130"/>
                    </a:lnTo>
                    <a:lnTo>
                      <a:pt x="184" y="123"/>
                    </a:lnTo>
                    <a:lnTo>
                      <a:pt x="187" y="119"/>
                    </a:lnTo>
                    <a:lnTo>
                      <a:pt x="195" y="114"/>
                    </a:lnTo>
                    <a:lnTo>
                      <a:pt x="205" y="113"/>
                    </a:lnTo>
                    <a:lnTo>
                      <a:pt x="205" y="120"/>
                    </a:lnTo>
                    <a:lnTo>
                      <a:pt x="207" y="127"/>
                    </a:lnTo>
                    <a:lnTo>
                      <a:pt x="220" y="123"/>
                    </a:lnTo>
                    <a:lnTo>
                      <a:pt x="228" y="131"/>
                    </a:lnTo>
                    <a:lnTo>
                      <a:pt x="232" y="133"/>
                    </a:lnTo>
                    <a:lnTo>
                      <a:pt x="245" y="127"/>
                    </a:lnTo>
                    <a:lnTo>
                      <a:pt x="254" y="117"/>
                    </a:lnTo>
                    <a:lnTo>
                      <a:pt x="257" y="110"/>
                    </a:lnTo>
                    <a:lnTo>
                      <a:pt x="261" y="116"/>
                    </a:lnTo>
                    <a:lnTo>
                      <a:pt x="264" y="114"/>
                    </a:lnTo>
                    <a:lnTo>
                      <a:pt x="270" y="117"/>
                    </a:lnTo>
                    <a:lnTo>
                      <a:pt x="267" y="127"/>
                    </a:lnTo>
                    <a:lnTo>
                      <a:pt x="273" y="128"/>
                    </a:lnTo>
                    <a:lnTo>
                      <a:pt x="284" y="111"/>
                    </a:lnTo>
                    <a:lnTo>
                      <a:pt x="284" y="105"/>
                    </a:lnTo>
                    <a:lnTo>
                      <a:pt x="281" y="101"/>
                    </a:lnTo>
                    <a:lnTo>
                      <a:pt x="284" y="99"/>
                    </a:lnTo>
                    <a:lnTo>
                      <a:pt x="287" y="82"/>
                    </a:lnTo>
                    <a:lnTo>
                      <a:pt x="293" y="79"/>
                    </a:lnTo>
                    <a:lnTo>
                      <a:pt x="293" y="75"/>
                    </a:lnTo>
                    <a:lnTo>
                      <a:pt x="290" y="70"/>
                    </a:lnTo>
                    <a:lnTo>
                      <a:pt x="286" y="70"/>
                    </a:lnTo>
                    <a:lnTo>
                      <a:pt x="284" y="64"/>
                    </a:lnTo>
                    <a:lnTo>
                      <a:pt x="264" y="63"/>
                    </a:lnTo>
                    <a:lnTo>
                      <a:pt x="261" y="60"/>
                    </a:lnTo>
                    <a:lnTo>
                      <a:pt x="261" y="54"/>
                    </a:lnTo>
                    <a:lnTo>
                      <a:pt x="255" y="49"/>
                    </a:lnTo>
                    <a:lnTo>
                      <a:pt x="254" y="48"/>
                    </a:lnTo>
                    <a:lnTo>
                      <a:pt x="260" y="41"/>
                    </a:lnTo>
                    <a:lnTo>
                      <a:pt x="260" y="35"/>
                    </a:lnTo>
                    <a:lnTo>
                      <a:pt x="257" y="35"/>
                    </a:lnTo>
                    <a:lnTo>
                      <a:pt x="254" y="29"/>
                    </a:lnTo>
                    <a:lnTo>
                      <a:pt x="248" y="23"/>
                    </a:lnTo>
                    <a:lnTo>
                      <a:pt x="237" y="11"/>
                    </a:lnTo>
                    <a:lnTo>
                      <a:pt x="223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3" name="Freeform 1416">
                <a:extLst>
                  <a:ext uri="{FF2B5EF4-FFF2-40B4-BE49-F238E27FC236}">
                    <a16:creationId xmlns:a16="http://schemas.microsoft.com/office/drawing/2014/main" id="{0D41A3E6-7D3E-DDC6-8444-6CBF24236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764"/>
                <a:ext cx="146" cy="77"/>
              </a:xfrm>
              <a:custGeom>
                <a:avLst/>
                <a:gdLst>
                  <a:gd name="T0" fmla="*/ 237 w 293"/>
                  <a:gd name="T1" fmla="*/ 11 h 155"/>
                  <a:gd name="T2" fmla="*/ 257 w 293"/>
                  <a:gd name="T3" fmla="*/ 35 h 155"/>
                  <a:gd name="T4" fmla="*/ 254 w 293"/>
                  <a:gd name="T5" fmla="*/ 48 h 155"/>
                  <a:gd name="T6" fmla="*/ 261 w 293"/>
                  <a:gd name="T7" fmla="*/ 60 h 155"/>
                  <a:gd name="T8" fmla="*/ 286 w 293"/>
                  <a:gd name="T9" fmla="*/ 70 h 155"/>
                  <a:gd name="T10" fmla="*/ 293 w 293"/>
                  <a:gd name="T11" fmla="*/ 79 h 155"/>
                  <a:gd name="T12" fmla="*/ 281 w 293"/>
                  <a:gd name="T13" fmla="*/ 101 h 155"/>
                  <a:gd name="T14" fmla="*/ 273 w 293"/>
                  <a:gd name="T15" fmla="*/ 128 h 155"/>
                  <a:gd name="T16" fmla="*/ 264 w 293"/>
                  <a:gd name="T17" fmla="*/ 114 h 155"/>
                  <a:gd name="T18" fmla="*/ 254 w 293"/>
                  <a:gd name="T19" fmla="*/ 117 h 155"/>
                  <a:gd name="T20" fmla="*/ 228 w 293"/>
                  <a:gd name="T21" fmla="*/ 131 h 155"/>
                  <a:gd name="T22" fmla="*/ 205 w 293"/>
                  <a:gd name="T23" fmla="*/ 120 h 155"/>
                  <a:gd name="T24" fmla="*/ 187 w 293"/>
                  <a:gd name="T25" fmla="*/ 119 h 155"/>
                  <a:gd name="T26" fmla="*/ 181 w 293"/>
                  <a:gd name="T27" fmla="*/ 133 h 155"/>
                  <a:gd name="T28" fmla="*/ 158 w 293"/>
                  <a:gd name="T29" fmla="*/ 131 h 155"/>
                  <a:gd name="T30" fmla="*/ 138 w 293"/>
                  <a:gd name="T31" fmla="*/ 140 h 155"/>
                  <a:gd name="T32" fmla="*/ 128 w 293"/>
                  <a:gd name="T33" fmla="*/ 122 h 155"/>
                  <a:gd name="T34" fmla="*/ 113 w 293"/>
                  <a:gd name="T35" fmla="*/ 136 h 155"/>
                  <a:gd name="T36" fmla="*/ 94 w 293"/>
                  <a:gd name="T37" fmla="*/ 142 h 155"/>
                  <a:gd name="T38" fmla="*/ 79 w 293"/>
                  <a:gd name="T39" fmla="*/ 152 h 155"/>
                  <a:gd name="T40" fmla="*/ 69 w 293"/>
                  <a:gd name="T41" fmla="*/ 149 h 155"/>
                  <a:gd name="T42" fmla="*/ 55 w 293"/>
                  <a:gd name="T43" fmla="*/ 128 h 155"/>
                  <a:gd name="T44" fmla="*/ 56 w 293"/>
                  <a:gd name="T45" fmla="*/ 116 h 155"/>
                  <a:gd name="T46" fmla="*/ 41 w 293"/>
                  <a:gd name="T47" fmla="*/ 93 h 155"/>
                  <a:gd name="T48" fmla="*/ 29 w 293"/>
                  <a:gd name="T49" fmla="*/ 87 h 155"/>
                  <a:gd name="T50" fmla="*/ 20 w 293"/>
                  <a:gd name="T51" fmla="*/ 102 h 155"/>
                  <a:gd name="T52" fmla="*/ 5 w 293"/>
                  <a:gd name="T53" fmla="*/ 93 h 155"/>
                  <a:gd name="T54" fmla="*/ 8 w 293"/>
                  <a:gd name="T55" fmla="*/ 81 h 155"/>
                  <a:gd name="T56" fmla="*/ 9 w 293"/>
                  <a:gd name="T57" fmla="*/ 64 h 155"/>
                  <a:gd name="T58" fmla="*/ 8 w 293"/>
                  <a:gd name="T59" fmla="*/ 46 h 155"/>
                  <a:gd name="T60" fmla="*/ 32 w 293"/>
                  <a:gd name="T61" fmla="*/ 40 h 155"/>
                  <a:gd name="T62" fmla="*/ 52 w 293"/>
                  <a:gd name="T63" fmla="*/ 35 h 155"/>
                  <a:gd name="T64" fmla="*/ 64 w 293"/>
                  <a:gd name="T65" fmla="*/ 38 h 155"/>
                  <a:gd name="T66" fmla="*/ 75 w 293"/>
                  <a:gd name="T67" fmla="*/ 48 h 155"/>
                  <a:gd name="T68" fmla="*/ 99 w 293"/>
                  <a:gd name="T69" fmla="*/ 35 h 155"/>
                  <a:gd name="T70" fmla="*/ 111 w 293"/>
                  <a:gd name="T71" fmla="*/ 46 h 155"/>
                  <a:gd name="T72" fmla="*/ 102 w 293"/>
                  <a:gd name="T73" fmla="*/ 67 h 155"/>
                  <a:gd name="T74" fmla="*/ 117 w 293"/>
                  <a:gd name="T75" fmla="*/ 64 h 155"/>
                  <a:gd name="T76" fmla="*/ 128 w 293"/>
                  <a:gd name="T77" fmla="*/ 48 h 155"/>
                  <a:gd name="T78" fmla="*/ 135 w 293"/>
                  <a:gd name="T79" fmla="*/ 38 h 155"/>
                  <a:gd name="T80" fmla="*/ 154 w 293"/>
                  <a:gd name="T81" fmla="*/ 41 h 155"/>
                  <a:gd name="T82" fmla="*/ 172 w 293"/>
                  <a:gd name="T83" fmla="*/ 40 h 155"/>
                  <a:gd name="T84" fmla="*/ 191 w 293"/>
                  <a:gd name="T85" fmla="*/ 31 h 155"/>
                  <a:gd name="T86" fmla="*/ 214 w 293"/>
                  <a:gd name="T87" fmla="*/ 38 h 155"/>
                  <a:gd name="T88" fmla="*/ 223 w 293"/>
                  <a:gd name="T89" fmla="*/ 2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3" h="155">
                    <a:moveTo>
                      <a:pt x="219" y="5"/>
                    </a:moveTo>
                    <a:lnTo>
                      <a:pt x="223" y="0"/>
                    </a:lnTo>
                    <a:lnTo>
                      <a:pt x="237" y="11"/>
                    </a:lnTo>
                    <a:lnTo>
                      <a:pt x="248" y="23"/>
                    </a:lnTo>
                    <a:lnTo>
                      <a:pt x="254" y="29"/>
                    </a:lnTo>
                    <a:lnTo>
                      <a:pt x="257" y="35"/>
                    </a:lnTo>
                    <a:lnTo>
                      <a:pt x="260" y="35"/>
                    </a:lnTo>
                    <a:lnTo>
                      <a:pt x="260" y="41"/>
                    </a:lnTo>
                    <a:lnTo>
                      <a:pt x="254" y="48"/>
                    </a:lnTo>
                    <a:lnTo>
                      <a:pt x="255" y="49"/>
                    </a:lnTo>
                    <a:lnTo>
                      <a:pt x="261" y="54"/>
                    </a:lnTo>
                    <a:lnTo>
                      <a:pt x="261" y="60"/>
                    </a:lnTo>
                    <a:lnTo>
                      <a:pt x="264" y="63"/>
                    </a:lnTo>
                    <a:lnTo>
                      <a:pt x="284" y="64"/>
                    </a:lnTo>
                    <a:lnTo>
                      <a:pt x="286" y="70"/>
                    </a:lnTo>
                    <a:lnTo>
                      <a:pt x="290" y="70"/>
                    </a:lnTo>
                    <a:lnTo>
                      <a:pt x="293" y="75"/>
                    </a:lnTo>
                    <a:lnTo>
                      <a:pt x="293" y="79"/>
                    </a:lnTo>
                    <a:lnTo>
                      <a:pt x="287" y="82"/>
                    </a:lnTo>
                    <a:lnTo>
                      <a:pt x="284" y="99"/>
                    </a:lnTo>
                    <a:lnTo>
                      <a:pt x="281" y="101"/>
                    </a:lnTo>
                    <a:lnTo>
                      <a:pt x="284" y="105"/>
                    </a:lnTo>
                    <a:lnTo>
                      <a:pt x="284" y="111"/>
                    </a:lnTo>
                    <a:lnTo>
                      <a:pt x="273" y="128"/>
                    </a:lnTo>
                    <a:lnTo>
                      <a:pt x="267" y="127"/>
                    </a:lnTo>
                    <a:lnTo>
                      <a:pt x="270" y="117"/>
                    </a:lnTo>
                    <a:lnTo>
                      <a:pt x="264" y="114"/>
                    </a:lnTo>
                    <a:lnTo>
                      <a:pt x="261" y="116"/>
                    </a:lnTo>
                    <a:lnTo>
                      <a:pt x="257" y="110"/>
                    </a:lnTo>
                    <a:lnTo>
                      <a:pt x="254" y="117"/>
                    </a:lnTo>
                    <a:lnTo>
                      <a:pt x="245" y="127"/>
                    </a:lnTo>
                    <a:lnTo>
                      <a:pt x="232" y="133"/>
                    </a:lnTo>
                    <a:lnTo>
                      <a:pt x="228" y="131"/>
                    </a:lnTo>
                    <a:lnTo>
                      <a:pt x="220" y="123"/>
                    </a:lnTo>
                    <a:lnTo>
                      <a:pt x="207" y="127"/>
                    </a:lnTo>
                    <a:lnTo>
                      <a:pt x="205" y="120"/>
                    </a:lnTo>
                    <a:lnTo>
                      <a:pt x="205" y="113"/>
                    </a:lnTo>
                    <a:lnTo>
                      <a:pt x="195" y="114"/>
                    </a:lnTo>
                    <a:lnTo>
                      <a:pt x="187" y="119"/>
                    </a:lnTo>
                    <a:lnTo>
                      <a:pt x="184" y="123"/>
                    </a:lnTo>
                    <a:lnTo>
                      <a:pt x="187" y="130"/>
                    </a:lnTo>
                    <a:lnTo>
                      <a:pt x="181" y="133"/>
                    </a:lnTo>
                    <a:lnTo>
                      <a:pt x="176" y="133"/>
                    </a:lnTo>
                    <a:lnTo>
                      <a:pt x="172" y="127"/>
                    </a:lnTo>
                    <a:lnTo>
                      <a:pt x="158" y="131"/>
                    </a:lnTo>
                    <a:lnTo>
                      <a:pt x="154" y="140"/>
                    </a:lnTo>
                    <a:lnTo>
                      <a:pt x="140" y="143"/>
                    </a:lnTo>
                    <a:lnTo>
                      <a:pt x="138" y="140"/>
                    </a:lnTo>
                    <a:lnTo>
                      <a:pt x="135" y="130"/>
                    </a:lnTo>
                    <a:lnTo>
                      <a:pt x="132" y="123"/>
                    </a:lnTo>
                    <a:lnTo>
                      <a:pt x="128" y="122"/>
                    </a:lnTo>
                    <a:lnTo>
                      <a:pt x="126" y="123"/>
                    </a:lnTo>
                    <a:lnTo>
                      <a:pt x="114" y="130"/>
                    </a:lnTo>
                    <a:lnTo>
                      <a:pt x="113" y="136"/>
                    </a:lnTo>
                    <a:lnTo>
                      <a:pt x="102" y="133"/>
                    </a:lnTo>
                    <a:lnTo>
                      <a:pt x="97" y="136"/>
                    </a:lnTo>
                    <a:lnTo>
                      <a:pt x="94" y="142"/>
                    </a:lnTo>
                    <a:lnTo>
                      <a:pt x="94" y="148"/>
                    </a:lnTo>
                    <a:lnTo>
                      <a:pt x="90" y="155"/>
                    </a:lnTo>
                    <a:lnTo>
                      <a:pt x="79" y="152"/>
                    </a:lnTo>
                    <a:lnTo>
                      <a:pt x="69" y="155"/>
                    </a:lnTo>
                    <a:lnTo>
                      <a:pt x="67" y="152"/>
                    </a:lnTo>
                    <a:lnTo>
                      <a:pt x="69" y="149"/>
                    </a:lnTo>
                    <a:lnTo>
                      <a:pt x="66" y="139"/>
                    </a:lnTo>
                    <a:lnTo>
                      <a:pt x="55" y="139"/>
                    </a:lnTo>
                    <a:lnTo>
                      <a:pt x="55" y="128"/>
                    </a:lnTo>
                    <a:lnTo>
                      <a:pt x="47" y="127"/>
                    </a:lnTo>
                    <a:lnTo>
                      <a:pt x="49" y="116"/>
                    </a:lnTo>
                    <a:lnTo>
                      <a:pt x="56" y="116"/>
                    </a:lnTo>
                    <a:lnTo>
                      <a:pt x="56" y="104"/>
                    </a:lnTo>
                    <a:lnTo>
                      <a:pt x="53" y="96"/>
                    </a:lnTo>
                    <a:lnTo>
                      <a:pt x="41" y="93"/>
                    </a:lnTo>
                    <a:lnTo>
                      <a:pt x="38" y="93"/>
                    </a:lnTo>
                    <a:lnTo>
                      <a:pt x="34" y="93"/>
                    </a:lnTo>
                    <a:lnTo>
                      <a:pt x="29" y="87"/>
                    </a:lnTo>
                    <a:lnTo>
                      <a:pt x="25" y="93"/>
                    </a:lnTo>
                    <a:lnTo>
                      <a:pt x="20" y="95"/>
                    </a:lnTo>
                    <a:lnTo>
                      <a:pt x="20" y="102"/>
                    </a:lnTo>
                    <a:lnTo>
                      <a:pt x="14" y="99"/>
                    </a:lnTo>
                    <a:lnTo>
                      <a:pt x="6" y="102"/>
                    </a:lnTo>
                    <a:lnTo>
                      <a:pt x="5" y="93"/>
                    </a:lnTo>
                    <a:lnTo>
                      <a:pt x="6" y="87"/>
                    </a:lnTo>
                    <a:lnTo>
                      <a:pt x="0" y="81"/>
                    </a:lnTo>
                    <a:lnTo>
                      <a:pt x="8" y="81"/>
                    </a:lnTo>
                    <a:lnTo>
                      <a:pt x="11" y="76"/>
                    </a:lnTo>
                    <a:lnTo>
                      <a:pt x="15" y="66"/>
                    </a:lnTo>
                    <a:lnTo>
                      <a:pt x="9" y="64"/>
                    </a:lnTo>
                    <a:lnTo>
                      <a:pt x="6" y="55"/>
                    </a:lnTo>
                    <a:lnTo>
                      <a:pt x="8" y="49"/>
                    </a:lnTo>
                    <a:lnTo>
                      <a:pt x="8" y="46"/>
                    </a:lnTo>
                    <a:lnTo>
                      <a:pt x="23" y="48"/>
                    </a:lnTo>
                    <a:lnTo>
                      <a:pt x="29" y="49"/>
                    </a:lnTo>
                    <a:lnTo>
                      <a:pt x="32" y="40"/>
                    </a:lnTo>
                    <a:lnTo>
                      <a:pt x="40" y="38"/>
                    </a:lnTo>
                    <a:lnTo>
                      <a:pt x="44" y="38"/>
                    </a:lnTo>
                    <a:lnTo>
                      <a:pt x="52" y="35"/>
                    </a:lnTo>
                    <a:lnTo>
                      <a:pt x="52" y="29"/>
                    </a:lnTo>
                    <a:lnTo>
                      <a:pt x="62" y="29"/>
                    </a:lnTo>
                    <a:lnTo>
                      <a:pt x="64" y="38"/>
                    </a:lnTo>
                    <a:lnTo>
                      <a:pt x="59" y="44"/>
                    </a:lnTo>
                    <a:lnTo>
                      <a:pt x="66" y="46"/>
                    </a:lnTo>
                    <a:lnTo>
                      <a:pt x="75" y="48"/>
                    </a:lnTo>
                    <a:lnTo>
                      <a:pt x="79" y="43"/>
                    </a:lnTo>
                    <a:lnTo>
                      <a:pt x="94" y="38"/>
                    </a:lnTo>
                    <a:lnTo>
                      <a:pt x="99" y="35"/>
                    </a:lnTo>
                    <a:lnTo>
                      <a:pt x="105" y="37"/>
                    </a:lnTo>
                    <a:lnTo>
                      <a:pt x="110" y="40"/>
                    </a:lnTo>
                    <a:lnTo>
                      <a:pt x="111" y="46"/>
                    </a:lnTo>
                    <a:lnTo>
                      <a:pt x="105" y="48"/>
                    </a:lnTo>
                    <a:lnTo>
                      <a:pt x="100" y="57"/>
                    </a:lnTo>
                    <a:lnTo>
                      <a:pt x="102" y="67"/>
                    </a:lnTo>
                    <a:lnTo>
                      <a:pt x="108" y="63"/>
                    </a:lnTo>
                    <a:lnTo>
                      <a:pt x="114" y="66"/>
                    </a:lnTo>
                    <a:lnTo>
                      <a:pt x="117" y="64"/>
                    </a:lnTo>
                    <a:lnTo>
                      <a:pt x="122" y="63"/>
                    </a:lnTo>
                    <a:lnTo>
                      <a:pt x="123" y="51"/>
                    </a:lnTo>
                    <a:lnTo>
                      <a:pt x="128" y="48"/>
                    </a:lnTo>
                    <a:lnTo>
                      <a:pt x="125" y="41"/>
                    </a:lnTo>
                    <a:lnTo>
                      <a:pt x="132" y="44"/>
                    </a:lnTo>
                    <a:lnTo>
                      <a:pt x="135" y="38"/>
                    </a:lnTo>
                    <a:lnTo>
                      <a:pt x="144" y="29"/>
                    </a:lnTo>
                    <a:lnTo>
                      <a:pt x="151" y="40"/>
                    </a:lnTo>
                    <a:lnTo>
                      <a:pt x="154" y="41"/>
                    </a:lnTo>
                    <a:lnTo>
                      <a:pt x="160" y="38"/>
                    </a:lnTo>
                    <a:lnTo>
                      <a:pt x="166" y="40"/>
                    </a:lnTo>
                    <a:lnTo>
                      <a:pt x="172" y="40"/>
                    </a:lnTo>
                    <a:lnTo>
                      <a:pt x="175" y="37"/>
                    </a:lnTo>
                    <a:lnTo>
                      <a:pt x="184" y="32"/>
                    </a:lnTo>
                    <a:lnTo>
                      <a:pt x="191" y="31"/>
                    </a:lnTo>
                    <a:lnTo>
                      <a:pt x="196" y="40"/>
                    </a:lnTo>
                    <a:lnTo>
                      <a:pt x="207" y="43"/>
                    </a:lnTo>
                    <a:lnTo>
                      <a:pt x="214" y="38"/>
                    </a:lnTo>
                    <a:lnTo>
                      <a:pt x="214" y="29"/>
                    </a:lnTo>
                    <a:lnTo>
                      <a:pt x="219" y="29"/>
                    </a:lnTo>
                    <a:lnTo>
                      <a:pt x="223" y="20"/>
                    </a:lnTo>
                    <a:lnTo>
                      <a:pt x="223" y="11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4" name="Freeform 1417">
                <a:extLst>
                  <a:ext uri="{FF2B5EF4-FFF2-40B4-BE49-F238E27FC236}">
                    <a16:creationId xmlns:a16="http://schemas.microsoft.com/office/drawing/2014/main" id="{83E0BA9F-1163-24FA-EBDC-783D6E6E0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764"/>
                <a:ext cx="146" cy="77"/>
              </a:xfrm>
              <a:custGeom>
                <a:avLst/>
                <a:gdLst>
                  <a:gd name="T0" fmla="*/ 237 w 293"/>
                  <a:gd name="T1" fmla="*/ 11 h 155"/>
                  <a:gd name="T2" fmla="*/ 257 w 293"/>
                  <a:gd name="T3" fmla="*/ 35 h 155"/>
                  <a:gd name="T4" fmla="*/ 254 w 293"/>
                  <a:gd name="T5" fmla="*/ 48 h 155"/>
                  <a:gd name="T6" fmla="*/ 261 w 293"/>
                  <a:gd name="T7" fmla="*/ 60 h 155"/>
                  <a:gd name="T8" fmla="*/ 286 w 293"/>
                  <a:gd name="T9" fmla="*/ 70 h 155"/>
                  <a:gd name="T10" fmla="*/ 293 w 293"/>
                  <a:gd name="T11" fmla="*/ 79 h 155"/>
                  <a:gd name="T12" fmla="*/ 281 w 293"/>
                  <a:gd name="T13" fmla="*/ 101 h 155"/>
                  <a:gd name="T14" fmla="*/ 273 w 293"/>
                  <a:gd name="T15" fmla="*/ 128 h 155"/>
                  <a:gd name="T16" fmla="*/ 264 w 293"/>
                  <a:gd name="T17" fmla="*/ 114 h 155"/>
                  <a:gd name="T18" fmla="*/ 254 w 293"/>
                  <a:gd name="T19" fmla="*/ 117 h 155"/>
                  <a:gd name="T20" fmla="*/ 228 w 293"/>
                  <a:gd name="T21" fmla="*/ 131 h 155"/>
                  <a:gd name="T22" fmla="*/ 205 w 293"/>
                  <a:gd name="T23" fmla="*/ 120 h 155"/>
                  <a:gd name="T24" fmla="*/ 187 w 293"/>
                  <a:gd name="T25" fmla="*/ 119 h 155"/>
                  <a:gd name="T26" fmla="*/ 181 w 293"/>
                  <a:gd name="T27" fmla="*/ 133 h 155"/>
                  <a:gd name="T28" fmla="*/ 158 w 293"/>
                  <a:gd name="T29" fmla="*/ 131 h 155"/>
                  <a:gd name="T30" fmla="*/ 138 w 293"/>
                  <a:gd name="T31" fmla="*/ 140 h 155"/>
                  <a:gd name="T32" fmla="*/ 128 w 293"/>
                  <a:gd name="T33" fmla="*/ 122 h 155"/>
                  <a:gd name="T34" fmla="*/ 113 w 293"/>
                  <a:gd name="T35" fmla="*/ 136 h 155"/>
                  <a:gd name="T36" fmla="*/ 94 w 293"/>
                  <a:gd name="T37" fmla="*/ 142 h 155"/>
                  <a:gd name="T38" fmla="*/ 79 w 293"/>
                  <a:gd name="T39" fmla="*/ 152 h 155"/>
                  <a:gd name="T40" fmla="*/ 69 w 293"/>
                  <a:gd name="T41" fmla="*/ 149 h 155"/>
                  <a:gd name="T42" fmla="*/ 55 w 293"/>
                  <a:gd name="T43" fmla="*/ 128 h 155"/>
                  <a:gd name="T44" fmla="*/ 56 w 293"/>
                  <a:gd name="T45" fmla="*/ 116 h 155"/>
                  <a:gd name="T46" fmla="*/ 41 w 293"/>
                  <a:gd name="T47" fmla="*/ 93 h 155"/>
                  <a:gd name="T48" fmla="*/ 29 w 293"/>
                  <a:gd name="T49" fmla="*/ 87 h 155"/>
                  <a:gd name="T50" fmla="*/ 20 w 293"/>
                  <a:gd name="T51" fmla="*/ 102 h 155"/>
                  <a:gd name="T52" fmla="*/ 5 w 293"/>
                  <a:gd name="T53" fmla="*/ 93 h 155"/>
                  <a:gd name="T54" fmla="*/ 8 w 293"/>
                  <a:gd name="T55" fmla="*/ 81 h 155"/>
                  <a:gd name="T56" fmla="*/ 9 w 293"/>
                  <a:gd name="T57" fmla="*/ 64 h 155"/>
                  <a:gd name="T58" fmla="*/ 8 w 293"/>
                  <a:gd name="T59" fmla="*/ 46 h 155"/>
                  <a:gd name="T60" fmla="*/ 32 w 293"/>
                  <a:gd name="T61" fmla="*/ 40 h 155"/>
                  <a:gd name="T62" fmla="*/ 52 w 293"/>
                  <a:gd name="T63" fmla="*/ 35 h 155"/>
                  <a:gd name="T64" fmla="*/ 64 w 293"/>
                  <a:gd name="T65" fmla="*/ 38 h 155"/>
                  <a:gd name="T66" fmla="*/ 75 w 293"/>
                  <a:gd name="T67" fmla="*/ 48 h 155"/>
                  <a:gd name="T68" fmla="*/ 99 w 293"/>
                  <a:gd name="T69" fmla="*/ 35 h 155"/>
                  <a:gd name="T70" fmla="*/ 111 w 293"/>
                  <a:gd name="T71" fmla="*/ 46 h 155"/>
                  <a:gd name="T72" fmla="*/ 102 w 293"/>
                  <a:gd name="T73" fmla="*/ 67 h 155"/>
                  <a:gd name="T74" fmla="*/ 117 w 293"/>
                  <a:gd name="T75" fmla="*/ 64 h 155"/>
                  <a:gd name="T76" fmla="*/ 128 w 293"/>
                  <a:gd name="T77" fmla="*/ 48 h 155"/>
                  <a:gd name="T78" fmla="*/ 135 w 293"/>
                  <a:gd name="T79" fmla="*/ 38 h 155"/>
                  <a:gd name="T80" fmla="*/ 154 w 293"/>
                  <a:gd name="T81" fmla="*/ 41 h 155"/>
                  <a:gd name="T82" fmla="*/ 172 w 293"/>
                  <a:gd name="T83" fmla="*/ 40 h 155"/>
                  <a:gd name="T84" fmla="*/ 191 w 293"/>
                  <a:gd name="T85" fmla="*/ 31 h 155"/>
                  <a:gd name="T86" fmla="*/ 214 w 293"/>
                  <a:gd name="T87" fmla="*/ 38 h 155"/>
                  <a:gd name="T88" fmla="*/ 223 w 293"/>
                  <a:gd name="T89" fmla="*/ 2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3" h="155">
                    <a:moveTo>
                      <a:pt x="219" y="5"/>
                    </a:moveTo>
                    <a:lnTo>
                      <a:pt x="223" y="0"/>
                    </a:lnTo>
                    <a:lnTo>
                      <a:pt x="237" y="11"/>
                    </a:lnTo>
                    <a:lnTo>
                      <a:pt x="248" y="23"/>
                    </a:lnTo>
                    <a:lnTo>
                      <a:pt x="254" y="29"/>
                    </a:lnTo>
                    <a:lnTo>
                      <a:pt x="257" y="35"/>
                    </a:lnTo>
                    <a:lnTo>
                      <a:pt x="260" y="35"/>
                    </a:lnTo>
                    <a:lnTo>
                      <a:pt x="260" y="41"/>
                    </a:lnTo>
                    <a:lnTo>
                      <a:pt x="254" y="48"/>
                    </a:lnTo>
                    <a:lnTo>
                      <a:pt x="255" y="49"/>
                    </a:lnTo>
                    <a:lnTo>
                      <a:pt x="261" y="54"/>
                    </a:lnTo>
                    <a:lnTo>
                      <a:pt x="261" y="60"/>
                    </a:lnTo>
                    <a:lnTo>
                      <a:pt x="264" y="63"/>
                    </a:lnTo>
                    <a:lnTo>
                      <a:pt x="284" y="64"/>
                    </a:lnTo>
                    <a:lnTo>
                      <a:pt x="286" y="70"/>
                    </a:lnTo>
                    <a:lnTo>
                      <a:pt x="290" y="70"/>
                    </a:lnTo>
                    <a:lnTo>
                      <a:pt x="293" y="75"/>
                    </a:lnTo>
                    <a:lnTo>
                      <a:pt x="293" y="79"/>
                    </a:lnTo>
                    <a:lnTo>
                      <a:pt x="287" y="82"/>
                    </a:lnTo>
                    <a:lnTo>
                      <a:pt x="284" y="99"/>
                    </a:lnTo>
                    <a:lnTo>
                      <a:pt x="281" y="101"/>
                    </a:lnTo>
                    <a:lnTo>
                      <a:pt x="284" y="105"/>
                    </a:lnTo>
                    <a:lnTo>
                      <a:pt x="284" y="111"/>
                    </a:lnTo>
                    <a:lnTo>
                      <a:pt x="273" y="128"/>
                    </a:lnTo>
                    <a:lnTo>
                      <a:pt x="267" y="127"/>
                    </a:lnTo>
                    <a:lnTo>
                      <a:pt x="270" y="117"/>
                    </a:lnTo>
                    <a:lnTo>
                      <a:pt x="264" y="114"/>
                    </a:lnTo>
                    <a:lnTo>
                      <a:pt x="261" y="116"/>
                    </a:lnTo>
                    <a:lnTo>
                      <a:pt x="257" y="110"/>
                    </a:lnTo>
                    <a:lnTo>
                      <a:pt x="254" y="117"/>
                    </a:lnTo>
                    <a:lnTo>
                      <a:pt x="245" y="127"/>
                    </a:lnTo>
                    <a:lnTo>
                      <a:pt x="232" y="133"/>
                    </a:lnTo>
                    <a:lnTo>
                      <a:pt x="228" y="131"/>
                    </a:lnTo>
                    <a:lnTo>
                      <a:pt x="220" y="123"/>
                    </a:lnTo>
                    <a:lnTo>
                      <a:pt x="207" y="127"/>
                    </a:lnTo>
                    <a:lnTo>
                      <a:pt x="205" y="120"/>
                    </a:lnTo>
                    <a:lnTo>
                      <a:pt x="205" y="113"/>
                    </a:lnTo>
                    <a:lnTo>
                      <a:pt x="195" y="114"/>
                    </a:lnTo>
                    <a:lnTo>
                      <a:pt x="187" y="119"/>
                    </a:lnTo>
                    <a:lnTo>
                      <a:pt x="184" y="123"/>
                    </a:lnTo>
                    <a:lnTo>
                      <a:pt x="187" y="130"/>
                    </a:lnTo>
                    <a:lnTo>
                      <a:pt x="181" y="133"/>
                    </a:lnTo>
                    <a:lnTo>
                      <a:pt x="176" y="133"/>
                    </a:lnTo>
                    <a:lnTo>
                      <a:pt x="172" y="127"/>
                    </a:lnTo>
                    <a:lnTo>
                      <a:pt x="158" y="131"/>
                    </a:lnTo>
                    <a:lnTo>
                      <a:pt x="154" y="140"/>
                    </a:lnTo>
                    <a:lnTo>
                      <a:pt x="140" y="143"/>
                    </a:lnTo>
                    <a:lnTo>
                      <a:pt x="138" y="140"/>
                    </a:lnTo>
                    <a:lnTo>
                      <a:pt x="135" y="130"/>
                    </a:lnTo>
                    <a:lnTo>
                      <a:pt x="132" y="123"/>
                    </a:lnTo>
                    <a:lnTo>
                      <a:pt x="128" y="122"/>
                    </a:lnTo>
                    <a:lnTo>
                      <a:pt x="126" y="123"/>
                    </a:lnTo>
                    <a:lnTo>
                      <a:pt x="114" y="130"/>
                    </a:lnTo>
                    <a:lnTo>
                      <a:pt x="113" y="136"/>
                    </a:lnTo>
                    <a:lnTo>
                      <a:pt x="102" y="133"/>
                    </a:lnTo>
                    <a:lnTo>
                      <a:pt x="97" y="136"/>
                    </a:lnTo>
                    <a:lnTo>
                      <a:pt x="94" y="142"/>
                    </a:lnTo>
                    <a:lnTo>
                      <a:pt x="94" y="148"/>
                    </a:lnTo>
                    <a:lnTo>
                      <a:pt x="90" y="155"/>
                    </a:lnTo>
                    <a:lnTo>
                      <a:pt x="79" y="152"/>
                    </a:lnTo>
                    <a:lnTo>
                      <a:pt x="69" y="155"/>
                    </a:lnTo>
                    <a:lnTo>
                      <a:pt x="67" y="152"/>
                    </a:lnTo>
                    <a:lnTo>
                      <a:pt x="69" y="149"/>
                    </a:lnTo>
                    <a:lnTo>
                      <a:pt x="66" y="139"/>
                    </a:lnTo>
                    <a:lnTo>
                      <a:pt x="55" y="139"/>
                    </a:lnTo>
                    <a:lnTo>
                      <a:pt x="55" y="128"/>
                    </a:lnTo>
                    <a:lnTo>
                      <a:pt x="47" y="127"/>
                    </a:lnTo>
                    <a:lnTo>
                      <a:pt x="49" y="116"/>
                    </a:lnTo>
                    <a:lnTo>
                      <a:pt x="56" y="116"/>
                    </a:lnTo>
                    <a:lnTo>
                      <a:pt x="56" y="104"/>
                    </a:lnTo>
                    <a:lnTo>
                      <a:pt x="53" y="96"/>
                    </a:lnTo>
                    <a:lnTo>
                      <a:pt x="41" y="93"/>
                    </a:lnTo>
                    <a:lnTo>
                      <a:pt x="38" y="93"/>
                    </a:lnTo>
                    <a:lnTo>
                      <a:pt x="34" y="93"/>
                    </a:lnTo>
                    <a:lnTo>
                      <a:pt x="29" y="87"/>
                    </a:lnTo>
                    <a:lnTo>
                      <a:pt x="25" y="93"/>
                    </a:lnTo>
                    <a:lnTo>
                      <a:pt x="20" y="95"/>
                    </a:lnTo>
                    <a:lnTo>
                      <a:pt x="20" y="102"/>
                    </a:lnTo>
                    <a:lnTo>
                      <a:pt x="14" y="99"/>
                    </a:lnTo>
                    <a:lnTo>
                      <a:pt x="6" y="102"/>
                    </a:lnTo>
                    <a:lnTo>
                      <a:pt x="5" y="93"/>
                    </a:lnTo>
                    <a:lnTo>
                      <a:pt x="6" y="87"/>
                    </a:lnTo>
                    <a:lnTo>
                      <a:pt x="0" y="81"/>
                    </a:lnTo>
                    <a:lnTo>
                      <a:pt x="8" y="81"/>
                    </a:lnTo>
                    <a:lnTo>
                      <a:pt x="11" y="76"/>
                    </a:lnTo>
                    <a:lnTo>
                      <a:pt x="15" y="66"/>
                    </a:lnTo>
                    <a:lnTo>
                      <a:pt x="9" y="64"/>
                    </a:lnTo>
                    <a:lnTo>
                      <a:pt x="6" y="55"/>
                    </a:lnTo>
                    <a:lnTo>
                      <a:pt x="8" y="49"/>
                    </a:lnTo>
                    <a:lnTo>
                      <a:pt x="8" y="46"/>
                    </a:lnTo>
                    <a:lnTo>
                      <a:pt x="23" y="48"/>
                    </a:lnTo>
                    <a:lnTo>
                      <a:pt x="29" y="49"/>
                    </a:lnTo>
                    <a:lnTo>
                      <a:pt x="32" y="40"/>
                    </a:lnTo>
                    <a:lnTo>
                      <a:pt x="40" y="38"/>
                    </a:lnTo>
                    <a:lnTo>
                      <a:pt x="44" y="38"/>
                    </a:lnTo>
                    <a:lnTo>
                      <a:pt x="52" y="35"/>
                    </a:lnTo>
                    <a:lnTo>
                      <a:pt x="52" y="29"/>
                    </a:lnTo>
                    <a:lnTo>
                      <a:pt x="62" y="29"/>
                    </a:lnTo>
                    <a:lnTo>
                      <a:pt x="64" y="38"/>
                    </a:lnTo>
                    <a:lnTo>
                      <a:pt x="59" y="44"/>
                    </a:lnTo>
                    <a:lnTo>
                      <a:pt x="66" y="46"/>
                    </a:lnTo>
                    <a:lnTo>
                      <a:pt x="75" y="48"/>
                    </a:lnTo>
                    <a:lnTo>
                      <a:pt x="79" y="43"/>
                    </a:lnTo>
                    <a:lnTo>
                      <a:pt x="94" y="38"/>
                    </a:lnTo>
                    <a:lnTo>
                      <a:pt x="99" y="35"/>
                    </a:lnTo>
                    <a:lnTo>
                      <a:pt x="105" y="37"/>
                    </a:lnTo>
                    <a:lnTo>
                      <a:pt x="110" y="40"/>
                    </a:lnTo>
                    <a:lnTo>
                      <a:pt x="111" y="46"/>
                    </a:lnTo>
                    <a:lnTo>
                      <a:pt x="105" y="48"/>
                    </a:lnTo>
                    <a:lnTo>
                      <a:pt x="100" y="57"/>
                    </a:lnTo>
                    <a:lnTo>
                      <a:pt x="102" y="67"/>
                    </a:lnTo>
                    <a:lnTo>
                      <a:pt x="108" y="63"/>
                    </a:lnTo>
                    <a:lnTo>
                      <a:pt x="114" y="66"/>
                    </a:lnTo>
                    <a:lnTo>
                      <a:pt x="117" y="64"/>
                    </a:lnTo>
                    <a:lnTo>
                      <a:pt x="122" y="63"/>
                    </a:lnTo>
                    <a:lnTo>
                      <a:pt x="123" y="51"/>
                    </a:lnTo>
                    <a:lnTo>
                      <a:pt x="128" y="48"/>
                    </a:lnTo>
                    <a:lnTo>
                      <a:pt x="125" y="41"/>
                    </a:lnTo>
                    <a:lnTo>
                      <a:pt x="132" y="44"/>
                    </a:lnTo>
                    <a:lnTo>
                      <a:pt x="135" y="38"/>
                    </a:lnTo>
                    <a:lnTo>
                      <a:pt x="144" y="29"/>
                    </a:lnTo>
                    <a:lnTo>
                      <a:pt x="151" y="40"/>
                    </a:lnTo>
                    <a:lnTo>
                      <a:pt x="154" y="41"/>
                    </a:lnTo>
                    <a:lnTo>
                      <a:pt x="160" y="38"/>
                    </a:lnTo>
                    <a:lnTo>
                      <a:pt x="166" y="40"/>
                    </a:lnTo>
                    <a:lnTo>
                      <a:pt x="172" y="40"/>
                    </a:lnTo>
                    <a:lnTo>
                      <a:pt x="175" y="37"/>
                    </a:lnTo>
                    <a:lnTo>
                      <a:pt x="184" y="32"/>
                    </a:lnTo>
                    <a:lnTo>
                      <a:pt x="191" y="31"/>
                    </a:lnTo>
                    <a:lnTo>
                      <a:pt x="196" y="40"/>
                    </a:lnTo>
                    <a:lnTo>
                      <a:pt x="207" y="43"/>
                    </a:lnTo>
                    <a:lnTo>
                      <a:pt x="214" y="38"/>
                    </a:lnTo>
                    <a:lnTo>
                      <a:pt x="214" y="29"/>
                    </a:lnTo>
                    <a:lnTo>
                      <a:pt x="219" y="29"/>
                    </a:lnTo>
                    <a:lnTo>
                      <a:pt x="223" y="20"/>
                    </a:lnTo>
                    <a:lnTo>
                      <a:pt x="223" y="11"/>
                    </a:lnTo>
                    <a:lnTo>
                      <a:pt x="219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5" name="Freeform 1418">
                <a:extLst>
                  <a:ext uri="{FF2B5EF4-FFF2-40B4-BE49-F238E27FC236}">
                    <a16:creationId xmlns:a16="http://schemas.microsoft.com/office/drawing/2014/main" id="{7AE557EF-8055-4306-5100-F216334D9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714"/>
                <a:ext cx="22" cy="16"/>
              </a:xfrm>
              <a:custGeom>
                <a:avLst/>
                <a:gdLst>
                  <a:gd name="T0" fmla="*/ 17 w 46"/>
                  <a:gd name="T1" fmla="*/ 0 h 34"/>
                  <a:gd name="T2" fmla="*/ 11 w 46"/>
                  <a:gd name="T3" fmla="*/ 2 h 34"/>
                  <a:gd name="T4" fmla="*/ 5 w 46"/>
                  <a:gd name="T5" fmla="*/ 0 h 34"/>
                  <a:gd name="T6" fmla="*/ 0 w 46"/>
                  <a:gd name="T7" fmla="*/ 8 h 34"/>
                  <a:gd name="T8" fmla="*/ 3 w 46"/>
                  <a:gd name="T9" fmla="*/ 12 h 34"/>
                  <a:gd name="T10" fmla="*/ 3 w 46"/>
                  <a:gd name="T11" fmla="*/ 17 h 34"/>
                  <a:gd name="T12" fmla="*/ 10 w 46"/>
                  <a:gd name="T13" fmla="*/ 20 h 34"/>
                  <a:gd name="T14" fmla="*/ 13 w 46"/>
                  <a:gd name="T15" fmla="*/ 29 h 34"/>
                  <a:gd name="T16" fmla="*/ 16 w 46"/>
                  <a:gd name="T17" fmla="*/ 26 h 34"/>
                  <a:gd name="T18" fmla="*/ 22 w 46"/>
                  <a:gd name="T19" fmla="*/ 30 h 34"/>
                  <a:gd name="T20" fmla="*/ 28 w 46"/>
                  <a:gd name="T21" fmla="*/ 34 h 34"/>
                  <a:gd name="T22" fmla="*/ 34 w 46"/>
                  <a:gd name="T23" fmla="*/ 26 h 34"/>
                  <a:gd name="T24" fmla="*/ 43 w 46"/>
                  <a:gd name="T25" fmla="*/ 27 h 34"/>
                  <a:gd name="T26" fmla="*/ 46 w 46"/>
                  <a:gd name="T27" fmla="*/ 18 h 34"/>
                  <a:gd name="T28" fmla="*/ 46 w 46"/>
                  <a:gd name="T29" fmla="*/ 18 h 34"/>
                  <a:gd name="T30" fmla="*/ 37 w 46"/>
                  <a:gd name="T31" fmla="*/ 14 h 34"/>
                  <a:gd name="T32" fmla="*/ 32 w 46"/>
                  <a:gd name="T33" fmla="*/ 11 h 34"/>
                  <a:gd name="T34" fmla="*/ 37 w 46"/>
                  <a:gd name="T35" fmla="*/ 5 h 34"/>
                  <a:gd name="T36" fmla="*/ 28 w 46"/>
                  <a:gd name="T37" fmla="*/ 11 h 34"/>
                  <a:gd name="T38" fmla="*/ 25 w 46"/>
                  <a:gd name="T39" fmla="*/ 3 h 34"/>
                  <a:gd name="T40" fmla="*/ 17 w 46"/>
                  <a:gd name="T4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" h="34">
                    <a:moveTo>
                      <a:pt x="17" y="0"/>
                    </a:moveTo>
                    <a:lnTo>
                      <a:pt x="11" y="2"/>
                    </a:lnTo>
                    <a:lnTo>
                      <a:pt x="5" y="0"/>
                    </a:lnTo>
                    <a:lnTo>
                      <a:pt x="0" y="8"/>
                    </a:lnTo>
                    <a:lnTo>
                      <a:pt x="3" y="12"/>
                    </a:lnTo>
                    <a:lnTo>
                      <a:pt x="3" y="17"/>
                    </a:lnTo>
                    <a:lnTo>
                      <a:pt x="10" y="20"/>
                    </a:lnTo>
                    <a:lnTo>
                      <a:pt x="13" y="29"/>
                    </a:lnTo>
                    <a:lnTo>
                      <a:pt x="16" y="26"/>
                    </a:lnTo>
                    <a:lnTo>
                      <a:pt x="22" y="30"/>
                    </a:lnTo>
                    <a:lnTo>
                      <a:pt x="28" y="34"/>
                    </a:lnTo>
                    <a:lnTo>
                      <a:pt x="34" y="26"/>
                    </a:lnTo>
                    <a:lnTo>
                      <a:pt x="43" y="27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37" y="14"/>
                    </a:lnTo>
                    <a:lnTo>
                      <a:pt x="32" y="11"/>
                    </a:lnTo>
                    <a:lnTo>
                      <a:pt x="37" y="5"/>
                    </a:lnTo>
                    <a:lnTo>
                      <a:pt x="28" y="11"/>
                    </a:lnTo>
                    <a:lnTo>
                      <a:pt x="25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6" name="Freeform 1419">
                <a:extLst>
                  <a:ext uri="{FF2B5EF4-FFF2-40B4-BE49-F238E27FC236}">
                    <a16:creationId xmlns:a16="http://schemas.microsoft.com/office/drawing/2014/main" id="{8AA4F72A-661F-CE98-4A58-B28BB184E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714"/>
                <a:ext cx="22" cy="16"/>
              </a:xfrm>
              <a:custGeom>
                <a:avLst/>
                <a:gdLst>
                  <a:gd name="T0" fmla="*/ 17 w 46"/>
                  <a:gd name="T1" fmla="*/ 0 h 34"/>
                  <a:gd name="T2" fmla="*/ 25 w 46"/>
                  <a:gd name="T3" fmla="*/ 3 h 34"/>
                  <a:gd name="T4" fmla="*/ 28 w 46"/>
                  <a:gd name="T5" fmla="*/ 11 h 34"/>
                  <a:gd name="T6" fmla="*/ 37 w 46"/>
                  <a:gd name="T7" fmla="*/ 5 h 34"/>
                  <a:gd name="T8" fmla="*/ 32 w 46"/>
                  <a:gd name="T9" fmla="*/ 11 h 34"/>
                  <a:gd name="T10" fmla="*/ 37 w 46"/>
                  <a:gd name="T11" fmla="*/ 14 h 34"/>
                  <a:gd name="T12" fmla="*/ 46 w 46"/>
                  <a:gd name="T13" fmla="*/ 18 h 34"/>
                  <a:gd name="T14" fmla="*/ 46 w 46"/>
                  <a:gd name="T15" fmla="*/ 18 h 34"/>
                  <a:gd name="T16" fmla="*/ 43 w 46"/>
                  <a:gd name="T17" fmla="*/ 27 h 34"/>
                  <a:gd name="T18" fmla="*/ 34 w 46"/>
                  <a:gd name="T19" fmla="*/ 26 h 34"/>
                  <a:gd name="T20" fmla="*/ 28 w 46"/>
                  <a:gd name="T21" fmla="*/ 34 h 34"/>
                  <a:gd name="T22" fmla="*/ 22 w 46"/>
                  <a:gd name="T23" fmla="*/ 30 h 34"/>
                  <a:gd name="T24" fmla="*/ 16 w 46"/>
                  <a:gd name="T25" fmla="*/ 26 h 34"/>
                  <a:gd name="T26" fmla="*/ 13 w 46"/>
                  <a:gd name="T27" fmla="*/ 29 h 34"/>
                  <a:gd name="T28" fmla="*/ 10 w 46"/>
                  <a:gd name="T29" fmla="*/ 20 h 34"/>
                  <a:gd name="T30" fmla="*/ 3 w 46"/>
                  <a:gd name="T31" fmla="*/ 17 h 34"/>
                  <a:gd name="T32" fmla="*/ 3 w 46"/>
                  <a:gd name="T33" fmla="*/ 12 h 34"/>
                  <a:gd name="T34" fmla="*/ 0 w 46"/>
                  <a:gd name="T35" fmla="*/ 8 h 34"/>
                  <a:gd name="T36" fmla="*/ 5 w 46"/>
                  <a:gd name="T37" fmla="*/ 0 h 34"/>
                  <a:gd name="T38" fmla="*/ 11 w 46"/>
                  <a:gd name="T39" fmla="*/ 2 h 34"/>
                  <a:gd name="T40" fmla="*/ 17 w 46"/>
                  <a:gd name="T4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" h="34">
                    <a:moveTo>
                      <a:pt x="17" y="0"/>
                    </a:moveTo>
                    <a:lnTo>
                      <a:pt x="25" y="3"/>
                    </a:lnTo>
                    <a:lnTo>
                      <a:pt x="28" y="11"/>
                    </a:lnTo>
                    <a:lnTo>
                      <a:pt x="37" y="5"/>
                    </a:lnTo>
                    <a:lnTo>
                      <a:pt x="32" y="11"/>
                    </a:lnTo>
                    <a:lnTo>
                      <a:pt x="37" y="14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3" y="27"/>
                    </a:lnTo>
                    <a:lnTo>
                      <a:pt x="34" y="26"/>
                    </a:lnTo>
                    <a:lnTo>
                      <a:pt x="28" y="34"/>
                    </a:lnTo>
                    <a:lnTo>
                      <a:pt x="22" y="30"/>
                    </a:lnTo>
                    <a:lnTo>
                      <a:pt x="16" y="26"/>
                    </a:lnTo>
                    <a:lnTo>
                      <a:pt x="13" y="29"/>
                    </a:lnTo>
                    <a:lnTo>
                      <a:pt x="10" y="20"/>
                    </a:lnTo>
                    <a:lnTo>
                      <a:pt x="3" y="17"/>
                    </a:lnTo>
                    <a:lnTo>
                      <a:pt x="3" y="12"/>
                    </a:lnTo>
                    <a:lnTo>
                      <a:pt x="0" y="8"/>
                    </a:lnTo>
                    <a:lnTo>
                      <a:pt x="5" y="0"/>
                    </a:lnTo>
                    <a:lnTo>
                      <a:pt x="11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7" name="Freeform 1420">
                <a:extLst>
                  <a:ext uri="{FF2B5EF4-FFF2-40B4-BE49-F238E27FC236}">
                    <a16:creationId xmlns:a16="http://schemas.microsoft.com/office/drawing/2014/main" id="{7B4A4352-CA74-163C-F7A2-A6435BFCA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714"/>
                <a:ext cx="22" cy="16"/>
              </a:xfrm>
              <a:custGeom>
                <a:avLst/>
                <a:gdLst>
                  <a:gd name="T0" fmla="*/ 17 w 46"/>
                  <a:gd name="T1" fmla="*/ 0 h 34"/>
                  <a:gd name="T2" fmla="*/ 25 w 46"/>
                  <a:gd name="T3" fmla="*/ 3 h 34"/>
                  <a:gd name="T4" fmla="*/ 28 w 46"/>
                  <a:gd name="T5" fmla="*/ 11 h 34"/>
                  <a:gd name="T6" fmla="*/ 37 w 46"/>
                  <a:gd name="T7" fmla="*/ 5 h 34"/>
                  <a:gd name="T8" fmla="*/ 32 w 46"/>
                  <a:gd name="T9" fmla="*/ 11 h 34"/>
                  <a:gd name="T10" fmla="*/ 37 w 46"/>
                  <a:gd name="T11" fmla="*/ 14 h 34"/>
                  <a:gd name="T12" fmla="*/ 46 w 46"/>
                  <a:gd name="T13" fmla="*/ 18 h 34"/>
                  <a:gd name="T14" fmla="*/ 46 w 46"/>
                  <a:gd name="T15" fmla="*/ 18 h 34"/>
                  <a:gd name="T16" fmla="*/ 43 w 46"/>
                  <a:gd name="T17" fmla="*/ 27 h 34"/>
                  <a:gd name="T18" fmla="*/ 34 w 46"/>
                  <a:gd name="T19" fmla="*/ 26 h 34"/>
                  <a:gd name="T20" fmla="*/ 28 w 46"/>
                  <a:gd name="T21" fmla="*/ 34 h 34"/>
                  <a:gd name="T22" fmla="*/ 22 w 46"/>
                  <a:gd name="T23" fmla="*/ 30 h 34"/>
                  <a:gd name="T24" fmla="*/ 16 w 46"/>
                  <a:gd name="T25" fmla="*/ 26 h 34"/>
                  <a:gd name="T26" fmla="*/ 13 w 46"/>
                  <a:gd name="T27" fmla="*/ 29 h 34"/>
                  <a:gd name="T28" fmla="*/ 10 w 46"/>
                  <a:gd name="T29" fmla="*/ 20 h 34"/>
                  <a:gd name="T30" fmla="*/ 3 w 46"/>
                  <a:gd name="T31" fmla="*/ 17 h 34"/>
                  <a:gd name="T32" fmla="*/ 3 w 46"/>
                  <a:gd name="T33" fmla="*/ 12 h 34"/>
                  <a:gd name="T34" fmla="*/ 0 w 46"/>
                  <a:gd name="T35" fmla="*/ 8 h 34"/>
                  <a:gd name="T36" fmla="*/ 5 w 46"/>
                  <a:gd name="T37" fmla="*/ 0 h 34"/>
                  <a:gd name="T38" fmla="*/ 11 w 46"/>
                  <a:gd name="T39" fmla="*/ 2 h 34"/>
                  <a:gd name="T40" fmla="*/ 17 w 46"/>
                  <a:gd name="T4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" h="34">
                    <a:moveTo>
                      <a:pt x="17" y="0"/>
                    </a:moveTo>
                    <a:lnTo>
                      <a:pt x="25" y="3"/>
                    </a:lnTo>
                    <a:lnTo>
                      <a:pt x="28" y="11"/>
                    </a:lnTo>
                    <a:lnTo>
                      <a:pt x="37" y="5"/>
                    </a:lnTo>
                    <a:lnTo>
                      <a:pt x="32" y="11"/>
                    </a:lnTo>
                    <a:lnTo>
                      <a:pt x="37" y="14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3" y="27"/>
                    </a:lnTo>
                    <a:lnTo>
                      <a:pt x="34" y="26"/>
                    </a:lnTo>
                    <a:lnTo>
                      <a:pt x="28" y="34"/>
                    </a:lnTo>
                    <a:lnTo>
                      <a:pt x="22" y="30"/>
                    </a:lnTo>
                    <a:lnTo>
                      <a:pt x="16" y="26"/>
                    </a:lnTo>
                    <a:lnTo>
                      <a:pt x="13" y="29"/>
                    </a:lnTo>
                    <a:lnTo>
                      <a:pt x="10" y="20"/>
                    </a:lnTo>
                    <a:lnTo>
                      <a:pt x="3" y="17"/>
                    </a:lnTo>
                    <a:lnTo>
                      <a:pt x="3" y="12"/>
                    </a:lnTo>
                    <a:lnTo>
                      <a:pt x="0" y="8"/>
                    </a:lnTo>
                    <a:lnTo>
                      <a:pt x="5" y="0"/>
                    </a:lnTo>
                    <a:lnTo>
                      <a:pt x="11" y="2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8" name="Freeform 1421">
                <a:extLst>
                  <a:ext uri="{FF2B5EF4-FFF2-40B4-BE49-F238E27FC236}">
                    <a16:creationId xmlns:a16="http://schemas.microsoft.com/office/drawing/2014/main" id="{4CA0E39F-3BB5-6B5B-868A-B9110FA83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726"/>
                <a:ext cx="25" cy="26"/>
              </a:xfrm>
              <a:custGeom>
                <a:avLst/>
                <a:gdLst>
                  <a:gd name="T0" fmla="*/ 16 w 50"/>
                  <a:gd name="T1" fmla="*/ 18 h 50"/>
                  <a:gd name="T2" fmla="*/ 13 w 50"/>
                  <a:gd name="T3" fmla="*/ 21 h 50"/>
                  <a:gd name="T4" fmla="*/ 16 w 50"/>
                  <a:gd name="T5" fmla="*/ 24 h 50"/>
                  <a:gd name="T6" fmla="*/ 13 w 50"/>
                  <a:gd name="T7" fmla="*/ 29 h 50"/>
                  <a:gd name="T8" fmla="*/ 9 w 50"/>
                  <a:gd name="T9" fmla="*/ 21 h 50"/>
                  <a:gd name="T10" fmla="*/ 3 w 50"/>
                  <a:gd name="T11" fmla="*/ 24 h 50"/>
                  <a:gd name="T12" fmla="*/ 5 w 50"/>
                  <a:gd name="T13" fmla="*/ 27 h 50"/>
                  <a:gd name="T14" fmla="*/ 0 w 50"/>
                  <a:gd name="T15" fmla="*/ 38 h 50"/>
                  <a:gd name="T16" fmla="*/ 0 w 50"/>
                  <a:gd name="T17" fmla="*/ 46 h 50"/>
                  <a:gd name="T18" fmla="*/ 9 w 50"/>
                  <a:gd name="T19" fmla="*/ 50 h 50"/>
                  <a:gd name="T20" fmla="*/ 9 w 50"/>
                  <a:gd name="T21" fmla="*/ 47 h 50"/>
                  <a:gd name="T22" fmla="*/ 19 w 50"/>
                  <a:gd name="T23" fmla="*/ 50 h 50"/>
                  <a:gd name="T24" fmla="*/ 23 w 50"/>
                  <a:gd name="T25" fmla="*/ 42 h 50"/>
                  <a:gd name="T26" fmla="*/ 28 w 50"/>
                  <a:gd name="T27" fmla="*/ 44 h 50"/>
                  <a:gd name="T28" fmla="*/ 28 w 50"/>
                  <a:gd name="T29" fmla="*/ 38 h 50"/>
                  <a:gd name="T30" fmla="*/ 26 w 50"/>
                  <a:gd name="T31" fmla="*/ 36 h 50"/>
                  <a:gd name="T32" fmla="*/ 29 w 50"/>
                  <a:gd name="T33" fmla="*/ 30 h 50"/>
                  <a:gd name="T34" fmla="*/ 28 w 50"/>
                  <a:gd name="T35" fmla="*/ 27 h 50"/>
                  <a:gd name="T36" fmla="*/ 43 w 50"/>
                  <a:gd name="T37" fmla="*/ 32 h 50"/>
                  <a:gd name="T38" fmla="*/ 40 w 50"/>
                  <a:gd name="T39" fmla="*/ 26 h 50"/>
                  <a:gd name="T40" fmla="*/ 41 w 50"/>
                  <a:gd name="T41" fmla="*/ 21 h 50"/>
                  <a:gd name="T42" fmla="*/ 50 w 50"/>
                  <a:gd name="T43" fmla="*/ 24 h 50"/>
                  <a:gd name="T44" fmla="*/ 49 w 50"/>
                  <a:gd name="T45" fmla="*/ 18 h 50"/>
                  <a:gd name="T46" fmla="*/ 49 w 50"/>
                  <a:gd name="T47" fmla="*/ 3 h 50"/>
                  <a:gd name="T48" fmla="*/ 49 w 50"/>
                  <a:gd name="T49" fmla="*/ 1 h 50"/>
                  <a:gd name="T50" fmla="*/ 40 w 50"/>
                  <a:gd name="T51" fmla="*/ 0 h 50"/>
                  <a:gd name="T52" fmla="*/ 34 w 50"/>
                  <a:gd name="T53" fmla="*/ 8 h 50"/>
                  <a:gd name="T54" fmla="*/ 28 w 50"/>
                  <a:gd name="T55" fmla="*/ 4 h 50"/>
                  <a:gd name="T56" fmla="*/ 22 w 50"/>
                  <a:gd name="T57" fmla="*/ 0 h 50"/>
                  <a:gd name="T58" fmla="*/ 19 w 50"/>
                  <a:gd name="T59" fmla="*/ 3 h 50"/>
                  <a:gd name="T60" fmla="*/ 19 w 50"/>
                  <a:gd name="T61" fmla="*/ 14 h 50"/>
                  <a:gd name="T62" fmla="*/ 16 w 50"/>
                  <a:gd name="T63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0" h="50">
                    <a:moveTo>
                      <a:pt x="16" y="18"/>
                    </a:moveTo>
                    <a:lnTo>
                      <a:pt x="13" y="21"/>
                    </a:lnTo>
                    <a:lnTo>
                      <a:pt x="16" y="24"/>
                    </a:lnTo>
                    <a:lnTo>
                      <a:pt x="13" y="29"/>
                    </a:lnTo>
                    <a:lnTo>
                      <a:pt x="9" y="21"/>
                    </a:lnTo>
                    <a:lnTo>
                      <a:pt x="3" y="24"/>
                    </a:lnTo>
                    <a:lnTo>
                      <a:pt x="5" y="27"/>
                    </a:lnTo>
                    <a:lnTo>
                      <a:pt x="0" y="38"/>
                    </a:lnTo>
                    <a:lnTo>
                      <a:pt x="0" y="46"/>
                    </a:lnTo>
                    <a:lnTo>
                      <a:pt x="9" y="50"/>
                    </a:lnTo>
                    <a:lnTo>
                      <a:pt x="9" y="47"/>
                    </a:lnTo>
                    <a:lnTo>
                      <a:pt x="19" y="50"/>
                    </a:lnTo>
                    <a:lnTo>
                      <a:pt x="23" y="42"/>
                    </a:lnTo>
                    <a:lnTo>
                      <a:pt x="28" y="44"/>
                    </a:lnTo>
                    <a:lnTo>
                      <a:pt x="28" y="38"/>
                    </a:lnTo>
                    <a:lnTo>
                      <a:pt x="26" y="36"/>
                    </a:lnTo>
                    <a:lnTo>
                      <a:pt x="29" y="30"/>
                    </a:lnTo>
                    <a:lnTo>
                      <a:pt x="28" y="27"/>
                    </a:lnTo>
                    <a:lnTo>
                      <a:pt x="43" y="32"/>
                    </a:lnTo>
                    <a:lnTo>
                      <a:pt x="40" y="26"/>
                    </a:lnTo>
                    <a:lnTo>
                      <a:pt x="41" y="21"/>
                    </a:lnTo>
                    <a:lnTo>
                      <a:pt x="50" y="24"/>
                    </a:lnTo>
                    <a:lnTo>
                      <a:pt x="49" y="18"/>
                    </a:lnTo>
                    <a:lnTo>
                      <a:pt x="49" y="3"/>
                    </a:lnTo>
                    <a:lnTo>
                      <a:pt x="49" y="1"/>
                    </a:lnTo>
                    <a:lnTo>
                      <a:pt x="40" y="0"/>
                    </a:lnTo>
                    <a:lnTo>
                      <a:pt x="34" y="8"/>
                    </a:lnTo>
                    <a:lnTo>
                      <a:pt x="28" y="4"/>
                    </a:lnTo>
                    <a:lnTo>
                      <a:pt x="22" y="0"/>
                    </a:lnTo>
                    <a:lnTo>
                      <a:pt x="19" y="3"/>
                    </a:lnTo>
                    <a:lnTo>
                      <a:pt x="19" y="14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9" name="Freeform 1422">
                <a:extLst>
                  <a:ext uri="{FF2B5EF4-FFF2-40B4-BE49-F238E27FC236}">
                    <a16:creationId xmlns:a16="http://schemas.microsoft.com/office/drawing/2014/main" id="{094B78D3-BF8B-6493-5023-366AE349C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726"/>
                <a:ext cx="25" cy="26"/>
              </a:xfrm>
              <a:custGeom>
                <a:avLst/>
                <a:gdLst>
                  <a:gd name="T0" fmla="*/ 16 w 50"/>
                  <a:gd name="T1" fmla="*/ 18 h 50"/>
                  <a:gd name="T2" fmla="*/ 19 w 50"/>
                  <a:gd name="T3" fmla="*/ 14 h 50"/>
                  <a:gd name="T4" fmla="*/ 19 w 50"/>
                  <a:gd name="T5" fmla="*/ 3 h 50"/>
                  <a:gd name="T6" fmla="*/ 22 w 50"/>
                  <a:gd name="T7" fmla="*/ 0 h 50"/>
                  <a:gd name="T8" fmla="*/ 28 w 50"/>
                  <a:gd name="T9" fmla="*/ 4 h 50"/>
                  <a:gd name="T10" fmla="*/ 34 w 50"/>
                  <a:gd name="T11" fmla="*/ 8 h 50"/>
                  <a:gd name="T12" fmla="*/ 40 w 50"/>
                  <a:gd name="T13" fmla="*/ 0 h 50"/>
                  <a:gd name="T14" fmla="*/ 49 w 50"/>
                  <a:gd name="T15" fmla="*/ 1 h 50"/>
                  <a:gd name="T16" fmla="*/ 49 w 50"/>
                  <a:gd name="T17" fmla="*/ 3 h 50"/>
                  <a:gd name="T18" fmla="*/ 49 w 50"/>
                  <a:gd name="T19" fmla="*/ 18 h 50"/>
                  <a:gd name="T20" fmla="*/ 50 w 50"/>
                  <a:gd name="T21" fmla="*/ 24 h 50"/>
                  <a:gd name="T22" fmla="*/ 41 w 50"/>
                  <a:gd name="T23" fmla="*/ 21 h 50"/>
                  <a:gd name="T24" fmla="*/ 40 w 50"/>
                  <a:gd name="T25" fmla="*/ 26 h 50"/>
                  <a:gd name="T26" fmla="*/ 43 w 50"/>
                  <a:gd name="T27" fmla="*/ 32 h 50"/>
                  <a:gd name="T28" fmla="*/ 28 w 50"/>
                  <a:gd name="T29" fmla="*/ 27 h 50"/>
                  <a:gd name="T30" fmla="*/ 29 w 50"/>
                  <a:gd name="T31" fmla="*/ 30 h 50"/>
                  <a:gd name="T32" fmla="*/ 26 w 50"/>
                  <a:gd name="T33" fmla="*/ 36 h 50"/>
                  <a:gd name="T34" fmla="*/ 28 w 50"/>
                  <a:gd name="T35" fmla="*/ 38 h 50"/>
                  <a:gd name="T36" fmla="*/ 28 w 50"/>
                  <a:gd name="T37" fmla="*/ 44 h 50"/>
                  <a:gd name="T38" fmla="*/ 23 w 50"/>
                  <a:gd name="T39" fmla="*/ 42 h 50"/>
                  <a:gd name="T40" fmla="*/ 19 w 50"/>
                  <a:gd name="T41" fmla="*/ 50 h 50"/>
                  <a:gd name="T42" fmla="*/ 9 w 50"/>
                  <a:gd name="T43" fmla="*/ 47 h 50"/>
                  <a:gd name="T44" fmla="*/ 9 w 50"/>
                  <a:gd name="T45" fmla="*/ 50 h 50"/>
                  <a:gd name="T46" fmla="*/ 0 w 50"/>
                  <a:gd name="T47" fmla="*/ 46 h 50"/>
                  <a:gd name="T48" fmla="*/ 0 w 50"/>
                  <a:gd name="T49" fmla="*/ 38 h 50"/>
                  <a:gd name="T50" fmla="*/ 5 w 50"/>
                  <a:gd name="T51" fmla="*/ 27 h 50"/>
                  <a:gd name="T52" fmla="*/ 3 w 50"/>
                  <a:gd name="T53" fmla="*/ 24 h 50"/>
                  <a:gd name="T54" fmla="*/ 9 w 50"/>
                  <a:gd name="T55" fmla="*/ 21 h 50"/>
                  <a:gd name="T56" fmla="*/ 13 w 50"/>
                  <a:gd name="T57" fmla="*/ 29 h 50"/>
                  <a:gd name="T58" fmla="*/ 16 w 50"/>
                  <a:gd name="T59" fmla="*/ 24 h 50"/>
                  <a:gd name="T60" fmla="*/ 13 w 50"/>
                  <a:gd name="T61" fmla="*/ 21 h 50"/>
                  <a:gd name="T62" fmla="*/ 16 w 50"/>
                  <a:gd name="T63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0" h="50">
                    <a:moveTo>
                      <a:pt x="16" y="18"/>
                    </a:moveTo>
                    <a:lnTo>
                      <a:pt x="19" y="14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4"/>
                    </a:lnTo>
                    <a:lnTo>
                      <a:pt x="34" y="8"/>
                    </a:lnTo>
                    <a:lnTo>
                      <a:pt x="40" y="0"/>
                    </a:lnTo>
                    <a:lnTo>
                      <a:pt x="49" y="1"/>
                    </a:lnTo>
                    <a:lnTo>
                      <a:pt x="49" y="3"/>
                    </a:lnTo>
                    <a:lnTo>
                      <a:pt x="49" y="18"/>
                    </a:lnTo>
                    <a:lnTo>
                      <a:pt x="50" y="24"/>
                    </a:lnTo>
                    <a:lnTo>
                      <a:pt x="41" y="21"/>
                    </a:lnTo>
                    <a:lnTo>
                      <a:pt x="40" y="26"/>
                    </a:lnTo>
                    <a:lnTo>
                      <a:pt x="43" y="32"/>
                    </a:lnTo>
                    <a:lnTo>
                      <a:pt x="28" y="27"/>
                    </a:lnTo>
                    <a:lnTo>
                      <a:pt x="29" y="30"/>
                    </a:lnTo>
                    <a:lnTo>
                      <a:pt x="26" y="36"/>
                    </a:lnTo>
                    <a:lnTo>
                      <a:pt x="28" y="38"/>
                    </a:lnTo>
                    <a:lnTo>
                      <a:pt x="28" y="44"/>
                    </a:lnTo>
                    <a:lnTo>
                      <a:pt x="23" y="42"/>
                    </a:lnTo>
                    <a:lnTo>
                      <a:pt x="19" y="50"/>
                    </a:lnTo>
                    <a:lnTo>
                      <a:pt x="9" y="47"/>
                    </a:lnTo>
                    <a:lnTo>
                      <a:pt x="9" y="50"/>
                    </a:lnTo>
                    <a:lnTo>
                      <a:pt x="0" y="46"/>
                    </a:lnTo>
                    <a:lnTo>
                      <a:pt x="0" y="38"/>
                    </a:lnTo>
                    <a:lnTo>
                      <a:pt x="5" y="27"/>
                    </a:lnTo>
                    <a:lnTo>
                      <a:pt x="3" y="24"/>
                    </a:lnTo>
                    <a:lnTo>
                      <a:pt x="9" y="21"/>
                    </a:lnTo>
                    <a:lnTo>
                      <a:pt x="13" y="29"/>
                    </a:lnTo>
                    <a:lnTo>
                      <a:pt x="16" y="24"/>
                    </a:lnTo>
                    <a:lnTo>
                      <a:pt x="13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0" name="Freeform 1423">
                <a:extLst>
                  <a:ext uri="{FF2B5EF4-FFF2-40B4-BE49-F238E27FC236}">
                    <a16:creationId xmlns:a16="http://schemas.microsoft.com/office/drawing/2014/main" id="{DCFA4B75-F058-EE3D-68CF-C3A410C1E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726"/>
                <a:ext cx="25" cy="26"/>
              </a:xfrm>
              <a:custGeom>
                <a:avLst/>
                <a:gdLst>
                  <a:gd name="T0" fmla="*/ 16 w 50"/>
                  <a:gd name="T1" fmla="*/ 18 h 50"/>
                  <a:gd name="T2" fmla="*/ 19 w 50"/>
                  <a:gd name="T3" fmla="*/ 14 h 50"/>
                  <a:gd name="T4" fmla="*/ 19 w 50"/>
                  <a:gd name="T5" fmla="*/ 3 h 50"/>
                  <a:gd name="T6" fmla="*/ 22 w 50"/>
                  <a:gd name="T7" fmla="*/ 0 h 50"/>
                  <a:gd name="T8" fmla="*/ 28 w 50"/>
                  <a:gd name="T9" fmla="*/ 4 h 50"/>
                  <a:gd name="T10" fmla="*/ 34 w 50"/>
                  <a:gd name="T11" fmla="*/ 8 h 50"/>
                  <a:gd name="T12" fmla="*/ 40 w 50"/>
                  <a:gd name="T13" fmla="*/ 0 h 50"/>
                  <a:gd name="T14" fmla="*/ 49 w 50"/>
                  <a:gd name="T15" fmla="*/ 1 h 50"/>
                  <a:gd name="T16" fmla="*/ 49 w 50"/>
                  <a:gd name="T17" fmla="*/ 3 h 50"/>
                  <a:gd name="T18" fmla="*/ 49 w 50"/>
                  <a:gd name="T19" fmla="*/ 18 h 50"/>
                  <a:gd name="T20" fmla="*/ 50 w 50"/>
                  <a:gd name="T21" fmla="*/ 24 h 50"/>
                  <a:gd name="T22" fmla="*/ 41 w 50"/>
                  <a:gd name="T23" fmla="*/ 21 h 50"/>
                  <a:gd name="T24" fmla="*/ 40 w 50"/>
                  <a:gd name="T25" fmla="*/ 26 h 50"/>
                  <a:gd name="T26" fmla="*/ 43 w 50"/>
                  <a:gd name="T27" fmla="*/ 32 h 50"/>
                  <a:gd name="T28" fmla="*/ 28 w 50"/>
                  <a:gd name="T29" fmla="*/ 27 h 50"/>
                  <a:gd name="T30" fmla="*/ 29 w 50"/>
                  <a:gd name="T31" fmla="*/ 30 h 50"/>
                  <a:gd name="T32" fmla="*/ 26 w 50"/>
                  <a:gd name="T33" fmla="*/ 36 h 50"/>
                  <a:gd name="T34" fmla="*/ 28 w 50"/>
                  <a:gd name="T35" fmla="*/ 38 h 50"/>
                  <a:gd name="T36" fmla="*/ 28 w 50"/>
                  <a:gd name="T37" fmla="*/ 44 h 50"/>
                  <a:gd name="T38" fmla="*/ 23 w 50"/>
                  <a:gd name="T39" fmla="*/ 42 h 50"/>
                  <a:gd name="T40" fmla="*/ 19 w 50"/>
                  <a:gd name="T41" fmla="*/ 50 h 50"/>
                  <a:gd name="T42" fmla="*/ 9 w 50"/>
                  <a:gd name="T43" fmla="*/ 47 h 50"/>
                  <a:gd name="T44" fmla="*/ 9 w 50"/>
                  <a:gd name="T45" fmla="*/ 50 h 50"/>
                  <a:gd name="T46" fmla="*/ 0 w 50"/>
                  <a:gd name="T47" fmla="*/ 46 h 50"/>
                  <a:gd name="T48" fmla="*/ 0 w 50"/>
                  <a:gd name="T49" fmla="*/ 38 h 50"/>
                  <a:gd name="T50" fmla="*/ 5 w 50"/>
                  <a:gd name="T51" fmla="*/ 27 h 50"/>
                  <a:gd name="T52" fmla="*/ 3 w 50"/>
                  <a:gd name="T53" fmla="*/ 24 h 50"/>
                  <a:gd name="T54" fmla="*/ 9 w 50"/>
                  <a:gd name="T55" fmla="*/ 21 h 50"/>
                  <a:gd name="T56" fmla="*/ 13 w 50"/>
                  <a:gd name="T57" fmla="*/ 29 h 50"/>
                  <a:gd name="T58" fmla="*/ 16 w 50"/>
                  <a:gd name="T59" fmla="*/ 24 h 50"/>
                  <a:gd name="T60" fmla="*/ 13 w 50"/>
                  <a:gd name="T61" fmla="*/ 21 h 50"/>
                  <a:gd name="T62" fmla="*/ 16 w 50"/>
                  <a:gd name="T63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0" h="50">
                    <a:moveTo>
                      <a:pt x="16" y="18"/>
                    </a:moveTo>
                    <a:lnTo>
                      <a:pt x="19" y="14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4"/>
                    </a:lnTo>
                    <a:lnTo>
                      <a:pt x="34" y="8"/>
                    </a:lnTo>
                    <a:lnTo>
                      <a:pt x="40" y="0"/>
                    </a:lnTo>
                    <a:lnTo>
                      <a:pt x="49" y="1"/>
                    </a:lnTo>
                    <a:lnTo>
                      <a:pt x="49" y="3"/>
                    </a:lnTo>
                    <a:lnTo>
                      <a:pt x="49" y="18"/>
                    </a:lnTo>
                    <a:lnTo>
                      <a:pt x="50" y="24"/>
                    </a:lnTo>
                    <a:lnTo>
                      <a:pt x="41" y="21"/>
                    </a:lnTo>
                    <a:lnTo>
                      <a:pt x="40" y="26"/>
                    </a:lnTo>
                    <a:lnTo>
                      <a:pt x="43" y="32"/>
                    </a:lnTo>
                    <a:lnTo>
                      <a:pt x="28" y="27"/>
                    </a:lnTo>
                    <a:lnTo>
                      <a:pt x="29" y="30"/>
                    </a:lnTo>
                    <a:lnTo>
                      <a:pt x="26" y="36"/>
                    </a:lnTo>
                    <a:lnTo>
                      <a:pt x="28" y="38"/>
                    </a:lnTo>
                    <a:lnTo>
                      <a:pt x="28" y="44"/>
                    </a:lnTo>
                    <a:lnTo>
                      <a:pt x="23" y="42"/>
                    </a:lnTo>
                    <a:lnTo>
                      <a:pt x="19" y="50"/>
                    </a:lnTo>
                    <a:lnTo>
                      <a:pt x="9" y="47"/>
                    </a:lnTo>
                    <a:lnTo>
                      <a:pt x="9" y="50"/>
                    </a:lnTo>
                    <a:lnTo>
                      <a:pt x="0" y="46"/>
                    </a:lnTo>
                    <a:lnTo>
                      <a:pt x="0" y="38"/>
                    </a:lnTo>
                    <a:lnTo>
                      <a:pt x="5" y="27"/>
                    </a:lnTo>
                    <a:lnTo>
                      <a:pt x="3" y="24"/>
                    </a:lnTo>
                    <a:lnTo>
                      <a:pt x="9" y="21"/>
                    </a:lnTo>
                    <a:lnTo>
                      <a:pt x="13" y="29"/>
                    </a:lnTo>
                    <a:lnTo>
                      <a:pt x="16" y="24"/>
                    </a:lnTo>
                    <a:lnTo>
                      <a:pt x="13" y="21"/>
                    </a:lnTo>
                    <a:lnTo>
                      <a:pt x="16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1" name="Freeform 1424">
                <a:extLst>
                  <a:ext uri="{FF2B5EF4-FFF2-40B4-BE49-F238E27FC236}">
                    <a16:creationId xmlns:a16="http://schemas.microsoft.com/office/drawing/2014/main" id="{7E52A3FB-6AB2-9159-E854-51790FDB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712"/>
                <a:ext cx="7" cy="5"/>
              </a:xfrm>
              <a:custGeom>
                <a:avLst/>
                <a:gdLst>
                  <a:gd name="T0" fmla="*/ 5 w 14"/>
                  <a:gd name="T1" fmla="*/ 0 h 11"/>
                  <a:gd name="T2" fmla="*/ 0 w 14"/>
                  <a:gd name="T3" fmla="*/ 6 h 11"/>
                  <a:gd name="T4" fmla="*/ 2 w 14"/>
                  <a:gd name="T5" fmla="*/ 8 h 11"/>
                  <a:gd name="T6" fmla="*/ 9 w 14"/>
                  <a:gd name="T7" fmla="*/ 11 h 11"/>
                  <a:gd name="T8" fmla="*/ 14 w 14"/>
                  <a:gd name="T9" fmla="*/ 3 h 11"/>
                  <a:gd name="T10" fmla="*/ 5 w 14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lnTo>
                      <a:pt x="0" y="6"/>
                    </a:lnTo>
                    <a:lnTo>
                      <a:pt x="2" y="8"/>
                    </a:lnTo>
                    <a:lnTo>
                      <a:pt x="9" y="11"/>
                    </a:lnTo>
                    <a:lnTo>
                      <a:pt x="14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2" name="Freeform 1425">
                <a:extLst>
                  <a:ext uri="{FF2B5EF4-FFF2-40B4-BE49-F238E27FC236}">
                    <a16:creationId xmlns:a16="http://schemas.microsoft.com/office/drawing/2014/main" id="{2057ABF0-7808-DB3C-84E6-12E16DE2E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712"/>
                <a:ext cx="7" cy="5"/>
              </a:xfrm>
              <a:custGeom>
                <a:avLst/>
                <a:gdLst>
                  <a:gd name="T0" fmla="*/ 5 w 14"/>
                  <a:gd name="T1" fmla="*/ 0 h 11"/>
                  <a:gd name="T2" fmla="*/ 14 w 14"/>
                  <a:gd name="T3" fmla="*/ 3 h 11"/>
                  <a:gd name="T4" fmla="*/ 9 w 14"/>
                  <a:gd name="T5" fmla="*/ 11 h 11"/>
                  <a:gd name="T6" fmla="*/ 2 w 14"/>
                  <a:gd name="T7" fmla="*/ 8 h 11"/>
                  <a:gd name="T8" fmla="*/ 0 w 14"/>
                  <a:gd name="T9" fmla="*/ 6 h 11"/>
                  <a:gd name="T10" fmla="*/ 5 w 14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lnTo>
                      <a:pt x="14" y="3"/>
                    </a:lnTo>
                    <a:lnTo>
                      <a:pt x="9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3" name="Freeform 1426">
                <a:extLst>
                  <a:ext uri="{FF2B5EF4-FFF2-40B4-BE49-F238E27FC236}">
                    <a16:creationId xmlns:a16="http://schemas.microsoft.com/office/drawing/2014/main" id="{51BB760E-C475-9B58-1CEE-B4ED31DF6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712"/>
                <a:ext cx="7" cy="5"/>
              </a:xfrm>
              <a:custGeom>
                <a:avLst/>
                <a:gdLst>
                  <a:gd name="T0" fmla="*/ 5 w 14"/>
                  <a:gd name="T1" fmla="*/ 0 h 11"/>
                  <a:gd name="T2" fmla="*/ 14 w 14"/>
                  <a:gd name="T3" fmla="*/ 3 h 11"/>
                  <a:gd name="T4" fmla="*/ 9 w 14"/>
                  <a:gd name="T5" fmla="*/ 11 h 11"/>
                  <a:gd name="T6" fmla="*/ 2 w 14"/>
                  <a:gd name="T7" fmla="*/ 8 h 11"/>
                  <a:gd name="T8" fmla="*/ 0 w 14"/>
                  <a:gd name="T9" fmla="*/ 6 h 11"/>
                  <a:gd name="T10" fmla="*/ 5 w 14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lnTo>
                      <a:pt x="14" y="3"/>
                    </a:lnTo>
                    <a:lnTo>
                      <a:pt x="9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4" name="Freeform 1427">
                <a:extLst>
                  <a:ext uri="{FF2B5EF4-FFF2-40B4-BE49-F238E27FC236}">
                    <a16:creationId xmlns:a16="http://schemas.microsoft.com/office/drawing/2014/main" id="{5B658142-4945-05AF-2376-504C32C8C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735"/>
                <a:ext cx="23" cy="24"/>
              </a:xfrm>
              <a:custGeom>
                <a:avLst/>
                <a:gdLst>
                  <a:gd name="T0" fmla="*/ 14 w 46"/>
                  <a:gd name="T1" fmla="*/ 4 h 48"/>
                  <a:gd name="T2" fmla="*/ 8 w 46"/>
                  <a:gd name="T3" fmla="*/ 4 h 48"/>
                  <a:gd name="T4" fmla="*/ 0 w 46"/>
                  <a:gd name="T5" fmla="*/ 10 h 48"/>
                  <a:gd name="T6" fmla="*/ 0 w 46"/>
                  <a:gd name="T7" fmla="*/ 12 h 48"/>
                  <a:gd name="T8" fmla="*/ 5 w 46"/>
                  <a:gd name="T9" fmla="*/ 25 h 48"/>
                  <a:gd name="T10" fmla="*/ 3 w 46"/>
                  <a:gd name="T11" fmla="*/ 27 h 48"/>
                  <a:gd name="T12" fmla="*/ 16 w 46"/>
                  <a:gd name="T13" fmla="*/ 18 h 48"/>
                  <a:gd name="T14" fmla="*/ 23 w 46"/>
                  <a:gd name="T15" fmla="*/ 22 h 48"/>
                  <a:gd name="T16" fmla="*/ 20 w 46"/>
                  <a:gd name="T17" fmla="*/ 30 h 48"/>
                  <a:gd name="T18" fmla="*/ 28 w 46"/>
                  <a:gd name="T19" fmla="*/ 38 h 48"/>
                  <a:gd name="T20" fmla="*/ 31 w 46"/>
                  <a:gd name="T21" fmla="*/ 47 h 48"/>
                  <a:gd name="T22" fmla="*/ 34 w 46"/>
                  <a:gd name="T23" fmla="*/ 48 h 48"/>
                  <a:gd name="T24" fmla="*/ 34 w 46"/>
                  <a:gd name="T25" fmla="*/ 41 h 48"/>
                  <a:gd name="T26" fmla="*/ 37 w 46"/>
                  <a:gd name="T27" fmla="*/ 38 h 48"/>
                  <a:gd name="T28" fmla="*/ 35 w 46"/>
                  <a:gd name="T29" fmla="*/ 30 h 48"/>
                  <a:gd name="T30" fmla="*/ 41 w 46"/>
                  <a:gd name="T31" fmla="*/ 29 h 48"/>
                  <a:gd name="T32" fmla="*/ 41 w 46"/>
                  <a:gd name="T33" fmla="*/ 21 h 48"/>
                  <a:gd name="T34" fmla="*/ 46 w 46"/>
                  <a:gd name="T35" fmla="*/ 10 h 48"/>
                  <a:gd name="T36" fmla="*/ 44 w 46"/>
                  <a:gd name="T37" fmla="*/ 7 h 48"/>
                  <a:gd name="T38" fmla="*/ 41 w 46"/>
                  <a:gd name="T39" fmla="*/ 6 h 48"/>
                  <a:gd name="T40" fmla="*/ 41 w 46"/>
                  <a:gd name="T41" fmla="*/ 1 h 48"/>
                  <a:gd name="T42" fmla="*/ 38 w 46"/>
                  <a:gd name="T43" fmla="*/ 4 h 48"/>
                  <a:gd name="T44" fmla="*/ 31 w 46"/>
                  <a:gd name="T45" fmla="*/ 4 h 48"/>
                  <a:gd name="T46" fmla="*/ 28 w 46"/>
                  <a:gd name="T47" fmla="*/ 1 h 48"/>
                  <a:gd name="T48" fmla="*/ 25 w 46"/>
                  <a:gd name="T49" fmla="*/ 0 h 48"/>
                  <a:gd name="T50" fmla="*/ 14 w 46"/>
                  <a:gd name="T51" fmla="*/ 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48">
                    <a:moveTo>
                      <a:pt x="14" y="4"/>
                    </a:moveTo>
                    <a:lnTo>
                      <a:pt x="8" y="4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16" y="18"/>
                    </a:lnTo>
                    <a:lnTo>
                      <a:pt x="23" y="22"/>
                    </a:lnTo>
                    <a:lnTo>
                      <a:pt x="20" y="30"/>
                    </a:lnTo>
                    <a:lnTo>
                      <a:pt x="28" y="38"/>
                    </a:lnTo>
                    <a:lnTo>
                      <a:pt x="31" y="47"/>
                    </a:lnTo>
                    <a:lnTo>
                      <a:pt x="34" y="48"/>
                    </a:lnTo>
                    <a:lnTo>
                      <a:pt x="34" y="41"/>
                    </a:lnTo>
                    <a:lnTo>
                      <a:pt x="37" y="38"/>
                    </a:lnTo>
                    <a:lnTo>
                      <a:pt x="35" y="30"/>
                    </a:lnTo>
                    <a:lnTo>
                      <a:pt x="41" y="29"/>
                    </a:lnTo>
                    <a:lnTo>
                      <a:pt x="41" y="21"/>
                    </a:lnTo>
                    <a:lnTo>
                      <a:pt x="46" y="10"/>
                    </a:lnTo>
                    <a:lnTo>
                      <a:pt x="44" y="7"/>
                    </a:lnTo>
                    <a:lnTo>
                      <a:pt x="41" y="6"/>
                    </a:lnTo>
                    <a:lnTo>
                      <a:pt x="41" y="1"/>
                    </a:lnTo>
                    <a:lnTo>
                      <a:pt x="38" y="4"/>
                    </a:lnTo>
                    <a:lnTo>
                      <a:pt x="31" y="4"/>
                    </a:lnTo>
                    <a:lnTo>
                      <a:pt x="28" y="1"/>
                    </a:lnTo>
                    <a:lnTo>
                      <a:pt x="25" y="0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5" name="Freeform 1428">
                <a:extLst>
                  <a:ext uri="{FF2B5EF4-FFF2-40B4-BE49-F238E27FC236}">
                    <a16:creationId xmlns:a16="http://schemas.microsoft.com/office/drawing/2014/main" id="{BB1F73F3-8A67-EA04-CFD6-DFF2ADD34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735"/>
                <a:ext cx="23" cy="24"/>
              </a:xfrm>
              <a:custGeom>
                <a:avLst/>
                <a:gdLst>
                  <a:gd name="T0" fmla="*/ 14 w 46"/>
                  <a:gd name="T1" fmla="*/ 4 h 48"/>
                  <a:gd name="T2" fmla="*/ 25 w 46"/>
                  <a:gd name="T3" fmla="*/ 0 h 48"/>
                  <a:gd name="T4" fmla="*/ 28 w 46"/>
                  <a:gd name="T5" fmla="*/ 1 h 48"/>
                  <a:gd name="T6" fmla="*/ 31 w 46"/>
                  <a:gd name="T7" fmla="*/ 4 h 48"/>
                  <a:gd name="T8" fmla="*/ 38 w 46"/>
                  <a:gd name="T9" fmla="*/ 4 h 48"/>
                  <a:gd name="T10" fmla="*/ 41 w 46"/>
                  <a:gd name="T11" fmla="*/ 1 h 48"/>
                  <a:gd name="T12" fmla="*/ 41 w 46"/>
                  <a:gd name="T13" fmla="*/ 6 h 48"/>
                  <a:gd name="T14" fmla="*/ 44 w 46"/>
                  <a:gd name="T15" fmla="*/ 7 h 48"/>
                  <a:gd name="T16" fmla="*/ 46 w 46"/>
                  <a:gd name="T17" fmla="*/ 10 h 48"/>
                  <a:gd name="T18" fmla="*/ 41 w 46"/>
                  <a:gd name="T19" fmla="*/ 21 h 48"/>
                  <a:gd name="T20" fmla="*/ 41 w 46"/>
                  <a:gd name="T21" fmla="*/ 29 h 48"/>
                  <a:gd name="T22" fmla="*/ 35 w 46"/>
                  <a:gd name="T23" fmla="*/ 30 h 48"/>
                  <a:gd name="T24" fmla="*/ 37 w 46"/>
                  <a:gd name="T25" fmla="*/ 38 h 48"/>
                  <a:gd name="T26" fmla="*/ 34 w 46"/>
                  <a:gd name="T27" fmla="*/ 41 h 48"/>
                  <a:gd name="T28" fmla="*/ 34 w 46"/>
                  <a:gd name="T29" fmla="*/ 48 h 48"/>
                  <a:gd name="T30" fmla="*/ 31 w 46"/>
                  <a:gd name="T31" fmla="*/ 47 h 48"/>
                  <a:gd name="T32" fmla="*/ 28 w 46"/>
                  <a:gd name="T33" fmla="*/ 38 h 48"/>
                  <a:gd name="T34" fmla="*/ 20 w 46"/>
                  <a:gd name="T35" fmla="*/ 30 h 48"/>
                  <a:gd name="T36" fmla="*/ 23 w 46"/>
                  <a:gd name="T37" fmla="*/ 22 h 48"/>
                  <a:gd name="T38" fmla="*/ 16 w 46"/>
                  <a:gd name="T39" fmla="*/ 18 h 48"/>
                  <a:gd name="T40" fmla="*/ 3 w 46"/>
                  <a:gd name="T41" fmla="*/ 27 h 48"/>
                  <a:gd name="T42" fmla="*/ 5 w 46"/>
                  <a:gd name="T43" fmla="*/ 25 h 48"/>
                  <a:gd name="T44" fmla="*/ 0 w 46"/>
                  <a:gd name="T45" fmla="*/ 12 h 48"/>
                  <a:gd name="T46" fmla="*/ 0 w 46"/>
                  <a:gd name="T47" fmla="*/ 10 h 48"/>
                  <a:gd name="T48" fmla="*/ 8 w 46"/>
                  <a:gd name="T49" fmla="*/ 4 h 48"/>
                  <a:gd name="T50" fmla="*/ 14 w 46"/>
                  <a:gd name="T51" fmla="*/ 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48">
                    <a:moveTo>
                      <a:pt x="14" y="4"/>
                    </a:moveTo>
                    <a:lnTo>
                      <a:pt x="25" y="0"/>
                    </a:lnTo>
                    <a:lnTo>
                      <a:pt x="28" y="1"/>
                    </a:lnTo>
                    <a:lnTo>
                      <a:pt x="31" y="4"/>
                    </a:lnTo>
                    <a:lnTo>
                      <a:pt x="38" y="4"/>
                    </a:lnTo>
                    <a:lnTo>
                      <a:pt x="41" y="1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6" y="10"/>
                    </a:lnTo>
                    <a:lnTo>
                      <a:pt x="41" y="21"/>
                    </a:lnTo>
                    <a:lnTo>
                      <a:pt x="41" y="29"/>
                    </a:lnTo>
                    <a:lnTo>
                      <a:pt x="35" y="30"/>
                    </a:lnTo>
                    <a:lnTo>
                      <a:pt x="37" y="38"/>
                    </a:lnTo>
                    <a:lnTo>
                      <a:pt x="34" y="41"/>
                    </a:lnTo>
                    <a:lnTo>
                      <a:pt x="34" y="48"/>
                    </a:lnTo>
                    <a:lnTo>
                      <a:pt x="31" y="47"/>
                    </a:lnTo>
                    <a:lnTo>
                      <a:pt x="28" y="38"/>
                    </a:lnTo>
                    <a:lnTo>
                      <a:pt x="20" y="30"/>
                    </a:lnTo>
                    <a:lnTo>
                      <a:pt x="23" y="22"/>
                    </a:lnTo>
                    <a:lnTo>
                      <a:pt x="16" y="18"/>
                    </a:lnTo>
                    <a:lnTo>
                      <a:pt x="3" y="27"/>
                    </a:lnTo>
                    <a:lnTo>
                      <a:pt x="5" y="25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8" y="4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6" name="Freeform 1429">
                <a:extLst>
                  <a:ext uri="{FF2B5EF4-FFF2-40B4-BE49-F238E27FC236}">
                    <a16:creationId xmlns:a16="http://schemas.microsoft.com/office/drawing/2014/main" id="{B74B566E-8FF9-EBAE-ECEB-93CD937DB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735"/>
                <a:ext cx="23" cy="24"/>
              </a:xfrm>
              <a:custGeom>
                <a:avLst/>
                <a:gdLst>
                  <a:gd name="T0" fmla="*/ 14 w 46"/>
                  <a:gd name="T1" fmla="*/ 4 h 48"/>
                  <a:gd name="T2" fmla="*/ 25 w 46"/>
                  <a:gd name="T3" fmla="*/ 0 h 48"/>
                  <a:gd name="T4" fmla="*/ 28 w 46"/>
                  <a:gd name="T5" fmla="*/ 1 h 48"/>
                  <a:gd name="T6" fmla="*/ 31 w 46"/>
                  <a:gd name="T7" fmla="*/ 4 h 48"/>
                  <a:gd name="T8" fmla="*/ 38 w 46"/>
                  <a:gd name="T9" fmla="*/ 4 h 48"/>
                  <a:gd name="T10" fmla="*/ 41 w 46"/>
                  <a:gd name="T11" fmla="*/ 1 h 48"/>
                  <a:gd name="T12" fmla="*/ 41 w 46"/>
                  <a:gd name="T13" fmla="*/ 6 h 48"/>
                  <a:gd name="T14" fmla="*/ 44 w 46"/>
                  <a:gd name="T15" fmla="*/ 7 h 48"/>
                  <a:gd name="T16" fmla="*/ 46 w 46"/>
                  <a:gd name="T17" fmla="*/ 10 h 48"/>
                  <a:gd name="T18" fmla="*/ 41 w 46"/>
                  <a:gd name="T19" fmla="*/ 21 h 48"/>
                  <a:gd name="T20" fmla="*/ 41 w 46"/>
                  <a:gd name="T21" fmla="*/ 29 h 48"/>
                  <a:gd name="T22" fmla="*/ 35 w 46"/>
                  <a:gd name="T23" fmla="*/ 30 h 48"/>
                  <a:gd name="T24" fmla="*/ 37 w 46"/>
                  <a:gd name="T25" fmla="*/ 38 h 48"/>
                  <a:gd name="T26" fmla="*/ 34 w 46"/>
                  <a:gd name="T27" fmla="*/ 41 h 48"/>
                  <a:gd name="T28" fmla="*/ 34 w 46"/>
                  <a:gd name="T29" fmla="*/ 48 h 48"/>
                  <a:gd name="T30" fmla="*/ 31 w 46"/>
                  <a:gd name="T31" fmla="*/ 47 h 48"/>
                  <a:gd name="T32" fmla="*/ 28 w 46"/>
                  <a:gd name="T33" fmla="*/ 38 h 48"/>
                  <a:gd name="T34" fmla="*/ 20 w 46"/>
                  <a:gd name="T35" fmla="*/ 30 h 48"/>
                  <a:gd name="T36" fmla="*/ 23 w 46"/>
                  <a:gd name="T37" fmla="*/ 22 h 48"/>
                  <a:gd name="T38" fmla="*/ 16 w 46"/>
                  <a:gd name="T39" fmla="*/ 18 h 48"/>
                  <a:gd name="T40" fmla="*/ 3 w 46"/>
                  <a:gd name="T41" fmla="*/ 27 h 48"/>
                  <a:gd name="T42" fmla="*/ 5 w 46"/>
                  <a:gd name="T43" fmla="*/ 25 h 48"/>
                  <a:gd name="T44" fmla="*/ 0 w 46"/>
                  <a:gd name="T45" fmla="*/ 12 h 48"/>
                  <a:gd name="T46" fmla="*/ 0 w 46"/>
                  <a:gd name="T47" fmla="*/ 10 h 48"/>
                  <a:gd name="T48" fmla="*/ 8 w 46"/>
                  <a:gd name="T49" fmla="*/ 4 h 48"/>
                  <a:gd name="T50" fmla="*/ 14 w 46"/>
                  <a:gd name="T51" fmla="*/ 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48">
                    <a:moveTo>
                      <a:pt x="14" y="4"/>
                    </a:moveTo>
                    <a:lnTo>
                      <a:pt x="25" y="0"/>
                    </a:lnTo>
                    <a:lnTo>
                      <a:pt x="28" y="1"/>
                    </a:lnTo>
                    <a:lnTo>
                      <a:pt x="31" y="4"/>
                    </a:lnTo>
                    <a:lnTo>
                      <a:pt x="38" y="4"/>
                    </a:lnTo>
                    <a:lnTo>
                      <a:pt x="41" y="1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6" y="10"/>
                    </a:lnTo>
                    <a:lnTo>
                      <a:pt x="41" y="21"/>
                    </a:lnTo>
                    <a:lnTo>
                      <a:pt x="41" y="29"/>
                    </a:lnTo>
                    <a:lnTo>
                      <a:pt x="35" y="30"/>
                    </a:lnTo>
                    <a:lnTo>
                      <a:pt x="37" y="38"/>
                    </a:lnTo>
                    <a:lnTo>
                      <a:pt x="34" y="41"/>
                    </a:lnTo>
                    <a:lnTo>
                      <a:pt x="34" y="48"/>
                    </a:lnTo>
                    <a:lnTo>
                      <a:pt x="31" y="47"/>
                    </a:lnTo>
                    <a:lnTo>
                      <a:pt x="28" y="38"/>
                    </a:lnTo>
                    <a:lnTo>
                      <a:pt x="20" y="30"/>
                    </a:lnTo>
                    <a:lnTo>
                      <a:pt x="23" y="22"/>
                    </a:lnTo>
                    <a:lnTo>
                      <a:pt x="16" y="18"/>
                    </a:lnTo>
                    <a:lnTo>
                      <a:pt x="3" y="27"/>
                    </a:lnTo>
                    <a:lnTo>
                      <a:pt x="5" y="25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8" y="4"/>
                    </a:lnTo>
                    <a:lnTo>
                      <a:pt x="14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7" name="Freeform 1430">
                <a:extLst>
                  <a:ext uri="{FF2B5EF4-FFF2-40B4-BE49-F238E27FC236}">
                    <a16:creationId xmlns:a16="http://schemas.microsoft.com/office/drawing/2014/main" id="{D4BDCF80-A21B-F42A-CA5D-41F331F51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258"/>
                <a:ext cx="126" cy="104"/>
              </a:xfrm>
              <a:custGeom>
                <a:avLst/>
                <a:gdLst>
                  <a:gd name="T0" fmla="*/ 228 w 252"/>
                  <a:gd name="T1" fmla="*/ 50 h 207"/>
                  <a:gd name="T2" fmla="*/ 211 w 252"/>
                  <a:gd name="T3" fmla="*/ 59 h 207"/>
                  <a:gd name="T4" fmla="*/ 202 w 252"/>
                  <a:gd name="T5" fmla="*/ 45 h 207"/>
                  <a:gd name="T6" fmla="*/ 197 w 252"/>
                  <a:gd name="T7" fmla="*/ 30 h 207"/>
                  <a:gd name="T8" fmla="*/ 191 w 252"/>
                  <a:gd name="T9" fmla="*/ 18 h 207"/>
                  <a:gd name="T10" fmla="*/ 162 w 252"/>
                  <a:gd name="T11" fmla="*/ 4 h 207"/>
                  <a:gd name="T12" fmla="*/ 146 w 252"/>
                  <a:gd name="T13" fmla="*/ 0 h 207"/>
                  <a:gd name="T14" fmla="*/ 114 w 252"/>
                  <a:gd name="T15" fmla="*/ 13 h 207"/>
                  <a:gd name="T16" fmla="*/ 109 w 252"/>
                  <a:gd name="T17" fmla="*/ 35 h 207"/>
                  <a:gd name="T18" fmla="*/ 97 w 252"/>
                  <a:gd name="T19" fmla="*/ 38 h 207"/>
                  <a:gd name="T20" fmla="*/ 73 w 252"/>
                  <a:gd name="T21" fmla="*/ 41 h 207"/>
                  <a:gd name="T22" fmla="*/ 67 w 252"/>
                  <a:gd name="T23" fmla="*/ 50 h 207"/>
                  <a:gd name="T24" fmla="*/ 52 w 252"/>
                  <a:gd name="T25" fmla="*/ 56 h 207"/>
                  <a:gd name="T26" fmla="*/ 43 w 252"/>
                  <a:gd name="T27" fmla="*/ 48 h 207"/>
                  <a:gd name="T28" fmla="*/ 43 w 252"/>
                  <a:gd name="T29" fmla="*/ 61 h 207"/>
                  <a:gd name="T30" fmla="*/ 49 w 252"/>
                  <a:gd name="T31" fmla="*/ 73 h 207"/>
                  <a:gd name="T32" fmla="*/ 37 w 252"/>
                  <a:gd name="T33" fmla="*/ 73 h 207"/>
                  <a:gd name="T34" fmla="*/ 30 w 252"/>
                  <a:gd name="T35" fmla="*/ 91 h 207"/>
                  <a:gd name="T36" fmla="*/ 15 w 252"/>
                  <a:gd name="T37" fmla="*/ 96 h 207"/>
                  <a:gd name="T38" fmla="*/ 0 w 252"/>
                  <a:gd name="T39" fmla="*/ 111 h 207"/>
                  <a:gd name="T40" fmla="*/ 8 w 252"/>
                  <a:gd name="T41" fmla="*/ 127 h 207"/>
                  <a:gd name="T42" fmla="*/ 12 w 252"/>
                  <a:gd name="T43" fmla="*/ 149 h 207"/>
                  <a:gd name="T44" fmla="*/ 12 w 252"/>
                  <a:gd name="T45" fmla="*/ 159 h 207"/>
                  <a:gd name="T46" fmla="*/ 32 w 252"/>
                  <a:gd name="T47" fmla="*/ 159 h 207"/>
                  <a:gd name="T48" fmla="*/ 43 w 252"/>
                  <a:gd name="T49" fmla="*/ 176 h 207"/>
                  <a:gd name="T50" fmla="*/ 62 w 252"/>
                  <a:gd name="T51" fmla="*/ 193 h 207"/>
                  <a:gd name="T52" fmla="*/ 70 w 252"/>
                  <a:gd name="T53" fmla="*/ 207 h 207"/>
                  <a:gd name="T54" fmla="*/ 85 w 252"/>
                  <a:gd name="T55" fmla="*/ 207 h 207"/>
                  <a:gd name="T56" fmla="*/ 103 w 252"/>
                  <a:gd name="T57" fmla="*/ 199 h 207"/>
                  <a:gd name="T58" fmla="*/ 135 w 252"/>
                  <a:gd name="T59" fmla="*/ 190 h 207"/>
                  <a:gd name="T60" fmla="*/ 150 w 252"/>
                  <a:gd name="T61" fmla="*/ 188 h 207"/>
                  <a:gd name="T62" fmla="*/ 176 w 252"/>
                  <a:gd name="T63" fmla="*/ 203 h 207"/>
                  <a:gd name="T64" fmla="*/ 182 w 252"/>
                  <a:gd name="T65" fmla="*/ 190 h 207"/>
                  <a:gd name="T66" fmla="*/ 172 w 252"/>
                  <a:gd name="T67" fmla="*/ 169 h 207"/>
                  <a:gd name="T68" fmla="*/ 185 w 252"/>
                  <a:gd name="T69" fmla="*/ 155 h 207"/>
                  <a:gd name="T70" fmla="*/ 205 w 252"/>
                  <a:gd name="T71" fmla="*/ 158 h 207"/>
                  <a:gd name="T72" fmla="*/ 203 w 252"/>
                  <a:gd name="T73" fmla="*/ 147 h 207"/>
                  <a:gd name="T74" fmla="*/ 213 w 252"/>
                  <a:gd name="T75" fmla="*/ 121 h 207"/>
                  <a:gd name="T76" fmla="*/ 220 w 252"/>
                  <a:gd name="T77" fmla="*/ 100 h 207"/>
                  <a:gd name="T78" fmla="*/ 238 w 252"/>
                  <a:gd name="T79" fmla="*/ 94 h 207"/>
                  <a:gd name="T80" fmla="*/ 247 w 252"/>
                  <a:gd name="T81" fmla="*/ 76 h 207"/>
                  <a:gd name="T82" fmla="*/ 252 w 252"/>
                  <a:gd name="T83" fmla="*/ 6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07">
                    <a:moveTo>
                      <a:pt x="232" y="61"/>
                    </a:moveTo>
                    <a:lnTo>
                      <a:pt x="231" y="55"/>
                    </a:lnTo>
                    <a:lnTo>
                      <a:pt x="228" y="50"/>
                    </a:lnTo>
                    <a:lnTo>
                      <a:pt x="225" y="48"/>
                    </a:lnTo>
                    <a:lnTo>
                      <a:pt x="220" y="55"/>
                    </a:lnTo>
                    <a:lnTo>
                      <a:pt x="211" y="59"/>
                    </a:lnTo>
                    <a:lnTo>
                      <a:pt x="206" y="58"/>
                    </a:lnTo>
                    <a:lnTo>
                      <a:pt x="210" y="53"/>
                    </a:lnTo>
                    <a:lnTo>
                      <a:pt x="202" y="45"/>
                    </a:lnTo>
                    <a:lnTo>
                      <a:pt x="197" y="44"/>
                    </a:lnTo>
                    <a:lnTo>
                      <a:pt x="194" y="36"/>
                    </a:lnTo>
                    <a:lnTo>
                      <a:pt x="197" y="30"/>
                    </a:lnTo>
                    <a:lnTo>
                      <a:pt x="203" y="24"/>
                    </a:lnTo>
                    <a:lnTo>
                      <a:pt x="200" y="21"/>
                    </a:lnTo>
                    <a:lnTo>
                      <a:pt x="191" y="18"/>
                    </a:lnTo>
                    <a:lnTo>
                      <a:pt x="190" y="17"/>
                    </a:lnTo>
                    <a:lnTo>
                      <a:pt x="175" y="6"/>
                    </a:lnTo>
                    <a:lnTo>
                      <a:pt x="162" y="4"/>
                    </a:lnTo>
                    <a:lnTo>
                      <a:pt x="156" y="1"/>
                    </a:lnTo>
                    <a:lnTo>
                      <a:pt x="152" y="4"/>
                    </a:lnTo>
                    <a:lnTo>
                      <a:pt x="146" y="0"/>
                    </a:lnTo>
                    <a:lnTo>
                      <a:pt x="134" y="9"/>
                    </a:lnTo>
                    <a:lnTo>
                      <a:pt x="118" y="6"/>
                    </a:lnTo>
                    <a:lnTo>
                      <a:pt x="114" y="13"/>
                    </a:lnTo>
                    <a:lnTo>
                      <a:pt x="115" y="23"/>
                    </a:lnTo>
                    <a:lnTo>
                      <a:pt x="108" y="30"/>
                    </a:lnTo>
                    <a:lnTo>
                      <a:pt x="109" y="35"/>
                    </a:lnTo>
                    <a:lnTo>
                      <a:pt x="103" y="39"/>
                    </a:lnTo>
                    <a:lnTo>
                      <a:pt x="99" y="35"/>
                    </a:lnTo>
                    <a:lnTo>
                      <a:pt x="97" y="38"/>
                    </a:lnTo>
                    <a:lnTo>
                      <a:pt x="85" y="30"/>
                    </a:lnTo>
                    <a:lnTo>
                      <a:pt x="82" y="30"/>
                    </a:lnTo>
                    <a:lnTo>
                      <a:pt x="73" y="41"/>
                    </a:lnTo>
                    <a:lnTo>
                      <a:pt x="68" y="45"/>
                    </a:lnTo>
                    <a:lnTo>
                      <a:pt x="65" y="42"/>
                    </a:lnTo>
                    <a:lnTo>
                      <a:pt x="67" y="50"/>
                    </a:lnTo>
                    <a:lnTo>
                      <a:pt x="62" y="58"/>
                    </a:lnTo>
                    <a:lnTo>
                      <a:pt x="56" y="59"/>
                    </a:lnTo>
                    <a:lnTo>
                      <a:pt x="52" y="56"/>
                    </a:lnTo>
                    <a:lnTo>
                      <a:pt x="53" y="50"/>
                    </a:lnTo>
                    <a:lnTo>
                      <a:pt x="52" y="48"/>
                    </a:lnTo>
                    <a:lnTo>
                      <a:pt x="43" y="48"/>
                    </a:lnTo>
                    <a:lnTo>
                      <a:pt x="41" y="51"/>
                    </a:lnTo>
                    <a:lnTo>
                      <a:pt x="43" y="58"/>
                    </a:lnTo>
                    <a:lnTo>
                      <a:pt x="43" y="61"/>
                    </a:lnTo>
                    <a:lnTo>
                      <a:pt x="49" y="64"/>
                    </a:lnTo>
                    <a:lnTo>
                      <a:pt x="52" y="68"/>
                    </a:lnTo>
                    <a:lnTo>
                      <a:pt x="49" y="73"/>
                    </a:lnTo>
                    <a:lnTo>
                      <a:pt x="43" y="70"/>
                    </a:lnTo>
                    <a:lnTo>
                      <a:pt x="41" y="76"/>
                    </a:lnTo>
                    <a:lnTo>
                      <a:pt x="37" y="73"/>
                    </a:lnTo>
                    <a:lnTo>
                      <a:pt x="29" y="76"/>
                    </a:lnTo>
                    <a:lnTo>
                      <a:pt x="29" y="83"/>
                    </a:lnTo>
                    <a:lnTo>
                      <a:pt x="30" y="91"/>
                    </a:lnTo>
                    <a:lnTo>
                      <a:pt x="24" y="88"/>
                    </a:lnTo>
                    <a:lnTo>
                      <a:pt x="15" y="86"/>
                    </a:lnTo>
                    <a:lnTo>
                      <a:pt x="15" y="96"/>
                    </a:lnTo>
                    <a:lnTo>
                      <a:pt x="9" y="103"/>
                    </a:lnTo>
                    <a:lnTo>
                      <a:pt x="6" y="109"/>
                    </a:lnTo>
                    <a:lnTo>
                      <a:pt x="0" y="111"/>
                    </a:lnTo>
                    <a:lnTo>
                      <a:pt x="0" y="115"/>
                    </a:lnTo>
                    <a:lnTo>
                      <a:pt x="6" y="126"/>
                    </a:lnTo>
                    <a:lnTo>
                      <a:pt x="8" y="127"/>
                    </a:lnTo>
                    <a:lnTo>
                      <a:pt x="9" y="135"/>
                    </a:lnTo>
                    <a:lnTo>
                      <a:pt x="11" y="138"/>
                    </a:lnTo>
                    <a:lnTo>
                      <a:pt x="12" y="149"/>
                    </a:lnTo>
                    <a:lnTo>
                      <a:pt x="9" y="153"/>
                    </a:lnTo>
                    <a:lnTo>
                      <a:pt x="12" y="159"/>
                    </a:lnTo>
                    <a:lnTo>
                      <a:pt x="12" y="159"/>
                    </a:lnTo>
                    <a:lnTo>
                      <a:pt x="17" y="164"/>
                    </a:lnTo>
                    <a:lnTo>
                      <a:pt x="21" y="165"/>
                    </a:lnTo>
                    <a:lnTo>
                      <a:pt x="32" y="159"/>
                    </a:lnTo>
                    <a:lnTo>
                      <a:pt x="37" y="167"/>
                    </a:lnTo>
                    <a:lnTo>
                      <a:pt x="35" y="176"/>
                    </a:lnTo>
                    <a:lnTo>
                      <a:pt x="43" y="176"/>
                    </a:lnTo>
                    <a:lnTo>
                      <a:pt x="53" y="184"/>
                    </a:lnTo>
                    <a:lnTo>
                      <a:pt x="55" y="188"/>
                    </a:lnTo>
                    <a:lnTo>
                      <a:pt x="62" y="193"/>
                    </a:lnTo>
                    <a:lnTo>
                      <a:pt x="59" y="200"/>
                    </a:lnTo>
                    <a:lnTo>
                      <a:pt x="65" y="203"/>
                    </a:lnTo>
                    <a:lnTo>
                      <a:pt x="70" y="207"/>
                    </a:lnTo>
                    <a:lnTo>
                      <a:pt x="76" y="207"/>
                    </a:lnTo>
                    <a:lnTo>
                      <a:pt x="79" y="203"/>
                    </a:lnTo>
                    <a:lnTo>
                      <a:pt x="85" y="207"/>
                    </a:lnTo>
                    <a:lnTo>
                      <a:pt x="106" y="207"/>
                    </a:lnTo>
                    <a:lnTo>
                      <a:pt x="100" y="202"/>
                    </a:lnTo>
                    <a:lnTo>
                      <a:pt x="103" y="199"/>
                    </a:lnTo>
                    <a:lnTo>
                      <a:pt x="122" y="185"/>
                    </a:lnTo>
                    <a:lnTo>
                      <a:pt x="126" y="188"/>
                    </a:lnTo>
                    <a:lnTo>
                      <a:pt x="135" y="190"/>
                    </a:lnTo>
                    <a:lnTo>
                      <a:pt x="138" y="185"/>
                    </a:lnTo>
                    <a:lnTo>
                      <a:pt x="144" y="187"/>
                    </a:lnTo>
                    <a:lnTo>
                      <a:pt x="150" y="188"/>
                    </a:lnTo>
                    <a:lnTo>
                      <a:pt x="155" y="193"/>
                    </a:lnTo>
                    <a:lnTo>
                      <a:pt x="166" y="188"/>
                    </a:lnTo>
                    <a:lnTo>
                      <a:pt x="176" y="203"/>
                    </a:lnTo>
                    <a:lnTo>
                      <a:pt x="181" y="202"/>
                    </a:lnTo>
                    <a:lnTo>
                      <a:pt x="188" y="191"/>
                    </a:lnTo>
                    <a:lnTo>
                      <a:pt x="182" y="190"/>
                    </a:lnTo>
                    <a:lnTo>
                      <a:pt x="179" y="185"/>
                    </a:lnTo>
                    <a:lnTo>
                      <a:pt x="175" y="185"/>
                    </a:lnTo>
                    <a:lnTo>
                      <a:pt x="172" y="169"/>
                    </a:lnTo>
                    <a:lnTo>
                      <a:pt x="169" y="165"/>
                    </a:lnTo>
                    <a:lnTo>
                      <a:pt x="182" y="164"/>
                    </a:lnTo>
                    <a:lnTo>
                      <a:pt x="185" y="155"/>
                    </a:lnTo>
                    <a:lnTo>
                      <a:pt x="194" y="153"/>
                    </a:lnTo>
                    <a:lnTo>
                      <a:pt x="199" y="158"/>
                    </a:lnTo>
                    <a:lnTo>
                      <a:pt x="205" y="158"/>
                    </a:lnTo>
                    <a:lnTo>
                      <a:pt x="206" y="153"/>
                    </a:lnTo>
                    <a:lnTo>
                      <a:pt x="202" y="152"/>
                    </a:lnTo>
                    <a:lnTo>
                      <a:pt x="203" y="147"/>
                    </a:lnTo>
                    <a:lnTo>
                      <a:pt x="200" y="146"/>
                    </a:lnTo>
                    <a:lnTo>
                      <a:pt x="206" y="126"/>
                    </a:lnTo>
                    <a:lnTo>
                      <a:pt x="213" y="121"/>
                    </a:lnTo>
                    <a:lnTo>
                      <a:pt x="213" y="106"/>
                    </a:lnTo>
                    <a:lnTo>
                      <a:pt x="217" y="100"/>
                    </a:lnTo>
                    <a:lnTo>
                      <a:pt x="220" y="100"/>
                    </a:lnTo>
                    <a:lnTo>
                      <a:pt x="225" y="96"/>
                    </a:lnTo>
                    <a:lnTo>
                      <a:pt x="228" y="99"/>
                    </a:lnTo>
                    <a:lnTo>
                      <a:pt x="238" y="94"/>
                    </a:lnTo>
                    <a:lnTo>
                      <a:pt x="240" y="89"/>
                    </a:lnTo>
                    <a:lnTo>
                      <a:pt x="241" y="88"/>
                    </a:lnTo>
                    <a:lnTo>
                      <a:pt x="247" y="76"/>
                    </a:lnTo>
                    <a:lnTo>
                      <a:pt x="247" y="70"/>
                    </a:lnTo>
                    <a:lnTo>
                      <a:pt x="250" y="70"/>
                    </a:lnTo>
                    <a:lnTo>
                      <a:pt x="252" y="64"/>
                    </a:lnTo>
                    <a:lnTo>
                      <a:pt x="238" y="59"/>
                    </a:lnTo>
                    <a:lnTo>
                      <a:pt x="232" y="6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8" name="Freeform 1431">
                <a:extLst>
                  <a:ext uri="{FF2B5EF4-FFF2-40B4-BE49-F238E27FC236}">
                    <a16:creationId xmlns:a16="http://schemas.microsoft.com/office/drawing/2014/main" id="{466B040F-04DF-6F6C-3F24-B209A6F96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258"/>
                <a:ext cx="126" cy="104"/>
              </a:xfrm>
              <a:custGeom>
                <a:avLst/>
                <a:gdLst>
                  <a:gd name="T0" fmla="*/ 252 w 252"/>
                  <a:gd name="T1" fmla="*/ 64 h 207"/>
                  <a:gd name="T2" fmla="*/ 247 w 252"/>
                  <a:gd name="T3" fmla="*/ 76 h 207"/>
                  <a:gd name="T4" fmla="*/ 238 w 252"/>
                  <a:gd name="T5" fmla="*/ 94 h 207"/>
                  <a:gd name="T6" fmla="*/ 220 w 252"/>
                  <a:gd name="T7" fmla="*/ 100 h 207"/>
                  <a:gd name="T8" fmla="*/ 213 w 252"/>
                  <a:gd name="T9" fmla="*/ 121 h 207"/>
                  <a:gd name="T10" fmla="*/ 203 w 252"/>
                  <a:gd name="T11" fmla="*/ 147 h 207"/>
                  <a:gd name="T12" fmla="*/ 205 w 252"/>
                  <a:gd name="T13" fmla="*/ 158 h 207"/>
                  <a:gd name="T14" fmla="*/ 185 w 252"/>
                  <a:gd name="T15" fmla="*/ 155 h 207"/>
                  <a:gd name="T16" fmla="*/ 172 w 252"/>
                  <a:gd name="T17" fmla="*/ 169 h 207"/>
                  <a:gd name="T18" fmla="*/ 182 w 252"/>
                  <a:gd name="T19" fmla="*/ 190 h 207"/>
                  <a:gd name="T20" fmla="*/ 176 w 252"/>
                  <a:gd name="T21" fmla="*/ 203 h 207"/>
                  <a:gd name="T22" fmla="*/ 150 w 252"/>
                  <a:gd name="T23" fmla="*/ 188 h 207"/>
                  <a:gd name="T24" fmla="*/ 135 w 252"/>
                  <a:gd name="T25" fmla="*/ 190 h 207"/>
                  <a:gd name="T26" fmla="*/ 103 w 252"/>
                  <a:gd name="T27" fmla="*/ 199 h 207"/>
                  <a:gd name="T28" fmla="*/ 85 w 252"/>
                  <a:gd name="T29" fmla="*/ 207 h 207"/>
                  <a:gd name="T30" fmla="*/ 70 w 252"/>
                  <a:gd name="T31" fmla="*/ 207 h 207"/>
                  <a:gd name="T32" fmla="*/ 62 w 252"/>
                  <a:gd name="T33" fmla="*/ 193 h 207"/>
                  <a:gd name="T34" fmla="*/ 43 w 252"/>
                  <a:gd name="T35" fmla="*/ 176 h 207"/>
                  <a:gd name="T36" fmla="*/ 32 w 252"/>
                  <a:gd name="T37" fmla="*/ 159 h 207"/>
                  <a:gd name="T38" fmla="*/ 12 w 252"/>
                  <a:gd name="T39" fmla="*/ 159 h 207"/>
                  <a:gd name="T40" fmla="*/ 12 w 252"/>
                  <a:gd name="T41" fmla="*/ 149 h 207"/>
                  <a:gd name="T42" fmla="*/ 8 w 252"/>
                  <a:gd name="T43" fmla="*/ 127 h 207"/>
                  <a:gd name="T44" fmla="*/ 0 w 252"/>
                  <a:gd name="T45" fmla="*/ 111 h 207"/>
                  <a:gd name="T46" fmla="*/ 15 w 252"/>
                  <a:gd name="T47" fmla="*/ 96 h 207"/>
                  <a:gd name="T48" fmla="*/ 30 w 252"/>
                  <a:gd name="T49" fmla="*/ 91 h 207"/>
                  <a:gd name="T50" fmla="*/ 37 w 252"/>
                  <a:gd name="T51" fmla="*/ 73 h 207"/>
                  <a:gd name="T52" fmla="*/ 49 w 252"/>
                  <a:gd name="T53" fmla="*/ 73 h 207"/>
                  <a:gd name="T54" fmla="*/ 43 w 252"/>
                  <a:gd name="T55" fmla="*/ 61 h 207"/>
                  <a:gd name="T56" fmla="*/ 43 w 252"/>
                  <a:gd name="T57" fmla="*/ 48 h 207"/>
                  <a:gd name="T58" fmla="*/ 52 w 252"/>
                  <a:gd name="T59" fmla="*/ 56 h 207"/>
                  <a:gd name="T60" fmla="*/ 67 w 252"/>
                  <a:gd name="T61" fmla="*/ 50 h 207"/>
                  <a:gd name="T62" fmla="*/ 73 w 252"/>
                  <a:gd name="T63" fmla="*/ 41 h 207"/>
                  <a:gd name="T64" fmla="*/ 97 w 252"/>
                  <a:gd name="T65" fmla="*/ 38 h 207"/>
                  <a:gd name="T66" fmla="*/ 109 w 252"/>
                  <a:gd name="T67" fmla="*/ 35 h 207"/>
                  <a:gd name="T68" fmla="*/ 114 w 252"/>
                  <a:gd name="T69" fmla="*/ 13 h 207"/>
                  <a:gd name="T70" fmla="*/ 146 w 252"/>
                  <a:gd name="T71" fmla="*/ 0 h 207"/>
                  <a:gd name="T72" fmla="*/ 162 w 252"/>
                  <a:gd name="T73" fmla="*/ 4 h 207"/>
                  <a:gd name="T74" fmla="*/ 191 w 252"/>
                  <a:gd name="T75" fmla="*/ 18 h 207"/>
                  <a:gd name="T76" fmla="*/ 197 w 252"/>
                  <a:gd name="T77" fmla="*/ 30 h 207"/>
                  <a:gd name="T78" fmla="*/ 202 w 252"/>
                  <a:gd name="T79" fmla="*/ 45 h 207"/>
                  <a:gd name="T80" fmla="*/ 211 w 252"/>
                  <a:gd name="T81" fmla="*/ 59 h 207"/>
                  <a:gd name="T82" fmla="*/ 228 w 252"/>
                  <a:gd name="T83" fmla="*/ 5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07">
                    <a:moveTo>
                      <a:pt x="232" y="61"/>
                    </a:moveTo>
                    <a:lnTo>
                      <a:pt x="238" y="59"/>
                    </a:lnTo>
                    <a:lnTo>
                      <a:pt x="252" y="64"/>
                    </a:lnTo>
                    <a:lnTo>
                      <a:pt x="250" y="70"/>
                    </a:lnTo>
                    <a:lnTo>
                      <a:pt x="247" y="70"/>
                    </a:lnTo>
                    <a:lnTo>
                      <a:pt x="247" y="76"/>
                    </a:lnTo>
                    <a:lnTo>
                      <a:pt x="241" y="88"/>
                    </a:lnTo>
                    <a:lnTo>
                      <a:pt x="240" y="89"/>
                    </a:lnTo>
                    <a:lnTo>
                      <a:pt x="238" y="94"/>
                    </a:lnTo>
                    <a:lnTo>
                      <a:pt x="228" y="99"/>
                    </a:lnTo>
                    <a:lnTo>
                      <a:pt x="225" y="96"/>
                    </a:lnTo>
                    <a:lnTo>
                      <a:pt x="220" y="100"/>
                    </a:lnTo>
                    <a:lnTo>
                      <a:pt x="217" y="100"/>
                    </a:lnTo>
                    <a:lnTo>
                      <a:pt x="213" y="106"/>
                    </a:lnTo>
                    <a:lnTo>
                      <a:pt x="213" y="121"/>
                    </a:lnTo>
                    <a:lnTo>
                      <a:pt x="206" y="126"/>
                    </a:lnTo>
                    <a:lnTo>
                      <a:pt x="200" y="146"/>
                    </a:lnTo>
                    <a:lnTo>
                      <a:pt x="203" y="147"/>
                    </a:lnTo>
                    <a:lnTo>
                      <a:pt x="202" y="152"/>
                    </a:lnTo>
                    <a:lnTo>
                      <a:pt x="206" y="153"/>
                    </a:lnTo>
                    <a:lnTo>
                      <a:pt x="205" y="158"/>
                    </a:lnTo>
                    <a:lnTo>
                      <a:pt x="199" y="158"/>
                    </a:lnTo>
                    <a:lnTo>
                      <a:pt x="194" y="153"/>
                    </a:lnTo>
                    <a:lnTo>
                      <a:pt x="185" y="155"/>
                    </a:lnTo>
                    <a:lnTo>
                      <a:pt x="182" y="164"/>
                    </a:lnTo>
                    <a:lnTo>
                      <a:pt x="169" y="165"/>
                    </a:lnTo>
                    <a:lnTo>
                      <a:pt x="172" y="169"/>
                    </a:lnTo>
                    <a:lnTo>
                      <a:pt x="175" y="185"/>
                    </a:lnTo>
                    <a:lnTo>
                      <a:pt x="179" y="185"/>
                    </a:lnTo>
                    <a:lnTo>
                      <a:pt x="182" y="190"/>
                    </a:lnTo>
                    <a:lnTo>
                      <a:pt x="188" y="191"/>
                    </a:lnTo>
                    <a:lnTo>
                      <a:pt x="181" y="202"/>
                    </a:lnTo>
                    <a:lnTo>
                      <a:pt x="176" y="203"/>
                    </a:lnTo>
                    <a:lnTo>
                      <a:pt x="166" y="188"/>
                    </a:lnTo>
                    <a:lnTo>
                      <a:pt x="155" y="193"/>
                    </a:lnTo>
                    <a:lnTo>
                      <a:pt x="150" y="188"/>
                    </a:lnTo>
                    <a:lnTo>
                      <a:pt x="144" y="187"/>
                    </a:lnTo>
                    <a:lnTo>
                      <a:pt x="138" y="185"/>
                    </a:lnTo>
                    <a:lnTo>
                      <a:pt x="135" y="190"/>
                    </a:lnTo>
                    <a:lnTo>
                      <a:pt x="126" y="188"/>
                    </a:lnTo>
                    <a:lnTo>
                      <a:pt x="122" y="185"/>
                    </a:lnTo>
                    <a:lnTo>
                      <a:pt x="103" y="199"/>
                    </a:lnTo>
                    <a:lnTo>
                      <a:pt x="100" y="202"/>
                    </a:lnTo>
                    <a:lnTo>
                      <a:pt x="106" y="207"/>
                    </a:lnTo>
                    <a:lnTo>
                      <a:pt x="85" y="207"/>
                    </a:lnTo>
                    <a:lnTo>
                      <a:pt x="79" y="203"/>
                    </a:lnTo>
                    <a:lnTo>
                      <a:pt x="76" y="207"/>
                    </a:lnTo>
                    <a:lnTo>
                      <a:pt x="70" y="207"/>
                    </a:lnTo>
                    <a:lnTo>
                      <a:pt x="65" y="203"/>
                    </a:lnTo>
                    <a:lnTo>
                      <a:pt x="59" y="200"/>
                    </a:lnTo>
                    <a:lnTo>
                      <a:pt x="62" y="193"/>
                    </a:lnTo>
                    <a:lnTo>
                      <a:pt x="55" y="188"/>
                    </a:lnTo>
                    <a:lnTo>
                      <a:pt x="53" y="184"/>
                    </a:lnTo>
                    <a:lnTo>
                      <a:pt x="43" y="176"/>
                    </a:lnTo>
                    <a:lnTo>
                      <a:pt x="35" y="176"/>
                    </a:lnTo>
                    <a:lnTo>
                      <a:pt x="37" y="167"/>
                    </a:lnTo>
                    <a:lnTo>
                      <a:pt x="32" y="159"/>
                    </a:lnTo>
                    <a:lnTo>
                      <a:pt x="21" y="165"/>
                    </a:lnTo>
                    <a:lnTo>
                      <a:pt x="17" y="164"/>
                    </a:lnTo>
                    <a:lnTo>
                      <a:pt x="12" y="159"/>
                    </a:lnTo>
                    <a:lnTo>
                      <a:pt x="12" y="159"/>
                    </a:lnTo>
                    <a:lnTo>
                      <a:pt x="9" y="153"/>
                    </a:lnTo>
                    <a:lnTo>
                      <a:pt x="12" y="149"/>
                    </a:lnTo>
                    <a:lnTo>
                      <a:pt x="11" y="138"/>
                    </a:lnTo>
                    <a:lnTo>
                      <a:pt x="9" y="135"/>
                    </a:lnTo>
                    <a:lnTo>
                      <a:pt x="8" y="127"/>
                    </a:lnTo>
                    <a:lnTo>
                      <a:pt x="6" y="126"/>
                    </a:lnTo>
                    <a:lnTo>
                      <a:pt x="0" y="115"/>
                    </a:lnTo>
                    <a:lnTo>
                      <a:pt x="0" y="111"/>
                    </a:lnTo>
                    <a:lnTo>
                      <a:pt x="6" y="109"/>
                    </a:lnTo>
                    <a:lnTo>
                      <a:pt x="9" y="103"/>
                    </a:lnTo>
                    <a:lnTo>
                      <a:pt x="15" y="96"/>
                    </a:lnTo>
                    <a:lnTo>
                      <a:pt x="15" y="86"/>
                    </a:lnTo>
                    <a:lnTo>
                      <a:pt x="24" y="88"/>
                    </a:lnTo>
                    <a:lnTo>
                      <a:pt x="30" y="91"/>
                    </a:lnTo>
                    <a:lnTo>
                      <a:pt x="29" y="83"/>
                    </a:lnTo>
                    <a:lnTo>
                      <a:pt x="29" y="76"/>
                    </a:lnTo>
                    <a:lnTo>
                      <a:pt x="37" y="73"/>
                    </a:lnTo>
                    <a:lnTo>
                      <a:pt x="41" y="76"/>
                    </a:lnTo>
                    <a:lnTo>
                      <a:pt x="43" y="70"/>
                    </a:lnTo>
                    <a:lnTo>
                      <a:pt x="49" y="73"/>
                    </a:lnTo>
                    <a:lnTo>
                      <a:pt x="52" y="68"/>
                    </a:lnTo>
                    <a:lnTo>
                      <a:pt x="49" y="64"/>
                    </a:lnTo>
                    <a:lnTo>
                      <a:pt x="43" y="61"/>
                    </a:lnTo>
                    <a:lnTo>
                      <a:pt x="43" y="58"/>
                    </a:lnTo>
                    <a:lnTo>
                      <a:pt x="41" y="51"/>
                    </a:lnTo>
                    <a:lnTo>
                      <a:pt x="43" y="48"/>
                    </a:lnTo>
                    <a:lnTo>
                      <a:pt x="52" y="48"/>
                    </a:lnTo>
                    <a:lnTo>
                      <a:pt x="53" y="50"/>
                    </a:lnTo>
                    <a:lnTo>
                      <a:pt x="52" y="56"/>
                    </a:lnTo>
                    <a:lnTo>
                      <a:pt x="56" y="59"/>
                    </a:lnTo>
                    <a:lnTo>
                      <a:pt x="62" y="58"/>
                    </a:lnTo>
                    <a:lnTo>
                      <a:pt x="67" y="50"/>
                    </a:lnTo>
                    <a:lnTo>
                      <a:pt x="65" y="42"/>
                    </a:lnTo>
                    <a:lnTo>
                      <a:pt x="68" y="45"/>
                    </a:lnTo>
                    <a:lnTo>
                      <a:pt x="73" y="41"/>
                    </a:lnTo>
                    <a:lnTo>
                      <a:pt x="82" y="30"/>
                    </a:lnTo>
                    <a:lnTo>
                      <a:pt x="85" y="30"/>
                    </a:lnTo>
                    <a:lnTo>
                      <a:pt x="97" y="38"/>
                    </a:lnTo>
                    <a:lnTo>
                      <a:pt x="99" y="35"/>
                    </a:lnTo>
                    <a:lnTo>
                      <a:pt x="103" y="39"/>
                    </a:lnTo>
                    <a:lnTo>
                      <a:pt x="109" y="35"/>
                    </a:lnTo>
                    <a:lnTo>
                      <a:pt x="108" y="30"/>
                    </a:lnTo>
                    <a:lnTo>
                      <a:pt x="115" y="23"/>
                    </a:lnTo>
                    <a:lnTo>
                      <a:pt x="114" y="13"/>
                    </a:lnTo>
                    <a:lnTo>
                      <a:pt x="118" y="6"/>
                    </a:lnTo>
                    <a:lnTo>
                      <a:pt x="134" y="9"/>
                    </a:lnTo>
                    <a:lnTo>
                      <a:pt x="146" y="0"/>
                    </a:lnTo>
                    <a:lnTo>
                      <a:pt x="152" y="4"/>
                    </a:lnTo>
                    <a:lnTo>
                      <a:pt x="156" y="1"/>
                    </a:lnTo>
                    <a:lnTo>
                      <a:pt x="162" y="4"/>
                    </a:lnTo>
                    <a:lnTo>
                      <a:pt x="175" y="6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200" y="21"/>
                    </a:lnTo>
                    <a:lnTo>
                      <a:pt x="203" y="24"/>
                    </a:lnTo>
                    <a:lnTo>
                      <a:pt x="197" y="30"/>
                    </a:lnTo>
                    <a:lnTo>
                      <a:pt x="194" y="36"/>
                    </a:lnTo>
                    <a:lnTo>
                      <a:pt x="197" y="44"/>
                    </a:lnTo>
                    <a:lnTo>
                      <a:pt x="202" y="45"/>
                    </a:lnTo>
                    <a:lnTo>
                      <a:pt x="210" y="53"/>
                    </a:lnTo>
                    <a:lnTo>
                      <a:pt x="206" y="58"/>
                    </a:lnTo>
                    <a:lnTo>
                      <a:pt x="211" y="59"/>
                    </a:lnTo>
                    <a:lnTo>
                      <a:pt x="220" y="55"/>
                    </a:lnTo>
                    <a:lnTo>
                      <a:pt x="225" y="48"/>
                    </a:lnTo>
                    <a:lnTo>
                      <a:pt x="228" y="50"/>
                    </a:lnTo>
                    <a:lnTo>
                      <a:pt x="231" y="55"/>
                    </a:lnTo>
                    <a:lnTo>
                      <a:pt x="232" y="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9" name="Freeform 1432">
                <a:extLst>
                  <a:ext uri="{FF2B5EF4-FFF2-40B4-BE49-F238E27FC236}">
                    <a16:creationId xmlns:a16="http://schemas.microsoft.com/office/drawing/2014/main" id="{113205E7-2715-0376-D03B-9FD41FD2D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258"/>
                <a:ext cx="126" cy="104"/>
              </a:xfrm>
              <a:custGeom>
                <a:avLst/>
                <a:gdLst>
                  <a:gd name="T0" fmla="*/ 252 w 252"/>
                  <a:gd name="T1" fmla="*/ 64 h 207"/>
                  <a:gd name="T2" fmla="*/ 247 w 252"/>
                  <a:gd name="T3" fmla="*/ 76 h 207"/>
                  <a:gd name="T4" fmla="*/ 238 w 252"/>
                  <a:gd name="T5" fmla="*/ 94 h 207"/>
                  <a:gd name="T6" fmla="*/ 220 w 252"/>
                  <a:gd name="T7" fmla="*/ 100 h 207"/>
                  <a:gd name="T8" fmla="*/ 213 w 252"/>
                  <a:gd name="T9" fmla="*/ 121 h 207"/>
                  <a:gd name="T10" fmla="*/ 203 w 252"/>
                  <a:gd name="T11" fmla="*/ 147 h 207"/>
                  <a:gd name="T12" fmla="*/ 205 w 252"/>
                  <a:gd name="T13" fmla="*/ 158 h 207"/>
                  <a:gd name="T14" fmla="*/ 185 w 252"/>
                  <a:gd name="T15" fmla="*/ 155 h 207"/>
                  <a:gd name="T16" fmla="*/ 172 w 252"/>
                  <a:gd name="T17" fmla="*/ 169 h 207"/>
                  <a:gd name="T18" fmla="*/ 182 w 252"/>
                  <a:gd name="T19" fmla="*/ 190 h 207"/>
                  <a:gd name="T20" fmla="*/ 176 w 252"/>
                  <a:gd name="T21" fmla="*/ 203 h 207"/>
                  <a:gd name="T22" fmla="*/ 150 w 252"/>
                  <a:gd name="T23" fmla="*/ 188 h 207"/>
                  <a:gd name="T24" fmla="*/ 135 w 252"/>
                  <a:gd name="T25" fmla="*/ 190 h 207"/>
                  <a:gd name="T26" fmla="*/ 103 w 252"/>
                  <a:gd name="T27" fmla="*/ 199 h 207"/>
                  <a:gd name="T28" fmla="*/ 85 w 252"/>
                  <a:gd name="T29" fmla="*/ 207 h 207"/>
                  <a:gd name="T30" fmla="*/ 70 w 252"/>
                  <a:gd name="T31" fmla="*/ 207 h 207"/>
                  <a:gd name="T32" fmla="*/ 62 w 252"/>
                  <a:gd name="T33" fmla="*/ 193 h 207"/>
                  <a:gd name="T34" fmla="*/ 43 w 252"/>
                  <a:gd name="T35" fmla="*/ 176 h 207"/>
                  <a:gd name="T36" fmla="*/ 32 w 252"/>
                  <a:gd name="T37" fmla="*/ 159 h 207"/>
                  <a:gd name="T38" fmla="*/ 12 w 252"/>
                  <a:gd name="T39" fmla="*/ 159 h 207"/>
                  <a:gd name="T40" fmla="*/ 12 w 252"/>
                  <a:gd name="T41" fmla="*/ 149 h 207"/>
                  <a:gd name="T42" fmla="*/ 8 w 252"/>
                  <a:gd name="T43" fmla="*/ 127 h 207"/>
                  <a:gd name="T44" fmla="*/ 0 w 252"/>
                  <a:gd name="T45" fmla="*/ 111 h 207"/>
                  <a:gd name="T46" fmla="*/ 15 w 252"/>
                  <a:gd name="T47" fmla="*/ 96 h 207"/>
                  <a:gd name="T48" fmla="*/ 30 w 252"/>
                  <a:gd name="T49" fmla="*/ 91 h 207"/>
                  <a:gd name="T50" fmla="*/ 37 w 252"/>
                  <a:gd name="T51" fmla="*/ 73 h 207"/>
                  <a:gd name="T52" fmla="*/ 49 w 252"/>
                  <a:gd name="T53" fmla="*/ 73 h 207"/>
                  <a:gd name="T54" fmla="*/ 43 w 252"/>
                  <a:gd name="T55" fmla="*/ 61 h 207"/>
                  <a:gd name="T56" fmla="*/ 43 w 252"/>
                  <a:gd name="T57" fmla="*/ 48 h 207"/>
                  <a:gd name="T58" fmla="*/ 52 w 252"/>
                  <a:gd name="T59" fmla="*/ 56 h 207"/>
                  <a:gd name="T60" fmla="*/ 67 w 252"/>
                  <a:gd name="T61" fmla="*/ 50 h 207"/>
                  <a:gd name="T62" fmla="*/ 73 w 252"/>
                  <a:gd name="T63" fmla="*/ 41 h 207"/>
                  <a:gd name="T64" fmla="*/ 97 w 252"/>
                  <a:gd name="T65" fmla="*/ 38 h 207"/>
                  <a:gd name="T66" fmla="*/ 109 w 252"/>
                  <a:gd name="T67" fmla="*/ 35 h 207"/>
                  <a:gd name="T68" fmla="*/ 114 w 252"/>
                  <a:gd name="T69" fmla="*/ 13 h 207"/>
                  <a:gd name="T70" fmla="*/ 146 w 252"/>
                  <a:gd name="T71" fmla="*/ 0 h 207"/>
                  <a:gd name="T72" fmla="*/ 162 w 252"/>
                  <a:gd name="T73" fmla="*/ 4 h 207"/>
                  <a:gd name="T74" fmla="*/ 191 w 252"/>
                  <a:gd name="T75" fmla="*/ 18 h 207"/>
                  <a:gd name="T76" fmla="*/ 197 w 252"/>
                  <a:gd name="T77" fmla="*/ 30 h 207"/>
                  <a:gd name="T78" fmla="*/ 202 w 252"/>
                  <a:gd name="T79" fmla="*/ 45 h 207"/>
                  <a:gd name="T80" fmla="*/ 211 w 252"/>
                  <a:gd name="T81" fmla="*/ 59 h 207"/>
                  <a:gd name="T82" fmla="*/ 228 w 252"/>
                  <a:gd name="T83" fmla="*/ 5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07">
                    <a:moveTo>
                      <a:pt x="232" y="61"/>
                    </a:moveTo>
                    <a:lnTo>
                      <a:pt x="238" y="59"/>
                    </a:lnTo>
                    <a:lnTo>
                      <a:pt x="252" y="64"/>
                    </a:lnTo>
                    <a:lnTo>
                      <a:pt x="250" y="70"/>
                    </a:lnTo>
                    <a:lnTo>
                      <a:pt x="247" y="70"/>
                    </a:lnTo>
                    <a:lnTo>
                      <a:pt x="247" y="76"/>
                    </a:lnTo>
                    <a:lnTo>
                      <a:pt x="241" y="88"/>
                    </a:lnTo>
                    <a:lnTo>
                      <a:pt x="240" y="89"/>
                    </a:lnTo>
                    <a:lnTo>
                      <a:pt x="238" y="94"/>
                    </a:lnTo>
                    <a:lnTo>
                      <a:pt x="228" y="99"/>
                    </a:lnTo>
                    <a:lnTo>
                      <a:pt x="225" y="96"/>
                    </a:lnTo>
                    <a:lnTo>
                      <a:pt x="220" y="100"/>
                    </a:lnTo>
                    <a:lnTo>
                      <a:pt x="217" y="100"/>
                    </a:lnTo>
                    <a:lnTo>
                      <a:pt x="213" y="106"/>
                    </a:lnTo>
                    <a:lnTo>
                      <a:pt x="213" y="121"/>
                    </a:lnTo>
                    <a:lnTo>
                      <a:pt x="206" y="126"/>
                    </a:lnTo>
                    <a:lnTo>
                      <a:pt x="200" y="146"/>
                    </a:lnTo>
                    <a:lnTo>
                      <a:pt x="203" y="147"/>
                    </a:lnTo>
                    <a:lnTo>
                      <a:pt x="202" y="152"/>
                    </a:lnTo>
                    <a:lnTo>
                      <a:pt x="206" y="153"/>
                    </a:lnTo>
                    <a:lnTo>
                      <a:pt x="205" y="158"/>
                    </a:lnTo>
                    <a:lnTo>
                      <a:pt x="199" y="158"/>
                    </a:lnTo>
                    <a:lnTo>
                      <a:pt x="194" y="153"/>
                    </a:lnTo>
                    <a:lnTo>
                      <a:pt x="185" y="155"/>
                    </a:lnTo>
                    <a:lnTo>
                      <a:pt x="182" y="164"/>
                    </a:lnTo>
                    <a:lnTo>
                      <a:pt x="169" y="165"/>
                    </a:lnTo>
                    <a:lnTo>
                      <a:pt x="172" y="169"/>
                    </a:lnTo>
                    <a:lnTo>
                      <a:pt x="175" y="185"/>
                    </a:lnTo>
                    <a:lnTo>
                      <a:pt x="179" y="185"/>
                    </a:lnTo>
                    <a:lnTo>
                      <a:pt x="182" y="190"/>
                    </a:lnTo>
                    <a:lnTo>
                      <a:pt x="188" y="191"/>
                    </a:lnTo>
                    <a:lnTo>
                      <a:pt x="181" y="202"/>
                    </a:lnTo>
                    <a:lnTo>
                      <a:pt x="176" y="203"/>
                    </a:lnTo>
                    <a:lnTo>
                      <a:pt x="166" y="188"/>
                    </a:lnTo>
                    <a:lnTo>
                      <a:pt x="155" y="193"/>
                    </a:lnTo>
                    <a:lnTo>
                      <a:pt x="150" y="188"/>
                    </a:lnTo>
                    <a:lnTo>
                      <a:pt x="144" y="187"/>
                    </a:lnTo>
                    <a:lnTo>
                      <a:pt x="138" y="185"/>
                    </a:lnTo>
                    <a:lnTo>
                      <a:pt x="135" y="190"/>
                    </a:lnTo>
                    <a:lnTo>
                      <a:pt x="126" y="188"/>
                    </a:lnTo>
                    <a:lnTo>
                      <a:pt x="122" y="185"/>
                    </a:lnTo>
                    <a:lnTo>
                      <a:pt x="103" y="199"/>
                    </a:lnTo>
                    <a:lnTo>
                      <a:pt x="100" y="202"/>
                    </a:lnTo>
                    <a:lnTo>
                      <a:pt x="106" y="207"/>
                    </a:lnTo>
                    <a:lnTo>
                      <a:pt x="85" y="207"/>
                    </a:lnTo>
                    <a:lnTo>
                      <a:pt x="79" y="203"/>
                    </a:lnTo>
                    <a:lnTo>
                      <a:pt x="76" y="207"/>
                    </a:lnTo>
                    <a:lnTo>
                      <a:pt x="70" y="207"/>
                    </a:lnTo>
                    <a:lnTo>
                      <a:pt x="65" y="203"/>
                    </a:lnTo>
                    <a:lnTo>
                      <a:pt x="59" y="200"/>
                    </a:lnTo>
                    <a:lnTo>
                      <a:pt x="62" y="193"/>
                    </a:lnTo>
                    <a:lnTo>
                      <a:pt x="55" y="188"/>
                    </a:lnTo>
                    <a:lnTo>
                      <a:pt x="53" y="184"/>
                    </a:lnTo>
                    <a:lnTo>
                      <a:pt x="43" y="176"/>
                    </a:lnTo>
                    <a:lnTo>
                      <a:pt x="35" y="176"/>
                    </a:lnTo>
                    <a:lnTo>
                      <a:pt x="37" y="167"/>
                    </a:lnTo>
                    <a:lnTo>
                      <a:pt x="32" y="159"/>
                    </a:lnTo>
                    <a:lnTo>
                      <a:pt x="21" y="165"/>
                    </a:lnTo>
                    <a:lnTo>
                      <a:pt x="17" y="164"/>
                    </a:lnTo>
                    <a:lnTo>
                      <a:pt x="12" y="159"/>
                    </a:lnTo>
                    <a:lnTo>
                      <a:pt x="12" y="159"/>
                    </a:lnTo>
                    <a:lnTo>
                      <a:pt x="9" y="153"/>
                    </a:lnTo>
                    <a:lnTo>
                      <a:pt x="12" y="149"/>
                    </a:lnTo>
                    <a:lnTo>
                      <a:pt x="11" y="138"/>
                    </a:lnTo>
                    <a:lnTo>
                      <a:pt x="9" y="135"/>
                    </a:lnTo>
                    <a:lnTo>
                      <a:pt x="8" y="127"/>
                    </a:lnTo>
                    <a:lnTo>
                      <a:pt x="6" y="126"/>
                    </a:lnTo>
                    <a:lnTo>
                      <a:pt x="0" y="115"/>
                    </a:lnTo>
                    <a:lnTo>
                      <a:pt x="0" y="111"/>
                    </a:lnTo>
                    <a:lnTo>
                      <a:pt x="6" y="109"/>
                    </a:lnTo>
                    <a:lnTo>
                      <a:pt x="9" y="103"/>
                    </a:lnTo>
                    <a:lnTo>
                      <a:pt x="15" y="96"/>
                    </a:lnTo>
                    <a:lnTo>
                      <a:pt x="15" y="86"/>
                    </a:lnTo>
                    <a:lnTo>
                      <a:pt x="24" y="88"/>
                    </a:lnTo>
                    <a:lnTo>
                      <a:pt x="30" y="91"/>
                    </a:lnTo>
                    <a:lnTo>
                      <a:pt x="29" y="83"/>
                    </a:lnTo>
                    <a:lnTo>
                      <a:pt x="29" y="76"/>
                    </a:lnTo>
                    <a:lnTo>
                      <a:pt x="37" y="73"/>
                    </a:lnTo>
                    <a:lnTo>
                      <a:pt x="41" y="76"/>
                    </a:lnTo>
                    <a:lnTo>
                      <a:pt x="43" y="70"/>
                    </a:lnTo>
                    <a:lnTo>
                      <a:pt x="49" y="73"/>
                    </a:lnTo>
                    <a:lnTo>
                      <a:pt x="52" y="68"/>
                    </a:lnTo>
                    <a:lnTo>
                      <a:pt x="49" y="64"/>
                    </a:lnTo>
                    <a:lnTo>
                      <a:pt x="43" y="61"/>
                    </a:lnTo>
                    <a:lnTo>
                      <a:pt x="43" y="58"/>
                    </a:lnTo>
                    <a:lnTo>
                      <a:pt x="41" y="51"/>
                    </a:lnTo>
                    <a:lnTo>
                      <a:pt x="43" y="48"/>
                    </a:lnTo>
                    <a:lnTo>
                      <a:pt x="52" y="48"/>
                    </a:lnTo>
                    <a:lnTo>
                      <a:pt x="53" y="50"/>
                    </a:lnTo>
                    <a:lnTo>
                      <a:pt x="52" y="56"/>
                    </a:lnTo>
                    <a:lnTo>
                      <a:pt x="56" y="59"/>
                    </a:lnTo>
                    <a:lnTo>
                      <a:pt x="62" y="58"/>
                    </a:lnTo>
                    <a:lnTo>
                      <a:pt x="67" y="50"/>
                    </a:lnTo>
                    <a:lnTo>
                      <a:pt x="65" y="42"/>
                    </a:lnTo>
                    <a:lnTo>
                      <a:pt x="68" y="45"/>
                    </a:lnTo>
                    <a:lnTo>
                      <a:pt x="73" y="41"/>
                    </a:lnTo>
                    <a:lnTo>
                      <a:pt x="82" y="30"/>
                    </a:lnTo>
                    <a:lnTo>
                      <a:pt x="85" y="30"/>
                    </a:lnTo>
                    <a:lnTo>
                      <a:pt x="97" y="38"/>
                    </a:lnTo>
                    <a:lnTo>
                      <a:pt x="99" y="35"/>
                    </a:lnTo>
                    <a:lnTo>
                      <a:pt x="103" y="39"/>
                    </a:lnTo>
                    <a:lnTo>
                      <a:pt x="109" y="35"/>
                    </a:lnTo>
                    <a:lnTo>
                      <a:pt x="108" y="30"/>
                    </a:lnTo>
                    <a:lnTo>
                      <a:pt x="115" y="23"/>
                    </a:lnTo>
                    <a:lnTo>
                      <a:pt x="114" y="13"/>
                    </a:lnTo>
                    <a:lnTo>
                      <a:pt x="118" y="6"/>
                    </a:lnTo>
                    <a:lnTo>
                      <a:pt x="134" y="9"/>
                    </a:lnTo>
                    <a:lnTo>
                      <a:pt x="146" y="0"/>
                    </a:lnTo>
                    <a:lnTo>
                      <a:pt x="152" y="4"/>
                    </a:lnTo>
                    <a:lnTo>
                      <a:pt x="156" y="1"/>
                    </a:lnTo>
                    <a:lnTo>
                      <a:pt x="162" y="4"/>
                    </a:lnTo>
                    <a:lnTo>
                      <a:pt x="175" y="6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200" y="21"/>
                    </a:lnTo>
                    <a:lnTo>
                      <a:pt x="203" y="24"/>
                    </a:lnTo>
                    <a:lnTo>
                      <a:pt x="197" y="30"/>
                    </a:lnTo>
                    <a:lnTo>
                      <a:pt x="194" y="36"/>
                    </a:lnTo>
                    <a:lnTo>
                      <a:pt x="197" y="44"/>
                    </a:lnTo>
                    <a:lnTo>
                      <a:pt x="202" y="45"/>
                    </a:lnTo>
                    <a:lnTo>
                      <a:pt x="210" y="53"/>
                    </a:lnTo>
                    <a:lnTo>
                      <a:pt x="206" y="58"/>
                    </a:lnTo>
                    <a:lnTo>
                      <a:pt x="211" y="59"/>
                    </a:lnTo>
                    <a:lnTo>
                      <a:pt x="220" y="55"/>
                    </a:lnTo>
                    <a:lnTo>
                      <a:pt x="225" y="48"/>
                    </a:lnTo>
                    <a:lnTo>
                      <a:pt x="228" y="50"/>
                    </a:lnTo>
                    <a:lnTo>
                      <a:pt x="231" y="55"/>
                    </a:lnTo>
                    <a:lnTo>
                      <a:pt x="232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0" name="Freeform 1433">
                <a:extLst>
                  <a:ext uri="{FF2B5EF4-FFF2-40B4-BE49-F238E27FC236}">
                    <a16:creationId xmlns:a16="http://schemas.microsoft.com/office/drawing/2014/main" id="{9BF41109-C9A4-9721-B8FC-CFF019764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321"/>
                <a:ext cx="142" cy="199"/>
              </a:xfrm>
              <a:custGeom>
                <a:avLst/>
                <a:gdLst>
                  <a:gd name="T0" fmla="*/ 25 w 284"/>
                  <a:gd name="T1" fmla="*/ 160 h 399"/>
                  <a:gd name="T2" fmla="*/ 11 w 284"/>
                  <a:gd name="T3" fmla="*/ 177 h 399"/>
                  <a:gd name="T4" fmla="*/ 20 w 284"/>
                  <a:gd name="T5" fmla="*/ 189 h 399"/>
                  <a:gd name="T6" fmla="*/ 25 w 284"/>
                  <a:gd name="T7" fmla="*/ 207 h 399"/>
                  <a:gd name="T8" fmla="*/ 14 w 284"/>
                  <a:gd name="T9" fmla="*/ 225 h 399"/>
                  <a:gd name="T10" fmla="*/ 0 w 284"/>
                  <a:gd name="T11" fmla="*/ 227 h 399"/>
                  <a:gd name="T12" fmla="*/ 8 w 284"/>
                  <a:gd name="T13" fmla="*/ 263 h 399"/>
                  <a:gd name="T14" fmla="*/ 26 w 284"/>
                  <a:gd name="T15" fmla="*/ 291 h 399"/>
                  <a:gd name="T16" fmla="*/ 44 w 284"/>
                  <a:gd name="T17" fmla="*/ 298 h 399"/>
                  <a:gd name="T18" fmla="*/ 31 w 284"/>
                  <a:gd name="T19" fmla="*/ 307 h 399"/>
                  <a:gd name="T20" fmla="*/ 41 w 284"/>
                  <a:gd name="T21" fmla="*/ 326 h 399"/>
                  <a:gd name="T22" fmla="*/ 47 w 284"/>
                  <a:gd name="T23" fmla="*/ 367 h 399"/>
                  <a:gd name="T24" fmla="*/ 55 w 284"/>
                  <a:gd name="T25" fmla="*/ 386 h 399"/>
                  <a:gd name="T26" fmla="*/ 72 w 284"/>
                  <a:gd name="T27" fmla="*/ 394 h 399"/>
                  <a:gd name="T28" fmla="*/ 87 w 284"/>
                  <a:gd name="T29" fmla="*/ 353 h 399"/>
                  <a:gd name="T30" fmla="*/ 99 w 284"/>
                  <a:gd name="T31" fmla="*/ 333 h 399"/>
                  <a:gd name="T32" fmla="*/ 102 w 284"/>
                  <a:gd name="T33" fmla="*/ 310 h 399"/>
                  <a:gd name="T34" fmla="*/ 105 w 284"/>
                  <a:gd name="T35" fmla="*/ 280 h 399"/>
                  <a:gd name="T36" fmla="*/ 122 w 284"/>
                  <a:gd name="T37" fmla="*/ 259 h 399"/>
                  <a:gd name="T38" fmla="*/ 134 w 284"/>
                  <a:gd name="T39" fmla="*/ 251 h 399"/>
                  <a:gd name="T40" fmla="*/ 137 w 284"/>
                  <a:gd name="T41" fmla="*/ 219 h 399"/>
                  <a:gd name="T42" fmla="*/ 149 w 284"/>
                  <a:gd name="T43" fmla="*/ 196 h 399"/>
                  <a:gd name="T44" fmla="*/ 172 w 284"/>
                  <a:gd name="T45" fmla="*/ 219 h 399"/>
                  <a:gd name="T46" fmla="*/ 186 w 284"/>
                  <a:gd name="T47" fmla="*/ 224 h 399"/>
                  <a:gd name="T48" fmla="*/ 210 w 284"/>
                  <a:gd name="T49" fmla="*/ 207 h 399"/>
                  <a:gd name="T50" fmla="*/ 217 w 284"/>
                  <a:gd name="T51" fmla="*/ 187 h 399"/>
                  <a:gd name="T52" fmla="*/ 225 w 284"/>
                  <a:gd name="T53" fmla="*/ 174 h 399"/>
                  <a:gd name="T54" fmla="*/ 254 w 284"/>
                  <a:gd name="T55" fmla="*/ 165 h 399"/>
                  <a:gd name="T56" fmla="*/ 272 w 284"/>
                  <a:gd name="T57" fmla="*/ 142 h 399"/>
                  <a:gd name="T58" fmla="*/ 272 w 284"/>
                  <a:gd name="T59" fmla="*/ 119 h 399"/>
                  <a:gd name="T60" fmla="*/ 258 w 284"/>
                  <a:gd name="T61" fmla="*/ 113 h 399"/>
                  <a:gd name="T62" fmla="*/ 249 w 284"/>
                  <a:gd name="T63" fmla="*/ 102 h 399"/>
                  <a:gd name="T64" fmla="*/ 245 w 284"/>
                  <a:gd name="T65" fmla="*/ 81 h 399"/>
                  <a:gd name="T66" fmla="*/ 254 w 284"/>
                  <a:gd name="T67" fmla="*/ 55 h 399"/>
                  <a:gd name="T68" fmla="*/ 240 w 284"/>
                  <a:gd name="T69" fmla="*/ 41 h 399"/>
                  <a:gd name="T70" fmla="*/ 271 w 284"/>
                  <a:gd name="T71" fmla="*/ 43 h 399"/>
                  <a:gd name="T72" fmla="*/ 274 w 284"/>
                  <a:gd name="T73" fmla="*/ 34 h 399"/>
                  <a:gd name="T74" fmla="*/ 245 w 284"/>
                  <a:gd name="T75" fmla="*/ 23 h 399"/>
                  <a:gd name="T76" fmla="*/ 228 w 284"/>
                  <a:gd name="T77" fmla="*/ 0 h 399"/>
                  <a:gd name="T78" fmla="*/ 213 w 284"/>
                  <a:gd name="T79" fmla="*/ 19 h 399"/>
                  <a:gd name="T80" fmla="*/ 210 w 284"/>
                  <a:gd name="T81" fmla="*/ 49 h 399"/>
                  <a:gd name="T82" fmla="*/ 213 w 284"/>
                  <a:gd name="T83" fmla="*/ 64 h 399"/>
                  <a:gd name="T84" fmla="*/ 210 w 284"/>
                  <a:gd name="T85" fmla="*/ 76 h 399"/>
                  <a:gd name="T86" fmla="*/ 187 w 284"/>
                  <a:gd name="T87" fmla="*/ 75 h 399"/>
                  <a:gd name="T88" fmla="*/ 161 w 284"/>
                  <a:gd name="T89" fmla="*/ 83 h 399"/>
                  <a:gd name="T90" fmla="*/ 143 w 284"/>
                  <a:gd name="T91" fmla="*/ 76 h 399"/>
                  <a:gd name="T92" fmla="*/ 135 w 284"/>
                  <a:gd name="T93" fmla="*/ 108 h 399"/>
                  <a:gd name="T94" fmla="*/ 128 w 284"/>
                  <a:gd name="T95" fmla="*/ 139 h 399"/>
                  <a:gd name="T96" fmla="*/ 104 w 284"/>
                  <a:gd name="T97" fmla="*/ 137 h 399"/>
                  <a:gd name="T98" fmla="*/ 69 w 284"/>
                  <a:gd name="T99" fmla="*/ 145 h 399"/>
                  <a:gd name="T100" fmla="*/ 52 w 284"/>
                  <a:gd name="T101" fmla="*/ 146 h 399"/>
                  <a:gd name="T102" fmla="*/ 28 w 284"/>
                  <a:gd name="T103" fmla="*/ 145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4" h="399">
                    <a:moveTo>
                      <a:pt x="28" y="145"/>
                    </a:moveTo>
                    <a:lnTo>
                      <a:pt x="23" y="148"/>
                    </a:lnTo>
                    <a:lnTo>
                      <a:pt x="26" y="155"/>
                    </a:lnTo>
                    <a:lnTo>
                      <a:pt x="25" y="160"/>
                    </a:lnTo>
                    <a:lnTo>
                      <a:pt x="20" y="162"/>
                    </a:lnTo>
                    <a:lnTo>
                      <a:pt x="23" y="168"/>
                    </a:lnTo>
                    <a:lnTo>
                      <a:pt x="19" y="172"/>
                    </a:lnTo>
                    <a:lnTo>
                      <a:pt x="11" y="177"/>
                    </a:lnTo>
                    <a:lnTo>
                      <a:pt x="8" y="180"/>
                    </a:lnTo>
                    <a:lnTo>
                      <a:pt x="10" y="183"/>
                    </a:lnTo>
                    <a:lnTo>
                      <a:pt x="17" y="184"/>
                    </a:lnTo>
                    <a:lnTo>
                      <a:pt x="20" y="189"/>
                    </a:lnTo>
                    <a:lnTo>
                      <a:pt x="23" y="190"/>
                    </a:lnTo>
                    <a:lnTo>
                      <a:pt x="26" y="195"/>
                    </a:lnTo>
                    <a:lnTo>
                      <a:pt x="20" y="204"/>
                    </a:lnTo>
                    <a:lnTo>
                      <a:pt x="25" y="207"/>
                    </a:lnTo>
                    <a:lnTo>
                      <a:pt x="37" y="204"/>
                    </a:lnTo>
                    <a:lnTo>
                      <a:pt x="34" y="210"/>
                    </a:lnTo>
                    <a:lnTo>
                      <a:pt x="19" y="225"/>
                    </a:lnTo>
                    <a:lnTo>
                      <a:pt x="14" y="225"/>
                    </a:lnTo>
                    <a:lnTo>
                      <a:pt x="10" y="221"/>
                    </a:lnTo>
                    <a:lnTo>
                      <a:pt x="0" y="219"/>
                    </a:lnTo>
                    <a:lnTo>
                      <a:pt x="2" y="225"/>
                    </a:lnTo>
                    <a:lnTo>
                      <a:pt x="0" y="227"/>
                    </a:lnTo>
                    <a:lnTo>
                      <a:pt x="0" y="241"/>
                    </a:lnTo>
                    <a:lnTo>
                      <a:pt x="2" y="250"/>
                    </a:lnTo>
                    <a:lnTo>
                      <a:pt x="6" y="254"/>
                    </a:lnTo>
                    <a:lnTo>
                      <a:pt x="8" y="263"/>
                    </a:lnTo>
                    <a:lnTo>
                      <a:pt x="10" y="265"/>
                    </a:lnTo>
                    <a:lnTo>
                      <a:pt x="13" y="274"/>
                    </a:lnTo>
                    <a:lnTo>
                      <a:pt x="20" y="289"/>
                    </a:lnTo>
                    <a:lnTo>
                      <a:pt x="26" y="291"/>
                    </a:lnTo>
                    <a:lnTo>
                      <a:pt x="31" y="285"/>
                    </a:lnTo>
                    <a:lnTo>
                      <a:pt x="34" y="282"/>
                    </a:lnTo>
                    <a:lnTo>
                      <a:pt x="43" y="292"/>
                    </a:lnTo>
                    <a:lnTo>
                      <a:pt x="44" y="298"/>
                    </a:lnTo>
                    <a:lnTo>
                      <a:pt x="43" y="304"/>
                    </a:lnTo>
                    <a:lnTo>
                      <a:pt x="40" y="307"/>
                    </a:lnTo>
                    <a:lnTo>
                      <a:pt x="34" y="303"/>
                    </a:lnTo>
                    <a:lnTo>
                      <a:pt x="31" y="307"/>
                    </a:lnTo>
                    <a:lnTo>
                      <a:pt x="34" y="314"/>
                    </a:lnTo>
                    <a:lnTo>
                      <a:pt x="38" y="310"/>
                    </a:lnTo>
                    <a:lnTo>
                      <a:pt x="43" y="317"/>
                    </a:lnTo>
                    <a:lnTo>
                      <a:pt x="41" y="326"/>
                    </a:lnTo>
                    <a:lnTo>
                      <a:pt x="37" y="335"/>
                    </a:lnTo>
                    <a:lnTo>
                      <a:pt x="43" y="353"/>
                    </a:lnTo>
                    <a:lnTo>
                      <a:pt x="43" y="358"/>
                    </a:lnTo>
                    <a:lnTo>
                      <a:pt x="47" y="367"/>
                    </a:lnTo>
                    <a:lnTo>
                      <a:pt x="46" y="373"/>
                    </a:lnTo>
                    <a:lnTo>
                      <a:pt x="49" y="374"/>
                    </a:lnTo>
                    <a:lnTo>
                      <a:pt x="54" y="380"/>
                    </a:lnTo>
                    <a:lnTo>
                      <a:pt x="55" y="386"/>
                    </a:lnTo>
                    <a:lnTo>
                      <a:pt x="58" y="391"/>
                    </a:lnTo>
                    <a:lnTo>
                      <a:pt x="63" y="396"/>
                    </a:lnTo>
                    <a:lnTo>
                      <a:pt x="69" y="399"/>
                    </a:lnTo>
                    <a:lnTo>
                      <a:pt x="72" y="394"/>
                    </a:lnTo>
                    <a:lnTo>
                      <a:pt x="70" y="390"/>
                    </a:lnTo>
                    <a:lnTo>
                      <a:pt x="79" y="376"/>
                    </a:lnTo>
                    <a:lnTo>
                      <a:pt x="81" y="367"/>
                    </a:lnTo>
                    <a:lnTo>
                      <a:pt x="87" y="353"/>
                    </a:lnTo>
                    <a:lnTo>
                      <a:pt x="88" y="344"/>
                    </a:lnTo>
                    <a:lnTo>
                      <a:pt x="94" y="342"/>
                    </a:lnTo>
                    <a:lnTo>
                      <a:pt x="101" y="344"/>
                    </a:lnTo>
                    <a:lnTo>
                      <a:pt x="99" y="333"/>
                    </a:lnTo>
                    <a:lnTo>
                      <a:pt x="94" y="330"/>
                    </a:lnTo>
                    <a:lnTo>
                      <a:pt x="96" y="320"/>
                    </a:lnTo>
                    <a:lnTo>
                      <a:pt x="101" y="310"/>
                    </a:lnTo>
                    <a:lnTo>
                      <a:pt x="102" y="310"/>
                    </a:lnTo>
                    <a:lnTo>
                      <a:pt x="107" y="307"/>
                    </a:lnTo>
                    <a:lnTo>
                      <a:pt x="104" y="300"/>
                    </a:lnTo>
                    <a:lnTo>
                      <a:pt x="107" y="292"/>
                    </a:lnTo>
                    <a:lnTo>
                      <a:pt x="105" y="280"/>
                    </a:lnTo>
                    <a:lnTo>
                      <a:pt x="107" y="274"/>
                    </a:lnTo>
                    <a:lnTo>
                      <a:pt x="110" y="271"/>
                    </a:lnTo>
                    <a:lnTo>
                      <a:pt x="114" y="262"/>
                    </a:lnTo>
                    <a:lnTo>
                      <a:pt x="122" y="259"/>
                    </a:lnTo>
                    <a:lnTo>
                      <a:pt x="120" y="257"/>
                    </a:lnTo>
                    <a:lnTo>
                      <a:pt x="119" y="248"/>
                    </a:lnTo>
                    <a:lnTo>
                      <a:pt x="125" y="251"/>
                    </a:lnTo>
                    <a:lnTo>
                      <a:pt x="134" y="251"/>
                    </a:lnTo>
                    <a:lnTo>
                      <a:pt x="135" y="244"/>
                    </a:lnTo>
                    <a:lnTo>
                      <a:pt x="131" y="234"/>
                    </a:lnTo>
                    <a:lnTo>
                      <a:pt x="137" y="225"/>
                    </a:lnTo>
                    <a:lnTo>
                      <a:pt x="137" y="219"/>
                    </a:lnTo>
                    <a:lnTo>
                      <a:pt x="138" y="216"/>
                    </a:lnTo>
                    <a:lnTo>
                      <a:pt x="137" y="212"/>
                    </a:lnTo>
                    <a:lnTo>
                      <a:pt x="146" y="204"/>
                    </a:lnTo>
                    <a:lnTo>
                      <a:pt x="149" y="196"/>
                    </a:lnTo>
                    <a:lnTo>
                      <a:pt x="158" y="198"/>
                    </a:lnTo>
                    <a:lnTo>
                      <a:pt x="164" y="207"/>
                    </a:lnTo>
                    <a:lnTo>
                      <a:pt x="167" y="212"/>
                    </a:lnTo>
                    <a:lnTo>
                      <a:pt x="172" y="219"/>
                    </a:lnTo>
                    <a:lnTo>
                      <a:pt x="175" y="221"/>
                    </a:lnTo>
                    <a:lnTo>
                      <a:pt x="179" y="227"/>
                    </a:lnTo>
                    <a:lnTo>
                      <a:pt x="186" y="228"/>
                    </a:lnTo>
                    <a:lnTo>
                      <a:pt x="186" y="224"/>
                    </a:lnTo>
                    <a:lnTo>
                      <a:pt x="190" y="219"/>
                    </a:lnTo>
                    <a:lnTo>
                      <a:pt x="196" y="221"/>
                    </a:lnTo>
                    <a:lnTo>
                      <a:pt x="204" y="213"/>
                    </a:lnTo>
                    <a:lnTo>
                      <a:pt x="210" y="207"/>
                    </a:lnTo>
                    <a:lnTo>
                      <a:pt x="205" y="201"/>
                    </a:lnTo>
                    <a:lnTo>
                      <a:pt x="205" y="192"/>
                    </a:lnTo>
                    <a:lnTo>
                      <a:pt x="214" y="187"/>
                    </a:lnTo>
                    <a:lnTo>
                      <a:pt x="217" y="187"/>
                    </a:lnTo>
                    <a:lnTo>
                      <a:pt x="214" y="175"/>
                    </a:lnTo>
                    <a:lnTo>
                      <a:pt x="217" y="169"/>
                    </a:lnTo>
                    <a:lnTo>
                      <a:pt x="222" y="168"/>
                    </a:lnTo>
                    <a:lnTo>
                      <a:pt x="225" y="174"/>
                    </a:lnTo>
                    <a:lnTo>
                      <a:pt x="231" y="178"/>
                    </a:lnTo>
                    <a:lnTo>
                      <a:pt x="237" y="178"/>
                    </a:lnTo>
                    <a:lnTo>
                      <a:pt x="249" y="168"/>
                    </a:lnTo>
                    <a:lnTo>
                      <a:pt x="254" y="165"/>
                    </a:lnTo>
                    <a:lnTo>
                      <a:pt x="267" y="155"/>
                    </a:lnTo>
                    <a:lnTo>
                      <a:pt x="275" y="155"/>
                    </a:lnTo>
                    <a:lnTo>
                      <a:pt x="280" y="143"/>
                    </a:lnTo>
                    <a:lnTo>
                      <a:pt x="272" y="142"/>
                    </a:lnTo>
                    <a:lnTo>
                      <a:pt x="271" y="131"/>
                    </a:lnTo>
                    <a:lnTo>
                      <a:pt x="280" y="130"/>
                    </a:lnTo>
                    <a:lnTo>
                      <a:pt x="284" y="119"/>
                    </a:lnTo>
                    <a:lnTo>
                      <a:pt x="272" y="119"/>
                    </a:lnTo>
                    <a:lnTo>
                      <a:pt x="274" y="111"/>
                    </a:lnTo>
                    <a:lnTo>
                      <a:pt x="271" y="110"/>
                    </a:lnTo>
                    <a:lnTo>
                      <a:pt x="261" y="114"/>
                    </a:lnTo>
                    <a:lnTo>
                      <a:pt x="258" y="113"/>
                    </a:lnTo>
                    <a:lnTo>
                      <a:pt x="266" y="101"/>
                    </a:lnTo>
                    <a:lnTo>
                      <a:pt x="260" y="98"/>
                    </a:lnTo>
                    <a:lnTo>
                      <a:pt x="255" y="102"/>
                    </a:lnTo>
                    <a:lnTo>
                      <a:pt x="249" y="102"/>
                    </a:lnTo>
                    <a:lnTo>
                      <a:pt x="245" y="98"/>
                    </a:lnTo>
                    <a:lnTo>
                      <a:pt x="243" y="92"/>
                    </a:lnTo>
                    <a:lnTo>
                      <a:pt x="248" y="87"/>
                    </a:lnTo>
                    <a:lnTo>
                      <a:pt x="245" y="81"/>
                    </a:lnTo>
                    <a:lnTo>
                      <a:pt x="245" y="73"/>
                    </a:lnTo>
                    <a:lnTo>
                      <a:pt x="249" y="67"/>
                    </a:lnTo>
                    <a:lnTo>
                      <a:pt x="252" y="58"/>
                    </a:lnTo>
                    <a:lnTo>
                      <a:pt x="254" y="55"/>
                    </a:lnTo>
                    <a:lnTo>
                      <a:pt x="243" y="49"/>
                    </a:lnTo>
                    <a:lnTo>
                      <a:pt x="237" y="49"/>
                    </a:lnTo>
                    <a:lnTo>
                      <a:pt x="237" y="46"/>
                    </a:lnTo>
                    <a:lnTo>
                      <a:pt x="240" y="41"/>
                    </a:lnTo>
                    <a:lnTo>
                      <a:pt x="245" y="38"/>
                    </a:lnTo>
                    <a:lnTo>
                      <a:pt x="246" y="41"/>
                    </a:lnTo>
                    <a:lnTo>
                      <a:pt x="261" y="46"/>
                    </a:lnTo>
                    <a:lnTo>
                      <a:pt x="271" y="43"/>
                    </a:lnTo>
                    <a:lnTo>
                      <a:pt x="275" y="43"/>
                    </a:lnTo>
                    <a:lnTo>
                      <a:pt x="280" y="40"/>
                    </a:lnTo>
                    <a:lnTo>
                      <a:pt x="272" y="40"/>
                    </a:lnTo>
                    <a:lnTo>
                      <a:pt x="274" y="34"/>
                    </a:lnTo>
                    <a:lnTo>
                      <a:pt x="264" y="34"/>
                    </a:lnTo>
                    <a:lnTo>
                      <a:pt x="252" y="29"/>
                    </a:lnTo>
                    <a:lnTo>
                      <a:pt x="252" y="28"/>
                    </a:lnTo>
                    <a:lnTo>
                      <a:pt x="245" y="23"/>
                    </a:lnTo>
                    <a:lnTo>
                      <a:pt x="239" y="26"/>
                    </a:lnTo>
                    <a:lnTo>
                      <a:pt x="231" y="8"/>
                    </a:lnTo>
                    <a:lnTo>
                      <a:pt x="234" y="3"/>
                    </a:lnTo>
                    <a:lnTo>
                      <a:pt x="228" y="0"/>
                    </a:lnTo>
                    <a:lnTo>
                      <a:pt x="222" y="5"/>
                    </a:lnTo>
                    <a:lnTo>
                      <a:pt x="207" y="3"/>
                    </a:lnTo>
                    <a:lnTo>
                      <a:pt x="208" y="17"/>
                    </a:lnTo>
                    <a:lnTo>
                      <a:pt x="213" y="19"/>
                    </a:lnTo>
                    <a:lnTo>
                      <a:pt x="213" y="31"/>
                    </a:lnTo>
                    <a:lnTo>
                      <a:pt x="208" y="31"/>
                    </a:lnTo>
                    <a:lnTo>
                      <a:pt x="205" y="40"/>
                    </a:lnTo>
                    <a:lnTo>
                      <a:pt x="210" y="49"/>
                    </a:lnTo>
                    <a:lnTo>
                      <a:pt x="205" y="52"/>
                    </a:lnTo>
                    <a:lnTo>
                      <a:pt x="207" y="61"/>
                    </a:lnTo>
                    <a:lnTo>
                      <a:pt x="214" y="60"/>
                    </a:lnTo>
                    <a:lnTo>
                      <a:pt x="213" y="64"/>
                    </a:lnTo>
                    <a:lnTo>
                      <a:pt x="219" y="66"/>
                    </a:lnTo>
                    <a:lnTo>
                      <a:pt x="219" y="70"/>
                    </a:lnTo>
                    <a:lnTo>
                      <a:pt x="216" y="75"/>
                    </a:lnTo>
                    <a:lnTo>
                      <a:pt x="210" y="76"/>
                    </a:lnTo>
                    <a:lnTo>
                      <a:pt x="208" y="83"/>
                    </a:lnTo>
                    <a:lnTo>
                      <a:pt x="202" y="86"/>
                    </a:lnTo>
                    <a:lnTo>
                      <a:pt x="196" y="81"/>
                    </a:lnTo>
                    <a:lnTo>
                      <a:pt x="187" y="75"/>
                    </a:lnTo>
                    <a:lnTo>
                      <a:pt x="179" y="76"/>
                    </a:lnTo>
                    <a:lnTo>
                      <a:pt x="176" y="76"/>
                    </a:lnTo>
                    <a:lnTo>
                      <a:pt x="169" y="87"/>
                    </a:lnTo>
                    <a:lnTo>
                      <a:pt x="161" y="83"/>
                    </a:lnTo>
                    <a:lnTo>
                      <a:pt x="152" y="83"/>
                    </a:lnTo>
                    <a:lnTo>
                      <a:pt x="148" y="73"/>
                    </a:lnTo>
                    <a:lnTo>
                      <a:pt x="146" y="73"/>
                    </a:lnTo>
                    <a:lnTo>
                      <a:pt x="143" y="76"/>
                    </a:lnTo>
                    <a:lnTo>
                      <a:pt x="138" y="98"/>
                    </a:lnTo>
                    <a:lnTo>
                      <a:pt x="143" y="107"/>
                    </a:lnTo>
                    <a:lnTo>
                      <a:pt x="142" y="110"/>
                    </a:lnTo>
                    <a:lnTo>
                      <a:pt x="135" y="108"/>
                    </a:lnTo>
                    <a:lnTo>
                      <a:pt x="132" y="119"/>
                    </a:lnTo>
                    <a:lnTo>
                      <a:pt x="135" y="131"/>
                    </a:lnTo>
                    <a:lnTo>
                      <a:pt x="128" y="134"/>
                    </a:lnTo>
                    <a:lnTo>
                      <a:pt x="128" y="139"/>
                    </a:lnTo>
                    <a:lnTo>
                      <a:pt x="119" y="142"/>
                    </a:lnTo>
                    <a:lnTo>
                      <a:pt x="116" y="149"/>
                    </a:lnTo>
                    <a:lnTo>
                      <a:pt x="108" y="139"/>
                    </a:lnTo>
                    <a:lnTo>
                      <a:pt x="104" y="137"/>
                    </a:lnTo>
                    <a:lnTo>
                      <a:pt x="96" y="128"/>
                    </a:lnTo>
                    <a:lnTo>
                      <a:pt x="88" y="128"/>
                    </a:lnTo>
                    <a:lnTo>
                      <a:pt x="75" y="143"/>
                    </a:lnTo>
                    <a:lnTo>
                      <a:pt x="69" y="145"/>
                    </a:lnTo>
                    <a:lnTo>
                      <a:pt x="69" y="134"/>
                    </a:lnTo>
                    <a:lnTo>
                      <a:pt x="55" y="134"/>
                    </a:lnTo>
                    <a:lnTo>
                      <a:pt x="52" y="137"/>
                    </a:lnTo>
                    <a:lnTo>
                      <a:pt x="52" y="146"/>
                    </a:lnTo>
                    <a:lnTo>
                      <a:pt x="43" y="155"/>
                    </a:lnTo>
                    <a:lnTo>
                      <a:pt x="40" y="151"/>
                    </a:lnTo>
                    <a:lnTo>
                      <a:pt x="35" y="151"/>
                    </a:lnTo>
                    <a:lnTo>
                      <a:pt x="28" y="14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1" name="Freeform 1434">
                <a:extLst>
                  <a:ext uri="{FF2B5EF4-FFF2-40B4-BE49-F238E27FC236}">
                    <a16:creationId xmlns:a16="http://schemas.microsoft.com/office/drawing/2014/main" id="{91C411A9-53C3-68BB-0AB6-A54F28F1E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321"/>
                <a:ext cx="142" cy="199"/>
              </a:xfrm>
              <a:custGeom>
                <a:avLst/>
                <a:gdLst>
                  <a:gd name="T0" fmla="*/ 43 w 284"/>
                  <a:gd name="T1" fmla="*/ 155 h 399"/>
                  <a:gd name="T2" fmla="*/ 69 w 284"/>
                  <a:gd name="T3" fmla="*/ 134 h 399"/>
                  <a:gd name="T4" fmla="*/ 96 w 284"/>
                  <a:gd name="T5" fmla="*/ 128 h 399"/>
                  <a:gd name="T6" fmla="*/ 119 w 284"/>
                  <a:gd name="T7" fmla="*/ 142 h 399"/>
                  <a:gd name="T8" fmla="*/ 132 w 284"/>
                  <a:gd name="T9" fmla="*/ 119 h 399"/>
                  <a:gd name="T10" fmla="*/ 138 w 284"/>
                  <a:gd name="T11" fmla="*/ 98 h 399"/>
                  <a:gd name="T12" fmla="*/ 152 w 284"/>
                  <a:gd name="T13" fmla="*/ 83 h 399"/>
                  <a:gd name="T14" fmla="*/ 179 w 284"/>
                  <a:gd name="T15" fmla="*/ 76 h 399"/>
                  <a:gd name="T16" fmla="*/ 208 w 284"/>
                  <a:gd name="T17" fmla="*/ 83 h 399"/>
                  <a:gd name="T18" fmla="*/ 219 w 284"/>
                  <a:gd name="T19" fmla="*/ 66 h 399"/>
                  <a:gd name="T20" fmla="*/ 205 w 284"/>
                  <a:gd name="T21" fmla="*/ 52 h 399"/>
                  <a:gd name="T22" fmla="*/ 213 w 284"/>
                  <a:gd name="T23" fmla="*/ 31 h 399"/>
                  <a:gd name="T24" fmla="*/ 222 w 284"/>
                  <a:gd name="T25" fmla="*/ 5 h 399"/>
                  <a:gd name="T26" fmla="*/ 239 w 284"/>
                  <a:gd name="T27" fmla="*/ 26 h 399"/>
                  <a:gd name="T28" fmla="*/ 264 w 284"/>
                  <a:gd name="T29" fmla="*/ 34 h 399"/>
                  <a:gd name="T30" fmla="*/ 275 w 284"/>
                  <a:gd name="T31" fmla="*/ 43 h 399"/>
                  <a:gd name="T32" fmla="*/ 245 w 284"/>
                  <a:gd name="T33" fmla="*/ 38 h 399"/>
                  <a:gd name="T34" fmla="*/ 243 w 284"/>
                  <a:gd name="T35" fmla="*/ 49 h 399"/>
                  <a:gd name="T36" fmla="*/ 245 w 284"/>
                  <a:gd name="T37" fmla="*/ 73 h 399"/>
                  <a:gd name="T38" fmla="*/ 245 w 284"/>
                  <a:gd name="T39" fmla="*/ 98 h 399"/>
                  <a:gd name="T40" fmla="*/ 266 w 284"/>
                  <a:gd name="T41" fmla="*/ 101 h 399"/>
                  <a:gd name="T42" fmla="*/ 274 w 284"/>
                  <a:gd name="T43" fmla="*/ 111 h 399"/>
                  <a:gd name="T44" fmla="*/ 271 w 284"/>
                  <a:gd name="T45" fmla="*/ 131 h 399"/>
                  <a:gd name="T46" fmla="*/ 267 w 284"/>
                  <a:gd name="T47" fmla="*/ 155 h 399"/>
                  <a:gd name="T48" fmla="*/ 231 w 284"/>
                  <a:gd name="T49" fmla="*/ 178 h 399"/>
                  <a:gd name="T50" fmla="*/ 214 w 284"/>
                  <a:gd name="T51" fmla="*/ 175 h 399"/>
                  <a:gd name="T52" fmla="*/ 205 w 284"/>
                  <a:gd name="T53" fmla="*/ 201 h 399"/>
                  <a:gd name="T54" fmla="*/ 190 w 284"/>
                  <a:gd name="T55" fmla="*/ 219 h 399"/>
                  <a:gd name="T56" fmla="*/ 175 w 284"/>
                  <a:gd name="T57" fmla="*/ 221 h 399"/>
                  <a:gd name="T58" fmla="*/ 158 w 284"/>
                  <a:gd name="T59" fmla="*/ 198 h 399"/>
                  <a:gd name="T60" fmla="*/ 138 w 284"/>
                  <a:gd name="T61" fmla="*/ 216 h 399"/>
                  <a:gd name="T62" fmla="*/ 135 w 284"/>
                  <a:gd name="T63" fmla="*/ 244 h 399"/>
                  <a:gd name="T64" fmla="*/ 120 w 284"/>
                  <a:gd name="T65" fmla="*/ 257 h 399"/>
                  <a:gd name="T66" fmla="*/ 107 w 284"/>
                  <a:gd name="T67" fmla="*/ 274 h 399"/>
                  <a:gd name="T68" fmla="*/ 107 w 284"/>
                  <a:gd name="T69" fmla="*/ 307 h 399"/>
                  <a:gd name="T70" fmla="*/ 94 w 284"/>
                  <a:gd name="T71" fmla="*/ 330 h 399"/>
                  <a:gd name="T72" fmla="*/ 88 w 284"/>
                  <a:gd name="T73" fmla="*/ 344 h 399"/>
                  <a:gd name="T74" fmla="*/ 70 w 284"/>
                  <a:gd name="T75" fmla="*/ 390 h 399"/>
                  <a:gd name="T76" fmla="*/ 58 w 284"/>
                  <a:gd name="T77" fmla="*/ 391 h 399"/>
                  <a:gd name="T78" fmla="*/ 46 w 284"/>
                  <a:gd name="T79" fmla="*/ 373 h 399"/>
                  <a:gd name="T80" fmla="*/ 37 w 284"/>
                  <a:gd name="T81" fmla="*/ 335 h 399"/>
                  <a:gd name="T82" fmla="*/ 34 w 284"/>
                  <a:gd name="T83" fmla="*/ 314 h 399"/>
                  <a:gd name="T84" fmla="*/ 43 w 284"/>
                  <a:gd name="T85" fmla="*/ 304 h 399"/>
                  <a:gd name="T86" fmla="*/ 31 w 284"/>
                  <a:gd name="T87" fmla="*/ 285 h 399"/>
                  <a:gd name="T88" fmla="*/ 10 w 284"/>
                  <a:gd name="T89" fmla="*/ 265 h 399"/>
                  <a:gd name="T90" fmla="*/ 0 w 284"/>
                  <a:gd name="T91" fmla="*/ 241 h 399"/>
                  <a:gd name="T92" fmla="*/ 10 w 284"/>
                  <a:gd name="T93" fmla="*/ 221 h 399"/>
                  <a:gd name="T94" fmla="*/ 37 w 284"/>
                  <a:gd name="T95" fmla="*/ 204 h 399"/>
                  <a:gd name="T96" fmla="*/ 23 w 284"/>
                  <a:gd name="T97" fmla="*/ 190 h 399"/>
                  <a:gd name="T98" fmla="*/ 8 w 284"/>
                  <a:gd name="T99" fmla="*/ 180 h 399"/>
                  <a:gd name="T100" fmla="*/ 20 w 284"/>
                  <a:gd name="T101" fmla="*/ 162 h 399"/>
                  <a:gd name="T102" fmla="*/ 28 w 284"/>
                  <a:gd name="T103" fmla="*/ 145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4" h="399">
                    <a:moveTo>
                      <a:pt x="28" y="145"/>
                    </a:moveTo>
                    <a:lnTo>
                      <a:pt x="35" y="151"/>
                    </a:lnTo>
                    <a:lnTo>
                      <a:pt x="40" y="151"/>
                    </a:lnTo>
                    <a:lnTo>
                      <a:pt x="43" y="155"/>
                    </a:lnTo>
                    <a:lnTo>
                      <a:pt x="52" y="146"/>
                    </a:lnTo>
                    <a:lnTo>
                      <a:pt x="52" y="137"/>
                    </a:lnTo>
                    <a:lnTo>
                      <a:pt x="55" y="134"/>
                    </a:lnTo>
                    <a:lnTo>
                      <a:pt x="69" y="134"/>
                    </a:lnTo>
                    <a:lnTo>
                      <a:pt x="69" y="145"/>
                    </a:lnTo>
                    <a:lnTo>
                      <a:pt x="75" y="143"/>
                    </a:lnTo>
                    <a:lnTo>
                      <a:pt x="88" y="128"/>
                    </a:lnTo>
                    <a:lnTo>
                      <a:pt x="96" y="128"/>
                    </a:lnTo>
                    <a:lnTo>
                      <a:pt x="104" y="137"/>
                    </a:lnTo>
                    <a:lnTo>
                      <a:pt x="108" y="139"/>
                    </a:lnTo>
                    <a:lnTo>
                      <a:pt x="116" y="149"/>
                    </a:lnTo>
                    <a:lnTo>
                      <a:pt x="119" y="142"/>
                    </a:lnTo>
                    <a:lnTo>
                      <a:pt x="128" y="139"/>
                    </a:lnTo>
                    <a:lnTo>
                      <a:pt x="128" y="134"/>
                    </a:lnTo>
                    <a:lnTo>
                      <a:pt x="135" y="131"/>
                    </a:lnTo>
                    <a:lnTo>
                      <a:pt x="132" y="119"/>
                    </a:lnTo>
                    <a:lnTo>
                      <a:pt x="135" y="108"/>
                    </a:lnTo>
                    <a:lnTo>
                      <a:pt x="142" y="110"/>
                    </a:lnTo>
                    <a:lnTo>
                      <a:pt x="143" y="107"/>
                    </a:lnTo>
                    <a:lnTo>
                      <a:pt x="138" y="98"/>
                    </a:lnTo>
                    <a:lnTo>
                      <a:pt x="143" y="76"/>
                    </a:lnTo>
                    <a:lnTo>
                      <a:pt x="146" y="73"/>
                    </a:lnTo>
                    <a:lnTo>
                      <a:pt x="148" y="73"/>
                    </a:lnTo>
                    <a:lnTo>
                      <a:pt x="152" y="83"/>
                    </a:lnTo>
                    <a:lnTo>
                      <a:pt x="161" y="83"/>
                    </a:lnTo>
                    <a:lnTo>
                      <a:pt x="169" y="87"/>
                    </a:lnTo>
                    <a:lnTo>
                      <a:pt x="176" y="76"/>
                    </a:lnTo>
                    <a:lnTo>
                      <a:pt x="179" y="76"/>
                    </a:lnTo>
                    <a:lnTo>
                      <a:pt x="187" y="75"/>
                    </a:lnTo>
                    <a:lnTo>
                      <a:pt x="196" y="81"/>
                    </a:lnTo>
                    <a:lnTo>
                      <a:pt x="202" y="86"/>
                    </a:lnTo>
                    <a:lnTo>
                      <a:pt x="208" y="83"/>
                    </a:lnTo>
                    <a:lnTo>
                      <a:pt x="210" y="76"/>
                    </a:lnTo>
                    <a:lnTo>
                      <a:pt x="216" y="75"/>
                    </a:lnTo>
                    <a:lnTo>
                      <a:pt x="219" y="70"/>
                    </a:lnTo>
                    <a:lnTo>
                      <a:pt x="219" y="66"/>
                    </a:lnTo>
                    <a:lnTo>
                      <a:pt x="213" y="64"/>
                    </a:lnTo>
                    <a:lnTo>
                      <a:pt x="214" y="60"/>
                    </a:lnTo>
                    <a:lnTo>
                      <a:pt x="207" y="61"/>
                    </a:lnTo>
                    <a:lnTo>
                      <a:pt x="205" y="52"/>
                    </a:lnTo>
                    <a:lnTo>
                      <a:pt x="210" y="49"/>
                    </a:lnTo>
                    <a:lnTo>
                      <a:pt x="205" y="40"/>
                    </a:lnTo>
                    <a:lnTo>
                      <a:pt x="208" y="31"/>
                    </a:lnTo>
                    <a:lnTo>
                      <a:pt x="213" y="31"/>
                    </a:lnTo>
                    <a:lnTo>
                      <a:pt x="213" y="19"/>
                    </a:lnTo>
                    <a:lnTo>
                      <a:pt x="208" y="17"/>
                    </a:lnTo>
                    <a:lnTo>
                      <a:pt x="207" y="3"/>
                    </a:lnTo>
                    <a:lnTo>
                      <a:pt x="222" y="5"/>
                    </a:lnTo>
                    <a:lnTo>
                      <a:pt x="228" y="0"/>
                    </a:lnTo>
                    <a:lnTo>
                      <a:pt x="234" y="3"/>
                    </a:lnTo>
                    <a:lnTo>
                      <a:pt x="231" y="8"/>
                    </a:lnTo>
                    <a:lnTo>
                      <a:pt x="239" y="26"/>
                    </a:lnTo>
                    <a:lnTo>
                      <a:pt x="245" y="23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64" y="34"/>
                    </a:lnTo>
                    <a:lnTo>
                      <a:pt x="274" y="34"/>
                    </a:lnTo>
                    <a:lnTo>
                      <a:pt x="272" y="40"/>
                    </a:lnTo>
                    <a:lnTo>
                      <a:pt x="280" y="40"/>
                    </a:lnTo>
                    <a:lnTo>
                      <a:pt x="275" y="43"/>
                    </a:lnTo>
                    <a:lnTo>
                      <a:pt x="271" y="43"/>
                    </a:lnTo>
                    <a:lnTo>
                      <a:pt x="261" y="46"/>
                    </a:lnTo>
                    <a:lnTo>
                      <a:pt x="246" y="41"/>
                    </a:lnTo>
                    <a:lnTo>
                      <a:pt x="245" y="38"/>
                    </a:lnTo>
                    <a:lnTo>
                      <a:pt x="240" y="41"/>
                    </a:lnTo>
                    <a:lnTo>
                      <a:pt x="237" y="46"/>
                    </a:lnTo>
                    <a:lnTo>
                      <a:pt x="237" y="49"/>
                    </a:lnTo>
                    <a:lnTo>
                      <a:pt x="243" y="49"/>
                    </a:lnTo>
                    <a:lnTo>
                      <a:pt x="254" y="55"/>
                    </a:lnTo>
                    <a:lnTo>
                      <a:pt x="252" y="58"/>
                    </a:lnTo>
                    <a:lnTo>
                      <a:pt x="249" y="67"/>
                    </a:lnTo>
                    <a:lnTo>
                      <a:pt x="245" y="73"/>
                    </a:lnTo>
                    <a:lnTo>
                      <a:pt x="245" y="81"/>
                    </a:lnTo>
                    <a:lnTo>
                      <a:pt x="248" y="87"/>
                    </a:lnTo>
                    <a:lnTo>
                      <a:pt x="243" y="92"/>
                    </a:lnTo>
                    <a:lnTo>
                      <a:pt x="245" y="98"/>
                    </a:lnTo>
                    <a:lnTo>
                      <a:pt x="249" y="102"/>
                    </a:lnTo>
                    <a:lnTo>
                      <a:pt x="255" y="102"/>
                    </a:lnTo>
                    <a:lnTo>
                      <a:pt x="260" y="98"/>
                    </a:lnTo>
                    <a:lnTo>
                      <a:pt x="266" y="101"/>
                    </a:lnTo>
                    <a:lnTo>
                      <a:pt x="258" y="113"/>
                    </a:lnTo>
                    <a:lnTo>
                      <a:pt x="261" y="114"/>
                    </a:lnTo>
                    <a:lnTo>
                      <a:pt x="271" y="110"/>
                    </a:lnTo>
                    <a:lnTo>
                      <a:pt x="274" y="111"/>
                    </a:lnTo>
                    <a:lnTo>
                      <a:pt x="272" y="119"/>
                    </a:lnTo>
                    <a:lnTo>
                      <a:pt x="284" y="119"/>
                    </a:lnTo>
                    <a:lnTo>
                      <a:pt x="280" y="130"/>
                    </a:lnTo>
                    <a:lnTo>
                      <a:pt x="271" y="131"/>
                    </a:lnTo>
                    <a:lnTo>
                      <a:pt x="272" y="142"/>
                    </a:lnTo>
                    <a:lnTo>
                      <a:pt x="280" y="143"/>
                    </a:lnTo>
                    <a:lnTo>
                      <a:pt x="275" y="155"/>
                    </a:lnTo>
                    <a:lnTo>
                      <a:pt x="267" y="155"/>
                    </a:lnTo>
                    <a:lnTo>
                      <a:pt x="254" y="165"/>
                    </a:lnTo>
                    <a:lnTo>
                      <a:pt x="249" y="168"/>
                    </a:lnTo>
                    <a:lnTo>
                      <a:pt x="237" y="178"/>
                    </a:lnTo>
                    <a:lnTo>
                      <a:pt x="231" y="178"/>
                    </a:lnTo>
                    <a:lnTo>
                      <a:pt x="225" y="174"/>
                    </a:lnTo>
                    <a:lnTo>
                      <a:pt x="222" y="168"/>
                    </a:lnTo>
                    <a:lnTo>
                      <a:pt x="217" y="169"/>
                    </a:lnTo>
                    <a:lnTo>
                      <a:pt x="214" y="175"/>
                    </a:lnTo>
                    <a:lnTo>
                      <a:pt x="217" y="187"/>
                    </a:lnTo>
                    <a:lnTo>
                      <a:pt x="214" y="187"/>
                    </a:lnTo>
                    <a:lnTo>
                      <a:pt x="205" y="192"/>
                    </a:lnTo>
                    <a:lnTo>
                      <a:pt x="205" y="201"/>
                    </a:lnTo>
                    <a:lnTo>
                      <a:pt x="210" y="207"/>
                    </a:lnTo>
                    <a:lnTo>
                      <a:pt x="204" y="213"/>
                    </a:lnTo>
                    <a:lnTo>
                      <a:pt x="196" y="221"/>
                    </a:lnTo>
                    <a:lnTo>
                      <a:pt x="190" y="219"/>
                    </a:lnTo>
                    <a:lnTo>
                      <a:pt x="186" y="224"/>
                    </a:lnTo>
                    <a:lnTo>
                      <a:pt x="186" y="228"/>
                    </a:lnTo>
                    <a:lnTo>
                      <a:pt x="179" y="227"/>
                    </a:lnTo>
                    <a:lnTo>
                      <a:pt x="175" y="221"/>
                    </a:lnTo>
                    <a:lnTo>
                      <a:pt x="172" y="219"/>
                    </a:lnTo>
                    <a:lnTo>
                      <a:pt x="167" y="212"/>
                    </a:lnTo>
                    <a:lnTo>
                      <a:pt x="164" y="207"/>
                    </a:lnTo>
                    <a:lnTo>
                      <a:pt x="158" y="198"/>
                    </a:lnTo>
                    <a:lnTo>
                      <a:pt x="149" y="196"/>
                    </a:lnTo>
                    <a:lnTo>
                      <a:pt x="146" y="204"/>
                    </a:lnTo>
                    <a:lnTo>
                      <a:pt x="137" y="212"/>
                    </a:lnTo>
                    <a:lnTo>
                      <a:pt x="138" y="216"/>
                    </a:lnTo>
                    <a:lnTo>
                      <a:pt x="137" y="219"/>
                    </a:lnTo>
                    <a:lnTo>
                      <a:pt x="137" y="225"/>
                    </a:lnTo>
                    <a:lnTo>
                      <a:pt x="131" y="234"/>
                    </a:lnTo>
                    <a:lnTo>
                      <a:pt x="135" y="244"/>
                    </a:lnTo>
                    <a:lnTo>
                      <a:pt x="134" y="251"/>
                    </a:lnTo>
                    <a:lnTo>
                      <a:pt x="125" y="251"/>
                    </a:lnTo>
                    <a:lnTo>
                      <a:pt x="119" y="248"/>
                    </a:lnTo>
                    <a:lnTo>
                      <a:pt x="120" y="257"/>
                    </a:lnTo>
                    <a:lnTo>
                      <a:pt x="122" y="259"/>
                    </a:lnTo>
                    <a:lnTo>
                      <a:pt x="114" y="262"/>
                    </a:lnTo>
                    <a:lnTo>
                      <a:pt x="110" y="271"/>
                    </a:lnTo>
                    <a:lnTo>
                      <a:pt x="107" y="274"/>
                    </a:lnTo>
                    <a:lnTo>
                      <a:pt x="105" y="280"/>
                    </a:lnTo>
                    <a:lnTo>
                      <a:pt x="107" y="292"/>
                    </a:lnTo>
                    <a:lnTo>
                      <a:pt x="104" y="300"/>
                    </a:lnTo>
                    <a:lnTo>
                      <a:pt x="107" y="307"/>
                    </a:lnTo>
                    <a:lnTo>
                      <a:pt x="102" y="310"/>
                    </a:lnTo>
                    <a:lnTo>
                      <a:pt x="101" y="310"/>
                    </a:lnTo>
                    <a:lnTo>
                      <a:pt x="96" y="320"/>
                    </a:lnTo>
                    <a:lnTo>
                      <a:pt x="94" y="330"/>
                    </a:lnTo>
                    <a:lnTo>
                      <a:pt x="99" y="333"/>
                    </a:lnTo>
                    <a:lnTo>
                      <a:pt x="101" y="344"/>
                    </a:lnTo>
                    <a:lnTo>
                      <a:pt x="94" y="342"/>
                    </a:lnTo>
                    <a:lnTo>
                      <a:pt x="88" y="344"/>
                    </a:lnTo>
                    <a:lnTo>
                      <a:pt x="87" y="353"/>
                    </a:lnTo>
                    <a:lnTo>
                      <a:pt x="81" y="367"/>
                    </a:lnTo>
                    <a:lnTo>
                      <a:pt x="79" y="376"/>
                    </a:lnTo>
                    <a:lnTo>
                      <a:pt x="70" y="390"/>
                    </a:lnTo>
                    <a:lnTo>
                      <a:pt x="72" y="394"/>
                    </a:lnTo>
                    <a:lnTo>
                      <a:pt x="69" y="399"/>
                    </a:lnTo>
                    <a:lnTo>
                      <a:pt x="63" y="396"/>
                    </a:lnTo>
                    <a:lnTo>
                      <a:pt x="58" y="391"/>
                    </a:lnTo>
                    <a:lnTo>
                      <a:pt x="55" y="386"/>
                    </a:lnTo>
                    <a:lnTo>
                      <a:pt x="54" y="380"/>
                    </a:lnTo>
                    <a:lnTo>
                      <a:pt x="49" y="374"/>
                    </a:lnTo>
                    <a:lnTo>
                      <a:pt x="46" y="373"/>
                    </a:lnTo>
                    <a:lnTo>
                      <a:pt x="47" y="367"/>
                    </a:lnTo>
                    <a:lnTo>
                      <a:pt x="43" y="358"/>
                    </a:lnTo>
                    <a:lnTo>
                      <a:pt x="43" y="353"/>
                    </a:lnTo>
                    <a:lnTo>
                      <a:pt x="37" y="335"/>
                    </a:lnTo>
                    <a:lnTo>
                      <a:pt x="41" y="326"/>
                    </a:lnTo>
                    <a:lnTo>
                      <a:pt x="43" y="317"/>
                    </a:lnTo>
                    <a:lnTo>
                      <a:pt x="38" y="310"/>
                    </a:lnTo>
                    <a:lnTo>
                      <a:pt x="34" y="314"/>
                    </a:lnTo>
                    <a:lnTo>
                      <a:pt x="31" y="307"/>
                    </a:lnTo>
                    <a:lnTo>
                      <a:pt x="34" y="303"/>
                    </a:lnTo>
                    <a:lnTo>
                      <a:pt x="40" y="307"/>
                    </a:lnTo>
                    <a:lnTo>
                      <a:pt x="43" y="304"/>
                    </a:lnTo>
                    <a:lnTo>
                      <a:pt x="44" y="298"/>
                    </a:lnTo>
                    <a:lnTo>
                      <a:pt x="43" y="292"/>
                    </a:lnTo>
                    <a:lnTo>
                      <a:pt x="34" y="282"/>
                    </a:lnTo>
                    <a:lnTo>
                      <a:pt x="31" y="285"/>
                    </a:lnTo>
                    <a:lnTo>
                      <a:pt x="26" y="291"/>
                    </a:lnTo>
                    <a:lnTo>
                      <a:pt x="20" y="289"/>
                    </a:lnTo>
                    <a:lnTo>
                      <a:pt x="13" y="274"/>
                    </a:lnTo>
                    <a:lnTo>
                      <a:pt x="10" y="265"/>
                    </a:lnTo>
                    <a:lnTo>
                      <a:pt x="8" y="263"/>
                    </a:lnTo>
                    <a:lnTo>
                      <a:pt x="6" y="254"/>
                    </a:lnTo>
                    <a:lnTo>
                      <a:pt x="2" y="250"/>
                    </a:lnTo>
                    <a:lnTo>
                      <a:pt x="0" y="241"/>
                    </a:lnTo>
                    <a:lnTo>
                      <a:pt x="0" y="227"/>
                    </a:lnTo>
                    <a:lnTo>
                      <a:pt x="2" y="225"/>
                    </a:lnTo>
                    <a:lnTo>
                      <a:pt x="0" y="219"/>
                    </a:lnTo>
                    <a:lnTo>
                      <a:pt x="10" y="221"/>
                    </a:lnTo>
                    <a:lnTo>
                      <a:pt x="14" y="225"/>
                    </a:lnTo>
                    <a:lnTo>
                      <a:pt x="19" y="225"/>
                    </a:lnTo>
                    <a:lnTo>
                      <a:pt x="34" y="210"/>
                    </a:lnTo>
                    <a:lnTo>
                      <a:pt x="37" y="204"/>
                    </a:lnTo>
                    <a:lnTo>
                      <a:pt x="25" y="207"/>
                    </a:lnTo>
                    <a:lnTo>
                      <a:pt x="20" y="204"/>
                    </a:lnTo>
                    <a:lnTo>
                      <a:pt x="26" y="195"/>
                    </a:lnTo>
                    <a:lnTo>
                      <a:pt x="23" y="190"/>
                    </a:lnTo>
                    <a:lnTo>
                      <a:pt x="20" y="189"/>
                    </a:lnTo>
                    <a:lnTo>
                      <a:pt x="17" y="184"/>
                    </a:lnTo>
                    <a:lnTo>
                      <a:pt x="10" y="183"/>
                    </a:lnTo>
                    <a:lnTo>
                      <a:pt x="8" y="180"/>
                    </a:lnTo>
                    <a:lnTo>
                      <a:pt x="11" y="177"/>
                    </a:lnTo>
                    <a:lnTo>
                      <a:pt x="19" y="172"/>
                    </a:lnTo>
                    <a:lnTo>
                      <a:pt x="23" y="168"/>
                    </a:lnTo>
                    <a:lnTo>
                      <a:pt x="20" y="162"/>
                    </a:lnTo>
                    <a:lnTo>
                      <a:pt x="25" y="160"/>
                    </a:lnTo>
                    <a:lnTo>
                      <a:pt x="26" y="155"/>
                    </a:lnTo>
                    <a:lnTo>
                      <a:pt x="23" y="148"/>
                    </a:lnTo>
                    <a:lnTo>
                      <a:pt x="28" y="1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2" name="Freeform 1435">
                <a:extLst>
                  <a:ext uri="{FF2B5EF4-FFF2-40B4-BE49-F238E27FC236}">
                    <a16:creationId xmlns:a16="http://schemas.microsoft.com/office/drawing/2014/main" id="{16414FA4-9F27-111A-FFEE-510E79FB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321"/>
                <a:ext cx="142" cy="199"/>
              </a:xfrm>
              <a:custGeom>
                <a:avLst/>
                <a:gdLst>
                  <a:gd name="T0" fmla="*/ 43 w 284"/>
                  <a:gd name="T1" fmla="*/ 155 h 399"/>
                  <a:gd name="T2" fmla="*/ 69 w 284"/>
                  <a:gd name="T3" fmla="*/ 134 h 399"/>
                  <a:gd name="T4" fmla="*/ 96 w 284"/>
                  <a:gd name="T5" fmla="*/ 128 h 399"/>
                  <a:gd name="T6" fmla="*/ 119 w 284"/>
                  <a:gd name="T7" fmla="*/ 142 h 399"/>
                  <a:gd name="T8" fmla="*/ 132 w 284"/>
                  <a:gd name="T9" fmla="*/ 119 h 399"/>
                  <a:gd name="T10" fmla="*/ 138 w 284"/>
                  <a:gd name="T11" fmla="*/ 98 h 399"/>
                  <a:gd name="T12" fmla="*/ 152 w 284"/>
                  <a:gd name="T13" fmla="*/ 83 h 399"/>
                  <a:gd name="T14" fmla="*/ 179 w 284"/>
                  <a:gd name="T15" fmla="*/ 76 h 399"/>
                  <a:gd name="T16" fmla="*/ 208 w 284"/>
                  <a:gd name="T17" fmla="*/ 83 h 399"/>
                  <a:gd name="T18" fmla="*/ 219 w 284"/>
                  <a:gd name="T19" fmla="*/ 66 h 399"/>
                  <a:gd name="T20" fmla="*/ 205 w 284"/>
                  <a:gd name="T21" fmla="*/ 52 h 399"/>
                  <a:gd name="T22" fmla="*/ 213 w 284"/>
                  <a:gd name="T23" fmla="*/ 31 h 399"/>
                  <a:gd name="T24" fmla="*/ 222 w 284"/>
                  <a:gd name="T25" fmla="*/ 5 h 399"/>
                  <a:gd name="T26" fmla="*/ 239 w 284"/>
                  <a:gd name="T27" fmla="*/ 26 h 399"/>
                  <a:gd name="T28" fmla="*/ 264 w 284"/>
                  <a:gd name="T29" fmla="*/ 34 h 399"/>
                  <a:gd name="T30" fmla="*/ 275 w 284"/>
                  <a:gd name="T31" fmla="*/ 43 h 399"/>
                  <a:gd name="T32" fmla="*/ 245 w 284"/>
                  <a:gd name="T33" fmla="*/ 38 h 399"/>
                  <a:gd name="T34" fmla="*/ 243 w 284"/>
                  <a:gd name="T35" fmla="*/ 49 h 399"/>
                  <a:gd name="T36" fmla="*/ 245 w 284"/>
                  <a:gd name="T37" fmla="*/ 73 h 399"/>
                  <a:gd name="T38" fmla="*/ 245 w 284"/>
                  <a:gd name="T39" fmla="*/ 98 h 399"/>
                  <a:gd name="T40" fmla="*/ 266 w 284"/>
                  <a:gd name="T41" fmla="*/ 101 h 399"/>
                  <a:gd name="T42" fmla="*/ 274 w 284"/>
                  <a:gd name="T43" fmla="*/ 111 h 399"/>
                  <a:gd name="T44" fmla="*/ 271 w 284"/>
                  <a:gd name="T45" fmla="*/ 131 h 399"/>
                  <a:gd name="T46" fmla="*/ 267 w 284"/>
                  <a:gd name="T47" fmla="*/ 155 h 399"/>
                  <a:gd name="T48" fmla="*/ 231 w 284"/>
                  <a:gd name="T49" fmla="*/ 178 h 399"/>
                  <a:gd name="T50" fmla="*/ 214 w 284"/>
                  <a:gd name="T51" fmla="*/ 175 h 399"/>
                  <a:gd name="T52" fmla="*/ 205 w 284"/>
                  <a:gd name="T53" fmla="*/ 201 h 399"/>
                  <a:gd name="T54" fmla="*/ 190 w 284"/>
                  <a:gd name="T55" fmla="*/ 219 h 399"/>
                  <a:gd name="T56" fmla="*/ 175 w 284"/>
                  <a:gd name="T57" fmla="*/ 221 h 399"/>
                  <a:gd name="T58" fmla="*/ 158 w 284"/>
                  <a:gd name="T59" fmla="*/ 198 h 399"/>
                  <a:gd name="T60" fmla="*/ 138 w 284"/>
                  <a:gd name="T61" fmla="*/ 216 h 399"/>
                  <a:gd name="T62" fmla="*/ 135 w 284"/>
                  <a:gd name="T63" fmla="*/ 244 h 399"/>
                  <a:gd name="T64" fmla="*/ 120 w 284"/>
                  <a:gd name="T65" fmla="*/ 257 h 399"/>
                  <a:gd name="T66" fmla="*/ 107 w 284"/>
                  <a:gd name="T67" fmla="*/ 274 h 399"/>
                  <a:gd name="T68" fmla="*/ 107 w 284"/>
                  <a:gd name="T69" fmla="*/ 307 h 399"/>
                  <a:gd name="T70" fmla="*/ 94 w 284"/>
                  <a:gd name="T71" fmla="*/ 330 h 399"/>
                  <a:gd name="T72" fmla="*/ 88 w 284"/>
                  <a:gd name="T73" fmla="*/ 344 h 399"/>
                  <a:gd name="T74" fmla="*/ 70 w 284"/>
                  <a:gd name="T75" fmla="*/ 390 h 399"/>
                  <a:gd name="T76" fmla="*/ 58 w 284"/>
                  <a:gd name="T77" fmla="*/ 391 h 399"/>
                  <a:gd name="T78" fmla="*/ 46 w 284"/>
                  <a:gd name="T79" fmla="*/ 373 h 399"/>
                  <a:gd name="T80" fmla="*/ 37 w 284"/>
                  <a:gd name="T81" fmla="*/ 335 h 399"/>
                  <a:gd name="T82" fmla="*/ 34 w 284"/>
                  <a:gd name="T83" fmla="*/ 314 h 399"/>
                  <a:gd name="T84" fmla="*/ 43 w 284"/>
                  <a:gd name="T85" fmla="*/ 304 h 399"/>
                  <a:gd name="T86" fmla="*/ 31 w 284"/>
                  <a:gd name="T87" fmla="*/ 285 h 399"/>
                  <a:gd name="T88" fmla="*/ 10 w 284"/>
                  <a:gd name="T89" fmla="*/ 265 h 399"/>
                  <a:gd name="T90" fmla="*/ 0 w 284"/>
                  <a:gd name="T91" fmla="*/ 241 h 399"/>
                  <a:gd name="T92" fmla="*/ 10 w 284"/>
                  <a:gd name="T93" fmla="*/ 221 h 399"/>
                  <a:gd name="T94" fmla="*/ 37 w 284"/>
                  <a:gd name="T95" fmla="*/ 204 h 399"/>
                  <a:gd name="T96" fmla="*/ 23 w 284"/>
                  <a:gd name="T97" fmla="*/ 190 h 399"/>
                  <a:gd name="T98" fmla="*/ 8 w 284"/>
                  <a:gd name="T99" fmla="*/ 180 h 399"/>
                  <a:gd name="T100" fmla="*/ 20 w 284"/>
                  <a:gd name="T101" fmla="*/ 162 h 399"/>
                  <a:gd name="T102" fmla="*/ 28 w 284"/>
                  <a:gd name="T103" fmla="*/ 145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4" h="399">
                    <a:moveTo>
                      <a:pt x="28" y="145"/>
                    </a:moveTo>
                    <a:lnTo>
                      <a:pt x="35" y="151"/>
                    </a:lnTo>
                    <a:lnTo>
                      <a:pt x="40" y="151"/>
                    </a:lnTo>
                    <a:lnTo>
                      <a:pt x="43" y="155"/>
                    </a:lnTo>
                    <a:lnTo>
                      <a:pt x="52" y="146"/>
                    </a:lnTo>
                    <a:lnTo>
                      <a:pt x="52" y="137"/>
                    </a:lnTo>
                    <a:lnTo>
                      <a:pt x="55" y="134"/>
                    </a:lnTo>
                    <a:lnTo>
                      <a:pt x="69" y="134"/>
                    </a:lnTo>
                    <a:lnTo>
                      <a:pt x="69" y="145"/>
                    </a:lnTo>
                    <a:lnTo>
                      <a:pt x="75" y="143"/>
                    </a:lnTo>
                    <a:lnTo>
                      <a:pt x="88" y="128"/>
                    </a:lnTo>
                    <a:lnTo>
                      <a:pt x="96" y="128"/>
                    </a:lnTo>
                    <a:lnTo>
                      <a:pt x="104" y="137"/>
                    </a:lnTo>
                    <a:lnTo>
                      <a:pt x="108" y="139"/>
                    </a:lnTo>
                    <a:lnTo>
                      <a:pt x="116" y="149"/>
                    </a:lnTo>
                    <a:lnTo>
                      <a:pt x="119" y="142"/>
                    </a:lnTo>
                    <a:lnTo>
                      <a:pt x="128" y="139"/>
                    </a:lnTo>
                    <a:lnTo>
                      <a:pt x="128" y="134"/>
                    </a:lnTo>
                    <a:lnTo>
                      <a:pt x="135" y="131"/>
                    </a:lnTo>
                    <a:lnTo>
                      <a:pt x="132" y="119"/>
                    </a:lnTo>
                    <a:lnTo>
                      <a:pt x="135" y="108"/>
                    </a:lnTo>
                    <a:lnTo>
                      <a:pt x="142" y="110"/>
                    </a:lnTo>
                    <a:lnTo>
                      <a:pt x="143" y="107"/>
                    </a:lnTo>
                    <a:lnTo>
                      <a:pt x="138" y="98"/>
                    </a:lnTo>
                    <a:lnTo>
                      <a:pt x="143" y="76"/>
                    </a:lnTo>
                    <a:lnTo>
                      <a:pt x="146" y="73"/>
                    </a:lnTo>
                    <a:lnTo>
                      <a:pt x="148" y="73"/>
                    </a:lnTo>
                    <a:lnTo>
                      <a:pt x="152" y="83"/>
                    </a:lnTo>
                    <a:lnTo>
                      <a:pt x="161" y="83"/>
                    </a:lnTo>
                    <a:lnTo>
                      <a:pt x="169" y="87"/>
                    </a:lnTo>
                    <a:lnTo>
                      <a:pt x="176" y="76"/>
                    </a:lnTo>
                    <a:lnTo>
                      <a:pt x="179" y="76"/>
                    </a:lnTo>
                    <a:lnTo>
                      <a:pt x="187" y="75"/>
                    </a:lnTo>
                    <a:lnTo>
                      <a:pt x="196" y="81"/>
                    </a:lnTo>
                    <a:lnTo>
                      <a:pt x="202" y="86"/>
                    </a:lnTo>
                    <a:lnTo>
                      <a:pt x="208" y="83"/>
                    </a:lnTo>
                    <a:lnTo>
                      <a:pt x="210" y="76"/>
                    </a:lnTo>
                    <a:lnTo>
                      <a:pt x="216" y="75"/>
                    </a:lnTo>
                    <a:lnTo>
                      <a:pt x="219" y="70"/>
                    </a:lnTo>
                    <a:lnTo>
                      <a:pt x="219" y="66"/>
                    </a:lnTo>
                    <a:lnTo>
                      <a:pt x="213" y="64"/>
                    </a:lnTo>
                    <a:lnTo>
                      <a:pt x="214" y="60"/>
                    </a:lnTo>
                    <a:lnTo>
                      <a:pt x="207" y="61"/>
                    </a:lnTo>
                    <a:lnTo>
                      <a:pt x="205" y="52"/>
                    </a:lnTo>
                    <a:lnTo>
                      <a:pt x="210" y="49"/>
                    </a:lnTo>
                    <a:lnTo>
                      <a:pt x="205" y="40"/>
                    </a:lnTo>
                    <a:lnTo>
                      <a:pt x="208" y="31"/>
                    </a:lnTo>
                    <a:lnTo>
                      <a:pt x="213" y="31"/>
                    </a:lnTo>
                    <a:lnTo>
                      <a:pt x="213" y="19"/>
                    </a:lnTo>
                    <a:lnTo>
                      <a:pt x="208" y="17"/>
                    </a:lnTo>
                    <a:lnTo>
                      <a:pt x="207" y="3"/>
                    </a:lnTo>
                    <a:lnTo>
                      <a:pt x="222" y="5"/>
                    </a:lnTo>
                    <a:lnTo>
                      <a:pt x="228" y="0"/>
                    </a:lnTo>
                    <a:lnTo>
                      <a:pt x="234" y="3"/>
                    </a:lnTo>
                    <a:lnTo>
                      <a:pt x="231" y="8"/>
                    </a:lnTo>
                    <a:lnTo>
                      <a:pt x="239" y="26"/>
                    </a:lnTo>
                    <a:lnTo>
                      <a:pt x="245" y="23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64" y="34"/>
                    </a:lnTo>
                    <a:lnTo>
                      <a:pt x="274" y="34"/>
                    </a:lnTo>
                    <a:lnTo>
                      <a:pt x="272" y="40"/>
                    </a:lnTo>
                    <a:lnTo>
                      <a:pt x="280" y="40"/>
                    </a:lnTo>
                    <a:lnTo>
                      <a:pt x="275" y="43"/>
                    </a:lnTo>
                    <a:lnTo>
                      <a:pt x="271" y="43"/>
                    </a:lnTo>
                    <a:lnTo>
                      <a:pt x="261" y="46"/>
                    </a:lnTo>
                    <a:lnTo>
                      <a:pt x="246" y="41"/>
                    </a:lnTo>
                    <a:lnTo>
                      <a:pt x="245" y="38"/>
                    </a:lnTo>
                    <a:lnTo>
                      <a:pt x="240" y="41"/>
                    </a:lnTo>
                    <a:lnTo>
                      <a:pt x="237" y="46"/>
                    </a:lnTo>
                    <a:lnTo>
                      <a:pt x="237" y="49"/>
                    </a:lnTo>
                    <a:lnTo>
                      <a:pt x="243" y="49"/>
                    </a:lnTo>
                    <a:lnTo>
                      <a:pt x="254" y="55"/>
                    </a:lnTo>
                    <a:lnTo>
                      <a:pt x="252" y="58"/>
                    </a:lnTo>
                    <a:lnTo>
                      <a:pt x="249" y="67"/>
                    </a:lnTo>
                    <a:lnTo>
                      <a:pt x="245" y="73"/>
                    </a:lnTo>
                    <a:lnTo>
                      <a:pt x="245" y="81"/>
                    </a:lnTo>
                    <a:lnTo>
                      <a:pt x="248" y="87"/>
                    </a:lnTo>
                    <a:lnTo>
                      <a:pt x="243" y="92"/>
                    </a:lnTo>
                    <a:lnTo>
                      <a:pt x="245" y="98"/>
                    </a:lnTo>
                    <a:lnTo>
                      <a:pt x="249" y="102"/>
                    </a:lnTo>
                    <a:lnTo>
                      <a:pt x="255" y="102"/>
                    </a:lnTo>
                    <a:lnTo>
                      <a:pt x="260" y="98"/>
                    </a:lnTo>
                    <a:lnTo>
                      <a:pt x="266" y="101"/>
                    </a:lnTo>
                    <a:lnTo>
                      <a:pt x="258" y="113"/>
                    </a:lnTo>
                    <a:lnTo>
                      <a:pt x="261" y="114"/>
                    </a:lnTo>
                    <a:lnTo>
                      <a:pt x="271" y="110"/>
                    </a:lnTo>
                    <a:lnTo>
                      <a:pt x="274" y="111"/>
                    </a:lnTo>
                    <a:lnTo>
                      <a:pt x="272" y="119"/>
                    </a:lnTo>
                    <a:lnTo>
                      <a:pt x="284" y="119"/>
                    </a:lnTo>
                    <a:lnTo>
                      <a:pt x="280" y="130"/>
                    </a:lnTo>
                    <a:lnTo>
                      <a:pt x="271" y="131"/>
                    </a:lnTo>
                    <a:lnTo>
                      <a:pt x="272" y="142"/>
                    </a:lnTo>
                    <a:lnTo>
                      <a:pt x="280" y="143"/>
                    </a:lnTo>
                    <a:lnTo>
                      <a:pt x="275" y="155"/>
                    </a:lnTo>
                    <a:lnTo>
                      <a:pt x="267" y="155"/>
                    </a:lnTo>
                    <a:lnTo>
                      <a:pt x="254" y="165"/>
                    </a:lnTo>
                    <a:lnTo>
                      <a:pt x="249" y="168"/>
                    </a:lnTo>
                    <a:lnTo>
                      <a:pt x="237" y="178"/>
                    </a:lnTo>
                    <a:lnTo>
                      <a:pt x="231" y="178"/>
                    </a:lnTo>
                    <a:lnTo>
                      <a:pt x="225" y="174"/>
                    </a:lnTo>
                    <a:lnTo>
                      <a:pt x="222" y="168"/>
                    </a:lnTo>
                    <a:lnTo>
                      <a:pt x="217" y="169"/>
                    </a:lnTo>
                    <a:lnTo>
                      <a:pt x="214" y="175"/>
                    </a:lnTo>
                    <a:lnTo>
                      <a:pt x="217" y="187"/>
                    </a:lnTo>
                    <a:lnTo>
                      <a:pt x="214" y="187"/>
                    </a:lnTo>
                    <a:lnTo>
                      <a:pt x="205" y="192"/>
                    </a:lnTo>
                    <a:lnTo>
                      <a:pt x="205" y="201"/>
                    </a:lnTo>
                    <a:lnTo>
                      <a:pt x="210" y="207"/>
                    </a:lnTo>
                    <a:lnTo>
                      <a:pt x="204" y="213"/>
                    </a:lnTo>
                    <a:lnTo>
                      <a:pt x="196" y="221"/>
                    </a:lnTo>
                    <a:lnTo>
                      <a:pt x="190" y="219"/>
                    </a:lnTo>
                    <a:lnTo>
                      <a:pt x="186" y="224"/>
                    </a:lnTo>
                    <a:lnTo>
                      <a:pt x="186" y="228"/>
                    </a:lnTo>
                    <a:lnTo>
                      <a:pt x="179" y="227"/>
                    </a:lnTo>
                    <a:lnTo>
                      <a:pt x="175" y="221"/>
                    </a:lnTo>
                    <a:lnTo>
                      <a:pt x="172" y="219"/>
                    </a:lnTo>
                    <a:lnTo>
                      <a:pt x="167" y="212"/>
                    </a:lnTo>
                    <a:lnTo>
                      <a:pt x="164" y="207"/>
                    </a:lnTo>
                    <a:lnTo>
                      <a:pt x="158" y="198"/>
                    </a:lnTo>
                    <a:lnTo>
                      <a:pt x="149" y="196"/>
                    </a:lnTo>
                    <a:lnTo>
                      <a:pt x="146" y="204"/>
                    </a:lnTo>
                    <a:lnTo>
                      <a:pt x="137" y="212"/>
                    </a:lnTo>
                    <a:lnTo>
                      <a:pt x="138" y="216"/>
                    </a:lnTo>
                    <a:lnTo>
                      <a:pt x="137" y="219"/>
                    </a:lnTo>
                    <a:lnTo>
                      <a:pt x="137" y="225"/>
                    </a:lnTo>
                    <a:lnTo>
                      <a:pt x="131" y="234"/>
                    </a:lnTo>
                    <a:lnTo>
                      <a:pt x="135" y="244"/>
                    </a:lnTo>
                    <a:lnTo>
                      <a:pt x="134" y="251"/>
                    </a:lnTo>
                    <a:lnTo>
                      <a:pt x="125" y="251"/>
                    </a:lnTo>
                    <a:lnTo>
                      <a:pt x="119" y="248"/>
                    </a:lnTo>
                    <a:lnTo>
                      <a:pt x="120" y="257"/>
                    </a:lnTo>
                    <a:lnTo>
                      <a:pt x="122" y="259"/>
                    </a:lnTo>
                    <a:lnTo>
                      <a:pt x="114" y="262"/>
                    </a:lnTo>
                    <a:lnTo>
                      <a:pt x="110" y="271"/>
                    </a:lnTo>
                    <a:lnTo>
                      <a:pt x="107" y="274"/>
                    </a:lnTo>
                    <a:lnTo>
                      <a:pt x="105" y="280"/>
                    </a:lnTo>
                    <a:lnTo>
                      <a:pt x="107" y="292"/>
                    </a:lnTo>
                    <a:lnTo>
                      <a:pt x="104" y="300"/>
                    </a:lnTo>
                    <a:lnTo>
                      <a:pt x="107" y="307"/>
                    </a:lnTo>
                    <a:lnTo>
                      <a:pt x="102" y="310"/>
                    </a:lnTo>
                    <a:lnTo>
                      <a:pt x="101" y="310"/>
                    </a:lnTo>
                    <a:lnTo>
                      <a:pt x="96" y="320"/>
                    </a:lnTo>
                    <a:lnTo>
                      <a:pt x="94" y="330"/>
                    </a:lnTo>
                    <a:lnTo>
                      <a:pt x="99" y="333"/>
                    </a:lnTo>
                    <a:lnTo>
                      <a:pt x="101" y="344"/>
                    </a:lnTo>
                    <a:lnTo>
                      <a:pt x="94" y="342"/>
                    </a:lnTo>
                    <a:lnTo>
                      <a:pt x="88" y="344"/>
                    </a:lnTo>
                    <a:lnTo>
                      <a:pt x="87" y="353"/>
                    </a:lnTo>
                    <a:lnTo>
                      <a:pt x="81" y="367"/>
                    </a:lnTo>
                    <a:lnTo>
                      <a:pt x="79" y="376"/>
                    </a:lnTo>
                    <a:lnTo>
                      <a:pt x="70" y="390"/>
                    </a:lnTo>
                    <a:lnTo>
                      <a:pt x="72" y="394"/>
                    </a:lnTo>
                    <a:lnTo>
                      <a:pt x="69" y="399"/>
                    </a:lnTo>
                    <a:lnTo>
                      <a:pt x="63" y="396"/>
                    </a:lnTo>
                    <a:lnTo>
                      <a:pt x="58" y="391"/>
                    </a:lnTo>
                    <a:lnTo>
                      <a:pt x="55" y="386"/>
                    </a:lnTo>
                    <a:lnTo>
                      <a:pt x="54" y="380"/>
                    </a:lnTo>
                    <a:lnTo>
                      <a:pt x="49" y="374"/>
                    </a:lnTo>
                    <a:lnTo>
                      <a:pt x="46" y="373"/>
                    </a:lnTo>
                    <a:lnTo>
                      <a:pt x="47" y="367"/>
                    </a:lnTo>
                    <a:lnTo>
                      <a:pt x="43" y="358"/>
                    </a:lnTo>
                    <a:lnTo>
                      <a:pt x="43" y="353"/>
                    </a:lnTo>
                    <a:lnTo>
                      <a:pt x="37" y="335"/>
                    </a:lnTo>
                    <a:lnTo>
                      <a:pt x="41" y="326"/>
                    </a:lnTo>
                    <a:lnTo>
                      <a:pt x="43" y="317"/>
                    </a:lnTo>
                    <a:lnTo>
                      <a:pt x="38" y="310"/>
                    </a:lnTo>
                    <a:lnTo>
                      <a:pt x="34" y="314"/>
                    </a:lnTo>
                    <a:lnTo>
                      <a:pt x="31" y="307"/>
                    </a:lnTo>
                    <a:lnTo>
                      <a:pt x="34" y="303"/>
                    </a:lnTo>
                    <a:lnTo>
                      <a:pt x="40" y="307"/>
                    </a:lnTo>
                    <a:lnTo>
                      <a:pt x="43" y="304"/>
                    </a:lnTo>
                    <a:lnTo>
                      <a:pt x="44" y="298"/>
                    </a:lnTo>
                    <a:lnTo>
                      <a:pt x="43" y="292"/>
                    </a:lnTo>
                    <a:lnTo>
                      <a:pt x="34" y="282"/>
                    </a:lnTo>
                    <a:lnTo>
                      <a:pt x="31" y="285"/>
                    </a:lnTo>
                    <a:lnTo>
                      <a:pt x="26" y="291"/>
                    </a:lnTo>
                    <a:lnTo>
                      <a:pt x="20" y="289"/>
                    </a:lnTo>
                    <a:lnTo>
                      <a:pt x="13" y="274"/>
                    </a:lnTo>
                    <a:lnTo>
                      <a:pt x="10" y="265"/>
                    </a:lnTo>
                    <a:lnTo>
                      <a:pt x="8" y="263"/>
                    </a:lnTo>
                    <a:lnTo>
                      <a:pt x="6" y="254"/>
                    </a:lnTo>
                    <a:lnTo>
                      <a:pt x="2" y="250"/>
                    </a:lnTo>
                    <a:lnTo>
                      <a:pt x="0" y="241"/>
                    </a:lnTo>
                    <a:lnTo>
                      <a:pt x="0" y="227"/>
                    </a:lnTo>
                    <a:lnTo>
                      <a:pt x="2" y="225"/>
                    </a:lnTo>
                    <a:lnTo>
                      <a:pt x="0" y="219"/>
                    </a:lnTo>
                    <a:lnTo>
                      <a:pt x="10" y="221"/>
                    </a:lnTo>
                    <a:lnTo>
                      <a:pt x="14" y="225"/>
                    </a:lnTo>
                    <a:lnTo>
                      <a:pt x="19" y="225"/>
                    </a:lnTo>
                    <a:lnTo>
                      <a:pt x="34" y="210"/>
                    </a:lnTo>
                    <a:lnTo>
                      <a:pt x="37" y="204"/>
                    </a:lnTo>
                    <a:lnTo>
                      <a:pt x="25" y="207"/>
                    </a:lnTo>
                    <a:lnTo>
                      <a:pt x="20" y="204"/>
                    </a:lnTo>
                    <a:lnTo>
                      <a:pt x="26" y="195"/>
                    </a:lnTo>
                    <a:lnTo>
                      <a:pt x="23" y="190"/>
                    </a:lnTo>
                    <a:lnTo>
                      <a:pt x="20" y="189"/>
                    </a:lnTo>
                    <a:lnTo>
                      <a:pt x="17" y="184"/>
                    </a:lnTo>
                    <a:lnTo>
                      <a:pt x="10" y="183"/>
                    </a:lnTo>
                    <a:lnTo>
                      <a:pt x="8" y="180"/>
                    </a:lnTo>
                    <a:lnTo>
                      <a:pt x="11" y="177"/>
                    </a:lnTo>
                    <a:lnTo>
                      <a:pt x="19" y="172"/>
                    </a:lnTo>
                    <a:lnTo>
                      <a:pt x="23" y="168"/>
                    </a:lnTo>
                    <a:lnTo>
                      <a:pt x="20" y="162"/>
                    </a:lnTo>
                    <a:lnTo>
                      <a:pt x="25" y="160"/>
                    </a:lnTo>
                    <a:lnTo>
                      <a:pt x="26" y="155"/>
                    </a:lnTo>
                    <a:lnTo>
                      <a:pt x="23" y="148"/>
                    </a:lnTo>
                    <a:lnTo>
                      <a:pt x="28" y="1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3" name="Freeform 1436">
                <a:extLst>
                  <a:ext uri="{FF2B5EF4-FFF2-40B4-BE49-F238E27FC236}">
                    <a16:creationId xmlns:a16="http://schemas.microsoft.com/office/drawing/2014/main" id="{D1FE9375-1A7D-9F18-E7F1-5BB716A3B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267"/>
                <a:ext cx="130" cy="86"/>
              </a:xfrm>
              <a:custGeom>
                <a:avLst/>
                <a:gdLst>
                  <a:gd name="T0" fmla="*/ 235 w 259"/>
                  <a:gd name="T1" fmla="*/ 110 h 171"/>
                  <a:gd name="T2" fmla="*/ 227 w 259"/>
                  <a:gd name="T3" fmla="*/ 101 h 171"/>
                  <a:gd name="T4" fmla="*/ 221 w 259"/>
                  <a:gd name="T5" fmla="*/ 95 h 171"/>
                  <a:gd name="T6" fmla="*/ 207 w 259"/>
                  <a:gd name="T7" fmla="*/ 89 h 171"/>
                  <a:gd name="T8" fmla="*/ 195 w 259"/>
                  <a:gd name="T9" fmla="*/ 76 h 171"/>
                  <a:gd name="T10" fmla="*/ 185 w 259"/>
                  <a:gd name="T11" fmla="*/ 68 h 171"/>
                  <a:gd name="T12" fmla="*/ 174 w 259"/>
                  <a:gd name="T13" fmla="*/ 62 h 171"/>
                  <a:gd name="T14" fmla="*/ 162 w 259"/>
                  <a:gd name="T15" fmla="*/ 59 h 171"/>
                  <a:gd name="T16" fmla="*/ 154 w 259"/>
                  <a:gd name="T17" fmla="*/ 56 h 171"/>
                  <a:gd name="T18" fmla="*/ 141 w 259"/>
                  <a:gd name="T19" fmla="*/ 47 h 171"/>
                  <a:gd name="T20" fmla="*/ 127 w 259"/>
                  <a:gd name="T21" fmla="*/ 38 h 171"/>
                  <a:gd name="T22" fmla="*/ 119 w 259"/>
                  <a:gd name="T23" fmla="*/ 33 h 171"/>
                  <a:gd name="T24" fmla="*/ 118 w 259"/>
                  <a:gd name="T25" fmla="*/ 33 h 171"/>
                  <a:gd name="T26" fmla="*/ 98 w 259"/>
                  <a:gd name="T27" fmla="*/ 38 h 171"/>
                  <a:gd name="T28" fmla="*/ 92 w 259"/>
                  <a:gd name="T29" fmla="*/ 31 h 171"/>
                  <a:gd name="T30" fmla="*/ 83 w 259"/>
                  <a:gd name="T31" fmla="*/ 24 h 171"/>
                  <a:gd name="T32" fmla="*/ 69 w 259"/>
                  <a:gd name="T33" fmla="*/ 18 h 171"/>
                  <a:gd name="T34" fmla="*/ 62 w 259"/>
                  <a:gd name="T35" fmla="*/ 6 h 171"/>
                  <a:gd name="T36" fmla="*/ 54 w 259"/>
                  <a:gd name="T37" fmla="*/ 0 h 171"/>
                  <a:gd name="T38" fmla="*/ 48 w 259"/>
                  <a:gd name="T39" fmla="*/ 15 h 171"/>
                  <a:gd name="T40" fmla="*/ 36 w 259"/>
                  <a:gd name="T41" fmla="*/ 24 h 171"/>
                  <a:gd name="T42" fmla="*/ 33 w 259"/>
                  <a:gd name="T43" fmla="*/ 33 h 171"/>
                  <a:gd name="T44" fmla="*/ 18 w 259"/>
                  <a:gd name="T45" fmla="*/ 48 h 171"/>
                  <a:gd name="T46" fmla="*/ 10 w 259"/>
                  <a:gd name="T47" fmla="*/ 53 h 171"/>
                  <a:gd name="T48" fmla="*/ 10 w 259"/>
                  <a:gd name="T49" fmla="*/ 66 h 171"/>
                  <a:gd name="T50" fmla="*/ 16 w 259"/>
                  <a:gd name="T51" fmla="*/ 86 h 171"/>
                  <a:gd name="T52" fmla="*/ 27 w 259"/>
                  <a:gd name="T53" fmla="*/ 94 h 171"/>
                  <a:gd name="T54" fmla="*/ 31 w 259"/>
                  <a:gd name="T55" fmla="*/ 100 h 171"/>
                  <a:gd name="T56" fmla="*/ 22 w 259"/>
                  <a:gd name="T57" fmla="*/ 107 h 171"/>
                  <a:gd name="T58" fmla="*/ 16 w 259"/>
                  <a:gd name="T59" fmla="*/ 118 h 171"/>
                  <a:gd name="T60" fmla="*/ 3 w 259"/>
                  <a:gd name="T61" fmla="*/ 120 h 171"/>
                  <a:gd name="T62" fmla="*/ 7 w 259"/>
                  <a:gd name="T63" fmla="*/ 136 h 171"/>
                  <a:gd name="T64" fmla="*/ 4 w 259"/>
                  <a:gd name="T65" fmla="*/ 142 h 171"/>
                  <a:gd name="T66" fmla="*/ 0 w 259"/>
                  <a:gd name="T67" fmla="*/ 162 h 171"/>
                  <a:gd name="T68" fmla="*/ 13 w 259"/>
                  <a:gd name="T69" fmla="*/ 165 h 171"/>
                  <a:gd name="T70" fmla="*/ 22 w 259"/>
                  <a:gd name="T71" fmla="*/ 168 h 171"/>
                  <a:gd name="T72" fmla="*/ 37 w 259"/>
                  <a:gd name="T73" fmla="*/ 164 h 171"/>
                  <a:gd name="T74" fmla="*/ 47 w 259"/>
                  <a:gd name="T75" fmla="*/ 156 h 171"/>
                  <a:gd name="T76" fmla="*/ 44 w 259"/>
                  <a:gd name="T77" fmla="*/ 168 h 171"/>
                  <a:gd name="T78" fmla="*/ 56 w 259"/>
                  <a:gd name="T79" fmla="*/ 168 h 171"/>
                  <a:gd name="T80" fmla="*/ 71 w 259"/>
                  <a:gd name="T81" fmla="*/ 168 h 171"/>
                  <a:gd name="T82" fmla="*/ 81 w 259"/>
                  <a:gd name="T83" fmla="*/ 168 h 171"/>
                  <a:gd name="T84" fmla="*/ 89 w 259"/>
                  <a:gd name="T85" fmla="*/ 162 h 171"/>
                  <a:gd name="T86" fmla="*/ 92 w 259"/>
                  <a:gd name="T87" fmla="*/ 153 h 171"/>
                  <a:gd name="T88" fmla="*/ 104 w 259"/>
                  <a:gd name="T89" fmla="*/ 138 h 171"/>
                  <a:gd name="T90" fmla="*/ 107 w 259"/>
                  <a:gd name="T91" fmla="*/ 147 h 171"/>
                  <a:gd name="T92" fmla="*/ 119 w 259"/>
                  <a:gd name="T93" fmla="*/ 145 h 171"/>
                  <a:gd name="T94" fmla="*/ 132 w 259"/>
                  <a:gd name="T95" fmla="*/ 150 h 171"/>
                  <a:gd name="T96" fmla="*/ 151 w 259"/>
                  <a:gd name="T97" fmla="*/ 142 h 171"/>
                  <a:gd name="T98" fmla="*/ 169 w 259"/>
                  <a:gd name="T99" fmla="*/ 153 h 171"/>
                  <a:gd name="T100" fmla="*/ 183 w 259"/>
                  <a:gd name="T101" fmla="*/ 153 h 171"/>
                  <a:gd name="T102" fmla="*/ 192 w 259"/>
                  <a:gd name="T103" fmla="*/ 155 h 171"/>
                  <a:gd name="T104" fmla="*/ 207 w 259"/>
                  <a:gd name="T105" fmla="*/ 155 h 171"/>
                  <a:gd name="T106" fmla="*/ 218 w 259"/>
                  <a:gd name="T107" fmla="*/ 153 h 171"/>
                  <a:gd name="T108" fmla="*/ 232 w 259"/>
                  <a:gd name="T109" fmla="*/ 156 h 171"/>
                  <a:gd name="T110" fmla="*/ 248 w 259"/>
                  <a:gd name="T111" fmla="*/ 156 h 171"/>
                  <a:gd name="T112" fmla="*/ 253 w 259"/>
                  <a:gd name="T113" fmla="*/ 145 h 171"/>
                  <a:gd name="T114" fmla="*/ 258 w 259"/>
                  <a:gd name="T115" fmla="*/ 135 h 171"/>
                  <a:gd name="T116" fmla="*/ 250 w 259"/>
                  <a:gd name="T117" fmla="*/ 12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9" h="171">
                    <a:moveTo>
                      <a:pt x="247" y="118"/>
                    </a:moveTo>
                    <a:lnTo>
                      <a:pt x="235" y="110"/>
                    </a:lnTo>
                    <a:lnTo>
                      <a:pt x="227" y="103"/>
                    </a:lnTo>
                    <a:lnTo>
                      <a:pt x="227" y="101"/>
                    </a:lnTo>
                    <a:lnTo>
                      <a:pt x="226" y="98"/>
                    </a:lnTo>
                    <a:lnTo>
                      <a:pt x="221" y="95"/>
                    </a:lnTo>
                    <a:lnTo>
                      <a:pt x="214" y="92"/>
                    </a:lnTo>
                    <a:lnTo>
                      <a:pt x="207" y="89"/>
                    </a:lnTo>
                    <a:lnTo>
                      <a:pt x="204" y="83"/>
                    </a:lnTo>
                    <a:lnTo>
                      <a:pt x="195" y="76"/>
                    </a:lnTo>
                    <a:lnTo>
                      <a:pt x="188" y="71"/>
                    </a:lnTo>
                    <a:lnTo>
                      <a:pt x="185" y="68"/>
                    </a:lnTo>
                    <a:lnTo>
                      <a:pt x="176" y="66"/>
                    </a:lnTo>
                    <a:lnTo>
                      <a:pt x="174" y="62"/>
                    </a:lnTo>
                    <a:lnTo>
                      <a:pt x="173" y="56"/>
                    </a:lnTo>
                    <a:lnTo>
                      <a:pt x="162" y="59"/>
                    </a:lnTo>
                    <a:lnTo>
                      <a:pt x="160" y="56"/>
                    </a:lnTo>
                    <a:lnTo>
                      <a:pt x="154" y="56"/>
                    </a:lnTo>
                    <a:lnTo>
                      <a:pt x="145" y="44"/>
                    </a:lnTo>
                    <a:lnTo>
                      <a:pt x="141" y="47"/>
                    </a:lnTo>
                    <a:lnTo>
                      <a:pt x="132" y="47"/>
                    </a:lnTo>
                    <a:lnTo>
                      <a:pt x="127" y="38"/>
                    </a:lnTo>
                    <a:lnTo>
                      <a:pt x="122" y="38"/>
                    </a:lnTo>
                    <a:lnTo>
                      <a:pt x="119" y="33"/>
                    </a:lnTo>
                    <a:lnTo>
                      <a:pt x="122" y="27"/>
                    </a:lnTo>
                    <a:lnTo>
                      <a:pt x="118" y="33"/>
                    </a:lnTo>
                    <a:lnTo>
                      <a:pt x="109" y="31"/>
                    </a:lnTo>
                    <a:lnTo>
                      <a:pt x="98" y="38"/>
                    </a:lnTo>
                    <a:lnTo>
                      <a:pt x="95" y="30"/>
                    </a:lnTo>
                    <a:lnTo>
                      <a:pt x="92" y="31"/>
                    </a:lnTo>
                    <a:lnTo>
                      <a:pt x="83" y="30"/>
                    </a:lnTo>
                    <a:lnTo>
                      <a:pt x="83" y="24"/>
                    </a:lnTo>
                    <a:lnTo>
                      <a:pt x="77" y="12"/>
                    </a:lnTo>
                    <a:lnTo>
                      <a:pt x="69" y="18"/>
                    </a:lnTo>
                    <a:lnTo>
                      <a:pt x="63" y="12"/>
                    </a:lnTo>
                    <a:lnTo>
                      <a:pt x="62" y="6"/>
                    </a:lnTo>
                    <a:lnTo>
                      <a:pt x="59" y="1"/>
                    </a:lnTo>
                    <a:lnTo>
                      <a:pt x="54" y="0"/>
                    </a:lnTo>
                    <a:lnTo>
                      <a:pt x="50" y="6"/>
                    </a:lnTo>
                    <a:lnTo>
                      <a:pt x="48" y="15"/>
                    </a:lnTo>
                    <a:lnTo>
                      <a:pt x="41" y="18"/>
                    </a:lnTo>
                    <a:lnTo>
                      <a:pt x="36" y="24"/>
                    </a:lnTo>
                    <a:lnTo>
                      <a:pt x="37" y="33"/>
                    </a:lnTo>
                    <a:lnTo>
                      <a:pt x="33" y="33"/>
                    </a:lnTo>
                    <a:lnTo>
                      <a:pt x="27" y="41"/>
                    </a:lnTo>
                    <a:lnTo>
                      <a:pt x="18" y="48"/>
                    </a:lnTo>
                    <a:lnTo>
                      <a:pt x="16" y="53"/>
                    </a:lnTo>
                    <a:lnTo>
                      <a:pt x="10" y="53"/>
                    </a:lnTo>
                    <a:lnTo>
                      <a:pt x="13" y="56"/>
                    </a:lnTo>
                    <a:lnTo>
                      <a:pt x="10" y="66"/>
                    </a:lnTo>
                    <a:lnTo>
                      <a:pt x="13" y="69"/>
                    </a:lnTo>
                    <a:lnTo>
                      <a:pt x="16" y="86"/>
                    </a:lnTo>
                    <a:lnTo>
                      <a:pt x="25" y="91"/>
                    </a:lnTo>
                    <a:lnTo>
                      <a:pt x="27" y="94"/>
                    </a:lnTo>
                    <a:lnTo>
                      <a:pt x="33" y="95"/>
                    </a:lnTo>
                    <a:lnTo>
                      <a:pt x="31" y="100"/>
                    </a:lnTo>
                    <a:lnTo>
                      <a:pt x="19" y="103"/>
                    </a:lnTo>
                    <a:lnTo>
                      <a:pt x="22" y="107"/>
                    </a:lnTo>
                    <a:lnTo>
                      <a:pt x="19" y="115"/>
                    </a:lnTo>
                    <a:lnTo>
                      <a:pt x="16" y="118"/>
                    </a:lnTo>
                    <a:lnTo>
                      <a:pt x="9" y="121"/>
                    </a:lnTo>
                    <a:lnTo>
                      <a:pt x="3" y="120"/>
                    </a:lnTo>
                    <a:lnTo>
                      <a:pt x="4" y="129"/>
                    </a:lnTo>
                    <a:lnTo>
                      <a:pt x="7" y="136"/>
                    </a:lnTo>
                    <a:lnTo>
                      <a:pt x="4" y="138"/>
                    </a:lnTo>
                    <a:lnTo>
                      <a:pt x="4" y="142"/>
                    </a:lnTo>
                    <a:lnTo>
                      <a:pt x="3" y="153"/>
                    </a:lnTo>
                    <a:lnTo>
                      <a:pt x="0" y="162"/>
                    </a:lnTo>
                    <a:lnTo>
                      <a:pt x="9" y="162"/>
                    </a:lnTo>
                    <a:lnTo>
                      <a:pt x="13" y="165"/>
                    </a:lnTo>
                    <a:lnTo>
                      <a:pt x="19" y="159"/>
                    </a:lnTo>
                    <a:lnTo>
                      <a:pt x="22" y="168"/>
                    </a:lnTo>
                    <a:lnTo>
                      <a:pt x="33" y="167"/>
                    </a:lnTo>
                    <a:lnTo>
                      <a:pt x="37" y="164"/>
                    </a:lnTo>
                    <a:lnTo>
                      <a:pt x="39" y="156"/>
                    </a:lnTo>
                    <a:lnTo>
                      <a:pt x="47" y="156"/>
                    </a:lnTo>
                    <a:lnTo>
                      <a:pt x="47" y="159"/>
                    </a:lnTo>
                    <a:lnTo>
                      <a:pt x="44" y="168"/>
                    </a:lnTo>
                    <a:lnTo>
                      <a:pt x="48" y="171"/>
                    </a:lnTo>
                    <a:lnTo>
                      <a:pt x="56" y="168"/>
                    </a:lnTo>
                    <a:lnTo>
                      <a:pt x="59" y="171"/>
                    </a:lnTo>
                    <a:lnTo>
                      <a:pt x="71" y="168"/>
                    </a:lnTo>
                    <a:lnTo>
                      <a:pt x="75" y="171"/>
                    </a:lnTo>
                    <a:lnTo>
                      <a:pt x="81" y="168"/>
                    </a:lnTo>
                    <a:lnTo>
                      <a:pt x="85" y="165"/>
                    </a:lnTo>
                    <a:lnTo>
                      <a:pt x="89" y="162"/>
                    </a:lnTo>
                    <a:lnTo>
                      <a:pt x="95" y="158"/>
                    </a:lnTo>
                    <a:lnTo>
                      <a:pt x="92" y="153"/>
                    </a:lnTo>
                    <a:lnTo>
                      <a:pt x="97" y="141"/>
                    </a:lnTo>
                    <a:lnTo>
                      <a:pt x="104" y="138"/>
                    </a:lnTo>
                    <a:lnTo>
                      <a:pt x="106" y="145"/>
                    </a:lnTo>
                    <a:lnTo>
                      <a:pt x="107" y="147"/>
                    </a:lnTo>
                    <a:lnTo>
                      <a:pt x="116" y="148"/>
                    </a:lnTo>
                    <a:lnTo>
                      <a:pt x="119" y="145"/>
                    </a:lnTo>
                    <a:lnTo>
                      <a:pt x="125" y="145"/>
                    </a:lnTo>
                    <a:lnTo>
                      <a:pt x="132" y="150"/>
                    </a:lnTo>
                    <a:lnTo>
                      <a:pt x="145" y="141"/>
                    </a:lnTo>
                    <a:lnTo>
                      <a:pt x="151" y="142"/>
                    </a:lnTo>
                    <a:lnTo>
                      <a:pt x="162" y="152"/>
                    </a:lnTo>
                    <a:lnTo>
                      <a:pt x="169" y="153"/>
                    </a:lnTo>
                    <a:lnTo>
                      <a:pt x="174" y="153"/>
                    </a:lnTo>
                    <a:lnTo>
                      <a:pt x="183" y="153"/>
                    </a:lnTo>
                    <a:lnTo>
                      <a:pt x="188" y="152"/>
                    </a:lnTo>
                    <a:lnTo>
                      <a:pt x="192" y="155"/>
                    </a:lnTo>
                    <a:lnTo>
                      <a:pt x="201" y="156"/>
                    </a:lnTo>
                    <a:lnTo>
                      <a:pt x="207" y="155"/>
                    </a:lnTo>
                    <a:lnTo>
                      <a:pt x="214" y="156"/>
                    </a:lnTo>
                    <a:lnTo>
                      <a:pt x="218" y="153"/>
                    </a:lnTo>
                    <a:lnTo>
                      <a:pt x="227" y="152"/>
                    </a:lnTo>
                    <a:lnTo>
                      <a:pt x="232" y="156"/>
                    </a:lnTo>
                    <a:lnTo>
                      <a:pt x="242" y="156"/>
                    </a:lnTo>
                    <a:lnTo>
                      <a:pt x="248" y="156"/>
                    </a:lnTo>
                    <a:lnTo>
                      <a:pt x="256" y="152"/>
                    </a:lnTo>
                    <a:lnTo>
                      <a:pt x="253" y="145"/>
                    </a:lnTo>
                    <a:lnTo>
                      <a:pt x="259" y="142"/>
                    </a:lnTo>
                    <a:lnTo>
                      <a:pt x="258" y="135"/>
                    </a:lnTo>
                    <a:lnTo>
                      <a:pt x="251" y="132"/>
                    </a:lnTo>
                    <a:lnTo>
                      <a:pt x="250" y="123"/>
                    </a:lnTo>
                    <a:lnTo>
                      <a:pt x="247" y="1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4" name="Freeform 1437">
                <a:extLst>
                  <a:ext uri="{FF2B5EF4-FFF2-40B4-BE49-F238E27FC236}">
                    <a16:creationId xmlns:a16="http://schemas.microsoft.com/office/drawing/2014/main" id="{DA652D85-0E7F-23CC-A095-E70E1C6C0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267"/>
                <a:ext cx="130" cy="86"/>
              </a:xfrm>
              <a:custGeom>
                <a:avLst/>
                <a:gdLst>
                  <a:gd name="T0" fmla="*/ 250 w 259"/>
                  <a:gd name="T1" fmla="*/ 123 h 171"/>
                  <a:gd name="T2" fmla="*/ 258 w 259"/>
                  <a:gd name="T3" fmla="*/ 135 h 171"/>
                  <a:gd name="T4" fmla="*/ 253 w 259"/>
                  <a:gd name="T5" fmla="*/ 145 h 171"/>
                  <a:gd name="T6" fmla="*/ 248 w 259"/>
                  <a:gd name="T7" fmla="*/ 156 h 171"/>
                  <a:gd name="T8" fmla="*/ 232 w 259"/>
                  <a:gd name="T9" fmla="*/ 156 h 171"/>
                  <a:gd name="T10" fmla="*/ 218 w 259"/>
                  <a:gd name="T11" fmla="*/ 153 h 171"/>
                  <a:gd name="T12" fmla="*/ 207 w 259"/>
                  <a:gd name="T13" fmla="*/ 155 h 171"/>
                  <a:gd name="T14" fmla="*/ 192 w 259"/>
                  <a:gd name="T15" fmla="*/ 155 h 171"/>
                  <a:gd name="T16" fmla="*/ 183 w 259"/>
                  <a:gd name="T17" fmla="*/ 153 h 171"/>
                  <a:gd name="T18" fmla="*/ 169 w 259"/>
                  <a:gd name="T19" fmla="*/ 153 h 171"/>
                  <a:gd name="T20" fmla="*/ 151 w 259"/>
                  <a:gd name="T21" fmla="*/ 142 h 171"/>
                  <a:gd name="T22" fmla="*/ 132 w 259"/>
                  <a:gd name="T23" fmla="*/ 150 h 171"/>
                  <a:gd name="T24" fmla="*/ 119 w 259"/>
                  <a:gd name="T25" fmla="*/ 145 h 171"/>
                  <a:gd name="T26" fmla="*/ 107 w 259"/>
                  <a:gd name="T27" fmla="*/ 147 h 171"/>
                  <a:gd name="T28" fmla="*/ 104 w 259"/>
                  <a:gd name="T29" fmla="*/ 138 h 171"/>
                  <a:gd name="T30" fmla="*/ 92 w 259"/>
                  <a:gd name="T31" fmla="*/ 153 h 171"/>
                  <a:gd name="T32" fmla="*/ 89 w 259"/>
                  <a:gd name="T33" fmla="*/ 162 h 171"/>
                  <a:gd name="T34" fmla="*/ 81 w 259"/>
                  <a:gd name="T35" fmla="*/ 168 h 171"/>
                  <a:gd name="T36" fmla="*/ 71 w 259"/>
                  <a:gd name="T37" fmla="*/ 168 h 171"/>
                  <a:gd name="T38" fmla="*/ 56 w 259"/>
                  <a:gd name="T39" fmla="*/ 168 h 171"/>
                  <a:gd name="T40" fmla="*/ 44 w 259"/>
                  <a:gd name="T41" fmla="*/ 168 h 171"/>
                  <a:gd name="T42" fmla="*/ 47 w 259"/>
                  <a:gd name="T43" fmla="*/ 156 h 171"/>
                  <a:gd name="T44" fmla="*/ 37 w 259"/>
                  <a:gd name="T45" fmla="*/ 164 h 171"/>
                  <a:gd name="T46" fmla="*/ 22 w 259"/>
                  <a:gd name="T47" fmla="*/ 168 h 171"/>
                  <a:gd name="T48" fmla="*/ 13 w 259"/>
                  <a:gd name="T49" fmla="*/ 165 h 171"/>
                  <a:gd name="T50" fmla="*/ 0 w 259"/>
                  <a:gd name="T51" fmla="*/ 162 h 171"/>
                  <a:gd name="T52" fmla="*/ 4 w 259"/>
                  <a:gd name="T53" fmla="*/ 142 h 171"/>
                  <a:gd name="T54" fmla="*/ 7 w 259"/>
                  <a:gd name="T55" fmla="*/ 136 h 171"/>
                  <a:gd name="T56" fmla="*/ 3 w 259"/>
                  <a:gd name="T57" fmla="*/ 120 h 171"/>
                  <a:gd name="T58" fmla="*/ 16 w 259"/>
                  <a:gd name="T59" fmla="*/ 118 h 171"/>
                  <a:gd name="T60" fmla="*/ 22 w 259"/>
                  <a:gd name="T61" fmla="*/ 107 h 171"/>
                  <a:gd name="T62" fmla="*/ 31 w 259"/>
                  <a:gd name="T63" fmla="*/ 100 h 171"/>
                  <a:gd name="T64" fmla="*/ 27 w 259"/>
                  <a:gd name="T65" fmla="*/ 94 h 171"/>
                  <a:gd name="T66" fmla="*/ 16 w 259"/>
                  <a:gd name="T67" fmla="*/ 86 h 171"/>
                  <a:gd name="T68" fmla="*/ 10 w 259"/>
                  <a:gd name="T69" fmla="*/ 66 h 171"/>
                  <a:gd name="T70" fmla="*/ 10 w 259"/>
                  <a:gd name="T71" fmla="*/ 53 h 171"/>
                  <a:gd name="T72" fmla="*/ 18 w 259"/>
                  <a:gd name="T73" fmla="*/ 48 h 171"/>
                  <a:gd name="T74" fmla="*/ 33 w 259"/>
                  <a:gd name="T75" fmla="*/ 33 h 171"/>
                  <a:gd name="T76" fmla="*/ 36 w 259"/>
                  <a:gd name="T77" fmla="*/ 24 h 171"/>
                  <a:gd name="T78" fmla="*/ 48 w 259"/>
                  <a:gd name="T79" fmla="*/ 15 h 171"/>
                  <a:gd name="T80" fmla="*/ 54 w 259"/>
                  <a:gd name="T81" fmla="*/ 0 h 171"/>
                  <a:gd name="T82" fmla="*/ 62 w 259"/>
                  <a:gd name="T83" fmla="*/ 6 h 171"/>
                  <a:gd name="T84" fmla="*/ 69 w 259"/>
                  <a:gd name="T85" fmla="*/ 18 h 171"/>
                  <a:gd name="T86" fmla="*/ 83 w 259"/>
                  <a:gd name="T87" fmla="*/ 24 h 171"/>
                  <a:gd name="T88" fmla="*/ 92 w 259"/>
                  <a:gd name="T89" fmla="*/ 31 h 171"/>
                  <a:gd name="T90" fmla="*/ 98 w 259"/>
                  <a:gd name="T91" fmla="*/ 38 h 171"/>
                  <a:gd name="T92" fmla="*/ 118 w 259"/>
                  <a:gd name="T93" fmla="*/ 33 h 171"/>
                  <a:gd name="T94" fmla="*/ 119 w 259"/>
                  <a:gd name="T95" fmla="*/ 33 h 171"/>
                  <a:gd name="T96" fmla="*/ 127 w 259"/>
                  <a:gd name="T97" fmla="*/ 38 h 171"/>
                  <a:gd name="T98" fmla="*/ 141 w 259"/>
                  <a:gd name="T99" fmla="*/ 47 h 171"/>
                  <a:gd name="T100" fmla="*/ 154 w 259"/>
                  <a:gd name="T101" fmla="*/ 56 h 171"/>
                  <a:gd name="T102" fmla="*/ 162 w 259"/>
                  <a:gd name="T103" fmla="*/ 59 h 171"/>
                  <a:gd name="T104" fmla="*/ 174 w 259"/>
                  <a:gd name="T105" fmla="*/ 62 h 171"/>
                  <a:gd name="T106" fmla="*/ 185 w 259"/>
                  <a:gd name="T107" fmla="*/ 68 h 171"/>
                  <a:gd name="T108" fmla="*/ 195 w 259"/>
                  <a:gd name="T109" fmla="*/ 76 h 171"/>
                  <a:gd name="T110" fmla="*/ 207 w 259"/>
                  <a:gd name="T111" fmla="*/ 89 h 171"/>
                  <a:gd name="T112" fmla="*/ 221 w 259"/>
                  <a:gd name="T113" fmla="*/ 95 h 171"/>
                  <a:gd name="T114" fmla="*/ 227 w 259"/>
                  <a:gd name="T115" fmla="*/ 101 h 171"/>
                  <a:gd name="T116" fmla="*/ 235 w 259"/>
                  <a:gd name="T117" fmla="*/ 11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9" h="171">
                    <a:moveTo>
                      <a:pt x="247" y="118"/>
                    </a:moveTo>
                    <a:lnTo>
                      <a:pt x="250" y="123"/>
                    </a:lnTo>
                    <a:lnTo>
                      <a:pt x="251" y="132"/>
                    </a:lnTo>
                    <a:lnTo>
                      <a:pt x="258" y="135"/>
                    </a:lnTo>
                    <a:lnTo>
                      <a:pt x="259" y="142"/>
                    </a:lnTo>
                    <a:lnTo>
                      <a:pt x="253" y="145"/>
                    </a:lnTo>
                    <a:lnTo>
                      <a:pt x="256" y="152"/>
                    </a:lnTo>
                    <a:lnTo>
                      <a:pt x="248" y="156"/>
                    </a:lnTo>
                    <a:lnTo>
                      <a:pt x="242" y="156"/>
                    </a:lnTo>
                    <a:lnTo>
                      <a:pt x="232" y="156"/>
                    </a:lnTo>
                    <a:lnTo>
                      <a:pt x="227" y="152"/>
                    </a:lnTo>
                    <a:lnTo>
                      <a:pt x="218" y="153"/>
                    </a:lnTo>
                    <a:lnTo>
                      <a:pt x="214" y="156"/>
                    </a:lnTo>
                    <a:lnTo>
                      <a:pt x="207" y="155"/>
                    </a:lnTo>
                    <a:lnTo>
                      <a:pt x="201" y="156"/>
                    </a:lnTo>
                    <a:lnTo>
                      <a:pt x="192" y="155"/>
                    </a:lnTo>
                    <a:lnTo>
                      <a:pt x="188" y="152"/>
                    </a:lnTo>
                    <a:lnTo>
                      <a:pt x="183" y="153"/>
                    </a:lnTo>
                    <a:lnTo>
                      <a:pt x="174" y="153"/>
                    </a:lnTo>
                    <a:lnTo>
                      <a:pt x="169" y="153"/>
                    </a:lnTo>
                    <a:lnTo>
                      <a:pt x="162" y="152"/>
                    </a:lnTo>
                    <a:lnTo>
                      <a:pt x="151" y="142"/>
                    </a:lnTo>
                    <a:lnTo>
                      <a:pt x="145" y="141"/>
                    </a:lnTo>
                    <a:lnTo>
                      <a:pt x="132" y="150"/>
                    </a:lnTo>
                    <a:lnTo>
                      <a:pt x="125" y="145"/>
                    </a:lnTo>
                    <a:lnTo>
                      <a:pt x="119" y="145"/>
                    </a:lnTo>
                    <a:lnTo>
                      <a:pt x="116" y="148"/>
                    </a:lnTo>
                    <a:lnTo>
                      <a:pt x="107" y="147"/>
                    </a:lnTo>
                    <a:lnTo>
                      <a:pt x="106" y="145"/>
                    </a:lnTo>
                    <a:lnTo>
                      <a:pt x="104" y="138"/>
                    </a:lnTo>
                    <a:lnTo>
                      <a:pt x="97" y="141"/>
                    </a:lnTo>
                    <a:lnTo>
                      <a:pt x="92" y="153"/>
                    </a:lnTo>
                    <a:lnTo>
                      <a:pt x="95" y="158"/>
                    </a:lnTo>
                    <a:lnTo>
                      <a:pt x="89" y="162"/>
                    </a:lnTo>
                    <a:lnTo>
                      <a:pt x="85" y="165"/>
                    </a:lnTo>
                    <a:lnTo>
                      <a:pt x="81" y="168"/>
                    </a:lnTo>
                    <a:lnTo>
                      <a:pt x="75" y="171"/>
                    </a:lnTo>
                    <a:lnTo>
                      <a:pt x="71" y="168"/>
                    </a:lnTo>
                    <a:lnTo>
                      <a:pt x="59" y="171"/>
                    </a:lnTo>
                    <a:lnTo>
                      <a:pt x="56" y="168"/>
                    </a:lnTo>
                    <a:lnTo>
                      <a:pt x="48" y="171"/>
                    </a:lnTo>
                    <a:lnTo>
                      <a:pt x="44" y="168"/>
                    </a:lnTo>
                    <a:lnTo>
                      <a:pt x="47" y="159"/>
                    </a:lnTo>
                    <a:lnTo>
                      <a:pt x="47" y="156"/>
                    </a:lnTo>
                    <a:lnTo>
                      <a:pt x="39" y="156"/>
                    </a:lnTo>
                    <a:lnTo>
                      <a:pt x="37" y="164"/>
                    </a:lnTo>
                    <a:lnTo>
                      <a:pt x="33" y="167"/>
                    </a:lnTo>
                    <a:lnTo>
                      <a:pt x="22" y="168"/>
                    </a:lnTo>
                    <a:lnTo>
                      <a:pt x="19" y="159"/>
                    </a:lnTo>
                    <a:lnTo>
                      <a:pt x="13" y="165"/>
                    </a:lnTo>
                    <a:lnTo>
                      <a:pt x="9" y="162"/>
                    </a:lnTo>
                    <a:lnTo>
                      <a:pt x="0" y="162"/>
                    </a:lnTo>
                    <a:lnTo>
                      <a:pt x="3" y="153"/>
                    </a:lnTo>
                    <a:lnTo>
                      <a:pt x="4" y="142"/>
                    </a:lnTo>
                    <a:lnTo>
                      <a:pt x="4" y="138"/>
                    </a:lnTo>
                    <a:lnTo>
                      <a:pt x="7" y="136"/>
                    </a:lnTo>
                    <a:lnTo>
                      <a:pt x="4" y="129"/>
                    </a:lnTo>
                    <a:lnTo>
                      <a:pt x="3" y="120"/>
                    </a:lnTo>
                    <a:lnTo>
                      <a:pt x="9" y="121"/>
                    </a:lnTo>
                    <a:lnTo>
                      <a:pt x="16" y="118"/>
                    </a:lnTo>
                    <a:lnTo>
                      <a:pt x="19" y="115"/>
                    </a:lnTo>
                    <a:lnTo>
                      <a:pt x="22" y="107"/>
                    </a:lnTo>
                    <a:lnTo>
                      <a:pt x="19" y="103"/>
                    </a:lnTo>
                    <a:lnTo>
                      <a:pt x="31" y="100"/>
                    </a:lnTo>
                    <a:lnTo>
                      <a:pt x="33" y="95"/>
                    </a:lnTo>
                    <a:lnTo>
                      <a:pt x="27" y="94"/>
                    </a:lnTo>
                    <a:lnTo>
                      <a:pt x="25" y="91"/>
                    </a:lnTo>
                    <a:lnTo>
                      <a:pt x="16" y="86"/>
                    </a:lnTo>
                    <a:lnTo>
                      <a:pt x="13" y="69"/>
                    </a:lnTo>
                    <a:lnTo>
                      <a:pt x="10" y="66"/>
                    </a:lnTo>
                    <a:lnTo>
                      <a:pt x="13" y="56"/>
                    </a:lnTo>
                    <a:lnTo>
                      <a:pt x="10" y="53"/>
                    </a:lnTo>
                    <a:lnTo>
                      <a:pt x="16" y="53"/>
                    </a:lnTo>
                    <a:lnTo>
                      <a:pt x="18" y="48"/>
                    </a:lnTo>
                    <a:lnTo>
                      <a:pt x="27" y="41"/>
                    </a:lnTo>
                    <a:lnTo>
                      <a:pt x="33" y="33"/>
                    </a:lnTo>
                    <a:lnTo>
                      <a:pt x="37" y="33"/>
                    </a:lnTo>
                    <a:lnTo>
                      <a:pt x="36" y="24"/>
                    </a:lnTo>
                    <a:lnTo>
                      <a:pt x="41" y="18"/>
                    </a:lnTo>
                    <a:lnTo>
                      <a:pt x="48" y="15"/>
                    </a:lnTo>
                    <a:lnTo>
                      <a:pt x="50" y="6"/>
                    </a:lnTo>
                    <a:lnTo>
                      <a:pt x="54" y="0"/>
                    </a:lnTo>
                    <a:lnTo>
                      <a:pt x="59" y="1"/>
                    </a:lnTo>
                    <a:lnTo>
                      <a:pt x="62" y="6"/>
                    </a:lnTo>
                    <a:lnTo>
                      <a:pt x="63" y="12"/>
                    </a:lnTo>
                    <a:lnTo>
                      <a:pt x="69" y="18"/>
                    </a:lnTo>
                    <a:lnTo>
                      <a:pt x="77" y="12"/>
                    </a:lnTo>
                    <a:lnTo>
                      <a:pt x="83" y="24"/>
                    </a:lnTo>
                    <a:lnTo>
                      <a:pt x="83" y="30"/>
                    </a:lnTo>
                    <a:lnTo>
                      <a:pt x="92" y="31"/>
                    </a:lnTo>
                    <a:lnTo>
                      <a:pt x="95" y="30"/>
                    </a:lnTo>
                    <a:lnTo>
                      <a:pt x="98" y="38"/>
                    </a:lnTo>
                    <a:lnTo>
                      <a:pt x="109" y="31"/>
                    </a:lnTo>
                    <a:lnTo>
                      <a:pt x="118" y="33"/>
                    </a:lnTo>
                    <a:lnTo>
                      <a:pt x="122" y="27"/>
                    </a:lnTo>
                    <a:lnTo>
                      <a:pt x="119" y="33"/>
                    </a:lnTo>
                    <a:lnTo>
                      <a:pt x="122" y="38"/>
                    </a:lnTo>
                    <a:lnTo>
                      <a:pt x="127" y="38"/>
                    </a:lnTo>
                    <a:lnTo>
                      <a:pt x="132" y="47"/>
                    </a:lnTo>
                    <a:lnTo>
                      <a:pt x="141" y="47"/>
                    </a:lnTo>
                    <a:lnTo>
                      <a:pt x="145" y="44"/>
                    </a:lnTo>
                    <a:lnTo>
                      <a:pt x="154" y="56"/>
                    </a:lnTo>
                    <a:lnTo>
                      <a:pt x="160" y="56"/>
                    </a:lnTo>
                    <a:lnTo>
                      <a:pt x="162" y="59"/>
                    </a:lnTo>
                    <a:lnTo>
                      <a:pt x="173" y="56"/>
                    </a:lnTo>
                    <a:lnTo>
                      <a:pt x="174" y="62"/>
                    </a:lnTo>
                    <a:lnTo>
                      <a:pt x="176" y="66"/>
                    </a:lnTo>
                    <a:lnTo>
                      <a:pt x="185" y="68"/>
                    </a:lnTo>
                    <a:lnTo>
                      <a:pt x="188" y="71"/>
                    </a:lnTo>
                    <a:lnTo>
                      <a:pt x="195" y="76"/>
                    </a:lnTo>
                    <a:lnTo>
                      <a:pt x="204" y="83"/>
                    </a:lnTo>
                    <a:lnTo>
                      <a:pt x="207" y="89"/>
                    </a:lnTo>
                    <a:lnTo>
                      <a:pt x="214" y="92"/>
                    </a:lnTo>
                    <a:lnTo>
                      <a:pt x="221" y="95"/>
                    </a:lnTo>
                    <a:lnTo>
                      <a:pt x="226" y="98"/>
                    </a:lnTo>
                    <a:lnTo>
                      <a:pt x="227" y="101"/>
                    </a:lnTo>
                    <a:lnTo>
                      <a:pt x="227" y="103"/>
                    </a:lnTo>
                    <a:lnTo>
                      <a:pt x="235" y="110"/>
                    </a:lnTo>
                    <a:lnTo>
                      <a:pt x="247" y="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5" name="Freeform 1438">
                <a:extLst>
                  <a:ext uri="{FF2B5EF4-FFF2-40B4-BE49-F238E27FC236}">
                    <a16:creationId xmlns:a16="http://schemas.microsoft.com/office/drawing/2014/main" id="{E5BBD7EC-2770-FDC3-A4D8-55A568BD3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267"/>
                <a:ext cx="130" cy="86"/>
              </a:xfrm>
              <a:custGeom>
                <a:avLst/>
                <a:gdLst>
                  <a:gd name="T0" fmla="*/ 250 w 259"/>
                  <a:gd name="T1" fmla="*/ 123 h 171"/>
                  <a:gd name="T2" fmla="*/ 258 w 259"/>
                  <a:gd name="T3" fmla="*/ 135 h 171"/>
                  <a:gd name="T4" fmla="*/ 253 w 259"/>
                  <a:gd name="T5" fmla="*/ 145 h 171"/>
                  <a:gd name="T6" fmla="*/ 248 w 259"/>
                  <a:gd name="T7" fmla="*/ 156 h 171"/>
                  <a:gd name="T8" fmla="*/ 232 w 259"/>
                  <a:gd name="T9" fmla="*/ 156 h 171"/>
                  <a:gd name="T10" fmla="*/ 218 w 259"/>
                  <a:gd name="T11" fmla="*/ 153 h 171"/>
                  <a:gd name="T12" fmla="*/ 207 w 259"/>
                  <a:gd name="T13" fmla="*/ 155 h 171"/>
                  <a:gd name="T14" fmla="*/ 192 w 259"/>
                  <a:gd name="T15" fmla="*/ 155 h 171"/>
                  <a:gd name="T16" fmla="*/ 183 w 259"/>
                  <a:gd name="T17" fmla="*/ 153 h 171"/>
                  <a:gd name="T18" fmla="*/ 169 w 259"/>
                  <a:gd name="T19" fmla="*/ 153 h 171"/>
                  <a:gd name="T20" fmla="*/ 151 w 259"/>
                  <a:gd name="T21" fmla="*/ 142 h 171"/>
                  <a:gd name="T22" fmla="*/ 132 w 259"/>
                  <a:gd name="T23" fmla="*/ 150 h 171"/>
                  <a:gd name="T24" fmla="*/ 119 w 259"/>
                  <a:gd name="T25" fmla="*/ 145 h 171"/>
                  <a:gd name="T26" fmla="*/ 107 w 259"/>
                  <a:gd name="T27" fmla="*/ 147 h 171"/>
                  <a:gd name="T28" fmla="*/ 104 w 259"/>
                  <a:gd name="T29" fmla="*/ 138 h 171"/>
                  <a:gd name="T30" fmla="*/ 92 w 259"/>
                  <a:gd name="T31" fmla="*/ 153 h 171"/>
                  <a:gd name="T32" fmla="*/ 89 w 259"/>
                  <a:gd name="T33" fmla="*/ 162 h 171"/>
                  <a:gd name="T34" fmla="*/ 81 w 259"/>
                  <a:gd name="T35" fmla="*/ 168 h 171"/>
                  <a:gd name="T36" fmla="*/ 71 w 259"/>
                  <a:gd name="T37" fmla="*/ 168 h 171"/>
                  <a:gd name="T38" fmla="*/ 56 w 259"/>
                  <a:gd name="T39" fmla="*/ 168 h 171"/>
                  <a:gd name="T40" fmla="*/ 44 w 259"/>
                  <a:gd name="T41" fmla="*/ 168 h 171"/>
                  <a:gd name="T42" fmla="*/ 47 w 259"/>
                  <a:gd name="T43" fmla="*/ 156 h 171"/>
                  <a:gd name="T44" fmla="*/ 37 w 259"/>
                  <a:gd name="T45" fmla="*/ 164 h 171"/>
                  <a:gd name="T46" fmla="*/ 22 w 259"/>
                  <a:gd name="T47" fmla="*/ 168 h 171"/>
                  <a:gd name="T48" fmla="*/ 13 w 259"/>
                  <a:gd name="T49" fmla="*/ 165 h 171"/>
                  <a:gd name="T50" fmla="*/ 0 w 259"/>
                  <a:gd name="T51" fmla="*/ 162 h 171"/>
                  <a:gd name="T52" fmla="*/ 4 w 259"/>
                  <a:gd name="T53" fmla="*/ 142 h 171"/>
                  <a:gd name="T54" fmla="*/ 7 w 259"/>
                  <a:gd name="T55" fmla="*/ 136 h 171"/>
                  <a:gd name="T56" fmla="*/ 3 w 259"/>
                  <a:gd name="T57" fmla="*/ 120 h 171"/>
                  <a:gd name="T58" fmla="*/ 16 w 259"/>
                  <a:gd name="T59" fmla="*/ 118 h 171"/>
                  <a:gd name="T60" fmla="*/ 22 w 259"/>
                  <a:gd name="T61" fmla="*/ 107 h 171"/>
                  <a:gd name="T62" fmla="*/ 31 w 259"/>
                  <a:gd name="T63" fmla="*/ 100 h 171"/>
                  <a:gd name="T64" fmla="*/ 27 w 259"/>
                  <a:gd name="T65" fmla="*/ 94 h 171"/>
                  <a:gd name="T66" fmla="*/ 16 w 259"/>
                  <a:gd name="T67" fmla="*/ 86 h 171"/>
                  <a:gd name="T68" fmla="*/ 10 w 259"/>
                  <a:gd name="T69" fmla="*/ 66 h 171"/>
                  <a:gd name="T70" fmla="*/ 10 w 259"/>
                  <a:gd name="T71" fmla="*/ 53 h 171"/>
                  <a:gd name="T72" fmla="*/ 18 w 259"/>
                  <a:gd name="T73" fmla="*/ 48 h 171"/>
                  <a:gd name="T74" fmla="*/ 33 w 259"/>
                  <a:gd name="T75" fmla="*/ 33 h 171"/>
                  <a:gd name="T76" fmla="*/ 36 w 259"/>
                  <a:gd name="T77" fmla="*/ 24 h 171"/>
                  <a:gd name="T78" fmla="*/ 48 w 259"/>
                  <a:gd name="T79" fmla="*/ 15 h 171"/>
                  <a:gd name="T80" fmla="*/ 54 w 259"/>
                  <a:gd name="T81" fmla="*/ 0 h 171"/>
                  <a:gd name="T82" fmla="*/ 62 w 259"/>
                  <a:gd name="T83" fmla="*/ 6 h 171"/>
                  <a:gd name="T84" fmla="*/ 69 w 259"/>
                  <a:gd name="T85" fmla="*/ 18 h 171"/>
                  <a:gd name="T86" fmla="*/ 83 w 259"/>
                  <a:gd name="T87" fmla="*/ 24 h 171"/>
                  <a:gd name="T88" fmla="*/ 92 w 259"/>
                  <a:gd name="T89" fmla="*/ 31 h 171"/>
                  <a:gd name="T90" fmla="*/ 98 w 259"/>
                  <a:gd name="T91" fmla="*/ 38 h 171"/>
                  <a:gd name="T92" fmla="*/ 118 w 259"/>
                  <a:gd name="T93" fmla="*/ 33 h 171"/>
                  <a:gd name="T94" fmla="*/ 119 w 259"/>
                  <a:gd name="T95" fmla="*/ 33 h 171"/>
                  <a:gd name="T96" fmla="*/ 127 w 259"/>
                  <a:gd name="T97" fmla="*/ 38 h 171"/>
                  <a:gd name="T98" fmla="*/ 141 w 259"/>
                  <a:gd name="T99" fmla="*/ 47 h 171"/>
                  <a:gd name="T100" fmla="*/ 154 w 259"/>
                  <a:gd name="T101" fmla="*/ 56 h 171"/>
                  <a:gd name="T102" fmla="*/ 162 w 259"/>
                  <a:gd name="T103" fmla="*/ 59 h 171"/>
                  <a:gd name="T104" fmla="*/ 174 w 259"/>
                  <a:gd name="T105" fmla="*/ 62 h 171"/>
                  <a:gd name="T106" fmla="*/ 185 w 259"/>
                  <a:gd name="T107" fmla="*/ 68 h 171"/>
                  <a:gd name="T108" fmla="*/ 195 w 259"/>
                  <a:gd name="T109" fmla="*/ 76 h 171"/>
                  <a:gd name="T110" fmla="*/ 207 w 259"/>
                  <a:gd name="T111" fmla="*/ 89 h 171"/>
                  <a:gd name="T112" fmla="*/ 221 w 259"/>
                  <a:gd name="T113" fmla="*/ 95 h 171"/>
                  <a:gd name="T114" fmla="*/ 227 w 259"/>
                  <a:gd name="T115" fmla="*/ 101 h 171"/>
                  <a:gd name="T116" fmla="*/ 235 w 259"/>
                  <a:gd name="T117" fmla="*/ 11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9" h="171">
                    <a:moveTo>
                      <a:pt x="247" y="118"/>
                    </a:moveTo>
                    <a:lnTo>
                      <a:pt x="250" y="123"/>
                    </a:lnTo>
                    <a:lnTo>
                      <a:pt x="251" y="132"/>
                    </a:lnTo>
                    <a:lnTo>
                      <a:pt x="258" y="135"/>
                    </a:lnTo>
                    <a:lnTo>
                      <a:pt x="259" y="142"/>
                    </a:lnTo>
                    <a:lnTo>
                      <a:pt x="253" y="145"/>
                    </a:lnTo>
                    <a:lnTo>
                      <a:pt x="256" y="152"/>
                    </a:lnTo>
                    <a:lnTo>
                      <a:pt x="248" y="156"/>
                    </a:lnTo>
                    <a:lnTo>
                      <a:pt x="242" y="156"/>
                    </a:lnTo>
                    <a:lnTo>
                      <a:pt x="232" y="156"/>
                    </a:lnTo>
                    <a:lnTo>
                      <a:pt x="227" y="152"/>
                    </a:lnTo>
                    <a:lnTo>
                      <a:pt x="218" y="153"/>
                    </a:lnTo>
                    <a:lnTo>
                      <a:pt x="214" y="156"/>
                    </a:lnTo>
                    <a:lnTo>
                      <a:pt x="207" y="155"/>
                    </a:lnTo>
                    <a:lnTo>
                      <a:pt x="201" y="156"/>
                    </a:lnTo>
                    <a:lnTo>
                      <a:pt x="192" y="155"/>
                    </a:lnTo>
                    <a:lnTo>
                      <a:pt x="188" y="152"/>
                    </a:lnTo>
                    <a:lnTo>
                      <a:pt x="183" y="153"/>
                    </a:lnTo>
                    <a:lnTo>
                      <a:pt x="174" y="153"/>
                    </a:lnTo>
                    <a:lnTo>
                      <a:pt x="169" y="153"/>
                    </a:lnTo>
                    <a:lnTo>
                      <a:pt x="162" y="152"/>
                    </a:lnTo>
                    <a:lnTo>
                      <a:pt x="151" y="142"/>
                    </a:lnTo>
                    <a:lnTo>
                      <a:pt x="145" y="141"/>
                    </a:lnTo>
                    <a:lnTo>
                      <a:pt x="132" y="150"/>
                    </a:lnTo>
                    <a:lnTo>
                      <a:pt x="125" y="145"/>
                    </a:lnTo>
                    <a:lnTo>
                      <a:pt x="119" y="145"/>
                    </a:lnTo>
                    <a:lnTo>
                      <a:pt x="116" y="148"/>
                    </a:lnTo>
                    <a:lnTo>
                      <a:pt x="107" y="147"/>
                    </a:lnTo>
                    <a:lnTo>
                      <a:pt x="106" y="145"/>
                    </a:lnTo>
                    <a:lnTo>
                      <a:pt x="104" y="138"/>
                    </a:lnTo>
                    <a:lnTo>
                      <a:pt x="97" y="141"/>
                    </a:lnTo>
                    <a:lnTo>
                      <a:pt x="92" y="153"/>
                    </a:lnTo>
                    <a:lnTo>
                      <a:pt x="95" y="158"/>
                    </a:lnTo>
                    <a:lnTo>
                      <a:pt x="89" y="162"/>
                    </a:lnTo>
                    <a:lnTo>
                      <a:pt x="85" y="165"/>
                    </a:lnTo>
                    <a:lnTo>
                      <a:pt x="81" y="168"/>
                    </a:lnTo>
                    <a:lnTo>
                      <a:pt x="75" y="171"/>
                    </a:lnTo>
                    <a:lnTo>
                      <a:pt x="71" y="168"/>
                    </a:lnTo>
                    <a:lnTo>
                      <a:pt x="59" y="171"/>
                    </a:lnTo>
                    <a:lnTo>
                      <a:pt x="56" y="168"/>
                    </a:lnTo>
                    <a:lnTo>
                      <a:pt x="48" y="171"/>
                    </a:lnTo>
                    <a:lnTo>
                      <a:pt x="44" y="168"/>
                    </a:lnTo>
                    <a:lnTo>
                      <a:pt x="47" y="159"/>
                    </a:lnTo>
                    <a:lnTo>
                      <a:pt x="47" y="156"/>
                    </a:lnTo>
                    <a:lnTo>
                      <a:pt x="39" y="156"/>
                    </a:lnTo>
                    <a:lnTo>
                      <a:pt x="37" y="164"/>
                    </a:lnTo>
                    <a:lnTo>
                      <a:pt x="33" y="167"/>
                    </a:lnTo>
                    <a:lnTo>
                      <a:pt x="22" y="168"/>
                    </a:lnTo>
                    <a:lnTo>
                      <a:pt x="19" y="159"/>
                    </a:lnTo>
                    <a:lnTo>
                      <a:pt x="13" y="165"/>
                    </a:lnTo>
                    <a:lnTo>
                      <a:pt x="9" y="162"/>
                    </a:lnTo>
                    <a:lnTo>
                      <a:pt x="0" y="162"/>
                    </a:lnTo>
                    <a:lnTo>
                      <a:pt x="3" y="153"/>
                    </a:lnTo>
                    <a:lnTo>
                      <a:pt x="4" y="142"/>
                    </a:lnTo>
                    <a:lnTo>
                      <a:pt x="4" y="138"/>
                    </a:lnTo>
                    <a:lnTo>
                      <a:pt x="7" y="136"/>
                    </a:lnTo>
                    <a:lnTo>
                      <a:pt x="4" y="129"/>
                    </a:lnTo>
                    <a:lnTo>
                      <a:pt x="3" y="120"/>
                    </a:lnTo>
                    <a:lnTo>
                      <a:pt x="9" y="121"/>
                    </a:lnTo>
                    <a:lnTo>
                      <a:pt x="16" y="118"/>
                    </a:lnTo>
                    <a:lnTo>
                      <a:pt x="19" y="115"/>
                    </a:lnTo>
                    <a:lnTo>
                      <a:pt x="22" y="107"/>
                    </a:lnTo>
                    <a:lnTo>
                      <a:pt x="19" y="103"/>
                    </a:lnTo>
                    <a:lnTo>
                      <a:pt x="31" y="100"/>
                    </a:lnTo>
                    <a:lnTo>
                      <a:pt x="33" y="95"/>
                    </a:lnTo>
                    <a:lnTo>
                      <a:pt x="27" y="94"/>
                    </a:lnTo>
                    <a:lnTo>
                      <a:pt x="25" y="91"/>
                    </a:lnTo>
                    <a:lnTo>
                      <a:pt x="16" y="86"/>
                    </a:lnTo>
                    <a:lnTo>
                      <a:pt x="13" y="69"/>
                    </a:lnTo>
                    <a:lnTo>
                      <a:pt x="10" y="66"/>
                    </a:lnTo>
                    <a:lnTo>
                      <a:pt x="13" y="56"/>
                    </a:lnTo>
                    <a:lnTo>
                      <a:pt x="10" y="53"/>
                    </a:lnTo>
                    <a:lnTo>
                      <a:pt x="16" y="53"/>
                    </a:lnTo>
                    <a:lnTo>
                      <a:pt x="18" y="48"/>
                    </a:lnTo>
                    <a:lnTo>
                      <a:pt x="27" y="41"/>
                    </a:lnTo>
                    <a:lnTo>
                      <a:pt x="33" y="33"/>
                    </a:lnTo>
                    <a:lnTo>
                      <a:pt x="37" y="33"/>
                    </a:lnTo>
                    <a:lnTo>
                      <a:pt x="36" y="24"/>
                    </a:lnTo>
                    <a:lnTo>
                      <a:pt x="41" y="18"/>
                    </a:lnTo>
                    <a:lnTo>
                      <a:pt x="48" y="15"/>
                    </a:lnTo>
                    <a:lnTo>
                      <a:pt x="50" y="6"/>
                    </a:lnTo>
                    <a:lnTo>
                      <a:pt x="54" y="0"/>
                    </a:lnTo>
                    <a:lnTo>
                      <a:pt x="59" y="1"/>
                    </a:lnTo>
                    <a:lnTo>
                      <a:pt x="62" y="6"/>
                    </a:lnTo>
                    <a:lnTo>
                      <a:pt x="63" y="12"/>
                    </a:lnTo>
                    <a:lnTo>
                      <a:pt x="69" y="18"/>
                    </a:lnTo>
                    <a:lnTo>
                      <a:pt x="77" y="12"/>
                    </a:lnTo>
                    <a:lnTo>
                      <a:pt x="83" y="24"/>
                    </a:lnTo>
                    <a:lnTo>
                      <a:pt x="83" y="30"/>
                    </a:lnTo>
                    <a:lnTo>
                      <a:pt x="92" y="31"/>
                    </a:lnTo>
                    <a:lnTo>
                      <a:pt x="95" y="30"/>
                    </a:lnTo>
                    <a:lnTo>
                      <a:pt x="98" y="38"/>
                    </a:lnTo>
                    <a:lnTo>
                      <a:pt x="109" y="31"/>
                    </a:lnTo>
                    <a:lnTo>
                      <a:pt x="118" y="33"/>
                    </a:lnTo>
                    <a:lnTo>
                      <a:pt x="122" y="27"/>
                    </a:lnTo>
                    <a:lnTo>
                      <a:pt x="119" y="33"/>
                    </a:lnTo>
                    <a:lnTo>
                      <a:pt x="122" y="38"/>
                    </a:lnTo>
                    <a:lnTo>
                      <a:pt x="127" y="38"/>
                    </a:lnTo>
                    <a:lnTo>
                      <a:pt x="132" y="47"/>
                    </a:lnTo>
                    <a:lnTo>
                      <a:pt x="141" y="47"/>
                    </a:lnTo>
                    <a:lnTo>
                      <a:pt x="145" y="44"/>
                    </a:lnTo>
                    <a:lnTo>
                      <a:pt x="154" y="56"/>
                    </a:lnTo>
                    <a:lnTo>
                      <a:pt x="160" y="56"/>
                    </a:lnTo>
                    <a:lnTo>
                      <a:pt x="162" y="59"/>
                    </a:lnTo>
                    <a:lnTo>
                      <a:pt x="173" y="56"/>
                    </a:lnTo>
                    <a:lnTo>
                      <a:pt x="174" y="62"/>
                    </a:lnTo>
                    <a:lnTo>
                      <a:pt x="176" y="66"/>
                    </a:lnTo>
                    <a:lnTo>
                      <a:pt x="185" y="68"/>
                    </a:lnTo>
                    <a:lnTo>
                      <a:pt x="188" y="71"/>
                    </a:lnTo>
                    <a:lnTo>
                      <a:pt x="195" y="76"/>
                    </a:lnTo>
                    <a:lnTo>
                      <a:pt x="204" y="83"/>
                    </a:lnTo>
                    <a:lnTo>
                      <a:pt x="207" y="89"/>
                    </a:lnTo>
                    <a:lnTo>
                      <a:pt x="214" y="92"/>
                    </a:lnTo>
                    <a:lnTo>
                      <a:pt x="221" y="95"/>
                    </a:lnTo>
                    <a:lnTo>
                      <a:pt x="226" y="98"/>
                    </a:lnTo>
                    <a:lnTo>
                      <a:pt x="227" y="101"/>
                    </a:lnTo>
                    <a:lnTo>
                      <a:pt x="227" y="103"/>
                    </a:lnTo>
                    <a:lnTo>
                      <a:pt x="235" y="110"/>
                    </a:lnTo>
                    <a:lnTo>
                      <a:pt x="247" y="1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6" name="Freeform 1439">
                <a:extLst>
                  <a:ext uri="{FF2B5EF4-FFF2-40B4-BE49-F238E27FC236}">
                    <a16:creationId xmlns:a16="http://schemas.microsoft.com/office/drawing/2014/main" id="{A8FDDF8B-6B5F-DBE8-5FBD-177317E25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243"/>
                <a:ext cx="87" cy="129"/>
              </a:xfrm>
              <a:custGeom>
                <a:avLst/>
                <a:gdLst>
                  <a:gd name="T0" fmla="*/ 75 w 173"/>
                  <a:gd name="T1" fmla="*/ 2 h 259"/>
                  <a:gd name="T2" fmla="*/ 56 w 173"/>
                  <a:gd name="T3" fmla="*/ 20 h 259"/>
                  <a:gd name="T4" fmla="*/ 56 w 173"/>
                  <a:gd name="T5" fmla="*/ 37 h 259"/>
                  <a:gd name="T6" fmla="*/ 31 w 173"/>
                  <a:gd name="T7" fmla="*/ 52 h 259"/>
                  <a:gd name="T8" fmla="*/ 25 w 173"/>
                  <a:gd name="T9" fmla="*/ 67 h 259"/>
                  <a:gd name="T10" fmla="*/ 41 w 173"/>
                  <a:gd name="T11" fmla="*/ 84 h 259"/>
                  <a:gd name="T12" fmla="*/ 51 w 173"/>
                  <a:gd name="T13" fmla="*/ 86 h 259"/>
                  <a:gd name="T14" fmla="*/ 62 w 173"/>
                  <a:gd name="T15" fmla="*/ 86 h 259"/>
                  <a:gd name="T16" fmla="*/ 83 w 173"/>
                  <a:gd name="T17" fmla="*/ 95 h 259"/>
                  <a:gd name="T18" fmla="*/ 78 w 173"/>
                  <a:gd name="T19" fmla="*/ 107 h 259"/>
                  <a:gd name="T20" fmla="*/ 69 w 173"/>
                  <a:gd name="T21" fmla="*/ 125 h 259"/>
                  <a:gd name="T22" fmla="*/ 51 w 173"/>
                  <a:gd name="T23" fmla="*/ 131 h 259"/>
                  <a:gd name="T24" fmla="*/ 44 w 173"/>
                  <a:gd name="T25" fmla="*/ 152 h 259"/>
                  <a:gd name="T26" fmla="*/ 34 w 173"/>
                  <a:gd name="T27" fmla="*/ 178 h 259"/>
                  <a:gd name="T28" fmla="*/ 36 w 173"/>
                  <a:gd name="T29" fmla="*/ 189 h 259"/>
                  <a:gd name="T30" fmla="*/ 16 w 173"/>
                  <a:gd name="T31" fmla="*/ 186 h 259"/>
                  <a:gd name="T32" fmla="*/ 3 w 173"/>
                  <a:gd name="T33" fmla="*/ 200 h 259"/>
                  <a:gd name="T34" fmla="*/ 13 w 173"/>
                  <a:gd name="T35" fmla="*/ 221 h 259"/>
                  <a:gd name="T36" fmla="*/ 7 w 173"/>
                  <a:gd name="T37" fmla="*/ 234 h 259"/>
                  <a:gd name="T38" fmla="*/ 15 w 173"/>
                  <a:gd name="T39" fmla="*/ 248 h 259"/>
                  <a:gd name="T40" fmla="*/ 33 w 173"/>
                  <a:gd name="T41" fmla="*/ 259 h 259"/>
                  <a:gd name="T42" fmla="*/ 48 w 173"/>
                  <a:gd name="T43" fmla="*/ 247 h 259"/>
                  <a:gd name="T44" fmla="*/ 59 w 173"/>
                  <a:gd name="T45" fmla="*/ 245 h 259"/>
                  <a:gd name="T46" fmla="*/ 71 w 173"/>
                  <a:gd name="T47" fmla="*/ 231 h 259"/>
                  <a:gd name="T48" fmla="*/ 91 w 173"/>
                  <a:gd name="T49" fmla="*/ 228 h 259"/>
                  <a:gd name="T50" fmla="*/ 112 w 173"/>
                  <a:gd name="T51" fmla="*/ 242 h 259"/>
                  <a:gd name="T52" fmla="*/ 130 w 173"/>
                  <a:gd name="T53" fmla="*/ 230 h 259"/>
                  <a:gd name="T54" fmla="*/ 151 w 173"/>
                  <a:gd name="T55" fmla="*/ 238 h 259"/>
                  <a:gd name="T56" fmla="*/ 162 w 173"/>
                  <a:gd name="T57" fmla="*/ 225 h 259"/>
                  <a:gd name="T58" fmla="*/ 157 w 173"/>
                  <a:gd name="T59" fmla="*/ 215 h 259"/>
                  <a:gd name="T60" fmla="*/ 153 w 173"/>
                  <a:gd name="T61" fmla="*/ 204 h 259"/>
                  <a:gd name="T62" fmla="*/ 156 w 173"/>
                  <a:gd name="T63" fmla="*/ 186 h 259"/>
                  <a:gd name="T64" fmla="*/ 150 w 173"/>
                  <a:gd name="T65" fmla="*/ 158 h 259"/>
                  <a:gd name="T66" fmla="*/ 165 w 173"/>
                  <a:gd name="T67" fmla="*/ 140 h 259"/>
                  <a:gd name="T68" fmla="*/ 173 w 173"/>
                  <a:gd name="T69" fmla="*/ 113 h 259"/>
                  <a:gd name="T70" fmla="*/ 151 w 173"/>
                  <a:gd name="T71" fmla="*/ 104 h 259"/>
                  <a:gd name="T72" fmla="*/ 144 w 173"/>
                  <a:gd name="T73" fmla="*/ 86 h 259"/>
                  <a:gd name="T74" fmla="*/ 147 w 173"/>
                  <a:gd name="T75" fmla="*/ 64 h 259"/>
                  <a:gd name="T76" fmla="*/ 124 w 173"/>
                  <a:gd name="T77" fmla="*/ 58 h 259"/>
                  <a:gd name="T78" fmla="*/ 115 w 173"/>
                  <a:gd name="T79" fmla="*/ 61 h 259"/>
                  <a:gd name="T80" fmla="*/ 107 w 173"/>
                  <a:gd name="T81" fmla="*/ 46 h 259"/>
                  <a:gd name="T82" fmla="*/ 95 w 173"/>
                  <a:gd name="T83" fmla="*/ 54 h 259"/>
                  <a:gd name="T84" fmla="*/ 69 w 173"/>
                  <a:gd name="T85" fmla="*/ 51 h 259"/>
                  <a:gd name="T86" fmla="*/ 83 w 173"/>
                  <a:gd name="T87" fmla="*/ 40 h 259"/>
                  <a:gd name="T88" fmla="*/ 72 w 173"/>
                  <a:gd name="T89" fmla="*/ 23 h 259"/>
                  <a:gd name="T90" fmla="*/ 85 w 173"/>
                  <a:gd name="T91" fmla="*/ 8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3" h="259">
                    <a:moveTo>
                      <a:pt x="81" y="2"/>
                    </a:moveTo>
                    <a:lnTo>
                      <a:pt x="80" y="0"/>
                    </a:lnTo>
                    <a:lnTo>
                      <a:pt x="75" y="2"/>
                    </a:lnTo>
                    <a:lnTo>
                      <a:pt x="69" y="13"/>
                    </a:lnTo>
                    <a:lnTo>
                      <a:pt x="62" y="13"/>
                    </a:lnTo>
                    <a:lnTo>
                      <a:pt x="56" y="20"/>
                    </a:lnTo>
                    <a:lnTo>
                      <a:pt x="59" y="28"/>
                    </a:lnTo>
                    <a:lnTo>
                      <a:pt x="54" y="31"/>
                    </a:lnTo>
                    <a:lnTo>
                      <a:pt x="56" y="37"/>
                    </a:lnTo>
                    <a:lnTo>
                      <a:pt x="47" y="43"/>
                    </a:lnTo>
                    <a:lnTo>
                      <a:pt x="34" y="46"/>
                    </a:lnTo>
                    <a:lnTo>
                      <a:pt x="31" y="52"/>
                    </a:lnTo>
                    <a:lnTo>
                      <a:pt x="34" y="55"/>
                    </a:lnTo>
                    <a:lnTo>
                      <a:pt x="28" y="61"/>
                    </a:lnTo>
                    <a:lnTo>
                      <a:pt x="25" y="67"/>
                    </a:lnTo>
                    <a:lnTo>
                      <a:pt x="28" y="75"/>
                    </a:lnTo>
                    <a:lnTo>
                      <a:pt x="33" y="76"/>
                    </a:lnTo>
                    <a:lnTo>
                      <a:pt x="41" y="84"/>
                    </a:lnTo>
                    <a:lnTo>
                      <a:pt x="37" y="89"/>
                    </a:lnTo>
                    <a:lnTo>
                      <a:pt x="42" y="90"/>
                    </a:lnTo>
                    <a:lnTo>
                      <a:pt x="51" y="86"/>
                    </a:lnTo>
                    <a:lnTo>
                      <a:pt x="56" y="79"/>
                    </a:lnTo>
                    <a:lnTo>
                      <a:pt x="59" y="81"/>
                    </a:lnTo>
                    <a:lnTo>
                      <a:pt x="62" y="86"/>
                    </a:lnTo>
                    <a:lnTo>
                      <a:pt x="63" y="92"/>
                    </a:lnTo>
                    <a:lnTo>
                      <a:pt x="69" y="90"/>
                    </a:lnTo>
                    <a:lnTo>
                      <a:pt x="83" y="95"/>
                    </a:lnTo>
                    <a:lnTo>
                      <a:pt x="81" y="101"/>
                    </a:lnTo>
                    <a:lnTo>
                      <a:pt x="78" y="101"/>
                    </a:lnTo>
                    <a:lnTo>
                      <a:pt x="78" y="107"/>
                    </a:lnTo>
                    <a:lnTo>
                      <a:pt x="72" y="119"/>
                    </a:lnTo>
                    <a:lnTo>
                      <a:pt x="71" y="120"/>
                    </a:lnTo>
                    <a:lnTo>
                      <a:pt x="69" y="125"/>
                    </a:lnTo>
                    <a:lnTo>
                      <a:pt x="59" y="130"/>
                    </a:lnTo>
                    <a:lnTo>
                      <a:pt x="56" y="127"/>
                    </a:lnTo>
                    <a:lnTo>
                      <a:pt x="51" y="131"/>
                    </a:lnTo>
                    <a:lnTo>
                      <a:pt x="48" y="131"/>
                    </a:lnTo>
                    <a:lnTo>
                      <a:pt x="44" y="137"/>
                    </a:lnTo>
                    <a:lnTo>
                      <a:pt x="44" y="152"/>
                    </a:lnTo>
                    <a:lnTo>
                      <a:pt x="37" y="157"/>
                    </a:lnTo>
                    <a:lnTo>
                      <a:pt x="31" y="177"/>
                    </a:lnTo>
                    <a:lnTo>
                      <a:pt x="34" y="178"/>
                    </a:lnTo>
                    <a:lnTo>
                      <a:pt x="33" y="183"/>
                    </a:lnTo>
                    <a:lnTo>
                      <a:pt x="37" y="184"/>
                    </a:lnTo>
                    <a:lnTo>
                      <a:pt x="36" y="189"/>
                    </a:lnTo>
                    <a:lnTo>
                      <a:pt x="30" y="189"/>
                    </a:lnTo>
                    <a:lnTo>
                      <a:pt x="25" y="184"/>
                    </a:lnTo>
                    <a:lnTo>
                      <a:pt x="16" y="186"/>
                    </a:lnTo>
                    <a:lnTo>
                      <a:pt x="13" y="195"/>
                    </a:lnTo>
                    <a:lnTo>
                      <a:pt x="0" y="196"/>
                    </a:lnTo>
                    <a:lnTo>
                      <a:pt x="3" y="200"/>
                    </a:lnTo>
                    <a:lnTo>
                      <a:pt x="6" y="216"/>
                    </a:lnTo>
                    <a:lnTo>
                      <a:pt x="10" y="216"/>
                    </a:lnTo>
                    <a:lnTo>
                      <a:pt x="13" y="221"/>
                    </a:lnTo>
                    <a:lnTo>
                      <a:pt x="19" y="222"/>
                    </a:lnTo>
                    <a:lnTo>
                      <a:pt x="12" y="233"/>
                    </a:lnTo>
                    <a:lnTo>
                      <a:pt x="7" y="234"/>
                    </a:lnTo>
                    <a:lnTo>
                      <a:pt x="4" y="244"/>
                    </a:lnTo>
                    <a:lnTo>
                      <a:pt x="9" y="242"/>
                    </a:lnTo>
                    <a:lnTo>
                      <a:pt x="15" y="248"/>
                    </a:lnTo>
                    <a:lnTo>
                      <a:pt x="21" y="248"/>
                    </a:lnTo>
                    <a:lnTo>
                      <a:pt x="28" y="253"/>
                    </a:lnTo>
                    <a:lnTo>
                      <a:pt x="33" y="259"/>
                    </a:lnTo>
                    <a:lnTo>
                      <a:pt x="36" y="257"/>
                    </a:lnTo>
                    <a:lnTo>
                      <a:pt x="44" y="248"/>
                    </a:lnTo>
                    <a:lnTo>
                      <a:pt x="48" y="247"/>
                    </a:lnTo>
                    <a:lnTo>
                      <a:pt x="53" y="253"/>
                    </a:lnTo>
                    <a:lnTo>
                      <a:pt x="59" y="250"/>
                    </a:lnTo>
                    <a:lnTo>
                      <a:pt x="59" y="245"/>
                    </a:lnTo>
                    <a:lnTo>
                      <a:pt x="62" y="238"/>
                    </a:lnTo>
                    <a:lnTo>
                      <a:pt x="63" y="231"/>
                    </a:lnTo>
                    <a:lnTo>
                      <a:pt x="71" y="231"/>
                    </a:lnTo>
                    <a:lnTo>
                      <a:pt x="78" y="234"/>
                    </a:lnTo>
                    <a:lnTo>
                      <a:pt x="78" y="228"/>
                    </a:lnTo>
                    <a:lnTo>
                      <a:pt x="91" y="228"/>
                    </a:lnTo>
                    <a:lnTo>
                      <a:pt x="95" y="238"/>
                    </a:lnTo>
                    <a:lnTo>
                      <a:pt x="104" y="238"/>
                    </a:lnTo>
                    <a:lnTo>
                      <a:pt x="112" y="242"/>
                    </a:lnTo>
                    <a:lnTo>
                      <a:pt x="119" y="231"/>
                    </a:lnTo>
                    <a:lnTo>
                      <a:pt x="122" y="231"/>
                    </a:lnTo>
                    <a:lnTo>
                      <a:pt x="130" y="230"/>
                    </a:lnTo>
                    <a:lnTo>
                      <a:pt x="139" y="236"/>
                    </a:lnTo>
                    <a:lnTo>
                      <a:pt x="145" y="241"/>
                    </a:lnTo>
                    <a:lnTo>
                      <a:pt x="151" y="238"/>
                    </a:lnTo>
                    <a:lnTo>
                      <a:pt x="153" y="231"/>
                    </a:lnTo>
                    <a:lnTo>
                      <a:pt x="159" y="230"/>
                    </a:lnTo>
                    <a:lnTo>
                      <a:pt x="162" y="225"/>
                    </a:lnTo>
                    <a:lnTo>
                      <a:pt x="162" y="221"/>
                    </a:lnTo>
                    <a:lnTo>
                      <a:pt x="156" y="219"/>
                    </a:lnTo>
                    <a:lnTo>
                      <a:pt x="157" y="215"/>
                    </a:lnTo>
                    <a:lnTo>
                      <a:pt x="150" y="216"/>
                    </a:lnTo>
                    <a:lnTo>
                      <a:pt x="148" y="207"/>
                    </a:lnTo>
                    <a:lnTo>
                      <a:pt x="153" y="204"/>
                    </a:lnTo>
                    <a:lnTo>
                      <a:pt x="148" y="195"/>
                    </a:lnTo>
                    <a:lnTo>
                      <a:pt x="151" y="186"/>
                    </a:lnTo>
                    <a:lnTo>
                      <a:pt x="156" y="186"/>
                    </a:lnTo>
                    <a:lnTo>
                      <a:pt x="156" y="174"/>
                    </a:lnTo>
                    <a:lnTo>
                      <a:pt x="151" y="172"/>
                    </a:lnTo>
                    <a:lnTo>
                      <a:pt x="150" y="158"/>
                    </a:lnTo>
                    <a:lnTo>
                      <a:pt x="165" y="160"/>
                    </a:lnTo>
                    <a:lnTo>
                      <a:pt x="171" y="155"/>
                    </a:lnTo>
                    <a:lnTo>
                      <a:pt x="165" y="140"/>
                    </a:lnTo>
                    <a:lnTo>
                      <a:pt x="166" y="131"/>
                    </a:lnTo>
                    <a:lnTo>
                      <a:pt x="171" y="128"/>
                    </a:lnTo>
                    <a:lnTo>
                      <a:pt x="173" y="113"/>
                    </a:lnTo>
                    <a:lnTo>
                      <a:pt x="162" y="107"/>
                    </a:lnTo>
                    <a:lnTo>
                      <a:pt x="159" y="108"/>
                    </a:lnTo>
                    <a:lnTo>
                      <a:pt x="151" y="104"/>
                    </a:lnTo>
                    <a:lnTo>
                      <a:pt x="151" y="92"/>
                    </a:lnTo>
                    <a:lnTo>
                      <a:pt x="150" y="89"/>
                    </a:lnTo>
                    <a:lnTo>
                      <a:pt x="144" y="86"/>
                    </a:lnTo>
                    <a:lnTo>
                      <a:pt x="147" y="76"/>
                    </a:lnTo>
                    <a:lnTo>
                      <a:pt x="145" y="72"/>
                    </a:lnTo>
                    <a:lnTo>
                      <a:pt x="147" y="64"/>
                    </a:lnTo>
                    <a:lnTo>
                      <a:pt x="141" y="61"/>
                    </a:lnTo>
                    <a:lnTo>
                      <a:pt x="138" y="57"/>
                    </a:lnTo>
                    <a:lnTo>
                      <a:pt x="124" y="58"/>
                    </a:lnTo>
                    <a:lnTo>
                      <a:pt x="124" y="61"/>
                    </a:lnTo>
                    <a:lnTo>
                      <a:pt x="113" y="67"/>
                    </a:lnTo>
                    <a:lnTo>
                      <a:pt x="115" y="61"/>
                    </a:lnTo>
                    <a:lnTo>
                      <a:pt x="115" y="54"/>
                    </a:lnTo>
                    <a:lnTo>
                      <a:pt x="110" y="46"/>
                    </a:lnTo>
                    <a:lnTo>
                      <a:pt x="107" y="46"/>
                    </a:lnTo>
                    <a:lnTo>
                      <a:pt x="103" y="52"/>
                    </a:lnTo>
                    <a:lnTo>
                      <a:pt x="98" y="51"/>
                    </a:lnTo>
                    <a:lnTo>
                      <a:pt x="95" y="54"/>
                    </a:lnTo>
                    <a:lnTo>
                      <a:pt x="83" y="55"/>
                    </a:lnTo>
                    <a:lnTo>
                      <a:pt x="80" y="49"/>
                    </a:lnTo>
                    <a:lnTo>
                      <a:pt x="69" y="51"/>
                    </a:lnTo>
                    <a:lnTo>
                      <a:pt x="71" y="41"/>
                    </a:lnTo>
                    <a:lnTo>
                      <a:pt x="75" y="41"/>
                    </a:lnTo>
                    <a:lnTo>
                      <a:pt x="83" y="40"/>
                    </a:lnTo>
                    <a:lnTo>
                      <a:pt x="86" y="34"/>
                    </a:lnTo>
                    <a:lnTo>
                      <a:pt x="77" y="29"/>
                    </a:lnTo>
                    <a:lnTo>
                      <a:pt x="72" y="23"/>
                    </a:lnTo>
                    <a:lnTo>
                      <a:pt x="78" y="19"/>
                    </a:lnTo>
                    <a:lnTo>
                      <a:pt x="85" y="22"/>
                    </a:lnTo>
                    <a:lnTo>
                      <a:pt x="85" y="8"/>
                    </a:lnTo>
                    <a:lnTo>
                      <a:pt x="81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7" name="Freeform 1440">
                <a:extLst>
                  <a:ext uri="{FF2B5EF4-FFF2-40B4-BE49-F238E27FC236}">
                    <a16:creationId xmlns:a16="http://schemas.microsoft.com/office/drawing/2014/main" id="{FC97123C-D39C-55AA-0342-DD19A4665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243"/>
                <a:ext cx="87" cy="129"/>
              </a:xfrm>
              <a:custGeom>
                <a:avLst/>
                <a:gdLst>
                  <a:gd name="T0" fmla="*/ 85 w 173"/>
                  <a:gd name="T1" fmla="*/ 22 h 259"/>
                  <a:gd name="T2" fmla="*/ 77 w 173"/>
                  <a:gd name="T3" fmla="*/ 29 h 259"/>
                  <a:gd name="T4" fmla="*/ 75 w 173"/>
                  <a:gd name="T5" fmla="*/ 41 h 259"/>
                  <a:gd name="T6" fmla="*/ 80 w 173"/>
                  <a:gd name="T7" fmla="*/ 49 h 259"/>
                  <a:gd name="T8" fmla="*/ 98 w 173"/>
                  <a:gd name="T9" fmla="*/ 51 h 259"/>
                  <a:gd name="T10" fmla="*/ 110 w 173"/>
                  <a:gd name="T11" fmla="*/ 46 h 259"/>
                  <a:gd name="T12" fmla="*/ 113 w 173"/>
                  <a:gd name="T13" fmla="*/ 67 h 259"/>
                  <a:gd name="T14" fmla="*/ 138 w 173"/>
                  <a:gd name="T15" fmla="*/ 57 h 259"/>
                  <a:gd name="T16" fmla="*/ 145 w 173"/>
                  <a:gd name="T17" fmla="*/ 72 h 259"/>
                  <a:gd name="T18" fmla="*/ 150 w 173"/>
                  <a:gd name="T19" fmla="*/ 89 h 259"/>
                  <a:gd name="T20" fmla="*/ 159 w 173"/>
                  <a:gd name="T21" fmla="*/ 108 h 259"/>
                  <a:gd name="T22" fmla="*/ 171 w 173"/>
                  <a:gd name="T23" fmla="*/ 128 h 259"/>
                  <a:gd name="T24" fmla="*/ 171 w 173"/>
                  <a:gd name="T25" fmla="*/ 155 h 259"/>
                  <a:gd name="T26" fmla="*/ 151 w 173"/>
                  <a:gd name="T27" fmla="*/ 172 h 259"/>
                  <a:gd name="T28" fmla="*/ 151 w 173"/>
                  <a:gd name="T29" fmla="*/ 186 h 259"/>
                  <a:gd name="T30" fmla="*/ 148 w 173"/>
                  <a:gd name="T31" fmla="*/ 207 h 259"/>
                  <a:gd name="T32" fmla="*/ 156 w 173"/>
                  <a:gd name="T33" fmla="*/ 219 h 259"/>
                  <a:gd name="T34" fmla="*/ 159 w 173"/>
                  <a:gd name="T35" fmla="*/ 230 h 259"/>
                  <a:gd name="T36" fmla="*/ 145 w 173"/>
                  <a:gd name="T37" fmla="*/ 241 h 259"/>
                  <a:gd name="T38" fmla="*/ 122 w 173"/>
                  <a:gd name="T39" fmla="*/ 231 h 259"/>
                  <a:gd name="T40" fmla="*/ 104 w 173"/>
                  <a:gd name="T41" fmla="*/ 238 h 259"/>
                  <a:gd name="T42" fmla="*/ 78 w 173"/>
                  <a:gd name="T43" fmla="*/ 228 h 259"/>
                  <a:gd name="T44" fmla="*/ 63 w 173"/>
                  <a:gd name="T45" fmla="*/ 231 h 259"/>
                  <a:gd name="T46" fmla="*/ 59 w 173"/>
                  <a:gd name="T47" fmla="*/ 250 h 259"/>
                  <a:gd name="T48" fmla="*/ 44 w 173"/>
                  <a:gd name="T49" fmla="*/ 248 h 259"/>
                  <a:gd name="T50" fmla="*/ 28 w 173"/>
                  <a:gd name="T51" fmla="*/ 253 h 259"/>
                  <a:gd name="T52" fmla="*/ 9 w 173"/>
                  <a:gd name="T53" fmla="*/ 242 h 259"/>
                  <a:gd name="T54" fmla="*/ 12 w 173"/>
                  <a:gd name="T55" fmla="*/ 233 h 259"/>
                  <a:gd name="T56" fmla="*/ 10 w 173"/>
                  <a:gd name="T57" fmla="*/ 216 h 259"/>
                  <a:gd name="T58" fmla="*/ 0 w 173"/>
                  <a:gd name="T59" fmla="*/ 196 h 259"/>
                  <a:gd name="T60" fmla="*/ 25 w 173"/>
                  <a:gd name="T61" fmla="*/ 184 h 259"/>
                  <a:gd name="T62" fmla="*/ 37 w 173"/>
                  <a:gd name="T63" fmla="*/ 184 h 259"/>
                  <a:gd name="T64" fmla="*/ 31 w 173"/>
                  <a:gd name="T65" fmla="*/ 177 h 259"/>
                  <a:gd name="T66" fmla="*/ 44 w 173"/>
                  <a:gd name="T67" fmla="*/ 137 h 259"/>
                  <a:gd name="T68" fmla="*/ 56 w 173"/>
                  <a:gd name="T69" fmla="*/ 127 h 259"/>
                  <a:gd name="T70" fmla="*/ 71 w 173"/>
                  <a:gd name="T71" fmla="*/ 120 h 259"/>
                  <a:gd name="T72" fmla="*/ 78 w 173"/>
                  <a:gd name="T73" fmla="*/ 101 h 259"/>
                  <a:gd name="T74" fmla="*/ 69 w 173"/>
                  <a:gd name="T75" fmla="*/ 90 h 259"/>
                  <a:gd name="T76" fmla="*/ 59 w 173"/>
                  <a:gd name="T77" fmla="*/ 81 h 259"/>
                  <a:gd name="T78" fmla="*/ 42 w 173"/>
                  <a:gd name="T79" fmla="*/ 90 h 259"/>
                  <a:gd name="T80" fmla="*/ 33 w 173"/>
                  <a:gd name="T81" fmla="*/ 76 h 259"/>
                  <a:gd name="T82" fmla="*/ 28 w 173"/>
                  <a:gd name="T83" fmla="*/ 61 h 259"/>
                  <a:gd name="T84" fmla="*/ 34 w 173"/>
                  <a:gd name="T85" fmla="*/ 46 h 259"/>
                  <a:gd name="T86" fmla="*/ 54 w 173"/>
                  <a:gd name="T87" fmla="*/ 31 h 259"/>
                  <a:gd name="T88" fmla="*/ 62 w 173"/>
                  <a:gd name="T89" fmla="*/ 13 h 259"/>
                  <a:gd name="T90" fmla="*/ 80 w 173"/>
                  <a:gd name="T91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3" h="259">
                    <a:moveTo>
                      <a:pt x="81" y="2"/>
                    </a:moveTo>
                    <a:lnTo>
                      <a:pt x="85" y="8"/>
                    </a:lnTo>
                    <a:lnTo>
                      <a:pt x="85" y="22"/>
                    </a:lnTo>
                    <a:lnTo>
                      <a:pt x="78" y="19"/>
                    </a:lnTo>
                    <a:lnTo>
                      <a:pt x="72" y="23"/>
                    </a:lnTo>
                    <a:lnTo>
                      <a:pt x="77" y="29"/>
                    </a:lnTo>
                    <a:lnTo>
                      <a:pt x="86" y="34"/>
                    </a:lnTo>
                    <a:lnTo>
                      <a:pt x="83" y="40"/>
                    </a:lnTo>
                    <a:lnTo>
                      <a:pt x="75" y="41"/>
                    </a:lnTo>
                    <a:lnTo>
                      <a:pt x="71" y="41"/>
                    </a:lnTo>
                    <a:lnTo>
                      <a:pt x="69" y="51"/>
                    </a:lnTo>
                    <a:lnTo>
                      <a:pt x="80" y="49"/>
                    </a:lnTo>
                    <a:lnTo>
                      <a:pt x="83" y="55"/>
                    </a:lnTo>
                    <a:lnTo>
                      <a:pt x="95" y="54"/>
                    </a:lnTo>
                    <a:lnTo>
                      <a:pt x="98" y="51"/>
                    </a:lnTo>
                    <a:lnTo>
                      <a:pt x="103" y="52"/>
                    </a:lnTo>
                    <a:lnTo>
                      <a:pt x="107" y="46"/>
                    </a:lnTo>
                    <a:lnTo>
                      <a:pt x="110" y="46"/>
                    </a:lnTo>
                    <a:lnTo>
                      <a:pt x="115" y="54"/>
                    </a:lnTo>
                    <a:lnTo>
                      <a:pt x="115" y="61"/>
                    </a:lnTo>
                    <a:lnTo>
                      <a:pt x="113" y="67"/>
                    </a:lnTo>
                    <a:lnTo>
                      <a:pt x="124" y="61"/>
                    </a:lnTo>
                    <a:lnTo>
                      <a:pt x="124" y="58"/>
                    </a:lnTo>
                    <a:lnTo>
                      <a:pt x="138" y="57"/>
                    </a:lnTo>
                    <a:lnTo>
                      <a:pt x="141" y="61"/>
                    </a:lnTo>
                    <a:lnTo>
                      <a:pt x="147" y="64"/>
                    </a:lnTo>
                    <a:lnTo>
                      <a:pt x="145" y="72"/>
                    </a:lnTo>
                    <a:lnTo>
                      <a:pt x="147" y="76"/>
                    </a:lnTo>
                    <a:lnTo>
                      <a:pt x="144" y="86"/>
                    </a:lnTo>
                    <a:lnTo>
                      <a:pt x="150" y="89"/>
                    </a:lnTo>
                    <a:lnTo>
                      <a:pt x="151" y="92"/>
                    </a:lnTo>
                    <a:lnTo>
                      <a:pt x="151" y="104"/>
                    </a:lnTo>
                    <a:lnTo>
                      <a:pt x="159" y="108"/>
                    </a:lnTo>
                    <a:lnTo>
                      <a:pt x="162" y="107"/>
                    </a:lnTo>
                    <a:lnTo>
                      <a:pt x="173" y="113"/>
                    </a:lnTo>
                    <a:lnTo>
                      <a:pt x="171" y="128"/>
                    </a:lnTo>
                    <a:lnTo>
                      <a:pt x="166" y="131"/>
                    </a:lnTo>
                    <a:lnTo>
                      <a:pt x="165" y="140"/>
                    </a:lnTo>
                    <a:lnTo>
                      <a:pt x="171" y="155"/>
                    </a:lnTo>
                    <a:lnTo>
                      <a:pt x="165" y="160"/>
                    </a:lnTo>
                    <a:lnTo>
                      <a:pt x="150" y="158"/>
                    </a:lnTo>
                    <a:lnTo>
                      <a:pt x="151" y="172"/>
                    </a:lnTo>
                    <a:lnTo>
                      <a:pt x="156" y="174"/>
                    </a:lnTo>
                    <a:lnTo>
                      <a:pt x="156" y="186"/>
                    </a:lnTo>
                    <a:lnTo>
                      <a:pt x="151" y="186"/>
                    </a:lnTo>
                    <a:lnTo>
                      <a:pt x="148" y="195"/>
                    </a:lnTo>
                    <a:lnTo>
                      <a:pt x="153" y="204"/>
                    </a:lnTo>
                    <a:lnTo>
                      <a:pt x="148" y="207"/>
                    </a:lnTo>
                    <a:lnTo>
                      <a:pt x="150" y="216"/>
                    </a:lnTo>
                    <a:lnTo>
                      <a:pt x="157" y="215"/>
                    </a:lnTo>
                    <a:lnTo>
                      <a:pt x="156" y="219"/>
                    </a:lnTo>
                    <a:lnTo>
                      <a:pt x="162" y="221"/>
                    </a:lnTo>
                    <a:lnTo>
                      <a:pt x="162" y="225"/>
                    </a:lnTo>
                    <a:lnTo>
                      <a:pt x="159" y="230"/>
                    </a:lnTo>
                    <a:lnTo>
                      <a:pt x="153" y="231"/>
                    </a:lnTo>
                    <a:lnTo>
                      <a:pt x="151" y="238"/>
                    </a:lnTo>
                    <a:lnTo>
                      <a:pt x="145" y="241"/>
                    </a:lnTo>
                    <a:lnTo>
                      <a:pt x="139" y="236"/>
                    </a:lnTo>
                    <a:lnTo>
                      <a:pt x="130" y="230"/>
                    </a:lnTo>
                    <a:lnTo>
                      <a:pt x="122" y="231"/>
                    </a:lnTo>
                    <a:lnTo>
                      <a:pt x="119" y="231"/>
                    </a:lnTo>
                    <a:lnTo>
                      <a:pt x="112" y="242"/>
                    </a:lnTo>
                    <a:lnTo>
                      <a:pt x="104" y="238"/>
                    </a:lnTo>
                    <a:lnTo>
                      <a:pt x="95" y="238"/>
                    </a:lnTo>
                    <a:lnTo>
                      <a:pt x="91" y="228"/>
                    </a:lnTo>
                    <a:lnTo>
                      <a:pt x="78" y="228"/>
                    </a:lnTo>
                    <a:lnTo>
                      <a:pt x="78" y="234"/>
                    </a:lnTo>
                    <a:lnTo>
                      <a:pt x="71" y="231"/>
                    </a:lnTo>
                    <a:lnTo>
                      <a:pt x="63" y="231"/>
                    </a:lnTo>
                    <a:lnTo>
                      <a:pt x="62" y="238"/>
                    </a:lnTo>
                    <a:lnTo>
                      <a:pt x="59" y="245"/>
                    </a:lnTo>
                    <a:lnTo>
                      <a:pt x="59" y="250"/>
                    </a:lnTo>
                    <a:lnTo>
                      <a:pt x="53" y="253"/>
                    </a:lnTo>
                    <a:lnTo>
                      <a:pt x="48" y="247"/>
                    </a:lnTo>
                    <a:lnTo>
                      <a:pt x="44" y="248"/>
                    </a:lnTo>
                    <a:lnTo>
                      <a:pt x="36" y="257"/>
                    </a:lnTo>
                    <a:lnTo>
                      <a:pt x="33" y="259"/>
                    </a:lnTo>
                    <a:lnTo>
                      <a:pt x="28" y="253"/>
                    </a:lnTo>
                    <a:lnTo>
                      <a:pt x="21" y="248"/>
                    </a:lnTo>
                    <a:lnTo>
                      <a:pt x="15" y="248"/>
                    </a:lnTo>
                    <a:lnTo>
                      <a:pt x="9" y="242"/>
                    </a:lnTo>
                    <a:lnTo>
                      <a:pt x="4" y="244"/>
                    </a:lnTo>
                    <a:lnTo>
                      <a:pt x="7" y="234"/>
                    </a:lnTo>
                    <a:lnTo>
                      <a:pt x="12" y="233"/>
                    </a:lnTo>
                    <a:lnTo>
                      <a:pt x="19" y="222"/>
                    </a:lnTo>
                    <a:lnTo>
                      <a:pt x="13" y="221"/>
                    </a:lnTo>
                    <a:lnTo>
                      <a:pt x="10" y="216"/>
                    </a:lnTo>
                    <a:lnTo>
                      <a:pt x="6" y="216"/>
                    </a:lnTo>
                    <a:lnTo>
                      <a:pt x="3" y="200"/>
                    </a:lnTo>
                    <a:lnTo>
                      <a:pt x="0" y="196"/>
                    </a:lnTo>
                    <a:lnTo>
                      <a:pt x="13" y="195"/>
                    </a:lnTo>
                    <a:lnTo>
                      <a:pt x="16" y="186"/>
                    </a:lnTo>
                    <a:lnTo>
                      <a:pt x="25" y="184"/>
                    </a:lnTo>
                    <a:lnTo>
                      <a:pt x="30" y="189"/>
                    </a:lnTo>
                    <a:lnTo>
                      <a:pt x="36" y="189"/>
                    </a:lnTo>
                    <a:lnTo>
                      <a:pt x="37" y="184"/>
                    </a:lnTo>
                    <a:lnTo>
                      <a:pt x="33" y="183"/>
                    </a:lnTo>
                    <a:lnTo>
                      <a:pt x="34" y="178"/>
                    </a:lnTo>
                    <a:lnTo>
                      <a:pt x="31" y="177"/>
                    </a:lnTo>
                    <a:lnTo>
                      <a:pt x="37" y="157"/>
                    </a:lnTo>
                    <a:lnTo>
                      <a:pt x="44" y="152"/>
                    </a:lnTo>
                    <a:lnTo>
                      <a:pt x="44" y="137"/>
                    </a:lnTo>
                    <a:lnTo>
                      <a:pt x="48" y="131"/>
                    </a:lnTo>
                    <a:lnTo>
                      <a:pt x="51" y="131"/>
                    </a:lnTo>
                    <a:lnTo>
                      <a:pt x="56" y="127"/>
                    </a:lnTo>
                    <a:lnTo>
                      <a:pt x="59" y="130"/>
                    </a:lnTo>
                    <a:lnTo>
                      <a:pt x="69" y="125"/>
                    </a:lnTo>
                    <a:lnTo>
                      <a:pt x="71" y="120"/>
                    </a:lnTo>
                    <a:lnTo>
                      <a:pt x="72" y="119"/>
                    </a:lnTo>
                    <a:lnTo>
                      <a:pt x="78" y="107"/>
                    </a:lnTo>
                    <a:lnTo>
                      <a:pt x="78" y="101"/>
                    </a:lnTo>
                    <a:lnTo>
                      <a:pt x="81" y="101"/>
                    </a:lnTo>
                    <a:lnTo>
                      <a:pt x="83" y="95"/>
                    </a:lnTo>
                    <a:lnTo>
                      <a:pt x="69" y="90"/>
                    </a:lnTo>
                    <a:lnTo>
                      <a:pt x="63" y="92"/>
                    </a:lnTo>
                    <a:lnTo>
                      <a:pt x="62" y="86"/>
                    </a:lnTo>
                    <a:lnTo>
                      <a:pt x="59" y="81"/>
                    </a:lnTo>
                    <a:lnTo>
                      <a:pt x="56" y="79"/>
                    </a:lnTo>
                    <a:lnTo>
                      <a:pt x="51" y="86"/>
                    </a:lnTo>
                    <a:lnTo>
                      <a:pt x="42" y="90"/>
                    </a:lnTo>
                    <a:lnTo>
                      <a:pt x="37" y="89"/>
                    </a:lnTo>
                    <a:lnTo>
                      <a:pt x="41" y="84"/>
                    </a:lnTo>
                    <a:lnTo>
                      <a:pt x="33" y="76"/>
                    </a:lnTo>
                    <a:lnTo>
                      <a:pt x="28" y="75"/>
                    </a:lnTo>
                    <a:lnTo>
                      <a:pt x="25" y="67"/>
                    </a:lnTo>
                    <a:lnTo>
                      <a:pt x="28" y="61"/>
                    </a:lnTo>
                    <a:lnTo>
                      <a:pt x="34" y="55"/>
                    </a:lnTo>
                    <a:lnTo>
                      <a:pt x="31" y="52"/>
                    </a:lnTo>
                    <a:lnTo>
                      <a:pt x="34" y="46"/>
                    </a:lnTo>
                    <a:lnTo>
                      <a:pt x="47" y="43"/>
                    </a:lnTo>
                    <a:lnTo>
                      <a:pt x="56" y="37"/>
                    </a:lnTo>
                    <a:lnTo>
                      <a:pt x="54" y="31"/>
                    </a:lnTo>
                    <a:lnTo>
                      <a:pt x="59" y="28"/>
                    </a:lnTo>
                    <a:lnTo>
                      <a:pt x="56" y="20"/>
                    </a:lnTo>
                    <a:lnTo>
                      <a:pt x="62" y="13"/>
                    </a:lnTo>
                    <a:lnTo>
                      <a:pt x="69" y="13"/>
                    </a:lnTo>
                    <a:lnTo>
                      <a:pt x="75" y="2"/>
                    </a:lnTo>
                    <a:lnTo>
                      <a:pt x="80" y="0"/>
                    </a:lnTo>
                    <a:lnTo>
                      <a:pt x="8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8" name="Freeform 1441">
                <a:extLst>
                  <a:ext uri="{FF2B5EF4-FFF2-40B4-BE49-F238E27FC236}">
                    <a16:creationId xmlns:a16="http://schemas.microsoft.com/office/drawing/2014/main" id="{EB7884F7-292B-BFF7-6361-75146E4DE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243"/>
                <a:ext cx="87" cy="129"/>
              </a:xfrm>
              <a:custGeom>
                <a:avLst/>
                <a:gdLst>
                  <a:gd name="T0" fmla="*/ 85 w 173"/>
                  <a:gd name="T1" fmla="*/ 22 h 259"/>
                  <a:gd name="T2" fmla="*/ 77 w 173"/>
                  <a:gd name="T3" fmla="*/ 29 h 259"/>
                  <a:gd name="T4" fmla="*/ 75 w 173"/>
                  <a:gd name="T5" fmla="*/ 41 h 259"/>
                  <a:gd name="T6" fmla="*/ 80 w 173"/>
                  <a:gd name="T7" fmla="*/ 49 h 259"/>
                  <a:gd name="T8" fmla="*/ 98 w 173"/>
                  <a:gd name="T9" fmla="*/ 51 h 259"/>
                  <a:gd name="T10" fmla="*/ 110 w 173"/>
                  <a:gd name="T11" fmla="*/ 46 h 259"/>
                  <a:gd name="T12" fmla="*/ 113 w 173"/>
                  <a:gd name="T13" fmla="*/ 67 h 259"/>
                  <a:gd name="T14" fmla="*/ 138 w 173"/>
                  <a:gd name="T15" fmla="*/ 57 h 259"/>
                  <a:gd name="T16" fmla="*/ 145 w 173"/>
                  <a:gd name="T17" fmla="*/ 72 h 259"/>
                  <a:gd name="T18" fmla="*/ 150 w 173"/>
                  <a:gd name="T19" fmla="*/ 89 h 259"/>
                  <a:gd name="T20" fmla="*/ 159 w 173"/>
                  <a:gd name="T21" fmla="*/ 108 h 259"/>
                  <a:gd name="T22" fmla="*/ 171 w 173"/>
                  <a:gd name="T23" fmla="*/ 128 h 259"/>
                  <a:gd name="T24" fmla="*/ 171 w 173"/>
                  <a:gd name="T25" fmla="*/ 155 h 259"/>
                  <a:gd name="T26" fmla="*/ 151 w 173"/>
                  <a:gd name="T27" fmla="*/ 172 h 259"/>
                  <a:gd name="T28" fmla="*/ 151 w 173"/>
                  <a:gd name="T29" fmla="*/ 186 h 259"/>
                  <a:gd name="T30" fmla="*/ 148 w 173"/>
                  <a:gd name="T31" fmla="*/ 207 h 259"/>
                  <a:gd name="T32" fmla="*/ 156 w 173"/>
                  <a:gd name="T33" fmla="*/ 219 h 259"/>
                  <a:gd name="T34" fmla="*/ 159 w 173"/>
                  <a:gd name="T35" fmla="*/ 230 h 259"/>
                  <a:gd name="T36" fmla="*/ 145 w 173"/>
                  <a:gd name="T37" fmla="*/ 241 h 259"/>
                  <a:gd name="T38" fmla="*/ 122 w 173"/>
                  <a:gd name="T39" fmla="*/ 231 h 259"/>
                  <a:gd name="T40" fmla="*/ 104 w 173"/>
                  <a:gd name="T41" fmla="*/ 238 h 259"/>
                  <a:gd name="T42" fmla="*/ 78 w 173"/>
                  <a:gd name="T43" fmla="*/ 228 h 259"/>
                  <a:gd name="T44" fmla="*/ 63 w 173"/>
                  <a:gd name="T45" fmla="*/ 231 h 259"/>
                  <a:gd name="T46" fmla="*/ 59 w 173"/>
                  <a:gd name="T47" fmla="*/ 250 h 259"/>
                  <a:gd name="T48" fmla="*/ 44 w 173"/>
                  <a:gd name="T49" fmla="*/ 248 h 259"/>
                  <a:gd name="T50" fmla="*/ 28 w 173"/>
                  <a:gd name="T51" fmla="*/ 253 h 259"/>
                  <a:gd name="T52" fmla="*/ 9 w 173"/>
                  <a:gd name="T53" fmla="*/ 242 h 259"/>
                  <a:gd name="T54" fmla="*/ 12 w 173"/>
                  <a:gd name="T55" fmla="*/ 233 h 259"/>
                  <a:gd name="T56" fmla="*/ 10 w 173"/>
                  <a:gd name="T57" fmla="*/ 216 h 259"/>
                  <a:gd name="T58" fmla="*/ 0 w 173"/>
                  <a:gd name="T59" fmla="*/ 196 h 259"/>
                  <a:gd name="T60" fmla="*/ 25 w 173"/>
                  <a:gd name="T61" fmla="*/ 184 h 259"/>
                  <a:gd name="T62" fmla="*/ 37 w 173"/>
                  <a:gd name="T63" fmla="*/ 184 h 259"/>
                  <a:gd name="T64" fmla="*/ 31 w 173"/>
                  <a:gd name="T65" fmla="*/ 177 h 259"/>
                  <a:gd name="T66" fmla="*/ 44 w 173"/>
                  <a:gd name="T67" fmla="*/ 137 h 259"/>
                  <a:gd name="T68" fmla="*/ 56 w 173"/>
                  <a:gd name="T69" fmla="*/ 127 h 259"/>
                  <a:gd name="T70" fmla="*/ 71 w 173"/>
                  <a:gd name="T71" fmla="*/ 120 h 259"/>
                  <a:gd name="T72" fmla="*/ 78 w 173"/>
                  <a:gd name="T73" fmla="*/ 101 h 259"/>
                  <a:gd name="T74" fmla="*/ 69 w 173"/>
                  <a:gd name="T75" fmla="*/ 90 h 259"/>
                  <a:gd name="T76" fmla="*/ 59 w 173"/>
                  <a:gd name="T77" fmla="*/ 81 h 259"/>
                  <a:gd name="T78" fmla="*/ 42 w 173"/>
                  <a:gd name="T79" fmla="*/ 90 h 259"/>
                  <a:gd name="T80" fmla="*/ 33 w 173"/>
                  <a:gd name="T81" fmla="*/ 76 h 259"/>
                  <a:gd name="T82" fmla="*/ 28 w 173"/>
                  <a:gd name="T83" fmla="*/ 61 h 259"/>
                  <a:gd name="T84" fmla="*/ 34 w 173"/>
                  <a:gd name="T85" fmla="*/ 46 h 259"/>
                  <a:gd name="T86" fmla="*/ 54 w 173"/>
                  <a:gd name="T87" fmla="*/ 31 h 259"/>
                  <a:gd name="T88" fmla="*/ 62 w 173"/>
                  <a:gd name="T89" fmla="*/ 13 h 259"/>
                  <a:gd name="T90" fmla="*/ 80 w 173"/>
                  <a:gd name="T91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3" h="259">
                    <a:moveTo>
                      <a:pt x="81" y="2"/>
                    </a:moveTo>
                    <a:lnTo>
                      <a:pt x="85" y="8"/>
                    </a:lnTo>
                    <a:lnTo>
                      <a:pt x="85" y="22"/>
                    </a:lnTo>
                    <a:lnTo>
                      <a:pt x="78" y="19"/>
                    </a:lnTo>
                    <a:lnTo>
                      <a:pt x="72" y="23"/>
                    </a:lnTo>
                    <a:lnTo>
                      <a:pt x="77" y="29"/>
                    </a:lnTo>
                    <a:lnTo>
                      <a:pt x="86" y="34"/>
                    </a:lnTo>
                    <a:lnTo>
                      <a:pt x="83" y="40"/>
                    </a:lnTo>
                    <a:lnTo>
                      <a:pt x="75" y="41"/>
                    </a:lnTo>
                    <a:lnTo>
                      <a:pt x="71" y="41"/>
                    </a:lnTo>
                    <a:lnTo>
                      <a:pt x="69" y="51"/>
                    </a:lnTo>
                    <a:lnTo>
                      <a:pt x="80" y="49"/>
                    </a:lnTo>
                    <a:lnTo>
                      <a:pt x="83" y="55"/>
                    </a:lnTo>
                    <a:lnTo>
                      <a:pt x="95" y="54"/>
                    </a:lnTo>
                    <a:lnTo>
                      <a:pt x="98" y="51"/>
                    </a:lnTo>
                    <a:lnTo>
                      <a:pt x="103" y="52"/>
                    </a:lnTo>
                    <a:lnTo>
                      <a:pt x="107" y="46"/>
                    </a:lnTo>
                    <a:lnTo>
                      <a:pt x="110" y="46"/>
                    </a:lnTo>
                    <a:lnTo>
                      <a:pt x="115" y="54"/>
                    </a:lnTo>
                    <a:lnTo>
                      <a:pt x="115" y="61"/>
                    </a:lnTo>
                    <a:lnTo>
                      <a:pt x="113" y="67"/>
                    </a:lnTo>
                    <a:lnTo>
                      <a:pt x="124" y="61"/>
                    </a:lnTo>
                    <a:lnTo>
                      <a:pt x="124" y="58"/>
                    </a:lnTo>
                    <a:lnTo>
                      <a:pt x="138" y="57"/>
                    </a:lnTo>
                    <a:lnTo>
                      <a:pt x="141" y="61"/>
                    </a:lnTo>
                    <a:lnTo>
                      <a:pt x="147" y="64"/>
                    </a:lnTo>
                    <a:lnTo>
                      <a:pt x="145" y="72"/>
                    </a:lnTo>
                    <a:lnTo>
                      <a:pt x="147" y="76"/>
                    </a:lnTo>
                    <a:lnTo>
                      <a:pt x="144" y="86"/>
                    </a:lnTo>
                    <a:lnTo>
                      <a:pt x="150" y="89"/>
                    </a:lnTo>
                    <a:lnTo>
                      <a:pt x="151" y="92"/>
                    </a:lnTo>
                    <a:lnTo>
                      <a:pt x="151" y="104"/>
                    </a:lnTo>
                    <a:lnTo>
                      <a:pt x="159" y="108"/>
                    </a:lnTo>
                    <a:lnTo>
                      <a:pt x="162" y="107"/>
                    </a:lnTo>
                    <a:lnTo>
                      <a:pt x="173" y="113"/>
                    </a:lnTo>
                    <a:lnTo>
                      <a:pt x="171" y="128"/>
                    </a:lnTo>
                    <a:lnTo>
                      <a:pt x="166" y="131"/>
                    </a:lnTo>
                    <a:lnTo>
                      <a:pt x="165" y="140"/>
                    </a:lnTo>
                    <a:lnTo>
                      <a:pt x="171" y="155"/>
                    </a:lnTo>
                    <a:lnTo>
                      <a:pt x="165" y="160"/>
                    </a:lnTo>
                    <a:lnTo>
                      <a:pt x="150" y="158"/>
                    </a:lnTo>
                    <a:lnTo>
                      <a:pt x="151" y="172"/>
                    </a:lnTo>
                    <a:lnTo>
                      <a:pt x="156" y="174"/>
                    </a:lnTo>
                    <a:lnTo>
                      <a:pt x="156" y="186"/>
                    </a:lnTo>
                    <a:lnTo>
                      <a:pt x="151" y="186"/>
                    </a:lnTo>
                    <a:lnTo>
                      <a:pt x="148" y="195"/>
                    </a:lnTo>
                    <a:lnTo>
                      <a:pt x="153" y="204"/>
                    </a:lnTo>
                    <a:lnTo>
                      <a:pt x="148" y="207"/>
                    </a:lnTo>
                    <a:lnTo>
                      <a:pt x="150" y="216"/>
                    </a:lnTo>
                    <a:lnTo>
                      <a:pt x="157" y="215"/>
                    </a:lnTo>
                    <a:lnTo>
                      <a:pt x="156" y="219"/>
                    </a:lnTo>
                    <a:lnTo>
                      <a:pt x="162" y="221"/>
                    </a:lnTo>
                    <a:lnTo>
                      <a:pt x="162" y="225"/>
                    </a:lnTo>
                    <a:lnTo>
                      <a:pt x="159" y="230"/>
                    </a:lnTo>
                    <a:lnTo>
                      <a:pt x="153" y="231"/>
                    </a:lnTo>
                    <a:lnTo>
                      <a:pt x="151" y="238"/>
                    </a:lnTo>
                    <a:lnTo>
                      <a:pt x="145" y="241"/>
                    </a:lnTo>
                    <a:lnTo>
                      <a:pt x="139" y="236"/>
                    </a:lnTo>
                    <a:lnTo>
                      <a:pt x="130" y="230"/>
                    </a:lnTo>
                    <a:lnTo>
                      <a:pt x="122" y="231"/>
                    </a:lnTo>
                    <a:lnTo>
                      <a:pt x="119" y="231"/>
                    </a:lnTo>
                    <a:lnTo>
                      <a:pt x="112" y="242"/>
                    </a:lnTo>
                    <a:lnTo>
                      <a:pt x="104" y="238"/>
                    </a:lnTo>
                    <a:lnTo>
                      <a:pt x="95" y="238"/>
                    </a:lnTo>
                    <a:lnTo>
                      <a:pt x="91" y="228"/>
                    </a:lnTo>
                    <a:lnTo>
                      <a:pt x="78" y="228"/>
                    </a:lnTo>
                    <a:lnTo>
                      <a:pt x="78" y="234"/>
                    </a:lnTo>
                    <a:lnTo>
                      <a:pt x="71" y="231"/>
                    </a:lnTo>
                    <a:lnTo>
                      <a:pt x="63" y="231"/>
                    </a:lnTo>
                    <a:lnTo>
                      <a:pt x="62" y="238"/>
                    </a:lnTo>
                    <a:lnTo>
                      <a:pt x="59" y="245"/>
                    </a:lnTo>
                    <a:lnTo>
                      <a:pt x="59" y="250"/>
                    </a:lnTo>
                    <a:lnTo>
                      <a:pt x="53" y="253"/>
                    </a:lnTo>
                    <a:lnTo>
                      <a:pt x="48" y="247"/>
                    </a:lnTo>
                    <a:lnTo>
                      <a:pt x="44" y="248"/>
                    </a:lnTo>
                    <a:lnTo>
                      <a:pt x="36" y="257"/>
                    </a:lnTo>
                    <a:lnTo>
                      <a:pt x="33" y="259"/>
                    </a:lnTo>
                    <a:lnTo>
                      <a:pt x="28" y="253"/>
                    </a:lnTo>
                    <a:lnTo>
                      <a:pt x="21" y="248"/>
                    </a:lnTo>
                    <a:lnTo>
                      <a:pt x="15" y="248"/>
                    </a:lnTo>
                    <a:lnTo>
                      <a:pt x="9" y="242"/>
                    </a:lnTo>
                    <a:lnTo>
                      <a:pt x="4" y="244"/>
                    </a:lnTo>
                    <a:lnTo>
                      <a:pt x="7" y="234"/>
                    </a:lnTo>
                    <a:lnTo>
                      <a:pt x="12" y="233"/>
                    </a:lnTo>
                    <a:lnTo>
                      <a:pt x="19" y="222"/>
                    </a:lnTo>
                    <a:lnTo>
                      <a:pt x="13" y="221"/>
                    </a:lnTo>
                    <a:lnTo>
                      <a:pt x="10" y="216"/>
                    </a:lnTo>
                    <a:lnTo>
                      <a:pt x="6" y="216"/>
                    </a:lnTo>
                    <a:lnTo>
                      <a:pt x="3" y="200"/>
                    </a:lnTo>
                    <a:lnTo>
                      <a:pt x="0" y="196"/>
                    </a:lnTo>
                    <a:lnTo>
                      <a:pt x="13" y="195"/>
                    </a:lnTo>
                    <a:lnTo>
                      <a:pt x="16" y="186"/>
                    </a:lnTo>
                    <a:lnTo>
                      <a:pt x="25" y="184"/>
                    </a:lnTo>
                    <a:lnTo>
                      <a:pt x="30" y="189"/>
                    </a:lnTo>
                    <a:lnTo>
                      <a:pt x="36" y="189"/>
                    </a:lnTo>
                    <a:lnTo>
                      <a:pt x="37" y="184"/>
                    </a:lnTo>
                    <a:lnTo>
                      <a:pt x="33" y="183"/>
                    </a:lnTo>
                    <a:lnTo>
                      <a:pt x="34" y="178"/>
                    </a:lnTo>
                    <a:lnTo>
                      <a:pt x="31" y="177"/>
                    </a:lnTo>
                    <a:lnTo>
                      <a:pt x="37" y="157"/>
                    </a:lnTo>
                    <a:lnTo>
                      <a:pt x="44" y="152"/>
                    </a:lnTo>
                    <a:lnTo>
                      <a:pt x="44" y="137"/>
                    </a:lnTo>
                    <a:lnTo>
                      <a:pt x="48" y="131"/>
                    </a:lnTo>
                    <a:lnTo>
                      <a:pt x="51" y="131"/>
                    </a:lnTo>
                    <a:lnTo>
                      <a:pt x="56" y="127"/>
                    </a:lnTo>
                    <a:lnTo>
                      <a:pt x="59" y="130"/>
                    </a:lnTo>
                    <a:lnTo>
                      <a:pt x="69" y="125"/>
                    </a:lnTo>
                    <a:lnTo>
                      <a:pt x="71" y="120"/>
                    </a:lnTo>
                    <a:lnTo>
                      <a:pt x="72" y="119"/>
                    </a:lnTo>
                    <a:lnTo>
                      <a:pt x="78" y="107"/>
                    </a:lnTo>
                    <a:lnTo>
                      <a:pt x="78" y="101"/>
                    </a:lnTo>
                    <a:lnTo>
                      <a:pt x="81" y="101"/>
                    </a:lnTo>
                    <a:lnTo>
                      <a:pt x="83" y="95"/>
                    </a:lnTo>
                    <a:lnTo>
                      <a:pt x="69" y="90"/>
                    </a:lnTo>
                    <a:lnTo>
                      <a:pt x="63" y="92"/>
                    </a:lnTo>
                    <a:lnTo>
                      <a:pt x="62" y="86"/>
                    </a:lnTo>
                    <a:lnTo>
                      <a:pt x="59" y="81"/>
                    </a:lnTo>
                    <a:lnTo>
                      <a:pt x="56" y="79"/>
                    </a:lnTo>
                    <a:lnTo>
                      <a:pt x="51" y="86"/>
                    </a:lnTo>
                    <a:lnTo>
                      <a:pt x="42" y="90"/>
                    </a:lnTo>
                    <a:lnTo>
                      <a:pt x="37" y="89"/>
                    </a:lnTo>
                    <a:lnTo>
                      <a:pt x="41" y="84"/>
                    </a:lnTo>
                    <a:lnTo>
                      <a:pt x="33" y="76"/>
                    </a:lnTo>
                    <a:lnTo>
                      <a:pt x="28" y="75"/>
                    </a:lnTo>
                    <a:lnTo>
                      <a:pt x="25" y="67"/>
                    </a:lnTo>
                    <a:lnTo>
                      <a:pt x="28" y="61"/>
                    </a:lnTo>
                    <a:lnTo>
                      <a:pt x="34" y="55"/>
                    </a:lnTo>
                    <a:lnTo>
                      <a:pt x="31" y="52"/>
                    </a:lnTo>
                    <a:lnTo>
                      <a:pt x="34" y="46"/>
                    </a:lnTo>
                    <a:lnTo>
                      <a:pt x="47" y="43"/>
                    </a:lnTo>
                    <a:lnTo>
                      <a:pt x="56" y="37"/>
                    </a:lnTo>
                    <a:lnTo>
                      <a:pt x="54" y="31"/>
                    </a:lnTo>
                    <a:lnTo>
                      <a:pt x="59" y="28"/>
                    </a:lnTo>
                    <a:lnTo>
                      <a:pt x="56" y="20"/>
                    </a:lnTo>
                    <a:lnTo>
                      <a:pt x="62" y="13"/>
                    </a:lnTo>
                    <a:lnTo>
                      <a:pt x="69" y="13"/>
                    </a:lnTo>
                    <a:lnTo>
                      <a:pt x="75" y="2"/>
                    </a:lnTo>
                    <a:lnTo>
                      <a:pt x="80" y="0"/>
                    </a:lnTo>
                    <a:lnTo>
                      <a:pt x="8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9" name="Freeform 1442">
                <a:extLst>
                  <a:ext uri="{FF2B5EF4-FFF2-40B4-BE49-F238E27FC236}">
                    <a16:creationId xmlns:a16="http://schemas.microsoft.com/office/drawing/2014/main" id="{B5473795-1D9A-D7E8-B55C-E1271794D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192"/>
                <a:ext cx="121" cy="94"/>
              </a:xfrm>
              <a:custGeom>
                <a:avLst/>
                <a:gdLst>
                  <a:gd name="T0" fmla="*/ 133 w 241"/>
                  <a:gd name="T1" fmla="*/ 0 h 187"/>
                  <a:gd name="T2" fmla="*/ 129 w 241"/>
                  <a:gd name="T3" fmla="*/ 9 h 187"/>
                  <a:gd name="T4" fmla="*/ 121 w 241"/>
                  <a:gd name="T5" fmla="*/ 36 h 187"/>
                  <a:gd name="T6" fmla="*/ 118 w 241"/>
                  <a:gd name="T7" fmla="*/ 47 h 187"/>
                  <a:gd name="T8" fmla="*/ 133 w 241"/>
                  <a:gd name="T9" fmla="*/ 62 h 187"/>
                  <a:gd name="T10" fmla="*/ 138 w 241"/>
                  <a:gd name="T11" fmla="*/ 71 h 187"/>
                  <a:gd name="T12" fmla="*/ 133 w 241"/>
                  <a:gd name="T13" fmla="*/ 76 h 187"/>
                  <a:gd name="T14" fmla="*/ 123 w 241"/>
                  <a:gd name="T15" fmla="*/ 79 h 187"/>
                  <a:gd name="T16" fmla="*/ 112 w 241"/>
                  <a:gd name="T17" fmla="*/ 88 h 187"/>
                  <a:gd name="T18" fmla="*/ 109 w 241"/>
                  <a:gd name="T19" fmla="*/ 79 h 187"/>
                  <a:gd name="T20" fmla="*/ 91 w 241"/>
                  <a:gd name="T21" fmla="*/ 76 h 187"/>
                  <a:gd name="T22" fmla="*/ 76 w 241"/>
                  <a:gd name="T23" fmla="*/ 66 h 187"/>
                  <a:gd name="T24" fmla="*/ 65 w 241"/>
                  <a:gd name="T25" fmla="*/ 59 h 187"/>
                  <a:gd name="T26" fmla="*/ 51 w 241"/>
                  <a:gd name="T27" fmla="*/ 51 h 187"/>
                  <a:gd name="T28" fmla="*/ 44 w 241"/>
                  <a:gd name="T29" fmla="*/ 53 h 187"/>
                  <a:gd name="T30" fmla="*/ 44 w 241"/>
                  <a:gd name="T31" fmla="*/ 63 h 187"/>
                  <a:gd name="T32" fmla="*/ 51 w 241"/>
                  <a:gd name="T33" fmla="*/ 74 h 187"/>
                  <a:gd name="T34" fmla="*/ 50 w 241"/>
                  <a:gd name="T35" fmla="*/ 91 h 187"/>
                  <a:gd name="T36" fmla="*/ 44 w 241"/>
                  <a:gd name="T37" fmla="*/ 111 h 187"/>
                  <a:gd name="T38" fmla="*/ 39 w 241"/>
                  <a:gd name="T39" fmla="*/ 120 h 187"/>
                  <a:gd name="T40" fmla="*/ 15 w 241"/>
                  <a:gd name="T41" fmla="*/ 133 h 187"/>
                  <a:gd name="T42" fmla="*/ 6 w 241"/>
                  <a:gd name="T43" fmla="*/ 152 h 187"/>
                  <a:gd name="T44" fmla="*/ 3 w 241"/>
                  <a:gd name="T45" fmla="*/ 155 h 187"/>
                  <a:gd name="T46" fmla="*/ 10 w 241"/>
                  <a:gd name="T47" fmla="*/ 167 h 187"/>
                  <a:gd name="T48" fmla="*/ 24 w 241"/>
                  <a:gd name="T49" fmla="*/ 173 h 187"/>
                  <a:gd name="T50" fmla="*/ 33 w 241"/>
                  <a:gd name="T51" fmla="*/ 180 h 187"/>
                  <a:gd name="T52" fmla="*/ 39 w 241"/>
                  <a:gd name="T53" fmla="*/ 187 h 187"/>
                  <a:gd name="T54" fmla="*/ 59 w 241"/>
                  <a:gd name="T55" fmla="*/ 182 h 187"/>
                  <a:gd name="T56" fmla="*/ 63 w 241"/>
                  <a:gd name="T57" fmla="*/ 168 h 187"/>
                  <a:gd name="T58" fmla="*/ 63 w 241"/>
                  <a:gd name="T59" fmla="*/ 150 h 187"/>
                  <a:gd name="T60" fmla="*/ 70 w 241"/>
                  <a:gd name="T61" fmla="*/ 145 h 187"/>
                  <a:gd name="T62" fmla="*/ 86 w 241"/>
                  <a:gd name="T63" fmla="*/ 149 h 187"/>
                  <a:gd name="T64" fmla="*/ 92 w 241"/>
                  <a:gd name="T65" fmla="*/ 152 h 187"/>
                  <a:gd name="T66" fmla="*/ 103 w 241"/>
                  <a:gd name="T67" fmla="*/ 145 h 187"/>
                  <a:gd name="T68" fmla="*/ 115 w 241"/>
                  <a:gd name="T69" fmla="*/ 153 h 187"/>
                  <a:gd name="T70" fmla="*/ 127 w 241"/>
                  <a:gd name="T71" fmla="*/ 161 h 187"/>
                  <a:gd name="T72" fmla="*/ 133 w 241"/>
                  <a:gd name="T73" fmla="*/ 162 h 187"/>
                  <a:gd name="T74" fmla="*/ 142 w 241"/>
                  <a:gd name="T75" fmla="*/ 165 h 187"/>
                  <a:gd name="T76" fmla="*/ 148 w 241"/>
                  <a:gd name="T77" fmla="*/ 155 h 187"/>
                  <a:gd name="T78" fmla="*/ 139 w 241"/>
                  <a:gd name="T79" fmla="*/ 145 h 187"/>
                  <a:gd name="T80" fmla="*/ 150 w 241"/>
                  <a:gd name="T81" fmla="*/ 135 h 187"/>
                  <a:gd name="T82" fmla="*/ 165 w 241"/>
                  <a:gd name="T83" fmla="*/ 129 h 187"/>
                  <a:gd name="T84" fmla="*/ 165 w 241"/>
                  <a:gd name="T85" fmla="*/ 118 h 187"/>
                  <a:gd name="T86" fmla="*/ 170 w 241"/>
                  <a:gd name="T87" fmla="*/ 107 h 187"/>
                  <a:gd name="T88" fmla="*/ 173 w 241"/>
                  <a:gd name="T89" fmla="*/ 97 h 187"/>
                  <a:gd name="T90" fmla="*/ 185 w 241"/>
                  <a:gd name="T91" fmla="*/ 89 h 187"/>
                  <a:gd name="T92" fmla="*/ 195 w 241"/>
                  <a:gd name="T93" fmla="*/ 86 h 187"/>
                  <a:gd name="T94" fmla="*/ 208 w 241"/>
                  <a:gd name="T95" fmla="*/ 95 h 187"/>
                  <a:gd name="T96" fmla="*/ 218 w 241"/>
                  <a:gd name="T97" fmla="*/ 97 h 187"/>
                  <a:gd name="T98" fmla="*/ 233 w 241"/>
                  <a:gd name="T99" fmla="*/ 91 h 187"/>
                  <a:gd name="T100" fmla="*/ 241 w 241"/>
                  <a:gd name="T101" fmla="*/ 80 h 187"/>
                  <a:gd name="T102" fmla="*/ 233 w 241"/>
                  <a:gd name="T103" fmla="*/ 66 h 187"/>
                  <a:gd name="T104" fmla="*/ 227 w 241"/>
                  <a:gd name="T105" fmla="*/ 60 h 187"/>
                  <a:gd name="T106" fmla="*/ 221 w 241"/>
                  <a:gd name="T107" fmla="*/ 47 h 187"/>
                  <a:gd name="T108" fmla="*/ 226 w 241"/>
                  <a:gd name="T109" fmla="*/ 36 h 187"/>
                  <a:gd name="T110" fmla="*/ 209 w 241"/>
                  <a:gd name="T111" fmla="*/ 38 h 187"/>
                  <a:gd name="T112" fmla="*/ 199 w 241"/>
                  <a:gd name="T113" fmla="*/ 28 h 187"/>
                  <a:gd name="T114" fmla="*/ 191 w 241"/>
                  <a:gd name="T115" fmla="*/ 13 h 187"/>
                  <a:gd name="T116" fmla="*/ 179 w 241"/>
                  <a:gd name="T117" fmla="*/ 25 h 187"/>
                  <a:gd name="T118" fmla="*/ 164 w 241"/>
                  <a:gd name="T119" fmla="*/ 21 h 187"/>
                  <a:gd name="T120" fmla="*/ 148 w 241"/>
                  <a:gd name="T121" fmla="*/ 16 h 187"/>
                  <a:gd name="T122" fmla="*/ 144 w 241"/>
                  <a:gd name="T123" fmla="*/ 10 h 187"/>
                  <a:gd name="T124" fmla="*/ 142 w 241"/>
                  <a:gd name="T125" fmla="*/ 3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1" h="187">
                    <a:moveTo>
                      <a:pt x="142" y="3"/>
                    </a:moveTo>
                    <a:lnTo>
                      <a:pt x="133" y="0"/>
                    </a:lnTo>
                    <a:lnTo>
                      <a:pt x="127" y="3"/>
                    </a:lnTo>
                    <a:lnTo>
                      <a:pt x="129" y="9"/>
                    </a:lnTo>
                    <a:lnTo>
                      <a:pt x="121" y="27"/>
                    </a:lnTo>
                    <a:lnTo>
                      <a:pt x="121" y="36"/>
                    </a:lnTo>
                    <a:lnTo>
                      <a:pt x="118" y="41"/>
                    </a:lnTo>
                    <a:lnTo>
                      <a:pt x="118" y="47"/>
                    </a:lnTo>
                    <a:lnTo>
                      <a:pt x="115" y="50"/>
                    </a:lnTo>
                    <a:lnTo>
                      <a:pt x="133" y="62"/>
                    </a:lnTo>
                    <a:lnTo>
                      <a:pt x="135" y="62"/>
                    </a:lnTo>
                    <a:lnTo>
                      <a:pt x="138" y="71"/>
                    </a:lnTo>
                    <a:lnTo>
                      <a:pt x="136" y="79"/>
                    </a:lnTo>
                    <a:lnTo>
                      <a:pt x="133" y="76"/>
                    </a:lnTo>
                    <a:lnTo>
                      <a:pt x="127" y="82"/>
                    </a:lnTo>
                    <a:lnTo>
                      <a:pt x="123" y="79"/>
                    </a:lnTo>
                    <a:lnTo>
                      <a:pt x="115" y="80"/>
                    </a:lnTo>
                    <a:lnTo>
                      <a:pt x="112" y="88"/>
                    </a:lnTo>
                    <a:lnTo>
                      <a:pt x="107" y="83"/>
                    </a:lnTo>
                    <a:lnTo>
                      <a:pt x="109" y="79"/>
                    </a:lnTo>
                    <a:lnTo>
                      <a:pt x="101" y="76"/>
                    </a:lnTo>
                    <a:lnTo>
                      <a:pt x="91" y="76"/>
                    </a:lnTo>
                    <a:lnTo>
                      <a:pt x="80" y="66"/>
                    </a:lnTo>
                    <a:lnTo>
                      <a:pt x="76" y="66"/>
                    </a:lnTo>
                    <a:lnTo>
                      <a:pt x="66" y="63"/>
                    </a:lnTo>
                    <a:lnTo>
                      <a:pt x="65" y="59"/>
                    </a:lnTo>
                    <a:lnTo>
                      <a:pt x="57" y="53"/>
                    </a:lnTo>
                    <a:lnTo>
                      <a:pt x="51" y="51"/>
                    </a:lnTo>
                    <a:lnTo>
                      <a:pt x="47" y="53"/>
                    </a:lnTo>
                    <a:lnTo>
                      <a:pt x="44" y="53"/>
                    </a:lnTo>
                    <a:lnTo>
                      <a:pt x="39" y="54"/>
                    </a:lnTo>
                    <a:lnTo>
                      <a:pt x="44" y="63"/>
                    </a:lnTo>
                    <a:lnTo>
                      <a:pt x="48" y="65"/>
                    </a:lnTo>
                    <a:lnTo>
                      <a:pt x="51" y="74"/>
                    </a:lnTo>
                    <a:lnTo>
                      <a:pt x="47" y="79"/>
                    </a:lnTo>
                    <a:lnTo>
                      <a:pt x="50" y="91"/>
                    </a:lnTo>
                    <a:lnTo>
                      <a:pt x="39" y="106"/>
                    </a:lnTo>
                    <a:lnTo>
                      <a:pt x="44" y="111"/>
                    </a:lnTo>
                    <a:lnTo>
                      <a:pt x="45" y="114"/>
                    </a:lnTo>
                    <a:lnTo>
                      <a:pt x="39" y="120"/>
                    </a:lnTo>
                    <a:lnTo>
                      <a:pt x="21" y="123"/>
                    </a:lnTo>
                    <a:lnTo>
                      <a:pt x="15" y="133"/>
                    </a:lnTo>
                    <a:lnTo>
                      <a:pt x="12" y="142"/>
                    </a:lnTo>
                    <a:lnTo>
                      <a:pt x="6" y="152"/>
                    </a:lnTo>
                    <a:lnTo>
                      <a:pt x="0" y="150"/>
                    </a:lnTo>
                    <a:lnTo>
                      <a:pt x="3" y="155"/>
                    </a:lnTo>
                    <a:lnTo>
                      <a:pt x="4" y="161"/>
                    </a:lnTo>
                    <a:lnTo>
                      <a:pt x="10" y="167"/>
                    </a:lnTo>
                    <a:lnTo>
                      <a:pt x="18" y="161"/>
                    </a:lnTo>
                    <a:lnTo>
                      <a:pt x="24" y="173"/>
                    </a:lnTo>
                    <a:lnTo>
                      <a:pt x="24" y="179"/>
                    </a:lnTo>
                    <a:lnTo>
                      <a:pt x="33" y="180"/>
                    </a:lnTo>
                    <a:lnTo>
                      <a:pt x="36" y="179"/>
                    </a:lnTo>
                    <a:lnTo>
                      <a:pt x="39" y="187"/>
                    </a:lnTo>
                    <a:lnTo>
                      <a:pt x="50" y="180"/>
                    </a:lnTo>
                    <a:lnTo>
                      <a:pt x="59" y="182"/>
                    </a:lnTo>
                    <a:lnTo>
                      <a:pt x="63" y="176"/>
                    </a:lnTo>
                    <a:lnTo>
                      <a:pt x="63" y="168"/>
                    </a:lnTo>
                    <a:lnTo>
                      <a:pt x="60" y="158"/>
                    </a:lnTo>
                    <a:lnTo>
                      <a:pt x="63" y="150"/>
                    </a:lnTo>
                    <a:lnTo>
                      <a:pt x="62" y="144"/>
                    </a:lnTo>
                    <a:lnTo>
                      <a:pt x="70" y="145"/>
                    </a:lnTo>
                    <a:lnTo>
                      <a:pt x="80" y="149"/>
                    </a:lnTo>
                    <a:lnTo>
                      <a:pt x="86" y="149"/>
                    </a:lnTo>
                    <a:lnTo>
                      <a:pt x="86" y="153"/>
                    </a:lnTo>
                    <a:lnTo>
                      <a:pt x="92" y="152"/>
                    </a:lnTo>
                    <a:lnTo>
                      <a:pt x="94" y="147"/>
                    </a:lnTo>
                    <a:lnTo>
                      <a:pt x="103" y="145"/>
                    </a:lnTo>
                    <a:lnTo>
                      <a:pt x="112" y="149"/>
                    </a:lnTo>
                    <a:lnTo>
                      <a:pt x="115" y="153"/>
                    </a:lnTo>
                    <a:lnTo>
                      <a:pt x="118" y="155"/>
                    </a:lnTo>
                    <a:lnTo>
                      <a:pt x="127" y="161"/>
                    </a:lnTo>
                    <a:lnTo>
                      <a:pt x="130" y="165"/>
                    </a:lnTo>
                    <a:lnTo>
                      <a:pt x="133" y="162"/>
                    </a:lnTo>
                    <a:lnTo>
                      <a:pt x="136" y="159"/>
                    </a:lnTo>
                    <a:lnTo>
                      <a:pt x="142" y="165"/>
                    </a:lnTo>
                    <a:lnTo>
                      <a:pt x="151" y="161"/>
                    </a:lnTo>
                    <a:lnTo>
                      <a:pt x="148" y="155"/>
                    </a:lnTo>
                    <a:lnTo>
                      <a:pt x="142" y="152"/>
                    </a:lnTo>
                    <a:lnTo>
                      <a:pt x="139" y="145"/>
                    </a:lnTo>
                    <a:lnTo>
                      <a:pt x="141" y="139"/>
                    </a:lnTo>
                    <a:lnTo>
                      <a:pt x="150" y="135"/>
                    </a:lnTo>
                    <a:lnTo>
                      <a:pt x="156" y="129"/>
                    </a:lnTo>
                    <a:lnTo>
                      <a:pt x="165" y="129"/>
                    </a:lnTo>
                    <a:lnTo>
                      <a:pt x="168" y="123"/>
                    </a:lnTo>
                    <a:lnTo>
                      <a:pt x="165" y="118"/>
                    </a:lnTo>
                    <a:lnTo>
                      <a:pt x="167" y="111"/>
                    </a:lnTo>
                    <a:lnTo>
                      <a:pt x="170" y="107"/>
                    </a:lnTo>
                    <a:lnTo>
                      <a:pt x="168" y="101"/>
                    </a:lnTo>
                    <a:lnTo>
                      <a:pt x="173" y="97"/>
                    </a:lnTo>
                    <a:lnTo>
                      <a:pt x="176" y="92"/>
                    </a:lnTo>
                    <a:lnTo>
                      <a:pt x="185" y="89"/>
                    </a:lnTo>
                    <a:lnTo>
                      <a:pt x="188" y="91"/>
                    </a:lnTo>
                    <a:lnTo>
                      <a:pt x="195" y="86"/>
                    </a:lnTo>
                    <a:lnTo>
                      <a:pt x="203" y="94"/>
                    </a:lnTo>
                    <a:lnTo>
                      <a:pt x="208" y="95"/>
                    </a:lnTo>
                    <a:lnTo>
                      <a:pt x="212" y="101"/>
                    </a:lnTo>
                    <a:lnTo>
                      <a:pt x="218" y="97"/>
                    </a:lnTo>
                    <a:lnTo>
                      <a:pt x="226" y="98"/>
                    </a:lnTo>
                    <a:lnTo>
                      <a:pt x="233" y="91"/>
                    </a:lnTo>
                    <a:lnTo>
                      <a:pt x="236" y="82"/>
                    </a:lnTo>
                    <a:lnTo>
                      <a:pt x="241" y="80"/>
                    </a:lnTo>
                    <a:lnTo>
                      <a:pt x="233" y="71"/>
                    </a:lnTo>
                    <a:lnTo>
                      <a:pt x="233" y="66"/>
                    </a:lnTo>
                    <a:lnTo>
                      <a:pt x="227" y="65"/>
                    </a:lnTo>
                    <a:lnTo>
                      <a:pt x="227" y="60"/>
                    </a:lnTo>
                    <a:lnTo>
                      <a:pt x="221" y="59"/>
                    </a:lnTo>
                    <a:lnTo>
                      <a:pt x="221" y="47"/>
                    </a:lnTo>
                    <a:lnTo>
                      <a:pt x="227" y="42"/>
                    </a:lnTo>
                    <a:lnTo>
                      <a:pt x="226" y="36"/>
                    </a:lnTo>
                    <a:lnTo>
                      <a:pt x="215" y="35"/>
                    </a:lnTo>
                    <a:lnTo>
                      <a:pt x="209" y="38"/>
                    </a:lnTo>
                    <a:lnTo>
                      <a:pt x="206" y="32"/>
                    </a:lnTo>
                    <a:lnTo>
                      <a:pt x="199" y="28"/>
                    </a:lnTo>
                    <a:lnTo>
                      <a:pt x="191" y="30"/>
                    </a:lnTo>
                    <a:lnTo>
                      <a:pt x="191" y="13"/>
                    </a:lnTo>
                    <a:lnTo>
                      <a:pt x="186" y="15"/>
                    </a:lnTo>
                    <a:lnTo>
                      <a:pt x="179" y="25"/>
                    </a:lnTo>
                    <a:lnTo>
                      <a:pt x="170" y="25"/>
                    </a:lnTo>
                    <a:lnTo>
                      <a:pt x="164" y="21"/>
                    </a:lnTo>
                    <a:lnTo>
                      <a:pt x="159" y="13"/>
                    </a:lnTo>
                    <a:lnTo>
                      <a:pt x="148" y="16"/>
                    </a:lnTo>
                    <a:lnTo>
                      <a:pt x="142" y="19"/>
                    </a:lnTo>
                    <a:lnTo>
                      <a:pt x="144" y="10"/>
                    </a:lnTo>
                    <a:lnTo>
                      <a:pt x="147" y="3"/>
                    </a:lnTo>
                    <a:lnTo>
                      <a:pt x="14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0" name="Freeform 1443">
                <a:extLst>
                  <a:ext uri="{FF2B5EF4-FFF2-40B4-BE49-F238E27FC236}">
                    <a16:creationId xmlns:a16="http://schemas.microsoft.com/office/drawing/2014/main" id="{8F0A5F3B-3E4A-7BB5-A85D-B903A3D00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192"/>
                <a:ext cx="121" cy="94"/>
              </a:xfrm>
              <a:custGeom>
                <a:avLst/>
                <a:gdLst>
                  <a:gd name="T0" fmla="*/ 147 w 241"/>
                  <a:gd name="T1" fmla="*/ 3 h 187"/>
                  <a:gd name="T2" fmla="*/ 142 w 241"/>
                  <a:gd name="T3" fmla="*/ 19 h 187"/>
                  <a:gd name="T4" fmla="*/ 159 w 241"/>
                  <a:gd name="T5" fmla="*/ 13 h 187"/>
                  <a:gd name="T6" fmla="*/ 170 w 241"/>
                  <a:gd name="T7" fmla="*/ 25 h 187"/>
                  <a:gd name="T8" fmla="*/ 186 w 241"/>
                  <a:gd name="T9" fmla="*/ 15 h 187"/>
                  <a:gd name="T10" fmla="*/ 191 w 241"/>
                  <a:gd name="T11" fmla="*/ 30 h 187"/>
                  <a:gd name="T12" fmla="*/ 206 w 241"/>
                  <a:gd name="T13" fmla="*/ 32 h 187"/>
                  <a:gd name="T14" fmla="*/ 215 w 241"/>
                  <a:gd name="T15" fmla="*/ 35 h 187"/>
                  <a:gd name="T16" fmla="*/ 227 w 241"/>
                  <a:gd name="T17" fmla="*/ 42 h 187"/>
                  <a:gd name="T18" fmla="*/ 221 w 241"/>
                  <a:gd name="T19" fmla="*/ 59 h 187"/>
                  <a:gd name="T20" fmla="*/ 227 w 241"/>
                  <a:gd name="T21" fmla="*/ 65 h 187"/>
                  <a:gd name="T22" fmla="*/ 233 w 241"/>
                  <a:gd name="T23" fmla="*/ 71 h 187"/>
                  <a:gd name="T24" fmla="*/ 236 w 241"/>
                  <a:gd name="T25" fmla="*/ 82 h 187"/>
                  <a:gd name="T26" fmla="*/ 226 w 241"/>
                  <a:gd name="T27" fmla="*/ 98 h 187"/>
                  <a:gd name="T28" fmla="*/ 212 w 241"/>
                  <a:gd name="T29" fmla="*/ 101 h 187"/>
                  <a:gd name="T30" fmla="*/ 203 w 241"/>
                  <a:gd name="T31" fmla="*/ 94 h 187"/>
                  <a:gd name="T32" fmla="*/ 188 w 241"/>
                  <a:gd name="T33" fmla="*/ 91 h 187"/>
                  <a:gd name="T34" fmla="*/ 176 w 241"/>
                  <a:gd name="T35" fmla="*/ 92 h 187"/>
                  <a:gd name="T36" fmla="*/ 168 w 241"/>
                  <a:gd name="T37" fmla="*/ 101 h 187"/>
                  <a:gd name="T38" fmla="*/ 167 w 241"/>
                  <a:gd name="T39" fmla="*/ 111 h 187"/>
                  <a:gd name="T40" fmla="*/ 168 w 241"/>
                  <a:gd name="T41" fmla="*/ 123 h 187"/>
                  <a:gd name="T42" fmla="*/ 156 w 241"/>
                  <a:gd name="T43" fmla="*/ 129 h 187"/>
                  <a:gd name="T44" fmla="*/ 141 w 241"/>
                  <a:gd name="T45" fmla="*/ 139 h 187"/>
                  <a:gd name="T46" fmla="*/ 142 w 241"/>
                  <a:gd name="T47" fmla="*/ 152 h 187"/>
                  <a:gd name="T48" fmla="*/ 151 w 241"/>
                  <a:gd name="T49" fmla="*/ 161 h 187"/>
                  <a:gd name="T50" fmla="*/ 136 w 241"/>
                  <a:gd name="T51" fmla="*/ 159 h 187"/>
                  <a:gd name="T52" fmla="*/ 130 w 241"/>
                  <a:gd name="T53" fmla="*/ 165 h 187"/>
                  <a:gd name="T54" fmla="*/ 118 w 241"/>
                  <a:gd name="T55" fmla="*/ 155 h 187"/>
                  <a:gd name="T56" fmla="*/ 112 w 241"/>
                  <a:gd name="T57" fmla="*/ 149 h 187"/>
                  <a:gd name="T58" fmla="*/ 94 w 241"/>
                  <a:gd name="T59" fmla="*/ 147 h 187"/>
                  <a:gd name="T60" fmla="*/ 86 w 241"/>
                  <a:gd name="T61" fmla="*/ 153 h 187"/>
                  <a:gd name="T62" fmla="*/ 80 w 241"/>
                  <a:gd name="T63" fmla="*/ 149 h 187"/>
                  <a:gd name="T64" fmla="*/ 62 w 241"/>
                  <a:gd name="T65" fmla="*/ 144 h 187"/>
                  <a:gd name="T66" fmla="*/ 60 w 241"/>
                  <a:gd name="T67" fmla="*/ 158 h 187"/>
                  <a:gd name="T68" fmla="*/ 63 w 241"/>
                  <a:gd name="T69" fmla="*/ 176 h 187"/>
                  <a:gd name="T70" fmla="*/ 50 w 241"/>
                  <a:gd name="T71" fmla="*/ 180 h 187"/>
                  <a:gd name="T72" fmla="*/ 36 w 241"/>
                  <a:gd name="T73" fmla="*/ 179 h 187"/>
                  <a:gd name="T74" fmla="*/ 24 w 241"/>
                  <a:gd name="T75" fmla="*/ 179 h 187"/>
                  <a:gd name="T76" fmla="*/ 18 w 241"/>
                  <a:gd name="T77" fmla="*/ 161 h 187"/>
                  <a:gd name="T78" fmla="*/ 4 w 241"/>
                  <a:gd name="T79" fmla="*/ 161 h 187"/>
                  <a:gd name="T80" fmla="*/ 0 w 241"/>
                  <a:gd name="T81" fmla="*/ 150 h 187"/>
                  <a:gd name="T82" fmla="*/ 12 w 241"/>
                  <a:gd name="T83" fmla="*/ 142 h 187"/>
                  <a:gd name="T84" fmla="*/ 21 w 241"/>
                  <a:gd name="T85" fmla="*/ 123 h 187"/>
                  <a:gd name="T86" fmla="*/ 45 w 241"/>
                  <a:gd name="T87" fmla="*/ 114 h 187"/>
                  <a:gd name="T88" fmla="*/ 39 w 241"/>
                  <a:gd name="T89" fmla="*/ 106 h 187"/>
                  <a:gd name="T90" fmla="*/ 47 w 241"/>
                  <a:gd name="T91" fmla="*/ 79 h 187"/>
                  <a:gd name="T92" fmla="*/ 48 w 241"/>
                  <a:gd name="T93" fmla="*/ 65 h 187"/>
                  <a:gd name="T94" fmla="*/ 39 w 241"/>
                  <a:gd name="T95" fmla="*/ 54 h 187"/>
                  <a:gd name="T96" fmla="*/ 47 w 241"/>
                  <a:gd name="T97" fmla="*/ 53 h 187"/>
                  <a:gd name="T98" fmla="*/ 57 w 241"/>
                  <a:gd name="T99" fmla="*/ 53 h 187"/>
                  <a:gd name="T100" fmla="*/ 66 w 241"/>
                  <a:gd name="T101" fmla="*/ 63 h 187"/>
                  <a:gd name="T102" fmla="*/ 80 w 241"/>
                  <a:gd name="T103" fmla="*/ 66 h 187"/>
                  <a:gd name="T104" fmla="*/ 101 w 241"/>
                  <a:gd name="T105" fmla="*/ 76 h 187"/>
                  <a:gd name="T106" fmla="*/ 107 w 241"/>
                  <a:gd name="T107" fmla="*/ 83 h 187"/>
                  <a:gd name="T108" fmla="*/ 115 w 241"/>
                  <a:gd name="T109" fmla="*/ 80 h 187"/>
                  <a:gd name="T110" fmla="*/ 127 w 241"/>
                  <a:gd name="T111" fmla="*/ 82 h 187"/>
                  <a:gd name="T112" fmla="*/ 136 w 241"/>
                  <a:gd name="T113" fmla="*/ 79 h 187"/>
                  <a:gd name="T114" fmla="*/ 135 w 241"/>
                  <a:gd name="T115" fmla="*/ 62 h 187"/>
                  <a:gd name="T116" fmla="*/ 115 w 241"/>
                  <a:gd name="T117" fmla="*/ 50 h 187"/>
                  <a:gd name="T118" fmla="*/ 118 w 241"/>
                  <a:gd name="T119" fmla="*/ 41 h 187"/>
                  <a:gd name="T120" fmla="*/ 121 w 241"/>
                  <a:gd name="T121" fmla="*/ 27 h 187"/>
                  <a:gd name="T122" fmla="*/ 127 w 241"/>
                  <a:gd name="T123" fmla="*/ 3 h 187"/>
                  <a:gd name="T124" fmla="*/ 142 w 241"/>
                  <a:gd name="T125" fmla="*/ 3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1" h="187">
                    <a:moveTo>
                      <a:pt x="142" y="3"/>
                    </a:moveTo>
                    <a:lnTo>
                      <a:pt x="147" y="3"/>
                    </a:lnTo>
                    <a:lnTo>
                      <a:pt x="144" y="10"/>
                    </a:lnTo>
                    <a:lnTo>
                      <a:pt x="142" y="19"/>
                    </a:lnTo>
                    <a:lnTo>
                      <a:pt x="148" y="16"/>
                    </a:lnTo>
                    <a:lnTo>
                      <a:pt x="159" y="13"/>
                    </a:lnTo>
                    <a:lnTo>
                      <a:pt x="164" y="21"/>
                    </a:lnTo>
                    <a:lnTo>
                      <a:pt x="170" y="25"/>
                    </a:lnTo>
                    <a:lnTo>
                      <a:pt x="179" y="25"/>
                    </a:lnTo>
                    <a:lnTo>
                      <a:pt x="186" y="15"/>
                    </a:lnTo>
                    <a:lnTo>
                      <a:pt x="191" y="13"/>
                    </a:lnTo>
                    <a:lnTo>
                      <a:pt x="191" y="30"/>
                    </a:lnTo>
                    <a:lnTo>
                      <a:pt x="199" y="28"/>
                    </a:lnTo>
                    <a:lnTo>
                      <a:pt x="206" y="32"/>
                    </a:lnTo>
                    <a:lnTo>
                      <a:pt x="209" y="38"/>
                    </a:lnTo>
                    <a:lnTo>
                      <a:pt x="215" y="35"/>
                    </a:lnTo>
                    <a:lnTo>
                      <a:pt x="226" y="36"/>
                    </a:lnTo>
                    <a:lnTo>
                      <a:pt x="227" y="42"/>
                    </a:lnTo>
                    <a:lnTo>
                      <a:pt x="221" y="47"/>
                    </a:lnTo>
                    <a:lnTo>
                      <a:pt x="221" y="59"/>
                    </a:lnTo>
                    <a:lnTo>
                      <a:pt x="227" y="60"/>
                    </a:lnTo>
                    <a:lnTo>
                      <a:pt x="227" y="65"/>
                    </a:lnTo>
                    <a:lnTo>
                      <a:pt x="233" y="66"/>
                    </a:lnTo>
                    <a:lnTo>
                      <a:pt x="233" y="71"/>
                    </a:lnTo>
                    <a:lnTo>
                      <a:pt x="241" y="80"/>
                    </a:lnTo>
                    <a:lnTo>
                      <a:pt x="236" y="82"/>
                    </a:lnTo>
                    <a:lnTo>
                      <a:pt x="233" y="91"/>
                    </a:lnTo>
                    <a:lnTo>
                      <a:pt x="226" y="98"/>
                    </a:lnTo>
                    <a:lnTo>
                      <a:pt x="218" y="97"/>
                    </a:lnTo>
                    <a:lnTo>
                      <a:pt x="212" y="101"/>
                    </a:lnTo>
                    <a:lnTo>
                      <a:pt x="208" y="95"/>
                    </a:lnTo>
                    <a:lnTo>
                      <a:pt x="203" y="94"/>
                    </a:lnTo>
                    <a:lnTo>
                      <a:pt x="195" y="86"/>
                    </a:lnTo>
                    <a:lnTo>
                      <a:pt x="188" y="91"/>
                    </a:lnTo>
                    <a:lnTo>
                      <a:pt x="185" y="89"/>
                    </a:lnTo>
                    <a:lnTo>
                      <a:pt x="176" y="92"/>
                    </a:lnTo>
                    <a:lnTo>
                      <a:pt x="173" y="97"/>
                    </a:lnTo>
                    <a:lnTo>
                      <a:pt x="168" y="101"/>
                    </a:lnTo>
                    <a:lnTo>
                      <a:pt x="170" y="107"/>
                    </a:lnTo>
                    <a:lnTo>
                      <a:pt x="167" y="111"/>
                    </a:lnTo>
                    <a:lnTo>
                      <a:pt x="165" y="118"/>
                    </a:lnTo>
                    <a:lnTo>
                      <a:pt x="168" y="123"/>
                    </a:lnTo>
                    <a:lnTo>
                      <a:pt x="165" y="129"/>
                    </a:lnTo>
                    <a:lnTo>
                      <a:pt x="156" y="129"/>
                    </a:lnTo>
                    <a:lnTo>
                      <a:pt x="150" y="135"/>
                    </a:lnTo>
                    <a:lnTo>
                      <a:pt x="141" y="139"/>
                    </a:lnTo>
                    <a:lnTo>
                      <a:pt x="139" y="145"/>
                    </a:lnTo>
                    <a:lnTo>
                      <a:pt x="142" y="152"/>
                    </a:lnTo>
                    <a:lnTo>
                      <a:pt x="148" y="155"/>
                    </a:lnTo>
                    <a:lnTo>
                      <a:pt x="151" y="161"/>
                    </a:lnTo>
                    <a:lnTo>
                      <a:pt x="142" y="165"/>
                    </a:lnTo>
                    <a:lnTo>
                      <a:pt x="136" y="159"/>
                    </a:lnTo>
                    <a:lnTo>
                      <a:pt x="133" y="162"/>
                    </a:lnTo>
                    <a:lnTo>
                      <a:pt x="130" y="165"/>
                    </a:lnTo>
                    <a:lnTo>
                      <a:pt x="127" y="161"/>
                    </a:lnTo>
                    <a:lnTo>
                      <a:pt x="118" y="155"/>
                    </a:lnTo>
                    <a:lnTo>
                      <a:pt x="115" y="153"/>
                    </a:lnTo>
                    <a:lnTo>
                      <a:pt x="112" y="149"/>
                    </a:lnTo>
                    <a:lnTo>
                      <a:pt x="103" y="145"/>
                    </a:lnTo>
                    <a:lnTo>
                      <a:pt x="94" y="147"/>
                    </a:lnTo>
                    <a:lnTo>
                      <a:pt x="92" y="152"/>
                    </a:lnTo>
                    <a:lnTo>
                      <a:pt x="86" y="153"/>
                    </a:lnTo>
                    <a:lnTo>
                      <a:pt x="86" y="149"/>
                    </a:lnTo>
                    <a:lnTo>
                      <a:pt x="80" y="149"/>
                    </a:lnTo>
                    <a:lnTo>
                      <a:pt x="70" y="145"/>
                    </a:lnTo>
                    <a:lnTo>
                      <a:pt x="62" y="144"/>
                    </a:lnTo>
                    <a:lnTo>
                      <a:pt x="63" y="150"/>
                    </a:lnTo>
                    <a:lnTo>
                      <a:pt x="60" y="158"/>
                    </a:lnTo>
                    <a:lnTo>
                      <a:pt x="63" y="168"/>
                    </a:lnTo>
                    <a:lnTo>
                      <a:pt x="63" y="176"/>
                    </a:lnTo>
                    <a:lnTo>
                      <a:pt x="59" y="182"/>
                    </a:lnTo>
                    <a:lnTo>
                      <a:pt x="50" y="180"/>
                    </a:lnTo>
                    <a:lnTo>
                      <a:pt x="39" y="187"/>
                    </a:lnTo>
                    <a:lnTo>
                      <a:pt x="36" y="179"/>
                    </a:lnTo>
                    <a:lnTo>
                      <a:pt x="33" y="180"/>
                    </a:lnTo>
                    <a:lnTo>
                      <a:pt x="24" y="179"/>
                    </a:lnTo>
                    <a:lnTo>
                      <a:pt x="24" y="173"/>
                    </a:lnTo>
                    <a:lnTo>
                      <a:pt x="18" y="161"/>
                    </a:lnTo>
                    <a:lnTo>
                      <a:pt x="10" y="167"/>
                    </a:lnTo>
                    <a:lnTo>
                      <a:pt x="4" y="161"/>
                    </a:lnTo>
                    <a:lnTo>
                      <a:pt x="3" y="155"/>
                    </a:lnTo>
                    <a:lnTo>
                      <a:pt x="0" y="150"/>
                    </a:lnTo>
                    <a:lnTo>
                      <a:pt x="6" y="152"/>
                    </a:lnTo>
                    <a:lnTo>
                      <a:pt x="12" y="142"/>
                    </a:lnTo>
                    <a:lnTo>
                      <a:pt x="15" y="133"/>
                    </a:lnTo>
                    <a:lnTo>
                      <a:pt x="21" y="123"/>
                    </a:lnTo>
                    <a:lnTo>
                      <a:pt x="39" y="120"/>
                    </a:lnTo>
                    <a:lnTo>
                      <a:pt x="45" y="114"/>
                    </a:lnTo>
                    <a:lnTo>
                      <a:pt x="44" y="111"/>
                    </a:lnTo>
                    <a:lnTo>
                      <a:pt x="39" y="106"/>
                    </a:lnTo>
                    <a:lnTo>
                      <a:pt x="50" y="91"/>
                    </a:lnTo>
                    <a:lnTo>
                      <a:pt x="47" y="79"/>
                    </a:lnTo>
                    <a:lnTo>
                      <a:pt x="51" y="74"/>
                    </a:lnTo>
                    <a:lnTo>
                      <a:pt x="48" y="65"/>
                    </a:lnTo>
                    <a:lnTo>
                      <a:pt x="44" y="63"/>
                    </a:lnTo>
                    <a:lnTo>
                      <a:pt x="39" y="54"/>
                    </a:lnTo>
                    <a:lnTo>
                      <a:pt x="44" y="53"/>
                    </a:lnTo>
                    <a:lnTo>
                      <a:pt x="47" y="53"/>
                    </a:lnTo>
                    <a:lnTo>
                      <a:pt x="51" y="51"/>
                    </a:lnTo>
                    <a:lnTo>
                      <a:pt x="57" y="53"/>
                    </a:lnTo>
                    <a:lnTo>
                      <a:pt x="65" y="59"/>
                    </a:lnTo>
                    <a:lnTo>
                      <a:pt x="66" y="63"/>
                    </a:lnTo>
                    <a:lnTo>
                      <a:pt x="76" y="66"/>
                    </a:lnTo>
                    <a:lnTo>
                      <a:pt x="80" y="66"/>
                    </a:lnTo>
                    <a:lnTo>
                      <a:pt x="91" y="76"/>
                    </a:lnTo>
                    <a:lnTo>
                      <a:pt x="101" y="76"/>
                    </a:lnTo>
                    <a:lnTo>
                      <a:pt x="109" y="79"/>
                    </a:lnTo>
                    <a:lnTo>
                      <a:pt x="107" y="83"/>
                    </a:lnTo>
                    <a:lnTo>
                      <a:pt x="112" y="88"/>
                    </a:lnTo>
                    <a:lnTo>
                      <a:pt x="115" y="80"/>
                    </a:lnTo>
                    <a:lnTo>
                      <a:pt x="123" y="79"/>
                    </a:lnTo>
                    <a:lnTo>
                      <a:pt x="127" y="82"/>
                    </a:lnTo>
                    <a:lnTo>
                      <a:pt x="133" y="76"/>
                    </a:lnTo>
                    <a:lnTo>
                      <a:pt x="136" y="79"/>
                    </a:lnTo>
                    <a:lnTo>
                      <a:pt x="138" y="71"/>
                    </a:lnTo>
                    <a:lnTo>
                      <a:pt x="135" y="62"/>
                    </a:lnTo>
                    <a:lnTo>
                      <a:pt x="133" y="62"/>
                    </a:lnTo>
                    <a:lnTo>
                      <a:pt x="115" y="50"/>
                    </a:lnTo>
                    <a:lnTo>
                      <a:pt x="118" y="47"/>
                    </a:lnTo>
                    <a:lnTo>
                      <a:pt x="118" y="41"/>
                    </a:lnTo>
                    <a:lnTo>
                      <a:pt x="121" y="36"/>
                    </a:lnTo>
                    <a:lnTo>
                      <a:pt x="121" y="27"/>
                    </a:lnTo>
                    <a:lnTo>
                      <a:pt x="129" y="9"/>
                    </a:lnTo>
                    <a:lnTo>
                      <a:pt x="127" y="3"/>
                    </a:lnTo>
                    <a:lnTo>
                      <a:pt x="133" y="0"/>
                    </a:lnTo>
                    <a:lnTo>
                      <a:pt x="14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1" name="Freeform 1444">
                <a:extLst>
                  <a:ext uri="{FF2B5EF4-FFF2-40B4-BE49-F238E27FC236}">
                    <a16:creationId xmlns:a16="http://schemas.microsoft.com/office/drawing/2014/main" id="{2E1A6BE8-C09C-EFF2-CA91-F6B529A3D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192"/>
                <a:ext cx="121" cy="94"/>
              </a:xfrm>
              <a:custGeom>
                <a:avLst/>
                <a:gdLst>
                  <a:gd name="T0" fmla="*/ 147 w 241"/>
                  <a:gd name="T1" fmla="*/ 3 h 187"/>
                  <a:gd name="T2" fmla="*/ 142 w 241"/>
                  <a:gd name="T3" fmla="*/ 19 h 187"/>
                  <a:gd name="T4" fmla="*/ 159 w 241"/>
                  <a:gd name="T5" fmla="*/ 13 h 187"/>
                  <a:gd name="T6" fmla="*/ 170 w 241"/>
                  <a:gd name="T7" fmla="*/ 25 h 187"/>
                  <a:gd name="T8" fmla="*/ 186 w 241"/>
                  <a:gd name="T9" fmla="*/ 15 h 187"/>
                  <a:gd name="T10" fmla="*/ 191 w 241"/>
                  <a:gd name="T11" fmla="*/ 30 h 187"/>
                  <a:gd name="T12" fmla="*/ 206 w 241"/>
                  <a:gd name="T13" fmla="*/ 32 h 187"/>
                  <a:gd name="T14" fmla="*/ 215 w 241"/>
                  <a:gd name="T15" fmla="*/ 35 h 187"/>
                  <a:gd name="T16" fmla="*/ 227 w 241"/>
                  <a:gd name="T17" fmla="*/ 42 h 187"/>
                  <a:gd name="T18" fmla="*/ 221 w 241"/>
                  <a:gd name="T19" fmla="*/ 59 h 187"/>
                  <a:gd name="T20" fmla="*/ 227 w 241"/>
                  <a:gd name="T21" fmla="*/ 65 h 187"/>
                  <a:gd name="T22" fmla="*/ 233 w 241"/>
                  <a:gd name="T23" fmla="*/ 71 h 187"/>
                  <a:gd name="T24" fmla="*/ 236 w 241"/>
                  <a:gd name="T25" fmla="*/ 82 h 187"/>
                  <a:gd name="T26" fmla="*/ 226 w 241"/>
                  <a:gd name="T27" fmla="*/ 98 h 187"/>
                  <a:gd name="T28" fmla="*/ 212 w 241"/>
                  <a:gd name="T29" fmla="*/ 101 h 187"/>
                  <a:gd name="T30" fmla="*/ 203 w 241"/>
                  <a:gd name="T31" fmla="*/ 94 h 187"/>
                  <a:gd name="T32" fmla="*/ 188 w 241"/>
                  <a:gd name="T33" fmla="*/ 91 h 187"/>
                  <a:gd name="T34" fmla="*/ 176 w 241"/>
                  <a:gd name="T35" fmla="*/ 92 h 187"/>
                  <a:gd name="T36" fmla="*/ 168 w 241"/>
                  <a:gd name="T37" fmla="*/ 101 h 187"/>
                  <a:gd name="T38" fmla="*/ 167 w 241"/>
                  <a:gd name="T39" fmla="*/ 111 h 187"/>
                  <a:gd name="T40" fmla="*/ 168 w 241"/>
                  <a:gd name="T41" fmla="*/ 123 h 187"/>
                  <a:gd name="T42" fmla="*/ 156 w 241"/>
                  <a:gd name="T43" fmla="*/ 129 h 187"/>
                  <a:gd name="T44" fmla="*/ 141 w 241"/>
                  <a:gd name="T45" fmla="*/ 139 h 187"/>
                  <a:gd name="T46" fmla="*/ 142 w 241"/>
                  <a:gd name="T47" fmla="*/ 152 h 187"/>
                  <a:gd name="T48" fmla="*/ 151 w 241"/>
                  <a:gd name="T49" fmla="*/ 161 h 187"/>
                  <a:gd name="T50" fmla="*/ 136 w 241"/>
                  <a:gd name="T51" fmla="*/ 159 h 187"/>
                  <a:gd name="T52" fmla="*/ 130 w 241"/>
                  <a:gd name="T53" fmla="*/ 165 h 187"/>
                  <a:gd name="T54" fmla="*/ 118 w 241"/>
                  <a:gd name="T55" fmla="*/ 155 h 187"/>
                  <a:gd name="T56" fmla="*/ 112 w 241"/>
                  <a:gd name="T57" fmla="*/ 149 h 187"/>
                  <a:gd name="T58" fmla="*/ 94 w 241"/>
                  <a:gd name="T59" fmla="*/ 147 h 187"/>
                  <a:gd name="T60" fmla="*/ 86 w 241"/>
                  <a:gd name="T61" fmla="*/ 153 h 187"/>
                  <a:gd name="T62" fmla="*/ 80 w 241"/>
                  <a:gd name="T63" fmla="*/ 149 h 187"/>
                  <a:gd name="T64" fmla="*/ 62 w 241"/>
                  <a:gd name="T65" fmla="*/ 144 h 187"/>
                  <a:gd name="T66" fmla="*/ 60 w 241"/>
                  <a:gd name="T67" fmla="*/ 158 h 187"/>
                  <a:gd name="T68" fmla="*/ 63 w 241"/>
                  <a:gd name="T69" fmla="*/ 176 h 187"/>
                  <a:gd name="T70" fmla="*/ 50 w 241"/>
                  <a:gd name="T71" fmla="*/ 180 h 187"/>
                  <a:gd name="T72" fmla="*/ 36 w 241"/>
                  <a:gd name="T73" fmla="*/ 179 h 187"/>
                  <a:gd name="T74" fmla="*/ 24 w 241"/>
                  <a:gd name="T75" fmla="*/ 179 h 187"/>
                  <a:gd name="T76" fmla="*/ 18 w 241"/>
                  <a:gd name="T77" fmla="*/ 161 h 187"/>
                  <a:gd name="T78" fmla="*/ 4 w 241"/>
                  <a:gd name="T79" fmla="*/ 161 h 187"/>
                  <a:gd name="T80" fmla="*/ 0 w 241"/>
                  <a:gd name="T81" fmla="*/ 150 h 187"/>
                  <a:gd name="T82" fmla="*/ 12 w 241"/>
                  <a:gd name="T83" fmla="*/ 142 h 187"/>
                  <a:gd name="T84" fmla="*/ 21 w 241"/>
                  <a:gd name="T85" fmla="*/ 123 h 187"/>
                  <a:gd name="T86" fmla="*/ 45 w 241"/>
                  <a:gd name="T87" fmla="*/ 114 h 187"/>
                  <a:gd name="T88" fmla="*/ 39 w 241"/>
                  <a:gd name="T89" fmla="*/ 106 h 187"/>
                  <a:gd name="T90" fmla="*/ 47 w 241"/>
                  <a:gd name="T91" fmla="*/ 79 h 187"/>
                  <a:gd name="T92" fmla="*/ 48 w 241"/>
                  <a:gd name="T93" fmla="*/ 65 h 187"/>
                  <a:gd name="T94" fmla="*/ 39 w 241"/>
                  <a:gd name="T95" fmla="*/ 54 h 187"/>
                  <a:gd name="T96" fmla="*/ 47 w 241"/>
                  <a:gd name="T97" fmla="*/ 53 h 187"/>
                  <a:gd name="T98" fmla="*/ 57 w 241"/>
                  <a:gd name="T99" fmla="*/ 53 h 187"/>
                  <a:gd name="T100" fmla="*/ 66 w 241"/>
                  <a:gd name="T101" fmla="*/ 63 h 187"/>
                  <a:gd name="T102" fmla="*/ 80 w 241"/>
                  <a:gd name="T103" fmla="*/ 66 h 187"/>
                  <a:gd name="T104" fmla="*/ 101 w 241"/>
                  <a:gd name="T105" fmla="*/ 76 h 187"/>
                  <a:gd name="T106" fmla="*/ 107 w 241"/>
                  <a:gd name="T107" fmla="*/ 83 h 187"/>
                  <a:gd name="T108" fmla="*/ 115 w 241"/>
                  <a:gd name="T109" fmla="*/ 80 h 187"/>
                  <a:gd name="T110" fmla="*/ 127 w 241"/>
                  <a:gd name="T111" fmla="*/ 82 h 187"/>
                  <a:gd name="T112" fmla="*/ 136 w 241"/>
                  <a:gd name="T113" fmla="*/ 79 h 187"/>
                  <a:gd name="T114" fmla="*/ 135 w 241"/>
                  <a:gd name="T115" fmla="*/ 62 h 187"/>
                  <a:gd name="T116" fmla="*/ 115 w 241"/>
                  <a:gd name="T117" fmla="*/ 50 h 187"/>
                  <a:gd name="T118" fmla="*/ 118 w 241"/>
                  <a:gd name="T119" fmla="*/ 41 h 187"/>
                  <a:gd name="T120" fmla="*/ 121 w 241"/>
                  <a:gd name="T121" fmla="*/ 27 h 187"/>
                  <a:gd name="T122" fmla="*/ 127 w 241"/>
                  <a:gd name="T123" fmla="*/ 3 h 187"/>
                  <a:gd name="T124" fmla="*/ 142 w 241"/>
                  <a:gd name="T125" fmla="*/ 3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1" h="187">
                    <a:moveTo>
                      <a:pt x="142" y="3"/>
                    </a:moveTo>
                    <a:lnTo>
                      <a:pt x="147" y="3"/>
                    </a:lnTo>
                    <a:lnTo>
                      <a:pt x="144" y="10"/>
                    </a:lnTo>
                    <a:lnTo>
                      <a:pt x="142" y="19"/>
                    </a:lnTo>
                    <a:lnTo>
                      <a:pt x="148" y="16"/>
                    </a:lnTo>
                    <a:lnTo>
                      <a:pt x="159" y="13"/>
                    </a:lnTo>
                    <a:lnTo>
                      <a:pt x="164" y="21"/>
                    </a:lnTo>
                    <a:lnTo>
                      <a:pt x="170" y="25"/>
                    </a:lnTo>
                    <a:lnTo>
                      <a:pt x="179" y="25"/>
                    </a:lnTo>
                    <a:lnTo>
                      <a:pt x="186" y="15"/>
                    </a:lnTo>
                    <a:lnTo>
                      <a:pt x="191" y="13"/>
                    </a:lnTo>
                    <a:lnTo>
                      <a:pt x="191" y="30"/>
                    </a:lnTo>
                    <a:lnTo>
                      <a:pt x="199" y="28"/>
                    </a:lnTo>
                    <a:lnTo>
                      <a:pt x="206" y="32"/>
                    </a:lnTo>
                    <a:lnTo>
                      <a:pt x="209" y="38"/>
                    </a:lnTo>
                    <a:lnTo>
                      <a:pt x="215" y="35"/>
                    </a:lnTo>
                    <a:lnTo>
                      <a:pt x="226" y="36"/>
                    </a:lnTo>
                    <a:lnTo>
                      <a:pt x="227" y="42"/>
                    </a:lnTo>
                    <a:lnTo>
                      <a:pt x="221" y="47"/>
                    </a:lnTo>
                    <a:lnTo>
                      <a:pt x="221" y="59"/>
                    </a:lnTo>
                    <a:lnTo>
                      <a:pt x="227" y="60"/>
                    </a:lnTo>
                    <a:lnTo>
                      <a:pt x="227" y="65"/>
                    </a:lnTo>
                    <a:lnTo>
                      <a:pt x="233" y="66"/>
                    </a:lnTo>
                    <a:lnTo>
                      <a:pt x="233" y="71"/>
                    </a:lnTo>
                    <a:lnTo>
                      <a:pt x="241" y="80"/>
                    </a:lnTo>
                    <a:lnTo>
                      <a:pt x="236" y="82"/>
                    </a:lnTo>
                    <a:lnTo>
                      <a:pt x="233" y="91"/>
                    </a:lnTo>
                    <a:lnTo>
                      <a:pt x="226" y="98"/>
                    </a:lnTo>
                    <a:lnTo>
                      <a:pt x="218" y="97"/>
                    </a:lnTo>
                    <a:lnTo>
                      <a:pt x="212" y="101"/>
                    </a:lnTo>
                    <a:lnTo>
                      <a:pt x="208" y="95"/>
                    </a:lnTo>
                    <a:lnTo>
                      <a:pt x="203" y="94"/>
                    </a:lnTo>
                    <a:lnTo>
                      <a:pt x="195" y="86"/>
                    </a:lnTo>
                    <a:lnTo>
                      <a:pt x="188" y="91"/>
                    </a:lnTo>
                    <a:lnTo>
                      <a:pt x="185" y="89"/>
                    </a:lnTo>
                    <a:lnTo>
                      <a:pt x="176" y="92"/>
                    </a:lnTo>
                    <a:lnTo>
                      <a:pt x="173" y="97"/>
                    </a:lnTo>
                    <a:lnTo>
                      <a:pt x="168" y="101"/>
                    </a:lnTo>
                    <a:lnTo>
                      <a:pt x="170" y="107"/>
                    </a:lnTo>
                    <a:lnTo>
                      <a:pt x="167" y="111"/>
                    </a:lnTo>
                    <a:lnTo>
                      <a:pt x="165" y="118"/>
                    </a:lnTo>
                    <a:lnTo>
                      <a:pt x="168" y="123"/>
                    </a:lnTo>
                    <a:lnTo>
                      <a:pt x="165" y="129"/>
                    </a:lnTo>
                    <a:lnTo>
                      <a:pt x="156" y="129"/>
                    </a:lnTo>
                    <a:lnTo>
                      <a:pt x="150" y="135"/>
                    </a:lnTo>
                    <a:lnTo>
                      <a:pt x="141" y="139"/>
                    </a:lnTo>
                    <a:lnTo>
                      <a:pt x="139" y="145"/>
                    </a:lnTo>
                    <a:lnTo>
                      <a:pt x="142" y="152"/>
                    </a:lnTo>
                    <a:lnTo>
                      <a:pt x="148" y="155"/>
                    </a:lnTo>
                    <a:lnTo>
                      <a:pt x="151" y="161"/>
                    </a:lnTo>
                    <a:lnTo>
                      <a:pt x="142" y="165"/>
                    </a:lnTo>
                    <a:lnTo>
                      <a:pt x="136" y="159"/>
                    </a:lnTo>
                    <a:lnTo>
                      <a:pt x="133" y="162"/>
                    </a:lnTo>
                    <a:lnTo>
                      <a:pt x="130" y="165"/>
                    </a:lnTo>
                    <a:lnTo>
                      <a:pt x="127" y="161"/>
                    </a:lnTo>
                    <a:lnTo>
                      <a:pt x="118" y="155"/>
                    </a:lnTo>
                    <a:lnTo>
                      <a:pt x="115" y="153"/>
                    </a:lnTo>
                    <a:lnTo>
                      <a:pt x="112" y="149"/>
                    </a:lnTo>
                    <a:lnTo>
                      <a:pt x="103" y="145"/>
                    </a:lnTo>
                    <a:lnTo>
                      <a:pt x="94" y="147"/>
                    </a:lnTo>
                    <a:lnTo>
                      <a:pt x="92" y="152"/>
                    </a:lnTo>
                    <a:lnTo>
                      <a:pt x="86" y="153"/>
                    </a:lnTo>
                    <a:lnTo>
                      <a:pt x="86" y="149"/>
                    </a:lnTo>
                    <a:lnTo>
                      <a:pt x="80" y="149"/>
                    </a:lnTo>
                    <a:lnTo>
                      <a:pt x="70" y="145"/>
                    </a:lnTo>
                    <a:lnTo>
                      <a:pt x="62" y="144"/>
                    </a:lnTo>
                    <a:lnTo>
                      <a:pt x="63" y="150"/>
                    </a:lnTo>
                    <a:lnTo>
                      <a:pt x="60" y="158"/>
                    </a:lnTo>
                    <a:lnTo>
                      <a:pt x="63" y="168"/>
                    </a:lnTo>
                    <a:lnTo>
                      <a:pt x="63" y="176"/>
                    </a:lnTo>
                    <a:lnTo>
                      <a:pt x="59" y="182"/>
                    </a:lnTo>
                    <a:lnTo>
                      <a:pt x="50" y="180"/>
                    </a:lnTo>
                    <a:lnTo>
                      <a:pt x="39" y="187"/>
                    </a:lnTo>
                    <a:lnTo>
                      <a:pt x="36" y="179"/>
                    </a:lnTo>
                    <a:lnTo>
                      <a:pt x="33" y="180"/>
                    </a:lnTo>
                    <a:lnTo>
                      <a:pt x="24" y="179"/>
                    </a:lnTo>
                    <a:lnTo>
                      <a:pt x="24" y="173"/>
                    </a:lnTo>
                    <a:lnTo>
                      <a:pt x="18" y="161"/>
                    </a:lnTo>
                    <a:lnTo>
                      <a:pt x="10" y="167"/>
                    </a:lnTo>
                    <a:lnTo>
                      <a:pt x="4" y="161"/>
                    </a:lnTo>
                    <a:lnTo>
                      <a:pt x="3" y="155"/>
                    </a:lnTo>
                    <a:lnTo>
                      <a:pt x="0" y="150"/>
                    </a:lnTo>
                    <a:lnTo>
                      <a:pt x="6" y="152"/>
                    </a:lnTo>
                    <a:lnTo>
                      <a:pt x="12" y="142"/>
                    </a:lnTo>
                    <a:lnTo>
                      <a:pt x="15" y="133"/>
                    </a:lnTo>
                    <a:lnTo>
                      <a:pt x="21" y="123"/>
                    </a:lnTo>
                    <a:lnTo>
                      <a:pt x="39" y="120"/>
                    </a:lnTo>
                    <a:lnTo>
                      <a:pt x="45" y="114"/>
                    </a:lnTo>
                    <a:lnTo>
                      <a:pt x="44" y="111"/>
                    </a:lnTo>
                    <a:lnTo>
                      <a:pt x="39" y="106"/>
                    </a:lnTo>
                    <a:lnTo>
                      <a:pt x="50" y="91"/>
                    </a:lnTo>
                    <a:lnTo>
                      <a:pt x="47" y="79"/>
                    </a:lnTo>
                    <a:lnTo>
                      <a:pt x="51" y="74"/>
                    </a:lnTo>
                    <a:lnTo>
                      <a:pt x="48" y="65"/>
                    </a:lnTo>
                    <a:lnTo>
                      <a:pt x="44" y="63"/>
                    </a:lnTo>
                    <a:lnTo>
                      <a:pt x="39" y="54"/>
                    </a:lnTo>
                    <a:lnTo>
                      <a:pt x="44" y="53"/>
                    </a:lnTo>
                    <a:lnTo>
                      <a:pt x="47" y="53"/>
                    </a:lnTo>
                    <a:lnTo>
                      <a:pt x="51" y="51"/>
                    </a:lnTo>
                    <a:lnTo>
                      <a:pt x="57" y="53"/>
                    </a:lnTo>
                    <a:lnTo>
                      <a:pt x="65" y="59"/>
                    </a:lnTo>
                    <a:lnTo>
                      <a:pt x="66" y="63"/>
                    </a:lnTo>
                    <a:lnTo>
                      <a:pt x="76" y="66"/>
                    </a:lnTo>
                    <a:lnTo>
                      <a:pt x="80" y="66"/>
                    </a:lnTo>
                    <a:lnTo>
                      <a:pt x="91" y="76"/>
                    </a:lnTo>
                    <a:lnTo>
                      <a:pt x="101" y="76"/>
                    </a:lnTo>
                    <a:lnTo>
                      <a:pt x="109" y="79"/>
                    </a:lnTo>
                    <a:lnTo>
                      <a:pt x="107" y="83"/>
                    </a:lnTo>
                    <a:lnTo>
                      <a:pt x="112" y="88"/>
                    </a:lnTo>
                    <a:lnTo>
                      <a:pt x="115" y="80"/>
                    </a:lnTo>
                    <a:lnTo>
                      <a:pt x="123" y="79"/>
                    </a:lnTo>
                    <a:lnTo>
                      <a:pt x="127" y="82"/>
                    </a:lnTo>
                    <a:lnTo>
                      <a:pt x="133" y="76"/>
                    </a:lnTo>
                    <a:lnTo>
                      <a:pt x="136" y="79"/>
                    </a:lnTo>
                    <a:lnTo>
                      <a:pt x="138" y="71"/>
                    </a:lnTo>
                    <a:lnTo>
                      <a:pt x="135" y="62"/>
                    </a:lnTo>
                    <a:lnTo>
                      <a:pt x="133" y="62"/>
                    </a:lnTo>
                    <a:lnTo>
                      <a:pt x="115" y="50"/>
                    </a:lnTo>
                    <a:lnTo>
                      <a:pt x="118" y="47"/>
                    </a:lnTo>
                    <a:lnTo>
                      <a:pt x="118" y="41"/>
                    </a:lnTo>
                    <a:lnTo>
                      <a:pt x="121" y="36"/>
                    </a:lnTo>
                    <a:lnTo>
                      <a:pt x="121" y="27"/>
                    </a:lnTo>
                    <a:lnTo>
                      <a:pt x="129" y="9"/>
                    </a:lnTo>
                    <a:lnTo>
                      <a:pt x="127" y="3"/>
                    </a:lnTo>
                    <a:lnTo>
                      <a:pt x="133" y="0"/>
                    </a:lnTo>
                    <a:lnTo>
                      <a:pt x="14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2" name="Freeform 1445">
                <a:extLst>
                  <a:ext uri="{FF2B5EF4-FFF2-40B4-BE49-F238E27FC236}">
                    <a16:creationId xmlns:a16="http://schemas.microsoft.com/office/drawing/2014/main" id="{095E2848-3D21-9DEC-83A1-066591B91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225"/>
                <a:ext cx="154" cy="115"/>
              </a:xfrm>
              <a:custGeom>
                <a:avLst/>
                <a:gdLst>
                  <a:gd name="T0" fmla="*/ 181 w 308"/>
                  <a:gd name="T1" fmla="*/ 15 h 231"/>
                  <a:gd name="T2" fmla="*/ 166 w 308"/>
                  <a:gd name="T3" fmla="*/ 33 h 231"/>
                  <a:gd name="T4" fmla="*/ 148 w 308"/>
                  <a:gd name="T5" fmla="*/ 30 h 231"/>
                  <a:gd name="T6" fmla="*/ 128 w 308"/>
                  <a:gd name="T7" fmla="*/ 26 h 231"/>
                  <a:gd name="T8" fmla="*/ 113 w 308"/>
                  <a:gd name="T9" fmla="*/ 32 h 231"/>
                  <a:gd name="T10" fmla="*/ 107 w 308"/>
                  <a:gd name="T11" fmla="*/ 46 h 231"/>
                  <a:gd name="T12" fmla="*/ 105 w 308"/>
                  <a:gd name="T13" fmla="*/ 64 h 231"/>
                  <a:gd name="T14" fmla="*/ 81 w 308"/>
                  <a:gd name="T15" fmla="*/ 74 h 231"/>
                  <a:gd name="T16" fmla="*/ 88 w 308"/>
                  <a:gd name="T17" fmla="*/ 90 h 231"/>
                  <a:gd name="T18" fmla="*/ 76 w 308"/>
                  <a:gd name="T19" fmla="*/ 94 h 231"/>
                  <a:gd name="T20" fmla="*/ 67 w 308"/>
                  <a:gd name="T21" fmla="*/ 96 h 231"/>
                  <a:gd name="T22" fmla="*/ 52 w 308"/>
                  <a:gd name="T23" fmla="*/ 84 h 231"/>
                  <a:gd name="T24" fmla="*/ 32 w 308"/>
                  <a:gd name="T25" fmla="*/ 87 h 231"/>
                  <a:gd name="T26" fmla="*/ 20 w 308"/>
                  <a:gd name="T27" fmla="*/ 84 h 231"/>
                  <a:gd name="T28" fmla="*/ 3 w 308"/>
                  <a:gd name="T29" fmla="*/ 85 h 231"/>
                  <a:gd name="T30" fmla="*/ 3 w 308"/>
                  <a:gd name="T31" fmla="*/ 111 h 231"/>
                  <a:gd name="T32" fmla="*/ 8 w 308"/>
                  <a:gd name="T33" fmla="*/ 122 h 231"/>
                  <a:gd name="T34" fmla="*/ 26 w 308"/>
                  <a:gd name="T35" fmla="*/ 128 h 231"/>
                  <a:gd name="T36" fmla="*/ 43 w 308"/>
                  <a:gd name="T37" fmla="*/ 143 h 231"/>
                  <a:gd name="T38" fmla="*/ 57 w 308"/>
                  <a:gd name="T39" fmla="*/ 150 h 231"/>
                  <a:gd name="T40" fmla="*/ 76 w 308"/>
                  <a:gd name="T41" fmla="*/ 160 h 231"/>
                  <a:gd name="T42" fmla="*/ 95 w 308"/>
                  <a:gd name="T43" fmla="*/ 176 h 231"/>
                  <a:gd name="T44" fmla="*/ 108 w 308"/>
                  <a:gd name="T45" fmla="*/ 185 h 231"/>
                  <a:gd name="T46" fmla="*/ 128 w 308"/>
                  <a:gd name="T47" fmla="*/ 202 h 231"/>
                  <a:gd name="T48" fmla="*/ 139 w 308"/>
                  <a:gd name="T49" fmla="*/ 219 h 231"/>
                  <a:gd name="T50" fmla="*/ 155 w 308"/>
                  <a:gd name="T51" fmla="*/ 229 h 231"/>
                  <a:gd name="T52" fmla="*/ 158 w 308"/>
                  <a:gd name="T53" fmla="*/ 216 h 231"/>
                  <a:gd name="T54" fmla="*/ 154 w 308"/>
                  <a:gd name="T55" fmla="*/ 194 h 231"/>
                  <a:gd name="T56" fmla="*/ 146 w 308"/>
                  <a:gd name="T57" fmla="*/ 178 h 231"/>
                  <a:gd name="T58" fmla="*/ 161 w 308"/>
                  <a:gd name="T59" fmla="*/ 163 h 231"/>
                  <a:gd name="T60" fmla="*/ 176 w 308"/>
                  <a:gd name="T61" fmla="*/ 158 h 231"/>
                  <a:gd name="T62" fmla="*/ 183 w 308"/>
                  <a:gd name="T63" fmla="*/ 140 h 231"/>
                  <a:gd name="T64" fmla="*/ 195 w 308"/>
                  <a:gd name="T65" fmla="*/ 140 h 231"/>
                  <a:gd name="T66" fmla="*/ 189 w 308"/>
                  <a:gd name="T67" fmla="*/ 128 h 231"/>
                  <a:gd name="T68" fmla="*/ 189 w 308"/>
                  <a:gd name="T69" fmla="*/ 115 h 231"/>
                  <a:gd name="T70" fmla="*/ 198 w 308"/>
                  <a:gd name="T71" fmla="*/ 123 h 231"/>
                  <a:gd name="T72" fmla="*/ 213 w 308"/>
                  <a:gd name="T73" fmla="*/ 117 h 231"/>
                  <a:gd name="T74" fmla="*/ 219 w 308"/>
                  <a:gd name="T75" fmla="*/ 108 h 231"/>
                  <a:gd name="T76" fmla="*/ 243 w 308"/>
                  <a:gd name="T77" fmla="*/ 105 h 231"/>
                  <a:gd name="T78" fmla="*/ 255 w 308"/>
                  <a:gd name="T79" fmla="*/ 102 h 231"/>
                  <a:gd name="T80" fmla="*/ 260 w 308"/>
                  <a:gd name="T81" fmla="*/ 80 h 231"/>
                  <a:gd name="T82" fmla="*/ 292 w 308"/>
                  <a:gd name="T83" fmla="*/ 67 h 231"/>
                  <a:gd name="T84" fmla="*/ 308 w 308"/>
                  <a:gd name="T85" fmla="*/ 71 h 231"/>
                  <a:gd name="T86" fmla="*/ 295 w 308"/>
                  <a:gd name="T87" fmla="*/ 42 h 231"/>
                  <a:gd name="T88" fmla="*/ 295 w 308"/>
                  <a:gd name="T89" fmla="*/ 24 h 231"/>
                  <a:gd name="T90" fmla="*/ 283 w 308"/>
                  <a:gd name="T91" fmla="*/ 18 h 231"/>
                  <a:gd name="T92" fmla="*/ 268 w 308"/>
                  <a:gd name="T93" fmla="*/ 18 h 231"/>
                  <a:gd name="T94" fmla="*/ 248 w 308"/>
                  <a:gd name="T95" fmla="*/ 6 h 231"/>
                  <a:gd name="T96" fmla="*/ 239 w 308"/>
                  <a:gd name="T97" fmla="*/ 0 h 231"/>
                  <a:gd name="T98" fmla="*/ 219 w 308"/>
                  <a:gd name="T99" fmla="*/ 8 h 231"/>
                  <a:gd name="T100" fmla="*/ 208 w 308"/>
                  <a:gd name="T101" fmla="*/ 1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8" h="231">
                    <a:moveTo>
                      <a:pt x="195" y="5"/>
                    </a:moveTo>
                    <a:lnTo>
                      <a:pt x="187" y="8"/>
                    </a:lnTo>
                    <a:lnTo>
                      <a:pt x="181" y="15"/>
                    </a:lnTo>
                    <a:lnTo>
                      <a:pt x="176" y="17"/>
                    </a:lnTo>
                    <a:lnTo>
                      <a:pt x="173" y="26"/>
                    </a:lnTo>
                    <a:lnTo>
                      <a:pt x="166" y="33"/>
                    </a:lnTo>
                    <a:lnTo>
                      <a:pt x="158" y="32"/>
                    </a:lnTo>
                    <a:lnTo>
                      <a:pt x="152" y="36"/>
                    </a:lnTo>
                    <a:lnTo>
                      <a:pt x="148" y="30"/>
                    </a:lnTo>
                    <a:lnTo>
                      <a:pt x="143" y="29"/>
                    </a:lnTo>
                    <a:lnTo>
                      <a:pt x="135" y="21"/>
                    </a:lnTo>
                    <a:lnTo>
                      <a:pt x="128" y="26"/>
                    </a:lnTo>
                    <a:lnTo>
                      <a:pt x="125" y="24"/>
                    </a:lnTo>
                    <a:lnTo>
                      <a:pt x="116" y="27"/>
                    </a:lnTo>
                    <a:lnTo>
                      <a:pt x="113" y="32"/>
                    </a:lnTo>
                    <a:lnTo>
                      <a:pt x="108" y="36"/>
                    </a:lnTo>
                    <a:lnTo>
                      <a:pt x="110" y="42"/>
                    </a:lnTo>
                    <a:lnTo>
                      <a:pt x="107" y="46"/>
                    </a:lnTo>
                    <a:lnTo>
                      <a:pt x="105" y="53"/>
                    </a:lnTo>
                    <a:lnTo>
                      <a:pt x="108" y="58"/>
                    </a:lnTo>
                    <a:lnTo>
                      <a:pt x="105" y="64"/>
                    </a:lnTo>
                    <a:lnTo>
                      <a:pt x="96" y="64"/>
                    </a:lnTo>
                    <a:lnTo>
                      <a:pt x="90" y="70"/>
                    </a:lnTo>
                    <a:lnTo>
                      <a:pt x="81" y="74"/>
                    </a:lnTo>
                    <a:lnTo>
                      <a:pt x="79" y="80"/>
                    </a:lnTo>
                    <a:lnTo>
                      <a:pt x="82" y="87"/>
                    </a:lnTo>
                    <a:lnTo>
                      <a:pt x="88" y="90"/>
                    </a:lnTo>
                    <a:lnTo>
                      <a:pt x="91" y="96"/>
                    </a:lnTo>
                    <a:lnTo>
                      <a:pt x="82" y="100"/>
                    </a:lnTo>
                    <a:lnTo>
                      <a:pt x="76" y="94"/>
                    </a:lnTo>
                    <a:lnTo>
                      <a:pt x="73" y="97"/>
                    </a:lnTo>
                    <a:lnTo>
                      <a:pt x="70" y="100"/>
                    </a:lnTo>
                    <a:lnTo>
                      <a:pt x="67" y="96"/>
                    </a:lnTo>
                    <a:lnTo>
                      <a:pt x="58" y="90"/>
                    </a:lnTo>
                    <a:lnTo>
                      <a:pt x="55" y="88"/>
                    </a:lnTo>
                    <a:lnTo>
                      <a:pt x="52" y="84"/>
                    </a:lnTo>
                    <a:lnTo>
                      <a:pt x="43" y="80"/>
                    </a:lnTo>
                    <a:lnTo>
                      <a:pt x="34" y="82"/>
                    </a:lnTo>
                    <a:lnTo>
                      <a:pt x="32" y="87"/>
                    </a:lnTo>
                    <a:lnTo>
                      <a:pt x="26" y="88"/>
                    </a:lnTo>
                    <a:lnTo>
                      <a:pt x="26" y="84"/>
                    </a:lnTo>
                    <a:lnTo>
                      <a:pt x="20" y="84"/>
                    </a:lnTo>
                    <a:lnTo>
                      <a:pt x="10" y="80"/>
                    </a:lnTo>
                    <a:lnTo>
                      <a:pt x="2" y="79"/>
                    </a:lnTo>
                    <a:lnTo>
                      <a:pt x="3" y="85"/>
                    </a:lnTo>
                    <a:lnTo>
                      <a:pt x="0" y="93"/>
                    </a:lnTo>
                    <a:lnTo>
                      <a:pt x="3" y="103"/>
                    </a:lnTo>
                    <a:lnTo>
                      <a:pt x="3" y="111"/>
                    </a:lnTo>
                    <a:lnTo>
                      <a:pt x="0" y="117"/>
                    </a:lnTo>
                    <a:lnTo>
                      <a:pt x="3" y="122"/>
                    </a:lnTo>
                    <a:lnTo>
                      <a:pt x="8" y="122"/>
                    </a:lnTo>
                    <a:lnTo>
                      <a:pt x="13" y="131"/>
                    </a:lnTo>
                    <a:lnTo>
                      <a:pt x="22" y="131"/>
                    </a:lnTo>
                    <a:lnTo>
                      <a:pt x="26" y="128"/>
                    </a:lnTo>
                    <a:lnTo>
                      <a:pt x="35" y="140"/>
                    </a:lnTo>
                    <a:lnTo>
                      <a:pt x="41" y="140"/>
                    </a:lnTo>
                    <a:lnTo>
                      <a:pt x="43" y="143"/>
                    </a:lnTo>
                    <a:lnTo>
                      <a:pt x="54" y="140"/>
                    </a:lnTo>
                    <a:lnTo>
                      <a:pt x="55" y="146"/>
                    </a:lnTo>
                    <a:lnTo>
                      <a:pt x="57" y="150"/>
                    </a:lnTo>
                    <a:lnTo>
                      <a:pt x="66" y="152"/>
                    </a:lnTo>
                    <a:lnTo>
                      <a:pt x="69" y="155"/>
                    </a:lnTo>
                    <a:lnTo>
                      <a:pt x="76" y="160"/>
                    </a:lnTo>
                    <a:lnTo>
                      <a:pt x="85" y="167"/>
                    </a:lnTo>
                    <a:lnTo>
                      <a:pt x="88" y="173"/>
                    </a:lnTo>
                    <a:lnTo>
                      <a:pt x="95" y="176"/>
                    </a:lnTo>
                    <a:lnTo>
                      <a:pt x="102" y="179"/>
                    </a:lnTo>
                    <a:lnTo>
                      <a:pt x="107" y="182"/>
                    </a:lnTo>
                    <a:lnTo>
                      <a:pt x="108" y="185"/>
                    </a:lnTo>
                    <a:lnTo>
                      <a:pt x="108" y="187"/>
                    </a:lnTo>
                    <a:lnTo>
                      <a:pt x="116" y="194"/>
                    </a:lnTo>
                    <a:lnTo>
                      <a:pt x="128" y="202"/>
                    </a:lnTo>
                    <a:lnTo>
                      <a:pt x="131" y="207"/>
                    </a:lnTo>
                    <a:lnTo>
                      <a:pt x="132" y="216"/>
                    </a:lnTo>
                    <a:lnTo>
                      <a:pt x="139" y="219"/>
                    </a:lnTo>
                    <a:lnTo>
                      <a:pt x="140" y="226"/>
                    </a:lnTo>
                    <a:lnTo>
                      <a:pt x="146" y="231"/>
                    </a:lnTo>
                    <a:lnTo>
                      <a:pt x="155" y="229"/>
                    </a:lnTo>
                    <a:lnTo>
                      <a:pt x="158" y="226"/>
                    </a:lnTo>
                    <a:lnTo>
                      <a:pt x="155" y="220"/>
                    </a:lnTo>
                    <a:lnTo>
                      <a:pt x="158" y="216"/>
                    </a:lnTo>
                    <a:lnTo>
                      <a:pt x="157" y="205"/>
                    </a:lnTo>
                    <a:lnTo>
                      <a:pt x="155" y="202"/>
                    </a:lnTo>
                    <a:lnTo>
                      <a:pt x="154" y="194"/>
                    </a:lnTo>
                    <a:lnTo>
                      <a:pt x="152" y="193"/>
                    </a:lnTo>
                    <a:lnTo>
                      <a:pt x="146" y="182"/>
                    </a:lnTo>
                    <a:lnTo>
                      <a:pt x="146" y="178"/>
                    </a:lnTo>
                    <a:lnTo>
                      <a:pt x="152" y="176"/>
                    </a:lnTo>
                    <a:lnTo>
                      <a:pt x="155" y="170"/>
                    </a:lnTo>
                    <a:lnTo>
                      <a:pt x="161" y="163"/>
                    </a:lnTo>
                    <a:lnTo>
                      <a:pt x="161" y="153"/>
                    </a:lnTo>
                    <a:lnTo>
                      <a:pt x="170" y="155"/>
                    </a:lnTo>
                    <a:lnTo>
                      <a:pt x="176" y="158"/>
                    </a:lnTo>
                    <a:lnTo>
                      <a:pt x="175" y="150"/>
                    </a:lnTo>
                    <a:lnTo>
                      <a:pt x="175" y="143"/>
                    </a:lnTo>
                    <a:lnTo>
                      <a:pt x="183" y="140"/>
                    </a:lnTo>
                    <a:lnTo>
                      <a:pt x="187" y="143"/>
                    </a:lnTo>
                    <a:lnTo>
                      <a:pt x="189" y="137"/>
                    </a:lnTo>
                    <a:lnTo>
                      <a:pt x="195" y="140"/>
                    </a:lnTo>
                    <a:lnTo>
                      <a:pt x="198" y="135"/>
                    </a:lnTo>
                    <a:lnTo>
                      <a:pt x="195" y="131"/>
                    </a:lnTo>
                    <a:lnTo>
                      <a:pt x="189" y="128"/>
                    </a:lnTo>
                    <a:lnTo>
                      <a:pt x="189" y="125"/>
                    </a:lnTo>
                    <a:lnTo>
                      <a:pt x="187" y="118"/>
                    </a:lnTo>
                    <a:lnTo>
                      <a:pt x="189" y="115"/>
                    </a:lnTo>
                    <a:lnTo>
                      <a:pt x="198" y="115"/>
                    </a:lnTo>
                    <a:lnTo>
                      <a:pt x="199" y="117"/>
                    </a:lnTo>
                    <a:lnTo>
                      <a:pt x="198" y="123"/>
                    </a:lnTo>
                    <a:lnTo>
                      <a:pt x="202" y="126"/>
                    </a:lnTo>
                    <a:lnTo>
                      <a:pt x="208" y="125"/>
                    </a:lnTo>
                    <a:lnTo>
                      <a:pt x="213" y="117"/>
                    </a:lnTo>
                    <a:lnTo>
                      <a:pt x="211" y="109"/>
                    </a:lnTo>
                    <a:lnTo>
                      <a:pt x="214" y="112"/>
                    </a:lnTo>
                    <a:lnTo>
                      <a:pt x="219" y="108"/>
                    </a:lnTo>
                    <a:lnTo>
                      <a:pt x="228" y="97"/>
                    </a:lnTo>
                    <a:lnTo>
                      <a:pt x="231" y="97"/>
                    </a:lnTo>
                    <a:lnTo>
                      <a:pt x="243" y="105"/>
                    </a:lnTo>
                    <a:lnTo>
                      <a:pt x="245" y="102"/>
                    </a:lnTo>
                    <a:lnTo>
                      <a:pt x="249" y="106"/>
                    </a:lnTo>
                    <a:lnTo>
                      <a:pt x="255" y="102"/>
                    </a:lnTo>
                    <a:lnTo>
                      <a:pt x="254" y="97"/>
                    </a:lnTo>
                    <a:lnTo>
                      <a:pt x="261" y="90"/>
                    </a:lnTo>
                    <a:lnTo>
                      <a:pt x="260" y="80"/>
                    </a:lnTo>
                    <a:lnTo>
                      <a:pt x="264" y="73"/>
                    </a:lnTo>
                    <a:lnTo>
                      <a:pt x="280" y="76"/>
                    </a:lnTo>
                    <a:lnTo>
                      <a:pt x="292" y="67"/>
                    </a:lnTo>
                    <a:lnTo>
                      <a:pt x="298" y="71"/>
                    </a:lnTo>
                    <a:lnTo>
                      <a:pt x="302" y="68"/>
                    </a:lnTo>
                    <a:lnTo>
                      <a:pt x="308" y="71"/>
                    </a:lnTo>
                    <a:lnTo>
                      <a:pt x="307" y="67"/>
                    </a:lnTo>
                    <a:lnTo>
                      <a:pt x="301" y="58"/>
                    </a:lnTo>
                    <a:lnTo>
                      <a:pt x="295" y="42"/>
                    </a:lnTo>
                    <a:lnTo>
                      <a:pt x="295" y="39"/>
                    </a:lnTo>
                    <a:lnTo>
                      <a:pt x="293" y="32"/>
                    </a:lnTo>
                    <a:lnTo>
                      <a:pt x="295" y="24"/>
                    </a:lnTo>
                    <a:lnTo>
                      <a:pt x="290" y="27"/>
                    </a:lnTo>
                    <a:lnTo>
                      <a:pt x="283" y="23"/>
                    </a:lnTo>
                    <a:lnTo>
                      <a:pt x="283" y="18"/>
                    </a:lnTo>
                    <a:lnTo>
                      <a:pt x="274" y="12"/>
                    </a:lnTo>
                    <a:lnTo>
                      <a:pt x="268" y="15"/>
                    </a:lnTo>
                    <a:lnTo>
                      <a:pt x="268" y="18"/>
                    </a:lnTo>
                    <a:lnTo>
                      <a:pt x="258" y="14"/>
                    </a:lnTo>
                    <a:lnTo>
                      <a:pt x="255" y="6"/>
                    </a:lnTo>
                    <a:lnTo>
                      <a:pt x="248" y="6"/>
                    </a:lnTo>
                    <a:lnTo>
                      <a:pt x="245" y="8"/>
                    </a:lnTo>
                    <a:lnTo>
                      <a:pt x="240" y="6"/>
                    </a:lnTo>
                    <a:lnTo>
                      <a:pt x="239" y="0"/>
                    </a:lnTo>
                    <a:lnTo>
                      <a:pt x="233" y="0"/>
                    </a:lnTo>
                    <a:lnTo>
                      <a:pt x="228" y="6"/>
                    </a:lnTo>
                    <a:lnTo>
                      <a:pt x="219" y="8"/>
                    </a:lnTo>
                    <a:lnTo>
                      <a:pt x="219" y="12"/>
                    </a:lnTo>
                    <a:lnTo>
                      <a:pt x="217" y="11"/>
                    </a:lnTo>
                    <a:lnTo>
                      <a:pt x="208" y="11"/>
                    </a:lnTo>
                    <a:lnTo>
                      <a:pt x="199" y="6"/>
                    </a:lnTo>
                    <a:lnTo>
                      <a:pt x="19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3" name="Freeform 1446">
                <a:extLst>
                  <a:ext uri="{FF2B5EF4-FFF2-40B4-BE49-F238E27FC236}">
                    <a16:creationId xmlns:a16="http://schemas.microsoft.com/office/drawing/2014/main" id="{9D7AF328-5709-8A9A-C2B3-4EE177DD6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225"/>
                <a:ext cx="154" cy="115"/>
              </a:xfrm>
              <a:custGeom>
                <a:avLst/>
                <a:gdLst>
                  <a:gd name="T0" fmla="*/ 208 w 308"/>
                  <a:gd name="T1" fmla="*/ 11 h 231"/>
                  <a:gd name="T2" fmla="*/ 219 w 308"/>
                  <a:gd name="T3" fmla="*/ 8 h 231"/>
                  <a:gd name="T4" fmla="*/ 239 w 308"/>
                  <a:gd name="T5" fmla="*/ 0 h 231"/>
                  <a:gd name="T6" fmla="*/ 248 w 308"/>
                  <a:gd name="T7" fmla="*/ 6 h 231"/>
                  <a:gd name="T8" fmla="*/ 268 w 308"/>
                  <a:gd name="T9" fmla="*/ 18 h 231"/>
                  <a:gd name="T10" fmla="*/ 283 w 308"/>
                  <a:gd name="T11" fmla="*/ 18 h 231"/>
                  <a:gd name="T12" fmla="*/ 295 w 308"/>
                  <a:gd name="T13" fmla="*/ 24 h 231"/>
                  <a:gd name="T14" fmla="*/ 295 w 308"/>
                  <a:gd name="T15" fmla="*/ 42 h 231"/>
                  <a:gd name="T16" fmla="*/ 308 w 308"/>
                  <a:gd name="T17" fmla="*/ 71 h 231"/>
                  <a:gd name="T18" fmla="*/ 292 w 308"/>
                  <a:gd name="T19" fmla="*/ 67 h 231"/>
                  <a:gd name="T20" fmla="*/ 260 w 308"/>
                  <a:gd name="T21" fmla="*/ 80 h 231"/>
                  <a:gd name="T22" fmla="*/ 255 w 308"/>
                  <a:gd name="T23" fmla="*/ 102 h 231"/>
                  <a:gd name="T24" fmla="*/ 243 w 308"/>
                  <a:gd name="T25" fmla="*/ 105 h 231"/>
                  <a:gd name="T26" fmla="*/ 219 w 308"/>
                  <a:gd name="T27" fmla="*/ 108 h 231"/>
                  <a:gd name="T28" fmla="*/ 213 w 308"/>
                  <a:gd name="T29" fmla="*/ 117 h 231"/>
                  <a:gd name="T30" fmla="*/ 198 w 308"/>
                  <a:gd name="T31" fmla="*/ 123 h 231"/>
                  <a:gd name="T32" fmla="*/ 189 w 308"/>
                  <a:gd name="T33" fmla="*/ 115 h 231"/>
                  <a:gd name="T34" fmla="*/ 189 w 308"/>
                  <a:gd name="T35" fmla="*/ 128 h 231"/>
                  <a:gd name="T36" fmla="*/ 195 w 308"/>
                  <a:gd name="T37" fmla="*/ 140 h 231"/>
                  <a:gd name="T38" fmla="*/ 183 w 308"/>
                  <a:gd name="T39" fmla="*/ 140 h 231"/>
                  <a:gd name="T40" fmla="*/ 176 w 308"/>
                  <a:gd name="T41" fmla="*/ 158 h 231"/>
                  <a:gd name="T42" fmla="*/ 161 w 308"/>
                  <a:gd name="T43" fmla="*/ 163 h 231"/>
                  <a:gd name="T44" fmla="*/ 146 w 308"/>
                  <a:gd name="T45" fmla="*/ 178 h 231"/>
                  <a:gd name="T46" fmla="*/ 154 w 308"/>
                  <a:gd name="T47" fmla="*/ 194 h 231"/>
                  <a:gd name="T48" fmla="*/ 158 w 308"/>
                  <a:gd name="T49" fmla="*/ 216 h 231"/>
                  <a:gd name="T50" fmla="*/ 155 w 308"/>
                  <a:gd name="T51" fmla="*/ 229 h 231"/>
                  <a:gd name="T52" fmla="*/ 139 w 308"/>
                  <a:gd name="T53" fmla="*/ 219 h 231"/>
                  <a:gd name="T54" fmla="*/ 128 w 308"/>
                  <a:gd name="T55" fmla="*/ 202 h 231"/>
                  <a:gd name="T56" fmla="*/ 108 w 308"/>
                  <a:gd name="T57" fmla="*/ 185 h 231"/>
                  <a:gd name="T58" fmla="*/ 95 w 308"/>
                  <a:gd name="T59" fmla="*/ 176 h 231"/>
                  <a:gd name="T60" fmla="*/ 76 w 308"/>
                  <a:gd name="T61" fmla="*/ 160 h 231"/>
                  <a:gd name="T62" fmla="*/ 57 w 308"/>
                  <a:gd name="T63" fmla="*/ 150 h 231"/>
                  <a:gd name="T64" fmla="*/ 43 w 308"/>
                  <a:gd name="T65" fmla="*/ 143 h 231"/>
                  <a:gd name="T66" fmla="*/ 26 w 308"/>
                  <a:gd name="T67" fmla="*/ 128 h 231"/>
                  <a:gd name="T68" fmla="*/ 8 w 308"/>
                  <a:gd name="T69" fmla="*/ 122 h 231"/>
                  <a:gd name="T70" fmla="*/ 3 w 308"/>
                  <a:gd name="T71" fmla="*/ 111 h 231"/>
                  <a:gd name="T72" fmla="*/ 3 w 308"/>
                  <a:gd name="T73" fmla="*/ 85 h 231"/>
                  <a:gd name="T74" fmla="*/ 20 w 308"/>
                  <a:gd name="T75" fmla="*/ 84 h 231"/>
                  <a:gd name="T76" fmla="*/ 32 w 308"/>
                  <a:gd name="T77" fmla="*/ 87 h 231"/>
                  <a:gd name="T78" fmla="*/ 52 w 308"/>
                  <a:gd name="T79" fmla="*/ 84 h 231"/>
                  <a:gd name="T80" fmla="*/ 67 w 308"/>
                  <a:gd name="T81" fmla="*/ 96 h 231"/>
                  <a:gd name="T82" fmla="*/ 76 w 308"/>
                  <a:gd name="T83" fmla="*/ 94 h 231"/>
                  <a:gd name="T84" fmla="*/ 88 w 308"/>
                  <a:gd name="T85" fmla="*/ 90 h 231"/>
                  <a:gd name="T86" fmla="*/ 81 w 308"/>
                  <a:gd name="T87" fmla="*/ 74 h 231"/>
                  <a:gd name="T88" fmla="*/ 105 w 308"/>
                  <a:gd name="T89" fmla="*/ 64 h 231"/>
                  <a:gd name="T90" fmla="*/ 107 w 308"/>
                  <a:gd name="T91" fmla="*/ 46 h 231"/>
                  <a:gd name="T92" fmla="*/ 113 w 308"/>
                  <a:gd name="T93" fmla="*/ 32 h 231"/>
                  <a:gd name="T94" fmla="*/ 128 w 308"/>
                  <a:gd name="T95" fmla="*/ 26 h 231"/>
                  <a:gd name="T96" fmla="*/ 148 w 308"/>
                  <a:gd name="T97" fmla="*/ 30 h 231"/>
                  <a:gd name="T98" fmla="*/ 166 w 308"/>
                  <a:gd name="T99" fmla="*/ 33 h 231"/>
                  <a:gd name="T100" fmla="*/ 181 w 308"/>
                  <a:gd name="T101" fmla="*/ 15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8" h="231">
                    <a:moveTo>
                      <a:pt x="195" y="5"/>
                    </a:moveTo>
                    <a:lnTo>
                      <a:pt x="199" y="6"/>
                    </a:lnTo>
                    <a:lnTo>
                      <a:pt x="208" y="11"/>
                    </a:lnTo>
                    <a:lnTo>
                      <a:pt x="217" y="11"/>
                    </a:lnTo>
                    <a:lnTo>
                      <a:pt x="219" y="12"/>
                    </a:lnTo>
                    <a:lnTo>
                      <a:pt x="219" y="8"/>
                    </a:lnTo>
                    <a:lnTo>
                      <a:pt x="228" y="6"/>
                    </a:lnTo>
                    <a:lnTo>
                      <a:pt x="233" y="0"/>
                    </a:lnTo>
                    <a:lnTo>
                      <a:pt x="239" y="0"/>
                    </a:lnTo>
                    <a:lnTo>
                      <a:pt x="240" y="6"/>
                    </a:lnTo>
                    <a:lnTo>
                      <a:pt x="245" y="8"/>
                    </a:lnTo>
                    <a:lnTo>
                      <a:pt x="248" y="6"/>
                    </a:lnTo>
                    <a:lnTo>
                      <a:pt x="255" y="6"/>
                    </a:lnTo>
                    <a:lnTo>
                      <a:pt x="258" y="14"/>
                    </a:lnTo>
                    <a:lnTo>
                      <a:pt x="268" y="18"/>
                    </a:lnTo>
                    <a:lnTo>
                      <a:pt x="268" y="15"/>
                    </a:lnTo>
                    <a:lnTo>
                      <a:pt x="274" y="12"/>
                    </a:lnTo>
                    <a:lnTo>
                      <a:pt x="283" y="18"/>
                    </a:lnTo>
                    <a:lnTo>
                      <a:pt x="283" y="23"/>
                    </a:lnTo>
                    <a:lnTo>
                      <a:pt x="290" y="27"/>
                    </a:lnTo>
                    <a:lnTo>
                      <a:pt x="295" y="24"/>
                    </a:lnTo>
                    <a:lnTo>
                      <a:pt x="293" y="32"/>
                    </a:lnTo>
                    <a:lnTo>
                      <a:pt x="295" y="39"/>
                    </a:lnTo>
                    <a:lnTo>
                      <a:pt x="295" y="42"/>
                    </a:lnTo>
                    <a:lnTo>
                      <a:pt x="301" y="58"/>
                    </a:lnTo>
                    <a:lnTo>
                      <a:pt x="307" y="67"/>
                    </a:lnTo>
                    <a:lnTo>
                      <a:pt x="308" y="71"/>
                    </a:lnTo>
                    <a:lnTo>
                      <a:pt x="302" y="68"/>
                    </a:lnTo>
                    <a:lnTo>
                      <a:pt x="298" y="71"/>
                    </a:lnTo>
                    <a:lnTo>
                      <a:pt x="292" y="67"/>
                    </a:lnTo>
                    <a:lnTo>
                      <a:pt x="280" y="76"/>
                    </a:lnTo>
                    <a:lnTo>
                      <a:pt x="264" y="73"/>
                    </a:lnTo>
                    <a:lnTo>
                      <a:pt x="260" y="80"/>
                    </a:lnTo>
                    <a:lnTo>
                      <a:pt x="261" y="90"/>
                    </a:lnTo>
                    <a:lnTo>
                      <a:pt x="254" y="97"/>
                    </a:lnTo>
                    <a:lnTo>
                      <a:pt x="255" y="102"/>
                    </a:lnTo>
                    <a:lnTo>
                      <a:pt x="249" y="106"/>
                    </a:lnTo>
                    <a:lnTo>
                      <a:pt x="245" y="102"/>
                    </a:lnTo>
                    <a:lnTo>
                      <a:pt x="243" y="105"/>
                    </a:lnTo>
                    <a:lnTo>
                      <a:pt x="231" y="97"/>
                    </a:lnTo>
                    <a:lnTo>
                      <a:pt x="228" y="97"/>
                    </a:lnTo>
                    <a:lnTo>
                      <a:pt x="219" y="108"/>
                    </a:lnTo>
                    <a:lnTo>
                      <a:pt x="214" y="112"/>
                    </a:lnTo>
                    <a:lnTo>
                      <a:pt x="211" y="109"/>
                    </a:lnTo>
                    <a:lnTo>
                      <a:pt x="213" y="117"/>
                    </a:lnTo>
                    <a:lnTo>
                      <a:pt x="208" y="125"/>
                    </a:lnTo>
                    <a:lnTo>
                      <a:pt x="202" y="126"/>
                    </a:lnTo>
                    <a:lnTo>
                      <a:pt x="198" y="123"/>
                    </a:lnTo>
                    <a:lnTo>
                      <a:pt x="199" y="117"/>
                    </a:lnTo>
                    <a:lnTo>
                      <a:pt x="198" y="115"/>
                    </a:lnTo>
                    <a:lnTo>
                      <a:pt x="189" y="115"/>
                    </a:lnTo>
                    <a:lnTo>
                      <a:pt x="187" y="118"/>
                    </a:lnTo>
                    <a:lnTo>
                      <a:pt x="189" y="125"/>
                    </a:lnTo>
                    <a:lnTo>
                      <a:pt x="189" y="128"/>
                    </a:lnTo>
                    <a:lnTo>
                      <a:pt x="195" y="131"/>
                    </a:lnTo>
                    <a:lnTo>
                      <a:pt x="198" y="135"/>
                    </a:lnTo>
                    <a:lnTo>
                      <a:pt x="195" y="140"/>
                    </a:lnTo>
                    <a:lnTo>
                      <a:pt x="189" y="137"/>
                    </a:lnTo>
                    <a:lnTo>
                      <a:pt x="187" y="143"/>
                    </a:lnTo>
                    <a:lnTo>
                      <a:pt x="183" y="140"/>
                    </a:lnTo>
                    <a:lnTo>
                      <a:pt x="175" y="143"/>
                    </a:lnTo>
                    <a:lnTo>
                      <a:pt x="175" y="150"/>
                    </a:lnTo>
                    <a:lnTo>
                      <a:pt x="176" y="158"/>
                    </a:lnTo>
                    <a:lnTo>
                      <a:pt x="170" y="155"/>
                    </a:lnTo>
                    <a:lnTo>
                      <a:pt x="161" y="153"/>
                    </a:lnTo>
                    <a:lnTo>
                      <a:pt x="161" y="163"/>
                    </a:lnTo>
                    <a:lnTo>
                      <a:pt x="155" y="170"/>
                    </a:lnTo>
                    <a:lnTo>
                      <a:pt x="152" y="176"/>
                    </a:lnTo>
                    <a:lnTo>
                      <a:pt x="146" y="178"/>
                    </a:lnTo>
                    <a:lnTo>
                      <a:pt x="146" y="182"/>
                    </a:lnTo>
                    <a:lnTo>
                      <a:pt x="152" y="193"/>
                    </a:lnTo>
                    <a:lnTo>
                      <a:pt x="154" y="194"/>
                    </a:lnTo>
                    <a:lnTo>
                      <a:pt x="155" y="202"/>
                    </a:lnTo>
                    <a:lnTo>
                      <a:pt x="157" y="205"/>
                    </a:lnTo>
                    <a:lnTo>
                      <a:pt x="158" y="216"/>
                    </a:lnTo>
                    <a:lnTo>
                      <a:pt x="155" y="220"/>
                    </a:lnTo>
                    <a:lnTo>
                      <a:pt x="158" y="226"/>
                    </a:lnTo>
                    <a:lnTo>
                      <a:pt x="155" y="229"/>
                    </a:lnTo>
                    <a:lnTo>
                      <a:pt x="146" y="231"/>
                    </a:lnTo>
                    <a:lnTo>
                      <a:pt x="140" y="226"/>
                    </a:lnTo>
                    <a:lnTo>
                      <a:pt x="139" y="219"/>
                    </a:lnTo>
                    <a:lnTo>
                      <a:pt x="132" y="216"/>
                    </a:lnTo>
                    <a:lnTo>
                      <a:pt x="131" y="207"/>
                    </a:lnTo>
                    <a:lnTo>
                      <a:pt x="128" y="202"/>
                    </a:lnTo>
                    <a:lnTo>
                      <a:pt x="116" y="194"/>
                    </a:lnTo>
                    <a:lnTo>
                      <a:pt x="108" y="187"/>
                    </a:lnTo>
                    <a:lnTo>
                      <a:pt x="108" y="185"/>
                    </a:lnTo>
                    <a:lnTo>
                      <a:pt x="107" y="182"/>
                    </a:lnTo>
                    <a:lnTo>
                      <a:pt x="102" y="179"/>
                    </a:lnTo>
                    <a:lnTo>
                      <a:pt x="95" y="176"/>
                    </a:lnTo>
                    <a:lnTo>
                      <a:pt x="88" y="173"/>
                    </a:lnTo>
                    <a:lnTo>
                      <a:pt x="85" y="167"/>
                    </a:lnTo>
                    <a:lnTo>
                      <a:pt x="76" y="160"/>
                    </a:lnTo>
                    <a:lnTo>
                      <a:pt x="69" y="155"/>
                    </a:lnTo>
                    <a:lnTo>
                      <a:pt x="66" y="152"/>
                    </a:lnTo>
                    <a:lnTo>
                      <a:pt x="57" y="150"/>
                    </a:lnTo>
                    <a:lnTo>
                      <a:pt x="55" y="146"/>
                    </a:lnTo>
                    <a:lnTo>
                      <a:pt x="54" y="140"/>
                    </a:lnTo>
                    <a:lnTo>
                      <a:pt x="43" y="143"/>
                    </a:lnTo>
                    <a:lnTo>
                      <a:pt x="41" y="140"/>
                    </a:lnTo>
                    <a:lnTo>
                      <a:pt x="35" y="140"/>
                    </a:lnTo>
                    <a:lnTo>
                      <a:pt x="26" y="128"/>
                    </a:lnTo>
                    <a:lnTo>
                      <a:pt x="22" y="131"/>
                    </a:lnTo>
                    <a:lnTo>
                      <a:pt x="13" y="131"/>
                    </a:lnTo>
                    <a:lnTo>
                      <a:pt x="8" y="122"/>
                    </a:lnTo>
                    <a:lnTo>
                      <a:pt x="3" y="122"/>
                    </a:lnTo>
                    <a:lnTo>
                      <a:pt x="0" y="117"/>
                    </a:lnTo>
                    <a:lnTo>
                      <a:pt x="3" y="111"/>
                    </a:lnTo>
                    <a:lnTo>
                      <a:pt x="3" y="103"/>
                    </a:lnTo>
                    <a:lnTo>
                      <a:pt x="0" y="93"/>
                    </a:lnTo>
                    <a:lnTo>
                      <a:pt x="3" y="85"/>
                    </a:lnTo>
                    <a:lnTo>
                      <a:pt x="2" y="79"/>
                    </a:lnTo>
                    <a:lnTo>
                      <a:pt x="10" y="80"/>
                    </a:lnTo>
                    <a:lnTo>
                      <a:pt x="20" y="84"/>
                    </a:lnTo>
                    <a:lnTo>
                      <a:pt x="26" y="84"/>
                    </a:lnTo>
                    <a:lnTo>
                      <a:pt x="26" y="88"/>
                    </a:lnTo>
                    <a:lnTo>
                      <a:pt x="32" y="87"/>
                    </a:lnTo>
                    <a:lnTo>
                      <a:pt x="34" y="82"/>
                    </a:lnTo>
                    <a:lnTo>
                      <a:pt x="43" y="80"/>
                    </a:lnTo>
                    <a:lnTo>
                      <a:pt x="52" y="84"/>
                    </a:lnTo>
                    <a:lnTo>
                      <a:pt x="55" y="88"/>
                    </a:lnTo>
                    <a:lnTo>
                      <a:pt x="58" y="90"/>
                    </a:lnTo>
                    <a:lnTo>
                      <a:pt x="67" y="96"/>
                    </a:lnTo>
                    <a:lnTo>
                      <a:pt x="70" y="100"/>
                    </a:lnTo>
                    <a:lnTo>
                      <a:pt x="73" y="97"/>
                    </a:lnTo>
                    <a:lnTo>
                      <a:pt x="76" y="94"/>
                    </a:lnTo>
                    <a:lnTo>
                      <a:pt x="82" y="100"/>
                    </a:lnTo>
                    <a:lnTo>
                      <a:pt x="91" y="96"/>
                    </a:lnTo>
                    <a:lnTo>
                      <a:pt x="88" y="90"/>
                    </a:lnTo>
                    <a:lnTo>
                      <a:pt x="82" y="87"/>
                    </a:lnTo>
                    <a:lnTo>
                      <a:pt x="79" y="80"/>
                    </a:lnTo>
                    <a:lnTo>
                      <a:pt x="81" y="74"/>
                    </a:lnTo>
                    <a:lnTo>
                      <a:pt x="90" y="70"/>
                    </a:lnTo>
                    <a:lnTo>
                      <a:pt x="96" y="64"/>
                    </a:lnTo>
                    <a:lnTo>
                      <a:pt x="105" y="64"/>
                    </a:lnTo>
                    <a:lnTo>
                      <a:pt x="108" y="58"/>
                    </a:lnTo>
                    <a:lnTo>
                      <a:pt x="105" y="53"/>
                    </a:lnTo>
                    <a:lnTo>
                      <a:pt x="107" y="46"/>
                    </a:lnTo>
                    <a:lnTo>
                      <a:pt x="110" y="42"/>
                    </a:lnTo>
                    <a:lnTo>
                      <a:pt x="108" y="36"/>
                    </a:lnTo>
                    <a:lnTo>
                      <a:pt x="113" y="32"/>
                    </a:lnTo>
                    <a:lnTo>
                      <a:pt x="116" y="27"/>
                    </a:lnTo>
                    <a:lnTo>
                      <a:pt x="125" y="24"/>
                    </a:lnTo>
                    <a:lnTo>
                      <a:pt x="128" y="26"/>
                    </a:lnTo>
                    <a:lnTo>
                      <a:pt x="135" y="21"/>
                    </a:lnTo>
                    <a:lnTo>
                      <a:pt x="143" y="29"/>
                    </a:lnTo>
                    <a:lnTo>
                      <a:pt x="148" y="30"/>
                    </a:lnTo>
                    <a:lnTo>
                      <a:pt x="152" y="36"/>
                    </a:lnTo>
                    <a:lnTo>
                      <a:pt x="158" y="32"/>
                    </a:lnTo>
                    <a:lnTo>
                      <a:pt x="166" y="33"/>
                    </a:lnTo>
                    <a:lnTo>
                      <a:pt x="173" y="26"/>
                    </a:lnTo>
                    <a:lnTo>
                      <a:pt x="176" y="17"/>
                    </a:lnTo>
                    <a:lnTo>
                      <a:pt x="181" y="15"/>
                    </a:lnTo>
                    <a:lnTo>
                      <a:pt x="187" y="8"/>
                    </a:lnTo>
                    <a:lnTo>
                      <a:pt x="19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4" name="Freeform 1447">
                <a:extLst>
                  <a:ext uri="{FF2B5EF4-FFF2-40B4-BE49-F238E27FC236}">
                    <a16:creationId xmlns:a16="http://schemas.microsoft.com/office/drawing/2014/main" id="{453DE3A6-BC74-E247-7172-D4C0FEBF0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225"/>
                <a:ext cx="154" cy="115"/>
              </a:xfrm>
              <a:custGeom>
                <a:avLst/>
                <a:gdLst>
                  <a:gd name="T0" fmla="*/ 208 w 308"/>
                  <a:gd name="T1" fmla="*/ 11 h 231"/>
                  <a:gd name="T2" fmla="*/ 219 w 308"/>
                  <a:gd name="T3" fmla="*/ 8 h 231"/>
                  <a:gd name="T4" fmla="*/ 239 w 308"/>
                  <a:gd name="T5" fmla="*/ 0 h 231"/>
                  <a:gd name="T6" fmla="*/ 248 w 308"/>
                  <a:gd name="T7" fmla="*/ 6 h 231"/>
                  <a:gd name="T8" fmla="*/ 268 w 308"/>
                  <a:gd name="T9" fmla="*/ 18 h 231"/>
                  <a:gd name="T10" fmla="*/ 283 w 308"/>
                  <a:gd name="T11" fmla="*/ 18 h 231"/>
                  <a:gd name="T12" fmla="*/ 295 w 308"/>
                  <a:gd name="T13" fmla="*/ 24 h 231"/>
                  <a:gd name="T14" fmla="*/ 295 w 308"/>
                  <a:gd name="T15" fmla="*/ 42 h 231"/>
                  <a:gd name="T16" fmla="*/ 308 w 308"/>
                  <a:gd name="T17" fmla="*/ 71 h 231"/>
                  <a:gd name="T18" fmla="*/ 292 w 308"/>
                  <a:gd name="T19" fmla="*/ 67 h 231"/>
                  <a:gd name="T20" fmla="*/ 260 w 308"/>
                  <a:gd name="T21" fmla="*/ 80 h 231"/>
                  <a:gd name="T22" fmla="*/ 255 w 308"/>
                  <a:gd name="T23" fmla="*/ 102 h 231"/>
                  <a:gd name="T24" fmla="*/ 243 w 308"/>
                  <a:gd name="T25" fmla="*/ 105 h 231"/>
                  <a:gd name="T26" fmla="*/ 219 w 308"/>
                  <a:gd name="T27" fmla="*/ 108 h 231"/>
                  <a:gd name="T28" fmla="*/ 213 w 308"/>
                  <a:gd name="T29" fmla="*/ 117 h 231"/>
                  <a:gd name="T30" fmla="*/ 198 w 308"/>
                  <a:gd name="T31" fmla="*/ 123 h 231"/>
                  <a:gd name="T32" fmla="*/ 189 w 308"/>
                  <a:gd name="T33" fmla="*/ 115 h 231"/>
                  <a:gd name="T34" fmla="*/ 189 w 308"/>
                  <a:gd name="T35" fmla="*/ 128 h 231"/>
                  <a:gd name="T36" fmla="*/ 195 w 308"/>
                  <a:gd name="T37" fmla="*/ 140 h 231"/>
                  <a:gd name="T38" fmla="*/ 183 w 308"/>
                  <a:gd name="T39" fmla="*/ 140 h 231"/>
                  <a:gd name="T40" fmla="*/ 176 w 308"/>
                  <a:gd name="T41" fmla="*/ 158 h 231"/>
                  <a:gd name="T42" fmla="*/ 161 w 308"/>
                  <a:gd name="T43" fmla="*/ 163 h 231"/>
                  <a:gd name="T44" fmla="*/ 146 w 308"/>
                  <a:gd name="T45" fmla="*/ 178 h 231"/>
                  <a:gd name="T46" fmla="*/ 154 w 308"/>
                  <a:gd name="T47" fmla="*/ 194 h 231"/>
                  <a:gd name="T48" fmla="*/ 158 w 308"/>
                  <a:gd name="T49" fmla="*/ 216 h 231"/>
                  <a:gd name="T50" fmla="*/ 155 w 308"/>
                  <a:gd name="T51" fmla="*/ 229 h 231"/>
                  <a:gd name="T52" fmla="*/ 139 w 308"/>
                  <a:gd name="T53" fmla="*/ 219 h 231"/>
                  <a:gd name="T54" fmla="*/ 128 w 308"/>
                  <a:gd name="T55" fmla="*/ 202 h 231"/>
                  <a:gd name="T56" fmla="*/ 108 w 308"/>
                  <a:gd name="T57" fmla="*/ 185 h 231"/>
                  <a:gd name="T58" fmla="*/ 95 w 308"/>
                  <a:gd name="T59" fmla="*/ 176 h 231"/>
                  <a:gd name="T60" fmla="*/ 76 w 308"/>
                  <a:gd name="T61" fmla="*/ 160 h 231"/>
                  <a:gd name="T62" fmla="*/ 57 w 308"/>
                  <a:gd name="T63" fmla="*/ 150 h 231"/>
                  <a:gd name="T64" fmla="*/ 43 w 308"/>
                  <a:gd name="T65" fmla="*/ 143 h 231"/>
                  <a:gd name="T66" fmla="*/ 26 w 308"/>
                  <a:gd name="T67" fmla="*/ 128 h 231"/>
                  <a:gd name="T68" fmla="*/ 8 w 308"/>
                  <a:gd name="T69" fmla="*/ 122 h 231"/>
                  <a:gd name="T70" fmla="*/ 3 w 308"/>
                  <a:gd name="T71" fmla="*/ 111 h 231"/>
                  <a:gd name="T72" fmla="*/ 3 w 308"/>
                  <a:gd name="T73" fmla="*/ 85 h 231"/>
                  <a:gd name="T74" fmla="*/ 20 w 308"/>
                  <a:gd name="T75" fmla="*/ 84 h 231"/>
                  <a:gd name="T76" fmla="*/ 32 w 308"/>
                  <a:gd name="T77" fmla="*/ 87 h 231"/>
                  <a:gd name="T78" fmla="*/ 52 w 308"/>
                  <a:gd name="T79" fmla="*/ 84 h 231"/>
                  <a:gd name="T80" fmla="*/ 67 w 308"/>
                  <a:gd name="T81" fmla="*/ 96 h 231"/>
                  <a:gd name="T82" fmla="*/ 76 w 308"/>
                  <a:gd name="T83" fmla="*/ 94 h 231"/>
                  <a:gd name="T84" fmla="*/ 88 w 308"/>
                  <a:gd name="T85" fmla="*/ 90 h 231"/>
                  <a:gd name="T86" fmla="*/ 81 w 308"/>
                  <a:gd name="T87" fmla="*/ 74 h 231"/>
                  <a:gd name="T88" fmla="*/ 105 w 308"/>
                  <a:gd name="T89" fmla="*/ 64 h 231"/>
                  <a:gd name="T90" fmla="*/ 107 w 308"/>
                  <a:gd name="T91" fmla="*/ 46 h 231"/>
                  <a:gd name="T92" fmla="*/ 113 w 308"/>
                  <a:gd name="T93" fmla="*/ 32 h 231"/>
                  <a:gd name="T94" fmla="*/ 128 w 308"/>
                  <a:gd name="T95" fmla="*/ 26 h 231"/>
                  <a:gd name="T96" fmla="*/ 148 w 308"/>
                  <a:gd name="T97" fmla="*/ 30 h 231"/>
                  <a:gd name="T98" fmla="*/ 166 w 308"/>
                  <a:gd name="T99" fmla="*/ 33 h 231"/>
                  <a:gd name="T100" fmla="*/ 181 w 308"/>
                  <a:gd name="T101" fmla="*/ 15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8" h="231">
                    <a:moveTo>
                      <a:pt x="195" y="5"/>
                    </a:moveTo>
                    <a:lnTo>
                      <a:pt x="199" y="6"/>
                    </a:lnTo>
                    <a:lnTo>
                      <a:pt x="208" y="11"/>
                    </a:lnTo>
                    <a:lnTo>
                      <a:pt x="217" y="11"/>
                    </a:lnTo>
                    <a:lnTo>
                      <a:pt x="219" y="12"/>
                    </a:lnTo>
                    <a:lnTo>
                      <a:pt x="219" y="8"/>
                    </a:lnTo>
                    <a:lnTo>
                      <a:pt x="228" y="6"/>
                    </a:lnTo>
                    <a:lnTo>
                      <a:pt x="233" y="0"/>
                    </a:lnTo>
                    <a:lnTo>
                      <a:pt x="239" y="0"/>
                    </a:lnTo>
                    <a:lnTo>
                      <a:pt x="240" y="6"/>
                    </a:lnTo>
                    <a:lnTo>
                      <a:pt x="245" y="8"/>
                    </a:lnTo>
                    <a:lnTo>
                      <a:pt x="248" y="6"/>
                    </a:lnTo>
                    <a:lnTo>
                      <a:pt x="255" y="6"/>
                    </a:lnTo>
                    <a:lnTo>
                      <a:pt x="258" y="14"/>
                    </a:lnTo>
                    <a:lnTo>
                      <a:pt x="268" y="18"/>
                    </a:lnTo>
                    <a:lnTo>
                      <a:pt x="268" y="15"/>
                    </a:lnTo>
                    <a:lnTo>
                      <a:pt x="274" y="12"/>
                    </a:lnTo>
                    <a:lnTo>
                      <a:pt x="283" y="18"/>
                    </a:lnTo>
                    <a:lnTo>
                      <a:pt x="283" y="23"/>
                    </a:lnTo>
                    <a:lnTo>
                      <a:pt x="290" y="27"/>
                    </a:lnTo>
                    <a:lnTo>
                      <a:pt x="295" y="24"/>
                    </a:lnTo>
                    <a:lnTo>
                      <a:pt x="293" y="32"/>
                    </a:lnTo>
                    <a:lnTo>
                      <a:pt x="295" y="39"/>
                    </a:lnTo>
                    <a:lnTo>
                      <a:pt x="295" y="42"/>
                    </a:lnTo>
                    <a:lnTo>
                      <a:pt x="301" y="58"/>
                    </a:lnTo>
                    <a:lnTo>
                      <a:pt x="307" y="67"/>
                    </a:lnTo>
                    <a:lnTo>
                      <a:pt x="308" y="71"/>
                    </a:lnTo>
                    <a:lnTo>
                      <a:pt x="302" y="68"/>
                    </a:lnTo>
                    <a:lnTo>
                      <a:pt x="298" y="71"/>
                    </a:lnTo>
                    <a:lnTo>
                      <a:pt x="292" y="67"/>
                    </a:lnTo>
                    <a:lnTo>
                      <a:pt x="280" y="76"/>
                    </a:lnTo>
                    <a:lnTo>
                      <a:pt x="264" y="73"/>
                    </a:lnTo>
                    <a:lnTo>
                      <a:pt x="260" y="80"/>
                    </a:lnTo>
                    <a:lnTo>
                      <a:pt x="261" y="90"/>
                    </a:lnTo>
                    <a:lnTo>
                      <a:pt x="254" y="97"/>
                    </a:lnTo>
                    <a:lnTo>
                      <a:pt x="255" y="102"/>
                    </a:lnTo>
                    <a:lnTo>
                      <a:pt x="249" y="106"/>
                    </a:lnTo>
                    <a:lnTo>
                      <a:pt x="245" y="102"/>
                    </a:lnTo>
                    <a:lnTo>
                      <a:pt x="243" y="105"/>
                    </a:lnTo>
                    <a:lnTo>
                      <a:pt x="231" y="97"/>
                    </a:lnTo>
                    <a:lnTo>
                      <a:pt x="228" y="97"/>
                    </a:lnTo>
                    <a:lnTo>
                      <a:pt x="219" y="108"/>
                    </a:lnTo>
                    <a:lnTo>
                      <a:pt x="214" y="112"/>
                    </a:lnTo>
                    <a:lnTo>
                      <a:pt x="211" y="109"/>
                    </a:lnTo>
                    <a:lnTo>
                      <a:pt x="213" y="117"/>
                    </a:lnTo>
                    <a:lnTo>
                      <a:pt x="208" y="125"/>
                    </a:lnTo>
                    <a:lnTo>
                      <a:pt x="202" y="126"/>
                    </a:lnTo>
                    <a:lnTo>
                      <a:pt x="198" y="123"/>
                    </a:lnTo>
                    <a:lnTo>
                      <a:pt x="199" y="117"/>
                    </a:lnTo>
                    <a:lnTo>
                      <a:pt x="198" y="115"/>
                    </a:lnTo>
                    <a:lnTo>
                      <a:pt x="189" y="115"/>
                    </a:lnTo>
                    <a:lnTo>
                      <a:pt x="187" y="118"/>
                    </a:lnTo>
                    <a:lnTo>
                      <a:pt x="189" y="125"/>
                    </a:lnTo>
                    <a:lnTo>
                      <a:pt x="189" y="128"/>
                    </a:lnTo>
                    <a:lnTo>
                      <a:pt x="195" y="131"/>
                    </a:lnTo>
                    <a:lnTo>
                      <a:pt x="198" y="135"/>
                    </a:lnTo>
                    <a:lnTo>
                      <a:pt x="195" y="140"/>
                    </a:lnTo>
                    <a:lnTo>
                      <a:pt x="189" y="137"/>
                    </a:lnTo>
                    <a:lnTo>
                      <a:pt x="187" y="143"/>
                    </a:lnTo>
                    <a:lnTo>
                      <a:pt x="183" y="140"/>
                    </a:lnTo>
                    <a:lnTo>
                      <a:pt x="175" y="143"/>
                    </a:lnTo>
                    <a:lnTo>
                      <a:pt x="175" y="150"/>
                    </a:lnTo>
                    <a:lnTo>
                      <a:pt x="176" y="158"/>
                    </a:lnTo>
                    <a:lnTo>
                      <a:pt x="170" y="155"/>
                    </a:lnTo>
                    <a:lnTo>
                      <a:pt x="161" y="153"/>
                    </a:lnTo>
                    <a:lnTo>
                      <a:pt x="161" y="163"/>
                    </a:lnTo>
                    <a:lnTo>
                      <a:pt x="155" y="170"/>
                    </a:lnTo>
                    <a:lnTo>
                      <a:pt x="152" y="176"/>
                    </a:lnTo>
                    <a:lnTo>
                      <a:pt x="146" y="178"/>
                    </a:lnTo>
                    <a:lnTo>
                      <a:pt x="146" y="182"/>
                    </a:lnTo>
                    <a:lnTo>
                      <a:pt x="152" y="193"/>
                    </a:lnTo>
                    <a:lnTo>
                      <a:pt x="154" y="194"/>
                    </a:lnTo>
                    <a:lnTo>
                      <a:pt x="155" y="202"/>
                    </a:lnTo>
                    <a:lnTo>
                      <a:pt x="157" y="205"/>
                    </a:lnTo>
                    <a:lnTo>
                      <a:pt x="158" y="216"/>
                    </a:lnTo>
                    <a:lnTo>
                      <a:pt x="155" y="220"/>
                    </a:lnTo>
                    <a:lnTo>
                      <a:pt x="158" y="226"/>
                    </a:lnTo>
                    <a:lnTo>
                      <a:pt x="155" y="229"/>
                    </a:lnTo>
                    <a:lnTo>
                      <a:pt x="146" y="231"/>
                    </a:lnTo>
                    <a:lnTo>
                      <a:pt x="140" y="226"/>
                    </a:lnTo>
                    <a:lnTo>
                      <a:pt x="139" y="219"/>
                    </a:lnTo>
                    <a:lnTo>
                      <a:pt x="132" y="216"/>
                    </a:lnTo>
                    <a:lnTo>
                      <a:pt x="131" y="207"/>
                    </a:lnTo>
                    <a:lnTo>
                      <a:pt x="128" y="202"/>
                    </a:lnTo>
                    <a:lnTo>
                      <a:pt x="116" y="194"/>
                    </a:lnTo>
                    <a:lnTo>
                      <a:pt x="108" y="187"/>
                    </a:lnTo>
                    <a:lnTo>
                      <a:pt x="108" y="185"/>
                    </a:lnTo>
                    <a:lnTo>
                      <a:pt x="107" y="182"/>
                    </a:lnTo>
                    <a:lnTo>
                      <a:pt x="102" y="179"/>
                    </a:lnTo>
                    <a:lnTo>
                      <a:pt x="95" y="176"/>
                    </a:lnTo>
                    <a:lnTo>
                      <a:pt x="88" y="173"/>
                    </a:lnTo>
                    <a:lnTo>
                      <a:pt x="85" y="167"/>
                    </a:lnTo>
                    <a:lnTo>
                      <a:pt x="76" y="160"/>
                    </a:lnTo>
                    <a:lnTo>
                      <a:pt x="69" y="155"/>
                    </a:lnTo>
                    <a:lnTo>
                      <a:pt x="66" y="152"/>
                    </a:lnTo>
                    <a:lnTo>
                      <a:pt x="57" y="150"/>
                    </a:lnTo>
                    <a:lnTo>
                      <a:pt x="55" y="146"/>
                    </a:lnTo>
                    <a:lnTo>
                      <a:pt x="54" y="140"/>
                    </a:lnTo>
                    <a:lnTo>
                      <a:pt x="43" y="143"/>
                    </a:lnTo>
                    <a:lnTo>
                      <a:pt x="41" y="140"/>
                    </a:lnTo>
                    <a:lnTo>
                      <a:pt x="35" y="140"/>
                    </a:lnTo>
                    <a:lnTo>
                      <a:pt x="26" y="128"/>
                    </a:lnTo>
                    <a:lnTo>
                      <a:pt x="22" y="131"/>
                    </a:lnTo>
                    <a:lnTo>
                      <a:pt x="13" y="131"/>
                    </a:lnTo>
                    <a:lnTo>
                      <a:pt x="8" y="122"/>
                    </a:lnTo>
                    <a:lnTo>
                      <a:pt x="3" y="122"/>
                    </a:lnTo>
                    <a:lnTo>
                      <a:pt x="0" y="117"/>
                    </a:lnTo>
                    <a:lnTo>
                      <a:pt x="3" y="111"/>
                    </a:lnTo>
                    <a:lnTo>
                      <a:pt x="3" y="103"/>
                    </a:lnTo>
                    <a:lnTo>
                      <a:pt x="0" y="93"/>
                    </a:lnTo>
                    <a:lnTo>
                      <a:pt x="3" y="85"/>
                    </a:lnTo>
                    <a:lnTo>
                      <a:pt x="2" y="79"/>
                    </a:lnTo>
                    <a:lnTo>
                      <a:pt x="10" y="80"/>
                    </a:lnTo>
                    <a:lnTo>
                      <a:pt x="20" y="84"/>
                    </a:lnTo>
                    <a:lnTo>
                      <a:pt x="26" y="84"/>
                    </a:lnTo>
                    <a:lnTo>
                      <a:pt x="26" y="88"/>
                    </a:lnTo>
                    <a:lnTo>
                      <a:pt x="32" y="87"/>
                    </a:lnTo>
                    <a:lnTo>
                      <a:pt x="34" y="82"/>
                    </a:lnTo>
                    <a:lnTo>
                      <a:pt x="43" y="80"/>
                    </a:lnTo>
                    <a:lnTo>
                      <a:pt x="52" y="84"/>
                    </a:lnTo>
                    <a:lnTo>
                      <a:pt x="55" y="88"/>
                    </a:lnTo>
                    <a:lnTo>
                      <a:pt x="58" y="90"/>
                    </a:lnTo>
                    <a:lnTo>
                      <a:pt x="67" y="96"/>
                    </a:lnTo>
                    <a:lnTo>
                      <a:pt x="70" y="100"/>
                    </a:lnTo>
                    <a:lnTo>
                      <a:pt x="73" y="97"/>
                    </a:lnTo>
                    <a:lnTo>
                      <a:pt x="76" y="94"/>
                    </a:lnTo>
                    <a:lnTo>
                      <a:pt x="82" y="100"/>
                    </a:lnTo>
                    <a:lnTo>
                      <a:pt x="91" y="96"/>
                    </a:lnTo>
                    <a:lnTo>
                      <a:pt x="88" y="90"/>
                    </a:lnTo>
                    <a:lnTo>
                      <a:pt x="82" y="87"/>
                    </a:lnTo>
                    <a:lnTo>
                      <a:pt x="79" y="80"/>
                    </a:lnTo>
                    <a:lnTo>
                      <a:pt x="81" y="74"/>
                    </a:lnTo>
                    <a:lnTo>
                      <a:pt x="90" y="70"/>
                    </a:lnTo>
                    <a:lnTo>
                      <a:pt x="96" y="64"/>
                    </a:lnTo>
                    <a:lnTo>
                      <a:pt x="105" y="64"/>
                    </a:lnTo>
                    <a:lnTo>
                      <a:pt x="108" y="58"/>
                    </a:lnTo>
                    <a:lnTo>
                      <a:pt x="105" y="53"/>
                    </a:lnTo>
                    <a:lnTo>
                      <a:pt x="107" y="46"/>
                    </a:lnTo>
                    <a:lnTo>
                      <a:pt x="110" y="42"/>
                    </a:lnTo>
                    <a:lnTo>
                      <a:pt x="108" y="36"/>
                    </a:lnTo>
                    <a:lnTo>
                      <a:pt x="113" y="32"/>
                    </a:lnTo>
                    <a:lnTo>
                      <a:pt x="116" y="27"/>
                    </a:lnTo>
                    <a:lnTo>
                      <a:pt x="125" y="24"/>
                    </a:lnTo>
                    <a:lnTo>
                      <a:pt x="128" y="26"/>
                    </a:lnTo>
                    <a:lnTo>
                      <a:pt x="135" y="21"/>
                    </a:lnTo>
                    <a:lnTo>
                      <a:pt x="143" y="29"/>
                    </a:lnTo>
                    <a:lnTo>
                      <a:pt x="148" y="30"/>
                    </a:lnTo>
                    <a:lnTo>
                      <a:pt x="152" y="36"/>
                    </a:lnTo>
                    <a:lnTo>
                      <a:pt x="158" y="32"/>
                    </a:lnTo>
                    <a:lnTo>
                      <a:pt x="166" y="33"/>
                    </a:lnTo>
                    <a:lnTo>
                      <a:pt x="173" y="26"/>
                    </a:lnTo>
                    <a:lnTo>
                      <a:pt x="176" y="17"/>
                    </a:lnTo>
                    <a:lnTo>
                      <a:pt x="181" y="15"/>
                    </a:lnTo>
                    <a:lnTo>
                      <a:pt x="187" y="8"/>
                    </a:lnTo>
                    <a:lnTo>
                      <a:pt x="19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5" name="Freeform 1448">
                <a:extLst>
                  <a:ext uri="{FF2B5EF4-FFF2-40B4-BE49-F238E27FC236}">
                    <a16:creationId xmlns:a16="http://schemas.microsoft.com/office/drawing/2014/main" id="{38359E90-FD8A-B431-E73F-D1A96A8F9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345"/>
                <a:ext cx="89" cy="117"/>
              </a:xfrm>
              <a:custGeom>
                <a:avLst/>
                <a:gdLst>
                  <a:gd name="T0" fmla="*/ 110 w 178"/>
                  <a:gd name="T1" fmla="*/ 0 h 234"/>
                  <a:gd name="T2" fmla="*/ 100 w 178"/>
                  <a:gd name="T3" fmla="*/ 8 h 234"/>
                  <a:gd name="T4" fmla="*/ 85 w 178"/>
                  <a:gd name="T5" fmla="*/ 12 h 234"/>
                  <a:gd name="T6" fmla="*/ 76 w 178"/>
                  <a:gd name="T7" fmla="*/ 9 h 234"/>
                  <a:gd name="T8" fmla="*/ 63 w 178"/>
                  <a:gd name="T9" fmla="*/ 6 h 234"/>
                  <a:gd name="T10" fmla="*/ 44 w 178"/>
                  <a:gd name="T11" fmla="*/ 3 h 234"/>
                  <a:gd name="T12" fmla="*/ 40 w 178"/>
                  <a:gd name="T13" fmla="*/ 6 h 234"/>
                  <a:gd name="T14" fmla="*/ 25 w 178"/>
                  <a:gd name="T15" fmla="*/ 17 h 234"/>
                  <a:gd name="T16" fmla="*/ 22 w 178"/>
                  <a:gd name="T17" fmla="*/ 21 h 234"/>
                  <a:gd name="T18" fmla="*/ 22 w 178"/>
                  <a:gd name="T19" fmla="*/ 32 h 234"/>
                  <a:gd name="T20" fmla="*/ 28 w 178"/>
                  <a:gd name="T21" fmla="*/ 46 h 234"/>
                  <a:gd name="T22" fmla="*/ 34 w 178"/>
                  <a:gd name="T23" fmla="*/ 55 h 234"/>
                  <a:gd name="T24" fmla="*/ 44 w 178"/>
                  <a:gd name="T25" fmla="*/ 65 h 234"/>
                  <a:gd name="T26" fmla="*/ 40 w 178"/>
                  <a:gd name="T27" fmla="*/ 82 h 234"/>
                  <a:gd name="T28" fmla="*/ 25 w 178"/>
                  <a:gd name="T29" fmla="*/ 85 h 234"/>
                  <a:gd name="T30" fmla="*/ 15 w 178"/>
                  <a:gd name="T31" fmla="*/ 82 h 234"/>
                  <a:gd name="T32" fmla="*/ 0 w 178"/>
                  <a:gd name="T33" fmla="*/ 88 h 234"/>
                  <a:gd name="T34" fmla="*/ 5 w 178"/>
                  <a:gd name="T35" fmla="*/ 99 h 234"/>
                  <a:gd name="T36" fmla="*/ 8 w 178"/>
                  <a:gd name="T37" fmla="*/ 122 h 234"/>
                  <a:gd name="T38" fmla="*/ 22 w 178"/>
                  <a:gd name="T39" fmla="*/ 132 h 234"/>
                  <a:gd name="T40" fmla="*/ 22 w 178"/>
                  <a:gd name="T41" fmla="*/ 143 h 234"/>
                  <a:gd name="T42" fmla="*/ 11 w 178"/>
                  <a:gd name="T43" fmla="*/ 158 h 234"/>
                  <a:gd name="T44" fmla="*/ 15 w 178"/>
                  <a:gd name="T45" fmla="*/ 167 h 234"/>
                  <a:gd name="T46" fmla="*/ 29 w 178"/>
                  <a:gd name="T47" fmla="*/ 189 h 234"/>
                  <a:gd name="T48" fmla="*/ 35 w 178"/>
                  <a:gd name="T49" fmla="*/ 195 h 234"/>
                  <a:gd name="T50" fmla="*/ 58 w 178"/>
                  <a:gd name="T51" fmla="*/ 219 h 234"/>
                  <a:gd name="T52" fmla="*/ 59 w 178"/>
                  <a:gd name="T53" fmla="*/ 234 h 234"/>
                  <a:gd name="T54" fmla="*/ 63 w 178"/>
                  <a:gd name="T55" fmla="*/ 225 h 234"/>
                  <a:gd name="T56" fmla="*/ 73 w 178"/>
                  <a:gd name="T57" fmla="*/ 217 h 234"/>
                  <a:gd name="T58" fmla="*/ 88 w 178"/>
                  <a:gd name="T59" fmla="*/ 220 h 234"/>
                  <a:gd name="T60" fmla="*/ 97 w 178"/>
                  <a:gd name="T61" fmla="*/ 214 h 234"/>
                  <a:gd name="T62" fmla="*/ 99 w 178"/>
                  <a:gd name="T63" fmla="*/ 195 h 234"/>
                  <a:gd name="T64" fmla="*/ 110 w 178"/>
                  <a:gd name="T65" fmla="*/ 181 h 234"/>
                  <a:gd name="T66" fmla="*/ 113 w 178"/>
                  <a:gd name="T67" fmla="*/ 169 h 234"/>
                  <a:gd name="T68" fmla="*/ 120 w 178"/>
                  <a:gd name="T69" fmla="*/ 176 h 234"/>
                  <a:gd name="T70" fmla="*/ 129 w 178"/>
                  <a:gd name="T71" fmla="*/ 173 h 234"/>
                  <a:gd name="T72" fmla="*/ 117 w 178"/>
                  <a:gd name="T73" fmla="*/ 149 h 234"/>
                  <a:gd name="T74" fmla="*/ 129 w 178"/>
                  <a:gd name="T75" fmla="*/ 141 h 234"/>
                  <a:gd name="T76" fmla="*/ 134 w 178"/>
                  <a:gd name="T77" fmla="*/ 137 h 234"/>
                  <a:gd name="T78" fmla="*/ 143 w 178"/>
                  <a:gd name="T79" fmla="*/ 125 h 234"/>
                  <a:gd name="T80" fmla="*/ 154 w 178"/>
                  <a:gd name="T81" fmla="*/ 116 h 234"/>
                  <a:gd name="T82" fmla="*/ 152 w 178"/>
                  <a:gd name="T83" fmla="*/ 116 h 234"/>
                  <a:gd name="T84" fmla="*/ 144 w 178"/>
                  <a:gd name="T85" fmla="*/ 102 h 234"/>
                  <a:gd name="T86" fmla="*/ 152 w 178"/>
                  <a:gd name="T87" fmla="*/ 88 h 234"/>
                  <a:gd name="T88" fmla="*/ 163 w 178"/>
                  <a:gd name="T89" fmla="*/ 88 h 234"/>
                  <a:gd name="T90" fmla="*/ 169 w 178"/>
                  <a:gd name="T91" fmla="*/ 82 h 234"/>
                  <a:gd name="T92" fmla="*/ 178 w 178"/>
                  <a:gd name="T93" fmla="*/ 78 h 234"/>
                  <a:gd name="T94" fmla="*/ 160 w 178"/>
                  <a:gd name="T95" fmla="*/ 73 h 234"/>
                  <a:gd name="T96" fmla="*/ 152 w 178"/>
                  <a:gd name="T97" fmla="*/ 56 h 234"/>
                  <a:gd name="T98" fmla="*/ 140 w 178"/>
                  <a:gd name="T99" fmla="*/ 46 h 234"/>
                  <a:gd name="T100" fmla="*/ 122 w 178"/>
                  <a:gd name="T101" fmla="*/ 41 h 234"/>
                  <a:gd name="T102" fmla="*/ 119 w 178"/>
                  <a:gd name="T103" fmla="*/ 34 h 234"/>
                  <a:gd name="T104" fmla="*/ 116 w 178"/>
                  <a:gd name="T105" fmla="*/ 26 h 234"/>
                  <a:gd name="T106" fmla="*/ 111 w 178"/>
                  <a:gd name="T107" fmla="*/ 15 h 234"/>
                  <a:gd name="T108" fmla="*/ 110 w 178"/>
                  <a:gd name="T109" fmla="*/ 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8" h="234">
                    <a:moveTo>
                      <a:pt x="110" y="3"/>
                    </a:moveTo>
                    <a:lnTo>
                      <a:pt x="110" y="0"/>
                    </a:lnTo>
                    <a:lnTo>
                      <a:pt x="102" y="0"/>
                    </a:lnTo>
                    <a:lnTo>
                      <a:pt x="100" y="8"/>
                    </a:lnTo>
                    <a:lnTo>
                      <a:pt x="96" y="11"/>
                    </a:lnTo>
                    <a:lnTo>
                      <a:pt x="85" y="12"/>
                    </a:lnTo>
                    <a:lnTo>
                      <a:pt x="82" y="3"/>
                    </a:lnTo>
                    <a:lnTo>
                      <a:pt x="76" y="9"/>
                    </a:lnTo>
                    <a:lnTo>
                      <a:pt x="72" y="6"/>
                    </a:lnTo>
                    <a:lnTo>
                      <a:pt x="63" y="6"/>
                    </a:lnTo>
                    <a:lnTo>
                      <a:pt x="53" y="3"/>
                    </a:lnTo>
                    <a:lnTo>
                      <a:pt x="44" y="3"/>
                    </a:lnTo>
                    <a:lnTo>
                      <a:pt x="43" y="6"/>
                    </a:lnTo>
                    <a:lnTo>
                      <a:pt x="40" y="6"/>
                    </a:lnTo>
                    <a:lnTo>
                      <a:pt x="35" y="12"/>
                    </a:lnTo>
                    <a:lnTo>
                      <a:pt x="25" y="17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19" y="26"/>
                    </a:lnTo>
                    <a:lnTo>
                      <a:pt x="22" y="32"/>
                    </a:lnTo>
                    <a:lnTo>
                      <a:pt x="26" y="37"/>
                    </a:lnTo>
                    <a:lnTo>
                      <a:pt x="28" y="46"/>
                    </a:lnTo>
                    <a:lnTo>
                      <a:pt x="31" y="53"/>
                    </a:lnTo>
                    <a:lnTo>
                      <a:pt x="34" y="55"/>
                    </a:lnTo>
                    <a:lnTo>
                      <a:pt x="37" y="61"/>
                    </a:lnTo>
                    <a:lnTo>
                      <a:pt x="44" y="65"/>
                    </a:lnTo>
                    <a:lnTo>
                      <a:pt x="44" y="70"/>
                    </a:lnTo>
                    <a:lnTo>
                      <a:pt x="40" y="82"/>
                    </a:lnTo>
                    <a:lnTo>
                      <a:pt x="29" y="82"/>
                    </a:lnTo>
                    <a:lnTo>
                      <a:pt x="25" y="85"/>
                    </a:lnTo>
                    <a:lnTo>
                      <a:pt x="17" y="81"/>
                    </a:lnTo>
                    <a:lnTo>
                      <a:pt x="15" y="82"/>
                    </a:lnTo>
                    <a:lnTo>
                      <a:pt x="6" y="87"/>
                    </a:lnTo>
                    <a:lnTo>
                      <a:pt x="0" y="88"/>
                    </a:lnTo>
                    <a:lnTo>
                      <a:pt x="3" y="90"/>
                    </a:lnTo>
                    <a:lnTo>
                      <a:pt x="5" y="99"/>
                    </a:lnTo>
                    <a:lnTo>
                      <a:pt x="9" y="105"/>
                    </a:lnTo>
                    <a:lnTo>
                      <a:pt x="8" y="122"/>
                    </a:lnTo>
                    <a:lnTo>
                      <a:pt x="11" y="122"/>
                    </a:lnTo>
                    <a:lnTo>
                      <a:pt x="22" y="132"/>
                    </a:lnTo>
                    <a:lnTo>
                      <a:pt x="25" y="140"/>
                    </a:lnTo>
                    <a:lnTo>
                      <a:pt x="22" y="143"/>
                    </a:lnTo>
                    <a:lnTo>
                      <a:pt x="12" y="146"/>
                    </a:lnTo>
                    <a:lnTo>
                      <a:pt x="11" y="158"/>
                    </a:lnTo>
                    <a:lnTo>
                      <a:pt x="14" y="161"/>
                    </a:lnTo>
                    <a:lnTo>
                      <a:pt x="15" y="167"/>
                    </a:lnTo>
                    <a:lnTo>
                      <a:pt x="22" y="173"/>
                    </a:lnTo>
                    <a:lnTo>
                      <a:pt x="29" y="189"/>
                    </a:lnTo>
                    <a:lnTo>
                      <a:pt x="32" y="189"/>
                    </a:lnTo>
                    <a:lnTo>
                      <a:pt x="35" y="195"/>
                    </a:lnTo>
                    <a:lnTo>
                      <a:pt x="40" y="205"/>
                    </a:lnTo>
                    <a:lnTo>
                      <a:pt x="58" y="219"/>
                    </a:lnTo>
                    <a:lnTo>
                      <a:pt x="56" y="228"/>
                    </a:lnTo>
                    <a:lnTo>
                      <a:pt x="59" y="234"/>
                    </a:lnTo>
                    <a:lnTo>
                      <a:pt x="64" y="228"/>
                    </a:lnTo>
                    <a:lnTo>
                      <a:pt x="63" y="225"/>
                    </a:lnTo>
                    <a:lnTo>
                      <a:pt x="69" y="219"/>
                    </a:lnTo>
                    <a:lnTo>
                      <a:pt x="73" y="217"/>
                    </a:lnTo>
                    <a:lnTo>
                      <a:pt x="82" y="216"/>
                    </a:lnTo>
                    <a:lnTo>
                      <a:pt x="88" y="220"/>
                    </a:lnTo>
                    <a:lnTo>
                      <a:pt x="93" y="216"/>
                    </a:lnTo>
                    <a:lnTo>
                      <a:pt x="97" y="214"/>
                    </a:lnTo>
                    <a:lnTo>
                      <a:pt x="102" y="204"/>
                    </a:lnTo>
                    <a:lnTo>
                      <a:pt x="99" y="195"/>
                    </a:lnTo>
                    <a:lnTo>
                      <a:pt x="105" y="182"/>
                    </a:lnTo>
                    <a:lnTo>
                      <a:pt x="110" y="181"/>
                    </a:lnTo>
                    <a:lnTo>
                      <a:pt x="113" y="176"/>
                    </a:lnTo>
                    <a:lnTo>
                      <a:pt x="113" y="169"/>
                    </a:lnTo>
                    <a:lnTo>
                      <a:pt x="116" y="170"/>
                    </a:lnTo>
                    <a:lnTo>
                      <a:pt x="120" y="176"/>
                    </a:lnTo>
                    <a:lnTo>
                      <a:pt x="126" y="179"/>
                    </a:lnTo>
                    <a:lnTo>
                      <a:pt x="129" y="173"/>
                    </a:lnTo>
                    <a:lnTo>
                      <a:pt x="134" y="170"/>
                    </a:lnTo>
                    <a:lnTo>
                      <a:pt x="117" y="149"/>
                    </a:lnTo>
                    <a:lnTo>
                      <a:pt x="119" y="146"/>
                    </a:lnTo>
                    <a:lnTo>
                      <a:pt x="129" y="141"/>
                    </a:lnTo>
                    <a:lnTo>
                      <a:pt x="134" y="141"/>
                    </a:lnTo>
                    <a:lnTo>
                      <a:pt x="134" y="137"/>
                    </a:lnTo>
                    <a:lnTo>
                      <a:pt x="138" y="134"/>
                    </a:lnTo>
                    <a:lnTo>
                      <a:pt x="143" y="125"/>
                    </a:lnTo>
                    <a:lnTo>
                      <a:pt x="149" y="122"/>
                    </a:lnTo>
                    <a:lnTo>
                      <a:pt x="154" y="116"/>
                    </a:lnTo>
                    <a:lnTo>
                      <a:pt x="158" y="116"/>
                    </a:lnTo>
                    <a:lnTo>
                      <a:pt x="152" y="116"/>
                    </a:lnTo>
                    <a:lnTo>
                      <a:pt x="144" y="108"/>
                    </a:lnTo>
                    <a:lnTo>
                      <a:pt x="144" y="102"/>
                    </a:lnTo>
                    <a:lnTo>
                      <a:pt x="144" y="96"/>
                    </a:lnTo>
                    <a:lnTo>
                      <a:pt x="152" y="88"/>
                    </a:lnTo>
                    <a:lnTo>
                      <a:pt x="158" y="90"/>
                    </a:lnTo>
                    <a:lnTo>
                      <a:pt x="163" y="88"/>
                    </a:lnTo>
                    <a:lnTo>
                      <a:pt x="161" y="84"/>
                    </a:lnTo>
                    <a:lnTo>
                      <a:pt x="169" y="82"/>
                    </a:lnTo>
                    <a:lnTo>
                      <a:pt x="170" y="79"/>
                    </a:lnTo>
                    <a:lnTo>
                      <a:pt x="178" y="78"/>
                    </a:lnTo>
                    <a:lnTo>
                      <a:pt x="175" y="75"/>
                    </a:lnTo>
                    <a:lnTo>
                      <a:pt x="160" y="73"/>
                    </a:lnTo>
                    <a:lnTo>
                      <a:pt x="155" y="62"/>
                    </a:lnTo>
                    <a:lnTo>
                      <a:pt x="152" y="56"/>
                    </a:lnTo>
                    <a:lnTo>
                      <a:pt x="140" y="55"/>
                    </a:lnTo>
                    <a:lnTo>
                      <a:pt x="140" y="46"/>
                    </a:lnTo>
                    <a:lnTo>
                      <a:pt x="125" y="46"/>
                    </a:lnTo>
                    <a:lnTo>
                      <a:pt x="122" y="41"/>
                    </a:lnTo>
                    <a:lnTo>
                      <a:pt x="116" y="41"/>
                    </a:lnTo>
                    <a:lnTo>
                      <a:pt x="119" y="34"/>
                    </a:lnTo>
                    <a:lnTo>
                      <a:pt x="113" y="29"/>
                    </a:lnTo>
                    <a:lnTo>
                      <a:pt x="116" y="26"/>
                    </a:lnTo>
                    <a:lnTo>
                      <a:pt x="111" y="20"/>
                    </a:lnTo>
                    <a:lnTo>
                      <a:pt x="111" y="15"/>
                    </a:lnTo>
                    <a:lnTo>
                      <a:pt x="107" y="12"/>
                    </a:lnTo>
                    <a:lnTo>
                      <a:pt x="11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6" name="Freeform 1449">
                <a:extLst>
                  <a:ext uri="{FF2B5EF4-FFF2-40B4-BE49-F238E27FC236}">
                    <a16:creationId xmlns:a16="http://schemas.microsoft.com/office/drawing/2014/main" id="{21A8E3BB-CDE5-1A80-3FD8-6E4C55143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345"/>
                <a:ext cx="89" cy="117"/>
              </a:xfrm>
              <a:custGeom>
                <a:avLst/>
                <a:gdLst>
                  <a:gd name="T0" fmla="*/ 107 w 178"/>
                  <a:gd name="T1" fmla="*/ 12 h 234"/>
                  <a:gd name="T2" fmla="*/ 111 w 178"/>
                  <a:gd name="T3" fmla="*/ 20 h 234"/>
                  <a:gd name="T4" fmla="*/ 113 w 178"/>
                  <a:gd name="T5" fmla="*/ 29 h 234"/>
                  <a:gd name="T6" fmla="*/ 116 w 178"/>
                  <a:gd name="T7" fmla="*/ 41 h 234"/>
                  <a:gd name="T8" fmla="*/ 125 w 178"/>
                  <a:gd name="T9" fmla="*/ 46 h 234"/>
                  <a:gd name="T10" fmla="*/ 140 w 178"/>
                  <a:gd name="T11" fmla="*/ 55 h 234"/>
                  <a:gd name="T12" fmla="*/ 155 w 178"/>
                  <a:gd name="T13" fmla="*/ 62 h 234"/>
                  <a:gd name="T14" fmla="*/ 175 w 178"/>
                  <a:gd name="T15" fmla="*/ 75 h 234"/>
                  <a:gd name="T16" fmla="*/ 170 w 178"/>
                  <a:gd name="T17" fmla="*/ 79 h 234"/>
                  <a:gd name="T18" fmla="*/ 161 w 178"/>
                  <a:gd name="T19" fmla="*/ 84 h 234"/>
                  <a:gd name="T20" fmla="*/ 158 w 178"/>
                  <a:gd name="T21" fmla="*/ 90 h 234"/>
                  <a:gd name="T22" fmla="*/ 144 w 178"/>
                  <a:gd name="T23" fmla="*/ 96 h 234"/>
                  <a:gd name="T24" fmla="*/ 144 w 178"/>
                  <a:gd name="T25" fmla="*/ 108 h 234"/>
                  <a:gd name="T26" fmla="*/ 158 w 178"/>
                  <a:gd name="T27" fmla="*/ 116 h 234"/>
                  <a:gd name="T28" fmla="*/ 149 w 178"/>
                  <a:gd name="T29" fmla="*/ 122 h 234"/>
                  <a:gd name="T30" fmla="*/ 138 w 178"/>
                  <a:gd name="T31" fmla="*/ 134 h 234"/>
                  <a:gd name="T32" fmla="*/ 134 w 178"/>
                  <a:gd name="T33" fmla="*/ 141 h 234"/>
                  <a:gd name="T34" fmla="*/ 119 w 178"/>
                  <a:gd name="T35" fmla="*/ 146 h 234"/>
                  <a:gd name="T36" fmla="*/ 134 w 178"/>
                  <a:gd name="T37" fmla="*/ 170 h 234"/>
                  <a:gd name="T38" fmla="*/ 126 w 178"/>
                  <a:gd name="T39" fmla="*/ 179 h 234"/>
                  <a:gd name="T40" fmla="*/ 116 w 178"/>
                  <a:gd name="T41" fmla="*/ 170 h 234"/>
                  <a:gd name="T42" fmla="*/ 113 w 178"/>
                  <a:gd name="T43" fmla="*/ 176 h 234"/>
                  <a:gd name="T44" fmla="*/ 105 w 178"/>
                  <a:gd name="T45" fmla="*/ 182 h 234"/>
                  <a:gd name="T46" fmla="*/ 102 w 178"/>
                  <a:gd name="T47" fmla="*/ 204 h 234"/>
                  <a:gd name="T48" fmla="*/ 93 w 178"/>
                  <a:gd name="T49" fmla="*/ 216 h 234"/>
                  <a:gd name="T50" fmla="*/ 82 w 178"/>
                  <a:gd name="T51" fmla="*/ 216 h 234"/>
                  <a:gd name="T52" fmla="*/ 69 w 178"/>
                  <a:gd name="T53" fmla="*/ 219 h 234"/>
                  <a:gd name="T54" fmla="*/ 64 w 178"/>
                  <a:gd name="T55" fmla="*/ 228 h 234"/>
                  <a:gd name="T56" fmla="*/ 56 w 178"/>
                  <a:gd name="T57" fmla="*/ 228 h 234"/>
                  <a:gd name="T58" fmla="*/ 40 w 178"/>
                  <a:gd name="T59" fmla="*/ 205 h 234"/>
                  <a:gd name="T60" fmla="*/ 32 w 178"/>
                  <a:gd name="T61" fmla="*/ 189 h 234"/>
                  <a:gd name="T62" fmla="*/ 22 w 178"/>
                  <a:gd name="T63" fmla="*/ 173 h 234"/>
                  <a:gd name="T64" fmla="*/ 14 w 178"/>
                  <a:gd name="T65" fmla="*/ 161 h 234"/>
                  <a:gd name="T66" fmla="*/ 12 w 178"/>
                  <a:gd name="T67" fmla="*/ 146 h 234"/>
                  <a:gd name="T68" fmla="*/ 25 w 178"/>
                  <a:gd name="T69" fmla="*/ 140 h 234"/>
                  <a:gd name="T70" fmla="*/ 11 w 178"/>
                  <a:gd name="T71" fmla="*/ 122 h 234"/>
                  <a:gd name="T72" fmla="*/ 9 w 178"/>
                  <a:gd name="T73" fmla="*/ 105 h 234"/>
                  <a:gd name="T74" fmla="*/ 3 w 178"/>
                  <a:gd name="T75" fmla="*/ 90 h 234"/>
                  <a:gd name="T76" fmla="*/ 6 w 178"/>
                  <a:gd name="T77" fmla="*/ 87 h 234"/>
                  <a:gd name="T78" fmla="*/ 17 w 178"/>
                  <a:gd name="T79" fmla="*/ 81 h 234"/>
                  <a:gd name="T80" fmla="*/ 29 w 178"/>
                  <a:gd name="T81" fmla="*/ 82 h 234"/>
                  <a:gd name="T82" fmla="*/ 44 w 178"/>
                  <a:gd name="T83" fmla="*/ 70 h 234"/>
                  <a:gd name="T84" fmla="*/ 37 w 178"/>
                  <a:gd name="T85" fmla="*/ 61 h 234"/>
                  <a:gd name="T86" fmla="*/ 31 w 178"/>
                  <a:gd name="T87" fmla="*/ 53 h 234"/>
                  <a:gd name="T88" fmla="*/ 26 w 178"/>
                  <a:gd name="T89" fmla="*/ 37 h 234"/>
                  <a:gd name="T90" fmla="*/ 19 w 178"/>
                  <a:gd name="T91" fmla="*/ 26 h 234"/>
                  <a:gd name="T92" fmla="*/ 23 w 178"/>
                  <a:gd name="T93" fmla="*/ 21 h 234"/>
                  <a:gd name="T94" fmla="*/ 35 w 178"/>
                  <a:gd name="T95" fmla="*/ 12 h 234"/>
                  <a:gd name="T96" fmla="*/ 43 w 178"/>
                  <a:gd name="T97" fmla="*/ 6 h 234"/>
                  <a:gd name="T98" fmla="*/ 53 w 178"/>
                  <a:gd name="T99" fmla="*/ 3 h 234"/>
                  <a:gd name="T100" fmla="*/ 72 w 178"/>
                  <a:gd name="T101" fmla="*/ 6 h 234"/>
                  <a:gd name="T102" fmla="*/ 82 w 178"/>
                  <a:gd name="T103" fmla="*/ 3 h 234"/>
                  <a:gd name="T104" fmla="*/ 96 w 178"/>
                  <a:gd name="T105" fmla="*/ 11 h 234"/>
                  <a:gd name="T106" fmla="*/ 102 w 178"/>
                  <a:gd name="T107" fmla="*/ 0 h 234"/>
                  <a:gd name="T108" fmla="*/ 110 w 178"/>
                  <a:gd name="T109" fmla="*/ 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8" h="234">
                    <a:moveTo>
                      <a:pt x="110" y="3"/>
                    </a:moveTo>
                    <a:lnTo>
                      <a:pt x="107" y="12"/>
                    </a:lnTo>
                    <a:lnTo>
                      <a:pt x="111" y="15"/>
                    </a:lnTo>
                    <a:lnTo>
                      <a:pt x="111" y="20"/>
                    </a:lnTo>
                    <a:lnTo>
                      <a:pt x="116" y="26"/>
                    </a:lnTo>
                    <a:lnTo>
                      <a:pt x="113" y="29"/>
                    </a:lnTo>
                    <a:lnTo>
                      <a:pt x="119" y="34"/>
                    </a:lnTo>
                    <a:lnTo>
                      <a:pt x="116" y="41"/>
                    </a:lnTo>
                    <a:lnTo>
                      <a:pt x="122" y="41"/>
                    </a:lnTo>
                    <a:lnTo>
                      <a:pt x="125" y="46"/>
                    </a:lnTo>
                    <a:lnTo>
                      <a:pt x="140" y="46"/>
                    </a:lnTo>
                    <a:lnTo>
                      <a:pt x="140" y="55"/>
                    </a:lnTo>
                    <a:lnTo>
                      <a:pt x="152" y="56"/>
                    </a:lnTo>
                    <a:lnTo>
                      <a:pt x="155" y="62"/>
                    </a:lnTo>
                    <a:lnTo>
                      <a:pt x="160" y="73"/>
                    </a:lnTo>
                    <a:lnTo>
                      <a:pt x="175" y="75"/>
                    </a:lnTo>
                    <a:lnTo>
                      <a:pt x="178" y="78"/>
                    </a:lnTo>
                    <a:lnTo>
                      <a:pt x="170" y="79"/>
                    </a:lnTo>
                    <a:lnTo>
                      <a:pt x="169" y="82"/>
                    </a:lnTo>
                    <a:lnTo>
                      <a:pt x="161" y="84"/>
                    </a:lnTo>
                    <a:lnTo>
                      <a:pt x="163" y="88"/>
                    </a:lnTo>
                    <a:lnTo>
                      <a:pt x="158" y="90"/>
                    </a:lnTo>
                    <a:lnTo>
                      <a:pt x="152" y="88"/>
                    </a:lnTo>
                    <a:lnTo>
                      <a:pt x="144" y="96"/>
                    </a:lnTo>
                    <a:lnTo>
                      <a:pt x="144" y="102"/>
                    </a:lnTo>
                    <a:lnTo>
                      <a:pt x="144" y="108"/>
                    </a:lnTo>
                    <a:lnTo>
                      <a:pt x="152" y="116"/>
                    </a:lnTo>
                    <a:lnTo>
                      <a:pt x="158" y="116"/>
                    </a:lnTo>
                    <a:lnTo>
                      <a:pt x="154" y="116"/>
                    </a:lnTo>
                    <a:lnTo>
                      <a:pt x="149" y="122"/>
                    </a:lnTo>
                    <a:lnTo>
                      <a:pt x="143" y="125"/>
                    </a:lnTo>
                    <a:lnTo>
                      <a:pt x="138" y="134"/>
                    </a:lnTo>
                    <a:lnTo>
                      <a:pt x="134" y="137"/>
                    </a:lnTo>
                    <a:lnTo>
                      <a:pt x="134" y="141"/>
                    </a:lnTo>
                    <a:lnTo>
                      <a:pt x="129" y="141"/>
                    </a:lnTo>
                    <a:lnTo>
                      <a:pt x="119" y="146"/>
                    </a:lnTo>
                    <a:lnTo>
                      <a:pt x="117" y="149"/>
                    </a:lnTo>
                    <a:lnTo>
                      <a:pt x="134" y="170"/>
                    </a:lnTo>
                    <a:lnTo>
                      <a:pt x="129" y="173"/>
                    </a:lnTo>
                    <a:lnTo>
                      <a:pt x="126" y="179"/>
                    </a:lnTo>
                    <a:lnTo>
                      <a:pt x="120" y="176"/>
                    </a:lnTo>
                    <a:lnTo>
                      <a:pt x="116" y="170"/>
                    </a:lnTo>
                    <a:lnTo>
                      <a:pt x="113" y="169"/>
                    </a:lnTo>
                    <a:lnTo>
                      <a:pt x="113" y="176"/>
                    </a:lnTo>
                    <a:lnTo>
                      <a:pt x="110" y="181"/>
                    </a:lnTo>
                    <a:lnTo>
                      <a:pt x="105" y="182"/>
                    </a:lnTo>
                    <a:lnTo>
                      <a:pt x="99" y="195"/>
                    </a:lnTo>
                    <a:lnTo>
                      <a:pt x="102" y="204"/>
                    </a:lnTo>
                    <a:lnTo>
                      <a:pt x="97" y="214"/>
                    </a:lnTo>
                    <a:lnTo>
                      <a:pt x="93" y="216"/>
                    </a:lnTo>
                    <a:lnTo>
                      <a:pt x="88" y="220"/>
                    </a:lnTo>
                    <a:lnTo>
                      <a:pt x="82" y="216"/>
                    </a:lnTo>
                    <a:lnTo>
                      <a:pt x="73" y="217"/>
                    </a:lnTo>
                    <a:lnTo>
                      <a:pt x="69" y="219"/>
                    </a:lnTo>
                    <a:lnTo>
                      <a:pt x="63" y="225"/>
                    </a:lnTo>
                    <a:lnTo>
                      <a:pt x="64" y="228"/>
                    </a:lnTo>
                    <a:lnTo>
                      <a:pt x="59" y="234"/>
                    </a:lnTo>
                    <a:lnTo>
                      <a:pt x="56" y="228"/>
                    </a:lnTo>
                    <a:lnTo>
                      <a:pt x="58" y="219"/>
                    </a:lnTo>
                    <a:lnTo>
                      <a:pt x="40" y="205"/>
                    </a:lnTo>
                    <a:lnTo>
                      <a:pt x="35" y="195"/>
                    </a:lnTo>
                    <a:lnTo>
                      <a:pt x="32" y="189"/>
                    </a:lnTo>
                    <a:lnTo>
                      <a:pt x="29" y="189"/>
                    </a:lnTo>
                    <a:lnTo>
                      <a:pt x="22" y="173"/>
                    </a:lnTo>
                    <a:lnTo>
                      <a:pt x="15" y="167"/>
                    </a:lnTo>
                    <a:lnTo>
                      <a:pt x="14" y="161"/>
                    </a:lnTo>
                    <a:lnTo>
                      <a:pt x="11" y="158"/>
                    </a:lnTo>
                    <a:lnTo>
                      <a:pt x="12" y="146"/>
                    </a:lnTo>
                    <a:lnTo>
                      <a:pt x="22" y="143"/>
                    </a:lnTo>
                    <a:lnTo>
                      <a:pt x="25" y="140"/>
                    </a:lnTo>
                    <a:lnTo>
                      <a:pt x="22" y="132"/>
                    </a:lnTo>
                    <a:lnTo>
                      <a:pt x="11" y="122"/>
                    </a:lnTo>
                    <a:lnTo>
                      <a:pt x="8" y="122"/>
                    </a:lnTo>
                    <a:lnTo>
                      <a:pt x="9" y="105"/>
                    </a:lnTo>
                    <a:lnTo>
                      <a:pt x="5" y="99"/>
                    </a:lnTo>
                    <a:lnTo>
                      <a:pt x="3" y="90"/>
                    </a:lnTo>
                    <a:lnTo>
                      <a:pt x="0" y="88"/>
                    </a:lnTo>
                    <a:lnTo>
                      <a:pt x="6" y="87"/>
                    </a:lnTo>
                    <a:lnTo>
                      <a:pt x="15" y="82"/>
                    </a:lnTo>
                    <a:lnTo>
                      <a:pt x="17" y="81"/>
                    </a:lnTo>
                    <a:lnTo>
                      <a:pt x="25" y="85"/>
                    </a:lnTo>
                    <a:lnTo>
                      <a:pt x="29" y="82"/>
                    </a:lnTo>
                    <a:lnTo>
                      <a:pt x="40" y="82"/>
                    </a:lnTo>
                    <a:lnTo>
                      <a:pt x="44" y="70"/>
                    </a:lnTo>
                    <a:lnTo>
                      <a:pt x="44" y="65"/>
                    </a:lnTo>
                    <a:lnTo>
                      <a:pt x="37" y="61"/>
                    </a:lnTo>
                    <a:lnTo>
                      <a:pt x="34" y="55"/>
                    </a:lnTo>
                    <a:lnTo>
                      <a:pt x="31" y="53"/>
                    </a:lnTo>
                    <a:lnTo>
                      <a:pt x="28" y="46"/>
                    </a:lnTo>
                    <a:lnTo>
                      <a:pt x="26" y="37"/>
                    </a:lnTo>
                    <a:lnTo>
                      <a:pt x="22" y="32"/>
                    </a:lnTo>
                    <a:lnTo>
                      <a:pt x="19" y="26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17"/>
                    </a:lnTo>
                    <a:lnTo>
                      <a:pt x="35" y="12"/>
                    </a:lnTo>
                    <a:lnTo>
                      <a:pt x="40" y="6"/>
                    </a:lnTo>
                    <a:lnTo>
                      <a:pt x="43" y="6"/>
                    </a:lnTo>
                    <a:lnTo>
                      <a:pt x="44" y="3"/>
                    </a:lnTo>
                    <a:lnTo>
                      <a:pt x="53" y="3"/>
                    </a:lnTo>
                    <a:lnTo>
                      <a:pt x="63" y="6"/>
                    </a:lnTo>
                    <a:lnTo>
                      <a:pt x="72" y="6"/>
                    </a:lnTo>
                    <a:lnTo>
                      <a:pt x="76" y="9"/>
                    </a:lnTo>
                    <a:lnTo>
                      <a:pt x="82" y="3"/>
                    </a:lnTo>
                    <a:lnTo>
                      <a:pt x="85" y="12"/>
                    </a:lnTo>
                    <a:lnTo>
                      <a:pt x="96" y="11"/>
                    </a:lnTo>
                    <a:lnTo>
                      <a:pt x="100" y="8"/>
                    </a:lnTo>
                    <a:lnTo>
                      <a:pt x="102" y="0"/>
                    </a:lnTo>
                    <a:lnTo>
                      <a:pt x="110" y="0"/>
                    </a:lnTo>
                    <a:lnTo>
                      <a:pt x="11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7" name="Freeform 1450">
                <a:extLst>
                  <a:ext uri="{FF2B5EF4-FFF2-40B4-BE49-F238E27FC236}">
                    <a16:creationId xmlns:a16="http://schemas.microsoft.com/office/drawing/2014/main" id="{1F939BDE-ACD3-B4F7-7447-2022E35D0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345"/>
                <a:ext cx="89" cy="117"/>
              </a:xfrm>
              <a:custGeom>
                <a:avLst/>
                <a:gdLst>
                  <a:gd name="T0" fmla="*/ 107 w 178"/>
                  <a:gd name="T1" fmla="*/ 12 h 234"/>
                  <a:gd name="T2" fmla="*/ 111 w 178"/>
                  <a:gd name="T3" fmla="*/ 20 h 234"/>
                  <a:gd name="T4" fmla="*/ 113 w 178"/>
                  <a:gd name="T5" fmla="*/ 29 h 234"/>
                  <a:gd name="T6" fmla="*/ 116 w 178"/>
                  <a:gd name="T7" fmla="*/ 41 h 234"/>
                  <a:gd name="T8" fmla="*/ 125 w 178"/>
                  <a:gd name="T9" fmla="*/ 46 h 234"/>
                  <a:gd name="T10" fmla="*/ 140 w 178"/>
                  <a:gd name="T11" fmla="*/ 55 h 234"/>
                  <a:gd name="T12" fmla="*/ 155 w 178"/>
                  <a:gd name="T13" fmla="*/ 62 h 234"/>
                  <a:gd name="T14" fmla="*/ 175 w 178"/>
                  <a:gd name="T15" fmla="*/ 75 h 234"/>
                  <a:gd name="T16" fmla="*/ 170 w 178"/>
                  <a:gd name="T17" fmla="*/ 79 h 234"/>
                  <a:gd name="T18" fmla="*/ 161 w 178"/>
                  <a:gd name="T19" fmla="*/ 84 h 234"/>
                  <a:gd name="T20" fmla="*/ 158 w 178"/>
                  <a:gd name="T21" fmla="*/ 90 h 234"/>
                  <a:gd name="T22" fmla="*/ 144 w 178"/>
                  <a:gd name="T23" fmla="*/ 96 h 234"/>
                  <a:gd name="T24" fmla="*/ 144 w 178"/>
                  <a:gd name="T25" fmla="*/ 108 h 234"/>
                  <a:gd name="T26" fmla="*/ 158 w 178"/>
                  <a:gd name="T27" fmla="*/ 116 h 234"/>
                  <a:gd name="T28" fmla="*/ 149 w 178"/>
                  <a:gd name="T29" fmla="*/ 122 h 234"/>
                  <a:gd name="T30" fmla="*/ 138 w 178"/>
                  <a:gd name="T31" fmla="*/ 134 h 234"/>
                  <a:gd name="T32" fmla="*/ 134 w 178"/>
                  <a:gd name="T33" fmla="*/ 141 h 234"/>
                  <a:gd name="T34" fmla="*/ 119 w 178"/>
                  <a:gd name="T35" fmla="*/ 146 h 234"/>
                  <a:gd name="T36" fmla="*/ 134 w 178"/>
                  <a:gd name="T37" fmla="*/ 170 h 234"/>
                  <a:gd name="T38" fmla="*/ 126 w 178"/>
                  <a:gd name="T39" fmla="*/ 179 h 234"/>
                  <a:gd name="T40" fmla="*/ 116 w 178"/>
                  <a:gd name="T41" fmla="*/ 170 h 234"/>
                  <a:gd name="T42" fmla="*/ 113 w 178"/>
                  <a:gd name="T43" fmla="*/ 176 h 234"/>
                  <a:gd name="T44" fmla="*/ 105 w 178"/>
                  <a:gd name="T45" fmla="*/ 182 h 234"/>
                  <a:gd name="T46" fmla="*/ 102 w 178"/>
                  <a:gd name="T47" fmla="*/ 204 h 234"/>
                  <a:gd name="T48" fmla="*/ 93 w 178"/>
                  <a:gd name="T49" fmla="*/ 216 h 234"/>
                  <a:gd name="T50" fmla="*/ 82 w 178"/>
                  <a:gd name="T51" fmla="*/ 216 h 234"/>
                  <a:gd name="T52" fmla="*/ 69 w 178"/>
                  <a:gd name="T53" fmla="*/ 219 h 234"/>
                  <a:gd name="T54" fmla="*/ 64 w 178"/>
                  <a:gd name="T55" fmla="*/ 228 h 234"/>
                  <a:gd name="T56" fmla="*/ 56 w 178"/>
                  <a:gd name="T57" fmla="*/ 228 h 234"/>
                  <a:gd name="T58" fmla="*/ 40 w 178"/>
                  <a:gd name="T59" fmla="*/ 205 h 234"/>
                  <a:gd name="T60" fmla="*/ 32 w 178"/>
                  <a:gd name="T61" fmla="*/ 189 h 234"/>
                  <a:gd name="T62" fmla="*/ 22 w 178"/>
                  <a:gd name="T63" fmla="*/ 173 h 234"/>
                  <a:gd name="T64" fmla="*/ 14 w 178"/>
                  <a:gd name="T65" fmla="*/ 161 h 234"/>
                  <a:gd name="T66" fmla="*/ 12 w 178"/>
                  <a:gd name="T67" fmla="*/ 146 h 234"/>
                  <a:gd name="T68" fmla="*/ 25 w 178"/>
                  <a:gd name="T69" fmla="*/ 140 h 234"/>
                  <a:gd name="T70" fmla="*/ 11 w 178"/>
                  <a:gd name="T71" fmla="*/ 122 h 234"/>
                  <a:gd name="T72" fmla="*/ 9 w 178"/>
                  <a:gd name="T73" fmla="*/ 105 h 234"/>
                  <a:gd name="T74" fmla="*/ 3 w 178"/>
                  <a:gd name="T75" fmla="*/ 90 h 234"/>
                  <a:gd name="T76" fmla="*/ 6 w 178"/>
                  <a:gd name="T77" fmla="*/ 87 h 234"/>
                  <a:gd name="T78" fmla="*/ 17 w 178"/>
                  <a:gd name="T79" fmla="*/ 81 h 234"/>
                  <a:gd name="T80" fmla="*/ 29 w 178"/>
                  <a:gd name="T81" fmla="*/ 82 h 234"/>
                  <a:gd name="T82" fmla="*/ 44 w 178"/>
                  <a:gd name="T83" fmla="*/ 70 h 234"/>
                  <a:gd name="T84" fmla="*/ 37 w 178"/>
                  <a:gd name="T85" fmla="*/ 61 h 234"/>
                  <a:gd name="T86" fmla="*/ 31 w 178"/>
                  <a:gd name="T87" fmla="*/ 53 h 234"/>
                  <a:gd name="T88" fmla="*/ 26 w 178"/>
                  <a:gd name="T89" fmla="*/ 37 h 234"/>
                  <a:gd name="T90" fmla="*/ 19 w 178"/>
                  <a:gd name="T91" fmla="*/ 26 h 234"/>
                  <a:gd name="T92" fmla="*/ 23 w 178"/>
                  <a:gd name="T93" fmla="*/ 21 h 234"/>
                  <a:gd name="T94" fmla="*/ 35 w 178"/>
                  <a:gd name="T95" fmla="*/ 12 h 234"/>
                  <a:gd name="T96" fmla="*/ 43 w 178"/>
                  <a:gd name="T97" fmla="*/ 6 h 234"/>
                  <a:gd name="T98" fmla="*/ 53 w 178"/>
                  <a:gd name="T99" fmla="*/ 3 h 234"/>
                  <a:gd name="T100" fmla="*/ 72 w 178"/>
                  <a:gd name="T101" fmla="*/ 6 h 234"/>
                  <a:gd name="T102" fmla="*/ 82 w 178"/>
                  <a:gd name="T103" fmla="*/ 3 h 234"/>
                  <a:gd name="T104" fmla="*/ 96 w 178"/>
                  <a:gd name="T105" fmla="*/ 11 h 234"/>
                  <a:gd name="T106" fmla="*/ 102 w 178"/>
                  <a:gd name="T107" fmla="*/ 0 h 234"/>
                  <a:gd name="T108" fmla="*/ 110 w 178"/>
                  <a:gd name="T109" fmla="*/ 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8" h="234">
                    <a:moveTo>
                      <a:pt x="110" y="3"/>
                    </a:moveTo>
                    <a:lnTo>
                      <a:pt x="107" y="12"/>
                    </a:lnTo>
                    <a:lnTo>
                      <a:pt x="111" y="15"/>
                    </a:lnTo>
                    <a:lnTo>
                      <a:pt x="111" y="20"/>
                    </a:lnTo>
                    <a:lnTo>
                      <a:pt x="116" y="26"/>
                    </a:lnTo>
                    <a:lnTo>
                      <a:pt x="113" y="29"/>
                    </a:lnTo>
                    <a:lnTo>
                      <a:pt x="119" y="34"/>
                    </a:lnTo>
                    <a:lnTo>
                      <a:pt x="116" y="41"/>
                    </a:lnTo>
                    <a:lnTo>
                      <a:pt x="122" y="41"/>
                    </a:lnTo>
                    <a:lnTo>
                      <a:pt x="125" y="46"/>
                    </a:lnTo>
                    <a:lnTo>
                      <a:pt x="140" y="46"/>
                    </a:lnTo>
                    <a:lnTo>
                      <a:pt x="140" y="55"/>
                    </a:lnTo>
                    <a:lnTo>
                      <a:pt x="152" y="56"/>
                    </a:lnTo>
                    <a:lnTo>
                      <a:pt x="155" y="62"/>
                    </a:lnTo>
                    <a:lnTo>
                      <a:pt x="160" y="73"/>
                    </a:lnTo>
                    <a:lnTo>
                      <a:pt x="175" y="75"/>
                    </a:lnTo>
                    <a:lnTo>
                      <a:pt x="178" y="78"/>
                    </a:lnTo>
                    <a:lnTo>
                      <a:pt x="170" y="79"/>
                    </a:lnTo>
                    <a:lnTo>
                      <a:pt x="169" y="82"/>
                    </a:lnTo>
                    <a:lnTo>
                      <a:pt x="161" y="84"/>
                    </a:lnTo>
                    <a:lnTo>
                      <a:pt x="163" y="88"/>
                    </a:lnTo>
                    <a:lnTo>
                      <a:pt x="158" y="90"/>
                    </a:lnTo>
                    <a:lnTo>
                      <a:pt x="152" y="88"/>
                    </a:lnTo>
                    <a:lnTo>
                      <a:pt x="144" y="96"/>
                    </a:lnTo>
                    <a:lnTo>
                      <a:pt x="144" y="102"/>
                    </a:lnTo>
                    <a:lnTo>
                      <a:pt x="144" y="108"/>
                    </a:lnTo>
                    <a:lnTo>
                      <a:pt x="152" y="116"/>
                    </a:lnTo>
                    <a:lnTo>
                      <a:pt x="158" y="116"/>
                    </a:lnTo>
                    <a:lnTo>
                      <a:pt x="154" y="116"/>
                    </a:lnTo>
                    <a:lnTo>
                      <a:pt x="149" y="122"/>
                    </a:lnTo>
                    <a:lnTo>
                      <a:pt x="143" y="125"/>
                    </a:lnTo>
                    <a:lnTo>
                      <a:pt x="138" y="134"/>
                    </a:lnTo>
                    <a:lnTo>
                      <a:pt x="134" y="137"/>
                    </a:lnTo>
                    <a:lnTo>
                      <a:pt x="134" y="141"/>
                    </a:lnTo>
                    <a:lnTo>
                      <a:pt x="129" y="141"/>
                    </a:lnTo>
                    <a:lnTo>
                      <a:pt x="119" y="146"/>
                    </a:lnTo>
                    <a:lnTo>
                      <a:pt x="117" y="149"/>
                    </a:lnTo>
                    <a:lnTo>
                      <a:pt x="134" y="170"/>
                    </a:lnTo>
                    <a:lnTo>
                      <a:pt x="129" y="173"/>
                    </a:lnTo>
                    <a:lnTo>
                      <a:pt x="126" y="179"/>
                    </a:lnTo>
                    <a:lnTo>
                      <a:pt x="120" y="176"/>
                    </a:lnTo>
                    <a:lnTo>
                      <a:pt x="116" y="170"/>
                    </a:lnTo>
                    <a:lnTo>
                      <a:pt x="113" y="169"/>
                    </a:lnTo>
                    <a:lnTo>
                      <a:pt x="113" y="176"/>
                    </a:lnTo>
                    <a:lnTo>
                      <a:pt x="110" y="181"/>
                    </a:lnTo>
                    <a:lnTo>
                      <a:pt x="105" y="182"/>
                    </a:lnTo>
                    <a:lnTo>
                      <a:pt x="99" y="195"/>
                    </a:lnTo>
                    <a:lnTo>
                      <a:pt x="102" y="204"/>
                    </a:lnTo>
                    <a:lnTo>
                      <a:pt x="97" y="214"/>
                    </a:lnTo>
                    <a:lnTo>
                      <a:pt x="93" y="216"/>
                    </a:lnTo>
                    <a:lnTo>
                      <a:pt x="88" y="220"/>
                    </a:lnTo>
                    <a:lnTo>
                      <a:pt x="82" y="216"/>
                    </a:lnTo>
                    <a:lnTo>
                      <a:pt x="73" y="217"/>
                    </a:lnTo>
                    <a:lnTo>
                      <a:pt x="69" y="219"/>
                    </a:lnTo>
                    <a:lnTo>
                      <a:pt x="63" y="225"/>
                    </a:lnTo>
                    <a:lnTo>
                      <a:pt x="64" y="228"/>
                    </a:lnTo>
                    <a:lnTo>
                      <a:pt x="59" y="234"/>
                    </a:lnTo>
                    <a:lnTo>
                      <a:pt x="56" y="228"/>
                    </a:lnTo>
                    <a:lnTo>
                      <a:pt x="58" y="219"/>
                    </a:lnTo>
                    <a:lnTo>
                      <a:pt x="40" y="205"/>
                    </a:lnTo>
                    <a:lnTo>
                      <a:pt x="35" y="195"/>
                    </a:lnTo>
                    <a:lnTo>
                      <a:pt x="32" y="189"/>
                    </a:lnTo>
                    <a:lnTo>
                      <a:pt x="29" y="189"/>
                    </a:lnTo>
                    <a:lnTo>
                      <a:pt x="22" y="173"/>
                    </a:lnTo>
                    <a:lnTo>
                      <a:pt x="15" y="167"/>
                    </a:lnTo>
                    <a:lnTo>
                      <a:pt x="14" y="161"/>
                    </a:lnTo>
                    <a:lnTo>
                      <a:pt x="11" y="158"/>
                    </a:lnTo>
                    <a:lnTo>
                      <a:pt x="12" y="146"/>
                    </a:lnTo>
                    <a:lnTo>
                      <a:pt x="22" y="143"/>
                    </a:lnTo>
                    <a:lnTo>
                      <a:pt x="25" y="140"/>
                    </a:lnTo>
                    <a:lnTo>
                      <a:pt x="22" y="132"/>
                    </a:lnTo>
                    <a:lnTo>
                      <a:pt x="11" y="122"/>
                    </a:lnTo>
                    <a:lnTo>
                      <a:pt x="8" y="122"/>
                    </a:lnTo>
                    <a:lnTo>
                      <a:pt x="9" y="105"/>
                    </a:lnTo>
                    <a:lnTo>
                      <a:pt x="5" y="99"/>
                    </a:lnTo>
                    <a:lnTo>
                      <a:pt x="3" y="90"/>
                    </a:lnTo>
                    <a:lnTo>
                      <a:pt x="0" y="88"/>
                    </a:lnTo>
                    <a:lnTo>
                      <a:pt x="6" y="87"/>
                    </a:lnTo>
                    <a:lnTo>
                      <a:pt x="15" y="82"/>
                    </a:lnTo>
                    <a:lnTo>
                      <a:pt x="17" y="81"/>
                    </a:lnTo>
                    <a:lnTo>
                      <a:pt x="25" y="85"/>
                    </a:lnTo>
                    <a:lnTo>
                      <a:pt x="29" y="82"/>
                    </a:lnTo>
                    <a:lnTo>
                      <a:pt x="40" y="82"/>
                    </a:lnTo>
                    <a:lnTo>
                      <a:pt x="44" y="70"/>
                    </a:lnTo>
                    <a:lnTo>
                      <a:pt x="44" y="65"/>
                    </a:lnTo>
                    <a:lnTo>
                      <a:pt x="37" y="61"/>
                    </a:lnTo>
                    <a:lnTo>
                      <a:pt x="34" y="55"/>
                    </a:lnTo>
                    <a:lnTo>
                      <a:pt x="31" y="53"/>
                    </a:lnTo>
                    <a:lnTo>
                      <a:pt x="28" y="46"/>
                    </a:lnTo>
                    <a:lnTo>
                      <a:pt x="26" y="37"/>
                    </a:lnTo>
                    <a:lnTo>
                      <a:pt x="22" y="32"/>
                    </a:lnTo>
                    <a:lnTo>
                      <a:pt x="19" y="26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17"/>
                    </a:lnTo>
                    <a:lnTo>
                      <a:pt x="35" y="12"/>
                    </a:lnTo>
                    <a:lnTo>
                      <a:pt x="40" y="6"/>
                    </a:lnTo>
                    <a:lnTo>
                      <a:pt x="43" y="6"/>
                    </a:lnTo>
                    <a:lnTo>
                      <a:pt x="44" y="3"/>
                    </a:lnTo>
                    <a:lnTo>
                      <a:pt x="53" y="3"/>
                    </a:lnTo>
                    <a:lnTo>
                      <a:pt x="63" y="6"/>
                    </a:lnTo>
                    <a:lnTo>
                      <a:pt x="72" y="6"/>
                    </a:lnTo>
                    <a:lnTo>
                      <a:pt x="76" y="9"/>
                    </a:lnTo>
                    <a:lnTo>
                      <a:pt x="82" y="3"/>
                    </a:lnTo>
                    <a:lnTo>
                      <a:pt x="85" y="12"/>
                    </a:lnTo>
                    <a:lnTo>
                      <a:pt x="96" y="11"/>
                    </a:lnTo>
                    <a:lnTo>
                      <a:pt x="100" y="8"/>
                    </a:lnTo>
                    <a:lnTo>
                      <a:pt x="102" y="0"/>
                    </a:lnTo>
                    <a:lnTo>
                      <a:pt x="110" y="0"/>
                    </a:lnTo>
                    <a:lnTo>
                      <a:pt x="11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8" name="Freeform 1451">
                <a:extLst>
                  <a:ext uri="{FF2B5EF4-FFF2-40B4-BE49-F238E27FC236}">
                    <a16:creationId xmlns:a16="http://schemas.microsoft.com/office/drawing/2014/main" id="{8CF53E0E-E550-88F5-D040-944179A45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413"/>
                <a:ext cx="65" cy="108"/>
              </a:xfrm>
              <a:custGeom>
                <a:avLst/>
                <a:gdLst>
                  <a:gd name="T0" fmla="*/ 107 w 130"/>
                  <a:gd name="T1" fmla="*/ 87 h 218"/>
                  <a:gd name="T2" fmla="*/ 101 w 130"/>
                  <a:gd name="T3" fmla="*/ 81 h 218"/>
                  <a:gd name="T4" fmla="*/ 100 w 130"/>
                  <a:gd name="T5" fmla="*/ 63 h 218"/>
                  <a:gd name="T6" fmla="*/ 100 w 130"/>
                  <a:gd name="T7" fmla="*/ 52 h 218"/>
                  <a:gd name="T8" fmla="*/ 106 w 130"/>
                  <a:gd name="T9" fmla="*/ 38 h 218"/>
                  <a:gd name="T10" fmla="*/ 94 w 130"/>
                  <a:gd name="T11" fmla="*/ 29 h 218"/>
                  <a:gd name="T12" fmla="*/ 95 w 130"/>
                  <a:gd name="T13" fmla="*/ 17 h 218"/>
                  <a:gd name="T14" fmla="*/ 86 w 130"/>
                  <a:gd name="T15" fmla="*/ 0 h 218"/>
                  <a:gd name="T16" fmla="*/ 68 w 130"/>
                  <a:gd name="T17" fmla="*/ 9 h 218"/>
                  <a:gd name="T18" fmla="*/ 63 w 130"/>
                  <a:gd name="T19" fmla="*/ 19 h 218"/>
                  <a:gd name="T20" fmla="*/ 56 w 130"/>
                  <a:gd name="T21" fmla="*/ 14 h 218"/>
                  <a:gd name="T22" fmla="*/ 47 w 130"/>
                  <a:gd name="T23" fmla="*/ 16 h 218"/>
                  <a:gd name="T24" fmla="*/ 44 w 130"/>
                  <a:gd name="T25" fmla="*/ 22 h 218"/>
                  <a:gd name="T26" fmla="*/ 50 w 130"/>
                  <a:gd name="T27" fmla="*/ 38 h 218"/>
                  <a:gd name="T28" fmla="*/ 63 w 130"/>
                  <a:gd name="T29" fmla="*/ 44 h 218"/>
                  <a:gd name="T30" fmla="*/ 51 w 130"/>
                  <a:gd name="T31" fmla="*/ 58 h 218"/>
                  <a:gd name="T32" fmla="*/ 56 w 130"/>
                  <a:gd name="T33" fmla="*/ 69 h 218"/>
                  <a:gd name="T34" fmla="*/ 45 w 130"/>
                  <a:gd name="T35" fmla="*/ 90 h 218"/>
                  <a:gd name="T36" fmla="*/ 44 w 130"/>
                  <a:gd name="T37" fmla="*/ 93 h 218"/>
                  <a:gd name="T38" fmla="*/ 33 w 130"/>
                  <a:gd name="T39" fmla="*/ 101 h 218"/>
                  <a:gd name="T40" fmla="*/ 33 w 130"/>
                  <a:gd name="T41" fmla="*/ 110 h 218"/>
                  <a:gd name="T42" fmla="*/ 40 w 130"/>
                  <a:gd name="T43" fmla="*/ 117 h 218"/>
                  <a:gd name="T44" fmla="*/ 31 w 130"/>
                  <a:gd name="T45" fmla="*/ 133 h 218"/>
                  <a:gd name="T46" fmla="*/ 30 w 130"/>
                  <a:gd name="T47" fmla="*/ 143 h 218"/>
                  <a:gd name="T48" fmla="*/ 28 w 130"/>
                  <a:gd name="T49" fmla="*/ 161 h 218"/>
                  <a:gd name="T50" fmla="*/ 16 w 130"/>
                  <a:gd name="T51" fmla="*/ 174 h 218"/>
                  <a:gd name="T52" fmla="*/ 10 w 130"/>
                  <a:gd name="T53" fmla="*/ 180 h 218"/>
                  <a:gd name="T54" fmla="*/ 7 w 130"/>
                  <a:gd name="T55" fmla="*/ 196 h 218"/>
                  <a:gd name="T56" fmla="*/ 3 w 130"/>
                  <a:gd name="T57" fmla="*/ 204 h 218"/>
                  <a:gd name="T58" fmla="*/ 9 w 130"/>
                  <a:gd name="T59" fmla="*/ 216 h 218"/>
                  <a:gd name="T60" fmla="*/ 27 w 130"/>
                  <a:gd name="T61" fmla="*/ 209 h 218"/>
                  <a:gd name="T62" fmla="*/ 40 w 130"/>
                  <a:gd name="T63" fmla="*/ 212 h 218"/>
                  <a:gd name="T64" fmla="*/ 50 w 130"/>
                  <a:gd name="T65" fmla="*/ 215 h 218"/>
                  <a:gd name="T66" fmla="*/ 65 w 130"/>
                  <a:gd name="T67" fmla="*/ 210 h 218"/>
                  <a:gd name="T68" fmla="*/ 77 w 130"/>
                  <a:gd name="T69" fmla="*/ 209 h 218"/>
                  <a:gd name="T70" fmla="*/ 88 w 130"/>
                  <a:gd name="T71" fmla="*/ 202 h 218"/>
                  <a:gd name="T72" fmla="*/ 91 w 130"/>
                  <a:gd name="T73" fmla="*/ 189 h 218"/>
                  <a:gd name="T74" fmla="*/ 101 w 130"/>
                  <a:gd name="T75" fmla="*/ 177 h 218"/>
                  <a:gd name="T76" fmla="*/ 104 w 130"/>
                  <a:gd name="T77" fmla="*/ 169 h 218"/>
                  <a:gd name="T78" fmla="*/ 125 w 130"/>
                  <a:gd name="T79" fmla="*/ 155 h 218"/>
                  <a:gd name="T80" fmla="*/ 122 w 130"/>
                  <a:gd name="T81" fmla="*/ 146 h 218"/>
                  <a:gd name="T82" fmla="*/ 124 w 130"/>
                  <a:gd name="T83" fmla="*/ 136 h 218"/>
                  <a:gd name="T84" fmla="*/ 122 w 130"/>
                  <a:gd name="T85" fmla="*/ 126 h 218"/>
                  <a:gd name="T86" fmla="*/ 130 w 130"/>
                  <a:gd name="T87" fmla="*/ 114 h 218"/>
                  <a:gd name="T88" fmla="*/ 125 w 130"/>
                  <a:gd name="T89" fmla="*/ 104 h 218"/>
                  <a:gd name="T90" fmla="*/ 122 w 130"/>
                  <a:gd name="T91" fmla="*/ 96 h 218"/>
                  <a:gd name="T92" fmla="*/ 109 w 130"/>
                  <a:gd name="T93" fmla="*/ 9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0" h="218">
                    <a:moveTo>
                      <a:pt x="109" y="90"/>
                    </a:moveTo>
                    <a:lnTo>
                      <a:pt x="107" y="87"/>
                    </a:lnTo>
                    <a:lnTo>
                      <a:pt x="101" y="90"/>
                    </a:lnTo>
                    <a:lnTo>
                      <a:pt x="101" y="81"/>
                    </a:lnTo>
                    <a:lnTo>
                      <a:pt x="94" y="70"/>
                    </a:lnTo>
                    <a:lnTo>
                      <a:pt x="100" y="63"/>
                    </a:lnTo>
                    <a:lnTo>
                      <a:pt x="97" y="60"/>
                    </a:lnTo>
                    <a:lnTo>
                      <a:pt x="100" y="52"/>
                    </a:lnTo>
                    <a:lnTo>
                      <a:pt x="100" y="47"/>
                    </a:lnTo>
                    <a:lnTo>
                      <a:pt x="106" y="38"/>
                    </a:lnTo>
                    <a:lnTo>
                      <a:pt x="101" y="32"/>
                    </a:lnTo>
                    <a:lnTo>
                      <a:pt x="94" y="29"/>
                    </a:lnTo>
                    <a:lnTo>
                      <a:pt x="92" y="23"/>
                    </a:lnTo>
                    <a:lnTo>
                      <a:pt x="95" y="17"/>
                    </a:lnTo>
                    <a:lnTo>
                      <a:pt x="89" y="3"/>
                    </a:lnTo>
                    <a:lnTo>
                      <a:pt x="86" y="0"/>
                    </a:lnTo>
                    <a:lnTo>
                      <a:pt x="77" y="0"/>
                    </a:lnTo>
                    <a:lnTo>
                      <a:pt x="68" y="9"/>
                    </a:lnTo>
                    <a:lnTo>
                      <a:pt x="68" y="14"/>
                    </a:lnTo>
                    <a:lnTo>
                      <a:pt x="63" y="19"/>
                    </a:lnTo>
                    <a:lnTo>
                      <a:pt x="60" y="19"/>
                    </a:lnTo>
                    <a:lnTo>
                      <a:pt x="56" y="14"/>
                    </a:lnTo>
                    <a:lnTo>
                      <a:pt x="50" y="20"/>
                    </a:lnTo>
                    <a:lnTo>
                      <a:pt x="47" y="16"/>
                    </a:lnTo>
                    <a:lnTo>
                      <a:pt x="44" y="17"/>
                    </a:lnTo>
                    <a:lnTo>
                      <a:pt x="44" y="22"/>
                    </a:lnTo>
                    <a:lnTo>
                      <a:pt x="42" y="32"/>
                    </a:lnTo>
                    <a:lnTo>
                      <a:pt x="50" y="38"/>
                    </a:lnTo>
                    <a:lnTo>
                      <a:pt x="59" y="37"/>
                    </a:lnTo>
                    <a:lnTo>
                      <a:pt x="63" y="44"/>
                    </a:lnTo>
                    <a:lnTo>
                      <a:pt x="60" y="52"/>
                    </a:lnTo>
                    <a:lnTo>
                      <a:pt x="51" y="58"/>
                    </a:lnTo>
                    <a:lnTo>
                      <a:pt x="59" y="63"/>
                    </a:lnTo>
                    <a:lnTo>
                      <a:pt x="56" y="69"/>
                    </a:lnTo>
                    <a:lnTo>
                      <a:pt x="51" y="81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4" y="93"/>
                    </a:lnTo>
                    <a:lnTo>
                      <a:pt x="40" y="96"/>
                    </a:lnTo>
                    <a:lnTo>
                      <a:pt x="33" y="101"/>
                    </a:lnTo>
                    <a:lnTo>
                      <a:pt x="34" y="105"/>
                    </a:lnTo>
                    <a:lnTo>
                      <a:pt x="33" y="110"/>
                    </a:lnTo>
                    <a:lnTo>
                      <a:pt x="40" y="111"/>
                    </a:lnTo>
                    <a:lnTo>
                      <a:pt x="40" y="117"/>
                    </a:lnTo>
                    <a:lnTo>
                      <a:pt x="39" y="130"/>
                    </a:lnTo>
                    <a:lnTo>
                      <a:pt x="31" y="133"/>
                    </a:lnTo>
                    <a:lnTo>
                      <a:pt x="28" y="137"/>
                    </a:lnTo>
                    <a:lnTo>
                      <a:pt x="30" y="143"/>
                    </a:lnTo>
                    <a:lnTo>
                      <a:pt x="27" y="148"/>
                    </a:lnTo>
                    <a:lnTo>
                      <a:pt x="28" y="161"/>
                    </a:lnTo>
                    <a:lnTo>
                      <a:pt x="21" y="164"/>
                    </a:lnTo>
                    <a:lnTo>
                      <a:pt x="16" y="174"/>
                    </a:lnTo>
                    <a:lnTo>
                      <a:pt x="10" y="171"/>
                    </a:lnTo>
                    <a:lnTo>
                      <a:pt x="10" y="180"/>
                    </a:lnTo>
                    <a:lnTo>
                      <a:pt x="15" y="184"/>
                    </a:lnTo>
                    <a:lnTo>
                      <a:pt x="7" y="196"/>
                    </a:lnTo>
                    <a:lnTo>
                      <a:pt x="0" y="198"/>
                    </a:lnTo>
                    <a:lnTo>
                      <a:pt x="3" y="204"/>
                    </a:lnTo>
                    <a:lnTo>
                      <a:pt x="1" y="210"/>
                    </a:lnTo>
                    <a:lnTo>
                      <a:pt x="9" y="216"/>
                    </a:lnTo>
                    <a:lnTo>
                      <a:pt x="18" y="216"/>
                    </a:lnTo>
                    <a:lnTo>
                      <a:pt x="27" y="209"/>
                    </a:lnTo>
                    <a:lnTo>
                      <a:pt x="36" y="212"/>
                    </a:lnTo>
                    <a:lnTo>
                      <a:pt x="40" y="212"/>
                    </a:lnTo>
                    <a:lnTo>
                      <a:pt x="47" y="215"/>
                    </a:lnTo>
                    <a:lnTo>
                      <a:pt x="50" y="215"/>
                    </a:lnTo>
                    <a:lnTo>
                      <a:pt x="57" y="218"/>
                    </a:lnTo>
                    <a:lnTo>
                      <a:pt x="65" y="210"/>
                    </a:lnTo>
                    <a:lnTo>
                      <a:pt x="74" y="216"/>
                    </a:lnTo>
                    <a:lnTo>
                      <a:pt x="77" y="209"/>
                    </a:lnTo>
                    <a:lnTo>
                      <a:pt x="83" y="209"/>
                    </a:lnTo>
                    <a:lnTo>
                      <a:pt x="88" y="202"/>
                    </a:lnTo>
                    <a:lnTo>
                      <a:pt x="86" y="195"/>
                    </a:lnTo>
                    <a:lnTo>
                      <a:pt x="91" y="189"/>
                    </a:lnTo>
                    <a:lnTo>
                      <a:pt x="94" y="178"/>
                    </a:lnTo>
                    <a:lnTo>
                      <a:pt x="101" y="177"/>
                    </a:lnTo>
                    <a:lnTo>
                      <a:pt x="104" y="172"/>
                    </a:lnTo>
                    <a:lnTo>
                      <a:pt x="104" y="169"/>
                    </a:lnTo>
                    <a:lnTo>
                      <a:pt x="113" y="161"/>
                    </a:lnTo>
                    <a:lnTo>
                      <a:pt x="125" y="155"/>
                    </a:lnTo>
                    <a:lnTo>
                      <a:pt x="119" y="152"/>
                    </a:lnTo>
                    <a:lnTo>
                      <a:pt x="122" y="146"/>
                    </a:lnTo>
                    <a:lnTo>
                      <a:pt x="124" y="140"/>
                    </a:lnTo>
                    <a:lnTo>
                      <a:pt x="124" y="136"/>
                    </a:lnTo>
                    <a:lnTo>
                      <a:pt x="121" y="128"/>
                    </a:lnTo>
                    <a:lnTo>
                      <a:pt x="122" y="126"/>
                    </a:lnTo>
                    <a:lnTo>
                      <a:pt x="127" y="123"/>
                    </a:lnTo>
                    <a:lnTo>
                      <a:pt x="130" y="114"/>
                    </a:lnTo>
                    <a:lnTo>
                      <a:pt x="129" y="110"/>
                    </a:lnTo>
                    <a:lnTo>
                      <a:pt x="125" y="104"/>
                    </a:lnTo>
                    <a:lnTo>
                      <a:pt x="129" y="98"/>
                    </a:lnTo>
                    <a:lnTo>
                      <a:pt x="122" y="96"/>
                    </a:lnTo>
                    <a:lnTo>
                      <a:pt x="115" y="90"/>
                    </a:lnTo>
                    <a:lnTo>
                      <a:pt x="109" y="9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9" name="Freeform 1452">
                <a:extLst>
                  <a:ext uri="{FF2B5EF4-FFF2-40B4-BE49-F238E27FC236}">
                    <a16:creationId xmlns:a16="http://schemas.microsoft.com/office/drawing/2014/main" id="{115B5FEA-C7BA-1018-60A4-17F7E11F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413"/>
                <a:ext cx="65" cy="108"/>
              </a:xfrm>
              <a:custGeom>
                <a:avLst/>
                <a:gdLst>
                  <a:gd name="T0" fmla="*/ 115 w 130"/>
                  <a:gd name="T1" fmla="*/ 90 h 218"/>
                  <a:gd name="T2" fmla="*/ 129 w 130"/>
                  <a:gd name="T3" fmla="*/ 98 h 218"/>
                  <a:gd name="T4" fmla="*/ 129 w 130"/>
                  <a:gd name="T5" fmla="*/ 110 h 218"/>
                  <a:gd name="T6" fmla="*/ 127 w 130"/>
                  <a:gd name="T7" fmla="*/ 123 h 218"/>
                  <a:gd name="T8" fmla="*/ 121 w 130"/>
                  <a:gd name="T9" fmla="*/ 128 h 218"/>
                  <a:gd name="T10" fmla="*/ 124 w 130"/>
                  <a:gd name="T11" fmla="*/ 140 h 218"/>
                  <a:gd name="T12" fmla="*/ 119 w 130"/>
                  <a:gd name="T13" fmla="*/ 152 h 218"/>
                  <a:gd name="T14" fmla="*/ 113 w 130"/>
                  <a:gd name="T15" fmla="*/ 161 h 218"/>
                  <a:gd name="T16" fmla="*/ 104 w 130"/>
                  <a:gd name="T17" fmla="*/ 172 h 218"/>
                  <a:gd name="T18" fmla="*/ 94 w 130"/>
                  <a:gd name="T19" fmla="*/ 178 h 218"/>
                  <a:gd name="T20" fmla="*/ 86 w 130"/>
                  <a:gd name="T21" fmla="*/ 195 h 218"/>
                  <a:gd name="T22" fmla="*/ 83 w 130"/>
                  <a:gd name="T23" fmla="*/ 209 h 218"/>
                  <a:gd name="T24" fmla="*/ 74 w 130"/>
                  <a:gd name="T25" fmla="*/ 216 h 218"/>
                  <a:gd name="T26" fmla="*/ 57 w 130"/>
                  <a:gd name="T27" fmla="*/ 218 h 218"/>
                  <a:gd name="T28" fmla="*/ 47 w 130"/>
                  <a:gd name="T29" fmla="*/ 215 h 218"/>
                  <a:gd name="T30" fmla="*/ 36 w 130"/>
                  <a:gd name="T31" fmla="*/ 212 h 218"/>
                  <a:gd name="T32" fmla="*/ 18 w 130"/>
                  <a:gd name="T33" fmla="*/ 216 h 218"/>
                  <a:gd name="T34" fmla="*/ 1 w 130"/>
                  <a:gd name="T35" fmla="*/ 210 h 218"/>
                  <a:gd name="T36" fmla="*/ 0 w 130"/>
                  <a:gd name="T37" fmla="*/ 198 h 218"/>
                  <a:gd name="T38" fmla="*/ 15 w 130"/>
                  <a:gd name="T39" fmla="*/ 184 h 218"/>
                  <a:gd name="T40" fmla="*/ 10 w 130"/>
                  <a:gd name="T41" fmla="*/ 171 h 218"/>
                  <a:gd name="T42" fmla="*/ 21 w 130"/>
                  <a:gd name="T43" fmla="*/ 164 h 218"/>
                  <a:gd name="T44" fmla="*/ 27 w 130"/>
                  <a:gd name="T45" fmla="*/ 148 h 218"/>
                  <a:gd name="T46" fmla="*/ 28 w 130"/>
                  <a:gd name="T47" fmla="*/ 137 h 218"/>
                  <a:gd name="T48" fmla="*/ 39 w 130"/>
                  <a:gd name="T49" fmla="*/ 130 h 218"/>
                  <a:gd name="T50" fmla="*/ 40 w 130"/>
                  <a:gd name="T51" fmla="*/ 111 h 218"/>
                  <a:gd name="T52" fmla="*/ 34 w 130"/>
                  <a:gd name="T53" fmla="*/ 105 h 218"/>
                  <a:gd name="T54" fmla="*/ 40 w 130"/>
                  <a:gd name="T55" fmla="*/ 96 h 218"/>
                  <a:gd name="T56" fmla="*/ 44 w 130"/>
                  <a:gd name="T57" fmla="*/ 90 h 218"/>
                  <a:gd name="T58" fmla="*/ 51 w 130"/>
                  <a:gd name="T59" fmla="*/ 81 h 218"/>
                  <a:gd name="T60" fmla="*/ 59 w 130"/>
                  <a:gd name="T61" fmla="*/ 63 h 218"/>
                  <a:gd name="T62" fmla="*/ 60 w 130"/>
                  <a:gd name="T63" fmla="*/ 52 h 218"/>
                  <a:gd name="T64" fmla="*/ 59 w 130"/>
                  <a:gd name="T65" fmla="*/ 37 h 218"/>
                  <a:gd name="T66" fmla="*/ 42 w 130"/>
                  <a:gd name="T67" fmla="*/ 32 h 218"/>
                  <a:gd name="T68" fmla="*/ 44 w 130"/>
                  <a:gd name="T69" fmla="*/ 17 h 218"/>
                  <a:gd name="T70" fmla="*/ 50 w 130"/>
                  <a:gd name="T71" fmla="*/ 20 h 218"/>
                  <a:gd name="T72" fmla="*/ 60 w 130"/>
                  <a:gd name="T73" fmla="*/ 19 h 218"/>
                  <a:gd name="T74" fmla="*/ 68 w 130"/>
                  <a:gd name="T75" fmla="*/ 14 h 218"/>
                  <a:gd name="T76" fmla="*/ 77 w 130"/>
                  <a:gd name="T77" fmla="*/ 0 h 218"/>
                  <a:gd name="T78" fmla="*/ 89 w 130"/>
                  <a:gd name="T79" fmla="*/ 3 h 218"/>
                  <a:gd name="T80" fmla="*/ 92 w 130"/>
                  <a:gd name="T81" fmla="*/ 23 h 218"/>
                  <a:gd name="T82" fmla="*/ 101 w 130"/>
                  <a:gd name="T83" fmla="*/ 32 h 218"/>
                  <a:gd name="T84" fmla="*/ 100 w 130"/>
                  <a:gd name="T85" fmla="*/ 47 h 218"/>
                  <a:gd name="T86" fmla="*/ 97 w 130"/>
                  <a:gd name="T87" fmla="*/ 60 h 218"/>
                  <a:gd name="T88" fmla="*/ 94 w 130"/>
                  <a:gd name="T89" fmla="*/ 70 h 218"/>
                  <a:gd name="T90" fmla="*/ 101 w 130"/>
                  <a:gd name="T91" fmla="*/ 90 h 218"/>
                  <a:gd name="T92" fmla="*/ 109 w 130"/>
                  <a:gd name="T93" fmla="*/ 9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0" h="218">
                    <a:moveTo>
                      <a:pt x="109" y="90"/>
                    </a:moveTo>
                    <a:lnTo>
                      <a:pt x="115" y="90"/>
                    </a:lnTo>
                    <a:lnTo>
                      <a:pt x="122" y="96"/>
                    </a:lnTo>
                    <a:lnTo>
                      <a:pt x="129" y="98"/>
                    </a:lnTo>
                    <a:lnTo>
                      <a:pt x="125" y="104"/>
                    </a:lnTo>
                    <a:lnTo>
                      <a:pt x="129" y="110"/>
                    </a:lnTo>
                    <a:lnTo>
                      <a:pt x="130" y="114"/>
                    </a:lnTo>
                    <a:lnTo>
                      <a:pt x="127" y="123"/>
                    </a:lnTo>
                    <a:lnTo>
                      <a:pt x="122" y="126"/>
                    </a:lnTo>
                    <a:lnTo>
                      <a:pt x="121" y="128"/>
                    </a:lnTo>
                    <a:lnTo>
                      <a:pt x="124" y="136"/>
                    </a:lnTo>
                    <a:lnTo>
                      <a:pt x="124" y="140"/>
                    </a:lnTo>
                    <a:lnTo>
                      <a:pt x="122" y="146"/>
                    </a:lnTo>
                    <a:lnTo>
                      <a:pt x="119" y="152"/>
                    </a:lnTo>
                    <a:lnTo>
                      <a:pt x="125" y="155"/>
                    </a:lnTo>
                    <a:lnTo>
                      <a:pt x="113" y="161"/>
                    </a:lnTo>
                    <a:lnTo>
                      <a:pt x="104" y="169"/>
                    </a:lnTo>
                    <a:lnTo>
                      <a:pt x="104" y="172"/>
                    </a:lnTo>
                    <a:lnTo>
                      <a:pt x="101" y="177"/>
                    </a:lnTo>
                    <a:lnTo>
                      <a:pt x="94" y="178"/>
                    </a:lnTo>
                    <a:lnTo>
                      <a:pt x="91" y="189"/>
                    </a:lnTo>
                    <a:lnTo>
                      <a:pt x="86" y="195"/>
                    </a:lnTo>
                    <a:lnTo>
                      <a:pt x="88" y="202"/>
                    </a:lnTo>
                    <a:lnTo>
                      <a:pt x="83" y="209"/>
                    </a:lnTo>
                    <a:lnTo>
                      <a:pt x="77" y="209"/>
                    </a:lnTo>
                    <a:lnTo>
                      <a:pt x="74" y="216"/>
                    </a:lnTo>
                    <a:lnTo>
                      <a:pt x="65" y="210"/>
                    </a:lnTo>
                    <a:lnTo>
                      <a:pt x="57" y="218"/>
                    </a:lnTo>
                    <a:lnTo>
                      <a:pt x="50" y="215"/>
                    </a:lnTo>
                    <a:lnTo>
                      <a:pt x="47" y="215"/>
                    </a:lnTo>
                    <a:lnTo>
                      <a:pt x="40" y="212"/>
                    </a:lnTo>
                    <a:lnTo>
                      <a:pt x="36" y="212"/>
                    </a:lnTo>
                    <a:lnTo>
                      <a:pt x="27" y="209"/>
                    </a:lnTo>
                    <a:lnTo>
                      <a:pt x="18" y="216"/>
                    </a:lnTo>
                    <a:lnTo>
                      <a:pt x="9" y="216"/>
                    </a:lnTo>
                    <a:lnTo>
                      <a:pt x="1" y="210"/>
                    </a:lnTo>
                    <a:lnTo>
                      <a:pt x="3" y="204"/>
                    </a:lnTo>
                    <a:lnTo>
                      <a:pt x="0" y="198"/>
                    </a:lnTo>
                    <a:lnTo>
                      <a:pt x="7" y="196"/>
                    </a:lnTo>
                    <a:lnTo>
                      <a:pt x="15" y="184"/>
                    </a:lnTo>
                    <a:lnTo>
                      <a:pt x="10" y="180"/>
                    </a:lnTo>
                    <a:lnTo>
                      <a:pt x="10" y="171"/>
                    </a:lnTo>
                    <a:lnTo>
                      <a:pt x="16" y="174"/>
                    </a:lnTo>
                    <a:lnTo>
                      <a:pt x="21" y="164"/>
                    </a:lnTo>
                    <a:lnTo>
                      <a:pt x="28" y="161"/>
                    </a:lnTo>
                    <a:lnTo>
                      <a:pt x="27" y="148"/>
                    </a:lnTo>
                    <a:lnTo>
                      <a:pt x="30" y="143"/>
                    </a:lnTo>
                    <a:lnTo>
                      <a:pt x="28" y="137"/>
                    </a:lnTo>
                    <a:lnTo>
                      <a:pt x="31" y="133"/>
                    </a:lnTo>
                    <a:lnTo>
                      <a:pt x="39" y="130"/>
                    </a:lnTo>
                    <a:lnTo>
                      <a:pt x="40" y="117"/>
                    </a:lnTo>
                    <a:lnTo>
                      <a:pt x="40" y="111"/>
                    </a:lnTo>
                    <a:lnTo>
                      <a:pt x="33" y="110"/>
                    </a:lnTo>
                    <a:lnTo>
                      <a:pt x="34" y="105"/>
                    </a:lnTo>
                    <a:lnTo>
                      <a:pt x="33" y="101"/>
                    </a:lnTo>
                    <a:lnTo>
                      <a:pt x="40" y="96"/>
                    </a:lnTo>
                    <a:lnTo>
                      <a:pt x="44" y="93"/>
                    </a:lnTo>
                    <a:lnTo>
                      <a:pt x="44" y="90"/>
                    </a:lnTo>
                    <a:lnTo>
                      <a:pt x="45" y="90"/>
                    </a:lnTo>
                    <a:lnTo>
                      <a:pt x="51" y="81"/>
                    </a:lnTo>
                    <a:lnTo>
                      <a:pt x="56" y="69"/>
                    </a:lnTo>
                    <a:lnTo>
                      <a:pt x="59" y="63"/>
                    </a:lnTo>
                    <a:lnTo>
                      <a:pt x="51" y="58"/>
                    </a:lnTo>
                    <a:lnTo>
                      <a:pt x="60" y="52"/>
                    </a:lnTo>
                    <a:lnTo>
                      <a:pt x="63" y="44"/>
                    </a:lnTo>
                    <a:lnTo>
                      <a:pt x="59" y="37"/>
                    </a:lnTo>
                    <a:lnTo>
                      <a:pt x="50" y="38"/>
                    </a:lnTo>
                    <a:lnTo>
                      <a:pt x="42" y="32"/>
                    </a:lnTo>
                    <a:lnTo>
                      <a:pt x="44" y="22"/>
                    </a:lnTo>
                    <a:lnTo>
                      <a:pt x="44" y="17"/>
                    </a:lnTo>
                    <a:lnTo>
                      <a:pt x="47" y="16"/>
                    </a:lnTo>
                    <a:lnTo>
                      <a:pt x="50" y="20"/>
                    </a:lnTo>
                    <a:lnTo>
                      <a:pt x="56" y="14"/>
                    </a:lnTo>
                    <a:lnTo>
                      <a:pt x="60" y="19"/>
                    </a:lnTo>
                    <a:lnTo>
                      <a:pt x="63" y="19"/>
                    </a:lnTo>
                    <a:lnTo>
                      <a:pt x="68" y="14"/>
                    </a:lnTo>
                    <a:lnTo>
                      <a:pt x="68" y="9"/>
                    </a:lnTo>
                    <a:lnTo>
                      <a:pt x="77" y="0"/>
                    </a:lnTo>
                    <a:lnTo>
                      <a:pt x="86" y="0"/>
                    </a:lnTo>
                    <a:lnTo>
                      <a:pt x="89" y="3"/>
                    </a:lnTo>
                    <a:lnTo>
                      <a:pt x="95" y="17"/>
                    </a:lnTo>
                    <a:lnTo>
                      <a:pt x="92" y="23"/>
                    </a:lnTo>
                    <a:lnTo>
                      <a:pt x="94" y="29"/>
                    </a:lnTo>
                    <a:lnTo>
                      <a:pt x="101" y="32"/>
                    </a:lnTo>
                    <a:lnTo>
                      <a:pt x="106" y="38"/>
                    </a:lnTo>
                    <a:lnTo>
                      <a:pt x="100" y="47"/>
                    </a:lnTo>
                    <a:lnTo>
                      <a:pt x="100" y="52"/>
                    </a:lnTo>
                    <a:lnTo>
                      <a:pt x="97" y="60"/>
                    </a:lnTo>
                    <a:lnTo>
                      <a:pt x="100" y="63"/>
                    </a:lnTo>
                    <a:lnTo>
                      <a:pt x="94" y="70"/>
                    </a:lnTo>
                    <a:lnTo>
                      <a:pt x="101" y="81"/>
                    </a:lnTo>
                    <a:lnTo>
                      <a:pt x="101" y="90"/>
                    </a:lnTo>
                    <a:lnTo>
                      <a:pt x="107" y="87"/>
                    </a:lnTo>
                    <a:lnTo>
                      <a:pt x="109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0" name="Freeform 1453">
                <a:extLst>
                  <a:ext uri="{FF2B5EF4-FFF2-40B4-BE49-F238E27FC236}">
                    <a16:creationId xmlns:a16="http://schemas.microsoft.com/office/drawing/2014/main" id="{AD15A3E7-4A13-E1A1-5CAA-4DAF57B9E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413"/>
                <a:ext cx="65" cy="108"/>
              </a:xfrm>
              <a:custGeom>
                <a:avLst/>
                <a:gdLst>
                  <a:gd name="T0" fmla="*/ 115 w 130"/>
                  <a:gd name="T1" fmla="*/ 90 h 218"/>
                  <a:gd name="T2" fmla="*/ 129 w 130"/>
                  <a:gd name="T3" fmla="*/ 98 h 218"/>
                  <a:gd name="T4" fmla="*/ 129 w 130"/>
                  <a:gd name="T5" fmla="*/ 110 h 218"/>
                  <a:gd name="T6" fmla="*/ 127 w 130"/>
                  <a:gd name="T7" fmla="*/ 123 h 218"/>
                  <a:gd name="T8" fmla="*/ 121 w 130"/>
                  <a:gd name="T9" fmla="*/ 128 h 218"/>
                  <a:gd name="T10" fmla="*/ 124 w 130"/>
                  <a:gd name="T11" fmla="*/ 140 h 218"/>
                  <a:gd name="T12" fmla="*/ 119 w 130"/>
                  <a:gd name="T13" fmla="*/ 152 h 218"/>
                  <a:gd name="T14" fmla="*/ 113 w 130"/>
                  <a:gd name="T15" fmla="*/ 161 h 218"/>
                  <a:gd name="T16" fmla="*/ 104 w 130"/>
                  <a:gd name="T17" fmla="*/ 172 h 218"/>
                  <a:gd name="T18" fmla="*/ 94 w 130"/>
                  <a:gd name="T19" fmla="*/ 178 h 218"/>
                  <a:gd name="T20" fmla="*/ 86 w 130"/>
                  <a:gd name="T21" fmla="*/ 195 h 218"/>
                  <a:gd name="T22" fmla="*/ 83 w 130"/>
                  <a:gd name="T23" fmla="*/ 209 h 218"/>
                  <a:gd name="T24" fmla="*/ 74 w 130"/>
                  <a:gd name="T25" fmla="*/ 216 h 218"/>
                  <a:gd name="T26" fmla="*/ 57 w 130"/>
                  <a:gd name="T27" fmla="*/ 218 h 218"/>
                  <a:gd name="T28" fmla="*/ 47 w 130"/>
                  <a:gd name="T29" fmla="*/ 215 h 218"/>
                  <a:gd name="T30" fmla="*/ 36 w 130"/>
                  <a:gd name="T31" fmla="*/ 212 h 218"/>
                  <a:gd name="T32" fmla="*/ 18 w 130"/>
                  <a:gd name="T33" fmla="*/ 216 h 218"/>
                  <a:gd name="T34" fmla="*/ 1 w 130"/>
                  <a:gd name="T35" fmla="*/ 210 h 218"/>
                  <a:gd name="T36" fmla="*/ 0 w 130"/>
                  <a:gd name="T37" fmla="*/ 198 h 218"/>
                  <a:gd name="T38" fmla="*/ 15 w 130"/>
                  <a:gd name="T39" fmla="*/ 184 h 218"/>
                  <a:gd name="T40" fmla="*/ 10 w 130"/>
                  <a:gd name="T41" fmla="*/ 171 h 218"/>
                  <a:gd name="T42" fmla="*/ 21 w 130"/>
                  <a:gd name="T43" fmla="*/ 164 h 218"/>
                  <a:gd name="T44" fmla="*/ 27 w 130"/>
                  <a:gd name="T45" fmla="*/ 148 h 218"/>
                  <a:gd name="T46" fmla="*/ 28 w 130"/>
                  <a:gd name="T47" fmla="*/ 137 h 218"/>
                  <a:gd name="T48" fmla="*/ 39 w 130"/>
                  <a:gd name="T49" fmla="*/ 130 h 218"/>
                  <a:gd name="T50" fmla="*/ 40 w 130"/>
                  <a:gd name="T51" fmla="*/ 111 h 218"/>
                  <a:gd name="T52" fmla="*/ 34 w 130"/>
                  <a:gd name="T53" fmla="*/ 105 h 218"/>
                  <a:gd name="T54" fmla="*/ 40 w 130"/>
                  <a:gd name="T55" fmla="*/ 96 h 218"/>
                  <a:gd name="T56" fmla="*/ 44 w 130"/>
                  <a:gd name="T57" fmla="*/ 90 h 218"/>
                  <a:gd name="T58" fmla="*/ 51 w 130"/>
                  <a:gd name="T59" fmla="*/ 81 h 218"/>
                  <a:gd name="T60" fmla="*/ 59 w 130"/>
                  <a:gd name="T61" fmla="*/ 63 h 218"/>
                  <a:gd name="T62" fmla="*/ 60 w 130"/>
                  <a:gd name="T63" fmla="*/ 52 h 218"/>
                  <a:gd name="T64" fmla="*/ 59 w 130"/>
                  <a:gd name="T65" fmla="*/ 37 h 218"/>
                  <a:gd name="T66" fmla="*/ 42 w 130"/>
                  <a:gd name="T67" fmla="*/ 32 h 218"/>
                  <a:gd name="T68" fmla="*/ 44 w 130"/>
                  <a:gd name="T69" fmla="*/ 17 h 218"/>
                  <a:gd name="T70" fmla="*/ 50 w 130"/>
                  <a:gd name="T71" fmla="*/ 20 h 218"/>
                  <a:gd name="T72" fmla="*/ 60 w 130"/>
                  <a:gd name="T73" fmla="*/ 19 h 218"/>
                  <a:gd name="T74" fmla="*/ 68 w 130"/>
                  <a:gd name="T75" fmla="*/ 14 h 218"/>
                  <a:gd name="T76" fmla="*/ 77 w 130"/>
                  <a:gd name="T77" fmla="*/ 0 h 218"/>
                  <a:gd name="T78" fmla="*/ 89 w 130"/>
                  <a:gd name="T79" fmla="*/ 3 h 218"/>
                  <a:gd name="T80" fmla="*/ 92 w 130"/>
                  <a:gd name="T81" fmla="*/ 23 h 218"/>
                  <a:gd name="T82" fmla="*/ 101 w 130"/>
                  <a:gd name="T83" fmla="*/ 32 h 218"/>
                  <a:gd name="T84" fmla="*/ 100 w 130"/>
                  <a:gd name="T85" fmla="*/ 47 h 218"/>
                  <a:gd name="T86" fmla="*/ 97 w 130"/>
                  <a:gd name="T87" fmla="*/ 60 h 218"/>
                  <a:gd name="T88" fmla="*/ 94 w 130"/>
                  <a:gd name="T89" fmla="*/ 70 h 218"/>
                  <a:gd name="T90" fmla="*/ 101 w 130"/>
                  <a:gd name="T91" fmla="*/ 90 h 218"/>
                  <a:gd name="T92" fmla="*/ 109 w 130"/>
                  <a:gd name="T93" fmla="*/ 9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0" h="218">
                    <a:moveTo>
                      <a:pt x="109" y="90"/>
                    </a:moveTo>
                    <a:lnTo>
                      <a:pt x="115" y="90"/>
                    </a:lnTo>
                    <a:lnTo>
                      <a:pt x="122" y="96"/>
                    </a:lnTo>
                    <a:lnTo>
                      <a:pt x="129" y="98"/>
                    </a:lnTo>
                    <a:lnTo>
                      <a:pt x="125" y="104"/>
                    </a:lnTo>
                    <a:lnTo>
                      <a:pt x="129" y="110"/>
                    </a:lnTo>
                    <a:lnTo>
                      <a:pt x="130" y="114"/>
                    </a:lnTo>
                    <a:lnTo>
                      <a:pt x="127" y="123"/>
                    </a:lnTo>
                    <a:lnTo>
                      <a:pt x="122" y="126"/>
                    </a:lnTo>
                    <a:lnTo>
                      <a:pt x="121" y="128"/>
                    </a:lnTo>
                    <a:lnTo>
                      <a:pt x="124" y="136"/>
                    </a:lnTo>
                    <a:lnTo>
                      <a:pt x="124" y="140"/>
                    </a:lnTo>
                    <a:lnTo>
                      <a:pt x="122" y="146"/>
                    </a:lnTo>
                    <a:lnTo>
                      <a:pt x="119" y="152"/>
                    </a:lnTo>
                    <a:lnTo>
                      <a:pt x="125" y="155"/>
                    </a:lnTo>
                    <a:lnTo>
                      <a:pt x="113" y="161"/>
                    </a:lnTo>
                    <a:lnTo>
                      <a:pt x="104" y="169"/>
                    </a:lnTo>
                    <a:lnTo>
                      <a:pt x="104" y="172"/>
                    </a:lnTo>
                    <a:lnTo>
                      <a:pt x="101" y="177"/>
                    </a:lnTo>
                    <a:lnTo>
                      <a:pt x="94" y="178"/>
                    </a:lnTo>
                    <a:lnTo>
                      <a:pt x="91" y="189"/>
                    </a:lnTo>
                    <a:lnTo>
                      <a:pt x="86" y="195"/>
                    </a:lnTo>
                    <a:lnTo>
                      <a:pt x="88" y="202"/>
                    </a:lnTo>
                    <a:lnTo>
                      <a:pt x="83" y="209"/>
                    </a:lnTo>
                    <a:lnTo>
                      <a:pt x="77" y="209"/>
                    </a:lnTo>
                    <a:lnTo>
                      <a:pt x="74" y="216"/>
                    </a:lnTo>
                    <a:lnTo>
                      <a:pt x="65" y="210"/>
                    </a:lnTo>
                    <a:lnTo>
                      <a:pt x="57" y="218"/>
                    </a:lnTo>
                    <a:lnTo>
                      <a:pt x="50" y="215"/>
                    </a:lnTo>
                    <a:lnTo>
                      <a:pt x="47" y="215"/>
                    </a:lnTo>
                    <a:lnTo>
                      <a:pt x="40" y="212"/>
                    </a:lnTo>
                    <a:lnTo>
                      <a:pt x="36" y="212"/>
                    </a:lnTo>
                    <a:lnTo>
                      <a:pt x="27" y="209"/>
                    </a:lnTo>
                    <a:lnTo>
                      <a:pt x="18" y="216"/>
                    </a:lnTo>
                    <a:lnTo>
                      <a:pt x="9" y="216"/>
                    </a:lnTo>
                    <a:lnTo>
                      <a:pt x="1" y="210"/>
                    </a:lnTo>
                    <a:lnTo>
                      <a:pt x="3" y="204"/>
                    </a:lnTo>
                    <a:lnTo>
                      <a:pt x="0" y="198"/>
                    </a:lnTo>
                    <a:lnTo>
                      <a:pt x="7" y="196"/>
                    </a:lnTo>
                    <a:lnTo>
                      <a:pt x="15" y="184"/>
                    </a:lnTo>
                    <a:lnTo>
                      <a:pt x="10" y="180"/>
                    </a:lnTo>
                    <a:lnTo>
                      <a:pt x="10" y="171"/>
                    </a:lnTo>
                    <a:lnTo>
                      <a:pt x="16" y="174"/>
                    </a:lnTo>
                    <a:lnTo>
                      <a:pt x="21" y="164"/>
                    </a:lnTo>
                    <a:lnTo>
                      <a:pt x="28" y="161"/>
                    </a:lnTo>
                    <a:lnTo>
                      <a:pt x="27" y="148"/>
                    </a:lnTo>
                    <a:lnTo>
                      <a:pt x="30" y="143"/>
                    </a:lnTo>
                    <a:lnTo>
                      <a:pt x="28" y="137"/>
                    </a:lnTo>
                    <a:lnTo>
                      <a:pt x="31" y="133"/>
                    </a:lnTo>
                    <a:lnTo>
                      <a:pt x="39" y="130"/>
                    </a:lnTo>
                    <a:lnTo>
                      <a:pt x="40" y="117"/>
                    </a:lnTo>
                    <a:lnTo>
                      <a:pt x="40" y="111"/>
                    </a:lnTo>
                    <a:lnTo>
                      <a:pt x="33" y="110"/>
                    </a:lnTo>
                    <a:lnTo>
                      <a:pt x="34" y="105"/>
                    </a:lnTo>
                    <a:lnTo>
                      <a:pt x="33" y="101"/>
                    </a:lnTo>
                    <a:lnTo>
                      <a:pt x="40" y="96"/>
                    </a:lnTo>
                    <a:lnTo>
                      <a:pt x="44" y="93"/>
                    </a:lnTo>
                    <a:lnTo>
                      <a:pt x="44" y="90"/>
                    </a:lnTo>
                    <a:lnTo>
                      <a:pt x="45" y="90"/>
                    </a:lnTo>
                    <a:lnTo>
                      <a:pt x="51" y="81"/>
                    </a:lnTo>
                    <a:lnTo>
                      <a:pt x="56" y="69"/>
                    </a:lnTo>
                    <a:lnTo>
                      <a:pt x="59" y="63"/>
                    </a:lnTo>
                    <a:lnTo>
                      <a:pt x="51" y="58"/>
                    </a:lnTo>
                    <a:lnTo>
                      <a:pt x="60" y="52"/>
                    </a:lnTo>
                    <a:lnTo>
                      <a:pt x="63" y="44"/>
                    </a:lnTo>
                    <a:lnTo>
                      <a:pt x="59" y="37"/>
                    </a:lnTo>
                    <a:lnTo>
                      <a:pt x="50" y="38"/>
                    </a:lnTo>
                    <a:lnTo>
                      <a:pt x="42" y="32"/>
                    </a:lnTo>
                    <a:lnTo>
                      <a:pt x="44" y="22"/>
                    </a:lnTo>
                    <a:lnTo>
                      <a:pt x="44" y="17"/>
                    </a:lnTo>
                    <a:lnTo>
                      <a:pt x="47" y="16"/>
                    </a:lnTo>
                    <a:lnTo>
                      <a:pt x="50" y="20"/>
                    </a:lnTo>
                    <a:lnTo>
                      <a:pt x="56" y="14"/>
                    </a:lnTo>
                    <a:lnTo>
                      <a:pt x="60" y="19"/>
                    </a:lnTo>
                    <a:lnTo>
                      <a:pt x="63" y="19"/>
                    </a:lnTo>
                    <a:lnTo>
                      <a:pt x="68" y="14"/>
                    </a:lnTo>
                    <a:lnTo>
                      <a:pt x="68" y="9"/>
                    </a:lnTo>
                    <a:lnTo>
                      <a:pt x="77" y="0"/>
                    </a:lnTo>
                    <a:lnTo>
                      <a:pt x="86" y="0"/>
                    </a:lnTo>
                    <a:lnTo>
                      <a:pt x="89" y="3"/>
                    </a:lnTo>
                    <a:lnTo>
                      <a:pt x="95" y="17"/>
                    </a:lnTo>
                    <a:lnTo>
                      <a:pt x="92" y="23"/>
                    </a:lnTo>
                    <a:lnTo>
                      <a:pt x="94" y="29"/>
                    </a:lnTo>
                    <a:lnTo>
                      <a:pt x="101" y="32"/>
                    </a:lnTo>
                    <a:lnTo>
                      <a:pt x="106" y="38"/>
                    </a:lnTo>
                    <a:lnTo>
                      <a:pt x="100" y="47"/>
                    </a:lnTo>
                    <a:lnTo>
                      <a:pt x="100" y="52"/>
                    </a:lnTo>
                    <a:lnTo>
                      <a:pt x="97" y="60"/>
                    </a:lnTo>
                    <a:lnTo>
                      <a:pt x="100" y="63"/>
                    </a:lnTo>
                    <a:lnTo>
                      <a:pt x="94" y="70"/>
                    </a:lnTo>
                    <a:lnTo>
                      <a:pt x="101" y="81"/>
                    </a:lnTo>
                    <a:lnTo>
                      <a:pt x="101" y="90"/>
                    </a:lnTo>
                    <a:lnTo>
                      <a:pt x="107" y="87"/>
                    </a:lnTo>
                    <a:lnTo>
                      <a:pt x="109" y="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1" name="Freeform 1454">
                <a:extLst>
                  <a:ext uri="{FF2B5EF4-FFF2-40B4-BE49-F238E27FC236}">
                    <a16:creationId xmlns:a16="http://schemas.microsoft.com/office/drawing/2014/main" id="{2C49EDAE-23E6-CECF-508E-5990945D0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397"/>
                <a:ext cx="26" cy="26"/>
              </a:xfrm>
              <a:custGeom>
                <a:avLst/>
                <a:gdLst>
                  <a:gd name="T0" fmla="*/ 49 w 54"/>
                  <a:gd name="T1" fmla="*/ 22 h 52"/>
                  <a:gd name="T2" fmla="*/ 51 w 54"/>
                  <a:gd name="T3" fmla="*/ 16 h 52"/>
                  <a:gd name="T4" fmla="*/ 54 w 54"/>
                  <a:gd name="T5" fmla="*/ 13 h 52"/>
                  <a:gd name="T6" fmla="*/ 49 w 54"/>
                  <a:gd name="T7" fmla="*/ 16 h 52"/>
                  <a:gd name="T8" fmla="*/ 43 w 54"/>
                  <a:gd name="T9" fmla="*/ 13 h 52"/>
                  <a:gd name="T10" fmla="*/ 43 w 54"/>
                  <a:gd name="T11" fmla="*/ 0 h 52"/>
                  <a:gd name="T12" fmla="*/ 34 w 54"/>
                  <a:gd name="T13" fmla="*/ 2 h 52"/>
                  <a:gd name="T14" fmla="*/ 32 w 54"/>
                  <a:gd name="T15" fmla="*/ 5 h 52"/>
                  <a:gd name="T16" fmla="*/ 28 w 54"/>
                  <a:gd name="T17" fmla="*/ 5 h 52"/>
                  <a:gd name="T18" fmla="*/ 28 w 54"/>
                  <a:gd name="T19" fmla="*/ 11 h 52"/>
                  <a:gd name="T20" fmla="*/ 20 w 54"/>
                  <a:gd name="T21" fmla="*/ 16 h 52"/>
                  <a:gd name="T22" fmla="*/ 14 w 54"/>
                  <a:gd name="T23" fmla="*/ 16 h 52"/>
                  <a:gd name="T24" fmla="*/ 13 w 54"/>
                  <a:gd name="T25" fmla="*/ 19 h 52"/>
                  <a:gd name="T26" fmla="*/ 7 w 54"/>
                  <a:gd name="T27" fmla="*/ 19 h 52"/>
                  <a:gd name="T28" fmla="*/ 3 w 54"/>
                  <a:gd name="T29" fmla="*/ 28 h 52"/>
                  <a:gd name="T30" fmla="*/ 5 w 54"/>
                  <a:gd name="T31" fmla="*/ 34 h 52"/>
                  <a:gd name="T32" fmla="*/ 2 w 54"/>
                  <a:gd name="T33" fmla="*/ 38 h 52"/>
                  <a:gd name="T34" fmla="*/ 0 w 54"/>
                  <a:gd name="T35" fmla="*/ 48 h 52"/>
                  <a:gd name="T36" fmla="*/ 7 w 54"/>
                  <a:gd name="T37" fmla="*/ 49 h 52"/>
                  <a:gd name="T38" fmla="*/ 10 w 54"/>
                  <a:gd name="T39" fmla="*/ 48 h 52"/>
                  <a:gd name="T40" fmla="*/ 13 w 54"/>
                  <a:gd name="T41" fmla="*/ 52 h 52"/>
                  <a:gd name="T42" fmla="*/ 19 w 54"/>
                  <a:gd name="T43" fmla="*/ 46 h 52"/>
                  <a:gd name="T44" fmla="*/ 23 w 54"/>
                  <a:gd name="T45" fmla="*/ 51 h 52"/>
                  <a:gd name="T46" fmla="*/ 26 w 54"/>
                  <a:gd name="T47" fmla="*/ 51 h 52"/>
                  <a:gd name="T48" fmla="*/ 31 w 54"/>
                  <a:gd name="T49" fmla="*/ 46 h 52"/>
                  <a:gd name="T50" fmla="*/ 31 w 54"/>
                  <a:gd name="T51" fmla="*/ 41 h 52"/>
                  <a:gd name="T52" fmla="*/ 40 w 54"/>
                  <a:gd name="T53" fmla="*/ 32 h 52"/>
                  <a:gd name="T54" fmla="*/ 49 w 54"/>
                  <a:gd name="T55" fmla="*/ 32 h 52"/>
                  <a:gd name="T56" fmla="*/ 43 w 54"/>
                  <a:gd name="T57" fmla="*/ 23 h 52"/>
                  <a:gd name="T58" fmla="*/ 49 w 54"/>
                  <a:gd name="T59" fmla="*/ 2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4" h="52">
                    <a:moveTo>
                      <a:pt x="49" y="22"/>
                    </a:moveTo>
                    <a:lnTo>
                      <a:pt x="51" y="16"/>
                    </a:lnTo>
                    <a:lnTo>
                      <a:pt x="54" y="13"/>
                    </a:lnTo>
                    <a:lnTo>
                      <a:pt x="49" y="16"/>
                    </a:lnTo>
                    <a:lnTo>
                      <a:pt x="43" y="13"/>
                    </a:lnTo>
                    <a:lnTo>
                      <a:pt x="43" y="0"/>
                    </a:lnTo>
                    <a:lnTo>
                      <a:pt x="34" y="2"/>
                    </a:lnTo>
                    <a:lnTo>
                      <a:pt x="32" y="5"/>
                    </a:lnTo>
                    <a:lnTo>
                      <a:pt x="28" y="5"/>
                    </a:lnTo>
                    <a:lnTo>
                      <a:pt x="28" y="11"/>
                    </a:lnTo>
                    <a:lnTo>
                      <a:pt x="20" y="16"/>
                    </a:lnTo>
                    <a:lnTo>
                      <a:pt x="14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3" y="28"/>
                    </a:lnTo>
                    <a:lnTo>
                      <a:pt x="5" y="34"/>
                    </a:lnTo>
                    <a:lnTo>
                      <a:pt x="2" y="38"/>
                    </a:lnTo>
                    <a:lnTo>
                      <a:pt x="0" y="48"/>
                    </a:lnTo>
                    <a:lnTo>
                      <a:pt x="7" y="49"/>
                    </a:lnTo>
                    <a:lnTo>
                      <a:pt x="10" y="48"/>
                    </a:lnTo>
                    <a:lnTo>
                      <a:pt x="13" y="52"/>
                    </a:lnTo>
                    <a:lnTo>
                      <a:pt x="19" y="46"/>
                    </a:lnTo>
                    <a:lnTo>
                      <a:pt x="23" y="51"/>
                    </a:lnTo>
                    <a:lnTo>
                      <a:pt x="26" y="51"/>
                    </a:lnTo>
                    <a:lnTo>
                      <a:pt x="31" y="46"/>
                    </a:lnTo>
                    <a:lnTo>
                      <a:pt x="31" y="41"/>
                    </a:lnTo>
                    <a:lnTo>
                      <a:pt x="40" y="32"/>
                    </a:lnTo>
                    <a:lnTo>
                      <a:pt x="49" y="32"/>
                    </a:lnTo>
                    <a:lnTo>
                      <a:pt x="43" y="23"/>
                    </a:lnTo>
                    <a:lnTo>
                      <a:pt x="49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2" name="Freeform 1455">
                <a:extLst>
                  <a:ext uri="{FF2B5EF4-FFF2-40B4-BE49-F238E27FC236}">
                    <a16:creationId xmlns:a16="http://schemas.microsoft.com/office/drawing/2014/main" id="{CCCF402A-5E86-70BF-D7E7-EBA32876D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397"/>
                <a:ext cx="26" cy="26"/>
              </a:xfrm>
              <a:custGeom>
                <a:avLst/>
                <a:gdLst>
                  <a:gd name="T0" fmla="*/ 49 w 54"/>
                  <a:gd name="T1" fmla="*/ 22 h 52"/>
                  <a:gd name="T2" fmla="*/ 43 w 54"/>
                  <a:gd name="T3" fmla="*/ 23 h 52"/>
                  <a:gd name="T4" fmla="*/ 49 w 54"/>
                  <a:gd name="T5" fmla="*/ 32 h 52"/>
                  <a:gd name="T6" fmla="*/ 40 w 54"/>
                  <a:gd name="T7" fmla="*/ 32 h 52"/>
                  <a:gd name="T8" fmla="*/ 31 w 54"/>
                  <a:gd name="T9" fmla="*/ 41 h 52"/>
                  <a:gd name="T10" fmla="*/ 31 w 54"/>
                  <a:gd name="T11" fmla="*/ 46 h 52"/>
                  <a:gd name="T12" fmla="*/ 26 w 54"/>
                  <a:gd name="T13" fmla="*/ 51 h 52"/>
                  <a:gd name="T14" fmla="*/ 23 w 54"/>
                  <a:gd name="T15" fmla="*/ 51 h 52"/>
                  <a:gd name="T16" fmla="*/ 19 w 54"/>
                  <a:gd name="T17" fmla="*/ 46 h 52"/>
                  <a:gd name="T18" fmla="*/ 13 w 54"/>
                  <a:gd name="T19" fmla="*/ 52 h 52"/>
                  <a:gd name="T20" fmla="*/ 10 w 54"/>
                  <a:gd name="T21" fmla="*/ 48 h 52"/>
                  <a:gd name="T22" fmla="*/ 7 w 54"/>
                  <a:gd name="T23" fmla="*/ 49 h 52"/>
                  <a:gd name="T24" fmla="*/ 0 w 54"/>
                  <a:gd name="T25" fmla="*/ 48 h 52"/>
                  <a:gd name="T26" fmla="*/ 2 w 54"/>
                  <a:gd name="T27" fmla="*/ 38 h 52"/>
                  <a:gd name="T28" fmla="*/ 5 w 54"/>
                  <a:gd name="T29" fmla="*/ 34 h 52"/>
                  <a:gd name="T30" fmla="*/ 3 w 54"/>
                  <a:gd name="T31" fmla="*/ 28 h 52"/>
                  <a:gd name="T32" fmla="*/ 7 w 54"/>
                  <a:gd name="T33" fmla="*/ 19 h 52"/>
                  <a:gd name="T34" fmla="*/ 13 w 54"/>
                  <a:gd name="T35" fmla="*/ 19 h 52"/>
                  <a:gd name="T36" fmla="*/ 14 w 54"/>
                  <a:gd name="T37" fmla="*/ 16 h 52"/>
                  <a:gd name="T38" fmla="*/ 20 w 54"/>
                  <a:gd name="T39" fmla="*/ 16 h 52"/>
                  <a:gd name="T40" fmla="*/ 28 w 54"/>
                  <a:gd name="T41" fmla="*/ 11 h 52"/>
                  <a:gd name="T42" fmla="*/ 28 w 54"/>
                  <a:gd name="T43" fmla="*/ 5 h 52"/>
                  <a:gd name="T44" fmla="*/ 32 w 54"/>
                  <a:gd name="T45" fmla="*/ 5 h 52"/>
                  <a:gd name="T46" fmla="*/ 34 w 54"/>
                  <a:gd name="T47" fmla="*/ 2 h 52"/>
                  <a:gd name="T48" fmla="*/ 43 w 54"/>
                  <a:gd name="T49" fmla="*/ 0 h 52"/>
                  <a:gd name="T50" fmla="*/ 43 w 54"/>
                  <a:gd name="T51" fmla="*/ 13 h 52"/>
                  <a:gd name="T52" fmla="*/ 49 w 54"/>
                  <a:gd name="T53" fmla="*/ 16 h 52"/>
                  <a:gd name="T54" fmla="*/ 54 w 54"/>
                  <a:gd name="T55" fmla="*/ 13 h 52"/>
                  <a:gd name="T56" fmla="*/ 51 w 54"/>
                  <a:gd name="T57" fmla="*/ 16 h 52"/>
                  <a:gd name="T58" fmla="*/ 49 w 54"/>
                  <a:gd name="T59" fmla="*/ 2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4" h="52">
                    <a:moveTo>
                      <a:pt x="49" y="22"/>
                    </a:moveTo>
                    <a:lnTo>
                      <a:pt x="43" y="23"/>
                    </a:lnTo>
                    <a:lnTo>
                      <a:pt x="49" y="32"/>
                    </a:lnTo>
                    <a:lnTo>
                      <a:pt x="40" y="32"/>
                    </a:lnTo>
                    <a:lnTo>
                      <a:pt x="31" y="41"/>
                    </a:lnTo>
                    <a:lnTo>
                      <a:pt x="31" y="46"/>
                    </a:lnTo>
                    <a:lnTo>
                      <a:pt x="26" y="51"/>
                    </a:lnTo>
                    <a:lnTo>
                      <a:pt x="23" y="51"/>
                    </a:lnTo>
                    <a:lnTo>
                      <a:pt x="19" y="46"/>
                    </a:lnTo>
                    <a:lnTo>
                      <a:pt x="13" y="52"/>
                    </a:lnTo>
                    <a:lnTo>
                      <a:pt x="10" y="48"/>
                    </a:lnTo>
                    <a:lnTo>
                      <a:pt x="7" y="49"/>
                    </a:lnTo>
                    <a:lnTo>
                      <a:pt x="0" y="48"/>
                    </a:lnTo>
                    <a:lnTo>
                      <a:pt x="2" y="38"/>
                    </a:lnTo>
                    <a:lnTo>
                      <a:pt x="5" y="34"/>
                    </a:lnTo>
                    <a:lnTo>
                      <a:pt x="3" y="28"/>
                    </a:lnTo>
                    <a:lnTo>
                      <a:pt x="7" y="19"/>
                    </a:lnTo>
                    <a:lnTo>
                      <a:pt x="13" y="19"/>
                    </a:lnTo>
                    <a:lnTo>
                      <a:pt x="14" y="16"/>
                    </a:lnTo>
                    <a:lnTo>
                      <a:pt x="20" y="16"/>
                    </a:lnTo>
                    <a:lnTo>
                      <a:pt x="28" y="11"/>
                    </a:lnTo>
                    <a:lnTo>
                      <a:pt x="28" y="5"/>
                    </a:lnTo>
                    <a:lnTo>
                      <a:pt x="32" y="5"/>
                    </a:lnTo>
                    <a:lnTo>
                      <a:pt x="34" y="2"/>
                    </a:lnTo>
                    <a:lnTo>
                      <a:pt x="43" y="0"/>
                    </a:lnTo>
                    <a:lnTo>
                      <a:pt x="43" y="13"/>
                    </a:lnTo>
                    <a:lnTo>
                      <a:pt x="49" y="16"/>
                    </a:lnTo>
                    <a:lnTo>
                      <a:pt x="54" y="13"/>
                    </a:lnTo>
                    <a:lnTo>
                      <a:pt x="51" y="16"/>
                    </a:lnTo>
                    <a:lnTo>
                      <a:pt x="49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3" name="Freeform 1456">
                <a:extLst>
                  <a:ext uri="{FF2B5EF4-FFF2-40B4-BE49-F238E27FC236}">
                    <a16:creationId xmlns:a16="http://schemas.microsoft.com/office/drawing/2014/main" id="{B062DF0F-C685-CBE0-BCD3-9908FC41E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397"/>
                <a:ext cx="26" cy="26"/>
              </a:xfrm>
              <a:custGeom>
                <a:avLst/>
                <a:gdLst>
                  <a:gd name="T0" fmla="*/ 49 w 54"/>
                  <a:gd name="T1" fmla="*/ 22 h 52"/>
                  <a:gd name="T2" fmla="*/ 43 w 54"/>
                  <a:gd name="T3" fmla="*/ 23 h 52"/>
                  <a:gd name="T4" fmla="*/ 49 w 54"/>
                  <a:gd name="T5" fmla="*/ 32 h 52"/>
                  <a:gd name="T6" fmla="*/ 40 w 54"/>
                  <a:gd name="T7" fmla="*/ 32 h 52"/>
                  <a:gd name="T8" fmla="*/ 31 w 54"/>
                  <a:gd name="T9" fmla="*/ 41 h 52"/>
                  <a:gd name="T10" fmla="*/ 31 w 54"/>
                  <a:gd name="T11" fmla="*/ 46 h 52"/>
                  <a:gd name="T12" fmla="*/ 26 w 54"/>
                  <a:gd name="T13" fmla="*/ 51 h 52"/>
                  <a:gd name="T14" fmla="*/ 23 w 54"/>
                  <a:gd name="T15" fmla="*/ 51 h 52"/>
                  <a:gd name="T16" fmla="*/ 19 w 54"/>
                  <a:gd name="T17" fmla="*/ 46 h 52"/>
                  <a:gd name="T18" fmla="*/ 13 w 54"/>
                  <a:gd name="T19" fmla="*/ 52 h 52"/>
                  <a:gd name="T20" fmla="*/ 10 w 54"/>
                  <a:gd name="T21" fmla="*/ 48 h 52"/>
                  <a:gd name="T22" fmla="*/ 7 w 54"/>
                  <a:gd name="T23" fmla="*/ 49 h 52"/>
                  <a:gd name="T24" fmla="*/ 0 w 54"/>
                  <a:gd name="T25" fmla="*/ 48 h 52"/>
                  <a:gd name="T26" fmla="*/ 2 w 54"/>
                  <a:gd name="T27" fmla="*/ 38 h 52"/>
                  <a:gd name="T28" fmla="*/ 5 w 54"/>
                  <a:gd name="T29" fmla="*/ 34 h 52"/>
                  <a:gd name="T30" fmla="*/ 3 w 54"/>
                  <a:gd name="T31" fmla="*/ 28 h 52"/>
                  <a:gd name="T32" fmla="*/ 7 w 54"/>
                  <a:gd name="T33" fmla="*/ 19 h 52"/>
                  <a:gd name="T34" fmla="*/ 13 w 54"/>
                  <a:gd name="T35" fmla="*/ 19 h 52"/>
                  <a:gd name="T36" fmla="*/ 14 w 54"/>
                  <a:gd name="T37" fmla="*/ 16 h 52"/>
                  <a:gd name="T38" fmla="*/ 20 w 54"/>
                  <a:gd name="T39" fmla="*/ 16 h 52"/>
                  <a:gd name="T40" fmla="*/ 28 w 54"/>
                  <a:gd name="T41" fmla="*/ 11 h 52"/>
                  <a:gd name="T42" fmla="*/ 28 w 54"/>
                  <a:gd name="T43" fmla="*/ 5 h 52"/>
                  <a:gd name="T44" fmla="*/ 32 w 54"/>
                  <a:gd name="T45" fmla="*/ 5 h 52"/>
                  <a:gd name="T46" fmla="*/ 34 w 54"/>
                  <a:gd name="T47" fmla="*/ 2 h 52"/>
                  <a:gd name="T48" fmla="*/ 43 w 54"/>
                  <a:gd name="T49" fmla="*/ 0 h 52"/>
                  <a:gd name="T50" fmla="*/ 43 w 54"/>
                  <a:gd name="T51" fmla="*/ 13 h 52"/>
                  <a:gd name="T52" fmla="*/ 49 w 54"/>
                  <a:gd name="T53" fmla="*/ 16 h 52"/>
                  <a:gd name="T54" fmla="*/ 54 w 54"/>
                  <a:gd name="T55" fmla="*/ 13 h 52"/>
                  <a:gd name="T56" fmla="*/ 51 w 54"/>
                  <a:gd name="T57" fmla="*/ 16 h 52"/>
                  <a:gd name="T58" fmla="*/ 49 w 54"/>
                  <a:gd name="T59" fmla="*/ 2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4" h="52">
                    <a:moveTo>
                      <a:pt x="49" y="22"/>
                    </a:moveTo>
                    <a:lnTo>
                      <a:pt x="43" y="23"/>
                    </a:lnTo>
                    <a:lnTo>
                      <a:pt x="49" y="32"/>
                    </a:lnTo>
                    <a:lnTo>
                      <a:pt x="40" y="32"/>
                    </a:lnTo>
                    <a:lnTo>
                      <a:pt x="31" y="41"/>
                    </a:lnTo>
                    <a:lnTo>
                      <a:pt x="31" y="46"/>
                    </a:lnTo>
                    <a:lnTo>
                      <a:pt x="26" y="51"/>
                    </a:lnTo>
                    <a:lnTo>
                      <a:pt x="23" y="51"/>
                    </a:lnTo>
                    <a:lnTo>
                      <a:pt x="19" y="46"/>
                    </a:lnTo>
                    <a:lnTo>
                      <a:pt x="13" y="52"/>
                    </a:lnTo>
                    <a:lnTo>
                      <a:pt x="10" y="48"/>
                    </a:lnTo>
                    <a:lnTo>
                      <a:pt x="7" y="49"/>
                    </a:lnTo>
                    <a:lnTo>
                      <a:pt x="0" y="48"/>
                    </a:lnTo>
                    <a:lnTo>
                      <a:pt x="2" y="38"/>
                    </a:lnTo>
                    <a:lnTo>
                      <a:pt x="5" y="34"/>
                    </a:lnTo>
                    <a:lnTo>
                      <a:pt x="3" y="28"/>
                    </a:lnTo>
                    <a:lnTo>
                      <a:pt x="7" y="19"/>
                    </a:lnTo>
                    <a:lnTo>
                      <a:pt x="13" y="19"/>
                    </a:lnTo>
                    <a:lnTo>
                      <a:pt x="14" y="16"/>
                    </a:lnTo>
                    <a:lnTo>
                      <a:pt x="20" y="16"/>
                    </a:lnTo>
                    <a:lnTo>
                      <a:pt x="28" y="11"/>
                    </a:lnTo>
                    <a:lnTo>
                      <a:pt x="28" y="5"/>
                    </a:lnTo>
                    <a:lnTo>
                      <a:pt x="32" y="5"/>
                    </a:lnTo>
                    <a:lnTo>
                      <a:pt x="34" y="2"/>
                    </a:lnTo>
                    <a:lnTo>
                      <a:pt x="43" y="0"/>
                    </a:lnTo>
                    <a:lnTo>
                      <a:pt x="43" y="13"/>
                    </a:lnTo>
                    <a:lnTo>
                      <a:pt x="49" y="16"/>
                    </a:lnTo>
                    <a:lnTo>
                      <a:pt x="54" y="13"/>
                    </a:lnTo>
                    <a:lnTo>
                      <a:pt x="51" y="16"/>
                    </a:lnTo>
                    <a:lnTo>
                      <a:pt x="49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4" name="Freeform 1457">
                <a:extLst>
                  <a:ext uri="{FF2B5EF4-FFF2-40B4-BE49-F238E27FC236}">
                    <a16:creationId xmlns:a16="http://schemas.microsoft.com/office/drawing/2014/main" id="{70EBD007-181C-7C26-A369-F32FFB5F2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338"/>
                <a:ext cx="89" cy="129"/>
              </a:xfrm>
              <a:custGeom>
                <a:avLst/>
                <a:gdLst>
                  <a:gd name="T0" fmla="*/ 126 w 179"/>
                  <a:gd name="T1" fmla="*/ 3 h 259"/>
                  <a:gd name="T2" fmla="*/ 113 w 179"/>
                  <a:gd name="T3" fmla="*/ 11 h 259"/>
                  <a:gd name="T4" fmla="*/ 99 w 179"/>
                  <a:gd name="T5" fmla="*/ 26 h 259"/>
                  <a:gd name="T6" fmla="*/ 87 w 179"/>
                  <a:gd name="T7" fmla="*/ 28 h 259"/>
                  <a:gd name="T8" fmla="*/ 73 w 179"/>
                  <a:gd name="T9" fmla="*/ 34 h 259"/>
                  <a:gd name="T10" fmla="*/ 67 w 179"/>
                  <a:gd name="T11" fmla="*/ 40 h 259"/>
                  <a:gd name="T12" fmla="*/ 59 w 179"/>
                  <a:gd name="T13" fmla="*/ 57 h 259"/>
                  <a:gd name="T14" fmla="*/ 62 w 179"/>
                  <a:gd name="T15" fmla="*/ 72 h 259"/>
                  <a:gd name="T16" fmla="*/ 47 w 179"/>
                  <a:gd name="T17" fmla="*/ 82 h 259"/>
                  <a:gd name="T18" fmla="*/ 49 w 179"/>
                  <a:gd name="T19" fmla="*/ 90 h 259"/>
                  <a:gd name="T20" fmla="*/ 44 w 179"/>
                  <a:gd name="T21" fmla="*/ 96 h 259"/>
                  <a:gd name="T22" fmla="*/ 23 w 179"/>
                  <a:gd name="T23" fmla="*/ 96 h 259"/>
                  <a:gd name="T24" fmla="*/ 14 w 179"/>
                  <a:gd name="T25" fmla="*/ 99 h 259"/>
                  <a:gd name="T26" fmla="*/ 6 w 179"/>
                  <a:gd name="T27" fmla="*/ 99 h 259"/>
                  <a:gd name="T28" fmla="*/ 5 w 179"/>
                  <a:gd name="T29" fmla="*/ 110 h 259"/>
                  <a:gd name="T30" fmla="*/ 0 w 179"/>
                  <a:gd name="T31" fmla="*/ 119 h 259"/>
                  <a:gd name="T32" fmla="*/ 6 w 179"/>
                  <a:gd name="T33" fmla="*/ 122 h 259"/>
                  <a:gd name="T34" fmla="*/ 17 w 179"/>
                  <a:gd name="T35" fmla="*/ 117 h 259"/>
                  <a:gd name="T36" fmla="*/ 23 w 179"/>
                  <a:gd name="T37" fmla="*/ 133 h 259"/>
                  <a:gd name="T38" fmla="*/ 25 w 179"/>
                  <a:gd name="T39" fmla="*/ 133 h 259"/>
                  <a:gd name="T40" fmla="*/ 17 w 179"/>
                  <a:gd name="T41" fmla="*/ 140 h 259"/>
                  <a:gd name="T42" fmla="*/ 26 w 179"/>
                  <a:gd name="T43" fmla="*/ 152 h 259"/>
                  <a:gd name="T44" fmla="*/ 29 w 179"/>
                  <a:gd name="T45" fmla="*/ 172 h 259"/>
                  <a:gd name="T46" fmla="*/ 38 w 179"/>
                  <a:gd name="T47" fmla="*/ 181 h 259"/>
                  <a:gd name="T48" fmla="*/ 37 w 179"/>
                  <a:gd name="T49" fmla="*/ 196 h 259"/>
                  <a:gd name="T50" fmla="*/ 34 w 179"/>
                  <a:gd name="T51" fmla="*/ 209 h 259"/>
                  <a:gd name="T52" fmla="*/ 31 w 179"/>
                  <a:gd name="T53" fmla="*/ 219 h 259"/>
                  <a:gd name="T54" fmla="*/ 38 w 179"/>
                  <a:gd name="T55" fmla="*/ 239 h 259"/>
                  <a:gd name="T56" fmla="*/ 46 w 179"/>
                  <a:gd name="T57" fmla="*/ 239 h 259"/>
                  <a:gd name="T58" fmla="*/ 59 w 179"/>
                  <a:gd name="T59" fmla="*/ 245 h 259"/>
                  <a:gd name="T60" fmla="*/ 62 w 179"/>
                  <a:gd name="T61" fmla="*/ 253 h 259"/>
                  <a:gd name="T62" fmla="*/ 72 w 179"/>
                  <a:gd name="T63" fmla="*/ 254 h 259"/>
                  <a:gd name="T64" fmla="*/ 87 w 179"/>
                  <a:gd name="T65" fmla="*/ 247 h 259"/>
                  <a:gd name="T66" fmla="*/ 85 w 179"/>
                  <a:gd name="T67" fmla="*/ 225 h 259"/>
                  <a:gd name="T68" fmla="*/ 93 w 179"/>
                  <a:gd name="T69" fmla="*/ 218 h 259"/>
                  <a:gd name="T70" fmla="*/ 93 w 179"/>
                  <a:gd name="T71" fmla="*/ 206 h 259"/>
                  <a:gd name="T72" fmla="*/ 102 w 179"/>
                  <a:gd name="T73" fmla="*/ 186 h 259"/>
                  <a:gd name="T74" fmla="*/ 117 w 179"/>
                  <a:gd name="T75" fmla="*/ 186 h 259"/>
                  <a:gd name="T76" fmla="*/ 123 w 179"/>
                  <a:gd name="T77" fmla="*/ 172 h 259"/>
                  <a:gd name="T78" fmla="*/ 132 w 179"/>
                  <a:gd name="T79" fmla="*/ 158 h 259"/>
                  <a:gd name="T80" fmla="*/ 146 w 179"/>
                  <a:gd name="T81" fmla="*/ 158 h 259"/>
                  <a:gd name="T82" fmla="*/ 149 w 179"/>
                  <a:gd name="T83" fmla="*/ 123 h 259"/>
                  <a:gd name="T84" fmla="*/ 157 w 179"/>
                  <a:gd name="T85" fmla="*/ 111 h 259"/>
                  <a:gd name="T86" fmla="*/ 154 w 179"/>
                  <a:gd name="T87" fmla="*/ 99 h 259"/>
                  <a:gd name="T88" fmla="*/ 164 w 179"/>
                  <a:gd name="T89" fmla="*/ 73 h 259"/>
                  <a:gd name="T90" fmla="*/ 166 w 179"/>
                  <a:gd name="T91" fmla="*/ 63 h 259"/>
                  <a:gd name="T92" fmla="*/ 170 w 179"/>
                  <a:gd name="T93" fmla="*/ 52 h 259"/>
                  <a:gd name="T94" fmla="*/ 176 w 179"/>
                  <a:gd name="T95" fmla="*/ 41 h 259"/>
                  <a:gd name="T96" fmla="*/ 172 w 179"/>
                  <a:gd name="T97" fmla="*/ 29 h 259"/>
                  <a:gd name="T98" fmla="*/ 160 w 179"/>
                  <a:gd name="T99" fmla="*/ 17 h 259"/>
                  <a:gd name="T100" fmla="*/ 154 w 179"/>
                  <a:gd name="T101" fmla="*/ 8 h 259"/>
                  <a:gd name="T102" fmla="*/ 138 w 179"/>
                  <a:gd name="T103" fmla="*/ 6 h 259"/>
                  <a:gd name="T104" fmla="*/ 129 w 179"/>
                  <a:gd name="T105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9" h="259">
                    <a:moveTo>
                      <a:pt x="129" y="0"/>
                    </a:moveTo>
                    <a:lnTo>
                      <a:pt x="126" y="3"/>
                    </a:lnTo>
                    <a:lnTo>
                      <a:pt x="117" y="5"/>
                    </a:lnTo>
                    <a:lnTo>
                      <a:pt x="113" y="11"/>
                    </a:lnTo>
                    <a:lnTo>
                      <a:pt x="111" y="20"/>
                    </a:lnTo>
                    <a:lnTo>
                      <a:pt x="99" y="26"/>
                    </a:lnTo>
                    <a:lnTo>
                      <a:pt x="96" y="26"/>
                    </a:lnTo>
                    <a:lnTo>
                      <a:pt x="87" y="28"/>
                    </a:lnTo>
                    <a:lnTo>
                      <a:pt x="82" y="34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67" y="40"/>
                    </a:lnTo>
                    <a:lnTo>
                      <a:pt x="58" y="51"/>
                    </a:lnTo>
                    <a:lnTo>
                      <a:pt x="59" y="57"/>
                    </a:lnTo>
                    <a:lnTo>
                      <a:pt x="61" y="60"/>
                    </a:lnTo>
                    <a:lnTo>
                      <a:pt x="62" y="72"/>
                    </a:lnTo>
                    <a:lnTo>
                      <a:pt x="56" y="78"/>
                    </a:lnTo>
                    <a:lnTo>
                      <a:pt x="47" y="82"/>
                    </a:lnTo>
                    <a:lnTo>
                      <a:pt x="44" y="85"/>
                    </a:lnTo>
                    <a:lnTo>
                      <a:pt x="49" y="90"/>
                    </a:lnTo>
                    <a:lnTo>
                      <a:pt x="47" y="93"/>
                    </a:lnTo>
                    <a:lnTo>
                      <a:pt x="44" y="96"/>
                    </a:lnTo>
                    <a:lnTo>
                      <a:pt x="38" y="93"/>
                    </a:lnTo>
                    <a:lnTo>
                      <a:pt x="23" y="96"/>
                    </a:lnTo>
                    <a:lnTo>
                      <a:pt x="21" y="98"/>
                    </a:lnTo>
                    <a:lnTo>
                      <a:pt x="14" y="99"/>
                    </a:lnTo>
                    <a:lnTo>
                      <a:pt x="9" y="93"/>
                    </a:lnTo>
                    <a:lnTo>
                      <a:pt x="6" y="99"/>
                    </a:lnTo>
                    <a:lnTo>
                      <a:pt x="9" y="105"/>
                    </a:lnTo>
                    <a:lnTo>
                      <a:pt x="5" y="110"/>
                    </a:lnTo>
                    <a:lnTo>
                      <a:pt x="6" y="113"/>
                    </a:lnTo>
                    <a:lnTo>
                      <a:pt x="0" y="119"/>
                    </a:lnTo>
                    <a:lnTo>
                      <a:pt x="2" y="122"/>
                    </a:lnTo>
                    <a:lnTo>
                      <a:pt x="6" y="122"/>
                    </a:lnTo>
                    <a:lnTo>
                      <a:pt x="8" y="119"/>
                    </a:lnTo>
                    <a:lnTo>
                      <a:pt x="17" y="117"/>
                    </a:lnTo>
                    <a:lnTo>
                      <a:pt x="17" y="130"/>
                    </a:lnTo>
                    <a:lnTo>
                      <a:pt x="23" y="133"/>
                    </a:lnTo>
                    <a:lnTo>
                      <a:pt x="28" y="130"/>
                    </a:lnTo>
                    <a:lnTo>
                      <a:pt x="25" y="133"/>
                    </a:lnTo>
                    <a:lnTo>
                      <a:pt x="23" y="139"/>
                    </a:lnTo>
                    <a:lnTo>
                      <a:pt x="17" y="140"/>
                    </a:lnTo>
                    <a:lnTo>
                      <a:pt x="23" y="149"/>
                    </a:lnTo>
                    <a:lnTo>
                      <a:pt x="26" y="152"/>
                    </a:lnTo>
                    <a:lnTo>
                      <a:pt x="32" y="166"/>
                    </a:lnTo>
                    <a:lnTo>
                      <a:pt x="29" y="172"/>
                    </a:lnTo>
                    <a:lnTo>
                      <a:pt x="31" y="178"/>
                    </a:lnTo>
                    <a:lnTo>
                      <a:pt x="38" y="181"/>
                    </a:lnTo>
                    <a:lnTo>
                      <a:pt x="43" y="187"/>
                    </a:lnTo>
                    <a:lnTo>
                      <a:pt x="37" y="196"/>
                    </a:lnTo>
                    <a:lnTo>
                      <a:pt x="37" y="201"/>
                    </a:lnTo>
                    <a:lnTo>
                      <a:pt x="34" y="209"/>
                    </a:lnTo>
                    <a:lnTo>
                      <a:pt x="37" y="212"/>
                    </a:lnTo>
                    <a:lnTo>
                      <a:pt x="31" y="219"/>
                    </a:lnTo>
                    <a:lnTo>
                      <a:pt x="38" y="230"/>
                    </a:lnTo>
                    <a:lnTo>
                      <a:pt x="38" y="239"/>
                    </a:lnTo>
                    <a:lnTo>
                      <a:pt x="44" y="236"/>
                    </a:lnTo>
                    <a:lnTo>
                      <a:pt x="46" y="239"/>
                    </a:lnTo>
                    <a:lnTo>
                      <a:pt x="52" y="239"/>
                    </a:lnTo>
                    <a:lnTo>
                      <a:pt x="59" y="245"/>
                    </a:lnTo>
                    <a:lnTo>
                      <a:pt x="66" y="247"/>
                    </a:lnTo>
                    <a:lnTo>
                      <a:pt x="62" y="253"/>
                    </a:lnTo>
                    <a:lnTo>
                      <a:pt x="66" y="259"/>
                    </a:lnTo>
                    <a:lnTo>
                      <a:pt x="72" y="254"/>
                    </a:lnTo>
                    <a:lnTo>
                      <a:pt x="79" y="254"/>
                    </a:lnTo>
                    <a:lnTo>
                      <a:pt x="87" y="247"/>
                    </a:lnTo>
                    <a:lnTo>
                      <a:pt x="87" y="236"/>
                    </a:lnTo>
                    <a:lnTo>
                      <a:pt x="85" y="225"/>
                    </a:lnTo>
                    <a:lnTo>
                      <a:pt x="93" y="222"/>
                    </a:lnTo>
                    <a:lnTo>
                      <a:pt x="93" y="218"/>
                    </a:lnTo>
                    <a:lnTo>
                      <a:pt x="87" y="209"/>
                    </a:lnTo>
                    <a:lnTo>
                      <a:pt x="93" y="206"/>
                    </a:lnTo>
                    <a:lnTo>
                      <a:pt x="97" y="196"/>
                    </a:lnTo>
                    <a:lnTo>
                      <a:pt x="102" y="186"/>
                    </a:lnTo>
                    <a:lnTo>
                      <a:pt x="114" y="187"/>
                    </a:lnTo>
                    <a:lnTo>
                      <a:pt x="117" y="186"/>
                    </a:lnTo>
                    <a:lnTo>
                      <a:pt x="120" y="174"/>
                    </a:lnTo>
                    <a:lnTo>
                      <a:pt x="123" y="172"/>
                    </a:lnTo>
                    <a:lnTo>
                      <a:pt x="129" y="161"/>
                    </a:lnTo>
                    <a:lnTo>
                      <a:pt x="132" y="158"/>
                    </a:lnTo>
                    <a:lnTo>
                      <a:pt x="138" y="160"/>
                    </a:lnTo>
                    <a:lnTo>
                      <a:pt x="146" y="158"/>
                    </a:lnTo>
                    <a:lnTo>
                      <a:pt x="152" y="142"/>
                    </a:lnTo>
                    <a:lnTo>
                      <a:pt x="149" y="123"/>
                    </a:lnTo>
                    <a:lnTo>
                      <a:pt x="150" y="114"/>
                    </a:lnTo>
                    <a:lnTo>
                      <a:pt x="157" y="111"/>
                    </a:lnTo>
                    <a:lnTo>
                      <a:pt x="157" y="102"/>
                    </a:lnTo>
                    <a:lnTo>
                      <a:pt x="154" y="99"/>
                    </a:lnTo>
                    <a:lnTo>
                      <a:pt x="152" y="90"/>
                    </a:lnTo>
                    <a:lnTo>
                      <a:pt x="164" y="73"/>
                    </a:lnTo>
                    <a:lnTo>
                      <a:pt x="163" y="69"/>
                    </a:lnTo>
                    <a:lnTo>
                      <a:pt x="166" y="63"/>
                    </a:lnTo>
                    <a:lnTo>
                      <a:pt x="164" y="60"/>
                    </a:lnTo>
                    <a:lnTo>
                      <a:pt x="170" y="52"/>
                    </a:lnTo>
                    <a:lnTo>
                      <a:pt x="173" y="44"/>
                    </a:lnTo>
                    <a:lnTo>
                      <a:pt x="176" y="41"/>
                    </a:lnTo>
                    <a:lnTo>
                      <a:pt x="179" y="34"/>
                    </a:lnTo>
                    <a:lnTo>
                      <a:pt x="172" y="29"/>
                    </a:lnTo>
                    <a:lnTo>
                      <a:pt x="170" y="25"/>
                    </a:lnTo>
                    <a:lnTo>
                      <a:pt x="160" y="17"/>
                    </a:lnTo>
                    <a:lnTo>
                      <a:pt x="152" y="17"/>
                    </a:lnTo>
                    <a:lnTo>
                      <a:pt x="154" y="8"/>
                    </a:lnTo>
                    <a:lnTo>
                      <a:pt x="149" y="0"/>
                    </a:lnTo>
                    <a:lnTo>
                      <a:pt x="138" y="6"/>
                    </a:lnTo>
                    <a:lnTo>
                      <a:pt x="134" y="5"/>
                    </a:lnTo>
                    <a:lnTo>
                      <a:pt x="129" y="0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5" name="Freeform 1458">
                <a:extLst>
                  <a:ext uri="{FF2B5EF4-FFF2-40B4-BE49-F238E27FC236}">
                    <a16:creationId xmlns:a16="http://schemas.microsoft.com/office/drawing/2014/main" id="{9B0FA89A-F761-6E20-5FFA-E741BD866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338"/>
                <a:ext cx="89" cy="129"/>
              </a:xfrm>
              <a:custGeom>
                <a:avLst/>
                <a:gdLst>
                  <a:gd name="T0" fmla="*/ 129 w 179"/>
                  <a:gd name="T1" fmla="*/ 0 h 259"/>
                  <a:gd name="T2" fmla="*/ 138 w 179"/>
                  <a:gd name="T3" fmla="*/ 6 h 259"/>
                  <a:gd name="T4" fmla="*/ 154 w 179"/>
                  <a:gd name="T5" fmla="*/ 8 h 259"/>
                  <a:gd name="T6" fmla="*/ 160 w 179"/>
                  <a:gd name="T7" fmla="*/ 17 h 259"/>
                  <a:gd name="T8" fmla="*/ 172 w 179"/>
                  <a:gd name="T9" fmla="*/ 29 h 259"/>
                  <a:gd name="T10" fmla="*/ 176 w 179"/>
                  <a:gd name="T11" fmla="*/ 41 h 259"/>
                  <a:gd name="T12" fmla="*/ 170 w 179"/>
                  <a:gd name="T13" fmla="*/ 52 h 259"/>
                  <a:gd name="T14" fmla="*/ 166 w 179"/>
                  <a:gd name="T15" fmla="*/ 63 h 259"/>
                  <a:gd name="T16" fmla="*/ 164 w 179"/>
                  <a:gd name="T17" fmla="*/ 73 h 259"/>
                  <a:gd name="T18" fmla="*/ 154 w 179"/>
                  <a:gd name="T19" fmla="*/ 99 h 259"/>
                  <a:gd name="T20" fmla="*/ 157 w 179"/>
                  <a:gd name="T21" fmla="*/ 111 h 259"/>
                  <a:gd name="T22" fmla="*/ 149 w 179"/>
                  <a:gd name="T23" fmla="*/ 123 h 259"/>
                  <a:gd name="T24" fmla="*/ 146 w 179"/>
                  <a:gd name="T25" fmla="*/ 158 h 259"/>
                  <a:gd name="T26" fmla="*/ 132 w 179"/>
                  <a:gd name="T27" fmla="*/ 158 h 259"/>
                  <a:gd name="T28" fmla="*/ 123 w 179"/>
                  <a:gd name="T29" fmla="*/ 172 h 259"/>
                  <a:gd name="T30" fmla="*/ 117 w 179"/>
                  <a:gd name="T31" fmla="*/ 186 h 259"/>
                  <a:gd name="T32" fmla="*/ 102 w 179"/>
                  <a:gd name="T33" fmla="*/ 186 h 259"/>
                  <a:gd name="T34" fmla="*/ 93 w 179"/>
                  <a:gd name="T35" fmla="*/ 206 h 259"/>
                  <a:gd name="T36" fmla="*/ 93 w 179"/>
                  <a:gd name="T37" fmla="*/ 218 h 259"/>
                  <a:gd name="T38" fmla="*/ 85 w 179"/>
                  <a:gd name="T39" fmla="*/ 225 h 259"/>
                  <a:gd name="T40" fmla="*/ 87 w 179"/>
                  <a:gd name="T41" fmla="*/ 247 h 259"/>
                  <a:gd name="T42" fmla="*/ 72 w 179"/>
                  <a:gd name="T43" fmla="*/ 254 h 259"/>
                  <a:gd name="T44" fmla="*/ 62 w 179"/>
                  <a:gd name="T45" fmla="*/ 253 h 259"/>
                  <a:gd name="T46" fmla="*/ 59 w 179"/>
                  <a:gd name="T47" fmla="*/ 245 h 259"/>
                  <a:gd name="T48" fmla="*/ 46 w 179"/>
                  <a:gd name="T49" fmla="*/ 239 h 259"/>
                  <a:gd name="T50" fmla="*/ 38 w 179"/>
                  <a:gd name="T51" fmla="*/ 239 h 259"/>
                  <a:gd name="T52" fmla="*/ 31 w 179"/>
                  <a:gd name="T53" fmla="*/ 219 h 259"/>
                  <a:gd name="T54" fmla="*/ 34 w 179"/>
                  <a:gd name="T55" fmla="*/ 209 h 259"/>
                  <a:gd name="T56" fmla="*/ 37 w 179"/>
                  <a:gd name="T57" fmla="*/ 196 h 259"/>
                  <a:gd name="T58" fmla="*/ 38 w 179"/>
                  <a:gd name="T59" fmla="*/ 181 h 259"/>
                  <a:gd name="T60" fmla="*/ 29 w 179"/>
                  <a:gd name="T61" fmla="*/ 172 h 259"/>
                  <a:gd name="T62" fmla="*/ 26 w 179"/>
                  <a:gd name="T63" fmla="*/ 152 h 259"/>
                  <a:gd name="T64" fmla="*/ 17 w 179"/>
                  <a:gd name="T65" fmla="*/ 140 h 259"/>
                  <a:gd name="T66" fmla="*/ 25 w 179"/>
                  <a:gd name="T67" fmla="*/ 133 h 259"/>
                  <a:gd name="T68" fmla="*/ 23 w 179"/>
                  <a:gd name="T69" fmla="*/ 133 h 259"/>
                  <a:gd name="T70" fmla="*/ 17 w 179"/>
                  <a:gd name="T71" fmla="*/ 117 h 259"/>
                  <a:gd name="T72" fmla="*/ 6 w 179"/>
                  <a:gd name="T73" fmla="*/ 122 h 259"/>
                  <a:gd name="T74" fmla="*/ 0 w 179"/>
                  <a:gd name="T75" fmla="*/ 119 h 259"/>
                  <a:gd name="T76" fmla="*/ 5 w 179"/>
                  <a:gd name="T77" fmla="*/ 110 h 259"/>
                  <a:gd name="T78" fmla="*/ 6 w 179"/>
                  <a:gd name="T79" fmla="*/ 99 h 259"/>
                  <a:gd name="T80" fmla="*/ 14 w 179"/>
                  <a:gd name="T81" fmla="*/ 99 h 259"/>
                  <a:gd name="T82" fmla="*/ 23 w 179"/>
                  <a:gd name="T83" fmla="*/ 96 h 259"/>
                  <a:gd name="T84" fmla="*/ 44 w 179"/>
                  <a:gd name="T85" fmla="*/ 96 h 259"/>
                  <a:gd name="T86" fmla="*/ 49 w 179"/>
                  <a:gd name="T87" fmla="*/ 90 h 259"/>
                  <a:gd name="T88" fmla="*/ 47 w 179"/>
                  <a:gd name="T89" fmla="*/ 82 h 259"/>
                  <a:gd name="T90" fmla="*/ 62 w 179"/>
                  <a:gd name="T91" fmla="*/ 72 h 259"/>
                  <a:gd name="T92" fmla="*/ 59 w 179"/>
                  <a:gd name="T93" fmla="*/ 57 h 259"/>
                  <a:gd name="T94" fmla="*/ 67 w 179"/>
                  <a:gd name="T95" fmla="*/ 40 h 259"/>
                  <a:gd name="T96" fmla="*/ 73 w 179"/>
                  <a:gd name="T97" fmla="*/ 34 h 259"/>
                  <a:gd name="T98" fmla="*/ 87 w 179"/>
                  <a:gd name="T99" fmla="*/ 28 h 259"/>
                  <a:gd name="T100" fmla="*/ 99 w 179"/>
                  <a:gd name="T101" fmla="*/ 26 h 259"/>
                  <a:gd name="T102" fmla="*/ 113 w 179"/>
                  <a:gd name="T103" fmla="*/ 11 h 259"/>
                  <a:gd name="T104" fmla="*/ 126 w 179"/>
                  <a:gd name="T105" fmla="*/ 3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9" h="259">
                    <a:moveTo>
                      <a:pt x="129" y="0"/>
                    </a:moveTo>
                    <a:lnTo>
                      <a:pt x="129" y="0"/>
                    </a:lnTo>
                    <a:lnTo>
                      <a:pt x="134" y="5"/>
                    </a:lnTo>
                    <a:lnTo>
                      <a:pt x="138" y="6"/>
                    </a:lnTo>
                    <a:lnTo>
                      <a:pt x="149" y="0"/>
                    </a:lnTo>
                    <a:lnTo>
                      <a:pt x="154" y="8"/>
                    </a:lnTo>
                    <a:lnTo>
                      <a:pt x="152" y="17"/>
                    </a:lnTo>
                    <a:lnTo>
                      <a:pt x="160" y="17"/>
                    </a:lnTo>
                    <a:lnTo>
                      <a:pt x="170" y="25"/>
                    </a:lnTo>
                    <a:lnTo>
                      <a:pt x="172" y="29"/>
                    </a:lnTo>
                    <a:lnTo>
                      <a:pt x="179" y="34"/>
                    </a:lnTo>
                    <a:lnTo>
                      <a:pt x="176" y="41"/>
                    </a:lnTo>
                    <a:lnTo>
                      <a:pt x="173" y="44"/>
                    </a:lnTo>
                    <a:lnTo>
                      <a:pt x="170" y="52"/>
                    </a:lnTo>
                    <a:lnTo>
                      <a:pt x="164" y="60"/>
                    </a:lnTo>
                    <a:lnTo>
                      <a:pt x="166" y="63"/>
                    </a:lnTo>
                    <a:lnTo>
                      <a:pt x="163" y="69"/>
                    </a:lnTo>
                    <a:lnTo>
                      <a:pt x="164" y="73"/>
                    </a:lnTo>
                    <a:lnTo>
                      <a:pt x="152" y="90"/>
                    </a:lnTo>
                    <a:lnTo>
                      <a:pt x="154" y="99"/>
                    </a:lnTo>
                    <a:lnTo>
                      <a:pt x="157" y="102"/>
                    </a:lnTo>
                    <a:lnTo>
                      <a:pt x="157" y="111"/>
                    </a:lnTo>
                    <a:lnTo>
                      <a:pt x="150" y="114"/>
                    </a:lnTo>
                    <a:lnTo>
                      <a:pt x="149" y="123"/>
                    </a:lnTo>
                    <a:lnTo>
                      <a:pt x="152" y="142"/>
                    </a:lnTo>
                    <a:lnTo>
                      <a:pt x="146" y="158"/>
                    </a:lnTo>
                    <a:lnTo>
                      <a:pt x="138" y="160"/>
                    </a:lnTo>
                    <a:lnTo>
                      <a:pt x="132" y="158"/>
                    </a:lnTo>
                    <a:lnTo>
                      <a:pt x="129" y="161"/>
                    </a:lnTo>
                    <a:lnTo>
                      <a:pt x="123" y="172"/>
                    </a:lnTo>
                    <a:lnTo>
                      <a:pt x="120" y="174"/>
                    </a:lnTo>
                    <a:lnTo>
                      <a:pt x="117" y="186"/>
                    </a:lnTo>
                    <a:lnTo>
                      <a:pt x="114" y="187"/>
                    </a:lnTo>
                    <a:lnTo>
                      <a:pt x="102" y="186"/>
                    </a:lnTo>
                    <a:lnTo>
                      <a:pt x="97" y="196"/>
                    </a:lnTo>
                    <a:lnTo>
                      <a:pt x="93" y="206"/>
                    </a:lnTo>
                    <a:lnTo>
                      <a:pt x="87" y="209"/>
                    </a:lnTo>
                    <a:lnTo>
                      <a:pt x="93" y="218"/>
                    </a:lnTo>
                    <a:lnTo>
                      <a:pt x="93" y="222"/>
                    </a:lnTo>
                    <a:lnTo>
                      <a:pt x="85" y="225"/>
                    </a:lnTo>
                    <a:lnTo>
                      <a:pt x="87" y="236"/>
                    </a:lnTo>
                    <a:lnTo>
                      <a:pt x="87" y="247"/>
                    </a:lnTo>
                    <a:lnTo>
                      <a:pt x="79" y="254"/>
                    </a:lnTo>
                    <a:lnTo>
                      <a:pt x="72" y="254"/>
                    </a:lnTo>
                    <a:lnTo>
                      <a:pt x="66" y="259"/>
                    </a:lnTo>
                    <a:lnTo>
                      <a:pt x="62" y="253"/>
                    </a:lnTo>
                    <a:lnTo>
                      <a:pt x="66" y="247"/>
                    </a:lnTo>
                    <a:lnTo>
                      <a:pt x="59" y="245"/>
                    </a:lnTo>
                    <a:lnTo>
                      <a:pt x="52" y="239"/>
                    </a:lnTo>
                    <a:lnTo>
                      <a:pt x="46" y="239"/>
                    </a:lnTo>
                    <a:lnTo>
                      <a:pt x="44" y="236"/>
                    </a:lnTo>
                    <a:lnTo>
                      <a:pt x="38" y="239"/>
                    </a:lnTo>
                    <a:lnTo>
                      <a:pt x="38" y="230"/>
                    </a:lnTo>
                    <a:lnTo>
                      <a:pt x="31" y="219"/>
                    </a:lnTo>
                    <a:lnTo>
                      <a:pt x="37" y="212"/>
                    </a:lnTo>
                    <a:lnTo>
                      <a:pt x="34" y="209"/>
                    </a:lnTo>
                    <a:lnTo>
                      <a:pt x="37" y="201"/>
                    </a:lnTo>
                    <a:lnTo>
                      <a:pt x="37" y="196"/>
                    </a:lnTo>
                    <a:lnTo>
                      <a:pt x="43" y="187"/>
                    </a:lnTo>
                    <a:lnTo>
                      <a:pt x="38" y="181"/>
                    </a:lnTo>
                    <a:lnTo>
                      <a:pt x="31" y="178"/>
                    </a:lnTo>
                    <a:lnTo>
                      <a:pt x="29" y="172"/>
                    </a:lnTo>
                    <a:lnTo>
                      <a:pt x="32" y="166"/>
                    </a:lnTo>
                    <a:lnTo>
                      <a:pt x="26" y="152"/>
                    </a:lnTo>
                    <a:lnTo>
                      <a:pt x="23" y="149"/>
                    </a:lnTo>
                    <a:lnTo>
                      <a:pt x="17" y="140"/>
                    </a:lnTo>
                    <a:lnTo>
                      <a:pt x="23" y="139"/>
                    </a:lnTo>
                    <a:lnTo>
                      <a:pt x="25" y="133"/>
                    </a:lnTo>
                    <a:lnTo>
                      <a:pt x="28" y="130"/>
                    </a:lnTo>
                    <a:lnTo>
                      <a:pt x="23" y="133"/>
                    </a:lnTo>
                    <a:lnTo>
                      <a:pt x="17" y="130"/>
                    </a:lnTo>
                    <a:lnTo>
                      <a:pt x="17" y="117"/>
                    </a:lnTo>
                    <a:lnTo>
                      <a:pt x="8" y="119"/>
                    </a:lnTo>
                    <a:lnTo>
                      <a:pt x="6" y="122"/>
                    </a:lnTo>
                    <a:lnTo>
                      <a:pt x="2" y="122"/>
                    </a:lnTo>
                    <a:lnTo>
                      <a:pt x="0" y="119"/>
                    </a:lnTo>
                    <a:lnTo>
                      <a:pt x="6" y="113"/>
                    </a:lnTo>
                    <a:lnTo>
                      <a:pt x="5" y="110"/>
                    </a:lnTo>
                    <a:lnTo>
                      <a:pt x="9" y="105"/>
                    </a:lnTo>
                    <a:lnTo>
                      <a:pt x="6" y="99"/>
                    </a:lnTo>
                    <a:lnTo>
                      <a:pt x="9" y="93"/>
                    </a:lnTo>
                    <a:lnTo>
                      <a:pt x="14" y="99"/>
                    </a:lnTo>
                    <a:lnTo>
                      <a:pt x="21" y="98"/>
                    </a:lnTo>
                    <a:lnTo>
                      <a:pt x="23" y="96"/>
                    </a:lnTo>
                    <a:lnTo>
                      <a:pt x="38" y="93"/>
                    </a:lnTo>
                    <a:lnTo>
                      <a:pt x="44" y="96"/>
                    </a:lnTo>
                    <a:lnTo>
                      <a:pt x="47" y="93"/>
                    </a:lnTo>
                    <a:lnTo>
                      <a:pt x="49" y="90"/>
                    </a:lnTo>
                    <a:lnTo>
                      <a:pt x="44" y="85"/>
                    </a:lnTo>
                    <a:lnTo>
                      <a:pt x="47" y="82"/>
                    </a:lnTo>
                    <a:lnTo>
                      <a:pt x="56" y="78"/>
                    </a:lnTo>
                    <a:lnTo>
                      <a:pt x="62" y="72"/>
                    </a:lnTo>
                    <a:lnTo>
                      <a:pt x="61" y="60"/>
                    </a:lnTo>
                    <a:lnTo>
                      <a:pt x="59" y="57"/>
                    </a:lnTo>
                    <a:lnTo>
                      <a:pt x="58" y="51"/>
                    </a:lnTo>
                    <a:lnTo>
                      <a:pt x="67" y="40"/>
                    </a:lnTo>
                    <a:lnTo>
                      <a:pt x="75" y="35"/>
                    </a:lnTo>
                    <a:lnTo>
                      <a:pt x="73" y="34"/>
                    </a:lnTo>
                    <a:lnTo>
                      <a:pt x="82" y="34"/>
                    </a:lnTo>
                    <a:lnTo>
                      <a:pt x="87" y="28"/>
                    </a:lnTo>
                    <a:lnTo>
                      <a:pt x="96" y="26"/>
                    </a:lnTo>
                    <a:lnTo>
                      <a:pt x="99" y="26"/>
                    </a:lnTo>
                    <a:lnTo>
                      <a:pt x="111" y="20"/>
                    </a:lnTo>
                    <a:lnTo>
                      <a:pt x="113" y="11"/>
                    </a:lnTo>
                    <a:lnTo>
                      <a:pt x="117" y="5"/>
                    </a:lnTo>
                    <a:lnTo>
                      <a:pt x="126" y="3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6" name="Freeform 1459">
                <a:extLst>
                  <a:ext uri="{FF2B5EF4-FFF2-40B4-BE49-F238E27FC236}">
                    <a16:creationId xmlns:a16="http://schemas.microsoft.com/office/drawing/2014/main" id="{5E08613C-ECA7-1515-943F-46E1C925F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338"/>
                <a:ext cx="89" cy="129"/>
              </a:xfrm>
              <a:custGeom>
                <a:avLst/>
                <a:gdLst>
                  <a:gd name="T0" fmla="*/ 129 w 179"/>
                  <a:gd name="T1" fmla="*/ 0 h 259"/>
                  <a:gd name="T2" fmla="*/ 138 w 179"/>
                  <a:gd name="T3" fmla="*/ 6 h 259"/>
                  <a:gd name="T4" fmla="*/ 154 w 179"/>
                  <a:gd name="T5" fmla="*/ 8 h 259"/>
                  <a:gd name="T6" fmla="*/ 160 w 179"/>
                  <a:gd name="T7" fmla="*/ 17 h 259"/>
                  <a:gd name="T8" fmla="*/ 172 w 179"/>
                  <a:gd name="T9" fmla="*/ 29 h 259"/>
                  <a:gd name="T10" fmla="*/ 176 w 179"/>
                  <a:gd name="T11" fmla="*/ 41 h 259"/>
                  <a:gd name="T12" fmla="*/ 170 w 179"/>
                  <a:gd name="T13" fmla="*/ 52 h 259"/>
                  <a:gd name="T14" fmla="*/ 166 w 179"/>
                  <a:gd name="T15" fmla="*/ 63 h 259"/>
                  <a:gd name="T16" fmla="*/ 164 w 179"/>
                  <a:gd name="T17" fmla="*/ 73 h 259"/>
                  <a:gd name="T18" fmla="*/ 154 w 179"/>
                  <a:gd name="T19" fmla="*/ 99 h 259"/>
                  <a:gd name="T20" fmla="*/ 157 w 179"/>
                  <a:gd name="T21" fmla="*/ 111 h 259"/>
                  <a:gd name="T22" fmla="*/ 149 w 179"/>
                  <a:gd name="T23" fmla="*/ 123 h 259"/>
                  <a:gd name="T24" fmla="*/ 146 w 179"/>
                  <a:gd name="T25" fmla="*/ 158 h 259"/>
                  <a:gd name="T26" fmla="*/ 132 w 179"/>
                  <a:gd name="T27" fmla="*/ 158 h 259"/>
                  <a:gd name="T28" fmla="*/ 123 w 179"/>
                  <a:gd name="T29" fmla="*/ 172 h 259"/>
                  <a:gd name="T30" fmla="*/ 117 w 179"/>
                  <a:gd name="T31" fmla="*/ 186 h 259"/>
                  <a:gd name="T32" fmla="*/ 102 w 179"/>
                  <a:gd name="T33" fmla="*/ 186 h 259"/>
                  <a:gd name="T34" fmla="*/ 93 w 179"/>
                  <a:gd name="T35" fmla="*/ 206 h 259"/>
                  <a:gd name="T36" fmla="*/ 93 w 179"/>
                  <a:gd name="T37" fmla="*/ 218 h 259"/>
                  <a:gd name="T38" fmla="*/ 85 w 179"/>
                  <a:gd name="T39" fmla="*/ 225 h 259"/>
                  <a:gd name="T40" fmla="*/ 87 w 179"/>
                  <a:gd name="T41" fmla="*/ 247 h 259"/>
                  <a:gd name="T42" fmla="*/ 72 w 179"/>
                  <a:gd name="T43" fmla="*/ 254 h 259"/>
                  <a:gd name="T44" fmla="*/ 62 w 179"/>
                  <a:gd name="T45" fmla="*/ 253 h 259"/>
                  <a:gd name="T46" fmla="*/ 59 w 179"/>
                  <a:gd name="T47" fmla="*/ 245 h 259"/>
                  <a:gd name="T48" fmla="*/ 46 w 179"/>
                  <a:gd name="T49" fmla="*/ 239 h 259"/>
                  <a:gd name="T50" fmla="*/ 38 w 179"/>
                  <a:gd name="T51" fmla="*/ 239 h 259"/>
                  <a:gd name="T52" fmla="*/ 31 w 179"/>
                  <a:gd name="T53" fmla="*/ 219 h 259"/>
                  <a:gd name="T54" fmla="*/ 34 w 179"/>
                  <a:gd name="T55" fmla="*/ 209 h 259"/>
                  <a:gd name="T56" fmla="*/ 37 w 179"/>
                  <a:gd name="T57" fmla="*/ 196 h 259"/>
                  <a:gd name="T58" fmla="*/ 38 w 179"/>
                  <a:gd name="T59" fmla="*/ 181 h 259"/>
                  <a:gd name="T60" fmla="*/ 29 w 179"/>
                  <a:gd name="T61" fmla="*/ 172 h 259"/>
                  <a:gd name="T62" fmla="*/ 26 w 179"/>
                  <a:gd name="T63" fmla="*/ 152 h 259"/>
                  <a:gd name="T64" fmla="*/ 17 w 179"/>
                  <a:gd name="T65" fmla="*/ 140 h 259"/>
                  <a:gd name="T66" fmla="*/ 25 w 179"/>
                  <a:gd name="T67" fmla="*/ 133 h 259"/>
                  <a:gd name="T68" fmla="*/ 23 w 179"/>
                  <a:gd name="T69" fmla="*/ 133 h 259"/>
                  <a:gd name="T70" fmla="*/ 17 w 179"/>
                  <a:gd name="T71" fmla="*/ 117 h 259"/>
                  <a:gd name="T72" fmla="*/ 6 w 179"/>
                  <a:gd name="T73" fmla="*/ 122 h 259"/>
                  <a:gd name="T74" fmla="*/ 0 w 179"/>
                  <a:gd name="T75" fmla="*/ 119 h 259"/>
                  <a:gd name="T76" fmla="*/ 5 w 179"/>
                  <a:gd name="T77" fmla="*/ 110 h 259"/>
                  <a:gd name="T78" fmla="*/ 6 w 179"/>
                  <a:gd name="T79" fmla="*/ 99 h 259"/>
                  <a:gd name="T80" fmla="*/ 14 w 179"/>
                  <a:gd name="T81" fmla="*/ 99 h 259"/>
                  <a:gd name="T82" fmla="*/ 23 w 179"/>
                  <a:gd name="T83" fmla="*/ 96 h 259"/>
                  <a:gd name="T84" fmla="*/ 44 w 179"/>
                  <a:gd name="T85" fmla="*/ 96 h 259"/>
                  <a:gd name="T86" fmla="*/ 49 w 179"/>
                  <a:gd name="T87" fmla="*/ 90 h 259"/>
                  <a:gd name="T88" fmla="*/ 47 w 179"/>
                  <a:gd name="T89" fmla="*/ 82 h 259"/>
                  <a:gd name="T90" fmla="*/ 62 w 179"/>
                  <a:gd name="T91" fmla="*/ 72 h 259"/>
                  <a:gd name="T92" fmla="*/ 59 w 179"/>
                  <a:gd name="T93" fmla="*/ 57 h 259"/>
                  <a:gd name="T94" fmla="*/ 67 w 179"/>
                  <a:gd name="T95" fmla="*/ 40 h 259"/>
                  <a:gd name="T96" fmla="*/ 73 w 179"/>
                  <a:gd name="T97" fmla="*/ 34 h 259"/>
                  <a:gd name="T98" fmla="*/ 87 w 179"/>
                  <a:gd name="T99" fmla="*/ 28 h 259"/>
                  <a:gd name="T100" fmla="*/ 99 w 179"/>
                  <a:gd name="T101" fmla="*/ 26 h 259"/>
                  <a:gd name="T102" fmla="*/ 113 w 179"/>
                  <a:gd name="T103" fmla="*/ 11 h 259"/>
                  <a:gd name="T104" fmla="*/ 126 w 179"/>
                  <a:gd name="T105" fmla="*/ 3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9" h="259">
                    <a:moveTo>
                      <a:pt x="129" y="0"/>
                    </a:moveTo>
                    <a:lnTo>
                      <a:pt x="129" y="0"/>
                    </a:lnTo>
                    <a:lnTo>
                      <a:pt x="134" y="5"/>
                    </a:lnTo>
                    <a:lnTo>
                      <a:pt x="138" y="6"/>
                    </a:lnTo>
                    <a:lnTo>
                      <a:pt x="149" y="0"/>
                    </a:lnTo>
                    <a:lnTo>
                      <a:pt x="154" y="8"/>
                    </a:lnTo>
                    <a:lnTo>
                      <a:pt x="152" y="17"/>
                    </a:lnTo>
                    <a:lnTo>
                      <a:pt x="160" y="17"/>
                    </a:lnTo>
                    <a:lnTo>
                      <a:pt x="170" y="25"/>
                    </a:lnTo>
                    <a:lnTo>
                      <a:pt x="172" y="29"/>
                    </a:lnTo>
                    <a:lnTo>
                      <a:pt x="179" y="34"/>
                    </a:lnTo>
                    <a:lnTo>
                      <a:pt x="176" y="41"/>
                    </a:lnTo>
                    <a:lnTo>
                      <a:pt x="173" y="44"/>
                    </a:lnTo>
                    <a:lnTo>
                      <a:pt x="170" y="52"/>
                    </a:lnTo>
                    <a:lnTo>
                      <a:pt x="164" y="60"/>
                    </a:lnTo>
                    <a:lnTo>
                      <a:pt x="166" y="63"/>
                    </a:lnTo>
                    <a:lnTo>
                      <a:pt x="163" y="69"/>
                    </a:lnTo>
                    <a:lnTo>
                      <a:pt x="164" y="73"/>
                    </a:lnTo>
                    <a:lnTo>
                      <a:pt x="152" y="90"/>
                    </a:lnTo>
                    <a:lnTo>
                      <a:pt x="154" y="99"/>
                    </a:lnTo>
                    <a:lnTo>
                      <a:pt x="157" y="102"/>
                    </a:lnTo>
                    <a:lnTo>
                      <a:pt x="157" y="111"/>
                    </a:lnTo>
                    <a:lnTo>
                      <a:pt x="150" y="114"/>
                    </a:lnTo>
                    <a:lnTo>
                      <a:pt x="149" y="123"/>
                    </a:lnTo>
                    <a:lnTo>
                      <a:pt x="152" y="142"/>
                    </a:lnTo>
                    <a:lnTo>
                      <a:pt x="146" y="158"/>
                    </a:lnTo>
                    <a:lnTo>
                      <a:pt x="138" y="160"/>
                    </a:lnTo>
                    <a:lnTo>
                      <a:pt x="132" y="158"/>
                    </a:lnTo>
                    <a:lnTo>
                      <a:pt x="129" y="161"/>
                    </a:lnTo>
                    <a:lnTo>
                      <a:pt x="123" y="172"/>
                    </a:lnTo>
                    <a:lnTo>
                      <a:pt x="120" y="174"/>
                    </a:lnTo>
                    <a:lnTo>
                      <a:pt x="117" y="186"/>
                    </a:lnTo>
                    <a:lnTo>
                      <a:pt x="114" y="187"/>
                    </a:lnTo>
                    <a:lnTo>
                      <a:pt x="102" y="186"/>
                    </a:lnTo>
                    <a:lnTo>
                      <a:pt x="97" y="196"/>
                    </a:lnTo>
                    <a:lnTo>
                      <a:pt x="93" y="206"/>
                    </a:lnTo>
                    <a:lnTo>
                      <a:pt x="87" y="209"/>
                    </a:lnTo>
                    <a:lnTo>
                      <a:pt x="93" y="218"/>
                    </a:lnTo>
                    <a:lnTo>
                      <a:pt x="93" y="222"/>
                    </a:lnTo>
                    <a:lnTo>
                      <a:pt x="85" y="225"/>
                    </a:lnTo>
                    <a:lnTo>
                      <a:pt x="87" y="236"/>
                    </a:lnTo>
                    <a:lnTo>
                      <a:pt x="87" y="247"/>
                    </a:lnTo>
                    <a:lnTo>
                      <a:pt x="79" y="254"/>
                    </a:lnTo>
                    <a:lnTo>
                      <a:pt x="72" y="254"/>
                    </a:lnTo>
                    <a:lnTo>
                      <a:pt x="66" y="259"/>
                    </a:lnTo>
                    <a:lnTo>
                      <a:pt x="62" y="253"/>
                    </a:lnTo>
                    <a:lnTo>
                      <a:pt x="66" y="247"/>
                    </a:lnTo>
                    <a:lnTo>
                      <a:pt x="59" y="245"/>
                    </a:lnTo>
                    <a:lnTo>
                      <a:pt x="52" y="239"/>
                    </a:lnTo>
                    <a:lnTo>
                      <a:pt x="46" y="239"/>
                    </a:lnTo>
                    <a:lnTo>
                      <a:pt x="44" y="236"/>
                    </a:lnTo>
                    <a:lnTo>
                      <a:pt x="38" y="239"/>
                    </a:lnTo>
                    <a:lnTo>
                      <a:pt x="38" y="230"/>
                    </a:lnTo>
                    <a:lnTo>
                      <a:pt x="31" y="219"/>
                    </a:lnTo>
                    <a:lnTo>
                      <a:pt x="37" y="212"/>
                    </a:lnTo>
                    <a:lnTo>
                      <a:pt x="34" y="209"/>
                    </a:lnTo>
                    <a:lnTo>
                      <a:pt x="37" y="201"/>
                    </a:lnTo>
                    <a:lnTo>
                      <a:pt x="37" y="196"/>
                    </a:lnTo>
                    <a:lnTo>
                      <a:pt x="43" y="187"/>
                    </a:lnTo>
                    <a:lnTo>
                      <a:pt x="38" y="181"/>
                    </a:lnTo>
                    <a:lnTo>
                      <a:pt x="31" y="178"/>
                    </a:lnTo>
                    <a:lnTo>
                      <a:pt x="29" y="172"/>
                    </a:lnTo>
                    <a:lnTo>
                      <a:pt x="32" y="166"/>
                    </a:lnTo>
                    <a:lnTo>
                      <a:pt x="26" y="152"/>
                    </a:lnTo>
                    <a:lnTo>
                      <a:pt x="23" y="149"/>
                    </a:lnTo>
                    <a:lnTo>
                      <a:pt x="17" y="140"/>
                    </a:lnTo>
                    <a:lnTo>
                      <a:pt x="23" y="139"/>
                    </a:lnTo>
                    <a:lnTo>
                      <a:pt x="25" y="133"/>
                    </a:lnTo>
                    <a:lnTo>
                      <a:pt x="28" y="130"/>
                    </a:lnTo>
                    <a:lnTo>
                      <a:pt x="23" y="133"/>
                    </a:lnTo>
                    <a:lnTo>
                      <a:pt x="17" y="130"/>
                    </a:lnTo>
                    <a:lnTo>
                      <a:pt x="17" y="117"/>
                    </a:lnTo>
                    <a:lnTo>
                      <a:pt x="8" y="119"/>
                    </a:lnTo>
                    <a:lnTo>
                      <a:pt x="6" y="122"/>
                    </a:lnTo>
                    <a:lnTo>
                      <a:pt x="2" y="122"/>
                    </a:lnTo>
                    <a:lnTo>
                      <a:pt x="0" y="119"/>
                    </a:lnTo>
                    <a:lnTo>
                      <a:pt x="6" y="113"/>
                    </a:lnTo>
                    <a:lnTo>
                      <a:pt x="5" y="110"/>
                    </a:lnTo>
                    <a:lnTo>
                      <a:pt x="9" y="105"/>
                    </a:lnTo>
                    <a:lnTo>
                      <a:pt x="6" y="99"/>
                    </a:lnTo>
                    <a:lnTo>
                      <a:pt x="9" y="93"/>
                    </a:lnTo>
                    <a:lnTo>
                      <a:pt x="14" y="99"/>
                    </a:lnTo>
                    <a:lnTo>
                      <a:pt x="21" y="98"/>
                    </a:lnTo>
                    <a:lnTo>
                      <a:pt x="23" y="96"/>
                    </a:lnTo>
                    <a:lnTo>
                      <a:pt x="38" y="93"/>
                    </a:lnTo>
                    <a:lnTo>
                      <a:pt x="44" y="96"/>
                    </a:lnTo>
                    <a:lnTo>
                      <a:pt x="47" y="93"/>
                    </a:lnTo>
                    <a:lnTo>
                      <a:pt x="49" y="90"/>
                    </a:lnTo>
                    <a:lnTo>
                      <a:pt x="44" y="85"/>
                    </a:lnTo>
                    <a:lnTo>
                      <a:pt x="47" y="82"/>
                    </a:lnTo>
                    <a:lnTo>
                      <a:pt x="56" y="78"/>
                    </a:lnTo>
                    <a:lnTo>
                      <a:pt x="62" y="72"/>
                    </a:lnTo>
                    <a:lnTo>
                      <a:pt x="61" y="60"/>
                    </a:lnTo>
                    <a:lnTo>
                      <a:pt x="59" y="57"/>
                    </a:lnTo>
                    <a:lnTo>
                      <a:pt x="58" y="51"/>
                    </a:lnTo>
                    <a:lnTo>
                      <a:pt x="67" y="40"/>
                    </a:lnTo>
                    <a:lnTo>
                      <a:pt x="75" y="35"/>
                    </a:lnTo>
                    <a:lnTo>
                      <a:pt x="73" y="34"/>
                    </a:lnTo>
                    <a:lnTo>
                      <a:pt x="82" y="34"/>
                    </a:lnTo>
                    <a:lnTo>
                      <a:pt x="87" y="28"/>
                    </a:lnTo>
                    <a:lnTo>
                      <a:pt x="96" y="26"/>
                    </a:lnTo>
                    <a:lnTo>
                      <a:pt x="99" y="26"/>
                    </a:lnTo>
                    <a:lnTo>
                      <a:pt x="111" y="20"/>
                    </a:lnTo>
                    <a:lnTo>
                      <a:pt x="113" y="11"/>
                    </a:lnTo>
                    <a:lnTo>
                      <a:pt x="117" y="5"/>
                    </a:lnTo>
                    <a:lnTo>
                      <a:pt x="126" y="3"/>
                    </a:lnTo>
                    <a:lnTo>
                      <a:pt x="12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7" name="Freeform 1460">
                <a:extLst>
                  <a:ext uri="{FF2B5EF4-FFF2-40B4-BE49-F238E27FC236}">
                    <a16:creationId xmlns:a16="http://schemas.microsoft.com/office/drawing/2014/main" id="{02319DA2-AEC7-3447-32FA-0989AEFBD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415"/>
                <a:ext cx="88" cy="115"/>
              </a:xfrm>
              <a:custGeom>
                <a:avLst/>
                <a:gdLst>
                  <a:gd name="T0" fmla="*/ 34 w 176"/>
                  <a:gd name="T1" fmla="*/ 79 h 231"/>
                  <a:gd name="T2" fmla="*/ 29 w 176"/>
                  <a:gd name="T3" fmla="*/ 88 h 231"/>
                  <a:gd name="T4" fmla="*/ 23 w 176"/>
                  <a:gd name="T5" fmla="*/ 100 h 231"/>
                  <a:gd name="T6" fmla="*/ 20 w 176"/>
                  <a:gd name="T7" fmla="*/ 109 h 231"/>
                  <a:gd name="T8" fmla="*/ 11 w 176"/>
                  <a:gd name="T9" fmla="*/ 109 h 231"/>
                  <a:gd name="T10" fmla="*/ 14 w 176"/>
                  <a:gd name="T11" fmla="*/ 123 h 231"/>
                  <a:gd name="T12" fmla="*/ 14 w 176"/>
                  <a:gd name="T13" fmla="*/ 137 h 231"/>
                  <a:gd name="T14" fmla="*/ 11 w 176"/>
                  <a:gd name="T15" fmla="*/ 147 h 231"/>
                  <a:gd name="T16" fmla="*/ 2 w 176"/>
                  <a:gd name="T17" fmla="*/ 158 h 231"/>
                  <a:gd name="T18" fmla="*/ 5 w 176"/>
                  <a:gd name="T19" fmla="*/ 170 h 231"/>
                  <a:gd name="T20" fmla="*/ 14 w 176"/>
                  <a:gd name="T21" fmla="*/ 164 h 231"/>
                  <a:gd name="T22" fmla="*/ 18 w 176"/>
                  <a:gd name="T23" fmla="*/ 172 h 231"/>
                  <a:gd name="T24" fmla="*/ 28 w 176"/>
                  <a:gd name="T25" fmla="*/ 184 h 231"/>
                  <a:gd name="T26" fmla="*/ 24 w 176"/>
                  <a:gd name="T27" fmla="*/ 202 h 231"/>
                  <a:gd name="T28" fmla="*/ 21 w 176"/>
                  <a:gd name="T29" fmla="*/ 213 h 231"/>
                  <a:gd name="T30" fmla="*/ 31 w 176"/>
                  <a:gd name="T31" fmla="*/ 220 h 231"/>
                  <a:gd name="T32" fmla="*/ 43 w 176"/>
                  <a:gd name="T33" fmla="*/ 231 h 231"/>
                  <a:gd name="T34" fmla="*/ 44 w 176"/>
                  <a:gd name="T35" fmla="*/ 219 h 231"/>
                  <a:gd name="T36" fmla="*/ 47 w 176"/>
                  <a:gd name="T37" fmla="*/ 204 h 231"/>
                  <a:gd name="T38" fmla="*/ 67 w 176"/>
                  <a:gd name="T39" fmla="*/ 202 h 231"/>
                  <a:gd name="T40" fmla="*/ 78 w 176"/>
                  <a:gd name="T41" fmla="*/ 196 h 231"/>
                  <a:gd name="T42" fmla="*/ 97 w 176"/>
                  <a:gd name="T43" fmla="*/ 194 h 231"/>
                  <a:gd name="T44" fmla="*/ 113 w 176"/>
                  <a:gd name="T45" fmla="*/ 193 h 231"/>
                  <a:gd name="T46" fmla="*/ 128 w 176"/>
                  <a:gd name="T47" fmla="*/ 179 h 231"/>
                  <a:gd name="T48" fmla="*/ 123 w 176"/>
                  <a:gd name="T49" fmla="*/ 166 h 231"/>
                  <a:gd name="T50" fmla="*/ 134 w 176"/>
                  <a:gd name="T51" fmla="*/ 159 h 231"/>
                  <a:gd name="T52" fmla="*/ 140 w 176"/>
                  <a:gd name="T53" fmla="*/ 143 h 231"/>
                  <a:gd name="T54" fmla="*/ 141 w 176"/>
                  <a:gd name="T55" fmla="*/ 132 h 231"/>
                  <a:gd name="T56" fmla="*/ 152 w 176"/>
                  <a:gd name="T57" fmla="*/ 125 h 231"/>
                  <a:gd name="T58" fmla="*/ 153 w 176"/>
                  <a:gd name="T59" fmla="*/ 106 h 231"/>
                  <a:gd name="T60" fmla="*/ 147 w 176"/>
                  <a:gd name="T61" fmla="*/ 100 h 231"/>
                  <a:gd name="T62" fmla="*/ 153 w 176"/>
                  <a:gd name="T63" fmla="*/ 91 h 231"/>
                  <a:gd name="T64" fmla="*/ 157 w 176"/>
                  <a:gd name="T65" fmla="*/ 85 h 231"/>
                  <a:gd name="T66" fmla="*/ 164 w 176"/>
                  <a:gd name="T67" fmla="*/ 76 h 231"/>
                  <a:gd name="T68" fmla="*/ 172 w 176"/>
                  <a:gd name="T69" fmla="*/ 58 h 231"/>
                  <a:gd name="T70" fmla="*/ 173 w 176"/>
                  <a:gd name="T71" fmla="*/ 47 h 231"/>
                  <a:gd name="T72" fmla="*/ 172 w 176"/>
                  <a:gd name="T73" fmla="*/ 32 h 231"/>
                  <a:gd name="T74" fmla="*/ 155 w 176"/>
                  <a:gd name="T75" fmla="*/ 27 h 231"/>
                  <a:gd name="T76" fmla="*/ 138 w 176"/>
                  <a:gd name="T77" fmla="*/ 26 h 231"/>
                  <a:gd name="T78" fmla="*/ 134 w 176"/>
                  <a:gd name="T79" fmla="*/ 14 h 231"/>
                  <a:gd name="T80" fmla="*/ 126 w 176"/>
                  <a:gd name="T81" fmla="*/ 9 h 231"/>
                  <a:gd name="T82" fmla="*/ 120 w 176"/>
                  <a:gd name="T83" fmla="*/ 0 h 231"/>
                  <a:gd name="T84" fmla="*/ 105 w 176"/>
                  <a:gd name="T85" fmla="*/ 3 h 231"/>
                  <a:gd name="T86" fmla="*/ 96 w 176"/>
                  <a:gd name="T87" fmla="*/ 6 h 231"/>
                  <a:gd name="T88" fmla="*/ 84 w 176"/>
                  <a:gd name="T89" fmla="*/ 6 h 231"/>
                  <a:gd name="T90" fmla="*/ 99 w 176"/>
                  <a:gd name="T91" fmla="*/ 30 h 231"/>
                  <a:gd name="T92" fmla="*/ 91 w 176"/>
                  <a:gd name="T93" fmla="*/ 39 h 231"/>
                  <a:gd name="T94" fmla="*/ 81 w 176"/>
                  <a:gd name="T95" fmla="*/ 30 h 231"/>
                  <a:gd name="T96" fmla="*/ 78 w 176"/>
                  <a:gd name="T97" fmla="*/ 36 h 231"/>
                  <a:gd name="T98" fmla="*/ 70 w 176"/>
                  <a:gd name="T99" fmla="*/ 42 h 231"/>
                  <a:gd name="T100" fmla="*/ 67 w 176"/>
                  <a:gd name="T101" fmla="*/ 64 h 231"/>
                  <a:gd name="T102" fmla="*/ 58 w 176"/>
                  <a:gd name="T103" fmla="*/ 76 h 231"/>
                  <a:gd name="T104" fmla="*/ 47 w 176"/>
                  <a:gd name="T105" fmla="*/ 76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6" h="231">
                    <a:moveTo>
                      <a:pt x="38" y="77"/>
                    </a:moveTo>
                    <a:lnTo>
                      <a:pt x="34" y="79"/>
                    </a:lnTo>
                    <a:lnTo>
                      <a:pt x="28" y="85"/>
                    </a:lnTo>
                    <a:lnTo>
                      <a:pt x="29" y="88"/>
                    </a:lnTo>
                    <a:lnTo>
                      <a:pt x="24" y="94"/>
                    </a:lnTo>
                    <a:lnTo>
                      <a:pt x="23" y="100"/>
                    </a:lnTo>
                    <a:lnTo>
                      <a:pt x="23" y="103"/>
                    </a:lnTo>
                    <a:lnTo>
                      <a:pt x="20" y="109"/>
                    </a:lnTo>
                    <a:lnTo>
                      <a:pt x="12" y="109"/>
                    </a:lnTo>
                    <a:lnTo>
                      <a:pt x="11" y="109"/>
                    </a:lnTo>
                    <a:lnTo>
                      <a:pt x="11" y="115"/>
                    </a:lnTo>
                    <a:lnTo>
                      <a:pt x="14" y="123"/>
                    </a:lnTo>
                    <a:lnTo>
                      <a:pt x="12" y="132"/>
                    </a:lnTo>
                    <a:lnTo>
                      <a:pt x="14" y="137"/>
                    </a:lnTo>
                    <a:lnTo>
                      <a:pt x="11" y="144"/>
                    </a:lnTo>
                    <a:lnTo>
                      <a:pt x="11" y="147"/>
                    </a:lnTo>
                    <a:lnTo>
                      <a:pt x="5" y="155"/>
                    </a:lnTo>
                    <a:lnTo>
                      <a:pt x="2" y="158"/>
                    </a:lnTo>
                    <a:lnTo>
                      <a:pt x="0" y="164"/>
                    </a:lnTo>
                    <a:lnTo>
                      <a:pt x="5" y="170"/>
                    </a:lnTo>
                    <a:lnTo>
                      <a:pt x="11" y="169"/>
                    </a:lnTo>
                    <a:lnTo>
                      <a:pt x="14" y="164"/>
                    </a:lnTo>
                    <a:lnTo>
                      <a:pt x="17" y="166"/>
                    </a:lnTo>
                    <a:lnTo>
                      <a:pt x="18" y="172"/>
                    </a:lnTo>
                    <a:lnTo>
                      <a:pt x="24" y="182"/>
                    </a:lnTo>
                    <a:lnTo>
                      <a:pt x="28" y="184"/>
                    </a:lnTo>
                    <a:lnTo>
                      <a:pt x="20" y="194"/>
                    </a:lnTo>
                    <a:lnTo>
                      <a:pt x="24" y="202"/>
                    </a:lnTo>
                    <a:lnTo>
                      <a:pt x="21" y="205"/>
                    </a:lnTo>
                    <a:lnTo>
                      <a:pt x="21" y="213"/>
                    </a:lnTo>
                    <a:lnTo>
                      <a:pt x="26" y="214"/>
                    </a:lnTo>
                    <a:lnTo>
                      <a:pt x="31" y="220"/>
                    </a:lnTo>
                    <a:lnTo>
                      <a:pt x="34" y="220"/>
                    </a:lnTo>
                    <a:lnTo>
                      <a:pt x="43" y="231"/>
                    </a:lnTo>
                    <a:lnTo>
                      <a:pt x="50" y="225"/>
                    </a:lnTo>
                    <a:lnTo>
                      <a:pt x="44" y="219"/>
                    </a:lnTo>
                    <a:lnTo>
                      <a:pt x="44" y="208"/>
                    </a:lnTo>
                    <a:lnTo>
                      <a:pt x="47" y="204"/>
                    </a:lnTo>
                    <a:lnTo>
                      <a:pt x="58" y="201"/>
                    </a:lnTo>
                    <a:lnTo>
                      <a:pt x="67" y="202"/>
                    </a:lnTo>
                    <a:lnTo>
                      <a:pt x="75" y="196"/>
                    </a:lnTo>
                    <a:lnTo>
                      <a:pt x="78" y="196"/>
                    </a:lnTo>
                    <a:lnTo>
                      <a:pt x="91" y="191"/>
                    </a:lnTo>
                    <a:lnTo>
                      <a:pt x="97" y="194"/>
                    </a:lnTo>
                    <a:lnTo>
                      <a:pt x="108" y="188"/>
                    </a:lnTo>
                    <a:lnTo>
                      <a:pt x="113" y="193"/>
                    </a:lnTo>
                    <a:lnTo>
                      <a:pt x="120" y="191"/>
                    </a:lnTo>
                    <a:lnTo>
                      <a:pt x="128" y="179"/>
                    </a:lnTo>
                    <a:lnTo>
                      <a:pt x="123" y="175"/>
                    </a:lnTo>
                    <a:lnTo>
                      <a:pt x="123" y="166"/>
                    </a:lnTo>
                    <a:lnTo>
                      <a:pt x="129" y="169"/>
                    </a:lnTo>
                    <a:lnTo>
                      <a:pt x="134" y="159"/>
                    </a:lnTo>
                    <a:lnTo>
                      <a:pt x="141" y="156"/>
                    </a:lnTo>
                    <a:lnTo>
                      <a:pt x="140" y="143"/>
                    </a:lnTo>
                    <a:lnTo>
                      <a:pt x="143" y="138"/>
                    </a:lnTo>
                    <a:lnTo>
                      <a:pt x="141" y="132"/>
                    </a:lnTo>
                    <a:lnTo>
                      <a:pt x="144" y="128"/>
                    </a:lnTo>
                    <a:lnTo>
                      <a:pt x="152" y="125"/>
                    </a:lnTo>
                    <a:lnTo>
                      <a:pt x="153" y="112"/>
                    </a:lnTo>
                    <a:lnTo>
                      <a:pt x="153" y="106"/>
                    </a:lnTo>
                    <a:lnTo>
                      <a:pt x="146" y="105"/>
                    </a:lnTo>
                    <a:lnTo>
                      <a:pt x="147" y="100"/>
                    </a:lnTo>
                    <a:lnTo>
                      <a:pt x="146" y="96"/>
                    </a:lnTo>
                    <a:lnTo>
                      <a:pt x="153" y="91"/>
                    </a:lnTo>
                    <a:lnTo>
                      <a:pt x="157" y="88"/>
                    </a:lnTo>
                    <a:lnTo>
                      <a:pt x="157" y="85"/>
                    </a:lnTo>
                    <a:lnTo>
                      <a:pt x="158" y="85"/>
                    </a:lnTo>
                    <a:lnTo>
                      <a:pt x="164" y="76"/>
                    </a:lnTo>
                    <a:lnTo>
                      <a:pt x="169" y="64"/>
                    </a:lnTo>
                    <a:lnTo>
                      <a:pt x="172" y="58"/>
                    </a:lnTo>
                    <a:lnTo>
                      <a:pt x="164" y="53"/>
                    </a:lnTo>
                    <a:lnTo>
                      <a:pt x="173" y="47"/>
                    </a:lnTo>
                    <a:lnTo>
                      <a:pt x="176" y="39"/>
                    </a:lnTo>
                    <a:lnTo>
                      <a:pt x="172" y="32"/>
                    </a:lnTo>
                    <a:lnTo>
                      <a:pt x="163" y="33"/>
                    </a:lnTo>
                    <a:lnTo>
                      <a:pt x="155" y="27"/>
                    </a:lnTo>
                    <a:lnTo>
                      <a:pt x="147" y="30"/>
                    </a:lnTo>
                    <a:lnTo>
                      <a:pt x="138" y="26"/>
                    </a:lnTo>
                    <a:lnTo>
                      <a:pt x="140" y="17"/>
                    </a:lnTo>
                    <a:lnTo>
                      <a:pt x="134" y="14"/>
                    </a:lnTo>
                    <a:lnTo>
                      <a:pt x="134" y="9"/>
                    </a:lnTo>
                    <a:lnTo>
                      <a:pt x="126" y="9"/>
                    </a:lnTo>
                    <a:lnTo>
                      <a:pt x="126" y="4"/>
                    </a:lnTo>
                    <a:lnTo>
                      <a:pt x="120" y="0"/>
                    </a:lnTo>
                    <a:lnTo>
                      <a:pt x="111" y="4"/>
                    </a:lnTo>
                    <a:lnTo>
                      <a:pt x="105" y="3"/>
                    </a:lnTo>
                    <a:lnTo>
                      <a:pt x="105" y="9"/>
                    </a:lnTo>
                    <a:lnTo>
                      <a:pt x="96" y="6"/>
                    </a:lnTo>
                    <a:lnTo>
                      <a:pt x="94" y="1"/>
                    </a:lnTo>
                    <a:lnTo>
                      <a:pt x="84" y="6"/>
                    </a:lnTo>
                    <a:lnTo>
                      <a:pt x="82" y="9"/>
                    </a:lnTo>
                    <a:lnTo>
                      <a:pt x="99" y="30"/>
                    </a:lnTo>
                    <a:lnTo>
                      <a:pt x="94" y="33"/>
                    </a:lnTo>
                    <a:lnTo>
                      <a:pt x="91" y="39"/>
                    </a:lnTo>
                    <a:lnTo>
                      <a:pt x="85" y="36"/>
                    </a:lnTo>
                    <a:lnTo>
                      <a:pt x="81" y="30"/>
                    </a:lnTo>
                    <a:lnTo>
                      <a:pt x="78" y="29"/>
                    </a:lnTo>
                    <a:lnTo>
                      <a:pt x="78" y="36"/>
                    </a:lnTo>
                    <a:lnTo>
                      <a:pt x="75" y="41"/>
                    </a:lnTo>
                    <a:lnTo>
                      <a:pt x="70" y="42"/>
                    </a:lnTo>
                    <a:lnTo>
                      <a:pt x="64" y="55"/>
                    </a:lnTo>
                    <a:lnTo>
                      <a:pt x="67" y="64"/>
                    </a:lnTo>
                    <a:lnTo>
                      <a:pt x="62" y="74"/>
                    </a:lnTo>
                    <a:lnTo>
                      <a:pt x="58" y="76"/>
                    </a:lnTo>
                    <a:lnTo>
                      <a:pt x="53" y="80"/>
                    </a:lnTo>
                    <a:lnTo>
                      <a:pt x="47" y="76"/>
                    </a:lnTo>
                    <a:lnTo>
                      <a:pt x="38" y="7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8" name="Freeform 1461">
                <a:extLst>
                  <a:ext uri="{FF2B5EF4-FFF2-40B4-BE49-F238E27FC236}">
                    <a16:creationId xmlns:a16="http://schemas.microsoft.com/office/drawing/2014/main" id="{6B70E368-79A5-B103-3E28-9962E6744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415"/>
                <a:ext cx="88" cy="115"/>
              </a:xfrm>
              <a:custGeom>
                <a:avLst/>
                <a:gdLst>
                  <a:gd name="T0" fmla="*/ 47 w 176"/>
                  <a:gd name="T1" fmla="*/ 76 h 231"/>
                  <a:gd name="T2" fmla="*/ 58 w 176"/>
                  <a:gd name="T3" fmla="*/ 76 h 231"/>
                  <a:gd name="T4" fmla="*/ 67 w 176"/>
                  <a:gd name="T5" fmla="*/ 64 h 231"/>
                  <a:gd name="T6" fmla="*/ 70 w 176"/>
                  <a:gd name="T7" fmla="*/ 42 h 231"/>
                  <a:gd name="T8" fmla="*/ 78 w 176"/>
                  <a:gd name="T9" fmla="*/ 36 h 231"/>
                  <a:gd name="T10" fmla="*/ 81 w 176"/>
                  <a:gd name="T11" fmla="*/ 30 h 231"/>
                  <a:gd name="T12" fmla="*/ 91 w 176"/>
                  <a:gd name="T13" fmla="*/ 39 h 231"/>
                  <a:gd name="T14" fmla="*/ 99 w 176"/>
                  <a:gd name="T15" fmla="*/ 30 h 231"/>
                  <a:gd name="T16" fmla="*/ 84 w 176"/>
                  <a:gd name="T17" fmla="*/ 6 h 231"/>
                  <a:gd name="T18" fmla="*/ 96 w 176"/>
                  <a:gd name="T19" fmla="*/ 6 h 231"/>
                  <a:gd name="T20" fmla="*/ 105 w 176"/>
                  <a:gd name="T21" fmla="*/ 3 h 231"/>
                  <a:gd name="T22" fmla="*/ 120 w 176"/>
                  <a:gd name="T23" fmla="*/ 0 h 231"/>
                  <a:gd name="T24" fmla="*/ 126 w 176"/>
                  <a:gd name="T25" fmla="*/ 9 h 231"/>
                  <a:gd name="T26" fmla="*/ 134 w 176"/>
                  <a:gd name="T27" fmla="*/ 14 h 231"/>
                  <a:gd name="T28" fmla="*/ 138 w 176"/>
                  <a:gd name="T29" fmla="*/ 26 h 231"/>
                  <a:gd name="T30" fmla="*/ 155 w 176"/>
                  <a:gd name="T31" fmla="*/ 27 h 231"/>
                  <a:gd name="T32" fmla="*/ 172 w 176"/>
                  <a:gd name="T33" fmla="*/ 32 h 231"/>
                  <a:gd name="T34" fmla="*/ 173 w 176"/>
                  <a:gd name="T35" fmla="*/ 47 h 231"/>
                  <a:gd name="T36" fmla="*/ 172 w 176"/>
                  <a:gd name="T37" fmla="*/ 58 h 231"/>
                  <a:gd name="T38" fmla="*/ 164 w 176"/>
                  <a:gd name="T39" fmla="*/ 76 h 231"/>
                  <a:gd name="T40" fmla="*/ 157 w 176"/>
                  <a:gd name="T41" fmla="*/ 85 h 231"/>
                  <a:gd name="T42" fmla="*/ 153 w 176"/>
                  <a:gd name="T43" fmla="*/ 91 h 231"/>
                  <a:gd name="T44" fmla="*/ 147 w 176"/>
                  <a:gd name="T45" fmla="*/ 100 h 231"/>
                  <a:gd name="T46" fmla="*/ 153 w 176"/>
                  <a:gd name="T47" fmla="*/ 106 h 231"/>
                  <a:gd name="T48" fmla="*/ 152 w 176"/>
                  <a:gd name="T49" fmla="*/ 125 h 231"/>
                  <a:gd name="T50" fmla="*/ 141 w 176"/>
                  <a:gd name="T51" fmla="*/ 132 h 231"/>
                  <a:gd name="T52" fmla="*/ 140 w 176"/>
                  <a:gd name="T53" fmla="*/ 143 h 231"/>
                  <a:gd name="T54" fmla="*/ 134 w 176"/>
                  <a:gd name="T55" fmla="*/ 159 h 231"/>
                  <a:gd name="T56" fmla="*/ 123 w 176"/>
                  <a:gd name="T57" fmla="*/ 166 h 231"/>
                  <a:gd name="T58" fmla="*/ 128 w 176"/>
                  <a:gd name="T59" fmla="*/ 179 h 231"/>
                  <a:gd name="T60" fmla="*/ 113 w 176"/>
                  <a:gd name="T61" fmla="*/ 193 h 231"/>
                  <a:gd name="T62" fmla="*/ 97 w 176"/>
                  <a:gd name="T63" fmla="*/ 194 h 231"/>
                  <a:gd name="T64" fmla="*/ 78 w 176"/>
                  <a:gd name="T65" fmla="*/ 196 h 231"/>
                  <a:gd name="T66" fmla="*/ 67 w 176"/>
                  <a:gd name="T67" fmla="*/ 202 h 231"/>
                  <a:gd name="T68" fmla="*/ 47 w 176"/>
                  <a:gd name="T69" fmla="*/ 204 h 231"/>
                  <a:gd name="T70" fmla="*/ 44 w 176"/>
                  <a:gd name="T71" fmla="*/ 219 h 231"/>
                  <a:gd name="T72" fmla="*/ 43 w 176"/>
                  <a:gd name="T73" fmla="*/ 231 h 231"/>
                  <a:gd name="T74" fmla="*/ 31 w 176"/>
                  <a:gd name="T75" fmla="*/ 220 h 231"/>
                  <a:gd name="T76" fmla="*/ 21 w 176"/>
                  <a:gd name="T77" fmla="*/ 213 h 231"/>
                  <a:gd name="T78" fmla="*/ 24 w 176"/>
                  <a:gd name="T79" fmla="*/ 202 h 231"/>
                  <a:gd name="T80" fmla="*/ 28 w 176"/>
                  <a:gd name="T81" fmla="*/ 184 h 231"/>
                  <a:gd name="T82" fmla="*/ 18 w 176"/>
                  <a:gd name="T83" fmla="*/ 172 h 231"/>
                  <a:gd name="T84" fmla="*/ 14 w 176"/>
                  <a:gd name="T85" fmla="*/ 164 h 231"/>
                  <a:gd name="T86" fmla="*/ 5 w 176"/>
                  <a:gd name="T87" fmla="*/ 170 h 231"/>
                  <a:gd name="T88" fmla="*/ 2 w 176"/>
                  <a:gd name="T89" fmla="*/ 158 h 231"/>
                  <a:gd name="T90" fmla="*/ 11 w 176"/>
                  <a:gd name="T91" fmla="*/ 147 h 231"/>
                  <a:gd name="T92" fmla="*/ 14 w 176"/>
                  <a:gd name="T93" fmla="*/ 137 h 231"/>
                  <a:gd name="T94" fmla="*/ 14 w 176"/>
                  <a:gd name="T95" fmla="*/ 123 h 231"/>
                  <a:gd name="T96" fmla="*/ 11 w 176"/>
                  <a:gd name="T97" fmla="*/ 109 h 231"/>
                  <a:gd name="T98" fmla="*/ 20 w 176"/>
                  <a:gd name="T99" fmla="*/ 109 h 231"/>
                  <a:gd name="T100" fmla="*/ 23 w 176"/>
                  <a:gd name="T101" fmla="*/ 100 h 231"/>
                  <a:gd name="T102" fmla="*/ 29 w 176"/>
                  <a:gd name="T103" fmla="*/ 88 h 231"/>
                  <a:gd name="T104" fmla="*/ 34 w 176"/>
                  <a:gd name="T105" fmla="*/ 79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6" h="231">
                    <a:moveTo>
                      <a:pt x="38" y="77"/>
                    </a:moveTo>
                    <a:lnTo>
                      <a:pt x="47" y="76"/>
                    </a:lnTo>
                    <a:lnTo>
                      <a:pt x="53" y="80"/>
                    </a:lnTo>
                    <a:lnTo>
                      <a:pt x="58" y="76"/>
                    </a:lnTo>
                    <a:lnTo>
                      <a:pt x="62" y="74"/>
                    </a:lnTo>
                    <a:lnTo>
                      <a:pt x="67" y="64"/>
                    </a:lnTo>
                    <a:lnTo>
                      <a:pt x="64" y="55"/>
                    </a:lnTo>
                    <a:lnTo>
                      <a:pt x="70" y="42"/>
                    </a:lnTo>
                    <a:lnTo>
                      <a:pt x="75" y="41"/>
                    </a:lnTo>
                    <a:lnTo>
                      <a:pt x="78" y="36"/>
                    </a:lnTo>
                    <a:lnTo>
                      <a:pt x="78" y="29"/>
                    </a:lnTo>
                    <a:lnTo>
                      <a:pt x="81" y="30"/>
                    </a:lnTo>
                    <a:lnTo>
                      <a:pt x="85" y="36"/>
                    </a:lnTo>
                    <a:lnTo>
                      <a:pt x="91" y="39"/>
                    </a:lnTo>
                    <a:lnTo>
                      <a:pt x="94" y="33"/>
                    </a:lnTo>
                    <a:lnTo>
                      <a:pt x="99" y="30"/>
                    </a:lnTo>
                    <a:lnTo>
                      <a:pt x="82" y="9"/>
                    </a:lnTo>
                    <a:lnTo>
                      <a:pt x="84" y="6"/>
                    </a:lnTo>
                    <a:lnTo>
                      <a:pt x="94" y="1"/>
                    </a:lnTo>
                    <a:lnTo>
                      <a:pt x="96" y="6"/>
                    </a:lnTo>
                    <a:lnTo>
                      <a:pt x="105" y="9"/>
                    </a:lnTo>
                    <a:lnTo>
                      <a:pt x="105" y="3"/>
                    </a:lnTo>
                    <a:lnTo>
                      <a:pt x="111" y="4"/>
                    </a:lnTo>
                    <a:lnTo>
                      <a:pt x="120" y="0"/>
                    </a:lnTo>
                    <a:lnTo>
                      <a:pt x="126" y="4"/>
                    </a:lnTo>
                    <a:lnTo>
                      <a:pt x="126" y="9"/>
                    </a:lnTo>
                    <a:lnTo>
                      <a:pt x="134" y="9"/>
                    </a:lnTo>
                    <a:lnTo>
                      <a:pt x="134" y="14"/>
                    </a:lnTo>
                    <a:lnTo>
                      <a:pt x="140" y="17"/>
                    </a:lnTo>
                    <a:lnTo>
                      <a:pt x="138" y="26"/>
                    </a:lnTo>
                    <a:lnTo>
                      <a:pt x="147" y="30"/>
                    </a:lnTo>
                    <a:lnTo>
                      <a:pt x="155" y="27"/>
                    </a:lnTo>
                    <a:lnTo>
                      <a:pt x="163" y="33"/>
                    </a:lnTo>
                    <a:lnTo>
                      <a:pt x="172" y="32"/>
                    </a:lnTo>
                    <a:lnTo>
                      <a:pt x="176" y="39"/>
                    </a:lnTo>
                    <a:lnTo>
                      <a:pt x="173" y="47"/>
                    </a:lnTo>
                    <a:lnTo>
                      <a:pt x="164" y="53"/>
                    </a:lnTo>
                    <a:lnTo>
                      <a:pt x="172" y="58"/>
                    </a:lnTo>
                    <a:lnTo>
                      <a:pt x="169" y="64"/>
                    </a:lnTo>
                    <a:lnTo>
                      <a:pt x="164" y="76"/>
                    </a:lnTo>
                    <a:lnTo>
                      <a:pt x="158" y="85"/>
                    </a:lnTo>
                    <a:lnTo>
                      <a:pt x="157" y="85"/>
                    </a:lnTo>
                    <a:lnTo>
                      <a:pt x="157" y="88"/>
                    </a:lnTo>
                    <a:lnTo>
                      <a:pt x="153" y="91"/>
                    </a:lnTo>
                    <a:lnTo>
                      <a:pt x="146" y="96"/>
                    </a:lnTo>
                    <a:lnTo>
                      <a:pt x="147" y="100"/>
                    </a:lnTo>
                    <a:lnTo>
                      <a:pt x="146" y="105"/>
                    </a:lnTo>
                    <a:lnTo>
                      <a:pt x="153" y="106"/>
                    </a:lnTo>
                    <a:lnTo>
                      <a:pt x="153" y="112"/>
                    </a:lnTo>
                    <a:lnTo>
                      <a:pt x="152" y="125"/>
                    </a:lnTo>
                    <a:lnTo>
                      <a:pt x="144" y="128"/>
                    </a:lnTo>
                    <a:lnTo>
                      <a:pt x="141" y="132"/>
                    </a:lnTo>
                    <a:lnTo>
                      <a:pt x="143" y="138"/>
                    </a:lnTo>
                    <a:lnTo>
                      <a:pt x="140" y="143"/>
                    </a:lnTo>
                    <a:lnTo>
                      <a:pt x="141" y="156"/>
                    </a:lnTo>
                    <a:lnTo>
                      <a:pt x="134" y="159"/>
                    </a:lnTo>
                    <a:lnTo>
                      <a:pt x="129" y="169"/>
                    </a:lnTo>
                    <a:lnTo>
                      <a:pt x="123" y="166"/>
                    </a:lnTo>
                    <a:lnTo>
                      <a:pt x="123" y="175"/>
                    </a:lnTo>
                    <a:lnTo>
                      <a:pt x="128" y="179"/>
                    </a:lnTo>
                    <a:lnTo>
                      <a:pt x="120" y="191"/>
                    </a:lnTo>
                    <a:lnTo>
                      <a:pt x="113" y="193"/>
                    </a:lnTo>
                    <a:lnTo>
                      <a:pt x="108" y="188"/>
                    </a:lnTo>
                    <a:lnTo>
                      <a:pt x="97" y="194"/>
                    </a:lnTo>
                    <a:lnTo>
                      <a:pt x="91" y="191"/>
                    </a:lnTo>
                    <a:lnTo>
                      <a:pt x="78" y="196"/>
                    </a:lnTo>
                    <a:lnTo>
                      <a:pt x="75" y="196"/>
                    </a:lnTo>
                    <a:lnTo>
                      <a:pt x="67" y="202"/>
                    </a:lnTo>
                    <a:lnTo>
                      <a:pt x="58" y="201"/>
                    </a:lnTo>
                    <a:lnTo>
                      <a:pt x="47" y="204"/>
                    </a:lnTo>
                    <a:lnTo>
                      <a:pt x="44" y="208"/>
                    </a:lnTo>
                    <a:lnTo>
                      <a:pt x="44" y="219"/>
                    </a:lnTo>
                    <a:lnTo>
                      <a:pt x="50" y="225"/>
                    </a:lnTo>
                    <a:lnTo>
                      <a:pt x="43" y="231"/>
                    </a:lnTo>
                    <a:lnTo>
                      <a:pt x="34" y="220"/>
                    </a:lnTo>
                    <a:lnTo>
                      <a:pt x="31" y="220"/>
                    </a:lnTo>
                    <a:lnTo>
                      <a:pt x="26" y="214"/>
                    </a:lnTo>
                    <a:lnTo>
                      <a:pt x="21" y="213"/>
                    </a:lnTo>
                    <a:lnTo>
                      <a:pt x="21" y="205"/>
                    </a:lnTo>
                    <a:lnTo>
                      <a:pt x="24" y="202"/>
                    </a:lnTo>
                    <a:lnTo>
                      <a:pt x="20" y="194"/>
                    </a:lnTo>
                    <a:lnTo>
                      <a:pt x="28" y="184"/>
                    </a:lnTo>
                    <a:lnTo>
                      <a:pt x="24" y="182"/>
                    </a:lnTo>
                    <a:lnTo>
                      <a:pt x="18" y="172"/>
                    </a:lnTo>
                    <a:lnTo>
                      <a:pt x="17" y="166"/>
                    </a:lnTo>
                    <a:lnTo>
                      <a:pt x="14" y="164"/>
                    </a:lnTo>
                    <a:lnTo>
                      <a:pt x="11" y="169"/>
                    </a:lnTo>
                    <a:lnTo>
                      <a:pt x="5" y="170"/>
                    </a:lnTo>
                    <a:lnTo>
                      <a:pt x="0" y="164"/>
                    </a:lnTo>
                    <a:lnTo>
                      <a:pt x="2" y="158"/>
                    </a:lnTo>
                    <a:lnTo>
                      <a:pt x="5" y="155"/>
                    </a:lnTo>
                    <a:lnTo>
                      <a:pt x="11" y="147"/>
                    </a:lnTo>
                    <a:lnTo>
                      <a:pt x="11" y="144"/>
                    </a:lnTo>
                    <a:lnTo>
                      <a:pt x="14" y="137"/>
                    </a:lnTo>
                    <a:lnTo>
                      <a:pt x="12" y="132"/>
                    </a:lnTo>
                    <a:lnTo>
                      <a:pt x="14" y="123"/>
                    </a:lnTo>
                    <a:lnTo>
                      <a:pt x="11" y="115"/>
                    </a:lnTo>
                    <a:lnTo>
                      <a:pt x="11" y="109"/>
                    </a:lnTo>
                    <a:lnTo>
                      <a:pt x="12" y="109"/>
                    </a:lnTo>
                    <a:lnTo>
                      <a:pt x="20" y="109"/>
                    </a:lnTo>
                    <a:lnTo>
                      <a:pt x="23" y="103"/>
                    </a:lnTo>
                    <a:lnTo>
                      <a:pt x="23" y="100"/>
                    </a:lnTo>
                    <a:lnTo>
                      <a:pt x="24" y="94"/>
                    </a:lnTo>
                    <a:lnTo>
                      <a:pt x="29" y="88"/>
                    </a:lnTo>
                    <a:lnTo>
                      <a:pt x="28" y="85"/>
                    </a:lnTo>
                    <a:lnTo>
                      <a:pt x="34" y="79"/>
                    </a:lnTo>
                    <a:lnTo>
                      <a:pt x="38" y="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9" name="Freeform 1462">
                <a:extLst>
                  <a:ext uri="{FF2B5EF4-FFF2-40B4-BE49-F238E27FC236}">
                    <a16:creationId xmlns:a16="http://schemas.microsoft.com/office/drawing/2014/main" id="{89DDBD0E-3764-AA42-8A60-87E7D5BC5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415"/>
                <a:ext cx="88" cy="115"/>
              </a:xfrm>
              <a:custGeom>
                <a:avLst/>
                <a:gdLst>
                  <a:gd name="T0" fmla="*/ 47 w 176"/>
                  <a:gd name="T1" fmla="*/ 76 h 231"/>
                  <a:gd name="T2" fmla="*/ 58 w 176"/>
                  <a:gd name="T3" fmla="*/ 76 h 231"/>
                  <a:gd name="T4" fmla="*/ 67 w 176"/>
                  <a:gd name="T5" fmla="*/ 64 h 231"/>
                  <a:gd name="T6" fmla="*/ 70 w 176"/>
                  <a:gd name="T7" fmla="*/ 42 h 231"/>
                  <a:gd name="T8" fmla="*/ 78 w 176"/>
                  <a:gd name="T9" fmla="*/ 36 h 231"/>
                  <a:gd name="T10" fmla="*/ 81 w 176"/>
                  <a:gd name="T11" fmla="*/ 30 h 231"/>
                  <a:gd name="T12" fmla="*/ 91 w 176"/>
                  <a:gd name="T13" fmla="*/ 39 h 231"/>
                  <a:gd name="T14" fmla="*/ 99 w 176"/>
                  <a:gd name="T15" fmla="*/ 30 h 231"/>
                  <a:gd name="T16" fmla="*/ 84 w 176"/>
                  <a:gd name="T17" fmla="*/ 6 h 231"/>
                  <a:gd name="T18" fmla="*/ 96 w 176"/>
                  <a:gd name="T19" fmla="*/ 6 h 231"/>
                  <a:gd name="T20" fmla="*/ 105 w 176"/>
                  <a:gd name="T21" fmla="*/ 3 h 231"/>
                  <a:gd name="T22" fmla="*/ 120 w 176"/>
                  <a:gd name="T23" fmla="*/ 0 h 231"/>
                  <a:gd name="T24" fmla="*/ 126 w 176"/>
                  <a:gd name="T25" fmla="*/ 9 h 231"/>
                  <a:gd name="T26" fmla="*/ 134 w 176"/>
                  <a:gd name="T27" fmla="*/ 14 h 231"/>
                  <a:gd name="T28" fmla="*/ 138 w 176"/>
                  <a:gd name="T29" fmla="*/ 26 h 231"/>
                  <a:gd name="T30" fmla="*/ 155 w 176"/>
                  <a:gd name="T31" fmla="*/ 27 h 231"/>
                  <a:gd name="T32" fmla="*/ 172 w 176"/>
                  <a:gd name="T33" fmla="*/ 32 h 231"/>
                  <a:gd name="T34" fmla="*/ 173 w 176"/>
                  <a:gd name="T35" fmla="*/ 47 h 231"/>
                  <a:gd name="T36" fmla="*/ 172 w 176"/>
                  <a:gd name="T37" fmla="*/ 58 h 231"/>
                  <a:gd name="T38" fmla="*/ 164 w 176"/>
                  <a:gd name="T39" fmla="*/ 76 h 231"/>
                  <a:gd name="T40" fmla="*/ 157 w 176"/>
                  <a:gd name="T41" fmla="*/ 85 h 231"/>
                  <a:gd name="T42" fmla="*/ 153 w 176"/>
                  <a:gd name="T43" fmla="*/ 91 h 231"/>
                  <a:gd name="T44" fmla="*/ 147 w 176"/>
                  <a:gd name="T45" fmla="*/ 100 h 231"/>
                  <a:gd name="T46" fmla="*/ 153 w 176"/>
                  <a:gd name="T47" fmla="*/ 106 h 231"/>
                  <a:gd name="T48" fmla="*/ 152 w 176"/>
                  <a:gd name="T49" fmla="*/ 125 h 231"/>
                  <a:gd name="T50" fmla="*/ 141 w 176"/>
                  <a:gd name="T51" fmla="*/ 132 h 231"/>
                  <a:gd name="T52" fmla="*/ 140 w 176"/>
                  <a:gd name="T53" fmla="*/ 143 h 231"/>
                  <a:gd name="T54" fmla="*/ 134 w 176"/>
                  <a:gd name="T55" fmla="*/ 159 h 231"/>
                  <a:gd name="T56" fmla="*/ 123 w 176"/>
                  <a:gd name="T57" fmla="*/ 166 h 231"/>
                  <a:gd name="T58" fmla="*/ 128 w 176"/>
                  <a:gd name="T59" fmla="*/ 179 h 231"/>
                  <a:gd name="T60" fmla="*/ 113 w 176"/>
                  <a:gd name="T61" fmla="*/ 193 h 231"/>
                  <a:gd name="T62" fmla="*/ 97 w 176"/>
                  <a:gd name="T63" fmla="*/ 194 h 231"/>
                  <a:gd name="T64" fmla="*/ 78 w 176"/>
                  <a:gd name="T65" fmla="*/ 196 h 231"/>
                  <a:gd name="T66" fmla="*/ 67 w 176"/>
                  <a:gd name="T67" fmla="*/ 202 h 231"/>
                  <a:gd name="T68" fmla="*/ 47 w 176"/>
                  <a:gd name="T69" fmla="*/ 204 h 231"/>
                  <a:gd name="T70" fmla="*/ 44 w 176"/>
                  <a:gd name="T71" fmla="*/ 219 h 231"/>
                  <a:gd name="T72" fmla="*/ 43 w 176"/>
                  <a:gd name="T73" fmla="*/ 231 h 231"/>
                  <a:gd name="T74" fmla="*/ 31 w 176"/>
                  <a:gd name="T75" fmla="*/ 220 h 231"/>
                  <a:gd name="T76" fmla="*/ 21 w 176"/>
                  <a:gd name="T77" fmla="*/ 213 h 231"/>
                  <a:gd name="T78" fmla="*/ 24 w 176"/>
                  <a:gd name="T79" fmla="*/ 202 h 231"/>
                  <a:gd name="T80" fmla="*/ 28 w 176"/>
                  <a:gd name="T81" fmla="*/ 184 h 231"/>
                  <a:gd name="T82" fmla="*/ 18 w 176"/>
                  <a:gd name="T83" fmla="*/ 172 h 231"/>
                  <a:gd name="T84" fmla="*/ 14 w 176"/>
                  <a:gd name="T85" fmla="*/ 164 h 231"/>
                  <a:gd name="T86" fmla="*/ 5 w 176"/>
                  <a:gd name="T87" fmla="*/ 170 h 231"/>
                  <a:gd name="T88" fmla="*/ 2 w 176"/>
                  <a:gd name="T89" fmla="*/ 158 h 231"/>
                  <a:gd name="T90" fmla="*/ 11 w 176"/>
                  <a:gd name="T91" fmla="*/ 147 h 231"/>
                  <a:gd name="T92" fmla="*/ 14 w 176"/>
                  <a:gd name="T93" fmla="*/ 137 h 231"/>
                  <a:gd name="T94" fmla="*/ 14 w 176"/>
                  <a:gd name="T95" fmla="*/ 123 h 231"/>
                  <a:gd name="T96" fmla="*/ 11 w 176"/>
                  <a:gd name="T97" fmla="*/ 109 h 231"/>
                  <a:gd name="T98" fmla="*/ 20 w 176"/>
                  <a:gd name="T99" fmla="*/ 109 h 231"/>
                  <a:gd name="T100" fmla="*/ 23 w 176"/>
                  <a:gd name="T101" fmla="*/ 100 h 231"/>
                  <a:gd name="T102" fmla="*/ 29 w 176"/>
                  <a:gd name="T103" fmla="*/ 88 h 231"/>
                  <a:gd name="T104" fmla="*/ 34 w 176"/>
                  <a:gd name="T105" fmla="*/ 79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6" h="231">
                    <a:moveTo>
                      <a:pt x="38" y="77"/>
                    </a:moveTo>
                    <a:lnTo>
                      <a:pt x="47" y="76"/>
                    </a:lnTo>
                    <a:lnTo>
                      <a:pt x="53" y="80"/>
                    </a:lnTo>
                    <a:lnTo>
                      <a:pt x="58" y="76"/>
                    </a:lnTo>
                    <a:lnTo>
                      <a:pt x="62" y="74"/>
                    </a:lnTo>
                    <a:lnTo>
                      <a:pt x="67" y="64"/>
                    </a:lnTo>
                    <a:lnTo>
                      <a:pt x="64" y="55"/>
                    </a:lnTo>
                    <a:lnTo>
                      <a:pt x="70" y="42"/>
                    </a:lnTo>
                    <a:lnTo>
                      <a:pt x="75" y="41"/>
                    </a:lnTo>
                    <a:lnTo>
                      <a:pt x="78" y="36"/>
                    </a:lnTo>
                    <a:lnTo>
                      <a:pt x="78" y="29"/>
                    </a:lnTo>
                    <a:lnTo>
                      <a:pt x="81" y="30"/>
                    </a:lnTo>
                    <a:lnTo>
                      <a:pt x="85" y="36"/>
                    </a:lnTo>
                    <a:lnTo>
                      <a:pt x="91" y="39"/>
                    </a:lnTo>
                    <a:lnTo>
                      <a:pt x="94" y="33"/>
                    </a:lnTo>
                    <a:lnTo>
                      <a:pt x="99" y="30"/>
                    </a:lnTo>
                    <a:lnTo>
                      <a:pt x="82" y="9"/>
                    </a:lnTo>
                    <a:lnTo>
                      <a:pt x="84" y="6"/>
                    </a:lnTo>
                    <a:lnTo>
                      <a:pt x="94" y="1"/>
                    </a:lnTo>
                    <a:lnTo>
                      <a:pt x="96" y="6"/>
                    </a:lnTo>
                    <a:lnTo>
                      <a:pt x="105" y="9"/>
                    </a:lnTo>
                    <a:lnTo>
                      <a:pt x="105" y="3"/>
                    </a:lnTo>
                    <a:lnTo>
                      <a:pt x="111" y="4"/>
                    </a:lnTo>
                    <a:lnTo>
                      <a:pt x="120" y="0"/>
                    </a:lnTo>
                    <a:lnTo>
                      <a:pt x="126" y="4"/>
                    </a:lnTo>
                    <a:lnTo>
                      <a:pt x="126" y="9"/>
                    </a:lnTo>
                    <a:lnTo>
                      <a:pt x="134" y="9"/>
                    </a:lnTo>
                    <a:lnTo>
                      <a:pt x="134" y="14"/>
                    </a:lnTo>
                    <a:lnTo>
                      <a:pt x="140" y="17"/>
                    </a:lnTo>
                    <a:lnTo>
                      <a:pt x="138" y="26"/>
                    </a:lnTo>
                    <a:lnTo>
                      <a:pt x="147" y="30"/>
                    </a:lnTo>
                    <a:lnTo>
                      <a:pt x="155" y="27"/>
                    </a:lnTo>
                    <a:lnTo>
                      <a:pt x="163" y="33"/>
                    </a:lnTo>
                    <a:lnTo>
                      <a:pt x="172" y="32"/>
                    </a:lnTo>
                    <a:lnTo>
                      <a:pt x="176" y="39"/>
                    </a:lnTo>
                    <a:lnTo>
                      <a:pt x="173" y="47"/>
                    </a:lnTo>
                    <a:lnTo>
                      <a:pt x="164" y="53"/>
                    </a:lnTo>
                    <a:lnTo>
                      <a:pt x="172" y="58"/>
                    </a:lnTo>
                    <a:lnTo>
                      <a:pt x="169" y="64"/>
                    </a:lnTo>
                    <a:lnTo>
                      <a:pt x="164" y="76"/>
                    </a:lnTo>
                    <a:lnTo>
                      <a:pt x="158" y="85"/>
                    </a:lnTo>
                    <a:lnTo>
                      <a:pt x="157" y="85"/>
                    </a:lnTo>
                    <a:lnTo>
                      <a:pt x="157" y="88"/>
                    </a:lnTo>
                    <a:lnTo>
                      <a:pt x="153" y="91"/>
                    </a:lnTo>
                    <a:lnTo>
                      <a:pt x="146" y="96"/>
                    </a:lnTo>
                    <a:lnTo>
                      <a:pt x="147" y="100"/>
                    </a:lnTo>
                    <a:lnTo>
                      <a:pt x="146" y="105"/>
                    </a:lnTo>
                    <a:lnTo>
                      <a:pt x="153" y="106"/>
                    </a:lnTo>
                    <a:lnTo>
                      <a:pt x="153" y="112"/>
                    </a:lnTo>
                    <a:lnTo>
                      <a:pt x="152" y="125"/>
                    </a:lnTo>
                    <a:lnTo>
                      <a:pt x="144" y="128"/>
                    </a:lnTo>
                    <a:lnTo>
                      <a:pt x="141" y="132"/>
                    </a:lnTo>
                    <a:lnTo>
                      <a:pt x="143" y="138"/>
                    </a:lnTo>
                    <a:lnTo>
                      <a:pt x="140" y="143"/>
                    </a:lnTo>
                    <a:lnTo>
                      <a:pt x="141" y="156"/>
                    </a:lnTo>
                    <a:lnTo>
                      <a:pt x="134" y="159"/>
                    </a:lnTo>
                    <a:lnTo>
                      <a:pt x="129" y="169"/>
                    </a:lnTo>
                    <a:lnTo>
                      <a:pt x="123" y="166"/>
                    </a:lnTo>
                    <a:lnTo>
                      <a:pt x="123" y="175"/>
                    </a:lnTo>
                    <a:lnTo>
                      <a:pt x="128" y="179"/>
                    </a:lnTo>
                    <a:lnTo>
                      <a:pt x="120" y="191"/>
                    </a:lnTo>
                    <a:lnTo>
                      <a:pt x="113" y="193"/>
                    </a:lnTo>
                    <a:lnTo>
                      <a:pt x="108" y="188"/>
                    </a:lnTo>
                    <a:lnTo>
                      <a:pt x="97" y="194"/>
                    </a:lnTo>
                    <a:lnTo>
                      <a:pt x="91" y="191"/>
                    </a:lnTo>
                    <a:lnTo>
                      <a:pt x="78" y="196"/>
                    </a:lnTo>
                    <a:lnTo>
                      <a:pt x="75" y="196"/>
                    </a:lnTo>
                    <a:lnTo>
                      <a:pt x="67" y="202"/>
                    </a:lnTo>
                    <a:lnTo>
                      <a:pt x="58" y="201"/>
                    </a:lnTo>
                    <a:lnTo>
                      <a:pt x="47" y="204"/>
                    </a:lnTo>
                    <a:lnTo>
                      <a:pt x="44" y="208"/>
                    </a:lnTo>
                    <a:lnTo>
                      <a:pt x="44" y="219"/>
                    </a:lnTo>
                    <a:lnTo>
                      <a:pt x="50" y="225"/>
                    </a:lnTo>
                    <a:lnTo>
                      <a:pt x="43" y="231"/>
                    </a:lnTo>
                    <a:lnTo>
                      <a:pt x="34" y="220"/>
                    </a:lnTo>
                    <a:lnTo>
                      <a:pt x="31" y="220"/>
                    </a:lnTo>
                    <a:lnTo>
                      <a:pt x="26" y="214"/>
                    </a:lnTo>
                    <a:lnTo>
                      <a:pt x="21" y="213"/>
                    </a:lnTo>
                    <a:lnTo>
                      <a:pt x="21" y="205"/>
                    </a:lnTo>
                    <a:lnTo>
                      <a:pt x="24" y="202"/>
                    </a:lnTo>
                    <a:lnTo>
                      <a:pt x="20" y="194"/>
                    </a:lnTo>
                    <a:lnTo>
                      <a:pt x="28" y="184"/>
                    </a:lnTo>
                    <a:lnTo>
                      <a:pt x="24" y="182"/>
                    </a:lnTo>
                    <a:lnTo>
                      <a:pt x="18" y="172"/>
                    </a:lnTo>
                    <a:lnTo>
                      <a:pt x="17" y="166"/>
                    </a:lnTo>
                    <a:lnTo>
                      <a:pt x="14" y="164"/>
                    </a:lnTo>
                    <a:lnTo>
                      <a:pt x="11" y="169"/>
                    </a:lnTo>
                    <a:lnTo>
                      <a:pt x="5" y="170"/>
                    </a:lnTo>
                    <a:lnTo>
                      <a:pt x="0" y="164"/>
                    </a:lnTo>
                    <a:lnTo>
                      <a:pt x="2" y="158"/>
                    </a:lnTo>
                    <a:lnTo>
                      <a:pt x="5" y="155"/>
                    </a:lnTo>
                    <a:lnTo>
                      <a:pt x="11" y="147"/>
                    </a:lnTo>
                    <a:lnTo>
                      <a:pt x="11" y="144"/>
                    </a:lnTo>
                    <a:lnTo>
                      <a:pt x="14" y="137"/>
                    </a:lnTo>
                    <a:lnTo>
                      <a:pt x="12" y="132"/>
                    </a:lnTo>
                    <a:lnTo>
                      <a:pt x="14" y="123"/>
                    </a:lnTo>
                    <a:lnTo>
                      <a:pt x="11" y="115"/>
                    </a:lnTo>
                    <a:lnTo>
                      <a:pt x="11" y="109"/>
                    </a:lnTo>
                    <a:lnTo>
                      <a:pt x="12" y="109"/>
                    </a:lnTo>
                    <a:lnTo>
                      <a:pt x="20" y="109"/>
                    </a:lnTo>
                    <a:lnTo>
                      <a:pt x="23" y="103"/>
                    </a:lnTo>
                    <a:lnTo>
                      <a:pt x="23" y="100"/>
                    </a:lnTo>
                    <a:lnTo>
                      <a:pt x="24" y="94"/>
                    </a:lnTo>
                    <a:lnTo>
                      <a:pt x="29" y="88"/>
                    </a:lnTo>
                    <a:lnTo>
                      <a:pt x="28" y="85"/>
                    </a:lnTo>
                    <a:lnTo>
                      <a:pt x="34" y="79"/>
                    </a:lnTo>
                    <a:lnTo>
                      <a:pt x="38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0" name="Freeform 1463">
                <a:extLst>
                  <a:ext uri="{FF2B5EF4-FFF2-40B4-BE49-F238E27FC236}">
                    <a16:creationId xmlns:a16="http://schemas.microsoft.com/office/drawing/2014/main" id="{9D4DA309-58DB-F9F0-026A-2614F4BEB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351"/>
                <a:ext cx="104" cy="85"/>
              </a:xfrm>
              <a:custGeom>
                <a:avLst/>
                <a:gdLst>
                  <a:gd name="T0" fmla="*/ 112 w 208"/>
                  <a:gd name="T1" fmla="*/ 2 h 170"/>
                  <a:gd name="T2" fmla="*/ 103 w 208"/>
                  <a:gd name="T3" fmla="*/ 5 h 170"/>
                  <a:gd name="T4" fmla="*/ 90 w 208"/>
                  <a:gd name="T5" fmla="*/ 0 h 170"/>
                  <a:gd name="T6" fmla="*/ 68 w 208"/>
                  <a:gd name="T7" fmla="*/ 17 h 170"/>
                  <a:gd name="T8" fmla="*/ 53 w 208"/>
                  <a:gd name="T9" fmla="*/ 22 h 170"/>
                  <a:gd name="T10" fmla="*/ 44 w 208"/>
                  <a:gd name="T11" fmla="*/ 22 h 170"/>
                  <a:gd name="T12" fmla="*/ 33 w 208"/>
                  <a:gd name="T13" fmla="*/ 18 h 170"/>
                  <a:gd name="T14" fmla="*/ 24 w 208"/>
                  <a:gd name="T15" fmla="*/ 18 h 170"/>
                  <a:gd name="T16" fmla="*/ 15 w 208"/>
                  <a:gd name="T17" fmla="*/ 34 h 170"/>
                  <a:gd name="T18" fmla="*/ 14 w 208"/>
                  <a:gd name="T19" fmla="*/ 43 h 170"/>
                  <a:gd name="T20" fmla="*/ 3 w 208"/>
                  <a:gd name="T21" fmla="*/ 64 h 170"/>
                  <a:gd name="T22" fmla="*/ 8 w 208"/>
                  <a:gd name="T23" fmla="*/ 76 h 170"/>
                  <a:gd name="T24" fmla="*/ 1 w 208"/>
                  <a:gd name="T25" fmla="*/ 88 h 170"/>
                  <a:gd name="T26" fmla="*/ 3 w 208"/>
                  <a:gd name="T27" fmla="*/ 116 h 170"/>
                  <a:gd name="T28" fmla="*/ 14 w 208"/>
                  <a:gd name="T29" fmla="*/ 107 h 170"/>
                  <a:gd name="T30" fmla="*/ 17 w 208"/>
                  <a:gd name="T31" fmla="*/ 116 h 170"/>
                  <a:gd name="T32" fmla="*/ 26 w 208"/>
                  <a:gd name="T33" fmla="*/ 114 h 170"/>
                  <a:gd name="T34" fmla="*/ 33 w 208"/>
                  <a:gd name="T35" fmla="*/ 125 h 170"/>
                  <a:gd name="T36" fmla="*/ 33 w 208"/>
                  <a:gd name="T37" fmla="*/ 137 h 170"/>
                  <a:gd name="T38" fmla="*/ 32 w 208"/>
                  <a:gd name="T39" fmla="*/ 157 h 170"/>
                  <a:gd name="T40" fmla="*/ 35 w 208"/>
                  <a:gd name="T41" fmla="*/ 170 h 170"/>
                  <a:gd name="T42" fmla="*/ 44 w 208"/>
                  <a:gd name="T43" fmla="*/ 164 h 170"/>
                  <a:gd name="T44" fmla="*/ 53 w 208"/>
                  <a:gd name="T45" fmla="*/ 158 h 170"/>
                  <a:gd name="T46" fmla="*/ 65 w 208"/>
                  <a:gd name="T47" fmla="*/ 160 h 170"/>
                  <a:gd name="T48" fmla="*/ 77 w 208"/>
                  <a:gd name="T49" fmla="*/ 158 h 170"/>
                  <a:gd name="T50" fmla="*/ 90 w 208"/>
                  <a:gd name="T51" fmla="*/ 160 h 170"/>
                  <a:gd name="T52" fmla="*/ 99 w 208"/>
                  <a:gd name="T53" fmla="*/ 164 h 170"/>
                  <a:gd name="T54" fmla="*/ 117 w 208"/>
                  <a:gd name="T55" fmla="*/ 143 h 170"/>
                  <a:gd name="T56" fmla="*/ 100 w 208"/>
                  <a:gd name="T57" fmla="*/ 143 h 170"/>
                  <a:gd name="T58" fmla="*/ 103 w 208"/>
                  <a:gd name="T59" fmla="*/ 129 h 170"/>
                  <a:gd name="T60" fmla="*/ 97 w 208"/>
                  <a:gd name="T61" fmla="*/ 123 h 170"/>
                  <a:gd name="T62" fmla="*/ 88 w 208"/>
                  <a:gd name="T63" fmla="*/ 119 h 170"/>
                  <a:gd name="T64" fmla="*/ 99 w 208"/>
                  <a:gd name="T65" fmla="*/ 111 h 170"/>
                  <a:gd name="T66" fmla="*/ 100 w 208"/>
                  <a:gd name="T67" fmla="*/ 101 h 170"/>
                  <a:gd name="T68" fmla="*/ 106 w 208"/>
                  <a:gd name="T69" fmla="*/ 94 h 170"/>
                  <a:gd name="T70" fmla="*/ 108 w 208"/>
                  <a:gd name="T71" fmla="*/ 84 h 170"/>
                  <a:gd name="T72" fmla="*/ 120 w 208"/>
                  <a:gd name="T73" fmla="*/ 90 h 170"/>
                  <a:gd name="T74" fmla="*/ 132 w 208"/>
                  <a:gd name="T75" fmla="*/ 85 h 170"/>
                  <a:gd name="T76" fmla="*/ 135 w 208"/>
                  <a:gd name="T77" fmla="*/ 73 h 170"/>
                  <a:gd name="T78" fmla="*/ 149 w 208"/>
                  <a:gd name="T79" fmla="*/ 84 h 170"/>
                  <a:gd name="T80" fmla="*/ 168 w 208"/>
                  <a:gd name="T81" fmla="*/ 67 h 170"/>
                  <a:gd name="T82" fmla="*/ 184 w 208"/>
                  <a:gd name="T83" fmla="*/ 76 h 170"/>
                  <a:gd name="T84" fmla="*/ 196 w 208"/>
                  <a:gd name="T85" fmla="*/ 88 h 170"/>
                  <a:gd name="T86" fmla="*/ 208 w 208"/>
                  <a:gd name="T87" fmla="*/ 78 h 170"/>
                  <a:gd name="T88" fmla="*/ 205 w 208"/>
                  <a:gd name="T89" fmla="*/ 64 h 170"/>
                  <a:gd name="T90" fmla="*/ 202 w 208"/>
                  <a:gd name="T91" fmla="*/ 53 h 170"/>
                  <a:gd name="T92" fmla="*/ 185 w 208"/>
                  <a:gd name="T93" fmla="*/ 44 h 170"/>
                  <a:gd name="T94" fmla="*/ 170 w 208"/>
                  <a:gd name="T95" fmla="*/ 43 h 170"/>
                  <a:gd name="T96" fmla="*/ 158 w 208"/>
                  <a:gd name="T97" fmla="*/ 32 h 170"/>
                  <a:gd name="T98" fmla="*/ 146 w 208"/>
                  <a:gd name="T99" fmla="*/ 26 h 170"/>
                  <a:gd name="T100" fmla="*/ 144 w 208"/>
                  <a:gd name="T101" fmla="*/ 18 h 170"/>
                  <a:gd name="T102" fmla="*/ 123 w 208"/>
                  <a:gd name="T103" fmla="*/ 8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8" h="170">
                    <a:moveTo>
                      <a:pt x="118" y="3"/>
                    </a:moveTo>
                    <a:lnTo>
                      <a:pt x="112" y="2"/>
                    </a:lnTo>
                    <a:lnTo>
                      <a:pt x="106" y="0"/>
                    </a:lnTo>
                    <a:lnTo>
                      <a:pt x="103" y="5"/>
                    </a:lnTo>
                    <a:lnTo>
                      <a:pt x="94" y="3"/>
                    </a:lnTo>
                    <a:lnTo>
                      <a:pt x="90" y="0"/>
                    </a:lnTo>
                    <a:lnTo>
                      <a:pt x="71" y="14"/>
                    </a:lnTo>
                    <a:lnTo>
                      <a:pt x="68" y="17"/>
                    </a:lnTo>
                    <a:lnTo>
                      <a:pt x="74" y="22"/>
                    </a:lnTo>
                    <a:lnTo>
                      <a:pt x="53" y="22"/>
                    </a:lnTo>
                    <a:lnTo>
                      <a:pt x="47" y="18"/>
                    </a:lnTo>
                    <a:lnTo>
                      <a:pt x="44" y="22"/>
                    </a:lnTo>
                    <a:lnTo>
                      <a:pt x="38" y="22"/>
                    </a:lnTo>
                    <a:lnTo>
                      <a:pt x="33" y="18"/>
                    </a:lnTo>
                    <a:lnTo>
                      <a:pt x="27" y="15"/>
                    </a:lnTo>
                    <a:lnTo>
                      <a:pt x="24" y="18"/>
                    </a:lnTo>
                    <a:lnTo>
                      <a:pt x="21" y="26"/>
                    </a:lnTo>
                    <a:lnTo>
                      <a:pt x="15" y="34"/>
                    </a:lnTo>
                    <a:lnTo>
                      <a:pt x="17" y="37"/>
                    </a:lnTo>
                    <a:lnTo>
                      <a:pt x="14" y="43"/>
                    </a:lnTo>
                    <a:lnTo>
                      <a:pt x="15" y="47"/>
                    </a:lnTo>
                    <a:lnTo>
                      <a:pt x="3" y="64"/>
                    </a:lnTo>
                    <a:lnTo>
                      <a:pt x="5" y="73"/>
                    </a:lnTo>
                    <a:lnTo>
                      <a:pt x="8" y="76"/>
                    </a:lnTo>
                    <a:lnTo>
                      <a:pt x="8" y="85"/>
                    </a:lnTo>
                    <a:lnTo>
                      <a:pt x="1" y="88"/>
                    </a:lnTo>
                    <a:lnTo>
                      <a:pt x="0" y="97"/>
                    </a:lnTo>
                    <a:lnTo>
                      <a:pt x="3" y="116"/>
                    </a:lnTo>
                    <a:lnTo>
                      <a:pt x="14" y="107"/>
                    </a:lnTo>
                    <a:lnTo>
                      <a:pt x="14" y="107"/>
                    </a:lnTo>
                    <a:lnTo>
                      <a:pt x="17" y="108"/>
                    </a:lnTo>
                    <a:lnTo>
                      <a:pt x="17" y="116"/>
                    </a:lnTo>
                    <a:lnTo>
                      <a:pt x="21" y="111"/>
                    </a:lnTo>
                    <a:lnTo>
                      <a:pt x="26" y="114"/>
                    </a:lnTo>
                    <a:lnTo>
                      <a:pt x="27" y="119"/>
                    </a:lnTo>
                    <a:lnTo>
                      <a:pt x="33" y="125"/>
                    </a:lnTo>
                    <a:lnTo>
                      <a:pt x="35" y="131"/>
                    </a:lnTo>
                    <a:lnTo>
                      <a:pt x="33" y="137"/>
                    </a:lnTo>
                    <a:lnTo>
                      <a:pt x="36" y="148"/>
                    </a:lnTo>
                    <a:lnTo>
                      <a:pt x="32" y="157"/>
                    </a:lnTo>
                    <a:lnTo>
                      <a:pt x="30" y="166"/>
                    </a:lnTo>
                    <a:lnTo>
                      <a:pt x="35" y="170"/>
                    </a:lnTo>
                    <a:lnTo>
                      <a:pt x="38" y="170"/>
                    </a:lnTo>
                    <a:lnTo>
                      <a:pt x="44" y="164"/>
                    </a:lnTo>
                    <a:lnTo>
                      <a:pt x="47" y="163"/>
                    </a:lnTo>
                    <a:lnTo>
                      <a:pt x="53" y="158"/>
                    </a:lnTo>
                    <a:lnTo>
                      <a:pt x="56" y="163"/>
                    </a:lnTo>
                    <a:lnTo>
                      <a:pt x="65" y="160"/>
                    </a:lnTo>
                    <a:lnTo>
                      <a:pt x="77" y="161"/>
                    </a:lnTo>
                    <a:lnTo>
                      <a:pt x="77" y="158"/>
                    </a:lnTo>
                    <a:lnTo>
                      <a:pt x="80" y="158"/>
                    </a:lnTo>
                    <a:lnTo>
                      <a:pt x="90" y="160"/>
                    </a:lnTo>
                    <a:lnTo>
                      <a:pt x="94" y="164"/>
                    </a:lnTo>
                    <a:lnTo>
                      <a:pt x="99" y="164"/>
                    </a:lnTo>
                    <a:lnTo>
                      <a:pt x="114" y="149"/>
                    </a:lnTo>
                    <a:lnTo>
                      <a:pt x="117" y="143"/>
                    </a:lnTo>
                    <a:lnTo>
                      <a:pt x="105" y="146"/>
                    </a:lnTo>
                    <a:lnTo>
                      <a:pt x="100" y="143"/>
                    </a:lnTo>
                    <a:lnTo>
                      <a:pt x="106" y="134"/>
                    </a:lnTo>
                    <a:lnTo>
                      <a:pt x="103" y="129"/>
                    </a:lnTo>
                    <a:lnTo>
                      <a:pt x="100" y="128"/>
                    </a:lnTo>
                    <a:lnTo>
                      <a:pt x="97" y="123"/>
                    </a:lnTo>
                    <a:lnTo>
                      <a:pt x="90" y="122"/>
                    </a:lnTo>
                    <a:lnTo>
                      <a:pt x="88" y="119"/>
                    </a:lnTo>
                    <a:lnTo>
                      <a:pt x="91" y="116"/>
                    </a:lnTo>
                    <a:lnTo>
                      <a:pt x="99" y="111"/>
                    </a:lnTo>
                    <a:lnTo>
                      <a:pt x="103" y="107"/>
                    </a:lnTo>
                    <a:lnTo>
                      <a:pt x="100" y="101"/>
                    </a:lnTo>
                    <a:lnTo>
                      <a:pt x="105" y="99"/>
                    </a:lnTo>
                    <a:lnTo>
                      <a:pt x="106" y="94"/>
                    </a:lnTo>
                    <a:lnTo>
                      <a:pt x="103" y="87"/>
                    </a:lnTo>
                    <a:lnTo>
                      <a:pt x="108" y="84"/>
                    </a:lnTo>
                    <a:lnTo>
                      <a:pt x="115" y="90"/>
                    </a:lnTo>
                    <a:lnTo>
                      <a:pt x="120" y="90"/>
                    </a:lnTo>
                    <a:lnTo>
                      <a:pt x="123" y="94"/>
                    </a:lnTo>
                    <a:lnTo>
                      <a:pt x="132" y="85"/>
                    </a:lnTo>
                    <a:lnTo>
                      <a:pt x="132" y="76"/>
                    </a:lnTo>
                    <a:lnTo>
                      <a:pt x="135" y="73"/>
                    </a:lnTo>
                    <a:lnTo>
                      <a:pt x="149" y="73"/>
                    </a:lnTo>
                    <a:lnTo>
                      <a:pt x="149" y="84"/>
                    </a:lnTo>
                    <a:lnTo>
                      <a:pt x="155" y="82"/>
                    </a:lnTo>
                    <a:lnTo>
                      <a:pt x="168" y="67"/>
                    </a:lnTo>
                    <a:lnTo>
                      <a:pt x="176" y="67"/>
                    </a:lnTo>
                    <a:lnTo>
                      <a:pt x="184" y="76"/>
                    </a:lnTo>
                    <a:lnTo>
                      <a:pt x="188" y="78"/>
                    </a:lnTo>
                    <a:lnTo>
                      <a:pt x="196" y="88"/>
                    </a:lnTo>
                    <a:lnTo>
                      <a:pt x="199" y="81"/>
                    </a:lnTo>
                    <a:lnTo>
                      <a:pt x="208" y="78"/>
                    </a:lnTo>
                    <a:lnTo>
                      <a:pt x="208" y="73"/>
                    </a:lnTo>
                    <a:lnTo>
                      <a:pt x="205" y="64"/>
                    </a:lnTo>
                    <a:lnTo>
                      <a:pt x="205" y="61"/>
                    </a:lnTo>
                    <a:lnTo>
                      <a:pt x="202" y="53"/>
                    </a:lnTo>
                    <a:lnTo>
                      <a:pt x="188" y="43"/>
                    </a:lnTo>
                    <a:lnTo>
                      <a:pt x="185" y="44"/>
                    </a:lnTo>
                    <a:lnTo>
                      <a:pt x="173" y="41"/>
                    </a:lnTo>
                    <a:lnTo>
                      <a:pt x="170" y="43"/>
                    </a:lnTo>
                    <a:lnTo>
                      <a:pt x="165" y="37"/>
                    </a:lnTo>
                    <a:lnTo>
                      <a:pt x="158" y="32"/>
                    </a:lnTo>
                    <a:lnTo>
                      <a:pt x="152" y="32"/>
                    </a:lnTo>
                    <a:lnTo>
                      <a:pt x="146" y="26"/>
                    </a:lnTo>
                    <a:lnTo>
                      <a:pt x="141" y="28"/>
                    </a:lnTo>
                    <a:lnTo>
                      <a:pt x="144" y="18"/>
                    </a:lnTo>
                    <a:lnTo>
                      <a:pt x="134" y="3"/>
                    </a:lnTo>
                    <a:lnTo>
                      <a:pt x="123" y="8"/>
                    </a:lnTo>
                    <a:lnTo>
                      <a:pt x="118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1" name="Freeform 1464">
                <a:extLst>
                  <a:ext uri="{FF2B5EF4-FFF2-40B4-BE49-F238E27FC236}">
                    <a16:creationId xmlns:a16="http://schemas.microsoft.com/office/drawing/2014/main" id="{07F1754E-D5FD-F6E7-810C-188E2240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351"/>
                <a:ext cx="104" cy="85"/>
              </a:xfrm>
              <a:custGeom>
                <a:avLst/>
                <a:gdLst>
                  <a:gd name="T0" fmla="*/ 123 w 208"/>
                  <a:gd name="T1" fmla="*/ 8 h 170"/>
                  <a:gd name="T2" fmla="*/ 144 w 208"/>
                  <a:gd name="T3" fmla="*/ 18 h 170"/>
                  <a:gd name="T4" fmla="*/ 146 w 208"/>
                  <a:gd name="T5" fmla="*/ 26 h 170"/>
                  <a:gd name="T6" fmla="*/ 158 w 208"/>
                  <a:gd name="T7" fmla="*/ 32 h 170"/>
                  <a:gd name="T8" fmla="*/ 170 w 208"/>
                  <a:gd name="T9" fmla="*/ 43 h 170"/>
                  <a:gd name="T10" fmla="*/ 185 w 208"/>
                  <a:gd name="T11" fmla="*/ 44 h 170"/>
                  <a:gd name="T12" fmla="*/ 202 w 208"/>
                  <a:gd name="T13" fmla="*/ 53 h 170"/>
                  <a:gd name="T14" fmla="*/ 205 w 208"/>
                  <a:gd name="T15" fmla="*/ 64 h 170"/>
                  <a:gd name="T16" fmla="*/ 208 w 208"/>
                  <a:gd name="T17" fmla="*/ 78 h 170"/>
                  <a:gd name="T18" fmla="*/ 196 w 208"/>
                  <a:gd name="T19" fmla="*/ 88 h 170"/>
                  <a:gd name="T20" fmla="*/ 184 w 208"/>
                  <a:gd name="T21" fmla="*/ 76 h 170"/>
                  <a:gd name="T22" fmla="*/ 168 w 208"/>
                  <a:gd name="T23" fmla="*/ 67 h 170"/>
                  <a:gd name="T24" fmla="*/ 149 w 208"/>
                  <a:gd name="T25" fmla="*/ 84 h 170"/>
                  <a:gd name="T26" fmla="*/ 135 w 208"/>
                  <a:gd name="T27" fmla="*/ 73 h 170"/>
                  <a:gd name="T28" fmla="*/ 132 w 208"/>
                  <a:gd name="T29" fmla="*/ 85 h 170"/>
                  <a:gd name="T30" fmla="*/ 120 w 208"/>
                  <a:gd name="T31" fmla="*/ 90 h 170"/>
                  <a:gd name="T32" fmla="*/ 108 w 208"/>
                  <a:gd name="T33" fmla="*/ 84 h 170"/>
                  <a:gd name="T34" fmla="*/ 106 w 208"/>
                  <a:gd name="T35" fmla="*/ 94 h 170"/>
                  <a:gd name="T36" fmla="*/ 100 w 208"/>
                  <a:gd name="T37" fmla="*/ 101 h 170"/>
                  <a:gd name="T38" fmla="*/ 99 w 208"/>
                  <a:gd name="T39" fmla="*/ 111 h 170"/>
                  <a:gd name="T40" fmla="*/ 88 w 208"/>
                  <a:gd name="T41" fmla="*/ 119 h 170"/>
                  <a:gd name="T42" fmla="*/ 97 w 208"/>
                  <a:gd name="T43" fmla="*/ 123 h 170"/>
                  <a:gd name="T44" fmla="*/ 103 w 208"/>
                  <a:gd name="T45" fmla="*/ 129 h 170"/>
                  <a:gd name="T46" fmla="*/ 100 w 208"/>
                  <a:gd name="T47" fmla="*/ 143 h 170"/>
                  <a:gd name="T48" fmla="*/ 117 w 208"/>
                  <a:gd name="T49" fmla="*/ 143 h 170"/>
                  <a:gd name="T50" fmla="*/ 99 w 208"/>
                  <a:gd name="T51" fmla="*/ 164 h 170"/>
                  <a:gd name="T52" fmla="*/ 90 w 208"/>
                  <a:gd name="T53" fmla="*/ 160 h 170"/>
                  <a:gd name="T54" fmla="*/ 77 w 208"/>
                  <a:gd name="T55" fmla="*/ 158 h 170"/>
                  <a:gd name="T56" fmla="*/ 65 w 208"/>
                  <a:gd name="T57" fmla="*/ 160 h 170"/>
                  <a:gd name="T58" fmla="*/ 53 w 208"/>
                  <a:gd name="T59" fmla="*/ 158 h 170"/>
                  <a:gd name="T60" fmla="*/ 44 w 208"/>
                  <a:gd name="T61" fmla="*/ 164 h 170"/>
                  <a:gd name="T62" fmla="*/ 35 w 208"/>
                  <a:gd name="T63" fmla="*/ 170 h 170"/>
                  <a:gd name="T64" fmla="*/ 32 w 208"/>
                  <a:gd name="T65" fmla="*/ 157 h 170"/>
                  <a:gd name="T66" fmla="*/ 33 w 208"/>
                  <a:gd name="T67" fmla="*/ 137 h 170"/>
                  <a:gd name="T68" fmla="*/ 33 w 208"/>
                  <a:gd name="T69" fmla="*/ 125 h 170"/>
                  <a:gd name="T70" fmla="*/ 26 w 208"/>
                  <a:gd name="T71" fmla="*/ 114 h 170"/>
                  <a:gd name="T72" fmla="*/ 17 w 208"/>
                  <a:gd name="T73" fmla="*/ 116 h 170"/>
                  <a:gd name="T74" fmla="*/ 14 w 208"/>
                  <a:gd name="T75" fmla="*/ 107 h 170"/>
                  <a:gd name="T76" fmla="*/ 3 w 208"/>
                  <a:gd name="T77" fmla="*/ 116 h 170"/>
                  <a:gd name="T78" fmla="*/ 1 w 208"/>
                  <a:gd name="T79" fmla="*/ 88 h 170"/>
                  <a:gd name="T80" fmla="*/ 8 w 208"/>
                  <a:gd name="T81" fmla="*/ 76 h 170"/>
                  <a:gd name="T82" fmla="*/ 3 w 208"/>
                  <a:gd name="T83" fmla="*/ 64 h 170"/>
                  <a:gd name="T84" fmla="*/ 14 w 208"/>
                  <a:gd name="T85" fmla="*/ 43 h 170"/>
                  <a:gd name="T86" fmla="*/ 15 w 208"/>
                  <a:gd name="T87" fmla="*/ 34 h 170"/>
                  <a:gd name="T88" fmla="*/ 24 w 208"/>
                  <a:gd name="T89" fmla="*/ 18 h 170"/>
                  <a:gd name="T90" fmla="*/ 33 w 208"/>
                  <a:gd name="T91" fmla="*/ 18 h 170"/>
                  <a:gd name="T92" fmla="*/ 44 w 208"/>
                  <a:gd name="T93" fmla="*/ 22 h 170"/>
                  <a:gd name="T94" fmla="*/ 53 w 208"/>
                  <a:gd name="T95" fmla="*/ 22 h 170"/>
                  <a:gd name="T96" fmla="*/ 68 w 208"/>
                  <a:gd name="T97" fmla="*/ 17 h 170"/>
                  <a:gd name="T98" fmla="*/ 90 w 208"/>
                  <a:gd name="T99" fmla="*/ 0 h 170"/>
                  <a:gd name="T100" fmla="*/ 103 w 208"/>
                  <a:gd name="T101" fmla="*/ 5 h 170"/>
                  <a:gd name="T102" fmla="*/ 112 w 208"/>
                  <a:gd name="T103" fmla="*/ 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8" h="170">
                    <a:moveTo>
                      <a:pt x="118" y="3"/>
                    </a:moveTo>
                    <a:lnTo>
                      <a:pt x="123" y="8"/>
                    </a:lnTo>
                    <a:lnTo>
                      <a:pt x="134" y="3"/>
                    </a:lnTo>
                    <a:lnTo>
                      <a:pt x="144" y="18"/>
                    </a:lnTo>
                    <a:lnTo>
                      <a:pt x="141" y="28"/>
                    </a:lnTo>
                    <a:lnTo>
                      <a:pt x="146" y="26"/>
                    </a:lnTo>
                    <a:lnTo>
                      <a:pt x="152" y="32"/>
                    </a:lnTo>
                    <a:lnTo>
                      <a:pt x="158" y="32"/>
                    </a:lnTo>
                    <a:lnTo>
                      <a:pt x="165" y="37"/>
                    </a:lnTo>
                    <a:lnTo>
                      <a:pt x="170" y="43"/>
                    </a:lnTo>
                    <a:lnTo>
                      <a:pt x="173" y="41"/>
                    </a:lnTo>
                    <a:lnTo>
                      <a:pt x="185" y="44"/>
                    </a:lnTo>
                    <a:lnTo>
                      <a:pt x="188" y="43"/>
                    </a:lnTo>
                    <a:lnTo>
                      <a:pt x="202" y="53"/>
                    </a:lnTo>
                    <a:lnTo>
                      <a:pt x="205" y="61"/>
                    </a:lnTo>
                    <a:lnTo>
                      <a:pt x="205" y="64"/>
                    </a:lnTo>
                    <a:lnTo>
                      <a:pt x="208" y="73"/>
                    </a:lnTo>
                    <a:lnTo>
                      <a:pt x="208" y="78"/>
                    </a:lnTo>
                    <a:lnTo>
                      <a:pt x="199" y="81"/>
                    </a:lnTo>
                    <a:lnTo>
                      <a:pt x="196" y="88"/>
                    </a:lnTo>
                    <a:lnTo>
                      <a:pt x="188" y="78"/>
                    </a:lnTo>
                    <a:lnTo>
                      <a:pt x="184" y="76"/>
                    </a:lnTo>
                    <a:lnTo>
                      <a:pt x="176" y="67"/>
                    </a:lnTo>
                    <a:lnTo>
                      <a:pt x="168" y="67"/>
                    </a:lnTo>
                    <a:lnTo>
                      <a:pt x="155" y="82"/>
                    </a:lnTo>
                    <a:lnTo>
                      <a:pt x="149" y="84"/>
                    </a:lnTo>
                    <a:lnTo>
                      <a:pt x="149" y="73"/>
                    </a:lnTo>
                    <a:lnTo>
                      <a:pt x="135" y="73"/>
                    </a:lnTo>
                    <a:lnTo>
                      <a:pt x="132" y="76"/>
                    </a:lnTo>
                    <a:lnTo>
                      <a:pt x="132" y="85"/>
                    </a:lnTo>
                    <a:lnTo>
                      <a:pt x="123" y="94"/>
                    </a:lnTo>
                    <a:lnTo>
                      <a:pt x="120" y="90"/>
                    </a:lnTo>
                    <a:lnTo>
                      <a:pt x="115" y="90"/>
                    </a:lnTo>
                    <a:lnTo>
                      <a:pt x="108" y="84"/>
                    </a:lnTo>
                    <a:lnTo>
                      <a:pt x="103" y="87"/>
                    </a:lnTo>
                    <a:lnTo>
                      <a:pt x="106" y="94"/>
                    </a:lnTo>
                    <a:lnTo>
                      <a:pt x="105" y="99"/>
                    </a:lnTo>
                    <a:lnTo>
                      <a:pt x="100" y="101"/>
                    </a:lnTo>
                    <a:lnTo>
                      <a:pt x="103" y="107"/>
                    </a:lnTo>
                    <a:lnTo>
                      <a:pt x="99" y="111"/>
                    </a:lnTo>
                    <a:lnTo>
                      <a:pt x="91" y="116"/>
                    </a:lnTo>
                    <a:lnTo>
                      <a:pt x="88" y="119"/>
                    </a:lnTo>
                    <a:lnTo>
                      <a:pt x="90" y="122"/>
                    </a:lnTo>
                    <a:lnTo>
                      <a:pt x="97" y="123"/>
                    </a:lnTo>
                    <a:lnTo>
                      <a:pt x="100" y="128"/>
                    </a:lnTo>
                    <a:lnTo>
                      <a:pt x="103" y="129"/>
                    </a:lnTo>
                    <a:lnTo>
                      <a:pt x="106" y="134"/>
                    </a:lnTo>
                    <a:lnTo>
                      <a:pt x="100" y="143"/>
                    </a:lnTo>
                    <a:lnTo>
                      <a:pt x="105" y="146"/>
                    </a:lnTo>
                    <a:lnTo>
                      <a:pt x="117" y="143"/>
                    </a:lnTo>
                    <a:lnTo>
                      <a:pt x="114" y="149"/>
                    </a:lnTo>
                    <a:lnTo>
                      <a:pt x="99" y="164"/>
                    </a:lnTo>
                    <a:lnTo>
                      <a:pt x="94" y="164"/>
                    </a:lnTo>
                    <a:lnTo>
                      <a:pt x="90" y="160"/>
                    </a:lnTo>
                    <a:lnTo>
                      <a:pt x="80" y="158"/>
                    </a:lnTo>
                    <a:lnTo>
                      <a:pt x="77" y="158"/>
                    </a:lnTo>
                    <a:lnTo>
                      <a:pt x="77" y="161"/>
                    </a:lnTo>
                    <a:lnTo>
                      <a:pt x="65" y="160"/>
                    </a:lnTo>
                    <a:lnTo>
                      <a:pt x="56" y="163"/>
                    </a:lnTo>
                    <a:lnTo>
                      <a:pt x="53" y="158"/>
                    </a:lnTo>
                    <a:lnTo>
                      <a:pt x="47" y="163"/>
                    </a:lnTo>
                    <a:lnTo>
                      <a:pt x="44" y="164"/>
                    </a:lnTo>
                    <a:lnTo>
                      <a:pt x="38" y="170"/>
                    </a:lnTo>
                    <a:lnTo>
                      <a:pt x="35" y="170"/>
                    </a:lnTo>
                    <a:lnTo>
                      <a:pt x="30" y="166"/>
                    </a:lnTo>
                    <a:lnTo>
                      <a:pt x="32" y="157"/>
                    </a:lnTo>
                    <a:lnTo>
                      <a:pt x="36" y="148"/>
                    </a:lnTo>
                    <a:lnTo>
                      <a:pt x="33" y="137"/>
                    </a:lnTo>
                    <a:lnTo>
                      <a:pt x="35" y="131"/>
                    </a:lnTo>
                    <a:lnTo>
                      <a:pt x="33" y="125"/>
                    </a:lnTo>
                    <a:lnTo>
                      <a:pt x="27" y="119"/>
                    </a:lnTo>
                    <a:lnTo>
                      <a:pt x="26" y="114"/>
                    </a:lnTo>
                    <a:lnTo>
                      <a:pt x="21" y="111"/>
                    </a:lnTo>
                    <a:lnTo>
                      <a:pt x="17" y="116"/>
                    </a:lnTo>
                    <a:lnTo>
                      <a:pt x="17" y="108"/>
                    </a:lnTo>
                    <a:lnTo>
                      <a:pt x="14" y="107"/>
                    </a:lnTo>
                    <a:lnTo>
                      <a:pt x="14" y="107"/>
                    </a:lnTo>
                    <a:lnTo>
                      <a:pt x="3" y="116"/>
                    </a:lnTo>
                    <a:lnTo>
                      <a:pt x="0" y="97"/>
                    </a:lnTo>
                    <a:lnTo>
                      <a:pt x="1" y="88"/>
                    </a:lnTo>
                    <a:lnTo>
                      <a:pt x="8" y="85"/>
                    </a:lnTo>
                    <a:lnTo>
                      <a:pt x="8" y="76"/>
                    </a:lnTo>
                    <a:lnTo>
                      <a:pt x="5" y="73"/>
                    </a:lnTo>
                    <a:lnTo>
                      <a:pt x="3" y="64"/>
                    </a:lnTo>
                    <a:lnTo>
                      <a:pt x="15" y="47"/>
                    </a:lnTo>
                    <a:lnTo>
                      <a:pt x="14" y="43"/>
                    </a:lnTo>
                    <a:lnTo>
                      <a:pt x="17" y="37"/>
                    </a:lnTo>
                    <a:lnTo>
                      <a:pt x="15" y="34"/>
                    </a:lnTo>
                    <a:lnTo>
                      <a:pt x="21" y="26"/>
                    </a:lnTo>
                    <a:lnTo>
                      <a:pt x="24" y="18"/>
                    </a:lnTo>
                    <a:lnTo>
                      <a:pt x="27" y="15"/>
                    </a:lnTo>
                    <a:lnTo>
                      <a:pt x="33" y="18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7" y="18"/>
                    </a:lnTo>
                    <a:lnTo>
                      <a:pt x="53" y="22"/>
                    </a:lnTo>
                    <a:lnTo>
                      <a:pt x="74" y="22"/>
                    </a:lnTo>
                    <a:lnTo>
                      <a:pt x="68" y="17"/>
                    </a:lnTo>
                    <a:lnTo>
                      <a:pt x="71" y="14"/>
                    </a:lnTo>
                    <a:lnTo>
                      <a:pt x="90" y="0"/>
                    </a:lnTo>
                    <a:lnTo>
                      <a:pt x="94" y="3"/>
                    </a:lnTo>
                    <a:lnTo>
                      <a:pt x="103" y="5"/>
                    </a:lnTo>
                    <a:lnTo>
                      <a:pt x="106" y="0"/>
                    </a:lnTo>
                    <a:lnTo>
                      <a:pt x="112" y="2"/>
                    </a:lnTo>
                    <a:lnTo>
                      <a:pt x="11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2" name="Freeform 1465">
                <a:extLst>
                  <a:ext uri="{FF2B5EF4-FFF2-40B4-BE49-F238E27FC236}">
                    <a16:creationId xmlns:a16="http://schemas.microsoft.com/office/drawing/2014/main" id="{D0C810D7-1950-E3D8-9B42-C677D015D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351"/>
                <a:ext cx="104" cy="85"/>
              </a:xfrm>
              <a:custGeom>
                <a:avLst/>
                <a:gdLst>
                  <a:gd name="T0" fmla="*/ 123 w 208"/>
                  <a:gd name="T1" fmla="*/ 8 h 170"/>
                  <a:gd name="T2" fmla="*/ 144 w 208"/>
                  <a:gd name="T3" fmla="*/ 18 h 170"/>
                  <a:gd name="T4" fmla="*/ 146 w 208"/>
                  <a:gd name="T5" fmla="*/ 26 h 170"/>
                  <a:gd name="T6" fmla="*/ 158 w 208"/>
                  <a:gd name="T7" fmla="*/ 32 h 170"/>
                  <a:gd name="T8" fmla="*/ 170 w 208"/>
                  <a:gd name="T9" fmla="*/ 43 h 170"/>
                  <a:gd name="T10" fmla="*/ 185 w 208"/>
                  <a:gd name="T11" fmla="*/ 44 h 170"/>
                  <a:gd name="T12" fmla="*/ 202 w 208"/>
                  <a:gd name="T13" fmla="*/ 53 h 170"/>
                  <a:gd name="T14" fmla="*/ 205 w 208"/>
                  <a:gd name="T15" fmla="*/ 64 h 170"/>
                  <a:gd name="T16" fmla="*/ 208 w 208"/>
                  <a:gd name="T17" fmla="*/ 78 h 170"/>
                  <a:gd name="T18" fmla="*/ 196 w 208"/>
                  <a:gd name="T19" fmla="*/ 88 h 170"/>
                  <a:gd name="T20" fmla="*/ 184 w 208"/>
                  <a:gd name="T21" fmla="*/ 76 h 170"/>
                  <a:gd name="T22" fmla="*/ 168 w 208"/>
                  <a:gd name="T23" fmla="*/ 67 h 170"/>
                  <a:gd name="T24" fmla="*/ 149 w 208"/>
                  <a:gd name="T25" fmla="*/ 84 h 170"/>
                  <a:gd name="T26" fmla="*/ 135 w 208"/>
                  <a:gd name="T27" fmla="*/ 73 h 170"/>
                  <a:gd name="T28" fmla="*/ 132 w 208"/>
                  <a:gd name="T29" fmla="*/ 85 h 170"/>
                  <a:gd name="T30" fmla="*/ 120 w 208"/>
                  <a:gd name="T31" fmla="*/ 90 h 170"/>
                  <a:gd name="T32" fmla="*/ 108 w 208"/>
                  <a:gd name="T33" fmla="*/ 84 h 170"/>
                  <a:gd name="T34" fmla="*/ 106 w 208"/>
                  <a:gd name="T35" fmla="*/ 94 h 170"/>
                  <a:gd name="T36" fmla="*/ 100 w 208"/>
                  <a:gd name="T37" fmla="*/ 101 h 170"/>
                  <a:gd name="T38" fmla="*/ 99 w 208"/>
                  <a:gd name="T39" fmla="*/ 111 h 170"/>
                  <a:gd name="T40" fmla="*/ 88 w 208"/>
                  <a:gd name="T41" fmla="*/ 119 h 170"/>
                  <a:gd name="T42" fmla="*/ 97 w 208"/>
                  <a:gd name="T43" fmla="*/ 123 h 170"/>
                  <a:gd name="T44" fmla="*/ 103 w 208"/>
                  <a:gd name="T45" fmla="*/ 129 h 170"/>
                  <a:gd name="T46" fmla="*/ 100 w 208"/>
                  <a:gd name="T47" fmla="*/ 143 h 170"/>
                  <a:gd name="T48" fmla="*/ 117 w 208"/>
                  <a:gd name="T49" fmla="*/ 143 h 170"/>
                  <a:gd name="T50" fmla="*/ 99 w 208"/>
                  <a:gd name="T51" fmla="*/ 164 h 170"/>
                  <a:gd name="T52" fmla="*/ 90 w 208"/>
                  <a:gd name="T53" fmla="*/ 160 h 170"/>
                  <a:gd name="T54" fmla="*/ 77 w 208"/>
                  <a:gd name="T55" fmla="*/ 158 h 170"/>
                  <a:gd name="T56" fmla="*/ 65 w 208"/>
                  <a:gd name="T57" fmla="*/ 160 h 170"/>
                  <a:gd name="T58" fmla="*/ 53 w 208"/>
                  <a:gd name="T59" fmla="*/ 158 h 170"/>
                  <a:gd name="T60" fmla="*/ 44 w 208"/>
                  <a:gd name="T61" fmla="*/ 164 h 170"/>
                  <a:gd name="T62" fmla="*/ 35 w 208"/>
                  <a:gd name="T63" fmla="*/ 170 h 170"/>
                  <a:gd name="T64" fmla="*/ 32 w 208"/>
                  <a:gd name="T65" fmla="*/ 157 h 170"/>
                  <a:gd name="T66" fmla="*/ 33 w 208"/>
                  <a:gd name="T67" fmla="*/ 137 h 170"/>
                  <a:gd name="T68" fmla="*/ 33 w 208"/>
                  <a:gd name="T69" fmla="*/ 125 h 170"/>
                  <a:gd name="T70" fmla="*/ 26 w 208"/>
                  <a:gd name="T71" fmla="*/ 114 h 170"/>
                  <a:gd name="T72" fmla="*/ 17 w 208"/>
                  <a:gd name="T73" fmla="*/ 116 h 170"/>
                  <a:gd name="T74" fmla="*/ 14 w 208"/>
                  <a:gd name="T75" fmla="*/ 107 h 170"/>
                  <a:gd name="T76" fmla="*/ 3 w 208"/>
                  <a:gd name="T77" fmla="*/ 116 h 170"/>
                  <a:gd name="T78" fmla="*/ 1 w 208"/>
                  <a:gd name="T79" fmla="*/ 88 h 170"/>
                  <a:gd name="T80" fmla="*/ 8 w 208"/>
                  <a:gd name="T81" fmla="*/ 76 h 170"/>
                  <a:gd name="T82" fmla="*/ 3 w 208"/>
                  <a:gd name="T83" fmla="*/ 64 h 170"/>
                  <a:gd name="T84" fmla="*/ 14 w 208"/>
                  <a:gd name="T85" fmla="*/ 43 h 170"/>
                  <a:gd name="T86" fmla="*/ 15 w 208"/>
                  <a:gd name="T87" fmla="*/ 34 h 170"/>
                  <a:gd name="T88" fmla="*/ 24 w 208"/>
                  <a:gd name="T89" fmla="*/ 18 h 170"/>
                  <a:gd name="T90" fmla="*/ 33 w 208"/>
                  <a:gd name="T91" fmla="*/ 18 h 170"/>
                  <a:gd name="T92" fmla="*/ 44 w 208"/>
                  <a:gd name="T93" fmla="*/ 22 h 170"/>
                  <a:gd name="T94" fmla="*/ 53 w 208"/>
                  <a:gd name="T95" fmla="*/ 22 h 170"/>
                  <a:gd name="T96" fmla="*/ 68 w 208"/>
                  <a:gd name="T97" fmla="*/ 17 h 170"/>
                  <a:gd name="T98" fmla="*/ 90 w 208"/>
                  <a:gd name="T99" fmla="*/ 0 h 170"/>
                  <a:gd name="T100" fmla="*/ 103 w 208"/>
                  <a:gd name="T101" fmla="*/ 5 h 170"/>
                  <a:gd name="T102" fmla="*/ 112 w 208"/>
                  <a:gd name="T103" fmla="*/ 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8" h="170">
                    <a:moveTo>
                      <a:pt x="118" y="3"/>
                    </a:moveTo>
                    <a:lnTo>
                      <a:pt x="123" y="8"/>
                    </a:lnTo>
                    <a:lnTo>
                      <a:pt x="134" y="3"/>
                    </a:lnTo>
                    <a:lnTo>
                      <a:pt x="144" y="18"/>
                    </a:lnTo>
                    <a:lnTo>
                      <a:pt x="141" y="28"/>
                    </a:lnTo>
                    <a:lnTo>
                      <a:pt x="146" y="26"/>
                    </a:lnTo>
                    <a:lnTo>
                      <a:pt x="152" y="32"/>
                    </a:lnTo>
                    <a:lnTo>
                      <a:pt x="158" y="32"/>
                    </a:lnTo>
                    <a:lnTo>
                      <a:pt x="165" y="37"/>
                    </a:lnTo>
                    <a:lnTo>
                      <a:pt x="170" y="43"/>
                    </a:lnTo>
                    <a:lnTo>
                      <a:pt x="173" y="41"/>
                    </a:lnTo>
                    <a:lnTo>
                      <a:pt x="185" y="44"/>
                    </a:lnTo>
                    <a:lnTo>
                      <a:pt x="188" y="43"/>
                    </a:lnTo>
                    <a:lnTo>
                      <a:pt x="202" y="53"/>
                    </a:lnTo>
                    <a:lnTo>
                      <a:pt x="205" y="61"/>
                    </a:lnTo>
                    <a:lnTo>
                      <a:pt x="205" y="64"/>
                    </a:lnTo>
                    <a:lnTo>
                      <a:pt x="208" y="73"/>
                    </a:lnTo>
                    <a:lnTo>
                      <a:pt x="208" y="78"/>
                    </a:lnTo>
                    <a:lnTo>
                      <a:pt x="199" y="81"/>
                    </a:lnTo>
                    <a:lnTo>
                      <a:pt x="196" y="88"/>
                    </a:lnTo>
                    <a:lnTo>
                      <a:pt x="188" y="78"/>
                    </a:lnTo>
                    <a:lnTo>
                      <a:pt x="184" y="76"/>
                    </a:lnTo>
                    <a:lnTo>
                      <a:pt x="176" y="67"/>
                    </a:lnTo>
                    <a:lnTo>
                      <a:pt x="168" y="67"/>
                    </a:lnTo>
                    <a:lnTo>
                      <a:pt x="155" y="82"/>
                    </a:lnTo>
                    <a:lnTo>
                      <a:pt x="149" y="84"/>
                    </a:lnTo>
                    <a:lnTo>
                      <a:pt x="149" y="73"/>
                    </a:lnTo>
                    <a:lnTo>
                      <a:pt x="135" y="73"/>
                    </a:lnTo>
                    <a:lnTo>
                      <a:pt x="132" y="76"/>
                    </a:lnTo>
                    <a:lnTo>
                      <a:pt x="132" y="85"/>
                    </a:lnTo>
                    <a:lnTo>
                      <a:pt x="123" y="94"/>
                    </a:lnTo>
                    <a:lnTo>
                      <a:pt x="120" y="90"/>
                    </a:lnTo>
                    <a:lnTo>
                      <a:pt x="115" y="90"/>
                    </a:lnTo>
                    <a:lnTo>
                      <a:pt x="108" y="84"/>
                    </a:lnTo>
                    <a:lnTo>
                      <a:pt x="103" y="87"/>
                    </a:lnTo>
                    <a:lnTo>
                      <a:pt x="106" y="94"/>
                    </a:lnTo>
                    <a:lnTo>
                      <a:pt x="105" y="99"/>
                    </a:lnTo>
                    <a:lnTo>
                      <a:pt x="100" y="101"/>
                    </a:lnTo>
                    <a:lnTo>
                      <a:pt x="103" y="107"/>
                    </a:lnTo>
                    <a:lnTo>
                      <a:pt x="99" y="111"/>
                    </a:lnTo>
                    <a:lnTo>
                      <a:pt x="91" y="116"/>
                    </a:lnTo>
                    <a:lnTo>
                      <a:pt x="88" y="119"/>
                    </a:lnTo>
                    <a:lnTo>
                      <a:pt x="90" y="122"/>
                    </a:lnTo>
                    <a:lnTo>
                      <a:pt x="97" y="123"/>
                    </a:lnTo>
                    <a:lnTo>
                      <a:pt x="100" y="128"/>
                    </a:lnTo>
                    <a:lnTo>
                      <a:pt x="103" y="129"/>
                    </a:lnTo>
                    <a:lnTo>
                      <a:pt x="106" y="134"/>
                    </a:lnTo>
                    <a:lnTo>
                      <a:pt x="100" y="143"/>
                    </a:lnTo>
                    <a:lnTo>
                      <a:pt x="105" y="146"/>
                    </a:lnTo>
                    <a:lnTo>
                      <a:pt x="117" y="143"/>
                    </a:lnTo>
                    <a:lnTo>
                      <a:pt x="114" y="149"/>
                    </a:lnTo>
                    <a:lnTo>
                      <a:pt x="99" y="164"/>
                    </a:lnTo>
                    <a:lnTo>
                      <a:pt x="94" y="164"/>
                    </a:lnTo>
                    <a:lnTo>
                      <a:pt x="90" y="160"/>
                    </a:lnTo>
                    <a:lnTo>
                      <a:pt x="80" y="158"/>
                    </a:lnTo>
                    <a:lnTo>
                      <a:pt x="77" y="158"/>
                    </a:lnTo>
                    <a:lnTo>
                      <a:pt x="77" y="161"/>
                    </a:lnTo>
                    <a:lnTo>
                      <a:pt x="65" y="160"/>
                    </a:lnTo>
                    <a:lnTo>
                      <a:pt x="56" y="163"/>
                    </a:lnTo>
                    <a:lnTo>
                      <a:pt x="53" y="158"/>
                    </a:lnTo>
                    <a:lnTo>
                      <a:pt x="47" y="163"/>
                    </a:lnTo>
                    <a:lnTo>
                      <a:pt x="44" y="164"/>
                    </a:lnTo>
                    <a:lnTo>
                      <a:pt x="38" y="170"/>
                    </a:lnTo>
                    <a:lnTo>
                      <a:pt x="35" y="170"/>
                    </a:lnTo>
                    <a:lnTo>
                      <a:pt x="30" y="166"/>
                    </a:lnTo>
                    <a:lnTo>
                      <a:pt x="32" y="157"/>
                    </a:lnTo>
                    <a:lnTo>
                      <a:pt x="36" y="148"/>
                    </a:lnTo>
                    <a:lnTo>
                      <a:pt x="33" y="137"/>
                    </a:lnTo>
                    <a:lnTo>
                      <a:pt x="35" y="131"/>
                    </a:lnTo>
                    <a:lnTo>
                      <a:pt x="33" y="125"/>
                    </a:lnTo>
                    <a:lnTo>
                      <a:pt x="27" y="119"/>
                    </a:lnTo>
                    <a:lnTo>
                      <a:pt x="26" y="114"/>
                    </a:lnTo>
                    <a:lnTo>
                      <a:pt x="21" y="111"/>
                    </a:lnTo>
                    <a:lnTo>
                      <a:pt x="17" y="116"/>
                    </a:lnTo>
                    <a:lnTo>
                      <a:pt x="17" y="108"/>
                    </a:lnTo>
                    <a:lnTo>
                      <a:pt x="14" y="107"/>
                    </a:lnTo>
                    <a:lnTo>
                      <a:pt x="14" y="107"/>
                    </a:lnTo>
                    <a:lnTo>
                      <a:pt x="3" y="116"/>
                    </a:lnTo>
                    <a:lnTo>
                      <a:pt x="0" y="97"/>
                    </a:lnTo>
                    <a:lnTo>
                      <a:pt x="1" y="88"/>
                    </a:lnTo>
                    <a:lnTo>
                      <a:pt x="8" y="85"/>
                    </a:lnTo>
                    <a:lnTo>
                      <a:pt x="8" y="76"/>
                    </a:lnTo>
                    <a:lnTo>
                      <a:pt x="5" y="73"/>
                    </a:lnTo>
                    <a:lnTo>
                      <a:pt x="3" y="64"/>
                    </a:lnTo>
                    <a:lnTo>
                      <a:pt x="15" y="47"/>
                    </a:lnTo>
                    <a:lnTo>
                      <a:pt x="14" y="43"/>
                    </a:lnTo>
                    <a:lnTo>
                      <a:pt x="17" y="37"/>
                    </a:lnTo>
                    <a:lnTo>
                      <a:pt x="15" y="34"/>
                    </a:lnTo>
                    <a:lnTo>
                      <a:pt x="21" y="26"/>
                    </a:lnTo>
                    <a:lnTo>
                      <a:pt x="24" y="18"/>
                    </a:lnTo>
                    <a:lnTo>
                      <a:pt x="27" y="15"/>
                    </a:lnTo>
                    <a:lnTo>
                      <a:pt x="33" y="18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7" y="18"/>
                    </a:lnTo>
                    <a:lnTo>
                      <a:pt x="53" y="22"/>
                    </a:lnTo>
                    <a:lnTo>
                      <a:pt x="74" y="22"/>
                    </a:lnTo>
                    <a:lnTo>
                      <a:pt x="68" y="17"/>
                    </a:lnTo>
                    <a:lnTo>
                      <a:pt x="71" y="14"/>
                    </a:lnTo>
                    <a:lnTo>
                      <a:pt x="90" y="0"/>
                    </a:lnTo>
                    <a:lnTo>
                      <a:pt x="94" y="3"/>
                    </a:lnTo>
                    <a:lnTo>
                      <a:pt x="103" y="5"/>
                    </a:lnTo>
                    <a:lnTo>
                      <a:pt x="106" y="0"/>
                    </a:lnTo>
                    <a:lnTo>
                      <a:pt x="112" y="2"/>
                    </a:lnTo>
                    <a:lnTo>
                      <a:pt x="11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3" name="Freeform 1466">
                <a:extLst>
                  <a:ext uri="{FF2B5EF4-FFF2-40B4-BE49-F238E27FC236}">
                    <a16:creationId xmlns:a16="http://schemas.microsoft.com/office/drawing/2014/main" id="{7F30E1EF-B4D9-6504-3076-5F7B971BD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336"/>
                <a:ext cx="108" cy="70"/>
              </a:xfrm>
              <a:custGeom>
                <a:avLst/>
                <a:gdLst>
                  <a:gd name="T0" fmla="*/ 144 w 217"/>
                  <a:gd name="T1" fmla="*/ 17 h 140"/>
                  <a:gd name="T2" fmla="*/ 135 w 217"/>
                  <a:gd name="T3" fmla="*/ 15 h 140"/>
                  <a:gd name="T4" fmla="*/ 121 w 217"/>
                  <a:gd name="T5" fmla="*/ 15 h 140"/>
                  <a:gd name="T6" fmla="*/ 103 w 217"/>
                  <a:gd name="T7" fmla="*/ 4 h 140"/>
                  <a:gd name="T8" fmla="*/ 84 w 217"/>
                  <a:gd name="T9" fmla="*/ 12 h 140"/>
                  <a:gd name="T10" fmla="*/ 71 w 217"/>
                  <a:gd name="T11" fmla="*/ 7 h 140"/>
                  <a:gd name="T12" fmla="*/ 59 w 217"/>
                  <a:gd name="T13" fmla="*/ 9 h 140"/>
                  <a:gd name="T14" fmla="*/ 56 w 217"/>
                  <a:gd name="T15" fmla="*/ 0 h 140"/>
                  <a:gd name="T16" fmla="*/ 44 w 217"/>
                  <a:gd name="T17" fmla="*/ 15 h 140"/>
                  <a:gd name="T18" fmla="*/ 41 w 217"/>
                  <a:gd name="T19" fmla="*/ 24 h 140"/>
                  <a:gd name="T20" fmla="*/ 33 w 217"/>
                  <a:gd name="T21" fmla="*/ 30 h 140"/>
                  <a:gd name="T22" fmla="*/ 23 w 217"/>
                  <a:gd name="T23" fmla="*/ 30 h 140"/>
                  <a:gd name="T24" fmla="*/ 8 w 217"/>
                  <a:gd name="T25" fmla="*/ 30 h 140"/>
                  <a:gd name="T26" fmla="*/ 0 w 217"/>
                  <a:gd name="T27" fmla="*/ 38 h 140"/>
                  <a:gd name="T28" fmla="*/ 2 w 217"/>
                  <a:gd name="T29" fmla="*/ 47 h 140"/>
                  <a:gd name="T30" fmla="*/ 5 w 217"/>
                  <a:gd name="T31" fmla="*/ 59 h 140"/>
                  <a:gd name="T32" fmla="*/ 14 w 217"/>
                  <a:gd name="T33" fmla="*/ 64 h 140"/>
                  <a:gd name="T34" fmla="*/ 29 w 217"/>
                  <a:gd name="T35" fmla="*/ 73 h 140"/>
                  <a:gd name="T36" fmla="*/ 44 w 217"/>
                  <a:gd name="T37" fmla="*/ 80 h 140"/>
                  <a:gd name="T38" fmla="*/ 64 w 217"/>
                  <a:gd name="T39" fmla="*/ 93 h 140"/>
                  <a:gd name="T40" fmla="*/ 59 w 217"/>
                  <a:gd name="T41" fmla="*/ 97 h 140"/>
                  <a:gd name="T42" fmla="*/ 50 w 217"/>
                  <a:gd name="T43" fmla="*/ 102 h 140"/>
                  <a:gd name="T44" fmla="*/ 47 w 217"/>
                  <a:gd name="T45" fmla="*/ 108 h 140"/>
                  <a:gd name="T46" fmla="*/ 33 w 217"/>
                  <a:gd name="T47" fmla="*/ 114 h 140"/>
                  <a:gd name="T48" fmla="*/ 33 w 217"/>
                  <a:gd name="T49" fmla="*/ 126 h 140"/>
                  <a:gd name="T50" fmla="*/ 47 w 217"/>
                  <a:gd name="T51" fmla="*/ 134 h 140"/>
                  <a:gd name="T52" fmla="*/ 59 w 217"/>
                  <a:gd name="T53" fmla="*/ 135 h 140"/>
                  <a:gd name="T54" fmla="*/ 68 w 217"/>
                  <a:gd name="T55" fmla="*/ 127 h 140"/>
                  <a:gd name="T56" fmla="*/ 74 w 217"/>
                  <a:gd name="T57" fmla="*/ 135 h 140"/>
                  <a:gd name="T58" fmla="*/ 87 w 217"/>
                  <a:gd name="T59" fmla="*/ 140 h 140"/>
                  <a:gd name="T60" fmla="*/ 94 w 217"/>
                  <a:gd name="T61" fmla="*/ 137 h 140"/>
                  <a:gd name="T62" fmla="*/ 102 w 217"/>
                  <a:gd name="T63" fmla="*/ 126 h 140"/>
                  <a:gd name="T64" fmla="*/ 106 w 217"/>
                  <a:gd name="T65" fmla="*/ 117 h 140"/>
                  <a:gd name="T66" fmla="*/ 109 w 217"/>
                  <a:gd name="T67" fmla="*/ 109 h 140"/>
                  <a:gd name="T68" fmla="*/ 109 w 217"/>
                  <a:gd name="T69" fmla="*/ 97 h 140"/>
                  <a:gd name="T70" fmla="*/ 121 w 217"/>
                  <a:gd name="T71" fmla="*/ 102 h 140"/>
                  <a:gd name="T72" fmla="*/ 138 w 217"/>
                  <a:gd name="T73" fmla="*/ 97 h 140"/>
                  <a:gd name="T74" fmla="*/ 147 w 217"/>
                  <a:gd name="T75" fmla="*/ 97 h 140"/>
                  <a:gd name="T76" fmla="*/ 144 w 217"/>
                  <a:gd name="T77" fmla="*/ 89 h 140"/>
                  <a:gd name="T78" fmla="*/ 156 w 217"/>
                  <a:gd name="T79" fmla="*/ 82 h 140"/>
                  <a:gd name="T80" fmla="*/ 161 w 217"/>
                  <a:gd name="T81" fmla="*/ 64 h 140"/>
                  <a:gd name="T82" fmla="*/ 158 w 217"/>
                  <a:gd name="T83" fmla="*/ 55 h 140"/>
                  <a:gd name="T84" fmla="*/ 175 w 217"/>
                  <a:gd name="T85" fmla="*/ 39 h 140"/>
                  <a:gd name="T86" fmla="*/ 182 w 217"/>
                  <a:gd name="T87" fmla="*/ 38 h 140"/>
                  <a:gd name="T88" fmla="*/ 196 w 217"/>
                  <a:gd name="T89" fmla="*/ 30 h 140"/>
                  <a:gd name="T90" fmla="*/ 211 w 217"/>
                  <a:gd name="T91" fmla="*/ 24 h 140"/>
                  <a:gd name="T92" fmla="*/ 217 w 217"/>
                  <a:gd name="T93" fmla="*/ 9 h 140"/>
                  <a:gd name="T94" fmla="*/ 205 w 217"/>
                  <a:gd name="T95" fmla="*/ 7 h 140"/>
                  <a:gd name="T96" fmla="*/ 200 w 217"/>
                  <a:gd name="T97" fmla="*/ 18 h 140"/>
                  <a:gd name="T98" fmla="*/ 184 w 217"/>
                  <a:gd name="T99" fmla="*/ 18 h 140"/>
                  <a:gd name="T100" fmla="*/ 170 w 217"/>
                  <a:gd name="T101" fmla="*/ 15 h 140"/>
                  <a:gd name="T102" fmla="*/ 159 w 217"/>
                  <a:gd name="T103" fmla="*/ 17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7" h="140">
                    <a:moveTo>
                      <a:pt x="153" y="18"/>
                    </a:moveTo>
                    <a:lnTo>
                      <a:pt x="144" y="17"/>
                    </a:lnTo>
                    <a:lnTo>
                      <a:pt x="140" y="14"/>
                    </a:lnTo>
                    <a:lnTo>
                      <a:pt x="135" y="15"/>
                    </a:lnTo>
                    <a:lnTo>
                      <a:pt x="126" y="15"/>
                    </a:lnTo>
                    <a:lnTo>
                      <a:pt x="121" y="15"/>
                    </a:lnTo>
                    <a:lnTo>
                      <a:pt x="114" y="14"/>
                    </a:lnTo>
                    <a:lnTo>
                      <a:pt x="103" y="4"/>
                    </a:lnTo>
                    <a:lnTo>
                      <a:pt x="97" y="3"/>
                    </a:lnTo>
                    <a:lnTo>
                      <a:pt x="84" y="12"/>
                    </a:lnTo>
                    <a:lnTo>
                      <a:pt x="77" y="7"/>
                    </a:lnTo>
                    <a:lnTo>
                      <a:pt x="71" y="7"/>
                    </a:lnTo>
                    <a:lnTo>
                      <a:pt x="68" y="10"/>
                    </a:lnTo>
                    <a:lnTo>
                      <a:pt x="59" y="9"/>
                    </a:lnTo>
                    <a:lnTo>
                      <a:pt x="58" y="7"/>
                    </a:lnTo>
                    <a:lnTo>
                      <a:pt x="56" y="0"/>
                    </a:lnTo>
                    <a:lnTo>
                      <a:pt x="49" y="3"/>
                    </a:lnTo>
                    <a:lnTo>
                      <a:pt x="44" y="15"/>
                    </a:lnTo>
                    <a:lnTo>
                      <a:pt x="47" y="20"/>
                    </a:lnTo>
                    <a:lnTo>
                      <a:pt x="41" y="24"/>
                    </a:lnTo>
                    <a:lnTo>
                      <a:pt x="37" y="27"/>
                    </a:lnTo>
                    <a:lnTo>
                      <a:pt x="33" y="30"/>
                    </a:lnTo>
                    <a:lnTo>
                      <a:pt x="27" y="33"/>
                    </a:lnTo>
                    <a:lnTo>
                      <a:pt x="23" y="30"/>
                    </a:lnTo>
                    <a:lnTo>
                      <a:pt x="11" y="33"/>
                    </a:lnTo>
                    <a:lnTo>
                      <a:pt x="8" y="30"/>
                    </a:lnTo>
                    <a:lnTo>
                      <a:pt x="0" y="33"/>
                    </a:lnTo>
                    <a:lnTo>
                      <a:pt x="0" y="38"/>
                    </a:lnTo>
                    <a:lnTo>
                      <a:pt x="5" y="44"/>
                    </a:lnTo>
                    <a:lnTo>
                      <a:pt x="2" y="47"/>
                    </a:lnTo>
                    <a:lnTo>
                      <a:pt x="8" y="52"/>
                    </a:lnTo>
                    <a:lnTo>
                      <a:pt x="5" y="59"/>
                    </a:lnTo>
                    <a:lnTo>
                      <a:pt x="11" y="59"/>
                    </a:lnTo>
                    <a:lnTo>
                      <a:pt x="14" y="64"/>
                    </a:lnTo>
                    <a:lnTo>
                      <a:pt x="29" y="64"/>
                    </a:lnTo>
                    <a:lnTo>
                      <a:pt x="29" y="73"/>
                    </a:lnTo>
                    <a:lnTo>
                      <a:pt x="41" y="74"/>
                    </a:lnTo>
                    <a:lnTo>
                      <a:pt x="44" y="80"/>
                    </a:lnTo>
                    <a:lnTo>
                      <a:pt x="49" y="91"/>
                    </a:lnTo>
                    <a:lnTo>
                      <a:pt x="64" y="93"/>
                    </a:lnTo>
                    <a:lnTo>
                      <a:pt x="67" y="96"/>
                    </a:lnTo>
                    <a:lnTo>
                      <a:pt x="59" y="97"/>
                    </a:lnTo>
                    <a:lnTo>
                      <a:pt x="58" y="100"/>
                    </a:lnTo>
                    <a:lnTo>
                      <a:pt x="50" y="102"/>
                    </a:lnTo>
                    <a:lnTo>
                      <a:pt x="52" y="106"/>
                    </a:lnTo>
                    <a:lnTo>
                      <a:pt x="47" y="108"/>
                    </a:lnTo>
                    <a:lnTo>
                      <a:pt x="41" y="106"/>
                    </a:lnTo>
                    <a:lnTo>
                      <a:pt x="33" y="114"/>
                    </a:lnTo>
                    <a:lnTo>
                      <a:pt x="33" y="120"/>
                    </a:lnTo>
                    <a:lnTo>
                      <a:pt x="33" y="126"/>
                    </a:lnTo>
                    <a:lnTo>
                      <a:pt x="41" y="134"/>
                    </a:lnTo>
                    <a:lnTo>
                      <a:pt x="47" y="134"/>
                    </a:lnTo>
                    <a:lnTo>
                      <a:pt x="52" y="132"/>
                    </a:lnTo>
                    <a:lnTo>
                      <a:pt x="59" y="135"/>
                    </a:lnTo>
                    <a:lnTo>
                      <a:pt x="62" y="131"/>
                    </a:lnTo>
                    <a:lnTo>
                      <a:pt x="68" y="127"/>
                    </a:lnTo>
                    <a:lnTo>
                      <a:pt x="68" y="135"/>
                    </a:lnTo>
                    <a:lnTo>
                      <a:pt x="74" y="135"/>
                    </a:lnTo>
                    <a:lnTo>
                      <a:pt x="77" y="140"/>
                    </a:lnTo>
                    <a:lnTo>
                      <a:pt x="87" y="140"/>
                    </a:lnTo>
                    <a:lnTo>
                      <a:pt x="88" y="137"/>
                    </a:lnTo>
                    <a:lnTo>
                      <a:pt x="94" y="137"/>
                    </a:lnTo>
                    <a:lnTo>
                      <a:pt x="102" y="132"/>
                    </a:lnTo>
                    <a:lnTo>
                      <a:pt x="102" y="126"/>
                    </a:lnTo>
                    <a:lnTo>
                      <a:pt x="100" y="123"/>
                    </a:lnTo>
                    <a:lnTo>
                      <a:pt x="106" y="117"/>
                    </a:lnTo>
                    <a:lnTo>
                      <a:pt x="105" y="114"/>
                    </a:lnTo>
                    <a:lnTo>
                      <a:pt x="109" y="109"/>
                    </a:lnTo>
                    <a:lnTo>
                      <a:pt x="106" y="103"/>
                    </a:lnTo>
                    <a:lnTo>
                      <a:pt x="109" y="97"/>
                    </a:lnTo>
                    <a:lnTo>
                      <a:pt x="114" y="103"/>
                    </a:lnTo>
                    <a:lnTo>
                      <a:pt x="121" y="102"/>
                    </a:lnTo>
                    <a:lnTo>
                      <a:pt x="123" y="100"/>
                    </a:lnTo>
                    <a:lnTo>
                      <a:pt x="138" y="97"/>
                    </a:lnTo>
                    <a:lnTo>
                      <a:pt x="144" y="100"/>
                    </a:lnTo>
                    <a:lnTo>
                      <a:pt x="147" y="97"/>
                    </a:lnTo>
                    <a:lnTo>
                      <a:pt x="149" y="94"/>
                    </a:lnTo>
                    <a:lnTo>
                      <a:pt x="144" y="89"/>
                    </a:lnTo>
                    <a:lnTo>
                      <a:pt x="147" y="86"/>
                    </a:lnTo>
                    <a:lnTo>
                      <a:pt x="156" y="82"/>
                    </a:lnTo>
                    <a:lnTo>
                      <a:pt x="162" y="76"/>
                    </a:lnTo>
                    <a:lnTo>
                      <a:pt x="161" y="64"/>
                    </a:lnTo>
                    <a:lnTo>
                      <a:pt x="159" y="61"/>
                    </a:lnTo>
                    <a:lnTo>
                      <a:pt x="158" y="55"/>
                    </a:lnTo>
                    <a:lnTo>
                      <a:pt x="167" y="44"/>
                    </a:lnTo>
                    <a:lnTo>
                      <a:pt x="175" y="39"/>
                    </a:lnTo>
                    <a:lnTo>
                      <a:pt x="173" y="38"/>
                    </a:lnTo>
                    <a:lnTo>
                      <a:pt x="182" y="38"/>
                    </a:lnTo>
                    <a:lnTo>
                      <a:pt x="187" y="32"/>
                    </a:lnTo>
                    <a:lnTo>
                      <a:pt x="196" y="30"/>
                    </a:lnTo>
                    <a:lnTo>
                      <a:pt x="199" y="30"/>
                    </a:lnTo>
                    <a:lnTo>
                      <a:pt x="211" y="24"/>
                    </a:lnTo>
                    <a:lnTo>
                      <a:pt x="213" y="15"/>
                    </a:lnTo>
                    <a:lnTo>
                      <a:pt x="217" y="9"/>
                    </a:lnTo>
                    <a:lnTo>
                      <a:pt x="211" y="4"/>
                    </a:lnTo>
                    <a:lnTo>
                      <a:pt x="205" y="7"/>
                    </a:lnTo>
                    <a:lnTo>
                      <a:pt x="208" y="14"/>
                    </a:lnTo>
                    <a:lnTo>
                      <a:pt x="200" y="18"/>
                    </a:lnTo>
                    <a:lnTo>
                      <a:pt x="194" y="18"/>
                    </a:lnTo>
                    <a:lnTo>
                      <a:pt x="184" y="18"/>
                    </a:lnTo>
                    <a:lnTo>
                      <a:pt x="179" y="14"/>
                    </a:lnTo>
                    <a:lnTo>
                      <a:pt x="170" y="15"/>
                    </a:lnTo>
                    <a:lnTo>
                      <a:pt x="166" y="18"/>
                    </a:lnTo>
                    <a:lnTo>
                      <a:pt x="159" y="17"/>
                    </a:lnTo>
                    <a:lnTo>
                      <a:pt x="153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4" name="Freeform 1467">
                <a:extLst>
                  <a:ext uri="{FF2B5EF4-FFF2-40B4-BE49-F238E27FC236}">
                    <a16:creationId xmlns:a16="http://schemas.microsoft.com/office/drawing/2014/main" id="{FB5ADE8D-1BF4-430C-5AB0-40AEF7747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336"/>
                <a:ext cx="108" cy="70"/>
              </a:xfrm>
              <a:custGeom>
                <a:avLst/>
                <a:gdLst>
                  <a:gd name="T0" fmla="*/ 159 w 217"/>
                  <a:gd name="T1" fmla="*/ 17 h 140"/>
                  <a:gd name="T2" fmla="*/ 170 w 217"/>
                  <a:gd name="T3" fmla="*/ 15 h 140"/>
                  <a:gd name="T4" fmla="*/ 184 w 217"/>
                  <a:gd name="T5" fmla="*/ 18 h 140"/>
                  <a:gd name="T6" fmla="*/ 200 w 217"/>
                  <a:gd name="T7" fmla="*/ 18 h 140"/>
                  <a:gd name="T8" fmla="*/ 205 w 217"/>
                  <a:gd name="T9" fmla="*/ 7 h 140"/>
                  <a:gd name="T10" fmla="*/ 217 w 217"/>
                  <a:gd name="T11" fmla="*/ 9 h 140"/>
                  <a:gd name="T12" fmla="*/ 211 w 217"/>
                  <a:gd name="T13" fmla="*/ 24 h 140"/>
                  <a:gd name="T14" fmla="*/ 196 w 217"/>
                  <a:gd name="T15" fmla="*/ 30 h 140"/>
                  <a:gd name="T16" fmla="*/ 182 w 217"/>
                  <a:gd name="T17" fmla="*/ 38 h 140"/>
                  <a:gd name="T18" fmla="*/ 175 w 217"/>
                  <a:gd name="T19" fmla="*/ 39 h 140"/>
                  <a:gd name="T20" fmla="*/ 158 w 217"/>
                  <a:gd name="T21" fmla="*/ 55 h 140"/>
                  <a:gd name="T22" fmla="*/ 161 w 217"/>
                  <a:gd name="T23" fmla="*/ 64 h 140"/>
                  <a:gd name="T24" fmla="*/ 156 w 217"/>
                  <a:gd name="T25" fmla="*/ 82 h 140"/>
                  <a:gd name="T26" fmla="*/ 144 w 217"/>
                  <a:gd name="T27" fmla="*/ 89 h 140"/>
                  <a:gd name="T28" fmla="*/ 147 w 217"/>
                  <a:gd name="T29" fmla="*/ 97 h 140"/>
                  <a:gd name="T30" fmla="*/ 138 w 217"/>
                  <a:gd name="T31" fmla="*/ 97 h 140"/>
                  <a:gd name="T32" fmla="*/ 121 w 217"/>
                  <a:gd name="T33" fmla="*/ 102 h 140"/>
                  <a:gd name="T34" fmla="*/ 109 w 217"/>
                  <a:gd name="T35" fmla="*/ 97 h 140"/>
                  <a:gd name="T36" fmla="*/ 109 w 217"/>
                  <a:gd name="T37" fmla="*/ 109 h 140"/>
                  <a:gd name="T38" fmla="*/ 106 w 217"/>
                  <a:gd name="T39" fmla="*/ 117 h 140"/>
                  <a:gd name="T40" fmla="*/ 102 w 217"/>
                  <a:gd name="T41" fmla="*/ 126 h 140"/>
                  <a:gd name="T42" fmla="*/ 94 w 217"/>
                  <a:gd name="T43" fmla="*/ 137 h 140"/>
                  <a:gd name="T44" fmla="*/ 87 w 217"/>
                  <a:gd name="T45" fmla="*/ 140 h 140"/>
                  <a:gd name="T46" fmla="*/ 74 w 217"/>
                  <a:gd name="T47" fmla="*/ 135 h 140"/>
                  <a:gd name="T48" fmla="*/ 68 w 217"/>
                  <a:gd name="T49" fmla="*/ 127 h 140"/>
                  <a:gd name="T50" fmla="*/ 59 w 217"/>
                  <a:gd name="T51" fmla="*/ 135 h 140"/>
                  <a:gd name="T52" fmla="*/ 47 w 217"/>
                  <a:gd name="T53" fmla="*/ 134 h 140"/>
                  <a:gd name="T54" fmla="*/ 33 w 217"/>
                  <a:gd name="T55" fmla="*/ 126 h 140"/>
                  <a:gd name="T56" fmla="*/ 33 w 217"/>
                  <a:gd name="T57" fmla="*/ 114 h 140"/>
                  <a:gd name="T58" fmla="*/ 47 w 217"/>
                  <a:gd name="T59" fmla="*/ 108 h 140"/>
                  <a:gd name="T60" fmla="*/ 50 w 217"/>
                  <a:gd name="T61" fmla="*/ 102 h 140"/>
                  <a:gd name="T62" fmla="*/ 59 w 217"/>
                  <a:gd name="T63" fmla="*/ 97 h 140"/>
                  <a:gd name="T64" fmla="*/ 64 w 217"/>
                  <a:gd name="T65" fmla="*/ 93 h 140"/>
                  <a:gd name="T66" fmla="*/ 44 w 217"/>
                  <a:gd name="T67" fmla="*/ 80 h 140"/>
                  <a:gd name="T68" fmla="*/ 29 w 217"/>
                  <a:gd name="T69" fmla="*/ 73 h 140"/>
                  <a:gd name="T70" fmla="*/ 14 w 217"/>
                  <a:gd name="T71" fmla="*/ 64 h 140"/>
                  <a:gd name="T72" fmla="*/ 5 w 217"/>
                  <a:gd name="T73" fmla="*/ 59 h 140"/>
                  <a:gd name="T74" fmla="*/ 2 w 217"/>
                  <a:gd name="T75" fmla="*/ 47 h 140"/>
                  <a:gd name="T76" fmla="*/ 0 w 217"/>
                  <a:gd name="T77" fmla="*/ 38 h 140"/>
                  <a:gd name="T78" fmla="*/ 8 w 217"/>
                  <a:gd name="T79" fmla="*/ 30 h 140"/>
                  <a:gd name="T80" fmla="*/ 23 w 217"/>
                  <a:gd name="T81" fmla="*/ 30 h 140"/>
                  <a:gd name="T82" fmla="*/ 33 w 217"/>
                  <a:gd name="T83" fmla="*/ 30 h 140"/>
                  <a:gd name="T84" fmla="*/ 41 w 217"/>
                  <a:gd name="T85" fmla="*/ 24 h 140"/>
                  <a:gd name="T86" fmla="*/ 44 w 217"/>
                  <a:gd name="T87" fmla="*/ 15 h 140"/>
                  <a:gd name="T88" fmla="*/ 56 w 217"/>
                  <a:gd name="T89" fmla="*/ 0 h 140"/>
                  <a:gd name="T90" fmla="*/ 59 w 217"/>
                  <a:gd name="T91" fmla="*/ 9 h 140"/>
                  <a:gd name="T92" fmla="*/ 71 w 217"/>
                  <a:gd name="T93" fmla="*/ 7 h 140"/>
                  <a:gd name="T94" fmla="*/ 84 w 217"/>
                  <a:gd name="T95" fmla="*/ 12 h 140"/>
                  <a:gd name="T96" fmla="*/ 103 w 217"/>
                  <a:gd name="T97" fmla="*/ 4 h 140"/>
                  <a:gd name="T98" fmla="*/ 121 w 217"/>
                  <a:gd name="T99" fmla="*/ 15 h 140"/>
                  <a:gd name="T100" fmla="*/ 135 w 217"/>
                  <a:gd name="T101" fmla="*/ 15 h 140"/>
                  <a:gd name="T102" fmla="*/ 144 w 217"/>
                  <a:gd name="T103" fmla="*/ 17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7" h="140">
                    <a:moveTo>
                      <a:pt x="153" y="18"/>
                    </a:moveTo>
                    <a:lnTo>
                      <a:pt x="159" y="17"/>
                    </a:lnTo>
                    <a:lnTo>
                      <a:pt x="166" y="18"/>
                    </a:lnTo>
                    <a:lnTo>
                      <a:pt x="170" y="15"/>
                    </a:lnTo>
                    <a:lnTo>
                      <a:pt x="179" y="14"/>
                    </a:lnTo>
                    <a:lnTo>
                      <a:pt x="184" y="18"/>
                    </a:lnTo>
                    <a:lnTo>
                      <a:pt x="194" y="18"/>
                    </a:lnTo>
                    <a:lnTo>
                      <a:pt x="200" y="18"/>
                    </a:lnTo>
                    <a:lnTo>
                      <a:pt x="208" y="14"/>
                    </a:lnTo>
                    <a:lnTo>
                      <a:pt x="205" y="7"/>
                    </a:lnTo>
                    <a:lnTo>
                      <a:pt x="211" y="4"/>
                    </a:lnTo>
                    <a:lnTo>
                      <a:pt x="217" y="9"/>
                    </a:lnTo>
                    <a:lnTo>
                      <a:pt x="213" y="15"/>
                    </a:lnTo>
                    <a:lnTo>
                      <a:pt x="211" y="24"/>
                    </a:lnTo>
                    <a:lnTo>
                      <a:pt x="199" y="30"/>
                    </a:lnTo>
                    <a:lnTo>
                      <a:pt x="196" y="30"/>
                    </a:lnTo>
                    <a:lnTo>
                      <a:pt x="187" y="32"/>
                    </a:lnTo>
                    <a:lnTo>
                      <a:pt x="182" y="38"/>
                    </a:lnTo>
                    <a:lnTo>
                      <a:pt x="173" y="38"/>
                    </a:lnTo>
                    <a:lnTo>
                      <a:pt x="175" y="39"/>
                    </a:lnTo>
                    <a:lnTo>
                      <a:pt x="167" y="44"/>
                    </a:lnTo>
                    <a:lnTo>
                      <a:pt x="158" y="55"/>
                    </a:lnTo>
                    <a:lnTo>
                      <a:pt x="159" y="61"/>
                    </a:lnTo>
                    <a:lnTo>
                      <a:pt x="161" y="64"/>
                    </a:lnTo>
                    <a:lnTo>
                      <a:pt x="162" y="76"/>
                    </a:lnTo>
                    <a:lnTo>
                      <a:pt x="156" y="82"/>
                    </a:lnTo>
                    <a:lnTo>
                      <a:pt x="147" y="86"/>
                    </a:lnTo>
                    <a:lnTo>
                      <a:pt x="144" y="89"/>
                    </a:lnTo>
                    <a:lnTo>
                      <a:pt x="149" y="94"/>
                    </a:lnTo>
                    <a:lnTo>
                      <a:pt x="147" y="97"/>
                    </a:lnTo>
                    <a:lnTo>
                      <a:pt x="144" y="100"/>
                    </a:lnTo>
                    <a:lnTo>
                      <a:pt x="138" y="97"/>
                    </a:lnTo>
                    <a:lnTo>
                      <a:pt x="123" y="100"/>
                    </a:lnTo>
                    <a:lnTo>
                      <a:pt x="121" y="102"/>
                    </a:lnTo>
                    <a:lnTo>
                      <a:pt x="114" y="103"/>
                    </a:lnTo>
                    <a:lnTo>
                      <a:pt x="109" y="97"/>
                    </a:lnTo>
                    <a:lnTo>
                      <a:pt x="106" y="103"/>
                    </a:lnTo>
                    <a:lnTo>
                      <a:pt x="109" y="109"/>
                    </a:lnTo>
                    <a:lnTo>
                      <a:pt x="105" y="114"/>
                    </a:lnTo>
                    <a:lnTo>
                      <a:pt x="106" y="117"/>
                    </a:lnTo>
                    <a:lnTo>
                      <a:pt x="100" y="123"/>
                    </a:lnTo>
                    <a:lnTo>
                      <a:pt x="102" y="126"/>
                    </a:lnTo>
                    <a:lnTo>
                      <a:pt x="102" y="132"/>
                    </a:lnTo>
                    <a:lnTo>
                      <a:pt x="94" y="137"/>
                    </a:lnTo>
                    <a:lnTo>
                      <a:pt x="88" y="137"/>
                    </a:lnTo>
                    <a:lnTo>
                      <a:pt x="87" y="140"/>
                    </a:lnTo>
                    <a:lnTo>
                      <a:pt x="77" y="140"/>
                    </a:lnTo>
                    <a:lnTo>
                      <a:pt x="74" y="135"/>
                    </a:lnTo>
                    <a:lnTo>
                      <a:pt x="68" y="135"/>
                    </a:lnTo>
                    <a:lnTo>
                      <a:pt x="68" y="127"/>
                    </a:lnTo>
                    <a:lnTo>
                      <a:pt x="62" y="131"/>
                    </a:lnTo>
                    <a:lnTo>
                      <a:pt x="59" y="135"/>
                    </a:lnTo>
                    <a:lnTo>
                      <a:pt x="52" y="132"/>
                    </a:lnTo>
                    <a:lnTo>
                      <a:pt x="47" y="134"/>
                    </a:lnTo>
                    <a:lnTo>
                      <a:pt x="41" y="134"/>
                    </a:lnTo>
                    <a:lnTo>
                      <a:pt x="33" y="126"/>
                    </a:lnTo>
                    <a:lnTo>
                      <a:pt x="33" y="120"/>
                    </a:lnTo>
                    <a:lnTo>
                      <a:pt x="33" y="114"/>
                    </a:lnTo>
                    <a:lnTo>
                      <a:pt x="41" y="106"/>
                    </a:lnTo>
                    <a:lnTo>
                      <a:pt x="47" y="108"/>
                    </a:lnTo>
                    <a:lnTo>
                      <a:pt x="52" y="106"/>
                    </a:lnTo>
                    <a:lnTo>
                      <a:pt x="50" y="102"/>
                    </a:lnTo>
                    <a:lnTo>
                      <a:pt x="58" y="100"/>
                    </a:lnTo>
                    <a:lnTo>
                      <a:pt x="59" y="97"/>
                    </a:lnTo>
                    <a:lnTo>
                      <a:pt x="67" y="96"/>
                    </a:lnTo>
                    <a:lnTo>
                      <a:pt x="64" y="93"/>
                    </a:lnTo>
                    <a:lnTo>
                      <a:pt x="49" y="91"/>
                    </a:lnTo>
                    <a:lnTo>
                      <a:pt x="44" y="80"/>
                    </a:lnTo>
                    <a:lnTo>
                      <a:pt x="41" y="74"/>
                    </a:lnTo>
                    <a:lnTo>
                      <a:pt x="29" y="73"/>
                    </a:lnTo>
                    <a:lnTo>
                      <a:pt x="29" y="64"/>
                    </a:lnTo>
                    <a:lnTo>
                      <a:pt x="14" y="64"/>
                    </a:lnTo>
                    <a:lnTo>
                      <a:pt x="11" y="59"/>
                    </a:lnTo>
                    <a:lnTo>
                      <a:pt x="5" y="59"/>
                    </a:lnTo>
                    <a:lnTo>
                      <a:pt x="8" y="52"/>
                    </a:lnTo>
                    <a:lnTo>
                      <a:pt x="2" y="47"/>
                    </a:lnTo>
                    <a:lnTo>
                      <a:pt x="5" y="44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8" y="30"/>
                    </a:lnTo>
                    <a:lnTo>
                      <a:pt x="11" y="33"/>
                    </a:lnTo>
                    <a:lnTo>
                      <a:pt x="23" y="30"/>
                    </a:lnTo>
                    <a:lnTo>
                      <a:pt x="27" y="33"/>
                    </a:lnTo>
                    <a:lnTo>
                      <a:pt x="33" y="30"/>
                    </a:lnTo>
                    <a:lnTo>
                      <a:pt x="37" y="27"/>
                    </a:lnTo>
                    <a:lnTo>
                      <a:pt x="41" y="24"/>
                    </a:lnTo>
                    <a:lnTo>
                      <a:pt x="47" y="20"/>
                    </a:lnTo>
                    <a:lnTo>
                      <a:pt x="44" y="15"/>
                    </a:lnTo>
                    <a:lnTo>
                      <a:pt x="49" y="3"/>
                    </a:lnTo>
                    <a:lnTo>
                      <a:pt x="56" y="0"/>
                    </a:lnTo>
                    <a:lnTo>
                      <a:pt x="58" y="7"/>
                    </a:lnTo>
                    <a:lnTo>
                      <a:pt x="59" y="9"/>
                    </a:lnTo>
                    <a:lnTo>
                      <a:pt x="68" y="10"/>
                    </a:lnTo>
                    <a:lnTo>
                      <a:pt x="71" y="7"/>
                    </a:lnTo>
                    <a:lnTo>
                      <a:pt x="77" y="7"/>
                    </a:lnTo>
                    <a:lnTo>
                      <a:pt x="84" y="12"/>
                    </a:lnTo>
                    <a:lnTo>
                      <a:pt x="97" y="3"/>
                    </a:lnTo>
                    <a:lnTo>
                      <a:pt x="103" y="4"/>
                    </a:lnTo>
                    <a:lnTo>
                      <a:pt x="114" y="14"/>
                    </a:lnTo>
                    <a:lnTo>
                      <a:pt x="121" y="15"/>
                    </a:lnTo>
                    <a:lnTo>
                      <a:pt x="126" y="15"/>
                    </a:lnTo>
                    <a:lnTo>
                      <a:pt x="135" y="15"/>
                    </a:lnTo>
                    <a:lnTo>
                      <a:pt x="140" y="14"/>
                    </a:lnTo>
                    <a:lnTo>
                      <a:pt x="144" y="17"/>
                    </a:lnTo>
                    <a:lnTo>
                      <a:pt x="153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5" name="Freeform 1468">
                <a:extLst>
                  <a:ext uri="{FF2B5EF4-FFF2-40B4-BE49-F238E27FC236}">
                    <a16:creationId xmlns:a16="http://schemas.microsoft.com/office/drawing/2014/main" id="{E4F07313-E08F-248C-5D81-2AE32F26D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336"/>
                <a:ext cx="108" cy="70"/>
              </a:xfrm>
              <a:custGeom>
                <a:avLst/>
                <a:gdLst>
                  <a:gd name="T0" fmla="*/ 159 w 217"/>
                  <a:gd name="T1" fmla="*/ 17 h 140"/>
                  <a:gd name="T2" fmla="*/ 170 w 217"/>
                  <a:gd name="T3" fmla="*/ 15 h 140"/>
                  <a:gd name="T4" fmla="*/ 184 w 217"/>
                  <a:gd name="T5" fmla="*/ 18 h 140"/>
                  <a:gd name="T6" fmla="*/ 200 w 217"/>
                  <a:gd name="T7" fmla="*/ 18 h 140"/>
                  <a:gd name="T8" fmla="*/ 205 w 217"/>
                  <a:gd name="T9" fmla="*/ 7 h 140"/>
                  <a:gd name="T10" fmla="*/ 217 w 217"/>
                  <a:gd name="T11" fmla="*/ 9 h 140"/>
                  <a:gd name="T12" fmla="*/ 211 w 217"/>
                  <a:gd name="T13" fmla="*/ 24 h 140"/>
                  <a:gd name="T14" fmla="*/ 196 w 217"/>
                  <a:gd name="T15" fmla="*/ 30 h 140"/>
                  <a:gd name="T16" fmla="*/ 182 w 217"/>
                  <a:gd name="T17" fmla="*/ 38 h 140"/>
                  <a:gd name="T18" fmla="*/ 175 w 217"/>
                  <a:gd name="T19" fmla="*/ 39 h 140"/>
                  <a:gd name="T20" fmla="*/ 158 w 217"/>
                  <a:gd name="T21" fmla="*/ 55 h 140"/>
                  <a:gd name="T22" fmla="*/ 161 w 217"/>
                  <a:gd name="T23" fmla="*/ 64 h 140"/>
                  <a:gd name="T24" fmla="*/ 156 w 217"/>
                  <a:gd name="T25" fmla="*/ 82 h 140"/>
                  <a:gd name="T26" fmla="*/ 144 w 217"/>
                  <a:gd name="T27" fmla="*/ 89 h 140"/>
                  <a:gd name="T28" fmla="*/ 147 w 217"/>
                  <a:gd name="T29" fmla="*/ 97 h 140"/>
                  <a:gd name="T30" fmla="*/ 138 w 217"/>
                  <a:gd name="T31" fmla="*/ 97 h 140"/>
                  <a:gd name="T32" fmla="*/ 121 w 217"/>
                  <a:gd name="T33" fmla="*/ 102 h 140"/>
                  <a:gd name="T34" fmla="*/ 109 w 217"/>
                  <a:gd name="T35" fmla="*/ 97 h 140"/>
                  <a:gd name="T36" fmla="*/ 109 w 217"/>
                  <a:gd name="T37" fmla="*/ 109 h 140"/>
                  <a:gd name="T38" fmla="*/ 106 w 217"/>
                  <a:gd name="T39" fmla="*/ 117 h 140"/>
                  <a:gd name="T40" fmla="*/ 102 w 217"/>
                  <a:gd name="T41" fmla="*/ 126 h 140"/>
                  <a:gd name="T42" fmla="*/ 94 w 217"/>
                  <a:gd name="T43" fmla="*/ 137 h 140"/>
                  <a:gd name="T44" fmla="*/ 87 w 217"/>
                  <a:gd name="T45" fmla="*/ 140 h 140"/>
                  <a:gd name="T46" fmla="*/ 74 w 217"/>
                  <a:gd name="T47" fmla="*/ 135 h 140"/>
                  <a:gd name="T48" fmla="*/ 68 w 217"/>
                  <a:gd name="T49" fmla="*/ 127 h 140"/>
                  <a:gd name="T50" fmla="*/ 59 w 217"/>
                  <a:gd name="T51" fmla="*/ 135 h 140"/>
                  <a:gd name="T52" fmla="*/ 47 w 217"/>
                  <a:gd name="T53" fmla="*/ 134 h 140"/>
                  <a:gd name="T54" fmla="*/ 33 w 217"/>
                  <a:gd name="T55" fmla="*/ 126 h 140"/>
                  <a:gd name="T56" fmla="*/ 33 w 217"/>
                  <a:gd name="T57" fmla="*/ 114 h 140"/>
                  <a:gd name="T58" fmla="*/ 47 w 217"/>
                  <a:gd name="T59" fmla="*/ 108 h 140"/>
                  <a:gd name="T60" fmla="*/ 50 w 217"/>
                  <a:gd name="T61" fmla="*/ 102 h 140"/>
                  <a:gd name="T62" fmla="*/ 59 w 217"/>
                  <a:gd name="T63" fmla="*/ 97 h 140"/>
                  <a:gd name="T64" fmla="*/ 64 w 217"/>
                  <a:gd name="T65" fmla="*/ 93 h 140"/>
                  <a:gd name="T66" fmla="*/ 44 w 217"/>
                  <a:gd name="T67" fmla="*/ 80 h 140"/>
                  <a:gd name="T68" fmla="*/ 29 w 217"/>
                  <a:gd name="T69" fmla="*/ 73 h 140"/>
                  <a:gd name="T70" fmla="*/ 14 w 217"/>
                  <a:gd name="T71" fmla="*/ 64 h 140"/>
                  <a:gd name="T72" fmla="*/ 5 w 217"/>
                  <a:gd name="T73" fmla="*/ 59 h 140"/>
                  <a:gd name="T74" fmla="*/ 2 w 217"/>
                  <a:gd name="T75" fmla="*/ 47 h 140"/>
                  <a:gd name="T76" fmla="*/ 0 w 217"/>
                  <a:gd name="T77" fmla="*/ 38 h 140"/>
                  <a:gd name="T78" fmla="*/ 8 w 217"/>
                  <a:gd name="T79" fmla="*/ 30 h 140"/>
                  <a:gd name="T80" fmla="*/ 23 w 217"/>
                  <a:gd name="T81" fmla="*/ 30 h 140"/>
                  <a:gd name="T82" fmla="*/ 33 w 217"/>
                  <a:gd name="T83" fmla="*/ 30 h 140"/>
                  <a:gd name="T84" fmla="*/ 41 w 217"/>
                  <a:gd name="T85" fmla="*/ 24 h 140"/>
                  <a:gd name="T86" fmla="*/ 44 w 217"/>
                  <a:gd name="T87" fmla="*/ 15 h 140"/>
                  <a:gd name="T88" fmla="*/ 56 w 217"/>
                  <a:gd name="T89" fmla="*/ 0 h 140"/>
                  <a:gd name="T90" fmla="*/ 59 w 217"/>
                  <a:gd name="T91" fmla="*/ 9 h 140"/>
                  <a:gd name="T92" fmla="*/ 71 w 217"/>
                  <a:gd name="T93" fmla="*/ 7 h 140"/>
                  <a:gd name="T94" fmla="*/ 84 w 217"/>
                  <a:gd name="T95" fmla="*/ 12 h 140"/>
                  <a:gd name="T96" fmla="*/ 103 w 217"/>
                  <a:gd name="T97" fmla="*/ 4 h 140"/>
                  <a:gd name="T98" fmla="*/ 121 w 217"/>
                  <a:gd name="T99" fmla="*/ 15 h 140"/>
                  <a:gd name="T100" fmla="*/ 135 w 217"/>
                  <a:gd name="T101" fmla="*/ 15 h 140"/>
                  <a:gd name="T102" fmla="*/ 144 w 217"/>
                  <a:gd name="T103" fmla="*/ 17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7" h="140">
                    <a:moveTo>
                      <a:pt x="153" y="18"/>
                    </a:moveTo>
                    <a:lnTo>
                      <a:pt x="159" y="17"/>
                    </a:lnTo>
                    <a:lnTo>
                      <a:pt x="166" y="18"/>
                    </a:lnTo>
                    <a:lnTo>
                      <a:pt x="170" y="15"/>
                    </a:lnTo>
                    <a:lnTo>
                      <a:pt x="179" y="14"/>
                    </a:lnTo>
                    <a:lnTo>
                      <a:pt x="184" y="18"/>
                    </a:lnTo>
                    <a:lnTo>
                      <a:pt x="194" y="18"/>
                    </a:lnTo>
                    <a:lnTo>
                      <a:pt x="200" y="18"/>
                    </a:lnTo>
                    <a:lnTo>
                      <a:pt x="208" y="14"/>
                    </a:lnTo>
                    <a:lnTo>
                      <a:pt x="205" y="7"/>
                    </a:lnTo>
                    <a:lnTo>
                      <a:pt x="211" y="4"/>
                    </a:lnTo>
                    <a:lnTo>
                      <a:pt x="217" y="9"/>
                    </a:lnTo>
                    <a:lnTo>
                      <a:pt x="213" y="15"/>
                    </a:lnTo>
                    <a:lnTo>
                      <a:pt x="211" y="24"/>
                    </a:lnTo>
                    <a:lnTo>
                      <a:pt x="199" y="30"/>
                    </a:lnTo>
                    <a:lnTo>
                      <a:pt x="196" y="30"/>
                    </a:lnTo>
                    <a:lnTo>
                      <a:pt x="187" y="32"/>
                    </a:lnTo>
                    <a:lnTo>
                      <a:pt x="182" y="38"/>
                    </a:lnTo>
                    <a:lnTo>
                      <a:pt x="173" y="38"/>
                    </a:lnTo>
                    <a:lnTo>
                      <a:pt x="175" y="39"/>
                    </a:lnTo>
                    <a:lnTo>
                      <a:pt x="167" y="44"/>
                    </a:lnTo>
                    <a:lnTo>
                      <a:pt x="158" y="55"/>
                    </a:lnTo>
                    <a:lnTo>
                      <a:pt x="159" y="61"/>
                    </a:lnTo>
                    <a:lnTo>
                      <a:pt x="161" y="64"/>
                    </a:lnTo>
                    <a:lnTo>
                      <a:pt x="162" y="76"/>
                    </a:lnTo>
                    <a:lnTo>
                      <a:pt x="156" y="82"/>
                    </a:lnTo>
                    <a:lnTo>
                      <a:pt x="147" y="86"/>
                    </a:lnTo>
                    <a:lnTo>
                      <a:pt x="144" y="89"/>
                    </a:lnTo>
                    <a:lnTo>
                      <a:pt x="149" y="94"/>
                    </a:lnTo>
                    <a:lnTo>
                      <a:pt x="147" y="97"/>
                    </a:lnTo>
                    <a:lnTo>
                      <a:pt x="144" y="100"/>
                    </a:lnTo>
                    <a:lnTo>
                      <a:pt x="138" y="97"/>
                    </a:lnTo>
                    <a:lnTo>
                      <a:pt x="123" y="100"/>
                    </a:lnTo>
                    <a:lnTo>
                      <a:pt x="121" y="102"/>
                    </a:lnTo>
                    <a:lnTo>
                      <a:pt x="114" y="103"/>
                    </a:lnTo>
                    <a:lnTo>
                      <a:pt x="109" y="97"/>
                    </a:lnTo>
                    <a:lnTo>
                      <a:pt x="106" y="103"/>
                    </a:lnTo>
                    <a:lnTo>
                      <a:pt x="109" y="109"/>
                    </a:lnTo>
                    <a:lnTo>
                      <a:pt x="105" y="114"/>
                    </a:lnTo>
                    <a:lnTo>
                      <a:pt x="106" y="117"/>
                    </a:lnTo>
                    <a:lnTo>
                      <a:pt x="100" y="123"/>
                    </a:lnTo>
                    <a:lnTo>
                      <a:pt x="102" y="126"/>
                    </a:lnTo>
                    <a:lnTo>
                      <a:pt x="102" y="132"/>
                    </a:lnTo>
                    <a:lnTo>
                      <a:pt x="94" y="137"/>
                    </a:lnTo>
                    <a:lnTo>
                      <a:pt x="88" y="137"/>
                    </a:lnTo>
                    <a:lnTo>
                      <a:pt x="87" y="140"/>
                    </a:lnTo>
                    <a:lnTo>
                      <a:pt x="77" y="140"/>
                    </a:lnTo>
                    <a:lnTo>
                      <a:pt x="74" y="135"/>
                    </a:lnTo>
                    <a:lnTo>
                      <a:pt x="68" y="135"/>
                    </a:lnTo>
                    <a:lnTo>
                      <a:pt x="68" y="127"/>
                    </a:lnTo>
                    <a:lnTo>
                      <a:pt x="62" y="131"/>
                    </a:lnTo>
                    <a:lnTo>
                      <a:pt x="59" y="135"/>
                    </a:lnTo>
                    <a:lnTo>
                      <a:pt x="52" y="132"/>
                    </a:lnTo>
                    <a:lnTo>
                      <a:pt x="47" y="134"/>
                    </a:lnTo>
                    <a:lnTo>
                      <a:pt x="41" y="134"/>
                    </a:lnTo>
                    <a:lnTo>
                      <a:pt x="33" y="126"/>
                    </a:lnTo>
                    <a:lnTo>
                      <a:pt x="33" y="120"/>
                    </a:lnTo>
                    <a:lnTo>
                      <a:pt x="33" y="114"/>
                    </a:lnTo>
                    <a:lnTo>
                      <a:pt x="41" y="106"/>
                    </a:lnTo>
                    <a:lnTo>
                      <a:pt x="47" y="108"/>
                    </a:lnTo>
                    <a:lnTo>
                      <a:pt x="52" y="106"/>
                    </a:lnTo>
                    <a:lnTo>
                      <a:pt x="50" y="102"/>
                    </a:lnTo>
                    <a:lnTo>
                      <a:pt x="58" y="100"/>
                    </a:lnTo>
                    <a:lnTo>
                      <a:pt x="59" y="97"/>
                    </a:lnTo>
                    <a:lnTo>
                      <a:pt x="67" y="96"/>
                    </a:lnTo>
                    <a:lnTo>
                      <a:pt x="64" y="93"/>
                    </a:lnTo>
                    <a:lnTo>
                      <a:pt x="49" y="91"/>
                    </a:lnTo>
                    <a:lnTo>
                      <a:pt x="44" y="80"/>
                    </a:lnTo>
                    <a:lnTo>
                      <a:pt x="41" y="74"/>
                    </a:lnTo>
                    <a:lnTo>
                      <a:pt x="29" y="73"/>
                    </a:lnTo>
                    <a:lnTo>
                      <a:pt x="29" y="64"/>
                    </a:lnTo>
                    <a:lnTo>
                      <a:pt x="14" y="64"/>
                    </a:lnTo>
                    <a:lnTo>
                      <a:pt x="11" y="59"/>
                    </a:lnTo>
                    <a:lnTo>
                      <a:pt x="5" y="59"/>
                    </a:lnTo>
                    <a:lnTo>
                      <a:pt x="8" y="52"/>
                    </a:lnTo>
                    <a:lnTo>
                      <a:pt x="2" y="47"/>
                    </a:lnTo>
                    <a:lnTo>
                      <a:pt x="5" y="44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8" y="30"/>
                    </a:lnTo>
                    <a:lnTo>
                      <a:pt x="11" y="33"/>
                    </a:lnTo>
                    <a:lnTo>
                      <a:pt x="23" y="30"/>
                    </a:lnTo>
                    <a:lnTo>
                      <a:pt x="27" y="33"/>
                    </a:lnTo>
                    <a:lnTo>
                      <a:pt x="33" y="30"/>
                    </a:lnTo>
                    <a:lnTo>
                      <a:pt x="37" y="27"/>
                    </a:lnTo>
                    <a:lnTo>
                      <a:pt x="41" y="24"/>
                    </a:lnTo>
                    <a:lnTo>
                      <a:pt x="47" y="20"/>
                    </a:lnTo>
                    <a:lnTo>
                      <a:pt x="44" y="15"/>
                    </a:lnTo>
                    <a:lnTo>
                      <a:pt x="49" y="3"/>
                    </a:lnTo>
                    <a:lnTo>
                      <a:pt x="56" y="0"/>
                    </a:lnTo>
                    <a:lnTo>
                      <a:pt x="58" y="7"/>
                    </a:lnTo>
                    <a:lnTo>
                      <a:pt x="59" y="9"/>
                    </a:lnTo>
                    <a:lnTo>
                      <a:pt x="68" y="10"/>
                    </a:lnTo>
                    <a:lnTo>
                      <a:pt x="71" y="7"/>
                    </a:lnTo>
                    <a:lnTo>
                      <a:pt x="77" y="7"/>
                    </a:lnTo>
                    <a:lnTo>
                      <a:pt x="84" y="12"/>
                    </a:lnTo>
                    <a:lnTo>
                      <a:pt x="97" y="3"/>
                    </a:lnTo>
                    <a:lnTo>
                      <a:pt x="103" y="4"/>
                    </a:lnTo>
                    <a:lnTo>
                      <a:pt x="114" y="14"/>
                    </a:lnTo>
                    <a:lnTo>
                      <a:pt x="121" y="15"/>
                    </a:lnTo>
                    <a:lnTo>
                      <a:pt x="126" y="15"/>
                    </a:lnTo>
                    <a:lnTo>
                      <a:pt x="135" y="15"/>
                    </a:lnTo>
                    <a:lnTo>
                      <a:pt x="140" y="14"/>
                    </a:lnTo>
                    <a:lnTo>
                      <a:pt x="144" y="17"/>
                    </a:lnTo>
                    <a:lnTo>
                      <a:pt x="153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6" name="Freeform 1469">
                <a:extLst>
                  <a:ext uri="{FF2B5EF4-FFF2-40B4-BE49-F238E27FC236}">
                    <a16:creationId xmlns:a16="http://schemas.microsoft.com/office/drawing/2014/main" id="{86AF8C75-9FD2-797B-9216-A3E320BF4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357"/>
                <a:ext cx="27" cy="31"/>
              </a:xfrm>
              <a:custGeom>
                <a:avLst/>
                <a:gdLst>
                  <a:gd name="T0" fmla="*/ 12 w 53"/>
                  <a:gd name="T1" fmla="*/ 32 h 61"/>
                  <a:gd name="T2" fmla="*/ 15 w 53"/>
                  <a:gd name="T3" fmla="*/ 31 h 61"/>
                  <a:gd name="T4" fmla="*/ 29 w 53"/>
                  <a:gd name="T5" fmla="*/ 41 h 61"/>
                  <a:gd name="T6" fmla="*/ 32 w 53"/>
                  <a:gd name="T7" fmla="*/ 49 h 61"/>
                  <a:gd name="T8" fmla="*/ 32 w 53"/>
                  <a:gd name="T9" fmla="*/ 52 h 61"/>
                  <a:gd name="T10" fmla="*/ 35 w 53"/>
                  <a:gd name="T11" fmla="*/ 61 h 61"/>
                  <a:gd name="T12" fmla="*/ 42 w 53"/>
                  <a:gd name="T13" fmla="*/ 58 h 61"/>
                  <a:gd name="T14" fmla="*/ 39 w 53"/>
                  <a:gd name="T15" fmla="*/ 46 h 61"/>
                  <a:gd name="T16" fmla="*/ 42 w 53"/>
                  <a:gd name="T17" fmla="*/ 35 h 61"/>
                  <a:gd name="T18" fmla="*/ 49 w 53"/>
                  <a:gd name="T19" fmla="*/ 37 h 61"/>
                  <a:gd name="T20" fmla="*/ 50 w 53"/>
                  <a:gd name="T21" fmla="*/ 34 h 61"/>
                  <a:gd name="T22" fmla="*/ 45 w 53"/>
                  <a:gd name="T23" fmla="*/ 25 h 61"/>
                  <a:gd name="T24" fmla="*/ 50 w 53"/>
                  <a:gd name="T25" fmla="*/ 3 h 61"/>
                  <a:gd name="T26" fmla="*/ 53 w 53"/>
                  <a:gd name="T27" fmla="*/ 0 h 61"/>
                  <a:gd name="T28" fmla="*/ 42 w 53"/>
                  <a:gd name="T29" fmla="*/ 0 h 61"/>
                  <a:gd name="T30" fmla="*/ 42 w 53"/>
                  <a:gd name="T31" fmla="*/ 6 h 61"/>
                  <a:gd name="T32" fmla="*/ 35 w 53"/>
                  <a:gd name="T33" fmla="*/ 3 h 61"/>
                  <a:gd name="T34" fmla="*/ 27 w 53"/>
                  <a:gd name="T35" fmla="*/ 3 h 61"/>
                  <a:gd name="T36" fmla="*/ 26 w 53"/>
                  <a:gd name="T37" fmla="*/ 10 h 61"/>
                  <a:gd name="T38" fmla="*/ 23 w 53"/>
                  <a:gd name="T39" fmla="*/ 17 h 61"/>
                  <a:gd name="T40" fmla="*/ 23 w 53"/>
                  <a:gd name="T41" fmla="*/ 22 h 61"/>
                  <a:gd name="T42" fmla="*/ 17 w 53"/>
                  <a:gd name="T43" fmla="*/ 25 h 61"/>
                  <a:gd name="T44" fmla="*/ 12 w 53"/>
                  <a:gd name="T45" fmla="*/ 19 h 61"/>
                  <a:gd name="T46" fmla="*/ 8 w 53"/>
                  <a:gd name="T47" fmla="*/ 20 h 61"/>
                  <a:gd name="T48" fmla="*/ 0 w 53"/>
                  <a:gd name="T49" fmla="*/ 29 h 61"/>
                  <a:gd name="T50" fmla="*/ 12 w 53"/>
                  <a:gd name="T51" fmla="*/ 3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3" h="61">
                    <a:moveTo>
                      <a:pt x="12" y="32"/>
                    </a:moveTo>
                    <a:lnTo>
                      <a:pt x="15" y="31"/>
                    </a:lnTo>
                    <a:lnTo>
                      <a:pt x="29" y="41"/>
                    </a:lnTo>
                    <a:lnTo>
                      <a:pt x="32" y="49"/>
                    </a:lnTo>
                    <a:lnTo>
                      <a:pt x="32" y="52"/>
                    </a:lnTo>
                    <a:lnTo>
                      <a:pt x="35" y="61"/>
                    </a:lnTo>
                    <a:lnTo>
                      <a:pt x="42" y="58"/>
                    </a:lnTo>
                    <a:lnTo>
                      <a:pt x="39" y="46"/>
                    </a:lnTo>
                    <a:lnTo>
                      <a:pt x="42" y="35"/>
                    </a:lnTo>
                    <a:lnTo>
                      <a:pt x="49" y="37"/>
                    </a:lnTo>
                    <a:lnTo>
                      <a:pt x="50" y="34"/>
                    </a:lnTo>
                    <a:lnTo>
                      <a:pt x="45" y="25"/>
                    </a:lnTo>
                    <a:lnTo>
                      <a:pt x="50" y="3"/>
                    </a:lnTo>
                    <a:lnTo>
                      <a:pt x="53" y="0"/>
                    </a:lnTo>
                    <a:lnTo>
                      <a:pt x="42" y="0"/>
                    </a:lnTo>
                    <a:lnTo>
                      <a:pt x="42" y="6"/>
                    </a:lnTo>
                    <a:lnTo>
                      <a:pt x="35" y="3"/>
                    </a:lnTo>
                    <a:lnTo>
                      <a:pt x="27" y="3"/>
                    </a:lnTo>
                    <a:lnTo>
                      <a:pt x="26" y="10"/>
                    </a:lnTo>
                    <a:lnTo>
                      <a:pt x="23" y="17"/>
                    </a:lnTo>
                    <a:lnTo>
                      <a:pt x="23" y="22"/>
                    </a:lnTo>
                    <a:lnTo>
                      <a:pt x="17" y="25"/>
                    </a:lnTo>
                    <a:lnTo>
                      <a:pt x="12" y="19"/>
                    </a:lnTo>
                    <a:lnTo>
                      <a:pt x="8" y="20"/>
                    </a:lnTo>
                    <a:lnTo>
                      <a:pt x="0" y="29"/>
                    </a:lnTo>
                    <a:lnTo>
                      <a:pt x="12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7" name="Freeform 1470">
                <a:extLst>
                  <a:ext uri="{FF2B5EF4-FFF2-40B4-BE49-F238E27FC236}">
                    <a16:creationId xmlns:a16="http://schemas.microsoft.com/office/drawing/2014/main" id="{EBBC7A5C-A3FC-E894-987C-FD93B8D4A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357"/>
                <a:ext cx="27" cy="31"/>
              </a:xfrm>
              <a:custGeom>
                <a:avLst/>
                <a:gdLst>
                  <a:gd name="T0" fmla="*/ 12 w 53"/>
                  <a:gd name="T1" fmla="*/ 32 h 61"/>
                  <a:gd name="T2" fmla="*/ 0 w 53"/>
                  <a:gd name="T3" fmla="*/ 29 h 61"/>
                  <a:gd name="T4" fmla="*/ 8 w 53"/>
                  <a:gd name="T5" fmla="*/ 20 h 61"/>
                  <a:gd name="T6" fmla="*/ 12 w 53"/>
                  <a:gd name="T7" fmla="*/ 19 h 61"/>
                  <a:gd name="T8" fmla="*/ 17 w 53"/>
                  <a:gd name="T9" fmla="*/ 25 h 61"/>
                  <a:gd name="T10" fmla="*/ 23 w 53"/>
                  <a:gd name="T11" fmla="*/ 22 h 61"/>
                  <a:gd name="T12" fmla="*/ 23 w 53"/>
                  <a:gd name="T13" fmla="*/ 17 h 61"/>
                  <a:gd name="T14" fmla="*/ 26 w 53"/>
                  <a:gd name="T15" fmla="*/ 10 h 61"/>
                  <a:gd name="T16" fmla="*/ 27 w 53"/>
                  <a:gd name="T17" fmla="*/ 3 h 61"/>
                  <a:gd name="T18" fmla="*/ 35 w 53"/>
                  <a:gd name="T19" fmla="*/ 3 h 61"/>
                  <a:gd name="T20" fmla="*/ 42 w 53"/>
                  <a:gd name="T21" fmla="*/ 6 h 61"/>
                  <a:gd name="T22" fmla="*/ 42 w 53"/>
                  <a:gd name="T23" fmla="*/ 0 h 61"/>
                  <a:gd name="T24" fmla="*/ 53 w 53"/>
                  <a:gd name="T25" fmla="*/ 0 h 61"/>
                  <a:gd name="T26" fmla="*/ 50 w 53"/>
                  <a:gd name="T27" fmla="*/ 3 h 61"/>
                  <a:gd name="T28" fmla="*/ 45 w 53"/>
                  <a:gd name="T29" fmla="*/ 25 h 61"/>
                  <a:gd name="T30" fmla="*/ 50 w 53"/>
                  <a:gd name="T31" fmla="*/ 34 h 61"/>
                  <a:gd name="T32" fmla="*/ 49 w 53"/>
                  <a:gd name="T33" fmla="*/ 37 h 61"/>
                  <a:gd name="T34" fmla="*/ 42 w 53"/>
                  <a:gd name="T35" fmla="*/ 35 h 61"/>
                  <a:gd name="T36" fmla="*/ 39 w 53"/>
                  <a:gd name="T37" fmla="*/ 46 h 61"/>
                  <a:gd name="T38" fmla="*/ 42 w 53"/>
                  <a:gd name="T39" fmla="*/ 58 h 61"/>
                  <a:gd name="T40" fmla="*/ 35 w 53"/>
                  <a:gd name="T41" fmla="*/ 61 h 61"/>
                  <a:gd name="T42" fmla="*/ 32 w 53"/>
                  <a:gd name="T43" fmla="*/ 52 h 61"/>
                  <a:gd name="T44" fmla="*/ 32 w 53"/>
                  <a:gd name="T45" fmla="*/ 49 h 61"/>
                  <a:gd name="T46" fmla="*/ 29 w 53"/>
                  <a:gd name="T47" fmla="*/ 41 h 61"/>
                  <a:gd name="T48" fmla="*/ 15 w 53"/>
                  <a:gd name="T49" fmla="*/ 31 h 61"/>
                  <a:gd name="T50" fmla="*/ 12 w 53"/>
                  <a:gd name="T51" fmla="*/ 3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3" h="61">
                    <a:moveTo>
                      <a:pt x="12" y="32"/>
                    </a:moveTo>
                    <a:lnTo>
                      <a:pt x="0" y="29"/>
                    </a:lnTo>
                    <a:lnTo>
                      <a:pt x="8" y="20"/>
                    </a:lnTo>
                    <a:lnTo>
                      <a:pt x="12" y="19"/>
                    </a:lnTo>
                    <a:lnTo>
                      <a:pt x="17" y="25"/>
                    </a:lnTo>
                    <a:lnTo>
                      <a:pt x="23" y="22"/>
                    </a:lnTo>
                    <a:lnTo>
                      <a:pt x="23" y="17"/>
                    </a:lnTo>
                    <a:lnTo>
                      <a:pt x="26" y="10"/>
                    </a:lnTo>
                    <a:lnTo>
                      <a:pt x="27" y="3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42" y="0"/>
                    </a:lnTo>
                    <a:lnTo>
                      <a:pt x="53" y="0"/>
                    </a:lnTo>
                    <a:lnTo>
                      <a:pt x="50" y="3"/>
                    </a:lnTo>
                    <a:lnTo>
                      <a:pt x="45" y="25"/>
                    </a:lnTo>
                    <a:lnTo>
                      <a:pt x="50" y="34"/>
                    </a:lnTo>
                    <a:lnTo>
                      <a:pt x="49" y="37"/>
                    </a:lnTo>
                    <a:lnTo>
                      <a:pt x="42" y="35"/>
                    </a:lnTo>
                    <a:lnTo>
                      <a:pt x="39" y="46"/>
                    </a:lnTo>
                    <a:lnTo>
                      <a:pt x="42" y="58"/>
                    </a:lnTo>
                    <a:lnTo>
                      <a:pt x="35" y="61"/>
                    </a:lnTo>
                    <a:lnTo>
                      <a:pt x="32" y="52"/>
                    </a:lnTo>
                    <a:lnTo>
                      <a:pt x="32" y="49"/>
                    </a:lnTo>
                    <a:lnTo>
                      <a:pt x="29" y="41"/>
                    </a:lnTo>
                    <a:lnTo>
                      <a:pt x="15" y="31"/>
                    </a:lnTo>
                    <a:lnTo>
                      <a:pt x="12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8" name="Freeform 1471">
                <a:extLst>
                  <a:ext uri="{FF2B5EF4-FFF2-40B4-BE49-F238E27FC236}">
                    <a16:creationId xmlns:a16="http://schemas.microsoft.com/office/drawing/2014/main" id="{4CDCA4B5-475A-74DD-D3C8-9613CBB45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357"/>
                <a:ext cx="27" cy="31"/>
              </a:xfrm>
              <a:custGeom>
                <a:avLst/>
                <a:gdLst>
                  <a:gd name="T0" fmla="*/ 12 w 53"/>
                  <a:gd name="T1" fmla="*/ 32 h 61"/>
                  <a:gd name="T2" fmla="*/ 0 w 53"/>
                  <a:gd name="T3" fmla="*/ 29 h 61"/>
                  <a:gd name="T4" fmla="*/ 8 w 53"/>
                  <a:gd name="T5" fmla="*/ 20 h 61"/>
                  <a:gd name="T6" fmla="*/ 12 w 53"/>
                  <a:gd name="T7" fmla="*/ 19 h 61"/>
                  <a:gd name="T8" fmla="*/ 17 w 53"/>
                  <a:gd name="T9" fmla="*/ 25 h 61"/>
                  <a:gd name="T10" fmla="*/ 23 w 53"/>
                  <a:gd name="T11" fmla="*/ 22 h 61"/>
                  <a:gd name="T12" fmla="*/ 23 w 53"/>
                  <a:gd name="T13" fmla="*/ 17 h 61"/>
                  <a:gd name="T14" fmla="*/ 26 w 53"/>
                  <a:gd name="T15" fmla="*/ 10 h 61"/>
                  <a:gd name="T16" fmla="*/ 27 w 53"/>
                  <a:gd name="T17" fmla="*/ 3 h 61"/>
                  <a:gd name="T18" fmla="*/ 35 w 53"/>
                  <a:gd name="T19" fmla="*/ 3 h 61"/>
                  <a:gd name="T20" fmla="*/ 42 w 53"/>
                  <a:gd name="T21" fmla="*/ 6 h 61"/>
                  <a:gd name="T22" fmla="*/ 42 w 53"/>
                  <a:gd name="T23" fmla="*/ 0 h 61"/>
                  <a:gd name="T24" fmla="*/ 53 w 53"/>
                  <a:gd name="T25" fmla="*/ 0 h 61"/>
                  <a:gd name="T26" fmla="*/ 50 w 53"/>
                  <a:gd name="T27" fmla="*/ 3 h 61"/>
                  <a:gd name="T28" fmla="*/ 45 w 53"/>
                  <a:gd name="T29" fmla="*/ 25 h 61"/>
                  <a:gd name="T30" fmla="*/ 50 w 53"/>
                  <a:gd name="T31" fmla="*/ 34 h 61"/>
                  <a:gd name="T32" fmla="*/ 49 w 53"/>
                  <a:gd name="T33" fmla="*/ 37 h 61"/>
                  <a:gd name="T34" fmla="*/ 42 w 53"/>
                  <a:gd name="T35" fmla="*/ 35 h 61"/>
                  <a:gd name="T36" fmla="*/ 39 w 53"/>
                  <a:gd name="T37" fmla="*/ 46 h 61"/>
                  <a:gd name="T38" fmla="*/ 42 w 53"/>
                  <a:gd name="T39" fmla="*/ 58 h 61"/>
                  <a:gd name="T40" fmla="*/ 35 w 53"/>
                  <a:gd name="T41" fmla="*/ 61 h 61"/>
                  <a:gd name="T42" fmla="*/ 32 w 53"/>
                  <a:gd name="T43" fmla="*/ 52 h 61"/>
                  <a:gd name="T44" fmla="*/ 32 w 53"/>
                  <a:gd name="T45" fmla="*/ 49 h 61"/>
                  <a:gd name="T46" fmla="*/ 29 w 53"/>
                  <a:gd name="T47" fmla="*/ 41 h 61"/>
                  <a:gd name="T48" fmla="*/ 15 w 53"/>
                  <a:gd name="T49" fmla="*/ 31 h 61"/>
                  <a:gd name="T50" fmla="*/ 12 w 53"/>
                  <a:gd name="T51" fmla="*/ 3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3" h="61">
                    <a:moveTo>
                      <a:pt x="12" y="32"/>
                    </a:moveTo>
                    <a:lnTo>
                      <a:pt x="0" y="29"/>
                    </a:lnTo>
                    <a:lnTo>
                      <a:pt x="8" y="20"/>
                    </a:lnTo>
                    <a:lnTo>
                      <a:pt x="12" y="19"/>
                    </a:lnTo>
                    <a:lnTo>
                      <a:pt x="17" y="25"/>
                    </a:lnTo>
                    <a:lnTo>
                      <a:pt x="23" y="22"/>
                    </a:lnTo>
                    <a:lnTo>
                      <a:pt x="23" y="17"/>
                    </a:lnTo>
                    <a:lnTo>
                      <a:pt x="26" y="10"/>
                    </a:lnTo>
                    <a:lnTo>
                      <a:pt x="27" y="3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42" y="0"/>
                    </a:lnTo>
                    <a:lnTo>
                      <a:pt x="53" y="0"/>
                    </a:lnTo>
                    <a:lnTo>
                      <a:pt x="50" y="3"/>
                    </a:lnTo>
                    <a:lnTo>
                      <a:pt x="45" y="25"/>
                    </a:lnTo>
                    <a:lnTo>
                      <a:pt x="50" y="34"/>
                    </a:lnTo>
                    <a:lnTo>
                      <a:pt x="49" y="37"/>
                    </a:lnTo>
                    <a:lnTo>
                      <a:pt x="42" y="35"/>
                    </a:lnTo>
                    <a:lnTo>
                      <a:pt x="39" y="46"/>
                    </a:lnTo>
                    <a:lnTo>
                      <a:pt x="42" y="58"/>
                    </a:lnTo>
                    <a:lnTo>
                      <a:pt x="35" y="61"/>
                    </a:lnTo>
                    <a:lnTo>
                      <a:pt x="32" y="52"/>
                    </a:lnTo>
                    <a:lnTo>
                      <a:pt x="32" y="49"/>
                    </a:lnTo>
                    <a:lnTo>
                      <a:pt x="29" y="41"/>
                    </a:lnTo>
                    <a:lnTo>
                      <a:pt x="15" y="31"/>
                    </a:lnTo>
                    <a:lnTo>
                      <a:pt x="12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9" name="Freeform 1472">
                <a:extLst>
                  <a:ext uri="{FF2B5EF4-FFF2-40B4-BE49-F238E27FC236}">
                    <a16:creationId xmlns:a16="http://schemas.microsoft.com/office/drawing/2014/main" id="{8989C715-E0AE-BE5C-DC4F-A625D6BE0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400"/>
                <a:ext cx="34" cy="30"/>
              </a:xfrm>
              <a:custGeom>
                <a:avLst/>
                <a:gdLst>
                  <a:gd name="T0" fmla="*/ 50 w 69"/>
                  <a:gd name="T1" fmla="*/ 8 h 61"/>
                  <a:gd name="T2" fmla="*/ 50 w 69"/>
                  <a:gd name="T3" fmla="*/ 0 h 61"/>
                  <a:gd name="T4" fmla="*/ 44 w 69"/>
                  <a:gd name="T5" fmla="*/ 4 h 61"/>
                  <a:gd name="T6" fmla="*/ 41 w 69"/>
                  <a:gd name="T7" fmla="*/ 8 h 61"/>
                  <a:gd name="T8" fmla="*/ 34 w 69"/>
                  <a:gd name="T9" fmla="*/ 5 h 61"/>
                  <a:gd name="T10" fmla="*/ 25 w 69"/>
                  <a:gd name="T11" fmla="*/ 7 h 61"/>
                  <a:gd name="T12" fmla="*/ 20 w 69"/>
                  <a:gd name="T13" fmla="*/ 13 h 61"/>
                  <a:gd name="T14" fmla="*/ 14 w 69"/>
                  <a:gd name="T15" fmla="*/ 16 h 61"/>
                  <a:gd name="T16" fmla="*/ 9 w 69"/>
                  <a:gd name="T17" fmla="*/ 25 h 61"/>
                  <a:gd name="T18" fmla="*/ 5 w 69"/>
                  <a:gd name="T19" fmla="*/ 28 h 61"/>
                  <a:gd name="T20" fmla="*/ 5 w 69"/>
                  <a:gd name="T21" fmla="*/ 32 h 61"/>
                  <a:gd name="T22" fmla="*/ 0 w 69"/>
                  <a:gd name="T23" fmla="*/ 32 h 61"/>
                  <a:gd name="T24" fmla="*/ 2 w 69"/>
                  <a:gd name="T25" fmla="*/ 37 h 61"/>
                  <a:gd name="T26" fmla="*/ 11 w 69"/>
                  <a:gd name="T27" fmla="*/ 40 h 61"/>
                  <a:gd name="T28" fmla="*/ 11 w 69"/>
                  <a:gd name="T29" fmla="*/ 34 h 61"/>
                  <a:gd name="T30" fmla="*/ 17 w 69"/>
                  <a:gd name="T31" fmla="*/ 35 h 61"/>
                  <a:gd name="T32" fmla="*/ 26 w 69"/>
                  <a:gd name="T33" fmla="*/ 31 h 61"/>
                  <a:gd name="T34" fmla="*/ 32 w 69"/>
                  <a:gd name="T35" fmla="*/ 35 h 61"/>
                  <a:gd name="T36" fmla="*/ 32 w 69"/>
                  <a:gd name="T37" fmla="*/ 40 h 61"/>
                  <a:gd name="T38" fmla="*/ 40 w 69"/>
                  <a:gd name="T39" fmla="*/ 40 h 61"/>
                  <a:gd name="T40" fmla="*/ 40 w 69"/>
                  <a:gd name="T41" fmla="*/ 45 h 61"/>
                  <a:gd name="T42" fmla="*/ 46 w 69"/>
                  <a:gd name="T43" fmla="*/ 48 h 61"/>
                  <a:gd name="T44" fmla="*/ 44 w 69"/>
                  <a:gd name="T45" fmla="*/ 57 h 61"/>
                  <a:gd name="T46" fmla="*/ 53 w 69"/>
                  <a:gd name="T47" fmla="*/ 61 h 61"/>
                  <a:gd name="T48" fmla="*/ 61 w 69"/>
                  <a:gd name="T49" fmla="*/ 58 h 61"/>
                  <a:gd name="T50" fmla="*/ 63 w 69"/>
                  <a:gd name="T51" fmla="*/ 48 h 61"/>
                  <a:gd name="T52" fmla="*/ 63 w 69"/>
                  <a:gd name="T53" fmla="*/ 43 h 61"/>
                  <a:gd name="T54" fmla="*/ 56 w 69"/>
                  <a:gd name="T55" fmla="*/ 42 h 61"/>
                  <a:gd name="T56" fmla="*/ 58 w 69"/>
                  <a:gd name="T57" fmla="*/ 32 h 61"/>
                  <a:gd name="T58" fmla="*/ 61 w 69"/>
                  <a:gd name="T59" fmla="*/ 28 h 61"/>
                  <a:gd name="T60" fmla="*/ 59 w 69"/>
                  <a:gd name="T61" fmla="*/ 22 h 61"/>
                  <a:gd name="T62" fmla="*/ 63 w 69"/>
                  <a:gd name="T63" fmla="*/ 13 h 61"/>
                  <a:gd name="T64" fmla="*/ 69 w 69"/>
                  <a:gd name="T65" fmla="*/ 13 h 61"/>
                  <a:gd name="T66" fmla="*/ 59 w 69"/>
                  <a:gd name="T67" fmla="*/ 13 h 61"/>
                  <a:gd name="T68" fmla="*/ 56 w 69"/>
                  <a:gd name="T69" fmla="*/ 8 h 61"/>
                  <a:gd name="T70" fmla="*/ 50 w 69"/>
                  <a:gd name="T71" fmla="*/ 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" h="61">
                    <a:moveTo>
                      <a:pt x="50" y="8"/>
                    </a:moveTo>
                    <a:lnTo>
                      <a:pt x="50" y="0"/>
                    </a:lnTo>
                    <a:lnTo>
                      <a:pt x="44" y="4"/>
                    </a:lnTo>
                    <a:lnTo>
                      <a:pt x="41" y="8"/>
                    </a:lnTo>
                    <a:lnTo>
                      <a:pt x="34" y="5"/>
                    </a:lnTo>
                    <a:lnTo>
                      <a:pt x="25" y="7"/>
                    </a:lnTo>
                    <a:lnTo>
                      <a:pt x="20" y="13"/>
                    </a:lnTo>
                    <a:lnTo>
                      <a:pt x="14" y="16"/>
                    </a:lnTo>
                    <a:lnTo>
                      <a:pt x="9" y="25"/>
                    </a:lnTo>
                    <a:lnTo>
                      <a:pt x="5" y="28"/>
                    </a:lnTo>
                    <a:lnTo>
                      <a:pt x="5" y="32"/>
                    </a:lnTo>
                    <a:lnTo>
                      <a:pt x="0" y="32"/>
                    </a:lnTo>
                    <a:lnTo>
                      <a:pt x="2" y="37"/>
                    </a:lnTo>
                    <a:lnTo>
                      <a:pt x="11" y="40"/>
                    </a:lnTo>
                    <a:lnTo>
                      <a:pt x="11" y="34"/>
                    </a:lnTo>
                    <a:lnTo>
                      <a:pt x="17" y="35"/>
                    </a:lnTo>
                    <a:lnTo>
                      <a:pt x="26" y="31"/>
                    </a:lnTo>
                    <a:lnTo>
                      <a:pt x="32" y="35"/>
                    </a:lnTo>
                    <a:lnTo>
                      <a:pt x="32" y="40"/>
                    </a:lnTo>
                    <a:lnTo>
                      <a:pt x="40" y="40"/>
                    </a:lnTo>
                    <a:lnTo>
                      <a:pt x="40" y="45"/>
                    </a:lnTo>
                    <a:lnTo>
                      <a:pt x="46" y="48"/>
                    </a:lnTo>
                    <a:lnTo>
                      <a:pt x="44" y="57"/>
                    </a:lnTo>
                    <a:lnTo>
                      <a:pt x="53" y="61"/>
                    </a:lnTo>
                    <a:lnTo>
                      <a:pt x="61" y="58"/>
                    </a:lnTo>
                    <a:lnTo>
                      <a:pt x="63" y="48"/>
                    </a:lnTo>
                    <a:lnTo>
                      <a:pt x="63" y="43"/>
                    </a:lnTo>
                    <a:lnTo>
                      <a:pt x="56" y="42"/>
                    </a:lnTo>
                    <a:lnTo>
                      <a:pt x="58" y="32"/>
                    </a:lnTo>
                    <a:lnTo>
                      <a:pt x="61" y="28"/>
                    </a:lnTo>
                    <a:lnTo>
                      <a:pt x="59" y="22"/>
                    </a:lnTo>
                    <a:lnTo>
                      <a:pt x="63" y="13"/>
                    </a:lnTo>
                    <a:lnTo>
                      <a:pt x="69" y="13"/>
                    </a:lnTo>
                    <a:lnTo>
                      <a:pt x="59" y="13"/>
                    </a:lnTo>
                    <a:lnTo>
                      <a:pt x="56" y="8"/>
                    </a:lnTo>
                    <a:lnTo>
                      <a:pt x="50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0" name="Freeform 1473">
                <a:extLst>
                  <a:ext uri="{FF2B5EF4-FFF2-40B4-BE49-F238E27FC236}">
                    <a16:creationId xmlns:a16="http://schemas.microsoft.com/office/drawing/2014/main" id="{21980009-341C-E464-9D6A-ACFDD8113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400"/>
                <a:ext cx="34" cy="30"/>
              </a:xfrm>
              <a:custGeom>
                <a:avLst/>
                <a:gdLst>
                  <a:gd name="T0" fmla="*/ 50 w 69"/>
                  <a:gd name="T1" fmla="*/ 8 h 61"/>
                  <a:gd name="T2" fmla="*/ 56 w 69"/>
                  <a:gd name="T3" fmla="*/ 8 h 61"/>
                  <a:gd name="T4" fmla="*/ 59 w 69"/>
                  <a:gd name="T5" fmla="*/ 13 h 61"/>
                  <a:gd name="T6" fmla="*/ 69 w 69"/>
                  <a:gd name="T7" fmla="*/ 13 h 61"/>
                  <a:gd name="T8" fmla="*/ 63 w 69"/>
                  <a:gd name="T9" fmla="*/ 13 h 61"/>
                  <a:gd name="T10" fmla="*/ 59 w 69"/>
                  <a:gd name="T11" fmla="*/ 22 h 61"/>
                  <a:gd name="T12" fmla="*/ 61 w 69"/>
                  <a:gd name="T13" fmla="*/ 28 h 61"/>
                  <a:gd name="T14" fmla="*/ 58 w 69"/>
                  <a:gd name="T15" fmla="*/ 32 h 61"/>
                  <a:gd name="T16" fmla="*/ 56 w 69"/>
                  <a:gd name="T17" fmla="*/ 42 h 61"/>
                  <a:gd name="T18" fmla="*/ 63 w 69"/>
                  <a:gd name="T19" fmla="*/ 43 h 61"/>
                  <a:gd name="T20" fmla="*/ 63 w 69"/>
                  <a:gd name="T21" fmla="*/ 48 h 61"/>
                  <a:gd name="T22" fmla="*/ 61 w 69"/>
                  <a:gd name="T23" fmla="*/ 58 h 61"/>
                  <a:gd name="T24" fmla="*/ 53 w 69"/>
                  <a:gd name="T25" fmla="*/ 61 h 61"/>
                  <a:gd name="T26" fmla="*/ 44 w 69"/>
                  <a:gd name="T27" fmla="*/ 57 h 61"/>
                  <a:gd name="T28" fmla="*/ 46 w 69"/>
                  <a:gd name="T29" fmla="*/ 48 h 61"/>
                  <a:gd name="T30" fmla="*/ 40 w 69"/>
                  <a:gd name="T31" fmla="*/ 45 h 61"/>
                  <a:gd name="T32" fmla="*/ 40 w 69"/>
                  <a:gd name="T33" fmla="*/ 40 h 61"/>
                  <a:gd name="T34" fmla="*/ 32 w 69"/>
                  <a:gd name="T35" fmla="*/ 40 h 61"/>
                  <a:gd name="T36" fmla="*/ 32 w 69"/>
                  <a:gd name="T37" fmla="*/ 35 h 61"/>
                  <a:gd name="T38" fmla="*/ 26 w 69"/>
                  <a:gd name="T39" fmla="*/ 31 h 61"/>
                  <a:gd name="T40" fmla="*/ 17 w 69"/>
                  <a:gd name="T41" fmla="*/ 35 h 61"/>
                  <a:gd name="T42" fmla="*/ 11 w 69"/>
                  <a:gd name="T43" fmla="*/ 34 h 61"/>
                  <a:gd name="T44" fmla="*/ 11 w 69"/>
                  <a:gd name="T45" fmla="*/ 40 h 61"/>
                  <a:gd name="T46" fmla="*/ 2 w 69"/>
                  <a:gd name="T47" fmla="*/ 37 h 61"/>
                  <a:gd name="T48" fmla="*/ 0 w 69"/>
                  <a:gd name="T49" fmla="*/ 32 h 61"/>
                  <a:gd name="T50" fmla="*/ 5 w 69"/>
                  <a:gd name="T51" fmla="*/ 32 h 61"/>
                  <a:gd name="T52" fmla="*/ 5 w 69"/>
                  <a:gd name="T53" fmla="*/ 28 h 61"/>
                  <a:gd name="T54" fmla="*/ 9 w 69"/>
                  <a:gd name="T55" fmla="*/ 25 h 61"/>
                  <a:gd name="T56" fmla="*/ 14 w 69"/>
                  <a:gd name="T57" fmla="*/ 16 h 61"/>
                  <a:gd name="T58" fmla="*/ 20 w 69"/>
                  <a:gd name="T59" fmla="*/ 13 h 61"/>
                  <a:gd name="T60" fmla="*/ 25 w 69"/>
                  <a:gd name="T61" fmla="*/ 7 h 61"/>
                  <a:gd name="T62" fmla="*/ 34 w 69"/>
                  <a:gd name="T63" fmla="*/ 5 h 61"/>
                  <a:gd name="T64" fmla="*/ 41 w 69"/>
                  <a:gd name="T65" fmla="*/ 8 h 61"/>
                  <a:gd name="T66" fmla="*/ 44 w 69"/>
                  <a:gd name="T67" fmla="*/ 4 h 61"/>
                  <a:gd name="T68" fmla="*/ 50 w 69"/>
                  <a:gd name="T69" fmla="*/ 0 h 61"/>
                  <a:gd name="T70" fmla="*/ 50 w 69"/>
                  <a:gd name="T71" fmla="*/ 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" h="61">
                    <a:moveTo>
                      <a:pt x="50" y="8"/>
                    </a:moveTo>
                    <a:lnTo>
                      <a:pt x="56" y="8"/>
                    </a:lnTo>
                    <a:lnTo>
                      <a:pt x="59" y="13"/>
                    </a:lnTo>
                    <a:lnTo>
                      <a:pt x="69" y="13"/>
                    </a:lnTo>
                    <a:lnTo>
                      <a:pt x="63" y="13"/>
                    </a:lnTo>
                    <a:lnTo>
                      <a:pt x="59" y="22"/>
                    </a:lnTo>
                    <a:lnTo>
                      <a:pt x="61" y="28"/>
                    </a:lnTo>
                    <a:lnTo>
                      <a:pt x="58" y="32"/>
                    </a:lnTo>
                    <a:lnTo>
                      <a:pt x="56" y="42"/>
                    </a:lnTo>
                    <a:lnTo>
                      <a:pt x="63" y="43"/>
                    </a:lnTo>
                    <a:lnTo>
                      <a:pt x="63" y="48"/>
                    </a:lnTo>
                    <a:lnTo>
                      <a:pt x="61" y="58"/>
                    </a:lnTo>
                    <a:lnTo>
                      <a:pt x="53" y="61"/>
                    </a:lnTo>
                    <a:lnTo>
                      <a:pt x="44" y="57"/>
                    </a:lnTo>
                    <a:lnTo>
                      <a:pt x="46" y="48"/>
                    </a:lnTo>
                    <a:lnTo>
                      <a:pt x="40" y="45"/>
                    </a:lnTo>
                    <a:lnTo>
                      <a:pt x="40" y="40"/>
                    </a:lnTo>
                    <a:lnTo>
                      <a:pt x="32" y="40"/>
                    </a:lnTo>
                    <a:lnTo>
                      <a:pt x="32" y="35"/>
                    </a:lnTo>
                    <a:lnTo>
                      <a:pt x="26" y="31"/>
                    </a:lnTo>
                    <a:lnTo>
                      <a:pt x="17" y="35"/>
                    </a:lnTo>
                    <a:lnTo>
                      <a:pt x="11" y="34"/>
                    </a:lnTo>
                    <a:lnTo>
                      <a:pt x="11" y="40"/>
                    </a:lnTo>
                    <a:lnTo>
                      <a:pt x="2" y="37"/>
                    </a:lnTo>
                    <a:lnTo>
                      <a:pt x="0" y="32"/>
                    </a:lnTo>
                    <a:lnTo>
                      <a:pt x="5" y="32"/>
                    </a:lnTo>
                    <a:lnTo>
                      <a:pt x="5" y="28"/>
                    </a:lnTo>
                    <a:lnTo>
                      <a:pt x="9" y="25"/>
                    </a:lnTo>
                    <a:lnTo>
                      <a:pt x="14" y="16"/>
                    </a:lnTo>
                    <a:lnTo>
                      <a:pt x="20" y="13"/>
                    </a:lnTo>
                    <a:lnTo>
                      <a:pt x="25" y="7"/>
                    </a:lnTo>
                    <a:lnTo>
                      <a:pt x="34" y="5"/>
                    </a:lnTo>
                    <a:lnTo>
                      <a:pt x="41" y="8"/>
                    </a:lnTo>
                    <a:lnTo>
                      <a:pt x="44" y="4"/>
                    </a:lnTo>
                    <a:lnTo>
                      <a:pt x="50" y="0"/>
                    </a:lnTo>
                    <a:lnTo>
                      <a:pt x="5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1" name="Freeform 1474">
                <a:extLst>
                  <a:ext uri="{FF2B5EF4-FFF2-40B4-BE49-F238E27FC236}">
                    <a16:creationId xmlns:a16="http://schemas.microsoft.com/office/drawing/2014/main" id="{D4A003A7-399E-635C-DB14-24D0B8A92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400"/>
                <a:ext cx="34" cy="30"/>
              </a:xfrm>
              <a:custGeom>
                <a:avLst/>
                <a:gdLst>
                  <a:gd name="T0" fmla="*/ 50 w 69"/>
                  <a:gd name="T1" fmla="*/ 8 h 61"/>
                  <a:gd name="T2" fmla="*/ 56 w 69"/>
                  <a:gd name="T3" fmla="*/ 8 h 61"/>
                  <a:gd name="T4" fmla="*/ 59 w 69"/>
                  <a:gd name="T5" fmla="*/ 13 h 61"/>
                  <a:gd name="T6" fmla="*/ 69 w 69"/>
                  <a:gd name="T7" fmla="*/ 13 h 61"/>
                  <a:gd name="T8" fmla="*/ 63 w 69"/>
                  <a:gd name="T9" fmla="*/ 13 h 61"/>
                  <a:gd name="T10" fmla="*/ 59 w 69"/>
                  <a:gd name="T11" fmla="*/ 22 h 61"/>
                  <a:gd name="T12" fmla="*/ 61 w 69"/>
                  <a:gd name="T13" fmla="*/ 28 h 61"/>
                  <a:gd name="T14" fmla="*/ 58 w 69"/>
                  <a:gd name="T15" fmla="*/ 32 h 61"/>
                  <a:gd name="T16" fmla="*/ 56 w 69"/>
                  <a:gd name="T17" fmla="*/ 42 h 61"/>
                  <a:gd name="T18" fmla="*/ 63 w 69"/>
                  <a:gd name="T19" fmla="*/ 43 h 61"/>
                  <a:gd name="T20" fmla="*/ 63 w 69"/>
                  <a:gd name="T21" fmla="*/ 48 h 61"/>
                  <a:gd name="T22" fmla="*/ 61 w 69"/>
                  <a:gd name="T23" fmla="*/ 58 h 61"/>
                  <a:gd name="T24" fmla="*/ 53 w 69"/>
                  <a:gd name="T25" fmla="*/ 61 h 61"/>
                  <a:gd name="T26" fmla="*/ 44 w 69"/>
                  <a:gd name="T27" fmla="*/ 57 h 61"/>
                  <a:gd name="T28" fmla="*/ 46 w 69"/>
                  <a:gd name="T29" fmla="*/ 48 h 61"/>
                  <a:gd name="T30" fmla="*/ 40 w 69"/>
                  <a:gd name="T31" fmla="*/ 45 h 61"/>
                  <a:gd name="T32" fmla="*/ 40 w 69"/>
                  <a:gd name="T33" fmla="*/ 40 h 61"/>
                  <a:gd name="T34" fmla="*/ 32 w 69"/>
                  <a:gd name="T35" fmla="*/ 40 h 61"/>
                  <a:gd name="T36" fmla="*/ 32 w 69"/>
                  <a:gd name="T37" fmla="*/ 35 h 61"/>
                  <a:gd name="T38" fmla="*/ 26 w 69"/>
                  <a:gd name="T39" fmla="*/ 31 h 61"/>
                  <a:gd name="T40" fmla="*/ 17 w 69"/>
                  <a:gd name="T41" fmla="*/ 35 h 61"/>
                  <a:gd name="T42" fmla="*/ 11 w 69"/>
                  <a:gd name="T43" fmla="*/ 34 h 61"/>
                  <a:gd name="T44" fmla="*/ 11 w 69"/>
                  <a:gd name="T45" fmla="*/ 40 h 61"/>
                  <a:gd name="T46" fmla="*/ 2 w 69"/>
                  <a:gd name="T47" fmla="*/ 37 h 61"/>
                  <a:gd name="T48" fmla="*/ 0 w 69"/>
                  <a:gd name="T49" fmla="*/ 32 h 61"/>
                  <a:gd name="T50" fmla="*/ 5 w 69"/>
                  <a:gd name="T51" fmla="*/ 32 h 61"/>
                  <a:gd name="T52" fmla="*/ 5 w 69"/>
                  <a:gd name="T53" fmla="*/ 28 h 61"/>
                  <a:gd name="T54" fmla="*/ 9 w 69"/>
                  <a:gd name="T55" fmla="*/ 25 h 61"/>
                  <a:gd name="T56" fmla="*/ 14 w 69"/>
                  <a:gd name="T57" fmla="*/ 16 h 61"/>
                  <a:gd name="T58" fmla="*/ 20 w 69"/>
                  <a:gd name="T59" fmla="*/ 13 h 61"/>
                  <a:gd name="T60" fmla="*/ 25 w 69"/>
                  <a:gd name="T61" fmla="*/ 7 h 61"/>
                  <a:gd name="T62" fmla="*/ 34 w 69"/>
                  <a:gd name="T63" fmla="*/ 5 h 61"/>
                  <a:gd name="T64" fmla="*/ 41 w 69"/>
                  <a:gd name="T65" fmla="*/ 8 h 61"/>
                  <a:gd name="T66" fmla="*/ 44 w 69"/>
                  <a:gd name="T67" fmla="*/ 4 h 61"/>
                  <a:gd name="T68" fmla="*/ 50 w 69"/>
                  <a:gd name="T69" fmla="*/ 0 h 61"/>
                  <a:gd name="T70" fmla="*/ 50 w 69"/>
                  <a:gd name="T71" fmla="*/ 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" h="61">
                    <a:moveTo>
                      <a:pt x="50" y="8"/>
                    </a:moveTo>
                    <a:lnTo>
                      <a:pt x="56" y="8"/>
                    </a:lnTo>
                    <a:lnTo>
                      <a:pt x="59" y="13"/>
                    </a:lnTo>
                    <a:lnTo>
                      <a:pt x="69" y="13"/>
                    </a:lnTo>
                    <a:lnTo>
                      <a:pt x="63" y="13"/>
                    </a:lnTo>
                    <a:lnTo>
                      <a:pt x="59" y="22"/>
                    </a:lnTo>
                    <a:lnTo>
                      <a:pt x="61" y="28"/>
                    </a:lnTo>
                    <a:lnTo>
                      <a:pt x="58" y="32"/>
                    </a:lnTo>
                    <a:lnTo>
                      <a:pt x="56" y="42"/>
                    </a:lnTo>
                    <a:lnTo>
                      <a:pt x="63" y="43"/>
                    </a:lnTo>
                    <a:lnTo>
                      <a:pt x="63" y="48"/>
                    </a:lnTo>
                    <a:lnTo>
                      <a:pt x="61" y="58"/>
                    </a:lnTo>
                    <a:lnTo>
                      <a:pt x="53" y="61"/>
                    </a:lnTo>
                    <a:lnTo>
                      <a:pt x="44" y="57"/>
                    </a:lnTo>
                    <a:lnTo>
                      <a:pt x="46" y="48"/>
                    </a:lnTo>
                    <a:lnTo>
                      <a:pt x="40" y="45"/>
                    </a:lnTo>
                    <a:lnTo>
                      <a:pt x="40" y="40"/>
                    </a:lnTo>
                    <a:lnTo>
                      <a:pt x="32" y="40"/>
                    </a:lnTo>
                    <a:lnTo>
                      <a:pt x="32" y="35"/>
                    </a:lnTo>
                    <a:lnTo>
                      <a:pt x="26" y="31"/>
                    </a:lnTo>
                    <a:lnTo>
                      <a:pt x="17" y="35"/>
                    </a:lnTo>
                    <a:lnTo>
                      <a:pt x="11" y="34"/>
                    </a:lnTo>
                    <a:lnTo>
                      <a:pt x="11" y="40"/>
                    </a:lnTo>
                    <a:lnTo>
                      <a:pt x="2" y="37"/>
                    </a:lnTo>
                    <a:lnTo>
                      <a:pt x="0" y="32"/>
                    </a:lnTo>
                    <a:lnTo>
                      <a:pt x="5" y="32"/>
                    </a:lnTo>
                    <a:lnTo>
                      <a:pt x="5" y="28"/>
                    </a:lnTo>
                    <a:lnTo>
                      <a:pt x="9" y="25"/>
                    </a:lnTo>
                    <a:lnTo>
                      <a:pt x="14" y="16"/>
                    </a:lnTo>
                    <a:lnTo>
                      <a:pt x="20" y="13"/>
                    </a:lnTo>
                    <a:lnTo>
                      <a:pt x="25" y="7"/>
                    </a:lnTo>
                    <a:lnTo>
                      <a:pt x="34" y="5"/>
                    </a:lnTo>
                    <a:lnTo>
                      <a:pt x="41" y="8"/>
                    </a:lnTo>
                    <a:lnTo>
                      <a:pt x="44" y="4"/>
                    </a:lnTo>
                    <a:lnTo>
                      <a:pt x="50" y="0"/>
                    </a:lnTo>
                    <a:lnTo>
                      <a:pt x="5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2" name="Freeform 1475">
                <a:extLst>
                  <a:ext uri="{FF2B5EF4-FFF2-40B4-BE49-F238E27FC236}">
                    <a16:creationId xmlns:a16="http://schemas.microsoft.com/office/drawing/2014/main" id="{2206EF52-4FC7-8917-B38B-A7C749874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927"/>
                <a:ext cx="134" cy="138"/>
              </a:xfrm>
              <a:custGeom>
                <a:avLst/>
                <a:gdLst>
                  <a:gd name="T0" fmla="*/ 8 w 269"/>
                  <a:gd name="T1" fmla="*/ 21 h 275"/>
                  <a:gd name="T2" fmla="*/ 3 w 269"/>
                  <a:gd name="T3" fmla="*/ 28 h 275"/>
                  <a:gd name="T4" fmla="*/ 18 w 269"/>
                  <a:gd name="T5" fmla="*/ 41 h 275"/>
                  <a:gd name="T6" fmla="*/ 28 w 269"/>
                  <a:gd name="T7" fmla="*/ 59 h 275"/>
                  <a:gd name="T8" fmla="*/ 37 w 269"/>
                  <a:gd name="T9" fmla="*/ 61 h 275"/>
                  <a:gd name="T10" fmla="*/ 58 w 269"/>
                  <a:gd name="T11" fmla="*/ 81 h 275"/>
                  <a:gd name="T12" fmla="*/ 79 w 269"/>
                  <a:gd name="T13" fmla="*/ 94 h 275"/>
                  <a:gd name="T14" fmla="*/ 58 w 269"/>
                  <a:gd name="T15" fmla="*/ 113 h 275"/>
                  <a:gd name="T16" fmla="*/ 35 w 269"/>
                  <a:gd name="T17" fmla="*/ 113 h 275"/>
                  <a:gd name="T18" fmla="*/ 37 w 269"/>
                  <a:gd name="T19" fmla="*/ 135 h 275"/>
                  <a:gd name="T20" fmla="*/ 47 w 269"/>
                  <a:gd name="T21" fmla="*/ 148 h 275"/>
                  <a:gd name="T22" fmla="*/ 75 w 269"/>
                  <a:gd name="T23" fmla="*/ 149 h 275"/>
                  <a:gd name="T24" fmla="*/ 87 w 269"/>
                  <a:gd name="T25" fmla="*/ 161 h 275"/>
                  <a:gd name="T26" fmla="*/ 88 w 269"/>
                  <a:gd name="T27" fmla="*/ 189 h 275"/>
                  <a:gd name="T28" fmla="*/ 100 w 269"/>
                  <a:gd name="T29" fmla="*/ 205 h 275"/>
                  <a:gd name="T30" fmla="*/ 100 w 269"/>
                  <a:gd name="T31" fmla="*/ 221 h 275"/>
                  <a:gd name="T32" fmla="*/ 108 w 269"/>
                  <a:gd name="T33" fmla="*/ 233 h 275"/>
                  <a:gd name="T34" fmla="*/ 113 w 269"/>
                  <a:gd name="T35" fmla="*/ 252 h 275"/>
                  <a:gd name="T36" fmla="*/ 128 w 269"/>
                  <a:gd name="T37" fmla="*/ 248 h 275"/>
                  <a:gd name="T38" fmla="*/ 138 w 269"/>
                  <a:gd name="T39" fmla="*/ 263 h 275"/>
                  <a:gd name="T40" fmla="*/ 158 w 269"/>
                  <a:gd name="T41" fmla="*/ 263 h 275"/>
                  <a:gd name="T42" fmla="*/ 167 w 269"/>
                  <a:gd name="T43" fmla="*/ 271 h 275"/>
                  <a:gd name="T44" fmla="*/ 178 w 269"/>
                  <a:gd name="T45" fmla="*/ 272 h 275"/>
                  <a:gd name="T46" fmla="*/ 178 w 269"/>
                  <a:gd name="T47" fmla="*/ 262 h 275"/>
                  <a:gd name="T48" fmla="*/ 191 w 269"/>
                  <a:gd name="T49" fmla="*/ 231 h 275"/>
                  <a:gd name="T50" fmla="*/ 193 w 269"/>
                  <a:gd name="T51" fmla="*/ 213 h 275"/>
                  <a:gd name="T52" fmla="*/ 204 w 269"/>
                  <a:gd name="T53" fmla="*/ 198 h 275"/>
                  <a:gd name="T54" fmla="*/ 199 w 269"/>
                  <a:gd name="T55" fmla="*/ 176 h 275"/>
                  <a:gd name="T56" fmla="*/ 202 w 269"/>
                  <a:gd name="T57" fmla="*/ 164 h 275"/>
                  <a:gd name="T58" fmla="*/ 222 w 269"/>
                  <a:gd name="T59" fmla="*/ 176 h 275"/>
                  <a:gd name="T60" fmla="*/ 242 w 269"/>
                  <a:gd name="T61" fmla="*/ 167 h 275"/>
                  <a:gd name="T62" fmla="*/ 269 w 269"/>
                  <a:gd name="T63" fmla="*/ 146 h 275"/>
                  <a:gd name="T64" fmla="*/ 263 w 269"/>
                  <a:gd name="T65" fmla="*/ 125 h 275"/>
                  <a:gd name="T66" fmla="*/ 260 w 269"/>
                  <a:gd name="T67" fmla="*/ 104 h 275"/>
                  <a:gd name="T68" fmla="*/ 245 w 269"/>
                  <a:gd name="T69" fmla="*/ 91 h 275"/>
                  <a:gd name="T70" fmla="*/ 228 w 269"/>
                  <a:gd name="T71" fmla="*/ 97 h 275"/>
                  <a:gd name="T72" fmla="*/ 220 w 269"/>
                  <a:gd name="T73" fmla="*/ 85 h 275"/>
                  <a:gd name="T74" fmla="*/ 202 w 269"/>
                  <a:gd name="T75" fmla="*/ 73 h 275"/>
                  <a:gd name="T76" fmla="*/ 207 w 269"/>
                  <a:gd name="T77" fmla="*/ 64 h 275"/>
                  <a:gd name="T78" fmla="*/ 208 w 269"/>
                  <a:gd name="T79" fmla="*/ 44 h 275"/>
                  <a:gd name="T80" fmla="*/ 211 w 269"/>
                  <a:gd name="T81" fmla="*/ 31 h 275"/>
                  <a:gd name="T82" fmla="*/ 201 w 269"/>
                  <a:gd name="T83" fmla="*/ 3 h 275"/>
                  <a:gd name="T84" fmla="*/ 173 w 269"/>
                  <a:gd name="T85" fmla="*/ 6 h 275"/>
                  <a:gd name="T86" fmla="*/ 157 w 269"/>
                  <a:gd name="T87" fmla="*/ 5 h 275"/>
                  <a:gd name="T88" fmla="*/ 146 w 269"/>
                  <a:gd name="T89" fmla="*/ 8 h 275"/>
                  <a:gd name="T90" fmla="*/ 126 w 269"/>
                  <a:gd name="T91" fmla="*/ 21 h 275"/>
                  <a:gd name="T92" fmla="*/ 122 w 269"/>
                  <a:gd name="T93" fmla="*/ 34 h 275"/>
                  <a:gd name="T94" fmla="*/ 99 w 269"/>
                  <a:gd name="T95" fmla="*/ 35 h 275"/>
                  <a:gd name="T96" fmla="*/ 82 w 269"/>
                  <a:gd name="T97" fmla="*/ 50 h 275"/>
                  <a:gd name="T98" fmla="*/ 70 w 269"/>
                  <a:gd name="T99" fmla="*/ 46 h 275"/>
                  <a:gd name="T100" fmla="*/ 53 w 269"/>
                  <a:gd name="T101" fmla="*/ 40 h 275"/>
                  <a:gd name="T102" fmla="*/ 43 w 269"/>
                  <a:gd name="T103" fmla="*/ 17 h 275"/>
                  <a:gd name="T104" fmla="*/ 28 w 269"/>
                  <a:gd name="T105" fmla="*/ 0 h 275"/>
                  <a:gd name="T106" fmla="*/ 14 w 269"/>
                  <a:gd name="T107" fmla="*/ 9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9" h="275">
                    <a:moveTo>
                      <a:pt x="14" y="9"/>
                    </a:moveTo>
                    <a:lnTo>
                      <a:pt x="14" y="14"/>
                    </a:lnTo>
                    <a:lnTo>
                      <a:pt x="8" y="21"/>
                    </a:lnTo>
                    <a:lnTo>
                      <a:pt x="5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2" y="37"/>
                    </a:lnTo>
                    <a:lnTo>
                      <a:pt x="12" y="37"/>
                    </a:lnTo>
                    <a:lnTo>
                      <a:pt x="18" y="41"/>
                    </a:lnTo>
                    <a:lnTo>
                      <a:pt x="15" y="49"/>
                    </a:lnTo>
                    <a:lnTo>
                      <a:pt x="20" y="55"/>
                    </a:lnTo>
                    <a:lnTo>
                      <a:pt x="28" y="59"/>
                    </a:lnTo>
                    <a:lnTo>
                      <a:pt x="31" y="64"/>
                    </a:lnTo>
                    <a:lnTo>
                      <a:pt x="37" y="59"/>
                    </a:lnTo>
                    <a:lnTo>
                      <a:pt x="37" y="61"/>
                    </a:lnTo>
                    <a:lnTo>
                      <a:pt x="49" y="73"/>
                    </a:lnTo>
                    <a:lnTo>
                      <a:pt x="52" y="75"/>
                    </a:lnTo>
                    <a:lnTo>
                      <a:pt x="58" y="81"/>
                    </a:lnTo>
                    <a:lnTo>
                      <a:pt x="66" y="84"/>
                    </a:lnTo>
                    <a:lnTo>
                      <a:pt x="76" y="82"/>
                    </a:lnTo>
                    <a:lnTo>
                      <a:pt x="79" y="94"/>
                    </a:lnTo>
                    <a:lnTo>
                      <a:pt x="76" y="100"/>
                    </a:lnTo>
                    <a:lnTo>
                      <a:pt x="72" y="107"/>
                    </a:lnTo>
                    <a:lnTo>
                      <a:pt x="58" y="113"/>
                    </a:lnTo>
                    <a:lnTo>
                      <a:pt x="50" y="113"/>
                    </a:lnTo>
                    <a:lnTo>
                      <a:pt x="40" y="114"/>
                    </a:lnTo>
                    <a:lnTo>
                      <a:pt x="35" y="113"/>
                    </a:lnTo>
                    <a:lnTo>
                      <a:pt x="34" y="123"/>
                    </a:lnTo>
                    <a:lnTo>
                      <a:pt x="31" y="123"/>
                    </a:lnTo>
                    <a:lnTo>
                      <a:pt x="37" y="135"/>
                    </a:lnTo>
                    <a:lnTo>
                      <a:pt x="43" y="132"/>
                    </a:lnTo>
                    <a:lnTo>
                      <a:pt x="44" y="143"/>
                    </a:lnTo>
                    <a:lnTo>
                      <a:pt x="47" y="148"/>
                    </a:lnTo>
                    <a:lnTo>
                      <a:pt x="61" y="143"/>
                    </a:lnTo>
                    <a:lnTo>
                      <a:pt x="73" y="146"/>
                    </a:lnTo>
                    <a:lnTo>
                      <a:pt x="75" y="149"/>
                    </a:lnTo>
                    <a:lnTo>
                      <a:pt x="79" y="152"/>
                    </a:lnTo>
                    <a:lnTo>
                      <a:pt x="81" y="155"/>
                    </a:lnTo>
                    <a:lnTo>
                      <a:pt x="87" y="161"/>
                    </a:lnTo>
                    <a:lnTo>
                      <a:pt x="85" y="176"/>
                    </a:lnTo>
                    <a:lnTo>
                      <a:pt x="90" y="186"/>
                    </a:lnTo>
                    <a:lnTo>
                      <a:pt x="88" y="189"/>
                    </a:lnTo>
                    <a:lnTo>
                      <a:pt x="96" y="193"/>
                    </a:lnTo>
                    <a:lnTo>
                      <a:pt x="103" y="196"/>
                    </a:lnTo>
                    <a:lnTo>
                      <a:pt x="100" y="205"/>
                    </a:lnTo>
                    <a:lnTo>
                      <a:pt x="105" y="207"/>
                    </a:lnTo>
                    <a:lnTo>
                      <a:pt x="100" y="213"/>
                    </a:lnTo>
                    <a:lnTo>
                      <a:pt x="100" y="221"/>
                    </a:lnTo>
                    <a:lnTo>
                      <a:pt x="103" y="225"/>
                    </a:lnTo>
                    <a:lnTo>
                      <a:pt x="110" y="228"/>
                    </a:lnTo>
                    <a:lnTo>
                      <a:pt x="108" y="233"/>
                    </a:lnTo>
                    <a:lnTo>
                      <a:pt x="107" y="240"/>
                    </a:lnTo>
                    <a:lnTo>
                      <a:pt x="110" y="249"/>
                    </a:lnTo>
                    <a:lnTo>
                      <a:pt x="113" y="252"/>
                    </a:lnTo>
                    <a:lnTo>
                      <a:pt x="117" y="248"/>
                    </a:lnTo>
                    <a:lnTo>
                      <a:pt x="122" y="249"/>
                    </a:lnTo>
                    <a:lnTo>
                      <a:pt x="128" y="248"/>
                    </a:lnTo>
                    <a:lnTo>
                      <a:pt x="131" y="257"/>
                    </a:lnTo>
                    <a:lnTo>
                      <a:pt x="134" y="263"/>
                    </a:lnTo>
                    <a:lnTo>
                      <a:pt x="138" y="263"/>
                    </a:lnTo>
                    <a:lnTo>
                      <a:pt x="143" y="262"/>
                    </a:lnTo>
                    <a:lnTo>
                      <a:pt x="152" y="265"/>
                    </a:lnTo>
                    <a:lnTo>
                      <a:pt x="158" y="263"/>
                    </a:lnTo>
                    <a:lnTo>
                      <a:pt x="160" y="269"/>
                    </a:lnTo>
                    <a:lnTo>
                      <a:pt x="166" y="268"/>
                    </a:lnTo>
                    <a:lnTo>
                      <a:pt x="167" y="271"/>
                    </a:lnTo>
                    <a:lnTo>
                      <a:pt x="172" y="275"/>
                    </a:lnTo>
                    <a:lnTo>
                      <a:pt x="176" y="275"/>
                    </a:lnTo>
                    <a:lnTo>
                      <a:pt x="178" y="272"/>
                    </a:lnTo>
                    <a:lnTo>
                      <a:pt x="175" y="268"/>
                    </a:lnTo>
                    <a:lnTo>
                      <a:pt x="175" y="262"/>
                    </a:lnTo>
                    <a:lnTo>
                      <a:pt x="178" y="262"/>
                    </a:lnTo>
                    <a:lnTo>
                      <a:pt x="178" y="251"/>
                    </a:lnTo>
                    <a:lnTo>
                      <a:pt x="190" y="239"/>
                    </a:lnTo>
                    <a:lnTo>
                      <a:pt x="191" y="231"/>
                    </a:lnTo>
                    <a:lnTo>
                      <a:pt x="198" y="222"/>
                    </a:lnTo>
                    <a:lnTo>
                      <a:pt x="201" y="216"/>
                    </a:lnTo>
                    <a:lnTo>
                      <a:pt x="193" y="213"/>
                    </a:lnTo>
                    <a:lnTo>
                      <a:pt x="199" y="205"/>
                    </a:lnTo>
                    <a:lnTo>
                      <a:pt x="204" y="202"/>
                    </a:lnTo>
                    <a:lnTo>
                      <a:pt x="204" y="198"/>
                    </a:lnTo>
                    <a:lnTo>
                      <a:pt x="196" y="192"/>
                    </a:lnTo>
                    <a:lnTo>
                      <a:pt x="199" y="186"/>
                    </a:lnTo>
                    <a:lnTo>
                      <a:pt x="199" y="176"/>
                    </a:lnTo>
                    <a:lnTo>
                      <a:pt x="195" y="169"/>
                    </a:lnTo>
                    <a:lnTo>
                      <a:pt x="198" y="164"/>
                    </a:lnTo>
                    <a:lnTo>
                      <a:pt x="202" y="164"/>
                    </a:lnTo>
                    <a:lnTo>
                      <a:pt x="210" y="172"/>
                    </a:lnTo>
                    <a:lnTo>
                      <a:pt x="219" y="170"/>
                    </a:lnTo>
                    <a:lnTo>
                      <a:pt x="222" y="176"/>
                    </a:lnTo>
                    <a:lnTo>
                      <a:pt x="225" y="173"/>
                    </a:lnTo>
                    <a:lnTo>
                      <a:pt x="235" y="172"/>
                    </a:lnTo>
                    <a:lnTo>
                      <a:pt x="242" y="167"/>
                    </a:lnTo>
                    <a:lnTo>
                      <a:pt x="257" y="161"/>
                    </a:lnTo>
                    <a:lnTo>
                      <a:pt x="258" y="149"/>
                    </a:lnTo>
                    <a:lnTo>
                      <a:pt x="269" y="146"/>
                    </a:lnTo>
                    <a:lnTo>
                      <a:pt x="269" y="137"/>
                    </a:lnTo>
                    <a:lnTo>
                      <a:pt x="264" y="131"/>
                    </a:lnTo>
                    <a:lnTo>
                      <a:pt x="263" y="125"/>
                    </a:lnTo>
                    <a:lnTo>
                      <a:pt x="264" y="119"/>
                    </a:lnTo>
                    <a:lnTo>
                      <a:pt x="255" y="116"/>
                    </a:lnTo>
                    <a:lnTo>
                      <a:pt x="260" y="104"/>
                    </a:lnTo>
                    <a:lnTo>
                      <a:pt x="252" y="99"/>
                    </a:lnTo>
                    <a:lnTo>
                      <a:pt x="243" y="94"/>
                    </a:lnTo>
                    <a:lnTo>
                      <a:pt x="245" y="91"/>
                    </a:lnTo>
                    <a:lnTo>
                      <a:pt x="240" y="87"/>
                    </a:lnTo>
                    <a:lnTo>
                      <a:pt x="234" y="93"/>
                    </a:lnTo>
                    <a:lnTo>
                      <a:pt x="228" y="97"/>
                    </a:lnTo>
                    <a:lnTo>
                      <a:pt x="225" y="97"/>
                    </a:lnTo>
                    <a:lnTo>
                      <a:pt x="225" y="91"/>
                    </a:lnTo>
                    <a:lnTo>
                      <a:pt x="220" y="85"/>
                    </a:lnTo>
                    <a:lnTo>
                      <a:pt x="217" y="84"/>
                    </a:lnTo>
                    <a:lnTo>
                      <a:pt x="210" y="76"/>
                    </a:lnTo>
                    <a:lnTo>
                      <a:pt x="202" y="73"/>
                    </a:lnTo>
                    <a:lnTo>
                      <a:pt x="201" y="70"/>
                    </a:lnTo>
                    <a:lnTo>
                      <a:pt x="202" y="66"/>
                    </a:lnTo>
                    <a:lnTo>
                      <a:pt x="207" y="64"/>
                    </a:lnTo>
                    <a:lnTo>
                      <a:pt x="208" y="58"/>
                    </a:lnTo>
                    <a:lnTo>
                      <a:pt x="204" y="50"/>
                    </a:lnTo>
                    <a:lnTo>
                      <a:pt x="208" y="44"/>
                    </a:lnTo>
                    <a:lnTo>
                      <a:pt x="208" y="43"/>
                    </a:lnTo>
                    <a:lnTo>
                      <a:pt x="213" y="37"/>
                    </a:lnTo>
                    <a:lnTo>
                      <a:pt x="211" y="31"/>
                    </a:lnTo>
                    <a:lnTo>
                      <a:pt x="201" y="14"/>
                    </a:lnTo>
                    <a:lnTo>
                      <a:pt x="207" y="11"/>
                    </a:lnTo>
                    <a:lnTo>
                      <a:pt x="201" y="3"/>
                    </a:lnTo>
                    <a:lnTo>
                      <a:pt x="193" y="6"/>
                    </a:lnTo>
                    <a:lnTo>
                      <a:pt x="185" y="6"/>
                    </a:lnTo>
                    <a:lnTo>
                      <a:pt x="173" y="6"/>
                    </a:lnTo>
                    <a:lnTo>
                      <a:pt x="172" y="3"/>
                    </a:lnTo>
                    <a:lnTo>
                      <a:pt x="166" y="3"/>
                    </a:lnTo>
                    <a:lnTo>
                      <a:pt x="157" y="5"/>
                    </a:lnTo>
                    <a:lnTo>
                      <a:pt x="147" y="0"/>
                    </a:lnTo>
                    <a:lnTo>
                      <a:pt x="147" y="2"/>
                    </a:lnTo>
                    <a:lnTo>
                      <a:pt x="146" y="8"/>
                    </a:lnTo>
                    <a:lnTo>
                      <a:pt x="143" y="9"/>
                    </a:lnTo>
                    <a:lnTo>
                      <a:pt x="134" y="14"/>
                    </a:lnTo>
                    <a:lnTo>
                      <a:pt x="126" y="21"/>
                    </a:lnTo>
                    <a:lnTo>
                      <a:pt x="132" y="28"/>
                    </a:lnTo>
                    <a:lnTo>
                      <a:pt x="132" y="34"/>
                    </a:lnTo>
                    <a:lnTo>
                      <a:pt x="122" y="34"/>
                    </a:lnTo>
                    <a:lnTo>
                      <a:pt x="110" y="37"/>
                    </a:lnTo>
                    <a:lnTo>
                      <a:pt x="100" y="37"/>
                    </a:lnTo>
                    <a:lnTo>
                      <a:pt x="99" y="35"/>
                    </a:lnTo>
                    <a:lnTo>
                      <a:pt x="90" y="38"/>
                    </a:lnTo>
                    <a:lnTo>
                      <a:pt x="91" y="47"/>
                    </a:lnTo>
                    <a:lnTo>
                      <a:pt x="82" y="50"/>
                    </a:lnTo>
                    <a:lnTo>
                      <a:pt x="82" y="44"/>
                    </a:lnTo>
                    <a:lnTo>
                      <a:pt x="73" y="44"/>
                    </a:lnTo>
                    <a:lnTo>
                      <a:pt x="70" y="46"/>
                    </a:lnTo>
                    <a:lnTo>
                      <a:pt x="66" y="37"/>
                    </a:lnTo>
                    <a:lnTo>
                      <a:pt x="59" y="37"/>
                    </a:lnTo>
                    <a:lnTo>
                      <a:pt x="53" y="40"/>
                    </a:lnTo>
                    <a:lnTo>
                      <a:pt x="52" y="32"/>
                    </a:lnTo>
                    <a:lnTo>
                      <a:pt x="44" y="23"/>
                    </a:lnTo>
                    <a:lnTo>
                      <a:pt x="43" y="17"/>
                    </a:lnTo>
                    <a:lnTo>
                      <a:pt x="34" y="14"/>
                    </a:lnTo>
                    <a:lnTo>
                      <a:pt x="37" y="3"/>
                    </a:lnTo>
                    <a:lnTo>
                      <a:pt x="28" y="0"/>
                    </a:lnTo>
                    <a:lnTo>
                      <a:pt x="26" y="6"/>
                    </a:lnTo>
                    <a:lnTo>
                      <a:pt x="17" y="3"/>
                    </a:ln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3" name="Freeform 1476">
                <a:extLst>
                  <a:ext uri="{FF2B5EF4-FFF2-40B4-BE49-F238E27FC236}">
                    <a16:creationId xmlns:a16="http://schemas.microsoft.com/office/drawing/2014/main" id="{C4110D45-9061-604D-DF39-5E736D212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927"/>
                <a:ext cx="134" cy="138"/>
              </a:xfrm>
              <a:custGeom>
                <a:avLst/>
                <a:gdLst>
                  <a:gd name="T0" fmla="*/ 26 w 269"/>
                  <a:gd name="T1" fmla="*/ 6 h 275"/>
                  <a:gd name="T2" fmla="*/ 34 w 269"/>
                  <a:gd name="T3" fmla="*/ 14 h 275"/>
                  <a:gd name="T4" fmla="*/ 52 w 269"/>
                  <a:gd name="T5" fmla="*/ 32 h 275"/>
                  <a:gd name="T6" fmla="*/ 66 w 269"/>
                  <a:gd name="T7" fmla="*/ 37 h 275"/>
                  <a:gd name="T8" fmla="*/ 82 w 269"/>
                  <a:gd name="T9" fmla="*/ 44 h 275"/>
                  <a:gd name="T10" fmla="*/ 90 w 269"/>
                  <a:gd name="T11" fmla="*/ 38 h 275"/>
                  <a:gd name="T12" fmla="*/ 110 w 269"/>
                  <a:gd name="T13" fmla="*/ 37 h 275"/>
                  <a:gd name="T14" fmla="*/ 132 w 269"/>
                  <a:gd name="T15" fmla="*/ 28 h 275"/>
                  <a:gd name="T16" fmla="*/ 143 w 269"/>
                  <a:gd name="T17" fmla="*/ 9 h 275"/>
                  <a:gd name="T18" fmla="*/ 147 w 269"/>
                  <a:gd name="T19" fmla="*/ 0 h 275"/>
                  <a:gd name="T20" fmla="*/ 172 w 269"/>
                  <a:gd name="T21" fmla="*/ 3 h 275"/>
                  <a:gd name="T22" fmla="*/ 193 w 269"/>
                  <a:gd name="T23" fmla="*/ 6 h 275"/>
                  <a:gd name="T24" fmla="*/ 201 w 269"/>
                  <a:gd name="T25" fmla="*/ 14 h 275"/>
                  <a:gd name="T26" fmla="*/ 208 w 269"/>
                  <a:gd name="T27" fmla="*/ 43 h 275"/>
                  <a:gd name="T28" fmla="*/ 208 w 269"/>
                  <a:gd name="T29" fmla="*/ 58 h 275"/>
                  <a:gd name="T30" fmla="*/ 201 w 269"/>
                  <a:gd name="T31" fmla="*/ 70 h 275"/>
                  <a:gd name="T32" fmla="*/ 217 w 269"/>
                  <a:gd name="T33" fmla="*/ 84 h 275"/>
                  <a:gd name="T34" fmla="*/ 225 w 269"/>
                  <a:gd name="T35" fmla="*/ 97 h 275"/>
                  <a:gd name="T36" fmla="*/ 240 w 269"/>
                  <a:gd name="T37" fmla="*/ 87 h 275"/>
                  <a:gd name="T38" fmla="*/ 252 w 269"/>
                  <a:gd name="T39" fmla="*/ 99 h 275"/>
                  <a:gd name="T40" fmla="*/ 264 w 269"/>
                  <a:gd name="T41" fmla="*/ 119 h 275"/>
                  <a:gd name="T42" fmla="*/ 269 w 269"/>
                  <a:gd name="T43" fmla="*/ 137 h 275"/>
                  <a:gd name="T44" fmla="*/ 257 w 269"/>
                  <a:gd name="T45" fmla="*/ 161 h 275"/>
                  <a:gd name="T46" fmla="*/ 225 w 269"/>
                  <a:gd name="T47" fmla="*/ 173 h 275"/>
                  <a:gd name="T48" fmla="*/ 210 w 269"/>
                  <a:gd name="T49" fmla="*/ 172 h 275"/>
                  <a:gd name="T50" fmla="*/ 195 w 269"/>
                  <a:gd name="T51" fmla="*/ 169 h 275"/>
                  <a:gd name="T52" fmla="*/ 196 w 269"/>
                  <a:gd name="T53" fmla="*/ 192 h 275"/>
                  <a:gd name="T54" fmla="*/ 199 w 269"/>
                  <a:gd name="T55" fmla="*/ 205 h 275"/>
                  <a:gd name="T56" fmla="*/ 198 w 269"/>
                  <a:gd name="T57" fmla="*/ 222 h 275"/>
                  <a:gd name="T58" fmla="*/ 178 w 269"/>
                  <a:gd name="T59" fmla="*/ 251 h 275"/>
                  <a:gd name="T60" fmla="*/ 175 w 269"/>
                  <a:gd name="T61" fmla="*/ 268 h 275"/>
                  <a:gd name="T62" fmla="*/ 172 w 269"/>
                  <a:gd name="T63" fmla="*/ 275 h 275"/>
                  <a:gd name="T64" fmla="*/ 160 w 269"/>
                  <a:gd name="T65" fmla="*/ 269 h 275"/>
                  <a:gd name="T66" fmla="*/ 143 w 269"/>
                  <a:gd name="T67" fmla="*/ 262 h 275"/>
                  <a:gd name="T68" fmla="*/ 131 w 269"/>
                  <a:gd name="T69" fmla="*/ 257 h 275"/>
                  <a:gd name="T70" fmla="*/ 117 w 269"/>
                  <a:gd name="T71" fmla="*/ 248 h 275"/>
                  <a:gd name="T72" fmla="*/ 107 w 269"/>
                  <a:gd name="T73" fmla="*/ 240 h 275"/>
                  <a:gd name="T74" fmla="*/ 103 w 269"/>
                  <a:gd name="T75" fmla="*/ 225 h 275"/>
                  <a:gd name="T76" fmla="*/ 105 w 269"/>
                  <a:gd name="T77" fmla="*/ 207 h 275"/>
                  <a:gd name="T78" fmla="*/ 96 w 269"/>
                  <a:gd name="T79" fmla="*/ 193 h 275"/>
                  <a:gd name="T80" fmla="*/ 85 w 269"/>
                  <a:gd name="T81" fmla="*/ 176 h 275"/>
                  <a:gd name="T82" fmla="*/ 79 w 269"/>
                  <a:gd name="T83" fmla="*/ 152 h 275"/>
                  <a:gd name="T84" fmla="*/ 61 w 269"/>
                  <a:gd name="T85" fmla="*/ 143 h 275"/>
                  <a:gd name="T86" fmla="*/ 43 w 269"/>
                  <a:gd name="T87" fmla="*/ 132 h 275"/>
                  <a:gd name="T88" fmla="*/ 34 w 269"/>
                  <a:gd name="T89" fmla="*/ 123 h 275"/>
                  <a:gd name="T90" fmla="*/ 50 w 269"/>
                  <a:gd name="T91" fmla="*/ 113 h 275"/>
                  <a:gd name="T92" fmla="*/ 76 w 269"/>
                  <a:gd name="T93" fmla="*/ 100 h 275"/>
                  <a:gd name="T94" fmla="*/ 66 w 269"/>
                  <a:gd name="T95" fmla="*/ 84 h 275"/>
                  <a:gd name="T96" fmla="*/ 49 w 269"/>
                  <a:gd name="T97" fmla="*/ 73 h 275"/>
                  <a:gd name="T98" fmla="*/ 31 w 269"/>
                  <a:gd name="T99" fmla="*/ 64 h 275"/>
                  <a:gd name="T100" fmla="*/ 15 w 269"/>
                  <a:gd name="T101" fmla="*/ 49 h 275"/>
                  <a:gd name="T102" fmla="*/ 2 w 269"/>
                  <a:gd name="T103" fmla="*/ 37 h 275"/>
                  <a:gd name="T104" fmla="*/ 5 w 269"/>
                  <a:gd name="T105" fmla="*/ 21 h 275"/>
                  <a:gd name="T106" fmla="*/ 14 w 269"/>
                  <a:gd name="T107" fmla="*/ 9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9" h="275">
                    <a:moveTo>
                      <a:pt x="14" y="9"/>
                    </a:moveTo>
                    <a:lnTo>
                      <a:pt x="17" y="3"/>
                    </a:lnTo>
                    <a:lnTo>
                      <a:pt x="26" y="6"/>
                    </a:lnTo>
                    <a:lnTo>
                      <a:pt x="28" y="0"/>
                    </a:lnTo>
                    <a:lnTo>
                      <a:pt x="37" y="3"/>
                    </a:lnTo>
                    <a:lnTo>
                      <a:pt x="34" y="14"/>
                    </a:lnTo>
                    <a:lnTo>
                      <a:pt x="43" y="17"/>
                    </a:lnTo>
                    <a:lnTo>
                      <a:pt x="44" y="23"/>
                    </a:lnTo>
                    <a:lnTo>
                      <a:pt x="52" y="32"/>
                    </a:lnTo>
                    <a:lnTo>
                      <a:pt x="53" y="40"/>
                    </a:lnTo>
                    <a:lnTo>
                      <a:pt x="59" y="37"/>
                    </a:lnTo>
                    <a:lnTo>
                      <a:pt x="66" y="37"/>
                    </a:lnTo>
                    <a:lnTo>
                      <a:pt x="70" y="46"/>
                    </a:lnTo>
                    <a:lnTo>
                      <a:pt x="73" y="44"/>
                    </a:lnTo>
                    <a:lnTo>
                      <a:pt x="82" y="44"/>
                    </a:lnTo>
                    <a:lnTo>
                      <a:pt x="82" y="50"/>
                    </a:lnTo>
                    <a:lnTo>
                      <a:pt x="91" y="47"/>
                    </a:lnTo>
                    <a:lnTo>
                      <a:pt x="90" y="38"/>
                    </a:lnTo>
                    <a:lnTo>
                      <a:pt x="99" y="35"/>
                    </a:lnTo>
                    <a:lnTo>
                      <a:pt x="100" y="37"/>
                    </a:lnTo>
                    <a:lnTo>
                      <a:pt x="110" y="37"/>
                    </a:lnTo>
                    <a:lnTo>
                      <a:pt x="122" y="34"/>
                    </a:lnTo>
                    <a:lnTo>
                      <a:pt x="132" y="34"/>
                    </a:lnTo>
                    <a:lnTo>
                      <a:pt x="132" y="28"/>
                    </a:lnTo>
                    <a:lnTo>
                      <a:pt x="126" y="21"/>
                    </a:lnTo>
                    <a:lnTo>
                      <a:pt x="134" y="14"/>
                    </a:lnTo>
                    <a:lnTo>
                      <a:pt x="143" y="9"/>
                    </a:lnTo>
                    <a:lnTo>
                      <a:pt x="146" y="8"/>
                    </a:lnTo>
                    <a:lnTo>
                      <a:pt x="147" y="2"/>
                    </a:lnTo>
                    <a:lnTo>
                      <a:pt x="147" y="0"/>
                    </a:lnTo>
                    <a:lnTo>
                      <a:pt x="157" y="5"/>
                    </a:lnTo>
                    <a:lnTo>
                      <a:pt x="166" y="3"/>
                    </a:lnTo>
                    <a:lnTo>
                      <a:pt x="172" y="3"/>
                    </a:lnTo>
                    <a:lnTo>
                      <a:pt x="173" y="6"/>
                    </a:lnTo>
                    <a:lnTo>
                      <a:pt x="185" y="6"/>
                    </a:lnTo>
                    <a:lnTo>
                      <a:pt x="193" y="6"/>
                    </a:lnTo>
                    <a:lnTo>
                      <a:pt x="201" y="3"/>
                    </a:lnTo>
                    <a:lnTo>
                      <a:pt x="207" y="11"/>
                    </a:lnTo>
                    <a:lnTo>
                      <a:pt x="201" y="14"/>
                    </a:lnTo>
                    <a:lnTo>
                      <a:pt x="211" y="31"/>
                    </a:lnTo>
                    <a:lnTo>
                      <a:pt x="213" y="37"/>
                    </a:lnTo>
                    <a:lnTo>
                      <a:pt x="208" y="43"/>
                    </a:lnTo>
                    <a:lnTo>
                      <a:pt x="208" y="44"/>
                    </a:lnTo>
                    <a:lnTo>
                      <a:pt x="204" y="50"/>
                    </a:lnTo>
                    <a:lnTo>
                      <a:pt x="208" y="58"/>
                    </a:lnTo>
                    <a:lnTo>
                      <a:pt x="207" y="64"/>
                    </a:lnTo>
                    <a:lnTo>
                      <a:pt x="202" y="66"/>
                    </a:lnTo>
                    <a:lnTo>
                      <a:pt x="201" y="70"/>
                    </a:lnTo>
                    <a:lnTo>
                      <a:pt x="202" y="73"/>
                    </a:lnTo>
                    <a:lnTo>
                      <a:pt x="210" y="76"/>
                    </a:lnTo>
                    <a:lnTo>
                      <a:pt x="217" y="84"/>
                    </a:lnTo>
                    <a:lnTo>
                      <a:pt x="220" y="85"/>
                    </a:lnTo>
                    <a:lnTo>
                      <a:pt x="225" y="91"/>
                    </a:lnTo>
                    <a:lnTo>
                      <a:pt x="225" y="97"/>
                    </a:lnTo>
                    <a:lnTo>
                      <a:pt x="228" y="97"/>
                    </a:lnTo>
                    <a:lnTo>
                      <a:pt x="234" y="93"/>
                    </a:lnTo>
                    <a:lnTo>
                      <a:pt x="240" y="87"/>
                    </a:lnTo>
                    <a:lnTo>
                      <a:pt x="245" y="91"/>
                    </a:lnTo>
                    <a:lnTo>
                      <a:pt x="243" y="94"/>
                    </a:lnTo>
                    <a:lnTo>
                      <a:pt x="252" y="99"/>
                    </a:lnTo>
                    <a:lnTo>
                      <a:pt x="260" y="104"/>
                    </a:lnTo>
                    <a:lnTo>
                      <a:pt x="255" y="116"/>
                    </a:lnTo>
                    <a:lnTo>
                      <a:pt x="264" y="119"/>
                    </a:lnTo>
                    <a:lnTo>
                      <a:pt x="263" y="125"/>
                    </a:lnTo>
                    <a:lnTo>
                      <a:pt x="264" y="131"/>
                    </a:lnTo>
                    <a:lnTo>
                      <a:pt x="269" y="137"/>
                    </a:lnTo>
                    <a:lnTo>
                      <a:pt x="269" y="146"/>
                    </a:lnTo>
                    <a:lnTo>
                      <a:pt x="258" y="149"/>
                    </a:lnTo>
                    <a:lnTo>
                      <a:pt x="257" y="161"/>
                    </a:lnTo>
                    <a:lnTo>
                      <a:pt x="242" y="167"/>
                    </a:lnTo>
                    <a:lnTo>
                      <a:pt x="235" y="172"/>
                    </a:lnTo>
                    <a:lnTo>
                      <a:pt x="225" y="173"/>
                    </a:lnTo>
                    <a:lnTo>
                      <a:pt x="222" y="176"/>
                    </a:lnTo>
                    <a:lnTo>
                      <a:pt x="219" y="170"/>
                    </a:lnTo>
                    <a:lnTo>
                      <a:pt x="210" y="172"/>
                    </a:lnTo>
                    <a:lnTo>
                      <a:pt x="202" y="164"/>
                    </a:lnTo>
                    <a:lnTo>
                      <a:pt x="198" y="164"/>
                    </a:lnTo>
                    <a:lnTo>
                      <a:pt x="195" y="169"/>
                    </a:lnTo>
                    <a:lnTo>
                      <a:pt x="199" y="176"/>
                    </a:lnTo>
                    <a:lnTo>
                      <a:pt x="199" y="186"/>
                    </a:lnTo>
                    <a:lnTo>
                      <a:pt x="196" y="192"/>
                    </a:lnTo>
                    <a:lnTo>
                      <a:pt x="204" y="198"/>
                    </a:lnTo>
                    <a:lnTo>
                      <a:pt x="204" y="202"/>
                    </a:lnTo>
                    <a:lnTo>
                      <a:pt x="199" y="205"/>
                    </a:lnTo>
                    <a:lnTo>
                      <a:pt x="193" y="213"/>
                    </a:lnTo>
                    <a:lnTo>
                      <a:pt x="201" y="216"/>
                    </a:lnTo>
                    <a:lnTo>
                      <a:pt x="198" y="222"/>
                    </a:lnTo>
                    <a:lnTo>
                      <a:pt x="191" y="231"/>
                    </a:lnTo>
                    <a:lnTo>
                      <a:pt x="190" y="239"/>
                    </a:lnTo>
                    <a:lnTo>
                      <a:pt x="178" y="251"/>
                    </a:lnTo>
                    <a:lnTo>
                      <a:pt x="178" y="262"/>
                    </a:lnTo>
                    <a:lnTo>
                      <a:pt x="175" y="262"/>
                    </a:lnTo>
                    <a:lnTo>
                      <a:pt x="175" y="268"/>
                    </a:lnTo>
                    <a:lnTo>
                      <a:pt x="178" y="272"/>
                    </a:lnTo>
                    <a:lnTo>
                      <a:pt x="176" y="275"/>
                    </a:lnTo>
                    <a:lnTo>
                      <a:pt x="172" y="275"/>
                    </a:lnTo>
                    <a:lnTo>
                      <a:pt x="167" y="271"/>
                    </a:lnTo>
                    <a:lnTo>
                      <a:pt x="166" y="268"/>
                    </a:lnTo>
                    <a:lnTo>
                      <a:pt x="160" y="269"/>
                    </a:lnTo>
                    <a:lnTo>
                      <a:pt x="158" y="263"/>
                    </a:lnTo>
                    <a:lnTo>
                      <a:pt x="152" y="265"/>
                    </a:lnTo>
                    <a:lnTo>
                      <a:pt x="143" y="262"/>
                    </a:lnTo>
                    <a:lnTo>
                      <a:pt x="138" y="263"/>
                    </a:lnTo>
                    <a:lnTo>
                      <a:pt x="134" y="263"/>
                    </a:lnTo>
                    <a:lnTo>
                      <a:pt x="131" y="257"/>
                    </a:lnTo>
                    <a:lnTo>
                      <a:pt x="128" y="248"/>
                    </a:lnTo>
                    <a:lnTo>
                      <a:pt x="122" y="249"/>
                    </a:lnTo>
                    <a:lnTo>
                      <a:pt x="117" y="248"/>
                    </a:lnTo>
                    <a:lnTo>
                      <a:pt x="113" y="252"/>
                    </a:lnTo>
                    <a:lnTo>
                      <a:pt x="110" y="249"/>
                    </a:lnTo>
                    <a:lnTo>
                      <a:pt x="107" y="240"/>
                    </a:lnTo>
                    <a:lnTo>
                      <a:pt x="108" y="233"/>
                    </a:lnTo>
                    <a:lnTo>
                      <a:pt x="110" y="228"/>
                    </a:lnTo>
                    <a:lnTo>
                      <a:pt x="103" y="225"/>
                    </a:lnTo>
                    <a:lnTo>
                      <a:pt x="100" y="221"/>
                    </a:lnTo>
                    <a:lnTo>
                      <a:pt x="100" y="213"/>
                    </a:lnTo>
                    <a:lnTo>
                      <a:pt x="105" y="207"/>
                    </a:lnTo>
                    <a:lnTo>
                      <a:pt x="100" y="205"/>
                    </a:lnTo>
                    <a:lnTo>
                      <a:pt x="103" y="196"/>
                    </a:lnTo>
                    <a:lnTo>
                      <a:pt x="96" y="193"/>
                    </a:lnTo>
                    <a:lnTo>
                      <a:pt x="88" y="189"/>
                    </a:lnTo>
                    <a:lnTo>
                      <a:pt x="90" y="186"/>
                    </a:lnTo>
                    <a:lnTo>
                      <a:pt x="85" y="176"/>
                    </a:lnTo>
                    <a:lnTo>
                      <a:pt x="87" y="161"/>
                    </a:lnTo>
                    <a:lnTo>
                      <a:pt x="81" y="155"/>
                    </a:lnTo>
                    <a:lnTo>
                      <a:pt x="79" y="152"/>
                    </a:lnTo>
                    <a:lnTo>
                      <a:pt x="75" y="149"/>
                    </a:lnTo>
                    <a:lnTo>
                      <a:pt x="73" y="146"/>
                    </a:lnTo>
                    <a:lnTo>
                      <a:pt x="61" y="143"/>
                    </a:lnTo>
                    <a:lnTo>
                      <a:pt x="47" y="148"/>
                    </a:lnTo>
                    <a:lnTo>
                      <a:pt x="44" y="143"/>
                    </a:lnTo>
                    <a:lnTo>
                      <a:pt x="43" y="132"/>
                    </a:lnTo>
                    <a:lnTo>
                      <a:pt x="37" y="135"/>
                    </a:lnTo>
                    <a:lnTo>
                      <a:pt x="31" y="123"/>
                    </a:lnTo>
                    <a:lnTo>
                      <a:pt x="34" y="123"/>
                    </a:lnTo>
                    <a:lnTo>
                      <a:pt x="35" y="113"/>
                    </a:lnTo>
                    <a:lnTo>
                      <a:pt x="40" y="114"/>
                    </a:lnTo>
                    <a:lnTo>
                      <a:pt x="50" y="113"/>
                    </a:lnTo>
                    <a:lnTo>
                      <a:pt x="58" y="113"/>
                    </a:lnTo>
                    <a:lnTo>
                      <a:pt x="72" y="107"/>
                    </a:lnTo>
                    <a:lnTo>
                      <a:pt x="76" y="100"/>
                    </a:lnTo>
                    <a:lnTo>
                      <a:pt x="79" y="94"/>
                    </a:lnTo>
                    <a:lnTo>
                      <a:pt x="76" y="82"/>
                    </a:lnTo>
                    <a:lnTo>
                      <a:pt x="66" y="84"/>
                    </a:lnTo>
                    <a:lnTo>
                      <a:pt x="58" y="81"/>
                    </a:lnTo>
                    <a:lnTo>
                      <a:pt x="52" y="75"/>
                    </a:lnTo>
                    <a:lnTo>
                      <a:pt x="49" y="73"/>
                    </a:lnTo>
                    <a:lnTo>
                      <a:pt x="37" y="61"/>
                    </a:lnTo>
                    <a:lnTo>
                      <a:pt x="37" y="59"/>
                    </a:lnTo>
                    <a:lnTo>
                      <a:pt x="31" y="64"/>
                    </a:lnTo>
                    <a:lnTo>
                      <a:pt x="28" y="59"/>
                    </a:lnTo>
                    <a:lnTo>
                      <a:pt x="20" y="55"/>
                    </a:lnTo>
                    <a:lnTo>
                      <a:pt x="15" y="49"/>
                    </a:lnTo>
                    <a:lnTo>
                      <a:pt x="18" y="41"/>
                    </a:lnTo>
                    <a:lnTo>
                      <a:pt x="12" y="37"/>
                    </a:lnTo>
                    <a:lnTo>
                      <a:pt x="2" y="37"/>
                    </a:lnTo>
                    <a:lnTo>
                      <a:pt x="3" y="28"/>
                    </a:lnTo>
                    <a:lnTo>
                      <a:pt x="0" y="26"/>
                    </a:lnTo>
                    <a:lnTo>
                      <a:pt x="5" y="21"/>
                    </a:lnTo>
                    <a:lnTo>
                      <a:pt x="8" y="21"/>
                    </a:lnTo>
                    <a:lnTo>
                      <a:pt x="14" y="14"/>
                    </a:ln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4" name="Freeform 1477">
                <a:extLst>
                  <a:ext uri="{FF2B5EF4-FFF2-40B4-BE49-F238E27FC236}">
                    <a16:creationId xmlns:a16="http://schemas.microsoft.com/office/drawing/2014/main" id="{4D90055D-B5D0-66FE-A458-8125DE41C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927"/>
                <a:ext cx="134" cy="138"/>
              </a:xfrm>
              <a:custGeom>
                <a:avLst/>
                <a:gdLst>
                  <a:gd name="T0" fmla="*/ 26 w 269"/>
                  <a:gd name="T1" fmla="*/ 6 h 275"/>
                  <a:gd name="T2" fmla="*/ 34 w 269"/>
                  <a:gd name="T3" fmla="*/ 14 h 275"/>
                  <a:gd name="T4" fmla="*/ 52 w 269"/>
                  <a:gd name="T5" fmla="*/ 32 h 275"/>
                  <a:gd name="T6" fmla="*/ 66 w 269"/>
                  <a:gd name="T7" fmla="*/ 37 h 275"/>
                  <a:gd name="T8" fmla="*/ 82 w 269"/>
                  <a:gd name="T9" fmla="*/ 44 h 275"/>
                  <a:gd name="T10" fmla="*/ 90 w 269"/>
                  <a:gd name="T11" fmla="*/ 38 h 275"/>
                  <a:gd name="T12" fmla="*/ 110 w 269"/>
                  <a:gd name="T13" fmla="*/ 37 h 275"/>
                  <a:gd name="T14" fmla="*/ 132 w 269"/>
                  <a:gd name="T15" fmla="*/ 28 h 275"/>
                  <a:gd name="T16" fmla="*/ 143 w 269"/>
                  <a:gd name="T17" fmla="*/ 9 h 275"/>
                  <a:gd name="T18" fmla="*/ 147 w 269"/>
                  <a:gd name="T19" fmla="*/ 0 h 275"/>
                  <a:gd name="T20" fmla="*/ 172 w 269"/>
                  <a:gd name="T21" fmla="*/ 3 h 275"/>
                  <a:gd name="T22" fmla="*/ 193 w 269"/>
                  <a:gd name="T23" fmla="*/ 6 h 275"/>
                  <a:gd name="T24" fmla="*/ 201 w 269"/>
                  <a:gd name="T25" fmla="*/ 14 h 275"/>
                  <a:gd name="T26" fmla="*/ 208 w 269"/>
                  <a:gd name="T27" fmla="*/ 43 h 275"/>
                  <a:gd name="T28" fmla="*/ 208 w 269"/>
                  <a:gd name="T29" fmla="*/ 58 h 275"/>
                  <a:gd name="T30" fmla="*/ 201 w 269"/>
                  <a:gd name="T31" fmla="*/ 70 h 275"/>
                  <a:gd name="T32" fmla="*/ 217 w 269"/>
                  <a:gd name="T33" fmla="*/ 84 h 275"/>
                  <a:gd name="T34" fmla="*/ 225 w 269"/>
                  <a:gd name="T35" fmla="*/ 97 h 275"/>
                  <a:gd name="T36" fmla="*/ 240 w 269"/>
                  <a:gd name="T37" fmla="*/ 87 h 275"/>
                  <a:gd name="T38" fmla="*/ 252 w 269"/>
                  <a:gd name="T39" fmla="*/ 99 h 275"/>
                  <a:gd name="T40" fmla="*/ 264 w 269"/>
                  <a:gd name="T41" fmla="*/ 119 h 275"/>
                  <a:gd name="T42" fmla="*/ 269 w 269"/>
                  <a:gd name="T43" fmla="*/ 137 h 275"/>
                  <a:gd name="T44" fmla="*/ 257 w 269"/>
                  <a:gd name="T45" fmla="*/ 161 h 275"/>
                  <a:gd name="T46" fmla="*/ 225 w 269"/>
                  <a:gd name="T47" fmla="*/ 173 h 275"/>
                  <a:gd name="T48" fmla="*/ 210 w 269"/>
                  <a:gd name="T49" fmla="*/ 172 h 275"/>
                  <a:gd name="T50" fmla="*/ 195 w 269"/>
                  <a:gd name="T51" fmla="*/ 169 h 275"/>
                  <a:gd name="T52" fmla="*/ 196 w 269"/>
                  <a:gd name="T53" fmla="*/ 192 h 275"/>
                  <a:gd name="T54" fmla="*/ 199 w 269"/>
                  <a:gd name="T55" fmla="*/ 205 h 275"/>
                  <a:gd name="T56" fmla="*/ 198 w 269"/>
                  <a:gd name="T57" fmla="*/ 222 h 275"/>
                  <a:gd name="T58" fmla="*/ 178 w 269"/>
                  <a:gd name="T59" fmla="*/ 251 h 275"/>
                  <a:gd name="T60" fmla="*/ 175 w 269"/>
                  <a:gd name="T61" fmla="*/ 268 h 275"/>
                  <a:gd name="T62" fmla="*/ 172 w 269"/>
                  <a:gd name="T63" fmla="*/ 275 h 275"/>
                  <a:gd name="T64" fmla="*/ 160 w 269"/>
                  <a:gd name="T65" fmla="*/ 269 h 275"/>
                  <a:gd name="T66" fmla="*/ 143 w 269"/>
                  <a:gd name="T67" fmla="*/ 262 h 275"/>
                  <a:gd name="T68" fmla="*/ 131 w 269"/>
                  <a:gd name="T69" fmla="*/ 257 h 275"/>
                  <a:gd name="T70" fmla="*/ 117 w 269"/>
                  <a:gd name="T71" fmla="*/ 248 h 275"/>
                  <a:gd name="T72" fmla="*/ 107 w 269"/>
                  <a:gd name="T73" fmla="*/ 240 h 275"/>
                  <a:gd name="T74" fmla="*/ 103 w 269"/>
                  <a:gd name="T75" fmla="*/ 225 h 275"/>
                  <a:gd name="T76" fmla="*/ 105 w 269"/>
                  <a:gd name="T77" fmla="*/ 207 h 275"/>
                  <a:gd name="T78" fmla="*/ 96 w 269"/>
                  <a:gd name="T79" fmla="*/ 193 h 275"/>
                  <a:gd name="T80" fmla="*/ 85 w 269"/>
                  <a:gd name="T81" fmla="*/ 176 h 275"/>
                  <a:gd name="T82" fmla="*/ 79 w 269"/>
                  <a:gd name="T83" fmla="*/ 152 h 275"/>
                  <a:gd name="T84" fmla="*/ 61 w 269"/>
                  <a:gd name="T85" fmla="*/ 143 h 275"/>
                  <a:gd name="T86" fmla="*/ 43 w 269"/>
                  <a:gd name="T87" fmla="*/ 132 h 275"/>
                  <a:gd name="T88" fmla="*/ 34 w 269"/>
                  <a:gd name="T89" fmla="*/ 123 h 275"/>
                  <a:gd name="T90" fmla="*/ 50 w 269"/>
                  <a:gd name="T91" fmla="*/ 113 h 275"/>
                  <a:gd name="T92" fmla="*/ 76 w 269"/>
                  <a:gd name="T93" fmla="*/ 100 h 275"/>
                  <a:gd name="T94" fmla="*/ 66 w 269"/>
                  <a:gd name="T95" fmla="*/ 84 h 275"/>
                  <a:gd name="T96" fmla="*/ 49 w 269"/>
                  <a:gd name="T97" fmla="*/ 73 h 275"/>
                  <a:gd name="T98" fmla="*/ 31 w 269"/>
                  <a:gd name="T99" fmla="*/ 64 h 275"/>
                  <a:gd name="T100" fmla="*/ 15 w 269"/>
                  <a:gd name="T101" fmla="*/ 49 h 275"/>
                  <a:gd name="T102" fmla="*/ 2 w 269"/>
                  <a:gd name="T103" fmla="*/ 37 h 275"/>
                  <a:gd name="T104" fmla="*/ 5 w 269"/>
                  <a:gd name="T105" fmla="*/ 21 h 275"/>
                  <a:gd name="T106" fmla="*/ 14 w 269"/>
                  <a:gd name="T107" fmla="*/ 9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9" h="275">
                    <a:moveTo>
                      <a:pt x="14" y="9"/>
                    </a:moveTo>
                    <a:lnTo>
                      <a:pt x="17" y="3"/>
                    </a:lnTo>
                    <a:lnTo>
                      <a:pt x="26" y="6"/>
                    </a:lnTo>
                    <a:lnTo>
                      <a:pt x="28" y="0"/>
                    </a:lnTo>
                    <a:lnTo>
                      <a:pt x="37" y="3"/>
                    </a:lnTo>
                    <a:lnTo>
                      <a:pt x="34" y="14"/>
                    </a:lnTo>
                    <a:lnTo>
                      <a:pt x="43" y="17"/>
                    </a:lnTo>
                    <a:lnTo>
                      <a:pt x="44" y="23"/>
                    </a:lnTo>
                    <a:lnTo>
                      <a:pt x="52" y="32"/>
                    </a:lnTo>
                    <a:lnTo>
                      <a:pt x="53" y="40"/>
                    </a:lnTo>
                    <a:lnTo>
                      <a:pt x="59" y="37"/>
                    </a:lnTo>
                    <a:lnTo>
                      <a:pt x="66" y="37"/>
                    </a:lnTo>
                    <a:lnTo>
                      <a:pt x="70" y="46"/>
                    </a:lnTo>
                    <a:lnTo>
                      <a:pt x="73" y="44"/>
                    </a:lnTo>
                    <a:lnTo>
                      <a:pt x="82" y="44"/>
                    </a:lnTo>
                    <a:lnTo>
                      <a:pt x="82" y="50"/>
                    </a:lnTo>
                    <a:lnTo>
                      <a:pt x="91" y="47"/>
                    </a:lnTo>
                    <a:lnTo>
                      <a:pt x="90" y="38"/>
                    </a:lnTo>
                    <a:lnTo>
                      <a:pt x="99" y="35"/>
                    </a:lnTo>
                    <a:lnTo>
                      <a:pt x="100" y="37"/>
                    </a:lnTo>
                    <a:lnTo>
                      <a:pt x="110" y="37"/>
                    </a:lnTo>
                    <a:lnTo>
                      <a:pt x="122" y="34"/>
                    </a:lnTo>
                    <a:lnTo>
                      <a:pt x="132" y="34"/>
                    </a:lnTo>
                    <a:lnTo>
                      <a:pt x="132" y="28"/>
                    </a:lnTo>
                    <a:lnTo>
                      <a:pt x="126" y="21"/>
                    </a:lnTo>
                    <a:lnTo>
                      <a:pt x="134" y="14"/>
                    </a:lnTo>
                    <a:lnTo>
                      <a:pt x="143" y="9"/>
                    </a:lnTo>
                    <a:lnTo>
                      <a:pt x="146" y="8"/>
                    </a:lnTo>
                    <a:lnTo>
                      <a:pt x="147" y="2"/>
                    </a:lnTo>
                    <a:lnTo>
                      <a:pt x="147" y="0"/>
                    </a:lnTo>
                    <a:lnTo>
                      <a:pt x="157" y="5"/>
                    </a:lnTo>
                    <a:lnTo>
                      <a:pt x="166" y="3"/>
                    </a:lnTo>
                    <a:lnTo>
                      <a:pt x="172" y="3"/>
                    </a:lnTo>
                    <a:lnTo>
                      <a:pt x="173" y="6"/>
                    </a:lnTo>
                    <a:lnTo>
                      <a:pt x="185" y="6"/>
                    </a:lnTo>
                    <a:lnTo>
                      <a:pt x="193" y="6"/>
                    </a:lnTo>
                    <a:lnTo>
                      <a:pt x="201" y="3"/>
                    </a:lnTo>
                    <a:lnTo>
                      <a:pt x="207" y="11"/>
                    </a:lnTo>
                    <a:lnTo>
                      <a:pt x="201" y="14"/>
                    </a:lnTo>
                    <a:lnTo>
                      <a:pt x="211" y="31"/>
                    </a:lnTo>
                    <a:lnTo>
                      <a:pt x="213" y="37"/>
                    </a:lnTo>
                    <a:lnTo>
                      <a:pt x="208" y="43"/>
                    </a:lnTo>
                    <a:lnTo>
                      <a:pt x="208" y="44"/>
                    </a:lnTo>
                    <a:lnTo>
                      <a:pt x="204" y="50"/>
                    </a:lnTo>
                    <a:lnTo>
                      <a:pt x="208" y="58"/>
                    </a:lnTo>
                    <a:lnTo>
                      <a:pt x="207" y="64"/>
                    </a:lnTo>
                    <a:lnTo>
                      <a:pt x="202" y="66"/>
                    </a:lnTo>
                    <a:lnTo>
                      <a:pt x="201" y="70"/>
                    </a:lnTo>
                    <a:lnTo>
                      <a:pt x="202" y="73"/>
                    </a:lnTo>
                    <a:lnTo>
                      <a:pt x="210" y="76"/>
                    </a:lnTo>
                    <a:lnTo>
                      <a:pt x="217" y="84"/>
                    </a:lnTo>
                    <a:lnTo>
                      <a:pt x="220" y="85"/>
                    </a:lnTo>
                    <a:lnTo>
                      <a:pt x="225" y="91"/>
                    </a:lnTo>
                    <a:lnTo>
                      <a:pt x="225" y="97"/>
                    </a:lnTo>
                    <a:lnTo>
                      <a:pt x="228" y="97"/>
                    </a:lnTo>
                    <a:lnTo>
                      <a:pt x="234" y="93"/>
                    </a:lnTo>
                    <a:lnTo>
                      <a:pt x="240" y="87"/>
                    </a:lnTo>
                    <a:lnTo>
                      <a:pt x="245" y="91"/>
                    </a:lnTo>
                    <a:lnTo>
                      <a:pt x="243" y="94"/>
                    </a:lnTo>
                    <a:lnTo>
                      <a:pt x="252" y="99"/>
                    </a:lnTo>
                    <a:lnTo>
                      <a:pt x="260" y="104"/>
                    </a:lnTo>
                    <a:lnTo>
                      <a:pt x="255" y="116"/>
                    </a:lnTo>
                    <a:lnTo>
                      <a:pt x="264" y="119"/>
                    </a:lnTo>
                    <a:lnTo>
                      <a:pt x="263" y="125"/>
                    </a:lnTo>
                    <a:lnTo>
                      <a:pt x="264" y="131"/>
                    </a:lnTo>
                    <a:lnTo>
                      <a:pt x="269" y="137"/>
                    </a:lnTo>
                    <a:lnTo>
                      <a:pt x="269" y="146"/>
                    </a:lnTo>
                    <a:lnTo>
                      <a:pt x="258" y="149"/>
                    </a:lnTo>
                    <a:lnTo>
                      <a:pt x="257" y="161"/>
                    </a:lnTo>
                    <a:lnTo>
                      <a:pt x="242" y="167"/>
                    </a:lnTo>
                    <a:lnTo>
                      <a:pt x="235" y="172"/>
                    </a:lnTo>
                    <a:lnTo>
                      <a:pt x="225" y="173"/>
                    </a:lnTo>
                    <a:lnTo>
                      <a:pt x="222" y="176"/>
                    </a:lnTo>
                    <a:lnTo>
                      <a:pt x="219" y="170"/>
                    </a:lnTo>
                    <a:lnTo>
                      <a:pt x="210" y="172"/>
                    </a:lnTo>
                    <a:lnTo>
                      <a:pt x="202" y="164"/>
                    </a:lnTo>
                    <a:lnTo>
                      <a:pt x="198" y="164"/>
                    </a:lnTo>
                    <a:lnTo>
                      <a:pt x="195" y="169"/>
                    </a:lnTo>
                    <a:lnTo>
                      <a:pt x="199" y="176"/>
                    </a:lnTo>
                    <a:lnTo>
                      <a:pt x="199" y="186"/>
                    </a:lnTo>
                    <a:lnTo>
                      <a:pt x="196" y="192"/>
                    </a:lnTo>
                    <a:lnTo>
                      <a:pt x="204" y="198"/>
                    </a:lnTo>
                    <a:lnTo>
                      <a:pt x="204" y="202"/>
                    </a:lnTo>
                    <a:lnTo>
                      <a:pt x="199" y="205"/>
                    </a:lnTo>
                    <a:lnTo>
                      <a:pt x="193" y="213"/>
                    </a:lnTo>
                    <a:lnTo>
                      <a:pt x="201" y="216"/>
                    </a:lnTo>
                    <a:lnTo>
                      <a:pt x="198" y="222"/>
                    </a:lnTo>
                    <a:lnTo>
                      <a:pt x="191" y="231"/>
                    </a:lnTo>
                    <a:lnTo>
                      <a:pt x="190" y="239"/>
                    </a:lnTo>
                    <a:lnTo>
                      <a:pt x="178" y="251"/>
                    </a:lnTo>
                    <a:lnTo>
                      <a:pt x="178" y="262"/>
                    </a:lnTo>
                    <a:lnTo>
                      <a:pt x="175" y="262"/>
                    </a:lnTo>
                    <a:lnTo>
                      <a:pt x="175" y="268"/>
                    </a:lnTo>
                    <a:lnTo>
                      <a:pt x="178" y="272"/>
                    </a:lnTo>
                    <a:lnTo>
                      <a:pt x="176" y="275"/>
                    </a:lnTo>
                    <a:lnTo>
                      <a:pt x="172" y="275"/>
                    </a:lnTo>
                    <a:lnTo>
                      <a:pt x="167" y="271"/>
                    </a:lnTo>
                    <a:lnTo>
                      <a:pt x="166" y="268"/>
                    </a:lnTo>
                    <a:lnTo>
                      <a:pt x="160" y="269"/>
                    </a:lnTo>
                    <a:lnTo>
                      <a:pt x="158" y="263"/>
                    </a:lnTo>
                    <a:lnTo>
                      <a:pt x="152" y="265"/>
                    </a:lnTo>
                    <a:lnTo>
                      <a:pt x="143" y="262"/>
                    </a:lnTo>
                    <a:lnTo>
                      <a:pt x="138" y="263"/>
                    </a:lnTo>
                    <a:lnTo>
                      <a:pt x="134" y="263"/>
                    </a:lnTo>
                    <a:lnTo>
                      <a:pt x="131" y="257"/>
                    </a:lnTo>
                    <a:lnTo>
                      <a:pt x="128" y="248"/>
                    </a:lnTo>
                    <a:lnTo>
                      <a:pt x="122" y="249"/>
                    </a:lnTo>
                    <a:lnTo>
                      <a:pt x="117" y="248"/>
                    </a:lnTo>
                    <a:lnTo>
                      <a:pt x="113" y="252"/>
                    </a:lnTo>
                    <a:lnTo>
                      <a:pt x="110" y="249"/>
                    </a:lnTo>
                    <a:lnTo>
                      <a:pt x="107" y="240"/>
                    </a:lnTo>
                    <a:lnTo>
                      <a:pt x="108" y="233"/>
                    </a:lnTo>
                    <a:lnTo>
                      <a:pt x="110" y="228"/>
                    </a:lnTo>
                    <a:lnTo>
                      <a:pt x="103" y="225"/>
                    </a:lnTo>
                    <a:lnTo>
                      <a:pt x="100" y="221"/>
                    </a:lnTo>
                    <a:lnTo>
                      <a:pt x="100" y="213"/>
                    </a:lnTo>
                    <a:lnTo>
                      <a:pt x="105" y="207"/>
                    </a:lnTo>
                    <a:lnTo>
                      <a:pt x="100" y="205"/>
                    </a:lnTo>
                    <a:lnTo>
                      <a:pt x="103" y="196"/>
                    </a:lnTo>
                    <a:lnTo>
                      <a:pt x="96" y="193"/>
                    </a:lnTo>
                    <a:lnTo>
                      <a:pt x="88" y="189"/>
                    </a:lnTo>
                    <a:lnTo>
                      <a:pt x="90" y="186"/>
                    </a:lnTo>
                    <a:lnTo>
                      <a:pt x="85" y="176"/>
                    </a:lnTo>
                    <a:lnTo>
                      <a:pt x="87" y="161"/>
                    </a:lnTo>
                    <a:lnTo>
                      <a:pt x="81" y="155"/>
                    </a:lnTo>
                    <a:lnTo>
                      <a:pt x="79" y="152"/>
                    </a:lnTo>
                    <a:lnTo>
                      <a:pt x="75" y="149"/>
                    </a:lnTo>
                    <a:lnTo>
                      <a:pt x="73" y="146"/>
                    </a:lnTo>
                    <a:lnTo>
                      <a:pt x="61" y="143"/>
                    </a:lnTo>
                    <a:lnTo>
                      <a:pt x="47" y="148"/>
                    </a:lnTo>
                    <a:lnTo>
                      <a:pt x="44" y="143"/>
                    </a:lnTo>
                    <a:lnTo>
                      <a:pt x="43" y="132"/>
                    </a:lnTo>
                    <a:lnTo>
                      <a:pt x="37" y="135"/>
                    </a:lnTo>
                    <a:lnTo>
                      <a:pt x="31" y="123"/>
                    </a:lnTo>
                    <a:lnTo>
                      <a:pt x="34" y="123"/>
                    </a:lnTo>
                    <a:lnTo>
                      <a:pt x="35" y="113"/>
                    </a:lnTo>
                    <a:lnTo>
                      <a:pt x="40" y="114"/>
                    </a:lnTo>
                    <a:lnTo>
                      <a:pt x="50" y="113"/>
                    </a:lnTo>
                    <a:lnTo>
                      <a:pt x="58" y="113"/>
                    </a:lnTo>
                    <a:lnTo>
                      <a:pt x="72" y="107"/>
                    </a:lnTo>
                    <a:lnTo>
                      <a:pt x="76" y="100"/>
                    </a:lnTo>
                    <a:lnTo>
                      <a:pt x="79" y="94"/>
                    </a:lnTo>
                    <a:lnTo>
                      <a:pt x="76" y="82"/>
                    </a:lnTo>
                    <a:lnTo>
                      <a:pt x="66" y="84"/>
                    </a:lnTo>
                    <a:lnTo>
                      <a:pt x="58" y="81"/>
                    </a:lnTo>
                    <a:lnTo>
                      <a:pt x="52" y="75"/>
                    </a:lnTo>
                    <a:lnTo>
                      <a:pt x="49" y="73"/>
                    </a:lnTo>
                    <a:lnTo>
                      <a:pt x="37" y="61"/>
                    </a:lnTo>
                    <a:lnTo>
                      <a:pt x="37" y="59"/>
                    </a:lnTo>
                    <a:lnTo>
                      <a:pt x="31" y="64"/>
                    </a:lnTo>
                    <a:lnTo>
                      <a:pt x="28" y="59"/>
                    </a:lnTo>
                    <a:lnTo>
                      <a:pt x="20" y="55"/>
                    </a:lnTo>
                    <a:lnTo>
                      <a:pt x="15" y="49"/>
                    </a:lnTo>
                    <a:lnTo>
                      <a:pt x="18" y="41"/>
                    </a:lnTo>
                    <a:lnTo>
                      <a:pt x="12" y="37"/>
                    </a:lnTo>
                    <a:lnTo>
                      <a:pt x="2" y="37"/>
                    </a:lnTo>
                    <a:lnTo>
                      <a:pt x="3" y="28"/>
                    </a:lnTo>
                    <a:lnTo>
                      <a:pt x="0" y="26"/>
                    </a:lnTo>
                    <a:lnTo>
                      <a:pt x="5" y="21"/>
                    </a:lnTo>
                    <a:lnTo>
                      <a:pt x="8" y="21"/>
                    </a:lnTo>
                    <a:lnTo>
                      <a:pt x="14" y="14"/>
                    </a:lnTo>
                    <a:lnTo>
                      <a:pt x="14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5" name="Freeform 1478">
                <a:extLst>
                  <a:ext uri="{FF2B5EF4-FFF2-40B4-BE49-F238E27FC236}">
                    <a16:creationId xmlns:a16="http://schemas.microsoft.com/office/drawing/2014/main" id="{3EDF5F3E-9C3D-5BE2-AD3F-5236BDF29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935"/>
                <a:ext cx="147" cy="96"/>
              </a:xfrm>
              <a:custGeom>
                <a:avLst/>
                <a:gdLst>
                  <a:gd name="T0" fmla="*/ 237 w 295"/>
                  <a:gd name="T1" fmla="*/ 35 h 193"/>
                  <a:gd name="T2" fmla="*/ 217 w 295"/>
                  <a:gd name="T3" fmla="*/ 22 h 193"/>
                  <a:gd name="T4" fmla="*/ 184 w 295"/>
                  <a:gd name="T5" fmla="*/ 20 h 193"/>
                  <a:gd name="T6" fmla="*/ 167 w 295"/>
                  <a:gd name="T7" fmla="*/ 10 h 193"/>
                  <a:gd name="T8" fmla="*/ 146 w 295"/>
                  <a:gd name="T9" fmla="*/ 8 h 193"/>
                  <a:gd name="T10" fmla="*/ 140 w 295"/>
                  <a:gd name="T11" fmla="*/ 6 h 193"/>
                  <a:gd name="T12" fmla="*/ 128 w 295"/>
                  <a:gd name="T13" fmla="*/ 10 h 193"/>
                  <a:gd name="T14" fmla="*/ 122 w 295"/>
                  <a:gd name="T15" fmla="*/ 26 h 193"/>
                  <a:gd name="T16" fmla="*/ 102 w 295"/>
                  <a:gd name="T17" fmla="*/ 37 h 193"/>
                  <a:gd name="T18" fmla="*/ 87 w 295"/>
                  <a:gd name="T19" fmla="*/ 38 h 193"/>
                  <a:gd name="T20" fmla="*/ 67 w 295"/>
                  <a:gd name="T21" fmla="*/ 47 h 193"/>
                  <a:gd name="T22" fmla="*/ 70 w 295"/>
                  <a:gd name="T23" fmla="*/ 64 h 193"/>
                  <a:gd name="T24" fmla="*/ 60 w 295"/>
                  <a:gd name="T25" fmla="*/ 78 h 193"/>
                  <a:gd name="T26" fmla="*/ 58 w 295"/>
                  <a:gd name="T27" fmla="*/ 89 h 193"/>
                  <a:gd name="T28" fmla="*/ 44 w 295"/>
                  <a:gd name="T29" fmla="*/ 95 h 193"/>
                  <a:gd name="T30" fmla="*/ 34 w 295"/>
                  <a:gd name="T31" fmla="*/ 108 h 193"/>
                  <a:gd name="T32" fmla="*/ 35 w 295"/>
                  <a:gd name="T33" fmla="*/ 123 h 193"/>
                  <a:gd name="T34" fmla="*/ 26 w 295"/>
                  <a:gd name="T35" fmla="*/ 137 h 193"/>
                  <a:gd name="T36" fmla="*/ 7 w 295"/>
                  <a:gd name="T37" fmla="*/ 131 h 193"/>
                  <a:gd name="T38" fmla="*/ 4 w 295"/>
                  <a:gd name="T39" fmla="*/ 158 h 193"/>
                  <a:gd name="T40" fmla="*/ 10 w 295"/>
                  <a:gd name="T41" fmla="*/ 174 h 193"/>
                  <a:gd name="T42" fmla="*/ 19 w 295"/>
                  <a:gd name="T43" fmla="*/ 183 h 193"/>
                  <a:gd name="T44" fmla="*/ 40 w 295"/>
                  <a:gd name="T45" fmla="*/ 180 h 193"/>
                  <a:gd name="T46" fmla="*/ 49 w 295"/>
                  <a:gd name="T47" fmla="*/ 160 h 193"/>
                  <a:gd name="T48" fmla="*/ 67 w 295"/>
                  <a:gd name="T49" fmla="*/ 160 h 193"/>
                  <a:gd name="T50" fmla="*/ 73 w 295"/>
                  <a:gd name="T51" fmla="*/ 174 h 193"/>
                  <a:gd name="T52" fmla="*/ 90 w 295"/>
                  <a:gd name="T53" fmla="*/ 168 h 193"/>
                  <a:gd name="T54" fmla="*/ 104 w 295"/>
                  <a:gd name="T55" fmla="*/ 171 h 193"/>
                  <a:gd name="T56" fmla="*/ 113 w 295"/>
                  <a:gd name="T57" fmla="*/ 181 h 193"/>
                  <a:gd name="T58" fmla="*/ 136 w 295"/>
                  <a:gd name="T59" fmla="*/ 187 h 193"/>
                  <a:gd name="T60" fmla="*/ 133 w 295"/>
                  <a:gd name="T61" fmla="*/ 161 h 193"/>
                  <a:gd name="T62" fmla="*/ 149 w 295"/>
                  <a:gd name="T63" fmla="*/ 145 h 193"/>
                  <a:gd name="T64" fmla="*/ 157 w 295"/>
                  <a:gd name="T65" fmla="*/ 130 h 193"/>
                  <a:gd name="T66" fmla="*/ 173 w 295"/>
                  <a:gd name="T67" fmla="*/ 131 h 193"/>
                  <a:gd name="T68" fmla="*/ 192 w 295"/>
                  <a:gd name="T69" fmla="*/ 133 h 193"/>
                  <a:gd name="T70" fmla="*/ 207 w 295"/>
                  <a:gd name="T71" fmla="*/ 117 h 193"/>
                  <a:gd name="T72" fmla="*/ 230 w 295"/>
                  <a:gd name="T73" fmla="*/ 137 h 193"/>
                  <a:gd name="T74" fmla="*/ 240 w 295"/>
                  <a:gd name="T75" fmla="*/ 157 h 193"/>
                  <a:gd name="T76" fmla="*/ 258 w 295"/>
                  <a:gd name="T77" fmla="*/ 145 h 193"/>
                  <a:gd name="T78" fmla="*/ 277 w 295"/>
                  <a:gd name="T79" fmla="*/ 119 h 193"/>
                  <a:gd name="T80" fmla="*/ 295 w 295"/>
                  <a:gd name="T81" fmla="*/ 105 h 193"/>
                  <a:gd name="T82" fmla="*/ 277 w 295"/>
                  <a:gd name="T83" fmla="*/ 89 h 193"/>
                  <a:gd name="T84" fmla="*/ 283 w 295"/>
                  <a:gd name="T85" fmla="*/ 75 h 193"/>
                  <a:gd name="T86" fmla="*/ 274 w 295"/>
                  <a:gd name="T87" fmla="*/ 55 h 193"/>
                  <a:gd name="T88" fmla="*/ 265 w 295"/>
                  <a:gd name="T89" fmla="*/ 40 h 193"/>
                  <a:gd name="T90" fmla="*/ 245 w 295"/>
                  <a:gd name="T91" fmla="*/ 4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5" h="193">
                    <a:moveTo>
                      <a:pt x="245" y="41"/>
                    </a:moveTo>
                    <a:lnTo>
                      <a:pt x="237" y="40"/>
                    </a:lnTo>
                    <a:lnTo>
                      <a:pt x="237" y="35"/>
                    </a:lnTo>
                    <a:lnTo>
                      <a:pt x="228" y="31"/>
                    </a:lnTo>
                    <a:lnTo>
                      <a:pt x="227" y="26"/>
                    </a:lnTo>
                    <a:lnTo>
                      <a:pt x="217" y="22"/>
                    </a:lnTo>
                    <a:lnTo>
                      <a:pt x="207" y="13"/>
                    </a:lnTo>
                    <a:lnTo>
                      <a:pt x="192" y="11"/>
                    </a:lnTo>
                    <a:lnTo>
                      <a:pt x="184" y="20"/>
                    </a:lnTo>
                    <a:lnTo>
                      <a:pt x="180" y="19"/>
                    </a:lnTo>
                    <a:lnTo>
                      <a:pt x="177" y="16"/>
                    </a:lnTo>
                    <a:lnTo>
                      <a:pt x="167" y="10"/>
                    </a:lnTo>
                    <a:lnTo>
                      <a:pt x="163" y="3"/>
                    </a:lnTo>
                    <a:lnTo>
                      <a:pt x="152" y="8"/>
                    </a:lnTo>
                    <a:lnTo>
                      <a:pt x="146" y="8"/>
                    </a:lnTo>
                    <a:lnTo>
                      <a:pt x="142" y="0"/>
                    </a:lnTo>
                    <a:lnTo>
                      <a:pt x="139" y="3"/>
                    </a:lnTo>
                    <a:lnTo>
                      <a:pt x="140" y="6"/>
                    </a:lnTo>
                    <a:lnTo>
                      <a:pt x="140" y="14"/>
                    </a:lnTo>
                    <a:lnTo>
                      <a:pt x="137" y="11"/>
                    </a:lnTo>
                    <a:lnTo>
                      <a:pt x="128" y="10"/>
                    </a:lnTo>
                    <a:lnTo>
                      <a:pt x="119" y="16"/>
                    </a:lnTo>
                    <a:lnTo>
                      <a:pt x="116" y="22"/>
                    </a:lnTo>
                    <a:lnTo>
                      <a:pt x="122" y="26"/>
                    </a:lnTo>
                    <a:lnTo>
                      <a:pt x="116" y="28"/>
                    </a:lnTo>
                    <a:lnTo>
                      <a:pt x="105" y="29"/>
                    </a:lnTo>
                    <a:lnTo>
                      <a:pt x="102" y="37"/>
                    </a:lnTo>
                    <a:lnTo>
                      <a:pt x="98" y="41"/>
                    </a:lnTo>
                    <a:lnTo>
                      <a:pt x="90" y="35"/>
                    </a:lnTo>
                    <a:lnTo>
                      <a:pt x="87" y="38"/>
                    </a:lnTo>
                    <a:lnTo>
                      <a:pt x="73" y="37"/>
                    </a:lnTo>
                    <a:lnTo>
                      <a:pt x="66" y="40"/>
                    </a:lnTo>
                    <a:lnTo>
                      <a:pt x="67" y="47"/>
                    </a:lnTo>
                    <a:lnTo>
                      <a:pt x="69" y="52"/>
                    </a:lnTo>
                    <a:lnTo>
                      <a:pt x="73" y="57"/>
                    </a:lnTo>
                    <a:lnTo>
                      <a:pt x="70" y="64"/>
                    </a:lnTo>
                    <a:lnTo>
                      <a:pt x="61" y="64"/>
                    </a:lnTo>
                    <a:lnTo>
                      <a:pt x="61" y="70"/>
                    </a:lnTo>
                    <a:lnTo>
                      <a:pt x="60" y="78"/>
                    </a:lnTo>
                    <a:lnTo>
                      <a:pt x="63" y="82"/>
                    </a:lnTo>
                    <a:lnTo>
                      <a:pt x="61" y="89"/>
                    </a:lnTo>
                    <a:lnTo>
                      <a:pt x="58" y="89"/>
                    </a:lnTo>
                    <a:lnTo>
                      <a:pt x="54" y="92"/>
                    </a:lnTo>
                    <a:lnTo>
                      <a:pt x="51" y="96"/>
                    </a:lnTo>
                    <a:lnTo>
                      <a:pt x="44" y="95"/>
                    </a:lnTo>
                    <a:lnTo>
                      <a:pt x="28" y="102"/>
                    </a:lnTo>
                    <a:lnTo>
                      <a:pt x="28" y="108"/>
                    </a:lnTo>
                    <a:lnTo>
                      <a:pt x="34" y="108"/>
                    </a:lnTo>
                    <a:lnTo>
                      <a:pt x="34" y="116"/>
                    </a:lnTo>
                    <a:lnTo>
                      <a:pt x="37" y="119"/>
                    </a:lnTo>
                    <a:lnTo>
                      <a:pt x="35" y="123"/>
                    </a:lnTo>
                    <a:lnTo>
                      <a:pt x="31" y="131"/>
                    </a:lnTo>
                    <a:lnTo>
                      <a:pt x="31" y="134"/>
                    </a:lnTo>
                    <a:lnTo>
                      <a:pt x="26" y="137"/>
                    </a:lnTo>
                    <a:lnTo>
                      <a:pt x="23" y="134"/>
                    </a:lnTo>
                    <a:lnTo>
                      <a:pt x="13" y="136"/>
                    </a:lnTo>
                    <a:lnTo>
                      <a:pt x="7" y="131"/>
                    </a:lnTo>
                    <a:lnTo>
                      <a:pt x="0" y="136"/>
                    </a:lnTo>
                    <a:lnTo>
                      <a:pt x="10" y="151"/>
                    </a:lnTo>
                    <a:lnTo>
                      <a:pt x="4" y="158"/>
                    </a:lnTo>
                    <a:lnTo>
                      <a:pt x="5" y="165"/>
                    </a:lnTo>
                    <a:lnTo>
                      <a:pt x="11" y="165"/>
                    </a:lnTo>
                    <a:lnTo>
                      <a:pt x="10" y="174"/>
                    </a:lnTo>
                    <a:lnTo>
                      <a:pt x="13" y="178"/>
                    </a:lnTo>
                    <a:lnTo>
                      <a:pt x="20" y="178"/>
                    </a:lnTo>
                    <a:lnTo>
                      <a:pt x="19" y="183"/>
                    </a:lnTo>
                    <a:lnTo>
                      <a:pt x="28" y="187"/>
                    </a:lnTo>
                    <a:lnTo>
                      <a:pt x="34" y="187"/>
                    </a:lnTo>
                    <a:lnTo>
                      <a:pt x="40" y="180"/>
                    </a:lnTo>
                    <a:lnTo>
                      <a:pt x="44" y="178"/>
                    </a:lnTo>
                    <a:lnTo>
                      <a:pt x="43" y="174"/>
                    </a:lnTo>
                    <a:lnTo>
                      <a:pt x="49" y="160"/>
                    </a:lnTo>
                    <a:lnTo>
                      <a:pt x="54" y="158"/>
                    </a:lnTo>
                    <a:lnTo>
                      <a:pt x="58" y="165"/>
                    </a:lnTo>
                    <a:lnTo>
                      <a:pt x="67" y="160"/>
                    </a:lnTo>
                    <a:lnTo>
                      <a:pt x="70" y="161"/>
                    </a:lnTo>
                    <a:lnTo>
                      <a:pt x="75" y="168"/>
                    </a:lnTo>
                    <a:lnTo>
                      <a:pt x="73" y="174"/>
                    </a:lnTo>
                    <a:lnTo>
                      <a:pt x="79" y="175"/>
                    </a:lnTo>
                    <a:lnTo>
                      <a:pt x="85" y="181"/>
                    </a:lnTo>
                    <a:lnTo>
                      <a:pt x="90" y="168"/>
                    </a:lnTo>
                    <a:lnTo>
                      <a:pt x="96" y="171"/>
                    </a:lnTo>
                    <a:lnTo>
                      <a:pt x="101" y="168"/>
                    </a:lnTo>
                    <a:lnTo>
                      <a:pt x="104" y="171"/>
                    </a:lnTo>
                    <a:lnTo>
                      <a:pt x="104" y="175"/>
                    </a:lnTo>
                    <a:lnTo>
                      <a:pt x="107" y="175"/>
                    </a:lnTo>
                    <a:lnTo>
                      <a:pt x="113" y="181"/>
                    </a:lnTo>
                    <a:lnTo>
                      <a:pt x="114" y="186"/>
                    </a:lnTo>
                    <a:lnTo>
                      <a:pt x="129" y="193"/>
                    </a:lnTo>
                    <a:lnTo>
                      <a:pt x="136" y="187"/>
                    </a:lnTo>
                    <a:lnTo>
                      <a:pt x="137" y="181"/>
                    </a:lnTo>
                    <a:lnTo>
                      <a:pt x="137" y="171"/>
                    </a:lnTo>
                    <a:lnTo>
                      <a:pt x="133" y="161"/>
                    </a:lnTo>
                    <a:lnTo>
                      <a:pt x="140" y="161"/>
                    </a:lnTo>
                    <a:lnTo>
                      <a:pt x="146" y="158"/>
                    </a:lnTo>
                    <a:lnTo>
                      <a:pt x="149" y="145"/>
                    </a:lnTo>
                    <a:lnTo>
                      <a:pt x="149" y="139"/>
                    </a:lnTo>
                    <a:lnTo>
                      <a:pt x="152" y="133"/>
                    </a:lnTo>
                    <a:lnTo>
                      <a:pt x="157" y="130"/>
                    </a:lnTo>
                    <a:lnTo>
                      <a:pt x="163" y="131"/>
                    </a:lnTo>
                    <a:lnTo>
                      <a:pt x="167" y="131"/>
                    </a:lnTo>
                    <a:lnTo>
                      <a:pt x="173" y="131"/>
                    </a:lnTo>
                    <a:lnTo>
                      <a:pt x="186" y="122"/>
                    </a:lnTo>
                    <a:lnTo>
                      <a:pt x="193" y="122"/>
                    </a:lnTo>
                    <a:lnTo>
                      <a:pt x="192" y="133"/>
                    </a:lnTo>
                    <a:lnTo>
                      <a:pt x="199" y="116"/>
                    </a:lnTo>
                    <a:lnTo>
                      <a:pt x="205" y="114"/>
                    </a:lnTo>
                    <a:lnTo>
                      <a:pt x="207" y="117"/>
                    </a:lnTo>
                    <a:lnTo>
                      <a:pt x="219" y="125"/>
                    </a:lnTo>
                    <a:lnTo>
                      <a:pt x="222" y="128"/>
                    </a:lnTo>
                    <a:lnTo>
                      <a:pt x="230" y="137"/>
                    </a:lnTo>
                    <a:lnTo>
                      <a:pt x="231" y="148"/>
                    </a:lnTo>
                    <a:lnTo>
                      <a:pt x="234" y="154"/>
                    </a:lnTo>
                    <a:lnTo>
                      <a:pt x="240" y="157"/>
                    </a:lnTo>
                    <a:lnTo>
                      <a:pt x="246" y="152"/>
                    </a:lnTo>
                    <a:lnTo>
                      <a:pt x="249" y="146"/>
                    </a:lnTo>
                    <a:lnTo>
                      <a:pt x="258" y="145"/>
                    </a:lnTo>
                    <a:lnTo>
                      <a:pt x="266" y="137"/>
                    </a:lnTo>
                    <a:lnTo>
                      <a:pt x="268" y="128"/>
                    </a:lnTo>
                    <a:lnTo>
                      <a:pt x="277" y="119"/>
                    </a:lnTo>
                    <a:lnTo>
                      <a:pt x="278" y="122"/>
                    </a:lnTo>
                    <a:lnTo>
                      <a:pt x="283" y="120"/>
                    </a:lnTo>
                    <a:lnTo>
                      <a:pt x="295" y="105"/>
                    </a:lnTo>
                    <a:lnTo>
                      <a:pt x="295" y="95"/>
                    </a:lnTo>
                    <a:lnTo>
                      <a:pt x="287" y="90"/>
                    </a:lnTo>
                    <a:lnTo>
                      <a:pt x="277" y="89"/>
                    </a:lnTo>
                    <a:lnTo>
                      <a:pt x="278" y="81"/>
                    </a:lnTo>
                    <a:lnTo>
                      <a:pt x="277" y="75"/>
                    </a:lnTo>
                    <a:lnTo>
                      <a:pt x="283" y="75"/>
                    </a:lnTo>
                    <a:lnTo>
                      <a:pt x="286" y="67"/>
                    </a:lnTo>
                    <a:lnTo>
                      <a:pt x="283" y="64"/>
                    </a:lnTo>
                    <a:lnTo>
                      <a:pt x="274" y="55"/>
                    </a:lnTo>
                    <a:lnTo>
                      <a:pt x="274" y="44"/>
                    </a:lnTo>
                    <a:lnTo>
                      <a:pt x="275" y="38"/>
                    </a:lnTo>
                    <a:lnTo>
                      <a:pt x="265" y="40"/>
                    </a:lnTo>
                    <a:lnTo>
                      <a:pt x="258" y="37"/>
                    </a:lnTo>
                    <a:lnTo>
                      <a:pt x="255" y="40"/>
                    </a:lnTo>
                    <a:lnTo>
                      <a:pt x="245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6" name="Freeform 1479">
                <a:extLst>
                  <a:ext uri="{FF2B5EF4-FFF2-40B4-BE49-F238E27FC236}">
                    <a16:creationId xmlns:a16="http://schemas.microsoft.com/office/drawing/2014/main" id="{079A4E01-FF7D-5EA4-C9DF-76C08E815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935"/>
                <a:ext cx="147" cy="96"/>
              </a:xfrm>
              <a:custGeom>
                <a:avLst/>
                <a:gdLst>
                  <a:gd name="T0" fmla="*/ 258 w 295"/>
                  <a:gd name="T1" fmla="*/ 37 h 193"/>
                  <a:gd name="T2" fmla="*/ 274 w 295"/>
                  <a:gd name="T3" fmla="*/ 44 h 193"/>
                  <a:gd name="T4" fmla="*/ 286 w 295"/>
                  <a:gd name="T5" fmla="*/ 67 h 193"/>
                  <a:gd name="T6" fmla="*/ 278 w 295"/>
                  <a:gd name="T7" fmla="*/ 81 h 193"/>
                  <a:gd name="T8" fmla="*/ 295 w 295"/>
                  <a:gd name="T9" fmla="*/ 95 h 193"/>
                  <a:gd name="T10" fmla="*/ 278 w 295"/>
                  <a:gd name="T11" fmla="*/ 122 h 193"/>
                  <a:gd name="T12" fmla="*/ 266 w 295"/>
                  <a:gd name="T13" fmla="*/ 137 h 193"/>
                  <a:gd name="T14" fmla="*/ 246 w 295"/>
                  <a:gd name="T15" fmla="*/ 152 h 193"/>
                  <a:gd name="T16" fmla="*/ 231 w 295"/>
                  <a:gd name="T17" fmla="*/ 148 h 193"/>
                  <a:gd name="T18" fmla="*/ 219 w 295"/>
                  <a:gd name="T19" fmla="*/ 125 h 193"/>
                  <a:gd name="T20" fmla="*/ 199 w 295"/>
                  <a:gd name="T21" fmla="*/ 116 h 193"/>
                  <a:gd name="T22" fmla="*/ 186 w 295"/>
                  <a:gd name="T23" fmla="*/ 122 h 193"/>
                  <a:gd name="T24" fmla="*/ 163 w 295"/>
                  <a:gd name="T25" fmla="*/ 131 h 193"/>
                  <a:gd name="T26" fmla="*/ 149 w 295"/>
                  <a:gd name="T27" fmla="*/ 139 h 193"/>
                  <a:gd name="T28" fmla="*/ 140 w 295"/>
                  <a:gd name="T29" fmla="*/ 161 h 193"/>
                  <a:gd name="T30" fmla="*/ 137 w 295"/>
                  <a:gd name="T31" fmla="*/ 181 h 193"/>
                  <a:gd name="T32" fmla="*/ 114 w 295"/>
                  <a:gd name="T33" fmla="*/ 186 h 193"/>
                  <a:gd name="T34" fmla="*/ 104 w 295"/>
                  <a:gd name="T35" fmla="*/ 175 h 193"/>
                  <a:gd name="T36" fmla="*/ 96 w 295"/>
                  <a:gd name="T37" fmla="*/ 171 h 193"/>
                  <a:gd name="T38" fmla="*/ 79 w 295"/>
                  <a:gd name="T39" fmla="*/ 175 h 193"/>
                  <a:gd name="T40" fmla="*/ 70 w 295"/>
                  <a:gd name="T41" fmla="*/ 161 h 193"/>
                  <a:gd name="T42" fmla="*/ 54 w 295"/>
                  <a:gd name="T43" fmla="*/ 158 h 193"/>
                  <a:gd name="T44" fmla="*/ 44 w 295"/>
                  <a:gd name="T45" fmla="*/ 178 h 193"/>
                  <a:gd name="T46" fmla="*/ 28 w 295"/>
                  <a:gd name="T47" fmla="*/ 187 h 193"/>
                  <a:gd name="T48" fmla="*/ 13 w 295"/>
                  <a:gd name="T49" fmla="*/ 178 h 193"/>
                  <a:gd name="T50" fmla="*/ 5 w 295"/>
                  <a:gd name="T51" fmla="*/ 165 h 193"/>
                  <a:gd name="T52" fmla="*/ 0 w 295"/>
                  <a:gd name="T53" fmla="*/ 136 h 193"/>
                  <a:gd name="T54" fmla="*/ 23 w 295"/>
                  <a:gd name="T55" fmla="*/ 134 h 193"/>
                  <a:gd name="T56" fmla="*/ 31 w 295"/>
                  <a:gd name="T57" fmla="*/ 131 h 193"/>
                  <a:gd name="T58" fmla="*/ 34 w 295"/>
                  <a:gd name="T59" fmla="*/ 116 h 193"/>
                  <a:gd name="T60" fmla="*/ 28 w 295"/>
                  <a:gd name="T61" fmla="*/ 102 h 193"/>
                  <a:gd name="T62" fmla="*/ 54 w 295"/>
                  <a:gd name="T63" fmla="*/ 92 h 193"/>
                  <a:gd name="T64" fmla="*/ 63 w 295"/>
                  <a:gd name="T65" fmla="*/ 82 h 193"/>
                  <a:gd name="T66" fmla="*/ 61 w 295"/>
                  <a:gd name="T67" fmla="*/ 64 h 193"/>
                  <a:gd name="T68" fmla="*/ 69 w 295"/>
                  <a:gd name="T69" fmla="*/ 52 h 193"/>
                  <a:gd name="T70" fmla="*/ 73 w 295"/>
                  <a:gd name="T71" fmla="*/ 37 h 193"/>
                  <a:gd name="T72" fmla="*/ 98 w 295"/>
                  <a:gd name="T73" fmla="*/ 41 h 193"/>
                  <a:gd name="T74" fmla="*/ 116 w 295"/>
                  <a:gd name="T75" fmla="*/ 28 h 193"/>
                  <a:gd name="T76" fmla="*/ 119 w 295"/>
                  <a:gd name="T77" fmla="*/ 16 h 193"/>
                  <a:gd name="T78" fmla="*/ 140 w 295"/>
                  <a:gd name="T79" fmla="*/ 14 h 193"/>
                  <a:gd name="T80" fmla="*/ 142 w 295"/>
                  <a:gd name="T81" fmla="*/ 0 h 193"/>
                  <a:gd name="T82" fmla="*/ 163 w 295"/>
                  <a:gd name="T83" fmla="*/ 3 h 193"/>
                  <a:gd name="T84" fmla="*/ 180 w 295"/>
                  <a:gd name="T85" fmla="*/ 19 h 193"/>
                  <a:gd name="T86" fmla="*/ 207 w 295"/>
                  <a:gd name="T87" fmla="*/ 13 h 193"/>
                  <a:gd name="T88" fmla="*/ 228 w 295"/>
                  <a:gd name="T89" fmla="*/ 31 h 193"/>
                  <a:gd name="T90" fmla="*/ 245 w 295"/>
                  <a:gd name="T91" fmla="*/ 4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5" h="193">
                    <a:moveTo>
                      <a:pt x="245" y="41"/>
                    </a:moveTo>
                    <a:lnTo>
                      <a:pt x="255" y="40"/>
                    </a:lnTo>
                    <a:lnTo>
                      <a:pt x="258" y="37"/>
                    </a:lnTo>
                    <a:lnTo>
                      <a:pt x="265" y="40"/>
                    </a:lnTo>
                    <a:lnTo>
                      <a:pt x="275" y="38"/>
                    </a:lnTo>
                    <a:lnTo>
                      <a:pt x="274" y="44"/>
                    </a:lnTo>
                    <a:lnTo>
                      <a:pt x="274" y="55"/>
                    </a:lnTo>
                    <a:lnTo>
                      <a:pt x="283" y="64"/>
                    </a:lnTo>
                    <a:lnTo>
                      <a:pt x="286" y="67"/>
                    </a:lnTo>
                    <a:lnTo>
                      <a:pt x="283" y="75"/>
                    </a:lnTo>
                    <a:lnTo>
                      <a:pt x="277" y="75"/>
                    </a:lnTo>
                    <a:lnTo>
                      <a:pt x="278" y="81"/>
                    </a:lnTo>
                    <a:lnTo>
                      <a:pt x="277" y="89"/>
                    </a:lnTo>
                    <a:lnTo>
                      <a:pt x="287" y="90"/>
                    </a:lnTo>
                    <a:lnTo>
                      <a:pt x="295" y="95"/>
                    </a:lnTo>
                    <a:lnTo>
                      <a:pt x="295" y="105"/>
                    </a:lnTo>
                    <a:lnTo>
                      <a:pt x="283" y="120"/>
                    </a:lnTo>
                    <a:lnTo>
                      <a:pt x="278" y="122"/>
                    </a:lnTo>
                    <a:lnTo>
                      <a:pt x="277" y="119"/>
                    </a:lnTo>
                    <a:lnTo>
                      <a:pt x="268" y="128"/>
                    </a:lnTo>
                    <a:lnTo>
                      <a:pt x="266" y="137"/>
                    </a:lnTo>
                    <a:lnTo>
                      <a:pt x="258" y="145"/>
                    </a:lnTo>
                    <a:lnTo>
                      <a:pt x="249" y="146"/>
                    </a:lnTo>
                    <a:lnTo>
                      <a:pt x="246" y="152"/>
                    </a:lnTo>
                    <a:lnTo>
                      <a:pt x="240" y="157"/>
                    </a:lnTo>
                    <a:lnTo>
                      <a:pt x="234" y="154"/>
                    </a:lnTo>
                    <a:lnTo>
                      <a:pt x="231" y="148"/>
                    </a:lnTo>
                    <a:lnTo>
                      <a:pt x="230" y="137"/>
                    </a:lnTo>
                    <a:lnTo>
                      <a:pt x="222" y="128"/>
                    </a:lnTo>
                    <a:lnTo>
                      <a:pt x="219" y="125"/>
                    </a:lnTo>
                    <a:lnTo>
                      <a:pt x="207" y="117"/>
                    </a:lnTo>
                    <a:lnTo>
                      <a:pt x="205" y="114"/>
                    </a:lnTo>
                    <a:lnTo>
                      <a:pt x="199" y="116"/>
                    </a:lnTo>
                    <a:lnTo>
                      <a:pt x="192" y="133"/>
                    </a:lnTo>
                    <a:lnTo>
                      <a:pt x="193" y="122"/>
                    </a:lnTo>
                    <a:lnTo>
                      <a:pt x="186" y="122"/>
                    </a:lnTo>
                    <a:lnTo>
                      <a:pt x="173" y="131"/>
                    </a:lnTo>
                    <a:lnTo>
                      <a:pt x="167" y="131"/>
                    </a:lnTo>
                    <a:lnTo>
                      <a:pt x="163" y="131"/>
                    </a:lnTo>
                    <a:lnTo>
                      <a:pt x="157" y="130"/>
                    </a:lnTo>
                    <a:lnTo>
                      <a:pt x="152" y="133"/>
                    </a:lnTo>
                    <a:lnTo>
                      <a:pt x="149" y="139"/>
                    </a:lnTo>
                    <a:lnTo>
                      <a:pt x="149" y="145"/>
                    </a:lnTo>
                    <a:lnTo>
                      <a:pt x="146" y="158"/>
                    </a:lnTo>
                    <a:lnTo>
                      <a:pt x="140" y="161"/>
                    </a:lnTo>
                    <a:lnTo>
                      <a:pt x="133" y="161"/>
                    </a:lnTo>
                    <a:lnTo>
                      <a:pt x="137" y="171"/>
                    </a:lnTo>
                    <a:lnTo>
                      <a:pt x="137" y="181"/>
                    </a:lnTo>
                    <a:lnTo>
                      <a:pt x="136" y="187"/>
                    </a:lnTo>
                    <a:lnTo>
                      <a:pt x="129" y="193"/>
                    </a:lnTo>
                    <a:lnTo>
                      <a:pt x="114" y="186"/>
                    </a:lnTo>
                    <a:lnTo>
                      <a:pt x="113" y="181"/>
                    </a:lnTo>
                    <a:lnTo>
                      <a:pt x="107" y="175"/>
                    </a:lnTo>
                    <a:lnTo>
                      <a:pt x="104" y="175"/>
                    </a:lnTo>
                    <a:lnTo>
                      <a:pt x="104" y="171"/>
                    </a:lnTo>
                    <a:lnTo>
                      <a:pt x="101" y="168"/>
                    </a:lnTo>
                    <a:lnTo>
                      <a:pt x="96" y="171"/>
                    </a:lnTo>
                    <a:lnTo>
                      <a:pt x="90" y="168"/>
                    </a:lnTo>
                    <a:lnTo>
                      <a:pt x="85" y="181"/>
                    </a:lnTo>
                    <a:lnTo>
                      <a:pt x="79" y="175"/>
                    </a:lnTo>
                    <a:lnTo>
                      <a:pt x="73" y="174"/>
                    </a:lnTo>
                    <a:lnTo>
                      <a:pt x="75" y="168"/>
                    </a:lnTo>
                    <a:lnTo>
                      <a:pt x="70" y="161"/>
                    </a:lnTo>
                    <a:lnTo>
                      <a:pt x="67" y="160"/>
                    </a:lnTo>
                    <a:lnTo>
                      <a:pt x="58" y="165"/>
                    </a:lnTo>
                    <a:lnTo>
                      <a:pt x="54" y="158"/>
                    </a:lnTo>
                    <a:lnTo>
                      <a:pt x="49" y="160"/>
                    </a:lnTo>
                    <a:lnTo>
                      <a:pt x="43" y="174"/>
                    </a:lnTo>
                    <a:lnTo>
                      <a:pt x="44" y="178"/>
                    </a:lnTo>
                    <a:lnTo>
                      <a:pt x="40" y="180"/>
                    </a:lnTo>
                    <a:lnTo>
                      <a:pt x="34" y="187"/>
                    </a:lnTo>
                    <a:lnTo>
                      <a:pt x="28" y="187"/>
                    </a:lnTo>
                    <a:lnTo>
                      <a:pt x="19" y="183"/>
                    </a:lnTo>
                    <a:lnTo>
                      <a:pt x="20" y="178"/>
                    </a:lnTo>
                    <a:lnTo>
                      <a:pt x="13" y="178"/>
                    </a:lnTo>
                    <a:lnTo>
                      <a:pt x="10" y="174"/>
                    </a:lnTo>
                    <a:lnTo>
                      <a:pt x="11" y="165"/>
                    </a:lnTo>
                    <a:lnTo>
                      <a:pt x="5" y="165"/>
                    </a:lnTo>
                    <a:lnTo>
                      <a:pt x="4" y="158"/>
                    </a:lnTo>
                    <a:lnTo>
                      <a:pt x="10" y="151"/>
                    </a:lnTo>
                    <a:lnTo>
                      <a:pt x="0" y="136"/>
                    </a:lnTo>
                    <a:lnTo>
                      <a:pt x="7" y="131"/>
                    </a:lnTo>
                    <a:lnTo>
                      <a:pt x="13" y="136"/>
                    </a:lnTo>
                    <a:lnTo>
                      <a:pt x="23" y="134"/>
                    </a:lnTo>
                    <a:lnTo>
                      <a:pt x="26" y="137"/>
                    </a:lnTo>
                    <a:lnTo>
                      <a:pt x="31" y="134"/>
                    </a:lnTo>
                    <a:lnTo>
                      <a:pt x="31" y="131"/>
                    </a:lnTo>
                    <a:lnTo>
                      <a:pt x="35" y="123"/>
                    </a:lnTo>
                    <a:lnTo>
                      <a:pt x="37" y="119"/>
                    </a:lnTo>
                    <a:lnTo>
                      <a:pt x="34" y="116"/>
                    </a:lnTo>
                    <a:lnTo>
                      <a:pt x="34" y="108"/>
                    </a:lnTo>
                    <a:lnTo>
                      <a:pt x="28" y="108"/>
                    </a:lnTo>
                    <a:lnTo>
                      <a:pt x="28" y="102"/>
                    </a:lnTo>
                    <a:lnTo>
                      <a:pt x="44" y="95"/>
                    </a:lnTo>
                    <a:lnTo>
                      <a:pt x="51" y="96"/>
                    </a:lnTo>
                    <a:lnTo>
                      <a:pt x="54" y="92"/>
                    </a:lnTo>
                    <a:lnTo>
                      <a:pt x="58" y="89"/>
                    </a:lnTo>
                    <a:lnTo>
                      <a:pt x="61" y="89"/>
                    </a:lnTo>
                    <a:lnTo>
                      <a:pt x="63" y="82"/>
                    </a:lnTo>
                    <a:lnTo>
                      <a:pt x="60" y="78"/>
                    </a:lnTo>
                    <a:lnTo>
                      <a:pt x="61" y="70"/>
                    </a:lnTo>
                    <a:lnTo>
                      <a:pt x="61" y="64"/>
                    </a:lnTo>
                    <a:lnTo>
                      <a:pt x="70" y="64"/>
                    </a:lnTo>
                    <a:lnTo>
                      <a:pt x="73" y="57"/>
                    </a:lnTo>
                    <a:lnTo>
                      <a:pt x="69" y="52"/>
                    </a:lnTo>
                    <a:lnTo>
                      <a:pt x="67" y="47"/>
                    </a:lnTo>
                    <a:lnTo>
                      <a:pt x="66" y="40"/>
                    </a:lnTo>
                    <a:lnTo>
                      <a:pt x="73" y="37"/>
                    </a:lnTo>
                    <a:lnTo>
                      <a:pt x="87" y="38"/>
                    </a:lnTo>
                    <a:lnTo>
                      <a:pt x="90" y="35"/>
                    </a:lnTo>
                    <a:lnTo>
                      <a:pt x="98" y="41"/>
                    </a:lnTo>
                    <a:lnTo>
                      <a:pt x="102" y="37"/>
                    </a:lnTo>
                    <a:lnTo>
                      <a:pt x="105" y="29"/>
                    </a:lnTo>
                    <a:lnTo>
                      <a:pt x="116" y="28"/>
                    </a:lnTo>
                    <a:lnTo>
                      <a:pt x="122" y="26"/>
                    </a:lnTo>
                    <a:lnTo>
                      <a:pt x="116" y="22"/>
                    </a:lnTo>
                    <a:lnTo>
                      <a:pt x="119" y="16"/>
                    </a:lnTo>
                    <a:lnTo>
                      <a:pt x="128" y="10"/>
                    </a:lnTo>
                    <a:lnTo>
                      <a:pt x="137" y="11"/>
                    </a:lnTo>
                    <a:lnTo>
                      <a:pt x="140" y="14"/>
                    </a:lnTo>
                    <a:lnTo>
                      <a:pt x="140" y="6"/>
                    </a:lnTo>
                    <a:lnTo>
                      <a:pt x="139" y="3"/>
                    </a:lnTo>
                    <a:lnTo>
                      <a:pt x="142" y="0"/>
                    </a:lnTo>
                    <a:lnTo>
                      <a:pt x="146" y="8"/>
                    </a:lnTo>
                    <a:lnTo>
                      <a:pt x="152" y="8"/>
                    </a:lnTo>
                    <a:lnTo>
                      <a:pt x="163" y="3"/>
                    </a:lnTo>
                    <a:lnTo>
                      <a:pt x="167" y="10"/>
                    </a:lnTo>
                    <a:lnTo>
                      <a:pt x="177" y="16"/>
                    </a:lnTo>
                    <a:lnTo>
                      <a:pt x="180" y="19"/>
                    </a:lnTo>
                    <a:lnTo>
                      <a:pt x="184" y="20"/>
                    </a:lnTo>
                    <a:lnTo>
                      <a:pt x="192" y="11"/>
                    </a:lnTo>
                    <a:lnTo>
                      <a:pt x="207" y="13"/>
                    </a:lnTo>
                    <a:lnTo>
                      <a:pt x="217" y="22"/>
                    </a:lnTo>
                    <a:lnTo>
                      <a:pt x="227" y="26"/>
                    </a:lnTo>
                    <a:lnTo>
                      <a:pt x="228" y="31"/>
                    </a:lnTo>
                    <a:lnTo>
                      <a:pt x="237" y="35"/>
                    </a:lnTo>
                    <a:lnTo>
                      <a:pt x="237" y="40"/>
                    </a:lnTo>
                    <a:lnTo>
                      <a:pt x="245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7" name="Freeform 1480">
                <a:extLst>
                  <a:ext uri="{FF2B5EF4-FFF2-40B4-BE49-F238E27FC236}">
                    <a16:creationId xmlns:a16="http://schemas.microsoft.com/office/drawing/2014/main" id="{1C241D9D-42D0-402A-BE6D-39FE79DCD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935"/>
                <a:ext cx="147" cy="96"/>
              </a:xfrm>
              <a:custGeom>
                <a:avLst/>
                <a:gdLst>
                  <a:gd name="T0" fmla="*/ 258 w 295"/>
                  <a:gd name="T1" fmla="*/ 37 h 193"/>
                  <a:gd name="T2" fmla="*/ 274 w 295"/>
                  <a:gd name="T3" fmla="*/ 44 h 193"/>
                  <a:gd name="T4" fmla="*/ 286 w 295"/>
                  <a:gd name="T5" fmla="*/ 67 h 193"/>
                  <a:gd name="T6" fmla="*/ 278 w 295"/>
                  <a:gd name="T7" fmla="*/ 81 h 193"/>
                  <a:gd name="T8" fmla="*/ 295 w 295"/>
                  <a:gd name="T9" fmla="*/ 95 h 193"/>
                  <a:gd name="T10" fmla="*/ 278 w 295"/>
                  <a:gd name="T11" fmla="*/ 122 h 193"/>
                  <a:gd name="T12" fmla="*/ 266 w 295"/>
                  <a:gd name="T13" fmla="*/ 137 h 193"/>
                  <a:gd name="T14" fmla="*/ 246 w 295"/>
                  <a:gd name="T15" fmla="*/ 152 h 193"/>
                  <a:gd name="T16" fmla="*/ 231 w 295"/>
                  <a:gd name="T17" fmla="*/ 148 h 193"/>
                  <a:gd name="T18" fmla="*/ 219 w 295"/>
                  <a:gd name="T19" fmla="*/ 125 h 193"/>
                  <a:gd name="T20" fmla="*/ 199 w 295"/>
                  <a:gd name="T21" fmla="*/ 116 h 193"/>
                  <a:gd name="T22" fmla="*/ 186 w 295"/>
                  <a:gd name="T23" fmla="*/ 122 h 193"/>
                  <a:gd name="T24" fmla="*/ 163 w 295"/>
                  <a:gd name="T25" fmla="*/ 131 h 193"/>
                  <a:gd name="T26" fmla="*/ 149 w 295"/>
                  <a:gd name="T27" fmla="*/ 139 h 193"/>
                  <a:gd name="T28" fmla="*/ 140 w 295"/>
                  <a:gd name="T29" fmla="*/ 161 h 193"/>
                  <a:gd name="T30" fmla="*/ 137 w 295"/>
                  <a:gd name="T31" fmla="*/ 181 h 193"/>
                  <a:gd name="T32" fmla="*/ 114 w 295"/>
                  <a:gd name="T33" fmla="*/ 186 h 193"/>
                  <a:gd name="T34" fmla="*/ 104 w 295"/>
                  <a:gd name="T35" fmla="*/ 175 h 193"/>
                  <a:gd name="T36" fmla="*/ 96 w 295"/>
                  <a:gd name="T37" fmla="*/ 171 h 193"/>
                  <a:gd name="T38" fmla="*/ 79 w 295"/>
                  <a:gd name="T39" fmla="*/ 175 h 193"/>
                  <a:gd name="T40" fmla="*/ 70 w 295"/>
                  <a:gd name="T41" fmla="*/ 161 h 193"/>
                  <a:gd name="T42" fmla="*/ 54 w 295"/>
                  <a:gd name="T43" fmla="*/ 158 h 193"/>
                  <a:gd name="T44" fmla="*/ 44 w 295"/>
                  <a:gd name="T45" fmla="*/ 178 h 193"/>
                  <a:gd name="T46" fmla="*/ 28 w 295"/>
                  <a:gd name="T47" fmla="*/ 187 h 193"/>
                  <a:gd name="T48" fmla="*/ 13 w 295"/>
                  <a:gd name="T49" fmla="*/ 178 h 193"/>
                  <a:gd name="T50" fmla="*/ 5 w 295"/>
                  <a:gd name="T51" fmla="*/ 165 h 193"/>
                  <a:gd name="T52" fmla="*/ 0 w 295"/>
                  <a:gd name="T53" fmla="*/ 136 h 193"/>
                  <a:gd name="T54" fmla="*/ 23 w 295"/>
                  <a:gd name="T55" fmla="*/ 134 h 193"/>
                  <a:gd name="T56" fmla="*/ 31 w 295"/>
                  <a:gd name="T57" fmla="*/ 131 h 193"/>
                  <a:gd name="T58" fmla="*/ 34 w 295"/>
                  <a:gd name="T59" fmla="*/ 116 h 193"/>
                  <a:gd name="T60" fmla="*/ 28 w 295"/>
                  <a:gd name="T61" fmla="*/ 102 h 193"/>
                  <a:gd name="T62" fmla="*/ 54 w 295"/>
                  <a:gd name="T63" fmla="*/ 92 h 193"/>
                  <a:gd name="T64" fmla="*/ 63 w 295"/>
                  <a:gd name="T65" fmla="*/ 82 h 193"/>
                  <a:gd name="T66" fmla="*/ 61 w 295"/>
                  <a:gd name="T67" fmla="*/ 64 h 193"/>
                  <a:gd name="T68" fmla="*/ 69 w 295"/>
                  <a:gd name="T69" fmla="*/ 52 h 193"/>
                  <a:gd name="T70" fmla="*/ 73 w 295"/>
                  <a:gd name="T71" fmla="*/ 37 h 193"/>
                  <a:gd name="T72" fmla="*/ 98 w 295"/>
                  <a:gd name="T73" fmla="*/ 41 h 193"/>
                  <a:gd name="T74" fmla="*/ 116 w 295"/>
                  <a:gd name="T75" fmla="*/ 28 h 193"/>
                  <a:gd name="T76" fmla="*/ 119 w 295"/>
                  <a:gd name="T77" fmla="*/ 16 h 193"/>
                  <a:gd name="T78" fmla="*/ 140 w 295"/>
                  <a:gd name="T79" fmla="*/ 14 h 193"/>
                  <a:gd name="T80" fmla="*/ 142 w 295"/>
                  <a:gd name="T81" fmla="*/ 0 h 193"/>
                  <a:gd name="T82" fmla="*/ 163 w 295"/>
                  <a:gd name="T83" fmla="*/ 3 h 193"/>
                  <a:gd name="T84" fmla="*/ 180 w 295"/>
                  <a:gd name="T85" fmla="*/ 19 h 193"/>
                  <a:gd name="T86" fmla="*/ 207 w 295"/>
                  <a:gd name="T87" fmla="*/ 13 h 193"/>
                  <a:gd name="T88" fmla="*/ 228 w 295"/>
                  <a:gd name="T89" fmla="*/ 31 h 193"/>
                  <a:gd name="T90" fmla="*/ 245 w 295"/>
                  <a:gd name="T91" fmla="*/ 4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5" h="193">
                    <a:moveTo>
                      <a:pt x="245" y="41"/>
                    </a:moveTo>
                    <a:lnTo>
                      <a:pt x="255" y="40"/>
                    </a:lnTo>
                    <a:lnTo>
                      <a:pt x="258" y="37"/>
                    </a:lnTo>
                    <a:lnTo>
                      <a:pt x="265" y="40"/>
                    </a:lnTo>
                    <a:lnTo>
                      <a:pt x="275" y="38"/>
                    </a:lnTo>
                    <a:lnTo>
                      <a:pt x="274" y="44"/>
                    </a:lnTo>
                    <a:lnTo>
                      <a:pt x="274" y="55"/>
                    </a:lnTo>
                    <a:lnTo>
                      <a:pt x="283" y="64"/>
                    </a:lnTo>
                    <a:lnTo>
                      <a:pt x="286" y="67"/>
                    </a:lnTo>
                    <a:lnTo>
                      <a:pt x="283" y="75"/>
                    </a:lnTo>
                    <a:lnTo>
                      <a:pt x="277" y="75"/>
                    </a:lnTo>
                    <a:lnTo>
                      <a:pt x="278" y="81"/>
                    </a:lnTo>
                    <a:lnTo>
                      <a:pt x="277" y="89"/>
                    </a:lnTo>
                    <a:lnTo>
                      <a:pt x="287" y="90"/>
                    </a:lnTo>
                    <a:lnTo>
                      <a:pt x="295" y="95"/>
                    </a:lnTo>
                    <a:lnTo>
                      <a:pt x="295" y="105"/>
                    </a:lnTo>
                    <a:lnTo>
                      <a:pt x="283" y="120"/>
                    </a:lnTo>
                    <a:lnTo>
                      <a:pt x="278" y="122"/>
                    </a:lnTo>
                    <a:lnTo>
                      <a:pt x="277" y="119"/>
                    </a:lnTo>
                    <a:lnTo>
                      <a:pt x="268" y="128"/>
                    </a:lnTo>
                    <a:lnTo>
                      <a:pt x="266" y="137"/>
                    </a:lnTo>
                    <a:lnTo>
                      <a:pt x="258" y="145"/>
                    </a:lnTo>
                    <a:lnTo>
                      <a:pt x="249" y="146"/>
                    </a:lnTo>
                    <a:lnTo>
                      <a:pt x="246" y="152"/>
                    </a:lnTo>
                    <a:lnTo>
                      <a:pt x="240" y="157"/>
                    </a:lnTo>
                    <a:lnTo>
                      <a:pt x="234" y="154"/>
                    </a:lnTo>
                    <a:lnTo>
                      <a:pt x="231" y="148"/>
                    </a:lnTo>
                    <a:lnTo>
                      <a:pt x="230" y="137"/>
                    </a:lnTo>
                    <a:lnTo>
                      <a:pt x="222" y="128"/>
                    </a:lnTo>
                    <a:lnTo>
                      <a:pt x="219" y="125"/>
                    </a:lnTo>
                    <a:lnTo>
                      <a:pt x="207" y="117"/>
                    </a:lnTo>
                    <a:lnTo>
                      <a:pt x="205" y="114"/>
                    </a:lnTo>
                    <a:lnTo>
                      <a:pt x="199" y="116"/>
                    </a:lnTo>
                    <a:lnTo>
                      <a:pt x="192" y="133"/>
                    </a:lnTo>
                    <a:lnTo>
                      <a:pt x="193" y="122"/>
                    </a:lnTo>
                    <a:lnTo>
                      <a:pt x="186" y="122"/>
                    </a:lnTo>
                    <a:lnTo>
                      <a:pt x="173" y="131"/>
                    </a:lnTo>
                    <a:lnTo>
                      <a:pt x="167" y="131"/>
                    </a:lnTo>
                    <a:lnTo>
                      <a:pt x="163" y="131"/>
                    </a:lnTo>
                    <a:lnTo>
                      <a:pt x="157" y="130"/>
                    </a:lnTo>
                    <a:lnTo>
                      <a:pt x="152" y="133"/>
                    </a:lnTo>
                    <a:lnTo>
                      <a:pt x="149" y="139"/>
                    </a:lnTo>
                    <a:lnTo>
                      <a:pt x="149" y="145"/>
                    </a:lnTo>
                    <a:lnTo>
                      <a:pt x="146" y="158"/>
                    </a:lnTo>
                    <a:lnTo>
                      <a:pt x="140" y="161"/>
                    </a:lnTo>
                    <a:lnTo>
                      <a:pt x="133" y="161"/>
                    </a:lnTo>
                    <a:lnTo>
                      <a:pt x="137" y="171"/>
                    </a:lnTo>
                    <a:lnTo>
                      <a:pt x="137" y="181"/>
                    </a:lnTo>
                    <a:lnTo>
                      <a:pt x="136" y="187"/>
                    </a:lnTo>
                    <a:lnTo>
                      <a:pt x="129" y="193"/>
                    </a:lnTo>
                    <a:lnTo>
                      <a:pt x="114" y="186"/>
                    </a:lnTo>
                    <a:lnTo>
                      <a:pt x="113" y="181"/>
                    </a:lnTo>
                    <a:lnTo>
                      <a:pt x="107" y="175"/>
                    </a:lnTo>
                    <a:lnTo>
                      <a:pt x="104" y="175"/>
                    </a:lnTo>
                    <a:lnTo>
                      <a:pt x="104" y="171"/>
                    </a:lnTo>
                    <a:lnTo>
                      <a:pt x="101" y="168"/>
                    </a:lnTo>
                    <a:lnTo>
                      <a:pt x="96" y="171"/>
                    </a:lnTo>
                    <a:lnTo>
                      <a:pt x="90" y="168"/>
                    </a:lnTo>
                    <a:lnTo>
                      <a:pt x="85" y="181"/>
                    </a:lnTo>
                    <a:lnTo>
                      <a:pt x="79" y="175"/>
                    </a:lnTo>
                    <a:lnTo>
                      <a:pt x="73" y="174"/>
                    </a:lnTo>
                    <a:lnTo>
                      <a:pt x="75" y="168"/>
                    </a:lnTo>
                    <a:lnTo>
                      <a:pt x="70" y="161"/>
                    </a:lnTo>
                    <a:lnTo>
                      <a:pt x="67" y="160"/>
                    </a:lnTo>
                    <a:lnTo>
                      <a:pt x="58" y="165"/>
                    </a:lnTo>
                    <a:lnTo>
                      <a:pt x="54" y="158"/>
                    </a:lnTo>
                    <a:lnTo>
                      <a:pt x="49" y="160"/>
                    </a:lnTo>
                    <a:lnTo>
                      <a:pt x="43" y="174"/>
                    </a:lnTo>
                    <a:lnTo>
                      <a:pt x="44" y="178"/>
                    </a:lnTo>
                    <a:lnTo>
                      <a:pt x="40" y="180"/>
                    </a:lnTo>
                    <a:lnTo>
                      <a:pt x="34" y="187"/>
                    </a:lnTo>
                    <a:lnTo>
                      <a:pt x="28" y="187"/>
                    </a:lnTo>
                    <a:lnTo>
                      <a:pt x="19" y="183"/>
                    </a:lnTo>
                    <a:lnTo>
                      <a:pt x="20" y="178"/>
                    </a:lnTo>
                    <a:lnTo>
                      <a:pt x="13" y="178"/>
                    </a:lnTo>
                    <a:lnTo>
                      <a:pt x="10" y="174"/>
                    </a:lnTo>
                    <a:lnTo>
                      <a:pt x="11" y="165"/>
                    </a:lnTo>
                    <a:lnTo>
                      <a:pt x="5" y="165"/>
                    </a:lnTo>
                    <a:lnTo>
                      <a:pt x="4" y="158"/>
                    </a:lnTo>
                    <a:lnTo>
                      <a:pt x="10" y="151"/>
                    </a:lnTo>
                    <a:lnTo>
                      <a:pt x="0" y="136"/>
                    </a:lnTo>
                    <a:lnTo>
                      <a:pt x="7" y="131"/>
                    </a:lnTo>
                    <a:lnTo>
                      <a:pt x="13" y="136"/>
                    </a:lnTo>
                    <a:lnTo>
                      <a:pt x="23" y="134"/>
                    </a:lnTo>
                    <a:lnTo>
                      <a:pt x="26" y="137"/>
                    </a:lnTo>
                    <a:lnTo>
                      <a:pt x="31" y="134"/>
                    </a:lnTo>
                    <a:lnTo>
                      <a:pt x="31" y="131"/>
                    </a:lnTo>
                    <a:lnTo>
                      <a:pt x="35" y="123"/>
                    </a:lnTo>
                    <a:lnTo>
                      <a:pt x="37" y="119"/>
                    </a:lnTo>
                    <a:lnTo>
                      <a:pt x="34" y="116"/>
                    </a:lnTo>
                    <a:lnTo>
                      <a:pt x="34" y="108"/>
                    </a:lnTo>
                    <a:lnTo>
                      <a:pt x="28" y="108"/>
                    </a:lnTo>
                    <a:lnTo>
                      <a:pt x="28" y="102"/>
                    </a:lnTo>
                    <a:lnTo>
                      <a:pt x="44" y="95"/>
                    </a:lnTo>
                    <a:lnTo>
                      <a:pt x="51" y="96"/>
                    </a:lnTo>
                    <a:lnTo>
                      <a:pt x="54" y="92"/>
                    </a:lnTo>
                    <a:lnTo>
                      <a:pt x="58" y="89"/>
                    </a:lnTo>
                    <a:lnTo>
                      <a:pt x="61" y="89"/>
                    </a:lnTo>
                    <a:lnTo>
                      <a:pt x="63" y="82"/>
                    </a:lnTo>
                    <a:lnTo>
                      <a:pt x="60" y="78"/>
                    </a:lnTo>
                    <a:lnTo>
                      <a:pt x="61" y="70"/>
                    </a:lnTo>
                    <a:lnTo>
                      <a:pt x="61" y="64"/>
                    </a:lnTo>
                    <a:lnTo>
                      <a:pt x="70" y="64"/>
                    </a:lnTo>
                    <a:lnTo>
                      <a:pt x="73" y="57"/>
                    </a:lnTo>
                    <a:lnTo>
                      <a:pt x="69" y="52"/>
                    </a:lnTo>
                    <a:lnTo>
                      <a:pt x="67" y="47"/>
                    </a:lnTo>
                    <a:lnTo>
                      <a:pt x="66" y="40"/>
                    </a:lnTo>
                    <a:lnTo>
                      <a:pt x="73" y="37"/>
                    </a:lnTo>
                    <a:lnTo>
                      <a:pt x="87" y="38"/>
                    </a:lnTo>
                    <a:lnTo>
                      <a:pt x="90" y="35"/>
                    </a:lnTo>
                    <a:lnTo>
                      <a:pt x="98" y="41"/>
                    </a:lnTo>
                    <a:lnTo>
                      <a:pt x="102" y="37"/>
                    </a:lnTo>
                    <a:lnTo>
                      <a:pt x="105" y="29"/>
                    </a:lnTo>
                    <a:lnTo>
                      <a:pt x="116" y="28"/>
                    </a:lnTo>
                    <a:lnTo>
                      <a:pt x="122" y="26"/>
                    </a:lnTo>
                    <a:lnTo>
                      <a:pt x="116" y="22"/>
                    </a:lnTo>
                    <a:lnTo>
                      <a:pt x="119" y="16"/>
                    </a:lnTo>
                    <a:lnTo>
                      <a:pt x="128" y="10"/>
                    </a:lnTo>
                    <a:lnTo>
                      <a:pt x="137" y="11"/>
                    </a:lnTo>
                    <a:lnTo>
                      <a:pt x="140" y="14"/>
                    </a:lnTo>
                    <a:lnTo>
                      <a:pt x="140" y="6"/>
                    </a:lnTo>
                    <a:lnTo>
                      <a:pt x="139" y="3"/>
                    </a:lnTo>
                    <a:lnTo>
                      <a:pt x="142" y="0"/>
                    </a:lnTo>
                    <a:lnTo>
                      <a:pt x="146" y="8"/>
                    </a:lnTo>
                    <a:lnTo>
                      <a:pt x="152" y="8"/>
                    </a:lnTo>
                    <a:lnTo>
                      <a:pt x="163" y="3"/>
                    </a:lnTo>
                    <a:lnTo>
                      <a:pt x="167" y="10"/>
                    </a:lnTo>
                    <a:lnTo>
                      <a:pt x="177" y="16"/>
                    </a:lnTo>
                    <a:lnTo>
                      <a:pt x="180" y="19"/>
                    </a:lnTo>
                    <a:lnTo>
                      <a:pt x="184" y="20"/>
                    </a:lnTo>
                    <a:lnTo>
                      <a:pt x="192" y="11"/>
                    </a:lnTo>
                    <a:lnTo>
                      <a:pt x="207" y="13"/>
                    </a:lnTo>
                    <a:lnTo>
                      <a:pt x="217" y="22"/>
                    </a:lnTo>
                    <a:lnTo>
                      <a:pt x="227" y="26"/>
                    </a:lnTo>
                    <a:lnTo>
                      <a:pt x="228" y="31"/>
                    </a:lnTo>
                    <a:lnTo>
                      <a:pt x="237" y="35"/>
                    </a:lnTo>
                    <a:lnTo>
                      <a:pt x="237" y="40"/>
                    </a:lnTo>
                    <a:lnTo>
                      <a:pt x="245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8" name="Freeform 1481">
                <a:extLst>
                  <a:ext uri="{FF2B5EF4-FFF2-40B4-BE49-F238E27FC236}">
                    <a16:creationId xmlns:a16="http://schemas.microsoft.com/office/drawing/2014/main" id="{801D923D-0BA7-96F0-A6C3-61A02F946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043"/>
                <a:ext cx="99" cy="123"/>
              </a:xfrm>
              <a:custGeom>
                <a:avLst/>
                <a:gdLst>
                  <a:gd name="T0" fmla="*/ 9 w 197"/>
                  <a:gd name="T1" fmla="*/ 9 h 246"/>
                  <a:gd name="T2" fmla="*/ 3 w 197"/>
                  <a:gd name="T3" fmla="*/ 18 h 246"/>
                  <a:gd name="T4" fmla="*/ 15 w 197"/>
                  <a:gd name="T5" fmla="*/ 21 h 246"/>
                  <a:gd name="T6" fmla="*/ 26 w 197"/>
                  <a:gd name="T7" fmla="*/ 34 h 246"/>
                  <a:gd name="T8" fmla="*/ 29 w 197"/>
                  <a:gd name="T9" fmla="*/ 44 h 246"/>
                  <a:gd name="T10" fmla="*/ 32 w 197"/>
                  <a:gd name="T11" fmla="*/ 55 h 246"/>
                  <a:gd name="T12" fmla="*/ 33 w 197"/>
                  <a:gd name="T13" fmla="*/ 69 h 246"/>
                  <a:gd name="T14" fmla="*/ 36 w 197"/>
                  <a:gd name="T15" fmla="*/ 91 h 246"/>
                  <a:gd name="T16" fmla="*/ 36 w 197"/>
                  <a:gd name="T17" fmla="*/ 119 h 246"/>
                  <a:gd name="T18" fmla="*/ 36 w 197"/>
                  <a:gd name="T19" fmla="*/ 126 h 246"/>
                  <a:gd name="T20" fmla="*/ 45 w 197"/>
                  <a:gd name="T21" fmla="*/ 138 h 246"/>
                  <a:gd name="T22" fmla="*/ 33 w 197"/>
                  <a:gd name="T23" fmla="*/ 143 h 246"/>
                  <a:gd name="T24" fmla="*/ 52 w 197"/>
                  <a:gd name="T25" fmla="*/ 158 h 246"/>
                  <a:gd name="T26" fmla="*/ 58 w 197"/>
                  <a:gd name="T27" fmla="*/ 170 h 246"/>
                  <a:gd name="T28" fmla="*/ 76 w 197"/>
                  <a:gd name="T29" fmla="*/ 170 h 246"/>
                  <a:gd name="T30" fmla="*/ 77 w 197"/>
                  <a:gd name="T31" fmla="*/ 178 h 246"/>
                  <a:gd name="T32" fmla="*/ 68 w 197"/>
                  <a:gd name="T33" fmla="*/ 187 h 246"/>
                  <a:gd name="T34" fmla="*/ 61 w 197"/>
                  <a:gd name="T35" fmla="*/ 205 h 246"/>
                  <a:gd name="T36" fmla="*/ 50 w 197"/>
                  <a:gd name="T37" fmla="*/ 204 h 246"/>
                  <a:gd name="T38" fmla="*/ 61 w 197"/>
                  <a:gd name="T39" fmla="*/ 213 h 246"/>
                  <a:gd name="T40" fmla="*/ 70 w 197"/>
                  <a:gd name="T41" fmla="*/ 219 h 246"/>
                  <a:gd name="T42" fmla="*/ 80 w 197"/>
                  <a:gd name="T43" fmla="*/ 233 h 246"/>
                  <a:gd name="T44" fmla="*/ 96 w 197"/>
                  <a:gd name="T45" fmla="*/ 240 h 246"/>
                  <a:gd name="T46" fmla="*/ 112 w 197"/>
                  <a:gd name="T47" fmla="*/ 243 h 246"/>
                  <a:gd name="T48" fmla="*/ 127 w 197"/>
                  <a:gd name="T49" fmla="*/ 236 h 246"/>
                  <a:gd name="T50" fmla="*/ 135 w 197"/>
                  <a:gd name="T51" fmla="*/ 230 h 246"/>
                  <a:gd name="T52" fmla="*/ 140 w 197"/>
                  <a:gd name="T53" fmla="*/ 218 h 246"/>
                  <a:gd name="T54" fmla="*/ 140 w 197"/>
                  <a:gd name="T55" fmla="*/ 211 h 246"/>
                  <a:gd name="T56" fmla="*/ 146 w 197"/>
                  <a:gd name="T57" fmla="*/ 196 h 246"/>
                  <a:gd name="T58" fmla="*/ 146 w 197"/>
                  <a:gd name="T59" fmla="*/ 189 h 246"/>
                  <a:gd name="T60" fmla="*/ 140 w 197"/>
                  <a:gd name="T61" fmla="*/ 178 h 246"/>
                  <a:gd name="T62" fmla="*/ 143 w 197"/>
                  <a:gd name="T63" fmla="*/ 172 h 246"/>
                  <a:gd name="T64" fmla="*/ 144 w 197"/>
                  <a:gd name="T65" fmla="*/ 163 h 246"/>
                  <a:gd name="T66" fmla="*/ 158 w 197"/>
                  <a:gd name="T67" fmla="*/ 155 h 246"/>
                  <a:gd name="T68" fmla="*/ 159 w 197"/>
                  <a:gd name="T69" fmla="*/ 164 h 246"/>
                  <a:gd name="T70" fmla="*/ 171 w 197"/>
                  <a:gd name="T71" fmla="*/ 163 h 246"/>
                  <a:gd name="T72" fmla="*/ 174 w 197"/>
                  <a:gd name="T73" fmla="*/ 146 h 246"/>
                  <a:gd name="T74" fmla="*/ 185 w 197"/>
                  <a:gd name="T75" fmla="*/ 142 h 246"/>
                  <a:gd name="T76" fmla="*/ 194 w 197"/>
                  <a:gd name="T77" fmla="*/ 134 h 246"/>
                  <a:gd name="T78" fmla="*/ 196 w 197"/>
                  <a:gd name="T79" fmla="*/ 126 h 246"/>
                  <a:gd name="T80" fmla="*/ 194 w 197"/>
                  <a:gd name="T81" fmla="*/ 111 h 246"/>
                  <a:gd name="T82" fmla="*/ 191 w 197"/>
                  <a:gd name="T83" fmla="*/ 100 h 246"/>
                  <a:gd name="T84" fmla="*/ 182 w 197"/>
                  <a:gd name="T85" fmla="*/ 85 h 246"/>
                  <a:gd name="T86" fmla="*/ 171 w 197"/>
                  <a:gd name="T87" fmla="*/ 79 h 246"/>
                  <a:gd name="T88" fmla="*/ 161 w 197"/>
                  <a:gd name="T89" fmla="*/ 81 h 246"/>
                  <a:gd name="T90" fmla="*/ 159 w 197"/>
                  <a:gd name="T91" fmla="*/ 88 h 246"/>
                  <a:gd name="T92" fmla="*/ 146 w 197"/>
                  <a:gd name="T93" fmla="*/ 96 h 246"/>
                  <a:gd name="T94" fmla="*/ 136 w 197"/>
                  <a:gd name="T95" fmla="*/ 94 h 246"/>
                  <a:gd name="T96" fmla="*/ 132 w 197"/>
                  <a:gd name="T97" fmla="*/ 85 h 246"/>
                  <a:gd name="T98" fmla="*/ 143 w 197"/>
                  <a:gd name="T99" fmla="*/ 76 h 246"/>
                  <a:gd name="T100" fmla="*/ 143 w 197"/>
                  <a:gd name="T101" fmla="*/ 67 h 246"/>
                  <a:gd name="T102" fmla="*/ 149 w 197"/>
                  <a:gd name="T103" fmla="*/ 53 h 246"/>
                  <a:gd name="T104" fmla="*/ 136 w 197"/>
                  <a:gd name="T105" fmla="*/ 53 h 246"/>
                  <a:gd name="T106" fmla="*/ 118 w 197"/>
                  <a:gd name="T107" fmla="*/ 37 h 246"/>
                  <a:gd name="T108" fmla="*/ 106 w 197"/>
                  <a:gd name="T109" fmla="*/ 35 h 246"/>
                  <a:gd name="T110" fmla="*/ 89 w 197"/>
                  <a:gd name="T111" fmla="*/ 28 h 246"/>
                  <a:gd name="T112" fmla="*/ 80 w 197"/>
                  <a:gd name="T113" fmla="*/ 40 h 246"/>
                  <a:gd name="T114" fmla="*/ 68 w 197"/>
                  <a:gd name="T115" fmla="*/ 28 h 246"/>
                  <a:gd name="T116" fmla="*/ 48 w 197"/>
                  <a:gd name="T117" fmla="*/ 25 h 246"/>
                  <a:gd name="T118" fmla="*/ 39 w 197"/>
                  <a:gd name="T119" fmla="*/ 15 h 246"/>
                  <a:gd name="T120" fmla="*/ 33 w 197"/>
                  <a:gd name="T121" fmla="*/ 12 h 246"/>
                  <a:gd name="T122" fmla="*/ 23 w 197"/>
                  <a:gd name="T123" fmla="*/ 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7" h="246">
                    <a:moveTo>
                      <a:pt x="18" y="0"/>
                    </a:moveTo>
                    <a:lnTo>
                      <a:pt x="9" y="9"/>
                    </a:lnTo>
                    <a:lnTo>
                      <a:pt x="9" y="17"/>
                    </a:lnTo>
                    <a:lnTo>
                      <a:pt x="3" y="18"/>
                    </a:lnTo>
                    <a:lnTo>
                      <a:pt x="0" y="23"/>
                    </a:lnTo>
                    <a:lnTo>
                      <a:pt x="15" y="21"/>
                    </a:lnTo>
                    <a:lnTo>
                      <a:pt x="14" y="25"/>
                    </a:lnTo>
                    <a:lnTo>
                      <a:pt x="26" y="34"/>
                    </a:lnTo>
                    <a:lnTo>
                      <a:pt x="23" y="35"/>
                    </a:lnTo>
                    <a:lnTo>
                      <a:pt x="29" y="44"/>
                    </a:lnTo>
                    <a:lnTo>
                      <a:pt x="21" y="55"/>
                    </a:lnTo>
                    <a:lnTo>
                      <a:pt x="32" y="55"/>
                    </a:lnTo>
                    <a:lnTo>
                      <a:pt x="30" y="61"/>
                    </a:lnTo>
                    <a:lnTo>
                      <a:pt x="33" y="69"/>
                    </a:lnTo>
                    <a:lnTo>
                      <a:pt x="33" y="73"/>
                    </a:lnTo>
                    <a:lnTo>
                      <a:pt x="36" y="91"/>
                    </a:lnTo>
                    <a:lnTo>
                      <a:pt x="42" y="94"/>
                    </a:lnTo>
                    <a:lnTo>
                      <a:pt x="36" y="119"/>
                    </a:lnTo>
                    <a:lnTo>
                      <a:pt x="33" y="123"/>
                    </a:lnTo>
                    <a:lnTo>
                      <a:pt x="36" y="126"/>
                    </a:lnTo>
                    <a:lnTo>
                      <a:pt x="35" y="134"/>
                    </a:lnTo>
                    <a:lnTo>
                      <a:pt x="45" y="138"/>
                    </a:lnTo>
                    <a:lnTo>
                      <a:pt x="36" y="143"/>
                    </a:lnTo>
                    <a:lnTo>
                      <a:pt x="33" y="143"/>
                    </a:lnTo>
                    <a:lnTo>
                      <a:pt x="36" y="151"/>
                    </a:lnTo>
                    <a:lnTo>
                      <a:pt x="52" y="158"/>
                    </a:lnTo>
                    <a:lnTo>
                      <a:pt x="59" y="163"/>
                    </a:lnTo>
                    <a:lnTo>
                      <a:pt x="58" y="170"/>
                    </a:lnTo>
                    <a:lnTo>
                      <a:pt x="67" y="170"/>
                    </a:lnTo>
                    <a:lnTo>
                      <a:pt x="76" y="170"/>
                    </a:lnTo>
                    <a:lnTo>
                      <a:pt x="82" y="175"/>
                    </a:lnTo>
                    <a:lnTo>
                      <a:pt x="77" y="178"/>
                    </a:lnTo>
                    <a:lnTo>
                      <a:pt x="71" y="187"/>
                    </a:lnTo>
                    <a:lnTo>
                      <a:pt x="68" y="187"/>
                    </a:lnTo>
                    <a:lnTo>
                      <a:pt x="67" y="201"/>
                    </a:lnTo>
                    <a:lnTo>
                      <a:pt x="61" y="205"/>
                    </a:lnTo>
                    <a:lnTo>
                      <a:pt x="59" y="204"/>
                    </a:lnTo>
                    <a:lnTo>
                      <a:pt x="50" y="204"/>
                    </a:lnTo>
                    <a:lnTo>
                      <a:pt x="48" y="207"/>
                    </a:lnTo>
                    <a:lnTo>
                      <a:pt x="61" y="213"/>
                    </a:lnTo>
                    <a:lnTo>
                      <a:pt x="61" y="216"/>
                    </a:lnTo>
                    <a:lnTo>
                      <a:pt x="70" y="219"/>
                    </a:lnTo>
                    <a:lnTo>
                      <a:pt x="80" y="228"/>
                    </a:lnTo>
                    <a:lnTo>
                      <a:pt x="80" y="233"/>
                    </a:lnTo>
                    <a:lnTo>
                      <a:pt x="82" y="236"/>
                    </a:lnTo>
                    <a:lnTo>
                      <a:pt x="96" y="240"/>
                    </a:lnTo>
                    <a:lnTo>
                      <a:pt x="108" y="246"/>
                    </a:lnTo>
                    <a:lnTo>
                      <a:pt x="112" y="243"/>
                    </a:lnTo>
                    <a:lnTo>
                      <a:pt x="117" y="234"/>
                    </a:lnTo>
                    <a:lnTo>
                      <a:pt x="127" y="236"/>
                    </a:lnTo>
                    <a:lnTo>
                      <a:pt x="132" y="230"/>
                    </a:lnTo>
                    <a:lnTo>
                      <a:pt x="135" y="230"/>
                    </a:lnTo>
                    <a:lnTo>
                      <a:pt x="140" y="222"/>
                    </a:lnTo>
                    <a:lnTo>
                      <a:pt x="140" y="218"/>
                    </a:lnTo>
                    <a:lnTo>
                      <a:pt x="135" y="214"/>
                    </a:lnTo>
                    <a:lnTo>
                      <a:pt x="140" y="211"/>
                    </a:lnTo>
                    <a:lnTo>
                      <a:pt x="138" y="207"/>
                    </a:lnTo>
                    <a:lnTo>
                      <a:pt x="146" y="196"/>
                    </a:lnTo>
                    <a:lnTo>
                      <a:pt x="143" y="190"/>
                    </a:lnTo>
                    <a:lnTo>
                      <a:pt x="146" y="189"/>
                    </a:lnTo>
                    <a:lnTo>
                      <a:pt x="144" y="183"/>
                    </a:lnTo>
                    <a:lnTo>
                      <a:pt x="140" y="178"/>
                    </a:lnTo>
                    <a:lnTo>
                      <a:pt x="138" y="172"/>
                    </a:lnTo>
                    <a:lnTo>
                      <a:pt x="143" y="172"/>
                    </a:lnTo>
                    <a:lnTo>
                      <a:pt x="144" y="167"/>
                    </a:lnTo>
                    <a:lnTo>
                      <a:pt x="144" y="163"/>
                    </a:lnTo>
                    <a:lnTo>
                      <a:pt x="155" y="154"/>
                    </a:lnTo>
                    <a:lnTo>
                      <a:pt x="158" y="155"/>
                    </a:lnTo>
                    <a:lnTo>
                      <a:pt x="156" y="160"/>
                    </a:lnTo>
                    <a:lnTo>
                      <a:pt x="159" y="164"/>
                    </a:lnTo>
                    <a:lnTo>
                      <a:pt x="167" y="161"/>
                    </a:lnTo>
                    <a:lnTo>
                      <a:pt x="171" y="163"/>
                    </a:lnTo>
                    <a:lnTo>
                      <a:pt x="179" y="157"/>
                    </a:lnTo>
                    <a:lnTo>
                      <a:pt x="174" y="146"/>
                    </a:lnTo>
                    <a:lnTo>
                      <a:pt x="180" y="142"/>
                    </a:lnTo>
                    <a:lnTo>
                      <a:pt x="185" y="142"/>
                    </a:lnTo>
                    <a:lnTo>
                      <a:pt x="185" y="137"/>
                    </a:lnTo>
                    <a:lnTo>
                      <a:pt x="194" y="134"/>
                    </a:lnTo>
                    <a:lnTo>
                      <a:pt x="191" y="128"/>
                    </a:lnTo>
                    <a:lnTo>
                      <a:pt x="196" y="126"/>
                    </a:lnTo>
                    <a:lnTo>
                      <a:pt x="197" y="116"/>
                    </a:lnTo>
                    <a:lnTo>
                      <a:pt x="194" y="111"/>
                    </a:lnTo>
                    <a:lnTo>
                      <a:pt x="191" y="107"/>
                    </a:lnTo>
                    <a:lnTo>
                      <a:pt x="191" y="100"/>
                    </a:lnTo>
                    <a:lnTo>
                      <a:pt x="191" y="88"/>
                    </a:lnTo>
                    <a:lnTo>
                      <a:pt x="182" y="85"/>
                    </a:lnTo>
                    <a:lnTo>
                      <a:pt x="179" y="81"/>
                    </a:lnTo>
                    <a:lnTo>
                      <a:pt x="171" y="79"/>
                    </a:lnTo>
                    <a:lnTo>
                      <a:pt x="168" y="78"/>
                    </a:lnTo>
                    <a:lnTo>
                      <a:pt x="161" y="81"/>
                    </a:lnTo>
                    <a:lnTo>
                      <a:pt x="161" y="88"/>
                    </a:lnTo>
                    <a:lnTo>
                      <a:pt x="159" y="88"/>
                    </a:lnTo>
                    <a:lnTo>
                      <a:pt x="152" y="97"/>
                    </a:lnTo>
                    <a:lnTo>
                      <a:pt x="146" y="96"/>
                    </a:lnTo>
                    <a:lnTo>
                      <a:pt x="141" y="90"/>
                    </a:lnTo>
                    <a:lnTo>
                      <a:pt x="136" y="94"/>
                    </a:lnTo>
                    <a:lnTo>
                      <a:pt x="133" y="91"/>
                    </a:lnTo>
                    <a:lnTo>
                      <a:pt x="132" y="85"/>
                    </a:lnTo>
                    <a:lnTo>
                      <a:pt x="133" y="81"/>
                    </a:lnTo>
                    <a:lnTo>
                      <a:pt x="143" y="76"/>
                    </a:lnTo>
                    <a:lnTo>
                      <a:pt x="141" y="73"/>
                    </a:lnTo>
                    <a:lnTo>
                      <a:pt x="143" y="67"/>
                    </a:lnTo>
                    <a:lnTo>
                      <a:pt x="152" y="61"/>
                    </a:lnTo>
                    <a:lnTo>
                      <a:pt x="149" y="53"/>
                    </a:lnTo>
                    <a:lnTo>
                      <a:pt x="146" y="55"/>
                    </a:lnTo>
                    <a:lnTo>
                      <a:pt x="136" y="53"/>
                    </a:lnTo>
                    <a:lnTo>
                      <a:pt x="129" y="43"/>
                    </a:lnTo>
                    <a:lnTo>
                      <a:pt x="118" y="37"/>
                    </a:lnTo>
                    <a:lnTo>
                      <a:pt x="111" y="38"/>
                    </a:lnTo>
                    <a:lnTo>
                      <a:pt x="106" y="35"/>
                    </a:lnTo>
                    <a:lnTo>
                      <a:pt x="100" y="34"/>
                    </a:lnTo>
                    <a:lnTo>
                      <a:pt x="89" y="28"/>
                    </a:lnTo>
                    <a:lnTo>
                      <a:pt x="82" y="34"/>
                    </a:lnTo>
                    <a:lnTo>
                      <a:pt x="80" y="40"/>
                    </a:lnTo>
                    <a:lnTo>
                      <a:pt x="76" y="37"/>
                    </a:lnTo>
                    <a:lnTo>
                      <a:pt x="68" y="28"/>
                    </a:lnTo>
                    <a:lnTo>
                      <a:pt x="58" y="31"/>
                    </a:lnTo>
                    <a:lnTo>
                      <a:pt x="48" y="25"/>
                    </a:lnTo>
                    <a:lnTo>
                      <a:pt x="48" y="14"/>
                    </a:lnTo>
                    <a:lnTo>
                      <a:pt x="39" y="15"/>
                    </a:lnTo>
                    <a:lnTo>
                      <a:pt x="36" y="12"/>
                    </a:lnTo>
                    <a:lnTo>
                      <a:pt x="33" y="12"/>
                    </a:lnTo>
                    <a:lnTo>
                      <a:pt x="27" y="3"/>
                    </a:lnTo>
                    <a:lnTo>
                      <a:pt x="23" y="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9" name="Freeform 1482">
                <a:extLst>
                  <a:ext uri="{FF2B5EF4-FFF2-40B4-BE49-F238E27FC236}">
                    <a16:creationId xmlns:a16="http://schemas.microsoft.com/office/drawing/2014/main" id="{1CEF51FA-0F6D-E88B-DDC6-F5A343F5A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043"/>
                <a:ext cx="99" cy="123"/>
              </a:xfrm>
              <a:custGeom>
                <a:avLst/>
                <a:gdLst>
                  <a:gd name="T0" fmla="*/ 23 w 197"/>
                  <a:gd name="T1" fmla="*/ 6 h 246"/>
                  <a:gd name="T2" fmla="*/ 33 w 197"/>
                  <a:gd name="T3" fmla="*/ 12 h 246"/>
                  <a:gd name="T4" fmla="*/ 39 w 197"/>
                  <a:gd name="T5" fmla="*/ 15 h 246"/>
                  <a:gd name="T6" fmla="*/ 48 w 197"/>
                  <a:gd name="T7" fmla="*/ 25 h 246"/>
                  <a:gd name="T8" fmla="*/ 68 w 197"/>
                  <a:gd name="T9" fmla="*/ 28 h 246"/>
                  <a:gd name="T10" fmla="*/ 80 w 197"/>
                  <a:gd name="T11" fmla="*/ 40 h 246"/>
                  <a:gd name="T12" fmla="*/ 89 w 197"/>
                  <a:gd name="T13" fmla="*/ 28 h 246"/>
                  <a:gd name="T14" fmla="*/ 106 w 197"/>
                  <a:gd name="T15" fmla="*/ 35 h 246"/>
                  <a:gd name="T16" fmla="*/ 118 w 197"/>
                  <a:gd name="T17" fmla="*/ 37 h 246"/>
                  <a:gd name="T18" fmla="*/ 136 w 197"/>
                  <a:gd name="T19" fmla="*/ 53 h 246"/>
                  <a:gd name="T20" fmla="*/ 149 w 197"/>
                  <a:gd name="T21" fmla="*/ 53 h 246"/>
                  <a:gd name="T22" fmla="*/ 143 w 197"/>
                  <a:gd name="T23" fmla="*/ 67 h 246"/>
                  <a:gd name="T24" fmla="*/ 143 w 197"/>
                  <a:gd name="T25" fmla="*/ 76 h 246"/>
                  <a:gd name="T26" fmla="*/ 132 w 197"/>
                  <a:gd name="T27" fmla="*/ 85 h 246"/>
                  <a:gd name="T28" fmla="*/ 136 w 197"/>
                  <a:gd name="T29" fmla="*/ 94 h 246"/>
                  <a:gd name="T30" fmla="*/ 146 w 197"/>
                  <a:gd name="T31" fmla="*/ 96 h 246"/>
                  <a:gd name="T32" fmla="*/ 159 w 197"/>
                  <a:gd name="T33" fmla="*/ 88 h 246"/>
                  <a:gd name="T34" fmla="*/ 161 w 197"/>
                  <a:gd name="T35" fmla="*/ 81 h 246"/>
                  <a:gd name="T36" fmla="*/ 171 w 197"/>
                  <a:gd name="T37" fmla="*/ 79 h 246"/>
                  <a:gd name="T38" fmla="*/ 182 w 197"/>
                  <a:gd name="T39" fmla="*/ 85 h 246"/>
                  <a:gd name="T40" fmla="*/ 191 w 197"/>
                  <a:gd name="T41" fmla="*/ 100 h 246"/>
                  <a:gd name="T42" fmla="*/ 194 w 197"/>
                  <a:gd name="T43" fmla="*/ 111 h 246"/>
                  <a:gd name="T44" fmla="*/ 196 w 197"/>
                  <a:gd name="T45" fmla="*/ 126 h 246"/>
                  <a:gd name="T46" fmla="*/ 194 w 197"/>
                  <a:gd name="T47" fmla="*/ 134 h 246"/>
                  <a:gd name="T48" fmla="*/ 185 w 197"/>
                  <a:gd name="T49" fmla="*/ 142 h 246"/>
                  <a:gd name="T50" fmla="*/ 174 w 197"/>
                  <a:gd name="T51" fmla="*/ 146 h 246"/>
                  <a:gd name="T52" fmla="*/ 171 w 197"/>
                  <a:gd name="T53" fmla="*/ 163 h 246"/>
                  <a:gd name="T54" fmla="*/ 159 w 197"/>
                  <a:gd name="T55" fmla="*/ 164 h 246"/>
                  <a:gd name="T56" fmla="*/ 158 w 197"/>
                  <a:gd name="T57" fmla="*/ 155 h 246"/>
                  <a:gd name="T58" fmla="*/ 144 w 197"/>
                  <a:gd name="T59" fmla="*/ 163 h 246"/>
                  <a:gd name="T60" fmla="*/ 143 w 197"/>
                  <a:gd name="T61" fmla="*/ 172 h 246"/>
                  <a:gd name="T62" fmla="*/ 140 w 197"/>
                  <a:gd name="T63" fmla="*/ 178 h 246"/>
                  <a:gd name="T64" fmla="*/ 146 w 197"/>
                  <a:gd name="T65" fmla="*/ 189 h 246"/>
                  <a:gd name="T66" fmla="*/ 146 w 197"/>
                  <a:gd name="T67" fmla="*/ 196 h 246"/>
                  <a:gd name="T68" fmla="*/ 140 w 197"/>
                  <a:gd name="T69" fmla="*/ 211 h 246"/>
                  <a:gd name="T70" fmla="*/ 140 w 197"/>
                  <a:gd name="T71" fmla="*/ 218 h 246"/>
                  <a:gd name="T72" fmla="*/ 135 w 197"/>
                  <a:gd name="T73" fmla="*/ 230 h 246"/>
                  <a:gd name="T74" fmla="*/ 127 w 197"/>
                  <a:gd name="T75" fmla="*/ 236 h 246"/>
                  <a:gd name="T76" fmla="*/ 112 w 197"/>
                  <a:gd name="T77" fmla="*/ 243 h 246"/>
                  <a:gd name="T78" fmla="*/ 96 w 197"/>
                  <a:gd name="T79" fmla="*/ 240 h 246"/>
                  <a:gd name="T80" fmla="*/ 80 w 197"/>
                  <a:gd name="T81" fmla="*/ 233 h 246"/>
                  <a:gd name="T82" fmla="*/ 70 w 197"/>
                  <a:gd name="T83" fmla="*/ 219 h 246"/>
                  <a:gd name="T84" fmla="*/ 61 w 197"/>
                  <a:gd name="T85" fmla="*/ 213 h 246"/>
                  <a:gd name="T86" fmla="*/ 50 w 197"/>
                  <a:gd name="T87" fmla="*/ 204 h 246"/>
                  <a:gd name="T88" fmla="*/ 61 w 197"/>
                  <a:gd name="T89" fmla="*/ 205 h 246"/>
                  <a:gd name="T90" fmla="*/ 68 w 197"/>
                  <a:gd name="T91" fmla="*/ 187 h 246"/>
                  <a:gd name="T92" fmla="*/ 77 w 197"/>
                  <a:gd name="T93" fmla="*/ 178 h 246"/>
                  <a:gd name="T94" fmla="*/ 76 w 197"/>
                  <a:gd name="T95" fmla="*/ 170 h 246"/>
                  <a:gd name="T96" fmla="*/ 58 w 197"/>
                  <a:gd name="T97" fmla="*/ 170 h 246"/>
                  <a:gd name="T98" fmla="*/ 52 w 197"/>
                  <a:gd name="T99" fmla="*/ 158 h 246"/>
                  <a:gd name="T100" fmla="*/ 33 w 197"/>
                  <a:gd name="T101" fmla="*/ 143 h 246"/>
                  <a:gd name="T102" fmla="*/ 45 w 197"/>
                  <a:gd name="T103" fmla="*/ 138 h 246"/>
                  <a:gd name="T104" fmla="*/ 36 w 197"/>
                  <a:gd name="T105" fmla="*/ 126 h 246"/>
                  <a:gd name="T106" fmla="*/ 36 w 197"/>
                  <a:gd name="T107" fmla="*/ 119 h 246"/>
                  <a:gd name="T108" fmla="*/ 36 w 197"/>
                  <a:gd name="T109" fmla="*/ 91 h 246"/>
                  <a:gd name="T110" fmla="*/ 33 w 197"/>
                  <a:gd name="T111" fmla="*/ 69 h 246"/>
                  <a:gd name="T112" fmla="*/ 32 w 197"/>
                  <a:gd name="T113" fmla="*/ 55 h 246"/>
                  <a:gd name="T114" fmla="*/ 29 w 197"/>
                  <a:gd name="T115" fmla="*/ 44 h 246"/>
                  <a:gd name="T116" fmla="*/ 26 w 197"/>
                  <a:gd name="T117" fmla="*/ 34 h 246"/>
                  <a:gd name="T118" fmla="*/ 15 w 197"/>
                  <a:gd name="T119" fmla="*/ 21 h 246"/>
                  <a:gd name="T120" fmla="*/ 3 w 197"/>
                  <a:gd name="T121" fmla="*/ 18 h 246"/>
                  <a:gd name="T122" fmla="*/ 9 w 197"/>
                  <a:gd name="T123" fmla="*/ 9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7" h="246">
                    <a:moveTo>
                      <a:pt x="18" y="0"/>
                    </a:moveTo>
                    <a:lnTo>
                      <a:pt x="23" y="6"/>
                    </a:lnTo>
                    <a:lnTo>
                      <a:pt x="27" y="3"/>
                    </a:lnTo>
                    <a:lnTo>
                      <a:pt x="33" y="12"/>
                    </a:lnTo>
                    <a:lnTo>
                      <a:pt x="36" y="12"/>
                    </a:lnTo>
                    <a:lnTo>
                      <a:pt x="39" y="15"/>
                    </a:lnTo>
                    <a:lnTo>
                      <a:pt x="48" y="14"/>
                    </a:lnTo>
                    <a:lnTo>
                      <a:pt x="48" y="25"/>
                    </a:lnTo>
                    <a:lnTo>
                      <a:pt x="58" y="31"/>
                    </a:lnTo>
                    <a:lnTo>
                      <a:pt x="68" y="28"/>
                    </a:lnTo>
                    <a:lnTo>
                      <a:pt x="76" y="37"/>
                    </a:lnTo>
                    <a:lnTo>
                      <a:pt x="80" y="40"/>
                    </a:lnTo>
                    <a:lnTo>
                      <a:pt x="82" y="34"/>
                    </a:lnTo>
                    <a:lnTo>
                      <a:pt x="89" y="28"/>
                    </a:lnTo>
                    <a:lnTo>
                      <a:pt x="100" y="34"/>
                    </a:lnTo>
                    <a:lnTo>
                      <a:pt x="106" y="35"/>
                    </a:lnTo>
                    <a:lnTo>
                      <a:pt x="111" y="38"/>
                    </a:lnTo>
                    <a:lnTo>
                      <a:pt x="118" y="37"/>
                    </a:lnTo>
                    <a:lnTo>
                      <a:pt x="129" y="43"/>
                    </a:lnTo>
                    <a:lnTo>
                      <a:pt x="136" y="53"/>
                    </a:lnTo>
                    <a:lnTo>
                      <a:pt x="146" y="55"/>
                    </a:lnTo>
                    <a:lnTo>
                      <a:pt x="149" y="53"/>
                    </a:lnTo>
                    <a:lnTo>
                      <a:pt x="152" y="61"/>
                    </a:lnTo>
                    <a:lnTo>
                      <a:pt x="143" y="67"/>
                    </a:lnTo>
                    <a:lnTo>
                      <a:pt x="141" y="73"/>
                    </a:lnTo>
                    <a:lnTo>
                      <a:pt x="143" y="76"/>
                    </a:lnTo>
                    <a:lnTo>
                      <a:pt x="133" y="81"/>
                    </a:lnTo>
                    <a:lnTo>
                      <a:pt x="132" y="85"/>
                    </a:lnTo>
                    <a:lnTo>
                      <a:pt x="133" y="91"/>
                    </a:lnTo>
                    <a:lnTo>
                      <a:pt x="136" y="94"/>
                    </a:lnTo>
                    <a:lnTo>
                      <a:pt x="141" y="90"/>
                    </a:lnTo>
                    <a:lnTo>
                      <a:pt x="146" y="96"/>
                    </a:lnTo>
                    <a:lnTo>
                      <a:pt x="152" y="97"/>
                    </a:lnTo>
                    <a:lnTo>
                      <a:pt x="159" y="88"/>
                    </a:lnTo>
                    <a:lnTo>
                      <a:pt x="161" y="88"/>
                    </a:lnTo>
                    <a:lnTo>
                      <a:pt x="161" y="81"/>
                    </a:lnTo>
                    <a:lnTo>
                      <a:pt x="168" y="78"/>
                    </a:lnTo>
                    <a:lnTo>
                      <a:pt x="171" y="79"/>
                    </a:lnTo>
                    <a:lnTo>
                      <a:pt x="179" y="81"/>
                    </a:lnTo>
                    <a:lnTo>
                      <a:pt x="182" y="85"/>
                    </a:lnTo>
                    <a:lnTo>
                      <a:pt x="191" y="88"/>
                    </a:lnTo>
                    <a:lnTo>
                      <a:pt x="191" y="100"/>
                    </a:lnTo>
                    <a:lnTo>
                      <a:pt x="191" y="107"/>
                    </a:lnTo>
                    <a:lnTo>
                      <a:pt x="194" y="111"/>
                    </a:lnTo>
                    <a:lnTo>
                      <a:pt x="197" y="116"/>
                    </a:lnTo>
                    <a:lnTo>
                      <a:pt x="196" y="126"/>
                    </a:lnTo>
                    <a:lnTo>
                      <a:pt x="191" y="128"/>
                    </a:lnTo>
                    <a:lnTo>
                      <a:pt x="194" y="134"/>
                    </a:lnTo>
                    <a:lnTo>
                      <a:pt x="185" y="137"/>
                    </a:lnTo>
                    <a:lnTo>
                      <a:pt x="185" y="142"/>
                    </a:lnTo>
                    <a:lnTo>
                      <a:pt x="180" y="142"/>
                    </a:lnTo>
                    <a:lnTo>
                      <a:pt x="174" y="146"/>
                    </a:lnTo>
                    <a:lnTo>
                      <a:pt x="179" y="157"/>
                    </a:lnTo>
                    <a:lnTo>
                      <a:pt x="171" y="163"/>
                    </a:lnTo>
                    <a:lnTo>
                      <a:pt x="167" y="161"/>
                    </a:lnTo>
                    <a:lnTo>
                      <a:pt x="159" y="164"/>
                    </a:lnTo>
                    <a:lnTo>
                      <a:pt x="156" y="160"/>
                    </a:lnTo>
                    <a:lnTo>
                      <a:pt x="158" y="155"/>
                    </a:lnTo>
                    <a:lnTo>
                      <a:pt x="155" y="154"/>
                    </a:lnTo>
                    <a:lnTo>
                      <a:pt x="144" y="163"/>
                    </a:lnTo>
                    <a:lnTo>
                      <a:pt x="144" y="167"/>
                    </a:lnTo>
                    <a:lnTo>
                      <a:pt x="143" y="172"/>
                    </a:lnTo>
                    <a:lnTo>
                      <a:pt x="138" y="172"/>
                    </a:lnTo>
                    <a:lnTo>
                      <a:pt x="140" y="178"/>
                    </a:lnTo>
                    <a:lnTo>
                      <a:pt x="144" y="183"/>
                    </a:lnTo>
                    <a:lnTo>
                      <a:pt x="146" y="189"/>
                    </a:lnTo>
                    <a:lnTo>
                      <a:pt x="143" y="190"/>
                    </a:lnTo>
                    <a:lnTo>
                      <a:pt x="146" y="196"/>
                    </a:lnTo>
                    <a:lnTo>
                      <a:pt x="138" y="207"/>
                    </a:lnTo>
                    <a:lnTo>
                      <a:pt x="140" y="211"/>
                    </a:lnTo>
                    <a:lnTo>
                      <a:pt x="135" y="214"/>
                    </a:lnTo>
                    <a:lnTo>
                      <a:pt x="140" y="218"/>
                    </a:lnTo>
                    <a:lnTo>
                      <a:pt x="140" y="222"/>
                    </a:lnTo>
                    <a:lnTo>
                      <a:pt x="135" y="230"/>
                    </a:lnTo>
                    <a:lnTo>
                      <a:pt x="132" y="230"/>
                    </a:lnTo>
                    <a:lnTo>
                      <a:pt x="127" y="236"/>
                    </a:lnTo>
                    <a:lnTo>
                      <a:pt x="117" y="234"/>
                    </a:lnTo>
                    <a:lnTo>
                      <a:pt x="112" y="243"/>
                    </a:lnTo>
                    <a:lnTo>
                      <a:pt x="108" y="246"/>
                    </a:lnTo>
                    <a:lnTo>
                      <a:pt x="96" y="240"/>
                    </a:lnTo>
                    <a:lnTo>
                      <a:pt x="82" y="236"/>
                    </a:lnTo>
                    <a:lnTo>
                      <a:pt x="80" y="233"/>
                    </a:lnTo>
                    <a:lnTo>
                      <a:pt x="80" y="228"/>
                    </a:lnTo>
                    <a:lnTo>
                      <a:pt x="70" y="219"/>
                    </a:lnTo>
                    <a:lnTo>
                      <a:pt x="61" y="216"/>
                    </a:lnTo>
                    <a:lnTo>
                      <a:pt x="61" y="213"/>
                    </a:lnTo>
                    <a:lnTo>
                      <a:pt x="48" y="207"/>
                    </a:lnTo>
                    <a:lnTo>
                      <a:pt x="50" y="204"/>
                    </a:lnTo>
                    <a:lnTo>
                      <a:pt x="59" y="204"/>
                    </a:lnTo>
                    <a:lnTo>
                      <a:pt x="61" y="205"/>
                    </a:lnTo>
                    <a:lnTo>
                      <a:pt x="67" y="201"/>
                    </a:lnTo>
                    <a:lnTo>
                      <a:pt x="68" y="187"/>
                    </a:lnTo>
                    <a:lnTo>
                      <a:pt x="71" y="187"/>
                    </a:lnTo>
                    <a:lnTo>
                      <a:pt x="77" y="178"/>
                    </a:lnTo>
                    <a:lnTo>
                      <a:pt x="82" y="175"/>
                    </a:lnTo>
                    <a:lnTo>
                      <a:pt x="76" y="170"/>
                    </a:lnTo>
                    <a:lnTo>
                      <a:pt x="67" y="170"/>
                    </a:lnTo>
                    <a:lnTo>
                      <a:pt x="58" y="170"/>
                    </a:lnTo>
                    <a:lnTo>
                      <a:pt x="59" y="163"/>
                    </a:lnTo>
                    <a:lnTo>
                      <a:pt x="52" y="158"/>
                    </a:lnTo>
                    <a:lnTo>
                      <a:pt x="36" y="151"/>
                    </a:lnTo>
                    <a:lnTo>
                      <a:pt x="33" y="143"/>
                    </a:lnTo>
                    <a:lnTo>
                      <a:pt x="36" y="143"/>
                    </a:lnTo>
                    <a:lnTo>
                      <a:pt x="45" y="138"/>
                    </a:lnTo>
                    <a:lnTo>
                      <a:pt x="35" y="134"/>
                    </a:lnTo>
                    <a:lnTo>
                      <a:pt x="36" y="126"/>
                    </a:lnTo>
                    <a:lnTo>
                      <a:pt x="33" y="123"/>
                    </a:lnTo>
                    <a:lnTo>
                      <a:pt x="36" y="119"/>
                    </a:lnTo>
                    <a:lnTo>
                      <a:pt x="42" y="94"/>
                    </a:lnTo>
                    <a:lnTo>
                      <a:pt x="36" y="91"/>
                    </a:lnTo>
                    <a:lnTo>
                      <a:pt x="33" y="73"/>
                    </a:lnTo>
                    <a:lnTo>
                      <a:pt x="33" y="69"/>
                    </a:lnTo>
                    <a:lnTo>
                      <a:pt x="30" y="61"/>
                    </a:lnTo>
                    <a:lnTo>
                      <a:pt x="32" y="55"/>
                    </a:lnTo>
                    <a:lnTo>
                      <a:pt x="21" y="55"/>
                    </a:lnTo>
                    <a:lnTo>
                      <a:pt x="29" y="44"/>
                    </a:lnTo>
                    <a:lnTo>
                      <a:pt x="23" y="35"/>
                    </a:lnTo>
                    <a:lnTo>
                      <a:pt x="26" y="34"/>
                    </a:lnTo>
                    <a:lnTo>
                      <a:pt x="14" y="25"/>
                    </a:lnTo>
                    <a:lnTo>
                      <a:pt x="15" y="21"/>
                    </a:lnTo>
                    <a:lnTo>
                      <a:pt x="0" y="23"/>
                    </a:lnTo>
                    <a:lnTo>
                      <a:pt x="3" y="18"/>
                    </a:lnTo>
                    <a:lnTo>
                      <a:pt x="9" y="17"/>
                    </a:lnTo>
                    <a:lnTo>
                      <a:pt x="9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0" name="Freeform 1483">
                <a:extLst>
                  <a:ext uri="{FF2B5EF4-FFF2-40B4-BE49-F238E27FC236}">
                    <a16:creationId xmlns:a16="http://schemas.microsoft.com/office/drawing/2014/main" id="{2A396146-3E3F-99E9-6CF0-9C7E1FAB3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043"/>
                <a:ext cx="99" cy="123"/>
              </a:xfrm>
              <a:custGeom>
                <a:avLst/>
                <a:gdLst>
                  <a:gd name="T0" fmla="*/ 23 w 197"/>
                  <a:gd name="T1" fmla="*/ 6 h 246"/>
                  <a:gd name="T2" fmla="*/ 33 w 197"/>
                  <a:gd name="T3" fmla="*/ 12 h 246"/>
                  <a:gd name="T4" fmla="*/ 39 w 197"/>
                  <a:gd name="T5" fmla="*/ 15 h 246"/>
                  <a:gd name="T6" fmla="*/ 48 w 197"/>
                  <a:gd name="T7" fmla="*/ 25 h 246"/>
                  <a:gd name="T8" fmla="*/ 68 w 197"/>
                  <a:gd name="T9" fmla="*/ 28 h 246"/>
                  <a:gd name="T10" fmla="*/ 80 w 197"/>
                  <a:gd name="T11" fmla="*/ 40 h 246"/>
                  <a:gd name="T12" fmla="*/ 89 w 197"/>
                  <a:gd name="T13" fmla="*/ 28 h 246"/>
                  <a:gd name="T14" fmla="*/ 106 w 197"/>
                  <a:gd name="T15" fmla="*/ 35 h 246"/>
                  <a:gd name="T16" fmla="*/ 118 w 197"/>
                  <a:gd name="T17" fmla="*/ 37 h 246"/>
                  <a:gd name="T18" fmla="*/ 136 w 197"/>
                  <a:gd name="T19" fmla="*/ 53 h 246"/>
                  <a:gd name="T20" fmla="*/ 149 w 197"/>
                  <a:gd name="T21" fmla="*/ 53 h 246"/>
                  <a:gd name="T22" fmla="*/ 143 w 197"/>
                  <a:gd name="T23" fmla="*/ 67 h 246"/>
                  <a:gd name="T24" fmla="*/ 143 w 197"/>
                  <a:gd name="T25" fmla="*/ 76 h 246"/>
                  <a:gd name="T26" fmla="*/ 132 w 197"/>
                  <a:gd name="T27" fmla="*/ 85 h 246"/>
                  <a:gd name="T28" fmla="*/ 136 w 197"/>
                  <a:gd name="T29" fmla="*/ 94 h 246"/>
                  <a:gd name="T30" fmla="*/ 146 w 197"/>
                  <a:gd name="T31" fmla="*/ 96 h 246"/>
                  <a:gd name="T32" fmla="*/ 159 w 197"/>
                  <a:gd name="T33" fmla="*/ 88 h 246"/>
                  <a:gd name="T34" fmla="*/ 161 w 197"/>
                  <a:gd name="T35" fmla="*/ 81 h 246"/>
                  <a:gd name="T36" fmla="*/ 171 w 197"/>
                  <a:gd name="T37" fmla="*/ 79 h 246"/>
                  <a:gd name="T38" fmla="*/ 182 w 197"/>
                  <a:gd name="T39" fmla="*/ 85 h 246"/>
                  <a:gd name="T40" fmla="*/ 191 w 197"/>
                  <a:gd name="T41" fmla="*/ 100 h 246"/>
                  <a:gd name="T42" fmla="*/ 194 w 197"/>
                  <a:gd name="T43" fmla="*/ 111 h 246"/>
                  <a:gd name="T44" fmla="*/ 196 w 197"/>
                  <a:gd name="T45" fmla="*/ 126 h 246"/>
                  <a:gd name="T46" fmla="*/ 194 w 197"/>
                  <a:gd name="T47" fmla="*/ 134 h 246"/>
                  <a:gd name="T48" fmla="*/ 185 w 197"/>
                  <a:gd name="T49" fmla="*/ 142 h 246"/>
                  <a:gd name="T50" fmla="*/ 174 w 197"/>
                  <a:gd name="T51" fmla="*/ 146 h 246"/>
                  <a:gd name="T52" fmla="*/ 171 w 197"/>
                  <a:gd name="T53" fmla="*/ 163 h 246"/>
                  <a:gd name="T54" fmla="*/ 159 w 197"/>
                  <a:gd name="T55" fmla="*/ 164 h 246"/>
                  <a:gd name="T56" fmla="*/ 158 w 197"/>
                  <a:gd name="T57" fmla="*/ 155 h 246"/>
                  <a:gd name="T58" fmla="*/ 144 w 197"/>
                  <a:gd name="T59" fmla="*/ 163 h 246"/>
                  <a:gd name="T60" fmla="*/ 143 w 197"/>
                  <a:gd name="T61" fmla="*/ 172 h 246"/>
                  <a:gd name="T62" fmla="*/ 140 w 197"/>
                  <a:gd name="T63" fmla="*/ 178 h 246"/>
                  <a:gd name="T64" fmla="*/ 146 w 197"/>
                  <a:gd name="T65" fmla="*/ 189 h 246"/>
                  <a:gd name="T66" fmla="*/ 146 w 197"/>
                  <a:gd name="T67" fmla="*/ 196 h 246"/>
                  <a:gd name="T68" fmla="*/ 140 w 197"/>
                  <a:gd name="T69" fmla="*/ 211 h 246"/>
                  <a:gd name="T70" fmla="*/ 140 w 197"/>
                  <a:gd name="T71" fmla="*/ 218 h 246"/>
                  <a:gd name="T72" fmla="*/ 135 w 197"/>
                  <a:gd name="T73" fmla="*/ 230 h 246"/>
                  <a:gd name="T74" fmla="*/ 127 w 197"/>
                  <a:gd name="T75" fmla="*/ 236 h 246"/>
                  <a:gd name="T76" fmla="*/ 112 w 197"/>
                  <a:gd name="T77" fmla="*/ 243 h 246"/>
                  <a:gd name="T78" fmla="*/ 96 w 197"/>
                  <a:gd name="T79" fmla="*/ 240 h 246"/>
                  <a:gd name="T80" fmla="*/ 80 w 197"/>
                  <a:gd name="T81" fmla="*/ 233 h 246"/>
                  <a:gd name="T82" fmla="*/ 70 w 197"/>
                  <a:gd name="T83" fmla="*/ 219 h 246"/>
                  <a:gd name="T84" fmla="*/ 61 w 197"/>
                  <a:gd name="T85" fmla="*/ 213 h 246"/>
                  <a:gd name="T86" fmla="*/ 50 w 197"/>
                  <a:gd name="T87" fmla="*/ 204 h 246"/>
                  <a:gd name="T88" fmla="*/ 61 w 197"/>
                  <a:gd name="T89" fmla="*/ 205 h 246"/>
                  <a:gd name="T90" fmla="*/ 68 w 197"/>
                  <a:gd name="T91" fmla="*/ 187 h 246"/>
                  <a:gd name="T92" fmla="*/ 77 w 197"/>
                  <a:gd name="T93" fmla="*/ 178 h 246"/>
                  <a:gd name="T94" fmla="*/ 76 w 197"/>
                  <a:gd name="T95" fmla="*/ 170 h 246"/>
                  <a:gd name="T96" fmla="*/ 58 w 197"/>
                  <a:gd name="T97" fmla="*/ 170 h 246"/>
                  <a:gd name="T98" fmla="*/ 52 w 197"/>
                  <a:gd name="T99" fmla="*/ 158 h 246"/>
                  <a:gd name="T100" fmla="*/ 33 w 197"/>
                  <a:gd name="T101" fmla="*/ 143 h 246"/>
                  <a:gd name="T102" fmla="*/ 45 w 197"/>
                  <a:gd name="T103" fmla="*/ 138 h 246"/>
                  <a:gd name="T104" fmla="*/ 36 w 197"/>
                  <a:gd name="T105" fmla="*/ 126 h 246"/>
                  <a:gd name="T106" fmla="*/ 36 w 197"/>
                  <a:gd name="T107" fmla="*/ 119 h 246"/>
                  <a:gd name="T108" fmla="*/ 36 w 197"/>
                  <a:gd name="T109" fmla="*/ 91 h 246"/>
                  <a:gd name="T110" fmla="*/ 33 w 197"/>
                  <a:gd name="T111" fmla="*/ 69 h 246"/>
                  <a:gd name="T112" fmla="*/ 32 w 197"/>
                  <a:gd name="T113" fmla="*/ 55 h 246"/>
                  <a:gd name="T114" fmla="*/ 29 w 197"/>
                  <a:gd name="T115" fmla="*/ 44 h 246"/>
                  <a:gd name="T116" fmla="*/ 26 w 197"/>
                  <a:gd name="T117" fmla="*/ 34 h 246"/>
                  <a:gd name="T118" fmla="*/ 15 w 197"/>
                  <a:gd name="T119" fmla="*/ 21 h 246"/>
                  <a:gd name="T120" fmla="*/ 3 w 197"/>
                  <a:gd name="T121" fmla="*/ 18 h 246"/>
                  <a:gd name="T122" fmla="*/ 9 w 197"/>
                  <a:gd name="T123" fmla="*/ 9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7" h="246">
                    <a:moveTo>
                      <a:pt x="18" y="0"/>
                    </a:moveTo>
                    <a:lnTo>
                      <a:pt x="23" y="6"/>
                    </a:lnTo>
                    <a:lnTo>
                      <a:pt x="27" y="3"/>
                    </a:lnTo>
                    <a:lnTo>
                      <a:pt x="33" y="12"/>
                    </a:lnTo>
                    <a:lnTo>
                      <a:pt x="36" y="12"/>
                    </a:lnTo>
                    <a:lnTo>
                      <a:pt x="39" y="15"/>
                    </a:lnTo>
                    <a:lnTo>
                      <a:pt x="48" y="14"/>
                    </a:lnTo>
                    <a:lnTo>
                      <a:pt x="48" y="25"/>
                    </a:lnTo>
                    <a:lnTo>
                      <a:pt x="58" y="31"/>
                    </a:lnTo>
                    <a:lnTo>
                      <a:pt x="68" y="28"/>
                    </a:lnTo>
                    <a:lnTo>
                      <a:pt x="76" y="37"/>
                    </a:lnTo>
                    <a:lnTo>
                      <a:pt x="80" y="40"/>
                    </a:lnTo>
                    <a:lnTo>
                      <a:pt x="82" y="34"/>
                    </a:lnTo>
                    <a:lnTo>
                      <a:pt x="89" y="28"/>
                    </a:lnTo>
                    <a:lnTo>
                      <a:pt x="100" y="34"/>
                    </a:lnTo>
                    <a:lnTo>
                      <a:pt x="106" y="35"/>
                    </a:lnTo>
                    <a:lnTo>
                      <a:pt x="111" y="38"/>
                    </a:lnTo>
                    <a:lnTo>
                      <a:pt x="118" y="37"/>
                    </a:lnTo>
                    <a:lnTo>
                      <a:pt x="129" y="43"/>
                    </a:lnTo>
                    <a:lnTo>
                      <a:pt x="136" y="53"/>
                    </a:lnTo>
                    <a:lnTo>
                      <a:pt x="146" y="55"/>
                    </a:lnTo>
                    <a:lnTo>
                      <a:pt x="149" y="53"/>
                    </a:lnTo>
                    <a:lnTo>
                      <a:pt x="152" y="61"/>
                    </a:lnTo>
                    <a:lnTo>
                      <a:pt x="143" y="67"/>
                    </a:lnTo>
                    <a:lnTo>
                      <a:pt x="141" y="73"/>
                    </a:lnTo>
                    <a:lnTo>
                      <a:pt x="143" y="76"/>
                    </a:lnTo>
                    <a:lnTo>
                      <a:pt x="133" y="81"/>
                    </a:lnTo>
                    <a:lnTo>
                      <a:pt x="132" y="85"/>
                    </a:lnTo>
                    <a:lnTo>
                      <a:pt x="133" y="91"/>
                    </a:lnTo>
                    <a:lnTo>
                      <a:pt x="136" y="94"/>
                    </a:lnTo>
                    <a:lnTo>
                      <a:pt x="141" y="90"/>
                    </a:lnTo>
                    <a:lnTo>
                      <a:pt x="146" y="96"/>
                    </a:lnTo>
                    <a:lnTo>
                      <a:pt x="152" y="97"/>
                    </a:lnTo>
                    <a:lnTo>
                      <a:pt x="159" y="88"/>
                    </a:lnTo>
                    <a:lnTo>
                      <a:pt x="161" y="88"/>
                    </a:lnTo>
                    <a:lnTo>
                      <a:pt x="161" y="81"/>
                    </a:lnTo>
                    <a:lnTo>
                      <a:pt x="168" y="78"/>
                    </a:lnTo>
                    <a:lnTo>
                      <a:pt x="171" y="79"/>
                    </a:lnTo>
                    <a:lnTo>
                      <a:pt x="179" y="81"/>
                    </a:lnTo>
                    <a:lnTo>
                      <a:pt x="182" y="85"/>
                    </a:lnTo>
                    <a:lnTo>
                      <a:pt x="191" y="88"/>
                    </a:lnTo>
                    <a:lnTo>
                      <a:pt x="191" y="100"/>
                    </a:lnTo>
                    <a:lnTo>
                      <a:pt x="191" y="107"/>
                    </a:lnTo>
                    <a:lnTo>
                      <a:pt x="194" y="111"/>
                    </a:lnTo>
                    <a:lnTo>
                      <a:pt x="197" y="116"/>
                    </a:lnTo>
                    <a:lnTo>
                      <a:pt x="196" y="126"/>
                    </a:lnTo>
                    <a:lnTo>
                      <a:pt x="191" y="128"/>
                    </a:lnTo>
                    <a:lnTo>
                      <a:pt x="194" y="134"/>
                    </a:lnTo>
                    <a:lnTo>
                      <a:pt x="185" y="137"/>
                    </a:lnTo>
                    <a:lnTo>
                      <a:pt x="185" y="142"/>
                    </a:lnTo>
                    <a:lnTo>
                      <a:pt x="180" y="142"/>
                    </a:lnTo>
                    <a:lnTo>
                      <a:pt x="174" y="146"/>
                    </a:lnTo>
                    <a:lnTo>
                      <a:pt x="179" y="157"/>
                    </a:lnTo>
                    <a:lnTo>
                      <a:pt x="171" y="163"/>
                    </a:lnTo>
                    <a:lnTo>
                      <a:pt x="167" y="161"/>
                    </a:lnTo>
                    <a:lnTo>
                      <a:pt x="159" y="164"/>
                    </a:lnTo>
                    <a:lnTo>
                      <a:pt x="156" y="160"/>
                    </a:lnTo>
                    <a:lnTo>
                      <a:pt x="158" y="155"/>
                    </a:lnTo>
                    <a:lnTo>
                      <a:pt x="155" y="154"/>
                    </a:lnTo>
                    <a:lnTo>
                      <a:pt x="144" y="163"/>
                    </a:lnTo>
                    <a:lnTo>
                      <a:pt x="144" y="167"/>
                    </a:lnTo>
                    <a:lnTo>
                      <a:pt x="143" y="172"/>
                    </a:lnTo>
                    <a:lnTo>
                      <a:pt x="138" y="172"/>
                    </a:lnTo>
                    <a:lnTo>
                      <a:pt x="140" y="178"/>
                    </a:lnTo>
                    <a:lnTo>
                      <a:pt x="144" y="183"/>
                    </a:lnTo>
                    <a:lnTo>
                      <a:pt x="146" y="189"/>
                    </a:lnTo>
                    <a:lnTo>
                      <a:pt x="143" y="190"/>
                    </a:lnTo>
                    <a:lnTo>
                      <a:pt x="146" y="196"/>
                    </a:lnTo>
                    <a:lnTo>
                      <a:pt x="138" y="207"/>
                    </a:lnTo>
                    <a:lnTo>
                      <a:pt x="140" y="211"/>
                    </a:lnTo>
                    <a:lnTo>
                      <a:pt x="135" y="214"/>
                    </a:lnTo>
                    <a:lnTo>
                      <a:pt x="140" y="218"/>
                    </a:lnTo>
                    <a:lnTo>
                      <a:pt x="140" y="222"/>
                    </a:lnTo>
                    <a:lnTo>
                      <a:pt x="135" y="230"/>
                    </a:lnTo>
                    <a:lnTo>
                      <a:pt x="132" y="230"/>
                    </a:lnTo>
                    <a:lnTo>
                      <a:pt x="127" y="236"/>
                    </a:lnTo>
                    <a:lnTo>
                      <a:pt x="117" y="234"/>
                    </a:lnTo>
                    <a:lnTo>
                      <a:pt x="112" y="243"/>
                    </a:lnTo>
                    <a:lnTo>
                      <a:pt x="108" y="246"/>
                    </a:lnTo>
                    <a:lnTo>
                      <a:pt x="96" y="240"/>
                    </a:lnTo>
                    <a:lnTo>
                      <a:pt x="82" y="236"/>
                    </a:lnTo>
                    <a:lnTo>
                      <a:pt x="80" y="233"/>
                    </a:lnTo>
                    <a:lnTo>
                      <a:pt x="80" y="228"/>
                    </a:lnTo>
                    <a:lnTo>
                      <a:pt x="70" y="219"/>
                    </a:lnTo>
                    <a:lnTo>
                      <a:pt x="61" y="216"/>
                    </a:lnTo>
                    <a:lnTo>
                      <a:pt x="61" y="213"/>
                    </a:lnTo>
                    <a:lnTo>
                      <a:pt x="48" y="207"/>
                    </a:lnTo>
                    <a:lnTo>
                      <a:pt x="50" y="204"/>
                    </a:lnTo>
                    <a:lnTo>
                      <a:pt x="59" y="204"/>
                    </a:lnTo>
                    <a:lnTo>
                      <a:pt x="61" y="205"/>
                    </a:lnTo>
                    <a:lnTo>
                      <a:pt x="67" y="201"/>
                    </a:lnTo>
                    <a:lnTo>
                      <a:pt x="68" y="187"/>
                    </a:lnTo>
                    <a:lnTo>
                      <a:pt x="71" y="187"/>
                    </a:lnTo>
                    <a:lnTo>
                      <a:pt x="77" y="178"/>
                    </a:lnTo>
                    <a:lnTo>
                      <a:pt x="82" y="175"/>
                    </a:lnTo>
                    <a:lnTo>
                      <a:pt x="76" y="170"/>
                    </a:lnTo>
                    <a:lnTo>
                      <a:pt x="67" y="170"/>
                    </a:lnTo>
                    <a:lnTo>
                      <a:pt x="58" y="170"/>
                    </a:lnTo>
                    <a:lnTo>
                      <a:pt x="59" y="163"/>
                    </a:lnTo>
                    <a:lnTo>
                      <a:pt x="52" y="158"/>
                    </a:lnTo>
                    <a:lnTo>
                      <a:pt x="36" y="151"/>
                    </a:lnTo>
                    <a:lnTo>
                      <a:pt x="33" y="143"/>
                    </a:lnTo>
                    <a:lnTo>
                      <a:pt x="36" y="143"/>
                    </a:lnTo>
                    <a:lnTo>
                      <a:pt x="45" y="138"/>
                    </a:lnTo>
                    <a:lnTo>
                      <a:pt x="35" y="134"/>
                    </a:lnTo>
                    <a:lnTo>
                      <a:pt x="36" y="126"/>
                    </a:lnTo>
                    <a:lnTo>
                      <a:pt x="33" y="123"/>
                    </a:lnTo>
                    <a:lnTo>
                      <a:pt x="36" y="119"/>
                    </a:lnTo>
                    <a:lnTo>
                      <a:pt x="42" y="94"/>
                    </a:lnTo>
                    <a:lnTo>
                      <a:pt x="36" y="91"/>
                    </a:lnTo>
                    <a:lnTo>
                      <a:pt x="33" y="73"/>
                    </a:lnTo>
                    <a:lnTo>
                      <a:pt x="33" y="69"/>
                    </a:lnTo>
                    <a:lnTo>
                      <a:pt x="30" y="61"/>
                    </a:lnTo>
                    <a:lnTo>
                      <a:pt x="32" y="55"/>
                    </a:lnTo>
                    <a:lnTo>
                      <a:pt x="21" y="55"/>
                    </a:lnTo>
                    <a:lnTo>
                      <a:pt x="29" y="44"/>
                    </a:lnTo>
                    <a:lnTo>
                      <a:pt x="23" y="35"/>
                    </a:lnTo>
                    <a:lnTo>
                      <a:pt x="26" y="34"/>
                    </a:lnTo>
                    <a:lnTo>
                      <a:pt x="14" y="25"/>
                    </a:lnTo>
                    <a:lnTo>
                      <a:pt x="15" y="21"/>
                    </a:lnTo>
                    <a:lnTo>
                      <a:pt x="0" y="23"/>
                    </a:lnTo>
                    <a:lnTo>
                      <a:pt x="3" y="18"/>
                    </a:lnTo>
                    <a:lnTo>
                      <a:pt x="9" y="17"/>
                    </a:lnTo>
                    <a:lnTo>
                      <a:pt x="9" y="9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1" name="Freeform 1484">
                <a:extLst>
                  <a:ext uri="{FF2B5EF4-FFF2-40B4-BE49-F238E27FC236}">
                    <a16:creationId xmlns:a16="http://schemas.microsoft.com/office/drawing/2014/main" id="{65ABD05F-2130-24CD-C8B0-C4A497670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953"/>
                <a:ext cx="109" cy="147"/>
              </a:xfrm>
              <a:custGeom>
                <a:avLst/>
                <a:gdLst>
                  <a:gd name="T0" fmla="*/ 145 w 219"/>
                  <a:gd name="T1" fmla="*/ 32 h 295"/>
                  <a:gd name="T2" fmla="*/ 128 w 219"/>
                  <a:gd name="T3" fmla="*/ 21 h 295"/>
                  <a:gd name="T4" fmla="*/ 110 w 219"/>
                  <a:gd name="T5" fmla="*/ 12 h 295"/>
                  <a:gd name="T6" fmla="*/ 93 w 219"/>
                  <a:gd name="T7" fmla="*/ 0 h 295"/>
                  <a:gd name="T8" fmla="*/ 79 w 219"/>
                  <a:gd name="T9" fmla="*/ 14 h 295"/>
                  <a:gd name="T10" fmla="*/ 63 w 219"/>
                  <a:gd name="T11" fmla="*/ 15 h 295"/>
                  <a:gd name="T12" fmla="*/ 43 w 219"/>
                  <a:gd name="T13" fmla="*/ 4 h 295"/>
                  <a:gd name="T14" fmla="*/ 29 w 219"/>
                  <a:gd name="T15" fmla="*/ 1 h 295"/>
                  <a:gd name="T16" fmla="*/ 25 w 219"/>
                  <a:gd name="T17" fmla="*/ 18 h 295"/>
                  <a:gd name="T18" fmla="*/ 34 w 219"/>
                  <a:gd name="T19" fmla="*/ 38 h 295"/>
                  <a:gd name="T20" fmla="*/ 28 w 219"/>
                  <a:gd name="T21" fmla="*/ 52 h 295"/>
                  <a:gd name="T22" fmla="*/ 46 w 219"/>
                  <a:gd name="T23" fmla="*/ 68 h 295"/>
                  <a:gd name="T24" fmla="*/ 28 w 219"/>
                  <a:gd name="T25" fmla="*/ 82 h 295"/>
                  <a:gd name="T26" fmla="*/ 16 w 219"/>
                  <a:gd name="T27" fmla="*/ 106 h 295"/>
                  <a:gd name="T28" fmla="*/ 26 w 219"/>
                  <a:gd name="T29" fmla="*/ 114 h 295"/>
                  <a:gd name="T30" fmla="*/ 52 w 219"/>
                  <a:gd name="T31" fmla="*/ 117 h 295"/>
                  <a:gd name="T32" fmla="*/ 69 w 219"/>
                  <a:gd name="T33" fmla="*/ 134 h 295"/>
                  <a:gd name="T34" fmla="*/ 72 w 219"/>
                  <a:gd name="T35" fmla="*/ 153 h 295"/>
                  <a:gd name="T36" fmla="*/ 63 w 219"/>
                  <a:gd name="T37" fmla="*/ 167 h 295"/>
                  <a:gd name="T38" fmla="*/ 29 w 219"/>
                  <a:gd name="T39" fmla="*/ 159 h 295"/>
                  <a:gd name="T40" fmla="*/ 9 w 219"/>
                  <a:gd name="T41" fmla="*/ 155 h 295"/>
                  <a:gd name="T42" fmla="*/ 0 w 219"/>
                  <a:gd name="T43" fmla="*/ 173 h 295"/>
                  <a:gd name="T44" fmla="*/ 17 w 219"/>
                  <a:gd name="T45" fmla="*/ 179 h 295"/>
                  <a:gd name="T46" fmla="*/ 16 w 219"/>
                  <a:gd name="T47" fmla="*/ 193 h 295"/>
                  <a:gd name="T48" fmla="*/ 19 w 219"/>
                  <a:gd name="T49" fmla="*/ 210 h 295"/>
                  <a:gd name="T50" fmla="*/ 41 w 219"/>
                  <a:gd name="T51" fmla="*/ 219 h 295"/>
                  <a:gd name="T52" fmla="*/ 61 w 219"/>
                  <a:gd name="T53" fmla="*/ 213 h 295"/>
                  <a:gd name="T54" fmla="*/ 79 w 219"/>
                  <a:gd name="T55" fmla="*/ 216 h 295"/>
                  <a:gd name="T56" fmla="*/ 107 w 219"/>
                  <a:gd name="T57" fmla="*/ 234 h 295"/>
                  <a:gd name="T58" fmla="*/ 104 w 219"/>
                  <a:gd name="T59" fmla="*/ 246 h 295"/>
                  <a:gd name="T60" fmla="*/ 94 w 219"/>
                  <a:gd name="T61" fmla="*/ 260 h 295"/>
                  <a:gd name="T62" fmla="*/ 97 w 219"/>
                  <a:gd name="T63" fmla="*/ 273 h 295"/>
                  <a:gd name="T64" fmla="*/ 113 w 219"/>
                  <a:gd name="T65" fmla="*/ 276 h 295"/>
                  <a:gd name="T66" fmla="*/ 122 w 219"/>
                  <a:gd name="T67" fmla="*/ 260 h 295"/>
                  <a:gd name="T68" fmla="*/ 140 w 219"/>
                  <a:gd name="T69" fmla="*/ 260 h 295"/>
                  <a:gd name="T70" fmla="*/ 152 w 219"/>
                  <a:gd name="T71" fmla="*/ 279 h 295"/>
                  <a:gd name="T72" fmla="*/ 158 w 219"/>
                  <a:gd name="T73" fmla="*/ 295 h 295"/>
                  <a:gd name="T74" fmla="*/ 172 w 219"/>
                  <a:gd name="T75" fmla="*/ 283 h 295"/>
                  <a:gd name="T76" fmla="*/ 179 w 219"/>
                  <a:gd name="T77" fmla="*/ 278 h 295"/>
                  <a:gd name="T78" fmla="*/ 182 w 219"/>
                  <a:gd name="T79" fmla="*/ 264 h 295"/>
                  <a:gd name="T80" fmla="*/ 192 w 219"/>
                  <a:gd name="T81" fmla="*/ 254 h 295"/>
                  <a:gd name="T82" fmla="*/ 205 w 219"/>
                  <a:gd name="T83" fmla="*/ 245 h 295"/>
                  <a:gd name="T84" fmla="*/ 219 w 219"/>
                  <a:gd name="T85" fmla="*/ 235 h 295"/>
                  <a:gd name="T86" fmla="*/ 216 w 219"/>
                  <a:gd name="T87" fmla="*/ 217 h 295"/>
                  <a:gd name="T88" fmla="*/ 210 w 219"/>
                  <a:gd name="T89" fmla="*/ 205 h 295"/>
                  <a:gd name="T90" fmla="*/ 196 w 219"/>
                  <a:gd name="T91" fmla="*/ 196 h 295"/>
                  <a:gd name="T92" fmla="*/ 186 w 219"/>
                  <a:gd name="T93" fmla="*/ 188 h 295"/>
                  <a:gd name="T94" fmla="*/ 179 w 219"/>
                  <a:gd name="T95" fmla="*/ 187 h 295"/>
                  <a:gd name="T96" fmla="*/ 166 w 219"/>
                  <a:gd name="T97" fmla="*/ 191 h 295"/>
                  <a:gd name="T98" fmla="*/ 152 w 219"/>
                  <a:gd name="T99" fmla="*/ 194 h 295"/>
                  <a:gd name="T100" fmla="*/ 126 w 219"/>
                  <a:gd name="T101" fmla="*/ 184 h 295"/>
                  <a:gd name="T102" fmla="*/ 128 w 219"/>
                  <a:gd name="T103" fmla="*/ 161 h 295"/>
                  <a:gd name="T104" fmla="*/ 140 w 219"/>
                  <a:gd name="T105" fmla="*/ 141 h 295"/>
                  <a:gd name="T106" fmla="*/ 131 w 219"/>
                  <a:gd name="T107" fmla="*/ 128 h 295"/>
                  <a:gd name="T108" fmla="*/ 122 w 219"/>
                  <a:gd name="T109" fmla="*/ 114 h 295"/>
                  <a:gd name="T110" fmla="*/ 123 w 219"/>
                  <a:gd name="T111" fmla="*/ 91 h 295"/>
                  <a:gd name="T112" fmla="*/ 110 w 219"/>
                  <a:gd name="T113" fmla="*/ 71 h 295"/>
                  <a:gd name="T114" fmla="*/ 119 w 219"/>
                  <a:gd name="T115" fmla="*/ 62 h 295"/>
                  <a:gd name="T116" fmla="*/ 151 w 219"/>
                  <a:gd name="T117" fmla="*/ 55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9" h="295">
                    <a:moveTo>
                      <a:pt x="158" y="42"/>
                    </a:moveTo>
                    <a:lnTo>
                      <a:pt x="155" y="30"/>
                    </a:lnTo>
                    <a:lnTo>
                      <a:pt x="145" y="32"/>
                    </a:lnTo>
                    <a:lnTo>
                      <a:pt x="137" y="29"/>
                    </a:lnTo>
                    <a:lnTo>
                      <a:pt x="131" y="23"/>
                    </a:lnTo>
                    <a:lnTo>
                      <a:pt x="128" y="21"/>
                    </a:lnTo>
                    <a:lnTo>
                      <a:pt x="116" y="9"/>
                    </a:lnTo>
                    <a:lnTo>
                      <a:pt x="116" y="7"/>
                    </a:lnTo>
                    <a:lnTo>
                      <a:pt x="110" y="12"/>
                    </a:lnTo>
                    <a:lnTo>
                      <a:pt x="107" y="7"/>
                    </a:lnTo>
                    <a:lnTo>
                      <a:pt x="99" y="3"/>
                    </a:lnTo>
                    <a:lnTo>
                      <a:pt x="93" y="0"/>
                    </a:lnTo>
                    <a:lnTo>
                      <a:pt x="93" y="6"/>
                    </a:lnTo>
                    <a:lnTo>
                      <a:pt x="85" y="10"/>
                    </a:lnTo>
                    <a:lnTo>
                      <a:pt x="79" y="14"/>
                    </a:lnTo>
                    <a:lnTo>
                      <a:pt x="73" y="12"/>
                    </a:lnTo>
                    <a:lnTo>
                      <a:pt x="69" y="15"/>
                    </a:lnTo>
                    <a:lnTo>
                      <a:pt x="63" y="15"/>
                    </a:lnTo>
                    <a:lnTo>
                      <a:pt x="57" y="3"/>
                    </a:lnTo>
                    <a:lnTo>
                      <a:pt x="49" y="0"/>
                    </a:lnTo>
                    <a:lnTo>
                      <a:pt x="43" y="4"/>
                    </a:lnTo>
                    <a:lnTo>
                      <a:pt x="40" y="1"/>
                    </a:lnTo>
                    <a:lnTo>
                      <a:pt x="34" y="0"/>
                    </a:lnTo>
                    <a:lnTo>
                      <a:pt x="29" y="1"/>
                    </a:lnTo>
                    <a:lnTo>
                      <a:pt x="26" y="1"/>
                    </a:lnTo>
                    <a:lnTo>
                      <a:pt x="25" y="7"/>
                    </a:lnTo>
                    <a:lnTo>
                      <a:pt x="25" y="18"/>
                    </a:lnTo>
                    <a:lnTo>
                      <a:pt x="34" y="27"/>
                    </a:lnTo>
                    <a:lnTo>
                      <a:pt x="37" y="30"/>
                    </a:lnTo>
                    <a:lnTo>
                      <a:pt x="34" y="38"/>
                    </a:lnTo>
                    <a:lnTo>
                      <a:pt x="28" y="38"/>
                    </a:lnTo>
                    <a:lnTo>
                      <a:pt x="29" y="44"/>
                    </a:lnTo>
                    <a:lnTo>
                      <a:pt x="28" y="52"/>
                    </a:lnTo>
                    <a:lnTo>
                      <a:pt x="38" y="53"/>
                    </a:lnTo>
                    <a:lnTo>
                      <a:pt x="46" y="58"/>
                    </a:lnTo>
                    <a:lnTo>
                      <a:pt x="46" y="68"/>
                    </a:lnTo>
                    <a:lnTo>
                      <a:pt x="34" y="83"/>
                    </a:lnTo>
                    <a:lnTo>
                      <a:pt x="29" y="85"/>
                    </a:lnTo>
                    <a:lnTo>
                      <a:pt x="28" y="82"/>
                    </a:lnTo>
                    <a:lnTo>
                      <a:pt x="19" y="91"/>
                    </a:lnTo>
                    <a:lnTo>
                      <a:pt x="17" y="100"/>
                    </a:lnTo>
                    <a:lnTo>
                      <a:pt x="16" y="106"/>
                    </a:lnTo>
                    <a:lnTo>
                      <a:pt x="20" y="109"/>
                    </a:lnTo>
                    <a:lnTo>
                      <a:pt x="23" y="115"/>
                    </a:lnTo>
                    <a:lnTo>
                      <a:pt x="26" y="114"/>
                    </a:lnTo>
                    <a:lnTo>
                      <a:pt x="40" y="120"/>
                    </a:lnTo>
                    <a:lnTo>
                      <a:pt x="46" y="120"/>
                    </a:lnTo>
                    <a:lnTo>
                      <a:pt x="52" y="117"/>
                    </a:lnTo>
                    <a:lnTo>
                      <a:pt x="63" y="124"/>
                    </a:lnTo>
                    <a:lnTo>
                      <a:pt x="70" y="124"/>
                    </a:lnTo>
                    <a:lnTo>
                      <a:pt x="69" y="134"/>
                    </a:lnTo>
                    <a:lnTo>
                      <a:pt x="70" y="138"/>
                    </a:lnTo>
                    <a:lnTo>
                      <a:pt x="70" y="149"/>
                    </a:lnTo>
                    <a:lnTo>
                      <a:pt x="72" y="153"/>
                    </a:lnTo>
                    <a:lnTo>
                      <a:pt x="72" y="162"/>
                    </a:lnTo>
                    <a:lnTo>
                      <a:pt x="67" y="164"/>
                    </a:lnTo>
                    <a:lnTo>
                      <a:pt x="63" y="167"/>
                    </a:lnTo>
                    <a:lnTo>
                      <a:pt x="46" y="169"/>
                    </a:lnTo>
                    <a:lnTo>
                      <a:pt x="34" y="164"/>
                    </a:lnTo>
                    <a:lnTo>
                      <a:pt x="29" y="159"/>
                    </a:lnTo>
                    <a:lnTo>
                      <a:pt x="25" y="156"/>
                    </a:lnTo>
                    <a:lnTo>
                      <a:pt x="20" y="159"/>
                    </a:lnTo>
                    <a:lnTo>
                      <a:pt x="9" y="155"/>
                    </a:lnTo>
                    <a:lnTo>
                      <a:pt x="6" y="158"/>
                    </a:lnTo>
                    <a:lnTo>
                      <a:pt x="6" y="164"/>
                    </a:lnTo>
                    <a:lnTo>
                      <a:pt x="0" y="173"/>
                    </a:lnTo>
                    <a:lnTo>
                      <a:pt x="5" y="179"/>
                    </a:lnTo>
                    <a:lnTo>
                      <a:pt x="9" y="181"/>
                    </a:lnTo>
                    <a:lnTo>
                      <a:pt x="17" y="179"/>
                    </a:lnTo>
                    <a:lnTo>
                      <a:pt x="20" y="181"/>
                    </a:lnTo>
                    <a:lnTo>
                      <a:pt x="17" y="184"/>
                    </a:lnTo>
                    <a:lnTo>
                      <a:pt x="16" y="193"/>
                    </a:lnTo>
                    <a:lnTo>
                      <a:pt x="9" y="193"/>
                    </a:lnTo>
                    <a:lnTo>
                      <a:pt x="9" y="204"/>
                    </a:lnTo>
                    <a:lnTo>
                      <a:pt x="19" y="210"/>
                    </a:lnTo>
                    <a:lnTo>
                      <a:pt x="29" y="207"/>
                    </a:lnTo>
                    <a:lnTo>
                      <a:pt x="37" y="216"/>
                    </a:lnTo>
                    <a:lnTo>
                      <a:pt x="41" y="219"/>
                    </a:lnTo>
                    <a:lnTo>
                      <a:pt x="43" y="213"/>
                    </a:lnTo>
                    <a:lnTo>
                      <a:pt x="50" y="207"/>
                    </a:lnTo>
                    <a:lnTo>
                      <a:pt x="61" y="213"/>
                    </a:lnTo>
                    <a:lnTo>
                      <a:pt x="67" y="214"/>
                    </a:lnTo>
                    <a:lnTo>
                      <a:pt x="72" y="217"/>
                    </a:lnTo>
                    <a:lnTo>
                      <a:pt x="79" y="216"/>
                    </a:lnTo>
                    <a:lnTo>
                      <a:pt x="90" y="222"/>
                    </a:lnTo>
                    <a:lnTo>
                      <a:pt x="97" y="232"/>
                    </a:lnTo>
                    <a:lnTo>
                      <a:pt x="107" y="234"/>
                    </a:lnTo>
                    <a:lnTo>
                      <a:pt x="110" y="232"/>
                    </a:lnTo>
                    <a:lnTo>
                      <a:pt x="113" y="240"/>
                    </a:lnTo>
                    <a:lnTo>
                      <a:pt x="104" y="246"/>
                    </a:lnTo>
                    <a:lnTo>
                      <a:pt x="102" y="252"/>
                    </a:lnTo>
                    <a:lnTo>
                      <a:pt x="104" y="255"/>
                    </a:lnTo>
                    <a:lnTo>
                      <a:pt x="94" y="260"/>
                    </a:lnTo>
                    <a:lnTo>
                      <a:pt x="93" y="264"/>
                    </a:lnTo>
                    <a:lnTo>
                      <a:pt x="94" y="270"/>
                    </a:lnTo>
                    <a:lnTo>
                      <a:pt x="97" y="273"/>
                    </a:lnTo>
                    <a:lnTo>
                      <a:pt x="102" y="269"/>
                    </a:lnTo>
                    <a:lnTo>
                      <a:pt x="107" y="275"/>
                    </a:lnTo>
                    <a:lnTo>
                      <a:pt x="113" y="276"/>
                    </a:lnTo>
                    <a:lnTo>
                      <a:pt x="120" y="267"/>
                    </a:lnTo>
                    <a:lnTo>
                      <a:pt x="122" y="267"/>
                    </a:lnTo>
                    <a:lnTo>
                      <a:pt x="122" y="260"/>
                    </a:lnTo>
                    <a:lnTo>
                      <a:pt x="129" y="257"/>
                    </a:lnTo>
                    <a:lnTo>
                      <a:pt x="132" y="258"/>
                    </a:lnTo>
                    <a:lnTo>
                      <a:pt x="140" y="260"/>
                    </a:lnTo>
                    <a:lnTo>
                      <a:pt x="143" y="264"/>
                    </a:lnTo>
                    <a:lnTo>
                      <a:pt x="152" y="267"/>
                    </a:lnTo>
                    <a:lnTo>
                      <a:pt x="152" y="279"/>
                    </a:lnTo>
                    <a:lnTo>
                      <a:pt x="152" y="286"/>
                    </a:lnTo>
                    <a:lnTo>
                      <a:pt x="155" y="290"/>
                    </a:lnTo>
                    <a:lnTo>
                      <a:pt x="158" y="295"/>
                    </a:lnTo>
                    <a:lnTo>
                      <a:pt x="163" y="295"/>
                    </a:lnTo>
                    <a:lnTo>
                      <a:pt x="167" y="290"/>
                    </a:lnTo>
                    <a:lnTo>
                      <a:pt x="172" y="283"/>
                    </a:lnTo>
                    <a:lnTo>
                      <a:pt x="172" y="279"/>
                    </a:lnTo>
                    <a:lnTo>
                      <a:pt x="173" y="273"/>
                    </a:lnTo>
                    <a:lnTo>
                      <a:pt x="179" y="278"/>
                    </a:lnTo>
                    <a:lnTo>
                      <a:pt x="184" y="270"/>
                    </a:lnTo>
                    <a:lnTo>
                      <a:pt x="182" y="267"/>
                    </a:lnTo>
                    <a:lnTo>
                      <a:pt x="182" y="264"/>
                    </a:lnTo>
                    <a:lnTo>
                      <a:pt x="187" y="258"/>
                    </a:lnTo>
                    <a:lnTo>
                      <a:pt x="192" y="260"/>
                    </a:lnTo>
                    <a:lnTo>
                      <a:pt x="192" y="254"/>
                    </a:lnTo>
                    <a:lnTo>
                      <a:pt x="196" y="251"/>
                    </a:lnTo>
                    <a:lnTo>
                      <a:pt x="202" y="249"/>
                    </a:lnTo>
                    <a:lnTo>
                      <a:pt x="205" y="245"/>
                    </a:lnTo>
                    <a:lnTo>
                      <a:pt x="208" y="243"/>
                    </a:lnTo>
                    <a:lnTo>
                      <a:pt x="217" y="243"/>
                    </a:lnTo>
                    <a:lnTo>
                      <a:pt x="219" y="235"/>
                    </a:lnTo>
                    <a:lnTo>
                      <a:pt x="214" y="231"/>
                    </a:lnTo>
                    <a:lnTo>
                      <a:pt x="217" y="228"/>
                    </a:lnTo>
                    <a:lnTo>
                      <a:pt x="216" y="217"/>
                    </a:lnTo>
                    <a:lnTo>
                      <a:pt x="217" y="211"/>
                    </a:lnTo>
                    <a:lnTo>
                      <a:pt x="213" y="211"/>
                    </a:lnTo>
                    <a:lnTo>
                      <a:pt x="210" y="205"/>
                    </a:lnTo>
                    <a:lnTo>
                      <a:pt x="207" y="196"/>
                    </a:lnTo>
                    <a:lnTo>
                      <a:pt x="201" y="197"/>
                    </a:lnTo>
                    <a:lnTo>
                      <a:pt x="196" y="196"/>
                    </a:lnTo>
                    <a:lnTo>
                      <a:pt x="192" y="200"/>
                    </a:lnTo>
                    <a:lnTo>
                      <a:pt x="189" y="197"/>
                    </a:lnTo>
                    <a:lnTo>
                      <a:pt x="186" y="188"/>
                    </a:lnTo>
                    <a:lnTo>
                      <a:pt x="187" y="181"/>
                    </a:lnTo>
                    <a:lnTo>
                      <a:pt x="179" y="181"/>
                    </a:lnTo>
                    <a:lnTo>
                      <a:pt x="179" y="187"/>
                    </a:lnTo>
                    <a:lnTo>
                      <a:pt x="176" y="188"/>
                    </a:lnTo>
                    <a:lnTo>
                      <a:pt x="172" y="185"/>
                    </a:lnTo>
                    <a:lnTo>
                      <a:pt x="166" y="191"/>
                    </a:lnTo>
                    <a:lnTo>
                      <a:pt x="161" y="188"/>
                    </a:lnTo>
                    <a:lnTo>
                      <a:pt x="155" y="190"/>
                    </a:lnTo>
                    <a:lnTo>
                      <a:pt x="152" y="194"/>
                    </a:lnTo>
                    <a:lnTo>
                      <a:pt x="149" y="187"/>
                    </a:lnTo>
                    <a:lnTo>
                      <a:pt x="134" y="194"/>
                    </a:lnTo>
                    <a:lnTo>
                      <a:pt x="126" y="184"/>
                    </a:lnTo>
                    <a:lnTo>
                      <a:pt x="128" y="178"/>
                    </a:lnTo>
                    <a:lnTo>
                      <a:pt x="122" y="170"/>
                    </a:lnTo>
                    <a:lnTo>
                      <a:pt x="128" y="161"/>
                    </a:lnTo>
                    <a:lnTo>
                      <a:pt x="135" y="156"/>
                    </a:lnTo>
                    <a:lnTo>
                      <a:pt x="135" y="144"/>
                    </a:lnTo>
                    <a:lnTo>
                      <a:pt x="140" y="141"/>
                    </a:lnTo>
                    <a:lnTo>
                      <a:pt x="140" y="131"/>
                    </a:lnTo>
                    <a:lnTo>
                      <a:pt x="134" y="131"/>
                    </a:lnTo>
                    <a:lnTo>
                      <a:pt x="131" y="128"/>
                    </a:lnTo>
                    <a:lnTo>
                      <a:pt x="119" y="128"/>
                    </a:lnTo>
                    <a:lnTo>
                      <a:pt x="111" y="120"/>
                    </a:lnTo>
                    <a:lnTo>
                      <a:pt x="122" y="114"/>
                    </a:lnTo>
                    <a:lnTo>
                      <a:pt x="123" y="106"/>
                    </a:lnTo>
                    <a:lnTo>
                      <a:pt x="129" y="100"/>
                    </a:lnTo>
                    <a:lnTo>
                      <a:pt x="123" y="91"/>
                    </a:lnTo>
                    <a:lnTo>
                      <a:pt x="122" y="80"/>
                    </a:lnTo>
                    <a:lnTo>
                      <a:pt x="116" y="83"/>
                    </a:lnTo>
                    <a:lnTo>
                      <a:pt x="110" y="71"/>
                    </a:lnTo>
                    <a:lnTo>
                      <a:pt x="113" y="71"/>
                    </a:lnTo>
                    <a:lnTo>
                      <a:pt x="114" y="61"/>
                    </a:lnTo>
                    <a:lnTo>
                      <a:pt x="119" y="62"/>
                    </a:lnTo>
                    <a:lnTo>
                      <a:pt x="129" y="61"/>
                    </a:lnTo>
                    <a:lnTo>
                      <a:pt x="137" y="61"/>
                    </a:lnTo>
                    <a:lnTo>
                      <a:pt x="151" y="55"/>
                    </a:lnTo>
                    <a:lnTo>
                      <a:pt x="155" y="48"/>
                    </a:lnTo>
                    <a:lnTo>
                      <a:pt x="158" y="4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2" name="Freeform 1485">
                <a:extLst>
                  <a:ext uri="{FF2B5EF4-FFF2-40B4-BE49-F238E27FC236}">
                    <a16:creationId xmlns:a16="http://schemas.microsoft.com/office/drawing/2014/main" id="{9FCC3745-0179-FCFD-D777-34F2C9FDB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953"/>
                <a:ext cx="109" cy="147"/>
              </a:xfrm>
              <a:custGeom>
                <a:avLst/>
                <a:gdLst>
                  <a:gd name="T0" fmla="*/ 151 w 219"/>
                  <a:gd name="T1" fmla="*/ 55 h 295"/>
                  <a:gd name="T2" fmla="*/ 119 w 219"/>
                  <a:gd name="T3" fmla="*/ 62 h 295"/>
                  <a:gd name="T4" fmla="*/ 110 w 219"/>
                  <a:gd name="T5" fmla="*/ 71 h 295"/>
                  <a:gd name="T6" fmla="*/ 123 w 219"/>
                  <a:gd name="T7" fmla="*/ 91 h 295"/>
                  <a:gd name="T8" fmla="*/ 122 w 219"/>
                  <a:gd name="T9" fmla="*/ 114 h 295"/>
                  <a:gd name="T10" fmla="*/ 131 w 219"/>
                  <a:gd name="T11" fmla="*/ 128 h 295"/>
                  <a:gd name="T12" fmla="*/ 140 w 219"/>
                  <a:gd name="T13" fmla="*/ 141 h 295"/>
                  <a:gd name="T14" fmla="*/ 128 w 219"/>
                  <a:gd name="T15" fmla="*/ 161 h 295"/>
                  <a:gd name="T16" fmla="*/ 126 w 219"/>
                  <a:gd name="T17" fmla="*/ 184 h 295"/>
                  <a:gd name="T18" fmla="*/ 152 w 219"/>
                  <a:gd name="T19" fmla="*/ 194 h 295"/>
                  <a:gd name="T20" fmla="*/ 166 w 219"/>
                  <a:gd name="T21" fmla="*/ 191 h 295"/>
                  <a:gd name="T22" fmla="*/ 179 w 219"/>
                  <a:gd name="T23" fmla="*/ 187 h 295"/>
                  <a:gd name="T24" fmla="*/ 186 w 219"/>
                  <a:gd name="T25" fmla="*/ 188 h 295"/>
                  <a:gd name="T26" fmla="*/ 196 w 219"/>
                  <a:gd name="T27" fmla="*/ 196 h 295"/>
                  <a:gd name="T28" fmla="*/ 210 w 219"/>
                  <a:gd name="T29" fmla="*/ 205 h 295"/>
                  <a:gd name="T30" fmla="*/ 216 w 219"/>
                  <a:gd name="T31" fmla="*/ 217 h 295"/>
                  <a:gd name="T32" fmla="*/ 219 w 219"/>
                  <a:gd name="T33" fmla="*/ 235 h 295"/>
                  <a:gd name="T34" fmla="*/ 205 w 219"/>
                  <a:gd name="T35" fmla="*/ 245 h 295"/>
                  <a:gd name="T36" fmla="*/ 192 w 219"/>
                  <a:gd name="T37" fmla="*/ 254 h 295"/>
                  <a:gd name="T38" fmla="*/ 182 w 219"/>
                  <a:gd name="T39" fmla="*/ 264 h 295"/>
                  <a:gd name="T40" fmla="*/ 179 w 219"/>
                  <a:gd name="T41" fmla="*/ 278 h 295"/>
                  <a:gd name="T42" fmla="*/ 172 w 219"/>
                  <a:gd name="T43" fmla="*/ 283 h 295"/>
                  <a:gd name="T44" fmla="*/ 158 w 219"/>
                  <a:gd name="T45" fmla="*/ 295 h 295"/>
                  <a:gd name="T46" fmla="*/ 152 w 219"/>
                  <a:gd name="T47" fmla="*/ 279 h 295"/>
                  <a:gd name="T48" fmla="*/ 140 w 219"/>
                  <a:gd name="T49" fmla="*/ 260 h 295"/>
                  <a:gd name="T50" fmla="*/ 122 w 219"/>
                  <a:gd name="T51" fmla="*/ 260 h 295"/>
                  <a:gd name="T52" fmla="*/ 113 w 219"/>
                  <a:gd name="T53" fmla="*/ 276 h 295"/>
                  <a:gd name="T54" fmla="*/ 97 w 219"/>
                  <a:gd name="T55" fmla="*/ 273 h 295"/>
                  <a:gd name="T56" fmla="*/ 94 w 219"/>
                  <a:gd name="T57" fmla="*/ 260 h 295"/>
                  <a:gd name="T58" fmla="*/ 104 w 219"/>
                  <a:gd name="T59" fmla="*/ 246 h 295"/>
                  <a:gd name="T60" fmla="*/ 107 w 219"/>
                  <a:gd name="T61" fmla="*/ 234 h 295"/>
                  <a:gd name="T62" fmla="*/ 79 w 219"/>
                  <a:gd name="T63" fmla="*/ 216 h 295"/>
                  <a:gd name="T64" fmla="*/ 61 w 219"/>
                  <a:gd name="T65" fmla="*/ 213 h 295"/>
                  <a:gd name="T66" fmla="*/ 41 w 219"/>
                  <a:gd name="T67" fmla="*/ 219 h 295"/>
                  <a:gd name="T68" fmla="*/ 19 w 219"/>
                  <a:gd name="T69" fmla="*/ 210 h 295"/>
                  <a:gd name="T70" fmla="*/ 16 w 219"/>
                  <a:gd name="T71" fmla="*/ 193 h 295"/>
                  <a:gd name="T72" fmla="*/ 17 w 219"/>
                  <a:gd name="T73" fmla="*/ 179 h 295"/>
                  <a:gd name="T74" fmla="*/ 0 w 219"/>
                  <a:gd name="T75" fmla="*/ 173 h 295"/>
                  <a:gd name="T76" fmla="*/ 9 w 219"/>
                  <a:gd name="T77" fmla="*/ 155 h 295"/>
                  <a:gd name="T78" fmla="*/ 29 w 219"/>
                  <a:gd name="T79" fmla="*/ 159 h 295"/>
                  <a:gd name="T80" fmla="*/ 63 w 219"/>
                  <a:gd name="T81" fmla="*/ 167 h 295"/>
                  <a:gd name="T82" fmla="*/ 72 w 219"/>
                  <a:gd name="T83" fmla="*/ 153 h 295"/>
                  <a:gd name="T84" fmla="*/ 69 w 219"/>
                  <a:gd name="T85" fmla="*/ 134 h 295"/>
                  <a:gd name="T86" fmla="*/ 52 w 219"/>
                  <a:gd name="T87" fmla="*/ 117 h 295"/>
                  <a:gd name="T88" fmla="*/ 26 w 219"/>
                  <a:gd name="T89" fmla="*/ 114 h 295"/>
                  <a:gd name="T90" fmla="*/ 16 w 219"/>
                  <a:gd name="T91" fmla="*/ 106 h 295"/>
                  <a:gd name="T92" fmla="*/ 28 w 219"/>
                  <a:gd name="T93" fmla="*/ 82 h 295"/>
                  <a:gd name="T94" fmla="*/ 46 w 219"/>
                  <a:gd name="T95" fmla="*/ 68 h 295"/>
                  <a:gd name="T96" fmla="*/ 28 w 219"/>
                  <a:gd name="T97" fmla="*/ 52 h 295"/>
                  <a:gd name="T98" fmla="*/ 34 w 219"/>
                  <a:gd name="T99" fmla="*/ 38 h 295"/>
                  <a:gd name="T100" fmla="*/ 25 w 219"/>
                  <a:gd name="T101" fmla="*/ 18 h 295"/>
                  <a:gd name="T102" fmla="*/ 29 w 219"/>
                  <a:gd name="T103" fmla="*/ 1 h 295"/>
                  <a:gd name="T104" fmla="*/ 43 w 219"/>
                  <a:gd name="T105" fmla="*/ 4 h 295"/>
                  <a:gd name="T106" fmla="*/ 63 w 219"/>
                  <a:gd name="T107" fmla="*/ 15 h 295"/>
                  <a:gd name="T108" fmla="*/ 79 w 219"/>
                  <a:gd name="T109" fmla="*/ 14 h 295"/>
                  <a:gd name="T110" fmla="*/ 93 w 219"/>
                  <a:gd name="T111" fmla="*/ 0 h 295"/>
                  <a:gd name="T112" fmla="*/ 110 w 219"/>
                  <a:gd name="T113" fmla="*/ 12 h 295"/>
                  <a:gd name="T114" fmla="*/ 128 w 219"/>
                  <a:gd name="T115" fmla="*/ 21 h 295"/>
                  <a:gd name="T116" fmla="*/ 145 w 219"/>
                  <a:gd name="T117" fmla="*/ 32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9" h="295">
                    <a:moveTo>
                      <a:pt x="158" y="42"/>
                    </a:moveTo>
                    <a:lnTo>
                      <a:pt x="155" y="48"/>
                    </a:lnTo>
                    <a:lnTo>
                      <a:pt x="151" y="55"/>
                    </a:lnTo>
                    <a:lnTo>
                      <a:pt x="137" y="61"/>
                    </a:lnTo>
                    <a:lnTo>
                      <a:pt x="129" y="61"/>
                    </a:lnTo>
                    <a:lnTo>
                      <a:pt x="119" y="62"/>
                    </a:lnTo>
                    <a:lnTo>
                      <a:pt x="114" y="61"/>
                    </a:lnTo>
                    <a:lnTo>
                      <a:pt x="113" y="71"/>
                    </a:lnTo>
                    <a:lnTo>
                      <a:pt x="110" y="71"/>
                    </a:lnTo>
                    <a:lnTo>
                      <a:pt x="116" y="83"/>
                    </a:lnTo>
                    <a:lnTo>
                      <a:pt x="122" y="80"/>
                    </a:lnTo>
                    <a:lnTo>
                      <a:pt x="123" y="91"/>
                    </a:lnTo>
                    <a:lnTo>
                      <a:pt x="129" y="100"/>
                    </a:lnTo>
                    <a:lnTo>
                      <a:pt x="123" y="106"/>
                    </a:lnTo>
                    <a:lnTo>
                      <a:pt x="122" y="114"/>
                    </a:lnTo>
                    <a:lnTo>
                      <a:pt x="111" y="120"/>
                    </a:lnTo>
                    <a:lnTo>
                      <a:pt x="119" y="128"/>
                    </a:lnTo>
                    <a:lnTo>
                      <a:pt x="131" y="128"/>
                    </a:lnTo>
                    <a:lnTo>
                      <a:pt x="134" y="131"/>
                    </a:lnTo>
                    <a:lnTo>
                      <a:pt x="140" y="131"/>
                    </a:lnTo>
                    <a:lnTo>
                      <a:pt x="140" y="141"/>
                    </a:lnTo>
                    <a:lnTo>
                      <a:pt x="135" y="144"/>
                    </a:lnTo>
                    <a:lnTo>
                      <a:pt x="135" y="156"/>
                    </a:lnTo>
                    <a:lnTo>
                      <a:pt x="128" y="161"/>
                    </a:lnTo>
                    <a:lnTo>
                      <a:pt x="122" y="170"/>
                    </a:lnTo>
                    <a:lnTo>
                      <a:pt x="128" y="178"/>
                    </a:lnTo>
                    <a:lnTo>
                      <a:pt x="126" y="184"/>
                    </a:lnTo>
                    <a:lnTo>
                      <a:pt x="134" y="194"/>
                    </a:lnTo>
                    <a:lnTo>
                      <a:pt x="149" y="187"/>
                    </a:lnTo>
                    <a:lnTo>
                      <a:pt x="152" y="194"/>
                    </a:lnTo>
                    <a:lnTo>
                      <a:pt x="155" y="190"/>
                    </a:lnTo>
                    <a:lnTo>
                      <a:pt x="161" y="188"/>
                    </a:lnTo>
                    <a:lnTo>
                      <a:pt x="166" y="191"/>
                    </a:lnTo>
                    <a:lnTo>
                      <a:pt x="172" y="185"/>
                    </a:lnTo>
                    <a:lnTo>
                      <a:pt x="176" y="188"/>
                    </a:lnTo>
                    <a:lnTo>
                      <a:pt x="179" y="187"/>
                    </a:lnTo>
                    <a:lnTo>
                      <a:pt x="179" y="181"/>
                    </a:lnTo>
                    <a:lnTo>
                      <a:pt x="187" y="181"/>
                    </a:lnTo>
                    <a:lnTo>
                      <a:pt x="186" y="188"/>
                    </a:lnTo>
                    <a:lnTo>
                      <a:pt x="189" y="197"/>
                    </a:lnTo>
                    <a:lnTo>
                      <a:pt x="192" y="200"/>
                    </a:lnTo>
                    <a:lnTo>
                      <a:pt x="196" y="196"/>
                    </a:lnTo>
                    <a:lnTo>
                      <a:pt x="201" y="197"/>
                    </a:lnTo>
                    <a:lnTo>
                      <a:pt x="207" y="196"/>
                    </a:lnTo>
                    <a:lnTo>
                      <a:pt x="210" y="205"/>
                    </a:lnTo>
                    <a:lnTo>
                      <a:pt x="213" y="211"/>
                    </a:lnTo>
                    <a:lnTo>
                      <a:pt x="217" y="211"/>
                    </a:lnTo>
                    <a:lnTo>
                      <a:pt x="216" y="217"/>
                    </a:lnTo>
                    <a:lnTo>
                      <a:pt x="217" y="228"/>
                    </a:lnTo>
                    <a:lnTo>
                      <a:pt x="214" y="231"/>
                    </a:lnTo>
                    <a:lnTo>
                      <a:pt x="219" y="235"/>
                    </a:lnTo>
                    <a:lnTo>
                      <a:pt x="217" y="243"/>
                    </a:lnTo>
                    <a:lnTo>
                      <a:pt x="208" y="243"/>
                    </a:lnTo>
                    <a:lnTo>
                      <a:pt x="205" y="245"/>
                    </a:lnTo>
                    <a:lnTo>
                      <a:pt x="202" y="249"/>
                    </a:lnTo>
                    <a:lnTo>
                      <a:pt x="196" y="251"/>
                    </a:lnTo>
                    <a:lnTo>
                      <a:pt x="192" y="254"/>
                    </a:lnTo>
                    <a:lnTo>
                      <a:pt x="192" y="260"/>
                    </a:lnTo>
                    <a:lnTo>
                      <a:pt x="187" y="258"/>
                    </a:lnTo>
                    <a:lnTo>
                      <a:pt x="182" y="264"/>
                    </a:lnTo>
                    <a:lnTo>
                      <a:pt x="182" y="267"/>
                    </a:lnTo>
                    <a:lnTo>
                      <a:pt x="184" y="270"/>
                    </a:lnTo>
                    <a:lnTo>
                      <a:pt x="179" y="278"/>
                    </a:lnTo>
                    <a:lnTo>
                      <a:pt x="173" y="273"/>
                    </a:lnTo>
                    <a:lnTo>
                      <a:pt x="172" y="279"/>
                    </a:lnTo>
                    <a:lnTo>
                      <a:pt x="172" y="283"/>
                    </a:lnTo>
                    <a:lnTo>
                      <a:pt x="167" y="290"/>
                    </a:lnTo>
                    <a:lnTo>
                      <a:pt x="163" y="295"/>
                    </a:lnTo>
                    <a:lnTo>
                      <a:pt x="158" y="295"/>
                    </a:lnTo>
                    <a:lnTo>
                      <a:pt x="155" y="290"/>
                    </a:lnTo>
                    <a:lnTo>
                      <a:pt x="152" y="286"/>
                    </a:lnTo>
                    <a:lnTo>
                      <a:pt x="152" y="279"/>
                    </a:lnTo>
                    <a:lnTo>
                      <a:pt x="152" y="267"/>
                    </a:lnTo>
                    <a:lnTo>
                      <a:pt x="143" y="264"/>
                    </a:lnTo>
                    <a:lnTo>
                      <a:pt x="140" y="260"/>
                    </a:lnTo>
                    <a:lnTo>
                      <a:pt x="132" y="258"/>
                    </a:lnTo>
                    <a:lnTo>
                      <a:pt x="129" y="257"/>
                    </a:lnTo>
                    <a:lnTo>
                      <a:pt x="122" y="260"/>
                    </a:lnTo>
                    <a:lnTo>
                      <a:pt x="122" y="267"/>
                    </a:lnTo>
                    <a:lnTo>
                      <a:pt x="120" y="267"/>
                    </a:lnTo>
                    <a:lnTo>
                      <a:pt x="113" y="276"/>
                    </a:lnTo>
                    <a:lnTo>
                      <a:pt x="107" y="275"/>
                    </a:lnTo>
                    <a:lnTo>
                      <a:pt x="102" y="269"/>
                    </a:lnTo>
                    <a:lnTo>
                      <a:pt x="97" y="273"/>
                    </a:lnTo>
                    <a:lnTo>
                      <a:pt x="94" y="270"/>
                    </a:lnTo>
                    <a:lnTo>
                      <a:pt x="93" y="264"/>
                    </a:lnTo>
                    <a:lnTo>
                      <a:pt x="94" y="260"/>
                    </a:lnTo>
                    <a:lnTo>
                      <a:pt x="104" y="255"/>
                    </a:lnTo>
                    <a:lnTo>
                      <a:pt x="102" y="252"/>
                    </a:lnTo>
                    <a:lnTo>
                      <a:pt x="104" y="246"/>
                    </a:lnTo>
                    <a:lnTo>
                      <a:pt x="113" y="240"/>
                    </a:lnTo>
                    <a:lnTo>
                      <a:pt x="110" y="232"/>
                    </a:lnTo>
                    <a:lnTo>
                      <a:pt x="107" y="234"/>
                    </a:lnTo>
                    <a:lnTo>
                      <a:pt x="97" y="232"/>
                    </a:lnTo>
                    <a:lnTo>
                      <a:pt x="90" y="222"/>
                    </a:lnTo>
                    <a:lnTo>
                      <a:pt x="79" y="216"/>
                    </a:lnTo>
                    <a:lnTo>
                      <a:pt x="72" y="217"/>
                    </a:lnTo>
                    <a:lnTo>
                      <a:pt x="67" y="214"/>
                    </a:lnTo>
                    <a:lnTo>
                      <a:pt x="61" y="213"/>
                    </a:lnTo>
                    <a:lnTo>
                      <a:pt x="50" y="207"/>
                    </a:lnTo>
                    <a:lnTo>
                      <a:pt x="43" y="213"/>
                    </a:lnTo>
                    <a:lnTo>
                      <a:pt x="41" y="219"/>
                    </a:lnTo>
                    <a:lnTo>
                      <a:pt x="37" y="216"/>
                    </a:lnTo>
                    <a:lnTo>
                      <a:pt x="29" y="207"/>
                    </a:lnTo>
                    <a:lnTo>
                      <a:pt x="19" y="210"/>
                    </a:lnTo>
                    <a:lnTo>
                      <a:pt x="9" y="204"/>
                    </a:lnTo>
                    <a:lnTo>
                      <a:pt x="9" y="193"/>
                    </a:lnTo>
                    <a:lnTo>
                      <a:pt x="16" y="193"/>
                    </a:lnTo>
                    <a:lnTo>
                      <a:pt x="17" y="184"/>
                    </a:lnTo>
                    <a:lnTo>
                      <a:pt x="20" y="181"/>
                    </a:lnTo>
                    <a:lnTo>
                      <a:pt x="17" y="179"/>
                    </a:lnTo>
                    <a:lnTo>
                      <a:pt x="9" y="181"/>
                    </a:lnTo>
                    <a:lnTo>
                      <a:pt x="5" y="179"/>
                    </a:lnTo>
                    <a:lnTo>
                      <a:pt x="0" y="173"/>
                    </a:lnTo>
                    <a:lnTo>
                      <a:pt x="6" y="164"/>
                    </a:lnTo>
                    <a:lnTo>
                      <a:pt x="6" y="158"/>
                    </a:lnTo>
                    <a:lnTo>
                      <a:pt x="9" y="155"/>
                    </a:lnTo>
                    <a:lnTo>
                      <a:pt x="20" y="159"/>
                    </a:lnTo>
                    <a:lnTo>
                      <a:pt x="25" y="156"/>
                    </a:lnTo>
                    <a:lnTo>
                      <a:pt x="29" y="159"/>
                    </a:lnTo>
                    <a:lnTo>
                      <a:pt x="34" y="164"/>
                    </a:lnTo>
                    <a:lnTo>
                      <a:pt x="46" y="169"/>
                    </a:lnTo>
                    <a:lnTo>
                      <a:pt x="63" y="167"/>
                    </a:lnTo>
                    <a:lnTo>
                      <a:pt x="67" y="164"/>
                    </a:lnTo>
                    <a:lnTo>
                      <a:pt x="72" y="162"/>
                    </a:lnTo>
                    <a:lnTo>
                      <a:pt x="72" y="153"/>
                    </a:lnTo>
                    <a:lnTo>
                      <a:pt x="70" y="149"/>
                    </a:lnTo>
                    <a:lnTo>
                      <a:pt x="70" y="138"/>
                    </a:lnTo>
                    <a:lnTo>
                      <a:pt x="69" y="134"/>
                    </a:lnTo>
                    <a:lnTo>
                      <a:pt x="70" y="124"/>
                    </a:lnTo>
                    <a:lnTo>
                      <a:pt x="63" y="124"/>
                    </a:lnTo>
                    <a:lnTo>
                      <a:pt x="52" y="117"/>
                    </a:lnTo>
                    <a:lnTo>
                      <a:pt x="46" y="120"/>
                    </a:lnTo>
                    <a:lnTo>
                      <a:pt x="40" y="120"/>
                    </a:lnTo>
                    <a:lnTo>
                      <a:pt x="26" y="114"/>
                    </a:lnTo>
                    <a:lnTo>
                      <a:pt x="23" y="115"/>
                    </a:lnTo>
                    <a:lnTo>
                      <a:pt x="20" y="109"/>
                    </a:lnTo>
                    <a:lnTo>
                      <a:pt x="16" y="106"/>
                    </a:lnTo>
                    <a:lnTo>
                      <a:pt x="17" y="100"/>
                    </a:lnTo>
                    <a:lnTo>
                      <a:pt x="19" y="91"/>
                    </a:lnTo>
                    <a:lnTo>
                      <a:pt x="28" y="82"/>
                    </a:lnTo>
                    <a:lnTo>
                      <a:pt x="29" y="85"/>
                    </a:lnTo>
                    <a:lnTo>
                      <a:pt x="34" y="83"/>
                    </a:lnTo>
                    <a:lnTo>
                      <a:pt x="46" y="68"/>
                    </a:lnTo>
                    <a:lnTo>
                      <a:pt x="46" y="58"/>
                    </a:lnTo>
                    <a:lnTo>
                      <a:pt x="38" y="53"/>
                    </a:lnTo>
                    <a:lnTo>
                      <a:pt x="28" y="52"/>
                    </a:lnTo>
                    <a:lnTo>
                      <a:pt x="29" y="44"/>
                    </a:lnTo>
                    <a:lnTo>
                      <a:pt x="28" y="38"/>
                    </a:lnTo>
                    <a:lnTo>
                      <a:pt x="34" y="38"/>
                    </a:lnTo>
                    <a:lnTo>
                      <a:pt x="37" y="30"/>
                    </a:lnTo>
                    <a:lnTo>
                      <a:pt x="34" y="27"/>
                    </a:lnTo>
                    <a:lnTo>
                      <a:pt x="25" y="18"/>
                    </a:lnTo>
                    <a:lnTo>
                      <a:pt x="25" y="7"/>
                    </a:lnTo>
                    <a:lnTo>
                      <a:pt x="26" y="1"/>
                    </a:lnTo>
                    <a:lnTo>
                      <a:pt x="29" y="1"/>
                    </a:lnTo>
                    <a:lnTo>
                      <a:pt x="34" y="0"/>
                    </a:lnTo>
                    <a:lnTo>
                      <a:pt x="40" y="1"/>
                    </a:lnTo>
                    <a:lnTo>
                      <a:pt x="43" y="4"/>
                    </a:lnTo>
                    <a:lnTo>
                      <a:pt x="49" y="0"/>
                    </a:lnTo>
                    <a:lnTo>
                      <a:pt x="57" y="3"/>
                    </a:lnTo>
                    <a:lnTo>
                      <a:pt x="63" y="15"/>
                    </a:lnTo>
                    <a:lnTo>
                      <a:pt x="69" y="15"/>
                    </a:lnTo>
                    <a:lnTo>
                      <a:pt x="73" y="12"/>
                    </a:lnTo>
                    <a:lnTo>
                      <a:pt x="79" y="14"/>
                    </a:lnTo>
                    <a:lnTo>
                      <a:pt x="85" y="10"/>
                    </a:lnTo>
                    <a:lnTo>
                      <a:pt x="93" y="6"/>
                    </a:lnTo>
                    <a:lnTo>
                      <a:pt x="93" y="0"/>
                    </a:lnTo>
                    <a:lnTo>
                      <a:pt x="99" y="3"/>
                    </a:lnTo>
                    <a:lnTo>
                      <a:pt x="107" y="7"/>
                    </a:lnTo>
                    <a:lnTo>
                      <a:pt x="110" y="12"/>
                    </a:lnTo>
                    <a:lnTo>
                      <a:pt x="116" y="7"/>
                    </a:lnTo>
                    <a:lnTo>
                      <a:pt x="116" y="9"/>
                    </a:lnTo>
                    <a:lnTo>
                      <a:pt x="128" y="21"/>
                    </a:lnTo>
                    <a:lnTo>
                      <a:pt x="131" y="23"/>
                    </a:lnTo>
                    <a:lnTo>
                      <a:pt x="137" y="29"/>
                    </a:lnTo>
                    <a:lnTo>
                      <a:pt x="145" y="32"/>
                    </a:lnTo>
                    <a:lnTo>
                      <a:pt x="155" y="30"/>
                    </a:lnTo>
                    <a:lnTo>
                      <a:pt x="158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3" name="Freeform 1486">
                <a:extLst>
                  <a:ext uri="{FF2B5EF4-FFF2-40B4-BE49-F238E27FC236}">
                    <a16:creationId xmlns:a16="http://schemas.microsoft.com/office/drawing/2014/main" id="{2A3E393E-764B-98E0-CF8F-06CD2C5AD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953"/>
                <a:ext cx="109" cy="147"/>
              </a:xfrm>
              <a:custGeom>
                <a:avLst/>
                <a:gdLst>
                  <a:gd name="T0" fmla="*/ 151 w 219"/>
                  <a:gd name="T1" fmla="*/ 55 h 295"/>
                  <a:gd name="T2" fmla="*/ 119 w 219"/>
                  <a:gd name="T3" fmla="*/ 62 h 295"/>
                  <a:gd name="T4" fmla="*/ 110 w 219"/>
                  <a:gd name="T5" fmla="*/ 71 h 295"/>
                  <a:gd name="T6" fmla="*/ 123 w 219"/>
                  <a:gd name="T7" fmla="*/ 91 h 295"/>
                  <a:gd name="T8" fmla="*/ 122 w 219"/>
                  <a:gd name="T9" fmla="*/ 114 h 295"/>
                  <a:gd name="T10" fmla="*/ 131 w 219"/>
                  <a:gd name="T11" fmla="*/ 128 h 295"/>
                  <a:gd name="T12" fmla="*/ 140 w 219"/>
                  <a:gd name="T13" fmla="*/ 141 h 295"/>
                  <a:gd name="T14" fmla="*/ 128 w 219"/>
                  <a:gd name="T15" fmla="*/ 161 h 295"/>
                  <a:gd name="T16" fmla="*/ 126 w 219"/>
                  <a:gd name="T17" fmla="*/ 184 h 295"/>
                  <a:gd name="T18" fmla="*/ 152 w 219"/>
                  <a:gd name="T19" fmla="*/ 194 h 295"/>
                  <a:gd name="T20" fmla="*/ 166 w 219"/>
                  <a:gd name="T21" fmla="*/ 191 h 295"/>
                  <a:gd name="T22" fmla="*/ 179 w 219"/>
                  <a:gd name="T23" fmla="*/ 187 h 295"/>
                  <a:gd name="T24" fmla="*/ 186 w 219"/>
                  <a:gd name="T25" fmla="*/ 188 h 295"/>
                  <a:gd name="T26" fmla="*/ 196 w 219"/>
                  <a:gd name="T27" fmla="*/ 196 h 295"/>
                  <a:gd name="T28" fmla="*/ 210 w 219"/>
                  <a:gd name="T29" fmla="*/ 205 h 295"/>
                  <a:gd name="T30" fmla="*/ 216 w 219"/>
                  <a:gd name="T31" fmla="*/ 217 h 295"/>
                  <a:gd name="T32" fmla="*/ 219 w 219"/>
                  <a:gd name="T33" fmla="*/ 235 h 295"/>
                  <a:gd name="T34" fmla="*/ 205 w 219"/>
                  <a:gd name="T35" fmla="*/ 245 h 295"/>
                  <a:gd name="T36" fmla="*/ 192 w 219"/>
                  <a:gd name="T37" fmla="*/ 254 h 295"/>
                  <a:gd name="T38" fmla="*/ 182 w 219"/>
                  <a:gd name="T39" fmla="*/ 264 h 295"/>
                  <a:gd name="T40" fmla="*/ 179 w 219"/>
                  <a:gd name="T41" fmla="*/ 278 h 295"/>
                  <a:gd name="T42" fmla="*/ 172 w 219"/>
                  <a:gd name="T43" fmla="*/ 283 h 295"/>
                  <a:gd name="T44" fmla="*/ 158 w 219"/>
                  <a:gd name="T45" fmla="*/ 295 h 295"/>
                  <a:gd name="T46" fmla="*/ 152 w 219"/>
                  <a:gd name="T47" fmla="*/ 279 h 295"/>
                  <a:gd name="T48" fmla="*/ 140 w 219"/>
                  <a:gd name="T49" fmla="*/ 260 h 295"/>
                  <a:gd name="T50" fmla="*/ 122 w 219"/>
                  <a:gd name="T51" fmla="*/ 260 h 295"/>
                  <a:gd name="T52" fmla="*/ 113 w 219"/>
                  <a:gd name="T53" fmla="*/ 276 h 295"/>
                  <a:gd name="T54" fmla="*/ 97 w 219"/>
                  <a:gd name="T55" fmla="*/ 273 h 295"/>
                  <a:gd name="T56" fmla="*/ 94 w 219"/>
                  <a:gd name="T57" fmla="*/ 260 h 295"/>
                  <a:gd name="T58" fmla="*/ 104 w 219"/>
                  <a:gd name="T59" fmla="*/ 246 h 295"/>
                  <a:gd name="T60" fmla="*/ 107 w 219"/>
                  <a:gd name="T61" fmla="*/ 234 h 295"/>
                  <a:gd name="T62" fmla="*/ 79 w 219"/>
                  <a:gd name="T63" fmla="*/ 216 h 295"/>
                  <a:gd name="T64" fmla="*/ 61 w 219"/>
                  <a:gd name="T65" fmla="*/ 213 h 295"/>
                  <a:gd name="T66" fmla="*/ 41 w 219"/>
                  <a:gd name="T67" fmla="*/ 219 h 295"/>
                  <a:gd name="T68" fmla="*/ 19 w 219"/>
                  <a:gd name="T69" fmla="*/ 210 h 295"/>
                  <a:gd name="T70" fmla="*/ 16 w 219"/>
                  <a:gd name="T71" fmla="*/ 193 h 295"/>
                  <a:gd name="T72" fmla="*/ 17 w 219"/>
                  <a:gd name="T73" fmla="*/ 179 h 295"/>
                  <a:gd name="T74" fmla="*/ 0 w 219"/>
                  <a:gd name="T75" fmla="*/ 173 h 295"/>
                  <a:gd name="T76" fmla="*/ 9 w 219"/>
                  <a:gd name="T77" fmla="*/ 155 h 295"/>
                  <a:gd name="T78" fmla="*/ 29 w 219"/>
                  <a:gd name="T79" fmla="*/ 159 h 295"/>
                  <a:gd name="T80" fmla="*/ 63 w 219"/>
                  <a:gd name="T81" fmla="*/ 167 h 295"/>
                  <a:gd name="T82" fmla="*/ 72 w 219"/>
                  <a:gd name="T83" fmla="*/ 153 h 295"/>
                  <a:gd name="T84" fmla="*/ 69 w 219"/>
                  <a:gd name="T85" fmla="*/ 134 h 295"/>
                  <a:gd name="T86" fmla="*/ 52 w 219"/>
                  <a:gd name="T87" fmla="*/ 117 h 295"/>
                  <a:gd name="T88" fmla="*/ 26 w 219"/>
                  <a:gd name="T89" fmla="*/ 114 h 295"/>
                  <a:gd name="T90" fmla="*/ 16 w 219"/>
                  <a:gd name="T91" fmla="*/ 106 h 295"/>
                  <a:gd name="T92" fmla="*/ 28 w 219"/>
                  <a:gd name="T93" fmla="*/ 82 h 295"/>
                  <a:gd name="T94" fmla="*/ 46 w 219"/>
                  <a:gd name="T95" fmla="*/ 68 h 295"/>
                  <a:gd name="T96" fmla="*/ 28 w 219"/>
                  <a:gd name="T97" fmla="*/ 52 h 295"/>
                  <a:gd name="T98" fmla="*/ 34 w 219"/>
                  <a:gd name="T99" fmla="*/ 38 h 295"/>
                  <a:gd name="T100" fmla="*/ 25 w 219"/>
                  <a:gd name="T101" fmla="*/ 18 h 295"/>
                  <a:gd name="T102" fmla="*/ 29 w 219"/>
                  <a:gd name="T103" fmla="*/ 1 h 295"/>
                  <a:gd name="T104" fmla="*/ 43 w 219"/>
                  <a:gd name="T105" fmla="*/ 4 h 295"/>
                  <a:gd name="T106" fmla="*/ 63 w 219"/>
                  <a:gd name="T107" fmla="*/ 15 h 295"/>
                  <a:gd name="T108" fmla="*/ 79 w 219"/>
                  <a:gd name="T109" fmla="*/ 14 h 295"/>
                  <a:gd name="T110" fmla="*/ 93 w 219"/>
                  <a:gd name="T111" fmla="*/ 0 h 295"/>
                  <a:gd name="T112" fmla="*/ 110 w 219"/>
                  <a:gd name="T113" fmla="*/ 12 h 295"/>
                  <a:gd name="T114" fmla="*/ 128 w 219"/>
                  <a:gd name="T115" fmla="*/ 21 h 295"/>
                  <a:gd name="T116" fmla="*/ 145 w 219"/>
                  <a:gd name="T117" fmla="*/ 32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9" h="295">
                    <a:moveTo>
                      <a:pt x="158" y="42"/>
                    </a:moveTo>
                    <a:lnTo>
                      <a:pt x="155" y="48"/>
                    </a:lnTo>
                    <a:lnTo>
                      <a:pt x="151" y="55"/>
                    </a:lnTo>
                    <a:lnTo>
                      <a:pt x="137" y="61"/>
                    </a:lnTo>
                    <a:lnTo>
                      <a:pt x="129" y="61"/>
                    </a:lnTo>
                    <a:lnTo>
                      <a:pt x="119" y="62"/>
                    </a:lnTo>
                    <a:lnTo>
                      <a:pt x="114" y="61"/>
                    </a:lnTo>
                    <a:lnTo>
                      <a:pt x="113" y="71"/>
                    </a:lnTo>
                    <a:lnTo>
                      <a:pt x="110" y="71"/>
                    </a:lnTo>
                    <a:lnTo>
                      <a:pt x="116" y="83"/>
                    </a:lnTo>
                    <a:lnTo>
                      <a:pt x="122" y="80"/>
                    </a:lnTo>
                    <a:lnTo>
                      <a:pt x="123" y="91"/>
                    </a:lnTo>
                    <a:lnTo>
                      <a:pt x="129" y="100"/>
                    </a:lnTo>
                    <a:lnTo>
                      <a:pt x="123" y="106"/>
                    </a:lnTo>
                    <a:lnTo>
                      <a:pt x="122" y="114"/>
                    </a:lnTo>
                    <a:lnTo>
                      <a:pt x="111" y="120"/>
                    </a:lnTo>
                    <a:lnTo>
                      <a:pt x="119" y="128"/>
                    </a:lnTo>
                    <a:lnTo>
                      <a:pt x="131" y="128"/>
                    </a:lnTo>
                    <a:lnTo>
                      <a:pt x="134" y="131"/>
                    </a:lnTo>
                    <a:lnTo>
                      <a:pt x="140" y="131"/>
                    </a:lnTo>
                    <a:lnTo>
                      <a:pt x="140" y="141"/>
                    </a:lnTo>
                    <a:lnTo>
                      <a:pt x="135" y="144"/>
                    </a:lnTo>
                    <a:lnTo>
                      <a:pt x="135" y="156"/>
                    </a:lnTo>
                    <a:lnTo>
                      <a:pt x="128" y="161"/>
                    </a:lnTo>
                    <a:lnTo>
                      <a:pt x="122" y="170"/>
                    </a:lnTo>
                    <a:lnTo>
                      <a:pt x="128" y="178"/>
                    </a:lnTo>
                    <a:lnTo>
                      <a:pt x="126" y="184"/>
                    </a:lnTo>
                    <a:lnTo>
                      <a:pt x="134" y="194"/>
                    </a:lnTo>
                    <a:lnTo>
                      <a:pt x="149" y="187"/>
                    </a:lnTo>
                    <a:lnTo>
                      <a:pt x="152" y="194"/>
                    </a:lnTo>
                    <a:lnTo>
                      <a:pt x="155" y="190"/>
                    </a:lnTo>
                    <a:lnTo>
                      <a:pt x="161" y="188"/>
                    </a:lnTo>
                    <a:lnTo>
                      <a:pt x="166" y="191"/>
                    </a:lnTo>
                    <a:lnTo>
                      <a:pt x="172" y="185"/>
                    </a:lnTo>
                    <a:lnTo>
                      <a:pt x="176" y="188"/>
                    </a:lnTo>
                    <a:lnTo>
                      <a:pt x="179" y="187"/>
                    </a:lnTo>
                    <a:lnTo>
                      <a:pt x="179" y="181"/>
                    </a:lnTo>
                    <a:lnTo>
                      <a:pt x="187" y="181"/>
                    </a:lnTo>
                    <a:lnTo>
                      <a:pt x="186" y="188"/>
                    </a:lnTo>
                    <a:lnTo>
                      <a:pt x="189" y="197"/>
                    </a:lnTo>
                    <a:lnTo>
                      <a:pt x="192" y="200"/>
                    </a:lnTo>
                    <a:lnTo>
                      <a:pt x="196" y="196"/>
                    </a:lnTo>
                    <a:lnTo>
                      <a:pt x="201" y="197"/>
                    </a:lnTo>
                    <a:lnTo>
                      <a:pt x="207" y="196"/>
                    </a:lnTo>
                    <a:lnTo>
                      <a:pt x="210" y="205"/>
                    </a:lnTo>
                    <a:lnTo>
                      <a:pt x="213" y="211"/>
                    </a:lnTo>
                    <a:lnTo>
                      <a:pt x="217" y="211"/>
                    </a:lnTo>
                    <a:lnTo>
                      <a:pt x="216" y="217"/>
                    </a:lnTo>
                    <a:lnTo>
                      <a:pt x="217" y="228"/>
                    </a:lnTo>
                    <a:lnTo>
                      <a:pt x="214" y="231"/>
                    </a:lnTo>
                    <a:lnTo>
                      <a:pt x="219" y="235"/>
                    </a:lnTo>
                    <a:lnTo>
                      <a:pt x="217" y="243"/>
                    </a:lnTo>
                    <a:lnTo>
                      <a:pt x="208" y="243"/>
                    </a:lnTo>
                    <a:lnTo>
                      <a:pt x="205" y="245"/>
                    </a:lnTo>
                    <a:lnTo>
                      <a:pt x="202" y="249"/>
                    </a:lnTo>
                    <a:lnTo>
                      <a:pt x="196" y="251"/>
                    </a:lnTo>
                    <a:lnTo>
                      <a:pt x="192" y="254"/>
                    </a:lnTo>
                    <a:lnTo>
                      <a:pt x="192" y="260"/>
                    </a:lnTo>
                    <a:lnTo>
                      <a:pt x="187" y="258"/>
                    </a:lnTo>
                    <a:lnTo>
                      <a:pt x="182" y="264"/>
                    </a:lnTo>
                    <a:lnTo>
                      <a:pt x="182" y="267"/>
                    </a:lnTo>
                    <a:lnTo>
                      <a:pt x="184" y="270"/>
                    </a:lnTo>
                    <a:lnTo>
                      <a:pt x="179" y="278"/>
                    </a:lnTo>
                    <a:lnTo>
                      <a:pt x="173" y="273"/>
                    </a:lnTo>
                    <a:lnTo>
                      <a:pt x="172" y="279"/>
                    </a:lnTo>
                    <a:lnTo>
                      <a:pt x="172" y="283"/>
                    </a:lnTo>
                    <a:lnTo>
                      <a:pt x="167" y="290"/>
                    </a:lnTo>
                    <a:lnTo>
                      <a:pt x="163" y="295"/>
                    </a:lnTo>
                    <a:lnTo>
                      <a:pt x="158" y="295"/>
                    </a:lnTo>
                    <a:lnTo>
                      <a:pt x="155" y="290"/>
                    </a:lnTo>
                    <a:lnTo>
                      <a:pt x="152" y="286"/>
                    </a:lnTo>
                    <a:lnTo>
                      <a:pt x="152" y="279"/>
                    </a:lnTo>
                    <a:lnTo>
                      <a:pt x="152" y="267"/>
                    </a:lnTo>
                    <a:lnTo>
                      <a:pt x="143" y="264"/>
                    </a:lnTo>
                    <a:lnTo>
                      <a:pt x="140" y="260"/>
                    </a:lnTo>
                    <a:lnTo>
                      <a:pt x="132" y="258"/>
                    </a:lnTo>
                    <a:lnTo>
                      <a:pt x="129" y="257"/>
                    </a:lnTo>
                    <a:lnTo>
                      <a:pt x="122" y="260"/>
                    </a:lnTo>
                    <a:lnTo>
                      <a:pt x="122" y="267"/>
                    </a:lnTo>
                    <a:lnTo>
                      <a:pt x="120" y="267"/>
                    </a:lnTo>
                    <a:lnTo>
                      <a:pt x="113" y="276"/>
                    </a:lnTo>
                    <a:lnTo>
                      <a:pt x="107" y="275"/>
                    </a:lnTo>
                    <a:lnTo>
                      <a:pt x="102" y="269"/>
                    </a:lnTo>
                    <a:lnTo>
                      <a:pt x="97" y="273"/>
                    </a:lnTo>
                    <a:lnTo>
                      <a:pt x="94" y="270"/>
                    </a:lnTo>
                    <a:lnTo>
                      <a:pt x="93" y="264"/>
                    </a:lnTo>
                    <a:lnTo>
                      <a:pt x="94" y="260"/>
                    </a:lnTo>
                    <a:lnTo>
                      <a:pt x="104" y="255"/>
                    </a:lnTo>
                    <a:lnTo>
                      <a:pt x="102" y="252"/>
                    </a:lnTo>
                    <a:lnTo>
                      <a:pt x="104" y="246"/>
                    </a:lnTo>
                    <a:lnTo>
                      <a:pt x="113" y="240"/>
                    </a:lnTo>
                    <a:lnTo>
                      <a:pt x="110" y="232"/>
                    </a:lnTo>
                    <a:lnTo>
                      <a:pt x="107" y="234"/>
                    </a:lnTo>
                    <a:lnTo>
                      <a:pt x="97" y="232"/>
                    </a:lnTo>
                    <a:lnTo>
                      <a:pt x="90" y="222"/>
                    </a:lnTo>
                    <a:lnTo>
                      <a:pt x="79" y="216"/>
                    </a:lnTo>
                    <a:lnTo>
                      <a:pt x="72" y="217"/>
                    </a:lnTo>
                    <a:lnTo>
                      <a:pt x="67" y="214"/>
                    </a:lnTo>
                    <a:lnTo>
                      <a:pt x="61" y="213"/>
                    </a:lnTo>
                    <a:lnTo>
                      <a:pt x="50" y="207"/>
                    </a:lnTo>
                    <a:lnTo>
                      <a:pt x="43" y="213"/>
                    </a:lnTo>
                    <a:lnTo>
                      <a:pt x="41" y="219"/>
                    </a:lnTo>
                    <a:lnTo>
                      <a:pt x="37" y="216"/>
                    </a:lnTo>
                    <a:lnTo>
                      <a:pt x="29" y="207"/>
                    </a:lnTo>
                    <a:lnTo>
                      <a:pt x="19" y="210"/>
                    </a:lnTo>
                    <a:lnTo>
                      <a:pt x="9" y="204"/>
                    </a:lnTo>
                    <a:lnTo>
                      <a:pt x="9" y="193"/>
                    </a:lnTo>
                    <a:lnTo>
                      <a:pt x="16" y="193"/>
                    </a:lnTo>
                    <a:lnTo>
                      <a:pt x="17" y="184"/>
                    </a:lnTo>
                    <a:lnTo>
                      <a:pt x="20" y="181"/>
                    </a:lnTo>
                    <a:lnTo>
                      <a:pt x="17" y="179"/>
                    </a:lnTo>
                    <a:lnTo>
                      <a:pt x="9" y="181"/>
                    </a:lnTo>
                    <a:lnTo>
                      <a:pt x="5" y="179"/>
                    </a:lnTo>
                    <a:lnTo>
                      <a:pt x="0" y="173"/>
                    </a:lnTo>
                    <a:lnTo>
                      <a:pt x="6" y="164"/>
                    </a:lnTo>
                    <a:lnTo>
                      <a:pt x="6" y="158"/>
                    </a:lnTo>
                    <a:lnTo>
                      <a:pt x="9" y="155"/>
                    </a:lnTo>
                    <a:lnTo>
                      <a:pt x="20" y="159"/>
                    </a:lnTo>
                    <a:lnTo>
                      <a:pt x="25" y="156"/>
                    </a:lnTo>
                    <a:lnTo>
                      <a:pt x="29" y="159"/>
                    </a:lnTo>
                    <a:lnTo>
                      <a:pt x="34" y="164"/>
                    </a:lnTo>
                    <a:lnTo>
                      <a:pt x="46" y="169"/>
                    </a:lnTo>
                    <a:lnTo>
                      <a:pt x="63" y="167"/>
                    </a:lnTo>
                    <a:lnTo>
                      <a:pt x="67" y="164"/>
                    </a:lnTo>
                    <a:lnTo>
                      <a:pt x="72" y="162"/>
                    </a:lnTo>
                    <a:lnTo>
                      <a:pt x="72" y="153"/>
                    </a:lnTo>
                    <a:lnTo>
                      <a:pt x="70" y="149"/>
                    </a:lnTo>
                    <a:lnTo>
                      <a:pt x="70" y="138"/>
                    </a:lnTo>
                    <a:lnTo>
                      <a:pt x="69" y="134"/>
                    </a:lnTo>
                    <a:lnTo>
                      <a:pt x="70" y="124"/>
                    </a:lnTo>
                    <a:lnTo>
                      <a:pt x="63" y="124"/>
                    </a:lnTo>
                    <a:lnTo>
                      <a:pt x="52" y="117"/>
                    </a:lnTo>
                    <a:lnTo>
                      <a:pt x="46" y="120"/>
                    </a:lnTo>
                    <a:lnTo>
                      <a:pt x="40" y="120"/>
                    </a:lnTo>
                    <a:lnTo>
                      <a:pt x="26" y="114"/>
                    </a:lnTo>
                    <a:lnTo>
                      <a:pt x="23" y="115"/>
                    </a:lnTo>
                    <a:lnTo>
                      <a:pt x="20" y="109"/>
                    </a:lnTo>
                    <a:lnTo>
                      <a:pt x="16" y="106"/>
                    </a:lnTo>
                    <a:lnTo>
                      <a:pt x="17" y="100"/>
                    </a:lnTo>
                    <a:lnTo>
                      <a:pt x="19" y="91"/>
                    </a:lnTo>
                    <a:lnTo>
                      <a:pt x="28" y="82"/>
                    </a:lnTo>
                    <a:lnTo>
                      <a:pt x="29" y="85"/>
                    </a:lnTo>
                    <a:lnTo>
                      <a:pt x="34" y="83"/>
                    </a:lnTo>
                    <a:lnTo>
                      <a:pt x="46" y="68"/>
                    </a:lnTo>
                    <a:lnTo>
                      <a:pt x="46" y="58"/>
                    </a:lnTo>
                    <a:lnTo>
                      <a:pt x="38" y="53"/>
                    </a:lnTo>
                    <a:lnTo>
                      <a:pt x="28" y="52"/>
                    </a:lnTo>
                    <a:lnTo>
                      <a:pt x="29" y="44"/>
                    </a:lnTo>
                    <a:lnTo>
                      <a:pt x="28" y="38"/>
                    </a:lnTo>
                    <a:lnTo>
                      <a:pt x="34" y="38"/>
                    </a:lnTo>
                    <a:lnTo>
                      <a:pt x="37" y="30"/>
                    </a:lnTo>
                    <a:lnTo>
                      <a:pt x="34" y="27"/>
                    </a:lnTo>
                    <a:lnTo>
                      <a:pt x="25" y="18"/>
                    </a:lnTo>
                    <a:lnTo>
                      <a:pt x="25" y="7"/>
                    </a:lnTo>
                    <a:lnTo>
                      <a:pt x="26" y="1"/>
                    </a:lnTo>
                    <a:lnTo>
                      <a:pt x="29" y="1"/>
                    </a:lnTo>
                    <a:lnTo>
                      <a:pt x="34" y="0"/>
                    </a:lnTo>
                    <a:lnTo>
                      <a:pt x="40" y="1"/>
                    </a:lnTo>
                    <a:lnTo>
                      <a:pt x="43" y="4"/>
                    </a:lnTo>
                    <a:lnTo>
                      <a:pt x="49" y="0"/>
                    </a:lnTo>
                    <a:lnTo>
                      <a:pt x="57" y="3"/>
                    </a:lnTo>
                    <a:lnTo>
                      <a:pt x="63" y="15"/>
                    </a:lnTo>
                    <a:lnTo>
                      <a:pt x="69" y="15"/>
                    </a:lnTo>
                    <a:lnTo>
                      <a:pt x="73" y="12"/>
                    </a:lnTo>
                    <a:lnTo>
                      <a:pt x="79" y="14"/>
                    </a:lnTo>
                    <a:lnTo>
                      <a:pt x="85" y="10"/>
                    </a:lnTo>
                    <a:lnTo>
                      <a:pt x="93" y="6"/>
                    </a:lnTo>
                    <a:lnTo>
                      <a:pt x="93" y="0"/>
                    </a:lnTo>
                    <a:lnTo>
                      <a:pt x="99" y="3"/>
                    </a:lnTo>
                    <a:lnTo>
                      <a:pt x="107" y="7"/>
                    </a:lnTo>
                    <a:lnTo>
                      <a:pt x="110" y="12"/>
                    </a:lnTo>
                    <a:lnTo>
                      <a:pt x="116" y="7"/>
                    </a:lnTo>
                    <a:lnTo>
                      <a:pt x="116" y="9"/>
                    </a:lnTo>
                    <a:lnTo>
                      <a:pt x="128" y="21"/>
                    </a:lnTo>
                    <a:lnTo>
                      <a:pt x="131" y="23"/>
                    </a:lnTo>
                    <a:lnTo>
                      <a:pt x="137" y="29"/>
                    </a:lnTo>
                    <a:lnTo>
                      <a:pt x="145" y="32"/>
                    </a:lnTo>
                    <a:lnTo>
                      <a:pt x="155" y="30"/>
                    </a:lnTo>
                    <a:lnTo>
                      <a:pt x="158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4" name="Freeform 1487">
                <a:extLst>
                  <a:ext uri="{FF2B5EF4-FFF2-40B4-BE49-F238E27FC236}">
                    <a16:creationId xmlns:a16="http://schemas.microsoft.com/office/drawing/2014/main" id="{B88F5FEF-ECCD-4F9E-4363-D35CE7B1A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992"/>
                <a:ext cx="112" cy="89"/>
              </a:xfrm>
              <a:custGeom>
                <a:avLst/>
                <a:gdLst>
                  <a:gd name="T0" fmla="*/ 67 w 225"/>
                  <a:gd name="T1" fmla="*/ 17 h 178"/>
                  <a:gd name="T2" fmla="*/ 56 w 225"/>
                  <a:gd name="T3" fmla="*/ 19 h 178"/>
                  <a:gd name="T4" fmla="*/ 53 w 225"/>
                  <a:gd name="T5" fmla="*/ 31 h 178"/>
                  <a:gd name="T6" fmla="*/ 44 w 225"/>
                  <a:gd name="T7" fmla="*/ 47 h 178"/>
                  <a:gd name="T8" fmla="*/ 41 w 225"/>
                  <a:gd name="T9" fmla="*/ 57 h 178"/>
                  <a:gd name="T10" fmla="*/ 40 w 225"/>
                  <a:gd name="T11" fmla="*/ 73 h 178"/>
                  <a:gd name="T12" fmla="*/ 18 w 225"/>
                  <a:gd name="T13" fmla="*/ 72 h 178"/>
                  <a:gd name="T14" fmla="*/ 11 w 225"/>
                  <a:gd name="T15" fmla="*/ 61 h 178"/>
                  <a:gd name="T16" fmla="*/ 3 w 225"/>
                  <a:gd name="T17" fmla="*/ 66 h 178"/>
                  <a:gd name="T18" fmla="*/ 11 w 225"/>
                  <a:gd name="T19" fmla="*/ 73 h 178"/>
                  <a:gd name="T20" fmla="*/ 8 w 225"/>
                  <a:gd name="T21" fmla="*/ 93 h 178"/>
                  <a:gd name="T22" fmla="*/ 0 w 225"/>
                  <a:gd name="T23" fmla="*/ 102 h 178"/>
                  <a:gd name="T24" fmla="*/ 20 w 225"/>
                  <a:gd name="T25" fmla="*/ 113 h 178"/>
                  <a:gd name="T26" fmla="*/ 18 w 225"/>
                  <a:gd name="T27" fmla="*/ 130 h 178"/>
                  <a:gd name="T28" fmla="*/ 20 w 225"/>
                  <a:gd name="T29" fmla="*/ 143 h 178"/>
                  <a:gd name="T30" fmla="*/ 32 w 225"/>
                  <a:gd name="T31" fmla="*/ 145 h 178"/>
                  <a:gd name="T32" fmla="*/ 32 w 225"/>
                  <a:gd name="T33" fmla="*/ 152 h 178"/>
                  <a:gd name="T34" fmla="*/ 33 w 225"/>
                  <a:gd name="T35" fmla="*/ 163 h 178"/>
                  <a:gd name="T36" fmla="*/ 33 w 225"/>
                  <a:gd name="T37" fmla="*/ 178 h 178"/>
                  <a:gd name="T38" fmla="*/ 59 w 225"/>
                  <a:gd name="T39" fmla="*/ 178 h 178"/>
                  <a:gd name="T40" fmla="*/ 64 w 225"/>
                  <a:gd name="T41" fmla="*/ 172 h 178"/>
                  <a:gd name="T42" fmla="*/ 77 w 225"/>
                  <a:gd name="T43" fmla="*/ 163 h 178"/>
                  <a:gd name="T44" fmla="*/ 85 w 225"/>
                  <a:gd name="T45" fmla="*/ 163 h 178"/>
                  <a:gd name="T46" fmla="*/ 93 w 225"/>
                  <a:gd name="T47" fmla="*/ 163 h 178"/>
                  <a:gd name="T48" fmla="*/ 103 w 225"/>
                  <a:gd name="T49" fmla="*/ 166 h 178"/>
                  <a:gd name="T50" fmla="*/ 105 w 225"/>
                  <a:gd name="T51" fmla="*/ 160 h 178"/>
                  <a:gd name="T52" fmla="*/ 102 w 225"/>
                  <a:gd name="T53" fmla="*/ 146 h 178"/>
                  <a:gd name="T54" fmla="*/ 99 w 225"/>
                  <a:gd name="T55" fmla="*/ 136 h 178"/>
                  <a:gd name="T56" fmla="*/ 106 w 225"/>
                  <a:gd name="T57" fmla="*/ 127 h 178"/>
                  <a:gd name="T58" fmla="*/ 117 w 225"/>
                  <a:gd name="T59" fmla="*/ 120 h 178"/>
                  <a:gd name="T60" fmla="*/ 123 w 225"/>
                  <a:gd name="T61" fmla="*/ 111 h 178"/>
                  <a:gd name="T62" fmla="*/ 137 w 225"/>
                  <a:gd name="T63" fmla="*/ 108 h 178"/>
                  <a:gd name="T64" fmla="*/ 147 w 225"/>
                  <a:gd name="T65" fmla="*/ 114 h 178"/>
                  <a:gd name="T66" fmla="*/ 153 w 225"/>
                  <a:gd name="T67" fmla="*/ 117 h 178"/>
                  <a:gd name="T68" fmla="*/ 170 w 225"/>
                  <a:gd name="T69" fmla="*/ 107 h 178"/>
                  <a:gd name="T70" fmla="*/ 170 w 225"/>
                  <a:gd name="T71" fmla="*/ 102 h 178"/>
                  <a:gd name="T72" fmla="*/ 158 w 225"/>
                  <a:gd name="T73" fmla="*/ 102 h 178"/>
                  <a:gd name="T74" fmla="*/ 159 w 225"/>
                  <a:gd name="T75" fmla="*/ 87 h 178"/>
                  <a:gd name="T76" fmla="*/ 162 w 225"/>
                  <a:gd name="T77" fmla="*/ 78 h 178"/>
                  <a:gd name="T78" fmla="*/ 178 w 225"/>
                  <a:gd name="T79" fmla="*/ 79 h 178"/>
                  <a:gd name="T80" fmla="*/ 187 w 225"/>
                  <a:gd name="T81" fmla="*/ 87 h 178"/>
                  <a:gd name="T82" fmla="*/ 216 w 225"/>
                  <a:gd name="T83" fmla="*/ 90 h 178"/>
                  <a:gd name="T84" fmla="*/ 225 w 225"/>
                  <a:gd name="T85" fmla="*/ 85 h 178"/>
                  <a:gd name="T86" fmla="*/ 223 w 225"/>
                  <a:gd name="T87" fmla="*/ 72 h 178"/>
                  <a:gd name="T88" fmla="*/ 222 w 225"/>
                  <a:gd name="T89" fmla="*/ 57 h 178"/>
                  <a:gd name="T90" fmla="*/ 216 w 225"/>
                  <a:gd name="T91" fmla="*/ 47 h 178"/>
                  <a:gd name="T92" fmla="*/ 199 w 225"/>
                  <a:gd name="T93" fmla="*/ 43 h 178"/>
                  <a:gd name="T94" fmla="*/ 179 w 225"/>
                  <a:gd name="T95" fmla="*/ 37 h 178"/>
                  <a:gd name="T96" fmla="*/ 173 w 225"/>
                  <a:gd name="T97" fmla="*/ 32 h 178"/>
                  <a:gd name="T98" fmla="*/ 170 w 225"/>
                  <a:gd name="T99" fmla="*/ 23 h 178"/>
                  <a:gd name="T100" fmla="*/ 153 w 225"/>
                  <a:gd name="T101" fmla="*/ 32 h 178"/>
                  <a:gd name="T102" fmla="*/ 144 w 225"/>
                  <a:gd name="T103" fmla="*/ 43 h 178"/>
                  <a:gd name="T104" fmla="*/ 135 w 225"/>
                  <a:gd name="T105" fmla="*/ 34 h 178"/>
                  <a:gd name="T106" fmla="*/ 126 w 225"/>
                  <a:gd name="T107" fmla="*/ 14 h 178"/>
                  <a:gd name="T108" fmla="*/ 111 w 225"/>
                  <a:gd name="T109" fmla="*/ 3 h 178"/>
                  <a:gd name="T110" fmla="*/ 103 w 225"/>
                  <a:gd name="T111" fmla="*/ 2 h 178"/>
                  <a:gd name="T112" fmla="*/ 97 w 225"/>
                  <a:gd name="T113" fmla="*/ 8 h 178"/>
                  <a:gd name="T114" fmla="*/ 77 w 225"/>
                  <a:gd name="T115" fmla="*/ 17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5" h="178">
                    <a:moveTo>
                      <a:pt x="71" y="17"/>
                    </a:moveTo>
                    <a:lnTo>
                      <a:pt x="67" y="17"/>
                    </a:lnTo>
                    <a:lnTo>
                      <a:pt x="61" y="16"/>
                    </a:lnTo>
                    <a:lnTo>
                      <a:pt x="56" y="19"/>
                    </a:lnTo>
                    <a:lnTo>
                      <a:pt x="53" y="25"/>
                    </a:lnTo>
                    <a:lnTo>
                      <a:pt x="53" y="31"/>
                    </a:lnTo>
                    <a:lnTo>
                      <a:pt x="50" y="44"/>
                    </a:lnTo>
                    <a:lnTo>
                      <a:pt x="44" y="47"/>
                    </a:lnTo>
                    <a:lnTo>
                      <a:pt x="37" y="47"/>
                    </a:lnTo>
                    <a:lnTo>
                      <a:pt x="41" y="57"/>
                    </a:lnTo>
                    <a:lnTo>
                      <a:pt x="41" y="67"/>
                    </a:lnTo>
                    <a:lnTo>
                      <a:pt x="40" y="73"/>
                    </a:lnTo>
                    <a:lnTo>
                      <a:pt x="33" y="79"/>
                    </a:lnTo>
                    <a:lnTo>
                      <a:pt x="18" y="72"/>
                    </a:lnTo>
                    <a:lnTo>
                      <a:pt x="17" y="67"/>
                    </a:lnTo>
                    <a:lnTo>
                      <a:pt x="11" y="61"/>
                    </a:lnTo>
                    <a:lnTo>
                      <a:pt x="8" y="61"/>
                    </a:lnTo>
                    <a:lnTo>
                      <a:pt x="3" y="66"/>
                    </a:lnTo>
                    <a:lnTo>
                      <a:pt x="6" y="72"/>
                    </a:lnTo>
                    <a:lnTo>
                      <a:pt x="11" y="73"/>
                    </a:lnTo>
                    <a:lnTo>
                      <a:pt x="5" y="84"/>
                    </a:lnTo>
                    <a:lnTo>
                      <a:pt x="8" y="93"/>
                    </a:lnTo>
                    <a:lnTo>
                      <a:pt x="0" y="95"/>
                    </a:lnTo>
                    <a:lnTo>
                      <a:pt x="0" y="102"/>
                    </a:lnTo>
                    <a:lnTo>
                      <a:pt x="3" y="108"/>
                    </a:lnTo>
                    <a:lnTo>
                      <a:pt x="20" y="113"/>
                    </a:lnTo>
                    <a:lnTo>
                      <a:pt x="24" y="120"/>
                    </a:lnTo>
                    <a:lnTo>
                      <a:pt x="18" y="130"/>
                    </a:lnTo>
                    <a:lnTo>
                      <a:pt x="18" y="140"/>
                    </a:lnTo>
                    <a:lnTo>
                      <a:pt x="20" y="143"/>
                    </a:lnTo>
                    <a:lnTo>
                      <a:pt x="23" y="143"/>
                    </a:lnTo>
                    <a:lnTo>
                      <a:pt x="32" y="145"/>
                    </a:lnTo>
                    <a:lnTo>
                      <a:pt x="27" y="151"/>
                    </a:lnTo>
                    <a:lnTo>
                      <a:pt x="32" y="152"/>
                    </a:lnTo>
                    <a:lnTo>
                      <a:pt x="40" y="158"/>
                    </a:lnTo>
                    <a:lnTo>
                      <a:pt x="33" y="163"/>
                    </a:lnTo>
                    <a:lnTo>
                      <a:pt x="29" y="174"/>
                    </a:lnTo>
                    <a:lnTo>
                      <a:pt x="33" y="178"/>
                    </a:lnTo>
                    <a:lnTo>
                      <a:pt x="50" y="175"/>
                    </a:lnTo>
                    <a:lnTo>
                      <a:pt x="59" y="178"/>
                    </a:lnTo>
                    <a:lnTo>
                      <a:pt x="62" y="177"/>
                    </a:lnTo>
                    <a:lnTo>
                      <a:pt x="64" y="172"/>
                    </a:lnTo>
                    <a:lnTo>
                      <a:pt x="71" y="169"/>
                    </a:lnTo>
                    <a:lnTo>
                      <a:pt x="77" y="163"/>
                    </a:lnTo>
                    <a:lnTo>
                      <a:pt x="81" y="166"/>
                    </a:lnTo>
                    <a:lnTo>
                      <a:pt x="85" y="163"/>
                    </a:lnTo>
                    <a:lnTo>
                      <a:pt x="87" y="168"/>
                    </a:lnTo>
                    <a:lnTo>
                      <a:pt x="93" y="163"/>
                    </a:lnTo>
                    <a:lnTo>
                      <a:pt x="100" y="163"/>
                    </a:lnTo>
                    <a:lnTo>
                      <a:pt x="103" y="166"/>
                    </a:lnTo>
                    <a:lnTo>
                      <a:pt x="106" y="165"/>
                    </a:lnTo>
                    <a:lnTo>
                      <a:pt x="105" y="160"/>
                    </a:lnTo>
                    <a:lnTo>
                      <a:pt x="105" y="152"/>
                    </a:lnTo>
                    <a:lnTo>
                      <a:pt x="102" y="146"/>
                    </a:lnTo>
                    <a:lnTo>
                      <a:pt x="102" y="140"/>
                    </a:lnTo>
                    <a:lnTo>
                      <a:pt x="99" y="136"/>
                    </a:lnTo>
                    <a:lnTo>
                      <a:pt x="102" y="125"/>
                    </a:lnTo>
                    <a:lnTo>
                      <a:pt x="106" y="127"/>
                    </a:lnTo>
                    <a:lnTo>
                      <a:pt x="114" y="125"/>
                    </a:lnTo>
                    <a:lnTo>
                      <a:pt x="117" y="120"/>
                    </a:lnTo>
                    <a:lnTo>
                      <a:pt x="123" y="119"/>
                    </a:lnTo>
                    <a:lnTo>
                      <a:pt x="123" y="111"/>
                    </a:lnTo>
                    <a:lnTo>
                      <a:pt x="132" y="102"/>
                    </a:lnTo>
                    <a:lnTo>
                      <a:pt x="137" y="108"/>
                    </a:lnTo>
                    <a:lnTo>
                      <a:pt x="141" y="105"/>
                    </a:lnTo>
                    <a:lnTo>
                      <a:pt x="147" y="114"/>
                    </a:lnTo>
                    <a:lnTo>
                      <a:pt x="150" y="114"/>
                    </a:lnTo>
                    <a:lnTo>
                      <a:pt x="153" y="117"/>
                    </a:lnTo>
                    <a:lnTo>
                      <a:pt x="169" y="116"/>
                    </a:lnTo>
                    <a:lnTo>
                      <a:pt x="170" y="107"/>
                    </a:lnTo>
                    <a:lnTo>
                      <a:pt x="173" y="104"/>
                    </a:lnTo>
                    <a:lnTo>
                      <a:pt x="170" y="102"/>
                    </a:lnTo>
                    <a:lnTo>
                      <a:pt x="162" y="104"/>
                    </a:lnTo>
                    <a:lnTo>
                      <a:pt x="158" y="102"/>
                    </a:lnTo>
                    <a:lnTo>
                      <a:pt x="153" y="96"/>
                    </a:lnTo>
                    <a:lnTo>
                      <a:pt x="159" y="87"/>
                    </a:lnTo>
                    <a:lnTo>
                      <a:pt x="159" y="81"/>
                    </a:lnTo>
                    <a:lnTo>
                      <a:pt x="162" y="78"/>
                    </a:lnTo>
                    <a:lnTo>
                      <a:pt x="173" y="82"/>
                    </a:lnTo>
                    <a:lnTo>
                      <a:pt x="178" y="79"/>
                    </a:lnTo>
                    <a:lnTo>
                      <a:pt x="182" y="82"/>
                    </a:lnTo>
                    <a:lnTo>
                      <a:pt x="187" y="87"/>
                    </a:lnTo>
                    <a:lnTo>
                      <a:pt x="199" y="92"/>
                    </a:lnTo>
                    <a:lnTo>
                      <a:pt x="216" y="90"/>
                    </a:lnTo>
                    <a:lnTo>
                      <a:pt x="220" y="87"/>
                    </a:lnTo>
                    <a:lnTo>
                      <a:pt x="225" y="85"/>
                    </a:lnTo>
                    <a:lnTo>
                      <a:pt x="225" y="76"/>
                    </a:lnTo>
                    <a:lnTo>
                      <a:pt x="223" y="72"/>
                    </a:lnTo>
                    <a:lnTo>
                      <a:pt x="223" y="61"/>
                    </a:lnTo>
                    <a:lnTo>
                      <a:pt x="222" y="57"/>
                    </a:lnTo>
                    <a:lnTo>
                      <a:pt x="223" y="47"/>
                    </a:lnTo>
                    <a:lnTo>
                      <a:pt x="216" y="47"/>
                    </a:lnTo>
                    <a:lnTo>
                      <a:pt x="205" y="40"/>
                    </a:lnTo>
                    <a:lnTo>
                      <a:pt x="199" y="43"/>
                    </a:lnTo>
                    <a:lnTo>
                      <a:pt x="193" y="43"/>
                    </a:lnTo>
                    <a:lnTo>
                      <a:pt x="179" y="37"/>
                    </a:lnTo>
                    <a:lnTo>
                      <a:pt x="176" y="38"/>
                    </a:lnTo>
                    <a:lnTo>
                      <a:pt x="173" y="32"/>
                    </a:lnTo>
                    <a:lnTo>
                      <a:pt x="169" y="29"/>
                    </a:lnTo>
                    <a:lnTo>
                      <a:pt x="170" y="23"/>
                    </a:lnTo>
                    <a:lnTo>
                      <a:pt x="162" y="31"/>
                    </a:lnTo>
                    <a:lnTo>
                      <a:pt x="153" y="32"/>
                    </a:lnTo>
                    <a:lnTo>
                      <a:pt x="150" y="38"/>
                    </a:lnTo>
                    <a:lnTo>
                      <a:pt x="144" y="43"/>
                    </a:lnTo>
                    <a:lnTo>
                      <a:pt x="138" y="40"/>
                    </a:lnTo>
                    <a:lnTo>
                      <a:pt x="135" y="34"/>
                    </a:lnTo>
                    <a:lnTo>
                      <a:pt x="134" y="23"/>
                    </a:lnTo>
                    <a:lnTo>
                      <a:pt x="126" y="14"/>
                    </a:lnTo>
                    <a:lnTo>
                      <a:pt x="123" y="11"/>
                    </a:lnTo>
                    <a:lnTo>
                      <a:pt x="111" y="3"/>
                    </a:lnTo>
                    <a:lnTo>
                      <a:pt x="109" y="0"/>
                    </a:lnTo>
                    <a:lnTo>
                      <a:pt x="103" y="2"/>
                    </a:lnTo>
                    <a:lnTo>
                      <a:pt x="96" y="19"/>
                    </a:lnTo>
                    <a:lnTo>
                      <a:pt x="97" y="8"/>
                    </a:lnTo>
                    <a:lnTo>
                      <a:pt x="90" y="8"/>
                    </a:lnTo>
                    <a:lnTo>
                      <a:pt x="77" y="17"/>
                    </a:lnTo>
                    <a:lnTo>
                      <a:pt x="71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5" name="Freeform 1488">
                <a:extLst>
                  <a:ext uri="{FF2B5EF4-FFF2-40B4-BE49-F238E27FC236}">
                    <a16:creationId xmlns:a16="http://schemas.microsoft.com/office/drawing/2014/main" id="{8FAFAD39-7E1F-34EA-4B35-CFE42B075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992"/>
                <a:ext cx="112" cy="89"/>
              </a:xfrm>
              <a:custGeom>
                <a:avLst/>
                <a:gdLst>
                  <a:gd name="T0" fmla="*/ 77 w 225"/>
                  <a:gd name="T1" fmla="*/ 17 h 178"/>
                  <a:gd name="T2" fmla="*/ 97 w 225"/>
                  <a:gd name="T3" fmla="*/ 8 h 178"/>
                  <a:gd name="T4" fmla="*/ 103 w 225"/>
                  <a:gd name="T5" fmla="*/ 2 h 178"/>
                  <a:gd name="T6" fmla="*/ 111 w 225"/>
                  <a:gd name="T7" fmla="*/ 3 h 178"/>
                  <a:gd name="T8" fmla="*/ 126 w 225"/>
                  <a:gd name="T9" fmla="*/ 14 h 178"/>
                  <a:gd name="T10" fmla="*/ 135 w 225"/>
                  <a:gd name="T11" fmla="*/ 34 h 178"/>
                  <a:gd name="T12" fmla="*/ 144 w 225"/>
                  <a:gd name="T13" fmla="*/ 43 h 178"/>
                  <a:gd name="T14" fmla="*/ 153 w 225"/>
                  <a:gd name="T15" fmla="*/ 32 h 178"/>
                  <a:gd name="T16" fmla="*/ 170 w 225"/>
                  <a:gd name="T17" fmla="*/ 23 h 178"/>
                  <a:gd name="T18" fmla="*/ 173 w 225"/>
                  <a:gd name="T19" fmla="*/ 32 h 178"/>
                  <a:gd name="T20" fmla="*/ 179 w 225"/>
                  <a:gd name="T21" fmla="*/ 37 h 178"/>
                  <a:gd name="T22" fmla="*/ 199 w 225"/>
                  <a:gd name="T23" fmla="*/ 43 h 178"/>
                  <a:gd name="T24" fmla="*/ 216 w 225"/>
                  <a:gd name="T25" fmla="*/ 47 h 178"/>
                  <a:gd name="T26" fmla="*/ 222 w 225"/>
                  <a:gd name="T27" fmla="*/ 57 h 178"/>
                  <a:gd name="T28" fmla="*/ 223 w 225"/>
                  <a:gd name="T29" fmla="*/ 72 h 178"/>
                  <a:gd name="T30" fmla="*/ 225 w 225"/>
                  <a:gd name="T31" fmla="*/ 85 h 178"/>
                  <a:gd name="T32" fmla="*/ 216 w 225"/>
                  <a:gd name="T33" fmla="*/ 90 h 178"/>
                  <a:gd name="T34" fmla="*/ 187 w 225"/>
                  <a:gd name="T35" fmla="*/ 87 h 178"/>
                  <a:gd name="T36" fmla="*/ 178 w 225"/>
                  <a:gd name="T37" fmla="*/ 79 h 178"/>
                  <a:gd name="T38" fmla="*/ 162 w 225"/>
                  <a:gd name="T39" fmla="*/ 78 h 178"/>
                  <a:gd name="T40" fmla="*/ 159 w 225"/>
                  <a:gd name="T41" fmla="*/ 87 h 178"/>
                  <a:gd name="T42" fmla="*/ 158 w 225"/>
                  <a:gd name="T43" fmla="*/ 102 h 178"/>
                  <a:gd name="T44" fmla="*/ 170 w 225"/>
                  <a:gd name="T45" fmla="*/ 102 h 178"/>
                  <a:gd name="T46" fmla="*/ 170 w 225"/>
                  <a:gd name="T47" fmla="*/ 107 h 178"/>
                  <a:gd name="T48" fmla="*/ 153 w 225"/>
                  <a:gd name="T49" fmla="*/ 117 h 178"/>
                  <a:gd name="T50" fmla="*/ 147 w 225"/>
                  <a:gd name="T51" fmla="*/ 114 h 178"/>
                  <a:gd name="T52" fmla="*/ 137 w 225"/>
                  <a:gd name="T53" fmla="*/ 108 h 178"/>
                  <a:gd name="T54" fmla="*/ 123 w 225"/>
                  <a:gd name="T55" fmla="*/ 111 h 178"/>
                  <a:gd name="T56" fmla="*/ 117 w 225"/>
                  <a:gd name="T57" fmla="*/ 120 h 178"/>
                  <a:gd name="T58" fmla="*/ 106 w 225"/>
                  <a:gd name="T59" fmla="*/ 127 h 178"/>
                  <a:gd name="T60" fmla="*/ 99 w 225"/>
                  <a:gd name="T61" fmla="*/ 136 h 178"/>
                  <a:gd name="T62" fmla="*/ 102 w 225"/>
                  <a:gd name="T63" fmla="*/ 146 h 178"/>
                  <a:gd name="T64" fmla="*/ 105 w 225"/>
                  <a:gd name="T65" fmla="*/ 160 h 178"/>
                  <a:gd name="T66" fmla="*/ 103 w 225"/>
                  <a:gd name="T67" fmla="*/ 166 h 178"/>
                  <a:gd name="T68" fmla="*/ 93 w 225"/>
                  <a:gd name="T69" fmla="*/ 163 h 178"/>
                  <a:gd name="T70" fmla="*/ 85 w 225"/>
                  <a:gd name="T71" fmla="*/ 163 h 178"/>
                  <a:gd name="T72" fmla="*/ 77 w 225"/>
                  <a:gd name="T73" fmla="*/ 163 h 178"/>
                  <a:gd name="T74" fmla="*/ 64 w 225"/>
                  <a:gd name="T75" fmla="*/ 172 h 178"/>
                  <a:gd name="T76" fmla="*/ 59 w 225"/>
                  <a:gd name="T77" fmla="*/ 178 h 178"/>
                  <a:gd name="T78" fmla="*/ 33 w 225"/>
                  <a:gd name="T79" fmla="*/ 178 h 178"/>
                  <a:gd name="T80" fmla="*/ 33 w 225"/>
                  <a:gd name="T81" fmla="*/ 163 h 178"/>
                  <a:gd name="T82" fmla="*/ 32 w 225"/>
                  <a:gd name="T83" fmla="*/ 152 h 178"/>
                  <a:gd name="T84" fmla="*/ 32 w 225"/>
                  <a:gd name="T85" fmla="*/ 145 h 178"/>
                  <a:gd name="T86" fmla="*/ 20 w 225"/>
                  <a:gd name="T87" fmla="*/ 143 h 178"/>
                  <a:gd name="T88" fmla="*/ 18 w 225"/>
                  <a:gd name="T89" fmla="*/ 130 h 178"/>
                  <a:gd name="T90" fmla="*/ 20 w 225"/>
                  <a:gd name="T91" fmla="*/ 113 h 178"/>
                  <a:gd name="T92" fmla="*/ 0 w 225"/>
                  <a:gd name="T93" fmla="*/ 102 h 178"/>
                  <a:gd name="T94" fmla="*/ 8 w 225"/>
                  <a:gd name="T95" fmla="*/ 93 h 178"/>
                  <a:gd name="T96" fmla="*/ 11 w 225"/>
                  <a:gd name="T97" fmla="*/ 73 h 178"/>
                  <a:gd name="T98" fmla="*/ 3 w 225"/>
                  <a:gd name="T99" fmla="*/ 66 h 178"/>
                  <a:gd name="T100" fmla="*/ 11 w 225"/>
                  <a:gd name="T101" fmla="*/ 61 h 178"/>
                  <a:gd name="T102" fmla="*/ 18 w 225"/>
                  <a:gd name="T103" fmla="*/ 72 h 178"/>
                  <a:gd name="T104" fmla="*/ 40 w 225"/>
                  <a:gd name="T105" fmla="*/ 73 h 178"/>
                  <a:gd name="T106" fmla="*/ 41 w 225"/>
                  <a:gd name="T107" fmla="*/ 57 h 178"/>
                  <a:gd name="T108" fmla="*/ 44 w 225"/>
                  <a:gd name="T109" fmla="*/ 47 h 178"/>
                  <a:gd name="T110" fmla="*/ 53 w 225"/>
                  <a:gd name="T111" fmla="*/ 31 h 178"/>
                  <a:gd name="T112" fmla="*/ 56 w 225"/>
                  <a:gd name="T113" fmla="*/ 19 h 178"/>
                  <a:gd name="T114" fmla="*/ 67 w 225"/>
                  <a:gd name="T115" fmla="*/ 17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5" h="178">
                    <a:moveTo>
                      <a:pt x="71" y="17"/>
                    </a:moveTo>
                    <a:lnTo>
                      <a:pt x="77" y="17"/>
                    </a:lnTo>
                    <a:lnTo>
                      <a:pt x="90" y="8"/>
                    </a:lnTo>
                    <a:lnTo>
                      <a:pt x="97" y="8"/>
                    </a:lnTo>
                    <a:lnTo>
                      <a:pt x="96" y="19"/>
                    </a:lnTo>
                    <a:lnTo>
                      <a:pt x="103" y="2"/>
                    </a:lnTo>
                    <a:lnTo>
                      <a:pt x="109" y="0"/>
                    </a:lnTo>
                    <a:lnTo>
                      <a:pt x="111" y="3"/>
                    </a:lnTo>
                    <a:lnTo>
                      <a:pt x="123" y="11"/>
                    </a:lnTo>
                    <a:lnTo>
                      <a:pt x="126" y="14"/>
                    </a:lnTo>
                    <a:lnTo>
                      <a:pt x="134" y="23"/>
                    </a:lnTo>
                    <a:lnTo>
                      <a:pt x="135" y="34"/>
                    </a:lnTo>
                    <a:lnTo>
                      <a:pt x="138" y="40"/>
                    </a:lnTo>
                    <a:lnTo>
                      <a:pt x="144" y="43"/>
                    </a:lnTo>
                    <a:lnTo>
                      <a:pt x="150" y="38"/>
                    </a:lnTo>
                    <a:lnTo>
                      <a:pt x="153" y="32"/>
                    </a:lnTo>
                    <a:lnTo>
                      <a:pt x="162" y="31"/>
                    </a:lnTo>
                    <a:lnTo>
                      <a:pt x="170" y="23"/>
                    </a:lnTo>
                    <a:lnTo>
                      <a:pt x="169" y="29"/>
                    </a:lnTo>
                    <a:lnTo>
                      <a:pt x="173" y="32"/>
                    </a:lnTo>
                    <a:lnTo>
                      <a:pt x="176" y="38"/>
                    </a:lnTo>
                    <a:lnTo>
                      <a:pt x="179" y="37"/>
                    </a:lnTo>
                    <a:lnTo>
                      <a:pt x="193" y="43"/>
                    </a:lnTo>
                    <a:lnTo>
                      <a:pt x="199" y="43"/>
                    </a:lnTo>
                    <a:lnTo>
                      <a:pt x="205" y="40"/>
                    </a:lnTo>
                    <a:lnTo>
                      <a:pt x="216" y="47"/>
                    </a:lnTo>
                    <a:lnTo>
                      <a:pt x="223" y="47"/>
                    </a:lnTo>
                    <a:lnTo>
                      <a:pt x="222" y="57"/>
                    </a:lnTo>
                    <a:lnTo>
                      <a:pt x="223" y="61"/>
                    </a:lnTo>
                    <a:lnTo>
                      <a:pt x="223" y="72"/>
                    </a:lnTo>
                    <a:lnTo>
                      <a:pt x="225" y="76"/>
                    </a:lnTo>
                    <a:lnTo>
                      <a:pt x="225" y="85"/>
                    </a:lnTo>
                    <a:lnTo>
                      <a:pt x="220" y="87"/>
                    </a:lnTo>
                    <a:lnTo>
                      <a:pt x="216" y="90"/>
                    </a:lnTo>
                    <a:lnTo>
                      <a:pt x="199" y="92"/>
                    </a:lnTo>
                    <a:lnTo>
                      <a:pt x="187" y="87"/>
                    </a:lnTo>
                    <a:lnTo>
                      <a:pt x="182" y="82"/>
                    </a:lnTo>
                    <a:lnTo>
                      <a:pt x="178" y="79"/>
                    </a:lnTo>
                    <a:lnTo>
                      <a:pt x="173" y="82"/>
                    </a:lnTo>
                    <a:lnTo>
                      <a:pt x="162" y="78"/>
                    </a:lnTo>
                    <a:lnTo>
                      <a:pt x="159" y="81"/>
                    </a:lnTo>
                    <a:lnTo>
                      <a:pt x="159" y="87"/>
                    </a:lnTo>
                    <a:lnTo>
                      <a:pt x="153" y="96"/>
                    </a:lnTo>
                    <a:lnTo>
                      <a:pt x="158" y="102"/>
                    </a:lnTo>
                    <a:lnTo>
                      <a:pt x="162" y="104"/>
                    </a:lnTo>
                    <a:lnTo>
                      <a:pt x="170" y="102"/>
                    </a:lnTo>
                    <a:lnTo>
                      <a:pt x="173" y="104"/>
                    </a:lnTo>
                    <a:lnTo>
                      <a:pt x="170" y="107"/>
                    </a:lnTo>
                    <a:lnTo>
                      <a:pt x="169" y="116"/>
                    </a:lnTo>
                    <a:lnTo>
                      <a:pt x="153" y="117"/>
                    </a:lnTo>
                    <a:lnTo>
                      <a:pt x="150" y="114"/>
                    </a:lnTo>
                    <a:lnTo>
                      <a:pt x="147" y="114"/>
                    </a:lnTo>
                    <a:lnTo>
                      <a:pt x="141" y="105"/>
                    </a:lnTo>
                    <a:lnTo>
                      <a:pt x="137" y="108"/>
                    </a:lnTo>
                    <a:lnTo>
                      <a:pt x="132" y="102"/>
                    </a:lnTo>
                    <a:lnTo>
                      <a:pt x="123" y="111"/>
                    </a:lnTo>
                    <a:lnTo>
                      <a:pt x="123" y="119"/>
                    </a:lnTo>
                    <a:lnTo>
                      <a:pt x="117" y="120"/>
                    </a:lnTo>
                    <a:lnTo>
                      <a:pt x="114" y="125"/>
                    </a:lnTo>
                    <a:lnTo>
                      <a:pt x="106" y="127"/>
                    </a:lnTo>
                    <a:lnTo>
                      <a:pt x="102" y="125"/>
                    </a:lnTo>
                    <a:lnTo>
                      <a:pt x="99" y="136"/>
                    </a:lnTo>
                    <a:lnTo>
                      <a:pt x="102" y="140"/>
                    </a:lnTo>
                    <a:lnTo>
                      <a:pt x="102" y="146"/>
                    </a:lnTo>
                    <a:lnTo>
                      <a:pt x="105" y="152"/>
                    </a:lnTo>
                    <a:lnTo>
                      <a:pt x="105" y="160"/>
                    </a:lnTo>
                    <a:lnTo>
                      <a:pt x="106" y="165"/>
                    </a:lnTo>
                    <a:lnTo>
                      <a:pt x="103" y="166"/>
                    </a:lnTo>
                    <a:lnTo>
                      <a:pt x="100" y="163"/>
                    </a:lnTo>
                    <a:lnTo>
                      <a:pt x="93" y="163"/>
                    </a:lnTo>
                    <a:lnTo>
                      <a:pt x="87" y="168"/>
                    </a:lnTo>
                    <a:lnTo>
                      <a:pt x="85" y="163"/>
                    </a:lnTo>
                    <a:lnTo>
                      <a:pt x="81" y="166"/>
                    </a:lnTo>
                    <a:lnTo>
                      <a:pt x="77" y="163"/>
                    </a:lnTo>
                    <a:lnTo>
                      <a:pt x="71" y="169"/>
                    </a:lnTo>
                    <a:lnTo>
                      <a:pt x="64" y="172"/>
                    </a:lnTo>
                    <a:lnTo>
                      <a:pt x="62" y="177"/>
                    </a:lnTo>
                    <a:lnTo>
                      <a:pt x="59" y="178"/>
                    </a:lnTo>
                    <a:lnTo>
                      <a:pt x="50" y="175"/>
                    </a:lnTo>
                    <a:lnTo>
                      <a:pt x="33" y="178"/>
                    </a:lnTo>
                    <a:lnTo>
                      <a:pt x="29" y="174"/>
                    </a:lnTo>
                    <a:lnTo>
                      <a:pt x="33" y="163"/>
                    </a:lnTo>
                    <a:lnTo>
                      <a:pt x="40" y="158"/>
                    </a:lnTo>
                    <a:lnTo>
                      <a:pt x="32" y="152"/>
                    </a:lnTo>
                    <a:lnTo>
                      <a:pt x="27" y="151"/>
                    </a:lnTo>
                    <a:lnTo>
                      <a:pt x="32" y="145"/>
                    </a:lnTo>
                    <a:lnTo>
                      <a:pt x="23" y="143"/>
                    </a:lnTo>
                    <a:lnTo>
                      <a:pt x="20" y="143"/>
                    </a:lnTo>
                    <a:lnTo>
                      <a:pt x="18" y="140"/>
                    </a:lnTo>
                    <a:lnTo>
                      <a:pt x="18" y="130"/>
                    </a:lnTo>
                    <a:lnTo>
                      <a:pt x="24" y="120"/>
                    </a:lnTo>
                    <a:lnTo>
                      <a:pt x="20" y="113"/>
                    </a:lnTo>
                    <a:lnTo>
                      <a:pt x="3" y="108"/>
                    </a:lnTo>
                    <a:lnTo>
                      <a:pt x="0" y="102"/>
                    </a:lnTo>
                    <a:lnTo>
                      <a:pt x="0" y="95"/>
                    </a:lnTo>
                    <a:lnTo>
                      <a:pt x="8" y="93"/>
                    </a:lnTo>
                    <a:lnTo>
                      <a:pt x="5" y="84"/>
                    </a:lnTo>
                    <a:lnTo>
                      <a:pt x="11" y="73"/>
                    </a:lnTo>
                    <a:lnTo>
                      <a:pt x="6" y="72"/>
                    </a:lnTo>
                    <a:lnTo>
                      <a:pt x="3" y="66"/>
                    </a:lnTo>
                    <a:lnTo>
                      <a:pt x="8" y="61"/>
                    </a:lnTo>
                    <a:lnTo>
                      <a:pt x="11" y="61"/>
                    </a:lnTo>
                    <a:lnTo>
                      <a:pt x="17" y="67"/>
                    </a:lnTo>
                    <a:lnTo>
                      <a:pt x="18" y="72"/>
                    </a:lnTo>
                    <a:lnTo>
                      <a:pt x="33" y="79"/>
                    </a:lnTo>
                    <a:lnTo>
                      <a:pt x="40" y="73"/>
                    </a:lnTo>
                    <a:lnTo>
                      <a:pt x="41" y="67"/>
                    </a:lnTo>
                    <a:lnTo>
                      <a:pt x="41" y="57"/>
                    </a:lnTo>
                    <a:lnTo>
                      <a:pt x="37" y="47"/>
                    </a:lnTo>
                    <a:lnTo>
                      <a:pt x="44" y="47"/>
                    </a:lnTo>
                    <a:lnTo>
                      <a:pt x="50" y="44"/>
                    </a:lnTo>
                    <a:lnTo>
                      <a:pt x="53" y="31"/>
                    </a:lnTo>
                    <a:lnTo>
                      <a:pt x="53" y="25"/>
                    </a:lnTo>
                    <a:lnTo>
                      <a:pt x="56" y="19"/>
                    </a:lnTo>
                    <a:lnTo>
                      <a:pt x="61" y="16"/>
                    </a:lnTo>
                    <a:lnTo>
                      <a:pt x="67" y="17"/>
                    </a:lnTo>
                    <a:lnTo>
                      <a:pt x="71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6" name="Freeform 1489">
                <a:extLst>
                  <a:ext uri="{FF2B5EF4-FFF2-40B4-BE49-F238E27FC236}">
                    <a16:creationId xmlns:a16="http://schemas.microsoft.com/office/drawing/2014/main" id="{5BFC2C8E-AC1A-5C97-76B5-3B7D90C1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992"/>
                <a:ext cx="112" cy="89"/>
              </a:xfrm>
              <a:custGeom>
                <a:avLst/>
                <a:gdLst>
                  <a:gd name="T0" fmla="*/ 77 w 225"/>
                  <a:gd name="T1" fmla="*/ 17 h 178"/>
                  <a:gd name="T2" fmla="*/ 97 w 225"/>
                  <a:gd name="T3" fmla="*/ 8 h 178"/>
                  <a:gd name="T4" fmla="*/ 103 w 225"/>
                  <a:gd name="T5" fmla="*/ 2 h 178"/>
                  <a:gd name="T6" fmla="*/ 111 w 225"/>
                  <a:gd name="T7" fmla="*/ 3 h 178"/>
                  <a:gd name="T8" fmla="*/ 126 w 225"/>
                  <a:gd name="T9" fmla="*/ 14 h 178"/>
                  <a:gd name="T10" fmla="*/ 135 w 225"/>
                  <a:gd name="T11" fmla="*/ 34 h 178"/>
                  <a:gd name="T12" fmla="*/ 144 w 225"/>
                  <a:gd name="T13" fmla="*/ 43 h 178"/>
                  <a:gd name="T14" fmla="*/ 153 w 225"/>
                  <a:gd name="T15" fmla="*/ 32 h 178"/>
                  <a:gd name="T16" fmla="*/ 170 w 225"/>
                  <a:gd name="T17" fmla="*/ 23 h 178"/>
                  <a:gd name="T18" fmla="*/ 173 w 225"/>
                  <a:gd name="T19" fmla="*/ 32 h 178"/>
                  <a:gd name="T20" fmla="*/ 179 w 225"/>
                  <a:gd name="T21" fmla="*/ 37 h 178"/>
                  <a:gd name="T22" fmla="*/ 199 w 225"/>
                  <a:gd name="T23" fmla="*/ 43 h 178"/>
                  <a:gd name="T24" fmla="*/ 216 w 225"/>
                  <a:gd name="T25" fmla="*/ 47 h 178"/>
                  <a:gd name="T26" fmla="*/ 222 w 225"/>
                  <a:gd name="T27" fmla="*/ 57 h 178"/>
                  <a:gd name="T28" fmla="*/ 223 w 225"/>
                  <a:gd name="T29" fmla="*/ 72 h 178"/>
                  <a:gd name="T30" fmla="*/ 225 w 225"/>
                  <a:gd name="T31" fmla="*/ 85 h 178"/>
                  <a:gd name="T32" fmla="*/ 216 w 225"/>
                  <a:gd name="T33" fmla="*/ 90 h 178"/>
                  <a:gd name="T34" fmla="*/ 187 w 225"/>
                  <a:gd name="T35" fmla="*/ 87 h 178"/>
                  <a:gd name="T36" fmla="*/ 178 w 225"/>
                  <a:gd name="T37" fmla="*/ 79 h 178"/>
                  <a:gd name="T38" fmla="*/ 162 w 225"/>
                  <a:gd name="T39" fmla="*/ 78 h 178"/>
                  <a:gd name="T40" fmla="*/ 159 w 225"/>
                  <a:gd name="T41" fmla="*/ 87 h 178"/>
                  <a:gd name="T42" fmla="*/ 158 w 225"/>
                  <a:gd name="T43" fmla="*/ 102 h 178"/>
                  <a:gd name="T44" fmla="*/ 170 w 225"/>
                  <a:gd name="T45" fmla="*/ 102 h 178"/>
                  <a:gd name="T46" fmla="*/ 170 w 225"/>
                  <a:gd name="T47" fmla="*/ 107 h 178"/>
                  <a:gd name="T48" fmla="*/ 153 w 225"/>
                  <a:gd name="T49" fmla="*/ 117 h 178"/>
                  <a:gd name="T50" fmla="*/ 147 w 225"/>
                  <a:gd name="T51" fmla="*/ 114 h 178"/>
                  <a:gd name="T52" fmla="*/ 137 w 225"/>
                  <a:gd name="T53" fmla="*/ 108 h 178"/>
                  <a:gd name="T54" fmla="*/ 123 w 225"/>
                  <a:gd name="T55" fmla="*/ 111 h 178"/>
                  <a:gd name="T56" fmla="*/ 117 w 225"/>
                  <a:gd name="T57" fmla="*/ 120 h 178"/>
                  <a:gd name="T58" fmla="*/ 106 w 225"/>
                  <a:gd name="T59" fmla="*/ 127 h 178"/>
                  <a:gd name="T60" fmla="*/ 99 w 225"/>
                  <a:gd name="T61" fmla="*/ 136 h 178"/>
                  <a:gd name="T62" fmla="*/ 102 w 225"/>
                  <a:gd name="T63" fmla="*/ 146 h 178"/>
                  <a:gd name="T64" fmla="*/ 105 w 225"/>
                  <a:gd name="T65" fmla="*/ 160 h 178"/>
                  <a:gd name="T66" fmla="*/ 103 w 225"/>
                  <a:gd name="T67" fmla="*/ 166 h 178"/>
                  <a:gd name="T68" fmla="*/ 93 w 225"/>
                  <a:gd name="T69" fmla="*/ 163 h 178"/>
                  <a:gd name="T70" fmla="*/ 85 w 225"/>
                  <a:gd name="T71" fmla="*/ 163 h 178"/>
                  <a:gd name="T72" fmla="*/ 77 w 225"/>
                  <a:gd name="T73" fmla="*/ 163 h 178"/>
                  <a:gd name="T74" fmla="*/ 64 w 225"/>
                  <a:gd name="T75" fmla="*/ 172 h 178"/>
                  <a:gd name="T76" fmla="*/ 59 w 225"/>
                  <a:gd name="T77" fmla="*/ 178 h 178"/>
                  <a:gd name="T78" fmla="*/ 33 w 225"/>
                  <a:gd name="T79" fmla="*/ 178 h 178"/>
                  <a:gd name="T80" fmla="*/ 33 w 225"/>
                  <a:gd name="T81" fmla="*/ 163 h 178"/>
                  <a:gd name="T82" fmla="*/ 32 w 225"/>
                  <a:gd name="T83" fmla="*/ 152 h 178"/>
                  <a:gd name="T84" fmla="*/ 32 w 225"/>
                  <a:gd name="T85" fmla="*/ 145 h 178"/>
                  <a:gd name="T86" fmla="*/ 20 w 225"/>
                  <a:gd name="T87" fmla="*/ 143 h 178"/>
                  <a:gd name="T88" fmla="*/ 18 w 225"/>
                  <a:gd name="T89" fmla="*/ 130 h 178"/>
                  <a:gd name="T90" fmla="*/ 20 w 225"/>
                  <a:gd name="T91" fmla="*/ 113 h 178"/>
                  <a:gd name="T92" fmla="*/ 0 w 225"/>
                  <a:gd name="T93" fmla="*/ 102 h 178"/>
                  <a:gd name="T94" fmla="*/ 8 w 225"/>
                  <a:gd name="T95" fmla="*/ 93 h 178"/>
                  <a:gd name="T96" fmla="*/ 11 w 225"/>
                  <a:gd name="T97" fmla="*/ 73 h 178"/>
                  <a:gd name="T98" fmla="*/ 3 w 225"/>
                  <a:gd name="T99" fmla="*/ 66 h 178"/>
                  <a:gd name="T100" fmla="*/ 11 w 225"/>
                  <a:gd name="T101" fmla="*/ 61 h 178"/>
                  <a:gd name="T102" fmla="*/ 18 w 225"/>
                  <a:gd name="T103" fmla="*/ 72 h 178"/>
                  <a:gd name="T104" fmla="*/ 40 w 225"/>
                  <a:gd name="T105" fmla="*/ 73 h 178"/>
                  <a:gd name="T106" fmla="*/ 41 w 225"/>
                  <a:gd name="T107" fmla="*/ 57 h 178"/>
                  <a:gd name="T108" fmla="*/ 44 w 225"/>
                  <a:gd name="T109" fmla="*/ 47 h 178"/>
                  <a:gd name="T110" fmla="*/ 53 w 225"/>
                  <a:gd name="T111" fmla="*/ 31 h 178"/>
                  <a:gd name="T112" fmla="*/ 56 w 225"/>
                  <a:gd name="T113" fmla="*/ 19 h 178"/>
                  <a:gd name="T114" fmla="*/ 67 w 225"/>
                  <a:gd name="T115" fmla="*/ 17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5" h="178">
                    <a:moveTo>
                      <a:pt x="71" y="17"/>
                    </a:moveTo>
                    <a:lnTo>
                      <a:pt x="77" y="17"/>
                    </a:lnTo>
                    <a:lnTo>
                      <a:pt x="90" y="8"/>
                    </a:lnTo>
                    <a:lnTo>
                      <a:pt x="97" y="8"/>
                    </a:lnTo>
                    <a:lnTo>
                      <a:pt x="96" y="19"/>
                    </a:lnTo>
                    <a:lnTo>
                      <a:pt x="103" y="2"/>
                    </a:lnTo>
                    <a:lnTo>
                      <a:pt x="109" y="0"/>
                    </a:lnTo>
                    <a:lnTo>
                      <a:pt x="111" y="3"/>
                    </a:lnTo>
                    <a:lnTo>
                      <a:pt x="123" y="11"/>
                    </a:lnTo>
                    <a:lnTo>
                      <a:pt x="126" y="14"/>
                    </a:lnTo>
                    <a:lnTo>
                      <a:pt x="134" y="23"/>
                    </a:lnTo>
                    <a:lnTo>
                      <a:pt x="135" y="34"/>
                    </a:lnTo>
                    <a:lnTo>
                      <a:pt x="138" y="40"/>
                    </a:lnTo>
                    <a:lnTo>
                      <a:pt x="144" y="43"/>
                    </a:lnTo>
                    <a:lnTo>
                      <a:pt x="150" y="38"/>
                    </a:lnTo>
                    <a:lnTo>
                      <a:pt x="153" y="32"/>
                    </a:lnTo>
                    <a:lnTo>
                      <a:pt x="162" y="31"/>
                    </a:lnTo>
                    <a:lnTo>
                      <a:pt x="170" y="23"/>
                    </a:lnTo>
                    <a:lnTo>
                      <a:pt x="169" y="29"/>
                    </a:lnTo>
                    <a:lnTo>
                      <a:pt x="173" y="32"/>
                    </a:lnTo>
                    <a:lnTo>
                      <a:pt x="176" y="38"/>
                    </a:lnTo>
                    <a:lnTo>
                      <a:pt x="179" y="37"/>
                    </a:lnTo>
                    <a:lnTo>
                      <a:pt x="193" y="43"/>
                    </a:lnTo>
                    <a:lnTo>
                      <a:pt x="199" y="43"/>
                    </a:lnTo>
                    <a:lnTo>
                      <a:pt x="205" y="40"/>
                    </a:lnTo>
                    <a:lnTo>
                      <a:pt x="216" y="47"/>
                    </a:lnTo>
                    <a:lnTo>
                      <a:pt x="223" y="47"/>
                    </a:lnTo>
                    <a:lnTo>
                      <a:pt x="222" y="57"/>
                    </a:lnTo>
                    <a:lnTo>
                      <a:pt x="223" y="61"/>
                    </a:lnTo>
                    <a:lnTo>
                      <a:pt x="223" y="72"/>
                    </a:lnTo>
                    <a:lnTo>
                      <a:pt x="225" y="76"/>
                    </a:lnTo>
                    <a:lnTo>
                      <a:pt x="225" y="85"/>
                    </a:lnTo>
                    <a:lnTo>
                      <a:pt x="220" y="87"/>
                    </a:lnTo>
                    <a:lnTo>
                      <a:pt x="216" y="90"/>
                    </a:lnTo>
                    <a:lnTo>
                      <a:pt x="199" y="92"/>
                    </a:lnTo>
                    <a:lnTo>
                      <a:pt x="187" y="87"/>
                    </a:lnTo>
                    <a:lnTo>
                      <a:pt x="182" y="82"/>
                    </a:lnTo>
                    <a:lnTo>
                      <a:pt x="178" y="79"/>
                    </a:lnTo>
                    <a:lnTo>
                      <a:pt x="173" y="82"/>
                    </a:lnTo>
                    <a:lnTo>
                      <a:pt x="162" y="78"/>
                    </a:lnTo>
                    <a:lnTo>
                      <a:pt x="159" y="81"/>
                    </a:lnTo>
                    <a:lnTo>
                      <a:pt x="159" y="87"/>
                    </a:lnTo>
                    <a:lnTo>
                      <a:pt x="153" y="96"/>
                    </a:lnTo>
                    <a:lnTo>
                      <a:pt x="158" y="102"/>
                    </a:lnTo>
                    <a:lnTo>
                      <a:pt x="162" y="104"/>
                    </a:lnTo>
                    <a:lnTo>
                      <a:pt x="170" y="102"/>
                    </a:lnTo>
                    <a:lnTo>
                      <a:pt x="173" y="104"/>
                    </a:lnTo>
                    <a:lnTo>
                      <a:pt x="170" y="107"/>
                    </a:lnTo>
                    <a:lnTo>
                      <a:pt x="169" y="116"/>
                    </a:lnTo>
                    <a:lnTo>
                      <a:pt x="153" y="117"/>
                    </a:lnTo>
                    <a:lnTo>
                      <a:pt x="150" y="114"/>
                    </a:lnTo>
                    <a:lnTo>
                      <a:pt x="147" y="114"/>
                    </a:lnTo>
                    <a:lnTo>
                      <a:pt x="141" y="105"/>
                    </a:lnTo>
                    <a:lnTo>
                      <a:pt x="137" y="108"/>
                    </a:lnTo>
                    <a:lnTo>
                      <a:pt x="132" y="102"/>
                    </a:lnTo>
                    <a:lnTo>
                      <a:pt x="123" y="111"/>
                    </a:lnTo>
                    <a:lnTo>
                      <a:pt x="123" y="119"/>
                    </a:lnTo>
                    <a:lnTo>
                      <a:pt x="117" y="120"/>
                    </a:lnTo>
                    <a:lnTo>
                      <a:pt x="114" y="125"/>
                    </a:lnTo>
                    <a:lnTo>
                      <a:pt x="106" y="127"/>
                    </a:lnTo>
                    <a:lnTo>
                      <a:pt x="102" y="125"/>
                    </a:lnTo>
                    <a:lnTo>
                      <a:pt x="99" y="136"/>
                    </a:lnTo>
                    <a:lnTo>
                      <a:pt x="102" y="140"/>
                    </a:lnTo>
                    <a:lnTo>
                      <a:pt x="102" y="146"/>
                    </a:lnTo>
                    <a:lnTo>
                      <a:pt x="105" y="152"/>
                    </a:lnTo>
                    <a:lnTo>
                      <a:pt x="105" y="160"/>
                    </a:lnTo>
                    <a:lnTo>
                      <a:pt x="106" y="165"/>
                    </a:lnTo>
                    <a:lnTo>
                      <a:pt x="103" y="166"/>
                    </a:lnTo>
                    <a:lnTo>
                      <a:pt x="100" y="163"/>
                    </a:lnTo>
                    <a:lnTo>
                      <a:pt x="93" y="163"/>
                    </a:lnTo>
                    <a:lnTo>
                      <a:pt x="87" y="168"/>
                    </a:lnTo>
                    <a:lnTo>
                      <a:pt x="85" y="163"/>
                    </a:lnTo>
                    <a:lnTo>
                      <a:pt x="81" y="166"/>
                    </a:lnTo>
                    <a:lnTo>
                      <a:pt x="77" y="163"/>
                    </a:lnTo>
                    <a:lnTo>
                      <a:pt x="71" y="169"/>
                    </a:lnTo>
                    <a:lnTo>
                      <a:pt x="64" y="172"/>
                    </a:lnTo>
                    <a:lnTo>
                      <a:pt x="62" y="177"/>
                    </a:lnTo>
                    <a:lnTo>
                      <a:pt x="59" y="178"/>
                    </a:lnTo>
                    <a:lnTo>
                      <a:pt x="50" y="175"/>
                    </a:lnTo>
                    <a:lnTo>
                      <a:pt x="33" y="178"/>
                    </a:lnTo>
                    <a:lnTo>
                      <a:pt x="29" y="174"/>
                    </a:lnTo>
                    <a:lnTo>
                      <a:pt x="33" y="163"/>
                    </a:lnTo>
                    <a:lnTo>
                      <a:pt x="40" y="158"/>
                    </a:lnTo>
                    <a:lnTo>
                      <a:pt x="32" y="152"/>
                    </a:lnTo>
                    <a:lnTo>
                      <a:pt x="27" y="151"/>
                    </a:lnTo>
                    <a:lnTo>
                      <a:pt x="32" y="145"/>
                    </a:lnTo>
                    <a:lnTo>
                      <a:pt x="23" y="143"/>
                    </a:lnTo>
                    <a:lnTo>
                      <a:pt x="20" y="143"/>
                    </a:lnTo>
                    <a:lnTo>
                      <a:pt x="18" y="140"/>
                    </a:lnTo>
                    <a:lnTo>
                      <a:pt x="18" y="130"/>
                    </a:lnTo>
                    <a:lnTo>
                      <a:pt x="24" y="120"/>
                    </a:lnTo>
                    <a:lnTo>
                      <a:pt x="20" y="113"/>
                    </a:lnTo>
                    <a:lnTo>
                      <a:pt x="3" y="108"/>
                    </a:lnTo>
                    <a:lnTo>
                      <a:pt x="0" y="102"/>
                    </a:lnTo>
                    <a:lnTo>
                      <a:pt x="0" y="95"/>
                    </a:lnTo>
                    <a:lnTo>
                      <a:pt x="8" y="93"/>
                    </a:lnTo>
                    <a:lnTo>
                      <a:pt x="5" y="84"/>
                    </a:lnTo>
                    <a:lnTo>
                      <a:pt x="11" y="73"/>
                    </a:lnTo>
                    <a:lnTo>
                      <a:pt x="6" y="72"/>
                    </a:lnTo>
                    <a:lnTo>
                      <a:pt x="3" y="66"/>
                    </a:lnTo>
                    <a:lnTo>
                      <a:pt x="8" y="61"/>
                    </a:lnTo>
                    <a:lnTo>
                      <a:pt x="11" y="61"/>
                    </a:lnTo>
                    <a:lnTo>
                      <a:pt x="17" y="67"/>
                    </a:lnTo>
                    <a:lnTo>
                      <a:pt x="18" y="72"/>
                    </a:lnTo>
                    <a:lnTo>
                      <a:pt x="33" y="79"/>
                    </a:lnTo>
                    <a:lnTo>
                      <a:pt x="40" y="73"/>
                    </a:lnTo>
                    <a:lnTo>
                      <a:pt x="41" y="67"/>
                    </a:lnTo>
                    <a:lnTo>
                      <a:pt x="41" y="57"/>
                    </a:lnTo>
                    <a:lnTo>
                      <a:pt x="37" y="47"/>
                    </a:lnTo>
                    <a:lnTo>
                      <a:pt x="44" y="47"/>
                    </a:lnTo>
                    <a:lnTo>
                      <a:pt x="50" y="44"/>
                    </a:lnTo>
                    <a:lnTo>
                      <a:pt x="53" y="31"/>
                    </a:lnTo>
                    <a:lnTo>
                      <a:pt x="53" y="25"/>
                    </a:lnTo>
                    <a:lnTo>
                      <a:pt x="56" y="19"/>
                    </a:lnTo>
                    <a:lnTo>
                      <a:pt x="61" y="16"/>
                    </a:lnTo>
                    <a:lnTo>
                      <a:pt x="67" y="17"/>
                    </a:lnTo>
                    <a:lnTo>
                      <a:pt x="71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7" name="Freeform 1490">
                <a:extLst>
                  <a:ext uri="{FF2B5EF4-FFF2-40B4-BE49-F238E27FC236}">
                    <a16:creationId xmlns:a16="http://schemas.microsoft.com/office/drawing/2014/main" id="{408C6D3D-0B7D-3316-2BAB-DB946ECC4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095"/>
                <a:ext cx="105" cy="68"/>
              </a:xfrm>
              <a:custGeom>
                <a:avLst/>
                <a:gdLst>
                  <a:gd name="T0" fmla="*/ 5 w 211"/>
                  <a:gd name="T1" fmla="*/ 46 h 135"/>
                  <a:gd name="T2" fmla="*/ 2 w 211"/>
                  <a:gd name="T3" fmla="*/ 58 h 135"/>
                  <a:gd name="T4" fmla="*/ 13 w 211"/>
                  <a:gd name="T5" fmla="*/ 67 h 135"/>
                  <a:gd name="T6" fmla="*/ 22 w 211"/>
                  <a:gd name="T7" fmla="*/ 76 h 135"/>
                  <a:gd name="T8" fmla="*/ 40 w 211"/>
                  <a:gd name="T9" fmla="*/ 87 h 135"/>
                  <a:gd name="T10" fmla="*/ 46 w 211"/>
                  <a:gd name="T11" fmla="*/ 94 h 135"/>
                  <a:gd name="T12" fmla="*/ 58 w 211"/>
                  <a:gd name="T13" fmla="*/ 102 h 135"/>
                  <a:gd name="T14" fmla="*/ 66 w 211"/>
                  <a:gd name="T15" fmla="*/ 114 h 135"/>
                  <a:gd name="T16" fmla="*/ 88 w 211"/>
                  <a:gd name="T17" fmla="*/ 126 h 135"/>
                  <a:gd name="T18" fmla="*/ 96 w 211"/>
                  <a:gd name="T19" fmla="*/ 131 h 135"/>
                  <a:gd name="T20" fmla="*/ 107 w 211"/>
                  <a:gd name="T21" fmla="*/ 132 h 135"/>
                  <a:gd name="T22" fmla="*/ 122 w 211"/>
                  <a:gd name="T23" fmla="*/ 132 h 135"/>
                  <a:gd name="T24" fmla="*/ 146 w 211"/>
                  <a:gd name="T25" fmla="*/ 132 h 135"/>
                  <a:gd name="T26" fmla="*/ 152 w 211"/>
                  <a:gd name="T27" fmla="*/ 129 h 135"/>
                  <a:gd name="T28" fmla="*/ 166 w 211"/>
                  <a:gd name="T29" fmla="*/ 125 h 135"/>
                  <a:gd name="T30" fmla="*/ 176 w 211"/>
                  <a:gd name="T31" fmla="*/ 117 h 135"/>
                  <a:gd name="T32" fmla="*/ 178 w 211"/>
                  <a:gd name="T33" fmla="*/ 113 h 135"/>
                  <a:gd name="T34" fmla="*/ 192 w 211"/>
                  <a:gd name="T35" fmla="*/ 105 h 135"/>
                  <a:gd name="T36" fmla="*/ 202 w 211"/>
                  <a:gd name="T37" fmla="*/ 87 h 135"/>
                  <a:gd name="T38" fmla="*/ 202 w 211"/>
                  <a:gd name="T39" fmla="*/ 79 h 135"/>
                  <a:gd name="T40" fmla="*/ 208 w 211"/>
                  <a:gd name="T41" fmla="*/ 70 h 135"/>
                  <a:gd name="T42" fmla="*/ 211 w 211"/>
                  <a:gd name="T43" fmla="*/ 58 h 135"/>
                  <a:gd name="T44" fmla="*/ 202 w 211"/>
                  <a:gd name="T45" fmla="*/ 49 h 135"/>
                  <a:gd name="T46" fmla="*/ 199 w 211"/>
                  <a:gd name="T47" fmla="*/ 35 h 135"/>
                  <a:gd name="T48" fmla="*/ 199 w 211"/>
                  <a:gd name="T49" fmla="*/ 30 h 135"/>
                  <a:gd name="T50" fmla="*/ 189 w 211"/>
                  <a:gd name="T51" fmla="*/ 35 h 135"/>
                  <a:gd name="T52" fmla="*/ 175 w 211"/>
                  <a:gd name="T53" fmla="*/ 26 h 135"/>
                  <a:gd name="T54" fmla="*/ 166 w 211"/>
                  <a:gd name="T55" fmla="*/ 17 h 135"/>
                  <a:gd name="T56" fmla="*/ 161 w 211"/>
                  <a:gd name="T57" fmla="*/ 30 h 135"/>
                  <a:gd name="T58" fmla="*/ 149 w 211"/>
                  <a:gd name="T59" fmla="*/ 26 h 135"/>
                  <a:gd name="T60" fmla="*/ 146 w 211"/>
                  <a:gd name="T61" fmla="*/ 30 h 135"/>
                  <a:gd name="T62" fmla="*/ 143 w 211"/>
                  <a:gd name="T63" fmla="*/ 46 h 135"/>
                  <a:gd name="T64" fmla="*/ 135 w 211"/>
                  <a:gd name="T65" fmla="*/ 52 h 135"/>
                  <a:gd name="T66" fmla="*/ 120 w 211"/>
                  <a:gd name="T67" fmla="*/ 52 h 135"/>
                  <a:gd name="T68" fmla="*/ 95 w 211"/>
                  <a:gd name="T69" fmla="*/ 32 h 135"/>
                  <a:gd name="T70" fmla="*/ 69 w 211"/>
                  <a:gd name="T71" fmla="*/ 9 h 135"/>
                  <a:gd name="T72" fmla="*/ 67 w 211"/>
                  <a:gd name="T73" fmla="*/ 2 h 135"/>
                  <a:gd name="T74" fmla="*/ 52 w 211"/>
                  <a:gd name="T75" fmla="*/ 0 h 135"/>
                  <a:gd name="T76" fmla="*/ 44 w 211"/>
                  <a:gd name="T77" fmla="*/ 26 h 135"/>
                  <a:gd name="T78" fmla="*/ 20 w 211"/>
                  <a:gd name="T79" fmla="*/ 21 h 135"/>
                  <a:gd name="T80" fmla="*/ 16 w 211"/>
                  <a:gd name="T81" fmla="*/ 33 h 135"/>
                  <a:gd name="T82" fmla="*/ 8 w 211"/>
                  <a:gd name="T83" fmla="*/ 4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" h="135">
                    <a:moveTo>
                      <a:pt x="8" y="40"/>
                    </a:moveTo>
                    <a:lnTo>
                      <a:pt x="5" y="46"/>
                    </a:lnTo>
                    <a:lnTo>
                      <a:pt x="0" y="49"/>
                    </a:lnTo>
                    <a:lnTo>
                      <a:pt x="2" y="58"/>
                    </a:lnTo>
                    <a:lnTo>
                      <a:pt x="10" y="61"/>
                    </a:lnTo>
                    <a:lnTo>
                      <a:pt x="13" y="67"/>
                    </a:lnTo>
                    <a:lnTo>
                      <a:pt x="20" y="68"/>
                    </a:lnTo>
                    <a:lnTo>
                      <a:pt x="22" y="76"/>
                    </a:lnTo>
                    <a:lnTo>
                      <a:pt x="29" y="78"/>
                    </a:lnTo>
                    <a:lnTo>
                      <a:pt x="40" y="87"/>
                    </a:lnTo>
                    <a:lnTo>
                      <a:pt x="43" y="93"/>
                    </a:lnTo>
                    <a:lnTo>
                      <a:pt x="46" y="94"/>
                    </a:lnTo>
                    <a:lnTo>
                      <a:pt x="51" y="99"/>
                    </a:lnTo>
                    <a:lnTo>
                      <a:pt x="58" y="102"/>
                    </a:lnTo>
                    <a:lnTo>
                      <a:pt x="60" y="106"/>
                    </a:lnTo>
                    <a:lnTo>
                      <a:pt x="66" y="114"/>
                    </a:lnTo>
                    <a:lnTo>
                      <a:pt x="70" y="119"/>
                    </a:lnTo>
                    <a:lnTo>
                      <a:pt x="88" y="126"/>
                    </a:lnTo>
                    <a:lnTo>
                      <a:pt x="93" y="128"/>
                    </a:lnTo>
                    <a:lnTo>
                      <a:pt x="96" y="131"/>
                    </a:lnTo>
                    <a:lnTo>
                      <a:pt x="102" y="129"/>
                    </a:lnTo>
                    <a:lnTo>
                      <a:pt x="107" y="132"/>
                    </a:lnTo>
                    <a:lnTo>
                      <a:pt x="117" y="135"/>
                    </a:lnTo>
                    <a:lnTo>
                      <a:pt x="122" y="132"/>
                    </a:lnTo>
                    <a:lnTo>
                      <a:pt x="135" y="134"/>
                    </a:lnTo>
                    <a:lnTo>
                      <a:pt x="146" y="132"/>
                    </a:lnTo>
                    <a:lnTo>
                      <a:pt x="149" y="131"/>
                    </a:lnTo>
                    <a:lnTo>
                      <a:pt x="152" y="129"/>
                    </a:lnTo>
                    <a:lnTo>
                      <a:pt x="163" y="135"/>
                    </a:lnTo>
                    <a:lnTo>
                      <a:pt x="166" y="125"/>
                    </a:lnTo>
                    <a:lnTo>
                      <a:pt x="169" y="126"/>
                    </a:lnTo>
                    <a:lnTo>
                      <a:pt x="176" y="117"/>
                    </a:lnTo>
                    <a:lnTo>
                      <a:pt x="175" y="116"/>
                    </a:lnTo>
                    <a:lnTo>
                      <a:pt x="178" y="113"/>
                    </a:lnTo>
                    <a:lnTo>
                      <a:pt x="186" y="102"/>
                    </a:lnTo>
                    <a:lnTo>
                      <a:pt x="192" y="105"/>
                    </a:lnTo>
                    <a:lnTo>
                      <a:pt x="196" y="91"/>
                    </a:lnTo>
                    <a:lnTo>
                      <a:pt x="202" y="87"/>
                    </a:lnTo>
                    <a:lnTo>
                      <a:pt x="205" y="82"/>
                    </a:lnTo>
                    <a:lnTo>
                      <a:pt x="202" y="79"/>
                    </a:lnTo>
                    <a:lnTo>
                      <a:pt x="202" y="71"/>
                    </a:lnTo>
                    <a:lnTo>
                      <a:pt x="208" y="70"/>
                    </a:lnTo>
                    <a:lnTo>
                      <a:pt x="211" y="65"/>
                    </a:lnTo>
                    <a:lnTo>
                      <a:pt x="211" y="58"/>
                    </a:lnTo>
                    <a:lnTo>
                      <a:pt x="208" y="52"/>
                    </a:lnTo>
                    <a:lnTo>
                      <a:pt x="202" y="49"/>
                    </a:lnTo>
                    <a:lnTo>
                      <a:pt x="204" y="43"/>
                    </a:lnTo>
                    <a:lnTo>
                      <a:pt x="199" y="35"/>
                    </a:lnTo>
                    <a:lnTo>
                      <a:pt x="202" y="32"/>
                    </a:lnTo>
                    <a:lnTo>
                      <a:pt x="199" y="30"/>
                    </a:lnTo>
                    <a:lnTo>
                      <a:pt x="193" y="37"/>
                    </a:lnTo>
                    <a:lnTo>
                      <a:pt x="189" y="35"/>
                    </a:lnTo>
                    <a:lnTo>
                      <a:pt x="183" y="35"/>
                    </a:lnTo>
                    <a:lnTo>
                      <a:pt x="175" y="26"/>
                    </a:lnTo>
                    <a:lnTo>
                      <a:pt x="172" y="18"/>
                    </a:lnTo>
                    <a:lnTo>
                      <a:pt x="166" y="17"/>
                    </a:lnTo>
                    <a:lnTo>
                      <a:pt x="166" y="20"/>
                    </a:lnTo>
                    <a:lnTo>
                      <a:pt x="161" y="30"/>
                    </a:lnTo>
                    <a:lnTo>
                      <a:pt x="157" y="32"/>
                    </a:lnTo>
                    <a:lnTo>
                      <a:pt x="149" y="26"/>
                    </a:lnTo>
                    <a:lnTo>
                      <a:pt x="145" y="26"/>
                    </a:lnTo>
                    <a:lnTo>
                      <a:pt x="146" y="30"/>
                    </a:lnTo>
                    <a:lnTo>
                      <a:pt x="142" y="41"/>
                    </a:lnTo>
                    <a:lnTo>
                      <a:pt x="143" y="46"/>
                    </a:lnTo>
                    <a:lnTo>
                      <a:pt x="140" y="44"/>
                    </a:lnTo>
                    <a:lnTo>
                      <a:pt x="135" y="52"/>
                    </a:lnTo>
                    <a:lnTo>
                      <a:pt x="129" y="55"/>
                    </a:lnTo>
                    <a:lnTo>
                      <a:pt x="120" y="52"/>
                    </a:lnTo>
                    <a:lnTo>
                      <a:pt x="122" y="43"/>
                    </a:lnTo>
                    <a:lnTo>
                      <a:pt x="95" y="32"/>
                    </a:lnTo>
                    <a:lnTo>
                      <a:pt x="87" y="32"/>
                    </a:lnTo>
                    <a:lnTo>
                      <a:pt x="69" y="9"/>
                    </a:lnTo>
                    <a:lnTo>
                      <a:pt x="70" y="5"/>
                    </a:lnTo>
                    <a:lnTo>
                      <a:pt x="67" y="2"/>
                    </a:lnTo>
                    <a:lnTo>
                      <a:pt x="64" y="8"/>
                    </a:lnTo>
                    <a:lnTo>
                      <a:pt x="52" y="0"/>
                    </a:lnTo>
                    <a:lnTo>
                      <a:pt x="51" y="11"/>
                    </a:lnTo>
                    <a:lnTo>
                      <a:pt x="44" y="26"/>
                    </a:lnTo>
                    <a:lnTo>
                      <a:pt x="32" y="23"/>
                    </a:lnTo>
                    <a:lnTo>
                      <a:pt x="20" y="21"/>
                    </a:lnTo>
                    <a:lnTo>
                      <a:pt x="20" y="29"/>
                    </a:lnTo>
                    <a:lnTo>
                      <a:pt x="16" y="33"/>
                    </a:lnTo>
                    <a:lnTo>
                      <a:pt x="13" y="41"/>
                    </a:ln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8" name="Freeform 1491">
                <a:extLst>
                  <a:ext uri="{FF2B5EF4-FFF2-40B4-BE49-F238E27FC236}">
                    <a16:creationId xmlns:a16="http://schemas.microsoft.com/office/drawing/2014/main" id="{21DC5B83-66EB-2EC2-57A1-A555A1D4F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095"/>
                <a:ext cx="105" cy="68"/>
              </a:xfrm>
              <a:custGeom>
                <a:avLst/>
                <a:gdLst>
                  <a:gd name="T0" fmla="*/ 13 w 211"/>
                  <a:gd name="T1" fmla="*/ 41 h 135"/>
                  <a:gd name="T2" fmla="*/ 20 w 211"/>
                  <a:gd name="T3" fmla="*/ 29 h 135"/>
                  <a:gd name="T4" fmla="*/ 32 w 211"/>
                  <a:gd name="T5" fmla="*/ 23 h 135"/>
                  <a:gd name="T6" fmla="*/ 51 w 211"/>
                  <a:gd name="T7" fmla="*/ 11 h 135"/>
                  <a:gd name="T8" fmla="*/ 64 w 211"/>
                  <a:gd name="T9" fmla="*/ 8 h 135"/>
                  <a:gd name="T10" fmla="*/ 70 w 211"/>
                  <a:gd name="T11" fmla="*/ 5 h 135"/>
                  <a:gd name="T12" fmla="*/ 87 w 211"/>
                  <a:gd name="T13" fmla="*/ 32 h 135"/>
                  <a:gd name="T14" fmla="*/ 122 w 211"/>
                  <a:gd name="T15" fmla="*/ 43 h 135"/>
                  <a:gd name="T16" fmla="*/ 129 w 211"/>
                  <a:gd name="T17" fmla="*/ 55 h 135"/>
                  <a:gd name="T18" fmla="*/ 140 w 211"/>
                  <a:gd name="T19" fmla="*/ 44 h 135"/>
                  <a:gd name="T20" fmla="*/ 142 w 211"/>
                  <a:gd name="T21" fmla="*/ 41 h 135"/>
                  <a:gd name="T22" fmla="*/ 145 w 211"/>
                  <a:gd name="T23" fmla="*/ 26 h 135"/>
                  <a:gd name="T24" fmla="*/ 157 w 211"/>
                  <a:gd name="T25" fmla="*/ 32 h 135"/>
                  <a:gd name="T26" fmla="*/ 166 w 211"/>
                  <a:gd name="T27" fmla="*/ 20 h 135"/>
                  <a:gd name="T28" fmla="*/ 172 w 211"/>
                  <a:gd name="T29" fmla="*/ 18 h 135"/>
                  <a:gd name="T30" fmla="*/ 183 w 211"/>
                  <a:gd name="T31" fmla="*/ 35 h 135"/>
                  <a:gd name="T32" fmla="*/ 193 w 211"/>
                  <a:gd name="T33" fmla="*/ 37 h 135"/>
                  <a:gd name="T34" fmla="*/ 202 w 211"/>
                  <a:gd name="T35" fmla="*/ 32 h 135"/>
                  <a:gd name="T36" fmla="*/ 204 w 211"/>
                  <a:gd name="T37" fmla="*/ 43 h 135"/>
                  <a:gd name="T38" fmla="*/ 208 w 211"/>
                  <a:gd name="T39" fmla="*/ 52 h 135"/>
                  <a:gd name="T40" fmla="*/ 211 w 211"/>
                  <a:gd name="T41" fmla="*/ 65 h 135"/>
                  <a:gd name="T42" fmla="*/ 202 w 211"/>
                  <a:gd name="T43" fmla="*/ 71 h 135"/>
                  <a:gd name="T44" fmla="*/ 205 w 211"/>
                  <a:gd name="T45" fmla="*/ 82 h 135"/>
                  <a:gd name="T46" fmla="*/ 196 w 211"/>
                  <a:gd name="T47" fmla="*/ 91 h 135"/>
                  <a:gd name="T48" fmla="*/ 186 w 211"/>
                  <a:gd name="T49" fmla="*/ 102 h 135"/>
                  <a:gd name="T50" fmla="*/ 175 w 211"/>
                  <a:gd name="T51" fmla="*/ 116 h 135"/>
                  <a:gd name="T52" fmla="*/ 169 w 211"/>
                  <a:gd name="T53" fmla="*/ 126 h 135"/>
                  <a:gd name="T54" fmla="*/ 163 w 211"/>
                  <a:gd name="T55" fmla="*/ 135 h 135"/>
                  <a:gd name="T56" fmla="*/ 149 w 211"/>
                  <a:gd name="T57" fmla="*/ 131 h 135"/>
                  <a:gd name="T58" fmla="*/ 135 w 211"/>
                  <a:gd name="T59" fmla="*/ 134 h 135"/>
                  <a:gd name="T60" fmla="*/ 117 w 211"/>
                  <a:gd name="T61" fmla="*/ 135 h 135"/>
                  <a:gd name="T62" fmla="*/ 102 w 211"/>
                  <a:gd name="T63" fmla="*/ 129 h 135"/>
                  <a:gd name="T64" fmla="*/ 93 w 211"/>
                  <a:gd name="T65" fmla="*/ 128 h 135"/>
                  <a:gd name="T66" fmla="*/ 70 w 211"/>
                  <a:gd name="T67" fmla="*/ 119 h 135"/>
                  <a:gd name="T68" fmla="*/ 60 w 211"/>
                  <a:gd name="T69" fmla="*/ 106 h 135"/>
                  <a:gd name="T70" fmla="*/ 51 w 211"/>
                  <a:gd name="T71" fmla="*/ 99 h 135"/>
                  <a:gd name="T72" fmla="*/ 43 w 211"/>
                  <a:gd name="T73" fmla="*/ 93 h 135"/>
                  <a:gd name="T74" fmla="*/ 29 w 211"/>
                  <a:gd name="T75" fmla="*/ 78 h 135"/>
                  <a:gd name="T76" fmla="*/ 20 w 211"/>
                  <a:gd name="T77" fmla="*/ 68 h 135"/>
                  <a:gd name="T78" fmla="*/ 10 w 211"/>
                  <a:gd name="T79" fmla="*/ 61 h 135"/>
                  <a:gd name="T80" fmla="*/ 0 w 211"/>
                  <a:gd name="T81" fmla="*/ 49 h 135"/>
                  <a:gd name="T82" fmla="*/ 8 w 211"/>
                  <a:gd name="T83" fmla="*/ 4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" h="135">
                    <a:moveTo>
                      <a:pt x="8" y="40"/>
                    </a:moveTo>
                    <a:lnTo>
                      <a:pt x="13" y="41"/>
                    </a:lnTo>
                    <a:lnTo>
                      <a:pt x="16" y="33"/>
                    </a:lnTo>
                    <a:lnTo>
                      <a:pt x="20" y="29"/>
                    </a:lnTo>
                    <a:lnTo>
                      <a:pt x="20" y="21"/>
                    </a:lnTo>
                    <a:lnTo>
                      <a:pt x="32" y="23"/>
                    </a:lnTo>
                    <a:lnTo>
                      <a:pt x="44" y="26"/>
                    </a:lnTo>
                    <a:lnTo>
                      <a:pt x="51" y="11"/>
                    </a:lnTo>
                    <a:lnTo>
                      <a:pt x="52" y="0"/>
                    </a:lnTo>
                    <a:lnTo>
                      <a:pt x="64" y="8"/>
                    </a:lnTo>
                    <a:lnTo>
                      <a:pt x="67" y="2"/>
                    </a:lnTo>
                    <a:lnTo>
                      <a:pt x="70" y="5"/>
                    </a:lnTo>
                    <a:lnTo>
                      <a:pt x="69" y="9"/>
                    </a:lnTo>
                    <a:lnTo>
                      <a:pt x="87" y="32"/>
                    </a:lnTo>
                    <a:lnTo>
                      <a:pt x="95" y="32"/>
                    </a:lnTo>
                    <a:lnTo>
                      <a:pt x="122" y="43"/>
                    </a:lnTo>
                    <a:lnTo>
                      <a:pt x="120" y="52"/>
                    </a:lnTo>
                    <a:lnTo>
                      <a:pt x="129" y="55"/>
                    </a:lnTo>
                    <a:lnTo>
                      <a:pt x="135" y="52"/>
                    </a:lnTo>
                    <a:lnTo>
                      <a:pt x="140" y="44"/>
                    </a:lnTo>
                    <a:lnTo>
                      <a:pt x="143" y="46"/>
                    </a:lnTo>
                    <a:lnTo>
                      <a:pt x="142" y="41"/>
                    </a:lnTo>
                    <a:lnTo>
                      <a:pt x="146" y="30"/>
                    </a:lnTo>
                    <a:lnTo>
                      <a:pt x="145" y="26"/>
                    </a:lnTo>
                    <a:lnTo>
                      <a:pt x="149" y="26"/>
                    </a:lnTo>
                    <a:lnTo>
                      <a:pt x="157" y="32"/>
                    </a:lnTo>
                    <a:lnTo>
                      <a:pt x="161" y="30"/>
                    </a:lnTo>
                    <a:lnTo>
                      <a:pt x="166" y="20"/>
                    </a:lnTo>
                    <a:lnTo>
                      <a:pt x="166" y="17"/>
                    </a:lnTo>
                    <a:lnTo>
                      <a:pt x="172" y="18"/>
                    </a:lnTo>
                    <a:lnTo>
                      <a:pt x="175" y="26"/>
                    </a:lnTo>
                    <a:lnTo>
                      <a:pt x="183" y="35"/>
                    </a:lnTo>
                    <a:lnTo>
                      <a:pt x="189" y="35"/>
                    </a:lnTo>
                    <a:lnTo>
                      <a:pt x="193" y="37"/>
                    </a:lnTo>
                    <a:lnTo>
                      <a:pt x="199" y="30"/>
                    </a:lnTo>
                    <a:lnTo>
                      <a:pt x="202" y="32"/>
                    </a:lnTo>
                    <a:lnTo>
                      <a:pt x="199" y="35"/>
                    </a:lnTo>
                    <a:lnTo>
                      <a:pt x="204" y="43"/>
                    </a:lnTo>
                    <a:lnTo>
                      <a:pt x="202" y="49"/>
                    </a:lnTo>
                    <a:lnTo>
                      <a:pt x="208" y="52"/>
                    </a:lnTo>
                    <a:lnTo>
                      <a:pt x="211" y="58"/>
                    </a:lnTo>
                    <a:lnTo>
                      <a:pt x="211" y="65"/>
                    </a:lnTo>
                    <a:lnTo>
                      <a:pt x="208" y="70"/>
                    </a:lnTo>
                    <a:lnTo>
                      <a:pt x="202" y="71"/>
                    </a:lnTo>
                    <a:lnTo>
                      <a:pt x="202" y="79"/>
                    </a:lnTo>
                    <a:lnTo>
                      <a:pt x="205" y="82"/>
                    </a:lnTo>
                    <a:lnTo>
                      <a:pt x="202" y="87"/>
                    </a:lnTo>
                    <a:lnTo>
                      <a:pt x="196" y="91"/>
                    </a:lnTo>
                    <a:lnTo>
                      <a:pt x="192" y="105"/>
                    </a:lnTo>
                    <a:lnTo>
                      <a:pt x="186" y="102"/>
                    </a:lnTo>
                    <a:lnTo>
                      <a:pt x="178" y="113"/>
                    </a:lnTo>
                    <a:lnTo>
                      <a:pt x="175" y="116"/>
                    </a:lnTo>
                    <a:lnTo>
                      <a:pt x="176" y="117"/>
                    </a:lnTo>
                    <a:lnTo>
                      <a:pt x="169" y="126"/>
                    </a:lnTo>
                    <a:lnTo>
                      <a:pt x="166" y="125"/>
                    </a:lnTo>
                    <a:lnTo>
                      <a:pt x="163" y="135"/>
                    </a:lnTo>
                    <a:lnTo>
                      <a:pt x="152" y="129"/>
                    </a:lnTo>
                    <a:lnTo>
                      <a:pt x="149" y="131"/>
                    </a:lnTo>
                    <a:lnTo>
                      <a:pt x="146" y="132"/>
                    </a:lnTo>
                    <a:lnTo>
                      <a:pt x="135" y="134"/>
                    </a:lnTo>
                    <a:lnTo>
                      <a:pt x="122" y="132"/>
                    </a:lnTo>
                    <a:lnTo>
                      <a:pt x="117" y="135"/>
                    </a:lnTo>
                    <a:lnTo>
                      <a:pt x="107" y="132"/>
                    </a:lnTo>
                    <a:lnTo>
                      <a:pt x="102" y="129"/>
                    </a:lnTo>
                    <a:lnTo>
                      <a:pt x="96" y="131"/>
                    </a:lnTo>
                    <a:lnTo>
                      <a:pt x="93" y="128"/>
                    </a:lnTo>
                    <a:lnTo>
                      <a:pt x="88" y="126"/>
                    </a:lnTo>
                    <a:lnTo>
                      <a:pt x="70" y="119"/>
                    </a:lnTo>
                    <a:lnTo>
                      <a:pt x="66" y="114"/>
                    </a:lnTo>
                    <a:lnTo>
                      <a:pt x="60" y="106"/>
                    </a:lnTo>
                    <a:lnTo>
                      <a:pt x="58" y="102"/>
                    </a:lnTo>
                    <a:lnTo>
                      <a:pt x="51" y="99"/>
                    </a:lnTo>
                    <a:lnTo>
                      <a:pt x="46" y="94"/>
                    </a:lnTo>
                    <a:lnTo>
                      <a:pt x="43" y="93"/>
                    </a:lnTo>
                    <a:lnTo>
                      <a:pt x="40" y="87"/>
                    </a:lnTo>
                    <a:lnTo>
                      <a:pt x="29" y="78"/>
                    </a:lnTo>
                    <a:lnTo>
                      <a:pt x="22" y="76"/>
                    </a:lnTo>
                    <a:lnTo>
                      <a:pt x="20" y="68"/>
                    </a:lnTo>
                    <a:lnTo>
                      <a:pt x="13" y="67"/>
                    </a:lnTo>
                    <a:lnTo>
                      <a:pt x="10" y="61"/>
                    </a:lnTo>
                    <a:lnTo>
                      <a:pt x="2" y="58"/>
                    </a:lnTo>
                    <a:lnTo>
                      <a:pt x="0" y="49"/>
                    </a:lnTo>
                    <a:lnTo>
                      <a:pt x="5" y="46"/>
                    </a:ln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9" name="Freeform 1492">
                <a:extLst>
                  <a:ext uri="{FF2B5EF4-FFF2-40B4-BE49-F238E27FC236}">
                    <a16:creationId xmlns:a16="http://schemas.microsoft.com/office/drawing/2014/main" id="{71CD65AE-12F9-B7B5-FB00-CFAC9EFC3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095"/>
                <a:ext cx="105" cy="68"/>
              </a:xfrm>
              <a:custGeom>
                <a:avLst/>
                <a:gdLst>
                  <a:gd name="T0" fmla="*/ 13 w 211"/>
                  <a:gd name="T1" fmla="*/ 41 h 135"/>
                  <a:gd name="T2" fmla="*/ 20 w 211"/>
                  <a:gd name="T3" fmla="*/ 29 h 135"/>
                  <a:gd name="T4" fmla="*/ 32 w 211"/>
                  <a:gd name="T5" fmla="*/ 23 h 135"/>
                  <a:gd name="T6" fmla="*/ 51 w 211"/>
                  <a:gd name="T7" fmla="*/ 11 h 135"/>
                  <a:gd name="T8" fmla="*/ 64 w 211"/>
                  <a:gd name="T9" fmla="*/ 8 h 135"/>
                  <a:gd name="T10" fmla="*/ 70 w 211"/>
                  <a:gd name="T11" fmla="*/ 5 h 135"/>
                  <a:gd name="T12" fmla="*/ 87 w 211"/>
                  <a:gd name="T13" fmla="*/ 32 h 135"/>
                  <a:gd name="T14" fmla="*/ 122 w 211"/>
                  <a:gd name="T15" fmla="*/ 43 h 135"/>
                  <a:gd name="T16" fmla="*/ 129 w 211"/>
                  <a:gd name="T17" fmla="*/ 55 h 135"/>
                  <a:gd name="T18" fmla="*/ 140 w 211"/>
                  <a:gd name="T19" fmla="*/ 44 h 135"/>
                  <a:gd name="T20" fmla="*/ 142 w 211"/>
                  <a:gd name="T21" fmla="*/ 41 h 135"/>
                  <a:gd name="T22" fmla="*/ 145 w 211"/>
                  <a:gd name="T23" fmla="*/ 26 h 135"/>
                  <a:gd name="T24" fmla="*/ 157 w 211"/>
                  <a:gd name="T25" fmla="*/ 32 h 135"/>
                  <a:gd name="T26" fmla="*/ 166 w 211"/>
                  <a:gd name="T27" fmla="*/ 20 h 135"/>
                  <a:gd name="T28" fmla="*/ 172 w 211"/>
                  <a:gd name="T29" fmla="*/ 18 h 135"/>
                  <a:gd name="T30" fmla="*/ 183 w 211"/>
                  <a:gd name="T31" fmla="*/ 35 h 135"/>
                  <a:gd name="T32" fmla="*/ 193 w 211"/>
                  <a:gd name="T33" fmla="*/ 37 h 135"/>
                  <a:gd name="T34" fmla="*/ 202 w 211"/>
                  <a:gd name="T35" fmla="*/ 32 h 135"/>
                  <a:gd name="T36" fmla="*/ 204 w 211"/>
                  <a:gd name="T37" fmla="*/ 43 h 135"/>
                  <a:gd name="T38" fmla="*/ 208 w 211"/>
                  <a:gd name="T39" fmla="*/ 52 h 135"/>
                  <a:gd name="T40" fmla="*/ 211 w 211"/>
                  <a:gd name="T41" fmla="*/ 65 h 135"/>
                  <a:gd name="T42" fmla="*/ 202 w 211"/>
                  <a:gd name="T43" fmla="*/ 71 h 135"/>
                  <a:gd name="T44" fmla="*/ 205 w 211"/>
                  <a:gd name="T45" fmla="*/ 82 h 135"/>
                  <a:gd name="T46" fmla="*/ 196 w 211"/>
                  <a:gd name="T47" fmla="*/ 91 h 135"/>
                  <a:gd name="T48" fmla="*/ 186 w 211"/>
                  <a:gd name="T49" fmla="*/ 102 h 135"/>
                  <a:gd name="T50" fmla="*/ 175 w 211"/>
                  <a:gd name="T51" fmla="*/ 116 h 135"/>
                  <a:gd name="T52" fmla="*/ 169 w 211"/>
                  <a:gd name="T53" fmla="*/ 126 h 135"/>
                  <a:gd name="T54" fmla="*/ 163 w 211"/>
                  <a:gd name="T55" fmla="*/ 135 h 135"/>
                  <a:gd name="T56" fmla="*/ 149 w 211"/>
                  <a:gd name="T57" fmla="*/ 131 h 135"/>
                  <a:gd name="T58" fmla="*/ 135 w 211"/>
                  <a:gd name="T59" fmla="*/ 134 h 135"/>
                  <a:gd name="T60" fmla="*/ 117 w 211"/>
                  <a:gd name="T61" fmla="*/ 135 h 135"/>
                  <a:gd name="T62" fmla="*/ 102 w 211"/>
                  <a:gd name="T63" fmla="*/ 129 h 135"/>
                  <a:gd name="T64" fmla="*/ 93 w 211"/>
                  <a:gd name="T65" fmla="*/ 128 h 135"/>
                  <a:gd name="T66" fmla="*/ 70 w 211"/>
                  <a:gd name="T67" fmla="*/ 119 h 135"/>
                  <a:gd name="T68" fmla="*/ 60 w 211"/>
                  <a:gd name="T69" fmla="*/ 106 h 135"/>
                  <a:gd name="T70" fmla="*/ 51 w 211"/>
                  <a:gd name="T71" fmla="*/ 99 h 135"/>
                  <a:gd name="T72" fmla="*/ 43 w 211"/>
                  <a:gd name="T73" fmla="*/ 93 h 135"/>
                  <a:gd name="T74" fmla="*/ 29 w 211"/>
                  <a:gd name="T75" fmla="*/ 78 h 135"/>
                  <a:gd name="T76" fmla="*/ 20 w 211"/>
                  <a:gd name="T77" fmla="*/ 68 h 135"/>
                  <a:gd name="T78" fmla="*/ 10 w 211"/>
                  <a:gd name="T79" fmla="*/ 61 h 135"/>
                  <a:gd name="T80" fmla="*/ 0 w 211"/>
                  <a:gd name="T81" fmla="*/ 49 h 135"/>
                  <a:gd name="T82" fmla="*/ 8 w 211"/>
                  <a:gd name="T83" fmla="*/ 4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" h="135">
                    <a:moveTo>
                      <a:pt x="8" y="40"/>
                    </a:moveTo>
                    <a:lnTo>
                      <a:pt x="13" y="41"/>
                    </a:lnTo>
                    <a:lnTo>
                      <a:pt x="16" y="33"/>
                    </a:lnTo>
                    <a:lnTo>
                      <a:pt x="20" y="29"/>
                    </a:lnTo>
                    <a:lnTo>
                      <a:pt x="20" y="21"/>
                    </a:lnTo>
                    <a:lnTo>
                      <a:pt x="32" y="23"/>
                    </a:lnTo>
                    <a:lnTo>
                      <a:pt x="44" y="26"/>
                    </a:lnTo>
                    <a:lnTo>
                      <a:pt x="51" y="11"/>
                    </a:lnTo>
                    <a:lnTo>
                      <a:pt x="52" y="0"/>
                    </a:lnTo>
                    <a:lnTo>
                      <a:pt x="64" y="8"/>
                    </a:lnTo>
                    <a:lnTo>
                      <a:pt x="67" y="2"/>
                    </a:lnTo>
                    <a:lnTo>
                      <a:pt x="70" y="5"/>
                    </a:lnTo>
                    <a:lnTo>
                      <a:pt x="69" y="9"/>
                    </a:lnTo>
                    <a:lnTo>
                      <a:pt x="87" y="32"/>
                    </a:lnTo>
                    <a:lnTo>
                      <a:pt x="95" y="32"/>
                    </a:lnTo>
                    <a:lnTo>
                      <a:pt x="122" y="43"/>
                    </a:lnTo>
                    <a:lnTo>
                      <a:pt x="120" y="52"/>
                    </a:lnTo>
                    <a:lnTo>
                      <a:pt x="129" y="55"/>
                    </a:lnTo>
                    <a:lnTo>
                      <a:pt x="135" y="52"/>
                    </a:lnTo>
                    <a:lnTo>
                      <a:pt x="140" y="44"/>
                    </a:lnTo>
                    <a:lnTo>
                      <a:pt x="143" y="46"/>
                    </a:lnTo>
                    <a:lnTo>
                      <a:pt x="142" y="41"/>
                    </a:lnTo>
                    <a:lnTo>
                      <a:pt x="146" y="30"/>
                    </a:lnTo>
                    <a:lnTo>
                      <a:pt x="145" y="26"/>
                    </a:lnTo>
                    <a:lnTo>
                      <a:pt x="149" y="26"/>
                    </a:lnTo>
                    <a:lnTo>
                      <a:pt x="157" y="32"/>
                    </a:lnTo>
                    <a:lnTo>
                      <a:pt x="161" y="30"/>
                    </a:lnTo>
                    <a:lnTo>
                      <a:pt x="166" y="20"/>
                    </a:lnTo>
                    <a:lnTo>
                      <a:pt x="166" y="17"/>
                    </a:lnTo>
                    <a:lnTo>
                      <a:pt x="172" y="18"/>
                    </a:lnTo>
                    <a:lnTo>
                      <a:pt x="175" y="26"/>
                    </a:lnTo>
                    <a:lnTo>
                      <a:pt x="183" y="35"/>
                    </a:lnTo>
                    <a:lnTo>
                      <a:pt x="189" y="35"/>
                    </a:lnTo>
                    <a:lnTo>
                      <a:pt x="193" y="37"/>
                    </a:lnTo>
                    <a:lnTo>
                      <a:pt x="199" y="30"/>
                    </a:lnTo>
                    <a:lnTo>
                      <a:pt x="202" y="32"/>
                    </a:lnTo>
                    <a:lnTo>
                      <a:pt x="199" y="35"/>
                    </a:lnTo>
                    <a:lnTo>
                      <a:pt x="204" y="43"/>
                    </a:lnTo>
                    <a:lnTo>
                      <a:pt x="202" y="49"/>
                    </a:lnTo>
                    <a:lnTo>
                      <a:pt x="208" y="52"/>
                    </a:lnTo>
                    <a:lnTo>
                      <a:pt x="211" y="58"/>
                    </a:lnTo>
                    <a:lnTo>
                      <a:pt x="211" y="65"/>
                    </a:lnTo>
                    <a:lnTo>
                      <a:pt x="208" y="70"/>
                    </a:lnTo>
                    <a:lnTo>
                      <a:pt x="202" y="71"/>
                    </a:lnTo>
                    <a:lnTo>
                      <a:pt x="202" y="79"/>
                    </a:lnTo>
                    <a:lnTo>
                      <a:pt x="205" y="82"/>
                    </a:lnTo>
                    <a:lnTo>
                      <a:pt x="202" y="87"/>
                    </a:lnTo>
                    <a:lnTo>
                      <a:pt x="196" y="91"/>
                    </a:lnTo>
                    <a:lnTo>
                      <a:pt x="192" y="105"/>
                    </a:lnTo>
                    <a:lnTo>
                      <a:pt x="186" y="102"/>
                    </a:lnTo>
                    <a:lnTo>
                      <a:pt x="178" y="113"/>
                    </a:lnTo>
                    <a:lnTo>
                      <a:pt x="175" y="116"/>
                    </a:lnTo>
                    <a:lnTo>
                      <a:pt x="176" y="117"/>
                    </a:lnTo>
                    <a:lnTo>
                      <a:pt x="169" y="126"/>
                    </a:lnTo>
                    <a:lnTo>
                      <a:pt x="166" y="125"/>
                    </a:lnTo>
                    <a:lnTo>
                      <a:pt x="163" y="135"/>
                    </a:lnTo>
                    <a:lnTo>
                      <a:pt x="152" y="129"/>
                    </a:lnTo>
                    <a:lnTo>
                      <a:pt x="149" y="131"/>
                    </a:lnTo>
                    <a:lnTo>
                      <a:pt x="146" y="132"/>
                    </a:lnTo>
                    <a:lnTo>
                      <a:pt x="135" y="134"/>
                    </a:lnTo>
                    <a:lnTo>
                      <a:pt x="122" y="132"/>
                    </a:lnTo>
                    <a:lnTo>
                      <a:pt x="117" y="135"/>
                    </a:lnTo>
                    <a:lnTo>
                      <a:pt x="107" y="132"/>
                    </a:lnTo>
                    <a:lnTo>
                      <a:pt x="102" y="129"/>
                    </a:lnTo>
                    <a:lnTo>
                      <a:pt x="96" y="131"/>
                    </a:lnTo>
                    <a:lnTo>
                      <a:pt x="93" y="128"/>
                    </a:lnTo>
                    <a:lnTo>
                      <a:pt x="88" y="126"/>
                    </a:lnTo>
                    <a:lnTo>
                      <a:pt x="70" y="119"/>
                    </a:lnTo>
                    <a:lnTo>
                      <a:pt x="66" y="114"/>
                    </a:lnTo>
                    <a:lnTo>
                      <a:pt x="60" y="106"/>
                    </a:lnTo>
                    <a:lnTo>
                      <a:pt x="58" y="102"/>
                    </a:lnTo>
                    <a:lnTo>
                      <a:pt x="51" y="99"/>
                    </a:lnTo>
                    <a:lnTo>
                      <a:pt x="46" y="94"/>
                    </a:lnTo>
                    <a:lnTo>
                      <a:pt x="43" y="93"/>
                    </a:lnTo>
                    <a:lnTo>
                      <a:pt x="40" y="87"/>
                    </a:lnTo>
                    <a:lnTo>
                      <a:pt x="29" y="78"/>
                    </a:lnTo>
                    <a:lnTo>
                      <a:pt x="22" y="76"/>
                    </a:lnTo>
                    <a:lnTo>
                      <a:pt x="20" y="68"/>
                    </a:lnTo>
                    <a:lnTo>
                      <a:pt x="13" y="67"/>
                    </a:lnTo>
                    <a:lnTo>
                      <a:pt x="10" y="61"/>
                    </a:lnTo>
                    <a:lnTo>
                      <a:pt x="2" y="58"/>
                    </a:lnTo>
                    <a:lnTo>
                      <a:pt x="0" y="49"/>
                    </a:lnTo>
                    <a:lnTo>
                      <a:pt x="5" y="46"/>
                    </a:lnTo>
                    <a:lnTo>
                      <a:pt x="8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0" name="Freeform 1493">
                <a:extLst>
                  <a:ext uri="{FF2B5EF4-FFF2-40B4-BE49-F238E27FC236}">
                    <a16:creationId xmlns:a16="http://schemas.microsoft.com/office/drawing/2014/main" id="{45D1887A-B933-8C71-6919-4019A330F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142"/>
                <a:ext cx="122" cy="127"/>
              </a:xfrm>
              <a:custGeom>
                <a:avLst/>
                <a:gdLst>
                  <a:gd name="T0" fmla="*/ 199 w 244"/>
                  <a:gd name="T1" fmla="*/ 34 h 254"/>
                  <a:gd name="T2" fmla="*/ 186 w 244"/>
                  <a:gd name="T3" fmla="*/ 29 h 254"/>
                  <a:gd name="T4" fmla="*/ 174 w 244"/>
                  <a:gd name="T5" fmla="*/ 17 h 254"/>
                  <a:gd name="T6" fmla="*/ 147 w 244"/>
                  <a:gd name="T7" fmla="*/ 19 h 254"/>
                  <a:gd name="T8" fmla="*/ 138 w 244"/>
                  <a:gd name="T9" fmla="*/ 32 h 254"/>
                  <a:gd name="T10" fmla="*/ 121 w 244"/>
                  <a:gd name="T11" fmla="*/ 35 h 254"/>
                  <a:gd name="T12" fmla="*/ 104 w 244"/>
                  <a:gd name="T13" fmla="*/ 40 h 254"/>
                  <a:gd name="T14" fmla="*/ 76 w 244"/>
                  <a:gd name="T15" fmla="*/ 38 h 254"/>
                  <a:gd name="T16" fmla="*/ 62 w 244"/>
                  <a:gd name="T17" fmla="*/ 34 h 254"/>
                  <a:gd name="T18" fmla="*/ 35 w 244"/>
                  <a:gd name="T19" fmla="*/ 20 h 254"/>
                  <a:gd name="T20" fmla="*/ 20 w 244"/>
                  <a:gd name="T21" fmla="*/ 5 h 254"/>
                  <a:gd name="T22" fmla="*/ 6 w 244"/>
                  <a:gd name="T23" fmla="*/ 15 h 254"/>
                  <a:gd name="T24" fmla="*/ 0 w 244"/>
                  <a:gd name="T25" fmla="*/ 23 h 254"/>
                  <a:gd name="T26" fmla="*/ 23 w 244"/>
                  <a:gd name="T27" fmla="*/ 31 h 254"/>
                  <a:gd name="T28" fmla="*/ 35 w 244"/>
                  <a:gd name="T29" fmla="*/ 35 h 254"/>
                  <a:gd name="T30" fmla="*/ 36 w 244"/>
                  <a:gd name="T31" fmla="*/ 50 h 254"/>
                  <a:gd name="T32" fmla="*/ 41 w 244"/>
                  <a:gd name="T33" fmla="*/ 60 h 254"/>
                  <a:gd name="T34" fmla="*/ 33 w 244"/>
                  <a:gd name="T35" fmla="*/ 66 h 254"/>
                  <a:gd name="T36" fmla="*/ 18 w 244"/>
                  <a:gd name="T37" fmla="*/ 75 h 254"/>
                  <a:gd name="T38" fmla="*/ 26 w 244"/>
                  <a:gd name="T39" fmla="*/ 85 h 254"/>
                  <a:gd name="T40" fmla="*/ 33 w 244"/>
                  <a:gd name="T41" fmla="*/ 98 h 254"/>
                  <a:gd name="T42" fmla="*/ 36 w 244"/>
                  <a:gd name="T43" fmla="*/ 114 h 254"/>
                  <a:gd name="T44" fmla="*/ 35 w 244"/>
                  <a:gd name="T45" fmla="*/ 122 h 254"/>
                  <a:gd name="T46" fmla="*/ 20 w 244"/>
                  <a:gd name="T47" fmla="*/ 129 h 254"/>
                  <a:gd name="T48" fmla="*/ 6 w 244"/>
                  <a:gd name="T49" fmla="*/ 137 h 254"/>
                  <a:gd name="T50" fmla="*/ 4 w 244"/>
                  <a:gd name="T51" fmla="*/ 151 h 254"/>
                  <a:gd name="T52" fmla="*/ 16 w 244"/>
                  <a:gd name="T53" fmla="*/ 157 h 254"/>
                  <a:gd name="T54" fmla="*/ 32 w 244"/>
                  <a:gd name="T55" fmla="*/ 163 h 254"/>
                  <a:gd name="T56" fmla="*/ 23 w 244"/>
                  <a:gd name="T57" fmla="*/ 174 h 254"/>
                  <a:gd name="T58" fmla="*/ 16 w 244"/>
                  <a:gd name="T59" fmla="*/ 178 h 254"/>
                  <a:gd name="T60" fmla="*/ 15 w 244"/>
                  <a:gd name="T61" fmla="*/ 195 h 254"/>
                  <a:gd name="T62" fmla="*/ 27 w 244"/>
                  <a:gd name="T63" fmla="*/ 208 h 254"/>
                  <a:gd name="T64" fmla="*/ 42 w 244"/>
                  <a:gd name="T65" fmla="*/ 196 h 254"/>
                  <a:gd name="T66" fmla="*/ 59 w 244"/>
                  <a:gd name="T67" fmla="*/ 199 h 254"/>
                  <a:gd name="T68" fmla="*/ 82 w 244"/>
                  <a:gd name="T69" fmla="*/ 205 h 254"/>
                  <a:gd name="T70" fmla="*/ 88 w 244"/>
                  <a:gd name="T71" fmla="*/ 219 h 254"/>
                  <a:gd name="T72" fmla="*/ 109 w 244"/>
                  <a:gd name="T73" fmla="*/ 219 h 254"/>
                  <a:gd name="T74" fmla="*/ 104 w 244"/>
                  <a:gd name="T75" fmla="*/ 251 h 254"/>
                  <a:gd name="T76" fmla="*/ 141 w 244"/>
                  <a:gd name="T77" fmla="*/ 251 h 254"/>
                  <a:gd name="T78" fmla="*/ 132 w 244"/>
                  <a:gd name="T79" fmla="*/ 221 h 254"/>
                  <a:gd name="T80" fmla="*/ 150 w 244"/>
                  <a:gd name="T81" fmla="*/ 212 h 254"/>
                  <a:gd name="T82" fmla="*/ 159 w 244"/>
                  <a:gd name="T83" fmla="*/ 199 h 254"/>
                  <a:gd name="T84" fmla="*/ 165 w 244"/>
                  <a:gd name="T85" fmla="*/ 181 h 254"/>
                  <a:gd name="T86" fmla="*/ 159 w 244"/>
                  <a:gd name="T87" fmla="*/ 164 h 254"/>
                  <a:gd name="T88" fmla="*/ 168 w 244"/>
                  <a:gd name="T89" fmla="*/ 166 h 254"/>
                  <a:gd name="T90" fmla="*/ 186 w 244"/>
                  <a:gd name="T91" fmla="*/ 157 h 254"/>
                  <a:gd name="T92" fmla="*/ 177 w 244"/>
                  <a:gd name="T93" fmla="*/ 145 h 254"/>
                  <a:gd name="T94" fmla="*/ 152 w 244"/>
                  <a:gd name="T95" fmla="*/ 142 h 254"/>
                  <a:gd name="T96" fmla="*/ 147 w 244"/>
                  <a:gd name="T97" fmla="*/ 128 h 254"/>
                  <a:gd name="T98" fmla="*/ 158 w 244"/>
                  <a:gd name="T99" fmla="*/ 119 h 254"/>
                  <a:gd name="T100" fmla="*/ 156 w 244"/>
                  <a:gd name="T101" fmla="*/ 102 h 254"/>
                  <a:gd name="T102" fmla="*/ 174 w 244"/>
                  <a:gd name="T103" fmla="*/ 93 h 254"/>
                  <a:gd name="T104" fmla="*/ 174 w 244"/>
                  <a:gd name="T105" fmla="*/ 113 h 254"/>
                  <a:gd name="T106" fmla="*/ 188 w 244"/>
                  <a:gd name="T107" fmla="*/ 117 h 254"/>
                  <a:gd name="T108" fmla="*/ 202 w 244"/>
                  <a:gd name="T109" fmla="*/ 104 h 254"/>
                  <a:gd name="T110" fmla="*/ 217 w 244"/>
                  <a:gd name="T111" fmla="*/ 107 h 254"/>
                  <a:gd name="T112" fmla="*/ 230 w 244"/>
                  <a:gd name="T113" fmla="*/ 111 h 254"/>
                  <a:gd name="T114" fmla="*/ 233 w 244"/>
                  <a:gd name="T115" fmla="*/ 95 h 254"/>
                  <a:gd name="T116" fmla="*/ 241 w 244"/>
                  <a:gd name="T117" fmla="*/ 78 h 254"/>
                  <a:gd name="T118" fmla="*/ 232 w 244"/>
                  <a:gd name="T119" fmla="*/ 61 h 254"/>
                  <a:gd name="T120" fmla="*/ 208 w 244"/>
                  <a:gd name="T121" fmla="*/ 47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4">
                    <a:moveTo>
                      <a:pt x="208" y="44"/>
                    </a:moveTo>
                    <a:lnTo>
                      <a:pt x="202" y="44"/>
                    </a:lnTo>
                    <a:lnTo>
                      <a:pt x="199" y="34"/>
                    </a:lnTo>
                    <a:lnTo>
                      <a:pt x="197" y="34"/>
                    </a:lnTo>
                    <a:lnTo>
                      <a:pt x="196" y="29"/>
                    </a:lnTo>
                    <a:lnTo>
                      <a:pt x="186" y="29"/>
                    </a:lnTo>
                    <a:lnTo>
                      <a:pt x="185" y="25"/>
                    </a:lnTo>
                    <a:lnTo>
                      <a:pt x="186" y="23"/>
                    </a:lnTo>
                    <a:lnTo>
                      <a:pt x="174" y="17"/>
                    </a:lnTo>
                    <a:lnTo>
                      <a:pt x="171" y="17"/>
                    </a:lnTo>
                    <a:lnTo>
                      <a:pt x="155" y="8"/>
                    </a:lnTo>
                    <a:lnTo>
                      <a:pt x="147" y="19"/>
                    </a:lnTo>
                    <a:lnTo>
                      <a:pt x="144" y="22"/>
                    </a:lnTo>
                    <a:lnTo>
                      <a:pt x="145" y="23"/>
                    </a:lnTo>
                    <a:lnTo>
                      <a:pt x="138" y="32"/>
                    </a:lnTo>
                    <a:lnTo>
                      <a:pt x="135" y="31"/>
                    </a:lnTo>
                    <a:lnTo>
                      <a:pt x="132" y="41"/>
                    </a:lnTo>
                    <a:lnTo>
                      <a:pt x="121" y="35"/>
                    </a:lnTo>
                    <a:lnTo>
                      <a:pt x="118" y="37"/>
                    </a:lnTo>
                    <a:lnTo>
                      <a:pt x="115" y="38"/>
                    </a:lnTo>
                    <a:lnTo>
                      <a:pt x="104" y="40"/>
                    </a:lnTo>
                    <a:lnTo>
                      <a:pt x="91" y="38"/>
                    </a:lnTo>
                    <a:lnTo>
                      <a:pt x="86" y="41"/>
                    </a:lnTo>
                    <a:lnTo>
                      <a:pt x="76" y="38"/>
                    </a:lnTo>
                    <a:lnTo>
                      <a:pt x="71" y="35"/>
                    </a:lnTo>
                    <a:lnTo>
                      <a:pt x="65" y="37"/>
                    </a:lnTo>
                    <a:lnTo>
                      <a:pt x="62" y="34"/>
                    </a:lnTo>
                    <a:lnTo>
                      <a:pt x="57" y="32"/>
                    </a:lnTo>
                    <a:lnTo>
                      <a:pt x="39" y="25"/>
                    </a:lnTo>
                    <a:lnTo>
                      <a:pt x="35" y="20"/>
                    </a:lnTo>
                    <a:lnTo>
                      <a:pt x="29" y="12"/>
                    </a:lnTo>
                    <a:lnTo>
                      <a:pt x="27" y="8"/>
                    </a:lnTo>
                    <a:lnTo>
                      <a:pt x="20" y="5"/>
                    </a:lnTo>
                    <a:lnTo>
                      <a:pt x="15" y="0"/>
                    </a:lnTo>
                    <a:lnTo>
                      <a:pt x="9" y="8"/>
                    </a:lnTo>
                    <a:lnTo>
                      <a:pt x="6" y="15"/>
                    </a:lnTo>
                    <a:lnTo>
                      <a:pt x="0" y="17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9" y="28"/>
                    </a:lnTo>
                    <a:lnTo>
                      <a:pt x="1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30" y="32"/>
                    </a:lnTo>
                    <a:lnTo>
                      <a:pt x="35" y="35"/>
                    </a:lnTo>
                    <a:lnTo>
                      <a:pt x="35" y="38"/>
                    </a:lnTo>
                    <a:lnTo>
                      <a:pt x="29" y="44"/>
                    </a:lnTo>
                    <a:lnTo>
                      <a:pt x="36" y="50"/>
                    </a:lnTo>
                    <a:lnTo>
                      <a:pt x="42" y="50"/>
                    </a:lnTo>
                    <a:lnTo>
                      <a:pt x="42" y="57"/>
                    </a:lnTo>
                    <a:lnTo>
                      <a:pt x="41" y="60"/>
                    </a:lnTo>
                    <a:lnTo>
                      <a:pt x="38" y="57"/>
                    </a:lnTo>
                    <a:lnTo>
                      <a:pt x="33" y="61"/>
                    </a:lnTo>
                    <a:lnTo>
                      <a:pt x="33" y="66"/>
                    </a:lnTo>
                    <a:lnTo>
                      <a:pt x="29" y="75"/>
                    </a:lnTo>
                    <a:lnTo>
                      <a:pt x="20" y="70"/>
                    </a:lnTo>
                    <a:lnTo>
                      <a:pt x="18" y="75"/>
                    </a:lnTo>
                    <a:lnTo>
                      <a:pt x="16" y="84"/>
                    </a:lnTo>
                    <a:lnTo>
                      <a:pt x="23" y="84"/>
                    </a:lnTo>
                    <a:lnTo>
                      <a:pt x="26" y="85"/>
                    </a:lnTo>
                    <a:lnTo>
                      <a:pt x="30" y="93"/>
                    </a:lnTo>
                    <a:lnTo>
                      <a:pt x="33" y="96"/>
                    </a:lnTo>
                    <a:lnTo>
                      <a:pt x="33" y="98"/>
                    </a:lnTo>
                    <a:lnTo>
                      <a:pt x="36" y="104"/>
                    </a:lnTo>
                    <a:lnTo>
                      <a:pt x="33" y="105"/>
                    </a:lnTo>
                    <a:lnTo>
                      <a:pt x="36" y="114"/>
                    </a:lnTo>
                    <a:lnTo>
                      <a:pt x="44" y="114"/>
                    </a:lnTo>
                    <a:lnTo>
                      <a:pt x="44" y="122"/>
                    </a:lnTo>
                    <a:lnTo>
                      <a:pt x="35" y="122"/>
                    </a:lnTo>
                    <a:lnTo>
                      <a:pt x="35" y="128"/>
                    </a:lnTo>
                    <a:lnTo>
                      <a:pt x="30" y="128"/>
                    </a:lnTo>
                    <a:lnTo>
                      <a:pt x="20" y="129"/>
                    </a:lnTo>
                    <a:lnTo>
                      <a:pt x="20" y="134"/>
                    </a:lnTo>
                    <a:lnTo>
                      <a:pt x="16" y="137"/>
                    </a:lnTo>
                    <a:lnTo>
                      <a:pt x="6" y="137"/>
                    </a:lnTo>
                    <a:lnTo>
                      <a:pt x="1" y="139"/>
                    </a:lnTo>
                    <a:lnTo>
                      <a:pt x="0" y="146"/>
                    </a:lnTo>
                    <a:lnTo>
                      <a:pt x="4" y="151"/>
                    </a:lnTo>
                    <a:lnTo>
                      <a:pt x="12" y="151"/>
                    </a:lnTo>
                    <a:lnTo>
                      <a:pt x="9" y="155"/>
                    </a:lnTo>
                    <a:lnTo>
                      <a:pt x="16" y="157"/>
                    </a:lnTo>
                    <a:lnTo>
                      <a:pt x="16" y="164"/>
                    </a:lnTo>
                    <a:lnTo>
                      <a:pt x="23" y="161"/>
                    </a:lnTo>
                    <a:lnTo>
                      <a:pt x="32" y="163"/>
                    </a:lnTo>
                    <a:lnTo>
                      <a:pt x="35" y="171"/>
                    </a:lnTo>
                    <a:lnTo>
                      <a:pt x="32" y="175"/>
                    </a:lnTo>
                    <a:lnTo>
                      <a:pt x="23" y="174"/>
                    </a:lnTo>
                    <a:lnTo>
                      <a:pt x="18" y="169"/>
                    </a:lnTo>
                    <a:lnTo>
                      <a:pt x="15" y="177"/>
                    </a:lnTo>
                    <a:lnTo>
                      <a:pt x="16" y="178"/>
                    </a:lnTo>
                    <a:lnTo>
                      <a:pt x="10" y="186"/>
                    </a:lnTo>
                    <a:lnTo>
                      <a:pt x="13" y="187"/>
                    </a:lnTo>
                    <a:lnTo>
                      <a:pt x="15" y="195"/>
                    </a:lnTo>
                    <a:lnTo>
                      <a:pt x="13" y="199"/>
                    </a:lnTo>
                    <a:lnTo>
                      <a:pt x="18" y="205"/>
                    </a:lnTo>
                    <a:lnTo>
                      <a:pt x="27" y="208"/>
                    </a:lnTo>
                    <a:lnTo>
                      <a:pt x="26" y="202"/>
                    </a:lnTo>
                    <a:lnTo>
                      <a:pt x="36" y="196"/>
                    </a:lnTo>
                    <a:lnTo>
                      <a:pt x="42" y="196"/>
                    </a:lnTo>
                    <a:lnTo>
                      <a:pt x="44" y="190"/>
                    </a:lnTo>
                    <a:lnTo>
                      <a:pt x="53" y="199"/>
                    </a:lnTo>
                    <a:lnTo>
                      <a:pt x="59" y="199"/>
                    </a:lnTo>
                    <a:lnTo>
                      <a:pt x="65" y="202"/>
                    </a:lnTo>
                    <a:lnTo>
                      <a:pt x="71" y="202"/>
                    </a:lnTo>
                    <a:lnTo>
                      <a:pt x="82" y="205"/>
                    </a:lnTo>
                    <a:lnTo>
                      <a:pt x="86" y="208"/>
                    </a:lnTo>
                    <a:lnTo>
                      <a:pt x="89" y="215"/>
                    </a:lnTo>
                    <a:lnTo>
                      <a:pt x="88" y="219"/>
                    </a:lnTo>
                    <a:lnTo>
                      <a:pt x="95" y="215"/>
                    </a:lnTo>
                    <a:lnTo>
                      <a:pt x="100" y="215"/>
                    </a:lnTo>
                    <a:lnTo>
                      <a:pt x="109" y="219"/>
                    </a:lnTo>
                    <a:lnTo>
                      <a:pt x="106" y="224"/>
                    </a:lnTo>
                    <a:lnTo>
                      <a:pt x="104" y="246"/>
                    </a:lnTo>
                    <a:lnTo>
                      <a:pt x="104" y="251"/>
                    </a:lnTo>
                    <a:lnTo>
                      <a:pt x="124" y="254"/>
                    </a:lnTo>
                    <a:lnTo>
                      <a:pt x="135" y="254"/>
                    </a:lnTo>
                    <a:lnTo>
                      <a:pt x="141" y="251"/>
                    </a:lnTo>
                    <a:lnTo>
                      <a:pt x="141" y="240"/>
                    </a:lnTo>
                    <a:lnTo>
                      <a:pt x="132" y="233"/>
                    </a:lnTo>
                    <a:lnTo>
                      <a:pt x="132" y="221"/>
                    </a:lnTo>
                    <a:lnTo>
                      <a:pt x="142" y="216"/>
                    </a:lnTo>
                    <a:lnTo>
                      <a:pt x="144" y="213"/>
                    </a:lnTo>
                    <a:lnTo>
                      <a:pt x="150" y="212"/>
                    </a:lnTo>
                    <a:lnTo>
                      <a:pt x="150" y="208"/>
                    </a:lnTo>
                    <a:lnTo>
                      <a:pt x="155" y="208"/>
                    </a:lnTo>
                    <a:lnTo>
                      <a:pt x="159" y="199"/>
                    </a:lnTo>
                    <a:lnTo>
                      <a:pt x="164" y="193"/>
                    </a:lnTo>
                    <a:lnTo>
                      <a:pt x="167" y="187"/>
                    </a:lnTo>
                    <a:lnTo>
                      <a:pt x="165" y="181"/>
                    </a:lnTo>
                    <a:lnTo>
                      <a:pt x="159" y="180"/>
                    </a:lnTo>
                    <a:lnTo>
                      <a:pt x="153" y="172"/>
                    </a:lnTo>
                    <a:lnTo>
                      <a:pt x="159" y="164"/>
                    </a:lnTo>
                    <a:lnTo>
                      <a:pt x="161" y="160"/>
                    </a:lnTo>
                    <a:lnTo>
                      <a:pt x="165" y="160"/>
                    </a:lnTo>
                    <a:lnTo>
                      <a:pt x="168" y="166"/>
                    </a:lnTo>
                    <a:lnTo>
                      <a:pt x="180" y="174"/>
                    </a:lnTo>
                    <a:lnTo>
                      <a:pt x="182" y="163"/>
                    </a:lnTo>
                    <a:lnTo>
                      <a:pt x="186" y="157"/>
                    </a:lnTo>
                    <a:lnTo>
                      <a:pt x="189" y="157"/>
                    </a:lnTo>
                    <a:lnTo>
                      <a:pt x="185" y="148"/>
                    </a:lnTo>
                    <a:lnTo>
                      <a:pt x="177" y="145"/>
                    </a:lnTo>
                    <a:lnTo>
                      <a:pt x="170" y="145"/>
                    </a:lnTo>
                    <a:lnTo>
                      <a:pt x="168" y="143"/>
                    </a:lnTo>
                    <a:lnTo>
                      <a:pt x="152" y="142"/>
                    </a:lnTo>
                    <a:lnTo>
                      <a:pt x="148" y="137"/>
                    </a:lnTo>
                    <a:lnTo>
                      <a:pt x="150" y="133"/>
                    </a:lnTo>
                    <a:lnTo>
                      <a:pt x="147" y="128"/>
                    </a:lnTo>
                    <a:lnTo>
                      <a:pt x="150" y="126"/>
                    </a:lnTo>
                    <a:lnTo>
                      <a:pt x="156" y="126"/>
                    </a:lnTo>
                    <a:lnTo>
                      <a:pt x="158" y="119"/>
                    </a:lnTo>
                    <a:lnTo>
                      <a:pt x="156" y="111"/>
                    </a:lnTo>
                    <a:lnTo>
                      <a:pt x="158" y="108"/>
                    </a:lnTo>
                    <a:lnTo>
                      <a:pt x="156" y="102"/>
                    </a:lnTo>
                    <a:lnTo>
                      <a:pt x="165" y="95"/>
                    </a:lnTo>
                    <a:lnTo>
                      <a:pt x="167" y="88"/>
                    </a:lnTo>
                    <a:lnTo>
                      <a:pt x="174" y="93"/>
                    </a:lnTo>
                    <a:lnTo>
                      <a:pt x="174" y="102"/>
                    </a:lnTo>
                    <a:lnTo>
                      <a:pt x="171" y="108"/>
                    </a:lnTo>
                    <a:lnTo>
                      <a:pt x="174" y="113"/>
                    </a:lnTo>
                    <a:lnTo>
                      <a:pt x="179" y="114"/>
                    </a:lnTo>
                    <a:lnTo>
                      <a:pt x="182" y="117"/>
                    </a:lnTo>
                    <a:lnTo>
                      <a:pt x="188" y="117"/>
                    </a:lnTo>
                    <a:lnTo>
                      <a:pt x="191" y="111"/>
                    </a:lnTo>
                    <a:lnTo>
                      <a:pt x="199" y="104"/>
                    </a:lnTo>
                    <a:lnTo>
                      <a:pt x="202" y="104"/>
                    </a:lnTo>
                    <a:lnTo>
                      <a:pt x="206" y="98"/>
                    </a:lnTo>
                    <a:lnTo>
                      <a:pt x="214" y="99"/>
                    </a:lnTo>
                    <a:lnTo>
                      <a:pt x="217" y="107"/>
                    </a:lnTo>
                    <a:lnTo>
                      <a:pt x="221" y="104"/>
                    </a:lnTo>
                    <a:lnTo>
                      <a:pt x="224" y="108"/>
                    </a:lnTo>
                    <a:lnTo>
                      <a:pt x="230" y="111"/>
                    </a:lnTo>
                    <a:lnTo>
                      <a:pt x="230" y="102"/>
                    </a:lnTo>
                    <a:lnTo>
                      <a:pt x="230" y="98"/>
                    </a:lnTo>
                    <a:lnTo>
                      <a:pt x="233" y="95"/>
                    </a:lnTo>
                    <a:lnTo>
                      <a:pt x="237" y="88"/>
                    </a:lnTo>
                    <a:lnTo>
                      <a:pt x="244" y="82"/>
                    </a:lnTo>
                    <a:lnTo>
                      <a:pt x="241" y="78"/>
                    </a:lnTo>
                    <a:lnTo>
                      <a:pt x="237" y="79"/>
                    </a:lnTo>
                    <a:lnTo>
                      <a:pt x="227" y="66"/>
                    </a:lnTo>
                    <a:lnTo>
                      <a:pt x="232" y="61"/>
                    </a:lnTo>
                    <a:lnTo>
                      <a:pt x="230" y="50"/>
                    </a:lnTo>
                    <a:lnTo>
                      <a:pt x="221" y="50"/>
                    </a:lnTo>
                    <a:lnTo>
                      <a:pt x="208" y="47"/>
                    </a:lnTo>
                    <a:lnTo>
                      <a:pt x="208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1" name="Freeform 1494">
                <a:extLst>
                  <a:ext uri="{FF2B5EF4-FFF2-40B4-BE49-F238E27FC236}">
                    <a16:creationId xmlns:a16="http://schemas.microsoft.com/office/drawing/2014/main" id="{90BA2F8C-A54E-F684-2AB6-1CA2C8474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142"/>
                <a:ext cx="122" cy="127"/>
              </a:xfrm>
              <a:custGeom>
                <a:avLst/>
                <a:gdLst>
                  <a:gd name="T0" fmla="*/ 221 w 244"/>
                  <a:gd name="T1" fmla="*/ 50 h 254"/>
                  <a:gd name="T2" fmla="*/ 227 w 244"/>
                  <a:gd name="T3" fmla="*/ 66 h 254"/>
                  <a:gd name="T4" fmla="*/ 244 w 244"/>
                  <a:gd name="T5" fmla="*/ 82 h 254"/>
                  <a:gd name="T6" fmla="*/ 230 w 244"/>
                  <a:gd name="T7" fmla="*/ 98 h 254"/>
                  <a:gd name="T8" fmla="*/ 224 w 244"/>
                  <a:gd name="T9" fmla="*/ 108 h 254"/>
                  <a:gd name="T10" fmla="*/ 214 w 244"/>
                  <a:gd name="T11" fmla="*/ 99 h 254"/>
                  <a:gd name="T12" fmla="*/ 199 w 244"/>
                  <a:gd name="T13" fmla="*/ 104 h 254"/>
                  <a:gd name="T14" fmla="*/ 182 w 244"/>
                  <a:gd name="T15" fmla="*/ 117 h 254"/>
                  <a:gd name="T16" fmla="*/ 171 w 244"/>
                  <a:gd name="T17" fmla="*/ 108 h 254"/>
                  <a:gd name="T18" fmla="*/ 167 w 244"/>
                  <a:gd name="T19" fmla="*/ 88 h 254"/>
                  <a:gd name="T20" fmla="*/ 158 w 244"/>
                  <a:gd name="T21" fmla="*/ 108 h 254"/>
                  <a:gd name="T22" fmla="*/ 156 w 244"/>
                  <a:gd name="T23" fmla="*/ 126 h 254"/>
                  <a:gd name="T24" fmla="*/ 150 w 244"/>
                  <a:gd name="T25" fmla="*/ 133 h 254"/>
                  <a:gd name="T26" fmla="*/ 168 w 244"/>
                  <a:gd name="T27" fmla="*/ 143 h 254"/>
                  <a:gd name="T28" fmla="*/ 185 w 244"/>
                  <a:gd name="T29" fmla="*/ 148 h 254"/>
                  <a:gd name="T30" fmla="*/ 182 w 244"/>
                  <a:gd name="T31" fmla="*/ 163 h 254"/>
                  <a:gd name="T32" fmla="*/ 165 w 244"/>
                  <a:gd name="T33" fmla="*/ 160 h 254"/>
                  <a:gd name="T34" fmla="*/ 153 w 244"/>
                  <a:gd name="T35" fmla="*/ 172 h 254"/>
                  <a:gd name="T36" fmla="*/ 167 w 244"/>
                  <a:gd name="T37" fmla="*/ 187 h 254"/>
                  <a:gd name="T38" fmla="*/ 155 w 244"/>
                  <a:gd name="T39" fmla="*/ 208 h 254"/>
                  <a:gd name="T40" fmla="*/ 144 w 244"/>
                  <a:gd name="T41" fmla="*/ 213 h 254"/>
                  <a:gd name="T42" fmla="*/ 132 w 244"/>
                  <a:gd name="T43" fmla="*/ 233 h 254"/>
                  <a:gd name="T44" fmla="*/ 135 w 244"/>
                  <a:gd name="T45" fmla="*/ 254 h 254"/>
                  <a:gd name="T46" fmla="*/ 104 w 244"/>
                  <a:gd name="T47" fmla="*/ 246 h 254"/>
                  <a:gd name="T48" fmla="*/ 100 w 244"/>
                  <a:gd name="T49" fmla="*/ 215 h 254"/>
                  <a:gd name="T50" fmla="*/ 89 w 244"/>
                  <a:gd name="T51" fmla="*/ 215 h 254"/>
                  <a:gd name="T52" fmla="*/ 71 w 244"/>
                  <a:gd name="T53" fmla="*/ 202 h 254"/>
                  <a:gd name="T54" fmla="*/ 53 w 244"/>
                  <a:gd name="T55" fmla="*/ 199 h 254"/>
                  <a:gd name="T56" fmla="*/ 36 w 244"/>
                  <a:gd name="T57" fmla="*/ 196 h 254"/>
                  <a:gd name="T58" fmla="*/ 18 w 244"/>
                  <a:gd name="T59" fmla="*/ 205 h 254"/>
                  <a:gd name="T60" fmla="*/ 13 w 244"/>
                  <a:gd name="T61" fmla="*/ 187 h 254"/>
                  <a:gd name="T62" fmla="*/ 15 w 244"/>
                  <a:gd name="T63" fmla="*/ 177 h 254"/>
                  <a:gd name="T64" fmla="*/ 32 w 244"/>
                  <a:gd name="T65" fmla="*/ 175 h 254"/>
                  <a:gd name="T66" fmla="*/ 23 w 244"/>
                  <a:gd name="T67" fmla="*/ 161 h 254"/>
                  <a:gd name="T68" fmla="*/ 9 w 244"/>
                  <a:gd name="T69" fmla="*/ 155 h 254"/>
                  <a:gd name="T70" fmla="*/ 0 w 244"/>
                  <a:gd name="T71" fmla="*/ 146 h 254"/>
                  <a:gd name="T72" fmla="*/ 16 w 244"/>
                  <a:gd name="T73" fmla="*/ 137 h 254"/>
                  <a:gd name="T74" fmla="*/ 30 w 244"/>
                  <a:gd name="T75" fmla="*/ 128 h 254"/>
                  <a:gd name="T76" fmla="*/ 44 w 244"/>
                  <a:gd name="T77" fmla="*/ 122 h 254"/>
                  <a:gd name="T78" fmla="*/ 33 w 244"/>
                  <a:gd name="T79" fmla="*/ 105 h 254"/>
                  <a:gd name="T80" fmla="*/ 33 w 244"/>
                  <a:gd name="T81" fmla="*/ 96 h 254"/>
                  <a:gd name="T82" fmla="*/ 23 w 244"/>
                  <a:gd name="T83" fmla="*/ 84 h 254"/>
                  <a:gd name="T84" fmla="*/ 20 w 244"/>
                  <a:gd name="T85" fmla="*/ 70 h 254"/>
                  <a:gd name="T86" fmla="*/ 33 w 244"/>
                  <a:gd name="T87" fmla="*/ 61 h 254"/>
                  <a:gd name="T88" fmla="*/ 42 w 244"/>
                  <a:gd name="T89" fmla="*/ 57 h 254"/>
                  <a:gd name="T90" fmla="*/ 29 w 244"/>
                  <a:gd name="T91" fmla="*/ 44 h 254"/>
                  <a:gd name="T92" fmla="*/ 30 w 244"/>
                  <a:gd name="T93" fmla="*/ 32 h 254"/>
                  <a:gd name="T94" fmla="*/ 18 w 244"/>
                  <a:gd name="T95" fmla="*/ 28 h 254"/>
                  <a:gd name="T96" fmla="*/ 0 w 244"/>
                  <a:gd name="T97" fmla="*/ 22 h 254"/>
                  <a:gd name="T98" fmla="*/ 9 w 244"/>
                  <a:gd name="T99" fmla="*/ 8 h 254"/>
                  <a:gd name="T100" fmla="*/ 27 w 244"/>
                  <a:gd name="T101" fmla="*/ 8 h 254"/>
                  <a:gd name="T102" fmla="*/ 39 w 244"/>
                  <a:gd name="T103" fmla="*/ 25 h 254"/>
                  <a:gd name="T104" fmla="*/ 65 w 244"/>
                  <a:gd name="T105" fmla="*/ 37 h 254"/>
                  <a:gd name="T106" fmla="*/ 86 w 244"/>
                  <a:gd name="T107" fmla="*/ 41 h 254"/>
                  <a:gd name="T108" fmla="*/ 115 w 244"/>
                  <a:gd name="T109" fmla="*/ 38 h 254"/>
                  <a:gd name="T110" fmla="*/ 132 w 244"/>
                  <a:gd name="T111" fmla="*/ 41 h 254"/>
                  <a:gd name="T112" fmla="*/ 145 w 244"/>
                  <a:gd name="T113" fmla="*/ 23 h 254"/>
                  <a:gd name="T114" fmla="*/ 155 w 244"/>
                  <a:gd name="T115" fmla="*/ 8 h 254"/>
                  <a:gd name="T116" fmla="*/ 186 w 244"/>
                  <a:gd name="T117" fmla="*/ 23 h 254"/>
                  <a:gd name="T118" fmla="*/ 196 w 244"/>
                  <a:gd name="T119" fmla="*/ 29 h 254"/>
                  <a:gd name="T120" fmla="*/ 202 w 244"/>
                  <a:gd name="T121" fmla="*/ 4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4">
                    <a:moveTo>
                      <a:pt x="208" y="44"/>
                    </a:moveTo>
                    <a:lnTo>
                      <a:pt x="208" y="47"/>
                    </a:lnTo>
                    <a:lnTo>
                      <a:pt x="221" y="50"/>
                    </a:lnTo>
                    <a:lnTo>
                      <a:pt x="230" y="50"/>
                    </a:lnTo>
                    <a:lnTo>
                      <a:pt x="232" y="61"/>
                    </a:lnTo>
                    <a:lnTo>
                      <a:pt x="227" y="66"/>
                    </a:lnTo>
                    <a:lnTo>
                      <a:pt x="237" y="79"/>
                    </a:lnTo>
                    <a:lnTo>
                      <a:pt x="241" y="78"/>
                    </a:lnTo>
                    <a:lnTo>
                      <a:pt x="244" y="82"/>
                    </a:lnTo>
                    <a:lnTo>
                      <a:pt x="237" y="88"/>
                    </a:lnTo>
                    <a:lnTo>
                      <a:pt x="233" y="95"/>
                    </a:lnTo>
                    <a:lnTo>
                      <a:pt x="230" y="98"/>
                    </a:lnTo>
                    <a:lnTo>
                      <a:pt x="230" y="102"/>
                    </a:lnTo>
                    <a:lnTo>
                      <a:pt x="230" y="111"/>
                    </a:lnTo>
                    <a:lnTo>
                      <a:pt x="224" y="108"/>
                    </a:lnTo>
                    <a:lnTo>
                      <a:pt x="221" y="104"/>
                    </a:lnTo>
                    <a:lnTo>
                      <a:pt x="217" y="107"/>
                    </a:lnTo>
                    <a:lnTo>
                      <a:pt x="214" y="99"/>
                    </a:lnTo>
                    <a:lnTo>
                      <a:pt x="206" y="98"/>
                    </a:lnTo>
                    <a:lnTo>
                      <a:pt x="202" y="104"/>
                    </a:lnTo>
                    <a:lnTo>
                      <a:pt x="199" y="104"/>
                    </a:lnTo>
                    <a:lnTo>
                      <a:pt x="191" y="111"/>
                    </a:lnTo>
                    <a:lnTo>
                      <a:pt x="188" y="117"/>
                    </a:lnTo>
                    <a:lnTo>
                      <a:pt x="182" y="117"/>
                    </a:lnTo>
                    <a:lnTo>
                      <a:pt x="179" y="114"/>
                    </a:lnTo>
                    <a:lnTo>
                      <a:pt x="174" y="113"/>
                    </a:lnTo>
                    <a:lnTo>
                      <a:pt x="171" y="108"/>
                    </a:lnTo>
                    <a:lnTo>
                      <a:pt x="174" y="102"/>
                    </a:lnTo>
                    <a:lnTo>
                      <a:pt x="174" y="93"/>
                    </a:lnTo>
                    <a:lnTo>
                      <a:pt x="167" y="88"/>
                    </a:lnTo>
                    <a:lnTo>
                      <a:pt x="165" y="95"/>
                    </a:lnTo>
                    <a:lnTo>
                      <a:pt x="156" y="102"/>
                    </a:lnTo>
                    <a:lnTo>
                      <a:pt x="158" y="108"/>
                    </a:lnTo>
                    <a:lnTo>
                      <a:pt x="156" y="111"/>
                    </a:lnTo>
                    <a:lnTo>
                      <a:pt x="158" y="119"/>
                    </a:lnTo>
                    <a:lnTo>
                      <a:pt x="156" y="126"/>
                    </a:lnTo>
                    <a:lnTo>
                      <a:pt x="150" y="126"/>
                    </a:lnTo>
                    <a:lnTo>
                      <a:pt x="147" y="128"/>
                    </a:lnTo>
                    <a:lnTo>
                      <a:pt x="150" y="133"/>
                    </a:lnTo>
                    <a:lnTo>
                      <a:pt x="148" y="137"/>
                    </a:lnTo>
                    <a:lnTo>
                      <a:pt x="152" y="142"/>
                    </a:lnTo>
                    <a:lnTo>
                      <a:pt x="168" y="143"/>
                    </a:lnTo>
                    <a:lnTo>
                      <a:pt x="170" y="145"/>
                    </a:lnTo>
                    <a:lnTo>
                      <a:pt x="177" y="145"/>
                    </a:lnTo>
                    <a:lnTo>
                      <a:pt x="185" y="148"/>
                    </a:lnTo>
                    <a:lnTo>
                      <a:pt x="189" y="157"/>
                    </a:lnTo>
                    <a:lnTo>
                      <a:pt x="186" y="157"/>
                    </a:lnTo>
                    <a:lnTo>
                      <a:pt x="182" y="163"/>
                    </a:lnTo>
                    <a:lnTo>
                      <a:pt x="180" y="174"/>
                    </a:lnTo>
                    <a:lnTo>
                      <a:pt x="168" y="166"/>
                    </a:lnTo>
                    <a:lnTo>
                      <a:pt x="165" y="160"/>
                    </a:lnTo>
                    <a:lnTo>
                      <a:pt x="161" y="160"/>
                    </a:lnTo>
                    <a:lnTo>
                      <a:pt x="159" y="164"/>
                    </a:lnTo>
                    <a:lnTo>
                      <a:pt x="153" y="172"/>
                    </a:lnTo>
                    <a:lnTo>
                      <a:pt x="159" y="180"/>
                    </a:lnTo>
                    <a:lnTo>
                      <a:pt x="165" y="181"/>
                    </a:lnTo>
                    <a:lnTo>
                      <a:pt x="167" y="187"/>
                    </a:lnTo>
                    <a:lnTo>
                      <a:pt x="164" y="193"/>
                    </a:lnTo>
                    <a:lnTo>
                      <a:pt x="159" y="199"/>
                    </a:lnTo>
                    <a:lnTo>
                      <a:pt x="155" y="208"/>
                    </a:lnTo>
                    <a:lnTo>
                      <a:pt x="150" y="208"/>
                    </a:lnTo>
                    <a:lnTo>
                      <a:pt x="150" y="212"/>
                    </a:lnTo>
                    <a:lnTo>
                      <a:pt x="144" y="213"/>
                    </a:lnTo>
                    <a:lnTo>
                      <a:pt x="142" y="216"/>
                    </a:lnTo>
                    <a:lnTo>
                      <a:pt x="132" y="221"/>
                    </a:lnTo>
                    <a:lnTo>
                      <a:pt x="132" y="233"/>
                    </a:lnTo>
                    <a:lnTo>
                      <a:pt x="141" y="240"/>
                    </a:lnTo>
                    <a:lnTo>
                      <a:pt x="141" y="251"/>
                    </a:lnTo>
                    <a:lnTo>
                      <a:pt x="135" y="254"/>
                    </a:lnTo>
                    <a:lnTo>
                      <a:pt x="124" y="254"/>
                    </a:lnTo>
                    <a:lnTo>
                      <a:pt x="104" y="251"/>
                    </a:lnTo>
                    <a:lnTo>
                      <a:pt x="104" y="246"/>
                    </a:lnTo>
                    <a:lnTo>
                      <a:pt x="106" y="224"/>
                    </a:lnTo>
                    <a:lnTo>
                      <a:pt x="109" y="219"/>
                    </a:lnTo>
                    <a:lnTo>
                      <a:pt x="100" y="215"/>
                    </a:lnTo>
                    <a:lnTo>
                      <a:pt x="95" y="215"/>
                    </a:lnTo>
                    <a:lnTo>
                      <a:pt x="88" y="219"/>
                    </a:lnTo>
                    <a:lnTo>
                      <a:pt x="89" y="215"/>
                    </a:lnTo>
                    <a:lnTo>
                      <a:pt x="86" y="208"/>
                    </a:lnTo>
                    <a:lnTo>
                      <a:pt x="82" y="205"/>
                    </a:lnTo>
                    <a:lnTo>
                      <a:pt x="71" y="202"/>
                    </a:lnTo>
                    <a:lnTo>
                      <a:pt x="65" y="202"/>
                    </a:lnTo>
                    <a:lnTo>
                      <a:pt x="59" y="199"/>
                    </a:lnTo>
                    <a:lnTo>
                      <a:pt x="53" y="199"/>
                    </a:lnTo>
                    <a:lnTo>
                      <a:pt x="44" y="190"/>
                    </a:lnTo>
                    <a:lnTo>
                      <a:pt x="42" y="196"/>
                    </a:lnTo>
                    <a:lnTo>
                      <a:pt x="36" y="196"/>
                    </a:lnTo>
                    <a:lnTo>
                      <a:pt x="26" y="202"/>
                    </a:lnTo>
                    <a:lnTo>
                      <a:pt x="27" y="208"/>
                    </a:lnTo>
                    <a:lnTo>
                      <a:pt x="18" y="205"/>
                    </a:lnTo>
                    <a:lnTo>
                      <a:pt x="13" y="199"/>
                    </a:lnTo>
                    <a:lnTo>
                      <a:pt x="15" y="195"/>
                    </a:lnTo>
                    <a:lnTo>
                      <a:pt x="13" y="187"/>
                    </a:lnTo>
                    <a:lnTo>
                      <a:pt x="10" y="186"/>
                    </a:lnTo>
                    <a:lnTo>
                      <a:pt x="16" y="178"/>
                    </a:lnTo>
                    <a:lnTo>
                      <a:pt x="15" y="177"/>
                    </a:lnTo>
                    <a:lnTo>
                      <a:pt x="18" y="169"/>
                    </a:lnTo>
                    <a:lnTo>
                      <a:pt x="23" y="174"/>
                    </a:lnTo>
                    <a:lnTo>
                      <a:pt x="32" y="175"/>
                    </a:lnTo>
                    <a:lnTo>
                      <a:pt x="35" y="171"/>
                    </a:lnTo>
                    <a:lnTo>
                      <a:pt x="32" y="163"/>
                    </a:lnTo>
                    <a:lnTo>
                      <a:pt x="23" y="161"/>
                    </a:lnTo>
                    <a:lnTo>
                      <a:pt x="16" y="164"/>
                    </a:lnTo>
                    <a:lnTo>
                      <a:pt x="16" y="157"/>
                    </a:lnTo>
                    <a:lnTo>
                      <a:pt x="9" y="155"/>
                    </a:lnTo>
                    <a:lnTo>
                      <a:pt x="12" y="151"/>
                    </a:lnTo>
                    <a:lnTo>
                      <a:pt x="4" y="151"/>
                    </a:lnTo>
                    <a:lnTo>
                      <a:pt x="0" y="146"/>
                    </a:lnTo>
                    <a:lnTo>
                      <a:pt x="1" y="139"/>
                    </a:lnTo>
                    <a:lnTo>
                      <a:pt x="6" y="137"/>
                    </a:lnTo>
                    <a:lnTo>
                      <a:pt x="16" y="137"/>
                    </a:lnTo>
                    <a:lnTo>
                      <a:pt x="20" y="134"/>
                    </a:lnTo>
                    <a:lnTo>
                      <a:pt x="20" y="129"/>
                    </a:lnTo>
                    <a:lnTo>
                      <a:pt x="30" y="128"/>
                    </a:lnTo>
                    <a:lnTo>
                      <a:pt x="35" y="128"/>
                    </a:lnTo>
                    <a:lnTo>
                      <a:pt x="35" y="122"/>
                    </a:lnTo>
                    <a:lnTo>
                      <a:pt x="44" y="122"/>
                    </a:lnTo>
                    <a:lnTo>
                      <a:pt x="44" y="114"/>
                    </a:lnTo>
                    <a:lnTo>
                      <a:pt x="36" y="114"/>
                    </a:lnTo>
                    <a:lnTo>
                      <a:pt x="33" y="105"/>
                    </a:lnTo>
                    <a:lnTo>
                      <a:pt x="36" y="104"/>
                    </a:lnTo>
                    <a:lnTo>
                      <a:pt x="33" y="98"/>
                    </a:lnTo>
                    <a:lnTo>
                      <a:pt x="33" y="96"/>
                    </a:lnTo>
                    <a:lnTo>
                      <a:pt x="30" y="93"/>
                    </a:lnTo>
                    <a:lnTo>
                      <a:pt x="26" y="85"/>
                    </a:lnTo>
                    <a:lnTo>
                      <a:pt x="23" y="84"/>
                    </a:lnTo>
                    <a:lnTo>
                      <a:pt x="16" y="84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9" y="75"/>
                    </a:lnTo>
                    <a:lnTo>
                      <a:pt x="33" y="66"/>
                    </a:lnTo>
                    <a:lnTo>
                      <a:pt x="33" y="61"/>
                    </a:lnTo>
                    <a:lnTo>
                      <a:pt x="38" y="57"/>
                    </a:lnTo>
                    <a:lnTo>
                      <a:pt x="41" y="60"/>
                    </a:lnTo>
                    <a:lnTo>
                      <a:pt x="42" y="57"/>
                    </a:lnTo>
                    <a:lnTo>
                      <a:pt x="42" y="50"/>
                    </a:lnTo>
                    <a:lnTo>
                      <a:pt x="36" y="50"/>
                    </a:lnTo>
                    <a:lnTo>
                      <a:pt x="29" y="44"/>
                    </a:lnTo>
                    <a:lnTo>
                      <a:pt x="35" y="38"/>
                    </a:lnTo>
                    <a:lnTo>
                      <a:pt x="35" y="35"/>
                    </a:lnTo>
                    <a:lnTo>
                      <a:pt x="30" y="32"/>
                    </a:lnTo>
                    <a:lnTo>
                      <a:pt x="20" y="35"/>
                    </a:lnTo>
                    <a:lnTo>
                      <a:pt x="23" y="31"/>
                    </a:lnTo>
                    <a:lnTo>
                      <a:pt x="18" y="28"/>
                    </a:lnTo>
                    <a:lnTo>
                      <a:pt x="9" y="28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6" y="15"/>
                    </a:lnTo>
                    <a:lnTo>
                      <a:pt x="9" y="8"/>
                    </a:lnTo>
                    <a:lnTo>
                      <a:pt x="15" y="0"/>
                    </a:lnTo>
                    <a:lnTo>
                      <a:pt x="20" y="5"/>
                    </a:lnTo>
                    <a:lnTo>
                      <a:pt x="27" y="8"/>
                    </a:lnTo>
                    <a:lnTo>
                      <a:pt x="29" y="12"/>
                    </a:lnTo>
                    <a:lnTo>
                      <a:pt x="35" y="20"/>
                    </a:lnTo>
                    <a:lnTo>
                      <a:pt x="39" y="25"/>
                    </a:lnTo>
                    <a:lnTo>
                      <a:pt x="57" y="32"/>
                    </a:lnTo>
                    <a:lnTo>
                      <a:pt x="62" y="34"/>
                    </a:lnTo>
                    <a:lnTo>
                      <a:pt x="65" y="37"/>
                    </a:lnTo>
                    <a:lnTo>
                      <a:pt x="71" y="35"/>
                    </a:lnTo>
                    <a:lnTo>
                      <a:pt x="76" y="38"/>
                    </a:lnTo>
                    <a:lnTo>
                      <a:pt x="86" y="41"/>
                    </a:lnTo>
                    <a:lnTo>
                      <a:pt x="91" y="38"/>
                    </a:lnTo>
                    <a:lnTo>
                      <a:pt x="104" y="40"/>
                    </a:lnTo>
                    <a:lnTo>
                      <a:pt x="115" y="38"/>
                    </a:lnTo>
                    <a:lnTo>
                      <a:pt x="118" y="37"/>
                    </a:lnTo>
                    <a:lnTo>
                      <a:pt x="121" y="35"/>
                    </a:lnTo>
                    <a:lnTo>
                      <a:pt x="132" y="41"/>
                    </a:lnTo>
                    <a:lnTo>
                      <a:pt x="135" y="31"/>
                    </a:lnTo>
                    <a:lnTo>
                      <a:pt x="138" y="32"/>
                    </a:lnTo>
                    <a:lnTo>
                      <a:pt x="145" y="23"/>
                    </a:lnTo>
                    <a:lnTo>
                      <a:pt x="144" y="22"/>
                    </a:lnTo>
                    <a:lnTo>
                      <a:pt x="147" y="19"/>
                    </a:lnTo>
                    <a:lnTo>
                      <a:pt x="155" y="8"/>
                    </a:lnTo>
                    <a:lnTo>
                      <a:pt x="171" y="17"/>
                    </a:lnTo>
                    <a:lnTo>
                      <a:pt x="174" y="17"/>
                    </a:lnTo>
                    <a:lnTo>
                      <a:pt x="186" y="23"/>
                    </a:lnTo>
                    <a:lnTo>
                      <a:pt x="185" y="25"/>
                    </a:lnTo>
                    <a:lnTo>
                      <a:pt x="186" y="29"/>
                    </a:lnTo>
                    <a:lnTo>
                      <a:pt x="196" y="29"/>
                    </a:lnTo>
                    <a:lnTo>
                      <a:pt x="197" y="34"/>
                    </a:lnTo>
                    <a:lnTo>
                      <a:pt x="199" y="34"/>
                    </a:lnTo>
                    <a:lnTo>
                      <a:pt x="202" y="44"/>
                    </a:lnTo>
                    <a:lnTo>
                      <a:pt x="208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2" name="Freeform 1495">
                <a:extLst>
                  <a:ext uri="{FF2B5EF4-FFF2-40B4-BE49-F238E27FC236}">
                    <a16:creationId xmlns:a16="http://schemas.microsoft.com/office/drawing/2014/main" id="{4D001773-99D8-555B-B3A8-794E000CD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142"/>
                <a:ext cx="122" cy="127"/>
              </a:xfrm>
              <a:custGeom>
                <a:avLst/>
                <a:gdLst>
                  <a:gd name="T0" fmla="*/ 221 w 244"/>
                  <a:gd name="T1" fmla="*/ 50 h 254"/>
                  <a:gd name="T2" fmla="*/ 227 w 244"/>
                  <a:gd name="T3" fmla="*/ 66 h 254"/>
                  <a:gd name="T4" fmla="*/ 244 w 244"/>
                  <a:gd name="T5" fmla="*/ 82 h 254"/>
                  <a:gd name="T6" fmla="*/ 230 w 244"/>
                  <a:gd name="T7" fmla="*/ 98 h 254"/>
                  <a:gd name="T8" fmla="*/ 224 w 244"/>
                  <a:gd name="T9" fmla="*/ 108 h 254"/>
                  <a:gd name="T10" fmla="*/ 214 w 244"/>
                  <a:gd name="T11" fmla="*/ 99 h 254"/>
                  <a:gd name="T12" fmla="*/ 199 w 244"/>
                  <a:gd name="T13" fmla="*/ 104 h 254"/>
                  <a:gd name="T14" fmla="*/ 182 w 244"/>
                  <a:gd name="T15" fmla="*/ 117 h 254"/>
                  <a:gd name="T16" fmla="*/ 171 w 244"/>
                  <a:gd name="T17" fmla="*/ 108 h 254"/>
                  <a:gd name="T18" fmla="*/ 167 w 244"/>
                  <a:gd name="T19" fmla="*/ 88 h 254"/>
                  <a:gd name="T20" fmla="*/ 158 w 244"/>
                  <a:gd name="T21" fmla="*/ 108 h 254"/>
                  <a:gd name="T22" fmla="*/ 156 w 244"/>
                  <a:gd name="T23" fmla="*/ 126 h 254"/>
                  <a:gd name="T24" fmla="*/ 150 w 244"/>
                  <a:gd name="T25" fmla="*/ 133 h 254"/>
                  <a:gd name="T26" fmla="*/ 168 w 244"/>
                  <a:gd name="T27" fmla="*/ 143 h 254"/>
                  <a:gd name="T28" fmla="*/ 185 w 244"/>
                  <a:gd name="T29" fmla="*/ 148 h 254"/>
                  <a:gd name="T30" fmla="*/ 182 w 244"/>
                  <a:gd name="T31" fmla="*/ 163 h 254"/>
                  <a:gd name="T32" fmla="*/ 165 w 244"/>
                  <a:gd name="T33" fmla="*/ 160 h 254"/>
                  <a:gd name="T34" fmla="*/ 153 w 244"/>
                  <a:gd name="T35" fmla="*/ 172 h 254"/>
                  <a:gd name="T36" fmla="*/ 167 w 244"/>
                  <a:gd name="T37" fmla="*/ 187 h 254"/>
                  <a:gd name="T38" fmla="*/ 155 w 244"/>
                  <a:gd name="T39" fmla="*/ 208 h 254"/>
                  <a:gd name="T40" fmla="*/ 144 w 244"/>
                  <a:gd name="T41" fmla="*/ 213 h 254"/>
                  <a:gd name="T42" fmla="*/ 132 w 244"/>
                  <a:gd name="T43" fmla="*/ 233 h 254"/>
                  <a:gd name="T44" fmla="*/ 135 w 244"/>
                  <a:gd name="T45" fmla="*/ 254 h 254"/>
                  <a:gd name="T46" fmla="*/ 104 w 244"/>
                  <a:gd name="T47" fmla="*/ 246 h 254"/>
                  <a:gd name="T48" fmla="*/ 100 w 244"/>
                  <a:gd name="T49" fmla="*/ 215 h 254"/>
                  <a:gd name="T50" fmla="*/ 89 w 244"/>
                  <a:gd name="T51" fmla="*/ 215 h 254"/>
                  <a:gd name="T52" fmla="*/ 71 w 244"/>
                  <a:gd name="T53" fmla="*/ 202 h 254"/>
                  <a:gd name="T54" fmla="*/ 53 w 244"/>
                  <a:gd name="T55" fmla="*/ 199 h 254"/>
                  <a:gd name="T56" fmla="*/ 36 w 244"/>
                  <a:gd name="T57" fmla="*/ 196 h 254"/>
                  <a:gd name="T58" fmla="*/ 18 w 244"/>
                  <a:gd name="T59" fmla="*/ 205 h 254"/>
                  <a:gd name="T60" fmla="*/ 13 w 244"/>
                  <a:gd name="T61" fmla="*/ 187 h 254"/>
                  <a:gd name="T62" fmla="*/ 15 w 244"/>
                  <a:gd name="T63" fmla="*/ 177 h 254"/>
                  <a:gd name="T64" fmla="*/ 32 w 244"/>
                  <a:gd name="T65" fmla="*/ 175 h 254"/>
                  <a:gd name="T66" fmla="*/ 23 w 244"/>
                  <a:gd name="T67" fmla="*/ 161 h 254"/>
                  <a:gd name="T68" fmla="*/ 9 w 244"/>
                  <a:gd name="T69" fmla="*/ 155 h 254"/>
                  <a:gd name="T70" fmla="*/ 0 w 244"/>
                  <a:gd name="T71" fmla="*/ 146 h 254"/>
                  <a:gd name="T72" fmla="*/ 16 w 244"/>
                  <a:gd name="T73" fmla="*/ 137 h 254"/>
                  <a:gd name="T74" fmla="*/ 30 w 244"/>
                  <a:gd name="T75" fmla="*/ 128 h 254"/>
                  <a:gd name="T76" fmla="*/ 44 w 244"/>
                  <a:gd name="T77" fmla="*/ 122 h 254"/>
                  <a:gd name="T78" fmla="*/ 33 w 244"/>
                  <a:gd name="T79" fmla="*/ 105 h 254"/>
                  <a:gd name="T80" fmla="*/ 33 w 244"/>
                  <a:gd name="T81" fmla="*/ 96 h 254"/>
                  <a:gd name="T82" fmla="*/ 23 w 244"/>
                  <a:gd name="T83" fmla="*/ 84 h 254"/>
                  <a:gd name="T84" fmla="*/ 20 w 244"/>
                  <a:gd name="T85" fmla="*/ 70 h 254"/>
                  <a:gd name="T86" fmla="*/ 33 w 244"/>
                  <a:gd name="T87" fmla="*/ 61 h 254"/>
                  <a:gd name="T88" fmla="*/ 42 w 244"/>
                  <a:gd name="T89" fmla="*/ 57 h 254"/>
                  <a:gd name="T90" fmla="*/ 29 w 244"/>
                  <a:gd name="T91" fmla="*/ 44 h 254"/>
                  <a:gd name="T92" fmla="*/ 30 w 244"/>
                  <a:gd name="T93" fmla="*/ 32 h 254"/>
                  <a:gd name="T94" fmla="*/ 18 w 244"/>
                  <a:gd name="T95" fmla="*/ 28 h 254"/>
                  <a:gd name="T96" fmla="*/ 0 w 244"/>
                  <a:gd name="T97" fmla="*/ 22 h 254"/>
                  <a:gd name="T98" fmla="*/ 9 w 244"/>
                  <a:gd name="T99" fmla="*/ 8 h 254"/>
                  <a:gd name="T100" fmla="*/ 27 w 244"/>
                  <a:gd name="T101" fmla="*/ 8 h 254"/>
                  <a:gd name="T102" fmla="*/ 39 w 244"/>
                  <a:gd name="T103" fmla="*/ 25 h 254"/>
                  <a:gd name="T104" fmla="*/ 65 w 244"/>
                  <a:gd name="T105" fmla="*/ 37 h 254"/>
                  <a:gd name="T106" fmla="*/ 86 w 244"/>
                  <a:gd name="T107" fmla="*/ 41 h 254"/>
                  <a:gd name="T108" fmla="*/ 115 w 244"/>
                  <a:gd name="T109" fmla="*/ 38 h 254"/>
                  <a:gd name="T110" fmla="*/ 132 w 244"/>
                  <a:gd name="T111" fmla="*/ 41 h 254"/>
                  <a:gd name="T112" fmla="*/ 145 w 244"/>
                  <a:gd name="T113" fmla="*/ 23 h 254"/>
                  <a:gd name="T114" fmla="*/ 155 w 244"/>
                  <a:gd name="T115" fmla="*/ 8 h 254"/>
                  <a:gd name="T116" fmla="*/ 186 w 244"/>
                  <a:gd name="T117" fmla="*/ 23 h 254"/>
                  <a:gd name="T118" fmla="*/ 196 w 244"/>
                  <a:gd name="T119" fmla="*/ 29 h 254"/>
                  <a:gd name="T120" fmla="*/ 202 w 244"/>
                  <a:gd name="T121" fmla="*/ 4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4">
                    <a:moveTo>
                      <a:pt x="208" y="44"/>
                    </a:moveTo>
                    <a:lnTo>
                      <a:pt x="208" y="47"/>
                    </a:lnTo>
                    <a:lnTo>
                      <a:pt x="221" y="50"/>
                    </a:lnTo>
                    <a:lnTo>
                      <a:pt x="230" y="50"/>
                    </a:lnTo>
                    <a:lnTo>
                      <a:pt x="232" y="61"/>
                    </a:lnTo>
                    <a:lnTo>
                      <a:pt x="227" y="66"/>
                    </a:lnTo>
                    <a:lnTo>
                      <a:pt x="237" y="79"/>
                    </a:lnTo>
                    <a:lnTo>
                      <a:pt x="241" y="78"/>
                    </a:lnTo>
                    <a:lnTo>
                      <a:pt x="244" y="82"/>
                    </a:lnTo>
                    <a:lnTo>
                      <a:pt x="237" y="88"/>
                    </a:lnTo>
                    <a:lnTo>
                      <a:pt x="233" y="95"/>
                    </a:lnTo>
                    <a:lnTo>
                      <a:pt x="230" y="98"/>
                    </a:lnTo>
                    <a:lnTo>
                      <a:pt x="230" y="102"/>
                    </a:lnTo>
                    <a:lnTo>
                      <a:pt x="230" y="111"/>
                    </a:lnTo>
                    <a:lnTo>
                      <a:pt x="224" y="108"/>
                    </a:lnTo>
                    <a:lnTo>
                      <a:pt x="221" y="104"/>
                    </a:lnTo>
                    <a:lnTo>
                      <a:pt x="217" y="107"/>
                    </a:lnTo>
                    <a:lnTo>
                      <a:pt x="214" y="99"/>
                    </a:lnTo>
                    <a:lnTo>
                      <a:pt x="206" y="98"/>
                    </a:lnTo>
                    <a:lnTo>
                      <a:pt x="202" y="104"/>
                    </a:lnTo>
                    <a:lnTo>
                      <a:pt x="199" y="104"/>
                    </a:lnTo>
                    <a:lnTo>
                      <a:pt x="191" y="111"/>
                    </a:lnTo>
                    <a:lnTo>
                      <a:pt x="188" y="117"/>
                    </a:lnTo>
                    <a:lnTo>
                      <a:pt x="182" y="117"/>
                    </a:lnTo>
                    <a:lnTo>
                      <a:pt x="179" y="114"/>
                    </a:lnTo>
                    <a:lnTo>
                      <a:pt x="174" y="113"/>
                    </a:lnTo>
                    <a:lnTo>
                      <a:pt x="171" y="108"/>
                    </a:lnTo>
                    <a:lnTo>
                      <a:pt x="174" y="102"/>
                    </a:lnTo>
                    <a:lnTo>
                      <a:pt x="174" y="93"/>
                    </a:lnTo>
                    <a:lnTo>
                      <a:pt x="167" y="88"/>
                    </a:lnTo>
                    <a:lnTo>
                      <a:pt x="165" y="95"/>
                    </a:lnTo>
                    <a:lnTo>
                      <a:pt x="156" y="102"/>
                    </a:lnTo>
                    <a:lnTo>
                      <a:pt x="158" y="108"/>
                    </a:lnTo>
                    <a:lnTo>
                      <a:pt x="156" y="111"/>
                    </a:lnTo>
                    <a:lnTo>
                      <a:pt x="158" y="119"/>
                    </a:lnTo>
                    <a:lnTo>
                      <a:pt x="156" y="126"/>
                    </a:lnTo>
                    <a:lnTo>
                      <a:pt x="150" y="126"/>
                    </a:lnTo>
                    <a:lnTo>
                      <a:pt x="147" y="128"/>
                    </a:lnTo>
                    <a:lnTo>
                      <a:pt x="150" y="133"/>
                    </a:lnTo>
                    <a:lnTo>
                      <a:pt x="148" y="137"/>
                    </a:lnTo>
                    <a:lnTo>
                      <a:pt x="152" y="142"/>
                    </a:lnTo>
                    <a:lnTo>
                      <a:pt x="168" y="143"/>
                    </a:lnTo>
                    <a:lnTo>
                      <a:pt x="170" y="145"/>
                    </a:lnTo>
                    <a:lnTo>
                      <a:pt x="177" y="145"/>
                    </a:lnTo>
                    <a:lnTo>
                      <a:pt x="185" y="148"/>
                    </a:lnTo>
                    <a:lnTo>
                      <a:pt x="189" y="157"/>
                    </a:lnTo>
                    <a:lnTo>
                      <a:pt x="186" y="157"/>
                    </a:lnTo>
                    <a:lnTo>
                      <a:pt x="182" y="163"/>
                    </a:lnTo>
                    <a:lnTo>
                      <a:pt x="180" y="174"/>
                    </a:lnTo>
                    <a:lnTo>
                      <a:pt x="168" y="166"/>
                    </a:lnTo>
                    <a:lnTo>
                      <a:pt x="165" y="160"/>
                    </a:lnTo>
                    <a:lnTo>
                      <a:pt x="161" y="160"/>
                    </a:lnTo>
                    <a:lnTo>
                      <a:pt x="159" y="164"/>
                    </a:lnTo>
                    <a:lnTo>
                      <a:pt x="153" y="172"/>
                    </a:lnTo>
                    <a:lnTo>
                      <a:pt x="159" y="180"/>
                    </a:lnTo>
                    <a:lnTo>
                      <a:pt x="165" y="181"/>
                    </a:lnTo>
                    <a:lnTo>
                      <a:pt x="167" y="187"/>
                    </a:lnTo>
                    <a:lnTo>
                      <a:pt x="164" y="193"/>
                    </a:lnTo>
                    <a:lnTo>
                      <a:pt x="159" y="199"/>
                    </a:lnTo>
                    <a:lnTo>
                      <a:pt x="155" y="208"/>
                    </a:lnTo>
                    <a:lnTo>
                      <a:pt x="150" y="208"/>
                    </a:lnTo>
                    <a:lnTo>
                      <a:pt x="150" y="212"/>
                    </a:lnTo>
                    <a:lnTo>
                      <a:pt x="144" y="213"/>
                    </a:lnTo>
                    <a:lnTo>
                      <a:pt x="142" y="216"/>
                    </a:lnTo>
                    <a:lnTo>
                      <a:pt x="132" y="221"/>
                    </a:lnTo>
                    <a:lnTo>
                      <a:pt x="132" y="233"/>
                    </a:lnTo>
                    <a:lnTo>
                      <a:pt x="141" y="240"/>
                    </a:lnTo>
                    <a:lnTo>
                      <a:pt x="141" y="251"/>
                    </a:lnTo>
                    <a:lnTo>
                      <a:pt x="135" y="254"/>
                    </a:lnTo>
                    <a:lnTo>
                      <a:pt x="124" y="254"/>
                    </a:lnTo>
                    <a:lnTo>
                      <a:pt x="104" y="251"/>
                    </a:lnTo>
                    <a:lnTo>
                      <a:pt x="104" y="246"/>
                    </a:lnTo>
                    <a:lnTo>
                      <a:pt x="106" y="224"/>
                    </a:lnTo>
                    <a:lnTo>
                      <a:pt x="109" y="219"/>
                    </a:lnTo>
                    <a:lnTo>
                      <a:pt x="100" y="215"/>
                    </a:lnTo>
                    <a:lnTo>
                      <a:pt x="95" y="215"/>
                    </a:lnTo>
                    <a:lnTo>
                      <a:pt x="88" y="219"/>
                    </a:lnTo>
                    <a:lnTo>
                      <a:pt x="89" y="215"/>
                    </a:lnTo>
                    <a:lnTo>
                      <a:pt x="86" y="208"/>
                    </a:lnTo>
                    <a:lnTo>
                      <a:pt x="82" y="205"/>
                    </a:lnTo>
                    <a:lnTo>
                      <a:pt x="71" y="202"/>
                    </a:lnTo>
                    <a:lnTo>
                      <a:pt x="65" y="202"/>
                    </a:lnTo>
                    <a:lnTo>
                      <a:pt x="59" y="199"/>
                    </a:lnTo>
                    <a:lnTo>
                      <a:pt x="53" y="199"/>
                    </a:lnTo>
                    <a:lnTo>
                      <a:pt x="44" y="190"/>
                    </a:lnTo>
                    <a:lnTo>
                      <a:pt x="42" y="196"/>
                    </a:lnTo>
                    <a:lnTo>
                      <a:pt x="36" y="196"/>
                    </a:lnTo>
                    <a:lnTo>
                      <a:pt x="26" y="202"/>
                    </a:lnTo>
                    <a:lnTo>
                      <a:pt x="27" y="208"/>
                    </a:lnTo>
                    <a:lnTo>
                      <a:pt x="18" y="205"/>
                    </a:lnTo>
                    <a:lnTo>
                      <a:pt x="13" y="199"/>
                    </a:lnTo>
                    <a:lnTo>
                      <a:pt x="15" y="195"/>
                    </a:lnTo>
                    <a:lnTo>
                      <a:pt x="13" y="187"/>
                    </a:lnTo>
                    <a:lnTo>
                      <a:pt x="10" y="186"/>
                    </a:lnTo>
                    <a:lnTo>
                      <a:pt x="16" y="178"/>
                    </a:lnTo>
                    <a:lnTo>
                      <a:pt x="15" y="177"/>
                    </a:lnTo>
                    <a:lnTo>
                      <a:pt x="18" y="169"/>
                    </a:lnTo>
                    <a:lnTo>
                      <a:pt x="23" y="174"/>
                    </a:lnTo>
                    <a:lnTo>
                      <a:pt x="32" y="175"/>
                    </a:lnTo>
                    <a:lnTo>
                      <a:pt x="35" y="171"/>
                    </a:lnTo>
                    <a:lnTo>
                      <a:pt x="32" y="163"/>
                    </a:lnTo>
                    <a:lnTo>
                      <a:pt x="23" y="161"/>
                    </a:lnTo>
                    <a:lnTo>
                      <a:pt x="16" y="164"/>
                    </a:lnTo>
                    <a:lnTo>
                      <a:pt x="16" y="157"/>
                    </a:lnTo>
                    <a:lnTo>
                      <a:pt x="9" y="155"/>
                    </a:lnTo>
                    <a:lnTo>
                      <a:pt x="12" y="151"/>
                    </a:lnTo>
                    <a:lnTo>
                      <a:pt x="4" y="151"/>
                    </a:lnTo>
                    <a:lnTo>
                      <a:pt x="0" y="146"/>
                    </a:lnTo>
                    <a:lnTo>
                      <a:pt x="1" y="139"/>
                    </a:lnTo>
                    <a:lnTo>
                      <a:pt x="6" y="137"/>
                    </a:lnTo>
                    <a:lnTo>
                      <a:pt x="16" y="137"/>
                    </a:lnTo>
                    <a:lnTo>
                      <a:pt x="20" y="134"/>
                    </a:lnTo>
                    <a:lnTo>
                      <a:pt x="20" y="129"/>
                    </a:lnTo>
                    <a:lnTo>
                      <a:pt x="30" y="128"/>
                    </a:lnTo>
                    <a:lnTo>
                      <a:pt x="35" y="128"/>
                    </a:lnTo>
                    <a:lnTo>
                      <a:pt x="35" y="122"/>
                    </a:lnTo>
                    <a:lnTo>
                      <a:pt x="44" y="122"/>
                    </a:lnTo>
                    <a:lnTo>
                      <a:pt x="44" y="114"/>
                    </a:lnTo>
                    <a:lnTo>
                      <a:pt x="36" y="114"/>
                    </a:lnTo>
                    <a:lnTo>
                      <a:pt x="33" y="105"/>
                    </a:lnTo>
                    <a:lnTo>
                      <a:pt x="36" y="104"/>
                    </a:lnTo>
                    <a:lnTo>
                      <a:pt x="33" y="98"/>
                    </a:lnTo>
                    <a:lnTo>
                      <a:pt x="33" y="96"/>
                    </a:lnTo>
                    <a:lnTo>
                      <a:pt x="30" y="93"/>
                    </a:lnTo>
                    <a:lnTo>
                      <a:pt x="26" y="85"/>
                    </a:lnTo>
                    <a:lnTo>
                      <a:pt x="23" y="84"/>
                    </a:lnTo>
                    <a:lnTo>
                      <a:pt x="16" y="84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9" y="75"/>
                    </a:lnTo>
                    <a:lnTo>
                      <a:pt x="33" y="66"/>
                    </a:lnTo>
                    <a:lnTo>
                      <a:pt x="33" y="61"/>
                    </a:lnTo>
                    <a:lnTo>
                      <a:pt x="38" y="57"/>
                    </a:lnTo>
                    <a:lnTo>
                      <a:pt x="41" y="60"/>
                    </a:lnTo>
                    <a:lnTo>
                      <a:pt x="42" y="57"/>
                    </a:lnTo>
                    <a:lnTo>
                      <a:pt x="42" y="50"/>
                    </a:lnTo>
                    <a:lnTo>
                      <a:pt x="36" y="50"/>
                    </a:lnTo>
                    <a:lnTo>
                      <a:pt x="29" y="44"/>
                    </a:lnTo>
                    <a:lnTo>
                      <a:pt x="35" y="38"/>
                    </a:lnTo>
                    <a:lnTo>
                      <a:pt x="35" y="35"/>
                    </a:lnTo>
                    <a:lnTo>
                      <a:pt x="30" y="32"/>
                    </a:lnTo>
                    <a:lnTo>
                      <a:pt x="20" y="35"/>
                    </a:lnTo>
                    <a:lnTo>
                      <a:pt x="23" y="31"/>
                    </a:lnTo>
                    <a:lnTo>
                      <a:pt x="18" y="28"/>
                    </a:lnTo>
                    <a:lnTo>
                      <a:pt x="9" y="28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6" y="15"/>
                    </a:lnTo>
                    <a:lnTo>
                      <a:pt x="9" y="8"/>
                    </a:lnTo>
                    <a:lnTo>
                      <a:pt x="15" y="0"/>
                    </a:lnTo>
                    <a:lnTo>
                      <a:pt x="20" y="5"/>
                    </a:lnTo>
                    <a:lnTo>
                      <a:pt x="27" y="8"/>
                    </a:lnTo>
                    <a:lnTo>
                      <a:pt x="29" y="12"/>
                    </a:lnTo>
                    <a:lnTo>
                      <a:pt x="35" y="20"/>
                    </a:lnTo>
                    <a:lnTo>
                      <a:pt x="39" y="25"/>
                    </a:lnTo>
                    <a:lnTo>
                      <a:pt x="57" y="32"/>
                    </a:lnTo>
                    <a:lnTo>
                      <a:pt x="62" y="34"/>
                    </a:lnTo>
                    <a:lnTo>
                      <a:pt x="65" y="37"/>
                    </a:lnTo>
                    <a:lnTo>
                      <a:pt x="71" y="35"/>
                    </a:lnTo>
                    <a:lnTo>
                      <a:pt x="76" y="38"/>
                    </a:lnTo>
                    <a:lnTo>
                      <a:pt x="86" y="41"/>
                    </a:lnTo>
                    <a:lnTo>
                      <a:pt x="91" y="38"/>
                    </a:lnTo>
                    <a:lnTo>
                      <a:pt x="104" y="40"/>
                    </a:lnTo>
                    <a:lnTo>
                      <a:pt x="115" y="38"/>
                    </a:lnTo>
                    <a:lnTo>
                      <a:pt x="118" y="37"/>
                    </a:lnTo>
                    <a:lnTo>
                      <a:pt x="121" y="35"/>
                    </a:lnTo>
                    <a:lnTo>
                      <a:pt x="132" y="41"/>
                    </a:lnTo>
                    <a:lnTo>
                      <a:pt x="135" y="31"/>
                    </a:lnTo>
                    <a:lnTo>
                      <a:pt x="138" y="32"/>
                    </a:lnTo>
                    <a:lnTo>
                      <a:pt x="145" y="23"/>
                    </a:lnTo>
                    <a:lnTo>
                      <a:pt x="144" y="22"/>
                    </a:lnTo>
                    <a:lnTo>
                      <a:pt x="147" y="19"/>
                    </a:lnTo>
                    <a:lnTo>
                      <a:pt x="155" y="8"/>
                    </a:lnTo>
                    <a:lnTo>
                      <a:pt x="171" y="17"/>
                    </a:lnTo>
                    <a:lnTo>
                      <a:pt x="174" y="17"/>
                    </a:lnTo>
                    <a:lnTo>
                      <a:pt x="186" y="23"/>
                    </a:lnTo>
                    <a:lnTo>
                      <a:pt x="185" y="25"/>
                    </a:lnTo>
                    <a:lnTo>
                      <a:pt x="186" y="29"/>
                    </a:lnTo>
                    <a:lnTo>
                      <a:pt x="196" y="29"/>
                    </a:lnTo>
                    <a:lnTo>
                      <a:pt x="197" y="34"/>
                    </a:lnTo>
                    <a:lnTo>
                      <a:pt x="199" y="34"/>
                    </a:lnTo>
                    <a:lnTo>
                      <a:pt x="202" y="44"/>
                    </a:lnTo>
                    <a:lnTo>
                      <a:pt x="208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3" name="Freeform 1496">
                <a:extLst>
                  <a:ext uri="{FF2B5EF4-FFF2-40B4-BE49-F238E27FC236}">
                    <a16:creationId xmlns:a16="http://schemas.microsoft.com/office/drawing/2014/main" id="{32B46053-4B17-5C05-44A0-2CE35C9A3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105"/>
                <a:ext cx="25" cy="20"/>
              </a:xfrm>
              <a:custGeom>
                <a:avLst/>
                <a:gdLst>
                  <a:gd name="T0" fmla="*/ 4 w 51"/>
                  <a:gd name="T1" fmla="*/ 0 h 39"/>
                  <a:gd name="T2" fmla="*/ 0 w 51"/>
                  <a:gd name="T3" fmla="*/ 3 h 39"/>
                  <a:gd name="T4" fmla="*/ 4 w 51"/>
                  <a:gd name="T5" fmla="*/ 15 h 39"/>
                  <a:gd name="T6" fmla="*/ 7 w 51"/>
                  <a:gd name="T7" fmla="*/ 21 h 39"/>
                  <a:gd name="T8" fmla="*/ 20 w 51"/>
                  <a:gd name="T9" fmla="*/ 35 h 39"/>
                  <a:gd name="T10" fmla="*/ 25 w 51"/>
                  <a:gd name="T11" fmla="*/ 39 h 39"/>
                  <a:gd name="T12" fmla="*/ 31 w 51"/>
                  <a:gd name="T13" fmla="*/ 33 h 39"/>
                  <a:gd name="T14" fmla="*/ 37 w 51"/>
                  <a:gd name="T15" fmla="*/ 35 h 39"/>
                  <a:gd name="T16" fmla="*/ 48 w 51"/>
                  <a:gd name="T17" fmla="*/ 35 h 39"/>
                  <a:gd name="T18" fmla="*/ 48 w 51"/>
                  <a:gd name="T19" fmla="*/ 33 h 39"/>
                  <a:gd name="T20" fmla="*/ 41 w 51"/>
                  <a:gd name="T21" fmla="*/ 27 h 39"/>
                  <a:gd name="T22" fmla="*/ 51 w 51"/>
                  <a:gd name="T23" fmla="*/ 15 h 39"/>
                  <a:gd name="T24" fmla="*/ 48 w 51"/>
                  <a:gd name="T25" fmla="*/ 12 h 39"/>
                  <a:gd name="T26" fmla="*/ 43 w 51"/>
                  <a:gd name="T27" fmla="*/ 6 h 39"/>
                  <a:gd name="T28" fmla="*/ 40 w 51"/>
                  <a:gd name="T29" fmla="*/ 9 h 39"/>
                  <a:gd name="T30" fmla="*/ 34 w 51"/>
                  <a:gd name="T31" fmla="*/ 6 h 39"/>
                  <a:gd name="T32" fmla="*/ 25 w 51"/>
                  <a:gd name="T33" fmla="*/ 4 h 39"/>
                  <a:gd name="T34" fmla="*/ 20 w 51"/>
                  <a:gd name="T35" fmla="*/ 9 h 39"/>
                  <a:gd name="T36" fmla="*/ 14 w 51"/>
                  <a:gd name="T37" fmla="*/ 6 h 39"/>
                  <a:gd name="T38" fmla="*/ 8 w 51"/>
                  <a:gd name="T39" fmla="*/ 1 h 39"/>
                  <a:gd name="T40" fmla="*/ 4 w 51"/>
                  <a:gd name="T4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9">
                    <a:moveTo>
                      <a:pt x="4" y="0"/>
                    </a:moveTo>
                    <a:lnTo>
                      <a:pt x="0" y="3"/>
                    </a:lnTo>
                    <a:lnTo>
                      <a:pt x="4" y="15"/>
                    </a:lnTo>
                    <a:lnTo>
                      <a:pt x="7" y="21"/>
                    </a:lnTo>
                    <a:lnTo>
                      <a:pt x="20" y="35"/>
                    </a:lnTo>
                    <a:lnTo>
                      <a:pt x="25" y="39"/>
                    </a:lnTo>
                    <a:lnTo>
                      <a:pt x="31" y="33"/>
                    </a:lnTo>
                    <a:lnTo>
                      <a:pt x="37" y="35"/>
                    </a:lnTo>
                    <a:lnTo>
                      <a:pt x="48" y="35"/>
                    </a:lnTo>
                    <a:lnTo>
                      <a:pt x="48" y="33"/>
                    </a:lnTo>
                    <a:lnTo>
                      <a:pt x="41" y="27"/>
                    </a:lnTo>
                    <a:lnTo>
                      <a:pt x="51" y="15"/>
                    </a:lnTo>
                    <a:lnTo>
                      <a:pt x="48" y="12"/>
                    </a:lnTo>
                    <a:lnTo>
                      <a:pt x="43" y="6"/>
                    </a:lnTo>
                    <a:lnTo>
                      <a:pt x="40" y="9"/>
                    </a:lnTo>
                    <a:lnTo>
                      <a:pt x="34" y="6"/>
                    </a:lnTo>
                    <a:lnTo>
                      <a:pt x="25" y="4"/>
                    </a:lnTo>
                    <a:lnTo>
                      <a:pt x="20" y="9"/>
                    </a:lnTo>
                    <a:lnTo>
                      <a:pt x="14" y="6"/>
                    </a:lnTo>
                    <a:lnTo>
                      <a:pt x="8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4" name="Freeform 1497">
                <a:extLst>
                  <a:ext uri="{FF2B5EF4-FFF2-40B4-BE49-F238E27FC236}">
                    <a16:creationId xmlns:a16="http://schemas.microsoft.com/office/drawing/2014/main" id="{2C768C5F-3B2A-AD4D-5FF6-4C8144C43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105"/>
                <a:ext cx="25" cy="20"/>
              </a:xfrm>
              <a:custGeom>
                <a:avLst/>
                <a:gdLst>
                  <a:gd name="T0" fmla="*/ 4 w 51"/>
                  <a:gd name="T1" fmla="*/ 0 h 39"/>
                  <a:gd name="T2" fmla="*/ 8 w 51"/>
                  <a:gd name="T3" fmla="*/ 1 h 39"/>
                  <a:gd name="T4" fmla="*/ 14 w 51"/>
                  <a:gd name="T5" fmla="*/ 6 h 39"/>
                  <a:gd name="T6" fmla="*/ 20 w 51"/>
                  <a:gd name="T7" fmla="*/ 9 h 39"/>
                  <a:gd name="T8" fmla="*/ 25 w 51"/>
                  <a:gd name="T9" fmla="*/ 4 h 39"/>
                  <a:gd name="T10" fmla="*/ 34 w 51"/>
                  <a:gd name="T11" fmla="*/ 6 h 39"/>
                  <a:gd name="T12" fmla="*/ 40 w 51"/>
                  <a:gd name="T13" fmla="*/ 9 h 39"/>
                  <a:gd name="T14" fmla="*/ 43 w 51"/>
                  <a:gd name="T15" fmla="*/ 6 h 39"/>
                  <a:gd name="T16" fmla="*/ 48 w 51"/>
                  <a:gd name="T17" fmla="*/ 12 h 39"/>
                  <a:gd name="T18" fmla="*/ 51 w 51"/>
                  <a:gd name="T19" fmla="*/ 15 h 39"/>
                  <a:gd name="T20" fmla="*/ 41 w 51"/>
                  <a:gd name="T21" fmla="*/ 27 h 39"/>
                  <a:gd name="T22" fmla="*/ 48 w 51"/>
                  <a:gd name="T23" fmla="*/ 33 h 39"/>
                  <a:gd name="T24" fmla="*/ 48 w 51"/>
                  <a:gd name="T25" fmla="*/ 35 h 39"/>
                  <a:gd name="T26" fmla="*/ 37 w 51"/>
                  <a:gd name="T27" fmla="*/ 35 h 39"/>
                  <a:gd name="T28" fmla="*/ 31 w 51"/>
                  <a:gd name="T29" fmla="*/ 33 h 39"/>
                  <a:gd name="T30" fmla="*/ 25 w 51"/>
                  <a:gd name="T31" fmla="*/ 39 h 39"/>
                  <a:gd name="T32" fmla="*/ 20 w 51"/>
                  <a:gd name="T33" fmla="*/ 35 h 39"/>
                  <a:gd name="T34" fmla="*/ 7 w 51"/>
                  <a:gd name="T35" fmla="*/ 21 h 39"/>
                  <a:gd name="T36" fmla="*/ 4 w 51"/>
                  <a:gd name="T37" fmla="*/ 15 h 39"/>
                  <a:gd name="T38" fmla="*/ 0 w 51"/>
                  <a:gd name="T39" fmla="*/ 3 h 39"/>
                  <a:gd name="T40" fmla="*/ 4 w 51"/>
                  <a:gd name="T4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9">
                    <a:moveTo>
                      <a:pt x="4" y="0"/>
                    </a:moveTo>
                    <a:lnTo>
                      <a:pt x="8" y="1"/>
                    </a:lnTo>
                    <a:lnTo>
                      <a:pt x="14" y="6"/>
                    </a:lnTo>
                    <a:lnTo>
                      <a:pt x="20" y="9"/>
                    </a:lnTo>
                    <a:lnTo>
                      <a:pt x="25" y="4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3" y="6"/>
                    </a:lnTo>
                    <a:lnTo>
                      <a:pt x="48" y="12"/>
                    </a:lnTo>
                    <a:lnTo>
                      <a:pt x="51" y="15"/>
                    </a:lnTo>
                    <a:lnTo>
                      <a:pt x="41" y="27"/>
                    </a:lnTo>
                    <a:lnTo>
                      <a:pt x="48" y="33"/>
                    </a:lnTo>
                    <a:lnTo>
                      <a:pt x="48" y="35"/>
                    </a:lnTo>
                    <a:lnTo>
                      <a:pt x="37" y="35"/>
                    </a:lnTo>
                    <a:lnTo>
                      <a:pt x="31" y="33"/>
                    </a:lnTo>
                    <a:lnTo>
                      <a:pt x="25" y="39"/>
                    </a:lnTo>
                    <a:lnTo>
                      <a:pt x="20" y="35"/>
                    </a:lnTo>
                    <a:lnTo>
                      <a:pt x="7" y="21"/>
                    </a:lnTo>
                    <a:lnTo>
                      <a:pt x="4" y="15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5" name="Freeform 1498">
                <a:extLst>
                  <a:ext uri="{FF2B5EF4-FFF2-40B4-BE49-F238E27FC236}">
                    <a16:creationId xmlns:a16="http://schemas.microsoft.com/office/drawing/2014/main" id="{9E2D4ED1-D266-1A7D-C133-3B2B8788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105"/>
                <a:ext cx="25" cy="20"/>
              </a:xfrm>
              <a:custGeom>
                <a:avLst/>
                <a:gdLst>
                  <a:gd name="T0" fmla="*/ 4 w 51"/>
                  <a:gd name="T1" fmla="*/ 0 h 39"/>
                  <a:gd name="T2" fmla="*/ 8 w 51"/>
                  <a:gd name="T3" fmla="*/ 1 h 39"/>
                  <a:gd name="T4" fmla="*/ 14 w 51"/>
                  <a:gd name="T5" fmla="*/ 6 h 39"/>
                  <a:gd name="T6" fmla="*/ 20 w 51"/>
                  <a:gd name="T7" fmla="*/ 9 h 39"/>
                  <a:gd name="T8" fmla="*/ 25 w 51"/>
                  <a:gd name="T9" fmla="*/ 4 h 39"/>
                  <a:gd name="T10" fmla="*/ 34 w 51"/>
                  <a:gd name="T11" fmla="*/ 6 h 39"/>
                  <a:gd name="T12" fmla="*/ 40 w 51"/>
                  <a:gd name="T13" fmla="*/ 9 h 39"/>
                  <a:gd name="T14" fmla="*/ 43 w 51"/>
                  <a:gd name="T15" fmla="*/ 6 h 39"/>
                  <a:gd name="T16" fmla="*/ 48 w 51"/>
                  <a:gd name="T17" fmla="*/ 12 h 39"/>
                  <a:gd name="T18" fmla="*/ 51 w 51"/>
                  <a:gd name="T19" fmla="*/ 15 h 39"/>
                  <a:gd name="T20" fmla="*/ 41 w 51"/>
                  <a:gd name="T21" fmla="*/ 27 h 39"/>
                  <a:gd name="T22" fmla="*/ 48 w 51"/>
                  <a:gd name="T23" fmla="*/ 33 h 39"/>
                  <a:gd name="T24" fmla="*/ 48 w 51"/>
                  <a:gd name="T25" fmla="*/ 35 h 39"/>
                  <a:gd name="T26" fmla="*/ 37 w 51"/>
                  <a:gd name="T27" fmla="*/ 35 h 39"/>
                  <a:gd name="T28" fmla="*/ 31 w 51"/>
                  <a:gd name="T29" fmla="*/ 33 h 39"/>
                  <a:gd name="T30" fmla="*/ 25 w 51"/>
                  <a:gd name="T31" fmla="*/ 39 h 39"/>
                  <a:gd name="T32" fmla="*/ 20 w 51"/>
                  <a:gd name="T33" fmla="*/ 35 h 39"/>
                  <a:gd name="T34" fmla="*/ 7 w 51"/>
                  <a:gd name="T35" fmla="*/ 21 h 39"/>
                  <a:gd name="T36" fmla="*/ 4 w 51"/>
                  <a:gd name="T37" fmla="*/ 15 h 39"/>
                  <a:gd name="T38" fmla="*/ 0 w 51"/>
                  <a:gd name="T39" fmla="*/ 3 h 39"/>
                  <a:gd name="T40" fmla="*/ 4 w 51"/>
                  <a:gd name="T4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9">
                    <a:moveTo>
                      <a:pt x="4" y="0"/>
                    </a:moveTo>
                    <a:lnTo>
                      <a:pt x="8" y="1"/>
                    </a:lnTo>
                    <a:lnTo>
                      <a:pt x="14" y="6"/>
                    </a:lnTo>
                    <a:lnTo>
                      <a:pt x="20" y="9"/>
                    </a:lnTo>
                    <a:lnTo>
                      <a:pt x="25" y="4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3" y="6"/>
                    </a:lnTo>
                    <a:lnTo>
                      <a:pt x="48" y="12"/>
                    </a:lnTo>
                    <a:lnTo>
                      <a:pt x="51" y="15"/>
                    </a:lnTo>
                    <a:lnTo>
                      <a:pt x="41" y="27"/>
                    </a:lnTo>
                    <a:lnTo>
                      <a:pt x="48" y="33"/>
                    </a:lnTo>
                    <a:lnTo>
                      <a:pt x="48" y="35"/>
                    </a:lnTo>
                    <a:lnTo>
                      <a:pt x="37" y="35"/>
                    </a:lnTo>
                    <a:lnTo>
                      <a:pt x="31" y="33"/>
                    </a:lnTo>
                    <a:lnTo>
                      <a:pt x="25" y="39"/>
                    </a:lnTo>
                    <a:lnTo>
                      <a:pt x="20" y="35"/>
                    </a:lnTo>
                    <a:lnTo>
                      <a:pt x="7" y="21"/>
                    </a:lnTo>
                    <a:lnTo>
                      <a:pt x="4" y="15"/>
                    </a:lnTo>
                    <a:lnTo>
                      <a:pt x="0" y="3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6" name="Freeform 1499">
                <a:extLst>
                  <a:ext uri="{FF2B5EF4-FFF2-40B4-BE49-F238E27FC236}">
                    <a16:creationId xmlns:a16="http://schemas.microsoft.com/office/drawing/2014/main" id="{1200DE36-D74E-AC49-01AD-767654C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083"/>
                <a:ext cx="40" cy="37"/>
              </a:xfrm>
              <a:custGeom>
                <a:avLst/>
                <a:gdLst>
                  <a:gd name="T0" fmla="*/ 20 w 79"/>
                  <a:gd name="T1" fmla="*/ 3 h 74"/>
                  <a:gd name="T2" fmla="*/ 15 w 79"/>
                  <a:gd name="T3" fmla="*/ 1 h 74"/>
                  <a:gd name="T4" fmla="*/ 9 w 79"/>
                  <a:gd name="T5" fmla="*/ 1 h 74"/>
                  <a:gd name="T6" fmla="*/ 11 w 79"/>
                  <a:gd name="T7" fmla="*/ 12 h 74"/>
                  <a:gd name="T8" fmla="*/ 8 w 79"/>
                  <a:gd name="T9" fmla="*/ 19 h 74"/>
                  <a:gd name="T10" fmla="*/ 14 w 79"/>
                  <a:gd name="T11" fmla="*/ 23 h 74"/>
                  <a:gd name="T12" fmla="*/ 29 w 79"/>
                  <a:gd name="T13" fmla="*/ 42 h 74"/>
                  <a:gd name="T14" fmla="*/ 27 w 79"/>
                  <a:gd name="T15" fmla="*/ 45 h 74"/>
                  <a:gd name="T16" fmla="*/ 20 w 79"/>
                  <a:gd name="T17" fmla="*/ 47 h 74"/>
                  <a:gd name="T18" fmla="*/ 14 w 79"/>
                  <a:gd name="T19" fmla="*/ 44 h 74"/>
                  <a:gd name="T20" fmla="*/ 5 w 79"/>
                  <a:gd name="T21" fmla="*/ 62 h 74"/>
                  <a:gd name="T22" fmla="*/ 0 w 79"/>
                  <a:gd name="T23" fmla="*/ 68 h 74"/>
                  <a:gd name="T24" fmla="*/ 8 w 79"/>
                  <a:gd name="T25" fmla="*/ 74 h 74"/>
                  <a:gd name="T26" fmla="*/ 21 w 79"/>
                  <a:gd name="T27" fmla="*/ 71 h 74"/>
                  <a:gd name="T28" fmla="*/ 24 w 79"/>
                  <a:gd name="T29" fmla="*/ 67 h 74"/>
                  <a:gd name="T30" fmla="*/ 27 w 79"/>
                  <a:gd name="T31" fmla="*/ 73 h 74"/>
                  <a:gd name="T32" fmla="*/ 32 w 79"/>
                  <a:gd name="T33" fmla="*/ 70 h 74"/>
                  <a:gd name="T34" fmla="*/ 35 w 79"/>
                  <a:gd name="T35" fmla="*/ 64 h 74"/>
                  <a:gd name="T36" fmla="*/ 40 w 79"/>
                  <a:gd name="T37" fmla="*/ 65 h 74"/>
                  <a:gd name="T38" fmla="*/ 43 w 79"/>
                  <a:gd name="T39" fmla="*/ 57 h 74"/>
                  <a:gd name="T40" fmla="*/ 47 w 79"/>
                  <a:gd name="T41" fmla="*/ 53 h 74"/>
                  <a:gd name="T42" fmla="*/ 47 w 79"/>
                  <a:gd name="T43" fmla="*/ 45 h 74"/>
                  <a:gd name="T44" fmla="*/ 59 w 79"/>
                  <a:gd name="T45" fmla="*/ 47 h 74"/>
                  <a:gd name="T46" fmla="*/ 71 w 79"/>
                  <a:gd name="T47" fmla="*/ 50 h 74"/>
                  <a:gd name="T48" fmla="*/ 78 w 79"/>
                  <a:gd name="T49" fmla="*/ 35 h 74"/>
                  <a:gd name="T50" fmla="*/ 79 w 79"/>
                  <a:gd name="T51" fmla="*/ 24 h 74"/>
                  <a:gd name="T52" fmla="*/ 74 w 79"/>
                  <a:gd name="T53" fmla="*/ 13 h 74"/>
                  <a:gd name="T54" fmla="*/ 67 w 79"/>
                  <a:gd name="T55" fmla="*/ 23 h 74"/>
                  <a:gd name="T56" fmla="*/ 65 w 79"/>
                  <a:gd name="T57" fmla="*/ 23 h 74"/>
                  <a:gd name="T58" fmla="*/ 56 w 79"/>
                  <a:gd name="T59" fmla="*/ 26 h 74"/>
                  <a:gd name="T60" fmla="*/ 50 w 79"/>
                  <a:gd name="T61" fmla="*/ 30 h 74"/>
                  <a:gd name="T62" fmla="*/ 43 w 79"/>
                  <a:gd name="T63" fmla="*/ 26 h 74"/>
                  <a:gd name="T64" fmla="*/ 33 w 79"/>
                  <a:gd name="T65" fmla="*/ 26 h 74"/>
                  <a:gd name="T66" fmla="*/ 37 w 79"/>
                  <a:gd name="T67" fmla="*/ 23 h 74"/>
                  <a:gd name="T68" fmla="*/ 41 w 79"/>
                  <a:gd name="T69" fmla="*/ 19 h 74"/>
                  <a:gd name="T70" fmla="*/ 47 w 79"/>
                  <a:gd name="T71" fmla="*/ 3 h 74"/>
                  <a:gd name="T72" fmla="*/ 38 w 79"/>
                  <a:gd name="T73" fmla="*/ 0 h 74"/>
                  <a:gd name="T74" fmla="*/ 33 w 79"/>
                  <a:gd name="T75" fmla="*/ 3 h 74"/>
                  <a:gd name="T76" fmla="*/ 33 w 79"/>
                  <a:gd name="T77" fmla="*/ 3 h 74"/>
                  <a:gd name="T78" fmla="*/ 20 w 79"/>
                  <a:gd name="T79" fmla="*/ 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9" h="74">
                    <a:moveTo>
                      <a:pt x="20" y="3"/>
                    </a:moveTo>
                    <a:lnTo>
                      <a:pt x="15" y="1"/>
                    </a:lnTo>
                    <a:lnTo>
                      <a:pt x="9" y="1"/>
                    </a:lnTo>
                    <a:lnTo>
                      <a:pt x="11" y="12"/>
                    </a:lnTo>
                    <a:lnTo>
                      <a:pt x="8" y="19"/>
                    </a:lnTo>
                    <a:lnTo>
                      <a:pt x="14" y="23"/>
                    </a:lnTo>
                    <a:lnTo>
                      <a:pt x="29" y="42"/>
                    </a:lnTo>
                    <a:lnTo>
                      <a:pt x="27" y="45"/>
                    </a:lnTo>
                    <a:lnTo>
                      <a:pt x="20" y="47"/>
                    </a:lnTo>
                    <a:lnTo>
                      <a:pt x="14" y="44"/>
                    </a:lnTo>
                    <a:lnTo>
                      <a:pt x="5" y="62"/>
                    </a:lnTo>
                    <a:lnTo>
                      <a:pt x="0" y="68"/>
                    </a:lnTo>
                    <a:lnTo>
                      <a:pt x="8" y="74"/>
                    </a:lnTo>
                    <a:lnTo>
                      <a:pt x="21" y="71"/>
                    </a:lnTo>
                    <a:lnTo>
                      <a:pt x="24" y="67"/>
                    </a:lnTo>
                    <a:lnTo>
                      <a:pt x="27" y="73"/>
                    </a:lnTo>
                    <a:lnTo>
                      <a:pt x="32" y="70"/>
                    </a:lnTo>
                    <a:lnTo>
                      <a:pt x="35" y="64"/>
                    </a:lnTo>
                    <a:lnTo>
                      <a:pt x="40" y="65"/>
                    </a:lnTo>
                    <a:lnTo>
                      <a:pt x="43" y="57"/>
                    </a:lnTo>
                    <a:lnTo>
                      <a:pt x="47" y="53"/>
                    </a:lnTo>
                    <a:lnTo>
                      <a:pt x="47" y="45"/>
                    </a:lnTo>
                    <a:lnTo>
                      <a:pt x="59" y="47"/>
                    </a:lnTo>
                    <a:lnTo>
                      <a:pt x="71" y="50"/>
                    </a:lnTo>
                    <a:lnTo>
                      <a:pt x="78" y="35"/>
                    </a:lnTo>
                    <a:lnTo>
                      <a:pt x="79" y="24"/>
                    </a:lnTo>
                    <a:lnTo>
                      <a:pt x="74" y="13"/>
                    </a:lnTo>
                    <a:lnTo>
                      <a:pt x="67" y="23"/>
                    </a:lnTo>
                    <a:lnTo>
                      <a:pt x="65" y="23"/>
                    </a:lnTo>
                    <a:lnTo>
                      <a:pt x="56" y="26"/>
                    </a:lnTo>
                    <a:lnTo>
                      <a:pt x="50" y="30"/>
                    </a:lnTo>
                    <a:lnTo>
                      <a:pt x="43" y="26"/>
                    </a:lnTo>
                    <a:lnTo>
                      <a:pt x="33" y="26"/>
                    </a:lnTo>
                    <a:lnTo>
                      <a:pt x="37" y="23"/>
                    </a:lnTo>
                    <a:lnTo>
                      <a:pt x="41" y="19"/>
                    </a:lnTo>
                    <a:lnTo>
                      <a:pt x="47" y="3"/>
                    </a:lnTo>
                    <a:lnTo>
                      <a:pt x="38" y="0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7" name="Freeform 1500">
                <a:extLst>
                  <a:ext uri="{FF2B5EF4-FFF2-40B4-BE49-F238E27FC236}">
                    <a16:creationId xmlns:a16="http://schemas.microsoft.com/office/drawing/2014/main" id="{0C3F04A9-FEA6-0C9C-E027-9CF6C2895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083"/>
                <a:ext cx="40" cy="37"/>
              </a:xfrm>
              <a:custGeom>
                <a:avLst/>
                <a:gdLst>
                  <a:gd name="T0" fmla="*/ 20 w 79"/>
                  <a:gd name="T1" fmla="*/ 3 h 74"/>
                  <a:gd name="T2" fmla="*/ 33 w 79"/>
                  <a:gd name="T3" fmla="*/ 3 h 74"/>
                  <a:gd name="T4" fmla="*/ 33 w 79"/>
                  <a:gd name="T5" fmla="*/ 3 h 74"/>
                  <a:gd name="T6" fmla="*/ 38 w 79"/>
                  <a:gd name="T7" fmla="*/ 0 h 74"/>
                  <a:gd name="T8" fmla="*/ 47 w 79"/>
                  <a:gd name="T9" fmla="*/ 3 h 74"/>
                  <a:gd name="T10" fmla="*/ 41 w 79"/>
                  <a:gd name="T11" fmla="*/ 19 h 74"/>
                  <a:gd name="T12" fmla="*/ 37 w 79"/>
                  <a:gd name="T13" fmla="*/ 23 h 74"/>
                  <a:gd name="T14" fmla="*/ 33 w 79"/>
                  <a:gd name="T15" fmla="*/ 26 h 74"/>
                  <a:gd name="T16" fmla="*/ 43 w 79"/>
                  <a:gd name="T17" fmla="*/ 26 h 74"/>
                  <a:gd name="T18" fmla="*/ 50 w 79"/>
                  <a:gd name="T19" fmla="*/ 30 h 74"/>
                  <a:gd name="T20" fmla="*/ 56 w 79"/>
                  <a:gd name="T21" fmla="*/ 26 h 74"/>
                  <a:gd name="T22" fmla="*/ 65 w 79"/>
                  <a:gd name="T23" fmla="*/ 23 h 74"/>
                  <a:gd name="T24" fmla="*/ 67 w 79"/>
                  <a:gd name="T25" fmla="*/ 23 h 74"/>
                  <a:gd name="T26" fmla="*/ 74 w 79"/>
                  <a:gd name="T27" fmla="*/ 13 h 74"/>
                  <a:gd name="T28" fmla="*/ 79 w 79"/>
                  <a:gd name="T29" fmla="*/ 24 h 74"/>
                  <a:gd name="T30" fmla="*/ 78 w 79"/>
                  <a:gd name="T31" fmla="*/ 35 h 74"/>
                  <a:gd name="T32" fmla="*/ 71 w 79"/>
                  <a:gd name="T33" fmla="*/ 50 h 74"/>
                  <a:gd name="T34" fmla="*/ 59 w 79"/>
                  <a:gd name="T35" fmla="*/ 47 h 74"/>
                  <a:gd name="T36" fmla="*/ 47 w 79"/>
                  <a:gd name="T37" fmla="*/ 45 h 74"/>
                  <a:gd name="T38" fmla="*/ 47 w 79"/>
                  <a:gd name="T39" fmla="*/ 53 h 74"/>
                  <a:gd name="T40" fmla="*/ 43 w 79"/>
                  <a:gd name="T41" fmla="*/ 57 h 74"/>
                  <a:gd name="T42" fmla="*/ 40 w 79"/>
                  <a:gd name="T43" fmla="*/ 65 h 74"/>
                  <a:gd name="T44" fmla="*/ 35 w 79"/>
                  <a:gd name="T45" fmla="*/ 64 h 74"/>
                  <a:gd name="T46" fmla="*/ 32 w 79"/>
                  <a:gd name="T47" fmla="*/ 70 h 74"/>
                  <a:gd name="T48" fmla="*/ 27 w 79"/>
                  <a:gd name="T49" fmla="*/ 73 h 74"/>
                  <a:gd name="T50" fmla="*/ 24 w 79"/>
                  <a:gd name="T51" fmla="*/ 67 h 74"/>
                  <a:gd name="T52" fmla="*/ 21 w 79"/>
                  <a:gd name="T53" fmla="*/ 71 h 74"/>
                  <a:gd name="T54" fmla="*/ 8 w 79"/>
                  <a:gd name="T55" fmla="*/ 74 h 74"/>
                  <a:gd name="T56" fmla="*/ 0 w 79"/>
                  <a:gd name="T57" fmla="*/ 68 h 74"/>
                  <a:gd name="T58" fmla="*/ 5 w 79"/>
                  <a:gd name="T59" fmla="*/ 62 h 74"/>
                  <a:gd name="T60" fmla="*/ 14 w 79"/>
                  <a:gd name="T61" fmla="*/ 44 h 74"/>
                  <a:gd name="T62" fmla="*/ 20 w 79"/>
                  <a:gd name="T63" fmla="*/ 47 h 74"/>
                  <a:gd name="T64" fmla="*/ 27 w 79"/>
                  <a:gd name="T65" fmla="*/ 45 h 74"/>
                  <a:gd name="T66" fmla="*/ 29 w 79"/>
                  <a:gd name="T67" fmla="*/ 42 h 74"/>
                  <a:gd name="T68" fmla="*/ 14 w 79"/>
                  <a:gd name="T69" fmla="*/ 23 h 74"/>
                  <a:gd name="T70" fmla="*/ 8 w 79"/>
                  <a:gd name="T71" fmla="*/ 19 h 74"/>
                  <a:gd name="T72" fmla="*/ 11 w 79"/>
                  <a:gd name="T73" fmla="*/ 12 h 74"/>
                  <a:gd name="T74" fmla="*/ 9 w 79"/>
                  <a:gd name="T75" fmla="*/ 1 h 74"/>
                  <a:gd name="T76" fmla="*/ 15 w 79"/>
                  <a:gd name="T77" fmla="*/ 1 h 74"/>
                  <a:gd name="T78" fmla="*/ 20 w 79"/>
                  <a:gd name="T79" fmla="*/ 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9" h="74">
                    <a:moveTo>
                      <a:pt x="20" y="3"/>
                    </a:moveTo>
                    <a:lnTo>
                      <a:pt x="33" y="3"/>
                    </a:lnTo>
                    <a:lnTo>
                      <a:pt x="33" y="3"/>
                    </a:lnTo>
                    <a:lnTo>
                      <a:pt x="38" y="0"/>
                    </a:lnTo>
                    <a:lnTo>
                      <a:pt x="47" y="3"/>
                    </a:lnTo>
                    <a:lnTo>
                      <a:pt x="41" y="19"/>
                    </a:lnTo>
                    <a:lnTo>
                      <a:pt x="37" y="23"/>
                    </a:lnTo>
                    <a:lnTo>
                      <a:pt x="33" y="26"/>
                    </a:lnTo>
                    <a:lnTo>
                      <a:pt x="43" y="26"/>
                    </a:lnTo>
                    <a:lnTo>
                      <a:pt x="50" y="30"/>
                    </a:lnTo>
                    <a:lnTo>
                      <a:pt x="56" y="26"/>
                    </a:lnTo>
                    <a:lnTo>
                      <a:pt x="65" y="23"/>
                    </a:lnTo>
                    <a:lnTo>
                      <a:pt x="67" y="23"/>
                    </a:lnTo>
                    <a:lnTo>
                      <a:pt x="74" y="13"/>
                    </a:lnTo>
                    <a:lnTo>
                      <a:pt x="79" y="24"/>
                    </a:lnTo>
                    <a:lnTo>
                      <a:pt x="78" y="35"/>
                    </a:lnTo>
                    <a:lnTo>
                      <a:pt x="71" y="50"/>
                    </a:lnTo>
                    <a:lnTo>
                      <a:pt x="59" y="47"/>
                    </a:lnTo>
                    <a:lnTo>
                      <a:pt x="47" y="45"/>
                    </a:lnTo>
                    <a:lnTo>
                      <a:pt x="47" y="53"/>
                    </a:lnTo>
                    <a:lnTo>
                      <a:pt x="43" y="57"/>
                    </a:lnTo>
                    <a:lnTo>
                      <a:pt x="40" y="65"/>
                    </a:lnTo>
                    <a:lnTo>
                      <a:pt x="35" y="64"/>
                    </a:lnTo>
                    <a:lnTo>
                      <a:pt x="32" y="70"/>
                    </a:lnTo>
                    <a:lnTo>
                      <a:pt x="27" y="73"/>
                    </a:lnTo>
                    <a:lnTo>
                      <a:pt x="24" y="67"/>
                    </a:lnTo>
                    <a:lnTo>
                      <a:pt x="21" y="71"/>
                    </a:lnTo>
                    <a:lnTo>
                      <a:pt x="8" y="74"/>
                    </a:lnTo>
                    <a:lnTo>
                      <a:pt x="0" y="68"/>
                    </a:lnTo>
                    <a:lnTo>
                      <a:pt x="5" y="62"/>
                    </a:lnTo>
                    <a:lnTo>
                      <a:pt x="14" y="44"/>
                    </a:lnTo>
                    <a:lnTo>
                      <a:pt x="20" y="47"/>
                    </a:lnTo>
                    <a:lnTo>
                      <a:pt x="27" y="45"/>
                    </a:lnTo>
                    <a:lnTo>
                      <a:pt x="29" y="42"/>
                    </a:lnTo>
                    <a:lnTo>
                      <a:pt x="14" y="23"/>
                    </a:lnTo>
                    <a:lnTo>
                      <a:pt x="8" y="19"/>
                    </a:lnTo>
                    <a:lnTo>
                      <a:pt x="11" y="12"/>
                    </a:lnTo>
                    <a:lnTo>
                      <a:pt x="9" y="1"/>
                    </a:lnTo>
                    <a:lnTo>
                      <a:pt x="15" y="1"/>
                    </a:lnTo>
                    <a:lnTo>
                      <a:pt x="2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8" name="Freeform 1501">
                <a:extLst>
                  <a:ext uri="{FF2B5EF4-FFF2-40B4-BE49-F238E27FC236}">
                    <a16:creationId xmlns:a16="http://schemas.microsoft.com/office/drawing/2014/main" id="{0099C6FA-72DD-12CC-4463-623003F0D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083"/>
                <a:ext cx="40" cy="37"/>
              </a:xfrm>
              <a:custGeom>
                <a:avLst/>
                <a:gdLst>
                  <a:gd name="T0" fmla="*/ 20 w 79"/>
                  <a:gd name="T1" fmla="*/ 3 h 74"/>
                  <a:gd name="T2" fmla="*/ 33 w 79"/>
                  <a:gd name="T3" fmla="*/ 3 h 74"/>
                  <a:gd name="T4" fmla="*/ 33 w 79"/>
                  <a:gd name="T5" fmla="*/ 3 h 74"/>
                  <a:gd name="T6" fmla="*/ 38 w 79"/>
                  <a:gd name="T7" fmla="*/ 0 h 74"/>
                  <a:gd name="T8" fmla="*/ 47 w 79"/>
                  <a:gd name="T9" fmla="*/ 3 h 74"/>
                  <a:gd name="T10" fmla="*/ 41 w 79"/>
                  <a:gd name="T11" fmla="*/ 19 h 74"/>
                  <a:gd name="T12" fmla="*/ 37 w 79"/>
                  <a:gd name="T13" fmla="*/ 23 h 74"/>
                  <a:gd name="T14" fmla="*/ 33 w 79"/>
                  <a:gd name="T15" fmla="*/ 26 h 74"/>
                  <a:gd name="T16" fmla="*/ 43 w 79"/>
                  <a:gd name="T17" fmla="*/ 26 h 74"/>
                  <a:gd name="T18" fmla="*/ 50 w 79"/>
                  <a:gd name="T19" fmla="*/ 30 h 74"/>
                  <a:gd name="T20" fmla="*/ 56 w 79"/>
                  <a:gd name="T21" fmla="*/ 26 h 74"/>
                  <a:gd name="T22" fmla="*/ 65 w 79"/>
                  <a:gd name="T23" fmla="*/ 23 h 74"/>
                  <a:gd name="T24" fmla="*/ 67 w 79"/>
                  <a:gd name="T25" fmla="*/ 23 h 74"/>
                  <a:gd name="T26" fmla="*/ 74 w 79"/>
                  <a:gd name="T27" fmla="*/ 13 h 74"/>
                  <a:gd name="T28" fmla="*/ 79 w 79"/>
                  <a:gd name="T29" fmla="*/ 24 h 74"/>
                  <a:gd name="T30" fmla="*/ 78 w 79"/>
                  <a:gd name="T31" fmla="*/ 35 h 74"/>
                  <a:gd name="T32" fmla="*/ 71 w 79"/>
                  <a:gd name="T33" fmla="*/ 50 h 74"/>
                  <a:gd name="T34" fmla="*/ 59 w 79"/>
                  <a:gd name="T35" fmla="*/ 47 h 74"/>
                  <a:gd name="T36" fmla="*/ 47 w 79"/>
                  <a:gd name="T37" fmla="*/ 45 h 74"/>
                  <a:gd name="T38" fmla="*/ 47 w 79"/>
                  <a:gd name="T39" fmla="*/ 53 h 74"/>
                  <a:gd name="T40" fmla="*/ 43 w 79"/>
                  <a:gd name="T41" fmla="*/ 57 h 74"/>
                  <a:gd name="T42" fmla="*/ 40 w 79"/>
                  <a:gd name="T43" fmla="*/ 65 h 74"/>
                  <a:gd name="T44" fmla="*/ 35 w 79"/>
                  <a:gd name="T45" fmla="*/ 64 h 74"/>
                  <a:gd name="T46" fmla="*/ 32 w 79"/>
                  <a:gd name="T47" fmla="*/ 70 h 74"/>
                  <a:gd name="T48" fmla="*/ 27 w 79"/>
                  <a:gd name="T49" fmla="*/ 73 h 74"/>
                  <a:gd name="T50" fmla="*/ 24 w 79"/>
                  <a:gd name="T51" fmla="*/ 67 h 74"/>
                  <a:gd name="T52" fmla="*/ 21 w 79"/>
                  <a:gd name="T53" fmla="*/ 71 h 74"/>
                  <a:gd name="T54" fmla="*/ 8 w 79"/>
                  <a:gd name="T55" fmla="*/ 74 h 74"/>
                  <a:gd name="T56" fmla="*/ 0 w 79"/>
                  <a:gd name="T57" fmla="*/ 68 h 74"/>
                  <a:gd name="T58" fmla="*/ 5 w 79"/>
                  <a:gd name="T59" fmla="*/ 62 h 74"/>
                  <a:gd name="T60" fmla="*/ 14 w 79"/>
                  <a:gd name="T61" fmla="*/ 44 h 74"/>
                  <a:gd name="T62" fmla="*/ 20 w 79"/>
                  <a:gd name="T63" fmla="*/ 47 h 74"/>
                  <a:gd name="T64" fmla="*/ 27 w 79"/>
                  <a:gd name="T65" fmla="*/ 45 h 74"/>
                  <a:gd name="T66" fmla="*/ 29 w 79"/>
                  <a:gd name="T67" fmla="*/ 42 h 74"/>
                  <a:gd name="T68" fmla="*/ 14 w 79"/>
                  <a:gd name="T69" fmla="*/ 23 h 74"/>
                  <a:gd name="T70" fmla="*/ 8 w 79"/>
                  <a:gd name="T71" fmla="*/ 19 h 74"/>
                  <a:gd name="T72" fmla="*/ 11 w 79"/>
                  <a:gd name="T73" fmla="*/ 12 h 74"/>
                  <a:gd name="T74" fmla="*/ 9 w 79"/>
                  <a:gd name="T75" fmla="*/ 1 h 74"/>
                  <a:gd name="T76" fmla="*/ 15 w 79"/>
                  <a:gd name="T77" fmla="*/ 1 h 74"/>
                  <a:gd name="T78" fmla="*/ 20 w 79"/>
                  <a:gd name="T79" fmla="*/ 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9" h="74">
                    <a:moveTo>
                      <a:pt x="20" y="3"/>
                    </a:moveTo>
                    <a:lnTo>
                      <a:pt x="33" y="3"/>
                    </a:lnTo>
                    <a:lnTo>
                      <a:pt x="33" y="3"/>
                    </a:lnTo>
                    <a:lnTo>
                      <a:pt x="38" y="0"/>
                    </a:lnTo>
                    <a:lnTo>
                      <a:pt x="47" y="3"/>
                    </a:lnTo>
                    <a:lnTo>
                      <a:pt x="41" y="19"/>
                    </a:lnTo>
                    <a:lnTo>
                      <a:pt x="37" y="23"/>
                    </a:lnTo>
                    <a:lnTo>
                      <a:pt x="33" y="26"/>
                    </a:lnTo>
                    <a:lnTo>
                      <a:pt x="43" y="26"/>
                    </a:lnTo>
                    <a:lnTo>
                      <a:pt x="50" y="30"/>
                    </a:lnTo>
                    <a:lnTo>
                      <a:pt x="56" y="26"/>
                    </a:lnTo>
                    <a:lnTo>
                      <a:pt x="65" y="23"/>
                    </a:lnTo>
                    <a:lnTo>
                      <a:pt x="67" y="23"/>
                    </a:lnTo>
                    <a:lnTo>
                      <a:pt x="74" y="13"/>
                    </a:lnTo>
                    <a:lnTo>
                      <a:pt x="79" y="24"/>
                    </a:lnTo>
                    <a:lnTo>
                      <a:pt x="78" y="35"/>
                    </a:lnTo>
                    <a:lnTo>
                      <a:pt x="71" y="50"/>
                    </a:lnTo>
                    <a:lnTo>
                      <a:pt x="59" y="47"/>
                    </a:lnTo>
                    <a:lnTo>
                      <a:pt x="47" y="45"/>
                    </a:lnTo>
                    <a:lnTo>
                      <a:pt x="47" y="53"/>
                    </a:lnTo>
                    <a:lnTo>
                      <a:pt x="43" y="57"/>
                    </a:lnTo>
                    <a:lnTo>
                      <a:pt x="40" y="65"/>
                    </a:lnTo>
                    <a:lnTo>
                      <a:pt x="35" y="64"/>
                    </a:lnTo>
                    <a:lnTo>
                      <a:pt x="32" y="70"/>
                    </a:lnTo>
                    <a:lnTo>
                      <a:pt x="27" y="73"/>
                    </a:lnTo>
                    <a:lnTo>
                      <a:pt x="24" y="67"/>
                    </a:lnTo>
                    <a:lnTo>
                      <a:pt x="21" y="71"/>
                    </a:lnTo>
                    <a:lnTo>
                      <a:pt x="8" y="74"/>
                    </a:lnTo>
                    <a:lnTo>
                      <a:pt x="0" y="68"/>
                    </a:lnTo>
                    <a:lnTo>
                      <a:pt x="5" y="62"/>
                    </a:lnTo>
                    <a:lnTo>
                      <a:pt x="14" y="44"/>
                    </a:lnTo>
                    <a:lnTo>
                      <a:pt x="20" y="47"/>
                    </a:lnTo>
                    <a:lnTo>
                      <a:pt x="27" y="45"/>
                    </a:lnTo>
                    <a:lnTo>
                      <a:pt x="29" y="42"/>
                    </a:lnTo>
                    <a:lnTo>
                      <a:pt x="14" y="23"/>
                    </a:lnTo>
                    <a:lnTo>
                      <a:pt x="8" y="19"/>
                    </a:lnTo>
                    <a:lnTo>
                      <a:pt x="11" y="12"/>
                    </a:lnTo>
                    <a:lnTo>
                      <a:pt x="9" y="1"/>
                    </a:lnTo>
                    <a:lnTo>
                      <a:pt x="15" y="1"/>
                    </a:lnTo>
                    <a:lnTo>
                      <a:pt x="2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9" name="Freeform 1502">
                <a:extLst>
                  <a:ext uri="{FF2B5EF4-FFF2-40B4-BE49-F238E27FC236}">
                    <a16:creationId xmlns:a16="http://schemas.microsoft.com/office/drawing/2014/main" id="{25E2B5C4-0EF6-2A9A-8F53-3B7EAC23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014"/>
                <a:ext cx="99" cy="117"/>
              </a:xfrm>
              <a:custGeom>
                <a:avLst/>
                <a:gdLst>
                  <a:gd name="T0" fmla="*/ 143 w 197"/>
                  <a:gd name="T1" fmla="*/ 10 h 234"/>
                  <a:gd name="T2" fmla="*/ 132 w 197"/>
                  <a:gd name="T3" fmla="*/ 10 h 234"/>
                  <a:gd name="T4" fmla="*/ 121 w 197"/>
                  <a:gd name="T5" fmla="*/ 17 h 234"/>
                  <a:gd name="T6" fmla="*/ 117 w 197"/>
                  <a:gd name="T7" fmla="*/ 10 h 234"/>
                  <a:gd name="T8" fmla="*/ 109 w 197"/>
                  <a:gd name="T9" fmla="*/ 2 h 234"/>
                  <a:gd name="T10" fmla="*/ 96 w 197"/>
                  <a:gd name="T11" fmla="*/ 0 h 234"/>
                  <a:gd name="T12" fmla="*/ 85 w 197"/>
                  <a:gd name="T13" fmla="*/ 16 h 234"/>
                  <a:gd name="T14" fmla="*/ 82 w 197"/>
                  <a:gd name="T15" fmla="*/ 22 h 234"/>
                  <a:gd name="T16" fmla="*/ 70 w 197"/>
                  <a:gd name="T17" fmla="*/ 29 h 234"/>
                  <a:gd name="T18" fmla="*/ 55 w 197"/>
                  <a:gd name="T19" fmla="*/ 34 h 234"/>
                  <a:gd name="T20" fmla="*/ 49 w 197"/>
                  <a:gd name="T21" fmla="*/ 40 h 234"/>
                  <a:gd name="T22" fmla="*/ 47 w 197"/>
                  <a:gd name="T23" fmla="*/ 55 h 234"/>
                  <a:gd name="T24" fmla="*/ 42 w 197"/>
                  <a:gd name="T25" fmla="*/ 73 h 234"/>
                  <a:gd name="T26" fmla="*/ 39 w 197"/>
                  <a:gd name="T27" fmla="*/ 86 h 234"/>
                  <a:gd name="T28" fmla="*/ 32 w 197"/>
                  <a:gd name="T29" fmla="*/ 90 h 234"/>
                  <a:gd name="T30" fmla="*/ 21 w 197"/>
                  <a:gd name="T31" fmla="*/ 83 h 234"/>
                  <a:gd name="T32" fmla="*/ 11 w 197"/>
                  <a:gd name="T33" fmla="*/ 92 h 234"/>
                  <a:gd name="T34" fmla="*/ 0 w 197"/>
                  <a:gd name="T35" fmla="*/ 95 h 234"/>
                  <a:gd name="T36" fmla="*/ 12 w 197"/>
                  <a:gd name="T37" fmla="*/ 105 h 234"/>
                  <a:gd name="T38" fmla="*/ 47 w 197"/>
                  <a:gd name="T39" fmla="*/ 110 h 234"/>
                  <a:gd name="T40" fmla="*/ 52 w 197"/>
                  <a:gd name="T41" fmla="*/ 125 h 234"/>
                  <a:gd name="T42" fmla="*/ 59 w 197"/>
                  <a:gd name="T43" fmla="*/ 130 h 234"/>
                  <a:gd name="T44" fmla="*/ 67 w 197"/>
                  <a:gd name="T45" fmla="*/ 137 h 234"/>
                  <a:gd name="T46" fmla="*/ 82 w 197"/>
                  <a:gd name="T47" fmla="*/ 143 h 234"/>
                  <a:gd name="T48" fmla="*/ 93 w 197"/>
                  <a:gd name="T49" fmla="*/ 151 h 234"/>
                  <a:gd name="T50" fmla="*/ 97 w 197"/>
                  <a:gd name="T51" fmla="*/ 163 h 234"/>
                  <a:gd name="T52" fmla="*/ 103 w 197"/>
                  <a:gd name="T53" fmla="*/ 168 h 234"/>
                  <a:gd name="T54" fmla="*/ 85 w 197"/>
                  <a:gd name="T55" fmla="*/ 177 h 234"/>
                  <a:gd name="T56" fmla="*/ 76 w 197"/>
                  <a:gd name="T57" fmla="*/ 177 h 234"/>
                  <a:gd name="T58" fmla="*/ 79 w 197"/>
                  <a:gd name="T59" fmla="*/ 181 h 234"/>
                  <a:gd name="T60" fmla="*/ 90 w 197"/>
                  <a:gd name="T61" fmla="*/ 198 h 234"/>
                  <a:gd name="T62" fmla="*/ 100 w 197"/>
                  <a:gd name="T63" fmla="*/ 200 h 234"/>
                  <a:gd name="T64" fmla="*/ 109 w 197"/>
                  <a:gd name="T65" fmla="*/ 195 h 234"/>
                  <a:gd name="T66" fmla="*/ 111 w 197"/>
                  <a:gd name="T67" fmla="*/ 206 h 234"/>
                  <a:gd name="T68" fmla="*/ 115 w 197"/>
                  <a:gd name="T69" fmla="*/ 215 h 234"/>
                  <a:gd name="T70" fmla="*/ 118 w 197"/>
                  <a:gd name="T71" fmla="*/ 228 h 234"/>
                  <a:gd name="T72" fmla="*/ 126 w 197"/>
                  <a:gd name="T73" fmla="*/ 234 h 234"/>
                  <a:gd name="T74" fmla="*/ 137 w 197"/>
                  <a:gd name="T75" fmla="*/ 228 h 234"/>
                  <a:gd name="T76" fmla="*/ 140 w 197"/>
                  <a:gd name="T77" fmla="*/ 216 h 234"/>
                  <a:gd name="T78" fmla="*/ 168 w 197"/>
                  <a:gd name="T79" fmla="*/ 203 h 234"/>
                  <a:gd name="T80" fmla="*/ 165 w 197"/>
                  <a:gd name="T81" fmla="*/ 190 h 234"/>
                  <a:gd name="T82" fmla="*/ 155 w 197"/>
                  <a:gd name="T83" fmla="*/ 181 h 234"/>
                  <a:gd name="T84" fmla="*/ 149 w 197"/>
                  <a:gd name="T85" fmla="*/ 178 h 234"/>
                  <a:gd name="T86" fmla="*/ 161 w 197"/>
                  <a:gd name="T87" fmla="*/ 162 h 234"/>
                  <a:gd name="T88" fmla="*/ 170 w 197"/>
                  <a:gd name="T89" fmla="*/ 158 h 234"/>
                  <a:gd name="T90" fmla="*/ 179 w 197"/>
                  <a:gd name="T91" fmla="*/ 152 h 234"/>
                  <a:gd name="T92" fmla="*/ 193 w 197"/>
                  <a:gd name="T93" fmla="*/ 145 h 234"/>
                  <a:gd name="T94" fmla="*/ 197 w 197"/>
                  <a:gd name="T95" fmla="*/ 134 h 234"/>
                  <a:gd name="T96" fmla="*/ 171 w 197"/>
                  <a:gd name="T97" fmla="*/ 134 h 234"/>
                  <a:gd name="T98" fmla="*/ 171 w 197"/>
                  <a:gd name="T99" fmla="*/ 119 h 234"/>
                  <a:gd name="T100" fmla="*/ 170 w 197"/>
                  <a:gd name="T101" fmla="*/ 108 h 234"/>
                  <a:gd name="T102" fmla="*/ 170 w 197"/>
                  <a:gd name="T103" fmla="*/ 101 h 234"/>
                  <a:gd name="T104" fmla="*/ 158 w 197"/>
                  <a:gd name="T105" fmla="*/ 99 h 234"/>
                  <a:gd name="T106" fmla="*/ 156 w 197"/>
                  <a:gd name="T107" fmla="*/ 86 h 234"/>
                  <a:gd name="T108" fmla="*/ 158 w 197"/>
                  <a:gd name="T109" fmla="*/ 69 h 234"/>
                  <a:gd name="T110" fmla="*/ 138 w 197"/>
                  <a:gd name="T111" fmla="*/ 58 h 234"/>
                  <a:gd name="T112" fmla="*/ 146 w 197"/>
                  <a:gd name="T113" fmla="*/ 49 h 234"/>
                  <a:gd name="T114" fmla="*/ 149 w 197"/>
                  <a:gd name="T115" fmla="*/ 29 h 234"/>
                  <a:gd name="T116" fmla="*/ 141 w 197"/>
                  <a:gd name="T117" fmla="*/ 22 h 234"/>
                  <a:gd name="T118" fmla="*/ 146 w 197"/>
                  <a:gd name="T119" fmla="*/ 1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7" h="234">
                    <a:moveTo>
                      <a:pt x="146" y="13"/>
                    </a:moveTo>
                    <a:lnTo>
                      <a:pt x="143" y="10"/>
                    </a:lnTo>
                    <a:lnTo>
                      <a:pt x="138" y="13"/>
                    </a:lnTo>
                    <a:lnTo>
                      <a:pt x="132" y="10"/>
                    </a:lnTo>
                    <a:lnTo>
                      <a:pt x="127" y="23"/>
                    </a:lnTo>
                    <a:lnTo>
                      <a:pt x="121" y="17"/>
                    </a:lnTo>
                    <a:lnTo>
                      <a:pt x="115" y="16"/>
                    </a:lnTo>
                    <a:lnTo>
                      <a:pt x="117" y="10"/>
                    </a:lnTo>
                    <a:lnTo>
                      <a:pt x="112" y="3"/>
                    </a:lnTo>
                    <a:lnTo>
                      <a:pt x="109" y="2"/>
                    </a:lnTo>
                    <a:lnTo>
                      <a:pt x="100" y="7"/>
                    </a:lnTo>
                    <a:lnTo>
                      <a:pt x="96" y="0"/>
                    </a:lnTo>
                    <a:lnTo>
                      <a:pt x="91" y="2"/>
                    </a:lnTo>
                    <a:lnTo>
                      <a:pt x="85" y="16"/>
                    </a:lnTo>
                    <a:lnTo>
                      <a:pt x="86" y="20"/>
                    </a:lnTo>
                    <a:lnTo>
                      <a:pt x="82" y="22"/>
                    </a:lnTo>
                    <a:lnTo>
                      <a:pt x="76" y="29"/>
                    </a:lnTo>
                    <a:lnTo>
                      <a:pt x="70" y="29"/>
                    </a:lnTo>
                    <a:lnTo>
                      <a:pt x="61" y="25"/>
                    </a:lnTo>
                    <a:lnTo>
                      <a:pt x="55" y="34"/>
                    </a:lnTo>
                    <a:lnTo>
                      <a:pt x="56" y="38"/>
                    </a:lnTo>
                    <a:lnTo>
                      <a:pt x="49" y="40"/>
                    </a:lnTo>
                    <a:lnTo>
                      <a:pt x="42" y="48"/>
                    </a:lnTo>
                    <a:lnTo>
                      <a:pt x="47" y="55"/>
                    </a:lnTo>
                    <a:lnTo>
                      <a:pt x="47" y="61"/>
                    </a:lnTo>
                    <a:lnTo>
                      <a:pt x="42" y="73"/>
                    </a:lnTo>
                    <a:lnTo>
                      <a:pt x="36" y="78"/>
                    </a:lnTo>
                    <a:lnTo>
                      <a:pt x="39" y="86"/>
                    </a:lnTo>
                    <a:lnTo>
                      <a:pt x="36" y="92"/>
                    </a:lnTo>
                    <a:lnTo>
                      <a:pt x="32" y="90"/>
                    </a:lnTo>
                    <a:lnTo>
                      <a:pt x="30" y="86"/>
                    </a:lnTo>
                    <a:lnTo>
                      <a:pt x="21" y="83"/>
                    </a:lnTo>
                    <a:lnTo>
                      <a:pt x="17" y="83"/>
                    </a:lnTo>
                    <a:lnTo>
                      <a:pt x="11" y="92"/>
                    </a:lnTo>
                    <a:lnTo>
                      <a:pt x="8" y="93"/>
                    </a:lnTo>
                    <a:lnTo>
                      <a:pt x="0" y="95"/>
                    </a:lnTo>
                    <a:lnTo>
                      <a:pt x="14" y="102"/>
                    </a:lnTo>
                    <a:lnTo>
                      <a:pt x="12" y="105"/>
                    </a:lnTo>
                    <a:lnTo>
                      <a:pt x="17" y="111"/>
                    </a:lnTo>
                    <a:lnTo>
                      <a:pt x="47" y="110"/>
                    </a:lnTo>
                    <a:lnTo>
                      <a:pt x="49" y="122"/>
                    </a:lnTo>
                    <a:lnTo>
                      <a:pt x="52" y="125"/>
                    </a:lnTo>
                    <a:lnTo>
                      <a:pt x="52" y="127"/>
                    </a:lnTo>
                    <a:lnTo>
                      <a:pt x="59" y="130"/>
                    </a:lnTo>
                    <a:lnTo>
                      <a:pt x="61" y="134"/>
                    </a:lnTo>
                    <a:lnTo>
                      <a:pt x="67" y="137"/>
                    </a:lnTo>
                    <a:lnTo>
                      <a:pt x="76" y="137"/>
                    </a:lnTo>
                    <a:lnTo>
                      <a:pt x="82" y="143"/>
                    </a:lnTo>
                    <a:lnTo>
                      <a:pt x="91" y="146"/>
                    </a:lnTo>
                    <a:lnTo>
                      <a:pt x="93" y="151"/>
                    </a:lnTo>
                    <a:lnTo>
                      <a:pt x="99" y="152"/>
                    </a:lnTo>
                    <a:lnTo>
                      <a:pt x="97" y="163"/>
                    </a:lnTo>
                    <a:lnTo>
                      <a:pt x="105" y="165"/>
                    </a:lnTo>
                    <a:lnTo>
                      <a:pt x="103" y="168"/>
                    </a:lnTo>
                    <a:lnTo>
                      <a:pt x="90" y="168"/>
                    </a:lnTo>
                    <a:lnTo>
                      <a:pt x="85" y="177"/>
                    </a:lnTo>
                    <a:lnTo>
                      <a:pt x="79" y="174"/>
                    </a:lnTo>
                    <a:lnTo>
                      <a:pt x="76" y="177"/>
                    </a:lnTo>
                    <a:lnTo>
                      <a:pt x="73" y="180"/>
                    </a:lnTo>
                    <a:lnTo>
                      <a:pt x="79" y="181"/>
                    </a:lnTo>
                    <a:lnTo>
                      <a:pt x="82" y="189"/>
                    </a:lnTo>
                    <a:lnTo>
                      <a:pt x="90" y="198"/>
                    </a:lnTo>
                    <a:lnTo>
                      <a:pt x="96" y="198"/>
                    </a:lnTo>
                    <a:lnTo>
                      <a:pt x="100" y="200"/>
                    </a:lnTo>
                    <a:lnTo>
                      <a:pt x="106" y="193"/>
                    </a:lnTo>
                    <a:lnTo>
                      <a:pt x="109" y="195"/>
                    </a:lnTo>
                    <a:lnTo>
                      <a:pt x="106" y="198"/>
                    </a:lnTo>
                    <a:lnTo>
                      <a:pt x="111" y="206"/>
                    </a:lnTo>
                    <a:lnTo>
                      <a:pt x="109" y="212"/>
                    </a:lnTo>
                    <a:lnTo>
                      <a:pt x="115" y="215"/>
                    </a:lnTo>
                    <a:lnTo>
                      <a:pt x="118" y="221"/>
                    </a:lnTo>
                    <a:lnTo>
                      <a:pt x="118" y="228"/>
                    </a:lnTo>
                    <a:lnTo>
                      <a:pt x="115" y="233"/>
                    </a:lnTo>
                    <a:lnTo>
                      <a:pt x="126" y="234"/>
                    </a:lnTo>
                    <a:lnTo>
                      <a:pt x="134" y="231"/>
                    </a:lnTo>
                    <a:lnTo>
                      <a:pt x="137" y="228"/>
                    </a:lnTo>
                    <a:lnTo>
                      <a:pt x="140" y="222"/>
                    </a:lnTo>
                    <a:lnTo>
                      <a:pt x="140" y="216"/>
                    </a:lnTo>
                    <a:lnTo>
                      <a:pt x="141" y="210"/>
                    </a:lnTo>
                    <a:lnTo>
                      <a:pt x="168" y="203"/>
                    </a:lnTo>
                    <a:lnTo>
                      <a:pt x="167" y="195"/>
                    </a:lnTo>
                    <a:lnTo>
                      <a:pt x="165" y="190"/>
                    </a:lnTo>
                    <a:lnTo>
                      <a:pt x="159" y="190"/>
                    </a:lnTo>
                    <a:lnTo>
                      <a:pt x="155" y="181"/>
                    </a:lnTo>
                    <a:lnTo>
                      <a:pt x="152" y="181"/>
                    </a:lnTo>
                    <a:lnTo>
                      <a:pt x="149" y="178"/>
                    </a:lnTo>
                    <a:lnTo>
                      <a:pt x="159" y="169"/>
                    </a:lnTo>
                    <a:lnTo>
                      <a:pt x="161" y="162"/>
                    </a:lnTo>
                    <a:lnTo>
                      <a:pt x="165" y="154"/>
                    </a:lnTo>
                    <a:lnTo>
                      <a:pt x="170" y="158"/>
                    </a:lnTo>
                    <a:lnTo>
                      <a:pt x="175" y="158"/>
                    </a:lnTo>
                    <a:lnTo>
                      <a:pt x="179" y="152"/>
                    </a:lnTo>
                    <a:lnTo>
                      <a:pt x="185" y="146"/>
                    </a:lnTo>
                    <a:lnTo>
                      <a:pt x="193" y="145"/>
                    </a:lnTo>
                    <a:lnTo>
                      <a:pt x="197" y="139"/>
                    </a:lnTo>
                    <a:lnTo>
                      <a:pt x="197" y="134"/>
                    </a:lnTo>
                    <a:lnTo>
                      <a:pt x="188" y="131"/>
                    </a:lnTo>
                    <a:lnTo>
                      <a:pt x="171" y="134"/>
                    </a:lnTo>
                    <a:lnTo>
                      <a:pt x="167" y="130"/>
                    </a:lnTo>
                    <a:lnTo>
                      <a:pt x="171" y="119"/>
                    </a:lnTo>
                    <a:lnTo>
                      <a:pt x="178" y="114"/>
                    </a:lnTo>
                    <a:lnTo>
                      <a:pt x="170" y="108"/>
                    </a:lnTo>
                    <a:lnTo>
                      <a:pt x="165" y="107"/>
                    </a:lnTo>
                    <a:lnTo>
                      <a:pt x="170" y="101"/>
                    </a:lnTo>
                    <a:lnTo>
                      <a:pt x="161" y="99"/>
                    </a:lnTo>
                    <a:lnTo>
                      <a:pt x="158" y="99"/>
                    </a:lnTo>
                    <a:lnTo>
                      <a:pt x="156" y="96"/>
                    </a:lnTo>
                    <a:lnTo>
                      <a:pt x="156" y="86"/>
                    </a:lnTo>
                    <a:lnTo>
                      <a:pt x="162" y="76"/>
                    </a:lnTo>
                    <a:lnTo>
                      <a:pt x="158" y="69"/>
                    </a:lnTo>
                    <a:lnTo>
                      <a:pt x="141" y="64"/>
                    </a:lnTo>
                    <a:lnTo>
                      <a:pt x="138" y="58"/>
                    </a:lnTo>
                    <a:lnTo>
                      <a:pt x="138" y="51"/>
                    </a:lnTo>
                    <a:lnTo>
                      <a:pt x="146" y="49"/>
                    </a:lnTo>
                    <a:lnTo>
                      <a:pt x="143" y="40"/>
                    </a:lnTo>
                    <a:lnTo>
                      <a:pt x="149" y="29"/>
                    </a:lnTo>
                    <a:lnTo>
                      <a:pt x="144" y="28"/>
                    </a:lnTo>
                    <a:lnTo>
                      <a:pt x="141" y="22"/>
                    </a:lnTo>
                    <a:lnTo>
                      <a:pt x="146" y="17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0" name="Freeform 1503">
                <a:extLst>
                  <a:ext uri="{FF2B5EF4-FFF2-40B4-BE49-F238E27FC236}">
                    <a16:creationId xmlns:a16="http://schemas.microsoft.com/office/drawing/2014/main" id="{3799A891-35B0-D02E-EE7D-2926805C9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014"/>
                <a:ext cx="99" cy="117"/>
              </a:xfrm>
              <a:custGeom>
                <a:avLst/>
                <a:gdLst>
                  <a:gd name="T0" fmla="*/ 146 w 197"/>
                  <a:gd name="T1" fmla="*/ 17 h 234"/>
                  <a:gd name="T2" fmla="*/ 144 w 197"/>
                  <a:gd name="T3" fmla="*/ 28 h 234"/>
                  <a:gd name="T4" fmla="*/ 143 w 197"/>
                  <a:gd name="T5" fmla="*/ 40 h 234"/>
                  <a:gd name="T6" fmla="*/ 138 w 197"/>
                  <a:gd name="T7" fmla="*/ 51 h 234"/>
                  <a:gd name="T8" fmla="*/ 141 w 197"/>
                  <a:gd name="T9" fmla="*/ 64 h 234"/>
                  <a:gd name="T10" fmla="*/ 162 w 197"/>
                  <a:gd name="T11" fmla="*/ 76 h 234"/>
                  <a:gd name="T12" fmla="*/ 156 w 197"/>
                  <a:gd name="T13" fmla="*/ 96 h 234"/>
                  <a:gd name="T14" fmla="*/ 161 w 197"/>
                  <a:gd name="T15" fmla="*/ 99 h 234"/>
                  <a:gd name="T16" fmla="*/ 165 w 197"/>
                  <a:gd name="T17" fmla="*/ 107 h 234"/>
                  <a:gd name="T18" fmla="*/ 178 w 197"/>
                  <a:gd name="T19" fmla="*/ 114 h 234"/>
                  <a:gd name="T20" fmla="*/ 167 w 197"/>
                  <a:gd name="T21" fmla="*/ 130 h 234"/>
                  <a:gd name="T22" fmla="*/ 188 w 197"/>
                  <a:gd name="T23" fmla="*/ 131 h 234"/>
                  <a:gd name="T24" fmla="*/ 197 w 197"/>
                  <a:gd name="T25" fmla="*/ 139 h 234"/>
                  <a:gd name="T26" fmla="*/ 185 w 197"/>
                  <a:gd name="T27" fmla="*/ 146 h 234"/>
                  <a:gd name="T28" fmla="*/ 175 w 197"/>
                  <a:gd name="T29" fmla="*/ 158 h 234"/>
                  <a:gd name="T30" fmla="*/ 165 w 197"/>
                  <a:gd name="T31" fmla="*/ 154 h 234"/>
                  <a:gd name="T32" fmla="*/ 159 w 197"/>
                  <a:gd name="T33" fmla="*/ 169 h 234"/>
                  <a:gd name="T34" fmla="*/ 152 w 197"/>
                  <a:gd name="T35" fmla="*/ 181 h 234"/>
                  <a:gd name="T36" fmla="*/ 159 w 197"/>
                  <a:gd name="T37" fmla="*/ 190 h 234"/>
                  <a:gd name="T38" fmla="*/ 167 w 197"/>
                  <a:gd name="T39" fmla="*/ 195 h 234"/>
                  <a:gd name="T40" fmla="*/ 141 w 197"/>
                  <a:gd name="T41" fmla="*/ 210 h 234"/>
                  <a:gd name="T42" fmla="*/ 140 w 197"/>
                  <a:gd name="T43" fmla="*/ 222 h 234"/>
                  <a:gd name="T44" fmla="*/ 134 w 197"/>
                  <a:gd name="T45" fmla="*/ 231 h 234"/>
                  <a:gd name="T46" fmla="*/ 115 w 197"/>
                  <a:gd name="T47" fmla="*/ 233 h 234"/>
                  <a:gd name="T48" fmla="*/ 118 w 197"/>
                  <a:gd name="T49" fmla="*/ 221 h 234"/>
                  <a:gd name="T50" fmla="*/ 109 w 197"/>
                  <a:gd name="T51" fmla="*/ 212 h 234"/>
                  <a:gd name="T52" fmla="*/ 106 w 197"/>
                  <a:gd name="T53" fmla="*/ 198 h 234"/>
                  <a:gd name="T54" fmla="*/ 106 w 197"/>
                  <a:gd name="T55" fmla="*/ 193 h 234"/>
                  <a:gd name="T56" fmla="*/ 96 w 197"/>
                  <a:gd name="T57" fmla="*/ 198 h 234"/>
                  <a:gd name="T58" fmla="*/ 82 w 197"/>
                  <a:gd name="T59" fmla="*/ 189 h 234"/>
                  <a:gd name="T60" fmla="*/ 73 w 197"/>
                  <a:gd name="T61" fmla="*/ 180 h 234"/>
                  <a:gd name="T62" fmla="*/ 79 w 197"/>
                  <a:gd name="T63" fmla="*/ 174 h 234"/>
                  <a:gd name="T64" fmla="*/ 90 w 197"/>
                  <a:gd name="T65" fmla="*/ 168 h 234"/>
                  <a:gd name="T66" fmla="*/ 105 w 197"/>
                  <a:gd name="T67" fmla="*/ 165 h 234"/>
                  <a:gd name="T68" fmla="*/ 99 w 197"/>
                  <a:gd name="T69" fmla="*/ 152 h 234"/>
                  <a:gd name="T70" fmla="*/ 91 w 197"/>
                  <a:gd name="T71" fmla="*/ 146 h 234"/>
                  <a:gd name="T72" fmla="*/ 76 w 197"/>
                  <a:gd name="T73" fmla="*/ 137 h 234"/>
                  <a:gd name="T74" fmla="*/ 61 w 197"/>
                  <a:gd name="T75" fmla="*/ 134 h 234"/>
                  <a:gd name="T76" fmla="*/ 52 w 197"/>
                  <a:gd name="T77" fmla="*/ 127 h 234"/>
                  <a:gd name="T78" fmla="*/ 49 w 197"/>
                  <a:gd name="T79" fmla="*/ 122 h 234"/>
                  <a:gd name="T80" fmla="*/ 17 w 197"/>
                  <a:gd name="T81" fmla="*/ 111 h 234"/>
                  <a:gd name="T82" fmla="*/ 14 w 197"/>
                  <a:gd name="T83" fmla="*/ 102 h 234"/>
                  <a:gd name="T84" fmla="*/ 8 w 197"/>
                  <a:gd name="T85" fmla="*/ 93 h 234"/>
                  <a:gd name="T86" fmla="*/ 17 w 197"/>
                  <a:gd name="T87" fmla="*/ 83 h 234"/>
                  <a:gd name="T88" fmla="*/ 30 w 197"/>
                  <a:gd name="T89" fmla="*/ 86 h 234"/>
                  <a:gd name="T90" fmla="*/ 36 w 197"/>
                  <a:gd name="T91" fmla="*/ 92 h 234"/>
                  <a:gd name="T92" fmla="*/ 36 w 197"/>
                  <a:gd name="T93" fmla="*/ 78 h 234"/>
                  <a:gd name="T94" fmla="*/ 47 w 197"/>
                  <a:gd name="T95" fmla="*/ 61 h 234"/>
                  <a:gd name="T96" fmla="*/ 42 w 197"/>
                  <a:gd name="T97" fmla="*/ 48 h 234"/>
                  <a:gd name="T98" fmla="*/ 56 w 197"/>
                  <a:gd name="T99" fmla="*/ 38 h 234"/>
                  <a:gd name="T100" fmla="*/ 61 w 197"/>
                  <a:gd name="T101" fmla="*/ 25 h 234"/>
                  <a:gd name="T102" fmla="*/ 76 w 197"/>
                  <a:gd name="T103" fmla="*/ 29 h 234"/>
                  <a:gd name="T104" fmla="*/ 86 w 197"/>
                  <a:gd name="T105" fmla="*/ 20 h 234"/>
                  <a:gd name="T106" fmla="*/ 91 w 197"/>
                  <a:gd name="T107" fmla="*/ 2 h 234"/>
                  <a:gd name="T108" fmla="*/ 100 w 197"/>
                  <a:gd name="T109" fmla="*/ 7 h 234"/>
                  <a:gd name="T110" fmla="*/ 112 w 197"/>
                  <a:gd name="T111" fmla="*/ 3 h 234"/>
                  <a:gd name="T112" fmla="*/ 115 w 197"/>
                  <a:gd name="T113" fmla="*/ 16 h 234"/>
                  <a:gd name="T114" fmla="*/ 127 w 197"/>
                  <a:gd name="T115" fmla="*/ 23 h 234"/>
                  <a:gd name="T116" fmla="*/ 138 w 197"/>
                  <a:gd name="T117" fmla="*/ 13 h 234"/>
                  <a:gd name="T118" fmla="*/ 146 w 197"/>
                  <a:gd name="T119" fmla="*/ 1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7" h="234">
                    <a:moveTo>
                      <a:pt x="146" y="13"/>
                    </a:moveTo>
                    <a:lnTo>
                      <a:pt x="146" y="17"/>
                    </a:lnTo>
                    <a:lnTo>
                      <a:pt x="141" y="22"/>
                    </a:lnTo>
                    <a:lnTo>
                      <a:pt x="144" y="28"/>
                    </a:lnTo>
                    <a:lnTo>
                      <a:pt x="149" y="29"/>
                    </a:lnTo>
                    <a:lnTo>
                      <a:pt x="143" y="40"/>
                    </a:lnTo>
                    <a:lnTo>
                      <a:pt x="146" y="49"/>
                    </a:lnTo>
                    <a:lnTo>
                      <a:pt x="138" y="51"/>
                    </a:lnTo>
                    <a:lnTo>
                      <a:pt x="138" y="58"/>
                    </a:lnTo>
                    <a:lnTo>
                      <a:pt x="141" y="64"/>
                    </a:lnTo>
                    <a:lnTo>
                      <a:pt x="158" y="69"/>
                    </a:lnTo>
                    <a:lnTo>
                      <a:pt x="162" y="76"/>
                    </a:lnTo>
                    <a:lnTo>
                      <a:pt x="156" y="86"/>
                    </a:lnTo>
                    <a:lnTo>
                      <a:pt x="156" y="96"/>
                    </a:lnTo>
                    <a:lnTo>
                      <a:pt x="158" y="99"/>
                    </a:lnTo>
                    <a:lnTo>
                      <a:pt x="161" y="99"/>
                    </a:lnTo>
                    <a:lnTo>
                      <a:pt x="170" y="101"/>
                    </a:lnTo>
                    <a:lnTo>
                      <a:pt x="165" y="107"/>
                    </a:lnTo>
                    <a:lnTo>
                      <a:pt x="170" y="108"/>
                    </a:lnTo>
                    <a:lnTo>
                      <a:pt x="178" y="114"/>
                    </a:lnTo>
                    <a:lnTo>
                      <a:pt x="171" y="119"/>
                    </a:lnTo>
                    <a:lnTo>
                      <a:pt x="167" y="130"/>
                    </a:lnTo>
                    <a:lnTo>
                      <a:pt x="171" y="134"/>
                    </a:lnTo>
                    <a:lnTo>
                      <a:pt x="188" y="131"/>
                    </a:lnTo>
                    <a:lnTo>
                      <a:pt x="197" y="134"/>
                    </a:lnTo>
                    <a:lnTo>
                      <a:pt x="197" y="139"/>
                    </a:lnTo>
                    <a:lnTo>
                      <a:pt x="193" y="145"/>
                    </a:lnTo>
                    <a:lnTo>
                      <a:pt x="185" y="146"/>
                    </a:lnTo>
                    <a:lnTo>
                      <a:pt x="179" y="152"/>
                    </a:lnTo>
                    <a:lnTo>
                      <a:pt x="175" y="158"/>
                    </a:lnTo>
                    <a:lnTo>
                      <a:pt x="170" y="158"/>
                    </a:lnTo>
                    <a:lnTo>
                      <a:pt x="165" y="154"/>
                    </a:lnTo>
                    <a:lnTo>
                      <a:pt x="161" y="162"/>
                    </a:lnTo>
                    <a:lnTo>
                      <a:pt x="159" y="169"/>
                    </a:lnTo>
                    <a:lnTo>
                      <a:pt x="149" y="178"/>
                    </a:lnTo>
                    <a:lnTo>
                      <a:pt x="152" y="181"/>
                    </a:lnTo>
                    <a:lnTo>
                      <a:pt x="155" y="181"/>
                    </a:lnTo>
                    <a:lnTo>
                      <a:pt x="159" y="190"/>
                    </a:lnTo>
                    <a:lnTo>
                      <a:pt x="165" y="190"/>
                    </a:lnTo>
                    <a:lnTo>
                      <a:pt x="167" y="195"/>
                    </a:lnTo>
                    <a:lnTo>
                      <a:pt x="168" y="203"/>
                    </a:lnTo>
                    <a:lnTo>
                      <a:pt x="141" y="210"/>
                    </a:lnTo>
                    <a:lnTo>
                      <a:pt x="140" y="216"/>
                    </a:lnTo>
                    <a:lnTo>
                      <a:pt x="140" y="222"/>
                    </a:lnTo>
                    <a:lnTo>
                      <a:pt x="137" y="228"/>
                    </a:lnTo>
                    <a:lnTo>
                      <a:pt x="134" y="231"/>
                    </a:lnTo>
                    <a:lnTo>
                      <a:pt x="126" y="234"/>
                    </a:lnTo>
                    <a:lnTo>
                      <a:pt x="115" y="233"/>
                    </a:lnTo>
                    <a:lnTo>
                      <a:pt x="118" y="228"/>
                    </a:lnTo>
                    <a:lnTo>
                      <a:pt x="118" y="221"/>
                    </a:lnTo>
                    <a:lnTo>
                      <a:pt x="115" y="215"/>
                    </a:lnTo>
                    <a:lnTo>
                      <a:pt x="109" y="212"/>
                    </a:lnTo>
                    <a:lnTo>
                      <a:pt x="111" y="206"/>
                    </a:lnTo>
                    <a:lnTo>
                      <a:pt x="106" y="198"/>
                    </a:lnTo>
                    <a:lnTo>
                      <a:pt x="109" y="195"/>
                    </a:lnTo>
                    <a:lnTo>
                      <a:pt x="106" y="193"/>
                    </a:lnTo>
                    <a:lnTo>
                      <a:pt x="100" y="200"/>
                    </a:lnTo>
                    <a:lnTo>
                      <a:pt x="96" y="198"/>
                    </a:lnTo>
                    <a:lnTo>
                      <a:pt x="90" y="198"/>
                    </a:lnTo>
                    <a:lnTo>
                      <a:pt x="82" y="189"/>
                    </a:lnTo>
                    <a:lnTo>
                      <a:pt x="79" y="181"/>
                    </a:lnTo>
                    <a:lnTo>
                      <a:pt x="73" y="180"/>
                    </a:lnTo>
                    <a:lnTo>
                      <a:pt x="76" y="177"/>
                    </a:lnTo>
                    <a:lnTo>
                      <a:pt x="79" y="174"/>
                    </a:lnTo>
                    <a:lnTo>
                      <a:pt x="85" y="177"/>
                    </a:lnTo>
                    <a:lnTo>
                      <a:pt x="90" y="168"/>
                    </a:lnTo>
                    <a:lnTo>
                      <a:pt x="103" y="168"/>
                    </a:lnTo>
                    <a:lnTo>
                      <a:pt x="105" y="165"/>
                    </a:lnTo>
                    <a:lnTo>
                      <a:pt x="97" y="163"/>
                    </a:lnTo>
                    <a:lnTo>
                      <a:pt x="99" y="152"/>
                    </a:lnTo>
                    <a:lnTo>
                      <a:pt x="93" y="151"/>
                    </a:lnTo>
                    <a:lnTo>
                      <a:pt x="91" y="146"/>
                    </a:lnTo>
                    <a:lnTo>
                      <a:pt x="82" y="143"/>
                    </a:lnTo>
                    <a:lnTo>
                      <a:pt x="76" y="137"/>
                    </a:lnTo>
                    <a:lnTo>
                      <a:pt x="67" y="137"/>
                    </a:lnTo>
                    <a:lnTo>
                      <a:pt x="61" y="134"/>
                    </a:lnTo>
                    <a:lnTo>
                      <a:pt x="59" y="130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49" y="122"/>
                    </a:lnTo>
                    <a:lnTo>
                      <a:pt x="47" y="110"/>
                    </a:lnTo>
                    <a:lnTo>
                      <a:pt x="17" y="111"/>
                    </a:lnTo>
                    <a:lnTo>
                      <a:pt x="12" y="105"/>
                    </a:lnTo>
                    <a:lnTo>
                      <a:pt x="14" y="102"/>
                    </a:lnTo>
                    <a:lnTo>
                      <a:pt x="0" y="95"/>
                    </a:lnTo>
                    <a:lnTo>
                      <a:pt x="8" y="93"/>
                    </a:lnTo>
                    <a:lnTo>
                      <a:pt x="11" y="92"/>
                    </a:lnTo>
                    <a:lnTo>
                      <a:pt x="17" y="83"/>
                    </a:lnTo>
                    <a:lnTo>
                      <a:pt x="21" y="83"/>
                    </a:lnTo>
                    <a:lnTo>
                      <a:pt x="30" y="86"/>
                    </a:lnTo>
                    <a:lnTo>
                      <a:pt x="32" y="90"/>
                    </a:lnTo>
                    <a:lnTo>
                      <a:pt x="36" y="92"/>
                    </a:lnTo>
                    <a:lnTo>
                      <a:pt x="39" y="86"/>
                    </a:lnTo>
                    <a:lnTo>
                      <a:pt x="36" y="78"/>
                    </a:lnTo>
                    <a:lnTo>
                      <a:pt x="42" y="73"/>
                    </a:lnTo>
                    <a:lnTo>
                      <a:pt x="47" y="61"/>
                    </a:lnTo>
                    <a:lnTo>
                      <a:pt x="47" y="55"/>
                    </a:lnTo>
                    <a:lnTo>
                      <a:pt x="42" y="48"/>
                    </a:lnTo>
                    <a:lnTo>
                      <a:pt x="49" y="40"/>
                    </a:lnTo>
                    <a:lnTo>
                      <a:pt x="56" y="38"/>
                    </a:lnTo>
                    <a:lnTo>
                      <a:pt x="55" y="34"/>
                    </a:lnTo>
                    <a:lnTo>
                      <a:pt x="61" y="25"/>
                    </a:lnTo>
                    <a:lnTo>
                      <a:pt x="70" y="29"/>
                    </a:lnTo>
                    <a:lnTo>
                      <a:pt x="76" y="29"/>
                    </a:lnTo>
                    <a:lnTo>
                      <a:pt x="82" y="22"/>
                    </a:lnTo>
                    <a:lnTo>
                      <a:pt x="86" y="20"/>
                    </a:lnTo>
                    <a:lnTo>
                      <a:pt x="85" y="16"/>
                    </a:lnTo>
                    <a:lnTo>
                      <a:pt x="91" y="2"/>
                    </a:lnTo>
                    <a:lnTo>
                      <a:pt x="96" y="0"/>
                    </a:lnTo>
                    <a:lnTo>
                      <a:pt x="100" y="7"/>
                    </a:lnTo>
                    <a:lnTo>
                      <a:pt x="109" y="2"/>
                    </a:lnTo>
                    <a:lnTo>
                      <a:pt x="112" y="3"/>
                    </a:lnTo>
                    <a:lnTo>
                      <a:pt x="117" y="10"/>
                    </a:lnTo>
                    <a:lnTo>
                      <a:pt x="115" y="16"/>
                    </a:lnTo>
                    <a:lnTo>
                      <a:pt x="121" y="17"/>
                    </a:lnTo>
                    <a:lnTo>
                      <a:pt x="127" y="23"/>
                    </a:lnTo>
                    <a:lnTo>
                      <a:pt x="132" y="10"/>
                    </a:lnTo>
                    <a:lnTo>
                      <a:pt x="138" y="13"/>
                    </a:lnTo>
                    <a:lnTo>
                      <a:pt x="143" y="10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1" name="Freeform 1504">
                <a:extLst>
                  <a:ext uri="{FF2B5EF4-FFF2-40B4-BE49-F238E27FC236}">
                    <a16:creationId xmlns:a16="http://schemas.microsoft.com/office/drawing/2014/main" id="{C4A0F915-E0C7-3B07-CDE1-428BB803C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014"/>
                <a:ext cx="99" cy="117"/>
              </a:xfrm>
              <a:custGeom>
                <a:avLst/>
                <a:gdLst>
                  <a:gd name="T0" fmla="*/ 146 w 197"/>
                  <a:gd name="T1" fmla="*/ 17 h 234"/>
                  <a:gd name="T2" fmla="*/ 144 w 197"/>
                  <a:gd name="T3" fmla="*/ 28 h 234"/>
                  <a:gd name="T4" fmla="*/ 143 w 197"/>
                  <a:gd name="T5" fmla="*/ 40 h 234"/>
                  <a:gd name="T6" fmla="*/ 138 w 197"/>
                  <a:gd name="T7" fmla="*/ 51 h 234"/>
                  <a:gd name="T8" fmla="*/ 141 w 197"/>
                  <a:gd name="T9" fmla="*/ 64 h 234"/>
                  <a:gd name="T10" fmla="*/ 162 w 197"/>
                  <a:gd name="T11" fmla="*/ 76 h 234"/>
                  <a:gd name="T12" fmla="*/ 156 w 197"/>
                  <a:gd name="T13" fmla="*/ 96 h 234"/>
                  <a:gd name="T14" fmla="*/ 161 w 197"/>
                  <a:gd name="T15" fmla="*/ 99 h 234"/>
                  <a:gd name="T16" fmla="*/ 165 w 197"/>
                  <a:gd name="T17" fmla="*/ 107 h 234"/>
                  <a:gd name="T18" fmla="*/ 178 w 197"/>
                  <a:gd name="T19" fmla="*/ 114 h 234"/>
                  <a:gd name="T20" fmla="*/ 167 w 197"/>
                  <a:gd name="T21" fmla="*/ 130 h 234"/>
                  <a:gd name="T22" fmla="*/ 188 w 197"/>
                  <a:gd name="T23" fmla="*/ 131 h 234"/>
                  <a:gd name="T24" fmla="*/ 197 w 197"/>
                  <a:gd name="T25" fmla="*/ 139 h 234"/>
                  <a:gd name="T26" fmla="*/ 185 w 197"/>
                  <a:gd name="T27" fmla="*/ 146 h 234"/>
                  <a:gd name="T28" fmla="*/ 175 w 197"/>
                  <a:gd name="T29" fmla="*/ 158 h 234"/>
                  <a:gd name="T30" fmla="*/ 165 w 197"/>
                  <a:gd name="T31" fmla="*/ 154 h 234"/>
                  <a:gd name="T32" fmla="*/ 159 w 197"/>
                  <a:gd name="T33" fmla="*/ 169 h 234"/>
                  <a:gd name="T34" fmla="*/ 152 w 197"/>
                  <a:gd name="T35" fmla="*/ 181 h 234"/>
                  <a:gd name="T36" fmla="*/ 159 w 197"/>
                  <a:gd name="T37" fmla="*/ 190 h 234"/>
                  <a:gd name="T38" fmla="*/ 167 w 197"/>
                  <a:gd name="T39" fmla="*/ 195 h 234"/>
                  <a:gd name="T40" fmla="*/ 141 w 197"/>
                  <a:gd name="T41" fmla="*/ 210 h 234"/>
                  <a:gd name="T42" fmla="*/ 140 w 197"/>
                  <a:gd name="T43" fmla="*/ 222 h 234"/>
                  <a:gd name="T44" fmla="*/ 134 w 197"/>
                  <a:gd name="T45" fmla="*/ 231 h 234"/>
                  <a:gd name="T46" fmla="*/ 115 w 197"/>
                  <a:gd name="T47" fmla="*/ 233 h 234"/>
                  <a:gd name="T48" fmla="*/ 118 w 197"/>
                  <a:gd name="T49" fmla="*/ 221 h 234"/>
                  <a:gd name="T50" fmla="*/ 109 w 197"/>
                  <a:gd name="T51" fmla="*/ 212 h 234"/>
                  <a:gd name="T52" fmla="*/ 106 w 197"/>
                  <a:gd name="T53" fmla="*/ 198 h 234"/>
                  <a:gd name="T54" fmla="*/ 106 w 197"/>
                  <a:gd name="T55" fmla="*/ 193 h 234"/>
                  <a:gd name="T56" fmla="*/ 96 w 197"/>
                  <a:gd name="T57" fmla="*/ 198 h 234"/>
                  <a:gd name="T58" fmla="*/ 82 w 197"/>
                  <a:gd name="T59" fmla="*/ 189 h 234"/>
                  <a:gd name="T60" fmla="*/ 73 w 197"/>
                  <a:gd name="T61" fmla="*/ 180 h 234"/>
                  <a:gd name="T62" fmla="*/ 79 w 197"/>
                  <a:gd name="T63" fmla="*/ 174 h 234"/>
                  <a:gd name="T64" fmla="*/ 90 w 197"/>
                  <a:gd name="T65" fmla="*/ 168 h 234"/>
                  <a:gd name="T66" fmla="*/ 105 w 197"/>
                  <a:gd name="T67" fmla="*/ 165 h 234"/>
                  <a:gd name="T68" fmla="*/ 99 w 197"/>
                  <a:gd name="T69" fmla="*/ 152 h 234"/>
                  <a:gd name="T70" fmla="*/ 91 w 197"/>
                  <a:gd name="T71" fmla="*/ 146 h 234"/>
                  <a:gd name="T72" fmla="*/ 76 w 197"/>
                  <a:gd name="T73" fmla="*/ 137 h 234"/>
                  <a:gd name="T74" fmla="*/ 61 w 197"/>
                  <a:gd name="T75" fmla="*/ 134 h 234"/>
                  <a:gd name="T76" fmla="*/ 52 w 197"/>
                  <a:gd name="T77" fmla="*/ 127 h 234"/>
                  <a:gd name="T78" fmla="*/ 49 w 197"/>
                  <a:gd name="T79" fmla="*/ 122 h 234"/>
                  <a:gd name="T80" fmla="*/ 17 w 197"/>
                  <a:gd name="T81" fmla="*/ 111 h 234"/>
                  <a:gd name="T82" fmla="*/ 14 w 197"/>
                  <a:gd name="T83" fmla="*/ 102 h 234"/>
                  <a:gd name="T84" fmla="*/ 8 w 197"/>
                  <a:gd name="T85" fmla="*/ 93 h 234"/>
                  <a:gd name="T86" fmla="*/ 17 w 197"/>
                  <a:gd name="T87" fmla="*/ 83 h 234"/>
                  <a:gd name="T88" fmla="*/ 30 w 197"/>
                  <a:gd name="T89" fmla="*/ 86 h 234"/>
                  <a:gd name="T90" fmla="*/ 36 w 197"/>
                  <a:gd name="T91" fmla="*/ 92 h 234"/>
                  <a:gd name="T92" fmla="*/ 36 w 197"/>
                  <a:gd name="T93" fmla="*/ 78 h 234"/>
                  <a:gd name="T94" fmla="*/ 47 w 197"/>
                  <a:gd name="T95" fmla="*/ 61 h 234"/>
                  <a:gd name="T96" fmla="*/ 42 w 197"/>
                  <a:gd name="T97" fmla="*/ 48 h 234"/>
                  <a:gd name="T98" fmla="*/ 56 w 197"/>
                  <a:gd name="T99" fmla="*/ 38 h 234"/>
                  <a:gd name="T100" fmla="*/ 61 w 197"/>
                  <a:gd name="T101" fmla="*/ 25 h 234"/>
                  <a:gd name="T102" fmla="*/ 76 w 197"/>
                  <a:gd name="T103" fmla="*/ 29 h 234"/>
                  <a:gd name="T104" fmla="*/ 86 w 197"/>
                  <a:gd name="T105" fmla="*/ 20 h 234"/>
                  <a:gd name="T106" fmla="*/ 91 w 197"/>
                  <a:gd name="T107" fmla="*/ 2 h 234"/>
                  <a:gd name="T108" fmla="*/ 100 w 197"/>
                  <a:gd name="T109" fmla="*/ 7 h 234"/>
                  <a:gd name="T110" fmla="*/ 112 w 197"/>
                  <a:gd name="T111" fmla="*/ 3 h 234"/>
                  <a:gd name="T112" fmla="*/ 115 w 197"/>
                  <a:gd name="T113" fmla="*/ 16 h 234"/>
                  <a:gd name="T114" fmla="*/ 127 w 197"/>
                  <a:gd name="T115" fmla="*/ 23 h 234"/>
                  <a:gd name="T116" fmla="*/ 138 w 197"/>
                  <a:gd name="T117" fmla="*/ 13 h 234"/>
                  <a:gd name="T118" fmla="*/ 146 w 197"/>
                  <a:gd name="T119" fmla="*/ 1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7" h="234">
                    <a:moveTo>
                      <a:pt x="146" y="13"/>
                    </a:moveTo>
                    <a:lnTo>
                      <a:pt x="146" y="17"/>
                    </a:lnTo>
                    <a:lnTo>
                      <a:pt x="141" y="22"/>
                    </a:lnTo>
                    <a:lnTo>
                      <a:pt x="144" y="28"/>
                    </a:lnTo>
                    <a:lnTo>
                      <a:pt x="149" y="29"/>
                    </a:lnTo>
                    <a:lnTo>
                      <a:pt x="143" y="40"/>
                    </a:lnTo>
                    <a:lnTo>
                      <a:pt x="146" y="49"/>
                    </a:lnTo>
                    <a:lnTo>
                      <a:pt x="138" y="51"/>
                    </a:lnTo>
                    <a:lnTo>
                      <a:pt x="138" y="58"/>
                    </a:lnTo>
                    <a:lnTo>
                      <a:pt x="141" y="64"/>
                    </a:lnTo>
                    <a:lnTo>
                      <a:pt x="158" y="69"/>
                    </a:lnTo>
                    <a:lnTo>
                      <a:pt x="162" y="76"/>
                    </a:lnTo>
                    <a:lnTo>
                      <a:pt x="156" y="86"/>
                    </a:lnTo>
                    <a:lnTo>
                      <a:pt x="156" y="96"/>
                    </a:lnTo>
                    <a:lnTo>
                      <a:pt x="158" y="99"/>
                    </a:lnTo>
                    <a:lnTo>
                      <a:pt x="161" y="99"/>
                    </a:lnTo>
                    <a:lnTo>
                      <a:pt x="170" y="101"/>
                    </a:lnTo>
                    <a:lnTo>
                      <a:pt x="165" y="107"/>
                    </a:lnTo>
                    <a:lnTo>
                      <a:pt x="170" y="108"/>
                    </a:lnTo>
                    <a:lnTo>
                      <a:pt x="178" y="114"/>
                    </a:lnTo>
                    <a:lnTo>
                      <a:pt x="171" y="119"/>
                    </a:lnTo>
                    <a:lnTo>
                      <a:pt x="167" y="130"/>
                    </a:lnTo>
                    <a:lnTo>
                      <a:pt x="171" y="134"/>
                    </a:lnTo>
                    <a:lnTo>
                      <a:pt x="188" y="131"/>
                    </a:lnTo>
                    <a:lnTo>
                      <a:pt x="197" y="134"/>
                    </a:lnTo>
                    <a:lnTo>
                      <a:pt x="197" y="139"/>
                    </a:lnTo>
                    <a:lnTo>
                      <a:pt x="193" y="145"/>
                    </a:lnTo>
                    <a:lnTo>
                      <a:pt x="185" y="146"/>
                    </a:lnTo>
                    <a:lnTo>
                      <a:pt x="179" y="152"/>
                    </a:lnTo>
                    <a:lnTo>
                      <a:pt x="175" y="158"/>
                    </a:lnTo>
                    <a:lnTo>
                      <a:pt x="170" y="158"/>
                    </a:lnTo>
                    <a:lnTo>
                      <a:pt x="165" y="154"/>
                    </a:lnTo>
                    <a:lnTo>
                      <a:pt x="161" y="162"/>
                    </a:lnTo>
                    <a:lnTo>
                      <a:pt x="159" y="169"/>
                    </a:lnTo>
                    <a:lnTo>
                      <a:pt x="149" y="178"/>
                    </a:lnTo>
                    <a:lnTo>
                      <a:pt x="152" y="181"/>
                    </a:lnTo>
                    <a:lnTo>
                      <a:pt x="155" y="181"/>
                    </a:lnTo>
                    <a:lnTo>
                      <a:pt x="159" y="190"/>
                    </a:lnTo>
                    <a:lnTo>
                      <a:pt x="165" y="190"/>
                    </a:lnTo>
                    <a:lnTo>
                      <a:pt x="167" y="195"/>
                    </a:lnTo>
                    <a:lnTo>
                      <a:pt x="168" y="203"/>
                    </a:lnTo>
                    <a:lnTo>
                      <a:pt x="141" y="210"/>
                    </a:lnTo>
                    <a:lnTo>
                      <a:pt x="140" y="216"/>
                    </a:lnTo>
                    <a:lnTo>
                      <a:pt x="140" y="222"/>
                    </a:lnTo>
                    <a:lnTo>
                      <a:pt x="137" y="228"/>
                    </a:lnTo>
                    <a:lnTo>
                      <a:pt x="134" y="231"/>
                    </a:lnTo>
                    <a:lnTo>
                      <a:pt x="126" y="234"/>
                    </a:lnTo>
                    <a:lnTo>
                      <a:pt x="115" y="233"/>
                    </a:lnTo>
                    <a:lnTo>
                      <a:pt x="118" y="228"/>
                    </a:lnTo>
                    <a:lnTo>
                      <a:pt x="118" y="221"/>
                    </a:lnTo>
                    <a:lnTo>
                      <a:pt x="115" y="215"/>
                    </a:lnTo>
                    <a:lnTo>
                      <a:pt x="109" y="212"/>
                    </a:lnTo>
                    <a:lnTo>
                      <a:pt x="111" y="206"/>
                    </a:lnTo>
                    <a:lnTo>
                      <a:pt x="106" y="198"/>
                    </a:lnTo>
                    <a:lnTo>
                      <a:pt x="109" y="195"/>
                    </a:lnTo>
                    <a:lnTo>
                      <a:pt x="106" y="193"/>
                    </a:lnTo>
                    <a:lnTo>
                      <a:pt x="100" y="200"/>
                    </a:lnTo>
                    <a:lnTo>
                      <a:pt x="96" y="198"/>
                    </a:lnTo>
                    <a:lnTo>
                      <a:pt x="90" y="198"/>
                    </a:lnTo>
                    <a:lnTo>
                      <a:pt x="82" y="189"/>
                    </a:lnTo>
                    <a:lnTo>
                      <a:pt x="79" y="181"/>
                    </a:lnTo>
                    <a:lnTo>
                      <a:pt x="73" y="180"/>
                    </a:lnTo>
                    <a:lnTo>
                      <a:pt x="76" y="177"/>
                    </a:lnTo>
                    <a:lnTo>
                      <a:pt x="79" y="174"/>
                    </a:lnTo>
                    <a:lnTo>
                      <a:pt x="85" y="177"/>
                    </a:lnTo>
                    <a:lnTo>
                      <a:pt x="90" y="168"/>
                    </a:lnTo>
                    <a:lnTo>
                      <a:pt x="103" y="168"/>
                    </a:lnTo>
                    <a:lnTo>
                      <a:pt x="105" y="165"/>
                    </a:lnTo>
                    <a:lnTo>
                      <a:pt x="97" y="163"/>
                    </a:lnTo>
                    <a:lnTo>
                      <a:pt x="99" y="152"/>
                    </a:lnTo>
                    <a:lnTo>
                      <a:pt x="93" y="151"/>
                    </a:lnTo>
                    <a:lnTo>
                      <a:pt x="91" y="146"/>
                    </a:lnTo>
                    <a:lnTo>
                      <a:pt x="82" y="143"/>
                    </a:lnTo>
                    <a:lnTo>
                      <a:pt x="76" y="137"/>
                    </a:lnTo>
                    <a:lnTo>
                      <a:pt x="67" y="137"/>
                    </a:lnTo>
                    <a:lnTo>
                      <a:pt x="61" y="134"/>
                    </a:lnTo>
                    <a:lnTo>
                      <a:pt x="59" y="130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49" y="122"/>
                    </a:lnTo>
                    <a:lnTo>
                      <a:pt x="47" y="110"/>
                    </a:lnTo>
                    <a:lnTo>
                      <a:pt x="17" y="111"/>
                    </a:lnTo>
                    <a:lnTo>
                      <a:pt x="12" y="105"/>
                    </a:lnTo>
                    <a:lnTo>
                      <a:pt x="14" y="102"/>
                    </a:lnTo>
                    <a:lnTo>
                      <a:pt x="0" y="95"/>
                    </a:lnTo>
                    <a:lnTo>
                      <a:pt x="8" y="93"/>
                    </a:lnTo>
                    <a:lnTo>
                      <a:pt x="11" y="92"/>
                    </a:lnTo>
                    <a:lnTo>
                      <a:pt x="17" y="83"/>
                    </a:lnTo>
                    <a:lnTo>
                      <a:pt x="21" y="83"/>
                    </a:lnTo>
                    <a:lnTo>
                      <a:pt x="30" y="86"/>
                    </a:lnTo>
                    <a:lnTo>
                      <a:pt x="32" y="90"/>
                    </a:lnTo>
                    <a:lnTo>
                      <a:pt x="36" y="92"/>
                    </a:lnTo>
                    <a:lnTo>
                      <a:pt x="39" y="86"/>
                    </a:lnTo>
                    <a:lnTo>
                      <a:pt x="36" y="78"/>
                    </a:lnTo>
                    <a:lnTo>
                      <a:pt x="42" y="73"/>
                    </a:lnTo>
                    <a:lnTo>
                      <a:pt x="47" y="61"/>
                    </a:lnTo>
                    <a:lnTo>
                      <a:pt x="47" y="55"/>
                    </a:lnTo>
                    <a:lnTo>
                      <a:pt x="42" y="48"/>
                    </a:lnTo>
                    <a:lnTo>
                      <a:pt x="49" y="40"/>
                    </a:lnTo>
                    <a:lnTo>
                      <a:pt x="56" y="38"/>
                    </a:lnTo>
                    <a:lnTo>
                      <a:pt x="55" y="34"/>
                    </a:lnTo>
                    <a:lnTo>
                      <a:pt x="61" y="25"/>
                    </a:lnTo>
                    <a:lnTo>
                      <a:pt x="70" y="29"/>
                    </a:lnTo>
                    <a:lnTo>
                      <a:pt x="76" y="29"/>
                    </a:lnTo>
                    <a:lnTo>
                      <a:pt x="82" y="22"/>
                    </a:lnTo>
                    <a:lnTo>
                      <a:pt x="86" y="20"/>
                    </a:lnTo>
                    <a:lnTo>
                      <a:pt x="85" y="16"/>
                    </a:lnTo>
                    <a:lnTo>
                      <a:pt x="91" y="2"/>
                    </a:lnTo>
                    <a:lnTo>
                      <a:pt x="96" y="0"/>
                    </a:lnTo>
                    <a:lnTo>
                      <a:pt x="100" y="7"/>
                    </a:lnTo>
                    <a:lnTo>
                      <a:pt x="109" y="2"/>
                    </a:lnTo>
                    <a:lnTo>
                      <a:pt x="112" y="3"/>
                    </a:lnTo>
                    <a:lnTo>
                      <a:pt x="117" y="10"/>
                    </a:lnTo>
                    <a:lnTo>
                      <a:pt x="115" y="16"/>
                    </a:lnTo>
                    <a:lnTo>
                      <a:pt x="121" y="17"/>
                    </a:lnTo>
                    <a:lnTo>
                      <a:pt x="127" y="23"/>
                    </a:lnTo>
                    <a:lnTo>
                      <a:pt x="132" y="10"/>
                    </a:lnTo>
                    <a:lnTo>
                      <a:pt x="138" y="13"/>
                    </a:lnTo>
                    <a:lnTo>
                      <a:pt x="143" y="10"/>
                    </a:lnTo>
                    <a:lnTo>
                      <a:pt x="146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2" name="Freeform 1505">
                <a:extLst>
                  <a:ext uri="{FF2B5EF4-FFF2-40B4-BE49-F238E27FC236}">
                    <a16:creationId xmlns:a16="http://schemas.microsoft.com/office/drawing/2014/main" id="{5FFCD5A9-0E7D-EE7D-96F2-9CE011DDA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146"/>
                <a:ext cx="146" cy="144"/>
              </a:xfrm>
              <a:custGeom>
                <a:avLst/>
                <a:gdLst>
                  <a:gd name="T0" fmla="*/ 218 w 291"/>
                  <a:gd name="T1" fmla="*/ 17 h 289"/>
                  <a:gd name="T2" fmla="*/ 212 w 291"/>
                  <a:gd name="T3" fmla="*/ 33 h 289"/>
                  <a:gd name="T4" fmla="*/ 194 w 291"/>
                  <a:gd name="T5" fmla="*/ 30 h 289"/>
                  <a:gd name="T6" fmla="*/ 179 w 291"/>
                  <a:gd name="T7" fmla="*/ 30 h 289"/>
                  <a:gd name="T8" fmla="*/ 152 w 291"/>
                  <a:gd name="T9" fmla="*/ 17 h 289"/>
                  <a:gd name="T10" fmla="*/ 139 w 291"/>
                  <a:gd name="T11" fmla="*/ 1 h 289"/>
                  <a:gd name="T12" fmla="*/ 126 w 291"/>
                  <a:gd name="T13" fmla="*/ 18 h 289"/>
                  <a:gd name="T14" fmla="*/ 133 w 291"/>
                  <a:gd name="T15" fmla="*/ 32 h 289"/>
                  <a:gd name="T16" fmla="*/ 108 w 291"/>
                  <a:gd name="T17" fmla="*/ 52 h 289"/>
                  <a:gd name="T18" fmla="*/ 112 w 291"/>
                  <a:gd name="T19" fmla="*/ 74 h 289"/>
                  <a:gd name="T20" fmla="*/ 98 w 291"/>
                  <a:gd name="T21" fmla="*/ 90 h 289"/>
                  <a:gd name="T22" fmla="*/ 92 w 291"/>
                  <a:gd name="T23" fmla="*/ 100 h 289"/>
                  <a:gd name="T24" fmla="*/ 82 w 291"/>
                  <a:gd name="T25" fmla="*/ 91 h 289"/>
                  <a:gd name="T26" fmla="*/ 67 w 291"/>
                  <a:gd name="T27" fmla="*/ 96 h 289"/>
                  <a:gd name="T28" fmla="*/ 50 w 291"/>
                  <a:gd name="T29" fmla="*/ 109 h 289"/>
                  <a:gd name="T30" fmla="*/ 39 w 291"/>
                  <a:gd name="T31" fmla="*/ 100 h 289"/>
                  <a:gd name="T32" fmla="*/ 35 w 291"/>
                  <a:gd name="T33" fmla="*/ 80 h 289"/>
                  <a:gd name="T34" fmla="*/ 26 w 291"/>
                  <a:gd name="T35" fmla="*/ 100 h 289"/>
                  <a:gd name="T36" fmla="*/ 24 w 291"/>
                  <a:gd name="T37" fmla="*/ 118 h 289"/>
                  <a:gd name="T38" fmla="*/ 18 w 291"/>
                  <a:gd name="T39" fmla="*/ 125 h 289"/>
                  <a:gd name="T40" fmla="*/ 36 w 291"/>
                  <a:gd name="T41" fmla="*/ 135 h 289"/>
                  <a:gd name="T42" fmla="*/ 53 w 291"/>
                  <a:gd name="T43" fmla="*/ 140 h 289"/>
                  <a:gd name="T44" fmla="*/ 50 w 291"/>
                  <a:gd name="T45" fmla="*/ 155 h 289"/>
                  <a:gd name="T46" fmla="*/ 33 w 291"/>
                  <a:gd name="T47" fmla="*/ 152 h 289"/>
                  <a:gd name="T48" fmla="*/ 21 w 291"/>
                  <a:gd name="T49" fmla="*/ 164 h 289"/>
                  <a:gd name="T50" fmla="*/ 35 w 291"/>
                  <a:gd name="T51" fmla="*/ 179 h 289"/>
                  <a:gd name="T52" fmla="*/ 23 w 291"/>
                  <a:gd name="T53" fmla="*/ 200 h 289"/>
                  <a:gd name="T54" fmla="*/ 12 w 291"/>
                  <a:gd name="T55" fmla="*/ 205 h 289"/>
                  <a:gd name="T56" fmla="*/ 0 w 291"/>
                  <a:gd name="T57" fmla="*/ 225 h 289"/>
                  <a:gd name="T58" fmla="*/ 10 w 291"/>
                  <a:gd name="T59" fmla="*/ 245 h 289"/>
                  <a:gd name="T60" fmla="*/ 24 w 291"/>
                  <a:gd name="T61" fmla="*/ 260 h 289"/>
                  <a:gd name="T62" fmla="*/ 33 w 291"/>
                  <a:gd name="T63" fmla="*/ 281 h 289"/>
                  <a:gd name="T64" fmla="*/ 39 w 291"/>
                  <a:gd name="T65" fmla="*/ 281 h 289"/>
                  <a:gd name="T66" fmla="*/ 54 w 291"/>
                  <a:gd name="T67" fmla="*/ 270 h 289"/>
                  <a:gd name="T68" fmla="*/ 77 w 291"/>
                  <a:gd name="T69" fmla="*/ 269 h 289"/>
                  <a:gd name="T70" fmla="*/ 91 w 291"/>
                  <a:gd name="T71" fmla="*/ 269 h 289"/>
                  <a:gd name="T72" fmla="*/ 106 w 291"/>
                  <a:gd name="T73" fmla="*/ 280 h 289"/>
                  <a:gd name="T74" fmla="*/ 115 w 291"/>
                  <a:gd name="T75" fmla="*/ 266 h 289"/>
                  <a:gd name="T76" fmla="*/ 130 w 291"/>
                  <a:gd name="T77" fmla="*/ 246 h 289"/>
                  <a:gd name="T78" fmla="*/ 138 w 291"/>
                  <a:gd name="T79" fmla="*/ 240 h 289"/>
                  <a:gd name="T80" fmla="*/ 155 w 291"/>
                  <a:gd name="T81" fmla="*/ 222 h 289"/>
                  <a:gd name="T82" fmla="*/ 173 w 291"/>
                  <a:gd name="T83" fmla="*/ 217 h 289"/>
                  <a:gd name="T84" fmla="*/ 185 w 291"/>
                  <a:gd name="T85" fmla="*/ 207 h 289"/>
                  <a:gd name="T86" fmla="*/ 179 w 291"/>
                  <a:gd name="T87" fmla="*/ 169 h 289"/>
                  <a:gd name="T88" fmla="*/ 179 w 291"/>
                  <a:gd name="T89" fmla="*/ 146 h 289"/>
                  <a:gd name="T90" fmla="*/ 193 w 291"/>
                  <a:gd name="T91" fmla="*/ 112 h 289"/>
                  <a:gd name="T92" fmla="*/ 212 w 291"/>
                  <a:gd name="T93" fmla="*/ 106 h 289"/>
                  <a:gd name="T94" fmla="*/ 206 w 291"/>
                  <a:gd name="T95" fmla="*/ 97 h 289"/>
                  <a:gd name="T96" fmla="*/ 218 w 291"/>
                  <a:gd name="T97" fmla="*/ 94 h 289"/>
                  <a:gd name="T98" fmla="*/ 230 w 291"/>
                  <a:gd name="T99" fmla="*/ 87 h 289"/>
                  <a:gd name="T100" fmla="*/ 249 w 291"/>
                  <a:gd name="T101" fmla="*/ 74 h 289"/>
                  <a:gd name="T102" fmla="*/ 267 w 291"/>
                  <a:gd name="T103" fmla="*/ 62 h 289"/>
                  <a:gd name="T104" fmla="*/ 279 w 291"/>
                  <a:gd name="T105" fmla="*/ 58 h 289"/>
                  <a:gd name="T106" fmla="*/ 278 w 291"/>
                  <a:gd name="T107" fmla="*/ 33 h 289"/>
                  <a:gd name="T108" fmla="*/ 262 w 291"/>
                  <a:gd name="T109" fmla="*/ 21 h 289"/>
                  <a:gd name="T110" fmla="*/ 243 w 291"/>
                  <a:gd name="T111" fmla="*/ 6 h 289"/>
                  <a:gd name="T112" fmla="*/ 224 w 291"/>
                  <a:gd name="T113" fmla="*/ 11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1" h="289">
                    <a:moveTo>
                      <a:pt x="224" y="11"/>
                    </a:moveTo>
                    <a:lnTo>
                      <a:pt x="224" y="17"/>
                    </a:lnTo>
                    <a:lnTo>
                      <a:pt x="218" y="17"/>
                    </a:lnTo>
                    <a:lnTo>
                      <a:pt x="217" y="26"/>
                    </a:lnTo>
                    <a:lnTo>
                      <a:pt x="214" y="26"/>
                    </a:lnTo>
                    <a:lnTo>
                      <a:pt x="212" y="33"/>
                    </a:lnTo>
                    <a:lnTo>
                      <a:pt x="197" y="26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85" y="24"/>
                    </a:lnTo>
                    <a:lnTo>
                      <a:pt x="182" y="30"/>
                    </a:lnTo>
                    <a:lnTo>
                      <a:pt x="179" y="30"/>
                    </a:lnTo>
                    <a:lnTo>
                      <a:pt x="174" y="23"/>
                    </a:lnTo>
                    <a:lnTo>
                      <a:pt x="168" y="24"/>
                    </a:lnTo>
                    <a:lnTo>
                      <a:pt x="152" y="17"/>
                    </a:lnTo>
                    <a:lnTo>
                      <a:pt x="153" y="11"/>
                    </a:lnTo>
                    <a:lnTo>
                      <a:pt x="147" y="9"/>
                    </a:lnTo>
                    <a:lnTo>
                      <a:pt x="139" y="1"/>
                    </a:lnTo>
                    <a:lnTo>
                      <a:pt x="139" y="9"/>
                    </a:lnTo>
                    <a:lnTo>
                      <a:pt x="129" y="14"/>
                    </a:lnTo>
                    <a:lnTo>
                      <a:pt x="126" y="18"/>
                    </a:lnTo>
                    <a:lnTo>
                      <a:pt x="132" y="18"/>
                    </a:lnTo>
                    <a:lnTo>
                      <a:pt x="130" y="27"/>
                    </a:lnTo>
                    <a:lnTo>
                      <a:pt x="133" y="32"/>
                    </a:lnTo>
                    <a:lnTo>
                      <a:pt x="123" y="32"/>
                    </a:lnTo>
                    <a:lnTo>
                      <a:pt x="115" y="49"/>
                    </a:lnTo>
                    <a:lnTo>
                      <a:pt x="108" y="52"/>
                    </a:lnTo>
                    <a:lnTo>
                      <a:pt x="106" y="56"/>
                    </a:lnTo>
                    <a:lnTo>
                      <a:pt x="109" y="70"/>
                    </a:lnTo>
                    <a:lnTo>
                      <a:pt x="112" y="74"/>
                    </a:lnTo>
                    <a:lnTo>
                      <a:pt x="105" y="80"/>
                    </a:lnTo>
                    <a:lnTo>
                      <a:pt x="101" y="87"/>
                    </a:lnTo>
                    <a:lnTo>
                      <a:pt x="98" y="90"/>
                    </a:lnTo>
                    <a:lnTo>
                      <a:pt x="98" y="94"/>
                    </a:lnTo>
                    <a:lnTo>
                      <a:pt x="98" y="103"/>
                    </a:lnTo>
                    <a:lnTo>
                      <a:pt x="92" y="100"/>
                    </a:lnTo>
                    <a:lnTo>
                      <a:pt x="89" y="96"/>
                    </a:lnTo>
                    <a:lnTo>
                      <a:pt x="85" y="99"/>
                    </a:lnTo>
                    <a:lnTo>
                      <a:pt x="82" y="91"/>
                    </a:lnTo>
                    <a:lnTo>
                      <a:pt x="74" y="90"/>
                    </a:lnTo>
                    <a:lnTo>
                      <a:pt x="70" y="96"/>
                    </a:lnTo>
                    <a:lnTo>
                      <a:pt x="67" y="96"/>
                    </a:lnTo>
                    <a:lnTo>
                      <a:pt x="59" y="103"/>
                    </a:lnTo>
                    <a:lnTo>
                      <a:pt x="56" y="109"/>
                    </a:lnTo>
                    <a:lnTo>
                      <a:pt x="50" y="109"/>
                    </a:lnTo>
                    <a:lnTo>
                      <a:pt x="47" y="106"/>
                    </a:lnTo>
                    <a:lnTo>
                      <a:pt x="42" y="105"/>
                    </a:lnTo>
                    <a:lnTo>
                      <a:pt x="39" y="100"/>
                    </a:lnTo>
                    <a:lnTo>
                      <a:pt x="42" y="94"/>
                    </a:lnTo>
                    <a:lnTo>
                      <a:pt x="42" y="85"/>
                    </a:lnTo>
                    <a:lnTo>
                      <a:pt x="35" y="80"/>
                    </a:lnTo>
                    <a:lnTo>
                      <a:pt x="33" y="87"/>
                    </a:lnTo>
                    <a:lnTo>
                      <a:pt x="24" y="94"/>
                    </a:lnTo>
                    <a:lnTo>
                      <a:pt x="26" y="100"/>
                    </a:lnTo>
                    <a:lnTo>
                      <a:pt x="24" y="103"/>
                    </a:lnTo>
                    <a:lnTo>
                      <a:pt x="26" y="111"/>
                    </a:lnTo>
                    <a:lnTo>
                      <a:pt x="24" y="118"/>
                    </a:lnTo>
                    <a:lnTo>
                      <a:pt x="18" y="118"/>
                    </a:lnTo>
                    <a:lnTo>
                      <a:pt x="15" y="120"/>
                    </a:lnTo>
                    <a:lnTo>
                      <a:pt x="18" y="125"/>
                    </a:lnTo>
                    <a:lnTo>
                      <a:pt x="16" y="129"/>
                    </a:lnTo>
                    <a:lnTo>
                      <a:pt x="20" y="134"/>
                    </a:lnTo>
                    <a:lnTo>
                      <a:pt x="36" y="135"/>
                    </a:lnTo>
                    <a:lnTo>
                      <a:pt x="38" y="137"/>
                    </a:lnTo>
                    <a:lnTo>
                      <a:pt x="45" y="137"/>
                    </a:lnTo>
                    <a:lnTo>
                      <a:pt x="53" y="140"/>
                    </a:lnTo>
                    <a:lnTo>
                      <a:pt x="57" y="149"/>
                    </a:lnTo>
                    <a:lnTo>
                      <a:pt x="54" y="149"/>
                    </a:lnTo>
                    <a:lnTo>
                      <a:pt x="50" y="155"/>
                    </a:lnTo>
                    <a:lnTo>
                      <a:pt x="48" y="166"/>
                    </a:lnTo>
                    <a:lnTo>
                      <a:pt x="36" y="158"/>
                    </a:lnTo>
                    <a:lnTo>
                      <a:pt x="33" y="152"/>
                    </a:lnTo>
                    <a:lnTo>
                      <a:pt x="29" y="152"/>
                    </a:lnTo>
                    <a:lnTo>
                      <a:pt x="27" y="156"/>
                    </a:lnTo>
                    <a:lnTo>
                      <a:pt x="21" y="164"/>
                    </a:lnTo>
                    <a:lnTo>
                      <a:pt x="27" y="172"/>
                    </a:lnTo>
                    <a:lnTo>
                      <a:pt x="33" y="173"/>
                    </a:lnTo>
                    <a:lnTo>
                      <a:pt x="35" y="179"/>
                    </a:lnTo>
                    <a:lnTo>
                      <a:pt x="32" y="185"/>
                    </a:lnTo>
                    <a:lnTo>
                      <a:pt x="27" y="191"/>
                    </a:lnTo>
                    <a:lnTo>
                      <a:pt x="23" y="200"/>
                    </a:lnTo>
                    <a:lnTo>
                      <a:pt x="18" y="200"/>
                    </a:lnTo>
                    <a:lnTo>
                      <a:pt x="18" y="204"/>
                    </a:lnTo>
                    <a:lnTo>
                      <a:pt x="12" y="205"/>
                    </a:lnTo>
                    <a:lnTo>
                      <a:pt x="10" y="208"/>
                    </a:lnTo>
                    <a:lnTo>
                      <a:pt x="0" y="213"/>
                    </a:lnTo>
                    <a:lnTo>
                      <a:pt x="0" y="225"/>
                    </a:lnTo>
                    <a:lnTo>
                      <a:pt x="9" y="232"/>
                    </a:lnTo>
                    <a:lnTo>
                      <a:pt x="9" y="243"/>
                    </a:lnTo>
                    <a:lnTo>
                      <a:pt x="10" y="245"/>
                    </a:lnTo>
                    <a:lnTo>
                      <a:pt x="13" y="246"/>
                    </a:lnTo>
                    <a:lnTo>
                      <a:pt x="15" y="252"/>
                    </a:lnTo>
                    <a:lnTo>
                      <a:pt x="24" y="260"/>
                    </a:lnTo>
                    <a:lnTo>
                      <a:pt x="35" y="261"/>
                    </a:lnTo>
                    <a:lnTo>
                      <a:pt x="38" y="266"/>
                    </a:lnTo>
                    <a:lnTo>
                      <a:pt x="33" y="281"/>
                    </a:lnTo>
                    <a:lnTo>
                      <a:pt x="32" y="287"/>
                    </a:lnTo>
                    <a:lnTo>
                      <a:pt x="36" y="289"/>
                    </a:lnTo>
                    <a:lnTo>
                      <a:pt x="39" y="281"/>
                    </a:lnTo>
                    <a:lnTo>
                      <a:pt x="47" y="280"/>
                    </a:lnTo>
                    <a:lnTo>
                      <a:pt x="53" y="276"/>
                    </a:lnTo>
                    <a:lnTo>
                      <a:pt x="54" y="270"/>
                    </a:lnTo>
                    <a:lnTo>
                      <a:pt x="65" y="263"/>
                    </a:lnTo>
                    <a:lnTo>
                      <a:pt x="71" y="267"/>
                    </a:lnTo>
                    <a:lnTo>
                      <a:pt x="77" y="269"/>
                    </a:lnTo>
                    <a:lnTo>
                      <a:pt x="85" y="264"/>
                    </a:lnTo>
                    <a:lnTo>
                      <a:pt x="89" y="264"/>
                    </a:lnTo>
                    <a:lnTo>
                      <a:pt x="91" y="269"/>
                    </a:lnTo>
                    <a:lnTo>
                      <a:pt x="97" y="273"/>
                    </a:lnTo>
                    <a:lnTo>
                      <a:pt x="97" y="275"/>
                    </a:lnTo>
                    <a:lnTo>
                      <a:pt x="106" y="280"/>
                    </a:lnTo>
                    <a:lnTo>
                      <a:pt x="109" y="273"/>
                    </a:lnTo>
                    <a:lnTo>
                      <a:pt x="115" y="275"/>
                    </a:lnTo>
                    <a:lnTo>
                      <a:pt x="115" y="266"/>
                    </a:lnTo>
                    <a:lnTo>
                      <a:pt x="123" y="266"/>
                    </a:lnTo>
                    <a:lnTo>
                      <a:pt x="129" y="258"/>
                    </a:lnTo>
                    <a:lnTo>
                      <a:pt x="130" y="246"/>
                    </a:lnTo>
                    <a:lnTo>
                      <a:pt x="133" y="245"/>
                    </a:lnTo>
                    <a:lnTo>
                      <a:pt x="132" y="238"/>
                    </a:lnTo>
                    <a:lnTo>
                      <a:pt x="138" y="240"/>
                    </a:lnTo>
                    <a:lnTo>
                      <a:pt x="149" y="237"/>
                    </a:lnTo>
                    <a:lnTo>
                      <a:pt x="152" y="229"/>
                    </a:lnTo>
                    <a:lnTo>
                      <a:pt x="155" y="222"/>
                    </a:lnTo>
                    <a:lnTo>
                      <a:pt x="158" y="216"/>
                    </a:lnTo>
                    <a:lnTo>
                      <a:pt x="167" y="216"/>
                    </a:lnTo>
                    <a:lnTo>
                      <a:pt x="173" y="217"/>
                    </a:lnTo>
                    <a:lnTo>
                      <a:pt x="176" y="219"/>
                    </a:lnTo>
                    <a:lnTo>
                      <a:pt x="183" y="213"/>
                    </a:lnTo>
                    <a:lnTo>
                      <a:pt x="185" y="207"/>
                    </a:lnTo>
                    <a:lnTo>
                      <a:pt x="185" y="196"/>
                    </a:lnTo>
                    <a:lnTo>
                      <a:pt x="183" y="182"/>
                    </a:lnTo>
                    <a:lnTo>
                      <a:pt x="179" y="169"/>
                    </a:lnTo>
                    <a:lnTo>
                      <a:pt x="176" y="159"/>
                    </a:lnTo>
                    <a:lnTo>
                      <a:pt x="176" y="156"/>
                    </a:lnTo>
                    <a:lnTo>
                      <a:pt x="179" y="146"/>
                    </a:lnTo>
                    <a:lnTo>
                      <a:pt x="183" y="135"/>
                    </a:lnTo>
                    <a:lnTo>
                      <a:pt x="188" y="117"/>
                    </a:lnTo>
                    <a:lnTo>
                      <a:pt x="193" y="112"/>
                    </a:lnTo>
                    <a:lnTo>
                      <a:pt x="202" y="106"/>
                    </a:lnTo>
                    <a:lnTo>
                      <a:pt x="208" y="108"/>
                    </a:lnTo>
                    <a:lnTo>
                      <a:pt x="212" y="106"/>
                    </a:lnTo>
                    <a:lnTo>
                      <a:pt x="215" y="103"/>
                    </a:lnTo>
                    <a:lnTo>
                      <a:pt x="212" y="100"/>
                    </a:lnTo>
                    <a:lnTo>
                      <a:pt x="206" y="97"/>
                    </a:lnTo>
                    <a:lnTo>
                      <a:pt x="208" y="87"/>
                    </a:lnTo>
                    <a:lnTo>
                      <a:pt x="211" y="85"/>
                    </a:lnTo>
                    <a:lnTo>
                      <a:pt x="218" y="94"/>
                    </a:lnTo>
                    <a:lnTo>
                      <a:pt x="221" y="100"/>
                    </a:lnTo>
                    <a:lnTo>
                      <a:pt x="224" y="87"/>
                    </a:lnTo>
                    <a:lnTo>
                      <a:pt x="230" y="87"/>
                    </a:lnTo>
                    <a:lnTo>
                      <a:pt x="238" y="82"/>
                    </a:lnTo>
                    <a:lnTo>
                      <a:pt x="238" y="76"/>
                    </a:lnTo>
                    <a:lnTo>
                      <a:pt x="249" y="74"/>
                    </a:lnTo>
                    <a:lnTo>
                      <a:pt x="250" y="68"/>
                    </a:lnTo>
                    <a:lnTo>
                      <a:pt x="256" y="67"/>
                    </a:lnTo>
                    <a:lnTo>
                      <a:pt x="267" y="62"/>
                    </a:lnTo>
                    <a:lnTo>
                      <a:pt x="274" y="70"/>
                    </a:lnTo>
                    <a:lnTo>
                      <a:pt x="279" y="68"/>
                    </a:lnTo>
                    <a:lnTo>
                      <a:pt x="279" y="58"/>
                    </a:lnTo>
                    <a:lnTo>
                      <a:pt x="291" y="42"/>
                    </a:lnTo>
                    <a:lnTo>
                      <a:pt x="290" y="39"/>
                    </a:lnTo>
                    <a:lnTo>
                      <a:pt x="278" y="33"/>
                    </a:lnTo>
                    <a:lnTo>
                      <a:pt x="264" y="29"/>
                    </a:lnTo>
                    <a:lnTo>
                      <a:pt x="262" y="26"/>
                    </a:lnTo>
                    <a:lnTo>
                      <a:pt x="262" y="21"/>
                    </a:lnTo>
                    <a:lnTo>
                      <a:pt x="252" y="12"/>
                    </a:lnTo>
                    <a:lnTo>
                      <a:pt x="243" y="9"/>
                    </a:lnTo>
                    <a:lnTo>
                      <a:pt x="243" y="6"/>
                    </a:lnTo>
                    <a:lnTo>
                      <a:pt x="230" y="0"/>
                    </a:lnTo>
                    <a:lnTo>
                      <a:pt x="230" y="6"/>
                    </a:lnTo>
                    <a:lnTo>
                      <a:pt x="224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3" name="Freeform 1506">
                <a:extLst>
                  <a:ext uri="{FF2B5EF4-FFF2-40B4-BE49-F238E27FC236}">
                    <a16:creationId xmlns:a16="http://schemas.microsoft.com/office/drawing/2014/main" id="{AF04DFCA-F85C-9026-D63C-F82EEC3CA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146"/>
                <a:ext cx="146" cy="144"/>
              </a:xfrm>
              <a:custGeom>
                <a:avLst/>
                <a:gdLst>
                  <a:gd name="T0" fmla="*/ 230 w 291"/>
                  <a:gd name="T1" fmla="*/ 0 h 289"/>
                  <a:gd name="T2" fmla="*/ 252 w 291"/>
                  <a:gd name="T3" fmla="*/ 12 h 289"/>
                  <a:gd name="T4" fmla="*/ 264 w 291"/>
                  <a:gd name="T5" fmla="*/ 29 h 289"/>
                  <a:gd name="T6" fmla="*/ 291 w 291"/>
                  <a:gd name="T7" fmla="*/ 42 h 289"/>
                  <a:gd name="T8" fmla="*/ 274 w 291"/>
                  <a:gd name="T9" fmla="*/ 70 h 289"/>
                  <a:gd name="T10" fmla="*/ 250 w 291"/>
                  <a:gd name="T11" fmla="*/ 68 h 289"/>
                  <a:gd name="T12" fmla="*/ 238 w 291"/>
                  <a:gd name="T13" fmla="*/ 82 h 289"/>
                  <a:gd name="T14" fmla="*/ 221 w 291"/>
                  <a:gd name="T15" fmla="*/ 100 h 289"/>
                  <a:gd name="T16" fmla="*/ 208 w 291"/>
                  <a:gd name="T17" fmla="*/ 87 h 289"/>
                  <a:gd name="T18" fmla="*/ 215 w 291"/>
                  <a:gd name="T19" fmla="*/ 103 h 289"/>
                  <a:gd name="T20" fmla="*/ 202 w 291"/>
                  <a:gd name="T21" fmla="*/ 106 h 289"/>
                  <a:gd name="T22" fmla="*/ 183 w 291"/>
                  <a:gd name="T23" fmla="*/ 135 h 289"/>
                  <a:gd name="T24" fmla="*/ 176 w 291"/>
                  <a:gd name="T25" fmla="*/ 159 h 289"/>
                  <a:gd name="T26" fmla="*/ 185 w 291"/>
                  <a:gd name="T27" fmla="*/ 196 h 289"/>
                  <a:gd name="T28" fmla="*/ 176 w 291"/>
                  <a:gd name="T29" fmla="*/ 219 h 289"/>
                  <a:gd name="T30" fmla="*/ 158 w 291"/>
                  <a:gd name="T31" fmla="*/ 216 h 289"/>
                  <a:gd name="T32" fmla="*/ 149 w 291"/>
                  <a:gd name="T33" fmla="*/ 237 h 289"/>
                  <a:gd name="T34" fmla="*/ 133 w 291"/>
                  <a:gd name="T35" fmla="*/ 245 h 289"/>
                  <a:gd name="T36" fmla="*/ 123 w 291"/>
                  <a:gd name="T37" fmla="*/ 266 h 289"/>
                  <a:gd name="T38" fmla="*/ 109 w 291"/>
                  <a:gd name="T39" fmla="*/ 273 h 289"/>
                  <a:gd name="T40" fmla="*/ 97 w 291"/>
                  <a:gd name="T41" fmla="*/ 273 h 289"/>
                  <a:gd name="T42" fmla="*/ 85 w 291"/>
                  <a:gd name="T43" fmla="*/ 264 h 289"/>
                  <a:gd name="T44" fmla="*/ 65 w 291"/>
                  <a:gd name="T45" fmla="*/ 263 h 289"/>
                  <a:gd name="T46" fmla="*/ 47 w 291"/>
                  <a:gd name="T47" fmla="*/ 280 h 289"/>
                  <a:gd name="T48" fmla="*/ 32 w 291"/>
                  <a:gd name="T49" fmla="*/ 287 h 289"/>
                  <a:gd name="T50" fmla="*/ 35 w 291"/>
                  <a:gd name="T51" fmla="*/ 261 h 289"/>
                  <a:gd name="T52" fmla="*/ 13 w 291"/>
                  <a:gd name="T53" fmla="*/ 246 h 289"/>
                  <a:gd name="T54" fmla="*/ 9 w 291"/>
                  <a:gd name="T55" fmla="*/ 232 h 289"/>
                  <a:gd name="T56" fmla="*/ 10 w 291"/>
                  <a:gd name="T57" fmla="*/ 208 h 289"/>
                  <a:gd name="T58" fmla="*/ 18 w 291"/>
                  <a:gd name="T59" fmla="*/ 200 h 289"/>
                  <a:gd name="T60" fmla="*/ 32 w 291"/>
                  <a:gd name="T61" fmla="*/ 185 h 289"/>
                  <a:gd name="T62" fmla="*/ 27 w 291"/>
                  <a:gd name="T63" fmla="*/ 172 h 289"/>
                  <a:gd name="T64" fmla="*/ 29 w 291"/>
                  <a:gd name="T65" fmla="*/ 152 h 289"/>
                  <a:gd name="T66" fmla="*/ 48 w 291"/>
                  <a:gd name="T67" fmla="*/ 166 h 289"/>
                  <a:gd name="T68" fmla="*/ 57 w 291"/>
                  <a:gd name="T69" fmla="*/ 149 h 289"/>
                  <a:gd name="T70" fmla="*/ 38 w 291"/>
                  <a:gd name="T71" fmla="*/ 137 h 289"/>
                  <a:gd name="T72" fmla="*/ 16 w 291"/>
                  <a:gd name="T73" fmla="*/ 129 h 289"/>
                  <a:gd name="T74" fmla="*/ 18 w 291"/>
                  <a:gd name="T75" fmla="*/ 118 h 289"/>
                  <a:gd name="T76" fmla="*/ 24 w 291"/>
                  <a:gd name="T77" fmla="*/ 103 h 289"/>
                  <a:gd name="T78" fmla="*/ 33 w 291"/>
                  <a:gd name="T79" fmla="*/ 87 h 289"/>
                  <a:gd name="T80" fmla="*/ 42 w 291"/>
                  <a:gd name="T81" fmla="*/ 94 h 289"/>
                  <a:gd name="T82" fmla="*/ 47 w 291"/>
                  <a:gd name="T83" fmla="*/ 106 h 289"/>
                  <a:gd name="T84" fmla="*/ 59 w 291"/>
                  <a:gd name="T85" fmla="*/ 103 h 289"/>
                  <a:gd name="T86" fmla="*/ 74 w 291"/>
                  <a:gd name="T87" fmla="*/ 90 h 289"/>
                  <a:gd name="T88" fmla="*/ 89 w 291"/>
                  <a:gd name="T89" fmla="*/ 96 h 289"/>
                  <a:gd name="T90" fmla="*/ 98 w 291"/>
                  <a:gd name="T91" fmla="*/ 94 h 289"/>
                  <a:gd name="T92" fmla="*/ 105 w 291"/>
                  <a:gd name="T93" fmla="*/ 80 h 289"/>
                  <a:gd name="T94" fmla="*/ 106 w 291"/>
                  <a:gd name="T95" fmla="*/ 56 h 289"/>
                  <a:gd name="T96" fmla="*/ 123 w 291"/>
                  <a:gd name="T97" fmla="*/ 32 h 289"/>
                  <a:gd name="T98" fmla="*/ 132 w 291"/>
                  <a:gd name="T99" fmla="*/ 18 h 289"/>
                  <a:gd name="T100" fmla="*/ 139 w 291"/>
                  <a:gd name="T101" fmla="*/ 9 h 289"/>
                  <a:gd name="T102" fmla="*/ 153 w 291"/>
                  <a:gd name="T103" fmla="*/ 11 h 289"/>
                  <a:gd name="T104" fmla="*/ 174 w 291"/>
                  <a:gd name="T105" fmla="*/ 23 h 289"/>
                  <a:gd name="T106" fmla="*/ 185 w 291"/>
                  <a:gd name="T107" fmla="*/ 24 h 289"/>
                  <a:gd name="T108" fmla="*/ 197 w 291"/>
                  <a:gd name="T109" fmla="*/ 26 h 289"/>
                  <a:gd name="T110" fmla="*/ 217 w 291"/>
                  <a:gd name="T111" fmla="*/ 26 h 289"/>
                  <a:gd name="T112" fmla="*/ 224 w 291"/>
                  <a:gd name="T113" fmla="*/ 11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1" h="289">
                    <a:moveTo>
                      <a:pt x="224" y="11"/>
                    </a:moveTo>
                    <a:lnTo>
                      <a:pt x="230" y="6"/>
                    </a:lnTo>
                    <a:lnTo>
                      <a:pt x="230" y="0"/>
                    </a:lnTo>
                    <a:lnTo>
                      <a:pt x="243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2" y="21"/>
                    </a:lnTo>
                    <a:lnTo>
                      <a:pt x="262" y="26"/>
                    </a:lnTo>
                    <a:lnTo>
                      <a:pt x="264" y="29"/>
                    </a:lnTo>
                    <a:lnTo>
                      <a:pt x="278" y="33"/>
                    </a:lnTo>
                    <a:lnTo>
                      <a:pt x="290" y="39"/>
                    </a:lnTo>
                    <a:lnTo>
                      <a:pt x="291" y="42"/>
                    </a:lnTo>
                    <a:lnTo>
                      <a:pt x="279" y="58"/>
                    </a:lnTo>
                    <a:lnTo>
                      <a:pt x="279" y="68"/>
                    </a:lnTo>
                    <a:lnTo>
                      <a:pt x="274" y="70"/>
                    </a:lnTo>
                    <a:lnTo>
                      <a:pt x="267" y="62"/>
                    </a:lnTo>
                    <a:lnTo>
                      <a:pt x="256" y="67"/>
                    </a:lnTo>
                    <a:lnTo>
                      <a:pt x="250" y="68"/>
                    </a:lnTo>
                    <a:lnTo>
                      <a:pt x="249" y="74"/>
                    </a:lnTo>
                    <a:lnTo>
                      <a:pt x="238" y="76"/>
                    </a:lnTo>
                    <a:lnTo>
                      <a:pt x="238" y="82"/>
                    </a:lnTo>
                    <a:lnTo>
                      <a:pt x="230" y="87"/>
                    </a:lnTo>
                    <a:lnTo>
                      <a:pt x="224" y="87"/>
                    </a:lnTo>
                    <a:lnTo>
                      <a:pt x="221" y="100"/>
                    </a:lnTo>
                    <a:lnTo>
                      <a:pt x="218" y="94"/>
                    </a:lnTo>
                    <a:lnTo>
                      <a:pt x="211" y="85"/>
                    </a:lnTo>
                    <a:lnTo>
                      <a:pt x="208" y="87"/>
                    </a:lnTo>
                    <a:lnTo>
                      <a:pt x="206" y="97"/>
                    </a:lnTo>
                    <a:lnTo>
                      <a:pt x="212" y="100"/>
                    </a:lnTo>
                    <a:lnTo>
                      <a:pt x="215" y="103"/>
                    </a:lnTo>
                    <a:lnTo>
                      <a:pt x="212" y="106"/>
                    </a:lnTo>
                    <a:lnTo>
                      <a:pt x="208" y="108"/>
                    </a:lnTo>
                    <a:lnTo>
                      <a:pt x="202" y="106"/>
                    </a:lnTo>
                    <a:lnTo>
                      <a:pt x="193" y="112"/>
                    </a:lnTo>
                    <a:lnTo>
                      <a:pt x="188" y="117"/>
                    </a:lnTo>
                    <a:lnTo>
                      <a:pt x="183" y="135"/>
                    </a:lnTo>
                    <a:lnTo>
                      <a:pt x="179" y="146"/>
                    </a:lnTo>
                    <a:lnTo>
                      <a:pt x="176" y="156"/>
                    </a:lnTo>
                    <a:lnTo>
                      <a:pt x="176" y="159"/>
                    </a:lnTo>
                    <a:lnTo>
                      <a:pt x="179" y="169"/>
                    </a:lnTo>
                    <a:lnTo>
                      <a:pt x="183" y="182"/>
                    </a:lnTo>
                    <a:lnTo>
                      <a:pt x="185" y="196"/>
                    </a:lnTo>
                    <a:lnTo>
                      <a:pt x="185" y="207"/>
                    </a:lnTo>
                    <a:lnTo>
                      <a:pt x="183" y="213"/>
                    </a:lnTo>
                    <a:lnTo>
                      <a:pt x="176" y="219"/>
                    </a:lnTo>
                    <a:lnTo>
                      <a:pt x="173" y="217"/>
                    </a:lnTo>
                    <a:lnTo>
                      <a:pt x="167" y="216"/>
                    </a:lnTo>
                    <a:lnTo>
                      <a:pt x="158" y="216"/>
                    </a:lnTo>
                    <a:lnTo>
                      <a:pt x="155" y="222"/>
                    </a:lnTo>
                    <a:lnTo>
                      <a:pt x="152" y="229"/>
                    </a:lnTo>
                    <a:lnTo>
                      <a:pt x="149" y="237"/>
                    </a:lnTo>
                    <a:lnTo>
                      <a:pt x="138" y="240"/>
                    </a:lnTo>
                    <a:lnTo>
                      <a:pt x="132" y="238"/>
                    </a:lnTo>
                    <a:lnTo>
                      <a:pt x="133" y="245"/>
                    </a:lnTo>
                    <a:lnTo>
                      <a:pt x="130" y="246"/>
                    </a:lnTo>
                    <a:lnTo>
                      <a:pt x="129" y="258"/>
                    </a:lnTo>
                    <a:lnTo>
                      <a:pt x="123" y="266"/>
                    </a:lnTo>
                    <a:lnTo>
                      <a:pt x="115" y="266"/>
                    </a:lnTo>
                    <a:lnTo>
                      <a:pt x="115" y="275"/>
                    </a:lnTo>
                    <a:lnTo>
                      <a:pt x="109" y="273"/>
                    </a:lnTo>
                    <a:lnTo>
                      <a:pt x="106" y="280"/>
                    </a:lnTo>
                    <a:lnTo>
                      <a:pt x="97" y="275"/>
                    </a:lnTo>
                    <a:lnTo>
                      <a:pt x="97" y="273"/>
                    </a:lnTo>
                    <a:lnTo>
                      <a:pt x="91" y="269"/>
                    </a:lnTo>
                    <a:lnTo>
                      <a:pt x="89" y="264"/>
                    </a:lnTo>
                    <a:lnTo>
                      <a:pt x="85" y="264"/>
                    </a:lnTo>
                    <a:lnTo>
                      <a:pt x="77" y="269"/>
                    </a:lnTo>
                    <a:lnTo>
                      <a:pt x="71" y="267"/>
                    </a:lnTo>
                    <a:lnTo>
                      <a:pt x="65" y="263"/>
                    </a:lnTo>
                    <a:lnTo>
                      <a:pt x="54" y="270"/>
                    </a:lnTo>
                    <a:lnTo>
                      <a:pt x="53" y="276"/>
                    </a:lnTo>
                    <a:lnTo>
                      <a:pt x="47" y="280"/>
                    </a:lnTo>
                    <a:lnTo>
                      <a:pt x="39" y="281"/>
                    </a:lnTo>
                    <a:lnTo>
                      <a:pt x="36" y="289"/>
                    </a:lnTo>
                    <a:lnTo>
                      <a:pt x="32" y="287"/>
                    </a:lnTo>
                    <a:lnTo>
                      <a:pt x="33" y="281"/>
                    </a:lnTo>
                    <a:lnTo>
                      <a:pt x="38" y="266"/>
                    </a:lnTo>
                    <a:lnTo>
                      <a:pt x="35" y="261"/>
                    </a:lnTo>
                    <a:lnTo>
                      <a:pt x="24" y="260"/>
                    </a:lnTo>
                    <a:lnTo>
                      <a:pt x="15" y="252"/>
                    </a:lnTo>
                    <a:lnTo>
                      <a:pt x="13" y="246"/>
                    </a:lnTo>
                    <a:lnTo>
                      <a:pt x="10" y="245"/>
                    </a:lnTo>
                    <a:lnTo>
                      <a:pt x="9" y="243"/>
                    </a:lnTo>
                    <a:lnTo>
                      <a:pt x="9" y="232"/>
                    </a:lnTo>
                    <a:lnTo>
                      <a:pt x="0" y="225"/>
                    </a:lnTo>
                    <a:lnTo>
                      <a:pt x="0" y="213"/>
                    </a:lnTo>
                    <a:lnTo>
                      <a:pt x="10" y="208"/>
                    </a:lnTo>
                    <a:lnTo>
                      <a:pt x="12" y="205"/>
                    </a:lnTo>
                    <a:lnTo>
                      <a:pt x="18" y="204"/>
                    </a:lnTo>
                    <a:lnTo>
                      <a:pt x="18" y="200"/>
                    </a:lnTo>
                    <a:lnTo>
                      <a:pt x="23" y="200"/>
                    </a:lnTo>
                    <a:lnTo>
                      <a:pt x="27" y="191"/>
                    </a:lnTo>
                    <a:lnTo>
                      <a:pt x="32" y="185"/>
                    </a:lnTo>
                    <a:lnTo>
                      <a:pt x="35" y="179"/>
                    </a:lnTo>
                    <a:lnTo>
                      <a:pt x="33" y="173"/>
                    </a:lnTo>
                    <a:lnTo>
                      <a:pt x="27" y="172"/>
                    </a:lnTo>
                    <a:lnTo>
                      <a:pt x="21" y="164"/>
                    </a:lnTo>
                    <a:lnTo>
                      <a:pt x="27" y="156"/>
                    </a:lnTo>
                    <a:lnTo>
                      <a:pt x="29" y="152"/>
                    </a:lnTo>
                    <a:lnTo>
                      <a:pt x="33" y="152"/>
                    </a:lnTo>
                    <a:lnTo>
                      <a:pt x="36" y="158"/>
                    </a:lnTo>
                    <a:lnTo>
                      <a:pt x="48" y="166"/>
                    </a:lnTo>
                    <a:lnTo>
                      <a:pt x="50" y="155"/>
                    </a:lnTo>
                    <a:lnTo>
                      <a:pt x="54" y="149"/>
                    </a:lnTo>
                    <a:lnTo>
                      <a:pt x="57" y="149"/>
                    </a:lnTo>
                    <a:lnTo>
                      <a:pt x="53" y="140"/>
                    </a:lnTo>
                    <a:lnTo>
                      <a:pt x="45" y="137"/>
                    </a:lnTo>
                    <a:lnTo>
                      <a:pt x="38" y="137"/>
                    </a:lnTo>
                    <a:lnTo>
                      <a:pt x="36" y="135"/>
                    </a:lnTo>
                    <a:lnTo>
                      <a:pt x="20" y="134"/>
                    </a:lnTo>
                    <a:lnTo>
                      <a:pt x="16" y="129"/>
                    </a:lnTo>
                    <a:lnTo>
                      <a:pt x="18" y="125"/>
                    </a:lnTo>
                    <a:lnTo>
                      <a:pt x="15" y="120"/>
                    </a:lnTo>
                    <a:lnTo>
                      <a:pt x="18" y="118"/>
                    </a:lnTo>
                    <a:lnTo>
                      <a:pt x="24" y="118"/>
                    </a:lnTo>
                    <a:lnTo>
                      <a:pt x="26" y="111"/>
                    </a:lnTo>
                    <a:lnTo>
                      <a:pt x="24" y="103"/>
                    </a:lnTo>
                    <a:lnTo>
                      <a:pt x="26" y="100"/>
                    </a:lnTo>
                    <a:lnTo>
                      <a:pt x="24" y="94"/>
                    </a:lnTo>
                    <a:lnTo>
                      <a:pt x="33" y="87"/>
                    </a:lnTo>
                    <a:lnTo>
                      <a:pt x="35" y="80"/>
                    </a:lnTo>
                    <a:lnTo>
                      <a:pt x="42" y="85"/>
                    </a:lnTo>
                    <a:lnTo>
                      <a:pt x="42" y="94"/>
                    </a:lnTo>
                    <a:lnTo>
                      <a:pt x="39" y="100"/>
                    </a:lnTo>
                    <a:lnTo>
                      <a:pt x="42" y="105"/>
                    </a:lnTo>
                    <a:lnTo>
                      <a:pt x="47" y="106"/>
                    </a:lnTo>
                    <a:lnTo>
                      <a:pt x="50" y="109"/>
                    </a:lnTo>
                    <a:lnTo>
                      <a:pt x="56" y="109"/>
                    </a:lnTo>
                    <a:lnTo>
                      <a:pt x="59" y="103"/>
                    </a:lnTo>
                    <a:lnTo>
                      <a:pt x="67" y="96"/>
                    </a:lnTo>
                    <a:lnTo>
                      <a:pt x="70" y="96"/>
                    </a:lnTo>
                    <a:lnTo>
                      <a:pt x="74" y="90"/>
                    </a:lnTo>
                    <a:lnTo>
                      <a:pt x="82" y="91"/>
                    </a:lnTo>
                    <a:lnTo>
                      <a:pt x="85" y="99"/>
                    </a:lnTo>
                    <a:lnTo>
                      <a:pt x="89" y="96"/>
                    </a:lnTo>
                    <a:lnTo>
                      <a:pt x="92" y="100"/>
                    </a:lnTo>
                    <a:lnTo>
                      <a:pt x="98" y="103"/>
                    </a:lnTo>
                    <a:lnTo>
                      <a:pt x="98" y="94"/>
                    </a:lnTo>
                    <a:lnTo>
                      <a:pt x="98" y="90"/>
                    </a:lnTo>
                    <a:lnTo>
                      <a:pt x="101" y="87"/>
                    </a:lnTo>
                    <a:lnTo>
                      <a:pt x="105" y="80"/>
                    </a:lnTo>
                    <a:lnTo>
                      <a:pt x="112" y="74"/>
                    </a:lnTo>
                    <a:lnTo>
                      <a:pt x="109" y="70"/>
                    </a:lnTo>
                    <a:lnTo>
                      <a:pt x="106" y="56"/>
                    </a:lnTo>
                    <a:lnTo>
                      <a:pt x="108" y="52"/>
                    </a:lnTo>
                    <a:lnTo>
                      <a:pt x="115" y="49"/>
                    </a:lnTo>
                    <a:lnTo>
                      <a:pt x="123" y="32"/>
                    </a:lnTo>
                    <a:lnTo>
                      <a:pt x="133" y="32"/>
                    </a:lnTo>
                    <a:lnTo>
                      <a:pt x="130" y="27"/>
                    </a:lnTo>
                    <a:lnTo>
                      <a:pt x="132" y="18"/>
                    </a:lnTo>
                    <a:lnTo>
                      <a:pt x="126" y="18"/>
                    </a:lnTo>
                    <a:lnTo>
                      <a:pt x="129" y="14"/>
                    </a:lnTo>
                    <a:lnTo>
                      <a:pt x="139" y="9"/>
                    </a:lnTo>
                    <a:lnTo>
                      <a:pt x="139" y="1"/>
                    </a:lnTo>
                    <a:lnTo>
                      <a:pt x="147" y="9"/>
                    </a:lnTo>
                    <a:lnTo>
                      <a:pt x="153" y="11"/>
                    </a:lnTo>
                    <a:lnTo>
                      <a:pt x="152" y="17"/>
                    </a:lnTo>
                    <a:lnTo>
                      <a:pt x="168" y="24"/>
                    </a:lnTo>
                    <a:lnTo>
                      <a:pt x="174" y="23"/>
                    </a:lnTo>
                    <a:lnTo>
                      <a:pt x="179" y="30"/>
                    </a:lnTo>
                    <a:lnTo>
                      <a:pt x="182" y="30"/>
                    </a:lnTo>
                    <a:lnTo>
                      <a:pt x="185" y="24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7" y="26"/>
                    </a:lnTo>
                    <a:lnTo>
                      <a:pt x="212" y="33"/>
                    </a:lnTo>
                    <a:lnTo>
                      <a:pt x="214" y="26"/>
                    </a:lnTo>
                    <a:lnTo>
                      <a:pt x="217" y="26"/>
                    </a:lnTo>
                    <a:lnTo>
                      <a:pt x="218" y="17"/>
                    </a:lnTo>
                    <a:lnTo>
                      <a:pt x="224" y="17"/>
                    </a:lnTo>
                    <a:lnTo>
                      <a:pt x="224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4" name="Freeform 1507">
                <a:extLst>
                  <a:ext uri="{FF2B5EF4-FFF2-40B4-BE49-F238E27FC236}">
                    <a16:creationId xmlns:a16="http://schemas.microsoft.com/office/drawing/2014/main" id="{CF7613F7-92A8-D18A-C086-E794B8C3D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146"/>
                <a:ext cx="146" cy="144"/>
              </a:xfrm>
              <a:custGeom>
                <a:avLst/>
                <a:gdLst>
                  <a:gd name="T0" fmla="*/ 230 w 291"/>
                  <a:gd name="T1" fmla="*/ 0 h 289"/>
                  <a:gd name="T2" fmla="*/ 252 w 291"/>
                  <a:gd name="T3" fmla="*/ 12 h 289"/>
                  <a:gd name="T4" fmla="*/ 264 w 291"/>
                  <a:gd name="T5" fmla="*/ 29 h 289"/>
                  <a:gd name="T6" fmla="*/ 291 w 291"/>
                  <a:gd name="T7" fmla="*/ 42 h 289"/>
                  <a:gd name="T8" fmla="*/ 274 w 291"/>
                  <a:gd name="T9" fmla="*/ 70 h 289"/>
                  <a:gd name="T10" fmla="*/ 250 w 291"/>
                  <a:gd name="T11" fmla="*/ 68 h 289"/>
                  <a:gd name="T12" fmla="*/ 238 w 291"/>
                  <a:gd name="T13" fmla="*/ 82 h 289"/>
                  <a:gd name="T14" fmla="*/ 221 w 291"/>
                  <a:gd name="T15" fmla="*/ 100 h 289"/>
                  <a:gd name="T16" fmla="*/ 208 w 291"/>
                  <a:gd name="T17" fmla="*/ 87 h 289"/>
                  <a:gd name="T18" fmla="*/ 215 w 291"/>
                  <a:gd name="T19" fmla="*/ 103 h 289"/>
                  <a:gd name="T20" fmla="*/ 202 w 291"/>
                  <a:gd name="T21" fmla="*/ 106 h 289"/>
                  <a:gd name="T22" fmla="*/ 183 w 291"/>
                  <a:gd name="T23" fmla="*/ 135 h 289"/>
                  <a:gd name="T24" fmla="*/ 176 w 291"/>
                  <a:gd name="T25" fmla="*/ 159 h 289"/>
                  <a:gd name="T26" fmla="*/ 185 w 291"/>
                  <a:gd name="T27" fmla="*/ 196 h 289"/>
                  <a:gd name="T28" fmla="*/ 176 w 291"/>
                  <a:gd name="T29" fmla="*/ 219 h 289"/>
                  <a:gd name="T30" fmla="*/ 158 w 291"/>
                  <a:gd name="T31" fmla="*/ 216 h 289"/>
                  <a:gd name="T32" fmla="*/ 149 w 291"/>
                  <a:gd name="T33" fmla="*/ 237 h 289"/>
                  <a:gd name="T34" fmla="*/ 133 w 291"/>
                  <a:gd name="T35" fmla="*/ 245 h 289"/>
                  <a:gd name="T36" fmla="*/ 123 w 291"/>
                  <a:gd name="T37" fmla="*/ 266 h 289"/>
                  <a:gd name="T38" fmla="*/ 109 w 291"/>
                  <a:gd name="T39" fmla="*/ 273 h 289"/>
                  <a:gd name="T40" fmla="*/ 97 w 291"/>
                  <a:gd name="T41" fmla="*/ 273 h 289"/>
                  <a:gd name="T42" fmla="*/ 85 w 291"/>
                  <a:gd name="T43" fmla="*/ 264 h 289"/>
                  <a:gd name="T44" fmla="*/ 65 w 291"/>
                  <a:gd name="T45" fmla="*/ 263 h 289"/>
                  <a:gd name="T46" fmla="*/ 47 w 291"/>
                  <a:gd name="T47" fmla="*/ 280 h 289"/>
                  <a:gd name="T48" fmla="*/ 32 w 291"/>
                  <a:gd name="T49" fmla="*/ 287 h 289"/>
                  <a:gd name="T50" fmla="*/ 35 w 291"/>
                  <a:gd name="T51" fmla="*/ 261 h 289"/>
                  <a:gd name="T52" fmla="*/ 13 w 291"/>
                  <a:gd name="T53" fmla="*/ 246 h 289"/>
                  <a:gd name="T54" fmla="*/ 9 w 291"/>
                  <a:gd name="T55" fmla="*/ 232 h 289"/>
                  <a:gd name="T56" fmla="*/ 10 w 291"/>
                  <a:gd name="T57" fmla="*/ 208 h 289"/>
                  <a:gd name="T58" fmla="*/ 18 w 291"/>
                  <a:gd name="T59" fmla="*/ 200 h 289"/>
                  <a:gd name="T60" fmla="*/ 32 w 291"/>
                  <a:gd name="T61" fmla="*/ 185 h 289"/>
                  <a:gd name="T62" fmla="*/ 27 w 291"/>
                  <a:gd name="T63" fmla="*/ 172 h 289"/>
                  <a:gd name="T64" fmla="*/ 29 w 291"/>
                  <a:gd name="T65" fmla="*/ 152 h 289"/>
                  <a:gd name="T66" fmla="*/ 48 w 291"/>
                  <a:gd name="T67" fmla="*/ 166 h 289"/>
                  <a:gd name="T68" fmla="*/ 57 w 291"/>
                  <a:gd name="T69" fmla="*/ 149 h 289"/>
                  <a:gd name="T70" fmla="*/ 38 w 291"/>
                  <a:gd name="T71" fmla="*/ 137 h 289"/>
                  <a:gd name="T72" fmla="*/ 16 w 291"/>
                  <a:gd name="T73" fmla="*/ 129 h 289"/>
                  <a:gd name="T74" fmla="*/ 18 w 291"/>
                  <a:gd name="T75" fmla="*/ 118 h 289"/>
                  <a:gd name="T76" fmla="*/ 24 w 291"/>
                  <a:gd name="T77" fmla="*/ 103 h 289"/>
                  <a:gd name="T78" fmla="*/ 33 w 291"/>
                  <a:gd name="T79" fmla="*/ 87 h 289"/>
                  <a:gd name="T80" fmla="*/ 42 w 291"/>
                  <a:gd name="T81" fmla="*/ 94 h 289"/>
                  <a:gd name="T82" fmla="*/ 47 w 291"/>
                  <a:gd name="T83" fmla="*/ 106 h 289"/>
                  <a:gd name="T84" fmla="*/ 59 w 291"/>
                  <a:gd name="T85" fmla="*/ 103 h 289"/>
                  <a:gd name="T86" fmla="*/ 74 w 291"/>
                  <a:gd name="T87" fmla="*/ 90 h 289"/>
                  <a:gd name="T88" fmla="*/ 89 w 291"/>
                  <a:gd name="T89" fmla="*/ 96 h 289"/>
                  <a:gd name="T90" fmla="*/ 98 w 291"/>
                  <a:gd name="T91" fmla="*/ 94 h 289"/>
                  <a:gd name="T92" fmla="*/ 105 w 291"/>
                  <a:gd name="T93" fmla="*/ 80 h 289"/>
                  <a:gd name="T94" fmla="*/ 106 w 291"/>
                  <a:gd name="T95" fmla="*/ 56 h 289"/>
                  <a:gd name="T96" fmla="*/ 123 w 291"/>
                  <a:gd name="T97" fmla="*/ 32 h 289"/>
                  <a:gd name="T98" fmla="*/ 132 w 291"/>
                  <a:gd name="T99" fmla="*/ 18 h 289"/>
                  <a:gd name="T100" fmla="*/ 139 w 291"/>
                  <a:gd name="T101" fmla="*/ 9 h 289"/>
                  <a:gd name="T102" fmla="*/ 153 w 291"/>
                  <a:gd name="T103" fmla="*/ 11 h 289"/>
                  <a:gd name="T104" fmla="*/ 174 w 291"/>
                  <a:gd name="T105" fmla="*/ 23 h 289"/>
                  <a:gd name="T106" fmla="*/ 185 w 291"/>
                  <a:gd name="T107" fmla="*/ 24 h 289"/>
                  <a:gd name="T108" fmla="*/ 197 w 291"/>
                  <a:gd name="T109" fmla="*/ 26 h 289"/>
                  <a:gd name="T110" fmla="*/ 217 w 291"/>
                  <a:gd name="T111" fmla="*/ 26 h 289"/>
                  <a:gd name="T112" fmla="*/ 224 w 291"/>
                  <a:gd name="T113" fmla="*/ 11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1" h="289">
                    <a:moveTo>
                      <a:pt x="224" y="11"/>
                    </a:moveTo>
                    <a:lnTo>
                      <a:pt x="230" y="6"/>
                    </a:lnTo>
                    <a:lnTo>
                      <a:pt x="230" y="0"/>
                    </a:lnTo>
                    <a:lnTo>
                      <a:pt x="243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2" y="21"/>
                    </a:lnTo>
                    <a:lnTo>
                      <a:pt x="262" y="26"/>
                    </a:lnTo>
                    <a:lnTo>
                      <a:pt x="264" y="29"/>
                    </a:lnTo>
                    <a:lnTo>
                      <a:pt x="278" y="33"/>
                    </a:lnTo>
                    <a:lnTo>
                      <a:pt x="290" y="39"/>
                    </a:lnTo>
                    <a:lnTo>
                      <a:pt x="291" y="42"/>
                    </a:lnTo>
                    <a:lnTo>
                      <a:pt x="279" y="58"/>
                    </a:lnTo>
                    <a:lnTo>
                      <a:pt x="279" y="68"/>
                    </a:lnTo>
                    <a:lnTo>
                      <a:pt x="274" y="70"/>
                    </a:lnTo>
                    <a:lnTo>
                      <a:pt x="267" y="62"/>
                    </a:lnTo>
                    <a:lnTo>
                      <a:pt x="256" y="67"/>
                    </a:lnTo>
                    <a:lnTo>
                      <a:pt x="250" y="68"/>
                    </a:lnTo>
                    <a:lnTo>
                      <a:pt x="249" y="74"/>
                    </a:lnTo>
                    <a:lnTo>
                      <a:pt x="238" y="76"/>
                    </a:lnTo>
                    <a:lnTo>
                      <a:pt x="238" y="82"/>
                    </a:lnTo>
                    <a:lnTo>
                      <a:pt x="230" y="87"/>
                    </a:lnTo>
                    <a:lnTo>
                      <a:pt x="224" y="87"/>
                    </a:lnTo>
                    <a:lnTo>
                      <a:pt x="221" y="100"/>
                    </a:lnTo>
                    <a:lnTo>
                      <a:pt x="218" y="94"/>
                    </a:lnTo>
                    <a:lnTo>
                      <a:pt x="211" y="85"/>
                    </a:lnTo>
                    <a:lnTo>
                      <a:pt x="208" y="87"/>
                    </a:lnTo>
                    <a:lnTo>
                      <a:pt x="206" y="97"/>
                    </a:lnTo>
                    <a:lnTo>
                      <a:pt x="212" y="100"/>
                    </a:lnTo>
                    <a:lnTo>
                      <a:pt x="215" y="103"/>
                    </a:lnTo>
                    <a:lnTo>
                      <a:pt x="212" y="106"/>
                    </a:lnTo>
                    <a:lnTo>
                      <a:pt x="208" y="108"/>
                    </a:lnTo>
                    <a:lnTo>
                      <a:pt x="202" y="106"/>
                    </a:lnTo>
                    <a:lnTo>
                      <a:pt x="193" y="112"/>
                    </a:lnTo>
                    <a:lnTo>
                      <a:pt x="188" y="117"/>
                    </a:lnTo>
                    <a:lnTo>
                      <a:pt x="183" y="135"/>
                    </a:lnTo>
                    <a:lnTo>
                      <a:pt x="179" y="146"/>
                    </a:lnTo>
                    <a:lnTo>
                      <a:pt x="176" y="156"/>
                    </a:lnTo>
                    <a:lnTo>
                      <a:pt x="176" y="159"/>
                    </a:lnTo>
                    <a:lnTo>
                      <a:pt x="179" y="169"/>
                    </a:lnTo>
                    <a:lnTo>
                      <a:pt x="183" y="182"/>
                    </a:lnTo>
                    <a:lnTo>
                      <a:pt x="185" y="196"/>
                    </a:lnTo>
                    <a:lnTo>
                      <a:pt x="185" y="207"/>
                    </a:lnTo>
                    <a:lnTo>
                      <a:pt x="183" y="213"/>
                    </a:lnTo>
                    <a:lnTo>
                      <a:pt x="176" y="219"/>
                    </a:lnTo>
                    <a:lnTo>
                      <a:pt x="173" y="217"/>
                    </a:lnTo>
                    <a:lnTo>
                      <a:pt x="167" y="216"/>
                    </a:lnTo>
                    <a:lnTo>
                      <a:pt x="158" y="216"/>
                    </a:lnTo>
                    <a:lnTo>
                      <a:pt x="155" y="222"/>
                    </a:lnTo>
                    <a:lnTo>
                      <a:pt x="152" y="229"/>
                    </a:lnTo>
                    <a:lnTo>
                      <a:pt x="149" y="237"/>
                    </a:lnTo>
                    <a:lnTo>
                      <a:pt x="138" y="240"/>
                    </a:lnTo>
                    <a:lnTo>
                      <a:pt x="132" y="238"/>
                    </a:lnTo>
                    <a:lnTo>
                      <a:pt x="133" y="245"/>
                    </a:lnTo>
                    <a:lnTo>
                      <a:pt x="130" y="246"/>
                    </a:lnTo>
                    <a:lnTo>
                      <a:pt x="129" y="258"/>
                    </a:lnTo>
                    <a:lnTo>
                      <a:pt x="123" y="266"/>
                    </a:lnTo>
                    <a:lnTo>
                      <a:pt x="115" y="266"/>
                    </a:lnTo>
                    <a:lnTo>
                      <a:pt x="115" y="275"/>
                    </a:lnTo>
                    <a:lnTo>
                      <a:pt x="109" y="273"/>
                    </a:lnTo>
                    <a:lnTo>
                      <a:pt x="106" y="280"/>
                    </a:lnTo>
                    <a:lnTo>
                      <a:pt x="97" y="275"/>
                    </a:lnTo>
                    <a:lnTo>
                      <a:pt x="97" y="273"/>
                    </a:lnTo>
                    <a:lnTo>
                      <a:pt x="91" y="269"/>
                    </a:lnTo>
                    <a:lnTo>
                      <a:pt x="89" y="264"/>
                    </a:lnTo>
                    <a:lnTo>
                      <a:pt x="85" y="264"/>
                    </a:lnTo>
                    <a:lnTo>
                      <a:pt x="77" y="269"/>
                    </a:lnTo>
                    <a:lnTo>
                      <a:pt x="71" y="267"/>
                    </a:lnTo>
                    <a:lnTo>
                      <a:pt x="65" y="263"/>
                    </a:lnTo>
                    <a:lnTo>
                      <a:pt x="54" y="270"/>
                    </a:lnTo>
                    <a:lnTo>
                      <a:pt x="53" y="276"/>
                    </a:lnTo>
                    <a:lnTo>
                      <a:pt x="47" y="280"/>
                    </a:lnTo>
                    <a:lnTo>
                      <a:pt x="39" y="281"/>
                    </a:lnTo>
                    <a:lnTo>
                      <a:pt x="36" y="289"/>
                    </a:lnTo>
                    <a:lnTo>
                      <a:pt x="32" y="287"/>
                    </a:lnTo>
                    <a:lnTo>
                      <a:pt x="33" y="281"/>
                    </a:lnTo>
                    <a:lnTo>
                      <a:pt x="38" y="266"/>
                    </a:lnTo>
                    <a:lnTo>
                      <a:pt x="35" y="261"/>
                    </a:lnTo>
                    <a:lnTo>
                      <a:pt x="24" y="260"/>
                    </a:lnTo>
                    <a:lnTo>
                      <a:pt x="15" y="252"/>
                    </a:lnTo>
                    <a:lnTo>
                      <a:pt x="13" y="246"/>
                    </a:lnTo>
                    <a:lnTo>
                      <a:pt x="10" y="245"/>
                    </a:lnTo>
                    <a:lnTo>
                      <a:pt x="9" y="243"/>
                    </a:lnTo>
                    <a:lnTo>
                      <a:pt x="9" y="232"/>
                    </a:lnTo>
                    <a:lnTo>
                      <a:pt x="0" y="225"/>
                    </a:lnTo>
                    <a:lnTo>
                      <a:pt x="0" y="213"/>
                    </a:lnTo>
                    <a:lnTo>
                      <a:pt x="10" y="208"/>
                    </a:lnTo>
                    <a:lnTo>
                      <a:pt x="12" y="205"/>
                    </a:lnTo>
                    <a:lnTo>
                      <a:pt x="18" y="204"/>
                    </a:lnTo>
                    <a:lnTo>
                      <a:pt x="18" y="200"/>
                    </a:lnTo>
                    <a:lnTo>
                      <a:pt x="23" y="200"/>
                    </a:lnTo>
                    <a:lnTo>
                      <a:pt x="27" y="191"/>
                    </a:lnTo>
                    <a:lnTo>
                      <a:pt x="32" y="185"/>
                    </a:lnTo>
                    <a:lnTo>
                      <a:pt x="35" y="179"/>
                    </a:lnTo>
                    <a:lnTo>
                      <a:pt x="33" y="173"/>
                    </a:lnTo>
                    <a:lnTo>
                      <a:pt x="27" y="172"/>
                    </a:lnTo>
                    <a:lnTo>
                      <a:pt x="21" y="164"/>
                    </a:lnTo>
                    <a:lnTo>
                      <a:pt x="27" y="156"/>
                    </a:lnTo>
                    <a:lnTo>
                      <a:pt x="29" y="152"/>
                    </a:lnTo>
                    <a:lnTo>
                      <a:pt x="33" y="152"/>
                    </a:lnTo>
                    <a:lnTo>
                      <a:pt x="36" y="158"/>
                    </a:lnTo>
                    <a:lnTo>
                      <a:pt x="48" y="166"/>
                    </a:lnTo>
                    <a:lnTo>
                      <a:pt x="50" y="155"/>
                    </a:lnTo>
                    <a:lnTo>
                      <a:pt x="54" y="149"/>
                    </a:lnTo>
                    <a:lnTo>
                      <a:pt x="57" y="149"/>
                    </a:lnTo>
                    <a:lnTo>
                      <a:pt x="53" y="140"/>
                    </a:lnTo>
                    <a:lnTo>
                      <a:pt x="45" y="137"/>
                    </a:lnTo>
                    <a:lnTo>
                      <a:pt x="38" y="137"/>
                    </a:lnTo>
                    <a:lnTo>
                      <a:pt x="36" y="135"/>
                    </a:lnTo>
                    <a:lnTo>
                      <a:pt x="20" y="134"/>
                    </a:lnTo>
                    <a:lnTo>
                      <a:pt x="16" y="129"/>
                    </a:lnTo>
                    <a:lnTo>
                      <a:pt x="18" y="125"/>
                    </a:lnTo>
                    <a:lnTo>
                      <a:pt x="15" y="120"/>
                    </a:lnTo>
                    <a:lnTo>
                      <a:pt x="18" y="118"/>
                    </a:lnTo>
                    <a:lnTo>
                      <a:pt x="24" y="118"/>
                    </a:lnTo>
                    <a:lnTo>
                      <a:pt x="26" y="111"/>
                    </a:lnTo>
                    <a:lnTo>
                      <a:pt x="24" y="103"/>
                    </a:lnTo>
                    <a:lnTo>
                      <a:pt x="26" y="100"/>
                    </a:lnTo>
                    <a:lnTo>
                      <a:pt x="24" y="94"/>
                    </a:lnTo>
                    <a:lnTo>
                      <a:pt x="33" y="87"/>
                    </a:lnTo>
                    <a:lnTo>
                      <a:pt x="35" y="80"/>
                    </a:lnTo>
                    <a:lnTo>
                      <a:pt x="42" y="85"/>
                    </a:lnTo>
                    <a:lnTo>
                      <a:pt x="42" y="94"/>
                    </a:lnTo>
                    <a:lnTo>
                      <a:pt x="39" y="100"/>
                    </a:lnTo>
                    <a:lnTo>
                      <a:pt x="42" y="105"/>
                    </a:lnTo>
                    <a:lnTo>
                      <a:pt x="47" y="106"/>
                    </a:lnTo>
                    <a:lnTo>
                      <a:pt x="50" y="109"/>
                    </a:lnTo>
                    <a:lnTo>
                      <a:pt x="56" y="109"/>
                    </a:lnTo>
                    <a:lnTo>
                      <a:pt x="59" y="103"/>
                    </a:lnTo>
                    <a:lnTo>
                      <a:pt x="67" y="96"/>
                    </a:lnTo>
                    <a:lnTo>
                      <a:pt x="70" y="96"/>
                    </a:lnTo>
                    <a:lnTo>
                      <a:pt x="74" y="90"/>
                    </a:lnTo>
                    <a:lnTo>
                      <a:pt x="82" y="91"/>
                    </a:lnTo>
                    <a:lnTo>
                      <a:pt x="85" y="99"/>
                    </a:lnTo>
                    <a:lnTo>
                      <a:pt x="89" y="96"/>
                    </a:lnTo>
                    <a:lnTo>
                      <a:pt x="92" y="100"/>
                    </a:lnTo>
                    <a:lnTo>
                      <a:pt x="98" y="103"/>
                    </a:lnTo>
                    <a:lnTo>
                      <a:pt x="98" y="94"/>
                    </a:lnTo>
                    <a:lnTo>
                      <a:pt x="98" y="90"/>
                    </a:lnTo>
                    <a:lnTo>
                      <a:pt x="101" y="87"/>
                    </a:lnTo>
                    <a:lnTo>
                      <a:pt x="105" y="80"/>
                    </a:lnTo>
                    <a:lnTo>
                      <a:pt x="112" y="74"/>
                    </a:lnTo>
                    <a:lnTo>
                      <a:pt x="109" y="70"/>
                    </a:lnTo>
                    <a:lnTo>
                      <a:pt x="106" y="56"/>
                    </a:lnTo>
                    <a:lnTo>
                      <a:pt x="108" y="52"/>
                    </a:lnTo>
                    <a:lnTo>
                      <a:pt x="115" y="49"/>
                    </a:lnTo>
                    <a:lnTo>
                      <a:pt x="123" y="32"/>
                    </a:lnTo>
                    <a:lnTo>
                      <a:pt x="133" y="32"/>
                    </a:lnTo>
                    <a:lnTo>
                      <a:pt x="130" y="27"/>
                    </a:lnTo>
                    <a:lnTo>
                      <a:pt x="132" y="18"/>
                    </a:lnTo>
                    <a:lnTo>
                      <a:pt x="126" y="18"/>
                    </a:lnTo>
                    <a:lnTo>
                      <a:pt x="129" y="14"/>
                    </a:lnTo>
                    <a:lnTo>
                      <a:pt x="139" y="9"/>
                    </a:lnTo>
                    <a:lnTo>
                      <a:pt x="139" y="1"/>
                    </a:lnTo>
                    <a:lnTo>
                      <a:pt x="147" y="9"/>
                    </a:lnTo>
                    <a:lnTo>
                      <a:pt x="153" y="11"/>
                    </a:lnTo>
                    <a:lnTo>
                      <a:pt x="152" y="17"/>
                    </a:lnTo>
                    <a:lnTo>
                      <a:pt x="168" y="24"/>
                    </a:lnTo>
                    <a:lnTo>
                      <a:pt x="174" y="23"/>
                    </a:lnTo>
                    <a:lnTo>
                      <a:pt x="179" y="30"/>
                    </a:lnTo>
                    <a:lnTo>
                      <a:pt x="182" y="30"/>
                    </a:lnTo>
                    <a:lnTo>
                      <a:pt x="185" y="24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7" y="26"/>
                    </a:lnTo>
                    <a:lnTo>
                      <a:pt x="212" y="33"/>
                    </a:lnTo>
                    <a:lnTo>
                      <a:pt x="214" y="26"/>
                    </a:lnTo>
                    <a:lnTo>
                      <a:pt x="217" y="26"/>
                    </a:lnTo>
                    <a:lnTo>
                      <a:pt x="218" y="17"/>
                    </a:lnTo>
                    <a:lnTo>
                      <a:pt x="224" y="17"/>
                    </a:lnTo>
                    <a:lnTo>
                      <a:pt x="224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5" name="Freeform 1508">
                <a:extLst>
                  <a:ext uri="{FF2B5EF4-FFF2-40B4-BE49-F238E27FC236}">
                    <a16:creationId xmlns:a16="http://schemas.microsoft.com/office/drawing/2014/main" id="{F67DE044-0FCE-4906-FA1D-0150102DC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073"/>
                <a:ext cx="47" cy="36"/>
              </a:xfrm>
              <a:custGeom>
                <a:avLst/>
                <a:gdLst>
                  <a:gd name="T0" fmla="*/ 68 w 94"/>
                  <a:gd name="T1" fmla="*/ 0 h 73"/>
                  <a:gd name="T2" fmla="*/ 61 w 94"/>
                  <a:gd name="T3" fmla="*/ 0 h 73"/>
                  <a:gd name="T4" fmla="*/ 55 w 94"/>
                  <a:gd name="T5" fmla="*/ 5 h 73"/>
                  <a:gd name="T6" fmla="*/ 53 w 94"/>
                  <a:gd name="T7" fmla="*/ 0 h 73"/>
                  <a:gd name="T8" fmla="*/ 49 w 94"/>
                  <a:gd name="T9" fmla="*/ 3 h 73"/>
                  <a:gd name="T10" fmla="*/ 45 w 94"/>
                  <a:gd name="T11" fmla="*/ 0 h 73"/>
                  <a:gd name="T12" fmla="*/ 39 w 94"/>
                  <a:gd name="T13" fmla="*/ 6 h 73"/>
                  <a:gd name="T14" fmla="*/ 32 w 94"/>
                  <a:gd name="T15" fmla="*/ 9 h 73"/>
                  <a:gd name="T16" fmla="*/ 30 w 94"/>
                  <a:gd name="T17" fmla="*/ 14 h 73"/>
                  <a:gd name="T18" fmla="*/ 27 w 94"/>
                  <a:gd name="T19" fmla="*/ 15 h 73"/>
                  <a:gd name="T20" fmla="*/ 27 w 94"/>
                  <a:gd name="T21" fmla="*/ 20 h 73"/>
                  <a:gd name="T22" fmla="*/ 23 w 94"/>
                  <a:gd name="T23" fmla="*/ 26 h 73"/>
                  <a:gd name="T24" fmla="*/ 15 w 94"/>
                  <a:gd name="T25" fmla="*/ 27 h 73"/>
                  <a:gd name="T26" fmla="*/ 9 w 94"/>
                  <a:gd name="T27" fmla="*/ 33 h 73"/>
                  <a:gd name="T28" fmla="*/ 5 w 94"/>
                  <a:gd name="T29" fmla="*/ 39 h 73"/>
                  <a:gd name="T30" fmla="*/ 0 w 94"/>
                  <a:gd name="T31" fmla="*/ 39 h 73"/>
                  <a:gd name="T32" fmla="*/ 0 w 94"/>
                  <a:gd name="T33" fmla="*/ 52 h 73"/>
                  <a:gd name="T34" fmla="*/ 5 w 94"/>
                  <a:gd name="T35" fmla="*/ 52 h 73"/>
                  <a:gd name="T36" fmla="*/ 9 w 94"/>
                  <a:gd name="T37" fmla="*/ 58 h 73"/>
                  <a:gd name="T38" fmla="*/ 9 w 94"/>
                  <a:gd name="T39" fmla="*/ 65 h 73"/>
                  <a:gd name="T40" fmla="*/ 15 w 94"/>
                  <a:gd name="T41" fmla="*/ 70 h 73"/>
                  <a:gd name="T42" fmla="*/ 21 w 94"/>
                  <a:gd name="T43" fmla="*/ 73 h 73"/>
                  <a:gd name="T44" fmla="*/ 26 w 94"/>
                  <a:gd name="T45" fmla="*/ 68 h 73"/>
                  <a:gd name="T46" fmla="*/ 35 w 94"/>
                  <a:gd name="T47" fmla="*/ 70 h 73"/>
                  <a:gd name="T48" fmla="*/ 41 w 94"/>
                  <a:gd name="T49" fmla="*/ 73 h 73"/>
                  <a:gd name="T50" fmla="*/ 44 w 94"/>
                  <a:gd name="T51" fmla="*/ 70 h 73"/>
                  <a:gd name="T52" fmla="*/ 49 w 94"/>
                  <a:gd name="T53" fmla="*/ 65 h 73"/>
                  <a:gd name="T54" fmla="*/ 52 w 94"/>
                  <a:gd name="T55" fmla="*/ 62 h 73"/>
                  <a:gd name="T56" fmla="*/ 47 w 94"/>
                  <a:gd name="T57" fmla="*/ 59 h 73"/>
                  <a:gd name="T58" fmla="*/ 59 w 94"/>
                  <a:gd name="T59" fmla="*/ 53 h 73"/>
                  <a:gd name="T60" fmla="*/ 67 w 94"/>
                  <a:gd name="T61" fmla="*/ 52 h 73"/>
                  <a:gd name="T62" fmla="*/ 74 w 94"/>
                  <a:gd name="T63" fmla="*/ 47 h 73"/>
                  <a:gd name="T64" fmla="*/ 76 w 94"/>
                  <a:gd name="T65" fmla="*/ 50 h 73"/>
                  <a:gd name="T66" fmla="*/ 82 w 94"/>
                  <a:gd name="T67" fmla="*/ 49 h 73"/>
                  <a:gd name="T68" fmla="*/ 85 w 94"/>
                  <a:gd name="T69" fmla="*/ 44 h 73"/>
                  <a:gd name="T70" fmla="*/ 94 w 94"/>
                  <a:gd name="T71" fmla="*/ 43 h 73"/>
                  <a:gd name="T72" fmla="*/ 88 w 94"/>
                  <a:gd name="T73" fmla="*/ 36 h 73"/>
                  <a:gd name="T74" fmla="*/ 73 w 94"/>
                  <a:gd name="T75" fmla="*/ 23 h 73"/>
                  <a:gd name="T76" fmla="*/ 74 w 94"/>
                  <a:gd name="T77" fmla="*/ 18 h 73"/>
                  <a:gd name="T78" fmla="*/ 67 w 94"/>
                  <a:gd name="T79" fmla="*/ 14 h 73"/>
                  <a:gd name="T80" fmla="*/ 67 w 94"/>
                  <a:gd name="T81" fmla="*/ 11 h 73"/>
                  <a:gd name="T82" fmla="*/ 71 w 94"/>
                  <a:gd name="T83" fmla="*/ 3 h 73"/>
                  <a:gd name="T84" fmla="*/ 68 w 94"/>
                  <a:gd name="T8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4" h="73">
                    <a:moveTo>
                      <a:pt x="68" y="0"/>
                    </a:moveTo>
                    <a:lnTo>
                      <a:pt x="61" y="0"/>
                    </a:lnTo>
                    <a:lnTo>
                      <a:pt x="55" y="5"/>
                    </a:lnTo>
                    <a:lnTo>
                      <a:pt x="53" y="0"/>
                    </a:lnTo>
                    <a:lnTo>
                      <a:pt x="49" y="3"/>
                    </a:lnTo>
                    <a:lnTo>
                      <a:pt x="45" y="0"/>
                    </a:lnTo>
                    <a:lnTo>
                      <a:pt x="39" y="6"/>
                    </a:lnTo>
                    <a:lnTo>
                      <a:pt x="32" y="9"/>
                    </a:lnTo>
                    <a:lnTo>
                      <a:pt x="30" y="14"/>
                    </a:lnTo>
                    <a:lnTo>
                      <a:pt x="27" y="15"/>
                    </a:lnTo>
                    <a:lnTo>
                      <a:pt x="27" y="20"/>
                    </a:lnTo>
                    <a:lnTo>
                      <a:pt x="23" y="26"/>
                    </a:lnTo>
                    <a:lnTo>
                      <a:pt x="15" y="27"/>
                    </a:lnTo>
                    <a:lnTo>
                      <a:pt x="9" y="33"/>
                    </a:lnTo>
                    <a:lnTo>
                      <a:pt x="5" y="39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5" y="52"/>
                    </a:lnTo>
                    <a:lnTo>
                      <a:pt x="9" y="58"/>
                    </a:lnTo>
                    <a:lnTo>
                      <a:pt x="9" y="65"/>
                    </a:lnTo>
                    <a:lnTo>
                      <a:pt x="15" y="70"/>
                    </a:lnTo>
                    <a:lnTo>
                      <a:pt x="21" y="73"/>
                    </a:lnTo>
                    <a:lnTo>
                      <a:pt x="26" y="68"/>
                    </a:lnTo>
                    <a:lnTo>
                      <a:pt x="35" y="70"/>
                    </a:lnTo>
                    <a:lnTo>
                      <a:pt x="41" y="73"/>
                    </a:lnTo>
                    <a:lnTo>
                      <a:pt x="44" y="70"/>
                    </a:lnTo>
                    <a:lnTo>
                      <a:pt x="49" y="65"/>
                    </a:lnTo>
                    <a:lnTo>
                      <a:pt x="52" y="62"/>
                    </a:lnTo>
                    <a:lnTo>
                      <a:pt x="47" y="59"/>
                    </a:lnTo>
                    <a:lnTo>
                      <a:pt x="59" y="53"/>
                    </a:lnTo>
                    <a:lnTo>
                      <a:pt x="67" y="52"/>
                    </a:lnTo>
                    <a:lnTo>
                      <a:pt x="74" y="47"/>
                    </a:lnTo>
                    <a:lnTo>
                      <a:pt x="76" y="50"/>
                    </a:lnTo>
                    <a:lnTo>
                      <a:pt x="82" y="49"/>
                    </a:lnTo>
                    <a:lnTo>
                      <a:pt x="85" y="44"/>
                    </a:lnTo>
                    <a:lnTo>
                      <a:pt x="94" y="43"/>
                    </a:lnTo>
                    <a:lnTo>
                      <a:pt x="88" y="36"/>
                    </a:lnTo>
                    <a:lnTo>
                      <a:pt x="73" y="23"/>
                    </a:lnTo>
                    <a:lnTo>
                      <a:pt x="74" y="18"/>
                    </a:lnTo>
                    <a:lnTo>
                      <a:pt x="67" y="14"/>
                    </a:lnTo>
                    <a:lnTo>
                      <a:pt x="67" y="11"/>
                    </a:lnTo>
                    <a:lnTo>
                      <a:pt x="71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6" name="Freeform 1509">
                <a:extLst>
                  <a:ext uri="{FF2B5EF4-FFF2-40B4-BE49-F238E27FC236}">
                    <a16:creationId xmlns:a16="http://schemas.microsoft.com/office/drawing/2014/main" id="{817689D7-90D4-2BC1-955C-61E65B667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073"/>
                <a:ext cx="47" cy="36"/>
              </a:xfrm>
              <a:custGeom>
                <a:avLst/>
                <a:gdLst>
                  <a:gd name="T0" fmla="*/ 68 w 94"/>
                  <a:gd name="T1" fmla="*/ 0 h 73"/>
                  <a:gd name="T2" fmla="*/ 71 w 94"/>
                  <a:gd name="T3" fmla="*/ 3 h 73"/>
                  <a:gd name="T4" fmla="*/ 67 w 94"/>
                  <a:gd name="T5" fmla="*/ 11 h 73"/>
                  <a:gd name="T6" fmla="*/ 67 w 94"/>
                  <a:gd name="T7" fmla="*/ 14 h 73"/>
                  <a:gd name="T8" fmla="*/ 74 w 94"/>
                  <a:gd name="T9" fmla="*/ 18 h 73"/>
                  <a:gd name="T10" fmla="*/ 73 w 94"/>
                  <a:gd name="T11" fmla="*/ 23 h 73"/>
                  <a:gd name="T12" fmla="*/ 88 w 94"/>
                  <a:gd name="T13" fmla="*/ 36 h 73"/>
                  <a:gd name="T14" fmla="*/ 94 w 94"/>
                  <a:gd name="T15" fmla="*/ 43 h 73"/>
                  <a:gd name="T16" fmla="*/ 85 w 94"/>
                  <a:gd name="T17" fmla="*/ 44 h 73"/>
                  <a:gd name="T18" fmla="*/ 82 w 94"/>
                  <a:gd name="T19" fmla="*/ 49 h 73"/>
                  <a:gd name="T20" fmla="*/ 76 w 94"/>
                  <a:gd name="T21" fmla="*/ 50 h 73"/>
                  <a:gd name="T22" fmla="*/ 74 w 94"/>
                  <a:gd name="T23" fmla="*/ 47 h 73"/>
                  <a:gd name="T24" fmla="*/ 67 w 94"/>
                  <a:gd name="T25" fmla="*/ 52 h 73"/>
                  <a:gd name="T26" fmla="*/ 59 w 94"/>
                  <a:gd name="T27" fmla="*/ 53 h 73"/>
                  <a:gd name="T28" fmla="*/ 47 w 94"/>
                  <a:gd name="T29" fmla="*/ 59 h 73"/>
                  <a:gd name="T30" fmla="*/ 52 w 94"/>
                  <a:gd name="T31" fmla="*/ 62 h 73"/>
                  <a:gd name="T32" fmla="*/ 49 w 94"/>
                  <a:gd name="T33" fmla="*/ 65 h 73"/>
                  <a:gd name="T34" fmla="*/ 44 w 94"/>
                  <a:gd name="T35" fmla="*/ 70 h 73"/>
                  <a:gd name="T36" fmla="*/ 41 w 94"/>
                  <a:gd name="T37" fmla="*/ 73 h 73"/>
                  <a:gd name="T38" fmla="*/ 35 w 94"/>
                  <a:gd name="T39" fmla="*/ 70 h 73"/>
                  <a:gd name="T40" fmla="*/ 26 w 94"/>
                  <a:gd name="T41" fmla="*/ 68 h 73"/>
                  <a:gd name="T42" fmla="*/ 21 w 94"/>
                  <a:gd name="T43" fmla="*/ 73 h 73"/>
                  <a:gd name="T44" fmla="*/ 15 w 94"/>
                  <a:gd name="T45" fmla="*/ 70 h 73"/>
                  <a:gd name="T46" fmla="*/ 9 w 94"/>
                  <a:gd name="T47" fmla="*/ 65 h 73"/>
                  <a:gd name="T48" fmla="*/ 9 w 94"/>
                  <a:gd name="T49" fmla="*/ 58 h 73"/>
                  <a:gd name="T50" fmla="*/ 5 w 94"/>
                  <a:gd name="T51" fmla="*/ 52 h 73"/>
                  <a:gd name="T52" fmla="*/ 0 w 94"/>
                  <a:gd name="T53" fmla="*/ 52 h 73"/>
                  <a:gd name="T54" fmla="*/ 0 w 94"/>
                  <a:gd name="T55" fmla="*/ 39 h 73"/>
                  <a:gd name="T56" fmla="*/ 5 w 94"/>
                  <a:gd name="T57" fmla="*/ 39 h 73"/>
                  <a:gd name="T58" fmla="*/ 9 w 94"/>
                  <a:gd name="T59" fmla="*/ 33 h 73"/>
                  <a:gd name="T60" fmla="*/ 15 w 94"/>
                  <a:gd name="T61" fmla="*/ 27 h 73"/>
                  <a:gd name="T62" fmla="*/ 23 w 94"/>
                  <a:gd name="T63" fmla="*/ 26 h 73"/>
                  <a:gd name="T64" fmla="*/ 27 w 94"/>
                  <a:gd name="T65" fmla="*/ 20 h 73"/>
                  <a:gd name="T66" fmla="*/ 27 w 94"/>
                  <a:gd name="T67" fmla="*/ 15 h 73"/>
                  <a:gd name="T68" fmla="*/ 30 w 94"/>
                  <a:gd name="T69" fmla="*/ 14 h 73"/>
                  <a:gd name="T70" fmla="*/ 32 w 94"/>
                  <a:gd name="T71" fmla="*/ 9 h 73"/>
                  <a:gd name="T72" fmla="*/ 39 w 94"/>
                  <a:gd name="T73" fmla="*/ 6 h 73"/>
                  <a:gd name="T74" fmla="*/ 45 w 94"/>
                  <a:gd name="T75" fmla="*/ 0 h 73"/>
                  <a:gd name="T76" fmla="*/ 49 w 94"/>
                  <a:gd name="T77" fmla="*/ 3 h 73"/>
                  <a:gd name="T78" fmla="*/ 53 w 94"/>
                  <a:gd name="T79" fmla="*/ 0 h 73"/>
                  <a:gd name="T80" fmla="*/ 55 w 94"/>
                  <a:gd name="T81" fmla="*/ 5 h 73"/>
                  <a:gd name="T82" fmla="*/ 61 w 94"/>
                  <a:gd name="T83" fmla="*/ 0 h 73"/>
                  <a:gd name="T84" fmla="*/ 68 w 94"/>
                  <a:gd name="T8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4" h="73">
                    <a:moveTo>
                      <a:pt x="68" y="0"/>
                    </a:moveTo>
                    <a:lnTo>
                      <a:pt x="71" y="3"/>
                    </a:lnTo>
                    <a:lnTo>
                      <a:pt x="67" y="11"/>
                    </a:lnTo>
                    <a:lnTo>
                      <a:pt x="67" y="14"/>
                    </a:lnTo>
                    <a:lnTo>
                      <a:pt x="74" y="18"/>
                    </a:lnTo>
                    <a:lnTo>
                      <a:pt x="73" y="23"/>
                    </a:lnTo>
                    <a:lnTo>
                      <a:pt x="88" y="36"/>
                    </a:lnTo>
                    <a:lnTo>
                      <a:pt x="94" y="43"/>
                    </a:lnTo>
                    <a:lnTo>
                      <a:pt x="85" y="44"/>
                    </a:lnTo>
                    <a:lnTo>
                      <a:pt x="82" y="49"/>
                    </a:lnTo>
                    <a:lnTo>
                      <a:pt x="76" y="50"/>
                    </a:lnTo>
                    <a:lnTo>
                      <a:pt x="74" y="47"/>
                    </a:lnTo>
                    <a:lnTo>
                      <a:pt x="67" y="52"/>
                    </a:lnTo>
                    <a:lnTo>
                      <a:pt x="59" y="53"/>
                    </a:lnTo>
                    <a:lnTo>
                      <a:pt x="47" y="59"/>
                    </a:lnTo>
                    <a:lnTo>
                      <a:pt x="52" y="62"/>
                    </a:lnTo>
                    <a:lnTo>
                      <a:pt x="49" y="65"/>
                    </a:lnTo>
                    <a:lnTo>
                      <a:pt x="44" y="70"/>
                    </a:lnTo>
                    <a:lnTo>
                      <a:pt x="41" y="73"/>
                    </a:lnTo>
                    <a:lnTo>
                      <a:pt x="35" y="70"/>
                    </a:lnTo>
                    <a:lnTo>
                      <a:pt x="26" y="68"/>
                    </a:lnTo>
                    <a:lnTo>
                      <a:pt x="21" y="73"/>
                    </a:lnTo>
                    <a:lnTo>
                      <a:pt x="15" y="70"/>
                    </a:lnTo>
                    <a:lnTo>
                      <a:pt x="9" y="65"/>
                    </a:lnTo>
                    <a:lnTo>
                      <a:pt x="9" y="58"/>
                    </a:lnTo>
                    <a:lnTo>
                      <a:pt x="5" y="52"/>
                    </a:lnTo>
                    <a:lnTo>
                      <a:pt x="0" y="52"/>
                    </a:lnTo>
                    <a:lnTo>
                      <a:pt x="0" y="39"/>
                    </a:lnTo>
                    <a:lnTo>
                      <a:pt x="5" y="39"/>
                    </a:lnTo>
                    <a:lnTo>
                      <a:pt x="9" y="33"/>
                    </a:lnTo>
                    <a:lnTo>
                      <a:pt x="15" y="27"/>
                    </a:lnTo>
                    <a:lnTo>
                      <a:pt x="23" y="26"/>
                    </a:lnTo>
                    <a:lnTo>
                      <a:pt x="27" y="20"/>
                    </a:lnTo>
                    <a:lnTo>
                      <a:pt x="27" y="15"/>
                    </a:lnTo>
                    <a:lnTo>
                      <a:pt x="30" y="14"/>
                    </a:lnTo>
                    <a:lnTo>
                      <a:pt x="32" y="9"/>
                    </a:lnTo>
                    <a:lnTo>
                      <a:pt x="39" y="6"/>
                    </a:lnTo>
                    <a:lnTo>
                      <a:pt x="45" y="0"/>
                    </a:lnTo>
                    <a:lnTo>
                      <a:pt x="49" y="3"/>
                    </a:lnTo>
                    <a:lnTo>
                      <a:pt x="53" y="0"/>
                    </a:lnTo>
                    <a:lnTo>
                      <a:pt x="55" y="5"/>
                    </a:lnTo>
                    <a:lnTo>
                      <a:pt x="61" y="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7" name="Freeform 1510">
                <a:extLst>
                  <a:ext uri="{FF2B5EF4-FFF2-40B4-BE49-F238E27FC236}">
                    <a16:creationId xmlns:a16="http://schemas.microsoft.com/office/drawing/2014/main" id="{AF29EB4A-8E8E-5703-5518-0FC3F0BE3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073"/>
                <a:ext cx="47" cy="36"/>
              </a:xfrm>
              <a:custGeom>
                <a:avLst/>
                <a:gdLst>
                  <a:gd name="T0" fmla="*/ 68 w 94"/>
                  <a:gd name="T1" fmla="*/ 0 h 73"/>
                  <a:gd name="T2" fmla="*/ 71 w 94"/>
                  <a:gd name="T3" fmla="*/ 3 h 73"/>
                  <a:gd name="T4" fmla="*/ 67 w 94"/>
                  <a:gd name="T5" fmla="*/ 11 h 73"/>
                  <a:gd name="T6" fmla="*/ 67 w 94"/>
                  <a:gd name="T7" fmla="*/ 14 h 73"/>
                  <a:gd name="T8" fmla="*/ 74 w 94"/>
                  <a:gd name="T9" fmla="*/ 18 h 73"/>
                  <a:gd name="T10" fmla="*/ 73 w 94"/>
                  <a:gd name="T11" fmla="*/ 23 h 73"/>
                  <a:gd name="T12" fmla="*/ 88 w 94"/>
                  <a:gd name="T13" fmla="*/ 36 h 73"/>
                  <a:gd name="T14" fmla="*/ 94 w 94"/>
                  <a:gd name="T15" fmla="*/ 43 h 73"/>
                  <a:gd name="T16" fmla="*/ 85 w 94"/>
                  <a:gd name="T17" fmla="*/ 44 h 73"/>
                  <a:gd name="T18" fmla="*/ 82 w 94"/>
                  <a:gd name="T19" fmla="*/ 49 h 73"/>
                  <a:gd name="T20" fmla="*/ 76 w 94"/>
                  <a:gd name="T21" fmla="*/ 50 h 73"/>
                  <a:gd name="T22" fmla="*/ 74 w 94"/>
                  <a:gd name="T23" fmla="*/ 47 h 73"/>
                  <a:gd name="T24" fmla="*/ 67 w 94"/>
                  <a:gd name="T25" fmla="*/ 52 h 73"/>
                  <a:gd name="T26" fmla="*/ 59 w 94"/>
                  <a:gd name="T27" fmla="*/ 53 h 73"/>
                  <a:gd name="T28" fmla="*/ 47 w 94"/>
                  <a:gd name="T29" fmla="*/ 59 h 73"/>
                  <a:gd name="T30" fmla="*/ 52 w 94"/>
                  <a:gd name="T31" fmla="*/ 62 h 73"/>
                  <a:gd name="T32" fmla="*/ 49 w 94"/>
                  <a:gd name="T33" fmla="*/ 65 h 73"/>
                  <a:gd name="T34" fmla="*/ 44 w 94"/>
                  <a:gd name="T35" fmla="*/ 70 h 73"/>
                  <a:gd name="T36" fmla="*/ 41 w 94"/>
                  <a:gd name="T37" fmla="*/ 73 h 73"/>
                  <a:gd name="T38" fmla="*/ 35 w 94"/>
                  <a:gd name="T39" fmla="*/ 70 h 73"/>
                  <a:gd name="T40" fmla="*/ 26 w 94"/>
                  <a:gd name="T41" fmla="*/ 68 h 73"/>
                  <a:gd name="T42" fmla="*/ 21 w 94"/>
                  <a:gd name="T43" fmla="*/ 73 h 73"/>
                  <a:gd name="T44" fmla="*/ 15 w 94"/>
                  <a:gd name="T45" fmla="*/ 70 h 73"/>
                  <a:gd name="T46" fmla="*/ 9 w 94"/>
                  <a:gd name="T47" fmla="*/ 65 h 73"/>
                  <a:gd name="T48" fmla="*/ 9 w 94"/>
                  <a:gd name="T49" fmla="*/ 58 h 73"/>
                  <a:gd name="T50" fmla="*/ 5 w 94"/>
                  <a:gd name="T51" fmla="*/ 52 h 73"/>
                  <a:gd name="T52" fmla="*/ 0 w 94"/>
                  <a:gd name="T53" fmla="*/ 52 h 73"/>
                  <a:gd name="T54" fmla="*/ 0 w 94"/>
                  <a:gd name="T55" fmla="*/ 39 h 73"/>
                  <a:gd name="T56" fmla="*/ 5 w 94"/>
                  <a:gd name="T57" fmla="*/ 39 h 73"/>
                  <a:gd name="T58" fmla="*/ 9 w 94"/>
                  <a:gd name="T59" fmla="*/ 33 h 73"/>
                  <a:gd name="T60" fmla="*/ 15 w 94"/>
                  <a:gd name="T61" fmla="*/ 27 h 73"/>
                  <a:gd name="T62" fmla="*/ 23 w 94"/>
                  <a:gd name="T63" fmla="*/ 26 h 73"/>
                  <a:gd name="T64" fmla="*/ 27 w 94"/>
                  <a:gd name="T65" fmla="*/ 20 h 73"/>
                  <a:gd name="T66" fmla="*/ 27 w 94"/>
                  <a:gd name="T67" fmla="*/ 15 h 73"/>
                  <a:gd name="T68" fmla="*/ 30 w 94"/>
                  <a:gd name="T69" fmla="*/ 14 h 73"/>
                  <a:gd name="T70" fmla="*/ 32 w 94"/>
                  <a:gd name="T71" fmla="*/ 9 h 73"/>
                  <a:gd name="T72" fmla="*/ 39 w 94"/>
                  <a:gd name="T73" fmla="*/ 6 h 73"/>
                  <a:gd name="T74" fmla="*/ 45 w 94"/>
                  <a:gd name="T75" fmla="*/ 0 h 73"/>
                  <a:gd name="T76" fmla="*/ 49 w 94"/>
                  <a:gd name="T77" fmla="*/ 3 h 73"/>
                  <a:gd name="T78" fmla="*/ 53 w 94"/>
                  <a:gd name="T79" fmla="*/ 0 h 73"/>
                  <a:gd name="T80" fmla="*/ 55 w 94"/>
                  <a:gd name="T81" fmla="*/ 5 h 73"/>
                  <a:gd name="T82" fmla="*/ 61 w 94"/>
                  <a:gd name="T83" fmla="*/ 0 h 73"/>
                  <a:gd name="T84" fmla="*/ 68 w 94"/>
                  <a:gd name="T8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4" h="73">
                    <a:moveTo>
                      <a:pt x="68" y="0"/>
                    </a:moveTo>
                    <a:lnTo>
                      <a:pt x="71" y="3"/>
                    </a:lnTo>
                    <a:lnTo>
                      <a:pt x="67" y="11"/>
                    </a:lnTo>
                    <a:lnTo>
                      <a:pt x="67" y="14"/>
                    </a:lnTo>
                    <a:lnTo>
                      <a:pt x="74" y="18"/>
                    </a:lnTo>
                    <a:lnTo>
                      <a:pt x="73" y="23"/>
                    </a:lnTo>
                    <a:lnTo>
                      <a:pt x="88" y="36"/>
                    </a:lnTo>
                    <a:lnTo>
                      <a:pt x="94" y="43"/>
                    </a:lnTo>
                    <a:lnTo>
                      <a:pt x="85" y="44"/>
                    </a:lnTo>
                    <a:lnTo>
                      <a:pt x="82" y="49"/>
                    </a:lnTo>
                    <a:lnTo>
                      <a:pt x="76" y="50"/>
                    </a:lnTo>
                    <a:lnTo>
                      <a:pt x="74" y="47"/>
                    </a:lnTo>
                    <a:lnTo>
                      <a:pt x="67" y="52"/>
                    </a:lnTo>
                    <a:lnTo>
                      <a:pt x="59" y="53"/>
                    </a:lnTo>
                    <a:lnTo>
                      <a:pt x="47" y="59"/>
                    </a:lnTo>
                    <a:lnTo>
                      <a:pt x="52" y="62"/>
                    </a:lnTo>
                    <a:lnTo>
                      <a:pt x="49" y="65"/>
                    </a:lnTo>
                    <a:lnTo>
                      <a:pt x="44" y="70"/>
                    </a:lnTo>
                    <a:lnTo>
                      <a:pt x="41" y="73"/>
                    </a:lnTo>
                    <a:lnTo>
                      <a:pt x="35" y="70"/>
                    </a:lnTo>
                    <a:lnTo>
                      <a:pt x="26" y="68"/>
                    </a:lnTo>
                    <a:lnTo>
                      <a:pt x="21" y="73"/>
                    </a:lnTo>
                    <a:lnTo>
                      <a:pt x="15" y="70"/>
                    </a:lnTo>
                    <a:lnTo>
                      <a:pt x="9" y="65"/>
                    </a:lnTo>
                    <a:lnTo>
                      <a:pt x="9" y="58"/>
                    </a:lnTo>
                    <a:lnTo>
                      <a:pt x="5" y="52"/>
                    </a:lnTo>
                    <a:lnTo>
                      <a:pt x="0" y="52"/>
                    </a:lnTo>
                    <a:lnTo>
                      <a:pt x="0" y="39"/>
                    </a:lnTo>
                    <a:lnTo>
                      <a:pt x="5" y="39"/>
                    </a:lnTo>
                    <a:lnTo>
                      <a:pt x="9" y="33"/>
                    </a:lnTo>
                    <a:lnTo>
                      <a:pt x="15" y="27"/>
                    </a:lnTo>
                    <a:lnTo>
                      <a:pt x="23" y="26"/>
                    </a:lnTo>
                    <a:lnTo>
                      <a:pt x="27" y="20"/>
                    </a:lnTo>
                    <a:lnTo>
                      <a:pt x="27" y="15"/>
                    </a:lnTo>
                    <a:lnTo>
                      <a:pt x="30" y="14"/>
                    </a:lnTo>
                    <a:lnTo>
                      <a:pt x="32" y="9"/>
                    </a:lnTo>
                    <a:lnTo>
                      <a:pt x="39" y="6"/>
                    </a:lnTo>
                    <a:lnTo>
                      <a:pt x="45" y="0"/>
                    </a:lnTo>
                    <a:lnTo>
                      <a:pt x="49" y="3"/>
                    </a:lnTo>
                    <a:lnTo>
                      <a:pt x="53" y="0"/>
                    </a:lnTo>
                    <a:lnTo>
                      <a:pt x="55" y="5"/>
                    </a:lnTo>
                    <a:lnTo>
                      <a:pt x="61" y="0"/>
                    </a:lnTo>
                    <a:lnTo>
                      <a:pt x="6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8" name="Freeform 1511">
                <a:extLst>
                  <a:ext uri="{FF2B5EF4-FFF2-40B4-BE49-F238E27FC236}">
                    <a16:creationId xmlns:a16="http://schemas.microsoft.com/office/drawing/2014/main" id="{DD5C81E8-AFA6-19D3-B915-38266A76E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052"/>
                <a:ext cx="77" cy="70"/>
              </a:xfrm>
              <a:custGeom>
                <a:avLst/>
                <a:gdLst>
                  <a:gd name="T0" fmla="*/ 23 w 155"/>
                  <a:gd name="T1" fmla="*/ 15 h 140"/>
                  <a:gd name="T2" fmla="*/ 11 w 155"/>
                  <a:gd name="T3" fmla="*/ 30 h 140"/>
                  <a:gd name="T4" fmla="*/ 11 w 155"/>
                  <a:gd name="T5" fmla="*/ 35 h 140"/>
                  <a:gd name="T6" fmla="*/ 4 w 155"/>
                  <a:gd name="T7" fmla="*/ 35 h 140"/>
                  <a:gd name="T8" fmla="*/ 0 w 155"/>
                  <a:gd name="T9" fmla="*/ 47 h 140"/>
                  <a:gd name="T10" fmla="*/ 8 w 155"/>
                  <a:gd name="T11" fmla="*/ 59 h 140"/>
                  <a:gd name="T12" fmla="*/ 20 w 155"/>
                  <a:gd name="T13" fmla="*/ 67 h 140"/>
                  <a:gd name="T14" fmla="*/ 20 w 155"/>
                  <a:gd name="T15" fmla="*/ 70 h 140"/>
                  <a:gd name="T16" fmla="*/ 26 w 155"/>
                  <a:gd name="T17" fmla="*/ 70 h 140"/>
                  <a:gd name="T18" fmla="*/ 32 w 155"/>
                  <a:gd name="T19" fmla="*/ 73 h 140"/>
                  <a:gd name="T20" fmla="*/ 36 w 155"/>
                  <a:gd name="T21" fmla="*/ 77 h 140"/>
                  <a:gd name="T22" fmla="*/ 32 w 155"/>
                  <a:gd name="T23" fmla="*/ 82 h 140"/>
                  <a:gd name="T24" fmla="*/ 39 w 155"/>
                  <a:gd name="T25" fmla="*/ 88 h 140"/>
                  <a:gd name="T26" fmla="*/ 36 w 155"/>
                  <a:gd name="T27" fmla="*/ 97 h 140"/>
                  <a:gd name="T28" fmla="*/ 27 w 155"/>
                  <a:gd name="T29" fmla="*/ 90 h 140"/>
                  <a:gd name="T30" fmla="*/ 26 w 155"/>
                  <a:gd name="T31" fmla="*/ 94 h 140"/>
                  <a:gd name="T32" fmla="*/ 44 w 155"/>
                  <a:gd name="T33" fmla="*/ 117 h 140"/>
                  <a:gd name="T34" fmla="*/ 52 w 155"/>
                  <a:gd name="T35" fmla="*/ 117 h 140"/>
                  <a:gd name="T36" fmla="*/ 79 w 155"/>
                  <a:gd name="T37" fmla="*/ 128 h 140"/>
                  <a:gd name="T38" fmla="*/ 77 w 155"/>
                  <a:gd name="T39" fmla="*/ 137 h 140"/>
                  <a:gd name="T40" fmla="*/ 86 w 155"/>
                  <a:gd name="T41" fmla="*/ 140 h 140"/>
                  <a:gd name="T42" fmla="*/ 92 w 155"/>
                  <a:gd name="T43" fmla="*/ 137 h 140"/>
                  <a:gd name="T44" fmla="*/ 97 w 155"/>
                  <a:gd name="T45" fmla="*/ 129 h 140"/>
                  <a:gd name="T46" fmla="*/ 100 w 155"/>
                  <a:gd name="T47" fmla="*/ 131 h 140"/>
                  <a:gd name="T48" fmla="*/ 99 w 155"/>
                  <a:gd name="T49" fmla="*/ 126 h 140"/>
                  <a:gd name="T50" fmla="*/ 103 w 155"/>
                  <a:gd name="T51" fmla="*/ 115 h 140"/>
                  <a:gd name="T52" fmla="*/ 102 w 155"/>
                  <a:gd name="T53" fmla="*/ 111 h 140"/>
                  <a:gd name="T54" fmla="*/ 106 w 155"/>
                  <a:gd name="T55" fmla="*/ 111 h 140"/>
                  <a:gd name="T56" fmla="*/ 114 w 155"/>
                  <a:gd name="T57" fmla="*/ 117 h 140"/>
                  <a:gd name="T58" fmla="*/ 118 w 155"/>
                  <a:gd name="T59" fmla="*/ 115 h 140"/>
                  <a:gd name="T60" fmla="*/ 123 w 155"/>
                  <a:gd name="T61" fmla="*/ 105 h 140"/>
                  <a:gd name="T62" fmla="*/ 123 w 155"/>
                  <a:gd name="T63" fmla="*/ 102 h 140"/>
                  <a:gd name="T64" fmla="*/ 126 w 155"/>
                  <a:gd name="T65" fmla="*/ 99 h 140"/>
                  <a:gd name="T66" fmla="*/ 129 w 155"/>
                  <a:gd name="T67" fmla="*/ 96 h 140"/>
                  <a:gd name="T68" fmla="*/ 135 w 155"/>
                  <a:gd name="T69" fmla="*/ 99 h 140"/>
                  <a:gd name="T70" fmla="*/ 140 w 155"/>
                  <a:gd name="T71" fmla="*/ 90 h 140"/>
                  <a:gd name="T72" fmla="*/ 153 w 155"/>
                  <a:gd name="T73" fmla="*/ 90 h 140"/>
                  <a:gd name="T74" fmla="*/ 155 w 155"/>
                  <a:gd name="T75" fmla="*/ 87 h 140"/>
                  <a:gd name="T76" fmla="*/ 147 w 155"/>
                  <a:gd name="T77" fmla="*/ 85 h 140"/>
                  <a:gd name="T78" fmla="*/ 149 w 155"/>
                  <a:gd name="T79" fmla="*/ 74 h 140"/>
                  <a:gd name="T80" fmla="*/ 143 w 155"/>
                  <a:gd name="T81" fmla="*/ 73 h 140"/>
                  <a:gd name="T82" fmla="*/ 141 w 155"/>
                  <a:gd name="T83" fmla="*/ 68 h 140"/>
                  <a:gd name="T84" fmla="*/ 132 w 155"/>
                  <a:gd name="T85" fmla="*/ 65 h 140"/>
                  <a:gd name="T86" fmla="*/ 126 w 155"/>
                  <a:gd name="T87" fmla="*/ 59 h 140"/>
                  <a:gd name="T88" fmla="*/ 117 w 155"/>
                  <a:gd name="T89" fmla="*/ 59 h 140"/>
                  <a:gd name="T90" fmla="*/ 111 w 155"/>
                  <a:gd name="T91" fmla="*/ 56 h 140"/>
                  <a:gd name="T92" fmla="*/ 109 w 155"/>
                  <a:gd name="T93" fmla="*/ 52 h 140"/>
                  <a:gd name="T94" fmla="*/ 102 w 155"/>
                  <a:gd name="T95" fmla="*/ 49 h 140"/>
                  <a:gd name="T96" fmla="*/ 102 w 155"/>
                  <a:gd name="T97" fmla="*/ 47 h 140"/>
                  <a:gd name="T98" fmla="*/ 99 w 155"/>
                  <a:gd name="T99" fmla="*/ 44 h 140"/>
                  <a:gd name="T100" fmla="*/ 97 w 155"/>
                  <a:gd name="T101" fmla="*/ 32 h 140"/>
                  <a:gd name="T102" fmla="*/ 67 w 155"/>
                  <a:gd name="T103" fmla="*/ 33 h 140"/>
                  <a:gd name="T104" fmla="*/ 62 w 155"/>
                  <a:gd name="T105" fmla="*/ 27 h 140"/>
                  <a:gd name="T106" fmla="*/ 64 w 155"/>
                  <a:gd name="T107" fmla="*/ 24 h 140"/>
                  <a:gd name="T108" fmla="*/ 50 w 155"/>
                  <a:gd name="T109" fmla="*/ 17 h 140"/>
                  <a:gd name="T110" fmla="*/ 50 w 155"/>
                  <a:gd name="T111" fmla="*/ 15 h 140"/>
                  <a:gd name="T112" fmla="*/ 45 w 155"/>
                  <a:gd name="T113" fmla="*/ 8 h 140"/>
                  <a:gd name="T114" fmla="*/ 44 w 155"/>
                  <a:gd name="T115" fmla="*/ 0 h 140"/>
                  <a:gd name="T116" fmla="*/ 39 w 155"/>
                  <a:gd name="T117" fmla="*/ 1 h 140"/>
                  <a:gd name="T118" fmla="*/ 42 w 155"/>
                  <a:gd name="T119" fmla="*/ 3 h 140"/>
                  <a:gd name="T120" fmla="*/ 33 w 155"/>
                  <a:gd name="T121" fmla="*/ 11 h 140"/>
                  <a:gd name="T122" fmla="*/ 29 w 155"/>
                  <a:gd name="T123" fmla="*/ 11 h 140"/>
                  <a:gd name="T124" fmla="*/ 23 w 155"/>
                  <a:gd name="T125" fmla="*/ 15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5" h="140">
                    <a:moveTo>
                      <a:pt x="23" y="15"/>
                    </a:moveTo>
                    <a:lnTo>
                      <a:pt x="11" y="30"/>
                    </a:lnTo>
                    <a:lnTo>
                      <a:pt x="11" y="35"/>
                    </a:lnTo>
                    <a:lnTo>
                      <a:pt x="4" y="35"/>
                    </a:lnTo>
                    <a:lnTo>
                      <a:pt x="0" y="47"/>
                    </a:lnTo>
                    <a:lnTo>
                      <a:pt x="8" y="59"/>
                    </a:lnTo>
                    <a:lnTo>
                      <a:pt x="20" y="67"/>
                    </a:lnTo>
                    <a:lnTo>
                      <a:pt x="20" y="70"/>
                    </a:lnTo>
                    <a:lnTo>
                      <a:pt x="26" y="70"/>
                    </a:lnTo>
                    <a:lnTo>
                      <a:pt x="32" y="73"/>
                    </a:lnTo>
                    <a:lnTo>
                      <a:pt x="36" y="77"/>
                    </a:lnTo>
                    <a:lnTo>
                      <a:pt x="32" y="82"/>
                    </a:lnTo>
                    <a:lnTo>
                      <a:pt x="39" y="88"/>
                    </a:lnTo>
                    <a:lnTo>
                      <a:pt x="36" y="97"/>
                    </a:lnTo>
                    <a:lnTo>
                      <a:pt x="27" y="90"/>
                    </a:lnTo>
                    <a:lnTo>
                      <a:pt x="26" y="94"/>
                    </a:lnTo>
                    <a:lnTo>
                      <a:pt x="44" y="117"/>
                    </a:lnTo>
                    <a:lnTo>
                      <a:pt x="52" y="117"/>
                    </a:lnTo>
                    <a:lnTo>
                      <a:pt x="79" y="128"/>
                    </a:lnTo>
                    <a:lnTo>
                      <a:pt x="77" y="137"/>
                    </a:lnTo>
                    <a:lnTo>
                      <a:pt x="86" y="140"/>
                    </a:lnTo>
                    <a:lnTo>
                      <a:pt x="92" y="137"/>
                    </a:lnTo>
                    <a:lnTo>
                      <a:pt x="97" y="129"/>
                    </a:lnTo>
                    <a:lnTo>
                      <a:pt x="100" y="131"/>
                    </a:lnTo>
                    <a:lnTo>
                      <a:pt x="99" y="126"/>
                    </a:lnTo>
                    <a:lnTo>
                      <a:pt x="103" y="115"/>
                    </a:lnTo>
                    <a:lnTo>
                      <a:pt x="102" y="111"/>
                    </a:lnTo>
                    <a:lnTo>
                      <a:pt x="106" y="111"/>
                    </a:lnTo>
                    <a:lnTo>
                      <a:pt x="114" y="117"/>
                    </a:lnTo>
                    <a:lnTo>
                      <a:pt x="118" y="115"/>
                    </a:lnTo>
                    <a:lnTo>
                      <a:pt x="123" y="105"/>
                    </a:lnTo>
                    <a:lnTo>
                      <a:pt x="123" y="102"/>
                    </a:lnTo>
                    <a:lnTo>
                      <a:pt x="126" y="99"/>
                    </a:lnTo>
                    <a:lnTo>
                      <a:pt x="129" y="96"/>
                    </a:lnTo>
                    <a:lnTo>
                      <a:pt x="135" y="99"/>
                    </a:lnTo>
                    <a:lnTo>
                      <a:pt x="140" y="90"/>
                    </a:lnTo>
                    <a:lnTo>
                      <a:pt x="153" y="90"/>
                    </a:lnTo>
                    <a:lnTo>
                      <a:pt x="155" y="87"/>
                    </a:lnTo>
                    <a:lnTo>
                      <a:pt x="147" y="85"/>
                    </a:lnTo>
                    <a:lnTo>
                      <a:pt x="149" y="74"/>
                    </a:lnTo>
                    <a:lnTo>
                      <a:pt x="143" y="73"/>
                    </a:lnTo>
                    <a:lnTo>
                      <a:pt x="141" y="68"/>
                    </a:lnTo>
                    <a:lnTo>
                      <a:pt x="132" y="65"/>
                    </a:lnTo>
                    <a:lnTo>
                      <a:pt x="126" y="59"/>
                    </a:lnTo>
                    <a:lnTo>
                      <a:pt x="117" y="59"/>
                    </a:lnTo>
                    <a:lnTo>
                      <a:pt x="111" y="56"/>
                    </a:lnTo>
                    <a:lnTo>
                      <a:pt x="109" y="52"/>
                    </a:lnTo>
                    <a:lnTo>
                      <a:pt x="102" y="49"/>
                    </a:lnTo>
                    <a:lnTo>
                      <a:pt x="102" y="47"/>
                    </a:lnTo>
                    <a:lnTo>
                      <a:pt x="99" y="44"/>
                    </a:lnTo>
                    <a:lnTo>
                      <a:pt x="97" y="32"/>
                    </a:lnTo>
                    <a:lnTo>
                      <a:pt x="67" y="33"/>
                    </a:lnTo>
                    <a:lnTo>
                      <a:pt x="62" y="27"/>
                    </a:lnTo>
                    <a:lnTo>
                      <a:pt x="64" y="24"/>
                    </a:lnTo>
                    <a:lnTo>
                      <a:pt x="50" y="17"/>
                    </a:lnTo>
                    <a:lnTo>
                      <a:pt x="50" y="15"/>
                    </a:lnTo>
                    <a:lnTo>
                      <a:pt x="45" y="8"/>
                    </a:lnTo>
                    <a:lnTo>
                      <a:pt x="44" y="0"/>
                    </a:lnTo>
                    <a:lnTo>
                      <a:pt x="39" y="1"/>
                    </a:lnTo>
                    <a:lnTo>
                      <a:pt x="42" y="3"/>
                    </a:lnTo>
                    <a:lnTo>
                      <a:pt x="33" y="11"/>
                    </a:lnTo>
                    <a:lnTo>
                      <a:pt x="29" y="11"/>
                    </a:lnTo>
                    <a:lnTo>
                      <a:pt x="23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9" name="Freeform 1512">
                <a:extLst>
                  <a:ext uri="{FF2B5EF4-FFF2-40B4-BE49-F238E27FC236}">
                    <a16:creationId xmlns:a16="http://schemas.microsoft.com/office/drawing/2014/main" id="{A01E6C10-2AA9-390D-69D2-F6FF3A8CD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052"/>
                <a:ext cx="77" cy="70"/>
              </a:xfrm>
              <a:custGeom>
                <a:avLst/>
                <a:gdLst>
                  <a:gd name="T0" fmla="*/ 23 w 155"/>
                  <a:gd name="T1" fmla="*/ 15 h 140"/>
                  <a:gd name="T2" fmla="*/ 29 w 155"/>
                  <a:gd name="T3" fmla="*/ 11 h 140"/>
                  <a:gd name="T4" fmla="*/ 33 w 155"/>
                  <a:gd name="T5" fmla="*/ 11 h 140"/>
                  <a:gd name="T6" fmla="*/ 42 w 155"/>
                  <a:gd name="T7" fmla="*/ 3 h 140"/>
                  <a:gd name="T8" fmla="*/ 39 w 155"/>
                  <a:gd name="T9" fmla="*/ 1 h 140"/>
                  <a:gd name="T10" fmla="*/ 44 w 155"/>
                  <a:gd name="T11" fmla="*/ 0 h 140"/>
                  <a:gd name="T12" fmla="*/ 45 w 155"/>
                  <a:gd name="T13" fmla="*/ 8 h 140"/>
                  <a:gd name="T14" fmla="*/ 50 w 155"/>
                  <a:gd name="T15" fmla="*/ 15 h 140"/>
                  <a:gd name="T16" fmla="*/ 50 w 155"/>
                  <a:gd name="T17" fmla="*/ 17 h 140"/>
                  <a:gd name="T18" fmla="*/ 64 w 155"/>
                  <a:gd name="T19" fmla="*/ 24 h 140"/>
                  <a:gd name="T20" fmla="*/ 62 w 155"/>
                  <a:gd name="T21" fmla="*/ 27 h 140"/>
                  <a:gd name="T22" fmla="*/ 67 w 155"/>
                  <a:gd name="T23" fmla="*/ 33 h 140"/>
                  <a:gd name="T24" fmla="*/ 97 w 155"/>
                  <a:gd name="T25" fmla="*/ 32 h 140"/>
                  <a:gd name="T26" fmla="*/ 99 w 155"/>
                  <a:gd name="T27" fmla="*/ 44 h 140"/>
                  <a:gd name="T28" fmla="*/ 102 w 155"/>
                  <a:gd name="T29" fmla="*/ 47 h 140"/>
                  <a:gd name="T30" fmla="*/ 102 w 155"/>
                  <a:gd name="T31" fmla="*/ 49 h 140"/>
                  <a:gd name="T32" fmla="*/ 109 w 155"/>
                  <a:gd name="T33" fmla="*/ 52 h 140"/>
                  <a:gd name="T34" fmla="*/ 111 w 155"/>
                  <a:gd name="T35" fmla="*/ 56 h 140"/>
                  <a:gd name="T36" fmla="*/ 117 w 155"/>
                  <a:gd name="T37" fmla="*/ 59 h 140"/>
                  <a:gd name="T38" fmla="*/ 126 w 155"/>
                  <a:gd name="T39" fmla="*/ 59 h 140"/>
                  <a:gd name="T40" fmla="*/ 132 w 155"/>
                  <a:gd name="T41" fmla="*/ 65 h 140"/>
                  <a:gd name="T42" fmla="*/ 141 w 155"/>
                  <a:gd name="T43" fmla="*/ 68 h 140"/>
                  <a:gd name="T44" fmla="*/ 143 w 155"/>
                  <a:gd name="T45" fmla="*/ 73 h 140"/>
                  <a:gd name="T46" fmla="*/ 149 w 155"/>
                  <a:gd name="T47" fmla="*/ 74 h 140"/>
                  <a:gd name="T48" fmla="*/ 147 w 155"/>
                  <a:gd name="T49" fmla="*/ 85 h 140"/>
                  <a:gd name="T50" fmla="*/ 155 w 155"/>
                  <a:gd name="T51" fmla="*/ 87 h 140"/>
                  <a:gd name="T52" fmla="*/ 153 w 155"/>
                  <a:gd name="T53" fmla="*/ 90 h 140"/>
                  <a:gd name="T54" fmla="*/ 140 w 155"/>
                  <a:gd name="T55" fmla="*/ 90 h 140"/>
                  <a:gd name="T56" fmla="*/ 135 w 155"/>
                  <a:gd name="T57" fmla="*/ 99 h 140"/>
                  <a:gd name="T58" fmla="*/ 129 w 155"/>
                  <a:gd name="T59" fmla="*/ 96 h 140"/>
                  <a:gd name="T60" fmla="*/ 126 w 155"/>
                  <a:gd name="T61" fmla="*/ 99 h 140"/>
                  <a:gd name="T62" fmla="*/ 123 w 155"/>
                  <a:gd name="T63" fmla="*/ 102 h 140"/>
                  <a:gd name="T64" fmla="*/ 123 w 155"/>
                  <a:gd name="T65" fmla="*/ 105 h 140"/>
                  <a:gd name="T66" fmla="*/ 118 w 155"/>
                  <a:gd name="T67" fmla="*/ 115 h 140"/>
                  <a:gd name="T68" fmla="*/ 114 w 155"/>
                  <a:gd name="T69" fmla="*/ 117 h 140"/>
                  <a:gd name="T70" fmla="*/ 106 w 155"/>
                  <a:gd name="T71" fmla="*/ 111 h 140"/>
                  <a:gd name="T72" fmla="*/ 102 w 155"/>
                  <a:gd name="T73" fmla="*/ 111 h 140"/>
                  <a:gd name="T74" fmla="*/ 103 w 155"/>
                  <a:gd name="T75" fmla="*/ 115 h 140"/>
                  <a:gd name="T76" fmla="*/ 99 w 155"/>
                  <a:gd name="T77" fmla="*/ 126 h 140"/>
                  <a:gd name="T78" fmla="*/ 100 w 155"/>
                  <a:gd name="T79" fmla="*/ 131 h 140"/>
                  <a:gd name="T80" fmla="*/ 97 w 155"/>
                  <a:gd name="T81" fmla="*/ 129 h 140"/>
                  <a:gd name="T82" fmla="*/ 92 w 155"/>
                  <a:gd name="T83" fmla="*/ 137 h 140"/>
                  <a:gd name="T84" fmla="*/ 86 w 155"/>
                  <a:gd name="T85" fmla="*/ 140 h 140"/>
                  <a:gd name="T86" fmla="*/ 77 w 155"/>
                  <a:gd name="T87" fmla="*/ 137 h 140"/>
                  <a:gd name="T88" fmla="*/ 79 w 155"/>
                  <a:gd name="T89" fmla="*/ 128 h 140"/>
                  <a:gd name="T90" fmla="*/ 52 w 155"/>
                  <a:gd name="T91" fmla="*/ 117 h 140"/>
                  <a:gd name="T92" fmla="*/ 44 w 155"/>
                  <a:gd name="T93" fmla="*/ 117 h 140"/>
                  <a:gd name="T94" fmla="*/ 26 w 155"/>
                  <a:gd name="T95" fmla="*/ 94 h 140"/>
                  <a:gd name="T96" fmla="*/ 27 w 155"/>
                  <a:gd name="T97" fmla="*/ 90 h 140"/>
                  <a:gd name="T98" fmla="*/ 36 w 155"/>
                  <a:gd name="T99" fmla="*/ 97 h 140"/>
                  <a:gd name="T100" fmla="*/ 39 w 155"/>
                  <a:gd name="T101" fmla="*/ 88 h 140"/>
                  <a:gd name="T102" fmla="*/ 32 w 155"/>
                  <a:gd name="T103" fmla="*/ 82 h 140"/>
                  <a:gd name="T104" fmla="*/ 36 w 155"/>
                  <a:gd name="T105" fmla="*/ 77 h 140"/>
                  <a:gd name="T106" fmla="*/ 32 w 155"/>
                  <a:gd name="T107" fmla="*/ 73 h 140"/>
                  <a:gd name="T108" fmla="*/ 26 w 155"/>
                  <a:gd name="T109" fmla="*/ 70 h 140"/>
                  <a:gd name="T110" fmla="*/ 20 w 155"/>
                  <a:gd name="T111" fmla="*/ 70 h 140"/>
                  <a:gd name="T112" fmla="*/ 20 w 155"/>
                  <a:gd name="T113" fmla="*/ 67 h 140"/>
                  <a:gd name="T114" fmla="*/ 8 w 155"/>
                  <a:gd name="T115" fmla="*/ 59 h 140"/>
                  <a:gd name="T116" fmla="*/ 0 w 155"/>
                  <a:gd name="T117" fmla="*/ 47 h 140"/>
                  <a:gd name="T118" fmla="*/ 4 w 155"/>
                  <a:gd name="T119" fmla="*/ 35 h 140"/>
                  <a:gd name="T120" fmla="*/ 11 w 155"/>
                  <a:gd name="T121" fmla="*/ 35 h 140"/>
                  <a:gd name="T122" fmla="*/ 11 w 155"/>
                  <a:gd name="T123" fmla="*/ 30 h 140"/>
                  <a:gd name="T124" fmla="*/ 23 w 155"/>
                  <a:gd name="T125" fmla="*/ 15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5" h="140">
                    <a:moveTo>
                      <a:pt x="23" y="15"/>
                    </a:moveTo>
                    <a:lnTo>
                      <a:pt x="29" y="11"/>
                    </a:lnTo>
                    <a:lnTo>
                      <a:pt x="33" y="11"/>
                    </a:lnTo>
                    <a:lnTo>
                      <a:pt x="42" y="3"/>
                    </a:lnTo>
                    <a:lnTo>
                      <a:pt x="39" y="1"/>
                    </a:lnTo>
                    <a:lnTo>
                      <a:pt x="44" y="0"/>
                    </a:lnTo>
                    <a:lnTo>
                      <a:pt x="45" y="8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64" y="24"/>
                    </a:lnTo>
                    <a:lnTo>
                      <a:pt x="62" y="27"/>
                    </a:lnTo>
                    <a:lnTo>
                      <a:pt x="67" y="33"/>
                    </a:lnTo>
                    <a:lnTo>
                      <a:pt x="97" y="32"/>
                    </a:lnTo>
                    <a:lnTo>
                      <a:pt x="99" y="44"/>
                    </a:lnTo>
                    <a:lnTo>
                      <a:pt x="102" y="47"/>
                    </a:lnTo>
                    <a:lnTo>
                      <a:pt x="102" y="49"/>
                    </a:lnTo>
                    <a:lnTo>
                      <a:pt x="109" y="52"/>
                    </a:lnTo>
                    <a:lnTo>
                      <a:pt x="111" y="56"/>
                    </a:lnTo>
                    <a:lnTo>
                      <a:pt x="117" y="59"/>
                    </a:lnTo>
                    <a:lnTo>
                      <a:pt x="126" y="59"/>
                    </a:lnTo>
                    <a:lnTo>
                      <a:pt x="132" y="65"/>
                    </a:lnTo>
                    <a:lnTo>
                      <a:pt x="141" y="68"/>
                    </a:lnTo>
                    <a:lnTo>
                      <a:pt x="143" y="73"/>
                    </a:lnTo>
                    <a:lnTo>
                      <a:pt x="149" y="74"/>
                    </a:lnTo>
                    <a:lnTo>
                      <a:pt x="147" y="85"/>
                    </a:lnTo>
                    <a:lnTo>
                      <a:pt x="155" y="87"/>
                    </a:lnTo>
                    <a:lnTo>
                      <a:pt x="153" y="90"/>
                    </a:lnTo>
                    <a:lnTo>
                      <a:pt x="140" y="90"/>
                    </a:lnTo>
                    <a:lnTo>
                      <a:pt x="135" y="99"/>
                    </a:lnTo>
                    <a:lnTo>
                      <a:pt x="129" y="96"/>
                    </a:lnTo>
                    <a:lnTo>
                      <a:pt x="126" y="99"/>
                    </a:lnTo>
                    <a:lnTo>
                      <a:pt x="123" y="102"/>
                    </a:lnTo>
                    <a:lnTo>
                      <a:pt x="123" y="105"/>
                    </a:lnTo>
                    <a:lnTo>
                      <a:pt x="118" y="115"/>
                    </a:lnTo>
                    <a:lnTo>
                      <a:pt x="114" y="117"/>
                    </a:lnTo>
                    <a:lnTo>
                      <a:pt x="106" y="111"/>
                    </a:lnTo>
                    <a:lnTo>
                      <a:pt x="102" y="111"/>
                    </a:lnTo>
                    <a:lnTo>
                      <a:pt x="103" y="115"/>
                    </a:lnTo>
                    <a:lnTo>
                      <a:pt x="99" y="126"/>
                    </a:lnTo>
                    <a:lnTo>
                      <a:pt x="100" y="131"/>
                    </a:lnTo>
                    <a:lnTo>
                      <a:pt x="97" y="129"/>
                    </a:lnTo>
                    <a:lnTo>
                      <a:pt x="92" y="137"/>
                    </a:lnTo>
                    <a:lnTo>
                      <a:pt x="86" y="140"/>
                    </a:lnTo>
                    <a:lnTo>
                      <a:pt x="77" y="137"/>
                    </a:lnTo>
                    <a:lnTo>
                      <a:pt x="79" y="128"/>
                    </a:lnTo>
                    <a:lnTo>
                      <a:pt x="52" y="117"/>
                    </a:lnTo>
                    <a:lnTo>
                      <a:pt x="44" y="117"/>
                    </a:lnTo>
                    <a:lnTo>
                      <a:pt x="26" y="94"/>
                    </a:lnTo>
                    <a:lnTo>
                      <a:pt x="27" y="90"/>
                    </a:lnTo>
                    <a:lnTo>
                      <a:pt x="36" y="97"/>
                    </a:lnTo>
                    <a:lnTo>
                      <a:pt x="39" y="88"/>
                    </a:lnTo>
                    <a:lnTo>
                      <a:pt x="32" y="82"/>
                    </a:lnTo>
                    <a:lnTo>
                      <a:pt x="36" y="77"/>
                    </a:lnTo>
                    <a:lnTo>
                      <a:pt x="32" y="73"/>
                    </a:lnTo>
                    <a:lnTo>
                      <a:pt x="26" y="70"/>
                    </a:lnTo>
                    <a:lnTo>
                      <a:pt x="20" y="70"/>
                    </a:lnTo>
                    <a:lnTo>
                      <a:pt x="20" y="67"/>
                    </a:lnTo>
                    <a:lnTo>
                      <a:pt x="8" y="59"/>
                    </a:lnTo>
                    <a:lnTo>
                      <a:pt x="0" y="47"/>
                    </a:lnTo>
                    <a:lnTo>
                      <a:pt x="4" y="35"/>
                    </a:lnTo>
                    <a:lnTo>
                      <a:pt x="11" y="35"/>
                    </a:lnTo>
                    <a:lnTo>
                      <a:pt x="11" y="30"/>
                    </a:lnTo>
                    <a:lnTo>
                      <a:pt x="23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0" name="Freeform 1513">
                <a:extLst>
                  <a:ext uri="{FF2B5EF4-FFF2-40B4-BE49-F238E27FC236}">
                    <a16:creationId xmlns:a16="http://schemas.microsoft.com/office/drawing/2014/main" id="{1A326ABA-37A6-6222-3A66-71D5C165B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052"/>
                <a:ext cx="77" cy="70"/>
              </a:xfrm>
              <a:custGeom>
                <a:avLst/>
                <a:gdLst>
                  <a:gd name="T0" fmla="*/ 23 w 155"/>
                  <a:gd name="T1" fmla="*/ 15 h 140"/>
                  <a:gd name="T2" fmla="*/ 29 w 155"/>
                  <a:gd name="T3" fmla="*/ 11 h 140"/>
                  <a:gd name="T4" fmla="*/ 33 w 155"/>
                  <a:gd name="T5" fmla="*/ 11 h 140"/>
                  <a:gd name="T6" fmla="*/ 42 w 155"/>
                  <a:gd name="T7" fmla="*/ 3 h 140"/>
                  <a:gd name="T8" fmla="*/ 39 w 155"/>
                  <a:gd name="T9" fmla="*/ 1 h 140"/>
                  <a:gd name="T10" fmla="*/ 44 w 155"/>
                  <a:gd name="T11" fmla="*/ 0 h 140"/>
                  <a:gd name="T12" fmla="*/ 45 w 155"/>
                  <a:gd name="T13" fmla="*/ 8 h 140"/>
                  <a:gd name="T14" fmla="*/ 50 w 155"/>
                  <a:gd name="T15" fmla="*/ 15 h 140"/>
                  <a:gd name="T16" fmla="*/ 50 w 155"/>
                  <a:gd name="T17" fmla="*/ 17 h 140"/>
                  <a:gd name="T18" fmla="*/ 64 w 155"/>
                  <a:gd name="T19" fmla="*/ 24 h 140"/>
                  <a:gd name="T20" fmla="*/ 62 w 155"/>
                  <a:gd name="T21" fmla="*/ 27 h 140"/>
                  <a:gd name="T22" fmla="*/ 67 w 155"/>
                  <a:gd name="T23" fmla="*/ 33 h 140"/>
                  <a:gd name="T24" fmla="*/ 97 w 155"/>
                  <a:gd name="T25" fmla="*/ 32 h 140"/>
                  <a:gd name="T26" fmla="*/ 99 w 155"/>
                  <a:gd name="T27" fmla="*/ 44 h 140"/>
                  <a:gd name="T28" fmla="*/ 102 w 155"/>
                  <a:gd name="T29" fmla="*/ 47 h 140"/>
                  <a:gd name="T30" fmla="*/ 102 w 155"/>
                  <a:gd name="T31" fmla="*/ 49 h 140"/>
                  <a:gd name="T32" fmla="*/ 109 w 155"/>
                  <a:gd name="T33" fmla="*/ 52 h 140"/>
                  <a:gd name="T34" fmla="*/ 111 w 155"/>
                  <a:gd name="T35" fmla="*/ 56 h 140"/>
                  <a:gd name="T36" fmla="*/ 117 w 155"/>
                  <a:gd name="T37" fmla="*/ 59 h 140"/>
                  <a:gd name="T38" fmla="*/ 126 w 155"/>
                  <a:gd name="T39" fmla="*/ 59 h 140"/>
                  <a:gd name="T40" fmla="*/ 132 w 155"/>
                  <a:gd name="T41" fmla="*/ 65 h 140"/>
                  <a:gd name="T42" fmla="*/ 141 w 155"/>
                  <a:gd name="T43" fmla="*/ 68 h 140"/>
                  <a:gd name="T44" fmla="*/ 143 w 155"/>
                  <a:gd name="T45" fmla="*/ 73 h 140"/>
                  <a:gd name="T46" fmla="*/ 149 w 155"/>
                  <a:gd name="T47" fmla="*/ 74 h 140"/>
                  <a:gd name="T48" fmla="*/ 147 w 155"/>
                  <a:gd name="T49" fmla="*/ 85 h 140"/>
                  <a:gd name="T50" fmla="*/ 155 w 155"/>
                  <a:gd name="T51" fmla="*/ 87 h 140"/>
                  <a:gd name="T52" fmla="*/ 153 w 155"/>
                  <a:gd name="T53" fmla="*/ 90 h 140"/>
                  <a:gd name="T54" fmla="*/ 140 w 155"/>
                  <a:gd name="T55" fmla="*/ 90 h 140"/>
                  <a:gd name="T56" fmla="*/ 135 w 155"/>
                  <a:gd name="T57" fmla="*/ 99 h 140"/>
                  <a:gd name="T58" fmla="*/ 129 w 155"/>
                  <a:gd name="T59" fmla="*/ 96 h 140"/>
                  <a:gd name="T60" fmla="*/ 126 w 155"/>
                  <a:gd name="T61" fmla="*/ 99 h 140"/>
                  <a:gd name="T62" fmla="*/ 123 w 155"/>
                  <a:gd name="T63" fmla="*/ 102 h 140"/>
                  <a:gd name="T64" fmla="*/ 123 w 155"/>
                  <a:gd name="T65" fmla="*/ 105 h 140"/>
                  <a:gd name="T66" fmla="*/ 118 w 155"/>
                  <a:gd name="T67" fmla="*/ 115 h 140"/>
                  <a:gd name="T68" fmla="*/ 114 w 155"/>
                  <a:gd name="T69" fmla="*/ 117 h 140"/>
                  <a:gd name="T70" fmla="*/ 106 w 155"/>
                  <a:gd name="T71" fmla="*/ 111 h 140"/>
                  <a:gd name="T72" fmla="*/ 102 w 155"/>
                  <a:gd name="T73" fmla="*/ 111 h 140"/>
                  <a:gd name="T74" fmla="*/ 103 w 155"/>
                  <a:gd name="T75" fmla="*/ 115 h 140"/>
                  <a:gd name="T76" fmla="*/ 99 w 155"/>
                  <a:gd name="T77" fmla="*/ 126 h 140"/>
                  <a:gd name="T78" fmla="*/ 100 w 155"/>
                  <a:gd name="T79" fmla="*/ 131 h 140"/>
                  <a:gd name="T80" fmla="*/ 97 w 155"/>
                  <a:gd name="T81" fmla="*/ 129 h 140"/>
                  <a:gd name="T82" fmla="*/ 92 w 155"/>
                  <a:gd name="T83" fmla="*/ 137 h 140"/>
                  <a:gd name="T84" fmla="*/ 86 w 155"/>
                  <a:gd name="T85" fmla="*/ 140 h 140"/>
                  <a:gd name="T86" fmla="*/ 77 w 155"/>
                  <a:gd name="T87" fmla="*/ 137 h 140"/>
                  <a:gd name="T88" fmla="*/ 79 w 155"/>
                  <a:gd name="T89" fmla="*/ 128 h 140"/>
                  <a:gd name="T90" fmla="*/ 52 w 155"/>
                  <a:gd name="T91" fmla="*/ 117 h 140"/>
                  <a:gd name="T92" fmla="*/ 44 w 155"/>
                  <a:gd name="T93" fmla="*/ 117 h 140"/>
                  <a:gd name="T94" fmla="*/ 26 w 155"/>
                  <a:gd name="T95" fmla="*/ 94 h 140"/>
                  <a:gd name="T96" fmla="*/ 27 w 155"/>
                  <a:gd name="T97" fmla="*/ 90 h 140"/>
                  <a:gd name="T98" fmla="*/ 36 w 155"/>
                  <a:gd name="T99" fmla="*/ 97 h 140"/>
                  <a:gd name="T100" fmla="*/ 39 w 155"/>
                  <a:gd name="T101" fmla="*/ 88 h 140"/>
                  <a:gd name="T102" fmla="*/ 32 w 155"/>
                  <a:gd name="T103" fmla="*/ 82 h 140"/>
                  <a:gd name="T104" fmla="*/ 36 w 155"/>
                  <a:gd name="T105" fmla="*/ 77 h 140"/>
                  <a:gd name="T106" fmla="*/ 32 w 155"/>
                  <a:gd name="T107" fmla="*/ 73 h 140"/>
                  <a:gd name="T108" fmla="*/ 26 w 155"/>
                  <a:gd name="T109" fmla="*/ 70 h 140"/>
                  <a:gd name="T110" fmla="*/ 20 w 155"/>
                  <a:gd name="T111" fmla="*/ 70 h 140"/>
                  <a:gd name="T112" fmla="*/ 20 w 155"/>
                  <a:gd name="T113" fmla="*/ 67 h 140"/>
                  <a:gd name="T114" fmla="*/ 8 w 155"/>
                  <a:gd name="T115" fmla="*/ 59 h 140"/>
                  <a:gd name="T116" fmla="*/ 0 w 155"/>
                  <a:gd name="T117" fmla="*/ 47 h 140"/>
                  <a:gd name="T118" fmla="*/ 4 w 155"/>
                  <a:gd name="T119" fmla="*/ 35 h 140"/>
                  <a:gd name="T120" fmla="*/ 11 w 155"/>
                  <a:gd name="T121" fmla="*/ 35 h 140"/>
                  <a:gd name="T122" fmla="*/ 11 w 155"/>
                  <a:gd name="T123" fmla="*/ 30 h 140"/>
                  <a:gd name="T124" fmla="*/ 23 w 155"/>
                  <a:gd name="T125" fmla="*/ 15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5" h="140">
                    <a:moveTo>
                      <a:pt x="23" y="15"/>
                    </a:moveTo>
                    <a:lnTo>
                      <a:pt x="29" y="11"/>
                    </a:lnTo>
                    <a:lnTo>
                      <a:pt x="33" y="11"/>
                    </a:lnTo>
                    <a:lnTo>
                      <a:pt x="42" y="3"/>
                    </a:lnTo>
                    <a:lnTo>
                      <a:pt x="39" y="1"/>
                    </a:lnTo>
                    <a:lnTo>
                      <a:pt x="44" y="0"/>
                    </a:lnTo>
                    <a:lnTo>
                      <a:pt x="45" y="8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64" y="24"/>
                    </a:lnTo>
                    <a:lnTo>
                      <a:pt x="62" y="27"/>
                    </a:lnTo>
                    <a:lnTo>
                      <a:pt x="67" y="33"/>
                    </a:lnTo>
                    <a:lnTo>
                      <a:pt x="97" y="32"/>
                    </a:lnTo>
                    <a:lnTo>
                      <a:pt x="99" y="44"/>
                    </a:lnTo>
                    <a:lnTo>
                      <a:pt x="102" y="47"/>
                    </a:lnTo>
                    <a:lnTo>
                      <a:pt x="102" y="49"/>
                    </a:lnTo>
                    <a:lnTo>
                      <a:pt x="109" y="52"/>
                    </a:lnTo>
                    <a:lnTo>
                      <a:pt x="111" y="56"/>
                    </a:lnTo>
                    <a:lnTo>
                      <a:pt x="117" y="59"/>
                    </a:lnTo>
                    <a:lnTo>
                      <a:pt x="126" y="59"/>
                    </a:lnTo>
                    <a:lnTo>
                      <a:pt x="132" y="65"/>
                    </a:lnTo>
                    <a:lnTo>
                      <a:pt x="141" y="68"/>
                    </a:lnTo>
                    <a:lnTo>
                      <a:pt x="143" y="73"/>
                    </a:lnTo>
                    <a:lnTo>
                      <a:pt x="149" y="74"/>
                    </a:lnTo>
                    <a:lnTo>
                      <a:pt x="147" y="85"/>
                    </a:lnTo>
                    <a:lnTo>
                      <a:pt x="155" y="87"/>
                    </a:lnTo>
                    <a:lnTo>
                      <a:pt x="153" y="90"/>
                    </a:lnTo>
                    <a:lnTo>
                      <a:pt x="140" y="90"/>
                    </a:lnTo>
                    <a:lnTo>
                      <a:pt x="135" y="99"/>
                    </a:lnTo>
                    <a:lnTo>
                      <a:pt x="129" y="96"/>
                    </a:lnTo>
                    <a:lnTo>
                      <a:pt x="126" y="99"/>
                    </a:lnTo>
                    <a:lnTo>
                      <a:pt x="123" y="102"/>
                    </a:lnTo>
                    <a:lnTo>
                      <a:pt x="123" y="105"/>
                    </a:lnTo>
                    <a:lnTo>
                      <a:pt x="118" y="115"/>
                    </a:lnTo>
                    <a:lnTo>
                      <a:pt x="114" y="117"/>
                    </a:lnTo>
                    <a:lnTo>
                      <a:pt x="106" y="111"/>
                    </a:lnTo>
                    <a:lnTo>
                      <a:pt x="102" y="111"/>
                    </a:lnTo>
                    <a:lnTo>
                      <a:pt x="103" y="115"/>
                    </a:lnTo>
                    <a:lnTo>
                      <a:pt x="99" y="126"/>
                    </a:lnTo>
                    <a:lnTo>
                      <a:pt x="100" y="131"/>
                    </a:lnTo>
                    <a:lnTo>
                      <a:pt x="97" y="129"/>
                    </a:lnTo>
                    <a:lnTo>
                      <a:pt x="92" y="137"/>
                    </a:lnTo>
                    <a:lnTo>
                      <a:pt x="86" y="140"/>
                    </a:lnTo>
                    <a:lnTo>
                      <a:pt x="77" y="137"/>
                    </a:lnTo>
                    <a:lnTo>
                      <a:pt x="79" y="128"/>
                    </a:lnTo>
                    <a:lnTo>
                      <a:pt x="52" y="117"/>
                    </a:lnTo>
                    <a:lnTo>
                      <a:pt x="44" y="117"/>
                    </a:lnTo>
                    <a:lnTo>
                      <a:pt x="26" y="94"/>
                    </a:lnTo>
                    <a:lnTo>
                      <a:pt x="27" y="90"/>
                    </a:lnTo>
                    <a:lnTo>
                      <a:pt x="36" y="97"/>
                    </a:lnTo>
                    <a:lnTo>
                      <a:pt x="39" y="88"/>
                    </a:lnTo>
                    <a:lnTo>
                      <a:pt x="32" y="82"/>
                    </a:lnTo>
                    <a:lnTo>
                      <a:pt x="36" y="77"/>
                    </a:lnTo>
                    <a:lnTo>
                      <a:pt x="32" y="73"/>
                    </a:lnTo>
                    <a:lnTo>
                      <a:pt x="26" y="70"/>
                    </a:lnTo>
                    <a:lnTo>
                      <a:pt x="20" y="70"/>
                    </a:lnTo>
                    <a:lnTo>
                      <a:pt x="20" y="67"/>
                    </a:lnTo>
                    <a:lnTo>
                      <a:pt x="8" y="59"/>
                    </a:lnTo>
                    <a:lnTo>
                      <a:pt x="0" y="47"/>
                    </a:lnTo>
                    <a:lnTo>
                      <a:pt x="4" y="35"/>
                    </a:lnTo>
                    <a:lnTo>
                      <a:pt x="11" y="35"/>
                    </a:lnTo>
                    <a:lnTo>
                      <a:pt x="11" y="30"/>
                    </a:lnTo>
                    <a:lnTo>
                      <a:pt x="23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1" name="Freeform 1514">
                <a:extLst>
                  <a:ext uri="{FF2B5EF4-FFF2-40B4-BE49-F238E27FC236}">
                    <a16:creationId xmlns:a16="http://schemas.microsoft.com/office/drawing/2014/main" id="{EF9075E1-DFAA-15B9-D9A4-1B4ACDFE2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114"/>
                <a:ext cx="118" cy="68"/>
              </a:xfrm>
              <a:custGeom>
                <a:avLst/>
                <a:gdLst>
                  <a:gd name="T0" fmla="*/ 160 w 235"/>
                  <a:gd name="T1" fmla="*/ 3 h 135"/>
                  <a:gd name="T2" fmla="*/ 144 w 235"/>
                  <a:gd name="T3" fmla="*/ 12 h 135"/>
                  <a:gd name="T4" fmla="*/ 127 w 235"/>
                  <a:gd name="T5" fmla="*/ 21 h 135"/>
                  <a:gd name="T6" fmla="*/ 120 w 235"/>
                  <a:gd name="T7" fmla="*/ 17 h 135"/>
                  <a:gd name="T8" fmla="*/ 124 w 235"/>
                  <a:gd name="T9" fmla="*/ 30 h 135"/>
                  <a:gd name="T10" fmla="*/ 113 w 235"/>
                  <a:gd name="T11" fmla="*/ 38 h 135"/>
                  <a:gd name="T12" fmla="*/ 110 w 235"/>
                  <a:gd name="T13" fmla="*/ 41 h 135"/>
                  <a:gd name="T14" fmla="*/ 100 w 235"/>
                  <a:gd name="T15" fmla="*/ 24 h 135"/>
                  <a:gd name="T16" fmla="*/ 95 w 235"/>
                  <a:gd name="T17" fmla="*/ 33 h 135"/>
                  <a:gd name="T18" fmla="*/ 80 w 235"/>
                  <a:gd name="T19" fmla="*/ 53 h 135"/>
                  <a:gd name="T20" fmla="*/ 66 w 235"/>
                  <a:gd name="T21" fmla="*/ 52 h 135"/>
                  <a:gd name="T22" fmla="*/ 62 w 235"/>
                  <a:gd name="T23" fmla="*/ 44 h 135"/>
                  <a:gd name="T24" fmla="*/ 53 w 235"/>
                  <a:gd name="T25" fmla="*/ 27 h 135"/>
                  <a:gd name="T26" fmla="*/ 39 w 235"/>
                  <a:gd name="T27" fmla="*/ 27 h 135"/>
                  <a:gd name="T28" fmla="*/ 35 w 235"/>
                  <a:gd name="T29" fmla="*/ 30 h 135"/>
                  <a:gd name="T30" fmla="*/ 16 w 235"/>
                  <a:gd name="T31" fmla="*/ 32 h 135"/>
                  <a:gd name="T32" fmla="*/ 10 w 235"/>
                  <a:gd name="T33" fmla="*/ 41 h 135"/>
                  <a:gd name="T34" fmla="*/ 10 w 235"/>
                  <a:gd name="T35" fmla="*/ 49 h 135"/>
                  <a:gd name="T36" fmla="*/ 0 w 235"/>
                  <a:gd name="T37" fmla="*/ 67 h 135"/>
                  <a:gd name="T38" fmla="*/ 13 w 235"/>
                  <a:gd name="T39" fmla="*/ 73 h 135"/>
                  <a:gd name="T40" fmla="*/ 24 w 235"/>
                  <a:gd name="T41" fmla="*/ 81 h 135"/>
                  <a:gd name="T42" fmla="*/ 35 w 235"/>
                  <a:gd name="T43" fmla="*/ 85 h 135"/>
                  <a:gd name="T44" fmla="*/ 38 w 235"/>
                  <a:gd name="T45" fmla="*/ 90 h 135"/>
                  <a:gd name="T46" fmla="*/ 47 w 235"/>
                  <a:gd name="T47" fmla="*/ 100 h 135"/>
                  <a:gd name="T48" fmla="*/ 60 w 235"/>
                  <a:gd name="T49" fmla="*/ 106 h 135"/>
                  <a:gd name="T50" fmla="*/ 71 w 235"/>
                  <a:gd name="T51" fmla="*/ 117 h 135"/>
                  <a:gd name="T52" fmla="*/ 76 w 235"/>
                  <a:gd name="T53" fmla="*/ 135 h 135"/>
                  <a:gd name="T54" fmla="*/ 77 w 235"/>
                  <a:gd name="T55" fmla="*/ 120 h 135"/>
                  <a:gd name="T56" fmla="*/ 86 w 235"/>
                  <a:gd name="T57" fmla="*/ 113 h 135"/>
                  <a:gd name="T58" fmla="*/ 104 w 235"/>
                  <a:gd name="T59" fmla="*/ 96 h 135"/>
                  <a:gd name="T60" fmla="*/ 103 w 235"/>
                  <a:gd name="T61" fmla="*/ 82 h 135"/>
                  <a:gd name="T62" fmla="*/ 100 w 235"/>
                  <a:gd name="T63" fmla="*/ 78 h 135"/>
                  <a:gd name="T64" fmla="*/ 110 w 235"/>
                  <a:gd name="T65" fmla="*/ 65 h 135"/>
                  <a:gd name="T66" fmla="*/ 124 w 235"/>
                  <a:gd name="T67" fmla="*/ 75 h 135"/>
                  <a:gd name="T68" fmla="*/ 139 w 235"/>
                  <a:gd name="T69" fmla="*/ 88 h 135"/>
                  <a:gd name="T70" fmla="*/ 150 w 235"/>
                  <a:gd name="T71" fmla="*/ 94 h 135"/>
                  <a:gd name="T72" fmla="*/ 156 w 235"/>
                  <a:gd name="T73" fmla="*/ 88 h 135"/>
                  <a:gd name="T74" fmla="*/ 165 w 235"/>
                  <a:gd name="T75" fmla="*/ 93 h 135"/>
                  <a:gd name="T76" fmla="*/ 183 w 235"/>
                  <a:gd name="T77" fmla="*/ 97 h 135"/>
                  <a:gd name="T78" fmla="*/ 188 w 235"/>
                  <a:gd name="T79" fmla="*/ 90 h 135"/>
                  <a:gd name="T80" fmla="*/ 195 w 235"/>
                  <a:gd name="T81" fmla="*/ 81 h 135"/>
                  <a:gd name="T82" fmla="*/ 201 w 235"/>
                  <a:gd name="T83" fmla="*/ 70 h 135"/>
                  <a:gd name="T84" fmla="*/ 212 w 235"/>
                  <a:gd name="T85" fmla="*/ 61 h 135"/>
                  <a:gd name="T86" fmla="*/ 220 w 235"/>
                  <a:gd name="T87" fmla="*/ 58 h 135"/>
                  <a:gd name="T88" fmla="*/ 224 w 235"/>
                  <a:gd name="T89" fmla="*/ 44 h 135"/>
                  <a:gd name="T90" fmla="*/ 235 w 235"/>
                  <a:gd name="T91" fmla="*/ 32 h 135"/>
                  <a:gd name="T92" fmla="*/ 220 w 235"/>
                  <a:gd name="T93" fmla="*/ 27 h 135"/>
                  <a:gd name="T94" fmla="*/ 212 w 235"/>
                  <a:gd name="T95" fmla="*/ 20 h 135"/>
                  <a:gd name="T96" fmla="*/ 189 w 235"/>
                  <a:gd name="T97" fmla="*/ 8 h 135"/>
                  <a:gd name="T98" fmla="*/ 185 w 235"/>
                  <a:gd name="T99" fmla="*/ 2 h 135"/>
                  <a:gd name="T100" fmla="*/ 173 w 235"/>
                  <a:gd name="T101" fmla="*/ 3 h 135"/>
                  <a:gd name="T102" fmla="*/ 165 w 235"/>
                  <a:gd name="T103" fmla="*/ 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5" h="135">
                    <a:moveTo>
                      <a:pt x="165" y="6"/>
                    </a:moveTo>
                    <a:lnTo>
                      <a:pt x="160" y="3"/>
                    </a:lnTo>
                    <a:lnTo>
                      <a:pt x="153" y="12"/>
                    </a:lnTo>
                    <a:lnTo>
                      <a:pt x="144" y="12"/>
                    </a:lnTo>
                    <a:lnTo>
                      <a:pt x="136" y="23"/>
                    </a:lnTo>
                    <a:lnTo>
                      <a:pt x="127" y="21"/>
                    </a:lnTo>
                    <a:lnTo>
                      <a:pt x="120" y="15"/>
                    </a:lnTo>
                    <a:lnTo>
                      <a:pt x="120" y="17"/>
                    </a:lnTo>
                    <a:lnTo>
                      <a:pt x="120" y="24"/>
                    </a:lnTo>
                    <a:lnTo>
                      <a:pt x="124" y="30"/>
                    </a:lnTo>
                    <a:lnTo>
                      <a:pt x="116" y="37"/>
                    </a:lnTo>
                    <a:lnTo>
                      <a:pt x="113" y="38"/>
                    </a:lnTo>
                    <a:lnTo>
                      <a:pt x="113" y="44"/>
                    </a:lnTo>
                    <a:lnTo>
                      <a:pt x="110" y="41"/>
                    </a:lnTo>
                    <a:lnTo>
                      <a:pt x="110" y="30"/>
                    </a:lnTo>
                    <a:lnTo>
                      <a:pt x="100" y="24"/>
                    </a:lnTo>
                    <a:lnTo>
                      <a:pt x="100" y="32"/>
                    </a:lnTo>
                    <a:lnTo>
                      <a:pt x="95" y="33"/>
                    </a:lnTo>
                    <a:lnTo>
                      <a:pt x="92" y="46"/>
                    </a:lnTo>
                    <a:lnTo>
                      <a:pt x="80" y="53"/>
                    </a:lnTo>
                    <a:lnTo>
                      <a:pt x="76" y="50"/>
                    </a:lnTo>
                    <a:lnTo>
                      <a:pt x="66" y="52"/>
                    </a:lnTo>
                    <a:lnTo>
                      <a:pt x="66" y="47"/>
                    </a:lnTo>
                    <a:lnTo>
                      <a:pt x="62" y="44"/>
                    </a:lnTo>
                    <a:lnTo>
                      <a:pt x="60" y="29"/>
                    </a:lnTo>
                    <a:lnTo>
                      <a:pt x="53" y="27"/>
                    </a:lnTo>
                    <a:lnTo>
                      <a:pt x="50" y="33"/>
                    </a:lnTo>
                    <a:lnTo>
                      <a:pt x="39" y="27"/>
                    </a:lnTo>
                    <a:lnTo>
                      <a:pt x="38" y="27"/>
                    </a:lnTo>
                    <a:lnTo>
                      <a:pt x="35" y="30"/>
                    </a:lnTo>
                    <a:lnTo>
                      <a:pt x="27" y="33"/>
                    </a:lnTo>
                    <a:lnTo>
                      <a:pt x="16" y="32"/>
                    </a:lnTo>
                    <a:lnTo>
                      <a:pt x="10" y="33"/>
                    </a:lnTo>
                    <a:lnTo>
                      <a:pt x="10" y="41"/>
                    </a:lnTo>
                    <a:lnTo>
                      <a:pt x="13" y="44"/>
                    </a:lnTo>
                    <a:lnTo>
                      <a:pt x="10" y="49"/>
                    </a:lnTo>
                    <a:lnTo>
                      <a:pt x="4" y="53"/>
                    </a:lnTo>
                    <a:lnTo>
                      <a:pt x="0" y="67"/>
                    </a:lnTo>
                    <a:lnTo>
                      <a:pt x="10" y="73"/>
                    </a:lnTo>
                    <a:lnTo>
                      <a:pt x="13" y="73"/>
                    </a:lnTo>
                    <a:lnTo>
                      <a:pt x="25" y="79"/>
                    </a:lnTo>
                    <a:lnTo>
                      <a:pt x="24" y="81"/>
                    </a:lnTo>
                    <a:lnTo>
                      <a:pt x="25" y="85"/>
                    </a:lnTo>
                    <a:lnTo>
                      <a:pt x="35" y="85"/>
                    </a:lnTo>
                    <a:lnTo>
                      <a:pt x="36" y="90"/>
                    </a:lnTo>
                    <a:lnTo>
                      <a:pt x="38" y="90"/>
                    </a:lnTo>
                    <a:lnTo>
                      <a:pt x="41" y="100"/>
                    </a:lnTo>
                    <a:lnTo>
                      <a:pt x="47" y="100"/>
                    </a:lnTo>
                    <a:lnTo>
                      <a:pt x="47" y="103"/>
                    </a:lnTo>
                    <a:lnTo>
                      <a:pt x="60" y="106"/>
                    </a:lnTo>
                    <a:lnTo>
                      <a:pt x="69" y="106"/>
                    </a:lnTo>
                    <a:lnTo>
                      <a:pt x="71" y="117"/>
                    </a:lnTo>
                    <a:lnTo>
                      <a:pt x="66" y="122"/>
                    </a:lnTo>
                    <a:lnTo>
                      <a:pt x="76" y="135"/>
                    </a:lnTo>
                    <a:lnTo>
                      <a:pt x="80" y="134"/>
                    </a:lnTo>
                    <a:lnTo>
                      <a:pt x="77" y="120"/>
                    </a:lnTo>
                    <a:lnTo>
                      <a:pt x="79" y="116"/>
                    </a:lnTo>
                    <a:lnTo>
                      <a:pt x="86" y="113"/>
                    </a:lnTo>
                    <a:lnTo>
                      <a:pt x="94" y="96"/>
                    </a:lnTo>
                    <a:lnTo>
                      <a:pt x="104" y="96"/>
                    </a:lnTo>
                    <a:lnTo>
                      <a:pt x="101" y="91"/>
                    </a:lnTo>
                    <a:lnTo>
                      <a:pt x="103" y="82"/>
                    </a:lnTo>
                    <a:lnTo>
                      <a:pt x="97" y="82"/>
                    </a:lnTo>
                    <a:lnTo>
                      <a:pt x="100" y="78"/>
                    </a:lnTo>
                    <a:lnTo>
                      <a:pt x="110" y="73"/>
                    </a:lnTo>
                    <a:lnTo>
                      <a:pt x="110" y="65"/>
                    </a:lnTo>
                    <a:lnTo>
                      <a:pt x="118" y="73"/>
                    </a:lnTo>
                    <a:lnTo>
                      <a:pt x="124" y="75"/>
                    </a:lnTo>
                    <a:lnTo>
                      <a:pt x="123" y="81"/>
                    </a:lnTo>
                    <a:lnTo>
                      <a:pt x="139" y="88"/>
                    </a:lnTo>
                    <a:lnTo>
                      <a:pt x="145" y="87"/>
                    </a:lnTo>
                    <a:lnTo>
                      <a:pt x="150" y="94"/>
                    </a:lnTo>
                    <a:lnTo>
                      <a:pt x="153" y="94"/>
                    </a:lnTo>
                    <a:lnTo>
                      <a:pt x="156" y="88"/>
                    </a:lnTo>
                    <a:lnTo>
                      <a:pt x="165" y="94"/>
                    </a:lnTo>
                    <a:lnTo>
                      <a:pt x="165" y="93"/>
                    </a:lnTo>
                    <a:lnTo>
                      <a:pt x="168" y="90"/>
                    </a:lnTo>
                    <a:lnTo>
                      <a:pt x="183" y="97"/>
                    </a:lnTo>
                    <a:lnTo>
                      <a:pt x="185" y="90"/>
                    </a:lnTo>
                    <a:lnTo>
                      <a:pt x="188" y="90"/>
                    </a:lnTo>
                    <a:lnTo>
                      <a:pt x="189" y="81"/>
                    </a:lnTo>
                    <a:lnTo>
                      <a:pt x="195" y="81"/>
                    </a:lnTo>
                    <a:lnTo>
                      <a:pt x="195" y="75"/>
                    </a:lnTo>
                    <a:lnTo>
                      <a:pt x="201" y="70"/>
                    </a:lnTo>
                    <a:lnTo>
                      <a:pt x="203" y="61"/>
                    </a:lnTo>
                    <a:lnTo>
                      <a:pt x="212" y="61"/>
                    </a:lnTo>
                    <a:lnTo>
                      <a:pt x="214" y="62"/>
                    </a:lnTo>
                    <a:lnTo>
                      <a:pt x="220" y="58"/>
                    </a:lnTo>
                    <a:lnTo>
                      <a:pt x="221" y="44"/>
                    </a:lnTo>
                    <a:lnTo>
                      <a:pt x="224" y="44"/>
                    </a:lnTo>
                    <a:lnTo>
                      <a:pt x="230" y="35"/>
                    </a:lnTo>
                    <a:lnTo>
                      <a:pt x="235" y="32"/>
                    </a:lnTo>
                    <a:lnTo>
                      <a:pt x="229" y="27"/>
                    </a:lnTo>
                    <a:lnTo>
                      <a:pt x="220" y="27"/>
                    </a:lnTo>
                    <a:lnTo>
                      <a:pt x="211" y="27"/>
                    </a:lnTo>
                    <a:lnTo>
                      <a:pt x="212" y="20"/>
                    </a:lnTo>
                    <a:lnTo>
                      <a:pt x="205" y="15"/>
                    </a:lnTo>
                    <a:lnTo>
                      <a:pt x="189" y="8"/>
                    </a:lnTo>
                    <a:lnTo>
                      <a:pt x="186" y="0"/>
                    </a:lnTo>
                    <a:lnTo>
                      <a:pt x="185" y="2"/>
                    </a:lnTo>
                    <a:lnTo>
                      <a:pt x="182" y="3"/>
                    </a:lnTo>
                    <a:lnTo>
                      <a:pt x="173" y="3"/>
                    </a:lnTo>
                    <a:lnTo>
                      <a:pt x="170" y="6"/>
                    </a:lnTo>
                    <a:lnTo>
                      <a:pt x="165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2" name="Freeform 1515">
                <a:extLst>
                  <a:ext uri="{FF2B5EF4-FFF2-40B4-BE49-F238E27FC236}">
                    <a16:creationId xmlns:a16="http://schemas.microsoft.com/office/drawing/2014/main" id="{DF2ACA27-9197-00C0-3ACC-BA9187AC9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114"/>
                <a:ext cx="118" cy="68"/>
              </a:xfrm>
              <a:custGeom>
                <a:avLst/>
                <a:gdLst>
                  <a:gd name="T0" fmla="*/ 170 w 235"/>
                  <a:gd name="T1" fmla="*/ 6 h 135"/>
                  <a:gd name="T2" fmla="*/ 182 w 235"/>
                  <a:gd name="T3" fmla="*/ 3 h 135"/>
                  <a:gd name="T4" fmla="*/ 186 w 235"/>
                  <a:gd name="T5" fmla="*/ 0 h 135"/>
                  <a:gd name="T6" fmla="*/ 205 w 235"/>
                  <a:gd name="T7" fmla="*/ 15 h 135"/>
                  <a:gd name="T8" fmla="*/ 211 w 235"/>
                  <a:gd name="T9" fmla="*/ 27 h 135"/>
                  <a:gd name="T10" fmla="*/ 229 w 235"/>
                  <a:gd name="T11" fmla="*/ 27 h 135"/>
                  <a:gd name="T12" fmla="*/ 230 w 235"/>
                  <a:gd name="T13" fmla="*/ 35 h 135"/>
                  <a:gd name="T14" fmla="*/ 221 w 235"/>
                  <a:gd name="T15" fmla="*/ 44 h 135"/>
                  <a:gd name="T16" fmla="*/ 214 w 235"/>
                  <a:gd name="T17" fmla="*/ 62 h 135"/>
                  <a:gd name="T18" fmla="*/ 203 w 235"/>
                  <a:gd name="T19" fmla="*/ 61 h 135"/>
                  <a:gd name="T20" fmla="*/ 195 w 235"/>
                  <a:gd name="T21" fmla="*/ 75 h 135"/>
                  <a:gd name="T22" fmla="*/ 189 w 235"/>
                  <a:gd name="T23" fmla="*/ 81 h 135"/>
                  <a:gd name="T24" fmla="*/ 185 w 235"/>
                  <a:gd name="T25" fmla="*/ 90 h 135"/>
                  <a:gd name="T26" fmla="*/ 168 w 235"/>
                  <a:gd name="T27" fmla="*/ 90 h 135"/>
                  <a:gd name="T28" fmla="*/ 165 w 235"/>
                  <a:gd name="T29" fmla="*/ 94 h 135"/>
                  <a:gd name="T30" fmla="*/ 153 w 235"/>
                  <a:gd name="T31" fmla="*/ 94 h 135"/>
                  <a:gd name="T32" fmla="*/ 145 w 235"/>
                  <a:gd name="T33" fmla="*/ 87 h 135"/>
                  <a:gd name="T34" fmla="*/ 123 w 235"/>
                  <a:gd name="T35" fmla="*/ 81 h 135"/>
                  <a:gd name="T36" fmla="*/ 118 w 235"/>
                  <a:gd name="T37" fmla="*/ 73 h 135"/>
                  <a:gd name="T38" fmla="*/ 110 w 235"/>
                  <a:gd name="T39" fmla="*/ 73 h 135"/>
                  <a:gd name="T40" fmla="*/ 97 w 235"/>
                  <a:gd name="T41" fmla="*/ 82 h 135"/>
                  <a:gd name="T42" fmla="*/ 101 w 235"/>
                  <a:gd name="T43" fmla="*/ 91 h 135"/>
                  <a:gd name="T44" fmla="*/ 94 w 235"/>
                  <a:gd name="T45" fmla="*/ 96 h 135"/>
                  <a:gd name="T46" fmla="*/ 79 w 235"/>
                  <a:gd name="T47" fmla="*/ 116 h 135"/>
                  <a:gd name="T48" fmla="*/ 80 w 235"/>
                  <a:gd name="T49" fmla="*/ 134 h 135"/>
                  <a:gd name="T50" fmla="*/ 66 w 235"/>
                  <a:gd name="T51" fmla="*/ 122 h 135"/>
                  <a:gd name="T52" fmla="*/ 69 w 235"/>
                  <a:gd name="T53" fmla="*/ 106 h 135"/>
                  <a:gd name="T54" fmla="*/ 47 w 235"/>
                  <a:gd name="T55" fmla="*/ 103 h 135"/>
                  <a:gd name="T56" fmla="*/ 41 w 235"/>
                  <a:gd name="T57" fmla="*/ 100 h 135"/>
                  <a:gd name="T58" fmla="*/ 36 w 235"/>
                  <a:gd name="T59" fmla="*/ 90 h 135"/>
                  <a:gd name="T60" fmla="*/ 25 w 235"/>
                  <a:gd name="T61" fmla="*/ 85 h 135"/>
                  <a:gd name="T62" fmla="*/ 25 w 235"/>
                  <a:gd name="T63" fmla="*/ 79 h 135"/>
                  <a:gd name="T64" fmla="*/ 10 w 235"/>
                  <a:gd name="T65" fmla="*/ 73 h 135"/>
                  <a:gd name="T66" fmla="*/ 4 w 235"/>
                  <a:gd name="T67" fmla="*/ 53 h 135"/>
                  <a:gd name="T68" fmla="*/ 13 w 235"/>
                  <a:gd name="T69" fmla="*/ 44 h 135"/>
                  <a:gd name="T70" fmla="*/ 10 w 235"/>
                  <a:gd name="T71" fmla="*/ 33 h 135"/>
                  <a:gd name="T72" fmla="*/ 27 w 235"/>
                  <a:gd name="T73" fmla="*/ 33 h 135"/>
                  <a:gd name="T74" fmla="*/ 38 w 235"/>
                  <a:gd name="T75" fmla="*/ 27 h 135"/>
                  <a:gd name="T76" fmla="*/ 50 w 235"/>
                  <a:gd name="T77" fmla="*/ 33 h 135"/>
                  <a:gd name="T78" fmla="*/ 60 w 235"/>
                  <a:gd name="T79" fmla="*/ 29 h 135"/>
                  <a:gd name="T80" fmla="*/ 66 w 235"/>
                  <a:gd name="T81" fmla="*/ 47 h 135"/>
                  <a:gd name="T82" fmla="*/ 76 w 235"/>
                  <a:gd name="T83" fmla="*/ 50 h 135"/>
                  <a:gd name="T84" fmla="*/ 92 w 235"/>
                  <a:gd name="T85" fmla="*/ 46 h 135"/>
                  <a:gd name="T86" fmla="*/ 100 w 235"/>
                  <a:gd name="T87" fmla="*/ 32 h 135"/>
                  <a:gd name="T88" fmla="*/ 110 w 235"/>
                  <a:gd name="T89" fmla="*/ 30 h 135"/>
                  <a:gd name="T90" fmla="*/ 113 w 235"/>
                  <a:gd name="T91" fmla="*/ 44 h 135"/>
                  <a:gd name="T92" fmla="*/ 116 w 235"/>
                  <a:gd name="T93" fmla="*/ 37 h 135"/>
                  <a:gd name="T94" fmla="*/ 120 w 235"/>
                  <a:gd name="T95" fmla="*/ 24 h 135"/>
                  <a:gd name="T96" fmla="*/ 120 w 235"/>
                  <a:gd name="T97" fmla="*/ 15 h 135"/>
                  <a:gd name="T98" fmla="*/ 136 w 235"/>
                  <a:gd name="T99" fmla="*/ 23 h 135"/>
                  <a:gd name="T100" fmla="*/ 153 w 235"/>
                  <a:gd name="T101" fmla="*/ 12 h 135"/>
                  <a:gd name="T102" fmla="*/ 165 w 235"/>
                  <a:gd name="T103" fmla="*/ 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5" h="135">
                    <a:moveTo>
                      <a:pt x="165" y="6"/>
                    </a:moveTo>
                    <a:lnTo>
                      <a:pt x="170" y="6"/>
                    </a:lnTo>
                    <a:lnTo>
                      <a:pt x="173" y="3"/>
                    </a:lnTo>
                    <a:lnTo>
                      <a:pt x="182" y="3"/>
                    </a:lnTo>
                    <a:lnTo>
                      <a:pt x="185" y="2"/>
                    </a:lnTo>
                    <a:lnTo>
                      <a:pt x="186" y="0"/>
                    </a:lnTo>
                    <a:lnTo>
                      <a:pt x="189" y="8"/>
                    </a:lnTo>
                    <a:lnTo>
                      <a:pt x="205" y="15"/>
                    </a:lnTo>
                    <a:lnTo>
                      <a:pt x="212" y="20"/>
                    </a:lnTo>
                    <a:lnTo>
                      <a:pt x="211" y="27"/>
                    </a:lnTo>
                    <a:lnTo>
                      <a:pt x="220" y="27"/>
                    </a:lnTo>
                    <a:lnTo>
                      <a:pt x="229" y="27"/>
                    </a:lnTo>
                    <a:lnTo>
                      <a:pt x="235" y="32"/>
                    </a:lnTo>
                    <a:lnTo>
                      <a:pt x="230" y="35"/>
                    </a:lnTo>
                    <a:lnTo>
                      <a:pt x="224" y="44"/>
                    </a:lnTo>
                    <a:lnTo>
                      <a:pt x="221" y="44"/>
                    </a:lnTo>
                    <a:lnTo>
                      <a:pt x="220" y="58"/>
                    </a:lnTo>
                    <a:lnTo>
                      <a:pt x="214" y="62"/>
                    </a:lnTo>
                    <a:lnTo>
                      <a:pt x="212" y="61"/>
                    </a:lnTo>
                    <a:lnTo>
                      <a:pt x="203" y="61"/>
                    </a:lnTo>
                    <a:lnTo>
                      <a:pt x="201" y="70"/>
                    </a:lnTo>
                    <a:lnTo>
                      <a:pt x="195" y="75"/>
                    </a:lnTo>
                    <a:lnTo>
                      <a:pt x="195" y="81"/>
                    </a:lnTo>
                    <a:lnTo>
                      <a:pt x="189" y="81"/>
                    </a:lnTo>
                    <a:lnTo>
                      <a:pt x="188" y="90"/>
                    </a:lnTo>
                    <a:lnTo>
                      <a:pt x="185" y="90"/>
                    </a:lnTo>
                    <a:lnTo>
                      <a:pt x="183" y="97"/>
                    </a:lnTo>
                    <a:lnTo>
                      <a:pt x="168" y="90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56" y="88"/>
                    </a:lnTo>
                    <a:lnTo>
                      <a:pt x="153" y="94"/>
                    </a:lnTo>
                    <a:lnTo>
                      <a:pt x="150" y="94"/>
                    </a:lnTo>
                    <a:lnTo>
                      <a:pt x="145" y="87"/>
                    </a:lnTo>
                    <a:lnTo>
                      <a:pt x="139" y="88"/>
                    </a:lnTo>
                    <a:lnTo>
                      <a:pt x="123" y="81"/>
                    </a:lnTo>
                    <a:lnTo>
                      <a:pt x="124" y="75"/>
                    </a:lnTo>
                    <a:lnTo>
                      <a:pt x="118" y="73"/>
                    </a:lnTo>
                    <a:lnTo>
                      <a:pt x="110" y="65"/>
                    </a:lnTo>
                    <a:lnTo>
                      <a:pt x="110" y="73"/>
                    </a:lnTo>
                    <a:lnTo>
                      <a:pt x="100" y="78"/>
                    </a:lnTo>
                    <a:lnTo>
                      <a:pt x="97" y="82"/>
                    </a:lnTo>
                    <a:lnTo>
                      <a:pt x="103" y="82"/>
                    </a:lnTo>
                    <a:lnTo>
                      <a:pt x="101" y="91"/>
                    </a:lnTo>
                    <a:lnTo>
                      <a:pt x="104" y="96"/>
                    </a:lnTo>
                    <a:lnTo>
                      <a:pt x="94" y="96"/>
                    </a:lnTo>
                    <a:lnTo>
                      <a:pt x="86" y="113"/>
                    </a:lnTo>
                    <a:lnTo>
                      <a:pt x="79" y="116"/>
                    </a:lnTo>
                    <a:lnTo>
                      <a:pt x="77" y="120"/>
                    </a:lnTo>
                    <a:lnTo>
                      <a:pt x="80" y="134"/>
                    </a:lnTo>
                    <a:lnTo>
                      <a:pt x="76" y="135"/>
                    </a:lnTo>
                    <a:lnTo>
                      <a:pt x="66" y="122"/>
                    </a:lnTo>
                    <a:lnTo>
                      <a:pt x="71" y="117"/>
                    </a:lnTo>
                    <a:lnTo>
                      <a:pt x="69" y="106"/>
                    </a:lnTo>
                    <a:lnTo>
                      <a:pt x="60" y="106"/>
                    </a:lnTo>
                    <a:lnTo>
                      <a:pt x="47" y="103"/>
                    </a:lnTo>
                    <a:lnTo>
                      <a:pt x="47" y="100"/>
                    </a:lnTo>
                    <a:lnTo>
                      <a:pt x="41" y="100"/>
                    </a:lnTo>
                    <a:lnTo>
                      <a:pt x="38" y="90"/>
                    </a:lnTo>
                    <a:lnTo>
                      <a:pt x="36" y="90"/>
                    </a:lnTo>
                    <a:lnTo>
                      <a:pt x="35" y="85"/>
                    </a:lnTo>
                    <a:lnTo>
                      <a:pt x="25" y="85"/>
                    </a:lnTo>
                    <a:lnTo>
                      <a:pt x="24" y="81"/>
                    </a:lnTo>
                    <a:lnTo>
                      <a:pt x="25" y="79"/>
                    </a:lnTo>
                    <a:lnTo>
                      <a:pt x="13" y="73"/>
                    </a:lnTo>
                    <a:lnTo>
                      <a:pt x="10" y="73"/>
                    </a:lnTo>
                    <a:lnTo>
                      <a:pt x="0" y="67"/>
                    </a:lnTo>
                    <a:lnTo>
                      <a:pt x="4" y="53"/>
                    </a:lnTo>
                    <a:lnTo>
                      <a:pt x="10" y="49"/>
                    </a:lnTo>
                    <a:lnTo>
                      <a:pt x="13" y="44"/>
                    </a:lnTo>
                    <a:lnTo>
                      <a:pt x="10" y="41"/>
                    </a:lnTo>
                    <a:lnTo>
                      <a:pt x="10" y="33"/>
                    </a:lnTo>
                    <a:lnTo>
                      <a:pt x="16" y="32"/>
                    </a:lnTo>
                    <a:lnTo>
                      <a:pt x="27" y="33"/>
                    </a:lnTo>
                    <a:lnTo>
                      <a:pt x="35" y="30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50" y="33"/>
                    </a:lnTo>
                    <a:lnTo>
                      <a:pt x="53" y="27"/>
                    </a:lnTo>
                    <a:lnTo>
                      <a:pt x="60" y="29"/>
                    </a:lnTo>
                    <a:lnTo>
                      <a:pt x="62" y="44"/>
                    </a:lnTo>
                    <a:lnTo>
                      <a:pt x="66" y="47"/>
                    </a:lnTo>
                    <a:lnTo>
                      <a:pt x="66" y="52"/>
                    </a:lnTo>
                    <a:lnTo>
                      <a:pt x="76" y="50"/>
                    </a:lnTo>
                    <a:lnTo>
                      <a:pt x="80" y="53"/>
                    </a:lnTo>
                    <a:lnTo>
                      <a:pt x="92" y="46"/>
                    </a:lnTo>
                    <a:lnTo>
                      <a:pt x="95" y="33"/>
                    </a:lnTo>
                    <a:lnTo>
                      <a:pt x="100" y="32"/>
                    </a:lnTo>
                    <a:lnTo>
                      <a:pt x="100" y="24"/>
                    </a:lnTo>
                    <a:lnTo>
                      <a:pt x="110" y="30"/>
                    </a:lnTo>
                    <a:lnTo>
                      <a:pt x="110" y="41"/>
                    </a:lnTo>
                    <a:lnTo>
                      <a:pt x="113" y="44"/>
                    </a:lnTo>
                    <a:lnTo>
                      <a:pt x="113" y="38"/>
                    </a:lnTo>
                    <a:lnTo>
                      <a:pt x="116" y="37"/>
                    </a:lnTo>
                    <a:lnTo>
                      <a:pt x="124" y="30"/>
                    </a:lnTo>
                    <a:lnTo>
                      <a:pt x="120" y="24"/>
                    </a:lnTo>
                    <a:lnTo>
                      <a:pt x="120" y="17"/>
                    </a:lnTo>
                    <a:lnTo>
                      <a:pt x="120" y="15"/>
                    </a:lnTo>
                    <a:lnTo>
                      <a:pt x="127" y="21"/>
                    </a:lnTo>
                    <a:lnTo>
                      <a:pt x="136" y="23"/>
                    </a:lnTo>
                    <a:lnTo>
                      <a:pt x="144" y="12"/>
                    </a:lnTo>
                    <a:lnTo>
                      <a:pt x="153" y="12"/>
                    </a:lnTo>
                    <a:lnTo>
                      <a:pt x="160" y="3"/>
                    </a:lnTo>
                    <a:lnTo>
                      <a:pt x="16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3" name="Freeform 1516">
                <a:extLst>
                  <a:ext uri="{FF2B5EF4-FFF2-40B4-BE49-F238E27FC236}">
                    <a16:creationId xmlns:a16="http://schemas.microsoft.com/office/drawing/2014/main" id="{C184B833-E2BD-E87F-1F69-0ED0446C1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114"/>
                <a:ext cx="118" cy="68"/>
              </a:xfrm>
              <a:custGeom>
                <a:avLst/>
                <a:gdLst>
                  <a:gd name="T0" fmla="*/ 170 w 235"/>
                  <a:gd name="T1" fmla="*/ 6 h 135"/>
                  <a:gd name="T2" fmla="*/ 182 w 235"/>
                  <a:gd name="T3" fmla="*/ 3 h 135"/>
                  <a:gd name="T4" fmla="*/ 186 w 235"/>
                  <a:gd name="T5" fmla="*/ 0 h 135"/>
                  <a:gd name="T6" fmla="*/ 205 w 235"/>
                  <a:gd name="T7" fmla="*/ 15 h 135"/>
                  <a:gd name="T8" fmla="*/ 211 w 235"/>
                  <a:gd name="T9" fmla="*/ 27 h 135"/>
                  <a:gd name="T10" fmla="*/ 229 w 235"/>
                  <a:gd name="T11" fmla="*/ 27 h 135"/>
                  <a:gd name="T12" fmla="*/ 230 w 235"/>
                  <a:gd name="T13" fmla="*/ 35 h 135"/>
                  <a:gd name="T14" fmla="*/ 221 w 235"/>
                  <a:gd name="T15" fmla="*/ 44 h 135"/>
                  <a:gd name="T16" fmla="*/ 214 w 235"/>
                  <a:gd name="T17" fmla="*/ 62 h 135"/>
                  <a:gd name="T18" fmla="*/ 203 w 235"/>
                  <a:gd name="T19" fmla="*/ 61 h 135"/>
                  <a:gd name="T20" fmla="*/ 195 w 235"/>
                  <a:gd name="T21" fmla="*/ 75 h 135"/>
                  <a:gd name="T22" fmla="*/ 189 w 235"/>
                  <a:gd name="T23" fmla="*/ 81 h 135"/>
                  <a:gd name="T24" fmla="*/ 185 w 235"/>
                  <a:gd name="T25" fmla="*/ 90 h 135"/>
                  <a:gd name="T26" fmla="*/ 168 w 235"/>
                  <a:gd name="T27" fmla="*/ 90 h 135"/>
                  <a:gd name="T28" fmla="*/ 165 w 235"/>
                  <a:gd name="T29" fmla="*/ 94 h 135"/>
                  <a:gd name="T30" fmla="*/ 153 w 235"/>
                  <a:gd name="T31" fmla="*/ 94 h 135"/>
                  <a:gd name="T32" fmla="*/ 145 w 235"/>
                  <a:gd name="T33" fmla="*/ 87 h 135"/>
                  <a:gd name="T34" fmla="*/ 123 w 235"/>
                  <a:gd name="T35" fmla="*/ 81 h 135"/>
                  <a:gd name="T36" fmla="*/ 118 w 235"/>
                  <a:gd name="T37" fmla="*/ 73 h 135"/>
                  <a:gd name="T38" fmla="*/ 110 w 235"/>
                  <a:gd name="T39" fmla="*/ 73 h 135"/>
                  <a:gd name="T40" fmla="*/ 97 w 235"/>
                  <a:gd name="T41" fmla="*/ 82 h 135"/>
                  <a:gd name="T42" fmla="*/ 101 w 235"/>
                  <a:gd name="T43" fmla="*/ 91 h 135"/>
                  <a:gd name="T44" fmla="*/ 94 w 235"/>
                  <a:gd name="T45" fmla="*/ 96 h 135"/>
                  <a:gd name="T46" fmla="*/ 79 w 235"/>
                  <a:gd name="T47" fmla="*/ 116 h 135"/>
                  <a:gd name="T48" fmla="*/ 80 w 235"/>
                  <a:gd name="T49" fmla="*/ 134 h 135"/>
                  <a:gd name="T50" fmla="*/ 66 w 235"/>
                  <a:gd name="T51" fmla="*/ 122 h 135"/>
                  <a:gd name="T52" fmla="*/ 69 w 235"/>
                  <a:gd name="T53" fmla="*/ 106 h 135"/>
                  <a:gd name="T54" fmla="*/ 47 w 235"/>
                  <a:gd name="T55" fmla="*/ 103 h 135"/>
                  <a:gd name="T56" fmla="*/ 41 w 235"/>
                  <a:gd name="T57" fmla="*/ 100 h 135"/>
                  <a:gd name="T58" fmla="*/ 36 w 235"/>
                  <a:gd name="T59" fmla="*/ 90 h 135"/>
                  <a:gd name="T60" fmla="*/ 25 w 235"/>
                  <a:gd name="T61" fmla="*/ 85 h 135"/>
                  <a:gd name="T62" fmla="*/ 25 w 235"/>
                  <a:gd name="T63" fmla="*/ 79 h 135"/>
                  <a:gd name="T64" fmla="*/ 10 w 235"/>
                  <a:gd name="T65" fmla="*/ 73 h 135"/>
                  <a:gd name="T66" fmla="*/ 4 w 235"/>
                  <a:gd name="T67" fmla="*/ 53 h 135"/>
                  <a:gd name="T68" fmla="*/ 13 w 235"/>
                  <a:gd name="T69" fmla="*/ 44 h 135"/>
                  <a:gd name="T70" fmla="*/ 10 w 235"/>
                  <a:gd name="T71" fmla="*/ 33 h 135"/>
                  <a:gd name="T72" fmla="*/ 27 w 235"/>
                  <a:gd name="T73" fmla="*/ 33 h 135"/>
                  <a:gd name="T74" fmla="*/ 38 w 235"/>
                  <a:gd name="T75" fmla="*/ 27 h 135"/>
                  <a:gd name="T76" fmla="*/ 50 w 235"/>
                  <a:gd name="T77" fmla="*/ 33 h 135"/>
                  <a:gd name="T78" fmla="*/ 60 w 235"/>
                  <a:gd name="T79" fmla="*/ 29 h 135"/>
                  <a:gd name="T80" fmla="*/ 66 w 235"/>
                  <a:gd name="T81" fmla="*/ 47 h 135"/>
                  <a:gd name="T82" fmla="*/ 76 w 235"/>
                  <a:gd name="T83" fmla="*/ 50 h 135"/>
                  <a:gd name="T84" fmla="*/ 92 w 235"/>
                  <a:gd name="T85" fmla="*/ 46 h 135"/>
                  <a:gd name="T86" fmla="*/ 100 w 235"/>
                  <a:gd name="T87" fmla="*/ 32 h 135"/>
                  <a:gd name="T88" fmla="*/ 110 w 235"/>
                  <a:gd name="T89" fmla="*/ 30 h 135"/>
                  <a:gd name="T90" fmla="*/ 113 w 235"/>
                  <a:gd name="T91" fmla="*/ 44 h 135"/>
                  <a:gd name="T92" fmla="*/ 116 w 235"/>
                  <a:gd name="T93" fmla="*/ 37 h 135"/>
                  <a:gd name="T94" fmla="*/ 120 w 235"/>
                  <a:gd name="T95" fmla="*/ 24 h 135"/>
                  <a:gd name="T96" fmla="*/ 120 w 235"/>
                  <a:gd name="T97" fmla="*/ 15 h 135"/>
                  <a:gd name="T98" fmla="*/ 136 w 235"/>
                  <a:gd name="T99" fmla="*/ 23 h 135"/>
                  <a:gd name="T100" fmla="*/ 153 w 235"/>
                  <a:gd name="T101" fmla="*/ 12 h 135"/>
                  <a:gd name="T102" fmla="*/ 165 w 235"/>
                  <a:gd name="T103" fmla="*/ 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5" h="135">
                    <a:moveTo>
                      <a:pt x="165" y="6"/>
                    </a:moveTo>
                    <a:lnTo>
                      <a:pt x="170" y="6"/>
                    </a:lnTo>
                    <a:lnTo>
                      <a:pt x="173" y="3"/>
                    </a:lnTo>
                    <a:lnTo>
                      <a:pt x="182" y="3"/>
                    </a:lnTo>
                    <a:lnTo>
                      <a:pt x="185" y="2"/>
                    </a:lnTo>
                    <a:lnTo>
                      <a:pt x="186" y="0"/>
                    </a:lnTo>
                    <a:lnTo>
                      <a:pt x="189" y="8"/>
                    </a:lnTo>
                    <a:lnTo>
                      <a:pt x="205" y="15"/>
                    </a:lnTo>
                    <a:lnTo>
                      <a:pt x="212" y="20"/>
                    </a:lnTo>
                    <a:lnTo>
                      <a:pt x="211" y="27"/>
                    </a:lnTo>
                    <a:lnTo>
                      <a:pt x="220" y="27"/>
                    </a:lnTo>
                    <a:lnTo>
                      <a:pt x="229" y="27"/>
                    </a:lnTo>
                    <a:lnTo>
                      <a:pt x="235" y="32"/>
                    </a:lnTo>
                    <a:lnTo>
                      <a:pt x="230" y="35"/>
                    </a:lnTo>
                    <a:lnTo>
                      <a:pt x="224" y="44"/>
                    </a:lnTo>
                    <a:lnTo>
                      <a:pt x="221" y="44"/>
                    </a:lnTo>
                    <a:lnTo>
                      <a:pt x="220" y="58"/>
                    </a:lnTo>
                    <a:lnTo>
                      <a:pt x="214" y="62"/>
                    </a:lnTo>
                    <a:lnTo>
                      <a:pt x="212" y="61"/>
                    </a:lnTo>
                    <a:lnTo>
                      <a:pt x="203" y="61"/>
                    </a:lnTo>
                    <a:lnTo>
                      <a:pt x="201" y="70"/>
                    </a:lnTo>
                    <a:lnTo>
                      <a:pt x="195" y="75"/>
                    </a:lnTo>
                    <a:lnTo>
                      <a:pt x="195" y="81"/>
                    </a:lnTo>
                    <a:lnTo>
                      <a:pt x="189" y="81"/>
                    </a:lnTo>
                    <a:lnTo>
                      <a:pt x="188" y="90"/>
                    </a:lnTo>
                    <a:lnTo>
                      <a:pt x="185" y="90"/>
                    </a:lnTo>
                    <a:lnTo>
                      <a:pt x="183" y="97"/>
                    </a:lnTo>
                    <a:lnTo>
                      <a:pt x="168" y="90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56" y="88"/>
                    </a:lnTo>
                    <a:lnTo>
                      <a:pt x="153" y="94"/>
                    </a:lnTo>
                    <a:lnTo>
                      <a:pt x="150" y="94"/>
                    </a:lnTo>
                    <a:lnTo>
                      <a:pt x="145" y="87"/>
                    </a:lnTo>
                    <a:lnTo>
                      <a:pt x="139" y="88"/>
                    </a:lnTo>
                    <a:lnTo>
                      <a:pt x="123" y="81"/>
                    </a:lnTo>
                    <a:lnTo>
                      <a:pt x="124" y="75"/>
                    </a:lnTo>
                    <a:lnTo>
                      <a:pt x="118" y="73"/>
                    </a:lnTo>
                    <a:lnTo>
                      <a:pt x="110" y="65"/>
                    </a:lnTo>
                    <a:lnTo>
                      <a:pt x="110" y="73"/>
                    </a:lnTo>
                    <a:lnTo>
                      <a:pt x="100" y="78"/>
                    </a:lnTo>
                    <a:lnTo>
                      <a:pt x="97" y="82"/>
                    </a:lnTo>
                    <a:lnTo>
                      <a:pt x="103" y="82"/>
                    </a:lnTo>
                    <a:lnTo>
                      <a:pt x="101" y="91"/>
                    </a:lnTo>
                    <a:lnTo>
                      <a:pt x="104" y="96"/>
                    </a:lnTo>
                    <a:lnTo>
                      <a:pt x="94" y="96"/>
                    </a:lnTo>
                    <a:lnTo>
                      <a:pt x="86" y="113"/>
                    </a:lnTo>
                    <a:lnTo>
                      <a:pt x="79" y="116"/>
                    </a:lnTo>
                    <a:lnTo>
                      <a:pt x="77" y="120"/>
                    </a:lnTo>
                    <a:lnTo>
                      <a:pt x="80" y="134"/>
                    </a:lnTo>
                    <a:lnTo>
                      <a:pt x="76" y="135"/>
                    </a:lnTo>
                    <a:lnTo>
                      <a:pt x="66" y="122"/>
                    </a:lnTo>
                    <a:lnTo>
                      <a:pt x="71" y="117"/>
                    </a:lnTo>
                    <a:lnTo>
                      <a:pt x="69" y="106"/>
                    </a:lnTo>
                    <a:lnTo>
                      <a:pt x="60" y="106"/>
                    </a:lnTo>
                    <a:lnTo>
                      <a:pt x="47" y="103"/>
                    </a:lnTo>
                    <a:lnTo>
                      <a:pt x="47" y="100"/>
                    </a:lnTo>
                    <a:lnTo>
                      <a:pt x="41" y="100"/>
                    </a:lnTo>
                    <a:lnTo>
                      <a:pt x="38" y="90"/>
                    </a:lnTo>
                    <a:lnTo>
                      <a:pt x="36" y="90"/>
                    </a:lnTo>
                    <a:lnTo>
                      <a:pt x="35" y="85"/>
                    </a:lnTo>
                    <a:lnTo>
                      <a:pt x="25" y="85"/>
                    </a:lnTo>
                    <a:lnTo>
                      <a:pt x="24" y="81"/>
                    </a:lnTo>
                    <a:lnTo>
                      <a:pt x="25" y="79"/>
                    </a:lnTo>
                    <a:lnTo>
                      <a:pt x="13" y="73"/>
                    </a:lnTo>
                    <a:lnTo>
                      <a:pt x="10" y="73"/>
                    </a:lnTo>
                    <a:lnTo>
                      <a:pt x="0" y="67"/>
                    </a:lnTo>
                    <a:lnTo>
                      <a:pt x="4" y="53"/>
                    </a:lnTo>
                    <a:lnTo>
                      <a:pt x="10" y="49"/>
                    </a:lnTo>
                    <a:lnTo>
                      <a:pt x="13" y="44"/>
                    </a:lnTo>
                    <a:lnTo>
                      <a:pt x="10" y="41"/>
                    </a:lnTo>
                    <a:lnTo>
                      <a:pt x="10" y="33"/>
                    </a:lnTo>
                    <a:lnTo>
                      <a:pt x="16" y="32"/>
                    </a:lnTo>
                    <a:lnTo>
                      <a:pt x="27" y="33"/>
                    </a:lnTo>
                    <a:lnTo>
                      <a:pt x="35" y="30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50" y="33"/>
                    </a:lnTo>
                    <a:lnTo>
                      <a:pt x="53" y="27"/>
                    </a:lnTo>
                    <a:lnTo>
                      <a:pt x="60" y="29"/>
                    </a:lnTo>
                    <a:lnTo>
                      <a:pt x="62" y="44"/>
                    </a:lnTo>
                    <a:lnTo>
                      <a:pt x="66" y="47"/>
                    </a:lnTo>
                    <a:lnTo>
                      <a:pt x="66" y="52"/>
                    </a:lnTo>
                    <a:lnTo>
                      <a:pt x="76" y="50"/>
                    </a:lnTo>
                    <a:lnTo>
                      <a:pt x="80" y="53"/>
                    </a:lnTo>
                    <a:lnTo>
                      <a:pt x="92" y="46"/>
                    </a:lnTo>
                    <a:lnTo>
                      <a:pt x="95" y="33"/>
                    </a:lnTo>
                    <a:lnTo>
                      <a:pt x="100" y="32"/>
                    </a:lnTo>
                    <a:lnTo>
                      <a:pt x="100" y="24"/>
                    </a:lnTo>
                    <a:lnTo>
                      <a:pt x="110" y="30"/>
                    </a:lnTo>
                    <a:lnTo>
                      <a:pt x="110" y="41"/>
                    </a:lnTo>
                    <a:lnTo>
                      <a:pt x="113" y="44"/>
                    </a:lnTo>
                    <a:lnTo>
                      <a:pt x="113" y="38"/>
                    </a:lnTo>
                    <a:lnTo>
                      <a:pt x="116" y="37"/>
                    </a:lnTo>
                    <a:lnTo>
                      <a:pt x="124" y="30"/>
                    </a:lnTo>
                    <a:lnTo>
                      <a:pt x="120" y="24"/>
                    </a:lnTo>
                    <a:lnTo>
                      <a:pt x="120" y="17"/>
                    </a:lnTo>
                    <a:lnTo>
                      <a:pt x="120" y="15"/>
                    </a:lnTo>
                    <a:lnTo>
                      <a:pt x="127" y="21"/>
                    </a:lnTo>
                    <a:lnTo>
                      <a:pt x="136" y="23"/>
                    </a:lnTo>
                    <a:lnTo>
                      <a:pt x="144" y="12"/>
                    </a:lnTo>
                    <a:lnTo>
                      <a:pt x="153" y="12"/>
                    </a:lnTo>
                    <a:lnTo>
                      <a:pt x="160" y="3"/>
                    </a:lnTo>
                    <a:lnTo>
                      <a:pt x="165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4" name="Freeform 1517">
                <a:extLst>
                  <a:ext uri="{FF2B5EF4-FFF2-40B4-BE49-F238E27FC236}">
                    <a16:creationId xmlns:a16="http://schemas.microsoft.com/office/drawing/2014/main" id="{7595B6C9-CB0C-829D-18EE-7FF071DD4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048"/>
                <a:ext cx="62" cy="53"/>
              </a:xfrm>
              <a:custGeom>
                <a:avLst/>
                <a:gdLst>
                  <a:gd name="T0" fmla="*/ 96 w 124"/>
                  <a:gd name="T1" fmla="*/ 0 h 106"/>
                  <a:gd name="T2" fmla="*/ 91 w 124"/>
                  <a:gd name="T3" fmla="*/ 3 h 106"/>
                  <a:gd name="T4" fmla="*/ 93 w 124"/>
                  <a:gd name="T5" fmla="*/ 7 h 106"/>
                  <a:gd name="T6" fmla="*/ 85 w 124"/>
                  <a:gd name="T7" fmla="*/ 14 h 106"/>
                  <a:gd name="T8" fmla="*/ 83 w 124"/>
                  <a:gd name="T9" fmla="*/ 14 h 106"/>
                  <a:gd name="T10" fmla="*/ 79 w 124"/>
                  <a:gd name="T11" fmla="*/ 17 h 106"/>
                  <a:gd name="T12" fmla="*/ 73 w 124"/>
                  <a:gd name="T13" fmla="*/ 14 h 106"/>
                  <a:gd name="T14" fmla="*/ 68 w 124"/>
                  <a:gd name="T15" fmla="*/ 14 h 106"/>
                  <a:gd name="T16" fmla="*/ 53 w 124"/>
                  <a:gd name="T17" fmla="*/ 20 h 106"/>
                  <a:gd name="T18" fmla="*/ 52 w 124"/>
                  <a:gd name="T19" fmla="*/ 17 h 106"/>
                  <a:gd name="T20" fmla="*/ 33 w 124"/>
                  <a:gd name="T21" fmla="*/ 12 h 106"/>
                  <a:gd name="T22" fmla="*/ 33 w 124"/>
                  <a:gd name="T23" fmla="*/ 24 h 106"/>
                  <a:gd name="T24" fmla="*/ 27 w 124"/>
                  <a:gd name="T25" fmla="*/ 24 h 106"/>
                  <a:gd name="T26" fmla="*/ 20 w 124"/>
                  <a:gd name="T27" fmla="*/ 30 h 106"/>
                  <a:gd name="T28" fmla="*/ 17 w 124"/>
                  <a:gd name="T29" fmla="*/ 27 h 106"/>
                  <a:gd name="T30" fmla="*/ 11 w 124"/>
                  <a:gd name="T31" fmla="*/ 29 h 106"/>
                  <a:gd name="T32" fmla="*/ 8 w 124"/>
                  <a:gd name="T33" fmla="*/ 27 h 106"/>
                  <a:gd name="T34" fmla="*/ 8 w 124"/>
                  <a:gd name="T35" fmla="*/ 30 h 106"/>
                  <a:gd name="T36" fmla="*/ 0 w 124"/>
                  <a:gd name="T37" fmla="*/ 38 h 106"/>
                  <a:gd name="T38" fmla="*/ 0 w 124"/>
                  <a:gd name="T39" fmla="*/ 47 h 106"/>
                  <a:gd name="T40" fmla="*/ 26 w 124"/>
                  <a:gd name="T41" fmla="*/ 47 h 106"/>
                  <a:gd name="T42" fmla="*/ 27 w 124"/>
                  <a:gd name="T43" fmla="*/ 50 h 106"/>
                  <a:gd name="T44" fmla="*/ 33 w 124"/>
                  <a:gd name="T45" fmla="*/ 53 h 106"/>
                  <a:gd name="T46" fmla="*/ 29 w 124"/>
                  <a:gd name="T47" fmla="*/ 58 h 106"/>
                  <a:gd name="T48" fmla="*/ 23 w 124"/>
                  <a:gd name="T49" fmla="*/ 58 h 106"/>
                  <a:gd name="T50" fmla="*/ 21 w 124"/>
                  <a:gd name="T51" fmla="*/ 71 h 106"/>
                  <a:gd name="T52" fmla="*/ 27 w 124"/>
                  <a:gd name="T53" fmla="*/ 71 h 106"/>
                  <a:gd name="T54" fmla="*/ 32 w 124"/>
                  <a:gd name="T55" fmla="*/ 73 h 106"/>
                  <a:gd name="T56" fmla="*/ 45 w 124"/>
                  <a:gd name="T57" fmla="*/ 73 h 106"/>
                  <a:gd name="T58" fmla="*/ 45 w 124"/>
                  <a:gd name="T59" fmla="*/ 73 h 106"/>
                  <a:gd name="T60" fmla="*/ 50 w 124"/>
                  <a:gd name="T61" fmla="*/ 70 h 106"/>
                  <a:gd name="T62" fmla="*/ 59 w 124"/>
                  <a:gd name="T63" fmla="*/ 73 h 106"/>
                  <a:gd name="T64" fmla="*/ 62 w 124"/>
                  <a:gd name="T65" fmla="*/ 68 h 106"/>
                  <a:gd name="T66" fmla="*/ 77 w 124"/>
                  <a:gd name="T67" fmla="*/ 68 h 106"/>
                  <a:gd name="T68" fmla="*/ 77 w 124"/>
                  <a:gd name="T69" fmla="*/ 71 h 106"/>
                  <a:gd name="T70" fmla="*/ 86 w 124"/>
                  <a:gd name="T71" fmla="*/ 83 h 106"/>
                  <a:gd name="T72" fmla="*/ 91 w 124"/>
                  <a:gd name="T73" fmla="*/ 94 h 106"/>
                  <a:gd name="T74" fmla="*/ 103 w 124"/>
                  <a:gd name="T75" fmla="*/ 102 h 106"/>
                  <a:gd name="T76" fmla="*/ 106 w 124"/>
                  <a:gd name="T77" fmla="*/ 96 h 106"/>
                  <a:gd name="T78" fmla="*/ 118 w 124"/>
                  <a:gd name="T79" fmla="*/ 106 h 106"/>
                  <a:gd name="T80" fmla="*/ 121 w 124"/>
                  <a:gd name="T81" fmla="*/ 97 h 106"/>
                  <a:gd name="T82" fmla="*/ 114 w 124"/>
                  <a:gd name="T83" fmla="*/ 91 h 106"/>
                  <a:gd name="T84" fmla="*/ 118 w 124"/>
                  <a:gd name="T85" fmla="*/ 86 h 106"/>
                  <a:gd name="T86" fmla="*/ 114 w 124"/>
                  <a:gd name="T87" fmla="*/ 82 h 106"/>
                  <a:gd name="T88" fmla="*/ 108 w 124"/>
                  <a:gd name="T89" fmla="*/ 79 h 106"/>
                  <a:gd name="T90" fmla="*/ 102 w 124"/>
                  <a:gd name="T91" fmla="*/ 79 h 106"/>
                  <a:gd name="T92" fmla="*/ 102 w 124"/>
                  <a:gd name="T93" fmla="*/ 76 h 106"/>
                  <a:gd name="T94" fmla="*/ 90 w 124"/>
                  <a:gd name="T95" fmla="*/ 68 h 106"/>
                  <a:gd name="T96" fmla="*/ 82 w 124"/>
                  <a:gd name="T97" fmla="*/ 56 h 106"/>
                  <a:gd name="T98" fmla="*/ 86 w 124"/>
                  <a:gd name="T99" fmla="*/ 44 h 106"/>
                  <a:gd name="T100" fmla="*/ 93 w 124"/>
                  <a:gd name="T101" fmla="*/ 44 h 106"/>
                  <a:gd name="T102" fmla="*/ 93 w 124"/>
                  <a:gd name="T103" fmla="*/ 39 h 106"/>
                  <a:gd name="T104" fmla="*/ 105 w 124"/>
                  <a:gd name="T105" fmla="*/ 24 h 106"/>
                  <a:gd name="T106" fmla="*/ 111 w 124"/>
                  <a:gd name="T107" fmla="*/ 20 h 106"/>
                  <a:gd name="T108" fmla="*/ 115 w 124"/>
                  <a:gd name="T109" fmla="*/ 20 h 106"/>
                  <a:gd name="T110" fmla="*/ 124 w 124"/>
                  <a:gd name="T111" fmla="*/ 12 h 106"/>
                  <a:gd name="T112" fmla="*/ 121 w 124"/>
                  <a:gd name="T113" fmla="*/ 10 h 106"/>
                  <a:gd name="T114" fmla="*/ 124 w 124"/>
                  <a:gd name="T115" fmla="*/ 3 h 106"/>
                  <a:gd name="T116" fmla="*/ 118 w 124"/>
                  <a:gd name="T117" fmla="*/ 1 h 106"/>
                  <a:gd name="T118" fmla="*/ 105 w 124"/>
                  <a:gd name="T119" fmla="*/ 0 h 106"/>
                  <a:gd name="T120" fmla="*/ 99 w 124"/>
                  <a:gd name="T121" fmla="*/ 1 h 106"/>
                  <a:gd name="T122" fmla="*/ 96 w 124"/>
                  <a:gd name="T12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4" h="106">
                    <a:moveTo>
                      <a:pt x="96" y="0"/>
                    </a:moveTo>
                    <a:lnTo>
                      <a:pt x="91" y="3"/>
                    </a:lnTo>
                    <a:lnTo>
                      <a:pt x="93" y="7"/>
                    </a:lnTo>
                    <a:lnTo>
                      <a:pt x="85" y="14"/>
                    </a:lnTo>
                    <a:lnTo>
                      <a:pt x="83" y="14"/>
                    </a:lnTo>
                    <a:lnTo>
                      <a:pt x="79" y="17"/>
                    </a:lnTo>
                    <a:lnTo>
                      <a:pt x="73" y="14"/>
                    </a:lnTo>
                    <a:lnTo>
                      <a:pt x="68" y="14"/>
                    </a:lnTo>
                    <a:lnTo>
                      <a:pt x="53" y="20"/>
                    </a:lnTo>
                    <a:lnTo>
                      <a:pt x="52" y="17"/>
                    </a:lnTo>
                    <a:lnTo>
                      <a:pt x="33" y="12"/>
                    </a:lnTo>
                    <a:lnTo>
                      <a:pt x="33" y="24"/>
                    </a:lnTo>
                    <a:lnTo>
                      <a:pt x="27" y="24"/>
                    </a:lnTo>
                    <a:lnTo>
                      <a:pt x="20" y="30"/>
                    </a:lnTo>
                    <a:lnTo>
                      <a:pt x="17" y="27"/>
                    </a:lnTo>
                    <a:lnTo>
                      <a:pt x="11" y="29"/>
                    </a:lnTo>
                    <a:lnTo>
                      <a:pt x="8" y="27"/>
                    </a:lnTo>
                    <a:lnTo>
                      <a:pt x="8" y="30"/>
                    </a:lnTo>
                    <a:lnTo>
                      <a:pt x="0" y="38"/>
                    </a:lnTo>
                    <a:lnTo>
                      <a:pt x="0" y="47"/>
                    </a:lnTo>
                    <a:lnTo>
                      <a:pt x="26" y="47"/>
                    </a:lnTo>
                    <a:lnTo>
                      <a:pt x="27" y="50"/>
                    </a:lnTo>
                    <a:lnTo>
                      <a:pt x="33" y="53"/>
                    </a:lnTo>
                    <a:lnTo>
                      <a:pt x="29" y="58"/>
                    </a:lnTo>
                    <a:lnTo>
                      <a:pt x="23" y="58"/>
                    </a:lnTo>
                    <a:lnTo>
                      <a:pt x="21" y="71"/>
                    </a:lnTo>
                    <a:lnTo>
                      <a:pt x="27" y="71"/>
                    </a:lnTo>
                    <a:lnTo>
                      <a:pt x="32" y="73"/>
                    </a:lnTo>
                    <a:lnTo>
                      <a:pt x="45" y="73"/>
                    </a:lnTo>
                    <a:lnTo>
                      <a:pt x="45" y="73"/>
                    </a:lnTo>
                    <a:lnTo>
                      <a:pt x="50" y="70"/>
                    </a:lnTo>
                    <a:lnTo>
                      <a:pt x="59" y="73"/>
                    </a:lnTo>
                    <a:lnTo>
                      <a:pt x="62" y="68"/>
                    </a:lnTo>
                    <a:lnTo>
                      <a:pt x="77" y="68"/>
                    </a:lnTo>
                    <a:lnTo>
                      <a:pt x="77" y="71"/>
                    </a:lnTo>
                    <a:lnTo>
                      <a:pt x="86" y="83"/>
                    </a:lnTo>
                    <a:lnTo>
                      <a:pt x="91" y="94"/>
                    </a:lnTo>
                    <a:lnTo>
                      <a:pt x="103" y="102"/>
                    </a:lnTo>
                    <a:lnTo>
                      <a:pt x="106" y="96"/>
                    </a:lnTo>
                    <a:lnTo>
                      <a:pt x="118" y="106"/>
                    </a:lnTo>
                    <a:lnTo>
                      <a:pt x="121" y="97"/>
                    </a:lnTo>
                    <a:lnTo>
                      <a:pt x="114" y="91"/>
                    </a:lnTo>
                    <a:lnTo>
                      <a:pt x="118" y="86"/>
                    </a:lnTo>
                    <a:lnTo>
                      <a:pt x="114" y="82"/>
                    </a:lnTo>
                    <a:lnTo>
                      <a:pt x="108" y="79"/>
                    </a:lnTo>
                    <a:lnTo>
                      <a:pt x="102" y="79"/>
                    </a:lnTo>
                    <a:lnTo>
                      <a:pt x="102" y="76"/>
                    </a:lnTo>
                    <a:lnTo>
                      <a:pt x="90" y="68"/>
                    </a:lnTo>
                    <a:lnTo>
                      <a:pt x="82" y="56"/>
                    </a:lnTo>
                    <a:lnTo>
                      <a:pt x="86" y="44"/>
                    </a:lnTo>
                    <a:lnTo>
                      <a:pt x="93" y="44"/>
                    </a:lnTo>
                    <a:lnTo>
                      <a:pt x="93" y="39"/>
                    </a:lnTo>
                    <a:lnTo>
                      <a:pt x="105" y="24"/>
                    </a:lnTo>
                    <a:lnTo>
                      <a:pt x="111" y="20"/>
                    </a:lnTo>
                    <a:lnTo>
                      <a:pt x="115" y="20"/>
                    </a:lnTo>
                    <a:lnTo>
                      <a:pt x="124" y="12"/>
                    </a:lnTo>
                    <a:lnTo>
                      <a:pt x="121" y="10"/>
                    </a:lnTo>
                    <a:lnTo>
                      <a:pt x="124" y="3"/>
                    </a:lnTo>
                    <a:lnTo>
                      <a:pt x="118" y="1"/>
                    </a:lnTo>
                    <a:lnTo>
                      <a:pt x="105" y="0"/>
                    </a:lnTo>
                    <a:lnTo>
                      <a:pt x="99" y="1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5" name="Freeform 1518">
                <a:extLst>
                  <a:ext uri="{FF2B5EF4-FFF2-40B4-BE49-F238E27FC236}">
                    <a16:creationId xmlns:a16="http://schemas.microsoft.com/office/drawing/2014/main" id="{A0825A55-3CC0-DAFD-8238-8DF151B5E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048"/>
                <a:ext cx="62" cy="53"/>
              </a:xfrm>
              <a:custGeom>
                <a:avLst/>
                <a:gdLst>
                  <a:gd name="T0" fmla="*/ 96 w 124"/>
                  <a:gd name="T1" fmla="*/ 0 h 106"/>
                  <a:gd name="T2" fmla="*/ 99 w 124"/>
                  <a:gd name="T3" fmla="*/ 1 h 106"/>
                  <a:gd name="T4" fmla="*/ 105 w 124"/>
                  <a:gd name="T5" fmla="*/ 0 h 106"/>
                  <a:gd name="T6" fmla="*/ 118 w 124"/>
                  <a:gd name="T7" fmla="*/ 1 h 106"/>
                  <a:gd name="T8" fmla="*/ 124 w 124"/>
                  <a:gd name="T9" fmla="*/ 3 h 106"/>
                  <a:gd name="T10" fmla="*/ 121 w 124"/>
                  <a:gd name="T11" fmla="*/ 10 h 106"/>
                  <a:gd name="T12" fmla="*/ 124 w 124"/>
                  <a:gd name="T13" fmla="*/ 12 h 106"/>
                  <a:gd name="T14" fmla="*/ 115 w 124"/>
                  <a:gd name="T15" fmla="*/ 20 h 106"/>
                  <a:gd name="T16" fmla="*/ 111 w 124"/>
                  <a:gd name="T17" fmla="*/ 20 h 106"/>
                  <a:gd name="T18" fmla="*/ 105 w 124"/>
                  <a:gd name="T19" fmla="*/ 24 h 106"/>
                  <a:gd name="T20" fmla="*/ 93 w 124"/>
                  <a:gd name="T21" fmla="*/ 39 h 106"/>
                  <a:gd name="T22" fmla="*/ 93 w 124"/>
                  <a:gd name="T23" fmla="*/ 44 h 106"/>
                  <a:gd name="T24" fmla="*/ 86 w 124"/>
                  <a:gd name="T25" fmla="*/ 44 h 106"/>
                  <a:gd name="T26" fmla="*/ 82 w 124"/>
                  <a:gd name="T27" fmla="*/ 56 h 106"/>
                  <a:gd name="T28" fmla="*/ 90 w 124"/>
                  <a:gd name="T29" fmla="*/ 68 h 106"/>
                  <a:gd name="T30" fmla="*/ 102 w 124"/>
                  <a:gd name="T31" fmla="*/ 76 h 106"/>
                  <a:gd name="T32" fmla="*/ 102 w 124"/>
                  <a:gd name="T33" fmla="*/ 79 h 106"/>
                  <a:gd name="T34" fmla="*/ 108 w 124"/>
                  <a:gd name="T35" fmla="*/ 79 h 106"/>
                  <a:gd name="T36" fmla="*/ 114 w 124"/>
                  <a:gd name="T37" fmla="*/ 82 h 106"/>
                  <a:gd name="T38" fmla="*/ 118 w 124"/>
                  <a:gd name="T39" fmla="*/ 86 h 106"/>
                  <a:gd name="T40" fmla="*/ 114 w 124"/>
                  <a:gd name="T41" fmla="*/ 91 h 106"/>
                  <a:gd name="T42" fmla="*/ 121 w 124"/>
                  <a:gd name="T43" fmla="*/ 97 h 106"/>
                  <a:gd name="T44" fmla="*/ 118 w 124"/>
                  <a:gd name="T45" fmla="*/ 106 h 106"/>
                  <a:gd name="T46" fmla="*/ 106 w 124"/>
                  <a:gd name="T47" fmla="*/ 96 h 106"/>
                  <a:gd name="T48" fmla="*/ 103 w 124"/>
                  <a:gd name="T49" fmla="*/ 102 h 106"/>
                  <a:gd name="T50" fmla="*/ 91 w 124"/>
                  <a:gd name="T51" fmla="*/ 94 h 106"/>
                  <a:gd name="T52" fmla="*/ 86 w 124"/>
                  <a:gd name="T53" fmla="*/ 83 h 106"/>
                  <a:gd name="T54" fmla="*/ 77 w 124"/>
                  <a:gd name="T55" fmla="*/ 71 h 106"/>
                  <a:gd name="T56" fmla="*/ 77 w 124"/>
                  <a:gd name="T57" fmla="*/ 68 h 106"/>
                  <a:gd name="T58" fmla="*/ 62 w 124"/>
                  <a:gd name="T59" fmla="*/ 68 h 106"/>
                  <a:gd name="T60" fmla="*/ 59 w 124"/>
                  <a:gd name="T61" fmla="*/ 73 h 106"/>
                  <a:gd name="T62" fmla="*/ 50 w 124"/>
                  <a:gd name="T63" fmla="*/ 70 h 106"/>
                  <a:gd name="T64" fmla="*/ 45 w 124"/>
                  <a:gd name="T65" fmla="*/ 73 h 106"/>
                  <a:gd name="T66" fmla="*/ 45 w 124"/>
                  <a:gd name="T67" fmla="*/ 73 h 106"/>
                  <a:gd name="T68" fmla="*/ 32 w 124"/>
                  <a:gd name="T69" fmla="*/ 73 h 106"/>
                  <a:gd name="T70" fmla="*/ 27 w 124"/>
                  <a:gd name="T71" fmla="*/ 71 h 106"/>
                  <a:gd name="T72" fmla="*/ 21 w 124"/>
                  <a:gd name="T73" fmla="*/ 71 h 106"/>
                  <a:gd name="T74" fmla="*/ 23 w 124"/>
                  <a:gd name="T75" fmla="*/ 58 h 106"/>
                  <a:gd name="T76" fmla="*/ 29 w 124"/>
                  <a:gd name="T77" fmla="*/ 58 h 106"/>
                  <a:gd name="T78" fmla="*/ 33 w 124"/>
                  <a:gd name="T79" fmla="*/ 53 h 106"/>
                  <a:gd name="T80" fmla="*/ 27 w 124"/>
                  <a:gd name="T81" fmla="*/ 50 h 106"/>
                  <a:gd name="T82" fmla="*/ 26 w 124"/>
                  <a:gd name="T83" fmla="*/ 47 h 106"/>
                  <a:gd name="T84" fmla="*/ 0 w 124"/>
                  <a:gd name="T85" fmla="*/ 47 h 106"/>
                  <a:gd name="T86" fmla="*/ 0 w 124"/>
                  <a:gd name="T87" fmla="*/ 38 h 106"/>
                  <a:gd name="T88" fmla="*/ 8 w 124"/>
                  <a:gd name="T89" fmla="*/ 30 h 106"/>
                  <a:gd name="T90" fmla="*/ 8 w 124"/>
                  <a:gd name="T91" fmla="*/ 27 h 106"/>
                  <a:gd name="T92" fmla="*/ 11 w 124"/>
                  <a:gd name="T93" fmla="*/ 29 h 106"/>
                  <a:gd name="T94" fmla="*/ 17 w 124"/>
                  <a:gd name="T95" fmla="*/ 27 h 106"/>
                  <a:gd name="T96" fmla="*/ 20 w 124"/>
                  <a:gd name="T97" fmla="*/ 30 h 106"/>
                  <a:gd name="T98" fmla="*/ 27 w 124"/>
                  <a:gd name="T99" fmla="*/ 24 h 106"/>
                  <a:gd name="T100" fmla="*/ 33 w 124"/>
                  <a:gd name="T101" fmla="*/ 24 h 106"/>
                  <a:gd name="T102" fmla="*/ 33 w 124"/>
                  <a:gd name="T103" fmla="*/ 12 h 106"/>
                  <a:gd name="T104" fmla="*/ 52 w 124"/>
                  <a:gd name="T105" fmla="*/ 17 h 106"/>
                  <a:gd name="T106" fmla="*/ 53 w 124"/>
                  <a:gd name="T107" fmla="*/ 20 h 106"/>
                  <a:gd name="T108" fmla="*/ 68 w 124"/>
                  <a:gd name="T109" fmla="*/ 14 h 106"/>
                  <a:gd name="T110" fmla="*/ 73 w 124"/>
                  <a:gd name="T111" fmla="*/ 14 h 106"/>
                  <a:gd name="T112" fmla="*/ 79 w 124"/>
                  <a:gd name="T113" fmla="*/ 17 h 106"/>
                  <a:gd name="T114" fmla="*/ 83 w 124"/>
                  <a:gd name="T115" fmla="*/ 14 h 106"/>
                  <a:gd name="T116" fmla="*/ 85 w 124"/>
                  <a:gd name="T117" fmla="*/ 14 h 106"/>
                  <a:gd name="T118" fmla="*/ 93 w 124"/>
                  <a:gd name="T119" fmla="*/ 7 h 106"/>
                  <a:gd name="T120" fmla="*/ 91 w 124"/>
                  <a:gd name="T121" fmla="*/ 3 h 106"/>
                  <a:gd name="T122" fmla="*/ 96 w 124"/>
                  <a:gd name="T12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4" h="106">
                    <a:moveTo>
                      <a:pt x="96" y="0"/>
                    </a:moveTo>
                    <a:lnTo>
                      <a:pt x="99" y="1"/>
                    </a:lnTo>
                    <a:lnTo>
                      <a:pt x="105" y="0"/>
                    </a:lnTo>
                    <a:lnTo>
                      <a:pt x="118" y="1"/>
                    </a:lnTo>
                    <a:lnTo>
                      <a:pt x="124" y="3"/>
                    </a:lnTo>
                    <a:lnTo>
                      <a:pt x="121" y="10"/>
                    </a:lnTo>
                    <a:lnTo>
                      <a:pt x="124" y="12"/>
                    </a:lnTo>
                    <a:lnTo>
                      <a:pt x="115" y="20"/>
                    </a:lnTo>
                    <a:lnTo>
                      <a:pt x="111" y="20"/>
                    </a:lnTo>
                    <a:lnTo>
                      <a:pt x="105" y="24"/>
                    </a:lnTo>
                    <a:lnTo>
                      <a:pt x="93" y="39"/>
                    </a:lnTo>
                    <a:lnTo>
                      <a:pt x="93" y="44"/>
                    </a:lnTo>
                    <a:lnTo>
                      <a:pt x="86" y="44"/>
                    </a:lnTo>
                    <a:lnTo>
                      <a:pt x="82" y="56"/>
                    </a:lnTo>
                    <a:lnTo>
                      <a:pt x="90" y="68"/>
                    </a:lnTo>
                    <a:lnTo>
                      <a:pt x="102" y="76"/>
                    </a:lnTo>
                    <a:lnTo>
                      <a:pt x="102" y="79"/>
                    </a:lnTo>
                    <a:lnTo>
                      <a:pt x="108" y="79"/>
                    </a:lnTo>
                    <a:lnTo>
                      <a:pt x="114" y="82"/>
                    </a:lnTo>
                    <a:lnTo>
                      <a:pt x="118" y="86"/>
                    </a:lnTo>
                    <a:lnTo>
                      <a:pt x="114" y="91"/>
                    </a:lnTo>
                    <a:lnTo>
                      <a:pt x="121" y="97"/>
                    </a:lnTo>
                    <a:lnTo>
                      <a:pt x="118" y="106"/>
                    </a:lnTo>
                    <a:lnTo>
                      <a:pt x="106" y="96"/>
                    </a:lnTo>
                    <a:lnTo>
                      <a:pt x="103" y="102"/>
                    </a:lnTo>
                    <a:lnTo>
                      <a:pt x="91" y="94"/>
                    </a:lnTo>
                    <a:lnTo>
                      <a:pt x="86" y="83"/>
                    </a:lnTo>
                    <a:lnTo>
                      <a:pt x="77" y="71"/>
                    </a:lnTo>
                    <a:lnTo>
                      <a:pt x="77" y="68"/>
                    </a:lnTo>
                    <a:lnTo>
                      <a:pt x="62" y="68"/>
                    </a:lnTo>
                    <a:lnTo>
                      <a:pt x="59" y="73"/>
                    </a:lnTo>
                    <a:lnTo>
                      <a:pt x="50" y="70"/>
                    </a:lnTo>
                    <a:lnTo>
                      <a:pt x="45" y="73"/>
                    </a:lnTo>
                    <a:lnTo>
                      <a:pt x="45" y="73"/>
                    </a:lnTo>
                    <a:lnTo>
                      <a:pt x="32" y="73"/>
                    </a:lnTo>
                    <a:lnTo>
                      <a:pt x="27" y="71"/>
                    </a:lnTo>
                    <a:lnTo>
                      <a:pt x="21" y="71"/>
                    </a:lnTo>
                    <a:lnTo>
                      <a:pt x="23" y="58"/>
                    </a:lnTo>
                    <a:lnTo>
                      <a:pt x="29" y="58"/>
                    </a:lnTo>
                    <a:lnTo>
                      <a:pt x="33" y="53"/>
                    </a:lnTo>
                    <a:lnTo>
                      <a:pt x="27" y="50"/>
                    </a:lnTo>
                    <a:lnTo>
                      <a:pt x="26" y="47"/>
                    </a:lnTo>
                    <a:lnTo>
                      <a:pt x="0" y="47"/>
                    </a:lnTo>
                    <a:lnTo>
                      <a:pt x="0" y="38"/>
                    </a:lnTo>
                    <a:lnTo>
                      <a:pt x="8" y="30"/>
                    </a:lnTo>
                    <a:lnTo>
                      <a:pt x="8" y="27"/>
                    </a:lnTo>
                    <a:lnTo>
                      <a:pt x="11" y="29"/>
                    </a:lnTo>
                    <a:lnTo>
                      <a:pt x="17" y="27"/>
                    </a:lnTo>
                    <a:lnTo>
                      <a:pt x="20" y="30"/>
                    </a:lnTo>
                    <a:lnTo>
                      <a:pt x="27" y="24"/>
                    </a:lnTo>
                    <a:lnTo>
                      <a:pt x="33" y="24"/>
                    </a:lnTo>
                    <a:lnTo>
                      <a:pt x="33" y="12"/>
                    </a:lnTo>
                    <a:lnTo>
                      <a:pt x="52" y="17"/>
                    </a:lnTo>
                    <a:lnTo>
                      <a:pt x="53" y="20"/>
                    </a:lnTo>
                    <a:lnTo>
                      <a:pt x="68" y="14"/>
                    </a:lnTo>
                    <a:lnTo>
                      <a:pt x="73" y="14"/>
                    </a:lnTo>
                    <a:lnTo>
                      <a:pt x="79" y="17"/>
                    </a:lnTo>
                    <a:lnTo>
                      <a:pt x="83" y="14"/>
                    </a:lnTo>
                    <a:lnTo>
                      <a:pt x="85" y="14"/>
                    </a:lnTo>
                    <a:lnTo>
                      <a:pt x="93" y="7"/>
                    </a:lnTo>
                    <a:lnTo>
                      <a:pt x="91" y="3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6" name="Freeform 1519">
                <a:extLst>
                  <a:ext uri="{FF2B5EF4-FFF2-40B4-BE49-F238E27FC236}">
                    <a16:creationId xmlns:a16="http://schemas.microsoft.com/office/drawing/2014/main" id="{CA4358CA-DF2F-A755-7D0B-333523D24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048"/>
                <a:ext cx="62" cy="53"/>
              </a:xfrm>
              <a:custGeom>
                <a:avLst/>
                <a:gdLst>
                  <a:gd name="T0" fmla="*/ 96 w 124"/>
                  <a:gd name="T1" fmla="*/ 0 h 106"/>
                  <a:gd name="T2" fmla="*/ 99 w 124"/>
                  <a:gd name="T3" fmla="*/ 1 h 106"/>
                  <a:gd name="T4" fmla="*/ 105 w 124"/>
                  <a:gd name="T5" fmla="*/ 0 h 106"/>
                  <a:gd name="T6" fmla="*/ 118 w 124"/>
                  <a:gd name="T7" fmla="*/ 1 h 106"/>
                  <a:gd name="T8" fmla="*/ 124 w 124"/>
                  <a:gd name="T9" fmla="*/ 3 h 106"/>
                  <a:gd name="T10" fmla="*/ 121 w 124"/>
                  <a:gd name="T11" fmla="*/ 10 h 106"/>
                  <a:gd name="T12" fmla="*/ 124 w 124"/>
                  <a:gd name="T13" fmla="*/ 12 h 106"/>
                  <a:gd name="T14" fmla="*/ 115 w 124"/>
                  <a:gd name="T15" fmla="*/ 20 h 106"/>
                  <a:gd name="T16" fmla="*/ 111 w 124"/>
                  <a:gd name="T17" fmla="*/ 20 h 106"/>
                  <a:gd name="T18" fmla="*/ 105 w 124"/>
                  <a:gd name="T19" fmla="*/ 24 h 106"/>
                  <a:gd name="T20" fmla="*/ 93 w 124"/>
                  <a:gd name="T21" fmla="*/ 39 h 106"/>
                  <a:gd name="T22" fmla="*/ 93 w 124"/>
                  <a:gd name="T23" fmla="*/ 44 h 106"/>
                  <a:gd name="T24" fmla="*/ 86 w 124"/>
                  <a:gd name="T25" fmla="*/ 44 h 106"/>
                  <a:gd name="T26" fmla="*/ 82 w 124"/>
                  <a:gd name="T27" fmla="*/ 56 h 106"/>
                  <a:gd name="T28" fmla="*/ 90 w 124"/>
                  <a:gd name="T29" fmla="*/ 68 h 106"/>
                  <a:gd name="T30" fmla="*/ 102 w 124"/>
                  <a:gd name="T31" fmla="*/ 76 h 106"/>
                  <a:gd name="T32" fmla="*/ 102 w 124"/>
                  <a:gd name="T33" fmla="*/ 79 h 106"/>
                  <a:gd name="T34" fmla="*/ 108 w 124"/>
                  <a:gd name="T35" fmla="*/ 79 h 106"/>
                  <a:gd name="T36" fmla="*/ 114 w 124"/>
                  <a:gd name="T37" fmla="*/ 82 h 106"/>
                  <a:gd name="T38" fmla="*/ 118 w 124"/>
                  <a:gd name="T39" fmla="*/ 86 h 106"/>
                  <a:gd name="T40" fmla="*/ 114 w 124"/>
                  <a:gd name="T41" fmla="*/ 91 h 106"/>
                  <a:gd name="T42" fmla="*/ 121 w 124"/>
                  <a:gd name="T43" fmla="*/ 97 h 106"/>
                  <a:gd name="T44" fmla="*/ 118 w 124"/>
                  <a:gd name="T45" fmla="*/ 106 h 106"/>
                  <a:gd name="T46" fmla="*/ 106 w 124"/>
                  <a:gd name="T47" fmla="*/ 96 h 106"/>
                  <a:gd name="T48" fmla="*/ 103 w 124"/>
                  <a:gd name="T49" fmla="*/ 102 h 106"/>
                  <a:gd name="T50" fmla="*/ 91 w 124"/>
                  <a:gd name="T51" fmla="*/ 94 h 106"/>
                  <a:gd name="T52" fmla="*/ 86 w 124"/>
                  <a:gd name="T53" fmla="*/ 83 h 106"/>
                  <a:gd name="T54" fmla="*/ 77 w 124"/>
                  <a:gd name="T55" fmla="*/ 71 h 106"/>
                  <a:gd name="T56" fmla="*/ 77 w 124"/>
                  <a:gd name="T57" fmla="*/ 68 h 106"/>
                  <a:gd name="T58" fmla="*/ 62 w 124"/>
                  <a:gd name="T59" fmla="*/ 68 h 106"/>
                  <a:gd name="T60" fmla="*/ 59 w 124"/>
                  <a:gd name="T61" fmla="*/ 73 h 106"/>
                  <a:gd name="T62" fmla="*/ 50 w 124"/>
                  <a:gd name="T63" fmla="*/ 70 h 106"/>
                  <a:gd name="T64" fmla="*/ 45 w 124"/>
                  <a:gd name="T65" fmla="*/ 73 h 106"/>
                  <a:gd name="T66" fmla="*/ 45 w 124"/>
                  <a:gd name="T67" fmla="*/ 73 h 106"/>
                  <a:gd name="T68" fmla="*/ 32 w 124"/>
                  <a:gd name="T69" fmla="*/ 73 h 106"/>
                  <a:gd name="T70" fmla="*/ 27 w 124"/>
                  <a:gd name="T71" fmla="*/ 71 h 106"/>
                  <a:gd name="T72" fmla="*/ 21 w 124"/>
                  <a:gd name="T73" fmla="*/ 71 h 106"/>
                  <a:gd name="T74" fmla="*/ 23 w 124"/>
                  <a:gd name="T75" fmla="*/ 58 h 106"/>
                  <a:gd name="T76" fmla="*/ 29 w 124"/>
                  <a:gd name="T77" fmla="*/ 58 h 106"/>
                  <a:gd name="T78" fmla="*/ 33 w 124"/>
                  <a:gd name="T79" fmla="*/ 53 h 106"/>
                  <a:gd name="T80" fmla="*/ 27 w 124"/>
                  <a:gd name="T81" fmla="*/ 50 h 106"/>
                  <a:gd name="T82" fmla="*/ 26 w 124"/>
                  <a:gd name="T83" fmla="*/ 47 h 106"/>
                  <a:gd name="T84" fmla="*/ 0 w 124"/>
                  <a:gd name="T85" fmla="*/ 47 h 106"/>
                  <a:gd name="T86" fmla="*/ 0 w 124"/>
                  <a:gd name="T87" fmla="*/ 38 h 106"/>
                  <a:gd name="T88" fmla="*/ 8 w 124"/>
                  <a:gd name="T89" fmla="*/ 30 h 106"/>
                  <a:gd name="T90" fmla="*/ 8 w 124"/>
                  <a:gd name="T91" fmla="*/ 27 h 106"/>
                  <a:gd name="T92" fmla="*/ 11 w 124"/>
                  <a:gd name="T93" fmla="*/ 29 h 106"/>
                  <a:gd name="T94" fmla="*/ 17 w 124"/>
                  <a:gd name="T95" fmla="*/ 27 h 106"/>
                  <a:gd name="T96" fmla="*/ 20 w 124"/>
                  <a:gd name="T97" fmla="*/ 30 h 106"/>
                  <a:gd name="T98" fmla="*/ 27 w 124"/>
                  <a:gd name="T99" fmla="*/ 24 h 106"/>
                  <a:gd name="T100" fmla="*/ 33 w 124"/>
                  <a:gd name="T101" fmla="*/ 24 h 106"/>
                  <a:gd name="T102" fmla="*/ 33 w 124"/>
                  <a:gd name="T103" fmla="*/ 12 h 106"/>
                  <a:gd name="T104" fmla="*/ 52 w 124"/>
                  <a:gd name="T105" fmla="*/ 17 h 106"/>
                  <a:gd name="T106" fmla="*/ 53 w 124"/>
                  <a:gd name="T107" fmla="*/ 20 h 106"/>
                  <a:gd name="T108" fmla="*/ 68 w 124"/>
                  <a:gd name="T109" fmla="*/ 14 h 106"/>
                  <a:gd name="T110" fmla="*/ 73 w 124"/>
                  <a:gd name="T111" fmla="*/ 14 h 106"/>
                  <a:gd name="T112" fmla="*/ 79 w 124"/>
                  <a:gd name="T113" fmla="*/ 17 h 106"/>
                  <a:gd name="T114" fmla="*/ 83 w 124"/>
                  <a:gd name="T115" fmla="*/ 14 h 106"/>
                  <a:gd name="T116" fmla="*/ 85 w 124"/>
                  <a:gd name="T117" fmla="*/ 14 h 106"/>
                  <a:gd name="T118" fmla="*/ 93 w 124"/>
                  <a:gd name="T119" fmla="*/ 7 h 106"/>
                  <a:gd name="T120" fmla="*/ 91 w 124"/>
                  <a:gd name="T121" fmla="*/ 3 h 106"/>
                  <a:gd name="T122" fmla="*/ 96 w 124"/>
                  <a:gd name="T12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4" h="106">
                    <a:moveTo>
                      <a:pt x="96" y="0"/>
                    </a:moveTo>
                    <a:lnTo>
                      <a:pt x="99" y="1"/>
                    </a:lnTo>
                    <a:lnTo>
                      <a:pt x="105" y="0"/>
                    </a:lnTo>
                    <a:lnTo>
                      <a:pt x="118" y="1"/>
                    </a:lnTo>
                    <a:lnTo>
                      <a:pt x="124" y="3"/>
                    </a:lnTo>
                    <a:lnTo>
                      <a:pt x="121" y="10"/>
                    </a:lnTo>
                    <a:lnTo>
                      <a:pt x="124" y="12"/>
                    </a:lnTo>
                    <a:lnTo>
                      <a:pt x="115" y="20"/>
                    </a:lnTo>
                    <a:lnTo>
                      <a:pt x="111" y="20"/>
                    </a:lnTo>
                    <a:lnTo>
                      <a:pt x="105" y="24"/>
                    </a:lnTo>
                    <a:lnTo>
                      <a:pt x="93" y="39"/>
                    </a:lnTo>
                    <a:lnTo>
                      <a:pt x="93" y="44"/>
                    </a:lnTo>
                    <a:lnTo>
                      <a:pt x="86" y="44"/>
                    </a:lnTo>
                    <a:lnTo>
                      <a:pt x="82" y="56"/>
                    </a:lnTo>
                    <a:lnTo>
                      <a:pt x="90" y="68"/>
                    </a:lnTo>
                    <a:lnTo>
                      <a:pt x="102" y="76"/>
                    </a:lnTo>
                    <a:lnTo>
                      <a:pt x="102" y="79"/>
                    </a:lnTo>
                    <a:lnTo>
                      <a:pt x="108" y="79"/>
                    </a:lnTo>
                    <a:lnTo>
                      <a:pt x="114" y="82"/>
                    </a:lnTo>
                    <a:lnTo>
                      <a:pt x="118" y="86"/>
                    </a:lnTo>
                    <a:lnTo>
                      <a:pt x="114" y="91"/>
                    </a:lnTo>
                    <a:lnTo>
                      <a:pt x="121" y="97"/>
                    </a:lnTo>
                    <a:lnTo>
                      <a:pt x="118" y="106"/>
                    </a:lnTo>
                    <a:lnTo>
                      <a:pt x="106" y="96"/>
                    </a:lnTo>
                    <a:lnTo>
                      <a:pt x="103" y="102"/>
                    </a:lnTo>
                    <a:lnTo>
                      <a:pt x="91" y="94"/>
                    </a:lnTo>
                    <a:lnTo>
                      <a:pt x="86" y="83"/>
                    </a:lnTo>
                    <a:lnTo>
                      <a:pt x="77" y="71"/>
                    </a:lnTo>
                    <a:lnTo>
                      <a:pt x="77" y="68"/>
                    </a:lnTo>
                    <a:lnTo>
                      <a:pt x="62" y="68"/>
                    </a:lnTo>
                    <a:lnTo>
                      <a:pt x="59" y="73"/>
                    </a:lnTo>
                    <a:lnTo>
                      <a:pt x="50" y="70"/>
                    </a:lnTo>
                    <a:lnTo>
                      <a:pt x="45" y="73"/>
                    </a:lnTo>
                    <a:lnTo>
                      <a:pt x="45" y="73"/>
                    </a:lnTo>
                    <a:lnTo>
                      <a:pt x="32" y="73"/>
                    </a:lnTo>
                    <a:lnTo>
                      <a:pt x="27" y="71"/>
                    </a:lnTo>
                    <a:lnTo>
                      <a:pt x="21" y="71"/>
                    </a:lnTo>
                    <a:lnTo>
                      <a:pt x="23" y="58"/>
                    </a:lnTo>
                    <a:lnTo>
                      <a:pt x="29" y="58"/>
                    </a:lnTo>
                    <a:lnTo>
                      <a:pt x="33" y="53"/>
                    </a:lnTo>
                    <a:lnTo>
                      <a:pt x="27" y="50"/>
                    </a:lnTo>
                    <a:lnTo>
                      <a:pt x="26" y="47"/>
                    </a:lnTo>
                    <a:lnTo>
                      <a:pt x="0" y="47"/>
                    </a:lnTo>
                    <a:lnTo>
                      <a:pt x="0" y="38"/>
                    </a:lnTo>
                    <a:lnTo>
                      <a:pt x="8" y="30"/>
                    </a:lnTo>
                    <a:lnTo>
                      <a:pt x="8" y="27"/>
                    </a:lnTo>
                    <a:lnTo>
                      <a:pt x="11" y="29"/>
                    </a:lnTo>
                    <a:lnTo>
                      <a:pt x="17" y="27"/>
                    </a:lnTo>
                    <a:lnTo>
                      <a:pt x="20" y="30"/>
                    </a:lnTo>
                    <a:lnTo>
                      <a:pt x="27" y="24"/>
                    </a:lnTo>
                    <a:lnTo>
                      <a:pt x="33" y="24"/>
                    </a:lnTo>
                    <a:lnTo>
                      <a:pt x="33" y="12"/>
                    </a:lnTo>
                    <a:lnTo>
                      <a:pt x="52" y="17"/>
                    </a:lnTo>
                    <a:lnTo>
                      <a:pt x="53" y="20"/>
                    </a:lnTo>
                    <a:lnTo>
                      <a:pt x="68" y="14"/>
                    </a:lnTo>
                    <a:lnTo>
                      <a:pt x="73" y="14"/>
                    </a:lnTo>
                    <a:lnTo>
                      <a:pt x="79" y="17"/>
                    </a:lnTo>
                    <a:lnTo>
                      <a:pt x="83" y="14"/>
                    </a:lnTo>
                    <a:lnTo>
                      <a:pt x="85" y="14"/>
                    </a:lnTo>
                    <a:lnTo>
                      <a:pt x="93" y="7"/>
                    </a:lnTo>
                    <a:lnTo>
                      <a:pt x="91" y="3"/>
                    </a:lnTo>
                    <a:lnTo>
                      <a:pt x="9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7" name="Freeform 1520">
                <a:extLst>
                  <a:ext uri="{FF2B5EF4-FFF2-40B4-BE49-F238E27FC236}">
                    <a16:creationId xmlns:a16="http://schemas.microsoft.com/office/drawing/2014/main" id="{F0D8FACD-E8AB-50B8-3A6F-FD302F37B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053"/>
                <a:ext cx="40" cy="67"/>
              </a:xfrm>
              <a:custGeom>
                <a:avLst/>
                <a:gdLst>
                  <a:gd name="T0" fmla="*/ 26 w 80"/>
                  <a:gd name="T1" fmla="*/ 29 h 134"/>
                  <a:gd name="T2" fmla="*/ 26 w 80"/>
                  <a:gd name="T3" fmla="*/ 37 h 134"/>
                  <a:gd name="T4" fmla="*/ 27 w 80"/>
                  <a:gd name="T5" fmla="*/ 42 h 134"/>
                  <a:gd name="T6" fmla="*/ 24 w 80"/>
                  <a:gd name="T7" fmla="*/ 43 h 134"/>
                  <a:gd name="T8" fmla="*/ 20 w 80"/>
                  <a:gd name="T9" fmla="*/ 51 h 134"/>
                  <a:gd name="T10" fmla="*/ 20 w 80"/>
                  <a:gd name="T11" fmla="*/ 54 h 134"/>
                  <a:gd name="T12" fmla="*/ 27 w 80"/>
                  <a:gd name="T13" fmla="*/ 58 h 134"/>
                  <a:gd name="T14" fmla="*/ 26 w 80"/>
                  <a:gd name="T15" fmla="*/ 63 h 134"/>
                  <a:gd name="T16" fmla="*/ 41 w 80"/>
                  <a:gd name="T17" fmla="*/ 76 h 134"/>
                  <a:gd name="T18" fmla="*/ 47 w 80"/>
                  <a:gd name="T19" fmla="*/ 83 h 134"/>
                  <a:gd name="T20" fmla="*/ 38 w 80"/>
                  <a:gd name="T21" fmla="*/ 84 h 134"/>
                  <a:gd name="T22" fmla="*/ 35 w 80"/>
                  <a:gd name="T23" fmla="*/ 89 h 134"/>
                  <a:gd name="T24" fmla="*/ 29 w 80"/>
                  <a:gd name="T25" fmla="*/ 90 h 134"/>
                  <a:gd name="T26" fmla="*/ 27 w 80"/>
                  <a:gd name="T27" fmla="*/ 87 h 134"/>
                  <a:gd name="T28" fmla="*/ 20 w 80"/>
                  <a:gd name="T29" fmla="*/ 92 h 134"/>
                  <a:gd name="T30" fmla="*/ 12 w 80"/>
                  <a:gd name="T31" fmla="*/ 93 h 134"/>
                  <a:gd name="T32" fmla="*/ 0 w 80"/>
                  <a:gd name="T33" fmla="*/ 99 h 134"/>
                  <a:gd name="T34" fmla="*/ 5 w 80"/>
                  <a:gd name="T35" fmla="*/ 102 h 134"/>
                  <a:gd name="T36" fmla="*/ 21 w 80"/>
                  <a:gd name="T37" fmla="*/ 105 h 134"/>
                  <a:gd name="T38" fmla="*/ 18 w 80"/>
                  <a:gd name="T39" fmla="*/ 116 h 134"/>
                  <a:gd name="T40" fmla="*/ 20 w 80"/>
                  <a:gd name="T41" fmla="*/ 119 h 134"/>
                  <a:gd name="T42" fmla="*/ 29 w 80"/>
                  <a:gd name="T43" fmla="*/ 124 h 134"/>
                  <a:gd name="T44" fmla="*/ 26 w 80"/>
                  <a:gd name="T45" fmla="*/ 134 h 134"/>
                  <a:gd name="T46" fmla="*/ 35 w 80"/>
                  <a:gd name="T47" fmla="*/ 134 h 134"/>
                  <a:gd name="T48" fmla="*/ 42 w 80"/>
                  <a:gd name="T49" fmla="*/ 125 h 134"/>
                  <a:gd name="T50" fmla="*/ 47 w 80"/>
                  <a:gd name="T51" fmla="*/ 128 h 134"/>
                  <a:gd name="T52" fmla="*/ 52 w 80"/>
                  <a:gd name="T53" fmla="*/ 128 h 134"/>
                  <a:gd name="T54" fmla="*/ 55 w 80"/>
                  <a:gd name="T55" fmla="*/ 125 h 134"/>
                  <a:gd name="T56" fmla="*/ 64 w 80"/>
                  <a:gd name="T57" fmla="*/ 125 h 134"/>
                  <a:gd name="T58" fmla="*/ 67 w 80"/>
                  <a:gd name="T59" fmla="*/ 124 h 134"/>
                  <a:gd name="T60" fmla="*/ 68 w 80"/>
                  <a:gd name="T61" fmla="*/ 122 h 134"/>
                  <a:gd name="T62" fmla="*/ 71 w 80"/>
                  <a:gd name="T63" fmla="*/ 122 h 134"/>
                  <a:gd name="T64" fmla="*/ 80 w 80"/>
                  <a:gd name="T65" fmla="*/ 117 h 134"/>
                  <a:gd name="T66" fmla="*/ 70 w 80"/>
                  <a:gd name="T67" fmla="*/ 113 h 134"/>
                  <a:gd name="T68" fmla="*/ 71 w 80"/>
                  <a:gd name="T69" fmla="*/ 105 h 134"/>
                  <a:gd name="T70" fmla="*/ 68 w 80"/>
                  <a:gd name="T71" fmla="*/ 102 h 134"/>
                  <a:gd name="T72" fmla="*/ 71 w 80"/>
                  <a:gd name="T73" fmla="*/ 98 h 134"/>
                  <a:gd name="T74" fmla="*/ 77 w 80"/>
                  <a:gd name="T75" fmla="*/ 73 h 134"/>
                  <a:gd name="T76" fmla="*/ 71 w 80"/>
                  <a:gd name="T77" fmla="*/ 70 h 134"/>
                  <a:gd name="T78" fmla="*/ 68 w 80"/>
                  <a:gd name="T79" fmla="*/ 52 h 134"/>
                  <a:gd name="T80" fmla="*/ 68 w 80"/>
                  <a:gd name="T81" fmla="*/ 48 h 134"/>
                  <a:gd name="T82" fmla="*/ 65 w 80"/>
                  <a:gd name="T83" fmla="*/ 40 h 134"/>
                  <a:gd name="T84" fmla="*/ 67 w 80"/>
                  <a:gd name="T85" fmla="*/ 34 h 134"/>
                  <a:gd name="T86" fmla="*/ 56 w 80"/>
                  <a:gd name="T87" fmla="*/ 34 h 134"/>
                  <a:gd name="T88" fmla="*/ 64 w 80"/>
                  <a:gd name="T89" fmla="*/ 23 h 134"/>
                  <a:gd name="T90" fmla="*/ 58 w 80"/>
                  <a:gd name="T91" fmla="*/ 14 h 134"/>
                  <a:gd name="T92" fmla="*/ 61 w 80"/>
                  <a:gd name="T93" fmla="*/ 13 h 134"/>
                  <a:gd name="T94" fmla="*/ 49 w 80"/>
                  <a:gd name="T95" fmla="*/ 4 h 134"/>
                  <a:gd name="T96" fmla="*/ 50 w 80"/>
                  <a:gd name="T97" fmla="*/ 0 h 134"/>
                  <a:gd name="T98" fmla="*/ 35 w 80"/>
                  <a:gd name="T99" fmla="*/ 2 h 134"/>
                  <a:gd name="T100" fmla="*/ 27 w 80"/>
                  <a:gd name="T101" fmla="*/ 4 h 134"/>
                  <a:gd name="T102" fmla="*/ 23 w 80"/>
                  <a:gd name="T103" fmla="*/ 2 h 134"/>
                  <a:gd name="T104" fmla="*/ 20 w 80"/>
                  <a:gd name="T105" fmla="*/ 13 h 134"/>
                  <a:gd name="T106" fmla="*/ 23 w 80"/>
                  <a:gd name="T107" fmla="*/ 17 h 134"/>
                  <a:gd name="T108" fmla="*/ 23 w 80"/>
                  <a:gd name="T109" fmla="*/ 23 h 134"/>
                  <a:gd name="T110" fmla="*/ 26 w 80"/>
                  <a:gd name="T111" fmla="*/ 2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0" h="134">
                    <a:moveTo>
                      <a:pt x="26" y="29"/>
                    </a:moveTo>
                    <a:lnTo>
                      <a:pt x="26" y="37"/>
                    </a:lnTo>
                    <a:lnTo>
                      <a:pt x="27" y="42"/>
                    </a:lnTo>
                    <a:lnTo>
                      <a:pt x="24" y="43"/>
                    </a:lnTo>
                    <a:lnTo>
                      <a:pt x="20" y="51"/>
                    </a:lnTo>
                    <a:lnTo>
                      <a:pt x="20" y="54"/>
                    </a:lnTo>
                    <a:lnTo>
                      <a:pt x="27" y="58"/>
                    </a:lnTo>
                    <a:lnTo>
                      <a:pt x="26" y="63"/>
                    </a:lnTo>
                    <a:lnTo>
                      <a:pt x="41" y="76"/>
                    </a:lnTo>
                    <a:lnTo>
                      <a:pt x="47" y="83"/>
                    </a:lnTo>
                    <a:lnTo>
                      <a:pt x="38" y="84"/>
                    </a:lnTo>
                    <a:lnTo>
                      <a:pt x="35" y="89"/>
                    </a:lnTo>
                    <a:lnTo>
                      <a:pt x="29" y="90"/>
                    </a:lnTo>
                    <a:lnTo>
                      <a:pt x="27" y="87"/>
                    </a:lnTo>
                    <a:lnTo>
                      <a:pt x="20" y="92"/>
                    </a:lnTo>
                    <a:lnTo>
                      <a:pt x="12" y="93"/>
                    </a:lnTo>
                    <a:lnTo>
                      <a:pt x="0" y="99"/>
                    </a:lnTo>
                    <a:lnTo>
                      <a:pt x="5" y="102"/>
                    </a:lnTo>
                    <a:lnTo>
                      <a:pt x="21" y="105"/>
                    </a:lnTo>
                    <a:lnTo>
                      <a:pt x="18" y="116"/>
                    </a:lnTo>
                    <a:lnTo>
                      <a:pt x="20" y="119"/>
                    </a:lnTo>
                    <a:lnTo>
                      <a:pt x="29" y="124"/>
                    </a:lnTo>
                    <a:lnTo>
                      <a:pt x="26" y="134"/>
                    </a:lnTo>
                    <a:lnTo>
                      <a:pt x="35" y="134"/>
                    </a:lnTo>
                    <a:lnTo>
                      <a:pt x="42" y="125"/>
                    </a:lnTo>
                    <a:lnTo>
                      <a:pt x="47" y="128"/>
                    </a:lnTo>
                    <a:lnTo>
                      <a:pt x="52" y="128"/>
                    </a:lnTo>
                    <a:lnTo>
                      <a:pt x="55" y="125"/>
                    </a:lnTo>
                    <a:lnTo>
                      <a:pt x="64" y="125"/>
                    </a:lnTo>
                    <a:lnTo>
                      <a:pt x="67" y="124"/>
                    </a:lnTo>
                    <a:lnTo>
                      <a:pt x="68" y="122"/>
                    </a:lnTo>
                    <a:lnTo>
                      <a:pt x="71" y="122"/>
                    </a:lnTo>
                    <a:lnTo>
                      <a:pt x="80" y="117"/>
                    </a:lnTo>
                    <a:lnTo>
                      <a:pt x="70" y="113"/>
                    </a:lnTo>
                    <a:lnTo>
                      <a:pt x="71" y="105"/>
                    </a:lnTo>
                    <a:lnTo>
                      <a:pt x="68" y="102"/>
                    </a:lnTo>
                    <a:lnTo>
                      <a:pt x="71" y="98"/>
                    </a:lnTo>
                    <a:lnTo>
                      <a:pt x="77" y="73"/>
                    </a:lnTo>
                    <a:lnTo>
                      <a:pt x="71" y="70"/>
                    </a:lnTo>
                    <a:lnTo>
                      <a:pt x="68" y="52"/>
                    </a:lnTo>
                    <a:lnTo>
                      <a:pt x="68" y="48"/>
                    </a:lnTo>
                    <a:lnTo>
                      <a:pt x="65" y="40"/>
                    </a:lnTo>
                    <a:lnTo>
                      <a:pt x="67" y="34"/>
                    </a:lnTo>
                    <a:lnTo>
                      <a:pt x="56" y="34"/>
                    </a:lnTo>
                    <a:lnTo>
                      <a:pt x="64" y="23"/>
                    </a:lnTo>
                    <a:lnTo>
                      <a:pt x="58" y="14"/>
                    </a:lnTo>
                    <a:lnTo>
                      <a:pt x="61" y="13"/>
                    </a:lnTo>
                    <a:lnTo>
                      <a:pt x="49" y="4"/>
                    </a:lnTo>
                    <a:lnTo>
                      <a:pt x="50" y="0"/>
                    </a:lnTo>
                    <a:lnTo>
                      <a:pt x="35" y="2"/>
                    </a:lnTo>
                    <a:lnTo>
                      <a:pt x="27" y="4"/>
                    </a:lnTo>
                    <a:lnTo>
                      <a:pt x="23" y="2"/>
                    </a:lnTo>
                    <a:lnTo>
                      <a:pt x="20" y="13"/>
                    </a:lnTo>
                    <a:lnTo>
                      <a:pt x="23" y="17"/>
                    </a:lnTo>
                    <a:lnTo>
                      <a:pt x="23" y="23"/>
                    </a:lnTo>
                    <a:lnTo>
                      <a:pt x="26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8" name="Freeform 1521">
                <a:extLst>
                  <a:ext uri="{FF2B5EF4-FFF2-40B4-BE49-F238E27FC236}">
                    <a16:creationId xmlns:a16="http://schemas.microsoft.com/office/drawing/2014/main" id="{1D2D70E1-B49A-59E7-2145-55D8AEA67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053"/>
                <a:ext cx="40" cy="67"/>
              </a:xfrm>
              <a:custGeom>
                <a:avLst/>
                <a:gdLst>
                  <a:gd name="T0" fmla="*/ 26 w 80"/>
                  <a:gd name="T1" fmla="*/ 29 h 134"/>
                  <a:gd name="T2" fmla="*/ 23 w 80"/>
                  <a:gd name="T3" fmla="*/ 23 h 134"/>
                  <a:gd name="T4" fmla="*/ 23 w 80"/>
                  <a:gd name="T5" fmla="*/ 17 h 134"/>
                  <a:gd name="T6" fmla="*/ 20 w 80"/>
                  <a:gd name="T7" fmla="*/ 13 h 134"/>
                  <a:gd name="T8" fmla="*/ 23 w 80"/>
                  <a:gd name="T9" fmla="*/ 2 h 134"/>
                  <a:gd name="T10" fmla="*/ 27 w 80"/>
                  <a:gd name="T11" fmla="*/ 4 h 134"/>
                  <a:gd name="T12" fmla="*/ 35 w 80"/>
                  <a:gd name="T13" fmla="*/ 2 h 134"/>
                  <a:gd name="T14" fmla="*/ 50 w 80"/>
                  <a:gd name="T15" fmla="*/ 0 h 134"/>
                  <a:gd name="T16" fmla="*/ 49 w 80"/>
                  <a:gd name="T17" fmla="*/ 4 h 134"/>
                  <a:gd name="T18" fmla="*/ 61 w 80"/>
                  <a:gd name="T19" fmla="*/ 13 h 134"/>
                  <a:gd name="T20" fmla="*/ 58 w 80"/>
                  <a:gd name="T21" fmla="*/ 14 h 134"/>
                  <a:gd name="T22" fmla="*/ 64 w 80"/>
                  <a:gd name="T23" fmla="*/ 23 h 134"/>
                  <a:gd name="T24" fmla="*/ 56 w 80"/>
                  <a:gd name="T25" fmla="*/ 34 h 134"/>
                  <a:gd name="T26" fmla="*/ 67 w 80"/>
                  <a:gd name="T27" fmla="*/ 34 h 134"/>
                  <a:gd name="T28" fmla="*/ 65 w 80"/>
                  <a:gd name="T29" fmla="*/ 40 h 134"/>
                  <a:gd name="T30" fmla="*/ 68 w 80"/>
                  <a:gd name="T31" fmla="*/ 48 h 134"/>
                  <a:gd name="T32" fmla="*/ 68 w 80"/>
                  <a:gd name="T33" fmla="*/ 52 h 134"/>
                  <a:gd name="T34" fmla="*/ 71 w 80"/>
                  <a:gd name="T35" fmla="*/ 70 h 134"/>
                  <a:gd name="T36" fmla="*/ 77 w 80"/>
                  <a:gd name="T37" fmla="*/ 73 h 134"/>
                  <a:gd name="T38" fmla="*/ 71 w 80"/>
                  <a:gd name="T39" fmla="*/ 98 h 134"/>
                  <a:gd name="T40" fmla="*/ 68 w 80"/>
                  <a:gd name="T41" fmla="*/ 102 h 134"/>
                  <a:gd name="T42" fmla="*/ 71 w 80"/>
                  <a:gd name="T43" fmla="*/ 105 h 134"/>
                  <a:gd name="T44" fmla="*/ 70 w 80"/>
                  <a:gd name="T45" fmla="*/ 113 h 134"/>
                  <a:gd name="T46" fmla="*/ 80 w 80"/>
                  <a:gd name="T47" fmla="*/ 117 h 134"/>
                  <a:gd name="T48" fmla="*/ 71 w 80"/>
                  <a:gd name="T49" fmla="*/ 122 h 134"/>
                  <a:gd name="T50" fmla="*/ 68 w 80"/>
                  <a:gd name="T51" fmla="*/ 122 h 134"/>
                  <a:gd name="T52" fmla="*/ 67 w 80"/>
                  <a:gd name="T53" fmla="*/ 124 h 134"/>
                  <a:gd name="T54" fmla="*/ 64 w 80"/>
                  <a:gd name="T55" fmla="*/ 125 h 134"/>
                  <a:gd name="T56" fmla="*/ 55 w 80"/>
                  <a:gd name="T57" fmla="*/ 125 h 134"/>
                  <a:gd name="T58" fmla="*/ 52 w 80"/>
                  <a:gd name="T59" fmla="*/ 128 h 134"/>
                  <a:gd name="T60" fmla="*/ 47 w 80"/>
                  <a:gd name="T61" fmla="*/ 128 h 134"/>
                  <a:gd name="T62" fmla="*/ 42 w 80"/>
                  <a:gd name="T63" fmla="*/ 125 h 134"/>
                  <a:gd name="T64" fmla="*/ 35 w 80"/>
                  <a:gd name="T65" fmla="*/ 134 h 134"/>
                  <a:gd name="T66" fmla="*/ 26 w 80"/>
                  <a:gd name="T67" fmla="*/ 134 h 134"/>
                  <a:gd name="T68" fmla="*/ 29 w 80"/>
                  <a:gd name="T69" fmla="*/ 124 h 134"/>
                  <a:gd name="T70" fmla="*/ 20 w 80"/>
                  <a:gd name="T71" fmla="*/ 119 h 134"/>
                  <a:gd name="T72" fmla="*/ 18 w 80"/>
                  <a:gd name="T73" fmla="*/ 116 h 134"/>
                  <a:gd name="T74" fmla="*/ 21 w 80"/>
                  <a:gd name="T75" fmla="*/ 105 h 134"/>
                  <a:gd name="T76" fmla="*/ 5 w 80"/>
                  <a:gd name="T77" fmla="*/ 102 h 134"/>
                  <a:gd name="T78" fmla="*/ 0 w 80"/>
                  <a:gd name="T79" fmla="*/ 99 h 134"/>
                  <a:gd name="T80" fmla="*/ 12 w 80"/>
                  <a:gd name="T81" fmla="*/ 93 h 134"/>
                  <a:gd name="T82" fmla="*/ 20 w 80"/>
                  <a:gd name="T83" fmla="*/ 92 h 134"/>
                  <a:gd name="T84" fmla="*/ 27 w 80"/>
                  <a:gd name="T85" fmla="*/ 87 h 134"/>
                  <a:gd name="T86" fmla="*/ 29 w 80"/>
                  <a:gd name="T87" fmla="*/ 90 h 134"/>
                  <a:gd name="T88" fmla="*/ 35 w 80"/>
                  <a:gd name="T89" fmla="*/ 89 h 134"/>
                  <a:gd name="T90" fmla="*/ 38 w 80"/>
                  <a:gd name="T91" fmla="*/ 84 h 134"/>
                  <a:gd name="T92" fmla="*/ 47 w 80"/>
                  <a:gd name="T93" fmla="*/ 83 h 134"/>
                  <a:gd name="T94" fmla="*/ 41 w 80"/>
                  <a:gd name="T95" fmla="*/ 76 h 134"/>
                  <a:gd name="T96" fmla="*/ 26 w 80"/>
                  <a:gd name="T97" fmla="*/ 63 h 134"/>
                  <a:gd name="T98" fmla="*/ 27 w 80"/>
                  <a:gd name="T99" fmla="*/ 58 h 134"/>
                  <a:gd name="T100" fmla="*/ 20 w 80"/>
                  <a:gd name="T101" fmla="*/ 54 h 134"/>
                  <a:gd name="T102" fmla="*/ 20 w 80"/>
                  <a:gd name="T103" fmla="*/ 51 h 134"/>
                  <a:gd name="T104" fmla="*/ 24 w 80"/>
                  <a:gd name="T105" fmla="*/ 43 h 134"/>
                  <a:gd name="T106" fmla="*/ 27 w 80"/>
                  <a:gd name="T107" fmla="*/ 42 h 134"/>
                  <a:gd name="T108" fmla="*/ 26 w 80"/>
                  <a:gd name="T109" fmla="*/ 37 h 134"/>
                  <a:gd name="T110" fmla="*/ 26 w 80"/>
                  <a:gd name="T111" fmla="*/ 2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0" h="134">
                    <a:moveTo>
                      <a:pt x="26" y="29"/>
                    </a:moveTo>
                    <a:lnTo>
                      <a:pt x="23" y="23"/>
                    </a:lnTo>
                    <a:lnTo>
                      <a:pt x="23" y="17"/>
                    </a:lnTo>
                    <a:lnTo>
                      <a:pt x="20" y="13"/>
                    </a:lnTo>
                    <a:lnTo>
                      <a:pt x="23" y="2"/>
                    </a:lnTo>
                    <a:lnTo>
                      <a:pt x="27" y="4"/>
                    </a:lnTo>
                    <a:lnTo>
                      <a:pt x="35" y="2"/>
                    </a:lnTo>
                    <a:lnTo>
                      <a:pt x="50" y="0"/>
                    </a:lnTo>
                    <a:lnTo>
                      <a:pt x="49" y="4"/>
                    </a:lnTo>
                    <a:lnTo>
                      <a:pt x="61" y="13"/>
                    </a:lnTo>
                    <a:lnTo>
                      <a:pt x="58" y="14"/>
                    </a:lnTo>
                    <a:lnTo>
                      <a:pt x="64" y="23"/>
                    </a:lnTo>
                    <a:lnTo>
                      <a:pt x="56" y="34"/>
                    </a:lnTo>
                    <a:lnTo>
                      <a:pt x="67" y="34"/>
                    </a:lnTo>
                    <a:lnTo>
                      <a:pt x="65" y="40"/>
                    </a:lnTo>
                    <a:lnTo>
                      <a:pt x="68" y="48"/>
                    </a:lnTo>
                    <a:lnTo>
                      <a:pt x="68" y="52"/>
                    </a:lnTo>
                    <a:lnTo>
                      <a:pt x="71" y="70"/>
                    </a:lnTo>
                    <a:lnTo>
                      <a:pt x="77" y="73"/>
                    </a:lnTo>
                    <a:lnTo>
                      <a:pt x="71" y="98"/>
                    </a:lnTo>
                    <a:lnTo>
                      <a:pt x="68" y="102"/>
                    </a:lnTo>
                    <a:lnTo>
                      <a:pt x="71" y="105"/>
                    </a:lnTo>
                    <a:lnTo>
                      <a:pt x="70" y="113"/>
                    </a:lnTo>
                    <a:lnTo>
                      <a:pt x="80" y="117"/>
                    </a:lnTo>
                    <a:lnTo>
                      <a:pt x="71" y="122"/>
                    </a:lnTo>
                    <a:lnTo>
                      <a:pt x="68" y="122"/>
                    </a:lnTo>
                    <a:lnTo>
                      <a:pt x="67" y="124"/>
                    </a:lnTo>
                    <a:lnTo>
                      <a:pt x="64" y="125"/>
                    </a:lnTo>
                    <a:lnTo>
                      <a:pt x="55" y="125"/>
                    </a:lnTo>
                    <a:lnTo>
                      <a:pt x="52" y="128"/>
                    </a:lnTo>
                    <a:lnTo>
                      <a:pt x="47" y="128"/>
                    </a:lnTo>
                    <a:lnTo>
                      <a:pt x="42" y="125"/>
                    </a:lnTo>
                    <a:lnTo>
                      <a:pt x="35" y="134"/>
                    </a:lnTo>
                    <a:lnTo>
                      <a:pt x="26" y="134"/>
                    </a:lnTo>
                    <a:lnTo>
                      <a:pt x="29" y="124"/>
                    </a:lnTo>
                    <a:lnTo>
                      <a:pt x="20" y="119"/>
                    </a:lnTo>
                    <a:lnTo>
                      <a:pt x="18" y="116"/>
                    </a:lnTo>
                    <a:lnTo>
                      <a:pt x="21" y="105"/>
                    </a:lnTo>
                    <a:lnTo>
                      <a:pt x="5" y="102"/>
                    </a:lnTo>
                    <a:lnTo>
                      <a:pt x="0" y="99"/>
                    </a:lnTo>
                    <a:lnTo>
                      <a:pt x="12" y="93"/>
                    </a:lnTo>
                    <a:lnTo>
                      <a:pt x="20" y="92"/>
                    </a:lnTo>
                    <a:lnTo>
                      <a:pt x="27" y="87"/>
                    </a:lnTo>
                    <a:lnTo>
                      <a:pt x="29" y="90"/>
                    </a:lnTo>
                    <a:lnTo>
                      <a:pt x="35" y="89"/>
                    </a:lnTo>
                    <a:lnTo>
                      <a:pt x="38" y="84"/>
                    </a:lnTo>
                    <a:lnTo>
                      <a:pt x="47" y="83"/>
                    </a:lnTo>
                    <a:lnTo>
                      <a:pt x="41" y="76"/>
                    </a:lnTo>
                    <a:lnTo>
                      <a:pt x="26" y="63"/>
                    </a:lnTo>
                    <a:lnTo>
                      <a:pt x="27" y="58"/>
                    </a:lnTo>
                    <a:lnTo>
                      <a:pt x="20" y="54"/>
                    </a:lnTo>
                    <a:lnTo>
                      <a:pt x="20" y="51"/>
                    </a:lnTo>
                    <a:lnTo>
                      <a:pt x="24" y="43"/>
                    </a:lnTo>
                    <a:lnTo>
                      <a:pt x="27" y="42"/>
                    </a:lnTo>
                    <a:lnTo>
                      <a:pt x="26" y="37"/>
                    </a:lnTo>
                    <a:lnTo>
                      <a:pt x="26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9" name="Freeform 1522">
                <a:extLst>
                  <a:ext uri="{FF2B5EF4-FFF2-40B4-BE49-F238E27FC236}">
                    <a16:creationId xmlns:a16="http://schemas.microsoft.com/office/drawing/2014/main" id="{118FF4E5-7BB2-DDF5-67BE-E00A368FA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053"/>
                <a:ext cx="40" cy="67"/>
              </a:xfrm>
              <a:custGeom>
                <a:avLst/>
                <a:gdLst>
                  <a:gd name="T0" fmla="*/ 26 w 80"/>
                  <a:gd name="T1" fmla="*/ 29 h 134"/>
                  <a:gd name="T2" fmla="*/ 23 w 80"/>
                  <a:gd name="T3" fmla="*/ 23 h 134"/>
                  <a:gd name="T4" fmla="*/ 23 w 80"/>
                  <a:gd name="T5" fmla="*/ 17 h 134"/>
                  <a:gd name="T6" fmla="*/ 20 w 80"/>
                  <a:gd name="T7" fmla="*/ 13 h 134"/>
                  <a:gd name="T8" fmla="*/ 23 w 80"/>
                  <a:gd name="T9" fmla="*/ 2 h 134"/>
                  <a:gd name="T10" fmla="*/ 27 w 80"/>
                  <a:gd name="T11" fmla="*/ 4 h 134"/>
                  <a:gd name="T12" fmla="*/ 35 w 80"/>
                  <a:gd name="T13" fmla="*/ 2 h 134"/>
                  <a:gd name="T14" fmla="*/ 50 w 80"/>
                  <a:gd name="T15" fmla="*/ 0 h 134"/>
                  <a:gd name="T16" fmla="*/ 49 w 80"/>
                  <a:gd name="T17" fmla="*/ 4 h 134"/>
                  <a:gd name="T18" fmla="*/ 61 w 80"/>
                  <a:gd name="T19" fmla="*/ 13 h 134"/>
                  <a:gd name="T20" fmla="*/ 58 w 80"/>
                  <a:gd name="T21" fmla="*/ 14 h 134"/>
                  <a:gd name="T22" fmla="*/ 64 w 80"/>
                  <a:gd name="T23" fmla="*/ 23 h 134"/>
                  <a:gd name="T24" fmla="*/ 56 w 80"/>
                  <a:gd name="T25" fmla="*/ 34 h 134"/>
                  <a:gd name="T26" fmla="*/ 67 w 80"/>
                  <a:gd name="T27" fmla="*/ 34 h 134"/>
                  <a:gd name="T28" fmla="*/ 65 w 80"/>
                  <a:gd name="T29" fmla="*/ 40 h 134"/>
                  <a:gd name="T30" fmla="*/ 68 w 80"/>
                  <a:gd name="T31" fmla="*/ 48 h 134"/>
                  <a:gd name="T32" fmla="*/ 68 w 80"/>
                  <a:gd name="T33" fmla="*/ 52 h 134"/>
                  <a:gd name="T34" fmla="*/ 71 w 80"/>
                  <a:gd name="T35" fmla="*/ 70 h 134"/>
                  <a:gd name="T36" fmla="*/ 77 w 80"/>
                  <a:gd name="T37" fmla="*/ 73 h 134"/>
                  <a:gd name="T38" fmla="*/ 71 w 80"/>
                  <a:gd name="T39" fmla="*/ 98 h 134"/>
                  <a:gd name="T40" fmla="*/ 68 w 80"/>
                  <a:gd name="T41" fmla="*/ 102 h 134"/>
                  <a:gd name="T42" fmla="*/ 71 w 80"/>
                  <a:gd name="T43" fmla="*/ 105 h 134"/>
                  <a:gd name="T44" fmla="*/ 70 w 80"/>
                  <a:gd name="T45" fmla="*/ 113 h 134"/>
                  <a:gd name="T46" fmla="*/ 80 w 80"/>
                  <a:gd name="T47" fmla="*/ 117 h 134"/>
                  <a:gd name="T48" fmla="*/ 71 w 80"/>
                  <a:gd name="T49" fmla="*/ 122 h 134"/>
                  <a:gd name="T50" fmla="*/ 68 w 80"/>
                  <a:gd name="T51" fmla="*/ 122 h 134"/>
                  <a:gd name="T52" fmla="*/ 67 w 80"/>
                  <a:gd name="T53" fmla="*/ 124 h 134"/>
                  <a:gd name="T54" fmla="*/ 64 w 80"/>
                  <a:gd name="T55" fmla="*/ 125 h 134"/>
                  <a:gd name="T56" fmla="*/ 55 w 80"/>
                  <a:gd name="T57" fmla="*/ 125 h 134"/>
                  <a:gd name="T58" fmla="*/ 52 w 80"/>
                  <a:gd name="T59" fmla="*/ 128 h 134"/>
                  <a:gd name="T60" fmla="*/ 47 w 80"/>
                  <a:gd name="T61" fmla="*/ 128 h 134"/>
                  <a:gd name="T62" fmla="*/ 42 w 80"/>
                  <a:gd name="T63" fmla="*/ 125 h 134"/>
                  <a:gd name="T64" fmla="*/ 35 w 80"/>
                  <a:gd name="T65" fmla="*/ 134 h 134"/>
                  <a:gd name="T66" fmla="*/ 26 w 80"/>
                  <a:gd name="T67" fmla="*/ 134 h 134"/>
                  <a:gd name="T68" fmla="*/ 29 w 80"/>
                  <a:gd name="T69" fmla="*/ 124 h 134"/>
                  <a:gd name="T70" fmla="*/ 20 w 80"/>
                  <a:gd name="T71" fmla="*/ 119 h 134"/>
                  <a:gd name="T72" fmla="*/ 18 w 80"/>
                  <a:gd name="T73" fmla="*/ 116 h 134"/>
                  <a:gd name="T74" fmla="*/ 21 w 80"/>
                  <a:gd name="T75" fmla="*/ 105 h 134"/>
                  <a:gd name="T76" fmla="*/ 5 w 80"/>
                  <a:gd name="T77" fmla="*/ 102 h 134"/>
                  <a:gd name="T78" fmla="*/ 0 w 80"/>
                  <a:gd name="T79" fmla="*/ 99 h 134"/>
                  <a:gd name="T80" fmla="*/ 12 w 80"/>
                  <a:gd name="T81" fmla="*/ 93 h 134"/>
                  <a:gd name="T82" fmla="*/ 20 w 80"/>
                  <a:gd name="T83" fmla="*/ 92 h 134"/>
                  <a:gd name="T84" fmla="*/ 27 w 80"/>
                  <a:gd name="T85" fmla="*/ 87 h 134"/>
                  <a:gd name="T86" fmla="*/ 29 w 80"/>
                  <a:gd name="T87" fmla="*/ 90 h 134"/>
                  <a:gd name="T88" fmla="*/ 35 w 80"/>
                  <a:gd name="T89" fmla="*/ 89 h 134"/>
                  <a:gd name="T90" fmla="*/ 38 w 80"/>
                  <a:gd name="T91" fmla="*/ 84 h 134"/>
                  <a:gd name="T92" fmla="*/ 47 w 80"/>
                  <a:gd name="T93" fmla="*/ 83 h 134"/>
                  <a:gd name="T94" fmla="*/ 41 w 80"/>
                  <a:gd name="T95" fmla="*/ 76 h 134"/>
                  <a:gd name="T96" fmla="*/ 26 w 80"/>
                  <a:gd name="T97" fmla="*/ 63 h 134"/>
                  <a:gd name="T98" fmla="*/ 27 w 80"/>
                  <a:gd name="T99" fmla="*/ 58 h 134"/>
                  <a:gd name="T100" fmla="*/ 20 w 80"/>
                  <a:gd name="T101" fmla="*/ 54 h 134"/>
                  <a:gd name="T102" fmla="*/ 20 w 80"/>
                  <a:gd name="T103" fmla="*/ 51 h 134"/>
                  <a:gd name="T104" fmla="*/ 24 w 80"/>
                  <a:gd name="T105" fmla="*/ 43 h 134"/>
                  <a:gd name="T106" fmla="*/ 27 w 80"/>
                  <a:gd name="T107" fmla="*/ 42 h 134"/>
                  <a:gd name="T108" fmla="*/ 26 w 80"/>
                  <a:gd name="T109" fmla="*/ 37 h 134"/>
                  <a:gd name="T110" fmla="*/ 26 w 80"/>
                  <a:gd name="T111" fmla="*/ 2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0" h="134">
                    <a:moveTo>
                      <a:pt x="26" y="29"/>
                    </a:moveTo>
                    <a:lnTo>
                      <a:pt x="23" y="23"/>
                    </a:lnTo>
                    <a:lnTo>
                      <a:pt x="23" y="17"/>
                    </a:lnTo>
                    <a:lnTo>
                      <a:pt x="20" y="13"/>
                    </a:lnTo>
                    <a:lnTo>
                      <a:pt x="23" y="2"/>
                    </a:lnTo>
                    <a:lnTo>
                      <a:pt x="27" y="4"/>
                    </a:lnTo>
                    <a:lnTo>
                      <a:pt x="35" y="2"/>
                    </a:lnTo>
                    <a:lnTo>
                      <a:pt x="50" y="0"/>
                    </a:lnTo>
                    <a:lnTo>
                      <a:pt x="49" y="4"/>
                    </a:lnTo>
                    <a:lnTo>
                      <a:pt x="61" y="13"/>
                    </a:lnTo>
                    <a:lnTo>
                      <a:pt x="58" y="14"/>
                    </a:lnTo>
                    <a:lnTo>
                      <a:pt x="64" y="23"/>
                    </a:lnTo>
                    <a:lnTo>
                      <a:pt x="56" y="34"/>
                    </a:lnTo>
                    <a:lnTo>
                      <a:pt x="67" y="34"/>
                    </a:lnTo>
                    <a:lnTo>
                      <a:pt x="65" y="40"/>
                    </a:lnTo>
                    <a:lnTo>
                      <a:pt x="68" y="48"/>
                    </a:lnTo>
                    <a:lnTo>
                      <a:pt x="68" y="52"/>
                    </a:lnTo>
                    <a:lnTo>
                      <a:pt x="71" y="70"/>
                    </a:lnTo>
                    <a:lnTo>
                      <a:pt x="77" y="73"/>
                    </a:lnTo>
                    <a:lnTo>
                      <a:pt x="71" y="98"/>
                    </a:lnTo>
                    <a:lnTo>
                      <a:pt x="68" y="102"/>
                    </a:lnTo>
                    <a:lnTo>
                      <a:pt x="71" y="105"/>
                    </a:lnTo>
                    <a:lnTo>
                      <a:pt x="70" y="113"/>
                    </a:lnTo>
                    <a:lnTo>
                      <a:pt x="80" y="117"/>
                    </a:lnTo>
                    <a:lnTo>
                      <a:pt x="71" y="122"/>
                    </a:lnTo>
                    <a:lnTo>
                      <a:pt x="68" y="122"/>
                    </a:lnTo>
                    <a:lnTo>
                      <a:pt x="67" y="124"/>
                    </a:lnTo>
                    <a:lnTo>
                      <a:pt x="64" y="125"/>
                    </a:lnTo>
                    <a:lnTo>
                      <a:pt x="55" y="125"/>
                    </a:lnTo>
                    <a:lnTo>
                      <a:pt x="52" y="128"/>
                    </a:lnTo>
                    <a:lnTo>
                      <a:pt x="47" y="128"/>
                    </a:lnTo>
                    <a:lnTo>
                      <a:pt x="42" y="125"/>
                    </a:lnTo>
                    <a:lnTo>
                      <a:pt x="35" y="134"/>
                    </a:lnTo>
                    <a:lnTo>
                      <a:pt x="26" y="134"/>
                    </a:lnTo>
                    <a:lnTo>
                      <a:pt x="29" y="124"/>
                    </a:lnTo>
                    <a:lnTo>
                      <a:pt x="20" y="119"/>
                    </a:lnTo>
                    <a:lnTo>
                      <a:pt x="18" y="116"/>
                    </a:lnTo>
                    <a:lnTo>
                      <a:pt x="21" y="105"/>
                    </a:lnTo>
                    <a:lnTo>
                      <a:pt x="5" y="102"/>
                    </a:lnTo>
                    <a:lnTo>
                      <a:pt x="0" y="99"/>
                    </a:lnTo>
                    <a:lnTo>
                      <a:pt x="12" y="93"/>
                    </a:lnTo>
                    <a:lnTo>
                      <a:pt x="20" y="92"/>
                    </a:lnTo>
                    <a:lnTo>
                      <a:pt x="27" y="87"/>
                    </a:lnTo>
                    <a:lnTo>
                      <a:pt x="29" y="90"/>
                    </a:lnTo>
                    <a:lnTo>
                      <a:pt x="35" y="89"/>
                    </a:lnTo>
                    <a:lnTo>
                      <a:pt x="38" y="84"/>
                    </a:lnTo>
                    <a:lnTo>
                      <a:pt x="47" y="83"/>
                    </a:lnTo>
                    <a:lnTo>
                      <a:pt x="41" y="76"/>
                    </a:lnTo>
                    <a:lnTo>
                      <a:pt x="26" y="63"/>
                    </a:lnTo>
                    <a:lnTo>
                      <a:pt x="27" y="58"/>
                    </a:lnTo>
                    <a:lnTo>
                      <a:pt x="20" y="54"/>
                    </a:lnTo>
                    <a:lnTo>
                      <a:pt x="20" y="51"/>
                    </a:lnTo>
                    <a:lnTo>
                      <a:pt x="24" y="43"/>
                    </a:lnTo>
                    <a:lnTo>
                      <a:pt x="27" y="42"/>
                    </a:lnTo>
                    <a:lnTo>
                      <a:pt x="26" y="37"/>
                    </a:lnTo>
                    <a:lnTo>
                      <a:pt x="26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0" name="Freeform 1523">
                <a:extLst>
                  <a:ext uri="{FF2B5EF4-FFF2-40B4-BE49-F238E27FC236}">
                    <a16:creationId xmlns:a16="http://schemas.microsoft.com/office/drawing/2014/main" id="{9F2B8164-FD98-7F38-EB33-B7E849EA4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082"/>
                <a:ext cx="20" cy="16"/>
              </a:xfrm>
              <a:custGeom>
                <a:avLst/>
                <a:gdLst>
                  <a:gd name="T0" fmla="*/ 32 w 41"/>
                  <a:gd name="T1" fmla="*/ 3 h 32"/>
                  <a:gd name="T2" fmla="*/ 32 w 41"/>
                  <a:gd name="T3" fmla="*/ 0 h 32"/>
                  <a:gd name="T4" fmla="*/ 17 w 41"/>
                  <a:gd name="T5" fmla="*/ 0 h 32"/>
                  <a:gd name="T6" fmla="*/ 8 w 41"/>
                  <a:gd name="T7" fmla="*/ 21 h 32"/>
                  <a:gd name="T8" fmla="*/ 4 w 41"/>
                  <a:gd name="T9" fmla="*/ 25 h 32"/>
                  <a:gd name="T10" fmla="*/ 0 w 41"/>
                  <a:gd name="T11" fmla="*/ 28 h 32"/>
                  <a:gd name="T12" fmla="*/ 10 w 41"/>
                  <a:gd name="T13" fmla="*/ 28 h 32"/>
                  <a:gd name="T14" fmla="*/ 17 w 41"/>
                  <a:gd name="T15" fmla="*/ 32 h 32"/>
                  <a:gd name="T16" fmla="*/ 23 w 41"/>
                  <a:gd name="T17" fmla="*/ 28 h 32"/>
                  <a:gd name="T18" fmla="*/ 32 w 41"/>
                  <a:gd name="T19" fmla="*/ 25 h 32"/>
                  <a:gd name="T20" fmla="*/ 34 w 41"/>
                  <a:gd name="T21" fmla="*/ 25 h 32"/>
                  <a:gd name="T22" fmla="*/ 41 w 41"/>
                  <a:gd name="T23" fmla="*/ 15 h 32"/>
                  <a:gd name="T24" fmla="*/ 32 w 41"/>
                  <a:gd name="T25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32">
                    <a:moveTo>
                      <a:pt x="32" y="3"/>
                    </a:moveTo>
                    <a:lnTo>
                      <a:pt x="32" y="0"/>
                    </a:lnTo>
                    <a:lnTo>
                      <a:pt x="17" y="0"/>
                    </a:lnTo>
                    <a:lnTo>
                      <a:pt x="8" y="21"/>
                    </a:lnTo>
                    <a:lnTo>
                      <a:pt x="4" y="25"/>
                    </a:lnTo>
                    <a:lnTo>
                      <a:pt x="0" y="28"/>
                    </a:lnTo>
                    <a:lnTo>
                      <a:pt x="10" y="28"/>
                    </a:lnTo>
                    <a:lnTo>
                      <a:pt x="17" y="32"/>
                    </a:lnTo>
                    <a:lnTo>
                      <a:pt x="23" y="28"/>
                    </a:lnTo>
                    <a:lnTo>
                      <a:pt x="32" y="25"/>
                    </a:lnTo>
                    <a:lnTo>
                      <a:pt x="34" y="25"/>
                    </a:lnTo>
                    <a:lnTo>
                      <a:pt x="41" y="15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1" name="Freeform 1524">
                <a:extLst>
                  <a:ext uri="{FF2B5EF4-FFF2-40B4-BE49-F238E27FC236}">
                    <a16:creationId xmlns:a16="http://schemas.microsoft.com/office/drawing/2014/main" id="{2DFE98D1-3A89-5ADB-B569-682D7F7E8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082"/>
                <a:ext cx="20" cy="16"/>
              </a:xfrm>
              <a:custGeom>
                <a:avLst/>
                <a:gdLst>
                  <a:gd name="T0" fmla="*/ 32 w 41"/>
                  <a:gd name="T1" fmla="*/ 3 h 32"/>
                  <a:gd name="T2" fmla="*/ 41 w 41"/>
                  <a:gd name="T3" fmla="*/ 15 h 32"/>
                  <a:gd name="T4" fmla="*/ 34 w 41"/>
                  <a:gd name="T5" fmla="*/ 25 h 32"/>
                  <a:gd name="T6" fmla="*/ 32 w 41"/>
                  <a:gd name="T7" fmla="*/ 25 h 32"/>
                  <a:gd name="T8" fmla="*/ 23 w 41"/>
                  <a:gd name="T9" fmla="*/ 28 h 32"/>
                  <a:gd name="T10" fmla="*/ 17 w 41"/>
                  <a:gd name="T11" fmla="*/ 32 h 32"/>
                  <a:gd name="T12" fmla="*/ 10 w 41"/>
                  <a:gd name="T13" fmla="*/ 28 h 32"/>
                  <a:gd name="T14" fmla="*/ 0 w 41"/>
                  <a:gd name="T15" fmla="*/ 28 h 32"/>
                  <a:gd name="T16" fmla="*/ 4 w 41"/>
                  <a:gd name="T17" fmla="*/ 25 h 32"/>
                  <a:gd name="T18" fmla="*/ 8 w 41"/>
                  <a:gd name="T19" fmla="*/ 21 h 32"/>
                  <a:gd name="T20" fmla="*/ 17 w 41"/>
                  <a:gd name="T21" fmla="*/ 0 h 32"/>
                  <a:gd name="T22" fmla="*/ 32 w 41"/>
                  <a:gd name="T23" fmla="*/ 0 h 32"/>
                  <a:gd name="T24" fmla="*/ 32 w 41"/>
                  <a:gd name="T25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32">
                    <a:moveTo>
                      <a:pt x="32" y="3"/>
                    </a:moveTo>
                    <a:lnTo>
                      <a:pt x="41" y="15"/>
                    </a:lnTo>
                    <a:lnTo>
                      <a:pt x="34" y="25"/>
                    </a:lnTo>
                    <a:lnTo>
                      <a:pt x="32" y="25"/>
                    </a:lnTo>
                    <a:lnTo>
                      <a:pt x="23" y="28"/>
                    </a:lnTo>
                    <a:lnTo>
                      <a:pt x="17" y="32"/>
                    </a:lnTo>
                    <a:lnTo>
                      <a:pt x="10" y="28"/>
                    </a:lnTo>
                    <a:lnTo>
                      <a:pt x="0" y="28"/>
                    </a:lnTo>
                    <a:lnTo>
                      <a:pt x="4" y="25"/>
                    </a:lnTo>
                    <a:lnTo>
                      <a:pt x="8" y="21"/>
                    </a:lnTo>
                    <a:lnTo>
                      <a:pt x="17" y="0"/>
                    </a:lnTo>
                    <a:lnTo>
                      <a:pt x="32" y="0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2" name="Freeform 1525">
                <a:extLst>
                  <a:ext uri="{FF2B5EF4-FFF2-40B4-BE49-F238E27FC236}">
                    <a16:creationId xmlns:a16="http://schemas.microsoft.com/office/drawing/2014/main" id="{F4048D99-D884-D233-EFF5-D763DDD4B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082"/>
                <a:ext cx="20" cy="16"/>
              </a:xfrm>
              <a:custGeom>
                <a:avLst/>
                <a:gdLst>
                  <a:gd name="T0" fmla="*/ 32 w 41"/>
                  <a:gd name="T1" fmla="*/ 3 h 32"/>
                  <a:gd name="T2" fmla="*/ 41 w 41"/>
                  <a:gd name="T3" fmla="*/ 15 h 32"/>
                  <a:gd name="T4" fmla="*/ 34 w 41"/>
                  <a:gd name="T5" fmla="*/ 25 h 32"/>
                  <a:gd name="T6" fmla="*/ 32 w 41"/>
                  <a:gd name="T7" fmla="*/ 25 h 32"/>
                  <a:gd name="T8" fmla="*/ 23 w 41"/>
                  <a:gd name="T9" fmla="*/ 28 h 32"/>
                  <a:gd name="T10" fmla="*/ 17 w 41"/>
                  <a:gd name="T11" fmla="*/ 32 h 32"/>
                  <a:gd name="T12" fmla="*/ 10 w 41"/>
                  <a:gd name="T13" fmla="*/ 28 h 32"/>
                  <a:gd name="T14" fmla="*/ 0 w 41"/>
                  <a:gd name="T15" fmla="*/ 28 h 32"/>
                  <a:gd name="T16" fmla="*/ 4 w 41"/>
                  <a:gd name="T17" fmla="*/ 25 h 32"/>
                  <a:gd name="T18" fmla="*/ 8 w 41"/>
                  <a:gd name="T19" fmla="*/ 21 h 32"/>
                  <a:gd name="T20" fmla="*/ 17 w 41"/>
                  <a:gd name="T21" fmla="*/ 0 h 32"/>
                  <a:gd name="T22" fmla="*/ 32 w 41"/>
                  <a:gd name="T23" fmla="*/ 0 h 32"/>
                  <a:gd name="T24" fmla="*/ 32 w 41"/>
                  <a:gd name="T25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32">
                    <a:moveTo>
                      <a:pt x="32" y="3"/>
                    </a:moveTo>
                    <a:lnTo>
                      <a:pt x="41" y="15"/>
                    </a:lnTo>
                    <a:lnTo>
                      <a:pt x="34" y="25"/>
                    </a:lnTo>
                    <a:lnTo>
                      <a:pt x="32" y="25"/>
                    </a:lnTo>
                    <a:lnTo>
                      <a:pt x="23" y="28"/>
                    </a:lnTo>
                    <a:lnTo>
                      <a:pt x="17" y="32"/>
                    </a:lnTo>
                    <a:lnTo>
                      <a:pt x="10" y="28"/>
                    </a:lnTo>
                    <a:lnTo>
                      <a:pt x="0" y="28"/>
                    </a:lnTo>
                    <a:lnTo>
                      <a:pt x="4" y="25"/>
                    </a:lnTo>
                    <a:lnTo>
                      <a:pt x="8" y="21"/>
                    </a:lnTo>
                    <a:lnTo>
                      <a:pt x="17" y="0"/>
                    </a:lnTo>
                    <a:lnTo>
                      <a:pt x="32" y="0"/>
                    </a:lnTo>
                    <a:lnTo>
                      <a:pt x="3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3" name="Freeform 1526">
                <a:extLst>
                  <a:ext uri="{FF2B5EF4-FFF2-40B4-BE49-F238E27FC236}">
                    <a16:creationId xmlns:a16="http://schemas.microsoft.com/office/drawing/2014/main" id="{D5437105-550D-BFB9-18AE-9D050EC4C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113"/>
                <a:ext cx="44" cy="28"/>
              </a:xfrm>
              <a:custGeom>
                <a:avLst/>
                <a:gdLst>
                  <a:gd name="T0" fmla="*/ 31 w 86"/>
                  <a:gd name="T1" fmla="*/ 5 h 56"/>
                  <a:gd name="T2" fmla="*/ 4 w 86"/>
                  <a:gd name="T3" fmla="*/ 12 h 56"/>
                  <a:gd name="T4" fmla="*/ 3 w 86"/>
                  <a:gd name="T5" fmla="*/ 18 h 56"/>
                  <a:gd name="T6" fmla="*/ 3 w 86"/>
                  <a:gd name="T7" fmla="*/ 24 h 56"/>
                  <a:gd name="T8" fmla="*/ 0 w 86"/>
                  <a:gd name="T9" fmla="*/ 30 h 56"/>
                  <a:gd name="T10" fmla="*/ 1 w 86"/>
                  <a:gd name="T11" fmla="*/ 30 h 56"/>
                  <a:gd name="T12" fmla="*/ 12 w 86"/>
                  <a:gd name="T13" fmla="*/ 36 h 56"/>
                  <a:gd name="T14" fmla="*/ 15 w 86"/>
                  <a:gd name="T15" fmla="*/ 30 h 56"/>
                  <a:gd name="T16" fmla="*/ 22 w 86"/>
                  <a:gd name="T17" fmla="*/ 32 h 56"/>
                  <a:gd name="T18" fmla="*/ 24 w 86"/>
                  <a:gd name="T19" fmla="*/ 47 h 56"/>
                  <a:gd name="T20" fmla="*/ 28 w 86"/>
                  <a:gd name="T21" fmla="*/ 50 h 56"/>
                  <a:gd name="T22" fmla="*/ 28 w 86"/>
                  <a:gd name="T23" fmla="*/ 55 h 56"/>
                  <a:gd name="T24" fmla="*/ 38 w 86"/>
                  <a:gd name="T25" fmla="*/ 53 h 56"/>
                  <a:gd name="T26" fmla="*/ 42 w 86"/>
                  <a:gd name="T27" fmla="*/ 56 h 56"/>
                  <a:gd name="T28" fmla="*/ 54 w 86"/>
                  <a:gd name="T29" fmla="*/ 49 h 56"/>
                  <a:gd name="T30" fmla="*/ 57 w 86"/>
                  <a:gd name="T31" fmla="*/ 36 h 56"/>
                  <a:gd name="T32" fmla="*/ 62 w 86"/>
                  <a:gd name="T33" fmla="*/ 35 h 56"/>
                  <a:gd name="T34" fmla="*/ 62 w 86"/>
                  <a:gd name="T35" fmla="*/ 27 h 56"/>
                  <a:gd name="T36" fmla="*/ 72 w 86"/>
                  <a:gd name="T37" fmla="*/ 33 h 56"/>
                  <a:gd name="T38" fmla="*/ 72 w 86"/>
                  <a:gd name="T39" fmla="*/ 44 h 56"/>
                  <a:gd name="T40" fmla="*/ 75 w 86"/>
                  <a:gd name="T41" fmla="*/ 47 h 56"/>
                  <a:gd name="T42" fmla="*/ 75 w 86"/>
                  <a:gd name="T43" fmla="*/ 41 h 56"/>
                  <a:gd name="T44" fmla="*/ 78 w 86"/>
                  <a:gd name="T45" fmla="*/ 40 h 56"/>
                  <a:gd name="T46" fmla="*/ 86 w 86"/>
                  <a:gd name="T47" fmla="*/ 33 h 56"/>
                  <a:gd name="T48" fmla="*/ 82 w 86"/>
                  <a:gd name="T49" fmla="*/ 27 h 56"/>
                  <a:gd name="T50" fmla="*/ 82 w 86"/>
                  <a:gd name="T51" fmla="*/ 20 h 56"/>
                  <a:gd name="T52" fmla="*/ 71 w 86"/>
                  <a:gd name="T53" fmla="*/ 20 h 56"/>
                  <a:gd name="T54" fmla="*/ 65 w 86"/>
                  <a:gd name="T55" fmla="*/ 18 h 56"/>
                  <a:gd name="T56" fmla="*/ 59 w 86"/>
                  <a:gd name="T57" fmla="*/ 24 h 56"/>
                  <a:gd name="T58" fmla="*/ 54 w 86"/>
                  <a:gd name="T59" fmla="*/ 20 h 56"/>
                  <a:gd name="T60" fmla="*/ 41 w 86"/>
                  <a:gd name="T61" fmla="*/ 6 h 56"/>
                  <a:gd name="T62" fmla="*/ 38 w 86"/>
                  <a:gd name="T63" fmla="*/ 0 h 56"/>
                  <a:gd name="T64" fmla="*/ 31 w 86"/>
                  <a:gd name="T65" fmla="*/ 5 h 56"/>
                  <a:gd name="T66" fmla="*/ 31 w 86"/>
                  <a:gd name="T6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6" h="56">
                    <a:moveTo>
                      <a:pt x="31" y="5"/>
                    </a:moveTo>
                    <a:lnTo>
                      <a:pt x="4" y="12"/>
                    </a:lnTo>
                    <a:lnTo>
                      <a:pt x="3" y="18"/>
                    </a:lnTo>
                    <a:lnTo>
                      <a:pt x="3" y="24"/>
                    </a:lnTo>
                    <a:lnTo>
                      <a:pt x="0" y="30"/>
                    </a:lnTo>
                    <a:lnTo>
                      <a:pt x="1" y="30"/>
                    </a:lnTo>
                    <a:lnTo>
                      <a:pt x="12" y="36"/>
                    </a:lnTo>
                    <a:lnTo>
                      <a:pt x="15" y="30"/>
                    </a:lnTo>
                    <a:lnTo>
                      <a:pt x="22" y="32"/>
                    </a:lnTo>
                    <a:lnTo>
                      <a:pt x="24" y="47"/>
                    </a:lnTo>
                    <a:lnTo>
                      <a:pt x="28" y="50"/>
                    </a:lnTo>
                    <a:lnTo>
                      <a:pt x="28" y="55"/>
                    </a:lnTo>
                    <a:lnTo>
                      <a:pt x="38" y="53"/>
                    </a:lnTo>
                    <a:lnTo>
                      <a:pt x="42" y="56"/>
                    </a:lnTo>
                    <a:lnTo>
                      <a:pt x="54" y="49"/>
                    </a:lnTo>
                    <a:lnTo>
                      <a:pt x="57" y="36"/>
                    </a:lnTo>
                    <a:lnTo>
                      <a:pt x="62" y="35"/>
                    </a:lnTo>
                    <a:lnTo>
                      <a:pt x="62" y="27"/>
                    </a:lnTo>
                    <a:lnTo>
                      <a:pt x="72" y="33"/>
                    </a:lnTo>
                    <a:lnTo>
                      <a:pt x="72" y="44"/>
                    </a:lnTo>
                    <a:lnTo>
                      <a:pt x="75" y="47"/>
                    </a:lnTo>
                    <a:lnTo>
                      <a:pt x="75" y="41"/>
                    </a:lnTo>
                    <a:lnTo>
                      <a:pt x="78" y="40"/>
                    </a:lnTo>
                    <a:lnTo>
                      <a:pt x="86" y="33"/>
                    </a:lnTo>
                    <a:lnTo>
                      <a:pt x="82" y="27"/>
                    </a:lnTo>
                    <a:lnTo>
                      <a:pt x="82" y="20"/>
                    </a:lnTo>
                    <a:lnTo>
                      <a:pt x="71" y="20"/>
                    </a:lnTo>
                    <a:lnTo>
                      <a:pt x="65" y="18"/>
                    </a:lnTo>
                    <a:lnTo>
                      <a:pt x="59" y="24"/>
                    </a:lnTo>
                    <a:lnTo>
                      <a:pt x="54" y="20"/>
                    </a:lnTo>
                    <a:lnTo>
                      <a:pt x="41" y="6"/>
                    </a:lnTo>
                    <a:lnTo>
                      <a:pt x="38" y="0"/>
                    </a:lnTo>
                    <a:lnTo>
                      <a:pt x="31" y="5"/>
                    </a:lnTo>
                    <a:lnTo>
                      <a:pt x="31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4" name="Freeform 1527">
                <a:extLst>
                  <a:ext uri="{FF2B5EF4-FFF2-40B4-BE49-F238E27FC236}">
                    <a16:creationId xmlns:a16="http://schemas.microsoft.com/office/drawing/2014/main" id="{02C6CA52-7DD1-E901-9576-58E0C1083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113"/>
                <a:ext cx="44" cy="28"/>
              </a:xfrm>
              <a:custGeom>
                <a:avLst/>
                <a:gdLst>
                  <a:gd name="T0" fmla="*/ 31 w 86"/>
                  <a:gd name="T1" fmla="*/ 5 h 56"/>
                  <a:gd name="T2" fmla="*/ 31 w 86"/>
                  <a:gd name="T3" fmla="*/ 5 h 56"/>
                  <a:gd name="T4" fmla="*/ 38 w 86"/>
                  <a:gd name="T5" fmla="*/ 0 h 56"/>
                  <a:gd name="T6" fmla="*/ 41 w 86"/>
                  <a:gd name="T7" fmla="*/ 6 h 56"/>
                  <a:gd name="T8" fmla="*/ 54 w 86"/>
                  <a:gd name="T9" fmla="*/ 20 h 56"/>
                  <a:gd name="T10" fmla="*/ 59 w 86"/>
                  <a:gd name="T11" fmla="*/ 24 h 56"/>
                  <a:gd name="T12" fmla="*/ 65 w 86"/>
                  <a:gd name="T13" fmla="*/ 18 h 56"/>
                  <a:gd name="T14" fmla="*/ 71 w 86"/>
                  <a:gd name="T15" fmla="*/ 20 h 56"/>
                  <a:gd name="T16" fmla="*/ 82 w 86"/>
                  <a:gd name="T17" fmla="*/ 20 h 56"/>
                  <a:gd name="T18" fmla="*/ 82 w 86"/>
                  <a:gd name="T19" fmla="*/ 27 h 56"/>
                  <a:gd name="T20" fmla="*/ 86 w 86"/>
                  <a:gd name="T21" fmla="*/ 33 h 56"/>
                  <a:gd name="T22" fmla="*/ 78 w 86"/>
                  <a:gd name="T23" fmla="*/ 40 h 56"/>
                  <a:gd name="T24" fmla="*/ 75 w 86"/>
                  <a:gd name="T25" fmla="*/ 41 h 56"/>
                  <a:gd name="T26" fmla="*/ 75 w 86"/>
                  <a:gd name="T27" fmla="*/ 47 h 56"/>
                  <a:gd name="T28" fmla="*/ 72 w 86"/>
                  <a:gd name="T29" fmla="*/ 44 h 56"/>
                  <a:gd name="T30" fmla="*/ 72 w 86"/>
                  <a:gd name="T31" fmla="*/ 33 h 56"/>
                  <a:gd name="T32" fmla="*/ 62 w 86"/>
                  <a:gd name="T33" fmla="*/ 27 h 56"/>
                  <a:gd name="T34" fmla="*/ 62 w 86"/>
                  <a:gd name="T35" fmla="*/ 35 h 56"/>
                  <a:gd name="T36" fmla="*/ 57 w 86"/>
                  <a:gd name="T37" fmla="*/ 36 h 56"/>
                  <a:gd name="T38" fmla="*/ 54 w 86"/>
                  <a:gd name="T39" fmla="*/ 49 h 56"/>
                  <a:gd name="T40" fmla="*/ 42 w 86"/>
                  <a:gd name="T41" fmla="*/ 56 h 56"/>
                  <a:gd name="T42" fmla="*/ 38 w 86"/>
                  <a:gd name="T43" fmla="*/ 53 h 56"/>
                  <a:gd name="T44" fmla="*/ 28 w 86"/>
                  <a:gd name="T45" fmla="*/ 55 h 56"/>
                  <a:gd name="T46" fmla="*/ 28 w 86"/>
                  <a:gd name="T47" fmla="*/ 50 h 56"/>
                  <a:gd name="T48" fmla="*/ 24 w 86"/>
                  <a:gd name="T49" fmla="*/ 47 h 56"/>
                  <a:gd name="T50" fmla="*/ 22 w 86"/>
                  <a:gd name="T51" fmla="*/ 32 h 56"/>
                  <a:gd name="T52" fmla="*/ 15 w 86"/>
                  <a:gd name="T53" fmla="*/ 30 h 56"/>
                  <a:gd name="T54" fmla="*/ 12 w 86"/>
                  <a:gd name="T55" fmla="*/ 36 h 56"/>
                  <a:gd name="T56" fmla="*/ 1 w 86"/>
                  <a:gd name="T57" fmla="*/ 30 h 56"/>
                  <a:gd name="T58" fmla="*/ 0 w 86"/>
                  <a:gd name="T59" fmla="*/ 30 h 56"/>
                  <a:gd name="T60" fmla="*/ 3 w 86"/>
                  <a:gd name="T61" fmla="*/ 24 h 56"/>
                  <a:gd name="T62" fmla="*/ 3 w 86"/>
                  <a:gd name="T63" fmla="*/ 18 h 56"/>
                  <a:gd name="T64" fmla="*/ 4 w 86"/>
                  <a:gd name="T65" fmla="*/ 12 h 56"/>
                  <a:gd name="T66" fmla="*/ 31 w 86"/>
                  <a:gd name="T6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6" h="56">
                    <a:moveTo>
                      <a:pt x="31" y="5"/>
                    </a:moveTo>
                    <a:lnTo>
                      <a:pt x="31" y="5"/>
                    </a:lnTo>
                    <a:lnTo>
                      <a:pt x="38" y="0"/>
                    </a:lnTo>
                    <a:lnTo>
                      <a:pt x="41" y="6"/>
                    </a:lnTo>
                    <a:lnTo>
                      <a:pt x="54" y="20"/>
                    </a:lnTo>
                    <a:lnTo>
                      <a:pt x="59" y="24"/>
                    </a:lnTo>
                    <a:lnTo>
                      <a:pt x="65" y="18"/>
                    </a:lnTo>
                    <a:lnTo>
                      <a:pt x="71" y="20"/>
                    </a:lnTo>
                    <a:lnTo>
                      <a:pt x="82" y="20"/>
                    </a:lnTo>
                    <a:lnTo>
                      <a:pt x="82" y="27"/>
                    </a:lnTo>
                    <a:lnTo>
                      <a:pt x="86" y="33"/>
                    </a:lnTo>
                    <a:lnTo>
                      <a:pt x="78" y="40"/>
                    </a:lnTo>
                    <a:lnTo>
                      <a:pt x="75" y="41"/>
                    </a:lnTo>
                    <a:lnTo>
                      <a:pt x="75" y="47"/>
                    </a:lnTo>
                    <a:lnTo>
                      <a:pt x="72" y="44"/>
                    </a:lnTo>
                    <a:lnTo>
                      <a:pt x="72" y="33"/>
                    </a:lnTo>
                    <a:lnTo>
                      <a:pt x="62" y="27"/>
                    </a:lnTo>
                    <a:lnTo>
                      <a:pt x="62" y="35"/>
                    </a:lnTo>
                    <a:lnTo>
                      <a:pt x="57" y="36"/>
                    </a:lnTo>
                    <a:lnTo>
                      <a:pt x="54" y="49"/>
                    </a:lnTo>
                    <a:lnTo>
                      <a:pt x="42" y="56"/>
                    </a:lnTo>
                    <a:lnTo>
                      <a:pt x="38" y="53"/>
                    </a:lnTo>
                    <a:lnTo>
                      <a:pt x="28" y="55"/>
                    </a:lnTo>
                    <a:lnTo>
                      <a:pt x="28" y="50"/>
                    </a:lnTo>
                    <a:lnTo>
                      <a:pt x="24" y="47"/>
                    </a:lnTo>
                    <a:lnTo>
                      <a:pt x="22" y="32"/>
                    </a:lnTo>
                    <a:lnTo>
                      <a:pt x="15" y="30"/>
                    </a:lnTo>
                    <a:lnTo>
                      <a:pt x="12" y="36"/>
                    </a:lnTo>
                    <a:lnTo>
                      <a:pt x="1" y="30"/>
                    </a:lnTo>
                    <a:lnTo>
                      <a:pt x="0" y="30"/>
                    </a:lnTo>
                    <a:lnTo>
                      <a:pt x="3" y="24"/>
                    </a:lnTo>
                    <a:lnTo>
                      <a:pt x="3" y="18"/>
                    </a:lnTo>
                    <a:lnTo>
                      <a:pt x="4" y="12"/>
                    </a:lnTo>
                    <a:lnTo>
                      <a:pt x="3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5" name="Freeform 1528">
                <a:extLst>
                  <a:ext uri="{FF2B5EF4-FFF2-40B4-BE49-F238E27FC236}">
                    <a16:creationId xmlns:a16="http://schemas.microsoft.com/office/drawing/2014/main" id="{431938F3-BF4F-1E49-A103-3A556EF4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113"/>
                <a:ext cx="44" cy="28"/>
              </a:xfrm>
              <a:custGeom>
                <a:avLst/>
                <a:gdLst>
                  <a:gd name="T0" fmla="*/ 31 w 86"/>
                  <a:gd name="T1" fmla="*/ 5 h 56"/>
                  <a:gd name="T2" fmla="*/ 31 w 86"/>
                  <a:gd name="T3" fmla="*/ 5 h 56"/>
                  <a:gd name="T4" fmla="*/ 38 w 86"/>
                  <a:gd name="T5" fmla="*/ 0 h 56"/>
                  <a:gd name="T6" fmla="*/ 41 w 86"/>
                  <a:gd name="T7" fmla="*/ 6 h 56"/>
                  <a:gd name="T8" fmla="*/ 54 w 86"/>
                  <a:gd name="T9" fmla="*/ 20 h 56"/>
                  <a:gd name="T10" fmla="*/ 59 w 86"/>
                  <a:gd name="T11" fmla="*/ 24 h 56"/>
                  <a:gd name="T12" fmla="*/ 65 w 86"/>
                  <a:gd name="T13" fmla="*/ 18 h 56"/>
                  <a:gd name="T14" fmla="*/ 71 w 86"/>
                  <a:gd name="T15" fmla="*/ 20 h 56"/>
                  <a:gd name="T16" fmla="*/ 82 w 86"/>
                  <a:gd name="T17" fmla="*/ 20 h 56"/>
                  <a:gd name="T18" fmla="*/ 82 w 86"/>
                  <a:gd name="T19" fmla="*/ 27 h 56"/>
                  <a:gd name="T20" fmla="*/ 86 w 86"/>
                  <a:gd name="T21" fmla="*/ 33 h 56"/>
                  <a:gd name="T22" fmla="*/ 78 w 86"/>
                  <a:gd name="T23" fmla="*/ 40 h 56"/>
                  <a:gd name="T24" fmla="*/ 75 w 86"/>
                  <a:gd name="T25" fmla="*/ 41 h 56"/>
                  <a:gd name="T26" fmla="*/ 75 w 86"/>
                  <a:gd name="T27" fmla="*/ 47 h 56"/>
                  <a:gd name="T28" fmla="*/ 72 w 86"/>
                  <a:gd name="T29" fmla="*/ 44 h 56"/>
                  <a:gd name="T30" fmla="*/ 72 w 86"/>
                  <a:gd name="T31" fmla="*/ 33 h 56"/>
                  <a:gd name="T32" fmla="*/ 62 w 86"/>
                  <a:gd name="T33" fmla="*/ 27 h 56"/>
                  <a:gd name="T34" fmla="*/ 62 w 86"/>
                  <a:gd name="T35" fmla="*/ 35 h 56"/>
                  <a:gd name="T36" fmla="*/ 57 w 86"/>
                  <a:gd name="T37" fmla="*/ 36 h 56"/>
                  <a:gd name="T38" fmla="*/ 54 w 86"/>
                  <a:gd name="T39" fmla="*/ 49 h 56"/>
                  <a:gd name="T40" fmla="*/ 42 w 86"/>
                  <a:gd name="T41" fmla="*/ 56 h 56"/>
                  <a:gd name="T42" fmla="*/ 38 w 86"/>
                  <a:gd name="T43" fmla="*/ 53 h 56"/>
                  <a:gd name="T44" fmla="*/ 28 w 86"/>
                  <a:gd name="T45" fmla="*/ 55 h 56"/>
                  <a:gd name="T46" fmla="*/ 28 w 86"/>
                  <a:gd name="T47" fmla="*/ 50 h 56"/>
                  <a:gd name="T48" fmla="*/ 24 w 86"/>
                  <a:gd name="T49" fmla="*/ 47 h 56"/>
                  <a:gd name="T50" fmla="*/ 22 w 86"/>
                  <a:gd name="T51" fmla="*/ 32 h 56"/>
                  <a:gd name="T52" fmla="*/ 15 w 86"/>
                  <a:gd name="T53" fmla="*/ 30 h 56"/>
                  <a:gd name="T54" fmla="*/ 12 w 86"/>
                  <a:gd name="T55" fmla="*/ 36 h 56"/>
                  <a:gd name="T56" fmla="*/ 1 w 86"/>
                  <a:gd name="T57" fmla="*/ 30 h 56"/>
                  <a:gd name="T58" fmla="*/ 0 w 86"/>
                  <a:gd name="T59" fmla="*/ 30 h 56"/>
                  <a:gd name="T60" fmla="*/ 3 w 86"/>
                  <a:gd name="T61" fmla="*/ 24 h 56"/>
                  <a:gd name="T62" fmla="*/ 3 w 86"/>
                  <a:gd name="T63" fmla="*/ 18 h 56"/>
                  <a:gd name="T64" fmla="*/ 4 w 86"/>
                  <a:gd name="T65" fmla="*/ 12 h 56"/>
                  <a:gd name="T66" fmla="*/ 31 w 86"/>
                  <a:gd name="T6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6" h="56">
                    <a:moveTo>
                      <a:pt x="31" y="5"/>
                    </a:moveTo>
                    <a:lnTo>
                      <a:pt x="31" y="5"/>
                    </a:lnTo>
                    <a:lnTo>
                      <a:pt x="38" y="0"/>
                    </a:lnTo>
                    <a:lnTo>
                      <a:pt x="41" y="6"/>
                    </a:lnTo>
                    <a:lnTo>
                      <a:pt x="54" y="20"/>
                    </a:lnTo>
                    <a:lnTo>
                      <a:pt x="59" y="24"/>
                    </a:lnTo>
                    <a:lnTo>
                      <a:pt x="65" y="18"/>
                    </a:lnTo>
                    <a:lnTo>
                      <a:pt x="71" y="20"/>
                    </a:lnTo>
                    <a:lnTo>
                      <a:pt x="82" y="20"/>
                    </a:lnTo>
                    <a:lnTo>
                      <a:pt x="82" y="27"/>
                    </a:lnTo>
                    <a:lnTo>
                      <a:pt x="86" y="33"/>
                    </a:lnTo>
                    <a:lnTo>
                      <a:pt x="78" y="40"/>
                    </a:lnTo>
                    <a:lnTo>
                      <a:pt x="75" y="41"/>
                    </a:lnTo>
                    <a:lnTo>
                      <a:pt x="75" y="47"/>
                    </a:lnTo>
                    <a:lnTo>
                      <a:pt x="72" y="44"/>
                    </a:lnTo>
                    <a:lnTo>
                      <a:pt x="72" y="33"/>
                    </a:lnTo>
                    <a:lnTo>
                      <a:pt x="62" y="27"/>
                    </a:lnTo>
                    <a:lnTo>
                      <a:pt x="62" y="35"/>
                    </a:lnTo>
                    <a:lnTo>
                      <a:pt x="57" y="36"/>
                    </a:lnTo>
                    <a:lnTo>
                      <a:pt x="54" y="49"/>
                    </a:lnTo>
                    <a:lnTo>
                      <a:pt x="42" y="56"/>
                    </a:lnTo>
                    <a:lnTo>
                      <a:pt x="38" y="53"/>
                    </a:lnTo>
                    <a:lnTo>
                      <a:pt x="28" y="55"/>
                    </a:lnTo>
                    <a:lnTo>
                      <a:pt x="28" y="50"/>
                    </a:lnTo>
                    <a:lnTo>
                      <a:pt x="24" y="47"/>
                    </a:lnTo>
                    <a:lnTo>
                      <a:pt x="22" y="32"/>
                    </a:lnTo>
                    <a:lnTo>
                      <a:pt x="15" y="30"/>
                    </a:lnTo>
                    <a:lnTo>
                      <a:pt x="12" y="36"/>
                    </a:lnTo>
                    <a:lnTo>
                      <a:pt x="1" y="30"/>
                    </a:lnTo>
                    <a:lnTo>
                      <a:pt x="0" y="30"/>
                    </a:lnTo>
                    <a:lnTo>
                      <a:pt x="3" y="24"/>
                    </a:lnTo>
                    <a:lnTo>
                      <a:pt x="3" y="18"/>
                    </a:lnTo>
                    <a:lnTo>
                      <a:pt x="4" y="12"/>
                    </a:lnTo>
                    <a:lnTo>
                      <a:pt x="31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6" name="Freeform 1529">
                <a:extLst>
                  <a:ext uri="{FF2B5EF4-FFF2-40B4-BE49-F238E27FC236}">
                    <a16:creationId xmlns:a16="http://schemas.microsoft.com/office/drawing/2014/main" id="{26003D79-36E3-083A-54E1-ED6811EF5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090"/>
                <a:ext cx="16" cy="25"/>
              </a:xfrm>
              <a:custGeom>
                <a:avLst/>
                <a:gdLst>
                  <a:gd name="T0" fmla="*/ 16 w 30"/>
                  <a:gd name="T1" fmla="*/ 0 h 49"/>
                  <a:gd name="T2" fmla="*/ 12 w 30"/>
                  <a:gd name="T3" fmla="*/ 8 h 49"/>
                  <a:gd name="T4" fmla="*/ 10 w 30"/>
                  <a:gd name="T5" fmla="*/ 15 h 49"/>
                  <a:gd name="T6" fmla="*/ 0 w 30"/>
                  <a:gd name="T7" fmla="*/ 24 h 49"/>
                  <a:gd name="T8" fmla="*/ 3 w 30"/>
                  <a:gd name="T9" fmla="*/ 27 h 49"/>
                  <a:gd name="T10" fmla="*/ 6 w 30"/>
                  <a:gd name="T11" fmla="*/ 27 h 49"/>
                  <a:gd name="T12" fmla="*/ 10 w 30"/>
                  <a:gd name="T13" fmla="*/ 36 h 49"/>
                  <a:gd name="T14" fmla="*/ 16 w 30"/>
                  <a:gd name="T15" fmla="*/ 36 h 49"/>
                  <a:gd name="T16" fmla="*/ 18 w 30"/>
                  <a:gd name="T17" fmla="*/ 41 h 49"/>
                  <a:gd name="T18" fmla="*/ 19 w 30"/>
                  <a:gd name="T19" fmla="*/ 49 h 49"/>
                  <a:gd name="T20" fmla="*/ 19 w 30"/>
                  <a:gd name="T21" fmla="*/ 49 h 49"/>
                  <a:gd name="T22" fmla="*/ 26 w 30"/>
                  <a:gd name="T23" fmla="*/ 44 h 49"/>
                  <a:gd name="T24" fmla="*/ 22 w 30"/>
                  <a:gd name="T25" fmla="*/ 32 h 49"/>
                  <a:gd name="T26" fmla="*/ 26 w 30"/>
                  <a:gd name="T27" fmla="*/ 29 h 49"/>
                  <a:gd name="T28" fmla="*/ 30 w 30"/>
                  <a:gd name="T29" fmla="*/ 30 h 49"/>
                  <a:gd name="T30" fmla="*/ 30 w 30"/>
                  <a:gd name="T31" fmla="*/ 23 h 49"/>
                  <a:gd name="T32" fmla="*/ 26 w 30"/>
                  <a:gd name="T33" fmla="*/ 17 h 49"/>
                  <a:gd name="T34" fmla="*/ 21 w 30"/>
                  <a:gd name="T35" fmla="*/ 17 h 49"/>
                  <a:gd name="T36" fmla="*/ 21 w 30"/>
                  <a:gd name="T37" fmla="*/ 4 h 49"/>
                  <a:gd name="T38" fmla="*/ 16 w 30"/>
                  <a:gd name="T3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" h="49">
                    <a:moveTo>
                      <a:pt x="16" y="0"/>
                    </a:moveTo>
                    <a:lnTo>
                      <a:pt x="12" y="8"/>
                    </a:lnTo>
                    <a:lnTo>
                      <a:pt x="10" y="15"/>
                    </a:lnTo>
                    <a:lnTo>
                      <a:pt x="0" y="24"/>
                    </a:lnTo>
                    <a:lnTo>
                      <a:pt x="3" y="27"/>
                    </a:lnTo>
                    <a:lnTo>
                      <a:pt x="6" y="27"/>
                    </a:lnTo>
                    <a:lnTo>
                      <a:pt x="10" y="36"/>
                    </a:lnTo>
                    <a:lnTo>
                      <a:pt x="16" y="36"/>
                    </a:lnTo>
                    <a:lnTo>
                      <a:pt x="18" y="41"/>
                    </a:lnTo>
                    <a:lnTo>
                      <a:pt x="19" y="49"/>
                    </a:lnTo>
                    <a:lnTo>
                      <a:pt x="19" y="49"/>
                    </a:lnTo>
                    <a:lnTo>
                      <a:pt x="26" y="44"/>
                    </a:lnTo>
                    <a:lnTo>
                      <a:pt x="22" y="32"/>
                    </a:lnTo>
                    <a:lnTo>
                      <a:pt x="26" y="29"/>
                    </a:lnTo>
                    <a:lnTo>
                      <a:pt x="30" y="30"/>
                    </a:lnTo>
                    <a:lnTo>
                      <a:pt x="30" y="23"/>
                    </a:lnTo>
                    <a:lnTo>
                      <a:pt x="26" y="17"/>
                    </a:lnTo>
                    <a:lnTo>
                      <a:pt x="21" y="17"/>
                    </a:lnTo>
                    <a:lnTo>
                      <a:pt x="21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7" name="Freeform 1530">
                <a:extLst>
                  <a:ext uri="{FF2B5EF4-FFF2-40B4-BE49-F238E27FC236}">
                    <a16:creationId xmlns:a16="http://schemas.microsoft.com/office/drawing/2014/main" id="{C41594F4-6CB6-3614-BD42-76D2E7B28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090"/>
                <a:ext cx="16" cy="25"/>
              </a:xfrm>
              <a:custGeom>
                <a:avLst/>
                <a:gdLst>
                  <a:gd name="T0" fmla="*/ 16 w 30"/>
                  <a:gd name="T1" fmla="*/ 0 h 49"/>
                  <a:gd name="T2" fmla="*/ 21 w 30"/>
                  <a:gd name="T3" fmla="*/ 4 h 49"/>
                  <a:gd name="T4" fmla="*/ 21 w 30"/>
                  <a:gd name="T5" fmla="*/ 17 h 49"/>
                  <a:gd name="T6" fmla="*/ 26 w 30"/>
                  <a:gd name="T7" fmla="*/ 17 h 49"/>
                  <a:gd name="T8" fmla="*/ 30 w 30"/>
                  <a:gd name="T9" fmla="*/ 23 h 49"/>
                  <a:gd name="T10" fmla="*/ 30 w 30"/>
                  <a:gd name="T11" fmla="*/ 30 h 49"/>
                  <a:gd name="T12" fmla="*/ 26 w 30"/>
                  <a:gd name="T13" fmla="*/ 29 h 49"/>
                  <a:gd name="T14" fmla="*/ 22 w 30"/>
                  <a:gd name="T15" fmla="*/ 32 h 49"/>
                  <a:gd name="T16" fmla="*/ 26 w 30"/>
                  <a:gd name="T17" fmla="*/ 44 h 49"/>
                  <a:gd name="T18" fmla="*/ 19 w 30"/>
                  <a:gd name="T19" fmla="*/ 49 h 49"/>
                  <a:gd name="T20" fmla="*/ 19 w 30"/>
                  <a:gd name="T21" fmla="*/ 49 h 49"/>
                  <a:gd name="T22" fmla="*/ 18 w 30"/>
                  <a:gd name="T23" fmla="*/ 41 h 49"/>
                  <a:gd name="T24" fmla="*/ 16 w 30"/>
                  <a:gd name="T25" fmla="*/ 36 h 49"/>
                  <a:gd name="T26" fmla="*/ 10 w 30"/>
                  <a:gd name="T27" fmla="*/ 36 h 49"/>
                  <a:gd name="T28" fmla="*/ 6 w 30"/>
                  <a:gd name="T29" fmla="*/ 27 h 49"/>
                  <a:gd name="T30" fmla="*/ 3 w 30"/>
                  <a:gd name="T31" fmla="*/ 27 h 49"/>
                  <a:gd name="T32" fmla="*/ 0 w 30"/>
                  <a:gd name="T33" fmla="*/ 24 h 49"/>
                  <a:gd name="T34" fmla="*/ 10 w 30"/>
                  <a:gd name="T35" fmla="*/ 15 h 49"/>
                  <a:gd name="T36" fmla="*/ 12 w 30"/>
                  <a:gd name="T37" fmla="*/ 8 h 49"/>
                  <a:gd name="T38" fmla="*/ 16 w 30"/>
                  <a:gd name="T3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" h="49">
                    <a:moveTo>
                      <a:pt x="16" y="0"/>
                    </a:moveTo>
                    <a:lnTo>
                      <a:pt x="21" y="4"/>
                    </a:lnTo>
                    <a:lnTo>
                      <a:pt x="21" y="17"/>
                    </a:lnTo>
                    <a:lnTo>
                      <a:pt x="26" y="17"/>
                    </a:lnTo>
                    <a:lnTo>
                      <a:pt x="30" y="23"/>
                    </a:lnTo>
                    <a:lnTo>
                      <a:pt x="30" y="30"/>
                    </a:lnTo>
                    <a:lnTo>
                      <a:pt x="26" y="29"/>
                    </a:lnTo>
                    <a:lnTo>
                      <a:pt x="22" y="32"/>
                    </a:lnTo>
                    <a:lnTo>
                      <a:pt x="26" y="44"/>
                    </a:lnTo>
                    <a:lnTo>
                      <a:pt x="19" y="49"/>
                    </a:lnTo>
                    <a:lnTo>
                      <a:pt x="19" y="49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6" y="27"/>
                    </a:lnTo>
                    <a:lnTo>
                      <a:pt x="3" y="27"/>
                    </a:lnTo>
                    <a:lnTo>
                      <a:pt x="0" y="24"/>
                    </a:lnTo>
                    <a:lnTo>
                      <a:pt x="10" y="15"/>
                    </a:lnTo>
                    <a:lnTo>
                      <a:pt x="12" y="8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8" name="Freeform 1531">
                <a:extLst>
                  <a:ext uri="{FF2B5EF4-FFF2-40B4-BE49-F238E27FC236}">
                    <a16:creationId xmlns:a16="http://schemas.microsoft.com/office/drawing/2014/main" id="{C8D711DD-5044-F8E6-571F-F52FC5D18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090"/>
                <a:ext cx="16" cy="25"/>
              </a:xfrm>
              <a:custGeom>
                <a:avLst/>
                <a:gdLst>
                  <a:gd name="T0" fmla="*/ 16 w 30"/>
                  <a:gd name="T1" fmla="*/ 0 h 49"/>
                  <a:gd name="T2" fmla="*/ 21 w 30"/>
                  <a:gd name="T3" fmla="*/ 4 h 49"/>
                  <a:gd name="T4" fmla="*/ 21 w 30"/>
                  <a:gd name="T5" fmla="*/ 17 h 49"/>
                  <a:gd name="T6" fmla="*/ 26 w 30"/>
                  <a:gd name="T7" fmla="*/ 17 h 49"/>
                  <a:gd name="T8" fmla="*/ 30 w 30"/>
                  <a:gd name="T9" fmla="*/ 23 h 49"/>
                  <a:gd name="T10" fmla="*/ 30 w 30"/>
                  <a:gd name="T11" fmla="*/ 30 h 49"/>
                  <a:gd name="T12" fmla="*/ 26 w 30"/>
                  <a:gd name="T13" fmla="*/ 29 h 49"/>
                  <a:gd name="T14" fmla="*/ 22 w 30"/>
                  <a:gd name="T15" fmla="*/ 32 h 49"/>
                  <a:gd name="T16" fmla="*/ 26 w 30"/>
                  <a:gd name="T17" fmla="*/ 44 h 49"/>
                  <a:gd name="T18" fmla="*/ 19 w 30"/>
                  <a:gd name="T19" fmla="*/ 49 h 49"/>
                  <a:gd name="T20" fmla="*/ 19 w 30"/>
                  <a:gd name="T21" fmla="*/ 49 h 49"/>
                  <a:gd name="T22" fmla="*/ 18 w 30"/>
                  <a:gd name="T23" fmla="*/ 41 h 49"/>
                  <a:gd name="T24" fmla="*/ 16 w 30"/>
                  <a:gd name="T25" fmla="*/ 36 h 49"/>
                  <a:gd name="T26" fmla="*/ 10 w 30"/>
                  <a:gd name="T27" fmla="*/ 36 h 49"/>
                  <a:gd name="T28" fmla="*/ 6 w 30"/>
                  <a:gd name="T29" fmla="*/ 27 h 49"/>
                  <a:gd name="T30" fmla="*/ 3 w 30"/>
                  <a:gd name="T31" fmla="*/ 27 h 49"/>
                  <a:gd name="T32" fmla="*/ 0 w 30"/>
                  <a:gd name="T33" fmla="*/ 24 h 49"/>
                  <a:gd name="T34" fmla="*/ 10 w 30"/>
                  <a:gd name="T35" fmla="*/ 15 h 49"/>
                  <a:gd name="T36" fmla="*/ 12 w 30"/>
                  <a:gd name="T37" fmla="*/ 8 h 49"/>
                  <a:gd name="T38" fmla="*/ 16 w 30"/>
                  <a:gd name="T3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" h="49">
                    <a:moveTo>
                      <a:pt x="16" y="0"/>
                    </a:moveTo>
                    <a:lnTo>
                      <a:pt x="21" y="4"/>
                    </a:lnTo>
                    <a:lnTo>
                      <a:pt x="21" y="17"/>
                    </a:lnTo>
                    <a:lnTo>
                      <a:pt x="26" y="17"/>
                    </a:lnTo>
                    <a:lnTo>
                      <a:pt x="30" y="23"/>
                    </a:lnTo>
                    <a:lnTo>
                      <a:pt x="30" y="30"/>
                    </a:lnTo>
                    <a:lnTo>
                      <a:pt x="26" y="29"/>
                    </a:lnTo>
                    <a:lnTo>
                      <a:pt x="22" y="32"/>
                    </a:lnTo>
                    <a:lnTo>
                      <a:pt x="26" y="44"/>
                    </a:lnTo>
                    <a:lnTo>
                      <a:pt x="19" y="49"/>
                    </a:lnTo>
                    <a:lnTo>
                      <a:pt x="19" y="49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6" y="27"/>
                    </a:lnTo>
                    <a:lnTo>
                      <a:pt x="3" y="27"/>
                    </a:lnTo>
                    <a:lnTo>
                      <a:pt x="0" y="24"/>
                    </a:lnTo>
                    <a:lnTo>
                      <a:pt x="10" y="15"/>
                    </a:lnTo>
                    <a:lnTo>
                      <a:pt x="12" y="8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9" name="Freeform 1532">
                <a:extLst>
                  <a:ext uri="{FF2B5EF4-FFF2-40B4-BE49-F238E27FC236}">
                    <a16:creationId xmlns:a16="http://schemas.microsoft.com/office/drawing/2014/main" id="{C041F15F-18DC-5239-7554-20B56C466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104"/>
                <a:ext cx="12" cy="9"/>
              </a:xfrm>
              <a:custGeom>
                <a:avLst/>
                <a:gdLst>
                  <a:gd name="T0" fmla="*/ 5 w 24"/>
                  <a:gd name="T1" fmla="*/ 3 h 19"/>
                  <a:gd name="T2" fmla="*/ 0 w 24"/>
                  <a:gd name="T3" fmla="*/ 8 h 19"/>
                  <a:gd name="T4" fmla="*/ 5 w 24"/>
                  <a:gd name="T5" fmla="*/ 14 h 19"/>
                  <a:gd name="T6" fmla="*/ 8 w 24"/>
                  <a:gd name="T7" fmla="*/ 17 h 19"/>
                  <a:gd name="T8" fmla="*/ 11 w 24"/>
                  <a:gd name="T9" fmla="*/ 19 h 19"/>
                  <a:gd name="T10" fmla="*/ 15 w 24"/>
                  <a:gd name="T11" fmla="*/ 14 h 19"/>
                  <a:gd name="T12" fmla="*/ 21 w 24"/>
                  <a:gd name="T13" fmla="*/ 14 h 19"/>
                  <a:gd name="T14" fmla="*/ 24 w 24"/>
                  <a:gd name="T15" fmla="*/ 3 h 19"/>
                  <a:gd name="T16" fmla="*/ 8 w 24"/>
                  <a:gd name="T17" fmla="*/ 0 h 19"/>
                  <a:gd name="T18" fmla="*/ 5 w 24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9">
                    <a:moveTo>
                      <a:pt x="5" y="3"/>
                    </a:moveTo>
                    <a:lnTo>
                      <a:pt x="0" y="8"/>
                    </a:lnTo>
                    <a:lnTo>
                      <a:pt x="5" y="14"/>
                    </a:lnTo>
                    <a:lnTo>
                      <a:pt x="8" y="17"/>
                    </a:lnTo>
                    <a:lnTo>
                      <a:pt x="11" y="19"/>
                    </a:lnTo>
                    <a:lnTo>
                      <a:pt x="15" y="14"/>
                    </a:lnTo>
                    <a:lnTo>
                      <a:pt x="21" y="14"/>
                    </a:lnTo>
                    <a:lnTo>
                      <a:pt x="24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0" name="Freeform 1533">
                <a:extLst>
                  <a:ext uri="{FF2B5EF4-FFF2-40B4-BE49-F238E27FC236}">
                    <a16:creationId xmlns:a16="http://schemas.microsoft.com/office/drawing/2014/main" id="{509A11D8-266A-F2B4-F261-07C63E43E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104"/>
                <a:ext cx="12" cy="9"/>
              </a:xfrm>
              <a:custGeom>
                <a:avLst/>
                <a:gdLst>
                  <a:gd name="T0" fmla="*/ 5 w 24"/>
                  <a:gd name="T1" fmla="*/ 3 h 19"/>
                  <a:gd name="T2" fmla="*/ 8 w 24"/>
                  <a:gd name="T3" fmla="*/ 0 h 19"/>
                  <a:gd name="T4" fmla="*/ 24 w 24"/>
                  <a:gd name="T5" fmla="*/ 3 h 19"/>
                  <a:gd name="T6" fmla="*/ 21 w 24"/>
                  <a:gd name="T7" fmla="*/ 14 h 19"/>
                  <a:gd name="T8" fmla="*/ 15 w 24"/>
                  <a:gd name="T9" fmla="*/ 14 h 19"/>
                  <a:gd name="T10" fmla="*/ 11 w 24"/>
                  <a:gd name="T11" fmla="*/ 19 h 19"/>
                  <a:gd name="T12" fmla="*/ 8 w 24"/>
                  <a:gd name="T13" fmla="*/ 17 h 19"/>
                  <a:gd name="T14" fmla="*/ 5 w 24"/>
                  <a:gd name="T15" fmla="*/ 14 h 19"/>
                  <a:gd name="T16" fmla="*/ 0 w 24"/>
                  <a:gd name="T17" fmla="*/ 8 h 19"/>
                  <a:gd name="T18" fmla="*/ 5 w 24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9">
                    <a:moveTo>
                      <a:pt x="5" y="3"/>
                    </a:moveTo>
                    <a:lnTo>
                      <a:pt x="8" y="0"/>
                    </a:lnTo>
                    <a:lnTo>
                      <a:pt x="24" y="3"/>
                    </a:lnTo>
                    <a:lnTo>
                      <a:pt x="21" y="14"/>
                    </a:lnTo>
                    <a:lnTo>
                      <a:pt x="15" y="14"/>
                    </a:lnTo>
                    <a:lnTo>
                      <a:pt x="11" y="19"/>
                    </a:lnTo>
                    <a:lnTo>
                      <a:pt x="8" y="17"/>
                    </a:lnTo>
                    <a:lnTo>
                      <a:pt x="5" y="14"/>
                    </a:lnTo>
                    <a:lnTo>
                      <a:pt x="0" y="8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1" name="Freeform 1534">
                <a:extLst>
                  <a:ext uri="{FF2B5EF4-FFF2-40B4-BE49-F238E27FC236}">
                    <a16:creationId xmlns:a16="http://schemas.microsoft.com/office/drawing/2014/main" id="{79CBA689-231A-5504-B6E9-59FE014BD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104"/>
                <a:ext cx="12" cy="9"/>
              </a:xfrm>
              <a:custGeom>
                <a:avLst/>
                <a:gdLst>
                  <a:gd name="T0" fmla="*/ 5 w 24"/>
                  <a:gd name="T1" fmla="*/ 3 h 19"/>
                  <a:gd name="T2" fmla="*/ 8 w 24"/>
                  <a:gd name="T3" fmla="*/ 0 h 19"/>
                  <a:gd name="T4" fmla="*/ 24 w 24"/>
                  <a:gd name="T5" fmla="*/ 3 h 19"/>
                  <a:gd name="T6" fmla="*/ 21 w 24"/>
                  <a:gd name="T7" fmla="*/ 14 h 19"/>
                  <a:gd name="T8" fmla="*/ 15 w 24"/>
                  <a:gd name="T9" fmla="*/ 14 h 19"/>
                  <a:gd name="T10" fmla="*/ 11 w 24"/>
                  <a:gd name="T11" fmla="*/ 19 h 19"/>
                  <a:gd name="T12" fmla="*/ 8 w 24"/>
                  <a:gd name="T13" fmla="*/ 17 h 19"/>
                  <a:gd name="T14" fmla="*/ 5 w 24"/>
                  <a:gd name="T15" fmla="*/ 14 h 19"/>
                  <a:gd name="T16" fmla="*/ 0 w 24"/>
                  <a:gd name="T17" fmla="*/ 8 h 19"/>
                  <a:gd name="T18" fmla="*/ 5 w 24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9">
                    <a:moveTo>
                      <a:pt x="5" y="3"/>
                    </a:moveTo>
                    <a:lnTo>
                      <a:pt x="8" y="0"/>
                    </a:lnTo>
                    <a:lnTo>
                      <a:pt x="24" y="3"/>
                    </a:lnTo>
                    <a:lnTo>
                      <a:pt x="21" y="14"/>
                    </a:lnTo>
                    <a:lnTo>
                      <a:pt x="15" y="14"/>
                    </a:lnTo>
                    <a:lnTo>
                      <a:pt x="11" y="19"/>
                    </a:lnTo>
                    <a:lnTo>
                      <a:pt x="8" y="17"/>
                    </a:lnTo>
                    <a:lnTo>
                      <a:pt x="5" y="14"/>
                    </a:lnTo>
                    <a:lnTo>
                      <a:pt x="0" y="8"/>
                    </a:lnTo>
                    <a:lnTo>
                      <a:pt x="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2" name="Freeform 1535">
                <a:extLst>
                  <a:ext uri="{FF2B5EF4-FFF2-40B4-BE49-F238E27FC236}">
                    <a16:creationId xmlns:a16="http://schemas.microsoft.com/office/drawing/2014/main" id="{1889A14E-49ED-D06A-68CB-4A8002BAA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999"/>
                <a:ext cx="39" cy="51"/>
              </a:xfrm>
              <a:custGeom>
                <a:avLst/>
                <a:gdLst>
                  <a:gd name="T0" fmla="*/ 43 w 78"/>
                  <a:gd name="T1" fmla="*/ 6 h 103"/>
                  <a:gd name="T2" fmla="*/ 41 w 78"/>
                  <a:gd name="T3" fmla="*/ 3 h 103"/>
                  <a:gd name="T4" fmla="*/ 29 w 78"/>
                  <a:gd name="T5" fmla="*/ 0 h 103"/>
                  <a:gd name="T6" fmla="*/ 15 w 78"/>
                  <a:gd name="T7" fmla="*/ 5 h 103"/>
                  <a:gd name="T8" fmla="*/ 18 w 78"/>
                  <a:gd name="T9" fmla="*/ 9 h 103"/>
                  <a:gd name="T10" fmla="*/ 12 w 78"/>
                  <a:gd name="T11" fmla="*/ 15 h 103"/>
                  <a:gd name="T12" fmla="*/ 11 w 78"/>
                  <a:gd name="T13" fmla="*/ 23 h 103"/>
                  <a:gd name="T14" fmla="*/ 0 w 78"/>
                  <a:gd name="T15" fmla="*/ 29 h 103"/>
                  <a:gd name="T16" fmla="*/ 8 w 78"/>
                  <a:gd name="T17" fmla="*/ 37 h 103"/>
                  <a:gd name="T18" fmla="*/ 20 w 78"/>
                  <a:gd name="T19" fmla="*/ 37 h 103"/>
                  <a:gd name="T20" fmla="*/ 23 w 78"/>
                  <a:gd name="T21" fmla="*/ 40 h 103"/>
                  <a:gd name="T22" fmla="*/ 29 w 78"/>
                  <a:gd name="T23" fmla="*/ 40 h 103"/>
                  <a:gd name="T24" fmla="*/ 29 w 78"/>
                  <a:gd name="T25" fmla="*/ 50 h 103"/>
                  <a:gd name="T26" fmla="*/ 24 w 78"/>
                  <a:gd name="T27" fmla="*/ 53 h 103"/>
                  <a:gd name="T28" fmla="*/ 24 w 78"/>
                  <a:gd name="T29" fmla="*/ 65 h 103"/>
                  <a:gd name="T30" fmla="*/ 17 w 78"/>
                  <a:gd name="T31" fmla="*/ 70 h 103"/>
                  <a:gd name="T32" fmla="*/ 11 w 78"/>
                  <a:gd name="T33" fmla="*/ 79 h 103"/>
                  <a:gd name="T34" fmla="*/ 17 w 78"/>
                  <a:gd name="T35" fmla="*/ 87 h 103"/>
                  <a:gd name="T36" fmla="*/ 15 w 78"/>
                  <a:gd name="T37" fmla="*/ 93 h 103"/>
                  <a:gd name="T38" fmla="*/ 23 w 78"/>
                  <a:gd name="T39" fmla="*/ 103 h 103"/>
                  <a:gd name="T40" fmla="*/ 38 w 78"/>
                  <a:gd name="T41" fmla="*/ 96 h 103"/>
                  <a:gd name="T42" fmla="*/ 41 w 78"/>
                  <a:gd name="T43" fmla="*/ 103 h 103"/>
                  <a:gd name="T44" fmla="*/ 44 w 78"/>
                  <a:gd name="T45" fmla="*/ 99 h 103"/>
                  <a:gd name="T46" fmla="*/ 50 w 78"/>
                  <a:gd name="T47" fmla="*/ 97 h 103"/>
                  <a:gd name="T48" fmla="*/ 55 w 78"/>
                  <a:gd name="T49" fmla="*/ 100 h 103"/>
                  <a:gd name="T50" fmla="*/ 61 w 78"/>
                  <a:gd name="T51" fmla="*/ 94 h 103"/>
                  <a:gd name="T52" fmla="*/ 65 w 78"/>
                  <a:gd name="T53" fmla="*/ 97 h 103"/>
                  <a:gd name="T54" fmla="*/ 68 w 78"/>
                  <a:gd name="T55" fmla="*/ 96 h 103"/>
                  <a:gd name="T56" fmla="*/ 68 w 78"/>
                  <a:gd name="T57" fmla="*/ 90 h 103"/>
                  <a:gd name="T58" fmla="*/ 76 w 78"/>
                  <a:gd name="T59" fmla="*/ 90 h 103"/>
                  <a:gd name="T60" fmla="*/ 78 w 78"/>
                  <a:gd name="T61" fmla="*/ 85 h 103"/>
                  <a:gd name="T62" fmla="*/ 71 w 78"/>
                  <a:gd name="T63" fmla="*/ 82 h 103"/>
                  <a:gd name="T64" fmla="*/ 68 w 78"/>
                  <a:gd name="T65" fmla="*/ 78 h 103"/>
                  <a:gd name="T66" fmla="*/ 68 w 78"/>
                  <a:gd name="T67" fmla="*/ 70 h 103"/>
                  <a:gd name="T68" fmla="*/ 73 w 78"/>
                  <a:gd name="T69" fmla="*/ 64 h 103"/>
                  <a:gd name="T70" fmla="*/ 68 w 78"/>
                  <a:gd name="T71" fmla="*/ 62 h 103"/>
                  <a:gd name="T72" fmla="*/ 71 w 78"/>
                  <a:gd name="T73" fmla="*/ 53 h 103"/>
                  <a:gd name="T74" fmla="*/ 64 w 78"/>
                  <a:gd name="T75" fmla="*/ 50 h 103"/>
                  <a:gd name="T76" fmla="*/ 56 w 78"/>
                  <a:gd name="T77" fmla="*/ 46 h 103"/>
                  <a:gd name="T78" fmla="*/ 58 w 78"/>
                  <a:gd name="T79" fmla="*/ 43 h 103"/>
                  <a:gd name="T80" fmla="*/ 53 w 78"/>
                  <a:gd name="T81" fmla="*/ 33 h 103"/>
                  <a:gd name="T82" fmla="*/ 55 w 78"/>
                  <a:gd name="T83" fmla="*/ 18 h 103"/>
                  <a:gd name="T84" fmla="*/ 49 w 78"/>
                  <a:gd name="T85" fmla="*/ 12 h 103"/>
                  <a:gd name="T86" fmla="*/ 47 w 78"/>
                  <a:gd name="T87" fmla="*/ 9 h 103"/>
                  <a:gd name="T88" fmla="*/ 43 w 78"/>
                  <a:gd name="T89" fmla="*/ 6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8" h="103">
                    <a:moveTo>
                      <a:pt x="43" y="6"/>
                    </a:moveTo>
                    <a:lnTo>
                      <a:pt x="41" y="3"/>
                    </a:lnTo>
                    <a:lnTo>
                      <a:pt x="29" y="0"/>
                    </a:lnTo>
                    <a:lnTo>
                      <a:pt x="15" y="5"/>
                    </a:lnTo>
                    <a:lnTo>
                      <a:pt x="18" y="9"/>
                    </a:lnTo>
                    <a:lnTo>
                      <a:pt x="12" y="15"/>
                    </a:lnTo>
                    <a:lnTo>
                      <a:pt x="11" y="23"/>
                    </a:lnTo>
                    <a:lnTo>
                      <a:pt x="0" y="29"/>
                    </a:lnTo>
                    <a:lnTo>
                      <a:pt x="8" y="37"/>
                    </a:lnTo>
                    <a:lnTo>
                      <a:pt x="20" y="37"/>
                    </a:lnTo>
                    <a:lnTo>
                      <a:pt x="23" y="40"/>
                    </a:lnTo>
                    <a:lnTo>
                      <a:pt x="29" y="40"/>
                    </a:lnTo>
                    <a:lnTo>
                      <a:pt x="29" y="50"/>
                    </a:lnTo>
                    <a:lnTo>
                      <a:pt x="24" y="53"/>
                    </a:lnTo>
                    <a:lnTo>
                      <a:pt x="24" y="65"/>
                    </a:lnTo>
                    <a:lnTo>
                      <a:pt x="17" y="70"/>
                    </a:lnTo>
                    <a:lnTo>
                      <a:pt x="11" y="79"/>
                    </a:lnTo>
                    <a:lnTo>
                      <a:pt x="17" y="87"/>
                    </a:lnTo>
                    <a:lnTo>
                      <a:pt x="15" y="93"/>
                    </a:lnTo>
                    <a:lnTo>
                      <a:pt x="23" y="103"/>
                    </a:lnTo>
                    <a:lnTo>
                      <a:pt x="38" y="96"/>
                    </a:lnTo>
                    <a:lnTo>
                      <a:pt x="41" y="103"/>
                    </a:lnTo>
                    <a:lnTo>
                      <a:pt x="44" y="99"/>
                    </a:lnTo>
                    <a:lnTo>
                      <a:pt x="50" y="97"/>
                    </a:lnTo>
                    <a:lnTo>
                      <a:pt x="55" y="100"/>
                    </a:lnTo>
                    <a:lnTo>
                      <a:pt x="61" y="94"/>
                    </a:lnTo>
                    <a:lnTo>
                      <a:pt x="65" y="97"/>
                    </a:lnTo>
                    <a:lnTo>
                      <a:pt x="68" y="96"/>
                    </a:lnTo>
                    <a:lnTo>
                      <a:pt x="68" y="90"/>
                    </a:lnTo>
                    <a:lnTo>
                      <a:pt x="76" y="90"/>
                    </a:lnTo>
                    <a:lnTo>
                      <a:pt x="78" y="85"/>
                    </a:lnTo>
                    <a:lnTo>
                      <a:pt x="71" y="82"/>
                    </a:lnTo>
                    <a:lnTo>
                      <a:pt x="68" y="78"/>
                    </a:lnTo>
                    <a:lnTo>
                      <a:pt x="68" y="70"/>
                    </a:lnTo>
                    <a:lnTo>
                      <a:pt x="73" y="64"/>
                    </a:lnTo>
                    <a:lnTo>
                      <a:pt x="68" y="62"/>
                    </a:lnTo>
                    <a:lnTo>
                      <a:pt x="71" y="53"/>
                    </a:lnTo>
                    <a:lnTo>
                      <a:pt x="64" y="50"/>
                    </a:lnTo>
                    <a:lnTo>
                      <a:pt x="56" y="46"/>
                    </a:lnTo>
                    <a:lnTo>
                      <a:pt x="58" y="43"/>
                    </a:lnTo>
                    <a:lnTo>
                      <a:pt x="53" y="33"/>
                    </a:lnTo>
                    <a:lnTo>
                      <a:pt x="55" y="18"/>
                    </a:lnTo>
                    <a:lnTo>
                      <a:pt x="49" y="12"/>
                    </a:lnTo>
                    <a:lnTo>
                      <a:pt x="47" y="9"/>
                    </a:lnTo>
                    <a:lnTo>
                      <a:pt x="4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3" name="Freeform 1536">
                <a:extLst>
                  <a:ext uri="{FF2B5EF4-FFF2-40B4-BE49-F238E27FC236}">
                    <a16:creationId xmlns:a16="http://schemas.microsoft.com/office/drawing/2014/main" id="{60DCF76A-85AE-737C-C854-2C5633043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999"/>
                <a:ext cx="39" cy="51"/>
              </a:xfrm>
              <a:custGeom>
                <a:avLst/>
                <a:gdLst>
                  <a:gd name="T0" fmla="*/ 43 w 78"/>
                  <a:gd name="T1" fmla="*/ 6 h 103"/>
                  <a:gd name="T2" fmla="*/ 47 w 78"/>
                  <a:gd name="T3" fmla="*/ 9 h 103"/>
                  <a:gd name="T4" fmla="*/ 49 w 78"/>
                  <a:gd name="T5" fmla="*/ 12 h 103"/>
                  <a:gd name="T6" fmla="*/ 55 w 78"/>
                  <a:gd name="T7" fmla="*/ 18 h 103"/>
                  <a:gd name="T8" fmla="*/ 53 w 78"/>
                  <a:gd name="T9" fmla="*/ 33 h 103"/>
                  <a:gd name="T10" fmla="*/ 58 w 78"/>
                  <a:gd name="T11" fmla="*/ 43 h 103"/>
                  <a:gd name="T12" fmla="*/ 56 w 78"/>
                  <a:gd name="T13" fmla="*/ 46 h 103"/>
                  <a:gd name="T14" fmla="*/ 64 w 78"/>
                  <a:gd name="T15" fmla="*/ 50 h 103"/>
                  <a:gd name="T16" fmla="*/ 71 w 78"/>
                  <a:gd name="T17" fmla="*/ 53 h 103"/>
                  <a:gd name="T18" fmla="*/ 68 w 78"/>
                  <a:gd name="T19" fmla="*/ 62 h 103"/>
                  <a:gd name="T20" fmla="*/ 73 w 78"/>
                  <a:gd name="T21" fmla="*/ 64 h 103"/>
                  <a:gd name="T22" fmla="*/ 68 w 78"/>
                  <a:gd name="T23" fmla="*/ 70 h 103"/>
                  <a:gd name="T24" fmla="*/ 68 w 78"/>
                  <a:gd name="T25" fmla="*/ 78 h 103"/>
                  <a:gd name="T26" fmla="*/ 71 w 78"/>
                  <a:gd name="T27" fmla="*/ 82 h 103"/>
                  <a:gd name="T28" fmla="*/ 78 w 78"/>
                  <a:gd name="T29" fmla="*/ 85 h 103"/>
                  <a:gd name="T30" fmla="*/ 76 w 78"/>
                  <a:gd name="T31" fmla="*/ 90 h 103"/>
                  <a:gd name="T32" fmla="*/ 68 w 78"/>
                  <a:gd name="T33" fmla="*/ 90 h 103"/>
                  <a:gd name="T34" fmla="*/ 68 w 78"/>
                  <a:gd name="T35" fmla="*/ 96 h 103"/>
                  <a:gd name="T36" fmla="*/ 65 w 78"/>
                  <a:gd name="T37" fmla="*/ 97 h 103"/>
                  <a:gd name="T38" fmla="*/ 61 w 78"/>
                  <a:gd name="T39" fmla="*/ 94 h 103"/>
                  <a:gd name="T40" fmla="*/ 55 w 78"/>
                  <a:gd name="T41" fmla="*/ 100 h 103"/>
                  <a:gd name="T42" fmla="*/ 50 w 78"/>
                  <a:gd name="T43" fmla="*/ 97 h 103"/>
                  <a:gd name="T44" fmla="*/ 44 w 78"/>
                  <a:gd name="T45" fmla="*/ 99 h 103"/>
                  <a:gd name="T46" fmla="*/ 41 w 78"/>
                  <a:gd name="T47" fmla="*/ 103 h 103"/>
                  <a:gd name="T48" fmla="*/ 38 w 78"/>
                  <a:gd name="T49" fmla="*/ 96 h 103"/>
                  <a:gd name="T50" fmla="*/ 23 w 78"/>
                  <a:gd name="T51" fmla="*/ 103 h 103"/>
                  <a:gd name="T52" fmla="*/ 15 w 78"/>
                  <a:gd name="T53" fmla="*/ 93 h 103"/>
                  <a:gd name="T54" fmla="*/ 17 w 78"/>
                  <a:gd name="T55" fmla="*/ 87 h 103"/>
                  <a:gd name="T56" fmla="*/ 11 w 78"/>
                  <a:gd name="T57" fmla="*/ 79 h 103"/>
                  <a:gd name="T58" fmla="*/ 17 w 78"/>
                  <a:gd name="T59" fmla="*/ 70 h 103"/>
                  <a:gd name="T60" fmla="*/ 24 w 78"/>
                  <a:gd name="T61" fmla="*/ 65 h 103"/>
                  <a:gd name="T62" fmla="*/ 24 w 78"/>
                  <a:gd name="T63" fmla="*/ 53 h 103"/>
                  <a:gd name="T64" fmla="*/ 29 w 78"/>
                  <a:gd name="T65" fmla="*/ 50 h 103"/>
                  <a:gd name="T66" fmla="*/ 29 w 78"/>
                  <a:gd name="T67" fmla="*/ 40 h 103"/>
                  <a:gd name="T68" fmla="*/ 23 w 78"/>
                  <a:gd name="T69" fmla="*/ 40 h 103"/>
                  <a:gd name="T70" fmla="*/ 20 w 78"/>
                  <a:gd name="T71" fmla="*/ 37 h 103"/>
                  <a:gd name="T72" fmla="*/ 8 w 78"/>
                  <a:gd name="T73" fmla="*/ 37 h 103"/>
                  <a:gd name="T74" fmla="*/ 0 w 78"/>
                  <a:gd name="T75" fmla="*/ 29 h 103"/>
                  <a:gd name="T76" fmla="*/ 11 w 78"/>
                  <a:gd name="T77" fmla="*/ 23 h 103"/>
                  <a:gd name="T78" fmla="*/ 12 w 78"/>
                  <a:gd name="T79" fmla="*/ 15 h 103"/>
                  <a:gd name="T80" fmla="*/ 18 w 78"/>
                  <a:gd name="T81" fmla="*/ 9 h 103"/>
                  <a:gd name="T82" fmla="*/ 15 w 78"/>
                  <a:gd name="T83" fmla="*/ 5 h 103"/>
                  <a:gd name="T84" fmla="*/ 29 w 78"/>
                  <a:gd name="T85" fmla="*/ 0 h 103"/>
                  <a:gd name="T86" fmla="*/ 41 w 78"/>
                  <a:gd name="T87" fmla="*/ 3 h 103"/>
                  <a:gd name="T88" fmla="*/ 43 w 78"/>
                  <a:gd name="T89" fmla="*/ 6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8" h="103">
                    <a:moveTo>
                      <a:pt x="43" y="6"/>
                    </a:moveTo>
                    <a:lnTo>
                      <a:pt x="47" y="9"/>
                    </a:lnTo>
                    <a:lnTo>
                      <a:pt x="49" y="12"/>
                    </a:lnTo>
                    <a:lnTo>
                      <a:pt x="55" y="18"/>
                    </a:lnTo>
                    <a:lnTo>
                      <a:pt x="53" y="33"/>
                    </a:lnTo>
                    <a:lnTo>
                      <a:pt x="58" y="43"/>
                    </a:lnTo>
                    <a:lnTo>
                      <a:pt x="56" y="46"/>
                    </a:lnTo>
                    <a:lnTo>
                      <a:pt x="64" y="50"/>
                    </a:lnTo>
                    <a:lnTo>
                      <a:pt x="71" y="53"/>
                    </a:lnTo>
                    <a:lnTo>
                      <a:pt x="68" y="62"/>
                    </a:lnTo>
                    <a:lnTo>
                      <a:pt x="73" y="64"/>
                    </a:lnTo>
                    <a:lnTo>
                      <a:pt x="68" y="70"/>
                    </a:lnTo>
                    <a:lnTo>
                      <a:pt x="68" y="78"/>
                    </a:lnTo>
                    <a:lnTo>
                      <a:pt x="71" y="82"/>
                    </a:lnTo>
                    <a:lnTo>
                      <a:pt x="78" y="85"/>
                    </a:lnTo>
                    <a:lnTo>
                      <a:pt x="76" y="90"/>
                    </a:lnTo>
                    <a:lnTo>
                      <a:pt x="68" y="90"/>
                    </a:lnTo>
                    <a:lnTo>
                      <a:pt x="68" y="96"/>
                    </a:lnTo>
                    <a:lnTo>
                      <a:pt x="65" y="97"/>
                    </a:lnTo>
                    <a:lnTo>
                      <a:pt x="61" y="94"/>
                    </a:lnTo>
                    <a:lnTo>
                      <a:pt x="55" y="100"/>
                    </a:lnTo>
                    <a:lnTo>
                      <a:pt x="50" y="97"/>
                    </a:lnTo>
                    <a:lnTo>
                      <a:pt x="44" y="99"/>
                    </a:lnTo>
                    <a:lnTo>
                      <a:pt x="41" y="103"/>
                    </a:lnTo>
                    <a:lnTo>
                      <a:pt x="38" y="96"/>
                    </a:lnTo>
                    <a:lnTo>
                      <a:pt x="23" y="103"/>
                    </a:lnTo>
                    <a:lnTo>
                      <a:pt x="15" y="93"/>
                    </a:lnTo>
                    <a:lnTo>
                      <a:pt x="17" y="87"/>
                    </a:lnTo>
                    <a:lnTo>
                      <a:pt x="11" y="79"/>
                    </a:lnTo>
                    <a:lnTo>
                      <a:pt x="17" y="70"/>
                    </a:lnTo>
                    <a:lnTo>
                      <a:pt x="24" y="65"/>
                    </a:lnTo>
                    <a:lnTo>
                      <a:pt x="24" y="53"/>
                    </a:lnTo>
                    <a:lnTo>
                      <a:pt x="29" y="50"/>
                    </a:lnTo>
                    <a:lnTo>
                      <a:pt x="29" y="40"/>
                    </a:lnTo>
                    <a:lnTo>
                      <a:pt x="23" y="40"/>
                    </a:lnTo>
                    <a:lnTo>
                      <a:pt x="20" y="37"/>
                    </a:lnTo>
                    <a:lnTo>
                      <a:pt x="8" y="37"/>
                    </a:lnTo>
                    <a:lnTo>
                      <a:pt x="0" y="29"/>
                    </a:lnTo>
                    <a:lnTo>
                      <a:pt x="11" y="23"/>
                    </a:lnTo>
                    <a:lnTo>
                      <a:pt x="12" y="15"/>
                    </a:lnTo>
                    <a:lnTo>
                      <a:pt x="18" y="9"/>
                    </a:lnTo>
                    <a:lnTo>
                      <a:pt x="15" y="5"/>
                    </a:lnTo>
                    <a:lnTo>
                      <a:pt x="29" y="0"/>
                    </a:lnTo>
                    <a:lnTo>
                      <a:pt x="41" y="3"/>
                    </a:lnTo>
                    <a:lnTo>
                      <a:pt x="4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4" name="Freeform 1537">
                <a:extLst>
                  <a:ext uri="{FF2B5EF4-FFF2-40B4-BE49-F238E27FC236}">
                    <a16:creationId xmlns:a16="http://schemas.microsoft.com/office/drawing/2014/main" id="{C637713D-7889-2A3A-1910-7CC8FD054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999"/>
                <a:ext cx="39" cy="51"/>
              </a:xfrm>
              <a:custGeom>
                <a:avLst/>
                <a:gdLst>
                  <a:gd name="T0" fmla="*/ 43 w 78"/>
                  <a:gd name="T1" fmla="*/ 6 h 103"/>
                  <a:gd name="T2" fmla="*/ 47 w 78"/>
                  <a:gd name="T3" fmla="*/ 9 h 103"/>
                  <a:gd name="T4" fmla="*/ 49 w 78"/>
                  <a:gd name="T5" fmla="*/ 12 h 103"/>
                  <a:gd name="T6" fmla="*/ 55 w 78"/>
                  <a:gd name="T7" fmla="*/ 18 h 103"/>
                  <a:gd name="T8" fmla="*/ 53 w 78"/>
                  <a:gd name="T9" fmla="*/ 33 h 103"/>
                  <a:gd name="T10" fmla="*/ 58 w 78"/>
                  <a:gd name="T11" fmla="*/ 43 h 103"/>
                  <a:gd name="T12" fmla="*/ 56 w 78"/>
                  <a:gd name="T13" fmla="*/ 46 h 103"/>
                  <a:gd name="T14" fmla="*/ 64 w 78"/>
                  <a:gd name="T15" fmla="*/ 50 h 103"/>
                  <a:gd name="T16" fmla="*/ 71 w 78"/>
                  <a:gd name="T17" fmla="*/ 53 h 103"/>
                  <a:gd name="T18" fmla="*/ 68 w 78"/>
                  <a:gd name="T19" fmla="*/ 62 h 103"/>
                  <a:gd name="T20" fmla="*/ 73 w 78"/>
                  <a:gd name="T21" fmla="*/ 64 h 103"/>
                  <a:gd name="T22" fmla="*/ 68 w 78"/>
                  <a:gd name="T23" fmla="*/ 70 h 103"/>
                  <a:gd name="T24" fmla="*/ 68 w 78"/>
                  <a:gd name="T25" fmla="*/ 78 h 103"/>
                  <a:gd name="T26" fmla="*/ 71 w 78"/>
                  <a:gd name="T27" fmla="*/ 82 h 103"/>
                  <a:gd name="T28" fmla="*/ 78 w 78"/>
                  <a:gd name="T29" fmla="*/ 85 h 103"/>
                  <a:gd name="T30" fmla="*/ 76 w 78"/>
                  <a:gd name="T31" fmla="*/ 90 h 103"/>
                  <a:gd name="T32" fmla="*/ 68 w 78"/>
                  <a:gd name="T33" fmla="*/ 90 h 103"/>
                  <a:gd name="T34" fmla="*/ 68 w 78"/>
                  <a:gd name="T35" fmla="*/ 96 h 103"/>
                  <a:gd name="T36" fmla="*/ 65 w 78"/>
                  <a:gd name="T37" fmla="*/ 97 h 103"/>
                  <a:gd name="T38" fmla="*/ 61 w 78"/>
                  <a:gd name="T39" fmla="*/ 94 h 103"/>
                  <a:gd name="T40" fmla="*/ 55 w 78"/>
                  <a:gd name="T41" fmla="*/ 100 h 103"/>
                  <a:gd name="T42" fmla="*/ 50 w 78"/>
                  <a:gd name="T43" fmla="*/ 97 h 103"/>
                  <a:gd name="T44" fmla="*/ 44 w 78"/>
                  <a:gd name="T45" fmla="*/ 99 h 103"/>
                  <a:gd name="T46" fmla="*/ 41 w 78"/>
                  <a:gd name="T47" fmla="*/ 103 h 103"/>
                  <a:gd name="T48" fmla="*/ 38 w 78"/>
                  <a:gd name="T49" fmla="*/ 96 h 103"/>
                  <a:gd name="T50" fmla="*/ 23 w 78"/>
                  <a:gd name="T51" fmla="*/ 103 h 103"/>
                  <a:gd name="T52" fmla="*/ 15 w 78"/>
                  <a:gd name="T53" fmla="*/ 93 h 103"/>
                  <a:gd name="T54" fmla="*/ 17 w 78"/>
                  <a:gd name="T55" fmla="*/ 87 h 103"/>
                  <a:gd name="T56" fmla="*/ 11 w 78"/>
                  <a:gd name="T57" fmla="*/ 79 h 103"/>
                  <a:gd name="T58" fmla="*/ 17 w 78"/>
                  <a:gd name="T59" fmla="*/ 70 h 103"/>
                  <a:gd name="T60" fmla="*/ 24 w 78"/>
                  <a:gd name="T61" fmla="*/ 65 h 103"/>
                  <a:gd name="T62" fmla="*/ 24 w 78"/>
                  <a:gd name="T63" fmla="*/ 53 h 103"/>
                  <a:gd name="T64" fmla="*/ 29 w 78"/>
                  <a:gd name="T65" fmla="*/ 50 h 103"/>
                  <a:gd name="T66" fmla="*/ 29 w 78"/>
                  <a:gd name="T67" fmla="*/ 40 h 103"/>
                  <a:gd name="T68" fmla="*/ 23 w 78"/>
                  <a:gd name="T69" fmla="*/ 40 h 103"/>
                  <a:gd name="T70" fmla="*/ 20 w 78"/>
                  <a:gd name="T71" fmla="*/ 37 h 103"/>
                  <a:gd name="T72" fmla="*/ 8 w 78"/>
                  <a:gd name="T73" fmla="*/ 37 h 103"/>
                  <a:gd name="T74" fmla="*/ 0 w 78"/>
                  <a:gd name="T75" fmla="*/ 29 h 103"/>
                  <a:gd name="T76" fmla="*/ 11 w 78"/>
                  <a:gd name="T77" fmla="*/ 23 h 103"/>
                  <a:gd name="T78" fmla="*/ 12 w 78"/>
                  <a:gd name="T79" fmla="*/ 15 h 103"/>
                  <a:gd name="T80" fmla="*/ 18 w 78"/>
                  <a:gd name="T81" fmla="*/ 9 h 103"/>
                  <a:gd name="T82" fmla="*/ 15 w 78"/>
                  <a:gd name="T83" fmla="*/ 5 h 103"/>
                  <a:gd name="T84" fmla="*/ 29 w 78"/>
                  <a:gd name="T85" fmla="*/ 0 h 103"/>
                  <a:gd name="T86" fmla="*/ 41 w 78"/>
                  <a:gd name="T87" fmla="*/ 3 h 103"/>
                  <a:gd name="T88" fmla="*/ 43 w 78"/>
                  <a:gd name="T89" fmla="*/ 6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8" h="103">
                    <a:moveTo>
                      <a:pt x="43" y="6"/>
                    </a:moveTo>
                    <a:lnTo>
                      <a:pt x="47" y="9"/>
                    </a:lnTo>
                    <a:lnTo>
                      <a:pt x="49" y="12"/>
                    </a:lnTo>
                    <a:lnTo>
                      <a:pt x="55" y="18"/>
                    </a:lnTo>
                    <a:lnTo>
                      <a:pt x="53" y="33"/>
                    </a:lnTo>
                    <a:lnTo>
                      <a:pt x="58" y="43"/>
                    </a:lnTo>
                    <a:lnTo>
                      <a:pt x="56" y="46"/>
                    </a:lnTo>
                    <a:lnTo>
                      <a:pt x="64" y="50"/>
                    </a:lnTo>
                    <a:lnTo>
                      <a:pt x="71" y="53"/>
                    </a:lnTo>
                    <a:lnTo>
                      <a:pt x="68" y="62"/>
                    </a:lnTo>
                    <a:lnTo>
                      <a:pt x="73" y="64"/>
                    </a:lnTo>
                    <a:lnTo>
                      <a:pt x="68" y="70"/>
                    </a:lnTo>
                    <a:lnTo>
                      <a:pt x="68" y="78"/>
                    </a:lnTo>
                    <a:lnTo>
                      <a:pt x="71" y="82"/>
                    </a:lnTo>
                    <a:lnTo>
                      <a:pt x="78" y="85"/>
                    </a:lnTo>
                    <a:lnTo>
                      <a:pt x="76" y="90"/>
                    </a:lnTo>
                    <a:lnTo>
                      <a:pt x="68" y="90"/>
                    </a:lnTo>
                    <a:lnTo>
                      <a:pt x="68" y="96"/>
                    </a:lnTo>
                    <a:lnTo>
                      <a:pt x="65" y="97"/>
                    </a:lnTo>
                    <a:lnTo>
                      <a:pt x="61" y="94"/>
                    </a:lnTo>
                    <a:lnTo>
                      <a:pt x="55" y="100"/>
                    </a:lnTo>
                    <a:lnTo>
                      <a:pt x="50" y="97"/>
                    </a:lnTo>
                    <a:lnTo>
                      <a:pt x="44" y="99"/>
                    </a:lnTo>
                    <a:lnTo>
                      <a:pt x="41" y="103"/>
                    </a:lnTo>
                    <a:lnTo>
                      <a:pt x="38" y="96"/>
                    </a:lnTo>
                    <a:lnTo>
                      <a:pt x="23" y="103"/>
                    </a:lnTo>
                    <a:lnTo>
                      <a:pt x="15" y="93"/>
                    </a:lnTo>
                    <a:lnTo>
                      <a:pt x="17" y="87"/>
                    </a:lnTo>
                    <a:lnTo>
                      <a:pt x="11" y="79"/>
                    </a:lnTo>
                    <a:lnTo>
                      <a:pt x="17" y="70"/>
                    </a:lnTo>
                    <a:lnTo>
                      <a:pt x="24" y="65"/>
                    </a:lnTo>
                    <a:lnTo>
                      <a:pt x="24" y="53"/>
                    </a:lnTo>
                    <a:lnTo>
                      <a:pt x="29" y="50"/>
                    </a:lnTo>
                    <a:lnTo>
                      <a:pt x="29" y="40"/>
                    </a:lnTo>
                    <a:lnTo>
                      <a:pt x="23" y="40"/>
                    </a:lnTo>
                    <a:lnTo>
                      <a:pt x="20" y="37"/>
                    </a:lnTo>
                    <a:lnTo>
                      <a:pt x="8" y="37"/>
                    </a:lnTo>
                    <a:lnTo>
                      <a:pt x="0" y="29"/>
                    </a:lnTo>
                    <a:lnTo>
                      <a:pt x="11" y="23"/>
                    </a:lnTo>
                    <a:lnTo>
                      <a:pt x="12" y="15"/>
                    </a:lnTo>
                    <a:lnTo>
                      <a:pt x="18" y="9"/>
                    </a:lnTo>
                    <a:lnTo>
                      <a:pt x="15" y="5"/>
                    </a:lnTo>
                    <a:lnTo>
                      <a:pt x="29" y="0"/>
                    </a:lnTo>
                    <a:lnTo>
                      <a:pt x="41" y="3"/>
                    </a:lnTo>
                    <a:lnTo>
                      <a:pt x="4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5" name="Freeform 1538">
                <a:extLst>
                  <a:ext uri="{FF2B5EF4-FFF2-40B4-BE49-F238E27FC236}">
                    <a16:creationId xmlns:a16="http://schemas.microsoft.com/office/drawing/2014/main" id="{D48D7457-C97C-1183-C549-8978EA41D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111"/>
                <a:ext cx="17" cy="14"/>
              </a:xfrm>
              <a:custGeom>
                <a:avLst/>
                <a:gdLst>
                  <a:gd name="T0" fmla="*/ 17 w 34"/>
                  <a:gd name="T1" fmla="*/ 0 h 29"/>
                  <a:gd name="T2" fmla="*/ 13 w 34"/>
                  <a:gd name="T3" fmla="*/ 5 h 29"/>
                  <a:gd name="T4" fmla="*/ 10 w 34"/>
                  <a:gd name="T5" fmla="*/ 3 h 29"/>
                  <a:gd name="T6" fmla="*/ 0 w 34"/>
                  <a:gd name="T7" fmla="*/ 15 h 29"/>
                  <a:gd name="T8" fmla="*/ 14 w 34"/>
                  <a:gd name="T9" fmla="*/ 27 h 29"/>
                  <a:gd name="T10" fmla="*/ 23 w 34"/>
                  <a:gd name="T11" fmla="*/ 29 h 29"/>
                  <a:gd name="T12" fmla="*/ 31 w 34"/>
                  <a:gd name="T13" fmla="*/ 18 h 29"/>
                  <a:gd name="T14" fmla="*/ 34 w 34"/>
                  <a:gd name="T15" fmla="*/ 8 h 29"/>
                  <a:gd name="T16" fmla="*/ 25 w 34"/>
                  <a:gd name="T17" fmla="*/ 3 h 29"/>
                  <a:gd name="T18" fmla="*/ 23 w 34"/>
                  <a:gd name="T19" fmla="*/ 0 h 29"/>
                  <a:gd name="T20" fmla="*/ 17 w 34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9">
                    <a:moveTo>
                      <a:pt x="17" y="0"/>
                    </a:moveTo>
                    <a:lnTo>
                      <a:pt x="13" y="5"/>
                    </a:lnTo>
                    <a:lnTo>
                      <a:pt x="10" y="3"/>
                    </a:lnTo>
                    <a:lnTo>
                      <a:pt x="0" y="15"/>
                    </a:lnTo>
                    <a:lnTo>
                      <a:pt x="14" y="27"/>
                    </a:lnTo>
                    <a:lnTo>
                      <a:pt x="23" y="29"/>
                    </a:lnTo>
                    <a:lnTo>
                      <a:pt x="31" y="18"/>
                    </a:lnTo>
                    <a:lnTo>
                      <a:pt x="34" y="8"/>
                    </a:lnTo>
                    <a:lnTo>
                      <a:pt x="25" y="3"/>
                    </a:lnTo>
                    <a:lnTo>
                      <a:pt x="23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6" name="Freeform 1539">
                <a:extLst>
                  <a:ext uri="{FF2B5EF4-FFF2-40B4-BE49-F238E27FC236}">
                    <a16:creationId xmlns:a16="http://schemas.microsoft.com/office/drawing/2014/main" id="{8BD801E7-84D6-1FFF-2C3A-9BAE720F6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111"/>
                <a:ext cx="17" cy="14"/>
              </a:xfrm>
              <a:custGeom>
                <a:avLst/>
                <a:gdLst>
                  <a:gd name="T0" fmla="*/ 17 w 34"/>
                  <a:gd name="T1" fmla="*/ 0 h 29"/>
                  <a:gd name="T2" fmla="*/ 23 w 34"/>
                  <a:gd name="T3" fmla="*/ 0 h 29"/>
                  <a:gd name="T4" fmla="*/ 25 w 34"/>
                  <a:gd name="T5" fmla="*/ 3 h 29"/>
                  <a:gd name="T6" fmla="*/ 34 w 34"/>
                  <a:gd name="T7" fmla="*/ 8 h 29"/>
                  <a:gd name="T8" fmla="*/ 31 w 34"/>
                  <a:gd name="T9" fmla="*/ 18 h 29"/>
                  <a:gd name="T10" fmla="*/ 23 w 34"/>
                  <a:gd name="T11" fmla="*/ 29 h 29"/>
                  <a:gd name="T12" fmla="*/ 14 w 34"/>
                  <a:gd name="T13" fmla="*/ 27 h 29"/>
                  <a:gd name="T14" fmla="*/ 0 w 34"/>
                  <a:gd name="T15" fmla="*/ 15 h 29"/>
                  <a:gd name="T16" fmla="*/ 10 w 34"/>
                  <a:gd name="T17" fmla="*/ 3 h 29"/>
                  <a:gd name="T18" fmla="*/ 13 w 34"/>
                  <a:gd name="T19" fmla="*/ 5 h 29"/>
                  <a:gd name="T20" fmla="*/ 17 w 34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9">
                    <a:moveTo>
                      <a:pt x="17" y="0"/>
                    </a:moveTo>
                    <a:lnTo>
                      <a:pt x="23" y="0"/>
                    </a:lnTo>
                    <a:lnTo>
                      <a:pt x="25" y="3"/>
                    </a:lnTo>
                    <a:lnTo>
                      <a:pt x="34" y="8"/>
                    </a:lnTo>
                    <a:lnTo>
                      <a:pt x="31" y="18"/>
                    </a:lnTo>
                    <a:lnTo>
                      <a:pt x="23" y="29"/>
                    </a:lnTo>
                    <a:lnTo>
                      <a:pt x="14" y="27"/>
                    </a:lnTo>
                    <a:lnTo>
                      <a:pt x="0" y="15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7" name="Freeform 1540">
                <a:extLst>
                  <a:ext uri="{FF2B5EF4-FFF2-40B4-BE49-F238E27FC236}">
                    <a16:creationId xmlns:a16="http://schemas.microsoft.com/office/drawing/2014/main" id="{F20117F7-91A6-3714-EE5B-83930D7D0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2111"/>
                <a:ext cx="17" cy="14"/>
              </a:xfrm>
              <a:custGeom>
                <a:avLst/>
                <a:gdLst>
                  <a:gd name="T0" fmla="*/ 17 w 34"/>
                  <a:gd name="T1" fmla="*/ 0 h 29"/>
                  <a:gd name="T2" fmla="*/ 23 w 34"/>
                  <a:gd name="T3" fmla="*/ 0 h 29"/>
                  <a:gd name="T4" fmla="*/ 25 w 34"/>
                  <a:gd name="T5" fmla="*/ 3 h 29"/>
                  <a:gd name="T6" fmla="*/ 34 w 34"/>
                  <a:gd name="T7" fmla="*/ 8 h 29"/>
                  <a:gd name="T8" fmla="*/ 31 w 34"/>
                  <a:gd name="T9" fmla="*/ 18 h 29"/>
                  <a:gd name="T10" fmla="*/ 23 w 34"/>
                  <a:gd name="T11" fmla="*/ 29 h 29"/>
                  <a:gd name="T12" fmla="*/ 14 w 34"/>
                  <a:gd name="T13" fmla="*/ 27 h 29"/>
                  <a:gd name="T14" fmla="*/ 0 w 34"/>
                  <a:gd name="T15" fmla="*/ 15 h 29"/>
                  <a:gd name="T16" fmla="*/ 10 w 34"/>
                  <a:gd name="T17" fmla="*/ 3 h 29"/>
                  <a:gd name="T18" fmla="*/ 13 w 34"/>
                  <a:gd name="T19" fmla="*/ 5 h 29"/>
                  <a:gd name="T20" fmla="*/ 17 w 34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9">
                    <a:moveTo>
                      <a:pt x="17" y="0"/>
                    </a:moveTo>
                    <a:lnTo>
                      <a:pt x="23" y="0"/>
                    </a:lnTo>
                    <a:lnTo>
                      <a:pt x="25" y="3"/>
                    </a:lnTo>
                    <a:lnTo>
                      <a:pt x="34" y="8"/>
                    </a:lnTo>
                    <a:lnTo>
                      <a:pt x="31" y="18"/>
                    </a:lnTo>
                    <a:lnTo>
                      <a:pt x="23" y="29"/>
                    </a:lnTo>
                    <a:lnTo>
                      <a:pt x="14" y="27"/>
                    </a:lnTo>
                    <a:lnTo>
                      <a:pt x="0" y="15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8" name="Freeform 1541">
                <a:extLst>
                  <a:ext uri="{FF2B5EF4-FFF2-40B4-BE49-F238E27FC236}">
                    <a16:creationId xmlns:a16="http://schemas.microsoft.com/office/drawing/2014/main" id="{C4A47217-4F24-2860-0E3A-8E80ECB9A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116"/>
                <a:ext cx="106" cy="114"/>
              </a:xfrm>
              <a:custGeom>
                <a:avLst/>
                <a:gdLst>
                  <a:gd name="T0" fmla="*/ 124 w 211"/>
                  <a:gd name="T1" fmla="*/ 9 h 228"/>
                  <a:gd name="T2" fmla="*/ 120 w 211"/>
                  <a:gd name="T3" fmla="*/ 25 h 228"/>
                  <a:gd name="T4" fmla="*/ 106 w 211"/>
                  <a:gd name="T5" fmla="*/ 38 h 228"/>
                  <a:gd name="T6" fmla="*/ 102 w 211"/>
                  <a:gd name="T7" fmla="*/ 62 h 228"/>
                  <a:gd name="T8" fmla="*/ 115 w 211"/>
                  <a:gd name="T9" fmla="*/ 71 h 228"/>
                  <a:gd name="T10" fmla="*/ 100 w 211"/>
                  <a:gd name="T11" fmla="*/ 88 h 228"/>
                  <a:gd name="T12" fmla="*/ 92 w 211"/>
                  <a:gd name="T13" fmla="*/ 91 h 228"/>
                  <a:gd name="T14" fmla="*/ 77 w 211"/>
                  <a:gd name="T15" fmla="*/ 89 h 228"/>
                  <a:gd name="T16" fmla="*/ 62 w 211"/>
                  <a:gd name="T17" fmla="*/ 95 h 228"/>
                  <a:gd name="T18" fmla="*/ 48 w 211"/>
                  <a:gd name="T19" fmla="*/ 111 h 228"/>
                  <a:gd name="T20" fmla="*/ 41 w 211"/>
                  <a:gd name="T21" fmla="*/ 126 h 228"/>
                  <a:gd name="T22" fmla="*/ 29 w 211"/>
                  <a:gd name="T23" fmla="*/ 149 h 228"/>
                  <a:gd name="T24" fmla="*/ 10 w 211"/>
                  <a:gd name="T25" fmla="*/ 152 h 228"/>
                  <a:gd name="T26" fmla="*/ 1 w 211"/>
                  <a:gd name="T27" fmla="*/ 165 h 228"/>
                  <a:gd name="T28" fmla="*/ 17 w 211"/>
                  <a:gd name="T29" fmla="*/ 165 h 228"/>
                  <a:gd name="T30" fmla="*/ 17 w 211"/>
                  <a:gd name="T31" fmla="*/ 171 h 228"/>
                  <a:gd name="T32" fmla="*/ 29 w 211"/>
                  <a:gd name="T33" fmla="*/ 179 h 228"/>
                  <a:gd name="T34" fmla="*/ 47 w 211"/>
                  <a:gd name="T35" fmla="*/ 176 h 228"/>
                  <a:gd name="T36" fmla="*/ 50 w 211"/>
                  <a:gd name="T37" fmla="*/ 190 h 228"/>
                  <a:gd name="T38" fmla="*/ 70 w 211"/>
                  <a:gd name="T39" fmla="*/ 200 h 228"/>
                  <a:gd name="T40" fmla="*/ 86 w 211"/>
                  <a:gd name="T41" fmla="*/ 202 h 228"/>
                  <a:gd name="T42" fmla="*/ 105 w 211"/>
                  <a:gd name="T43" fmla="*/ 199 h 228"/>
                  <a:gd name="T44" fmla="*/ 123 w 211"/>
                  <a:gd name="T45" fmla="*/ 208 h 228"/>
                  <a:gd name="T46" fmla="*/ 138 w 211"/>
                  <a:gd name="T47" fmla="*/ 218 h 228"/>
                  <a:gd name="T48" fmla="*/ 153 w 211"/>
                  <a:gd name="T49" fmla="*/ 226 h 228"/>
                  <a:gd name="T50" fmla="*/ 147 w 211"/>
                  <a:gd name="T51" fmla="*/ 205 h 228"/>
                  <a:gd name="T52" fmla="*/ 161 w 211"/>
                  <a:gd name="T53" fmla="*/ 205 h 228"/>
                  <a:gd name="T54" fmla="*/ 167 w 211"/>
                  <a:gd name="T55" fmla="*/ 197 h 228"/>
                  <a:gd name="T56" fmla="*/ 183 w 211"/>
                  <a:gd name="T57" fmla="*/ 188 h 228"/>
                  <a:gd name="T58" fmla="*/ 197 w 211"/>
                  <a:gd name="T59" fmla="*/ 179 h 228"/>
                  <a:gd name="T60" fmla="*/ 211 w 211"/>
                  <a:gd name="T61" fmla="*/ 173 h 228"/>
                  <a:gd name="T62" fmla="*/ 200 w 211"/>
                  <a:gd name="T63" fmla="*/ 156 h 228"/>
                  <a:gd name="T64" fmla="*/ 200 w 211"/>
                  <a:gd name="T65" fmla="*/ 147 h 228"/>
                  <a:gd name="T66" fmla="*/ 190 w 211"/>
                  <a:gd name="T67" fmla="*/ 135 h 228"/>
                  <a:gd name="T68" fmla="*/ 187 w 211"/>
                  <a:gd name="T69" fmla="*/ 121 h 228"/>
                  <a:gd name="T70" fmla="*/ 200 w 211"/>
                  <a:gd name="T71" fmla="*/ 112 h 228"/>
                  <a:gd name="T72" fmla="*/ 209 w 211"/>
                  <a:gd name="T73" fmla="*/ 108 h 228"/>
                  <a:gd name="T74" fmla="*/ 196 w 211"/>
                  <a:gd name="T75" fmla="*/ 95 h 228"/>
                  <a:gd name="T76" fmla="*/ 197 w 211"/>
                  <a:gd name="T77" fmla="*/ 83 h 228"/>
                  <a:gd name="T78" fmla="*/ 185 w 211"/>
                  <a:gd name="T79" fmla="*/ 79 h 228"/>
                  <a:gd name="T80" fmla="*/ 167 w 211"/>
                  <a:gd name="T81" fmla="*/ 73 h 228"/>
                  <a:gd name="T82" fmla="*/ 176 w 211"/>
                  <a:gd name="T83" fmla="*/ 59 h 228"/>
                  <a:gd name="T84" fmla="*/ 176 w 211"/>
                  <a:gd name="T85" fmla="*/ 44 h 228"/>
                  <a:gd name="T86" fmla="*/ 156 w 211"/>
                  <a:gd name="T87" fmla="*/ 25 h 228"/>
                  <a:gd name="T88" fmla="*/ 138 w 211"/>
                  <a:gd name="T89" fmla="*/ 15 h 228"/>
                  <a:gd name="T90" fmla="*/ 130 w 211"/>
                  <a:gd name="T91" fmla="*/ 4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" h="228">
                    <a:moveTo>
                      <a:pt x="130" y="4"/>
                    </a:moveTo>
                    <a:lnTo>
                      <a:pt x="123" y="6"/>
                    </a:lnTo>
                    <a:lnTo>
                      <a:pt x="124" y="9"/>
                    </a:lnTo>
                    <a:lnTo>
                      <a:pt x="121" y="16"/>
                    </a:lnTo>
                    <a:lnTo>
                      <a:pt x="124" y="16"/>
                    </a:lnTo>
                    <a:lnTo>
                      <a:pt x="120" y="25"/>
                    </a:lnTo>
                    <a:lnTo>
                      <a:pt x="117" y="38"/>
                    </a:lnTo>
                    <a:lnTo>
                      <a:pt x="111" y="41"/>
                    </a:lnTo>
                    <a:lnTo>
                      <a:pt x="106" y="38"/>
                    </a:lnTo>
                    <a:lnTo>
                      <a:pt x="100" y="50"/>
                    </a:lnTo>
                    <a:lnTo>
                      <a:pt x="100" y="59"/>
                    </a:lnTo>
                    <a:lnTo>
                      <a:pt x="102" y="62"/>
                    </a:lnTo>
                    <a:lnTo>
                      <a:pt x="108" y="62"/>
                    </a:lnTo>
                    <a:lnTo>
                      <a:pt x="109" y="66"/>
                    </a:lnTo>
                    <a:lnTo>
                      <a:pt x="115" y="71"/>
                    </a:lnTo>
                    <a:lnTo>
                      <a:pt x="111" y="83"/>
                    </a:lnTo>
                    <a:lnTo>
                      <a:pt x="103" y="80"/>
                    </a:lnTo>
                    <a:lnTo>
                      <a:pt x="100" y="88"/>
                    </a:lnTo>
                    <a:lnTo>
                      <a:pt x="94" y="89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86" y="95"/>
                    </a:lnTo>
                    <a:lnTo>
                      <a:pt x="83" y="98"/>
                    </a:lnTo>
                    <a:lnTo>
                      <a:pt x="77" y="89"/>
                    </a:lnTo>
                    <a:lnTo>
                      <a:pt x="74" y="92"/>
                    </a:lnTo>
                    <a:lnTo>
                      <a:pt x="73" y="95"/>
                    </a:lnTo>
                    <a:lnTo>
                      <a:pt x="62" y="95"/>
                    </a:lnTo>
                    <a:lnTo>
                      <a:pt x="59" y="101"/>
                    </a:lnTo>
                    <a:lnTo>
                      <a:pt x="53" y="106"/>
                    </a:lnTo>
                    <a:lnTo>
                      <a:pt x="48" y="111"/>
                    </a:lnTo>
                    <a:lnTo>
                      <a:pt x="44" y="111"/>
                    </a:lnTo>
                    <a:lnTo>
                      <a:pt x="44" y="118"/>
                    </a:lnTo>
                    <a:lnTo>
                      <a:pt x="41" y="126"/>
                    </a:lnTo>
                    <a:lnTo>
                      <a:pt x="32" y="135"/>
                    </a:lnTo>
                    <a:lnTo>
                      <a:pt x="32" y="141"/>
                    </a:lnTo>
                    <a:lnTo>
                      <a:pt x="29" y="149"/>
                    </a:lnTo>
                    <a:lnTo>
                      <a:pt x="20" y="149"/>
                    </a:lnTo>
                    <a:lnTo>
                      <a:pt x="14" y="146"/>
                    </a:lnTo>
                    <a:lnTo>
                      <a:pt x="10" y="152"/>
                    </a:lnTo>
                    <a:lnTo>
                      <a:pt x="3" y="152"/>
                    </a:lnTo>
                    <a:lnTo>
                      <a:pt x="0" y="162"/>
                    </a:lnTo>
                    <a:lnTo>
                      <a:pt x="1" y="165"/>
                    </a:lnTo>
                    <a:lnTo>
                      <a:pt x="7" y="168"/>
                    </a:lnTo>
                    <a:lnTo>
                      <a:pt x="15" y="168"/>
                    </a:lnTo>
                    <a:lnTo>
                      <a:pt x="17" y="165"/>
                    </a:lnTo>
                    <a:lnTo>
                      <a:pt x="26" y="165"/>
                    </a:lnTo>
                    <a:lnTo>
                      <a:pt x="23" y="168"/>
                    </a:lnTo>
                    <a:lnTo>
                      <a:pt x="17" y="171"/>
                    </a:lnTo>
                    <a:lnTo>
                      <a:pt x="17" y="179"/>
                    </a:lnTo>
                    <a:lnTo>
                      <a:pt x="23" y="177"/>
                    </a:lnTo>
                    <a:lnTo>
                      <a:pt x="29" y="179"/>
                    </a:lnTo>
                    <a:lnTo>
                      <a:pt x="35" y="174"/>
                    </a:lnTo>
                    <a:lnTo>
                      <a:pt x="42" y="177"/>
                    </a:lnTo>
                    <a:lnTo>
                      <a:pt x="47" y="176"/>
                    </a:lnTo>
                    <a:lnTo>
                      <a:pt x="50" y="177"/>
                    </a:lnTo>
                    <a:lnTo>
                      <a:pt x="48" y="182"/>
                    </a:lnTo>
                    <a:lnTo>
                      <a:pt x="50" y="190"/>
                    </a:lnTo>
                    <a:lnTo>
                      <a:pt x="61" y="199"/>
                    </a:lnTo>
                    <a:lnTo>
                      <a:pt x="64" y="205"/>
                    </a:lnTo>
                    <a:lnTo>
                      <a:pt x="70" y="200"/>
                    </a:lnTo>
                    <a:lnTo>
                      <a:pt x="83" y="202"/>
                    </a:lnTo>
                    <a:lnTo>
                      <a:pt x="83" y="205"/>
                    </a:lnTo>
                    <a:lnTo>
                      <a:pt x="86" y="202"/>
                    </a:lnTo>
                    <a:lnTo>
                      <a:pt x="94" y="208"/>
                    </a:lnTo>
                    <a:lnTo>
                      <a:pt x="97" y="205"/>
                    </a:lnTo>
                    <a:lnTo>
                      <a:pt x="105" y="199"/>
                    </a:lnTo>
                    <a:lnTo>
                      <a:pt x="109" y="197"/>
                    </a:lnTo>
                    <a:lnTo>
                      <a:pt x="120" y="205"/>
                    </a:lnTo>
                    <a:lnTo>
                      <a:pt x="123" y="208"/>
                    </a:lnTo>
                    <a:lnTo>
                      <a:pt x="135" y="208"/>
                    </a:lnTo>
                    <a:lnTo>
                      <a:pt x="135" y="214"/>
                    </a:lnTo>
                    <a:lnTo>
                      <a:pt x="138" y="218"/>
                    </a:lnTo>
                    <a:lnTo>
                      <a:pt x="144" y="218"/>
                    </a:lnTo>
                    <a:lnTo>
                      <a:pt x="149" y="228"/>
                    </a:lnTo>
                    <a:lnTo>
                      <a:pt x="153" y="226"/>
                    </a:lnTo>
                    <a:lnTo>
                      <a:pt x="161" y="220"/>
                    </a:lnTo>
                    <a:lnTo>
                      <a:pt x="159" y="215"/>
                    </a:lnTo>
                    <a:lnTo>
                      <a:pt x="147" y="205"/>
                    </a:lnTo>
                    <a:lnTo>
                      <a:pt x="153" y="205"/>
                    </a:lnTo>
                    <a:lnTo>
                      <a:pt x="159" y="209"/>
                    </a:lnTo>
                    <a:lnTo>
                      <a:pt x="161" y="205"/>
                    </a:lnTo>
                    <a:lnTo>
                      <a:pt x="167" y="205"/>
                    </a:lnTo>
                    <a:lnTo>
                      <a:pt x="171" y="202"/>
                    </a:lnTo>
                    <a:lnTo>
                      <a:pt x="167" y="197"/>
                    </a:lnTo>
                    <a:lnTo>
                      <a:pt x="168" y="190"/>
                    </a:lnTo>
                    <a:lnTo>
                      <a:pt x="173" y="188"/>
                    </a:lnTo>
                    <a:lnTo>
                      <a:pt x="183" y="188"/>
                    </a:lnTo>
                    <a:lnTo>
                      <a:pt x="187" y="185"/>
                    </a:lnTo>
                    <a:lnTo>
                      <a:pt x="187" y="180"/>
                    </a:lnTo>
                    <a:lnTo>
                      <a:pt x="197" y="179"/>
                    </a:lnTo>
                    <a:lnTo>
                      <a:pt x="202" y="179"/>
                    </a:lnTo>
                    <a:lnTo>
                      <a:pt x="202" y="173"/>
                    </a:lnTo>
                    <a:lnTo>
                      <a:pt x="211" y="173"/>
                    </a:lnTo>
                    <a:lnTo>
                      <a:pt x="211" y="165"/>
                    </a:lnTo>
                    <a:lnTo>
                      <a:pt x="203" y="165"/>
                    </a:lnTo>
                    <a:lnTo>
                      <a:pt x="200" y="156"/>
                    </a:lnTo>
                    <a:lnTo>
                      <a:pt x="203" y="155"/>
                    </a:lnTo>
                    <a:lnTo>
                      <a:pt x="200" y="149"/>
                    </a:lnTo>
                    <a:lnTo>
                      <a:pt x="200" y="147"/>
                    </a:lnTo>
                    <a:lnTo>
                      <a:pt x="197" y="144"/>
                    </a:lnTo>
                    <a:lnTo>
                      <a:pt x="193" y="136"/>
                    </a:lnTo>
                    <a:lnTo>
                      <a:pt x="190" y="135"/>
                    </a:lnTo>
                    <a:lnTo>
                      <a:pt x="183" y="135"/>
                    </a:lnTo>
                    <a:lnTo>
                      <a:pt x="185" y="126"/>
                    </a:lnTo>
                    <a:lnTo>
                      <a:pt x="187" y="121"/>
                    </a:lnTo>
                    <a:lnTo>
                      <a:pt x="196" y="126"/>
                    </a:lnTo>
                    <a:lnTo>
                      <a:pt x="200" y="117"/>
                    </a:lnTo>
                    <a:lnTo>
                      <a:pt x="200" y="112"/>
                    </a:lnTo>
                    <a:lnTo>
                      <a:pt x="205" y="108"/>
                    </a:lnTo>
                    <a:lnTo>
                      <a:pt x="208" y="111"/>
                    </a:lnTo>
                    <a:lnTo>
                      <a:pt x="209" y="108"/>
                    </a:lnTo>
                    <a:lnTo>
                      <a:pt x="209" y="101"/>
                    </a:lnTo>
                    <a:lnTo>
                      <a:pt x="203" y="101"/>
                    </a:lnTo>
                    <a:lnTo>
                      <a:pt x="196" y="95"/>
                    </a:lnTo>
                    <a:lnTo>
                      <a:pt x="202" y="89"/>
                    </a:lnTo>
                    <a:lnTo>
                      <a:pt x="202" y="86"/>
                    </a:lnTo>
                    <a:lnTo>
                      <a:pt x="197" y="83"/>
                    </a:lnTo>
                    <a:lnTo>
                      <a:pt x="187" y="86"/>
                    </a:lnTo>
                    <a:lnTo>
                      <a:pt x="190" y="82"/>
                    </a:lnTo>
                    <a:lnTo>
                      <a:pt x="185" y="79"/>
                    </a:lnTo>
                    <a:lnTo>
                      <a:pt x="176" y="79"/>
                    </a:lnTo>
                    <a:lnTo>
                      <a:pt x="167" y="74"/>
                    </a:lnTo>
                    <a:lnTo>
                      <a:pt x="167" y="73"/>
                    </a:lnTo>
                    <a:lnTo>
                      <a:pt x="167" y="68"/>
                    </a:lnTo>
                    <a:lnTo>
                      <a:pt x="173" y="66"/>
                    </a:lnTo>
                    <a:lnTo>
                      <a:pt x="176" y="59"/>
                    </a:lnTo>
                    <a:lnTo>
                      <a:pt x="182" y="51"/>
                    </a:lnTo>
                    <a:lnTo>
                      <a:pt x="179" y="50"/>
                    </a:lnTo>
                    <a:lnTo>
                      <a:pt x="176" y="44"/>
                    </a:lnTo>
                    <a:lnTo>
                      <a:pt x="165" y="35"/>
                    </a:lnTo>
                    <a:lnTo>
                      <a:pt x="158" y="33"/>
                    </a:lnTo>
                    <a:lnTo>
                      <a:pt x="156" y="25"/>
                    </a:lnTo>
                    <a:lnTo>
                      <a:pt x="149" y="24"/>
                    </a:lnTo>
                    <a:lnTo>
                      <a:pt x="146" y="18"/>
                    </a:lnTo>
                    <a:lnTo>
                      <a:pt x="138" y="15"/>
                    </a:lnTo>
                    <a:lnTo>
                      <a:pt x="136" y="6"/>
                    </a:lnTo>
                    <a:lnTo>
                      <a:pt x="133" y="0"/>
                    </a:lnTo>
                    <a:lnTo>
                      <a:pt x="130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9" name="Freeform 1542">
                <a:extLst>
                  <a:ext uri="{FF2B5EF4-FFF2-40B4-BE49-F238E27FC236}">
                    <a16:creationId xmlns:a16="http://schemas.microsoft.com/office/drawing/2014/main" id="{C1747E6D-8E8C-A3A1-18EF-7DC5140DE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116"/>
                <a:ext cx="106" cy="114"/>
              </a:xfrm>
              <a:custGeom>
                <a:avLst/>
                <a:gdLst>
                  <a:gd name="T0" fmla="*/ 136 w 211"/>
                  <a:gd name="T1" fmla="*/ 6 h 228"/>
                  <a:gd name="T2" fmla="*/ 149 w 211"/>
                  <a:gd name="T3" fmla="*/ 24 h 228"/>
                  <a:gd name="T4" fmla="*/ 165 w 211"/>
                  <a:gd name="T5" fmla="*/ 35 h 228"/>
                  <a:gd name="T6" fmla="*/ 182 w 211"/>
                  <a:gd name="T7" fmla="*/ 51 h 228"/>
                  <a:gd name="T8" fmla="*/ 167 w 211"/>
                  <a:gd name="T9" fmla="*/ 68 h 228"/>
                  <a:gd name="T10" fmla="*/ 176 w 211"/>
                  <a:gd name="T11" fmla="*/ 79 h 228"/>
                  <a:gd name="T12" fmla="*/ 187 w 211"/>
                  <a:gd name="T13" fmla="*/ 86 h 228"/>
                  <a:gd name="T14" fmla="*/ 202 w 211"/>
                  <a:gd name="T15" fmla="*/ 89 h 228"/>
                  <a:gd name="T16" fmla="*/ 209 w 211"/>
                  <a:gd name="T17" fmla="*/ 101 h 228"/>
                  <a:gd name="T18" fmla="*/ 205 w 211"/>
                  <a:gd name="T19" fmla="*/ 108 h 228"/>
                  <a:gd name="T20" fmla="*/ 196 w 211"/>
                  <a:gd name="T21" fmla="*/ 126 h 228"/>
                  <a:gd name="T22" fmla="*/ 183 w 211"/>
                  <a:gd name="T23" fmla="*/ 135 h 228"/>
                  <a:gd name="T24" fmla="*/ 197 w 211"/>
                  <a:gd name="T25" fmla="*/ 144 h 228"/>
                  <a:gd name="T26" fmla="*/ 203 w 211"/>
                  <a:gd name="T27" fmla="*/ 155 h 228"/>
                  <a:gd name="T28" fmla="*/ 211 w 211"/>
                  <a:gd name="T29" fmla="*/ 165 h 228"/>
                  <a:gd name="T30" fmla="*/ 202 w 211"/>
                  <a:gd name="T31" fmla="*/ 179 h 228"/>
                  <a:gd name="T32" fmla="*/ 187 w 211"/>
                  <a:gd name="T33" fmla="*/ 185 h 228"/>
                  <a:gd name="T34" fmla="*/ 168 w 211"/>
                  <a:gd name="T35" fmla="*/ 190 h 228"/>
                  <a:gd name="T36" fmla="*/ 167 w 211"/>
                  <a:gd name="T37" fmla="*/ 205 h 228"/>
                  <a:gd name="T38" fmla="*/ 153 w 211"/>
                  <a:gd name="T39" fmla="*/ 205 h 228"/>
                  <a:gd name="T40" fmla="*/ 161 w 211"/>
                  <a:gd name="T41" fmla="*/ 220 h 228"/>
                  <a:gd name="T42" fmla="*/ 144 w 211"/>
                  <a:gd name="T43" fmla="*/ 218 h 228"/>
                  <a:gd name="T44" fmla="*/ 135 w 211"/>
                  <a:gd name="T45" fmla="*/ 208 h 228"/>
                  <a:gd name="T46" fmla="*/ 109 w 211"/>
                  <a:gd name="T47" fmla="*/ 197 h 228"/>
                  <a:gd name="T48" fmla="*/ 94 w 211"/>
                  <a:gd name="T49" fmla="*/ 208 h 228"/>
                  <a:gd name="T50" fmla="*/ 83 w 211"/>
                  <a:gd name="T51" fmla="*/ 202 h 228"/>
                  <a:gd name="T52" fmla="*/ 61 w 211"/>
                  <a:gd name="T53" fmla="*/ 199 h 228"/>
                  <a:gd name="T54" fmla="*/ 50 w 211"/>
                  <a:gd name="T55" fmla="*/ 177 h 228"/>
                  <a:gd name="T56" fmla="*/ 35 w 211"/>
                  <a:gd name="T57" fmla="*/ 174 h 228"/>
                  <a:gd name="T58" fmla="*/ 17 w 211"/>
                  <a:gd name="T59" fmla="*/ 179 h 228"/>
                  <a:gd name="T60" fmla="*/ 26 w 211"/>
                  <a:gd name="T61" fmla="*/ 165 h 228"/>
                  <a:gd name="T62" fmla="*/ 7 w 211"/>
                  <a:gd name="T63" fmla="*/ 168 h 228"/>
                  <a:gd name="T64" fmla="*/ 3 w 211"/>
                  <a:gd name="T65" fmla="*/ 152 h 228"/>
                  <a:gd name="T66" fmla="*/ 20 w 211"/>
                  <a:gd name="T67" fmla="*/ 149 h 228"/>
                  <a:gd name="T68" fmla="*/ 32 w 211"/>
                  <a:gd name="T69" fmla="*/ 135 h 228"/>
                  <a:gd name="T70" fmla="*/ 44 w 211"/>
                  <a:gd name="T71" fmla="*/ 111 h 228"/>
                  <a:gd name="T72" fmla="*/ 59 w 211"/>
                  <a:gd name="T73" fmla="*/ 101 h 228"/>
                  <a:gd name="T74" fmla="*/ 74 w 211"/>
                  <a:gd name="T75" fmla="*/ 92 h 228"/>
                  <a:gd name="T76" fmla="*/ 86 w 211"/>
                  <a:gd name="T77" fmla="*/ 95 h 228"/>
                  <a:gd name="T78" fmla="*/ 94 w 211"/>
                  <a:gd name="T79" fmla="*/ 89 h 228"/>
                  <a:gd name="T80" fmla="*/ 111 w 211"/>
                  <a:gd name="T81" fmla="*/ 83 h 228"/>
                  <a:gd name="T82" fmla="*/ 108 w 211"/>
                  <a:gd name="T83" fmla="*/ 62 h 228"/>
                  <a:gd name="T84" fmla="*/ 100 w 211"/>
                  <a:gd name="T85" fmla="*/ 50 h 228"/>
                  <a:gd name="T86" fmla="*/ 117 w 211"/>
                  <a:gd name="T87" fmla="*/ 38 h 228"/>
                  <a:gd name="T88" fmla="*/ 121 w 211"/>
                  <a:gd name="T89" fmla="*/ 16 h 228"/>
                  <a:gd name="T90" fmla="*/ 130 w 211"/>
                  <a:gd name="T91" fmla="*/ 4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" h="228">
                    <a:moveTo>
                      <a:pt x="130" y="4"/>
                    </a:moveTo>
                    <a:lnTo>
                      <a:pt x="133" y="0"/>
                    </a:lnTo>
                    <a:lnTo>
                      <a:pt x="136" y="6"/>
                    </a:lnTo>
                    <a:lnTo>
                      <a:pt x="138" y="15"/>
                    </a:lnTo>
                    <a:lnTo>
                      <a:pt x="146" y="18"/>
                    </a:lnTo>
                    <a:lnTo>
                      <a:pt x="149" y="24"/>
                    </a:lnTo>
                    <a:lnTo>
                      <a:pt x="156" y="25"/>
                    </a:lnTo>
                    <a:lnTo>
                      <a:pt x="158" y="33"/>
                    </a:lnTo>
                    <a:lnTo>
                      <a:pt x="165" y="35"/>
                    </a:lnTo>
                    <a:lnTo>
                      <a:pt x="176" y="44"/>
                    </a:lnTo>
                    <a:lnTo>
                      <a:pt x="179" y="50"/>
                    </a:lnTo>
                    <a:lnTo>
                      <a:pt x="182" y="51"/>
                    </a:lnTo>
                    <a:lnTo>
                      <a:pt x="176" y="59"/>
                    </a:lnTo>
                    <a:lnTo>
                      <a:pt x="173" y="66"/>
                    </a:lnTo>
                    <a:lnTo>
                      <a:pt x="167" y="68"/>
                    </a:lnTo>
                    <a:lnTo>
                      <a:pt x="167" y="73"/>
                    </a:lnTo>
                    <a:lnTo>
                      <a:pt x="167" y="74"/>
                    </a:lnTo>
                    <a:lnTo>
                      <a:pt x="176" y="79"/>
                    </a:lnTo>
                    <a:lnTo>
                      <a:pt x="185" y="79"/>
                    </a:lnTo>
                    <a:lnTo>
                      <a:pt x="190" y="82"/>
                    </a:lnTo>
                    <a:lnTo>
                      <a:pt x="187" y="86"/>
                    </a:lnTo>
                    <a:lnTo>
                      <a:pt x="197" y="83"/>
                    </a:lnTo>
                    <a:lnTo>
                      <a:pt x="202" y="86"/>
                    </a:lnTo>
                    <a:lnTo>
                      <a:pt x="202" y="89"/>
                    </a:lnTo>
                    <a:lnTo>
                      <a:pt x="196" y="95"/>
                    </a:lnTo>
                    <a:lnTo>
                      <a:pt x="203" y="101"/>
                    </a:lnTo>
                    <a:lnTo>
                      <a:pt x="209" y="101"/>
                    </a:lnTo>
                    <a:lnTo>
                      <a:pt x="209" y="108"/>
                    </a:lnTo>
                    <a:lnTo>
                      <a:pt x="208" y="111"/>
                    </a:lnTo>
                    <a:lnTo>
                      <a:pt x="205" y="108"/>
                    </a:lnTo>
                    <a:lnTo>
                      <a:pt x="200" y="112"/>
                    </a:lnTo>
                    <a:lnTo>
                      <a:pt x="200" y="117"/>
                    </a:lnTo>
                    <a:lnTo>
                      <a:pt x="196" y="126"/>
                    </a:lnTo>
                    <a:lnTo>
                      <a:pt x="187" y="121"/>
                    </a:lnTo>
                    <a:lnTo>
                      <a:pt x="185" y="126"/>
                    </a:lnTo>
                    <a:lnTo>
                      <a:pt x="183" y="135"/>
                    </a:lnTo>
                    <a:lnTo>
                      <a:pt x="190" y="135"/>
                    </a:lnTo>
                    <a:lnTo>
                      <a:pt x="193" y="136"/>
                    </a:lnTo>
                    <a:lnTo>
                      <a:pt x="197" y="144"/>
                    </a:lnTo>
                    <a:lnTo>
                      <a:pt x="200" y="147"/>
                    </a:lnTo>
                    <a:lnTo>
                      <a:pt x="200" y="149"/>
                    </a:lnTo>
                    <a:lnTo>
                      <a:pt x="203" y="155"/>
                    </a:lnTo>
                    <a:lnTo>
                      <a:pt x="200" y="156"/>
                    </a:lnTo>
                    <a:lnTo>
                      <a:pt x="203" y="165"/>
                    </a:lnTo>
                    <a:lnTo>
                      <a:pt x="211" y="165"/>
                    </a:lnTo>
                    <a:lnTo>
                      <a:pt x="211" y="173"/>
                    </a:lnTo>
                    <a:lnTo>
                      <a:pt x="202" y="173"/>
                    </a:lnTo>
                    <a:lnTo>
                      <a:pt x="202" y="179"/>
                    </a:lnTo>
                    <a:lnTo>
                      <a:pt x="197" y="179"/>
                    </a:lnTo>
                    <a:lnTo>
                      <a:pt x="187" y="180"/>
                    </a:lnTo>
                    <a:lnTo>
                      <a:pt x="187" y="185"/>
                    </a:lnTo>
                    <a:lnTo>
                      <a:pt x="183" y="188"/>
                    </a:lnTo>
                    <a:lnTo>
                      <a:pt x="173" y="188"/>
                    </a:lnTo>
                    <a:lnTo>
                      <a:pt x="168" y="190"/>
                    </a:lnTo>
                    <a:lnTo>
                      <a:pt x="167" y="197"/>
                    </a:lnTo>
                    <a:lnTo>
                      <a:pt x="171" y="202"/>
                    </a:lnTo>
                    <a:lnTo>
                      <a:pt x="167" y="205"/>
                    </a:lnTo>
                    <a:lnTo>
                      <a:pt x="161" y="205"/>
                    </a:lnTo>
                    <a:lnTo>
                      <a:pt x="159" y="209"/>
                    </a:lnTo>
                    <a:lnTo>
                      <a:pt x="153" y="205"/>
                    </a:lnTo>
                    <a:lnTo>
                      <a:pt x="147" y="205"/>
                    </a:lnTo>
                    <a:lnTo>
                      <a:pt x="159" y="215"/>
                    </a:lnTo>
                    <a:lnTo>
                      <a:pt x="161" y="220"/>
                    </a:lnTo>
                    <a:lnTo>
                      <a:pt x="153" y="226"/>
                    </a:lnTo>
                    <a:lnTo>
                      <a:pt x="149" y="228"/>
                    </a:lnTo>
                    <a:lnTo>
                      <a:pt x="144" y="218"/>
                    </a:lnTo>
                    <a:lnTo>
                      <a:pt x="138" y="218"/>
                    </a:lnTo>
                    <a:lnTo>
                      <a:pt x="135" y="214"/>
                    </a:lnTo>
                    <a:lnTo>
                      <a:pt x="135" y="208"/>
                    </a:lnTo>
                    <a:lnTo>
                      <a:pt x="123" y="208"/>
                    </a:lnTo>
                    <a:lnTo>
                      <a:pt x="120" y="205"/>
                    </a:lnTo>
                    <a:lnTo>
                      <a:pt x="109" y="197"/>
                    </a:lnTo>
                    <a:lnTo>
                      <a:pt x="105" y="199"/>
                    </a:lnTo>
                    <a:lnTo>
                      <a:pt x="97" y="205"/>
                    </a:lnTo>
                    <a:lnTo>
                      <a:pt x="94" y="208"/>
                    </a:lnTo>
                    <a:lnTo>
                      <a:pt x="86" y="202"/>
                    </a:lnTo>
                    <a:lnTo>
                      <a:pt x="83" y="205"/>
                    </a:lnTo>
                    <a:lnTo>
                      <a:pt x="83" y="202"/>
                    </a:lnTo>
                    <a:lnTo>
                      <a:pt x="70" y="200"/>
                    </a:lnTo>
                    <a:lnTo>
                      <a:pt x="64" y="205"/>
                    </a:lnTo>
                    <a:lnTo>
                      <a:pt x="61" y="199"/>
                    </a:lnTo>
                    <a:lnTo>
                      <a:pt x="50" y="190"/>
                    </a:lnTo>
                    <a:lnTo>
                      <a:pt x="48" y="182"/>
                    </a:lnTo>
                    <a:lnTo>
                      <a:pt x="50" y="177"/>
                    </a:lnTo>
                    <a:lnTo>
                      <a:pt x="47" y="176"/>
                    </a:lnTo>
                    <a:lnTo>
                      <a:pt x="42" y="177"/>
                    </a:lnTo>
                    <a:lnTo>
                      <a:pt x="35" y="174"/>
                    </a:lnTo>
                    <a:lnTo>
                      <a:pt x="29" y="179"/>
                    </a:lnTo>
                    <a:lnTo>
                      <a:pt x="23" y="177"/>
                    </a:lnTo>
                    <a:lnTo>
                      <a:pt x="17" y="179"/>
                    </a:lnTo>
                    <a:lnTo>
                      <a:pt x="17" y="171"/>
                    </a:lnTo>
                    <a:lnTo>
                      <a:pt x="23" y="168"/>
                    </a:lnTo>
                    <a:lnTo>
                      <a:pt x="26" y="165"/>
                    </a:lnTo>
                    <a:lnTo>
                      <a:pt x="17" y="165"/>
                    </a:lnTo>
                    <a:lnTo>
                      <a:pt x="15" y="168"/>
                    </a:lnTo>
                    <a:lnTo>
                      <a:pt x="7" y="168"/>
                    </a:lnTo>
                    <a:lnTo>
                      <a:pt x="1" y="165"/>
                    </a:lnTo>
                    <a:lnTo>
                      <a:pt x="0" y="162"/>
                    </a:lnTo>
                    <a:lnTo>
                      <a:pt x="3" y="152"/>
                    </a:lnTo>
                    <a:lnTo>
                      <a:pt x="10" y="152"/>
                    </a:lnTo>
                    <a:lnTo>
                      <a:pt x="14" y="146"/>
                    </a:lnTo>
                    <a:lnTo>
                      <a:pt x="20" y="149"/>
                    </a:lnTo>
                    <a:lnTo>
                      <a:pt x="29" y="149"/>
                    </a:lnTo>
                    <a:lnTo>
                      <a:pt x="32" y="141"/>
                    </a:lnTo>
                    <a:lnTo>
                      <a:pt x="32" y="135"/>
                    </a:lnTo>
                    <a:lnTo>
                      <a:pt x="41" y="126"/>
                    </a:lnTo>
                    <a:lnTo>
                      <a:pt x="44" y="118"/>
                    </a:lnTo>
                    <a:lnTo>
                      <a:pt x="44" y="111"/>
                    </a:lnTo>
                    <a:lnTo>
                      <a:pt x="48" y="111"/>
                    </a:lnTo>
                    <a:lnTo>
                      <a:pt x="53" y="106"/>
                    </a:lnTo>
                    <a:lnTo>
                      <a:pt x="59" y="101"/>
                    </a:lnTo>
                    <a:lnTo>
                      <a:pt x="62" y="95"/>
                    </a:lnTo>
                    <a:lnTo>
                      <a:pt x="73" y="95"/>
                    </a:lnTo>
                    <a:lnTo>
                      <a:pt x="74" y="92"/>
                    </a:lnTo>
                    <a:lnTo>
                      <a:pt x="77" y="89"/>
                    </a:lnTo>
                    <a:lnTo>
                      <a:pt x="83" y="98"/>
                    </a:lnTo>
                    <a:lnTo>
                      <a:pt x="86" y="95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4" y="89"/>
                    </a:lnTo>
                    <a:lnTo>
                      <a:pt x="100" y="88"/>
                    </a:lnTo>
                    <a:lnTo>
                      <a:pt x="103" y="80"/>
                    </a:lnTo>
                    <a:lnTo>
                      <a:pt x="111" y="83"/>
                    </a:lnTo>
                    <a:lnTo>
                      <a:pt x="115" y="71"/>
                    </a:lnTo>
                    <a:lnTo>
                      <a:pt x="109" y="66"/>
                    </a:lnTo>
                    <a:lnTo>
                      <a:pt x="108" y="62"/>
                    </a:lnTo>
                    <a:lnTo>
                      <a:pt x="102" y="62"/>
                    </a:lnTo>
                    <a:lnTo>
                      <a:pt x="100" y="59"/>
                    </a:lnTo>
                    <a:lnTo>
                      <a:pt x="100" y="50"/>
                    </a:lnTo>
                    <a:lnTo>
                      <a:pt x="106" y="38"/>
                    </a:lnTo>
                    <a:lnTo>
                      <a:pt x="111" y="41"/>
                    </a:lnTo>
                    <a:lnTo>
                      <a:pt x="117" y="38"/>
                    </a:lnTo>
                    <a:lnTo>
                      <a:pt x="120" y="25"/>
                    </a:lnTo>
                    <a:lnTo>
                      <a:pt x="124" y="16"/>
                    </a:lnTo>
                    <a:lnTo>
                      <a:pt x="121" y="16"/>
                    </a:lnTo>
                    <a:lnTo>
                      <a:pt x="124" y="9"/>
                    </a:lnTo>
                    <a:lnTo>
                      <a:pt x="123" y="6"/>
                    </a:lnTo>
                    <a:lnTo>
                      <a:pt x="13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0" name="Freeform 1543">
                <a:extLst>
                  <a:ext uri="{FF2B5EF4-FFF2-40B4-BE49-F238E27FC236}">
                    <a16:creationId xmlns:a16="http://schemas.microsoft.com/office/drawing/2014/main" id="{122B4D0C-BF93-3B0C-5BBE-B1F3BAF60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116"/>
                <a:ext cx="106" cy="114"/>
              </a:xfrm>
              <a:custGeom>
                <a:avLst/>
                <a:gdLst>
                  <a:gd name="T0" fmla="*/ 136 w 211"/>
                  <a:gd name="T1" fmla="*/ 6 h 228"/>
                  <a:gd name="T2" fmla="*/ 149 w 211"/>
                  <a:gd name="T3" fmla="*/ 24 h 228"/>
                  <a:gd name="T4" fmla="*/ 165 w 211"/>
                  <a:gd name="T5" fmla="*/ 35 h 228"/>
                  <a:gd name="T6" fmla="*/ 182 w 211"/>
                  <a:gd name="T7" fmla="*/ 51 h 228"/>
                  <a:gd name="T8" fmla="*/ 167 w 211"/>
                  <a:gd name="T9" fmla="*/ 68 h 228"/>
                  <a:gd name="T10" fmla="*/ 176 w 211"/>
                  <a:gd name="T11" fmla="*/ 79 h 228"/>
                  <a:gd name="T12" fmla="*/ 187 w 211"/>
                  <a:gd name="T13" fmla="*/ 86 h 228"/>
                  <a:gd name="T14" fmla="*/ 202 w 211"/>
                  <a:gd name="T15" fmla="*/ 89 h 228"/>
                  <a:gd name="T16" fmla="*/ 209 w 211"/>
                  <a:gd name="T17" fmla="*/ 101 h 228"/>
                  <a:gd name="T18" fmla="*/ 205 w 211"/>
                  <a:gd name="T19" fmla="*/ 108 h 228"/>
                  <a:gd name="T20" fmla="*/ 196 w 211"/>
                  <a:gd name="T21" fmla="*/ 126 h 228"/>
                  <a:gd name="T22" fmla="*/ 183 w 211"/>
                  <a:gd name="T23" fmla="*/ 135 h 228"/>
                  <a:gd name="T24" fmla="*/ 197 w 211"/>
                  <a:gd name="T25" fmla="*/ 144 h 228"/>
                  <a:gd name="T26" fmla="*/ 203 w 211"/>
                  <a:gd name="T27" fmla="*/ 155 h 228"/>
                  <a:gd name="T28" fmla="*/ 211 w 211"/>
                  <a:gd name="T29" fmla="*/ 165 h 228"/>
                  <a:gd name="T30" fmla="*/ 202 w 211"/>
                  <a:gd name="T31" fmla="*/ 179 h 228"/>
                  <a:gd name="T32" fmla="*/ 187 w 211"/>
                  <a:gd name="T33" fmla="*/ 185 h 228"/>
                  <a:gd name="T34" fmla="*/ 168 w 211"/>
                  <a:gd name="T35" fmla="*/ 190 h 228"/>
                  <a:gd name="T36" fmla="*/ 167 w 211"/>
                  <a:gd name="T37" fmla="*/ 205 h 228"/>
                  <a:gd name="T38" fmla="*/ 153 w 211"/>
                  <a:gd name="T39" fmla="*/ 205 h 228"/>
                  <a:gd name="T40" fmla="*/ 161 w 211"/>
                  <a:gd name="T41" fmla="*/ 220 h 228"/>
                  <a:gd name="T42" fmla="*/ 144 w 211"/>
                  <a:gd name="T43" fmla="*/ 218 h 228"/>
                  <a:gd name="T44" fmla="*/ 135 w 211"/>
                  <a:gd name="T45" fmla="*/ 208 h 228"/>
                  <a:gd name="T46" fmla="*/ 109 w 211"/>
                  <a:gd name="T47" fmla="*/ 197 h 228"/>
                  <a:gd name="T48" fmla="*/ 94 w 211"/>
                  <a:gd name="T49" fmla="*/ 208 h 228"/>
                  <a:gd name="T50" fmla="*/ 83 w 211"/>
                  <a:gd name="T51" fmla="*/ 202 h 228"/>
                  <a:gd name="T52" fmla="*/ 61 w 211"/>
                  <a:gd name="T53" fmla="*/ 199 h 228"/>
                  <a:gd name="T54" fmla="*/ 50 w 211"/>
                  <a:gd name="T55" fmla="*/ 177 h 228"/>
                  <a:gd name="T56" fmla="*/ 35 w 211"/>
                  <a:gd name="T57" fmla="*/ 174 h 228"/>
                  <a:gd name="T58" fmla="*/ 17 w 211"/>
                  <a:gd name="T59" fmla="*/ 179 h 228"/>
                  <a:gd name="T60" fmla="*/ 26 w 211"/>
                  <a:gd name="T61" fmla="*/ 165 h 228"/>
                  <a:gd name="T62" fmla="*/ 7 w 211"/>
                  <a:gd name="T63" fmla="*/ 168 h 228"/>
                  <a:gd name="T64" fmla="*/ 3 w 211"/>
                  <a:gd name="T65" fmla="*/ 152 h 228"/>
                  <a:gd name="T66" fmla="*/ 20 w 211"/>
                  <a:gd name="T67" fmla="*/ 149 h 228"/>
                  <a:gd name="T68" fmla="*/ 32 w 211"/>
                  <a:gd name="T69" fmla="*/ 135 h 228"/>
                  <a:gd name="T70" fmla="*/ 44 w 211"/>
                  <a:gd name="T71" fmla="*/ 111 h 228"/>
                  <a:gd name="T72" fmla="*/ 59 w 211"/>
                  <a:gd name="T73" fmla="*/ 101 h 228"/>
                  <a:gd name="T74" fmla="*/ 74 w 211"/>
                  <a:gd name="T75" fmla="*/ 92 h 228"/>
                  <a:gd name="T76" fmla="*/ 86 w 211"/>
                  <a:gd name="T77" fmla="*/ 95 h 228"/>
                  <a:gd name="T78" fmla="*/ 94 w 211"/>
                  <a:gd name="T79" fmla="*/ 89 h 228"/>
                  <a:gd name="T80" fmla="*/ 111 w 211"/>
                  <a:gd name="T81" fmla="*/ 83 h 228"/>
                  <a:gd name="T82" fmla="*/ 108 w 211"/>
                  <a:gd name="T83" fmla="*/ 62 h 228"/>
                  <a:gd name="T84" fmla="*/ 100 w 211"/>
                  <a:gd name="T85" fmla="*/ 50 h 228"/>
                  <a:gd name="T86" fmla="*/ 117 w 211"/>
                  <a:gd name="T87" fmla="*/ 38 h 228"/>
                  <a:gd name="T88" fmla="*/ 121 w 211"/>
                  <a:gd name="T89" fmla="*/ 16 h 228"/>
                  <a:gd name="T90" fmla="*/ 130 w 211"/>
                  <a:gd name="T91" fmla="*/ 4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1" h="228">
                    <a:moveTo>
                      <a:pt x="130" y="4"/>
                    </a:moveTo>
                    <a:lnTo>
                      <a:pt x="133" y="0"/>
                    </a:lnTo>
                    <a:lnTo>
                      <a:pt x="136" y="6"/>
                    </a:lnTo>
                    <a:lnTo>
                      <a:pt x="138" y="15"/>
                    </a:lnTo>
                    <a:lnTo>
                      <a:pt x="146" y="18"/>
                    </a:lnTo>
                    <a:lnTo>
                      <a:pt x="149" y="24"/>
                    </a:lnTo>
                    <a:lnTo>
                      <a:pt x="156" y="25"/>
                    </a:lnTo>
                    <a:lnTo>
                      <a:pt x="158" y="33"/>
                    </a:lnTo>
                    <a:lnTo>
                      <a:pt x="165" y="35"/>
                    </a:lnTo>
                    <a:lnTo>
                      <a:pt x="176" y="44"/>
                    </a:lnTo>
                    <a:lnTo>
                      <a:pt x="179" y="50"/>
                    </a:lnTo>
                    <a:lnTo>
                      <a:pt x="182" y="51"/>
                    </a:lnTo>
                    <a:lnTo>
                      <a:pt x="176" y="59"/>
                    </a:lnTo>
                    <a:lnTo>
                      <a:pt x="173" y="66"/>
                    </a:lnTo>
                    <a:lnTo>
                      <a:pt x="167" y="68"/>
                    </a:lnTo>
                    <a:lnTo>
                      <a:pt x="167" y="73"/>
                    </a:lnTo>
                    <a:lnTo>
                      <a:pt x="167" y="74"/>
                    </a:lnTo>
                    <a:lnTo>
                      <a:pt x="176" y="79"/>
                    </a:lnTo>
                    <a:lnTo>
                      <a:pt x="185" y="79"/>
                    </a:lnTo>
                    <a:lnTo>
                      <a:pt x="190" y="82"/>
                    </a:lnTo>
                    <a:lnTo>
                      <a:pt x="187" y="86"/>
                    </a:lnTo>
                    <a:lnTo>
                      <a:pt x="197" y="83"/>
                    </a:lnTo>
                    <a:lnTo>
                      <a:pt x="202" y="86"/>
                    </a:lnTo>
                    <a:lnTo>
                      <a:pt x="202" y="89"/>
                    </a:lnTo>
                    <a:lnTo>
                      <a:pt x="196" y="95"/>
                    </a:lnTo>
                    <a:lnTo>
                      <a:pt x="203" y="101"/>
                    </a:lnTo>
                    <a:lnTo>
                      <a:pt x="209" y="101"/>
                    </a:lnTo>
                    <a:lnTo>
                      <a:pt x="209" y="108"/>
                    </a:lnTo>
                    <a:lnTo>
                      <a:pt x="208" y="111"/>
                    </a:lnTo>
                    <a:lnTo>
                      <a:pt x="205" y="108"/>
                    </a:lnTo>
                    <a:lnTo>
                      <a:pt x="200" y="112"/>
                    </a:lnTo>
                    <a:lnTo>
                      <a:pt x="200" y="117"/>
                    </a:lnTo>
                    <a:lnTo>
                      <a:pt x="196" y="126"/>
                    </a:lnTo>
                    <a:lnTo>
                      <a:pt x="187" y="121"/>
                    </a:lnTo>
                    <a:lnTo>
                      <a:pt x="185" y="126"/>
                    </a:lnTo>
                    <a:lnTo>
                      <a:pt x="183" y="135"/>
                    </a:lnTo>
                    <a:lnTo>
                      <a:pt x="190" y="135"/>
                    </a:lnTo>
                    <a:lnTo>
                      <a:pt x="193" y="136"/>
                    </a:lnTo>
                    <a:lnTo>
                      <a:pt x="197" y="144"/>
                    </a:lnTo>
                    <a:lnTo>
                      <a:pt x="200" y="147"/>
                    </a:lnTo>
                    <a:lnTo>
                      <a:pt x="200" y="149"/>
                    </a:lnTo>
                    <a:lnTo>
                      <a:pt x="203" y="155"/>
                    </a:lnTo>
                    <a:lnTo>
                      <a:pt x="200" y="156"/>
                    </a:lnTo>
                    <a:lnTo>
                      <a:pt x="203" y="165"/>
                    </a:lnTo>
                    <a:lnTo>
                      <a:pt x="211" y="165"/>
                    </a:lnTo>
                    <a:lnTo>
                      <a:pt x="211" y="173"/>
                    </a:lnTo>
                    <a:lnTo>
                      <a:pt x="202" y="173"/>
                    </a:lnTo>
                    <a:lnTo>
                      <a:pt x="202" y="179"/>
                    </a:lnTo>
                    <a:lnTo>
                      <a:pt x="197" y="179"/>
                    </a:lnTo>
                    <a:lnTo>
                      <a:pt x="187" y="180"/>
                    </a:lnTo>
                    <a:lnTo>
                      <a:pt x="187" y="185"/>
                    </a:lnTo>
                    <a:lnTo>
                      <a:pt x="183" y="188"/>
                    </a:lnTo>
                    <a:lnTo>
                      <a:pt x="173" y="188"/>
                    </a:lnTo>
                    <a:lnTo>
                      <a:pt x="168" y="190"/>
                    </a:lnTo>
                    <a:lnTo>
                      <a:pt x="167" y="197"/>
                    </a:lnTo>
                    <a:lnTo>
                      <a:pt x="171" y="202"/>
                    </a:lnTo>
                    <a:lnTo>
                      <a:pt x="167" y="205"/>
                    </a:lnTo>
                    <a:lnTo>
                      <a:pt x="161" y="205"/>
                    </a:lnTo>
                    <a:lnTo>
                      <a:pt x="159" y="209"/>
                    </a:lnTo>
                    <a:lnTo>
                      <a:pt x="153" y="205"/>
                    </a:lnTo>
                    <a:lnTo>
                      <a:pt x="147" y="205"/>
                    </a:lnTo>
                    <a:lnTo>
                      <a:pt x="159" y="215"/>
                    </a:lnTo>
                    <a:lnTo>
                      <a:pt x="161" y="220"/>
                    </a:lnTo>
                    <a:lnTo>
                      <a:pt x="153" y="226"/>
                    </a:lnTo>
                    <a:lnTo>
                      <a:pt x="149" y="228"/>
                    </a:lnTo>
                    <a:lnTo>
                      <a:pt x="144" y="218"/>
                    </a:lnTo>
                    <a:lnTo>
                      <a:pt x="138" y="218"/>
                    </a:lnTo>
                    <a:lnTo>
                      <a:pt x="135" y="214"/>
                    </a:lnTo>
                    <a:lnTo>
                      <a:pt x="135" y="208"/>
                    </a:lnTo>
                    <a:lnTo>
                      <a:pt x="123" y="208"/>
                    </a:lnTo>
                    <a:lnTo>
                      <a:pt x="120" y="205"/>
                    </a:lnTo>
                    <a:lnTo>
                      <a:pt x="109" y="197"/>
                    </a:lnTo>
                    <a:lnTo>
                      <a:pt x="105" y="199"/>
                    </a:lnTo>
                    <a:lnTo>
                      <a:pt x="97" y="205"/>
                    </a:lnTo>
                    <a:lnTo>
                      <a:pt x="94" y="208"/>
                    </a:lnTo>
                    <a:lnTo>
                      <a:pt x="86" y="202"/>
                    </a:lnTo>
                    <a:lnTo>
                      <a:pt x="83" y="205"/>
                    </a:lnTo>
                    <a:lnTo>
                      <a:pt x="83" y="202"/>
                    </a:lnTo>
                    <a:lnTo>
                      <a:pt x="70" y="200"/>
                    </a:lnTo>
                    <a:lnTo>
                      <a:pt x="64" y="205"/>
                    </a:lnTo>
                    <a:lnTo>
                      <a:pt x="61" y="199"/>
                    </a:lnTo>
                    <a:lnTo>
                      <a:pt x="50" y="190"/>
                    </a:lnTo>
                    <a:lnTo>
                      <a:pt x="48" y="182"/>
                    </a:lnTo>
                    <a:lnTo>
                      <a:pt x="50" y="177"/>
                    </a:lnTo>
                    <a:lnTo>
                      <a:pt x="47" y="176"/>
                    </a:lnTo>
                    <a:lnTo>
                      <a:pt x="42" y="177"/>
                    </a:lnTo>
                    <a:lnTo>
                      <a:pt x="35" y="174"/>
                    </a:lnTo>
                    <a:lnTo>
                      <a:pt x="29" y="179"/>
                    </a:lnTo>
                    <a:lnTo>
                      <a:pt x="23" y="177"/>
                    </a:lnTo>
                    <a:lnTo>
                      <a:pt x="17" y="179"/>
                    </a:lnTo>
                    <a:lnTo>
                      <a:pt x="17" y="171"/>
                    </a:lnTo>
                    <a:lnTo>
                      <a:pt x="23" y="168"/>
                    </a:lnTo>
                    <a:lnTo>
                      <a:pt x="26" y="165"/>
                    </a:lnTo>
                    <a:lnTo>
                      <a:pt x="17" y="165"/>
                    </a:lnTo>
                    <a:lnTo>
                      <a:pt x="15" y="168"/>
                    </a:lnTo>
                    <a:lnTo>
                      <a:pt x="7" y="168"/>
                    </a:lnTo>
                    <a:lnTo>
                      <a:pt x="1" y="165"/>
                    </a:lnTo>
                    <a:lnTo>
                      <a:pt x="0" y="162"/>
                    </a:lnTo>
                    <a:lnTo>
                      <a:pt x="3" y="152"/>
                    </a:lnTo>
                    <a:lnTo>
                      <a:pt x="10" y="152"/>
                    </a:lnTo>
                    <a:lnTo>
                      <a:pt x="14" y="146"/>
                    </a:lnTo>
                    <a:lnTo>
                      <a:pt x="20" y="149"/>
                    </a:lnTo>
                    <a:lnTo>
                      <a:pt x="29" y="149"/>
                    </a:lnTo>
                    <a:lnTo>
                      <a:pt x="32" y="141"/>
                    </a:lnTo>
                    <a:lnTo>
                      <a:pt x="32" y="135"/>
                    </a:lnTo>
                    <a:lnTo>
                      <a:pt x="41" y="126"/>
                    </a:lnTo>
                    <a:lnTo>
                      <a:pt x="44" y="118"/>
                    </a:lnTo>
                    <a:lnTo>
                      <a:pt x="44" y="111"/>
                    </a:lnTo>
                    <a:lnTo>
                      <a:pt x="48" y="111"/>
                    </a:lnTo>
                    <a:lnTo>
                      <a:pt x="53" y="106"/>
                    </a:lnTo>
                    <a:lnTo>
                      <a:pt x="59" y="101"/>
                    </a:lnTo>
                    <a:lnTo>
                      <a:pt x="62" y="95"/>
                    </a:lnTo>
                    <a:lnTo>
                      <a:pt x="73" y="95"/>
                    </a:lnTo>
                    <a:lnTo>
                      <a:pt x="74" y="92"/>
                    </a:lnTo>
                    <a:lnTo>
                      <a:pt x="77" y="89"/>
                    </a:lnTo>
                    <a:lnTo>
                      <a:pt x="83" y="98"/>
                    </a:lnTo>
                    <a:lnTo>
                      <a:pt x="86" y="95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4" y="89"/>
                    </a:lnTo>
                    <a:lnTo>
                      <a:pt x="100" y="88"/>
                    </a:lnTo>
                    <a:lnTo>
                      <a:pt x="103" y="80"/>
                    </a:lnTo>
                    <a:lnTo>
                      <a:pt x="111" y="83"/>
                    </a:lnTo>
                    <a:lnTo>
                      <a:pt x="115" y="71"/>
                    </a:lnTo>
                    <a:lnTo>
                      <a:pt x="109" y="66"/>
                    </a:lnTo>
                    <a:lnTo>
                      <a:pt x="108" y="62"/>
                    </a:lnTo>
                    <a:lnTo>
                      <a:pt x="102" y="62"/>
                    </a:lnTo>
                    <a:lnTo>
                      <a:pt x="100" y="59"/>
                    </a:lnTo>
                    <a:lnTo>
                      <a:pt x="100" y="50"/>
                    </a:lnTo>
                    <a:lnTo>
                      <a:pt x="106" y="38"/>
                    </a:lnTo>
                    <a:lnTo>
                      <a:pt x="111" y="41"/>
                    </a:lnTo>
                    <a:lnTo>
                      <a:pt x="117" y="38"/>
                    </a:lnTo>
                    <a:lnTo>
                      <a:pt x="120" y="25"/>
                    </a:lnTo>
                    <a:lnTo>
                      <a:pt x="124" y="16"/>
                    </a:lnTo>
                    <a:lnTo>
                      <a:pt x="121" y="16"/>
                    </a:lnTo>
                    <a:lnTo>
                      <a:pt x="124" y="9"/>
                    </a:lnTo>
                    <a:lnTo>
                      <a:pt x="123" y="6"/>
                    </a:lnTo>
                    <a:lnTo>
                      <a:pt x="13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1" name="Freeform 1544">
                <a:extLst>
                  <a:ext uri="{FF2B5EF4-FFF2-40B4-BE49-F238E27FC236}">
                    <a16:creationId xmlns:a16="http://schemas.microsoft.com/office/drawing/2014/main" id="{362F4634-5B5F-5E8D-4BE4-BF11D0C6C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888"/>
                <a:ext cx="119" cy="74"/>
              </a:xfrm>
              <a:custGeom>
                <a:avLst/>
                <a:gdLst>
                  <a:gd name="T0" fmla="*/ 170 w 238"/>
                  <a:gd name="T1" fmla="*/ 12 h 147"/>
                  <a:gd name="T2" fmla="*/ 171 w 238"/>
                  <a:gd name="T3" fmla="*/ 4 h 147"/>
                  <a:gd name="T4" fmla="*/ 156 w 238"/>
                  <a:gd name="T5" fmla="*/ 4 h 147"/>
                  <a:gd name="T6" fmla="*/ 148 w 238"/>
                  <a:gd name="T7" fmla="*/ 4 h 147"/>
                  <a:gd name="T8" fmla="*/ 155 w 238"/>
                  <a:gd name="T9" fmla="*/ 13 h 147"/>
                  <a:gd name="T10" fmla="*/ 141 w 238"/>
                  <a:gd name="T11" fmla="*/ 12 h 147"/>
                  <a:gd name="T12" fmla="*/ 129 w 238"/>
                  <a:gd name="T13" fmla="*/ 19 h 147"/>
                  <a:gd name="T14" fmla="*/ 127 w 238"/>
                  <a:gd name="T15" fmla="*/ 27 h 147"/>
                  <a:gd name="T16" fmla="*/ 115 w 238"/>
                  <a:gd name="T17" fmla="*/ 26 h 147"/>
                  <a:gd name="T18" fmla="*/ 101 w 238"/>
                  <a:gd name="T19" fmla="*/ 27 h 147"/>
                  <a:gd name="T20" fmla="*/ 89 w 238"/>
                  <a:gd name="T21" fmla="*/ 27 h 147"/>
                  <a:gd name="T22" fmla="*/ 86 w 238"/>
                  <a:gd name="T23" fmla="*/ 38 h 147"/>
                  <a:gd name="T24" fmla="*/ 79 w 238"/>
                  <a:gd name="T25" fmla="*/ 42 h 147"/>
                  <a:gd name="T26" fmla="*/ 63 w 238"/>
                  <a:gd name="T27" fmla="*/ 41 h 147"/>
                  <a:gd name="T28" fmla="*/ 63 w 238"/>
                  <a:gd name="T29" fmla="*/ 30 h 147"/>
                  <a:gd name="T30" fmla="*/ 53 w 238"/>
                  <a:gd name="T31" fmla="*/ 32 h 147"/>
                  <a:gd name="T32" fmla="*/ 56 w 238"/>
                  <a:gd name="T33" fmla="*/ 44 h 147"/>
                  <a:gd name="T34" fmla="*/ 41 w 238"/>
                  <a:gd name="T35" fmla="*/ 48 h 147"/>
                  <a:gd name="T36" fmla="*/ 35 w 238"/>
                  <a:gd name="T37" fmla="*/ 45 h 147"/>
                  <a:gd name="T38" fmla="*/ 27 w 238"/>
                  <a:gd name="T39" fmla="*/ 48 h 147"/>
                  <a:gd name="T40" fmla="*/ 7 w 238"/>
                  <a:gd name="T41" fmla="*/ 64 h 147"/>
                  <a:gd name="T42" fmla="*/ 13 w 238"/>
                  <a:gd name="T43" fmla="*/ 68 h 147"/>
                  <a:gd name="T44" fmla="*/ 16 w 238"/>
                  <a:gd name="T45" fmla="*/ 85 h 147"/>
                  <a:gd name="T46" fmla="*/ 13 w 238"/>
                  <a:gd name="T47" fmla="*/ 91 h 147"/>
                  <a:gd name="T48" fmla="*/ 15 w 238"/>
                  <a:gd name="T49" fmla="*/ 100 h 147"/>
                  <a:gd name="T50" fmla="*/ 10 w 238"/>
                  <a:gd name="T51" fmla="*/ 108 h 147"/>
                  <a:gd name="T52" fmla="*/ 0 w 238"/>
                  <a:gd name="T53" fmla="*/ 120 h 147"/>
                  <a:gd name="T54" fmla="*/ 6 w 238"/>
                  <a:gd name="T55" fmla="*/ 129 h 147"/>
                  <a:gd name="T56" fmla="*/ 16 w 238"/>
                  <a:gd name="T57" fmla="*/ 130 h 147"/>
                  <a:gd name="T58" fmla="*/ 32 w 238"/>
                  <a:gd name="T59" fmla="*/ 136 h 147"/>
                  <a:gd name="T60" fmla="*/ 59 w 238"/>
                  <a:gd name="T61" fmla="*/ 141 h 147"/>
                  <a:gd name="T62" fmla="*/ 68 w 238"/>
                  <a:gd name="T63" fmla="*/ 123 h 147"/>
                  <a:gd name="T64" fmla="*/ 83 w 238"/>
                  <a:gd name="T65" fmla="*/ 117 h 147"/>
                  <a:gd name="T66" fmla="*/ 98 w 238"/>
                  <a:gd name="T67" fmla="*/ 124 h 147"/>
                  <a:gd name="T68" fmla="*/ 106 w 238"/>
                  <a:gd name="T69" fmla="*/ 117 h 147"/>
                  <a:gd name="T70" fmla="*/ 144 w 238"/>
                  <a:gd name="T71" fmla="*/ 98 h 147"/>
                  <a:gd name="T72" fmla="*/ 147 w 238"/>
                  <a:gd name="T73" fmla="*/ 114 h 147"/>
                  <a:gd name="T74" fmla="*/ 164 w 238"/>
                  <a:gd name="T75" fmla="*/ 120 h 147"/>
                  <a:gd name="T76" fmla="*/ 183 w 238"/>
                  <a:gd name="T77" fmla="*/ 120 h 147"/>
                  <a:gd name="T78" fmla="*/ 183 w 238"/>
                  <a:gd name="T79" fmla="*/ 109 h 147"/>
                  <a:gd name="T80" fmla="*/ 180 w 238"/>
                  <a:gd name="T81" fmla="*/ 100 h 147"/>
                  <a:gd name="T82" fmla="*/ 188 w 238"/>
                  <a:gd name="T83" fmla="*/ 92 h 147"/>
                  <a:gd name="T84" fmla="*/ 186 w 238"/>
                  <a:gd name="T85" fmla="*/ 80 h 147"/>
                  <a:gd name="T86" fmla="*/ 202 w 238"/>
                  <a:gd name="T87" fmla="*/ 80 h 147"/>
                  <a:gd name="T88" fmla="*/ 223 w 238"/>
                  <a:gd name="T89" fmla="*/ 73 h 147"/>
                  <a:gd name="T90" fmla="*/ 232 w 238"/>
                  <a:gd name="T91" fmla="*/ 80 h 147"/>
                  <a:gd name="T92" fmla="*/ 238 w 238"/>
                  <a:gd name="T93" fmla="*/ 71 h 147"/>
                  <a:gd name="T94" fmla="*/ 229 w 238"/>
                  <a:gd name="T95" fmla="*/ 51 h 147"/>
                  <a:gd name="T96" fmla="*/ 214 w 238"/>
                  <a:gd name="T97" fmla="*/ 48 h 147"/>
                  <a:gd name="T98" fmla="*/ 205 w 238"/>
                  <a:gd name="T99" fmla="*/ 47 h 147"/>
                  <a:gd name="T100" fmla="*/ 208 w 238"/>
                  <a:gd name="T101" fmla="*/ 39 h 147"/>
                  <a:gd name="T102" fmla="*/ 221 w 238"/>
                  <a:gd name="T103" fmla="*/ 38 h 147"/>
                  <a:gd name="T104" fmla="*/ 206 w 238"/>
                  <a:gd name="T105" fmla="*/ 33 h 147"/>
                  <a:gd name="T106" fmla="*/ 199 w 238"/>
                  <a:gd name="T107" fmla="*/ 30 h 147"/>
                  <a:gd name="T108" fmla="*/ 191 w 238"/>
                  <a:gd name="T109" fmla="*/ 22 h 147"/>
                  <a:gd name="T110" fmla="*/ 174 w 238"/>
                  <a:gd name="T111" fmla="*/ 16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8" h="147">
                    <a:moveTo>
                      <a:pt x="174" y="16"/>
                    </a:moveTo>
                    <a:lnTo>
                      <a:pt x="170" y="12"/>
                    </a:lnTo>
                    <a:lnTo>
                      <a:pt x="174" y="10"/>
                    </a:lnTo>
                    <a:lnTo>
                      <a:pt x="171" y="4"/>
                    </a:lnTo>
                    <a:lnTo>
                      <a:pt x="161" y="0"/>
                    </a:lnTo>
                    <a:lnTo>
                      <a:pt x="156" y="4"/>
                    </a:lnTo>
                    <a:lnTo>
                      <a:pt x="150" y="3"/>
                    </a:lnTo>
                    <a:lnTo>
                      <a:pt x="148" y="4"/>
                    </a:lnTo>
                    <a:lnTo>
                      <a:pt x="148" y="10"/>
                    </a:lnTo>
                    <a:lnTo>
                      <a:pt x="155" y="13"/>
                    </a:lnTo>
                    <a:lnTo>
                      <a:pt x="151" y="21"/>
                    </a:lnTo>
                    <a:lnTo>
                      <a:pt x="141" y="12"/>
                    </a:lnTo>
                    <a:lnTo>
                      <a:pt x="135" y="10"/>
                    </a:lnTo>
                    <a:lnTo>
                      <a:pt x="129" y="19"/>
                    </a:lnTo>
                    <a:lnTo>
                      <a:pt x="132" y="22"/>
                    </a:lnTo>
                    <a:lnTo>
                      <a:pt x="127" y="27"/>
                    </a:lnTo>
                    <a:lnTo>
                      <a:pt x="123" y="26"/>
                    </a:lnTo>
                    <a:lnTo>
                      <a:pt x="115" y="26"/>
                    </a:lnTo>
                    <a:lnTo>
                      <a:pt x="107" y="21"/>
                    </a:lnTo>
                    <a:lnTo>
                      <a:pt x="101" y="27"/>
                    </a:lnTo>
                    <a:lnTo>
                      <a:pt x="95" y="26"/>
                    </a:lnTo>
                    <a:lnTo>
                      <a:pt x="89" y="27"/>
                    </a:lnTo>
                    <a:lnTo>
                      <a:pt x="89" y="32"/>
                    </a:lnTo>
                    <a:lnTo>
                      <a:pt x="86" y="38"/>
                    </a:lnTo>
                    <a:lnTo>
                      <a:pt x="82" y="41"/>
                    </a:lnTo>
                    <a:lnTo>
                      <a:pt x="79" y="42"/>
                    </a:lnTo>
                    <a:lnTo>
                      <a:pt x="71" y="41"/>
                    </a:lnTo>
                    <a:lnTo>
                      <a:pt x="63" y="41"/>
                    </a:lnTo>
                    <a:lnTo>
                      <a:pt x="62" y="36"/>
                    </a:lnTo>
                    <a:lnTo>
                      <a:pt x="63" y="30"/>
                    </a:lnTo>
                    <a:lnTo>
                      <a:pt x="53" y="27"/>
                    </a:lnTo>
                    <a:lnTo>
                      <a:pt x="53" y="32"/>
                    </a:lnTo>
                    <a:lnTo>
                      <a:pt x="51" y="38"/>
                    </a:lnTo>
                    <a:lnTo>
                      <a:pt x="56" y="44"/>
                    </a:lnTo>
                    <a:lnTo>
                      <a:pt x="50" y="47"/>
                    </a:lnTo>
                    <a:lnTo>
                      <a:pt x="41" y="48"/>
                    </a:lnTo>
                    <a:lnTo>
                      <a:pt x="41" y="45"/>
                    </a:lnTo>
                    <a:lnTo>
                      <a:pt x="35" y="45"/>
                    </a:lnTo>
                    <a:lnTo>
                      <a:pt x="35" y="51"/>
                    </a:lnTo>
                    <a:lnTo>
                      <a:pt x="27" y="48"/>
                    </a:lnTo>
                    <a:lnTo>
                      <a:pt x="16" y="53"/>
                    </a:lnTo>
                    <a:lnTo>
                      <a:pt x="7" y="64"/>
                    </a:lnTo>
                    <a:lnTo>
                      <a:pt x="15" y="64"/>
                    </a:lnTo>
                    <a:lnTo>
                      <a:pt x="13" y="68"/>
                    </a:lnTo>
                    <a:lnTo>
                      <a:pt x="10" y="73"/>
                    </a:lnTo>
                    <a:lnTo>
                      <a:pt x="16" y="85"/>
                    </a:lnTo>
                    <a:lnTo>
                      <a:pt x="21" y="86"/>
                    </a:lnTo>
                    <a:lnTo>
                      <a:pt x="13" y="91"/>
                    </a:lnTo>
                    <a:lnTo>
                      <a:pt x="10" y="97"/>
                    </a:lnTo>
                    <a:lnTo>
                      <a:pt x="15" y="100"/>
                    </a:lnTo>
                    <a:lnTo>
                      <a:pt x="16" y="105"/>
                    </a:lnTo>
                    <a:lnTo>
                      <a:pt x="10" y="108"/>
                    </a:lnTo>
                    <a:lnTo>
                      <a:pt x="4" y="106"/>
                    </a:lnTo>
                    <a:lnTo>
                      <a:pt x="0" y="120"/>
                    </a:lnTo>
                    <a:lnTo>
                      <a:pt x="0" y="130"/>
                    </a:lnTo>
                    <a:lnTo>
                      <a:pt x="6" y="129"/>
                    </a:lnTo>
                    <a:lnTo>
                      <a:pt x="12" y="126"/>
                    </a:lnTo>
                    <a:lnTo>
                      <a:pt x="16" y="130"/>
                    </a:lnTo>
                    <a:lnTo>
                      <a:pt x="22" y="132"/>
                    </a:lnTo>
                    <a:lnTo>
                      <a:pt x="32" y="136"/>
                    </a:lnTo>
                    <a:lnTo>
                      <a:pt x="50" y="147"/>
                    </a:lnTo>
                    <a:lnTo>
                      <a:pt x="59" y="141"/>
                    </a:lnTo>
                    <a:lnTo>
                      <a:pt x="65" y="132"/>
                    </a:lnTo>
                    <a:lnTo>
                      <a:pt x="68" y="123"/>
                    </a:lnTo>
                    <a:lnTo>
                      <a:pt x="73" y="117"/>
                    </a:lnTo>
                    <a:lnTo>
                      <a:pt x="83" y="117"/>
                    </a:lnTo>
                    <a:lnTo>
                      <a:pt x="89" y="111"/>
                    </a:lnTo>
                    <a:lnTo>
                      <a:pt x="98" y="124"/>
                    </a:lnTo>
                    <a:lnTo>
                      <a:pt x="103" y="123"/>
                    </a:lnTo>
                    <a:lnTo>
                      <a:pt x="106" y="117"/>
                    </a:lnTo>
                    <a:lnTo>
                      <a:pt x="114" y="109"/>
                    </a:lnTo>
                    <a:lnTo>
                      <a:pt x="144" y="98"/>
                    </a:lnTo>
                    <a:lnTo>
                      <a:pt x="148" y="111"/>
                    </a:lnTo>
                    <a:lnTo>
                      <a:pt x="147" y="114"/>
                    </a:lnTo>
                    <a:lnTo>
                      <a:pt x="162" y="117"/>
                    </a:lnTo>
                    <a:lnTo>
                      <a:pt x="164" y="120"/>
                    </a:lnTo>
                    <a:lnTo>
                      <a:pt x="176" y="121"/>
                    </a:lnTo>
                    <a:lnTo>
                      <a:pt x="183" y="120"/>
                    </a:lnTo>
                    <a:lnTo>
                      <a:pt x="180" y="114"/>
                    </a:lnTo>
                    <a:lnTo>
                      <a:pt x="183" y="109"/>
                    </a:lnTo>
                    <a:lnTo>
                      <a:pt x="191" y="111"/>
                    </a:lnTo>
                    <a:lnTo>
                      <a:pt x="180" y="100"/>
                    </a:lnTo>
                    <a:lnTo>
                      <a:pt x="183" y="92"/>
                    </a:lnTo>
                    <a:lnTo>
                      <a:pt x="188" y="92"/>
                    </a:lnTo>
                    <a:lnTo>
                      <a:pt x="192" y="88"/>
                    </a:lnTo>
                    <a:lnTo>
                      <a:pt x="186" y="80"/>
                    </a:lnTo>
                    <a:lnTo>
                      <a:pt x="194" y="83"/>
                    </a:lnTo>
                    <a:lnTo>
                      <a:pt x="202" y="80"/>
                    </a:lnTo>
                    <a:lnTo>
                      <a:pt x="202" y="77"/>
                    </a:lnTo>
                    <a:lnTo>
                      <a:pt x="223" y="73"/>
                    </a:lnTo>
                    <a:lnTo>
                      <a:pt x="227" y="77"/>
                    </a:lnTo>
                    <a:lnTo>
                      <a:pt x="232" y="80"/>
                    </a:lnTo>
                    <a:lnTo>
                      <a:pt x="236" y="74"/>
                    </a:lnTo>
                    <a:lnTo>
                      <a:pt x="238" y="71"/>
                    </a:lnTo>
                    <a:lnTo>
                      <a:pt x="229" y="67"/>
                    </a:lnTo>
                    <a:lnTo>
                      <a:pt x="229" y="51"/>
                    </a:lnTo>
                    <a:lnTo>
                      <a:pt x="221" y="48"/>
                    </a:lnTo>
                    <a:lnTo>
                      <a:pt x="214" y="48"/>
                    </a:lnTo>
                    <a:lnTo>
                      <a:pt x="212" y="53"/>
                    </a:lnTo>
                    <a:lnTo>
                      <a:pt x="205" y="47"/>
                    </a:lnTo>
                    <a:lnTo>
                      <a:pt x="205" y="41"/>
                    </a:lnTo>
                    <a:lnTo>
                      <a:pt x="208" y="39"/>
                    </a:lnTo>
                    <a:lnTo>
                      <a:pt x="217" y="41"/>
                    </a:lnTo>
                    <a:lnTo>
                      <a:pt x="221" y="38"/>
                    </a:lnTo>
                    <a:lnTo>
                      <a:pt x="214" y="35"/>
                    </a:lnTo>
                    <a:lnTo>
                      <a:pt x="206" y="33"/>
                    </a:lnTo>
                    <a:lnTo>
                      <a:pt x="203" y="30"/>
                    </a:lnTo>
                    <a:lnTo>
                      <a:pt x="199" y="30"/>
                    </a:lnTo>
                    <a:lnTo>
                      <a:pt x="192" y="26"/>
                    </a:lnTo>
                    <a:lnTo>
                      <a:pt x="191" y="22"/>
                    </a:lnTo>
                    <a:lnTo>
                      <a:pt x="186" y="13"/>
                    </a:lnTo>
                    <a:lnTo>
                      <a:pt x="174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2" name="Freeform 1545">
                <a:extLst>
                  <a:ext uri="{FF2B5EF4-FFF2-40B4-BE49-F238E27FC236}">
                    <a16:creationId xmlns:a16="http://schemas.microsoft.com/office/drawing/2014/main" id="{B67E5AB6-7740-9CF0-2936-E09586B6A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888"/>
                <a:ext cx="119" cy="74"/>
              </a:xfrm>
              <a:custGeom>
                <a:avLst/>
                <a:gdLst>
                  <a:gd name="T0" fmla="*/ 186 w 238"/>
                  <a:gd name="T1" fmla="*/ 13 h 147"/>
                  <a:gd name="T2" fmla="*/ 192 w 238"/>
                  <a:gd name="T3" fmla="*/ 26 h 147"/>
                  <a:gd name="T4" fmla="*/ 203 w 238"/>
                  <a:gd name="T5" fmla="*/ 30 h 147"/>
                  <a:gd name="T6" fmla="*/ 214 w 238"/>
                  <a:gd name="T7" fmla="*/ 35 h 147"/>
                  <a:gd name="T8" fmla="*/ 217 w 238"/>
                  <a:gd name="T9" fmla="*/ 41 h 147"/>
                  <a:gd name="T10" fmla="*/ 205 w 238"/>
                  <a:gd name="T11" fmla="*/ 41 h 147"/>
                  <a:gd name="T12" fmla="*/ 212 w 238"/>
                  <a:gd name="T13" fmla="*/ 53 h 147"/>
                  <a:gd name="T14" fmla="*/ 221 w 238"/>
                  <a:gd name="T15" fmla="*/ 48 h 147"/>
                  <a:gd name="T16" fmla="*/ 229 w 238"/>
                  <a:gd name="T17" fmla="*/ 67 h 147"/>
                  <a:gd name="T18" fmla="*/ 236 w 238"/>
                  <a:gd name="T19" fmla="*/ 74 h 147"/>
                  <a:gd name="T20" fmla="*/ 227 w 238"/>
                  <a:gd name="T21" fmla="*/ 77 h 147"/>
                  <a:gd name="T22" fmla="*/ 202 w 238"/>
                  <a:gd name="T23" fmla="*/ 77 h 147"/>
                  <a:gd name="T24" fmla="*/ 194 w 238"/>
                  <a:gd name="T25" fmla="*/ 83 h 147"/>
                  <a:gd name="T26" fmla="*/ 192 w 238"/>
                  <a:gd name="T27" fmla="*/ 88 h 147"/>
                  <a:gd name="T28" fmla="*/ 183 w 238"/>
                  <a:gd name="T29" fmla="*/ 92 h 147"/>
                  <a:gd name="T30" fmla="*/ 191 w 238"/>
                  <a:gd name="T31" fmla="*/ 111 h 147"/>
                  <a:gd name="T32" fmla="*/ 180 w 238"/>
                  <a:gd name="T33" fmla="*/ 114 h 147"/>
                  <a:gd name="T34" fmla="*/ 176 w 238"/>
                  <a:gd name="T35" fmla="*/ 121 h 147"/>
                  <a:gd name="T36" fmla="*/ 162 w 238"/>
                  <a:gd name="T37" fmla="*/ 117 h 147"/>
                  <a:gd name="T38" fmla="*/ 148 w 238"/>
                  <a:gd name="T39" fmla="*/ 111 h 147"/>
                  <a:gd name="T40" fmla="*/ 114 w 238"/>
                  <a:gd name="T41" fmla="*/ 109 h 147"/>
                  <a:gd name="T42" fmla="*/ 103 w 238"/>
                  <a:gd name="T43" fmla="*/ 123 h 147"/>
                  <a:gd name="T44" fmla="*/ 89 w 238"/>
                  <a:gd name="T45" fmla="*/ 111 h 147"/>
                  <a:gd name="T46" fmla="*/ 73 w 238"/>
                  <a:gd name="T47" fmla="*/ 117 h 147"/>
                  <a:gd name="T48" fmla="*/ 65 w 238"/>
                  <a:gd name="T49" fmla="*/ 132 h 147"/>
                  <a:gd name="T50" fmla="*/ 50 w 238"/>
                  <a:gd name="T51" fmla="*/ 147 h 147"/>
                  <a:gd name="T52" fmla="*/ 22 w 238"/>
                  <a:gd name="T53" fmla="*/ 132 h 147"/>
                  <a:gd name="T54" fmla="*/ 12 w 238"/>
                  <a:gd name="T55" fmla="*/ 126 h 147"/>
                  <a:gd name="T56" fmla="*/ 0 w 238"/>
                  <a:gd name="T57" fmla="*/ 130 h 147"/>
                  <a:gd name="T58" fmla="*/ 4 w 238"/>
                  <a:gd name="T59" fmla="*/ 106 h 147"/>
                  <a:gd name="T60" fmla="*/ 16 w 238"/>
                  <a:gd name="T61" fmla="*/ 105 h 147"/>
                  <a:gd name="T62" fmla="*/ 10 w 238"/>
                  <a:gd name="T63" fmla="*/ 97 h 147"/>
                  <a:gd name="T64" fmla="*/ 21 w 238"/>
                  <a:gd name="T65" fmla="*/ 86 h 147"/>
                  <a:gd name="T66" fmla="*/ 10 w 238"/>
                  <a:gd name="T67" fmla="*/ 73 h 147"/>
                  <a:gd name="T68" fmla="*/ 15 w 238"/>
                  <a:gd name="T69" fmla="*/ 64 h 147"/>
                  <a:gd name="T70" fmla="*/ 16 w 238"/>
                  <a:gd name="T71" fmla="*/ 53 h 147"/>
                  <a:gd name="T72" fmla="*/ 35 w 238"/>
                  <a:gd name="T73" fmla="*/ 51 h 147"/>
                  <a:gd name="T74" fmla="*/ 41 w 238"/>
                  <a:gd name="T75" fmla="*/ 45 h 147"/>
                  <a:gd name="T76" fmla="*/ 50 w 238"/>
                  <a:gd name="T77" fmla="*/ 47 h 147"/>
                  <a:gd name="T78" fmla="*/ 51 w 238"/>
                  <a:gd name="T79" fmla="*/ 38 h 147"/>
                  <a:gd name="T80" fmla="*/ 53 w 238"/>
                  <a:gd name="T81" fmla="*/ 27 h 147"/>
                  <a:gd name="T82" fmla="*/ 62 w 238"/>
                  <a:gd name="T83" fmla="*/ 36 h 147"/>
                  <a:gd name="T84" fmla="*/ 71 w 238"/>
                  <a:gd name="T85" fmla="*/ 41 h 147"/>
                  <a:gd name="T86" fmla="*/ 82 w 238"/>
                  <a:gd name="T87" fmla="*/ 41 h 147"/>
                  <a:gd name="T88" fmla="*/ 89 w 238"/>
                  <a:gd name="T89" fmla="*/ 32 h 147"/>
                  <a:gd name="T90" fmla="*/ 95 w 238"/>
                  <a:gd name="T91" fmla="*/ 26 h 147"/>
                  <a:gd name="T92" fmla="*/ 107 w 238"/>
                  <a:gd name="T93" fmla="*/ 21 h 147"/>
                  <a:gd name="T94" fmla="*/ 123 w 238"/>
                  <a:gd name="T95" fmla="*/ 26 h 147"/>
                  <a:gd name="T96" fmla="*/ 132 w 238"/>
                  <a:gd name="T97" fmla="*/ 22 h 147"/>
                  <a:gd name="T98" fmla="*/ 135 w 238"/>
                  <a:gd name="T99" fmla="*/ 10 h 147"/>
                  <a:gd name="T100" fmla="*/ 151 w 238"/>
                  <a:gd name="T101" fmla="*/ 21 h 147"/>
                  <a:gd name="T102" fmla="*/ 148 w 238"/>
                  <a:gd name="T103" fmla="*/ 10 h 147"/>
                  <a:gd name="T104" fmla="*/ 150 w 238"/>
                  <a:gd name="T105" fmla="*/ 3 h 147"/>
                  <a:gd name="T106" fmla="*/ 161 w 238"/>
                  <a:gd name="T107" fmla="*/ 0 h 147"/>
                  <a:gd name="T108" fmla="*/ 174 w 238"/>
                  <a:gd name="T109" fmla="*/ 10 h 147"/>
                  <a:gd name="T110" fmla="*/ 174 w 238"/>
                  <a:gd name="T111" fmla="*/ 16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8" h="147">
                    <a:moveTo>
                      <a:pt x="174" y="16"/>
                    </a:moveTo>
                    <a:lnTo>
                      <a:pt x="186" y="13"/>
                    </a:lnTo>
                    <a:lnTo>
                      <a:pt x="191" y="22"/>
                    </a:lnTo>
                    <a:lnTo>
                      <a:pt x="192" y="26"/>
                    </a:lnTo>
                    <a:lnTo>
                      <a:pt x="199" y="30"/>
                    </a:lnTo>
                    <a:lnTo>
                      <a:pt x="203" y="30"/>
                    </a:lnTo>
                    <a:lnTo>
                      <a:pt x="206" y="33"/>
                    </a:lnTo>
                    <a:lnTo>
                      <a:pt x="214" y="35"/>
                    </a:lnTo>
                    <a:lnTo>
                      <a:pt x="221" y="38"/>
                    </a:lnTo>
                    <a:lnTo>
                      <a:pt x="217" y="41"/>
                    </a:lnTo>
                    <a:lnTo>
                      <a:pt x="208" y="39"/>
                    </a:lnTo>
                    <a:lnTo>
                      <a:pt x="205" y="41"/>
                    </a:lnTo>
                    <a:lnTo>
                      <a:pt x="205" y="47"/>
                    </a:lnTo>
                    <a:lnTo>
                      <a:pt x="212" y="53"/>
                    </a:lnTo>
                    <a:lnTo>
                      <a:pt x="214" y="48"/>
                    </a:lnTo>
                    <a:lnTo>
                      <a:pt x="221" y="48"/>
                    </a:lnTo>
                    <a:lnTo>
                      <a:pt x="229" y="51"/>
                    </a:lnTo>
                    <a:lnTo>
                      <a:pt x="229" y="67"/>
                    </a:lnTo>
                    <a:lnTo>
                      <a:pt x="238" y="71"/>
                    </a:lnTo>
                    <a:lnTo>
                      <a:pt x="236" y="74"/>
                    </a:lnTo>
                    <a:lnTo>
                      <a:pt x="232" y="80"/>
                    </a:lnTo>
                    <a:lnTo>
                      <a:pt x="227" y="77"/>
                    </a:lnTo>
                    <a:lnTo>
                      <a:pt x="223" y="73"/>
                    </a:lnTo>
                    <a:lnTo>
                      <a:pt x="202" y="77"/>
                    </a:lnTo>
                    <a:lnTo>
                      <a:pt x="202" y="80"/>
                    </a:lnTo>
                    <a:lnTo>
                      <a:pt x="194" y="83"/>
                    </a:lnTo>
                    <a:lnTo>
                      <a:pt x="186" y="80"/>
                    </a:lnTo>
                    <a:lnTo>
                      <a:pt x="192" y="88"/>
                    </a:lnTo>
                    <a:lnTo>
                      <a:pt x="188" y="92"/>
                    </a:lnTo>
                    <a:lnTo>
                      <a:pt x="183" y="92"/>
                    </a:lnTo>
                    <a:lnTo>
                      <a:pt x="180" y="100"/>
                    </a:lnTo>
                    <a:lnTo>
                      <a:pt x="191" y="111"/>
                    </a:lnTo>
                    <a:lnTo>
                      <a:pt x="183" y="109"/>
                    </a:lnTo>
                    <a:lnTo>
                      <a:pt x="180" y="114"/>
                    </a:lnTo>
                    <a:lnTo>
                      <a:pt x="183" y="120"/>
                    </a:lnTo>
                    <a:lnTo>
                      <a:pt x="176" y="121"/>
                    </a:lnTo>
                    <a:lnTo>
                      <a:pt x="164" y="120"/>
                    </a:lnTo>
                    <a:lnTo>
                      <a:pt x="162" y="117"/>
                    </a:lnTo>
                    <a:lnTo>
                      <a:pt x="147" y="114"/>
                    </a:lnTo>
                    <a:lnTo>
                      <a:pt x="148" y="111"/>
                    </a:lnTo>
                    <a:lnTo>
                      <a:pt x="144" y="98"/>
                    </a:lnTo>
                    <a:lnTo>
                      <a:pt x="114" y="109"/>
                    </a:lnTo>
                    <a:lnTo>
                      <a:pt x="106" y="117"/>
                    </a:lnTo>
                    <a:lnTo>
                      <a:pt x="103" y="123"/>
                    </a:lnTo>
                    <a:lnTo>
                      <a:pt x="98" y="124"/>
                    </a:lnTo>
                    <a:lnTo>
                      <a:pt x="89" y="111"/>
                    </a:lnTo>
                    <a:lnTo>
                      <a:pt x="83" y="117"/>
                    </a:lnTo>
                    <a:lnTo>
                      <a:pt x="73" y="117"/>
                    </a:lnTo>
                    <a:lnTo>
                      <a:pt x="68" y="123"/>
                    </a:lnTo>
                    <a:lnTo>
                      <a:pt x="65" y="132"/>
                    </a:lnTo>
                    <a:lnTo>
                      <a:pt x="59" y="141"/>
                    </a:lnTo>
                    <a:lnTo>
                      <a:pt x="50" y="147"/>
                    </a:lnTo>
                    <a:lnTo>
                      <a:pt x="32" y="136"/>
                    </a:lnTo>
                    <a:lnTo>
                      <a:pt x="22" y="132"/>
                    </a:lnTo>
                    <a:lnTo>
                      <a:pt x="16" y="130"/>
                    </a:lnTo>
                    <a:lnTo>
                      <a:pt x="12" y="126"/>
                    </a:lnTo>
                    <a:lnTo>
                      <a:pt x="6" y="129"/>
                    </a:lnTo>
                    <a:lnTo>
                      <a:pt x="0" y="130"/>
                    </a:lnTo>
                    <a:lnTo>
                      <a:pt x="0" y="120"/>
                    </a:lnTo>
                    <a:lnTo>
                      <a:pt x="4" y="106"/>
                    </a:lnTo>
                    <a:lnTo>
                      <a:pt x="10" y="108"/>
                    </a:lnTo>
                    <a:lnTo>
                      <a:pt x="16" y="105"/>
                    </a:lnTo>
                    <a:lnTo>
                      <a:pt x="15" y="100"/>
                    </a:lnTo>
                    <a:lnTo>
                      <a:pt x="10" y="97"/>
                    </a:lnTo>
                    <a:lnTo>
                      <a:pt x="13" y="91"/>
                    </a:lnTo>
                    <a:lnTo>
                      <a:pt x="21" y="86"/>
                    </a:lnTo>
                    <a:lnTo>
                      <a:pt x="16" y="85"/>
                    </a:lnTo>
                    <a:lnTo>
                      <a:pt x="10" y="73"/>
                    </a:lnTo>
                    <a:lnTo>
                      <a:pt x="13" y="68"/>
                    </a:lnTo>
                    <a:lnTo>
                      <a:pt x="15" y="64"/>
                    </a:lnTo>
                    <a:lnTo>
                      <a:pt x="7" y="64"/>
                    </a:lnTo>
                    <a:lnTo>
                      <a:pt x="16" y="53"/>
                    </a:lnTo>
                    <a:lnTo>
                      <a:pt x="27" y="48"/>
                    </a:lnTo>
                    <a:lnTo>
                      <a:pt x="35" y="51"/>
                    </a:lnTo>
                    <a:lnTo>
                      <a:pt x="35" y="45"/>
                    </a:lnTo>
                    <a:lnTo>
                      <a:pt x="41" y="45"/>
                    </a:lnTo>
                    <a:lnTo>
                      <a:pt x="41" y="48"/>
                    </a:lnTo>
                    <a:lnTo>
                      <a:pt x="50" y="47"/>
                    </a:lnTo>
                    <a:lnTo>
                      <a:pt x="56" y="44"/>
                    </a:lnTo>
                    <a:lnTo>
                      <a:pt x="51" y="38"/>
                    </a:lnTo>
                    <a:lnTo>
                      <a:pt x="53" y="32"/>
                    </a:lnTo>
                    <a:lnTo>
                      <a:pt x="53" y="27"/>
                    </a:lnTo>
                    <a:lnTo>
                      <a:pt x="63" y="30"/>
                    </a:lnTo>
                    <a:lnTo>
                      <a:pt x="62" y="36"/>
                    </a:lnTo>
                    <a:lnTo>
                      <a:pt x="63" y="41"/>
                    </a:lnTo>
                    <a:lnTo>
                      <a:pt x="71" y="41"/>
                    </a:lnTo>
                    <a:lnTo>
                      <a:pt x="79" y="42"/>
                    </a:lnTo>
                    <a:lnTo>
                      <a:pt x="82" y="41"/>
                    </a:lnTo>
                    <a:lnTo>
                      <a:pt x="86" y="38"/>
                    </a:lnTo>
                    <a:lnTo>
                      <a:pt x="89" y="32"/>
                    </a:lnTo>
                    <a:lnTo>
                      <a:pt x="89" y="27"/>
                    </a:lnTo>
                    <a:lnTo>
                      <a:pt x="95" y="26"/>
                    </a:lnTo>
                    <a:lnTo>
                      <a:pt x="101" y="27"/>
                    </a:lnTo>
                    <a:lnTo>
                      <a:pt x="107" y="21"/>
                    </a:lnTo>
                    <a:lnTo>
                      <a:pt x="115" y="26"/>
                    </a:lnTo>
                    <a:lnTo>
                      <a:pt x="123" y="26"/>
                    </a:lnTo>
                    <a:lnTo>
                      <a:pt x="127" y="27"/>
                    </a:lnTo>
                    <a:lnTo>
                      <a:pt x="132" y="22"/>
                    </a:lnTo>
                    <a:lnTo>
                      <a:pt x="129" y="19"/>
                    </a:lnTo>
                    <a:lnTo>
                      <a:pt x="135" y="10"/>
                    </a:lnTo>
                    <a:lnTo>
                      <a:pt x="141" y="12"/>
                    </a:lnTo>
                    <a:lnTo>
                      <a:pt x="151" y="21"/>
                    </a:lnTo>
                    <a:lnTo>
                      <a:pt x="155" y="13"/>
                    </a:lnTo>
                    <a:lnTo>
                      <a:pt x="148" y="10"/>
                    </a:lnTo>
                    <a:lnTo>
                      <a:pt x="148" y="4"/>
                    </a:lnTo>
                    <a:lnTo>
                      <a:pt x="150" y="3"/>
                    </a:lnTo>
                    <a:lnTo>
                      <a:pt x="156" y="4"/>
                    </a:lnTo>
                    <a:lnTo>
                      <a:pt x="161" y="0"/>
                    </a:lnTo>
                    <a:lnTo>
                      <a:pt x="171" y="4"/>
                    </a:lnTo>
                    <a:lnTo>
                      <a:pt x="174" y="10"/>
                    </a:lnTo>
                    <a:lnTo>
                      <a:pt x="170" y="12"/>
                    </a:lnTo>
                    <a:lnTo>
                      <a:pt x="174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3" name="Freeform 1546">
                <a:extLst>
                  <a:ext uri="{FF2B5EF4-FFF2-40B4-BE49-F238E27FC236}">
                    <a16:creationId xmlns:a16="http://schemas.microsoft.com/office/drawing/2014/main" id="{73FEFF38-812A-2CCF-F827-8E7D0C611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888"/>
                <a:ext cx="119" cy="74"/>
              </a:xfrm>
              <a:custGeom>
                <a:avLst/>
                <a:gdLst>
                  <a:gd name="T0" fmla="*/ 186 w 238"/>
                  <a:gd name="T1" fmla="*/ 13 h 147"/>
                  <a:gd name="T2" fmla="*/ 192 w 238"/>
                  <a:gd name="T3" fmla="*/ 26 h 147"/>
                  <a:gd name="T4" fmla="*/ 203 w 238"/>
                  <a:gd name="T5" fmla="*/ 30 h 147"/>
                  <a:gd name="T6" fmla="*/ 214 w 238"/>
                  <a:gd name="T7" fmla="*/ 35 h 147"/>
                  <a:gd name="T8" fmla="*/ 217 w 238"/>
                  <a:gd name="T9" fmla="*/ 41 h 147"/>
                  <a:gd name="T10" fmla="*/ 205 w 238"/>
                  <a:gd name="T11" fmla="*/ 41 h 147"/>
                  <a:gd name="T12" fmla="*/ 212 w 238"/>
                  <a:gd name="T13" fmla="*/ 53 h 147"/>
                  <a:gd name="T14" fmla="*/ 221 w 238"/>
                  <a:gd name="T15" fmla="*/ 48 h 147"/>
                  <a:gd name="T16" fmla="*/ 229 w 238"/>
                  <a:gd name="T17" fmla="*/ 67 h 147"/>
                  <a:gd name="T18" fmla="*/ 236 w 238"/>
                  <a:gd name="T19" fmla="*/ 74 h 147"/>
                  <a:gd name="T20" fmla="*/ 227 w 238"/>
                  <a:gd name="T21" fmla="*/ 77 h 147"/>
                  <a:gd name="T22" fmla="*/ 202 w 238"/>
                  <a:gd name="T23" fmla="*/ 77 h 147"/>
                  <a:gd name="T24" fmla="*/ 194 w 238"/>
                  <a:gd name="T25" fmla="*/ 83 h 147"/>
                  <a:gd name="T26" fmla="*/ 192 w 238"/>
                  <a:gd name="T27" fmla="*/ 88 h 147"/>
                  <a:gd name="T28" fmla="*/ 183 w 238"/>
                  <a:gd name="T29" fmla="*/ 92 h 147"/>
                  <a:gd name="T30" fmla="*/ 191 w 238"/>
                  <a:gd name="T31" fmla="*/ 111 h 147"/>
                  <a:gd name="T32" fmla="*/ 180 w 238"/>
                  <a:gd name="T33" fmla="*/ 114 h 147"/>
                  <a:gd name="T34" fmla="*/ 176 w 238"/>
                  <a:gd name="T35" fmla="*/ 121 h 147"/>
                  <a:gd name="T36" fmla="*/ 162 w 238"/>
                  <a:gd name="T37" fmla="*/ 117 h 147"/>
                  <a:gd name="T38" fmla="*/ 148 w 238"/>
                  <a:gd name="T39" fmla="*/ 111 h 147"/>
                  <a:gd name="T40" fmla="*/ 114 w 238"/>
                  <a:gd name="T41" fmla="*/ 109 h 147"/>
                  <a:gd name="T42" fmla="*/ 103 w 238"/>
                  <a:gd name="T43" fmla="*/ 123 h 147"/>
                  <a:gd name="T44" fmla="*/ 89 w 238"/>
                  <a:gd name="T45" fmla="*/ 111 h 147"/>
                  <a:gd name="T46" fmla="*/ 73 w 238"/>
                  <a:gd name="T47" fmla="*/ 117 h 147"/>
                  <a:gd name="T48" fmla="*/ 65 w 238"/>
                  <a:gd name="T49" fmla="*/ 132 h 147"/>
                  <a:gd name="T50" fmla="*/ 50 w 238"/>
                  <a:gd name="T51" fmla="*/ 147 h 147"/>
                  <a:gd name="T52" fmla="*/ 22 w 238"/>
                  <a:gd name="T53" fmla="*/ 132 h 147"/>
                  <a:gd name="T54" fmla="*/ 12 w 238"/>
                  <a:gd name="T55" fmla="*/ 126 h 147"/>
                  <a:gd name="T56" fmla="*/ 0 w 238"/>
                  <a:gd name="T57" fmla="*/ 130 h 147"/>
                  <a:gd name="T58" fmla="*/ 4 w 238"/>
                  <a:gd name="T59" fmla="*/ 106 h 147"/>
                  <a:gd name="T60" fmla="*/ 16 w 238"/>
                  <a:gd name="T61" fmla="*/ 105 h 147"/>
                  <a:gd name="T62" fmla="*/ 10 w 238"/>
                  <a:gd name="T63" fmla="*/ 97 h 147"/>
                  <a:gd name="T64" fmla="*/ 21 w 238"/>
                  <a:gd name="T65" fmla="*/ 86 h 147"/>
                  <a:gd name="T66" fmla="*/ 10 w 238"/>
                  <a:gd name="T67" fmla="*/ 73 h 147"/>
                  <a:gd name="T68" fmla="*/ 15 w 238"/>
                  <a:gd name="T69" fmla="*/ 64 h 147"/>
                  <a:gd name="T70" fmla="*/ 16 w 238"/>
                  <a:gd name="T71" fmla="*/ 53 h 147"/>
                  <a:gd name="T72" fmla="*/ 35 w 238"/>
                  <a:gd name="T73" fmla="*/ 51 h 147"/>
                  <a:gd name="T74" fmla="*/ 41 w 238"/>
                  <a:gd name="T75" fmla="*/ 45 h 147"/>
                  <a:gd name="T76" fmla="*/ 50 w 238"/>
                  <a:gd name="T77" fmla="*/ 47 h 147"/>
                  <a:gd name="T78" fmla="*/ 51 w 238"/>
                  <a:gd name="T79" fmla="*/ 38 h 147"/>
                  <a:gd name="T80" fmla="*/ 53 w 238"/>
                  <a:gd name="T81" fmla="*/ 27 h 147"/>
                  <a:gd name="T82" fmla="*/ 62 w 238"/>
                  <a:gd name="T83" fmla="*/ 36 h 147"/>
                  <a:gd name="T84" fmla="*/ 71 w 238"/>
                  <a:gd name="T85" fmla="*/ 41 h 147"/>
                  <a:gd name="T86" fmla="*/ 82 w 238"/>
                  <a:gd name="T87" fmla="*/ 41 h 147"/>
                  <a:gd name="T88" fmla="*/ 89 w 238"/>
                  <a:gd name="T89" fmla="*/ 32 h 147"/>
                  <a:gd name="T90" fmla="*/ 95 w 238"/>
                  <a:gd name="T91" fmla="*/ 26 h 147"/>
                  <a:gd name="T92" fmla="*/ 107 w 238"/>
                  <a:gd name="T93" fmla="*/ 21 h 147"/>
                  <a:gd name="T94" fmla="*/ 123 w 238"/>
                  <a:gd name="T95" fmla="*/ 26 h 147"/>
                  <a:gd name="T96" fmla="*/ 132 w 238"/>
                  <a:gd name="T97" fmla="*/ 22 h 147"/>
                  <a:gd name="T98" fmla="*/ 135 w 238"/>
                  <a:gd name="T99" fmla="*/ 10 h 147"/>
                  <a:gd name="T100" fmla="*/ 151 w 238"/>
                  <a:gd name="T101" fmla="*/ 21 h 147"/>
                  <a:gd name="T102" fmla="*/ 148 w 238"/>
                  <a:gd name="T103" fmla="*/ 10 h 147"/>
                  <a:gd name="T104" fmla="*/ 150 w 238"/>
                  <a:gd name="T105" fmla="*/ 3 h 147"/>
                  <a:gd name="T106" fmla="*/ 161 w 238"/>
                  <a:gd name="T107" fmla="*/ 0 h 147"/>
                  <a:gd name="T108" fmla="*/ 174 w 238"/>
                  <a:gd name="T109" fmla="*/ 10 h 147"/>
                  <a:gd name="T110" fmla="*/ 174 w 238"/>
                  <a:gd name="T111" fmla="*/ 16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8" h="147">
                    <a:moveTo>
                      <a:pt x="174" y="16"/>
                    </a:moveTo>
                    <a:lnTo>
                      <a:pt x="186" y="13"/>
                    </a:lnTo>
                    <a:lnTo>
                      <a:pt x="191" y="22"/>
                    </a:lnTo>
                    <a:lnTo>
                      <a:pt x="192" y="26"/>
                    </a:lnTo>
                    <a:lnTo>
                      <a:pt x="199" y="30"/>
                    </a:lnTo>
                    <a:lnTo>
                      <a:pt x="203" y="30"/>
                    </a:lnTo>
                    <a:lnTo>
                      <a:pt x="206" y="33"/>
                    </a:lnTo>
                    <a:lnTo>
                      <a:pt x="214" y="35"/>
                    </a:lnTo>
                    <a:lnTo>
                      <a:pt x="221" y="38"/>
                    </a:lnTo>
                    <a:lnTo>
                      <a:pt x="217" y="41"/>
                    </a:lnTo>
                    <a:lnTo>
                      <a:pt x="208" y="39"/>
                    </a:lnTo>
                    <a:lnTo>
                      <a:pt x="205" y="41"/>
                    </a:lnTo>
                    <a:lnTo>
                      <a:pt x="205" y="47"/>
                    </a:lnTo>
                    <a:lnTo>
                      <a:pt x="212" y="53"/>
                    </a:lnTo>
                    <a:lnTo>
                      <a:pt x="214" y="48"/>
                    </a:lnTo>
                    <a:lnTo>
                      <a:pt x="221" y="48"/>
                    </a:lnTo>
                    <a:lnTo>
                      <a:pt x="229" y="51"/>
                    </a:lnTo>
                    <a:lnTo>
                      <a:pt x="229" y="67"/>
                    </a:lnTo>
                    <a:lnTo>
                      <a:pt x="238" y="71"/>
                    </a:lnTo>
                    <a:lnTo>
                      <a:pt x="236" y="74"/>
                    </a:lnTo>
                    <a:lnTo>
                      <a:pt x="232" y="80"/>
                    </a:lnTo>
                    <a:lnTo>
                      <a:pt x="227" y="77"/>
                    </a:lnTo>
                    <a:lnTo>
                      <a:pt x="223" y="73"/>
                    </a:lnTo>
                    <a:lnTo>
                      <a:pt x="202" y="77"/>
                    </a:lnTo>
                    <a:lnTo>
                      <a:pt x="202" y="80"/>
                    </a:lnTo>
                    <a:lnTo>
                      <a:pt x="194" y="83"/>
                    </a:lnTo>
                    <a:lnTo>
                      <a:pt x="186" y="80"/>
                    </a:lnTo>
                    <a:lnTo>
                      <a:pt x="192" y="88"/>
                    </a:lnTo>
                    <a:lnTo>
                      <a:pt x="188" y="92"/>
                    </a:lnTo>
                    <a:lnTo>
                      <a:pt x="183" y="92"/>
                    </a:lnTo>
                    <a:lnTo>
                      <a:pt x="180" y="100"/>
                    </a:lnTo>
                    <a:lnTo>
                      <a:pt x="191" y="111"/>
                    </a:lnTo>
                    <a:lnTo>
                      <a:pt x="183" y="109"/>
                    </a:lnTo>
                    <a:lnTo>
                      <a:pt x="180" y="114"/>
                    </a:lnTo>
                    <a:lnTo>
                      <a:pt x="183" y="120"/>
                    </a:lnTo>
                    <a:lnTo>
                      <a:pt x="176" y="121"/>
                    </a:lnTo>
                    <a:lnTo>
                      <a:pt x="164" y="120"/>
                    </a:lnTo>
                    <a:lnTo>
                      <a:pt x="162" y="117"/>
                    </a:lnTo>
                    <a:lnTo>
                      <a:pt x="147" y="114"/>
                    </a:lnTo>
                    <a:lnTo>
                      <a:pt x="148" y="111"/>
                    </a:lnTo>
                    <a:lnTo>
                      <a:pt x="144" y="98"/>
                    </a:lnTo>
                    <a:lnTo>
                      <a:pt x="114" y="109"/>
                    </a:lnTo>
                    <a:lnTo>
                      <a:pt x="106" y="117"/>
                    </a:lnTo>
                    <a:lnTo>
                      <a:pt x="103" y="123"/>
                    </a:lnTo>
                    <a:lnTo>
                      <a:pt x="98" y="124"/>
                    </a:lnTo>
                    <a:lnTo>
                      <a:pt x="89" y="111"/>
                    </a:lnTo>
                    <a:lnTo>
                      <a:pt x="83" y="117"/>
                    </a:lnTo>
                    <a:lnTo>
                      <a:pt x="73" y="117"/>
                    </a:lnTo>
                    <a:lnTo>
                      <a:pt x="68" y="123"/>
                    </a:lnTo>
                    <a:lnTo>
                      <a:pt x="65" y="132"/>
                    </a:lnTo>
                    <a:lnTo>
                      <a:pt x="59" y="141"/>
                    </a:lnTo>
                    <a:lnTo>
                      <a:pt x="50" y="147"/>
                    </a:lnTo>
                    <a:lnTo>
                      <a:pt x="32" y="136"/>
                    </a:lnTo>
                    <a:lnTo>
                      <a:pt x="22" y="132"/>
                    </a:lnTo>
                    <a:lnTo>
                      <a:pt x="16" y="130"/>
                    </a:lnTo>
                    <a:lnTo>
                      <a:pt x="12" y="126"/>
                    </a:lnTo>
                    <a:lnTo>
                      <a:pt x="6" y="129"/>
                    </a:lnTo>
                    <a:lnTo>
                      <a:pt x="0" y="130"/>
                    </a:lnTo>
                    <a:lnTo>
                      <a:pt x="0" y="120"/>
                    </a:lnTo>
                    <a:lnTo>
                      <a:pt x="4" y="106"/>
                    </a:lnTo>
                    <a:lnTo>
                      <a:pt x="10" y="108"/>
                    </a:lnTo>
                    <a:lnTo>
                      <a:pt x="16" y="105"/>
                    </a:lnTo>
                    <a:lnTo>
                      <a:pt x="15" y="100"/>
                    </a:lnTo>
                    <a:lnTo>
                      <a:pt x="10" y="97"/>
                    </a:lnTo>
                    <a:lnTo>
                      <a:pt x="13" y="91"/>
                    </a:lnTo>
                    <a:lnTo>
                      <a:pt x="21" y="86"/>
                    </a:lnTo>
                    <a:lnTo>
                      <a:pt x="16" y="85"/>
                    </a:lnTo>
                    <a:lnTo>
                      <a:pt x="10" y="73"/>
                    </a:lnTo>
                    <a:lnTo>
                      <a:pt x="13" y="68"/>
                    </a:lnTo>
                    <a:lnTo>
                      <a:pt x="15" y="64"/>
                    </a:lnTo>
                    <a:lnTo>
                      <a:pt x="7" y="64"/>
                    </a:lnTo>
                    <a:lnTo>
                      <a:pt x="16" y="53"/>
                    </a:lnTo>
                    <a:lnTo>
                      <a:pt x="27" y="48"/>
                    </a:lnTo>
                    <a:lnTo>
                      <a:pt x="35" y="51"/>
                    </a:lnTo>
                    <a:lnTo>
                      <a:pt x="35" y="45"/>
                    </a:lnTo>
                    <a:lnTo>
                      <a:pt x="41" y="45"/>
                    </a:lnTo>
                    <a:lnTo>
                      <a:pt x="41" y="48"/>
                    </a:lnTo>
                    <a:lnTo>
                      <a:pt x="50" y="47"/>
                    </a:lnTo>
                    <a:lnTo>
                      <a:pt x="56" y="44"/>
                    </a:lnTo>
                    <a:lnTo>
                      <a:pt x="51" y="38"/>
                    </a:lnTo>
                    <a:lnTo>
                      <a:pt x="53" y="32"/>
                    </a:lnTo>
                    <a:lnTo>
                      <a:pt x="53" y="27"/>
                    </a:lnTo>
                    <a:lnTo>
                      <a:pt x="63" y="30"/>
                    </a:lnTo>
                    <a:lnTo>
                      <a:pt x="62" y="36"/>
                    </a:lnTo>
                    <a:lnTo>
                      <a:pt x="63" y="41"/>
                    </a:lnTo>
                    <a:lnTo>
                      <a:pt x="71" y="41"/>
                    </a:lnTo>
                    <a:lnTo>
                      <a:pt x="79" y="42"/>
                    </a:lnTo>
                    <a:lnTo>
                      <a:pt x="82" y="41"/>
                    </a:lnTo>
                    <a:lnTo>
                      <a:pt x="86" y="38"/>
                    </a:lnTo>
                    <a:lnTo>
                      <a:pt x="89" y="32"/>
                    </a:lnTo>
                    <a:lnTo>
                      <a:pt x="89" y="27"/>
                    </a:lnTo>
                    <a:lnTo>
                      <a:pt x="95" y="26"/>
                    </a:lnTo>
                    <a:lnTo>
                      <a:pt x="101" y="27"/>
                    </a:lnTo>
                    <a:lnTo>
                      <a:pt x="107" y="21"/>
                    </a:lnTo>
                    <a:lnTo>
                      <a:pt x="115" y="26"/>
                    </a:lnTo>
                    <a:lnTo>
                      <a:pt x="123" y="26"/>
                    </a:lnTo>
                    <a:lnTo>
                      <a:pt x="127" y="27"/>
                    </a:lnTo>
                    <a:lnTo>
                      <a:pt x="132" y="22"/>
                    </a:lnTo>
                    <a:lnTo>
                      <a:pt x="129" y="19"/>
                    </a:lnTo>
                    <a:lnTo>
                      <a:pt x="135" y="10"/>
                    </a:lnTo>
                    <a:lnTo>
                      <a:pt x="141" y="12"/>
                    </a:lnTo>
                    <a:lnTo>
                      <a:pt x="151" y="21"/>
                    </a:lnTo>
                    <a:lnTo>
                      <a:pt x="155" y="13"/>
                    </a:lnTo>
                    <a:lnTo>
                      <a:pt x="148" y="10"/>
                    </a:lnTo>
                    <a:lnTo>
                      <a:pt x="148" y="4"/>
                    </a:lnTo>
                    <a:lnTo>
                      <a:pt x="150" y="3"/>
                    </a:lnTo>
                    <a:lnTo>
                      <a:pt x="156" y="4"/>
                    </a:lnTo>
                    <a:lnTo>
                      <a:pt x="161" y="0"/>
                    </a:lnTo>
                    <a:lnTo>
                      <a:pt x="171" y="4"/>
                    </a:lnTo>
                    <a:lnTo>
                      <a:pt x="174" y="10"/>
                    </a:lnTo>
                    <a:lnTo>
                      <a:pt x="170" y="12"/>
                    </a:lnTo>
                    <a:lnTo>
                      <a:pt x="174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4" name="Freeform 1547">
                <a:extLst>
                  <a:ext uri="{FF2B5EF4-FFF2-40B4-BE49-F238E27FC236}">
                    <a16:creationId xmlns:a16="http://schemas.microsoft.com/office/drawing/2014/main" id="{8FCD0868-7300-21EE-4E02-6E1370AEC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913"/>
                <a:ext cx="36" cy="67"/>
              </a:xfrm>
              <a:custGeom>
                <a:avLst/>
                <a:gdLst>
                  <a:gd name="T0" fmla="*/ 10 w 73"/>
                  <a:gd name="T1" fmla="*/ 17 h 134"/>
                  <a:gd name="T2" fmla="*/ 16 w 73"/>
                  <a:gd name="T3" fmla="*/ 23 h 134"/>
                  <a:gd name="T4" fmla="*/ 19 w 73"/>
                  <a:gd name="T5" fmla="*/ 35 h 134"/>
                  <a:gd name="T6" fmla="*/ 19 w 73"/>
                  <a:gd name="T7" fmla="*/ 48 h 134"/>
                  <a:gd name="T8" fmla="*/ 22 w 73"/>
                  <a:gd name="T9" fmla="*/ 55 h 134"/>
                  <a:gd name="T10" fmla="*/ 25 w 73"/>
                  <a:gd name="T11" fmla="*/ 56 h 134"/>
                  <a:gd name="T12" fmla="*/ 34 w 73"/>
                  <a:gd name="T13" fmla="*/ 58 h 134"/>
                  <a:gd name="T14" fmla="*/ 37 w 73"/>
                  <a:gd name="T15" fmla="*/ 62 h 134"/>
                  <a:gd name="T16" fmla="*/ 38 w 73"/>
                  <a:gd name="T17" fmla="*/ 71 h 134"/>
                  <a:gd name="T18" fmla="*/ 35 w 73"/>
                  <a:gd name="T19" fmla="*/ 76 h 134"/>
                  <a:gd name="T20" fmla="*/ 37 w 73"/>
                  <a:gd name="T21" fmla="*/ 83 h 134"/>
                  <a:gd name="T22" fmla="*/ 40 w 73"/>
                  <a:gd name="T23" fmla="*/ 88 h 134"/>
                  <a:gd name="T24" fmla="*/ 40 w 73"/>
                  <a:gd name="T25" fmla="*/ 94 h 134"/>
                  <a:gd name="T26" fmla="*/ 34 w 73"/>
                  <a:gd name="T27" fmla="*/ 103 h 134"/>
                  <a:gd name="T28" fmla="*/ 23 w 73"/>
                  <a:gd name="T29" fmla="*/ 100 h 134"/>
                  <a:gd name="T30" fmla="*/ 13 w 73"/>
                  <a:gd name="T31" fmla="*/ 103 h 134"/>
                  <a:gd name="T32" fmla="*/ 16 w 73"/>
                  <a:gd name="T33" fmla="*/ 109 h 134"/>
                  <a:gd name="T34" fmla="*/ 20 w 73"/>
                  <a:gd name="T35" fmla="*/ 111 h 134"/>
                  <a:gd name="T36" fmla="*/ 22 w 73"/>
                  <a:gd name="T37" fmla="*/ 115 h 134"/>
                  <a:gd name="T38" fmla="*/ 22 w 73"/>
                  <a:gd name="T39" fmla="*/ 126 h 134"/>
                  <a:gd name="T40" fmla="*/ 26 w 73"/>
                  <a:gd name="T41" fmla="*/ 134 h 134"/>
                  <a:gd name="T42" fmla="*/ 31 w 73"/>
                  <a:gd name="T43" fmla="*/ 134 h 134"/>
                  <a:gd name="T44" fmla="*/ 35 w 73"/>
                  <a:gd name="T45" fmla="*/ 134 h 134"/>
                  <a:gd name="T46" fmla="*/ 44 w 73"/>
                  <a:gd name="T47" fmla="*/ 131 h 134"/>
                  <a:gd name="T48" fmla="*/ 57 w 73"/>
                  <a:gd name="T49" fmla="*/ 129 h 134"/>
                  <a:gd name="T50" fmla="*/ 60 w 73"/>
                  <a:gd name="T51" fmla="*/ 121 h 134"/>
                  <a:gd name="T52" fmla="*/ 66 w 73"/>
                  <a:gd name="T53" fmla="*/ 120 h 134"/>
                  <a:gd name="T54" fmla="*/ 64 w 73"/>
                  <a:gd name="T55" fmla="*/ 117 h 134"/>
                  <a:gd name="T56" fmla="*/ 70 w 73"/>
                  <a:gd name="T57" fmla="*/ 108 h 134"/>
                  <a:gd name="T58" fmla="*/ 72 w 73"/>
                  <a:gd name="T59" fmla="*/ 100 h 134"/>
                  <a:gd name="T60" fmla="*/ 72 w 73"/>
                  <a:gd name="T61" fmla="*/ 94 h 134"/>
                  <a:gd name="T62" fmla="*/ 69 w 73"/>
                  <a:gd name="T63" fmla="*/ 86 h 134"/>
                  <a:gd name="T64" fmla="*/ 69 w 73"/>
                  <a:gd name="T65" fmla="*/ 70 h 134"/>
                  <a:gd name="T66" fmla="*/ 73 w 73"/>
                  <a:gd name="T67" fmla="*/ 56 h 134"/>
                  <a:gd name="T68" fmla="*/ 66 w 73"/>
                  <a:gd name="T69" fmla="*/ 58 h 134"/>
                  <a:gd name="T70" fmla="*/ 61 w 73"/>
                  <a:gd name="T71" fmla="*/ 55 h 134"/>
                  <a:gd name="T72" fmla="*/ 52 w 73"/>
                  <a:gd name="T73" fmla="*/ 48 h 134"/>
                  <a:gd name="T74" fmla="*/ 58 w 73"/>
                  <a:gd name="T75" fmla="*/ 39 h 134"/>
                  <a:gd name="T76" fmla="*/ 57 w 73"/>
                  <a:gd name="T77" fmla="*/ 35 h 134"/>
                  <a:gd name="T78" fmla="*/ 52 w 73"/>
                  <a:gd name="T79" fmla="*/ 30 h 134"/>
                  <a:gd name="T80" fmla="*/ 44 w 73"/>
                  <a:gd name="T81" fmla="*/ 27 h 134"/>
                  <a:gd name="T82" fmla="*/ 55 w 73"/>
                  <a:gd name="T83" fmla="*/ 24 h 134"/>
                  <a:gd name="T84" fmla="*/ 61 w 73"/>
                  <a:gd name="T85" fmla="*/ 18 h 134"/>
                  <a:gd name="T86" fmla="*/ 64 w 73"/>
                  <a:gd name="T87" fmla="*/ 10 h 134"/>
                  <a:gd name="T88" fmla="*/ 47 w 73"/>
                  <a:gd name="T89" fmla="*/ 0 h 134"/>
                  <a:gd name="T90" fmla="*/ 43 w 73"/>
                  <a:gd name="T91" fmla="*/ 10 h 134"/>
                  <a:gd name="T92" fmla="*/ 37 w 73"/>
                  <a:gd name="T93" fmla="*/ 12 h 134"/>
                  <a:gd name="T94" fmla="*/ 26 w 73"/>
                  <a:gd name="T95" fmla="*/ 12 h 134"/>
                  <a:gd name="T96" fmla="*/ 16 w 73"/>
                  <a:gd name="T97" fmla="*/ 4 h 134"/>
                  <a:gd name="T98" fmla="*/ 13 w 73"/>
                  <a:gd name="T99" fmla="*/ 0 h 134"/>
                  <a:gd name="T100" fmla="*/ 10 w 73"/>
                  <a:gd name="T101" fmla="*/ 1 h 134"/>
                  <a:gd name="T102" fmla="*/ 5 w 73"/>
                  <a:gd name="T103" fmla="*/ 7 h 134"/>
                  <a:gd name="T104" fmla="*/ 2 w 73"/>
                  <a:gd name="T105" fmla="*/ 10 h 134"/>
                  <a:gd name="T106" fmla="*/ 0 w 73"/>
                  <a:gd name="T107" fmla="*/ 17 h 134"/>
                  <a:gd name="T108" fmla="*/ 10 w 73"/>
                  <a:gd name="T109" fmla="*/ 1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3" h="134">
                    <a:moveTo>
                      <a:pt x="10" y="17"/>
                    </a:moveTo>
                    <a:lnTo>
                      <a:pt x="16" y="23"/>
                    </a:lnTo>
                    <a:lnTo>
                      <a:pt x="19" y="35"/>
                    </a:lnTo>
                    <a:lnTo>
                      <a:pt x="19" y="48"/>
                    </a:lnTo>
                    <a:lnTo>
                      <a:pt x="22" y="55"/>
                    </a:lnTo>
                    <a:lnTo>
                      <a:pt x="25" y="56"/>
                    </a:lnTo>
                    <a:lnTo>
                      <a:pt x="34" y="58"/>
                    </a:lnTo>
                    <a:lnTo>
                      <a:pt x="37" y="62"/>
                    </a:lnTo>
                    <a:lnTo>
                      <a:pt x="38" y="71"/>
                    </a:lnTo>
                    <a:lnTo>
                      <a:pt x="35" y="76"/>
                    </a:lnTo>
                    <a:lnTo>
                      <a:pt x="37" y="83"/>
                    </a:lnTo>
                    <a:lnTo>
                      <a:pt x="40" y="88"/>
                    </a:lnTo>
                    <a:lnTo>
                      <a:pt x="40" y="94"/>
                    </a:lnTo>
                    <a:lnTo>
                      <a:pt x="34" y="103"/>
                    </a:lnTo>
                    <a:lnTo>
                      <a:pt x="23" y="100"/>
                    </a:lnTo>
                    <a:lnTo>
                      <a:pt x="13" y="103"/>
                    </a:lnTo>
                    <a:lnTo>
                      <a:pt x="16" y="109"/>
                    </a:lnTo>
                    <a:lnTo>
                      <a:pt x="20" y="111"/>
                    </a:lnTo>
                    <a:lnTo>
                      <a:pt x="22" y="115"/>
                    </a:lnTo>
                    <a:lnTo>
                      <a:pt x="22" y="126"/>
                    </a:lnTo>
                    <a:lnTo>
                      <a:pt x="26" y="134"/>
                    </a:lnTo>
                    <a:lnTo>
                      <a:pt x="31" y="134"/>
                    </a:lnTo>
                    <a:lnTo>
                      <a:pt x="35" y="134"/>
                    </a:lnTo>
                    <a:lnTo>
                      <a:pt x="44" y="131"/>
                    </a:lnTo>
                    <a:lnTo>
                      <a:pt x="57" y="129"/>
                    </a:lnTo>
                    <a:lnTo>
                      <a:pt x="60" y="121"/>
                    </a:lnTo>
                    <a:lnTo>
                      <a:pt x="66" y="120"/>
                    </a:lnTo>
                    <a:lnTo>
                      <a:pt x="64" y="117"/>
                    </a:lnTo>
                    <a:lnTo>
                      <a:pt x="70" y="108"/>
                    </a:lnTo>
                    <a:lnTo>
                      <a:pt x="72" y="100"/>
                    </a:lnTo>
                    <a:lnTo>
                      <a:pt x="72" y="94"/>
                    </a:lnTo>
                    <a:lnTo>
                      <a:pt x="69" y="86"/>
                    </a:lnTo>
                    <a:lnTo>
                      <a:pt x="69" y="70"/>
                    </a:lnTo>
                    <a:lnTo>
                      <a:pt x="73" y="56"/>
                    </a:lnTo>
                    <a:lnTo>
                      <a:pt x="66" y="58"/>
                    </a:lnTo>
                    <a:lnTo>
                      <a:pt x="61" y="55"/>
                    </a:lnTo>
                    <a:lnTo>
                      <a:pt x="52" y="48"/>
                    </a:lnTo>
                    <a:lnTo>
                      <a:pt x="58" y="39"/>
                    </a:lnTo>
                    <a:lnTo>
                      <a:pt x="57" y="35"/>
                    </a:lnTo>
                    <a:lnTo>
                      <a:pt x="52" y="30"/>
                    </a:lnTo>
                    <a:lnTo>
                      <a:pt x="44" y="27"/>
                    </a:lnTo>
                    <a:lnTo>
                      <a:pt x="55" y="24"/>
                    </a:lnTo>
                    <a:lnTo>
                      <a:pt x="61" y="18"/>
                    </a:lnTo>
                    <a:lnTo>
                      <a:pt x="64" y="10"/>
                    </a:lnTo>
                    <a:lnTo>
                      <a:pt x="47" y="0"/>
                    </a:lnTo>
                    <a:lnTo>
                      <a:pt x="43" y="10"/>
                    </a:lnTo>
                    <a:lnTo>
                      <a:pt x="37" y="12"/>
                    </a:lnTo>
                    <a:lnTo>
                      <a:pt x="26" y="12"/>
                    </a:lnTo>
                    <a:lnTo>
                      <a:pt x="16" y="4"/>
                    </a:lnTo>
                    <a:lnTo>
                      <a:pt x="13" y="0"/>
                    </a:lnTo>
                    <a:lnTo>
                      <a:pt x="10" y="1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10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5" name="Freeform 1548">
                <a:extLst>
                  <a:ext uri="{FF2B5EF4-FFF2-40B4-BE49-F238E27FC236}">
                    <a16:creationId xmlns:a16="http://schemas.microsoft.com/office/drawing/2014/main" id="{D81A9A9E-9527-C445-463C-83C3ADFFC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913"/>
                <a:ext cx="36" cy="67"/>
              </a:xfrm>
              <a:custGeom>
                <a:avLst/>
                <a:gdLst>
                  <a:gd name="T0" fmla="*/ 10 w 73"/>
                  <a:gd name="T1" fmla="*/ 17 h 134"/>
                  <a:gd name="T2" fmla="*/ 0 w 73"/>
                  <a:gd name="T3" fmla="*/ 17 h 134"/>
                  <a:gd name="T4" fmla="*/ 2 w 73"/>
                  <a:gd name="T5" fmla="*/ 10 h 134"/>
                  <a:gd name="T6" fmla="*/ 5 w 73"/>
                  <a:gd name="T7" fmla="*/ 7 h 134"/>
                  <a:gd name="T8" fmla="*/ 10 w 73"/>
                  <a:gd name="T9" fmla="*/ 1 h 134"/>
                  <a:gd name="T10" fmla="*/ 13 w 73"/>
                  <a:gd name="T11" fmla="*/ 0 h 134"/>
                  <a:gd name="T12" fmla="*/ 16 w 73"/>
                  <a:gd name="T13" fmla="*/ 4 h 134"/>
                  <a:gd name="T14" fmla="*/ 26 w 73"/>
                  <a:gd name="T15" fmla="*/ 12 h 134"/>
                  <a:gd name="T16" fmla="*/ 37 w 73"/>
                  <a:gd name="T17" fmla="*/ 12 h 134"/>
                  <a:gd name="T18" fmla="*/ 43 w 73"/>
                  <a:gd name="T19" fmla="*/ 10 h 134"/>
                  <a:gd name="T20" fmla="*/ 47 w 73"/>
                  <a:gd name="T21" fmla="*/ 0 h 134"/>
                  <a:gd name="T22" fmla="*/ 64 w 73"/>
                  <a:gd name="T23" fmla="*/ 10 h 134"/>
                  <a:gd name="T24" fmla="*/ 61 w 73"/>
                  <a:gd name="T25" fmla="*/ 18 h 134"/>
                  <a:gd name="T26" fmla="*/ 55 w 73"/>
                  <a:gd name="T27" fmla="*/ 24 h 134"/>
                  <a:gd name="T28" fmla="*/ 44 w 73"/>
                  <a:gd name="T29" fmla="*/ 27 h 134"/>
                  <a:gd name="T30" fmla="*/ 52 w 73"/>
                  <a:gd name="T31" fmla="*/ 30 h 134"/>
                  <a:gd name="T32" fmla="*/ 57 w 73"/>
                  <a:gd name="T33" fmla="*/ 35 h 134"/>
                  <a:gd name="T34" fmla="*/ 58 w 73"/>
                  <a:gd name="T35" fmla="*/ 39 h 134"/>
                  <a:gd name="T36" fmla="*/ 52 w 73"/>
                  <a:gd name="T37" fmla="*/ 48 h 134"/>
                  <a:gd name="T38" fmla="*/ 61 w 73"/>
                  <a:gd name="T39" fmla="*/ 55 h 134"/>
                  <a:gd name="T40" fmla="*/ 66 w 73"/>
                  <a:gd name="T41" fmla="*/ 58 h 134"/>
                  <a:gd name="T42" fmla="*/ 73 w 73"/>
                  <a:gd name="T43" fmla="*/ 56 h 134"/>
                  <a:gd name="T44" fmla="*/ 69 w 73"/>
                  <a:gd name="T45" fmla="*/ 70 h 134"/>
                  <a:gd name="T46" fmla="*/ 69 w 73"/>
                  <a:gd name="T47" fmla="*/ 86 h 134"/>
                  <a:gd name="T48" fmla="*/ 72 w 73"/>
                  <a:gd name="T49" fmla="*/ 94 h 134"/>
                  <a:gd name="T50" fmla="*/ 72 w 73"/>
                  <a:gd name="T51" fmla="*/ 100 h 134"/>
                  <a:gd name="T52" fmla="*/ 70 w 73"/>
                  <a:gd name="T53" fmla="*/ 108 h 134"/>
                  <a:gd name="T54" fmla="*/ 64 w 73"/>
                  <a:gd name="T55" fmla="*/ 117 h 134"/>
                  <a:gd name="T56" fmla="*/ 66 w 73"/>
                  <a:gd name="T57" fmla="*/ 120 h 134"/>
                  <a:gd name="T58" fmla="*/ 60 w 73"/>
                  <a:gd name="T59" fmla="*/ 121 h 134"/>
                  <a:gd name="T60" fmla="*/ 57 w 73"/>
                  <a:gd name="T61" fmla="*/ 129 h 134"/>
                  <a:gd name="T62" fmla="*/ 44 w 73"/>
                  <a:gd name="T63" fmla="*/ 131 h 134"/>
                  <a:gd name="T64" fmla="*/ 35 w 73"/>
                  <a:gd name="T65" fmla="*/ 134 h 134"/>
                  <a:gd name="T66" fmla="*/ 31 w 73"/>
                  <a:gd name="T67" fmla="*/ 134 h 134"/>
                  <a:gd name="T68" fmla="*/ 26 w 73"/>
                  <a:gd name="T69" fmla="*/ 134 h 134"/>
                  <a:gd name="T70" fmla="*/ 22 w 73"/>
                  <a:gd name="T71" fmla="*/ 126 h 134"/>
                  <a:gd name="T72" fmla="*/ 22 w 73"/>
                  <a:gd name="T73" fmla="*/ 115 h 134"/>
                  <a:gd name="T74" fmla="*/ 20 w 73"/>
                  <a:gd name="T75" fmla="*/ 111 h 134"/>
                  <a:gd name="T76" fmla="*/ 16 w 73"/>
                  <a:gd name="T77" fmla="*/ 109 h 134"/>
                  <a:gd name="T78" fmla="*/ 13 w 73"/>
                  <a:gd name="T79" fmla="*/ 103 h 134"/>
                  <a:gd name="T80" fmla="*/ 23 w 73"/>
                  <a:gd name="T81" fmla="*/ 100 h 134"/>
                  <a:gd name="T82" fmla="*/ 34 w 73"/>
                  <a:gd name="T83" fmla="*/ 103 h 134"/>
                  <a:gd name="T84" fmla="*/ 40 w 73"/>
                  <a:gd name="T85" fmla="*/ 94 h 134"/>
                  <a:gd name="T86" fmla="*/ 40 w 73"/>
                  <a:gd name="T87" fmla="*/ 88 h 134"/>
                  <a:gd name="T88" fmla="*/ 37 w 73"/>
                  <a:gd name="T89" fmla="*/ 83 h 134"/>
                  <a:gd name="T90" fmla="*/ 35 w 73"/>
                  <a:gd name="T91" fmla="*/ 76 h 134"/>
                  <a:gd name="T92" fmla="*/ 38 w 73"/>
                  <a:gd name="T93" fmla="*/ 71 h 134"/>
                  <a:gd name="T94" fmla="*/ 37 w 73"/>
                  <a:gd name="T95" fmla="*/ 62 h 134"/>
                  <a:gd name="T96" fmla="*/ 34 w 73"/>
                  <a:gd name="T97" fmla="*/ 58 h 134"/>
                  <a:gd name="T98" fmla="*/ 25 w 73"/>
                  <a:gd name="T99" fmla="*/ 56 h 134"/>
                  <a:gd name="T100" fmla="*/ 22 w 73"/>
                  <a:gd name="T101" fmla="*/ 55 h 134"/>
                  <a:gd name="T102" fmla="*/ 19 w 73"/>
                  <a:gd name="T103" fmla="*/ 48 h 134"/>
                  <a:gd name="T104" fmla="*/ 19 w 73"/>
                  <a:gd name="T105" fmla="*/ 35 h 134"/>
                  <a:gd name="T106" fmla="*/ 16 w 73"/>
                  <a:gd name="T107" fmla="*/ 23 h 134"/>
                  <a:gd name="T108" fmla="*/ 10 w 73"/>
                  <a:gd name="T109" fmla="*/ 1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3" h="134">
                    <a:moveTo>
                      <a:pt x="10" y="17"/>
                    </a:moveTo>
                    <a:lnTo>
                      <a:pt x="0" y="17"/>
                    </a:lnTo>
                    <a:lnTo>
                      <a:pt x="2" y="10"/>
                    </a:lnTo>
                    <a:lnTo>
                      <a:pt x="5" y="7"/>
                    </a:lnTo>
                    <a:lnTo>
                      <a:pt x="10" y="1"/>
                    </a:lnTo>
                    <a:lnTo>
                      <a:pt x="13" y="0"/>
                    </a:lnTo>
                    <a:lnTo>
                      <a:pt x="16" y="4"/>
                    </a:lnTo>
                    <a:lnTo>
                      <a:pt x="26" y="12"/>
                    </a:lnTo>
                    <a:lnTo>
                      <a:pt x="37" y="12"/>
                    </a:lnTo>
                    <a:lnTo>
                      <a:pt x="43" y="10"/>
                    </a:lnTo>
                    <a:lnTo>
                      <a:pt x="47" y="0"/>
                    </a:lnTo>
                    <a:lnTo>
                      <a:pt x="64" y="10"/>
                    </a:lnTo>
                    <a:lnTo>
                      <a:pt x="61" y="18"/>
                    </a:lnTo>
                    <a:lnTo>
                      <a:pt x="55" y="24"/>
                    </a:lnTo>
                    <a:lnTo>
                      <a:pt x="44" y="27"/>
                    </a:lnTo>
                    <a:lnTo>
                      <a:pt x="52" y="30"/>
                    </a:lnTo>
                    <a:lnTo>
                      <a:pt x="57" y="35"/>
                    </a:lnTo>
                    <a:lnTo>
                      <a:pt x="58" y="39"/>
                    </a:lnTo>
                    <a:lnTo>
                      <a:pt x="52" y="48"/>
                    </a:lnTo>
                    <a:lnTo>
                      <a:pt x="61" y="55"/>
                    </a:lnTo>
                    <a:lnTo>
                      <a:pt x="66" y="58"/>
                    </a:lnTo>
                    <a:lnTo>
                      <a:pt x="73" y="56"/>
                    </a:lnTo>
                    <a:lnTo>
                      <a:pt x="69" y="70"/>
                    </a:lnTo>
                    <a:lnTo>
                      <a:pt x="69" y="86"/>
                    </a:lnTo>
                    <a:lnTo>
                      <a:pt x="72" y="94"/>
                    </a:lnTo>
                    <a:lnTo>
                      <a:pt x="72" y="100"/>
                    </a:lnTo>
                    <a:lnTo>
                      <a:pt x="70" y="108"/>
                    </a:lnTo>
                    <a:lnTo>
                      <a:pt x="64" y="117"/>
                    </a:lnTo>
                    <a:lnTo>
                      <a:pt x="66" y="120"/>
                    </a:lnTo>
                    <a:lnTo>
                      <a:pt x="60" y="121"/>
                    </a:lnTo>
                    <a:lnTo>
                      <a:pt x="57" y="129"/>
                    </a:lnTo>
                    <a:lnTo>
                      <a:pt x="44" y="131"/>
                    </a:lnTo>
                    <a:lnTo>
                      <a:pt x="35" y="134"/>
                    </a:lnTo>
                    <a:lnTo>
                      <a:pt x="31" y="134"/>
                    </a:lnTo>
                    <a:lnTo>
                      <a:pt x="26" y="134"/>
                    </a:lnTo>
                    <a:lnTo>
                      <a:pt x="22" y="126"/>
                    </a:lnTo>
                    <a:lnTo>
                      <a:pt x="22" y="115"/>
                    </a:lnTo>
                    <a:lnTo>
                      <a:pt x="20" y="111"/>
                    </a:lnTo>
                    <a:lnTo>
                      <a:pt x="16" y="109"/>
                    </a:lnTo>
                    <a:lnTo>
                      <a:pt x="13" y="103"/>
                    </a:lnTo>
                    <a:lnTo>
                      <a:pt x="23" y="100"/>
                    </a:lnTo>
                    <a:lnTo>
                      <a:pt x="34" y="103"/>
                    </a:lnTo>
                    <a:lnTo>
                      <a:pt x="40" y="94"/>
                    </a:lnTo>
                    <a:lnTo>
                      <a:pt x="40" y="88"/>
                    </a:lnTo>
                    <a:lnTo>
                      <a:pt x="37" y="83"/>
                    </a:lnTo>
                    <a:lnTo>
                      <a:pt x="35" y="76"/>
                    </a:lnTo>
                    <a:lnTo>
                      <a:pt x="38" y="71"/>
                    </a:lnTo>
                    <a:lnTo>
                      <a:pt x="37" y="62"/>
                    </a:lnTo>
                    <a:lnTo>
                      <a:pt x="34" y="58"/>
                    </a:lnTo>
                    <a:lnTo>
                      <a:pt x="25" y="56"/>
                    </a:lnTo>
                    <a:lnTo>
                      <a:pt x="22" y="55"/>
                    </a:lnTo>
                    <a:lnTo>
                      <a:pt x="19" y="48"/>
                    </a:lnTo>
                    <a:lnTo>
                      <a:pt x="19" y="35"/>
                    </a:lnTo>
                    <a:lnTo>
                      <a:pt x="16" y="23"/>
                    </a:lnTo>
                    <a:lnTo>
                      <a:pt x="1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6" name="Freeform 1549">
                <a:extLst>
                  <a:ext uri="{FF2B5EF4-FFF2-40B4-BE49-F238E27FC236}">
                    <a16:creationId xmlns:a16="http://schemas.microsoft.com/office/drawing/2014/main" id="{8F4EB766-85F5-D236-EF7A-5926D3876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913"/>
                <a:ext cx="36" cy="67"/>
              </a:xfrm>
              <a:custGeom>
                <a:avLst/>
                <a:gdLst>
                  <a:gd name="T0" fmla="*/ 10 w 73"/>
                  <a:gd name="T1" fmla="*/ 17 h 134"/>
                  <a:gd name="T2" fmla="*/ 0 w 73"/>
                  <a:gd name="T3" fmla="*/ 17 h 134"/>
                  <a:gd name="T4" fmla="*/ 2 w 73"/>
                  <a:gd name="T5" fmla="*/ 10 h 134"/>
                  <a:gd name="T6" fmla="*/ 5 w 73"/>
                  <a:gd name="T7" fmla="*/ 7 h 134"/>
                  <a:gd name="T8" fmla="*/ 10 w 73"/>
                  <a:gd name="T9" fmla="*/ 1 h 134"/>
                  <a:gd name="T10" fmla="*/ 13 w 73"/>
                  <a:gd name="T11" fmla="*/ 0 h 134"/>
                  <a:gd name="T12" fmla="*/ 16 w 73"/>
                  <a:gd name="T13" fmla="*/ 4 h 134"/>
                  <a:gd name="T14" fmla="*/ 26 w 73"/>
                  <a:gd name="T15" fmla="*/ 12 h 134"/>
                  <a:gd name="T16" fmla="*/ 37 w 73"/>
                  <a:gd name="T17" fmla="*/ 12 h 134"/>
                  <a:gd name="T18" fmla="*/ 43 w 73"/>
                  <a:gd name="T19" fmla="*/ 10 h 134"/>
                  <a:gd name="T20" fmla="*/ 47 w 73"/>
                  <a:gd name="T21" fmla="*/ 0 h 134"/>
                  <a:gd name="T22" fmla="*/ 64 w 73"/>
                  <a:gd name="T23" fmla="*/ 10 h 134"/>
                  <a:gd name="T24" fmla="*/ 61 w 73"/>
                  <a:gd name="T25" fmla="*/ 18 h 134"/>
                  <a:gd name="T26" fmla="*/ 55 w 73"/>
                  <a:gd name="T27" fmla="*/ 24 h 134"/>
                  <a:gd name="T28" fmla="*/ 44 w 73"/>
                  <a:gd name="T29" fmla="*/ 27 h 134"/>
                  <a:gd name="T30" fmla="*/ 52 w 73"/>
                  <a:gd name="T31" fmla="*/ 30 h 134"/>
                  <a:gd name="T32" fmla="*/ 57 w 73"/>
                  <a:gd name="T33" fmla="*/ 35 h 134"/>
                  <a:gd name="T34" fmla="*/ 58 w 73"/>
                  <a:gd name="T35" fmla="*/ 39 h 134"/>
                  <a:gd name="T36" fmla="*/ 52 w 73"/>
                  <a:gd name="T37" fmla="*/ 48 h 134"/>
                  <a:gd name="T38" fmla="*/ 61 w 73"/>
                  <a:gd name="T39" fmla="*/ 55 h 134"/>
                  <a:gd name="T40" fmla="*/ 66 w 73"/>
                  <a:gd name="T41" fmla="*/ 58 h 134"/>
                  <a:gd name="T42" fmla="*/ 73 w 73"/>
                  <a:gd name="T43" fmla="*/ 56 h 134"/>
                  <a:gd name="T44" fmla="*/ 69 w 73"/>
                  <a:gd name="T45" fmla="*/ 70 h 134"/>
                  <a:gd name="T46" fmla="*/ 69 w 73"/>
                  <a:gd name="T47" fmla="*/ 86 h 134"/>
                  <a:gd name="T48" fmla="*/ 72 w 73"/>
                  <a:gd name="T49" fmla="*/ 94 h 134"/>
                  <a:gd name="T50" fmla="*/ 72 w 73"/>
                  <a:gd name="T51" fmla="*/ 100 h 134"/>
                  <a:gd name="T52" fmla="*/ 70 w 73"/>
                  <a:gd name="T53" fmla="*/ 108 h 134"/>
                  <a:gd name="T54" fmla="*/ 64 w 73"/>
                  <a:gd name="T55" fmla="*/ 117 h 134"/>
                  <a:gd name="T56" fmla="*/ 66 w 73"/>
                  <a:gd name="T57" fmla="*/ 120 h 134"/>
                  <a:gd name="T58" fmla="*/ 60 w 73"/>
                  <a:gd name="T59" fmla="*/ 121 h 134"/>
                  <a:gd name="T60" fmla="*/ 57 w 73"/>
                  <a:gd name="T61" fmla="*/ 129 h 134"/>
                  <a:gd name="T62" fmla="*/ 44 w 73"/>
                  <a:gd name="T63" fmla="*/ 131 h 134"/>
                  <a:gd name="T64" fmla="*/ 35 w 73"/>
                  <a:gd name="T65" fmla="*/ 134 h 134"/>
                  <a:gd name="T66" fmla="*/ 31 w 73"/>
                  <a:gd name="T67" fmla="*/ 134 h 134"/>
                  <a:gd name="T68" fmla="*/ 26 w 73"/>
                  <a:gd name="T69" fmla="*/ 134 h 134"/>
                  <a:gd name="T70" fmla="*/ 22 w 73"/>
                  <a:gd name="T71" fmla="*/ 126 h 134"/>
                  <a:gd name="T72" fmla="*/ 22 w 73"/>
                  <a:gd name="T73" fmla="*/ 115 h 134"/>
                  <a:gd name="T74" fmla="*/ 20 w 73"/>
                  <a:gd name="T75" fmla="*/ 111 h 134"/>
                  <a:gd name="T76" fmla="*/ 16 w 73"/>
                  <a:gd name="T77" fmla="*/ 109 h 134"/>
                  <a:gd name="T78" fmla="*/ 13 w 73"/>
                  <a:gd name="T79" fmla="*/ 103 h 134"/>
                  <a:gd name="T80" fmla="*/ 23 w 73"/>
                  <a:gd name="T81" fmla="*/ 100 h 134"/>
                  <a:gd name="T82" fmla="*/ 34 w 73"/>
                  <a:gd name="T83" fmla="*/ 103 h 134"/>
                  <a:gd name="T84" fmla="*/ 40 w 73"/>
                  <a:gd name="T85" fmla="*/ 94 h 134"/>
                  <a:gd name="T86" fmla="*/ 40 w 73"/>
                  <a:gd name="T87" fmla="*/ 88 h 134"/>
                  <a:gd name="T88" fmla="*/ 37 w 73"/>
                  <a:gd name="T89" fmla="*/ 83 h 134"/>
                  <a:gd name="T90" fmla="*/ 35 w 73"/>
                  <a:gd name="T91" fmla="*/ 76 h 134"/>
                  <a:gd name="T92" fmla="*/ 38 w 73"/>
                  <a:gd name="T93" fmla="*/ 71 h 134"/>
                  <a:gd name="T94" fmla="*/ 37 w 73"/>
                  <a:gd name="T95" fmla="*/ 62 h 134"/>
                  <a:gd name="T96" fmla="*/ 34 w 73"/>
                  <a:gd name="T97" fmla="*/ 58 h 134"/>
                  <a:gd name="T98" fmla="*/ 25 w 73"/>
                  <a:gd name="T99" fmla="*/ 56 h 134"/>
                  <a:gd name="T100" fmla="*/ 22 w 73"/>
                  <a:gd name="T101" fmla="*/ 55 h 134"/>
                  <a:gd name="T102" fmla="*/ 19 w 73"/>
                  <a:gd name="T103" fmla="*/ 48 h 134"/>
                  <a:gd name="T104" fmla="*/ 19 w 73"/>
                  <a:gd name="T105" fmla="*/ 35 h 134"/>
                  <a:gd name="T106" fmla="*/ 16 w 73"/>
                  <a:gd name="T107" fmla="*/ 23 h 134"/>
                  <a:gd name="T108" fmla="*/ 10 w 73"/>
                  <a:gd name="T109" fmla="*/ 1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3" h="134">
                    <a:moveTo>
                      <a:pt x="10" y="17"/>
                    </a:moveTo>
                    <a:lnTo>
                      <a:pt x="0" y="17"/>
                    </a:lnTo>
                    <a:lnTo>
                      <a:pt x="2" y="10"/>
                    </a:lnTo>
                    <a:lnTo>
                      <a:pt x="5" y="7"/>
                    </a:lnTo>
                    <a:lnTo>
                      <a:pt x="10" y="1"/>
                    </a:lnTo>
                    <a:lnTo>
                      <a:pt x="13" y="0"/>
                    </a:lnTo>
                    <a:lnTo>
                      <a:pt x="16" y="4"/>
                    </a:lnTo>
                    <a:lnTo>
                      <a:pt x="26" y="12"/>
                    </a:lnTo>
                    <a:lnTo>
                      <a:pt x="37" y="12"/>
                    </a:lnTo>
                    <a:lnTo>
                      <a:pt x="43" y="10"/>
                    </a:lnTo>
                    <a:lnTo>
                      <a:pt x="47" y="0"/>
                    </a:lnTo>
                    <a:lnTo>
                      <a:pt x="64" y="10"/>
                    </a:lnTo>
                    <a:lnTo>
                      <a:pt x="61" y="18"/>
                    </a:lnTo>
                    <a:lnTo>
                      <a:pt x="55" y="24"/>
                    </a:lnTo>
                    <a:lnTo>
                      <a:pt x="44" y="27"/>
                    </a:lnTo>
                    <a:lnTo>
                      <a:pt x="52" y="30"/>
                    </a:lnTo>
                    <a:lnTo>
                      <a:pt x="57" y="35"/>
                    </a:lnTo>
                    <a:lnTo>
                      <a:pt x="58" y="39"/>
                    </a:lnTo>
                    <a:lnTo>
                      <a:pt x="52" y="48"/>
                    </a:lnTo>
                    <a:lnTo>
                      <a:pt x="61" y="55"/>
                    </a:lnTo>
                    <a:lnTo>
                      <a:pt x="66" y="58"/>
                    </a:lnTo>
                    <a:lnTo>
                      <a:pt x="73" y="56"/>
                    </a:lnTo>
                    <a:lnTo>
                      <a:pt x="69" y="70"/>
                    </a:lnTo>
                    <a:lnTo>
                      <a:pt x="69" y="86"/>
                    </a:lnTo>
                    <a:lnTo>
                      <a:pt x="72" y="94"/>
                    </a:lnTo>
                    <a:lnTo>
                      <a:pt x="72" y="100"/>
                    </a:lnTo>
                    <a:lnTo>
                      <a:pt x="70" y="108"/>
                    </a:lnTo>
                    <a:lnTo>
                      <a:pt x="64" y="117"/>
                    </a:lnTo>
                    <a:lnTo>
                      <a:pt x="66" y="120"/>
                    </a:lnTo>
                    <a:lnTo>
                      <a:pt x="60" y="121"/>
                    </a:lnTo>
                    <a:lnTo>
                      <a:pt x="57" y="129"/>
                    </a:lnTo>
                    <a:lnTo>
                      <a:pt x="44" y="131"/>
                    </a:lnTo>
                    <a:lnTo>
                      <a:pt x="35" y="134"/>
                    </a:lnTo>
                    <a:lnTo>
                      <a:pt x="31" y="134"/>
                    </a:lnTo>
                    <a:lnTo>
                      <a:pt x="26" y="134"/>
                    </a:lnTo>
                    <a:lnTo>
                      <a:pt x="22" y="126"/>
                    </a:lnTo>
                    <a:lnTo>
                      <a:pt x="22" y="115"/>
                    </a:lnTo>
                    <a:lnTo>
                      <a:pt x="20" y="111"/>
                    </a:lnTo>
                    <a:lnTo>
                      <a:pt x="16" y="109"/>
                    </a:lnTo>
                    <a:lnTo>
                      <a:pt x="13" y="103"/>
                    </a:lnTo>
                    <a:lnTo>
                      <a:pt x="23" y="100"/>
                    </a:lnTo>
                    <a:lnTo>
                      <a:pt x="34" y="103"/>
                    </a:lnTo>
                    <a:lnTo>
                      <a:pt x="40" y="94"/>
                    </a:lnTo>
                    <a:lnTo>
                      <a:pt x="40" y="88"/>
                    </a:lnTo>
                    <a:lnTo>
                      <a:pt x="37" y="83"/>
                    </a:lnTo>
                    <a:lnTo>
                      <a:pt x="35" y="76"/>
                    </a:lnTo>
                    <a:lnTo>
                      <a:pt x="38" y="71"/>
                    </a:lnTo>
                    <a:lnTo>
                      <a:pt x="37" y="62"/>
                    </a:lnTo>
                    <a:lnTo>
                      <a:pt x="34" y="58"/>
                    </a:lnTo>
                    <a:lnTo>
                      <a:pt x="25" y="56"/>
                    </a:lnTo>
                    <a:lnTo>
                      <a:pt x="22" y="55"/>
                    </a:lnTo>
                    <a:lnTo>
                      <a:pt x="19" y="48"/>
                    </a:lnTo>
                    <a:lnTo>
                      <a:pt x="19" y="35"/>
                    </a:lnTo>
                    <a:lnTo>
                      <a:pt x="16" y="23"/>
                    </a:lnTo>
                    <a:lnTo>
                      <a:pt x="1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7" name="Freeform 1550">
                <a:extLst>
                  <a:ext uri="{FF2B5EF4-FFF2-40B4-BE49-F238E27FC236}">
                    <a16:creationId xmlns:a16="http://schemas.microsoft.com/office/drawing/2014/main" id="{47F16A8A-728C-CB41-819C-1FAF8519B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51"/>
                <a:ext cx="6" cy="5"/>
              </a:xfrm>
              <a:custGeom>
                <a:avLst/>
                <a:gdLst>
                  <a:gd name="T0" fmla="*/ 8 w 14"/>
                  <a:gd name="T1" fmla="*/ 0 h 11"/>
                  <a:gd name="T2" fmla="*/ 3 w 14"/>
                  <a:gd name="T3" fmla="*/ 2 h 11"/>
                  <a:gd name="T4" fmla="*/ 0 w 14"/>
                  <a:gd name="T5" fmla="*/ 11 h 11"/>
                  <a:gd name="T6" fmla="*/ 6 w 14"/>
                  <a:gd name="T7" fmla="*/ 11 h 11"/>
                  <a:gd name="T8" fmla="*/ 6 w 14"/>
                  <a:gd name="T9" fmla="*/ 6 h 11"/>
                  <a:gd name="T10" fmla="*/ 14 w 14"/>
                  <a:gd name="T11" fmla="*/ 6 h 11"/>
                  <a:gd name="T12" fmla="*/ 12 w 14"/>
                  <a:gd name="T13" fmla="*/ 3 h 11"/>
                  <a:gd name="T14" fmla="*/ 8 w 14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8" y="0"/>
                    </a:moveTo>
                    <a:lnTo>
                      <a:pt x="3" y="2"/>
                    </a:lnTo>
                    <a:lnTo>
                      <a:pt x="0" y="11"/>
                    </a:lnTo>
                    <a:lnTo>
                      <a:pt x="6" y="11"/>
                    </a:lnTo>
                    <a:lnTo>
                      <a:pt x="6" y="6"/>
                    </a:lnTo>
                    <a:lnTo>
                      <a:pt x="14" y="6"/>
                    </a:lnTo>
                    <a:lnTo>
                      <a:pt x="12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8" name="Freeform 1551">
                <a:extLst>
                  <a:ext uri="{FF2B5EF4-FFF2-40B4-BE49-F238E27FC236}">
                    <a16:creationId xmlns:a16="http://schemas.microsoft.com/office/drawing/2014/main" id="{F903A2BC-EA12-25CA-482F-8E1929F74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51"/>
                <a:ext cx="6" cy="5"/>
              </a:xfrm>
              <a:custGeom>
                <a:avLst/>
                <a:gdLst>
                  <a:gd name="T0" fmla="*/ 8 w 14"/>
                  <a:gd name="T1" fmla="*/ 0 h 11"/>
                  <a:gd name="T2" fmla="*/ 12 w 14"/>
                  <a:gd name="T3" fmla="*/ 3 h 11"/>
                  <a:gd name="T4" fmla="*/ 14 w 14"/>
                  <a:gd name="T5" fmla="*/ 6 h 11"/>
                  <a:gd name="T6" fmla="*/ 6 w 14"/>
                  <a:gd name="T7" fmla="*/ 6 h 11"/>
                  <a:gd name="T8" fmla="*/ 6 w 14"/>
                  <a:gd name="T9" fmla="*/ 11 h 11"/>
                  <a:gd name="T10" fmla="*/ 0 w 14"/>
                  <a:gd name="T11" fmla="*/ 11 h 11"/>
                  <a:gd name="T12" fmla="*/ 3 w 14"/>
                  <a:gd name="T13" fmla="*/ 2 h 11"/>
                  <a:gd name="T14" fmla="*/ 8 w 14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8" y="0"/>
                    </a:moveTo>
                    <a:lnTo>
                      <a:pt x="12" y="3"/>
                    </a:lnTo>
                    <a:lnTo>
                      <a:pt x="14" y="6"/>
                    </a:lnTo>
                    <a:lnTo>
                      <a:pt x="6" y="6"/>
                    </a:lnTo>
                    <a:lnTo>
                      <a:pt x="6" y="11"/>
                    </a:lnTo>
                    <a:lnTo>
                      <a:pt x="0" y="11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9" name="Freeform 1552">
                <a:extLst>
                  <a:ext uri="{FF2B5EF4-FFF2-40B4-BE49-F238E27FC236}">
                    <a16:creationId xmlns:a16="http://schemas.microsoft.com/office/drawing/2014/main" id="{A8F99270-88E8-F9BC-978F-67D57745B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51"/>
                <a:ext cx="6" cy="5"/>
              </a:xfrm>
              <a:custGeom>
                <a:avLst/>
                <a:gdLst>
                  <a:gd name="T0" fmla="*/ 8 w 14"/>
                  <a:gd name="T1" fmla="*/ 0 h 11"/>
                  <a:gd name="T2" fmla="*/ 12 w 14"/>
                  <a:gd name="T3" fmla="*/ 3 h 11"/>
                  <a:gd name="T4" fmla="*/ 14 w 14"/>
                  <a:gd name="T5" fmla="*/ 6 h 11"/>
                  <a:gd name="T6" fmla="*/ 6 w 14"/>
                  <a:gd name="T7" fmla="*/ 6 h 11"/>
                  <a:gd name="T8" fmla="*/ 6 w 14"/>
                  <a:gd name="T9" fmla="*/ 11 h 11"/>
                  <a:gd name="T10" fmla="*/ 0 w 14"/>
                  <a:gd name="T11" fmla="*/ 11 h 11"/>
                  <a:gd name="T12" fmla="*/ 3 w 14"/>
                  <a:gd name="T13" fmla="*/ 2 h 11"/>
                  <a:gd name="T14" fmla="*/ 8 w 14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8" y="0"/>
                    </a:moveTo>
                    <a:lnTo>
                      <a:pt x="12" y="3"/>
                    </a:lnTo>
                    <a:lnTo>
                      <a:pt x="14" y="6"/>
                    </a:lnTo>
                    <a:lnTo>
                      <a:pt x="6" y="6"/>
                    </a:lnTo>
                    <a:lnTo>
                      <a:pt x="6" y="11"/>
                    </a:lnTo>
                    <a:lnTo>
                      <a:pt x="0" y="11"/>
                    </a:lnTo>
                    <a:lnTo>
                      <a:pt x="3" y="2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0" name="Freeform 1553">
                <a:extLst>
                  <a:ext uri="{FF2B5EF4-FFF2-40B4-BE49-F238E27FC236}">
                    <a16:creationId xmlns:a16="http://schemas.microsoft.com/office/drawing/2014/main" id="{B79B662E-9F3B-3749-69BD-E9C93A857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75"/>
                <a:ext cx="81" cy="67"/>
              </a:xfrm>
              <a:custGeom>
                <a:avLst/>
                <a:gdLst>
                  <a:gd name="T0" fmla="*/ 160 w 160"/>
                  <a:gd name="T1" fmla="*/ 47 h 134"/>
                  <a:gd name="T2" fmla="*/ 136 w 160"/>
                  <a:gd name="T3" fmla="*/ 39 h 134"/>
                  <a:gd name="T4" fmla="*/ 127 w 160"/>
                  <a:gd name="T5" fmla="*/ 44 h 134"/>
                  <a:gd name="T6" fmla="*/ 109 w 160"/>
                  <a:gd name="T7" fmla="*/ 29 h 134"/>
                  <a:gd name="T8" fmla="*/ 97 w 160"/>
                  <a:gd name="T9" fmla="*/ 27 h 134"/>
                  <a:gd name="T10" fmla="*/ 97 w 160"/>
                  <a:gd name="T11" fmla="*/ 36 h 134"/>
                  <a:gd name="T12" fmla="*/ 75 w 160"/>
                  <a:gd name="T13" fmla="*/ 17 h 134"/>
                  <a:gd name="T14" fmla="*/ 63 w 160"/>
                  <a:gd name="T15" fmla="*/ 0 h 134"/>
                  <a:gd name="T16" fmla="*/ 57 w 160"/>
                  <a:gd name="T17" fmla="*/ 1 h 134"/>
                  <a:gd name="T18" fmla="*/ 36 w 160"/>
                  <a:gd name="T19" fmla="*/ 7 h 134"/>
                  <a:gd name="T20" fmla="*/ 30 w 160"/>
                  <a:gd name="T21" fmla="*/ 26 h 134"/>
                  <a:gd name="T22" fmla="*/ 42 w 160"/>
                  <a:gd name="T23" fmla="*/ 42 h 134"/>
                  <a:gd name="T24" fmla="*/ 38 w 160"/>
                  <a:gd name="T25" fmla="*/ 48 h 134"/>
                  <a:gd name="T26" fmla="*/ 30 w 160"/>
                  <a:gd name="T27" fmla="*/ 53 h 134"/>
                  <a:gd name="T28" fmla="*/ 13 w 160"/>
                  <a:gd name="T29" fmla="*/ 67 h 134"/>
                  <a:gd name="T30" fmla="*/ 13 w 160"/>
                  <a:gd name="T31" fmla="*/ 73 h 134"/>
                  <a:gd name="T32" fmla="*/ 0 w 160"/>
                  <a:gd name="T33" fmla="*/ 80 h 134"/>
                  <a:gd name="T34" fmla="*/ 21 w 160"/>
                  <a:gd name="T35" fmla="*/ 88 h 134"/>
                  <a:gd name="T36" fmla="*/ 31 w 160"/>
                  <a:gd name="T37" fmla="*/ 76 h 134"/>
                  <a:gd name="T38" fmla="*/ 45 w 160"/>
                  <a:gd name="T39" fmla="*/ 94 h 134"/>
                  <a:gd name="T40" fmla="*/ 28 w 160"/>
                  <a:gd name="T41" fmla="*/ 103 h 134"/>
                  <a:gd name="T42" fmla="*/ 41 w 160"/>
                  <a:gd name="T43" fmla="*/ 111 h 134"/>
                  <a:gd name="T44" fmla="*/ 36 w 160"/>
                  <a:gd name="T45" fmla="*/ 124 h 134"/>
                  <a:gd name="T46" fmla="*/ 50 w 160"/>
                  <a:gd name="T47" fmla="*/ 134 h 134"/>
                  <a:gd name="T48" fmla="*/ 63 w 160"/>
                  <a:gd name="T49" fmla="*/ 134 h 134"/>
                  <a:gd name="T50" fmla="*/ 68 w 160"/>
                  <a:gd name="T51" fmla="*/ 126 h 134"/>
                  <a:gd name="T52" fmla="*/ 66 w 160"/>
                  <a:gd name="T53" fmla="*/ 117 h 134"/>
                  <a:gd name="T54" fmla="*/ 69 w 160"/>
                  <a:gd name="T55" fmla="*/ 111 h 134"/>
                  <a:gd name="T56" fmla="*/ 66 w 160"/>
                  <a:gd name="T57" fmla="*/ 94 h 134"/>
                  <a:gd name="T58" fmla="*/ 60 w 160"/>
                  <a:gd name="T59" fmla="*/ 90 h 134"/>
                  <a:gd name="T60" fmla="*/ 80 w 160"/>
                  <a:gd name="T61" fmla="*/ 74 h 134"/>
                  <a:gd name="T62" fmla="*/ 88 w 160"/>
                  <a:gd name="T63" fmla="*/ 71 h 134"/>
                  <a:gd name="T64" fmla="*/ 94 w 160"/>
                  <a:gd name="T65" fmla="*/ 74 h 134"/>
                  <a:gd name="T66" fmla="*/ 109 w 160"/>
                  <a:gd name="T67" fmla="*/ 70 h 134"/>
                  <a:gd name="T68" fmla="*/ 106 w 160"/>
                  <a:gd name="T69" fmla="*/ 58 h 134"/>
                  <a:gd name="T70" fmla="*/ 116 w 160"/>
                  <a:gd name="T71" fmla="*/ 56 h 134"/>
                  <a:gd name="T72" fmla="*/ 116 w 160"/>
                  <a:gd name="T73" fmla="*/ 67 h 134"/>
                  <a:gd name="T74" fmla="*/ 132 w 160"/>
                  <a:gd name="T75" fmla="*/ 68 h 134"/>
                  <a:gd name="T76" fmla="*/ 139 w 160"/>
                  <a:gd name="T77" fmla="*/ 64 h 134"/>
                  <a:gd name="T78" fmla="*/ 142 w 160"/>
                  <a:gd name="T79" fmla="*/ 53 h 134"/>
                  <a:gd name="T80" fmla="*/ 154 w 160"/>
                  <a:gd name="T81" fmla="*/ 5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0" h="134">
                    <a:moveTo>
                      <a:pt x="154" y="53"/>
                    </a:moveTo>
                    <a:lnTo>
                      <a:pt x="160" y="47"/>
                    </a:lnTo>
                    <a:lnTo>
                      <a:pt x="142" y="38"/>
                    </a:lnTo>
                    <a:lnTo>
                      <a:pt x="136" y="39"/>
                    </a:lnTo>
                    <a:lnTo>
                      <a:pt x="129" y="38"/>
                    </a:lnTo>
                    <a:lnTo>
                      <a:pt x="127" y="44"/>
                    </a:lnTo>
                    <a:lnTo>
                      <a:pt x="119" y="39"/>
                    </a:lnTo>
                    <a:lnTo>
                      <a:pt x="109" y="29"/>
                    </a:lnTo>
                    <a:lnTo>
                      <a:pt x="98" y="23"/>
                    </a:lnTo>
                    <a:lnTo>
                      <a:pt x="97" y="27"/>
                    </a:lnTo>
                    <a:lnTo>
                      <a:pt x="100" y="36"/>
                    </a:lnTo>
                    <a:lnTo>
                      <a:pt x="97" y="36"/>
                    </a:lnTo>
                    <a:lnTo>
                      <a:pt x="92" y="33"/>
                    </a:lnTo>
                    <a:lnTo>
                      <a:pt x="75" y="17"/>
                    </a:lnTo>
                    <a:lnTo>
                      <a:pt x="72" y="9"/>
                    </a:lnTo>
                    <a:lnTo>
                      <a:pt x="63" y="0"/>
                    </a:lnTo>
                    <a:lnTo>
                      <a:pt x="59" y="1"/>
                    </a:lnTo>
                    <a:lnTo>
                      <a:pt x="57" y="1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0" y="21"/>
                    </a:lnTo>
                    <a:lnTo>
                      <a:pt x="30" y="26"/>
                    </a:lnTo>
                    <a:lnTo>
                      <a:pt x="39" y="38"/>
                    </a:lnTo>
                    <a:lnTo>
                      <a:pt x="42" y="42"/>
                    </a:lnTo>
                    <a:lnTo>
                      <a:pt x="36" y="48"/>
                    </a:lnTo>
                    <a:lnTo>
                      <a:pt x="38" y="48"/>
                    </a:lnTo>
                    <a:lnTo>
                      <a:pt x="38" y="48"/>
                    </a:lnTo>
                    <a:lnTo>
                      <a:pt x="30" y="53"/>
                    </a:lnTo>
                    <a:lnTo>
                      <a:pt x="16" y="56"/>
                    </a:lnTo>
                    <a:lnTo>
                      <a:pt x="13" y="67"/>
                    </a:lnTo>
                    <a:lnTo>
                      <a:pt x="13" y="70"/>
                    </a:lnTo>
                    <a:lnTo>
                      <a:pt x="13" y="73"/>
                    </a:lnTo>
                    <a:lnTo>
                      <a:pt x="0" y="79"/>
                    </a:lnTo>
                    <a:lnTo>
                      <a:pt x="0" y="80"/>
                    </a:lnTo>
                    <a:lnTo>
                      <a:pt x="10" y="88"/>
                    </a:lnTo>
                    <a:lnTo>
                      <a:pt x="21" y="88"/>
                    </a:lnTo>
                    <a:lnTo>
                      <a:pt x="27" y="86"/>
                    </a:lnTo>
                    <a:lnTo>
                      <a:pt x="31" y="76"/>
                    </a:lnTo>
                    <a:lnTo>
                      <a:pt x="48" y="86"/>
                    </a:lnTo>
                    <a:lnTo>
                      <a:pt x="45" y="94"/>
                    </a:lnTo>
                    <a:lnTo>
                      <a:pt x="39" y="100"/>
                    </a:lnTo>
                    <a:lnTo>
                      <a:pt x="28" y="103"/>
                    </a:lnTo>
                    <a:lnTo>
                      <a:pt x="36" y="106"/>
                    </a:lnTo>
                    <a:lnTo>
                      <a:pt x="41" y="111"/>
                    </a:lnTo>
                    <a:lnTo>
                      <a:pt x="42" y="115"/>
                    </a:lnTo>
                    <a:lnTo>
                      <a:pt x="36" y="124"/>
                    </a:lnTo>
                    <a:lnTo>
                      <a:pt x="45" y="131"/>
                    </a:lnTo>
                    <a:lnTo>
                      <a:pt x="50" y="134"/>
                    </a:lnTo>
                    <a:lnTo>
                      <a:pt x="57" y="132"/>
                    </a:lnTo>
                    <a:lnTo>
                      <a:pt x="63" y="134"/>
                    </a:lnTo>
                    <a:lnTo>
                      <a:pt x="69" y="131"/>
                    </a:lnTo>
                    <a:lnTo>
                      <a:pt x="68" y="126"/>
                    </a:lnTo>
                    <a:lnTo>
                      <a:pt x="63" y="123"/>
                    </a:lnTo>
                    <a:lnTo>
                      <a:pt x="66" y="117"/>
                    </a:lnTo>
                    <a:lnTo>
                      <a:pt x="74" y="112"/>
                    </a:lnTo>
                    <a:lnTo>
                      <a:pt x="69" y="111"/>
                    </a:lnTo>
                    <a:lnTo>
                      <a:pt x="63" y="99"/>
                    </a:lnTo>
                    <a:lnTo>
                      <a:pt x="66" y="94"/>
                    </a:lnTo>
                    <a:lnTo>
                      <a:pt x="68" y="90"/>
                    </a:lnTo>
                    <a:lnTo>
                      <a:pt x="60" y="90"/>
                    </a:lnTo>
                    <a:lnTo>
                      <a:pt x="69" y="79"/>
                    </a:lnTo>
                    <a:lnTo>
                      <a:pt x="80" y="74"/>
                    </a:lnTo>
                    <a:lnTo>
                      <a:pt x="88" y="77"/>
                    </a:lnTo>
                    <a:lnTo>
                      <a:pt x="88" y="71"/>
                    </a:lnTo>
                    <a:lnTo>
                      <a:pt x="94" y="71"/>
                    </a:lnTo>
                    <a:lnTo>
                      <a:pt x="94" y="74"/>
                    </a:lnTo>
                    <a:lnTo>
                      <a:pt x="103" y="73"/>
                    </a:lnTo>
                    <a:lnTo>
                      <a:pt x="109" y="70"/>
                    </a:lnTo>
                    <a:lnTo>
                      <a:pt x="104" y="64"/>
                    </a:lnTo>
                    <a:lnTo>
                      <a:pt x="106" y="58"/>
                    </a:lnTo>
                    <a:lnTo>
                      <a:pt x="106" y="53"/>
                    </a:lnTo>
                    <a:lnTo>
                      <a:pt x="116" y="56"/>
                    </a:lnTo>
                    <a:lnTo>
                      <a:pt x="115" y="62"/>
                    </a:lnTo>
                    <a:lnTo>
                      <a:pt x="116" y="67"/>
                    </a:lnTo>
                    <a:lnTo>
                      <a:pt x="124" y="67"/>
                    </a:lnTo>
                    <a:lnTo>
                      <a:pt x="132" y="68"/>
                    </a:lnTo>
                    <a:lnTo>
                      <a:pt x="135" y="67"/>
                    </a:lnTo>
                    <a:lnTo>
                      <a:pt x="139" y="64"/>
                    </a:lnTo>
                    <a:lnTo>
                      <a:pt x="142" y="58"/>
                    </a:lnTo>
                    <a:lnTo>
                      <a:pt x="142" y="53"/>
                    </a:lnTo>
                    <a:lnTo>
                      <a:pt x="148" y="52"/>
                    </a:lnTo>
                    <a:lnTo>
                      <a:pt x="154" y="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1" name="Freeform 1554">
                <a:extLst>
                  <a:ext uri="{FF2B5EF4-FFF2-40B4-BE49-F238E27FC236}">
                    <a16:creationId xmlns:a16="http://schemas.microsoft.com/office/drawing/2014/main" id="{5FB53FD7-35C9-D128-BDDB-8D81877D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75"/>
                <a:ext cx="81" cy="67"/>
              </a:xfrm>
              <a:custGeom>
                <a:avLst/>
                <a:gdLst>
                  <a:gd name="T0" fmla="*/ 148 w 160"/>
                  <a:gd name="T1" fmla="*/ 52 h 134"/>
                  <a:gd name="T2" fmla="*/ 142 w 160"/>
                  <a:gd name="T3" fmla="*/ 58 h 134"/>
                  <a:gd name="T4" fmla="*/ 135 w 160"/>
                  <a:gd name="T5" fmla="*/ 67 h 134"/>
                  <a:gd name="T6" fmla="*/ 124 w 160"/>
                  <a:gd name="T7" fmla="*/ 67 h 134"/>
                  <a:gd name="T8" fmla="*/ 115 w 160"/>
                  <a:gd name="T9" fmla="*/ 62 h 134"/>
                  <a:gd name="T10" fmla="*/ 106 w 160"/>
                  <a:gd name="T11" fmla="*/ 53 h 134"/>
                  <a:gd name="T12" fmla="*/ 104 w 160"/>
                  <a:gd name="T13" fmla="*/ 64 h 134"/>
                  <a:gd name="T14" fmla="*/ 103 w 160"/>
                  <a:gd name="T15" fmla="*/ 73 h 134"/>
                  <a:gd name="T16" fmla="*/ 94 w 160"/>
                  <a:gd name="T17" fmla="*/ 71 h 134"/>
                  <a:gd name="T18" fmla="*/ 88 w 160"/>
                  <a:gd name="T19" fmla="*/ 77 h 134"/>
                  <a:gd name="T20" fmla="*/ 69 w 160"/>
                  <a:gd name="T21" fmla="*/ 79 h 134"/>
                  <a:gd name="T22" fmla="*/ 68 w 160"/>
                  <a:gd name="T23" fmla="*/ 90 h 134"/>
                  <a:gd name="T24" fmla="*/ 63 w 160"/>
                  <a:gd name="T25" fmla="*/ 99 h 134"/>
                  <a:gd name="T26" fmla="*/ 74 w 160"/>
                  <a:gd name="T27" fmla="*/ 112 h 134"/>
                  <a:gd name="T28" fmla="*/ 63 w 160"/>
                  <a:gd name="T29" fmla="*/ 123 h 134"/>
                  <a:gd name="T30" fmla="*/ 69 w 160"/>
                  <a:gd name="T31" fmla="*/ 131 h 134"/>
                  <a:gd name="T32" fmla="*/ 57 w 160"/>
                  <a:gd name="T33" fmla="*/ 132 h 134"/>
                  <a:gd name="T34" fmla="*/ 45 w 160"/>
                  <a:gd name="T35" fmla="*/ 131 h 134"/>
                  <a:gd name="T36" fmla="*/ 42 w 160"/>
                  <a:gd name="T37" fmla="*/ 115 h 134"/>
                  <a:gd name="T38" fmla="*/ 36 w 160"/>
                  <a:gd name="T39" fmla="*/ 106 h 134"/>
                  <a:gd name="T40" fmla="*/ 39 w 160"/>
                  <a:gd name="T41" fmla="*/ 100 h 134"/>
                  <a:gd name="T42" fmla="*/ 48 w 160"/>
                  <a:gd name="T43" fmla="*/ 86 h 134"/>
                  <a:gd name="T44" fmla="*/ 27 w 160"/>
                  <a:gd name="T45" fmla="*/ 86 h 134"/>
                  <a:gd name="T46" fmla="*/ 10 w 160"/>
                  <a:gd name="T47" fmla="*/ 88 h 134"/>
                  <a:gd name="T48" fmla="*/ 0 w 160"/>
                  <a:gd name="T49" fmla="*/ 79 h 134"/>
                  <a:gd name="T50" fmla="*/ 13 w 160"/>
                  <a:gd name="T51" fmla="*/ 70 h 134"/>
                  <a:gd name="T52" fmla="*/ 16 w 160"/>
                  <a:gd name="T53" fmla="*/ 56 h 134"/>
                  <a:gd name="T54" fmla="*/ 38 w 160"/>
                  <a:gd name="T55" fmla="*/ 48 h 134"/>
                  <a:gd name="T56" fmla="*/ 36 w 160"/>
                  <a:gd name="T57" fmla="*/ 48 h 134"/>
                  <a:gd name="T58" fmla="*/ 39 w 160"/>
                  <a:gd name="T59" fmla="*/ 38 h 134"/>
                  <a:gd name="T60" fmla="*/ 30 w 160"/>
                  <a:gd name="T61" fmla="*/ 21 h 134"/>
                  <a:gd name="T62" fmla="*/ 36 w 160"/>
                  <a:gd name="T63" fmla="*/ 7 h 134"/>
                  <a:gd name="T64" fmla="*/ 59 w 160"/>
                  <a:gd name="T65" fmla="*/ 1 h 134"/>
                  <a:gd name="T66" fmla="*/ 72 w 160"/>
                  <a:gd name="T67" fmla="*/ 9 h 134"/>
                  <a:gd name="T68" fmla="*/ 92 w 160"/>
                  <a:gd name="T69" fmla="*/ 33 h 134"/>
                  <a:gd name="T70" fmla="*/ 100 w 160"/>
                  <a:gd name="T71" fmla="*/ 36 h 134"/>
                  <a:gd name="T72" fmla="*/ 98 w 160"/>
                  <a:gd name="T73" fmla="*/ 23 h 134"/>
                  <a:gd name="T74" fmla="*/ 119 w 160"/>
                  <a:gd name="T75" fmla="*/ 39 h 134"/>
                  <a:gd name="T76" fmla="*/ 129 w 160"/>
                  <a:gd name="T77" fmla="*/ 38 h 134"/>
                  <a:gd name="T78" fmla="*/ 142 w 160"/>
                  <a:gd name="T79" fmla="*/ 38 h 134"/>
                  <a:gd name="T80" fmla="*/ 154 w 160"/>
                  <a:gd name="T81" fmla="*/ 5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0" h="134">
                    <a:moveTo>
                      <a:pt x="154" y="53"/>
                    </a:moveTo>
                    <a:lnTo>
                      <a:pt x="148" y="52"/>
                    </a:lnTo>
                    <a:lnTo>
                      <a:pt x="142" y="53"/>
                    </a:lnTo>
                    <a:lnTo>
                      <a:pt x="142" y="58"/>
                    </a:lnTo>
                    <a:lnTo>
                      <a:pt x="139" y="64"/>
                    </a:lnTo>
                    <a:lnTo>
                      <a:pt x="135" y="67"/>
                    </a:lnTo>
                    <a:lnTo>
                      <a:pt x="132" y="68"/>
                    </a:lnTo>
                    <a:lnTo>
                      <a:pt x="124" y="67"/>
                    </a:lnTo>
                    <a:lnTo>
                      <a:pt x="116" y="67"/>
                    </a:lnTo>
                    <a:lnTo>
                      <a:pt x="115" y="62"/>
                    </a:lnTo>
                    <a:lnTo>
                      <a:pt x="116" y="56"/>
                    </a:lnTo>
                    <a:lnTo>
                      <a:pt x="106" y="53"/>
                    </a:lnTo>
                    <a:lnTo>
                      <a:pt x="106" y="58"/>
                    </a:lnTo>
                    <a:lnTo>
                      <a:pt x="104" y="64"/>
                    </a:lnTo>
                    <a:lnTo>
                      <a:pt x="109" y="70"/>
                    </a:lnTo>
                    <a:lnTo>
                      <a:pt x="103" y="73"/>
                    </a:lnTo>
                    <a:lnTo>
                      <a:pt x="94" y="74"/>
                    </a:lnTo>
                    <a:lnTo>
                      <a:pt x="94" y="71"/>
                    </a:lnTo>
                    <a:lnTo>
                      <a:pt x="88" y="71"/>
                    </a:lnTo>
                    <a:lnTo>
                      <a:pt x="88" y="77"/>
                    </a:lnTo>
                    <a:lnTo>
                      <a:pt x="80" y="74"/>
                    </a:lnTo>
                    <a:lnTo>
                      <a:pt x="69" y="79"/>
                    </a:lnTo>
                    <a:lnTo>
                      <a:pt x="60" y="90"/>
                    </a:lnTo>
                    <a:lnTo>
                      <a:pt x="68" y="90"/>
                    </a:lnTo>
                    <a:lnTo>
                      <a:pt x="66" y="94"/>
                    </a:lnTo>
                    <a:lnTo>
                      <a:pt x="63" y="99"/>
                    </a:lnTo>
                    <a:lnTo>
                      <a:pt x="69" y="111"/>
                    </a:lnTo>
                    <a:lnTo>
                      <a:pt x="74" y="112"/>
                    </a:lnTo>
                    <a:lnTo>
                      <a:pt x="66" y="117"/>
                    </a:lnTo>
                    <a:lnTo>
                      <a:pt x="63" y="123"/>
                    </a:lnTo>
                    <a:lnTo>
                      <a:pt x="68" y="126"/>
                    </a:lnTo>
                    <a:lnTo>
                      <a:pt x="69" y="131"/>
                    </a:lnTo>
                    <a:lnTo>
                      <a:pt x="63" y="134"/>
                    </a:lnTo>
                    <a:lnTo>
                      <a:pt x="57" y="132"/>
                    </a:lnTo>
                    <a:lnTo>
                      <a:pt x="50" y="134"/>
                    </a:lnTo>
                    <a:lnTo>
                      <a:pt x="45" y="131"/>
                    </a:lnTo>
                    <a:lnTo>
                      <a:pt x="36" y="124"/>
                    </a:lnTo>
                    <a:lnTo>
                      <a:pt x="42" y="115"/>
                    </a:lnTo>
                    <a:lnTo>
                      <a:pt x="41" y="111"/>
                    </a:lnTo>
                    <a:lnTo>
                      <a:pt x="36" y="106"/>
                    </a:lnTo>
                    <a:lnTo>
                      <a:pt x="28" y="103"/>
                    </a:lnTo>
                    <a:lnTo>
                      <a:pt x="39" y="100"/>
                    </a:lnTo>
                    <a:lnTo>
                      <a:pt x="45" y="94"/>
                    </a:lnTo>
                    <a:lnTo>
                      <a:pt x="48" y="86"/>
                    </a:lnTo>
                    <a:lnTo>
                      <a:pt x="31" y="76"/>
                    </a:lnTo>
                    <a:lnTo>
                      <a:pt x="27" y="86"/>
                    </a:lnTo>
                    <a:lnTo>
                      <a:pt x="21" y="88"/>
                    </a:lnTo>
                    <a:lnTo>
                      <a:pt x="10" y="88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13" y="73"/>
                    </a:lnTo>
                    <a:lnTo>
                      <a:pt x="13" y="70"/>
                    </a:lnTo>
                    <a:lnTo>
                      <a:pt x="13" y="67"/>
                    </a:lnTo>
                    <a:lnTo>
                      <a:pt x="16" y="56"/>
                    </a:lnTo>
                    <a:lnTo>
                      <a:pt x="30" y="53"/>
                    </a:lnTo>
                    <a:lnTo>
                      <a:pt x="38" y="48"/>
                    </a:lnTo>
                    <a:lnTo>
                      <a:pt x="38" y="48"/>
                    </a:lnTo>
                    <a:lnTo>
                      <a:pt x="36" y="48"/>
                    </a:lnTo>
                    <a:lnTo>
                      <a:pt x="42" y="42"/>
                    </a:lnTo>
                    <a:lnTo>
                      <a:pt x="39" y="38"/>
                    </a:lnTo>
                    <a:lnTo>
                      <a:pt x="30" y="26"/>
                    </a:lnTo>
                    <a:lnTo>
                      <a:pt x="30" y="21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57" y="1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72" y="9"/>
                    </a:lnTo>
                    <a:lnTo>
                      <a:pt x="75" y="17"/>
                    </a:lnTo>
                    <a:lnTo>
                      <a:pt x="92" y="33"/>
                    </a:lnTo>
                    <a:lnTo>
                      <a:pt x="97" y="36"/>
                    </a:lnTo>
                    <a:lnTo>
                      <a:pt x="100" y="36"/>
                    </a:lnTo>
                    <a:lnTo>
                      <a:pt x="97" y="27"/>
                    </a:lnTo>
                    <a:lnTo>
                      <a:pt x="98" y="23"/>
                    </a:lnTo>
                    <a:lnTo>
                      <a:pt x="109" y="29"/>
                    </a:lnTo>
                    <a:lnTo>
                      <a:pt x="119" y="39"/>
                    </a:lnTo>
                    <a:lnTo>
                      <a:pt x="127" y="44"/>
                    </a:lnTo>
                    <a:lnTo>
                      <a:pt x="129" y="38"/>
                    </a:lnTo>
                    <a:lnTo>
                      <a:pt x="136" y="39"/>
                    </a:lnTo>
                    <a:lnTo>
                      <a:pt x="142" y="38"/>
                    </a:lnTo>
                    <a:lnTo>
                      <a:pt x="160" y="47"/>
                    </a:lnTo>
                    <a:lnTo>
                      <a:pt x="154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2" name="Freeform 1555">
                <a:extLst>
                  <a:ext uri="{FF2B5EF4-FFF2-40B4-BE49-F238E27FC236}">
                    <a16:creationId xmlns:a16="http://schemas.microsoft.com/office/drawing/2014/main" id="{DCF8D0DB-85D0-5D3A-F647-6806CF840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75"/>
                <a:ext cx="81" cy="67"/>
              </a:xfrm>
              <a:custGeom>
                <a:avLst/>
                <a:gdLst>
                  <a:gd name="T0" fmla="*/ 148 w 160"/>
                  <a:gd name="T1" fmla="*/ 52 h 134"/>
                  <a:gd name="T2" fmla="*/ 142 w 160"/>
                  <a:gd name="T3" fmla="*/ 58 h 134"/>
                  <a:gd name="T4" fmla="*/ 135 w 160"/>
                  <a:gd name="T5" fmla="*/ 67 h 134"/>
                  <a:gd name="T6" fmla="*/ 124 w 160"/>
                  <a:gd name="T7" fmla="*/ 67 h 134"/>
                  <a:gd name="T8" fmla="*/ 115 w 160"/>
                  <a:gd name="T9" fmla="*/ 62 h 134"/>
                  <a:gd name="T10" fmla="*/ 106 w 160"/>
                  <a:gd name="T11" fmla="*/ 53 h 134"/>
                  <a:gd name="T12" fmla="*/ 104 w 160"/>
                  <a:gd name="T13" fmla="*/ 64 h 134"/>
                  <a:gd name="T14" fmla="*/ 103 w 160"/>
                  <a:gd name="T15" fmla="*/ 73 h 134"/>
                  <a:gd name="T16" fmla="*/ 94 w 160"/>
                  <a:gd name="T17" fmla="*/ 71 h 134"/>
                  <a:gd name="T18" fmla="*/ 88 w 160"/>
                  <a:gd name="T19" fmla="*/ 77 h 134"/>
                  <a:gd name="T20" fmla="*/ 69 w 160"/>
                  <a:gd name="T21" fmla="*/ 79 h 134"/>
                  <a:gd name="T22" fmla="*/ 68 w 160"/>
                  <a:gd name="T23" fmla="*/ 90 h 134"/>
                  <a:gd name="T24" fmla="*/ 63 w 160"/>
                  <a:gd name="T25" fmla="*/ 99 h 134"/>
                  <a:gd name="T26" fmla="*/ 74 w 160"/>
                  <a:gd name="T27" fmla="*/ 112 h 134"/>
                  <a:gd name="T28" fmla="*/ 63 w 160"/>
                  <a:gd name="T29" fmla="*/ 123 h 134"/>
                  <a:gd name="T30" fmla="*/ 69 w 160"/>
                  <a:gd name="T31" fmla="*/ 131 h 134"/>
                  <a:gd name="T32" fmla="*/ 57 w 160"/>
                  <a:gd name="T33" fmla="*/ 132 h 134"/>
                  <a:gd name="T34" fmla="*/ 45 w 160"/>
                  <a:gd name="T35" fmla="*/ 131 h 134"/>
                  <a:gd name="T36" fmla="*/ 42 w 160"/>
                  <a:gd name="T37" fmla="*/ 115 h 134"/>
                  <a:gd name="T38" fmla="*/ 36 w 160"/>
                  <a:gd name="T39" fmla="*/ 106 h 134"/>
                  <a:gd name="T40" fmla="*/ 39 w 160"/>
                  <a:gd name="T41" fmla="*/ 100 h 134"/>
                  <a:gd name="T42" fmla="*/ 48 w 160"/>
                  <a:gd name="T43" fmla="*/ 86 h 134"/>
                  <a:gd name="T44" fmla="*/ 27 w 160"/>
                  <a:gd name="T45" fmla="*/ 86 h 134"/>
                  <a:gd name="T46" fmla="*/ 10 w 160"/>
                  <a:gd name="T47" fmla="*/ 88 h 134"/>
                  <a:gd name="T48" fmla="*/ 0 w 160"/>
                  <a:gd name="T49" fmla="*/ 79 h 134"/>
                  <a:gd name="T50" fmla="*/ 13 w 160"/>
                  <a:gd name="T51" fmla="*/ 70 h 134"/>
                  <a:gd name="T52" fmla="*/ 16 w 160"/>
                  <a:gd name="T53" fmla="*/ 56 h 134"/>
                  <a:gd name="T54" fmla="*/ 38 w 160"/>
                  <a:gd name="T55" fmla="*/ 48 h 134"/>
                  <a:gd name="T56" fmla="*/ 36 w 160"/>
                  <a:gd name="T57" fmla="*/ 48 h 134"/>
                  <a:gd name="T58" fmla="*/ 39 w 160"/>
                  <a:gd name="T59" fmla="*/ 38 h 134"/>
                  <a:gd name="T60" fmla="*/ 30 w 160"/>
                  <a:gd name="T61" fmla="*/ 21 h 134"/>
                  <a:gd name="T62" fmla="*/ 36 w 160"/>
                  <a:gd name="T63" fmla="*/ 7 h 134"/>
                  <a:gd name="T64" fmla="*/ 59 w 160"/>
                  <a:gd name="T65" fmla="*/ 1 h 134"/>
                  <a:gd name="T66" fmla="*/ 72 w 160"/>
                  <a:gd name="T67" fmla="*/ 9 h 134"/>
                  <a:gd name="T68" fmla="*/ 92 w 160"/>
                  <a:gd name="T69" fmla="*/ 33 h 134"/>
                  <a:gd name="T70" fmla="*/ 100 w 160"/>
                  <a:gd name="T71" fmla="*/ 36 h 134"/>
                  <a:gd name="T72" fmla="*/ 98 w 160"/>
                  <a:gd name="T73" fmla="*/ 23 h 134"/>
                  <a:gd name="T74" fmla="*/ 119 w 160"/>
                  <a:gd name="T75" fmla="*/ 39 h 134"/>
                  <a:gd name="T76" fmla="*/ 129 w 160"/>
                  <a:gd name="T77" fmla="*/ 38 h 134"/>
                  <a:gd name="T78" fmla="*/ 142 w 160"/>
                  <a:gd name="T79" fmla="*/ 38 h 134"/>
                  <a:gd name="T80" fmla="*/ 154 w 160"/>
                  <a:gd name="T81" fmla="*/ 5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0" h="134">
                    <a:moveTo>
                      <a:pt x="154" y="53"/>
                    </a:moveTo>
                    <a:lnTo>
                      <a:pt x="148" y="52"/>
                    </a:lnTo>
                    <a:lnTo>
                      <a:pt x="142" y="53"/>
                    </a:lnTo>
                    <a:lnTo>
                      <a:pt x="142" y="58"/>
                    </a:lnTo>
                    <a:lnTo>
                      <a:pt x="139" y="64"/>
                    </a:lnTo>
                    <a:lnTo>
                      <a:pt x="135" y="67"/>
                    </a:lnTo>
                    <a:lnTo>
                      <a:pt x="132" y="68"/>
                    </a:lnTo>
                    <a:lnTo>
                      <a:pt x="124" y="67"/>
                    </a:lnTo>
                    <a:lnTo>
                      <a:pt x="116" y="67"/>
                    </a:lnTo>
                    <a:lnTo>
                      <a:pt x="115" y="62"/>
                    </a:lnTo>
                    <a:lnTo>
                      <a:pt x="116" y="56"/>
                    </a:lnTo>
                    <a:lnTo>
                      <a:pt x="106" y="53"/>
                    </a:lnTo>
                    <a:lnTo>
                      <a:pt x="106" y="58"/>
                    </a:lnTo>
                    <a:lnTo>
                      <a:pt x="104" y="64"/>
                    </a:lnTo>
                    <a:lnTo>
                      <a:pt x="109" y="70"/>
                    </a:lnTo>
                    <a:lnTo>
                      <a:pt x="103" y="73"/>
                    </a:lnTo>
                    <a:lnTo>
                      <a:pt x="94" y="74"/>
                    </a:lnTo>
                    <a:lnTo>
                      <a:pt x="94" y="71"/>
                    </a:lnTo>
                    <a:lnTo>
                      <a:pt x="88" y="71"/>
                    </a:lnTo>
                    <a:lnTo>
                      <a:pt x="88" y="77"/>
                    </a:lnTo>
                    <a:lnTo>
                      <a:pt x="80" y="74"/>
                    </a:lnTo>
                    <a:lnTo>
                      <a:pt x="69" y="79"/>
                    </a:lnTo>
                    <a:lnTo>
                      <a:pt x="60" y="90"/>
                    </a:lnTo>
                    <a:lnTo>
                      <a:pt x="68" y="90"/>
                    </a:lnTo>
                    <a:lnTo>
                      <a:pt x="66" y="94"/>
                    </a:lnTo>
                    <a:lnTo>
                      <a:pt x="63" y="99"/>
                    </a:lnTo>
                    <a:lnTo>
                      <a:pt x="69" y="111"/>
                    </a:lnTo>
                    <a:lnTo>
                      <a:pt x="74" y="112"/>
                    </a:lnTo>
                    <a:lnTo>
                      <a:pt x="66" y="117"/>
                    </a:lnTo>
                    <a:lnTo>
                      <a:pt x="63" y="123"/>
                    </a:lnTo>
                    <a:lnTo>
                      <a:pt x="68" y="126"/>
                    </a:lnTo>
                    <a:lnTo>
                      <a:pt x="69" y="131"/>
                    </a:lnTo>
                    <a:lnTo>
                      <a:pt x="63" y="134"/>
                    </a:lnTo>
                    <a:lnTo>
                      <a:pt x="57" y="132"/>
                    </a:lnTo>
                    <a:lnTo>
                      <a:pt x="50" y="134"/>
                    </a:lnTo>
                    <a:lnTo>
                      <a:pt x="45" y="131"/>
                    </a:lnTo>
                    <a:lnTo>
                      <a:pt x="36" y="124"/>
                    </a:lnTo>
                    <a:lnTo>
                      <a:pt x="42" y="115"/>
                    </a:lnTo>
                    <a:lnTo>
                      <a:pt x="41" y="111"/>
                    </a:lnTo>
                    <a:lnTo>
                      <a:pt x="36" y="106"/>
                    </a:lnTo>
                    <a:lnTo>
                      <a:pt x="28" y="103"/>
                    </a:lnTo>
                    <a:lnTo>
                      <a:pt x="39" y="100"/>
                    </a:lnTo>
                    <a:lnTo>
                      <a:pt x="45" y="94"/>
                    </a:lnTo>
                    <a:lnTo>
                      <a:pt x="48" y="86"/>
                    </a:lnTo>
                    <a:lnTo>
                      <a:pt x="31" y="76"/>
                    </a:lnTo>
                    <a:lnTo>
                      <a:pt x="27" y="86"/>
                    </a:lnTo>
                    <a:lnTo>
                      <a:pt x="21" y="88"/>
                    </a:lnTo>
                    <a:lnTo>
                      <a:pt x="10" y="88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13" y="73"/>
                    </a:lnTo>
                    <a:lnTo>
                      <a:pt x="13" y="70"/>
                    </a:lnTo>
                    <a:lnTo>
                      <a:pt x="13" y="67"/>
                    </a:lnTo>
                    <a:lnTo>
                      <a:pt x="16" y="56"/>
                    </a:lnTo>
                    <a:lnTo>
                      <a:pt x="30" y="53"/>
                    </a:lnTo>
                    <a:lnTo>
                      <a:pt x="38" y="48"/>
                    </a:lnTo>
                    <a:lnTo>
                      <a:pt x="38" y="48"/>
                    </a:lnTo>
                    <a:lnTo>
                      <a:pt x="36" y="48"/>
                    </a:lnTo>
                    <a:lnTo>
                      <a:pt x="42" y="42"/>
                    </a:lnTo>
                    <a:lnTo>
                      <a:pt x="39" y="38"/>
                    </a:lnTo>
                    <a:lnTo>
                      <a:pt x="30" y="26"/>
                    </a:lnTo>
                    <a:lnTo>
                      <a:pt x="30" y="21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57" y="1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72" y="9"/>
                    </a:lnTo>
                    <a:lnTo>
                      <a:pt x="75" y="17"/>
                    </a:lnTo>
                    <a:lnTo>
                      <a:pt x="92" y="33"/>
                    </a:lnTo>
                    <a:lnTo>
                      <a:pt x="97" y="36"/>
                    </a:lnTo>
                    <a:lnTo>
                      <a:pt x="100" y="36"/>
                    </a:lnTo>
                    <a:lnTo>
                      <a:pt x="97" y="27"/>
                    </a:lnTo>
                    <a:lnTo>
                      <a:pt x="98" y="23"/>
                    </a:lnTo>
                    <a:lnTo>
                      <a:pt x="109" y="29"/>
                    </a:lnTo>
                    <a:lnTo>
                      <a:pt x="119" y="39"/>
                    </a:lnTo>
                    <a:lnTo>
                      <a:pt x="127" y="44"/>
                    </a:lnTo>
                    <a:lnTo>
                      <a:pt x="129" y="38"/>
                    </a:lnTo>
                    <a:lnTo>
                      <a:pt x="136" y="39"/>
                    </a:lnTo>
                    <a:lnTo>
                      <a:pt x="142" y="38"/>
                    </a:lnTo>
                    <a:lnTo>
                      <a:pt x="160" y="47"/>
                    </a:lnTo>
                    <a:lnTo>
                      <a:pt x="154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3" name="Freeform 1556">
                <a:extLst>
                  <a:ext uri="{FF2B5EF4-FFF2-40B4-BE49-F238E27FC236}">
                    <a16:creationId xmlns:a16="http://schemas.microsoft.com/office/drawing/2014/main" id="{4B0387DA-A7F1-FDD5-84E2-609D53CD5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819"/>
                <a:ext cx="118" cy="83"/>
              </a:xfrm>
              <a:custGeom>
                <a:avLst/>
                <a:gdLst>
                  <a:gd name="T0" fmla="*/ 161 w 237"/>
                  <a:gd name="T1" fmla="*/ 26 h 166"/>
                  <a:gd name="T2" fmla="*/ 150 w 237"/>
                  <a:gd name="T3" fmla="*/ 34 h 166"/>
                  <a:gd name="T4" fmla="*/ 150 w 237"/>
                  <a:gd name="T5" fmla="*/ 44 h 166"/>
                  <a:gd name="T6" fmla="*/ 138 w 237"/>
                  <a:gd name="T7" fmla="*/ 40 h 166"/>
                  <a:gd name="T8" fmla="*/ 131 w 237"/>
                  <a:gd name="T9" fmla="*/ 37 h 166"/>
                  <a:gd name="T10" fmla="*/ 126 w 237"/>
                  <a:gd name="T11" fmla="*/ 44 h 166"/>
                  <a:gd name="T12" fmla="*/ 100 w 237"/>
                  <a:gd name="T13" fmla="*/ 43 h 166"/>
                  <a:gd name="T14" fmla="*/ 100 w 237"/>
                  <a:gd name="T15" fmla="*/ 28 h 166"/>
                  <a:gd name="T16" fmla="*/ 111 w 237"/>
                  <a:gd name="T17" fmla="*/ 0 h 166"/>
                  <a:gd name="T18" fmla="*/ 90 w 237"/>
                  <a:gd name="T19" fmla="*/ 5 h 166"/>
                  <a:gd name="T20" fmla="*/ 73 w 237"/>
                  <a:gd name="T21" fmla="*/ 16 h 166"/>
                  <a:gd name="T22" fmla="*/ 64 w 237"/>
                  <a:gd name="T23" fmla="*/ 16 h 166"/>
                  <a:gd name="T24" fmla="*/ 55 w 237"/>
                  <a:gd name="T25" fmla="*/ 14 h 166"/>
                  <a:gd name="T26" fmla="*/ 41 w 237"/>
                  <a:gd name="T27" fmla="*/ 14 h 166"/>
                  <a:gd name="T28" fmla="*/ 29 w 237"/>
                  <a:gd name="T29" fmla="*/ 31 h 166"/>
                  <a:gd name="T30" fmla="*/ 12 w 237"/>
                  <a:gd name="T31" fmla="*/ 40 h 166"/>
                  <a:gd name="T32" fmla="*/ 0 w 237"/>
                  <a:gd name="T33" fmla="*/ 46 h 166"/>
                  <a:gd name="T34" fmla="*/ 2 w 237"/>
                  <a:gd name="T35" fmla="*/ 55 h 166"/>
                  <a:gd name="T36" fmla="*/ 9 w 237"/>
                  <a:gd name="T37" fmla="*/ 81 h 166"/>
                  <a:gd name="T38" fmla="*/ 15 w 237"/>
                  <a:gd name="T39" fmla="*/ 96 h 166"/>
                  <a:gd name="T40" fmla="*/ 9 w 237"/>
                  <a:gd name="T41" fmla="*/ 105 h 166"/>
                  <a:gd name="T42" fmla="*/ 26 w 237"/>
                  <a:gd name="T43" fmla="*/ 114 h 166"/>
                  <a:gd name="T44" fmla="*/ 36 w 237"/>
                  <a:gd name="T45" fmla="*/ 110 h 166"/>
                  <a:gd name="T46" fmla="*/ 41 w 237"/>
                  <a:gd name="T47" fmla="*/ 120 h 166"/>
                  <a:gd name="T48" fmla="*/ 64 w 237"/>
                  <a:gd name="T49" fmla="*/ 114 h 166"/>
                  <a:gd name="T50" fmla="*/ 77 w 237"/>
                  <a:gd name="T51" fmla="*/ 122 h 166"/>
                  <a:gd name="T52" fmla="*/ 97 w 237"/>
                  <a:gd name="T53" fmla="*/ 146 h 166"/>
                  <a:gd name="T54" fmla="*/ 105 w 237"/>
                  <a:gd name="T55" fmla="*/ 149 h 166"/>
                  <a:gd name="T56" fmla="*/ 103 w 237"/>
                  <a:gd name="T57" fmla="*/ 136 h 166"/>
                  <a:gd name="T58" fmla="*/ 124 w 237"/>
                  <a:gd name="T59" fmla="*/ 152 h 166"/>
                  <a:gd name="T60" fmla="*/ 134 w 237"/>
                  <a:gd name="T61" fmla="*/ 151 h 166"/>
                  <a:gd name="T62" fmla="*/ 147 w 237"/>
                  <a:gd name="T63" fmla="*/ 151 h 166"/>
                  <a:gd name="T64" fmla="*/ 181 w 237"/>
                  <a:gd name="T65" fmla="*/ 165 h 166"/>
                  <a:gd name="T66" fmla="*/ 190 w 237"/>
                  <a:gd name="T67" fmla="*/ 161 h 166"/>
                  <a:gd name="T68" fmla="*/ 193 w 237"/>
                  <a:gd name="T69" fmla="*/ 149 h 166"/>
                  <a:gd name="T70" fmla="*/ 209 w 237"/>
                  <a:gd name="T71" fmla="*/ 160 h 166"/>
                  <a:gd name="T72" fmla="*/ 206 w 237"/>
                  <a:gd name="T73" fmla="*/ 149 h 166"/>
                  <a:gd name="T74" fmla="*/ 208 w 237"/>
                  <a:gd name="T75" fmla="*/ 142 h 166"/>
                  <a:gd name="T76" fmla="*/ 219 w 237"/>
                  <a:gd name="T77" fmla="*/ 139 h 166"/>
                  <a:gd name="T78" fmla="*/ 237 w 237"/>
                  <a:gd name="T79" fmla="*/ 143 h 166"/>
                  <a:gd name="T80" fmla="*/ 234 w 237"/>
                  <a:gd name="T81" fmla="*/ 130 h 166"/>
                  <a:gd name="T82" fmla="*/ 200 w 237"/>
                  <a:gd name="T83" fmla="*/ 104 h 166"/>
                  <a:gd name="T84" fmla="*/ 209 w 237"/>
                  <a:gd name="T85" fmla="*/ 87 h 166"/>
                  <a:gd name="T86" fmla="*/ 205 w 237"/>
                  <a:gd name="T87" fmla="*/ 76 h 166"/>
                  <a:gd name="T88" fmla="*/ 200 w 237"/>
                  <a:gd name="T89" fmla="*/ 61 h 166"/>
                  <a:gd name="T90" fmla="*/ 199 w 237"/>
                  <a:gd name="T91" fmla="*/ 52 h 166"/>
                  <a:gd name="T92" fmla="*/ 190 w 237"/>
                  <a:gd name="T93" fmla="*/ 46 h 166"/>
                  <a:gd name="T94" fmla="*/ 181 w 237"/>
                  <a:gd name="T95" fmla="*/ 40 h 166"/>
                  <a:gd name="T96" fmla="*/ 173 w 237"/>
                  <a:gd name="T97" fmla="*/ 2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7" h="166">
                    <a:moveTo>
                      <a:pt x="164" y="31"/>
                    </a:moveTo>
                    <a:lnTo>
                      <a:pt x="161" y="26"/>
                    </a:lnTo>
                    <a:lnTo>
                      <a:pt x="156" y="28"/>
                    </a:lnTo>
                    <a:lnTo>
                      <a:pt x="150" y="34"/>
                    </a:lnTo>
                    <a:lnTo>
                      <a:pt x="153" y="37"/>
                    </a:lnTo>
                    <a:lnTo>
                      <a:pt x="150" y="44"/>
                    </a:lnTo>
                    <a:lnTo>
                      <a:pt x="144" y="43"/>
                    </a:lnTo>
                    <a:lnTo>
                      <a:pt x="138" y="40"/>
                    </a:lnTo>
                    <a:lnTo>
                      <a:pt x="132" y="40"/>
                    </a:lnTo>
                    <a:lnTo>
                      <a:pt x="131" y="37"/>
                    </a:lnTo>
                    <a:lnTo>
                      <a:pt x="126" y="40"/>
                    </a:lnTo>
                    <a:lnTo>
                      <a:pt x="126" y="44"/>
                    </a:lnTo>
                    <a:lnTo>
                      <a:pt x="117" y="46"/>
                    </a:lnTo>
                    <a:lnTo>
                      <a:pt x="100" y="43"/>
                    </a:lnTo>
                    <a:lnTo>
                      <a:pt x="90" y="37"/>
                    </a:lnTo>
                    <a:lnTo>
                      <a:pt x="100" y="28"/>
                    </a:lnTo>
                    <a:lnTo>
                      <a:pt x="103" y="16"/>
                    </a:lnTo>
                    <a:lnTo>
                      <a:pt x="111" y="0"/>
                    </a:lnTo>
                    <a:lnTo>
                      <a:pt x="97" y="9"/>
                    </a:lnTo>
                    <a:lnTo>
                      <a:pt x="90" y="5"/>
                    </a:lnTo>
                    <a:lnTo>
                      <a:pt x="84" y="16"/>
                    </a:lnTo>
                    <a:lnTo>
                      <a:pt x="73" y="16"/>
                    </a:lnTo>
                    <a:lnTo>
                      <a:pt x="71" y="11"/>
                    </a:lnTo>
                    <a:lnTo>
                      <a:pt x="64" y="16"/>
                    </a:lnTo>
                    <a:lnTo>
                      <a:pt x="64" y="11"/>
                    </a:lnTo>
                    <a:lnTo>
                      <a:pt x="55" y="14"/>
                    </a:lnTo>
                    <a:lnTo>
                      <a:pt x="41" y="20"/>
                    </a:lnTo>
                    <a:lnTo>
                      <a:pt x="41" y="14"/>
                    </a:lnTo>
                    <a:lnTo>
                      <a:pt x="35" y="25"/>
                    </a:lnTo>
                    <a:lnTo>
                      <a:pt x="29" y="31"/>
                    </a:lnTo>
                    <a:lnTo>
                      <a:pt x="21" y="38"/>
                    </a:lnTo>
                    <a:lnTo>
                      <a:pt x="12" y="40"/>
                    </a:lnTo>
                    <a:lnTo>
                      <a:pt x="5" y="40"/>
                    </a:lnTo>
                    <a:lnTo>
                      <a:pt x="0" y="46"/>
                    </a:lnTo>
                    <a:lnTo>
                      <a:pt x="5" y="55"/>
                    </a:lnTo>
                    <a:lnTo>
                      <a:pt x="2" y="55"/>
                    </a:lnTo>
                    <a:lnTo>
                      <a:pt x="8" y="81"/>
                    </a:lnTo>
                    <a:lnTo>
                      <a:pt x="9" y="81"/>
                    </a:lnTo>
                    <a:lnTo>
                      <a:pt x="17" y="89"/>
                    </a:lnTo>
                    <a:lnTo>
                      <a:pt x="15" y="96"/>
                    </a:lnTo>
                    <a:lnTo>
                      <a:pt x="9" y="104"/>
                    </a:lnTo>
                    <a:lnTo>
                      <a:pt x="9" y="105"/>
                    </a:lnTo>
                    <a:lnTo>
                      <a:pt x="18" y="114"/>
                    </a:lnTo>
                    <a:lnTo>
                      <a:pt x="26" y="114"/>
                    </a:lnTo>
                    <a:lnTo>
                      <a:pt x="29" y="110"/>
                    </a:lnTo>
                    <a:lnTo>
                      <a:pt x="36" y="110"/>
                    </a:lnTo>
                    <a:lnTo>
                      <a:pt x="38" y="110"/>
                    </a:lnTo>
                    <a:lnTo>
                      <a:pt x="41" y="120"/>
                    </a:lnTo>
                    <a:lnTo>
                      <a:pt x="62" y="114"/>
                    </a:lnTo>
                    <a:lnTo>
                      <a:pt x="64" y="114"/>
                    </a:lnTo>
                    <a:lnTo>
                      <a:pt x="68" y="113"/>
                    </a:lnTo>
                    <a:lnTo>
                      <a:pt x="77" y="122"/>
                    </a:lnTo>
                    <a:lnTo>
                      <a:pt x="80" y="130"/>
                    </a:lnTo>
                    <a:lnTo>
                      <a:pt x="97" y="146"/>
                    </a:lnTo>
                    <a:lnTo>
                      <a:pt x="102" y="149"/>
                    </a:lnTo>
                    <a:lnTo>
                      <a:pt x="105" y="149"/>
                    </a:lnTo>
                    <a:lnTo>
                      <a:pt x="102" y="140"/>
                    </a:lnTo>
                    <a:lnTo>
                      <a:pt x="103" y="136"/>
                    </a:lnTo>
                    <a:lnTo>
                      <a:pt x="114" y="142"/>
                    </a:lnTo>
                    <a:lnTo>
                      <a:pt x="124" y="152"/>
                    </a:lnTo>
                    <a:lnTo>
                      <a:pt x="132" y="157"/>
                    </a:lnTo>
                    <a:lnTo>
                      <a:pt x="134" y="151"/>
                    </a:lnTo>
                    <a:lnTo>
                      <a:pt x="141" y="152"/>
                    </a:lnTo>
                    <a:lnTo>
                      <a:pt x="147" y="151"/>
                    </a:lnTo>
                    <a:lnTo>
                      <a:pt x="173" y="165"/>
                    </a:lnTo>
                    <a:lnTo>
                      <a:pt x="181" y="165"/>
                    </a:lnTo>
                    <a:lnTo>
                      <a:pt x="185" y="166"/>
                    </a:lnTo>
                    <a:lnTo>
                      <a:pt x="190" y="161"/>
                    </a:lnTo>
                    <a:lnTo>
                      <a:pt x="187" y="158"/>
                    </a:lnTo>
                    <a:lnTo>
                      <a:pt x="193" y="149"/>
                    </a:lnTo>
                    <a:lnTo>
                      <a:pt x="199" y="151"/>
                    </a:lnTo>
                    <a:lnTo>
                      <a:pt x="209" y="160"/>
                    </a:lnTo>
                    <a:lnTo>
                      <a:pt x="213" y="152"/>
                    </a:lnTo>
                    <a:lnTo>
                      <a:pt x="206" y="149"/>
                    </a:lnTo>
                    <a:lnTo>
                      <a:pt x="206" y="143"/>
                    </a:lnTo>
                    <a:lnTo>
                      <a:pt x="208" y="142"/>
                    </a:lnTo>
                    <a:lnTo>
                      <a:pt x="214" y="143"/>
                    </a:lnTo>
                    <a:lnTo>
                      <a:pt x="219" y="139"/>
                    </a:lnTo>
                    <a:lnTo>
                      <a:pt x="229" y="143"/>
                    </a:lnTo>
                    <a:lnTo>
                      <a:pt x="237" y="143"/>
                    </a:lnTo>
                    <a:lnTo>
                      <a:pt x="234" y="137"/>
                    </a:lnTo>
                    <a:lnTo>
                      <a:pt x="234" y="130"/>
                    </a:lnTo>
                    <a:lnTo>
                      <a:pt x="232" y="125"/>
                    </a:lnTo>
                    <a:lnTo>
                      <a:pt x="200" y="104"/>
                    </a:lnTo>
                    <a:lnTo>
                      <a:pt x="200" y="98"/>
                    </a:lnTo>
                    <a:lnTo>
                      <a:pt x="209" y="87"/>
                    </a:lnTo>
                    <a:lnTo>
                      <a:pt x="211" y="85"/>
                    </a:lnTo>
                    <a:lnTo>
                      <a:pt x="205" y="76"/>
                    </a:lnTo>
                    <a:lnTo>
                      <a:pt x="203" y="73"/>
                    </a:lnTo>
                    <a:lnTo>
                      <a:pt x="200" y="61"/>
                    </a:lnTo>
                    <a:lnTo>
                      <a:pt x="203" y="58"/>
                    </a:lnTo>
                    <a:lnTo>
                      <a:pt x="199" y="52"/>
                    </a:lnTo>
                    <a:lnTo>
                      <a:pt x="194" y="51"/>
                    </a:lnTo>
                    <a:lnTo>
                      <a:pt x="190" y="46"/>
                    </a:lnTo>
                    <a:lnTo>
                      <a:pt x="185" y="46"/>
                    </a:lnTo>
                    <a:lnTo>
                      <a:pt x="181" y="40"/>
                    </a:lnTo>
                    <a:lnTo>
                      <a:pt x="176" y="40"/>
                    </a:lnTo>
                    <a:lnTo>
                      <a:pt x="173" y="29"/>
                    </a:lnTo>
                    <a:lnTo>
                      <a:pt x="164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4" name="Freeform 1557">
                <a:extLst>
                  <a:ext uri="{FF2B5EF4-FFF2-40B4-BE49-F238E27FC236}">
                    <a16:creationId xmlns:a16="http://schemas.microsoft.com/office/drawing/2014/main" id="{41109B83-30A1-0A6F-D55A-A2A9E08C7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819"/>
                <a:ext cx="118" cy="83"/>
              </a:xfrm>
              <a:custGeom>
                <a:avLst/>
                <a:gdLst>
                  <a:gd name="T0" fmla="*/ 173 w 237"/>
                  <a:gd name="T1" fmla="*/ 29 h 166"/>
                  <a:gd name="T2" fmla="*/ 181 w 237"/>
                  <a:gd name="T3" fmla="*/ 40 h 166"/>
                  <a:gd name="T4" fmla="*/ 190 w 237"/>
                  <a:gd name="T5" fmla="*/ 46 h 166"/>
                  <a:gd name="T6" fmla="*/ 199 w 237"/>
                  <a:gd name="T7" fmla="*/ 52 h 166"/>
                  <a:gd name="T8" fmla="*/ 200 w 237"/>
                  <a:gd name="T9" fmla="*/ 61 h 166"/>
                  <a:gd name="T10" fmla="*/ 205 w 237"/>
                  <a:gd name="T11" fmla="*/ 76 h 166"/>
                  <a:gd name="T12" fmla="*/ 209 w 237"/>
                  <a:gd name="T13" fmla="*/ 87 h 166"/>
                  <a:gd name="T14" fmla="*/ 200 w 237"/>
                  <a:gd name="T15" fmla="*/ 104 h 166"/>
                  <a:gd name="T16" fmla="*/ 234 w 237"/>
                  <a:gd name="T17" fmla="*/ 130 h 166"/>
                  <a:gd name="T18" fmla="*/ 237 w 237"/>
                  <a:gd name="T19" fmla="*/ 143 h 166"/>
                  <a:gd name="T20" fmla="*/ 219 w 237"/>
                  <a:gd name="T21" fmla="*/ 139 h 166"/>
                  <a:gd name="T22" fmla="*/ 208 w 237"/>
                  <a:gd name="T23" fmla="*/ 142 h 166"/>
                  <a:gd name="T24" fmla="*/ 206 w 237"/>
                  <a:gd name="T25" fmla="*/ 149 h 166"/>
                  <a:gd name="T26" fmla="*/ 209 w 237"/>
                  <a:gd name="T27" fmla="*/ 160 h 166"/>
                  <a:gd name="T28" fmla="*/ 193 w 237"/>
                  <a:gd name="T29" fmla="*/ 149 h 166"/>
                  <a:gd name="T30" fmla="*/ 190 w 237"/>
                  <a:gd name="T31" fmla="*/ 161 h 166"/>
                  <a:gd name="T32" fmla="*/ 181 w 237"/>
                  <a:gd name="T33" fmla="*/ 165 h 166"/>
                  <a:gd name="T34" fmla="*/ 147 w 237"/>
                  <a:gd name="T35" fmla="*/ 151 h 166"/>
                  <a:gd name="T36" fmla="*/ 134 w 237"/>
                  <a:gd name="T37" fmla="*/ 151 h 166"/>
                  <a:gd name="T38" fmla="*/ 124 w 237"/>
                  <a:gd name="T39" fmla="*/ 152 h 166"/>
                  <a:gd name="T40" fmla="*/ 103 w 237"/>
                  <a:gd name="T41" fmla="*/ 136 h 166"/>
                  <a:gd name="T42" fmla="*/ 105 w 237"/>
                  <a:gd name="T43" fmla="*/ 149 h 166"/>
                  <a:gd name="T44" fmla="*/ 97 w 237"/>
                  <a:gd name="T45" fmla="*/ 146 h 166"/>
                  <a:gd name="T46" fmla="*/ 77 w 237"/>
                  <a:gd name="T47" fmla="*/ 122 h 166"/>
                  <a:gd name="T48" fmla="*/ 64 w 237"/>
                  <a:gd name="T49" fmla="*/ 114 h 166"/>
                  <a:gd name="T50" fmla="*/ 41 w 237"/>
                  <a:gd name="T51" fmla="*/ 120 h 166"/>
                  <a:gd name="T52" fmla="*/ 36 w 237"/>
                  <a:gd name="T53" fmla="*/ 110 h 166"/>
                  <a:gd name="T54" fmla="*/ 26 w 237"/>
                  <a:gd name="T55" fmla="*/ 114 h 166"/>
                  <a:gd name="T56" fmla="*/ 9 w 237"/>
                  <a:gd name="T57" fmla="*/ 105 h 166"/>
                  <a:gd name="T58" fmla="*/ 15 w 237"/>
                  <a:gd name="T59" fmla="*/ 96 h 166"/>
                  <a:gd name="T60" fmla="*/ 9 w 237"/>
                  <a:gd name="T61" fmla="*/ 81 h 166"/>
                  <a:gd name="T62" fmla="*/ 2 w 237"/>
                  <a:gd name="T63" fmla="*/ 55 h 166"/>
                  <a:gd name="T64" fmla="*/ 0 w 237"/>
                  <a:gd name="T65" fmla="*/ 46 h 166"/>
                  <a:gd name="T66" fmla="*/ 12 w 237"/>
                  <a:gd name="T67" fmla="*/ 40 h 166"/>
                  <a:gd name="T68" fmla="*/ 29 w 237"/>
                  <a:gd name="T69" fmla="*/ 31 h 166"/>
                  <a:gd name="T70" fmla="*/ 41 w 237"/>
                  <a:gd name="T71" fmla="*/ 14 h 166"/>
                  <a:gd name="T72" fmla="*/ 55 w 237"/>
                  <a:gd name="T73" fmla="*/ 14 h 166"/>
                  <a:gd name="T74" fmla="*/ 64 w 237"/>
                  <a:gd name="T75" fmla="*/ 16 h 166"/>
                  <a:gd name="T76" fmla="*/ 73 w 237"/>
                  <a:gd name="T77" fmla="*/ 16 h 166"/>
                  <a:gd name="T78" fmla="*/ 90 w 237"/>
                  <a:gd name="T79" fmla="*/ 5 h 166"/>
                  <a:gd name="T80" fmla="*/ 111 w 237"/>
                  <a:gd name="T81" fmla="*/ 0 h 166"/>
                  <a:gd name="T82" fmla="*/ 100 w 237"/>
                  <a:gd name="T83" fmla="*/ 28 h 166"/>
                  <a:gd name="T84" fmla="*/ 100 w 237"/>
                  <a:gd name="T85" fmla="*/ 43 h 166"/>
                  <a:gd name="T86" fmla="*/ 126 w 237"/>
                  <a:gd name="T87" fmla="*/ 44 h 166"/>
                  <a:gd name="T88" fmla="*/ 131 w 237"/>
                  <a:gd name="T89" fmla="*/ 37 h 166"/>
                  <a:gd name="T90" fmla="*/ 138 w 237"/>
                  <a:gd name="T91" fmla="*/ 40 h 166"/>
                  <a:gd name="T92" fmla="*/ 150 w 237"/>
                  <a:gd name="T93" fmla="*/ 44 h 166"/>
                  <a:gd name="T94" fmla="*/ 150 w 237"/>
                  <a:gd name="T95" fmla="*/ 34 h 166"/>
                  <a:gd name="T96" fmla="*/ 161 w 237"/>
                  <a:gd name="T97" fmla="*/ 2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7" h="166">
                    <a:moveTo>
                      <a:pt x="164" y="31"/>
                    </a:moveTo>
                    <a:lnTo>
                      <a:pt x="173" y="29"/>
                    </a:lnTo>
                    <a:lnTo>
                      <a:pt x="176" y="40"/>
                    </a:lnTo>
                    <a:lnTo>
                      <a:pt x="181" y="40"/>
                    </a:lnTo>
                    <a:lnTo>
                      <a:pt x="185" y="46"/>
                    </a:lnTo>
                    <a:lnTo>
                      <a:pt x="190" y="46"/>
                    </a:lnTo>
                    <a:lnTo>
                      <a:pt x="194" y="51"/>
                    </a:lnTo>
                    <a:lnTo>
                      <a:pt x="199" y="52"/>
                    </a:lnTo>
                    <a:lnTo>
                      <a:pt x="203" y="58"/>
                    </a:lnTo>
                    <a:lnTo>
                      <a:pt x="200" y="61"/>
                    </a:lnTo>
                    <a:lnTo>
                      <a:pt x="203" y="73"/>
                    </a:lnTo>
                    <a:lnTo>
                      <a:pt x="205" y="76"/>
                    </a:lnTo>
                    <a:lnTo>
                      <a:pt x="211" y="85"/>
                    </a:lnTo>
                    <a:lnTo>
                      <a:pt x="209" y="87"/>
                    </a:lnTo>
                    <a:lnTo>
                      <a:pt x="200" y="98"/>
                    </a:lnTo>
                    <a:lnTo>
                      <a:pt x="200" y="104"/>
                    </a:lnTo>
                    <a:lnTo>
                      <a:pt x="232" y="125"/>
                    </a:lnTo>
                    <a:lnTo>
                      <a:pt x="234" y="130"/>
                    </a:lnTo>
                    <a:lnTo>
                      <a:pt x="234" y="137"/>
                    </a:lnTo>
                    <a:lnTo>
                      <a:pt x="237" y="143"/>
                    </a:lnTo>
                    <a:lnTo>
                      <a:pt x="229" y="143"/>
                    </a:lnTo>
                    <a:lnTo>
                      <a:pt x="219" y="139"/>
                    </a:lnTo>
                    <a:lnTo>
                      <a:pt x="214" y="143"/>
                    </a:lnTo>
                    <a:lnTo>
                      <a:pt x="208" y="142"/>
                    </a:lnTo>
                    <a:lnTo>
                      <a:pt x="206" y="143"/>
                    </a:lnTo>
                    <a:lnTo>
                      <a:pt x="206" y="149"/>
                    </a:lnTo>
                    <a:lnTo>
                      <a:pt x="213" y="152"/>
                    </a:lnTo>
                    <a:lnTo>
                      <a:pt x="209" y="160"/>
                    </a:lnTo>
                    <a:lnTo>
                      <a:pt x="199" y="151"/>
                    </a:lnTo>
                    <a:lnTo>
                      <a:pt x="193" y="149"/>
                    </a:lnTo>
                    <a:lnTo>
                      <a:pt x="187" y="158"/>
                    </a:lnTo>
                    <a:lnTo>
                      <a:pt x="190" y="161"/>
                    </a:lnTo>
                    <a:lnTo>
                      <a:pt x="185" y="166"/>
                    </a:lnTo>
                    <a:lnTo>
                      <a:pt x="181" y="165"/>
                    </a:lnTo>
                    <a:lnTo>
                      <a:pt x="173" y="165"/>
                    </a:lnTo>
                    <a:lnTo>
                      <a:pt x="147" y="151"/>
                    </a:lnTo>
                    <a:lnTo>
                      <a:pt x="141" y="152"/>
                    </a:lnTo>
                    <a:lnTo>
                      <a:pt x="134" y="151"/>
                    </a:lnTo>
                    <a:lnTo>
                      <a:pt x="132" y="157"/>
                    </a:lnTo>
                    <a:lnTo>
                      <a:pt x="124" y="152"/>
                    </a:lnTo>
                    <a:lnTo>
                      <a:pt x="114" y="142"/>
                    </a:lnTo>
                    <a:lnTo>
                      <a:pt x="103" y="136"/>
                    </a:lnTo>
                    <a:lnTo>
                      <a:pt x="102" y="140"/>
                    </a:lnTo>
                    <a:lnTo>
                      <a:pt x="105" y="149"/>
                    </a:lnTo>
                    <a:lnTo>
                      <a:pt x="102" y="149"/>
                    </a:lnTo>
                    <a:lnTo>
                      <a:pt x="97" y="146"/>
                    </a:lnTo>
                    <a:lnTo>
                      <a:pt x="80" y="130"/>
                    </a:lnTo>
                    <a:lnTo>
                      <a:pt x="77" y="122"/>
                    </a:lnTo>
                    <a:lnTo>
                      <a:pt x="68" y="113"/>
                    </a:lnTo>
                    <a:lnTo>
                      <a:pt x="64" y="114"/>
                    </a:lnTo>
                    <a:lnTo>
                      <a:pt x="62" y="114"/>
                    </a:lnTo>
                    <a:lnTo>
                      <a:pt x="41" y="120"/>
                    </a:lnTo>
                    <a:lnTo>
                      <a:pt x="38" y="110"/>
                    </a:lnTo>
                    <a:lnTo>
                      <a:pt x="36" y="110"/>
                    </a:lnTo>
                    <a:lnTo>
                      <a:pt x="29" y="110"/>
                    </a:lnTo>
                    <a:lnTo>
                      <a:pt x="26" y="114"/>
                    </a:lnTo>
                    <a:lnTo>
                      <a:pt x="18" y="114"/>
                    </a:lnTo>
                    <a:lnTo>
                      <a:pt x="9" y="105"/>
                    </a:lnTo>
                    <a:lnTo>
                      <a:pt x="9" y="104"/>
                    </a:lnTo>
                    <a:lnTo>
                      <a:pt x="15" y="96"/>
                    </a:lnTo>
                    <a:lnTo>
                      <a:pt x="17" y="89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2" y="55"/>
                    </a:lnTo>
                    <a:lnTo>
                      <a:pt x="5" y="55"/>
                    </a:lnTo>
                    <a:lnTo>
                      <a:pt x="0" y="46"/>
                    </a:lnTo>
                    <a:lnTo>
                      <a:pt x="5" y="40"/>
                    </a:lnTo>
                    <a:lnTo>
                      <a:pt x="12" y="40"/>
                    </a:lnTo>
                    <a:lnTo>
                      <a:pt x="21" y="38"/>
                    </a:lnTo>
                    <a:lnTo>
                      <a:pt x="29" y="31"/>
                    </a:lnTo>
                    <a:lnTo>
                      <a:pt x="35" y="25"/>
                    </a:lnTo>
                    <a:lnTo>
                      <a:pt x="41" y="14"/>
                    </a:lnTo>
                    <a:lnTo>
                      <a:pt x="41" y="20"/>
                    </a:lnTo>
                    <a:lnTo>
                      <a:pt x="55" y="14"/>
                    </a:lnTo>
                    <a:lnTo>
                      <a:pt x="64" y="11"/>
                    </a:lnTo>
                    <a:lnTo>
                      <a:pt x="64" y="16"/>
                    </a:lnTo>
                    <a:lnTo>
                      <a:pt x="71" y="11"/>
                    </a:lnTo>
                    <a:lnTo>
                      <a:pt x="73" y="16"/>
                    </a:lnTo>
                    <a:lnTo>
                      <a:pt x="84" y="16"/>
                    </a:lnTo>
                    <a:lnTo>
                      <a:pt x="90" y="5"/>
                    </a:lnTo>
                    <a:lnTo>
                      <a:pt x="97" y="9"/>
                    </a:lnTo>
                    <a:lnTo>
                      <a:pt x="111" y="0"/>
                    </a:lnTo>
                    <a:lnTo>
                      <a:pt x="103" y="16"/>
                    </a:lnTo>
                    <a:lnTo>
                      <a:pt x="100" y="28"/>
                    </a:lnTo>
                    <a:lnTo>
                      <a:pt x="90" y="37"/>
                    </a:lnTo>
                    <a:lnTo>
                      <a:pt x="100" y="43"/>
                    </a:lnTo>
                    <a:lnTo>
                      <a:pt x="117" y="46"/>
                    </a:lnTo>
                    <a:lnTo>
                      <a:pt x="126" y="44"/>
                    </a:lnTo>
                    <a:lnTo>
                      <a:pt x="126" y="40"/>
                    </a:lnTo>
                    <a:lnTo>
                      <a:pt x="131" y="37"/>
                    </a:lnTo>
                    <a:lnTo>
                      <a:pt x="132" y="40"/>
                    </a:lnTo>
                    <a:lnTo>
                      <a:pt x="138" y="40"/>
                    </a:lnTo>
                    <a:lnTo>
                      <a:pt x="144" y="43"/>
                    </a:lnTo>
                    <a:lnTo>
                      <a:pt x="150" y="44"/>
                    </a:lnTo>
                    <a:lnTo>
                      <a:pt x="153" y="37"/>
                    </a:lnTo>
                    <a:lnTo>
                      <a:pt x="150" y="34"/>
                    </a:lnTo>
                    <a:lnTo>
                      <a:pt x="156" y="28"/>
                    </a:lnTo>
                    <a:lnTo>
                      <a:pt x="161" y="26"/>
                    </a:lnTo>
                    <a:lnTo>
                      <a:pt x="164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5" name="Freeform 1558">
                <a:extLst>
                  <a:ext uri="{FF2B5EF4-FFF2-40B4-BE49-F238E27FC236}">
                    <a16:creationId xmlns:a16="http://schemas.microsoft.com/office/drawing/2014/main" id="{B14CF29D-CE2D-0A9A-3740-25EE273D1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819"/>
                <a:ext cx="118" cy="83"/>
              </a:xfrm>
              <a:custGeom>
                <a:avLst/>
                <a:gdLst>
                  <a:gd name="T0" fmla="*/ 173 w 237"/>
                  <a:gd name="T1" fmla="*/ 29 h 166"/>
                  <a:gd name="T2" fmla="*/ 181 w 237"/>
                  <a:gd name="T3" fmla="*/ 40 h 166"/>
                  <a:gd name="T4" fmla="*/ 190 w 237"/>
                  <a:gd name="T5" fmla="*/ 46 h 166"/>
                  <a:gd name="T6" fmla="*/ 199 w 237"/>
                  <a:gd name="T7" fmla="*/ 52 h 166"/>
                  <a:gd name="T8" fmla="*/ 200 w 237"/>
                  <a:gd name="T9" fmla="*/ 61 h 166"/>
                  <a:gd name="T10" fmla="*/ 205 w 237"/>
                  <a:gd name="T11" fmla="*/ 76 h 166"/>
                  <a:gd name="T12" fmla="*/ 209 w 237"/>
                  <a:gd name="T13" fmla="*/ 87 h 166"/>
                  <a:gd name="T14" fmla="*/ 200 w 237"/>
                  <a:gd name="T15" fmla="*/ 104 h 166"/>
                  <a:gd name="T16" fmla="*/ 234 w 237"/>
                  <a:gd name="T17" fmla="*/ 130 h 166"/>
                  <a:gd name="T18" fmla="*/ 237 w 237"/>
                  <a:gd name="T19" fmla="*/ 143 h 166"/>
                  <a:gd name="T20" fmla="*/ 219 w 237"/>
                  <a:gd name="T21" fmla="*/ 139 h 166"/>
                  <a:gd name="T22" fmla="*/ 208 w 237"/>
                  <a:gd name="T23" fmla="*/ 142 h 166"/>
                  <a:gd name="T24" fmla="*/ 206 w 237"/>
                  <a:gd name="T25" fmla="*/ 149 h 166"/>
                  <a:gd name="T26" fmla="*/ 209 w 237"/>
                  <a:gd name="T27" fmla="*/ 160 h 166"/>
                  <a:gd name="T28" fmla="*/ 193 w 237"/>
                  <a:gd name="T29" fmla="*/ 149 h 166"/>
                  <a:gd name="T30" fmla="*/ 190 w 237"/>
                  <a:gd name="T31" fmla="*/ 161 h 166"/>
                  <a:gd name="T32" fmla="*/ 181 w 237"/>
                  <a:gd name="T33" fmla="*/ 165 h 166"/>
                  <a:gd name="T34" fmla="*/ 147 w 237"/>
                  <a:gd name="T35" fmla="*/ 151 h 166"/>
                  <a:gd name="T36" fmla="*/ 134 w 237"/>
                  <a:gd name="T37" fmla="*/ 151 h 166"/>
                  <a:gd name="T38" fmla="*/ 124 w 237"/>
                  <a:gd name="T39" fmla="*/ 152 h 166"/>
                  <a:gd name="T40" fmla="*/ 103 w 237"/>
                  <a:gd name="T41" fmla="*/ 136 h 166"/>
                  <a:gd name="T42" fmla="*/ 105 w 237"/>
                  <a:gd name="T43" fmla="*/ 149 h 166"/>
                  <a:gd name="T44" fmla="*/ 97 w 237"/>
                  <a:gd name="T45" fmla="*/ 146 h 166"/>
                  <a:gd name="T46" fmla="*/ 77 w 237"/>
                  <a:gd name="T47" fmla="*/ 122 h 166"/>
                  <a:gd name="T48" fmla="*/ 64 w 237"/>
                  <a:gd name="T49" fmla="*/ 114 h 166"/>
                  <a:gd name="T50" fmla="*/ 41 w 237"/>
                  <a:gd name="T51" fmla="*/ 120 h 166"/>
                  <a:gd name="T52" fmla="*/ 36 w 237"/>
                  <a:gd name="T53" fmla="*/ 110 h 166"/>
                  <a:gd name="T54" fmla="*/ 26 w 237"/>
                  <a:gd name="T55" fmla="*/ 114 h 166"/>
                  <a:gd name="T56" fmla="*/ 9 w 237"/>
                  <a:gd name="T57" fmla="*/ 105 h 166"/>
                  <a:gd name="T58" fmla="*/ 15 w 237"/>
                  <a:gd name="T59" fmla="*/ 96 h 166"/>
                  <a:gd name="T60" fmla="*/ 9 w 237"/>
                  <a:gd name="T61" fmla="*/ 81 h 166"/>
                  <a:gd name="T62" fmla="*/ 2 w 237"/>
                  <a:gd name="T63" fmla="*/ 55 h 166"/>
                  <a:gd name="T64" fmla="*/ 0 w 237"/>
                  <a:gd name="T65" fmla="*/ 46 h 166"/>
                  <a:gd name="T66" fmla="*/ 12 w 237"/>
                  <a:gd name="T67" fmla="*/ 40 h 166"/>
                  <a:gd name="T68" fmla="*/ 29 w 237"/>
                  <a:gd name="T69" fmla="*/ 31 h 166"/>
                  <a:gd name="T70" fmla="*/ 41 w 237"/>
                  <a:gd name="T71" fmla="*/ 14 h 166"/>
                  <a:gd name="T72" fmla="*/ 55 w 237"/>
                  <a:gd name="T73" fmla="*/ 14 h 166"/>
                  <a:gd name="T74" fmla="*/ 64 w 237"/>
                  <a:gd name="T75" fmla="*/ 16 h 166"/>
                  <a:gd name="T76" fmla="*/ 73 w 237"/>
                  <a:gd name="T77" fmla="*/ 16 h 166"/>
                  <a:gd name="T78" fmla="*/ 90 w 237"/>
                  <a:gd name="T79" fmla="*/ 5 h 166"/>
                  <a:gd name="T80" fmla="*/ 111 w 237"/>
                  <a:gd name="T81" fmla="*/ 0 h 166"/>
                  <a:gd name="T82" fmla="*/ 100 w 237"/>
                  <a:gd name="T83" fmla="*/ 28 h 166"/>
                  <a:gd name="T84" fmla="*/ 100 w 237"/>
                  <a:gd name="T85" fmla="*/ 43 h 166"/>
                  <a:gd name="T86" fmla="*/ 126 w 237"/>
                  <a:gd name="T87" fmla="*/ 44 h 166"/>
                  <a:gd name="T88" fmla="*/ 131 w 237"/>
                  <a:gd name="T89" fmla="*/ 37 h 166"/>
                  <a:gd name="T90" fmla="*/ 138 w 237"/>
                  <a:gd name="T91" fmla="*/ 40 h 166"/>
                  <a:gd name="T92" fmla="*/ 150 w 237"/>
                  <a:gd name="T93" fmla="*/ 44 h 166"/>
                  <a:gd name="T94" fmla="*/ 150 w 237"/>
                  <a:gd name="T95" fmla="*/ 34 h 166"/>
                  <a:gd name="T96" fmla="*/ 161 w 237"/>
                  <a:gd name="T97" fmla="*/ 2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7" h="166">
                    <a:moveTo>
                      <a:pt x="164" y="31"/>
                    </a:moveTo>
                    <a:lnTo>
                      <a:pt x="173" y="29"/>
                    </a:lnTo>
                    <a:lnTo>
                      <a:pt x="176" y="40"/>
                    </a:lnTo>
                    <a:lnTo>
                      <a:pt x="181" y="40"/>
                    </a:lnTo>
                    <a:lnTo>
                      <a:pt x="185" y="46"/>
                    </a:lnTo>
                    <a:lnTo>
                      <a:pt x="190" y="46"/>
                    </a:lnTo>
                    <a:lnTo>
                      <a:pt x="194" y="51"/>
                    </a:lnTo>
                    <a:lnTo>
                      <a:pt x="199" y="52"/>
                    </a:lnTo>
                    <a:lnTo>
                      <a:pt x="203" y="58"/>
                    </a:lnTo>
                    <a:lnTo>
                      <a:pt x="200" y="61"/>
                    </a:lnTo>
                    <a:lnTo>
                      <a:pt x="203" y="73"/>
                    </a:lnTo>
                    <a:lnTo>
                      <a:pt x="205" y="76"/>
                    </a:lnTo>
                    <a:lnTo>
                      <a:pt x="211" y="85"/>
                    </a:lnTo>
                    <a:lnTo>
                      <a:pt x="209" y="87"/>
                    </a:lnTo>
                    <a:lnTo>
                      <a:pt x="200" y="98"/>
                    </a:lnTo>
                    <a:lnTo>
                      <a:pt x="200" y="104"/>
                    </a:lnTo>
                    <a:lnTo>
                      <a:pt x="232" y="125"/>
                    </a:lnTo>
                    <a:lnTo>
                      <a:pt x="234" y="130"/>
                    </a:lnTo>
                    <a:lnTo>
                      <a:pt x="234" y="137"/>
                    </a:lnTo>
                    <a:lnTo>
                      <a:pt x="237" y="143"/>
                    </a:lnTo>
                    <a:lnTo>
                      <a:pt x="229" y="143"/>
                    </a:lnTo>
                    <a:lnTo>
                      <a:pt x="219" y="139"/>
                    </a:lnTo>
                    <a:lnTo>
                      <a:pt x="214" y="143"/>
                    </a:lnTo>
                    <a:lnTo>
                      <a:pt x="208" y="142"/>
                    </a:lnTo>
                    <a:lnTo>
                      <a:pt x="206" y="143"/>
                    </a:lnTo>
                    <a:lnTo>
                      <a:pt x="206" y="149"/>
                    </a:lnTo>
                    <a:lnTo>
                      <a:pt x="213" y="152"/>
                    </a:lnTo>
                    <a:lnTo>
                      <a:pt x="209" y="160"/>
                    </a:lnTo>
                    <a:lnTo>
                      <a:pt x="199" y="151"/>
                    </a:lnTo>
                    <a:lnTo>
                      <a:pt x="193" y="149"/>
                    </a:lnTo>
                    <a:lnTo>
                      <a:pt x="187" y="158"/>
                    </a:lnTo>
                    <a:lnTo>
                      <a:pt x="190" y="161"/>
                    </a:lnTo>
                    <a:lnTo>
                      <a:pt x="185" y="166"/>
                    </a:lnTo>
                    <a:lnTo>
                      <a:pt x="181" y="165"/>
                    </a:lnTo>
                    <a:lnTo>
                      <a:pt x="173" y="165"/>
                    </a:lnTo>
                    <a:lnTo>
                      <a:pt x="147" y="151"/>
                    </a:lnTo>
                    <a:lnTo>
                      <a:pt x="141" y="152"/>
                    </a:lnTo>
                    <a:lnTo>
                      <a:pt x="134" y="151"/>
                    </a:lnTo>
                    <a:lnTo>
                      <a:pt x="132" y="157"/>
                    </a:lnTo>
                    <a:lnTo>
                      <a:pt x="124" y="152"/>
                    </a:lnTo>
                    <a:lnTo>
                      <a:pt x="114" y="142"/>
                    </a:lnTo>
                    <a:lnTo>
                      <a:pt x="103" y="136"/>
                    </a:lnTo>
                    <a:lnTo>
                      <a:pt x="102" y="140"/>
                    </a:lnTo>
                    <a:lnTo>
                      <a:pt x="105" y="149"/>
                    </a:lnTo>
                    <a:lnTo>
                      <a:pt x="102" y="149"/>
                    </a:lnTo>
                    <a:lnTo>
                      <a:pt x="97" y="146"/>
                    </a:lnTo>
                    <a:lnTo>
                      <a:pt x="80" y="130"/>
                    </a:lnTo>
                    <a:lnTo>
                      <a:pt x="77" y="122"/>
                    </a:lnTo>
                    <a:lnTo>
                      <a:pt x="68" y="113"/>
                    </a:lnTo>
                    <a:lnTo>
                      <a:pt x="64" y="114"/>
                    </a:lnTo>
                    <a:lnTo>
                      <a:pt x="62" y="114"/>
                    </a:lnTo>
                    <a:lnTo>
                      <a:pt x="41" y="120"/>
                    </a:lnTo>
                    <a:lnTo>
                      <a:pt x="38" y="110"/>
                    </a:lnTo>
                    <a:lnTo>
                      <a:pt x="36" y="110"/>
                    </a:lnTo>
                    <a:lnTo>
                      <a:pt x="29" y="110"/>
                    </a:lnTo>
                    <a:lnTo>
                      <a:pt x="26" y="114"/>
                    </a:lnTo>
                    <a:lnTo>
                      <a:pt x="18" y="114"/>
                    </a:lnTo>
                    <a:lnTo>
                      <a:pt x="9" y="105"/>
                    </a:lnTo>
                    <a:lnTo>
                      <a:pt x="9" y="104"/>
                    </a:lnTo>
                    <a:lnTo>
                      <a:pt x="15" y="96"/>
                    </a:lnTo>
                    <a:lnTo>
                      <a:pt x="17" y="89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2" y="55"/>
                    </a:lnTo>
                    <a:lnTo>
                      <a:pt x="5" y="55"/>
                    </a:lnTo>
                    <a:lnTo>
                      <a:pt x="0" y="46"/>
                    </a:lnTo>
                    <a:lnTo>
                      <a:pt x="5" y="40"/>
                    </a:lnTo>
                    <a:lnTo>
                      <a:pt x="12" y="40"/>
                    </a:lnTo>
                    <a:lnTo>
                      <a:pt x="21" y="38"/>
                    </a:lnTo>
                    <a:lnTo>
                      <a:pt x="29" y="31"/>
                    </a:lnTo>
                    <a:lnTo>
                      <a:pt x="35" y="25"/>
                    </a:lnTo>
                    <a:lnTo>
                      <a:pt x="41" y="14"/>
                    </a:lnTo>
                    <a:lnTo>
                      <a:pt x="41" y="20"/>
                    </a:lnTo>
                    <a:lnTo>
                      <a:pt x="55" y="14"/>
                    </a:lnTo>
                    <a:lnTo>
                      <a:pt x="64" y="11"/>
                    </a:lnTo>
                    <a:lnTo>
                      <a:pt x="64" y="16"/>
                    </a:lnTo>
                    <a:lnTo>
                      <a:pt x="71" y="11"/>
                    </a:lnTo>
                    <a:lnTo>
                      <a:pt x="73" y="16"/>
                    </a:lnTo>
                    <a:lnTo>
                      <a:pt x="84" y="16"/>
                    </a:lnTo>
                    <a:lnTo>
                      <a:pt x="90" y="5"/>
                    </a:lnTo>
                    <a:lnTo>
                      <a:pt x="97" y="9"/>
                    </a:lnTo>
                    <a:lnTo>
                      <a:pt x="111" y="0"/>
                    </a:lnTo>
                    <a:lnTo>
                      <a:pt x="103" y="16"/>
                    </a:lnTo>
                    <a:lnTo>
                      <a:pt x="100" y="28"/>
                    </a:lnTo>
                    <a:lnTo>
                      <a:pt x="90" y="37"/>
                    </a:lnTo>
                    <a:lnTo>
                      <a:pt x="100" y="43"/>
                    </a:lnTo>
                    <a:lnTo>
                      <a:pt x="117" y="46"/>
                    </a:lnTo>
                    <a:lnTo>
                      <a:pt x="126" y="44"/>
                    </a:lnTo>
                    <a:lnTo>
                      <a:pt x="126" y="40"/>
                    </a:lnTo>
                    <a:lnTo>
                      <a:pt x="131" y="37"/>
                    </a:lnTo>
                    <a:lnTo>
                      <a:pt x="132" y="40"/>
                    </a:lnTo>
                    <a:lnTo>
                      <a:pt x="138" y="40"/>
                    </a:lnTo>
                    <a:lnTo>
                      <a:pt x="144" y="43"/>
                    </a:lnTo>
                    <a:lnTo>
                      <a:pt x="150" y="44"/>
                    </a:lnTo>
                    <a:lnTo>
                      <a:pt x="153" y="37"/>
                    </a:lnTo>
                    <a:lnTo>
                      <a:pt x="150" y="34"/>
                    </a:lnTo>
                    <a:lnTo>
                      <a:pt x="156" y="28"/>
                    </a:lnTo>
                    <a:lnTo>
                      <a:pt x="161" y="26"/>
                    </a:lnTo>
                    <a:lnTo>
                      <a:pt x="164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6" name="Freeform 1559">
                <a:extLst>
                  <a:ext uri="{FF2B5EF4-FFF2-40B4-BE49-F238E27FC236}">
                    <a16:creationId xmlns:a16="http://schemas.microsoft.com/office/drawing/2014/main" id="{D1A56D5D-BA6F-2487-37F8-BD9DE4DCC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911"/>
                <a:ext cx="107" cy="128"/>
              </a:xfrm>
              <a:custGeom>
                <a:avLst/>
                <a:gdLst>
                  <a:gd name="T0" fmla="*/ 91 w 216"/>
                  <a:gd name="T1" fmla="*/ 55 h 256"/>
                  <a:gd name="T2" fmla="*/ 91 w 216"/>
                  <a:gd name="T3" fmla="*/ 69 h 256"/>
                  <a:gd name="T4" fmla="*/ 75 w 216"/>
                  <a:gd name="T5" fmla="*/ 75 h 256"/>
                  <a:gd name="T6" fmla="*/ 59 w 216"/>
                  <a:gd name="T7" fmla="*/ 66 h 256"/>
                  <a:gd name="T8" fmla="*/ 26 w 216"/>
                  <a:gd name="T9" fmla="*/ 67 h 256"/>
                  <a:gd name="T10" fmla="*/ 47 w 216"/>
                  <a:gd name="T11" fmla="*/ 82 h 256"/>
                  <a:gd name="T12" fmla="*/ 66 w 216"/>
                  <a:gd name="T13" fmla="*/ 94 h 256"/>
                  <a:gd name="T14" fmla="*/ 44 w 216"/>
                  <a:gd name="T15" fmla="*/ 105 h 256"/>
                  <a:gd name="T16" fmla="*/ 31 w 216"/>
                  <a:gd name="T17" fmla="*/ 119 h 256"/>
                  <a:gd name="T18" fmla="*/ 34 w 216"/>
                  <a:gd name="T19" fmla="*/ 152 h 256"/>
                  <a:gd name="T20" fmla="*/ 12 w 216"/>
                  <a:gd name="T21" fmla="*/ 167 h 256"/>
                  <a:gd name="T22" fmla="*/ 3 w 216"/>
                  <a:gd name="T23" fmla="*/ 178 h 256"/>
                  <a:gd name="T24" fmla="*/ 3 w 216"/>
                  <a:gd name="T25" fmla="*/ 195 h 256"/>
                  <a:gd name="T26" fmla="*/ 23 w 216"/>
                  <a:gd name="T27" fmla="*/ 202 h 256"/>
                  <a:gd name="T28" fmla="*/ 44 w 216"/>
                  <a:gd name="T29" fmla="*/ 204 h 256"/>
                  <a:gd name="T30" fmla="*/ 66 w 216"/>
                  <a:gd name="T31" fmla="*/ 222 h 256"/>
                  <a:gd name="T32" fmla="*/ 76 w 216"/>
                  <a:gd name="T33" fmla="*/ 230 h 256"/>
                  <a:gd name="T34" fmla="*/ 82 w 216"/>
                  <a:gd name="T35" fmla="*/ 237 h 256"/>
                  <a:gd name="T36" fmla="*/ 110 w 216"/>
                  <a:gd name="T37" fmla="*/ 254 h 256"/>
                  <a:gd name="T38" fmla="*/ 123 w 216"/>
                  <a:gd name="T39" fmla="*/ 256 h 256"/>
                  <a:gd name="T40" fmla="*/ 132 w 216"/>
                  <a:gd name="T41" fmla="*/ 234 h 256"/>
                  <a:gd name="T42" fmla="*/ 119 w 216"/>
                  <a:gd name="T43" fmla="*/ 222 h 256"/>
                  <a:gd name="T44" fmla="*/ 140 w 216"/>
                  <a:gd name="T45" fmla="*/ 212 h 256"/>
                  <a:gd name="T46" fmla="*/ 154 w 216"/>
                  <a:gd name="T47" fmla="*/ 208 h 256"/>
                  <a:gd name="T48" fmla="*/ 161 w 216"/>
                  <a:gd name="T49" fmla="*/ 184 h 256"/>
                  <a:gd name="T50" fmla="*/ 181 w 216"/>
                  <a:gd name="T51" fmla="*/ 187 h 256"/>
                  <a:gd name="T52" fmla="*/ 176 w 216"/>
                  <a:gd name="T53" fmla="*/ 175 h 256"/>
                  <a:gd name="T54" fmla="*/ 182 w 216"/>
                  <a:gd name="T55" fmla="*/ 154 h 256"/>
                  <a:gd name="T56" fmla="*/ 179 w 216"/>
                  <a:gd name="T57" fmla="*/ 145 h 256"/>
                  <a:gd name="T58" fmla="*/ 179 w 216"/>
                  <a:gd name="T59" fmla="*/ 125 h 256"/>
                  <a:gd name="T60" fmla="*/ 176 w 216"/>
                  <a:gd name="T61" fmla="*/ 102 h 256"/>
                  <a:gd name="T62" fmla="*/ 182 w 216"/>
                  <a:gd name="T63" fmla="*/ 98 h 256"/>
                  <a:gd name="T64" fmla="*/ 199 w 216"/>
                  <a:gd name="T65" fmla="*/ 104 h 256"/>
                  <a:gd name="T66" fmla="*/ 198 w 216"/>
                  <a:gd name="T67" fmla="*/ 79 h 256"/>
                  <a:gd name="T68" fmla="*/ 188 w 216"/>
                  <a:gd name="T69" fmla="*/ 58 h 256"/>
                  <a:gd name="T70" fmla="*/ 208 w 216"/>
                  <a:gd name="T71" fmla="*/ 57 h 256"/>
                  <a:gd name="T72" fmla="*/ 216 w 216"/>
                  <a:gd name="T73" fmla="*/ 44 h 256"/>
                  <a:gd name="T74" fmla="*/ 190 w 216"/>
                  <a:gd name="T75" fmla="*/ 32 h 256"/>
                  <a:gd name="T76" fmla="*/ 179 w 216"/>
                  <a:gd name="T77" fmla="*/ 26 h 256"/>
                  <a:gd name="T78" fmla="*/ 167 w 216"/>
                  <a:gd name="T79" fmla="*/ 8 h 256"/>
                  <a:gd name="T80" fmla="*/ 143 w 216"/>
                  <a:gd name="T81" fmla="*/ 0 h 256"/>
                  <a:gd name="T82" fmla="*/ 149 w 216"/>
                  <a:gd name="T83" fmla="*/ 26 h 256"/>
                  <a:gd name="T84" fmla="*/ 138 w 216"/>
                  <a:gd name="T85" fmla="*/ 32 h 256"/>
                  <a:gd name="T86" fmla="*/ 113 w 216"/>
                  <a:gd name="T87" fmla="*/ 35 h 256"/>
                  <a:gd name="T88" fmla="*/ 103 w 216"/>
                  <a:gd name="T89" fmla="*/ 43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6" h="256">
                    <a:moveTo>
                      <a:pt x="99" y="47"/>
                    </a:moveTo>
                    <a:lnTo>
                      <a:pt x="94" y="47"/>
                    </a:lnTo>
                    <a:lnTo>
                      <a:pt x="91" y="55"/>
                    </a:lnTo>
                    <a:lnTo>
                      <a:pt x="102" y="66"/>
                    </a:lnTo>
                    <a:lnTo>
                      <a:pt x="94" y="64"/>
                    </a:lnTo>
                    <a:lnTo>
                      <a:pt x="91" y="69"/>
                    </a:lnTo>
                    <a:lnTo>
                      <a:pt x="94" y="75"/>
                    </a:lnTo>
                    <a:lnTo>
                      <a:pt x="87" y="76"/>
                    </a:lnTo>
                    <a:lnTo>
                      <a:pt x="75" y="75"/>
                    </a:lnTo>
                    <a:lnTo>
                      <a:pt x="73" y="72"/>
                    </a:lnTo>
                    <a:lnTo>
                      <a:pt x="58" y="69"/>
                    </a:lnTo>
                    <a:lnTo>
                      <a:pt x="59" y="66"/>
                    </a:lnTo>
                    <a:lnTo>
                      <a:pt x="55" y="53"/>
                    </a:lnTo>
                    <a:lnTo>
                      <a:pt x="25" y="64"/>
                    </a:lnTo>
                    <a:lnTo>
                      <a:pt x="26" y="67"/>
                    </a:lnTo>
                    <a:lnTo>
                      <a:pt x="34" y="79"/>
                    </a:lnTo>
                    <a:lnTo>
                      <a:pt x="41" y="82"/>
                    </a:lnTo>
                    <a:lnTo>
                      <a:pt x="47" y="82"/>
                    </a:lnTo>
                    <a:lnTo>
                      <a:pt x="55" y="85"/>
                    </a:lnTo>
                    <a:lnTo>
                      <a:pt x="56" y="90"/>
                    </a:lnTo>
                    <a:lnTo>
                      <a:pt x="66" y="94"/>
                    </a:lnTo>
                    <a:lnTo>
                      <a:pt x="62" y="102"/>
                    </a:lnTo>
                    <a:lnTo>
                      <a:pt x="44" y="99"/>
                    </a:lnTo>
                    <a:lnTo>
                      <a:pt x="44" y="105"/>
                    </a:lnTo>
                    <a:lnTo>
                      <a:pt x="37" y="108"/>
                    </a:lnTo>
                    <a:lnTo>
                      <a:pt x="31" y="116"/>
                    </a:lnTo>
                    <a:lnTo>
                      <a:pt x="31" y="119"/>
                    </a:lnTo>
                    <a:lnTo>
                      <a:pt x="34" y="126"/>
                    </a:lnTo>
                    <a:lnTo>
                      <a:pt x="37" y="137"/>
                    </a:lnTo>
                    <a:lnTo>
                      <a:pt x="34" y="152"/>
                    </a:lnTo>
                    <a:lnTo>
                      <a:pt x="29" y="161"/>
                    </a:lnTo>
                    <a:lnTo>
                      <a:pt x="20" y="170"/>
                    </a:lnTo>
                    <a:lnTo>
                      <a:pt x="12" y="167"/>
                    </a:lnTo>
                    <a:lnTo>
                      <a:pt x="8" y="169"/>
                    </a:lnTo>
                    <a:lnTo>
                      <a:pt x="3" y="172"/>
                    </a:lnTo>
                    <a:lnTo>
                      <a:pt x="3" y="178"/>
                    </a:lnTo>
                    <a:lnTo>
                      <a:pt x="0" y="181"/>
                    </a:lnTo>
                    <a:lnTo>
                      <a:pt x="3" y="187"/>
                    </a:lnTo>
                    <a:lnTo>
                      <a:pt x="3" y="195"/>
                    </a:lnTo>
                    <a:lnTo>
                      <a:pt x="9" y="202"/>
                    </a:lnTo>
                    <a:lnTo>
                      <a:pt x="17" y="204"/>
                    </a:lnTo>
                    <a:lnTo>
                      <a:pt x="23" y="202"/>
                    </a:lnTo>
                    <a:lnTo>
                      <a:pt x="26" y="201"/>
                    </a:lnTo>
                    <a:lnTo>
                      <a:pt x="43" y="202"/>
                    </a:lnTo>
                    <a:lnTo>
                      <a:pt x="44" y="204"/>
                    </a:lnTo>
                    <a:lnTo>
                      <a:pt x="43" y="212"/>
                    </a:lnTo>
                    <a:lnTo>
                      <a:pt x="55" y="218"/>
                    </a:lnTo>
                    <a:lnTo>
                      <a:pt x="66" y="222"/>
                    </a:lnTo>
                    <a:lnTo>
                      <a:pt x="67" y="225"/>
                    </a:lnTo>
                    <a:lnTo>
                      <a:pt x="73" y="227"/>
                    </a:lnTo>
                    <a:lnTo>
                      <a:pt x="76" y="230"/>
                    </a:lnTo>
                    <a:lnTo>
                      <a:pt x="76" y="236"/>
                    </a:lnTo>
                    <a:lnTo>
                      <a:pt x="76" y="239"/>
                    </a:lnTo>
                    <a:lnTo>
                      <a:pt x="82" y="237"/>
                    </a:lnTo>
                    <a:lnTo>
                      <a:pt x="93" y="242"/>
                    </a:lnTo>
                    <a:lnTo>
                      <a:pt x="99" y="253"/>
                    </a:lnTo>
                    <a:lnTo>
                      <a:pt x="110" y="254"/>
                    </a:lnTo>
                    <a:lnTo>
                      <a:pt x="116" y="251"/>
                    </a:lnTo>
                    <a:lnTo>
                      <a:pt x="120" y="254"/>
                    </a:lnTo>
                    <a:lnTo>
                      <a:pt x="123" y="256"/>
                    </a:lnTo>
                    <a:lnTo>
                      <a:pt x="119" y="242"/>
                    </a:lnTo>
                    <a:lnTo>
                      <a:pt x="128" y="240"/>
                    </a:lnTo>
                    <a:lnTo>
                      <a:pt x="132" y="234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19" y="222"/>
                    </a:lnTo>
                    <a:lnTo>
                      <a:pt x="125" y="218"/>
                    </a:lnTo>
                    <a:lnTo>
                      <a:pt x="131" y="218"/>
                    </a:lnTo>
                    <a:lnTo>
                      <a:pt x="140" y="212"/>
                    </a:lnTo>
                    <a:lnTo>
                      <a:pt x="140" y="207"/>
                    </a:lnTo>
                    <a:lnTo>
                      <a:pt x="147" y="208"/>
                    </a:lnTo>
                    <a:lnTo>
                      <a:pt x="154" y="208"/>
                    </a:lnTo>
                    <a:lnTo>
                      <a:pt x="154" y="196"/>
                    </a:lnTo>
                    <a:lnTo>
                      <a:pt x="158" y="186"/>
                    </a:lnTo>
                    <a:lnTo>
                      <a:pt x="161" y="184"/>
                    </a:lnTo>
                    <a:lnTo>
                      <a:pt x="172" y="181"/>
                    </a:lnTo>
                    <a:lnTo>
                      <a:pt x="176" y="190"/>
                    </a:lnTo>
                    <a:lnTo>
                      <a:pt x="181" y="187"/>
                    </a:lnTo>
                    <a:lnTo>
                      <a:pt x="179" y="184"/>
                    </a:lnTo>
                    <a:lnTo>
                      <a:pt x="172" y="181"/>
                    </a:lnTo>
                    <a:lnTo>
                      <a:pt x="176" y="175"/>
                    </a:lnTo>
                    <a:lnTo>
                      <a:pt x="176" y="170"/>
                    </a:lnTo>
                    <a:lnTo>
                      <a:pt x="185" y="163"/>
                    </a:lnTo>
                    <a:lnTo>
                      <a:pt x="182" y="154"/>
                    </a:lnTo>
                    <a:lnTo>
                      <a:pt x="179" y="152"/>
                    </a:lnTo>
                    <a:lnTo>
                      <a:pt x="178" y="145"/>
                    </a:lnTo>
                    <a:lnTo>
                      <a:pt x="179" y="145"/>
                    </a:lnTo>
                    <a:lnTo>
                      <a:pt x="182" y="134"/>
                    </a:lnTo>
                    <a:lnTo>
                      <a:pt x="179" y="129"/>
                    </a:lnTo>
                    <a:lnTo>
                      <a:pt x="179" y="125"/>
                    </a:lnTo>
                    <a:lnTo>
                      <a:pt x="176" y="119"/>
                    </a:lnTo>
                    <a:lnTo>
                      <a:pt x="182" y="105"/>
                    </a:lnTo>
                    <a:lnTo>
                      <a:pt x="176" y="102"/>
                    </a:lnTo>
                    <a:lnTo>
                      <a:pt x="176" y="93"/>
                    </a:lnTo>
                    <a:lnTo>
                      <a:pt x="182" y="93"/>
                    </a:lnTo>
                    <a:lnTo>
                      <a:pt x="182" y="98"/>
                    </a:lnTo>
                    <a:lnTo>
                      <a:pt x="190" y="102"/>
                    </a:lnTo>
                    <a:lnTo>
                      <a:pt x="190" y="105"/>
                    </a:lnTo>
                    <a:lnTo>
                      <a:pt x="199" y="104"/>
                    </a:lnTo>
                    <a:lnTo>
                      <a:pt x="204" y="93"/>
                    </a:lnTo>
                    <a:lnTo>
                      <a:pt x="198" y="84"/>
                    </a:lnTo>
                    <a:lnTo>
                      <a:pt x="198" y="79"/>
                    </a:lnTo>
                    <a:lnTo>
                      <a:pt x="188" y="75"/>
                    </a:lnTo>
                    <a:lnTo>
                      <a:pt x="185" y="73"/>
                    </a:lnTo>
                    <a:lnTo>
                      <a:pt x="188" y="58"/>
                    </a:lnTo>
                    <a:lnTo>
                      <a:pt x="188" y="52"/>
                    </a:lnTo>
                    <a:lnTo>
                      <a:pt x="194" y="52"/>
                    </a:lnTo>
                    <a:lnTo>
                      <a:pt x="208" y="57"/>
                    </a:lnTo>
                    <a:lnTo>
                      <a:pt x="210" y="55"/>
                    </a:lnTo>
                    <a:lnTo>
                      <a:pt x="213" y="46"/>
                    </a:lnTo>
                    <a:lnTo>
                      <a:pt x="216" y="44"/>
                    </a:lnTo>
                    <a:lnTo>
                      <a:pt x="210" y="38"/>
                    </a:lnTo>
                    <a:lnTo>
                      <a:pt x="202" y="38"/>
                    </a:lnTo>
                    <a:lnTo>
                      <a:pt x="190" y="32"/>
                    </a:lnTo>
                    <a:lnTo>
                      <a:pt x="184" y="35"/>
                    </a:lnTo>
                    <a:lnTo>
                      <a:pt x="176" y="29"/>
                    </a:lnTo>
                    <a:lnTo>
                      <a:pt x="179" y="26"/>
                    </a:lnTo>
                    <a:lnTo>
                      <a:pt x="178" y="19"/>
                    </a:lnTo>
                    <a:lnTo>
                      <a:pt x="170" y="14"/>
                    </a:lnTo>
                    <a:lnTo>
                      <a:pt x="167" y="8"/>
                    </a:lnTo>
                    <a:lnTo>
                      <a:pt x="157" y="3"/>
                    </a:lnTo>
                    <a:lnTo>
                      <a:pt x="149" y="3"/>
                    </a:lnTo>
                    <a:lnTo>
                      <a:pt x="143" y="0"/>
                    </a:lnTo>
                    <a:lnTo>
                      <a:pt x="140" y="6"/>
                    </a:lnTo>
                    <a:lnTo>
                      <a:pt x="140" y="22"/>
                    </a:lnTo>
                    <a:lnTo>
                      <a:pt x="149" y="26"/>
                    </a:lnTo>
                    <a:lnTo>
                      <a:pt x="147" y="29"/>
                    </a:lnTo>
                    <a:lnTo>
                      <a:pt x="143" y="35"/>
                    </a:lnTo>
                    <a:lnTo>
                      <a:pt x="138" y="32"/>
                    </a:lnTo>
                    <a:lnTo>
                      <a:pt x="134" y="28"/>
                    </a:lnTo>
                    <a:lnTo>
                      <a:pt x="113" y="32"/>
                    </a:lnTo>
                    <a:lnTo>
                      <a:pt x="113" y="35"/>
                    </a:lnTo>
                    <a:lnTo>
                      <a:pt x="105" y="38"/>
                    </a:lnTo>
                    <a:lnTo>
                      <a:pt x="97" y="35"/>
                    </a:lnTo>
                    <a:lnTo>
                      <a:pt x="103" y="43"/>
                    </a:lnTo>
                    <a:lnTo>
                      <a:pt x="99" y="4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7" name="Freeform 1560">
                <a:extLst>
                  <a:ext uri="{FF2B5EF4-FFF2-40B4-BE49-F238E27FC236}">
                    <a16:creationId xmlns:a16="http://schemas.microsoft.com/office/drawing/2014/main" id="{0BF170BD-8FAC-649B-5FD9-CD298A0F6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911"/>
                <a:ext cx="107" cy="128"/>
              </a:xfrm>
              <a:custGeom>
                <a:avLst/>
                <a:gdLst>
                  <a:gd name="T0" fmla="*/ 97 w 216"/>
                  <a:gd name="T1" fmla="*/ 35 h 256"/>
                  <a:gd name="T2" fmla="*/ 113 w 216"/>
                  <a:gd name="T3" fmla="*/ 32 h 256"/>
                  <a:gd name="T4" fmla="*/ 143 w 216"/>
                  <a:gd name="T5" fmla="*/ 35 h 256"/>
                  <a:gd name="T6" fmla="*/ 140 w 216"/>
                  <a:gd name="T7" fmla="*/ 22 h 256"/>
                  <a:gd name="T8" fmla="*/ 149 w 216"/>
                  <a:gd name="T9" fmla="*/ 3 h 256"/>
                  <a:gd name="T10" fmla="*/ 170 w 216"/>
                  <a:gd name="T11" fmla="*/ 14 h 256"/>
                  <a:gd name="T12" fmla="*/ 176 w 216"/>
                  <a:gd name="T13" fmla="*/ 29 h 256"/>
                  <a:gd name="T14" fmla="*/ 202 w 216"/>
                  <a:gd name="T15" fmla="*/ 38 h 256"/>
                  <a:gd name="T16" fmla="*/ 213 w 216"/>
                  <a:gd name="T17" fmla="*/ 46 h 256"/>
                  <a:gd name="T18" fmla="*/ 194 w 216"/>
                  <a:gd name="T19" fmla="*/ 52 h 256"/>
                  <a:gd name="T20" fmla="*/ 185 w 216"/>
                  <a:gd name="T21" fmla="*/ 73 h 256"/>
                  <a:gd name="T22" fmla="*/ 198 w 216"/>
                  <a:gd name="T23" fmla="*/ 84 h 256"/>
                  <a:gd name="T24" fmla="*/ 190 w 216"/>
                  <a:gd name="T25" fmla="*/ 105 h 256"/>
                  <a:gd name="T26" fmla="*/ 182 w 216"/>
                  <a:gd name="T27" fmla="*/ 93 h 256"/>
                  <a:gd name="T28" fmla="*/ 182 w 216"/>
                  <a:gd name="T29" fmla="*/ 105 h 256"/>
                  <a:gd name="T30" fmla="*/ 179 w 216"/>
                  <a:gd name="T31" fmla="*/ 129 h 256"/>
                  <a:gd name="T32" fmla="*/ 178 w 216"/>
                  <a:gd name="T33" fmla="*/ 145 h 256"/>
                  <a:gd name="T34" fmla="*/ 185 w 216"/>
                  <a:gd name="T35" fmla="*/ 163 h 256"/>
                  <a:gd name="T36" fmla="*/ 172 w 216"/>
                  <a:gd name="T37" fmla="*/ 181 h 256"/>
                  <a:gd name="T38" fmla="*/ 176 w 216"/>
                  <a:gd name="T39" fmla="*/ 190 h 256"/>
                  <a:gd name="T40" fmla="*/ 158 w 216"/>
                  <a:gd name="T41" fmla="*/ 186 h 256"/>
                  <a:gd name="T42" fmla="*/ 147 w 216"/>
                  <a:gd name="T43" fmla="*/ 208 h 256"/>
                  <a:gd name="T44" fmla="*/ 131 w 216"/>
                  <a:gd name="T45" fmla="*/ 218 h 256"/>
                  <a:gd name="T46" fmla="*/ 128 w 216"/>
                  <a:gd name="T47" fmla="*/ 230 h 256"/>
                  <a:gd name="T48" fmla="*/ 128 w 216"/>
                  <a:gd name="T49" fmla="*/ 240 h 256"/>
                  <a:gd name="T50" fmla="*/ 120 w 216"/>
                  <a:gd name="T51" fmla="*/ 254 h 256"/>
                  <a:gd name="T52" fmla="*/ 99 w 216"/>
                  <a:gd name="T53" fmla="*/ 253 h 256"/>
                  <a:gd name="T54" fmla="*/ 76 w 216"/>
                  <a:gd name="T55" fmla="*/ 239 h 256"/>
                  <a:gd name="T56" fmla="*/ 73 w 216"/>
                  <a:gd name="T57" fmla="*/ 227 h 256"/>
                  <a:gd name="T58" fmla="*/ 55 w 216"/>
                  <a:gd name="T59" fmla="*/ 218 h 256"/>
                  <a:gd name="T60" fmla="*/ 43 w 216"/>
                  <a:gd name="T61" fmla="*/ 202 h 256"/>
                  <a:gd name="T62" fmla="*/ 17 w 216"/>
                  <a:gd name="T63" fmla="*/ 204 h 256"/>
                  <a:gd name="T64" fmla="*/ 3 w 216"/>
                  <a:gd name="T65" fmla="*/ 187 h 256"/>
                  <a:gd name="T66" fmla="*/ 3 w 216"/>
                  <a:gd name="T67" fmla="*/ 172 h 256"/>
                  <a:gd name="T68" fmla="*/ 20 w 216"/>
                  <a:gd name="T69" fmla="*/ 170 h 256"/>
                  <a:gd name="T70" fmla="*/ 37 w 216"/>
                  <a:gd name="T71" fmla="*/ 137 h 256"/>
                  <a:gd name="T72" fmla="*/ 31 w 216"/>
                  <a:gd name="T73" fmla="*/ 116 h 256"/>
                  <a:gd name="T74" fmla="*/ 44 w 216"/>
                  <a:gd name="T75" fmla="*/ 99 h 256"/>
                  <a:gd name="T76" fmla="*/ 56 w 216"/>
                  <a:gd name="T77" fmla="*/ 90 h 256"/>
                  <a:gd name="T78" fmla="*/ 41 w 216"/>
                  <a:gd name="T79" fmla="*/ 82 h 256"/>
                  <a:gd name="T80" fmla="*/ 25 w 216"/>
                  <a:gd name="T81" fmla="*/ 64 h 256"/>
                  <a:gd name="T82" fmla="*/ 58 w 216"/>
                  <a:gd name="T83" fmla="*/ 69 h 256"/>
                  <a:gd name="T84" fmla="*/ 87 w 216"/>
                  <a:gd name="T85" fmla="*/ 76 h 256"/>
                  <a:gd name="T86" fmla="*/ 94 w 216"/>
                  <a:gd name="T87" fmla="*/ 64 h 256"/>
                  <a:gd name="T88" fmla="*/ 94 w 216"/>
                  <a:gd name="T89" fmla="*/ 4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6" h="256">
                    <a:moveTo>
                      <a:pt x="99" y="47"/>
                    </a:moveTo>
                    <a:lnTo>
                      <a:pt x="103" y="43"/>
                    </a:lnTo>
                    <a:lnTo>
                      <a:pt x="97" y="35"/>
                    </a:lnTo>
                    <a:lnTo>
                      <a:pt x="105" y="38"/>
                    </a:lnTo>
                    <a:lnTo>
                      <a:pt x="113" y="35"/>
                    </a:lnTo>
                    <a:lnTo>
                      <a:pt x="113" y="32"/>
                    </a:lnTo>
                    <a:lnTo>
                      <a:pt x="134" y="28"/>
                    </a:lnTo>
                    <a:lnTo>
                      <a:pt x="138" y="32"/>
                    </a:lnTo>
                    <a:lnTo>
                      <a:pt x="143" y="35"/>
                    </a:lnTo>
                    <a:lnTo>
                      <a:pt x="147" y="29"/>
                    </a:lnTo>
                    <a:lnTo>
                      <a:pt x="149" y="26"/>
                    </a:lnTo>
                    <a:lnTo>
                      <a:pt x="140" y="22"/>
                    </a:lnTo>
                    <a:lnTo>
                      <a:pt x="140" y="6"/>
                    </a:lnTo>
                    <a:lnTo>
                      <a:pt x="143" y="0"/>
                    </a:lnTo>
                    <a:lnTo>
                      <a:pt x="149" y="3"/>
                    </a:lnTo>
                    <a:lnTo>
                      <a:pt x="157" y="3"/>
                    </a:lnTo>
                    <a:lnTo>
                      <a:pt x="167" y="8"/>
                    </a:lnTo>
                    <a:lnTo>
                      <a:pt x="170" y="14"/>
                    </a:lnTo>
                    <a:lnTo>
                      <a:pt x="178" y="19"/>
                    </a:lnTo>
                    <a:lnTo>
                      <a:pt x="179" y="26"/>
                    </a:lnTo>
                    <a:lnTo>
                      <a:pt x="176" y="29"/>
                    </a:lnTo>
                    <a:lnTo>
                      <a:pt x="184" y="35"/>
                    </a:lnTo>
                    <a:lnTo>
                      <a:pt x="190" y="32"/>
                    </a:lnTo>
                    <a:lnTo>
                      <a:pt x="202" y="38"/>
                    </a:lnTo>
                    <a:lnTo>
                      <a:pt x="210" y="38"/>
                    </a:lnTo>
                    <a:lnTo>
                      <a:pt x="216" y="44"/>
                    </a:lnTo>
                    <a:lnTo>
                      <a:pt x="213" y="46"/>
                    </a:lnTo>
                    <a:lnTo>
                      <a:pt x="210" y="55"/>
                    </a:lnTo>
                    <a:lnTo>
                      <a:pt x="208" y="57"/>
                    </a:lnTo>
                    <a:lnTo>
                      <a:pt x="194" y="52"/>
                    </a:lnTo>
                    <a:lnTo>
                      <a:pt x="188" y="52"/>
                    </a:lnTo>
                    <a:lnTo>
                      <a:pt x="188" y="58"/>
                    </a:lnTo>
                    <a:lnTo>
                      <a:pt x="185" y="73"/>
                    </a:lnTo>
                    <a:lnTo>
                      <a:pt x="188" y="75"/>
                    </a:lnTo>
                    <a:lnTo>
                      <a:pt x="198" y="79"/>
                    </a:lnTo>
                    <a:lnTo>
                      <a:pt x="198" y="84"/>
                    </a:lnTo>
                    <a:lnTo>
                      <a:pt x="204" y="93"/>
                    </a:lnTo>
                    <a:lnTo>
                      <a:pt x="199" y="104"/>
                    </a:lnTo>
                    <a:lnTo>
                      <a:pt x="190" y="105"/>
                    </a:lnTo>
                    <a:lnTo>
                      <a:pt x="190" y="102"/>
                    </a:lnTo>
                    <a:lnTo>
                      <a:pt x="182" y="98"/>
                    </a:lnTo>
                    <a:lnTo>
                      <a:pt x="182" y="93"/>
                    </a:lnTo>
                    <a:lnTo>
                      <a:pt x="176" y="93"/>
                    </a:lnTo>
                    <a:lnTo>
                      <a:pt x="176" y="102"/>
                    </a:lnTo>
                    <a:lnTo>
                      <a:pt x="182" y="105"/>
                    </a:lnTo>
                    <a:lnTo>
                      <a:pt x="176" y="119"/>
                    </a:lnTo>
                    <a:lnTo>
                      <a:pt x="179" y="125"/>
                    </a:lnTo>
                    <a:lnTo>
                      <a:pt x="179" y="129"/>
                    </a:lnTo>
                    <a:lnTo>
                      <a:pt x="182" y="134"/>
                    </a:lnTo>
                    <a:lnTo>
                      <a:pt x="179" y="145"/>
                    </a:lnTo>
                    <a:lnTo>
                      <a:pt x="178" y="145"/>
                    </a:lnTo>
                    <a:lnTo>
                      <a:pt x="179" y="152"/>
                    </a:lnTo>
                    <a:lnTo>
                      <a:pt x="182" y="154"/>
                    </a:lnTo>
                    <a:lnTo>
                      <a:pt x="185" y="163"/>
                    </a:lnTo>
                    <a:lnTo>
                      <a:pt x="176" y="170"/>
                    </a:lnTo>
                    <a:lnTo>
                      <a:pt x="176" y="175"/>
                    </a:lnTo>
                    <a:lnTo>
                      <a:pt x="172" y="181"/>
                    </a:lnTo>
                    <a:lnTo>
                      <a:pt x="179" y="184"/>
                    </a:lnTo>
                    <a:lnTo>
                      <a:pt x="181" y="187"/>
                    </a:lnTo>
                    <a:lnTo>
                      <a:pt x="176" y="190"/>
                    </a:lnTo>
                    <a:lnTo>
                      <a:pt x="172" y="181"/>
                    </a:lnTo>
                    <a:lnTo>
                      <a:pt x="161" y="184"/>
                    </a:lnTo>
                    <a:lnTo>
                      <a:pt x="158" y="186"/>
                    </a:lnTo>
                    <a:lnTo>
                      <a:pt x="154" y="196"/>
                    </a:lnTo>
                    <a:lnTo>
                      <a:pt x="154" y="208"/>
                    </a:lnTo>
                    <a:lnTo>
                      <a:pt x="147" y="208"/>
                    </a:lnTo>
                    <a:lnTo>
                      <a:pt x="140" y="207"/>
                    </a:lnTo>
                    <a:lnTo>
                      <a:pt x="140" y="212"/>
                    </a:lnTo>
                    <a:lnTo>
                      <a:pt x="131" y="218"/>
                    </a:lnTo>
                    <a:lnTo>
                      <a:pt x="125" y="218"/>
                    </a:lnTo>
                    <a:lnTo>
                      <a:pt x="119" y="222"/>
                    </a:lnTo>
                    <a:lnTo>
                      <a:pt x="128" y="230"/>
                    </a:lnTo>
                    <a:lnTo>
                      <a:pt x="129" y="230"/>
                    </a:lnTo>
                    <a:lnTo>
                      <a:pt x="132" y="234"/>
                    </a:lnTo>
                    <a:lnTo>
                      <a:pt x="128" y="240"/>
                    </a:lnTo>
                    <a:lnTo>
                      <a:pt x="119" y="242"/>
                    </a:lnTo>
                    <a:lnTo>
                      <a:pt x="123" y="256"/>
                    </a:lnTo>
                    <a:lnTo>
                      <a:pt x="120" y="254"/>
                    </a:lnTo>
                    <a:lnTo>
                      <a:pt x="116" y="251"/>
                    </a:lnTo>
                    <a:lnTo>
                      <a:pt x="110" y="254"/>
                    </a:lnTo>
                    <a:lnTo>
                      <a:pt x="99" y="253"/>
                    </a:lnTo>
                    <a:lnTo>
                      <a:pt x="93" y="242"/>
                    </a:lnTo>
                    <a:lnTo>
                      <a:pt x="82" y="237"/>
                    </a:lnTo>
                    <a:lnTo>
                      <a:pt x="76" y="239"/>
                    </a:lnTo>
                    <a:lnTo>
                      <a:pt x="76" y="236"/>
                    </a:lnTo>
                    <a:lnTo>
                      <a:pt x="76" y="230"/>
                    </a:lnTo>
                    <a:lnTo>
                      <a:pt x="73" y="227"/>
                    </a:lnTo>
                    <a:lnTo>
                      <a:pt x="67" y="225"/>
                    </a:lnTo>
                    <a:lnTo>
                      <a:pt x="66" y="222"/>
                    </a:lnTo>
                    <a:lnTo>
                      <a:pt x="55" y="218"/>
                    </a:lnTo>
                    <a:lnTo>
                      <a:pt x="43" y="212"/>
                    </a:lnTo>
                    <a:lnTo>
                      <a:pt x="44" y="204"/>
                    </a:lnTo>
                    <a:lnTo>
                      <a:pt x="43" y="202"/>
                    </a:lnTo>
                    <a:lnTo>
                      <a:pt x="26" y="201"/>
                    </a:lnTo>
                    <a:lnTo>
                      <a:pt x="23" y="202"/>
                    </a:lnTo>
                    <a:lnTo>
                      <a:pt x="17" y="204"/>
                    </a:lnTo>
                    <a:lnTo>
                      <a:pt x="9" y="202"/>
                    </a:lnTo>
                    <a:lnTo>
                      <a:pt x="3" y="195"/>
                    </a:lnTo>
                    <a:lnTo>
                      <a:pt x="3" y="187"/>
                    </a:lnTo>
                    <a:lnTo>
                      <a:pt x="0" y="181"/>
                    </a:lnTo>
                    <a:lnTo>
                      <a:pt x="3" y="178"/>
                    </a:lnTo>
                    <a:lnTo>
                      <a:pt x="3" y="172"/>
                    </a:lnTo>
                    <a:lnTo>
                      <a:pt x="8" y="169"/>
                    </a:lnTo>
                    <a:lnTo>
                      <a:pt x="12" y="167"/>
                    </a:lnTo>
                    <a:lnTo>
                      <a:pt x="20" y="170"/>
                    </a:lnTo>
                    <a:lnTo>
                      <a:pt x="29" y="161"/>
                    </a:lnTo>
                    <a:lnTo>
                      <a:pt x="34" y="152"/>
                    </a:lnTo>
                    <a:lnTo>
                      <a:pt x="37" y="137"/>
                    </a:lnTo>
                    <a:lnTo>
                      <a:pt x="34" y="126"/>
                    </a:lnTo>
                    <a:lnTo>
                      <a:pt x="31" y="119"/>
                    </a:lnTo>
                    <a:lnTo>
                      <a:pt x="31" y="116"/>
                    </a:lnTo>
                    <a:lnTo>
                      <a:pt x="37" y="108"/>
                    </a:lnTo>
                    <a:lnTo>
                      <a:pt x="44" y="105"/>
                    </a:lnTo>
                    <a:lnTo>
                      <a:pt x="44" y="99"/>
                    </a:lnTo>
                    <a:lnTo>
                      <a:pt x="62" y="102"/>
                    </a:lnTo>
                    <a:lnTo>
                      <a:pt x="66" y="94"/>
                    </a:lnTo>
                    <a:lnTo>
                      <a:pt x="56" y="90"/>
                    </a:lnTo>
                    <a:lnTo>
                      <a:pt x="55" y="85"/>
                    </a:lnTo>
                    <a:lnTo>
                      <a:pt x="47" y="82"/>
                    </a:lnTo>
                    <a:lnTo>
                      <a:pt x="41" y="82"/>
                    </a:lnTo>
                    <a:lnTo>
                      <a:pt x="34" y="79"/>
                    </a:lnTo>
                    <a:lnTo>
                      <a:pt x="26" y="67"/>
                    </a:lnTo>
                    <a:lnTo>
                      <a:pt x="25" y="64"/>
                    </a:lnTo>
                    <a:lnTo>
                      <a:pt x="55" y="53"/>
                    </a:lnTo>
                    <a:lnTo>
                      <a:pt x="59" y="66"/>
                    </a:lnTo>
                    <a:lnTo>
                      <a:pt x="58" y="69"/>
                    </a:lnTo>
                    <a:lnTo>
                      <a:pt x="73" y="72"/>
                    </a:lnTo>
                    <a:lnTo>
                      <a:pt x="75" y="75"/>
                    </a:lnTo>
                    <a:lnTo>
                      <a:pt x="87" y="76"/>
                    </a:lnTo>
                    <a:lnTo>
                      <a:pt x="94" y="75"/>
                    </a:lnTo>
                    <a:lnTo>
                      <a:pt x="91" y="69"/>
                    </a:lnTo>
                    <a:lnTo>
                      <a:pt x="94" y="64"/>
                    </a:lnTo>
                    <a:lnTo>
                      <a:pt x="102" y="66"/>
                    </a:lnTo>
                    <a:lnTo>
                      <a:pt x="91" y="55"/>
                    </a:lnTo>
                    <a:lnTo>
                      <a:pt x="94" y="47"/>
                    </a:lnTo>
                    <a:lnTo>
                      <a:pt x="99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8" name="Freeform 1561">
                <a:extLst>
                  <a:ext uri="{FF2B5EF4-FFF2-40B4-BE49-F238E27FC236}">
                    <a16:creationId xmlns:a16="http://schemas.microsoft.com/office/drawing/2014/main" id="{554105A3-0CDC-19B8-70E3-1EF3E105E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911"/>
                <a:ext cx="107" cy="128"/>
              </a:xfrm>
              <a:custGeom>
                <a:avLst/>
                <a:gdLst>
                  <a:gd name="T0" fmla="*/ 97 w 216"/>
                  <a:gd name="T1" fmla="*/ 35 h 256"/>
                  <a:gd name="T2" fmla="*/ 113 w 216"/>
                  <a:gd name="T3" fmla="*/ 32 h 256"/>
                  <a:gd name="T4" fmla="*/ 143 w 216"/>
                  <a:gd name="T5" fmla="*/ 35 h 256"/>
                  <a:gd name="T6" fmla="*/ 140 w 216"/>
                  <a:gd name="T7" fmla="*/ 22 h 256"/>
                  <a:gd name="T8" fmla="*/ 149 w 216"/>
                  <a:gd name="T9" fmla="*/ 3 h 256"/>
                  <a:gd name="T10" fmla="*/ 170 w 216"/>
                  <a:gd name="T11" fmla="*/ 14 h 256"/>
                  <a:gd name="T12" fmla="*/ 176 w 216"/>
                  <a:gd name="T13" fmla="*/ 29 h 256"/>
                  <a:gd name="T14" fmla="*/ 202 w 216"/>
                  <a:gd name="T15" fmla="*/ 38 h 256"/>
                  <a:gd name="T16" fmla="*/ 213 w 216"/>
                  <a:gd name="T17" fmla="*/ 46 h 256"/>
                  <a:gd name="T18" fmla="*/ 194 w 216"/>
                  <a:gd name="T19" fmla="*/ 52 h 256"/>
                  <a:gd name="T20" fmla="*/ 185 w 216"/>
                  <a:gd name="T21" fmla="*/ 73 h 256"/>
                  <a:gd name="T22" fmla="*/ 198 w 216"/>
                  <a:gd name="T23" fmla="*/ 84 h 256"/>
                  <a:gd name="T24" fmla="*/ 190 w 216"/>
                  <a:gd name="T25" fmla="*/ 105 h 256"/>
                  <a:gd name="T26" fmla="*/ 182 w 216"/>
                  <a:gd name="T27" fmla="*/ 93 h 256"/>
                  <a:gd name="T28" fmla="*/ 182 w 216"/>
                  <a:gd name="T29" fmla="*/ 105 h 256"/>
                  <a:gd name="T30" fmla="*/ 179 w 216"/>
                  <a:gd name="T31" fmla="*/ 129 h 256"/>
                  <a:gd name="T32" fmla="*/ 178 w 216"/>
                  <a:gd name="T33" fmla="*/ 145 h 256"/>
                  <a:gd name="T34" fmla="*/ 185 w 216"/>
                  <a:gd name="T35" fmla="*/ 163 h 256"/>
                  <a:gd name="T36" fmla="*/ 172 w 216"/>
                  <a:gd name="T37" fmla="*/ 181 h 256"/>
                  <a:gd name="T38" fmla="*/ 176 w 216"/>
                  <a:gd name="T39" fmla="*/ 190 h 256"/>
                  <a:gd name="T40" fmla="*/ 158 w 216"/>
                  <a:gd name="T41" fmla="*/ 186 h 256"/>
                  <a:gd name="T42" fmla="*/ 147 w 216"/>
                  <a:gd name="T43" fmla="*/ 208 h 256"/>
                  <a:gd name="T44" fmla="*/ 131 w 216"/>
                  <a:gd name="T45" fmla="*/ 218 h 256"/>
                  <a:gd name="T46" fmla="*/ 128 w 216"/>
                  <a:gd name="T47" fmla="*/ 230 h 256"/>
                  <a:gd name="T48" fmla="*/ 128 w 216"/>
                  <a:gd name="T49" fmla="*/ 240 h 256"/>
                  <a:gd name="T50" fmla="*/ 120 w 216"/>
                  <a:gd name="T51" fmla="*/ 254 h 256"/>
                  <a:gd name="T52" fmla="*/ 99 w 216"/>
                  <a:gd name="T53" fmla="*/ 253 h 256"/>
                  <a:gd name="T54" fmla="*/ 76 w 216"/>
                  <a:gd name="T55" fmla="*/ 239 h 256"/>
                  <a:gd name="T56" fmla="*/ 73 w 216"/>
                  <a:gd name="T57" fmla="*/ 227 h 256"/>
                  <a:gd name="T58" fmla="*/ 55 w 216"/>
                  <a:gd name="T59" fmla="*/ 218 h 256"/>
                  <a:gd name="T60" fmla="*/ 43 w 216"/>
                  <a:gd name="T61" fmla="*/ 202 h 256"/>
                  <a:gd name="T62" fmla="*/ 17 w 216"/>
                  <a:gd name="T63" fmla="*/ 204 h 256"/>
                  <a:gd name="T64" fmla="*/ 3 w 216"/>
                  <a:gd name="T65" fmla="*/ 187 h 256"/>
                  <a:gd name="T66" fmla="*/ 3 w 216"/>
                  <a:gd name="T67" fmla="*/ 172 h 256"/>
                  <a:gd name="T68" fmla="*/ 20 w 216"/>
                  <a:gd name="T69" fmla="*/ 170 h 256"/>
                  <a:gd name="T70" fmla="*/ 37 w 216"/>
                  <a:gd name="T71" fmla="*/ 137 h 256"/>
                  <a:gd name="T72" fmla="*/ 31 w 216"/>
                  <a:gd name="T73" fmla="*/ 116 h 256"/>
                  <a:gd name="T74" fmla="*/ 44 w 216"/>
                  <a:gd name="T75" fmla="*/ 99 h 256"/>
                  <a:gd name="T76" fmla="*/ 56 w 216"/>
                  <a:gd name="T77" fmla="*/ 90 h 256"/>
                  <a:gd name="T78" fmla="*/ 41 w 216"/>
                  <a:gd name="T79" fmla="*/ 82 h 256"/>
                  <a:gd name="T80" fmla="*/ 25 w 216"/>
                  <a:gd name="T81" fmla="*/ 64 h 256"/>
                  <a:gd name="T82" fmla="*/ 58 w 216"/>
                  <a:gd name="T83" fmla="*/ 69 h 256"/>
                  <a:gd name="T84" fmla="*/ 87 w 216"/>
                  <a:gd name="T85" fmla="*/ 76 h 256"/>
                  <a:gd name="T86" fmla="*/ 94 w 216"/>
                  <a:gd name="T87" fmla="*/ 64 h 256"/>
                  <a:gd name="T88" fmla="*/ 94 w 216"/>
                  <a:gd name="T89" fmla="*/ 4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6" h="256">
                    <a:moveTo>
                      <a:pt x="99" y="47"/>
                    </a:moveTo>
                    <a:lnTo>
                      <a:pt x="103" y="43"/>
                    </a:lnTo>
                    <a:lnTo>
                      <a:pt x="97" y="35"/>
                    </a:lnTo>
                    <a:lnTo>
                      <a:pt x="105" y="38"/>
                    </a:lnTo>
                    <a:lnTo>
                      <a:pt x="113" y="35"/>
                    </a:lnTo>
                    <a:lnTo>
                      <a:pt x="113" y="32"/>
                    </a:lnTo>
                    <a:lnTo>
                      <a:pt x="134" y="28"/>
                    </a:lnTo>
                    <a:lnTo>
                      <a:pt x="138" y="32"/>
                    </a:lnTo>
                    <a:lnTo>
                      <a:pt x="143" y="35"/>
                    </a:lnTo>
                    <a:lnTo>
                      <a:pt x="147" y="29"/>
                    </a:lnTo>
                    <a:lnTo>
                      <a:pt x="149" y="26"/>
                    </a:lnTo>
                    <a:lnTo>
                      <a:pt x="140" y="22"/>
                    </a:lnTo>
                    <a:lnTo>
                      <a:pt x="140" y="6"/>
                    </a:lnTo>
                    <a:lnTo>
                      <a:pt x="143" y="0"/>
                    </a:lnTo>
                    <a:lnTo>
                      <a:pt x="149" y="3"/>
                    </a:lnTo>
                    <a:lnTo>
                      <a:pt x="157" y="3"/>
                    </a:lnTo>
                    <a:lnTo>
                      <a:pt x="167" y="8"/>
                    </a:lnTo>
                    <a:lnTo>
                      <a:pt x="170" y="14"/>
                    </a:lnTo>
                    <a:lnTo>
                      <a:pt x="178" y="19"/>
                    </a:lnTo>
                    <a:lnTo>
                      <a:pt x="179" y="26"/>
                    </a:lnTo>
                    <a:lnTo>
                      <a:pt x="176" y="29"/>
                    </a:lnTo>
                    <a:lnTo>
                      <a:pt x="184" y="35"/>
                    </a:lnTo>
                    <a:lnTo>
                      <a:pt x="190" y="32"/>
                    </a:lnTo>
                    <a:lnTo>
                      <a:pt x="202" y="38"/>
                    </a:lnTo>
                    <a:lnTo>
                      <a:pt x="210" y="38"/>
                    </a:lnTo>
                    <a:lnTo>
                      <a:pt x="216" y="44"/>
                    </a:lnTo>
                    <a:lnTo>
                      <a:pt x="213" y="46"/>
                    </a:lnTo>
                    <a:lnTo>
                      <a:pt x="210" y="55"/>
                    </a:lnTo>
                    <a:lnTo>
                      <a:pt x="208" y="57"/>
                    </a:lnTo>
                    <a:lnTo>
                      <a:pt x="194" y="52"/>
                    </a:lnTo>
                    <a:lnTo>
                      <a:pt x="188" y="52"/>
                    </a:lnTo>
                    <a:lnTo>
                      <a:pt x="188" y="58"/>
                    </a:lnTo>
                    <a:lnTo>
                      <a:pt x="185" y="73"/>
                    </a:lnTo>
                    <a:lnTo>
                      <a:pt x="188" y="75"/>
                    </a:lnTo>
                    <a:lnTo>
                      <a:pt x="198" y="79"/>
                    </a:lnTo>
                    <a:lnTo>
                      <a:pt x="198" y="84"/>
                    </a:lnTo>
                    <a:lnTo>
                      <a:pt x="204" y="93"/>
                    </a:lnTo>
                    <a:lnTo>
                      <a:pt x="199" y="104"/>
                    </a:lnTo>
                    <a:lnTo>
                      <a:pt x="190" y="105"/>
                    </a:lnTo>
                    <a:lnTo>
                      <a:pt x="190" y="102"/>
                    </a:lnTo>
                    <a:lnTo>
                      <a:pt x="182" y="98"/>
                    </a:lnTo>
                    <a:lnTo>
                      <a:pt x="182" y="93"/>
                    </a:lnTo>
                    <a:lnTo>
                      <a:pt x="176" y="93"/>
                    </a:lnTo>
                    <a:lnTo>
                      <a:pt x="176" y="102"/>
                    </a:lnTo>
                    <a:lnTo>
                      <a:pt x="182" y="105"/>
                    </a:lnTo>
                    <a:lnTo>
                      <a:pt x="176" y="119"/>
                    </a:lnTo>
                    <a:lnTo>
                      <a:pt x="179" y="125"/>
                    </a:lnTo>
                    <a:lnTo>
                      <a:pt x="179" y="129"/>
                    </a:lnTo>
                    <a:lnTo>
                      <a:pt x="182" y="134"/>
                    </a:lnTo>
                    <a:lnTo>
                      <a:pt x="179" y="145"/>
                    </a:lnTo>
                    <a:lnTo>
                      <a:pt x="178" y="145"/>
                    </a:lnTo>
                    <a:lnTo>
                      <a:pt x="179" y="152"/>
                    </a:lnTo>
                    <a:lnTo>
                      <a:pt x="182" y="154"/>
                    </a:lnTo>
                    <a:lnTo>
                      <a:pt x="185" y="163"/>
                    </a:lnTo>
                    <a:lnTo>
                      <a:pt x="176" y="170"/>
                    </a:lnTo>
                    <a:lnTo>
                      <a:pt x="176" y="175"/>
                    </a:lnTo>
                    <a:lnTo>
                      <a:pt x="172" y="181"/>
                    </a:lnTo>
                    <a:lnTo>
                      <a:pt x="179" y="184"/>
                    </a:lnTo>
                    <a:lnTo>
                      <a:pt x="181" y="187"/>
                    </a:lnTo>
                    <a:lnTo>
                      <a:pt x="176" y="190"/>
                    </a:lnTo>
                    <a:lnTo>
                      <a:pt x="172" y="181"/>
                    </a:lnTo>
                    <a:lnTo>
                      <a:pt x="161" y="184"/>
                    </a:lnTo>
                    <a:lnTo>
                      <a:pt x="158" y="186"/>
                    </a:lnTo>
                    <a:lnTo>
                      <a:pt x="154" y="196"/>
                    </a:lnTo>
                    <a:lnTo>
                      <a:pt x="154" y="208"/>
                    </a:lnTo>
                    <a:lnTo>
                      <a:pt x="147" y="208"/>
                    </a:lnTo>
                    <a:lnTo>
                      <a:pt x="140" y="207"/>
                    </a:lnTo>
                    <a:lnTo>
                      <a:pt x="140" y="212"/>
                    </a:lnTo>
                    <a:lnTo>
                      <a:pt x="131" y="218"/>
                    </a:lnTo>
                    <a:lnTo>
                      <a:pt x="125" y="218"/>
                    </a:lnTo>
                    <a:lnTo>
                      <a:pt x="119" y="222"/>
                    </a:lnTo>
                    <a:lnTo>
                      <a:pt x="128" y="230"/>
                    </a:lnTo>
                    <a:lnTo>
                      <a:pt x="129" y="230"/>
                    </a:lnTo>
                    <a:lnTo>
                      <a:pt x="132" y="234"/>
                    </a:lnTo>
                    <a:lnTo>
                      <a:pt x="128" y="240"/>
                    </a:lnTo>
                    <a:lnTo>
                      <a:pt x="119" y="242"/>
                    </a:lnTo>
                    <a:lnTo>
                      <a:pt x="123" y="256"/>
                    </a:lnTo>
                    <a:lnTo>
                      <a:pt x="120" y="254"/>
                    </a:lnTo>
                    <a:lnTo>
                      <a:pt x="116" y="251"/>
                    </a:lnTo>
                    <a:lnTo>
                      <a:pt x="110" y="254"/>
                    </a:lnTo>
                    <a:lnTo>
                      <a:pt x="99" y="253"/>
                    </a:lnTo>
                    <a:lnTo>
                      <a:pt x="93" y="242"/>
                    </a:lnTo>
                    <a:lnTo>
                      <a:pt x="82" y="237"/>
                    </a:lnTo>
                    <a:lnTo>
                      <a:pt x="76" y="239"/>
                    </a:lnTo>
                    <a:lnTo>
                      <a:pt x="76" y="236"/>
                    </a:lnTo>
                    <a:lnTo>
                      <a:pt x="76" y="230"/>
                    </a:lnTo>
                    <a:lnTo>
                      <a:pt x="73" y="227"/>
                    </a:lnTo>
                    <a:lnTo>
                      <a:pt x="67" y="225"/>
                    </a:lnTo>
                    <a:lnTo>
                      <a:pt x="66" y="222"/>
                    </a:lnTo>
                    <a:lnTo>
                      <a:pt x="55" y="218"/>
                    </a:lnTo>
                    <a:lnTo>
                      <a:pt x="43" y="212"/>
                    </a:lnTo>
                    <a:lnTo>
                      <a:pt x="44" y="204"/>
                    </a:lnTo>
                    <a:lnTo>
                      <a:pt x="43" y="202"/>
                    </a:lnTo>
                    <a:lnTo>
                      <a:pt x="26" y="201"/>
                    </a:lnTo>
                    <a:lnTo>
                      <a:pt x="23" y="202"/>
                    </a:lnTo>
                    <a:lnTo>
                      <a:pt x="17" y="204"/>
                    </a:lnTo>
                    <a:lnTo>
                      <a:pt x="9" y="202"/>
                    </a:lnTo>
                    <a:lnTo>
                      <a:pt x="3" y="195"/>
                    </a:lnTo>
                    <a:lnTo>
                      <a:pt x="3" y="187"/>
                    </a:lnTo>
                    <a:lnTo>
                      <a:pt x="0" y="181"/>
                    </a:lnTo>
                    <a:lnTo>
                      <a:pt x="3" y="178"/>
                    </a:lnTo>
                    <a:lnTo>
                      <a:pt x="3" y="172"/>
                    </a:lnTo>
                    <a:lnTo>
                      <a:pt x="8" y="169"/>
                    </a:lnTo>
                    <a:lnTo>
                      <a:pt x="12" y="167"/>
                    </a:lnTo>
                    <a:lnTo>
                      <a:pt x="20" y="170"/>
                    </a:lnTo>
                    <a:lnTo>
                      <a:pt x="29" y="161"/>
                    </a:lnTo>
                    <a:lnTo>
                      <a:pt x="34" y="152"/>
                    </a:lnTo>
                    <a:lnTo>
                      <a:pt x="37" y="137"/>
                    </a:lnTo>
                    <a:lnTo>
                      <a:pt x="34" y="126"/>
                    </a:lnTo>
                    <a:lnTo>
                      <a:pt x="31" y="119"/>
                    </a:lnTo>
                    <a:lnTo>
                      <a:pt x="31" y="116"/>
                    </a:lnTo>
                    <a:lnTo>
                      <a:pt x="37" y="108"/>
                    </a:lnTo>
                    <a:lnTo>
                      <a:pt x="44" y="105"/>
                    </a:lnTo>
                    <a:lnTo>
                      <a:pt x="44" y="99"/>
                    </a:lnTo>
                    <a:lnTo>
                      <a:pt x="62" y="102"/>
                    </a:lnTo>
                    <a:lnTo>
                      <a:pt x="66" y="94"/>
                    </a:lnTo>
                    <a:lnTo>
                      <a:pt x="56" y="90"/>
                    </a:lnTo>
                    <a:lnTo>
                      <a:pt x="55" y="85"/>
                    </a:lnTo>
                    <a:lnTo>
                      <a:pt x="47" y="82"/>
                    </a:lnTo>
                    <a:lnTo>
                      <a:pt x="41" y="82"/>
                    </a:lnTo>
                    <a:lnTo>
                      <a:pt x="34" y="79"/>
                    </a:lnTo>
                    <a:lnTo>
                      <a:pt x="26" y="67"/>
                    </a:lnTo>
                    <a:lnTo>
                      <a:pt x="25" y="64"/>
                    </a:lnTo>
                    <a:lnTo>
                      <a:pt x="55" y="53"/>
                    </a:lnTo>
                    <a:lnTo>
                      <a:pt x="59" y="66"/>
                    </a:lnTo>
                    <a:lnTo>
                      <a:pt x="58" y="69"/>
                    </a:lnTo>
                    <a:lnTo>
                      <a:pt x="73" y="72"/>
                    </a:lnTo>
                    <a:lnTo>
                      <a:pt x="75" y="75"/>
                    </a:lnTo>
                    <a:lnTo>
                      <a:pt x="87" y="76"/>
                    </a:lnTo>
                    <a:lnTo>
                      <a:pt x="94" y="75"/>
                    </a:lnTo>
                    <a:lnTo>
                      <a:pt x="91" y="69"/>
                    </a:lnTo>
                    <a:lnTo>
                      <a:pt x="94" y="64"/>
                    </a:lnTo>
                    <a:lnTo>
                      <a:pt x="102" y="66"/>
                    </a:lnTo>
                    <a:lnTo>
                      <a:pt x="91" y="55"/>
                    </a:lnTo>
                    <a:lnTo>
                      <a:pt x="94" y="47"/>
                    </a:lnTo>
                    <a:lnTo>
                      <a:pt x="99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9" name="Freeform 1562">
                <a:extLst>
                  <a:ext uri="{FF2B5EF4-FFF2-40B4-BE49-F238E27FC236}">
                    <a16:creationId xmlns:a16="http://schemas.microsoft.com/office/drawing/2014/main" id="{D236B64A-260F-3E1F-B193-8B615EBB9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926"/>
                <a:ext cx="125" cy="135"/>
              </a:xfrm>
              <a:custGeom>
                <a:avLst/>
                <a:gdLst>
                  <a:gd name="T0" fmla="*/ 56 w 250"/>
                  <a:gd name="T1" fmla="*/ 24 h 269"/>
                  <a:gd name="T2" fmla="*/ 34 w 250"/>
                  <a:gd name="T3" fmla="*/ 21 h 269"/>
                  <a:gd name="T4" fmla="*/ 34 w 250"/>
                  <a:gd name="T5" fmla="*/ 44 h 269"/>
                  <a:gd name="T6" fmla="*/ 50 w 250"/>
                  <a:gd name="T7" fmla="*/ 62 h 269"/>
                  <a:gd name="T8" fmla="*/ 36 w 250"/>
                  <a:gd name="T9" fmla="*/ 71 h 269"/>
                  <a:gd name="T10" fmla="*/ 22 w 250"/>
                  <a:gd name="T11" fmla="*/ 62 h 269"/>
                  <a:gd name="T12" fmla="*/ 22 w 250"/>
                  <a:gd name="T13" fmla="*/ 88 h 269"/>
                  <a:gd name="T14" fmla="*/ 28 w 250"/>
                  <a:gd name="T15" fmla="*/ 103 h 269"/>
                  <a:gd name="T16" fmla="*/ 25 w 250"/>
                  <a:gd name="T17" fmla="*/ 121 h 269"/>
                  <a:gd name="T18" fmla="*/ 22 w 250"/>
                  <a:gd name="T19" fmla="*/ 139 h 269"/>
                  <a:gd name="T20" fmla="*/ 25 w 250"/>
                  <a:gd name="T21" fmla="*/ 153 h 269"/>
                  <a:gd name="T22" fmla="*/ 18 w 250"/>
                  <a:gd name="T23" fmla="*/ 150 h 269"/>
                  <a:gd name="T24" fmla="*/ 0 w 250"/>
                  <a:gd name="T25" fmla="*/ 165 h 269"/>
                  <a:gd name="T26" fmla="*/ 9 w 250"/>
                  <a:gd name="T27" fmla="*/ 187 h 269"/>
                  <a:gd name="T28" fmla="*/ 31 w 250"/>
                  <a:gd name="T29" fmla="*/ 184 h 269"/>
                  <a:gd name="T30" fmla="*/ 57 w 250"/>
                  <a:gd name="T31" fmla="*/ 173 h 269"/>
                  <a:gd name="T32" fmla="*/ 84 w 250"/>
                  <a:gd name="T33" fmla="*/ 168 h 269"/>
                  <a:gd name="T34" fmla="*/ 91 w 250"/>
                  <a:gd name="T35" fmla="*/ 182 h 269"/>
                  <a:gd name="T36" fmla="*/ 84 w 250"/>
                  <a:gd name="T37" fmla="*/ 215 h 269"/>
                  <a:gd name="T38" fmla="*/ 89 w 250"/>
                  <a:gd name="T39" fmla="*/ 244 h 269"/>
                  <a:gd name="T40" fmla="*/ 107 w 250"/>
                  <a:gd name="T41" fmla="*/ 257 h 269"/>
                  <a:gd name="T42" fmla="*/ 122 w 250"/>
                  <a:gd name="T43" fmla="*/ 257 h 269"/>
                  <a:gd name="T44" fmla="*/ 130 w 250"/>
                  <a:gd name="T45" fmla="*/ 246 h 269"/>
                  <a:gd name="T46" fmla="*/ 144 w 250"/>
                  <a:gd name="T47" fmla="*/ 243 h 269"/>
                  <a:gd name="T48" fmla="*/ 160 w 250"/>
                  <a:gd name="T49" fmla="*/ 253 h 269"/>
                  <a:gd name="T50" fmla="*/ 171 w 250"/>
                  <a:gd name="T51" fmla="*/ 267 h 269"/>
                  <a:gd name="T52" fmla="*/ 182 w 250"/>
                  <a:gd name="T53" fmla="*/ 266 h 269"/>
                  <a:gd name="T54" fmla="*/ 201 w 250"/>
                  <a:gd name="T55" fmla="*/ 260 h 269"/>
                  <a:gd name="T56" fmla="*/ 210 w 250"/>
                  <a:gd name="T57" fmla="*/ 260 h 269"/>
                  <a:gd name="T58" fmla="*/ 218 w 250"/>
                  <a:gd name="T59" fmla="*/ 235 h 269"/>
                  <a:gd name="T60" fmla="*/ 220 w 250"/>
                  <a:gd name="T61" fmla="*/ 214 h 269"/>
                  <a:gd name="T62" fmla="*/ 232 w 250"/>
                  <a:gd name="T63" fmla="*/ 199 h 269"/>
                  <a:gd name="T64" fmla="*/ 223 w 250"/>
                  <a:gd name="T65" fmla="*/ 190 h 269"/>
                  <a:gd name="T66" fmla="*/ 217 w 250"/>
                  <a:gd name="T67" fmla="*/ 174 h 269"/>
                  <a:gd name="T68" fmla="*/ 220 w 250"/>
                  <a:gd name="T69" fmla="*/ 147 h 269"/>
                  <a:gd name="T70" fmla="*/ 239 w 250"/>
                  <a:gd name="T71" fmla="*/ 153 h 269"/>
                  <a:gd name="T72" fmla="*/ 248 w 250"/>
                  <a:gd name="T73" fmla="*/ 139 h 269"/>
                  <a:gd name="T74" fmla="*/ 247 w 250"/>
                  <a:gd name="T75" fmla="*/ 124 h 269"/>
                  <a:gd name="T76" fmla="*/ 235 w 250"/>
                  <a:gd name="T77" fmla="*/ 114 h 269"/>
                  <a:gd name="T78" fmla="*/ 224 w 250"/>
                  <a:gd name="T79" fmla="*/ 105 h 269"/>
                  <a:gd name="T80" fmla="*/ 213 w 250"/>
                  <a:gd name="T81" fmla="*/ 91 h 269"/>
                  <a:gd name="T82" fmla="*/ 209 w 250"/>
                  <a:gd name="T83" fmla="*/ 76 h 269"/>
                  <a:gd name="T84" fmla="*/ 197 w 250"/>
                  <a:gd name="T85" fmla="*/ 74 h 269"/>
                  <a:gd name="T86" fmla="*/ 185 w 250"/>
                  <a:gd name="T87" fmla="*/ 59 h 269"/>
                  <a:gd name="T88" fmla="*/ 151 w 250"/>
                  <a:gd name="T89" fmla="*/ 38 h 269"/>
                  <a:gd name="T90" fmla="*/ 142 w 250"/>
                  <a:gd name="T91" fmla="*/ 24 h 269"/>
                  <a:gd name="T92" fmla="*/ 104 w 250"/>
                  <a:gd name="T93" fmla="*/ 32 h 269"/>
                  <a:gd name="T94" fmla="*/ 91 w 250"/>
                  <a:gd name="T95" fmla="*/ 13 h 269"/>
                  <a:gd name="T96" fmla="*/ 72 w 250"/>
                  <a:gd name="T97" fmla="*/ 15 h 269"/>
                  <a:gd name="T98" fmla="*/ 63 w 250"/>
                  <a:gd name="T99" fmla="*/ 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0" h="269">
                    <a:moveTo>
                      <a:pt x="62" y="13"/>
                    </a:moveTo>
                    <a:lnTo>
                      <a:pt x="59" y="15"/>
                    </a:lnTo>
                    <a:lnTo>
                      <a:pt x="56" y="24"/>
                    </a:lnTo>
                    <a:lnTo>
                      <a:pt x="54" y="26"/>
                    </a:lnTo>
                    <a:lnTo>
                      <a:pt x="40" y="21"/>
                    </a:lnTo>
                    <a:lnTo>
                      <a:pt x="34" y="21"/>
                    </a:lnTo>
                    <a:lnTo>
                      <a:pt x="34" y="27"/>
                    </a:lnTo>
                    <a:lnTo>
                      <a:pt x="31" y="42"/>
                    </a:lnTo>
                    <a:lnTo>
                      <a:pt x="34" y="44"/>
                    </a:lnTo>
                    <a:lnTo>
                      <a:pt x="44" y="48"/>
                    </a:lnTo>
                    <a:lnTo>
                      <a:pt x="44" y="53"/>
                    </a:lnTo>
                    <a:lnTo>
                      <a:pt x="50" y="62"/>
                    </a:lnTo>
                    <a:lnTo>
                      <a:pt x="45" y="73"/>
                    </a:lnTo>
                    <a:lnTo>
                      <a:pt x="36" y="74"/>
                    </a:lnTo>
                    <a:lnTo>
                      <a:pt x="36" y="71"/>
                    </a:lnTo>
                    <a:lnTo>
                      <a:pt x="28" y="67"/>
                    </a:lnTo>
                    <a:lnTo>
                      <a:pt x="28" y="62"/>
                    </a:lnTo>
                    <a:lnTo>
                      <a:pt x="22" y="62"/>
                    </a:lnTo>
                    <a:lnTo>
                      <a:pt x="22" y="71"/>
                    </a:lnTo>
                    <a:lnTo>
                      <a:pt x="28" y="74"/>
                    </a:lnTo>
                    <a:lnTo>
                      <a:pt x="22" y="88"/>
                    </a:lnTo>
                    <a:lnTo>
                      <a:pt x="25" y="94"/>
                    </a:lnTo>
                    <a:lnTo>
                      <a:pt x="25" y="98"/>
                    </a:lnTo>
                    <a:lnTo>
                      <a:pt x="28" y="103"/>
                    </a:lnTo>
                    <a:lnTo>
                      <a:pt x="25" y="114"/>
                    </a:lnTo>
                    <a:lnTo>
                      <a:pt x="24" y="114"/>
                    </a:lnTo>
                    <a:lnTo>
                      <a:pt x="25" y="121"/>
                    </a:lnTo>
                    <a:lnTo>
                      <a:pt x="28" y="123"/>
                    </a:lnTo>
                    <a:lnTo>
                      <a:pt x="31" y="132"/>
                    </a:lnTo>
                    <a:lnTo>
                      <a:pt x="22" y="139"/>
                    </a:lnTo>
                    <a:lnTo>
                      <a:pt x="22" y="144"/>
                    </a:lnTo>
                    <a:lnTo>
                      <a:pt x="18" y="150"/>
                    </a:lnTo>
                    <a:lnTo>
                      <a:pt x="25" y="153"/>
                    </a:lnTo>
                    <a:lnTo>
                      <a:pt x="27" y="156"/>
                    </a:lnTo>
                    <a:lnTo>
                      <a:pt x="22" y="159"/>
                    </a:lnTo>
                    <a:lnTo>
                      <a:pt x="18" y="150"/>
                    </a:lnTo>
                    <a:lnTo>
                      <a:pt x="7" y="153"/>
                    </a:lnTo>
                    <a:lnTo>
                      <a:pt x="4" y="155"/>
                    </a:lnTo>
                    <a:lnTo>
                      <a:pt x="0" y="165"/>
                    </a:lnTo>
                    <a:lnTo>
                      <a:pt x="0" y="177"/>
                    </a:lnTo>
                    <a:lnTo>
                      <a:pt x="4" y="184"/>
                    </a:lnTo>
                    <a:lnTo>
                      <a:pt x="9" y="187"/>
                    </a:lnTo>
                    <a:lnTo>
                      <a:pt x="12" y="182"/>
                    </a:lnTo>
                    <a:lnTo>
                      <a:pt x="22" y="181"/>
                    </a:lnTo>
                    <a:lnTo>
                      <a:pt x="31" y="184"/>
                    </a:lnTo>
                    <a:lnTo>
                      <a:pt x="34" y="177"/>
                    </a:lnTo>
                    <a:lnTo>
                      <a:pt x="42" y="174"/>
                    </a:lnTo>
                    <a:lnTo>
                      <a:pt x="57" y="173"/>
                    </a:lnTo>
                    <a:lnTo>
                      <a:pt x="65" y="159"/>
                    </a:lnTo>
                    <a:lnTo>
                      <a:pt x="78" y="165"/>
                    </a:lnTo>
                    <a:lnTo>
                      <a:pt x="84" y="168"/>
                    </a:lnTo>
                    <a:lnTo>
                      <a:pt x="81" y="174"/>
                    </a:lnTo>
                    <a:lnTo>
                      <a:pt x="86" y="181"/>
                    </a:lnTo>
                    <a:lnTo>
                      <a:pt x="91" y="182"/>
                    </a:lnTo>
                    <a:lnTo>
                      <a:pt x="88" y="194"/>
                    </a:lnTo>
                    <a:lnTo>
                      <a:pt x="91" y="205"/>
                    </a:lnTo>
                    <a:lnTo>
                      <a:pt x="84" y="215"/>
                    </a:lnTo>
                    <a:lnTo>
                      <a:pt x="83" y="226"/>
                    </a:lnTo>
                    <a:lnTo>
                      <a:pt x="88" y="232"/>
                    </a:lnTo>
                    <a:lnTo>
                      <a:pt x="89" y="244"/>
                    </a:lnTo>
                    <a:lnTo>
                      <a:pt x="103" y="243"/>
                    </a:lnTo>
                    <a:lnTo>
                      <a:pt x="109" y="249"/>
                    </a:lnTo>
                    <a:lnTo>
                      <a:pt x="107" y="257"/>
                    </a:lnTo>
                    <a:lnTo>
                      <a:pt x="112" y="257"/>
                    </a:lnTo>
                    <a:lnTo>
                      <a:pt x="118" y="260"/>
                    </a:lnTo>
                    <a:lnTo>
                      <a:pt x="122" y="257"/>
                    </a:lnTo>
                    <a:lnTo>
                      <a:pt x="124" y="257"/>
                    </a:lnTo>
                    <a:lnTo>
                      <a:pt x="132" y="250"/>
                    </a:lnTo>
                    <a:lnTo>
                      <a:pt x="130" y="246"/>
                    </a:lnTo>
                    <a:lnTo>
                      <a:pt x="135" y="243"/>
                    </a:lnTo>
                    <a:lnTo>
                      <a:pt x="138" y="244"/>
                    </a:lnTo>
                    <a:lnTo>
                      <a:pt x="144" y="243"/>
                    </a:lnTo>
                    <a:lnTo>
                      <a:pt x="157" y="244"/>
                    </a:lnTo>
                    <a:lnTo>
                      <a:pt x="163" y="246"/>
                    </a:lnTo>
                    <a:lnTo>
                      <a:pt x="160" y="253"/>
                    </a:lnTo>
                    <a:lnTo>
                      <a:pt x="165" y="252"/>
                    </a:lnTo>
                    <a:lnTo>
                      <a:pt x="166" y="260"/>
                    </a:lnTo>
                    <a:lnTo>
                      <a:pt x="171" y="267"/>
                    </a:lnTo>
                    <a:lnTo>
                      <a:pt x="171" y="269"/>
                    </a:lnTo>
                    <a:lnTo>
                      <a:pt x="179" y="267"/>
                    </a:lnTo>
                    <a:lnTo>
                      <a:pt x="182" y="266"/>
                    </a:lnTo>
                    <a:lnTo>
                      <a:pt x="188" y="257"/>
                    </a:lnTo>
                    <a:lnTo>
                      <a:pt x="192" y="257"/>
                    </a:lnTo>
                    <a:lnTo>
                      <a:pt x="201" y="260"/>
                    </a:lnTo>
                    <a:lnTo>
                      <a:pt x="203" y="264"/>
                    </a:lnTo>
                    <a:lnTo>
                      <a:pt x="207" y="266"/>
                    </a:lnTo>
                    <a:lnTo>
                      <a:pt x="210" y="260"/>
                    </a:lnTo>
                    <a:lnTo>
                      <a:pt x="207" y="252"/>
                    </a:lnTo>
                    <a:lnTo>
                      <a:pt x="213" y="247"/>
                    </a:lnTo>
                    <a:lnTo>
                      <a:pt x="218" y="235"/>
                    </a:lnTo>
                    <a:lnTo>
                      <a:pt x="218" y="229"/>
                    </a:lnTo>
                    <a:lnTo>
                      <a:pt x="213" y="222"/>
                    </a:lnTo>
                    <a:lnTo>
                      <a:pt x="220" y="214"/>
                    </a:lnTo>
                    <a:lnTo>
                      <a:pt x="227" y="212"/>
                    </a:lnTo>
                    <a:lnTo>
                      <a:pt x="226" y="208"/>
                    </a:lnTo>
                    <a:lnTo>
                      <a:pt x="232" y="199"/>
                    </a:lnTo>
                    <a:lnTo>
                      <a:pt x="233" y="194"/>
                    </a:lnTo>
                    <a:lnTo>
                      <a:pt x="226" y="194"/>
                    </a:lnTo>
                    <a:lnTo>
                      <a:pt x="223" y="190"/>
                    </a:lnTo>
                    <a:lnTo>
                      <a:pt x="224" y="181"/>
                    </a:lnTo>
                    <a:lnTo>
                      <a:pt x="218" y="181"/>
                    </a:lnTo>
                    <a:lnTo>
                      <a:pt x="217" y="174"/>
                    </a:lnTo>
                    <a:lnTo>
                      <a:pt x="223" y="167"/>
                    </a:lnTo>
                    <a:lnTo>
                      <a:pt x="213" y="152"/>
                    </a:lnTo>
                    <a:lnTo>
                      <a:pt x="220" y="147"/>
                    </a:lnTo>
                    <a:lnTo>
                      <a:pt x="226" y="152"/>
                    </a:lnTo>
                    <a:lnTo>
                      <a:pt x="236" y="150"/>
                    </a:lnTo>
                    <a:lnTo>
                      <a:pt x="239" y="153"/>
                    </a:lnTo>
                    <a:lnTo>
                      <a:pt x="244" y="150"/>
                    </a:lnTo>
                    <a:lnTo>
                      <a:pt x="244" y="147"/>
                    </a:lnTo>
                    <a:lnTo>
                      <a:pt x="248" y="139"/>
                    </a:lnTo>
                    <a:lnTo>
                      <a:pt x="250" y="135"/>
                    </a:lnTo>
                    <a:lnTo>
                      <a:pt x="247" y="132"/>
                    </a:lnTo>
                    <a:lnTo>
                      <a:pt x="247" y="124"/>
                    </a:lnTo>
                    <a:lnTo>
                      <a:pt x="241" y="124"/>
                    </a:lnTo>
                    <a:lnTo>
                      <a:pt x="241" y="118"/>
                    </a:lnTo>
                    <a:lnTo>
                      <a:pt x="235" y="114"/>
                    </a:lnTo>
                    <a:lnTo>
                      <a:pt x="224" y="111"/>
                    </a:lnTo>
                    <a:lnTo>
                      <a:pt x="226" y="105"/>
                    </a:lnTo>
                    <a:lnTo>
                      <a:pt x="224" y="105"/>
                    </a:lnTo>
                    <a:lnTo>
                      <a:pt x="223" y="95"/>
                    </a:lnTo>
                    <a:lnTo>
                      <a:pt x="220" y="91"/>
                    </a:lnTo>
                    <a:lnTo>
                      <a:pt x="213" y="91"/>
                    </a:lnTo>
                    <a:lnTo>
                      <a:pt x="209" y="86"/>
                    </a:lnTo>
                    <a:lnTo>
                      <a:pt x="210" y="80"/>
                    </a:lnTo>
                    <a:lnTo>
                      <a:pt x="209" y="76"/>
                    </a:lnTo>
                    <a:lnTo>
                      <a:pt x="212" y="67"/>
                    </a:lnTo>
                    <a:lnTo>
                      <a:pt x="207" y="68"/>
                    </a:lnTo>
                    <a:lnTo>
                      <a:pt x="197" y="74"/>
                    </a:lnTo>
                    <a:lnTo>
                      <a:pt x="197" y="59"/>
                    </a:lnTo>
                    <a:lnTo>
                      <a:pt x="191" y="56"/>
                    </a:lnTo>
                    <a:lnTo>
                      <a:pt x="185" y="59"/>
                    </a:lnTo>
                    <a:lnTo>
                      <a:pt x="165" y="53"/>
                    </a:lnTo>
                    <a:lnTo>
                      <a:pt x="151" y="47"/>
                    </a:lnTo>
                    <a:lnTo>
                      <a:pt x="151" y="38"/>
                    </a:lnTo>
                    <a:lnTo>
                      <a:pt x="148" y="35"/>
                    </a:lnTo>
                    <a:lnTo>
                      <a:pt x="148" y="30"/>
                    </a:lnTo>
                    <a:lnTo>
                      <a:pt x="142" y="24"/>
                    </a:lnTo>
                    <a:lnTo>
                      <a:pt x="136" y="30"/>
                    </a:lnTo>
                    <a:lnTo>
                      <a:pt x="119" y="27"/>
                    </a:lnTo>
                    <a:lnTo>
                      <a:pt x="104" y="32"/>
                    </a:lnTo>
                    <a:lnTo>
                      <a:pt x="104" y="24"/>
                    </a:lnTo>
                    <a:lnTo>
                      <a:pt x="98" y="16"/>
                    </a:lnTo>
                    <a:lnTo>
                      <a:pt x="91" y="13"/>
                    </a:lnTo>
                    <a:lnTo>
                      <a:pt x="83" y="22"/>
                    </a:lnTo>
                    <a:lnTo>
                      <a:pt x="80" y="19"/>
                    </a:lnTo>
                    <a:lnTo>
                      <a:pt x="72" y="15"/>
                    </a:lnTo>
                    <a:lnTo>
                      <a:pt x="72" y="1"/>
                    </a:lnTo>
                    <a:lnTo>
                      <a:pt x="74" y="0"/>
                    </a:lnTo>
                    <a:lnTo>
                      <a:pt x="63" y="7"/>
                    </a:lnTo>
                    <a:lnTo>
                      <a:pt x="65" y="12"/>
                    </a:lnTo>
                    <a:lnTo>
                      <a:pt x="62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0" name="Freeform 1563">
                <a:extLst>
                  <a:ext uri="{FF2B5EF4-FFF2-40B4-BE49-F238E27FC236}">
                    <a16:creationId xmlns:a16="http://schemas.microsoft.com/office/drawing/2014/main" id="{7251E8B0-FDD5-708C-026B-29B1329B2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926"/>
                <a:ext cx="125" cy="135"/>
              </a:xfrm>
              <a:custGeom>
                <a:avLst/>
                <a:gdLst>
                  <a:gd name="T0" fmla="*/ 63 w 250"/>
                  <a:gd name="T1" fmla="*/ 7 h 269"/>
                  <a:gd name="T2" fmla="*/ 72 w 250"/>
                  <a:gd name="T3" fmla="*/ 15 h 269"/>
                  <a:gd name="T4" fmla="*/ 91 w 250"/>
                  <a:gd name="T5" fmla="*/ 13 h 269"/>
                  <a:gd name="T6" fmla="*/ 104 w 250"/>
                  <a:gd name="T7" fmla="*/ 32 h 269"/>
                  <a:gd name="T8" fmla="*/ 142 w 250"/>
                  <a:gd name="T9" fmla="*/ 24 h 269"/>
                  <a:gd name="T10" fmla="*/ 151 w 250"/>
                  <a:gd name="T11" fmla="*/ 38 h 269"/>
                  <a:gd name="T12" fmla="*/ 185 w 250"/>
                  <a:gd name="T13" fmla="*/ 59 h 269"/>
                  <a:gd name="T14" fmla="*/ 197 w 250"/>
                  <a:gd name="T15" fmla="*/ 74 h 269"/>
                  <a:gd name="T16" fmla="*/ 209 w 250"/>
                  <a:gd name="T17" fmla="*/ 76 h 269"/>
                  <a:gd name="T18" fmla="*/ 213 w 250"/>
                  <a:gd name="T19" fmla="*/ 91 h 269"/>
                  <a:gd name="T20" fmla="*/ 224 w 250"/>
                  <a:gd name="T21" fmla="*/ 105 h 269"/>
                  <a:gd name="T22" fmla="*/ 235 w 250"/>
                  <a:gd name="T23" fmla="*/ 114 h 269"/>
                  <a:gd name="T24" fmla="*/ 247 w 250"/>
                  <a:gd name="T25" fmla="*/ 124 h 269"/>
                  <a:gd name="T26" fmla="*/ 248 w 250"/>
                  <a:gd name="T27" fmla="*/ 139 h 269"/>
                  <a:gd name="T28" fmla="*/ 239 w 250"/>
                  <a:gd name="T29" fmla="*/ 153 h 269"/>
                  <a:gd name="T30" fmla="*/ 220 w 250"/>
                  <a:gd name="T31" fmla="*/ 147 h 269"/>
                  <a:gd name="T32" fmla="*/ 217 w 250"/>
                  <a:gd name="T33" fmla="*/ 174 h 269"/>
                  <a:gd name="T34" fmla="*/ 223 w 250"/>
                  <a:gd name="T35" fmla="*/ 190 h 269"/>
                  <a:gd name="T36" fmla="*/ 232 w 250"/>
                  <a:gd name="T37" fmla="*/ 199 h 269"/>
                  <a:gd name="T38" fmla="*/ 220 w 250"/>
                  <a:gd name="T39" fmla="*/ 214 h 269"/>
                  <a:gd name="T40" fmla="*/ 218 w 250"/>
                  <a:gd name="T41" fmla="*/ 235 h 269"/>
                  <a:gd name="T42" fmla="*/ 210 w 250"/>
                  <a:gd name="T43" fmla="*/ 260 h 269"/>
                  <a:gd name="T44" fmla="*/ 201 w 250"/>
                  <a:gd name="T45" fmla="*/ 260 h 269"/>
                  <a:gd name="T46" fmla="*/ 182 w 250"/>
                  <a:gd name="T47" fmla="*/ 266 h 269"/>
                  <a:gd name="T48" fmla="*/ 171 w 250"/>
                  <a:gd name="T49" fmla="*/ 267 h 269"/>
                  <a:gd name="T50" fmla="*/ 160 w 250"/>
                  <a:gd name="T51" fmla="*/ 253 h 269"/>
                  <a:gd name="T52" fmla="*/ 144 w 250"/>
                  <a:gd name="T53" fmla="*/ 243 h 269"/>
                  <a:gd name="T54" fmla="*/ 130 w 250"/>
                  <a:gd name="T55" fmla="*/ 246 h 269"/>
                  <a:gd name="T56" fmla="*/ 122 w 250"/>
                  <a:gd name="T57" fmla="*/ 257 h 269"/>
                  <a:gd name="T58" fmla="*/ 107 w 250"/>
                  <a:gd name="T59" fmla="*/ 257 h 269"/>
                  <a:gd name="T60" fmla="*/ 89 w 250"/>
                  <a:gd name="T61" fmla="*/ 244 h 269"/>
                  <a:gd name="T62" fmla="*/ 84 w 250"/>
                  <a:gd name="T63" fmla="*/ 215 h 269"/>
                  <a:gd name="T64" fmla="*/ 91 w 250"/>
                  <a:gd name="T65" fmla="*/ 182 h 269"/>
                  <a:gd name="T66" fmla="*/ 84 w 250"/>
                  <a:gd name="T67" fmla="*/ 168 h 269"/>
                  <a:gd name="T68" fmla="*/ 57 w 250"/>
                  <a:gd name="T69" fmla="*/ 173 h 269"/>
                  <a:gd name="T70" fmla="*/ 31 w 250"/>
                  <a:gd name="T71" fmla="*/ 184 h 269"/>
                  <a:gd name="T72" fmla="*/ 9 w 250"/>
                  <a:gd name="T73" fmla="*/ 187 h 269"/>
                  <a:gd name="T74" fmla="*/ 0 w 250"/>
                  <a:gd name="T75" fmla="*/ 165 h 269"/>
                  <a:gd name="T76" fmla="*/ 18 w 250"/>
                  <a:gd name="T77" fmla="*/ 150 h 269"/>
                  <a:gd name="T78" fmla="*/ 25 w 250"/>
                  <a:gd name="T79" fmla="*/ 153 h 269"/>
                  <a:gd name="T80" fmla="*/ 22 w 250"/>
                  <a:gd name="T81" fmla="*/ 139 h 269"/>
                  <a:gd name="T82" fmla="*/ 25 w 250"/>
                  <a:gd name="T83" fmla="*/ 121 h 269"/>
                  <a:gd name="T84" fmla="*/ 28 w 250"/>
                  <a:gd name="T85" fmla="*/ 103 h 269"/>
                  <a:gd name="T86" fmla="*/ 22 w 250"/>
                  <a:gd name="T87" fmla="*/ 88 h 269"/>
                  <a:gd name="T88" fmla="*/ 22 w 250"/>
                  <a:gd name="T89" fmla="*/ 62 h 269"/>
                  <a:gd name="T90" fmla="*/ 36 w 250"/>
                  <a:gd name="T91" fmla="*/ 71 h 269"/>
                  <a:gd name="T92" fmla="*/ 50 w 250"/>
                  <a:gd name="T93" fmla="*/ 62 h 269"/>
                  <a:gd name="T94" fmla="*/ 34 w 250"/>
                  <a:gd name="T95" fmla="*/ 44 h 269"/>
                  <a:gd name="T96" fmla="*/ 34 w 250"/>
                  <a:gd name="T97" fmla="*/ 21 h 269"/>
                  <a:gd name="T98" fmla="*/ 56 w 250"/>
                  <a:gd name="T99" fmla="*/ 24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0" h="269">
                    <a:moveTo>
                      <a:pt x="62" y="13"/>
                    </a:moveTo>
                    <a:lnTo>
                      <a:pt x="65" y="12"/>
                    </a:lnTo>
                    <a:lnTo>
                      <a:pt x="63" y="7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2" y="15"/>
                    </a:lnTo>
                    <a:lnTo>
                      <a:pt x="80" y="19"/>
                    </a:lnTo>
                    <a:lnTo>
                      <a:pt x="83" y="22"/>
                    </a:lnTo>
                    <a:lnTo>
                      <a:pt x="91" y="13"/>
                    </a:lnTo>
                    <a:lnTo>
                      <a:pt x="98" y="16"/>
                    </a:lnTo>
                    <a:lnTo>
                      <a:pt x="104" y="24"/>
                    </a:lnTo>
                    <a:lnTo>
                      <a:pt x="104" y="32"/>
                    </a:lnTo>
                    <a:lnTo>
                      <a:pt x="119" y="27"/>
                    </a:lnTo>
                    <a:lnTo>
                      <a:pt x="136" y="30"/>
                    </a:lnTo>
                    <a:lnTo>
                      <a:pt x="142" y="24"/>
                    </a:lnTo>
                    <a:lnTo>
                      <a:pt x="148" y="30"/>
                    </a:lnTo>
                    <a:lnTo>
                      <a:pt x="148" y="35"/>
                    </a:lnTo>
                    <a:lnTo>
                      <a:pt x="151" y="38"/>
                    </a:lnTo>
                    <a:lnTo>
                      <a:pt x="151" y="47"/>
                    </a:lnTo>
                    <a:lnTo>
                      <a:pt x="165" y="53"/>
                    </a:lnTo>
                    <a:lnTo>
                      <a:pt x="185" y="59"/>
                    </a:lnTo>
                    <a:lnTo>
                      <a:pt x="191" y="56"/>
                    </a:lnTo>
                    <a:lnTo>
                      <a:pt x="197" y="59"/>
                    </a:lnTo>
                    <a:lnTo>
                      <a:pt x="197" y="74"/>
                    </a:lnTo>
                    <a:lnTo>
                      <a:pt x="207" y="68"/>
                    </a:lnTo>
                    <a:lnTo>
                      <a:pt x="212" y="67"/>
                    </a:lnTo>
                    <a:lnTo>
                      <a:pt x="209" y="76"/>
                    </a:lnTo>
                    <a:lnTo>
                      <a:pt x="210" y="80"/>
                    </a:lnTo>
                    <a:lnTo>
                      <a:pt x="209" y="86"/>
                    </a:lnTo>
                    <a:lnTo>
                      <a:pt x="213" y="91"/>
                    </a:lnTo>
                    <a:lnTo>
                      <a:pt x="220" y="91"/>
                    </a:lnTo>
                    <a:lnTo>
                      <a:pt x="223" y="95"/>
                    </a:lnTo>
                    <a:lnTo>
                      <a:pt x="224" y="105"/>
                    </a:lnTo>
                    <a:lnTo>
                      <a:pt x="226" y="105"/>
                    </a:lnTo>
                    <a:lnTo>
                      <a:pt x="224" y="111"/>
                    </a:lnTo>
                    <a:lnTo>
                      <a:pt x="235" y="114"/>
                    </a:lnTo>
                    <a:lnTo>
                      <a:pt x="241" y="118"/>
                    </a:lnTo>
                    <a:lnTo>
                      <a:pt x="241" y="124"/>
                    </a:lnTo>
                    <a:lnTo>
                      <a:pt x="247" y="124"/>
                    </a:lnTo>
                    <a:lnTo>
                      <a:pt x="247" y="132"/>
                    </a:lnTo>
                    <a:lnTo>
                      <a:pt x="250" y="135"/>
                    </a:lnTo>
                    <a:lnTo>
                      <a:pt x="248" y="139"/>
                    </a:lnTo>
                    <a:lnTo>
                      <a:pt x="244" y="147"/>
                    </a:lnTo>
                    <a:lnTo>
                      <a:pt x="244" y="150"/>
                    </a:lnTo>
                    <a:lnTo>
                      <a:pt x="239" y="153"/>
                    </a:lnTo>
                    <a:lnTo>
                      <a:pt x="236" y="150"/>
                    </a:lnTo>
                    <a:lnTo>
                      <a:pt x="226" y="152"/>
                    </a:lnTo>
                    <a:lnTo>
                      <a:pt x="220" y="147"/>
                    </a:lnTo>
                    <a:lnTo>
                      <a:pt x="213" y="152"/>
                    </a:lnTo>
                    <a:lnTo>
                      <a:pt x="223" y="167"/>
                    </a:lnTo>
                    <a:lnTo>
                      <a:pt x="217" y="174"/>
                    </a:lnTo>
                    <a:lnTo>
                      <a:pt x="218" y="181"/>
                    </a:lnTo>
                    <a:lnTo>
                      <a:pt x="224" y="181"/>
                    </a:lnTo>
                    <a:lnTo>
                      <a:pt x="223" y="190"/>
                    </a:lnTo>
                    <a:lnTo>
                      <a:pt x="226" y="194"/>
                    </a:lnTo>
                    <a:lnTo>
                      <a:pt x="233" y="194"/>
                    </a:lnTo>
                    <a:lnTo>
                      <a:pt x="232" y="199"/>
                    </a:lnTo>
                    <a:lnTo>
                      <a:pt x="226" y="208"/>
                    </a:lnTo>
                    <a:lnTo>
                      <a:pt x="227" y="212"/>
                    </a:lnTo>
                    <a:lnTo>
                      <a:pt x="220" y="214"/>
                    </a:lnTo>
                    <a:lnTo>
                      <a:pt x="213" y="222"/>
                    </a:lnTo>
                    <a:lnTo>
                      <a:pt x="218" y="229"/>
                    </a:lnTo>
                    <a:lnTo>
                      <a:pt x="218" y="235"/>
                    </a:lnTo>
                    <a:lnTo>
                      <a:pt x="213" y="247"/>
                    </a:lnTo>
                    <a:lnTo>
                      <a:pt x="207" y="252"/>
                    </a:lnTo>
                    <a:lnTo>
                      <a:pt x="210" y="260"/>
                    </a:lnTo>
                    <a:lnTo>
                      <a:pt x="207" y="266"/>
                    </a:lnTo>
                    <a:lnTo>
                      <a:pt x="203" y="264"/>
                    </a:lnTo>
                    <a:lnTo>
                      <a:pt x="201" y="260"/>
                    </a:lnTo>
                    <a:lnTo>
                      <a:pt x="192" y="257"/>
                    </a:lnTo>
                    <a:lnTo>
                      <a:pt x="188" y="257"/>
                    </a:lnTo>
                    <a:lnTo>
                      <a:pt x="182" y="266"/>
                    </a:lnTo>
                    <a:lnTo>
                      <a:pt x="179" y="267"/>
                    </a:lnTo>
                    <a:lnTo>
                      <a:pt x="171" y="269"/>
                    </a:lnTo>
                    <a:lnTo>
                      <a:pt x="171" y="267"/>
                    </a:lnTo>
                    <a:lnTo>
                      <a:pt x="166" y="260"/>
                    </a:lnTo>
                    <a:lnTo>
                      <a:pt x="165" y="252"/>
                    </a:lnTo>
                    <a:lnTo>
                      <a:pt x="160" y="253"/>
                    </a:lnTo>
                    <a:lnTo>
                      <a:pt x="163" y="246"/>
                    </a:lnTo>
                    <a:lnTo>
                      <a:pt x="157" y="244"/>
                    </a:lnTo>
                    <a:lnTo>
                      <a:pt x="144" y="243"/>
                    </a:lnTo>
                    <a:lnTo>
                      <a:pt x="138" y="244"/>
                    </a:lnTo>
                    <a:lnTo>
                      <a:pt x="135" y="243"/>
                    </a:lnTo>
                    <a:lnTo>
                      <a:pt x="130" y="246"/>
                    </a:lnTo>
                    <a:lnTo>
                      <a:pt x="132" y="250"/>
                    </a:lnTo>
                    <a:lnTo>
                      <a:pt x="124" y="257"/>
                    </a:lnTo>
                    <a:lnTo>
                      <a:pt x="122" y="257"/>
                    </a:lnTo>
                    <a:lnTo>
                      <a:pt x="118" y="260"/>
                    </a:lnTo>
                    <a:lnTo>
                      <a:pt x="112" y="257"/>
                    </a:lnTo>
                    <a:lnTo>
                      <a:pt x="107" y="257"/>
                    </a:lnTo>
                    <a:lnTo>
                      <a:pt x="109" y="249"/>
                    </a:lnTo>
                    <a:lnTo>
                      <a:pt x="103" y="243"/>
                    </a:lnTo>
                    <a:lnTo>
                      <a:pt x="89" y="244"/>
                    </a:lnTo>
                    <a:lnTo>
                      <a:pt x="88" y="232"/>
                    </a:lnTo>
                    <a:lnTo>
                      <a:pt x="83" y="226"/>
                    </a:lnTo>
                    <a:lnTo>
                      <a:pt x="84" y="215"/>
                    </a:lnTo>
                    <a:lnTo>
                      <a:pt x="91" y="205"/>
                    </a:lnTo>
                    <a:lnTo>
                      <a:pt x="88" y="194"/>
                    </a:lnTo>
                    <a:lnTo>
                      <a:pt x="91" y="182"/>
                    </a:lnTo>
                    <a:lnTo>
                      <a:pt x="86" y="181"/>
                    </a:lnTo>
                    <a:lnTo>
                      <a:pt x="81" y="174"/>
                    </a:lnTo>
                    <a:lnTo>
                      <a:pt x="84" y="168"/>
                    </a:lnTo>
                    <a:lnTo>
                      <a:pt x="78" y="165"/>
                    </a:lnTo>
                    <a:lnTo>
                      <a:pt x="65" y="159"/>
                    </a:lnTo>
                    <a:lnTo>
                      <a:pt x="57" y="173"/>
                    </a:lnTo>
                    <a:lnTo>
                      <a:pt x="42" y="174"/>
                    </a:lnTo>
                    <a:lnTo>
                      <a:pt x="34" y="177"/>
                    </a:lnTo>
                    <a:lnTo>
                      <a:pt x="31" y="184"/>
                    </a:lnTo>
                    <a:lnTo>
                      <a:pt x="22" y="181"/>
                    </a:lnTo>
                    <a:lnTo>
                      <a:pt x="12" y="182"/>
                    </a:lnTo>
                    <a:lnTo>
                      <a:pt x="9" y="187"/>
                    </a:lnTo>
                    <a:lnTo>
                      <a:pt x="4" y="184"/>
                    </a:lnTo>
                    <a:lnTo>
                      <a:pt x="0" y="177"/>
                    </a:lnTo>
                    <a:lnTo>
                      <a:pt x="0" y="165"/>
                    </a:lnTo>
                    <a:lnTo>
                      <a:pt x="4" y="155"/>
                    </a:lnTo>
                    <a:lnTo>
                      <a:pt x="7" y="153"/>
                    </a:lnTo>
                    <a:lnTo>
                      <a:pt x="18" y="150"/>
                    </a:lnTo>
                    <a:lnTo>
                      <a:pt x="22" y="159"/>
                    </a:lnTo>
                    <a:lnTo>
                      <a:pt x="27" y="156"/>
                    </a:lnTo>
                    <a:lnTo>
                      <a:pt x="25" y="153"/>
                    </a:lnTo>
                    <a:lnTo>
                      <a:pt x="18" y="150"/>
                    </a:lnTo>
                    <a:lnTo>
                      <a:pt x="22" y="144"/>
                    </a:lnTo>
                    <a:lnTo>
                      <a:pt x="22" y="139"/>
                    </a:lnTo>
                    <a:lnTo>
                      <a:pt x="31" y="132"/>
                    </a:lnTo>
                    <a:lnTo>
                      <a:pt x="28" y="123"/>
                    </a:lnTo>
                    <a:lnTo>
                      <a:pt x="25" y="121"/>
                    </a:lnTo>
                    <a:lnTo>
                      <a:pt x="24" y="114"/>
                    </a:lnTo>
                    <a:lnTo>
                      <a:pt x="25" y="114"/>
                    </a:lnTo>
                    <a:lnTo>
                      <a:pt x="28" y="103"/>
                    </a:lnTo>
                    <a:lnTo>
                      <a:pt x="25" y="98"/>
                    </a:lnTo>
                    <a:lnTo>
                      <a:pt x="25" y="94"/>
                    </a:lnTo>
                    <a:lnTo>
                      <a:pt x="22" y="88"/>
                    </a:lnTo>
                    <a:lnTo>
                      <a:pt x="28" y="74"/>
                    </a:lnTo>
                    <a:lnTo>
                      <a:pt x="22" y="71"/>
                    </a:lnTo>
                    <a:lnTo>
                      <a:pt x="22" y="62"/>
                    </a:lnTo>
                    <a:lnTo>
                      <a:pt x="28" y="62"/>
                    </a:lnTo>
                    <a:lnTo>
                      <a:pt x="28" y="67"/>
                    </a:lnTo>
                    <a:lnTo>
                      <a:pt x="36" y="71"/>
                    </a:lnTo>
                    <a:lnTo>
                      <a:pt x="36" y="74"/>
                    </a:lnTo>
                    <a:lnTo>
                      <a:pt x="45" y="73"/>
                    </a:lnTo>
                    <a:lnTo>
                      <a:pt x="50" y="62"/>
                    </a:lnTo>
                    <a:lnTo>
                      <a:pt x="44" y="53"/>
                    </a:lnTo>
                    <a:lnTo>
                      <a:pt x="44" y="48"/>
                    </a:lnTo>
                    <a:lnTo>
                      <a:pt x="34" y="44"/>
                    </a:lnTo>
                    <a:lnTo>
                      <a:pt x="31" y="42"/>
                    </a:lnTo>
                    <a:lnTo>
                      <a:pt x="34" y="27"/>
                    </a:lnTo>
                    <a:lnTo>
                      <a:pt x="34" y="21"/>
                    </a:lnTo>
                    <a:lnTo>
                      <a:pt x="40" y="21"/>
                    </a:lnTo>
                    <a:lnTo>
                      <a:pt x="54" y="26"/>
                    </a:lnTo>
                    <a:lnTo>
                      <a:pt x="56" y="24"/>
                    </a:lnTo>
                    <a:lnTo>
                      <a:pt x="59" y="15"/>
                    </a:lnTo>
                    <a:lnTo>
                      <a:pt x="62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1" name="Freeform 1564">
                <a:extLst>
                  <a:ext uri="{FF2B5EF4-FFF2-40B4-BE49-F238E27FC236}">
                    <a16:creationId xmlns:a16="http://schemas.microsoft.com/office/drawing/2014/main" id="{2322E8CF-1F5E-CA25-66BF-9C42CBCE4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926"/>
                <a:ext cx="125" cy="135"/>
              </a:xfrm>
              <a:custGeom>
                <a:avLst/>
                <a:gdLst>
                  <a:gd name="T0" fmla="*/ 63 w 250"/>
                  <a:gd name="T1" fmla="*/ 7 h 269"/>
                  <a:gd name="T2" fmla="*/ 72 w 250"/>
                  <a:gd name="T3" fmla="*/ 15 h 269"/>
                  <a:gd name="T4" fmla="*/ 91 w 250"/>
                  <a:gd name="T5" fmla="*/ 13 h 269"/>
                  <a:gd name="T6" fmla="*/ 104 w 250"/>
                  <a:gd name="T7" fmla="*/ 32 h 269"/>
                  <a:gd name="T8" fmla="*/ 142 w 250"/>
                  <a:gd name="T9" fmla="*/ 24 h 269"/>
                  <a:gd name="T10" fmla="*/ 151 w 250"/>
                  <a:gd name="T11" fmla="*/ 38 h 269"/>
                  <a:gd name="T12" fmla="*/ 185 w 250"/>
                  <a:gd name="T13" fmla="*/ 59 h 269"/>
                  <a:gd name="T14" fmla="*/ 197 w 250"/>
                  <a:gd name="T15" fmla="*/ 74 h 269"/>
                  <a:gd name="T16" fmla="*/ 209 w 250"/>
                  <a:gd name="T17" fmla="*/ 76 h 269"/>
                  <a:gd name="T18" fmla="*/ 213 w 250"/>
                  <a:gd name="T19" fmla="*/ 91 h 269"/>
                  <a:gd name="T20" fmla="*/ 224 w 250"/>
                  <a:gd name="T21" fmla="*/ 105 h 269"/>
                  <a:gd name="T22" fmla="*/ 235 w 250"/>
                  <a:gd name="T23" fmla="*/ 114 h 269"/>
                  <a:gd name="T24" fmla="*/ 247 w 250"/>
                  <a:gd name="T25" fmla="*/ 124 h 269"/>
                  <a:gd name="T26" fmla="*/ 248 w 250"/>
                  <a:gd name="T27" fmla="*/ 139 h 269"/>
                  <a:gd name="T28" fmla="*/ 239 w 250"/>
                  <a:gd name="T29" fmla="*/ 153 h 269"/>
                  <a:gd name="T30" fmla="*/ 220 w 250"/>
                  <a:gd name="T31" fmla="*/ 147 h 269"/>
                  <a:gd name="T32" fmla="*/ 217 w 250"/>
                  <a:gd name="T33" fmla="*/ 174 h 269"/>
                  <a:gd name="T34" fmla="*/ 223 w 250"/>
                  <a:gd name="T35" fmla="*/ 190 h 269"/>
                  <a:gd name="T36" fmla="*/ 232 w 250"/>
                  <a:gd name="T37" fmla="*/ 199 h 269"/>
                  <a:gd name="T38" fmla="*/ 220 w 250"/>
                  <a:gd name="T39" fmla="*/ 214 h 269"/>
                  <a:gd name="T40" fmla="*/ 218 w 250"/>
                  <a:gd name="T41" fmla="*/ 235 h 269"/>
                  <a:gd name="T42" fmla="*/ 210 w 250"/>
                  <a:gd name="T43" fmla="*/ 260 h 269"/>
                  <a:gd name="T44" fmla="*/ 201 w 250"/>
                  <a:gd name="T45" fmla="*/ 260 h 269"/>
                  <a:gd name="T46" fmla="*/ 182 w 250"/>
                  <a:gd name="T47" fmla="*/ 266 h 269"/>
                  <a:gd name="T48" fmla="*/ 171 w 250"/>
                  <a:gd name="T49" fmla="*/ 267 h 269"/>
                  <a:gd name="T50" fmla="*/ 160 w 250"/>
                  <a:gd name="T51" fmla="*/ 253 h 269"/>
                  <a:gd name="T52" fmla="*/ 144 w 250"/>
                  <a:gd name="T53" fmla="*/ 243 h 269"/>
                  <a:gd name="T54" fmla="*/ 130 w 250"/>
                  <a:gd name="T55" fmla="*/ 246 h 269"/>
                  <a:gd name="T56" fmla="*/ 122 w 250"/>
                  <a:gd name="T57" fmla="*/ 257 h 269"/>
                  <a:gd name="T58" fmla="*/ 107 w 250"/>
                  <a:gd name="T59" fmla="*/ 257 h 269"/>
                  <a:gd name="T60" fmla="*/ 89 w 250"/>
                  <a:gd name="T61" fmla="*/ 244 h 269"/>
                  <a:gd name="T62" fmla="*/ 84 w 250"/>
                  <a:gd name="T63" fmla="*/ 215 h 269"/>
                  <a:gd name="T64" fmla="*/ 91 w 250"/>
                  <a:gd name="T65" fmla="*/ 182 h 269"/>
                  <a:gd name="T66" fmla="*/ 84 w 250"/>
                  <a:gd name="T67" fmla="*/ 168 h 269"/>
                  <a:gd name="T68" fmla="*/ 57 w 250"/>
                  <a:gd name="T69" fmla="*/ 173 h 269"/>
                  <a:gd name="T70" fmla="*/ 31 w 250"/>
                  <a:gd name="T71" fmla="*/ 184 h 269"/>
                  <a:gd name="T72" fmla="*/ 9 w 250"/>
                  <a:gd name="T73" fmla="*/ 187 h 269"/>
                  <a:gd name="T74" fmla="*/ 0 w 250"/>
                  <a:gd name="T75" fmla="*/ 165 h 269"/>
                  <a:gd name="T76" fmla="*/ 18 w 250"/>
                  <a:gd name="T77" fmla="*/ 150 h 269"/>
                  <a:gd name="T78" fmla="*/ 25 w 250"/>
                  <a:gd name="T79" fmla="*/ 153 h 269"/>
                  <a:gd name="T80" fmla="*/ 22 w 250"/>
                  <a:gd name="T81" fmla="*/ 139 h 269"/>
                  <a:gd name="T82" fmla="*/ 25 w 250"/>
                  <a:gd name="T83" fmla="*/ 121 h 269"/>
                  <a:gd name="T84" fmla="*/ 28 w 250"/>
                  <a:gd name="T85" fmla="*/ 103 h 269"/>
                  <a:gd name="T86" fmla="*/ 22 w 250"/>
                  <a:gd name="T87" fmla="*/ 88 h 269"/>
                  <a:gd name="T88" fmla="*/ 22 w 250"/>
                  <a:gd name="T89" fmla="*/ 62 h 269"/>
                  <a:gd name="T90" fmla="*/ 36 w 250"/>
                  <a:gd name="T91" fmla="*/ 71 h 269"/>
                  <a:gd name="T92" fmla="*/ 50 w 250"/>
                  <a:gd name="T93" fmla="*/ 62 h 269"/>
                  <a:gd name="T94" fmla="*/ 34 w 250"/>
                  <a:gd name="T95" fmla="*/ 44 h 269"/>
                  <a:gd name="T96" fmla="*/ 34 w 250"/>
                  <a:gd name="T97" fmla="*/ 21 h 269"/>
                  <a:gd name="T98" fmla="*/ 56 w 250"/>
                  <a:gd name="T99" fmla="*/ 24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0" h="269">
                    <a:moveTo>
                      <a:pt x="62" y="13"/>
                    </a:moveTo>
                    <a:lnTo>
                      <a:pt x="65" y="12"/>
                    </a:lnTo>
                    <a:lnTo>
                      <a:pt x="63" y="7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2" y="15"/>
                    </a:lnTo>
                    <a:lnTo>
                      <a:pt x="80" y="19"/>
                    </a:lnTo>
                    <a:lnTo>
                      <a:pt x="83" y="22"/>
                    </a:lnTo>
                    <a:lnTo>
                      <a:pt x="91" y="13"/>
                    </a:lnTo>
                    <a:lnTo>
                      <a:pt x="98" y="16"/>
                    </a:lnTo>
                    <a:lnTo>
                      <a:pt x="104" y="24"/>
                    </a:lnTo>
                    <a:lnTo>
                      <a:pt x="104" y="32"/>
                    </a:lnTo>
                    <a:lnTo>
                      <a:pt x="119" y="27"/>
                    </a:lnTo>
                    <a:lnTo>
                      <a:pt x="136" y="30"/>
                    </a:lnTo>
                    <a:lnTo>
                      <a:pt x="142" y="24"/>
                    </a:lnTo>
                    <a:lnTo>
                      <a:pt x="148" y="30"/>
                    </a:lnTo>
                    <a:lnTo>
                      <a:pt x="148" y="35"/>
                    </a:lnTo>
                    <a:lnTo>
                      <a:pt x="151" y="38"/>
                    </a:lnTo>
                    <a:lnTo>
                      <a:pt x="151" y="47"/>
                    </a:lnTo>
                    <a:lnTo>
                      <a:pt x="165" y="53"/>
                    </a:lnTo>
                    <a:lnTo>
                      <a:pt x="185" y="59"/>
                    </a:lnTo>
                    <a:lnTo>
                      <a:pt x="191" y="56"/>
                    </a:lnTo>
                    <a:lnTo>
                      <a:pt x="197" y="59"/>
                    </a:lnTo>
                    <a:lnTo>
                      <a:pt x="197" y="74"/>
                    </a:lnTo>
                    <a:lnTo>
                      <a:pt x="207" y="68"/>
                    </a:lnTo>
                    <a:lnTo>
                      <a:pt x="212" y="67"/>
                    </a:lnTo>
                    <a:lnTo>
                      <a:pt x="209" y="76"/>
                    </a:lnTo>
                    <a:lnTo>
                      <a:pt x="210" y="80"/>
                    </a:lnTo>
                    <a:lnTo>
                      <a:pt x="209" y="86"/>
                    </a:lnTo>
                    <a:lnTo>
                      <a:pt x="213" y="91"/>
                    </a:lnTo>
                    <a:lnTo>
                      <a:pt x="220" y="91"/>
                    </a:lnTo>
                    <a:lnTo>
                      <a:pt x="223" y="95"/>
                    </a:lnTo>
                    <a:lnTo>
                      <a:pt x="224" y="105"/>
                    </a:lnTo>
                    <a:lnTo>
                      <a:pt x="226" y="105"/>
                    </a:lnTo>
                    <a:lnTo>
                      <a:pt x="224" y="111"/>
                    </a:lnTo>
                    <a:lnTo>
                      <a:pt x="235" y="114"/>
                    </a:lnTo>
                    <a:lnTo>
                      <a:pt x="241" y="118"/>
                    </a:lnTo>
                    <a:lnTo>
                      <a:pt x="241" y="124"/>
                    </a:lnTo>
                    <a:lnTo>
                      <a:pt x="247" y="124"/>
                    </a:lnTo>
                    <a:lnTo>
                      <a:pt x="247" y="132"/>
                    </a:lnTo>
                    <a:lnTo>
                      <a:pt x="250" y="135"/>
                    </a:lnTo>
                    <a:lnTo>
                      <a:pt x="248" y="139"/>
                    </a:lnTo>
                    <a:lnTo>
                      <a:pt x="244" y="147"/>
                    </a:lnTo>
                    <a:lnTo>
                      <a:pt x="244" y="150"/>
                    </a:lnTo>
                    <a:lnTo>
                      <a:pt x="239" y="153"/>
                    </a:lnTo>
                    <a:lnTo>
                      <a:pt x="236" y="150"/>
                    </a:lnTo>
                    <a:lnTo>
                      <a:pt x="226" y="152"/>
                    </a:lnTo>
                    <a:lnTo>
                      <a:pt x="220" y="147"/>
                    </a:lnTo>
                    <a:lnTo>
                      <a:pt x="213" y="152"/>
                    </a:lnTo>
                    <a:lnTo>
                      <a:pt x="223" y="167"/>
                    </a:lnTo>
                    <a:lnTo>
                      <a:pt x="217" y="174"/>
                    </a:lnTo>
                    <a:lnTo>
                      <a:pt x="218" y="181"/>
                    </a:lnTo>
                    <a:lnTo>
                      <a:pt x="224" y="181"/>
                    </a:lnTo>
                    <a:lnTo>
                      <a:pt x="223" y="190"/>
                    </a:lnTo>
                    <a:lnTo>
                      <a:pt x="226" y="194"/>
                    </a:lnTo>
                    <a:lnTo>
                      <a:pt x="233" y="194"/>
                    </a:lnTo>
                    <a:lnTo>
                      <a:pt x="232" y="199"/>
                    </a:lnTo>
                    <a:lnTo>
                      <a:pt x="226" y="208"/>
                    </a:lnTo>
                    <a:lnTo>
                      <a:pt x="227" y="212"/>
                    </a:lnTo>
                    <a:lnTo>
                      <a:pt x="220" y="214"/>
                    </a:lnTo>
                    <a:lnTo>
                      <a:pt x="213" y="222"/>
                    </a:lnTo>
                    <a:lnTo>
                      <a:pt x="218" y="229"/>
                    </a:lnTo>
                    <a:lnTo>
                      <a:pt x="218" y="235"/>
                    </a:lnTo>
                    <a:lnTo>
                      <a:pt x="213" y="247"/>
                    </a:lnTo>
                    <a:lnTo>
                      <a:pt x="207" y="252"/>
                    </a:lnTo>
                    <a:lnTo>
                      <a:pt x="210" y="260"/>
                    </a:lnTo>
                    <a:lnTo>
                      <a:pt x="207" y="266"/>
                    </a:lnTo>
                    <a:lnTo>
                      <a:pt x="203" y="264"/>
                    </a:lnTo>
                    <a:lnTo>
                      <a:pt x="201" y="260"/>
                    </a:lnTo>
                    <a:lnTo>
                      <a:pt x="192" y="257"/>
                    </a:lnTo>
                    <a:lnTo>
                      <a:pt x="188" y="257"/>
                    </a:lnTo>
                    <a:lnTo>
                      <a:pt x="182" y="266"/>
                    </a:lnTo>
                    <a:lnTo>
                      <a:pt x="179" y="267"/>
                    </a:lnTo>
                    <a:lnTo>
                      <a:pt x="171" y="269"/>
                    </a:lnTo>
                    <a:lnTo>
                      <a:pt x="171" y="267"/>
                    </a:lnTo>
                    <a:lnTo>
                      <a:pt x="166" y="260"/>
                    </a:lnTo>
                    <a:lnTo>
                      <a:pt x="165" y="252"/>
                    </a:lnTo>
                    <a:lnTo>
                      <a:pt x="160" y="253"/>
                    </a:lnTo>
                    <a:lnTo>
                      <a:pt x="163" y="246"/>
                    </a:lnTo>
                    <a:lnTo>
                      <a:pt x="157" y="244"/>
                    </a:lnTo>
                    <a:lnTo>
                      <a:pt x="144" y="243"/>
                    </a:lnTo>
                    <a:lnTo>
                      <a:pt x="138" y="244"/>
                    </a:lnTo>
                    <a:lnTo>
                      <a:pt x="135" y="243"/>
                    </a:lnTo>
                    <a:lnTo>
                      <a:pt x="130" y="246"/>
                    </a:lnTo>
                    <a:lnTo>
                      <a:pt x="132" y="250"/>
                    </a:lnTo>
                    <a:lnTo>
                      <a:pt x="124" y="257"/>
                    </a:lnTo>
                    <a:lnTo>
                      <a:pt x="122" y="257"/>
                    </a:lnTo>
                    <a:lnTo>
                      <a:pt x="118" y="260"/>
                    </a:lnTo>
                    <a:lnTo>
                      <a:pt x="112" y="257"/>
                    </a:lnTo>
                    <a:lnTo>
                      <a:pt x="107" y="257"/>
                    </a:lnTo>
                    <a:lnTo>
                      <a:pt x="109" y="249"/>
                    </a:lnTo>
                    <a:lnTo>
                      <a:pt x="103" y="243"/>
                    </a:lnTo>
                    <a:lnTo>
                      <a:pt x="89" y="244"/>
                    </a:lnTo>
                    <a:lnTo>
                      <a:pt x="88" y="232"/>
                    </a:lnTo>
                    <a:lnTo>
                      <a:pt x="83" y="226"/>
                    </a:lnTo>
                    <a:lnTo>
                      <a:pt x="84" y="215"/>
                    </a:lnTo>
                    <a:lnTo>
                      <a:pt x="91" y="205"/>
                    </a:lnTo>
                    <a:lnTo>
                      <a:pt x="88" y="194"/>
                    </a:lnTo>
                    <a:lnTo>
                      <a:pt x="91" y="182"/>
                    </a:lnTo>
                    <a:lnTo>
                      <a:pt x="86" y="181"/>
                    </a:lnTo>
                    <a:lnTo>
                      <a:pt x="81" y="174"/>
                    </a:lnTo>
                    <a:lnTo>
                      <a:pt x="84" y="168"/>
                    </a:lnTo>
                    <a:lnTo>
                      <a:pt x="78" y="165"/>
                    </a:lnTo>
                    <a:lnTo>
                      <a:pt x="65" y="159"/>
                    </a:lnTo>
                    <a:lnTo>
                      <a:pt x="57" y="173"/>
                    </a:lnTo>
                    <a:lnTo>
                      <a:pt x="42" y="174"/>
                    </a:lnTo>
                    <a:lnTo>
                      <a:pt x="34" y="177"/>
                    </a:lnTo>
                    <a:lnTo>
                      <a:pt x="31" y="184"/>
                    </a:lnTo>
                    <a:lnTo>
                      <a:pt x="22" y="181"/>
                    </a:lnTo>
                    <a:lnTo>
                      <a:pt x="12" y="182"/>
                    </a:lnTo>
                    <a:lnTo>
                      <a:pt x="9" y="187"/>
                    </a:lnTo>
                    <a:lnTo>
                      <a:pt x="4" y="184"/>
                    </a:lnTo>
                    <a:lnTo>
                      <a:pt x="0" y="177"/>
                    </a:lnTo>
                    <a:lnTo>
                      <a:pt x="0" y="165"/>
                    </a:lnTo>
                    <a:lnTo>
                      <a:pt x="4" y="155"/>
                    </a:lnTo>
                    <a:lnTo>
                      <a:pt x="7" y="153"/>
                    </a:lnTo>
                    <a:lnTo>
                      <a:pt x="18" y="150"/>
                    </a:lnTo>
                    <a:lnTo>
                      <a:pt x="22" y="159"/>
                    </a:lnTo>
                    <a:lnTo>
                      <a:pt x="27" y="156"/>
                    </a:lnTo>
                    <a:lnTo>
                      <a:pt x="25" y="153"/>
                    </a:lnTo>
                    <a:lnTo>
                      <a:pt x="18" y="150"/>
                    </a:lnTo>
                    <a:lnTo>
                      <a:pt x="22" y="144"/>
                    </a:lnTo>
                    <a:lnTo>
                      <a:pt x="22" y="139"/>
                    </a:lnTo>
                    <a:lnTo>
                      <a:pt x="31" y="132"/>
                    </a:lnTo>
                    <a:lnTo>
                      <a:pt x="28" y="123"/>
                    </a:lnTo>
                    <a:lnTo>
                      <a:pt x="25" y="121"/>
                    </a:lnTo>
                    <a:lnTo>
                      <a:pt x="24" y="114"/>
                    </a:lnTo>
                    <a:lnTo>
                      <a:pt x="25" y="114"/>
                    </a:lnTo>
                    <a:lnTo>
                      <a:pt x="28" y="103"/>
                    </a:lnTo>
                    <a:lnTo>
                      <a:pt x="25" y="98"/>
                    </a:lnTo>
                    <a:lnTo>
                      <a:pt x="25" y="94"/>
                    </a:lnTo>
                    <a:lnTo>
                      <a:pt x="22" y="88"/>
                    </a:lnTo>
                    <a:lnTo>
                      <a:pt x="28" y="74"/>
                    </a:lnTo>
                    <a:lnTo>
                      <a:pt x="22" y="71"/>
                    </a:lnTo>
                    <a:lnTo>
                      <a:pt x="22" y="62"/>
                    </a:lnTo>
                    <a:lnTo>
                      <a:pt x="28" y="62"/>
                    </a:lnTo>
                    <a:lnTo>
                      <a:pt x="28" y="67"/>
                    </a:lnTo>
                    <a:lnTo>
                      <a:pt x="36" y="71"/>
                    </a:lnTo>
                    <a:lnTo>
                      <a:pt x="36" y="74"/>
                    </a:lnTo>
                    <a:lnTo>
                      <a:pt x="45" y="73"/>
                    </a:lnTo>
                    <a:lnTo>
                      <a:pt x="50" y="62"/>
                    </a:lnTo>
                    <a:lnTo>
                      <a:pt x="44" y="53"/>
                    </a:lnTo>
                    <a:lnTo>
                      <a:pt x="44" y="48"/>
                    </a:lnTo>
                    <a:lnTo>
                      <a:pt x="34" y="44"/>
                    </a:lnTo>
                    <a:lnTo>
                      <a:pt x="31" y="42"/>
                    </a:lnTo>
                    <a:lnTo>
                      <a:pt x="34" y="27"/>
                    </a:lnTo>
                    <a:lnTo>
                      <a:pt x="34" y="21"/>
                    </a:lnTo>
                    <a:lnTo>
                      <a:pt x="40" y="21"/>
                    </a:lnTo>
                    <a:lnTo>
                      <a:pt x="54" y="26"/>
                    </a:lnTo>
                    <a:lnTo>
                      <a:pt x="56" y="24"/>
                    </a:lnTo>
                    <a:lnTo>
                      <a:pt x="59" y="15"/>
                    </a:lnTo>
                    <a:lnTo>
                      <a:pt x="62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2" name="Freeform 1565">
                <a:extLst>
                  <a:ext uri="{FF2B5EF4-FFF2-40B4-BE49-F238E27FC236}">
                    <a16:creationId xmlns:a16="http://schemas.microsoft.com/office/drawing/2014/main" id="{BD8FACB3-74A2-B51C-0EA8-B0BC335B6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091"/>
                <a:ext cx="110" cy="96"/>
              </a:xfrm>
              <a:custGeom>
                <a:avLst/>
                <a:gdLst>
                  <a:gd name="T0" fmla="*/ 146 w 222"/>
                  <a:gd name="T1" fmla="*/ 31 h 192"/>
                  <a:gd name="T2" fmla="*/ 125 w 222"/>
                  <a:gd name="T3" fmla="*/ 22 h 192"/>
                  <a:gd name="T4" fmla="*/ 109 w 222"/>
                  <a:gd name="T5" fmla="*/ 19 h 192"/>
                  <a:gd name="T6" fmla="*/ 100 w 222"/>
                  <a:gd name="T7" fmla="*/ 11 h 192"/>
                  <a:gd name="T8" fmla="*/ 90 w 222"/>
                  <a:gd name="T9" fmla="*/ 0 h 192"/>
                  <a:gd name="T10" fmla="*/ 64 w 222"/>
                  <a:gd name="T11" fmla="*/ 16 h 192"/>
                  <a:gd name="T12" fmla="*/ 79 w 222"/>
                  <a:gd name="T13" fmla="*/ 29 h 192"/>
                  <a:gd name="T14" fmla="*/ 90 w 222"/>
                  <a:gd name="T15" fmla="*/ 43 h 192"/>
                  <a:gd name="T16" fmla="*/ 82 w 222"/>
                  <a:gd name="T17" fmla="*/ 51 h 192"/>
                  <a:gd name="T18" fmla="*/ 67 w 222"/>
                  <a:gd name="T19" fmla="*/ 48 h 192"/>
                  <a:gd name="T20" fmla="*/ 62 w 222"/>
                  <a:gd name="T21" fmla="*/ 70 h 192"/>
                  <a:gd name="T22" fmla="*/ 58 w 222"/>
                  <a:gd name="T23" fmla="*/ 73 h 192"/>
                  <a:gd name="T24" fmla="*/ 43 w 222"/>
                  <a:gd name="T25" fmla="*/ 81 h 192"/>
                  <a:gd name="T26" fmla="*/ 15 w 222"/>
                  <a:gd name="T27" fmla="*/ 64 h 192"/>
                  <a:gd name="T28" fmla="*/ 8 w 222"/>
                  <a:gd name="T29" fmla="*/ 73 h 192"/>
                  <a:gd name="T30" fmla="*/ 0 w 222"/>
                  <a:gd name="T31" fmla="*/ 76 h 192"/>
                  <a:gd name="T32" fmla="*/ 24 w 222"/>
                  <a:gd name="T33" fmla="*/ 98 h 192"/>
                  <a:gd name="T34" fmla="*/ 44 w 222"/>
                  <a:gd name="T35" fmla="*/ 113 h 192"/>
                  <a:gd name="T36" fmla="*/ 73 w 222"/>
                  <a:gd name="T37" fmla="*/ 140 h 192"/>
                  <a:gd name="T38" fmla="*/ 108 w 222"/>
                  <a:gd name="T39" fmla="*/ 192 h 192"/>
                  <a:gd name="T40" fmla="*/ 121 w 222"/>
                  <a:gd name="T41" fmla="*/ 186 h 192"/>
                  <a:gd name="T42" fmla="*/ 128 w 222"/>
                  <a:gd name="T43" fmla="*/ 177 h 192"/>
                  <a:gd name="T44" fmla="*/ 131 w 222"/>
                  <a:gd name="T45" fmla="*/ 166 h 192"/>
                  <a:gd name="T46" fmla="*/ 143 w 222"/>
                  <a:gd name="T47" fmla="*/ 152 h 192"/>
                  <a:gd name="T48" fmla="*/ 149 w 222"/>
                  <a:gd name="T49" fmla="*/ 140 h 192"/>
                  <a:gd name="T50" fmla="*/ 146 w 222"/>
                  <a:gd name="T51" fmla="*/ 130 h 192"/>
                  <a:gd name="T52" fmla="*/ 161 w 222"/>
                  <a:gd name="T53" fmla="*/ 116 h 192"/>
                  <a:gd name="T54" fmla="*/ 175 w 222"/>
                  <a:gd name="T55" fmla="*/ 114 h 192"/>
                  <a:gd name="T56" fmla="*/ 184 w 222"/>
                  <a:gd name="T57" fmla="*/ 110 h 192"/>
                  <a:gd name="T58" fmla="*/ 193 w 222"/>
                  <a:gd name="T59" fmla="*/ 107 h 192"/>
                  <a:gd name="T60" fmla="*/ 210 w 222"/>
                  <a:gd name="T61" fmla="*/ 111 h 192"/>
                  <a:gd name="T62" fmla="*/ 214 w 222"/>
                  <a:gd name="T63" fmla="*/ 99 h 192"/>
                  <a:gd name="T64" fmla="*/ 203 w 222"/>
                  <a:gd name="T65" fmla="*/ 89 h 192"/>
                  <a:gd name="T66" fmla="*/ 213 w 222"/>
                  <a:gd name="T67" fmla="*/ 81 h 192"/>
                  <a:gd name="T68" fmla="*/ 222 w 222"/>
                  <a:gd name="T69" fmla="*/ 72 h 192"/>
                  <a:gd name="T70" fmla="*/ 217 w 222"/>
                  <a:gd name="T71" fmla="*/ 67 h 192"/>
                  <a:gd name="T72" fmla="*/ 206 w 222"/>
                  <a:gd name="T73" fmla="*/ 51 h 192"/>
                  <a:gd name="T74" fmla="*/ 199 w 222"/>
                  <a:gd name="T75" fmla="*/ 45 h 192"/>
                  <a:gd name="T76" fmla="*/ 187 w 222"/>
                  <a:gd name="T77" fmla="*/ 55 h 192"/>
                  <a:gd name="T78" fmla="*/ 167 w 222"/>
                  <a:gd name="T79" fmla="*/ 45 h 192"/>
                  <a:gd name="T80" fmla="*/ 159 w 222"/>
                  <a:gd name="T81" fmla="*/ 54 h 192"/>
                  <a:gd name="T82" fmla="*/ 140 w 222"/>
                  <a:gd name="T83" fmla="*/ 55 h 192"/>
                  <a:gd name="T84" fmla="*/ 137 w 222"/>
                  <a:gd name="T85" fmla="*/ 48 h 192"/>
                  <a:gd name="T86" fmla="*/ 146 w 222"/>
                  <a:gd name="T87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2" h="192">
                    <a:moveTo>
                      <a:pt x="146" y="34"/>
                    </a:moveTo>
                    <a:lnTo>
                      <a:pt x="146" y="31"/>
                    </a:lnTo>
                    <a:lnTo>
                      <a:pt x="140" y="20"/>
                    </a:lnTo>
                    <a:lnTo>
                      <a:pt x="125" y="22"/>
                    </a:lnTo>
                    <a:lnTo>
                      <a:pt x="120" y="14"/>
                    </a:lnTo>
                    <a:lnTo>
                      <a:pt x="109" y="19"/>
                    </a:lnTo>
                    <a:lnTo>
                      <a:pt x="106" y="14"/>
                    </a:lnTo>
                    <a:lnTo>
                      <a:pt x="100" y="11"/>
                    </a:lnTo>
                    <a:lnTo>
                      <a:pt x="97" y="3"/>
                    </a:lnTo>
                    <a:lnTo>
                      <a:pt x="90" y="0"/>
                    </a:lnTo>
                    <a:lnTo>
                      <a:pt x="70" y="7"/>
                    </a:lnTo>
                    <a:lnTo>
                      <a:pt x="64" y="16"/>
                    </a:lnTo>
                    <a:lnTo>
                      <a:pt x="71" y="19"/>
                    </a:lnTo>
                    <a:lnTo>
                      <a:pt x="79" y="29"/>
                    </a:lnTo>
                    <a:lnTo>
                      <a:pt x="91" y="37"/>
                    </a:lnTo>
                    <a:lnTo>
                      <a:pt x="90" y="43"/>
                    </a:lnTo>
                    <a:lnTo>
                      <a:pt x="85" y="41"/>
                    </a:lnTo>
                    <a:lnTo>
                      <a:pt x="82" y="51"/>
                    </a:lnTo>
                    <a:lnTo>
                      <a:pt x="74" y="48"/>
                    </a:lnTo>
                    <a:lnTo>
                      <a:pt x="67" y="48"/>
                    </a:lnTo>
                    <a:lnTo>
                      <a:pt x="56" y="67"/>
                    </a:lnTo>
                    <a:lnTo>
                      <a:pt x="62" y="70"/>
                    </a:lnTo>
                    <a:lnTo>
                      <a:pt x="62" y="73"/>
                    </a:lnTo>
                    <a:lnTo>
                      <a:pt x="58" y="73"/>
                    </a:lnTo>
                    <a:lnTo>
                      <a:pt x="52" y="79"/>
                    </a:lnTo>
                    <a:lnTo>
                      <a:pt x="43" y="81"/>
                    </a:lnTo>
                    <a:lnTo>
                      <a:pt x="30" y="67"/>
                    </a:lnTo>
                    <a:lnTo>
                      <a:pt x="15" y="64"/>
                    </a:lnTo>
                    <a:lnTo>
                      <a:pt x="11" y="64"/>
                    </a:lnTo>
                    <a:lnTo>
                      <a:pt x="8" y="73"/>
                    </a:lnTo>
                    <a:lnTo>
                      <a:pt x="3" y="73"/>
                    </a:lnTo>
                    <a:lnTo>
                      <a:pt x="0" y="76"/>
                    </a:lnTo>
                    <a:lnTo>
                      <a:pt x="12" y="92"/>
                    </a:lnTo>
                    <a:lnTo>
                      <a:pt x="24" y="98"/>
                    </a:lnTo>
                    <a:lnTo>
                      <a:pt x="30" y="101"/>
                    </a:lnTo>
                    <a:lnTo>
                      <a:pt x="44" y="113"/>
                    </a:lnTo>
                    <a:lnTo>
                      <a:pt x="49" y="116"/>
                    </a:lnTo>
                    <a:lnTo>
                      <a:pt x="73" y="140"/>
                    </a:lnTo>
                    <a:lnTo>
                      <a:pt x="87" y="157"/>
                    </a:lnTo>
                    <a:lnTo>
                      <a:pt x="108" y="192"/>
                    </a:lnTo>
                    <a:lnTo>
                      <a:pt x="114" y="189"/>
                    </a:lnTo>
                    <a:lnTo>
                      <a:pt x="121" y="186"/>
                    </a:lnTo>
                    <a:lnTo>
                      <a:pt x="120" y="181"/>
                    </a:lnTo>
                    <a:lnTo>
                      <a:pt x="128" y="177"/>
                    </a:lnTo>
                    <a:lnTo>
                      <a:pt x="126" y="174"/>
                    </a:lnTo>
                    <a:lnTo>
                      <a:pt x="131" y="166"/>
                    </a:lnTo>
                    <a:lnTo>
                      <a:pt x="137" y="162"/>
                    </a:lnTo>
                    <a:lnTo>
                      <a:pt x="143" y="152"/>
                    </a:lnTo>
                    <a:lnTo>
                      <a:pt x="150" y="145"/>
                    </a:lnTo>
                    <a:lnTo>
                      <a:pt x="149" y="140"/>
                    </a:lnTo>
                    <a:lnTo>
                      <a:pt x="144" y="139"/>
                    </a:lnTo>
                    <a:lnTo>
                      <a:pt x="146" y="130"/>
                    </a:lnTo>
                    <a:lnTo>
                      <a:pt x="147" y="125"/>
                    </a:lnTo>
                    <a:lnTo>
                      <a:pt x="161" y="116"/>
                    </a:lnTo>
                    <a:lnTo>
                      <a:pt x="172" y="117"/>
                    </a:lnTo>
                    <a:lnTo>
                      <a:pt x="175" y="114"/>
                    </a:lnTo>
                    <a:lnTo>
                      <a:pt x="181" y="113"/>
                    </a:lnTo>
                    <a:lnTo>
                      <a:pt x="184" y="110"/>
                    </a:lnTo>
                    <a:lnTo>
                      <a:pt x="185" y="110"/>
                    </a:lnTo>
                    <a:lnTo>
                      <a:pt x="193" y="107"/>
                    </a:lnTo>
                    <a:lnTo>
                      <a:pt x="200" y="110"/>
                    </a:lnTo>
                    <a:lnTo>
                      <a:pt x="210" y="111"/>
                    </a:lnTo>
                    <a:lnTo>
                      <a:pt x="213" y="104"/>
                    </a:lnTo>
                    <a:lnTo>
                      <a:pt x="214" y="99"/>
                    </a:lnTo>
                    <a:lnTo>
                      <a:pt x="211" y="93"/>
                    </a:lnTo>
                    <a:lnTo>
                      <a:pt x="203" y="89"/>
                    </a:lnTo>
                    <a:lnTo>
                      <a:pt x="213" y="89"/>
                    </a:lnTo>
                    <a:lnTo>
                      <a:pt x="213" y="81"/>
                    </a:lnTo>
                    <a:lnTo>
                      <a:pt x="219" y="83"/>
                    </a:lnTo>
                    <a:lnTo>
                      <a:pt x="222" y="72"/>
                    </a:lnTo>
                    <a:lnTo>
                      <a:pt x="219" y="70"/>
                    </a:lnTo>
                    <a:lnTo>
                      <a:pt x="217" y="67"/>
                    </a:lnTo>
                    <a:lnTo>
                      <a:pt x="210" y="58"/>
                    </a:lnTo>
                    <a:lnTo>
                      <a:pt x="206" y="51"/>
                    </a:lnTo>
                    <a:lnTo>
                      <a:pt x="202" y="49"/>
                    </a:lnTo>
                    <a:lnTo>
                      <a:pt x="199" y="45"/>
                    </a:lnTo>
                    <a:lnTo>
                      <a:pt x="193" y="52"/>
                    </a:lnTo>
                    <a:lnTo>
                      <a:pt x="187" y="55"/>
                    </a:lnTo>
                    <a:lnTo>
                      <a:pt x="175" y="51"/>
                    </a:lnTo>
                    <a:lnTo>
                      <a:pt x="167" y="45"/>
                    </a:lnTo>
                    <a:lnTo>
                      <a:pt x="159" y="48"/>
                    </a:lnTo>
                    <a:lnTo>
                      <a:pt x="159" y="54"/>
                    </a:lnTo>
                    <a:lnTo>
                      <a:pt x="146" y="48"/>
                    </a:lnTo>
                    <a:lnTo>
                      <a:pt x="140" y="55"/>
                    </a:lnTo>
                    <a:lnTo>
                      <a:pt x="137" y="54"/>
                    </a:lnTo>
                    <a:lnTo>
                      <a:pt x="137" y="48"/>
                    </a:lnTo>
                    <a:lnTo>
                      <a:pt x="140" y="40"/>
                    </a:lnTo>
                    <a:lnTo>
                      <a:pt x="146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3" name="Freeform 1566">
                <a:extLst>
                  <a:ext uri="{FF2B5EF4-FFF2-40B4-BE49-F238E27FC236}">
                    <a16:creationId xmlns:a16="http://schemas.microsoft.com/office/drawing/2014/main" id="{A3FB6366-2EFE-8C41-F693-BE6F66166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091"/>
                <a:ext cx="110" cy="96"/>
              </a:xfrm>
              <a:custGeom>
                <a:avLst/>
                <a:gdLst>
                  <a:gd name="T0" fmla="*/ 140 w 222"/>
                  <a:gd name="T1" fmla="*/ 40 h 192"/>
                  <a:gd name="T2" fmla="*/ 137 w 222"/>
                  <a:gd name="T3" fmla="*/ 54 h 192"/>
                  <a:gd name="T4" fmla="*/ 146 w 222"/>
                  <a:gd name="T5" fmla="*/ 48 h 192"/>
                  <a:gd name="T6" fmla="*/ 159 w 222"/>
                  <a:gd name="T7" fmla="*/ 48 h 192"/>
                  <a:gd name="T8" fmla="*/ 175 w 222"/>
                  <a:gd name="T9" fmla="*/ 51 h 192"/>
                  <a:gd name="T10" fmla="*/ 193 w 222"/>
                  <a:gd name="T11" fmla="*/ 52 h 192"/>
                  <a:gd name="T12" fmla="*/ 202 w 222"/>
                  <a:gd name="T13" fmla="*/ 49 h 192"/>
                  <a:gd name="T14" fmla="*/ 210 w 222"/>
                  <a:gd name="T15" fmla="*/ 58 h 192"/>
                  <a:gd name="T16" fmla="*/ 219 w 222"/>
                  <a:gd name="T17" fmla="*/ 70 h 192"/>
                  <a:gd name="T18" fmla="*/ 219 w 222"/>
                  <a:gd name="T19" fmla="*/ 83 h 192"/>
                  <a:gd name="T20" fmla="*/ 213 w 222"/>
                  <a:gd name="T21" fmla="*/ 89 h 192"/>
                  <a:gd name="T22" fmla="*/ 211 w 222"/>
                  <a:gd name="T23" fmla="*/ 93 h 192"/>
                  <a:gd name="T24" fmla="*/ 213 w 222"/>
                  <a:gd name="T25" fmla="*/ 104 h 192"/>
                  <a:gd name="T26" fmla="*/ 200 w 222"/>
                  <a:gd name="T27" fmla="*/ 110 h 192"/>
                  <a:gd name="T28" fmla="*/ 185 w 222"/>
                  <a:gd name="T29" fmla="*/ 110 h 192"/>
                  <a:gd name="T30" fmla="*/ 181 w 222"/>
                  <a:gd name="T31" fmla="*/ 113 h 192"/>
                  <a:gd name="T32" fmla="*/ 172 w 222"/>
                  <a:gd name="T33" fmla="*/ 117 h 192"/>
                  <a:gd name="T34" fmla="*/ 147 w 222"/>
                  <a:gd name="T35" fmla="*/ 125 h 192"/>
                  <a:gd name="T36" fmla="*/ 144 w 222"/>
                  <a:gd name="T37" fmla="*/ 139 h 192"/>
                  <a:gd name="T38" fmla="*/ 150 w 222"/>
                  <a:gd name="T39" fmla="*/ 145 h 192"/>
                  <a:gd name="T40" fmla="*/ 137 w 222"/>
                  <a:gd name="T41" fmla="*/ 162 h 192"/>
                  <a:gd name="T42" fmla="*/ 126 w 222"/>
                  <a:gd name="T43" fmla="*/ 174 h 192"/>
                  <a:gd name="T44" fmla="*/ 120 w 222"/>
                  <a:gd name="T45" fmla="*/ 181 h 192"/>
                  <a:gd name="T46" fmla="*/ 114 w 222"/>
                  <a:gd name="T47" fmla="*/ 189 h 192"/>
                  <a:gd name="T48" fmla="*/ 87 w 222"/>
                  <a:gd name="T49" fmla="*/ 157 h 192"/>
                  <a:gd name="T50" fmla="*/ 49 w 222"/>
                  <a:gd name="T51" fmla="*/ 116 h 192"/>
                  <a:gd name="T52" fmla="*/ 30 w 222"/>
                  <a:gd name="T53" fmla="*/ 101 h 192"/>
                  <a:gd name="T54" fmla="*/ 12 w 222"/>
                  <a:gd name="T55" fmla="*/ 92 h 192"/>
                  <a:gd name="T56" fmla="*/ 3 w 222"/>
                  <a:gd name="T57" fmla="*/ 73 h 192"/>
                  <a:gd name="T58" fmla="*/ 11 w 222"/>
                  <a:gd name="T59" fmla="*/ 64 h 192"/>
                  <a:gd name="T60" fmla="*/ 30 w 222"/>
                  <a:gd name="T61" fmla="*/ 67 h 192"/>
                  <a:gd name="T62" fmla="*/ 52 w 222"/>
                  <a:gd name="T63" fmla="*/ 79 h 192"/>
                  <a:gd name="T64" fmla="*/ 62 w 222"/>
                  <a:gd name="T65" fmla="*/ 73 h 192"/>
                  <a:gd name="T66" fmla="*/ 56 w 222"/>
                  <a:gd name="T67" fmla="*/ 67 h 192"/>
                  <a:gd name="T68" fmla="*/ 74 w 222"/>
                  <a:gd name="T69" fmla="*/ 48 h 192"/>
                  <a:gd name="T70" fmla="*/ 85 w 222"/>
                  <a:gd name="T71" fmla="*/ 41 h 192"/>
                  <a:gd name="T72" fmla="*/ 91 w 222"/>
                  <a:gd name="T73" fmla="*/ 37 h 192"/>
                  <a:gd name="T74" fmla="*/ 71 w 222"/>
                  <a:gd name="T75" fmla="*/ 19 h 192"/>
                  <a:gd name="T76" fmla="*/ 70 w 222"/>
                  <a:gd name="T77" fmla="*/ 7 h 192"/>
                  <a:gd name="T78" fmla="*/ 97 w 222"/>
                  <a:gd name="T79" fmla="*/ 3 h 192"/>
                  <a:gd name="T80" fmla="*/ 106 w 222"/>
                  <a:gd name="T81" fmla="*/ 14 h 192"/>
                  <a:gd name="T82" fmla="*/ 120 w 222"/>
                  <a:gd name="T83" fmla="*/ 14 h 192"/>
                  <a:gd name="T84" fmla="*/ 140 w 222"/>
                  <a:gd name="T85" fmla="*/ 20 h 192"/>
                  <a:gd name="T86" fmla="*/ 146 w 222"/>
                  <a:gd name="T87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2" h="192">
                    <a:moveTo>
                      <a:pt x="146" y="34"/>
                    </a:moveTo>
                    <a:lnTo>
                      <a:pt x="140" y="40"/>
                    </a:lnTo>
                    <a:lnTo>
                      <a:pt x="137" y="48"/>
                    </a:lnTo>
                    <a:lnTo>
                      <a:pt x="137" y="54"/>
                    </a:lnTo>
                    <a:lnTo>
                      <a:pt x="140" y="55"/>
                    </a:lnTo>
                    <a:lnTo>
                      <a:pt x="146" y="48"/>
                    </a:lnTo>
                    <a:lnTo>
                      <a:pt x="159" y="54"/>
                    </a:lnTo>
                    <a:lnTo>
                      <a:pt x="159" y="48"/>
                    </a:lnTo>
                    <a:lnTo>
                      <a:pt x="167" y="45"/>
                    </a:lnTo>
                    <a:lnTo>
                      <a:pt x="175" y="51"/>
                    </a:lnTo>
                    <a:lnTo>
                      <a:pt x="187" y="55"/>
                    </a:lnTo>
                    <a:lnTo>
                      <a:pt x="193" y="52"/>
                    </a:lnTo>
                    <a:lnTo>
                      <a:pt x="199" y="45"/>
                    </a:lnTo>
                    <a:lnTo>
                      <a:pt x="202" y="49"/>
                    </a:lnTo>
                    <a:lnTo>
                      <a:pt x="206" y="51"/>
                    </a:lnTo>
                    <a:lnTo>
                      <a:pt x="210" y="58"/>
                    </a:lnTo>
                    <a:lnTo>
                      <a:pt x="217" y="67"/>
                    </a:lnTo>
                    <a:lnTo>
                      <a:pt x="219" y="70"/>
                    </a:lnTo>
                    <a:lnTo>
                      <a:pt x="222" y="72"/>
                    </a:lnTo>
                    <a:lnTo>
                      <a:pt x="219" y="83"/>
                    </a:lnTo>
                    <a:lnTo>
                      <a:pt x="213" y="81"/>
                    </a:lnTo>
                    <a:lnTo>
                      <a:pt x="213" y="89"/>
                    </a:lnTo>
                    <a:lnTo>
                      <a:pt x="203" y="89"/>
                    </a:lnTo>
                    <a:lnTo>
                      <a:pt x="211" y="93"/>
                    </a:lnTo>
                    <a:lnTo>
                      <a:pt x="214" y="99"/>
                    </a:lnTo>
                    <a:lnTo>
                      <a:pt x="213" y="104"/>
                    </a:lnTo>
                    <a:lnTo>
                      <a:pt x="210" y="111"/>
                    </a:lnTo>
                    <a:lnTo>
                      <a:pt x="200" y="110"/>
                    </a:lnTo>
                    <a:lnTo>
                      <a:pt x="193" y="107"/>
                    </a:lnTo>
                    <a:lnTo>
                      <a:pt x="185" y="110"/>
                    </a:lnTo>
                    <a:lnTo>
                      <a:pt x="184" y="110"/>
                    </a:lnTo>
                    <a:lnTo>
                      <a:pt x="181" y="113"/>
                    </a:lnTo>
                    <a:lnTo>
                      <a:pt x="175" y="114"/>
                    </a:lnTo>
                    <a:lnTo>
                      <a:pt x="172" y="117"/>
                    </a:lnTo>
                    <a:lnTo>
                      <a:pt x="161" y="116"/>
                    </a:lnTo>
                    <a:lnTo>
                      <a:pt x="147" y="125"/>
                    </a:lnTo>
                    <a:lnTo>
                      <a:pt x="146" y="130"/>
                    </a:lnTo>
                    <a:lnTo>
                      <a:pt x="144" y="139"/>
                    </a:lnTo>
                    <a:lnTo>
                      <a:pt x="149" y="140"/>
                    </a:lnTo>
                    <a:lnTo>
                      <a:pt x="150" y="145"/>
                    </a:lnTo>
                    <a:lnTo>
                      <a:pt x="143" y="152"/>
                    </a:lnTo>
                    <a:lnTo>
                      <a:pt x="137" y="162"/>
                    </a:lnTo>
                    <a:lnTo>
                      <a:pt x="131" y="166"/>
                    </a:lnTo>
                    <a:lnTo>
                      <a:pt x="126" y="174"/>
                    </a:lnTo>
                    <a:lnTo>
                      <a:pt x="128" y="177"/>
                    </a:lnTo>
                    <a:lnTo>
                      <a:pt x="120" y="181"/>
                    </a:lnTo>
                    <a:lnTo>
                      <a:pt x="121" y="186"/>
                    </a:lnTo>
                    <a:lnTo>
                      <a:pt x="114" y="189"/>
                    </a:lnTo>
                    <a:lnTo>
                      <a:pt x="108" y="192"/>
                    </a:lnTo>
                    <a:lnTo>
                      <a:pt x="87" y="157"/>
                    </a:lnTo>
                    <a:lnTo>
                      <a:pt x="73" y="140"/>
                    </a:lnTo>
                    <a:lnTo>
                      <a:pt x="49" y="116"/>
                    </a:lnTo>
                    <a:lnTo>
                      <a:pt x="44" y="113"/>
                    </a:lnTo>
                    <a:lnTo>
                      <a:pt x="30" y="101"/>
                    </a:lnTo>
                    <a:lnTo>
                      <a:pt x="24" y="98"/>
                    </a:lnTo>
                    <a:lnTo>
                      <a:pt x="12" y="92"/>
                    </a:lnTo>
                    <a:lnTo>
                      <a:pt x="0" y="76"/>
                    </a:lnTo>
                    <a:lnTo>
                      <a:pt x="3" y="73"/>
                    </a:lnTo>
                    <a:lnTo>
                      <a:pt x="8" y="73"/>
                    </a:lnTo>
                    <a:lnTo>
                      <a:pt x="11" y="64"/>
                    </a:lnTo>
                    <a:lnTo>
                      <a:pt x="15" y="64"/>
                    </a:lnTo>
                    <a:lnTo>
                      <a:pt x="30" y="67"/>
                    </a:lnTo>
                    <a:lnTo>
                      <a:pt x="43" y="81"/>
                    </a:lnTo>
                    <a:lnTo>
                      <a:pt x="52" y="79"/>
                    </a:lnTo>
                    <a:lnTo>
                      <a:pt x="58" y="73"/>
                    </a:lnTo>
                    <a:lnTo>
                      <a:pt x="62" y="73"/>
                    </a:lnTo>
                    <a:lnTo>
                      <a:pt x="62" y="70"/>
                    </a:lnTo>
                    <a:lnTo>
                      <a:pt x="56" y="67"/>
                    </a:lnTo>
                    <a:lnTo>
                      <a:pt x="67" y="48"/>
                    </a:lnTo>
                    <a:lnTo>
                      <a:pt x="74" y="48"/>
                    </a:lnTo>
                    <a:lnTo>
                      <a:pt x="82" y="51"/>
                    </a:lnTo>
                    <a:lnTo>
                      <a:pt x="85" y="41"/>
                    </a:lnTo>
                    <a:lnTo>
                      <a:pt x="90" y="43"/>
                    </a:lnTo>
                    <a:lnTo>
                      <a:pt x="91" y="37"/>
                    </a:lnTo>
                    <a:lnTo>
                      <a:pt x="79" y="29"/>
                    </a:lnTo>
                    <a:lnTo>
                      <a:pt x="71" y="19"/>
                    </a:lnTo>
                    <a:lnTo>
                      <a:pt x="64" y="16"/>
                    </a:lnTo>
                    <a:lnTo>
                      <a:pt x="70" y="7"/>
                    </a:lnTo>
                    <a:lnTo>
                      <a:pt x="90" y="0"/>
                    </a:lnTo>
                    <a:lnTo>
                      <a:pt x="97" y="3"/>
                    </a:lnTo>
                    <a:lnTo>
                      <a:pt x="100" y="11"/>
                    </a:lnTo>
                    <a:lnTo>
                      <a:pt x="106" y="14"/>
                    </a:lnTo>
                    <a:lnTo>
                      <a:pt x="109" y="19"/>
                    </a:lnTo>
                    <a:lnTo>
                      <a:pt x="120" y="14"/>
                    </a:lnTo>
                    <a:lnTo>
                      <a:pt x="125" y="22"/>
                    </a:lnTo>
                    <a:lnTo>
                      <a:pt x="140" y="20"/>
                    </a:lnTo>
                    <a:lnTo>
                      <a:pt x="146" y="31"/>
                    </a:lnTo>
                    <a:lnTo>
                      <a:pt x="146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4" name="Freeform 1567">
                <a:extLst>
                  <a:ext uri="{FF2B5EF4-FFF2-40B4-BE49-F238E27FC236}">
                    <a16:creationId xmlns:a16="http://schemas.microsoft.com/office/drawing/2014/main" id="{D7FEAB6C-4649-4125-45F5-F7662D431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091"/>
                <a:ext cx="110" cy="96"/>
              </a:xfrm>
              <a:custGeom>
                <a:avLst/>
                <a:gdLst>
                  <a:gd name="T0" fmla="*/ 140 w 222"/>
                  <a:gd name="T1" fmla="*/ 40 h 192"/>
                  <a:gd name="T2" fmla="*/ 137 w 222"/>
                  <a:gd name="T3" fmla="*/ 54 h 192"/>
                  <a:gd name="T4" fmla="*/ 146 w 222"/>
                  <a:gd name="T5" fmla="*/ 48 h 192"/>
                  <a:gd name="T6" fmla="*/ 159 w 222"/>
                  <a:gd name="T7" fmla="*/ 48 h 192"/>
                  <a:gd name="T8" fmla="*/ 175 w 222"/>
                  <a:gd name="T9" fmla="*/ 51 h 192"/>
                  <a:gd name="T10" fmla="*/ 193 w 222"/>
                  <a:gd name="T11" fmla="*/ 52 h 192"/>
                  <a:gd name="T12" fmla="*/ 202 w 222"/>
                  <a:gd name="T13" fmla="*/ 49 h 192"/>
                  <a:gd name="T14" fmla="*/ 210 w 222"/>
                  <a:gd name="T15" fmla="*/ 58 h 192"/>
                  <a:gd name="T16" fmla="*/ 219 w 222"/>
                  <a:gd name="T17" fmla="*/ 70 h 192"/>
                  <a:gd name="T18" fmla="*/ 219 w 222"/>
                  <a:gd name="T19" fmla="*/ 83 h 192"/>
                  <a:gd name="T20" fmla="*/ 213 w 222"/>
                  <a:gd name="T21" fmla="*/ 89 h 192"/>
                  <a:gd name="T22" fmla="*/ 211 w 222"/>
                  <a:gd name="T23" fmla="*/ 93 h 192"/>
                  <a:gd name="T24" fmla="*/ 213 w 222"/>
                  <a:gd name="T25" fmla="*/ 104 h 192"/>
                  <a:gd name="T26" fmla="*/ 200 w 222"/>
                  <a:gd name="T27" fmla="*/ 110 h 192"/>
                  <a:gd name="T28" fmla="*/ 185 w 222"/>
                  <a:gd name="T29" fmla="*/ 110 h 192"/>
                  <a:gd name="T30" fmla="*/ 181 w 222"/>
                  <a:gd name="T31" fmla="*/ 113 h 192"/>
                  <a:gd name="T32" fmla="*/ 172 w 222"/>
                  <a:gd name="T33" fmla="*/ 117 h 192"/>
                  <a:gd name="T34" fmla="*/ 147 w 222"/>
                  <a:gd name="T35" fmla="*/ 125 h 192"/>
                  <a:gd name="T36" fmla="*/ 144 w 222"/>
                  <a:gd name="T37" fmla="*/ 139 h 192"/>
                  <a:gd name="T38" fmla="*/ 150 w 222"/>
                  <a:gd name="T39" fmla="*/ 145 h 192"/>
                  <a:gd name="T40" fmla="*/ 137 w 222"/>
                  <a:gd name="T41" fmla="*/ 162 h 192"/>
                  <a:gd name="T42" fmla="*/ 126 w 222"/>
                  <a:gd name="T43" fmla="*/ 174 h 192"/>
                  <a:gd name="T44" fmla="*/ 120 w 222"/>
                  <a:gd name="T45" fmla="*/ 181 h 192"/>
                  <a:gd name="T46" fmla="*/ 114 w 222"/>
                  <a:gd name="T47" fmla="*/ 189 h 192"/>
                  <a:gd name="T48" fmla="*/ 87 w 222"/>
                  <a:gd name="T49" fmla="*/ 157 h 192"/>
                  <a:gd name="T50" fmla="*/ 49 w 222"/>
                  <a:gd name="T51" fmla="*/ 116 h 192"/>
                  <a:gd name="T52" fmla="*/ 30 w 222"/>
                  <a:gd name="T53" fmla="*/ 101 h 192"/>
                  <a:gd name="T54" fmla="*/ 12 w 222"/>
                  <a:gd name="T55" fmla="*/ 92 h 192"/>
                  <a:gd name="T56" fmla="*/ 3 w 222"/>
                  <a:gd name="T57" fmla="*/ 73 h 192"/>
                  <a:gd name="T58" fmla="*/ 11 w 222"/>
                  <a:gd name="T59" fmla="*/ 64 h 192"/>
                  <a:gd name="T60" fmla="*/ 30 w 222"/>
                  <a:gd name="T61" fmla="*/ 67 h 192"/>
                  <a:gd name="T62" fmla="*/ 52 w 222"/>
                  <a:gd name="T63" fmla="*/ 79 h 192"/>
                  <a:gd name="T64" fmla="*/ 62 w 222"/>
                  <a:gd name="T65" fmla="*/ 73 h 192"/>
                  <a:gd name="T66" fmla="*/ 56 w 222"/>
                  <a:gd name="T67" fmla="*/ 67 h 192"/>
                  <a:gd name="T68" fmla="*/ 74 w 222"/>
                  <a:gd name="T69" fmla="*/ 48 h 192"/>
                  <a:gd name="T70" fmla="*/ 85 w 222"/>
                  <a:gd name="T71" fmla="*/ 41 h 192"/>
                  <a:gd name="T72" fmla="*/ 91 w 222"/>
                  <a:gd name="T73" fmla="*/ 37 h 192"/>
                  <a:gd name="T74" fmla="*/ 71 w 222"/>
                  <a:gd name="T75" fmla="*/ 19 h 192"/>
                  <a:gd name="T76" fmla="*/ 70 w 222"/>
                  <a:gd name="T77" fmla="*/ 7 h 192"/>
                  <a:gd name="T78" fmla="*/ 97 w 222"/>
                  <a:gd name="T79" fmla="*/ 3 h 192"/>
                  <a:gd name="T80" fmla="*/ 106 w 222"/>
                  <a:gd name="T81" fmla="*/ 14 h 192"/>
                  <a:gd name="T82" fmla="*/ 120 w 222"/>
                  <a:gd name="T83" fmla="*/ 14 h 192"/>
                  <a:gd name="T84" fmla="*/ 140 w 222"/>
                  <a:gd name="T85" fmla="*/ 20 h 192"/>
                  <a:gd name="T86" fmla="*/ 146 w 222"/>
                  <a:gd name="T87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2" h="192">
                    <a:moveTo>
                      <a:pt x="146" y="34"/>
                    </a:moveTo>
                    <a:lnTo>
                      <a:pt x="140" y="40"/>
                    </a:lnTo>
                    <a:lnTo>
                      <a:pt x="137" y="48"/>
                    </a:lnTo>
                    <a:lnTo>
                      <a:pt x="137" y="54"/>
                    </a:lnTo>
                    <a:lnTo>
                      <a:pt x="140" y="55"/>
                    </a:lnTo>
                    <a:lnTo>
                      <a:pt x="146" y="48"/>
                    </a:lnTo>
                    <a:lnTo>
                      <a:pt x="159" y="54"/>
                    </a:lnTo>
                    <a:lnTo>
                      <a:pt x="159" y="48"/>
                    </a:lnTo>
                    <a:lnTo>
                      <a:pt x="167" y="45"/>
                    </a:lnTo>
                    <a:lnTo>
                      <a:pt x="175" y="51"/>
                    </a:lnTo>
                    <a:lnTo>
                      <a:pt x="187" y="55"/>
                    </a:lnTo>
                    <a:lnTo>
                      <a:pt x="193" y="52"/>
                    </a:lnTo>
                    <a:lnTo>
                      <a:pt x="199" y="45"/>
                    </a:lnTo>
                    <a:lnTo>
                      <a:pt x="202" y="49"/>
                    </a:lnTo>
                    <a:lnTo>
                      <a:pt x="206" y="51"/>
                    </a:lnTo>
                    <a:lnTo>
                      <a:pt x="210" y="58"/>
                    </a:lnTo>
                    <a:lnTo>
                      <a:pt x="217" y="67"/>
                    </a:lnTo>
                    <a:lnTo>
                      <a:pt x="219" y="70"/>
                    </a:lnTo>
                    <a:lnTo>
                      <a:pt x="222" y="72"/>
                    </a:lnTo>
                    <a:lnTo>
                      <a:pt x="219" y="83"/>
                    </a:lnTo>
                    <a:lnTo>
                      <a:pt x="213" y="81"/>
                    </a:lnTo>
                    <a:lnTo>
                      <a:pt x="213" y="89"/>
                    </a:lnTo>
                    <a:lnTo>
                      <a:pt x="203" y="89"/>
                    </a:lnTo>
                    <a:lnTo>
                      <a:pt x="211" y="93"/>
                    </a:lnTo>
                    <a:lnTo>
                      <a:pt x="214" y="99"/>
                    </a:lnTo>
                    <a:lnTo>
                      <a:pt x="213" y="104"/>
                    </a:lnTo>
                    <a:lnTo>
                      <a:pt x="210" y="111"/>
                    </a:lnTo>
                    <a:lnTo>
                      <a:pt x="200" y="110"/>
                    </a:lnTo>
                    <a:lnTo>
                      <a:pt x="193" y="107"/>
                    </a:lnTo>
                    <a:lnTo>
                      <a:pt x="185" y="110"/>
                    </a:lnTo>
                    <a:lnTo>
                      <a:pt x="184" y="110"/>
                    </a:lnTo>
                    <a:lnTo>
                      <a:pt x="181" y="113"/>
                    </a:lnTo>
                    <a:lnTo>
                      <a:pt x="175" y="114"/>
                    </a:lnTo>
                    <a:lnTo>
                      <a:pt x="172" y="117"/>
                    </a:lnTo>
                    <a:lnTo>
                      <a:pt x="161" y="116"/>
                    </a:lnTo>
                    <a:lnTo>
                      <a:pt x="147" y="125"/>
                    </a:lnTo>
                    <a:lnTo>
                      <a:pt x="146" y="130"/>
                    </a:lnTo>
                    <a:lnTo>
                      <a:pt x="144" y="139"/>
                    </a:lnTo>
                    <a:lnTo>
                      <a:pt x="149" y="140"/>
                    </a:lnTo>
                    <a:lnTo>
                      <a:pt x="150" y="145"/>
                    </a:lnTo>
                    <a:lnTo>
                      <a:pt x="143" y="152"/>
                    </a:lnTo>
                    <a:lnTo>
                      <a:pt x="137" y="162"/>
                    </a:lnTo>
                    <a:lnTo>
                      <a:pt x="131" y="166"/>
                    </a:lnTo>
                    <a:lnTo>
                      <a:pt x="126" y="174"/>
                    </a:lnTo>
                    <a:lnTo>
                      <a:pt x="128" y="177"/>
                    </a:lnTo>
                    <a:lnTo>
                      <a:pt x="120" y="181"/>
                    </a:lnTo>
                    <a:lnTo>
                      <a:pt x="121" y="186"/>
                    </a:lnTo>
                    <a:lnTo>
                      <a:pt x="114" y="189"/>
                    </a:lnTo>
                    <a:lnTo>
                      <a:pt x="108" y="192"/>
                    </a:lnTo>
                    <a:lnTo>
                      <a:pt x="87" y="157"/>
                    </a:lnTo>
                    <a:lnTo>
                      <a:pt x="73" y="140"/>
                    </a:lnTo>
                    <a:lnTo>
                      <a:pt x="49" y="116"/>
                    </a:lnTo>
                    <a:lnTo>
                      <a:pt x="44" y="113"/>
                    </a:lnTo>
                    <a:lnTo>
                      <a:pt x="30" y="101"/>
                    </a:lnTo>
                    <a:lnTo>
                      <a:pt x="24" y="98"/>
                    </a:lnTo>
                    <a:lnTo>
                      <a:pt x="12" y="92"/>
                    </a:lnTo>
                    <a:lnTo>
                      <a:pt x="0" y="76"/>
                    </a:lnTo>
                    <a:lnTo>
                      <a:pt x="3" y="73"/>
                    </a:lnTo>
                    <a:lnTo>
                      <a:pt x="8" y="73"/>
                    </a:lnTo>
                    <a:lnTo>
                      <a:pt x="11" y="64"/>
                    </a:lnTo>
                    <a:lnTo>
                      <a:pt x="15" y="64"/>
                    </a:lnTo>
                    <a:lnTo>
                      <a:pt x="30" y="67"/>
                    </a:lnTo>
                    <a:lnTo>
                      <a:pt x="43" y="81"/>
                    </a:lnTo>
                    <a:lnTo>
                      <a:pt x="52" y="79"/>
                    </a:lnTo>
                    <a:lnTo>
                      <a:pt x="58" y="73"/>
                    </a:lnTo>
                    <a:lnTo>
                      <a:pt x="62" y="73"/>
                    </a:lnTo>
                    <a:lnTo>
                      <a:pt x="62" y="70"/>
                    </a:lnTo>
                    <a:lnTo>
                      <a:pt x="56" y="67"/>
                    </a:lnTo>
                    <a:lnTo>
                      <a:pt x="67" y="48"/>
                    </a:lnTo>
                    <a:lnTo>
                      <a:pt x="74" y="48"/>
                    </a:lnTo>
                    <a:lnTo>
                      <a:pt x="82" y="51"/>
                    </a:lnTo>
                    <a:lnTo>
                      <a:pt x="85" y="41"/>
                    </a:lnTo>
                    <a:lnTo>
                      <a:pt x="90" y="43"/>
                    </a:lnTo>
                    <a:lnTo>
                      <a:pt x="91" y="37"/>
                    </a:lnTo>
                    <a:lnTo>
                      <a:pt x="79" y="29"/>
                    </a:lnTo>
                    <a:lnTo>
                      <a:pt x="71" y="19"/>
                    </a:lnTo>
                    <a:lnTo>
                      <a:pt x="64" y="16"/>
                    </a:lnTo>
                    <a:lnTo>
                      <a:pt x="70" y="7"/>
                    </a:lnTo>
                    <a:lnTo>
                      <a:pt x="90" y="0"/>
                    </a:lnTo>
                    <a:lnTo>
                      <a:pt x="97" y="3"/>
                    </a:lnTo>
                    <a:lnTo>
                      <a:pt x="100" y="11"/>
                    </a:lnTo>
                    <a:lnTo>
                      <a:pt x="106" y="14"/>
                    </a:lnTo>
                    <a:lnTo>
                      <a:pt x="109" y="19"/>
                    </a:lnTo>
                    <a:lnTo>
                      <a:pt x="120" y="14"/>
                    </a:lnTo>
                    <a:lnTo>
                      <a:pt x="125" y="22"/>
                    </a:lnTo>
                    <a:lnTo>
                      <a:pt x="140" y="20"/>
                    </a:lnTo>
                    <a:lnTo>
                      <a:pt x="146" y="31"/>
                    </a:lnTo>
                    <a:lnTo>
                      <a:pt x="146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5" name="Freeform 1568">
                <a:extLst>
                  <a:ext uri="{FF2B5EF4-FFF2-40B4-BE49-F238E27FC236}">
                    <a16:creationId xmlns:a16="http://schemas.microsoft.com/office/drawing/2014/main" id="{407629E5-0F7D-35FE-7530-11ABE01AF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856"/>
                <a:ext cx="77" cy="48"/>
              </a:xfrm>
              <a:custGeom>
                <a:avLst/>
                <a:gdLst>
                  <a:gd name="T0" fmla="*/ 110 w 155"/>
                  <a:gd name="T1" fmla="*/ 44 h 96"/>
                  <a:gd name="T2" fmla="*/ 99 w 155"/>
                  <a:gd name="T3" fmla="*/ 44 h 96"/>
                  <a:gd name="T4" fmla="*/ 85 w 155"/>
                  <a:gd name="T5" fmla="*/ 46 h 96"/>
                  <a:gd name="T6" fmla="*/ 72 w 155"/>
                  <a:gd name="T7" fmla="*/ 43 h 96"/>
                  <a:gd name="T8" fmla="*/ 64 w 155"/>
                  <a:gd name="T9" fmla="*/ 37 h 96"/>
                  <a:gd name="T10" fmla="*/ 66 w 155"/>
                  <a:gd name="T11" fmla="*/ 34 h 96"/>
                  <a:gd name="T12" fmla="*/ 75 w 155"/>
                  <a:gd name="T13" fmla="*/ 34 h 96"/>
                  <a:gd name="T14" fmla="*/ 79 w 155"/>
                  <a:gd name="T15" fmla="*/ 25 h 96"/>
                  <a:gd name="T16" fmla="*/ 55 w 155"/>
                  <a:gd name="T17" fmla="*/ 25 h 96"/>
                  <a:gd name="T18" fmla="*/ 50 w 155"/>
                  <a:gd name="T19" fmla="*/ 28 h 96"/>
                  <a:gd name="T20" fmla="*/ 50 w 155"/>
                  <a:gd name="T21" fmla="*/ 34 h 96"/>
                  <a:gd name="T22" fmla="*/ 44 w 155"/>
                  <a:gd name="T23" fmla="*/ 40 h 96"/>
                  <a:gd name="T24" fmla="*/ 35 w 155"/>
                  <a:gd name="T25" fmla="*/ 40 h 96"/>
                  <a:gd name="T26" fmla="*/ 35 w 155"/>
                  <a:gd name="T27" fmla="*/ 35 h 96"/>
                  <a:gd name="T28" fmla="*/ 29 w 155"/>
                  <a:gd name="T29" fmla="*/ 32 h 96"/>
                  <a:gd name="T30" fmla="*/ 26 w 155"/>
                  <a:gd name="T31" fmla="*/ 28 h 96"/>
                  <a:gd name="T32" fmla="*/ 23 w 155"/>
                  <a:gd name="T33" fmla="*/ 20 h 96"/>
                  <a:gd name="T34" fmla="*/ 25 w 155"/>
                  <a:gd name="T35" fmla="*/ 17 h 96"/>
                  <a:gd name="T36" fmla="*/ 28 w 155"/>
                  <a:gd name="T37" fmla="*/ 25 h 96"/>
                  <a:gd name="T38" fmla="*/ 35 w 155"/>
                  <a:gd name="T39" fmla="*/ 19 h 96"/>
                  <a:gd name="T40" fmla="*/ 37 w 155"/>
                  <a:gd name="T41" fmla="*/ 22 h 96"/>
                  <a:gd name="T42" fmla="*/ 43 w 155"/>
                  <a:gd name="T43" fmla="*/ 23 h 96"/>
                  <a:gd name="T44" fmla="*/ 47 w 155"/>
                  <a:gd name="T45" fmla="*/ 20 h 96"/>
                  <a:gd name="T46" fmla="*/ 43 w 155"/>
                  <a:gd name="T47" fmla="*/ 14 h 96"/>
                  <a:gd name="T48" fmla="*/ 43 w 155"/>
                  <a:gd name="T49" fmla="*/ 8 h 96"/>
                  <a:gd name="T50" fmla="*/ 40 w 155"/>
                  <a:gd name="T51" fmla="*/ 3 h 96"/>
                  <a:gd name="T52" fmla="*/ 34 w 155"/>
                  <a:gd name="T53" fmla="*/ 0 h 96"/>
                  <a:gd name="T54" fmla="*/ 26 w 155"/>
                  <a:gd name="T55" fmla="*/ 0 h 96"/>
                  <a:gd name="T56" fmla="*/ 11 w 155"/>
                  <a:gd name="T57" fmla="*/ 9 h 96"/>
                  <a:gd name="T58" fmla="*/ 0 w 155"/>
                  <a:gd name="T59" fmla="*/ 8 h 96"/>
                  <a:gd name="T60" fmla="*/ 0 w 155"/>
                  <a:gd name="T61" fmla="*/ 14 h 96"/>
                  <a:gd name="T62" fmla="*/ 9 w 155"/>
                  <a:gd name="T63" fmla="*/ 28 h 96"/>
                  <a:gd name="T64" fmla="*/ 12 w 155"/>
                  <a:gd name="T65" fmla="*/ 41 h 96"/>
                  <a:gd name="T66" fmla="*/ 23 w 155"/>
                  <a:gd name="T67" fmla="*/ 44 h 96"/>
                  <a:gd name="T68" fmla="*/ 28 w 155"/>
                  <a:gd name="T69" fmla="*/ 50 h 96"/>
                  <a:gd name="T70" fmla="*/ 37 w 155"/>
                  <a:gd name="T71" fmla="*/ 46 h 96"/>
                  <a:gd name="T72" fmla="*/ 46 w 155"/>
                  <a:gd name="T73" fmla="*/ 43 h 96"/>
                  <a:gd name="T74" fmla="*/ 50 w 155"/>
                  <a:gd name="T75" fmla="*/ 44 h 96"/>
                  <a:gd name="T76" fmla="*/ 88 w 155"/>
                  <a:gd name="T77" fmla="*/ 66 h 96"/>
                  <a:gd name="T78" fmla="*/ 99 w 155"/>
                  <a:gd name="T79" fmla="*/ 75 h 96"/>
                  <a:gd name="T80" fmla="*/ 108 w 155"/>
                  <a:gd name="T81" fmla="*/ 84 h 96"/>
                  <a:gd name="T82" fmla="*/ 120 w 155"/>
                  <a:gd name="T83" fmla="*/ 90 h 96"/>
                  <a:gd name="T84" fmla="*/ 123 w 155"/>
                  <a:gd name="T85" fmla="*/ 93 h 96"/>
                  <a:gd name="T86" fmla="*/ 135 w 155"/>
                  <a:gd name="T87" fmla="*/ 96 h 96"/>
                  <a:gd name="T88" fmla="*/ 146 w 155"/>
                  <a:gd name="T89" fmla="*/ 95 h 96"/>
                  <a:gd name="T90" fmla="*/ 155 w 155"/>
                  <a:gd name="T91" fmla="*/ 85 h 96"/>
                  <a:gd name="T92" fmla="*/ 148 w 155"/>
                  <a:gd name="T93" fmla="*/ 79 h 96"/>
                  <a:gd name="T94" fmla="*/ 146 w 155"/>
                  <a:gd name="T95" fmla="*/ 67 h 96"/>
                  <a:gd name="T96" fmla="*/ 141 w 155"/>
                  <a:gd name="T97" fmla="*/ 61 h 96"/>
                  <a:gd name="T98" fmla="*/ 135 w 155"/>
                  <a:gd name="T99" fmla="*/ 58 h 96"/>
                  <a:gd name="T100" fmla="*/ 129 w 155"/>
                  <a:gd name="T101" fmla="*/ 61 h 96"/>
                  <a:gd name="T102" fmla="*/ 125 w 155"/>
                  <a:gd name="T103" fmla="*/ 58 h 96"/>
                  <a:gd name="T104" fmla="*/ 117 w 155"/>
                  <a:gd name="T105" fmla="*/ 49 h 96"/>
                  <a:gd name="T106" fmla="*/ 110 w 155"/>
                  <a:gd name="T107" fmla="*/ 4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5" h="96">
                    <a:moveTo>
                      <a:pt x="110" y="44"/>
                    </a:moveTo>
                    <a:lnTo>
                      <a:pt x="99" y="44"/>
                    </a:lnTo>
                    <a:lnTo>
                      <a:pt x="85" y="46"/>
                    </a:lnTo>
                    <a:lnTo>
                      <a:pt x="72" y="43"/>
                    </a:lnTo>
                    <a:lnTo>
                      <a:pt x="64" y="37"/>
                    </a:lnTo>
                    <a:lnTo>
                      <a:pt x="66" y="34"/>
                    </a:lnTo>
                    <a:lnTo>
                      <a:pt x="75" y="34"/>
                    </a:lnTo>
                    <a:lnTo>
                      <a:pt x="79" y="25"/>
                    </a:lnTo>
                    <a:lnTo>
                      <a:pt x="55" y="25"/>
                    </a:lnTo>
                    <a:lnTo>
                      <a:pt x="50" y="28"/>
                    </a:lnTo>
                    <a:lnTo>
                      <a:pt x="50" y="34"/>
                    </a:lnTo>
                    <a:lnTo>
                      <a:pt x="44" y="40"/>
                    </a:lnTo>
                    <a:lnTo>
                      <a:pt x="35" y="40"/>
                    </a:lnTo>
                    <a:lnTo>
                      <a:pt x="35" y="35"/>
                    </a:lnTo>
                    <a:lnTo>
                      <a:pt x="29" y="32"/>
                    </a:lnTo>
                    <a:lnTo>
                      <a:pt x="26" y="28"/>
                    </a:lnTo>
                    <a:lnTo>
                      <a:pt x="23" y="20"/>
                    </a:lnTo>
                    <a:lnTo>
                      <a:pt x="25" y="17"/>
                    </a:lnTo>
                    <a:lnTo>
                      <a:pt x="28" y="25"/>
                    </a:lnTo>
                    <a:lnTo>
                      <a:pt x="35" y="19"/>
                    </a:lnTo>
                    <a:lnTo>
                      <a:pt x="37" y="22"/>
                    </a:lnTo>
                    <a:lnTo>
                      <a:pt x="43" y="23"/>
                    </a:lnTo>
                    <a:lnTo>
                      <a:pt x="47" y="20"/>
                    </a:lnTo>
                    <a:lnTo>
                      <a:pt x="43" y="14"/>
                    </a:lnTo>
                    <a:lnTo>
                      <a:pt x="43" y="8"/>
                    </a:lnTo>
                    <a:lnTo>
                      <a:pt x="40" y="3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11" y="9"/>
                    </a:lnTo>
                    <a:lnTo>
                      <a:pt x="0" y="8"/>
                    </a:lnTo>
                    <a:lnTo>
                      <a:pt x="0" y="14"/>
                    </a:lnTo>
                    <a:lnTo>
                      <a:pt x="9" y="28"/>
                    </a:lnTo>
                    <a:lnTo>
                      <a:pt x="12" y="41"/>
                    </a:lnTo>
                    <a:lnTo>
                      <a:pt x="23" y="44"/>
                    </a:lnTo>
                    <a:lnTo>
                      <a:pt x="28" y="50"/>
                    </a:lnTo>
                    <a:lnTo>
                      <a:pt x="37" y="46"/>
                    </a:lnTo>
                    <a:lnTo>
                      <a:pt x="46" y="43"/>
                    </a:lnTo>
                    <a:lnTo>
                      <a:pt x="50" y="44"/>
                    </a:lnTo>
                    <a:lnTo>
                      <a:pt x="88" y="66"/>
                    </a:lnTo>
                    <a:lnTo>
                      <a:pt x="99" y="75"/>
                    </a:lnTo>
                    <a:lnTo>
                      <a:pt x="108" y="84"/>
                    </a:lnTo>
                    <a:lnTo>
                      <a:pt x="120" y="90"/>
                    </a:lnTo>
                    <a:lnTo>
                      <a:pt x="123" y="93"/>
                    </a:lnTo>
                    <a:lnTo>
                      <a:pt x="135" y="96"/>
                    </a:lnTo>
                    <a:lnTo>
                      <a:pt x="146" y="95"/>
                    </a:lnTo>
                    <a:lnTo>
                      <a:pt x="155" y="85"/>
                    </a:lnTo>
                    <a:lnTo>
                      <a:pt x="148" y="79"/>
                    </a:lnTo>
                    <a:lnTo>
                      <a:pt x="146" y="67"/>
                    </a:lnTo>
                    <a:lnTo>
                      <a:pt x="141" y="61"/>
                    </a:lnTo>
                    <a:lnTo>
                      <a:pt x="135" y="58"/>
                    </a:lnTo>
                    <a:lnTo>
                      <a:pt x="129" y="61"/>
                    </a:lnTo>
                    <a:lnTo>
                      <a:pt x="125" y="58"/>
                    </a:lnTo>
                    <a:lnTo>
                      <a:pt x="117" y="49"/>
                    </a:lnTo>
                    <a:lnTo>
                      <a:pt x="110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6" name="Freeform 1569">
                <a:extLst>
                  <a:ext uri="{FF2B5EF4-FFF2-40B4-BE49-F238E27FC236}">
                    <a16:creationId xmlns:a16="http://schemas.microsoft.com/office/drawing/2014/main" id="{164E6974-04E9-646C-A759-B5FF769BF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856"/>
                <a:ext cx="77" cy="48"/>
              </a:xfrm>
              <a:custGeom>
                <a:avLst/>
                <a:gdLst>
                  <a:gd name="T0" fmla="*/ 110 w 155"/>
                  <a:gd name="T1" fmla="*/ 44 h 96"/>
                  <a:gd name="T2" fmla="*/ 117 w 155"/>
                  <a:gd name="T3" fmla="*/ 49 h 96"/>
                  <a:gd name="T4" fmla="*/ 125 w 155"/>
                  <a:gd name="T5" fmla="*/ 58 h 96"/>
                  <a:gd name="T6" fmla="*/ 129 w 155"/>
                  <a:gd name="T7" fmla="*/ 61 h 96"/>
                  <a:gd name="T8" fmla="*/ 135 w 155"/>
                  <a:gd name="T9" fmla="*/ 58 h 96"/>
                  <a:gd name="T10" fmla="*/ 141 w 155"/>
                  <a:gd name="T11" fmla="*/ 61 h 96"/>
                  <a:gd name="T12" fmla="*/ 146 w 155"/>
                  <a:gd name="T13" fmla="*/ 67 h 96"/>
                  <a:gd name="T14" fmla="*/ 148 w 155"/>
                  <a:gd name="T15" fmla="*/ 79 h 96"/>
                  <a:gd name="T16" fmla="*/ 155 w 155"/>
                  <a:gd name="T17" fmla="*/ 85 h 96"/>
                  <a:gd name="T18" fmla="*/ 146 w 155"/>
                  <a:gd name="T19" fmla="*/ 95 h 96"/>
                  <a:gd name="T20" fmla="*/ 135 w 155"/>
                  <a:gd name="T21" fmla="*/ 96 h 96"/>
                  <a:gd name="T22" fmla="*/ 123 w 155"/>
                  <a:gd name="T23" fmla="*/ 93 h 96"/>
                  <a:gd name="T24" fmla="*/ 120 w 155"/>
                  <a:gd name="T25" fmla="*/ 90 h 96"/>
                  <a:gd name="T26" fmla="*/ 108 w 155"/>
                  <a:gd name="T27" fmla="*/ 84 h 96"/>
                  <a:gd name="T28" fmla="*/ 99 w 155"/>
                  <a:gd name="T29" fmla="*/ 75 h 96"/>
                  <a:gd name="T30" fmla="*/ 88 w 155"/>
                  <a:gd name="T31" fmla="*/ 66 h 96"/>
                  <a:gd name="T32" fmla="*/ 50 w 155"/>
                  <a:gd name="T33" fmla="*/ 44 h 96"/>
                  <a:gd name="T34" fmla="*/ 46 w 155"/>
                  <a:gd name="T35" fmla="*/ 43 h 96"/>
                  <a:gd name="T36" fmla="*/ 37 w 155"/>
                  <a:gd name="T37" fmla="*/ 46 h 96"/>
                  <a:gd name="T38" fmla="*/ 28 w 155"/>
                  <a:gd name="T39" fmla="*/ 50 h 96"/>
                  <a:gd name="T40" fmla="*/ 23 w 155"/>
                  <a:gd name="T41" fmla="*/ 44 h 96"/>
                  <a:gd name="T42" fmla="*/ 12 w 155"/>
                  <a:gd name="T43" fmla="*/ 41 h 96"/>
                  <a:gd name="T44" fmla="*/ 9 w 155"/>
                  <a:gd name="T45" fmla="*/ 28 h 96"/>
                  <a:gd name="T46" fmla="*/ 0 w 155"/>
                  <a:gd name="T47" fmla="*/ 14 h 96"/>
                  <a:gd name="T48" fmla="*/ 0 w 155"/>
                  <a:gd name="T49" fmla="*/ 8 h 96"/>
                  <a:gd name="T50" fmla="*/ 11 w 155"/>
                  <a:gd name="T51" fmla="*/ 9 h 96"/>
                  <a:gd name="T52" fmla="*/ 26 w 155"/>
                  <a:gd name="T53" fmla="*/ 0 h 96"/>
                  <a:gd name="T54" fmla="*/ 34 w 155"/>
                  <a:gd name="T55" fmla="*/ 0 h 96"/>
                  <a:gd name="T56" fmla="*/ 40 w 155"/>
                  <a:gd name="T57" fmla="*/ 3 h 96"/>
                  <a:gd name="T58" fmla="*/ 43 w 155"/>
                  <a:gd name="T59" fmla="*/ 8 h 96"/>
                  <a:gd name="T60" fmla="*/ 43 w 155"/>
                  <a:gd name="T61" fmla="*/ 14 h 96"/>
                  <a:gd name="T62" fmla="*/ 47 w 155"/>
                  <a:gd name="T63" fmla="*/ 20 h 96"/>
                  <a:gd name="T64" fmla="*/ 43 w 155"/>
                  <a:gd name="T65" fmla="*/ 23 h 96"/>
                  <a:gd name="T66" fmla="*/ 37 w 155"/>
                  <a:gd name="T67" fmla="*/ 22 h 96"/>
                  <a:gd name="T68" fmla="*/ 35 w 155"/>
                  <a:gd name="T69" fmla="*/ 19 h 96"/>
                  <a:gd name="T70" fmla="*/ 28 w 155"/>
                  <a:gd name="T71" fmla="*/ 25 h 96"/>
                  <a:gd name="T72" fmla="*/ 25 w 155"/>
                  <a:gd name="T73" fmla="*/ 17 h 96"/>
                  <a:gd name="T74" fmla="*/ 23 w 155"/>
                  <a:gd name="T75" fmla="*/ 20 h 96"/>
                  <a:gd name="T76" fmla="*/ 26 w 155"/>
                  <a:gd name="T77" fmla="*/ 28 h 96"/>
                  <a:gd name="T78" fmla="*/ 29 w 155"/>
                  <a:gd name="T79" fmla="*/ 32 h 96"/>
                  <a:gd name="T80" fmla="*/ 35 w 155"/>
                  <a:gd name="T81" fmla="*/ 35 h 96"/>
                  <a:gd name="T82" fmla="*/ 35 w 155"/>
                  <a:gd name="T83" fmla="*/ 40 h 96"/>
                  <a:gd name="T84" fmla="*/ 44 w 155"/>
                  <a:gd name="T85" fmla="*/ 40 h 96"/>
                  <a:gd name="T86" fmla="*/ 50 w 155"/>
                  <a:gd name="T87" fmla="*/ 34 h 96"/>
                  <a:gd name="T88" fmla="*/ 50 w 155"/>
                  <a:gd name="T89" fmla="*/ 28 h 96"/>
                  <a:gd name="T90" fmla="*/ 55 w 155"/>
                  <a:gd name="T91" fmla="*/ 25 h 96"/>
                  <a:gd name="T92" fmla="*/ 79 w 155"/>
                  <a:gd name="T93" fmla="*/ 25 h 96"/>
                  <a:gd name="T94" fmla="*/ 75 w 155"/>
                  <a:gd name="T95" fmla="*/ 34 h 96"/>
                  <a:gd name="T96" fmla="*/ 66 w 155"/>
                  <a:gd name="T97" fmla="*/ 34 h 96"/>
                  <a:gd name="T98" fmla="*/ 64 w 155"/>
                  <a:gd name="T99" fmla="*/ 37 h 96"/>
                  <a:gd name="T100" fmla="*/ 72 w 155"/>
                  <a:gd name="T101" fmla="*/ 43 h 96"/>
                  <a:gd name="T102" fmla="*/ 85 w 155"/>
                  <a:gd name="T103" fmla="*/ 46 h 96"/>
                  <a:gd name="T104" fmla="*/ 99 w 155"/>
                  <a:gd name="T105" fmla="*/ 44 h 96"/>
                  <a:gd name="T106" fmla="*/ 110 w 155"/>
                  <a:gd name="T107" fmla="*/ 4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5" h="96">
                    <a:moveTo>
                      <a:pt x="110" y="44"/>
                    </a:moveTo>
                    <a:lnTo>
                      <a:pt x="117" y="49"/>
                    </a:lnTo>
                    <a:lnTo>
                      <a:pt x="125" y="58"/>
                    </a:lnTo>
                    <a:lnTo>
                      <a:pt x="129" y="61"/>
                    </a:lnTo>
                    <a:lnTo>
                      <a:pt x="135" y="58"/>
                    </a:lnTo>
                    <a:lnTo>
                      <a:pt x="141" y="61"/>
                    </a:lnTo>
                    <a:lnTo>
                      <a:pt x="146" y="67"/>
                    </a:lnTo>
                    <a:lnTo>
                      <a:pt x="148" y="79"/>
                    </a:lnTo>
                    <a:lnTo>
                      <a:pt x="155" y="85"/>
                    </a:lnTo>
                    <a:lnTo>
                      <a:pt x="146" y="95"/>
                    </a:lnTo>
                    <a:lnTo>
                      <a:pt x="135" y="96"/>
                    </a:lnTo>
                    <a:lnTo>
                      <a:pt x="123" y="93"/>
                    </a:lnTo>
                    <a:lnTo>
                      <a:pt x="120" y="90"/>
                    </a:lnTo>
                    <a:lnTo>
                      <a:pt x="108" y="84"/>
                    </a:lnTo>
                    <a:lnTo>
                      <a:pt x="99" y="75"/>
                    </a:lnTo>
                    <a:lnTo>
                      <a:pt x="88" y="66"/>
                    </a:lnTo>
                    <a:lnTo>
                      <a:pt x="50" y="44"/>
                    </a:lnTo>
                    <a:lnTo>
                      <a:pt x="46" y="43"/>
                    </a:lnTo>
                    <a:lnTo>
                      <a:pt x="37" y="46"/>
                    </a:lnTo>
                    <a:lnTo>
                      <a:pt x="28" y="50"/>
                    </a:lnTo>
                    <a:lnTo>
                      <a:pt x="23" y="44"/>
                    </a:lnTo>
                    <a:lnTo>
                      <a:pt x="12" y="41"/>
                    </a:lnTo>
                    <a:lnTo>
                      <a:pt x="9" y="28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11" y="9"/>
                    </a:lnTo>
                    <a:lnTo>
                      <a:pt x="26" y="0"/>
                    </a:lnTo>
                    <a:lnTo>
                      <a:pt x="34" y="0"/>
                    </a:lnTo>
                    <a:lnTo>
                      <a:pt x="40" y="3"/>
                    </a:lnTo>
                    <a:lnTo>
                      <a:pt x="43" y="8"/>
                    </a:lnTo>
                    <a:lnTo>
                      <a:pt x="43" y="14"/>
                    </a:lnTo>
                    <a:lnTo>
                      <a:pt x="47" y="20"/>
                    </a:lnTo>
                    <a:lnTo>
                      <a:pt x="43" y="23"/>
                    </a:lnTo>
                    <a:lnTo>
                      <a:pt x="37" y="22"/>
                    </a:lnTo>
                    <a:lnTo>
                      <a:pt x="35" y="19"/>
                    </a:lnTo>
                    <a:lnTo>
                      <a:pt x="28" y="25"/>
                    </a:lnTo>
                    <a:lnTo>
                      <a:pt x="25" y="17"/>
                    </a:lnTo>
                    <a:lnTo>
                      <a:pt x="23" y="20"/>
                    </a:lnTo>
                    <a:lnTo>
                      <a:pt x="26" y="28"/>
                    </a:lnTo>
                    <a:lnTo>
                      <a:pt x="29" y="32"/>
                    </a:lnTo>
                    <a:lnTo>
                      <a:pt x="35" y="35"/>
                    </a:lnTo>
                    <a:lnTo>
                      <a:pt x="35" y="40"/>
                    </a:lnTo>
                    <a:lnTo>
                      <a:pt x="44" y="40"/>
                    </a:lnTo>
                    <a:lnTo>
                      <a:pt x="50" y="34"/>
                    </a:lnTo>
                    <a:lnTo>
                      <a:pt x="50" y="28"/>
                    </a:lnTo>
                    <a:lnTo>
                      <a:pt x="55" y="25"/>
                    </a:lnTo>
                    <a:lnTo>
                      <a:pt x="79" y="25"/>
                    </a:lnTo>
                    <a:lnTo>
                      <a:pt x="75" y="34"/>
                    </a:lnTo>
                    <a:lnTo>
                      <a:pt x="66" y="34"/>
                    </a:lnTo>
                    <a:lnTo>
                      <a:pt x="64" y="37"/>
                    </a:lnTo>
                    <a:lnTo>
                      <a:pt x="72" y="43"/>
                    </a:lnTo>
                    <a:lnTo>
                      <a:pt x="85" y="46"/>
                    </a:lnTo>
                    <a:lnTo>
                      <a:pt x="99" y="44"/>
                    </a:lnTo>
                    <a:lnTo>
                      <a:pt x="11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7" name="Freeform 1570">
                <a:extLst>
                  <a:ext uri="{FF2B5EF4-FFF2-40B4-BE49-F238E27FC236}">
                    <a16:creationId xmlns:a16="http://schemas.microsoft.com/office/drawing/2014/main" id="{58B55A63-7140-8150-B226-753E4CFC7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856"/>
                <a:ext cx="77" cy="48"/>
              </a:xfrm>
              <a:custGeom>
                <a:avLst/>
                <a:gdLst>
                  <a:gd name="T0" fmla="*/ 110 w 155"/>
                  <a:gd name="T1" fmla="*/ 44 h 96"/>
                  <a:gd name="T2" fmla="*/ 117 w 155"/>
                  <a:gd name="T3" fmla="*/ 49 h 96"/>
                  <a:gd name="T4" fmla="*/ 125 w 155"/>
                  <a:gd name="T5" fmla="*/ 58 h 96"/>
                  <a:gd name="T6" fmla="*/ 129 w 155"/>
                  <a:gd name="T7" fmla="*/ 61 h 96"/>
                  <a:gd name="T8" fmla="*/ 135 w 155"/>
                  <a:gd name="T9" fmla="*/ 58 h 96"/>
                  <a:gd name="T10" fmla="*/ 141 w 155"/>
                  <a:gd name="T11" fmla="*/ 61 h 96"/>
                  <a:gd name="T12" fmla="*/ 146 w 155"/>
                  <a:gd name="T13" fmla="*/ 67 h 96"/>
                  <a:gd name="T14" fmla="*/ 148 w 155"/>
                  <a:gd name="T15" fmla="*/ 79 h 96"/>
                  <a:gd name="T16" fmla="*/ 155 w 155"/>
                  <a:gd name="T17" fmla="*/ 85 h 96"/>
                  <a:gd name="T18" fmla="*/ 146 w 155"/>
                  <a:gd name="T19" fmla="*/ 95 h 96"/>
                  <a:gd name="T20" fmla="*/ 135 w 155"/>
                  <a:gd name="T21" fmla="*/ 96 h 96"/>
                  <a:gd name="T22" fmla="*/ 123 w 155"/>
                  <a:gd name="T23" fmla="*/ 93 h 96"/>
                  <a:gd name="T24" fmla="*/ 120 w 155"/>
                  <a:gd name="T25" fmla="*/ 90 h 96"/>
                  <a:gd name="T26" fmla="*/ 108 w 155"/>
                  <a:gd name="T27" fmla="*/ 84 h 96"/>
                  <a:gd name="T28" fmla="*/ 99 w 155"/>
                  <a:gd name="T29" fmla="*/ 75 h 96"/>
                  <a:gd name="T30" fmla="*/ 88 w 155"/>
                  <a:gd name="T31" fmla="*/ 66 h 96"/>
                  <a:gd name="T32" fmla="*/ 50 w 155"/>
                  <a:gd name="T33" fmla="*/ 44 h 96"/>
                  <a:gd name="T34" fmla="*/ 46 w 155"/>
                  <a:gd name="T35" fmla="*/ 43 h 96"/>
                  <a:gd name="T36" fmla="*/ 37 w 155"/>
                  <a:gd name="T37" fmla="*/ 46 h 96"/>
                  <a:gd name="T38" fmla="*/ 28 w 155"/>
                  <a:gd name="T39" fmla="*/ 50 h 96"/>
                  <a:gd name="T40" fmla="*/ 23 w 155"/>
                  <a:gd name="T41" fmla="*/ 44 h 96"/>
                  <a:gd name="T42" fmla="*/ 12 w 155"/>
                  <a:gd name="T43" fmla="*/ 41 h 96"/>
                  <a:gd name="T44" fmla="*/ 9 w 155"/>
                  <a:gd name="T45" fmla="*/ 28 h 96"/>
                  <a:gd name="T46" fmla="*/ 0 w 155"/>
                  <a:gd name="T47" fmla="*/ 14 h 96"/>
                  <a:gd name="T48" fmla="*/ 0 w 155"/>
                  <a:gd name="T49" fmla="*/ 8 h 96"/>
                  <a:gd name="T50" fmla="*/ 11 w 155"/>
                  <a:gd name="T51" fmla="*/ 9 h 96"/>
                  <a:gd name="T52" fmla="*/ 26 w 155"/>
                  <a:gd name="T53" fmla="*/ 0 h 96"/>
                  <a:gd name="T54" fmla="*/ 34 w 155"/>
                  <a:gd name="T55" fmla="*/ 0 h 96"/>
                  <a:gd name="T56" fmla="*/ 40 w 155"/>
                  <a:gd name="T57" fmla="*/ 3 h 96"/>
                  <a:gd name="T58" fmla="*/ 43 w 155"/>
                  <a:gd name="T59" fmla="*/ 8 h 96"/>
                  <a:gd name="T60" fmla="*/ 43 w 155"/>
                  <a:gd name="T61" fmla="*/ 14 h 96"/>
                  <a:gd name="T62" fmla="*/ 47 w 155"/>
                  <a:gd name="T63" fmla="*/ 20 h 96"/>
                  <a:gd name="T64" fmla="*/ 43 w 155"/>
                  <a:gd name="T65" fmla="*/ 23 h 96"/>
                  <a:gd name="T66" fmla="*/ 37 w 155"/>
                  <a:gd name="T67" fmla="*/ 22 h 96"/>
                  <a:gd name="T68" fmla="*/ 35 w 155"/>
                  <a:gd name="T69" fmla="*/ 19 h 96"/>
                  <a:gd name="T70" fmla="*/ 28 w 155"/>
                  <a:gd name="T71" fmla="*/ 25 h 96"/>
                  <a:gd name="T72" fmla="*/ 25 w 155"/>
                  <a:gd name="T73" fmla="*/ 17 h 96"/>
                  <a:gd name="T74" fmla="*/ 23 w 155"/>
                  <a:gd name="T75" fmla="*/ 20 h 96"/>
                  <a:gd name="T76" fmla="*/ 26 w 155"/>
                  <a:gd name="T77" fmla="*/ 28 h 96"/>
                  <a:gd name="T78" fmla="*/ 29 w 155"/>
                  <a:gd name="T79" fmla="*/ 32 h 96"/>
                  <a:gd name="T80" fmla="*/ 35 w 155"/>
                  <a:gd name="T81" fmla="*/ 35 h 96"/>
                  <a:gd name="T82" fmla="*/ 35 w 155"/>
                  <a:gd name="T83" fmla="*/ 40 h 96"/>
                  <a:gd name="T84" fmla="*/ 44 w 155"/>
                  <a:gd name="T85" fmla="*/ 40 h 96"/>
                  <a:gd name="T86" fmla="*/ 50 w 155"/>
                  <a:gd name="T87" fmla="*/ 34 h 96"/>
                  <a:gd name="T88" fmla="*/ 50 w 155"/>
                  <a:gd name="T89" fmla="*/ 28 h 96"/>
                  <a:gd name="T90" fmla="*/ 55 w 155"/>
                  <a:gd name="T91" fmla="*/ 25 h 96"/>
                  <a:gd name="T92" fmla="*/ 79 w 155"/>
                  <a:gd name="T93" fmla="*/ 25 h 96"/>
                  <a:gd name="T94" fmla="*/ 75 w 155"/>
                  <a:gd name="T95" fmla="*/ 34 h 96"/>
                  <a:gd name="T96" fmla="*/ 66 w 155"/>
                  <a:gd name="T97" fmla="*/ 34 h 96"/>
                  <a:gd name="T98" fmla="*/ 64 w 155"/>
                  <a:gd name="T99" fmla="*/ 37 h 96"/>
                  <a:gd name="T100" fmla="*/ 72 w 155"/>
                  <a:gd name="T101" fmla="*/ 43 h 96"/>
                  <a:gd name="T102" fmla="*/ 85 w 155"/>
                  <a:gd name="T103" fmla="*/ 46 h 96"/>
                  <a:gd name="T104" fmla="*/ 99 w 155"/>
                  <a:gd name="T105" fmla="*/ 44 h 96"/>
                  <a:gd name="T106" fmla="*/ 110 w 155"/>
                  <a:gd name="T107" fmla="*/ 4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5" h="96">
                    <a:moveTo>
                      <a:pt x="110" y="44"/>
                    </a:moveTo>
                    <a:lnTo>
                      <a:pt x="117" y="49"/>
                    </a:lnTo>
                    <a:lnTo>
                      <a:pt x="125" y="58"/>
                    </a:lnTo>
                    <a:lnTo>
                      <a:pt x="129" y="61"/>
                    </a:lnTo>
                    <a:lnTo>
                      <a:pt x="135" y="58"/>
                    </a:lnTo>
                    <a:lnTo>
                      <a:pt x="141" y="61"/>
                    </a:lnTo>
                    <a:lnTo>
                      <a:pt x="146" y="67"/>
                    </a:lnTo>
                    <a:lnTo>
                      <a:pt x="148" y="79"/>
                    </a:lnTo>
                    <a:lnTo>
                      <a:pt x="155" y="85"/>
                    </a:lnTo>
                    <a:lnTo>
                      <a:pt x="146" y="95"/>
                    </a:lnTo>
                    <a:lnTo>
                      <a:pt x="135" y="96"/>
                    </a:lnTo>
                    <a:lnTo>
                      <a:pt x="123" y="93"/>
                    </a:lnTo>
                    <a:lnTo>
                      <a:pt x="120" y="90"/>
                    </a:lnTo>
                    <a:lnTo>
                      <a:pt x="108" y="84"/>
                    </a:lnTo>
                    <a:lnTo>
                      <a:pt x="99" y="75"/>
                    </a:lnTo>
                    <a:lnTo>
                      <a:pt x="88" y="66"/>
                    </a:lnTo>
                    <a:lnTo>
                      <a:pt x="50" y="44"/>
                    </a:lnTo>
                    <a:lnTo>
                      <a:pt x="46" y="43"/>
                    </a:lnTo>
                    <a:lnTo>
                      <a:pt x="37" y="46"/>
                    </a:lnTo>
                    <a:lnTo>
                      <a:pt x="28" y="50"/>
                    </a:lnTo>
                    <a:lnTo>
                      <a:pt x="23" y="44"/>
                    </a:lnTo>
                    <a:lnTo>
                      <a:pt x="12" y="41"/>
                    </a:lnTo>
                    <a:lnTo>
                      <a:pt x="9" y="28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11" y="9"/>
                    </a:lnTo>
                    <a:lnTo>
                      <a:pt x="26" y="0"/>
                    </a:lnTo>
                    <a:lnTo>
                      <a:pt x="34" y="0"/>
                    </a:lnTo>
                    <a:lnTo>
                      <a:pt x="40" y="3"/>
                    </a:lnTo>
                    <a:lnTo>
                      <a:pt x="43" y="8"/>
                    </a:lnTo>
                    <a:lnTo>
                      <a:pt x="43" y="14"/>
                    </a:lnTo>
                    <a:lnTo>
                      <a:pt x="47" y="20"/>
                    </a:lnTo>
                    <a:lnTo>
                      <a:pt x="43" y="23"/>
                    </a:lnTo>
                    <a:lnTo>
                      <a:pt x="37" y="22"/>
                    </a:lnTo>
                    <a:lnTo>
                      <a:pt x="35" y="19"/>
                    </a:lnTo>
                    <a:lnTo>
                      <a:pt x="28" y="25"/>
                    </a:lnTo>
                    <a:lnTo>
                      <a:pt x="25" y="17"/>
                    </a:lnTo>
                    <a:lnTo>
                      <a:pt x="23" y="20"/>
                    </a:lnTo>
                    <a:lnTo>
                      <a:pt x="26" y="28"/>
                    </a:lnTo>
                    <a:lnTo>
                      <a:pt x="29" y="32"/>
                    </a:lnTo>
                    <a:lnTo>
                      <a:pt x="35" y="35"/>
                    </a:lnTo>
                    <a:lnTo>
                      <a:pt x="35" y="40"/>
                    </a:lnTo>
                    <a:lnTo>
                      <a:pt x="44" y="40"/>
                    </a:lnTo>
                    <a:lnTo>
                      <a:pt x="50" y="34"/>
                    </a:lnTo>
                    <a:lnTo>
                      <a:pt x="50" y="28"/>
                    </a:lnTo>
                    <a:lnTo>
                      <a:pt x="55" y="25"/>
                    </a:lnTo>
                    <a:lnTo>
                      <a:pt x="79" y="25"/>
                    </a:lnTo>
                    <a:lnTo>
                      <a:pt x="75" y="34"/>
                    </a:lnTo>
                    <a:lnTo>
                      <a:pt x="66" y="34"/>
                    </a:lnTo>
                    <a:lnTo>
                      <a:pt x="64" y="37"/>
                    </a:lnTo>
                    <a:lnTo>
                      <a:pt x="72" y="43"/>
                    </a:lnTo>
                    <a:lnTo>
                      <a:pt x="85" y="46"/>
                    </a:lnTo>
                    <a:lnTo>
                      <a:pt x="99" y="44"/>
                    </a:lnTo>
                    <a:lnTo>
                      <a:pt x="110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8" name="Freeform 1571">
                <a:extLst>
                  <a:ext uri="{FF2B5EF4-FFF2-40B4-BE49-F238E27FC236}">
                    <a16:creationId xmlns:a16="http://schemas.microsoft.com/office/drawing/2014/main" id="{3A2DB2F6-B81D-8A2D-5E4E-6BF8D02DF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038"/>
                <a:ext cx="67" cy="66"/>
              </a:xfrm>
              <a:custGeom>
                <a:avLst/>
                <a:gdLst>
                  <a:gd name="T0" fmla="*/ 29 w 135"/>
                  <a:gd name="T1" fmla="*/ 9 h 132"/>
                  <a:gd name="T2" fmla="*/ 23 w 135"/>
                  <a:gd name="T3" fmla="*/ 6 h 132"/>
                  <a:gd name="T4" fmla="*/ 17 w 135"/>
                  <a:gd name="T5" fmla="*/ 5 h 132"/>
                  <a:gd name="T6" fmla="*/ 14 w 135"/>
                  <a:gd name="T7" fmla="*/ 8 h 132"/>
                  <a:gd name="T8" fmla="*/ 5 w 135"/>
                  <a:gd name="T9" fmla="*/ 11 h 132"/>
                  <a:gd name="T10" fmla="*/ 0 w 135"/>
                  <a:gd name="T11" fmla="*/ 15 h 132"/>
                  <a:gd name="T12" fmla="*/ 0 w 135"/>
                  <a:gd name="T13" fmla="*/ 23 h 132"/>
                  <a:gd name="T14" fmla="*/ 0 w 135"/>
                  <a:gd name="T15" fmla="*/ 70 h 132"/>
                  <a:gd name="T16" fmla="*/ 2 w 135"/>
                  <a:gd name="T17" fmla="*/ 82 h 132"/>
                  <a:gd name="T18" fmla="*/ 3 w 135"/>
                  <a:gd name="T19" fmla="*/ 84 h 132"/>
                  <a:gd name="T20" fmla="*/ 14 w 135"/>
                  <a:gd name="T21" fmla="*/ 81 h 132"/>
                  <a:gd name="T22" fmla="*/ 18 w 135"/>
                  <a:gd name="T23" fmla="*/ 82 h 132"/>
                  <a:gd name="T24" fmla="*/ 32 w 135"/>
                  <a:gd name="T25" fmla="*/ 94 h 132"/>
                  <a:gd name="T26" fmla="*/ 38 w 135"/>
                  <a:gd name="T27" fmla="*/ 100 h 132"/>
                  <a:gd name="T28" fmla="*/ 41 w 135"/>
                  <a:gd name="T29" fmla="*/ 99 h 132"/>
                  <a:gd name="T30" fmla="*/ 47 w 135"/>
                  <a:gd name="T31" fmla="*/ 105 h 132"/>
                  <a:gd name="T32" fmla="*/ 64 w 135"/>
                  <a:gd name="T33" fmla="*/ 122 h 132"/>
                  <a:gd name="T34" fmla="*/ 74 w 135"/>
                  <a:gd name="T35" fmla="*/ 128 h 132"/>
                  <a:gd name="T36" fmla="*/ 84 w 135"/>
                  <a:gd name="T37" fmla="*/ 132 h 132"/>
                  <a:gd name="T38" fmla="*/ 85 w 135"/>
                  <a:gd name="T39" fmla="*/ 131 h 132"/>
                  <a:gd name="T40" fmla="*/ 90 w 135"/>
                  <a:gd name="T41" fmla="*/ 125 h 132"/>
                  <a:gd name="T42" fmla="*/ 96 w 135"/>
                  <a:gd name="T43" fmla="*/ 114 h 132"/>
                  <a:gd name="T44" fmla="*/ 96 w 135"/>
                  <a:gd name="T45" fmla="*/ 111 h 132"/>
                  <a:gd name="T46" fmla="*/ 99 w 135"/>
                  <a:gd name="T47" fmla="*/ 111 h 132"/>
                  <a:gd name="T48" fmla="*/ 102 w 135"/>
                  <a:gd name="T49" fmla="*/ 109 h 132"/>
                  <a:gd name="T50" fmla="*/ 111 w 135"/>
                  <a:gd name="T51" fmla="*/ 100 h 132"/>
                  <a:gd name="T52" fmla="*/ 114 w 135"/>
                  <a:gd name="T53" fmla="*/ 100 h 132"/>
                  <a:gd name="T54" fmla="*/ 125 w 135"/>
                  <a:gd name="T55" fmla="*/ 85 h 132"/>
                  <a:gd name="T56" fmla="*/ 126 w 135"/>
                  <a:gd name="T57" fmla="*/ 88 h 132"/>
                  <a:gd name="T58" fmla="*/ 135 w 135"/>
                  <a:gd name="T59" fmla="*/ 87 h 132"/>
                  <a:gd name="T60" fmla="*/ 126 w 135"/>
                  <a:gd name="T61" fmla="*/ 73 h 132"/>
                  <a:gd name="T62" fmla="*/ 114 w 135"/>
                  <a:gd name="T63" fmla="*/ 64 h 132"/>
                  <a:gd name="T64" fmla="*/ 90 w 135"/>
                  <a:gd name="T65" fmla="*/ 37 h 132"/>
                  <a:gd name="T66" fmla="*/ 85 w 135"/>
                  <a:gd name="T67" fmla="*/ 34 h 132"/>
                  <a:gd name="T68" fmla="*/ 76 w 135"/>
                  <a:gd name="T69" fmla="*/ 26 h 132"/>
                  <a:gd name="T70" fmla="*/ 58 w 135"/>
                  <a:gd name="T71" fmla="*/ 3 h 132"/>
                  <a:gd name="T72" fmla="*/ 53 w 135"/>
                  <a:gd name="T73" fmla="*/ 3 h 132"/>
                  <a:gd name="T74" fmla="*/ 49 w 135"/>
                  <a:gd name="T75" fmla="*/ 0 h 132"/>
                  <a:gd name="T76" fmla="*/ 41 w 135"/>
                  <a:gd name="T77" fmla="*/ 5 h 132"/>
                  <a:gd name="T78" fmla="*/ 29 w 135"/>
                  <a:gd name="T79" fmla="*/ 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5" h="132">
                    <a:moveTo>
                      <a:pt x="29" y="9"/>
                    </a:moveTo>
                    <a:lnTo>
                      <a:pt x="23" y="6"/>
                    </a:lnTo>
                    <a:lnTo>
                      <a:pt x="17" y="5"/>
                    </a:lnTo>
                    <a:lnTo>
                      <a:pt x="14" y="8"/>
                    </a:lnTo>
                    <a:lnTo>
                      <a:pt x="5" y="11"/>
                    </a:lnTo>
                    <a:lnTo>
                      <a:pt x="0" y="15"/>
                    </a:lnTo>
                    <a:lnTo>
                      <a:pt x="0" y="23"/>
                    </a:lnTo>
                    <a:lnTo>
                      <a:pt x="0" y="70"/>
                    </a:lnTo>
                    <a:lnTo>
                      <a:pt x="2" y="82"/>
                    </a:lnTo>
                    <a:lnTo>
                      <a:pt x="3" y="84"/>
                    </a:lnTo>
                    <a:lnTo>
                      <a:pt x="14" y="81"/>
                    </a:lnTo>
                    <a:lnTo>
                      <a:pt x="18" y="82"/>
                    </a:lnTo>
                    <a:lnTo>
                      <a:pt x="32" y="94"/>
                    </a:lnTo>
                    <a:lnTo>
                      <a:pt x="38" y="100"/>
                    </a:lnTo>
                    <a:lnTo>
                      <a:pt x="41" y="99"/>
                    </a:lnTo>
                    <a:lnTo>
                      <a:pt x="47" y="105"/>
                    </a:lnTo>
                    <a:lnTo>
                      <a:pt x="64" y="122"/>
                    </a:lnTo>
                    <a:lnTo>
                      <a:pt x="74" y="128"/>
                    </a:lnTo>
                    <a:lnTo>
                      <a:pt x="84" y="132"/>
                    </a:lnTo>
                    <a:lnTo>
                      <a:pt x="85" y="131"/>
                    </a:lnTo>
                    <a:lnTo>
                      <a:pt x="90" y="125"/>
                    </a:lnTo>
                    <a:lnTo>
                      <a:pt x="96" y="114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102" y="109"/>
                    </a:lnTo>
                    <a:lnTo>
                      <a:pt x="111" y="100"/>
                    </a:lnTo>
                    <a:lnTo>
                      <a:pt x="114" y="100"/>
                    </a:lnTo>
                    <a:lnTo>
                      <a:pt x="125" y="85"/>
                    </a:lnTo>
                    <a:lnTo>
                      <a:pt x="126" y="88"/>
                    </a:lnTo>
                    <a:lnTo>
                      <a:pt x="135" y="87"/>
                    </a:lnTo>
                    <a:lnTo>
                      <a:pt x="126" y="73"/>
                    </a:lnTo>
                    <a:lnTo>
                      <a:pt x="114" y="64"/>
                    </a:lnTo>
                    <a:lnTo>
                      <a:pt x="90" y="37"/>
                    </a:lnTo>
                    <a:lnTo>
                      <a:pt x="85" y="34"/>
                    </a:lnTo>
                    <a:lnTo>
                      <a:pt x="76" y="26"/>
                    </a:lnTo>
                    <a:lnTo>
                      <a:pt x="58" y="3"/>
                    </a:lnTo>
                    <a:lnTo>
                      <a:pt x="53" y="3"/>
                    </a:lnTo>
                    <a:lnTo>
                      <a:pt x="49" y="0"/>
                    </a:lnTo>
                    <a:lnTo>
                      <a:pt x="41" y="5"/>
                    </a:ln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9" name="Freeform 1572">
                <a:extLst>
                  <a:ext uri="{FF2B5EF4-FFF2-40B4-BE49-F238E27FC236}">
                    <a16:creationId xmlns:a16="http://schemas.microsoft.com/office/drawing/2014/main" id="{F1AED67F-663A-A5A9-C004-E22BEF1F1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038"/>
                <a:ext cx="67" cy="66"/>
              </a:xfrm>
              <a:custGeom>
                <a:avLst/>
                <a:gdLst>
                  <a:gd name="T0" fmla="*/ 29 w 135"/>
                  <a:gd name="T1" fmla="*/ 9 h 132"/>
                  <a:gd name="T2" fmla="*/ 41 w 135"/>
                  <a:gd name="T3" fmla="*/ 5 h 132"/>
                  <a:gd name="T4" fmla="*/ 49 w 135"/>
                  <a:gd name="T5" fmla="*/ 0 h 132"/>
                  <a:gd name="T6" fmla="*/ 53 w 135"/>
                  <a:gd name="T7" fmla="*/ 3 h 132"/>
                  <a:gd name="T8" fmla="*/ 58 w 135"/>
                  <a:gd name="T9" fmla="*/ 3 h 132"/>
                  <a:gd name="T10" fmla="*/ 76 w 135"/>
                  <a:gd name="T11" fmla="*/ 26 h 132"/>
                  <a:gd name="T12" fmla="*/ 85 w 135"/>
                  <a:gd name="T13" fmla="*/ 34 h 132"/>
                  <a:gd name="T14" fmla="*/ 90 w 135"/>
                  <a:gd name="T15" fmla="*/ 37 h 132"/>
                  <a:gd name="T16" fmla="*/ 114 w 135"/>
                  <a:gd name="T17" fmla="*/ 64 h 132"/>
                  <a:gd name="T18" fmla="*/ 126 w 135"/>
                  <a:gd name="T19" fmla="*/ 73 h 132"/>
                  <a:gd name="T20" fmla="*/ 135 w 135"/>
                  <a:gd name="T21" fmla="*/ 87 h 132"/>
                  <a:gd name="T22" fmla="*/ 126 w 135"/>
                  <a:gd name="T23" fmla="*/ 88 h 132"/>
                  <a:gd name="T24" fmla="*/ 125 w 135"/>
                  <a:gd name="T25" fmla="*/ 85 h 132"/>
                  <a:gd name="T26" fmla="*/ 114 w 135"/>
                  <a:gd name="T27" fmla="*/ 100 h 132"/>
                  <a:gd name="T28" fmla="*/ 111 w 135"/>
                  <a:gd name="T29" fmla="*/ 100 h 132"/>
                  <a:gd name="T30" fmla="*/ 102 w 135"/>
                  <a:gd name="T31" fmla="*/ 109 h 132"/>
                  <a:gd name="T32" fmla="*/ 99 w 135"/>
                  <a:gd name="T33" fmla="*/ 111 h 132"/>
                  <a:gd name="T34" fmla="*/ 96 w 135"/>
                  <a:gd name="T35" fmla="*/ 111 h 132"/>
                  <a:gd name="T36" fmla="*/ 96 w 135"/>
                  <a:gd name="T37" fmla="*/ 114 h 132"/>
                  <a:gd name="T38" fmla="*/ 90 w 135"/>
                  <a:gd name="T39" fmla="*/ 125 h 132"/>
                  <a:gd name="T40" fmla="*/ 85 w 135"/>
                  <a:gd name="T41" fmla="*/ 131 h 132"/>
                  <a:gd name="T42" fmla="*/ 84 w 135"/>
                  <a:gd name="T43" fmla="*/ 132 h 132"/>
                  <a:gd name="T44" fmla="*/ 74 w 135"/>
                  <a:gd name="T45" fmla="*/ 128 h 132"/>
                  <a:gd name="T46" fmla="*/ 64 w 135"/>
                  <a:gd name="T47" fmla="*/ 122 h 132"/>
                  <a:gd name="T48" fmla="*/ 47 w 135"/>
                  <a:gd name="T49" fmla="*/ 105 h 132"/>
                  <a:gd name="T50" fmla="*/ 41 w 135"/>
                  <a:gd name="T51" fmla="*/ 99 h 132"/>
                  <a:gd name="T52" fmla="*/ 38 w 135"/>
                  <a:gd name="T53" fmla="*/ 100 h 132"/>
                  <a:gd name="T54" fmla="*/ 32 w 135"/>
                  <a:gd name="T55" fmla="*/ 94 h 132"/>
                  <a:gd name="T56" fmla="*/ 18 w 135"/>
                  <a:gd name="T57" fmla="*/ 82 h 132"/>
                  <a:gd name="T58" fmla="*/ 14 w 135"/>
                  <a:gd name="T59" fmla="*/ 81 h 132"/>
                  <a:gd name="T60" fmla="*/ 3 w 135"/>
                  <a:gd name="T61" fmla="*/ 84 h 132"/>
                  <a:gd name="T62" fmla="*/ 2 w 135"/>
                  <a:gd name="T63" fmla="*/ 82 h 132"/>
                  <a:gd name="T64" fmla="*/ 0 w 135"/>
                  <a:gd name="T65" fmla="*/ 70 h 132"/>
                  <a:gd name="T66" fmla="*/ 0 w 135"/>
                  <a:gd name="T67" fmla="*/ 23 h 132"/>
                  <a:gd name="T68" fmla="*/ 0 w 135"/>
                  <a:gd name="T69" fmla="*/ 15 h 132"/>
                  <a:gd name="T70" fmla="*/ 5 w 135"/>
                  <a:gd name="T71" fmla="*/ 11 h 132"/>
                  <a:gd name="T72" fmla="*/ 14 w 135"/>
                  <a:gd name="T73" fmla="*/ 8 h 132"/>
                  <a:gd name="T74" fmla="*/ 17 w 135"/>
                  <a:gd name="T75" fmla="*/ 5 h 132"/>
                  <a:gd name="T76" fmla="*/ 23 w 135"/>
                  <a:gd name="T77" fmla="*/ 6 h 132"/>
                  <a:gd name="T78" fmla="*/ 29 w 135"/>
                  <a:gd name="T79" fmla="*/ 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5" h="132">
                    <a:moveTo>
                      <a:pt x="29" y="9"/>
                    </a:moveTo>
                    <a:lnTo>
                      <a:pt x="41" y="5"/>
                    </a:lnTo>
                    <a:lnTo>
                      <a:pt x="49" y="0"/>
                    </a:lnTo>
                    <a:lnTo>
                      <a:pt x="53" y="3"/>
                    </a:lnTo>
                    <a:lnTo>
                      <a:pt x="58" y="3"/>
                    </a:lnTo>
                    <a:lnTo>
                      <a:pt x="76" y="26"/>
                    </a:lnTo>
                    <a:lnTo>
                      <a:pt x="85" y="34"/>
                    </a:lnTo>
                    <a:lnTo>
                      <a:pt x="90" y="37"/>
                    </a:lnTo>
                    <a:lnTo>
                      <a:pt x="114" y="64"/>
                    </a:lnTo>
                    <a:lnTo>
                      <a:pt x="126" y="73"/>
                    </a:lnTo>
                    <a:lnTo>
                      <a:pt x="135" y="87"/>
                    </a:lnTo>
                    <a:lnTo>
                      <a:pt x="126" y="88"/>
                    </a:lnTo>
                    <a:lnTo>
                      <a:pt x="125" y="85"/>
                    </a:lnTo>
                    <a:lnTo>
                      <a:pt x="114" y="100"/>
                    </a:lnTo>
                    <a:lnTo>
                      <a:pt x="111" y="100"/>
                    </a:lnTo>
                    <a:lnTo>
                      <a:pt x="102" y="109"/>
                    </a:lnTo>
                    <a:lnTo>
                      <a:pt x="99" y="111"/>
                    </a:lnTo>
                    <a:lnTo>
                      <a:pt x="96" y="111"/>
                    </a:lnTo>
                    <a:lnTo>
                      <a:pt x="96" y="114"/>
                    </a:lnTo>
                    <a:lnTo>
                      <a:pt x="90" y="125"/>
                    </a:lnTo>
                    <a:lnTo>
                      <a:pt x="85" y="131"/>
                    </a:lnTo>
                    <a:lnTo>
                      <a:pt x="84" y="132"/>
                    </a:lnTo>
                    <a:lnTo>
                      <a:pt x="74" y="128"/>
                    </a:lnTo>
                    <a:lnTo>
                      <a:pt x="64" y="122"/>
                    </a:lnTo>
                    <a:lnTo>
                      <a:pt x="47" y="105"/>
                    </a:lnTo>
                    <a:lnTo>
                      <a:pt x="41" y="99"/>
                    </a:lnTo>
                    <a:lnTo>
                      <a:pt x="38" y="100"/>
                    </a:lnTo>
                    <a:lnTo>
                      <a:pt x="32" y="94"/>
                    </a:lnTo>
                    <a:lnTo>
                      <a:pt x="18" y="82"/>
                    </a:lnTo>
                    <a:lnTo>
                      <a:pt x="14" y="81"/>
                    </a:lnTo>
                    <a:lnTo>
                      <a:pt x="3" y="84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0" y="23"/>
                    </a:lnTo>
                    <a:lnTo>
                      <a:pt x="0" y="15"/>
                    </a:lnTo>
                    <a:lnTo>
                      <a:pt x="5" y="11"/>
                    </a:lnTo>
                    <a:lnTo>
                      <a:pt x="14" y="8"/>
                    </a:lnTo>
                    <a:lnTo>
                      <a:pt x="17" y="5"/>
                    </a:lnTo>
                    <a:lnTo>
                      <a:pt x="23" y="6"/>
                    </a:ln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0" name="Freeform 1573">
                <a:extLst>
                  <a:ext uri="{FF2B5EF4-FFF2-40B4-BE49-F238E27FC236}">
                    <a16:creationId xmlns:a16="http://schemas.microsoft.com/office/drawing/2014/main" id="{DD094C78-B898-15C9-063D-9EBC5F79E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038"/>
                <a:ext cx="67" cy="66"/>
              </a:xfrm>
              <a:custGeom>
                <a:avLst/>
                <a:gdLst>
                  <a:gd name="T0" fmla="*/ 29 w 135"/>
                  <a:gd name="T1" fmla="*/ 9 h 132"/>
                  <a:gd name="T2" fmla="*/ 41 w 135"/>
                  <a:gd name="T3" fmla="*/ 5 h 132"/>
                  <a:gd name="T4" fmla="*/ 49 w 135"/>
                  <a:gd name="T5" fmla="*/ 0 h 132"/>
                  <a:gd name="T6" fmla="*/ 53 w 135"/>
                  <a:gd name="T7" fmla="*/ 3 h 132"/>
                  <a:gd name="T8" fmla="*/ 58 w 135"/>
                  <a:gd name="T9" fmla="*/ 3 h 132"/>
                  <a:gd name="T10" fmla="*/ 76 w 135"/>
                  <a:gd name="T11" fmla="*/ 26 h 132"/>
                  <a:gd name="T12" fmla="*/ 85 w 135"/>
                  <a:gd name="T13" fmla="*/ 34 h 132"/>
                  <a:gd name="T14" fmla="*/ 90 w 135"/>
                  <a:gd name="T15" fmla="*/ 37 h 132"/>
                  <a:gd name="T16" fmla="*/ 114 w 135"/>
                  <a:gd name="T17" fmla="*/ 64 h 132"/>
                  <a:gd name="T18" fmla="*/ 126 w 135"/>
                  <a:gd name="T19" fmla="*/ 73 h 132"/>
                  <a:gd name="T20" fmla="*/ 135 w 135"/>
                  <a:gd name="T21" fmla="*/ 87 h 132"/>
                  <a:gd name="T22" fmla="*/ 126 w 135"/>
                  <a:gd name="T23" fmla="*/ 88 h 132"/>
                  <a:gd name="T24" fmla="*/ 125 w 135"/>
                  <a:gd name="T25" fmla="*/ 85 h 132"/>
                  <a:gd name="T26" fmla="*/ 114 w 135"/>
                  <a:gd name="T27" fmla="*/ 100 h 132"/>
                  <a:gd name="T28" fmla="*/ 111 w 135"/>
                  <a:gd name="T29" fmla="*/ 100 h 132"/>
                  <a:gd name="T30" fmla="*/ 102 w 135"/>
                  <a:gd name="T31" fmla="*/ 109 h 132"/>
                  <a:gd name="T32" fmla="*/ 99 w 135"/>
                  <a:gd name="T33" fmla="*/ 111 h 132"/>
                  <a:gd name="T34" fmla="*/ 96 w 135"/>
                  <a:gd name="T35" fmla="*/ 111 h 132"/>
                  <a:gd name="T36" fmla="*/ 96 w 135"/>
                  <a:gd name="T37" fmla="*/ 114 h 132"/>
                  <a:gd name="T38" fmla="*/ 90 w 135"/>
                  <a:gd name="T39" fmla="*/ 125 h 132"/>
                  <a:gd name="T40" fmla="*/ 85 w 135"/>
                  <a:gd name="T41" fmla="*/ 131 h 132"/>
                  <a:gd name="T42" fmla="*/ 84 w 135"/>
                  <a:gd name="T43" fmla="*/ 132 h 132"/>
                  <a:gd name="T44" fmla="*/ 74 w 135"/>
                  <a:gd name="T45" fmla="*/ 128 h 132"/>
                  <a:gd name="T46" fmla="*/ 64 w 135"/>
                  <a:gd name="T47" fmla="*/ 122 h 132"/>
                  <a:gd name="T48" fmla="*/ 47 w 135"/>
                  <a:gd name="T49" fmla="*/ 105 h 132"/>
                  <a:gd name="T50" fmla="*/ 41 w 135"/>
                  <a:gd name="T51" fmla="*/ 99 h 132"/>
                  <a:gd name="T52" fmla="*/ 38 w 135"/>
                  <a:gd name="T53" fmla="*/ 100 h 132"/>
                  <a:gd name="T54" fmla="*/ 32 w 135"/>
                  <a:gd name="T55" fmla="*/ 94 h 132"/>
                  <a:gd name="T56" fmla="*/ 18 w 135"/>
                  <a:gd name="T57" fmla="*/ 82 h 132"/>
                  <a:gd name="T58" fmla="*/ 14 w 135"/>
                  <a:gd name="T59" fmla="*/ 81 h 132"/>
                  <a:gd name="T60" fmla="*/ 3 w 135"/>
                  <a:gd name="T61" fmla="*/ 84 h 132"/>
                  <a:gd name="T62" fmla="*/ 2 w 135"/>
                  <a:gd name="T63" fmla="*/ 82 h 132"/>
                  <a:gd name="T64" fmla="*/ 0 w 135"/>
                  <a:gd name="T65" fmla="*/ 70 h 132"/>
                  <a:gd name="T66" fmla="*/ 0 w 135"/>
                  <a:gd name="T67" fmla="*/ 23 h 132"/>
                  <a:gd name="T68" fmla="*/ 0 w 135"/>
                  <a:gd name="T69" fmla="*/ 15 h 132"/>
                  <a:gd name="T70" fmla="*/ 5 w 135"/>
                  <a:gd name="T71" fmla="*/ 11 h 132"/>
                  <a:gd name="T72" fmla="*/ 14 w 135"/>
                  <a:gd name="T73" fmla="*/ 8 h 132"/>
                  <a:gd name="T74" fmla="*/ 17 w 135"/>
                  <a:gd name="T75" fmla="*/ 5 h 132"/>
                  <a:gd name="T76" fmla="*/ 23 w 135"/>
                  <a:gd name="T77" fmla="*/ 6 h 132"/>
                  <a:gd name="T78" fmla="*/ 29 w 135"/>
                  <a:gd name="T79" fmla="*/ 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5" h="132">
                    <a:moveTo>
                      <a:pt x="29" y="9"/>
                    </a:moveTo>
                    <a:lnTo>
                      <a:pt x="41" y="5"/>
                    </a:lnTo>
                    <a:lnTo>
                      <a:pt x="49" y="0"/>
                    </a:lnTo>
                    <a:lnTo>
                      <a:pt x="53" y="3"/>
                    </a:lnTo>
                    <a:lnTo>
                      <a:pt x="58" y="3"/>
                    </a:lnTo>
                    <a:lnTo>
                      <a:pt x="76" y="26"/>
                    </a:lnTo>
                    <a:lnTo>
                      <a:pt x="85" y="34"/>
                    </a:lnTo>
                    <a:lnTo>
                      <a:pt x="90" y="37"/>
                    </a:lnTo>
                    <a:lnTo>
                      <a:pt x="114" y="64"/>
                    </a:lnTo>
                    <a:lnTo>
                      <a:pt x="126" y="73"/>
                    </a:lnTo>
                    <a:lnTo>
                      <a:pt x="135" y="87"/>
                    </a:lnTo>
                    <a:lnTo>
                      <a:pt x="126" y="88"/>
                    </a:lnTo>
                    <a:lnTo>
                      <a:pt x="125" y="85"/>
                    </a:lnTo>
                    <a:lnTo>
                      <a:pt x="114" y="100"/>
                    </a:lnTo>
                    <a:lnTo>
                      <a:pt x="111" y="100"/>
                    </a:lnTo>
                    <a:lnTo>
                      <a:pt x="102" y="109"/>
                    </a:lnTo>
                    <a:lnTo>
                      <a:pt x="99" y="111"/>
                    </a:lnTo>
                    <a:lnTo>
                      <a:pt x="96" y="111"/>
                    </a:lnTo>
                    <a:lnTo>
                      <a:pt x="96" y="114"/>
                    </a:lnTo>
                    <a:lnTo>
                      <a:pt x="90" y="125"/>
                    </a:lnTo>
                    <a:lnTo>
                      <a:pt x="85" y="131"/>
                    </a:lnTo>
                    <a:lnTo>
                      <a:pt x="84" y="132"/>
                    </a:lnTo>
                    <a:lnTo>
                      <a:pt x="74" y="128"/>
                    </a:lnTo>
                    <a:lnTo>
                      <a:pt x="64" y="122"/>
                    </a:lnTo>
                    <a:lnTo>
                      <a:pt x="47" y="105"/>
                    </a:lnTo>
                    <a:lnTo>
                      <a:pt x="41" y="99"/>
                    </a:lnTo>
                    <a:lnTo>
                      <a:pt x="38" y="100"/>
                    </a:lnTo>
                    <a:lnTo>
                      <a:pt x="32" y="94"/>
                    </a:lnTo>
                    <a:lnTo>
                      <a:pt x="18" y="82"/>
                    </a:lnTo>
                    <a:lnTo>
                      <a:pt x="14" y="81"/>
                    </a:lnTo>
                    <a:lnTo>
                      <a:pt x="3" y="84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0" y="23"/>
                    </a:lnTo>
                    <a:lnTo>
                      <a:pt x="0" y="15"/>
                    </a:lnTo>
                    <a:lnTo>
                      <a:pt x="5" y="11"/>
                    </a:lnTo>
                    <a:lnTo>
                      <a:pt x="14" y="8"/>
                    </a:lnTo>
                    <a:lnTo>
                      <a:pt x="17" y="5"/>
                    </a:lnTo>
                    <a:lnTo>
                      <a:pt x="23" y="6"/>
                    </a:lnTo>
                    <a:lnTo>
                      <a:pt x="29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1" name="Freeform 1574">
                <a:extLst>
                  <a:ext uri="{FF2B5EF4-FFF2-40B4-BE49-F238E27FC236}">
                    <a16:creationId xmlns:a16="http://schemas.microsoft.com/office/drawing/2014/main" id="{6681D7E1-1B14-7C70-CAF8-515C272DB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006"/>
                <a:ext cx="85" cy="89"/>
              </a:xfrm>
              <a:custGeom>
                <a:avLst/>
                <a:gdLst>
                  <a:gd name="T0" fmla="*/ 70 w 170"/>
                  <a:gd name="T1" fmla="*/ 28 h 178"/>
                  <a:gd name="T2" fmla="*/ 61 w 170"/>
                  <a:gd name="T3" fmla="*/ 18 h 178"/>
                  <a:gd name="T4" fmla="*/ 47 w 170"/>
                  <a:gd name="T5" fmla="*/ 17 h 178"/>
                  <a:gd name="T6" fmla="*/ 38 w 170"/>
                  <a:gd name="T7" fmla="*/ 28 h 178"/>
                  <a:gd name="T8" fmla="*/ 26 w 170"/>
                  <a:gd name="T9" fmla="*/ 32 h 178"/>
                  <a:gd name="T10" fmla="*/ 36 w 170"/>
                  <a:gd name="T11" fmla="*/ 40 h 178"/>
                  <a:gd name="T12" fmla="*/ 35 w 170"/>
                  <a:gd name="T13" fmla="*/ 50 h 178"/>
                  <a:gd name="T14" fmla="*/ 30 w 170"/>
                  <a:gd name="T15" fmla="*/ 66 h 178"/>
                  <a:gd name="T16" fmla="*/ 23 w 170"/>
                  <a:gd name="T17" fmla="*/ 61 h 178"/>
                  <a:gd name="T18" fmla="*/ 6 w 170"/>
                  <a:gd name="T19" fmla="*/ 63 h 178"/>
                  <a:gd name="T20" fmla="*/ 6 w 170"/>
                  <a:gd name="T21" fmla="*/ 73 h 178"/>
                  <a:gd name="T22" fmla="*/ 0 w 170"/>
                  <a:gd name="T23" fmla="*/ 88 h 178"/>
                  <a:gd name="T24" fmla="*/ 10 w 170"/>
                  <a:gd name="T25" fmla="*/ 99 h 178"/>
                  <a:gd name="T26" fmla="*/ 12 w 170"/>
                  <a:gd name="T27" fmla="*/ 107 h 178"/>
                  <a:gd name="T28" fmla="*/ 20 w 170"/>
                  <a:gd name="T29" fmla="*/ 111 h 178"/>
                  <a:gd name="T30" fmla="*/ 26 w 170"/>
                  <a:gd name="T31" fmla="*/ 119 h 178"/>
                  <a:gd name="T32" fmla="*/ 30 w 170"/>
                  <a:gd name="T33" fmla="*/ 128 h 178"/>
                  <a:gd name="T34" fmla="*/ 23 w 170"/>
                  <a:gd name="T35" fmla="*/ 136 h 178"/>
                  <a:gd name="T36" fmla="*/ 32 w 170"/>
                  <a:gd name="T37" fmla="*/ 139 h 178"/>
                  <a:gd name="T38" fmla="*/ 50 w 170"/>
                  <a:gd name="T39" fmla="*/ 149 h 178"/>
                  <a:gd name="T40" fmla="*/ 64 w 170"/>
                  <a:gd name="T41" fmla="*/ 155 h 178"/>
                  <a:gd name="T42" fmla="*/ 70 w 170"/>
                  <a:gd name="T43" fmla="*/ 161 h 178"/>
                  <a:gd name="T44" fmla="*/ 83 w 170"/>
                  <a:gd name="T45" fmla="*/ 164 h 178"/>
                  <a:gd name="T46" fmla="*/ 92 w 170"/>
                  <a:gd name="T47" fmla="*/ 170 h 178"/>
                  <a:gd name="T48" fmla="*/ 103 w 170"/>
                  <a:gd name="T49" fmla="*/ 177 h 178"/>
                  <a:gd name="T50" fmla="*/ 120 w 170"/>
                  <a:gd name="T51" fmla="*/ 173 h 178"/>
                  <a:gd name="T52" fmla="*/ 121 w 170"/>
                  <a:gd name="T53" fmla="*/ 155 h 178"/>
                  <a:gd name="T54" fmla="*/ 129 w 170"/>
                  <a:gd name="T55" fmla="*/ 142 h 178"/>
                  <a:gd name="T56" fmla="*/ 127 w 170"/>
                  <a:gd name="T57" fmla="*/ 134 h 178"/>
                  <a:gd name="T58" fmla="*/ 100 w 170"/>
                  <a:gd name="T59" fmla="*/ 131 h 178"/>
                  <a:gd name="T60" fmla="*/ 108 w 170"/>
                  <a:gd name="T61" fmla="*/ 114 h 178"/>
                  <a:gd name="T62" fmla="*/ 111 w 170"/>
                  <a:gd name="T63" fmla="*/ 113 h 178"/>
                  <a:gd name="T64" fmla="*/ 120 w 170"/>
                  <a:gd name="T65" fmla="*/ 114 h 178"/>
                  <a:gd name="T66" fmla="*/ 133 w 170"/>
                  <a:gd name="T67" fmla="*/ 108 h 178"/>
                  <a:gd name="T68" fmla="*/ 152 w 170"/>
                  <a:gd name="T69" fmla="*/ 101 h 178"/>
                  <a:gd name="T70" fmla="*/ 168 w 170"/>
                  <a:gd name="T71" fmla="*/ 98 h 178"/>
                  <a:gd name="T72" fmla="*/ 164 w 170"/>
                  <a:gd name="T73" fmla="*/ 84 h 178"/>
                  <a:gd name="T74" fmla="*/ 149 w 170"/>
                  <a:gd name="T75" fmla="*/ 73 h 178"/>
                  <a:gd name="T76" fmla="*/ 145 w 170"/>
                  <a:gd name="T77" fmla="*/ 56 h 178"/>
                  <a:gd name="T78" fmla="*/ 149 w 170"/>
                  <a:gd name="T79" fmla="*/ 35 h 178"/>
                  <a:gd name="T80" fmla="*/ 147 w 170"/>
                  <a:gd name="T81" fmla="*/ 22 h 178"/>
                  <a:gd name="T82" fmla="*/ 145 w 170"/>
                  <a:gd name="T83" fmla="*/ 9 h 178"/>
                  <a:gd name="T84" fmla="*/ 126 w 170"/>
                  <a:gd name="T85" fmla="*/ 0 h 178"/>
                  <a:gd name="T86" fmla="*/ 103 w 170"/>
                  <a:gd name="T87" fmla="*/ 15 h 178"/>
                  <a:gd name="T88" fmla="*/ 92 w 170"/>
                  <a:gd name="T89" fmla="*/ 25 h 178"/>
                  <a:gd name="T90" fmla="*/ 73 w 170"/>
                  <a:gd name="T91" fmla="*/ 2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178">
                    <a:moveTo>
                      <a:pt x="73" y="23"/>
                    </a:moveTo>
                    <a:lnTo>
                      <a:pt x="70" y="28"/>
                    </a:lnTo>
                    <a:lnTo>
                      <a:pt x="65" y="25"/>
                    </a:lnTo>
                    <a:lnTo>
                      <a:pt x="61" y="18"/>
                    </a:lnTo>
                    <a:lnTo>
                      <a:pt x="54" y="18"/>
                    </a:lnTo>
                    <a:lnTo>
                      <a:pt x="47" y="17"/>
                    </a:lnTo>
                    <a:lnTo>
                      <a:pt x="47" y="22"/>
                    </a:lnTo>
                    <a:lnTo>
                      <a:pt x="38" y="28"/>
                    </a:lnTo>
                    <a:lnTo>
                      <a:pt x="32" y="28"/>
                    </a:lnTo>
                    <a:lnTo>
                      <a:pt x="26" y="32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9" y="44"/>
                    </a:lnTo>
                    <a:lnTo>
                      <a:pt x="35" y="50"/>
                    </a:lnTo>
                    <a:lnTo>
                      <a:pt x="26" y="52"/>
                    </a:lnTo>
                    <a:lnTo>
                      <a:pt x="30" y="66"/>
                    </a:lnTo>
                    <a:lnTo>
                      <a:pt x="27" y="64"/>
                    </a:lnTo>
                    <a:lnTo>
                      <a:pt x="23" y="61"/>
                    </a:lnTo>
                    <a:lnTo>
                      <a:pt x="17" y="64"/>
                    </a:lnTo>
                    <a:lnTo>
                      <a:pt x="6" y="63"/>
                    </a:lnTo>
                    <a:lnTo>
                      <a:pt x="4" y="69"/>
                    </a:lnTo>
                    <a:lnTo>
                      <a:pt x="6" y="73"/>
                    </a:lnTo>
                    <a:lnTo>
                      <a:pt x="4" y="84"/>
                    </a:lnTo>
                    <a:lnTo>
                      <a:pt x="0" y="88"/>
                    </a:lnTo>
                    <a:lnTo>
                      <a:pt x="4" y="94"/>
                    </a:lnTo>
                    <a:lnTo>
                      <a:pt x="10" y="99"/>
                    </a:lnTo>
                    <a:lnTo>
                      <a:pt x="13" y="104"/>
                    </a:lnTo>
                    <a:lnTo>
                      <a:pt x="12" y="107"/>
                    </a:lnTo>
                    <a:lnTo>
                      <a:pt x="13" y="111"/>
                    </a:lnTo>
                    <a:lnTo>
                      <a:pt x="20" y="111"/>
                    </a:lnTo>
                    <a:lnTo>
                      <a:pt x="20" y="114"/>
                    </a:lnTo>
                    <a:lnTo>
                      <a:pt x="26" y="119"/>
                    </a:lnTo>
                    <a:lnTo>
                      <a:pt x="32" y="120"/>
                    </a:lnTo>
                    <a:lnTo>
                      <a:pt x="30" y="128"/>
                    </a:lnTo>
                    <a:lnTo>
                      <a:pt x="24" y="131"/>
                    </a:lnTo>
                    <a:lnTo>
                      <a:pt x="23" y="136"/>
                    </a:lnTo>
                    <a:lnTo>
                      <a:pt x="24" y="137"/>
                    </a:lnTo>
                    <a:lnTo>
                      <a:pt x="32" y="139"/>
                    </a:lnTo>
                    <a:lnTo>
                      <a:pt x="36" y="143"/>
                    </a:lnTo>
                    <a:lnTo>
                      <a:pt x="50" y="149"/>
                    </a:lnTo>
                    <a:lnTo>
                      <a:pt x="53" y="155"/>
                    </a:lnTo>
                    <a:lnTo>
                      <a:pt x="64" y="155"/>
                    </a:lnTo>
                    <a:lnTo>
                      <a:pt x="70" y="158"/>
                    </a:lnTo>
                    <a:lnTo>
                      <a:pt x="70" y="161"/>
                    </a:lnTo>
                    <a:lnTo>
                      <a:pt x="79" y="161"/>
                    </a:lnTo>
                    <a:lnTo>
                      <a:pt x="83" y="164"/>
                    </a:lnTo>
                    <a:lnTo>
                      <a:pt x="89" y="167"/>
                    </a:lnTo>
                    <a:lnTo>
                      <a:pt x="92" y="170"/>
                    </a:lnTo>
                    <a:lnTo>
                      <a:pt x="95" y="178"/>
                    </a:lnTo>
                    <a:lnTo>
                      <a:pt x="103" y="177"/>
                    </a:lnTo>
                    <a:lnTo>
                      <a:pt x="108" y="177"/>
                    </a:lnTo>
                    <a:lnTo>
                      <a:pt x="120" y="173"/>
                    </a:lnTo>
                    <a:lnTo>
                      <a:pt x="123" y="166"/>
                    </a:lnTo>
                    <a:lnTo>
                      <a:pt x="121" y="155"/>
                    </a:lnTo>
                    <a:lnTo>
                      <a:pt x="123" y="142"/>
                    </a:lnTo>
                    <a:lnTo>
                      <a:pt x="129" y="142"/>
                    </a:lnTo>
                    <a:lnTo>
                      <a:pt x="133" y="137"/>
                    </a:lnTo>
                    <a:lnTo>
                      <a:pt x="127" y="134"/>
                    </a:lnTo>
                    <a:lnTo>
                      <a:pt x="126" y="131"/>
                    </a:lnTo>
                    <a:lnTo>
                      <a:pt x="100" y="131"/>
                    </a:lnTo>
                    <a:lnTo>
                      <a:pt x="100" y="122"/>
                    </a:lnTo>
                    <a:lnTo>
                      <a:pt x="108" y="114"/>
                    </a:lnTo>
                    <a:lnTo>
                      <a:pt x="108" y="111"/>
                    </a:lnTo>
                    <a:lnTo>
                      <a:pt x="111" y="113"/>
                    </a:lnTo>
                    <a:lnTo>
                      <a:pt x="117" y="111"/>
                    </a:lnTo>
                    <a:lnTo>
                      <a:pt x="120" y="114"/>
                    </a:lnTo>
                    <a:lnTo>
                      <a:pt x="127" y="108"/>
                    </a:lnTo>
                    <a:lnTo>
                      <a:pt x="133" y="108"/>
                    </a:lnTo>
                    <a:lnTo>
                      <a:pt x="133" y="96"/>
                    </a:lnTo>
                    <a:lnTo>
                      <a:pt x="152" y="101"/>
                    </a:lnTo>
                    <a:lnTo>
                      <a:pt x="153" y="104"/>
                    </a:lnTo>
                    <a:lnTo>
                      <a:pt x="168" y="98"/>
                    </a:lnTo>
                    <a:lnTo>
                      <a:pt x="170" y="90"/>
                    </a:lnTo>
                    <a:lnTo>
                      <a:pt x="164" y="84"/>
                    </a:lnTo>
                    <a:lnTo>
                      <a:pt x="150" y="85"/>
                    </a:lnTo>
                    <a:lnTo>
                      <a:pt x="149" y="73"/>
                    </a:lnTo>
                    <a:lnTo>
                      <a:pt x="144" y="67"/>
                    </a:lnTo>
                    <a:lnTo>
                      <a:pt x="145" y="56"/>
                    </a:lnTo>
                    <a:lnTo>
                      <a:pt x="152" y="46"/>
                    </a:lnTo>
                    <a:lnTo>
                      <a:pt x="149" y="35"/>
                    </a:lnTo>
                    <a:lnTo>
                      <a:pt x="152" y="23"/>
                    </a:lnTo>
                    <a:lnTo>
                      <a:pt x="147" y="22"/>
                    </a:lnTo>
                    <a:lnTo>
                      <a:pt x="142" y="15"/>
                    </a:lnTo>
                    <a:lnTo>
                      <a:pt x="145" y="9"/>
                    </a:lnTo>
                    <a:lnTo>
                      <a:pt x="139" y="6"/>
                    </a:lnTo>
                    <a:lnTo>
                      <a:pt x="126" y="0"/>
                    </a:lnTo>
                    <a:lnTo>
                      <a:pt x="118" y="14"/>
                    </a:lnTo>
                    <a:lnTo>
                      <a:pt x="103" y="15"/>
                    </a:lnTo>
                    <a:lnTo>
                      <a:pt x="95" y="18"/>
                    </a:lnTo>
                    <a:lnTo>
                      <a:pt x="92" y="25"/>
                    </a:lnTo>
                    <a:lnTo>
                      <a:pt x="83" y="22"/>
                    </a:lnTo>
                    <a:lnTo>
                      <a:pt x="73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2" name="Freeform 1575">
                <a:extLst>
                  <a:ext uri="{FF2B5EF4-FFF2-40B4-BE49-F238E27FC236}">
                    <a16:creationId xmlns:a16="http://schemas.microsoft.com/office/drawing/2014/main" id="{28157E19-1D38-F027-84A0-6A447B3B3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006"/>
                <a:ext cx="85" cy="89"/>
              </a:xfrm>
              <a:custGeom>
                <a:avLst/>
                <a:gdLst>
                  <a:gd name="T0" fmla="*/ 83 w 170"/>
                  <a:gd name="T1" fmla="*/ 22 h 178"/>
                  <a:gd name="T2" fmla="*/ 95 w 170"/>
                  <a:gd name="T3" fmla="*/ 18 h 178"/>
                  <a:gd name="T4" fmla="*/ 118 w 170"/>
                  <a:gd name="T5" fmla="*/ 14 h 178"/>
                  <a:gd name="T6" fmla="*/ 139 w 170"/>
                  <a:gd name="T7" fmla="*/ 6 h 178"/>
                  <a:gd name="T8" fmla="*/ 142 w 170"/>
                  <a:gd name="T9" fmla="*/ 15 h 178"/>
                  <a:gd name="T10" fmla="*/ 152 w 170"/>
                  <a:gd name="T11" fmla="*/ 23 h 178"/>
                  <a:gd name="T12" fmla="*/ 152 w 170"/>
                  <a:gd name="T13" fmla="*/ 46 h 178"/>
                  <a:gd name="T14" fmla="*/ 144 w 170"/>
                  <a:gd name="T15" fmla="*/ 67 h 178"/>
                  <a:gd name="T16" fmla="*/ 150 w 170"/>
                  <a:gd name="T17" fmla="*/ 85 h 178"/>
                  <a:gd name="T18" fmla="*/ 170 w 170"/>
                  <a:gd name="T19" fmla="*/ 90 h 178"/>
                  <a:gd name="T20" fmla="*/ 153 w 170"/>
                  <a:gd name="T21" fmla="*/ 104 h 178"/>
                  <a:gd name="T22" fmla="*/ 133 w 170"/>
                  <a:gd name="T23" fmla="*/ 96 h 178"/>
                  <a:gd name="T24" fmla="*/ 127 w 170"/>
                  <a:gd name="T25" fmla="*/ 108 h 178"/>
                  <a:gd name="T26" fmla="*/ 117 w 170"/>
                  <a:gd name="T27" fmla="*/ 111 h 178"/>
                  <a:gd name="T28" fmla="*/ 108 w 170"/>
                  <a:gd name="T29" fmla="*/ 111 h 178"/>
                  <a:gd name="T30" fmla="*/ 100 w 170"/>
                  <a:gd name="T31" fmla="*/ 122 h 178"/>
                  <a:gd name="T32" fmla="*/ 126 w 170"/>
                  <a:gd name="T33" fmla="*/ 131 h 178"/>
                  <a:gd name="T34" fmla="*/ 133 w 170"/>
                  <a:gd name="T35" fmla="*/ 137 h 178"/>
                  <a:gd name="T36" fmla="*/ 123 w 170"/>
                  <a:gd name="T37" fmla="*/ 142 h 178"/>
                  <a:gd name="T38" fmla="*/ 123 w 170"/>
                  <a:gd name="T39" fmla="*/ 166 h 178"/>
                  <a:gd name="T40" fmla="*/ 108 w 170"/>
                  <a:gd name="T41" fmla="*/ 177 h 178"/>
                  <a:gd name="T42" fmla="*/ 95 w 170"/>
                  <a:gd name="T43" fmla="*/ 178 h 178"/>
                  <a:gd name="T44" fmla="*/ 89 w 170"/>
                  <a:gd name="T45" fmla="*/ 167 h 178"/>
                  <a:gd name="T46" fmla="*/ 79 w 170"/>
                  <a:gd name="T47" fmla="*/ 161 h 178"/>
                  <a:gd name="T48" fmla="*/ 70 w 170"/>
                  <a:gd name="T49" fmla="*/ 158 h 178"/>
                  <a:gd name="T50" fmla="*/ 53 w 170"/>
                  <a:gd name="T51" fmla="*/ 155 h 178"/>
                  <a:gd name="T52" fmla="*/ 36 w 170"/>
                  <a:gd name="T53" fmla="*/ 143 h 178"/>
                  <a:gd name="T54" fmla="*/ 24 w 170"/>
                  <a:gd name="T55" fmla="*/ 137 h 178"/>
                  <a:gd name="T56" fmla="*/ 24 w 170"/>
                  <a:gd name="T57" fmla="*/ 131 h 178"/>
                  <a:gd name="T58" fmla="*/ 32 w 170"/>
                  <a:gd name="T59" fmla="*/ 120 h 178"/>
                  <a:gd name="T60" fmla="*/ 20 w 170"/>
                  <a:gd name="T61" fmla="*/ 114 h 178"/>
                  <a:gd name="T62" fmla="*/ 13 w 170"/>
                  <a:gd name="T63" fmla="*/ 111 h 178"/>
                  <a:gd name="T64" fmla="*/ 13 w 170"/>
                  <a:gd name="T65" fmla="*/ 104 h 178"/>
                  <a:gd name="T66" fmla="*/ 4 w 170"/>
                  <a:gd name="T67" fmla="*/ 94 h 178"/>
                  <a:gd name="T68" fmla="*/ 4 w 170"/>
                  <a:gd name="T69" fmla="*/ 84 h 178"/>
                  <a:gd name="T70" fmla="*/ 4 w 170"/>
                  <a:gd name="T71" fmla="*/ 69 h 178"/>
                  <a:gd name="T72" fmla="*/ 17 w 170"/>
                  <a:gd name="T73" fmla="*/ 64 h 178"/>
                  <a:gd name="T74" fmla="*/ 27 w 170"/>
                  <a:gd name="T75" fmla="*/ 64 h 178"/>
                  <a:gd name="T76" fmla="*/ 26 w 170"/>
                  <a:gd name="T77" fmla="*/ 52 h 178"/>
                  <a:gd name="T78" fmla="*/ 39 w 170"/>
                  <a:gd name="T79" fmla="*/ 44 h 178"/>
                  <a:gd name="T80" fmla="*/ 35 w 170"/>
                  <a:gd name="T81" fmla="*/ 40 h 178"/>
                  <a:gd name="T82" fmla="*/ 32 w 170"/>
                  <a:gd name="T83" fmla="*/ 28 h 178"/>
                  <a:gd name="T84" fmla="*/ 47 w 170"/>
                  <a:gd name="T85" fmla="*/ 22 h 178"/>
                  <a:gd name="T86" fmla="*/ 54 w 170"/>
                  <a:gd name="T87" fmla="*/ 18 h 178"/>
                  <a:gd name="T88" fmla="*/ 65 w 170"/>
                  <a:gd name="T89" fmla="*/ 25 h 178"/>
                  <a:gd name="T90" fmla="*/ 73 w 170"/>
                  <a:gd name="T91" fmla="*/ 2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178">
                    <a:moveTo>
                      <a:pt x="73" y="23"/>
                    </a:moveTo>
                    <a:lnTo>
                      <a:pt x="83" y="22"/>
                    </a:lnTo>
                    <a:lnTo>
                      <a:pt x="92" y="25"/>
                    </a:lnTo>
                    <a:lnTo>
                      <a:pt x="95" y="18"/>
                    </a:lnTo>
                    <a:lnTo>
                      <a:pt x="103" y="15"/>
                    </a:lnTo>
                    <a:lnTo>
                      <a:pt x="118" y="14"/>
                    </a:lnTo>
                    <a:lnTo>
                      <a:pt x="126" y="0"/>
                    </a:lnTo>
                    <a:lnTo>
                      <a:pt x="139" y="6"/>
                    </a:lnTo>
                    <a:lnTo>
                      <a:pt x="145" y="9"/>
                    </a:lnTo>
                    <a:lnTo>
                      <a:pt x="142" y="15"/>
                    </a:lnTo>
                    <a:lnTo>
                      <a:pt x="147" y="22"/>
                    </a:lnTo>
                    <a:lnTo>
                      <a:pt x="152" y="23"/>
                    </a:lnTo>
                    <a:lnTo>
                      <a:pt x="149" y="35"/>
                    </a:lnTo>
                    <a:lnTo>
                      <a:pt x="152" y="46"/>
                    </a:lnTo>
                    <a:lnTo>
                      <a:pt x="145" y="56"/>
                    </a:lnTo>
                    <a:lnTo>
                      <a:pt x="144" y="67"/>
                    </a:lnTo>
                    <a:lnTo>
                      <a:pt x="149" y="73"/>
                    </a:lnTo>
                    <a:lnTo>
                      <a:pt x="150" y="85"/>
                    </a:lnTo>
                    <a:lnTo>
                      <a:pt x="164" y="84"/>
                    </a:lnTo>
                    <a:lnTo>
                      <a:pt x="170" y="90"/>
                    </a:lnTo>
                    <a:lnTo>
                      <a:pt x="168" y="98"/>
                    </a:lnTo>
                    <a:lnTo>
                      <a:pt x="153" y="104"/>
                    </a:lnTo>
                    <a:lnTo>
                      <a:pt x="152" y="101"/>
                    </a:lnTo>
                    <a:lnTo>
                      <a:pt x="133" y="96"/>
                    </a:lnTo>
                    <a:lnTo>
                      <a:pt x="133" y="108"/>
                    </a:lnTo>
                    <a:lnTo>
                      <a:pt x="127" y="108"/>
                    </a:lnTo>
                    <a:lnTo>
                      <a:pt x="120" y="114"/>
                    </a:lnTo>
                    <a:lnTo>
                      <a:pt x="117" y="111"/>
                    </a:lnTo>
                    <a:lnTo>
                      <a:pt x="111" y="113"/>
                    </a:lnTo>
                    <a:lnTo>
                      <a:pt x="108" y="111"/>
                    </a:lnTo>
                    <a:lnTo>
                      <a:pt x="108" y="114"/>
                    </a:lnTo>
                    <a:lnTo>
                      <a:pt x="100" y="122"/>
                    </a:lnTo>
                    <a:lnTo>
                      <a:pt x="100" y="131"/>
                    </a:lnTo>
                    <a:lnTo>
                      <a:pt x="126" y="131"/>
                    </a:lnTo>
                    <a:lnTo>
                      <a:pt x="127" y="134"/>
                    </a:lnTo>
                    <a:lnTo>
                      <a:pt x="133" y="137"/>
                    </a:lnTo>
                    <a:lnTo>
                      <a:pt x="129" y="142"/>
                    </a:lnTo>
                    <a:lnTo>
                      <a:pt x="123" y="142"/>
                    </a:lnTo>
                    <a:lnTo>
                      <a:pt x="121" y="155"/>
                    </a:lnTo>
                    <a:lnTo>
                      <a:pt x="123" y="166"/>
                    </a:lnTo>
                    <a:lnTo>
                      <a:pt x="120" y="173"/>
                    </a:lnTo>
                    <a:lnTo>
                      <a:pt x="108" y="177"/>
                    </a:lnTo>
                    <a:lnTo>
                      <a:pt x="103" y="177"/>
                    </a:lnTo>
                    <a:lnTo>
                      <a:pt x="95" y="178"/>
                    </a:lnTo>
                    <a:lnTo>
                      <a:pt x="92" y="170"/>
                    </a:lnTo>
                    <a:lnTo>
                      <a:pt x="89" y="167"/>
                    </a:lnTo>
                    <a:lnTo>
                      <a:pt x="83" y="164"/>
                    </a:lnTo>
                    <a:lnTo>
                      <a:pt x="79" y="161"/>
                    </a:lnTo>
                    <a:lnTo>
                      <a:pt x="70" y="161"/>
                    </a:lnTo>
                    <a:lnTo>
                      <a:pt x="70" y="158"/>
                    </a:lnTo>
                    <a:lnTo>
                      <a:pt x="64" y="155"/>
                    </a:lnTo>
                    <a:lnTo>
                      <a:pt x="53" y="155"/>
                    </a:lnTo>
                    <a:lnTo>
                      <a:pt x="50" y="149"/>
                    </a:lnTo>
                    <a:lnTo>
                      <a:pt x="36" y="143"/>
                    </a:lnTo>
                    <a:lnTo>
                      <a:pt x="32" y="139"/>
                    </a:lnTo>
                    <a:lnTo>
                      <a:pt x="24" y="137"/>
                    </a:lnTo>
                    <a:lnTo>
                      <a:pt x="23" y="136"/>
                    </a:lnTo>
                    <a:lnTo>
                      <a:pt x="24" y="131"/>
                    </a:lnTo>
                    <a:lnTo>
                      <a:pt x="30" y="128"/>
                    </a:lnTo>
                    <a:lnTo>
                      <a:pt x="32" y="120"/>
                    </a:lnTo>
                    <a:lnTo>
                      <a:pt x="26" y="119"/>
                    </a:lnTo>
                    <a:lnTo>
                      <a:pt x="20" y="114"/>
                    </a:lnTo>
                    <a:lnTo>
                      <a:pt x="20" y="111"/>
                    </a:lnTo>
                    <a:lnTo>
                      <a:pt x="13" y="111"/>
                    </a:lnTo>
                    <a:lnTo>
                      <a:pt x="12" y="107"/>
                    </a:lnTo>
                    <a:lnTo>
                      <a:pt x="13" y="104"/>
                    </a:lnTo>
                    <a:lnTo>
                      <a:pt x="10" y="99"/>
                    </a:lnTo>
                    <a:lnTo>
                      <a:pt x="4" y="94"/>
                    </a:lnTo>
                    <a:lnTo>
                      <a:pt x="0" y="88"/>
                    </a:lnTo>
                    <a:lnTo>
                      <a:pt x="4" y="84"/>
                    </a:lnTo>
                    <a:lnTo>
                      <a:pt x="6" y="73"/>
                    </a:lnTo>
                    <a:lnTo>
                      <a:pt x="4" y="69"/>
                    </a:lnTo>
                    <a:lnTo>
                      <a:pt x="6" y="63"/>
                    </a:lnTo>
                    <a:lnTo>
                      <a:pt x="17" y="64"/>
                    </a:lnTo>
                    <a:lnTo>
                      <a:pt x="23" y="61"/>
                    </a:lnTo>
                    <a:lnTo>
                      <a:pt x="27" y="64"/>
                    </a:lnTo>
                    <a:lnTo>
                      <a:pt x="30" y="66"/>
                    </a:lnTo>
                    <a:lnTo>
                      <a:pt x="26" y="52"/>
                    </a:lnTo>
                    <a:lnTo>
                      <a:pt x="35" y="50"/>
                    </a:lnTo>
                    <a:lnTo>
                      <a:pt x="39" y="44"/>
                    </a:lnTo>
                    <a:lnTo>
                      <a:pt x="36" y="40"/>
                    </a:lnTo>
                    <a:lnTo>
                      <a:pt x="35" y="40"/>
                    </a:lnTo>
                    <a:lnTo>
                      <a:pt x="26" y="32"/>
                    </a:lnTo>
                    <a:lnTo>
                      <a:pt x="32" y="28"/>
                    </a:lnTo>
                    <a:lnTo>
                      <a:pt x="38" y="28"/>
                    </a:lnTo>
                    <a:lnTo>
                      <a:pt x="47" y="22"/>
                    </a:lnTo>
                    <a:lnTo>
                      <a:pt x="47" y="17"/>
                    </a:lnTo>
                    <a:lnTo>
                      <a:pt x="54" y="18"/>
                    </a:lnTo>
                    <a:lnTo>
                      <a:pt x="61" y="18"/>
                    </a:lnTo>
                    <a:lnTo>
                      <a:pt x="65" y="25"/>
                    </a:lnTo>
                    <a:lnTo>
                      <a:pt x="70" y="28"/>
                    </a:lnTo>
                    <a:lnTo>
                      <a:pt x="73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3" name="Freeform 1576">
                <a:extLst>
                  <a:ext uri="{FF2B5EF4-FFF2-40B4-BE49-F238E27FC236}">
                    <a16:creationId xmlns:a16="http://schemas.microsoft.com/office/drawing/2014/main" id="{AB51CDD8-4A05-E79C-8D6D-71BB37933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006"/>
                <a:ext cx="85" cy="89"/>
              </a:xfrm>
              <a:custGeom>
                <a:avLst/>
                <a:gdLst>
                  <a:gd name="T0" fmla="*/ 83 w 170"/>
                  <a:gd name="T1" fmla="*/ 22 h 178"/>
                  <a:gd name="T2" fmla="*/ 95 w 170"/>
                  <a:gd name="T3" fmla="*/ 18 h 178"/>
                  <a:gd name="T4" fmla="*/ 118 w 170"/>
                  <a:gd name="T5" fmla="*/ 14 h 178"/>
                  <a:gd name="T6" fmla="*/ 139 w 170"/>
                  <a:gd name="T7" fmla="*/ 6 h 178"/>
                  <a:gd name="T8" fmla="*/ 142 w 170"/>
                  <a:gd name="T9" fmla="*/ 15 h 178"/>
                  <a:gd name="T10" fmla="*/ 152 w 170"/>
                  <a:gd name="T11" fmla="*/ 23 h 178"/>
                  <a:gd name="T12" fmla="*/ 152 w 170"/>
                  <a:gd name="T13" fmla="*/ 46 h 178"/>
                  <a:gd name="T14" fmla="*/ 144 w 170"/>
                  <a:gd name="T15" fmla="*/ 67 h 178"/>
                  <a:gd name="T16" fmla="*/ 150 w 170"/>
                  <a:gd name="T17" fmla="*/ 85 h 178"/>
                  <a:gd name="T18" fmla="*/ 170 w 170"/>
                  <a:gd name="T19" fmla="*/ 90 h 178"/>
                  <a:gd name="T20" fmla="*/ 153 w 170"/>
                  <a:gd name="T21" fmla="*/ 104 h 178"/>
                  <a:gd name="T22" fmla="*/ 133 w 170"/>
                  <a:gd name="T23" fmla="*/ 96 h 178"/>
                  <a:gd name="T24" fmla="*/ 127 w 170"/>
                  <a:gd name="T25" fmla="*/ 108 h 178"/>
                  <a:gd name="T26" fmla="*/ 117 w 170"/>
                  <a:gd name="T27" fmla="*/ 111 h 178"/>
                  <a:gd name="T28" fmla="*/ 108 w 170"/>
                  <a:gd name="T29" fmla="*/ 111 h 178"/>
                  <a:gd name="T30" fmla="*/ 100 w 170"/>
                  <a:gd name="T31" fmla="*/ 122 h 178"/>
                  <a:gd name="T32" fmla="*/ 126 w 170"/>
                  <a:gd name="T33" fmla="*/ 131 h 178"/>
                  <a:gd name="T34" fmla="*/ 133 w 170"/>
                  <a:gd name="T35" fmla="*/ 137 h 178"/>
                  <a:gd name="T36" fmla="*/ 123 w 170"/>
                  <a:gd name="T37" fmla="*/ 142 h 178"/>
                  <a:gd name="T38" fmla="*/ 123 w 170"/>
                  <a:gd name="T39" fmla="*/ 166 h 178"/>
                  <a:gd name="T40" fmla="*/ 108 w 170"/>
                  <a:gd name="T41" fmla="*/ 177 h 178"/>
                  <a:gd name="T42" fmla="*/ 95 w 170"/>
                  <a:gd name="T43" fmla="*/ 178 h 178"/>
                  <a:gd name="T44" fmla="*/ 89 w 170"/>
                  <a:gd name="T45" fmla="*/ 167 h 178"/>
                  <a:gd name="T46" fmla="*/ 79 w 170"/>
                  <a:gd name="T47" fmla="*/ 161 h 178"/>
                  <a:gd name="T48" fmla="*/ 70 w 170"/>
                  <a:gd name="T49" fmla="*/ 158 h 178"/>
                  <a:gd name="T50" fmla="*/ 53 w 170"/>
                  <a:gd name="T51" fmla="*/ 155 h 178"/>
                  <a:gd name="T52" fmla="*/ 36 w 170"/>
                  <a:gd name="T53" fmla="*/ 143 h 178"/>
                  <a:gd name="T54" fmla="*/ 24 w 170"/>
                  <a:gd name="T55" fmla="*/ 137 h 178"/>
                  <a:gd name="T56" fmla="*/ 24 w 170"/>
                  <a:gd name="T57" fmla="*/ 131 h 178"/>
                  <a:gd name="T58" fmla="*/ 32 w 170"/>
                  <a:gd name="T59" fmla="*/ 120 h 178"/>
                  <a:gd name="T60" fmla="*/ 20 w 170"/>
                  <a:gd name="T61" fmla="*/ 114 h 178"/>
                  <a:gd name="T62" fmla="*/ 13 w 170"/>
                  <a:gd name="T63" fmla="*/ 111 h 178"/>
                  <a:gd name="T64" fmla="*/ 13 w 170"/>
                  <a:gd name="T65" fmla="*/ 104 h 178"/>
                  <a:gd name="T66" fmla="*/ 4 w 170"/>
                  <a:gd name="T67" fmla="*/ 94 h 178"/>
                  <a:gd name="T68" fmla="*/ 4 w 170"/>
                  <a:gd name="T69" fmla="*/ 84 h 178"/>
                  <a:gd name="T70" fmla="*/ 4 w 170"/>
                  <a:gd name="T71" fmla="*/ 69 h 178"/>
                  <a:gd name="T72" fmla="*/ 17 w 170"/>
                  <a:gd name="T73" fmla="*/ 64 h 178"/>
                  <a:gd name="T74" fmla="*/ 27 w 170"/>
                  <a:gd name="T75" fmla="*/ 64 h 178"/>
                  <a:gd name="T76" fmla="*/ 26 w 170"/>
                  <a:gd name="T77" fmla="*/ 52 h 178"/>
                  <a:gd name="T78" fmla="*/ 39 w 170"/>
                  <a:gd name="T79" fmla="*/ 44 h 178"/>
                  <a:gd name="T80" fmla="*/ 35 w 170"/>
                  <a:gd name="T81" fmla="*/ 40 h 178"/>
                  <a:gd name="T82" fmla="*/ 32 w 170"/>
                  <a:gd name="T83" fmla="*/ 28 h 178"/>
                  <a:gd name="T84" fmla="*/ 47 w 170"/>
                  <a:gd name="T85" fmla="*/ 22 h 178"/>
                  <a:gd name="T86" fmla="*/ 54 w 170"/>
                  <a:gd name="T87" fmla="*/ 18 h 178"/>
                  <a:gd name="T88" fmla="*/ 65 w 170"/>
                  <a:gd name="T89" fmla="*/ 25 h 178"/>
                  <a:gd name="T90" fmla="*/ 73 w 170"/>
                  <a:gd name="T91" fmla="*/ 2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178">
                    <a:moveTo>
                      <a:pt x="73" y="23"/>
                    </a:moveTo>
                    <a:lnTo>
                      <a:pt x="83" y="22"/>
                    </a:lnTo>
                    <a:lnTo>
                      <a:pt x="92" y="25"/>
                    </a:lnTo>
                    <a:lnTo>
                      <a:pt x="95" y="18"/>
                    </a:lnTo>
                    <a:lnTo>
                      <a:pt x="103" y="15"/>
                    </a:lnTo>
                    <a:lnTo>
                      <a:pt x="118" y="14"/>
                    </a:lnTo>
                    <a:lnTo>
                      <a:pt x="126" y="0"/>
                    </a:lnTo>
                    <a:lnTo>
                      <a:pt x="139" y="6"/>
                    </a:lnTo>
                    <a:lnTo>
                      <a:pt x="145" y="9"/>
                    </a:lnTo>
                    <a:lnTo>
                      <a:pt x="142" y="15"/>
                    </a:lnTo>
                    <a:lnTo>
                      <a:pt x="147" y="22"/>
                    </a:lnTo>
                    <a:lnTo>
                      <a:pt x="152" y="23"/>
                    </a:lnTo>
                    <a:lnTo>
                      <a:pt x="149" y="35"/>
                    </a:lnTo>
                    <a:lnTo>
                      <a:pt x="152" y="46"/>
                    </a:lnTo>
                    <a:lnTo>
                      <a:pt x="145" y="56"/>
                    </a:lnTo>
                    <a:lnTo>
                      <a:pt x="144" y="67"/>
                    </a:lnTo>
                    <a:lnTo>
                      <a:pt x="149" y="73"/>
                    </a:lnTo>
                    <a:lnTo>
                      <a:pt x="150" y="85"/>
                    </a:lnTo>
                    <a:lnTo>
                      <a:pt x="164" y="84"/>
                    </a:lnTo>
                    <a:lnTo>
                      <a:pt x="170" y="90"/>
                    </a:lnTo>
                    <a:lnTo>
                      <a:pt x="168" y="98"/>
                    </a:lnTo>
                    <a:lnTo>
                      <a:pt x="153" y="104"/>
                    </a:lnTo>
                    <a:lnTo>
                      <a:pt x="152" y="101"/>
                    </a:lnTo>
                    <a:lnTo>
                      <a:pt x="133" y="96"/>
                    </a:lnTo>
                    <a:lnTo>
                      <a:pt x="133" y="108"/>
                    </a:lnTo>
                    <a:lnTo>
                      <a:pt x="127" y="108"/>
                    </a:lnTo>
                    <a:lnTo>
                      <a:pt x="120" y="114"/>
                    </a:lnTo>
                    <a:lnTo>
                      <a:pt x="117" y="111"/>
                    </a:lnTo>
                    <a:lnTo>
                      <a:pt x="111" y="113"/>
                    </a:lnTo>
                    <a:lnTo>
                      <a:pt x="108" y="111"/>
                    </a:lnTo>
                    <a:lnTo>
                      <a:pt x="108" y="114"/>
                    </a:lnTo>
                    <a:lnTo>
                      <a:pt x="100" y="122"/>
                    </a:lnTo>
                    <a:lnTo>
                      <a:pt x="100" y="131"/>
                    </a:lnTo>
                    <a:lnTo>
                      <a:pt x="126" y="131"/>
                    </a:lnTo>
                    <a:lnTo>
                      <a:pt x="127" y="134"/>
                    </a:lnTo>
                    <a:lnTo>
                      <a:pt x="133" y="137"/>
                    </a:lnTo>
                    <a:lnTo>
                      <a:pt x="129" y="142"/>
                    </a:lnTo>
                    <a:lnTo>
                      <a:pt x="123" y="142"/>
                    </a:lnTo>
                    <a:lnTo>
                      <a:pt x="121" y="155"/>
                    </a:lnTo>
                    <a:lnTo>
                      <a:pt x="123" y="166"/>
                    </a:lnTo>
                    <a:lnTo>
                      <a:pt x="120" y="173"/>
                    </a:lnTo>
                    <a:lnTo>
                      <a:pt x="108" y="177"/>
                    </a:lnTo>
                    <a:lnTo>
                      <a:pt x="103" y="177"/>
                    </a:lnTo>
                    <a:lnTo>
                      <a:pt x="95" y="178"/>
                    </a:lnTo>
                    <a:lnTo>
                      <a:pt x="92" y="170"/>
                    </a:lnTo>
                    <a:lnTo>
                      <a:pt x="89" y="167"/>
                    </a:lnTo>
                    <a:lnTo>
                      <a:pt x="83" y="164"/>
                    </a:lnTo>
                    <a:lnTo>
                      <a:pt x="79" y="161"/>
                    </a:lnTo>
                    <a:lnTo>
                      <a:pt x="70" y="161"/>
                    </a:lnTo>
                    <a:lnTo>
                      <a:pt x="70" y="158"/>
                    </a:lnTo>
                    <a:lnTo>
                      <a:pt x="64" y="155"/>
                    </a:lnTo>
                    <a:lnTo>
                      <a:pt x="53" y="155"/>
                    </a:lnTo>
                    <a:lnTo>
                      <a:pt x="50" y="149"/>
                    </a:lnTo>
                    <a:lnTo>
                      <a:pt x="36" y="143"/>
                    </a:lnTo>
                    <a:lnTo>
                      <a:pt x="32" y="139"/>
                    </a:lnTo>
                    <a:lnTo>
                      <a:pt x="24" y="137"/>
                    </a:lnTo>
                    <a:lnTo>
                      <a:pt x="23" y="136"/>
                    </a:lnTo>
                    <a:lnTo>
                      <a:pt x="24" y="131"/>
                    </a:lnTo>
                    <a:lnTo>
                      <a:pt x="30" y="128"/>
                    </a:lnTo>
                    <a:lnTo>
                      <a:pt x="32" y="120"/>
                    </a:lnTo>
                    <a:lnTo>
                      <a:pt x="26" y="119"/>
                    </a:lnTo>
                    <a:lnTo>
                      <a:pt x="20" y="114"/>
                    </a:lnTo>
                    <a:lnTo>
                      <a:pt x="20" y="111"/>
                    </a:lnTo>
                    <a:lnTo>
                      <a:pt x="13" y="111"/>
                    </a:lnTo>
                    <a:lnTo>
                      <a:pt x="12" y="107"/>
                    </a:lnTo>
                    <a:lnTo>
                      <a:pt x="13" y="104"/>
                    </a:lnTo>
                    <a:lnTo>
                      <a:pt x="10" y="99"/>
                    </a:lnTo>
                    <a:lnTo>
                      <a:pt x="4" y="94"/>
                    </a:lnTo>
                    <a:lnTo>
                      <a:pt x="0" y="88"/>
                    </a:lnTo>
                    <a:lnTo>
                      <a:pt x="4" y="84"/>
                    </a:lnTo>
                    <a:lnTo>
                      <a:pt x="6" y="73"/>
                    </a:lnTo>
                    <a:lnTo>
                      <a:pt x="4" y="69"/>
                    </a:lnTo>
                    <a:lnTo>
                      <a:pt x="6" y="63"/>
                    </a:lnTo>
                    <a:lnTo>
                      <a:pt x="17" y="64"/>
                    </a:lnTo>
                    <a:lnTo>
                      <a:pt x="23" y="61"/>
                    </a:lnTo>
                    <a:lnTo>
                      <a:pt x="27" y="64"/>
                    </a:lnTo>
                    <a:lnTo>
                      <a:pt x="30" y="66"/>
                    </a:lnTo>
                    <a:lnTo>
                      <a:pt x="26" y="52"/>
                    </a:lnTo>
                    <a:lnTo>
                      <a:pt x="35" y="50"/>
                    </a:lnTo>
                    <a:lnTo>
                      <a:pt x="39" y="44"/>
                    </a:lnTo>
                    <a:lnTo>
                      <a:pt x="36" y="40"/>
                    </a:lnTo>
                    <a:lnTo>
                      <a:pt x="35" y="40"/>
                    </a:lnTo>
                    <a:lnTo>
                      <a:pt x="26" y="32"/>
                    </a:lnTo>
                    <a:lnTo>
                      <a:pt x="32" y="28"/>
                    </a:lnTo>
                    <a:lnTo>
                      <a:pt x="38" y="28"/>
                    </a:lnTo>
                    <a:lnTo>
                      <a:pt x="47" y="22"/>
                    </a:lnTo>
                    <a:lnTo>
                      <a:pt x="47" y="17"/>
                    </a:lnTo>
                    <a:lnTo>
                      <a:pt x="54" y="18"/>
                    </a:lnTo>
                    <a:lnTo>
                      <a:pt x="61" y="18"/>
                    </a:lnTo>
                    <a:lnTo>
                      <a:pt x="65" y="25"/>
                    </a:lnTo>
                    <a:lnTo>
                      <a:pt x="70" y="28"/>
                    </a:lnTo>
                    <a:lnTo>
                      <a:pt x="73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4" name="Freeform 1577">
                <a:extLst>
                  <a:ext uri="{FF2B5EF4-FFF2-40B4-BE49-F238E27FC236}">
                    <a16:creationId xmlns:a16="http://schemas.microsoft.com/office/drawing/2014/main" id="{25002C61-586F-8634-1E02-213D9453C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111"/>
                <a:ext cx="104" cy="137"/>
              </a:xfrm>
              <a:custGeom>
                <a:avLst/>
                <a:gdLst>
                  <a:gd name="T0" fmla="*/ 102 w 208"/>
                  <a:gd name="T1" fmla="*/ 18 h 274"/>
                  <a:gd name="T2" fmla="*/ 114 w 208"/>
                  <a:gd name="T3" fmla="*/ 32 h 274"/>
                  <a:gd name="T4" fmla="*/ 105 w 208"/>
                  <a:gd name="T5" fmla="*/ 49 h 274"/>
                  <a:gd name="T6" fmla="*/ 106 w 208"/>
                  <a:gd name="T7" fmla="*/ 59 h 274"/>
                  <a:gd name="T8" fmla="*/ 92 w 208"/>
                  <a:gd name="T9" fmla="*/ 70 h 274"/>
                  <a:gd name="T10" fmla="*/ 76 w 208"/>
                  <a:gd name="T11" fmla="*/ 70 h 274"/>
                  <a:gd name="T12" fmla="*/ 64 w 208"/>
                  <a:gd name="T13" fmla="*/ 77 h 274"/>
                  <a:gd name="T14" fmla="*/ 38 w 208"/>
                  <a:gd name="T15" fmla="*/ 90 h 274"/>
                  <a:gd name="T16" fmla="*/ 42 w 208"/>
                  <a:gd name="T17" fmla="*/ 105 h 274"/>
                  <a:gd name="T18" fmla="*/ 23 w 208"/>
                  <a:gd name="T19" fmla="*/ 126 h 274"/>
                  <a:gd name="T20" fmla="*/ 12 w 208"/>
                  <a:gd name="T21" fmla="*/ 141 h 274"/>
                  <a:gd name="T22" fmla="*/ 0 w 208"/>
                  <a:gd name="T23" fmla="*/ 152 h 274"/>
                  <a:gd name="T24" fmla="*/ 35 w 208"/>
                  <a:gd name="T25" fmla="*/ 237 h 274"/>
                  <a:gd name="T26" fmla="*/ 70 w 208"/>
                  <a:gd name="T27" fmla="*/ 249 h 274"/>
                  <a:gd name="T28" fmla="*/ 86 w 208"/>
                  <a:gd name="T29" fmla="*/ 243 h 274"/>
                  <a:gd name="T30" fmla="*/ 98 w 208"/>
                  <a:gd name="T31" fmla="*/ 237 h 274"/>
                  <a:gd name="T32" fmla="*/ 112 w 208"/>
                  <a:gd name="T33" fmla="*/ 237 h 274"/>
                  <a:gd name="T34" fmla="*/ 115 w 208"/>
                  <a:gd name="T35" fmla="*/ 263 h 274"/>
                  <a:gd name="T36" fmla="*/ 141 w 208"/>
                  <a:gd name="T37" fmla="*/ 274 h 274"/>
                  <a:gd name="T38" fmla="*/ 159 w 208"/>
                  <a:gd name="T39" fmla="*/ 261 h 274"/>
                  <a:gd name="T40" fmla="*/ 162 w 208"/>
                  <a:gd name="T41" fmla="*/ 242 h 274"/>
                  <a:gd name="T42" fmla="*/ 168 w 208"/>
                  <a:gd name="T43" fmla="*/ 225 h 274"/>
                  <a:gd name="T44" fmla="*/ 152 w 208"/>
                  <a:gd name="T45" fmla="*/ 216 h 274"/>
                  <a:gd name="T46" fmla="*/ 136 w 208"/>
                  <a:gd name="T47" fmla="*/ 193 h 274"/>
                  <a:gd name="T48" fmla="*/ 130 w 208"/>
                  <a:gd name="T49" fmla="*/ 188 h 274"/>
                  <a:gd name="T50" fmla="*/ 111 w 208"/>
                  <a:gd name="T51" fmla="*/ 188 h 274"/>
                  <a:gd name="T52" fmla="*/ 111 w 208"/>
                  <a:gd name="T53" fmla="*/ 179 h 274"/>
                  <a:gd name="T54" fmla="*/ 103 w 208"/>
                  <a:gd name="T55" fmla="*/ 179 h 274"/>
                  <a:gd name="T56" fmla="*/ 88 w 208"/>
                  <a:gd name="T57" fmla="*/ 173 h 274"/>
                  <a:gd name="T58" fmla="*/ 102 w 208"/>
                  <a:gd name="T59" fmla="*/ 157 h 274"/>
                  <a:gd name="T60" fmla="*/ 120 w 208"/>
                  <a:gd name="T61" fmla="*/ 152 h 274"/>
                  <a:gd name="T62" fmla="*/ 132 w 208"/>
                  <a:gd name="T63" fmla="*/ 129 h 274"/>
                  <a:gd name="T64" fmla="*/ 141 w 208"/>
                  <a:gd name="T65" fmla="*/ 117 h 274"/>
                  <a:gd name="T66" fmla="*/ 161 w 208"/>
                  <a:gd name="T67" fmla="*/ 106 h 274"/>
                  <a:gd name="T68" fmla="*/ 171 w 208"/>
                  <a:gd name="T69" fmla="*/ 109 h 274"/>
                  <a:gd name="T70" fmla="*/ 180 w 208"/>
                  <a:gd name="T71" fmla="*/ 102 h 274"/>
                  <a:gd name="T72" fmla="*/ 191 w 208"/>
                  <a:gd name="T73" fmla="*/ 91 h 274"/>
                  <a:gd name="T74" fmla="*/ 197 w 208"/>
                  <a:gd name="T75" fmla="*/ 77 h 274"/>
                  <a:gd name="T76" fmla="*/ 188 w 208"/>
                  <a:gd name="T77" fmla="*/ 70 h 274"/>
                  <a:gd name="T78" fmla="*/ 199 w 208"/>
                  <a:gd name="T79" fmla="*/ 52 h 274"/>
                  <a:gd name="T80" fmla="*/ 191 w 208"/>
                  <a:gd name="T81" fmla="*/ 30 h 274"/>
                  <a:gd name="T82" fmla="*/ 182 w 208"/>
                  <a:gd name="T83" fmla="*/ 20 h 274"/>
                  <a:gd name="T84" fmla="*/ 165 w 208"/>
                  <a:gd name="T85" fmla="*/ 15 h 274"/>
                  <a:gd name="T86" fmla="*/ 153 w 208"/>
                  <a:gd name="T87" fmla="*/ 5 h 274"/>
                  <a:gd name="T88" fmla="*/ 141 w 208"/>
                  <a:gd name="T89" fmla="*/ 8 h 274"/>
                  <a:gd name="T90" fmla="*/ 127 w 208"/>
                  <a:gd name="T91" fmla="*/ 6 h 274"/>
                  <a:gd name="T92" fmla="*/ 109 w 208"/>
                  <a:gd name="T93" fmla="*/ 8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8" h="274">
                    <a:moveTo>
                      <a:pt x="102" y="8"/>
                    </a:moveTo>
                    <a:lnTo>
                      <a:pt x="98" y="11"/>
                    </a:lnTo>
                    <a:lnTo>
                      <a:pt x="102" y="18"/>
                    </a:lnTo>
                    <a:lnTo>
                      <a:pt x="109" y="27"/>
                    </a:lnTo>
                    <a:lnTo>
                      <a:pt x="111" y="30"/>
                    </a:lnTo>
                    <a:lnTo>
                      <a:pt x="114" y="32"/>
                    </a:lnTo>
                    <a:lnTo>
                      <a:pt x="111" y="43"/>
                    </a:lnTo>
                    <a:lnTo>
                      <a:pt x="105" y="41"/>
                    </a:lnTo>
                    <a:lnTo>
                      <a:pt x="105" y="49"/>
                    </a:lnTo>
                    <a:lnTo>
                      <a:pt x="95" y="49"/>
                    </a:lnTo>
                    <a:lnTo>
                      <a:pt x="103" y="53"/>
                    </a:lnTo>
                    <a:lnTo>
                      <a:pt x="106" y="59"/>
                    </a:lnTo>
                    <a:lnTo>
                      <a:pt x="105" y="64"/>
                    </a:lnTo>
                    <a:lnTo>
                      <a:pt x="102" y="71"/>
                    </a:lnTo>
                    <a:lnTo>
                      <a:pt x="92" y="70"/>
                    </a:lnTo>
                    <a:lnTo>
                      <a:pt x="85" y="67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3" y="73"/>
                    </a:lnTo>
                    <a:lnTo>
                      <a:pt x="67" y="74"/>
                    </a:lnTo>
                    <a:lnTo>
                      <a:pt x="64" y="77"/>
                    </a:lnTo>
                    <a:lnTo>
                      <a:pt x="53" y="76"/>
                    </a:lnTo>
                    <a:lnTo>
                      <a:pt x="39" y="85"/>
                    </a:lnTo>
                    <a:lnTo>
                      <a:pt x="38" y="90"/>
                    </a:lnTo>
                    <a:lnTo>
                      <a:pt x="36" y="99"/>
                    </a:lnTo>
                    <a:lnTo>
                      <a:pt x="41" y="100"/>
                    </a:lnTo>
                    <a:lnTo>
                      <a:pt x="42" y="105"/>
                    </a:lnTo>
                    <a:lnTo>
                      <a:pt x="35" y="112"/>
                    </a:lnTo>
                    <a:lnTo>
                      <a:pt x="29" y="122"/>
                    </a:lnTo>
                    <a:lnTo>
                      <a:pt x="23" y="126"/>
                    </a:lnTo>
                    <a:lnTo>
                      <a:pt x="18" y="134"/>
                    </a:lnTo>
                    <a:lnTo>
                      <a:pt x="20" y="137"/>
                    </a:lnTo>
                    <a:lnTo>
                      <a:pt x="12" y="141"/>
                    </a:lnTo>
                    <a:lnTo>
                      <a:pt x="13" y="146"/>
                    </a:lnTo>
                    <a:lnTo>
                      <a:pt x="6" y="149"/>
                    </a:lnTo>
                    <a:lnTo>
                      <a:pt x="0" y="152"/>
                    </a:lnTo>
                    <a:lnTo>
                      <a:pt x="20" y="195"/>
                    </a:lnTo>
                    <a:lnTo>
                      <a:pt x="29" y="237"/>
                    </a:lnTo>
                    <a:lnTo>
                      <a:pt x="35" y="237"/>
                    </a:lnTo>
                    <a:lnTo>
                      <a:pt x="36" y="237"/>
                    </a:lnTo>
                    <a:lnTo>
                      <a:pt x="71" y="243"/>
                    </a:lnTo>
                    <a:lnTo>
                      <a:pt x="70" y="249"/>
                    </a:lnTo>
                    <a:lnTo>
                      <a:pt x="76" y="246"/>
                    </a:lnTo>
                    <a:lnTo>
                      <a:pt x="83" y="246"/>
                    </a:lnTo>
                    <a:lnTo>
                      <a:pt x="86" y="243"/>
                    </a:lnTo>
                    <a:lnTo>
                      <a:pt x="92" y="242"/>
                    </a:lnTo>
                    <a:lnTo>
                      <a:pt x="98" y="245"/>
                    </a:lnTo>
                    <a:lnTo>
                      <a:pt x="98" y="237"/>
                    </a:lnTo>
                    <a:lnTo>
                      <a:pt x="105" y="228"/>
                    </a:lnTo>
                    <a:lnTo>
                      <a:pt x="108" y="234"/>
                    </a:lnTo>
                    <a:lnTo>
                      <a:pt x="112" y="237"/>
                    </a:lnTo>
                    <a:lnTo>
                      <a:pt x="108" y="252"/>
                    </a:lnTo>
                    <a:lnTo>
                      <a:pt x="111" y="263"/>
                    </a:lnTo>
                    <a:lnTo>
                      <a:pt x="115" y="263"/>
                    </a:lnTo>
                    <a:lnTo>
                      <a:pt x="121" y="266"/>
                    </a:lnTo>
                    <a:lnTo>
                      <a:pt x="138" y="272"/>
                    </a:lnTo>
                    <a:lnTo>
                      <a:pt x="141" y="274"/>
                    </a:lnTo>
                    <a:lnTo>
                      <a:pt x="153" y="270"/>
                    </a:lnTo>
                    <a:lnTo>
                      <a:pt x="156" y="269"/>
                    </a:lnTo>
                    <a:lnTo>
                      <a:pt x="159" y="261"/>
                    </a:lnTo>
                    <a:lnTo>
                      <a:pt x="159" y="255"/>
                    </a:lnTo>
                    <a:lnTo>
                      <a:pt x="164" y="246"/>
                    </a:lnTo>
                    <a:lnTo>
                      <a:pt x="162" y="242"/>
                    </a:lnTo>
                    <a:lnTo>
                      <a:pt x="165" y="240"/>
                    </a:lnTo>
                    <a:lnTo>
                      <a:pt x="164" y="233"/>
                    </a:lnTo>
                    <a:lnTo>
                      <a:pt x="168" y="225"/>
                    </a:lnTo>
                    <a:lnTo>
                      <a:pt x="171" y="213"/>
                    </a:lnTo>
                    <a:lnTo>
                      <a:pt x="158" y="211"/>
                    </a:lnTo>
                    <a:lnTo>
                      <a:pt x="152" y="216"/>
                    </a:lnTo>
                    <a:lnTo>
                      <a:pt x="149" y="210"/>
                    </a:lnTo>
                    <a:lnTo>
                      <a:pt x="138" y="201"/>
                    </a:lnTo>
                    <a:lnTo>
                      <a:pt x="136" y="193"/>
                    </a:lnTo>
                    <a:lnTo>
                      <a:pt x="138" y="188"/>
                    </a:lnTo>
                    <a:lnTo>
                      <a:pt x="135" y="187"/>
                    </a:lnTo>
                    <a:lnTo>
                      <a:pt x="130" y="188"/>
                    </a:lnTo>
                    <a:lnTo>
                      <a:pt x="123" y="185"/>
                    </a:lnTo>
                    <a:lnTo>
                      <a:pt x="117" y="190"/>
                    </a:lnTo>
                    <a:lnTo>
                      <a:pt x="111" y="188"/>
                    </a:lnTo>
                    <a:lnTo>
                      <a:pt x="105" y="190"/>
                    </a:lnTo>
                    <a:lnTo>
                      <a:pt x="105" y="182"/>
                    </a:lnTo>
                    <a:lnTo>
                      <a:pt x="111" y="179"/>
                    </a:lnTo>
                    <a:lnTo>
                      <a:pt x="114" y="176"/>
                    </a:lnTo>
                    <a:lnTo>
                      <a:pt x="105" y="176"/>
                    </a:lnTo>
                    <a:lnTo>
                      <a:pt x="103" y="179"/>
                    </a:lnTo>
                    <a:lnTo>
                      <a:pt x="95" y="179"/>
                    </a:lnTo>
                    <a:lnTo>
                      <a:pt x="89" y="176"/>
                    </a:lnTo>
                    <a:lnTo>
                      <a:pt x="88" y="173"/>
                    </a:lnTo>
                    <a:lnTo>
                      <a:pt x="91" y="163"/>
                    </a:lnTo>
                    <a:lnTo>
                      <a:pt x="98" y="163"/>
                    </a:lnTo>
                    <a:lnTo>
                      <a:pt x="102" y="157"/>
                    </a:lnTo>
                    <a:lnTo>
                      <a:pt x="108" y="160"/>
                    </a:lnTo>
                    <a:lnTo>
                      <a:pt x="117" y="160"/>
                    </a:lnTo>
                    <a:lnTo>
                      <a:pt x="120" y="152"/>
                    </a:lnTo>
                    <a:lnTo>
                      <a:pt x="120" y="146"/>
                    </a:lnTo>
                    <a:lnTo>
                      <a:pt x="129" y="137"/>
                    </a:lnTo>
                    <a:lnTo>
                      <a:pt x="132" y="129"/>
                    </a:lnTo>
                    <a:lnTo>
                      <a:pt x="132" y="122"/>
                    </a:lnTo>
                    <a:lnTo>
                      <a:pt x="136" y="122"/>
                    </a:lnTo>
                    <a:lnTo>
                      <a:pt x="141" y="117"/>
                    </a:lnTo>
                    <a:lnTo>
                      <a:pt x="147" y="112"/>
                    </a:lnTo>
                    <a:lnTo>
                      <a:pt x="150" y="106"/>
                    </a:lnTo>
                    <a:lnTo>
                      <a:pt x="161" y="106"/>
                    </a:lnTo>
                    <a:lnTo>
                      <a:pt x="162" y="103"/>
                    </a:lnTo>
                    <a:lnTo>
                      <a:pt x="165" y="100"/>
                    </a:lnTo>
                    <a:lnTo>
                      <a:pt x="171" y="109"/>
                    </a:lnTo>
                    <a:lnTo>
                      <a:pt x="174" y="106"/>
                    </a:lnTo>
                    <a:lnTo>
                      <a:pt x="180" y="102"/>
                    </a:lnTo>
                    <a:lnTo>
                      <a:pt x="180" y="102"/>
                    </a:lnTo>
                    <a:lnTo>
                      <a:pt x="182" y="100"/>
                    </a:lnTo>
                    <a:lnTo>
                      <a:pt x="188" y="99"/>
                    </a:lnTo>
                    <a:lnTo>
                      <a:pt x="191" y="91"/>
                    </a:lnTo>
                    <a:lnTo>
                      <a:pt x="199" y="94"/>
                    </a:lnTo>
                    <a:lnTo>
                      <a:pt x="203" y="82"/>
                    </a:lnTo>
                    <a:lnTo>
                      <a:pt x="197" y="77"/>
                    </a:lnTo>
                    <a:lnTo>
                      <a:pt x="196" y="73"/>
                    </a:lnTo>
                    <a:lnTo>
                      <a:pt x="190" y="73"/>
                    </a:lnTo>
                    <a:lnTo>
                      <a:pt x="188" y="70"/>
                    </a:lnTo>
                    <a:lnTo>
                      <a:pt x="188" y="61"/>
                    </a:lnTo>
                    <a:lnTo>
                      <a:pt x="194" y="49"/>
                    </a:lnTo>
                    <a:lnTo>
                      <a:pt x="199" y="52"/>
                    </a:lnTo>
                    <a:lnTo>
                      <a:pt x="205" y="49"/>
                    </a:lnTo>
                    <a:lnTo>
                      <a:pt x="208" y="36"/>
                    </a:lnTo>
                    <a:lnTo>
                      <a:pt x="191" y="30"/>
                    </a:lnTo>
                    <a:lnTo>
                      <a:pt x="188" y="27"/>
                    </a:lnTo>
                    <a:lnTo>
                      <a:pt x="180" y="27"/>
                    </a:lnTo>
                    <a:lnTo>
                      <a:pt x="182" y="20"/>
                    </a:lnTo>
                    <a:lnTo>
                      <a:pt x="174" y="26"/>
                    </a:lnTo>
                    <a:lnTo>
                      <a:pt x="168" y="20"/>
                    </a:lnTo>
                    <a:lnTo>
                      <a:pt x="165" y="15"/>
                    </a:lnTo>
                    <a:lnTo>
                      <a:pt x="161" y="14"/>
                    </a:lnTo>
                    <a:lnTo>
                      <a:pt x="164" y="9"/>
                    </a:lnTo>
                    <a:lnTo>
                      <a:pt x="153" y="5"/>
                    </a:lnTo>
                    <a:lnTo>
                      <a:pt x="152" y="8"/>
                    </a:lnTo>
                    <a:lnTo>
                      <a:pt x="146" y="6"/>
                    </a:lnTo>
                    <a:lnTo>
                      <a:pt x="141" y="8"/>
                    </a:lnTo>
                    <a:lnTo>
                      <a:pt x="139" y="3"/>
                    </a:lnTo>
                    <a:lnTo>
                      <a:pt x="130" y="3"/>
                    </a:lnTo>
                    <a:lnTo>
                      <a:pt x="127" y="6"/>
                    </a:lnTo>
                    <a:lnTo>
                      <a:pt x="121" y="6"/>
                    </a:lnTo>
                    <a:lnTo>
                      <a:pt x="118" y="0"/>
                    </a:lnTo>
                    <a:lnTo>
                      <a:pt x="109" y="8"/>
                    </a:lnTo>
                    <a:lnTo>
                      <a:pt x="102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5" name="Freeform 1578">
                <a:extLst>
                  <a:ext uri="{FF2B5EF4-FFF2-40B4-BE49-F238E27FC236}">
                    <a16:creationId xmlns:a16="http://schemas.microsoft.com/office/drawing/2014/main" id="{5092632B-0067-250C-6B3A-85BE1D2DD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111"/>
                <a:ext cx="104" cy="137"/>
              </a:xfrm>
              <a:custGeom>
                <a:avLst/>
                <a:gdLst>
                  <a:gd name="T0" fmla="*/ 118 w 208"/>
                  <a:gd name="T1" fmla="*/ 0 h 274"/>
                  <a:gd name="T2" fmla="*/ 130 w 208"/>
                  <a:gd name="T3" fmla="*/ 3 h 274"/>
                  <a:gd name="T4" fmla="*/ 146 w 208"/>
                  <a:gd name="T5" fmla="*/ 6 h 274"/>
                  <a:gd name="T6" fmla="*/ 164 w 208"/>
                  <a:gd name="T7" fmla="*/ 9 h 274"/>
                  <a:gd name="T8" fmla="*/ 168 w 208"/>
                  <a:gd name="T9" fmla="*/ 20 h 274"/>
                  <a:gd name="T10" fmla="*/ 180 w 208"/>
                  <a:gd name="T11" fmla="*/ 27 h 274"/>
                  <a:gd name="T12" fmla="*/ 208 w 208"/>
                  <a:gd name="T13" fmla="*/ 36 h 274"/>
                  <a:gd name="T14" fmla="*/ 194 w 208"/>
                  <a:gd name="T15" fmla="*/ 49 h 274"/>
                  <a:gd name="T16" fmla="*/ 190 w 208"/>
                  <a:gd name="T17" fmla="*/ 73 h 274"/>
                  <a:gd name="T18" fmla="*/ 203 w 208"/>
                  <a:gd name="T19" fmla="*/ 82 h 274"/>
                  <a:gd name="T20" fmla="*/ 188 w 208"/>
                  <a:gd name="T21" fmla="*/ 99 h 274"/>
                  <a:gd name="T22" fmla="*/ 180 w 208"/>
                  <a:gd name="T23" fmla="*/ 102 h 274"/>
                  <a:gd name="T24" fmla="*/ 165 w 208"/>
                  <a:gd name="T25" fmla="*/ 100 h 274"/>
                  <a:gd name="T26" fmla="*/ 150 w 208"/>
                  <a:gd name="T27" fmla="*/ 106 h 274"/>
                  <a:gd name="T28" fmla="*/ 136 w 208"/>
                  <a:gd name="T29" fmla="*/ 122 h 274"/>
                  <a:gd name="T30" fmla="*/ 129 w 208"/>
                  <a:gd name="T31" fmla="*/ 137 h 274"/>
                  <a:gd name="T32" fmla="*/ 117 w 208"/>
                  <a:gd name="T33" fmla="*/ 160 h 274"/>
                  <a:gd name="T34" fmla="*/ 98 w 208"/>
                  <a:gd name="T35" fmla="*/ 163 h 274"/>
                  <a:gd name="T36" fmla="*/ 89 w 208"/>
                  <a:gd name="T37" fmla="*/ 176 h 274"/>
                  <a:gd name="T38" fmla="*/ 105 w 208"/>
                  <a:gd name="T39" fmla="*/ 176 h 274"/>
                  <a:gd name="T40" fmla="*/ 105 w 208"/>
                  <a:gd name="T41" fmla="*/ 182 h 274"/>
                  <a:gd name="T42" fmla="*/ 117 w 208"/>
                  <a:gd name="T43" fmla="*/ 190 h 274"/>
                  <a:gd name="T44" fmla="*/ 135 w 208"/>
                  <a:gd name="T45" fmla="*/ 187 h 274"/>
                  <a:gd name="T46" fmla="*/ 138 w 208"/>
                  <a:gd name="T47" fmla="*/ 201 h 274"/>
                  <a:gd name="T48" fmla="*/ 158 w 208"/>
                  <a:gd name="T49" fmla="*/ 211 h 274"/>
                  <a:gd name="T50" fmla="*/ 164 w 208"/>
                  <a:gd name="T51" fmla="*/ 233 h 274"/>
                  <a:gd name="T52" fmla="*/ 164 w 208"/>
                  <a:gd name="T53" fmla="*/ 246 h 274"/>
                  <a:gd name="T54" fmla="*/ 156 w 208"/>
                  <a:gd name="T55" fmla="*/ 269 h 274"/>
                  <a:gd name="T56" fmla="*/ 138 w 208"/>
                  <a:gd name="T57" fmla="*/ 272 h 274"/>
                  <a:gd name="T58" fmla="*/ 111 w 208"/>
                  <a:gd name="T59" fmla="*/ 263 h 274"/>
                  <a:gd name="T60" fmla="*/ 108 w 208"/>
                  <a:gd name="T61" fmla="*/ 234 h 274"/>
                  <a:gd name="T62" fmla="*/ 98 w 208"/>
                  <a:gd name="T63" fmla="*/ 245 h 274"/>
                  <a:gd name="T64" fmla="*/ 83 w 208"/>
                  <a:gd name="T65" fmla="*/ 246 h 274"/>
                  <a:gd name="T66" fmla="*/ 71 w 208"/>
                  <a:gd name="T67" fmla="*/ 243 h 274"/>
                  <a:gd name="T68" fmla="*/ 29 w 208"/>
                  <a:gd name="T69" fmla="*/ 237 h 274"/>
                  <a:gd name="T70" fmla="*/ 6 w 208"/>
                  <a:gd name="T71" fmla="*/ 149 h 274"/>
                  <a:gd name="T72" fmla="*/ 20 w 208"/>
                  <a:gd name="T73" fmla="*/ 137 h 274"/>
                  <a:gd name="T74" fmla="*/ 29 w 208"/>
                  <a:gd name="T75" fmla="*/ 122 h 274"/>
                  <a:gd name="T76" fmla="*/ 41 w 208"/>
                  <a:gd name="T77" fmla="*/ 100 h 274"/>
                  <a:gd name="T78" fmla="*/ 39 w 208"/>
                  <a:gd name="T79" fmla="*/ 85 h 274"/>
                  <a:gd name="T80" fmla="*/ 67 w 208"/>
                  <a:gd name="T81" fmla="*/ 74 h 274"/>
                  <a:gd name="T82" fmla="*/ 77 w 208"/>
                  <a:gd name="T83" fmla="*/ 70 h 274"/>
                  <a:gd name="T84" fmla="*/ 102 w 208"/>
                  <a:gd name="T85" fmla="*/ 71 h 274"/>
                  <a:gd name="T86" fmla="*/ 103 w 208"/>
                  <a:gd name="T87" fmla="*/ 53 h 274"/>
                  <a:gd name="T88" fmla="*/ 105 w 208"/>
                  <a:gd name="T89" fmla="*/ 41 h 274"/>
                  <a:gd name="T90" fmla="*/ 111 w 208"/>
                  <a:gd name="T91" fmla="*/ 30 h 274"/>
                  <a:gd name="T92" fmla="*/ 98 w 208"/>
                  <a:gd name="T93" fmla="*/ 11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8" h="274">
                    <a:moveTo>
                      <a:pt x="102" y="8"/>
                    </a:moveTo>
                    <a:lnTo>
                      <a:pt x="109" y="8"/>
                    </a:lnTo>
                    <a:lnTo>
                      <a:pt x="118" y="0"/>
                    </a:lnTo>
                    <a:lnTo>
                      <a:pt x="121" y="6"/>
                    </a:lnTo>
                    <a:lnTo>
                      <a:pt x="127" y="6"/>
                    </a:lnTo>
                    <a:lnTo>
                      <a:pt x="130" y="3"/>
                    </a:lnTo>
                    <a:lnTo>
                      <a:pt x="139" y="3"/>
                    </a:lnTo>
                    <a:lnTo>
                      <a:pt x="141" y="8"/>
                    </a:lnTo>
                    <a:lnTo>
                      <a:pt x="146" y="6"/>
                    </a:lnTo>
                    <a:lnTo>
                      <a:pt x="152" y="8"/>
                    </a:lnTo>
                    <a:lnTo>
                      <a:pt x="153" y="5"/>
                    </a:lnTo>
                    <a:lnTo>
                      <a:pt x="164" y="9"/>
                    </a:lnTo>
                    <a:lnTo>
                      <a:pt x="161" y="14"/>
                    </a:lnTo>
                    <a:lnTo>
                      <a:pt x="165" y="15"/>
                    </a:lnTo>
                    <a:lnTo>
                      <a:pt x="168" y="20"/>
                    </a:lnTo>
                    <a:lnTo>
                      <a:pt x="174" y="26"/>
                    </a:lnTo>
                    <a:lnTo>
                      <a:pt x="182" y="20"/>
                    </a:lnTo>
                    <a:lnTo>
                      <a:pt x="180" y="27"/>
                    </a:lnTo>
                    <a:lnTo>
                      <a:pt x="188" y="27"/>
                    </a:lnTo>
                    <a:lnTo>
                      <a:pt x="191" y="30"/>
                    </a:lnTo>
                    <a:lnTo>
                      <a:pt x="208" y="36"/>
                    </a:lnTo>
                    <a:lnTo>
                      <a:pt x="205" y="49"/>
                    </a:lnTo>
                    <a:lnTo>
                      <a:pt x="199" y="52"/>
                    </a:lnTo>
                    <a:lnTo>
                      <a:pt x="194" y="49"/>
                    </a:lnTo>
                    <a:lnTo>
                      <a:pt x="188" y="61"/>
                    </a:lnTo>
                    <a:lnTo>
                      <a:pt x="188" y="70"/>
                    </a:lnTo>
                    <a:lnTo>
                      <a:pt x="190" y="73"/>
                    </a:lnTo>
                    <a:lnTo>
                      <a:pt x="196" y="73"/>
                    </a:lnTo>
                    <a:lnTo>
                      <a:pt x="197" y="77"/>
                    </a:lnTo>
                    <a:lnTo>
                      <a:pt x="203" y="82"/>
                    </a:lnTo>
                    <a:lnTo>
                      <a:pt x="199" y="94"/>
                    </a:lnTo>
                    <a:lnTo>
                      <a:pt x="191" y="91"/>
                    </a:lnTo>
                    <a:lnTo>
                      <a:pt x="188" y="99"/>
                    </a:lnTo>
                    <a:lnTo>
                      <a:pt x="182" y="100"/>
                    </a:lnTo>
                    <a:lnTo>
                      <a:pt x="180" y="102"/>
                    </a:lnTo>
                    <a:lnTo>
                      <a:pt x="180" y="102"/>
                    </a:lnTo>
                    <a:lnTo>
                      <a:pt x="174" y="106"/>
                    </a:lnTo>
                    <a:lnTo>
                      <a:pt x="171" y="109"/>
                    </a:lnTo>
                    <a:lnTo>
                      <a:pt x="165" y="100"/>
                    </a:lnTo>
                    <a:lnTo>
                      <a:pt x="162" y="103"/>
                    </a:lnTo>
                    <a:lnTo>
                      <a:pt x="161" y="106"/>
                    </a:lnTo>
                    <a:lnTo>
                      <a:pt x="150" y="106"/>
                    </a:lnTo>
                    <a:lnTo>
                      <a:pt x="147" y="112"/>
                    </a:lnTo>
                    <a:lnTo>
                      <a:pt x="141" y="117"/>
                    </a:lnTo>
                    <a:lnTo>
                      <a:pt x="136" y="122"/>
                    </a:lnTo>
                    <a:lnTo>
                      <a:pt x="132" y="122"/>
                    </a:lnTo>
                    <a:lnTo>
                      <a:pt x="132" y="129"/>
                    </a:lnTo>
                    <a:lnTo>
                      <a:pt x="129" y="137"/>
                    </a:lnTo>
                    <a:lnTo>
                      <a:pt x="120" y="146"/>
                    </a:lnTo>
                    <a:lnTo>
                      <a:pt x="120" y="152"/>
                    </a:lnTo>
                    <a:lnTo>
                      <a:pt x="117" y="160"/>
                    </a:lnTo>
                    <a:lnTo>
                      <a:pt x="108" y="160"/>
                    </a:lnTo>
                    <a:lnTo>
                      <a:pt x="102" y="157"/>
                    </a:lnTo>
                    <a:lnTo>
                      <a:pt x="98" y="163"/>
                    </a:lnTo>
                    <a:lnTo>
                      <a:pt x="91" y="163"/>
                    </a:lnTo>
                    <a:lnTo>
                      <a:pt x="88" y="173"/>
                    </a:lnTo>
                    <a:lnTo>
                      <a:pt x="89" y="176"/>
                    </a:lnTo>
                    <a:lnTo>
                      <a:pt x="95" y="179"/>
                    </a:lnTo>
                    <a:lnTo>
                      <a:pt x="103" y="179"/>
                    </a:lnTo>
                    <a:lnTo>
                      <a:pt x="105" y="176"/>
                    </a:lnTo>
                    <a:lnTo>
                      <a:pt x="114" y="176"/>
                    </a:lnTo>
                    <a:lnTo>
                      <a:pt x="111" y="179"/>
                    </a:lnTo>
                    <a:lnTo>
                      <a:pt x="105" y="182"/>
                    </a:lnTo>
                    <a:lnTo>
                      <a:pt x="105" y="190"/>
                    </a:lnTo>
                    <a:lnTo>
                      <a:pt x="111" y="188"/>
                    </a:lnTo>
                    <a:lnTo>
                      <a:pt x="117" y="190"/>
                    </a:lnTo>
                    <a:lnTo>
                      <a:pt x="123" y="185"/>
                    </a:lnTo>
                    <a:lnTo>
                      <a:pt x="130" y="188"/>
                    </a:lnTo>
                    <a:lnTo>
                      <a:pt x="135" y="187"/>
                    </a:lnTo>
                    <a:lnTo>
                      <a:pt x="138" y="188"/>
                    </a:lnTo>
                    <a:lnTo>
                      <a:pt x="136" y="193"/>
                    </a:lnTo>
                    <a:lnTo>
                      <a:pt x="138" y="201"/>
                    </a:lnTo>
                    <a:lnTo>
                      <a:pt x="149" y="210"/>
                    </a:lnTo>
                    <a:lnTo>
                      <a:pt x="152" y="216"/>
                    </a:lnTo>
                    <a:lnTo>
                      <a:pt x="158" y="211"/>
                    </a:lnTo>
                    <a:lnTo>
                      <a:pt x="171" y="213"/>
                    </a:lnTo>
                    <a:lnTo>
                      <a:pt x="168" y="225"/>
                    </a:lnTo>
                    <a:lnTo>
                      <a:pt x="164" y="233"/>
                    </a:lnTo>
                    <a:lnTo>
                      <a:pt x="165" y="240"/>
                    </a:lnTo>
                    <a:lnTo>
                      <a:pt x="162" y="242"/>
                    </a:lnTo>
                    <a:lnTo>
                      <a:pt x="164" y="246"/>
                    </a:lnTo>
                    <a:lnTo>
                      <a:pt x="159" y="255"/>
                    </a:lnTo>
                    <a:lnTo>
                      <a:pt x="159" y="261"/>
                    </a:lnTo>
                    <a:lnTo>
                      <a:pt x="156" y="269"/>
                    </a:lnTo>
                    <a:lnTo>
                      <a:pt x="153" y="270"/>
                    </a:lnTo>
                    <a:lnTo>
                      <a:pt x="141" y="274"/>
                    </a:lnTo>
                    <a:lnTo>
                      <a:pt x="138" y="272"/>
                    </a:lnTo>
                    <a:lnTo>
                      <a:pt x="121" y="266"/>
                    </a:lnTo>
                    <a:lnTo>
                      <a:pt x="115" y="263"/>
                    </a:lnTo>
                    <a:lnTo>
                      <a:pt x="111" y="263"/>
                    </a:lnTo>
                    <a:lnTo>
                      <a:pt x="108" y="252"/>
                    </a:lnTo>
                    <a:lnTo>
                      <a:pt x="112" y="237"/>
                    </a:lnTo>
                    <a:lnTo>
                      <a:pt x="108" y="234"/>
                    </a:lnTo>
                    <a:lnTo>
                      <a:pt x="105" y="228"/>
                    </a:lnTo>
                    <a:lnTo>
                      <a:pt x="98" y="237"/>
                    </a:lnTo>
                    <a:lnTo>
                      <a:pt x="98" y="245"/>
                    </a:lnTo>
                    <a:lnTo>
                      <a:pt x="92" y="242"/>
                    </a:lnTo>
                    <a:lnTo>
                      <a:pt x="86" y="243"/>
                    </a:lnTo>
                    <a:lnTo>
                      <a:pt x="83" y="246"/>
                    </a:lnTo>
                    <a:lnTo>
                      <a:pt x="76" y="246"/>
                    </a:lnTo>
                    <a:lnTo>
                      <a:pt x="70" y="249"/>
                    </a:lnTo>
                    <a:lnTo>
                      <a:pt x="71" y="243"/>
                    </a:lnTo>
                    <a:lnTo>
                      <a:pt x="36" y="237"/>
                    </a:lnTo>
                    <a:lnTo>
                      <a:pt x="35" y="237"/>
                    </a:lnTo>
                    <a:lnTo>
                      <a:pt x="29" y="237"/>
                    </a:lnTo>
                    <a:lnTo>
                      <a:pt x="20" y="195"/>
                    </a:lnTo>
                    <a:lnTo>
                      <a:pt x="0" y="152"/>
                    </a:lnTo>
                    <a:lnTo>
                      <a:pt x="6" y="149"/>
                    </a:lnTo>
                    <a:lnTo>
                      <a:pt x="13" y="146"/>
                    </a:lnTo>
                    <a:lnTo>
                      <a:pt x="12" y="141"/>
                    </a:lnTo>
                    <a:lnTo>
                      <a:pt x="20" y="137"/>
                    </a:lnTo>
                    <a:lnTo>
                      <a:pt x="18" y="134"/>
                    </a:lnTo>
                    <a:lnTo>
                      <a:pt x="23" y="126"/>
                    </a:lnTo>
                    <a:lnTo>
                      <a:pt x="29" y="122"/>
                    </a:lnTo>
                    <a:lnTo>
                      <a:pt x="35" y="112"/>
                    </a:lnTo>
                    <a:lnTo>
                      <a:pt x="42" y="105"/>
                    </a:lnTo>
                    <a:lnTo>
                      <a:pt x="41" y="100"/>
                    </a:lnTo>
                    <a:lnTo>
                      <a:pt x="36" y="99"/>
                    </a:lnTo>
                    <a:lnTo>
                      <a:pt x="38" y="90"/>
                    </a:lnTo>
                    <a:lnTo>
                      <a:pt x="39" y="85"/>
                    </a:lnTo>
                    <a:lnTo>
                      <a:pt x="53" y="76"/>
                    </a:lnTo>
                    <a:lnTo>
                      <a:pt x="64" y="77"/>
                    </a:lnTo>
                    <a:lnTo>
                      <a:pt x="67" y="74"/>
                    </a:lnTo>
                    <a:lnTo>
                      <a:pt x="73" y="73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85" y="67"/>
                    </a:lnTo>
                    <a:lnTo>
                      <a:pt x="92" y="70"/>
                    </a:lnTo>
                    <a:lnTo>
                      <a:pt x="102" y="71"/>
                    </a:lnTo>
                    <a:lnTo>
                      <a:pt x="105" y="64"/>
                    </a:lnTo>
                    <a:lnTo>
                      <a:pt x="106" y="59"/>
                    </a:lnTo>
                    <a:lnTo>
                      <a:pt x="103" y="53"/>
                    </a:lnTo>
                    <a:lnTo>
                      <a:pt x="95" y="49"/>
                    </a:lnTo>
                    <a:lnTo>
                      <a:pt x="105" y="49"/>
                    </a:lnTo>
                    <a:lnTo>
                      <a:pt x="105" y="41"/>
                    </a:lnTo>
                    <a:lnTo>
                      <a:pt x="111" y="43"/>
                    </a:lnTo>
                    <a:lnTo>
                      <a:pt x="114" y="32"/>
                    </a:lnTo>
                    <a:lnTo>
                      <a:pt x="111" y="30"/>
                    </a:lnTo>
                    <a:lnTo>
                      <a:pt x="109" y="27"/>
                    </a:lnTo>
                    <a:lnTo>
                      <a:pt x="102" y="18"/>
                    </a:lnTo>
                    <a:lnTo>
                      <a:pt x="98" y="11"/>
                    </a:lnTo>
                    <a:lnTo>
                      <a:pt x="10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6" name="Freeform 1579">
                <a:extLst>
                  <a:ext uri="{FF2B5EF4-FFF2-40B4-BE49-F238E27FC236}">
                    <a16:creationId xmlns:a16="http://schemas.microsoft.com/office/drawing/2014/main" id="{57097D73-C90A-CEDD-FE11-952C870AF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111"/>
                <a:ext cx="104" cy="137"/>
              </a:xfrm>
              <a:custGeom>
                <a:avLst/>
                <a:gdLst>
                  <a:gd name="T0" fmla="*/ 118 w 208"/>
                  <a:gd name="T1" fmla="*/ 0 h 274"/>
                  <a:gd name="T2" fmla="*/ 130 w 208"/>
                  <a:gd name="T3" fmla="*/ 3 h 274"/>
                  <a:gd name="T4" fmla="*/ 146 w 208"/>
                  <a:gd name="T5" fmla="*/ 6 h 274"/>
                  <a:gd name="T6" fmla="*/ 164 w 208"/>
                  <a:gd name="T7" fmla="*/ 9 h 274"/>
                  <a:gd name="T8" fmla="*/ 168 w 208"/>
                  <a:gd name="T9" fmla="*/ 20 h 274"/>
                  <a:gd name="T10" fmla="*/ 180 w 208"/>
                  <a:gd name="T11" fmla="*/ 27 h 274"/>
                  <a:gd name="T12" fmla="*/ 208 w 208"/>
                  <a:gd name="T13" fmla="*/ 36 h 274"/>
                  <a:gd name="T14" fmla="*/ 194 w 208"/>
                  <a:gd name="T15" fmla="*/ 49 h 274"/>
                  <a:gd name="T16" fmla="*/ 190 w 208"/>
                  <a:gd name="T17" fmla="*/ 73 h 274"/>
                  <a:gd name="T18" fmla="*/ 203 w 208"/>
                  <a:gd name="T19" fmla="*/ 82 h 274"/>
                  <a:gd name="T20" fmla="*/ 188 w 208"/>
                  <a:gd name="T21" fmla="*/ 99 h 274"/>
                  <a:gd name="T22" fmla="*/ 180 w 208"/>
                  <a:gd name="T23" fmla="*/ 102 h 274"/>
                  <a:gd name="T24" fmla="*/ 165 w 208"/>
                  <a:gd name="T25" fmla="*/ 100 h 274"/>
                  <a:gd name="T26" fmla="*/ 150 w 208"/>
                  <a:gd name="T27" fmla="*/ 106 h 274"/>
                  <a:gd name="T28" fmla="*/ 136 w 208"/>
                  <a:gd name="T29" fmla="*/ 122 h 274"/>
                  <a:gd name="T30" fmla="*/ 129 w 208"/>
                  <a:gd name="T31" fmla="*/ 137 h 274"/>
                  <a:gd name="T32" fmla="*/ 117 w 208"/>
                  <a:gd name="T33" fmla="*/ 160 h 274"/>
                  <a:gd name="T34" fmla="*/ 98 w 208"/>
                  <a:gd name="T35" fmla="*/ 163 h 274"/>
                  <a:gd name="T36" fmla="*/ 89 w 208"/>
                  <a:gd name="T37" fmla="*/ 176 h 274"/>
                  <a:gd name="T38" fmla="*/ 105 w 208"/>
                  <a:gd name="T39" fmla="*/ 176 h 274"/>
                  <a:gd name="T40" fmla="*/ 105 w 208"/>
                  <a:gd name="T41" fmla="*/ 182 h 274"/>
                  <a:gd name="T42" fmla="*/ 117 w 208"/>
                  <a:gd name="T43" fmla="*/ 190 h 274"/>
                  <a:gd name="T44" fmla="*/ 135 w 208"/>
                  <a:gd name="T45" fmla="*/ 187 h 274"/>
                  <a:gd name="T46" fmla="*/ 138 w 208"/>
                  <a:gd name="T47" fmla="*/ 201 h 274"/>
                  <a:gd name="T48" fmla="*/ 158 w 208"/>
                  <a:gd name="T49" fmla="*/ 211 h 274"/>
                  <a:gd name="T50" fmla="*/ 164 w 208"/>
                  <a:gd name="T51" fmla="*/ 233 h 274"/>
                  <a:gd name="T52" fmla="*/ 164 w 208"/>
                  <a:gd name="T53" fmla="*/ 246 h 274"/>
                  <a:gd name="T54" fmla="*/ 156 w 208"/>
                  <a:gd name="T55" fmla="*/ 269 h 274"/>
                  <a:gd name="T56" fmla="*/ 138 w 208"/>
                  <a:gd name="T57" fmla="*/ 272 h 274"/>
                  <a:gd name="T58" fmla="*/ 111 w 208"/>
                  <a:gd name="T59" fmla="*/ 263 h 274"/>
                  <a:gd name="T60" fmla="*/ 108 w 208"/>
                  <a:gd name="T61" fmla="*/ 234 h 274"/>
                  <a:gd name="T62" fmla="*/ 98 w 208"/>
                  <a:gd name="T63" fmla="*/ 245 h 274"/>
                  <a:gd name="T64" fmla="*/ 83 w 208"/>
                  <a:gd name="T65" fmla="*/ 246 h 274"/>
                  <a:gd name="T66" fmla="*/ 71 w 208"/>
                  <a:gd name="T67" fmla="*/ 243 h 274"/>
                  <a:gd name="T68" fmla="*/ 29 w 208"/>
                  <a:gd name="T69" fmla="*/ 237 h 274"/>
                  <a:gd name="T70" fmla="*/ 6 w 208"/>
                  <a:gd name="T71" fmla="*/ 149 h 274"/>
                  <a:gd name="T72" fmla="*/ 20 w 208"/>
                  <a:gd name="T73" fmla="*/ 137 h 274"/>
                  <a:gd name="T74" fmla="*/ 29 w 208"/>
                  <a:gd name="T75" fmla="*/ 122 h 274"/>
                  <a:gd name="T76" fmla="*/ 41 w 208"/>
                  <a:gd name="T77" fmla="*/ 100 h 274"/>
                  <a:gd name="T78" fmla="*/ 39 w 208"/>
                  <a:gd name="T79" fmla="*/ 85 h 274"/>
                  <a:gd name="T80" fmla="*/ 67 w 208"/>
                  <a:gd name="T81" fmla="*/ 74 h 274"/>
                  <a:gd name="T82" fmla="*/ 77 w 208"/>
                  <a:gd name="T83" fmla="*/ 70 h 274"/>
                  <a:gd name="T84" fmla="*/ 102 w 208"/>
                  <a:gd name="T85" fmla="*/ 71 h 274"/>
                  <a:gd name="T86" fmla="*/ 103 w 208"/>
                  <a:gd name="T87" fmla="*/ 53 h 274"/>
                  <a:gd name="T88" fmla="*/ 105 w 208"/>
                  <a:gd name="T89" fmla="*/ 41 h 274"/>
                  <a:gd name="T90" fmla="*/ 111 w 208"/>
                  <a:gd name="T91" fmla="*/ 30 h 274"/>
                  <a:gd name="T92" fmla="*/ 98 w 208"/>
                  <a:gd name="T93" fmla="*/ 11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8" h="274">
                    <a:moveTo>
                      <a:pt x="102" y="8"/>
                    </a:moveTo>
                    <a:lnTo>
                      <a:pt x="109" y="8"/>
                    </a:lnTo>
                    <a:lnTo>
                      <a:pt x="118" y="0"/>
                    </a:lnTo>
                    <a:lnTo>
                      <a:pt x="121" y="6"/>
                    </a:lnTo>
                    <a:lnTo>
                      <a:pt x="127" y="6"/>
                    </a:lnTo>
                    <a:lnTo>
                      <a:pt x="130" y="3"/>
                    </a:lnTo>
                    <a:lnTo>
                      <a:pt x="139" y="3"/>
                    </a:lnTo>
                    <a:lnTo>
                      <a:pt x="141" y="8"/>
                    </a:lnTo>
                    <a:lnTo>
                      <a:pt x="146" y="6"/>
                    </a:lnTo>
                    <a:lnTo>
                      <a:pt x="152" y="8"/>
                    </a:lnTo>
                    <a:lnTo>
                      <a:pt x="153" y="5"/>
                    </a:lnTo>
                    <a:lnTo>
                      <a:pt x="164" y="9"/>
                    </a:lnTo>
                    <a:lnTo>
                      <a:pt x="161" y="14"/>
                    </a:lnTo>
                    <a:lnTo>
                      <a:pt x="165" y="15"/>
                    </a:lnTo>
                    <a:lnTo>
                      <a:pt x="168" y="20"/>
                    </a:lnTo>
                    <a:lnTo>
                      <a:pt x="174" y="26"/>
                    </a:lnTo>
                    <a:lnTo>
                      <a:pt x="182" y="20"/>
                    </a:lnTo>
                    <a:lnTo>
                      <a:pt x="180" y="27"/>
                    </a:lnTo>
                    <a:lnTo>
                      <a:pt x="188" y="27"/>
                    </a:lnTo>
                    <a:lnTo>
                      <a:pt x="191" y="30"/>
                    </a:lnTo>
                    <a:lnTo>
                      <a:pt x="208" y="36"/>
                    </a:lnTo>
                    <a:lnTo>
                      <a:pt x="205" y="49"/>
                    </a:lnTo>
                    <a:lnTo>
                      <a:pt x="199" y="52"/>
                    </a:lnTo>
                    <a:lnTo>
                      <a:pt x="194" y="49"/>
                    </a:lnTo>
                    <a:lnTo>
                      <a:pt x="188" y="61"/>
                    </a:lnTo>
                    <a:lnTo>
                      <a:pt x="188" y="70"/>
                    </a:lnTo>
                    <a:lnTo>
                      <a:pt x="190" y="73"/>
                    </a:lnTo>
                    <a:lnTo>
                      <a:pt x="196" y="73"/>
                    </a:lnTo>
                    <a:lnTo>
                      <a:pt x="197" y="77"/>
                    </a:lnTo>
                    <a:lnTo>
                      <a:pt x="203" y="82"/>
                    </a:lnTo>
                    <a:lnTo>
                      <a:pt x="199" y="94"/>
                    </a:lnTo>
                    <a:lnTo>
                      <a:pt x="191" y="91"/>
                    </a:lnTo>
                    <a:lnTo>
                      <a:pt x="188" y="99"/>
                    </a:lnTo>
                    <a:lnTo>
                      <a:pt x="182" y="100"/>
                    </a:lnTo>
                    <a:lnTo>
                      <a:pt x="180" y="102"/>
                    </a:lnTo>
                    <a:lnTo>
                      <a:pt x="180" y="102"/>
                    </a:lnTo>
                    <a:lnTo>
                      <a:pt x="174" y="106"/>
                    </a:lnTo>
                    <a:lnTo>
                      <a:pt x="171" y="109"/>
                    </a:lnTo>
                    <a:lnTo>
                      <a:pt x="165" y="100"/>
                    </a:lnTo>
                    <a:lnTo>
                      <a:pt x="162" y="103"/>
                    </a:lnTo>
                    <a:lnTo>
                      <a:pt x="161" y="106"/>
                    </a:lnTo>
                    <a:lnTo>
                      <a:pt x="150" y="106"/>
                    </a:lnTo>
                    <a:lnTo>
                      <a:pt x="147" y="112"/>
                    </a:lnTo>
                    <a:lnTo>
                      <a:pt x="141" y="117"/>
                    </a:lnTo>
                    <a:lnTo>
                      <a:pt x="136" y="122"/>
                    </a:lnTo>
                    <a:lnTo>
                      <a:pt x="132" y="122"/>
                    </a:lnTo>
                    <a:lnTo>
                      <a:pt x="132" y="129"/>
                    </a:lnTo>
                    <a:lnTo>
                      <a:pt x="129" y="137"/>
                    </a:lnTo>
                    <a:lnTo>
                      <a:pt x="120" y="146"/>
                    </a:lnTo>
                    <a:lnTo>
                      <a:pt x="120" y="152"/>
                    </a:lnTo>
                    <a:lnTo>
                      <a:pt x="117" y="160"/>
                    </a:lnTo>
                    <a:lnTo>
                      <a:pt x="108" y="160"/>
                    </a:lnTo>
                    <a:lnTo>
                      <a:pt x="102" y="157"/>
                    </a:lnTo>
                    <a:lnTo>
                      <a:pt x="98" y="163"/>
                    </a:lnTo>
                    <a:lnTo>
                      <a:pt x="91" y="163"/>
                    </a:lnTo>
                    <a:lnTo>
                      <a:pt x="88" y="173"/>
                    </a:lnTo>
                    <a:lnTo>
                      <a:pt x="89" y="176"/>
                    </a:lnTo>
                    <a:lnTo>
                      <a:pt x="95" y="179"/>
                    </a:lnTo>
                    <a:lnTo>
                      <a:pt x="103" y="179"/>
                    </a:lnTo>
                    <a:lnTo>
                      <a:pt x="105" y="176"/>
                    </a:lnTo>
                    <a:lnTo>
                      <a:pt x="114" y="176"/>
                    </a:lnTo>
                    <a:lnTo>
                      <a:pt x="111" y="179"/>
                    </a:lnTo>
                    <a:lnTo>
                      <a:pt x="105" y="182"/>
                    </a:lnTo>
                    <a:lnTo>
                      <a:pt x="105" y="190"/>
                    </a:lnTo>
                    <a:lnTo>
                      <a:pt x="111" y="188"/>
                    </a:lnTo>
                    <a:lnTo>
                      <a:pt x="117" y="190"/>
                    </a:lnTo>
                    <a:lnTo>
                      <a:pt x="123" y="185"/>
                    </a:lnTo>
                    <a:lnTo>
                      <a:pt x="130" y="188"/>
                    </a:lnTo>
                    <a:lnTo>
                      <a:pt x="135" y="187"/>
                    </a:lnTo>
                    <a:lnTo>
                      <a:pt x="138" y="188"/>
                    </a:lnTo>
                    <a:lnTo>
                      <a:pt x="136" y="193"/>
                    </a:lnTo>
                    <a:lnTo>
                      <a:pt x="138" y="201"/>
                    </a:lnTo>
                    <a:lnTo>
                      <a:pt x="149" y="210"/>
                    </a:lnTo>
                    <a:lnTo>
                      <a:pt x="152" y="216"/>
                    </a:lnTo>
                    <a:lnTo>
                      <a:pt x="158" y="211"/>
                    </a:lnTo>
                    <a:lnTo>
                      <a:pt x="171" y="213"/>
                    </a:lnTo>
                    <a:lnTo>
                      <a:pt x="168" y="225"/>
                    </a:lnTo>
                    <a:lnTo>
                      <a:pt x="164" y="233"/>
                    </a:lnTo>
                    <a:lnTo>
                      <a:pt x="165" y="240"/>
                    </a:lnTo>
                    <a:lnTo>
                      <a:pt x="162" y="242"/>
                    </a:lnTo>
                    <a:lnTo>
                      <a:pt x="164" y="246"/>
                    </a:lnTo>
                    <a:lnTo>
                      <a:pt x="159" y="255"/>
                    </a:lnTo>
                    <a:lnTo>
                      <a:pt x="159" y="261"/>
                    </a:lnTo>
                    <a:lnTo>
                      <a:pt x="156" y="269"/>
                    </a:lnTo>
                    <a:lnTo>
                      <a:pt x="153" y="270"/>
                    </a:lnTo>
                    <a:lnTo>
                      <a:pt x="141" y="274"/>
                    </a:lnTo>
                    <a:lnTo>
                      <a:pt x="138" y="272"/>
                    </a:lnTo>
                    <a:lnTo>
                      <a:pt x="121" y="266"/>
                    </a:lnTo>
                    <a:lnTo>
                      <a:pt x="115" y="263"/>
                    </a:lnTo>
                    <a:lnTo>
                      <a:pt x="111" y="263"/>
                    </a:lnTo>
                    <a:lnTo>
                      <a:pt x="108" y="252"/>
                    </a:lnTo>
                    <a:lnTo>
                      <a:pt x="112" y="237"/>
                    </a:lnTo>
                    <a:lnTo>
                      <a:pt x="108" y="234"/>
                    </a:lnTo>
                    <a:lnTo>
                      <a:pt x="105" y="228"/>
                    </a:lnTo>
                    <a:lnTo>
                      <a:pt x="98" y="237"/>
                    </a:lnTo>
                    <a:lnTo>
                      <a:pt x="98" y="245"/>
                    </a:lnTo>
                    <a:lnTo>
                      <a:pt x="92" y="242"/>
                    </a:lnTo>
                    <a:lnTo>
                      <a:pt x="86" y="243"/>
                    </a:lnTo>
                    <a:lnTo>
                      <a:pt x="83" y="246"/>
                    </a:lnTo>
                    <a:lnTo>
                      <a:pt x="76" y="246"/>
                    </a:lnTo>
                    <a:lnTo>
                      <a:pt x="70" y="249"/>
                    </a:lnTo>
                    <a:lnTo>
                      <a:pt x="71" y="243"/>
                    </a:lnTo>
                    <a:lnTo>
                      <a:pt x="36" y="237"/>
                    </a:lnTo>
                    <a:lnTo>
                      <a:pt x="35" y="237"/>
                    </a:lnTo>
                    <a:lnTo>
                      <a:pt x="29" y="237"/>
                    </a:lnTo>
                    <a:lnTo>
                      <a:pt x="20" y="195"/>
                    </a:lnTo>
                    <a:lnTo>
                      <a:pt x="0" y="152"/>
                    </a:lnTo>
                    <a:lnTo>
                      <a:pt x="6" y="149"/>
                    </a:lnTo>
                    <a:lnTo>
                      <a:pt x="13" y="146"/>
                    </a:lnTo>
                    <a:lnTo>
                      <a:pt x="12" y="141"/>
                    </a:lnTo>
                    <a:lnTo>
                      <a:pt x="20" y="137"/>
                    </a:lnTo>
                    <a:lnTo>
                      <a:pt x="18" y="134"/>
                    </a:lnTo>
                    <a:lnTo>
                      <a:pt x="23" y="126"/>
                    </a:lnTo>
                    <a:lnTo>
                      <a:pt x="29" y="122"/>
                    </a:lnTo>
                    <a:lnTo>
                      <a:pt x="35" y="112"/>
                    </a:lnTo>
                    <a:lnTo>
                      <a:pt x="42" y="105"/>
                    </a:lnTo>
                    <a:lnTo>
                      <a:pt x="41" y="100"/>
                    </a:lnTo>
                    <a:lnTo>
                      <a:pt x="36" y="99"/>
                    </a:lnTo>
                    <a:lnTo>
                      <a:pt x="38" y="90"/>
                    </a:lnTo>
                    <a:lnTo>
                      <a:pt x="39" y="85"/>
                    </a:lnTo>
                    <a:lnTo>
                      <a:pt x="53" y="76"/>
                    </a:lnTo>
                    <a:lnTo>
                      <a:pt x="64" y="77"/>
                    </a:lnTo>
                    <a:lnTo>
                      <a:pt x="67" y="74"/>
                    </a:lnTo>
                    <a:lnTo>
                      <a:pt x="73" y="73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85" y="67"/>
                    </a:lnTo>
                    <a:lnTo>
                      <a:pt x="92" y="70"/>
                    </a:lnTo>
                    <a:lnTo>
                      <a:pt x="102" y="71"/>
                    </a:lnTo>
                    <a:lnTo>
                      <a:pt x="105" y="64"/>
                    </a:lnTo>
                    <a:lnTo>
                      <a:pt x="106" y="59"/>
                    </a:lnTo>
                    <a:lnTo>
                      <a:pt x="103" y="53"/>
                    </a:lnTo>
                    <a:lnTo>
                      <a:pt x="95" y="49"/>
                    </a:lnTo>
                    <a:lnTo>
                      <a:pt x="105" y="49"/>
                    </a:lnTo>
                    <a:lnTo>
                      <a:pt x="105" y="41"/>
                    </a:lnTo>
                    <a:lnTo>
                      <a:pt x="111" y="43"/>
                    </a:lnTo>
                    <a:lnTo>
                      <a:pt x="114" y="32"/>
                    </a:lnTo>
                    <a:lnTo>
                      <a:pt x="111" y="30"/>
                    </a:lnTo>
                    <a:lnTo>
                      <a:pt x="109" y="27"/>
                    </a:lnTo>
                    <a:lnTo>
                      <a:pt x="102" y="18"/>
                    </a:lnTo>
                    <a:lnTo>
                      <a:pt x="98" y="11"/>
                    </a:lnTo>
                    <a:lnTo>
                      <a:pt x="102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7" name="Freeform 1580">
                <a:extLst>
                  <a:ext uri="{FF2B5EF4-FFF2-40B4-BE49-F238E27FC236}">
                    <a16:creationId xmlns:a16="http://schemas.microsoft.com/office/drawing/2014/main" id="{69554A13-CC62-B7AC-3C7D-CD9FB0F81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879"/>
                <a:ext cx="33" cy="38"/>
              </a:xfrm>
              <a:custGeom>
                <a:avLst/>
                <a:gdLst>
                  <a:gd name="T0" fmla="*/ 13 w 65"/>
                  <a:gd name="T1" fmla="*/ 8 h 76"/>
                  <a:gd name="T2" fmla="*/ 10 w 65"/>
                  <a:gd name="T3" fmla="*/ 17 h 76"/>
                  <a:gd name="T4" fmla="*/ 10 w 65"/>
                  <a:gd name="T5" fmla="*/ 22 h 76"/>
                  <a:gd name="T6" fmla="*/ 7 w 65"/>
                  <a:gd name="T7" fmla="*/ 25 h 76"/>
                  <a:gd name="T8" fmla="*/ 9 w 65"/>
                  <a:gd name="T9" fmla="*/ 28 h 76"/>
                  <a:gd name="T10" fmla="*/ 18 w 65"/>
                  <a:gd name="T11" fmla="*/ 34 h 76"/>
                  <a:gd name="T12" fmla="*/ 15 w 65"/>
                  <a:gd name="T13" fmla="*/ 37 h 76"/>
                  <a:gd name="T14" fmla="*/ 17 w 65"/>
                  <a:gd name="T15" fmla="*/ 41 h 76"/>
                  <a:gd name="T16" fmla="*/ 20 w 65"/>
                  <a:gd name="T17" fmla="*/ 49 h 76"/>
                  <a:gd name="T18" fmla="*/ 17 w 65"/>
                  <a:gd name="T19" fmla="*/ 51 h 76"/>
                  <a:gd name="T20" fmla="*/ 10 w 65"/>
                  <a:gd name="T21" fmla="*/ 48 h 76"/>
                  <a:gd name="T22" fmla="*/ 4 w 65"/>
                  <a:gd name="T23" fmla="*/ 57 h 76"/>
                  <a:gd name="T24" fmla="*/ 0 w 65"/>
                  <a:gd name="T25" fmla="*/ 55 h 76"/>
                  <a:gd name="T26" fmla="*/ 0 w 65"/>
                  <a:gd name="T27" fmla="*/ 60 h 76"/>
                  <a:gd name="T28" fmla="*/ 1 w 65"/>
                  <a:gd name="T29" fmla="*/ 66 h 76"/>
                  <a:gd name="T30" fmla="*/ 10 w 65"/>
                  <a:gd name="T31" fmla="*/ 67 h 76"/>
                  <a:gd name="T32" fmla="*/ 12 w 65"/>
                  <a:gd name="T33" fmla="*/ 76 h 76"/>
                  <a:gd name="T34" fmla="*/ 17 w 65"/>
                  <a:gd name="T35" fmla="*/ 70 h 76"/>
                  <a:gd name="T36" fmla="*/ 20 w 65"/>
                  <a:gd name="T37" fmla="*/ 69 h 76"/>
                  <a:gd name="T38" fmla="*/ 23 w 65"/>
                  <a:gd name="T39" fmla="*/ 73 h 76"/>
                  <a:gd name="T40" fmla="*/ 23 w 65"/>
                  <a:gd name="T41" fmla="*/ 72 h 76"/>
                  <a:gd name="T42" fmla="*/ 36 w 65"/>
                  <a:gd name="T43" fmla="*/ 66 h 76"/>
                  <a:gd name="T44" fmla="*/ 36 w 65"/>
                  <a:gd name="T45" fmla="*/ 63 h 76"/>
                  <a:gd name="T46" fmla="*/ 36 w 65"/>
                  <a:gd name="T47" fmla="*/ 60 h 76"/>
                  <a:gd name="T48" fmla="*/ 39 w 65"/>
                  <a:gd name="T49" fmla="*/ 49 h 76"/>
                  <a:gd name="T50" fmla="*/ 53 w 65"/>
                  <a:gd name="T51" fmla="*/ 46 h 76"/>
                  <a:gd name="T52" fmla="*/ 61 w 65"/>
                  <a:gd name="T53" fmla="*/ 41 h 76"/>
                  <a:gd name="T54" fmla="*/ 61 w 65"/>
                  <a:gd name="T55" fmla="*/ 41 h 76"/>
                  <a:gd name="T56" fmla="*/ 59 w 65"/>
                  <a:gd name="T57" fmla="*/ 41 h 76"/>
                  <a:gd name="T58" fmla="*/ 65 w 65"/>
                  <a:gd name="T59" fmla="*/ 35 h 76"/>
                  <a:gd name="T60" fmla="*/ 62 w 65"/>
                  <a:gd name="T61" fmla="*/ 31 h 76"/>
                  <a:gd name="T62" fmla="*/ 53 w 65"/>
                  <a:gd name="T63" fmla="*/ 19 h 76"/>
                  <a:gd name="T64" fmla="*/ 53 w 65"/>
                  <a:gd name="T65" fmla="*/ 14 h 76"/>
                  <a:gd name="T66" fmla="*/ 59 w 65"/>
                  <a:gd name="T67" fmla="*/ 0 h 76"/>
                  <a:gd name="T68" fmla="*/ 53 w 65"/>
                  <a:gd name="T69" fmla="*/ 3 h 76"/>
                  <a:gd name="T70" fmla="*/ 48 w 65"/>
                  <a:gd name="T71" fmla="*/ 3 h 76"/>
                  <a:gd name="T72" fmla="*/ 42 w 65"/>
                  <a:gd name="T73" fmla="*/ 7 h 76"/>
                  <a:gd name="T74" fmla="*/ 35 w 65"/>
                  <a:gd name="T75" fmla="*/ 7 h 76"/>
                  <a:gd name="T76" fmla="*/ 30 w 65"/>
                  <a:gd name="T77" fmla="*/ 14 h 76"/>
                  <a:gd name="T78" fmla="*/ 18 w 65"/>
                  <a:gd name="T79" fmla="*/ 8 h 76"/>
                  <a:gd name="T80" fmla="*/ 13 w 65"/>
                  <a:gd name="T81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5" h="76">
                    <a:moveTo>
                      <a:pt x="13" y="8"/>
                    </a:moveTo>
                    <a:lnTo>
                      <a:pt x="10" y="17"/>
                    </a:lnTo>
                    <a:lnTo>
                      <a:pt x="10" y="22"/>
                    </a:lnTo>
                    <a:lnTo>
                      <a:pt x="7" y="25"/>
                    </a:lnTo>
                    <a:lnTo>
                      <a:pt x="9" y="28"/>
                    </a:lnTo>
                    <a:lnTo>
                      <a:pt x="18" y="34"/>
                    </a:lnTo>
                    <a:lnTo>
                      <a:pt x="15" y="37"/>
                    </a:lnTo>
                    <a:lnTo>
                      <a:pt x="17" y="41"/>
                    </a:lnTo>
                    <a:lnTo>
                      <a:pt x="20" y="49"/>
                    </a:lnTo>
                    <a:lnTo>
                      <a:pt x="17" y="51"/>
                    </a:lnTo>
                    <a:lnTo>
                      <a:pt x="10" y="48"/>
                    </a:lnTo>
                    <a:lnTo>
                      <a:pt x="4" y="57"/>
                    </a:lnTo>
                    <a:lnTo>
                      <a:pt x="0" y="55"/>
                    </a:lnTo>
                    <a:lnTo>
                      <a:pt x="0" y="60"/>
                    </a:lnTo>
                    <a:lnTo>
                      <a:pt x="1" y="66"/>
                    </a:lnTo>
                    <a:lnTo>
                      <a:pt x="10" y="67"/>
                    </a:lnTo>
                    <a:lnTo>
                      <a:pt x="12" y="76"/>
                    </a:lnTo>
                    <a:lnTo>
                      <a:pt x="17" y="70"/>
                    </a:lnTo>
                    <a:lnTo>
                      <a:pt x="20" y="69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36" y="66"/>
                    </a:lnTo>
                    <a:lnTo>
                      <a:pt x="36" y="63"/>
                    </a:lnTo>
                    <a:lnTo>
                      <a:pt x="36" y="60"/>
                    </a:lnTo>
                    <a:lnTo>
                      <a:pt x="39" y="49"/>
                    </a:lnTo>
                    <a:lnTo>
                      <a:pt x="53" y="46"/>
                    </a:lnTo>
                    <a:lnTo>
                      <a:pt x="61" y="41"/>
                    </a:lnTo>
                    <a:lnTo>
                      <a:pt x="61" y="41"/>
                    </a:lnTo>
                    <a:lnTo>
                      <a:pt x="59" y="41"/>
                    </a:lnTo>
                    <a:lnTo>
                      <a:pt x="65" y="35"/>
                    </a:lnTo>
                    <a:lnTo>
                      <a:pt x="62" y="31"/>
                    </a:lnTo>
                    <a:lnTo>
                      <a:pt x="53" y="19"/>
                    </a:lnTo>
                    <a:lnTo>
                      <a:pt x="53" y="14"/>
                    </a:lnTo>
                    <a:lnTo>
                      <a:pt x="59" y="0"/>
                    </a:lnTo>
                    <a:lnTo>
                      <a:pt x="53" y="3"/>
                    </a:lnTo>
                    <a:lnTo>
                      <a:pt x="48" y="3"/>
                    </a:lnTo>
                    <a:lnTo>
                      <a:pt x="42" y="7"/>
                    </a:lnTo>
                    <a:lnTo>
                      <a:pt x="35" y="7"/>
                    </a:lnTo>
                    <a:lnTo>
                      <a:pt x="30" y="14"/>
                    </a:lnTo>
                    <a:lnTo>
                      <a:pt x="18" y="8"/>
                    </a:ln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8" name="Freeform 1581">
                <a:extLst>
                  <a:ext uri="{FF2B5EF4-FFF2-40B4-BE49-F238E27FC236}">
                    <a16:creationId xmlns:a16="http://schemas.microsoft.com/office/drawing/2014/main" id="{E52C3C01-E8EB-A99B-68E6-67DA309D4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879"/>
                <a:ext cx="33" cy="38"/>
              </a:xfrm>
              <a:custGeom>
                <a:avLst/>
                <a:gdLst>
                  <a:gd name="T0" fmla="*/ 13 w 65"/>
                  <a:gd name="T1" fmla="*/ 8 h 76"/>
                  <a:gd name="T2" fmla="*/ 18 w 65"/>
                  <a:gd name="T3" fmla="*/ 8 h 76"/>
                  <a:gd name="T4" fmla="*/ 30 w 65"/>
                  <a:gd name="T5" fmla="*/ 14 h 76"/>
                  <a:gd name="T6" fmla="*/ 35 w 65"/>
                  <a:gd name="T7" fmla="*/ 7 h 76"/>
                  <a:gd name="T8" fmla="*/ 42 w 65"/>
                  <a:gd name="T9" fmla="*/ 7 h 76"/>
                  <a:gd name="T10" fmla="*/ 48 w 65"/>
                  <a:gd name="T11" fmla="*/ 3 h 76"/>
                  <a:gd name="T12" fmla="*/ 53 w 65"/>
                  <a:gd name="T13" fmla="*/ 3 h 76"/>
                  <a:gd name="T14" fmla="*/ 59 w 65"/>
                  <a:gd name="T15" fmla="*/ 0 h 76"/>
                  <a:gd name="T16" fmla="*/ 53 w 65"/>
                  <a:gd name="T17" fmla="*/ 14 h 76"/>
                  <a:gd name="T18" fmla="*/ 53 w 65"/>
                  <a:gd name="T19" fmla="*/ 19 h 76"/>
                  <a:gd name="T20" fmla="*/ 62 w 65"/>
                  <a:gd name="T21" fmla="*/ 31 h 76"/>
                  <a:gd name="T22" fmla="*/ 65 w 65"/>
                  <a:gd name="T23" fmla="*/ 35 h 76"/>
                  <a:gd name="T24" fmla="*/ 59 w 65"/>
                  <a:gd name="T25" fmla="*/ 41 h 76"/>
                  <a:gd name="T26" fmla="*/ 61 w 65"/>
                  <a:gd name="T27" fmla="*/ 41 h 76"/>
                  <a:gd name="T28" fmla="*/ 61 w 65"/>
                  <a:gd name="T29" fmla="*/ 41 h 76"/>
                  <a:gd name="T30" fmla="*/ 53 w 65"/>
                  <a:gd name="T31" fmla="*/ 46 h 76"/>
                  <a:gd name="T32" fmla="*/ 39 w 65"/>
                  <a:gd name="T33" fmla="*/ 49 h 76"/>
                  <a:gd name="T34" fmla="*/ 36 w 65"/>
                  <a:gd name="T35" fmla="*/ 60 h 76"/>
                  <a:gd name="T36" fmla="*/ 36 w 65"/>
                  <a:gd name="T37" fmla="*/ 63 h 76"/>
                  <a:gd name="T38" fmla="*/ 36 w 65"/>
                  <a:gd name="T39" fmla="*/ 66 h 76"/>
                  <a:gd name="T40" fmla="*/ 23 w 65"/>
                  <a:gd name="T41" fmla="*/ 72 h 76"/>
                  <a:gd name="T42" fmla="*/ 23 w 65"/>
                  <a:gd name="T43" fmla="*/ 73 h 76"/>
                  <a:gd name="T44" fmla="*/ 20 w 65"/>
                  <a:gd name="T45" fmla="*/ 69 h 76"/>
                  <a:gd name="T46" fmla="*/ 17 w 65"/>
                  <a:gd name="T47" fmla="*/ 70 h 76"/>
                  <a:gd name="T48" fmla="*/ 12 w 65"/>
                  <a:gd name="T49" fmla="*/ 76 h 76"/>
                  <a:gd name="T50" fmla="*/ 10 w 65"/>
                  <a:gd name="T51" fmla="*/ 67 h 76"/>
                  <a:gd name="T52" fmla="*/ 1 w 65"/>
                  <a:gd name="T53" fmla="*/ 66 h 76"/>
                  <a:gd name="T54" fmla="*/ 0 w 65"/>
                  <a:gd name="T55" fmla="*/ 60 h 76"/>
                  <a:gd name="T56" fmla="*/ 0 w 65"/>
                  <a:gd name="T57" fmla="*/ 55 h 76"/>
                  <a:gd name="T58" fmla="*/ 4 w 65"/>
                  <a:gd name="T59" fmla="*/ 57 h 76"/>
                  <a:gd name="T60" fmla="*/ 10 w 65"/>
                  <a:gd name="T61" fmla="*/ 48 h 76"/>
                  <a:gd name="T62" fmla="*/ 17 w 65"/>
                  <a:gd name="T63" fmla="*/ 51 h 76"/>
                  <a:gd name="T64" fmla="*/ 20 w 65"/>
                  <a:gd name="T65" fmla="*/ 49 h 76"/>
                  <a:gd name="T66" fmla="*/ 17 w 65"/>
                  <a:gd name="T67" fmla="*/ 41 h 76"/>
                  <a:gd name="T68" fmla="*/ 15 w 65"/>
                  <a:gd name="T69" fmla="*/ 37 h 76"/>
                  <a:gd name="T70" fmla="*/ 18 w 65"/>
                  <a:gd name="T71" fmla="*/ 34 h 76"/>
                  <a:gd name="T72" fmla="*/ 9 w 65"/>
                  <a:gd name="T73" fmla="*/ 28 h 76"/>
                  <a:gd name="T74" fmla="*/ 7 w 65"/>
                  <a:gd name="T75" fmla="*/ 25 h 76"/>
                  <a:gd name="T76" fmla="*/ 10 w 65"/>
                  <a:gd name="T77" fmla="*/ 22 h 76"/>
                  <a:gd name="T78" fmla="*/ 10 w 65"/>
                  <a:gd name="T79" fmla="*/ 17 h 76"/>
                  <a:gd name="T80" fmla="*/ 13 w 65"/>
                  <a:gd name="T81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5" h="76">
                    <a:moveTo>
                      <a:pt x="13" y="8"/>
                    </a:moveTo>
                    <a:lnTo>
                      <a:pt x="18" y="8"/>
                    </a:lnTo>
                    <a:lnTo>
                      <a:pt x="30" y="14"/>
                    </a:lnTo>
                    <a:lnTo>
                      <a:pt x="35" y="7"/>
                    </a:lnTo>
                    <a:lnTo>
                      <a:pt x="42" y="7"/>
                    </a:lnTo>
                    <a:lnTo>
                      <a:pt x="48" y="3"/>
                    </a:lnTo>
                    <a:lnTo>
                      <a:pt x="53" y="3"/>
                    </a:lnTo>
                    <a:lnTo>
                      <a:pt x="59" y="0"/>
                    </a:lnTo>
                    <a:lnTo>
                      <a:pt x="53" y="14"/>
                    </a:lnTo>
                    <a:lnTo>
                      <a:pt x="53" y="19"/>
                    </a:lnTo>
                    <a:lnTo>
                      <a:pt x="62" y="31"/>
                    </a:lnTo>
                    <a:lnTo>
                      <a:pt x="65" y="35"/>
                    </a:lnTo>
                    <a:lnTo>
                      <a:pt x="59" y="41"/>
                    </a:lnTo>
                    <a:lnTo>
                      <a:pt x="61" y="41"/>
                    </a:lnTo>
                    <a:lnTo>
                      <a:pt x="61" y="41"/>
                    </a:lnTo>
                    <a:lnTo>
                      <a:pt x="53" y="46"/>
                    </a:lnTo>
                    <a:lnTo>
                      <a:pt x="39" y="49"/>
                    </a:lnTo>
                    <a:lnTo>
                      <a:pt x="36" y="60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0" y="69"/>
                    </a:lnTo>
                    <a:lnTo>
                      <a:pt x="17" y="70"/>
                    </a:lnTo>
                    <a:lnTo>
                      <a:pt x="12" y="76"/>
                    </a:lnTo>
                    <a:lnTo>
                      <a:pt x="10" y="67"/>
                    </a:lnTo>
                    <a:lnTo>
                      <a:pt x="1" y="66"/>
                    </a:lnTo>
                    <a:lnTo>
                      <a:pt x="0" y="60"/>
                    </a:lnTo>
                    <a:lnTo>
                      <a:pt x="0" y="55"/>
                    </a:lnTo>
                    <a:lnTo>
                      <a:pt x="4" y="57"/>
                    </a:lnTo>
                    <a:lnTo>
                      <a:pt x="10" y="48"/>
                    </a:lnTo>
                    <a:lnTo>
                      <a:pt x="17" y="51"/>
                    </a:lnTo>
                    <a:lnTo>
                      <a:pt x="20" y="49"/>
                    </a:lnTo>
                    <a:lnTo>
                      <a:pt x="17" y="41"/>
                    </a:lnTo>
                    <a:lnTo>
                      <a:pt x="15" y="37"/>
                    </a:lnTo>
                    <a:lnTo>
                      <a:pt x="18" y="34"/>
                    </a:lnTo>
                    <a:lnTo>
                      <a:pt x="9" y="28"/>
                    </a:lnTo>
                    <a:lnTo>
                      <a:pt x="7" y="25"/>
                    </a:lnTo>
                    <a:lnTo>
                      <a:pt x="10" y="22"/>
                    </a:lnTo>
                    <a:lnTo>
                      <a:pt x="10" y="17"/>
                    </a:ln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9" name="Freeform 1582">
                <a:extLst>
                  <a:ext uri="{FF2B5EF4-FFF2-40B4-BE49-F238E27FC236}">
                    <a16:creationId xmlns:a16="http://schemas.microsoft.com/office/drawing/2014/main" id="{06237C9C-97A1-4253-6173-2999AB76D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879"/>
                <a:ext cx="33" cy="38"/>
              </a:xfrm>
              <a:custGeom>
                <a:avLst/>
                <a:gdLst>
                  <a:gd name="T0" fmla="*/ 13 w 65"/>
                  <a:gd name="T1" fmla="*/ 8 h 76"/>
                  <a:gd name="T2" fmla="*/ 18 w 65"/>
                  <a:gd name="T3" fmla="*/ 8 h 76"/>
                  <a:gd name="T4" fmla="*/ 30 w 65"/>
                  <a:gd name="T5" fmla="*/ 14 h 76"/>
                  <a:gd name="T6" fmla="*/ 35 w 65"/>
                  <a:gd name="T7" fmla="*/ 7 h 76"/>
                  <a:gd name="T8" fmla="*/ 42 w 65"/>
                  <a:gd name="T9" fmla="*/ 7 h 76"/>
                  <a:gd name="T10" fmla="*/ 48 w 65"/>
                  <a:gd name="T11" fmla="*/ 3 h 76"/>
                  <a:gd name="T12" fmla="*/ 53 w 65"/>
                  <a:gd name="T13" fmla="*/ 3 h 76"/>
                  <a:gd name="T14" fmla="*/ 59 w 65"/>
                  <a:gd name="T15" fmla="*/ 0 h 76"/>
                  <a:gd name="T16" fmla="*/ 53 w 65"/>
                  <a:gd name="T17" fmla="*/ 14 h 76"/>
                  <a:gd name="T18" fmla="*/ 53 w 65"/>
                  <a:gd name="T19" fmla="*/ 19 h 76"/>
                  <a:gd name="T20" fmla="*/ 62 w 65"/>
                  <a:gd name="T21" fmla="*/ 31 h 76"/>
                  <a:gd name="T22" fmla="*/ 65 w 65"/>
                  <a:gd name="T23" fmla="*/ 35 h 76"/>
                  <a:gd name="T24" fmla="*/ 59 w 65"/>
                  <a:gd name="T25" fmla="*/ 41 h 76"/>
                  <a:gd name="T26" fmla="*/ 61 w 65"/>
                  <a:gd name="T27" fmla="*/ 41 h 76"/>
                  <a:gd name="T28" fmla="*/ 61 w 65"/>
                  <a:gd name="T29" fmla="*/ 41 h 76"/>
                  <a:gd name="T30" fmla="*/ 53 w 65"/>
                  <a:gd name="T31" fmla="*/ 46 h 76"/>
                  <a:gd name="T32" fmla="*/ 39 w 65"/>
                  <a:gd name="T33" fmla="*/ 49 h 76"/>
                  <a:gd name="T34" fmla="*/ 36 w 65"/>
                  <a:gd name="T35" fmla="*/ 60 h 76"/>
                  <a:gd name="T36" fmla="*/ 36 w 65"/>
                  <a:gd name="T37" fmla="*/ 63 h 76"/>
                  <a:gd name="T38" fmla="*/ 36 w 65"/>
                  <a:gd name="T39" fmla="*/ 66 h 76"/>
                  <a:gd name="T40" fmla="*/ 23 w 65"/>
                  <a:gd name="T41" fmla="*/ 72 h 76"/>
                  <a:gd name="T42" fmla="*/ 23 w 65"/>
                  <a:gd name="T43" fmla="*/ 73 h 76"/>
                  <a:gd name="T44" fmla="*/ 20 w 65"/>
                  <a:gd name="T45" fmla="*/ 69 h 76"/>
                  <a:gd name="T46" fmla="*/ 17 w 65"/>
                  <a:gd name="T47" fmla="*/ 70 h 76"/>
                  <a:gd name="T48" fmla="*/ 12 w 65"/>
                  <a:gd name="T49" fmla="*/ 76 h 76"/>
                  <a:gd name="T50" fmla="*/ 10 w 65"/>
                  <a:gd name="T51" fmla="*/ 67 h 76"/>
                  <a:gd name="T52" fmla="*/ 1 w 65"/>
                  <a:gd name="T53" fmla="*/ 66 h 76"/>
                  <a:gd name="T54" fmla="*/ 0 w 65"/>
                  <a:gd name="T55" fmla="*/ 60 h 76"/>
                  <a:gd name="T56" fmla="*/ 0 w 65"/>
                  <a:gd name="T57" fmla="*/ 55 h 76"/>
                  <a:gd name="T58" fmla="*/ 4 w 65"/>
                  <a:gd name="T59" fmla="*/ 57 h 76"/>
                  <a:gd name="T60" fmla="*/ 10 w 65"/>
                  <a:gd name="T61" fmla="*/ 48 h 76"/>
                  <a:gd name="T62" fmla="*/ 17 w 65"/>
                  <a:gd name="T63" fmla="*/ 51 h 76"/>
                  <a:gd name="T64" fmla="*/ 20 w 65"/>
                  <a:gd name="T65" fmla="*/ 49 h 76"/>
                  <a:gd name="T66" fmla="*/ 17 w 65"/>
                  <a:gd name="T67" fmla="*/ 41 h 76"/>
                  <a:gd name="T68" fmla="*/ 15 w 65"/>
                  <a:gd name="T69" fmla="*/ 37 h 76"/>
                  <a:gd name="T70" fmla="*/ 18 w 65"/>
                  <a:gd name="T71" fmla="*/ 34 h 76"/>
                  <a:gd name="T72" fmla="*/ 9 w 65"/>
                  <a:gd name="T73" fmla="*/ 28 h 76"/>
                  <a:gd name="T74" fmla="*/ 7 w 65"/>
                  <a:gd name="T75" fmla="*/ 25 h 76"/>
                  <a:gd name="T76" fmla="*/ 10 w 65"/>
                  <a:gd name="T77" fmla="*/ 22 h 76"/>
                  <a:gd name="T78" fmla="*/ 10 w 65"/>
                  <a:gd name="T79" fmla="*/ 17 h 76"/>
                  <a:gd name="T80" fmla="*/ 13 w 65"/>
                  <a:gd name="T81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5" h="76">
                    <a:moveTo>
                      <a:pt x="13" y="8"/>
                    </a:moveTo>
                    <a:lnTo>
                      <a:pt x="18" y="8"/>
                    </a:lnTo>
                    <a:lnTo>
                      <a:pt x="30" y="14"/>
                    </a:lnTo>
                    <a:lnTo>
                      <a:pt x="35" y="7"/>
                    </a:lnTo>
                    <a:lnTo>
                      <a:pt x="42" y="7"/>
                    </a:lnTo>
                    <a:lnTo>
                      <a:pt x="48" y="3"/>
                    </a:lnTo>
                    <a:lnTo>
                      <a:pt x="53" y="3"/>
                    </a:lnTo>
                    <a:lnTo>
                      <a:pt x="59" y="0"/>
                    </a:lnTo>
                    <a:lnTo>
                      <a:pt x="53" y="14"/>
                    </a:lnTo>
                    <a:lnTo>
                      <a:pt x="53" y="19"/>
                    </a:lnTo>
                    <a:lnTo>
                      <a:pt x="62" y="31"/>
                    </a:lnTo>
                    <a:lnTo>
                      <a:pt x="65" y="35"/>
                    </a:lnTo>
                    <a:lnTo>
                      <a:pt x="59" y="41"/>
                    </a:lnTo>
                    <a:lnTo>
                      <a:pt x="61" y="41"/>
                    </a:lnTo>
                    <a:lnTo>
                      <a:pt x="61" y="41"/>
                    </a:lnTo>
                    <a:lnTo>
                      <a:pt x="53" y="46"/>
                    </a:lnTo>
                    <a:lnTo>
                      <a:pt x="39" y="49"/>
                    </a:lnTo>
                    <a:lnTo>
                      <a:pt x="36" y="60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0" y="69"/>
                    </a:lnTo>
                    <a:lnTo>
                      <a:pt x="17" y="70"/>
                    </a:lnTo>
                    <a:lnTo>
                      <a:pt x="12" y="76"/>
                    </a:lnTo>
                    <a:lnTo>
                      <a:pt x="10" y="67"/>
                    </a:lnTo>
                    <a:lnTo>
                      <a:pt x="1" y="66"/>
                    </a:lnTo>
                    <a:lnTo>
                      <a:pt x="0" y="60"/>
                    </a:lnTo>
                    <a:lnTo>
                      <a:pt x="0" y="55"/>
                    </a:lnTo>
                    <a:lnTo>
                      <a:pt x="4" y="57"/>
                    </a:lnTo>
                    <a:lnTo>
                      <a:pt x="10" y="48"/>
                    </a:lnTo>
                    <a:lnTo>
                      <a:pt x="17" y="51"/>
                    </a:lnTo>
                    <a:lnTo>
                      <a:pt x="20" y="49"/>
                    </a:lnTo>
                    <a:lnTo>
                      <a:pt x="17" y="41"/>
                    </a:lnTo>
                    <a:lnTo>
                      <a:pt x="15" y="37"/>
                    </a:lnTo>
                    <a:lnTo>
                      <a:pt x="18" y="34"/>
                    </a:lnTo>
                    <a:lnTo>
                      <a:pt x="9" y="28"/>
                    </a:lnTo>
                    <a:lnTo>
                      <a:pt x="7" y="25"/>
                    </a:lnTo>
                    <a:lnTo>
                      <a:pt x="10" y="22"/>
                    </a:lnTo>
                    <a:lnTo>
                      <a:pt x="10" y="17"/>
                    </a:lnTo>
                    <a:lnTo>
                      <a:pt x="13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0" name="Freeform 1583">
                <a:extLst>
                  <a:ext uri="{FF2B5EF4-FFF2-40B4-BE49-F238E27FC236}">
                    <a16:creationId xmlns:a16="http://schemas.microsoft.com/office/drawing/2014/main" id="{9615F1D5-613E-8550-FDC1-F057E242C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997"/>
                <a:ext cx="86" cy="76"/>
              </a:xfrm>
              <a:custGeom>
                <a:avLst/>
                <a:gdLst>
                  <a:gd name="T0" fmla="*/ 90 w 172"/>
                  <a:gd name="T1" fmla="*/ 32 h 152"/>
                  <a:gd name="T2" fmla="*/ 76 w 172"/>
                  <a:gd name="T3" fmla="*/ 23 h 152"/>
                  <a:gd name="T4" fmla="*/ 73 w 172"/>
                  <a:gd name="T5" fmla="*/ 9 h 152"/>
                  <a:gd name="T6" fmla="*/ 60 w 172"/>
                  <a:gd name="T7" fmla="*/ 9 h 152"/>
                  <a:gd name="T8" fmla="*/ 50 w 172"/>
                  <a:gd name="T9" fmla="*/ 6 h 152"/>
                  <a:gd name="T10" fmla="*/ 47 w 172"/>
                  <a:gd name="T11" fmla="*/ 14 h 152"/>
                  <a:gd name="T12" fmla="*/ 41 w 172"/>
                  <a:gd name="T13" fmla="*/ 29 h 152"/>
                  <a:gd name="T14" fmla="*/ 31 w 172"/>
                  <a:gd name="T15" fmla="*/ 17 h 152"/>
                  <a:gd name="T16" fmla="*/ 19 w 172"/>
                  <a:gd name="T17" fmla="*/ 0 h 152"/>
                  <a:gd name="T18" fmla="*/ 16 w 172"/>
                  <a:gd name="T19" fmla="*/ 14 h 152"/>
                  <a:gd name="T20" fmla="*/ 20 w 172"/>
                  <a:gd name="T21" fmla="*/ 21 h 152"/>
                  <a:gd name="T22" fmla="*/ 25 w 172"/>
                  <a:gd name="T23" fmla="*/ 40 h 152"/>
                  <a:gd name="T24" fmla="*/ 31 w 172"/>
                  <a:gd name="T25" fmla="*/ 53 h 152"/>
                  <a:gd name="T26" fmla="*/ 34 w 172"/>
                  <a:gd name="T27" fmla="*/ 62 h 152"/>
                  <a:gd name="T28" fmla="*/ 32 w 172"/>
                  <a:gd name="T29" fmla="*/ 71 h 152"/>
                  <a:gd name="T30" fmla="*/ 28 w 172"/>
                  <a:gd name="T31" fmla="*/ 87 h 152"/>
                  <a:gd name="T32" fmla="*/ 13 w 172"/>
                  <a:gd name="T33" fmla="*/ 102 h 152"/>
                  <a:gd name="T34" fmla="*/ 17 w 172"/>
                  <a:gd name="T35" fmla="*/ 112 h 152"/>
                  <a:gd name="T36" fmla="*/ 6 w 172"/>
                  <a:gd name="T37" fmla="*/ 119 h 152"/>
                  <a:gd name="T38" fmla="*/ 0 w 172"/>
                  <a:gd name="T39" fmla="*/ 137 h 152"/>
                  <a:gd name="T40" fmla="*/ 8 w 172"/>
                  <a:gd name="T41" fmla="*/ 137 h 152"/>
                  <a:gd name="T42" fmla="*/ 19 w 172"/>
                  <a:gd name="T43" fmla="*/ 134 h 152"/>
                  <a:gd name="T44" fmla="*/ 28 w 172"/>
                  <a:gd name="T45" fmla="*/ 132 h 152"/>
                  <a:gd name="T46" fmla="*/ 34 w 172"/>
                  <a:gd name="T47" fmla="*/ 140 h 152"/>
                  <a:gd name="T48" fmla="*/ 46 w 172"/>
                  <a:gd name="T49" fmla="*/ 140 h 152"/>
                  <a:gd name="T50" fmla="*/ 66 w 172"/>
                  <a:gd name="T51" fmla="*/ 152 h 152"/>
                  <a:gd name="T52" fmla="*/ 70 w 172"/>
                  <a:gd name="T53" fmla="*/ 141 h 152"/>
                  <a:gd name="T54" fmla="*/ 63 w 172"/>
                  <a:gd name="T55" fmla="*/ 125 h 152"/>
                  <a:gd name="T56" fmla="*/ 64 w 172"/>
                  <a:gd name="T57" fmla="*/ 108 h 152"/>
                  <a:gd name="T58" fmla="*/ 70 w 172"/>
                  <a:gd name="T59" fmla="*/ 100 h 152"/>
                  <a:gd name="T60" fmla="*/ 76 w 172"/>
                  <a:gd name="T61" fmla="*/ 109 h 152"/>
                  <a:gd name="T62" fmla="*/ 82 w 172"/>
                  <a:gd name="T63" fmla="*/ 126 h 152"/>
                  <a:gd name="T64" fmla="*/ 104 w 172"/>
                  <a:gd name="T65" fmla="*/ 140 h 152"/>
                  <a:gd name="T66" fmla="*/ 114 w 172"/>
                  <a:gd name="T67" fmla="*/ 143 h 152"/>
                  <a:gd name="T68" fmla="*/ 119 w 172"/>
                  <a:gd name="T69" fmla="*/ 147 h 152"/>
                  <a:gd name="T70" fmla="*/ 134 w 172"/>
                  <a:gd name="T71" fmla="*/ 143 h 152"/>
                  <a:gd name="T72" fmla="*/ 135 w 172"/>
                  <a:gd name="T73" fmla="*/ 135 h 152"/>
                  <a:gd name="T74" fmla="*/ 152 w 172"/>
                  <a:gd name="T75" fmla="*/ 137 h 152"/>
                  <a:gd name="T76" fmla="*/ 160 w 172"/>
                  <a:gd name="T77" fmla="*/ 123 h 152"/>
                  <a:gd name="T78" fmla="*/ 152 w 172"/>
                  <a:gd name="T79" fmla="*/ 111 h 152"/>
                  <a:gd name="T80" fmla="*/ 166 w 172"/>
                  <a:gd name="T81" fmla="*/ 106 h 152"/>
                  <a:gd name="T82" fmla="*/ 172 w 172"/>
                  <a:gd name="T83" fmla="*/ 91 h 152"/>
                  <a:gd name="T84" fmla="*/ 172 w 172"/>
                  <a:gd name="T85" fmla="*/ 81 h 152"/>
                  <a:gd name="T86" fmla="*/ 155 w 172"/>
                  <a:gd name="T87" fmla="*/ 65 h 152"/>
                  <a:gd name="T88" fmla="*/ 149 w 172"/>
                  <a:gd name="T89" fmla="*/ 64 h 152"/>
                  <a:gd name="T90" fmla="*/ 146 w 172"/>
                  <a:gd name="T91" fmla="*/ 55 h 152"/>
                  <a:gd name="T92" fmla="*/ 139 w 172"/>
                  <a:gd name="T93" fmla="*/ 50 h 152"/>
                  <a:gd name="T94" fmla="*/ 116 w 172"/>
                  <a:gd name="T95" fmla="*/ 40 h 152"/>
                  <a:gd name="T96" fmla="*/ 116 w 172"/>
                  <a:gd name="T97" fmla="*/ 30 h 152"/>
                  <a:gd name="T98" fmla="*/ 96 w 172"/>
                  <a:gd name="T99" fmla="*/ 3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2" h="152">
                    <a:moveTo>
                      <a:pt x="96" y="30"/>
                    </a:moveTo>
                    <a:lnTo>
                      <a:pt x="90" y="32"/>
                    </a:lnTo>
                    <a:lnTo>
                      <a:pt x="82" y="30"/>
                    </a:lnTo>
                    <a:lnTo>
                      <a:pt x="76" y="23"/>
                    </a:lnTo>
                    <a:lnTo>
                      <a:pt x="76" y="15"/>
                    </a:lnTo>
                    <a:lnTo>
                      <a:pt x="73" y="9"/>
                    </a:lnTo>
                    <a:lnTo>
                      <a:pt x="66" y="8"/>
                    </a:lnTo>
                    <a:lnTo>
                      <a:pt x="60" y="9"/>
                    </a:lnTo>
                    <a:lnTo>
                      <a:pt x="54" y="9"/>
                    </a:lnTo>
                    <a:lnTo>
                      <a:pt x="50" y="6"/>
                    </a:lnTo>
                    <a:lnTo>
                      <a:pt x="46" y="9"/>
                    </a:lnTo>
                    <a:lnTo>
                      <a:pt x="47" y="14"/>
                    </a:lnTo>
                    <a:lnTo>
                      <a:pt x="46" y="23"/>
                    </a:lnTo>
                    <a:lnTo>
                      <a:pt x="41" y="29"/>
                    </a:lnTo>
                    <a:lnTo>
                      <a:pt x="34" y="23"/>
                    </a:lnTo>
                    <a:lnTo>
                      <a:pt x="31" y="17"/>
                    </a:lnTo>
                    <a:lnTo>
                      <a:pt x="34" y="11"/>
                    </a:lnTo>
                    <a:lnTo>
                      <a:pt x="19" y="0"/>
                    </a:lnTo>
                    <a:lnTo>
                      <a:pt x="14" y="12"/>
                    </a:lnTo>
                    <a:lnTo>
                      <a:pt x="16" y="14"/>
                    </a:lnTo>
                    <a:lnTo>
                      <a:pt x="22" y="15"/>
                    </a:lnTo>
                    <a:lnTo>
                      <a:pt x="20" y="21"/>
                    </a:lnTo>
                    <a:lnTo>
                      <a:pt x="23" y="29"/>
                    </a:lnTo>
                    <a:lnTo>
                      <a:pt x="25" y="40"/>
                    </a:lnTo>
                    <a:lnTo>
                      <a:pt x="29" y="47"/>
                    </a:lnTo>
                    <a:lnTo>
                      <a:pt x="31" y="53"/>
                    </a:lnTo>
                    <a:lnTo>
                      <a:pt x="31" y="58"/>
                    </a:lnTo>
                    <a:lnTo>
                      <a:pt x="34" y="62"/>
                    </a:lnTo>
                    <a:lnTo>
                      <a:pt x="28" y="65"/>
                    </a:lnTo>
                    <a:lnTo>
                      <a:pt x="32" y="71"/>
                    </a:lnTo>
                    <a:lnTo>
                      <a:pt x="31" y="81"/>
                    </a:lnTo>
                    <a:lnTo>
                      <a:pt x="28" y="87"/>
                    </a:lnTo>
                    <a:lnTo>
                      <a:pt x="17" y="99"/>
                    </a:lnTo>
                    <a:lnTo>
                      <a:pt x="13" y="102"/>
                    </a:lnTo>
                    <a:lnTo>
                      <a:pt x="22" y="108"/>
                    </a:lnTo>
                    <a:lnTo>
                      <a:pt x="17" y="112"/>
                    </a:lnTo>
                    <a:lnTo>
                      <a:pt x="8" y="116"/>
                    </a:lnTo>
                    <a:lnTo>
                      <a:pt x="6" y="119"/>
                    </a:lnTo>
                    <a:lnTo>
                      <a:pt x="3" y="126"/>
                    </a:lnTo>
                    <a:lnTo>
                      <a:pt x="0" y="137"/>
                    </a:lnTo>
                    <a:lnTo>
                      <a:pt x="2" y="140"/>
                    </a:lnTo>
                    <a:lnTo>
                      <a:pt x="8" y="137"/>
                    </a:lnTo>
                    <a:lnTo>
                      <a:pt x="11" y="141"/>
                    </a:lnTo>
                    <a:lnTo>
                      <a:pt x="19" y="134"/>
                    </a:lnTo>
                    <a:lnTo>
                      <a:pt x="23" y="140"/>
                    </a:lnTo>
                    <a:lnTo>
                      <a:pt x="28" y="132"/>
                    </a:lnTo>
                    <a:lnTo>
                      <a:pt x="31" y="135"/>
                    </a:lnTo>
                    <a:lnTo>
                      <a:pt x="34" y="140"/>
                    </a:lnTo>
                    <a:lnTo>
                      <a:pt x="35" y="137"/>
                    </a:lnTo>
                    <a:lnTo>
                      <a:pt x="46" y="140"/>
                    </a:lnTo>
                    <a:lnTo>
                      <a:pt x="54" y="149"/>
                    </a:lnTo>
                    <a:lnTo>
                      <a:pt x="66" y="152"/>
                    </a:lnTo>
                    <a:lnTo>
                      <a:pt x="70" y="149"/>
                    </a:lnTo>
                    <a:lnTo>
                      <a:pt x="70" y="141"/>
                    </a:lnTo>
                    <a:lnTo>
                      <a:pt x="66" y="137"/>
                    </a:lnTo>
                    <a:lnTo>
                      <a:pt x="63" y="125"/>
                    </a:lnTo>
                    <a:lnTo>
                      <a:pt x="64" y="123"/>
                    </a:lnTo>
                    <a:lnTo>
                      <a:pt x="64" y="108"/>
                    </a:lnTo>
                    <a:lnTo>
                      <a:pt x="67" y="96"/>
                    </a:lnTo>
                    <a:lnTo>
                      <a:pt x="70" y="100"/>
                    </a:lnTo>
                    <a:lnTo>
                      <a:pt x="76" y="99"/>
                    </a:lnTo>
                    <a:lnTo>
                      <a:pt x="76" y="109"/>
                    </a:lnTo>
                    <a:lnTo>
                      <a:pt x="79" y="116"/>
                    </a:lnTo>
                    <a:lnTo>
                      <a:pt x="82" y="126"/>
                    </a:lnTo>
                    <a:lnTo>
                      <a:pt x="94" y="144"/>
                    </a:lnTo>
                    <a:lnTo>
                      <a:pt x="104" y="140"/>
                    </a:lnTo>
                    <a:lnTo>
                      <a:pt x="110" y="140"/>
                    </a:lnTo>
                    <a:lnTo>
                      <a:pt x="114" y="143"/>
                    </a:lnTo>
                    <a:lnTo>
                      <a:pt x="117" y="152"/>
                    </a:lnTo>
                    <a:lnTo>
                      <a:pt x="119" y="147"/>
                    </a:lnTo>
                    <a:lnTo>
                      <a:pt x="126" y="144"/>
                    </a:lnTo>
                    <a:lnTo>
                      <a:pt x="134" y="143"/>
                    </a:lnTo>
                    <a:lnTo>
                      <a:pt x="132" y="138"/>
                    </a:lnTo>
                    <a:lnTo>
                      <a:pt x="135" y="135"/>
                    </a:lnTo>
                    <a:lnTo>
                      <a:pt x="143" y="135"/>
                    </a:lnTo>
                    <a:lnTo>
                      <a:pt x="152" y="137"/>
                    </a:lnTo>
                    <a:lnTo>
                      <a:pt x="154" y="131"/>
                    </a:lnTo>
                    <a:lnTo>
                      <a:pt x="160" y="123"/>
                    </a:lnTo>
                    <a:lnTo>
                      <a:pt x="152" y="119"/>
                    </a:lnTo>
                    <a:lnTo>
                      <a:pt x="152" y="111"/>
                    </a:lnTo>
                    <a:lnTo>
                      <a:pt x="160" y="108"/>
                    </a:lnTo>
                    <a:lnTo>
                      <a:pt x="166" y="106"/>
                    </a:lnTo>
                    <a:lnTo>
                      <a:pt x="170" y="102"/>
                    </a:lnTo>
                    <a:lnTo>
                      <a:pt x="172" y="91"/>
                    </a:lnTo>
                    <a:lnTo>
                      <a:pt x="170" y="87"/>
                    </a:lnTo>
                    <a:lnTo>
                      <a:pt x="172" y="81"/>
                    </a:lnTo>
                    <a:lnTo>
                      <a:pt x="166" y="70"/>
                    </a:lnTo>
                    <a:lnTo>
                      <a:pt x="155" y="65"/>
                    </a:lnTo>
                    <a:lnTo>
                      <a:pt x="149" y="67"/>
                    </a:lnTo>
                    <a:lnTo>
                      <a:pt x="149" y="64"/>
                    </a:lnTo>
                    <a:lnTo>
                      <a:pt x="149" y="58"/>
                    </a:lnTo>
                    <a:lnTo>
                      <a:pt x="146" y="55"/>
                    </a:lnTo>
                    <a:lnTo>
                      <a:pt x="140" y="53"/>
                    </a:lnTo>
                    <a:lnTo>
                      <a:pt x="139" y="50"/>
                    </a:lnTo>
                    <a:lnTo>
                      <a:pt x="128" y="46"/>
                    </a:lnTo>
                    <a:lnTo>
                      <a:pt x="116" y="40"/>
                    </a:lnTo>
                    <a:lnTo>
                      <a:pt x="117" y="32"/>
                    </a:lnTo>
                    <a:lnTo>
                      <a:pt x="116" y="30"/>
                    </a:lnTo>
                    <a:lnTo>
                      <a:pt x="99" y="29"/>
                    </a:lnTo>
                    <a:lnTo>
                      <a:pt x="96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1" name="Freeform 1584">
                <a:extLst>
                  <a:ext uri="{FF2B5EF4-FFF2-40B4-BE49-F238E27FC236}">
                    <a16:creationId xmlns:a16="http://schemas.microsoft.com/office/drawing/2014/main" id="{009B5A09-E1D8-9D8A-87E7-4E9B5F14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997"/>
                <a:ext cx="86" cy="76"/>
              </a:xfrm>
              <a:custGeom>
                <a:avLst/>
                <a:gdLst>
                  <a:gd name="T0" fmla="*/ 99 w 172"/>
                  <a:gd name="T1" fmla="*/ 29 h 152"/>
                  <a:gd name="T2" fmla="*/ 117 w 172"/>
                  <a:gd name="T3" fmla="*/ 32 h 152"/>
                  <a:gd name="T4" fmla="*/ 128 w 172"/>
                  <a:gd name="T5" fmla="*/ 46 h 152"/>
                  <a:gd name="T6" fmla="*/ 140 w 172"/>
                  <a:gd name="T7" fmla="*/ 53 h 152"/>
                  <a:gd name="T8" fmla="*/ 149 w 172"/>
                  <a:gd name="T9" fmla="*/ 58 h 152"/>
                  <a:gd name="T10" fmla="*/ 149 w 172"/>
                  <a:gd name="T11" fmla="*/ 67 h 152"/>
                  <a:gd name="T12" fmla="*/ 166 w 172"/>
                  <a:gd name="T13" fmla="*/ 70 h 152"/>
                  <a:gd name="T14" fmla="*/ 170 w 172"/>
                  <a:gd name="T15" fmla="*/ 87 h 152"/>
                  <a:gd name="T16" fmla="*/ 170 w 172"/>
                  <a:gd name="T17" fmla="*/ 102 h 152"/>
                  <a:gd name="T18" fmla="*/ 160 w 172"/>
                  <a:gd name="T19" fmla="*/ 108 h 152"/>
                  <a:gd name="T20" fmla="*/ 152 w 172"/>
                  <a:gd name="T21" fmla="*/ 119 h 152"/>
                  <a:gd name="T22" fmla="*/ 154 w 172"/>
                  <a:gd name="T23" fmla="*/ 131 h 152"/>
                  <a:gd name="T24" fmla="*/ 143 w 172"/>
                  <a:gd name="T25" fmla="*/ 135 h 152"/>
                  <a:gd name="T26" fmla="*/ 132 w 172"/>
                  <a:gd name="T27" fmla="*/ 138 h 152"/>
                  <a:gd name="T28" fmla="*/ 126 w 172"/>
                  <a:gd name="T29" fmla="*/ 144 h 152"/>
                  <a:gd name="T30" fmla="*/ 117 w 172"/>
                  <a:gd name="T31" fmla="*/ 152 h 152"/>
                  <a:gd name="T32" fmla="*/ 110 w 172"/>
                  <a:gd name="T33" fmla="*/ 140 h 152"/>
                  <a:gd name="T34" fmla="*/ 94 w 172"/>
                  <a:gd name="T35" fmla="*/ 144 h 152"/>
                  <a:gd name="T36" fmla="*/ 79 w 172"/>
                  <a:gd name="T37" fmla="*/ 116 h 152"/>
                  <a:gd name="T38" fmla="*/ 76 w 172"/>
                  <a:gd name="T39" fmla="*/ 99 h 152"/>
                  <a:gd name="T40" fmla="*/ 67 w 172"/>
                  <a:gd name="T41" fmla="*/ 96 h 152"/>
                  <a:gd name="T42" fmla="*/ 64 w 172"/>
                  <a:gd name="T43" fmla="*/ 123 h 152"/>
                  <a:gd name="T44" fmla="*/ 66 w 172"/>
                  <a:gd name="T45" fmla="*/ 137 h 152"/>
                  <a:gd name="T46" fmla="*/ 70 w 172"/>
                  <a:gd name="T47" fmla="*/ 149 h 152"/>
                  <a:gd name="T48" fmla="*/ 54 w 172"/>
                  <a:gd name="T49" fmla="*/ 149 h 152"/>
                  <a:gd name="T50" fmla="*/ 35 w 172"/>
                  <a:gd name="T51" fmla="*/ 137 h 152"/>
                  <a:gd name="T52" fmla="*/ 31 w 172"/>
                  <a:gd name="T53" fmla="*/ 135 h 152"/>
                  <a:gd name="T54" fmla="*/ 23 w 172"/>
                  <a:gd name="T55" fmla="*/ 140 h 152"/>
                  <a:gd name="T56" fmla="*/ 11 w 172"/>
                  <a:gd name="T57" fmla="*/ 141 h 152"/>
                  <a:gd name="T58" fmla="*/ 2 w 172"/>
                  <a:gd name="T59" fmla="*/ 140 h 152"/>
                  <a:gd name="T60" fmla="*/ 3 w 172"/>
                  <a:gd name="T61" fmla="*/ 126 h 152"/>
                  <a:gd name="T62" fmla="*/ 8 w 172"/>
                  <a:gd name="T63" fmla="*/ 116 h 152"/>
                  <a:gd name="T64" fmla="*/ 22 w 172"/>
                  <a:gd name="T65" fmla="*/ 108 h 152"/>
                  <a:gd name="T66" fmla="*/ 17 w 172"/>
                  <a:gd name="T67" fmla="*/ 99 h 152"/>
                  <a:gd name="T68" fmla="*/ 31 w 172"/>
                  <a:gd name="T69" fmla="*/ 81 h 152"/>
                  <a:gd name="T70" fmla="*/ 28 w 172"/>
                  <a:gd name="T71" fmla="*/ 65 h 152"/>
                  <a:gd name="T72" fmla="*/ 31 w 172"/>
                  <a:gd name="T73" fmla="*/ 58 h 152"/>
                  <a:gd name="T74" fmla="*/ 29 w 172"/>
                  <a:gd name="T75" fmla="*/ 47 h 152"/>
                  <a:gd name="T76" fmla="*/ 23 w 172"/>
                  <a:gd name="T77" fmla="*/ 29 h 152"/>
                  <a:gd name="T78" fmla="*/ 22 w 172"/>
                  <a:gd name="T79" fmla="*/ 15 h 152"/>
                  <a:gd name="T80" fmla="*/ 14 w 172"/>
                  <a:gd name="T81" fmla="*/ 12 h 152"/>
                  <a:gd name="T82" fmla="*/ 34 w 172"/>
                  <a:gd name="T83" fmla="*/ 11 h 152"/>
                  <a:gd name="T84" fmla="*/ 34 w 172"/>
                  <a:gd name="T85" fmla="*/ 23 h 152"/>
                  <a:gd name="T86" fmla="*/ 46 w 172"/>
                  <a:gd name="T87" fmla="*/ 23 h 152"/>
                  <a:gd name="T88" fmla="*/ 46 w 172"/>
                  <a:gd name="T89" fmla="*/ 9 h 152"/>
                  <a:gd name="T90" fmla="*/ 54 w 172"/>
                  <a:gd name="T91" fmla="*/ 9 h 152"/>
                  <a:gd name="T92" fmla="*/ 66 w 172"/>
                  <a:gd name="T93" fmla="*/ 8 h 152"/>
                  <a:gd name="T94" fmla="*/ 76 w 172"/>
                  <a:gd name="T95" fmla="*/ 15 h 152"/>
                  <a:gd name="T96" fmla="*/ 82 w 172"/>
                  <a:gd name="T97" fmla="*/ 30 h 152"/>
                  <a:gd name="T98" fmla="*/ 96 w 172"/>
                  <a:gd name="T99" fmla="*/ 3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2" h="152">
                    <a:moveTo>
                      <a:pt x="96" y="30"/>
                    </a:moveTo>
                    <a:lnTo>
                      <a:pt x="99" y="29"/>
                    </a:lnTo>
                    <a:lnTo>
                      <a:pt x="116" y="30"/>
                    </a:lnTo>
                    <a:lnTo>
                      <a:pt x="117" y="32"/>
                    </a:lnTo>
                    <a:lnTo>
                      <a:pt x="116" y="40"/>
                    </a:lnTo>
                    <a:lnTo>
                      <a:pt x="128" y="46"/>
                    </a:lnTo>
                    <a:lnTo>
                      <a:pt x="139" y="50"/>
                    </a:lnTo>
                    <a:lnTo>
                      <a:pt x="140" y="53"/>
                    </a:lnTo>
                    <a:lnTo>
                      <a:pt x="146" y="55"/>
                    </a:lnTo>
                    <a:lnTo>
                      <a:pt x="149" y="58"/>
                    </a:lnTo>
                    <a:lnTo>
                      <a:pt x="149" y="64"/>
                    </a:lnTo>
                    <a:lnTo>
                      <a:pt x="149" y="67"/>
                    </a:lnTo>
                    <a:lnTo>
                      <a:pt x="155" y="65"/>
                    </a:lnTo>
                    <a:lnTo>
                      <a:pt x="166" y="70"/>
                    </a:lnTo>
                    <a:lnTo>
                      <a:pt x="172" y="81"/>
                    </a:lnTo>
                    <a:lnTo>
                      <a:pt x="170" y="87"/>
                    </a:lnTo>
                    <a:lnTo>
                      <a:pt x="172" y="91"/>
                    </a:lnTo>
                    <a:lnTo>
                      <a:pt x="170" y="102"/>
                    </a:lnTo>
                    <a:lnTo>
                      <a:pt x="166" y="106"/>
                    </a:lnTo>
                    <a:lnTo>
                      <a:pt x="160" y="108"/>
                    </a:lnTo>
                    <a:lnTo>
                      <a:pt x="152" y="111"/>
                    </a:lnTo>
                    <a:lnTo>
                      <a:pt x="152" y="119"/>
                    </a:lnTo>
                    <a:lnTo>
                      <a:pt x="160" y="123"/>
                    </a:lnTo>
                    <a:lnTo>
                      <a:pt x="154" y="131"/>
                    </a:lnTo>
                    <a:lnTo>
                      <a:pt x="152" y="137"/>
                    </a:lnTo>
                    <a:lnTo>
                      <a:pt x="143" y="135"/>
                    </a:lnTo>
                    <a:lnTo>
                      <a:pt x="135" y="135"/>
                    </a:lnTo>
                    <a:lnTo>
                      <a:pt x="132" y="138"/>
                    </a:lnTo>
                    <a:lnTo>
                      <a:pt x="134" y="143"/>
                    </a:lnTo>
                    <a:lnTo>
                      <a:pt x="126" y="144"/>
                    </a:lnTo>
                    <a:lnTo>
                      <a:pt x="119" y="147"/>
                    </a:lnTo>
                    <a:lnTo>
                      <a:pt x="117" y="152"/>
                    </a:lnTo>
                    <a:lnTo>
                      <a:pt x="114" y="143"/>
                    </a:lnTo>
                    <a:lnTo>
                      <a:pt x="110" y="140"/>
                    </a:lnTo>
                    <a:lnTo>
                      <a:pt x="104" y="140"/>
                    </a:lnTo>
                    <a:lnTo>
                      <a:pt x="94" y="144"/>
                    </a:lnTo>
                    <a:lnTo>
                      <a:pt x="82" y="126"/>
                    </a:lnTo>
                    <a:lnTo>
                      <a:pt x="79" y="116"/>
                    </a:lnTo>
                    <a:lnTo>
                      <a:pt x="76" y="109"/>
                    </a:lnTo>
                    <a:lnTo>
                      <a:pt x="76" y="99"/>
                    </a:lnTo>
                    <a:lnTo>
                      <a:pt x="70" y="100"/>
                    </a:lnTo>
                    <a:lnTo>
                      <a:pt x="67" y="96"/>
                    </a:lnTo>
                    <a:lnTo>
                      <a:pt x="64" y="108"/>
                    </a:lnTo>
                    <a:lnTo>
                      <a:pt x="64" y="123"/>
                    </a:lnTo>
                    <a:lnTo>
                      <a:pt x="63" y="125"/>
                    </a:lnTo>
                    <a:lnTo>
                      <a:pt x="66" y="137"/>
                    </a:lnTo>
                    <a:lnTo>
                      <a:pt x="70" y="141"/>
                    </a:lnTo>
                    <a:lnTo>
                      <a:pt x="70" y="149"/>
                    </a:lnTo>
                    <a:lnTo>
                      <a:pt x="66" y="152"/>
                    </a:lnTo>
                    <a:lnTo>
                      <a:pt x="54" y="149"/>
                    </a:lnTo>
                    <a:lnTo>
                      <a:pt x="46" y="140"/>
                    </a:lnTo>
                    <a:lnTo>
                      <a:pt x="35" y="137"/>
                    </a:lnTo>
                    <a:lnTo>
                      <a:pt x="34" y="140"/>
                    </a:lnTo>
                    <a:lnTo>
                      <a:pt x="31" y="135"/>
                    </a:lnTo>
                    <a:lnTo>
                      <a:pt x="28" y="132"/>
                    </a:lnTo>
                    <a:lnTo>
                      <a:pt x="23" y="140"/>
                    </a:lnTo>
                    <a:lnTo>
                      <a:pt x="19" y="134"/>
                    </a:lnTo>
                    <a:lnTo>
                      <a:pt x="11" y="141"/>
                    </a:lnTo>
                    <a:lnTo>
                      <a:pt x="8" y="137"/>
                    </a:lnTo>
                    <a:lnTo>
                      <a:pt x="2" y="140"/>
                    </a:lnTo>
                    <a:lnTo>
                      <a:pt x="0" y="137"/>
                    </a:lnTo>
                    <a:lnTo>
                      <a:pt x="3" y="126"/>
                    </a:lnTo>
                    <a:lnTo>
                      <a:pt x="6" y="119"/>
                    </a:lnTo>
                    <a:lnTo>
                      <a:pt x="8" y="116"/>
                    </a:lnTo>
                    <a:lnTo>
                      <a:pt x="17" y="112"/>
                    </a:lnTo>
                    <a:lnTo>
                      <a:pt x="22" y="108"/>
                    </a:lnTo>
                    <a:lnTo>
                      <a:pt x="13" y="102"/>
                    </a:lnTo>
                    <a:lnTo>
                      <a:pt x="17" y="99"/>
                    </a:lnTo>
                    <a:lnTo>
                      <a:pt x="28" y="87"/>
                    </a:lnTo>
                    <a:lnTo>
                      <a:pt x="31" y="81"/>
                    </a:lnTo>
                    <a:lnTo>
                      <a:pt x="32" y="71"/>
                    </a:lnTo>
                    <a:lnTo>
                      <a:pt x="28" y="65"/>
                    </a:lnTo>
                    <a:lnTo>
                      <a:pt x="34" y="62"/>
                    </a:lnTo>
                    <a:lnTo>
                      <a:pt x="31" y="58"/>
                    </a:lnTo>
                    <a:lnTo>
                      <a:pt x="31" y="53"/>
                    </a:lnTo>
                    <a:lnTo>
                      <a:pt x="29" y="47"/>
                    </a:lnTo>
                    <a:lnTo>
                      <a:pt x="25" y="40"/>
                    </a:lnTo>
                    <a:lnTo>
                      <a:pt x="23" y="29"/>
                    </a:lnTo>
                    <a:lnTo>
                      <a:pt x="20" y="21"/>
                    </a:lnTo>
                    <a:lnTo>
                      <a:pt x="22" y="15"/>
                    </a:lnTo>
                    <a:lnTo>
                      <a:pt x="16" y="14"/>
                    </a:lnTo>
                    <a:lnTo>
                      <a:pt x="14" y="12"/>
                    </a:lnTo>
                    <a:lnTo>
                      <a:pt x="19" y="0"/>
                    </a:lnTo>
                    <a:lnTo>
                      <a:pt x="34" y="11"/>
                    </a:lnTo>
                    <a:lnTo>
                      <a:pt x="31" y="17"/>
                    </a:lnTo>
                    <a:lnTo>
                      <a:pt x="34" y="23"/>
                    </a:lnTo>
                    <a:lnTo>
                      <a:pt x="41" y="29"/>
                    </a:lnTo>
                    <a:lnTo>
                      <a:pt x="46" y="23"/>
                    </a:lnTo>
                    <a:lnTo>
                      <a:pt x="47" y="14"/>
                    </a:lnTo>
                    <a:lnTo>
                      <a:pt x="46" y="9"/>
                    </a:lnTo>
                    <a:lnTo>
                      <a:pt x="50" y="6"/>
                    </a:lnTo>
                    <a:lnTo>
                      <a:pt x="54" y="9"/>
                    </a:lnTo>
                    <a:lnTo>
                      <a:pt x="60" y="9"/>
                    </a:lnTo>
                    <a:lnTo>
                      <a:pt x="66" y="8"/>
                    </a:lnTo>
                    <a:lnTo>
                      <a:pt x="73" y="9"/>
                    </a:lnTo>
                    <a:lnTo>
                      <a:pt x="76" y="15"/>
                    </a:lnTo>
                    <a:lnTo>
                      <a:pt x="76" y="23"/>
                    </a:lnTo>
                    <a:lnTo>
                      <a:pt x="82" y="30"/>
                    </a:lnTo>
                    <a:lnTo>
                      <a:pt x="90" y="32"/>
                    </a:lnTo>
                    <a:lnTo>
                      <a:pt x="96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2" name="Freeform 1585">
                <a:extLst>
                  <a:ext uri="{FF2B5EF4-FFF2-40B4-BE49-F238E27FC236}">
                    <a16:creationId xmlns:a16="http://schemas.microsoft.com/office/drawing/2014/main" id="{F69F477A-CF50-FB35-303D-E7B17A123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1997"/>
                <a:ext cx="86" cy="76"/>
              </a:xfrm>
              <a:custGeom>
                <a:avLst/>
                <a:gdLst>
                  <a:gd name="T0" fmla="*/ 99 w 172"/>
                  <a:gd name="T1" fmla="*/ 29 h 152"/>
                  <a:gd name="T2" fmla="*/ 117 w 172"/>
                  <a:gd name="T3" fmla="*/ 32 h 152"/>
                  <a:gd name="T4" fmla="*/ 128 w 172"/>
                  <a:gd name="T5" fmla="*/ 46 h 152"/>
                  <a:gd name="T6" fmla="*/ 140 w 172"/>
                  <a:gd name="T7" fmla="*/ 53 h 152"/>
                  <a:gd name="T8" fmla="*/ 149 w 172"/>
                  <a:gd name="T9" fmla="*/ 58 h 152"/>
                  <a:gd name="T10" fmla="*/ 149 w 172"/>
                  <a:gd name="T11" fmla="*/ 67 h 152"/>
                  <a:gd name="T12" fmla="*/ 166 w 172"/>
                  <a:gd name="T13" fmla="*/ 70 h 152"/>
                  <a:gd name="T14" fmla="*/ 170 w 172"/>
                  <a:gd name="T15" fmla="*/ 87 h 152"/>
                  <a:gd name="T16" fmla="*/ 170 w 172"/>
                  <a:gd name="T17" fmla="*/ 102 h 152"/>
                  <a:gd name="T18" fmla="*/ 160 w 172"/>
                  <a:gd name="T19" fmla="*/ 108 h 152"/>
                  <a:gd name="T20" fmla="*/ 152 w 172"/>
                  <a:gd name="T21" fmla="*/ 119 h 152"/>
                  <a:gd name="T22" fmla="*/ 154 w 172"/>
                  <a:gd name="T23" fmla="*/ 131 h 152"/>
                  <a:gd name="T24" fmla="*/ 143 w 172"/>
                  <a:gd name="T25" fmla="*/ 135 h 152"/>
                  <a:gd name="T26" fmla="*/ 132 w 172"/>
                  <a:gd name="T27" fmla="*/ 138 h 152"/>
                  <a:gd name="T28" fmla="*/ 126 w 172"/>
                  <a:gd name="T29" fmla="*/ 144 h 152"/>
                  <a:gd name="T30" fmla="*/ 117 w 172"/>
                  <a:gd name="T31" fmla="*/ 152 h 152"/>
                  <a:gd name="T32" fmla="*/ 110 w 172"/>
                  <a:gd name="T33" fmla="*/ 140 h 152"/>
                  <a:gd name="T34" fmla="*/ 94 w 172"/>
                  <a:gd name="T35" fmla="*/ 144 h 152"/>
                  <a:gd name="T36" fmla="*/ 79 w 172"/>
                  <a:gd name="T37" fmla="*/ 116 h 152"/>
                  <a:gd name="T38" fmla="*/ 76 w 172"/>
                  <a:gd name="T39" fmla="*/ 99 h 152"/>
                  <a:gd name="T40" fmla="*/ 67 w 172"/>
                  <a:gd name="T41" fmla="*/ 96 h 152"/>
                  <a:gd name="T42" fmla="*/ 64 w 172"/>
                  <a:gd name="T43" fmla="*/ 123 h 152"/>
                  <a:gd name="T44" fmla="*/ 66 w 172"/>
                  <a:gd name="T45" fmla="*/ 137 h 152"/>
                  <a:gd name="T46" fmla="*/ 70 w 172"/>
                  <a:gd name="T47" fmla="*/ 149 h 152"/>
                  <a:gd name="T48" fmla="*/ 54 w 172"/>
                  <a:gd name="T49" fmla="*/ 149 h 152"/>
                  <a:gd name="T50" fmla="*/ 35 w 172"/>
                  <a:gd name="T51" fmla="*/ 137 h 152"/>
                  <a:gd name="T52" fmla="*/ 31 w 172"/>
                  <a:gd name="T53" fmla="*/ 135 h 152"/>
                  <a:gd name="T54" fmla="*/ 23 w 172"/>
                  <a:gd name="T55" fmla="*/ 140 h 152"/>
                  <a:gd name="T56" fmla="*/ 11 w 172"/>
                  <a:gd name="T57" fmla="*/ 141 h 152"/>
                  <a:gd name="T58" fmla="*/ 2 w 172"/>
                  <a:gd name="T59" fmla="*/ 140 h 152"/>
                  <a:gd name="T60" fmla="*/ 3 w 172"/>
                  <a:gd name="T61" fmla="*/ 126 h 152"/>
                  <a:gd name="T62" fmla="*/ 8 w 172"/>
                  <a:gd name="T63" fmla="*/ 116 h 152"/>
                  <a:gd name="T64" fmla="*/ 22 w 172"/>
                  <a:gd name="T65" fmla="*/ 108 h 152"/>
                  <a:gd name="T66" fmla="*/ 17 w 172"/>
                  <a:gd name="T67" fmla="*/ 99 h 152"/>
                  <a:gd name="T68" fmla="*/ 31 w 172"/>
                  <a:gd name="T69" fmla="*/ 81 h 152"/>
                  <a:gd name="T70" fmla="*/ 28 w 172"/>
                  <a:gd name="T71" fmla="*/ 65 h 152"/>
                  <a:gd name="T72" fmla="*/ 31 w 172"/>
                  <a:gd name="T73" fmla="*/ 58 h 152"/>
                  <a:gd name="T74" fmla="*/ 29 w 172"/>
                  <a:gd name="T75" fmla="*/ 47 h 152"/>
                  <a:gd name="T76" fmla="*/ 23 w 172"/>
                  <a:gd name="T77" fmla="*/ 29 h 152"/>
                  <a:gd name="T78" fmla="*/ 22 w 172"/>
                  <a:gd name="T79" fmla="*/ 15 h 152"/>
                  <a:gd name="T80" fmla="*/ 14 w 172"/>
                  <a:gd name="T81" fmla="*/ 12 h 152"/>
                  <a:gd name="T82" fmla="*/ 34 w 172"/>
                  <a:gd name="T83" fmla="*/ 11 h 152"/>
                  <a:gd name="T84" fmla="*/ 34 w 172"/>
                  <a:gd name="T85" fmla="*/ 23 h 152"/>
                  <a:gd name="T86" fmla="*/ 46 w 172"/>
                  <a:gd name="T87" fmla="*/ 23 h 152"/>
                  <a:gd name="T88" fmla="*/ 46 w 172"/>
                  <a:gd name="T89" fmla="*/ 9 h 152"/>
                  <a:gd name="T90" fmla="*/ 54 w 172"/>
                  <a:gd name="T91" fmla="*/ 9 h 152"/>
                  <a:gd name="T92" fmla="*/ 66 w 172"/>
                  <a:gd name="T93" fmla="*/ 8 h 152"/>
                  <a:gd name="T94" fmla="*/ 76 w 172"/>
                  <a:gd name="T95" fmla="*/ 15 h 152"/>
                  <a:gd name="T96" fmla="*/ 82 w 172"/>
                  <a:gd name="T97" fmla="*/ 30 h 152"/>
                  <a:gd name="T98" fmla="*/ 96 w 172"/>
                  <a:gd name="T99" fmla="*/ 3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2" h="152">
                    <a:moveTo>
                      <a:pt x="96" y="30"/>
                    </a:moveTo>
                    <a:lnTo>
                      <a:pt x="99" y="29"/>
                    </a:lnTo>
                    <a:lnTo>
                      <a:pt x="116" y="30"/>
                    </a:lnTo>
                    <a:lnTo>
                      <a:pt x="117" y="32"/>
                    </a:lnTo>
                    <a:lnTo>
                      <a:pt x="116" y="40"/>
                    </a:lnTo>
                    <a:lnTo>
                      <a:pt x="128" y="46"/>
                    </a:lnTo>
                    <a:lnTo>
                      <a:pt x="139" y="50"/>
                    </a:lnTo>
                    <a:lnTo>
                      <a:pt x="140" y="53"/>
                    </a:lnTo>
                    <a:lnTo>
                      <a:pt x="146" y="55"/>
                    </a:lnTo>
                    <a:lnTo>
                      <a:pt x="149" y="58"/>
                    </a:lnTo>
                    <a:lnTo>
                      <a:pt x="149" y="64"/>
                    </a:lnTo>
                    <a:lnTo>
                      <a:pt x="149" y="67"/>
                    </a:lnTo>
                    <a:lnTo>
                      <a:pt x="155" y="65"/>
                    </a:lnTo>
                    <a:lnTo>
                      <a:pt x="166" y="70"/>
                    </a:lnTo>
                    <a:lnTo>
                      <a:pt x="172" y="81"/>
                    </a:lnTo>
                    <a:lnTo>
                      <a:pt x="170" y="87"/>
                    </a:lnTo>
                    <a:lnTo>
                      <a:pt x="172" y="91"/>
                    </a:lnTo>
                    <a:lnTo>
                      <a:pt x="170" y="102"/>
                    </a:lnTo>
                    <a:lnTo>
                      <a:pt x="166" y="106"/>
                    </a:lnTo>
                    <a:lnTo>
                      <a:pt x="160" y="108"/>
                    </a:lnTo>
                    <a:lnTo>
                      <a:pt x="152" y="111"/>
                    </a:lnTo>
                    <a:lnTo>
                      <a:pt x="152" y="119"/>
                    </a:lnTo>
                    <a:lnTo>
                      <a:pt x="160" y="123"/>
                    </a:lnTo>
                    <a:lnTo>
                      <a:pt x="154" y="131"/>
                    </a:lnTo>
                    <a:lnTo>
                      <a:pt x="152" y="137"/>
                    </a:lnTo>
                    <a:lnTo>
                      <a:pt x="143" y="135"/>
                    </a:lnTo>
                    <a:lnTo>
                      <a:pt x="135" y="135"/>
                    </a:lnTo>
                    <a:lnTo>
                      <a:pt x="132" y="138"/>
                    </a:lnTo>
                    <a:lnTo>
                      <a:pt x="134" y="143"/>
                    </a:lnTo>
                    <a:lnTo>
                      <a:pt x="126" y="144"/>
                    </a:lnTo>
                    <a:lnTo>
                      <a:pt x="119" y="147"/>
                    </a:lnTo>
                    <a:lnTo>
                      <a:pt x="117" y="152"/>
                    </a:lnTo>
                    <a:lnTo>
                      <a:pt x="114" y="143"/>
                    </a:lnTo>
                    <a:lnTo>
                      <a:pt x="110" y="140"/>
                    </a:lnTo>
                    <a:lnTo>
                      <a:pt x="104" y="140"/>
                    </a:lnTo>
                    <a:lnTo>
                      <a:pt x="94" y="144"/>
                    </a:lnTo>
                    <a:lnTo>
                      <a:pt x="82" y="126"/>
                    </a:lnTo>
                    <a:lnTo>
                      <a:pt x="79" y="116"/>
                    </a:lnTo>
                    <a:lnTo>
                      <a:pt x="76" y="109"/>
                    </a:lnTo>
                    <a:lnTo>
                      <a:pt x="76" y="99"/>
                    </a:lnTo>
                    <a:lnTo>
                      <a:pt x="70" y="100"/>
                    </a:lnTo>
                    <a:lnTo>
                      <a:pt x="67" y="96"/>
                    </a:lnTo>
                    <a:lnTo>
                      <a:pt x="64" y="108"/>
                    </a:lnTo>
                    <a:lnTo>
                      <a:pt x="64" y="123"/>
                    </a:lnTo>
                    <a:lnTo>
                      <a:pt x="63" y="125"/>
                    </a:lnTo>
                    <a:lnTo>
                      <a:pt x="66" y="137"/>
                    </a:lnTo>
                    <a:lnTo>
                      <a:pt x="70" y="141"/>
                    </a:lnTo>
                    <a:lnTo>
                      <a:pt x="70" y="149"/>
                    </a:lnTo>
                    <a:lnTo>
                      <a:pt x="66" y="152"/>
                    </a:lnTo>
                    <a:lnTo>
                      <a:pt x="54" y="149"/>
                    </a:lnTo>
                    <a:lnTo>
                      <a:pt x="46" y="140"/>
                    </a:lnTo>
                    <a:lnTo>
                      <a:pt x="35" y="137"/>
                    </a:lnTo>
                    <a:lnTo>
                      <a:pt x="34" y="140"/>
                    </a:lnTo>
                    <a:lnTo>
                      <a:pt x="31" y="135"/>
                    </a:lnTo>
                    <a:lnTo>
                      <a:pt x="28" y="132"/>
                    </a:lnTo>
                    <a:lnTo>
                      <a:pt x="23" y="140"/>
                    </a:lnTo>
                    <a:lnTo>
                      <a:pt x="19" y="134"/>
                    </a:lnTo>
                    <a:lnTo>
                      <a:pt x="11" y="141"/>
                    </a:lnTo>
                    <a:lnTo>
                      <a:pt x="8" y="137"/>
                    </a:lnTo>
                    <a:lnTo>
                      <a:pt x="2" y="140"/>
                    </a:lnTo>
                    <a:lnTo>
                      <a:pt x="0" y="137"/>
                    </a:lnTo>
                    <a:lnTo>
                      <a:pt x="3" y="126"/>
                    </a:lnTo>
                    <a:lnTo>
                      <a:pt x="6" y="119"/>
                    </a:lnTo>
                    <a:lnTo>
                      <a:pt x="8" y="116"/>
                    </a:lnTo>
                    <a:lnTo>
                      <a:pt x="17" y="112"/>
                    </a:lnTo>
                    <a:lnTo>
                      <a:pt x="22" y="108"/>
                    </a:lnTo>
                    <a:lnTo>
                      <a:pt x="13" y="102"/>
                    </a:lnTo>
                    <a:lnTo>
                      <a:pt x="17" y="99"/>
                    </a:lnTo>
                    <a:lnTo>
                      <a:pt x="28" y="87"/>
                    </a:lnTo>
                    <a:lnTo>
                      <a:pt x="31" y="81"/>
                    </a:lnTo>
                    <a:lnTo>
                      <a:pt x="32" y="71"/>
                    </a:lnTo>
                    <a:lnTo>
                      <a:pt x="28" y="65"/>
                    </a:lnTo>
                    <a:lnTo>
                      <a:pt x="34" y="62"/>
                    </a:lnTo>
                    <a:lnTo>
                      <a:pt x="31" y="58"/>
                    </a:lnTo>
                    <a:lnTo>
                      <a:pt x="31" y="53"/>
                    </a:lnTo>
                    <a:lnTo>
                      <a:pt x="29" y="47"/>
                    </a:lnTo>
                    <a:lnTo>
                      <a:pt x="25" y="40"/>
                    </a:lnTo>
                    <a:lnTo>
                      <a:pt x="23" y="29"/>
                    </a:lnTo>
                    <a:lnTo>
                      <a:pt x="20" y="21"/>
                    </a:lnTo>
                    <a:lnTo>
                      <a:pt x="22" y="15"/>
                    </a:lnTo>
                    <a:lnTo>
                      <a:pt x="16" y="14"/>
                    </a:lnTo>
                    <a:lnTo>
                      <a:pt x="14" y="12"/>
                    </a:lnTo>
                    <a:lnTo>
                      <a:pt x="19" y="0"/>
                    </a:lnTo>
                    <a:lnTo>
                      <a:pt x="34" y="11"/>
                    </a:lnTo>
                    <a:lnTo>
                      <a:pt x="31" y="17"/>
                    </a:lnTo>
                    <a:lnTo>
                      <a:pt x="34" y="23"/>
                    </a:lnTo>
                    <a:lnTo>
                      <a:pt x="41" y="29"/>
                    </a:lnTo>
                    <a:lnTo>
                      <a:pt x="46" y="23"/>
                    </a:lnTo>
                    <a:lnTo>
                      <a:pt x="47" y="14"/>
                    </a:lnTo>
                    <a:lnTo>
                      <a:pt x="46" y="9"/>
                    </a:lnTo>
                    <a:lnTo>
                      <a:pt x="50" y="6"/>
                    </a:lnTo>
                    <a:lnTo>
                      <a:pt x="54" y="9"/>
                    </a:lnTo>
                    <a:lnTo>
                      <a:pt x="60" y="9"/>
                    </a:lnTo>
                    <a:lnTo>
                      <a:pt x="66" y="8"/>
                    </a:lnTo>
                    <a:lnTo>
                      <a:pt x="73" y="9"/>
                    </a:lnTo>
                    <a:lnTo>
                      <a:pt x="76" y="15"/>
                    </a:lnTo>
                    <a:lnTo>
                      <a:pt x="76" y="23"/>
                    </a:lnTo>
                    <a:lnTo>
                      <a:pt x="82" y="30"/>
                    </a:lnTo>
                    <a:lnTo>
                      <a:pt x="90" y="32"/>
                    </a:lnTo>
                    <a:lnTo>
                      <a:pt x="96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3" name="Freeform 1586">
                <a:extLst>
                  <a:ext uri="{FF2B5EF4-FFF2-40B4-BE49-F238E27FC236}">
                    <a16:creationId xmlns:a16="http://schemas.microsoft.com/office/drawing/2014/main" id="{C122BED1-17B1-D685-FD4F-79A46E8DF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215"/>
                <a:ext cx="134" cy="114"/>
              </a:xfrm>
              <a:custGeom>
                <a:avLst/>
                <a:gdLst>
                  <a:gd name="T0" fmla="*/ 143 w 269"/>
                  <a:gd name="T1" fmla="*/ 44 h 228"/>
                  <a:gd name="T2" fmla="*/ 125 w 269"/>
                  <a:gd name="T3" fmla="*/ 56 h 228"/>
                  <a:gd name="T4" fmla="*/ 112 w 269"/>
                  <a:gd name="T5" fmla="*/ 53 h 228"/>
                  <a:gd name="T6" fmla="*/ 109 w 269"/>
                  <a:gd name="T7" fmla="*/ 40 h 228"/>
                  <a:gd name="T8" fmla="*/ 117 w 269"/>
                  <a:gd name="T9" fmla="*/ 23 h 228"/>
                  <a:gd name="T10" fmla="*/ 134 w 269"/>
                  <a:gd name="T11" fmla="*/ 25 h 228"/>
                  <a:gd name="T12" fmla="*/ 115 w 269"/>
                  <a:gd name="T13" fmla="*/ 18 h 228"/>
                  <a:gd name="T14" fmla="*/ 111 w 269"/>
                  <a:gd name="T15" fmla="*/ 5 h 228"/>
                  <a:gd name="T16" fmla="*/ 93 w 269"/>
                  <a:gd name="T17" fmla="*/ 8 h 228"/>
                  <a:gd name="T18" fmla="*/ 79 w 269"/>
                  <a:gd name="T19" fmla="*/ 8 h 228"/>
                  <a:gd name="T20" fmla="*/ 85 w 269"/>
                  <a:gd name="T21" fmla="*/ 29 h 228"/>
                  <a:gd name="T22" fmla="*/ 70 w 269"/>
                  <a:gd name="T23" fmla="*/ 21 h 228"/>
                  <a:gd name="T24" fmla="*/ 55 w 269"/>
                  <a:gd name="T25" fmla="*/ 11 h 228"/>
                  <a:gd name="T26" fmla="*/ 37 w 269"/>
                  <a:gd name="T27" fmla="*/ 2 h 228"/>
                  <a:gd name="T28" fmla="*/ 18 w 269"/>
                  <a:gd name="T29" fmla="*/ 5 h 228"/>
                  <a:gd name="T30" fmla="*/ 8 w 269"/>
                  <a:gd name="T31" fmla="*/ 25 h 228"/>
                  <a:gd name="T32" fmla="*/ 8 w 269"/>
                  <a:gd name="T33" fmla="*/ 38 h 228"/>
                  <a:gd name="T34" fmla="*/ 0 w 269"/>
                  <a:gd name="T35" fmla="*/ 61 h 228"/>
                  <a:gd name="T36" fmla="*/ 24 w 269"/>
                  <a:gd name="T37" fmla="*/ 69 h 228"/>
                  <a:gd name="T38" fmla="*/ 38 w 269"/>
                  <a:gd name="T39" fmla="*/ 81 h 228"/>
                  <a:gd name="T40" fmla="*/ 43 w 269"/>
                  <a:gd name="T41" fmla="*/ 105 h 228"/>
                  <a:gd name="T42" fmla="*/ 37 w 269"/>
                  <a:gd name="T43" fmla="*/ 126 h 228"/>
                  <a:gd name="T44" fmla="*/ 43 w 269"/>
                  <a:gd name="T45" fmla="*/ 143 h 228"/>
                  <a:gd name="T46" fmla="*/ 52 w 269"/>
                  <a:gd name="T47" fmla="*/ 181 h 228"/>
                  <a:gd name="T48" fmla="*/ 64 w 269"/>
                  <a:gd name="T49" fmla="*/ 160 h 228"/>
                  <a:gd name="T50" fmla="*/ 87 w 269"/>
                  <a:gd name="T51" fmla="*/ 172 h 228"/>
                  <a:gd name="T52" fmla="*/ 94 w 269"/>
                  <a:gd name="T53" fmla="*/ 178 h 228"/>
                  <a:gd name="T54" fmla="*/ 111 w 269"/>
                  <a:gd name="T55" fmla="*/ 190 h 228"/>
                  <a:gd name="T56" fmla="*/ 122 w 269"/>
                  <a:gd name="T57" fmla="*/ 207 h 228"/>
                  <a:gd name="T58" fmla="*/ 140 w 269"/>
                  <a:gd name="T59" fmla="*/ 211 h 228"/>
                  <a:gd name="T60" fmla="*/ 172 w 269"/>
                  <a:gd name="T61" fmla="*/ 225 h 228"/>
                  <a:gd name="T62" fmla="*/ 190 w 269"/>
                  <a:gd name="T63" fmla="*/ 222 h 228"/>
                  <a:gd name="T64" fmla="*/ 214 w 269"/>
                  <a:gd name="T65" fmla="*/ 204 h 228"/>
                  <a:gd name="T66" fmla="*/ 235 w 269"/>
                  <a:gd name="T67" fmla="*/ 224 h 228"/>
                  <a:gd name="T68" fmla="*/ 244 w 269"/>
                  <a:gd name="T69" fmla="*/ 204 h 228"/>
                  <a:gd name="T70" fmla="*/ 247 w 269"/>
                  <a:gd name="T71" fmla="*/ 190 h 228"/>
                  <a:gd name="T72" fmla="*/ 260 w 269"/>
                  <a:gd name="T73" fmla="*/ 176 h 228"/>
                  <a:gd name="T74" fmla="*/ 260 w 269"/>
                  <a:gd name="T75" fmla="*/ 164 h 228"/>
                  <a:gd name="T76" fmla="*/ 263 w 269"/>
                  <a:gd name="T77" fmla="*/ 149 h 228"/>
                  <a:gd name="T78" fmla="*/ 266 w 269"/>
                  <a:gd name="T79" fmla="*/ 123 h 228"/>
                  <a:gd name="T80" fmla="*/ 244 w 269"/>
                  <a:gd name="T81" fmla="*/ 108 h 228"/>
                  <a:gd name="T82" fmla="*/ 234 w 269"/>
                  <a:gd name="T83" fmla="*/ 108 h 228"/>
                  <a:gd name="T84" fmla="*/ 203 w 269"/>
                  <a:gd name="T85" fmla="*/ 100 h 228"/>
                  <a:gd name="T86" fmla="*/ 199 w 269"/>
                  <a:gd name="T87" fmla="*/ 69 h 228"/>
                  <a:gd name="T88" fmla="*/ 188 w 269"/>
                  <a:gd name="T89" fmla="*/ 69 h 228"/>
                  <a:gd name="T90" fmla="*/ 170 w 269"/>
                  <a:gd name="T91" fmla="*/ 56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9" h="228">
                    <a:moveTo>
                      <a:pt x="158" y="53"/>
                    </a:moveTo>
                    <a:lnTo>
                      <a:pt x="152" y="53"/>
                    </a:lnTo>
                    <a:lnTo>
                      <a:pt x="143" y="44"/>
                    </a:lnTo>
                    <a:lnTo>
                      <a:pt x="141" y="50"/>
                    </a:lnTo>
                    <a:lnTo>
                      <a:pt x="135" y="50"/>
                    </a:lnTo>
                    <a:lnTo>
                      <a:pt x="125" y="56"/>
                    </a:lnTo>
                    <a:lnTo>
                      <a:pt x="126" y="62"/>
                    </a:lnTo>
                    <a:lnTo>
                      <a:pt x="117" y="59"/>
                    </a:lnTo>
                    <a:lnTo>
                      <a:pt x="112" y="53"/>
                    </a:lnTo>
                    <a:lnTo>
                      <a:pt x="114" y="49"/>
                    </a:lnTo>
                    <a:lnTo>
                      <a:pt x="112" y="41"/>
                    </a:lnTo>
                    <a:lnTo>
                      <a:pt x="109" y="40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7" y="23"/>
                    </a:lnTo>
                    <a:lnTo>
                      <a:pt x="122" y="28"/>
                    </a:lnTo>
                    <a:lnTo>
                      <a:pt x="131" y="29"/>
                    </a:lnTo>
                    <a:lnTo>
                      <a:pt x="134" y="25"/>
                    </a:lnTo>
                    <a:lnTo>
                      <a:pt x="131" y="17"/>
                    </a:lnTo>
                    <a:lnTo>
                      <a:pt x="122" y="15"/>
                    </a:lnTo>
                    <a:lnTo>
                      <a:pt x="115" y="18"/>
                    </a:lnTo>
                    <a:lnTo>
                      <a:pt x="115" y="11"/>
                    </a:lnTo>
                    <a:lnTo>
                      <a:pt x="108" y="9"/>
                    </a:lnTo>
                    <a:lnTo>
                      <a:pt x="111" y="5"/>
                    </a:lnTo>
                    <a:lnTo>
                      <a:pt x="103" y="5"/>
                    </a:lnTo>
                    <a:lnTo>
                      <a:pt x="99" y="8"/>
                    </a:lnTo>
                    <a:lnTo>
                      <a:pt x="93" y="8"/>
                    </a:lnTo>
                    <a:lnTo>
                      <a:pt x="91" y="12"/>
                    </a:lnTo>
                    <a:lnTo>
                      <a:pt x="85" y="8"/>
                    </a:lnTo>
                    <a:lnTo>
                      <a:pt x="79" y="8"/>
                    </a:lnTo>
                    <a:lnTo>
                      <a:pt x="91" y="18"/>
                    </a:lnTo>
                    <a:lnTo>
                      <a:pt x="93" y="23"/>
                    </a:lnTo>
                    <a:lnTo>
                      <a:pt x="85" y="29"/>
                    </a:lnTo>
                    <a:lnTo>
                      <a:pt x="81" y="31"/>
                    </a:lnTo>
                    <a:lnTo>
                      <a:pt x="76" y="21"/>
                    </a:lnTo>
                    <a:lnTo>
                      <a:pt x="70" y="21"/>
                    </a:lnTo>
                    <a:lnTo>
                      <a:pt x="67" y="17"/>
                    </a:lnTo>
                    <a:lnTo>
                      <a:pt x="67" y="11"/>
                    </a:lnTo>
                    <a:lnTo>
                      <a:pt x="55" y="11"/>
                    </a:lnTo>
                    <a:lnTo>
                      <a:pt x="52" y="8"/>
                    </a:lnTo>
                    <a:lnTo>
                      <a:pt x="41" y="0"/>
                    </a:lnTo>
                    <a:lnTo>
                      <a:pt x="37" y="2"/>
                    </a:lnTo>
                    <a:lnTo>
                      <a:pt x="29" y="8"/>
                    </a:lnTo>
                    <a:lnTo>
                      <a:pt x="26" y="11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2" y="17"/>
                    </a:lnTo>
                    <a:lnTo>
                      <a:pt x="8" y="25"/>
                    </a:lnTo>
                    <a:lnTo>
                      <a:pt x="9" y="32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3" y="47"/>
                    </a:lnTo>
                    <a:lnTo>
                      <a:pt x="3" y="53"/>
                    </a:lnTo>
                    <a:lnTo>
                      <a:pt x="0" y="61"/>
                    </a:lnTo>
                    <a:lnTo>
                      <a:pt x="6" y="61"/>
                    </a:lnTo>
                    <a:lnTo>
                      <a:pt x="11" y="64"/>
                    </a:lnTo>
                    <a:lnTo>
                      <a:pt x="24" y="69"/>
                    </a:lnTo>
                    <a:lnTo>
                      <a:pt x="29" y="73"/>
                    </a:lnTo>
                    <a:lnTo>
                      <a:pt x="32" y="75"/>
                    </a:lnTo>
                    <a:lnTo>
                      <a:pt x="38" y="81"/>
                    </a:lnTo>
                    <a:lnTo>
                      <a:pt x="32" y="97"/>
                    </a:lnTo>
                    <a:lnTo>
                      <a:pt x="43" y="99"/>
                    </a:lnTo>
                    <a:lnTo>
                      <a:pt x="43" y="105"/>
                    </a:lnTo>
                    <a:lnTo>
                      <a:pt x="38" y="114"/>
                    </a:lnTo>
                    <a:lnTo>
                      <a:pt x="38" y="117"/>
                    </a:lnTo>
                    <a:lnTo>
                      <a:pt x="37" y="126"/>
                    </a:lnTo>
                    <a:lnTo>
                      <a:pt x="34" y="128"/>
                    </a:lnTo>
                    <a:lnTo>
                      <a:pt x="35" y="132"/>
                    </a:lnTo>
                    <a:lnTo>
                      <a:pt x="43" y="143"/>
                    </a:lnTo>
                    <a:lnTo>
                      <a:pt x="44" y="152"/>
                    </a:lnTo>
                    <a:lnTo>
                      <a:pt x="46" y="160"/>
                    </a:lnTo>
                    <a:lnTo>
                      <a:pt x="52" y="181"/>
                    </a:lnTo>
                    <a:lnTo>
                      <a:pt x="55" y="170"/>
                    </a:lnTo>
                    <a:lnTo>
                      <a:pt x="61" y="166"/>
                    </a:lnTo>
                    <a:lnTo>
                      <a:pt x="64" y="160"/>
                    </a:lnTo>
                    <a:lnTo>
                      <a:pt x="78" y="163"/>
                    </a:lnTo>
                    <a:lnTo>
                      <a:pt x="84" y="170"/>
                    </a:lnTo>
                    <a:lnTo>
                      <a:pt x="87" y="172"/>
                    </a:lnTo>
                    <a:lnTo>
                      <a:pt x="88" y="181"/>
                    </a:lnTo>
                    <a:lnTo>
                      <a:pt x="90" y="187"/>
                    </a:lnTo>
                    <a:lnTo>
                      <a:pt x="94" y="178"/>
                    </a:lnTo>
                    <a:lnTo>
                      <a:pt x="100" y="180"/>
                    </a:lnTo>
                    <a:lnTo>
                      <a:pt x="111" y="184"/>
                    </a:lnTo>
                    <a:lnTo>
                      <a:pt x="111" y="190"/>
                    </a:lnTo>
                    <a:lnTo>
                      <a:pt x="115" y="190"/>
                    </a:lnTo>
                    <a:lnTo>
                      <a:pt x="117" y="196"/>
                    </a:lnTo>
                    <a:lnTo>
                      <a:pt x="122" y="207"/>
                    </a:lnTo>
                    <a:lnTo>
                      <a:pt x="126" y="211"/>
                    </a:lnTo>
                    <a:lnTo>
                      <a:pt x="137" y="211"/>
                    </a:lnTo>
                    <a:lnTo>
                      <a:pt x="140" y="211"/>
                    </a:lnTo>
                    <a:lnTo>
                      <a:pt x="146" y="218"/>
                    </a:lnTo>
                    <a:lnTo>
                      <a:pt x="158" y="224"/>
                    </a:lnTo>
                    <a:lnTo>
                      <a:pt x="172" y="225"/>
                    </a:lnTo>
                    <a:lnTo>
                      <a:pt x="178" y="228"/>
                    </a:lnTo>
                    <a:lnTo>
                      <a:pt x="184" y="227"/>
                    </a:lnTo>
                    <a:lnTo>
                      <a:pt x="190" y="222"/>
                    </a:lnTo>
                    <a:lnTo>
                      <a:pt x="190" y="218"/>
                    </a:lnTo>
                    <a:lnTo>
                      <a:pt x="208" y="204"/>
                    </a:lnTo>
                    <a:lnTo>
                      <a:pt x="214" y="204"/>
                    </a:lnTo>
                    <a:lnTo>
                      <a:pt x="228" y="222"/>
                    </a:lnTo>
                    <a:lnTo>
                      <a:pt x="231" y="222"/>
                    </a:lnTo>
                    <a:lnTo>
                      <a:pt x="235" y="224"/>
                    </a:lnTo>
                    <a:lnTo>
                      <a:pt x="240" y="221"/>
                    </a:lnTo>
                    <a:lnTo>
                      <a:pt x="240" y="211"/>
                    </a:lnTo>
                    <a:lnTo>
                      <a:pt x="244" y="204"/>
                    </a:lnTo>
                    <a:lnTo>
                      <a:pt x="246" y="199"/>
                    </a:lnTo>
                    <a:lnTo>
                      <a:pt x="243" y="190"/>
                    </a:lnTo>
                    <a:lnTo>
                      <a:pt x="247" y="190"/>
                    </a:lnTo>
                    <a:lnTo>
                      <a:pt x="254" y="186"/>
                    </a:lnTo>
                    <a:lnTo>
                      <a:pt x="266" y="183"/>
                    </a:lnTo>
                    <a:lnTo>
                      <a:pt x="260" y="176"/>
                    </a:lnTo>
                    <a:lnTo>
                      <a:pt x="254" y="175"/>
                    </a:lnTo>
                    <a:lnTo>
                      <a:pt x="254" y="167"/>
                    </a:lnTo>
                    <a:lnTo>
                      <a:pt x="260" y="164"/>
                    </a:lnTo>
                    <a:lnTo>
                      <a:pt x="266" y="157"/>
                    </a:lnTo>
                    <a:lnTo>
                      <a:pt x="267" y="151"/>
                    </a:lnTo>
                    <a:lnTo>
                      <a:pt x="263" y="149"/>
                    </a:lnTo>
                    <a:lnTo>
                      <a:pt x="264" y="143"/>
                    </a:lnTo>
                    <a:lnTo>
                      <a:pt x="269" y="128"/>
                    </a:lnTo>
                    <a:lnTo>
                      <a:pt x="266" y="123"/>
                    </a:lnTo>
                    <a:lnTo>
                      <a:pt x="255" y="122"/>
                    </a:lnTo>
                    <a:lnTo>
                      <a:pt x="246" y="114"/>
                    </a:lnTo>
                    <a:lnTo>
                      <a:pt x="244" y="108"/>
                    </a:lnTo>
                    <a:lnTo>
                      <a:pt x="241" y="107"/>
                    </a:lnTo>
                    <a:lnTo>
                      <a:pt x="240" y="105"/>
                    </a:lnTo>
                    <a:lnTo>
                      <a:pt x="234" y="108"/>
                    </a:lnTo>
                    <a:lnTo>
                      <a:pt x="223" y="108"/>
                    </a:lnTo>
                    <a:lnTo>
                      <a:pt x="203" y="105"/>
                    </a:lnTo>
                    <a:lnTo>
                      <a:pt x="203" y="100"/>
                    </a:lnTo>
                    <a:lnTo>
                      <a:pt x="205" y="78"/>
                    </a:lnTo>
                    <a:lnTo>
                      <a:pt x="208" y="73"/>
                    </a:lnTo>
                    <a:lnTo>
                      <a:pt x="199" y="69"/>
                    </a:lnTo>
                    <a:lnTo>
                      <a:pt x="194" y="69"/>
                    </a:lnTo>
                    <a:lnTo>
                      <a:pt x="187" y="73"/>
                    </a:lnTo>
                    <a:lnTo>
                      <a:pt x="188" y="69"/>
                    </a:lnTo>
                    <a:lnTo>
                      <a:pt x="185" y="62"/>
                    </a:lnTo>
                    <a:lnTo>
                      <a:pt x="181" y="59"/>
                    </a:lnTo>
                    <a:lnTo>
                      <a:pt x="170" y="56"/>
                    </a:lnTo>
                    <a:lnTo>
                      <a:pt x="164" y="56"/>
                    </a:lnTo>
                    <a:lnTo>
                      <a:pt x="158" y="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4" name="Freeform 1587">
                <a:extLst>
                  <a:ext uri="{FF2B5EF4-FFF2-40B4-BE49-F238E27FC236}">
                    <a16:creationId xmlns:a16="http://schemas.microsoft.com/office/drawing/2014/main" id="{820B28F3-7E43-2408-A7D8-F7196CF0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215"/>
                <a:ext cx="134" cy="114"/>
              </a:xfrm>
              <a:custGeom>
                <a:avLst/>
                <a:gdLst>
                  <a:gd name="T0" fmla="*/ 170 w 269"/>
                  <a:gd name="T1" fmla="*/ 56 h 228"/>
                  <a:gd name="T2" fmla="*/ 188 w 269"/>
                  <a:gd name="T3" fmla="*/ 69 h 228"/>
                  <a:gd name="T4" fmla="*/ 199 w 269"/>
                  <a:gd name="T5" fmla="*/ 69 h 228"/>
                  <a:gd name="T6" fmla="*/ 203 w 269"/>
                  <a:gd name="T7" fmla="*/ 100 h 228"/>
                  <a:gd name="T8" fmla="*/ 234 w 269"/>
                  <a:gd name="T9" fmla="*/ 108 h 228"/>
                  <a:gd name="T10" fmla="*/ 244 w 269"/>
                  <a:gd name="T11" fmla="*/ 108 h 228"/>
                  <a:gd name="T12" fmla="*/ 266 w 269"/>
                  <a:gd name="T13" fmla="*/ 123 h 228"/>
                  <a:gd name="T14" fmla="*/ 263 w 269"/>
                  <a:gd name="T15" fmla="*/ 149 h 228"/>
                  <a:gd name="T16" fmla="*/ 260 w 269"/>
                  <a:gd name="T17" fmla="*/ 164 h 228"/>
                  <a:gd name="T18" fmla="*/ 260 w 269"/>
                  <a:gd name="T19" fmla="*/ 176 h 228"/>
                  <a:gd name="T20" fmla="*/ 247 w 269"/>
                  <a:gd name="T21" fmla="*/ 190 h 228"/>
                  <a:gd name="T22" fmla="*/ 244 w 269"/>
                  <a:gd name="T23" fmla="*/ 204 h 228"/>
                  <a:gd name="T24" fmla="*/ 235 w 269"/>
                  <a:gd name="T25" fmla="*/ 224 h 228"/>
                  <a:gd name="T26" fmla="*/ 214 w 269"/>
                  <a:gd name="T27" fmla="*/ 204 h 228"/>
                  <a:gd name="T28" fmla="*/ 190 w 269"/>
                  <a:gd name="T29" fmla="*/ 222 h 228"/>
                  <a:gd name="T30" fmla="*/ 172 w 269"/>
                  <a:gd name="T31" fmla="*/ 225 h 228"/>
                  <a:gd name="T32" fmla="*/ 140 w 269"/>
                  <a:gd name="T33" fmla="*/ 211 h 228"/>
                  <a:gd name="T34" fmla="*/ 122 w 269"/>
                  <a:gd name="T35" fmla="*/ 207 h 228"/>
                  <a:gd name="T36" fmla="*/ 111 w 269"/>
                  <a:gd name="T37" fmla="*/ 190 h 228"/>
                  <a:gd name="T38" fmla="*/ 94 w 269"/>
                  <a:gd name="T39" fmla="*/ 178 h 228"/>
                  <a:gd name="T40" fmla="*/ 87 w 269"/>
                  <a:gd name="T41" fmla="*/ 172 h 228"/>
                  <a:gd name="T42" fmla="*/ 64 w 269"/>
                  <a:gd name="T43" fmla="*/ 160 h 228"/>
                  <a:gd name="T44" fmla="*/ 52 w 269"/>
                  <a:gd name="T45" fmla="*/ 181 h 228"/>
                  <a:gd name="T46" fmla="*/ 43 w 269"/>
                  <a:gd name="T47" fmla="*/ 143 h 228"/>
                  <a:gd name="T48" fmla="*/ 37 w 269"/>
                  <a:gd name="T49" fmla="*/ 126 h 228"/>
                  <a:gd name="T50" fmla="*/ 43 w 269"/>
                  <a:gd name="T51" fmla="*/ 105 h 228"/>
                  <a:gd name="T52" fmla="*/ 38 w 269"/>
                  <a:gd name="T53" fmla="*/ 81 h 228"/>
                  <a:gd name="T54" fmla="*/ 24 w 269"/>
                  <a:gd name="T55" fmla="*/ 69 h 228"/>
                  <a:gd name="T56" fmla="*/ 0 w 269"/>
                  <a:gd name="T57" fmla="*/ 61 h 228"/>
                  <a:gd name="T58" fmla="*/ 8 w 269"/>
                  <a:gd name="T59" fmla="*/ 38 h 228"/>
                  <a:gd name="T60" fmla="*/ 8 w 269"/>
                  <a:gd name="T61" fmla="*/ 25 h 228"/>
                  <a:gd name="T62" fmla="*/ 18 w 269"/>
                  <a:gd name="T63" fmla="*/ 5 h 228"/>
                  <a:gd name="T64" fmla="*/ 37 w 269"/>
                  <a:gd name="T65" fmla="*/ 2 h 228"/>
                  <a:gd name="T66" fmla="*/ 55 w 269"/>
                  <a:gd name="T67" fmla="*/ 11 h 228"/>
                  <a:gd name="T68" fmla="*/ 70 w 269"/>
                  <a:gd name="T69" fmla="*/ 21 h 228"/>
                  <a:gd name="T70" fmla="*/ 85 w 269"/>
                  <a:gd name="T71" fmla="*/ 29 h 228"/>
                  <a:gd name="T72" fmla="*/ 79 w 269"/>
                  <a:gd name="T73" fmla="*/ 8 h 228"/>
                  <a:gd name="T74" fmla="*/ 93 w 269"/>
                  <a:gd name="T75" fmla="*/ 8 h 228"/>
                  <a:gd name="T76" fmla="*/ 111 w 269"/>
                  <a:gd name="T77" fmla="*/ 5 h 228"/>
                  <a:gd name="T78" fmla="*/ 115 w 269"/>
                  <a:gd name="T79" fmla="*/ 18 h 228"/>
                  <a:gd name="T80" fmla="*/ 134 w 269"/>
                  <a:gd name="T81" fmla="*/ 25 h 228"/>
                  <a:gd name="T82" fmla="*/ 117 w 269"/>
                  <a:gd name="T83" fmla="*/ 23 h 228"/>
                  <a:gd name="T84" fmla="*/ 109 w 269"/>
                  <a:gd name="T85" fmla="*/ 40 h 228"/>
                  <a:gd name="T86" fmla="*/ 112 w 269"/>
                  <a:gd name="T87" fmla="*/ 53 h 228"/>
                  <a:gd name="T88" fmla="*/ 125 w 269"/>
                  <a:gd name="T89" fmla="*/ 56 h 228"/>
                  <a:gd name="T90" fmla="*/ 143 w 269"/>
                  <a:gd name="T91" fmla="*/ 44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9" h="228">
                    <a:moveTo>
                      <a:pt x="158" y="53"/>
                    </a:moveTo>
                    <a:lnTo>
                      <a:pt x="164" y="56"/>
                    </a:lnTo>
                    <a:lnTo>
                      <a:pt x="170" y="56"/>
                    </a:lnTo>
                    <a:lnTo>
                      <a:pt x="181" y="59"/>
                    </a:lnTo>
                    <a:lnTo>
                      <a:pt x="185" y="62"/>
                    </a:lnTo>
                    <a:lnTo>
                      <a:pt x="188" y="69"/>
                    </a:lnTo>
                    <a:lnTo>
                      <a:pt x="187" y="73"/>
                    </a:lnTo>
                    <a:lnTo>
                      <a:pt x="194" y="69"/>
                    </a:lnTo>
                    <a:lnTo>
                      <a:pt x="199" y="69"/>
                    </a:lnTo>
                    <a:lnTo>
                      <a:pt x="208" y="73"/>
                    </a:lnTo>
                    <a:lnTo>
                      <a:pt x="205" y="78"/>
                    </a:lnTo>
                    <a:lnTo>
                      <a:pt x="203" y="100"/>
                    </a:lnTo>
                    <a:lnTo>
                      <a:pt x="203" y="105"/>
                    </a:lnTo>
                    <a:lnTo>
                      <a:pt x="223" y="108"/>
                    </a:lnTo>
                    <a:lnTo>
                      <a:pt x="234" y="108"/>
                    </a:lnTo>
                    <a:lnTo>
                      <a:pt x="240" y="105"/>
                    </a:lnTo>
                    <a:lnTo>
                      <a:pt x="241" y="107"/>
                    </a:lnTo>
                    <a:lnTo>
                      <a:pt x="244" y="108"/>
                    </a:lnTo>
                    <a:lnTo>
                      <a:pt x="246" y="114"/>
                    </a:lnTo>
                    <a:lnTo>
                      <a:pt x="255" y="122"/>
                    </a:lnTo>
                    <a:lnTo>
                      <a:pt x="266" y="123"/>
                    </a:lnTo>
                    <a:lnTo>
                      <a:pt x="269" y="128"/>
                    </a:lnTo>
                    <a:lnTo>
                      <a:pt x="264" y="143"/>
                    </a:lnTo>
                    <a:lnTo>
                      <a:pt x="263" y="149"/>
                    </a:lnTo>
                    <a:lnTo>
                      <a:pt x="267" y="151"/>
                    </a:lnTo>
                    <a:lnTo>
                      <a:pt x="266" y="157"/>
                    </a:lnTo>
                    <a:lnTo>
                      <a:pt x="260" y="164"/>
                    </a:lnTo>
                    <a:lnTo>
                      <a:pt x="254" y="167"/>
                    </a:lnTo>
                    <a:lnTo>
                      <a:pt x="254" y="175"/>
                    </a:lnTo>
                    <a:lnTo>
                      <a:pt x="260" y="176"/>
                    </a:lnTo>
                    <a:lnTo>
                      <a:pt x="266" y="183"/>
                    </a:lnTo>
                    <a:lnTo>
                      <a:pt x="254" y="186"/>
                    </a:lnTo>
                    <a:lnTo>
                      <a:pt x="247" y="190"/>
                    </a:lnTo>
                    <a:lnTo>
                      <a:pt x="243" y="190"/>
                    </a:lnTo>
                    <a:lnTo>
                      <a:pt x="246" y="199"/>
                    </a:lnTo>
                    <a:lnTo>
                      <a:pt x="244" y="204"/>
                    </a:lnTo>
                    <a:lnTo>
                      <a:pt x="240" y="211"/>
                    </a:lnTo>
                    <a:lnTo>
                      <a:pt x="240" y="221"/>
                    </a:lnTo>
                    <a:lnTo>
                      <a:pt x="235" y="224"/>
                    </a:lnTo>
                    <a:lnTo>
                      <a:pt x="231" y="222"/>
                    </a:lnTo>
                    <a:lnTo>
                      <a:pt x="228" y="222"/>
                    </a:lnTo>
                    <a:lnTo>
                      <a:pt x="214" y="204"/>
                    </a:lnTo>
                    <a:lnTo>
                      <a:pt x="208" y="204"/>
                    </a:lnTo>
                    <a:lnTo>
                      <a:pt x="190" y="218"/>
                    </a:lnTo>
                    <a:lnTo>
                      <a:pt x="190" y="222"/>
                    </a:lnTo>
                    <a:lnTo>
                      <a:pt x="184" y="227"/>
                    </a:lnTo>
                    <a:lnTo>
                      <a:pt x="178" y="228"/>
                    </a:lnTo>
                    <a:lnTo>
                      <a:pt x="172" y="225"/>
                    </a:lnTo>
                    <a:lnTo>
                      <a:pt x="158" y="224"/>
                    </a:lnTo>
                    <a:lnTo>
                      <a:pt x="146" y="218"/>
                    </a:lnTo>
                    <a:lnTo>
                      <a:pt x="140" y="211"/>
                    </a:lnTo>
                    <a:lnTo>
                      <a:pt x="137" y="211"/>
                    </a:lnTo>
                    <a:lnTo>
                      <a:pt x="126" y="211"/>
                    </a:lnTo>
                    <a:lnTo>
                      <a:pt x="122" y="207"/>
                    </a:lnTo>
                    <a:lnTo>
                      <a:pt x="117" y="196"/>
                    </a:lnTo>
                    <a:lnTo>
                      <a:pt x="115" y="190"/>
                    </a:lnTo>
                    <a:lnTo>
                      <a:pt x="111" y="190"/>
                    </a:lnTo>
                    <a:lnTo>
                      <a:pt x="111" y="184"/>
                    </a:lnTo>
                    <a:lnTo>
                      <a:pt x="100" y="180"/>
                    </a:lnTo>
                    <a:lnTo>
                      <a:pt x="94" y="178"/>
                    </a:lnTo>
                    <a:lnTo>
                      <a:pt x="90" y="187"/>
                    </a:lnTo>
                    <a:lnTo>
                      <a:pt x="88" y="181"/>
                    </a:lnTo>
                    <a:lnTo>
                      <a:pt x="87" y="172"/>
                    </a:lnTo>
                    <a:lnTo>
                      <a:pt x="84" y="170"/>
                    </a:lnTo>
                    <a:lnTo>
                      <a:pt x="78" y="163"/>
                    </a:lnTo>
                    <a:lnTo>
                      <a:pt x="64" y="160"/>
                    </a:lnTo>
                    <a:lnTo>
                      <a:pt x="61" y="166"/>
                    </a:lnTo>
                    <a:lnTo>
                      <a:pt x="55" y="170"/>
                    </a:lnTo>
                    <a:lnTo>
                      <a:pt x="52" y="181"/>
                    </a:lnTo>
                    <a:lnTo>
                      <a:pt x="46" y="160"/>
                    </a:lnTo>
                    <a:lnTo>
                      <a:pt x="44" y="152"/>
                    </a:lnTo>
                    <a:lnTo>
                      <a:pt x="43" y="143"/>
                    </a:lnTo>
                    <a:lnTo>
                      <a:pt x="35" y="132"/>
                    </a:lnTo>
                    <a:lnTo>
                      <a:pt x="34" y="128"/>
                    </a:lnTo>
                    <a:lnTo>
                      <a:pt x="37" y="126"/>
                    </a:lnTo>
                    <a:lnTo>
                      <a:pt x="38" y="117"/>
                    </a:lnTo>
                    <a:lnTo>
                      <a:pt x="38" y="114"/>
                    </a:lnTo>
                    <a:lnTo>
                      <a:pt x="43" y="105"/>
                    </a:lnTo>
                    <a:lnTo>
                      <a:pt x="43" y="99"/>
                    </a:lnTo>
                    <a:lnTo>
                      <a:pt x="32" y="97"/>
                    </a:lnTo>
                    <a:lnTo>
                      <a:pt x="38" y="81"/>
                    </a:lnTo>
                    <a:lnTo>
                      <a:pt x="32" y="75"/>
                    </a:lnTo>
                    <a:lnTo>
                      <a:pt x="29" y="73"/>
                    </a:lnTo>
                    <a:lnTo>
                      <a:pt x="24" y="69"/>
                    </a:lnTo>
                    <a:lnTo>
                      <a:pt x="11" y="64"/>
                    </a:lnTo>
                    <a:lnTo>
                      <a:pt x="6" y="61"/>
                    </a:lnTo>
                    <a:lnTo>
                      <a:pt x="0" y="61"/>
                    </a:lnTo>
                    <a:lnTo>
                      <a:pt x="3" y="53"/>
                    </a:lnTo>
                    <a:lnTo>
                      <a:pt x="3" y="47"/>
                    </a:lnTo>
                    <a:lnTo>
                      <a:pt x="8" y="38"/>
                    </a:lnTo>
                    <a:lnTo>
                      <a:pt x="6" y="34"/>
                    </a:lnTo>
                    <a:lnTo>
                      <a:pt x="9" y="32"/>
                    </a:lnTo>
                    <a:lnTo>
                      <a:pt x="8" y="25"/>
                    </a:lnTo>
                    <a:lnTo>
                      <a:pt x="12" y="17"/>
                    </a:lnTo>
                    <a:lnTo>
                      <a:pt x="15" y="8"/>
                    </a:lnTo>
                    <a:lnTo>
                      <a:pt x="18" y="5"/>
                    </a:lnTo>
                    <a:lnTo>
                      <a:pt x="26" y="11"/>
                    </a:lnTo>
                    <a:lnTo>
                      <a:pt x="29" y="8"/>
                    </a:lnTo>
                    <a:lnTo>
                      <a:pt x="37" y="2"/>
                    </a:lnTo>
                    <a:lnTo>
                      <a:pt x="41" y="0"/>
                    </a:lnTo>
                    <a:lnTo>
                      <a:pt x="52" y="8"/>
                    </a:lnTo>
                    <a:lnTo>
                      <a:pt x="55" y="11"/>
                    </a:lnTo>
                    <a:lnTo>
                      <a:pt x="67" y="11"/>
                    </a:lnTo>
                    <a:lnTo>
                      <a:pt x="67" y="17"/>
                    </a:lnTo>
                    <a:lnTo>
                      <a:pt x="70" y="21"/>
                    </a:lnTo>
                    <a:lnTo>
                      <a:pt x="76" y="21"/>
                    </a:lnTo>
                    <a:lnTo>
                      <a:pt x="81" y="31"/>
                    </a:lnTo>
                    <a:lnTo>
                      <a:pt x="85" y="29"/>
                    </a:lnTo>
                    <a:lnTo>
                      <a:pt x="93" y="23"/>
                    </a:lnTo>
                    <a:lnTo>
                      <a:pt x="91" y="18"/>
                    </a:lnTo>
                    <a:lnTo>
                      <a:pt x="79" y="8"/>
                    </a:lnTo>
                    <a:lnTo>
                      <a:pt x="85" y="8"/>
                    </a:lnTo>
                    <a:lnTo>
                      <a:pt x="91" y="12"/>
                    </a:lnTo>
                    <a:lnTo>
                      <a:pt x="93" y="8"/>
                    </a:lnTo>
                    <a:lnTo>
                      <a:pt x="99" y="8"/>
                    </a:lnTo>
                    <a:lnTo>
                      <a:pt x="103" y="5"/>
                    </a:lnTo>
                    <a:lnTo>
                      <a:pt x="111" y="5"/>
                    </a:lnTo>
                    <a:lnTo>
                      <a:pt x="108" y="9"/>
                    </a:lnTo>
                    <a:lnTo>
                      <a:pt x="115" y="11"/>
                    </a:lnTo>
                    <a:lnTo>
                      <a:pt x="115" y="18"/>
                    </a:lnTo>
                    <a:lnTo>
                      <a:pt x="122" y="15"/>
                    </a:lnTo>
                    <a:lnTo>
                      <a:pt x="131" y="17"/>
                    </a:lnTo>
                    <a:lnTo>
                      <a:pt x="134" y="25"/>
                    </a:lnTo>
                    <a:lnTo>
                      <a:pt x="131" y="29"/>
                    </a:lnTo>
                    <a:lnTo>
                      <a:pt x="122" y="28"/>
                    </a:lnTo>
                    <a:lnTo>
                      <a:pt x="117" y="23"/>
                    </a:lnTo>
                    <a:lnTo>
                      <a:pt x="114" y="31"/>
                    </a:lnTo>
                    <a:lnTo>
                      <a:pt x="115" y="32"/>
                    </a:lnTo>
                    <a:lnTo>
                      <a:pt x="109" y="40"/>
                    </a:lnTo>
                    <a:lnTo>
                      <a:pt x="112" y="41"/>
                    </a:lnTo>
                    <a:lnTo>
                      <a:pt x="114" y="49"/>
                    </a:lnTo>
                    <a:lnTo>
                      <a:pt x="112" y="53"/>
                    </a:lnTo>
                    <a:lnTo>
                      <a:pt x="117" y="59"/>
                    </a:lnTo>
                    <a:lnTo>
                      <a:pt x="126" y="62"/>
                    </a:lnTo>
                    <a:lnTo>
                      <a:pt x="125" y="56"/>
                    </a:lnTo>
                    <a:lnTo>
                      <a:pt x="135" y="50"/>
                    </a:lnTo>
                    <a:lnTo>
                      <a:pt x="141" y="50"/>
                    </a:lnTo>
                    <a:lnTo>
                      <a:pt x="143" y="44"/>
                    </a:lnTo>
                    <a:lnTo>
                      <a:pt x="152" y="53"/>
                    </a:lnTo>
                    <a:lnTo>
                      <a:pt x="158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5" name="Freeform 1588">
                <a:extLst>
                  <a:ext uri="{FF2B5EF4-FFF2-40B4-BE49-F238E27FC236}">
                    <a16:creationId xmlns:a16="http://schemas.microsoft.com/office/drawing/2014/main" id="{AC0A1E48-F3DE-7625-B705-C7F44D8A1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215"/>
                <a:ext cx="134" cy="114"/>
              </a:xfrm>
              <a:custGeom>
                <a:avLst/>
                <a:gdLst>
                  <a:gd name="T0" fmla="*/ 170 w 269"/>
                  <a:gd name="T1" fmla="*/ 56 h 228"/>
                  <a:gd name="T2" fmla="*/ 188 w 269"/>
                  <a:gd name="T3" fmla="*/ 69 h 228"/>
                  <a:gd name="T4" fmla="*/ 199 w 269"/>
                  <a:gd name="T5" fmla="*/ 69 h 228"/>
                  <a:gd name="T6" fmla="*/ 203 w 269"/>
                  <a:gd name="T7" fmla="*/ 100 h 228"/>
                  <a:gd name="T8" fmla="*/ 234 w 269"/>
                  <a:gd name="T9" fmla="*/ 108 h 228"/>
                  <a:gd name="T10" fmla="*/ 244 w 269"/>
                  <a:gd name="T11" fmla="*/ 108 h 228"/>
                  <a:gd name="T12" fmla="*/ 266 w 269"/>
                  <a:gd name="T13" fmla="*/ 123 h 228"/>
                  <a:gd name="T14" fmla="*/ 263 w 269"/>
                  <a:gd name="T15" fmla="*/ 149 h 228"/>
                  <a:gd name="T16" fmla="*/ 260 w 269"/>
                  <a:gd name="T17" fmla="*/ 164 h 228"/>
                  <a:gd name="T18" fmla="*/ 260 w 269"/>
                  <a:gd name="T19" fmla="*/ 176 h 228"/>
                  <a:gd name="T20" fmla="*/ 247 w 269"/>
                  <a:gd name="T21" fmla="*/ 190 h 228"/>
                  <a:gd name="T22" fmla="*/ 244 w 269"/>
                  <a:gd name="T23" fmla="*/ 204 h 228"/>
                  <a:gd name="T24" fmla="*/ 235 w 269"/>
                  <a:gd name="T25" fmla="*/ 224 h 228"/>
                  <a:gd name="T26" fmla="*/ 214 w 269"/>
                  <a:gd name="T27" fmla="*/ 204 h 228"/>
                  <a:gd name="T28" fmla="*/ 190 w 269"/>
                  <a:gd name="T29" fmla="*/ 222 h 228"/>
                  <a:gd name="T30" fmla="*/ 172 w 269"/>
                  <a:gd name="T31" fmla="*/ 225 h 228"/>
                  <a:gd name="T32" fmla="*/ 140 w 269"/>
                  <a:gd name="T33" fmla="*/ 211 h 228"/>
                  <a:gd name="T34" fmla="*/ 122 w 269"/>
                  <a:gd name="T35" fmla="*/ 207 h 228"/>
                  <a:gd name="T36" fmla="*/ 111 w 269"/>
                  <a:gd name="T37" fmla="*/ 190 h 228"/>
                  <a:gd name="T38" fmla="*/ 94 w 269"/>
                  <a:gd name="T39" fmla="*/ 178 h 228"/>
                  <a:gd name="T40" fmla="*/ 87 w 269"/>
                  <a:gd name="T41" fmla="*/ 172 h 228"/>
                  <a:gd name="T42" fmla="*/ 64 w 269"/>
                  <a:gd name="T43" fmla="*/ 160 h 228"/>
                  <a:gd name="T44" fmla="*/ 52 w 269"/>
                  <a:gd name="T45" fmla="*/ 181 h 228"/>
                  <a:gd name="T46" fmla="*/ 43 w 269"/>
                  <a:gd name="T47" fmla="*/ 143 h 228"/>
                  <a:gd name="T48" fmla="*/ 37 w 269"/>
                  <a:gd name="T49" fmla="*/ 126 h 228"/>
                  <a:gd name="T50" fmla="*/ 43 w 269"/>
                  <a:gd name="T51" fmla="*/ 105 h 228"/>
                  <a:gd name="T52" fmla="*/ 38 w 269"/>
                  <a:gd name="T53" fmla="*/ 81 h 228"/>
                  <a:gd name="T54" fmla="*/ 24 w 269"/>
                  <a:gd name="T55" fmla="*/ 69 h 228"/>
                  <a:gd name="T56" fmla="*/ 0 w 269"/>
                  <a:gd name="T57" fmla="*/ 61 h 228"/>
                  <a:gd name="T58" fmla="*/ 8 w 269"/>
                  <a:gd name="T59" fmla="*/ 38 h 228"/>
                  <a:gd name="T60" fmla="*/ 8 w 269"/>
                  <a:gd name="T61" fmla="*/ 25 h 228"/>
                  <a:gd name="T62" fmla="*/ 18 w 269"/>
                  <a:gd name="T63" fmla="*/ 5 h 228"/>
                  <a:gd name="T64" fmla="*/ 37 w 269"/>
                  <a:gd name="T65" fmla="*/ 2 h 228"/>
                  <a:gd name="T66" fmla="*/ 55 w 269"/>
                  <a:gd name="T67" fmla="*/ 11 h 228"/>
                  <a:gd name="T68" fmla="*/ 70 w 269"/>
                  <a:gd name="T69" fmla="*/ 21 h 228"/>
                  <a:gd name="T70" fmla="*/ 85 w 269"/>
                  <a:gd name="T71" fmla="*/ 29 h 228"/>
                  <a:gd name="T72" fmla="*/ 79 w 269"/>
                  <a:gd name="T73" fmla="*/ 8 h 228"/>
                  <a:gd name="T74" fmla="*/ 93 w 269"/>
                  <a:gd name="T75" fmla="*/ 8 h 228"/>
                  <a:gd name="T76" fmla="*/ 111 w 269"/>
                  <a:gd name="T77" fmla="*/ 5 h 228"/>
                  <a:gd name="T78" fmla="*/ 115 w 269"/>
                  <a:gd name="T79" fmla="*/ 18 h 228"/>
                  <a:gd name="T80" fmla="*/ 134 w 269"/>
                  <a:gd name="T81" fmla="*/ 25 h 228"/>
                  <a:gd name="T82" fmla="*/ 117 w 269"/>
                  <a:gd name="T83" fmla="*/ 23 h 228"/>
                  <a:gd name="T84" fmla="*/ 109 w 269"/>
                  <a:gd name="T85" fmla="*/ 40 h 228"/>
                  <a:gd name="T86" fmla="*/ 112 w 269"/>
                  <a:gd name="T87" fmla="*/ 53 h 228"/>
                  <a:gd name="T88" fmla="*/ 125 w 269"/>
                  <a:gd name="T89" fmla="*/ 56 h 228"/>
                  <a:gd name="T90" fmla="*/ 143 w 269"/>
                  <a:gd name="T91" fmla="*/ 44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9" h="228">
                    <a:moveTo>
                      <a:pt x="158" y="53"/>
                    </a:moveTo>
                    <a:lnTo>
                      <a:pt x="164" y="56"/>
                    </a:lnTo>
                    <a:lnTo>
                      <a:pt x="170" y="56"/>
                    </a:lnTo>
                    <a:lnTo>
                      <a:pt x="181" y="59"/>
                    </a:lnTo>
                    <a:lnTo>
                      <a:pt x="185" y="62"/>
                    </a:lnTo>
                    <a:lnTo>
                      <a:pt x="188" y="69"/>
                    </a:lnTo>
                    <a:lnTo>
                      <a:pt x="187" y="73"/>
                    </a:lnTo>
                    <a:lnTo>
                      <a:pt x="194" y="69"/>
                    </a:lnTo>
                    <a:lnTo>
                      <a:pt x="199" y="69"/>
                    </a:lnTo>
                    <a:lnTo>
                      <a:pt x="208" y="73"/>
                    </a:lnTo>
                    <a:lnTo>
                      <a:pt x="205" y="78"/>
                    </a:lnTo>
                    <a:lnTo>
                      <a:pt x="203" y="100"/>
                    </a:lnTo>
                    <a:lnTo>
                      <a:pt x="203" y="105"/>
                    </a:lnTo>
                    <a:lnTo>
                      <a:pt x="223" y="108"/>
                    </a:lnTo>
                    <a:lnTo>
                      <a:pt x="234" y="108"/>
                    </a:lnTo>
                    <a:lnTo>
                      <a:pt x="240" y="105"/>
                    </a:lnTo>
                    <a:lnTo>
                      <a:pt x="241" y="107"/>
                    </a:lnTo>
                    <a:lnTo>
                      <a:pt x="244" y="108"/>
                    </a:lnTo>
                    <a:lnTo>
                      <a:pt x="246" y="114"/>
                    </a:lnTo>
                    <a:lnTo>
                      <a:pt x="255" y="122"/>
                    </a:lnTo>
                    <a:lnTo>
                      <a:pt x="266" y="123"/>
                    </a:lnTo>
                    <a:lnTo>
                      <a:pt x="269" y="128"/>
                    </a:lnTo>
                    <a:lnTo>
                      <a:pt x="264" y="143"/>
                    </a:lnTo>
                    <a:lnTo>
                      <a:pt x="263" y="149"/>
                    </a:lnTo>
                    <a:lnTo>
                      <a:pt x="267" y="151"/>
                    </a:lnTo>
                    <a:lnTo>
                      <a:pt x="266" y="157"/>
                    </a:lnTo>
                    <a:lnTo>
                      <a:pt x="260" y="164"/>
                    </a:lnTo>
                    <a:lnTo>
                      <a:pt x="254" y="167"/>
                    </a:lnTo>
                    <a:lnTo>
                      <a:pt x="254" y="175"/>
                    </a:lnTo>
                    <a:lnTo>
                      <a:pt x="260" y="176"/>
                    </a:lnTo>
                    <a:lnTo>
                      <a:pt x="266" y="183"/>
                    </a:lnTo>
                    <a:lnTo>
                      <a:pt x="254" y="186"/>
                    </a:lnTo>
                    <a:lnTo>
                      <a:pt x="247" y="190"/>
                    </a:lnTo>
                    <a:lnTo>
                      <a:pt x="243" y="190"/>
                    </a:lnTo>
                    <a:lnTo>
                      <a:pt x="246" y="199"/>
                    </a:lnTo>
                    <a:lnTo>
                      <a:pt x="244" y="204"/>
                    </a:lnTo>
                    <a:lnTo>
                      <a:pt x="240" y="211"/>
                    </a:lnTo>
                    <a:lnTo>
                      <a:pt x="240" y="221"/>
                    </a:lnTo>
                    <a:lnTo>
                      <a:pt x="235" y="224"/>
                    </a:lnTo>
                    <a:lnTo>
                      <a:pt x="231" y="222"/>
                    </a:lnTo>
                    <a:lnTo>
                      <a:pt x="228" y="222"/>
                    </a:lnTo>
                    <a:lnTo>
                      <a:pt x="214" y="204"/>
                    </a:lnTo>
                    <a:lnTo>
                      <a:pt x="208" y="204"/>
                    </a:lnTo>
                    <a:lnTo>
                      <a:pt x="190" y="218"/>
                    </a:lnTo>
                    <a:lnTo>
                      <a:pt x="190" y="222"/>
                    </a:lnTo>
                    <a:lnTo>
                      <a:pt x="184" y="227"/>
                    </a:lnTo>
                    <a:lnTo>
                      <a:pt x="178" y="228"/>
                    </a:lnTo>
                    <a:lnTo>
                      <a:pt x="172" y="225"/>
                    </a:lnTo>
                    <a:lnTo>
                      <a:pt x="158" y="224"/>
                    </a:lnTo>
                    <a:lnTo>
                      <a:pt x="146" y="218"/>
                    </a:lnTo>
                    <a:lnTo>
                      <a:pt x="140" y="211"/>
                    </a:lnTo>
                    <a:lnTo>
                      <a:pt x="137" y="211"/>
                    </a:lnTo>
                    <a:lnTo>
                      <a:pt x="126" y="211"/>
                    </a:lnTo>
                    <a:lnTo>
                      <a:pt x="122" y="207"/>
                    </a:lnTo>
                    <a:lnTo>
                      <a:pt x="117" y="196"/>
                    </a:lnTo>
                    <a:lnTo>
                      <a:pt x="115" y="190"/>
                    </a:lnTo>
                    <a:lnTo>
                      <a:pt x="111" y="190"/>
                    </a:lnTo>
                    <a:lnTo>
                      <a:pt x="111" y="184"/>
                    </a:lnTo>
                    <a:lnTo>
                      <a:pt x="100" y="180"/>
                    </a:lnTo>
                    <a:lnTo>
                      <a:pt x="94" y="178"/>
                    </a:lnTo>
                    <a:lnTo>
                      <a:pt x="90" y="187"/>
                    </a:lnTo>
                    <a:lnTo>
                      <a:pt x="88" y="181"/>
                    </a:lnTo>
                    <a:lnTo>
                      <a:pt x="87" y="172"/>
                    </a:lnTo>
                    <a:lnTo>
                      <a:pt x="84" y="170"/>
                    </a:lnTo>
                    <a:lnTo>
                      <a:pt x="78" y="163"/>
                    </a:lnTo>
                    <a:lnTo>
                      <a:pt x="64" y="160"/>
                    </a:lnTo>
                    <a:lnTo>
                      <a:pt x="61" y="166"/>
                    </a:lnTo>
                    <a:lnTo>
                      <a:pt x="55" y="170"/>
                    </a:lnTo>
                    <a:lnTo>
                      <a:pt x="52" y="181"/>
                    </a:lnTo>
                    <a:lnTo>
                      <a:pt x="46" y="160"/>
                    </a:lnTo>
                    <a:lnTo>
                      <a:pt x="44" y="152"/>
                    </a:lnTo>
                    <a:lnTo>
                      <a:pt x="43" y="143"/>
                    </a:lnTo>
                    <a:lnTo>
                      <a:pt x="35" y="132"/>
                    </a:lnTo>
                    <a:lnTo>
                      <a:pt x="34" y="128"/>
                    </a:lnTo>
                    <a:lnTo>
                      <a:pt x="37" y="126"/>
                    </a:lnTo>
                    <a:lnTo>
                      <a:pt x="38" y="117"/>
                    </a:lnTo>
                    <a:lnTo>
                      <a:pt x="38" y="114"/>
                    </a:lnTo>
                    <a:lnTo>
                      <a:pt x="43" y="105"/>
                    </a:lnTo>
                    <a:lnTo>
                      <a:pt x="43" y="99"/>
                    </a:lnTo>
                    <a:lnTo>
                      <a:pt x="32" y="97"/>
                    </a:lnTo>
                    <a:lnTo>
                      <a:pt x="38" y="81"/>
                    </a:lnTo>
                    <a:lnTo>
                      <a:pt x="32" y="75"/>
                    </a:lnTo>
                    <a:lnTo>
                      <a:pt x="29" y="73"/>
                    </a:lnTo>
                    <a:lnTo>
                      <a:pt x="24" y="69"/>
                    </a:lnTo>
                    <a:lnTo>
                      <a:pt x="11" y="64"/>
                    </a:lnTo>
                    <a:lnTo>
                      <a:pt x="6" y="61"/>
                    </a:lnTo>
                    <a:lnTo>
                      <a:pt x="0" y="61"/>
                    </a:lnTo>
                    <a:lnTo>
                      <a:pt x="3" y="53"/>
                    </a:lnTo>
                    <a:lnTo>
                      <a:pt x="3" y="47"/>
                    </a:lnTo>
                    <a:lnTo>
                      <a:pt x="8" y="38"/>
                    </a:lnTo>
                    <a:lnTo>
                      <a:pt x="6" y="34"/>
                    </a:lnTo>
                    <a:lnTo>
                      <a:pt x="9" y="32"/>
                    </a:lnTo>
                    <a:lnTo>
                      <a:pt x="8" y="25"/>
                    </a:lnTo>
                    <a:lnTo>
                      <a:pt x="12" y="17"/>
                    </a:lnTo>
                    <a:lnTo>
                      <a:pt x="15" y="8"/>
                    </a:lnTo>
                    <a:lnTo>
                      <a:pt x="18" y="5"/>
                    </a:lnTo>
                    <a:lnTo>
                      <a:pt x="26" y="11"/>
                    </a:lnTo>
                    <a:lnTo>
                      <a:pt x="29" y="8"/>
                    </a:lnTo>
                    <a:lnTo>
                      <a:pt x="37" y="2"/>
                    </a:lnTo>
                    <a:lnTo>
                      <a:pt x="41" y="0"/>
                    </a:lnTo>
                    <a:lnTo>
                      <a:pt x="52" y="8"/>
                    </a:lnTo>
                    <a:lnTo>
                      <a:pt x="55" y="11"/>
                    </a:lnTo>
                    <a:lnTo>
                      <a:pt x="67" y="11"/>
                    </a:lnTo>
                    <a:lnTo>
                      <a:pt x="67" y="17"/>
                    </a:lnTo>
                    <a:lnTo>
                      <a:pt x="70" y="21"/>
                    </a:lnTo>
                    <a:lnTo>
                      <a:pt x="76" y="21"/>
                    </a:lnTo>
                    <a:lnTo>
                      <a:pt x="81" y="31"/>
                    </a:lnTo>
                    <a:lnTo>
                      <a:pt x="85" y="29"/>
                    </a:lnTo>
                    <a:lnTo>
                      <a:pt x="93" y="23"/>
                    </a:lnTo>
                    <a:lnTo>
                      <a:pt x="91" y="18"/>
                    </a:lnTo>
                    <a:lnTo>
                      <a:pt x="79" y="8"/>
                    </a:lnTo>
                    <a:lnTo>
                      <a:pt x="85" y="8"/>
                    </a:lnTo>
                    <a:lnTo>
                      <a:pt x="91" y="12"/>
                    </a:lnTo>
                    <a:lnTo>
                      <a:pt x="93" y="8"/>
                    </a:lnTo>
                    <a:lnTo>
                      <a:pt x="99" y="8"/>
                    </a:lnTo>
                    <a:lnTo>
                      <a:pt x="103" y="5"/>
                    </a:lnTo>
                    <a:lnTo>
                      <a:pt x="111" y="5"/>
                    </a:lnTo>
                    <a:lnTo>
                      <a:pt x="108" y="9"/>
                    </a:lnTo>
                    <a:lnTo>
                      <a:pt x="115" y="11"/>
                    </a:lnTo>
                    <a:lnTo>
                      <a:pt x="115" y="18"/>
                    </a:lnTo>
                    <a:lnTo>
                      <a:pt x="122" y="15"/>
                    </a:lnTo>
                    <a:lnTo>
                      <a:pt x="131" y="17"/>
                    </a:lnTo>
                    <a:lnTo>
                      <a:pt x="134" y="25"/>
                    </a:lnTo>
                    <a:lnTo>
                      <a:pt x="131" y="29"/>
                    </a:lnTo>
                    <a:lnTo>
                      <a:pt x="122" y="28"/>
                    </a:lnTo>
                    <a:lnTo>
                      <a:pt x="117" y="23"/>
                    </a:lnTo>
                    <a:lnTo>
                      <a:pt x="114" y="31"/>
                    </a:lnTo>
                    <a:lnTo>
                      <a:pt x="115" y="32"/>
                    </a:lnTo>
                    <a:lnTo>
                      <a:pt x="109" y="40"/>
                    </a:lnTo>
                    <a:lnTo>
                      <a:pt x="112" y="41"/>
                    </a:lnTo>
                    <a:lnTo>
                      <a:pt x="114" y="49"/>
                    </a:lnTo>
                    <a:lnTo>
                      <a:pt x="112" y="53"/>
                    </a:lnTo>
                    <a:lnTo>
                      <a:pt x="117" y="59"/>
                    </a:lnTo>
                    <a:lnTo>
                      <a:pt x="126" y="62"/>
                    </a:lnTo>
                    <a:lnTo>
                      <a:pt x="125" y="56"/>
                    </a:lnTo>
                    <a:lnTo>
                      <a:pt x="135" y="50"/>
                    </a:lnTo>
                    <a:lnTo>
                      <a:pt x="141" y="50"/>
                    </a:lnTo>
                    <a:lnTo>
                      <a:pt x="143" y="44"/>
                    </a:lnTo>
                    <a:lnTo>
                      <a:pt x="152" y="53"/>
                    </a:lnTo>
                    <a:lnTo>
                      <a:pt x="158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6" name="Freeform 1589">
                <a:extLst>
                  <a:ext uri="{FF2B5EF4-FFF2-40B4-BE49-F238E27FC236}">
                    <a16:creationId xmlns:a16="http://schemas.microsoft.com/office/drawing/2014/main" id="{D308D133-EAE4-AE44-23ED-1DCEBE93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90"/>
                <a:ext cx="74" cy="94"/>
              </a:xfrm>
              <a:custGeom>
                <a:avLst/>
                <a:gdLst>
                  <a:gd name="T0" fmla="*/ 61 w 149"/>
                  <a:gd name="T1" fmla="*/ 0 h 187"/>
                  <a:gd name="T2" fmla="*/ 55 w 149"/>
                  <a:gd name="T3" fmla="*/ 2 h 187"/>
                  <a:gd name="T4" fmla="*/ 50 w 149"/>
                  <a:gd name="T5" fmla="*/ 23 h 187"/>
                  <a:gd name="T6" fmla="*/ 40 w 149"/>
                  <a:gd name="T7" fmla="*/ 38 h 187"/>
                  <a:gd name="T8" fmla="*/ 26 w 149"/>
                  <a:gd name="T9" fmla="*/ 54 h 187"/>
                  <a:gd name="T10" fmla="*/ 12 w 149"/>
                  <a:gd name="T11" fmla="*/ 54 h 187"/>
                  <a:gd name="T12" fmla="*/ 3 w 149"/>
                  <a:gd name="T13" fmla="*/ 57 h 187"/>
                  <a:gd name="T14" fmla="*/ 6 w 149"/>
                  <a:gd name="T15" fmla="*/ 64 h 187"/>
                  <a:gd name="T16" fmla="*/ 8 w 149"/>
                  <a:gd name="T17" fmla="*/ 73 h 187"/>
                  <a:gd name="T18" fmla="*/ 17 w 149"/>
                  <a:gd name="T19" fmla="*/ 96 h 187"/>
                  <a:gd name="T20" fmla="*/ 32 w 149"/>
                  <a:gd name="T21" fmla="*/ 122 h 187"/>
                  <a:gd name="T22" fmla="*/ 46 w 149"/>
                  <a:gd name="T23" fmla="*/ 133 h 187"/>
                  <a:gd name="T24" fmla="*/ 82 w 149"/>
                  <a:gd name="T25" fmla="*/ 169 h 187"/>
                  <a:gd name="T26" fmla="*/ 106 w 149"/>
                  <a:gd name="T27" fmla="*/ 178 h 187"/>
                  <a:gd name="T28" fmla="*/ 120 w 149"/>
                  <a:gd name="T29" fmla="*/ 187 h 187"/>
                  <a:gd name="T30" fmla="*/ 128 w 149"/>
                  <a:gd name="T31" fmla="*/ 184 h 187"/>
                  <a:gd name="T32" fmla="*/ 121 w 149"/>
                  <a:gd name="T33" fmla="*/ 168 h 187"/>
                  <a:gd name="T34" fmla="*/ 134 w 149"/>
                  <a:gd name="T35" fmla="*/ 160 h 187"/>
                  <a:gd name="T36" fmla="*/ 146 w 149"/>
                  <a:gd name="T37" fmla="*/ 149 h 187"/>
                  <a:gd name="T38" fmla="*/ 138 w 149"/>
                  <a:gd name="T39" fmla="*/ 154 h 187"/>
                  <a:gd name="T40" fmla="*/ 126 w 149"/>
                  <a:gd name="T41" fmla="*/ 155 h 187"/>
                  <a:gd name="T42" fmla="*/ 117 w 149"/>
                  <a:gd name="T43" fmla="*/ 154 h 187"/>
                  <a:gd name="T44" fmla="*/ 118 w 149"/>
                  <a:gd name="T45" fmla="*/ 140 h 187"/>
                  <a:gd name="T46" fmla="*/ 123 w 149"/>
                  <a:gd name="T47" fmla="*/ 130 h 187"/>
                  <a:gd name="T48" fmla="*/ 137 w 149"/>
                  <a:gd name="T49" fmla="*/ 122 h 187"/>
                  <a:gd name="T50" fmla="*/ 132 w 149"/>
                  <a:gd name="T51" fmla="*/ 113 h 187"/>
                  <a:gd name="T52" fmla="*/ 146 w 149"/>
                  <a:gd name="T53" fmla="*/ 95 h 187"/>
                  <a:gd name="T54" fmla="*/ 143 w 149"/>
                  <a:gd name="T55" fmla="*/ 79 h 187"/>
                  <a:gd name="T56" fmla="*/ 146 w 149"/>
                  <a:gd name="T57" fmla="*/ 72 h 187"/>
                  <a:gd name="T58" fmla="*/ 144 w 149"/>
                  <a:gd name="T59" fmla="*/ 61 h 187"/>
                  <a:gd name="T60" fmla="*/ 138 w 149"/>
                  <a:gd name="T61" fmla="*/ 43 h 187"/>
                  <a:gd name="T62" fmla="*/ 137 w 149"/>
                  <a:gd name="T63" fmla="*/ 29 h 187"/>
                  <a:gd name="T64" fmla="*/ 131 w 149"/>
                  <a:gd name="T65" fmla="*/ 32 h 187"/>
                  <a:gd name="T66" fmla="*/ 118 w 149"/>
                  <a:gd name="T67" fmla="*/ 43 h 187"/>
                  <a:gd name="T68" fmla="*/ 103 w 149"/>
                  <a:gd name="T69" fmla="*/ 28 h 187"/>
                  <a:gd name="T70" fmla="*/ 88 w 149"/>
                  <a:gd name="T71" fmla="*/ 29 h 187"/>
                  <a:gd name="T72" fmla="*/ 82 w 149"/>
                  <a:gd name="T73" fmla="*/ 2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9" h="187">
                    <a:moveTo>
                      <a:pt x="79" y="14"/>
                    </a:moveTo>
                    <a:lnTo>
                      <a:pt x="61" y="0"/>
                    </a:lnTo>
                    <a:lnTo>
                      <a:pt x="59" y="2"/>
                    </a:lnTo>
                    <a:lnTo>
                      <a:pt x="55" y="2"/>
                    </a:lnTo>
                    <a:lnTo>
                      <a:pt x="55" y="9"/>
                    </a:lnTo>
                    <a:lnTo>
                      <a:pt x="50" y="23"/>
                    </a:lnTo>
                    <a:lnTo>
                      <a:pt x="41" y="34"/>
                    </a:lnTo>
                    <a:lnTo>
                      <a:pt x="40" y="38"/>
                    </a:lnTo>
                    <a:lnTo>
                      <a:pt x="33" y="47"/>
                    </a:lnTo>
                    <a:lnTo>
                      <a:pt x="26" y="54"/>
                    </a:lnTo>
                    <a:lnTo>
                      <a:pt x="17" y="54"/>
                    </a:lnTo>
                    <a:lnTo>
                      <a:pt x="12" y="54"/>
                    </a:lnTo>
                    <a:lnTo>
                      <a:pt x="9" y="58"/>
                    </a:lnTo>
                    <a:lnTo>
                      <a:pt x="3" y="57"/>
                    </a:lnTo>
                    <a:lnTo>
                      <a:pt x="0" y="63"/>
                    </a:lnTo>
                    <a:lnTo>
                      <a:pt x="6" y="64"/>
                    </a:lnTo>
                    <a:lnTo>
                      <a:pt x="9" y="70"/>
                    </a:lnTo>
                    <a:lnTo>
                      <a:pt x="8" y="73"/>
                    </a:lnTo>
                    <a:lnTo>
                      <a:pt x="14" y="81"/>
                    </a:lnTo>
                    <a:lnTo>
                      <a:pt x="17" y="96"/>
                    </a:lnTo>
                    <a:lnTo>
                      <a:pt x="14" y="99"/>
                    </a:lnTo>
                    <a:lnTo>
                      <a:pt x="32" y="122"/>
                    </a:lnTo>
                    <a:lnTo>
                      <a:pt x="41" y="130"/>
                    </a:lnTo>
                    <a:lnTo>
                      <a:pt x="46" y="133"/>
                    </a:lnTo>
                    <a:lnTo>
                      <a:pt x="70" y="160"/>
                    </a:lnTo>
                    <a:lnTo>
                      <a:pt x="82" y="169"/>
                    </a:lnTo>
                    <a:lnTo>
                      <a:pt x="99" y="172"/>
                    </a:lnTo>
                    <a:lnTo>
                      <a:pt x="106" y="178"/>
                    </a:lnTo>
                    <a:lnTo>
                      <a:pt x="106" y="184"/>
                    </a:lnTo>
                    <a:lnTo>
                      <a:pt x="120" y="187"/>
                    </a:lnTo>
                    <a:lnTo>
                      <a:pt x="126" y="186"/>
                    </a:lnTo>
                    <a:lnTo>
                      <a:pt x="128" y="184"/>
                    </a:lnTo>
                    <a:lnTo>
                      <a:pt x="126" y="172"/>
                    </a:lnTo>
                    <a:lnTo>
                      <a:pt x="121" y="168"/>
                    </a:lnTo>
                    <a:lnTo>
                      <a:pt x="131" y="164"/>
                    </a:lnTo>
                    <a:lnTo>
                      <a:pt x="134" y="160"/>
                    </a:lnTo>
                    <a:lnTo>
                      <a:pt x="149" y="154"/>
                    </a:lnTo>
                    <a:lnTo>
                      <a:pt x="146" y="149"/>
                    </a:lnTo>
                    <a:lnTo>
                      <a:pt x="143" y="146"/>
                    </a:lnTo>
                    <a:lnTo>
                      <a:pt x="138" y="154"/>
                    </a:lnTo>
                    <a:lnTo>
                      <a:pt x="134" y="148"/>
                    </a:lnTo>
                    <a:lnTo>
                      <a:pt x="126" y="155"/>
                    </a:lnTo>
                    <a:lnTo>
                      <a:pt x="123" y="151"/>
                    </a:lnTo>
                    <a:lnTo>
                      <a:pt x="117" y="154"/>
                    </a:lnTo>
                    <a:lnTo>
                      <a:pt x="115" y="151"/>
                    </a:lnTo>
                    <a:lnTo>
                      <a:pt x="118" y="140"/>
                    </a:lnTo>
                    <a:lnTo>
                      <a:pt x="121" y="133"/>
                    </a:lnTo>
                    <a:lnTo>
                      <a:pt x="123" y="130"/>
                    </a:lnTo>
                    <a:lnTo>
                      <a:pt x="132" y="126"/>
                    </a:lnTo>
                    <a:lnTo>
                      <a:pt x="137" y="122"/>
                    </a:lnTo>
                    <a:lnTo>
                      <a:pt x="128" y="116"/>
                    </a:lnTo>
                    <a:lnTo>
                      <a:pt x="132" y="113"/>
                    </a:lnTo>
                    <a:lnTo>
                      <a:pt x="143" y="101"/>
                    </a:lnTo>
                    <a:lnTo>
                      <a:pt x="146" y="95"/>
                    </a:lnTo>
                    <a:lnTo>
                      <a:pt x="147" y="85"/>
                    </a:lnTo>
                    <a:lnTo>
                      <a:pt x="143" y="79"/>
                    </a:lnTo>
                    <a:lnTo>
                      <a:pt x="149" y="76"/>
                    </a:lnTo>
                    <a:lnTo>
                      <a:pt x="146" y="72"/>
                    </a:lnTo>
                    <a:lnTo>
                      <a:pt x="146" y="67"/>
                    </a:lnTo>
                    <a:lnTo>
                      <a:pt x="144" y="61"/>
                    </a:lnTo>
                    <a:lnTo>
                      <a:pt x="140" y="54"/>
                    </a:lnTo>
                    <a:lnTo>
                      <a:pt x="138" y="43"/>
                    </a:lnTo>
                    <a:lnTo>
                      <a:pt x="135" y="35"/>
                    </a:lnTo>
                    <a:lnTo>
                      <a:pt x="137" y="29"/>
                    </a:lnTo>
                    <a:lnTo>
                      <a:pt x="131" y="28"/>
                    </a:lnTo>
                    <a:lnTo>
                      <a:pt x="131" y="32"/>
                    </a:lnTo>
                    <a:lnTo>
                      <a:pt x="121" y="43"/>
                    </a:lnTo>
                    <a:lnTo>
                      <a:pt x="118" y="43"/>
                    </a:lnTo>
                    <a:lnTo>
                      <a:pt x="112" y="35"/>
                    </a:lnTo>
                    <a:lnTo>
                      <a:pt x="103" y="28"/>
                    </a:lnTo>
                    <a:lnTo>
                      <a:pt x="99" y="35"/>
                    </a:lnTo>
                    <a:lnTo>
                      <a:pt x="88" y="29"/>
                    </a:lnTo>
                    <a:lnTo>
                      <a:pt x="84" y="25"/>
                    </a:lnTo>
                    <a:lnTo>
                      <a:pt x="82" y="20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7" name="Freeform 1590">
                <a:extLst>
                  <a:ext uri="{FF2B5EF4-FFF2-40B4-BE49-F238E27FC236}">
                    <a16:creationId xmlns:a16="http://schemas.microsoft.com/office/drawing/2014/main" id="{4AEADD9F-1902-7F3E-AD0D-3A2E005F2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90"/>
                <a:ext cx="74" cy="94"/>
              </a:xfrm>
              <a:custGeom>
                <a:avLst/>
                <a:gdLst>
                  <a:gd name="T0" fmla="*/ 82 w 149"/>
                  <a:gd name="T1" fmla="*/ 20 h 187"/>
                  <a:gd name="T2" fmla="*/ 88 w 149"/>
                  <a:gd name="T3" fmla="*/ 29 h 187"/>
                  <a:gd name="T4" fmla="*/ 103 w 149"/>
                  <a:gd name="T5" fmla="*/ 28 h 187"/>
                  <a:gd name="T6" fmla="*/ 118 w 149"/>
                  <a:gd name="T7" fmla="*/ 43 h 187"/>
                  <a:gd name="T8" fmla="*/ 131 w 149"/>
                  <a:gd name="T9" fmla="*/ 32 h 187"/>
                  <a:gd name="T10" fmla="*/ 137 w 149"/>
                  <a:gd name="T11" fmla="*/ 29 h 187"/>
                  <a:gd name="T12" fmla="*/ 138 w 149"/>
                  <a:gd name="T13" fmla="*/ 43 h 187"/>
                  <a:gd name="T14" fmla="*/ 144 w 149"/>
                  <a:gd name="T15" fmla="*/ 61 h 187"/>
                  <a:gd name="T16" fmla="*/ 146 w 149"/>
                  <a:gd name="T17" fmla="*/ 72 h 187"/>
                  <a:gd name="T18" fmla="*/ 143 w 149"/>
                  <a:gd name="T19" fmla="*/ 79 h 187"/>
                  <a:gd name="T20" fmla="*/ 146 w 149"/>
                  <a:gd name="T21" fmla="*/ 95 h 187"/>
                  <a:gd name="T22" fmla="*/ 132 w 149"/>
                  <a:gd name="T23" fmla="*/ 113 h 187"/>
                  <a:gd name="T24" fmla="*/ 137 w 149"/>
                  <a:gd name="T25" fmla="*/ 122 h 187"/>
                  <a:gd name="T26" fmla="*/ 123 w 149"/>
                  <a:gd name="T27" fmla="*/ 130 h 187"/>
                  <a:gd name="T28" fmla="*/ 118 w 149"/>
                  <a:gd name="T29" fmla="*/ 140 h 187"/>
                  <a:gd name="T30" fmla="*/ 117 w 149"/>
                  <a:gd name="T31" fmla="*/ 154 h 187"/>
                  <a:gd name="T32" fmla="*/ 126 w 149"/>
                  <a:gd name="T33" fmla="*/ 155 h 187"/>
                  <a:gd name="T34" fmla="*/ 138 w 149"/>
                  <a:gd name="T35" fmla="*/ 154 h 187"/>
                  <a:gd name="T36" fmla="*/ 146 w 149"/>
                  <a:gd name="T37" fmla="*/ 149 h 187"/>
                  <a:gd name="T38" fmla="*/ 134 w 149"/>
                  <a:gd name="T39" fmla="*/ 160 h 187"/>
                  <a:gd name="T40" fmla="*/ 121 w 149"/>
                  <a:gd name="T41" fmla="*/ 168 h 187"/>
                  <a:gd name="T42" fmla="*/ 128 w 149"/>
                  <a:gd name="T43" fmla="*/ 184 h 187"/>
                  <a:gd name="T44" fmla="*/ 120 w 149"/>
                  <a:gd name="T45" fmla="*/ 187 h 187"/>
                  <a:gd name="T46" fmla="*/ 106 w 149"/>
                  <a:gd name="T47" fmla="*/ 178 h 187"/>
                  <a:gd name="T48" fmla="*/ 82 w 149"/>
                  <a:gd name="T49" fmla="*/ 169 h 187"/>
                  <a:gd name="T50" fmla="*/ 46 w 149"/>
                  <a:gd name="T51" fmla="*/ 133 h 187"/>
                  <a:gd name="T52" fmla="*/ 32 w 149"/>
                  <a:gd name="T53" fmla="*/ 122 h 187"/>
                  <a:gd name="T54" fmla="*/ 17 w 149"/>
                  <a:gd name="T55" fmla="*/ 96 h 187"/>
                  <a:gd name="T56" fmla="*/ 8 w 149"/>
                  <a:gd name="T57" fmla="*/ 73 h 187"/>
                  <a:gd name="T58" fmla="*/ 6 w 149"/>
                  <a:gd name="T59" fmla="*/ 64 h 187"/>
                  <a:gd name="T60" fmla="*/ 3 w 149"/>
                  <a:gd name="T61" fmla="*/ 57 h 187"/>
                  <a:gd name="T62" fmla="*/ 12 w 149"/>
                  <a:gd name="T63" fmla="*/ 54 h 187"/>
                  <a:gd name="T64" fmla="*/ 26 w 149"/>
                  <a:gd name="T65" fmla="*/ 54 h 187"/>
                  <a:gd name="T66" fmla="*/ 40 w 149"/>
                  <a:gd name="T67" fmla="*/ 38 h 187"/>
                  <a:gd name="T68" fmla="*/ 50 w 149"/>
                  <a:gd name="T69" fmla="*/ 23 h 187"/>
                  <a:gd name="T70" fmla="*/ 55 w 149"/>
                  <a:gd name="T71" fmla="*/ 2 h 187"/>
                  <a:gd name="T72" fmla="*/ 61 w 149"/>
                  <a:gd name="T73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9" h="187">
                    <a:moveTo>
                      <a:pt x="79" y="14"/>
                    </a:moveTo>
                    <a:lnTo>
                      <a:pt x="82" y="20"/>
                    </a:lnTo>
                    <a:lnTo>
                      <a:pt x="84" y="25"/>
                    </a:lnTo>
                    <a:lnTo>
                      <a:pt x="88" y="29"/>
                    </a:lnTo>
                    <a:lnTo>
                      <a:pt x="99" y="35"/>
                    </a:lnTo>
                    <a:lnTo>
                      <a:pt x="103" y="28"/>
                    </a:lnTo>
                    <a:lnTo>
                      <a:pt x="112" y="35"/>
                    </a:lnTo>
                    <a:lnTo>
                      <a:pt x="118" y="43"/>
                    </a:lnTo>
                    <a:lnTo>
                      <a:pt x="121" y="43"/>
                    </a:lnTo>
                    <a:lnTo>
                      <a:pt x="131" y="32"/>
                    </a:lnTo>
                    <a:lnTo>
                      <a:pt x="131" y="28"/>
                    </a:lnTo>
                    <a:lnTo>
                      <a:pt x="137" y="29"/>
                    </a:lnTo>
                    <a:lnTo>
                      <a:pt x="135" y="35"/>
                    </a:lnTo>
                    <a:lnTo>
                      <a:pt x="138" y="43"/>
                    </a:lnTo>
                    <a:lnTo>
                      <a:pt x="140" y="54"/>
                    </a:lnTo>
                    <a:lnTo>
                      <a:pt x="144" y="61"/>
                    </a:lnTo>
                    <a:lnTo>
                      <a:pt x="146" y="67"/>
                    </a:lnTo>
                    <a:lnTo>
                      <a:pt x="146" y="72"/>
                    </a:lnTo>
                    <a:lnTo>
                      <a:pt x="149" y="76"/>
                    </a:lnTo>
                    <a:lnTo>
                      <a:pt x="143" y="79"/>
                    </a:lnTo>
                    <a:lnTo>
                      <a:pt x="147" y="85"/>
                    </a:lnTo>
                    <a:lnTo>
                      <a:pt x="146" y="95"/>
                    </a:lnTo>
                    <a:lnTo>
                      <a:pt x="143" y="101"/>
                    </a:lnTo>
                    <a:lnTo>
                      <a:pt x="132" y="113"/>
                    </a:lnTo>
                    <a:lnTo>
                      <a:pt x="128" y="116"/>
                    </a:lnTo>
                    <a:lnTo>
                      <a:pt x="137" y="122"/>
                    </a:lnTo>
                    <a:lnTo>
                      <a:pt x="132" y="126"/>
                    </a:lnTo>
                    <a:lnTo>
                      <a:pt x="123" y="130"/>
                    </a:lnTo>
                    <a:lnTo>
                      <a:pt x="121" y="133"/>
                    </a:lnTo>
                    <a:lnTo>
                      <a:pt x="118" y="140"/>
                    </a:lnTo>
                    <a:lnTo>
                      <a:pt x="115" y="151"/>
                    </a:lnTo>
                    <a:lnTo>
                      <a:pt x="117" y="154"/>
                    </a:lnTo>
                    <a:lnTo>
                      <a:pt x="123" y="151"/>
                    </a:lnTo>
                    <a:lnTo>
                      <a:pt x="126" y="155"/>
                    </a:lnTo>
                    <a:lnTo>
                      <a:pt x="134" y="148"/>
                    </a:lnTo>
                    <a:lnTo>
                      <a:pt x="138" y="154"/>
                    </a:lnTo>
                    <a:lnTo>
                      <a:pt x="143" y="146"/>
                    </a:lnTo>
                    <a:lnTo>
                      <a:pt x="146" y="149"/>
                    </a:lnTo>
                    <a:lnTo>
                      <a:pt x="149" y="154"/>
                    </a:lnTo>
                    <a:lnTo>
                      <a:pt x="134" y="160"/>
                    </a:lnTo>
                    <a:lnTo>
                      <a:pt x="131" y="164"/>
                    </a:lnTo>
                    <a:lnTo>
                      <a:pt x="121" y="168"/>
                    </a:lnTo>
                    <a:lnTo>
                      <a:pt x="126" y="172"/>
                    </a:lnTo>
                    <a:lnTo>
                      <a:pt x="128" y="184"/>
                    </a:lnTo>
                    <a:lnTo>
                      <a:pt x="126" y="186"/>
                    </a:lnTo>
                    <a:lnTo>
                      <a:pt x="120" y="187"/>
                    </a:lnTo>
                    <a:lnTo>
                      <a:pt x="106" y="184"/>
                    </a:lnTo>
                    <a:lnTo>
                      <a:pt x="106" y="178"/>
                    </a:lnTo>
                    <a:lnTo>
                      <a:pt x="99" y="172"/>
                    </a:lnTo>
                    <a:lnTo>
                      <a:pt x="82" y="169"/>
                    </a:lnTo>
                    <a:lnTo>
                      <a:pt x="70" y="160"/>
                    </a:lnTo>
                    <a:lnTo>
                      <a:pt x="46" y="133"/>
                    </a:lnTo>
                    <a:lnTo>
                      <a:pt x="41" y="130"/>
                    </a:lnTo>
                    <a:lnTo>
                      <a:pt x="32" y="122"/>
                    </a:lnTo>
                    <a:lnTo>
                      <a:pt x="14" y="99"/>
                    </a:lnTo>
                    <a:lnTo>
                      <a:pt x="17" y="96"/>
                    </a:lnTo>
                    <a:lnTo>
                      <a:pt x="14" y="81"/>
                    </a:lnTo>
                    <a:lnTo>
                      <a:pt x="8" y="73"/>
                    </a:lnTo>
                    <a:lnTo>
                      <a:pt x="9" y="70"/>
                    </a:lnTo>
                    <a:lnTo>
                      <a:pt x="6" y="64"/>
                    </a:lnTo>
                    <a:lnTo>
                      <a:pt x="0" y="63"/>
                    </a:lnTo>
                    <a:lnTo>
                      <a:pt x="3" y="57"/>
                    </a:lnTo>
                    <a:lnTo>
                      <a:pt x="9" y="58"/>
                    </a:lnTo>
                    <a:lnTo>
                      <a:pt x="12" y="54"/>
                    </a:lnTo>
                    <a:lnTo>
                      <a:pt x="17" y="54"/>
                    </a:lnTo>
                    <a:lnTo>
                      <a:pt x="26" y="54"/>
                    </a:lnTo>
                    <a:lnTo>
                      <a:pt x="33" y="47"/>
                    </a:lnTo>
                    <a:lnTo>
                      <a:pt x="40" y="38"/>
                    </a:lnTo>
                    <a:lnTo>
                      <a:pt x="41" y="34"/>
                    </a:lnTo>
                    <a:lnTo>
                      <a:pt x="50" y="23"/>
                    </a:lnTo>
                    <a:lnTo>
                      <a:pt x="55" y="9"/>
                    </a:lnTo>
                    <a:lnTo>
                      <a:pt x="55" y="2"/>
                    </a:lnTo>
                    <a:lnTo>
                      <a:pt x="59" y="2"/>
                    </a:lnTo>
                    <a:lnTo>
                      <a:pt x="61" y="0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8" name="Freeform 1591">
                <a:extLst>
                  <a:ext uri="{FF2B5EF4-FFF2-40B4-BE49-F238E27FC236}">
                    <a16:creationId xmlns:a16="http://schemas.microsoft.com/office/drawing/2014/main" id="{B33F2219-01EF-9612-BBFC-C2B90A4C2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90"/>
                <a:ext cx="74" cy="94"/>
              </a:xfrm>
              <a:custGeom>
                <a:avLst/>
                <a:gdLst>
                  <a:gd name="T0" fmla="*/ 82 w 149"/>
                  <a:gd name="T1" fmla="*/ 20 h 187"/>
                  <a:gd name="T2" fmla="*/ 88 w 149"/>
                  <a:gd name="T3" fmla="*/ 29 h 187"/>
                  <a:gd name="T4" fmla="*/ 103 w 149"/>
                  <a:gd name="T5" fmla="*/ 28 h 187"/>
                  <a:gd name="T6" fmla="*/ 118 w 149"/>
                  <a:gd name="T7" fmla="*/ 43 h 187"/>
                  <a:gd name="T8" fmla="*/ 131 w 149"/>
                  <a:gd name="T9" fmla="*/ 32 h 187"/>
                  <a:gd name="T10" fmla="*/ 137 w 149"/>
                  <a:gd name="T11" fmla="*/ 29 h 187"/>
                  <a:gd name="T12" fmla="*/ 138 w 149"/>
                  <a:gd name="T13" fmla="*/ 43 h 187"/>
                  <a:gd name="T14" fmla="*/ 144 w 149"/>
                  <a:gd name="T15" fmla="*/ 61 h 187"/>
                  <a:gd name="T16" fmla="*/ 146 w 149"/>
                  <a:gd name="T17" fmla="*/ 72 h 187"/>
                  <a:gd name="T18" fmla="*/ 143 w 149"/>
                  <a:gd name="T19" fmla="*/ 79 h 187"/>
                  <a:gd name="T20" fmla="*/ 146 w 149"/>
                  <a:gd name="T21" fmla="*/ 95 h 187"/>
                  <a:gd name="T22" fmla="*/ 132 w 149"/>
                  <a:gd name="T23" fmla="*/ 113 h 187"/>
                  <a:gd name="T24" fmla="*/ 137 w 149"/>
                  <a:gd name="T25" fmla="*/ 122 h 187"/>
                  <a:gd name="T26" fmla="*/ 123 w 149"/>
                  <a:gd name="T27" fmla="*/ 130 h 187"/>
                  <a:gd name="T28" fmla="*/ 118 w 149"/>
                  <a:gd name="T29" fmla="*/ 140 h 187"/>
                  <a:gd name="T30" fmla="*/ 117 w 149"/>
                  <a:gd name="T31" fmla="*/ 154 h 187"/>
                  <a:gd name="T32" fmla="*/ 126 w 149"/>
                  <a:gd name="T33" fmla="*/ 155 h 187"/>
                  <a:gd name="T34" fmla="*/ 138 w 149"/>
                  <a:gd name="T35" fmla="*/ 154 h 187"/>
                  <a:gd name="T36" fmla="*/ 146 w 149"/>
                  <a:gd name="T37" fmla="*/ 149 h 187"/>
                  <a:gd name="T38" fmla="*/ 134 w 149"/>
                  <a:gd name="T39" fmla="*/ 160 h 187"/>
                  <a:gd name="T40" fmla="*/ 121 w 149"/>
                  <a:gd name="T41" fmla="*/ 168 h 187"/>
                  <a:gd name="T42" fmla="*/ 128 w 149"/>
                  <a:gd name="T43" fmla="*/ 184 h 187"/>
                  <a:gd name="T44" fmla="*/ 120 w 149"/>
                  <a:gd name="T45" fmla="*/ 187 h 187"/>
                  <a:gd name="T46" fmla="*/ 106 w 149"/>
                  <a:gd name="T47" fmla="*/ 178 h 187"/>
                  <a:gd name="T48" fmla="*/ 82 w 149"/>
                  <a:gd name="T49" fmla="*/ 169 h 187"/>
                  <a:gd name="T50" fmla="*/ 46 w 149"/>
                  <a:gd name="T51" fmla="*/ 133 h 187"/>
                  <a:gd name="T52" fmla="*/ 32 w 149"/>
                  <a:gd name="T53" fmla="*/ 122 h 187"/>
                  <a:gd name="T54" fmla="*/ 17 w 149"/>
                  <a:gd name="T55" fmla="*/ 96 h 187"/>
                  <a:gd name="T56" fmla="*/ 8 w 149"/>
                  <a:gd name="T57" fmla="*/ 73 h 187"/>
                  <a:gd name="T58" fmla="*/ 6 w 149"/>
                  <a:gd name="T59" fmla="*/ 64 h 187"/>
                  <a:gd name="T60" fmla="*/ 3 w 149"/>
                  <a:gd name="T61" fmla="*/ 57 h 187"/>
                  <a:gd name="T62" fmla="*/ 12 w 149"/>
                  <a:gd name="T63" fmla="*/ 54 h 187"/>
                  <a:gd name="T64" fmla="*/ 26 w 149"/>
                  <a:gd name="T65" fmla="*/ 54 h 187"/>
                  <a:gd name="T66" fmla="*/ 40 w 149"/>
                  <a:gd name="T67" fmla="*/ 38 h 187"/>
                  <a:gd name="T68" fmla="*/ 50 w 149"/>
                  <a:gd name="T69" fmla="*/ 23 h 187"/>
                  <a:gd name="T70" fmla="*/ 55 w 149"/>
                  <a:gd name="T71" fmla="*/ 2 h 187"/>
                  <a:gd name="T72" fmla="*/ 61 w 149"/>
                  <a:gd name="T73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9" h="187">
                    <a:moveTo>
                      <a:pt x="79" y="14"/>
                    </a:moveTo>
                    <a:lnTo>
                      <a:pt x="82" y="20"/>
                    </a:lnTo>
                    <a:lnTo>
                      <a:pt x="84" y="25"/>
                    </a:lnTo>
                    <a:lnTo>
                      <a:pt x="88" y="29"/>
                    </a:lnTo>
                    <a:lnTo>
                      <a:pt x="99" y="35"/>
                    </a:lnTo>
                    <a:lnTo>
                      <a:pt x="103" y="28"/>
                    </a:lnTo>
                    <a:lnTo>
                      <a:pt x="112" y="35"/>
                    </a:lnTo>
                    <a:lnTo>
                      <a:pt x="118" y="43"/>
                    </a:lnTo>
                    <a:lnTo>
                      <a:pt x="121" y="43"/>
                    </a:lnTo>
                    <a:lnTo>
                      <a:pt x="131" y="32"/>
                    </a:lnTo>
                    <a:lnTo>
                      <a:pt x="131" y="28"/>
                    </a:lnTo>
                    <a:lnTo>
                      <a:pt x="137" y="29"/>
                    </a:lnTo>
                    <a:lnTo>
                      <a:pt x="135" y="35"/>
                    </a:lnTo>
                    <a:lnTo>
                      <a:pt x="138" y="43"/>
                    </a:lnTo>
                    <a:lnTo>
                      <a:pt x="140" y="54"/>
                    </a:lnTo>
                    <a:lnTo>
                      <a:pt x="144" y="61"/>
                    </a:lnTo>
                    <a:lnTo>
                      <a:pt x="146" y="67"/>
                    </a:lnTo>
                    <a:lnTo>
                      <a:pt x="146" y="72"/>
                    </a:lnTo>
                    <a:lnTo>
                      <a:pt x="149" y="76"/>
                    </a:lnTo>
                    <a:lnTo>
                      <a:pt x="143" y="79"/>
                    </a:lnTo>
                    <a:lnTo>
                      <a:pt x="147" y="85"/>
                    </a:lnTo>
                    <a:lnTo>
                      <a:pt x="146" y="95"/>
                    </a:lnTo>
                    <a:lnTo>
                      <a:pt x="143" y="101"/>
                    </a:lnTo>
                    <a:lnTo>
                      <a:pt x="132" y="113"/>
                    </a:lnTo>
                    <a:lnTo>
                      <a:pt x="128" y="116"/>
                    </a:lnTo>
                    <a:lnTo>
                      <a:pt x="137" y="122"/>
                    </a:lnTo>
                    <a:lnTo>
                      <a:pt x="132" y="126"/>
                    </a:lnTo>
                    <a:lnTo>
                      <a:pt x="123" y="130"/>
                    </a:lnTo>
                    <a:lnTo>
                      <a:pt x="121" y="133"/>
                    </a:lnTo>
                    <a:lnTo>
                      <a:pt x="118" y="140"/>
                    </a:lnTo>
                    <a:lnTo>
                      <a:pt x="115" y="151"/>
                    </a:lnTo>
                    <a:lnTo>
                      <a:pt x="117" y="154"/>
                    </a:lnTo>
                    <a:lnTo>
                      <a:pt x="123" y="151"/>
                    </a:lnTo>
                    <a:lnTo>
                      <a:pt x="126" y="155"/>
                    </a:lnTo>
                    <a:lnTo>
                      <a:pt x="134" y="148"/>
                    </a:lnTo>
                    <a:lnTo>
                      <a:pt x="138" y="154"/>
                    </a:lnTo>
                    <a:lnTo>
                      <a:pt x="143" y="146"/>
                    </a:lnTo>
                    <a:lnTo>
                      <a:pt x="146" y="149"/>
                    </a:lnTo>
                    <a:lnTo>
                      <a:pt x="149" y="154"/>
                    </a:lnTo>
                    <a:lnTo>
                      <a:pt x="134" y="160"/>
                    </a:lnTo>
                    <a:lnTo>
                      <a:pt x="131" y="164"/>
                    </a:lnTo>
                    <a:lnTo>
                      <a:pt x="121" y="168"/>
                    </a:lnTo>
                    <a:lnTo>
                      <a:pt x="126" y="172"/>
                    </a:lnTo>
                    <a:lnTo>
                      <a:pt x="128" y="184"/>
                    </a:lnTo>
                    <a:lnTo>
                      <a:pt x="126" y="186"/>
                    </a:lnTo>
                    <a:lnTo>
                      <a:pt x="120" y="187"/>
                    </a:lnTo>
                    <a:lnTo>
                      <a:pt x="106" y="184"/>
                    </a:lnTo>
                    <a:lnTo>
                      <a:pt x="106" y="178"/>
                    </a:lnTo>
                    <a:lnTo>
                      <a:pt x="99" y="172"/>
                    </a:lnTo>
                    <a:lnTo>
                      <a:pt x="82" y="169"/>
                    </a:lnTo>
                    <a:lnTo>
                      <a:pt x="70" y="160"/>
                    </a:lnTo>
                    <a:lnTo>
                      <a:pt x="46" y="133"/>
                    </a:lnTo>
                    <a:lnTo>
                      <a:pt x="41" y="130"/>
                    </a:lnTo>
                    <a:lnTo>
                      <a:pt x="32" y="122"/>
                    </a:lnTo>
                    <a:lnTo>
                      <a:pt x="14" y="99"/>
                    </a:lnTo>
                    <a:lnTo>
                      <a:pt x="17" y="96"/>
                    </a:lnTo>
                    <a:lnTo>
                      <a:pt x="14" y="81"/>
                    </a:lnTo>
                    <a:lnTo>
                      <a:pt x="8" y="73"/>
                    </a:lnTo>
                    <a:lnTo>
                      <a:pt x="9" y="70"/>
                    </a:lnTo>
                    <a:lnTo>
                      <a:pt x="6" y="64"/>
                    </a:lnTo>
                    <a:lnTo>
                      <a:pt x="0" y="63"/>
                    </a:lnTo>
                    <a:lnTo>
                      <a:pt x="3" y="57"/>
                    </a:lnTo>
                    <a:lnTo>
                      <a:pt x="9" y="58"/>
                    </a:lnTo>
                    <a:lnTo>
                      <a:pt x="12" y="54"/>
                    </a:lnTo>
                    <a:lnTo>
                      <a:pt x="17" y="54"/>
                    </a:lnTo>
                    <a:lnTo>
                      <a:pt x="26" y="54"/>
                    </a:lnTo>
                    <a:lnTo>
                      <a:pt x="33" y="47"/>
                    </a:lnTo>
                    <a:lnTo>
                      <a:pt x="40" y="38"/>
                    </a:lnTo>
                    <a:lnTo>
                      <a:pt x="41" y="34"/>
                    </a:lnTo>
                    <a:lnTo>
                      <a:pt x="50" y="23"/>
                    </a:lnTo>
                    <a:lnTo>
                      <a:pt x="55" y="9"/>
                    </a:lnTo>
                    <a:lnTo>
                      <a:pt x="55" y="2"/>
                    </a:lnTo>
                    <a:lnTo>
                      <a:pt x="59" y="2"/>
                    </a:lnTo>
                    <a:lnTo>
                      <a:pt x="61" y="0"/>
                    </a:lnTo>
                    <a:lnTo>
                      <a:pt x="79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9" name="Freeform 1592">
                <a:extLst>
                  <a:ext uri="{FF2B5EF4-FFF2-40B4-BE49-F238E27FC236}">
                    <a16:creationId xmlns:a16="http://schemas.microsoft.com/office/drawing/2014/main" id="{471A098F-A2F1-D2C1-C540-591FCD3B1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045"/>
                <a:ext cx="122" cy="84"/>
              </a:xfrm>
              <a:custGeom>
                <a:avLst/>
                <a:gdLst>
                  <a:gd name="T0" fmla="*/ 56 w 246"/>
                  <a:gd name="T1" fmla="*/ 56 h 168"/>
                  <a:gd name="T2" fmla="*/ 49 w 246"/>
                  <a:gd name="T3" fmla="*/ 44 h 168"/>
                  <a:gd name="T4" fmla="*/ 33 w 246"/>
                  <a:gd name="T5" fmla="*/ 48 h 168"/>
                  <a:gd name="T6" fmla="*/ 18 w 246"/>
                  <a:gd name="T7" fmla="*/ 20 h 168"/>
                  <a:gd name="T8" fmla="*/ 15 w 246"/>
                  <a:gd name="T9" fmla="*/ 3 h 168"/>
                  <a:gd name="T10" fmla="*/ 6 w 246"/>
                  <a:gd name="T11" fmla="*/ 0 h 168"/>
                  <a:gd name="T12" fmla="*/ 3 w 246"/>
                  <a:gd name="T13" fmla="*/ 27 h 168"/>
                  <a:gd name="T14" fmla="*/ 5 w 246"/>
                  <a:gd name="T15" fmla="*/ 41 h 168"/>
                  <a:gd name="T16" fmla="*/ 9 w 246"/>
                  <a:gd name="T17" fmla="*/ 53 h 168"/>
                  <a:gd name="T18" fmla="*/ 3 w 246"/>
                  <a:gd name="T19" fmla="*/ 65 h 168"/>
                  <a:gd name="T20" fmla="*/ 12 w 246"/>
                  <a:gd name="T21" fmla="*/ 73 h 168"/>
                  <a:gd name="T22" fmla="*/ 14 w 246"/>
                  <a:gd name="T23" fmla="*/ 82 h 168"/>
                  <a:gd name="T24" fmla="*/ 9 w 246"/>
                  <a:gd name="T25" fmla="*/ 95 h 168"/>
                  <a:gd name="T26" fmla="*/ 18 w 246"/>
                  <a:gd name="T27" fmla="*/ 106 h 168"/>
                  <a:gd name="T28" fmla="*/ 32 w 246"/>
                  <a:gd name="T29" fmla="*/ 106 h 168"/>
                  <a:gd name="T30" fmla="*/ 52 w 246"/>
                  <a:gd name="T31" fmla="*/ 112 h 168"/>
                  <a:gd name="T32" fmla="*/ 58 w 246"/>
                  <a:gd name="T33" fmla="*/ 126 h 168"/>
                  <a:gd name="T34" fmla="*/ 49 w 246"/>
                  <a:gd name="T35" fmla="*/ 140 h 168"/>
                  <a:gd name="T36" fmla="*/ 52 w 246"/>
                  <a:gd name="T37" fmla="*/ 147 h 168"/>
                  <a:gd name="T38" fmla="*/ 71 w 246"/>
                  <a:gd name="T39" fmla="*/ 146 h 168"/>
                  <a:gd name="T40" fmla="*/ 79 w 246"/>
                  <a:gd name="T41" fmla="*/ 137 h 168"/>
                  <a:gd name="T42" fmla="*/ 99 w 246"/>
                  <a:gd name="T43" fmla="*/ 147 h 168"/>
                  <a:gd name="T44" fmla="*/ 111 w 246"/>
                  <a:gd name="T45" fmla="*/ 137 h 168"/>
                  <a:gd name="T46" fmla="*/ 118 w 246"/>
                  <a:gd name="T47" fmla="*/ 143 h 168"/>
                  <a:gd name="T48" fmla="*/ 129 w 246"/>
                  <a:gd name="T49" fmla="*/ 140 h 168"/>
                  <a:gd name="T50" fmla="*/ 141 w 246"/>
                  <a:gd name="T51" fmla="*/ 138 h 168"/>
                  <a:gd name="T52" fmla="*/ 150 w 246"/>
                  <a:gd name="T53" fmla="*/ 135 h 168"/>
                  <a:gd name="T54" fmla="*/ 161 w 246"/>
                  <a:gd name="T55" fmla="*/ 140 h 168"/>
                  <a:gd name="T56" fmla="*/ 172 w 246"/>
                  <a:gd name="T57" fmla="*/ 140 h 168"/>
                  <a:gd name="T58" fmla="*/ 184 w 246"/>
                  <a:gd name="T59" fmla="*/ 141 h 168"/>
                  <a:gd name="T60" fmla="*/ 185 w 246"/>
                  <a:gd name="T61" fmla="*/ 147 h 168"/>
                  <a:gd name="T62" fmla="*/ 194 w 246"/>
                  <a:gd name="T63" fmla="*/ 158 h 168"/>
                  <a:gd name="T64" fmla="*/ 200 w 246"/>
                  <a:gd name="T65" fmla="*/ 159 h 168"/>
                  <a:gd name="T66" fmla="*/ 211 w 246"/>
                  <a:gd name="T67" fmla="*/ 162 h 168"/>
                  <a:gd name="T68" fmla="*/ 232 w 246"/>
                  <a:gd name="T69" fmla="*/ 159 h 168"/>
                  <a:gd name="T70" fmla="*/ 232 w 246"/>
                  <a:gd name="T71" fmla="*/ 152 h 168"/>
                  <a:gd name="T72" fmla="*/ 225 w 246"/>
                  <a:gd name="T73" fmla="*/ 150 h 168"/>
                  <a:gd name="T74" fmla="*/ 222 w 246"/>
                  <a:gd name="T75" fmla="*/ 138 h 168"/>
                  <a:gd name="T76" fmla="*/ 237 w 246"/>
                  <a:gd name="T77" fmla="*/ 123 h 168"/>
                  <a:gd name="T78" fmla="*/ 246 w 246"/>
                  <a:gd name="T79" fmla="*/ 118 h 168"/>
                  <a:gd name="T80" fmla="*/ 225 w 246"/>
                  <a:gd name="T81" fmla="*/ 95 h 168"/>
                  <a:gd name="T82" fmla="*/ 208 w 246"/>
                  <a:gd name="T83" fmla="*/ 99 h 168"/>
                  <a:gd name="T84" fmla="*/ 197 w 246"/>
                  <a:gd name="T85" fmla="*/ 92 h 168"/>
                  <a:gd name="T86" fmla="*/ 188 w 246"/>
                  <a:gd name="T87" fmla="*/ 86 h 168"/>
                  <a:gd name="T88" fmla="*/ 175 w 246"/>
                  <a:gd name="T89" fmla="*/ 83 h 168"/>
                  <a:gd name="T90" fmla="*/ 169 w 246"/>
                  <a:gd name="T91" fmla="*/ 77 h 168"/>
                  <a:gd name="T92" fmla="*/ 155 w 246"/>
                  <a:gd name="T93" fmla="*/ 71 h 168"/>
                  <a:gd name="T94" fmla="*/ 137 w 246"/>
                  <a:gd name="T95" fmla="*/ 61 h 168"/>
                  <a:gd name="T96" fmla="*/ 128 w 246"/>
                  <a:gd name="T97" fmla="*/ 58 h 168"/>
                  <a:gd name="T98" fmla="*/ 114 w 246"/>
                  <a:gd name="T99" fmla="*/ 64 h 168"/>
                  <a:gd name="T100" fmla="*/ 102 w 246"/>
                  <a:gd name="T101" fmla="*/ 74 h 168"/>
                  <a:gd name="T102" fmla="*/ 88 w 246"/>
                  <a:gd name="T103" fmla="*/ 77 h 168"/>
                  <a:gd name="T104" fmla="*/ 73 w 246"/>
                  <a:gd name="T105" fmla="*/ 71 h 168"/>
                  <a:gd name="T106" fmla="*/ 74 w 246"/>
                  <a:gd name="T107" fmla="*/ 58 h 168"/>
                  <a:gd name="T108" fmla="*/ 85 w 246"/>
                  <a:gd name="T109" fmla="*/ 53 h 168"/>
                  <a:gd name="T110" fmla="*/ 65 w 246"/>
                  <a:gd name="T111" fmla="*/ 4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46" h="168">
                    <a:moveTo>
                      <a:pt x="58" y="51"/>
                    </a:moveTo>
                    <a:lnTo>
                      <a:pt x="56" y="56"/>
                    </a:lnTo>
                    <a:lnTo>
                      <a:pt x="53" y="47"/>
                    </a:lnTo>
                    <a:lnTo>
                      <a:pt x="49" y="44"/>
                    </a:lnTo>
                    <a:lnTo>
                      <a:pt x="43" y="44"/>
                    </a:lnTo>
                    <a:lnTo>
                      <a:pt x="33" y="48"/>
                    </a:lnTo>
                    <a:lnTo>
                      <a:pt x="21" y="30"/>
                    </a:lnTo>
                    <a:lnTo>
                      <a:pt x="18" y="20"/>
                    </a:lnTo>
                    <a:lnTo>
                      <a:pt x="15" y="13"/>
                    </a:lnTo>
                    <a:lnTo>
                      <a:pt x="15" y="3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3" y="12"/>
                    </a:lnTo>
                    <a:lnTo>
                      <a:pt x="3" y="27"/>
                    </a:lnTo>
                    <a:lnTo>
                      <a:pt x="2" y="29"/>
                    </a:lnTo>
                    <a:lnTo>
                      <a:pt x="5" y="41"/>
                    </a:lnTo>
                    <a:lnTo>
                      <a:pt x="9" y="45"/>
                    </a:lnTo>
                    <a:lnTo>
                      <a:pt x="9" y="53"/>
                    </a:lnTo>
                    <a:lnTo>
                      <a:pt x="0" y="62"/>
                    </a:lnTo>
                    <a:lnTo>
                      <a:pt x="3" y="65"/>
                    </a:lnTo>
                    <a:lnTo>
                      <a:pt x="3" y="70"/>
                    </a:lnTo>
                    <a:lnTo>
                      <a:pt x="12" y="73"/>
                    </a:lnTo>
                    <a:lnTo>
                      <a:pt x="12" y="77"/>
                    </a:lnTo>
                    <a:lnTo>
                      <a:pt x="14" y="82"/>
                    </a:lnTo>
                    <a:lnTo>
                      <a:pt x="12" y="92"/>
                    </a:lnTo>
                    <a:lnTo>
                      <a:pt x="9" y="95"/>
                    </a:lnTo>
                    <a:lnTo>
                      <a:pt x="12" y="103"/>
                    </a:lnTo>
                    <a:lnTo>
                      <a:pt x="18" y="106"/>
                    </a:lnTo>
                    <a:lnTo>
                      <a:pt x="21" y="111"/>
                    </a:lnTo>
                    <a:lnTo>
                      <a:pt x="32" y="106"/>
                    </a:lnTo>
                    <a:lnTo>
                      <a:pt x="37" y="114"/>
                    </a:lnTo>
                    <a:lnTo>
                      <a:pt x="52" y="112"/>
                    </a:lnTo>
                    <a:lnTo>
                      <a:pt x="58" y="123"/>
                    </a:lnTo>
                    <a:lnTo>
                      <a:pt x="58" y="126"/>
                    </a:lnTo>
                    <a:lnTo>
                      <a:pt x="52" y="132"/>
                    </a:lnTo>
                    <a:lnTo>
                      <a:pt x="49" y="140"/>
                    </a:lnTo>
                    <a:lnTo>
                      <a:pt x="49" y="146"/>
                    </a:lnTo>
                    <a:lnTo>
                      <a:pt x="52" y="147"/>
                    </a:lnTo>
                    <a:lnTo>
                      <a:pt x="58" y="140"/>
                    </a:lnTo>
                    <a:lnTo>
                      <a:pt x="71" y="146"/>
                    </a:lnTo>
                    <a:lnTo>
                      <a:pt x="71" y="140"/>
                    </a:lnTo>
                    <a:lnTo>
                      <a:pt x="79" y="137"/>
                    </a:lnTo>
                    <a:lnTo>
                      <a:pt x="87" y="143"/>
                    </a:lnTo>
                    <a:lnTo>
                      <a:pt x="99" y="147"/>
                    </a:lnTo>
                    <a:lnTo>
                      <a:pt x="105" y="144"/>
                    </a:lnTo>
                    <a:lnTo>
                      <a:pt x="111" y="137"/>
                    </a:lnTo>
                    <a:lnTo>
                      <a:pt x="114" y="141"/>
                    </a:lnTo>
                    <a:lnTo>
                      <a:pt x="118" y="143"/>
                    </a:lnTo>
                    <a:lnTo>
                      <a:pt x="122" y="140"/>
                    </a:lnTo>
                    <a:lnTo>
                      <a:pt x="129" y="140"/>
                    </a:lnTo>
                    <a:lnTo>
                      <a:pt x="138" y="132"/>
                    </a:lnTo>
                    <a:lnTo>
                      <a:pt x="141" y="138"/>
                    </a:lnTo>
                    <a:lnTo>
                      <a:pt x="147" y="138"/>
                    </a:lnTo>
                    <a:lnTo>
                      <a:pt x="150" y="135"/>
                    </a:lnTo>
                    <a:lnTo>
                      <a:pt x="159" y="135"/>
                    </a:lnTo>
                    <a:lnTo>
                      <a:pt x="161" y="140"/>
                    </a:lnTo>
                    <a:lnTo>
                      <a:pt x="166" y="138"/>
                    </a:lnTo>
                    <a:lnTo>
                      <a:pt x="172" y="140"/>
                    </a:lnTo>
                    <a:lnTo>
                      <a:pt x="173" y="137"/>
                    </a:lnTo>
                    <a:lnTo>
                      <a:pt x="184" y="141"/>
                    </a:lnTo>
                    <a:lnTo>
                      <a:pt x="181" y="146"/>
                    </a:lnTo>
                    <a:lnTo>
                      <a:pt x="185" y="147"/>
                    </a:lnTo>
                    <a:lnTo>
                      <a:pt x="188" y="152"/>
                    </a:lnTo>
                    <a:lnTo>
                      <a:pt x="194" y="158"/>
                    </a:lnTo>
                    <a:lnTo>
                      <a:pt x="202" y="152"/>
                    </a:lnTo>
                    <a:lnTo>
                      <a:pt x="200" y="159"/>
                    </a:lnTo>
                    <a:lnTo>
                      <a:pt x="208" y="159"/>
                    </a:lnTo>
                    <a:lnTo>
                      <a:pt x="211" y="162"/>
                    </a:lnTo>
                    <a:lnTo>
                      <a:pt x="228" y="16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32" y="152"/>
                    </a:lnTo>
                    <a:lnTo>
                      <a:pt x="231" y="149"/>
                    </a:lnTo>
                    <a:lnTo>
                      <a:pt x="225" y="150"/>
                    </a:lnTo>
                    <a:lnTo>
                      <a:pt x="217" y="144"/>
                    </a:lnTo>
                    <a:lnTo>
                      <a:pt x="222" y="138"/>
                    </a:lnTo>
                    <a:lnTo>
                      <a:pt x="231" y="120"/>
                    </a:lnTo>
                    <a:lnTo>
                      <a:pt x="237" y="123"/>
                    </a:lnTo>
                    <a:lnTo>
                      <a:pt x="244" y="121"/>
                    </a:lnTo>
                    <a:lnTo>
                      <a:pt x="246" y="118"/>
                    </a:lnTo>
                    <a:lnTo>
                      <a:pt x="231" y="99"/>
                    </a:lnTo>
                    <a:lnTo>
                      <a:pt x="225" y="95"/>
                    </a:lnTo>
                    <a:lnTo>
                      <a:pt x="213" y="99"/>
                    </a:lnTo>
                    <a:lnTo>
                      <a:pt x="208" y="99"/>
                    </a:lnTo>
                    <a:lnTo>
                      <a:pt x="200" y="100"/>
                    </a:lnTo>
                    <a:lnTo>
                      <a:pt x="197" y="92"/>
                    </a:lnTo>
                    <a:lnTo>
                      <a:pt x="194" y="89"/>
                    </a:lnTo>
                    <a:lnTo>
                      <a:pt x="188" y="86"/>
                    </a:lnTo>
                    <a:lnTo>
                      <a:pt x="184" y="83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69" y="77"/>
                    </a:lnTo>
                    <a:lnTo>
                      <a:pt x="158" y="77"/>
                    </a:lnTo>
                    <a:lnTo>
                      <a:pt x="155" y="71"/>
                    </a:lnTo>
                    <a:lnTo>
                      <a:pt x="141" y="65"/>
                    </a:lnTo>
                    <a:lnTo>
                      <a:pt x="137" y="61"/>
                    </a:lnTo>
                    <a:lnTo>
                      <a:pt x="129" y="59"/>
                    </a:lnTo>
                    <a:lnTo>
                      <a:pt x="128" y="58"/>
                    </a:lnTo>
                    <a:lnTo>
                      <a:pt x="123" y="58"/>
                    </a:lnTo>
                    <a:lnTo>
                      <a:pt x="114" y="64"/>
                    </a:lnTo>
                    <a:lnTo>
                      <a:pt x="109" y="70"/>
                    </a:lnTo>
                    <a:lnTo>
                      <a:pt x="102" y="74"/>
                    </a:lnTo>
                    <a:lnTo>
                      <a:pt x="96" y="71"/>
                    </a:lnTo>
                    <a:lnTo>
                      <a:pt x="88" y="77"/>
                    </a:lnTo>
                    <a:lnTo>
                      <a:pt x="76" y="73"/>
                    </a:lnTo>
                    <a:lnTo>
                      <a:pt x="73" y="71"/>
                    </a:lnTo>
                    <a:lnTo>
                      <a:pt x="71" y="62"/>
                    </a:lnTo>
                    <a:lnTo>
                      <a:pt x="74" y="58"/>
                    </a:lnTo>
                    <a:lnTo>
                      <a:pt x="82" y="58"/>
                    </a:lnTo>
                    <a:lnTo>
                      <a:pt x="85" y="53"/>
                    </a:lnTo>
                    <a:lnTo>
                      <a:pt x="79" y="47"/>
                    </a:lnTo>
                    <a:lnTo>
                      <a:pt x="65" y="48"/>
                    </a:lnTo>
                    <a:lnTo>
                      <a:pt x="58" y="5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0" name="Freeform 1593">
                <a:extLst>
                  <a:ext uri="{FF2B5EF4-FFF2-40B4-BE49-F238E27FC236}">
                    <a16:creationId xmlns:a16="http://schemas.microsoft.com/office/drawing/2014/main" id="{DB23ECFA-10AF-D90A-DD18-4C34FE248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045"/>
                <a:ext cx="122" cy="84"/>
              </a:xfrm>
              <a:custGeom>
                <a:avLst/>
                <a:gdLst>
                  <a:gd name="T0" fmla="*/ 65 w 246"/>
                  <a:gd name="T1" fmla="*/ 48 h 168"/>
                  <a:gd name="T2" fmla="*/ 85 w 246"/>
                  <a:gd name="T3" fmla="*/ 53 h 168"/>
                  <a:gd name="T4" fmla="*/ 74 w 246"/>
                  <a:gd name="T5" fmla="*/ 58 h 168"/>
                  <a:gd name="T6" fmla="*/ 73 w 246"/>
                  <a:gd name="T7" fmla="*/ 71 h 168"/>
                  <a:gd name="T8" fmla="*/ 88 w 246"/>
                  <a:gd name="T9" fmla="*/ 77 h 168"/>
                  <a:gd name="T10" fmla="*/ 102 w 246"/>
                  <a:gd name="T11" fmla="*/ 74 h 168"/>
                  <a:gd name="T12" fmla="*/ 114 w 246"/>
                  <a:gd name="T13" fmla="*/ 64 h 168"/>
                  <a:gd name="T14" fmla="*/ 128 w 246"/>
                  <a:gd name="T15" fmla="*/ 58 h 168"/>
                  <a:gd name="T16" fmla="*/ 137 w 246"/>
                  <a:gd name="T17" fmla="*/ 61 h 168"/>
                  <a:gd name="T18" fmla="*/ 155 w 246"/>
                  <a:gd name="T19" fmla="*/ 71 h 168"/>
                  <a:gd name="T20" fmla="*/ 169 w 246"/>
                  <a:gd name="T21" fmla="*/ 77 h 168"/>
                  <a:gd name="T22" fmla="*/ 175 w 246"/>
                  <a:gd name="T23" fmla="*/ 83 h 168"/>
                  <a:gd name="T24" fmla="*/ 188 w 246"/>
                  <a:gd name="T25" fmla="*/ 86 h 168"/>
                  <a:gd name="T26" fmla="*/ 197 w 246"/>
                  <a:gd name="T27" fmla="*/ 92 h 168"/>
                  <a:gd name="T28" fmla="*/ 208 w 246"/>
                  <a:gd name="T29" fmla="*/ 99 h 168"/>
                  <a:gd name="T30" fmla="*/ 225 w 246"/>
                  <a:gd name="T31" fmla="*/ 95 h 168"/>
                  <a:gd name="T32" fmla="*/ 246 w 246"/>
                  <a:gd name="T33" fmla="*/ 118 h 168"/>
                  <a:gd name="T34" fmla="*/ 237 w 246"/>
                  <a:gd name="T35" fmla="*/ 123 h 168"/>
                  <a:gd name="T36" fmla="*/ 222 w 246"/>
                  <a:gd name="T37" fmla="*/ 138 h 168"/>
                  <a:gd name="T38" fmla="*/ 225 w 246"/>
                  <a:gd name="T39" fmla="*/ 150 h 168"/>
                  <a:gd name="T40" fmla="*/ 232 w 246"/>
                  <a:gd name="T41" fmla="*/ 152 h 168"/>
                  <a:gd name="T42" fmla="*/ 232 w 246"/>
                  <a:gd name="T43" fmla="*/ 159 h 168"/>
                  <a:gd name="T44" fmla="*/ 211 w 246"/>
                  <a:gd name="T45" fmla="*/ 162 h 168"/>
                  <a:gd name="T46" fmla="*/ 200 w 246"/>
                  <a:gd name="T47" fmla="*/ 159 h 168"/>
                  <a:gd name="T48" fmla="*/ 194 w 246"/>
                  <a:gd name="T49" fmla="*/ 158 h 168"/>
                  <a:gd name="T50" fmla="*/ 185 w 246"/>
                  <a:gd name="T51" fmla="*/ 147 h 168"/>
                  <a:gd name="T52" fmla="*/ 184 w 246"/>
                  <a:gd name="T53" fmla="*/ 141 h 168"/>
                  <a:gd name="T54" fmla="*/ 172 w 246"/>
                  <a:gd name="T55" fmla="*/ 140 h 168"/>
                  <a:gd name="T56" fmla="*/ 161 w 246"/>
                  <a:gd name="T57" fmla="*/ 140 h 168"/>
                  <a:gd name="T58" fmla="*/ 150 w 246"/>
                  <a:gd name="T59" fmla="*/ 135 h 168"/>
                  <a:gd name="T60" fmla="*/ 141 w 246"/>
                  <a:gd name="T61" fmla="*/ 138 h 168"/>
                  <a:gd name="T62" fmla="*/ 129 w 246"/>
                  <a:gd name="T63" fmla="*/ 140 h 168"/>
                  <a:gd name="T64" fmla="*/ 118 w 246"/>
                  <a:gd name="T65" fmla="*/ 143 h 168"/>
                  <a:gd name="T66" fmla="*/ 111 w 246"/>
                  <a:gd name="T67" fmla="*/ 137 h 168"/>
                  <a:gd name="T68" fmla="*/ 99 w 246"/>
                  <a:gd name="T69" fmla="*/ 147 h 168"/>
                  <a:gd name="T70" fmla="*/ 79 w 246"/>
                  <a:gd name="T71" fmla="*/ 137 h 168"/>
                  <a:gd name="T72" fmla="*/ 71 w 246"/>
                  <a:gd name="T73" fmla="*/ 146 h 168"/>
                  <a:gd name="T74" fmla="*/ 52 w 246"/>
                  <a:gd name="T75" fmla="*/ 147 h 168"/>
                  <a:gd name="T76" fmla="*/ 49 w 246"/>
                  <a:gd name="T77" fmla="*/ 140 h 168"/>
                  <a:gd name="T78" fmla="*/ 58 w 246"/>
                  <a:gd name="T79" fmla="*/ 126 h 168"/>
                  <a:gd name="T80" fmla="*/ 52 w 246"/>
                  <a:gd name="T81" fmla="*/ 112 h 168"/>
                  <a:gd name="T82" fmla="*/ 32 w 246"/>
                  <a:gd name="T83" fmla="*/ 106 h 168"/>
                  <a:gd name="T84" fmla="*/ 18 w 246"/>
                  <a:gd name="T85" fmla="*/ 106 h 168"/>
                  <a:gd name="T86" fmla="*/ 9 w 246"/>
                  <a:gd name="T87" fmla="*/ 95 h 168"/>
                  <a:gd name="T88" fmla="*/ 14 w 246"/>
                  <a:gd name="T89" fmla="*/ 82 h 168"/>
                  <a:gd name="T90" fmla="*/ 12 w 246"/>
                  <a:gd name="T91" fmla="*/ 73 h 168"/>
                  <a:gd name="T92" fmla="*/ 3 w 246"/>
                  <a:gd name="T93" fmla="*/ 65 h 168"/>
                  <a:gd name="T94" fmla="*/ 9 w 246"/>
                  <a:gd name="T95" fmla="*/ 53 h 168"/>
                  <a:gd name="T96" fmla="*/ 5 w 246"/>
                  <a:gd name="T97" fmla="*/ 41 h 168"/>
                  <a:gd name="T98" fmla="*/ 3 w 246"/>
                  <a:gd name="T99" fmla="*/ 27 h 168"/>
                  <a:gd name="T100" fmla="*/ 6 w 246"/>
                  <a:gd name="T101" fmla="*/ 0 h 168"/>
                  <a:gd name="T102" fmla="*/ 15 w 246"/>
                  <a:gd name="T103" fmla="*/ 3 h 168"/>
                  <a:gd name="T104" fmla="*/ 18 w 246"/>
                  <a:gd name="T105" fmla="*/ 20 h 168"/>
                  <a:gd name="T106" fmla="*/ 33 w 246"/>
                  <a:gd name="T107" fmla="*/ 48 h 168"/>
                  <a:gd name="T108" fmla="*/ 49 w 246"/>
                  <a:gd name="T109" fmla="*/ 44 h 168"/>
                  <a:gd name="T110" fmla="*/ 56 w 246"/>
                  <a:gd name="T111" fmla="*/ 56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46" h="168">
                    <a:moveTo>
                      <a:pt x="58" y="51"/>
                    </a:moveTo>
                    <a:lnTo>
                      <a:pt x="65" y="48"/>
                    </a:lnTo>
                    <a:lnTo>
                      <a:pt x="79" y="47"/>
                    </a:lnTo>
                    <a:lnTo>
                      <a:pt x="85" y="53"/>
                    </a:lnTo>
                    <a:lnTo>
                      <a:pt x="82" y="58"/>
                    </a:lnTo>
                    <a:lnTo>
                      <a:pt x="74" y="58"/>
                    </a:lnTo>
                    <a:lnTo>
                      <a:pt x="71" y="62"/>
                    </a:lnTo>
                    <a:lnTo>
                      <a:pt x="73" y="71"/>
                    </a:lnTo>
                    <a:lnTo>
                      <a:pt x="76" y="73"/>
                    </a:lnTo>
                    <a:lnTo>
                      <a:pt x="88" y="77"/>
                    </a:lnTo>
                    <a:lnTo>
                      <a:pt x="96" y="71"/>
                    </a:lnTo>
                    <a:lnTo>
                      <a:pt x="102" y="74"/>
                    </a:lnTo>
                    <a:lnTo>
                      <a:pt x="109" y="70"/>
                    </a:lnTo>
                    <a:lnTo>
                      <a:pt x="114" y="64"/>
                    </a:lnTo>
                    <a:lnTo>
                      <a:pt x="123" y="58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37" y="61"/>
                    </a:lnTo>
                    <a:lnTo>
                      <a:pt x="141" y="65"/>
                    </a:lnTo>
                    <a:lnTo>
                      <a:pt x="155" y="71"/>
                    </a:lnTo>
                    <a:lnTo>
                      <a:pt x="158" y="77"/>
                    </a:lnTo>
                    <a:lnTo>
                      <a:pt x="169" y="77"/>
                    </a:lnTo>
                    <a:lnTo>
                      <a:pt x="175" y="80"/>
                    </a:lnTo>
                    <a:lnTo>
                      <a:pt x="175" y="83"/>
                    </a:lnTo>
                    <a:lnTo>
                      <a:pt x="184" y="83"/>
                    </a:lnTo>
                    <a:lnTo>
                      <a:pt x="188" y="86"/>
                    </a:lnTo>
                    <a:lnTo>
                      <a:pt x="194" y="89"/>
                    </a:lnTo>
                    <a:lnTo>
                      <a:pt x="197" y="92"/>
                    </a:lnTo>
                    <a:lnTo>
                      <a:pt x="200" y="100"/>
                    </a:lnTo>
                    <a:lnTo>
                      <a:pt x="208" y="99"/>
                    </a:lnTo>
                    <a:lnTo>
                      <a:pt x="213" y="99"/>
                    </a:lnTo>
                    <a:lnTo>
                      <a:pt x="225" y="95"/>
                    </a:lnTo>
                    <a:lnTo>
                      <a:pt x="231" y="99"/>
                    </a:lnTo>
                    <a:lnTo>
                      <a:pt x="246" y="118"/>
                    </a:lnTo>
                    <a:lnTo>
                      <a:pt x="244" y="121"/>
                    </a:lnTo>
                    <a:lnTo>
                      <a:pt x="237" y="123"/>
                    </a:lnTo>
                    <a:lnTo>
                      <a:pt x="231" y="120"/>
                    </a:lnTo>
                    <a:lnTo>
                      <a:pt x="222" y="138"/>
                    </a:lnTo>
                    <a:lnTo>
                      <a:pt x="217" y="144"/>
                    </a:lnTo>
                    <a:lnTo>
                      <a:pt x="225" y="150"/>
                    </a:lnTo>
                    <a:lnTo>
                      <a:pt x="231" y="149"/>
                    </a:lnTo>
                    <a:lnTo>
                      <a:pt x="232" y="152"/>
                    </a:lnTo>
                    <a:lnTo>
                      <a:pt x="229" y="159"/>
                    </a:lnTo>
                    <a:lnTo>
                      <a:pt x="232" y="159"/>
                    </a:lnTo>
                    <a:lnTo>
                      <a:pt x="228" y="168"/>
                    </a:lnTo>
                    <a:lnTo>
                      <a:pt x="211" y="162"/>
                    </a:lnTo>
                    <a:lnTo>
                      <a:pt x="208" y="159"/>
                    </a:lnTo>
                    <a:lnTo>
                      <a:pt x="200" y="159"/>
                    </a:lnTo>
                    <a:lnTo>
                      <a:pt x="202" y="152"/>
                    </a:lnTo>
                    <a:lnTo>
                      <a:pt x="194" y="158"/>
                    </a:lnTo>
                    <a:lnTo>
                      <a:pt x="188" y="152"/>
                    </a:lnTo>
                    <a:lnTo>
                      <a:pt x="185" y="147"/>
                    </a:lnTo>
                    <a:lnTo>
                      <a:pt x="181" y="146"/>
                    </a:lnTo>
                    <a:lnTo>
                      <a:pt x="184" y="141"/>
                    </a:lnTo>
                    <a:lnTo>
                      <a:pt x="173" y="137"/>
                    </a:lnTo>
                    <a:lnTo>
                      <a:pt x="172" y="140"/>
                    </a:lnTo>
                    <a:lnTo>
                      <a:pt x="166" y="138"/>
                    </a:lnTo>
                    <a:lnTo>
                      <a:pt x="161" y="140"/>
                    </a:lnTo>
                    <a:lnTo>
                      <a:pt x="159" y="135"/>
                    </a:lnTo>
                    <a:lnTo>
                      <a:pt x="150" y="135"/>
                    </a:lnTo>
                    <a:lnTo>
                      <a:pt x="147" y="138"/>
                    </a:lnTo>
                    <a:lnTo>
                      <a:pt x="141" y="138"/>
                    </a:lnTo>
                    <a:lnTo>
                      <a:pt x="138" y="132"/>
                    </a:lnTo>
                    <a:lnTo>
                      <a:pt x="129" y="140"/>
                    </a:lnTo>
                    <a:lnTo>
                      <a:pt x="122" y="140"/>
                    </a:lnTo>
                    <a:lnTo>
                      <a:pt x="118" y="143"/>
                    </a:lnTo>
                    <a:lnTo>
                      <a:pt x="114" y="141"/>
                    </a:lnTo>
                    <a:lnTo>
                      <a:pt x="111" y="137"/>
                    </a:lnTo>
                    <a:lnTo>
                      <a:pt x="105" y="144"/>
                    </a:lnTo>
                    <a:lnTo>
                      <a:pt x="99" y="147"/>
                    </a:lnTo>
                    <a:lnTo>
                      <a:pt x="87" y="143"/>
                    </a:lnTo>
                    <a:lnTo>
                      <a:pt x="79" y="137"/>
                    </a:lnTo>
                    <a:lnTo>
                      <a:pt x="71" y="140"/>
                    </a:lnTo>
                    <a:lnTo>
                      <a:pt x="71" y="146"/>
                    </a:lnTo>
                    <a:lnTo>
                      <a:pt x="58" y="140"/>
                    </a:lnTo>
                    <a:lnTo>
                      <a:pt x="52" y="147"/>
                    </a:lnTo>
                    <a:lnTo>
                      <a:pt x="49" y="146"/>
                    </a:lnTo>
                    <a:lnTo>
                      <a:pt x="49" y="140"/>
                    </a:lnTo>
                    <a:lnTo>
                      <a:pt x="52" y="132"/>
                    </a:lnTo>
                    <a:lnTo>
                      <a:pt x="58" y="126"/>
                    </a:lnTo>
                    <a:lnTo>
                      <a:pt x="58" y="123"/>
                    </a:lnTo>
                    <a:lnTo>
                      <a:pt x="52" y="112"/>
                    </a:lnTo>
                    <a:lnTo>
                      <a:pt x="37" y="114"/>
                    </a:lnTo>
                    <a:lnTo>
                      <a:pt x="32" y="106"/>
                    </a:lnTo>
                    <a:lnTo>
                      <a:pt x="21" y="111"/>
                    </a:lnTo>
                    <a:lnTo>
                      <a:pt x="18" y="106"/>
                    </a:lnTo>
                    <a:lnTo>
                      <a:pt x="12" y="103"/>
                    </a:lnTo>
                    <a:lnTo>
                      <a:pt x="9" y="95"/>
                    </a:lnTo>
                    <a:lnTo>
                      <a:pt x="12" y="92"/>
                    </a:lnTo>
                    <a:lnTo>
                      <a:pt x="14" y="82"/>
                    </a:lnTo>
                    <a:lnTo>
                      <a:pt x="12" y="77"/>
                    </a:lnTo>
                    <a:lnTo>
                      <a:pt x="12" y="73"/>
                    </a:lnTo>
                    <a:lnTo>
                      <a:pt x="3" y="70"/>
                    </a:lnTo>
                    <a:lnTo>
                      <a:pt x="3" y="65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9" y="45"/>
                    </a:lnTo>
                    <a:lnTo>
                      <a:pt x="5" y="41"/>
                    </a:lnTo>
                    <a:lnTo>
                      <a:pt x="2" y="29"/>
                    </a:lnTo>
                    <a:lnTo>
                      <a:pt x="3" y="27"/>
                    </a:lnTo>
                    <a:lnTo>
                      <a:pt x="3" y="12"/>
                    </a:lnTo>
                    <a:lnTo>
                      <a:pt x="6" y="0"/>
                    </a:lnTo>
                    <a:lnTo>
                      <a:pt x="9" y="4"/>
                    </a:lnTo>
                    <a:lnTo>
                      <a:pt x="15" y="3"/>
                    </a:lnTo>
                    <a:lnTo>
                      <a:pt x="15" y="13"/>
                    </a:lnTo>
                    <a:lnTo>
                      <a:pt x="18" y="20"/>
                    </a:lnTo>
                    <a:lnTo>
                      <a:pt x="21" y="30"/>
                    </a:lnTo>
                    <a:lnTo>
                      <a:pt x="33" y="48"/>
                    </a:lnTo>
                    <a:lnTo>
                      <a:pt x="43" y="44"/>
                    </a:lnTo>
                    <a:lnTo>
                      <a:pt x="49" y="44"/>
                    </a:lnTo>
                    <a:lnTo>
                      <a:pt x="53" y="47"/>
                    </a:lnTo>
                    <a:lnTo>
                      <a:pt x="56" y="56"/>
                    </a:lnTo>
                    <a:lnTo>
                      <a:pt x="58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1" name="Freeform 1594">
                <a:extLst>
                  <a:ext uri="{FF2B5EF4-FFF2-40B4-BE49-F238E27FC236}">
                    <a16:creationId xmlns:a16="http://schemas.microsoft.com/office/drawing/2014/main" id="{D5A5D1EF-00D9-0597-9AB5-9AC390EAF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045"/>
                <a:ext cx="122" cy="84"/>
              </a:xfrm>
              <a:custGeom>
                <a:avLst/>
                <a:gdLst>
                  <a:gd name="T0" fmla="*/ 65 w 246"/>
                  <a:gd name="T1" fmla="*/ 48 h 168"/>
                  <a:gd name="T2" fmla="*/ 85 w 246"/>
                  <a:gd name="T3" fmla="*/ 53 h 168"/>
                  <a:gd name="T4" fmla="*/ 74 w 246"/>
                  <a:gd name="T5" fmla="*/ 58 h 168"/>
                  <a:gd name="T6" fmla="*/ 73 w 246"/>
                  <a:gd name="T7" fmla="*/ 71 h 168"/>
                  <a:gd name="T8" fmla="*/ 88 w 246"/>
                  <a:gd name="T9" fmla="*/ 77 h 168"/>
                  <a:gd name="T10" fmla="*/ 102 w 246"/>
                  <a:gd name="T11" fmla="*/ 74 h 168"/>
                  <a:gd name="T12" fmla="*/ 114 w 246"/>
                  <a:gd name="T13" fmla="*/ 64 h 168"/>
                  <a:gd name="T14" fmla="*/ 128 w 246"/>
                  <a:gd name="T15" fmla="*/ 58 h 168"/>
                  <a:gd name="T16" fmla="*/ 137 w 246"/>
                  <a:gd name="T17" fmla="*/ 61 h 168"/>
                  <a:gd name="T18" fmla="*/ 155 w 246"/>
                  <a:gd name="T19" fmla="*/ 71 h 168"/>
                  <a:gd name="T20" fmla="*/ 169 w 246"/>
                  <a:gd name="T21" fmla="*/ 77 h 168"/>
                  <a:gd name="T22" fmla="*/ 175 w 246"/>
                  <a:gd name="T23" fmla="*/ 83 h 168"/>
                  <a:gd name="T24" fmla="*/ 188 w 246"/>
                  <a:gd name="T25" fmla="*/ 86 h 168"/>
                  <a:gd name="T26" fmla="*/ 197 w 246"/>
                  <a:gd name="T27" fmla="*/ 92 h 168"/>
                  <a:gd name="T28" fmla="*/ 208 w 246"/>
                  <a:gd name="T29" fmla="*/ 99 h 168"/>
                  <a:gd name="T30" fmla="*/ 225 w 246"/>
                  <a:gd name="T31" fmla="*/ 95 h 168"/>
                  <a:gd name="T32" fmla="*/ 246 w 246"/>
                  <a:gd name="T33" fmla="*/ 118 h 168"/>
                  <a:gd name="T34" fmla="*/ 237 w 246"/>
                  <a:gd name="T35" fmla="*/ 123 h 168"/>
                  <a:gd name="T36" fmla="*/ 222 w 246"/>
                  <a:gd name="T37" fmla="*/ 138 h 168"/>
                  <a:gd name="T38" fmla="*/ 225 w 246"/>
                  <a:gd name="T39" fmla="*/ 150 h 168"/>
                  <a:gd name="T40" fmla="*/ 232 w 246"/>
                  <a:gd name="T41" fmla="*/ 152 h 168"/>
                  <a:gd name="T42" fmla="*/ 232 w 246"/>
                  <a:gd name="T43" fmla="*/ 159 h 168"/>
                  <a:gd name="T44" fmla="*/ 211 w 246"/>
                  <a:gd name="T45" fmla="*/ 162 h 168"/>
                  <a:gd name="T46" fmla="*/ 200 w 246"/>
                  <a:gd name="T47" fmla="*/ 159 h 168"/>
                  <a:gd name="T48" fmla="*/ 194 w 246"/>
                  <a:gd name="T49" fmla="*/ 158 h 168"/>
                  <a:gd name="T50" fmla="*/ 185 w 246"/>
                  <a:gd name="T51" fmla="*/ 147 h 168"/>
                  <a:gd name="T52" fmla="*/ 184 w 246"/>
                  <a:gd name="T53" fmla="*/ 141 h 168"/>
                  <a:gd name="T54" fmla="*/ 172 w 246"/>
                  <a:gd name="T55" fmla="*/ 140 h 168"/>
                  <a:gd name="T56" fmla="*/ 161 w 246"/>
                  <a:gd name="T57" fmla="*/ 140 h 168"/>
                  <a:gd name="T58" fmla="*/ 150 w 246"/>
                  <a:gd name="T59" fmla="*/ 135 h 168"/>
                  <a:gd name="T60" fmla="*/ 141 w 246"/>
                  <a:gd name="T61" fmla="*/ 138 h 168"/>
                  <a:gd name="T62" fmla="*/ 129 w 246"/>
                  <a:gd name="T63" fmla="*/ 140 h 168"/>
                  <a:gd name="T64" fmla="*/ 118 w 246"/>
                  <a:gd name="T65" fmla="*/ 143 h 168"/>
                  <a:gd name="T66" fmla="*/ 111 w 246"/>
                  <a:gd name="T67" fmla="*/ 137 h 168"/>
                  <a:gd name="T68" fmla="*/ 99 w 246"/>
                  <a:gd name="T69" fmla="*/ 147 h 168"/>
                  <a:gd name="T70" fmla="*/ 79 w 246"/>
                  <a:gd name="T71" fmla="*/ 137 h 168"/>
                  <a:gd name="T72" fmla="*/ 71 w 246"/>
                  <a:gd name="T73" fmla="*/ 146 h 168"/>
                  <a:gd name="T74" fmla="*/ 52 w 246"/>
                  <a:gd name="T75" fmla="*/ 147 h 168"/>
                  <a:gd name="T76" fmla="*/ 49 w 246"/>
                  <a:gd name="T77" fmla="*/ 140 h 168"/>
                  <a:gd name="T78" fmla="*/ 58 w 246"/>
                  <a:gd name="T79" fmla="*/ 126 h 168"/>
                  <a:gd name="T80" fmla="*/ 52 w 246"/>
                  <a:gd name="T81" fmla="*/ 112 h 168"/>
                  <a:gd name="T82" fmla="*/ 32 w 246"/>
                  <a:gd name="T83" fmla="*/ 106 h 168"/>
                  <a:gd name="T84" fmla="*/ 18 w 246"/>
                  <a:gd name="T85" fmla="*/ 106 h 168"/>
                  <a:gd name="T86" fmla="*/ 9 w 246"/>
                  <a:gd name="T87" fmla="*/ 95 h 168"/>
                  <a:gd name="T88" fmla="*/ 14 w 246"/>
                  <a:gd name="T89" fmla="*/ 82 h 168"/>
                  <a:gd name="T90" fmla="*/ 12 w 246"/>
                  <a:gd name="T91" fmla="*/ 73 h 168"/>
                  <a:gd name="T92" fmla="*/ 3 w 246"/>
                  <a:gd name="T93" fmla="*/ 65 h 168"/>
                  <a:gd name="T94" fmla="*/ 9 w 246"/>
                  <a:gd name="T95" fmla="*/ 53 h 168"/>
                  <a:gd name="T96" fmla="*/ 5 w 246"/>
                  <a:gd name="T97" fmla="*/ 41 h 168"/>
                  <a:gd name="T98" fmla="*/ 3 w 246"/>
                  <a:gd name="T99" fmla="*/ 27 h 168"/>
                  <a:gd name="T100" fmla="*/ 6 w 246"/>
                  <a:gd name="T101" fmla="*/ 0 h 168"/>
                  <a:gd name="T102" fmla="*/ 15 w 246"/>
                  <a:gd name="T103" fmla="*/ 3 h 168"/>
                  <a:gd name="T104" fmla="*/ 18 w 246"/>
                  <a:gd name="T105" fmla="*/ 20 h 168"/>
                  <a:gd name="T106" fmla="*/ 33 w 246"/>
                  <a:gd name="T107" fmla="*/ 48 h 168"/>
                  <a:gd name="T108" fmla="*/ 49 w 246"/>
                  <a:gd name="T109" fmla="*/ 44 h 168"/>
                  <a:gd name="T110" fmla="*/ 56 w 246"/>
                  <a:gd name="T111" fmla="*/ 56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46" h="168">
                    <a:moveTo>
                      <a:pt x="58" y="51"/>
                    </a:moveTo>
                    <a:lnTo>
                      <a:pt x="65" y="48"/>
                    </a:lnTo>
                    <a:lnTo>
                      <a:pt x="79" y="47"/>
                    </a:lnTo>
                    <a:lnTo>
                      <a:pt x="85" y="53"/>
                    </a:lnTo>
                    <a:lnTo>
                      <a:pt x="82" y="58"/>
                    </a:lnTo>
                    <a:lnTo>
                      <a:pt x="74" y="58"/>
                    </a:lnTo>
                    <a:lnTo>
                      <a:pt x="71" y="62"/>
                    </a:lnTo>
                    <a:lnTo>
                      <a:pt x="73" y="71"/>
                    </a:lnTo>
                    <a:lnTo>
                      <a:pt x="76" y="73"/>
                    </a:lnTo>
                    <a:lnTo>
                      <a:pt x="88" y="77"/>
                    </a:lnTo>
                    <a:lnTo>
                      <a:pt x="96" y="71"/>
                    </a:lnTo>
                    <a:lnTo>
                      <a:pt x="102" y="74"/>
                    </a:lnTo>
                    <a:lnTo>
                      <a:pt x="109" y="70"/>
                    </a:lnTo>
                    <a:lnTo>
                      <a:pt x="114" y="64"/>
                    </a:lnTo>
                    <a:lnTo>
                      <a:pt x="123" y="58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37" y="61"/>
                    </a:lnTo>
                    <a:lnTo>
                      <a:pt x="141" y="65"/>
                    </a:lnTo>
                    <a:lnTo>
                      <a:pt x="155" y="71"/>
                    </a:lnTo>
                    <a:lnTo>
                      <a:pt x="158" y="77"/>
                    </a:lnTo>
                    <a:lnTo>
                      <a:pt x="169" y="77"/>
                    </a:lnTo>
                    <a:lnTo>
                      <a:pt x="175" y="80"/>
                    </a:lnTo>
                    <a:lnTo>
                      <a:pt x="175" y="83"/>
                    </a:lnTo>
                    <a:lnTo>
                      <a:pt x="184" y="83"/>
                    </a:lnTo>
                    <a:lnTo>
                      <a:pt x="188" y="86"/>
                    </a:lnTo>
                    <a:lnTo>
                      <a:pt x="194" y="89"/>
                    </a:lnTo>
                    <a:lnTo>
                      <a:pt x="197" y="92"/>
                    </a:lnTo>
                    <a:lnTo>
                      <a:pt x="200" y="100"/>
                    </a:lnTo>
                    <a:lnTo>
                      <a:pt x="208" y="99"/>
                    </a:lnTo>
                    <a:lnTo>
                      <a:pt x="213" y="99"/>
                    </a:lnTo>
                    <a:lnTo>
                      <a:pt x="225" y="95"/>
                    </a:lnTo>
                    <a:lnTo>
                      <a:pt x="231" y="99"/>
                    </a:lnTo>
                    <a:lnTo>
                      <a:pt x="246" y="118"/>
                    </a:lnTo>
                    <a:lnTo>
                      <a:pt x="244" y="121"/>
                    </a:lnTo>
                    <a:lnTo>
                      <a:pt x="237" y="123"/>
                    </a:lnTo>
                    <a:lnTo>
                      <a:pt x="231" y="120"/>
                    </a:lnTo>
                    <a:lnTo>
                      <a:pt x="222" y="138"/>
                    </a:lnTo>
                    <a:lnTo>
                      <a:pt x="217" y="144"/>
                    </a:lnTo>
                    <a:lnTo>
                      <a:pt x="225" y="150"/>
                    </a:lnTo>
                    <a:lnTo>
                      <a:pt x="231" y="149"/>
                    </a:lnTo>
                    <a:lnTo>
                      <a:pt x="232" y="152"/>
                    </a:lnTo>
                    <a:lnTo>
                      <a:pt x="229" y="159"/>
                    </a:lnTo>
                    <a:lnTo>
                      <a:pt x="232" y="159"/>
                    </a:lnTo>
                    <a:lnTo>
                      <a:pt x="228" y="168"/>
                    </a:lnTo>
                    <a:lnTo>
                      <a:pt x="211" y="162"/>
                    </a:lnTo>
                    <a:lnTo>
                      <a:pt x="208" y="159"/>
                    </a:lnTo>
                    <a:lnTo>
                      <a:pt x="200" y="159"/>
                    </a:lnTo>
                    <a:lnTo>
                      <a:pt x="202" y="152"/>
                    </a:lnTo>
                    <a:lnTo>
                      <a:pt x="194" y="158"/>
                    </a:lnTo>
                    <a:lnTo>
                      <a:pt x="188" y="152"/>
                    </a:lnTo>
                    <a:lnTo>
                      <a:pt x="185" y="147"/>
                    </a:lnTo>
                    <a:lnTo>
                      <a:pt x="181" y="146"/>
                    </a:lnTo>
                    <a:lnTo>
                      <a:pt x="184" y="141"/>
                    </a:lnTo>
                    <a:lnTo>
                      <a:pt x="173" y="137"/>
                    </a:lnTo>
                    <a:lnTo>
                      <a:pt x="172" y="140"/>
                    </a:lnTo>
                    <a:lnTo>
                      <a:pt x="166" y="138"/>
                    </a:lnTo>
                    <a:lnTo>
                      <a:pt x="161" y="140"/>
                    </a:lnTo>
                    <a:lnTo>
                      <a:pt x="159" y="135"/>
                    </a:lnTo>
                    <a:lnTo>
                      <a:pt x="150" y="135"/>
                    </a:lnTo>
                    <a:lnTo>
                      <a:pt x="147" y="138"/>
                    </a:lnTo>
                    <a:lnTo>
                      <a:pt x="141" y="138"/>
                    </a:lnTo>
                    <a:lnTo>
                      <a:pt x="138" y="132"/>
                    </a:lnTo>
                    <a:lnTo>
                      <a:pt x="129" y="140"/>
                    </a:lnTo>
                    <a:lnTo>
                      <a:pt x="122" y="140"/>
                    </a:lnTo>
                    <a:lnTo>
                      <a:pt x="118" y="143"/>
                    </a:lnTo>
                    <a:lnTo>
                      <a:pt x="114" y="141"/>
                    </a:lnTo>
                    <a:lnTo>
                      <a:pt x="111" y="137"/>
                    </a:lnTo>
                    <a:lnTo>
                      <a:pt x="105" y="144"/>
                    </a:lnTo>
                    <a:lnTo>
                      <a:pt x="99" y="147"/>
                    </a:lnTo>
                    <a:lnTo>
                      <a:pt x="87" y="143"/>
                    </a:lnTo>
                    <a:lnTo>
                      <a:pt x="79" y="137"/>
                    </a:lnTo>
                    <a:lnTo>
                      <a:pt x="71" y="140"/>
                    </a:lnTo>
                    <a:lnTo>
                      <a:pt x="71" y="146"/>
                    </a:lnTo>
                    <a:lnTo>
                      <a:pt x="58" y="140"/>
                    </a:lnTo>
                    <a:lnTo>
                      <a:pt x="52" y="147"/>
                    </a:lnTo>
                    <a:lnTo>
                      <a:pt x="49" y="146"/>
                    </a:lnTo>
                    <a:lnTo>
                      <a:pt x="49" y="140"/>
                    </a:lnTo>
                    <a:lnTo>
                      <a:pt x="52" y="132"/>
                    </a:lnTo>
                    <a:lnTo>
                      <a:pt x="58" y="126"/>
                    </a:lnTo>
                    <a:lnTo>
                      <a:pt x="58" y="123"/>
                    </a:lnTo>
                    <a:lnTo>
                      <a:pt x="52" y="112"/>
                    </a:lnTo>
                    <a:lnTo>
                      <a:pt x="37" y="114"/>
                    </a:lnTo>
                    <a:lnTo>
                      <a:pt x="32" y="106"/>
                    </a:lnTo>
                    <a:lnTo>
                      <a:pt x="21" y="111"/>
                    </a:lnTo>
                    <a:lnTo>
                      <a:pt x="18" y="106"/>
                    </a:lnTo>
                    <a:lnTo>
                      <a:pt x="12" y="103"/>
                    </a:lnTo>
                    <a:lnTo>
                      <a:pt x="9" y="95"/>
                    </a:lnTo>
                    <a:lnTo>
                      <a:pt x="12" y="92"/>
                    </a:lnTo>
                    <a:lnTo>
                      <a:pt x="14" y="82"/>
                    </a:lnTo>
                    <a:lnTo>
                      <a:pt x="12" y="77"/>
                    </a:lnTo>
                    <a:lnTo>
                      <a:pt x="12" y="73"/>
                    </a:lnTo>
                    <a:lnTo>
                      <a:pt x="3" y="70"/>
                    </a:lnTo>
                    <a:lnTo>
                      <a:pt x="3" y="65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9" y="45"/>
                    </a:lnTo>
                    <a:lnTo>
                      <a:pt x="5" y="41"/>
                    </a:lnTo>
                    <a:lnTo>
                      <a:pt x="2" y="29"/>
                    </a:lnTo>
                    <a:lnTo>
                      <a:pt x="3" y="27"/>
                    </a:lnTo>
                    <a:lnTo>
                      <a:pt x="3" y="12"/>
                    </a:lnTo>
                    <a:lnTo>
                      <a:pt x="6" y="0"/>
                    </a:lnTo>
                    <a:lnTo>
                      <a:pt x="9" y="4"/>
                    </a:lnTo>
                    <a:lnTo>
                      <a:pt x="15" y="3"/>
                    </a:lnTo>
                    <a:lnTo>
                      <a:pt x="15" y="13"/>
                    </a:lnTo>
                    <a:lnTo>
                      <a:pt x="18" y="20"/>
                    </a:lnTo>
                    <a:lnTo>
                      <a:pt x="21" y="30"/>
                    </a:lnTo>
                    <a:lnTo>
                      <a:pt x="33" y="48"/>
                    </a:lnTo>
                    <a:lnTo>
                      <a:pt x="43" y="44"/>
                    </a:lnTo>
                    <a:lnTo>
                      <a:pt x="49" y="44"/>
                    </a:lnTo>
                    <a:lnTo>
                      <a:pt x="53" y="47"/>
                    </a:lnTo>
                    <a:lnTo>
                      <a:pt x="56" y="56"/>
                    </a:lnTo>
                    <a:lnTo>
                      <a:pt x="58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2" name="Freeform 1595">
                <a:extLst>
                  <a:ext uri="{FF2B5EF4-FFF2-40B4-BE49-F238E27FC236}">
                    <a16:creationId xmlns:a16="http://schemas.microsoft.com/office/drawing/2014/main" id="{EBE6049E-BA3E-62DD-CE08-C2ADA5075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943"/>
                <a:ext cx="105" cy="68"/>
              </a:xfrm>
              <a:custGeom>
                <a:avLst/>
                <a:gdLst>
                  <a:gd name="T0" fmla="*/ 200 w 211"/>
                  <a:gd name="T1" fmla="*/ 21 h 137"/>
                  <a:gd name="T2" fmla="*/ 186 w 211"/>
                  <a:gd name="T3" fmla="*/ 18 h 137"/>
                  <a:gd name="T4" fmla="*/ 171 w 211"/>
                  <a:gd name="T5" fmla="*/ 3 h 137"/>
                  <a:gd name="T6" fmla="*/ 162 w 211"/>
                  <a:gd name="T7" fmla="*/ 8 h 137"/>
                  <a:gd name="T8" fmla="*/ 154 w 211"/>
                  <a:gd name="T9" fmla="*/ 15 h 137"/>
                  <a:gd name="T10" fmla="*/ 139 w 211"/>
                  <a:gd name="T11" fmla="*/ 8 h 137"/>
                  <a:gd name="T12" fmla="*/ 124 w 211"/>
                  <a:gd name="T13" fmla="*/ 14 h 137"/>
                  <a:gd name="T14" fmla="*/ 115 w 211"/>
                  <a:gd name="T15" fmla="*/ 32 h 137"/>
                  <a:gd name="T16" fmla="*/ 88 w 211"/>
                  <a:gd name="T17" fmla="*/ 27 h 137"/>
                  <a:gd name="T18" fmla="*/ 72 w 211"/>
                  <a:gd name="T19" fmla="*/ 21 h 137"/>
                  <a:gd name="T20" fmla="*/ 62 w 211"/>
                  <a:gd name="T21" fmla="*/ 20 h 137"/>
                  <a:gd name="T22" fmla="*/ 56 w 211"/>
                  <a:gd name="T23" fmla="*/ 27 h 137"/>
                  <a:gd name="T24" fmla="*/ 59 w 211"/>
                  <a:gd name="T25" fmla="*/ 41 h 137"/>
                  <a:gd name="T26" fmla="*/ 51 w 211"/>
                  <a:gd name="T27" fmla="*/ 58 h 137"/>
                  <a:gd name="T28" fmla="*/ 47 w 211"/>
                  <a:gd name="T29" fmla="*/ 62 h 137"/>
                  <a:gd name="T30" fmla="*/ 31 w 211"/>
                  <a:gd name="T31" fmla="*/ 72 h 137"/>
                  <a:gd name="T32" fmla="*/ 18 w 211"/>
                  <a:gd name="T33" fmla="*/ 75 h 137"/>
                  <a:gd name="T34" fmla="*/ 15 w 211"/>
                  <a:gd name="T35" fmla="*/ 78 h 137"/>
                  <a:gd name="T36" fmla="*/ 0 w 211"/>
                  <a:gd name="T37" fmla="*/ 84 h 137"/>
                  <a:gd name="T38" fmla="*/ 12 w 211"/>
                  <a:gd name="T39" fmla="*/ 96 h 137"/>
                  <a:gd name="T40" fmla="*/ 18 w 211"/>
                  <a:gd name="T41" fmla="*/ 94 h 137"/>
                  <a:gd name="T42" fmla="*/ 39 w 211"/>
                  <a:gd name="T43" fmla="*/ 114 h 137"/>
                  <a:gd name="T44" fmla="*/ 45 w 211"/>
                  <a:gd name="T45" fmla="*/ 123 h 137"/>
                  <a:gd name="T46" fmla="*/ 60 w 211"/>
                  <a:gd name="T47" fmla="*/ 122 h 137"/>
                  <a:gd name="T48" fmla="*/ 75 w 211"/>
                  <a:gd name="T49" fmla="*/ 137 h 137"/>
                  <a:gd name="T50" fmla="*/ 88 w 211"/>
                  <a:gd name="T51" fmla="*/ 126 h 137"/>
                  <a:gd name="T52" fmla="*/ 86 w 211"/>
                  <a:gd name="T53" fmla="*/ 120 h 137"/>
                  <a:gd name="T54" fmla="*/ 106 w 211"/>
                  <a:gd name="T55" fmla="*/ 119 h 137"/>
                  <a:gd name="T56" fmla="*/ 106 w 211"/>
                  <a:gd name="T57" fmla="*/ 131 h 137"/>
                  <a:gd name="T58" fmla="*/ 118 w 211"/>
                  <a:gd name="T59" fmla="*/ 131 h 137"/>
                  <a:gd name="T60" fmla="*/ 118 w 211"/>
                  <a:gd name="T61" fmla="*/ 117 h 137"/>
                  <a:gd name="T62" fmla="*/ 126 w 211"/>
                  <a:gd name="T63" fmla="*/ 117 h 137"/>
                  <a:gd name="T64" fmla="*/ 138 w 211"/>
                  <a:gd name="T65" fmla="*/ 116 h 137"/>
                  <a:gd name="T66" fmla="*/ 148 w 211"/>
                  <a:gd name="T67" fmla="*/ 114 h 137"/>
                  <a:gd name="T68" fmla="*/ 153 w 211"/>
                  <a:gd name="T69" fmla="*/ 105 h 137"/>
                  <a:gd name="T70" fmla="*/ 165 w 211"/>
                  <a:gd name="T71" fmla="*/ 106 h 137"/>
                  <a:gd name="T72" fmla="*/ 179 w 211"/>
                  <a:gd name="T73" fmla="*/ 88 h 137"/>
                  <a:gd name="T74" fmla="*/ 179 w 211"/>
                  <a:gd name="T75" fmla="*/ 62 h 137"/>
                  <a:gd name="T76" fmla="*/ 176 w 211"/>
                  <a:gd name="T77" fmla="*/ 52 h 137"/>
                  <a:gd name="T78" fmla="*/ 189 w 211"/>
                  <a:gd name="T79" fmla="*/ 41 h 137"/>
                  <a:gd name="T80" fmla="*/ 207 w 211"/>
                  <a:gd name="T81" fmla="*/ 38 h 137"/>
                  <a:gd name="T82" fmla="*/ 201 w 211"/>
                  <a:gd name="T83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" h="137">
                    <a:moveTo>
                      <a:pt x="201" y="26"/>
                    </a:moveTo>
                    <a:lnTo>
                      <a:pt x="200" y="21"/>
                    </a:lnTo>
                    <a:lnTo>
                      <a:pt x="192" y="18"/>
                    </a:lnTo>
                    <a:lnTo>
                      <a:pt x="186" y="18"/>
                    </a:lnTo>
                    <a:lnTo>
                      <a:pt x="179" y="15"/>
                    </a:lnTo>
                    <a:lnTo>
                      <a:pt x="171" y="3"/>
                    </a:lnTo>
                    <a:lnTo>
                      <a:pt x="170" y="0"/>
                    </a:lnTo>
                    <a:lnTo>
                      <a:pt x="162" y="8"/>
                    </a:lnTo>
                    <a:lnTo>
                      <a:pt x="159" y="14"/>
                    </a:lnTo>
                    <a:lnTo>
                      <a:pt x="154" y="15"/>
                    </a:lnTo>
                    <a:lnTo>
                      <a:pt x="145" y="2"/>
                    </a:lnTo>
                    <a:lnTo>
                      <a:pt x="139" y="8"/>
                    </a:lnTo>
                    <a:lnTo>
                      <a:pt x="129" y="8"/>
                    </a:lnTo>
                    <a:lnTo>
                      <a:pt x="124" y="14"/>
                    </a:lnTo>
                    <a:lnTo>
                      <a:pt x="121" y="23"/>
                    </a:lnTo>
                    <a:lnTo>
                      <a:pt x="115" y="32"/>
                    </a:lnTo>
                    <a:lnTo>
                      <a:pt x="106" y="38"/>
                    </a:lnTo>
                    <a:lnTo>
                      <a:pt x="88" y="27"/>
                    </a:lnTo>
                    <a:lnTo>
                      <a:pt x="78" y="23"/>
                    </a:lnTo>
                    <a:lnTo>
                      <a:pt x="72" y="21"/>
                    </a:lnTo>
                    <a:lnTo>
                      <a:pt x="68" y="17"/>
                    </a:lnTo>
                    <a:lnTo>
                      <a:pt x="62" y="20"/>
                    </a:lnTo>
                    <a:lnTo>
                      <a:pt x="56" y="21"/>
                    </a:lnTo>
                    <a:lnTo>
                      <a:pt x="56" y="27"/>
                    </a:lnTo>
                    <a:lnTo>
                      <a:pt x="59" y="35"/>
                    </a:lnTo>
                    <a:lnTo>
                      <a:pt x="59" y="41"/>
                    </a:lnTo>
                    <a:lnTo>
                      <a:pt x="57" y="49"/>
                    </a:lnTo>
                    <a:lnTo>
                      <a:pt x="51" y="58"/>
                    </a:lnTo>
                    <a:lnTo>
                      <a:pt x="53" y="61"/>
                    </a:lnTo>
                    <a:lnTo>
                      <a:pt x="47" y="62"/>
                    </a:lnTo>
                    <a:lnTo>
                      <a:pt x="44" y="70"/>
                    </a:lnTo>
                    <a:lnTo>
                      <a:pt x="31" y="72"/>
                    </a:lnTo>
                    <a:lnTo>
                      <a:pt x="22" y="75"/>
                    </a:lnTo>
                    <a:lnTo>
                      <a:pt x="18" y="75"/>
                    </a:lnTo>
                    <a:lnTo>
                      <a:pt x="13" y="75"/>
                    </a:lnTo>
                    <a:lnTo>
                      <a:pt x="15" y="78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10" y="87"/>
                    </a:lnTo>
                    <a:lnTo>
                      <a:pt x="12" y="96"/>
                    </a:lnTo>
                    <a:lnTo>
                      <a:pt x="16" y="96"/>
                    </a:lnTo>
                    <a:lnTo>
                      <a:pt x="18" y="94"/>
                    </a:lnTo>
                    <a:lnTo>
                      <a:pt x="36" y="108"/>
                    </a:lnTo>
                    <a:lnTo>
                      <a:pt x="39" y="114"/>
                    </a:lnTo>
                    <a:lnTo>
                      <a:pt x="41" y="119"/>
                    </a:lnTo>
                    <a:lnTo>
                      <a:pt x="45" y="123"/>
                    </a:lnTo>
                    <a:lnTo>
                      <a:pt x="56" y="129"/>
                    </a:lnTo>
                    <a:lnTo>
                      <a:pt x="60" y="122"/>
                    </a:lnTo>
                    <a:lnTo>
                      <a:pt x="69" y="129"/>
                    </a:lnTo>
                    <a:lnTo>
                      <a:pt x="75" y="137"/>
                    </a:lnTo>
                    <a:lnTo>
                      <a:pt x="78" y="137"/>
                    </a:lnTo>
                    <a:lnTo>
                      <a:pt x="88" y="126"/>
                    </a:lnTo>
                    <a:lnTo>
                      <a:pt x="88" y="122"/>
                    </a:lnTo>
                    <a:lnTo>
                      <a:pt x="86" y="120"/>
                    </a:lnTo>
                    <a:lnTo>
                      <a:pt x="91" y="108"/>
                    </a:lnTo>
                    <a:lnTo>
                      <a:pt x="106" y="119"/>
                    </a:lnTo>
                    <a:lnTo>
                      <a:pt x="103" y="125"/>
                    </a:lnTo>
                    <a:lnTo>
                      <a:pt x="106" y="131"/>
                    </a:lnTo>
                    <a:lnTo>
                      <a:pt x="113" y="137"/>
                    </a:lnTo>
                    <a:lnTo>
                      <a:pt x="118" y="131"/>
                    </a:lnTo>
                    <a:lnTo>
                      <a:pt x="119" y="122"/>
                    </a:lnTo>
                    <a:lnTo>
                      <a:pt x="118" y="117"/>
                    </a:lnTo>
                    <a:lnTo>
                      <a:pt x="122" y="114"/>
                    </a:lnTo>
                    <a:lnTo>
                      <a:pt x="126" y="117"/>
                    </a:lnTo>
                    <a:lnTo>
                      <a:pt x="132" y="117"/>
                    </a:lnTo>
                    <a:lnTo>
                      <a:pt x="138" y="116"/>
                    </a:lnTo>
                    <a:lnTo>
                      <a:pt x="145" y="117"/>
                    </a:lnTo>
                    <a:lnTo>
                      <a:pt x="148" y="114"/>
                    </a:lnTo>
                    <a:lnTo>
                      <a:pt x="148" y="108"/>
                    </a:lnTo>
                    <a:lnTo>
                      <a:pt x="153" y="105"/>
                    </a:lnTo>
                    <a:lnTo>
                      <a:pt x="157" y="103"/>
                    </a:lnTo>
                    <a:lnTo>
                      <a:pt x="165" y="106"/>
                    </a:lnTo>
                    <a:lnTo>
                      <a:pt x="174" y="97"/>
                    </a:lnTo>
                    <a:lnTo>
                      <a:pt x="179" y="88"/>
                    </a:lnTo>
                    <a:lnTo>
                      <a:pt x="182" y="73"/>
                    </a:lnTo>
                    <a:lnTo>
                      <a:pt x="179" y="62"/>
                    </a:lnTo>
                    <a:lnTo>
                      <a:pt x="176" y="55"/>
                    </a:lnTo>
                    <a:lnTo>
                      <a:pt x="176" y="52"/>
                    </a:lnTo>
                    <a:lnTo>
                      <a:pt x="182" y="44"/>
                    </a:lnTo>
                    <a:lnTo>
                      <a:pt x="189" y="41"/>
                    </a:lnTo>
                    <a:lnTo>
                      <a:pt x="189" y="35"/>
                    </a:lnTo>
                    <a:lnTo>
                      <a:pt x="207" y="38"/>
                    </a:lnTo>
                    <a:lnTo>
                      <a:pt x="211" y="30"/>
                    </a:lnTo>
                    <a:lnTo>
                      <a:pt x="201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3" name="Freeform 1596">
                <a:extLst>
                  <a:ext uri="{FF2B5EF4-FFF2-40B4-BE49-F238E27FC236}">
                    <a16:creationId xmlns:a16="http://schemas.microsoft.com/office/drawing/2014/main" id="{01556C7F-C1B1-F2B3-E9CD-BDFE7A1E5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943"/>
                <a:ext cx="105" cy="68"/>
              </a:xfrm>
              <a:custGeom>
                <a:avLst/>
                <a:gdLst>
                  <a:gd name="T0" fmla="*/ 211 w 211"/>
                  <a:gd name="T1" fmla="*/ 30 h 137"/>
                  <a:gd name="T2" fmla="*/ 189 w 211"/>
                  <a:gd name="T3" fmla="*/ 35 h 137"/>
                  <a:gd name="T4" fmla="*/ 182 w 211"/>
                  <a:gd name="T5" fmla="*/ 44 h 137"/>
                  <a:gd name="T6" fmla="*/ 176 w 211"/>
                  <a:gd name="T7" fmla="*/ 55 h 137"/>
                  <a:gd name="T8" fmla="*/ 182 w 211"/>
                  <a:gd name="T9" fmla="*/ 73 h 137"/>
                  <a:gd name="T10" fmla="*/ 174 w 211"/>
                  <a:gd name="T11" fmla="*/ 97 h 137"/>
                  <a:gd name="T12" fmla="*/ 157 w 211"/>
                  <a:gd name="T13" fmla="*/ 103 h 137"/>
                  <a:gd name="T14" fmla="*/ 148 w 211"/>
                  <a:gd name="T15" fmla="*/ 108 h 137"/>
                  <a:gd name="T16" fmla="*/ 145 w 211"/>
                  <a:gd name="T17" fmla="*/ 117 h 137"/>
                  <a:gd name="T18" fmla="*/ 132 w 211"/>
                  <a:gd name="T19" fmla="*/ 117 h 137"/>
                  <a:gd name="T20" fmla="*/ 122 w 211"/>
                  <a:gd name="T21" fmla="*/ 114 h 137"/>
                  <a:gd name="T22" fmla="*/ 119 w 211"/>
                  <a:gd name="T23" fmla="*/ 122 h 137"/>
                  <a:gd name="T24" fmla="*/ 113 w 211"/>
                  <a:gd name="T25" fmla="*/ 137 h 137"/>
                  <a:gd name="T26" fmla="*/ 103 w 211"/>
                  <a:gd name="T27" fmla="*/ 125 h 137"/>
                  <a:gd name="T28" fmla="*/ 91 w 211"/>
                  <a:gd name="T29" fmla="*/ 108 h 137"/>
                  <a:gd name="T30" fmla="*/ 88 w 211"/>
                  <a:gd name="T31" fmla="*/ 122 h 137"/>
                  <a:gd name="T32" fmla="*/ 78 w 211"/>
                  <a:gd name="T33" fmla="*/ 137 h 137"/>
                  <a:gd name="T34" fmla="*/ 69 w 211"/>
                  <a:gd name="T35" fmla="*/ 129 h 137"/>
                  <a:gd name="T36" fmla="*/ 56 w 211"/>
                  <a:gd name="T37" fmla="*/ 129 h 137"/>
                  <a:gd name="T38" fmla="*/ 41 w 211"/>
                  <a:gd name="T39" fmla="*/ 119 h 137"/>
                  <a:gd name="T40" fmla="*/ 36 w 211"/>
                  <a:gd name="T41" fmla="*/ 108 h 137"/>
                  <a:gd name="T42" fmla="*/ 16 w 211"/>
                  <a:gd name="T43" fmla="*/ 96 h 137"/>
                  <a:gd name="T44" fmla="*/ 10 w 211"/>
                  <a:gd name="T45" fmla="*/ 87 h 137"/>
                  <a:gd name="T46" fmla="*/ 0 w 211"/>
                  <a:gd name="T47" fmla="*/ 78 h 137"/>
                  <a:gd name="T48" fmla="*/ 13 w 211"/>
                  <a:gd name="T49" fmla="*/ 75 h 137"/>
                  <a:gd name="T50" fmla="*/ 22 w 211"/>
                  <a:gd name="T51" fmla="*/ 75 h 137"/>
                  <a:gd name="T52" fmla="*/ 44 w 211"/>
                  <a:gd name="T53" fmla="*/ 70 h 137"/>
                  <a:gd name="T54" fmla="*/ 53 w 211"/>
                  <a:gd name="T55" fmla="*/ 61 h 137"/>
                  <a:gd name="T56" fmla="*/ 57 w 211"/>
                  <a:gd name="T57" fmla="*/ 49 h 137"/>
                  <a:gd name="T58" fmla="*/ 59 w 211"/>
                  <a:gd name="T59" fmla="*/ 35 h 137"/>
                  <a:gd name="T60" fmla="*/ 56 w 211"/>
                  <a:gd name="T61" fmla="*/ 21 h 137"/>
                  <a:gd name="T62" fmla="*/ 68 w 211"/>
                  <a:gd name="T63" fmla="*/ 17 h 137"/>
                  <a:gd name="T64" fmla="*/ 78 w 211"/>
                  <a:gd name="T65" fmla="*/ 23 h 137"/>
                  <a:gd name="T66" fmla="*/ 106 w 211"/>
                  <a:gd name="T67" fmla="*/ 38 h 137"/>
                  <a:gd name="T68" fmla="*/ 121 w 211"/>
                  <a:gd name="T69" fmla="*/ 23 h 137"/>
                  <a:gd name="T70" fmla="*/ 129 w 211"/>
                  <a:gd name="T71" fmla="*/ 8 h 137"/>
                  <a:gd name="T72" fmla="*/ 145 w 211"/>
                  <a:gd name="T73" fmla="*/ 2 h 137"/>
                  <a:gd name="T74" fmla="*/ 159 w 211"/>
                  <a:gd name="T75" fmla="*/ 14 h 137"/>
                  <a:gd name="T76" fmla="*/ 170 w 211"/>
                  <a:gd name="T77" fmla="*/ 0 h 137"/>
                  <a:gd name="T78" fmla="*/ 179 w 211"/>
                  <a:gd name="T79" fmla="*/ 15 h 137"/>
                  <a:gd name="T80" fmla="*/ 192 w 211"/>
                  <a:gd name="T81" fmla="*/ 18 h 137"/>
                  <a:gd name="T82" fmla="*/ 201 w 211"/>
                  <a:gd name="T83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" h="137">
                    <a:moveTo>
                      <a:pt x="201" y="26"/>
                    </a:moveTo>
                    <a:lnTo>
                      <a:pt x="211" y="30"/>
                    </a:lnTo>
                    <a:lnTo>
                      <a:pt x="207" y="38"/>
                    </a:lnTo>
                    <a:lnTo>
                      <a:pt x="189" y="35"/>
                    </a:lnTo>
                    <a:lnTo>
                      <a:pt x="189" y="41"/>
                    </a:lnTo>
                    <a:lnTo>
                      <a:pt x="182" y="44"/>
                    </a:lnTo>
                    <a:lnTo>
                      <a:pt x="176" y="52"/>
                    </a:lnTo>
                    <a:lnTo>
                      <a:pt x="176" y="55"/>
                    </a:lnTo>
                    <a:lnTo>
                      <a:pt x="179" y="62"/>
                    </a:lnTo>
                    <a:lnTo>
                      <a:pt x="182" y="73"/>
                    </a:lnTo>
                    <a:lnTo>
                      <a:pt x="179" y="88"/>
                    </a:lnTo>
                    <a:lnTo>
                      <a:pt x="174" y="97"/>
                    </a:lnTo>
                    <a:lnTo>
                      <a:pt x="165" y="106"/>
                    </a:lnTo>
                    <a:lnTo>
                      <a:pt x="157" y="103"/>
                    </a:lnTo>
                    <a:lnTo>
                      <a:pt x="153" y="105"/>
                    </a:lnTo>
                    <a:lnTo>
                      <a:pt x="148" y="108"/>
                    </a:lnTo>
                    <a:lnTo>
                      <a:pt x="148" y="114"/>
                    </a:lnTo>
                    <a:lnTo>
                      <a:pt x="145" y="117"/>
                    </a:lnTo>
                    <a:lnTo>
                      <a:pt x="138" y="116"/>
                    </a:lnTo>
                    <a:lnTo>
                      <a:pt x="132" y="117"/>
                    </a:lnTo>
                    <a:lnTo>
                      <a:pt x="126" y="117"/>
                    </a:lnTo>
                    <a:lnTo>
                      <a:pt x="122" y="114"/>
                    </a:lnTo>
                    <a:lnTo>
                      <a:pt x="118" y="117"/>
                    </a:lnTo>
                    <a:lnTo>
                      <a:pt x="119" y="122"/>
                    </a:lnTo>
                    <a:lnTo>
                      <a:pt x="118" y="131"/>
                    </a:lnTo>
                    <a:lnTo>
                      <a:pt x="113" y="137"/>
                    </a:lnTo>
                    <a:lnTo>
                      <a:pt x="106" y="131"/>
                    </a:lnTo>
                    <a:lnTo>
                      <a:pt x="103" y="125"/>
                    </a:lnTo>
                    <a:lnTo>
                      <a:pt x="106" y="119"/>
                    </a:lnTo>
                    <a:lnTo>
                      <a:pt x="91" y="108"/>
                    </a:lnTo>
                    <a:lnTo>
                      <a:pt x="86" y="120"/>
                    </a:lnTo>
                    <a:lnTo>
                      <a:pt x="88" y="122"/>
                    </a:lnTo>
                    <a:lnTo>
                      <a:pt x="88" y="126"/>
                    </a:lnTo>
                    <a:lnTo>
                      <a:pt x="78" y="137"/>
                    </a:lnTo>
                    <a:lnTo>
                      <a:pt x="75" y="137"/>
                    </a:lnTo>
                    <a:lnTo>
                      <a:pt x="69" y="129"/>
                    </a:lnTo>
                    <a:lnTo>
                      <a:pt x="60" y="122"/>
                    </a:lnTo>
                    <a:lnTo>
                      <a:pt x="56" y="129"/>
                    </a:lnTo>
                    <a:lnTo>
                      <a:pt x="45" y="123"/>
                    </a:lnTo>
                    <a:lnTo>
                      <a:pt x="41" y="119"/>
                    </a:lnTo>
                    <a:lnTo>
                      <a:pt x="39" y="114"/>
                    </a:lnTo>
                    <a:lnTo>
                      <a:pt x="36" y="108"/>
                    </a:lnTo>
                    <a:lnTo>
                      <a:pt x="18" y="94"/>
                    </a:lnTo>
                    <a:lnTo>
                      <a:pt x="16" y="96"/>
                    </a:lnTo>
                    <a:lnTo>
                      <a:pt x="12" y="96"/>
                    </a:lnTo>
                    <a:lnTo>
                      <a:pt x="10" y="87"/>
                    </a:lnTo>
                    <a:lnTo>
                      <a:pt x="0" y="84"/>
                    </a:lnTo>
                    <a:lnTo>
                      <a:pt x="0" y="78"/>
                    </a:lnTo>
                    <a:lnTo>
                      <a:pt x="15" y="78"/>
                    </a:lnTo>
                    <a:lnTo>
                      <a:pt x="13" y="75"/>
                    </a:lnTo>
                    <a:lnTo>
                      <a:pt x="18" y="75"/>
                    </a:lnTo>
                    <a:lnTo>
                      <a:pt x="22" y="75"/>
                    </a:lnTo>
                    <a:lnTo>
                      <a:pt x="31" y="72"/>
                    </a:lnTo>
                    <a:lnTo>
                      <a:pt x="44" y="70"/>
                    </a:lnTo>
                    <a:lnTo>
                      <a:pt x="47" y="62"/>
                    </a:lnTo>
                    <a:lnTo>
                      <a:pt x="53" y="61"/>
                    </a:lnTo>
                    <a:lnTo>
                      <a:pt x="51" y="58"/>
                    </a:lnTo>
                    <a:lnTo>
                      <a:pt x="57" y="49"/>
                    </a:lnTo>
                    <a:lnTo>
                      <a:pt x="59" y="41"/>
                    </a:lnTo>
                    <a:lnTo>
                      <a:pt x="59" y="35"/>
                    </a:lnTo>
                    <a:lnTo>
                      <a:pt x="56" y="27"/>
                    </a:lnTo>
                    <a:lnTo>
                      <a:pt x="56" y="21"/>
                    </a:lnTo>
                    <a:lnTo>
                      <a:pt x="62" y="20"/>
                    </a:lnTo>
                    <a:lnTo>
                      <a:pt x="68" y="17"/>
                    </a:lnTo>
                    <a:lnTo>
                      <a:pt x="72" y="21"/>
                    </a:lnTo>
                    <a:lnTo>
                      <a:pt x="78" y="23"/>
                    </a:lnTo>
                    <a:lnTo>
                      <a:pt x="88" y="27"/>
                    </a:lnTo>
                    <a:lnTo>
                      <a:pt x="106" y="38"/>
                    </a:lnTo>
                    <a:lnTo>
                      <a:pt x="115" y="32"/>
                    </a:lnTo>
                    <a:lnTo>
                      <a:pt x="121" y="23"/>
                    </a:lnTo>
                    <a:lnTo>
                      <a:pt x="124" y="14"/>
                    </a:lnTo>
                    <a:lnTo>
                      <a:pt x="129" y="8"/>
                    </a:lnTo>
                    <a:lnTo>
                      <a:pt x="139" y="8"/>
                    </a:lnTo>
                    <a:lnTo>
                      <a:pt x="145" y="2"/>
                    </a:lnTo>
                    <a:lnTo>
                      <a:pt x="154" y="15"/>
                    </a:lnTo>
                    <a:lnTo>
                      <a:pt x="159" y="14"/>
                    </a:lnTo>
                    <a:lnTo>
                      <a:pt x="162" y="8"/>
                    </a:lnTo>
                    <a:lnTo>
                      <a:pt x="170" y="0"/>
                    </a:lnTo>
                    <a:lnTo>
                      <a:pt x="171" y="3"/>
                    </a:lnTo>
                    <a:lnTo>
                      <a:pt x="179" y="15"/>
                    </a:lnTo>
                    <a:lnTo>
                      <a:pt x="186" y="18"/>
                    </a:lnTo>
                    <a:lnTo>
                      <a:pt x="192" y="18"/>
                    </a:lnTo>
                    <a:lnTo>
                      <a:pt x="200" y="21"/>
                    </a:lnTo>
                    <a:lnTo>
                      <a:pt x="201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4" name="Freeform 1597">
                <a:extLst>
                  <a:ext uri="{FF2B5EF4-FFF2-40B4-BE49-F238E27FC236}">
                    <a16:creationId xmlns:a16="http://schemas.microsoft.com/office/drawing/2014/main" id="{99D3E20B-BFDD-9926-8C93-B78A98E99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943"/>
                <a:ext cx="105" cy="68"/>
              </a:xfrm>
              <a:custGeom>
                <a:avLst/>
                <a:gdLst>
                  <a:gd name="T0" fmla="*/ 211 w 211"/>
                  <a:gd name="T1" fmla="*/ 30 h 137"/>
                  <a:gd name="T2" fmla="*/ 189 w 211"/>
                  <a:gd name="T3" fmla="*/ 35 h 137"/>
                  <a:gd name="T4" fmla="*/ 182 w 211"/>
                  <a:gd name="T5" fmla="*/ 44 h 137"/>
                  <a:gd name="T6" fmla="*/ 176 w 211"/>
                  <a:gd name="T7" fmla="*/ 55 h 137"/>
                  <a:gd name="T8" fmla="*/ 182 w 211"/>
                  <a:gd name="T9" fmla="*/ 73 h 137"/>
                  <a:gd name="T10" fmla="*/ 174 w 211"/>
                  <a:gd name="T11" fmla="*/ 97 h 137"/>
                  <a:gd name="T12" fmla="*/ 157 w 211"/>
                  <a:gd name="T13" fmla="*/ 103 h 137"/>
                  <a:gd name="T14" fmla="*/ 148 w 211"/>
                  <a:gd name="T15" fmla="*/ 108 h 137"/>
                  <a:gd name="T16" fmla="*/ 145 w 211"/>
                  <a:gd name="T17" fmla="*/ 117 h 137"/>
                  <a:gd name="T18" fmla="*/ 132 w 211"/>
                  <a:gd name="T19" fmla="*/ 117 h 137"/>
                  <a:gd name="T20" fmla="*/ 122 w 211"/>
                  <a:gd name="T21" fmla="*/ 114 h 137"/>
                  <a:gd name="T22" fmla="*/ 119 w 211"/>
                  <a:gd name="T23" fmla="*/ 122 h 137"/>
                  <a:gd name="T24" fmla="*/ 113 w 211"/>
                  <a:gd name="T25" fmla="*/ 137 h 137"/>
                  <a:gd name="T26" fmla="*/ 103 w 211"/>
                  <a:gd name="T27" fmla="*/ 125 h 137"/>
                  <a:gd name="T28" fmla="*/ 91 w 211"/>
                  <a:gd name="T29" fmla="*/ 108 h 137"/>
                  <a:gd name="T30" fmla="*/ 88 w 211"/>
                  <a:gd name="T31" fmla="*/ 122 h 137"/>
                  <a:gd name="T32" fmla="*/ 78 w 211"/>
                  <a:gd name="T33" fmla="*/ 137 h 137"/>
                  <a:gd name="T34" fmla="*/ 69 w 211"/>
                  <a:gd name="T35" fmla="*/ 129 h 137"/>
                  <a:gd name="T36" fmla="*/ 56 w 211"/>
                  <a:gd name="T37" fmla="*/ 129 h 137"/>
                  <a:gd name="T38" fmla="*/ 41 w 211"/>
                  <a:gd name="T39" fmla="*/ 119 h 137"/>
                  <a:gd name="T40" fmla="*/ 36 w 211"/>
                  <a:gd name="T41" fmla="*/ 108 h 137"/>
                  <a:gd name="T42" fmla="*/ 16 w 211"/>
                  <a:gd name="T43" fmla="*/ 96 h 137"/>
                  <a:gd name="T44" fmla="*/ 10 w 211"/>
                  <a:gd name="T45" fmla="*/ 87 h 137"/>
                  <a:gd name="T46" fmla="*/ 0 w 211"/>
                  <a:gd name="T47" fmla="*/ 78 h 137"/>
                  <a:gd name="T48" fmla="*/ 13 w 211"/>
                  <a:gd name="T49" fmla="*/ 75 h 137"/>
                  <a:gd name="T50" fmla="*/ 22 w 211"/>
                  <a:gd name="T51" fmla="*/ 75 h 137"/>
                  <a:gd name="T52" fmla="*/ 44 w 211"/>
                  <a:gd name="T53" fmla="*/ 70 h 137"/>
                  <a:gd name="T54" fmla="*/ 53 w 211"/>
                  <a:gd name="T55" fmla="*/ 61 h 137"/>
                  <a:gd name="T56" fmla="*/ 57 w 211"/>
                  <a:gd name="T57" fmla="*/ 49 h 137"/>
                  <a:gd name="T58" fmla="*/ 59 w 211"/>
                  <a:gd name="T59" fmla="*/ 35 h 137"/>
                  <a:gd name="T60" fmla="*/ 56 w 211"/>
                  <a:gd name="T61" fmla="*/ 21 h 137"/>
                  <a:gd name="T62" fmla="*/ 68 w 211"/>
                  <a:gd name="T63" fmla="*/ 17 h 137"/>
                  <a:gd name="T64" fmla="*/ 78 w 211"/>
                  <a:gd name="T65" fmla="*/ 23 h 137"/>
                  <a:gd name="T66" fmla="*/ 106 w 211"/>
                  <a:gd name="T67" fmla="*/ 38 h 137"/>
                  <a:gd name="T68" fmla="*/ 121 w 211"/>
                  <a:gd name="T69" fmla="*/ 23 h 137"/>
                  <a:gd name="T70" fmla="*/ 129 w 211"/>
                  <a:gd name="T71" fmla="*/ 8 h 137"/>
                  <a:gd name="T72" fmla="*/ 145 w 211"/>
                  <a:gd name="T73" fmla="*/ 2 h 137"/>
                  <a:gd name="T74" fmla="*/ 159 w 211"/>
                  <a:gd name="T75" fmla="*/ 14 h 137"/>
                  <a:gd name="T76" fmla="*/ 170 w 211"/>
                  <a:gd name="T77" fmla="*/ 0 h 137"/>
                  <a:gd name="T78" fmla="*/ 179 w 211"/>
                  <a:gd name="T79" fmla="*/ 15 h 137"/>
                  <a:gd name="T80" fmla="*/ 192 w 211"/>
                  <a:gd name="T81" fmla="*/ 18 h 137"/>
                  <a:gd name="T82" fmla="*/ 201 w 211"/>
                  <a:gd name="T83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" h="137">
                    <a:moveTo>
                      <a:pt x="201" y="26"/>
                    </a:moveTo>
                    <a:lnTo>
                      <a:pt x="211" y="30"/>
                    </a:lnTo>
                    <a:lnTo>
                      <a:pt x="207" y="38"/>
                    </a:lnTo>
                    <a:lnTo>
                      <a:pt x="189" y="35"/>
                    </a:lnTo>
                    <a:lnTo>
                      <a:pt x="189" y="41"/>
                    </a:lnTo>
                    <a:lnTo>
                      <a:pt x="182" y="44"/>
                    </a:lnTo>
                    <a:lnTo>
                      <a:pt x="176" y="52"/>
                    </a:lnTo>
                    <a:lnTo>
                      <a:pt x="176" y="55"/>
                    </a:lnTo>
                    <a:lnTo>
                      <a:pt x="179" y="62"/>
                    </a:lnTo>
                    <a:lnTo>
                      <a:pt x="182" y="73"/>
                    </a:lnTo>
                    <a:lnTo>
                      <a:pt x="179" y="88"/>
                    </a:lnTo>
                    <a:lnTo>
                      <a:pt x="174" y="97"/>
                    </a:lnTo>
                    <a:lnTo>
                      <a:pt x="165" y="106"/>
                    </a:lnTo>
                    <a:lnTo>
                      <a:pt x="157" y="103"/>
                    </a:lnTo>
                    <a:lnTo>
                      <a:pt x="153" y="105"/>
                    </a:lnTo>
                    <a:lnTo>
                      <a:pt x="148" y="108"/>
                    </a:lnTo>
                    <a:lnTo>
                      <a:pt x="148" y="114"/>
                    </a:lnTo>
                    <a:lnTo>
                      <a:pt x="145" y="117"/>
                    </a:lnTo>
                    <a:lnTo>
                      <a:pt x="138" y="116"/>
                    </a:lnTo>
                    <a:lnTo>
                      <a:pt x="132" y="117"/>
                    </a:lnTo>
                    <a:lnTo>
                      <a:pt x="126" y="117"/>
                    </a:lnTo>
                    <a:lnTo>
                      <a:pt x="122" y="114"/>
                    </a:lnTo>
                    <a:lnTo>
                      <a:pt x="118" y="117"/>
                    </a:lnTo>
                    <a:lnTo>
                      <a:pt x="119" y="122"/>
                    </a:lnTo>
                    <a:lnTo>
                      <a:pt x="118" y="131"/>
                    </a:lnTo>
                    <a:lnTo>
                      <a:pt x="113" y="137"/>
                    </a:lnTo>
                    <a:lnTo>
                      <a:pt x="106" y="131"/>
                    </a:lnTo>
                    <a:lnTo>
                      <a:pt x="103" y="125"/>
                    </a:lnTo>
                    <a:lnTo>
                      <a:pt x="106" y="119"/>
                    </a:lnTo>
                    <a:lnTo>
                      <a:pt x="91" y="108"/>
                    </a:lnTo>
                    <a:lnTo>
                      <a:pt x="86" y="120"/>
                    </a:lnTo>
                    <a:lnTo>
                      <a:pt x="88" y="122"/>
                    </a:lnTo>
                    <a:lnTo>
                      <a:pt x="88" y="126"/>
                    </a:lnTo>
                    <a:lnTo>
                      <a:pt x="78" y="137"/>
                    </a:lnTo>
                    <a:lnTo>
                      <a:pt x="75" y="137"/>
                    </a:lnTo>
                    <a:lnTo>
                      <a:pt x="69" y="129"/>
                    </a:lnTo>
                    <a:lnTo>
                      <a:pt x="60" y="122"/>
                    </a:lnTo>
                    <a:lnTo>
                      <a:pt x="56" y="129"/>
                    </a:lnTo>
                    <a:lnTo>
                      <a:pt x="45" y="123"/>
                    </a:lnTo>
                    <a:lnTo>
                      <a:pt x="41" y="119"/>
                    </a:lnTo>
                    <a:lnTo>
                      <a:pt x="39" y="114"/>
                    </a:lnTo>
                    <a:lnTo>
                      <a:pt x="36" y="108"/>
                    </a:lnTo>
                    <a:lnTo>
                      <a:pt x="18" y="94"/>
                    </a:lnTo>
                    <a:lnTo>
                      <a:pt x="16" y="96"/>
                    </a:lnTo>
                    <a:lnTo>
                      <a:pt x="12" y="96"/>
                    </a:lnTo>
                    <a:lnTo>
                      <a:pt x="10" y="87"/>
                    </a:lnTo>
                    <a:lnTo>
                      <a:pt x="0" y="84"/>
                    </a:lnTo>
                    <a:lnTo>
                      <a:pt x="0" y="78"/>
                    </a:lnTo>
                    <a:lnTo>
                      <a:pt x="15" y="78"/>
                    </a:lnTo>
                    <a:lnTo>
                      <a:pt x="13" y="75"/>
                    </a:lnTo>
                    <a:lnTo>
                      <a:pt x="18" y="75"/>
                    </a:lnTo>
                    <a:lnTo>
                      <a:pt x="22" y="75"/>
                    </a:lnTo>
                    <a:lnTo>
                      <a:pt x="31" y="72"/>
                    </a:lnTo>
                    <a:lnTo>
                      <a:pt x="44" y="70"/>
                    </a:lnTo>
                    <a:lnTo>
                      <a:pt x="47" y="62"/>
                    </a:lnTo>
                    <a:lnTo>
                      <a:pt x="53" y="61"/>
                    </a:lnTo>
                    <a:lnTo>
                      <a:pt x="51" y="58"/>
                    </a:lnTo>
                    <a:lnTo>
                      <a:pt x="57" y="49"/>
                    </a:lnTo>
                    <a:lnTo>
                      <a:pt x="59" y="41"/>
                    </a:lnTo>
                    <a:lnTo>
                      <a:pt x="59" y="35"/>
                    </a:lnTo>
                    <a:lnTo>
                      <a:pt x="56" y="27"/>
                    </a:lnTo>
                    <a:lnTo>
                      <a:pt x="56" y="21"/>
                    </a:lnTo>
                    <a:lnTo>
                      <a:pt x="62" y="20"/>
                    </a:lnTo>
                    <a:lnTo>
                      <a:pt x="68" y="17"/>
                    </a:lnTo>
                    <a:lnTo>
                      <a:pt x="72" y="21"/>
                    </a:lnTo>
                    <a:lnTo>
                      <a:pt x="78" y="23"/>
                    </a:lnTo>
                    <a:lnTo>
                      <a:pt x="88" y="27"/>
                    </a:lnTo>
                    <a:lnTo>
                      <a:pt x="106" y="38"/>
                    </a:lnTo>
                    <a:lnTo>
                      <a:pt x="115" y="32"/>
                    </a:lnTo>
                    <a:lnTo>
                      <a:pt x="121" y="23"/>
                    </a:lnTo>
                    <a:lnTo>
                      <a:pt x="124" y="14"/>
                    </a:lnTo>
                    <a:lnTo>
                      <a:pt x="129" y="8"/>
                    </a:lnTo>
                    <a:lnTo>
                      <a:pt x="139" y="8"/>
                    </a:lnTo>
                    <a:lnTo>
                      <a:pt x="145" y="2"/>
                    </a:lnTo>
                    <a:lnTo>
                      <a:pt x="154" y="15"/>
                    </a:lnTo>
                    <a:lnTo>
                      <a:pt x="159" y="14"/>
                    </a:lnTo>
                    <a:lnTo>
                      <a:pt x="162" y="8"/>
                    </a:lnTo>
                    <a:lnTo>
                      <a:pt x="170" y="0"/>
                    </a:lnTo>
                    <a:lnTo>
                      <a:pt x="171" y="3"/>
                    </a:lnTo>
                    <a:lnTo>
                      <a:pt x="179" y="15"/>
                    </a:lnTo>
                    <a:lnTo>
                      <a:pt x="186" y="18"/>
                    </a:lnTo>
                    <a:lnTo>
                      <a:pt x="192" y="18"/>
                    </a:lnTo>
                    <a:lnTo>
                      <a:pt x="200" y="21"/>
                    </a:lnTo>
                    <a:lnTo>
                      <a:pt x="201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5" name="Freeform 1598">
                <a:extLst>
                  <a:ext uri="{FF2B5EF4-FFF2-40B4-BE49-F238E27FC236}">
                    <a16:creationId xmlns:a16="http://schemas.microsoft.com/office/drawing/2014/main" id="{B2D6E963-7F98-E3C2-D92C-7419A3459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976"/>
                <a:ext cx="4" cy="4"/>
              </a:xfrm>
              <a:custGeom>
                <a:avLst/>
                <a:gdLst>
                  <a:gd name="T0" fmla="*/ 8 w 8"/>
                  <a:gd name="T1" fmla="*/ 6 h 8"/>
                  <a:gd name="T2" fmla="*/ 3 w 8"/>
                  <a:gd name="T3" fmla="*/ 0 h 8"/>
                  <a:gd name="T4" fmla="*/ 0 w 8"/>
                  <a:gd name="T5" fmla="*/ 1 h 8"/>
                  <a:gd name="T6" fmla="*/ 2 w 8"/>
                  <a:gd name="T7" fmla="*/ 8 h 8"/>
                  <a:gd name="T8" fmla="*/ 8 w 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6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2" y="8"/>
                    </a:lnTo>
                    <a:lnTo>
                      <a:pt x="8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6" name="Freeform 1599">
                <a:extLst>
                  <a:ext uri="{FF2B5EF4-FFF2-40B4-BE49-F238E27FC236}">
                    <a16:creationId xmlns:a16="http://schemas.microsoft.com/office/drawing/2014/main" id="{A31B5E55-7777-EFF2-0206-6C8AF9366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976"/>
                <a:ext cx="4" cy="4"/>
              </a:xfrm>
              <a:custGeom>
                <a:avLst/>
                <a:gdLst>
                  <a:gd name="T0" fmla="*/ 8 w 8"/>
                  <a:gd name="T1" fmla="*/ 6 h 8"/>
                  <a:gd name="T2" fmla="*/ 2 w 8"/>
                  <a:gd name="T3" fmla="*/ 8 h 8"/>
                  <a:gd name="T4" fmla="*/ 0 w 8"/>
                  <a:gd name="T5" fmla="*/ 1 h 8"/>
                  <a:gd name="T6" fmla="*/ 3 w 8"/>
                  <a:gd name="T7" fmla="*/ 0 h 8"/>
                  <a:gd name="T8" fmla="*/ 8 w 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6"/>
                    </a:moveTo>
                    <a:lnTo>
                      <a:pt x="2" y="8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7" name="Freeform 1600">
                <a:extLst>
                  <a:ext uri="{FF2B5EF4-FFF2-40B4-BE49-F238E27FC236}">
                    <a16:creationId xmlns:a16="http://schemas.microsoft.com/office/drawing/2014/main" id="{3CBE44FE-B6C5-125B-A6EF-8F1F44B89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976"/>
                <a:ext cx="4" cy="4"/>
              </a:xfrm>
              <a:custGeom>
                <a:avLst/>
                <a:gdLst>
                  <a:gd name="T0" fmla="*/ 8 w 8"/>
                  <a:gd name="T1" fmla="*/ 6 h 8"/>
                  <a:gd name="T2" fmla="*/ 2 w 8"/>
                  <a:gd name="T3" fmla="*/ 8 h 8"/>
                  <a:gd name="T4" fmla="*/ 0 w 8"/>
                  <a:gd name="T5" fmla="*/ 1 h 8"/>
                  <a:gd name="T6" fmla="*/ 3 w 8"/>
                  <a:gd name="T7" fmla="*/ 0 h 8"/>
                  <a:gd name="T8" fmla="*/ 8 w 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6"/>
                    </a:moveTo>
                    <a:lnTo>
                      <a:pt x="2" y="8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8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8" name="Freeform 1601">
                <a:extLst>
                  <a:ext uri="{FF2B5EF4-FFF2-40B4-BE49-F238E27FC236}">
                    <a16:creationId xmlns:a16="http://schemas.microsoft.com/office/drawing/2014/main" id="{7CD59734-FF6E-FD99-92D3-A78FB1FB6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973"/>
                <a:ext cx="20" cy="24"/>
              </a:xfrm>
              <a:custGeom>
                <a:avLst/>
                <a:gdLst>
                  <a:gd name="T0" fmla="*/ 28 w 39"/>
                  <a:gd name="T1" fmla="*/ 0 h 47"/>
                  <a:gd name="T2" fmla="*/ 25 w 39"/>
                  <a:gd name="T3" fmla="*/ 1 h 47"/>
                  <a:gd name="T4" fmla="*/ 16 w 39"/>
                  <a:gd name="T5" fmla="*/ 6 h 47"/>
                  <a:gd name="T6" fmla="*/ 16 w 39"/>
                  <a:gd name="T7" fmla="*/ 14 h 47"/>
                  <a:gd name="T8" fmla="*/ 9 w 39"/>
                  <a:gd name="T9" fmla="*/ 14 h 47"/>
                  <a:gd name="T10" fmla="*/ 6 w 39"/>
                  <a:gd name="T11" fmla="*/ 23 h 47"/>
                  <a:gd name="T12" fmla="*/ 1 w 39"/>
                  <a:gd name="T13" fmla="*/ 26 h 47"/>
                  <a:gd name="T14" fmla="*/ 0 w 39"/>
                  <a:gd name="T15" fmla="*/ 32 h 47"/>
                  <a:gd name="T16" fmla="*/ 9 w 39"/>
                  <a:gd name="T17" fmla="*/ 39 h 47"/>
                  <a:gd name="T18" fmla="*/ 10 w 39"/>
                  <a:gd name="T19" fmla="*/ 42 h 47"/>
                  <a:gd name="T20" fmla="*/ 16 w 39"/>
                  <a:gd name="T21" fmla="*/ 47 h 47"/>
                  <a:gd name="T22" fmla="*/ 16 w 39"/>
                  <a:gd name="T23" fmla="*/ 47 h 47"/>
                  <a:gd name="T24" fmla="*/ 28 w 39"/>
                  <a:gd name="T25" fmla="*/ 45 h 47"/>
                  <a:gd name="T26" fmla="*/ 33 w 39"/>
                  <a:gd name="T27" fmla="*/ 39 h 47"/>
                  <a:gd name="T28" fmla="*/ 30 w 39"/>
                  <a:gd name="T29" fmla="*/ 30 h 47"/>
                  <a:gd name="T30" fmla="*/ 31 w 39"/>
                  <a:gd name="T31" fmla="*/ 23 h 47"/>
                  <a:gd name="T32" fmla="*/ 38 w 39"/>
                  <a:gd name="T33" fmla="*/ 23 h 47"/>
                  <a:gd name="T34" fmla="*/ 38 w 39"/>
                  <a:gd name="T35" fmla="*/ 18 h 47"/>
                  <a:gd name="T36" fmla="*/ 39 w 39"/>
                  <a:gd name="T37" fmla="*/ 14 h 47"/>
                  <a:gd name="T38" fmla="*/ 28 w 39"/>
                  <a:gd name="T3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47">
                    <a:moveTo>
                      <a:pt x="28" y="0"/>
                    </a:moveTo>
                    <a:lnTo>
                      <a:pt x="25" y="1"/>
                    </a:lnTo>
                    <a:lnTo>
                      <a:pt x="16" y="6"/>
                    </a:lnTo>
                    <a:lnTo>
                      <a:pt x="16" y="14"/>
                    </a:lnTo>
                    <a:lnTo>
                      <a:pt x="9" y="14"/>
                    </a:lnTo>
                    <a:lnTo>
                      <a:pt x="6" y="23"/>
                    </a:lnTo>
                    <a:lnTo>
                      <a:pt x="1" y="26"/>
                    </a:lnTo>
                    <a:lnTo>
                      <a:pt x="0" y="32"/>
                    </a:lnTo>
                    <a:lnTo>
                      <a:pt x="9" y="39"/>
                    </a:lnTo>
                    <a:lnTo>
                      <a:pt x="10" y="42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28" y="45"/>
                    </a:lnTo>
                    <a:lnTo>
                      <a:pt x="33" y="39"/>
                    </a:lnTo>
                    <a:lnTo>
                      <a:pt x="30" y="30"/>
                    </a:lnTo>
                    <a:lnTo>
                      <a:pt x="31" y="23"/>
                    </a:lnTo>
                    <a:lnTo>
                      <a:pt x="38" y="23"/>
                    </a:lnTo>
                    <a:lnTo>
                      <a:pt x="38" y="18"/>
                    </a:lnTo>
                    <a:lnTo>
                      <a:pt x="39" y="1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9" name="Freeform 1602">
                <a:extLst>
                  <a:ext uri="{FF2B5EF4-FFF2-40B4-BE49-F238E27FC236}">
                    <a16:creationId xmlns:a16="http://schemas.microsoft.com/office/drawing/2014/main" id="{1C7CB79A-DB98-D70A-5270-E85E52FAC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973"/>
                <a:ext cx="20" cy="24"/>
              </a:xfrm>
              <a:custGeom>
                <a:avLst/>
                <a:gdLst>
                  <a:gd name="T0" fmla="*/ 25 w 39"/>
                  <a:gd name="T1" fmla="*/ 1 h 47"/>
                  <a:gd name="T2" fmla="*/ 16 w 39"/>
                  <a:gd name="T3" fmla="*/ 6 h 47"/>
                  <a:gd name="T4" fmla="*/ 16 w 39"/>
                  <a:gd name="T5" fmla="*/ 14 h 47"/>
                  <a:gd name="T6" fmla="*/ 9 w 39"/>
                  <a:gd name="T7" fmla="*/ 14 h 47"/>
                  <a:gd name="T8" fmla="*/ 6 w 39"/>
                  <a:gd name="T9" fmla="*/ 23 h 47"/>
                  <a:gd name="T10" fmla="*/ 1 w 39"/>
                  <a:gd name="T11" fmla="*/ 26 h 47"/>
                  <a:gd name="T12" fmla="*/ 0 w 39"/>
                  <a:gd name="T13" fmla="*/ 32 h 47"/>
                  <a:gd name="T14" fmla="*/ 9 w 39"/>
                  <a:gd name="T15" fmla="*/ 39 h 47"/>
                  <a:gd name="T16" fmla="*/ 10 w 39"/>
                  <a:gd name="T17" fmla="*/ 42 h 47"/>
                  <a:gd name="T18" fmla="*/ 16 w 39"/>
                  <a:gd name="T19" fmla="*/ 47 h 47"/>
                  <a:gd name="T20" fmla="*/ 16 w 39"/>
                  <a:gd name="T21" fmla="*/ 47 h 47"/>
                  <a:gd name="T22" fmla="*/ 28 w 39"/>
                  <a:gd name="T23" fmla="*/ 45 h 47"/>
                  <a:gd name="T24" fmla="*/ 33 w 39"/>
                  <a:gd name="T25" fmla="*/ 39 h 47"/>
                  <a:gd name="T26" fmla="*/ 30 w 39"/>
                  <a:gd name="T27" fmla="*/ 30 h 47"/>
                  <a:gd name="T28" fmla="*/ 31 w 39"/>
                  <a:gd name="T29" fmla="*/ 23 h 47"/>
                  <a:gd name="T30" fmla="*/ 38 w 39"/>
                  <a:gd name="T31" fmla="*/ 23 h 47"/>
                  <a:gd name="T32" fmla="*/ 38 w 39"/>
                  <a:gd name="T33" fmla="*/ 18 h 47"/>
                  <a:gd name="T34" fmla="*/ 39 w 39"/>
                  <a:gd name="T35" fmla="*/ 14 h 47"/>
                  <a:gd name="T36" fmla="*/ 28 w 39"/>
                  <a:gd name="T37" fmla="*/ 0 h 47"/>
                  <a:gd name="T38" fmla="*/ 25 w 39"/>
                  <a:gd name="T39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47">
                    <a:moveTo>
                      <a:pt x="25" y="1"/>
                    </a:moveTo>
                    <a:lnTo>
                      <a:pt x="16" y="6"/>
                    </a:lnTo>
                    <a:lnTo>
                      <a:pt x="16" y="14"/>
                    </a:lnTo>
                    <a:lnTo>
                      <a:pt x="9" y="14"/>
                    </a:lnTo>
                    <a:lnTo>
                      <a:pt x="6" y="23"/>
                    </a:lnTo>
                    <a:lnTo>
                      <a:pt x="1" y="26"/>
                    </a:lnTo>
                    <a:lnTo>
                      <a:pt x="0" y="32"/>
                    </a:lnTo>
                    <a:lnTo>
                      <a:pt x="9" y="39"/>
                    </a:lnTo>
                    <a:lnTo>
                      <a:pt x="10" y="42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28" y="45"/>
                    </a:lnTo>
                    <a:lnTo>
                      <a:pt x="33" y="39"/>
                    </a:lnTo>
                    <a:lnTo>
                      <a:pt x="30" y="30"/>
                    </a:lnTo>
                    <a:lnTo>
                      <a:pt x="31" y="23"/>
                    </a:lnTo>
                    <a:lnTo>
                      <a:pt x="38" y="23"/>
                    </a:lnTo>
                    <a:lnTo>
                      <a:pt x="38" y="18"/>
                    </a:lnTo>
                    <a:lnTo>
                      <a:pt x="39" y="14"/>
                    </a:lnTo>
                    <a:lnTo>
                      <a:pt x="28" y="0"/>
                    </a:lnTo>
                    <a:lnTo>
                      <a:pt x="2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0" name="Freeform 1603">
                <a:extLst>
                  <a:ext uri="{FF2B5EF4-FFF2-40B4-BE49-F238E27FC236}">
                    <a16:creationId xmlns:a16="http://schemas.microsoft.com/office/drawing/2014/main" id="{D4555FB3-42E5-9BCA-9ACC-2BAAE5D89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973"/>
                <a:ext cx="20" cy="24"/>
              </a:xfrm>
              <a:custGeom>
                <a:avLst/>
                <a:gdLst>
                  <a:gd name="T0" fmla="*/ 25 w 39"/>
                  <a:gd name="T1" fmla="*/ 1 h 47"/>
                  <a:gd name="T2" fmla="*/ 16 w 39"/>
                  <a:gd name="T3" fmla="*/ 6 h 47"/>
                  <a:gd name="T4" fmla="*/ 16 w 39"/>
                  <a:gd name="T5" fmla="*/ 14 h 47"/>
                  <a:gd name="T6" fmla="*/ 9 w 39"/>
                  <a:gd name="T7" fmla="*/ 14 h 47"/>
                  <a:gd name="T8" fmla="*/ 6 w 39"/>
                  <a:gd name="T9" fmla="*/ 23 h 47"/>
                  <a:gd name="T10" fmla="*/ 1 w 39"/>
                  <a:gd name="T11" fmla="*/ 26 h 47"/>
                  <a:gd name="T12" fmla="*/ 0 w 39"/>
                  <a:gd name="T13" fmla="*/ 32 h 47"/>
                  <a:gd name="T14" fmla="*/ 9 w 39"/>
                  <a:gd name="T15" fmla="*/ 39 h 47"/>
                  <a:gd name="T16" fmla="*/ 10 w 39"/>
                  <a:gd name="T17" fmla="*/ 42 h 47"/>
                  <a:gd name="T18" fmla="*/ 16 w 39"/>
                  <a:gd name="T19" fmla="*/ 47 h 47"/>
                  <a:gd name="T20" fmla="*/ 16 w 39"/>
                  <a:gd name="T21" fmla="*/ 47 h 47"/>
                  <a:gd name="T22" fmla="*/ 28 w 39"/>
                  <a:gd name="T23" fmla="*/ 45 h 47"/>
                  <a:gd name="T24" fmla="*/ 33 w 39"/>
                  <a:gd name="T25" fmla="*/ 39 h 47"/>
                  <a:gd name="T26" fmla="*/ 30 w 39"/>
                  <a:gd name="T27" fmla="*/ 30 h 47"/>
                  <a:gd name="T28" fmla="*/ 31 w 39"/>
                  <a:gd name="T29" fmla="*/ 23 h 47"/>
                  <a:gd name="T30" fmla="*/ 38 w 39"/>
                  <a:gd name="T31" fmla="*/ 23 h 47"/>
                  <a:gd name="T32" fmla="*/ 38 w 39"/>
                  <a:gd name="T33" fmla="*/ 18 h 47"/>
                  <a:gd name="T34" fmla="*/ 39 w 39"/>
                  <a:gd name="T35" fmla="*/ 14 h 47"/>
                  <a:gd name="T36" fmla="*/ 28 w 39"/>
                  <a:gd name="T37" fmla="*/ 0 h 47"/>
                  <a:gd name="T38" fmla="*/ 25 w 39"/>
                  <a:gd name="T39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47">
                    <a:moveTo>
                      <a:pt x="25" y="1"/>
                    </a:moveTo>
                    <a:lnTo>
                      <a:pt x="16" y="6"/>
                    </a:lnTo>
                    <a:lnTo>
                      <a:pt x="16" y="14"/>
                    </a:lnTo>
                    <a:lnTo>
                      <a:pt x="9" y="14"/>
                    </a:lnTo>
                    <a:lnTo>
                      <a:pt x="6" y="23"/>
                    </a:lnTo>
                    <a:lnTo>
                      <a:pt x="1" y="26"/>
                    </a:lnTo>
                    <a:lnTo>
                      <a:pt x="0" y="32"/>
                    </a:lnTo>
                    <a:lnTo>
                      <a:pt x="9" y="39"/>
                    </a:lnTo>
                    <a:lnTo>
                      <a:pt x="10" y="42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28" y="45"/>
                    </a:lnTo>
                    <a:lnTo>
                      <a:pt x="33" y="39"/>
                    </a:lnTo>
                    <a:lnTo>
                      <a:pt x="30" y="30"/>
                    </a:lnTo>
                    <a:lnTo>
                      <a:pt x="31" y="23"/>
                    </a:lnTo>
                    <a:lnTo>
                      <a:pt x="38" y="23"/>
                    </a:lnTo>
                    <a:lnTo>
                      <a:pt x="38" y="18"/>
                    </a:lnTo>
                    <a:lnTo>
                      <a:pt x="39" y="14"/>
                    </a:lnTo>
                    <a:lnTo>
                      <a:pt x="28" y="0"/>
                    </a:lnTo>
                    <a:lnTo>
                      <a:pt x="25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1" name="Freeform 1604">
                <a:extLst>
                  <a:ext uri="{FF2B5EF4-FFF2-40B4-BE49-F238E27FC236}">
                    <a16:creationId xmlns:a16="http://schemas.microsoft.com/office/drawing/2014/main" id="{E0B7C2DA-12F3-B90C-45A5-AB2F68CA8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938"/>
                <a:ext cx="57" cy="99"/>
              </a:xfrm>
              <a:custGeom>
                <a:avLst/>
                <a:gdLst>
                  <a:gd name="T0" fmla="*/ 11 w 114"/>
                  <a:gd name="T1" fmla="*/ 5 h 196"/>
                  <a:gd name="T2" fmla="*/ 0 w 114"/>
                  <a:gd name="T3" fmla="*/ 0 h 196"/>
                  <a:gd name="T4" fmla="*/ 0 w 114"/>
                  <a:gd name="T5" fmla="*/ 5 h 196"/>
                  <a:gd name="T6" fmla="*/ 5 w 114"/>
                  <a:gd name="T7" fmla="*/ 26 h 196"/>
                  <a:gd name="T8" fmla="*/ 8 w 114"/>
                  <a:gd name="T9" fmla="*/ 29 h 196"/>
                  <a:gd name="T10" fmla="*/ 11 w 114"/>
                  <a:gd name="T11" fmla="*/ 41 h 196"/>
                  <a:gd name="T12" fmla="*/ 9 w 114"/>
                  <a:gd name="T13" fmla="*/ 47 h 196"/>
                  <a:gd name="T14" fmla="*/ 5 w 114"/>
                  <a:gd name="T15" fmla="*/ 56 h 196"/>
                  <a:gd name="T16" fmla="*/ 8 w 114"/>
                  <a:gd name="T17" fmla="*/ 59 h 196"/>
                  <a:gd name="T18" fmla="*/ 9 w 114"/>
                  <a:gd name="T19" fmla="*/ 76 h 196"/>
                  <a:gd name="T20" fmla="*/ 14 w 114"/>
                  <a:gd name="T21" fmla="*/ 81 h 196"/>
                  <a:gd name="T22" fmla="*/ 14 w 114"/>
                  <a:gd name="T23" fmla="*/ 82 h 196"/>
                  <a:gd name="T24" fmla="*/ 31 w 114"/>
                  <a:gd name="T25" fmla="*/ 102 h 196"/>
                  <a:gd name="T26" fmla="*/ 44 w 114"/>
                  <a:gd name="T27" fmla="*/ 109 h 196"/>
                  <a:gd name="T28" fmla="*/ 53 w 114"/>
                  <a:gd name="T29" fmla="*/ 119 h 196"/>
                  <a:gd name="T30" fmla="*/ 56 w 114"/>
                  <a:gd name="T31" fmla="*/ 120 h 196"/>
                  <a:gd name="T32" fmla="*/ 64 w 114"/>
                  <a:gd name="T33" fmla="*/ 129 h 196"/>
                  <a:gd name="T34" fmla="*/ 70 w 114"/>
                  <a:gd name="T35" fmla="*/ 134 h 196"/>
                  <a:gd name="T36" fmla="*/ 75 w 114"/>
                  <a:gd name="T37" fmla="*/ 144 h 196"/>
                  <a:gd name="T38" fmla="*/ 79 w 114"/>
                  <a:gd name="T39" fmla="*/ 163 h 196"/>
                  <a:gd name="T40" fmla="*/ 79 w 114"/>
                  <a:gd name="T41" fmla="*/ 178 h 196"/>
                  <a:gd name="T42" fmla="*/ 82 w 114"/>
                  <a:gd name="T43" fmla="*/ 188 h 196"/>
                  <a:gd name="T44" fmla="*/ 84 w 114"/>
                  <a:gd name="T45" fmla="*/ 196 h 196"/>
                  <a:gd name="T46" fmla="*/ 94 w 114"/>
                  <a:gd name="T47" fmla="*/ 190 h 196"/>
                  <a:gd name="T48" fmla="*/ 102 w 114"/>
                  <a:gd name="T49" fmla="*/ 181 h 196"/>
                  <a:gd name="T50" fmla="*/ 108 w 114"/>
                  <a:gd name="T51" fmla="*/ 178 h 196"/>
                  <a:gd name="T52" fmla="*/ 103 w 114"/>
                  <a:gd name="T53" fmla="*/ 170 h 196"/>
                  <a:gd name="T54" fmla="*/ 103 w 114"/>
                  <a:gd name="T55" fmla="*/ 164 h 196"/>
                  <a:gd name="T56" fmla="*/ 102 w 114"/>
                  <a:gd name="T57" fmla="*/ 160 h 196"/>
                  <a:gd name="T58" fmla="*/ 105 w 114"/>
                  <a:gd name="T59" fmla="*/ 157 h 196"/>
                  <a:gd name="T60" fmla="*/ 108 w 114"/>
                  <a:gd name="T61" fmla="*/ 146 h 196"/>
                  <a:gd name="T62" fmla="*/ 111 w 114"/>
                  <a:gd name="T63" fmla="*/ 141 h 196"/>
                  <a:gd name="T64" fmla="*/ 111 w 114"/>
                  <a:gd name="T65" fmla="*/ 137 h 196"/>
                  <a:gd name="T66" fmla="*/ 114 w 114"/>
                  <a:gd name="T67" fmla="*/ 132 h 196"/>
                  <a:gd name="T68" fmla="*/ 109 w 114"/>
                  <a:gd name="T69" fmla="*/ 129 h 196"/>
                  <a:gd name="T70" fmla="*/ 106 w 114"/>
                  <a:gd name="T71" fmla="*/ 122 h 196"/>
                  <a:gd name="T72" fmla="*/ 99 w 114"/>
                  <a:gd name="T73" fmla="*/ 117 h 196"/>
                  <a:gd name="T74" fmla="*/ 91 w 114"/>
                  <a:gd name="T75" fmla="*/ 100 h 196"/>
                  <a:gd name="T76" fmla="*/ 94 w 114"/>
                  <a:gd name="T77" fmla="*/ 90 h 196"/>
                  <a:gd name="T78" fmla="*/ 87 w 114"/>
                  <a:gd name="T79" fmla="*/ 77 h 196"/>
                  <a:gd name="T80" fmla="*/ 87 w 114"/>
                  <a:gd name="T81" fmla="*/ 70 h 196"/>
                  <a:gd name="T82" fmla="*/ 93 w 114"/>
                  <a:gd name="T83" fmla="*/ 65 h 196"/>
                  <a:gd name="T84" fmla="*/ 93 w 114"/>
                  <a:gd name="T85" fmla="*/ 56 h 196"/>
                  <a:gd name="T86" fmla="*/ 87 w 114"/>
                  <a:gd name="T87" fmla="*/ 50 h 196"/>
                  <a:gd name="T88" fmla="*/ 79 w 114"/>
                  <a:gd name="T89" fmla="*/ 50 h 196"/>
                  <a:gd name="T90" fmla="*/ 64 w 114"/>
                  <a:gd name="T91" fmla="*/ 50 h 196"/>
                  <a:gd name="T92" fmla="*/ 55 w 114"/>
                  <a:gd name="T93" fmla="*/ 49 h 196"/>
                  <a:gd name="T94" fmla="*/ 50 w 114"/>
                  <a:gd name="T95" fmla="*/ 46 h 196"/>
                  <a:gd name="T96" fmla="*/ 40 w 114"/>
                  <a:gd name="T97" fmla="*/ 29 h 196"/>
                  <a:gd name="T98" fmla="*/ 34 w 114"/>
                  <a:gd name="T99" fmla="*/ 27 h 196"/>
                  <a:gd name="T100" fmla="*/ 27 w 114"/>
                  <a:gd name="T101" fmla="*/ 21 h 196"/>
                  <a:gd name="T102" fmla="*/ 21 w 114"/>
                  <a:gd name="T103" fmla="*/ 17 h 196"/>
                  <a:gd name="T104" fmla="*/ 21 w 114"/>
                  <a:gd name="T105" fmla="*/ 8 h 196"/>
                  <a:gd name="T106" fmla="*/ 11 w 114"/>
                  <a:gd name="T107" fmla="*/ 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196">
                    <a:moveTo>
                      <a:pt x="11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26"/>
                    </a:lnTo>
                    <a:lnTo>
                      <a:pt x="8" y="29"/>
                    </a:lnTo>
                    <a:lnTo>
                      <a:pt x="11" y="41"/>
                    </a:lnTo>
                    <a:lnTo>
                      <a:pt x="9" y="47"/>
                    </a:lnTo>
                    <a:lnTo>
                      <a:pt x="5" y="56"/>
                    </a:lnTo>
                    <a:lnTo>
                      <a:pt x="8" y="59"/>
                    </a:lnTo>
                    <a:lnTo>
                      <a:pt x="9" y="76"/>
                    </a:lnTo>
                    <a:lnTo>
                      <a:pt x="14" y="81"/>
                    </a:lnTo>
                    <a:lnTo>
                      <a:pt x="14" y="82"/>
                    </a:lnTo>
                    <a:lnTo>
                      <a:pt x="31" y="102"/>
                    </a:lnTo>
                    <a:lnTo>
                      <a:pt x="44" y="109"/>
                    </a:lnTo>
                    <a:lnTo>
                      <a:pt x="53" y="119"/>
                    </a:lnTo>
                    <a:lnTo>
                      <a:pt x="56" y="120"/>
                    </a:lnTo>
                    <a:lnTo>
                      <a:pt x="64" y="129"/>
                    </a:lnTo>
                    <a:lnTo>
                      <a:pt x="70" y="134"/>
                    </a:lnTo>
                    <a:lnTo>
                      <a:pt x="75" y="144"/>
                    </a:lnTo>
                    <a:lnTo>
                      <a:pt x="79" y="163"/>
                    </a:lnTo>
                    <a:lnTo>
                      <a:pt x="79" y="178"/>
                    </a:lnTo>
                    <a:lnTo>
                      <a:pt x="82" y="188"/>
                    </a:lnTo>
                    <a:lnTo>
                      <a:pt x="84" y="196"/>
                    </a:lnTo>
                    <a:lnTo>
                      <a:pt x="94" y="190"/>
                    </a:lnTo>
                    <a:lnTo>
                      <a:pt x="102" y="181"/>
                    </a:lnTo>
                    <a:lnTo>
                      <a:pt x="108" y="178"/>
                    </a:lnTo>
                    <a:lnTo>
                      <a:pt x="103" y="170"/>
                    </a:lnTo>
                    <a:lnTo>
                      <a:pt x="103" y="164"/>
                    </a:lnTo>
                    <a:lnTo>
                      <a:pt x="102" y="160"/>
                    </a:lnTo>
                    <a:lnTo>
                      <a:pt x="105" y="157"/>
                    </a:lnTo>
                    <a:lnTo>
                      <a:pt x="108" y="146"/>
                    </a:lnTo>
                    <a:lnTo>
                      <a:pt x="111" y="141"/>
                    </a:lnTo>
                    <a:lnTo>
                      <a:pt x="111" y="137"/>
                    </a:lnTo>
                    <a:lnTo>
                      <a:pt x="114" y="132"/>
                    </a:lnTo>
                    <a:lnTo>
                      <a:pt x="109" y="129"/>
                    </a:lnTo>
                    <a:lnTo>
                      <a:pt x="106" y="122"/>
                    </a:lnTo>
                    <a:lnTo>
                      <a:pt x="99" y="117"/>
                    </a:lnTo>
                    <a:lnTo>
                      <a:pt x="91" y="100"/>
                    </a:lnTo>
                    <a:lnTo>
                      <a:pt x="94" y="90"/>
                    </a:lnTo>
                    <a:lnTo>
                      <a:pt x="87" y="77"/>
                    </a:lnTo>
                    <a:lnTo>
                      <a:pt x="87" y="70"/>
                    </a:lnTo>
                    <a:lnTo>
                      <a:pt x="93" y="65"/>
                    </a:lnTo>
                    <a:lnTo>
                      <a:pt x="93" y="56"/>
                    </a:lnTo>
                    <a:lnTo>
                      <a:pt x="87" y="50"/>
                    </a:lnTo>
                    <a:lnTo>
                      <a:pt x="79" y="50"/>
                    </a:lnTo>
                    <a:lnTo>
                      <a:pt x="64" y="50"/>
                    </a:lnTo>
                    <a:lnTo>
                      <a:pt x="55" y="49"/>
                    </a:lnTo>
                    <a:lnTo>
                      <a:pt x="50" y="46"/>
                    </a:lnTo>
                    <a:lnTo>
                      <a:pt x="40" y="29"/>
                    </a:lnTo>
                    <a:lnTo>
                      <a:pt x="34" y="27"/>
                    </a:lnTo>
                    <a:lnTo>
                      <a:pt x="27" y="21"/>
                    </a:lnTo>
                    <a:lnTo>
                      <a:pt x="21" y="17"/>
                    </a:lnTo>
                    <a:lnTo>
                      <a:pt x="21" y="8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2" name="Freeform 1605">
                <a:extLst>
                  <a:ext uri="{FF2B5EF4-FFF2-40B4-BE49-F238E27FC236}">
                    <a16:creationId xmlns:a16="http://schemas.microsoft.com/office/drawing/2014/main" id="{88243E78-BFE1-55D5-68E2-27003600B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938"/>
                <a:ext cx="57" cy="99"/>
              </a:xfrm>
              <a:custGeom>
                <a:avLst/>
                <a:gdLst>
                  <a:gd name="T0" fmla="*/ 11 w 114"/>
                  <a:gd name="T1" fmla="*/ 5 h 196"/>
                  <a:gd name="T2" fmla="*/ 21 w 114"/>
                  <a:gd name="T3" fmla="*/ 8 h 196"/>
                  <a:gd name="T4" fmla="*/ 21 w 114"/>
                  <a:gd name="T5" fmla="*/ 17 h 196"/>
                  <a:gd name="T6" fmla="*/ 27 w 114"/>
                  <a:gd name="T7" fmla="*/ 21 h 196"/>
                  <a:gd name="T8" fmla="*/ 34 w 114"/>
                  <a:gd name="T9" fmla="*/ 27 h 196"/>
                  <a:gd name="T10" fmla="*/ 40 w 114"/>
                  <a:gd name="T11" fmla="*/ 29 h 196"/>
                  <a:gd name="T12" fmla="*/ 50 w 114"/>
                  <a:gd name="T13" fmla="*/ 46 h 196"/>
                  <a:gd name="T14" fmla="*/ 55 w 114"/>
                  <a:gd name="T15" fmla="*/ 49 h 196"/>
                  <a:gd name="T16" fmla="*/ 64 w 114"/>
                  <a:gd name="T17" fmla="*/ 50 h 196"/>
                  <a:gd name="T18" fmla="*/ 79 w 114"/>
                  <a:gd name="T19" fmla="*/ 50 h 196"/>
                  <a:gd name="T20" fmla="*/ 87 w 114"/>
                  <a:gd name="T21" fmla="*/ 50 h 196"/>
                  <a:gd name="T22" fmla="*/ 93 w 114"/>
                  <a:gd name="T23" fmla="*/ 56 h 196"/>
                  <a:gd name="T24" fmla="*/ 93 w 114"/>
                  <a:gd name="T25" fmla="*/ 65 h 196"/>
                  <a:gd name="T26" fmla="*/ 87 w 114"/>
                  <a:gd name="T27" fmla="*/ 70 h 196"/>
                  <a:gd name="T28" fmla="*/ 87 w 114"/>
                  <a:gd name="T29" fmla="*/ 77 h 196"/>
                  <a:gd name="T30" fmla="*/ 94 w 114"/>
                  <a:gd name="T31" fmla="*/ 90 h 196"/>
                  <a:gd name="T32" fmla="*/ 91 w 114"/>
                  <a:gd name="T33" fmla="*/ 100 h 196"/>
                  <a:gd name="T34" fmla="*/ 99 w 114"/>
                  <a:gd name="T35" fmla="*/ 117 h 196"/>
                  <a:gd name="T36" fmla="*/ 106 w 114"/>
                  <a:gd name="T37" fmla="*/ 122 h 196"/>
                  <a:gd name="T38" fmla="*/ 109 w 114"/>
                  <a:gd name="T39" fmla="*/ 129 h 196"/>
                  <a:gd name="T40" fmla="*/ 114 w 114"/>
                  <a:gd name="T41" fmla="*/ 132 h 196"/>
                  <a:gd name="T42" fmla="*/ 111 w 114"/>
                  <a:gd name="T43" fmla="*/ 137 h 196"/>
                  <a:gd name="T44" fmla="*/ 111 w 114"/>
                  <a:gd name="T45" fmla="*/ 141 h 196"/>
                  <a:gd name="T46" fmla="*/ 108 w 114"/>
                  <a:gd name="T47" fmla="*/ 146 h 196"/>
                  <a:gd name="T48" fmla="*/ 105 w 114"/>
                  <a:gd name="T49" fmla="*/ 157 h 196"/>
                  <a:gd name="T50" fmla="*/ 102 w 114"/>
                  <a:gd name="T51" fmla="*/ 160 h 196"/>
                  <a:gd name="T52" fmla="*/ 103 w 114"/>
                  <a:gd name="T53" fmla="*/ 164 h 196"/>
                  <a:gd name="T54" fmla="*/ 103 w 114"/>
                  <a:gd name="T55" fmla="*/ 170 h 196"/>
                  <a:gd name="T56" fmla="*/ 108 w 114"/>
                  <a:gd name="T57" fmla="*/ 178 h 196"/>
                  <a:gd name="T58" fmla="*/ 102 w 114"/>
                  <a:gd name="T59" fmla="*/ 181 h 196"/>
                  <a:gd name="T60" fmla="*/ 94 w 114"/>
                  <a:gd name="T61" fmla="*/ 190 h 196"/>
                  <a:gd name="T62" fmla="*/ 84 w 114"/>
                  <a:gd name="T63" fmla="*/ 196 h 196"/>
                  <a:gd name="T64" fmla="*/ 82 w 114"/>
                  <a:gd name="T65" fmla="*/ 188 h 196"/>
                  <a:gd name="T66" fmla="*/ 79 w 114"/>
                  <a:gd name="T67" fmla="*/ 178 h 196"/>
                  <a:gd name="T68" fmla="*/ 79 w 114"/>
                  <a:gd name="T69" fmla="*/ 163 h 196"/>
                  <a:gd name="T70" fmla="*/ 75 w 114"/>
                  <a:gd name="T71" fmla="*/ 144 h 196"/>
                  <a:gd name="T72" fmla="*/ 70 w 114"/>
                  <a:gd name="T73" fmla="*/ 134 h 196"/>
                  <a:gd name="T74" fmla="*/ 64 w 114"/>
                  <a:gd name="T75" fmla="*/ 129 h 196"/>
                  <a:gd name="T76" fmla="*/ 56 w 114"/>
                  <a:gd name="T77" fmla="*/ 120 h 196"/>
                  <a:gd name="T78" fmla="*/ 53 w 114"/>
                  <a:gd name="T79" fmla="*/ 119 h 196"/>
                  <a:gd name="T80" fmla="*/ 44 w 114"/>
                  <a:gd name="T81" fmla="*/ 109 h 196"/>
                  <a:gd name="T82" fmla="*/ 31 w 114"/>
                  <a:gd name="T83" fmla="*/ 102 h 196"/>
                  <a:gd name="T84" fmla="*/ 14 w 114"/>
                  <a:gd name="T85" fmla="*/ 82 h 196"/>
                  <a:gd name="T86" fmla="*/ 14 w 114"/>
                  <a:gd name="T87" fmla="*/ 81 h 196"/>
                  <a:gd name="T88" fmla="*/ 9 w 114"/>
                  <a:gd name="T89" fmla="*/ 76 h 196"/>
                  <a:gd name="T90" fmla="*/ 8 w 114"/>
                  <a:gd name="T91" fmla="*/ 59 h 196"/>
                  <a:gd name="T92" fmla="*/ 5 w 114"/>
                  <a:gd name="T93" fmla="*/ 56 h 196"/>
                  <a:gd name="T94" fmla="*/ 9 w 114"/>
                  <a:gd name="T95" fmla="*/ 47 h 196"/>
                  <a:gd name="T96" fmla="*/ 11 w 114"/>
                  <a:gd name="T97" fmla="*/ 41 h 196"/>
                  <a:gd name="T98" fmla="*/ 8 w 114"/>
                  <a:gd name="T99" fmla="*/ 29 h 196"/>
                  <a:gd name="T100" fmla="*/ 5 w 114"/>
                  <a:gd name="T101" fmla="*/ 26 h 196"/>
                  <a:gd name="T102" fmla="*/ 0 w 114"/>
                  <a:gd name="T103" fmla="*/ 5 h 196"/>
                  <a:gd name="T104" fmla="*/ 0 w 114"/>
                  <a:gd name="T105" fmla="*/ 0 h 196"/>
                  <a:gd name="T106" fmla="*/ 11 w 114"/>
                  <a:gd name="T107" fmla="*/ 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196">
                    <a:moveTo>
                      <a:pt x="11" y="5"/>
                    </a:moveTo>
                    <a:lnTo>
                      <a:pt x="21" y="8"/>
                    </a:lnTo>
                    <a:lnTo>
                      <a:pt x="21" y="17"/>
                    </a:lnTo>
                    <a:lnTo>
                      <a:pt x="27" y="21"/>
                    </a:lnTo>
                    <a:lnTo>
                      <a:pt x="34" y="27"/>
                    </a:lnTo>
                    <a:lnTo>
                      <a:pt x="40" y="29"/>
                    </a:lnTo>
                    <a:lnTo>
                      <a:pt x="50" y="46"/>
                    </a:lnTo>
                    <a:lnTo>
                      <a:pt x="55" y="49"/>
                    </a:lnTo>
                    <a:lnTo>
                      <a:pt x="64" y="50"/>
                    </a:lnTo>
                    <a:lnTo>
                      <a:pt x="79" y="50"/>
                    </a:lnTo>
                    <a:lnTo>
                      <a:pt x="87" y="50"/>
                    </a:lnTo>
                    <a:lnTo>
                      <a:pt x="93" y="56"/>
                    </a:lnTo>
                    <a:lnTo>
                      <a:pt x="93" y="65"/>
                    </a:lnTo>
                    <a:lnTo>
                      <a:pt x="87" y="70"/>
                    </a:lnTo>
                    <a:lnTo>
                      <a:pt x="87" y="77"/>
                    </a:lnTo>
                    <a:lnTo>
                      <a:pt x="94" y="90"/>
                    </a:lnTo>
                    <a:lnTo>
                      <a:pt x="91" y="100"/>
                    </a:lnTo>
                    <a:lnTo>
                      <a:pt x="99" y="117"/>
                    </a:lnTo>
                    <a:lnTo>
                      <a:pt x="106" y="122"/>
                    </a:lnTo>
                    <a:lnTo>
                      <a:pt x="109" y="129"/>
                    </a:lnTo>
                    <a:lnTo>
                      <a:pt x="114" y="132"/>
                    </a:lnTo>
                    <a:lnTo>
                      <a:pt x="111" y="137"/>
                    </a:lnTo>
                    <a:lnTo>
                      <a:pt x="111" y="141"/>
                    </a:lnTo>
                    <a:lnTo>
                      <a:pt x="108" y="146"/>
                    </a:lnTo>
                    <a:lnTo>
                      <a:pt x="105" y="157"/>
                    </a:lnTo>
                    <a:lnTo>
                      <a:pt x="102" y="160"/>
                    </a:lnTo>
                    <a:lnTo>
                      <a:pt x="103" y="164"/>
                    </a:lnTo>
                    <a:lnTo>
                      <a:pt x="103" y="170"/>
                    </a:lnTo>
                    <a:lnTo>
                      <a:pt x="108" y="178"/>
                    </a:lnTo>
                    <a:lnTo>
                      <a:pt x="102" y="181"/>
                    </a:lnTo>
                    <a:lnTo>
                      <a:pt x="94" y="190"/>
                    </a:lnTo>
                    <a:lnTo>
                      <a:pt x="84" y="196"/>
                    </a:lnTo>
                    <a:lnTo>
                      <a:pt x="82" y="188"/>
                    </a:lnTo>
                    <a:lnTo>
                      <a:pt x="79" y="178"/>
                    </a:lnTo>
                    <a:lnTo>
                      <a:pt x="79" y="163"/>
                    </a:lnTo>
                    <a:lnTo>
                      <a:pt x="75" y="144"/>
                    </a:lnTo>
                    <a:lnTo>
                      <a:pt x="70" y="134"/>
                    </a:lnTo>
                    <a:lnTo>
                      <a:pt x="64" y="129"/>
                    </a:lnTo>
                    <a:lnTo>
                      <a:pt x="56" y="120"/>
                    </a:lnTo>
                    <a:lnTo>
                      <a:pt x="53" y="119"/>
                    </a:lnTo>
                    <a:lnTo>
                      <a:pt x="44" y="109"/>
                    </a:lnTo>
                    <a:lnTo>
                      <a:pt x="31" y="102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9" y="76"/>
                    </a:lnTo>
                    <a:lnTo>
                      <a:pt x="8" y="59"/>
                    </a:lnTo>
                    <a:lnTo>
                      <a:pt x="5" y="56"/>
                    </a:lnTo>
                    <a:lnTo>
                      <a:pt x="9" y="47"/>
                    </a:lnTo>
                    <a:lnTo>
                      <a:pt x="11" y="41"/>
                    </a:lnTo>
                    <a:lnTo>
                      <a:pt x="8" y="29"/>
                    </a:lnTo>
                    <a:lnTo>
                      <a:pt x="5" y="2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3" name="Freeform 1606">
                <a:extLst>
                  <a:ext uri="{FF2B5EF4-FFF2-40B4-BE49-F238E27FC236}">
                    <a16:creationId xmlns:a16="http://schemas.microsoft.com/office/drawing/2014/main" id="{EF6F48A7-6CEC-2B2E-8B9A-D8868BB13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938"/>
                <a:ext cx="57" cy="99"/>
              </a:xfrm>
              <a:custGeom>
                <a:avLst/>
                <a:gdLst>
                  <a:gd name="T0" fmla="*/ 11 w 114"/>
                  <a:gd name="T1" fmla="*/ 5 h 196"/>
                  <a:gd name="T2" fmla="*/ 21 w 114"/>
                  <a:gd name="T3" fmla="*/ 8 h 196"/>
                  <a:gd name="T4" fmla="*/ 21 w 114"/>
                  <a:gd name="T5" fmla="*/ 17 h 196"/>
                  <a:gd name="T6" fmla="*/ 27 w 114"/>
                  <a:gd name="T7" fmla="*/ 21 h 196"/>
                  <a:gd name="T8" fmla="*/ 34 w 114"/>
                  <a:gd name="T9" fmla="*/ 27 h 196"/>
                  <a:gd name="T10" fmla="*/ 40 w 114"/>
                  <a:gd name="T11" fmla="*/ 29 h 196"/>
                  <a:gd name="T12" fmla="*/ 50 w 114"/>
                  <a:gd name="T13" fmla="*/ 46 h 196"/>
                  <a:gd name="T14" fmla="*/ 55 w 114"/>
                  <a:gd name="T15" fmla="*/ 49 h 196"/>
                  <a:gd name="T16" fmla="*/ 64 w 114"/>
                  <a:gd name="T17" fmla="*/ 50 h 196"/>
                  <a:gd name="T18" fmla="*/ 79 w 114"/>
                  <a:gd name="T19" fmla="*/ 50 h 196"/>
                  <a:gd name="T20" fmla="*/ 87 w 114"/>
                  <a:gd name="T21" fmla="*/ 50 h 196"/>
                  <a:gd name="T22" fmla="*/ 93 w 114"/>
                  <a:gd name="T23" fmla="*/ 56 h 196"/>
                  <a:gd name="T24" fmla="*/ 93 w 114"/>
                  <a:gd name="T25" fmla="*/ 65 h 196"/>
                  <a:gd name="T26" fmla="*/ 87 w 114"/>
                  <a:gd name="T27" fmla="*/ 70 h 196"/>
                  <a:gd name="T28" fmla="*/ 87 w 114"/>
                  <a:gd name="T29" fmla="*/ 77 h 196"/>
                  <a:gd name="T30" fmla="*/ 94 w 114"/>
                  <a:gd name="T31" fmla="*/ 90 h 196"/>
                  <a:gd name="T32" fmla="*/ 91 w 114"/>
                  <a:gd name="T33" fmla="*/ 100 h 196"/>
                  <a:gd name="T34" fmla="*/ 99 w 114"/>
                  <a:gd name="T35" fmla="*/ 117 h 196"/>
                  <a:gd name="T36" fmla="*/ 106 w 114"/>
                  <a:gd name="T37" fmla="*/ 122 h 196"/>
                  <a:gd name="T38" fmla="*/ 109 w 114"/>
                  <a:gd name="T39" fmla="*/ 129 h 196"/>
                  <a:gd name="T40" fmla="*/ 114 w 114"/>
                  <a:gd name="T41" fmla="*/ 132 h 196"/>
                  <a:gd name="T42" fmla="*/ 111 w 114"/>
                  <a:gd name="T43" fmla="*/ 137 h 196"/>
                  <a:gd name="T44" fmla="*/ 111 w 114"/>
                  <a:gd name="T45" fmla="*/ 141 h 196"/>
                  <a:gd name="T46" fmla="*/ 108 w 114"/>
                  <a:gd name="T47" fmla="*/ 146 h 196"/>
                  <a:gd name="T48" fmla="*/ 105 w 114"/>
                  <a:gd name="T49" fmla="*/ 157 h 196"/>
                  <a:gd name="T50" fmla="*/ 102 w 114"/>
                  <a:gd name="T51" fmla="*/ 160 h 196"/>
                  <a:gd name="T52" fmla="*/ 103 w 114"/>
                  <a:gd name="T53" fmla="*/ 164 h 196"/>
                  <a:gd name="T54" fmla="*/ 103 w 114"/>
                  <a:gd name="T55" fmla="*/ 170 h 196"/>
                  <a:gd name="T56" fmla="*/ 108 w 114"/>
                  <a:gd name="T57" fmla="*/ 178 h 196"/>
                  <a:gd name="T58" fmla="*/ 102 w 114"/>
                  <a:gd name="T59" fmla="*/ 181 h 196"/>
                  <a:gd name="T60" fmla="*/ 94 w 114"/>
                  <a:gd name="T61" fmla="*/ 190 h 196"/>
                  <a:gd name="T62" fmla="*/ 84 w 114"/>
                  <a:gd name="T63" fmla="*/ 196 h 196"/>
                  <a:gd name="T64" fmla="*/ 82 w 114"/>
                  <a:gd name="T65" fmla="*/ 188 h 196"/>
                  <a:gd name="T66" fmla="*/ 79 w 114"/>
                  <a:gd name="T67" fmla="*/ 178 h 196"/>
                  <a:gd name="T68" fmla="*/ 79 w 114"/>
                  <a:gd name="T69" fmla="*/ 163 h 196"/>
                  <a:gd name="T70" fmla="*/ 75 w 114"/>
                  <a:gd name="T71" fmla="*/ 144 h 196"/>
                  <a:gd name="T72" fmla="*/ 70 w 114"/>
                  <a:gd name="T73" fmla="*/ 134 h 196"/>
                  <a:gd name="T74" fmla="*/ 64 w 114"/>
                  <a:gd name="T75" fmla="*/ 129 h 196"/>
                  <a:gd name="T76" fmla="*/ 56 w 114"/>
                  <a:gd name="T77" fmla="*/ 120 h 196"/>
                  <a:gd name="T78" fmla="*/ 53 w 114"/>
                  <a:gd name="T79" fmla="*/ 119 h 196"/>
                  <a:gd name="T80" fmla="*/ 44 w 114"/>
                  <a:gd name="T81" fmla="*/ 109 h 196"/>
                  <a:gd name="T82" fmla="*/ 31 w 114"/>
                  <a:gd name="T83" fmla="*/ 102 h 196"/>
                  <a:gd name="T84" fmla="*/ 14 w 114"/>
                  <a:gd name="T85" fmla="*/ 82 h 196"/>
                  <a:gd name="T86" fmla="*/ 14 w 114"/>
                  <a:gd name="T87" fmla="*/ 81 h 196"/>
                  <a:gd name="T88" fmla="*/ 9 w 114"/>
                  <a:gd name="T89" fmla="*/ 76 h 196"/>
                  <a:gd name="T90" fmla="*/ 8 w 114"/>
                  <a:gd name="T91" fmla="*/ 59 h 196"/>
                  <a:gd name="T92" fmla="*/ 5 w 114"/>
                  <a:gd name="T93" fmla="*/ 56 h 196"/>
                  <a:gd name="T94" fmla="*/ 9 w 114"/>
                  <a:gd name="T95" fmla="*/ 47 h 196"/>
                  <a:gd name="T96" fmla="*/ 11 w 114"/>
                  <a:gd name="T97" fmla="*/ 41 h 196"/>
                  <a:gd name="T98" fmla="*/ 8 w 114"/>
                  <a:gd name="T99" fmla="*/ 29 h 196"/>
                  <a:gd name="T100" fmla="*/ 5 w 114"/>
                  <a:gd name="T101" fmla="*/ 26 h 196"/>
                  <a:gd name="T102" fmla="*/ 0 w 114"/>
                  <a:gd name="T103" fmla="*/ 5 h 196"/>
                  <a:gd name="T104" fmla="*/ 0 w 114"/>
                  <a:gd name="T105" fmla="*/ 0 h 196"/>
                  <a:gd name="T106" fmla="*/ 11 w 114"/>
                  <a:gd name="T107" fmla="*/ 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196">
                    <a:moveTo>
                      <a:pt x="11" y="5"/>
                    </a:moveTo>
                    <a:lnTo>
                      <a:pt x="21" y="8"/>
                    </a:lnTo>
                    <a:lnTo>
                      <a:pt x="21" y="17"/>
                    </a:lnTo>
                    <a:lnTo>
                      <a:pt x="27" y="21"/>
                    </a:lnTo>
                    <a:lnTo>
                      <a:pt x="34" y="27"/>
                    </a:lnTo>
                    <a:lnTo>
                      <a:pt x="40" y="29"/>
                    </a:lnTo>
                    <a:lnTo>
                      <a:pt x="50" y="46"/>
                    </a:lnTo>
                    <a:lnTo>
                      <a:pt x="55" y="49"/>
                    </a:lnTo>
                    <a:lnTo>
                      <a:pt x="64" y="50"/>
                    </a:lnTo>
                    <a:lnTo>
                      <a:pt x="79" y="50"/>
                    </a:lnTo>
                    <a:lnTo>
                      <a:pt x="87" y="50"/>
                    </a:lnTo>
                    <a:lnTo>
                      <a:pt x="93" y="56"/>
                    </a:lnTo>
                    <a:lnTo>
                      <a:pt x="93" y="65"/>
                    </a:lnTo>
                    <a:lnTo>
                      <a:pt x="87" y="70"/>
                    </a:lnTo>
                    <a:lnTo>
                      <a:pt x="87" y="77"/>
                    </a:lnTo>
                    <a:lnTo>
                      <a:pt x="94" y="90"/>
                    </a:lnTo>
                    <a:lnTo>
                      <a:pt x="91" y="100"/>
                    </a:lnTo>
                    <a:lnTo>
                      <a:pt x="99" y="117"/>
                    </a:lnTo>
                    <a:lnTo>
                      <a:pt x="106" y="122"/>
                    </a:lnTo>
                    <a:lnTo>
                      <a:pt x="109" y="129"/>
                    </a:lnTo>
                    <a:lnTo>
                      <a:pt x="114" y="132"/>
                    </a:lnTo>
                    <a:lnTo>
                      <a:pt x="111" y="137"/>
                    </a:lnTo>
                    <a:lnTo>
                      <a:pt x="111" y="141"/>
                    </a:lnTo>
                    <a:lnTo>
                      <a:pt x="108" y="146"/>
                    </a:lnTo>
                    <a:lnTo>
                      <a:pt x="105" y="157"/>
                    </a:lnTo>
                    <a:lnTo>
                      <a:pt x="102" y="160"/>
                    </a:lnTo>
                    <a:lnTo>
                      <a:pt x="103" y="164"/>
                    </a:lnTo>
                    <a:lnTo>
                      <a:pt x="103" y="170"/>
                    </a:lnTo>
                    <a:lnTo>
                      <a:pt x="108" y="178"/>
                    </a:lnTo>
                    <a:lnTo>
                      <a:pt x="102" y="181"/>
                    </a:lnTo>
                    <a:lnTo>
                      <a:pt x="94" y="190"/>
                    </a:lnTo>
                    <a:lnTo>
                      <a:pt x="84" y="196"/>
                    </a:lnTo>
                    <a:lnTo>
                      <a:pt x="82" y="188"/>
                    </a:lnTo>
                    <a:lnTo>
                      <a:pt x="79" y="178"/>
                    </a:lnTo>
                    <a:lnTo>
                      <a:pt x="79" y="163"/>
                    </a:lnTo>
                    <a:lnTo>
                      <a:pt x="75" y="144"/>
                    </a:lnTo>
                    <a:lnTo>
                      <a:pt x="70" y="134"/>
                    </a:lnTo>
                    <a:lnTo>
                      <a:pt x="64" y="129"/>
                    </a:lnTo>
                    <a:lnTo>
                      <a:pt x="56" y="120"/>
                    </a:lnTo>
                    <a:lnTo>
                      <a:pt x="53" y="119"/>
                    </a:lnTo>
                    <a:lnTo>
                      <a:pt x="44" y="109"/>
                    </a:lnTo>
                    <a:lnTo>
                      <a:pt x="31" y="102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9" y="76"/>
                    </a:lnTo>
                    <a:lnTo>
                      <a:pt x="8" y="59"/>
                    </a:lnTo>
                    <a:lnTo>
                      <a:pt x="5" y="56"/>
                    </a:lnTo>
                    <a:lnTo>
                      <a:pt x="9" y="47"/>
                    </a:lnTo>
                    <a:lnTo>
                      <a:pt x="11" y="41"/>
                    </a:lnTo>
                    <a:lnTo>
                      <a:pt x="8" y="29"/>
                    </a:lnTo>
                    <a:lnTo>
                      <a:pt x="5" y="26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11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4" name="Freeform 1607">
                <a:extLst>
                  <a:ext uri="{FF2B5EF4-FFF2-40B4-BE49-F238E27FC236}">
                    <a16:creationId xmlns:a16="http://schemas.microsoft.com/office/drawing/2014/main" id="{2A5E38B3-AFEB-4CCE-9FC4-D102CBC6D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065"/>
                <a:ext cx="67" cy="67"/>
              </a:xfrm>
              <a:custGeom>
                <a:avLst/>
                <a:gdLst>
                  <a:gd name="T0" fmla="*/ 76 w 135"/>
                  <a:gd name="T1" fmla="*/ 13 h 132"/>
                  <a:gd name="T2" fmla="*/ 71 w 135"/>
                  <a:gd name="T3" fmla="*/ 21 h 132"/>
                  <a:gd name="T4" fmla="*/ 71 w 135"/>
                  <a:gd name="T5" fmla="*/ 35 h 132"/>
                  <a:gd name="T6" fmla="*/ 51 w 135"/>
                  <a:gd name="T7" fmla="*/ 33 h 132"/>
                  <a:gd name="T8" fmla="*/ 44 w 135"/>
                  <a:gd name="T9" fmla="*/ 21 h 132"/>
                  <a:gd name="T10" fmla="*/ 36 w 135"/>
                  <a:gd name="T11" fmla="*/ 32 h 132"/>
                  <a:gd name="T12" fmla="*/ 26 w 135"/>
                  <a:gd name="T13" fmla="*/ 30 h 132"/>
                  <a:gd name="T14" fmla="*/ 12 w 135"/>
                  <a:gd name="T15" fmla="*/ 45 h 132"/>
                  <a:gd name="T16" fmla="*/ 0 w 135"/>
                  <a:gd name="T17" fmla="*/ 56 h 132"/>
                  <a:gd name="T18" fmla="*/ 24 w 135"/>
                  <a:gd name="T19" fmla="*/ 65 h 132"/>
                  <a:gd name="T20" fmla="*/ 33 w 135"/>
                  <a:gd name="T21" fmla="*/ 68 h 132"/>
                  <a:gd name="T22" fmla="*/ 35 w 135"/>
                  <a:gd name="T23" fmla="*/ 79 h 132"/>
                  <a:gd name="T24" fmla="*/ 33 w 135"/>
                  <a:gd name="T25" fmla="*/ 85 h 132"/>
                  <a:gd name="T26" fmla="*/ 44 w 135"/>
                  <a:gd name="T27" fmla="*/ 91 h 132"/>
                  <a:gd name="T28" fmla="*/ 56 w 135"/>
                  <a:gd name="T29" fmla="*/ 97 h 132"/>
                  <a:gd name="T30" fmla="*/ 48 w 135"/>
                  <a:gd name="T31" fmla="*/ 115 h 132"/>
                  <a:gd name="T32" fmla="*/ 76 w 135"/>
                  <a:gd name="T33" fmla="*/ 132 h 132"/>
                  <a:gd name="T34" fmla="*/ 91 w 135"/>
                  <a:gd name="T35" fmla="*/ 124 h 132"/>
                  <a:gd name="T36" fmla="*/ 95 w 135"/>
                  <a:gd name="T37" fmla="*/ 121 h 132"/>
                  <a:gd name="T38" fmla="*/ 100 w 135"/>
                  <a:gd name="T39" fmla="*/ 99 h 132"/>
                  <a:gd name="T40" fmla="*/ 115 w 135"/>
                  <a:gd name="T41" fmla="*/ 102 h 132"/>
                  <a:gd name="T42" fmla="*/ 123 w 135"/>
                  <a:gd name="T43" fmla="*/ 94 h 132"/>
                  <a:gd name="T44" fmla="*/ 112 w 135"/>
                  <a:gd name="T45" fmla="*/ 80 h 132"/>
                  <a:gd name="T46" fmla="*/ 97 w 135"/>
                  <a:gd name="T47" fmla="*/ 67 h 132"/>
                  <a:gd name="T48" fmla="*/ 123 w 135"/>
                  <a:gd name="T49" fmla="*/ 51 h 132"/>
                  <a:gd name="T50" fmla="*/ 133 w 135"/>
                  <a:gd name="T51" fmla="*/ 51 h 132"/>
                  <a:gd name="T52" fmla="*/ 133 w 135"/>
                  <a:gd name="T53" fmla="*/ 36 h 132"/>
                  <a:gd name="T54" fmla="*/ 124 w 135"/>
                  <a:gd name="T55" fmla="*/ 29 h 132"/>
                  <a:gd name="T56" fmla="*/ 121 w 135"/>
                  <a:gd name="T57" fmla="*/ 21 h 132"/>
                  <a:gd name="T58" fmla="*/ 114 w 135"/>
                  <a:gd name="T59" fmla="*/ 12 h 132"/>
                  <a:gd name="T60" fmla="*/ 95 w 135"/>
                  <a:gd name="T61" fmla="*/ 0 h 132"/>
                  <a:gd name="T62" fmla="*/ 79 w 135"/>
                  <a:gd name="T63" fmla="*/ 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5" h="132">
                    <a:moveTo>
                      <a:pt x="79" y="9"/>
                    </a:moveTo>
                    <a:lnTo>
                      <a:pt x="76" y="13"/>
                    </a:lnTo>
                    <a:lnTo>
                      <a:pt x="66" y="17"/>
                    </a:lnTo>
                    <a:lnTo>
                      <a:pt x="71" y="21"/>
                    </a:lnTo>
                    <a:lnTo>
                      <a:pt x="73" y="33"/>
                    </a:lnTo>
                    <a:lnTo>
                      <a:pt x="71" y="35"/>
                    </a:lnTo>
                    <a:lnTo>
                      <a:pt x="65" y="36"/>
                    </a:lnTo>
                    <a:lnTo>
                      <a:pt x="51" y="33"/>
                    </a:lnTo>
                    <a:lnTo>
                      <a:pt x="51" y="27"/>
                    </a:lnTo>
                    <a:lnTo>
                      <a:pt x="44" y="21"/>
                    </a:lnTo>
                    <a:lnTo>
                      <a:pt x="27" y="18"/>
                    </a:lnTo>
                    <a:lnTo>
                      <a:pt x="36" y="32"/>
                    </a:lnTo>
                    <a:lnTo>
                      <a:pt x="27" y="33"/>
                    </a:lnTo>
                    <a:lnTo>
                      <a:pt x="26" y="30"/>
                    </a:lnTo>
                    <a:lnTo>
                      <a:pt x="15" y="45"/>
                    </a:lnTo>
                    <a:lnTo>
                      <a:pt x="12" y="45"/>
                    </a:lnTo>
                    <a:lnTo>
                      <a:pt x="3" y="54"/>
                    </a:lnTo>
                    <a:lnTo>
                      <a:pt x="0" y="56"/>
                    </a:lnTo>
                    <a:lnTo>
                      <a:pt x="4" y="62"/>
                    </a:lnTo>
                    <a:lnTo>
                      <a:pt x="24" y="65"/>
                    </a:lnTo>
                    <a:lnTo>
                      <a:pt x="30" y="67"/>
                    </a:lnTo>
                    <a:lnTo>
                      <a:pt x="33" y="68"/>
                    </a:lnTo>
                    <a:lnTo>
                      <a:pt x="29" y="76"/>
                    </a:lnTo>
                    <a:lnTo>
                      <a:pt x="35" y="79"/>
                    </a:lnTo>
                    <a:lnTo>
                      <a:pt x="39" y="82"/>
                    </a:lnTo>
                    <a:lnTo>
                      <a:pt x="33" y="85"/>
                    </a:lnTo>
                    <a:lnTo>
                      <a:pt x="44" y="88"/>
                    </a:lnTo>
                    <a:lnTo>
                      <a:pt x="44" y="91"/>
                    </a:lnTo>
                    <a:lnTo>
                      <a:pt x="51" y="91"/>
                    </a:lnTo>
                    <a:lnTo>
                      <a:pt x="56" y="97"/>
                    </a:lnTo>
                    <a:lnTo>
                      <a:pt x="50" y="103"/>
                    </a:lnTo>
                    <a:lnTo>
                      <a:pt x="48" y="115"/>
                    </a:lnTo>
                    <a:lnTo>
                      <a:pt x="63" y="118"/>
                    </a:lnTo>
                    <a:lnTo>
                      <a:pt x="76" y="132"/>
                    </a:lnTo>
                    <a:lnTo>
                      <a:pt x="85" y="130"/>
                    </a:lnTo>
                    <a:lnTo>
                      <a:pt x="91" y="124"/>
                    </a:lnTo>
                    <a:lnTo>
                      <a:pt x="95" y="124"/>
                    </a:lnTo>
                    <a:lnTo>
                      <a:pt x="95" y="121"/>
                    </a:lnTo>
                    <a:lnTo>
                      <a:pt x="89" y="118"/>
                    </a:lnTo>
                    <a:lnTo>
                      <a:pt x="100" y="99"/>
                    </a:lnTo>
                    <a:lnTo>
                      <a:pt x="107" y="99"/>
                    </a:lnTo>
                    <a:lnTo>
                      <a:pt x="115" y="102"/>
                    </a:lnTo>
                    <a:lnTo>
                      <a:pt x="118" y="92"/>
                    </a:lnTo>
                    <a:lnTo>
                      <a:pt x="123" y="94"/>
                    </a:lnTo>
                    <a:lnTo>
                      <a:pt x="124" y="88"/>
                    </a:lnTo>
                    <a:lnTo>
                      <a:pt x="112" y="80"/>
                    </a:lnTo>
                    <a:lnTo>
                      <a:pt x="104" y="70"/>
                    </a:lnTo>
                    <a:lnTo>
                      <a:pt x="97" y="67"/>
                    </a:lnTo>
                    <a:lnTo>
                      <a:pt x="103" y="58"/>
                    </a:lnTo>
                    <a:lnTo>
                      <a:pt x="123" y="51"/>
                    </a:lnTo>
                    <a:lnTo>
                      <a:pt x="130" y="54"/>
                    </a:lnTo>
                    <a:lnTo>
                      <a:pt x="133" y="51"/>
                    </a:lnTo>
                    <a:lnTo>
                      <a:pt x="135" y="41"/>
                    </a:lnTo>
                    <a:lnTo>
                      <a:pt x="133" y="36"/>
                    </a:lnTo>
                    <a:lnTo>
                      <a:pt x="133" y="32"/>
                    </a:lnTo>
                    <a:lnTo>
                      <a:pt x="124" y="29"/>
                    </a:lnTo>
                    <a:lnTo>
                      <a:pt x="124" y="24"/>
                    </a:lnTo>
                    <a:lnTo>
                      <a:pt x="121" y="21"/>
                    </a:lnTo>
                    <a:lnTo>
                      <a:pt x="126" y="15"/>
                    </a:lnTo>
                    <a:lnTo>
                      <a:pt x="114" y="12"/>
                    </a:lnTo>
                    <a:lnTo>
                      <a:pt x="106" y="3"/>
                    </a:lnTo>
                    <a:lnTo>
                      <a:pt x="95" y="0"/>
                    </a:lnTo>
                    <a:lnTo>
                      <a:pt x="94" y="3"/>
                    </a:lnTo>
                    <a:lnTo>
                      <a:pt x="79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5" name="Freeform 1608">
                <a:extLst>
                  <a:ext uri="{FF2B5EF4-FFF2-40B4-BE49-F238E27FC236}">
                    <a16:creationId xmlns:a16="http://schemas.microsoft.com/office/drawing/2014/main" id="{0C8E7650-B0EF-E2A7-2178-6A79BFECA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065"/>
                <a:ext cx="67" cy="67"/>
              </a:xfrm>
              <a:custGeom>
                <a:avLst/>
                <a:gdLst>
                  <a:gd name="T0" fmla="*/ 94 w 135"/>
                  <a:gd name="T1" fmla="*/ 3 h 132"/>
                  <a:gd name="T2" fmla="*/ 106 w 135"/>
                  <a:gd name="T3" fmla="*/ 3 h 132"/>
                  <a:gd name="T4" fmla="*/ 126 w 135"/>
                  <a:gd name="T5" fmla="*/ 15 h 132"/>
                  <a:gd name="T6" fmla="*/ 124 w 135"/>
                  <a:gd name="T7" fmla="*/ 24 h 132"/>
                  <a:gd name="T8" fmla="*/ 133 w 135"/>
                  <a:gd name="T9" fmla="*/ 32 h 132"/>
                  <a:gd name="T10" fmla="*/ 135 w 135"/>
                  <a:gd name="T11" fmla="*/ 41 h 132"/>
                  <a:gd name="T12" fmla="*/ 130 w 135"/>
                  <a:gd name="T13" fmla="*/ 54 h 132"/>
                  <a:gd name="T14" fmla="*/ 103 w 135"/>
                  <a:gd name="T15" fmla="*/ 58 h 132"/>
                  <a:gd name="T16" fmla="*/ 104 w 135"/>
                  <a:gd name="T17" fmla="*/ 70 h 132"/>
                  <a:gd name="T18" fmla="*/ 124 w 135"/>
                  <a:gd name="T19" fmla="*/ 88 h 132"/>
                  <a:gd name="T20" fmla="*/ 118 w 135"/>
                  <a:gd name="T21" fmla="*/ 92 h 132"/>
                  <a:gd name="T22" fmla="*/ 107 w 135"/>
                  <a:gd name="T23" fmla="*/ 99 h 132"/>
                  <a:gd name="T24" fmla="*/ 89 w 135"/>
                  <a:gd name="T25" fmla="*/ 118 h 132"/>
                  <a:gd name="T26" fmla="*/ 95 w 135"/>
                  <a:gd name="T27" fmla="*/ 124 h 132"/>
                  <a:gd name="T28" fmla="*/ 85 w 135"/>
                  <a:gd name="T29" fmla="*/ 130 h 132"/>
                  <a:gd name="T30" fmla="*/ 63 w 135"/>
                  <a:gd name="T31" fmla="*/ 118 h 132"/>
                  <a:gd name="T32" fmla="*/ 50 w 135"/>
                  <a:gd name="T33" fmla="*/ 103 h 132"/>
                  <a:gd name="T34" fmla="*/ 51 w 135"/>
                  <a:gd name="T35" fmla="*/ 91 h 132"/>
                  <a:gd name="T36" fmla="*/ 44 w 135"/>
                  <a:gd name="T37" fmla="*/ 88 h 132"/>
                  <a:gd name="T38" fmla="*/ 39 w 135"/>
                  <a:gd name="T39" fmla="*/ 82 h 132"/>
                  <a:gd name="T40" fmla="*/ 29 w 135"/>
                  <a:gd name="T41" fmla="*/ 76 h 132"/>
                  <a:gd name="T42" fmla="*/ 30 w 135"/>
                  <a:gd name="T43" fmla="*/ 67 h 132"/>
                  <a:gd name="T44" fmla="*/ 4 w 135"/>
                  <a:gd name="T45" fmla="*/ 62 h 132"/>
                  <a:gd name="T46" fmla="*/ 3 w 135"/>
                  <a:gd name="T47" fmla="*/ 54 h 132"/>
                  <a:gd name="T48" fmla="*/ 15 w 135"/>
                  <a:gd name="T49" fmla="*/ 45 h 132"/>
                  <a:gd name="T50" fmla="*/ 27 w 135"/>
                  <a:gd name="T51" fmla="*/ 33 h 132"/>
                  <a:gd name="T52" fmla="*/ 27 w 135"/>
                  <a:gd name="T53" fmla="*/ 18 h 132"/>
                  <a:gd name="T54" fmla="*/ 51 w 135"/>
                  <a:gd name="T55" fmla="*/ 27 h 132"/>
                  <a:gd name="T56" fmla="*/ 65 w 135"/>
                  <a:gd name="T57" fmla="*/ 36 h 132"/>
                  <a:gd name="T58" fmla="*/ 73 w 135"/>
                  <a:gd name="T59" fmla="*/ 33 h 132"/>
                  <a:gd name="T60" fmla="*/ 66 w 135"/>
                  <a:gd name="T61" fmla="*/ 17 h 132"/>
                  <a:gd name="T62" fmla="*/ 79 w 135"/>
                  <a:gd name="T63" fmla="*/ 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5" h="132">
                    <a:moveTo>
                      <a:pt x="79" y="9"/>
                    </a:moveTo>
                    <a:lnTo>
                      <a:pt x="94" y="3"/>
                    </a:lnTo>
                    <a:lnTo>
                      <a:pt x="95" y="0"/>
                    </a:lnTo>
                    <a:lnTo>
                      <a:pt x="106" y="3"/>
                    </a:lnTo>
                    <a:lnTo>
                      <a:pt x="114" y="12"/>
                    </a:lnTo>
                    <a:lnTo>
                      <a:pt x="126" y="15"/>
                    </a:lnTo>
                    <a:lnTo>
                      <a:pt x="121" y="21"/>
                    </a:lnTo>
                    <a:lnTo>
                      <a:pt x="124" y="24"/>
                    </a:lnTo>
                    <a:lnTo>
                      <a:pt x="124" y="29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5" y="41"/>
                    </a:lnTo>
                    <a:lnTo>
                      <a:pt x="133" y="51"/>
                    </a:lnTo>
                    <a:lnTo>
                      <a:pt x="130" y="54"/>
                    </a:lnTo>
                    <a:lnTo>
                      <a:pt x="123" y="51"/>
                    </a:lnTo>
                    <a:lnTo>
                      <a:pt x="103" y="58"/>
                    </a:lnTo>
                    <a:lnTo>
                      <a:pt x="97" y="67"/>
                    </a:lnTo>
                    <a:lnTo>
                      <a:pt x="104" y="70"/>
                    </a:lnTo>
                    <a:lnTo>
                      <a:pt x="112" y="80"/>
                    </a:lnTo>
                    <a:lnTo>
                      <a:pt x="124" y="88"/>
                    </a:lnTo>
                    <a:lnTo>
                      <a:pt x="123" y="94"/>
                    </a:lnTo>
                    <a:lnTo>
                      <a:pt x="118" y="92"/>
                    </a:lnTo>
                    <a:lnTo>
                      <a:pt x="115" y="102"/>
                    </a:lnTo>
                    <a:lnTo>
                      <a:pt x="107" y="99"/>
                    </a:lnTo>
                    <a:lnTo>
                      <a:pt x="100" y="99"/>
                    </a:lnTo>
                    <a:lnTo>
                      <a:pt x="89" y="118"/>
                    </a:lnTo>
                    <a:lnTo>
                      <a:pt x="95" y="121"/>
                    </a:lnTo>
                    <a:lnTo>
                      <a:pt x="95" y="124"/>
                    </a:lnTo>
                    <a:lnTo>
                      <a:pt x="91" y="124"/>
                    </a:lnTo>
                    <a:lnTo>
                      <a:pt x="85" y="130"/>
                    </a:lnTo>
                    <a:lnTo>
                      <a:pt x="76" y="132"/>
                    </a:lnTo>
                    <a:lnTo>
                      <a:pt x="63" y="118"/>
                    </a:lnTo>
                    <a:lnTo>
                      <a:pt x="48" y="115"/>
                    </a:lnTo>
                    <a:lnTo>
                      <a:pt x="50" y="103"/>
                    </a:lnTo>
                    <a:lnTo>
                      <a:pt x="56" y="97"/>
                    </a:lnTo>
                    <a:lnTo>
                      <a:pt x="51" y="91"/>
                    </a:lnTo>
                    <a:lnTo>
                      <a:pt x="44" y="91"/>
                    </a:lnTo>
                    <a:lnTo>
                      <a:pt x="44" y="88"/>
                    </a:lnTo>
                    <a:lnTo>
                      <a:pt x="33" y="85"/>
                    </a:lnTo>
                    <a:lnTo>
                      <a:pt x="39" y="82"/>
                    </a:lnTo>
                    <a:lnTo>
                      <a:pt x="35" y="79"/>
                    </a:lnTo>
                    <a:lnTo>
                      <a:pt x="29" y="76"/>
                    </a:lnTo>
                    <a:lnTo>
                      <a:pt x="33" y="68"/>
                    </a:lnTo>
                    <a:lnTo>
                      <a:pt x="30" y="67"/>
                    </a:lnTo>
                    <a:lnTo>
                      <a:pt x="24" y="65"/>
                    </a:lnTo>
                    <a:lnTo>
                      <a:pt x="4" y="62"/>
                    </a:lnTo>
                    <a:lnTo>
                      <a:pt x="0" y="56"/>
                    </a:lnTo>
                    <a:lnTo>
                      <a:pt x="3" y="54"/>
                    </a:lnTo>
                    <a:lnTo>
                      <a:pt x="12" y="45"/>
                    </a:lnTo>
                    <a:lnTo>
                      <a:pt x="15" y="45"/>
                    </a:lnTo>
                    <a:lnTo>
                      <a:pt x="26" y="30"/>
                    </a:lnTo>
                    <a:lnTo>
                      <a:pt x="27" y="33"/>
                    </a:lnTo>
                    <a:lnTo>
                      <a:pt x="36" y="32"/>
                    </a:lnTo>
                    <a:lnTo>
                      <a:pt x="27" y="18"/>
                    </a:lnTo>
                    <a:lnTo>
                      <a:pt x="44" y="21"/>
                    </a:lnTo>
                    <a:lnTo>
                      <a:pt x="51" y="27"/>
                    </a:lnTo>
                    <a:lnTo>
                      <a:pt x="51" y="33"/>
                    </a:lnTo>
                    <a:lnTo>
                      <a:pt x="65" y="36"/>
                    </a:lnTo>
                    <a:lnTo>
                      <a:pt x="71" y="35"/>
                    </a:lnTo>
                    <a:lnTo>
                      <a:pt x="73" y="33"/>
                    </a:lnTo>
                    <a:lnTo>
                      <a:pt x="71" y="21"/>
                    </a:lnTo>
                    <a:lnTo>
                      <a:pt x="66" y="17"/>
                    </a:lnTo>
                    <a:lnTo>
                      <a:pt x="76" y="13"/>
                    </a:lnTo>
                    <a:lnTo>
                      <a:pt x="79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6" name="Freeform 1609">
                <a:extLst>
                  <a:ext uri="{FF2B5EF4-FFF2-40B4-BE49-F238E27FC236}">
                    <a16:creationId xmlns:a16="http://schemas.microsoft.com/office/drawing/2014/main" id="{407EFEC1-2E72-D4DB-B6CE-32B1C7FF4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065"/>
                <a:ext cx="67" cy="67"/>
              </a:xfrm>
              <a:custGeom>
                <a:avLst/>
                <a:gdLst>
                  <a:gd name="T0" fmla="*/ 94 w 135"/>
                  <a:gd name="T1" fmla="*/ 3 h 132"/>
                  <a:gd name="T2" fmla="*/ 106 w 135"/>
                  <a:gd name="T3" fmla="*/ 3 h 132"/>
                  <a:gd name="T4" fmla="*/ 126 w 135"/>
                  <a:gd name="T5" fmla="*/ 15 h 132"/>
                  <a:gd name="T6" fmla="*/ 124 w 135"/>
                  <a:gd name="T7" fmla="*/ 24 h 132"/>
                  <a:gd name="T8" fmla="*/ 133 w 135"/>
                  <a:gd name="T9" fmla="*/ 32 h 132"/>
                  <a:gd name="T10" fmla="*/ 135 w 135"/>
                  <a:gd name="T11" fmla="*/ 41 h 132"/>
                  <a:gd name="T12" fmla="*/ 130 w 135"/>
                  <a:gd name="T13" fmla="*/ 54 h 132"/>
                  <a:gd name="T14" fmla="*/ 103 w 135"/>
                  <a:gd name="T15" fmla="*/ 58 h 132"/>
                  <a:gd name="T16" fmla="*/ 104 w 135"/>
                  <a:gd name="T17" fmla="*/ 70 h 132"/>
                  <a:gd name="T18" fmla="*/ 124 w 135"/>
                  <a:gd name="T19" fmla="*/ 88 h 132"/>
                  <a:gd name="T20" fmla="*/ 118 w 135"/>
                  <a:gd name="T21" fmla="*/ 92 h 132"/>
                  <a:gd name="T22" fmla="*/ 107 w 135"/>
                  <a:gd name="T23" fmla="*/ 99 h 132"/>
                  <a:gd name="T24" fmla="*/ 89 w 135"/>
                  <a:gd name="T25" fmla="*/ 118 h 132"/>
                  <a:gd name="T26" fmla="*/ 95 w 135"/>
                  <a:gd name="T27" fmla="*/ 124 h 132"/>
                  <a:gd name="T28" fmla="*/ 85 w 135"/>
                  <a:gd name="T29" fmla="*/ 130 h 132"/>
                  <a:gd name="T30" fmla="*/ 63 w 135"/>
                  <a:gd name="T31" fmla="*/ 118 h 132"/>
                  <a:gd name="T32" fmla="*/ 50 w 135"/>
                  <a:gd name="T33" fmla="*/ 103 h 132"/>
                  <a:gd name="T34" fmla="*/ 51 w 135"/>
                  <a:gd name="T35" fmla="*/ 91 h 132"/>
                  <a:gd name="T36" fmla="*/ 44 w 135"/>
                  <a:gd name="T37" fmla="*/ 88 h 132"/>
                  <a:gd name="T38" fmla="*/ 39 w 135"/>
                  <a:gd name="T39" fmla="*/ 82 h 132"/>
                  <a:gd name="T40" fmla="*/ 29 w 135"/>
                  <a:gd name="T41" fmla="*/ 76 h 132"/>
                  <a:gd name="T42" fmla="*/ 30 w 135"/>
                  <a:gd name="T43" fmla="*/ 67 h 132"/>
                  <a:gd name="T44" fmla="*/ 4 w 135"/>
                  <a:gd name="T45" fmla="*/ 62 h 132"/>
                  <a:gd name="T46" fmla="*/ 3 w 135"/>
                  <a:gd name="T47" fmla="*/ 54 h 132"/>
                  <a:gd name="T48" fmla="*/ 15 w 135"/>
                  <a:gd name="T49" fmla="*/ 45 h 132"/>
                  <a:gd name="T50" fmla="*/ 27 w 135"/>
                  <a:gd name="T51" fmla="*/ 33 h 132"/>
                  <a:gd name="T52" fmla="*/ 27 w 135"/>
                  <a:gd name="T53" fmla="*/ 18 h 132"/>
                  <a:gd name="T54" fmla="*/ 51 w 135"/>
                  <a:gd name="T55" fmla="*/ 27 h 132"/>
                  <a:gd name="T56" fmla="*/ 65 w 135"/>
                  <a:gd name="T57" fmla="*/ 36 h 132"/>
                  <a:gd name="T58" fmla="*/ 73 w 135"/>
                  <a:gd name="T59" fmla="*/ 33 h 132"/>
                  <a:gd name="T60" fmla="*/ 66 w 135"/>
                  <a:gd name="T61" fmla="*/ 17 h 132"/>
                  <a:gd name="T62" fmla="*/ 79 w 135"/>
                  <a:gd name="T63" fmla="*/ 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5" h="132">
                    <a:moveTo>
                      <a:pt x="79" y="9"/>
                    </a:moveTo>
                    <a:lnTo>
                      <a:pt x="94" y="3"/>
                    </a:lnTo>
                    <a:lnTo>
                      <a:pt x="95" y="0"/>
                    </a:lnTo>
                    <a:lnTo>
                      <a:pt x="106" y="3"/>
                    </a:lnTo>
                    <a:lnTo>
                      <a:pt x="114" y="12"/>
                    </a:lnTo>
                    <a:lnTo>
                      <a:pt x="126" y="15"/>
                    </a:lnTo>
                    <a:lnTo>
                      <a:pt x="121" y="21"/>
                    </a:lnTo>
                    <a:lnTo>
                      <a:pt x="124" y="24"/>
                    </a:lnTo>
                    <a:lnTo>
                      <a:pt x="124" y="29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5" y="41"/>
                    </a:lnTo>
                    <a:lnTo>
                      <a:pt x="133" y="51"/>
                    </a:lnTo>
                    <a:lnTo>
                      <a:pt x="130" y="54"/>
                    </a:lnTo>
                    <a:lnTo>
                      <a:pt x="123" y="51"/>
                    </a:lnTo>
                    <a:lnTo>
                      <a:pt x="103" y="58"/>
                    </a:lnTo>
                    <a:lnTo>
                      <a:pt x="97" y="67"/>
                    </a:lnTo>
                    <a:lnTo>
                      <a:pt x="104" y="70"/>
                    </a:lnTo>
                    <a:lnTo>
                      <a:pt x="112" y="80"/>
                    </a:lnTo>
                    <a:lnTo>
                      <a:pt x="124" y="88"/>
                    </a:lnTo>
                    <a:lnTo>
                      <a:pt x="123" y="94"/>
                    </a:lnTo>
                    <a:lnTo>
                      <a:pt x="118" y="92"/>
                    </a:lnTo>
                    <a:lnTo>
                      <a:pt x="115" y="102"/>
                    </a:lnTo>
                    <a:lnTo>
                      <a:pt x="107" y="99"/>
                    </a:lnTo>
                    <a:lnTo>
                      <a:pt x="100" y="99"/>
                    </a:lnTo>
                    <a:lnTo>
                      <a:pt x="89" y="118"/>
                    </a:lnTo>
                    <a:lnTo>
                      <a:pt x="95" y="121"/>
                    </a:lnTo>
                    <a:lnTo>
                      <a:pt x="95" y="124"/>
                    </a:lnTo>
                    <a:lnTo>
                      <a:pt x="91" y="124"/>
                    </a:lnTo>
                    <a:lnTo>
                      <a:pt x="85" y="130"/>
                    </a:lnTo>
                    <a:lnTo>
                      <a:pt x="76" y="132"/>
                    </a:lnTo>
                    <a:lnTo>
                      <a:pt x="63" y="118"/>
                    </a:lnTo>
                    <a:lnTo>
                      <a:pt x="48" y="115"/>
                    </a:lnTo>
                    <a:lnTo>
                      <a:pt x="50" y="103"/>
                    </a:lnTo>
                    <a:lnTo>
                      <a:pt x="56" y="97"/>
                    </a:lnTo>
                    <a:lnTo>
                      <a:pt x="51" y="91"/>
                    </a:lnTo>
                    <a:lnTo>
                      <a:pt x="44" y="91"/>
                    </a:lnTo>
                    <a:lnTo>
                      <a:pt x="44" y="88"/>
                    </a:lnTo>
                    <a:lnTo>
                      <a:pt x="33" y="85"/>
                    </a:lnTo>
                    <a:lnTo>
                      <a:pt x="39" y="82"/>
                    </a:lnTo>
                    <a:lnTo>
                      <a:pt x="35" y="79"/>
                    </a:lnTo>
                    <a:lnTo>
                      <a:pt x="29" y="76"/>
                    </a:lnTo>
                    <a:lnTo>
                      <a:pt x="33" y="68"/>
                    </a:lnTo>
                    <a:lnTo>
                      <a:pt x="30" y="67"/>
                    </a:lnTo>
                    <a:lnTo>
                      <a:pt x="24" y="65"/>
                    </a:lnTo>
                    <a:lnTo>
                      <a:pt x="4" y="62"/>
                    </a:lnTo>
                    <a:lnTo>
                      <a:pt x="0" y="56"/>
                    </a:lnTo>
                    <a:lnTo>
                      <a:pt x="3" y="54"/>
                    </a:lnTo>
                    <a:lnTo>
                      <a:pt x="12" y="45"/>
                    </a:lnTo>
                    <a:lnTo>
                      <a:pt x="15" y="45"/>
                    </a:lnTo>
                    <a:lnTo>
                      <a:pt x="26" y="30"/>
                    </a:lnTo>
                    <a:lnTo>
                      <a:pt x="27" y="33"/>
                    </a:lnTo>
                    <a:lnTo>
                      <a:pt x="36" y="32"/>
                    </a:lnTo>
                    <a:lnTo>
                      <a:pt x="27" y="18"/>
                    </a:lnTo>
                    <a:lnTo>
                      <a:pt x="44" y="21"/>
                    </a:lnTo>
                    <a:lnTo>
                      <a:pt x="51" y="27"/>
                    </a:lnTo>
                    <a:lnTo>
                      <a:pt x="51" y="33"/>
                    </a:lnTo>
                    <a:lnTo>
                      <a:pt x="65" y="36"/>
                    </a:lnTo>
                    <a:lnTo>
                      <a:pt x="71" y="35"/>
                    </a:lnTo>
                    <a:lnTo>
                      <a:pt x="73" y="33"/>
                    </a:lnTo>
                    <a:lnTo>
                      <a:pt x="71" y="21"/>
                    </a:lnTo>
                    <a:lnTo>
                      <a:pt x="66" y="17"/>
                    </a:lnTo>
                    <a:lnTo>
                      <a:pt x="76" y="13"/>
                    </a:lnTo>
                    <a:lnTo>
                      <a:pt x="79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7" name="Freeform 1610">
                <a:extLst>
                  <a:ext uri="{FF2B5EF4-FFF2-40B4-BE49-F238E27FC236}">
                    <a16:creationId xmlns:a16="http://schemas.microsoft.com/office/drawing/2014/main" id="{14D0BBCE-5A58-EEC8-635E-C630CE41A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859"/>
                <a:ext cx="44" cy="35"/>
              </a:xfrm>
              <a:custGeom>
                <a:avLst/>
                <a:gdLst>
                  <a:gd name="T0" fmla="*/ 44 w 88"/>
                  <a:gd name="T1" fmla="*/ 6 h 70"/>
                  <a:gd name="T2" fmla="*/ 38 w 88"/>
                  <a:gd name="T3" fmla="*/ 6 h 70"/>
                  <a:gd name="T4" fmla="*/ 33 w 88"/>
                  <a:gd name="T5" fmla="*/ 15 h 70"/>
                  <a:gd name="T6" fmla="*/ 27 w 88"/>
                  <a:gd name="T7" fmla="*/ 20 h 70"/>
                  <a:gd name="T8" fmla="*/ 20 w 88"/>
                  <a:gd name="T9" fmla="*/ 29 h 70"/>
                  <a:gd name="T10" fmla="*/ 14 w 88"/>
                  <a:gd name="T11" fmla="*/ 29 h 70"/>
                  <a:gd name="T12" fmla="*/ 5 w 88"/>
                  <a:gd name="T13" fmla="*/ 36 h 70"/>
                  <a:gd name="T14" fmla="*/ 0 w 88"/>
                  <a:gd name="T15" fmla="*/ 42 h 70"/>
                  <a:gd name="T16" fmla="*/ 3 w 88"/>
                  <a:gd name="T17" fmla="*/ 44 h 70"/>
                  <a:gd name="T18" fmla="*/ 3 w 88"/>
                  <a:gd name="T19" fmla="*/ 53 h 70"/>
                  <a:gd name="T20" fmla="*/ 8 w 88"/>
                  <a:gd name="T21" fmla="*/ 59 h 70"/>
                  <a:gd name="T22" fmla="*/ 12 w 88"/>
                  <a:gd name="T23" fmla="*/ 62 h 70"/>
                  <a:gd name="T24" fmla="*/ 18 w 88"/>
                  <a:gd name="T25" fmla="*/ 61 h 70"/>
                  <a:gd name="T26" fmla="*/ 15 w 88"/>
                  <a:gd name="T27" fmla="*/ 65 h 70"/>
                  <a:gd name="T28" fmla="*/ 18 w 88"/>
                  <a:gd name="T29" fmla="*/ 70 h 70"/>
                  <a:gd name="T30" fmla="*/ 29 w 88"/>
                  <a:gd name="T31" fmla="*/ 65 h 70"/>
                  <a:gd name="T32" fmla="*/ 36 w 88"/>
                  <a:gd name="T33" fmla="*/ 64 h 70"/>
                  <a:gd name="T34" fmla="*/ 39 w 88"/>
                  <a:gd name="T35" fmla="*/ 61 h 70"/>
                  <a:gd name="T36" fmla="*/ 39 w 88"/>
                  <a:gd name="T37" fmla="*/ 56 h 70"/>
                  <a:gd name="T38" fmla="*/ 42 w 88"/>
                  <a:gd name="T39" fmla="*/ 47 h 70"/>
                  <a:gd name="T40" fmla="*/ 47 w 88"/>
                  <a:gd name="T41" fmla="*/ 47 h 70"/>
                  <a:gd name="T42" fmla="*/ 59 w 88"/>
                  <a:gd name="T43" fmla="*/ 53 h 70"/>
                  <a:gd name="T44" fmla="*/ 64 w 88"/>
                  <a:gd name="T45" fmla="*/ 46 h 70"/>
                  <a:gd name="T46" fmla="*/ 71 w 88"/>
                  <a:gd name="T47" fmla="*/ 46 h 70"/>
                  <a:gd name="T48" fmla="*/ 77 w 88"/>
                  <a:gd name="T49" fmla="*/ 42 h 70"/>
                  <a:gd name="T50" fmla="*/ 82 w 88"/>
                  <a:gd name="T51" fmla="*/ 42 h 70"/>
                  <a:gd name="T52" fmla="*/ 88 w 88"/>
                  <a:gd name="T53" fmla="*/ 39 h 70"/>
                  <a:gd name="T54" fmla="*/ 88 w 88"/>
                  <a:gd name="T55" fmla="*/ 39 h 70"/>
                  <a:gd name="T56" fmla="*/ 85 w 88"/>
                  <a:gd name="T57" fmla="*/ 29 h 70"/>
                  <a:gd name="T58" fmla="*/ 83 w 88"/>
                  <a:gd name="T59" fmla="*/ 29 h 70"/>
                  <a:gd name="T60" fmla="*/ 76 w 88"/>
                  <a:gd name="T61" fmla="*/ 29 h 70"/>
                  <a:gd name="T62" fmla="*/ 73 w 88"/>
                  <a:gd name="T63" fmla="*/ 33 h 70"/>
                  <a:gd name="T64" fmla="*/ 65 w 88"/>
                  <a:gd name="T65" fmla="*/ 33 h 70"/>
                  <a:gd name="T66" fmla="*/ 56 w 88"/>
                  <a:gd name="T67" fmla="*/ 24 h 70"/>
                  <a:gd name="T68" fmla="*/ 56 w 88"/>
                  <a:gd name="T69" fmla="*/ 23 h 70"/>
                  <a:gd name="T70" fmla="*/ 62 w 88"/>
                  <a:gd name="T71" fmla="*/ 15 h 70"/>
                  <a:gd name="T72" fmla="*/ 64 w 88"/>
                  <a:gd name="T73" fmla="*/ 8 h 70"/>
                  <a:gd name="T74" fmla="*/ 56 w 88"/>
                  <a:gd name="T75" fmla="*/ 0 h 70"/>
                  <a:gd name="T76" fmla="*/ 50 w 88"/>
                  <a:gd name="T77" fmla="*/ 0 h 70"/>
                  <a:gd name="T78" fmla="*/ 44 w 88"/>
                  <a:gd name="T79" fmla="*/ 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70">
                    <a:moveTo>
                      <a:pt x="44" y="6"/>
                    </a:moveTo>
                    <a:lnTo>
                      <a:pt x="38" y="6"/>
                    </a:lnTo>
                    <a:lnTo>
                      <a:pt x="33" y="15"/>
                    </a:lnTo>
                    <a:lnTo>
                      <a:pt x="27" y="20"/>
                    </a:lnTo>
                    <a:lnTo>
                      <a:pt x="20" y="29"/>
                    </a:lnTo>
                    <a:lnTo>
                      <a:pt x="14" y="29"/>
                    </a:lnTo>
                    <a:lnTo>
                      <a:pt x="5" y="36"/>
                    </a:lnTo>
                    <a:lnTo>
                      <a:pt x="0" y="42"/>
                    </a:lnTo>
                    <a:lnTo>
                      <a:pt x="3" y="44"/>
                    </a:lnTo>
                    <a:lnTo>
                      <a:pt x="3" y="53"/>
                    </a:lnTo>
                    <a:lnTo>
                      <a:pt x="8" y="59"/>
                    </a:lnTo>
                    <a:lnTo>
                      <a:pt x="12" y="62"/>
                    </a:lnTo>
                    <a:lnTo>
                      <a:pt x="18" y="61"/>
                    </a:lnTo>
                    <a:lnTo>
                      <a:pt x="15" y="65"/>
                    </a:lnTo>
                    <a:lnTo>
                      <a:pt x="18" y="70"/>
                    </a:lnTo>
                    <a:lnTo>
                      <a:pt x="29" y="65"/>
                    </a:lnTo>
                    <a:lnTo>
                      <a:pt x="36" y="64"/>
                    </a:lnTo>
                    <a:lnTo>
                      <a:pt x="39" y="61"/>
                    </a:lnTo>
                    <a:lnTo>
                      <a:pt x="39" y="56"/>
                    </a:lnTo>
                    <a:lnTo>
                      <a:pt x="42" y="47"/>
                    </a:lnTo>
                    <a:lnTo>
                      <a:pt x="47" y="47"/>
                    </a:lnTo>
                    <a:lnTo>
                      <a:pt x="59" y="53"/>
                    </a:lnTo>
                    <a:lnTo>
                      <a:pt x="64" y="46"/>
                    </a:lnTo>
                    <a:lnTo>
                      <a:pt x="71" y="46"/>
                    </a:lnTo>
                    <a:lnTo>
                      <a:pt x="77" y="42"/>
                    </a:lnTo>
                    <a:lnTo>
                      <a:pt x="82" y="42"/>
                    </a:lnTo>
                    <a:lnTo>
                      <a:pt x="88" y="39"/>
                    </a:lnTo>
                    <a:lnTo>
                      <a:pt x="88" y="39"/>
                    </a:lnTo>
                    <a:lnTo>
                      <a:pt x="85" y="29"/>
                    </a:lnTo>
                    <a:lnTo>
                      <a:pt x="83" y="29"/>
                    </a:lnTo>
                    <a:lnTo>
                      <a:pt x="76" y="29"/>
                    </a:lnTo>
                    <a:lnTo>
                      <a:pt x="73" y="33"/>
                    </a:lnTo>
                    <a:lnTo>
                      <a:pt x="65" y="33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62" y="15"/>
                    </a:lnTo>
                    <a:lnTo>
                      <a:pt x="64" y="8"/>
                    </a:lnTo>
                    <a:lnTo>
                      <a:pt x="56" y="0"/>
                    </a:lnTo>
                    <a:lnTo>
                      <a:pt x="50" y="0"/>
                    </a:lnTo>
                    <a:lnTo>
                      <a:pt x="44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8" name="Freeform 1611">
                <a:extLst>
                  <a:ext uri="{FF2B5EF4-FFF2-40B4-BE49-F238E27FC236}">
                    <a16:creationId xmlns:a16="http://schemas.microsoft.com/office/drawing/2014/main" id="{FC85C9EC-6AC0-0C39-EDA1-1C2884CD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859"/>
                <a:ext cx="44" cy="35"/>
              </a:xfrm>
              <a:custGeom>
                <a:avLst/>
                <a:gdLst>
                  <a:gd name="T0" fmla="*/ 44 w 88"/>
                  <a:gd name="T1" fmla="*/ 6 h 70"/>
                  <a:gd name="T2" fmla="*/ 50 w 88"/>
                  <a:gd name="T3" fmla="*/ 0 h 70"/>
                  <a:gd name="T4" fmla="*/ 56 w 88"/>
                  <a:gd name="T5" fmla="*/ 0 h 70"/>
                  <a:gd name="T6" fmla="*/ 64 w 88"/>
                  <a:gd name="T7" fmla="*/ 8 h 70"/>
                  <a:gd name="T8" fmla="*/ 62 w 88"/>
                  <a:gd name="T9" fmla="*/ 15 h 70"/>
                  <a:gd name="T10" fmla="*/ 56 w 88"/>
                  <a:gd name="T11" fmla="*/ 23 h 70"/>
                  <a:gd name="T12" fmla="*/ 56 w 88"/>
                  <a:gd name="T13" fmla="*/ 24 h 70"/>
                  <a:gd name="T14" fmla="*/ 65 w 88"/>
                  <a:gd name="T15" fmla="*/ 33 h 70"/>
                  <a:gd name="T16" fmla="*/ 73 w 88"/>
                  <a:gd name="T17" fmla="*/ 33 h 70"/>
                  <a:gd name="T18" fmla="*/ 76 w 88"/>
                  <a:gd name="T19" fmla="*/ 29 h 70"/>
                  <a:gd name="T20" fmla="*/ 83 w 88"/>
                  <a:gd name="T21" fmla="*/ 29 h 70"/>
                  <a:gd name="T22" fmla="*/ 85 w 88"/>
                  <a:gd name="T23" fmla="*/ 29 h 70"/>
                  <a:gd name="T24" fmla="*/ 88 w 88"/>
                  <a:gd name="T25" fmla="*/ 39 h 70"/>
                  <a:gd name="T26" fmla="*/ 88 w 88"/>
                  <a:gd name="T27" fmla="*/ 39 h 70"/>
                  <a:gd name="T28" fmla="*/ 82 w 88"/>
                  <a:gd name="T29" fmla="*/ 42 h 70"/>
                  <a:gd name="T30" fmla="*/ 77 w 88"/>
                  <a:gd name="T31" fmla="*/ 42 h 70"/>
                  <a:gd name="T32" fmla="*/ 71 w 88"/>
                  <a:gd name="T33" fmla="*/ 46 h 70"/>
                  <a:gd name="T34" fmla="*/ 64 w 88"/>
                  <a:gd name="T35" fmla="*/ 46 h 70"/>
                  <a:gd name="T36" fmla="*/ 59 w 88"/>
                  <a:gd name="T37" fmla="*/ 53 h 70"/>
                  <a:gd name="T38" fmla="*/ 47 w 88"/>
                  <a:gd name="T39" fmla="*/ 47 h 70"/>
                  <a:gd name="T40" fmla="*/ 42 w 88"/>
                  <a:gd name="T41" fmla="*/ 47 h 70"/>
                  <a:gd name="T42" fmla="*/ 39 w 88"/>
                  <a:gd name="T43" fmla="*/ 56 h 70"/>
                  <a:gd name="T44" fmla="*/ 39 w 88"/>
                  <a:gd name="T45" fmla="*/ 61 h 70"/>
                  <a:gd name="T46" fmla="*/ 36 w 88"/>
                  <a:gd name="T47" fmla="*/ 64 h 70"/>
                  <a:gd name="T48" fmla="*/ 29 w 88"/>
                  <a:gd name="T49" fmla="*/ 65 h 70"/>
                  <a:gd name="T50" fmla="*/ 18 w 88"/>
                  <a:gd name="T51" fmla="*/ 70 h 70"/>
                  <a:gd name="T52" fmla="*/ 15 w 88"/>
                  <a:gd name="T53" fmla="*/ 65 h 70"/>
                  <a:gd name="T54" fmla="*/ 18 w 88"/>
                  <a:gd name="T55" fmla="*/ 61 h 70"/>
                  <a:gd name="T56" fmla="*/ 12 w 88"/>
                  <a:gd name="T57" fmla="*/ 62 h 70"/>
                  <a:gd name="T58" fmla="*/ 8 w 88"/>
                  <a:gd name="T59" fmla="*/ 59 h 70"/>
                  <a:gd name="T60" fmla="*/ 3 w 88"/>
                  <a:gd name="T61" fmla="*/ 53 h 70"/>
                  <a:gd name="T62" fmla="*/ 3 w 88"/>
                  <a:gd name="T63" fmla="*/ 44 h 70"/>
                  <a:gd name="T64" fmla="*/ 0 w 88"/>
                  <a:gd name="T65" fmla="*/ 42 h 70"/>
                  <a:gd name="T66" fmla="*/ 5 w 88"/>
                  <a:gd name="T67" fmla="*/ 36 h 70"/>
                  <a:gd name="T68" fmla="*/ 14 w 88"/>
                  <a:gd name="T69" fmla="*/ 29 h 70"/>
                  <a:gd name="T70" fmla="*/ 20 w 88"/>
                  <a:gd name="T71" fmla="*/ 29 h 70"/>
                  <a:gd name="T72" fmla="*/ 27 w 88"/>
                  <a:gd name="T73" fmla="*/ 20 h 70"/>
                  <a:gd name="T74" fmla="*/ 33 w 88"/>
                  <a:gd name="T75" fmla="*/ 15 h 70"/>
                  <a:gd name="T76" fmla="*/ 38 w 88"/>
                  <a:gd name="T77" fmla="*/ 6 h 70"/>
                  <a:gd name="T78" fmla="*/ 44 w 88"/>
                  <a:gd name="T79" fmla="*/ 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70">
                    <a:moveTo>
                      <a:pt x="44" y="6"/>
                    </a:moveTo>
                    <a:lnTo>
                      <a:pt x="50" y="0"/>
                    </a:lnTo>
                    <a:lnTo>
                      <a:pt x="56" y="0"/>
                    </a:lnTo>
                    <a:lnTo>
                      <a:pt x="64" y="8"/>
                    </a:lnTo>
                    <a:lnTo>
                      <a:pt x="62" y="15"/>
                    </a:lnTo>
                    <a:lnTo>
                      <a:pt x="56" y="23"/>
                    </a:lnTo>
                    <a:lnTo>
                      <a:pt x="56" y="24"/>
                    </a:lnTo>
                    <a:lnTo>
                      <a:pt x="65" y="33"/>
                    </a:lnTo>
                    <a:lnTo>
                      <a:pt x="73" y="33"/>
                    </a:lnTo>
                    <a:lnTo>
                      <a:pt x="76" y="29"/>
                    </a:lnTo>
                    <a:lnTo>
                      <a:pt x="83" y="29"/>
                    </a:lnTo>
                    <a:lnTo>
                      <a:pt x="85" y="29"/>
                    </a:lnTo>
                    <a:lnTo>
                      <a:pt x="88" y="39"/>
                    </a:lnTo>
                    <a:lnTo>
                      <a:pt x="88" y="39"/>
                    </a:lnTo>
                    <a:lnTo>
                      <a:pt x="82" y="42"/>
                    </a:lnTo>
                    <a:lnTo>
                      <a:pt x="77" y="42"/>
                    </a:lnTo>
                    <a:lnTo>
                      <a:pt x="71" y="46"/>
                    </a:lnTo>
                    <a:lnTo>
                      <a:pt x="64" y="46"/>
                    </a:lnTo>
                    <a:lnTo>
                      <a:pt x="59" y="53"/>
                    </a:lnTo>
                    <a:lnTo>
                      <a:pt x="47" y="47"/>
                    </a:lnTo>
                    <a:lnTo>
                      <a:pt x="42" y="47"/>
                    </a:lnTo>
                    <a:lnTo>
                      <a:pt x="39" y="56"/>
                    </a:lnTo>
                    <a:lnTo>
                      <a:pt x="39" y="61"/>
                    </a:lnTo>
                    <a:lnTo>
                      <a:pt x="36" y="64"/>
                    </a:lnTo>
                    <a:lnTo>
                      <a:pt x="29" y="65"/>
                    </a:lnTo>
                    <a:lnTo>
                      <a:pt x="18" y="70"/>
                    </a:lnTo>
                    <a:lnTo>
                      <a:pt x="15" y="65"/>
                    </a:lnTo>
                    <a:lnTo>
                      <a:pt x="18" y="61"/>
                    </a:lnTo>
                    <a:lnTo>
                      <a:pt x="12" y="62"/>
                    </a:lnTo>
                    <a:lnTo>
                      <a:pt x="8" y="59"/>
                    </a:lnTo>
                    <a:lnTo>
                      <a:pt x="3" y="53"/>
                    </a:lnTo>
                    <a:lnTo>
                      <a:pt x="3" y="44"/>
                    </a:lnTo>
                    <a:lnTo>
                      <a:pt x="0" y="42"/>
                    </a:lnTo>
                    <a:lnTo>
                      <a:pt x="5" y="36"/>
                    </a:lnTo>
                    <a:lnTo>
                      <a:pt x="14" y="29"/>
                    </a:lnTo>
                    <a:lnTo>
                      <a:pt x="20" y="29"/>
                    </a:lnTo>
                    <a:lnTo>
                      <a:pt x="27" y="20"/>
                    </a:lnTo>
                    <a:lnTo>
                      <a:pt x="33" y="15"/>
                    </a:lnTo>
                    <a:lnTo>
                      <a:pt x="38" y="6"/>
                    </a:lnTo>
                    <a:lnTo>
                      <a:pt x="4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4" name="Group 1813">
              <a:extLst>
                <a:ext uri="{FF2B5EF4-FFF2-40B4-BE49-F238E27FC236}">
                  <a16:creationId xmlns:a16="http://schemas.microsoft.com/office/drawing/2014/main" id="{89AED93F-EC91-590E-3D93-11BFA916AB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73" y="853"/>
              <a:ext cx="2383" cy="1557"/>
              <a:chOff x="2473" y="853"/>
              <a:chExt cx="2383" cy="1557"/>
            </a:xfrm>
          </p:grpSpPr>
          <p:sp>
            <p:nvSpPr>
              <p:cNvPr id="5179" name="Freeform 1613">
                <a:extLst>
                  <a:ext uri="{FF2B5EF4-FFF2-40B4-BE49-F238E27FC236}">
                    <a16:creationId xmlns:a16="http://schemas.microsoft.com/office/drawing/2014/main" id="{E482B2F3-69AE-2367-5D7B-DBA05E387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859"/>
                <a:ext cx="44" cy="35"/>
              </a:xfrm>
              <a:custGeom>
                <a:avLst/>
                <a:gdLst>
                  <a:gd name="T0" fmla="*/ 44 w 88"/>
                  <a:gd name="T1" fmla="*/ 6 h 70"/>
                  <a:gd name="T2" fmla="*/ 50 w 88"/>
                  <a:gd name="T3" fmla="*/ 0 h 70"/>
                  <a:gd name="T4" fmla="*/ 56 w 88"/>
                  <a:gd name="T5" fmla="*/ 0 h 70"/>
                  <a:gd name="T6" fmla="*/ 64 w 88"/>
                  <a:gd name="T7" fmla="*/ 8 h 70"/>
                  <a:gd name="T8" fmla="*/ 62 w 88"/>
                  <a:gd name="T9" fmla="*/ 15 h 70"/>
                  <a:gd name="T10" fmla="*/ 56 w 88"/>
                  <a:gd name="T11" fmla="*/ 23 h 70"/>
                  <a:gd name="T12" fmla="*/ 56 w 88"/>
                  <a:gd name="T13" fmla="*/ 24 h 70"/>
                  <a:gd name="T14" fmla="*/ 65 w 88"/>
                  <a:gd name="T15" fmla="*/ 33 h 70"/>
                  <a:gd name="T16" fmla="*/ 73 w 88"/>
                  <a:gd name="T17" fmla="*/ 33 h 70"/>
                  <a:gd name="T18" fmla="*/ 76 w 88"/>
                  <a:gd name="T19" fmla="*/ 29 h 70"/>
                  <a:gd name="T20" fmla="*/ 83 w 88"/>
                  <a:gd name="T21" fmla="*/ 29 h 70"/>
                  <a:gd name="T22" fmla="*/ 85 w 88"/>
                  <a:gd name="T23" fmla="*/ 29 h 70"/>
                  <a:gd name="T24" fmla="*/ 88 w 88"/>
                  <a:gd name="T25" fmla="*/ 39 h 70"/>
                  <a:gd name="T26" fmla="*/ 88 w 88"/>
                  <a:gd name="T27" fmla="*/ 39 h 70"/>
                  <a:gd name="T28" fmla="*/ 82 w 88"/>
                  <a:gd name="T29" fmla="*/ 42 h 70"/>
                  <a:gd name="T30" fmla="*/ 77 w 88"/>
                  <a:gd name="T31" fmla="*/ 42 h 70"/>
                  <a:gd name="T32" fmla="*/ 71 w 88"/>
                  <a:gd name="T33" fmla="*/ 46 h 70"/>
                  <a:gd name="T34" fmla="*/ 64 w 88"/>
                  <a:gd name="T35" fmla="*/ 46 h 70"/>
                  <a:gd name="T36" fmla="*/ 59 w 88"/>
                  <a:gd name="T37" fmla="*/ 53 h 70"/>
                  <a:gd name="T38" fmla="*/ 47 w 88"/>
                  <a:gd name="T39" fmla="*/ 47 h 70"/>
                  <a:gd name="T40" fmla="*/ 42 w 88"/>
                  <a:gd name="T41" fmla="*/ 47 h 70"/>
                  <a:gd name="T42" fmla="*/ 39 w 88"/>
                  <a:gd name="T43" fmla="*/ 56 h 70"/>
                  <a:gd name="T44" fmla="*/ 39 w 88"/>
                  <a:gd name="T45" fmla="*/ 61 h 70"/>
                  <a:gd name="T46" fmla="*/ 36 w 88"/>
                  <a:gd name="T47" fmla="*/ 64 h 70"/>
                  <a:gd name="T48" fmla="*/ 29 w 88"/>
                  <a:gd name="T49" fmla="*/ 65 h 70"/>
                  <a:gd name="T50" fmla="*/ 18 w 88"/>
                  <a:gd name="T51" fmla="*/ 70 h 70"/>
                  <a:gd name="T52" fmla="*/ 15 w 88"/>
                  <a:gd name="T53" fmla="*/ 65 h 70"/>
                  <a:gd name="T54" fmla="*/ 18 w 88"/>
                  <a:gd name="T55" fmla="*/ 61 h 70"/>
                  <a:gd name="T56" fmla="*/ 12 w 88"/>
                  <a:gd name="T57" fmla="*/ 62 h 70"/>
                  <a:gd name="T58" fmla="*/ 8 w 88"/>
                  <a:gd name="T59" fmla="*/ 59 h 70"/>
                  <a:gd name="T60" fmla="*/ 3 w 88"/>
                  <a:gd name="T61" fmla="*/ 53 h 70"/>
                  <a:gd name="T62" fmla="*/ 3 w 88"/>
                  <a:gd name="T63" fmla="*/ 44 h 70"/>
                  <a:gd name="T64" fmla="*/ 0 w 88"/>
                  <a:gd name="T65" fmla="*/ 42 h 70"/>
                  <a:gd name="T66" fmla="*/ 5 w 88"/>
                  <a:gd name="T67" fmla="*/ 36 h 70"/>
                  <a:gd name="T68" fmla="*/ 14 w 88"/>
                  <a:gd name="T69" fmla="*/ 29 h 70"/>
                  <a:gd name="T70" fmla="*/ 20 w 88"/>
                  <a:gd name="T71" fmla="*/ 29 h 70"/>
                  <a:gd name="T72" fmla="*/ 27 w 88"/>
                  <a:gd name="T73" fmla="*/ 20 h 70"/>
                  <a:gd name="T74" fmla="*/ 33 w 88"/>
                  <a:gd name="T75" fmla="*/ 15 h 70"/>
                  <a:gd name="T76" fmla="*/ 38 w 88"/>
                  <a:gd name="T77" fmla="*/ 6 h 70"/>
                  <a:gd name="T78" fmla="*/ 44 w 88"/>
                  <a:gd name="T79" fmla="*/ 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70">
                    <a:moveTo>
                      <a:pt x="44" y="6"/>
                    </a:moveTo>
                    <a:lnTo>
                      <a:pt x="50" y="0"/>
                    </a:lnTo>
                    <a:lnTo>
                      <a:pt x="56" y="0"/>
                    </a:lnTo>
                    <a:lnTo>
                      <a:pt x="64" y="8"/>
                    </a:lnTo>
                    <a:lnTo>
                      <a:pt x="62" y="15"/>
                    </a:lnTo>
                    <a:lnTo>
                      <a:pt x="56" y="23"/>
                    </a:lnTo>
                    <a:lnTo>
                      <a:pt x="56" y="24"/>
                    </a:lnTo>
                    <a:lnTo>
                      <a:pt x="65" y="33"/>
                    </a:lnTo>
                    <a:lnTo>
                      <a:pt x="73" y="33"/>
                    </a:lnTo>
                    <a:lnTo>
                      <a:pt x="76" y="29"/>
                    </a:lnTo>
                    <a:lnTo>
                      <a:pt x="83" y="29"/>
                    </a:lnTo>
                    <a:lnTo>
                      <a:pt x="85" y="29"/>
                    </a:lnTo>
                    <a:lnTo>
                      <a:pt x="88" y="39"/>
                    </a:lnTo>
                    <a:lnTo>
                      <a:pt x="88" y="39"/>
                    </a:lnTo>
                    <a:lnTo>
                      <a:pt x="82" y="42"/>
                    </a:lnTo>
                    <a:lnTo>
                      <a:pt x="77" y="42"/>
                    </a:lnTo>
                    <a:lnTo>
                      <a:pt x="71" y="46"/>
                    </a:lnTo>
                    <a:lnTo>
                      <a:pt x="64" y="46"/>
                    </a:lnTo>
                    <a:lnTo>
                      <a:pt x="59" y="53"/>
                    </a:lnTo>
                    <a:lnTo>
                      <a:pt x="47" y="47"/>
                    </a:lnTo>
                    <a:lnTo>
                      <a:pt x="42" y="47"/>
                    </a:lnTo>
                    <a:lnTo>
                      <a:pt x="39" y="56"/>
                    </a:lnTo>
                    <a:lnTo>
                      <a:pt x="39" y="61"/>
                    </a:lnTo>
                    <a:lnTo>
                      <a:pt x="36" y="64"/>
                    </a:lnTo>
                    <a:lnTo>
                      <a:pt x="29" y="65"/>
                    </a:lnTo>
                    <a:lnTo>
                      <a:pt x="18" y="70"/>
                    </a:lnTo>
                    <a:lnTo>
                      <a:pt x="15" y="65"/>
                    </a:lnTo>
                    <a:lnTo>
                      <a:pt x="18" y="61"/>
                    </a:lnTo>
                    <a:lnTo>
                      <a:pt x="12" y="62"/>
                    </a:lnTo>
                    <a:lnTo>
                      <a:pt x="8" y="59"/>
                    </a:lnTo>
                    <a:lnTo>
                      <a:pt x="3" y="53"/>
                    </a:lnTo>
                    <a:lnTo>
                      <a:pt x="3" y="44"/>
                    </a:lnTo>
                    <a:lnTo>
                      <a:pt x="0" y="42"/>
                    </a:lnTo>
                    <a:lnTo>
                      <a:pt x="5" y="36"/>
                    </a:lnTo>
                    <a:lnTo>
                      <a:pt x="14" y="29"/>
                    </a:lnTo>
                    <a:lnTo>
                      <a:pt x="20" y="29"/>
                    </a:lnTo>
                    <a:lnTo>
                      <a:pt x="27" y="20"/>
                    </a:lnTo>
                    <a:lnTo>
                      <a:pt x="33" y="15"/>
                    </a:lnTo>
                    <a:lnTo>
                      <a:pt x="38" y="6"/>
                    </a:lnTo>
                    <a:lnTo>
                      <a:pt x="4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0" name="Freeform 1614">
                <a:extLst>
                  <a:ext uri="{FF2B5EF4-FFF2-40B4-BE49-F238E27FC236}">
                    <a16:creationId xmlns:a16="http://schemas.microsoft.com/office/drawing/2014/main" id="{929C284D-FBC5-5F85-566F-90F72C3C9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973"/>
                <a:ext cx="20" cy="24"/>
              </a:xfrm>
              <a:custGeom>
                <a:avLst/>
                <a:gdLst>
                  <a:gd name="T0" fmla="*/ 28 w 39"/>
                  <a:gd name="T1" fmla="*/ 0 h 47"/>
                  <a:gd name="T2" fmla="*/ 25 w 39"/>
                  <a:gd name="T3" fmla="*/ 1 h 47"/>
                  <a:gd name="T4" fmla="*/ 16 w 39"/>
                  <a:gd name="T5" fmla="*/ 6 h 47"/>
                  <a:gd name="T6" fmla="*/ 16 w 39"/>
                  <a:gd name="T7" fmla="*/ 14 h 47"/>
                  <a:gd name="T8" fmla="*/ 9 w 39"/>
                  <a:gd name="T9" fmla="*/ 14 h 47"/>
                  <a:gd name="T10" fmla="*/ 6 w 39"/>
                  <a:gd name="T11" fmla="*/ 23 h 47"/>
                  <a:gd name="T12" fmla="*/ 1 w 39"/>
                  <a:gd name="T13" fmla="*/ 26 h 47"/>
                  <a:gd name="T14" fmla="*/ 0 w 39"/>
                  <a:gd name="T15" fmla="*/ 32 h 47"/>
                  <a:gd name="T16" fmla="*/ 9 w 39"/>
                  <a:gd name="T17" fmla="*/ 39 h 47"/>
                  <a:gd name="T18" fmla="*/ 10 w 39"/>
                  <a:gd name="T19" fmla="*/ 42 h 47"/>
                  <a:gd name="T20" fmla="*/ 16 w 39"/>
                  <a:gd name="T21" fmla="*/ 47 h 47"/>
                  <a:gd name="T22" fmla="*/ 16 w 39"/>
                  <a:gd name="T23" fmla="*/ 47 h 47"/>
                  <a:gd name="T24" fmla="*/ 28 w 39"/>
                  <a:gd name="T25" fmla="*/ 45 h 47"/>
                  <a:gd name="T26" fmla="*/ 33 w 39"/>
                  <a:gd name="T27" fmla="*/ 39 h 47"/>
                  <a:gd name="T28" fmla="*/ 30 w 39"/>
                  <a:gd name="T29" fmla="*/ 30 h 47"/>
                  <a:gd name="T30" fmla="*/ 31 w 39"/>
                  <a:gd name="T31" fmla="*/ 23 h 47"/>
                  <a:gd name="T32" fmla="*/ 38 w 39"/>
                  <a:gd name="T33" fmla="*/ 23 h 47"/>
                  <a:gd name="T34" fmla="*/ 38 w 39"/>
                  <a:gd name="T35" fmla="*/ 18 h 47"/>
                  <a:gd name="T36" fmla="*/ 39 w 39"/>
                  <a:gd name="T37" fmla="*/ 14 h 47"/>
                  <a:gd name="T38" fmla="*/ 28 w 39"/>
                  <a:gd name="T3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47">
                    <a:moveTo>
                      <a:pt x="28" y="0"/>
                    </a:moveTo>
                    <a:lnTo>
                      <a:pt x="25" y="1"/>
                    </a:lnTo>
                    <a:lnTo>
                      <a:pt x="16" y="6"/>
                    </a:lnTo>
                    <a:lnTo>
                      <a:pt x="16" y="14"/>
                    </a:lnTo>
                    <a:lnTo>
                      <a:pt x="9" y="14"/>
                    </a:lnTo>
                    <a:lnTo>
                      <a:pt x="6" y="23"/>
                    </a:lnTo>
                    <a:lnTo>
                      <a:pt x="1" y="26"/>
                    </a:lnTo>
                    <a:lnTo>
                      <a:pt x="0" y="32"/>
                    </a:lnTo>
                    <a:lnTo>
                      <a:pt x="9" y="39"/>
                    </a:lnTo>
                    <a:lnTo>
                      <a:pt x="10" y="42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28" y="45"/>
                    </a:lnTo>
                    <a:lnTo>
                      <a:pt x="33" y="39"/>
                    </a:lnTo>
                    <a:lnTo>
                      <a:pt x="30" y="30"/>
                    </a:lnTo>
                    <a:lnTo>
                      <a:pt x="31" y="23"/>
                    </a:lnTo>
                    <a:lnTo>
                      <a:pt x="38" y="23"/>
                    </a:lnTo>
                    <a:lnTo>
                      <a:pt x="38" y="18"/>
                    </a:lnTo>
                    <a:lnTo>
                      <a:pt x="39" y="1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1" name="Freeform 1615">
                <a:extLst>
                  <a:ext uri="{FF2B5EF4-FFF2-40B4-BE49-F238E27FC236}">
                    <a16:creationId xmlns:a16="http://schemas.microsoft.com/office/drawing/2014/main" id="{E6F1CC89-1020-06E3-2C73-57FCE84B1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973"/>
                <a:ext cx="20" cy="24"/>
              </a:xfrm>
              <a:custGeom>
                <a:avLst/>
                <a:gdLst>
                  <a:gd name="T0" fmla="*/ 28 w 39"/>
                  <a:gd name="T1" fmla="*/ 0 h 47"/>
                  <a:gd name="T2" fmla="*/ 39 w 39"/>
                  <a:gd name="T3" fmla="*/ 14 h 47"/>
                  <a:gd name="T4" fmla="*/ 38 w 39"/>
                  <a:gd name="T5" fmla="*/ 18 h 47"/>
                  <a:gd name="T6" fmla="*/ 38 w 39"/>
                  <a:gd name="T7" fmla="*/ 23 h 47"/>
                  <a:gd name="T8" fmla="*/ 31 w 39"/>
                  <a:gd name="T9" fmla="*/ 23 h 47"/>
                  <a:gd name="T10" fmla="*/ 30 w 39"/>
                  <a:gd name="T11" fmla="*/ 30 h 47"/>
                  <a:gd name="T12" fmla="*/ 33 w 39"/>
                  <a:gd name="T13" fmla="*/ 39 h 47"/>
                  <a:gd name="T14" fmla="*/ 28 w 39"/>
                  <a:gd name="T15" fmla="*/ 45 h 47"/>
                  <a:gd name="T16" fmla="*/ 28 w 39"/>
                  <a:gd name="T17" fmla="*/ 45 h 47"/>
                  <a:gd name="T18" fmla="*/ 16 w 39"/>
                  <a:gd name="T19" fmla="*/ 47 h 47"/>
                  <a:gd name="T20" fmla="*/ 10 w 39"/>
                  <a:gd name="T21" fmla="*/ 42 h 47"/>
                  <a:gd name="T22" fmla="*/ 9 w 39"/>
                  <a:gd name="T23" fmla="*/ 39 h 47"/>
                  <a:gd name="T24" fmla="*/ 0 w 39"/>
                  <a:gd name="T25" fmla="*/ 32 h 47"/>
                  <a:gd name="T26" fmla="*/ 1 w 39"/>
                  <a:gd name="T27" fmla="*/ 26 h 47"/>
                  <a:gd name="T28" fmla="*/ 6 w 39"/>
                  <a:gd name="T29" fmla="*/ 23 h 47"/>
                  <a:gd name="T30" fmla="*/ 9 w 39"/>
                  <a:gd name="T31" fmla="*/ 14 h 47"/>
                  <a:gd name="T32" fmla="*/ 16 w 39"/>
                  <a:gd name="T33" fmla="*/ 14 h 47"/>
                  <a:gd name="T34" fmla="*/ 16 w 39"/>
                  <a:gd name="T35" fmla="*/ 6 h 47"/>
                  <a:gd name="T36" fmla="*/ 25 w 39"/>
                  <a:gd name="T37" fmla="*/ 1 h 47"/>
                  <a:gd name="T38" fmla="*/ 28 w 39"/>
                  <a:gd name="T3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47">
                    <a:moveTo>
                      <a:pt x="28" y="0"/>
                    </a:moveTo>
                    <a:lnTo>
                      <a:pt x="39" y="14"/>
                    </a:lnTo>
                    <a:lnTo>
                      <a:pt x="38" y="18"/>
                    </a:lnTo>
                    <a:lnTo>
                      <a:pt x="38" y="23"/>
                    </a:lnTo>
                    <a:lnTo>
                      <a:pt x="31" y="23"/>
                    </a:lnTo>
                    <a:lnTo>
                      <a:pt x="30" y="30"/>
                    </a:lnTo>
                    <a:lnTo>
                      <a:pt x="33" y="39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16" y="47"/>
                    </a:lnTo>
                    <a:lnTo>
                      <a:pt x="10" y="42"/>
                    </a:lnTo>
                    <a:lnTo>
                      <a:pt x="9" y="39"/>
                    </a:lnTo>
                    <a:lnTo>
                      <a:pt x="0" y="32"/>
                    </a:lnTo>
                    <a:lnTo>
                      <a:pt x="1" y="26"/>
                    </a:lnTo>
                    <a:lnTo>
                      <a:pt x="6" y="23"/>
                    </a:lnTo>
                    <a:lnTo>
                      <a:pt x="9" y="14"/>
                    </a:lnTo>
                    <a:lnTo>
                      <a:pt x="16" y="14"/>
                    </a:lnTo>
                    <a:lnTo>
                      <a:pt x="16" y="6"/>
                    </a:lnTo>
                    <a:lnTo>
                      <a:pt x="25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2" name="Freeform 1616">
                <a:extLst>
                  <a:ext uri="{FF2B5EF4-FFF2-40B4-BE49-F238E27FC236}">
                    <a16:creationId xmlns:a16="http://schemas.microsoft.com/office/drawing/2014/main" id="{C9245960-ABA9-83B8-9381-FBF8C7C8A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973"/>
                <a:ext cx="20" cy="24"/>
              </a:xfrm>
              <a:custGeom>
                <a:avLst/>
                <a:gdLst>
                  <a:gd name="T0" fmla="*/ 28 w 39"/>
                  <a:gd name="T1" fmla="*/ 0 h 47"/>
                  <a:gd name="T2" fmla="*/ 39 w 39"/>
                  <a:gd name="T3" fmla="*/ 14 h 47"/>
                  <a:gd name="T4" fmla="*/ 38 w 39"/>
                  <a:gd name="T5" fmla="*/ 18 h 47"/>
                  <a:gd name="T6" fmla="*/ 38 w 39"/>
                  <a:gd name="T7" fmla="*/ 23 h 47"/>
                  <a:gd name="T8" fmla="*/ 31 w 39"/>
                  <a:gd name="T9" fmla="*/ 23 h 47"/>
                  <a:gd name="T10" fmla="*/ 30 w 39"/>
                  <a:gd name="T11" fmla="*/ 30 h 47"/>
                  <a:gd name="T12" fmla="*/ 33 w 39"/>
                  <a:gd name="T13" fmla="*/ 39 h 47"/>
                  <a:gd name="T14" fmla="*/ 28 w 39"/>
                  <a:gd name="T15" fmla="*/ 45 h 47"/>
                  <a:gd name="T16" fmla="*/ 28 w 39"/>
                  <a:gd name="T17" fmla="*/ 45 h 47"/>
                  <a:gd name="T18" fmla="*/ 16 w 39"/>
                  <a:gd name="T19" fmla="*/ 47 h 47"/>
                  <a:gd name="T20" fmla="*/ 10 w 39"/>
                  <a:gd name="T21" fmla="*/ 42 h 47"/>
                  <a:gd name="T22" fmla="*/ 9 w 39"/>
                  <a:gd name="T23" fmla="*/ 39 h 47"/>
                  <a:gd name="T24" fmla="*/ 0 w 39"/>
                  <a:gd name="T25" fmla="*/ 32 h 47"/>
                  <a:gd name="T26" fmla="*/ 1 w 39"/>
                  <a:gd name="T27" fmla="*/ 26 h 47"/>
                  <a:gd name="T28" fmla="*/ 6 w 39"/>
                  <a:gd name="T29" fmla="*/ 23 h 47"/>
                  <a:gd name="T30" fmla="*/ 9 w 39"/>
                  <a:gd name="T31" fmla="*/ 14 h 47"/>
                  <a:gd name="T32" fmla="*/ 16 w 39"/>
                  <a:gd name="T33" fmla="*/ 14 h 47"/>
                  <a:gd name="T34" fmla="*/ 16 w 39"/>
                  <a:gd name="T35" fmla="*/ 6 h 47"/>
                  <a:gd name="T36" fmla="*/ 25 w 39"/>
                  <a:gd name="T37" fmla="*/ 1 h 47"/>
                  <a:gd name="T38" fmla="*/ 28 w 39"/>
                  <a:gd name="T3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47">
                    <a:moveTo>
                      <a:pt x="28" y="0"/>
                    </a:moveTo>
                    <a:lnTo>
                      <a:pt x="39" y="14"/>
                    </a:lnTo>
                    <a:lnTo>
                      <a:pt x="38" y="18"/>
                    </a:lnTo>
                    <a:lnTo>
                      <a:pt x="38" y="23"/>
                    </a:lnTo>
                    <a:lnTo>
                      <a:pt x="31" y="23"/>
                    </a:lnTo>
                    <a:lnTo>
                      <a:pt x="30" y="30"/>
                    </a:lnTo>
                    <a:lnTo>
                      <a:pt x="33" y="39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16" y="47"/>
                    </a:lnTo>
                    <a:lnTo>
                      <a:pt x="10" y="42"/>
                    </a:lnTo>
                    <a:lnTo>
                      <a:pt x="9" y="39"/>
                    </a:lnTo>
                    <a:lnTo>
                      <a:pt x="0" y="32"/>
                    </a:lnTo>
                    <a:lnTo>
                      <a:pt x="1" y="26"/>
                    </a:lnTo>
                    <a:lnTo>
                      <a:pt x="6" y="23"/>
                    </a:lnTo>
                    <a:lnTo>
                      <a:pt x="9" y="14"/>
                    </a:lnTo>
                    <a:lnTo>
                      <a:pt x="16" y="14"/>
                    </a:lnTo>
                    <a:lnTo>
                      <a:pt x="16" y="6"/>
                    </a:lnTo>
                    <a:lnTo>
                      <a:pt x="25" y="1"/>
                    </a:lnTo>
                    <a:lnTo>
                      <a:pt x="2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3" name="Freeform 1617">
                <a:extLst>
                  <a:ext uri="{FF2B5EF4-FFF2-40B4-BE49-F238E27FC236}">
                    <a16:creationId xmlns:a16="http://schemas.microsoft.com/office/drawing/2014/main" id="{EA8C86F6-8E93-4B38-9309-9EC5D4BA5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886"/>
                <a:ext cx="32" cy="23"/>
              </a:xfrm>
              <a:custGeom>
                <a:avLst/>
                <a:gdLst>
                  <a:gd name="T0" fmla="*/ 23 w 64"/>
                  <a:gd name="T1" fmla="*/ 6 h 46"/>
                  <a:gd name="T2" fmla="*/ 18 w 64"/>
                  <a:gd name="T3" fmla="*/ 0 h 46"/>
                  <a:gd name="T4" fmla="*/ 13 w 64"/>
                  <a:gd name="T5" fmla="*/ 5 h 46"/>
                  <a:gd name="T6" fmla="*/ 7 w 64"/>
                  <a:gd name="T7" fmla="*/ 9 h 46"/>
                  <a:gd name="T8" fmla="*/ 6 w 64"/>
                  <a:gd name="T9" fmla="*/ 12 h 46"/>
                  <a:gd name="T10" fmla="*/ 0 w 64"/>
                  <a:gd name="T11" fmla="*/ 18 h 46"/>
                  <a:gd name="T12" fmla="*/ 6 w 64"/>
                  <a:gd name="T13" fmla="*/ 26 h 46"/>
                  <a:gd name="T14" fmla="*/ 4 w 64"/>
                  <a:gd name="T15" fmla="*/ 34 h 46"/>
                  <a:gd name="T16" fmla="*/ 17 w 64"/>
                  <a:gd name="T17" fmla="*/ 34 h 46"/>
                  <a:gd name="T18" fmla="*/ 24 w 64"/>
                  <a:gd name="T19" fmla="*/ 31 h 46"/>
                  <a:gd name="T20" fmla="*/ 36 w 64"/>
                  <a:gd name="T21" fmla="*/ 29 h 46"/>
                  <a:gd name="T22" fmla="*/ 38 w 64"/>
                  <a:gd name="T23" fmla="*/ 32 h 46"/>
                  <a:gd name="T24" fmla="*/ 35 w 64"/>
                  <a:gd name="T25" fmla="*/ 40 h 46"/>
                  <a:gd name="T26" fmla="*/ 44 w 64"/>
                  <a:gd name="T27" fmla="*/ 46 h 46"/>
                  <a:gd name="T28" fmla="*/ 44 w 64"/>
                  <a:gd name="T29" fmla="*/ 41 h 46"/>
                  <a:gd name="T30" fmla="*/ 48 w 64"/>
                  <a:gd name="T31" fmla="*/ 43 h 46"/>
                  <a:gd name="T32" fmla="*/ 54 w 64"/>
                  <a:gd name="T33" fmla="*/ 34 h 46"/>
                  <a:gd name="T34" fmla="*/ 61 w 64"/>
                  <a:gd name="T35" fmla="*/ 37 h 46"/>
                  <a:gd name="T36" fmla="*/ 64 w 64"/>
                  <a:gd name="T37" fmla="*/ 35 h 46"/>
                  <a:gd name="T38" fmla="*/ 61 w 64"/>
                  <a:gd name="T39" fmla="*/ 27 h 46"/>
                  <a:gd name="T40" fmla="*/ 59 w 64"/>
                  <a:gd name="T41" fmla="*/ 23 h 46"/>
                  <a:gd name="T42" fmla="*/ 62 w 64"/>
                  <a:gd name="T43" fmla="*/ 20 h 46"/>
                  <a:gd name="T44" fmla="*/ 53 w 64"/>
                  <a:gd name="T45" fmla="*/ 14 h 46"/>
                  <a:gd name="T46" fmla="*/ 51 w 64"/>
                  <a:gd name="T47" fmla="*/ 11 h 46"/>
                  <a:gd name="T48" fmla="*/ 44 w 64"/>
                  <a:gd name="T49" fmla="*/ 12 h 46"/>
                  <a:gd name="T50" fmla="*/ 33 w 64"/>
                  <a:gd name="T51" fmla="*/ 17 h 46"/>
                  <a:gd name="T52" fmla="*/ 30 w 64"/>
                  <a:gd name="T53" fmla="*/ 12 h 46"/>
                  <a:gd name="T54" fmla="*/ 33 w 64"/>
                  <a:gd name="T55" fmla="*/ 8 h 46"/>
                  <a:gd name="T56" fmla="*/ 27 w 64"/>
                  <a:gd name="T57" fmla="*/ 9 h 46"/>
                  <a:gd name="T58" fmla="*/ 23 w 64"/>
                  <a:gd name="T5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46">
                    <a:moveTo>
                      <a:pt x="23" y="6"/>
                    </a:moveTo>
                    <a:lnTo>
                      <a:pt x="18" y="0"/>
                    </a:lnTo>
                    <a:lnTo>
                      <a:pt x="13" y="5"/>
                    </a:lnTo>
                    <a:lnTo>
                      <a:pt x="7" y="9"/>
                    </a:lnTo>
                    <a:lnTo>
                      <a:pt x="6" y="12"/>
                    </a:lnTo>
                    <a:lnTo>
                      <a:pt x="0" y="18"/>
                    </a:lnTo>
                    <a:lnTo>
                      <a:pt x="6" y="26"/>
                    </a:lnTo>
                    <a:lnTo>
                      <a:pt x="4" y="34"/>
                    </a:lnTo>
                    <a:lnTo>
                      <a:pt x="17" y="34"/>
                    </a:lnTo>
                    <a:lnTo>
                      <a:pt x="24" y="31"/>
                    </a:lnTo>
                    <a:lnTo>
                      <a:pt x="36" y="29"/>
                    </a:lnTo>
                    <a:lnTo>
                      <a:pt x="38" y="32"/>
                    </a:lnTo>
                    <a:lnTo>
                      <a:pt x="35" y="40"/>
                    </a:lnTo>
                    <a:lnTo>
                      <a:pt x="44" y="46"/>
                    </a:lnTo>
                    <a:lnTo>
                      <a:pt x="44" y="41"/>
                    </a:lnTo>
                    <a:lnTo>
                      <a:pt x="48" y="43"/>
                    </a:lnTo>
                    <a:lnTo>
                      <a:pt x="54" y="34"/>
                    </a:lnTo>
                    <a:lnTo>
                      <a:pt x="61" y="37"/>
                    </a:lnTo>
                    <a:lnTo>
                      <a:pt x="64" y="35"/>
                    </a:lnTo>
                    <a:lnTo>
                      <a:pt x="61" y="27"/>
                    </a:lnTo>
                    <a:lnTo>
                      <a:pt x="59" y="23"/>
                    </a:lnTo>
                    <a:lnTo>
                      <a:pt x="62" y="20"/>
                    </a:lnTo>
                    <a:lnTo>
                      <a:pt x="53" y="14"/>
                    </a:lnTo>
                    <a:lnTo>
                      <a:pt x="51" y="11"/>
                    </a:lnTo>
                    <a:lnTo>
                      <a:pt x="44" y="12"/>
                    </a:lnTo>
                    <a:lnTo>
                      <a:pt x="33" y="17"/>
                    </a:lnTo>
                    <a:lnTo>
                      <a:pt x="30" y="12"/>
                    </a:lnTo>
                    <a:lnTo>
                      <a:pt x="33" y="8"/>
                    </a:lnTo>
                    <a:lnTo>
                      <a:pt x="27" y="9"/>
                    </a:lnTo>
                    <a:lnTo>
                      <a:pt x="2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4" name="Freeform 1618">
                <a:extLst>
                  <a:ext uri="{FF2B5EF4-FFF2-40B4-BE49-F238E27FC236}">
                    <a16:creationId xmlns:a16="http://schemas.microsoft.com/office/drawing/2014/main" id="{A78F7EE5-4E35-B29E-E4D4-1C2E31AD9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886"/>
                <a:ext cx="32" cy="23"/>
              </a:xfrm>
              <a:custGeom>
                <a:avLst/>
                <a:gdLst>
                  <a:gd name="T0" fmla="*/ 23 w 64"/>
                  <a:gd name="T1" fmla="*/ 6 h 46"/>
                  <a:gd name="T2" fmla="*/ 27 w 64"/>
                  <a:gd name="T3" fmla="*/ 9 h 46"/>
                  <a:gd name="T4" fmla="*/ 33 w 64"/>
                  <a:gd name="T5" fmla="*/ 8 h 46"/>
                  <a:gd name="T6" fmla="*/ 30 w 64"/>
                  <a:gd name="T7" fmla="*/ 12 h 46"/>
                  <a:gd name="T8" fmla="*/ 33 w 64"/>
                  <a:gd name="T9" fmla="*/ 17 h 46"/>
                  <a:gd name="T10" fmla="*/ 44 w 64"/>
                  <a:gd name="T11" fmla="*/ 12 h 46"/>
                  <a:gd name="T12" fmla="*/ 51 w 64"/>
                  <a:gd name="T13" fmla="*/ 11 h 46"/>
                  <a:gd name="T14" fmla="*/ 53 w 64"/>
                  <a:gd name="T15" fmla="*/ 14 h 46"/>
                  <a:gd name="T16" fmla="*/ 62 w 64"/>
                  <a:gd name="T17" fmla="*/ 20 h 46"/>
                  <a:gd name="T18" fmla="*/ 59 w 64"/>
                  <a:gd name="T19" fmla="*/ 23 h 46"/>
                  <a:gd name="T20" fmla="*/ 61 w 64"/>
                  <a:gd name="T21" fmla="*/ 27 h 46"/>
                  <a:gd name="T22" fmla="*/ 64 w 64"/>
                  <a:gd name="T23" fmla="*/ 35 h 46"/>
                  <a:gd name="T24" fmla="*/ 61 w 64"/>
                  <a:gd name="T25" fmla="*/ 37 h 46"/>
                  <a:gd name="T26" fmla="*/ 54 w 64"/>
                  <a:gd name="T27" fmla="*/ 34 h 46"/>
                  <a:gd name="T28" fmla="*/ 48 w 64"/>
                  <a:gd name="T29" fmla="*/ 43 h 46"/>
                  <a:gd name="T30" fmla="*/ 44 w 64"/>
                  <a:gd name="T31" fmla="*/ 41 h 46"/>
                  <a:gd name="T32" fmla="*/ 44 w 64"/>
                  <a:gd name="T33" fmla="*/ 46 h 46"/>
                  <a:gd name="T34" fmla="*/ 35 w 64"/>
                  <a:gd name="T35" fmla="*/ 40 h 46"/>
                  <a:gd name="T36" fmla="*/ 38 w 64"/>
                  <a:gd name="T37" fmla="*/ 32 h 46"/>
                  <a:gd name="T38" fmla="*/ 36 w 64"/>
                  <a:gd name="T39" fmla="*/ 29 h 46"/>
                  <a:gd name="T40" fmla="*/ 24 w 64"/>
                  <a:gd name="T41" fmla="*/ 31 h 46"/>
                  <a:gd name="T42" fmla="*/ 17 w 64"/>
                  <a:gd name="T43" fmla="*/ 34 h 46"/>
                  <a:gd name="T44" fmla="*/ 4 w 64"/>
                  <a:gd name="T45" fmla="*/ 34 h 46"/>
                  <a:gd name="T46" fmla="*/ 6 w 64"/>
                  <a:gd name="T47" fmla="*/ 26 h 46"/>
                  <a:gd name="T48" fmla="*/ 0 w 64"/>
                  <a:gd name="T49" fmla="*/ 18 h 46"/>
                  <a:gd name="T50" fmla="*/ 6 w 64"/>
                  <a:gd name="T51" fmla="*/ 12 h 46"/>
                  <a:gd name="T52" fmla="*/ 7 w 64"/>
                  <a:gd name="T53" fmla="*/ 9 h 46"/>
                  <a:gd name="T54" fmla="*/ 13 w 64"/>
                  <a:gd name="T55" fmla="*/ 5 h 46"/>
                  <a:gd name="T56" fmla="*/ 18 w 64"/>
                  <a:gd name="T57" fmla="*/ 0 h 46"/>
                  <a:gd name="T58" fmla="*/ 23 w 64"/>
                  <a:gd name="T5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46">
                    <a:moveTo>
                      <a:pt x="23" y="6"/>
                    </a:moveTo>
                    <a:lnTo>
                      <a:pt x="27" y="9"/>
                    </a:lnTo>
                    <a:lnTo>
                      <a:pt x="33" y="8"/>
                    </a:lnTo>
                    <a:lnTo>
                      <a:pt x="30" y="12"/>
                    </a:lnTo>
                    <a:lnTo>
                      <a:pt x="33" y="17"/>
                    </a:lnTo>
                    <a:lnTo>
                      <a:pt x="44" y="12"/>
                    </a:lnTo>
                    <a:lnTo>
                      <a:pt x="51" y="11"/>
                    </a:lnTo>
                    <a:lnTo>
                      <a:pt x="53" y="14"/>
                    </a:lnTo>
                    <a:lnTo>
                      <a:pt x="62" y="20"/>
                    </a:lnTo>
                    <a:lnTo>
                      <a:pt x="59" y="23"/>
                    </a:lnTo>
                    <a:lnTo>
                      <a:pt x="61" y="27"/>
                    </a:lnTo>
                    <a:lnTo>
                      <a:pt x="64" y="35"/>
                    </a:lnTo>
                    <a:lnTo>
                      <a:pt x="61" y="37"/>
                    </a:lnTo>
                    <a:lnTo>
                      <a:pt x="54" y="34"/>
                    </a:lnTo>
                    <a:lnTo>
                      <a:pt x="48" y="43"/>
                    </a:lnTo>
                    <a:lnTo>
                      <a:pt x="44" y="41"/>
                    </a:lnTo>
                    <a:lnTo>
                      <a:pt x="44" y="46"/>
                    </a:lnTo>
                    <a:lnTo>
                      <a:pt x="35" y="40"/>
                    </a:lnTo>
                    <a:lnTo>
                      <a:pt x="38" y="32"/>
                    </a:lnTo>
                    <a:lnTo>
                      <a:pt x="36" y="29"/>
                    </a:lnTo>
                    <a:lnTo>
                      <a:pt x="24" y="31"/>
                    </a:lnTo>
                    <a:lnTo>
                      <a:pt x="17" y="34"/>
                    </a:lnTo>
                    <a:lnTo>
                      <a:pt x="4" y="34"/>
                    </a:lnTo>
                    <a:lnTo>
                      <a:pt x="6" y="26"/>
                    </a:lnTo>
                    <a:lnTo>
                      <a:pt x="0" y="18"/>
                    </a:lnTo>
                    <a:lnTo>
                      <a:pt x="6" y="12"/>
                    </a:lnTo>
                    <a:lnTo>
                      <a:pt x="7" y="9"/>
                    </a:lnTo>
                    <a:lnTo>
                      <a:pt x="13" y="5"/>
                    </a:lnTo>
                    <a:lnTo>
                      <a:pt x="18" y="0"/>
                    </a:lnTo>
                    <a:lnTo>
                      <a:pt x="2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5" name="Freeform 1619">
                <a:extLst>
                  <a:ext uri="{FF2B5EF4-FFF2-40B4-BE49-F238E27FC236}">
                    <a16:creationId xmlns:a16="http://schemas.microsoft.com/office/drawing/2014/main" id="{42ECC783-B3EC-3A2F-C22D-D5273BB2C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886"/>
                <a:ext cx="32" cy="23"/>
              </a:xfrm>
              <a:custGeom>
                <a:avLst/>
                <a:gdLst>
                  <a:gd name="T0" fmla="*/ 23 w 64"/>
                  <a:gd name="T1" fmla="*/ 6 h 46"/>
                  <a:gd name="T2" fmla="*/ 27 w 64"/>
                  <a:gd name="T3" fmla="*/ 9 h 46"/>
                  <a:gd name="T4" fmla="*/ 33 w 64"/>
                  <a:gd name="T5" fmla="*/ 8 h 46"/>
                  <a:gd name="T6" fmla="*/ 30 w 64"/>
                  <a:gd name="T7" fmla="*/ 12 h 46"/>
                  <a:gd name="T8" fmla="*/ 33 w 64"/>
                  <a:gd name="T9" fmla="*/ 17 h 46"/>
                  <a:gd name="T10" fmla="*/ 44 w 64"/>
                  <a:gd name="T11" fmla="*/ 12 h 46"/>
                  <a:gd name="T12" fmla="*/ 51 w 64"/>
                  <a:gd name="T13" fmla="*/ 11 h 46"/>
                  <a:gd name="T14" fmla="*/ 53 w 64"/>
                  <a:gd name="T15" fmla="*/ 14 h 46"/>
                  <a:gd name="T16" fmla="*/ 62 w 64"/>
                  <a:gd name="T17" fmla="*/ 20 h 46"/>
                  <a:gd name="T18" fmla="*/ 59 w 64"/>
                  <a:gd name="T19" fmla="*/ 23 h 46"/>
                  <a:gd name="T20" fmla="*/ 61 w 64"/>
                  <a:gd name="T21" fmla="*/ 27 h 46"/>
                  <a:gd name="T22" fmla="*/ 64 w 64"/>
                  <a:gd name="T23" fmla="*/ 35 h 46"/>
                  <a:gd name="T24" fmla="*/ 61 w 64"/>
                  <a:gd name="T25" fmla="*/ 37 h 46"/>
                  <a:gd name="T26" fmla="*/ 54 w 64"/>
                  <a:gd name="T27" fmla="*/ 34 h 46"/>
                  <a:gd name="T28" fmla="*/ 48 w 64"/>
                  <a:gd name="T29" fmla="*/ 43 h 46"/>
                  <a:gd name="T30" fmla="*/ 44 w 64"/>
                  <a:gd name="T31" fmla="*/ 41 h 46"/>
                  <a:gd name="T32" fmla="*/ 44 w 64"/>
                  <a:gd name="T33" fmla="*/ 46 h 46"/>
                  <a:gd name="T34" fmla="*/ 35 w 64"/>
                  <a:gd name="T35" fmla="*/ 40 h 46"/>
                  <a:gd name="T36" fmla="*/ 38 w 64"/>
                  <a:gd name="T37" fmla="*/ 32 h 46"/>
                  <a:gd name="T38" fmla="*/ 36 w 64"/>
                  <a:gd name="T39" fmla="*/ 29 h 46"/>
                  <a:gd name="T40" fmla="*/ 24 w 64"/>
                  <a:gd name="T41" fmla="*/ 31 h 46"/>
                  <a:gd name="T42" fmla="*/ 17 w 64"/>
                  <a:gd name="T43" fmla="*/ 34 h 46"/>
                  <a:gd name="T44" fmla="*/ 4 w 64"/>
                  <a:gd name="T45" fmla="*/ 34 h 46"/>
                  <a:gd name="T46" fmla="*/ 6 w 64"/>
                  <a:gd name="T47" fmla="*/ 26 h 46"/>
                  <a:gd name="T48" fmla="*/ 0 w 64"/>
                  <a:gd name="T49" fmla="*/ 18 h 46"/>
                  <a:gd name="T50" fmla="*/ 6 w 64"/>
                  <a:gd name="T51" fmla="*/ 12 h 46"/>
                  <a:gd name="T52" fmla="*/ 7 w 64"/>
                  <a:gd name="T53" fmla="*/ 9 h 46"/>
                  <a:gd name="T54" fmla="*/ 13 w 64"/>
                  <a:gd name="T55" fmla="*/ 5 h 46"/>
                  <a:gd name="T56" fmla="*/ 18 w 64"/>
                  <a:gd name="T57" fmla="*/ 0 h 46"/>
                  <a:gd name="T58" fmla="*/ 23 w 64"/>
                  <a:gd name="T5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46">
                    <a:moveTo>
                      <a:pt x="23" y="6"/>
                    </a:moveTo>
                    <a:lnTo>
                      <a:pt x="27" y="9"/>
                    </a:lnTo>
                    <a:lnTo>
                      <a:pt x="33" y="8"/>
                    </a:lnTo>
                    <a:lnTo>
                      <a:pt x="30" y="12"/>
                    </a:lnTo>
                    <a:lnTo>
                      <a:pt x="33" y="17"/>
                    </a:lnTo>
                    <a:lnTo>
                      <a:pt x="44" y="12"/>
                    </a:lnTo>
                    <a:lnTo>
                      <a:pt x="51" y="11"/>
                    </a:lnTo>
                    <a:lnTo>
                      <a:pt x="53" y="14"/>
                    </a:lnTo>
                    <a:lnTo>
                      <a:pt x="62" y="20"/>
                    </a:lnTo>
                    <a:lnTo>
                      <a:pt x="59" y="23"/>
                    </a:lnTo>
                    <a:lnTo>
                      <a:pt x="61" y="27"/>
                    </a:lnTo>
                    <a:lnTo>
                      <a:pt x="64" y="35"/>
                    </a:lnTo>
                    <a:lnTo>
                      <a:pt x="61" y="37"/>
                    </a:lnTo>
                    <a:lnTo>
                      <a:pt x="54" y="34"/>
                    </a:lnTo>
                    <a:lnTo>
                      <a:pt x="48" y="43"/>
                    </a:lnTo>
                    <a:lnTo>
                      <a:pt x="44" y="41"/>
                    </a:lnTo>
                    <a:lnTo>
                      <a:pt x="44" y="46"/>
                    </a:lnTo>
                    <a:lnTo>
                      <a:pt x="35" y="40"/>
                    </a:lnTo>
                    <a:lnTo>
                      <a:pt x="38" y="32"/>
                    </a:lnTo>
                    <a:lnTo>
                      <a:pt x="36" y="29"/>
                    </a:lnTo>
                    <a:lnTo>
                      <a:pt x="24" y="31"/>
                    </a:lnTo>
                    <a:lnTo>
                      <a:pt x="17" y="34"/>
                    </a:lnTo>
                    <a:lnTo>
                      <a:pt x="4" y="34"/>
                    </a:lnTo>
                    <a:lnTo>
                      <a:pt x="6" y="26"/>
                    </a:lnTo>
                    <a:lnTo>
                      <a:pt x="0" y="18"/>
                    </a:lnTo>
                    <a:lnTo>
                      <a:pt x="6" y="12"/>
                    </a:lnTo>
                    <a:lnTo>
                      <a:pt x="7" y="9"/>
                    </a:lnTo>
                    <a:lnTo>
                      <a:pt x="13" y="5"/>
                    </a:lnTo>
                    <a:lnTo>
                      <a:pt x="18" y="0"/>
                    </a:lnTo>
                    <a:lnTo>
                      <a:pt x="2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6" name="Freeform 1620">
                <a:extLst>
                  <a:ext uri="{FF2B5EF4-FFF2-40B4-BE49-F238E27FC236}">
                    <a16:creationId xmlns:a16="http://schemas.microsoft.com/office/drawing/2014/main" id="{CC6928D2-12D5-71FA-495F-CC246539A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094"/>
                <a:ext cx="35" cy="35"/>
              </a:xfrm>
              <a:custGeom>
                <a:avLst/>
                <a:gdLst>
                  <a:gd name="T0" fmla="*/ 5 w 70"/>
                  <a:gd name="T1" fmla="*/ 14 h 71"/>
                  <a:gd name="T2" fmla="*/ 0 w 70"/>
                  <a:gd name="T3" fmla="*/ 20 h 71"/>
                  <a:gd name="T4" fmla="*/ 11 w 70"/>
                  <a:gd name="T5" fmla="*/ 30 h 71"/>
                  <a:gd name="T6" fmla="*/ 12 w 70"/>
                  <a:gd name="T7" fmla="*/ 29 h 71"/>
                  <a:gd name="T8" fmla="*/ 15 w 70"/>
                  <a:gd name="T9" fmla="*/ 35 h 71"/>
                  <a:gd name="T10" fmla="*/ 18 w 70"/>
                  <a:gd name="T11" fmla="*/ 36 h 71"/>
                  <a:gd name="T12" fmla="*/ 30 w 70"/>
                  <a:gd name="T13" fmla="*/ 35 h 71"/>
                  <a:gd name="T14" fmla="*/ 35 w 70"/>
                  <a:gd name="T15" fmla="*/ 41 h 71"/>
                  <a:gd name="T16" fmla="*/ 35 w 70"/>
                  <a:gd name="T17" fmla="*/ 52 h 71"/>
                  <a:gd name="T18" fmla="*/ 44 w 70"/>
                  <a:gd name="T19" fmla="*/ 53 h 71"/>
                  <a:gd name="T20" fmla="*/ 46 w 70"/>
                  <a:gd name="T21" fmla="*/ 65 h 71"/>
                  <a:gd name="T22" fmla="*/ 47 w 70"/>
                  <a:gd name="T23" fmla="*/ 71 h 71"/>
                  <a:gd name="T24" fmla="*/ 50 w 70"/>
                  <a:gd name="T25" fmla="*/ 68 h 71"/>
                  <a:gd name="T26" fmla="*/ 55 w 70"/>
                  <a:gd name="T27" fmla="*/ 68 h 71"/>
                  <a:gd name="T28" fmla="*/ 58 w 70"/>
                  <a:gd name="T29" fmla="*/ 59 h 71"/>
                  <a:gd name="T30" fmla="*/ 62 w 70"/>
                  <a:gd name="T31" fmla="*/ 59 h 71"/>
                  <a:gd name="T32" fmla="*/ 64 w 70"/>
                  <a:gd name="T33" fmla="*/ 47 h 71"/>
                  <a:gd name="T34" fmla="*/ 70 w 70"/>
                  <a:gd name="T35" fmla="*/ 41 h 71"/>
                  <a:gd name="T36" fmla="*/ 65 w 70"/>
                  <a:gd name="T37" fmla="*/ 35 h 71"/>
                  <a:gd name="T38" fmla="*/ 58 w 70"/>
                  <a:gd name="T39" fmla="*/ 35 h 71"/>
                  <a:gd name="T40" fmla="*/ 58 w 70"/>
                  <a:gd name="T41" fmla="*/ 32 h 71"/>
                  <a:gd name="T42" fmla="*/ 47 w 70"/>
                  <a:gd name="T43" fmla="*/ 29 h 71"/>
                  <a:gd name="T44" fmla="*/ 53 w 70"/>
                  <a:gd name="T45" fmla="*/ 26 h 71"/>
                  <a:gd name="T46" fmla="*/ 49 w 70"/>
                  <a:gd name="T47" fmla="*/ 23 h 71"/>
                  <a:gd name="T48" fmla="*/ 43 w 70"/>
                  <a:gd name="T49" fmla="*/ 20 h 71"/>
                  <a:gd name="T50" fmla="*/ 47 w 70"/>
                  <a:gd name="T51" fmla="*/ 12 h 71"/>
                  <a:gd name="T52" fmla="*/ 44 w 70"/>
                  <a:gd name="T53" fmla="*/ 11 h 71"/>
                  <a:gd name="T54" fmla="*/ 38 w 70"/>
                  <a:gd name="T55" fmla="*/ 9 h 71"/>
                  <a:gd name="T56" fmla="*/ 18 w 70"/>
                  <a:gd name="T57" fmla="*/ 6 h 71"/>
                  <a:gd name="T58" fmla="*/ 14 w 70"/>
                  <a:gd name="T59" fmla="*/ 0 h 71"/>
                  <a:gd name="T60" fmla="*/ 11 w 70"/>
                  <a:gd name="T61" fmla="*/ 0 h 71"/>
                  <a:gd name="T62" fmla="*/ 11 w 70"/>
                  <a:gd name="T63" fmla="*/ 3 h 71"/>
                  <a:gd name="T64" fmla="*/ 5 w 70"/>
                  <a:gd name="T65" fmla="*/ 1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0" h="71">
                    <a:moveTo>
                      <a:pt x="5" y="14"/>
                    </a:moveTo>
                    <a:lnTo>
                      <a:pt x="0" y="20"/>
                    </a:lnTo>
                    <a:lnTo>
                      <a:pt x="11" y="30"/>
                    </a:lnTo>
                    <a:lnTo>
                      <a:pt x="12" y="29"/>
                    </a:lnTo>
                    <a:lnTo>
                      <a:pt x="15" y="35"/>
                    </a:lnTo>
                    <a:lnTo>
                      <a:pt x="18" y="36"/>
                    </a:lnTo>
                    <a:lnTo>
                      <a:pt x="30" y="35"/>
                    </a:lnTo>
                    <a:lnTo>
                      <a:pt x="35" y="41"/>
                    </a:lnTo>
                    <a:lnTo>
                      <a:pt x="35" y="52"/>
                    </a:lnTo>
                    <a:lnTo>
                      <a:pt x="44" y="53"/>
                    </a:lnTo>
                    <a:lnTo>
                      <a:pt x="46" y="65"/>
                    </a:lnTo>
                    <a:lnTo>
                      <a:pt x="47" y="71"/>
                    </a:lnTo>
                    <a:lnTo>
                      <a:pt x="50" y="68"/>
                    </a:lnTo>
                    <a:lnTo>
                      <a:pt x="55" y="68"/>
                    </a:lnTo>
                    <a:lnTo>
                      <a:pt x="58" y="59"/>
                    </a:lnTo>
                    <a:lnTo>
                      <a:pt x="62" y="59"/>
                    </a:lnTo>
                    <a:lnTo>
                      <a:pt x="64" y="47"/>
                    </a:lnTo>
                    <a:lnTo>
                      <a:pt x="70" y="41"/>
                    </a:lnTo>
                    <a:lnTo>
                      <a:pt x="65" y="35"/>
                    </a:lnTo>
                    <a:lnTo>
                      <a:pt x="58" y="35"/>
                    </a:lnTo>
                    <a:lnTo>
                      <a:pt x="58" y="32"/>
                    </a:lnTo>
                    <a:lnTo>
                      <a:pt x="47" y="29"/>
                    </a:lnTo>
                    <a:lnTo>
                      <a:pt x="53" y="26"/>
                    </a:lnTo>
                    <a:lnTo>
                      <a:pt x="49" y="23"/>
                    </a:lnTo>
                    <a:lnTo>
                      <a:pt x="43" y="20"/>
                    </a:lnTo>
                    <a:lnTo>
                      <a:pt x="47" y="12"/>
                    </a:lnTo>
                    <a:lnTo>
                      <a:pt x="44" y="11"/>
                    </a:lnTo>
                    <a:lnTo>
                      <a:pt x="38" y="9"/>
                    </a:lnTo>
                    <a:lnTo>
                      <a:pt x="18" y="6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7" name="Freeform 1621">
                <a:extLst>
                  <a:ext uri="{FF2B5EF4-FFF2-40B4-BE49-F238E27FC236}">
                    <a16:creationId xmlns:a16="http://schemas.microsoft.com/office/drawing/2014/main" id="{3B5C55BB-8E87-A14F-498F-EE257AFD7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094"/>
                <a:ext cx="35" cy="35"/>
              </a:xfrm>
              <a:custGeom>
                <a:avLst/>
                <a:gdLst>
                  <a:gd name="T0" fmla="*/ 5 w 70"/>
                  <a:gd name="T1" fmla="*/ 14 h 71"/>
                  <a:gd name="T2" fmla="*/ 11 w 70"/>
                  <a:gd name="T3" fmla="*/ 3 h 71"/>
                  <a:gd name="T4" fmla="*/ 11 w 70"/>
                  <a:gd name="T5" fmla="*/ 0 h 71"/>
                  <a:gd name="T6" fmla="*/ 14 w 70"/>
                  <a:gd name="T7" fmla="*/ 0 h 71"/>
                  <a:gd name="T8" fmla="*/ 18 w 70"/>
                  <a:gd name="T9" fmla="*/ 6 h 71"/>
                  <a:gd name="T10" fmla="*/ 38 w 70"/>
                  <a:gd name="T11" fmla="*/ 9 h 71"/>
                  <a:gd name="T12" fmla="*/ 44 w 70"/>
                  <a:gd name="T13" fmla="*/ 11 h 71"/>
                  <a:gd name="T14" fmla="*/ 47 w 70"/>
                  <a:gd name="T15" fmla="*/ 12 h 71"/>
                  <a:gd name="T16" fmla="*/ 43 w 70"/>
                  <a:gd name="T17" fmla="*/ 20 h 71"/>
                  <a:gd name="T18" fmla="*/ 49 w 70"/>
                  <a:gd name="T19" fmla="*/ 23 h 71"/>
                  <a:gd name="T20" fmla="*/ 53 w 70"/>
                  <a:gd name="T21" fmla="*/ 26 h 71"/>
                  <a:gd name="T22" fmla="*/ 47 w 70"/>
                  <a:gd name="T23" fmla="*/ 29 h 71"/>
                  <a:gd name="T24" fmla="*/ 58 w 70"/>
                  <a:gd name="T25" fmla="*/ 32 h 71"/>
                  <a:gd name="T26" fmla="*/ 58 w 70"/>
                  <a:gd name="T27" fmla="*/ 35 h 71"/>
                  <a:gd name="T28" fmla="*/ 65 w 70"/>
                  <a:gd name="T29" fmla="*/ 35 h 71"/>
                  <a:gd name="T30" fmla="*/ 70 w 70"/>
                  <a:gd name="T31" fmla="*/ 41 h 71"/>
                  <a:gd name="T32" fmla="*/ 64 w 70"/>
                  <a:gd name="T33" fmla="*/ 47 h 71"/>
                  <a:gd name="T34" fmla="*/ 62 w 70"/>
                  <a:gd name="T35" fmla="*/ 59 h 71"/>
                  <a:gd name="T36" fmla="*/ 58 w 70"/>
                  <a:gd name="T37" fmla="*/ 59 h 71"/>
                  <a:gd name="T38" fmla="*/ 55 w 70"/>
                  <a:gd name="T39" fmla="*/ 68 h 71"/>
                  <a:gd name="T40" fmla="*/ 50 w 70"/>
                  <a:gd name="T41" fmla="*/ 68 h 71"/>
                  <a:gd name="T42" fmla="*/ 47 w 70"/>
                  <a:gd name="T43" fmla="*/ 71 h 71"/>
                  <a:gd name="T44" fmla="*/ 46 w 70"/>
                  <a:gd name="T45" fmla="*/ 65 h 71"/>
                  <a:gd name="T46" fmla="*/ 44 w 70"/>
                  <a:gd name="T47" fmla="*/ 53 h 71"/>
                  <a:gd name="T48" fmla="*/ 35 w 70"/>
                  <a:gd name="T49" fmla="*/ 52 h 71"/>
                  <a:gd name="T50" fmla="*/ 35 w 70"/>
                  <a:gd name="T51" fmla="*/ 41 h 71"/>
                  <a:gd name="T52" fmla="*/ 30 w 70"/>
                  <a:gd name="T53" fmla="*/ 35 h 71"/>
                  <a:gd name="T54" fmla="*/ 18 w 70"/>
                  <a:gd name="T55" fmla="*/ 36 h 71"/>
                  <a:gd name="T56" fmla="*/ 15 w 70"/>
                  <a:gd name="T57" fmla="*/ 35 h 71"/>
                  <a:gd name="T58" fmla="*/ 12 w 70"/>
                  <a:gd name="T59" fmla="*/ 29 h 71"/>
                  <a:gd name="T60" fmla="*/ 11 w 70"/>
                  <a:gd name="T61" fmla="*/ 30 h 71"/>
                  <a:gd name="T62" fmla="*/ 0 w 70"/>
                  <a:gd name="T63" fmla="*/ 20 h 71"/>
                  <a:gd name="T64" fmla="*/ 5 w 70"/>
                  <a:gd name="T65" fmla="*/ 1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0" h="71">
                    <a:moveTo>
                      <a:pt x="5" y="14"/>
                    </a:moveTo>
                    <a:lnTo>
                      <a:pt x="11" y="3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6"/>
                    </a:lnTo>
                    <a:lnTo>
                      <a:pt x="38" y="9"/>
                    </a:lnTo>
                    <a:lnTo>
                      <a:pt x="44" y="11"/>
                    </a:lnTo>
                    <a:lnTo>
                      <a:pt x="47" y="12"/>
                    </a:lnTo>
                    <a:lnTo>
                      <a:pt x="43" y="20"/>
                    </a:lnTo>
                    <a:lnTo>
                      <a:pt x="49" y="23"/>
                    </a:lnTo>
                    <a:lnTo>
                      <a:pt x="53" y="26"/>
                    </a:lnTo>
                    <a:lnTo>
                      <a:pt x="47" y="29"/>
                    </a:lnTo>
                    <a:lnTo>
                      <a:pt x="58" y="32"/>
                    </a:lnTo>
                    <a:lnTo>
                      <a:pt x="58" y="35"/>
                    </a:lnTo>
                    <a:lnTo>
                      <a:pt x="65" y="35"/>
                    </a:lnTo>
                    <a:lnTo>
                      <a:pt x="70" y="41"/>
                    </a:lnTo>
                    <a:lnTo>
                      <a:pt x="64" y="47"/>
                    </a:lnTo>
                    <a:lnTo>
                      <a:pt x="62" y="59"/>
                    </a:lnTo>
                    <a:lnTo>
                      <a:pt x="58" y="59"/>
                    </a:lnTo>
                    <a:lnTo>
                      <a:pt x="55" y="68"/>
                    </a:lnTo>
                    <a:lnTo>
                      <a:pt x="50" y="68"/>
                    </a:lnTo>
                    <a:lnTo>
                      <a:pt x="47" y="71"/>
                    </a:lnTo>
                    <a:lnTo>
                      <a:pt x="46" y="65"/>
                    </a:lnTo>
                    <a:lnTo>
                      <a:pt x="44" y="53"/>
                    </a:lnTo>
                    <a:lnTo>
                      <a:pt x="35" y="52"/>
                    </a:lnTo>
                    <a:lnTo>
                      <a:pt x="35" y="41"/>
                    </a:lnTo>
                    <a:lnTo>
                      <a:pt x="30" y="35"/>
                    </a:lnTo>
                    <a:lnTo>
                      <a:pt x="18" y="36"/>
                    </a:lnTo>
                    <a:lnTo>
                      <a:pt x="15" y="35"/>
                    </a:lnTo>
                    <a:lnTo>
                      <a:pt x="12" y="29"/>
                    </a:lnTo>
                    <a:lnTo>
                      <a:pt x="11" y="30"/>
                    </a:lnTo>
                    <a:lnTo>
                      <a:pt x="0" y="20"/>
                    </a:ln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8" name="Freeform 1622">
                <a:extLst>
                  <a:ext uri="{FF2B5EF4-FFF2-40B4-BE49-F238E27FC236}">
                    <a16:creationId xmlns:a16="http://schemas.microsoft.com/office/drawing/2014/main" id="{90DA9372-7490-1FF3-1597-B9F988DD3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094"/>
                <a:ext cx="35" cy="35"/>
              </a:xfrm>
              <a:custGeom>
                <a:avLst/>
                <a:gdLst>
                  <a:gd name="T0" fmla="*/ 5 w 70"/>
                  <a:gd name="T1" fmla="*/ 14 h 71"/>
                  <a:gd name="T2" fmla="*/ 11 w 70"/>
                  <a:gd name="T3" fmla="*/ 3 h 71"/>
                  <a:gd name="T4" fmla="*/ 11 w 70"/>
                  <a:gd name="T5" fmla="*/ 0 h 71"/>
                  <a:gd name="T6" fmla="*/ 14 w 70"/>
                  <a:gd name="T7" fmla="*/ 0 h 71"/>
                  <a:gd name="T8" fmla="*/ 18 w 70"/>
                  <a:gd name="T9" fmla="*/ 6 h 71"/>
                  <a:gd name="T10" fmla="*/ 38 w 70"/>
                  <a:gd name="T11" fmla="*/ 9 h 71"/>
                  <a:gd name="T12" fmla="*/ 44 w 70"/>
                  <a:gd name="T13" fmla="*/ 11 h 71"/>
                  <a:gd name="T14" fmla="*/ 47 w 70"/>
                  <a:gd name="T15" fmla="*/ 12 h 71"/>
                  <a:gd name="T16" fmla="*/ 43 w 70"/>
                  <a:gd name="T17" fmla="*/ 20 h 71"/>
                  <a:gd name="T18" fmla="*/ 49 w 70"/>
                  <a:gd name="T19" fmla="*/ 23 h 71"/>
                  <a:gd name="T20" fmla="*/ 53 w 70"/>
                  <a:gd name="T21" fmla="*/ 26 h 71"/>
                  <a:gd name="T22" fmla="*/ 47 w 70"/>
                  <a:gd name="T23" fmla="*/ 29 h 71"/>
                  <a:gd name="T24" fmla="*/ 58 w 70"/>
                  <a:gd name="T25" fmla="*/ 32 h 71"/>
                  <a:gd name="T26" fmla="*/ 58 w 70"/>
                  <a:gd name="T27" fmla="*/ 35 h 71"/>
                  <a:gd name="T28" fmla="*/ 65 w 70"/>
                  <a:gd name="T29" fmla="*/ 35 h 71"/>
                  <a:gd name="T30" fmla="*/ 70 w 70"/>
                  <a:gd name="T31" fmla="*/ 41 h 71"/>
                  <a:gd name="T32" fmla="*/ 64 w 70"/>
                  <a:gd name="T33" fmla="*/ 47 h 71"/>
                  <a:gd name="T34" fmla="*/ 62 w 70"/>
                  <a:gd name="T35" fmla="*/ 59 h 71"/>
                  <a:gd name="T36" fmla="*/ 58 w 70"/>
                  <a:gd name="T37" fmla="*/ 59 h 71"/>
                  <a:gd name="T38" fmla="*/ 55 w 70"/>
                  <a:gd name="T39" fmla="*/ 68 h 71"/>
                  <a:gd name="T40" fmla="*/ 50 w 70"/>
                  <a:gd name="T41" fmla="*/ 68 h 71"/>
                  <a:gd name="T42" fmla="*/ 47 w 70"/>
                  <a:gd name="T43" fmla="*/ 71 h 71"/>
                  <a:gd name="T44" fmla="*/ 46 w 70"/>
                  <a:gd name="T45" fmla="*/ 65 h 71"/>
                  <a:gd name="T46" fmla="*/ 44 w 70"/>
                  <a:gd name="T47" fmla="*/ 53 h 71"/>
                  <a:gd name="T48" fmla="*/ 35 w 70"/>
                  <a:gd name="T49" fmla="*/ 52 h 71"/>
                  <a:gd name="T50" fmla="*/ 35 w 70"/>
                  <a:gd name="T51" fmla="*/ 41 h 71"/>
                  <a:gd name="T52" fmla="*/ 30 w 70"/>
                  <a:gd name="T53" fmla="*/ 35 h 71"/>
                  <a:gd name="T54" fmla="*/ 18 w 70"/>
                  <a:gd name="T55" fmla="*/ 36 h 71"/>
                  <a:gd name="T56" fmla="*/ 15 w 70"/>
                  <a:gd name="T57" fmla="*/ 35 h 71"/>
                  <a:gd name="T58" fmla="*/ 12 w 70"/>
                  <a:gd name="T59" fmla="*/ 29 h 71"/>
                  <a:gd name="T60" fmla="*/ 11 w 70"/>
                  <a:gd name="T61" fmla="*/ 30 h 71"/>
                  <a:gd name="T62" fmla="*/ 0 w 70"/>
                  <a:gd name="T63" fmla="*/ 20 h 71"/>
                  <a:gd name="T64" fmla="*/ 5 w 70"/>
                  <a:gd name="T65" fmla="*/ 1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0" h="71">
                    <a:moveTo>
                      <a:pt x="5" y="14"/>
                    </a:moveTo>
                    <a:lnTo>
                      <a:pt x="11" y="3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6"/>
                    </a:lnTo>
                    <a:lnTo>
                      <a:pt x="38" y="9"/>
                    </a:lnTo>
                    <a:lnTo>
                      <a:pt x="44" y="11"/>
                    </a:lnTo>
                    <a:lnTo>
                      <a:pt x="47" y="12"/>
                    </a:lnTo>
                    <a:lnTo>
                      <a:pt x="43" y="20"/>
                    </a:lnTo>
                    <a:lnTo>
                      <a:pt x="49" y="23"/>
                    </a:lnTo>
                    <a:lnTo>
                      <a:pt x="53" y="26"/>
                    </a:lnTo>
                    <a:lnTo>
                      <a:pt x="47" y="29"/>
                    </a:lnTo>
                    <a:lnTo>
                      <a:pt x="58" y="32"/>
                    </a:lnTo>
                    <a:lnTo>
                      <a:pt x="58" y="35"/>
                    </a:lnTo>
                    <a:lnTo>
                      <a:pt x="65" y="35"/>
                    </a:lnTo>
                    <a:lnTo>
                      <a:pt x="70" y="41"/>
                    </a:lnTo>
                    <a:lnTo>
                      <a:pt x="64" y="47"/>
                    </a:lnTo>
                    <a:lnTo>
                      <a:pt x="62" y="59"/>
                    </a:lnTo>
                    <a:lnTo>
                      <a:pt x="58" y="59"/>
                    </a:lnTo>
                    <a:lnTo>
                      <a:pt x="55" y="68"/>
                    </a:lnTo>
                    <a:lnTo>
                      <a:pt x="50" y="68"/>
                    </a:lnTo>
                    <a:lnTo>
                      <a:pt x="47" y="71"/>
                    </a:lnTo>
                    <a:lnTo>
                      <a:pt x="46" y="65"/>
                    </a:lnTo>
                    <a:lnTo>
                      <a:pt x="44" y="53"/>
                    </a:lnTo>
                    <a:lnTo>
                      <a:pt x="35" y="52"/>
                    </a:lnTo>
                    <a:lnTo>
                      <a:pt x="35" y="41"/>
                    </a:lnTo>
                    <a:lnTo>
                      <a:pt x="30" y="35"/>
                    </a:lnTo>
                    <a:lnTo>
                      <a:pt x="18" y="36"/>
                    </a:lnTo>
                    <a:lnTo>
                      <a:pt x="15" y="35"/>
                    </a:lnTo>
                    <a:lnTo>
                      <a:pt x="12" y="29"/>
                    </a:lnTo>
                    <a:lnTo>
                      <a:pt x="11" y="30"/>
                    </a:lnTo>
                    <a:lnTo>
                      <a:pt x="0" y="20"/>
                    </a:lnTo>
                    <a:lnTo>
                      <a:pt x="5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9" name="Freeform 1623">
                <a:extLst>
                  <a:ext uri="{FF2B5EF4-FFF2-40B4-BE49-F238E27FC236}">
                    <a16:creationId xmlns:a16="http://schemas.microsoft.com/office/drawing/2014/main" id="{59FE2985-3622-70C9-394D-03125C51E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050"/>
                <a:ext cx="33" cy="34"/>
              </a:xfrm>
              <a:custGeom>
                <a:avLst/>
                <a:gdLst>
                  <a:gd name="T0" fmla="*/ 44 w 66"/>
                  <a:gd name="T1" fmla="*/ 11 h 67"/>
                  <a:gd name="T2" fmla="*/ 38 w 66"/>
                  <a:gd name="T3" fmla="*/ 6 h 67"/>
                  <a:gd name="T4" fmla="*/ 34 w 66"/>
                  <a:gd name="T5" fmla="*/ 0 h 67"/>
                  <a:gd name="T6" fmla="*/ 28 w 66"/>
                  <a:gd name="T7" fmla="*/ 2 h 67"/>
                  <a:gd name="T8" fmla="*/ 20 w 66"/>
                  <a:gd name="T9" fmla="*/ 5 h 67"/>
                  <a:gd name="T10" fmla="*/ 20 w 66"/>
                  <a:gd name="T11" fmla="*/ 13 h 67"/>
                  <a:gd name="T12" fmla="*/ 28 w 66"/>
                  <a:gd name="T13" fmla="*/ 17 h 67"/>
                  <a:gd name="T14" fmla="*/ 22 w 66"/>
                  <a:gd name="T15" fmla="*/ 25 h 67"/>
                  <a:gd name="T16" fmla="*/ 20 w 66"/>
                  <a:gd name="T17" fmla="*/ 31 h 67"/>
                  <a:gd name="T18" fmla="*/ 11 w 66"/>
                  <a:gd name="T19" fmla="*/ 29 h 67"/>
                  <a:gd name="T20" fmla="*/ 3 w 66"/>
                  <a:gd name="T21" fmla="*/ 29 h 67"/>
                  <a:gd name="T22" fmla="*/ 0 w 66"/>
                  <a:gd name="T23" fmla="*/ 32 h 67"/>
                  <a:gd name="T24" fmla="*/ 2 w 66"/>
                  <a:gd name="T25" fmla="*/ 37 h 67"/>
                  <a:gd name="T26" fmla="*/ 8 w 66"/>
                  <a:gd name="T27" fmla="*/ 37 h 67"/>
                  <a:gd name="T28" fmla="*/ 14 w 66"/>
                  <a:gd name="T29" fmla="*/ 43 h 67"/>
                  <a:gd name="T30" fmla="*/ 11 w 66"/>
                  <a:gd name="T31" fmla="*/ 48 h 67"/>
                  <a:gd name="T32" fmla="*/ 3 w 66"/>
                  <a:gd name="T33" fmla="*/ 48 h 67"/>
                  <a:gd name="T34" fmla="*/ 0 w 66"/>
                  <a:gd name="T35" fmla="*/ 52 h 67"/>
                  <a:gd name="T36" fmla="*/ 2 w 66"/>
                  <a:gd name="T37" fmla="*/ 61 h 67"/>
                  <a:gd name="T38" fmla="*/ 5 w 66"/>
                  <a:gd name="T39" fmla="*/ 63 h 67"/>
                  <a:gd name="T40" fmla="*/ 17 w 66"/>
                  <a:gd name="T41" fmla="*/ 67 h 67"/>
                  <a:gd name="T42" fmla="*/ 25 w 66"/>
                  <a:gd name="T43" fmla="*/ 61 h 67"/>
                  <a:gd name="T44" fmla="*/ 31 w 66"/>
                  <a:gd name="T45" fmla="*/ 64 h 67"/>
                  <a:gd name="T46" fmla="*/ 38 w 66"/>
                  <a:gd name="T47" fmla="*/ 60 h 67"/>
                  <a:gd name="T48" fmla="*/ 43 w 66"/>
                  <a:gd name="T49" fmla="*/ 54 h 67"/>
                  <a:gd name="T50" fmla="*/ 52 w 66"/>
                  <a:gd name="T51" fmla="*/ 48 h 67"/>
                  <a:gd name="T52" fmla="*/ 57 w 66"/>
                  <a:gd name="T53" fmla="*/ 48 h 67"/>
                  <a:gd name="T54" fmla="*/ 58 w 66"/>
                  <a:gd name="T55" fmla="*/ 43 h 67"/>
                  <a:gd name="T56" fmla="*/ 64 w 66"/>
                  <a:gd name="T57" fmla="*/ 40 h 67"/>
                  <a:gd name="T58" fmla="*/ 66 w 66"/>
                  <a:gd name="T59" fmla="*/ 32 h 67"/>
                  <a:gd name="T60" fmla="*/ 60 w 66"/>
                  <a:gd name="T61" fmla="*/ 31 h 67"/>
                  <a:gd name="T62" fmla="*/ 54 w 66"/>
                  <a:gd name="T63" fmla="*/ 26 h 67"/>
                  <a:gd name="T64" fmla="*/ 54 w 66"/>
                  <a:gd name="T65" fmla="*/ 23 h 67"/>
                  <a:gd name="T66" fmla="*/ 47 w 66"/>
                  <a:gd name="T67" fmla="*/ 23 h 67"/>
                  <a:gd name="T68" fmla="*/ 46 w 66"/>
                  <a:gd name="T69" fmla="*/ 19 h 67"/>
                  <a:gd name="T70" fmla="*/ 47 w 66"/>
                  <a:gd name="T71" fmla="*/ 16 h 67"/>
                  <a:gd name="T72" fmla="*/ 44 w 66"/>
                  <a:gd name="T73" fmla="*/ 1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6" h="67">
                    <a:moveTo>
                      <a:pt x="44" y="11"/>
                    </a:moveTo>
                    <a:lnTo>
                      <a:pt x="38" y="6"/>
                    </a:lnTo>
                    <a:lnTo>
                      <a:pt x="34" y="0"/>
                    </a:lnTo>
                    <a:lnTo>
                      <a:pt x="28" y="2"/>
                    </a:lnTo>
                    <a:lnTo>
                      <a:pt x="20" y="5"/>
                    </a:lnTo>
                    <a:lnTo>
                      <a:pt x="20" y="13"/>
                    </a:lnTo>
                    <a:lnTo>
                      <a:pt x="28" y="17"/>
                    </a:lnTo>
                    <a:lnTo>
                      <a:pt x="22" y="25"/>
                    </a:lnTo>
                    <a:lnTo>
                      <a:pt x="20" y="31"/>
                    </a:lnTo>
                    <a:lnTo>
                      <a:pt x="11" y="29"/>
                    </a:lnTo>
                    <a:lnTo>
                      <a:pt x="3" y="29"/>
                    </a:lnTo>
                    <a:lnTo>
                      <a:pt x="0" y="32"/>
                    </a:lnTo>
                    <a:lnTo>
                      <a:pt x="2" y="37"/>
                    </a:lnTo>
                    <a:lnTo>
                      <a:pt x="8" y="37"/>
                    </a:lnTo>
                    <a:lnTo>
                      <a:pt x="14" y="43"/>
                    </a:lnTo>
                    <a:lnTo>
                      <a:pt x="11" y="48"/>
                    </a:lnTo>
                    <a:lnTo>
                      <a:pt x="3" y="48"/>
                    </a:lnTo>
                    <a:lnTo>
                      <a:pt x="0" y="52"/>
                    </a:lnTo>
                    <a:lnTo>
                      <a:pt x="2" y="61"/>
                    </a:lnTo>
                    <a:lnTo>
                      <a:pt x="5" y="63"/>
                    </a:lnTo>
                    <a:lnTo>
                      <a:pt x="17" y="67"/>
                    </a:lnTo>
                    <a:lnTo>
                      <a:pt x="25" y="61"/>
                    </a:lnTo>
                    <a:lnTo>
                      <a:pt x="31" y="64"/>
                    </a:lnTo>
                    <a:lnTo>
                      <a:pt x="38" y="60"/>
                    </a:lnTo>
                    <a:lnTo>
                      <a:pt x="43" y="54"/>
                    </a:lnTo>
                    <a:lnTo>
                      <a:pt x="52" y="48"/>
                    </a:lnTo>
                    <a:lnTo>
                      <a:pt x="57" y="48"/>
                    </a:lnTo>
                    <a:lnTo>
                      <a:pt x="58" y="43"/>
                    </a:lnTo>
                    <a:lnTo>
                      <a:pt x="64" y="40"/>
                    </a:lnTo>
                    <a:lnTo>
                      <a:pt x="66" y="32"/>
                    </a:lnTo>
                    <a:lnTo>
                      <a:pt x="60" y="31"/>
                    </a:lnTo>
                    <a:lnTo>
                      <a:pt x="54" y="26"/>
                    </a:lnTo>
                    <a:lnTo>
                      <a:pt x="54" y="23"/>
                    </a:lnTo>
                    <a:lnTo>
                      <a:pt x="47" y="23"/>
                    </a:lnTo>
                    <a:lnTo>
                      <a:pt x="46" y="19"/>
                    </a:lnTo>
                    <a:lnTo>
                      <a:pt x="47" y="16"/>
                    </a:lnTo>
                    <a:lnTo>
                      <a:pt x="44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0" name="Freeform 1624">
                <a:extLst>
                  <a:ext uri="{FF2B5EF4-FFF2-40B4-BE49-F238E27FC236}">
                    <a16:creationId xmlns:a16="http://schemas.microsoft.com/office/drawing/2014/main" id="{4AB27BA3-E7EE-9D7F-F19F-5376AB7BA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050"/>
                <a:ext cx="33" cy="34"/>
              </a:xfrm>
              <a:custGeom>
                <a:avLst/>
                <a:gdLst>
                  <a:gd name="T0" fmla="*/ 44 w 66"/>
                  <a:gd name="T1" fmla="*/ 11 h 67"/>
                  <a:gd name="T2" fmla="*/ 47 w 66"/>
                  <a:gd name="T3" fmla="*/ 16 h 67"/>
                  <a:gd name="T4" fmla="*/ 46 w 66"/>
                  <a:gd name="T5" fmla="*/ 19 h 67"/>
                  <a:gd name="T6" fmla="*/ 47 w 66"/>
                  <a:gd name="T7" fmla="*/ 23 h 67"/>
                  <a:gd name="T8" fmla="*/ 54 w 66"/>
                  <a:gd name="T9" fmla="*/ 23 h 67"/>
                  <a:gd name="T10" fmla="*/ 54 w 66"/>
                  <a:gd name="T11" fmla="*/ 26 h 67"/>
                  <a:gd name="T12" fmla="*/ 60 w 66"/>
                  <a:gd name="T13" fmla="*/ 31 h 67"/>
                  <a:gd name="T14" fmla="*/ 66 w 66"/>
                  <a:gd name="T15" fmla="*/ 32 h 67"/>
                  <a:gd name="T16" fmla="*/ 64 w 66"/>
                  <a:gd name="T17" fmla="*/ 40 h 67"/>
                  <a:gd name="T18" fmla="*/ 58 w 66"/>
                  <a:gd name="T19" fmla="*/ 43 h 67"/>
                  <a:gd name="T20" fmla="*/ 57 w 66"/>
                  <a:gd name="T21" fmla="*/ 48 h 67"/>
                  <a:gd name="T22" fmla="*/ 52 w 66"/>
                  <a:gd name="T23" fmla="*/ 48 h 67"/>
                  <a:gd name="T24" fmla="*/ 43 w 66"/>
                  <a:gd name="T25" fmla="*/ 54 h 67"/>
                  <a:gd name="T26" fmla="*/ 38 w 66"/>
                  <a:gd name="T27" fmla="*/ 60 h 67"/>
                  <a:gd name="T28" fmla="*/ 31 w 66"/>
                  <a:gd name="T29" fmla="*/ 64 h 67"/>
                  <a:gd name="T30" fmla="*/ 25 w 66"/>
                  <a:gd name="T31" fmla="*/ 61 h 67"/>
                  <a:gd name="T32" fmla="*/ 17 w 66"/>
                  <a:gd name="T33" fmla="*/ 67 h 67"/>
                  <a:gd name="T34" fmla="*/ 5 w 66"/>
                  <a:gd name="T35" fmla="*/ 63 h 67"/>
                  <a:gd name="T36" fmla="*/ 2 w 66"/>
                  <a:gd name="T37" fmla="*/ 61 h 67"/>
                  <a:gd name="T38" fmla="*/ 0 w 66"/>
                  <a:gd name="T39" fmla="*/ 52 h 67"/>
                  <a:gd name="T40" fmla="*/ 3 w 66"/>
                  <a:gd name="T41" fmla="*/ 48 h 67"/>
                  <a:gd name="T42" fmla="*/ 11 w 66"/>
                  <a:gd name="T43" fmla="*/ 48 h 67"/>
                  <a:gd name="T44" fmla="*/ 14 w 66"/>
                  <a:gd name="T45" fmla="*/ 43 h 67"/>
                  <a:gd name="T46" fmla="*/ 8 w 66"/>
                  <a:gd name="T47" fmla="*/ 37 h 67"/>
                  <a:gd name="T48" fmla="*/ 2 w 66"/>
                  <a:gd name="T49" fmla="*/ 37 h 67"/>
                  <a:gd name="T50" fmla="*/ 0 w 66"/>
                  <a:gd name="T51" fmla="*/ 32 h 67"/>
                  <a:gd name="T52" fmla="*/ 3 w 66"/>
                  <a:gd name="T53" fmla="*/ 29 h 67"/>
                  <a:gd name="T54" fmla="*/ 11 w 66"/>
                  <a:gd name="T55" fmla="*/ 29 h 67"/>
                  <a:gd name="T56" fmla="*/ 20 w 66"/>
                  <a:gd name="T57" fmla="*/ 31 h 67"/>
                  <a:gd name="T58" fmla="*/ 22 w 66"/>
                  <a:gd name="T59" fmla="*/ 25 h 67"/>
                  <a:gd name="T60" fmla="*/ 28 w 66"/>
                  <a:gd name="T61" fmla="*/ 17 h 67"/>
                  <a:gd name="T62" fmla="*/ 20 w 66"/>
                  <a:gd name="T63" fmla="*/ 13 h 67"/>
                  <a:gd name="T64" fmla="*/ 20 w 66"/>
                  <a:gd name="T65" fmla="*/ 5 h 67"/>
                  <a:gd name="T66" fmla="*/ 28 w 66"/>
                  <a:gd name="T67" fmla="*/ 2 h 67"/>
                  <a:gd name="T68" fmla="*/ 34 w 66"/>
                  <a:gd name="T69" fmla="*/ 0 h 67"/>
                  <a:gd name="T70" fmla="*/ 38 w 66"/>
                  <a:gd name="T71" fmla="*/ 6 h 67"/>
                  <a:gd name="T72" fmla="*/ 44 w 66"/>
                  <a:gd name="T73" fmla="*/ 1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6" h="67">
                    <a:moveTo>
                      <a:pt x="44" y="11"/>
                    </a:moveTo>
                    <a:lnTo>
                      <a:pt x="47" y="16"/>
                    </a:lnTo>
                    <a:lnTo>
                      <a:pt x="46" y="19"/>
                    </a:lnTo>
                    <a:lnTo>
                      <a:pt x="47" y="23"/>
                    </a:lnTo>
                    <a:lnTo>
                      <a:pt x="54" y="23"/>
                    </a:lnTo>
                    <a:lnTo>
                      <a:pt x="54" y="26"/>
                    </a:lnTo>
                    <a:lnTo>
                      <a:pt x="60" y="31"/>
                    </a:lnTo>
                    <a:lnTo>
                      <a:pt x="66" y="32"/>
                    </a:lnTo>
                    <a:lnTo>
                      <a:pt x="64" y="40"/>
                    </a:lnTo>
                    <a:lnTo>
                      <a:pt x="58" y="43"/>
                    </a:lnTo>
                    <a:lnTo>
                      <a:pt x="57" y="48"/>
                    </a:lnTo>
                    <a:lnTo>
                      <a:pt x="52" y="48"/>
                    </a:lnTo>
                    <a:lnTo>
                      <a:pt x="43" y="54"/>
                    </a:lnTo>
                    <a:lnTo>
                      <a:pt x="38" y="60"/>
                    </a:lnTo>
                    <a:lnTo>
                      <a:pt x="31" y="64"/>
                    </a:lnTo>
                    <a:lnTo>
                      <a:pt x="25" y="61"/>
                    </a:lnTo>
                    <a:lnTo>
                      <a:pt x="17" y="67"/>
                    </a:lnTo>
                    <a:lnTo>
                      <a:pt x="5" y="63"/>
                    </a:lnTo>
                    <a:lnTo>
                      <a:pt x="2" y="61"/>
                    </a:lnTo>
                    <a:lnTo>
                      <a:pt x="0" y="52"/>
                    </a:lnTo>
                    <a:lnTo>
                      <a:pt x="3" y="48"/>
                    </a:lnTo>
                    <a:lnTo>
                      <a:pt x="11" y="48"/>
                    </a:lnTo>
                    <a:lnTo>
                      <a:pt x="14" y="43"/>
                    </a:lnTo>
                    <a:lnTo>
                      <a:pt x="8" y="37"/>
                    </a:lnTo>
                    <a:lnTo>
                      <a:pt x="2" y="37"/>
                    </a:lnTo>
                    <a:lnTo>
                      <a:pt x="0" y="32"/>
                    </a:lnTo>
                    <a:lnTo>
                      <a:pt x="3" y="29"/>
                    </a:lnTo>
                    <a:lnTo>
                      <a:pt x="11" y="29"/>
                    </a:lnTo>
                    <a:lnTo>
                      <a:pt x="20" y="31"/>
                    </a:lnTo>
                    <a:lnTo>
                      <a:pt x="22" y="25"/>
                    </a:lnTo>
                    <a:lnTo>
                      <a:pt x="28" y="17"/>
                    </a:lnTo>
                    <a:lnTo>
                      <a:pt x="20" y="13"/>
                    </a:lnTo>
                    <a:lnTo>
                      <a:pt x="20" y="5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38" y="6"/>
                    </a:lnTo>
                    <a:lnTo>
                      <a:pt x="44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1" name="Freeform 1625">
                <a:extLst>
                  <a:ext uri="{FF2B5EF4-FFF2-40B4-BE49-F238E27FC236}">
                    <a16:creationId xmlns:a16="http://schemas.microsoft.com/office/drawing/2014/main" id="{94BE663D-C5AC-6D64-4903-314C65086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050"/>
                <a:ext cx="33" cy="34"/>
              </a:xfrm>
              <a:custGeom>
                <a:avLst/>
                <a:gdLst>
                  <a:gd name="T0" fmla="*/ 44 w 66"/>
                  <a:gd name="T1" fmla="*/ 11 h 67"/>
                  <a:gd name="T2" fmla="*/ 47 w 66"/>
                  <a:gd name="T3" fmla="*/ 16 h 67"/>
                  <a:gd name="T4" fmla="*/ 46 w 66"/>
                  <a:gd name="T5" fmla="*/ 19 h 67"/>
                  <a:gd name="T6" fmla="*/ 47 w 66"/>
                  <a:gd name="T7" fmla="*/ 23 h 67"/>
                  <a:gd name="T8" fmla="*/ 54 w 66"/>
                  <a:gd name="T9" fmla="*/ 23 h 67"/>
                  <a:gd name="T10" fmla="*/ 54 w 66"/>
                  <a:gd name="T11" fmla="*/ 26 h 67"/>
                  <a:gd name="T12" fmla="*/ 60 w 66"/>
                  <a:gd name="T13" fmla="*/ 31 h 67"/>
                  <a:gd name="T14" fmla="*/ 66 w 66"/>
                  <a:gd name="T15" fmla="*/ 32 h 67"/>
                  <a:gd name="T16" fmla="*/ 64 w 66"/>
                  <a:gd name="T17" fmla="*/ 40 h 67"/>
                  <a:gd name="T18" fmla="*/ 58 w 66"/>
                  <a:gd name="T19" fmla="*/ 43 h 67"/>
                  <a:gd name="T20" fmla="*/ 57 w 66"/>
                  <a:gd name="T21" fmla="*/ 48 h 67"/>
                  <a:gd name="T22" fmla="*/ 52 w 66"/>
                  <a:gd name="T23" fmla="*/ 48 h 67"/>
                  <a:gd name="T24" fmla="*/ 43 w 66"/>
                  <a:gd name="T25" fmla="*/ 54 h 67"/>
                  <a:gd name="T26" fmla="*/ 38 w 66"/>
                  <a:gd name="T27" fmla="*/ 60 h 67"/>
                  <a:gd name="T28" fmla="*/ 31 w 66"/>
                  <a:gd name="T29" fmla="*/ 64 h 67"/>
                  <a:gd name="T30" fmla="*/ 25 w 66"/>
                  <a:gd name="T31" fmla="*/ 61 h 67"/>
                  <a:gd name="T32" fmla="*/ 17 w 66"/>
                  <a:gd name="T33" fmla="*/ 67 h 67"/>
                  <a:gd name="T34" fmla="*/ 5 w 66"/>
                  <a:gd name="T35" fmla="*/ 63 h 67"/>
                  <a:gd name="T36" fmla="*/ 2 w 66"/>
                  <a:gd name="T37" fmla="*/ 61 h 67"/>
                  <a:gd name="T38" fmla="*/ 0 w 66"/>
                  <a:gd name="T39" fmla="*/ 52 h 67"/>
                  <a:gd name="T40" fmla="*/ 3 w 66"/>
                  <a:gd name="T41" fmla="*/ 48 h 67"/>
                  <a:gd name="T42" fmla="*/ 11 w 66"/>
                  <a:gd name="T43" fmla="*/ 48 h 67"/>
                  <a:gd name="T44" fmla="*/ 14 w 66"/>
                  <a:gd name="T45" fmla="*/ 43 h 67"/>
                  <a:gd name="T46" fmla="*/ 8 w 66"/>
                  <a:gd name="T47" fmla="*/ 37 h 67"/>
                  <a:gd name="T48" fmla="*/ 2 w 66"/>
                  <a:gd name="T49" fmla="*/ 37 h 67"/>
                  <a:gd name="T50" fmla="*/ 0 w 66"/>
                  <a:gd name="T51" fmla="*/ 32 h 67"/>
                  <a:gd name="T52" fmla="*/ 3 w 66"/>
                  <a:gd name="T53" fmla="*/ 29 h 67"/>
                  <a:gd name="T54" fmla="*/ 11 w 66"/>
                  <a:gd name="T55" fmla="*/ 29 h 67"/>
                  <a:gd name="T56" fmla="*/ 20 w 66"/>
                  <a:gd name="T57" fmla="*/ 31 h 67"/>
                  <a:gd name="T58" fmla="*/ 22 w 66"/>
                  <a:gd name="T59" fmla="*/ 25 h 67"/>
                  <a:gd name="T60" fmla="*/ 28 w 66"/>
                  <a:gd name="T61" fmla="*/ 17 h 67"/>
                  <a:gd name="T62" fmla="*/ 20 w 66"/>
                  <a:gd name="T63" fmla="*/ 13 h 67"/>
                  <a:gd name="T64" fmla="*/ 20 w 66"/>
                  <a:gd name="T65" fmla="*/ 5 h 67"/>
                  <a:gd name="T66" fmla="*/ 28 w 66"/>
                  <a:gd name="T67" fmla="*/ 2 h 67"/>
                  <a:gd name="T68" fmla="*/ 34 w 66"/>
                  <a:gd name="T69" fmla="*/ 0 h 67"/>
                  <a:gd name="T70" fmla="*/ 38 w 66"/>
                  <a:gd name="T71" fmla="*/ 6 h 67"/>
                  <a:gd name="T72" fmla="*/ 44 w 66"/>
                  <a:gd name="T73" fmla="*/ 1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6" h="67">
                    <a:moveTo>
                      <a:pt x="44" y="11"/>
                    </a:moveTo>
                    <a:lnTo>
                      <a:pt x="47" y="16"/>
                    </a:lnTo>
                    <a:lnTo>
                      <a:pt x="46" y="19"/>
                    </a:lnTo>
                    <a:lnTo>
                      <a:pt x="47" y="23"/>
                    </a:lnTo>
                    <a:lnTo>
                      <a:pt x="54" y="23"/>
                    </a:lnTo>
                    <a:lnTo>
                      <a:pt x="54" y="26"/>
                    </a:lnTo>
                    <a:lnTo>
                      <a:pt x="60" y="31"/>
                    </a:lnTo>
                    <a:lnTo>
                      <a:pt x="66" y="32"/>
                    </a:lnTo>
                    <a:lnTo>
                      <a:pt x="64" y="40"/>
                    </a:lnTo>
                    <a:lnTo>
                      <a:pt x="58" y="43"/>
                    </a:lnTo>
                    <a:lnTo>
                      <a:pt x="57" y="48"/>
                    </a:lnTo>
                    <a:lnTo>
                      <a:pt x="52" y="48"/>
                    </a:lnTo>
                    <a:lnTo>
                      <a:pt x="43" y="54"/>
                    </a:lnTo>
                    <a:lnTo>
                      <a:pt x="38" y="60"/>
                    </a:lnTo>
                    <a:lnTo>
                      <a:pt x="31" y="64"/>
                    </a:lnTo>
                    <a:lnTo>
                      <a:pt x="25" y="61"/>
                    </a:lnTo>
                    <a:lnTo>
                      <a:pt x="17" y="67"/>
                    </a:lnTo>
                    <a:lnTo>
                      <a:pt x="5" y="63"/>
                    </a:lnTo>
                    <a:lnTo>
                      <a:pt x="2" y="61"/>
                    </a:lnTo>
                    <a:lnTo>
                      <a:pt x="0" y="52"/>
                    </a:lnTo>
                    <a:lnTo>
                      <a:pt x="3" y="48"/>
                    </a:lnTo>
                    <a:lnTo>
                      <a:pt x="11" y="48"/>
                    </a:lnTo>
                    <a:lnTo>
                      <a:pt x="14" y="43"/>
                    </a:lnTo>
                    <a:lnTo>
                      <a:pt x="8" y="37"/>
                    </a:lnTo>
                    <a:lnTo>
                      <a:pt x="2" y="37"/>
                    </a:lnTo>
                    <a:lnTo>
                      <a:pt x="0" y="32"/>
                    </a:lnTo>
                    <a:lnTo>
                      <a:pt x="3" y="29"/>
                    </a:lnTo>
                    <a:lnTo>
                      <a:pt x="11" y="29"/>
                    </a:lnTo>
                    <a:lnTo>
                      <a:pt x="20" y="31"/>
                    </a:lnTo>
                    <a:lnTo>
                      <a:pt x="22" y="25"/>
                    </a:lnTo>
                    <a:lnTo>
                      <a:pt x="28" y="17"/>
                    </a:lnTo>
                    <a:lnTo>
                      <a:pt x="20" y="13"/>
                    </a:lnTo>
                    <a:lnTo>
                      <a:pt x="20" y="5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38" y="6"/>
                    </a:lnTo>
                    <a:lnTo>
                      <a:pt x="44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2" name="Freeform 1626">
                <a:extLst>
                  <a:ext uri="{FF2B5EF4-FFF2-40B4-BE49-F238E27FC236}">
                    <a16:creationId xmlns:a16="http://schemas.microsoft.com/office/drawing/2014/main" id="{4EB67187-11B2-2895-5FE6-9546E7475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480"/>
                <a:ext cx="109" cy="72"/>
              </a:xfrm>
              <a:custGeom>
                <a:avLst/>
                <a:gdLst>
                  <a:gd name="T0" fmla="*/ 217 w 217"/>
                  <a:gd name="T1" fmla="*/ 44 h 144"/>
                  <a:gd name="T2" fmla="*/ 214 w 217"/>
                  <a:gd name="T3" fmla="*/ 29 h 144"/>
                  <a:gd name="T4" fmla="*/ 202 w 217"/>
                  <a:gd name="T5" fmla="*/ 11 h 144"/>
                  <a:gd name="T6" fmla="*/ 196 w 217"/>
                  <a:gd name="T7" fmla="*/ 11 h 144"/>
                  <a:gd name="T8" fmla="*/ 176 w 217"/>
                  <a:gd name="T9" fmla="*/ 2 h 144"/>
                  <a:gd name="T10" fmla="*/ 173 w 217"/>
                  <a:gd name="T11" fmla="*/ 23 h 144"/>
                  <a:gd name="T12" fmla="*/ 152 w 217"/>
                  <a:gd name="T13" fmla="*/ 24 h 144"/>
                  <a:gd name="T14" fmla="*/ 135 w 217"/>
                  <a:gd name="T15" fmla="*/ 44 h 144"/>
                  <a:gd name="T16" fmla="*/ 133 w 217"/>
                  <a:gd name="T17" fmla="*/ 47 h 144"/>
                  <a:gd name="T18" fmla="*/ 118 w 217"/>
                  <a:gd name="T19" fmla="*/ 47 h 144"/>
                  <a:gd name="T20" fmla="*/ 115 w 217"/>
                  <a:gd name="T21" fmla="*/ 32 h 144"/>
                  <a:gd name="T22" fmla="*/ 97 w 217"/>
                  <a:gd name="T23" fmla="*/ 20 h 144"/>
                  <a:gd name="T24" fmla="*/ 89 w 217"/>
                  <a:gd name="T25" fmla="*/ 17 h 144"/>
                  <a:gd name="T26" fmla="*/ 70 w 217"/>
                  <a:gd name="T27" fmla="*/ 17 h 144"/>
                  <a:gd name="T28" fmla="*/ 51 w 217"/>
                  <a:gd name="T29" fmla="*/ 0 h 144"/>
                  <a:gd name="T30" fmla="*/ 38 w 217"/>
                  <a:gd name="T31" fmla="*/ 0 h 144"/>
                  <a:gd name="T32" fmla="*/ 12 w 217"/>
                  <a:gd name="T33" fmla="*/ 11 h 144"/>
                  <a:gd name="T34" fmla="*/ 10 w 217"/>
                  <a:gd name="T35" fmla="*/ 20 h 144"/>
                  <a:gd name="T36" fmla="*/ 0 w 217"/>
                  <a:gd name="T37" fmla="*/ 23 h 144"/>
                  <a:gd name="T38" fmla="*/ 1 w 217"/>
                  <a:gd name="T39" fmla="*/ 43 h 144"/>
                  <a:gd name="T40" fmla="*/ 17 w 217"/>
                  <a:gd name="T41" fmla="*/ 47 h 144"/>
                  <a:gd name="T42" fmla="*/ 4 w 217"/>
                  <a:gd name="T43" fmla="*/ 78 h 144"/>
                  <a:gd name="T44" fmla="*/ 12 w 217"/>
                  <a:gd name="T45" fmla="*/ 82 h 144"/>
                  <a:gd name="T46" fmla="*/ 30 w 217"/>
                  <a:gd name="T47" fmla="*/ 96 h 144"/>
                  <a:gd name="T48" fmla="*/ 36 w 217"/>
                  <a:gd name="T49" fmla="*/ 102 h 144"/>
                  <a:gd name="T50" fmla="*/ 38 w 217"/>
                  <a:gd name="T51" fmla="*/ 93 h 144"/>
                  <a:gd name="T52" fmla="*/ 53 w 217"/>
                  <a:gd name="T53" fmla="*/ 93 h 144"/>
                  <a:gd name="T54" fmla="*/ 65 w 217"/>
                  <a:gd name="T55" fmla="*/ 82 h 144"/>
                  <a:gd name="T56" fmla="*/ 76 w 217"/>
                  <a:gd name="T57" fmla="*/ 74 h 144"/>
                  <a:gd name="T58" fmla="*/ 79 w 217"/>
                  <a:gd name="T59" fmla="*/ 78 h 144"/>
                  <a:gd name="T60" fmla="*/ 89 w 217"/>
                  <a:gd name="T61" fmla="*/ 84 h 144"/>
                  <a:gd name="T62" fmla="*/ 95 w 217"/>
                  <a:gd name="T63" fmla="*/ 97 h 144"/>
                  <a:gd name="T64" fmla="*/ 85 w 217"/>
                  <a:gd name="T65" fmla="*/ 109 h 144"/>
                  <a:gd name="T66" fmla="*/ 95 w 217"/>
                  <a:gd name="T67" fmla="*/ 109 h 144"/>
                  <a:gd name="T68" fmla="*/ 109 w 217"/>
                  <a:gd name="T69" fmla="*/ 120 h 144"/>
                  <a:gd name="T70" fmla="*/ 115 w 217"/>
                  <a:gd name="T71" fmla="*/ 132 h 144"/>
                  <a:gd name="T72" fmla="*/ 136 w 217"/>
                  <a:gd name="T73" fmla="*/ 137 h 144"/>
                  <a:gd name="T74" fmla="*/ 144 w 217"/>
                  <a:gd name="T75" fmla="*/ 143 h 144"/>
                  <a:gd name="T76" fmla="*/ 165 w 217"/>
                  <a:gd name="T77" fmla="*/ 144 h 144"/>
                  <a:gd name="T78" fmla="*/ 176 w 217"/>
                  <a:gd name="T79" fmla="*/ 138 h 144"/>
                  <a:gd name="T80" fmla="*/ 176 w 217"/>
                  <a:gd name="T81" fmla="*/ 129 h 144"/>
                  <a:gd name="T82" fmla="*/ 185 w 217"/>
                  <a:gd name="T83" fmla="*/ 120 h 144"/>
                  <a:gd name="T84" fmla="*/ 199 w 217"/>
                  <a:gd name="T85" fmla="*/ 109 h 144"/>
                  <a:gd name="T86" fmla="*/ 205 w 217"/>
                  <a:gd name="T87" fmla="*/ 85 h 144"/>
                  <a:gd name="T88" fmla="*/ 217 w 217"/>
                  <a:gd name="T89" fmla="*/ 79 h 144"/>
                  <a:gd name="T90" fmla="*/ 206 w 217"/>
                  <a:gd name="T91" fmla="*/ 61 h 144"/>
                  <a:gd name="T92" fmla="*/ 217 w 217"/>
                  <a:gd name="T93" fmla="*/ 5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7" h="144">
                    <a:moveTo>
                      <a:pt x="217" y="53"/>
                    </a:moveTo>
                    <a:lnTo>
                      <a:pt x="217" y="44"/>
                    </a:lnTo>
                    <a:lnTo>
                      <a:pt x="215" y="38"/>
                    </a:lnTo>
                    <a:lnTo>
                      <a:pt x="214" y="29"/>
                    </a:lnTo>
                    <a:lnTo>
                      <a:pt x="206" y="23"/>
                    </a:lnTo>
                    <a:lnTo>
                      <a:pt x="202" y="11"/>
                    </a:lnTo>
                    <a:lnTo>
                      <a:pt x="196" y="11"/>
                    </a:lnTo>
                    <a:lnTo>
                      <a:pt x="196" y="11"/>
                    </a:lnTo>
                    <a:lnTo>
                      <a:pt x="187" y="2"/>
                    </a:lnTo>
                    <a:lnTo>
                      <a:pt x="176" y="2"/>
                    </a:lnTo>
                    <a:lnTo>
                      <a:pt x="176" y="11"/>
                    </a:lnTo>
                    <a:lnTo>
                      <a:pt x="173" y="23"/>
                    </a:lnTo>
                    <a:lnTo>
                      <a:pt x="152" y="21"/>
                    </a:lnTo>
                    <a:lnTo>
                      <a:pt x="152" y="24"/>
                    </a:lnTo>
                    <a:lnTo>
                      <a:pt x="146" y="38"/>
                    </a:lnTo>
                    <a:lnTo>
                      <a:pt x="135" y="44"/>
                    </a:lnTo>
                    <a:lnTo>
                      <a:pt x="136" y="47"/>
                    </a:lnTo>
                    <a:lnTo>
                      <a:pt x="133" y="47"/>
                    </a:lnTo>
                    <a:lnTo>
                      <a:pt x="129" y="50"/>
                    </a:lnTo>
                    <a:lnTo>
                      <a:pt x="118" y="47"/>
                    </a:lnTo>
                    <a:lnTo>
                      <a:pt x="118" y="38"/>
                    </a:lnTo>
                    <a:lnTo>
                      <a:pt x="115" y="32"/>
                    </a:lnTo>
                    <a:lnTo>
                      <a:pt x="109" y="24"/>
                    </a:lnTo>
                    <a:lnTo>
                      <a:pt x="97" y="20"/>
                    </a:lnTo>
                    <a:lnTo>
                      <a:pt x="92" y="23"/>
                    </a:lnTo>
                    <a:lnTo>
                      <a:pt x="89" y="17"/>
                    </a:lnTo>
                    <a:lnTo>
                      <a:pt x="82" y="17"/>
                    </a:lnTo>
                    <a:lnTo>
                      <a:pt x="70" y="17"/>
                    </a:lnTo>
                    <a:lnTo>
                      <a:pt x="55" y="9"/>
                    </a:lnTo>
                    <a:lnTo>
                      <a:pt x="51" y="0"/>
                    </a:lnTo>
                    <a:lnTo>
                      <a:pt x="44" y="5"/>
                    </a:lnTo>
                    <a:lnTo>
                      <a:pt x="38" y="0"/>
                    </a:lnTo>
                    <a:lnTo>
                      <a:pt x="15" y="8"/>
                    </a:lnTo>
                    <a:lnTo>
                      <a:pt x="12" y="11"/>
                    </a:lnTo>
                    <a:lnTo>
                      <a:pt x="14" y="17"/>
                    </a:lnTo>
                    <a:lnTo>
                      <a:pt x="10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1" y="43"/>
                    </a:lnTo>
                    <a:lnTo>
                      <a:pt x="9" y="47"/>
                    </a:lnTo>
                    <a:lnTo>
                      <a:pt x="17" y="47"/>
                    </a:lnTo>
                    <a:lnTo>
                      <a:pt x="21" y="64"/>
                    </a:lnTo>
                    <a:lnTo>
                      <a:pt x="4" y="78"/>
                    </a:lnTo>
                    <a:lnTo>
                      <a:pt x="9" y="79"/>
                    </a:lnTo>
                    <a:lnTo>
                      <a:pt x="12" y="82"/>
                    </a:lnTo>
                    <a:lnTo>
                      <a:pt x="24" y="87"/>
                    </a:lnTo>
                    <a:lnTo>
                      <a:pt x="30" y="96"/>
                    </a:lnTo>
                    <a:lnTo>
                      <a:pt x="36" y="97"/>
                    </a:lnTo>
                    <a:lnTo>
                      <a:pt x="36" y="102"/>
                    </a:lnTo>
                    <a:lnTo>
                      <a:pt x="42" y="99"/>
                    </a:lnTo>
                    <a:lnTo>
                      <a:pt x="38" y="93"/>
                    </a:lnTo>
                    <a:lnTo>
                      <a:pt x="47" y="87"/>
                    </a:lnTo>
                    <a:lnTo>
                      <a:pt x="53" y="93"/>
                    </a:lnTo>
                    <a:lnTo>
                      <a:pt x="59" y="87"/>
                    </a:lnTo>
                    <a:lnTo>
                      <a:pt x="65" y="82"/>
                    </a:lnTo>
                    <a:lnTo>
                      <a:pt x="70" y="8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9" y="78"/>
                    </a:lnTo>
                    <a:lnTo>
                      <a:pt x="85" y="76"/>
                    </a:lnTo>
                    <a:lnTo>
                      <a:pt x="89" y="84"/>
                    </a:lnTo>
                    <a:lnTo>
                      <a:pt x="95" y="90"/>
                    </a:lnTo>
                    <a:lnTo>
                      <a:pt x="95" y="97"/>
                    </a:lnTo>
                    <a:lnTo>
                      <a:pt x="83" y="102"/>
                    </a:lnTo>
                    <a:lnTo>
                      <a:pt x="85" y="109"/>
                    </a:lnTo>
                    <a:lnTo>
                      <a:pt x="89" y="108"/>
                    </a:lnTo>
                    <a:lnTo>
                      <a:pt x="95" y="109"/>
                    </a:lnTo>
                    <a:lnTo>
                      <a:pt x="100" y="116"/>
                    </a:lnTo>
                    <a:lnTo>
                      <a:pt x="109" y="120"/>
                    </a:lnTo>
                    <a:lnTo>
                      <a:pt x="115" y="128"/>
                    </a:lnTo>
                    <a:lnTo>
                      <a:pt x="115" y="132"/>
                    </a:lnTo>
                    <a:lnTo>
                      <a:pt x="130" y="132"/>
                    </a:lnTo>
                    <a:lnTo>
                      <a:pt x="136" y="137"/>
                    </a:lnTo>
                    <a:lnTo>
                      <a:pt x="139" y="135"/>
                    </a:lnTo>
                    <a:lnTo>
                      <a:pt x="144" y="143"/>
                    </a:lnTo>
                    <a:lnTo>
                      <a:pt x="153" y="140"/>
                    </a:lnTo>
                    <a:lnTo>
                      <a:pt x="165" y="144"/>
                    </a:lnTo>
                    <a:lnTo>
                      <a:pt x="176" y="143"/>
                    </a:lnTo>
                    <a:lnTo>
                      <a:pt x="176" y="138"/>
                    </a:lnTo>
                    <a:lnTo>
                      <a:pt x="179" y="134"/>
                    </a:lnTo>
                    <a:lnTo>
                      <a:pt x="176" y="129"/>
                    </a:lnTo>
                    <a:lnTo>
                      <a:pt x="187" y="123"/>
                    </a:lnTo>
                    <a:lnTo>
                      <a:pt x="185" y="120"/>
                    </a:lnTo>
                    <a:lnTo>
                      <a:pt x="194" y="111"/>
                    </a:lnTo>
                    <a:lnTo>
                      <a:pt x="199" y="109"/>
                    </a:lnTo>
                    <a:lnTo>
                      <a:pt x="200" y="93"/>
                    </a:lnTo>
                    <a:lnTo>
                      <a:pt x="205" y="85"/>
                    </a:lnTo>
                    <a:lnTo>
                      <a:pt x="215" y="85"/>
                    </a:lnTo>
                    <a:lnTo>
                      <a:pt x="217" y="79"/>
                    </a:lnTo>
                    <a:lnTo>
                      <a:pt x="214" y="68"/>
                    </a:lnTo>
                    <a:lnTo>
                      <a:pt x="206" y="61"/>
                    </a:lnTo>
                    <a:lnTo>
                      <a:pt x="211" y="53"/>
                    </a:lnTo>
                    <a:lnTo>
                      <a:pt x="217" y="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3" name="Freeform 1627">
                <a:extLst>
                  <a:ext uri="{FF2B5EF4-FFF2-40B4-BE49-F238E27FC236}">
                    <a16:creationId xmlns:a16="http://schemas.microsoft.com/office/drawing/2014/main" id="{C98A639C-9D5B-05DE-F593-5CDA1D68C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480"/>
                <a:ext cx="109" cy="72"/>
              </a:xfrm>
              <a:custGeom>
                <a:avLst/>
                <a:gdLst>
                  <a:gd name="T0" fmla="*/ 211 w 217"/>
                  <a:gd name="T1" fmla="*/ 53 h 144"/>
                  <a:gd name="T2" fmla="*/ 214 w 217"/>
                  <a:gd name="T3" fmla="*/ 68 h 144"/>
                  <a:gd name="T4" fmla="*/ 215 w 217"/>
                  <a:gd name="T5" fmla="*/ 85 h 144"/>
                  <a:gd name="T6" fmla="*/ 200 w 217"/>
                  <a:gd name="T7" fmla="*/ 93 h 144"/>
                  <a:gd name="T8" fmla="*/ 194 w 217"/>
                  <a:gd name="T9" fmla="*/ 111 h 144"/>
                  <a:gd name="T10" fmla="*/ 187 w 217"/>
                  <a:gd name="T11" fmla="*/ 123 h 144"/>
                  <a:gd name="T12" fmla="*/ 179 w 217"/>
                  <a:gd name="T13" fmla="*/ 134 h 144"/>
                  <a:gd name="T14" fmla="*/ 176 w 217"/>
                  <a:gd name="T15" fmla="*/ 143 h 144"/>
                  <a:gd name="T16" fmla="*/ 153 w 217"/>
                  <a:gd name="T17" fmla="*/ 140 h 144"/>
                  <a:gd name="T18" fmla="*/ 139 w 217"/>
                  <a:gd name="T19" fmla="*/ 135 h 144"/>
                  <a:gd name="T20" fmla="*/ 130 w 217"/>
                  <a:gd name="T21" fmla="*/ 132 h 144"/>
                  <a:gd name="T22" fmla="*/ 115 w 217"/>
                  <a:gd name="T23" fmla="*/ 128 h 144"/>
                  <a:gd name="T24" fmla="*/ 100 w 217"/>
                  <a:gd name="T25" fmla="*/ 116 h 144"/>
                  <a:gd name="T26" fmla="*/ 89 w 217"/>
                  <a:gd name="T27" fmla="*/ 108 h 144"/>
                  <a:gd name="T28" fmla="*/ 83 w 217"/>
                  <a:gd name="T29" fmla="*/ 102 h 144"/>
                  <a:gd name="T30" fmla="*/ 95 w 217"/>
                  <a:gd name="T31" fmla="*/ 90 h 144"/>
                  <a:gd name="T32" fmla="*/ 85 w 217"/>
                  <a:gd name="T33" fmla="*/ 76 h 144"/>
                  <a:gd name="T34" fmla="*/ 76 w 217"/>
                  <a:gd name="T35" fmla="*/ 74 h 144"/>
                  <a:gd name="T36" fmla="*/ 70 w 217"/>
                  <a:gd name="T37" fmla="*/ 84 h 144"/>
                  <a:gd name="T38" fmla="*/ 59 w 217"/>
                  <a:gd name="T39" fmla="*/ 87 h 144"/>
                  <a:gd name="T40" fmla="*/ 47 w 217"/>
                  <a:gd name="T41" fmla="*/ 87 h 144"/>
                  <a:gd name="T42" fmla="*/ 42 w 217"/>
                  <a:gd name="T43" fmla="*/ 99 h 144"/>
                  <a:gd name="T44" fmla="*/ 36 w 217"/>
                  <a:gd name="T45" fmla="*/ 97 h 144"/>
                  <a:gd name="T46" fmla="*/ 24 w 217"/>
                  <a:gd name="T47" fmla="*/ 87 h 144"/>
                  <a:gd name="T48" fmla="*/ 9 w 217"/>
                  <a:gd name="T49" fmla="*/ 79 h 144"/>
                  <a:gd name="T50" fmla="*/ 21 w 217"/>
                  <a:gd name="T51" fmla="*/ 64 h 144"/>
                  <a:gd name="T52" fmla="*/ 9 w 217"/>
                  <a:gd name="T53" fmla="*/ 47 h 144"/>
                  <a:gd name="T54" fmla="*/ 0 w 217"/>
                  <a:gd name="T55" fmla="*/ 38 h 144"/>
                  <a:gd name="T56" fmla="*/ 0 w 217"/>
                  <a:gd name="T57" fmla="*/ 21 h 144"/>
                  <a:gd name="T58" fmla="*/ 14 w 217"/>
                  <a:gd name="T59" fmla="*/ 17 h 144"/>
                  <a:gd name="T60" fmla="*/ 15 w 217"/>
                  <a:gd name="T61" fmla="*/ 8 h 144"/>
                  <a:gd name="T62" fmla="*/ 44 w 217"/>
                  <a:gd name="T63" fmla="*/ 5 h 144"/>
                  <a:gd name="T64" fmla="*/ 55 w 217"/>
                  <a:gd name="T65" fmla="*/ 9 h 144"/>
                  <a:gd name="T66" fmla="*/ 82 w 217"/>
                  <a:gd name="T67" fmla="*/ 17 h 144"/>
                  <a:gd name="T68" fmla="*/ 92 w 217"/>
                  <a:gd name="T69" fmla="*/ 23 h 144"/>
                  <a:gd name="T70" fmla="*/ 109 w 217"/>
                  <a:gd name="T71" fmla="*/ 24 h 144"/>
                  <a:gd name="T72" fmla="*/ 118 w 217"/>
                  <a:gd name="T73" fmla="*/ 38 h 144"/>
                  <a:gd name="T74" fmla="*/ 129 w 217"/>
                  <a:gd name="T75" fmla="*/ 50 h 144"/>
                  <a:gd name="T76" fmla="*/ 136 w 217"/>
                  <a:gd name="T77" fmla="*/ 47 h 144"/>
                  <a:gd name="T78" fmla="*/ 146 w 217"/>
                  <a:gd name="T79" fmla="*/ 38 h 144"/>
                  <a:gd name="T80" fmla="*/ 152 w 217"/>
                  <a:gd name="T81" fmla="*/ 21 h 144"/>
                  <a:gd name="T82" fmla="*/ 176 w 217"/>
                  <a:gd name="T83" fmla="*/ 11 h 144"/>
                  <a:gd name="T84" fmla="*/ 187 w 217"/>
                  <a:gd name="T85" fmla="*/ 2 h 144"/>
                  <a:gd name="T86" fmla="*/ 196 w 217"/>
                  <a:gd name="T87" fmla="*/ 11 h 144"/>
                  <a:gd name="T88" fmla="*/ 206 w 217"/>
                  <a:gd name="T89" fmla="*/ 23 h 144"/>
                  <a:gd name="T90" fmla="*/ 215 w 217"/>
                  <a:gd name="T91" fmla="*/ 38 h 144"/>
                  <a:gd name="T92" fmla="*/ 217 w 217"/>
                  <a:gd name="T93" fmla="*/ 5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7" h="144">
                    <a:moveTo>
                      <a:pt x="217" y="53"/>
                    </a:moveTo>
                    <a:lnTo>
                      <a:pt x="211" y="53"/>
                    </a:lnTo>
                    <a:lnTo>
                      <a:pt x="206" y="61"/>
                    </a:lnTo>
                    <a:lnTo>
                      <a:pt x="214" y="68"/>
                    </a:lnTo>
                    <a:lnTo>
                      <a:pt x="217" y="79"/>
                    </a:lnTo>
                    <a:lnTo>
                      <a:pt x="215" y="85"/>
                    </a:lnTo>
                    <a:lnTo>
                      <a:pt x="205" y="85"/>
                    </a:lnTo>
                    <a:lnTo>
                      <a:pt x="200" y="93"/>
                    </a:lnTo>
                    <a:lnTo>
                      <a:pt x="199" y="109"/>
                    </a:lnTo>
                    <a:lnTo>
                      <a:pt x="194" y="111"/>
                    </a:lnTo>
                    <a:lnTo>
                      <a:pt x="185" y="120"/>
                    </a:lnTo>
                    <a:lnTo>
                      <a:pt x="187" y="123"/>
                    </a:lnTo>
                    <a:lnTo>
                      <a:pt x="176" y="129"/>
                    </a:lnTo>
                    <a:lnTo>
                      <a:pt x="179" y="134"/>
                    </a:lnTo>
                    <a:lnTo>
                      <a:pt x="176" y="138"/>
                    </a:lnTo>
                    <a:lnTo>
                      <a:pt x="176" y="143"/>
                    </a:lnTo>
                    <a:lnTo>
                      <a:pt x="165" y="144"/>
                    </a:lnTo>
                    <a:lnTo>
                      <a:pt x="153" y="140"/>
                    </a:lnTo>
                    <a:lnTo>
                      <a:pt x="144" y="143"/>
                    </a:lnTo>
                    <a:lnTo>
                      <a:pt x="139" y="135"/>
                    </a:lnTo>
                    <a:lnTo>
                      <a:pt x="136" y="137"/>
                    </a:lnTo>
                    <a:lnTo>
                      <a:pt x="130" y="132"/>
                    </a:lnTo>
                    <a:lnTo>
                      <a:pt x="115" y="132"/>
                    </a:lnTo>
                    <a:lnTo>
                      <a:pt x="115" y="128"/>
                    </a:lnTo>
                    <a:lnTo>
                      <a:pt x="109" y="120"/>
                    </a:lnTo>
                    <a:lnTo>
                      <a:pt x="100" y="116"/>
                    </a:lnTo>
                    <a:lnTo>
                      <a:pt x="95" y="109"/>
                    </a:lnTo>
                    <a:lnTo>
                      <a:pt x="89" y="108"/>
                    </a:lnTo>
                    <a:lnTo>
                      <a:pt x="85" y="109"/>
                    </a:lnTo>
                    <a:lnTo>
                      <a:pt x="83" y="102"/>
                    </a:lnTo>
                    <a:lnTo>
                      <a:pt x="95" y="97"/>
                    </a:lnTo>
                    <a:lnTo>
                      <a:pt x="95" y="90"/>
                    </a:lnTo>
                    <a:lnTo>
                      <a:pt x="89" y="84"/>
                    </a:lnTo>
                    <a:lnTo>
                      <a:pt x="85" y="76"/>
                    </a:lnTo>
                    <a:lnTo>
                      <a:pt x="79" y="78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0" y="84"/>
                    </a:lnTo>
                    <a:lnTo>
                      <a:pt x="65" y="82"/>
                    </a:lnTo>
                    <a:lnTo>
                      <a:pt x="59" y="87"/>
                    </a:lnTo>
                    <a:lnTo>
                      <a:pt x="53" y="93"/>
                    </a:lnTo>
                    <a:lnTo>
                      <a:pt x="47" y="87"/>
                    </a:lnTo>
                    <a:lnTo>
                      <a:pt x="38" y="93"/>
                    </a:lnTo>
                    <a:lnTo>
                      <a:pt x="42" y="99"/>
                    </a:lnTo>
                    <a:lnTo>
                      <a:pt x="36" y="102"/>
                    </a:lnTo>
                    <a:lnTo>
                      <a:pt x="36" y="97"/>
                    </a:lnTo>
                    <a:lnTo>
                      <a:pt x="30" y="96"/>
                    </a:lnTo>
                    <a:lnTo>
                      <a:pt x="24" y="87"/>
                    </a:lnTo>
                    <a:lnTo>
                      <a:pt x="12" y="82"/>
                    </a:lnTo>
                    <a:lnTo>
                      <a:pt x="9" y="79"/>
                    </a:lnTo>
                    <a:lnTo>
                      <a:pt x="4" y="78"/>
                    </a:lnTo>
                    <a:lnTo>
                      <a:pt x="21" y="64"/>
                    </a:lnTo>
                    <a:lnTo>
                      <a:pt x="17" y="47"/>
                    </a:lnTo>
                    <a:lnTo>
                      <a:pt x="9" y="47"/>
                    </a:lnTo>
                    <a:lnTo>
                      <a:pt x="1" y="43"/>
                    </a:lnTo>
                    <a:lnTo>
                      <a:pt x="0" y="38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10" y="20"/>
                    </a:lnTo>
                    <a:lnTo>
                      <a:pt x="14" y="17"/>
                    </a:lnTo>
                    <a:lnTo>
                      <a:pt x="12" y="11"/>
                    </a:lnTo>
                    <a:lnTo>
                      <a:pt x="15" y="8"/>
                    </a:lnTo>
                    <a:lnTo>
                      <a:pt x="38" y="0"/>
                    </a:lnTo>
                    <a:lnTo>
                      <a:pt x="44" y="5"/>
                    </a:lnTo>
                    <a:lnTo>
                      <a:pt x="51" y="0"/>
                    </a:lnTo>
                    <a:lnTo>
                      <a:pt x="55" y="9"/>
                    </a:lnTo>
                    <a:lnTo>
                      <a:pt x="70" y="17"/>
                    </a:lnTo>
                    <a:lnTo>
                      <a:pt x="82" y="17"/>
                    </a:lnTo>
                    <a:lnTo>
                      <a:pt x="89" y="17"/>
                    </a:lnTo>
                    <a:lnTo>
                      <a:pt x="92" y="23"/>
                    </a:lnTo>
                    <a:lnTo>
                      <a:pt x="97" y="20"/>
                    </a:lnTo>
                    <a:lnTo>
                      <a:pt x="109" y="24"/>
                    </a:lnTo>
                    <a:lnTo>
                      <a:pt x="115" y="32"/>
                    </a:lnTo>
                    <a:lnTo>
                      <a:pt x="118" y="38"/>
                    </a:lnTo>
                    <a:lnTo>
                      <a:pt x="118" y="47"/>
                    </a:lnTo>
                    <a:lnTo>
                      <a:pt x="129" y="50"/>
                    </a:lnTo>
                    <a:lnTo>
                      <a:pt x="133" y="47"/>
                    </a:lnTo>
                    <a:lnTo>
                      <a:pt x="136" y="47"/>
                    </a:lnTo>
                    <a:lnTo>
                      <a:pt x="135" y="44"/>
                    </a:lnTo>
                    <a:lnTo>
                      <a:pt x="146" y="38"/>
                    </a:lnTo>
                    <a:lnTo>
                      <a:pt x="152" y="24"/>
                    </a:lnTo>
                    <a:lnTo>
                      <a:pt x="152" y="21"/>
                    </a:lnTo>
                    <a:lnTo>
                      <a:pt x="173" y="23"/>
                    </a:lnTo>
                    <a:lnTo>
                      <a:pt x="176" y="11"/>
                    </a:lnTo>
                    <a:lnTo>
                      <a:pt x="176" y="2"/>
                    </a:lnTo>
                    <a:lnTo>
                      <a:pt x="187" y="2"/>
                    </a:lnTo>
                    <a:lnTo>
                      <a:pt x="196" y="11"/>
                    </a:lnTo>
                    <a:lnTo>
                      <a:pt x="196" y="11"/>
                    </a:lnTo>
                    <a:lnTo>
                      <a:pt x="202" y="11"/>
                    </a:lnTo>
                    <a:lnTo>
                      <a:pt x="206" y="23"/>
                    </a:lnTo>
                    <a:lnTo>
                      <a:pt x="214" y="29"/>
                    </a:lnTo>
                    <a:lnTo>
                      <a:pt x="215" y="38"/>
                    </a:lnTo>
                    <a:lnTo>
                      <a:pt x="217" y="44"/>
                    </a:lnTo>
                    <a:lnTo>
                      <a:pt x="217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4" name="Freeform 1628">
                <a:extLst>
                  <a:ext uri="{FF2B5EF4-FFF2-40B4-BE49-F238E27FC236}">
                    <a16:creationId xmlns:a16="http://schemas.microsoft.com/office/drawing/2014/main" id="{36FC175F-F9D1-097E-B09A-90C423084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480"/>
                <a:ext cx="109" cy="72"/>
              </a:xfrm>
              <a:custGeom>
                <a:avLst/>
                <a:gdLst>
                  <a:gd name="T0" fmla="*/ 211 w 217"/>
                  <a:gd name="T1" fmla="*/ 53 h 144"/>
                  <a:gd name="T2" fmla="*/ 214 w 217"/>
                  <a:gd name="T3" fmla="*/ 68 h 144"/>
                  <a:gd name="T4" fmla="*/ 215 w 217"/>
                  <a:gd name="T5" fmla="*/ 85 h 144"/>
                  <a:gd name="T6" fmla="*/ 200 w 217"/>
                  <a:gd name="T7" fmla="*/ 93 h 144"/>
                  <a:gd name="T8" fmla="*/ 194 w 217"/>
                  <a:gd name="T9" fmla="*/ 111 h 144"/>
                  <a:gd name="T10" fmla="*/ 187 w 217"/>
                  <a:gd name="T11" fmla="*/ 123 h 144"/>
                  <a:gd name="T12" fmla="*/ 179 w 217"/>
                  <a:gd name="T13" fmla="*/ 134 h 144"/>
                  <a:gd name="T14" fmla="*/ 176 w 217"/>
                  <a:gd name="T15" fmla="*/ 143 h 144"/>
                  <a:gd name="T16" fmla="*/ 153 w 217"/>
                  <a:gd name="T17" fmla="*/ 140 h 144"/>
                  <a:gd name="T18" fmla="*/ 139 w 217"/>
                  <a:gd name="T19" fmla="*/ 135 h 144"/>
                  <a:gd name="T20" fmla="*/ 130 w 217"/>
                  <a:gd name="T21" fmla="*/ 132 h 144"/>
                  <a:gd name="T22" fmla="*/ 115 w 217"/>
                  <a:gd name="T23" fmla="*/ 128 h 144"/>
                  <a:gd name="T24" fmla="*/ 100 w 217"/>
                  <a:gd name="T25" fmla="*/ 116 h 144"/>
                  <a:gd name="T26" fmla="*/ 89 w 217"/>
                  <a:gd name="T27" fmla="*/ 108 h 144"/>
                  <a:gd name="T28" fmla="*/ 83 w 217"/>
                  <a:gd name="T29" fmla="*/ 102 h 144"/>
                  <a:gd name="T30" fmla="*/ 95 w 217"/>
                  <a:gd name="T31" fmla="*/ 90 h 144"/>
                  <a:gd name="T32" fmla="*/ 85 w 217"/>
                  <a:gd name="T33" fmla="*/ 76 h 144"/>
                  <a:gd name="T34" fmla="*/ 76 w 217"/>
                  <a:gd name="T35" fmla="*/ 74 h 144"/>
                  <a:gd name="T36" fmla="*/ 70 w 217"/>
                  <a:gd name="T37" fmla="*/ 84 h 144"/>
                  <a:gd name="T38" fmla="*/ 59 w 217"/>
                  <a:gd name="T39" fmla="*/ 87 h 144"/>
                  <a:gd name="T40" fmla="*/ 47 w 217"/>
                  <a:gd name="T41" fmla="*/ 87 h 144"/>
                  <a:gd name="T42" fmla="*/ 42 w 217"/>
                  <a:gd name="T43" fmla="*/ 99 h 144"/>
                  <a:gd name="T44" fmla="*/ 36 w 217"/>
                  <a:gd name="T45" fmla="*/ 97 h 144"/>
                  <a:gd name="T46" fmla="*/ 24 w 217"/>
                  <a:gd name="T47" fmla="*/ 87 h 144"/>
                  <a:gd name="T48" fmla="*/ 9 w 217"/>
                  <a:gd name="T49" fmla="*/ 79 h 144"/>
                  <a:gd name="T50" fmla="*/ 21 w 217"/>
                  <a:gd name="T51" fmla="*/ 64 h 144"/>
                  <a:gd name="T52" fmla="*/ 9 w 217"/>
                  <a:gd name="T53" fmla="*/ 47 h 144"/>
                  <a:gd name="T54" fmla="*/ 0 w 217"/>
                  <a:gd name="T55" fmla="*/ 38 h 144"/>
                  <a:gd name="T56" fmla="*/ 0 w 217"/>
                  <a:gd name="T57" fmla="*/ 21 h 144"/>
                  <a:gd name="T58" fmla="*/ 14 w 217"/>
                  <a:gd name="T59" fmla="*/ 17 h 144"/>
                  <a:gd name="T60" fmla="*/ 15 w 217"/>
                  <a:gd name="T61" fmla="*/ 8 h 144"/>
                  <a:gd name="T62" fmla="*/ 44 w 217"/>
                  <a:gd name="T63" fmla="*/ 5 h 144"/>
                  <a:gd name="T64" fmla="*/ 55 w 217"/>
                  <a:gd name="T65" fmla="*/ 9 h 144"/>
                  <a:gd name="T66" fmla="*/ 82 w 217"/>
                  <a:gd name="T67" fmla="*/ 17 h 144"/>
                  <a:gd name="T68" fmla="*/ 92 w 217"/>
                  <a:gd name="T69" fmla="*/ 23 h 144"/>
                  <a:gd name="T70" fmla="*/ 109 w 217"/>
                  <a:gd name="T71" fmla="*/ 24 h 144"/>
                  <a:gd name="T72" fmla="*/ 118 w 217"/>
                  <a:gd name="T73" fmla="*/ 38 h 144"/>
                  <a:gd name="T74" fmla="*/ 129 w 217"/>
                  <a:gd name="T75" fmla="*/ 50 h 144"/>
                  <a:gd name="T76" fmla="*/ 136 w 217"/>
                  <a:gd name="T77" fmla="*/ 47 h 144"/>
                  <a:gd name="T78" fmla="*/ 146 w 217"/>
                  <a:gd name="T79" fmla="*/ 38 h 144"/>
                  <a:gd name="T80" fmla="*/ 152 w 217"/>
                  <a:gd name="T81" fmla="*/ 21 h 144"/>
                  <a:gd name="T82" fmla="*/ 176 w 217"/>
                  <a:gd name="T83" fmla="*/ 11 h 144"/>
                  <a:gd name="T84" fmla="*/ 187 w 217"/>
                  <a:gd name="T85" fmla="*/ 2 h 144"/>
                  <a:gd name="T86" fmla="*/ 196 w 217"/>
                  <a:gd name="T87" fmla="*/ 11 h 144"/>
                  <a:gd name="T88" fmla="*/ 206 w 217"/>
                  <a:gd name="T89" fmla="*/ 23 h 144"/>
                  <a:gd name="T90" fmla="*/ 215 w 217"/>
                  <a:gd name="T91" fmla="*/ 38 h 144"/>
                  <a:gd name="T92" fmla="*/ 217 w 217"/>
                  <a:gd name="T93" fmla="*/ 5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7" h="144">
                    <a:moveTo>
                      <a:pt x="217" y="53"/>
                    </a:moveTo>
                    <a:lnTo>
                      <a:pt x="211" y="53"/>
                    </a:lnTo>
                    <a:lnTo>
                      <a:pt x="206" y="61"/>
                    </a:lnTo>
                    <a:lnTo>
                      <a:pt x="214" y="68"/>
                    </a:lnTo>
                    <a:lnTo>
                      <a:pt x="217" y="79"/>
                    </a:lnTo>
                    <a:lnTo>
                      <a:pt x="215" y="85"/>
                    </a:lnTo>
                    <a:lnTo>
                      <a:pt x="205" y="85"/>
                    </a:lnTo>
                    <a:lnTo>
                      <a:pt x="200" y="93"/>
                    </a:lnTo>
                    <a:lnTo>
                      <a:pt x="199" y="109"/>
                    </a:lnTo>
                    <a:lnTo>
                      <a:pt x="194" y="111"/>
                    </a:lnTo>
                    <a:lnTo>
                      <a:pt x="185" y="120"/>
                    </a:lnTo>
                    <a:lnTo>
                      <a:pt x="187" y="123"/>
                    </a:lnTo>
                    <a:lnTo>
                      <a:pt x="176" y="129"/>
                    </a:lnTo>
                    <a:lnTo>
                      <a:pt x="179" y="134"/>
                    </a:lnTo>
                    <a:lnTo>
                      <a:pt x="176" y="138"/>
                    </a:lnTo>
                    <a:lnTo>
                      <a:pt x="176" y="143"/>
                    </a:lnTo>
                    <a:lnTo>
                      <a:pt x="165" y="144"/>
                    </a:lnTo>
                    <a:lnTo>
                      <a:pt x="153" y="140"/>
                    </a:lnTo>
                    <a:lnTo>
                      <a:pt x="144" y="143"/>
                    </a:lnTo>
                    <a:lnTo>
                      <a:pt x="139" y="135"/>
                    </a:lnTo>
                    <a:lnTo>
                      <a:pt x="136" y="137"/>
                    </a:lnTo>
                    <a:lnTo>
                      <a:pt x="130" y="132"/>
                    </a:lnTo>
                    <a:lnTo>
                      <a:pt x="115" y="132"/>
                    </a:lnTo>
                    <a:lnTo>
                      <a:pt x="115" y="128"/>
                    </a:lnTo>
                    <a:lnTo>
                      <a:pt x="109" y="120"/>
                    </a:lnTo>
                    <a:lnTo>
                      <a:pt x="100" y="116"/>
                    </a:lnTo>
                    <a:lnTo>
                      <a:pt x="95" y="109"/>
                    </a:lnTo>
                    <a:lnTo>
                      <a:pt x="89" y="108"/>
                    </a:lnTo>
                    <a:lnTo>
                      <a:pt x="85" y="109"/>
                    </a:lnTo>
                    <a:lnTo>
                      <a:pt x="83" y="102"/>
                    </a:lnTo>
                    <a:lnTo>
                      <a:pt x="95" y="97"/>
                    </a:lnTo>
                    <a:lnTo>
                      <a:pt x="95" y="90"/>
                    </a:lnTo>
                    <a:lnTo>
                      <a:pt x="89" y="84"/>
                    </a:lnTo>
                    <a:lnTo>
                      <a:pt x="85" y="76"/>
                    </a:lnTo>
                    <a:lnTo>
                      <a:pt x="79" y="78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0" y="84"/>
                    </a:lnTo>
                    <a:lnTo>
                      <a:pt x="65" y="82"/>
                    </a:lnTo>
                    <a:lnTo>
                      <a:pt x="59" y="87"/>
                    </a:lnTo>
                    <a:lnTo>
                      <a:pt x="53" y="93"/>
                    </a:lnTo>
                    <a:lnTo>
                      <a:pt x="47" y="87"/>
                    </a:lnTo>
                    <a:lnTo>
                      <a:pt x="38" y="93"/>
                    </a:lnTo>
                    <a:lnTo>
                      <a:pt x="42" y="99"/>
                    </a:lnTo>
                    <a:lnTo>
                      <a:pt x="36" y="102"/>
                    </a:lnTo>
                    <a:lnTo>
                      <a:pt x="36" y="97"/>
                    </a:lnTo>
                    <a:lnTo>
                      <a:pt x="30" y="96"/>
                    </a:lnTo>
                    <a:lnTo>
                      <a:pt x="24" y="87"/>
                    </a:lnTo>
                    <a:lnTo>
                      <a:pt x="12" y="82"/>
                    </a:lnTo>
                    <a:lnTo>
                      <a:pt x="9" y="79"/>
                    </a:lnTo>
                    <a:lnTo>
                      <a:pt x="4" y="78"/>
                    </a:lnTo>
                    <a:lnTo>
                      <a:pt x="21" y="64"/>
                    </a:lnTo>
                    <a:lnTo>
                      <a:pt x="17" y="47"/>
                    </a:lnTo>
                    <a:lnTo>
                      <a:pt x="9" y="47"/>
                    </a:lnTo>
                    <a:lnTo>
                      <a:pt x="1" y="43"/>
                    </a:lnTo>
                    <a:lnTo>
                      <a:pt x="0" y="38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10" y="20"/>
                    </a:lnTo>
                    <a:lnTo>
                      <a:pt x="14" y="17"/>
                    </a:lnTo>
                    <a:lnTo>
                      <a:pt x="12" y="11"/>
                    </a:lnTo>
                    <a:lnTo>
                      <a:pt x="15" y="8"/>
                    </a:lnTo>
                    <a:lnTo>
                      <a:pt x="38" y="0"/>
                    </a:lnTo>
                    <a:lnTo>
                      <a:pt x="44" y="5"/>
                    </a:lnTo>
                    <a:lnTo>
                      <a:pt x="51" y="0"/>
                    </a:lnTo>
                    <a:lnTo>
                      <a:pt x="55" y="9"/>
                    </a:lnTo>
                    <a:lnTo>
                      <a:pt x="70" y="17"/>
                    </a:lnTo>
                    <a:lnTo>
                      <a:pt x="82" y="17"/>
                    </a:lnTo>
                    <a:lnTo>
                      <a:pt x="89" y="17"/>
                    </a:lnTo>
                    <a:lnTo>
                      <a:pt x="92" y="23"/>
                    </a:lnTo>
                    <a:lnTo>
                      <a:pt x="97" y="20"/>
                    </a:lnTo>
                    <a:lnTo>
                      <a:pt x="109" y="24"/>
                    </a:lnTo>
                    <a:lnTo>
                      <a:pt x="115" y="32"/>
                    </a:lnTo>
                    <a:lnTo>
                      <a:pt x="118" y="38"/>
                    </a:lnTo>
                    <a:lnTo>
                      <a:pt x="118" y="47"/>
                    </a:lnTo>
                    <a:lnTo>
                      <a:pt x="129" y="50"/>
                    </a:lnTo>
                    <a:lnTo>
                      <a:pt x="133" y="47"/>
                    </a:lnTo>
                    <a:lnTo>
                      <a:pt x="136" y="47"/>
                    </a:lnTo>
                    <a:lnTo>
                      <a:pt x="135" y="44"/>
                    </a:lnTo>
                    <a:lnTo>
                      <a:pt x="146" y="38"/>
                    </a:lnTo>
                    <a:lnTo>
                      <a:pt x="152" y="24"/>
                    </a:lnTo>
                    <a:lnTo>
                      <a:pt x="152" y="21"/>
                    </a:lnTo>
                    <a:lnTo>
                      <a:pt x="173" y="23"/>
                    </a:lnTo>
                    <a:lnTo>
                      <a:pt x="176" y="11"/>
                    </a:lnTo>
                    <a:lnTo>
                      <a:pt x="176" y="2"/>
                    </a:lnTo>
                    <a:lnTo>
                      <a:pt x="187" y="2"/>
                    </a:lnTo>
                    <a:lnTo>
                      <a:pt x="196" y="11"/>
                    </a:lnTo>
                    <a:lnTo>
                      <a:pt x="196" y="11"/>
                    </a:lnTo>
                    <a:lnTo>
                      <a:pt x="202" y="11"/>
                    </a:lnTo>
                    <a:lnTo>
                      <a:pt x="206" y="23"/>
                    </a:lnTo>
                    <a:lnTo>
                      <a:pt x="214" y="29"/>
                    </a:lnTo>
                    <a:lnTo>
                      <a:pt x="215" y="38"/>
                    </a:lnTo>
                    <a:lnTo>
                      <a:pt x="217" y="44"/>
                    </a:lnTo>
                    <a:lnTo>
                      <a:pt x="217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5" name="Freeform 1629">
                <a:extLst>
                  <a:ext uri="{FF2B5EF4-FFF2-40B4-BE49-F238E27FC236}">
                    <a16:creationId xmlns:a16="http://schemas.microsoft.com/office/drawing/2014/main" id="{A04BDED4-4C28-5613-9266-7CE8F6115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643"/>
                <a:ext cx="150" cy="183"/>
              </a:xfrm>
              <a:custGeom>
                <a:avLst/>
                <a:gdLst>
                  <a:gd name="T0" fmla="*/ 240 w 301"/>
                  <a:gd name="T1" fmla="*/ 153 h 366"/>
                  <a:gd name="T2" fmla="*/ 237 w 301"/>
                  <a:gd name="T3" fmla="*/ 140 h 366"/>
                  <a:gd name="T4" fmla="*/ 219 w 301"/>
                  <a:gd name="T5" fmla="*/ 152 h 366"/>
                  <a:gd name="T6" fmla="*/ 198 w 301"/>
                  <a:gd name="T7" fmla="*/ 152 h 366"/>
                  <a:gd name="T8" fmla="*/ 183 w 301"/>
                  <a:gd name="T9" fmla="*/ 156 h 366"/>
                  <a:gd name="T10" fmla="*/ 173 w 301"/>
                  <a:gd name="T11" fmla="*/ 167 h 366"/>
                  <a:gd name="T12" fmla="*/ 157 w 301"/>
                  <a:gd name="T13" fmla="*/ 176 h 366"/>
                  <a:gd name="T14" fmla="*/ 145 w 301"/>
                  <a:gd name="T15" fmla="*/ 162 h 366"/>
                  <a:gd name="T16" fmla="*/ 157 w 301"/>
                  <a:gd name="T17" fmla="*/ 134 h 366"/>
                  <a:gd name="T18" fmla="*/ 169 w 301"/>
                  <a:gd name="T19" fmla="*/ 114 h 366"/>
                  <a:gd name="T20" fmla="*/ 152 w 301"/>
                  <a:gd name="T21" fmla="*/ 105 h 366"/>
                  <a:gd name="T22" fmla="*/ 140 w 301"/>
                  <a:gd name="T23" fmla="*/ 76 h 366"/>
                  <a:gd name="T24" fmla="*/ 120 w 301"/>
                  <a:gd name="T25" fmla="*/ 64 h 366"/>
                  <a:gd name="T26" fmla="*/ 116 w 301"/>
                  <a:gd name="T27" fmla="*/ 45 h 366"/>
                  <a:gd name="T28" fmla="*/ 107 w 301"/>
                  <a:gd name="T29" fmla="*/ 24 h 366"/>
                  <a:gd name="T30" fmla="*/ 90 w 301"/>
                  <a:gd name="T31" fmla="*/ 9 h 366"/>
                  <a:gd name="T32" fmla="*/ 76 w 301"/>
                  <a:gd name="T33" fmla="*/ 4 h 366"/>
                  <a:gd name="T34" fmla="*/ 73 w 301"/>
                  <a:gd name="T35" fmla="*/ 21 h 366"/>
                  <a:gd name="T36" fmla="*/ 54 w 301"/>
                  <a:gd name="T37" fmla="*/ 38 h 366"/>
                  <a:gd name="T38" fmla="*/ 49 w 301"/>
                  <a:gd name="T39" fmla="*/ 12 h 366"/>
                  <a:gd name="T40" fmla="*/ 32 w 301"/>
                  <a:gd name="T41" fmla="*/ 12 h 366"/>
                  <a:gd name="T42" fmla="*/ 16 w 301"/>
                  <a:gd name="T43" fmla="*/ 39 h 366"/>
                  <a:gd name="T44" fmla="*/ 0 w 301"/>
                  <a:gd name="T45" fmla="*/ 42 h 366"/>
                  <a:gd name="T46" fmla="*/ 19 w 301"/>
                  <a:gd name="T47" fmla="*/ 64 h 366"/>
                  <a:gd name="T48" fmla="*/ 37 w 301"/>
                  <a:gd name="T49" fmla="*/ 88 h 366"/>
                  <a:gd name="T50" fmla="*/ 25 w 301"/>
                  <a:gd name="T51" fmla="*/ 103 h 366"/>
                  <a:gd name="T52" fmla="*/ 10 w 301"/>
                  <a:gd name="T53" fmla="*/ 112 h 366"/>
                  <a:gd name="T54" fmla="*/ 23 w 301"/>
                  <a:gd name="T55" fmla="*/ 124 h 366"/>
                  <a:gd name="T56" fmla="*/ 35 w 301"/>
                  <a:gd name="T57" fmla="*/ 137 h 366"/>
                  <a:gd name="T58" fmla="*/ 57 w 301"/>
                  <a:gd name="T59" fmla="*/ 153 h 366"/>
                  <a:gd name="T60" fmla="*/ 46 w 301"/>
                  <a:gd name="T61" fmla="*/ 167 h 366"/>
                  <a:gd name="T62" fmla="*/ 61 w 301"/>
                  <a:gd name="T63" fmla="*/ 188 h 366"/>
                  <a:gd name="T64" fmla="*/ 75 w 301"/>
                  <a:gd name="T65" fmla="*/ 193 h 366"/>
                  <a:gd name="T66" fmla="*/ 73 w 301"/>
                  <a:gd name="T67" fmla="*/ 213 h 366"/>
                  <a:gd name="T68" fmla="*/ 63 w 301"/>
                  <a:gd name="T69" fmla="*/ 229 h 366"/>
                  <a:gd name="T70" fmla="*/ 58 w 301"/>
                  <a:gd name="T71" fmla="*/ 258 h 366"/>
                  <a:gd name="T72" fmla="*/ 70 w 301"/>
                  <a:gd name="T73" fmla="*/ 279 h 366"/>
                  <a:gd name="T74" fmla="*/ 76 w 301"/>
                  <a:gd name="T75" fmla="*/ 298 h 366"/>
                  <a:gd name="T76" fmla="*/ 73 w 301"/>
                  <a:gd name="T77" fmla="*/ 327 h 366"/>
                  <a:gd name="T78" fmla="*/ 54 w 301"/>
                  <a:gd name="T79" fmla="*/ 343 h 366"/>
                  <a:gd name="T80" fmla="*/ 61 w 301"/>
                  <a:gd name="T81" fmla="*/ 361 h 366"/>
                  <a:gd name="T82" fmla="*/ 87 w 301"/>
                  <a:gd name="T83" fmla="*/ 363 h 366"/>
                  <a:gd name="T84" fmla="*/ 122 w 301"/>
                  <a:gd name="T85" fmla="*/ 366 h 366"/>
                  <a:gd name="T86" fmla="*/ 123 w 301"/>
                  <a:gd name="T87" fmla="*/ 343 h 366"/>
                  <a:gd name="T88" fmla="*/ 143 w 301"/>
                  <a:gd name="T89" fmla="*/ 328 h 366"/>
                  <a:gd name="T90" fmla="*/ 146 w 301"/>
                  <a:gd name="T91" fmla="*/ 313 h 366"/>
                  <a:gd name="T92" fmla="*/ 161 w 301"/>
                  <a:gd name="T93" fmla="*/ 295 h 366"/>
                  <a:gd name="T94" fmla="*/ 196 w 301"/>
                  <a:gd name="T95" fmla="*/ 287 h 366"/>
                  <a:gd name="T96" fmla="*/ 213 w 301"/>
                  <a:gd name="T97" fmla="*/ 289 h 366"/>
                  <a:gd name="T98" fmla="*/ 231 w 301"/>
                  <a:gd name="T99" fmla="*/ 279 h 366"/>
                  <a:gd name="T100" fmla="*/ 243 w 301"/>
                  <a:gd name="T101" fmla="*/ 287 h 366"/>
                  <a:gd name="T102" fmla="*/ 261 w 301"/>
                  <a:gd name="T103" fmla="*/ 289 h 366"/>
                  <a:gd name="T104" fmla="*/ 281 w 301"/>
                  <a:gd name="T105" fmla="*/ 275 h 366"/>
                  <a:gd name="T106" fmla="*/ 301 w 301"/>
                  <a:gd name="T107" fmla="*/ 257 h 366"/>
                  <a:gd name="T108" fmla="*/ 298 w 301"/>
                  <a:gd name="T109" fmla="*/ 237 h 366"/>
                  <a:gd name="T110" fmla="*/ 283 w 301"/>
                  <a:gd name="T111" fmla="*/ 220 h 366"/>
                  <a:gd name="T112" fmla="*/ 286 w 301"/>
                  <a:gd name="T113" fmla="*/ 206 h 366"/>
                  <a:gd name="T114" fmla="*/ 292 w 301"/>
                  <a:gd name="T115" fmla="*/ 190 h 366"/>
                  <a:gd name="T116" fmla="*/ 278 w 301"/>
                  <a:gd name="T117" fmla="*/ 175 h 366"/>
                  <a:gd name="T118" fmla="*/ 268 w 301"/>
                  <a:gd name="T119" fmla="*/ 164 h 366"/>
                  <a:gd name="T120" fmla="*/ 255 w 301"/>
                  <a:gd name="T121" fmla="*/ 159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1" h="366">
                    <a:moveTo>
                      <a:pt x="249" y="167"/>
                    </a:moveTo>
                    <a:lnTo>
                      <a:pt x="249" y="161"/>
                    </a:lnTo>
                    <a:lnTo>
                      <a:pt x="240" y="153"/>
                    </a:lnTo>
                    <a:lnTo>
                      <a:pt x="246" y="146"/>
                    </a:lnTo>
                    <a:lnTo>
                      <a:pt x="243" y="144"/>
                    </a:lnTo>
                    <a:lnTo>
                      <a:pt x="237" y="140"/>
                    </a:lnTo>
                    <a:lnTo>
                      <a:pt x="236" y="144"/>
                    </a:lnTo>
                    <a:lnTo>
                      <a:pt x="233" y="147"/>
                    </a:lnTo>
                    <a:lnTo>
                      <a:pt x="219" y="152"/>
                    </a:lnTo>
                    <a:lnTo>
                      <a:pt x="213" y="147"/>
                    </a:lnTo>
                    <a:lnTo>
                      <a:pt x="205" y="153"/>
                    </a:lnTo>
                    <a:lnTo>
                      <a:pt x="198" y="152"/>
                    </a:lnTo>
                    <a:lnTo>
                      <a:pt x="193" y="155"/>
                    </a:lnTo>
                    <a:lnTo>
                      <a:pt x="186" y="158"/>
                    </a:lnTo>
                    <a:lnTo>
                      <a:pt x="183" y="156"/>
                    </a:lnTo>
                    <a:lnTo>
                      <a:pt x="183" y="159"/>
                    </a:lnTo>
                    <a:lnTo>
                      <a:pt x="173" y="167"/>
                    </a:lnTo>
                    <a:lnTo>
                      <a:pt x="173" y="167"/>
                    </a:lnTo>
                    <a:lnTo>
                      <a:pt x="164" y="168"/>
                    </a:lnTo>
                    <a:lnTo>
                      <a:pt x="163" y="173"/>
                    </a:lnTo>
                    <a:lnTo>
                      <a:pt x="157" y="176"/>
                    </a:lnTo>
                    <a:lnTo>
                      <a:pt x="149" y="178"/>
                    </a:lnTo>
                    <a:lnTo>
                      <a:pt x="145" y="178"/>
                    </a:lnTo>
                    <a:lnTo>
                      <a:pt x="145" y="162"/>
                    </a:lnTo>
                    <a:lnTo>
                      <a:pt x="143" y="156"/>
                    </a:lnTo>
                    <a:lnTo>
                      <a:pt x="155" y="138"/>
                    </a:lnTo>
                    <a:lnTo>
                      <a:pt x="157" y="134"/>
                    </a:lnTo>
                    <a:lnTo>
                      <a:pt x="164" y="123"/>
                    </a:lnTo>
                    <a:lnTo>
                      <a:pt x="164" y="115"/>
                    </a:lnTo>
                    <a:lnTo>
                      <a:pt x="169" y="114"/>
                    </a:lnTo>
                    <a:lnTo>
                      <a:pt x="167" y="105"/>
                    </a:lnTo>
                    <a:lnTo>
                      <a:pt x="158" y="102"/>
                    </a:lnTo>
                    <a:lnTo>
                      <a:pt x="152" y="105"/>
                    </a:lnTo>
                    <a:lnTo>
                      <a:pt x="148" y="103"/>
                    </a:lnTo>
                    <a:lnTo>
                      <a:pt x="140" y="85"/>
                    </a:lnTo>
                    <a:lnTo>
                      <a:pt x="140" y="76"/>
                    </a:lnTo>
                    <a:lnTo>
                      <a:pt x="132" y="70"/>
                    </a:lnTo>
                    <a:lnTo>
                      <a:pt x="123" y="67"/>
                    </a:lnTo>
                    <a:lnTo>
                      <a:pt x="120" y="64"/>
                    </a:lnTo>
                    <a:lnTo>
                      <a:pt x="122" y="61"/>
                    </a:lnTo>
                    <a:lnTo>
                      <a:pt x="122" y="56"/>
                    </a:lnTo>
                    <a:lnTo>
                      <a:pt x="116" y="45"/>
                    </a:lnTo>
                    <a:lnTo>
                      <a:pt x="108" y="38"/>
                    </a:lnTo>
                    <a:lnTo>
                      <a:pt x="107" y="35"/>
                    </a:lnTo>
                    <a:lnTo>
                      <a:pt x="107" y="24"/>
                    </a:lnTo>
                    <a:lnTo>
                      <a:pt x="101" y="17"/>
                    </a:lnTo>
                    <a:lnTo>
                      <a:pt x="107" y="12"/>
                    </a:lnTo>
                    <a:lnTo>
                      <a:pt x="90" y="9"/>
                    </a:lnTo>
                    <a:lnTo>
                      <a:pt x="84" y="6"/>
                    </a:lnTo>
                    <a:lnTo>
                      <a:pt x="79" y="0"/>
                    </a:lnTo>
                    <a:lnTo>
                      <a:pt x="76" y="4"/>
                    </a:lnTo>
                    <a:lnTo>
                      <a:pt x="78" y="7"/>
                    </a:lnTo>
                    <a:lnTo>
                      <a:pt x="73" y="15"/>
                    </a:lnTo>
                    <a:lnTo>
                      <a:pt x="73" y="21"/>
                    </a:lnTo>
                    <a:lnTo>
                      <a:pt x="64" y="29"/>
                    </a:lnTo>
                    <a:lnTo>
                      <a:pt x="60" y="39"/>
                    </a:lnTo>
                    <a:lnTo>
                      <a:pt x="54" y="38"/>
                    </a:lnTo>
                    <a:lnTo>
                      <a:pt x="49" y="32"/>
                    </a:lnTo>
                    <a:lnTo>
                      <a:pt x="50" y="24"/>
                    </a:lnTo>
                    <a:lnTo>
                      <a:pt x="49" y="12"/>
                    </a:lnTo>
                    <a:lnTo>
                      <a:pt x="43" y="6"/>
                    </a:lnTo>
                    <a:lnTo>
                      <a:pt x="37" y="6"/>
                    </a:lnTo>
                    <a:lnTo>
                      <a:pt x="32" y="12"/>
                    </a:lnTo>
                    <a:lnTo>
                      <a:pt x="20" y="15"/>
                    </a:lnTo>
                    <a:lnTo>
                      <a:pt x="28" y="24"/>
                    </a:lnTo>
                    <a:lnTo>
                      <a:pt x="16" y="39"/>
                    </a:lnTo>
                    <a:lnTo>
                      <a:pt x="14" y="39"/>
                    </a:lnTo>
                    <a:lnTo>
                      <a:pt x="11" y="41"/>
                    </a:lnTo>
                    <a:lnTo>
                      <a:pt x="0" y="42"/>
                    </a:lnTo>
                    <a:lnTo>
                      <a:pt x="3" y="47"/>
                    </a:lnTo>
                    <a:lnTo>
                      <a:pt x="14" y="61"/>
                    </a:lnTo>
                    <a:lnTo>
                      <a:pt x="19" y="64"/>
                    </a:lnTo>
                    <a:lnTo>
                      <a:pt x="31" y="73"/>
                    </a:lnTo>
                    <a:lnTo>
                      <a:pt x="37" y="83"/>
                    </a:lnTo>
                    <a:lnTo>
                      <a:pt x="37" y="88"/>
                    </a:lnTo>
                    <a:lnTo>
                      <a:pt x="31" y="96"/>
                    </a:lnTo>
                    <a:lnTo>
                      <a:pt x="26" y="99"/>
                    </a:lnTo>
                    <a:lnTo>
                      <a:pt x="25" y="103"/>
                    </a:lnTo>
                    <a:lnTo>
                      <a:pt x="19" y="105"/>
                    </a:lnTo>
                    <a:lnTo>
                      <a:pt x="10" y="106"/>
                    </a:lnTo>
                    <a:lnTo>
                      <a:pt x="10" y="112"/>
                    </a:lnTo>
                    <a:lnTo>
                      <a:pt x="13" y="120"/>
                    </a:lnTo>
                    <a:lnTo>
                      <a:pt x="17" y="120"/>
                    </a:lnTo>
                    <a:lnTo>
                      <a:pt x="23" y="124"/>
                    </a:lnTo>
                    <a:lnTo>
                      <a:pt x="20" y="137"/>
                    </a:lnTo>
                    <a:lnTo>
                      <a:pt x="28" y="140"/>
                    </a:lnTo>
                    <a:lnTo>
                      <a:pt x="35" y="137"/>
                    </a:lnTo>
                    <a:lnTo>
                      <a:pt x="44" y="141"/>
                    </a:lnTo>
                    <a:lnTo>
                      <a:pt x="49" y="150"/>
                    </a:lnTo>
                    <a:lnTo>
                      <a:pt x="57" y="153"/>
                    </a:lnTo>
                    <a:lnTo>
                      <a:pt x="54" y="161"/>
                    </a:lnTo>
                    <a:lnTo>
                      <a:pt x="47" y="164"/>
                    </a:lnTo>
                    <a:lnTo>
                      <a:pt x="46" y="167"/>
                    </a:lnTo>
                    <a:lnTo>
                      <a:pt x="47" y="173"/>
                    </a:lnTo>
                    <a:lnTo>
                      <a:pt x="61" y="182"/>
                    </a:lnTo>
                    <a:lnTo>
                      <a:pt x="61" y="188"/>
                    </a:lnTo>
                    <a:lnTo>
                      <a:pt x="67" y="185"/>
                    </a:lnTo>
                    <a:lnTo>
                      <a:pt x="70" y="191"/>
                    </a:lnTo>
                    <a:lnTo>
                      <a:pt x="75" y="193"/>
                    </a:lnTo>
                    <a:lnTo>
                      <a:pt x="73" y="199"/>
                    </a:lnTo>
                    <a:lnTo>
                      <a:pt x="70" y="203"/>
                    </a:lnTo>
                    <a:lnTo>
                      <a:pt x="73" y="213"/>
                    </a:lnTo>
                    <a:lnTo>
                      <a:pt x="72" y="216"/>
                    </a:lnTo>
                    <a:lnTo>
                      <a:pt x="73" y="223"/>
                    </a:lnTo>
                    <a:lnTo>
                      <a:pt x="63" y="229"/>
                    </a:lnTo>
                    <a:lnTo>
                      <a:pt x="63" y="234"/>
                    </a:lnTo>
                    <a:lnTo>
                      <a:pt x="64" y="251"/>
                    </a:lnTo>
                    <a:lnTo>
                      <a:pt x="58" y="258"/>
                    </a:lnTo>
                    <a:lnTo>
                      <a:pt x="61" y="266"/>
                    </a:lnTo>
                    <a:lnTo>
                      <a:pt x="67" y="279"/>
                    </a:lnTo>
                    <a:lnTo>
                      <a:pt x="70" y="279"/>
                    </a:lnTo>
                    <a:lnTo>
                      <a:pt x="70" y="293"/>
                    </a:lnTo>
                    <a:lnTo>
                      <a:pt x="73" y="298"/>
                    </a:lnTo>
                    <a:lnTo>
                      <a:pt x="76" y="298"/>
                    </a:lnTo>
                    <a:lnTo>
                      <a:pt x="81" y="310"/>
                    </a:lnTo>
                    <a:lnTo>
                      <a:pt x="79" y="319"/>
                    </a:lnTo>
                    <a:lnTo>
                      <a:pt x="73" y="327"/>
                    </a:lnTo>
                    <a:lnTo>
                      <a:pt x="57" y="333"/>
                    </a:lnTo>
                    <a:lnTo>
                      <a:pt x="54" y="336"/>
                    </a:lnTo>
                    <a:lnTo>
                      <a:pt x="54" y="343"/>
                    </a:lnTo>
                    <a:lnTo>
                      <a:pt x="57" y="349"/>
                    </a:lnTo>
                    <a:lnTo>
                      <a:pt x="54" y="355"/>
                    </a:lnTo>
                    <a:lnTo>
                      <a:pt x="61" y="361"/>
                    </a:lnTo>
                    <a:lnTo>
                      <a:pt x="70" y="363"/>
                    </a:lnTo>
                    <a:lnTo>
                      <a:pt x="78" y="358"/>
                    </a:lnTo>
                    <a:lnTo>
                      <a:pt x="87" y="363"/>
                    </a:lnTo>
                    <a:lnTo>
                      <a:pt x="98" y="363"/>
                    </a:lnTo>
                    <a:lnTo>
                      <a:pt x="107" y="361"/>
                    </a:lnTo>
                    <a:lnTo>
                      <a:pt x="122" y="366"/>
                    </a:lnTo>
                    <a:lnTo>
                      <a:pt x="120" y="361"/>
                    </a:lnTo>
                    <a:lnTo>
                      <a:pt x="125" y="349"/>
                    </a:lnTo>
                    <a:lnTo>
                      <a:pt x="123" y="343"/>
                    </a:lnTo>
                    <a:lnTo>
                      <a:pt x="131" y="333"/>
                    </a:lnTo>
                    <a:lnTo>
                      <a:pt x="135" y="322"/>
                    </a:lnTo>
                    <a:lnTo>
                      <a:pt x="143" y="328"/>
                    </a:lnTo>
                    <a:lnTo>
                      <a:pt x="145" y="328"/>
                    </a:lnTo>
                    <a:lnTo>
                      <a:pt x="149" y="319"/>
                    </a:lnTo>
                    <a:lnTo>
                      <a:pt x="146" y="313"/>
                    </a:lnTo>
                    <a:lnTo>
                      <a:pt x="152" y="304"/>
                    </a:lnTo>
                    <a:lnTo>
                      <a:pt x="157" y="299"/>
                    </a:lnTo>
                    <a:lnTo>
                      <a:pt x="161" y="295"/>
                    </a:lnTo>
                    <a:lnTo>
                      <a:pt x="170" y="290"/>
                    </a:lnTo>
                    <a:lnTo>
                      <a:pt x="179" y="290"/>
                    </a:lnTo>
                    <a:lnTo>
                      <a:pt x="196" y="287"/>
                    </a:lnTo>
                    <a:lnTo>
                      <a:pt x="199" y="284"/>
                    </a:lnTo>
                    <a:lnTo>
                      <a:pt x="210" y="284"/>
                    </a:lnTo>
                    <a:lnTo>
                      <a:pt x="213" y="289"/>
                    </a:lnTo>
                    <a:lnTo>
                      <a:pt x="219" y="284"/>
                    </a:lnTo>
                    <a:lnTo>
                      <a:pt x="225" y="284"/>
                    </a:lnTo>
                    <a:lnTo>
                      <a:pt x="231" y="279"/>
                    </a:lnTo>
                    <a:lnTo>
                      <a:pt x="240" y="278"/>
                    </a:lnTo>
                    <a:lnTo>
                      <a:pt x="239" y="286"/>
                    </a:lnTo>
                    <a:lnTo>
                      <a:pt x="243" y="287"/>
                    </a:lnTo>
                    <a:lnTo>
                      <a:pt x="249" y="284"/>
                    </a:lnTo>
                    <a:lnTo>
                      <a:pt x="252" y="279"/>
                    </a:lnTo>
                    <a:lnTo>
                      <a:pt x="261" y="289"/>
                    </a:lnTo>
                    <a:lnTo>
                      <a:pt x="266" y="284"/>
                    </a:lnTo>
                    <a:lnTo>
                      <a:pt x="280" y="278"/>
                    </a:lnTo>
                    <a:lnTo>
                      <a:pt x="281" y="275"/>
                    </a:lnTo>
                    <a:lnTo>
                      <a:pt x="295" y="267"/>
                    </a:lnTo>
                    <a:lnTo>
                      <a:pt x="299" y="266"/>
                    </a:lnTo>
                    <a:lnTo>
                      <a:pt x="301" y="257"/>
                    </a:lnTo>
                    <a:lnTo>
                      <a:pt x="299" y="248"/>
                    </a:lnTo>
                    <a:lnTo>
                      <a:pt x="296" y="241"/>
                    </a:lnTo>
                    <a:lnTo>
                      <a:pt x="298" y="237"/>
                    </a:lnTo>
                    <a:lnTo>
                      <a:pt x="292" y="229"/>
                    </a:lnTo>
                    <a:lnTo>
                      <a:pt x="286" y="231"/>
                    </a:lnTo>
                    <a:lnTo>
                      <a:pt x="283" y="220"/>
                    </a:lnTo>
                    <a:lnTo>
                      <a:pt x="278" y="219"/>
                    </a:lnTo>
                    <a:lnTo>
                      <a:pt x="289" y="213"/>
                    </a:lnTo>
                    <a:lnTo>
                      <a:pt x="286" y="206"/>
                    </a:lnTo>
                    <a:lnTo>
                      <a:pt x="292" y="203"/>
                    </a:lnTo>
                    <a:lnTo>
                      <a:pt x="293" y="197"/>
                    </a:lnTo>
                    <a:lnTo>
                      <a:pt x="292" y="190"/>
                    </a:lnTo>
                    <a:lnTo>
                      <a:pt x="278" y="185"/>
                    </a:lnTo>
                    <a:lnTo>
                      <a:pt x="280" y="181"/>
                    </a:lnTo>
                    <a:lnTo>
                      <a:pt x="278" y="175"/>
                    </a:lnTo>
                    <a:lnTo>
                      <a:pt x="281" y="170"/>
                    </a:lnTo>
                    <a:lnTo>
                      <a:pt x="272" y="164"/>
                    </a:lnTo>
                    <a:lnTo>
                      <a:pt x="268" y="164"/>
                    </a:lnTo>
                    <a:lnTo>
                      <a:pt x="263" y="161"/>
                    </a:lnTo>
                    <a:lnTo>
                      <a:pt x="260" y="156"/>
                    </a:lnTo>
                    <a:lnTo>
                      <a:pt x="255" y="159"/>
                    </a:lnTo>
                    <a:lnTo>
                      <a:pt x="249" y="16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6" name="Freeform 1630">
                <a:extLst>
                  <a:ext uri="{FF2B5EF4-FFF2-40B4-BE49-F238E27FC236}">
                    <a16:creationId xmlns:a16="http://schemas.microsoft.com/office/drawing/2014/main" id="{03073DD5-D39E-A346-80FA-36FCBA49F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643"/>
                <a:ext cx="150" cy="183"/>
              </a:xfrm>
              <a:custGeom>
                <a:avLst/>
                <a:gdLst>
                  <a:gd name="T0" fmla="*/ 260 w 301"/>
                  <a:gd name="T1" fmla="*/ 156 h 366"/>
                  <a:gd name="T2" fmla="*/ 272 w 301"/>
                  <a:gd name="T3" fmla="*/ 164 h 366"/>
                  <a:gd name="T4" fmla="*/ 280 w 301"/>
                  <a:gd name="T5" fmla="*/ 181 h 366"/>
                  <a:gd name="T6" fmla="*/ 293 w 301"/>
                  <a:gd name="T7" fmla="*/ 197 h 366"/>
                  <a:gd name="T8" fmla="*/ 289 w 301"/>
                  <a:gd name="T9" fmla="*/ 213 h 366"/>
                  <a:gd name="T10" fmla="*/ 286 w 301"/>
                  <a:gd name="T11" fmla="*/ 231 h 366"/>
                  <a:gd name="T12" fmla="*/ 296 w 301"/>
                  <a:gd name="T13" fmla="*/ 241 h 366"/>
                  <a:gd name="T14" fmla="*/ 299 w 301"/>
                  <a:gd name="T15" fmla="*/ 266 h 366"/>
                  <a:gd name="T16" fmla="*/ 280 w 301"/>
                  <a:gd name="T17" fmla="*/ 278 h 366"/>
                  <a:gd name="T18" fmla="*/ 252 w 301"/>
                  <a:gd name="T19" fmla="*/ 279 h 366"/>
                  <a:gd name="T20" fmla="*/ 239 w 301"/>
                  <a:gd name="T21" fmla="*/ 286 h 366"/>
                  <a:gd name="T22" fmla="*/ 225 w 301"/>
                  <a:gd name="T23" fmla="*/ 284 h 366"/>
                  <a:gd name="T24" fmla="*/ 210 w 301"/>
                  <a:gd name="T25" fmla="*/ 284 h 366"/>
                  <a:gd name="T26" fmla="*/ 179 w 301"/>
                  <a:gd name="T27" fmla="*/ 290 h 366"/>
                  <a:gd name="T28" fmla="*/ 157 w 301"/>
                  <a:gd name="T29" fmla="*/ 299 h 366"/>
                  <a:gd name="T30" fmla="*/ 149 w 301"/>
                  <a:gd name="T31" fmla="*/ 319 h 366"/>
                  <a:gd name="T32" fmla="*/ 135 w 301"/>
                  <a:gd name="T33" fmla="*/ 322 h 366"/>
                  <a:gd name="T34" fmla="*/ 125 w 301"/>
                  <a:gd name="T35" fmla="*/ 349 h 366"/>
                  <a:gd name="T36" fmla="*/ 107 w 301"/>
                  <a:gd name="T37" fmla="*/ 361 h 366"/>
                  <a:gd name="T38" fmla="*/ 78 w 301"/>
                  <a:gd name="T39" fmla="*/ 358 h 366"/>
                  <a:gd name="T40" fmla="*/ 54 w 301"/>
                  <a:gd name="T41" fmla="*/ 355 h 366"/>
                  <a:gd name="T42" fmla="*/ 54 w 301"/>
                  <a:gd name="T43" fmla="*/ 336 h 366"/>
                  <a:gd name="T44" fmla="*/ 79 w 301"/>
                  <a:gd name="T45" fmla="*/ 319 h 366"/>
                  <a:gd name="T46" fmla="*/ 73 w 301"/>
                  <a:gd name="T47" fmla="*/ 298 h 366"/>
                  <a:gd name="T48" fmla="*/ 67 w 301"/>
                  <a:gd name="T49" fmla="*/ 279 h 366"/>
                  <a:gd name="T50" fmla="*/ 64 w 301"/>
                  <a:gd name="T51" fmla="*/ 251 h 366"/>
                  <a:gd name="T52" fmla="*/ 73 w 301"/>
                  <a:gd name="T53" fmla="*/ 223 h 366"/>
                  <a:gd name="T54" fmla="*/ 70 w 301"/>
                  <a:gd name="T55" fmla="*/ 203 h 366"/>
                  <a:gd name="T56" fmla="*/ 70 w 301"/>
                  <a:gd name="T57" fmla="*/ 191 h 366"/>
                  <a:gd name="T58" fmla="*/ 61 w 301"/>
                  <a:gd name="T59" fmla="*/ 182 h 366"/>
                  <a:gd name="T60" fmla="*/ 47 w 301"/>
                  <a:gd name="T61" fmla="*/ 164 h 366"/>
                  <a:gd name="T62" fmla="*/ 49 w 301"/>
                  <a:gd name="T63" fmla="*/ 150 h 366"/>
                  <a:gd name="T64" fmla="*/ 28 w 301"/>
                  <a:gd name="T65" fmla="*/ 140 h 366"/>
                  <a:gd name="T66" fmla="*/ 17 w 301"/>
                  <a:gd name="T67" fmla="*/ 120 h 366"/>
                  <a:gd name="T68" fmla="*/ 10 w 301"/>
                  <a:gd name="T69" fmla="*/ 106 h 366"/>
                  <a:gd name="T70" fmla="*/ 26 w 301"/>
                  <a:gd name="T71" fmla="*/ 99 h 366"/>
                  <a:gd name="T72" fmla="*/ 37 w 301"/>
                  <a:gd name="T73" fmla="*/ 83 h 366"/>
                  <a:gd name="T74" fmla="*/ 14 w 301"/>
                  <a:gd name="T75" fmla="*/ 61 h 366"/>
                  <a:gd name="T76" fmla="*/ 11 w 301"/>
                  <a:gd name="T77" fmla="*/ 41 h 366"/>
                  <a:gd name="T78" fmla="*/ 28 w 301"/>
                  <a:gd name="T79" fmla="*/ 24 h 366"/>
                  <a:gd name="T80" fmla="*/ 37 w 301"/>
                  <a:gd name="T81" fmla="*/ 6 h 366"/>
                  <a:gd name="T82" fmla="*/ 50 w 301"/>
                  <a:gd name="T83" fmla="*/ 24 h 366"/>
                  <a:gd name="T84" fmla="*/ 60 w 301"/>
                  <a:gd name="T85" fmla="*/ 39 h 366"/>
                  <a:gd name="T86" fmla="*/ 73 w 301"/>
                  <a:gd name="T87" fmla="*/ 15 h 366"/>
                  <a:gd name="T88" fmla="*/ 79 w 301"/>
                  <a:gd name="T89" fmla="*/ 0 h 366"/>
                  <a:gd name="T90" fmla="*/ 107 w 301"/>
                  <a:gd name="T91" fmla="*/ 12 h 366"/>
                  <a:gd name="T92" fmla="*/ 107 w 301"/>
                  <a:gd name="T93" fmla="*/ 35 h 366"/>
                  <a:gd name="T94" fmla="*/ 122 w 301"/>
                  <a:gd name="T95" fmla="*/ 56 h 366"/>
                  <a:gd name="T96" fmla="*/ 123 w 301"/>
                  <a:gd name="T97" fmla="*/ 67 h 366"/>
                  <a:gd name="T98" fmla="*/ 140 w 301"/>
                  <a:gd name="T99" fmla="*/ 85 h 366"/>
                  <a:gd name="T100" fmla="*/ 158 w 301"/>
                  <a:gd name="T101" fmla="*/ 102 h 366"/>
                  <a:gd name="T102" fmla="*/ 164 w 301"/>
                  <a:gd name="T103" fmla="*/ 115 h 366"/>
                  <a:gd name="T104" fmla="*/ 155 w 301"/>
                  <a:gd name="T105" fmla="*/ 138 h 366"/>
                  <a:gd name="T106" fmla="*/ 145 w 301"/>
                  <a:gd name="T107" fmla="*/ 178 h 366"/>
                  <a:gd name="T108" fmla="*/ 163 w 301"/>
                  <a:gd name="T109" fmla="*/ 173 h 366"/>
                  <a:gd name="T110" fmla="*/ 173 w 301"/>
                  <a:gd name="T111" fmla="*/ 167 h 366"/>
                  <a:gd name="T112" fmla="*/ 186 w 301"/>
                  <a:gd name="T113" fmla="*/ 158 h 366"/>
                  <a:gd name="T114" fmla="*/ 205 w 301"/>
                  <a:gd name="T115" fmla="*/ 153 h 366"/>
                  <a:gd name="T116" fmla="*/ 233 w 301"/>
                  <a:gd name="T117" fmla="*/ 147 h 366"/>
                  <a:gd name="T118" fmla="*/ 243 w 301"/>
                  <a:gd name="T119" fmla="*/ 144 h 366"/>
                  <a:gd name="T120" fmla="*/ 249 w 301"/>
                  <a:gd name="T121" fmla="*/ 161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1" h="366">
                    <a:moveTo>
                      <a:pt x="249" y="167"/>
                    </a:moveTo>
                    <a:lnTo>
                      <a:pt x="255" y="159"/>
                    </a:lnTo>
                    <a:lnTo>
                      <a:pt x="260" y="156"/>
                    </a:lnTo>
                    <a:lnTo>
                      <a:pt x="263" y="161"/>
                    </a:lnTo>
                    <a:lnTo>
                      <a:pt x="268" y="164"/>
                    </a:lnTo>
                    <a:lnTo>
                      <a:pt x="272" y="164"/>
                    </a:lnTo>
                    <a:lnTo>
                      <a:pt x="281" y="170"/>
                    </a:lnTo>
                    <a:lnTo>
                      <a:pt x="278" y="175"/>
                    </a:lnTo>
                    <a:lnTo>
                      <a:pt x="280" y="181"/>
                    </a:lnTo>
                    <a:lnTo>
                      <a:pt x="278" y="185"/>
                    </a:lnTo>
                    <a:lnTo>
                      <a:pt x="292" y="190"/>
                    </a:lnTo>
                    <a:lnTo>
                      <a:pt x="293" y="197"/>
                    </a:lnTo>
                    <a:lnTo>
                      <a:pt x="292" y="203"/>
                    </a:lnTo>
                    <a:lnTo>
                      <a:pt x="286" y="206"/>
                    </a:lnTo>
                    <a:lnTo>
                      <a:pt x="289" y="213"/>
                    </a:lnTo>
                    <a:lnTo>
                      <a:pt x="278" y="219"/>
                    </a:lnTo>
                    <a:lnTo>
                      <a:pt x="283" y="220"/>
                    </a:lnTo>
                    <a:lnTo>
                      <a:pt x="286" y="231"/>
                    </a:lnTo>
                    <a:lnTo>
                      <a:pt x="292" y="229"/>
                    </a:lnTo>
                    <a:lnTo>
                      <a:pt x="298" y="237"/>
                    </a:lnTo>
                    <a:lnTo>
                      <a:pt x="296" y="241"/>
                    </a:lnTo>
                    <a:lnTo>
                      <a:pt x="299" y="248"/>
                    </a:lnTo>
                    <a:lnTo>
                      <a:pt x="301" y="257"/>
                    </a:lnTo>
                    <a:lnTo>
                      <a:pt x="299" y="266"/>
                    </a:lnTo>
                    <a:lnTo>
                      <a:pt x="295" y="267"/>
                    </a:lnTo>
                    <a:lnTo>
                      <a:pt x="281" y="275"/>
                    </a:lnTo>
                    <a:lnTo>
                      <a:pt x="280" y="278"/>
                    </a:lnTo>
                    <a:lnTo>
                      <a:pt x="266" y="284"/>
                    </a:lnTo>
                    <a:lnTo>
                      <a:pt x="261" y="289"/>
                    </a:lnTo>
                    <a:lnTo>
                      <a:pt x="252" y="279"/>
                    </a:lnTo>
                    <a:lnTo>
                      <a:pt x="249" y="284"/>
                    </a:lnTo>
                    <a:lnTo>
                      <a:pt x="243" y="287"/>
                    </a:lnTo>
                    <a:lnTo>
                      <a:pt x="239" y="286"/>
                    </a:lnTo>
                    <a:lnTo>
                      <a:pt x="240" y="278"/>
                    </a:lnTo>
                    <a:lnTo>
                      <a:pt x="231" y="279"/>
                    </a:lnTo>
                    <a:lnTo>
                      <a:pt x="225" y="284"/>
                    </a:lnTo>
                    <a:lnTo>
                      <a:pt x="219" y="284"/>
                    </a:lnTo>
                    <a:lnTo>
                      <a:pt x="213" y="289"/>
                    </a:lnTo>
                    <a:lnTo>
                      <a:pt x="210" y="284"/>
                    </a:lnTo>
                    <a:lnTo>
                      <a:pt x="199" y="284"/>
                    </a:lnTo>
                    <a:lnTo>
                      <a:pt x="196" y="287"/>
                    </a:lnTo>
                    <a:lnTo>
                      <a:pt x="179" y="290"/>
                    </a:lnTo>
                    <a:lnTo>
                      <a:pt x="170" y="290"/>
                    </a:lnTo>
                    <a:lnTo>
                      <a:pt x="161" y="295"/>
                    </a:lnTo>
                    <a:lnTo>
                      <a:pt x="157" y="299"/>
                    </a:lnTo>
                    <a:lnTo>
                      <a:pt x="152" y="304"/>
                    </a:lnTo>
                    <a:lnTo>
                      <a:pt x="146" y="313"/>
                    </a:lnTo>
                    <a:lnTo>
                      <a:pt x="149" y="319"/>
                    </a:lnTo>
                    <a:lnTo>
                      <a:pt x="145" y="328"/>
                    </a:lnTo>
                    <a:lnTo>
                      <a:pt x="143" y="328"/>
                    </a:lnTo>
                    <a:lnTo>
                      <a:pt x="135" y="322"/>
                    </a:lnTo>
                    <a:lnTo>
                      <a:pt x="131" y="333"/>
                    </a:lnTo>
                    <a:lnTo>
                      <a:pt x="123" y="343"/>
                    </a:lnTo>
                    <a:lnTo>
                      <a:pt x="125" y="349"/>
                    </a:lnTo>
                    <a:lnTo>
                      <a:pt x="120" y="361"/>
                    </a:lnTo>
                    <a:lnTo>
                      <a:pt x="122" y="366"/>
                    </a:lnTo>
                    <a:lnTo>
                      <a:pt x="107" y="361"/>
                    </a:lnTo>
                    <a:lnTo>
                      <a:pt x="98" y="363"/>
                    </a:lnTo>
                    <a:lnTo>
                      <a:pt x="87" y="363"/>
                    </a:lnTo>
                    <a:lnTo>
                      <a:pt x="78" y="358"/>
                    </a:lnTo>
                    <a:lnTo>
                      <a:pt x="70" y="363"/>
                    </a:lnTo>
                    <a:lnTo>
                      <a:pt x="61" y="361"/>
                    </a:lnTo>
                    <a:lnTo>
                      <a:pt x="54" y="355"/>
                    </a:lnTo>
                    <a:lnTo>
                      <a:pt x="57" y="349"/>
                    </a:lnTo>
                    <a:lnTo>
                      <a:pt x="54" y="343"/>
                    </a:lnTo>
                    <a:lnTo>
                      <a:pt x="54" y="336"/>
                    </a:lnTo>
                    <a:lnTo>
                      <a:pt x="57" y="333"/>
                    </a:lnTo>
                    <a:lnTo>
                      <a:pt x="73" y="327"/>
                    </a:lnTo>
                    <a:lnTo>
                      <a:pt x="79" y="319"/>
                    </a:lnTo>
                    <a:lnTo>
                      <a:pt x="81" y="310"/>
                    </a:lnTo>
                    <a:lnTo>
                      <a:pt x="76" y="298"/>
                    </a:lnTo>
                    <a:lnTo>
                      <a:pt x="73" y="298"/>
                    </a:lnTo>
                    <a:lnTo>
                      <a:pt x="70" y="293"/>
                    </a:lnTo>
                    <a:lnTo>
                      <a:pt x="70" y="279"/>
                    </a:lnTo>
                    <a:lnTo>
                      <a:pt x="67" y="279"/>
                    </a:lnTo>
                    <a:lnTo>
                      <a:pt x="61" y="266"/>
                    </a:lnTo>
                    <a:lnTo>
                      <a:pt x="58" y="258"/>
                    </a:lnTo>
                    <a:lnTo>
                      <a:pt x="64" y="251"/>
                    </a:lnTo>
                    <a:lnTo>
                      <a:pt x="63" y="234"/>
                    </a:lnTo>
                    <a:lnTo>
                      <a:pt x="63" y="229"/>
                    </a:lnTo>
                    <a:lnTo>
                      <a:pt x="73" y="223"/>
                    </a:lnTo>
                    <a:lnTo>
                      <a:pt x="72" y="216"/>
                    </a:lnTo>
                    <a:lnTo>
                      <a:pt x="73" y="213"/>
                    </a:lnTo>
                    <a:lnTo>
                      <a:pt x="70" y="203"/>
                    </a:lnTo>
                    <a:lnTo>
                      <a:pt x="73" y="199"/>
                    </a:lnTo>
                    <a:lnTo>
                      <a:pt x="75" y="193"/>
                    </a:lnTo>
                    <a:lnTo>
                      <a:pt x="70" y="191"/>
                    </a:lnTo>
                    <a:lnTo>
                      <a:pt x="67" y="185"/>
                    </a:lnTo>
                    <a:lnTo>
                      <a:pt x="61" y="188"/>
                    </a:lnTo>
                    <a:lnTo>
                      <a:pt x="61" y="182"/>
                    </a:lnTo>
                    <a:lnTo>
                      <a:pt x="47" y="173"/>
                    </a:lnTo>
                    <a:lnTo>
                      <a:pt x="46" y="167"/>
                    </a:lnTo>
                    <a:lnTo>
                      <a:pt x="47" y="164"/>
                    </a:lnTo>
                    <a:lnTo>
                      <a:pt x="54" y="161"/>
                    </a:lnTo>
                    <a:lnTo>
                      <a:pt x="57" y="153"/>
                    </a:lnTo>
                    <a:lnTo>
                      <a:pt x="49" y="150"/>
                    </a:lnTo>
                    <a:lnTo>
                      <a:pt x="44" y="141"/>
                    </a:lnTo>
                    <a:lnTo>
                      <a:pt x="35" y="137"/>
                    </a:lnTo>
                    <a:lnTo>
                      <a:pt x="28" y="140"/>
                    </a:lnTo>
                    <a:lnTo>
                      <a:pt x="20" y="137"/>
                    </a:lnTo>
                    <a:lnTo>
                      <a:pt x="23" y="124"/>
                    </a:lnTo>
                    <a:lnTo>
                      <a:pt x="17" y="120"/>
                    </a:lnTo>
                    <a:lnTo>
                      <a:pt x="13" y="120"/>
                    </a:lnTo>
                    <a:lnTo>
                      <a:pt x="10" y="112"/>
                    </a:lnTo>
                    <a:lnTo>
                      <a:pt x="10" y="106"/>
                    </a:lnTo>
                    <a:lnTo>
                      <a:pt x="19" y="105"/>
                    </a:lnTo>
                    <a:lnTo>
                      <a:pt x="25" y="103"/>
                    </a:lnTo>
                    <a:lnTo>
                      <a:pt x="26" y="99"/>
                    </a:lnTo>
                    <a:lnTo>
                      <a:pt x="31" y="96"/>
                    </a:lnTo>
                    <a:lnTo>
                      <a:pt x="37" y="88"/>
                    </a:lnTo>
                    <a:lnTo>
                      <a:pt x="37" y="83"/>
                    </a:lnTo>
                    <a:lnTo>
                      <a:pt x="31" y="73"/>
                    </a:lnTo>
                    <a:lnTo>
                      <a:pt x="19" y="64"/>
                    </a:lnTo>
                    <a:lnTo>
                      <a:pt x="14" y="61"/>
                    </a:lnTo>
                    <a:lnTo>
                      <a:pt x="3" y="47"/>
                    </a:lnTo>
                    <a:lnTo>
                      <a:pt x="0" y="42"/>
                    </a:lnTo>
                    <a:lnTo>
                      <a:pt x="11" y="41"/>
                    </a:lnTo>
                    <a:lnTo>
                      <a:pt x="14" y="39"/>
                    </a:lnTo>
                    <a:lnTo>
                      <a:pt x="16" y="39"/>
                    </a:lnTo>
                    <a:lnTo>
                      <a:pt x="28" y="24"/>
                    </a:lnTo>
                    <a:lnTo>
                      <a:pt x="20" y="15"/>
                    </a:lnTo>
                    <a:lnTo>
                      <a:pt x="32" y="12"/>
                    </a:lnTo>
                    <a:lnTo>
                      <a:pt x="37" y="6"/>
                    </a:lnTo>
                    <a:lnTo>
                      <a:pt x="43" y="6"/>
                    </a:lnTo>
                    <a:lnTo>
                      <a:pt x="49" y="12"/>
                    </a:lnTo>
                    <a:lnTo>
                      <a:pt x="50" y="24"/>
                    </a:lnTo>
                    <a:lnTo>
                      <a:pt x="49" y="32"/>
                    </a:lnTo>
                    <a:lnTo>
                      <a:pt x="54" y="38"/>
                    </a:lnTo>
                    <a:lnTo>
                      <a:pt x="60" y="39"/>
                    </a:lnTo>
                    <a:lnTo>
                      <a:pt x="64" y="29"/>
                    </a:lnTo>
                    <a:lnTo>
                      <a:pt x="73" y="21"/>
                    </a:lnTo>
                    <a:lnTo>
                      <a:pt x="73" y="15"/>
                    </a:lnTo>
                    <a:lnTo>
                      <a:pt x="78" y="7"/>
                    </a:lnTo>
                    <a:lnTo>
                      <a:pt x="76" y="4"/>
                    </a:lnTo>
                    <a:lnTo>
                      <a:pt x="79" y="0"/>
                    </a:lnTo>
                    <a:lnTo>
                      <a:pt x="84" y="6"/>
                    </a:lnTo>
                    <a:lnTo>
                      <a:pt x="90" y="9"/>
                    </a:lnTo>
                    <a:lnTo>
                      <a:pt x="107" y="12"/>
                    </a:lnTo>
                    <a:lnTo>
                      <a:pt x="101" y="17"/>
                    </a:lnTo>
                    <a:lnTo>
                      <a:pt x="107" y="24"/>
                    </a:lnTo>
                    <a:lnTo>
                      <a:pt x="107" y="35"/>
                    </a:lnTo>
                    <a:lnTo>
                      <a:pt x="108" y="38"/>
                    </a:lnTo>
                    <a:lnTo>
                      <a:pt x="116" y="45"/>
                    </a:lnTo>
                    <a:lnTo>
                      <a:pt x="122" y="56"/>
                    </a:lnTo>
                    <a:lnTo>
                      <a:pt x="122" y="61"/>
                    </a:lnTo>
                    <a:lnTo>
                      <a:pt x="120" y="64"/>
                    </a:lnTo>
                    <a:lnTo>
                      <a:pt x="123" y="67"/>
                    </a:lnTo>
                    <a:lnTo>
                      <a:pt x="132" y="70"/>
                    </a:lnTo>
                    <a:lnTo>
                      <a:pt x="140" y="76"/>
                    </a:lnTo>
                    <a:lnTo>
                      <a:pt x="140" y="85"/>
                    </a:lnTo>
                    <a:lnTo>
                      <a:pt x="148" y="103"/>
                    </a:lnTo>
                    <a:lnTo>
                      <a:pt x="152" y="105"/>
                    </a:lnTo>
                    <a:lnTo>
                      <a:pt x="158" y="102"/>
                    </a:lnTo>
                    <a:lnTo>
                      <a:pt x="167" y="105"/>
                    </a:lnTo>
                    <a:lnTo>
                      <a:pt x="169" y="114"/>
                    </a:lnTo>
                    <a:lnTo>
                      <a:pt x="164" y="115"/>
                    </a:lnTo>
                    <a:lnTo>
                      <a:pt x="164" y="123"/>
                    </a:lnTo>
                    <a:lnTo>
                      <a:pt x="157" y="134"/>
                    </a:lnTo>
                    <a:lnTo>
                      <a:pt x="155" y="138"/>
                    </a:lnTo>
                    <a:lnTo>
                      <a:pt x="143" y="156"/>
                    </a:lnTo>
                    <a:lnTo>
                      <a:pt x="145" y="162"/>
                    </a:lnTo>
                    <a:lnTo>
                      <a:pt x="145" y="178"/>
                    </a:lnTo>
                    <a:lnTo>
                      <a:pt x="149" y="178"/>
                    </a:lnTo>
                    <a:lnTo>
                      <a:pt x="157" y="176"/>
                    </a:lnTo>
                    <a:lnTo>
                      <a:pt x="163" y="173"/>
                    </a:lnTo>
                    <a:lnTo>
                      <a:pt x="164" y="168"/>
                    </a:lnTo>
                    <a:lnTo>
                      <a:pt x="173" y="167"/>
                    </a:lnTo>
                    <a:lnTo>
                      <a:pt x="173" y="167"/>
                    </a:lnTo>
                    <a:lnTo>
                      <a:pt x="183" y="159"/>
                    </a:lnTo>
                    <a:lnTo>
                      <a:pt x="183" y="156"/>
                    </a:lnTo>
                    <a:lnTo>
                      <a:pt x="186" y="158"/>
                    </a:lnTo>
                    <a:lnTo>
                      <a:pt x="193" y="155"/>
                    </a:lnTo>
                    <a:lnTo>
                      <a:pt x="198" y="152"/>
                    </a:lnTo>
                    <a:lnTo>
                      <a:pt x="205" y="153"/>
                    </a:lnTo>
                    <a:lnTo>
                      <a:pt x="213" y="147"/>
                    </a:lnTo>
                    <a:lnTo>
                      <a:pt x="219" y="152"/>
                    </a:lnTo>
                    <a:lnTo>
                      <a:pt x="233" y="147"/>
                    </a:lnTo>
                    <a:lnTo>
                      <a:pt x="236" y="144"/>
                    </a:lnTo>
                    <a:lnTo>
                      <a:pt x="237" y="140"/>
                    </a:lnTo>
                    <a:lnTo>
                      <a:pt x="243" y="144"/>
                    </a:lnTo>
                    <a:lnTo>
                      <a:pt x="246" y="146"/>
                    </a:lnTo>
                    <a:lnTo>
                      <a:pt x="240" y="153"/>
                    </a:lnTo>
                    <a:lnTo>
                      <a:pt x="249" y="161"/>
                    </a:lnTo>
                    <a:lnTo>
                      <a:pt x="249" y="1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7" name="Freeform 1631">
                <a:extLst>
                  <a:ext uri="{FF2B5EF4-FFF2-40B4-BE49-F238E27FC236}">
                    <a16:creationId xmlns:a16="http://schemas.microsoft.com/office/drawing/2014/main" id="{5BD7B361-5466-3B51-AC43-6C174ACB4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643"/>
                <a:ext cx="150" cy="183"/>
              </a:xfrm>
              <a:custGeom>
                <a:avLst/>
                <a:gdLst>
                  <a:gd name="T0" fmla="*/ 260 w 301"/>
                  <a:gd name="T1" fmla="*/ 156 h 366"/>
                  <a:gd name="T2" fmla="*/ 272 w 301"/>
                  <a:gd name="T3" fmla="*/ 164 h 366"/>
                  <a:gd name="T4" fmla="*/ 280 w 301"/>
                  <a:gd name="T5" fmla="*/ 181 h 366"/>
                  <a:gd name="T6" fmla="*/ 293 w 301"/>
                  <a:gd name="T7" fmla="*/ 197 h 366"/>
                  <a:gd name="T8" fmla="*/ 289 w 301"/>
                  <a:gd name="T9" fmla="*/ 213 h 366"/>
                  <a:gd name="T10" fmla="*/ 286 w 301"/>
                  <a:gd name="T11" fmla="*/ 231 h 366"/>
                  <a:gd name="T12" fmla="*/ 296 w 301"/>
                  <a:gd name="T13" fmla="*/ 241 h 366"/>
                  <a:gd name="T14" fmla="*/ 299 w 301"/>
                  <a:gd name="T15" fmla="*/ 266 h 366"/>
                  <a:gd name="T16" fmla="*/ 280 w 301"/>
                  <a:gd name="T17" fmla="*/ 278 h 366"/>
                  <a:gd name="T18" fmla="*/ 252 w 301"/>
                  <a:gd name="T19" fmla="*/ 279 h 366"/>
                  <a:gd name="T20" fmla="*/ 239 w 301"/>
                  <a:gd name="T21" fmla="*/ 286 h 366"/>
                  <a:gd name="T22" fmla="*/ 225 w 301"/>
                  <a:gd name="T23" fmla="*/ 284 h 366"/>
                  <a:gd name="T24" fmla="*/ 210 w 301"/>
                  <a:gd name="T25" fmla="*/ 284 h 366"/>
                  <a:gd name="T26" fmla="*/ 179 w 301"/>
                  <a:gd name="T27" fmla="*/ 290 h 366"/>
                  <a:gd name="T28" fmla="*/ 157 w 301"/>
                  <a:gd name="T29" fmla="*/ 299 h 366"/>
                  <a:gd name="T30" fmla="*/ 149 w 301"/>
                  <a:gd name="T31" fmla="*/ 319 h 366"/>
                  <a:gd name="T32" fmla="*/ 135 w 301"/>
                  <a:gd name="T33" fmla="*/ 322 h 366"/>
                  <a:gd name="T34" fmla="*/ 125 w 301"/>
                  <a:gd name="T35" fmla="*/ 349 h 366"/>
                  <a:gd name="T36" fmla="*/ 107 w 301"/>
                  <a:gd name="T37" fmla="*/ 361 h 366"/>
                  <a:gd name="T38" fmla="*/ 78 w 301"/>
                  <a:gd name="T39" fmla="*/ 358 h 366"/>
                  <a:gd name="T40" fmla="*/ 54 w 301"/>
                  <a:gd name="T41" fmla="*/ 355 h 366"/>
                  <a:gd name="T42" fmla="*/ 54 w 301"/>
                  <a:gd name="T43" fmla="*/ 336 h 366"/>
                  <a:gd name="T44" fmla="*/ 79 w 301"/>
                  <a:gd name="T45" fmla="*/ 319 h 366"/>
                  <a:gd name="T46" fmla="*/ 73 w 301"/>
                  <a:gd name="T47" fmla="*/ 298 h 366"/>
                  <a:gd name="T48" fmla="*/ 67 w 301"/>
                  <a:gd name="T49" fmla="*/ 279 h 366"/>
                  <a:gd name="T50" fmla="*/ 64 w 301"/>
                  <a:gd name="T51" fmla="*/ 251 h 366"/>
                  <a:gd name="T52" fmla="*/ 73 w 301"/>
                  <a:gd name="T53" fmla="*/ 223 h 366"/>
                  <a:gd name="T54" fmla="*/ 70 w 301"/>
                  <a:gd name="T55" fmla="*/ 203 h 366"/>
                  <a:gd name="T56" fmla="*/ 70 w 301"/>
                  <a:gd name="T57" fmla="*/ 191 h 366"/>
                  <a:gd name="T58" fmla="*/ 61 w 301"/>
                  <a:gd name="T59" fmla="*/ 182 h 366"/>
                  <a:gd name="T60" fmla="*/ 47 w 301"/>
                  <a:gd name="T61" fmla="*/ 164 h 366"/>
                  <a:gd name="T62" fmla="*/ 49 w 301"/>
                  <a:gd name="T63" fmla="*/ 150 h 366"/>
                  <a:gd name="T64" fmla="*/ 28 w 301"/>
                  <a:gd name="T65" fmla="*/ 140 h 366"/>
                  <a:gd name="T66" fmla="*/ 17 w 301"/>
                  <a:gd name="T67" fmla="*/ 120 h 366"/>
                  <a:gd name="T68" fmla="*/ 10 w 301"/>
                  <a:gd name="T69" fmla="*/ 106 h 366"/>
                  <a:gd name="T70" fmla="*/ 26 w 301"/>
                  <a:gd name="T71" fmla="*/ 99 h 366"/>
                  <a:gd name="T72" fmla="*/ 37 w 301"/>
                  <a:gd name="T73" fmla="*/ 83 h 366"/>
                  <a:gd name="T74" fmla="*/ 14 w 301"/>
                  <a:gd name="T75" fmla="*/ 61 h 366"/>
                  <a:gd name="T76" fmla="*/ 11 w 301"/>
                  <a:gd name="T77" fmla="*/ 41 h 366"/>
                  <a:gd name="T78" fmla="*/ 28 w 301"/>
                  <a:gd name="T79" fmla="*/ 24 h 366"/>
                  <a:gd name="T80" fmla="*/ 37 w 301"/>
                  <a:gd name="T81" fmla="*/ 6 h 366"/>
                  <a:gd name="T82" fmla="*/ 50 w 301"/>
                  <a:gd name="T83" fmla="*/ 24 h 366"/>
                  <a:gd name="T84" fmla="*/ 60 w 301"/>
                  <a:gd name="T85" fmla="*/ 39 h 366"/>
                  <a:gd name="T86" fmla="*/ 73 w 301"/>
                  <a:gd name="T87" fmla="*/ 15 h 366"/>
                  <a:gd name="T88" fmla="*/ 79 w 301"/>
                  <a:gd name="T89" fmla="*/ 0 h 366"/>
                  <a:gd name="T90" fmla="*/ 107 w 301"/>
                  <a:gd name="T91" fmla="*/ 12 h 366"/>
                  <a:gd name="T92" fmla="*/ 107 w 301"/>
                  <a:gd name="T93" fmla="*/ 35 h 366"/>
                  <a:gd name="T94" fmla="*/ 122 w 301"/>
                  <a:gd name="T95" fmla="*/ 56 h 366"/>
                  <a:gd name="T96" fmla="*/ 123 w 301"/>
                  <a:gd name="T97" fmla="*/ 67 h 366"/>
                  <a:gd name="T98" fmla="*/ 140 w 301"/>
                  <a:gd name="T99" fmla="*/ 85 h 366"/>
                  <a:gd name="T100" fmla="*/ 158 w 301"/>
                  <a:gd name="T101" fmla="*/ 102 h 366"/>
                  <a:gd name="T102" fmla="*/ 164 w 301"/>
                  <a:gd name="T103" fmla="*/ 115 h 366"/>
                  <a:gd name="T104" fmla="*/ 155 w 301"/>
                  <a:gd name="T105" fmla="*/ 138 h 366"/>
                  <a:gd name="T106" fmla="*/ 145 w 301"/>
                  <a:gd name="T107" fmla="*/ 178 h 366"/>
                  <a:gd name="T108" fmla="*/ 163 w 301"/>
                  <a:gd name="T109" fmla="*/ 173 h 366"/>
                  <a:gd name="T110" fmla="*/ 173 w 301"/>
                  <a:gd name="T111" fmla="*/ 167 h 366"/>
                  <a:gd name="T112" fmla="*/ 186 w 301"/>
                  <a:gd name="T113" fmla="*/ 158 h 366"/>
                  <a:gd name="T114" fmla="*/ 205 w 301"/>
                  <a:gd name="T115" fmla="*/ 153 h 366"/>
                  <a:gd name="T116" fmla="*/ 233 w 301"/>
                  <a:gd name="T117" fmla="*/ 147 h 366"/>
                  <a:gd name="T118" fmla="*/ 243 w 301"/>
                  <a:gd name="T119" fmla="*/ 144 h 366"/>
                  <a:gd name="T120" fmla="*/ 249 w 301"/>
                  <a:gd name="T121" fmla="*/ 161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1" h="366">
                    <a:moveTo>
                      <a:pt x="249" y="167"/>
                    </a:moveTo>
                    <a:lnTo>
                      <a:pt x="255" y="159"/>
                    </a:lnTo>
                    <a:lnTo>
                      <a:pt x="260" y="156"/>
                    </a:lnTo>
                    <a:lnTo>
                      <a:pt x="263" y="161"/>
                    </a:lnTo>
                    <a:lnTo>
                      <a:pt x="268" y="164"/>
                    </a:lnTo>
                    <a:lnTo>
                      <a:pt x="272" y="164"/>
                    </a:lnTo>
                    <a:lnTo>
                      <a:pt x="281" y="170"/>
                    </a:lnTo>
                    <a:lnTo>
                      <a:pt x="278" y="175"/>
                    </a:lnTo>
                    <a:lnTo>
                      <a:pt x="280" y="181"/>
                    </a:lnTo>
                    <a:lnTo>
                      <a:pt x="278" y="185"/>
                    </a:lnTo>
                    <a:lnTo>
                      <a:pt x="292" y="190"/>
                    </a:lnTo>
                    <a:lnTo>
                      <a:pt x="293" y="197"/>
                    </a:lnTo>
                    <a:lnTo>
                      <a:pt x="292" y="203"/>
                    </a:lnTo>
                    <a:lnTo>
                      <a:pt x="286" y="206"/>
                    </a:lnTo>
                    <a:lnTo>
                      <a:pt x="289" y="213"/>
                    </a:lnTo>
                    <a:lnTo>
                      <a:pt x="278" y="219"/>
                    </a:lnTo>
                    <a:lnTo>
                      <a:pt x="283" y="220"/>
                    </a:lnTo>
                    <a:lnTo>
                      <a:pt x="286" y="231"/>
                    </a:lnTo>
                    <a:lnTo>
                      <a:pt x="292" y="229"/>
                    </a:lnTo>
                    <a:lnTo>
                      <a:pt x="298" y="237"/>
                    </a:lnTo>
                    <a:lnTo>
                      <a:pt x="296" y="241"/>
                    </a:lnTo>
                    <a:lnTo>
                      <a:pt x="299" y="248"/>
                    </a:lnTo>
                    <a:lnTo>
                      <a:pt x="301" y="257"/>
                    </a:lnTo>
                    <a:lnTo>
                      <a:pt x="299" y="266"/>
                    </a:lnTo>
                    <a:lnTo>
                      <a:pt x="295" y="267"/>
                    </a:lnTo>
                    <a:lnTo>
                      <a:pt x="281" y="275"/>
                    </a:lnTo>
                    <a:lnTo>
                      <a:pt x="280" y="278"/>
                    </a:lnTo>
                    <a:lnTo>
                      <a:pt x="266" y="284"/>
                    </a:lnTo>
                    <a:lnTo>
                      <a:pt x="261" y="289"/>
                    </a:lnTo>
                    <a:lnTo>
                      <a:pt x="252" y="279"/>
                    </a:lnTo>
                    <a:lnTo>
                      <a:pt x="249" y="284"/>
                    </a:lnTo>
                    <a:lnTo>
                      <a:pt x="243" y="287"/>
                    </a:lnTo>
                    <a:lnTo>
                      <a:pt x="239" y="286"/>
                    </a:lnTo>
                    <a:lnTo>
                      <a:pt x="240" y="278"/>
                    </a:lnTo>
                    <a:lnTo>
                      <a:pt x="231" y="279"/>
                    </a:lnTo>
                    <a:lnTo>
                      <a:pt x="225" y="284"/>
                    </a:lnTo>
                    <a:lnTo>
                      <a:pt x="219" y="284"/>
                    </a:lnTo>
                    <a:lnTo>
                      <a:pt x="213" y="289"/>
                    </a:lnTo>
                    <a:lnTo>
                      <a:pt x="210" y="284"/>
                    </a:lnTo>
                    <a:lnTo>
                      <a:pt x="199" y="284"/>
                    </a:lnTo>
                    <a:lnTo>
                      <a:pt x="196" y="287"/>
                    </a:lnTo>
                    <a:lnTo>
                      <a:pt x="179" y="290"/>
                    </a:lnTo>
                    <a:lnTo>
                      <a:pt x="170" y="290"/>
                    </a:lnTo>
                    <a:lnTo>
                      <a:pt x="161" y="295"/>
                    </a:lnTo>
                    <a:lnTo>
                      <a:pt x="157" y="299"/>
                    </a:lnTo>
                    <a:lnTo>
                      <a:pt x="152" y="304"/>
                    </a:lnTo>
                    <a:lnTo>
                      <a:pt x="146" y="313"/>
                    </a:lnTo>
                    <a:lnTo>
                      <a:pt x="149" y="319"/>
                    </a:lnTo>
                    <a:lnTo>
                      <a:pt x="145" y="328"/>
                    </a:lnTo>
                    <a:lnTo>
                      <a:pt x="143" y="328"/>
                    </a:lnTo>
                    <a:lnTo>
                      <a:pt x="135" y="322"/>
                    </a:lnTo>
                    <a:lnTo>
                      <a:pt x="131" y="333"/>
                    </a:lnTo>
                    <a:lnTo>
                      <a:pt x="123" y="343"/>
                    </a:lnTo>
                    <a:lnTo>
                      <a:pt x="125" y="349"/>
                    </a:lnTo>
                    <a:lnTo>
                      <a:pt x="120" y="361"/>
                    </a:lnTo>
                    <a:lnTo>
                      <a:pt x="122" y="366"/>
                    </a:lnTo>
                    <a:lnTo>
                      <a:pt x="107" y="361"/>
                    </a:lnTo>
                    <a:lnTo>
                      <a:pt x="98" y="363"/>
                    </a:lnTo>
                    <a:lnTo>
                      <a:pt x="87" y="363"/>
                    </a:lnTo>
                    <a:lnTo>
                      <a:pt x="78" y="358"/>
                    </a:lnTo>
                    <a:lnTo>
                      <a:pt x="70" y="363"/>
                    </a:lnTo>
                    <a:lnTo>
                      <a:pt x="61" y="361"/>
                    </a:lnTo>
                    <a:lnTo>
                      <a:pt x="54" y="355"/>
                    </a:lnTo>
                    <a:lnTo>
                      <a:pt x="57" y="349"/>
                    </a:lnTo>
                    <a:lnTo>
                      <a:pt x="54" y="343"/>
                    </a:lnTo>
                    <a:lnTo>
                      <a:pt x="54" y="336"/>
                    </a:lnTo>
                    <a:lnTo>
                      <a:pt x="57" y="333"/>
                    </a:lnTo>
                    <a:lnTo>
                      <a:pt x="73" y="327"/>
                    </a:lnTo>
                    <a:lnTo>
                      <a:pt x="79" y="319"/>
                    </a:lnTo>
                    <a:lnTo>
                      <a:pt x="81" y="310"/>
                    </a:lnTo>
                    <a:lnTo>
                      <a:pt x="76" y="298"/>
                    </a:lnTo>
                    <a:lnTo>
                      <a:pt x="73" y="298"/>
                    </a:lnTo>
                    <a:lnTo>
                      <a:pt x="70" y="293"/>
                    </a:lnTo>
                    <a:lnTo>
                      <a:pt x="70" y="279"/>
                    </a:lnTo>
                    <a:lnTo>
                      <a:pt x="67" y="279"/>
                    </a:lnTo>
                    <a:lnTo>
                      <a:pt x="61" y="266"/>
                    </a:lnTo>
                    <a:lnTo>
                      <a:pt x="58" y="258"/>
                    </a:lnTo>
                    <a:lnTo>
                      <a:pt x="64" y="251"/>
                    </a:lnTo>
                    <a:lnTo>
                      <a:pt x="63" y="234"/>
                    </a:lnTo>
                    <a:lnTo>
                      <a:pt x="63" y="229"/>
                    </a:lnTo>
                    <a:lnTo>
                      <a:pt x="73" y="223"/>
                    </a:lnTo>
                    <a:lnTo>
                      <a:pt x="72" y="216"/>
                    </a:lnTo>
                    <a:lnTo>
                      <a:pt x="73" y="213"/>
                    </a:lnTo>
                    <a:lnTo>
                      <a:pt x="70" y="203"/>
                    </a:lnTo>
                    <a:lnTo>
                      <a:pt x="73" y="199"/>
                    </a:lnTo>
                    <a:lnTo>
                      <a:pt x="75" y="193"/>
                    </a:lnTo>
                    <a:lnTo>
                      <a:pt x="70" y="191"/>
                    </a:lnTo>
                    <a:lnTo>
                      <a:pt x="67" y="185"/>
                    </a:lnTo>
                    <a:lnTo>
                      <a:pt x="61" y="188"/>
                    </a:lnTo>
                    <a:lnTo>
                      <a:pt x="61" y="182"/>
                    </a:lnTo>
                    <a:lnTo>
                      <a:pt x="47" y="173"/>
                    </a:lnTo>
                    <a:lnTo>
                      <a:pt x="46" y="167"/>
                    </a:lnTo>
                    <a:lnTo>
                      <a:pt x="47" y="164"/>
                    </a:lnTo>
                    <a:lnTo>
                      <a:pt x="54" y="161"/>
                    </a:lnTo>
                    <a:lnTo>
                      <a:pt x="57" y="153"/>
                    </a:lnTo>
                    <a:lnTo>
                      <a:pt x="49" y="150"/>
                    </a:lnTo>
                    <a:lnTo>
                      <a:pt x="44" y="141"/>
                    </a:lnTo>
                    <a:lnTo>
                      <a:pt x="35" y="137"/>
                    </a:lnTo>
                    <a:lnTo>
                      <a:pt x="28" y="140"/>
                    </a:lnTo>
                    <a:lnTo>
                      <a:pt x="20" y="137"/>
                    </a:lnTo>
                    <a:lnTo>
                      <a:pt x="23" y="124"/>
                    </a:lnTo>
                    <a:lnTo>
                      <a:pt x="17" y="120"/>
                    </a:lnTo>
                    <a:lnTo>
                      <a:pt x="13" y="120"/>
                    </a:lnTo>
                    <a:lnTo>
                      <a:pt x="10" y="112"/>
                    </a:lnTo>
                    <a:lnTo>
                      <a:pt x="10" y="106"/>
                    </a:lnTo>
                    <a:lnTo>
                      <a:pt x="19" y="105"/>
                    </a:lnTo>
                    <a:lnTo>
                      <a:pt x="25" y="103"/>
                    </a:lnTo>
                    <a:lnTo>
                      <a:pt x="26" y="99"/>
                    </a:lnTo>
                    <a:lnTo>
                      <a:pt x="31" y="96"/>
                    </a:lnTo>
                    <a:lnTo>
                      <a:pt x="37" y="88"/>
                    </a:lnTo>
                    <a:lnTo>
                      <a:pt x="37" y="83"/>
                    </a:lnTo>
                    <a:lnTo>
                      <a:pt x="31" y="73"/>
                    </a:lnTo>
                    <a:lnTo>
                      <a:pt x="19" y="64"/>
                    </a:lnTo>
                    <a:lnTo>
                      <a:pt x="14" y="61"/>
                    </a:lnTo>
                    <a:lnTo>
                      <a:pt x="3" y="47"/>
                    </a:lnTo>
                    <a:lnTo>
                      <a:pt x="0" y="42"/>
                    </a:lnTo>
                    <a:lnTo>
                      <a:pt x="11" y="41"/>
                    </a:lnTo>
                    <a:lnTo>
                      <a:pt x="14" y="39"/>
                    </a:lnTo>
                    <a:lnTo>
                      <a:pt x="16" y="39"/>
                    </a:lnTo>
                    <a:lnTo>
                      <a:pt x="28" y="24"/>
                    </a:lnTo>
                    <a:lnTo>
                      <a:pt x="20" y="15"/>
                    </a:lnTo>
                    <a:lnTo>
                      <a:pt x="32" y="12"/>
                    </a:lnTo>
                    <a:lnTo>
                      <a:pt x="37" y="6"/>
                    </a:lnTo>
                    <a:lnTo>
                      <a:pt x="43" y="6"/>
                    </a:lnTo>
                    <a:lnTo>
                      <a:pt x="49" y="12"/>
                    </a:lnTo>
                    <a:lnTo>
                      <a:pt x="50" y="24"/>
                    </a:lnTo>
                    <a:lnTo>
                      <a:pt x="49" y="32"/>
                    </a:lnTo>
                    <a:lnTo>
                      <a:pt x="54" y="38"/>
                    </a:lnTo>
                    <a:lnTo>
                      <a:pt x="60" y="39"/>
                    </a:lnTo>
                    <a:lnTo>
                      <a:pt x="64" y="29"/>
                    </a:lnTo>
                    <a:lnTo>
                      <a:pt x="73" y="21"/>
                    </a:lnTo>
                    <a:lnTo>
                      <a:pt x="73" y="15"/>
                    </a:lnTo>
                    <a:lnTo>
                      <a:pt x="78" y="7"/>
                    </a:lnTo>
                    <a:lnTo>
                      <a:pt x="76" y="4"/>
                    </a:lnTo>
                    <a:lnTo>
                      <a:pt x="79" y="0"/>
                    </a:lnTo>
                    <a:lnTo>
                      <a:pt x="84" y="6"/>
                    </a:lnTo>
                    <a:lnTo>
                      <a:pt x="90" y="9"/>
                    </a:lnTo>
                    <a:lnTo>
                      <a:pt x="107" y="12"/>
                    </a:lnTo>
                    <a:lnTo>
                      <a:pt x="101" y="17"/>
                    </a:lnTo>
                    <a:lnTo>
                      <a:pt x="107" y="24"/>
                    </a:lnTo>
                    <a:lnTo>
                      <a:pt x="107" y="35"/>
                    </a:lnTo>
                    <a:lnTo>
                      <a:pt x="108" y="38"/>
                    </a:lnTo>
                    <a:lnTo>
                      <a:pt x="116" y="45"/>
                    </a:lnTo>
                    <a:lnTo>
                      <a:pt x="122" y="56"/>
                    </a:lnTo>
                    <a:lnTo>
                      <a:pt x="122" y="61"/>
                    </a:lnTo>
                    <a:lnTo>
                      <a:pt x="120" y="64"/>
                    </a:lnTo>
                    <a:lnTo>
                      <a:pt x="123" y="67"/>
                    </a:lnTo>
                    <a:lnTo>
                      <a:pt x="132" y="70"/>
                    </a:lnTo>
                    <a:lnTo>
                      <a:pt x="140" y="76"/>
                    </a:lnTo>
                    <a:lnTo>
                      <a:pt x="140" y="85"/>
                    </a:lnTo>
                    <a:lnTo>
                      <a:pt x="148" y="103"/>
                    </a:lnTo>
                    <a:lnTo>
                      <a:pt x="152" y="105"/>
                    </a:lnTo>
                    <a:lnTo>
                      <a:pt x="158" y="102"/>
                    </a:lnTo>
                    <a:lnTo>
                      <a:pt x="167" y="105"/>
                    </a:lnTo>
                    <a:lnTo>
                      <a:pt x="169" y="114"/>
                    </a:lnTo>
                    <a:lnTo>
                      <a:pt x="164" y="115"/>
                    </a:lnTo>
                    <a:lnTo>
                      <a:pt x="164" y="123"/>
                    </a:lnTo>
                    <a:lnTo>
                      <a:pt x="157" y="134"/>
                    </a:lnTo>
                    <a:lnTo>
                      <a:pt x="155" y="138"/>
                    </a:lnTo>
                    <a:lnTo>
                      <a:pt x="143" y="156"/>
                    </a:lnTo>
                    <a:lnTo>
                      <a:pt x="145" y="162"/>
                    </a:lnTo>
                    <a:lnTo>
                      <a:pt x="145" y="178"/>
                    </a:lnTo>
                    <a:lnTo>
                      <a:pt x="149" y="178"/>
                    </a:lnTo>
                    <a:lnTo>
                      <a:pt x="157" y="176"/>
                    </a:lnTo>
                    <a:lnTo>
                      <a:pt x="163" y="173"/>
                    </a:lnTo>
                    <a:lnTo>
                      <a:pt x="164" y="168"/>
                    </a:lnTo>
                    <a:lnTo>
                      <a:pt x="173" y="167"/>
                    </a:lnTo>
                    <a:lnTo>
                      <a:pt x="173" y="167"/>
                    </a:lnTo>
                    <a:lnTo>
                      <a:pt x="183" y="159"/>
                    </a:lnTo>
                    <a:lnTo>
                      <a:pt x="183" y="156"/>
                    </a:lnTo>
                    <a:lnTo>
                      <a:pt x="186" y="158"/>
                    </a:lnTo>
                    <a:lnTo>
                      <a:pt x="193" y="155"/>
                    </a:lnTo>
                    <a:lnTo>
                      <a:pt x="198" y="152"/>
                    </a:lnTo>
                    <a:lnTo>
                      <a:pt x="205" y="153"/>
                    </a:lnTo>
                    <a:lnTo>
                      <a:pt x="213" y="147"/>
                    </a:lnTo>
                    <a:lnTo>
                      <a:pt x="219" y="152"/>
                    </a:lnTo>
                    <a:lnTo>
                      <a:pt x="233" y="147"/>
                    </a:lnTo>
                    <a:lnTo>
                      <a:pt x="236" y="144"/>
                    </a:lnTo>
                    <a:lnTo>
                      <a:pt x="237" y="140"/>
                    </a:lnTo>
                    <a:lnTo>
                      <a:pt x="243" y="144"/>
                    </a:lnTo>
                    <a:lnTo>
                      <a:pt x="246" y="146"/>
                    </a:lnTo>
                    <a:lnTo>
                      <a:pt x="240" y="153"/>
                    </a:lnTo>
                    <a:lnTo>
                      <a:pt x="249" y="161"/>
                    </a:lnTo>
                    <a:lnTo>
                      <a:pt x="249" y="1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8" name="Freeform 1632">
                <a:extLst>
                  <a:ext uri="{FF2B5EF4-FFF2-40B4-BE49-F238E27FC236}">
                    <a16:creationId xmlns:a16="http://schemas.microsoft.com/office/drawing/2014/main" id="{FA37A1DC-CFCD-3CCD-E78B-7621AB47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455"/>
                <a:ext cx="87" cy="112"/>
              </a:xfrm>
              <a:custGeom>
                <a:avLst/>
                <a:gdLst>
                  <a:gd name="T0" fmla="*/ 49 w 175"/>
                  <a:gd name="T1" fmla="*/ 35 h 224"/>
                  <a:gd name="T2" fmla="*/ 41 w 175"/>
                  <a:gd name="T3" fmla="*/ 49 h 224"/>
                  <a:gd name="T4" fmla="*/ 28 w 175"/>
                  <a:gd name="T5" fmla="*/ 60 h 224"/>
                  <a:gd name="T6" fmla="*/ 34 w 175"/>
                  <a:gd name="T7" fmla="*/ 60 h 224"/>
                  <a:gd name="T8" fmla="*/ 46 w 175"/>
                  <a:gd name="T9" fmla="*/ 78 h 224"/>
                  <a:gd name="T10" fmla="*/ 49 w 175"/>
                  <a:gd name="T11" fmla="*/ 93 h 224"/>
                  <a:gd name="T12" fmla="*/ 43 w 175"/>
                  <a:gd name="T13" fmla="*/ 102 h 224"/>
                  <a:gd name="T14" fmla="*/ 46 w 175"/>
                  <a:gd name="T15" fmla="*/ 117 h 224"/>
                  <a:gd name="T16" fmla="*/ 47 w 175"/>
                  <a:gd name="T17" fmla="*/ 134 h 224"/>
                  <a:gd name="T18" fmla="*/ 32 w 175"/>
                  <a:gd name="T19" fmla="*/ 142 h 224"/>
                  <a:gd name="T20" fmla="*/ 26 w 175"/>
                  <a:gd name="T21" fmla="*/ 160 h 224"/>
                  <a:gd name="T22" fmla="*/ 19 w 175"/>
                  <a:gd name="T23" fmla="*/ 172 h 224"/>
                  <a:gd name="T24" fmla="*/ 11 w 175"/>
                  <a:gd name="T25" fmla="*/ 183 h 224"/>
                  <a:gd name="T26" fmla="*/ 8 w 175"/>
                  <a:gd name="T27" fmla="*/ 192 h 224"/>
                  <a:gd name="T28" fmla="*/ 0 w 175"/>
                  <a:gd name="T29" fmla="*/ 204 h 224"/>
                  <a:gd name="T30" fmla="*/ 5 w 175"/>
                  <a:gd name="T31" fmla="*/ 221 h 224"/>
                  <a:gd name="T32" fmla="*/ 19 w 175"/>
                  <a:gd name="T33" fmla="*/ 219 h 224"/>
                  <a:gd name="T34" fmla="*/ 31 w 175"/>
                  <a:gd name="T35" fmla="*/ 224 h 224"/>
                  <a:gd name="T36" fmla="*/ 38 w 175"/>
                  <a:gd name="T37" fmla="*/ 218 h 224"/>
                  <a:gd name="T38" fmla="*/ 46 w 175"/>
                  <a:gd name="T39" fmla="*/ 204 h 224"/>
                  <a:gd name="T40" fmla="*/ 52 w 175"/>
                  <a:gd name="T41" fmla="*/ 195 h 224"/>
                  <a:gd name="T42" fmla="*/ 67 w 175"/>
                  <a:gd name="T43" fmla="*/ 203 h 224"/>
                  <a:gd name="T44" fmla="*/ 76 w 175"/>
                  <a:gd name="T45" fmla="*/ 198 h 224"/>
                  <a:gd name="T46" fmla="*/ 87 w 175"/>
                  <a:gd name="T47" fmla="*/ 203 h 224"/>
                  <a:gd name="T48" fmla="*/ 104 w 175"/>
                  <a:gd name="T49" fmla="*/ 216 h 224"/>
                  <a:gd name="T50" fmla="*/ 113 w 175"/>
                  <a:gd name="T51" fmla="*/ 215 h 224"/>
                  <a:gd name="T52" fmla="*/ 123 w 175"/>
                  <a:gd name="T53" fmla="*/ 203 h 224"/>
                  <a:gd name="T54" fmla="*/ 128 w 175"/>
                  <a:gd name="T55" fmla="*/ 186 h 224"/>
                  <a:gd name="T56" fmla="*/ 135 w 175"/>
                  <a:gd name="T57" fmla="*/ 181 h 224"/>
                  <a:gd name="T58" fmla="*/ 126 w 175"/>
                  <a:gd name="T59" fmla="*/ 172 h 224"/>
                  <a:gd name="T60" fmla="*/ 111 w 175"/>
                  <a:gd name="T61" fmla="*/ 163 h 224"/>
                  <a:gd name="T62" fmla="*/ 122 w 175"/>
                  <a:gd name="T63" fmla="*/ 154 h 224"/>
                  <a:gd name="T64" fmla="*/ 135 w 175"/>
                  <a:gd name="T65" fmla="*/ 158 h 224"/>
                  <a:gd name="T66" fmla="*/ 169 w 175"/>
                  <a:gd name="T67" fmla="*/ 146 h 224"/>
                  <a:gd name="T68" fmla="*/ 173 w 175"/>
                  <a:gd name="T69" fmla="*/ 139 h 224"/>
                  <a:gd name="T70" fmla="*/ 163 w 175"/>
                  <a:gd name="T71" fmla="*/ 123 h 224"/>
                  <a:gd name="T72" fmla="*/ 163 w 175"/>
                  <a:gd name="T73" fmla="*/ 113 h 224"/>
                  <a:gd name="T74" fmla="*/ 157 w 175"/>
                  <a:gd name="T75" fmla="*/ 102 h 224"/>
                  <a:gd name="T76" fmla="*/ 144 w 175"/>
                  <a:gd name="T77" fmla="*/ 86 h 224"/>
                  <a:gd name="T78" fmla="*/ 151 w 175"/>
                  <a:gd name="T79" fmla="*/ 79 h 224"/>
                  <a:gd name="T80" fmla="*/ 161 w 175"/>
                  <a:gd name="T81" fmla="*/ 69 h 224"/>
                  <a:gd name="T82" fmla="*/ 152 w 175"/>
                  <a:gd name="T83" fmla="*/ 60 h 224"/>
                  <a:gd name="T84" fmla="*/ 134 w 175"/>
                  <a:gd name="T85" fmla="*/ 43 h 224"/>
                  <a:gd name="T86" fmla="*/ 116 w 175"/>
                  <a:gd name="T87" fmla="*/ 29 h 224"/>
                  <a:gd name="T88" fmla="*/ 107 w 175"/>
                  <a:gd name="T89" fmla="*/ 26 h 224"/>
                  <a:gd name="T90" fmla="*/ 105 w 175"/>
                  <a:gd name="T91" fmla="*/ 10 h 224"/>
                  <a:gd name="T92" fmla="*/ 91 w 175"/>
                  <a:gd name="T93" fmla="*/ 0 h 224"/>
                  <a:gd name="T94" fmla="*/ 84 w 175"/>
                  <a:gd name="T95" fmla="*/ 8 h 224"/>
                  <a:gd name="T96" fmla="*/ 70 w 175"/>
                  <a:gd name="T97" fmla="*/ 23 h 224"/>
                  <a:gd name="T98" fmla="*/ 75 w 175"/>
                  <a:gd name="T99" fmla="*/ 38 h 224"/>
                  <a:gd name="T100" fmla="*/ 78 w 175"/>
                  <a:gd name="T101" fmla="*/ 54 h 224"/>
                  <a:gd name="T102" fmla="*/ 73 w 175"/>
                  <a:gd name="T103" fmla="*/ 54 h 224"/>
                  <a:gd name="T104" fmla="*/ 67 w 175"/>
                  <a:gd name="T105" fmla="*/ 46 h 224"/>
                  <a:gd name="T106" fmla="*/ 58 w 175"/>
                  <a:gd name="T107" fmla="*/ 35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" h="224">
                    <a:moveTo>
                      <a:pt x="58" y="35"/>
                    </a:moveTo>
                    <a:lnTo>
                      <a:pt x="49" y="35"/>
                    </a:lnTo>
                    <a:lnTo>
                      <a:pt x="44" y="40"/>
                    </a:lnTo>
                    <a:lnTo>
                      <a:pt x="41" y="49"/>
                    </a:lnTo>
                    <a:lnTo>
                      <a:pt x="35" y="55"/>
                    </a:lnTo>
                    <a:lnTo>
                      <a:pt x="28" y="60"/>
                    </a:lnTo>
                    <a:lnTo>
                      <a:pt x="28" y="60"/>
                    </a:lnTo>
                    <a:lnTo>
                      <a:pt x="34" y="60"/>
                    </a:lnTo>
                    <a:lnTo>
                      <a:pt x="38" y="72"/>
                    </a:lnTo>
                    <a:lnTo>
                      <a:pt x="46" y="78"/>
                    </a:lnTo>
                    <a:lnTo>
                      <a:pt x="47" y="87"/>
                    </a:lnTo>
                    <a:lnTo>
                      <a:pt x="49" y="93"/>
                    </a:lnTo>
                    <a:lnTo>
                      <a:pt x="49" y="102"/>
                    </a:lnTo>
                    <a:lnTo>
                      <a:pt x="43" y="102"/>
                    </a:lnTo>
                    <a:lnTo>
                      <a:pt x="38" y="110"/>
                    </a:lnTo>
                    <a:lnTo>
                      <a:pt x="46" y="117"/>
                    </a:lnTo>
                    <a:lnTo>
                      <a:pt x="49" y="128"/>
                    </a:lnTo>
                    <a:lnTo>
                      <a:pt x="47" y="134"/>
                    </a:lnTo>
                    <a:lnTo>
                      <a:pt x="37" y="134"/>
                    </a:lnTo>
                    <a:lnTo>
                      <a:pt x="32" y="142"/>
                    </a:lnTo>
                    <a:lnTo>
                      <a:pt x="31" y="158"/>
                    </a:lnTo>
                    <a:lnTo>
                      <a:pt x="26" y="160"/>
                    </a:lnTo>
                    <a:lnTo>
                      <a:pt x="17" y="169"/>
                    </a:lnTo>
                    <a:lnTo>
                      <a:pt x="19" y="172"/>
                    </a:lnTo>
                    <a:lnTo>
                      <a:pt x="8" y="178"/>
                    </a:lnTo>
                    <a:lnTo>
                      <a:pt x="11" y="183"/>
                    </a:lnTo>
                    <a:lnTo>
                      <a:pt x="8" y="187"/>
                    </a:lnTo>
                    <a:lnTo>
                      <a:pt x="8" y="192"/>
                    </a:lnTo>
                    <a:lnTo>
                      <a:pt x="11" y="195"/>
                    </a:lnTo>
                    <a:lnTo>
                      <a:pt x="0" y="204"/>
                    </a:lnTo>
                    <a:lnTo>
                      <a:pt x="5" y="212"/>
                    </a:lnTo>
                    <a:lnTo>
                      <a:pt x="5" y="221"/>
                    </a:lnTo>
                    <a:lnTo>
                      <a:pt x="14" y="222"/>
                    </a:lnTo>
                    <a:lnTo>
                      <a:pt x="19" y="219"/>
                    </a:lnTo>
                    <a:lnTo>
                      <a:pt x="25" y="219"/>
                    </a:lnTo>
                    <a:lnTo>
                      <a:pt x="31" y="224"/>
                    </a:lnTo>
                    <a:lnTo>
                      <a:pt x="34" y="222"/>
                    </a:lnTo>
                    <a:lnTo>
                      <a:pt x="38" y="218"/>
                    </a:lnTo>
                    <a:lnTo>
                      <a:pt x="37" y="207"/>
                    </a:lnTo>
                    <a:lnTo>
                      <a:pt x="46" y="204"/>
                    </a:lnTo>
                    <a:lnTo>
                      <a:pt x="46" y="203"/>
                    </a:lnTo>
                    <a:lnTo>
                      <a:pt x="52" y="195"/>
                    </a:lnTo>
                    <a:lnTo>
                      <a:pt x="61" y="206"/>
                    </a:lnTo>
                    <a:lnTo>
                      <a:pt x="67" y="203"/>
                    </a:lnTo>
                    <a:lnTo>
                      <a:pt x="69" y="199"/>
                    </a:lnTo>
                    <a:lnTo>
                      <a:pt x="76" y="198"/>
                    </a:lnTo>
                    <a:lnTo>
                      <a:pt x="81" y="198"/>
                    </a:lnTo>
                    <a:lnTo>
                      <a:pt x="87" y="203"/>
                    </a:lnTo>
                    <a:lnTo>
                      <a:pt x="90" y="209"/>
                    </a:lnTo>
                    <a:lnTo>
                      <a:pt x="104" y="216"/>
                    </a:lnTo>
                    <a:lnTo>
                      <a:pt x="111" y="218"/>
                    </a:lnTo>
                    <a:lnTo>
                      <a:pt x="113" y="215"/>
                    </a:lnTo>
                    <a:lnTo>
                      <a:pt x="117" y="207"/>
                    </a:lnTo>
                    <a:lnTo>
                      <a:pt x="123" y="203"/>
                    </a:lnTo>
                    <a:lnTo>
                      <a:pt x="126" y="195"/>
                    </a:lnTo>
                    <a:lnTo>
                      <a:pt x="128" y="186"/>
                    </a:lnTo>
                    <a:lnTo>
                      <a:pt x="132" y="187"/>
                    </a:lnTo>
                    <a:lnTo>
                      <a:pt x="135" y="181"/>
                    </a:lnTo>
                    <a:lnTo>
                      <a:pt x="137" y="175"/>
                    </a:lnTo>
                    <a:lnTo>
                      <a:pt x="126" y="172"/>
                    </a:lnTo>
                    <a:lnTo>
                      <a:pt x="117" y="172"/>
                    </a:lnTo>
                    <a:lnTo>
                      <a:pt x="111" y="163"/>
                    </a:lnTo>
                    <a:lnTo>
                      <a:pt x="117" y="160"/>
                    </a:lnTo>
                    <a:lnTo>
                      <a:pt x="122" y="154"/>
                    </a:lnTo>
                    <a:lnTo>
                      <a:pt x="132" y="155"/>
                    </a:lnTo>
                    <a:lnTo>
                      <a:pt x="135" y="158"/>
                    </a:lnTo>
                    <a:lnTo>
                      <a:pt x="163" y="154"/>
                    </a:lnTo>
                    <a:lnTo>
                      <a:pt x="169" y="146"/>
                    </a:lnTo>
                    <a:lnTo>
                      <a:pt x="173" y="139"/>
                    </a:lnTo>
                    <a:lnTo>
                      <a:pt x="173" y="139"/>
                    </a:lnTo>
                    <a:lnTo>
                      <a:pt x="175" y="130"/>
                    </a:lnTo>
                    <a:lnTo>
                      <a:pt x="163" y="123"/>
                    </a:lnTo>
                    <a:lnTo>
                      <a:pt x="160" y="120"/>
                    </a:lnTo>
                    <a:lnTo>
                      <a:pt x="163" y="113"/>
                    </a:lnTo>
                    <a:lnTo>
                      <a:pt x="163" y="107"/>
                    </a:lnTo>
                    <a:lnTo>
                      <a:pt x="157" y="102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51" y="84"/>
                    </a:lnTo>
                    <a:lnTo>
                      <a:pt x="151" y="79"/>
                    </a:lnTo>
                    <a:lnTo>
                      <a:pt x="160" y="73"/>
                    </a:lnTo>
                    <a:lnTo>
                      <a:pt x="161" y="69"/>
                    </a:lnTo>
                    <a:lnTo>
                      <a:pt x="160" y="64"/>
                    </a:lnTo>
                    <a:lnTo>
                      <a:pt x="152" y="60"/>
                    </a:lnTo>
                    <a:lnTo>
                      <a:pt x="146" y="49"/>
                    </a:lnTo>
                    <a:lnTo>
                      <a:pt x="134" y="43"/>
                    </a:lnTo>
                    <a:lnTo>
                      <a:pt x="126" y="41"/>
                    </a:lnTo>
                    <a:lnTo>
                      <a:pt x="116" y="29"/>
                    </a:lnTo>
                    <a:lnTo>
                      <a:pt x="113" y="32"/>
                    </a:lnTo>
                    <a:lnTo>
                      <a:pt x="107" y="26"/>
                    </a:lnTo>
                    <a:lnTo>
                      <a:pt x="107" y="19"/>
                    </a:lnTo>
                    <a:lnTo>
                      <a:pt x="105" y="10"/>
                    </a:lnTo>
                    <a:lnTo>
                      <a:pt x="100" y="6"/>
                    </a:lnTo>
                    <a:lnTo>
                      <a:pt x="91" y="0"/>
                    </a:lnTo>
                    <a:lnTo>
                      <a:pt x="87" y="10"/>
                    </a:lnTo>
                    <a:lnTo>
                      <a:pt x="84" y="8"/>
                    </a:lnTo>
                    <a:lnTo>
                      <a:pt x="72" y="14"/>
                    </a:lnTo>
                    <a:lnTo>
                      <a:pt x="70" y="23"/>
                    </a:lnTo>
                    <a:lnTo>
                      <a:pt x="75" y="31"/>
                    </a:lnTo>
                    <a:lnTo>
                      <a:pt x="75" y="38"/>
                    </a:lnTo>
                    <a:lnTo>
                      <a:pt x="78" y="43"/>
                    </a:lnTo>
                    <a:lnTo>
                      <a:pt x="78" y="54"/>
                    </a:lnTo>
                    <a:lnTo>
                      <a:pt x="79" y="57"/>
                    </a:lnTo>
                    <a:lnTo>
                      <a:pt x="73" y="54"/>
                    </a:lnTo>
                    <a:lnTo>
                      <a:pt x="72" y="48"/>
                    </a:lnTo>
                    <a:lnTo>
                      <a:pt x="67" y="46"/>
                    </a:lnTo>
                    <a:lnTo>
                      <a:pt x="63" y="40"/>
                    </a:lnTo>
                    <a:lnTo>
                      <a:pt x="58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9" name="Freeform 1633">
                <a:extLst>
                  <a:ext uri="{FF2B5EF4-FFF2-40B4-BE49-F238E27FC236}">
                    <a16:creationId xmlns:a16="http://schemas.microsoft.com/office/drawing/2014/main" id="{6BBDACD0-8FA5-324B-13CA-5E8CAF6B6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455"/>
                <a:ext cx="87" cy="112"/>
              </a:xfrm>
              <a:custGeom>
                <a:avLst/>
                <a:gdLst>
                  <a:gd name="T0" fmla="*/ 63 w 175"/>
                  <a:gd name="T1" fmla="*/ 40 h 224"/>
                  <a:gd name="T2" fmla="*/ 72 w 175"/>
                  <a:gd name="T3" fmla="*/ 48 h 224"/>
                  <a:gd name="T4" fmla="*/ 79 w 175"/>
                  <a:gd name="T5" fmla="*/ 57 h 224"/>
                  <a:gd name="T6" fmla="*/ 78 w 175"/>
                  <a:gd name="T7" fmla="*/ 43 h 224"/>
                  <a:gd name="T8" fmla="*/ 75 w 175"/>
                  <a:gd name="T9" fmla="*/ 31 h 224"/>
                  <a:gd name="T10" fmla="*/ 72 w 175"/>
                  <a:gd name="T11" fmla="*/ 14 h 224"/>
                  <a:gd name="T12" fmla="*/ 87 w 175"/>
                  <a:gd name="T13" fmla="*/ 10 h 224"/>
                  <a:gd name="T14" fmla="*/ 100 w 175"/>
                  <a:gd name="T15" fmla="*/ 6 h 224"/>
                  <a:gd name="T16" fmla="*/ 107 w 175"/>
                  <a:gd name="T17" fmla="*/ 19 h 224"/>
                  <a:gd name="T18" fmla="*/ 113 w 175"/>
                  <a:gd name="T19" fmla="*/ 32 h 224"/>
                  <a:gd name="T20" fmla="*/ 126 w 175"/>
                  <a:gd name="T21" fmla="*/ 41 h 224"/>
                  <a:gd name="T22" fmla="*/ 146 w 175"/>
                  <a:gd name="T23" fmla="*/ 49 h 224"/>
                  <a:gd name="T24" fmla="*/ 160 w 175"/>
                  <a:gd name="T25" fmla="*/ 64 h 224"/>
                  <a:gd name="T26" fmla="*/ 160 w 175"/>
                  <a:gd name="T27" fmla="*/ 73 h 224"/>
                  <a:gd name="T28" fmla="*/ 151 w 175"/>
                  <a:gd name="T29" fmla="*/ 84 h 224"/>
                  <a:gd name="T30" fmla="*/ 144 w 175"/>
                  <a:gd name="T31" fmla="*/ 87 h 224"/>
                  <a:gd name="T32" fmla="*/ 163 w 175"/>
                  <a:gd name="T33" fmla="*/ 107 h 224"/>
                  <a:gd name="T34" fmla="*/ 160 w 175"/>
                  <a:gd name="T35" fmla="*/ 120 h 224"/>
                  <a:gd name="T36" fmla="*/ 175 w 175"/>
                  <a:gd name="T37" fmla="*/ 130 h 224"/>
                  <a:gd name="T38" fmla="*/ 173 w 175"/>
                  <a:gd name="T39" fmla="*/ 139 h 224"/>
                  <a:gd name="T40" fmla="*/ 163 w 175"/>
                  <a:gd name="T41" fmla="*/ 154 h 224"/>
                  <a:gd name="T42" fmla="*/ 132 w 175"/>
                  <a:gd name="T43" fmla="*/ 155 h 224"/>
                  <a:gd name="T44" fmla="*/ 117 w 175"/>
                  <a:gd name="T45" fmla="*/ 160 h 224"/>
                  <a:gd name="T46" fmla="*/ 117 w 175"/>
                  <a:gd name="T47" fmla="*/ 172 h 224"/>
                  <a:gd name="T48" fmla="*/ 137 w 175"/>
                  <a:gd name="T49" fmla="*/ 175 h 224"/>
                  <a:gd name="T50" fmla="*/ 132 w 175"/>
                  <a:gd name="T51" fmla="*/ 187 h 224"/>
                  <a:gd name="T52" fmla="*/ 126 w 175"/>
                  <a:gd name="T53" fmla="*/ 195 h 224"/>
                  <a:gd name="T54" fmla="*/ 117 w 175"/>
                  <a:gd name="T55" fmla="*/ 207 h 224"/>
                  <a:gd name="T56" fmla="*/ 111 w 175"/>
                  <a:gd name="T57" fmla="*/ 218 h 224"/>
                  <a:gd name="T58" fmla="*/ 90 w 175"/>
                  <a:gd name="T59" fmla="*/ 209 h 224"/>
                  <a:gd name="T60" fmla="*/ 81 w 175"/>
                  <a:gd name="T61" fmla="*/ 198 h 224"/>
                  <a:gd name="T62" fmla="*/ 69 w 175"/>
                  <a:gd name="T63" fmla="*/ 199 h 224"/>
                  <a:gd name="T64" fmla="*/ 61 w 175"/>
                  <a:gd name="T65" fmla="*/ 206 h 224"/>
                  <a:gd name="T66" fmla="*/ 46 w 175"/>
                  <a:gd name="T67" fmla="*/ 203 h 224"/>
                  <a:gd name="T68" fmla="*/ 37 w 175"/>
                  <a:gd name="T69" fmla="*/ 207 h 224"/>
                  <a:gd name="T70" fmla="*/ 34 w 175"/>
                  <a:gd name="T71" fmla="*/ 222 h 224"/>
                  <a:gd name="T72" fmla="*/ 25 w 175"/>
                  <a:gd name="T73" fmla="*/ 219 h 224"/>
                  <a:gd name="T74" fmla="*/ 14 w 175"/>
                  <a:gd name="T75" fmla="*/ 222 h 224"/>
                  <a:gd name="T76" fmla="*/ 5 w 175"/>
                  <a:gd name="T77" fmla="*/ 212 h 224"/>
                  <a:gd name="T78" fmla="*/ 11 w 175"/>
                  <a:gd name="T79" fmla="*/ 195 h 224"/>
                  <a:gd name="T80" fmla="*/ 8 w 175"/>
                  <a:gd name="T81" fmla="*/ 187 h 224"/>
                  <a:gd name="T82" fmla="*/ 8 w 175"/>
                  <a:gd name="T83" fmla="*/ 178 h 224"/>
                  <a:gd name="T84" fmla="*/ 17 w 175"/>
                  <a:gd name="T85" fmla="*/ 169 h 224"/>
                  <a:gd name="T86" fmla="*/ 31 w 175"/>
                  <a:gd name="T87" fmla="*/ 158 h 224"/>
                  <a:gd name="T88" fmla="*/ 37 w 175"/>
                  <a:gd name="T89" fmla="*/ 134 h 224"/>
                  <a:gd name="T90" fmla="*/ 49 w 175"/>
                  <a:gd name="T91" fmla="*/ 128 h 224"/>
                  <a:gd name="T92" fmla="*/ 38 w 175"/>
                  <a:gd name="T93" fmla="*/ 110 h 224"/>
                  <a:gd name="T94" fmla="*/ 49 w 175"/>
                  <a:gd name="T95" fmla="*/ 102 h 224"/>
                  <a:gd name="T96" fmla="*/ 47 w 175"/>
                  <a:gd name="T97" fmla="*/ 87 h 224"/>
                  <a:gd name="T98" fmla="*/ 38 w 175"/>
                  <a:gd name="T99" fmla="*/ 72 h 224"/>
                  <a:gd name="T100" fmla="*/ 28 w 175"/>
                  <a:gd name="T101" fmla="*/ 60 h 224"/>
                  <a:gd name="T102" fmla="*/ 35 w 175"/>
                  <a:gd name="T103" fmla="*/ 55 h 224"/>
                  <a:gd name="T104" fmla="*/ 44 w 175"/>
                  <a:gd name="T105" fmla="*/ 40 h 224"/>
                  <a:gd name="T106" fmla="*/ 58 w 175"/>
                  <a:gd name="T107" fmla="*/ 35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" h="224">
                    <a:moveTo>
                      <a:pt x="58" y="35"/>
                    </a:moveTo>
                    <a:lnTo>
                      <a:pt x="63" y="40"/>
                    </a:lnTo>
                    <a:lnTo>
                      <a:pt x="67" y="46"/>
                    </a:lnTo>
                    <a:lnTo>
                      <a:pt x="72" y="48"/>
                    </a:lnTo>
                    <a:lnTo>
                      <a:pt x="73" y="54"/>
                    </a:lnTo>
                    <a:lnTo>
                      <a:pt x="79" y="57"/>
                    </a:lnTo>
                    <a:lnTo>
                      <a:pt x="78" y="54"/>
                    </a:lnTo>
                    <a:lnTo>
                      <a:pt x="78" y="43"/>
                    </a:lnTo>
                    <a:lnTo>
                      <a:pt x="75" y="38"/>
                    </a:lnTo>
                    <a:lnTo>
                      <a:pt x="75" y="31"/>
                    </a:lnTo>
                    <a:lnTo>
                      <a:pt x="70" y="23"/>
                    </a:lnTo>
                    <a:lnTo>
                      <a:pt x="72" y="14"/>
                    </a:lnTo>
                    <a:lnTo>
                      <a:pt x="84" y="8"/>
                    </a:lnTo>
                    <a:lnTo>
                      <a:pt x="87" y="10"/>
                    </a:lnTo>
                    <a:lnTo>
                      <a:pt x="91" y="0"/>
                    </a:lnTo>
                    <a:lnTo>
                      <a:pt x="100" y="6"/>
                    </a:lnTo>
                    <a:lnTo>
                      <a:pt x="105" y="10"/>
                    </a:lnTo>
                    <a:lnTo>
                      <a:pt x="107" y="19"/>
                    </a:lnTo>
                    <a:lnTo>
                      <a:pt x="107" y="26"/>
                    </a:lnTo>
                    <a:lnTo>
                      <a:pt x="113" y="32"/>
                    </a:lnTo>
                    <a:lnTo>
                      <a:pt x="116" y="29"/>
                    </a:lnTo>
                    <a:lnTo>
                      <a:pt x="126" y="41"/>
                    </a:lnTo>
                    <a:lnTo>
                      <a:pt x="134" y="43"/>
                    </a:lnTo>
                    <a:lnTo>
                      <a:pt x="146" y="49"/>
                    </a:lnTo>
                    <a:lnTo>
                      <a:pt x="152" y="60"/>
                    </a:lnTo>
                    <a:lnTo>
                      <a:pt x="160" y="64"/>
                    </a:lnTo>
                    <a:lnTo>
                      <a:pt x="161" y="69"/>
                    </a:lnTo>
                    <a:lnTo>
                      <a:pt x="160" y="73"/>
                    </a:lnTo>
                    <a:lnTo>
                      <a:pt x="151" y="79"/>
                    </a:lnTo>
                    <a:lnTo>
                      <a:pt x="151" y="84"/>
                    </a:lnTo>
                    <a:lnTo>
                      <a:pt x="144" y="86"/>
                    </a:lnTo>
                    <a:lnTo>
                      <a:pt x="144" y="87"/>
                    </a:lnTo>
                    <a:lnTo>
                      <a:pt x="157" y="102"/>
                    </a:lnTo>
                    <a:lnTo>
                      <a:pt x="163" y="107"/>
                    </a:lnTo>
                    <a:lnTo>
                      <a:pt x="163" y="113"/>
                    </a:lnTo>
                    <a:lnTo>
                      <a:pt x="160" y="120"/>
                    </a:lnTo>
                    <a:lnTo>
                      <a:pt x="163" y="123"/>
                    </a:lnTo>
                    <a:lnTo>
                      <a:pt x="175" y="130"/>
                    </a:lnTo>
                    <a:lnTo>
                      <a:pt x="173" y="139"/>
                    </a:lnTo>
                    <a:lnTo>
                      <a:pt x="173" y="139"/>
                    </a:lnTo>
                    <a:lnTo>
                      <a:pt x="169" y="146"/>
                    </a:lnTo>
                    <a:lnTo>
                      <a:pt x="163" y="154"/>
                    </a:lnTo>
                    <a:lnTo>
                      <a:pt x="135" y="158"/>
                    </a:lnTo>
                    <a:lnTo>
                      <a:pt x="132" y="155"/>
                    </a:lnTo>
                    <a:lnTo>
                      <a:pt x="122" y="154"/>
                    </a:lnTo>
                    <a:lnTo>
                      <a:pt x="117" y="160"/>
                    </a:lnTo>
                    <a:lnTo>
                      <a:pt x="111" y="163"/>
                    </a:lnTo>
                    <a:lnTo>
                      <a:pt x="117" y="172"/>
                    </a:lnTo>
                    <a:lnTo>
                      <a:pt x="126" y="172"/>
                    </a:lnTo>
                    <a:lnTo>
                      <a:pt x="137" y="175"/>
                    </a:lnTo>
                    <a:lnTo>
                      <a:pt x="135" y="181"/>
                    </a:lnTo>
                    <a:lnTo>
                      <a:pt x="132" y="187"/>
                    </a:lnTo>
                    <a:lnTo>
                      <a:pt x="128" y="186"/>
                    </a:lnTo>
                    <a:lnTo>
                      <a:pt x="126" y="195"/>
                    </a:lnTo>
                    <a:lnTo>
                      <a:pt x="123" y="203"/>
                    </a:lnTo>
                    <a:lnTo>
                      <a:pt x="117" y="207"/>
                    </a:lnTo>
                    <a:lnTo>
                      <a:pt x="113" y="215"/>
                    </a:lnTo>
                    <a:lnTo>
                      <a:pt x="111" y="218"/>
                    </a:lnTo>
                    <a:lnTo>
                      <a:pt x="104" y="216"/>
                    </a:lnTo>
                    <a:lnTo>
                      <a:pt x="90" y="209"/>
                    </a:lnTo>
                    <a:lnTo>
                      <a:pt x="87" y="203"/>
                    </a:lnTo>
                    <a:lnTo>
                      <a:pt x="81" y="198"/>
                    </a:lnTo>
                    <a:lnTo>
                      <a:pt x="76" y="198"/>
                    </a:lnTo>
                    <a:lnTo>
                      <a:pt x="69" y="199"/>
                    </a:lnTo>
                    <a:lnTo>
                      <a:pt x="67" y="203"/>
                    </a:lnTo>
                    <a:lnTo>
                      <a:pt x="61" y="206"/>
                    </a:lnTo>
                    <a:lnTo>
                      <a:pt x="52" y="195"/>
                    </a:lnTo>
                    <a:lnTo>
                      <a:pt x="46" y="203"/>
                    </a:lnTo>
                    <a:lnTo>
                      <a:pt x="46" y="204"/>
                    </a:lnTo>
                    <a:lnTo>
                      <a:pt x="37" y="207"/>
                    </a:lnTo>
                    <a:lnTo>
                      <a:pt x="38" y="218"/>
                    </a:lnTo>
                    <a:lnTo>
                      <a:pt x="34" y="222"/>
                    </a:lnTo>
                    <a:lnTo>
                      <a:pt x="31" y="224"/>
                    </a:lnTo>
                    <a:lnTo>
                      <a:pt x="25" y="219"/>
                    </a:lnTo>
                    <a:lnTo>
                      <a:pt x="19" y="219"/>
                    </a:lnTo>
                    <a:lnTo>
                      <a:pt x="14" y="222"/>
                    </a:lnTo>
                    <a:lnTo>
                      <a:pt x="5" y="221"/>
                    </a:lnTo>
                    <a:lnTo>
                      <a:pt x="5" y="212"/>
                    </a:lnTo>
                    <a:lnTo>
                      <a:pt x="0" y="204"/>
                    </a:lnTo>
                    <a:lnTo>
                      <a:pt x="11" y="195"/>
                    </a:lnTo>
                    <a:lnTo>
                      <a:pt x="8" y="192"/>
                    </a:lnTo>
                    <a:lnTo>
                      <a:pt x="8" y="187"/>
                    </a:lnTo>
                    <a:lnTo>
                      <a:pt x="11" y="183"/>
                    </a:lnTo>
                    <a:lnTo>
                      <a:pt x="8" y="178"/>
                    </a:lnTo>
                    <a:lnTo>
                      <a:pt x="19" y="172"/>
                    </a:lnTo>
                    <a:lnTo>
                      <a:pt x="17" y="169"/>
                    </a:lnTo>
                    <a:lnTo>
                      <a:pt x="26" y="160"/>
                    </a:lnTo>
                    <a:lnTo>
                      <a:pt x="31" y="158"/>
                    </a:lnTo>
                    <a:lnTo>
                      <a:pt x="32" y="142"/>
                    </a:lnTo>
                    <a:lnTo>
                      <a:pt x="37" y="134"/>
                    </a:lnTo>
                    <a:lnTo>
                      <a:pt x="47" y="134"/>
                    </a:lnTo>
                    <a:lnTo>
                      <a:pt x="49" y="128"/>
                    </a:lnTo>
                    <a:lnTo>
                      <a:pt x="46" y="117"/>
                    </a:lnTo>
                    <a:lnTo>
                      <a:pt x="38" y="110"/>
                    </a:lnTo>
                    <a:lnTo>
                      <a:pt x="43" y="102"/>
                    </a:lnTo>
                    <a:lnTo>
                      <a:pt x="49" y="102"/>
                    </a:lnTo>
                    <a:lnTo>
                      <a:pt x="49" y="93"/>
                    </a:lnTo>
                    <a:lnTo>
                      <a:pt x="47" y="87"/>
                    </a:lnTo>
                    <a:lnTo>
                      <a:pt x="46" y="78"/>
                    </a:lnTo>
                    <a:lnTo>
                      <a:pt x="38" y="72"/>
                    </a:lnTo>
                    <a:lnTo>
                      <a:pt x="34" y="60"/>
                    </a:lnTo>
                    <a:lnTo>
                      <a:pt x="28" y="60"/>
                    </a:lnTo>
                    <a:lnTo>
                      <a:pt x="28" y="60"/>
                    </a:lnTo>
                    <a:lnTo>
                      <a:pt x="35" y="55"/>
                    </a:lnTo>
                    <a:lnTo>
                      <a:pt x="41" y="49"/>
                    </a:lnTo>
                    <a:lnTo>
                      <a:pt x="44" y="40"/>
                    </a:lnTo>
                    <a:lnTo>
                      <a:pt x="49" y="35"/>
                    </a:lnTo>
                    <a:lnTo>
                      <a:pt x="58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0" name="Freeform 1634">
                <a:extLst>
                  <a:ext uri="{FF2B5EF4-FFF2-40B4-BE49-F238E27FC236}">
                    <a16:creationId xmlns:a16="http://schemas.microsoft.com/office/drawing/2014/main" id="{6CD33849-CA11-32BE-882B-EA175FF8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455"/>
                <a:ext cx="87" cy="112"/>
              </a:xfrm>
              <a:custGeom>
                <a:avLst/>
                <a:gdLst>
                  <a:gd name="T0" fmla="*/ 63 w 175"/>
                  <a:gd name="T1" fmla="*/ 40 h 224"/>
                  <a:gd name="T2" fmla="*/ 72 w 175"/>
                  <a:gd name="T3" fmla="*/ 48 h 224"/>
                  <a:gd name="T4" fmla="*/ 79 w 175"/>
                  <a:gd name="T5" fmla="*/ 57 h 224"/>
                  <a:gd name="T6" fmla="*/ 78 w 175"/>
                  <a:gd name="T7" fmla="*/ 43 h 224"/>
                  <a:gd name="T8" fmla="*/ 75 w 175"/>
                  <a:gd name="T9" fmla="*/ 31 h 224"/>
                  <a:gd name="T10" fmla="*/ 72 w 175"/>
                  <a:gd name="T11" fmla="*/ 14 h 224"/>
                  <a:gd name="T12" fmla="*/ 87 w 175"/>
                  <a:gd name="T13" fmla="*/ 10 h 224"/>
                  <a:gd name="T14" fmla="*/ 100 w 175"/>
                  <a:gd name="T15" fmla="*/ 6 h 224"/>
                  <a:gd name="T16" fmla="*/ 107 w 175"/>
                  <a:gd name="T17" fmla="*/ 19 h 224"/>
                  <a:gd name="T18" fmla="*/ 113 w 175"/>
                  <a:gd name="T19" fmla="*/ 32 h 224"/>
                  <a:gd name="T20" fmla="*/ 126 w 175"/>
                  <a:gd name="T21" fmla="*/ 41 h 224"/>
                  <a:gd name="T22" fmla="*/ 146 w 175"/>
                  <a:gd name="T23" fmla="*/ 49 h 224"/>
                  <a:gd name="T24" fmla="*/ 160 w 175"/>
                  <a:gd name="T25" fmla="*/ 64 h 224"/>
                  <a:gd name="T26" fmla="*/ 160 w 175"/>
                  <a:gd name="T27" fmla="*/ 73 h 224"/>
                  <a:gd name="T28" fmla="*/ 151 w 175"/>
                  <a:gd name="T29" fmla="*/ 84 h 224"/>
                  <a:gd name="T30" fmla="*/ 144 w 175"/>
                  <a:gd name="T31" fmla="*/ 87 h 224"/>
                  <a:gd name="T32" fmla="*/ 163 w 175"/>
                  <a:gd name="T33" fmla="*/ 107 h 224"/>
                  <a:gd name="T34" fmla="*/ 160 w 175"/>
                  <a:gd name="T35" fmla="*/ 120 h 224"/>
                  <a:gd name="T36" fmla="*/ 175 w 175"/>
                  <a:gd name="T37" fmla="*/ 130 h 224"/>
                  <a:gd name="T38" fmla="*/ 173 w 175"/>
                  <a:gd name="T39" fmla="*/ 139 h 224"/>
                  <a:gd name="T40" fmla="*/ 163 w 175"/>
                  <a:gd name="T41" fmla="*/ 154 h 224"/>
                  <a:gd name="T42" fmla="*/ 132 w 175"/>
                  <a:gd name="T43" fmla="*/ 155 h 224"/>
                  <a:gd name="T44" fmla="*/ 117 w 175"/>
                  <a:gd name="T45" fmla="*/ 160 h 224"/>
                  <a:gd name="T46" fmla="*/ 117 w 175"/>
                  <a:gd name="T47" fmla="*/ 172 h 224"/>
                  <a:gd name="T48" fmla="*/ 137 w 175"/>
                  <a:gd name="T49" fmla="*/ 175 h 224"/>
                  <a:gd name="T50" fmla="*/ 132 w 175"/>
                  <a:gd name="T51" fmla="*/ 187 h 224"/>
                  <a:gd name="T52" fmla="*/ 126 w 175"/>
                  <a:gd name="T53" fmla="*/ 195 h 224"/>
                  <a:gd name="T54" fmla="*/ 117 w 175"/>
                  <a:gd name="T55" fmla="*/ 207 h 224"/>
                  <a:gd name="T56" fmla="*/ 111 w 175"/>
                  <a:gd name="T57" fmla="*/ 218 h 224"/>
                  <a:gd name="T58" fmla="*/ 90 w 175"/>
                  <a:gd name="T59" fmla="*/ 209 h 224"/>
                  <a:gd name="T60" fmla="*/ 81 w 175"/>
                  <a:gd name="T61" fmla="*/ 198 h 224"/>
                  <a:gd name="T62" fmla="*/ 69 w 175"/>
                  <a:gd name="T63" fmla="*/ 199 h 224"/>
                  <a:gd name="T64" fmla="*/ 61 w 175"/>
                  <a:gd name="T65" fmla="*/ 206 h 224"/>
                  <a:gd name="T66" fmla="*/ 46 w 175"/>
                  <a:gd name="T67" fmla="*/ 203 h 224"/>
                  <a:gd name="T68" fmla="*/ 37 w 175"/>
                  <a:gd name="T69" fmla="*/ 207 h 224"/>
                  <a:gd name="T70" fmla="*/ 34 w 175"/>
                  <a:gd name="T71" fmla="*/ 222 h 224"/>
                  <a:gd name="T72" fmla="*/ 25 w 175"/>
                  <a:gd name="T73" fmla="*/ 219 h 224"/>
                  <a:gd name="T74" fmla="*/ 14 w 175"/>
                  <a:gd name="T75" fmla="*/ 222 h 224"/>
                  <a:gd name="T76" fmla="*/ 5 w 175"/>
                  <a:gd name="T77" fmla="*/ 212 h 224"/>
                  <a:gd name="T78" fmla="*/ 11 w 175"/>
                  <a:gd name="T79" fmla="*/ 195 h 224"/>
                  <a:gd name="T80" fmla="*/ 8 w 175"/>
                  <a:gd name="T81" fmla="*/ 187 h 224"/>
                  <a:gd name="T82" fmla="*/ 8 w 175"/>
                  <a:gd name="T83" fmla="*/ 178 h 224"/>
                  <a:gd name="T84" fmla="*/ 17 w 175"/>
                  <a:gd name="T85" fmla="*/ 169 h 224"/>
                  <a:gd name="T86" fmla="*/ 31 w 175"/>
                  <a:gd name="T87" fmla="*/ 158 h 224"/>
                  <a:gd name="T88" fmla="*/ 37 w 175"/>
                  <a:gd name="T89" fmla="*/ 134 h 224"/>
                  <a:gd name="T90" fmla="*/ 49 w 175"/>
                  <a:gd name="T91" fmla="*/ 128 h 224"/>
                  <a:gd name="T92" fmla="*/ 38 w 175"/>
                  <a:gd name="T93" fmla="*/ 110 h 224"/>
                  <a:gd name="T94" fmla="*/ 49 w 175"/>
                  <a:gd name="T95" fmla="*/ 102 h 224"/>
                  <a:gd name="T96" fmla="*/ 47 w 175"/>
                  <a:gd name="T97" fmla="*/ 87 h 224"/>
                  <a:gd name="T98" fmla="*/ 38 w 175"/>
                  <a:gd name="T99" fmla="*/ 72 h 224"/>
                  <a:gd name="T100" fmla="*/ 28 w 175"/>
                  <a:gd name="T101" fmla="*/ 60 h 224"/>
                  <a:gd name="T102" fmla="*/ 35 w 175"/>
                  <a:gd name="T103" fmla="*/ 55 h 224"/>
                  <a:gd name="T104" fmla="*/ 44 w 175"/>
                  <a:gd name="T105" fmla="*/ 40 h 224"/>
                  <a:gd name="T106" fmla="*/ 58 w 175"/>
                  <a:gd name="T107" fmla="*/ 35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" h="224">
                    <a:moveTo>
                      <a:pt x="58" y="35"/>
                    </a:moveTo>
                    <a:lnTo>
                      <a:pt x="63" y="40"/>
                    </a:lnTo>
                    <a:lnTo>
                      <a:pt x="67" y="46"/>
                    </a:lnTo>
                    <a:lnTo>
                      <a:pt x="72" y="48"/>
                    </a:lnTo>
                    <a:lnTo>
                      <a:pt x="73" y="54"/>
                    </a:lnTo>
                    <a:lnTo>
                      <a:pt x="79" y="57"/>
                    </a:lnTo>
                    <a:lnTo>
                      <a:pt x="78" y="54"/>
                    </a:lnTo>
                    <a:lnTo>
                      <a:pt x="78" y="43"/>
                    </a:lnTo>
                    <a:lnTo>
                      <a:pt x="75" y="38"/>
                    </a:lnTo>
                    <a:lnTo>
                      <a:pt x="75" y="31"/>
                    </a:lnTo>
                    <a:lnTo>
                      <a:pt x="70" y="23"/>
                    </a:lnTo>
                    <a:lnTo>
                      <a:pt x="72" y="14"/>
                    </a:lnTo>
                    <a:lnTo>
                      <a:pt x="84" y="8"/>
                    </a:lnTo>
                    <a:lnTo>
                      <a:pt x="87" y="10"/>
                    </a:lnTo>
                    <a:lnTo>
                      <a:pt x="91" y="0"/>
                    </a:lnTo>
                    <a:lnTo>
                      <a:pt x="100" y="6"/>
                    </a:lnTo>
                    <a:lnTo>
                      <a:pt x="105" y="10"/>
                    </a:lnTo>
                    <a:lnTo>
                      <a:pt x="107" y="19"/>
                    </a:lnTo>
                    <a:lnTo>
                      <a:pt x="107" y="26"/>
                    </a:lnTo>
                    <a:lnTo>
                      <a:pt x="113" y="32"/>
                    </a:lnTo>
                    <a:lnTo>
                      <a:pt x="116" y="29"/>
                    </a:lnTo>
                    <a:lnTo>
                      <a:pt x="126" y="41"/>
                    </a:lnTo>
                    <a:lnTo>
                      <a:pt x="134" y="43"/>
                    </a:lnTo>
                    <a:lnTo>
                      <a:pt x="146" y="49"/>
                    </a:lnTo>
                    <a:lnTo>
                      <a:pt x="152" y="60"/>
                    </a:lnTo>
                    <a:lnTo>
                      <a:pt x="160" y="64"/>
                    </a:lnTo>
                    <a:lnTo>
                      <a:pt x="161" y="69"/>
                    </a:lnTo>
                    <a:lnTo>
                      <a:pt x="160" y="73"/>
                    </a:lnTo>
                    <a:lnTo>
                      <a:pt x="151" y="79"/>
                    </a:lnTo>
                    <a:lnTo>
                      <a:pt x="151" y="84"/>
                    </a:lnTo>
                    <a:lnTo>
                      <a:pt x="144" y="86"/>
                    </a:lnTo>
                    <a:lnTo>
                      <a:pt x="144" y="87"/>
                    </a:lnTo>
                    <a:lnTo>
                      <a:pt x="157" y="102"/>
                    </a:lnTo>
                    <a:lnTo>
                      <a:pt x="163" y="107"/>
                    </a:lnTo>
                    <a:lnTo>
                      <a:pt x="163" y="113"/>
                    </a:lnTo>
                    <a:lnTo>
                      <a:pt x="160" y="120"/>
                    </a:lnTo>
                    <a:lnTo>
                      <a:pt x="163" y="123"/>
                    </a:lnTo>
                    <a:lnTo>
                      <a:pt x="175" y="130"/>
                    </a:lnTo>
                    <a:lnTo>
                      <a:pt x="173" y="139"/>
                    </a:lnTo>
                    <a:lnTo>
                      <a:pt x="173" y="139"/>
                    </a:lnTo>
                    <a:lnTo>
                      <a:pt x="169" y="146"/>
                    </a:lnTo>
                    <a:lnTo>
                      <a:pt x="163" y="154"/>
                    </a:lnTo>
                    <a:lnTo>
                      <a:pt x="135" y="158"/>
                    </a:lnTo>
                    <a:lnTo>
                      <a:pt x="132" y="155"/>
                    </a:lnTo>
                    <a:lnTo>
                      <a:pt x="122" y="154"/>
                    </a:lnTo>
                    <a:lnTo>
                      <a:pt x="117" y="160"/>
                    </a:lnTo>
                    <a:lnTo>
                      <a:pt x="111" y="163"/>
                    </a:lnTo>
                    <a:lnTo>
                      <a:pt x="117" y="172"/>
                    </a:lnTo>
                    <a:lnTo>
                      <a:pt x="126" y="172"/>
                    </a:lnTo>
                    <a:lnTo>
                      <a:pt x="137" y="175"/>
                    </a:lnTo>
                    <a:lnTo>
                      <a:pt x="135" y="181"/>
                    </a:lnTo>
                    <a:lnTo>
                      <a:pt x="132" y="187"/>
                    </a:lnTo>
                    <a:lnTo>
                      <a:pt x="128" y="186"/>
                    </a:lnTo>
                    <a:lnTo>
                      <a:pt x="126" y="195"/>
                    </a:lnTo>
                    <a:lnTo>
                      <a:pt x="123" y="203"/>
                    </a:lnTo>
                    <a:lnTo>
                      <a:pt x="117" y="207"/>
                    </a:lnTo>
                    <a:lnTo>
                      <a:pt x="113" y="215"/>
                    </a:lnTo>
                    <a:lnTo>
                      <a:pt x="111" y="218"/>
                    </a:lnTo>
                    <a:lnTo>
                      <a:pt x="104" y="216"/>
                    </a:lnTo>
                    <a:lnTo>
                      <a:pt x="90" y="209"/>
                    </a:lnTo>
                    <a:lnTo>
                      <a:pt x="87" y="203"/>
                    </a:lnTo>
                    <a:lnTo>
                      <a:pt x="81" y="198"/>
                    </a:lnTo>
                    <a:lnTo>
                      <a:pt x="76" y="198"/>
                    </a:lnTo>
                    <a:lnTo>
                      <a:pt x="69" y="199"/>
                    </a:lnTo>
                    <a:lnTo>
                      <a:pt x="67" y="203"/>
                    </a:lnTo>
                    <a:lnTo>
                      <a:pt x="61" y="206"/>
                    </a:lnTo>
                    <a:lnTo>
                      <a:pt x="52" y="195"/>
                    </a:lnTo>
                    <a:lnTo>
                      <a:pt x="46" y="203"/>
                    </a:lnTo>
                    <a:lnTo>
                      <a:pt x="46" y="204"/>
                    </a:lnTo>
                    <a:lnTo>
                      <a:pt x="37" y="207"/>
                    </a:lnTo>
                    <a:lnTo>
                      <a:pt x="38" y="218"/>
                    </a:lnTo>
                    <a:lnTo>
                      <a:pt x="34" y="222"/>
                    </a:lnTo>
                    <a:lnTo>
                      <a:pt x="31" y="224"/>
                    </a:lnTo>
                    <a:lnTo>
                      <a:pt x="25" y="219"/>
                    </a:lnTo>
                    <a:lnTo>
                      <a:pt x="19" y="219"/>
                    </a:lnTo>
                    <a:lnTo>
                      <a:pt x="14" y="222"/>
                    </a:lnTo>
                    <a:lnTo>
                      <a:pt x="5" y="221"/>
                    </a:lnTo>
                    <a:lnTo>
                      <a:pt x="5" y="212"/>
                    </a:lnTo>
                    <a:lnTo>
                      <a:pt x="0" y="204"/>
                    </a:lnTo>
                    <a:lnTo>
                      <a:pt x="11" y="195"/>
                    </a:lnTo>
                    <a:lnTo>
                      <a:pt x="8" y="192"/>
                    </a:lnTo>
                    <a:lnTo>
                      <a:pt x="8" y="187"/>
                    </a:lnTo>
                    <a:lnTo>
                      <a:pt x="11" y="183"/>
                    </a:lnTo>
                    <a:lnTo>
                      <a:pt x="8" y="178"/>
                    </a:lnTo>
                    <a:lnTo>
                      <a:pt x="19" y="172"/>
                    </a:lnTo>
                    <a:lnTo>
                      <a:pt x="17" y="169"/>
                    </a:lnTo>
                    <a:lnTo>
                      <a:pt x="26" y="160"/>
                    </a:lnTo>
                    <a:lnTo>
                      <a:pt x="31" y="158"/>
                    </a:lnTo>
                    <a:lnTo>
                      <a:pt x="32" y="142"/>
                    </a:lnTo>
                    <a:lnTo>
                      <a:pt x="37" y="134"/>
                    </a:lnTo>
                    <a:lnTo>
                      <a:pt x="47" y="134"/>
                    </a:lnTo>
                    <a:lnTo>
                      <a:pt x="49" y="128"/>
                    </a:lnTo>
                    <a:lnTo>
                      <a:pt x="46" y="117"/>
                    </a:lnTo>
                    <a:lnTo>
                      <a:pt x="38" y="110"/>
                    </a:lnTo>
                    <a:lnTo>
                      <a:pt x="43" y="102"/>
                    </a:lnTo>
                    <a:lnTo>
                      <a:pt x="49" y="102"/>
                    </a:lnTo>
                    <a:lnTo>
                      <a:pt x="49" y="93"/>
                    </a:lnTo>
                    <a:lnTo>
                      <a:pt x="47" y="87"/>
                    </a:lnTo>
                    <a:lnTo>
                      <a:pt x="46" y="78"/>
                    </a:lnTo>
                    <a:lnTo>
                      <a:pt x="38" y="72"/>
                    </a:lnTo>
                    <a:lnTo>
                      <a:pt x="34" y="60"/>
                    </a:lnTo>
                    <a:lnTo>
                      <a:pt x="28" y="60"/>
                    </a:lnTo>
                    <a:lnTo>
                      <a:pt x="28" y="60"/>
                    </a:lnTo>
                    <a:lnTo>
                      <a:pt x="35" y="55"/>
                    </a:lnTo>
                    <a:lnTo>
                      <a:pt x="41" y="49"/>
                    </a:lnTo>
                    <a:lnTo>
                      <a:pt x="44" y="40"/>
                    </a:lnTo>
                    <a:lnTo>
                      <a:pt x="49" y="35"/>
                    </a:lnTo>
                    <a:lnTo>
                      <a:pt x="58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1" name="Freeform 1635">
                <a:extLst>
                  <a:ext uri="{FF2B5EF4-FFF2-40B4-BE49-F238E27FC236}">
                    <a16:creationId xmlns:a16="http://schemas.microsoft.com/office/drawing/2014/main" id="{8B8EC4AA-6192-2C2D-251B-91C0B5447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517"/>
                <a:ext cx="107" cy="67"/>
              </a:xfrm>
              <a:custGeom>
                <a:avLst/>
                <a:gdLst>
                  <a:gd name="T0" fmla="*/ 103 w 214"/>
                  <a:gd name="T1" fmla="*/ 4 h 134"/>
                  <a:gd name="T2" fmla="*/ 90 w 214"/>
                  <a:gd name="T3" fmla="*/ 10 h 134"/>
                  <a:gd name="T4" fmla="*/ 79 w 214"/>
                  <a:gd name="T5" fmla="*/ 22 h 134"/>
                  <a:gd name="T6" fmla="*/ 75 w 214"/>
                  <a:gd name="T7" fmla="*/ 11 h 134"/>
                  <a:gd name="T8" fmla="*/ 64 w 214"/>
                  <a:gd name="T9" fmla="*/ 2 h 134"/>
                  <a:gd name="T10" fmla="*/ 53 w 214"/>
                  <a:gd name="T11" fmla="*/ 4 h 134"/>
                  <a:gd name="T12" fmla="*/ 53 w 214"/>
                  <a:gd name="T13" fmla="*/ 17 h 134"/>
                  <a:gd name="T14" fmla="*/ 40 w 214"/>
                  <a:gd name="T15" fmla="*/ 19 h 134"/>
                  <a:gd name="T16" fmla="*/ 25 w 214"/>
                  <a:gd name="T17" fmla="*/ 16 h 134"/>
                  <a:gd name="T18" fmla="*/ 15 w 214"/>
                  <a:gd name="T19" fmla="*/ 14 h 134"/>
                  <a:gd name="T20" fmla="*/ 15 w 214"/>
                  <a:gd name="T21" fmla="*/ 25 h 134"/>
                  <a:gd name="T22" fmla="*/ 3 w 214"/>
                  <a:gd name="T23" fmla="*/ 38 h 134"/>
                  <a:gd name="T24" fmla="*/ 2 w 214"/>
                  <a:gd name="T25" fmla="*/ 60 h 134"/>
                  <a:gd name="T26" fmla="*/ 9 w 214"/>
                  <a:gd name="T27" fmla="*/ 73 h 134"/>
                  <a:gd name="T28" fmla="*/ 23 w 214"/>
                  <a:gd name="T29" fmla="*/ 70 h 134"/>
                  <a:gd name="T30" fmla="*/ 37 w 214"/>
                  <a:gd name="T31" fmla="*/ 75 h 134"/>
                  <a:gd name="T32" fmla="*/ 38 w 214"/>
                  <a:gd name="T33" fmla="*/ 89 h 134"/>
                  <a:gd name="T34" fmla="*/ 53 w 214"/>
                  <a:gd name="T35" fmla="*/ 89 h 134"/>
                  <a:gd name="T36" fmla="*/ 62 w 214"/>
                  <a:gd name="T37" fmla="*/ 81 h 134"/>
                  <a:gd name="T38" fmla="*/ 62 w 214"/>
                  <a:gd name="T39" fmla="*/ 92 h 134"/>
                  <a:gd name="T40" fmla="*/ 65 w 214"/>
                  <a:gd name="T41" fmla="*/ 102 h 134"/>
                  <a:gd name="T42" fmla="*/ 58 w 214"/>
                  <a:gd name="T43" fmla="*/ 113 h 134"/>
                  <a:gd name="T44" fmla="*/ 53 w 214"/>
                  <a:gd name="T45" fmla="*/ 131 h 134"/>
                  <a:gd name="T46" fmla="*/ 64 w 214"/>
                  <a:gd name="T47" fmla="*/ 134 h 134"/>
                  <a:gd name="T48" fmla="*/ 84 w 214"/>
                  <a:gd name="T49" fmla="*/ 130 h 134"/>
                  <a:gd name="T50" fmla="*/ 97 w 214"/>
                  <a:gd name="T51" fmla="*/ 134 h 134"/>
                  <a:gd name="T52" fmla="*/ 102 w 214"/>
                  <a:gd name="T53" fmla="*/ 128 h 134"/>
                  <a:gd name="T54" fmla="*/ 116 w 214"/>
                  <a:gd name="T55" fmla="*/ 118 h 134"/>
                  <a:gd name="T56" fmla="*/ 120 w 214"/>
                  <a:gd name="T57" fmla="*/ 107 h 134"/>
                  <a:gd name="T58" fmla="*/ 128 w 214"/>
                  <a:gd name="T59" fmla="*/ 116 h 134"/>
                  <a:gd name="T60" fmla="*/ 134 w 214"/>
                  <a:gd name="T61" fmla="*/ 125 h 134"/>
                  <a:gd name="T62" fmla="*/ 149 w 214"/>
                  <a:gd name="T63" fmla="*/ 122 h 134"/>
                  <a:gd name="T64" fmla="*/ 169 w 214"/>
                  <a:gd name="T65" fmla="*/ 121 h 134"/>
                  <a:gd name="T66" fmla="*/ 173 w 214"/>
                  <a:gd name="T67" fmla="*/ 118 h 134"/>
                  <a:gd name="T68" fmla="*/ 160 w 214"/>
                  <a:gd name="T69" fmla="*/ 95 h 134"/>
                  <a:gd name="T70" fmla="*/ 157 w 214"/>
                  <a:gd name="T71" fmla="*/ 83 h 134"/>
                  <a:gd name="T72" fmla="*/ 155 w 214"/>
                  <a:gd name="T73" fmla="*/ 66 h 134"/>
                  <a:gd name="T74" fmla="*/ 169 w 214"/>
                  <a:gd name="T75" fmla="*/ 73 h 134"/>
                  <a:gd name="T76" fmla="*/ 176 w 214"/>
                  <a:gd name="T77" fmla="*/ 81 h 134"/>
                  <a:gd name="T78" fmla="*/ 191 w 214"/>
                  <a:gd name="T79" fmla="*/ 83 h 134"/>
                  <a:gd name="T80" fmla="*/ 199 w 214"/>
                  <a:gd name="T81" fmla="*/ 86 h 134"/>
                  <a:gd name="T82" fmla="*/ 211 w 214"/>
                  <a:gd name="T83" fmla="*/ 87 h 134"/>
                  <a:gd name="T84" fmla="*/ 211 w 214"/>
                  <a:gd name="T85" fmla="*/ 80 h 134"/>
                  <a:gd name="T86" fmla="*/ 211 w 214"/>
                  <a:gd name="T87" fmla="*/ 61 h 134"/>
                  <a:gd name="T88" fmla="*/ 214 w 214"/>
                  <a:gd name="T89" fmla="*/ 54 h 134"/>
                  <a:gd name="T90" fmla="*/ 199 w 214"/>
                  <a:gd name="T91" fmla="*/ 42 h 134"/>
                  <a:gd name="T92" fmla="*/ 188 w 214"/>
                  <a:gd name="T93" fmla="*/ 34 h 134"/>
                  <a:gd name="T94" fmla="*/ 182 w 214"/>
                  <a:gd name="T95" fmla="*/ 28 h 134"/>
                  <a:gd name="T96" fmla="*/ 194 w 214"/>
                  <a:gd name="T97" fmla="*/ 16 h 134"/>
                  <a:gd name="T98" fmla="*/ 184 w 214"/>
                  <a:gd name="T99" fmla="*/ 2 h 134"/>
                  <a:gd name="T100" fmla="*/ 175 w 214"/>
                  <a:gd name="T101" fmla="*/ 0 h 134"/>
                  <a:gd name="T102" fmla="*/ 169 w 214"/>
                  <a:gd name="T103" fmla="*/ 10 h 134"/>
                  <a:gd name="T104" fmla="*/ 158 w 214"/>
                  <a:gd name="T105" fmla="*/ 13 h 134"/>
                  <a:gd name="T106" fmla="*/ 146 w 214"/>
                  <a:gd name="T107" fmla="*/ 13 h 134"/>
                  <a:gd name="T108" fmla="*/ 141 w 214"/>
                  <a:gd name="T109" fmla="*/ 25 h 134"/>
                  <a:gd name="T110" fmla="*/ 135 w 214"/>
                  <a:gd name="T111" fmla="*/ 23 h 134"/>
                  <a:gd name="T112" fmla="*/ 123 w 214"/>
                  <a:gd name="T113" fmla="*/ 13 h 134"/>
                  <a:gd name="T114" fmla="*/ 108 w 214"/>
                  <a:gd name="T115" fmla="*/ 5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4" h="134">
                    <a:moveTo>
                      <a:pt x="108" y="5"/>
                    </a:moveTo>
                    <a:lnTo>
                      <a:pt x="103" y="4"/>
                    </a:lnTo>
                    <a:lnTo>
                      <a:pt x="99" y="13"/>
                    </a:lnTo>
                    <a:lnTo>
                      <a:pt x="90" y="10"/>
                    </a:lnTo>
                    <a:lnTo>
                      <a:pt x="87" y="16"/>
                    </a:lnTo>
                    <a:lnTo>
                      <a:pt x="79" y="22"/>
                    </a:lnTo>
                    <a:lnTo>
                      <a:pt x="75" y="14"/>
                    </a:lnTo>
                    <a:lnTo>
                      <a:pt x="75" y="11"/>
                    </a:lnTo>
                    <a:lnTo>
                      <a:pt x="70" y="5"/>
                    </a:lnTo>
                    <a:lnTo>
                      <a:pt x="64" y="2"/>
                    </a:lnTo>
                    <a:lnTo>
                      <a:pt x="58" y="2"/>
                    </a:lnTo>
                    <a:lnTo>
                      <a:pt x="53" y="4"/>
                    </a:lnTo>
                    <a:lnTo>
                      <a:pt x="55" y="10"/>
                    </a:lnTo>
                    <a:lnTo>
                      <a:pt x="53" y="17"/>
                    </a:lnTo>
                    <a:lnTo>
                      <a:pt x="46" y="19"/>
                    </a:lnTo>
                    <a:lnTo>
                      <a:pt x="40" y="19"/>
                    </a:lnTo>
                    <a:lnTo>
                      <a:pt x="37" y="20"/>
                    </a:lnTo>
                    <a:lnTo>
                      <a:pt x="25" y="16"/>
                    </a:lnTo>
                    <a:lnTo>
                      <a:pt x="20" y="11"/>
                    </a:lnTo>
                    <a:lnTo>
                      <a:pt x="15" y="14"/>
                    </a:lnTo>
                    <a:lnTo>
                      <a:pt x="20" y="25"/>
                    </a:lnTo>
                    <a:lnTo>
                      <a:pt x="15" y="25"/>
                    </a:lnTo>
                    <a:lnTo>
                      <a:pt x="6" y="34"/>
                    </a:lnTo>
                    <a:lnTo>
                      <a:pt x="3" y="38"/>
                    </a:lnTo>
                    <a:lnTo>
                      <a:pt x="0" y="49"/>
                    </a:lnTo>
                    <a:lnTo>
                      <a:pt x="2" y="60"/>
                    </a:lnTo>
                    <a:lnTo>
                      <a:pt x="5" y="63"/>
                    </a:lnTo>
                    <a:lnTo>
                      <a:pt x="9" y="73"/>
                    </a:lnTo>
                    <a:lnTo>
                      <a:pt x="20" y="66"/>
                    </a:lnTo>
                    <a:lnTo>
                      <a:pt x="23" y="70"/>
                    </a:lnTo>
                    <a:lnTo>
                      <a:pt x="35" y="64"/>
                    </a:lnTo>
                    <a:lnTo>
                      <a:pt x="37" y="75"/>
                    </a:lnTo>
                    <a:lnTo>
                      <a:pt x="41" y="81"/>
                    </a:lnTo>
                    <a:lnTo>
                      <a:pt x="38" y="89"/>
                    </a:lnTo>
                    <a:lnTo>
                      <a:pt x="47" y="92"/>
                    </a:lnTo>
                    <a:lnTo>
                      <a:pt x="53" y="89"/>
                    </a:lnTo>
                    <a:lnTo>
                      <a:pt x="50" y="83"/>
                    </a:lnTo>
                    <a:lnTo>
                      <a:pt x="62" y="81"/>
                    </a:lnTo>
                    <a:lnTo>
                      <a:pt x="65" y="86"/>
                    </a:lnTo>
                    <a:lnTo>
                      <a:pt x="62" y="92"/>
                    </a:lnTo>
                    <a:lnTo>
                      <a:pt x="64" y="95"/>
                    </a:lnTo>
                    <a:lnTo>
                      <a:pt x="65" y="102"/>
                    </a:lnTo>
                    <a:lnTo>
                      <a:pt x="65" y="108"/>
                    </a:lnTo>
                    <a:lnTo>
                      <a:pt x="58" y="113"/>
                    </a:lnTo>
                    <a:lnTo>
                      <a:pt x="56" y="119"/>
                    </a:lnTo>
                    <a:lnTo>
                      <a:pt x="53" y="131"/>
                    </a:lnTo>
                    <a:lnTo>
                      <a:pt x="62" y="131"/>
                    </a:lnTo>
                    <a:lnTo>
                      <a:pt x="64" y="134"/>
                    </a:lnTo>
                    <a:lnTo>
                      <a:pt x="72" y="131"/>
                    </a:lnTo>
                    <a:lnTo>
                      <a:pt x="84" y="130"/>
                    </a:lnTo>
                    <a:lnTo>
                      <a:pt x="90" y="131"/>
                    </a:lnTo>
                    <a:lnTo>
                      <a:pt x="97" y="134"/>
                    </a:lnTo>
                    <a:lnTo>
                      <a:pt x="103" y="131"/>
                    </a:lnTo>
                    <a:lnTo>
                      <a:pt x="102" y="128"/>
                    </a:lnTo>
                    <a:lnTo>
                      <a:pt x="106" y="122"/>
                    </a:lnTo>
                    <a:lnTo>
                      <a:pt x="116" y="118"/>
                    </a:lnTo>
                    <a:lnTo>
                      <a:pt x="116" y="113"/>
                    </a:lnTo>
                    <a:lnTo>
                      <a:pt x="120" y="107"/>
                    </a:lnTo>
                    <a:lnTo>
                      <a:pt x="125" y="111"/>
                    </a:lnTo>
                    <a:lnTo>
                      <a:pt x="128" y="116"/>
                    </a:lnTo>
                    <a:lnTo>
                      <a:pt x="135" y="122"/>
                    </a:lnTo>
                    <a:lnTo>
                      <a:pt x="134" y="125"/>
                    </a:lnTo>
                    <a:lnTo>
                      <a:pt x="137" y="133"/>
                    </a:lnTo>
                    <a:lnTo>
                      <a:pt x="149" y="122"/>
                    </a:lnTo>
                    <a:lnTo>
                      <a:pt x="166" y="119"/>
                    </a:lnTo>
                    <a:lnTo>
                      <a:pt x="169" y="121"/>
                    </a:lnTo>
                    <a:lnTo>
                      <a:pt x="175" y="122"/>
                    </a:lnTo>
                    <a:lnTo>
                      <a:pt x="173" y="118"/>
                    </a:lnTo>
                    <a:lnTo>
                      <a:pt x="166" y="107"/>
                    </a:lnTo>
                    <a:lnTo>
                      <a:pt x="160" y="95"/>
                    </a:lnTo>
                    <a:lnTo>
                      <a:pt x="152" y="86"/>
                    </a:lnTo>
                    <a:lnTo>
                      <a:pt x="157" y="83"/>
                    </a:lnTo>
                    <a:lnTo>
                      <a:pt x="150" y="72"/>
                    </a:lnTo>
                    <a:lnTo>
                      <a:pt x="155" y="66"/>
                    </a:lnTo>
                    <a:lnTo>
                      <a:pt x="160" y="64"/>
                    </a:lnTo>
                    <a:lnTo>
                      <a:pt x="169" y="73"/>
                    </a:lnTo>
                    <a:lnTo>
                      <a:pt x="169" y="76"/>
                    </a:lnTo>
                    <a:lnTo>
                      <a:pt x="176" y="81"/>
                    </a:lnTo>
                    <a:lnTo>
                      <a:pt x="179" y="80"/>
                    </a:lnTo>
                    <a:lnTo>
                      <a:pt x="191" y="83"/>
                    </a:lnTo>
                    <a:lnTo>
                      <a:pt x="196" y="86"/>
                    </a:lnTo>
                    <a:lnTo>
                      <a:pt x="199" y="86"/>
                    </a:lnTo>
                    <a:lnTo>
                      <a:pt x="207" y="92"/>
                    </a:lnTo>
                    <a:lnTo>
                      <a:pt x="211" y="87"/>
                    </a:lnTo>
                    <a:lnTo>
                      <a:pt x="214" y="80"/>
                    </a:lnTo>
                    <a:lnTo>
                      <a:pt x="211" y="80"/>
                    </a:lnTo>
                    <a:lnTo>
                      <a:pt x="213" y="70"/>
                    </a:lnTo>
                    <a:lnTo>
                      <a:pt x="211" y="61"/>
                    </a:lnTo>
                    <a:lnTo>
                      <a:pt x="214" y="58"/>
                    </a:lnTo>
                    <a:lnTo>
                      <a:pt x="214" y="54"/>
                    </a:lnTo>
                    <a:lnTo>
                      <a:pt x="208" y="46"/>
                    </a:lnTo>
                    <a:lnTo>
                      <a:pt x="199" y="42"/>
                    </a:lnTo>
                    <a:lnTo>
                      <a:pt x="194" y="35"/>
                    </a:lnTo>
                    <a:lnTo>
                      <a:pt x="188" y="34"/>
                    </a:lnTo>
                    <a:lnTo>
                      <a:pt x="184" y="35"/>
                    </a:lnTo>
                    <a:lnTo>
                      <a:pt x="182" y="28"/>
                    </a:lnTo>
                    <a:lnTo>
                      <a:pt x="194" y="23"/>
                    </a:lnTo>
                    <a:lnTo>
                      <a:pt x="194" y="16"/>
                    </a:lnTo>
                    <a:lnTo>
                      <a:pt x="188" y="10"/>
                    </a:lnTo>
                    <a:lnTo>
                      <a:pt x="184" y="2"/>
                    </a:lnTo>
                    <a:lnTo>
                      <a:pt x="178" y="4"/>
                    </a:lnTo>
                    <a:lnTo>
                      <a:pt x="175" y="0"/>
                    </a:lnTo>
                    <a:lnTo>
                      <a:pt x="175" y="0"/>
                    </a:lnTo>
                    <a:lnTo>
                      <a:pt x="169" y="10"/>
                    </a:lnTo>
                    <a:lnTo>
                      <a:pt x="164" y="8"/>
                    </a:lnTo>
                    <a:lnTo>
                      <a:pt x="158" y="13"/>
                    </a:lnTo>
                    <a:lnTo>
                      <a:pt x="152" y="19"/>
                    </a:lnTo>
                    <a:lnTo>
                      <a:pt x="146" y="13"/>
                    </a:lnTo>
                    <a:lnTo>
                      <a:pt x="137" y="19"/>
                    </a:lnTo>
                    <a:lnTo>
                      <a:pt x="141" y="25"/>
                    </a:lnTo>
                    <a:lnTo>
                      <a:pt x="135" y="28"/>
                    </a:lnTo>
                    <a:lnTo>
                      <a:pt x="135" y="23"/>
                    </a:lnTo>
                    <a:lnTo>
                      <a:pt x="129" y="22"/>
                    </a:lnTo>
                    <a:lnTo>
                      <a:pt x="123" y="13"/>
                    </a:lnTo>
                    <a:lnTo>
                      <a:pt x="111" y="8"/>
                    </a:lnTo>
                    <a:lnTo>
                      <a:pt x="108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2" name="Freeform 1636">
                <a:extLst>
                  <a:ext uri="{FF2B5EF4-FFF2-40B4-BE49-F238E27FC236}">
                    <a16:creationId xmlns:a16="http://schemas.microsoft.com/office/drawing/2014/main" id="{BCCABB80-D9A2-11D4-71F3-9EF53D033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517"/>
                <a:ext cx="107" cy="67"/>
              </a:xfrm>
              <a:custGeom>
                <a:avLst/>
                <a:gdLst>
                  <a:gd name="T0" fmla="*/ 111 w 214"/>
                  <a:gd name="T1" fmla="*/ 8 h 134"/>
                  <a:gd name="T2" fmla="*/ 129 w 214"/>
                  <a:gd name="T3" fmla="*/ 22 h 134"/>
                  <a:gd name="T4" fmla="*/ 135 w 214"/>
                  <a:gd name="T5" fmla="*/ 28 h 134"/>
                  <a:gd name="T6" fmla="*/ 137 w 214"/>
                  <a:gd name="T7" fmla="*/ 19 h 134"/>
                  <a:gd name="T8" fmla="*/ 152 w 214"/>
                  <a:gd name="T9" fmla="*/ 19 h 134"/>
                  <a:gd name="T10" fmla="*/ 164 w 214"/>
                  <a:gd name="T11" fmla="*/ 8 h 134"/>
                  <a:gd name="T12" fmla="*/ 175 w 214"/>
                  <a:gd name="T13" fmla="*/ 0 h 134"/>
                  <a:gd name="T14" fmla="*/ 178 w 214"/>
                  <a:gd name="T15" fmla="*/ 4 h 134"/>
                  <a:gd name="T16" fmla="*/ 188 w 214"/>
                  <a:gd name="T17" fmla="*/ 10 h 134"/>
                  <a:gd name="T18" fmla="*/ 194 w 214"/>
                  <a:gd name="T19" fmla="*/ 23 h 134"/>
                  <a:gd name="T20" fmla="*/ 184 w 214"/>
                  <a:gd name="T21" fmla="*/ 35 h 134"/>
                  <a:gd name="T22" fmla="*/ 194 w 214"/>
                  <a:gd name="T23" fmla="*/ 35 h 134"/>
                  <a:gd name="T24" fmla="*/ 208 w 214"/>
                  <a:gd name="T25" fmla="*/ 46 h 134"/>
                  <a:gd name="T26" fmla="*/ 214 w 214"/>
                  <a:gd name="T27" fmla="*/ 58 h 134"/>
                  <a:gd name="T28" fmla="*/ 213 w 214"/>
                  <a:gd name="T29" fmla="*/ 70 h 134"/>
                  <a:gd name="T30" fmla="*/ 214 w 214"/>
                  <a:gd name="T31" fmla="*/ 80 h 134"/>
                  <a:gd name="T32" fmla="*/ 207 w 214"/>
                  <a:gd name="T33" fmla="*/ 92 h 134"/>
                  <a:gd name="T34" fmla="*/ 196 w 214"/>
                  <a:gd name="T35" fmla="*/ 86 h 134"/>
                  <a:gd name="T36" fmla="*/ 179 w 214"/>
                  <a:gd name="T37" fmla="*/ 80 h 134"/>
                  <a:gd name="T38" fmla="*/ 169 w 214"/>
                  <a:gd name="T39" fmla="*/ 76 h 134"/>
                  <a:gd name="T40" fmla="*/ 160 w 214"/>
                  <a:gd name="T41" fmla="*/ 64 h 134"/>
                  <a:gd name="T42" fmla="*/ 150 w 214"/>
                  <a:gd name="T43" fmla="*/ 72 h 134"/>
                  <a:gd name="T44" fmla="*/ 152 w 214"/>
                  <a:gd name="T45" fmla="*/ 86 h 134"/>
                  <a:gd name="T46" fmla="*/ 166 w 214"/>
                  <a:gd name="T47" fmla="*/ 107 h 134"/>
                  <a:gd name="T48" fmla="*/ 175 w 214"/>
                  <a:gd name="T49" fmla="*/ 122 h 134"/>
                  <a:gd name="T50" fmla="*/ 166 w 214"/>
                  <a:gd name="T51" fmla="*/ 119 h 134"/>
                  <a:gd name="T52" fmla="*/ 137 w 214"/>
                  <a:gd name="T53" fmla="*/ 133 h 134"/>
                  <a:gd name="T54" fmla="*/ 135 w 214"/>
                  <a:gd name="T55" fmla="*/ 122 h 134"/>
                  <a:gd name="T56" fmla="*/ 125 w 214"/>
                  <a:gd name="T57" fmla="*/ 111 h 134"/>
                  <a:gd name="T58" fmla="*/ 116 w 214"/>
                  <a:gd name="T59" fmla="*/ 113 h 134"/>
                  <a:gd name="T60" fmla="*/ 106 w 214"/>
                  <a:gd name="T61" fmla="*/ 122 h 134"/>
                  <a:gd name="T62" fmla="*/ 103 w 214"/>
                  <a:gd name="T63" fmla="*/ 131 h 134"/>
                  <a:gd name="T64" fmla="*/ 90 w 214"/>
                  <a:gd name="T65" fmla="*/ 131 h 134"/>
                  <a:gd name="T66" fmla="*/ 72 w 214"/>
                  <a:gd name="T67" fmla="*/ 131 h 134"/>
                  <a:gd name="T68" fmla="*/ 62 w 214"/>
                  <a:gd name="T69" fmla="*/ 131 h 134"/>
                  <a:gd name="T70" fmla="*/ 56 w 214"/>
                  <a:gd name="T71" fmla="*/ 119 h 134"/>
                  <a:gd name="T72" fmla="*/ 65 w 214"/>
                  <a:gd name="T73" fmla="*/ 108 h 134"/>
                  <a:gd name="T74" fmla="*/ 64 w 214"/>
                  <a:gd name="T75" fmla="*/ 95 h 134"/>
                  <a:gd name="T76" fmla="*/ 65 w 214"/>
                  <a:gd name="T77" fmla="*/ 86 h 134"/>
                  <a:gd name="T78" fmla="*/ 50 w 214"/>
                  <a:gd name="T79" fmla="*/ 83 h 134"/>
                  <a:gd name="T80" fmla="*/ 47 w 214"/>
                  <a:gd name="T81" fmla="*/ 92 h 134"/>
                  <a:gd name="T82" fmla="*/ 41 w 214"/>
                  <a:gd name="T83" fmla="*/ 81 h 134"/>
                  <a:gd name="T84" fmla="*/ 35 w 214"/>
                  <a:gd name="T85" fmla="*/ 64 h 134"/>
                  <a:gd name="T86" fmla="*/ 20 w 214"/>
                  <a:gd name="T87" fmla="*/ 66 h 134"/>
                  <a:gd name="T88" fmla="*/ 5 w 214"/>
                  <a:gd name="T89" fmla="*/ 63 h 134"/>
                  <a:gd name="T90" fmla="*/ 0 w 214"/>
                  <a:gd name="T91" fmla="*/ 49 h 134"/>
                  <a:gd name="T92" fmla="*/ 6 w 214"/>
                  <a:gd name="T93" fmla="*/ 34 h 134"/>
                  <a:gd name="T94" fmla="*/ 20 w 214"/>
                  <a:gd name="T95" fmla="*/ 25 h 134"/>
                  <a:gd name="T96" fmla="*/ 20 w 214"/>
                  <a:gd name="T97" fmla="*/ 11 h 134"/>
                  <a:gd name="T98" fmla="*/ 37 w 214"/>
                  <a:gd name="T99" fmla="*/ 20 h 134"/>
                  <a:gd name="T100" fmla="*/ 46 w 214"/>
                  <a:gd name="T101" fmla="*/ 19 h 134"/>
                  <a:gd name="T102" fmla="*/ 55 w 214"/>
                  <a:gd name="T103" fmla="*/ 10 h 134"/>
                  <a:gd name="T104" fmla="*/ 58 w 214"/>
                  <a:gd name="T105" fmla="*/ 2 h 134"/>
                  <a:gd name="T106" fmla="*/ 70 w 214"/>
                  <a:gd name="T107" fmla="*/ 5 h 134"/>
                  <a:gd name="T108" fmla="*/ 75 w 214"/>
                  <a:gd name="T109" fmla="*/ 14 h 134"/>
                  <a:gd name="T110" fmla="*/ 87 w 214"/>
                  <a:gd name="T111" fmla="*/ 16 h 134"/>
                  <a:gd name="T112" fmla="*/ 99 w 214"/>
                  <a:gd name="T113" fmla="*/ 13 h 134"/>
                  <a:gd name="T114" fmla="*/ 108 w 214"/>
                  <a:gd name="T115" fmla="*/ 5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4" h="134">
                    <a:moveTo>
                      <a:pt x="108" y="5"/>
                    </a:moveTo>
                    <a:lnTo>
                      <a:pt x="111" y="8"/>
                    </a:lnTo>
                    <a:lnTo>
                      <a:pt x="123" y="13"/>
                    </a:lnTo>
                    <a:lnTo>
                      <a:pt x="129" y="22"/>
                    </a:lnTo>
                    <a:lnTo>
                      <a:pt x="135" y="23"/>
                    </a:lnTo>
                    <a:lnTo>
                      <a:pt x="135" y="28"/>
                    </a:lnTo>
                    <a:lnTo>
                      <a:pt x="141" y="25"/>
                    </a:lnTo>
                    <a:lnTo>
                      <a:pt x="137" y="19"/>
                    </a:lnTo>
                    <a:lnTo>
                      <a:pt x="146" y="13"/>
                    </a:lnTo>
                    <a:lnTo>
                      <a:pt x="152" y="19"/>
                    </a:lnTo>
                    <a:lnTo>
                      <a:pt x="158" y="13"/>
                    </a:lnTo>
                    <a:lnTo>
                      <a:pt x="164" y="8"/>
                    </a:lnTo>
                    <a:lnTo>
                      <a:pt x="169" y="10"/>
                    </a:lnTo>
                    <a:lnTo>
                      <a:pt x="175" y="0"/>
                    </a:lnTo>
                    <a:lnTo>
                      <a:pt x="175" y="0"/>
                    </a:lnTo>
                    <a:lnTo>
                      <a:pt x="178" y="4"/>
                    </a:lnTo>
                    <a:lnTo>
                      <a:pt x="184" y="2"/>
                    </a:lnTo>
                    <a:lnTo>
                      <a:pt x="188" y="10"/>
                    </a:lnTo>
                    <a:lnTo>
                      <a:pt x="194" y="16"/>
                    </a:lnTo>
                    <a:lnTo>
                      <a:pt x="194" y="23"/>
                    </a:lnTo>
                    <a:lnTo>
                      <a:pt x="182" y="28"/>
                    </a:lnTo>
                    <a:lnTo>
                      <a:pt x="184" y="35"/>
                    </a:lnTo>
                    <a:lnTo>
                      <a:pt x="188" y="34"/>
                    </a:lnTo>
                    <a:lnTo>
                      <a:pt x="194" y="35"/>
                    </a:lnTo>
                    <a:lnTo>
                      <a:pt x="199" y="42"/>
                    </a:lnTo>
                    <a:lnTo>
                      <a:pt x="208" y="46"/>
                    </a:lnTo>
                    <a:lnTo>
                      <a:pt x="214" y="54"/>
                    </a:lnTo>
                    <a:lnTo>
                      <a:pt x="214" y="58"/>
                    </a:lnTo>
                    <a:lnTo>
                      <a:pt x="211" y="61"/>
                    </a:lnTo>
                    <a:lnTo>
                      <a:pt x="213" y="70"/>
                    </a:lnTo>
                    <a:lnTo>
                      <a:pt x="211" y="80"/>
                    </a:lnTo>
                    <a:lnTo>
                      <a:pt x="214" y="80"/>
                    </a:lnTo>
                    <a:lnTo>
                      <a:pt x="211" y="87"/>
                    </a:lnTo>
                    <a:lnTo>
                      <a:pt x="207" y="92"/>
                    </a:lnTo>
                    <a:lnTo>
                      <a:pt x="199" y="86"/>
                    </a:lnTo>
                    <a:lnTo>
                      <a:pt x="196" y="86"/>
                    </a:lnTo>
                    <a:lnTo>
                      <a:pt x="191" y="83"/>
                    </a:lnTo>
                    <a:lnTo>
                      <a:pt x="179" y="80"/>
                    </a:lnTo>
                    <a:lnTo>
                      <a:pt x="176" y="81"/>
                    </a:lnTo>
                    <a:lnTo>
                      <a:pt x="169" y="76"/>
                    </a:lnTo>
                    <a:lnTo>
                      <a:pt x="169" y="73"/>
                    </a:lnTo>
                    <a:lnTo>
                      <a:pt x="160" y="64"/>
                    </a:lnTo>
                    <a:lnTo>
                      <a:pt x="155" y="66"/>
                    </a:lnTo>
                    <a:lnTo>
                      <a:pt x="150" y="72"/>
                    </a:lnTo>
                    <a:lnTo>
                      <a:pt x="157" y="83"/>
                    </a:lnTo>
                    <a:lnTo>
                      <a:pt x="152" y="86"/>
                    </a:lnTo>
                    <a:lnTo>
                      <a:pt x="160" y="95"/>
                    </a:lnTo>
                    <a:lnTo>
                      <a:pt x="166" y="107"/>
                    </a:lnTo>
                    <a:lnTo>
                      <a:pt x="173" y="118"/>
                    </a:lnTo>
                    <a:lnTo>
                      <a:pt x="175" y="122"/>
                    </a:lnTo>
                    <a:lnTo>
                      <a:pt x="169" y="121"/>
                    </a:lnTo>
                    <a:lnTo>
                      <a:pt x="166" y="119"/>
                    </a:lnTo>
                    <a:lnTo>
                      <a:pt x="149" y="122"/>
                    </a:lnTo>
                    <a:lnTo>
                      <a:pt x="137" y="133"/>
                    </a:lnTo>
                    <a:lnTo>
                      <a:pt x="134" y="125"/>
                    </a:lnTo>
                    <a:lnTo>
                      <a:pt x="135" y="122"/>
                    </a:lnTo>
                    <a:lnTo>
                      <a:pt x="128" y="116"/>
                    </a:lnTo>
                    <a:lnTo>
                      <a:pt x="125" y="111"/>
                    </a:lnTo>
                    <a:lnTo>
                      <a:pt x="120" y="107"/>
                    </a:lnTo>
                    <a:lnTo>
                      <a:pt x="116" y="113"/>
                    </a:lnTo>
                    <a:lnTo>
                      <a:pt x="116" y="118"/>
                    </a:lnTo>
                    <a:lnTo>
                      <a:pt x="106" y="122"/>
                    </a:lnTo>
                    <a:lnTo>
                      <a:pt x="102" y="128"/>
                    </a:lnTo>
                    <a:lnTo>
                      <a:pt x="103" y="131"/>
                    </a:lnTo>
                    <a:lnTo>
                      <a:pt x="97" y="134"/>
                    </a:lnTo>
                    <a:lnTo>
                      <a:pt x="90" y="131"/>
                    </a:lnTo>
                    <a:lnTo>
                      <a:pt x="84" y="130"/>
                    </a:lnTo>
                    <a:lnTo>
                      <a:pt x="72" y="131"/>
                    </a:lnTo>
                    <a:lnTo>
                      <a:pt x="64" y="134"/>
                    </a:lnTo>
                    <a:lnTo>
                      <a:pt x="62" y="131"/>
                    </a:lnTo>
                    <a:lnTo>
                      <a:pt x="53" y="131"/>
                    </a:lnTo>
                    <a:lnTo>
                      <a:pt x="56" y="119"/>
                    </a:lnTo>
                    <a:lnTo>
                      <a:pt x="58" y="113"/>
                    </a:lnTo>
                    <a:lnTo>
                      <a:pt x="65" y="108"/>
                    </a:lnTo>
                    <a:lnTo>
                      <a:pt x="65" y="102"/>
                    </a:lnTo>
                    <a:lnTo>
                      <a:pt x="64" y="95"/>
                    </a:lnTo>
                    <a:lnTo>
                      <a:pt x="62" y="92"/>
                    </a:lnTo>
                    <a:lnTo>
                      <a:pt x="65" y="86"/>
                    </a:lnTo>
                    <a:lnTo>
                      <a:pt x="62" y="81"/>
                    </a:lnTo>
                    <a:lnTo>
                      <a:pt x="50" y="83"/>
                    </a:lnTo>
                    <a:lnTo>
                      <a:pt x="53" y="89"/>
                    </a:lnTo>
                    <a:lnTo>
                      <a:pt x="47" y="92"/>
                    </a:lnTo>
                    <a:lnTo>
                      <a:pt x="38" y="89"/>
                    </a:lnTo>
                    <a:lnTo>
                      <a:pt x="41" y="81"/>
                    </a:lnTo>
                    <a:lnTo>
                      <a:pt x="37" y="75"/>
                    </a:lnTo>
                    <a:lnTo>
                      <a:pt x="35" y="64"/>
                    </a:lnTo>
                    <a:lnTo>
                      <a:pt x="23" y="70"/>
                    </a:lnTo>
                    <a:lnTo>
                      <a:pt x="20" y="66"/>
                    </a:lnTo>
                    <a:lnTo>
                      <a:pt x="9" y="73"/>
                    </a:lnTo>
                    <a:lnTo>
                      <a:pt x="5" y="63"/>
                    </a:lnTo>
                    <a:lnTo>
                      <a:pt x="2" y="60"/>
                    </a:lnTo>
                    <a:lnTo>
                      <a:pt x="0" y="49"/>
                    </a:lnTo>
                    <a:lnTo>
                      <a:pt x="3" y="38"/>
                    </a:lnTo>
                    <a:lnTo>
                      <a:pt x="6" y="34"/>
                    </a:lnTo>
                    <a:lnTo>
                      <a:pt x="15" y="25"/>
                    </a:lnTo>
                    <a:lnTo>
                      <a:pt x="20" y="25"/>
                    </a:lnTo>
                    <a:lnTo>
                      <a:pt x="15" y="14"/>
                    </a:lnTo>
                    <a:lnTo>
                      <a:pt x="20" y="11"/>
                    </a:lnTo>
                    <a:lnTo>
                      <a:pt x="25" y="16"/>
                    </a:lnTo>
                    <a:lnTo>
                      <a:pt x="37" y="20"/>
                    </a:lnTo>
                    <a:lnTo>
                      <a:pt x="40" y="19"/>
                    </a:lnTo>
                    <a:lnTo>
                      <a:pt x="46" y="19"/>
                    </a:lnTo>
                    <a:lnTo>
                      <a:pt x="53" y="17"/>
                    </a:lnTo>
                    <a:lnTo>
                      <a:pt x="55" y="10"/>
                    </a:lnTo>
                    <a:lnTo>
                      <a:pt x="53" y="4"/>
                    </a:lnTo>
                    <a:lnTo>
                      <a:pt x="58" y="2"/>
                    </a:lnTo>
                    <a:lnTo>
                      <a:pt x="64" y="2"/>
                    </a:lnTo>
                    <a:lnTo>
                      <a:pt x="70" y="5"/>
                    </a:lnTo>
                    <a:lnTo>
                      <a:pt x="75" y="11"/>
                    </a:lnTo>
                    <a:lnTo>
                      <a:pt x="75" y="14"/>
                    </a:lnTo>
                    <a:lnTo>
                      <a:pt x="79" y="22"/>
                    </a:lnTo>
                    <a:lnTo>
                      <a:pt x="87" y="16"/>
                    </a:lnTo>
                    <a:lnTo>
                      <a:pt x="90" y="10"/>
                    </a:lnTo>
                    <a:lnTo>
                      <a:pt x="99" y="13"/>
                    </a:lnTo>
                    <a:lnTo>
                      <a:pt x="103" y="4"/>
                    </a:lnTo>
                    <a:lnTo>
                      <a:pt x="10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3" name="Freeform 1637">
                <a:extLst>
                  <a:ext uri="{FF2B5EF4-FFF2-40B4-BE49-F238E27FC236}">
                    <a16:creationId xmlns:a16="http://schemas.microsoft.com/office/drawing/2014/main" id="{0BFED955-25A7-A62F-D1C9-87E85E468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517"/>
                <a:ext cx="107" cy="67"/>
              </a:xfrm>
              <a:custGeom>
                <a:avLst/>
                <a:gdLst>
                  <a:gd name="T0" fmla="*/ 111 w 214"/>
                  <a:gd name="T1" fmla="*/ 8 h 134"/>
                  <a:gd name="T2" fmla="*/ 129 w 214"/>
                  <a:gd name="T3" fmla="*/ 22 h 134"/>
                  <a:gd name="T4" fmla="*/ 135 w 214"/>
                  <a:gd name="T5" fmla="*/ 28 h 134"/>
                  <a:gd name="T6" fmla="*/ 137 w 214"/>
                  <a:gd name="T7" fmla="*/ 19 h 134"/>
                  <a:gd name="T8" fmla="*/ 152 w 214"/>
                  <a:gd name="T9" fmla="*/ 19 h 134"/>
                  <a:gd name="T10" fmla="*/ 164 w 214"/>
                  <a:gd name="T11" fmla="*/ 8 h 134"/>
                  <a:gd name="T12" fmla="*/ 175 w 214"/>
                  <a:gd name="T13" fmla="*/ 0 h 134"/>
                  <a:gd name="T14" fmla="*/ 178 w 214"/>
                  <a:gd name="T15" fmla="*/ 4 h 134"/>
                  <a:gd name="T16" fmla="*/ 188 w 214"/>
                  <a:gd name="T17" fmla="*/ 10 h 134"/>
                  <a:gd name="T18" fmla="*/ 194 w 214"/>
                  <a:gd name="T19" fmla="*/ 23 h 134"/>
                  <a:gd name="T20" fmla="*/ 184 w 214"/>
                  <a:gd name="T21" fmla="*/ 35 h 134"/>
                  <a:gd name="T22" fmla="*/ 194 w 214"/>
                  <a:gd name="T23" fmla="*/ 35 h 134"/>
                  <a:gd name="T24" fmla="*/ 208 w 214"/>
                  <a:gd name="T25" fmla="*/ 46 h 134"/>
                  <a:gd name="T26" fmla="*/ 214 w 214"/>
                  <a:gd name="T27" fmla="*/ 58 h 134"/>
                  <a:gd name="T28" fmla="*/ 213 w 214"/>
                  <a:gd name="T29" fmla="*/ 70 h 134"/>
                  <a:gd name="T30" fmla="*/ 214 w 214"/>
                  <a:gd name="T31" fmla="*/ 80 h 134"/>
                  <a:gd name="T32" fmla="*/ 207 w 214"/>
                  <a:gd name="T33" fmla="*/ 92 h 134"/>
                  <a:gd name="T34" fmla="*/ 196 w 214"/>
                  <a:gd name="T35" fmla="*/ 86 h 134"/>
                  <a:gd name="T36" fmla="*/ 179 w 214"/>
                  <a:gd name="T37" fmla="*/ 80 h 134"/>
                  <a:gd name="T38" fmla="*/ 169 w 214"/>
                  <a:gd name="T39" fmla="*/ 76 h 134"/>
                  <a:gd name="T40" fmla="*/ 160 w 214"/>
                  <a:gd name="T41" fmla="*/ 64 h 134"/>
                  <a:gd name="T42" fmla="*/ 150 w 214"/>
                  <a:gd name="T43" fmla="*/ 72 h 134"/>
                  <a:gd name="T44" fmla="*/ 152 w 214"/>
                  <a:gd name="T45" fmla="*/ 86 h 134"/>
                  <a:gd name="T46" fmla="*/ 166 w 214"/>
                  <a:gd name="T47" fmla="*/ 107 h 134"/>
                  <a:gd name="T48" fmla="*/ 175 w 214"/>
                  <a:gd name="T49" fmla="*/ 122 h 134"/>
                  <a:gd name="T50" fmla="*/ 166 w 214"/>
                  <a:gd name="T51" fmla="*/ 119 h 134"/>
                  <a:gd name="T52" fmla="*/ 137 w 214"/>
                  <a:gd name="T53" fmla="*/ 133 h 134"/>
                  <a:gd name="T54" fmla="*/ 135 w 214"/>
                  <a:gd name="T55" fmla="*/ 122 h 134"/>
                  <a:gd name="T56" fmla="*/ 125 w 214"/>
                  <a:gd name="T57" fmla="*/ 111 h 134"/>
                  <a:gd name="T58" fmla="*/ 116 w 214"/>
                  <a:gd name="T59" fmla="*/ 113 h 134"/>
                  <a:gd name="T60" fmla="*/ 106 w 214"/>
                  <a:gd name="T61" fmla="*/ 122 h 134"/>
                  <a:gd name="T62" fmla="*/ 103 w 214"/>
                  <a:gd name="T63" fmla="*/ 131 h 134"/>
                  <a:gd name="T64" fmla="*/ 90 w 214"/>
                  <a:gd name="T65" fmla="*/ 131 h 134"/>
                  <a:gd name="T66" fmla="*/ 72 w 214"/>
                  <a:gd name="T67" fmla="*/ 131 h 134"/>
                  <a:gd name="T68" fmla="*/ 62 w 214"/>
                  <a:gd name="T69" fmla="*/ 131 h 134"/>
                  <a:gd name="T70" fmla="*/ 56 w 214"/>
                  <a:gd name="T71" fmla="*/ 119 h 134"/>
                  <a:gd name="T72" fmla="*/ 65 w 214"/>
                  <a:gd name="T73" fmla="*/ 108 h 134"/>
                  <a:gd name="T74" fmla="*/ 64 w 214"/>
                  <a:gd name="T75" fmla="*/ 95 h 134"/>
                  <a:gd name="T76" fmla="*/ 65 w 214"/>
                  <a:gd name="T77" fmla="*/ 86 h 134"/>
                  <a:gd name="T78" fmla="*/ 50 w 214"/>
                  <a:gd name="T79" fmla="*/ 83 h 134"/>
                  <a:gd name="T80" fmla="*/ 47 w 214"/>
                  <a:gd name="T81" fmla="*/ 92 h 134"/>
                  <a:gd name="T82" fmla="*/ 41 w 214"/>
                  <a:gd name="T83" fmla="*/ 81 h 134"/>
                  <a:gd name="T84" fmla="*/ 35 w 214"/>
                  <a:gd name="T85" fmla="*/ 64 h 134"/>
                  <a:gd name="T86" fmla="*/ 20 w 214"/>
                  <a:gd name="T87" fmla="*/ 66 h 134"/>
                  <a:gd name="T88" fmla="*/ 5 w 214"/>
                  <a:gd name="T89" fmla="*/ 63 h 134"/>
                  <a:gd name="T90" fmla="*/ 0 w 214"/>
                  <a:gd name="T91" fmla="*/ 49 h 134"/>
                  <a:gd name="T92" fmla="*/ 6 w 214"/>
                  <a:gd name="T93" fmla="*/ 34 h 134"/>
                  <a:gd name="T94" fmla="*/ 20 w 214"/>
                  <a:gd name="T95" fmla="*/ 25 h 134"/>
                  <a:gd name="T96" fmla="*/ 20 w 214"/>
                  <a:gd name="T97" fmla="*/ 11 h 134"/>
                  <a:gd name="T98" fmla="*/ 37 w 214"/>
                  <a:gd name="T99" fmla="*/ 20 h 134"/>
                  <a:gd name="T100" fmla="*/ 46 w 214"/>
                  <a:gd name="T101" fmla="*/ 19 h 134"/>
                  <a:gd name="T102" fmla="*/ 55 w 214"/>
                  <a:gd name="T103" fmla="*/ 10 h 134"/>
                  <a:gd name="T104" fmla="*/ 58 w 214"/>
                  <a:gd name="T105" fmla="*/ 2 h 134"/>
                  <a:gd name="T106" fmla="*/ 70 w 214"/>
                  <a:gd name="T107" fmla="*/ 5 h 134"/>
                  <a:gd name="T108" fmla="*/ 75 w 214"/>
                  <a:gd name="T109" fmla="*/ 14 h 134"/>
                  <a:gd name="T110" fmla="*/ 87 w 214"/>
                  <a:gd name="T111" fmla="*/ 16 h 134"/>
                  <a:gd name="T112" fmla="*/ 99 w 214"/>
                  <a:gd name="T113" fmla="*/ 13 h 134"/>
                  <a:gd name="T114" fmla="*/ 108 w 214"/>
                  <a:gd name="T115" fmla="*/ 5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4" h="134">
                    <a:moveTo>
                      <a:pt x="108" y="5"/>
                    </a:moveTo>
                    <a:lnTo>
                      <a:pt x="111" y="8"/>
                    </a:lnTo>
                    <a:lnTo>
                      <a:pt x="123" y="13"/>
                    </a:lnTo>
                    <a:lnTo>
                      <a:pt x="129" y="22"/>
                    </a:lnTo>
                    <a:lnTo>
                      <a:pt x="135" y="23"/>
                    </a:lnTo>
                    <a:lnTo>
                      <a:pt x="135" y="28"/>
                    </a:lnTo>
                    <a:lnTo>
                      <a:pt x="141" y="25"/>
                    </a:lnTo>
                    <a:lnTo>
                      <a:pt x="137" y="19"/>
                    </a:lnTo>
                    <a:lnTo>
                      <a:pt x="146" y="13"/>
                    </a:lnTo>
                    <a:lnTo>
                      <a:pt x="152" y="19"/>
                    </a:lnTo>
                    <a:lnTo>
                      <a:pt x="158" y="13"/>
                    </a:lnTo>
                    <a:lnTo>
                      <a:pt x="164" y="8"/>
                    </a:lnTo>
                    <a:lnTo>
                      <a:pt x="169" y="10"/>
                    </a:lnTo>
                    <a:lnTo>
                      <a:pt x="175" y="0"/>
                    </a:lnTo>
                    <a:lnTo>
                      <a:pt x="175" y="0"/>
                    </a:lnTo>
                    <a:lnTo>
                      <a:pt x="178" y="4"/>
                    </a:lnTo>
                    <a:lnTo>
                      <a:pt x="184" y="2"/>
                    </a:lnTo>
                    <a:lnTo>
                      <a:pt x="188" y="10"/>
                    </a:lnTo>
                    <a:lnTo>
                      <a:pt x="194" y="16"/>
                    </a:lnTo>
                    <a:lnTo>
                      <a:pt x="194" y="23"/>
                    </a:lnTo>
                    <a:lnTo>
                      <a:pt x="182" y="28"/>
                    </a:lnTo>
                    <a:lnTo>
                      <a:pt x="184" y="35"/>
                    </a:lnTo>
                    <a:lnTo>
                      <a:pt x="188" y="34"/>
                    </a:lnTo>
                    <a:lnTo>
                      <a:pt x="194" y="35"/>
                    </a:lnTo>
                    <a:lnTo>
                      <a:pt x="199" y="42"/>
                    </a:lnTo>
                    <a:lnTo>
                      <a:pt x="208" y="46"/>
                    </a:lnTo>
                    <a:lnTo>
                      <a:pt x="214" y="54"/>
                    </a:lnTo>
                    <a:lnTo>
                      <a:pt x="214" y="58"/>
                    </a:lnTo>
                    <a:lnTo>
                      <a:pt x="211" y="61"/>
                    </a:lnTo>
                    <a:lnTo>
                      <a:pt x="213" y="70"/>
                    </a:lnTo>
                    <a:lnTo>
                      <a:pt x="211" y="80"/>
                    </a:lnTo>
                    <a:lnTo>
                      <a:pt x="214" y="80"/>
                    </a:lnTo>
                    <a:lnTo>
                      <a:pt x="211" y="87"/>
                    </a:lnTo>
                    <a:lnTo>
                      <a:pt x="207" y="92"/>
                    </a:lnTo>
                    <a:lnTo>
                      <a:pt x="199" y="86"/>
                    </a:lnTo>
                    <a:lnTo>
                      <a:pt x="196" y="86"/>
                    </a:lnTo>
                    <a:lnTo>
                      <a:pt x="191" y="83"/>
                    </a:lnTo>
                    <a:lnTo>
                      <a:pt x="179" y="80"/>
                    </a:lnTo>
                    <a:lnTo>
                      <a:pt x="176" y="81"/>
                    </a:lnTo>
                    <a:lnTo>
                      <a:pt x="169" y="76"/>
                    </a:lnTo>
                    <a:lnTo>
                      <a:pt x="169" y="73"/>
                    </a:lnTo>
                    <a:lnTo>
                      <a:pt x="160" y="64"/>
                    </a:lnTo>
                    <a:lnTo>
                      <a:pt x="155" y="66"/>
                    </a:lnTo>
                    <a:lnTo>
                      <a:pt x="150" y="72"/>
                    </a:lnTo>
                    <a:lnTo>
                      <a:pt x="157" y="83"/>
                    </a:lnTo>
                    <a:lnTo>
                      <a:pt x="152" y="86"/>
                    </a:lnTo>
                    <a:lnTo>
                      <a:pt x="160" y="95"/>
                    </a:lnTo>
                    <a:lnTo>
                      <a:pt x="166" y="107"/>
                    </a:lnTo>
                    <a:lnTo>
                      <a:pt x="173" y="118"/>
                    </a:lnTo>
                    <a:lnTo>
                      <a:pt x="175" y="122"/>
                    </a:lnTo>
                    <a:lnTo>
                      <a:pt x="169" y="121"/>
                    </a:lnTo>
                    <a:lnTo>
                      <a:pt x="166" y="119"/>
                    </a:lnTo>
                    <a:lnTo>
                      <a:pt x="149" y="122"/>
                    </a:lnTo>
                    <a:lnTo>
                      <a:pt x="137" y="133"/>
                    </a:lnTo>
                    <a:lnTo>
                      <a:pt x="134" y="125"/>
                    </a:lnTo>
                    <a:lnTo>
                      <a:pt x="135" y="122"/>
                    </a:lnTo>
                    <a:lnTo>
                      <a:pt x="128" y="116"/>
                    </a:lnTo>
                    <a:lnTo>
                      <a:pt x="125" y="111"/>
                    </a:lnTo>
                    <a:lnTo>
                      <a:pt x="120" y="107"/>
                    </a:lnTo>
                    <a:lnTo>
                      <a:pt x="116" y="113"/>
                    </a:lnTo>
                    <a:lnTo>
                      <a:pt x="116" y="118"/>
                    </a:lnTo>
                    <a:lnTo>
                      <a:pt x="106" y="122"/>
                    </a:lnTo>
                    <a:lnTo>
                      <a:pt x="102" y="128"/>
                    </a:lnTo>
                    <a:lnTo>
                      <a:pt x="103" y="131"/>
                    </a:lnTo>
                    <a:lnTo>
                      <a:pt x="97" y="134"/>
                    </a:lnTo>
                    <a:lnTo>
                      <a:pt x="90" y="131"/>
                    </a:lnTo>
                    <a:lnTo>
                      <a:pt x="84" y="130"/>
                    </a:lnTo>
                    <a:lnTo>
                      <a:pt x="72" y="131"/>
                    </a:lnTo>
                    <a:lnTo>
                      <a:pt x="64" y="134"/>
                    </a:lnTo>
                    <a:lnTo>
                      <a:pt x="62" y="131"/>
                    </a:lnTo>
                    <a:lnTo>
                      <a:pt x="53" y="131"/>
                    </a:lnTo>
                    <a:lnTo>
                      <a:pt x="56" y="119"/>
                    </a:lnTo>
                    <a:lnTo>
                      <a:pt x="58" y="113"/>
                    </a:lnTo>
                    <a:lnTo>
                      <a:pt x="65" y="108"/>
                    </a:lnTo>
                    <a:lnTo>
                      <a:pt x="65" y="102"/>
                    </a:lnTo>
                    <a:lnTo>
                      <a:pt x="64" y="95"/>
                    </a:lnTo>
                    <a:lnTo>
                      <a:pt x="62" y="92"/>
                    </a:lnTo>
                    <a:lnTo>
                      <a:pt x="65" y="86"/>
                    </a:lnTo>
                    <a:lnTo>
                      <a:pt x="62" y="81"/>
                    </a:lnTo>
                    <a:lnTo>
                      <a:pt x="50" y="83"/>
                    </a:lnTo>
                    <a:lnTo>
                      <a:pt x="53" y="89"/>
                    </a:lnTo>
                    <a:lnTo>
                      <a:pt x="47" y="92"/>
                    </a:lnTo>
                    <a:lnTo>
                      <a:pt x="38" y="89"/>
                    </a:lnTo>
                    <a:lnTo>
                      <a:pt x="41" y="81"/>
                    </a:lnTo>
                    <a:lnTo>
                      <a:pt x="37" y="75"/>
                    </a:lnTo>
                    <a:lnTo>
                      <a:pt x="35" y="64"/>
                    </a:lnTo>
                    <a:lnTo>
                      <a:pt x="23" y="70"/>
                    </a:lnTo>
                    <a:lnTo>
                      <a:pt x="20" y="66"/>
                    </a:lnTo>
                    <a:lnTo>
                      <a:pt x="9" y="73"/>
                    </a:lnTo>
                    <a:lnTo>
                      <a:pt x="5" y="63"/>
                    </a:lnTo>
                    <a:lnTo>
                      <a:pt x="2" y="60"/>
                    </a:lnTo>
                    <a:lnTo>
                      <a:pt x="0" y="49"/>
                    </a:lnTo>
                    <a:lnTo>
                      <a:pt x="3" y="38"/>
                    </a:lnTo>
                    <a:lnTo>
                      <a:pt x="6" y="34"/>
                    </a:lnTo>
                    <a:lnTo>
                      <a:pt x="15" y="25"/>
                    </a:lnTo>
                    <a:lnTo>
                      <a:pt x="20" y="25"/>
                    </a:lnTo>
                    <a:lnTo>
                      <a:pt x="15" y="14"/>
                    </a:lnTo>
                    <a:lnTo>
                      <a:pt x="20" y="11"/>
                    </a:lnTo>
                    <a:lnTo>
                      <a:pt x="25" y="16"/>
                    </a:lnTo>
                    <a:lnTo>
                      <a:pt x="37" y="20"/>
                    </a:lnTo>
                    <a:lnTo>
                      <a:pt x="40" y="19"/>
                    </a:lnTo>
                    <a:lnTo>
                      <a:pt x="46" y="19"/>
                    </a:lnTo>
                    <a:lnTo>
                      <a:pt x="53" y="17"/>
                    </a:lnTo>
                    <a:lnTo>
                      <a:pt x="55" y="10"/>
                    </a:lnTo>
                    <a:lnTo>
                      <a:pt x="53" y="4"/>
                    </a:lnTo>
                    <a:lnTo>
                      <a:pt x="58" y="2"/>
                    </a:lnTo>
                    <a:lnTo>
                      <a:pt x="64" y="2"/>
                    </a:lnTo>
                    <a:lnTo>
                      <a:pt x="70" y="5"/>
                    </a:lnTo>
                    <a:lnTo>
                      <a:pt x="75" y="11"/>
                    </a:lnTo>
                    <a:lnTo>
                      <a:pt x="75" y="14"/>
                    </a:lnTo>
                    <a:lnTo>
                      <a:pt x="79" y="22"/>
                    </a:lnTo>
                    <a:lnTo>
                      <a:pt x="87" y="16"/>
                    </a:lnTo>
                    <a:lnTo>
                      <a:pt x="90" y="10"/>
                    </a:lnTo>
                    <a:lnTo>
                      <a:pt x="99" y="13"/>
                    </a:lnTo>
                    <a:lnTo>
                      <a:pt x="103" y="4"/>
                    </a:lnTo>
                    <a:lnTo>
                      <a:pt x="108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4" name="Freeform 1638">
                <a:extLst>
                  <a:ext uri="{FF2B5EF4-FFF2-40B4-BE49-F238E27FC236}">
                    <a16:creationId xmlns:a16="http://schemas.microsoft.com/office/drawing/2014/main" id="{2B8DB3D0-D982-9BB3-AE02-AD702F9DC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575"/>
                <a:ext cx="90" cy="132"/>
              </a:xfrm>
              <a:custGeom>
                <a:avLst/>
                <a:gdLst>
                  <a:gd name="T0" fmla="*/ 129 w 180"/>
                  <a:gd name="T1" fmla="*/ 6 h 262"/>
                  <a:gd name="T2" fmla="*/ 119 w 180"/>
                  <a:gd name="T3" fmla="*/ 13 h 262"/>
                  <a:gd name="T4" fmla="*/ 115 w 180"/>
                  <a:gd name="T5" fmla="*/ 28 h 262"/>
                  <a:gd name="T6" fmla="*/ 106 w 180"/>
                  <a:gd name="T7" fmla="*/ 19 h 262"/>
                  <a:gd name="T8" fmla="*/ 82 w 180"/>
                  <a:gd name="T9" fmla="*/ 1 h 262"/>
                  <a:gd name="T10" fmla="*/ 62 w 180"/>
                  <a:gd name="T11" fmla="*/ 24 h 262"/>
                  <a:gd name="T12" fmla="*/ 53 w 180"/>
                  <a:gd name="T13" fmla="*/ 47 h 262"/>
                  <a:gd name="T14" fmla="*/ 42 w 180"/>
                  <a:gd name="T15" fmla="*/ 59 h 262"/>
                  <a:gd name="T16" fmla="*/ 12 w 180"/>
                  <a:gd name="T17" fmla="*/ 71 h 262"/>
                  <a:gd name="T18" fmla="*/ 25 w 180"/>
                  <a:gd name="T19" fmla="*/ 72 h 262"/>
                  <a:gd name="T20" fmla="*/ 36 w 180"/>
                  <a:gd name="T21" fmla="*/ 83 h 262"/>
                  <a:gd name="T22" fmla="*/ 27 w 180"/>
                  <a:gd name="T23" fmla="*/ 106 h 262"/>
                  <a:gd name="T24" fmla="*/ 9 w 180"/>
                  <a:gd name="T25" fmla="*/ 123 h 262"/>
                  <a:gd name="T26" fmla="*/ 9 w 180"/>
                  <a:gd name="T27" fmla="*/ 132 h 262"/>
                  <a:gd name="T28" fmla="*/ 6 w 180"/>
                  <a:gd name="T29" fmla="*/ 147 h 262"/>
                  <a:gd name="T30" fmla="*/ 6 w 180"/>
                  <a:gd name="T31" fmla="*/ 170 h 262"/>
                  <a:gd name="T32" fmla="*/ 21 w 180"/>
                  <a:gd name="T33" fmla="*/ 191 h 262"/>
                  <a:gd name="T34" fmla="*/ 22 w 180"/>
                  <a:gd name="T35" fmla="*/ 202 h 262"/>
                  <a:gd name="T36" fmla="*/ 39 w 180"/>
                  <a:gd name="T37" fmla="*/ 220 h 262"/>
                  <a:gd name="T38" fmla="*/ 57 w 180"/>
                  <a:gd name="T39" fmla="*/ 237 h 262"/>
                  <a:gd name="T40" fmla="*/ 72 w 180"/>
                  <a:gd name="T41" fmla="*/ 261 h 262"/>
                  <a:gd name="T42" fmla="*/ 82 w 180"/>
                  <a:gd name="T43" fmla="*/ 246 h 262"/>
                  <a:gd name="T44" fmla="*/ 89 w 180"/>
                  <a:gd name="T45" fmla="*/ 229 h 262"/>
                  <a:gd name="T46" fmla="*/ 100 w 180"/>
                  <a:gd name="T47" fmla="*/ 217 h 262"/>
                  <a:gd name="T48" fmla="*/ 78 w 180"/>
                  <a:gd name="T49" fmla="*/ 202 h 262"/>
                  <a:gd name="T50" fmla="*/ 98 w 180"/>
                  <a:gd name="T51" fmla="*/ 203 h 262"/>
                  <a:gd name="T52" fmla="*/ 110 w 180"/>
                  <a:gd name="T53" fmla="*/ 212 h 262"/>
                  <a:gd name="T54" fmla="*/ 130 w 180"/>
                  <a:gd name="T55" fmla="*/ 206 h 262"/>
                  <a:gd name="T56" fmla="*/ 145 w 180"/>
                  <a:gd name="T57" fmla="*/ 183 h 262"/>
                  <a:gd name="T58" fmla="*/ 151 w 180"/>
                  <a:gd name="T59" fmla="*/ 177 h 262"/>
                  <a:gd name="T60" fmla="*/ 135 w 180"/>
                  <a:gd name="T61" fmla="*/ 173 h 262"/>
                  <a:gd name="T62" fmla="*/ 122 w 180"/>
                  <a:gd name="T63" fmla="*/ 170 h 262"/>
                  <a:gd name="T64" fmla="*/ 100 w 180"/>
                  <a:gd name="T65" fmla="*/ 156 h 262"/>
                  <a:gd name="T66" fmla="*/ 110 w 180"/>
                  <a:gd name="T67" fmla="*/ 144 h 262"/>
                  <a:gd name="T68" fmla="*/ 91 w 180"/>
                  <a:gd name="T69" fmla="*/ 130 h 262"/>
                  <a:gd name="T70" fmla="*/ 104 w 180"/>
                  <a:gd name="T71" fmla="*/ 115 h 262"/>
                  <a:gd name="T72" fmla="*/ 115 w 180"/>
                  <a:gd name="T73" fmla="*/ 109 h 262"/>
                  <a:gd name="T74" fmla="*/ 127 w 180"/>
                  <a:gd name="T75" fmla="*/ 117 h 262"/>
                  <a:gd name="T76" fmla="*/ 135 w 180"/>
                  <a:gd name="T77" fmla="*/ 109 h 262"/>
                  <a:gd name="T78" fmla="*/ 139 w 180"/>
                  <a:gd name="T79" fmla="*/ 86 h 262"/>
                  <a:gd name="T80" fmla="*/ 154 w 180"/>
                  <a:gd name="T81" fmla="*/ 66 h 262"/>
                  <a:gd name="T82" fmla="*/ 157 w 180"/>
                  <a:gd name="T83" fmla="*/ 82 h 262"/>
                  <a:gd name="T84" fmla="*/ 173 w 180"/>
                  <a:gd name="T85" fmla="*/ 88 h 262"/>
                  <a:gd name="T86" fmla="*/ 180 w 180"/>
                  <a:gd name="T87" fmla="*/ 77 h 262"/>
                  <a:gd name="T88" fmla="*/ 170 w 180"/>
                  <a:gd name="T89" fmla="*/ 63 h 262"/>
                  <a:gd name="T90" fmla="*/ 168 w 180"/>
                  <a:gd name="T91" fmla="*/ 50 h 262"/>
                  <a:gd name="T92" fmla="*/ 153 w 180"/>
                  <a:gd name="T93" fmla="*/ 50 h 262"/>
                  <a:gd name="T94" fmla="*/ 154 w 180"/>
                  <a:gd name="T95" fmla="*/ 34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0" h="262">
                    <a:moveTo>
                      <a:pt x="151" y="21"/>
                    </a:moveTo>
                    <a:lnTo>
                      <a:pt x="145" y="18"/>
                    </a:lnTo>
                    <a:lnTo>
                      <a:pt x="129" y="6"/>
                    </a:lnTo>
                    <a:lnTo>
                      <a:pt x="121" y="4"/>
                    </a:lnTo>
                    <a:lnTo>
                      <a:pt x="115" y="10"/>
                    </a:lnTo>
                    <a:lnTo>
                      <a:pt x="119" y="13"/>
                    </a:lnTo>
                    <a:lnTo>
                      <a:pt x="124" y="22"/>
                    </a:lnTo>
                    <a:lnTo>
                      <a:pt x="116" y="24"/>
                    </a:lnTo>
                    <a:lnTo>
                      <a:pt x="115" y="28"/>
                    </a:lnTo>
                    <a:lnTo>
                      <a:pt x="115" y="22"/>
                    </a:lnTo>
                    <a:lnTo>
                      <a:pt x="107" y="21"/>
                    </a:lnTo>
                    <a:lnTo>
                      <a:pt x="106" y="19"/>
                    </a:lnTo>
                    <a:lnTo>
                      <a:pt x="94" y="10"/>
                    </a:lnTo>
                    <a:lnTo>
                      <a:pt x="85" y="18"/>
                    </a:lnTo>
                    <a:lnTo>
                      <a:pt x="82" y="1"/>
                    </a:lnTo>
                    <a:lnTo>
                      <a:pt x="78" y="0"/>
                    </a:lnTo>
                    <a:lnTo>
                      <a:pt x="66" y="27"/>
                    </a:lnTo>
                    <a:lnTo>
                      <a:pt x="62" y="24"/>
                    </a:lnTo>
                    <a:lnTo>
                      <a:pt x="57" y="24"/>
                    </a:lnTo>
                    <a:lnTo>
                      <a:pt x="51" y="38"/>
                    </a:lnTo>
                    <a:lnTo>
                      <a:pt x="53" y="47"/>
                    </a:lnTo>
                    <a:lnTo>
                      <a:pt x="47" y="47"/>
                    </a:lnTo>
                    <a:lnTo>
                      <a:pt x="50" y="53"/>
                    </a:lnTo>
                    <a:lnTo>
                      <a:pt x="42" y="59"/>
                    </a:lnTo>
                    <a:lnTo>
                      <a:pt x="28" y="56"/>
                    </a:lnTo>
                    <a:lnTo>
                      <a:pt x="21" y="65"/>
                    </a:lnTo>
                    <a:lnTo>
                      <a:pt x="12" y="71"/>
                    </a:lnTo>
                    <a:lnTo>
                      <a:pt x="12" y="74"/>
                    </a:lnTo>
                    <a:lnTo>
                      <a:pt x="18" y="72"/>
                    </a:lnTo>
                    <a:lnTo>
                      <a:pt x="25" y="72"/>
                    </a:lnTo>
                    <a:lnTo>
                      <a:pt x="25" y="77"/>
                    </a:lnTo>
                    <a:lnTo>
                      <a:pt x="30" y="77"/>
                    </a:lnTo>
                    <a:lnTo>
                      <a:pt x="36" y="83"/>
                    </a:lnTo>
                    <a:lnTo>
                      <a:pt x="39" y="94"/>
                    </a:lnTo>
                    <a:lnTo>
                      <a:pt x="28" y="101"/>
                    </a:lnTo>
                    <a:lnTo>
                      <a:pt x="27" y="106"/>
                    </a:lnTo>
                    <a:lnTo>
                      <a:pt x="28" y="114"/>
                    </a:lnTo>
                    <a:lnTo>
                      <a:pt x="15" y="115"/>
                    </a:lnTo>
                    <a:lnTo>
                      <a:pt x="9" y="123"/>
                    </a:lnTo>
                    <a:lnTo>
                      <a:pt x="9" y="124"/>
                    </a:lnTo>
                    <a:lnTo>
                      <a:pt x="10" y="126"/>
                    </a:lnTo>
                    <a:lnTo>
                      <a:pt x="9" y="132"/>
                    </a:lnTo>
                    <a:lnTo>
                      <a:pt x="12" y="136"/>
                    </a:lnTo>
                    <a:lnTo>
                      <a:pt x="12" y="141"/>
                    </a:lnTo>
                    <a:lnTo>
                      <a:pt x="6" y="147"/>
                    </a:lnTo>
                    <a:lnTo>
                      <a:pt x="0" y="152"/>
                    </a:lnTo>
                    <a:lnTo>
                      <a:pt x="6" y="159"/>
                    </a:lnTo>
                    <a:lnTo>
                      <a:pt x="6" y="170"/>
                    </a:lnTo>
                    <a:lnTo>
                      <a:pt x="7" y="173"/>
                    </a:lnTo>
                    <a:lnTo>
                      <a:pt x="15" y="180"/>
                    </a:lnTo>
                    <a:lnTo>
                      <a:pt x="21" y="191"/>
                    </a:lnTo>
                    <a:lnTo>
                      <a:pt x="21" y="196"/>
                    </a:lnTo>
                    <a:lnTo>
                      <a:pt x="19" y="199"/>
                    </a:lnTo>
                    <a:lnTo>
                      <a:pt x="22" y="202"/>
                    </a:lnTo>
                    <a:lnTo>
                      <a:pt x="31" y="205"/>
                    </a:lnTo>
                    <a:lnTo>
                      <a:pt x="39" y="211"/>
                    </a:lnTo>
                    <a:lnTo>
                      <a:pt x="39" y="220"/>
                    </a:lnTo>
                    <a:lnTo>
                      <a:pt x="47" y="238"/>
                    </a:lnTo>
                    <a:lnTo>
                      <a:pt x="51" y="240"/>
                    </a:lnTo>
                    <a:lnTo>
                      <a:pt x="57" y="237"/>
                    </a:lnTo>
                    <a:lnTo>
                      <a:pt x="66" y="240"/>
                    </a:lnTo>
                    <a:lnTo>
                      <a:pt x="68" y="249"/>
                    </a:lnTo>
                    <a:lnTo>
                      <a:pt x="72" y="261"/>
                    </a:lnTo>
                    <a:lnTo>
                      <a:pt x="78" y="262"/>
                    </a:lnTo>
                    <a:lnTo>
                      <a:pt x="82" y="250"/>
                    </a:lnTo>
                    <a:lnTo>
                      <a:pt x="82" y="246"/>
                    </a:lnTo>
                    <a:lnTo>
                      <a:pt x="86" y="240"/>
                    </a:lnTo>
                    <a:lnTo>
                      <a:pt x="83" y="232"/>
                    </a:lnTo>
                    <a:lnTo>
                      <a:pt x="89" y="229"/>
                    </a:lnTo>
                    <a:lnTo>
                      <a:pt x="91" y="224"/>
                    </a:lnTo>
                    <a:lnTo>
                      <a:pt x="97" y="224"/>
                    </a:lnTo>
                    <a:lnTo>
                      <a:pt x="100" y="217"/>
                    </a:lnTo>
                    <a:lnTo>
                      <a:pt x="89" y="212"/>
                    </a:lnTo>
                    <a:lnTo>
                      <a:pt x="91" y="209"/>
                    </a:lnTo>
                    <a:lnTo>
                      <a:pt x="78" y="202"/>
                    </a:lnTo>
                    <a:lnTo>
                      <a:pt x="92" y="197"/>
                    </a:lnTo>
                    <a:lnTo>
                      <a:pt x="98" y="194"/>
                    </a:lnTo>
                    <a:lnTo>
                      <a:pt x="98" y="203"/>
                    </a:lnTo>
                    <a:lnTo>
                      <a:pt x="103" y="203"/>
                    </a:lnTo>
                    <a:lnTo>
                      <a:pt x="104" y="212"/>
                    </a:lnTo>
                    <a:lnTo>
                      <a:pt x="110" y="212"/>
                    </a:lnTo>
                    <a:lnTo>
                      <a:pt x="118" y="212"/>
                    </a:lnTo>
                    <a:lnTo>
                      <a:pt x="124" y="209"/>
                    </a:lnTo>
                    <a:lnTo>
                      <a:pt x="130" y="206"/>
                    </a:lnTo>
                    <a:lnTo>
                      <a:pt x="130" y="199"/>
                    </a:lnTo>
                    <a:lnTo>
                      <a:pt x="138" y="186"/>
                    </a:lnTo>
                    <a:lnTo>
                      <a:pt x="145" y="183"/>
                    </a:lnTo>
                    <a:lnTo>
                      <a:pt x="154" y="182"/>
                    </a:lnTo>
                    <a:lnTo>
                      <a:pt x="154" y="177"/>
                    </a:lnTo>
                    <a:lnTo>
                      <a:pt x="151" y="177"/>
                    </a:lnTo>
                    <a:lnTo>
                      <a:pt x="145" y="173"/>
                    </a:lnTo>
                    <a:lnTo>
                      <a:pt x="142" y="177"/>
                    </a:lnTo>
                    <a:lnTo>
                      <a:pt x="135" y="173"/>
                    </a:lnTo>
                    <a:lnTo>
                      <a:pt x="133" y="167"/>
                    </a:lnTo>
                    <a:lnTo>
                      <a:pt x="127" y="167"/>
                    </a:lnTo>
                    <a:lnTo>
                      <a:pt x="122" y="170"/>
                    </a:lnTo>
                    <a:lnTo>
                      <a:pt x="121" y="161"/>
                    </a:lnTo>
                    <a:lnTo>
                      <a:pt x="112" y="167"/>
                    </a:lnTo>
                    <a:lnTo>
                      <a:pt x="100" y="156"/>
                    </a:lnTo>
                    <a:lnTo>
                      <a:pt x="106" y="156"/>
                    </a:lnTo>
                    <a:lnTo>
                      <a:pt x="106" y="150"/>
                    </a:lnTo>
                    <a:lnTo>
                      <a:pt x="110" y="144"/>
                    </a:lnTo>
                    <a:lnTo>
                      <a:pt x="106" y="132"/>
                    </a:lnTo>
                    <a:lnTo>
                      <a:pt x="98" y="133"/>
                    </a:lnTo>
                    <a:lnTo>
                      <a:pt x="91" y="130"/>
                    </a:lnTo>
                    <a:lnTo>
                      <a:pt x="89" y="129"/>
                    </a:lnTo>
                    <a:lnTo>
                      <a:pt x="101" y="117"/>
                    </a:lnTo>
                    <a:lnTo>
                      <a:pt x="104" y="115"/>
                    </a:lnTo>
                    <a:lnTo>
                      <a:pt x="106" y="110"/>
                    </a:lnTo>
                    <a:lnTo>
                      <a:pt x="110" y="112"/>
                    </a:lnTo>
                    <a:lnTo>
                      <a:pt x="115" y="109"/>
                    </a:lnTo>
                    <a:lnTo>
                      <a:pt x="115" y="117"/>
                    </a:lnTo>
                    <a:lnTo>
                      <a:pt x="121" y="117"/>
                    </a:lnTo>
                    <a:lnTo>
                      <a:pt x="127" y="117"/>
                    </a:lnTo>
                    <a:lnTo>
                      <a:pt x="130" y="115"/>
                    </a:lnTo>
                    <a:lnTo>
                      <a:pt x="130" y="109"/>
                    </a:lnTo>
                    <a:lnTo>
                      <a:pt x="135" y="109"/>
                    </a:lnTo>
                    <a:lnTo>
                      <a:pt x="147" y="101"/>
                    </a:lnTo>
                    <a:lnTo>
                      <a:pt x="144" y="89"/>
                    </a:lnTo>
                    <a:lnTo>
                      <a:pt x="139" y="86"/>
                    </a:lnTo>
                    <a:lnTo>
                      <a:pt x="135" y="77"/>
                    </a:lnTo>
                    <a:lnTo>
                      <a:pt x="148" y="72"/>
                    </a:lnTo>
                    <a:lnTo>
                      <a:pt x="154" y="66"/>
                    </a:lnTo>
                    <a:lnTo>
                      <a:pt x="153" y="72"/>
                    </a:lnTo>
                    <a:lnTo>
                      <a:pt x="160" y="77"/>
                    </a:lnTo>
                    <a:lnTo>
                      <a:pt x="157" y="82"/>
                    </a:lnTo>
                    <a:lnTo>
                      <a:pt x="160" y="88"/>
                    </a:lnTo>
                    <a:lnTo>
                      <a:pt x="162" y="92"/>
                    </a:lnTo>
                    <a:lnTo>
                      <a:pt x="173" y="88"/>
                    </a:lnTo>
                    <a:lnTo>
                      <a:pt x="176" y="83"/>
                    </a:lnTo>
                    <a:lnTo>
                      <a:pt x="179" y="83"/>
                    </a:lnTo>
                    <a:lnTo>
                      <a:pt x="180" y="77"/>
                    </a:lnTo>
                    <a:lnTo>
                      <a:pt x="174" y="74"/>
                    </a:lnTo>
                    <a:lnTo>
                      <a:pt x="167" y="66"/>
                    </a:lnTo>
                    <a:lnTo>
                      <a:pt x="170" y="63"/>
                    </a:lnTo>
                    <a:lnTo>
                      <a:pt x="167" y="60"/>
                    </a:lnTo>
                    <a:lnTo>
                      <a:pt x="170" y="53"/>
                    </a:lnTo>
                    <a:lnTo>
                      <a:pt x="168" y="50"/>
                    </a:lnTo>
                    <a:lnTo>
                      <a:pt x="160" y="54"/>
                    </a:lnTo>
                    <a:lnTo>
                      <a:pt x="159" y="57"/>
                    </a:lnTo>
                    <a:lnTo>
                      <a:pt x="153" y="50"/>
                    </a:lnTo>
                    <a:lnTo>
                      <a:pt x="160" y="45"/>
                    </a:lnTo>
                    <a:lnTo>
                      <a:pt x="154" y="38"/>
                    </a:lnTo>
                    <a:lnTo>
                      <a:pt x="154" y="34"/>
                    </a:lnTo>
                    <a:lnTo>
                      <a:pt x="160" y="28"/>
                    </a:lnTo>
                    <a:lnTo>
                      <a:pt x="15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5" name="Freeform 1639">
                <a:extLst>
                  <a:ext uri="{FF2B5EF4-FFF2-40B4-BE49-F238E27FC236}">
                    <a16:creationId xmlns:a16="http://schemas.microsoft.com/office/drawing/2014/main" id="{12F1CA84-C6F9-7F76-B929-8FD5265BD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575"/>
                <a:ext cx="90" cy="132"/>
              </a:xfrm>
              <a:custGeom>
                <a:avLst/>
                <a:gdLst>
                  <a:gd name="T0" fmla="*/ 154 w 180"/>
                  <a:gd name="T1" fmla="*/ 34 h 262"/>
                  <a:gd name="T2" fmla="*/ 153 w 180"/>
                  <a:gd name="T3" fmla="*/ 50 h 262"/>
                  <a:gd name="T4" fmla="*/ 168 w 180"/>
                  <a:gd name="T5" fmla="*/ 50 h 262"/>
                  <a:gd name="T6" fmla="*/ 170 w 180"/>
                  <a:gd name="T7" fmla="*/ 63 h 262"/>
                  <a:gd name="T8" fmla="*/ 180 w 180"/>
                  <a:gd name="T9" fmla="*/ 77 h 262"/>
                  <a:gd name="T10" fmla="*/ 173 w 180"/>
                  <a:gd name="T11" fmla="*/ 88 h 262"/>
                  <a:gd name="T12" fmla="*/ 157 w 180"/>
                  <a:gd name="T13" fmla="*/ 82 h 262"/>
                  <a:gd name="T14" fmla="*/ 154 w 180"/>
                  <a:gd name="T15" fmla="*/ 66 h 262"/>
                  <a:gd name="T16" fmla="*/ 139 w 180"/>
                  <a:gd name="T17" fmla="*/ 86 h 262"/>
                  <a:gd name="T18" fmla="*/ 135 w 180"/>
                  <a:gd name="T19" fmla="*/ 109 h 262"/>
                  <a:gd name="T20" fmla="*/ 127 w 180"/>
                  <a:gd name="T21" fmla="*/ 117 h 262"/>
                  <a:gd name="T22" fmla="*/ 115 w 180"/>
                  <a:gd name="T23" fmla="*/ 109 h 262"/>
                  <a:gd name="T24" fmla="*/ 104 w 180"/>
                  <a:gd name="T25" fmla="*/ 115 h 262"/>
                  <a:gd name="T26" fmla="*/ 91 w 180"/>
                  <a:gd name="T27" fmla="*/ 130 h 262"/>
                  <a:gd name="T28" fmla="*/ 110 w 180"/>
                  <a:gd name="T29" fmla="*/ 144 h 262"/>
                  <a:gd name="T30" fmla="*/ 100 w 180"/>
                  <a:gd name="T31" fmla="*/ 156 h 262"/>
                  <a:gd name="T32" fmla="*/ 122 w 180"/>
                  <a:gd name="T33" fmla="*/ 170 h 262"/>
                  <a:gd name="T34" fmla="*/ 135 w 180"/>
                  <a:gd name="T35" fmla="*/ 173 h 262"/>
                  <a:gd name="T36" fmla="*/ 151 w 180"/>
                  <a:gd name="T37" fmla="*/ 177 h 262"/>
                  <a:gd name="T38" fmla="*/ 145 w 180"/>
                  <a:gd name="T39" fmla="*/ 183 h 262"/>
                  <a:gd name="T40" fmla="*/ 130 w 180"/>
                  <a:gd name="T41" fmla="*/ 206 h 262"/>
                  <a:gd name="T42" fmla="*/ 110 w 180"/>
                  <a:gd name="T43" fmla="*/ 212 h 262"/>
                  <a:gd name="T44" fmla="*/ 98 w 180"/>
                  <a:gd name="T45" fmla="*/ 203 h 262"/>
                  <a:gd name="T46" fmla="*/ 78 w 180"/>
                  <a:gd name="T47" fmla="*/ 202 h 262"/>
                  <a:gd name="T48" fmla="*/ 100 w 180"/>
                  <a:gd name="T49" fmla="*/ 217 h 262"/>
                  <a:gd name="T50" fmla="*/ 89 w 180"/>
                  <a:gd name="T51" fmla="*/ 229 h 262"/>
                  <a:gd name="T52" fmla="*/ 82 w 180"/>
                  <a:gd name="T53" fmla="*/ 246 h 262"/>
                  <a:gd name="T54" fmla="*/ 72 w 180"/>
                  <a:gd name="T55" fmla="*/ 261 h 262"/>
                  <a:gd name="T56" fmla="*/ 57 w 180"/>
                  <a:gd name="T57" fmla="*/ 237 h 262"/>
                  <a:gd name="T58" fmla="*/ 39 w 180"/>
                  <a:gd name="T59" fmla="*/ 220 h 262"/>
                  <a:gd name="T60" fmla="*/ 22 w 180"/>
                  <a:gd name="T61" fmla="*/ 202 h 262"/>
                  <a:gd name="T62" fmla="*/ 21 w 180"/>
                  <a:gd name="T63" fmla="*/ 191 h 262"/>
                  <a:gd name="T64" fmla="*/ 6 w 180"/>
                  <a:gd name="T65" fmla="*/ 170 h 262"/>
                  <a:gd name="T66" fmla="*/ 6 w 180"/>
                  <a:gd name="T67" fmla="*/ 147 h 262"/>
                  <a:gd name="T68" fmla="*/ 9 w 180"/>
                  <a:gd name="T69" fmla="*/ 132 h 262"/>
                  <a:gd name="T70" fmla="*/ 9 w 180"/>
                  <a:gd name="T71" fmla="*/ 123 h 262"/>
                  <a:gd name="T72" fmla="*/ 27 w 180"/>
                  <a:gd name="T73" fmla="*/ 106 h 262"/>
                  <a:gd name="T74" fmla="*/ 36 w 180"/>
                  <a:gd name="T75" fmla="*/ 83 h 262"/>
                  <a:gd name="T76" fmla="*/ 25 w 180"/>
                  <a:gd name="T77" fmla="*/ 72 h 262"/>
                  <a:gd name="T78" fmla="*/ 12 w 180"/>
                  <a:gd name="T79" fmla="*/ 71 h 262"/>
                  <a:gd name="T80" fmla="*/ 42 w 180"/>
                  <a:gd name="T81" fmla="*/ 59 h 262"/>
                  <a:gd name="T82" fmla="*/ 53 w 180"/>
                  <a:gd name="T83" fmla="*/ 47 h 262"/>
                  <a:gd name="T84" fmla="*/ 62 w 180"/>
                  <a:gd name="T85" fmla="*/ 24 h 262"/>
                  <a:gd name="T86" fmla="*/ 82 w 180"/>
                  <a:gd name="T87" fmla="*/ 1 h 262"/>
                  <a:gd name="T88" fmla="*/ 106 w 180"/>
                  <a:gd name="T89" fmla="*/ 19 h 262"/>
                  <a:gd name="T90" fmla="*/ 115 w 180"/>
                  <a:gd name="T91" fmla="*/ 28 h 262"/>
                  <a:gd name="T92" fmla="*/ 119 w 180"/>
                  <a:gd name="T93" fmla="*/ 13 h 262"/>
                  <a:gd name="T94" fmla="*/ 129 w 180"/>
                  <a:gd name="T95" fmla="*/ 6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0" h="262">
                    <a:moveTo>
                      <a:pt x="151" y="21"/>
                    </a:moveTo>
                    <a:lnTo>
                      <a:pt x="160" y="28"/>
                    </a:lnTo>
                    <a:lnTo>
                      <a:pt x="154" y="34"/>
                    </a:lnTo>
                    <a:lnTo>
                      <a:pt x="154" y="38"/>
                    </a:lnTo>
                    <a:lnTo>
                      <a:pt x="160" y="45"/>
                    </a:lnTo>
                    <a:lnTo>
                      <a:pt x="153" y="50"/>
                    </a:lnTo>
                    <a:lnTo>
                      <a:pt x="159" y="57"/>
                    </a:lnTo>
                    <a:lnTo>
                      <a:pt x="160" y="54"/>
                    </a:lnTo>
                    <a:lnTo>
                      <a:pt x="168" y="50"/>
                    </a:lnTo>
                    <a:lnTo>
                      <a:pt x="170" y="53"/>
                    </a:lnTo>
                    <a:lnTo>
                      <a:pt x="167" y="60"/>
                    </a:lnTo>
                    <a:lnTo>
                      <a:pt x="170" y="63"/>
                    </a:lnTo>
                    <a:lnTo>
                      <a:pt x="167" y="66"/>
                    </a:lnTo>
                    <a:lnTo>
                      <a:pt x="174" y="74"/>
                    </a:lnTo>
                    <a:lnTo>
                      <a:pt x="180" y="77"/>
                    </a:lnTo>
                    <a:lnTo>
                      <a:pt x="179" y="83"/>
                    </a:lnTo>
                    <a:lnTo>
                      <a:pt x="176" y="83"/>
                    </a:lnTo>
                    <a:lnTo>
                      <a:pt x="173" y="88"/>
                    </a:lnTo>
                    <a:lnTo>
                      <a:pt x="162" y="92"/>
                    </a:lnTo>
                    <a:lnTo>
                      <a:pt x="160" y="88"/>
                    </a:lnTo>
                    <a:lnTo>
                      <a:pt x="157" y="82"/>
                    </a:lnTo>
                    <a:lnTo>
                      <a:pt x="160" y="77"/>
                    </a:lnTo>
                    <a:lnTo>
                      <a:pt x="153" y="72"/>
                    </a:lnTo>
                    <a:lnTo>
                      <a:pt x="154" y="66"/>
                    </a:lnTo>
                    <a:lnTo>
                      <a:pt x="148" y="72"/>
                    </a:lnTo>
                    <a:lnTo>
                      <a:pt x="135" y="77"/>
                    </a:lnTo>
                    <a:lnTo>
                      <a:pt x="139" y="86"/>
                    </a:lnTo>
                    <a:lnTo>
                      <a:pt x="144" y="89"/>
                    </a:lnTo>
                    <a:lnTo>
                      <a:pt x="147" y="101"/>
                    </a:lnTo>
                    <a:lnTo>
                      <a:pt x="135" y="109"/>
                    </a:lnTo>
                    <a:lnTo>
                      <a:pt x="130" y="109"/>
                    </a:lnTo>
                    <a:lnTo>
                      <a:pt x="130" y="115"/>
                    </a:lnTo>
                    <a:lnTo>
                      <a:pt x="127" y="117"/>
                    </a:lnTo>
                    <a:lnTo>
                      <a:pt x="121" y="117"/>
                    </a:lnTo>
                    <a:lnTo>
                      <a:pt x="115" y="117"/>
                    </a:lnTo>
                    <a:lnTo>
                      <a:pt x="115" y="109"/>
                    </a:lnTo>
                    <a:lnTo>
                      <a:pt x="110" y="112"/>
                    </a:lnTo>
                    <a:lnTo>
                      <a:pt x="106" y="110"/>
                    </a:lnTo>
                    <a:lnTo>
                      <a:pt x="104" y="115"/>
                    </a:lnTo>
                    <a:lnTo>
                      <a:pt x="101" y="117"/>
                    </a:lnTo>
                    <a:lnTo>
                      <a:pt x="89" y="129"/>
                    </a:lnTo>
                    <a:lnTo>
                      <a:pt x="91" y="130"/>
                    </a:lnTo>
                    <a:lnTo>
                      <a:pt x="98" y="133"/>
                    </a:lnTo>
                    <a:lnTo>
                      <a:pt x="106" y="132"/>
                    </a:lnTo>
                    <a:lnTo>
                      <a:pt x="110" y="144"/>
                    </a:lnTo>
                    <a:lnTo>
                      <a:pt x="106" y="150"/>
                    </a:lnTo>
                    <a:lnTo>
                      <a:pt x="106" y="156"/>
                    </a:lnTo>
                    <a:lnTo>
                      <a:pt x="100" y="156"/>
                    </a:lnTo>
                    <a:lnTo>
                      <a:pt x="112" y="167"/>
                    </a:lnTo>
                    <a:lnTo>
                      <a:pt x="121" y="161"/>
                    </a:lnTo>
                    <a:lnTo>
                      <a:pt x="122" y="170"/>
                    </a:lnTo>
                    <a:lnTo>
                      <a:pt x="127" y="167"/>
                    </a:lnTo>
                    <a:lnTo>
                      <a:pt x="133" y="167"/>
                    </a:lnTo>
                    <a:lnTo>
                      <a:pt x="135" y="173"/>
                    </a:lnTo>
                    <a:lnTo>
                      <a:pt x="142" y="177"/>
                    </a:lnTo>
                    <a:lnTo>
                      <a:pt x="145" y="173"/>
                    </a:lnTo>
                    <a:lnTo>
                      <a:pt x="151" y="177"/>
                    </a:lnTo>
                    <a:lnTo>
                      <a:pt x="154" y="177"/>
                    </a:lnTo>
                    <a:lnTo>
                      <a:pt x="154" y="182"/>
                    </a:lnTo>
                    <a:lnTo>
                      <a:pt x="145" y="183"/>
                    </a:lnTo>
                    <a:lnTo>
                      <a:pt x="138" y="186"/>
                    </a:lnTo>
                    <a:lnTo>
                      <a:pt x="130" y="199"/>
                    </a:lnTo>
                    <a:lnTo>
                      <a:pt x="130" y="206"/>
                    </a:lnTo>
                    <a:lnTo>
                      <a:pt x="124" y="209"/>
                    </a:lnTo>
                    <a:lnTo>
                      <a:pt x="118" y="212"/>
                    </a:lnTo>
                    <a:lnTo>
                      <a:pt x="110" y="212"/>
                    </a:lnTo>
                    <a:lnTo>
                      <a:pt x="104" y="212"/>
                    </a:lnTo>
                    <a:lnTo>
                      <a:pt x="103" y="203"/>
                    </a:lnTo>
                    <a:lnTo>
                      <a:pt x="98" y="203"/>
                    </a:lnTo>
                    <a:lnTo>
                      <a:pt x="98" y="194"/>
                    </a:lnTo>
                    <a:lnTo>
                      <a:pt x="92" y="197"/>
                    </a:lnTo>
                    <a:lnTo>
                      <a:pt x="78" y="202"/>
                    </a:lnTo>
                    <a:lnTo>
                      <a:pt x="91" y="209"/>
                    </a:lnTo>
                    <a:lnTo>
                      <a:pt x="89" y="212"/>
                    </a:lnTo>
                    <a:lnTo>
                      <a:pt x="100" y="217"/>
                    </a:lnTo>
                    <a:lnTo>
                      <a:pt x="97" y="224"/>
                    </a:lnTo>
                    <a:lnTo>
                      <a:pt x="91" y="224"/>
                    </a:lnTo>
                    <a:lnTo>
                      <a:pt x="89" y="229"/>
                    </a:lnTo>
                    <a:lnTo>
                      <a:pt x="83" y="232"/>
                    </a:lnTo>
                    <a:lnTo>
                      <a:pt x="86" y="240"/>
                    </a:lnTo>
                    <a:lnTo>
                      <a:pt x="82" y="246"/>
                    </a:lnTo>
                    <a:lnTo>
                      <a:pt x="82" y="250"/>
                    </a:lnTo>
                    <a:lnTo>
                      <a:pt x="78" y="262"/>
                    </a:lnTo>
                    <a:lnTo>
                      <a:pt x="72" y="261"/>
                    </a:lnTo>
                    <a:lnTo>
                      <a:pt x="68" y="249"/>
                    </a:lnTo>
                    <a:lnTo>
                      <a:pt x="66" y="240"/>
                    </a:lnTo>
                    <a:lnTo>
                      <a:pt x="57" y="237"/>
                    </a:lnTo>
                    <a:lnTo>
                      <a:pt x="51" y="240"/>
                    </a:lnTo>
                    <a:lnTo>
                      <a:pt x="47" y="238"/>
                    </a:lnTo>
                    <a:lnTo>
                      <a:pt x="39" y="220"/>
                    </a:lnTo>
                    <a:lnTo>
                      <a:pt x="39" y="211"/>
                    </a:lnTo>
                    <a:lnTo>
                      <a:pt x="31" y="205"/>
                    </a:lnTo>
                    <a:lnTo>
                      <a:pt x="22" y="202"/>
                    </a:lnTo>
                    <a:lnTo>
                      <a:pt x="19" y="199"/>
                    </a:lnTo>
                    <a:lnTo>
                      <a:pt x="21" y="196"/>
                    </a:lnTo>
                    <a:lnTo>
                      <a:pt x="21" y="191"/>
                    </a:lnTo>
                    <a:lnTo>
                      <a:pt x="15" y="180"/>
                    </a:lnTo>
                    <a:lnTo>
                      <a:pt x="7" y="173"/>
                    </a:lnTo>
                    <a:lnTo>
                      <a:pt x="6" y="170"/>
                    </a:lnTo>
                    <a:lnTo>
                      <a:pt x="6" y="159"/>
                    </a:lnTo>
                    <a:lnTo>
                      <a:pt x="0" y="152"/>
                    </a:lnTo>
                    <a:lnTo>
                      <a:pt x="6" y="147"/>
                    </a:lnTo>
                    <a:lnTo>
                      <a:pt x="12" y="141"/>
                    </a:lnTo>
                    <a:lnTo>
                      <a:pt x="12" y="136"/>
                    </a:lnTo>
                    <a:lnTo>
                      <a:pt x="9" y="132"/>
                    </a:lnTo>
                    <a:lnTo>
                      <a:pt x="10" y="126"/>
                    </a:lnTo>
                    <a:lnTo>
                      <a:pt x="9" y="124"/>
                    </a:lnTo>
                    <a:lnTo>
                      <a:pt x="9" y="123"/>
                    </a:lnTo>
                    <a:lnTo>
                      <a:pt x="15" y="115"/>
                    </a:lnTo>
                    <a:lnTo>
                      <a:pt x="28" y="114"/>
                    </a:lnTo>
                    <a:lnTo>
                      <a:pt x="27" y="106"/>
                    </a:lnTo>
                    <a:lnTo>
                      <a:pt x="28" y="101"/>
                    </a:lnTo>
                    <a:lnTo>
                      <a:pt x="39" y="94"/>
                    </a:lnTo>
                    <a:lnTo>
                      <a:pt x="36" y="83"/>
                    </a:lnTo>
                    <a:lnTo>
                      <a:pt x="30" y="77"/>
                    </a:lnTo>
                    <a:lnTo>
                      <a:pt x="25" y="77"/>
                    </a:lnTo>
                    <a:lnTo>
                      <a:pt x="25" y="72"/>
                    </a:lnTo>
                    <a:lnTo>
                      <a:pt x="18" y="72"/>
                    </a:lnTo>
                    <a:lnTo>
                      <a:pt x="12" y="74"/>
                    </a:lnTo>
                    <a:lnTo>
                      <a:pt x="12" y="71"/>
                    </a:lnTo>
                    <a:lnTo>
                      <a:pt x="21" y="65"/>
                    </a:lnTo>
                    <a:lnTo>
                      <a:pt x="28" y="56"/>
                    </a:lnTo>
                    <a:lnTo>
                      <a:pt x="42" y="59"/>
                    </a:lnTo>
                    <a:lnTo>
                      <a:pt x="50" y="53"/>
                    </a:lnTo>
                    <a:lnTo>
                      <a:pt x="47" y="47"/>
                    </a:lnTo>
                    <a:lnTo>
                      <a:pt x="53" y="47"/>
                    </a:lnTo>
                    <a:lnTo>
                      <a:pt x="51" y="38"/>
                    </a:lnTo>
                    <a:lnTo>
                      <a:pt x="57" y="24"/>
                    </a:lnTo>
                    <a:lnTo>
                      <a:pt x="62" y="24"/>
                    </a:lnTo>
                    <a:lnTo>
                      <a:pt x="66" y="27"/>
                    </a:lnTo>
                    <a:lnTo>
                      <a:pt x="78" y="0"/>
                    </a:lnTo>
                    <a:lnTo>
                      <a:pt x="82" y="1"/>
                    </a:lnTo>
                    <a:lnTo>
                      <a:pt x="85" y="18"/>
                    </a:lnTo>
                    <a:lnTo>
                      <a:pt x="94" y="10"/>
                    </a:lnTo>
                    <a:lnTo>
                      <a:pt x="106" y="19"/>
                    </a:lnTo>
                    <a:lnTo>
                      <a:pt x="107" y="21"/>
                    </a:lnTo>
                    <a:lnTo>
                      <a:pt x="115" y="22"/>
                    </a:lnTo>
                    <a:lnTo>
                      <a:pt x="115" y="28"/>
                    </a:lnTo>
                    <a:lnTo>
                      <a:pt x="116" y="24"/>
                    </a:lnTo>
                    <a:lnTo>
                      <a:pt x="124" y="22"/>
                    </a:lnTo>
                    <a:lnTo>
                      <a:pt x="119" y="13"/>
                    </a:lnTo>
                    <a:lnTo>
                      <a:pt x="115" y="10"/>
                    </a:lnTo>
                    <a:lnTo>
                      <a:pt x="121" y="4"/>
                    </a:lnTo>
                    <a:lnTo>
                      <a:pt x="129" y="6"/>
                    </a:lnTo>
                    <a:lnTo>
                      <a:pt x="145" y="18"/>
                    </a:lnTo>
                    <a:lnTo>
                      <a:pt x="151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6" name="Freeform 1640">
                <a:extLst>
                  <a:ext uri="{FF2B5EF4-FFF2-40B4-BE49-F238E27FC236}">
                    <a16:creationId xmlns:a16="http://schemas.microsoft.com/office/drawing/2014/main" id="{C3B3EABB-F978-2A30-21A6-DA0C91A6C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575"/>
                <a:ext cx="90" cy="132"/>
              </a:xfrm>
              <a:custGeom>
                <a:avLst/>
                <a:gdLst>
                  <a:gd name="T0" fmla="*/ 154 w 180"/>
                  <a:gd name="T1" fmla="*/ 34 h 262"/>
                  <a:gd name="T2" fmla="*/ 153 w 180"/>
                  <a:gd name="T3" fmla="*/ 50 h 262"/>
                  <a:gd name="T4" fmla="*/ 168 w 180"/>
                  <a:gd name="T5" fmla="*/ 50 h 262"/>
                  <a:gd name="T6" fmla="*/ 170 w 180"/>
                  <a:gd name="T7" fmla="*/ 63 h 262"/>
                  <a:gd name="T8" fmla="*/ 180 w 180"/>
                  <a:gd name="T9" fmla="*/ 77 h 262"/>
                  <a:gd name="T10" fmla="*/ 173 w 180"/>
                  <a:gd name="T11" fmla="*/ 88 h 262"/>
                  <a:gd name="T12" fmla="*/ 157 w 180"/>
                  <a:gd name="T13" fmla="*/ 82 h 262"/>
                  <a:gd name="T14" fmla="*/ 154 w 180"/>
                  <a:gd name="T15" fmla="*/ 66 h 262"/>
                  <a:gd name="T16" fmla="*/ 139 w 180"/>
                  <a:gd name="T17" fmla="*/ 86 h 262"/>
                  <a:gd name="T18" fmla="*/ 135 w 180"/>
                  <a:gd name="T19" fmla="*/ 109 h 262"/>
                  <a:gd name="T20" fmla="*/ 127 w 180"/>
                  <a:gd name="T21" fmla="*/ 117 h 262"/>
                  <a:gd name="T22" fmla="*/ 115 w 180"/>
                  <a:gd name="T23" fmla="*/ 109 h 262"/>
                  <a:gd name="T24" fmla="*/ 104 w 180"/>
                  <a:gd name="T25" fmla="*/ 115 h 262"/>
                  <a:gd name="T26" fmla="*/ 91 w 180"/>
                  <a:gd name="T27" fmla="*/ 130 h 262"/>
                  <a:gd name="T28" fmla="*/ 110 w 180"/>
                  <a:gd name="T29" fmla="*/ 144 h 262"/>
                  <a:gd name="T30" fmla="*/ 100 w 180"/>
                  <a:gd name="T31" fmla="*/ 156 h 262"/>
                  <a:gd name="T32" fmla="*/ 122 w 180"/>
                  <a:gd name="T33" fmla="*/ 170 h 262"/>
                  <a:gd name="T34" fmla="*/ 135 w 180"/>
                  <a:gd name="T35" fmla="*/ 173 h 262"/>
                  <a:gd name="T36" fmla="*/ 151 w 180"/>
                  <a:gd name="T37" fmla="*/ 177 h 262"/>
                  <a:gd name="T38" fmla="*/ 145 w 180"/>
                  <a:gd name="T39" fmla="*/ 183 h 262"/>
                  <a:gd name="T40" fmla="*/ 130 w 180"/>
                  <a:gd name="T41" fmla="*/ 206 h 262"/>
                  <a:gd name="T42" fmla="*/ 110 w 180"/>
                  <a:gd name="T43" fmla="*/ 212 h 262"/>
                  <a:gd name="T44" fmla="*/ 98 w 180"/>
                  <a:gd name="T45" fmla="*/ 203 h 262"/>
                  <a:gd name="T46" fmla="*/ 78 w 180"/>
                  <a:gd name="T47" fmla="*/ 202 h 262"/>
                  <a:gd name="T48" fmla="*/ 100 w 180"/>
                  <a:gd name="T49" fmla="*/ 217 h 262"/>
                  <a:gd name="T50" fmla="*/ 89 w 180"/>
                  <a:gd name="T51" fmla="*/ 229 h 262"/>
                  <a:gd name="T52" fmla="*/ 82 w 180"/>
                  <a:gd name="T53" fmla="*/ 246 h 262"/>
                  <a:gd name="T54" fmla="*/ 72 w 180"/>
                  <a:gd name="T55" fmla="*/ 261 h 262"/>
                  <a:gd name="T56" fmla="*/ 57 w 180"/>
                  <a:gd name="T57" fmla="*/ 237 h 262"/>
                  <a:gd name="T58" fmla="*/ 39 w 180"/>
                  <a:gd name="T59" fmla="*/ 220 h 262"/>
                  <a:gd name="T60" fmla="*/ 22 w 180"/>
                  <a:gd name="T61" fmla="*/ 202 h 262"/>
                  <a:gd name="T62" fmla="*/ 21 w 180"/>
                  <a:gd name="T63" fmla="*/ 191 h 262"/>
                  <a:gd name="T64" fmla="*/ 6 w 180"/>
                  <a:gd name="T65" fmla="*/ 170 h 262"/>
                  <a:gd name="T66" fmla="*/ 6 w 180"/>
                  <a:gd name="T67" fmla="*/ 147 h 262"/>
                  <a:gd name="T68" fmla="*/ 9 w 180"/>
                  <a:gd name="T69" fmla="*/ 132 h 262"/>
                  <a:gd name="T70" fmla="*/ 9 w 180"/>
                  <a:gd name="T71" fmla="*/ 123 h 262"/>
                  <a:gd name="T72" fmla="*/ 27 w 180"/>
                  <a:gd name="T73" fmla="*/ 106 h 262"/>
                  <a:gd name="T74" fmla="*/ 36 w 180"/>
                  <a:gd name="T75" fmla="*/ 83 h 262"/>
                  <a:gd name="T76" fmla="*/ 25 w 180"/>
                  <a:gd name="T77" fmla="*/ 72 h 262"/>
                  <a:gd name="T78" fmla="*/ 12 w 180"/>
                  <a:gd name="T79" fmla="*/ 71 h 262"/>
                  <a:gd name="T80" fmla="*/ 42 w 180"/>
                  <a:gd name="T81" fmla="*/ 59 h 262"/>
                  <a:gd name="T82" fmla="*/ 53 w 180"/>
                  <a:gd name="T83" fmla="*/ 47 h 262"/>
                  <a:gd name="T84" fmla="*/ 62 w 180"/>
                  <a:gd name="T85" fmla="*/ 24 h 262"/>
                  <a:gd name="T86" fmla="*/ 82 w 180"/>
                  <a:gd name="T87" fmla="*/ 1 h 262"/>
                  <a:gd name="T88" fmla="*/ 106 w 180"/>
                  <a:gd name="T89" fmla="*/ 19 h 262"/>
                  <a:gd name="T90" fmla="*/ 115 w 180"/>
                  <a:gd name="T91" fmla="*/ 28 h 262"/>
                  <a:gd name="T92" fmla="*/ 119 w 180"/>
                  <a:gd name="T93" fmla="*/ 13 h 262"/>
                  <a:gd name="T94" fmla="*/ 129 w 180"/>
                  <a:gd name="T95" fmla="*/ 6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0" h="262">
                    <a:moveTo>
                      <a:pt x="151" y="21"/>
                    </a:moveTo>
                    <a:lnTo>
                      <a:pt x="160" y="28"/>
                    </a:lnTo>
                    <a:lnTo>
                      <a:pt x="154" y="34"/>
                    </a:lnTo>
                    <a:lnTo>
                      <a:pt x="154" y="38"/>
                    </a:lnTo>
                    <a:lnTo>
                      <a:pt x="160" y="45"/>
                    </a:lnTo>
                    <a:lnTo>
                      <a:pt x="153" y="50"/>
                    </a:lnTo>
                    <a:lnTo>
                      <a:pt x="159" y="57"/>
                    </a:lnTo>
                    <a:lnTo>
                      <a:pt x="160" y="54"/>
                    </a:lnTo>
                    <a:lnTo>
                      <a:pt x="168" y="50"/>
                    </a:lnTo>
                    <a:lnTo>
                      <a:pt x="170" y="53"/>
                    </a:lnTo>
                    <a:lnTo>
                      <a:pt x="167" y="60"/>
                    </a:lnTo>
                    <a:lnTo>
                      <a:pt x="170" y="63"/>
                    </a:lnTo>
                    <a:lnTo>
                      <a:pt x="167" y="66"/>
                    </a:lnTo>
                    <a:lnTo>
                      <a:pt x="174" y="74"/>
                    </a:lnTo>
                    <a:lnTo>
                      <a:pt x="180" y="77"/>
                    </a:lnTo>
                    <a:lnTo>
                      <a:pt x="179" y="83"/>
                    </a:lnTo>
                    <a:lnTo>
                      <a:pt x="176" y="83"/>
                    </a:lnTo>
                    <a:lnTo>
                      <a:pt x="173" y="88"/>
                    </a:lnTo>
                    <a:lnTo>
                      <a:pt x="162" y="92"/>
                    </a:lnTo>
                    <a:lnTo>
                      <a:pt x="160" y="88"/>
                    </a:lnTo>
                    <a:lnTo>
                      <a:pt x="157" y="82"/>
                    </a:lnTo>
                    <a:lnTo>
                      <a:pt x="160" y="77"/>
                    </a:lnTo>
                    <a:lnTo>
                      <a:pt x="153" y="72"/>
                    </a:lnTo>
                    <a:lnTo>
                      <a:pt x="154" y="66"/>
                    </a:lnTo>
                    <a:lnTo>
                      <a:pt x="148" y="72"/>
                    </a:lnTo>
                    <a:lnTo>
                      <a:pt x="135" y="77"/>
                    </a:lnTo>
                    <a:lnTo>
                      <a:pt x="139" y="86"/>
                    </a:lnTo>
                    <a:lnTo>
                      <a:pt x="144" y="89"/>
                    </a:lnTo>
                    <a:lnTo>
                      <a:pt x="147" y="101"/>
                    </a:lnTo>
                    <a:lnTo>
                      <a:pt x="135" y="109"/>
                    </a:lnTo>
                    <a:lnTo>
                      <a:pt x="130" y="109"/>
                    </a:lnTo>
                    <a:lnTo>
                      <a:pt x="130" y="115"/>
                    </a:lnTo>
                    <a:lnTo>
                      <a:pt x="127" y="117"/>
                    </a:lnTo>
                    <a:lnTo>
                      <a:pt x="121" y="117"/>
                    </a:lnTo>
                    <a:lnTo>
                      <a:pt x="115" y="117"/>
                    </a:lnTo>
                    <a:lnTo>
                      <a:pt x="115" y="109"/>
                    </a:lnTo>
                    <a:lnTo>
                      <a:pt x="110" y="112"/>
                    </a:lnTo>
                    <a:lnTo>
                      <a:pt x="106" y="110"/>
                    </a:lnTo>
                    <a:lnTo>
                      <a:pt x="104" y="115"/>
                    </a:lnTo>
                    <a:lnTo>
                      <a:pt x="101" y="117"/>
                    </a:lnTo>
                    <a:lnTo>
                      <a:pt x="89" y="129"/>
                    </a:lnTo>
                    <a:lnTo>
                      <a:pt x="91" y="130"/>
                    </a:lnTo>
                    <a:lnTo>
                      <a:pt x="98" y="133"/>
                    </a:lnTo>
                    <a:lnTo>
                      <a:pt x="106" y="132"/>
                    </a:lnTo>
                    <a:lnTo>
                      <a:pt x="110" y="144"/>
                    </a:lnTo>
                    <a:lnTo>
                      <a:pt x="106" y="150"/>
                    </a:lnTo>
                    <a:lnTo>
                      <a:pt x="106" y="156"/>
                    </a:lnTo>
                    <a:lnTo>
                      <a:pt x="100" y="156"/>
                    </a:lnTo>
                    <a:lnTo>
                      <a:pt x="112" y="167"/>
                    </a:lnTo>
                    <a:lnTo>
                      <a:pt x="121" y="161"/>
                    </a:lnTo>
                    <a:lnTo>
                      <a:pt x="122" y="170"/>
                    </a:lnTo>
                    <a:lnTo>
                      <a:pt x="127" y="167"/>
                    </a:lnTo>
                    <a:lnTo>
                      <a:pt x="133" y="167"/>
                    </a:lnTo>
                    <a:lnTo>
                      <a:pt x="135" y="173"/>
                    </a:lnTo>
                    <a:lnTo>
                      <a:pt x="142" y="177"/>
                    </a:lnTo>
                    <a:lnTo>
                      <a:pt x="145" y="173"/>
                    </a:lnTo>
                    <a:lnTo>
                      <a:pt x="151" y="177"/>
                    </a:lnTo>
                    <a:lnTo>
                      <a:pt x="154" y="177"/>
                    </a:lnTo>
                    <a:lnTo>
                      <a:pt x="154" y="182"/>
                    </a:lnTo>
                    <a:lnTo>
                      <a:pt x="145" y="183"/>
                    </a:lnTo>
                    <a:lnTo>
                      <a:pt x="138" y="186"/>
                    </a:lnTo>
                    <a:lnTo>
                      <a:pt x="130" y="199"/>
                    </a:lnTo>
                    <a:lnTo>
                      <a:pt x="130" y="206"/>
                    </a:lnTo>
                    <a:lnTo>
                      <a:pt x="124" y="209"/>
                    </a:lnTo>
                    <a:lnTo>
                      <a:pt x="118" y="212"/>
                    </a:lnTo>
                    <a:lnTo>
                      <a:pt x="110" y="212"/>
                    </a:lnTo>
                    <a:lnTo>
                      <a:pt x="104" y="212"/>
                    </a:lnTo>
                    <a:lnTo>
                      <a:pt x="103" y="203"/>
                    </a:lnTo>
                    <a:lnTo>
                      <a:pt x="98" y="203"/>
                    </a:lnTo>
                    <a:lnTo>
                      <a:pt x="98" y="194"/>
                    </a:lnTo>
                    <a:lnTo>
                      <a:pt x="92" y="197"/>
                    </a:lnTo>
                    <a:lnTo>
                      <a:pt x="78" y="202"/>
                    </a:lnTo>
                    <a:lnTo>
                      <a:pt x="91" y="209"/>
                    </a:lnTo>
                    <a:lnTo>
                      <a:pt x="89" y="212"/>
                    </a:lnTo>
                    <a:lnTo>
                      <a:pt x="100" y="217"/>
                    </a:lnTo>
                    <a:lnTo>
                      <a:pt x="97" y="224"/>
                    </a:lnTo>
                    <a:lnTo>
                      <a:pt x="91" y="224"/>
                    </a:lnTo>
                    <a:lnTo>
                      <a:pt x="89" y="229"/>
                    </a:lnTo>
                    <a:lnTo>
                      <a:pt x="83" y="232"/>
                    </a:lnTo>
                    <a:lnTo>
                      <a:pt x="86" y="240"/>
                    </a:lnTo>
                    <a:lnTo>
                      <a:pt x="82" y="246"/>
                    </a:lnTo>
                    <a:lnTo>
                      <a:pt x="82" y="250"/>
                    </a:lnTo>
                    <a:lnTo>
                      <a:pt x="78" y="262"/>
                    </a:lnTo>
                    <a:lnTo>
                      <a:pt x="72" y="261"/>
                    </a:lnTo>
                    <a:lnTo>
                      <a:pt x="68" y="249"/>
                    </a:lnTo>
                    <a:lnTo>
                      <a:pt x="66" y="240"/>
                    </a:lnTo>
                    <a:lnTo>
                      <a:pt x="57" y="237"/>
                    </a:lnTo>
                    <a:lnTo>
                      <a:pt x="51" y="240"/>
                    </a:lnTo>
                    <a:lnTo>
                      <a:pt x="47" y="238"/>
                    </a:lnTo>
                    <a:lnTo>
                      <a:pt x="39" y="220"/>
                    </a:lnTo>
                    <a:lnTo>
                      <a:pt x="39" y="211"/>
                    </a:lnTo>
                    <a:lnTo>
                      <a:pt x="31" y="205"/>
                    </a:lnTo>
                    <a:lnTo>
                      <a:pt x="22" y="202"/>
                    </a:lnTo>
                    <a:lnTo>
                      <a:pt x="19" y="199"/>
                    </a:lnTo>
                    <a:lnTo>
                      <a:pt x="21" y="196"/>
                    </a:lnTo>
                    <a:lnTo>
                      <a:pt x="21" y="191"/>
                    </a:lnTo>
                    <a:lnTo>
                      <a:pt x="15" y="180"/>
                    </a:lnTo>
                    <a:lnTo>
                      <a:pt x="7" y="173"/>
                    </a:lnTo>
                    <a:lnTo>
                      <a:pt x="6" y="170"/>
                    </a:lnTo>
                    <a:lnTo>
                      <a:pt x="6" y="159"/>
                    </a:lnTo>
                    <a:lnTo>
                      <a:pt x="0" y="152"/>
                    </a:lnTo>
                    <a:lnTo>
                      <a:pt x="6" y="147"/>
                    </a:lnTo>
                    <a:lnTo>
                      <a:pt x="12" y="141"/>
                    </a:lnTo>
                    <a:lnTo>
                      <a:pt x="12" y="136"/>
                    </a:lnTo>
                    <a:lnTo>
                      <a:pt x="9" y="132"/>
                    </a:lnTo>
                    <a:lnTo>
                      <a:pt x="10" y="126"/>
                    </a:lnTo>
                    <a:lnTo>
                      <a:pt x="9" y="124"/>
                    </a:lnTo>
                    <a:lnTo>
                      <a:pt x="9" y="123"/>
                    </a:lnTo>
                    <a:lnTo>
                      <a:pt x="15" y="115"/>
                    </a:lnTo>
                    <a:lnTo>
                      <a:pt x="28" y="114"/>
                    </a:lnTo>
                    <a:lnTo>
                      <a:pt x="27" y="106"/>
                    </a:lnTo>
                    <a:lnTo>
                      <a:pt x="28" y="101"/>
                    </a:lnTo>
                    <a:lnTo>
                      <a:pt x="39" y="94"/>
                    </a:lnTo>
                    <a:lnTo>
                      <a:pt x="36" y="83"/>
                    </a:lnTo>
                    <a:lnTo>
                      <a:pt x="30" y="77"/>
                    </a:lnTo>
                    <a:lnTo>
                      <a:pt x="25" y="77"/>
                    </a:lnTo>
                    <a:lnTo>
                      <a:pt x="25" y="72"/>
                    </a:lnTo>
                    <a:lnTo>
                      <a:pt x="18" y="72"/>
                    </a:lnTo>
                    <a:lnTo>
                      <a:pt x="12" y="74"/>
                    </a:lnTo>
                    <a:lnTo>
                      <a:pt x="12" y="71"/>
                    </a:lnTo>
                    <a:lnTo>
                      <a:pt x="21" y="65"/>
                    </a:lnTo>
                    <a:lnTo>
                      <a:pt x="28" y="56"/>
                    </a:lnTo>
                    <a:lnTo>
                      <a:pt x="42" y="59"/>
                    </a:lnTo>
                    <a:lnTo>
                      <a:pt x="50" y="53"/>
                    </a:lnTo>
                    <a:lnTo>
                      <a:pt x="47" y="47"/>
                    </a:lnTo>
                    <a:lnTo>
                      <a:pt x="53" y="47"/>
                    </a:lnTo>
                    <a:lnTo>
                      <a:pt x="51" y="38"/>
                    </a:lnTo>
                    <a:lnTo>
                      <a:pt x="57" y="24"/>
                    </a:lnTo>
                    <a:lnTo>
                      <a:pt x="62" y="24"/>
                    </a:lnTo>
                    <a:lnTo>
                      <a:pt x="66" y="27"/>
                    </a:lnTo>
                    <a:lnTo>
                      <a:pt x="78" y="0"/>
                    </a:lnTo>
                    <a:lnTo>
                      <a:pt x="82" y="1"/>
                    </a:lnTo>
                    <a:lnTo>
                      <a:pt x="85" y="18"/>
                    </a:lnTo>
                    <a:lnTo>
                      <a:pt x="94" y="10"/>
                    </a:lnTo>
                    <a:lnTo>
                      <a:pt x="106" y="19"/>
                    </a:lnTo>
                    <a:lnTo>
                      <a:pt x="107" y="21"/>
                    </a:lnTo>
                    <a:lnTo>
                      <a:pt x="115" y="22"/>
                    </a:lnTo>
                    <a:lnTo>
                      <a:pt x="115" y="28"/>
                    </a:lnTo>
                    <a:lnTo>
                      <a:pt x="116" y="24"/>
                    </a:lnTo>
                    <a:lnTo>
                      <a:pt x="124" y="22"/>
                    </a:lnTo>
                    <a:lnTo>
                      <a:pt x="119" y="13"/>
                    </a:lnTo>
                    <a:lnTo>
                      <a:pt x="115" y="10"/>
                    </a:lnTo>
                    <a:lnTo>
                      <a:pt x="121" y="4"/>
                    </a:lnTo>
                    <a:lnTo>
                      <a:pt x="129" y="6"/>
                    </a:lnTo>
                    <a:lnTo>
                      <a:pt x="145" y="18"/>
                    </a:lnTo>
                    <a:lnTo>
                      <a:pt x="151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7" name="Freeform 1641">
                <a:extLst>
                  <a:ext uri="{FF2B5EF4-FFF2-40B4-BE49-F238E27FC236}">
                    <a16:creationId xmlns:a16="http://schemas.microsoft.com/office/drawing/2014/main" id="{E474E46B-38CF-C352-3C5E-4CF49CD6F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569"/>
                <a:ext cx="109" cy="91"/>
              </a:xfrm>
              <a:custGeom>
                <a:avLst/>
                <a:gdLst>
                  <a:gd name="T0" fmla="*/ 190 w 219"/>
                  <a:gd name="T1" fmla="*/ 16 h 181"/>
                  <a:gd name="T2" fmla="*/ 184 w 219"/>
                  <a:gd name="T3" fmla="*/ 14 h 181"/>
                  <a:gd name="T4" fmla="*/ 175 w 219"/>
                  <a:gd name="T5" fmla="*/ 20 h 181"/>
                  <a:gd name="T6" fmla="*/ 154 w 219"/>
                  <a:gd name="T7" fmla="*/ 8 h 181"/>
                  <a:gd name="T8" fmla="*/ 143 w 219"/>
                  <a:gd name="T9" fmla="*/ 5 h 181"/>
                  <a:gd name="T10" fmla="*/ 132 w 219"/>
                  <a:gd name="T11" fmla="*/ 8 h 181"/>
                  <a:gd name="T12" fmla="*/ 120 w 219"/>
                  <a:gd name="T13" fmla="*/ 11 h 181"/>
                  <a:gd name="T14" fmla="*/ 111 w 219"/>
                  <a:gd name="T15" fmla="*/ 13 h 181"/>
                  <a:gd name="T16" fmla="*/ 97 w 219"/>
                  <a:gd name="T17" fmla="*/ 6 h 181"/>
                  <a:gd name="T18" fmla="*/ 93 w 219"/>
                  <a:gd name="T19" fmla="*/ 8 h 181"/>
                  <a:gd name="T20" fmla="*/ 93 w 219"/>
                  <a:gd name="T21" fmla="*/ 17 h 181"/>
                  <a:gd name="T22" fmla="*/ 102 w 219"/>
                  <a:gd name="T23" fmla="*/ 26 h 181"/>
                  <a:gd name="T24" fmla="*/ 111 w 219"/>
                  <a:gd name="T25" fmla="*/ 38 h 181"/>
                  <a:gd name="T26" fmla="*/ 107 w 219"/>
                  <a:gd name="T27" fmla="*/ 41 h 181"/>
                  <a:gd name="T28" fmla="*/ 88 w 219"/>
                  <a:gd name="T29" fmla="*/ 47 h 181"/>
                  <a:gd name="T30" fmla="*/ 67 w 219"/>
                  <a:gd name="T31" fmla="*/ 51 h 181"/>
                  <a:gd name="T32" fmla="*/ 53 w 219"/>
                  <a:gd name="T33" fmla="*/ 54 h 181"/>
                  <a:gd name="T34" fmla="*/ 56 w 219"/>
                  <a:gd name="T35" fmla="*/ 69 h 181"/>
                  <a:gd name="T36" fmla="*/ 53 w 219"/>
                  <a:gd name="T37" fmla="*/ 87 h 181"/>
                  <a:gd name="T38" fmla="*/ 40 w 219"/>
                  <a:gd name="T39" fmla="*/ 79 h 181"/>
                  <a:gd name="T40" fmla="*/ 31 w 219"/>
                  <a:gd name="T41" fmla="*/ 84 h 181"/>
                  <a:gd name="T42" fmla="*/ 15 w 219"/>
                  <a:gd name="T43" fmla="*/ 90 h 181"/>
                  <a:gd name="T44" fmla="*/ 11 w 219"/>
                  <a:gd name="T45" fmla="*/ 98 h 181"/>
                  <a:gd name="T46" fmla="*/ 6 w 219"/>
                  <a:gd name="T47" fmla="*/ 104 h 181"/>
                  <a:gd name="T48" fmla="*/ 12 w 219"/>
                  <a:gd name="T49" fmla="*/ 119 h 181"/>
                  <a:gd name="T50" fmla="*/ 11 w 219"/>
                  <a:gd name="T51" fmla="*/ 128 h 181"/>
                  <a:gd name="T52" fmla="*/ 0 w 219"/>
                  <a:gd name="T53" fmla="*/ 148 h 181"/>
                  <a:gd name="T54" fmla="*/ 8 w 219"/>
                  <a:gd name="T55" fmla="*/ 154 h 181"/>
                  <a:gd name="T56" fmla="*/ 25 w 219"/>
                  <a:gd name="T57" fmla="*/ 157 h 181"/>
                  <a:gd name="T58" fmla="*/ 37 w 219"/>
                  <a:gd name="T59" fmla="*/ 178 h 181"/>
                  <a:gd name="T60" fmla="*/ 47 w 219"/>
                  <a:gd name="T61" fmla="*/ 181 h 181"/>
                  <a:gd name="T62" fmla="*/ 61 w 219"/>
                  <a:gd name="T63" fmla="*/ 169 h 181"/>
                  <a:gd name="T64" fmla="*/ 62 w 219"/>
                  <a:gd name="T65" fmla="*/ 161 h 181"/>
                  <a:gd name="T66" fmla="*/ 73 w 219"/>
                  <a:gd name="T67" fmla="*/ 160 h 181"/>
                  <a:gd name="T68" fmla="*/ 81 w 219"/>
                  <a:gd name="T69" fmla="*/ 155 h 181"/>
                  <a:gd name="T70" fmla="*/ 100 w 219"/>
                  <a:gd name="T71" fmla="*/ 146 h 181"/>
                  <a:gd name="T72" fmla="*/ 103 w 219"/>
                  <a:gd name="T73" fmla="*/ 140 h 181"/>
                  <a:gd name="T74" fmla="*/ 114 w 219"/>
                  <a:gd name="T75" fmla="*/ 145 h 181"/>
                  <a:gd name="T76" fmla="*/ 128 w 219"/>
                  <a:gd name="T77" fmla="*/ 149 h 181"/>
                  <a:gd name="T78" fmla="*/ 143 w 219"/>
                  <a:gd name="T79" fmla="*/ 146 h 181"/>
                  <a:gd name="T80" fmla="*/ 147 w 219"/>
                  <a:gd name="T81" fmla="*/ 152 h 181"/>
                  <a:gd name="T82" fmla="*/ 164 w 219"/>
                  <a:gd name="T83" fmla="*/ 166 h 181"/>
                  <a:gd name="T84" fmla="*/ 170 w 219"/>
                  <a:gd name="T85" fmla="*/ 158 h 181"/>
                  <a:gd name="T86" fmla="*/ 173 w 219"/>
                  <a:gd name="T87" fmla="*/ 151 h 181"/>
                  <a:gd name="T88" fmla="*/ 184 w 219"/>
                  <a:gd name="T89" fmla="*/ 149 h 181"/>
                  <a:gd name="T90" fmla="*/ 207 w 219"/>
                  <a:gd name="T91" fmla="*/ 146 h 181"/>
                  <a:gd name="T92" fmla="*/ 204 w 219"/>
                  <a:gd name="T93" fmla="*/ 136 h 181"/>
                  <a:gd name="T94" fmla="*/ 210 w 219"/>
                  <a:gd name="T95" fmla="*/ 119 h 181"/>
                  <a:gd name="T96" fmla="*/ 211 w 219"/>
                  <a:gd name="T97" fmla="*/ 111 h 181"/>
                  <a:gd name="T98" fmla="*/ 219 w 219"/>
                  <a:gd name="T99" fmla="*/ 93 h 181"/>
                  <a:gd name="T100" fmla="*/ 210 w 219"/>
                  <a:gd name="T101" fmla="*/ 79 h 181"/>
                  <a:gd name="T102" fmla="*/ 213 w 219"/>
                  <a:gd name="T103" fmla="*/ 58 h 181"/>
                  <a:gd name="T104" fmla="*/ 216 w 219"/>
                  <a:gd name="T105" fmla="*/ 47 h 181"/>
                  <a:gd name="T106" fmla="*/ 210 w 219"/>
                  <a:gd name="T107" fmla="*/ 26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19" h="181">
                    <a:moveTo>
                      <a:pt x="205" y="26"/>
                    </a:moveTo>
                    <a:lnTo>
                      <a:pt x="190" y="16"/>
                    </a:lnTo>
                    <a:lnTo>
                      <a:pt x="188" y="13"/>
                    </a:lnTo>
                    <a:lnTo>
                      <a:pt x="184" y="14"/>
                    </a:lnTo>
                    <a:lnTo>
                      <a:pt x="179" y="20"/>
                    </a:lnTo>
                    <a:lnTo>
                      <a:pt x="175" y="20"/>
                    </a:lnTo>
                    <a:lnTo>
                      <a:pt x="164" y="16"/>
                    </a:lnTo>
                    <a:lnTo>
                      <a:pt x="154" y="8"/>
                    </a:lnTo>
                    <a:lnTo>
                      <a:pt x="149" y="3"/>
                    </a:lnTo>
                    <a:lnTo>
                      <a:pt x="143" y="5"/>
                    </a:lnTo>
                    <a:lnTo>
                      <a:pt x="137" y="9"/>
                    </a:lnTo>
                    <a:lnTo>
                      <a:pt x="132" y="8"/>
                    </a:lnTo>
                    <a:lnTo>
                      <a:pt x="128" y="13"/>
                    </a:lnTo>
                    <a:lnTo>
                      <a:pt x="120" y="11"/>
                    </a:lnTo>
                    <a:lnTo>
                      <a:pt x="119" y="13"/>
                    </a:lnTo>
                    <a:lnTo>
                      <a:pt x="111" y="13"/>
                    </a:lnTo>
                    <a:lnTo>
                      <a:pt x="102" y="6"/>
                    </a:lnTo>
                    <a:lnTo>
                      <a:pt x="97" y="6"/>
                    </a:lnTo>
                    <a:lnTo>
                      <a:pt x="94" y="0"/>
                    </a:lnTo>
                    <a:lnTo>
                      <a:pt x="93" y="8"/>
                    </a:lnTo>
                    <a:lnTo>
                      <a:pt x="97" y="9"/>
                    </a:lnTo>
                    <a:lnTo>
                      <a:pt x="93" y="17"/>
                    </a:lnTo>
                    <a:lnTo>
                      <a:pt x="97" y="23"/>
                    </a:lnTo>
                    <a:lnTo>
                      <a:pt x="102" y="26"/>
                    </a:lnTo>
                    <a:lnTo>
                      <a:pt x="100" y="35"/>
                    </a:lnTo>
                    <a:lnTo>
                      <a:pt x="111" y="38"/>
                    </a:lnTo>
                    <a:lnTo>
                      <a:pt x="111" y="49"/>
                    </a:lnTo>
                    <a:lnTo>
                      <a:pt x="107" y="41"/>
                    </a:lnTo>
                    <a:lnTo>
                      <a:pt x="99" y="40"/>
                    </a:lnTo>
                    <a:lnTo>
                      <a:pt x="88" y="47"/>
                    </a:lnTo>
                    <a:lnTo>
                      <a:pt x="75" y="44"/>
                    </a:lnTo>
                    <a:lnTo>
                      <a:pt x="67" y="51"/>
                    </a:lnTo>
                    <a:lnTo>
                      <a:pt x="58" y="51"/>
                    </a:lnTo>
                    <a:lnTo>
                      <a:pt x="53" y="54"/>
                    </a:lnTo>
                    <a:lnTo>
                      <a:pt x="58" y="64"/>
                    </a:lnTo>
                    <a:lnTo>
                      <a:pt x="56" y="69"/>
                    </a:lnTo>
                    <a:lnTo>
                      <a:pt x="61" y="70"/>
                    </a:lnTo>
                    <a:lnTo>
                      <a:pt x="53" y="87"/>
                    </a:lnTo>
                    <a:lnTo>
                      <a:pt x="47" y="82"/>
                    </a:lnTo>
                    <a:lnTo>
                      <a:pt x="40" y="79"/>
                    </a:lnTo>
                    <a:lnTo>
                      <a:pt x="32" y="81"/>
                    </a:lnTo>
                    <a:lnTo>
                      <a:pt x="31" y="84"/>
                    </a:lnTo>
                    <a:lnTo>
                      <a:pt x="22" y="84"/>
                    </a:lnTo>
                    <a:lnTo>
                      <a:pt x="15" y="90"/>
                    </a:lnTo>
                    <a:lnTo>
                      <a:pt x="20" y="101"/>
                    </a:lnTo>
                    <a:lnTo>
                      <a:pt x="11" y="98"/>
                    </a:lnTo>
                    <a:lnTo>
                      <a:pt x="9" y="96"/>
                    </a:lnTo>
                    <a:lnTo>
                      <a:pt x="6" y="104"/>
                    </a:lnTo>
                    <a:lnTo>
                      <a:pt x="12" y="107"/>
                    </a:lnTo>
                    <a:lnTo>
                      <a:pt x="12" y="119"/>
                    </a:lnTo>
                    <a:lnTo>
                      <a:pt x="14" y="125"/>
                    </a:lnTo>
                    <a:lnTo>
                      <a:pt x="11" y="128"/>
                    </a:lnTo>
                    <a:lnTo>
                      <a:pt x="8" y="140"/>
                    </a:lnTo>
                    <a:lnTo>
                      <a:pt x="0" y="148"/>
                    </a:lnTo>
                    <a:lnTo>
                      <a:pt x="8" y="151"/>
                    </a:lnTo>
                    <a:lnTo>
                      <a:pt x="8" y="154"/>
                    </a:lnTo>
                    <a:lnTo>
                      <a:pt x="20" y="163"/>
                    </a:lnTo>
                    <a:lnTo>
                      <a:pt x="25" y="157"/>
                    </a:lnTo>
                    <a:lnTo>
                      <a:pt x="31" y="163"/>
                    </a:lnTo>
                    <a:lnTo>
                      <a:pt x="37" y="178"/>
                    </a:lnTo>
                    <a:lnTo>
                      <a:pt x="41" y="177"/>
                    </a:lnTo>
                    <a:lnTo>
                      <a:pt x="47" y="181"/>
                    </a:lnTo>
                    <a:lnTo>
                      <a:pt x="56" y="178"/>
                    </a:lnTo>
                    <a:lnTo>
                      <a:pt x="61" y="169"/>
                    </a:lnTo>
                    <a:lnTo>
                      <a:pt x="58" y="166"/>
                    </a:lnTo>
                    <a:lnTo>
                      <a:pt x="62" y="161"/>
                    </a:lnTo>
                    <a:lnTo>
                      <a:pt x="69" y="165"/>
                    </a:lnTo>
                    <a:lnTo>
                      <a:pt x="73" y="160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100" y="146"/>
                    </a:lnTo>
                    <a:lnTo>
                      <a:pt x="97" y="142"/>
                    </a:lnTo>
                    <a:lnTo>
                      <a:pt x="103" y="140"/>
                    </a:lnTo>
                    <a:lnTo>
                      <a:pt x="107" y="139"/>
                    </a:lnTo>
                    <a:lnTo>
                      <a:pt x="114" y="145"/>
                    </a:lnTo>
                    <a:lnTo>
                      <a:pt x="126" y="145"/>
                    </a:lnTo>
                    <a:lnTo>
                      <a:pt x="128" y="149"/>
                    </a:lnTo>
                    <a:lnTo>
                      <a:pt x="131" y="148"/>
                    </a:lnTo>
                    <a:lnTo>
                      <a:pt x="143" y="146"/>
                    </a:lnTo>
                    <a:lnTo>
                      <a:pt x="144" y="152"/>
                    </a:lnTo>
                    <a:lnTo>
                      <a:pt x="147" y="152"/>
                    </a:lnTo>
                    <a:lnTo>
                      <a:pt x="157" y="163"/>
                    </a:lnTo>
                    <a:lnTo>
                      <a:pt x="164" y="166"/>
                    </a:lnTo>
                    <a:lnTo>
                      <a:pt x="169" y="163"/>
                    </a:lnTo>
                    <a:lnTo>
                      <a:pt x="170" y="158"/>
                    </a:lnTo>
                    <a:lnTo>
                      <a:pt x="169" y="152"/>
                    </a:lnTo>
                    <a:lnTo>
                      <a:pt x="173" y="151"/>
                    </a:lnTo>
                    <a:lnTo>
                      <a:pt x="178" y="157"/>
                    </a:lnTo>
                    <a:lnTo>
                      <a:pt x="184" y="149"/>
                    </a:lnTo>
                    <a:lnTo>
                      <a:pt x="195" y="151"/>
                    </a:lnTo>
                    <a:lnTo>
                      <a:pt x="207" y="146"/>
                    </a:lnTo>
                    <a:lnTo>
                      <a:pt x="210" y="143"/>
                    </a:lnTo>
                    <a:lnTo>
                      <a:pt x="204" y="136"/>
                    </a:lnTo>
                    <a:lnTo>
                      <a:pt x="205" y="127"/>
                    </a:lnTo>
                    <a:lnTo>
                      <a:pt x="210" y="119"/>
                    </a:lnTo>
                    <a:lnTo>
                      <a:pt x="210" y="113"/>
                    </a:lnTo>
                    <a:lnTo>
                      <a:pt x="211" y="111"/>
                    </a:lnTo>
                    <a:lnTo>
                      <a:pt x="219" y="99"/>
                    </a:lnTo>
                    <a:lnTo>
                      <a:pt x="219" y="93"/>
                    </a:lnTo>
                    <a:lnTo>
                      <a:pt x="216" y="90"/>
                    </a:lnTo>
                    <a:lnTo>
                      <a:pt x="210" y="79"/>
                    </a:lnTo>
                    <a:lnTo>
                      <a:pt x="211" y="64"/>
                    </a:lnTo>
                    <a:lnTo>
                      <a:pt x="213" y="58"/>
                    </a:lnTo>
                    <a:lnTo>
                      <a:pt x="216" y="54"/>
                    </a:lnTo>
                    <a:lnTo>
                      <a:pt x="216" y="47"/>
                    </a:lnTo>
                    <a:lnTo>
                      <a:pt x="216" y="40"/>
                    </a:lnTo>
                    <a:lnTo>
                      <a:pt x="210" y="26"/>
                    </a:lnTo>
                    <a:lnTo>
                      <a:pt x="205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8" name="Freeform 1642">
                <a:extLst>
                  <a:ext uri="{FF2B5EF4-FFF2-40B4-BE49-F238E27FC236}">
                    <a16:creationId xmlns:a16="http://schemas.microsoft.com/office/drawing/2014/main" id="{EE86E1A3-163C-C648-0B71-6A46CC641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569"/>
                <a:ext cx="109" cy="91"/>
              </a:xfrm>
              <a:custGeom>
                <a:avLst/>
                <a:gdLst>
                  <a:gd name="T0" fmla="*/ 210 w 219"/>
                  <a:gd name="T1" fmla="*/ 26 h 181"/>
                  <a:gd name="T2" fmla="*/ 216 w 219"/>
                  <a:gd name="T3" fmla="*/ 47 h 181"/>
                  <a:gd name="T4" fmla="*/ 213 w 219"/>
                  <a:gd name="T5" fmla="*/ 58 h 181"/>
                  <a:gd name="T6" fmla="*/ 210 w 219"/>
                  <a:gd name="T7" fmla="*/ 79 h 181"/>
                  <a:gd name="T8" fmla="*/ 219 w 219"/>
                  <a:gd name="T9" fmla="*/ 93 h 181"/>
                  <a:gd name="T10" fmla="*/ 211 w 219"/>
                  <a:gd name="T11" fmla="*/ 111 h 181"/>
                  <a:gd name="T12" fmla="*/ 210 w 219"/>
                  <a:gd name="T13" fmla="*/ 119 h 181"/>
                  <a:gd name="T14" fmla="*/ 204 w 219"/>
                  <a:gd name="T15" fmla="*/ 136 h 181"/>
                  <a:gd name="T16" fmla="*/ 207 w 219"/>
                  <a:gd name="T17" fmla="*/ 146 h 181"/>
                  <a:gd name="T18" fmla="*/ 184 w 219"/>
                  <a:gd name="T19" fmla="*/ 149 h 181"/>
                  <a:gd name="T20" fmla="*/ 173 w 219"/>
                  <a:gd name="T21" fmla="*/ 151 h 181"/>
                  <a:gd name="T22" fmla="*/ 170 w 219"/>
                  <a:gd name="T23" fmla="*/ 158 h 181"/>
                  <a:gd name="T24" fmla="*/ 164 w 219"/>
                  <a:gd name="T25" fmla="*/ 166 h 181"/>
                  <a:gd name="T26" fmla="*/ 147 w 219"/>
                  <a:gd name="T27" fmla="*/ 152 h 181"/>
                  <a:gd name="T28" fmla="*/ 143 w 219"/>
                  <a:gd name="T29" fmla="*/ 146 h 181"/>
                  <a:gd name="T30" fmla="*/ 128 w 219"/>
                  <a:gd name="T31" fmla="*/ 149 h 181"/>
                  <a:gd name="T32" fmla="*/ 114 w 219"/>
                  <a:gd name="T33" fmla="*/ 145 h 181"/>
                  <a:gd name="T34" fmla="*/ 103 w 219"/>
                  <a:gd name="T35" fmla="*/ 140 h 181"/>
                  <a:gd name="T36" fmla="*/ 100 w 219"/>
                  <a:gd name="T37" fmla="*/ 146 h 181"/>
                  <a:gd name="T38" fmla="*/ 81 w 219"/>
                  <a:gd name="T39" fmla="*/ 155 h 181"/>
                  <a:gd name="T40" fmla="*/ 73 w 219"/>
                  <a:gd name="T41" fmla="*/ 160 h 181"/>
                  <a:gd name="T42" fmla="*/ 62 w 219"/>
                  <a:gd name="T43" fmla="*/ 161 h 181"/>
                  <a:gd name="T44" fmla="*/ 61 w 219"/>
                  <a:gd name="T45" fmla="*/ 169 h 181"/>
                  <a:gd name="T46" fmla="*/ 47 w 219"/>
                  <a:gd name="T47" fmla="*/ 181 h 181"/>
                  <a:gd name="T48" fmla="*/ 37 w 219"/>
                  <a:gd name="T49" fmla="*/ 178 h 181"/>
                  <a:gd name="T50" fmla="*/ 25 w 219"/>
                  <a:gd name="T51" fmla="*/ 157 h 181"/>
                  <a:gd name="T52" fmla="*/ 8 w 219"/>
                  <a:gd name="T53" fmla="*/ 154 h 181"/>
                  <a:gd name="T54" fmla="*/ 0 w 219"/>
                  <a:gd name="T55" fmla="*/ 148 h 181"/>
                  <a:gd name="T56" fmla="*/ 11 w 219"/>
                  <a:gd name="T57" fmla="*/ 128 h 181"/>
                  <a:gd name="T58" fmla="*/ 12 w 219"/>
                  <a:gd name="T59" fmla="*/ 119 h 181"/>
                  <a:gd name="T60" fmla="*/ 6 w 219"/>
                  <a:gd name="T61" fmla="*/ 104 h 181"/>
                  <a:gd name="T62" fmla="*/ 11 w 219"/>
                  <a:gd name="T63" fmla="*/ 98 h 181"/>
                  <a:gd name="T64" fmla="*/ 15 w 219"/>
                  <a:gd name="T65" fmla="*/ 90 h 181"/>
                  <a:gd name="T66" fmla="*/ 31 w 219"/>
                  <a:gd name="T67" fmla="*/ 84 h 181"/>
                  <a:gd name="T68" fmla="*/ 40 w 219"/>
                  <a:gd name="T69" fmla="*/ 79 h 181"/>
                  <a:gd name="T70" fmla="*/ 53 w 219"/>
                  <a:gd name="T71" fmla="*/ 87 h 181"/>
                  <a:gd name="T72" fmla="*/ 56 w 219"/>
                  <a:gd name="T73" fmla="*/ 69 h 181"/>
                  <a:gd name="T74" fmla="*/ 53 w 219"/>
                  <a:gd name="T75" fmla="*/ 54 h 181"/>
                  <a:gd name="T76" fmla="*/ 67 w 219"/>
                  <a:gd name="T77" fmla="*/ 51 h 181"/>
                  <a:gd name="T78" fmla="*/ 88 w 219"/>
                  <a:gd name="T79" fmla="*/ 47 h 181"/>
                  <a:gd name="T80" fmla="*/ 107 w 219"/>
                  <a:gd name="T81" fmla="*/ 41 h 181"/>
                  <a:gd name="T82" fmla="*/ 111 w 219"/>
                  <a:gd name="T83" fmla="*/ 38 h 181"/>
                  <a:gd name="T84" fmla="*/ 102 w 219"/>
                  <a:gd name="T85" fmla="*/ 26 h 181"/>
                  <a:gd name="T86" fmla="*/ 93 w 219"/>
                  <a:gd name="T87" fmla="*/ 17 h 181"/>
                  <a:gd name="T88" fmla="*/ 93 w 219"/>
                  <a:gd name="T89" fmla="*/ 8 h 181"/>
                  <a:gd name="T90" fmla="*/ 97 w 219"/>
                  <a:gd name="T91" fmla="*/ 6 h 181"/>
                  <a:gd name="T92" fmla="*/ 111 w 219"/>
                  <a:gd name="T93" fmla="*/ 13 h 181"/>
                  <a:gd name="T94" fmla="*/ 120 w 219"/>
                  <a:gd name="T95" fmla="*/ 11 h 181"/>
                  <a:gd name="T96" fmla="*/ 132 w 219"/>
                  <a:gd name="T97" fmla="*/ 8 h 181"/>
                  <a:gd name="T98" fmla="*/ 143 w 219"/>
                  <a:gd name="T99" fmla="*/ 5 h 181"/>
                  <a:gd name="T100" fmla="*/ 154 w 219"/>
                  <a:gd name="T101" fmla="*/ 8 h 181"/>
                  <a:gd name="T102" fmla="*/ 175 w 219"/>
                  <a:gd name="T103" fmla="*/ 20 h 181"/>
                  <a:gd name="T104" fmla="*/ 184 w 219"/>
                  <a:gd name="T105" fmla="*/ 14 h 181"/>
                  <a:gd name="T106" fmla="*/ 190 w 219"/>
                  <a:gd name="T107" fmla="*/ 16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19" h="181">
                    <a:moveTo>
                      <a:pt x="205" y="26"/>
                    </a:moveTo>
                    <a:lnTo>
                      <a:pt x="210" y="26"/>
                    </a:lnTo>
                    <a:lnTo>
                      <a:pt x="216" y="40"/>
                    </a:lnTo>
                    <a:lnTo>
                      <a:pt x="216" y="47"/>
                    </a:lnTo>
                    <a:lnTo>
                      <a:pt x="216" y="54"/>
                    </a:lnTo>
                    <a:lnTo>
                      <a:pt x="213" y="58"/>
                    </a:lnTo>
                    <a:lnTo>
                      <a:pt x="211" y="64"/>
                    </a:lnTo>
                    <a:lnTo>
                      <a:pt x="210" y="79"/>
                    </a:lnTo>
                    <a:lnTo>
                      <a:pt x="216" y="90"/>
                    </a:lnTo>
                    <a:lnTo>
                      <a:pt x="219" y="93"/>
                    </a:lnTo>
                    <a:lnTo>
                      <a:pt x="219" y="99"/>
                    </a:lnTo>
                    <a:lnTo>
                      <a:pt x="211" y="111"/>
                    </a:lnTo>
                    <a:lnTo>
                      <a:pt x="210" y="113"/>
                    </a:lnTo>
                    <a:lnTo>
                      <a:pt x="210" y="119"/>
                    </a:lnTo>
                    <a:lnTo>
                      <a:pt x="205" y="127"/>
                    </a:lnTo>
                    <a:lnTo>
                      <a:pt x="204" y="136"/>
                    </a:lnTo>
                    <a:lnTo>
                      <a:pt x="210" y="143"/>
                    </a:lnTo>
                    <a:lnTo>
                      <a:pt x="207" y="146"/>
                    </a:lnTo>
                    <a:lnTo>
                      <a:pt x="195" y="151"/>
                    </a:lnTo>
                    <a:lnTo>
                      <a:pt x="184" y="149"/>
                    </a:lnTo>
                    <a:lnTo>
                      <a:pt x="178" y="157"/>
                    </a:lnTo>
                    <a:lnTo>
                      <a:pt x="173" y="151"/>
                    </a:lnTo>
                    <a:lnTo>
                      <a:pt x="169" y="152"/>
                    </a:lnTo>
                    <a:lnTo>
                      <a:pt x="170" y="158"/>
                    </a:lnTo>
                    <a:lnTo>
                      <a:pt x="169" y="163"/>
                    </a:lnTo>
                    <a:lnTo>
                      <a:pt x="164" y="166"/>
                    </a:lnTo>
                    <a:lnTo>
                      <a:pt x="157" y="163"/>
                    </a:lnTo>
                    <a:lnTo>
                      <a:pt x="147" y="152"/>
                    </a:lnTo>
                    <a:lnTo>
                      <a:pt x="144" y="152"/>
                    </a:lnTo>
                    <a:lnTo>
                      <a:pt x="143" y="146"/>
                    </a:lnTo>
                    <a:lnTo>
                      <a:pt x="131" y="148"/>
                    </a:lnTo>
                    <a:lnTo>
                      <a:pt x="128" y="149"/>
                    </a:lnTo>
                    <a:lnTo>
                      <a:pt x="126" y="145"/>
                    </a:lnTo>
                    <a:lnTo>
                      <a:pt x="114" y="145"/>
                    </a:lnTo>
                    <a:lnTo>
                      <a:pt x="107" y="139"/>
                    </a:lnTo>
                    <a:lnTo>
                      <a:pt x="103" y="140"/>
                    </a:lnTo>
                    <a:lnTo>
                      <a:pt x="97" y="142"/>
                    </a:lnTo>
                    <a:lnTo>
                      <a:pt x="100" y="146"/>
                    </a:lnTo>
                    <a:lnTo>
                      <a:pt x="85" y="155"/>
                    </a:lnTo>
                    <a:lnTo>
                      <a:pt x="81" y="155"/>
                    </a:lnTo>
                    <a:lnTo>
                      <a:pt x="78" y="155"/>
                    </a:lnTo>
                    <a:lnTo>
                      <a:pt x="73" y="160"/>
                    </a:lnTo>
                    <a:lnTo>
                      <a:pt x="69" y="165"/>
                    </a:lnTo>
                    <a:lnTo>
                      <a:pt x="62" y="161"/>
                    </a:lnTo>
                    <a:lnTo>
                      <a:pt x="58" y="166"/>
                    </a:lnTo>
                    <a:lnTo>
                      <a:pt x="61" y="169"/>
                    </a:lnTo>
                    <a:lnTo>
                      <a:pt x="56" y="178"/>
                    </a:lnTo>
                    <a:lnTo>
                      <a:pt x="47" y="181"/>
                    </a:lnTo>
                    <a:lnTo>
                      <a:pt x="41" y="177"/>
                    </a:lnTo>
                    <a:lnTo>
                      <a:pt x="37" y="178"/>
                    </a:lnTo>
                    <a:lnTo>
                      <a:pt x="31" y="163"/>
                    </a:lnTo>
                    <a:lnTo>
                      <a:pt x="25" y="157"/>
                    </a:lnTo>
                    <a:lnTo>
                      <a:pt x="20" y="163"/>
                    </a:lnTo>
                    <a:lnTo>
                      <a:pt x="8" y="154"/>
                    </a:lnTo>
                    <a:lnTo>
                      <a:pt x="8" y="151"/>
                    </a:lnTo>
                    <a:lnTo>
                      <a:pt x="0" y="148"/>
                    </a:lnTo>
                    <a:lnTo>
                      <a:pt x="8" y="140"/>
                    </a:lnTo>
                    <a:lnTo>
                      <a:pt x="11" y="128"/>
                    </a:lnTo>
                    <a:lnTo>
                      <a:pt x="14" y="125"/>
                    </a:lnTo>
                    <a:lnTo>
                      <a:pt x="12" y="119"/>
                    </a:lnTo>
                    <a:lnTo>
                      <a:pt x="12" y="107"/>
                    </a:lnTo>
                    <a:lnTo>
                      <a:pt x="6" y="104"/>
                    </a:lnTo>
                    <a:lnTo>
                      <a:pt x="9" y="96"/>
                    </a:lnTo>
                    <a:lnTo>
                      <a:pt x="11" y="98"/>
                    </a:lnTo>
                    <a:lnTo>
                      <a:pt x="20" y="101"/>
                    </a:lnTo>
                    <a:lnTo>
                      <a:pt x="15" y="90"/>
                    </a:lnTo>
                    <a:lnTo>
                      <a:pt x="22" y="84"/>
                    </a:lnTo>
                    <a:lnTo>
                      <a:pt x="31" y="84"/>
                    </a:lnTo>
                    <a:lnTo>
                      <a:pt x="32" y="81"/>
                    </a:lnTo>
                    <a:lnTo>
                      <a:pt x="40" y="79"/>
                    </a:lnTo>
                    <a:lnTo>
                      <a:pt x="47" y="82"/>
                    </a:lnTo>
                    <a:lnTo>
                      <a:pt x="53" y="87"/>
                    </a:lnTo>
                    <a:lnTo>
                      <a:pt x="61" y="70"/>
                    </a:lnTo>
                    <a:lnTo>
                      <a:pt x="56" y="69"/>
                    </a:lnTo>
                    <a:lnTo>
                      <a:pt x="58" y="64"/>
                    </a:lnTo>
                    <a:lnTo>
                      <a:pt x="53" y="54"/>
                    </a:lnTo>
                    <a:lnTo>
                      <a:pt x="58" y="51"/>
                    </a:lnTo>
                    <a:lnTo>
                      <a:pt x="67" y="51"/>
                    </a:lnTo>
                    <a:lnTo>
                      <a:pt x="75" y="44"/>
                    </a:lnTo>
                    <a:lnTo>
                      <a:pt x="88" y="47"/>
                    </a:lnTo>
                    <a:lnTo>
                      <a:pt x="99" y="40"/>
                    </a:lnTo>
                    <a:lnTo>
                      <a:pt x="107" y="41"/>
                    </a:lnTo>
                    <a:lnTo>
                      <a:pt x="111" y="49"/>
                    </a:lnTo>
                    <a:lnTo>
                      <a:pt x="111" y="38"/>
                    </a:lnTo>
                    <a:lnTo>
                      <a:pt x="100" y="35"/>
                    </a:lnTo>
                    <a:lnTo>
                      <a:pt x="102" y="26"/>
                    </a:lnTo>
                    <a:lnTo>
                      <a:pt x="97" y="23"/>
                    </a:lnTo>
                    <a:lnTo>
                      <a:pt x="93" y="17"/>
                    </a:lnTo>
                    <a:lnTo>
                      <a:pt x="97" y="9"/>
                    </a:lnTo>
                    <a:lnTo>
                      <a:pt x="93" y="8"/>
                    </a:lnTo>
                    <a:lnTo>
                      <a:pt x="94" y="0"/>
                    </a:lnTo>
                    <a:lnTo>
                      <a:pt x="97" y="6"/>
                    </a:lnTo>
                    <a:lnTo>
                      <a:pt x="102" y="6"/>
                    </a:lnTo>
                    <a:lnTo>
                      <a:pt x="111" y="13"/>
                    </a:lnTo>
                    <a:lnTo>
                      <a:pt x="119" y="13"/>
                    </a:lnTo>
                    <a:lnTo>
                      <a:pt x="120" y="11"/>
                    </a:lnTo>
                    <a:lnTo>
                      <a:pt x="128" y="13"/>
                    </a:lnTo>
                    <a:lnTo>
                      <a:pt x="132" y="8"/>
                    </a:lnTo>
                    <a:lnTo>
                      <a:pt x="137" y="9"/>
                    </a:lnTo>
                    <a:lnTo>
                      <a:pt x="143" y="5"/>
                    </a:lnTo>
                    <a:lnTo>
                      <a:pt x="149" y="3"/>
                    </a:lnTo>
                    <a:lnTo>
                      <a:pt x="154" y="8"/>
                    </a:lnTo>
                    <a:lnTo>
                      <a:pt x="164" y="16"/>
                    </a:lnTo>
                    <a:lnTo>
                      <a:pt x="175" y="20"/>
                    </a:lnTo>
                    <a:lnTo>
                      <a:pt x="179" y="20"/>
                    </a:lnTo>
                    <a:lnTo>
                      <a:pt x="184" y="14"/>
                    </a:lnTo>
                    <a:lnTo>
                      <a:pt x="188" y="13"/>
                    </a:lnTo>
                    <a:lnTo>
                      <a:pt x="190" y="16"/>
                    </a:lnTo>
                    <a:lnTo>
                      <a:pt x="205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9" name="Freeform 1643">
                <a:extLst>
                  <a:ext uri="{FF2B5EF4-FFF2-40B4-BE49-F238E27FC236}">
                    <a16:creationId xmlns:a16="http://schemas.microsoft.com/office/drawing/2014/main" id="{E6CFE373-57A9-BEE5-0823-91F820F0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569"/>
                <a:ext cx="109" cy="91"/>
              </a:xfrm>
              <a:custGeom>
                <a:avLst/>
                <a:gdLst>
                  <a:gd name="T0" fmla="*/ 210 w 219"/>
                  <a:gd name="T1" fmla="*/ 26 h 181"/>
                  <a:gd name="T2" fmla="*/ 216 w 219"/>
                  <a:gd name="T3" fmla="*/ 47 h 181"/>
                  <a:gd name="T4" fmla="*/ 213 w 219"/>
                  <a:gd name="T5" fmla="*/ 58 h 181"/>
                  <a:gd name="T6" fmla="*/ 210 w 219"/>
                  <a:gd name="T7" fmla="*/ 79 h 181"/>
                  <a:gd name="T8" fmla="*/ 219 w 219"/>
                  <a:gd name="T9" fmla="*/ 93 h 181"/>
                  <a:gd name="T10" fmla="*/ 211 w 219"/>
                  <a:gd name="T11" fmla="*/ 111 h 181"/>
                  <a:gd name="T12" fmla="*/ 210 w 219"/>
                  <a:gd name="T13" fmla="*/ 119 h 181"/>
                  <a:gd name="T14" fmla="*/ 204 w 219"/>
                  <a:gd name="T15" fmla="*/ 136 h 181"/>
                  <a:gd name="T16" fmla="*/ 207 w 219"/>
                  <a:gd name="T17" fmla="*/ 146 h 181"/>
                  <a:gd name="T18" fmla="*/ 184 w 219"/>
                  <a:gd name="T19" fmla="*/ 149 h 181"/>
                  <a:gd name="T20" fmla="*/ 173 w 219"/>
                  <a:gd name="T21" fmla="*/ 151 h 181"/>
                  <a:gd name="T22" fmla="*/ 170 w 219"/>
                  <a:gd name="T23" fmla="*/ 158 h 181"/>
                  <a:gd name="T24" fmla="*/ 164 w 219"/>
                  <a:gd name="T25" fmla="*/ 166 h 181"/>
                  <a:gd name="T26" fmla="*/ 147 w 219"/>
                  <a:gd name="T27" fmla="*/ 152 h 181"/>
                  <a:gd name="T28" fmla="*/ 143 w 219"/>
                  <a:gd name="T29" fmla="*/ 146 h 181"/>
                  <a:gd name="T30" fmla="*/ 128 w 219"/>
                  <a:gd name="T31" fmla="*/ 149 h 181"/>
                  <a:gd name="T32" fmla="*/ 114 w 219"/>
                  <a:gd name="T33" fmla="*/ 145 h 181"/>
                  <a:gd name="T34" fmla="*/ 103 w 219"/>
                  <a:gd name="T35" fmla="*/ 140 h 181"/>
                  <a:gd name="T36" fmla="*/ 100 w 219"/>
                  <a:gd name="T37" fmla="*/ 146 h 181"/>
                  <a:gd name="T38" fmla="*/ 81 w 219"/>
                  <a:gd name="T39" fmla="*/ 155 h 181"/>
                  <a:gd name="T40" fmla="*/ 73 w 219"/>
                  <a:gd name="T41" fmla="*/ 160 h 181"/>
                  <a:gd name="T42" fmla="*/ 62 w 219"/>
                  <a:gd name="T43" fmla="*/ 161 h 181"/>
                  <a:gd name="T44" fmla="*/ 61 w 219"/>
                  <a:gd name="T45" fmla="*/ 169 h 181"/>
                  <a:gd name="T46" fmla="*/ 47 w 219"/>
                  <a:gd name="T47" fmla="*/ 181 h 181"/>
                  <a:gd name="T48" fmla="*/ 37 w 219"/>
                  <a:gd name="T49" fmla="*/ 178 h 181"/>
                  <a:gd name="T50" fmla="*/ 25 w 219"/>
                  <a:gd name="T51" fmla="*/ 157 h 181"/>
                  <a:gd name="T52" fmla="*/ 8 w 219"/>
                  <a:gd name="T53" fmla="*/ 154 h 181"/>
                  <a:gd name="T54" fmla="*/ 0 w 219"/>
                  <a:gd name="T55" fmla="*/ 148 h 181"/>
                  <a:gd name="T56" fmla="*/ 11 w 219"/>
                  <a:gd name="T57" fmla="*/ 128 h 181"/>
                  <a:gd name="T58" fmla="*/ 12 w 219"/>
                  <a:gd name="T59" fmla="*/ 119 h 181"/>
                  <a:gd name="T60" fmla="*/ 6 w 219"/>
                  <a:gd name="T61" fmla="*/ 104 h 181"/>
                  <a:gd name="T62" fmla="*/ 11 w 219"/>
                  <a:gd name="T63" fmla="*/ 98 h 181"/>
                  <a:gd name="T64" fmla="*/ 15 w 219"/>
                  <a:gd name="T65" fmla="*/ 90 h 181"/>
                  <a:gd name="T66" fmla="*/ 31 w 219"/>
                  <a:gd name="T67" fmla="*/ 84 h 181"/>
                  <a:gd name="T68" fmla="*/ 40 w 219"/>
                  <a:gd name="T69" fmla="*/ 79 h 181"/>
                  <a:gd name="T70" fmla="*/ 53 w 219"/>
                  <a:gd name="T71" fmla="*/ 87 h 181"/>
                  <a:gd name="T72" fmla="*/ 56 w 219"/>
                  <a:gd name="T73" fmla="*/ 69 h 181"/>
                  <a:gd name="T74" fmla="*/ 53 w 219"/>
                  <a:gd name="T75" fmla="*/ 54 h 181"/>
                  <a:gd name="T76" fmla="*/ 67 w 219"/>
                  <a:gd name="T77" fmla="*/ 51 h 181"/>
                  <a:gd name="T78" fmla="*/ 88 w 219"/>
                  <a:gd name="T79" fmla="*/ 47 h 181"/>
                  <a:gd name="T80" fmla="*/ 107 w 219"/>
                  <a:gd name="T81" fmla="*/ 41 h 181"/>
                  <a:gd name="T82" fmla="*/ 111 w 219"/>
                  <a:gd name="T83" fmla="*/ 38 h 181"/>
                  <a:gd name="T84" fmla="*/ 102 w 219"/>
                  <a:gd name="T85" fmla="*/ 26 h 181"/>
                  <a:gd name="T86" fmla="*/ 93 w 219"/>
                  <a:gd name="T87" fmla="*/ 17 h 181"/>
                  <a:gd name="T88" fmla="*/ 93 w 219"/>
                  <a:gd name="T89" fmla="*/ 8 h 181"/>
                  <a:gd name="T90" fmla="*/ 97 w 219"/>
                  <a:gd name="T91" fmla="*/ 6 h 181"/>
                  <a:gd name="T92" fmla="*/ 111 w 219"/>
                  <a:gd name="T93" fmla="*/ 13 h 181"/>
                  <a:gd name="T94" fmla="*/ 120 w 219"/>
                  <a:gd name="T95" fmla="*/ 11 h 181"/>
                  <a:gd name="T96" fmla="*/ 132 w 219"/>
                  <a:gd name="T97" fmla="*/ 8 h 181"/>
                  <a:gd name="T98" fmla="*/ 143 w 219"/>
                  <a:gd name="T99" fmla="*/ 5 h 181"/>
                  <a:gd name="T100" fmla="*/ 154 w 219"/>
                  <a:gd name="T101" fmla="*/ 8 h 181"/>
                  <a:gd name="T102" fmla="*/ 175 w 219"/>
                  <a:gd name="T103" fmla="*/ 20 h 181"/>
                  <a:gd name="T104" fmla="*/ 184 w 219"/>
                  <a:gd name="T105" fmla="*/ 14 h 181"/>
                  <a:gd name="T106" fmla="*/ 190 w 219"/>
                  <a:gd name="T107" fmla="*/ 16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19" h="181">
                    <a:moveTo>
                      <a:pt x="205" y="26"/>
                    </a:moveTo>
                    <a:lnTo>
                      <a:pt x="210" y="26"/>
                    </a:lnTo>
                    <a:lnTo>
                      <a:pt x="216" y="40"/>
                    </a:lnTo>
                    <a:lnTo>
                      <a:pt x="216" y="47"/>
                    </a:lnTo>
                    <a:lnTo>
                      <a:pt x="216" y="54"/>
                    </a:lnTo>
                    <a:lnTo>
                      <a:pt x="213" y="58"/>
                    </a:lnTo>
                    <a:lnTo>
                      <a:pt x="211" y="64"/>
                    </a:lnTo>
                    <a:lnTo>
                      <a:pt x="210" y="79"/>
                    </a:lnTo>
                    <a:lnTo>
                      <a:pt x="216" y="90"/>
                    </a:lnTo>
                    <a:lnTo>
                      <a:pt x="219" y="93"/>
                    </a:lnTo>
                    <a:lnTo>
                      <a:pt x="219" y="99"/>
                    </a:lnTo>
                    <a:lnTo>
                      <a:pt x="211" y="111"/>
                    </a:lnTo>
                    <a:lnTo>
                      <a:pt x="210" y="113"/>
                    </a:lnTo>
                    <a:lnTo>
                      <a:pt x="210" y="119"/>
                    </a:lnTo>
                    <a:lnTo>
                      <a:pt x="205" y="127"/>
                    </a:lnTo>
                    <a:lnTo>
                      <a:pt x="204" y="136"/>
                    </a:lnTo>
                    <a:lnTo>
                      <a:pt x="210" y="143"/>
                    </a:lnTo>
                    <a:lnTo>
                      <a:pt x="207" y="146"/>
                    </a:lnTo>
                    <a:lnTo>
                      <a:pt x="195" y="151"/>
                    </a:lnTo>
                    <a:lnTo>
                      <a:pt x="184" y="149"/>
                    </a:lnTo>
                    <a:lnTo>
                      <a:pt x="178" y="157"/>
                    </a:lnTo>
                    <a:lnTo>
                      <a:pt x="173" y="151"/>
                    </a:lnTo>
                    <a:lnTo>
                      <a:pt x="169" y="152"/>
                    </a:lnTo>
                    <a:lnTo>
                      <a:pt x="170" y="158"/>
                    </a:lnTo>
                    <a:lnTo>
                      <a:pt x="169" y="163"/>
                    </a:lnTo>
                    <a:lnTo>
                      <a:pt x="164" y="166"/>
                    </a:lnTo>
                    <a:lnTo>
                      <a:pt x="157" y="163"/>
                    </a:lnTo>
                    <a:lnTo>
                      <a:pt x="147" y="152"/>
                    </a:lnTo>
                    <a:lnTo>
                      <a:pt x="144" y="152"/>
                    </a:lnTo>
                    <a:lnTo>
                      <a:pt x="143" y="146"/>
                    </a:lnTo>
                    <a:lnTo>
                      <a:pt x="131" y="148"/>
                    </a:lnTo>
                    <a:lnTo>
                      <a:pt x="128" y="149"/>
                    </a:lnTo>
                    <a:lnTo>
                      <a:pt x="126" y="145"/>
                    </a:lnTo>
                    <a:lnTo>
                      <a:pt x="114" y="145"/>
                    </a:lnTo>
                    <a:lnTo>
                      <a:pt x="107" y="139"/>
                    </a:lnTo>
                    <a:lnTo>
                      <a:pt x="103" y="140"/>
                    </a:lnTo>
                    <a:lnTo>
                      <a:pt x="97" y="142"/>
                    </a:lnTo>
                    <a:lnTo>
                      <a:pt x="100" y="146"/>
                    </a:lnTo>
                    <a:lnTo>
                      <a:pt x="85" y="155"/>
                    </a:lnTo>
                    <a:lnTo>
                      <a:pt x="81" y="155"/>
                    </a:lnTo>
                    <a:lnTo>
                      <a:pt x="78" y="155"/>
                    </a:lnTo>
                    <a:lnTo>
                      <a:pt x="73" y="160"/>
                    </a:lnTo>
                    <a:lnTo>
                      <a:pt x="69" y="165"/>
                    </a:lnTo>
                    <a:lnTo>
                      <a:pt x="62" y="161"/>
                    </a:lnTo>
                    <a:lnTo>
                      <a:pt x="58" y="166"/>
                    </a:lnTo>
                    <a:lnTo>
                      <a:pt x="61" y="169"/>
                    </a:lnTo>
                    <a:lnTo>
                      <a:pt x="56" y="178"/>
                    </a:lnTo>
                    <a:lnTo>
                      <a:pt x="47" y="181"/>
                    </a:lnTo>
                    <a:lnTo>
                      <a:pt x="41" y="177"/>
                    </a:lnTo>
                    <a:lnTo>
                      <a:pt x="37" y="178"/>
                    </a:lnTo>
                    <a:lnTo>
                      <a:pt x="31" y="163"/>
                    </a:lnTo>
                    <a:lnTo>
                      <a:pt x="25" y="157"/>
                    </a:lnTo>
                    <a:lnTo>
                      <a:pt x="20" y="163"/>
                    </a:lnTo>
                    <a:lnTo>
                      <a:pt x="8" y="154"/>
                    </a:lnTo>
                    <a:lnTo>
                      <a:pt x="8" y="151"/>
                    </a:lnTo>
                    <a:lnTo>
                      <a:pt x="0" y="148"/>
                    </a:lnTo>
                    <a:lnTo>
                      <a:pt x="8" y="140"/>
                    </a:lnTo>
                    <a:lnTo>
                      <a:pt x="11" y="128"/>
                    </a:lnTo>
                    <a:lnTo>
                      <a:pt x="14" y="125"/>
                    </a:lnTo>
                    <a:lnTo>
                      <a:pt x="12" y="119"/>
                    </a:lnTo>
                    <a:lnTo>
                      <a:pt x="12" y="107"/>
                    </a:lnTo>
                    <a:lnTo>
                      <a:pt x="6" y="104"/>
                    </a:lnTo>
                    <a:lnTo>
                      <a:pt x="9" y="96"/>
                    </a:lnTo>
                    <a:lnTo>
                      <a:pt x="11" y="98"/>
                    </a:lnTo>
                    <a:lnTo>
                      <a:pt x="20" y="101"/>
                    </a:lnTo>
                    <a:lnTo>
                      <a:pt x="15" y="90"/>
                    </a:lnTo>
                    <a:lnTo>
                      <a:pt x="22" y="84"/>
                    </a:lnTo>
                    <a:lnTo>
                      <a:pt x="31" y="84"/>
                    </a:lnTo>
                    <a:lnTo>
                      <a:pt x="32" y="81"/>
                    </a:lnTo>
                    <a:lnTo>
                      <a:pt x="40" y="79"/>
                    </a:lnTo>
                    <a:lnTo>
                      <a:pt x="47" y="82"/>
                    </a:lnTo>
                    <a:lnTo>
                      <a:pt x="53" y="87"/>
                    </a:lnTo>
                    <a:lnTo>
                      <a:pt x="61" y="70"/>
                    </a:lnTo>
                    <a:lnTo>
                      <a:pt x="56" y="69"/>
                    </a:lnTo>
                    <a:lnTo>
                      <a:pt x="58" y="64"/>
                    </a:lnTo>
                    <a:lnTo>
                      <a:pt x="53" y="54"/>
                    </a:lnTo>
                    <a:lnTo>
                      <a:pt x="58" y="51"/>
                    </a:lnTo>
                    <a:lnTo>
                      <a:pt x="67" y="51"/>
                    </a:lnTo>
                    <a:lnTo>
                      <a:pt x="75" y="44"/>
                    </a:lnTo>
                    <a:lnTo>
                      <a:pt x="88" y="47"/>
                    </a:lnTo>
                    <a:lnTo>
                      <a:pt x="99" y="40"/>
                    </a:lnTo>
                    <a:lnTo>
                      <a:pt x="107" y="41"/>
                    </a:lnTo>
                    <a:lnTo>
                      <a:pt x="111" y="49"/>
                    </a:lnTo>
                    <a:lnTo>
                      <a:pt x="111" y="38"/>
                    </a:lnTo>
                    <a:lnTo>
                      <a:pt x="100" y="35"/>
                    </a:lnTo>
                    <a:lnTo>
                      <a:pt x="102" y="26"/>
                    </a:lnTo>
                    <a:lnTo>
                      <a:pt x="97" y="23"/>
                    </a:lnTo>
                    <a:lnTo>
                      <a:pt x="93" y="17"/>
                    </a:lnTo>
                    <a:lnTo>
                      <a:pt x="97" y="9"/>
                    </a:lnTo>
                    <a:lnTo>
                      <a:pt x="93" y="8"/>
                    </a:lnTo>
                    <a:lnTo>
                      <a:pt x="94" y="0"/>
                    </a:lnTo>
                    <a:lnTo>
                      <a:pt x="97" y="6"/>
                    </a:lnTo>
                    <a:lnTo>
                      <a:pt x="102" y="6"/>
                    </a:lnTo>
                    <a:lnTo>
                      <a:pt x="111" y="13"/>
                    </a:lnTo>
                    <a:lnTo>
                      <a:pt x="119" y="13"/>
                    </a:lnTo>
                    <a:lnTo>
                      <a:pt x="120" y="11"/>
                    </a:lnTo>
                    <a:lnTo>
                      <a:pt x="128" y="13"/>
                    </a:lnTo>
                    <a:lnTo>
                      <a:pt x="132" y="8"/>
                    </a:lnTo>
                    <a:lnTo>
                      <a:pt x="137" y="9"/>
                    </a:lnTo>
                    <a:lnTo>
                      <a:pt x="143" y="5"/>
                    </a:lnTo>
                    <a:lnTo>
                      <a:pt x="149" y="3"/>
                    </a:lnTo>
                    <a:lnTo>
                      <a:pt x="154" y="8"/>
                    </a:lnTo>
                    <a:lnTo>
                      <a:pt x="164" y="16"/>
                    </a:lnTo>
                    <a:lnTo>
                      <a:pt x="175" y="20"/>
                    </a:lnTo>
                    <a:lnTo>
                      <a:pt x="179" y="20"/>
                    </a:lnTo>
                    <a:lnTo>
                      <a:pt x="184" y="14"/>
                    </a:lnTo>
                    <a:lnTo>
                      <a:pt x="188" y="13"/>
                    </a:lnTo>
                    <a:lnTo>
                      <a:pt x="190" y="16"/>
                    </a:lnTo>
                    <a:lnTo>
                      <a:pt x="205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0" name="Freeform 1644">
                <a:extLst>
                  <a:ext uri="{FF2B5EF4-FFF2-40B4-BE49-F238E27FC236}">
                    <a16:creationId xmlns:a16="http://schemas.microsoft.com/office/drawing/2014/main" id="{3AB15F32-F171-7659-4EC7-DF66F2AA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354"/>
                <a:ext cx="138" cy="151"/>
              </a:xfrm>
              <a:custGeom>
                <a:avLst/>
                <a:gdLst>
                  <a:gd name="T0" fmla="*/ 19 w 276"/>
                  <a:gd name="T1" fmla="*/ 60 h 301"/>
                  <a:gd name="T2" fmla="*/ 54 w 276"/>
                  <a:gd name="T3" fmla="*/ 63 h 301"/>
                  <a:gd name="T4" fmla="*/ 64 w 276"/>
                  <a:gd name="T5" fmla="*/ 90 h 301"/>
                  <a:gd name="T6" fmla="*/ 54 w 276"/>
                  <a:gd name="T7" fmla="*/ 110 h 301"/>
                  <a:gd name="T8" fmla="*/ 76 w 276"/>
                  <a:gd name="T9" fmla="*/ 104 h 301"/>
                  <a:gd name="T10" fmla="*/ 79 w 276"/>
                  <a:gd name="T11" fmla="*/ 119 h 301"/>
                  <a:gd name="T12" fmla="*/ 79 w 276"/>
                  <a:gd name="T13" fmla="*/ 139 h 301"/>
                  <a:gd name="T14" fmla="*/ 73 w 276"/>
                  <a:gd name="T15" fmla="*/ 172 h 301"/>
                  <a:gd name="T16" fmla="*/ 23 w 276"/>
                  <a:gd name="T17" fmla="*/ 174 h 301"/>
                  <a:gd name="T18" fmla="*/ 4 w 276"/>
                  <a:gd name="T19" fmla="*/ 184 h 301"/>
                  <a:gd name="T20" fmla="*/ 16 w 276"/>
                  <a:gd name="T21" fmla="*/ 225 h 301"/>
                  <a:gd name="T22" fmla="*/ 18 w 276"/>
                  <a:gd name="T23" fmla="*/ 237 h 301"/>
                  <a:gd name="T24" fmla="*/ 32 w 276"/>
                  <a:gd name="T25" fmla="*/ 256 h 301"/>
                  <a:gd name="T26" fmla="*/ 60 w 276"/>
                  <a:gd name="T27" fmla="*/ 251 h 301"/>
                  <a:gd name="T28" fmla="*/ 91 w 276"/>
                  <a:gd name="T29" fmla="*/ 268 h 301"/>
                  <a:gd name="T30" fmla="*/ 106 w 276"/>
                  <a:gd name="T31" fmla="*/ 271 h 301"/>
                  <a:gd name="T32" fmla="*/ 127 w 276"/>
                  <a:gd name="T33" fmla="*/ 289 h 301"/>
                  <a:gd name="T34" fmla="*/ 142 w 276"/>
                  <a:gd name="T35" fmla="*/ 298 h 301"/>
                  <a:gd name="T36" fmla="*/ 155 w 276"/>
                  <a:gd name="T37" fmla="*/ 289 h 301"/>
                  <a:gd name="T38" fmla="*/ 182 w 276"/>
                  <a:gd name="T39" fmla="*/ 274 h 301"/>
                  <a:gd name="T40" fmla="*/ 196 w 276"/>
                  <a:gd name="T41" fmla="*/ 253 h 301"/>
                  <a:gd name="T42" fmla="*/ 218 w 276"/>
                  <a:gd name="T43" fmla="*/ 251 h 301"/>
                  <a:gd name="T44" fmla="*/ 235 w 276"/>
                  <a:gd name="T45" fmla="*/ 237 h 301"/>
                  <a:gd name="T46" fmla="*/ 249 w 276"/>
                  <a:gd name="T47" fmla="*/ 250 h 301"/>
                  <a:gd name="T48" fmla="*/ 255 w 276"/>
                  <a:gd name="T49" fmla="*/ 256 h 301"/>
                  <a:gd name="T50" fmla="*/ 252 w 276"/>
                  <a:gd name="T51" fmla="*/ 233 h 301"/>
                  <a:gd name="T52" fmla="*/ 261 w 276"/>
                  <a:gd name="T53" fmla="*/ 210 h 301"/>
                  <a:gd name="T54" fmla="*/ 264 w 276"/>
                  <a:gd name="T55" fmla="*/ 201 h 301"/>
                  <a:gd name="T56" fmla="*/ 252 w 276"/>
                  <a:gd name="T57" fmla="*/ 183 h 301"/>
                  <a:gd name="T58" fmla="*/ 244 w 276"/>
                  <a:gd name="T59" fmla="*/ 170 h 301"/>
                  <a:gd name="T60" fmla="*/ 237 w 276"/>
                  <a:gd name="T61" fmla="*/ 137 h 301"/>
                  <a:gd name="T62" fmla="*/ 244 w 276"/>
                  <a:gd name="T63" fmla="*/ 120 h 301"/>
                  <a:gd name="T64" fmla="*/ 240 w 276"/>
                  <a:gd name="T65" fmla="*/ 104 h 301"/>
                  <a:gd name="T66" fmla="*/ 252 w 276"/>
                  <a:gd name="T67" fmla="*/ 99 h 301"/>
                  <a:gd name="T68" fmla="*/ 270 w 276"/>
                  <a:gd name="T69" fmla="*/ 88 h 301"/>
                  <a:gd name="T70" fmla="*/ 271 w 276"/>
                  <a:gd name="T71" fmla="*/ 63 h 301"/>
                  <a:gd name="T72" fmla="*/ 252 w 276"/>
                  <a:gd name="T73" fmla="*/ 49 h 301"/>
                  <a:gd name="T74" fmla="*/ 218 w 276"/>
                  <a:gd name="T75" fmla="*/ 49 h 301"/>
                  <a:gd name="T76" fmla="*/ 202 w 276"/>
                  <a:gd name="T77" fmla="*/ 40 h 301"/>
                  <a:gd name="T78" fmla="*/ 182 w 276"/>
                  <a:gd name="T79" fmla="*/ 15 h 301"/>
                  <a:gd name="T80" fmla="*/ 158 w 276"/>
                  <a:gd name="T81" fmla="*/ 31 h 301"/>
                  <a:gd name="T82" fmla="*/ 144 w 276"/>
                  <a:gd name="T83" fmla="*/ 29 h 301"/>
                  <a:gd name="T84" fmla="*/ 123 w 276"/>
                  <a:gd name="T85" fmla="*/ 15 h 301"/>
                  <a:gd name="T86" fmla="*/ 88 w 276"/>
                  <a:gd name="T87" fmla="*/ 3 h 301"/>
                  <a:gd name="T88" fmla="*/ 73 w 276"/>
                  <a:gd name="T89" fmla="*/ 6 h 301"/>
                  <a:gd name="T90" fmla="*/ 39 w 276"/>
                  <a:gd name="T91" fmla="*/ 20 h 301"/>
                  <a:gd name="T92" fmla="*/ 18 w 276"/>
                  <a:gd name="T93" fmla="*/ 35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76" h="301">
                    <a:moveTo>
                      <a:pt x="19" y="46"/>
                    </a:moveTo>
                    <a:lnTo>
                      <a:pt x="16" y="53"/>
                    </a:lnTo>
                    <a:lnTo>
                      <a:pt x="19" y="60"/>
                    </a:lnTo>
                    <a:lnTo>
                      <a:pt x="29" y="60"/>
                    </a:lnTo>
                    <a:lnTo>
                      <a:pt x="39" y="61"/>
                    </a:lnTo>
                    <a:lnTo>
                      <a:pt x="54" y="63"/>
                    </a:lnTo>
                    <a:lnTo>
                      <a:pt x="60" y="76"/>
                    </a:lnTo>
                    <a:lnTo>
                      <a:pt x="65" y="82"/>
                    </a:lnTo>
                    <a:lnTo>
                      <a:pt x="64" y="90"/>
                    </a:lnTo>
                    <a:lnTo>
                      <a:pt x="59" y="99"/>
                    </a:lnTo>
                    <a:lnTo>
                      <a:pt x="57" y="105"/>
                    </a:lnTo>
                    <a:lnTo>
                      <a:pt x="54" y="110"/>
                    </a:lnTo>
                    <a:lnTo>
                      <a:pt x="56" y="110"/>
                    </a:lnTo>
                    <a:lnTo>
                      <a:pt x="67" y="104"/>
                    </a:lnTo>
                    <a:lnTo>
                      <a:pt x="76" y="104"/>
                    </a:lnTo>
                    <a:lnTo>
                      <a:pt x="82" y="107"/>
                    </a:lnTo>
                    <a:lnTo>
                      <a:pt x="79" y="113"/>
                    </a:lnTo>
                    <a:lnTo>
                      <a:pt x="79" y="119"/>
                    </a:lnTo>
                    <a:lnTo>
                      <a:pt x="76" y="122"/>
                    </a:lnTo>
                    <a:lnTo>
                      <a:pt x="80" y="129"/>
                    </a:lnTo>
                    <a:lnTo>
                      <a:pt x="79" y="139"/>
                    </a:lnTo>
                    <a:lnTo>
                      <a:pt x="82" y="146"/>
                    </a:lnTo>
                    <a:lnTo>
                      <a:pt x="79" y="166"/>
                    </a:lnTo>
                    <a:lnTo>
                      <a:pt x="73" y="172"/>
                    </a:lnTo>
                    <a:lnTo>
                      <a:pt x="59" y="174"/>
                    </a:lnTo>
                    <a:lnTo>
                      <a:pt x="50" y="149"/>
                    </a:lnTo>
                    <a:lnTo>
                      <a:pt x="23" y="174"/>
                    </a:lnTo>
                    <a:lnTo>
                      <a:pt x="10" y="161"/>
                    </a:lnTo>
                    <a:lnTo>
                      <a:pt x="12" y="169"/>
                    </a:lnTo>
                    <a:lnTo>
                      <a:pt x="4" y="184"/>
                    </a:lnTo>
                    <a:lnTo>
                      <a:pt x="0" y="204"/>
                    </a:lnTo>
                    <a:lnTo>
                      <a:pt x="9" y="201"/>
                    </a:lnTo>
                    <a:lnTo>
                      <a:pt x="16" y="225"/>
                    </a:lnTo>
                    <a:lnTo>
                      <a:pt x="12" y="230"/>
                    </a:lnTo>
                    <a:lnTo>
                      <a:pt x="18" y="234"/>
                    </a:lnTo>
                    <a:lnTo>
                      <a:pt x="18" y="237"/>
                    </a:lnTo>
                    <a:lnTo>
                      <a:pt x="26" y="243"/>
                    </a:lnTo>
                    <a:lnTo>
                      <a:pt x="29" y="240"/>
                    </a:lnTo>
                    <a:lnTo>
                      <a:pt x="32" y="256"/>
                    </a:lnTo>
                    <a:lnTo>
                      <a:pt x="47" y="251"/>
                    </a:lnTo>
                    <a:lnTo>
                      <a:pt x="53" y="256"/>
                    </a:lnTo>
                    <a:lnTo>
                      <a:pt x="60" y="251"/>
                    </a:lnTo>
                    <a:lnTo>
                      <a:pt x="64" y="260"/>
                    </a:lnTo>
                    <a:lnTo>
                      <a:pt x="79" y="268"/>
                    </a:lnTo>
                    <a:lnTo>
                      <a:pt x="91" y="268"/>
                    </a:lnTo>
                    <a:lnTo>
                      <a:pt x="98" y="268"/>
                    </a:lnTo>
                    <a:lnTo>
                      <a:pt x="101" y="274"/>
                    </a:lnTo>
                    <a:lnTo>
                      <a:pt x="106" y="271"/>
                    </a:lnTo>
                    <a:lnTo>
                      <a:pt x="118" y="275"/>
                    </a:lnTo>
                    <a:lnTo>
                      <a:pt x="124" y="283"/>
                    </a:lnTo>
                    <a:lnTo>
                      <a:pt x="127" y="289"/>
                    </a:lnTo>
                    <a:lnTo>
                      <a:pt x="127" y="298"/>
                    </a:lnTo>
                    <a:lnTo>
                      <a:pt x="138" y="301"/>
                    </a:lnTo>
                    <a:lnTo>
                      <a:pt x="142" y="298"/>
                    </a:lnTo>
                    <a:lnTo>
                      <a:pt x="145" y="298"/>
                    </a:lnTo>
                    <a:lnTo>
                      <a:pt x="144" y="295"/>
                    </a:lnTo>
                    <a:lnTo>
                      <a:pt x="155" y="289"/>
                    </a:lnTo>
                    <a:lnTo>
                      <a:pt x="161" y="275"/>
                    </a:lnTo>
                    <a:lnTo>
                      <a:pt x="161" y="272"/>
                    </a:lnTo>
                    <a:lnTo>
                      <a:pt x="182" y="274"/>
                    </a:lnTo>
                    <a:lnTo>
                      <a:pt x="185" y="262"/>
                    </a:lnTo>
                    <a:lnTo>
                      <a:pt x="185" y="253"/>
                    </a:lnTo>
                    <a:lnTo>
                      <a:pt x="196" y="253"/>
                    </a:lnTo>
                    <a:lnTo>
                      <a:pt x="205" y="262"/>
                    </a:lnTo>
                    <a:lnTo>
                      <a:pt x="212" y="257"/>
                    </a:lnTo>
                    <a:lnTo>
                      <a:pt x="218" y="251"/>
                    </a:lnTo>
                    <a:lnTo>
                      <a:pt x="221" y="242"/>
                    </a:lnTo>
                    <a:lnTo>
                      <a:pt x="226" y="237"/>
                    </a:lnTo>
                    <a:lnTo>
                      <a:pt x="235" y="237"/>
                    </a:lnTo>
                    <a:lnTo>
                      <a:pt x="240" y="242"/>
                    </a:lnTo>
                    <a:lnTo>
                      <a:pt x="244" y="248"/>
                    </a:lnTo>
                    <a:lnTo>
                      <a:pt x="249" y="250"/>
                    </a:lnTo>
                    <a:lnTo>
                      <a:pt x="250" y="256"/>
                    </a:lnTo>
                    <a:lnTo>
                      <a:pt x="256" y="259"/>
                    </a:lnTo>
                    <a:lnTo>
                      <a:pt x="255" y="256"/>
                    </a:lnTo>
                    <a:lnTo>
                      <a:pt x="255" y="245"/>
                    </a:lnTo>
                    <a:lnTo>
                      <a:pt x="252" y="240"/>
                    </a:lnTo>
                    <a:lnTo>
                      <a:pt x="252" y="233"/>
                    </a:lnTo>
                    <a:lnTo>
                      <a:pt x="247" y="225"/>
                    </a:lnTo>
                    <a:lnTo>
                      <a:pt x="249" y="216"/>
                    </a:lnTo>
                    <a:lnTo>
                      <a:pt x="261" y="210"/>
                    </a:lnTo>
                    <a:lnTo>
                      <a:pt x="264" y="212"/>
                    </a:lnTo>
                    <a:lnTo>
                      <a:pt x="268" y="202"/>
                    </a:lnTo>
                    <a:lnTo>
                      <a:pt x="264" y="201"/>
                    </a:lnTo>
                    <a:lnTo>
                      <a:pt x="267" y="192"/>
                    </a:lnTo>
                    <a:lnTo>
                      <a:pt x="258" y="190"/>
                    </a:lnTo>
                    <a:lnTo>
                      <a:pt x="252" y="183"/>
                    </a:lnTo>
                    <a:lnTo>
                      <a:pt x="240" y="183"/>
                    </a:lnTo>
                    <a:lnTo>
                      <a:pt x="237" y="174"/>
                    </a:lnTo>
                    <a:lnTo>
                      <a:pt x="244" y="170"/>
                    </a:lnTo>
                    <a:lnTo>
                      <a:pt x="247" y="161"/>
                    </a:lnTo>
                    <a:lnTo>
                      <a:pt x="241" y="152"/>
                    </a:lnTo>
                    <a:lnTo>
                      <a:pt x="237" y="137"/>
                    </a:lnTo>
                    <a:lnTo>
                      <a:pt x="238" y="128"/>
                    </a:lnTo>
                    <a:lnTo>
                      <a:pt x="237" y="125"/>
                    </a:lnTo>
                    <a:lnTo>
                      <a:pt x="244" y="120"/>
                    </a:lnTo>
                    <a:lnTo>
                      <a:pt x="243" y="111"/>
                    </a:lnTo>
                    <a:lnTo>
                      <a:pt x="244" y="105"/>
                    </a:lnTo>
                    <a:lnTo>
                      <a:pt x="240" y="104"/>
                    </a:lnTo>
                    <a:lnTo>
                      <a:pt x="241" y="101"/>
                    </a:lnTo>
                    <a:lnTo>
                      <a:pt x="247" y="98"/>
                    </a:lnTo>
                    <a:lnTo>
                      <a:pt x="252" y="99"/>
                    </a:lnTo>
                    <a:lnTo>
                      <a:pt x="256" y="94"/>
                    </a:lnTo>
                    <a:lnTo>
                      <a:pt x="261" y="93"/>
                    </a:lnTo>
                    <a:lnTo>
                      <a:pt x="270" y="88"/>
                    </a:lnTo>
                    <a:lnTo>
                      <a:pt x="274" y="81"/>
                    </a:lnTo>
                    <a:lnTo>
                      <a:pt x="276" y="70"/>
                    </a:lnTo>
                    <a:lnTo>
                      <a:pt x="271" y="63"/>
                    </a:lnTo>
                    <a:lnTo>
                      <a:pt x="264" y="56"/>
                    </a:lnTo>
                    <a:lnTo>
                      <a:pt x="253" y="55"/>
                    </a:lnTo>
                    <a:lnTo>
                      <a:pt x="252" y="49"/>
                    </a:lnTo>
                    <a:lnTo>
                      <a:pt x="249" y="46"/>
                    </a:lnTo>
                    <a:lnTo>
                      <a:pt x="240" y="43"/>
                    </a:lnTo>
                    <a:lnTo>
                      <a:pt x="218" y="49"/>
                    </a:lnTo>
                    <a:lnTo>
                      <a:pt x="211" y="49"/>
                    </a:lnTo>
                    <a:lnTo>
                      <a:pt x="209" y="43"/>
                    </a:lnTo>
                    <a:lnTo>
                      <a:pt x="202" y="40"/>
                    </a:lnTo>
                    <a:lnTo>
                      <a:pt x="191" y="26"/>
                    </a:lnTo>
                    <a:lnTo>
                      <a:pt x="189" y="19"/>
                    </a:lnTo>
                    <a:lnTo>
                      <a:pt x="182" y="15"/>
                    </a:lnTo>
                    <a:lnTo>
                      <a:pt x="167" y="23"/>
                    </a:lnTo>
                    <a:lnTo>
                      <a:pt x="162" y="23"/>
                    </a:lnTo>
                    <a:lnTo>
                      <a:pt x="158" y="31"/>
                    </a:lnTo>
                    <a:lnTo>
                      <a:pt x="153" y="29"/>
                    </a:lnTo>
                    <a:lnTo>
                      <a:pt x="148" y="34"/>
                    </a:lnTo>
                    <a:lnTo>
                      <a:pt x="144" y="29"/>
                    </a:lnTo>
                    <a:lnTo>
                      <a:pt x="139" y="28"/>
                    </a:lnTo>
                    <a:lnTo>
                      <a:pt x="132" y="19"/>
                    </a:lnTo>
                    <a:lnTo>
                      <a:pt x="123" y="15"/>
                    </a:lnTo>
                    <a:lnTo>
                      <a:pt x="106" y="3"/>
                    </a:lnTo>
                    <a:lnTo>
                      <a:pt x="104" y="0"/>
                    </a:lnTo>
                    <a:lnTo>
                      <a:pt x="88" y="3"/>
                    </a:lnTo>
                    <a:lnTo>
                      <a:pt x="82" y="6"/>
                    </a:lnTo>
                    <a:lnTo>
                      <a:pt x="79" y="6"/>
                    </a:lnTo>
                    <a:lnTo>
                      <a:pt x="73" y="6"/>
                    </a:lnTo>
                    <a:lnTo>
                      <a:pt x="65" y="12"/>
                    </a:lnTo>
                    <a:lnTo>
                      <a:pt x="56" y="15"/>
                    </a:lnTo>
                    <a:lnTo>
                      <a:pt x="39" y="20"/>
                    </a:lnTo>
                    <a:lnTo>
                      <a:pt x="33" y="20"/>
                    </a:lnTo>
                    <a:lnTo>
                      <a:pt x="27" y="29"/>
                    </a:lnTo>
                    <a:lnTo>
                      <a:pt x="18" y="35"/>
                    </a:lnTo>
                    <a:lnTo>
                      <a:pt x="15" y="35"/>
                    </a:lnTo>
                    <a:lnTo>
                      <a:pt x="19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1" name="Freeform 1645">
                <a:extLst>
                  <a:ext uri="{FF2B5EF4-FFF2-40B4-BE49-F238E27FC236}">
                    <a16:creationId xmlns:a16="http://schemas.microsoft.com/office/drawing/2014/main" id="{B3B40CC9-1243-6505-8189-5B1813267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354"/>
                <a:ext cx="138" cy="151"/>
              </a:xfrm>
              <a:custGeom>
                <a:avLst/>
                <a:gdLst>
                  <a:gd name="T0" fmla="*/ 18 w 276"/>
                  <a:gd name="T1" fmla="*/ 35 h 301"/>
                  <a:gd name="T2" fmla="*/ 39 w 276"/>
                  <a:gd name="T3" fmla="*/ 20 h 301"/>
                  <a:gd name="T4" fmla="*/ 73 w 276"/>
                  <a:gd name="T5" fmla="*/ 6 h 301"/>
                  <a:gd name="T6" fmla="*/ 88 w 276"/>
                  <a:gd name="T7" fmla="*/ 3 h 301"/>
                  <a:gd name="T8" fmla="*/ 123 w 276"/>
                  <a:gd name="T9" fmla="*/ 15 h 301"/>
                  <a:gd name="T10" fmla="*/ 144 w 276"/>
                  <a:gd name="T11" fmla="*/ 29 h 301"/>
                  <a:gd name="T12" fmla="*/ 158 w 276"/>
                  <a:gd name="T13" fmla="*/ 31 h 301"/>
                  <a:gd name="T14" fmla="*/ 182 w 276"/>
                  <a:gd name="T15" fmla="*/ 15 h 301"/>
                  <a:gd name="T16" fmla="*/ 202 w 276"/>
                  <a:gd name="T17" fmla="*/ 40 h 301"/>
                  <a:gd name="T18" fmla="*/ 218 w 276"/>
                  <a:gd name="T19" fmla="*/ 49 h 301"/>
                  <a:gd name="T20" fmla="*/ 252 w 276"/>
                  <a:gd name="T21" fmla="*/ 49 h 301"/>
                  <a:gd name="T22" fmla="*/ 271 w 276"/>
                  <a:gd name="T23" fmla="*/ 63 h 301"/>
                  <a:gd name="T24" fmla="*/ 270 w 276"/>
                  <a:gd name="T25" fmla="*/ 88 h 301"/>
                  <a:gd name="T26" fmla="*/ 252 w 276"/>
                  <a:gd name="T27" fmla="*/ 99 h 301"/>
                  <a:gd name="T28" fmla="*/ 240 w 276"/>
                  <a:gd name="T29" fmla="*/ 104 h 301"/>
                  <a:gd name="T30" fmla="*/ 244 w 276"/>
                  <a:gd name="T31" fmla="*/ 120 h 301"/>
                  <a:gd name="T32" fmla="*/ 237 w 276"/>
                  <a:gd name="T33" fmla="*/ 137 h 301"/>
                  <a:gd name="T34" fmla="*/ 244 w 276"/>
                  <a:gd name="T35" fmla="*/ 170 h 301"/>
                  <a:gd name="T36" fmla="*/ 252 w 276"/>
                  <a:gd name="T37" fmla="*/ 183 h 301"/>
                  <a:gd name="T38" fmla="*/ 264 w 276"/>
                  <a:gd name="T39" fmla="*/ 201 h 301"/>
                  <a:gd name="T40" fmla="*/ 261 w 276"/>
                  <a:gd name="T41" fmla="*/ 210 h 301"/>
                  <a:gd name="T42" fmla="*/ 252 w 276"/>
                  <a:gd name="T43" fmla="*/ 233 h 301"/>
                  <a:gd name="T44" fmla="*/ 255 w 276"/>
                  <a:gd name="T45" fmla="*/ 256 h 301"/>
                  <a:gd name="T46" fmla="*/ 249 w 276"/>
                  <a:gd name="T47" fmla="*/ 250 h 301"/>
                  <a:gd name="T48" fmla="*/ 235 w 276"/>
                  <a:gd name="T49" fmla="*/ 237 h 301"/>
                  <a:gd name="T50" fmla="*/ 218 w 276"/>
                  <a:gd name="T51" fmla="*/ 251 h 301"/>
                  <a:gd name="T52" fmla="*/ 196 w 276"/>
                  <a:gd name="T53" fmla="*/ 253 h 301"/>
                  <a:gd name="T54" fmla="*/ 182 w 276"/>
                  <a:gd name="T55" fmla="*/ 274 h 301"/>
                  <a:gd name="T56" fmla="*/ 155 w 276"/>
                  <a:gd name="T57" fmla="*/ 289 h 301"/>
                  <a:gd name="T58" fmla="*/ 142 w 276"/>
                  <a:gd name="T59" fmla="*/ 298 h 301"/>
                  <a:gd name="T60" fmla="*/ 127 w 276"/>
                  <a:gd name="T61" fmla="*/ 289 h 301"/>
                  <a:gd name="T62" fmla="*/ 106 w 276"/>
                  <a:gd name="T63" fmla="*/ 271 h 301"/>
                  <a:gd name="T64" fmla="*/ 91 w 276"/>
                  <a:gd name="T65" fmla="*/ 268 h 301"/>
                  <a:gd name="T66" fmla="*/ 60 w 276"/>
                  <a:gd name="T67" fmla="*/ 251 h 301"/>
                  <a:gd name="T68" fmla="*/ 32 w 276"/>
                  <a:gd name="T69" fmla="*/ 256 h 301"/>
                  <a:gd name="T70" fmla="*/ 18 w 276"/>
                  <a:gd name="T71" fmla="*/ 237 h 301"/>
                  <a:gd name="T72" fmla="*/ 16 w 276"/>
                  <a:gd name="T73" fmla="*/ 225 h 301"/>
                  <a:gd name="T74" fmla="*/ 4 w 276"/>
                  <a:gd name="T75" fmla="*/ 184 h 301"/>
                  <a:gd name="T76" fmla="*/ 23 w 276"/>
                  <a:gd name="T77" fmla="*/ 174 h 301"/>
                  <a:gd name="T78" fmla="*/ 73 w 276"/>
                  <a:gd name="T79" fmla="*/ 172 h 301"/>
                  <a:gd name="T80" fmla="*/ 79 w 276"/>
                  <a:gd name="T81" fmla="*/ 139 h 301"/>
                  <a:gd name="T82" fmla="*/ 79 w 276"/>
                  <a:gd name="T83" fmla="*/ 119 h 301"/>
                  <a:gd name="T84" fmla="*/ 76 w 276"/>
                  <a:gd name="T85" fmla="*/ 104 h 301"/>
                  <a:gd name="T86" fmla="*/ 54 w 276"/>
                  <a:gd name="T87" fmla="*/ 110 h 301"/>
                  <a:gd name="T88" fmla="*/ 64 w 276"/>
                  <a:gd name="T89" fmla="*/ 90 h 301"/>
                  <a:gd name="T90" fmla="*/ 54 w 276"/>
                  <a:gd name="T91" fmla="*/ 63 h 301"/>
                  <a:gd name="T92" fmla="*/ 19 w 276"/>
                  <a:gd name="T93" fmla="*/ 6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76" h="301">
                    <a:moveTo>
                      <a:pt x="19" y="46"/>
                    </a:moveTo>
                    <a:lnTo>
                      <a:pt x="15" y="35"/>
                    </a:lnTo>
                    <a:lnTo>
                      <a:pt x="18" y="35"/>
                    </a:lnTo>
                    <a:lnTo>
                      <a:pt x="27" y="29"/>
                    </a:lnTo>
                    <a:lnTo>
                      <a:pt x="33" y="20"/>
                    </a:lnTo>
                    <a:lnTo>
                      <a:pt x="39" y="20"/>
                    </a:lnTo>
                    <a:lnTo>
                      <a:pt x="56" y="15"/>
                    </a:lnTo>
                    <a:lnTo>
                      <a:pt x="65" y="12"/>
                    </a:lnTo>
                    <a:lnTo>
                      <a:pt x="73" y="6"/>
                    </a:lnTo>
                    <a:lnTo>
                      <a:pt x="79" y="6"/>
                    </a:lnTo>
                    <a:lnTo>
                      <a:pt x="82" y="6"/>
                    </a:lnTo>
                    <a:lnTo>
                      <a:pt x="88" y="3"/>
                    </a:lnTo>
                    <a:lnTo>
                      <a:pt x="104" y="0"/>
                    </a:lnTo>
                    <a:lnTo>
                      <a:pt x="106" y="3"/>
                    </a:lnTo>
                    <a:lnTo>
                      <a:pt x="123" y="15"/>
                    </a:lnTo>
                    <a:lnTo>
                      <a:pt x="132" y="19"/>
                    </a:lnTo>
                    <a:lnTo>
                      <a:pt x="139" y="28"/>
                    </a:lnTo>
                    <a:lnTo>
                      <a:pt x="144" y="29"/>
                    </a:lnTo>
                    <a:lnTo>
                      <a:pt x="148" y="34"/>
                    </a:lnTo>
                    <a:lnTo>
                      <a:pt x="153" y="29"/>
                    </a:lnTo>
                    <a:lnTo>
                      <a:pt x="158" y="31"/>
                    </a:lnTo>
                    <a:lnTo>
                      <a:pt x="162" y="23"/>
                    </a:lnTo>
                    <a:lnTo>
                      <a:pt x="167" y="23"/>
                    </a:lnTo>
                    <a:lnTo>
                      <a:pt x="182" y="15"/>
                    </a:lnTo>
                    <a:lnTo>
                      <a:pt x="189" y="19"/>
                    </a:lnTo>
                    <a:lnTo>
                      <a:pt x="191" y="26"/>
                    </a:lnTo>
                    <a:lnTo>
                      <a:pt x="202" y="40"/>
                    </a:lnTo>
                    <a:lnTo>
                      <a:pt x="209" y="43"/>
                    </a:lnTo>
                    <a:lnTo>
                      <a:pt x="211" y="49"/>
                    </a:lnTo>
                    <a:lnTo>
                      <a:pt x="218" y="49"/>
                    </a:lnTo>
                    <a:lnTo>
                      <a:pt x="240" y="43"/>
                    </a:lnTo>
                    <a:lnTo>
                      <a:pt x="249" y="46"/>
                    </a:lnTo>
                    <a:lnTo>
                      <a:pt x="252" y="49"/>
                    </a:lnTo>
                    <a:lnTo>
                      <a:pt x="253" y="55"/>
                    </a:lnTo>
                    <a:lnTo>
                      <a:pt x="264" y="56"/>
                    </a:lnTo>
                    <a:lnTo>
                      <a:pt x="271" y="63"/>
                    </a:lnTo>
                    <a:lnTo>
                      <a:pt x="276" y="70"/>
                    </a:lnTo>
                    <a:lnTo>
                      <a:pt x="274" y="81"/>
                    </a:lnTo>
                    <a:lnTo>
                      <a:pt x="270" y="88"/>
                    </a:lnTo>
                    <a:lnTo>
                      <a:pt x="261" y="93"/>
                    </a:lnTo>
                    <a:lnTo>
                      <a:pt x="256" y="94"/>
                    </a:lnTo>
                    <a:lnTo>
                      <a:pt x="252" y="99"/>
                    </a:lnTo>
                    <a:lnTo>
                      <a:pt x="247" y="98"/>
                    </a:lnTo>
                    <a:lnTo>
                      <a:pt x="241" y="101"/>
                    </a:lnTo>
                    <a:lnTo>
                      <a:pt x="240" y="104"/>
                    </a:lnTo>
                    <a:lnTo>
                      <a:pt x="244" y="105"/>
                    </a:lnTo>
                    <a:lnTo>
                      <a:pt x="243" y="111"/>
                    </a:lnTo>
                    <a:lnTo>
                      <a:pt x="244" y="120"/>
                    </a:lnTo>
                    <a:lnTo>
                      <a:pt x="237" y="125"/>
                    </a:lnTo>
                    <a:lnTo>
                      <a:pt x="238" y="128"/>
                    </a:lnTo>
                    <a:lnTo>
                      <a:pt x="237" y="137"/>
                    </a:lnTo>
                    <a:lnTo>
                      <a:pt x="241" y="152"/>
                    </a:lnTo>
                    <a:lnTo>
                      <a:pt x="247" y="161"/>
                    </a:lnTo>
                    <a:lnTo>
                      <a:pt x="244" y="170"/>
                    </a:lnTo>
                    <a:lnTo>
                      <a:pt x="237" y="174"/>
                    </a:lnTo>
                    <a:lnTo>
                      <a:pt x="240" y="183"/>
                    </a:lnTo>
                    <a:lnTo>
                      <a:pt x="252" y="183"/>
                    </a:lnTo>
                    <a:lnTo>
                      <a:pt x="258" y="190"/>
                    </a:lnTo>
                    <a:lnTo>
                      <a:pt x="267" y="192"/>
                    </a:lnTo>
                    <a:lnTo>
                      <a:pt x="264" y="201"/>
                    </a:lnTo>
                    <a:lnTo>
                      <a:pt x="268" y="202"/>
                    </a:lnTo>
                    <a:lnTo>
                      <a:pt x="264" y="212"/>
                    </a:lnTo>
                    <a:lnTo>
                      <a:pt x="261" y="210"/>
                    </a:lnTo>
                    <a:lnTo>
                      <a:pt x="249" y="216"/>
                    </a:lnTo>
                    <a:lnTo>
                      <a:pt x="247" y="225"/>
                    </a:lnTo>
                    <a:lnTo>
                      <a:pt x="252" y="233"/>
                    </a:lnTo>
                    <a:lnTo>
                      <a:pt x="252" y="240"/>
                    </a:lnTo>
                    <a:lnTo>
                      <a:pt x="255" y="245"/>
                    </a:lnTo>
                    <a:lnTo>
                      <a:pt x="255" y="256"/>
                    </a:lnTo>
                    <a:lnTo>
                      <a:pt x="256" y="259"/>
                    </a:lnTo>
                    <a:lnTo>
                      <a:pt x="250" y="256"/>
                    </a:lnTo>
                    <a:lnTo>
                      <a:pt x="249" y="250"/>
                    </a:lnTo>
                    <a:lnTo>
                      <a:pt x="244" y="248"/>
                    </a:lnTo>
                    <a:lnTo>
                      <a:pt x="240" y="242"/>
                    </a:lnTo>
                    <a:lnTo>
                      <a:pt x="235" y="237"/>
                    </a:lnTo>
                    <a:lnTo>
                      <a:pt x="226" y="237"/>
                    </a:lnTo>
                    <a:lnTo>
                      <a:pt x="221" y="242"/>
                    </a:lnTo>
                    <a:lnTo>
                      <a:pt x="218" y="251"/>
                    </a:lnTo>
                    <a:lnTo>
                      <a:pt x="212" y="257"/>
                    </a:lnTo>
                    <a:lnTo>
                      <a:pt x="205" y="262"/>
                    </a:lnTo>
                    <a:lnTo>
                      <a:pt x="196" y="253"/>
                    </a:lnTo>
                    <a:lnTo>
                      <a:pt x="185" y="253"/>
                    </a:lnTo>
                    <a:lnTo>
                      <a:pt x="185" y="262"/>
                    </a:lnTo>
                    <a:lnTo>
                      <a:pt x="182" y="274"/>
                    </a:lnTo>
                    <a:lnTo>
                      <a:pt x="161" y="272"/>
                    </a:lnTo>
                    <a:lnTo>
                      <a:pt x="161" y="275"/>
                    </a:lnTo>
                    <a:lnTo>
                      <a:pt x="155" y="289"/>
                    </a:lnTo>
                    <a:lnTo>
                      <a:pt x="144" y="295"/>
                    </a:lnTo>
                    <a:lnTo>
                      <a:pt x="145" y="298"/>
                    </a:lnTo>
                    <a:lnTo>
                      <a:pt x="142" y="298"/>
                    </a:lnTo>
                    <a:lnTo>
                      <a:pt x="138" y="301"/>
                    </a:lnTo>
                    <a:lnTo>
                      <a:pt x="127" y="298"/>
                    </a:lnTo>
                    <a:lnTo>
                      <a:pt x="127" y="289"/>
                    </a:lnTo>
                    <a:lnTo>
                      <a:pt x="124" y="283"/>
                    </a:lnTo>
                    <a:lnTo>
                      <a:pt x="118" y="275"/>
                    </a:lnTo>
                    <a:lnTo>
                      <a:pt x="106" y="271"/>
                    </a:lnTo>
                    <a:lnTo>
                      <a:pt x="101" y="274"/>
                    </a:lnTo>
                    <a:lnTo>
                      <a:pt x="98" y="268"/>
                    </a:lnTo>
                    <a:lnTo>
                      <a:pt x="91" y="268"/>
                    </a:lnTo>
                    <a:lnTo>
                      <a:pt x="79" y="268"/>
                    </a:lnTo>
                    <a:lnTo>
                      <a:pt x="64" y="260"/>
                    </a:lnTo>
                    <a:lnTo>
                      <a:pt x="60" y="251"/>
                    </a:lnTo>
                    <a:lnTo>
                      <a:pt x="53" y="256"/>
                    </a:lnTo>
                    <a:lnTo>
                      <a:pt x="47" y="251"/>
                    </a:lnTo>
                    <a:lnTo>
                      <a:pt x="32" y="256"/>
                    </a:lnTo>
                    <a:lnTo>
                      <a:pt x="29" y="240"/>
                    </a:lnTo>
                    <a:lnTo>
                      <a:pt x="26" y="243"/>
                    </a:lnTo>
                    <a:lnTo>
                      <a:pt x="18" y="237"/>
                    </a:lnTo>
                    <a:lnTo>
                      <a:pt x="18" y="234"/>
                    </a:lnTo>
                    <a:lnTo>
                      <a:pt x="12" y="230"/>
                    </a:lnTo>
                    <a:lnTo>
                      <a:pt x="16" y="225"/>
                    </a:lnTo>
                    <a:lnTo>
                      <a:pt x="9" y="201"/>
                    </a:lnTo>
                    <a:lnTo>
                      <a:pt x="0" y="204"/>
                    </a:lnTo>
                    <a:lnTo>
                      <a:pt x="4" y="184"/>
                    </a:lnTo>
                    <a:lnTo>
                      <a:pt x="12" y="169"/>
                    </a:lnTo>
                    <a:lnTo>
                      <a:pt x="10" y="161"/>
                    </a:lnTo>
                    <a:lnTo>
                      <a:pt x="23" y="174"/>
                    </a:lnTo>
                    <a:lnTo>
                      <a:pt x="50" y="149"/>
                    </a:lnTo>
                    <a:lnTo>
                      <a:pt x="59" y="174"/>
                    </a:lnTo>
                    <a:lnTo>
                      <a:pt x="73" y="172"/>
                    </a:lnTo>
                    <a:lnTo>
                      <a:pt x="79" y="166"/>
                    </a:lnTo>
                    <a:lnTo>
                      <a:pt x="82" y="146"/>
                    </a:lnTo>
                    <a:lnTo>
                      <a:pt x="79" y="139"/>
                    </a:lnTo>
                    <a:lnTo>
                      <a:pt x="80" y="129"/>
                    </a:lnTo>
                    <a:lnTo>
                      <a:pt x="76" y="122"/>
                    </a:lnTo>
                    <a:lnTo>
                      <a:pt x="79" y="119"/>
                    </a:lnTo>
                    <a:lnTo>
                      <a:pt x="79" y="113"/>
                    </a:lnTo>
                    <a:lnTo>
                      <a:pt x="82" y="107"/>
                    </a:lnTo>
                    <a:lnTo>
                      <a:pt x="76" y="104"/>
                    </a:lnTo>
                    <a:lnTo>
                      <a:pt x="67" y="104"/>
                    </a:lnTo>
                    <a:lnTo>
                      <a:pt x="56" y="110"/>
                    </a:lnTo>
                    <a:lnTo>
                      <a:pt x="54" y="110"/>
                    </a:lnTo>
                    <a:lnTo>
                      <a:pt x="57" y="105"/>
                    </a:lnTo>
                    <a:lnTo>
                      <a:pt x="59" y="99"/>
                    </a:lnTo>
                    <a:lnTo>
                      <a:pt x="64" y="90"/>
                    </a:lnTo>
                    <a:lnTo>
                      <a:pt x="65" y="82"/>
                    </a:lnTo>
                    <a:lnTo>
                      <a:pt x="60" y="76"/>
                    </a:lnTo>
                    <a:lnTo>
                      <a:pt x="54" y="63"/>
                    </a:lnTo>
                    <a:lnTo>
                      <a:pt x="39" y="61"/>
                    </a:lnTo>
                    <a:lnTo>
                      <a:pt x="29" y="60"/>
                    </a:lnTo>
                    <a:lnTo>
                      <a:pt x="19" y="60"/>
                    </a:lnTo>
                    <a:lnTo>
                      <a:pt x="16" y="53"/>
                    </a:lnTo>
                    <a:lnTo>
                      <a:pt x="19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2" name="Freeform 1646">
                <a:extLst>
                  <a:ext uri="{FF2B5EF4-FFF2-40B4-BE49-F238E27FC236}">
                    <a16:creationId xmlns:a16="http://schemas.microsoft.com/office/drawing/2014/main" id="{8F3D3E52-3CF5-7928-BE08-986EC0756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354"/>
                <a:ext cx="138" cy="151"/>
              </a:xfrm>
              <a:custGeom>
                <a:avLst/>
                <a:gdLst>
                  <a:gd name="T0" fmla="*/ 18 w 276"/>
                  <a:gd name="T1" fmla="*/ 35 h 301"/>
                  <a:gd name="T2" fmla="*/ 39 w 276"/>
                  <a:gd name="T3" fmla="*/ 20 h 301"/>
                  <a:gd name="T4" fmla="*/ 73 w 276"/>
                  <a:gd name="T5" fmla="*/ 6 h 301"/>
                  <a:gd name="T6" fmla="*/ 88 w 276"/>
                  <a:gd name="T7" fmla="*/ 3 h 301"/>
                  <a:gd name="T8" fmla="*/ 123 w 276"/>
                  <a:gd name="T9" fmla="*/ 15 h 301"/>
                  <a:gd name="T10" fmla="*/ 144 w 276"/>
                  <a:gd name="T11" fmla="*/ 29 h 301"/>
                  <a:gd name="T12" fmla="*/ 158 w 276"/>
                  <a:gd name="T13" fmla="*/ 31 h 301"/>
                  <a:gd name="T14" fmla="*/ 182 w 276"/>
                  <a:gd name="T15" fmla="*/ 15 h 301"/>
                  <a:gd name="T16" fmla="*/ 202 w 276"/>
                  <a:gd name="T17" fmla="*/ 40 h 301"/>
                  <a:gd name="T18" fmla="*/ 218 w 276"/>
                  <a:gd name="T19" fmla="*/ 49 h 301"/>
                  <a:gd name="T20" fmla="*/ 252 w 276"/>
                  <a:gd name="T21" fmla="*/ 49 h 301"/>
                  <a:gd name="T22" fmla="*/ 271 w 276"/>
                  <a:gd name="T23" fmla="*/ 63 h 301"/>
                  <a:gd name="T24" fmla="*/ 270 w 276"/>
                  <a:gd name="T25" fmla="*/ 88 h 301"/>
                  <a:gd name="T26" fmla="*/ 252 w 276"/>
                  <a:gd name="T27" fmla="*/ 99 h 301"/>
                  <a:gd name="T28" fmla="*/ 240 w 276"/>
                  <a:gd name="T29" fmla="*/ 104 h 301"/>
                  <a:gd name="T30" fmla="*/ 244 w 276"/>
                  <a:gd name="T31" fmla="*/ 120 h 301"/>
                  <a:gd name="T32" fmla="*/ 237 w 276"/>
                  <a:gd name="T33" fmla="*/ 137 h 301"/>
                  <a:gd name="T34" fmla="*/ 244 w 276"/>
                  <a:gd name="T35" fmla="*/ 170 h 301"/>
                  <a:gd name="T36" fmla="*/ 252 w 276"/>
                  <a:gd name="T37" fmla="*/ 183 h 301"/>
                  <a:gd name="T38" fmla="*/ 264 w 276"/>
                  <a:gd name="T39" fmla="*/ 201 h 301"/>
                  <a:gd name="T40" fmla="*/ 261 w 276"/>
                  <a:gd name="T41" fmla="*/ 210 h 301"/>
                  <a:gd name="T42" fmla="*/ 252 w 276"/>
                  <a:gd name="T43" fmla="*/ 233 h 301"/>
                  <a:gd name="T44" fmla="*/ 255 w 276"/>
                  <a:gd name="T45" fmla="*/ 256 h 301"/>
                  <a:gd name="T46" fmla="*/ 249 w 276"/>
                  <a:gd name="T47" fmla="*/ 250 h 301"/>
                  <a:gd name="T48" fmla="*/ 235 w 276"/>
                  <a:gd name="T49" fmla="*/ 237 h 301"/>
                  <a:gd name="T50" fmla="*/ 218 w 276"/>
                  <a:gd name="T51" fmla="*/ 251 h 301"/>
                  <a:gd name="T52" fmla="*/ 196 w 276"/>
                  <a:gd name="T53" fmla="*/ 253 h 301"/>
                  <a:gd name="T54" fmla="*/ 182 w 276"/>
                  <a:gd name="T55" fmla="*/ 274 h 301"/>
                  <a:gd name="T56" fmla="*/ 155 w 276"/>
                  <a:gd name="T57" fmla="*/ 289 h 301"/>
                  <a:gd name="T58" fmla="*/ 142 w 276"/>
                  <a:gd name="T59" fmla="*/ 298 h 301"/>
                  <a:gd name="T60" fmla="*/ 127 w 276"/>
                  <a:gd name="T61" fmla="*/ 289 h 301"/>
                  <a:gd name="T62" fmla="*/ 106 w 276"/>
                  <a:gd name="T63" fmla="*/ 271 h 301"/>
                  <a:gd name="T64" fmla="*/ 91 w 276"/>
                  <a:gd name="T65" fmla="*/ 268 h 301"/>
                  <a:gd name="T66" fmla="*/ 60 w 276"/>
                  <a:gd name="T67" fmla="*/ 251 h 301"/>
                  <a:gd name="T68" fmla="*/ 32 w 276"/>
                  <a:gd name="T69" fmla="*/ 256 h 301"/>
                  <a:gd name="T70" fmla="*/ 18 w 276"/>
                  <a:gd name="T71" fmla="*/ 237 h 301"/>
                  <a:gd name="T72" fmla="*/ 16 w 276"/>
                  <a:gd name="T73" fmla="*/ 225 h 301"/>
                  <a:gd name="T74" fmla="*/ 4 w 276"/>
                  <a:gd name="T75" fmla="*/ 184 h 301"/>
                  <a:gd name="T76" fmla="*/ 23 w 276"/>
                  <a:gd name="T77" fmla="*/ 174 h 301"/>
                  <a:gd name="T78" fmla="*/ 73 w 276"/>
                  <a:gd name="T79" fmla="*/ 172 h 301"/>
                  <a:gd name="T80" fmla="*/ 79 w 276"/>
                  <a:gd name="T81" fmla="*/ 139 h 301"/>
                  <a:gd name="T82" fmla="*/ 79 w 276"/>
                  <a:gd name="T83" fmla="*/ 119 h 301"/>
                  <a:gd name="T84" fmla="*/ 76 w 276"/>
                  <a:gd name="T85" fmla="*/ 104 h 301"/>
                  <a:gd name="T86" fmla="*/ 54 w 276"/>
                  <a:gd name="T87" fmla="*/ 110 h 301"/>
                  <a:gd name="T88" fmla="*/ 64 w 276"/>
                  <a:gd name="T89" fmla="*/ 90 h 301"/>
                  <a:gd name="T90" fmla="*/ 54 w 276"/>
                  <a:gd name="T91" fmla="*/ 63 h 301"/>
                  <a:gd name="T92" fmla="*/ 19 w 276"/>
                  <a:gd name="T93" fmla="*/ 6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76" h="301">
                    <a:moveTo>
                      <a:pt x="19" y="46"/>
                    </a:moveTo>
                    <a:lnTo>
                      <a:pt x="15" y="35"/>
                    </a:lnTo>
                    <a:lnTo>
                      <a:pt x="18" y="35"/>
                    </a:lnTo>
                    <a:lnTo>
                      <a:pt x="27" y="29"/>
                    </a:lnTo>
                    <a:lnTo>
                      <a:pt x="33" y="20"/>
                    </a:lnTo>
                    <a:lnTo>
                      <a:pt x="39" y="20"/>
                    </a:lnTo>
                    <a:lnTo>
                      <a:pt x="56" y="15"/>
                    </a:lnTo>
                    <a:lnTo>
                      <a:pt x="65" y="12"/>
                    </a:lnTo>
                    <a:lnTo>
                      <a:pt x="73" y="6"/>
                    </a:lnTo>
                    <a:lnTo>
                      <a:pt x="79" y="6"/>
                    </a:lnTo>
                    <a:lnTo>
                      <a:pt x="82" y="6"/>
                    </a:lnTo>
                    <a:lnTo>
                      <a:pt x="88" y="3"/>
                    </a:lnTo>
                    <a:lnTo>
                      <a:pt x="104" y="0"/>
                    </a:lnTo>
                    <a:lnTo>
                      <a:pt x="106" y="3"/>
                    </a:lnTo>
                    <a:lnTo>
                      <a:pt x="123" y="15"/>
                    </a:lnTo>
                    <a:lnTo>
                      <a:pt x="132" y="19"/>
                    </a:lnTo>
                    <a:lnTo>
                      <a:pt x="139" y="28"/>
                    </a:lnTo>
                    <a:lnTo>
                      <a:pt x="144" y="29"/>
                    </a:lnTo>
                    <a:lnTo>
                      <a:pt x="148" y="34"/>
                    </a:lnTo>
                    <a:lnTo>
                      <a:pt x="153" y="29"/>
                    </a:lnTo>
                    <a:lnTo>
                      <a:pt x="158" y="31"/>
                    </a:lnTo>
                    <a:lnTo>
                      <a:pt x="162" y="23"/>
                    </a:lnTo>
                    <a:lnTo>
                      <a:pt x="167" y="23"/>
                    </a:lnTo>
                    <a:lnTo>
                      <a:pt x="182" y="15"/>
                    </a:lnTo>
                    <a:lnTo>
                      <a:pt x="189" y="19"/>
                    </a:lnTo>
                    <a:lnTo>
                      <a:pt x="191" y="26"/>
                    </a:lnTo>
                    <a:lnTo>
                      <a:pt x="202" y="40"/>
                    </a:lnTo>
                    <a:lnTo>
                      <a:pt x="209" y="43"/>
                    </a:lnTo>
                    <a:lnTo>
                      <a:pt x="211" y="49"/>
                    </a:lnTo>
                    <a:lnTo>
                      <a:pt x="218" y="49"/>
                    </a:lnTo>
                    <a:lnTo>
                      <a:pt x="240" y="43"/>
                    </a:lnTo>
                    <a:lnTo>
                      <a:pt x="249" y="46"/>
                    </a:lnTo>
                    <a:lnTo>
                      <a:pt x="252" y="49"/>
                    </a:lnTo>
                    <a:lnTo>
                      <a:pt x="253" y="55"/>
                    </a:lnTo>
                    <a:lnTo>
                      <a:pt x="264" y="56"/>
                    </a:lnTo>
                    <a:lnTo>
                      <a:pt x="271" y="63"/>
                    </a:lnTo>
                    <a:lnTo>
                      <a:pt x="276" y="70"/>
                    </a:lnTo>
                    <a:lnTo>
                      <a:pt x="274" y="81"/>
                    </a:lnTo>
                    <a:lnTo>
                      <a:pt x="270" y="88"/>
                    </a:lnTo>
                    <a:lnTo>
                      <a:pt x="261" y="93"/>
                    </a:lnTo>
                    <a:lnTo>
                      <a:pt x="256" y="94"/>
                    </a:lnTo>
                    <a:lnTo>
                      <a:pt x="252" y="99"/>
                    </a:lnTo>
                    <a:lnTo>
                      <a:pt x="247" y="98"/>
                    </a:lnTo>
                    <a:lnTo>
                      <a:pt x="241" y="101"/>
                    </a:lnTo>
                    <a:lnTo>
                      <a:pt x="240" y="104"/>
                    </a:lnTo>
                    <a:lnTo>
                      <a:pt x="244" y="105"/>
                    </a:lnTo>
                    <a:lnTo>
                      <a:pt x="243" y="111"/>
                    </a:lnTo>
                    <a:lnTo>
                      <a:pt x="244" y="120"/>
                    </a:lnTo>
                    <a:lnTo>
                      <a:pt x="237" y="125"/>
                    </a:lnTo>
                    <a:lnTo>
                      <a:pt x="238" y="128"/>
                    </a:lnTo>
                    <a:lnTo>
                      <a:pt x="237" y="137"/>
                    </a:lnTo>
                    <a:lnTo>
                      <a:pt x="241" y="152"/>
                    </a:lnTo>
                    <a:lnTo>
                      <a:pt x="247" y="161"/>
                    </a:lnTo>
                    <a:lnTo>
                      <a:pt x="244" y="170"/>
                    </a:lnTo>
                    <a:lnTo>
                      <a:pt x="237" y="174"/>
                    </a:lnTo>
                    <a:lnTo>
                      <a:pt x="240" y="183"/>
                    </a:lnTo>
                    <a:lnTo>
                      <a:pt x="252" y="183"/>
                    </a:lnTo>
                    <a:lnTo>
                      <a:pt x="258" y="190"/>
                    </a:lnTo>
                    <a:lnTo>
                      <a:pt x="267" y="192"/>
                    </a:lnTo>
                    <a:lnTo>
                      <a:pt x="264" y="201"/>
                    </a:lnTo>
                    <a:lnTo>
                      <a:pt x="268" y="202"/>
                    </a:lnTo>
                    <a:lnTo>
                      <a:pt x="264" y="212"/>
                    </a:lnTo>
                    <a:lnTo>
                      <a:pt x="261" y="210"/>
                    </a:lnTo>
                    <a:lnTo>
                      <a:pt x="249" y="216"/>
                    </a:lnTo>
                    <a:lnTo>
                      <a:pt x="247" y="225"/>
                    </a:lnTo>
                    <a:lnTo>
                      <a:pt x="252" y="233"/>
                    </a:lnTo>
                    <a:lnTo>
                      <a:pt x="252" y="240"/>
                    </a:lnTo>
                    <a:lnTo>
                      <a:pt x="255" y="245"/>
                    </a:lnTo>
                    <a:lnTo>
                      <a:pt x="255" y="256"/>
                    </a:lnTo>
                    <a:lnTo>
                      <a:pt x="256" y="259"/>
                    </a:lnTo>
                    <a:lnTo>
                      <a:pt x="250" y="256"/>
                    </a:lnTo>
                    <a:lnTo>
                      <a:pt x="249" y="250"/>
                    </a:lnTo>
                    <a:lnTo>
                      <a:pt x="244" y="248"/>
                    </a:lnTo>
                    <a:lnTo>
                      <a:pt x="240" y="242"/>
                    </a:lnTo>
                    <a:lnTo>
                      <a:pt x="235" y="237"/>
                    </a:lnTo>
                    <a:lnTo>
                      <a:pt x="226" y="237"/>
                    </a:lnTo>
                    <a:lnTo>
                      <a:pt x="221" y="242"/>
                    </a:lnTo>
                    <a:lnTo>
                      <a:pt x="218" y="251"/>
                    </a:lnTo>
                    <a:lnTo>
                      <a:pt x="212" y="257"/>
                    </a:lnTo>
                    <a:lnTo>
                      <a:pt x="205" y="262"/>
                    </a:lnTo>
                    <a:lnTo>
                      <a:pt x="196" y="253"/>
                    </a:lnTo>
                    <a:lnTo>
                      <a:pt x="185" y="253"/>
                    </a:lnTo>
                    <a:lnTo>
                      <a:pt x="185" y="262"/>
                    </a:lnTo>
                    <a:lnTo>
                      <a:pt x="182" y="274"/>
                    </a:lnTo>
                    <a:lnTo>
                      <a:pt x="161" y="272"/>
                    </a:lnTo>
                    <a:lnTo>
                      <a:pt x="161" y="275"/>
                    </a:lnTo>
                    <a:lnTo>
                      <a:pt x="155" y="289"/>
                    </a:lnTo>
                    <a:lnTo>
                      <a:pt x="144" y="295"/>
                    </a:lnTo>
                    <a:lnTo>
                      <a:pt x="145" y="298"/>
                    </a:lnTo>
                    <a:lnTo>
                      <a:pt x="142" y="298"/>
                    </a:lnTo>
                    <a:lnTo>
                      <a:pt x="138" y="301"/>
                    </a:lnTo>
                    <a:lnTo>
                      <a:pt x="127" y="298"/>
                    </a:lnTo>
                    <a:lnTo>
                      <a:pt x="127" y="289"/>
                    </a:lnTo>
                    <a:lnTo>
                      <a:pt x="124" y="283"/>
                    </a:lnTo>
                    <a:lnTo>
                      <a:pt x="118" y="275"/>
                    </a:lnTo>
                    <a:lnTo>
                      <a:pt x="106" y="271"/>
                    </a:lnTo>
                    <a:lnTo>
                      <a:pt x="101" y="274"/>
                    </a:lnTo>
                    <a:lnTo>
                      <a:pt x="98" y="268"/>
                    </a:lnTo>
                    <a:lnTo>
                      <a:pt x="91" y="268"/>
                    </a:lnTo>
                    <a:lnTo>
                      <a:pt x="79" y="268"/>
                    </a:lnTo>
                    <a:lnTo>
                      <a:pt x="64" y="260"/>
                    </a:lnTo>
                    <a:lnTo>
                      <a:pt x="60" y="251"/>
                    </a:lnTo>
                    <a:lnTo>
                      <a:pt x="53" y="256"/>
                    </a:lnTo>
                    <a:lnTo>
                      <a:pt x="47" y="251"/>
                    </a:lnTo>
                    <a:lnTo>
                      <a:pt x="32" y="256"/>
                    </a:lnTo>
                    <a:lnTo>
                      <a:pt x="29" y="240"/>
                    </a:lnTo>
                    <a:lnTo>
                      <a:pt x="26" y="243"/>
                    </a:lnTo>
                    <a:lnTo>
                      <a:pt x="18" y="237"/>
                    </a:lnTo>
                    <a:lnTo>
                      <a:pt x="18" y="234"/>
                    </a:lnTo>
                    <a:lnTo>
                      <a:pt x="12" y="230"/>
                    </a:lnTo>
                    <a:lnTo>
                      <a:pt x="16" y="225"/>
                    </a:lnTo>
                    <a:lnTo>
                      <a:pt x="9" y="201"/>
                    </a:lnTo>
                    <a:lnTo>
                      <a:pt x="0" y="204"/>
                    </a:lnTo>
                    <a:lnTo>
                      <a:pt x="4" y="184"/>
                    </a:lnTo>
                    <a:lnTo>
                      <a:pt x="12" y="169"/>
                    </a:lnTo>
                    <a:lnTo>
                      <a:pt x="10" y="161"/>
                    </a:lnTo>
                    <a:lnTo>
                      <a:pt x="23" y="174"/>
                    </a:lnTo>
                    <a:lnTo>
                      <a:pt x="50" y="149"/>
                    </a:lnTo>
                    <a:lnTo>
                      <a:pt x="59" y="174"/>
                    </a:lnTo>
                    <a:lnTo>
                      <a:pt x="73" y="172"/>
                    </a:lnTo>
                    <a:lnTo>
                      <a:pt x="79" y="166"/>
                    </a:lnTo>
                    <a:lnTo>
                      <a:pt x="82" y="146"/>
                    </a:lnTo>
                    <a:lnTo>
                      <a:pt x="79" y="139"/>
                    </a:lnTo>
                    <a:lnTo>
                      <a:pt x="80" y="129"/>
                    </a:lnTo>
                    <a:lnTo>
                      <a:pt x="76" y="122"/>
                    </a:lnTo>
                    <a:lnTo>
                      <a:pt x="79" y="119"/>
                    </a:lnTo>
                    <a:lnTo>
                      <a:pt x="79" y="113"/>
                    </a:lnTo>
                    <a:lnTo>
                      <a:pt x="82" y="107"/>
                    </a:lnTo>
                    <a:lnTo>
                      <a:pt x="76" y="104"/>
                    </a:lnTo>
                    <a:lnTo>
                      <a:pt x="67" y="104"/>
                    </a:lnTo>
                    <a:lnTo>
                      <a:pt x="56" y="110"/>
                    </a:lnTo>
                    <a:lnTo>
                      <a:pt x="54" y="110"/>
                    </a:lnTo>
                    <a:lnTo>
                      <a:pt x="57" y="105"/>
                    </a:lnTo>
                    <a:lnTo>
                      <a:pt x="59" y="99"/>
                    </a:lnTo>
                    <a:lnTo>
                      <a:pt x="64" y="90"/>
                    </a:lnTo>
                    <a:lnTo>
                      <a:pt x="65" y="82"/>
                    </a:lnTo>
                    <a:lnTo>
                      <a:pt x="60" y="76"/>
                    </a:lnTo>
                    <a:lnTo>
                      <a:pt x="54" y="63"/>
                    </a:lnTo>
                    <a:lnTo>
                      <a:pt x="39" y="61"/>
                    </a:lnTo>
                    <a:lnTo>
                      <a:pt x="29" y="60"/>
                    </a:lnTo>
                    <a:lnTo>
                      <a:pt x="19" y="60"/>
                    </a:lnTo>
                    <a:lnTo>
                      <a:pt x="16" y="53"/>
                    </a:lnTo>
                    <a:lnTo>
                      <a:pt x="19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3" name="Freeform 1647">
                <a:extLst>
                  <a:ext uri="{FF2B5EF4-FFF2-40B4-BE49-F238E27FC236}">
                    <a16:creationId xmlns:a16="http://schemas.microsoft.com/office/drawing/2014/main" id="{D5CFD245-E576-DEDE-A1BA-306B0329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495"/>
                <a:ext cx="153" cy="130"/>
              </a:xfrm>
              <a:custGeom>
                <a:avLst/>
                <a:gdLst>
                  <a:gd name="T0" fmla="*/ 23 w 305"/>
                  <a:gd name="T1" fmla="*/ 128 h 260"/>
                  <a:gd name="T2" fmla="*/ 17 w 305"/>
                  <a:gd name="T3" fmla="*/ 145 h 260"/>
                  <a:gd name="T4" fmla="*/ 6 w 305"/>
                  <a:gd name="T5" fmla="*/ 162 h 260"/>
                  <a:gd name="T6" fmla="*/ 24 w 305"/>
                  <a:gd name="T7" fmla="*/ 180 h 260"/>
                  <a:gd name="T8" fmla="*/ 33 w 305"/>
                  <a:gd name="T9" fmla="*/ 196 h 260"/>
                  <a:gd name="T10" fmla="*/ 32 w 305"/>
                  <a:gd name="T11" fmla="*/ 212 h 260"/>
                  <a:gd name="T12" fmla="*/ 47 w 305"/>
                  <a:gd name="T13" fmla="*/ 212 h 260"/>
                  <a:gd name="T14" fmla="*/ 49 w 305"/>
                  <a:gd name="T15" fmla="*/ 225 h 260"/>
                  <a:gd name="T16" fmla="*/ 59 w 305"/>
                  <a:gd name="T17" fmla="*/ 239 h 260"/>
                  <a:gd name="T18" fmla="*/ 52 w 305"/>
                  <a:gd name="T19" fmla="*/ 250 h 260"/>
                  <a:gd name="T20" fmla="*/ 79 w 305"/>
                  <a:gd name="T21" fmla="*/ 260 h 260"/>
                  <a:gd name="T22" fmla="*/ 102 w 305"/>
                  <a:gd name="T23" fmla="*/ 248 h 260"/>
                  <a:gd name="T24" fmla="*/ 112 w 305"/>
                  <a:gd name="T25" fmla="*/ 230 h 260"/>
                  <a:gd name="T26" fmla="*/ 134 w 305"/>
                  <a:gd name="T27" fmla="*/ 233 h 260"/>
                  <a:gd name="T28" fmla="*/ 152 w 305"/>
                  <a:gd name="T29" fmla="*/ 228 h 260"/>
                  <a:gd name="T30" fmla="*/ 173 w 305"/>
                  <a:gd name="T31" fmla="*/ 219 h 260"/>
                  <a:gd name="T32" fmla="*/ 165 w 305"/>
                  <a:gd name="T33" fmla="*/ 203 h 260"/>
                  <a:gd name="T34" fmla="*/ 187 w 305"/>
                  <a:gd name="T35" fmla="*/ 193 h 260"/>
                  <a:gd name="T36" fmla="*/ 219 w 305"/>
                  <a:gd name="T37" fmla="*/ 190 h 260"/>
                  <a:gd name="T38" fmla="*/ 212 w 305"/>
                  <a:gd name="T39" fmla="*/ 184 h 260"/>
                  <a:gd name="T40" fmla="*/ 205 w 305"/>
                  <a:gd name="T41" fmla="*/ 166 h 260"/>
                  <a:gd name="T42" fmla="*/ 206 w 305"/>
                  <a:gd name="T43" fmla="*/ 149 h 260"/>
                  <a:gd name="T44" fmla="*/ 223 w 305"/>
                  <a:gd name="T45" fmla="*/ 162 h 260"/>
                  <a:gd name="T46" fmla="*/ 240 w 305"/>
                  <a:gd name="T47" fmla="*/ 162 h 260"/>
                  <a:gd name="T48" fmla="*/ 255 w 305"/>
                  <a:gd name="T49" fmla="*/ 154 h 260"/>
                  <a:gd name="T50" fmla="*/ 276 w 305"/>
                  <a:gd name="T51" fmla="*/ 165 h 260"/>
                  <a:gd name="T52" fmla="*/ 296 w 305"/>
                  <a:gd name="T53" fmla="*/ 163 h 260"/>
                  <a:gd name="T54" fmla="*/ 300 w 305"/>
                  <a:gd name="T55" fmla="*/ 149 h 260"/>
                  <a:gd name="T56" fmla="*/ 303 w 305"/>
                  <a:gd name="T57" fmla="*/ 127 h 260"/>
                  <a:gd name="T58" fmla="*/ 297 w 305"/>
                  <a:gd name="T59" fmla="*/ 102 h 260"/>
                  <a:gd name="T60" fmla="*/ 294 w 305"/>
                  <a:gd name="T61" fmla="*/ 72 h 260"/>
                  <a:gd name="T62" fmla="*/ 279 w 305"/>
                  <a:gd name="T63" fmla="*/ 8 h 260"/>
                  <a:gd name="T64" fmla="*/ 249 w 305"/>
                  <a:gd name="T65" fmla="*/ 5 h 260"/>
                  <a:gd name="T66" fmla="*/ 234 w 305"/>
                  <a:gd name="T67" fmla="*/ 19 h 260"/>
                  <a:gd name="T68" fmla="*/ 229 w 305"/>
                  <a:gd name="T69" fmla="*/ 51 h 260"/>
                  <a:gd name="T70" fmla="*/ 226 w 305"/>
                  <a:gd name="T71" fmla="*/ 61 h 260"/>
                  <a:gd name="T72" fmla="*/ 212 w 305"/>
                  <a:gd name="T73" fmla="*/ 54 h 260"/>
                  <a:gd name="T74" fmla="*/ 202 w 305"/>
                  <a:gd name="T75" fmla="*/ 34 h 260"/>
                  <a:gd name="T76" fmla="*/ 173 w 305"/>
                  <a:gd name="T77" fmla="*/ 52 h 260"/>
                  <a:gd name="T78" fmla="*/ 159 w 305"/>
                  <a:gd name="T79" fmla="*/ 60 h 260"/>
                  <a:gd name="T80" fmla="*/ 121 w 305"/>
                  <a:gd name="T81" fmla="*/ 79 h 260"/>
                  <a:gd name="T82" fmla="*/ 103 w 305"/>
                  <a:gd name="T83" fmla="*/ 81 h 260"/>
                  <a:gd name="T84" fmla="*/ 112 w 305"/>
                  <a:gd name="T85" fmla="*/ 93 h 260"/>
                  <a:gd name="T86" fmla="*/ 118 w 305"/>
                  <a:gd name="T87" fmla="*/ 108 h 260"/>
                  <a:gd name="T88" fmla="*/ 109 w 305"/>
                  <a:gd name="T89" fmla="*/ 124 h 260"/>
                  <a:gd name="T90" fmla="*/ 97 w 305"/>
                  <a:gd name="T91" fmla="*/ 139 h 260"/>
                  <a:gd name="T92" fmla="*/ 73 w 305"/>
                  <a:gd name="T93" fmla="*/ 124 h 260"/>
                  <a:gd name="T94" fmla="*/ 55 w 305"/>
                  <a:gd name="T95" fmla="*/ 120 h 260"/>
                  <a:gd name="T96" fmla="*/ 38 w 305"/>
                  <a:gd name="T97" fmla="*/ 11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5" h="260">
                    <a:moveTo>
                      <a:pt x="32" y="124"/>
                    </a:moveTo>
                    <a:lnTo>
                      <a:pt x="32" y="125"/>
                    </a:lnTo>
                    <a:lnTo>
                      <a:pt x="23" y="128"/>
                    </a:lnTo>
                    <a:lnTo>
                      <a:pt x="24" y="139"/>
                    </a:lnTo>
                    <a:lnTo>
                      <a:pt x="20" y="143"/>
                    </a:lnTo>
                    <a:lnTo>
                      <a:pt x="17" y="145"/>
                    </a:lnTo>
                    <a:lnTo>
                      <a:pt x="11" y="140"/>
                    </a:lnTo>
                    <a:lnTo>
                      <a:pt x="5" y="140"/>
                    </a:lnTo>
                    <a:lnTo>
                      <a:pt x="6" y="162"/>
                    </a:lnTo>
                    <a:lnTo>
                      <a:pt x="0" y="166"/>
                    </a:lnTo>
                    <a:lnTo>
                      <a:pt x="8" y="168"/>
                    </a:lnTo>
                    <a:lnTo>
                      <a:pt x="24" y="180"/>
                    </a:lnTo>
                    <a:lnTo>
                      <a:pt x="30" y="183"/>
                    </a:lnTo>
                    <a:lnTo>
                      <a:pt x="39" y="190"/>
                    </a:lnTo>
                    <a:lnTo>
                      <a:pt x="33" y="196"/>
                    </a:lnTo>
                    <a:lnTo>
                      <a:pt x="33" y="200"/>
                    </a:lnTo>
                    <a:lnTo>
                      <a:pt x="39" y="207"/>
                    </a:lnTo>
                    <a:lnTo>
                      <a:pt x="32" y="212"/>
                    </a:lnTo>
                    <a:lnTo>
                      <a:pt x="38" y="219"/>
                    </a:lnTo>
                    <a:lnTo>
                      <a:pt x="39" y="216"/>
                    </a:lnTo>
                    <a:lnTo>
                      <a:pt x="47" y="212"/>
                    </a:lnTo>
                    <a:lnTo>
                      <a:pt x="49" y="215"/>
                    </a:lnTo>
                    <a:lnTo>
                      <a:pt x="46" y="222"/>
                    </a:lnTo>
                    <a:lnTo>
                      <a:pt x="49" y="225"/>
                    </a:lnTo>
                    <a:lnTo>
                      <a:pt x="46" y="228"/>
                    </a:lnTo>
                    <a:lnTo>
                      <a:pt x="53" y="236"/>
                    </a:lnTo>
                    <a:lnTo>
                      <a:pt x="59" y="239"/>
                    </a:lnTo>
                    <a:lnTo>
                      <a:pt x="58" y="245"/>
                    </a:lnTo>
                    <a:lnTo>
                      <a:pt x="55" y="245"/>
                    </a:lnTo>
                    <a:lnTo>
                      <a:pt x="52" y="250"/>
                    </a:lnTo>
                    <a:lnTo>
                      <a:pt x="59" y="260"/>
                    </a:lnTo>
                    <a:lnTo>
                      <a:pt x="76" y="253"/>
                    </a:lnTo>
                    <a:lnTo>
                      <a:pt x="79" y="260"/>
                    </a:lnTo>
                    <a:lnTo>
                      <a:pt x="83" y="256"/>
                    </a:lnTo>
                    <a:lnTo>
                      <a:pt x="91" y="245"/>
                    </a:lnTo>
                    <a:lnTo>
                      <a:pt x="102" y="248"/>
                    </a:lnTo>
                    <a:lnTo>
                      <a:pt x="109" y="241"/>
                    </a:lnTo>
                    <a:lnTo>
                      <a:pt x="109" y="236"/>
                    </a:lnTo>
                    <a:lnTo>
                      <a:pt x="112" y="230"/>
                    </a:lnTo>
                    <a:lnTo>
                      <a:pt x="123" y="219"/>
                    </a:lnTo>
                    <a:lnTo>
                      <a:pt x="134" y="222"/>
                    </a:lnTo>
                    <a:lnTo>
                      <a:pt x="134" y="233"/>
                    </a:lnTo>
                    <a:lnTo>
                      <a:pt x="143" y="233"/>
                    </a:lnTo>
                    <a:lnTo>
                      <a:pt x="144" y="230"/>
                    </a:lnTo>
                    <a:lnTo>
                      <a:pt x="152" y="228"/>
                    </a:lnTo>
                    <a:lnTo>
                      <a:pt x="159" y="231"/>
                    </a:lnTo>
                    <a:lnTo>
                      <a:pt x="165" y="236"/>
                    </a:lnTo>
                    <a:lnTo>
                      <a:pt x="173" y="219"/>
                    </a:lnTo>
                    <a:lnTo>
                      <a:pt x="168" y="218"/>
                    </a:lnTo>
                    <a:lnTo>
                      <a:pt x="170" y="213"/>
                    </a:lnTo>
                    <a:lnTo>
                      <a:pt x="165" y="203"/>
                    </a:lnTo>
                    <a:lnTo>
                      <a:pt x="170" y="200"/>
                    </a:lnTo>
                    <a:lnTo>
                      <a:pt x="179" y="200"/>
                    </a:lnTo>
                    <a:lnTo>
                      <a:pt x="187" y="193"/>
                    </a:lnTo>
                    <a:lnTo>
                      <a:pt x="200" y="196"/>
                    </a:lnTo>
                    <a:lnTo>
                      <a:pt x="211" y="189"/>
                    </a:lnTo>
                    <a:lnTo>
                      <a:pt x="219" y="190"/>
                    </a:lnTo>
                    <a:lnTo>
                      <a:pt x="223" y="198"/>
                    </a:lnTo>
                    <a:lnTo>
                      <a:pt x="223" y="187"/>
                    </a:lnTo>
                    <a:lnTo>
                      <a:pt x="212" y="184"/>
                    </a:lnTo>
                    <a:lnTo>
                      <a:pt x="214" y="175"/>
                    </a:lnTo>
                    <a:lnTo>
                      <a:pt x="209" y="172"/>
                    </a:lnTo>
                    <a:lnTo>
                      <a:pt x="205" y="166"/>
                    </a:lnTo>
                    <a:lnTo>
                      <a:pt x="209" y="158"/>
                    </a:lnTo>
                    <a:lnTo>
                      <a:pt x="205" y="157"/>
                    </a:lnTo>
                    <a:lnTo>
                      <a:pt x="206" y="149"/>
                    </a:lnTo>
                    <a:lnTo>
                      <a:pt x="209" y="155"/>
                    </a:lnTo>
                    <a:lnTo>
                      <a:pt x="214" y="155"/>
                    </a:lnTo>
                    <a:lnTo>
                      <a:pt x="223" y="162"/>
                    </a:lnTo>
                    <a:lnTo>
                      <a:pt x="231" y="162"/>
                    </a:lnTo>
                    <a:lnTo>
                      <a:pt x="232" y="160"/>
                    </a:lnTo>
                    <a:lnTo>
                      <a:pt x="240" y="162"/>
                    </a:lnTo>
                    <a:lnTo>
                      <a:pt x="244" y="157"/>
                    </a:lnTo>
                    <a:lnTo>
                      <a:pt x="249" y="158"/>
                    </a:lnTo>
                    <a:lnTo>
                      <a:pt x="255" y="154"/>
                    </a:lnTo>
                    <a:lnTo>
                      <a:pt x="261" y="152"/>
                    </a:lnTo>
                    <a:lnTo>
                      <a:pt x="266" y="157"/>
                    </a:lnTo>
                    <a:lnTo>
                      <a:pt x="276" y="165"/>
                    </a:lnTo>
                    <a:lnTo>
                      <a:pt x="287" y="169"/>
                    </a:lnTo>
                    <a:lnTo>
                      <a:pt x="291" y="169"/>
                    </a:lnTo>
                    <a:lnTo>
                      <a:pt x="296" y="163"/>
                    </a:lnTo>
                    <a:lnTo>
                      <a:pt x="300" y="162"/>
                    </a:lnTo>
                    <a:lnTo>
                      <a:pt x="299" y="158"/>
                    </a:lnTo>
                    <a:lnTo>
                      <a:pt x="300" y="149"/>
                    </a:lnTo>
                    <a:lnTo>
                      <a:pt x="305" y="139"/>
                    </a:lnTo>
                    <a:lnTo>
                      <a:pt x="305" y="128"/>
                    </a:lnTo>
                    <a:lnTo>
                      <a:pt x="303" y="127"/>
                    </a:lnTo>
                    <a:lnTo>
                      <a:pt x="303" y="111"/>
                    </a:lnTo>
                    <a:lnTo>
                      <a:pt x="302" y="110"/>
                    </a:lnTo>
                    <a:lnTo>
                      <a:pt x="297" y="102"/>
                    </a:lnTo>
                    <a:lnTo>
                      <a:pt x="299" y="90"/>
                    </a:lnTo>
                    <a:lnTo>
                      <a:pt x="296" y="87"/>
                    </a:lnTo>
                    <a:lnTo>
                      <a:pt x="294" y="72"/>
                    </a:lnTo>
                    <a:lnTo>
                      <a:pt x="279" y="38"/>
                    </a:lnTo>
                    <a:lnTo>
                      <a:pt x="276" y="28"/>
                    </a:lnTo>
                    <a:lnTo>
                      <a:pt x="279" y="8"/>
                    </a:lnTo>
                    <a:lnTo>
                      <a:pt x="275" y="0"/>
                    </a:lnTo>
                    <a:lnTo>
                      <a:pt x="261" y="2"/>
                    </a:lnTo>
                    <a:lnTo>
                      <a:pt x="249" y="5"/>
                    </a:lnTo>
                    <a:lnTo>
                      <a:pt x="243" y="13"/>
                    </a:lnTo>
                    <a:lnTo>
                      <a:pt x="235" y="13"/>
                    </a:lnTo>
                    <a:lnTo>
                      <a:pt x="234" y="19"/>
                    </a:lnTo>
                    <a:lnTo>
                      <a:pt x="232" y="28"/>
                    </a:lnTo>
                    <a:lnTo>
                      <a:pt x="235" y="34"/>
                    </a:lnTo>
                    <a:lnTo>
                      <a:pt x="229" y="51"/>
                    </a:lnTo>
                    <a:lnTo>
                      <a:pt x="237" y="54"/>
                    </a:lnTo>
                    <a:lnTo>
                      <a:pt x="232" y="58"/>
                    </a:lnTo>
                    <a:lnTo>
                      <a:pt x="226" y="61"/>
                    </a:lnTo>
                    <a:lnTo>
                      <a:pt x="222" y="58"/>
                    </a:lnTo>
                    <a:lnTo>
                      <a:pt x="215" y="52"/>
                    </a:lnTo>
                    <a:lnTo>
                      <a:pt x="212" y="54"/>
                    </a:lnTo>
                    <a:lnTo>
                      <a:pt x="212" y="49"/>
                    </a:lnTo>
                    <a:lnTo>
                      <a:pt x="205" y="44"/>
                    </a:lnTo>
                    <a:lnTo>
                      <a:pt x="202" y="34"/>
                    </a:lnTo>
                    <a:lnTo>
                      <a:pt x="194" y="28"/>
                    </a:lnTo>
                    <a:lnTo>
                      <a:pt x="185" y="40"/>
                    </a:lnTo>
                    <a:lnTo>
                      <a:pt x="173" y="52"/>
                    </a:lnTo>
                    <a:lnTo>
                      <a:pt x="168" y="57"/>
                    </a:lnTo>
                    <a:lnTo>
                      <a:pt x="159" y="60"/>
                    </a:lnTo>
                    <a:lnTo>
                      <a:pt x="159" y="60"/>
                    </a:lnTo>
                    <a:lnTo>
                      <a:pt x="155" y="67"/>
                    </a:lnTo>
                    <a:lnTo>
                      <a:pt x="149" y="75"/>
                    </a:lnTo>
                    <a:lnTo>
                      <a:pt x="121" y="79"/>
                    </a:lnTo>
                    <a:lnTo>
                      <a:pt x="118" y="76"/>
                    </a:lnTo>
                    <a:lnTo>
                      <a:pt x="108" y="75"/>
                    </a:lnTo>
                    <a:lnTo>
                      <a:pt x="103" y="81"/>
                    </a:lnTo>
                    <a:lnTo>
                      <a:pt x="97" y="84"/>
                    </a:lnTo>
                    <a:lnTo>
                      <a:pt x="103" y="93"/>
                    </a:lnTo>
                    <a:lnTo>
                      <a:pt x="112" y="93"/>
                    </a:lnTo>
                    <a:lnTo>
                      <a:pt x="123" y="96"/>
                    </a:lnTo>
                    <a:lnTo>
                      <a:pt x="121" y="102"/>
                    </a:lnTo>
                    <a:lnTo>
                      <a:pt x="118" y="108"/>
                    </a:lnTo>
                    <a:lnTo>
                      <a:pt x="114" y="107"/>
                    </a:lnTo>
                    <a:lnTo>
                      <a:pt x="112" y="116"/>
                    </a:lnTo>
                    <a:lnTo>
                      <a:pt x="109" y="124"/>
                    </a:lnTo>
                    <a:lnTo>
                      <a:pt x="103" y="128"/>
                    </a:lnTo>
                    <a:lnTo>
                      <a:pt x="99" y="136"/>
                    </a:lnTo>
                    <a:lnTo>
                      <a:pt x="97" y="139"/>
                    </a:lnTo>
                    <a:lnTo>
                      <a:pt x="90" y="137"/>
                    </a:lnTo>
                    <a:lnTo>
                      <a:pt x="76" y="130"/>
                    </a:lnTo>
                    <a:lnTo>
                      <a:pt x="73" y="124"/>
                    </a:lnTo>
                    <a:lnTo>
                      <a:pt x="67" y="119"/>
                    </a:lnTo>
                    <a:lnTo>
                      <a:pt x="62" y="119"/>
                    </a:lnTo>
                    <a:lnTo>
                      <a:pt x="55" y="120"/>
                    </a:lnTo>
                    <a:lnTo>
                      <a:pt x="53" y="124"/>
                    </a:lnTo>
                    <a:lnTo>
                      <a:pt x="47" y="127"/>
                    </a:lnTo>
                    <a:lnTo>
                      <a:pt x="38" y="116"/>
                    </a:lnTo>
                    <a:lnTo>
                      <a:pt x="32" y="1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4" name="Freeform 1648">
                <a:extLst>
                  <a:ext uri="{FF2B5EF4-FFF2-40B4-BE49-F238E27FC236}">
                    <a16:creationId xmlns:a16="http://schemas.microsoft.com/office/drawing/2014/main" id="{B517B986-08B5-FC1A-D802-E2B2A6561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495"/>
                <a:ext cx="153" cy="130"/>
              </a:xfrm>
              <a:custGeom>
                <a:avLst/>
                <a:gdLst>
                  <a:gd name="T0" fmla="*/ 47 w 305"/>
                  <a:gd name="T1" fmla="*/ 127 h 260"/>
                  <a:gd name="T2" fmla="*/ 62 w 305"/>
                  <a:gd name="T3" fmla="*/ 119 h 260"/>
                  <a:gd name="T4" fmla="*/ 76 w 305"/>
                  <a:gd name="T5" fmla="*/ 130 h 260"/>
                  <a:gd name="T6" fmla="*/ 99 w 305"/>
                  <a:gd name="T7" fmla="*/ 136 h 260"/>
                  <a:gd name="T8" fmla="*/ 112 w 305"/>
                  <a:gd name="T9" fmla="*/ 116 h 260"/>
                  <a:gd name="T10" fmla="*/ 121 w 305"/>
                  <a:gd name="T11" fmla="*/ 102 h 260"/>
                  <a:gd name="T12" fmla="*/ 103 w 305"/>
                  <a:gd name="T13" fmla="*/ 93 h 260"/>
                  <a:gd name="T14" fmla="*/ 108 w 305"/>
                  <a:gd name="T15" fmla="*/ 75 h 260"/>
                  <a:gd name="T16" fmla="*/ 149 w 305"/>
                  <a:gd name="T17" fmla="*/ 75 h 260"/>
                  <a:gd name="T18" fmla="*/ 159 w 305"/>
                  <a:gd name="T19" fmla="*/ 60 h 260"/>
                  <a:gd name="T20" fmla="*/ 185 w 305"/>
                  <a:gd name="T21" fmla="*/ 40 h 260"/>
                  <a:gd name="T22" fmla="*/ 205 w 305"/>
                  <a:gd name="T23" fmla="*/ 44 h 260"/>
                  <a:gd name="T24" fmla="*/ 215 w 305"/>
                  <a:gd name="T25" fmla="*/ 52 h 260"/>
                  <a:gd name="T26" fmla="*/ 232 w 305"/>
                  <a:gd name="T27" fmla="*/ 58 h 260"/>
                  <a:gd name="T28" fmla="*/ 235 w 305"/>
                  <a:gd name="T29" fmla="*/ 34 h 260"/>
                  <a:gd name="T30" fmla="*/ 235 w 305"/>
                  <a:gd name="T31" fmla="*/ 13 h 260"/>
                  <a:gd name="T32" fmla="*/ 261 w 305"/>
                  <a:gd name="T33" fmla="*/ 2 h 260"/>
                  <a:gd name="T34" fmla="*/ 276 w 305"/>
                  <a:gd name="T35" fmla="*/ 28 h 260"/>
                  <a:gd name="T36" fmla="*/ 296 w 305"/>
                  <a:gd name="T37" fmla="*/ 87 h 260"/>
                  <a:gd name="T38" fmla="*/ 302 w 305"/>
                  <a:gd name="T39" fmla="*/ 110 h 260"/>
                  <a:gd name="T40" fmla="*/ 305 w 305"/>
                  <a:gd name="T41" fmla="*/ 128 h 260"/>
                  <a:gd name="T42" fmla="*/ 299 w 305"/>
                  <a:gd name="T43" fmla="*/ 158 h 260"/>
                  <a:gd name="T44" fmla="*/ 291 w 305"/>
                  <a:gd name="T45" fmla="*/ 169 h 260"/>
                  <a:gd name="T46" fmla="*/ 266 w 305"/>
                  <a:gd name="T47" fmla="*/ 157 h 260"/>
                  <a:gd name="T48" fmla="*/ 249 w 305"/>
                  <a:gd name="T49" fmla="*/ 158 h 260"/>
                  <a:gd name="T50" fmla="*/ 232 w 305"/>
                  <a:gd name="T51" fmla="*/ 160 h 260"/>
                  <a:gd name="T52" fmla="*/ 214 w 305"/>
                  <a:gd name="T53" fmla="*/ 155 h 260"/>
                  <a:gd name="T54" fmla="*/ 205 w 305"/>
                  <a:gd name="T55" fmla="*/ 157 h 260"/>
                  <a:gd name="T56" fmla="*/ 209 w 305"/>
                  <a:gd name="T57" fmla="*/ 172 h 260"/>
                  <a:gd name="T58" fmla="*/ 223 w 305"/>
                  <a:gd name="T59" fmla="*/ 187 h 260"/>
                  <a:gd name="T60" fmla="*/ 211 w 305"/>
                  <a:gd name="T61" fmla="*/ 189 h 260"/>
                  <a:gd name="T62" fmla="*/ 179 w 305"/>
                  <a:gd name="T63" fmla="*/ 200 h 260"/>
                  <a:gd name="T64" fmla="*/ 170 w 305"/>
                  <a:gd name="T65" fmla="*/ 213 h 260"/>
                  <a:gd name="T66" fmla="*/ 165 w 305"/>
                  <a:gd name="T67" fmla="*/ 236 h 260"/>
                  <a:gd name="T68" fmla="*/ 144 w 305"/>
                  <a:gd name="T69" fmla="*/ 230 h 260"/>
                  <a:gd name="T70" fmla="*/ 134 w 305"/>
                  <a:gd name="T71" fmla="*/ 222 h 260"/>
                  <a:gd name="T72" fmla="*/ 109 w 305"/>
                  <a:gd name="T73" fmla="*/ 236 h 260"/>
                  <a:gd name="T74" fmla="*/ 91 w 305"/>
                  <a:gd name="T75" fmla="*/ 245 h 260"/>
                  <a:gd name="T76" fmla="*/ 76 w 305"/>
                  <a:gd name="T77" fmla="*/ 253 h 260"/>
                  <a:gd name="T78" fmla="*/ 55 w 305"/>
                  <a:gd name="T79" fmla="*/ 245 h 260"/>
                  <a:gd name="T80" fmla="*/ 53 w 305"/>
                  <a:gd name="T81" fmla="*/ 236 h 260"/>
                  <a:gd name="T82" fmla="*/ 46 w 305"/>
                  <a:gd name="T83" fmla="*/ 222 h 260"/>
                  <a:gd name="T84" fmla="*/ 39 w 305"/>
                  <a:gd name="T85" fmla="*/ 216 h 260"/>
                  <a:gd name="T86" fmla="*/ 39 w 305"/>
                  <a:gd name="T87" fmla="*/ 207 h 260"/>
                  <a:gd name="T88" fmla="*/ 39 w 305"/>
                  <a:gd name="T89" fmla="*/ 190 h 260"/>
                  <a:gd name="T90" fmla="*/ 8 w 305"/>
                  <a:gd name="T91" fmla="*/ 168 h 260"/>
                  <a:gd name="T92" fmla="*/ 5 w 305"/>
                  <a:gd name="T93" fmla="*/ 140 h 260"/>
                  <a:gd name="T94" fmla="*/ 20 w 305"/>
                  <a:gd name="T95" fmla="*/ 143 h 260"/>
                  <a:gd name="T96" fmla="*/ 32 w 305"/>
                  <a:gd name="T97" fmla="*/ 125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5" h="260">
                    <a:moveTo>
                      <a:pt x="32" y="124"/>
                    </a:moveTo>
                    <a:lnTo>
                      <a:pt x="38" y="116"/>
                    </a:lnTo>
                    <a:lnTo>
                      <a:pt x="47" y="127"/>
                    </a:lnTo>
                    <a:lnTo>
                      <a:pt x="53" y="124"/>
                    </a:lnTo>
                    <a:lnTo>
                      <a:pt x="55" y="120"/>
                    </a:lnTo>
                    <a:lnTo>
                      <a:pt x="62" y="119"/>
                    </a:lnTo>
                    <a:lnTo>
                      <a:pt x="67" y="119"/>
                    </a:lnTo>
                    <a:lnTo>
                      <a:pt x="73" y="124"/>
                    </a:lnTo>
                    <a:lnTo>
                      <a:pt x="76" y="130"/>
                    </a:lnTo>
                    <a:lnTo>
                      <a:pt x="90" y="137"/>
                    </a:lnTo>
                    <a:lnTo>
                      <a:pt x="97" y="139"/>
                    </a:lnTo>
                    <a:lnTo>
                      <a:pt x="99" y="136"/>
                    </a:lnTo>
                    <a:lnTo>
                      <a:pt x="103" y="128"/>
                    </a:lnTo>
                    <a:lnTo>
                      <a:pt x="109" y="124"/>
                    </a:lnTo>
                    <a:lnTo>
                      <a:pt x="112" y="116"/>
                    </a:lnTo>
                    <a:lnTo>
                      <a:pt x="114" y="107"/>
                    </a:lnTo>
                    <a:lnTo>
                      <a:pt x="118" y="108"/>
                    </a:lnTo>
                    <a:lnTo>
                      <a:pt x="121" y="102"/>
                    </a:lnTo>
                    <a:lnTo>
                      <a:pt x="123" y="96"/>
                    </a:lnTo>
                    <a:lnTo>
                      <a:pt x="112" y="93"/>
                    </a:lnTo>
                    <a:lnTo>
                      <a:pt x="103" y="93"/>
                    </a:lnTo>
                    <a:lnTo>
                      <a:pt x="97" y="84"/>
                    </a:lnTo>
                    <a:lnTo>
                      <a:pt x="103" y="81"/>
                    </a:lnTo>
                    <a:lnTo>
                      <a:pt x="108" y="75"/>
                    </a:lnTo>
                    <a:lnTo>
                      <a:pt x="118" y="76"/>
                    </a:lnTo>
                    <a:lnTo>
                      <a:pt x="121" y="79"/>
                    </a:lnTo>
                    <a:lnTo>
                      <a:pt x="149" y="75"/>
                    </a:lnTo>
                    <a:lnTo>
                      <a:pt x="155" y="67"/>
                    </a:lnTo>
                    <a:lnTo>
                      <a:pt x="159" y="60"/>
                    </a:lnTo>
                    <a:lnTo>
                      <a:pt x="159" y="60"/>
                    </a:lnTo>
                    <a:lnTo>
                      <a:pt x="168" y="57"/>
                    </a:lnTo>
                    <a:lnTo>
                      <a:pt x="173" y="52"/>
                    </a:lnTo>
                    <a:lnTo>
                      <a:pt x="185" y="40"/>
                    </a:lnTo>
                    <a:lnTo>
                      <a:pt x="194" y="28"/>
                    </a:lnTo>
                    <a:lnTo>
                      <a:pt x="202" y="34"/>
                    </a:lnTo>
                    <a:lnTo>
                      <a:pt x="205" y="44"/>
                    </a:lnTo>
                    <a:lnTo>
                      <a:pt x="212" y="49"/>
                    </a:lnTo>
                    <a:lnTo>
                      <a:pt x="212" y="54"/>
                    </a:lnTo>
                    <a:lnTo>
                      <a:pt x="215" y="52"/>
                    </a:lnTo>
                    <a:lnTo>
                      <a:pt x="222" y="58"/>
                    </a:lnTo>
                    <a:lnTo>
                      <a:pt x="226" y="61"/>
                    </a:lnTo>
                    <a:lnTo>
                      <a:pt x="232" y="58"/>
                    </a:lnTo>
                    <a:lnTo>
                      <a:pt x="237" y="54"/>
                    </a:lnTo>
                    <a:lnTo>
                      <a:pt x="229" y="51"/>
                    </a:lnTo>
                    <a:lnTo>
                      <a:pt x="235" y="34"/>
                    </a:lnTo>
                    <a:lnTo>
                      <a:pt x="232" y="28"/>
                    </a:lnTo>
                    <a:lnTo>
                      <a:pt x="234" y="19"/>
                    </a:lnTo>
                    <a:lnTo>
                      <a:pt x="235" y="13"/>
                    </a:lnTo>
                    <a:lnTo>
                      <a:pt x="243" y="13"/>
                    </a:lnTo>
                    <a:lnTo>
                      <a:pt x="249" y="5"/>
                    </a:lnTo>
                    <a:lnTo>
                      <a:pt x="261" y="2"/>
                    </a:lnTo>
                    <a:lnTo>
                      <a:pt x="275" y="0"/>
                    </a:lnTo>
                    <a:lnTo>
                      <a:pt x="279" y="8"/>
                    </a:lnTo>
                    <a:lnTo>
                      <a:pt x="276" y="28"/>
                    </a:lnTo>
                    <a:lnTo>
                      <a:pt x="279" y="38"/>
                    </a:lnTo>
                    <a:lnTo>
                      <a:pt x="294" y="72"/>
                    </a:lnTo>
                    <a:lnTo>
                      <a:pt x="296" y="87"/>
                    </a:lnTo>
                    <a:lnTo>
                      <a:pt x="299" y="90"/>
                    </a:lnTo>
                    <a:lnTo>
                      <a:pt x="297" y="102"/>
                    </a:lnTo>
                    <a:lnTo>
                      <a:pt x="302" y="110"/>
                    </a:lnTo>
                    <a:lnTo>
                      <a:pt x="303" y="111"/>
                    </a:lnTo>
                    <a:lnTo>
                      <a:pt x="303" y="127"/>
                    </a:lnTo>
                    <a:lnTo>
                      <a:pt x="305" y="128"/>
                    </a:lnTo>
                    <a:lnTo>
                      <a:pt x="305" y="139"/>
                    </a:lnTo>
                    <a:lnTo>
                      <a:pt x="300" y="149"/>
                    </a:lnTo>
                    <a:lnTo>
                      <a:pt x="299" y="158"/>
                    </a:lnTo>
                    <a:lnTo>
                      <a:pt x="300" y="162"/>
                    </a:lnTo>
                    <a:lnTo>
                      <a:pt x="296" y="163"/>
                    </a:lnTo>
                    <a:lnTo>
                      <a:pt x="291" y="169"/>
                    </a:lnTo>
                    <a:lnTo>
                      <a:pt x="287" y="169"/>
                    </a:lnTo>
                    <a:lnTo>
                      <a:pt x="276" y="165"/>
                    </a:lnTo>
                    <a:lnTo>
                      <a:pt x="266" y="157"/>
                    </a:lnTo>
                    <a:lnTo>
                      <a:pt x="261" y="152"/>
                    </a:lnTo>
                    <a:lnTo>
                      <a:pt x="255" y="154"/>
                    </a:lnTo>
                    <a:lnTo>
                      <a:pt x="249" y="158"/>
                    </a:lnTo>
                    <a:lnTo>
                      <a:pt x="244" y="157"/>
                    </a:lnTo>
                    <a:lnTo>
                      <a:pt x="240" y="162"/>
                    </a:lnTo>
                    <a:lnTo>
                      <a:pt x="232" y="160"/>
                    </a:lnTo>
                    <a:lnTo>
                      <a:pt x="231" y="162"/>
                    </a:lnTo>
                    <a:lnTo>
                      <a:pt x="223" y="162"/>
                    </a:lnTo>
                    <a:lnTo>
                      <a:pt x="214" y="155"/>
                    </a:lnTo>
                    <a:lnTo>
                      <a:pt x="209" y="155"/>
                    </a:lnTo>
                    <a:lnTo>
                      <a:pt x="206" y="149"/>
                    </a:lnTo>
                    <a:lnTo>
                      <a:pt x="205" y="157"/>
                    </a:lnTo>
                    <a:lnTo>
                      <a:pt x="209" y="158"/>
                    </a:lnTo>
                    <a:lnTo>
                      <a:pt x="205" y="166"/>
                    </a:lnTo>
                    <a:lnTo>
                      <a:pt x="209" y="172"/>
                    </a:lnTo>
                    <a:lnTo>
                      <a:pt x="214" y="175"/>
                    </a:lnTo>
                    <a:lnTo>
                      <a:pt x="212" y="184"/>
                    </a:lnTo>
                    <a:lnTo>
                      <a:pt x="223" y="187"/>
                    </a:lnTo>
                    <a:lnTo>
                      <a:pt x="223" y="198"/>
                    </a:lnTo>
                    <a:lnTo>
                      <a:pt x="219" y="190"/>
                    </a:lnTo>
                    <a:lnTo>
                      <a:pt x="211" y="189"/>
                    </a:lnTo>
                    <a:lnTo>
                      <a:pt x="200" y="196"/>
                    </a:lnTo>
                    <a:lnTo>
                      <a:pt x="187" y="193"/>
                    </a:lnTo>
                    <a:lnTo>
                      <a:pt x="179" y="200"/>
                    </a:lnTo>
                    <a:lnTo>
                      <a:pt x="170" y="200"/>
                    </a:lnTo>
                    <a:lnTo>
                      <a:pt x="165" y="203"/>
                    </a:lnTo>
                    <a:lnTo>
                      <a:pt x="170" y="213"/>
                    </a:lnTo>
                    <a:lnTo>
                      <a:pt x="168" y="218"/>
                    </a:lnTo>
                    <a:lnTo>
                      <a:pt x="173" y="219"/>
                    </a:lnTo>
                    <a:lnTo>
                      <a:pt x="165" y="236"/>
                    </a:lnTo>
                    <a:lnTo>
                      <a:pt x="159" y="231"/>
                    </a:lnTo>
                    <a:lnTo>
                      <a:pt x="152" y="228"/>
                    </a:lnTo>
                    <a:lnTo>
                      <a:pt x="144" y="230"/>
                    </a:lnTo>
                    <a:lnTo>
                      <a:pt x="143" y="233"/>
                    </a:lnTo>
                    <a:lnTo>
                      <a:pt x="134" y="233"/>
                    </a:lnTo>
                    <a:lnTo>
                      <a:pt x="134" y="222"/>
                    </a:lnTo>
                    <a:lnTo>
                      <a:pt x="123" y="219"/>
                    </a:lnTo>
                    <a:lnTo>
                      <a:pt x="112" y="230"/>
                    </a:lnTo>
                    <a:lnTo>
                      <a:pt x="109" y="236"/>
                    </a:lnTo>
                    <a:lnTo>
                      <a:pt x="109" y="241"/>
                    </a:lnTo>
                    <a:lnTo>
                      <a:pt x="102" y="248"/>
                    </a:lnTo>
                    <a:lnTo>
                      <a:pt x="91" y="245"/>
                    </a:lnTo>
                    <a:lnTo>
                      <a:pt x="83" y="256"/>
                    </a:lnTo>
                    <a:lnTo>
                      <a:pt x="79" y="260"/>
                    </a:lnTo>
                    <a:lnTo>
                      <a:pt x="76" y="253"/>
                    </a:lnTo>
                    <a:lnTo>
                      <a:pt x="59" y="260"/>
                    </a:lnTo>
                    <a:lnTo>
                      <a:pt x="52" y="250"/>
                    </a:lnTo>
                    <a:lnTo>
                      <a:pt x="55" y="245"/>
                    </a:lnTo>
                    <a:lnTo>
                      <a:pt x="58" y="245"/>
                    </a:lnTo>
                    <a:lnTo>
                      <a:pt x="59" y="239"/>
                    </a:lnTo>
                    <a:lnTo>
                      <a:pt x="53" y="236"/>
                    </a:lnTo>
                    <a:lnTo>
                      <a:pt x="46" y="228"/>
                    </a:lnTo>
                    <a:lnTo>
                      <a:pt x="49" y="225"/>
                    </a:lnTo>
                    <a:lnTo>
                      <a:pt x="46" y="222"/>
                    </a:lnTo>
                    <a:lnTo>
                      <a:pt x="49" y="215"/>
                    </a:lnTo>
                    <a:lnTo>
                      <a:pt x="47" y="212"/>
                    </a:lnTo>
                    <a:lnTo>
                      <a:pt x="39" y="216"/>
                    </a:lnTo>
                    <a:lnTo>
                      <a:pt x="38" y="219"/>
                    </a:lnTo>
                    <a:lnTo>
                      <a:pt x="32" y="212"/>
                    </a:lnTo>
                    <a:lnTo>
                      <a:pt x="39" y="207"/>
                    </a:lnTo>
                    <a:lnTo>
                      <a:pt x="33" y="200"/>
                    </a:lnTo>
                    <a:lnTo>
                      <a:pt x="33" y="196"/>
                    </a:lnTo>
                    <a:lnTo>
                      <a:pt x="39" y="190"/>
                    </a:lnTo>
                    <a:lnTo>
                      <a:pt x="30" y="183"/>
                    </a:lnTo>
                    <a:lnTo>
                      <a:pt x="24" y="180"/>
                    </a:lnTo>
                    <a:lnTo>
                      <a:pt x="8" y="168"/>
                    </a:lnTo>
                    <a:lnTo>
                      <a:pt x="0" y="166"/>
                    </a:lnTo>
                    <a:lnTo>
                      <a:pt x="6" y="162"/>
                    </a:lnTo>
                    <a:lnTo>
                      <a:pt x="5" y="140"/>
                    </a:lnTo>
                    <a:lnTo>
                      <a:pt x="11" y="140"/>
                    </a:lnTo>
                    <a:lnTo>
                      <a:pt x="17" y="145"/>
                    </a:lnTo>
                    <a:lnTo>
                      <a:pt x="20" y="143"/>
                    </a:lnTo>
                    <a:lnTo>
                      <a:pt x="24" y="139"/>
                    </a:lnTo>
                    <a:lnTo>
                      <a:pt x="23" y="128"/>
                    </a:lnTo>
                    <a:lnTo>
                      <a:pt x="32" y="125"/>
                    </a:lnTo>
                    <a:lnTo>
                      <a:pt x="32" y="1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5" name="Freeform 1649">
                <a:extLst>
                  <a:ext uri="{FF2B5EF4-FFF2-40B4-BE49-F238E27FC236}">
                    <a16:creationId xmlns:a16="http://schemas.microsoft.com/office/drawing/2014/main" id="{A78CA1D0-35D4-CE75-D7D1-77C03F8FC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495"/>
                <a:ext cx="153" cy="130"/>
              </a:xfrm>
              <a:custGeom>
                <a:avLst/>
                <a:gdLst>
                  <a:gd name="T0" fmla="*/ 47 w 305"/>
                  <a:gd name="T1" fmla="*/ 127 h 260"/>
                  <a:gd name="T2" fmla="*/ 62 w 305"/>
                  <a:gd name="T3" fmla="*/ 119 h 260"/>
                  <a:gd name="T4" fmla="*/ 76 w 305"/>
                  <a:gd name="T5" fmla="*/ 130 h 260"/>
                  <a:gd name="T6" fmla="*/ 99 w 305"/>
                  <a:gd name="T7" fmla="*/ 136 h 260"/>
                  <a:gd name="T8" fmla="*/ 112 w 305"/>
                  <a:gd name="T9" fmla="*/ 116 h 260"/>
                  <a:gd name="T10" fmla="*/ 121 w 305"/>
                  <a:gd name="T11" fmla="*/ 102 h 260"/>
                  <a:gd name="T12" fmla="*/ 103 w 305"/>
                  <a:gd name="T13" fmla="*/ 93 h 260"/>
                  <a:gd name="T14" fmla="*/ 108 w 305"/>
                  <a:gd name="T15" fmla="*/ 75 h 260"/>
                  <a:gd name="T16" fmla="*/ 149 w 305"/>
                  <a:gd name="T17" fmla="*/ 75 h 260"/>
                  <a:gd name="T18" fmla="*/ 159 w 305"/>
                  <a:gd name="T19" fmla="*/ 60 h 260"/>
                  <a:gd name="T20" fmla="*/ 185 w 305"/>
                  <a:gd name="T21" fmla="*/ 40 h 260"/>
                  <a:gd name="T22" fmla="*/ 205 w 305"/>
                  <a:gd name="T23" fmla="*/ 44 h 260"/>
                  <a:gd name="T24" fmla="*/ 215 w 305"/>
                  <a:gd name="T25" fmla="*/ 52 h 260"/>
                  <a:gd name="T26" fmla="*/ 232 w 305"/>
                  <a:gd name="T27" fmla="*/ 58 h 260"/>
                  <a:gd name="T28" fmla="*/ 235 w 305"/>
                  <a:gd name="T29" fmla="*/ 34 h 260"/>
                  <a:gd name="T30" fmla="*/ 235 w 305"/>
                  <a:gd name="T31" fmla="*/ 13 h 260"/>
                  <a:gd name="T32" fmla="*/ 261 w 305"/>
                  <a:gd name="T33" fmla="*/ 2 h 260"/>
                  <a:gd name="T34" fmla="*/ 276 w 305"/>
                  <a:gd name="T35" fmla="*/ 28 h 260"/>
                  <a:gd name="T36" fmla="*/ 296 w 305"/>
                  <a:gd name="T37" fmla="*/ 87 h 260"/>
                  <a:gd name="T38" fmla="*/ 302 w 305"/>
                  <a:gd name="T39" fmla="*/ 110 h 260"/>
                  <a:gd name="T40" fmla="*/ 305 w 305"/>
                  <a:gd name="T41" fmla="*/ 128 h 260"/>
                  <a:gd name="T42" fmla="*/ 299 w 305"/>
                  <a:gd name="T43" fmla="*/ 158 h 260"/>
                  <a:gd name="T44" fmla="*/ 291 w 305"/>
                  <a:gd name="T45" fmla="*/ 169 h 260"/>
                  <a:gd name="T46" fmla="*/ 266 w 305"/>
                  <a:gd name="T47" fmla="*/ 157 h 260"/>
                  <a:gd name="T48" fmla="*/ 249 w 305"/>
                  <a:gd name="T49" fmla="*/ 158 h 260"/>
                  <a:gd name="T50" fmla="*/ 232 w 305"/>
                  <a:gd name="T51" fmla="*/ 160 h 260"/>
                  <a:gd name="T52" fmla="*/ 214 w 305"/>
                  <a:gd name="T53" fmla="*/ 155 h 260"/>
                  <a:gd name="T54" fmla="*/ 205 w 305"/>
                  <a:gd name="T55" fmla="*/ 157 h 260"/>
                  <a:gd name="T56" fmla="*/ 209 w 305"/>
                  <a:gd name="T57" fmla="*/ 172 h 260"/>
                  <a:gd name="T58" fmla="*/ 223 w 305"/>
                  <a:gd name="T59" fmla="*/ 187 h 260"/>
                  <a:gd name="T60" fmla="*/ 211 w 305"/>
                  <a:gd name="T61" fmla="*/ 189 h 260"/>
                  <a:gd name="T62" fmla="*/ 179 w 305"/>
                  <a:gd name="T63" fmla="*/ 200 h 260"/>
                  <a:gd name="T64" fmla="*/ 170 w 305"/>
                  <a:gd name="T65" fmla="*/ 213 h 260"/>
                  <a:gd name="T66" fmla="*/ 165 w 305"/>
                  <a:gd name="T67" fmla="*/ 236 h 260"/>
                  <a:gd name="T68" fmla="*/ 144 w 305"/>
                  <a:gd name="T69" fmla="*/ 230 h 260"/>
                  <a:gd name="T70" fmla="*/ 134 w 305"/>
                  <a:gd name="T71" fmla="*/ 222 h 260"/>
                  <a:gd name="T72" fmla="*/ 109 w 305"/>
                  <a:gd name="T73" fmla="*/ 236 h 260"/>
                  <a:gd name="T74" fmla="*/ 91 w 305"/>
                  <a:gd name="T75" fmla="*/ 245 h 260"/>
                  <a:gd name="T76" fmla="*/ 76 w 305"/>
                  <a:gd name="T77" fmla="*/ 253 h 260"/>
                  <a:gd name="T78" fmla="*/ 55 w 305"/>
                  <a:gd name="T79" fmla="*/ 245 h 260"/>
                  <a:gd name="T80" fmla="*/ 53 w 305"/>
                  <a:gd name="T81" fmla="*/ 236 h 260"/>
                  <a:gd name="T82" fmla="*/ 46 w 305"/>
                  <a:gd name="T83" fmla="*/ 222 h 260"/>
                  <a:gd name="T84" fmla="*/ 39 w 305"/>
                  <a:gd name="T85" fmla="*/ 216 h 260"/>
                  <a:gd name="T86" fmla="*/ 39 w 305"/>
                  <a:gd name="T87" fmla="*/ 207 h 260"/>
                  <a:gd name="T88" fmla="*/ 39 w 305"/>
                  <a:gd name="T89" fmla="*/ 190 h 260"/>
                  <a:gd name="T90" fmla="*/ 8 w 305"/>
                  <a:gd name="T91" fmla="*/ 168 h 260"/>
                  <a:gd name="T92" fmla="*/ 5 w 305"/>
                  <a:gd name="T93" fmla="*/ 140 h 260"/>
                  <a:gd name="T94" fmla="*/ 20 w 305"/>
                  <a:gd name="T95" fmla="*/ 143 h 260"/>
                  <a:gd name="T96" fmla="*/ 32 w 305"/>
                  <a:gd name="T97" fmla="*/ 125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5" h="260">
                    <a:moveTo>
                      <a:pt x="32" y="124"/>
                    </a:moveTo>
                    <a:lnTo>
                      <a:pt x="38" y="116"/>
                    </a:lnTo>
                    <a:lnTo>
                      <a:pt x="47" y="127"/>
                    </a:lnTo>
                    <a:lnTo>
                      <a:pt x="53" y="124"/>
                    </a:lnTo>
                    <a:lnTo>
                      <a:pt x="55" y="120"/>
                    </a:lnTo>
                    <a:lnTo>
                      <a:pt x="62" y="119"/>
                    </a:lnTo>
                    <a:lnTo>
                      <a:pt x="67" y="119"/>
                    </a:lnTo>
                    <a:lnTo>
                      <a:pt x="73" y="124"/>
                    </a:lnTo>
                    <a:lnTo>
                      <a:pt x="76" y="130"/>
                    </a:lnTo>
                    <a:lnTo>
                      <a:pt x="90" y="137"/>
                    </a:lnTo>
                    <a:lnTo>
                      <a:pt x="97" y="139"/>
                    </a:lnTo>
                    <a:lnTo>
                      <a:pt x="99" y="136"/>
                    </a:lnTo>
                    <a:lnTo>
                      <a:pt x="103" y="128"/>
                    </a:lnTo>
                    <a:lnTo>
                      <a:pt x="109" y="124"/>
                    </a:lnTo>
                    <a:lnTo>
                      <a:pt x="112" y="116"/>
                    </a:lnTo>
                    <a:lnTo>
                      <a:pt x="114" y="107"/>
                    </a:lnTo>
                    <a:lnTo>
                      <a:pt x="118" y="108"/>
                    </a:lnTo>
                    <a:lnTo>
                      <a:pt x="121" y="102"/>
                    </a:lnTo>
                    <a:lnTo>
                      <a:pt x="123" y="96"/>
                    </a:lnTo>
                    <a:lnTo>
                      <a:pt x="112" y="93"/>
                    </a:lnTo>
                    <a:lnTo>
                      <a:pt x="103" y="93"/>
                    </a:lnTo>
                    <a:lnTo>
                      <a:pt x="97" y="84"/>
                    </a:lnTo>
                    <a:lnTo>
                      <a:pt x="103" y="81"/>
                    </a:lnTo>
                    <a:lnTo>
                      <a:pt x="108" y="75"/>
                    </a:lnTo>
                    <a:lnTo>
                      <a:pt x="118" y="76"/>
                    </a:lnTo>
                    <a:lnTo>
                      <a:pt x="121" y="79"/>
                    </a:lnTo>
                    <a:lnTo>
                      <a:pt x="149" y="75"/>
                    </a:lnTo>
                    <a:lnTo>
                      <a:pt x="155" y="67"/>
                    </a:lnTo>
                    <a:lnTo>
                      <a:pt x="159" y="60"/>
                    </a:lnTo>
                    <a:lnTo>
                      <a:pt x="159" y="60"/>
                    </a:lnTo>
                    <a:lnTo>
                      <a:pt x="168" y="57"/>
                    </a:lnTo>
                    <a:lnTo>
                      <a:pt x="173" y="52"/>
                    </a:lnTo>
                    <a:lnTo>
                      <a:pt x="185" y="40"/>
                    </a:lnTo>
                    <a:lnTo>
                      <a:pt x="194" y="28"/>
                    </a:lnTo>
                    <a:lnTo>
                      <a:pt x="202" y="34"/>
                    </a:lnTo>
                    <a:lnTo>
                      <a:pt x="205" y="44"/>
                    </a:lnTo>
                    <a:lnTo>
                      <a:pt x="212" y="49"/>
                    </a:lnTo>
                    <a:lnTo>
                      <a:pt x="212" y="54"/>
                    </a:lnTo>
                    <a:lnTo>
                      <a:pt x="215" y="52"/>
                    </a:lnTo>
                    <a:lnTo>
                      <a:pt x="222" y="58"/>
                    </a:lnTo>
                    <a:lnTo>
                      <a:pt x="226" y="61"/>
                    </a:lnTo>
                    <a:lnTo>
                      <a:pt x="232" y="58"/>
                    </a:lnTo>
                    <a:lnTo>
                      <a:pt x="237" y="54"/>
                    </a:lnTo>
                    <a:lnTo>
                      <a:pt x="229" y="51"/>
                    </a:lnTo>
                    <a:lnTo>
                      <a:pt x="235" y="34"/>
                    </a:lnTo>
                    <a:lnTo>
                      <a:pt x="232" y="28"/>
                    </a:lnTo>
                    <a:lnTo>
                      <a:pt x="234" y="19"/>
                    </a:lnTo>
                    <a:lnTo>
                      <a:pt x="235" y="13"/>
                    </a:lnTo>
                    <a:lnTo>
                      <a:pt x="243" y="13"/>
                    </a:lnTo>
                    <a:lnTo>
                      <a:pt x="249" y="5"/>
                    </a:lnTo>
                    <a:lnTo>
                      <a:pt x="261" y="2"/>
                    </a:lnTo>
                    <a:lnTo>
                      <a:pt x="275" y="0"/>
                    </a:lnTo>
                    <a:lnTo>
                      <a:pt x="279" y="8"/>
                    </a:lnTo>
                    <a:lnTo>
                      <a:pt x="276" y="28"/>
                    </a:lnTo>
                    <a:lnTo>
                      <a:pt x="279" y="38"/>
                    </a:lnTo>
                    <a:lnTo>
                      <a:pt x="294" y="72"/>
                    </a:lnTo>
                    <a:lnTo>
                      <a:pt x="296" y="87"/>
                    </a:lnTo>
                    <a:lnTo>
                      <a:pt x="299" y="90"/>
                    </a:lnTo>
                    <a:lnTo>
                      <a:pt x="297" y="102"/>
                    </a:lnTo>
                    <a:lnTo>
                      <a:pt x="302" y="110"/>
                    </a:lnTo>
                    <a:lnTo>
                      <a:pt x="303" y="111"/>
                    </a:lnTo>
                    <a:lnTo>
                      <a:pt x="303" y="127"/>
                    </a:lnTo>
                    <a:lnTo>
                      <a:pt x="305" y="128"/>
                    </a:lnTo>
                    <a:lnTo>
                      <a:pt x="305" y="139"/>
                    </a:lnTo>
                    <a:lnTo>
                      <a:pt x="300" y="149"/>
                    </a:lnTo>
                    <a:lnTo>
                      <a:pt x="299" y="158"/>
                    </a:lnTo>
                    <a:lnTo>
                      <a:pt x="300" y="162"/>
                    </a:lnTo>
                    <a:lnTo>
                      <a:pt x="296" y="163"/>
                    </a:lnTo>
                    <a:lnTo>
                      <a:pt x="291" y="169"/>
                    </a:lnTo>
                    <a:lnTo>
                      <a:pt x="287" y="169"/>
                    </a:lnTo>
                    <a:lnTo>
                      <a:pt x="276" y="165"/>
                    </a:lnTo>
                    <a:lnTo>
                      <a:pt x="266" y="157"/>
                    </a:lnTo>
                    <a:lnTo>
                      <a:pt x="261" y="152"/>
                    </a:lnTo>
                    <a:lnTo>
                      <a:pt x="255" y="154"/>
                    </a:lnTo>
                    <a:lnTo>
                      <a:pt x="249" y="158"/>
                    </a:lnTo>
                    <a:lnTo>
                      <a:pt x="244" y="157"/>
                    </a:lnTo>
                    <a:lnTo>
                      <a:pt x="240" y="162"/>
                    </a:lnTo>
                    <a:lnTo>
                      <a:pt x="232" y="160"/>
                    </a:lnTo>
                    <a:lnTo>
                      <a:pt x="231" y="162"/>
                    </a:lnTo>
                    <a:lnTo>
                      <a:pt x="223" y="162"/>
                    </a:lnTo>
                    <a:lnTo>
                      <a:pt x="214" y="155"/>
                    </a:lnTo>
                    <a:lnTo>
                      <a:pt x="209" y="155"/>
                    </a:lnTo>
                    <a:lnTo>
                      <a:pt x="206" y="149"/>
                    </a:lnTo>
                    <a:lnTo>
                      <a:pt x="205" y="157"/>
                    </a:lnTo>
                    <a:lnTo>
                      <a:pt x="209" y="158"/>
                    </a:lnTo>
                    <a:lnTo>
                      <a:pt x="205" y="166"/>
                    </a:lnTo>
                    <a:lnTo>
                      <a:pt x="209" y="172"/>
                    </a:lnTo>
                    <a:lnTo>
                      <a:pt x="214" y="175"/>
                    </a:lnTo>
                    <a:lnTo>
                      <a:pt x="212" y="184"/>
                    </a:lnTo>
                    <a:lnTo>
                      <a:pt x="223" y="187"/>
                    </a:lnTo>
                    <a:lnTo>
                      <a:pt x="223" y="198"/>
                    </a:lnTo>
                    <a:lnTo>
                      <a:pt x="219" y="190"/>
                    </a:lnTo>
                    <a:lnTo>
                      <a:pt x="211" y="189"/>
                    </a:lnTo>
                    <a:lnTo>
                      <a:pt x="200" y="196"/>
                    </a:lnTo>
                    <a:lnTo>
                      <a:pt x="187" y="193"/>
                    </a:lnTo>
                    <a:lnTo>
                      <a:pt x="179" y="200"/>
                    </a:lnTo>
                    <a:lnTo>
                      <a:pt x="170" y="200"/>
                    </a:lnTo>
                    <a:lnTo>
                      <a:pt x="165" y="203"/>
                    </a:lnTo>
                    <a:lnTo>
                      <a:pt x="170" y="213"/>
                    </a:lnTo>
                    <a:lnTo>
                      <a:pt x="168" y="218"/>
                    </a:lnTo>
                    <a:lnTo>
                      <a:pt x="173" y="219"/>
                    </a:lnTo>
                    <a:lnTo>
                      <a:pt x="165" y="236"/>
                    </a:lnTo>
                    <a:lnTo>
                      <a:pt x="159" y="231"/>
                    </a:lnTo>
                    <a:lnTo>
                      <a:pt x="152" y="228"/>
                    </a:lnTo>
                    <a:lnTo>
                      <a:pt x="144" y="230"/>
                    </a:lnTo>
                    <a:lnTo>
                      <a:pt x="143" y="233"/>
                    </a:lnTo>
                    <a:lnTo>
                      <a:pt x="134" y="233"/>
                    </a:lnTo>
                    <a:lnTo>
                      <a:pt x="134" y="222"/>
                    </a:lnTo>
                    <a:lnTo>
                      <a:pt x="123" y="219"/>
                    </a:lnTo>
                    <a:lnTo>
                      <a:pt x="112" y="230"/>
                    </a:lnTo>
                    <a:lnTo>
                      <a:pt x="109" y="236"/>
                    </a:lnTo>
                    <a:lnTo>
                      <a:pt x="109" y="241"/>
                    </a:lnTo>
                    <a:lnTo>
                      <a:pt x="102" y="248"/>
                    </a:lnTo>
                    <a:lnTo>
                      <a:pt x="91" y="245"/>
                    </a:lnTo>
                    <a:lnTo>
                      <a:pt x="83" y="256"/>
                    </a:lnTo>
                    <a:lnTo>
                      <a:pt x="79" y="260"/>
                    </a:lnTo>
                    <a:lnTo>
                      <a:pt x="76" y="253"/>
                    </a:lnTo>
                    <a:lnTo>
                      <a:pt x="59" y="260"/>
                    </a:lnTo>
                    <a:lnTo>
                      <a:pt x="52" y="250"/>
                    </a:lnTo>
                    <a:lnTo>
                      <a:pt x="55" y="245"/>
                    </a:lnTo>
                    <a:lnTo>
                      <a:pt x="58" y="245"/>
                    </a:lnTo>
                    <a:lnTo>
                      <a:pt x="59" y="239"/>
                    </a:lnTo>
                    <a:lnTo>
                      <a:pt x="53" y="236"/>
                    </a:lnTo>
                    <a:lnTo>
                      <a:pt x="46" y="228"/>
                    </a:lnTo>
                    <a:lnTo>
                      <a:pt x="49" y="225"/>
                    </a:lnTo>
                    <a:lnTo>
                      <a:pt x="46" y="222"/>
                    </a:lnTo>
                    <a:lnTo>
                      <a:pt x="49" y="215"/>
                    </a:lnTo>
                    <a:lnTo>
                      <a:pt x="47" y="212"/>
                    </a:lnTo>
                    <a:lnTo>
                      <a:pt x="39" y="216"/>
                    </a:lnTo>
                    <a:lnTo>
                      <a:pt x="38" y="219"/>
                    </a:lnTo>
                    <a:lnTo>
                      <a:pt x="32" y="212"/>
                    </a:lnTo>
                    <a:lnTo>
                      <a:pt x="39" y="207"/>
                    </a:lnTo>
                    <a:lnTo>
                      <a:pt x="33" y="200"/>
                    </a:lnTo>
                    <a:lnTo>
                      <a:pt x="33" y="196"/>
                    </a:lnTo>
                    <a:lnTo>
                      <a:pt x="39" y="190"/>
                    </a:lnTo>
                    <a:lnTo>
                      <a:pt x="30" y="183"/>
                    </a:lnTo>
                    <a:lnTo>
                      <a:pt x="24" y="180"/>
                    </a:lnTo>
                    <a:lnTo>
                      <a:pt x="8" y="168"/>
                    </a:lnTo>
                    <a:lnTo>
                      <a:pt x="0" y="166"/>
                    </a:lnTo>
                    <a:lnTo>
                      <a:pt x="6" y="162"/>
                    </a:lnTo>
                    <a:lnTo>
                      <a:pt x="5" y="140"/>
                    </a:lnTo>
                    <a:lnTo>
                      <a:pt x="11" y="140"/>
                    </a:lnTo>
                    <a:lnTo>
                      <a:pt x="17" y="145"/>
                    </a:lnTo>
                    <a:lnTo>
                      <a:pt x="20" y="143"/>
                    </a:lnTo>
                    <a:lnTo>
                      <a:pt x="24" y="139"/>
                    </a:lnTo>
                    <a:lnTo>
                      <a:pt x="23" y="128"/>
                    </a:lnTo>
                    <a:lnTo>
                      <a:pt x="32" y="125"/>
                    </a:lnTo>
                    <a:lnTo>
                      <a:pt x="32" y="1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6" name="Freeform 1650">
                <a:extLst>
                  <a:ext uri="{FF2B5EF4-FFF2-40B4-BE49-F238E27FC236}">
                    <a16:creationId xmlns:a16="http://schemas.microsoft.com/office/drawing/2014/main" id="{F654F4F6-CA71-1100-4B74-710948F33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604"/>
                <a:ext cx="178" cy="130"/>
              </a:xfrm>
              <a:custGeom>
                <a:avLst/>
                <a:gdLst>
                  <a:gd name="T0" fmla="*/ 217 w 357"/>
                  <a:gd name="T1" fmla="*/ 90 h 260"/>
                  <a:gd name="T2" fmla="*/ 205 w 357"/>
                  <a:gd name="T3" fmla="*/ 99 h 260"/>
                  <a:gd name="T4" fmla="*/ 181 w 357"/>
                  <a:gd name="T5" fmla="*/ 108 h 260"/>
                  <a:gd name="T6" fmla="*/ 152 w 357"/>
                  <a:gd name="T7" fmla="*/ 84 h 260"/>
                  <a:gd name="T8" fmla="*/ 155 w 357"/>
                  <a:gd name="T9" fmla="*/ 58 h 260"/>
                  <a:gd name="T10" fmla="*/ 150 w 357"/>
                  <a:gd name="T11" fmla="*/ 34 h 260"/>
                  <a:gd name="T12" fmla="*/ 159 w 357"/>
                  <a:gd name="T13" fmla="*/ 20 h 260"/>
                  <a:gd name="T14" fmla="*/ 144 w 357"/>
                  <a:gd name="T15" fmla="*/ 11 h 260"/>
                  <a:gd name="T16" fmla="*/ 123 w 357"/>
                  <a:gd name="T17" fmla="*/ 26 h 260"/>
                  <a:gd name="T18" fmla="*/ 91 w 357"/>
                  <a:gd name="T19" fmla="*/ 41 h 260"/>
                  <a:gd name="T20" fmla="*/ 68 w 357"/>
                  <a:gd name="T21" fmla="*/ 25 h 260"/>
                  <a:gd name="T22" fmla="*/ 59 w 357"/>
                  <a:gd name="T23" fmla="*/ 15 h 260"/>
                  <a:gd name="T24" fmla="*/ 58 w 357"/>
                  <a:gd name="T25" fmla="*/ 44 h 260"/>
                  <a:gd name="T26" fmla="*/ 38 w 357"/>
                  <a:gd name="T27" fmla="*/ 60 h 260"/>
                  <a:gd name="T28" fmla="*/ 21 w 357"/>
                  <a:gd name="T29" fmla="*/ 55 h 260"/>
                  <a:gd name="T30" fmla="*/ 0 w 357"/>
                  <a:gd name="T31" fmla="*/ 72 h 260"/>
                  <a:gd name="T32" fmla="*/ 21 w 357"/>
                  <a:gd name="T33" fmla="*/ 87 h 260"/>
                  <a:gd name="T34" fmla="*/ 23 w 357"/>
                  <a:gd name="T35" fmla="*/ 110 h 260"/>
                  <a:gd name="T36" fmla="*/ 44 w 357"/>
                  <a:gd name="T37" fmla="*/ 110 h 260"/>
                  <a:gd name="T38" fmla="*/ 62 w 357"/>
                  <a:gd name="T39" fmla="*/ 120 h 260"/>
                  <a:gd name="T40" fmla="*/ 71 w 357"/>
                  <a:gd name="T41" fmla="*/ 125 h 260"/>
                  <a:gd name="T42" fmla="*/ 65 w 357"/>
                  <a:gd name="T43" fmla="*/ 154 h 260"/>
                  <a:gd name="T44" fmla="*/ 73 w 357"/>
                  <a:gd name="T45" fmla="*/ 193 h 260"/>
                  <a:gd name="T46" fmla="*/ 85 w 357"/>
                  <a:gd name="T47" fmla="*/ 199 h 260"/>
                  <a:gd name="T48" fmla="*/ 91 w 357"/>
                  <a:gd name="T49" fmla="*/ 218 h 260"/>
                  <a:gd name="T50" fmla="*/ 87 w 357"/>
                  <a:gd name="T51" fmla="*/ 233 h 260"/>
                  <a:gd name="T52" fmla="*/ 88 w 357"/>
                  <a:gd name="T53" fmla="*/ 253 h 260"/>
                  <a:gd name="T54" fmla="*/ 109 w 357"/>
                  <a:gd name="T55" fmla="*/ 257 h 260"/>
                  <a:gd name="T56" fmla="*/ 123 w 357"/>
                  <a:gd name="T57" fmla="*/ 245 h 260"/>
                  <a:gd name="T58" fmla="*/ 128 w 357"/>
                  <a:gd name="T59" fmla="*/ 233 h 260"/>
                  <a:gd name="T60" fmla="*/ 144 w 357"/>
                  <a:gd name="T61" fmla="*/ 219 h 260"/>
                  <a:gd name="T62" fmla="*/ 159 w 357"/>
                  <a:gd name="T63" fmla="*/ 205 h 260"/>
                  <a:gd name="T64" fmla="*/ 175 w 357"/>
                  <a:gd name="T65" fmla="*/ 189 h 260"/>
                  <a:gd name="T66" fmla="*/ 190 w 357"/>
                  <a:gd name="T67" fmla="*/ 208 h 260"/>
                  <a:gd name="T68" fmla="*/ 205 w 357"/>
                  <a:gd name="T69" fmla="*/ 208 h 260"/>
                  <a:gd name="T70" fmla="*/ 220 w 357"/>
                  <a:gd name="T71" fmla="*/ 199 h 260"/>
                  <a:gd name="T72" fmla="*/ 237 w 357"/>
                  <a:gd name="T73" fmla="*/ 193 h 260"/>
                  <a:gd name="T74" fmla="*/ 266 w 357"/>
                  <a:gd name="T75" fmla="*/ 169 h 260"/>
                  <a:gd name="T76" fmla="*/ 287 w 357"/>
                  <a:gd name="T77" fmla="*/ 152 h 260"/>
                  <a:gd name="T78" fmla="*/ 299 w 357"/>
                  <a:gd name="T79" fmla="*/ 146 h 260"/>
                  <a:gd name="T80" fmla="*/ 335 w 357"/>
                  <a:gd name="T81" fmla="*/ 154 h 260"/>
                  <a:gd name="T82" fmla="*/ 351 w 357"/>
                  <a:gd name="T83" fmla="*/ 128 h 260"/>
                  <a:gd name="T84" fmla="*/ 357 w 357"/>
                  <a:gd name="T85" fmla="*/ 107 h 260"/>
                  <a:gd name="T86" fmla="*/ 354 w 357"/>
                  <a:gd name="T87" fmla="*/ 73 h 260"/>
                  <a:gd name="T88" fmla="*/ 322 w 357"/>
                  <a:gd name="T89" fmla="*/ 87 h 260"/>
                  <a:gd name="T90" fmla="*/ 313 w 357"/>
                  <a:gd name="T91" fmla="*/ 93 h 260"/>
                  <a:gd name="T92" fmla="*/ 288 w 357"/>
                  <a:gd name="T93" fmla="*/ 82 h 260"/>
                  <a:gd name="T94" fmla="*/ 270 w 357"/>
                  <a:gd name="T95" fmla="*/ 75 h 260"/>
                  <a:gd name="T96" fmla="*/ 241 w 357"/>
                  <a:gd name="T97" fmla="*/ 7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7" h="260">
                    <a:moveTo>
                      <a:pt x="229" y="85"/>
                    </a:moveTo>
                    <a:lnTo>
                      <a:pt x="225" y="85"/>
                    </a:lnTo>
                    <a:lnTo>
                      <a:pt x="222" y="85"/>
                    </a:lnTo>
                    <a:lnTo>
                      <a:pt x="217" y="90"/>
                    </a:lnTo>
                    <a:lnTo>
                      <a:pt x="213" y="95"/>
                    </a:lnTo>
                    <a:lnTo>
                      <a:pt x="206" y="91"/>
                    </a:lnTo>
                    <a:lnTo>
                      <a:pt x="202" y="96"/>
                    </a:lnTo>
                    <a:lnTo>
                      <a:pt x="205" y="99"/>
                    </a:lnTo>
                    <a:lnTo>
                      <a:pt x="200" y="108"/>
                    </a:lnTo>
                    <a:lnTo>
                      <a:pt x="191" y="111"/>
                    </a:lnTo>
                    <a:lnTo>
                      <a:pt x="185" y="107"/>
                    </a:lnTo>
                    <a:lnTo>
                      <a:pt x="181" y="108"/>
                    </a:lnTo>
                    <a:lnTo>
                      <a:pt x="175" y="93"/>
                    </a:lnTo>
                    <a:lnTo>
                      <a:pt x="169" y="87"/>
                    </a:lnTo>
                    <a:lnTo>
                      <a:pt x="164" y="93"/>
                    </a:lnTo>
                    <a:lnTo>
                      <a:pt x="152" y="84"/>
                    </a:lnTo>
                    <a:lnTo>
                      <a:pt x="152" y="81"/>
                    </a:lnTo>
                    <a:lnTo>
                      <a:pt x="144" y="78"/>
                    </a:lnTo>
                    <a:lnTo>
                      <a:pt x="152" y="70"/>
                    </a:lnTo>
                    <a:lnTo>
                      <a:pt x="155" y="58"/>
                    </a:lnTo>
                    <a:lnTo>
                      <a:pt x="158" y="55"/>
                    </a:lnTo>
                    <a:lnTo>
                      <a:pt x="156" y="49"/>
                    </a:lnTo>
                    <a:lnTo>
                      <a:pt x="156" y="37"/>
                    </a:lnTo>
                    <a:lnTo>
                      <a:pt x="150" y="34"/>
                    </a:lnTo>
                    <a:lnTo>
                      <a:pt x="153" y="26"/>
                    </a:lnTo>
                    <a:lnTo>
                      <a:pt x="155" y="28"/>
                    </a:lnTo>
                    <a:lnTo>
                      <a:pt x="164" y="31"/>
                    </a:lnTo>
                    <a:lnTo>
                      <a:pt x="159" y="20"/>
                    </a:lnTo>
                    <a:lnTo>
                      <a:pt x="166" y="14"/>
                    </a:lnTo>
                    <a:lnTo>
                      <a:pt x="166" y="3"/>
                    </a:lnTo>
                    <a:lnTo>
                      <a:pt x="155" y="0"/>
                    </a:lnTo>
                    <a:lnTo>
                      <a:pt x="144" y="11"/>
                    </a:lnTo>
                    <a:lnTo>
                      <a:pt x="141" y="17"/>
                    </a:lnTo>
                    <a:lnTo>
                      <a:pt x="141" y="22"/>
                    </a:lnTo>
                    <a:lnTo>
                      <a:pt x="134" y="29"/>
                    </a:lnTo>
                    <a:lnTo>
                      <a:pt x="123" y="26"/>
                    </a:lnTo>
                    <a:lnTo>
                      <a:pt x="115" y="37"/>
                    </a:lnTo>
                    <a:lnTo>
                      <a:pt x="111" y="41"/>
                    </a:lnTo>
                    <a:lnTo>
                      <a:pt x="108" y="34"/>
                    </a:lnTo>
                    <a:lnTo>
                      <a:pt x="91" y="41"/>
                    </a:lnTo>
                    <a:lnTo>
                      <a:pt x="84" y="31"/>
                    </a:lnTo>
                    <a:lnTo>
                      <a:pt x="73" y="35"/>
                    </a:lnTo>
                    <a:lnTo>
                      <a:pt x="71" y="31"/>
                    </a:lnTo>
                    <a:lnTo>
                      <a:pt x="68" y="25"/>
                    </a:lnTo>
                    <a:lnTo>
                      <a:pt x="71" y="20"/>
                    </a:lnTo>
                    <a:lnTo>
                      <a:pt x="64" y="15"/>
                    </a:lnTo>
                    <a:lnTo>
                      <a:pt x="65" y="9"/>
                    </a:lnTo>
                    <a:lnTo>
                      <a:pt x="59" y="15"/>
                    </a:lnTo>
                    <a:lnTo>
                      <a:pt x="46" y="20"/>
                    </a:lnTo>
                    <a:lnTo>
                      <a:pt x="50" y="29"/>
                    </a:lnTo>
                    <a:lnTo>
                      <a:pt x="55" y="32"/>
                    </a:lnTo>
                    <a:lnTo>
                      <a:pt x="58" y="44"/>
                    </a:lnTo>
                    <a:lnTo>
                      <a:pt x="46" y="52"/>
                    </a:lnTo>
                    <a:lnTo>
                      <a:pt x="41" y="52"/>
                    </a:lnTo>
                    <a:lnTo>
                      <a:pt x="41" y="58"/>
                    </a:lnTo>
                    <a:lnTo>
                      <a:pt x="38" y="60"/>
                    </a:lnTo>
                    <a:lnTo>
                      <a:pt x="32" y="60"/>
                    </a:lnTo>
                    <a:lnTo>
                      <a:pt x="26" y="60"/>
                    </a:lnTo>
                    <a:lnTo>
                      <a:pt x="26" y="52"/>
                    </a:lnTo>
                    <a:lnTo>
                      <a:pt x="21" y="55"/>
                    </a:lnTo>
                    <a:lnTo>
                      <a:pt x="17" y="53"/>
                    </a:lnTo>
                    <a:lnTo>
                      <a:pt x="15" y="58"/>
                    </a:lnTo>
                    <a:lnTo>
                      <a:pt x="12" y="60"/>
                    </a:lnTo>
                    <a:lnTo>
                      <a:pt x="0" y="72"/>
                    </a:lnTo>
                    <a:lnTo>
                      <a:pt x="2" y="73"/>
                    </a:lnTo>
                    <a:lnTo>
                      <a:pt x="9" y="76"/>
                    </a:lnTo>
                    <a:lnTo>
                      <a:pt x="17" y="75"/>
                    </a:lnTo>
                    <a:lnTo>
                      <a:pt x="21" y="87"/>
                    </a:lnTo>
                    <a:lnTo>
                      <a:pt x="17" y="93"/>
                    </a:lnTo>
                    <a:lnTo>
                      <a:pt x="17" y="99"/>
                    </a:lnTo>
                    <a:lnTo>
                      <a:pt x="11" y="99"/>
                    </a:lnTo>
                    <a:lnTo>
                      <a:pt x="23" y="110"/>
                    </a:lnTo>
                    <a:lnTo>
                      <a:pt x="32" y="104"/>
                    </a:lnTo>
                    <a:lnTo>
                      <a:pt x="33" y="113"/>
                    </a:lnTo>
                    <a:lnTo>
                      <a:pt x="38" y="110"/>
                    </a:lnTo>
                    <a:lnTo>
                      <a:pt x="44" y="110"/>
                    </a:lnTo>
                    <a:lnTo>
                      <a:pt x="46" y="116"/>
                    </a:lnTo>
                    <a:lnTo>
                      <a:pt x="53" y="120"/>
                    </a:lnTo>
                    <a:lnTo>
                      <a:pt x="56" y="116"/>
                    </a:lnTo>
                    <a:lnTo>
                      <a:pt x="62" y="120"/>
                    </a:lnTo>
                    <a:lnTo>
                      <a:pt x="65" y="120"/>
                    </a:lnTo>
                    <a:lnTo>
                      <a:pt x="68" y="117"/>
                    </a:lnTo>
                    <a:lnTo>
                      <a:pt x="74" y="122"/>
                    </a:lnTo>
                    <a:lnTo>
                      <a:pt x="71" y="125"/>
                    </a:lnTo>
                    <a:lnTo>
                      <a:pt x="62" y="136"/>
                    </a:lnTo>
                    <a:lnTo>
                      <a:pt x="65" y="143"/>
                    </a:lnTo>
                    <a:lnTo>
                      <a:pt x="62" y="146"/>
                    </a:lnTo>
                    <a:lnTo>
                      <a:pt x="65" y="154"/>
                    </a:lnTo>
                    <a:lnTo>
                      <a:pt x="68" y="157"/>
                    </a:lnTo>
                    <a:lnTo>
                      <a:pt x="71" y="163"/>
                    </a:lnTo>
                    <a:lnTo>
                      <a:pt x="78" y="184"/>
                    </a:lnTo>
                    <a:lnTo>
                      <a:pt x="73" y="193"/>
                    </a:lnTo>
                    <a:lnTo>
                      <a:pt x="79" y="195"/>
                    </a:lnTo>
                    <a:lnTo>
                      <a:pt x="82" y="192"/>
                    </a:lnTo>
                    <a:lnTo>
                      <a:pt x="82" y="198"/>
                    </a:lnTo>
                    <a:lnTo>
                      <a:pt x="85" y="199"/>
                    </a:lnTo>
                    <a:lnTo>
                      <a:pt x="87" y="205"/>
                    </a:lnTo>
                    <a:lnTo>
                      <a:pt x="82" y="208"/>
                    </a:lnTo>
                    <a:lnTo>
                      <a:pt x="88" y="215"/>
                    </a:lnTo>
                    <a:lnTo>
                      <a:pt x="91" y="218"/>
                    </a:lnTo>
                    <a:lnTo>
                      <a:pt x="97" y="222"/>
                    </a:lnTo>
                    <a:lnTo>
                      <a:pt x="96" y="230"/>
                    </a:lnTo>
                    <a:lnTo>
                      <a:pt x="90" y="228"/>
                    </a:lnTo>
                    <a:lnTo>
                      <a:pt x="87" y="233"/>
                    </a:lnTo>
                    <a:lnTo>
                      <a:pt x="90" y="236"/>
                    </a:lnTo>
                    <a:lnTo>
                      <a:pt x="82" y="242"/>
                    </a:lnTo>
                    <a:lnTo>
                      <a:pt x="91" y="248"/>
                    </a:lnTo>
                    <a:lnTo>
                      <a:pt x="88" y="253"/>
                    </a:lnTo>
                    <a:lnTo>
                      <a:pt x="90" y="259"/>
                    </a:lnTo>
                    <a:lnTo>
                      <a:pt x="97" y="254"/>
                    </a:lnTo>
                    <a:lnTo>
                      <a:pt x="109" y="250"/>
                    </a:lnTo>
                    <a:lnTo>
                      <a:pt x="109" y="257"/>
                    </a:lnTo>
                    <a:lnTo>
                      <a:pt x="114" y="257"/>
                    </a:lnTo>
                    <a:lnTo>
                      <a:pt x="118" y="260"/>
                    </a:lnTo>
                    <a:lnTo>
                      <a:pt x="120" y="259"/>
                    </a:lnTo>
                    <a:lnTo>
                      <a:pt x="123" y="245"/>
                    </a:lnTo>
                    <a:lnTo>
                      <a:pt x="118" y="248"/>
                    </a:lnTo>
                    <a:lnTo>
                      <a:pt x="117" y="239"/>
                    </a:lnTo>
                    <a:lnTo>
                      <a:pt x="120" y="234"/>
                    </a:lnTo>
                    <a:lnTo>
                      <a:pt x="128" y="233"/>
                    </a:lnTo>
                    <a:lnTo>
                      <a:pt x="132" y="236"/>
                    </a:lnTo>
                    <a:lnTo>
                      <a:pt x="137" y="228"/>
                    </a:lnTo>
                    <a:lnTo>
                      <a:pt x="147" y="224"/>
                    </a:lnTo>
                    <a:lnTo>
                      <a:pt x="144" y="219"/>
                    </a:lnTo>
                    <a:lnTo>
                      <a:pt x="152" y="215"/>
                    </a:lnTo>
                    <a:lnTo>
                      <a:pt x="155" y="212"/>
                    </a:lnTo>
                    <a:lnTo>
                      <a:pt x="159" y="210"/>
                    </a:lnTo>
                    <a:lnTo>
                      <a:pt x="159" y="205"/>
                    </a:lnTo>
                    <a:lnTo>
                      <a:pt x="162" y="196"/>
                    </a:lnTo>
                    <a:lnTo>
                      <a:pt x="167" y="192"/>
                    </a:lnTo>
                    <a:lnTo>
                      <a:pt x="169" y="195"/>
                    </a:lnTo>
                    <a:lnTo>
                      <a:pt x="175" y="189"/>
                    </a:lnTo>
                    <a:lnTo>
                      <a:pt x="178" y="190"/>
                    </a:lnTo>
                    <a:lnTo>
                      <a:pt x="181" y="195"/>
                    </a:lnTo>
                    <a:lnTo>
                      <a:pt x="182" y="204"/>
                    </a:lnTo>
                    <a:lnTo>
                      <a:pt x="190" y="208"/>
                    </a:lnTo>
                    <a:lnTo>
                      <a:pt x="191" y="213"/>
                    </a:lnTo>
                    <a:lnTo>
                      <a:pt x="197" y="208"/>
                    </a:lnTo>
                    <a:lnTo>
                      <a:pt x="199" y="212"/>
                    </a:lnTo>
                    <a:lnTo>
                      <a:pt x="205" y="208"/>
                    </a:lnTo>
                    <a:lnTo>
                      <a:pt x="205" y="205"/>
                    </a:lnTo>
                    <a:lnTo>
                      <a:pt x="211" y="199"/>
                    </a:lnTo>
                    <a:lnTo>
                      <a:pt x="217" y="201"/>
                    </a:lnTo>
                    <a:lnTo>
                      <a:pt x="220" y="199"/>
                    </a:lnTo>
                    <a:lnTo>
                      <a:pt x="228" y="199"/>
                    </a:lnTo>
                    <a:lnTo>
                      <a:pt x="232" y="205"/>
                    </a:lnTo>
                    <a:lnTo>
                      <a:pt x="237" y="205"/>
                    </a:lnTo>
                    <a:lnTo>
                      <a:pt x="237" y="193"/>
                    </a:lnTo>
                    <a:lnTo>
                      <a:pt x="246" y="184"/>
                    </a:lnTo>
                    <a:lnTo>
                      <a:pt x="254" y="178"/>
                    </a:lnTo>
                    <a:lnTo>
                      <a:pt x="254" y="174"/>
                    </a:lnTo>
                    <a:lnTo>
                      <a:pt x="266" y="169"/>
                    </a:lnTo>
                    <a:lnTo>
                      <a:pt x="273" y="163"/>
                    </a:lnTo>
                    <a:lnTo>
                      <a:pt x="272" y="158"/>
                    </a:lnTo>
                    <a:lnTo>
                      <a:pt x="278" y="154"/>
                    </a:lnTo>
                    <a:lnTo>
                      <a:pt x="287" y="152"/>
                    </a:lnTo>
                    <a:lnTo>
                      <a:pt x="288" y="154"/>
                    </a:lnTo>
                    <a:lnTo>
                      <a:pt x="295" y="155"/>
                    </a:lnTo>
                    <a:lnTo>
                      <a:pt x="295" y="151"/>
                    </a:lnTo>
                    <a:lnTo>
                      <a:pt x="299" y="146"/>
                    </a:lnTo>
                    <a:lnTo>
                      <a:pt x="308" y="146"/>
                    </a:lnTo>
                    <a:lnTo>
                      <a:pt x="317" y="151"/>
                    </a:lnTo>
                    <a:lnTo>
                      <a:pt x="329" y="149"/>
                    </a:lnTo>
                    <a:lnTo>
                      <a:pt x="335" y="154"/>
                    </a:lnTo>
                    <a:lnTo>
                      <a:pt x="337" y="152"/>
                    </a:lnTo>
                    <a:lnTo>
                      <a:pt x="337" y="149"/>
                    </a:lnTo>
                    <a:lnTo>
                      <a:pt x="343" y="139"/>
                    </a:lnTo>
                    <a:lnTo>
                      <a:pt x="351" y="128"/>
                    </a:lnTo>
                    <a:lnTo>
                      <a:pt x="351" y="125"/>
                    </a:lnTo>
                    <a:lnTo>
                      <a:pt x="349" y="119"/>
                    </a:lnTo>
                    <a:lnTo>
                      <a:pt x="355" y="113"/>
                    </a:lnTo>
                    <a:lnTo>
                      <a:pt x="357" y="107"/>
                    </a:lnTo>
                    <a:lnTo>
                      <a:pt x="355" y="99"/>
                    </a:lnTo>
                    <a:lnTo>
                      <a:pt x="357" y="90"/>
                    </a:lnTo>
                    <a:lnTo>
                      <a:pt x="354" y="79"/>
                    </a:lnTo>
                    <a:lnTo>
                      <a:pt x="354" y="73"/>
                    </a:lnTo>
                    <a:lnTo>
                      <a:pt x="351" y="76"/>
                    </a:lnTo>
                    <a:lnTo>
                      <a:pt x="339" y="81"/>
                    </a:lnTo>
                    <a:lnTo>
                      <a:pt x="328" y="79"/>
                    </a:lnTo>
                    <a:lnTo>
                      <a:pt x="322" y="87"/>
                    </a:lnTo>
                    <a:lnTo>
                      <a:pt x="317" y="81"/>
                    </a:lnTo>
                    <a:lnTo>
                      <a:pt x="313" y="82"/>
                    </a:lnTo>
                    <a:lnTo>
                      <a:pt x="314" y="88"/>
                    </a:lnTo>
                    <a:lnTo>
                      <a:pt x="313" y="93"/>
                    </a:lnTo>
                    <a:lnTo>
                      <a:pt x="308" y="96"/>
                    </a:lnTo>
                    <a:lnTo>
                      <a:pt x="301" y="93"/>
                    </a:lnTo>
                    <a:lnTo>
                      <a:pt x="291" y="82"/>
                    </a:lnTo>
                    <a:lnTo>
                      <a:pt x="288" y="82"/>
                    </a:lnTo>
                    <a:lnTo>
                      <a:pt x="287" y="76"/>
                    </a:lnTo>
                    <a:lnTo>
                      <a:pt x="275" y="78"/>
                    </a:lnTo>
                    <a:lnTo>
                      <a:pt x="272" y="79"/>
                    </a:lnTo>
                    <a:lnTo>
                      <a:pt x="270" y="75"/>
                    </a:lnTo>
                    <a:lnTo>
                      <a:pt x="258" y="75"/>
                    </a:lnTo>
                    <a:lnTo>
                      <a:pt x="251" y="69"/>
                    </a:lnTo>
                    <a:lnTo>
                      <a:pt x="247" y="70"/>
                    </a:lnTo>
                    <a:lnTo>
                      <a:pt x="241" y="72"/>
                    </a:lnTo>
                    <a:lnTo>
                      <a:pt x="244" y="76"/>
                    </a:lnTo>
                    <a:lnTo>
                      <a:pt x="229" y="8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7" name="Freeform 1651">
                <a:extLst>
                  <a:ext uri="{FF2B5EF4-FFF2-40B4-BE49-F238E27FC236}">
                    <a16:creationId xmlns:a16="http://schemas.microsoft.com/office/drawing/2014/main" id="{66C8864D-22E1-AA28-4C34-EE9BD89E1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604"/>
                <a:ext cx="178" cy="130"/>
              </a:xfrm>
              <a:custGeom>
                <a:avLst/>
                <a:gdLst>
                  <a:gd name="T0" fmla="*/ 247 w 357"/>
                  <a:gd name="T1" fmla="*/ 70 h 260"/>
                  <a:gd name="T2" fmla="*/ 272 w 357"/>
                  <a:gd name="T3" fmla="*/ 79 h 260"/>
                  <a:gd name="T4" fmla="*/ 291 w 357"/>
                  <a:gd name="T5" fmla="*/ 82 h 260"/>
                  <a:gd name="T6" fmla="*/ 314 w 357"/>
                  <a:gd name="T7" fmla="*/ 88 h 260"/>
                  <a:gd name="T8" fmla="*/ 328 w 357"/>
                  <a:gd name="T9" fmla="*/ 79 h 260"/>
                  <a:gd name="T10" fmla="*/ 354 w 357"/>
                  <a:gd name="T11" fmla="*/ 79 h 260"/>
                  <a:gd name="T12" fmla="*/ 355 w 357"/>
                  <a:gd name="T13" fmla="*/ 113 h 260"/>
                  <a:gd name="T14" fmla="*/ 343 w 357"/>
                  <a:gd name="T15" fmla="*/ 139 h 260"/>
                  <a:gd name="T16" fmla="*/ 329 w 357"/>
                  <a:gd name="T17" fmla="*/ 149 h 260"/>
                  <a:gd name="T18" fmla="*/ 295 w 357"/>
                  <a:gd name="T19" fmla="*/ 151 h 260"/>
                  <a:gd name="T20" fmla="*/ 278 w 357"/>
                  <a:gd name="T21" fmla="*/ 154 h 260"/>
                  <a:gd name="T22" fmla="*/ 254 w 357"/>
                  <a:gd name="T23" fmla="*/ 174 h 260"/>
                  <a:gd name="T24" fmla="*/ 237 w 357"/>
                  <a:gd name="T25" fmla="*/ 205 h 260"/>
                  <a:gd name="T26" fmla="*/ 217 w 357"/>
                  <a:gd name="T27" fmla="*/ 201 h 260"/>
                  <a:gd name="T28" fmla="*/ 199 w 357"/>
                  <a:gd name="T29" fmla="*/ 212 h 260"/>
                  <a:gd name="T30" fmla="*/ 182 w 357"/>
                  <a:gd name="T31" fmla="*/ 204 h 260"/>
                  <a:gd name="T32" fmla="*/ 169 w 357"/>
                  <a:gd name="T33" fmla="*/ 195 h 260"/>
                  <a:gd name="T34" fmla="*/ 159 w 357"/>
                  <a:gd name="T35" fmla="*/ 210 h 260"/>
                  <a:gd name="T36" fmla="*/ 147 w 357"/>
                  <a:gd name="T37" fmla="*/ 224 h 260"/>
                  <a:gd name="T38" fmla="*/ 120 w 357"/>
                  <a:gd name="T39" fmla="*/ 234 h 260"/>
                  <a:gd name="T40" fmla="*/ 120 w 357"/>
                  <a:gd name="T41" fmla="*/ 259 h 260"/>
                  <a:gd name="T42" fmla="*/ 109 w 357"/>
                  <a:gd name="T43" fmla="*/ 250 h 260"/>
                  <a:gd name="T44" fmla="*/ 91 w 357"/>
                  <a:gd name="T45" fmla="*/ 248 h 260"/>
                  <a:gd name="T46" fmla="*/ 90 w 357"/>
                  <a:gd name="T47" fmla="*/ 228 h 260"/>
                  <a:gd name="T48" fmla="*/ 88 w 357"/>
                  <a:gd name="T49" fmla="*/ 215 h 260"/>
                  <a:gd name="T50" fmla="*/ 82 w 357"/>
                  <a:gd name="T51" fmla="*/ 198 h 260"/>
                  <a:gd name="T52" fmla="*/ 78 w 357"/>
                  <a:gd name="T53" fmla="*/ 184 h 260"/>
                  <a:gd name="T54" fmla="*/ 62 w 357"/>
                  <a:gd name="T55" fmla="*/ 146 h 260"/>
                  <a:gd name="T56" fmla="*/ 74 w 357"/>
                  <a:gd name="T57" fmla="*/ 122 h 260"/>
                  <a:gd name="T58" fmla="*/ 56 w 357"/>
                  <a:gd name="T59" fmla="*/ 116 h 260"/>
                  <a:gd name="T60" fmla="*/ 38 w 357"/>
                  <a:gd name="T61" fmla="*/ 110 h 260"/>
                  <a:gd name="T62" fmla="*/ 11 w 357"/>
                  <a:gd name="T63" fmla="*/ 99 h 260"/>
                  <a:gd name="T64" fmla="*/ 17 w 357"/>
                  <a:gd name="T65" fmla="*/ 75 h 260"/>
                  <a:gd name="T66" fmla="*/ 12 w 357"/>
                  <a:gd name="T67" fmla="*/ 60 h 260"/>
                  <a:gd name="T68" fmla="*/ 26 w 357"/>
                  <a:gd name="T69" fmla="*/ 52 h 260"/>
                  <a:gd name="T70" fmla="*/ 41 w 357"/>
                  <a:gd name="T71" fmla="*/ 58 h 260"/>
                  <a:gd name="T72" fmla="*/ 55 w 357"/>
                  <a:gd name="T73" fmla="*/ 32 h 260"/>
                  <a:gd name="T74" fmla="*/ 65 w 357"/>
                  <a:gd name="T75" fmla="*/ 9 h 260"/>
                  <a:gd name="T76" fmla="*/ 71 w 357"/>
                  <a:gd name="T77" fmla="*/ 31 h 260"/>
                  <a:gd name="T78" fmla="*/ 108 w 357"/>
                  <a:gd name="T79" fmla="*/ 34 h 260"/>
                  <a:gd name="T80" fmla="*/ 134 w 357"/>
                  <a:gd name="T81" fmla="*/ 29 h 260"/>
                  <a:gd name="T82" fmla="*/ 155 w 357"/>
                  <a:gd name="T83" fmla="*/ 0 h 260"/>
                  <a:gd name="T84" fmla="*/ 164 w 357"/>
                  <a:gd name="T85" fmla="*/ 31 h 260"/>
                  <a:gd name="T86" fmla="*/ 156 w 357"/>
                  <a:gd name="T87" fmla="*/ 37 h 260"/>
                  <a:gd name="T88" fmla="*/ 152 w 357"/>
                  <a:gd name="T89" fmla="*/ 70 h 260"/>
                  <a:gd name="T90" fmla="*/ 164 w 357"/>
                  <a:gd name="T91" fmla="*/ 93 h 260"/>
                  <a:gd name="T92" fmla="*/ 185 w 357"/>
                  <a:gd name="T93" fmla="*/ 107 h 260"/>
                  <a:gd name="T94" fmla="*/ 202 w 357"/>
                  <a:gd name="T95" fmla="*/ 96 h 260"/>
                  <a:gd name="T96" fmla="*/ 222 w 357"/>
                  <a:gd name="T97" fmla="*/ 85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7" h="260">
                    <a:moveTo>
                      <a:pt x="229" y="85"/>
                    </a:moveTo>
                    <a:lnTo>
                      <a:pt x="244" y="76"/>
                    </a:lnTo>
                    <a:lnTo>
                      <a:pt x="241" y="72"/>
                    </a:lnTo>
                    <a:lnTo>
                      <a:pt x="247" y="70"/>
                    </a:lnTo>
                    <a:lnTo>
                      <a:pt x="251" y="69"/>
                    </a:lnTo>
                    <a:lnTo>
                      <a:pt x="258" y="75"/>
                    </a:lnTo>
                    <a:lnTo>
                      <a:pt x="270" y="75"/>
                    </a:lnTo>
                    <a:lnTo>
                      <a:pt x="272" y="79"/>
                    </a:lnTo>
                    <a:lnTo>
                      <a:pt x="275" y="78"/>
                    </a:lnTo>
                    <a:lnTo>
                      <a:pt x="287" y="76"/>
                    </a:lnTo>
                    <a:lnTo>
                      <a:pt x="288" y="82"/>
                    </a:lnTo>
                    <a:lnTo>
                      <a:pt x="291" y="82"/>
                    </a:lnTo>
                    <a:lnTo>
                      <a:pt x="301" y="93"/>
                    </a:lnTo>
                    <a:lnTo>
                      <a:pt x="308" y="96"/>
                    </a:lnTo>
                    <a:lnTo>
                      <a:pt x="313" y="93"/>
                    </a:lnTo>
                    <a:lnTo>
                      <a:pt x="314" y="88"/>
                    </a:lnTo>
                    <a:lnTo>
                      <a:pt x="313" y="82"/>
                    </a:lnTo>
                    <a:lnTo>
                      <a:pt x="317" y="81"/>
                    </a:lnTo>
                    <a:lnTo>
                      <a:pt x="322" y="87"/>
                    </a:lnTo>
                    <a:lnTo>
                      <a:pt x="328" y="79"/>
                    </a:lnTo>
                    <a:lnTo>
                      <a:pt x="339" y="81"/>
                    </a:lnTo>
                    <a:lnTo>
                      <a:pt x="351" y="76"/>
                    </a:lnTo>
                    <a:lnTo>
                      <a:pt x="354" y="73"/>
                    </a:lnTo>
                    <a:lnTo>
                      <a:pt x="354" y="79"/>
                    </a:lnTo>
                    <a:lnTo>
                      <a:pt x="357" y="90"/>
                    </a:lnTo>
                    <a:lnTo>
                      <a:pt x="355" y="99"/>
                    </a:lnTo>
                    <a:lnTo>
                      <a:pt x="357" y="107"/>
                    </a:lnTo>
                    <a:lnTo>
                      <a:pt x="355" y="113"/>
                    </a:lnTo>
                    <a:lnTo>
                      <a:pt x="349" y="119"/>
                    </a:lnTo>
                    <a:lnTo>
                      <a:pt x="351" y="125"/>
                    </a:lnTo>
                    <a:lnTo>
                      <a:pt x="351" y="128"/>
                    </a:lnTo>
                    <a:lnTo>
                      <a:pt x="343" y="139"/>
                    </a:lnTo>
                    <a:lnTo>
                      <a:pt x="337" y="149"/>
                    </a:lnTo>
                    <a:lnTo>
                      <a:pt x="337" y="152"/>
                    </a:lnTo>
                    <a:lnTo>
                      <a:pt x="335" y="154"/>
                    </a:lnTo>
                    <a:lnTo>
                      <a:pt x="329" y="149"/>
                    </a:lnTo>
                    <a:lnTo>
                      <a:pt x="317" y="151"/>
                    </a:lnTo>
                    <a:lnTo>
                      <a:pt x="308" y="146"/>
                    </a:lnTo>
                    <a:lnTo>
                      <a:pt x="299" y="146"/>
                    </a:lnTo>
                    <a:lnTo>
                      <a:pt x="295" y="151"/>
                    </a:lnTo>
                    <a:lnTo>
                      <a:pt x="295" y="155"/>
                    </a:lnTo>
                    <a:lnTo>
                      <a:pt x="288" y="154"/>
                    </a:lnTo>
                    <a:lnTo>
                      <a:pt x="287" y="152"/>
                    </a:lnTo>
                    <a:lnTo>
                      <a:pt x="278" y="154"/>
                    </a:lnTo>
                    <a:lnTo>
                      <a:pt x="272" y="158"/>
                    </a:lnTo>
                    <a:lnTo>
                      <a:pt x="273" y="163"/>
                    </a:lnTo>
                    <a:lnTo>
                      <a:pt x="266" y="169"/>
                    </a:lnTo>
                    <a:lnTo>
                      <a:pt x="254" y="174"/>
                    </a:lnTo>
                    <a:lnTo>
                      <a:pt x="254" y="178"/>
                    </a:lnTo>
                    <a:lnTo>
                      <a:pt x="246" y="184"/>
                    </a:lnTo>
                    <a:lnTo>
                      <a:pt x="237" y="193"/>
                    </a:lnTo>
                    <a:lnTo>
                      <a:pt x="237" y="205"/>
                    </a:lnTo>
                    <a:lnTo>
                      <a:pt x="232" y="205"/>
                    </a:lnTo>
                    <a:lnTo>
                      <a:pt x="228" y="199"/>
                    </a:lnTo>
                    <a:lnTo>
                      <a:pt x="220" y="199"/>
                    </a:lnTo>
                    <a:lnTo>
                      <a:pt x="217" y="201"/>
                    </a:lnTo>
                    <a:lnTo>
                      <a:pt x="211" y="199"/>
                    </a:lnTo>
                    <a:lnTo>
                      <a:pt x="205" y="205"/>
                    </a:lnTo>
                    <a:lnTo>
                      <a:pt x="205" y="208"/>
                    </a:lnTo>
                    <a:lnTo>
                      <a:pt x="199" y="212"/>
                    </a:lnTo>
                    <a:lnTo>
                      <a:pt x="197" y="208"/>
                    </a:lnTo>
                    <a:lnTo>
                      <a:pt x="191" y="213"/>
                    </a:lnTo>
                    <a:lnTo>
                      <a:pt x="190" y="208"/>
                    </a:lnTo>
                    <a:lnTo>
                      <a:pt x="182" y="204"/>
                    </a:lnTo>
                    <a:lnTo>
                      <a:pt x="181" y="195"/>
                    </a:lnTo>
                    <a:lnTo>
                      <a:pt x="178" y="190"/>
                    </a:lnTo>
                    <a:lnTo>
                      <a:pt x="175" y="189"/>
                    </a:lnTo>
                    <a:lnTo>
                      <a:pt x="169" y="195"/>
                    </a:lnTo>
                    <a:lnTo>
                      <a:pt x="167" y="192"/>
                    </a:lnTo>
                    <a:lnTo>
                      <a:pt x="162" y="196"/>
                    </a:lnTo>
                    <a:lnTo>
                      <a:pt x="159" y="205"/>
                    </a:lnTo>
                    <a:lnTo>
                      <a:pt x="159" y="210"/>
                    </a:lnTo>
                    <a:lnTo>
                      <a:pt x="155" y="212"/>
                    </a:lnTo>
                    <a:lnTo>
                      <a:pt x="152" y="215"/>
                    </a:lnTo>
                    <a:lnTo>
                      <a:pt x="144" y="219"/>
                    </a:lnTo>
                    <a:lnTo>
                      <a:pt x="147" y="224"/>
                    </a:lnTo>
                    <a:lnTo>
                      <a:pt x="137" y="228"/>
                    </a:lnTo>
                    <a:lnTo>
                      <a:pt x="132" y="236"/>
                    </a:lnTo>
                    <a:lnTo>
                      <a:pt x="128" y="233"/>
                    </a:lnTo>
                    <a:lnTo>
                      <a:pt x="120" y="234"/>
                    </a:lnTo>
                    <a:lnTo>
                      <a:pt x="117" y="239"/>
                    </a:lnTo>
                    <a:lnTo>
                      <a:pt x="118" y="248"/>
                    </a:lnTo>
                    <a:lnTo>
                      <a:pt x="123" y="245"/>
                    </a:lnTo>
                    <a:lnTo>
                      <a:pt x="120" y="259"/>
                    </a:lnTo>
                    <a:lnTo>
                      <a:pt x="118" y="260"/>
                    </a:lnTo>
                    <a:lnTo>
                      <a:pt x="114" y="257"/>
                    </a:lnTo>
                    <a:lnTo>
                      <a:pt x="109" y="257"/>
                    </a:lnTo>
                    <a:lnTo>
                      <a:pt x="109" y="250"/>
                    </a:lnTo>
                    <a:lnTo>
                      <a:pt x="97" y="254"/>
                    </a:lnTo>
                    <a:lnTo>
                      <a:pt x="90" y="259"/>
                    </a:lnTo>
                    <a:lnTo>
                      <a:pt x="88" y="253"/>
                    </a:lnTo>
                    <a:lnTo>
                      <a:pt x="91" y="248"/>
                    </a:lnTo>
                    <a:lnTo>
                      <a:pt x="82" y="242"/>
                    </a:lnTo>
                    <a:lnTo>
                      <a:pt x="90" y="236"/>
                    </a:lnTo>
                    <a:lnTo>
                      <a:pt x="87" y="233"/>
                    </a:lnTo>
                    <a:lnTo>
                      <a:pt x="90" y="228"/>
                    </a:lnTo>
                    <a:lnTo>
                      <a:pt x="96" y="230"/>
                    </a:lnTo>
                    <a:lnTo>
                      <a:pt x="97" y="222"/>
                    </a:lnTo>
                    <a:lnTo>
                      <a:pt x="91" y="218"/>
                    </a:lnTo>
                    <a:lnTo>
                      <a:pt x="88" y="215"/>
                    </a:lnTo>
                    <a:lnTo>
                      <a:pt x="82" y="208"/>
                    </a:lnTo>
                    <a:lnTo>
                      <a:pt x="87" y="205"/>
                    </a:lnTo>
                    <a:lnTo>
                      <a:pt x="85" y="199"/>
                    </a:lnTo>
                    <a:lnTo>
                      <a:pt x="82" y="198"/>
                    </a:lnTo>
                    <a:lnTo>
                      <a:pt x="82" y="192"/>
                    </a:lnTo>
                    <a:lnTo>
                      <a:pt x="79" y="195"/>
                    </a:lnTo>
                    <a:lnTo>
                      <a:pt x="73" y="193"/>
                    </a:lnTo>
                    <a:lnTo>
                      <a:pt x="78" y="184"/>
                    </a:lnTo>
                    <a:lnTo>
                      <a:pt x="71" y="163"/>
                    </a:lnTo>
                    <a:lnTo>
                      <a:pt x="68" y="157"/>
                    </a:lnTo>
                    <a:lnTo>
                      <a:pt x="65" y="154"/>
                    </a:lnTo>
                    <a:lnTo>
                      <a:pt x="62" y="146"/>
                    </a:lnTo>
                    <a:lnTo>
                      <a:pt x="65" y="143"/>
                    </a:lnTo>
                    <a:lnTo>
                      <a:pt x="62" y="136"/>
                    </a:lnTo>
                    <a:lnTo>
                      <a:pt x="71" y="125"/>
                    </a:lnTo>
                    <a:lnTo>
                      <a:pt x="74" y="122"/>
                    </a:lnTo>
                    <a:lnTo>
                      <a:pt x="68" y="117"/>
                    </a:lnTo>
                    <a:lnTo>
                      <a:pt x="65" y="120"/>
                    </a:lnTo>
                    <a:lnTo>
                      <a:pt x="62" y="120"/>
                    </a:lnTo>
                    <a:lnTo>
                      <a:pt x="56" y="116"/>
                    </a:lnTo>
                    <a:lnTo>
                      <a:pt x="53" y="120"/>
                    </a:lnTo>
                    <a:lnTo>
                      <a:pt x="46" y="116"/>
                    </a:lnTo>
                    <a:lnTo>
                      <a:pt x="44" y="110"/>
                    </a:lnTo>
                    <a:lnTo>
                      <a:pt x="38" y="110"/>
                    </a:lnTo>
                    <a:lnTo>
                      <a:pt x="33" y="113"/>
                    </a:lnTo>
                    <a:lnTo>
                      <a:pt x="32" y="104"/>
                    </a:lnTo>
                    <a:lnTo>
                      <a:pt x="23" y="110"/>
                    </a:lnTo>
                    <a:lnTo>
                      <a:pt x="11" y="99"/>
                    </a:lnTo>
                    <a:lnTo>
                      <a:pt x="17" y="99"/>
                    </a:lnTo>
                    <a:lnTo>
                      <a:pt x="17" y="93"/>
                    </a:lnTo>
                    <a:lnTo>
                      <a:pt x="21" y="87"/>
                    </a:lnTo>
                    <a:lnTo>
                      <a:pt x="17" y="75"/>
                    </a:lnTo>
                    <a:lnTo>
                      <a:pt x="9" y="76"/>
                    </a:lnTo>
                    <a:lnTo>
                      <a:pt x="2" y="73"/>
                    </a:lnTo>
                    <a:lnTo>
                      <a:pt x="0" y="72"/>
                    </a:lnTo>
                    <a:lnTo>
                      <a:pt x="12" y="60"/>
                    </a:lnTo>
                    <a:lnTo>
                      <a:pt x="15" y="58"/>
                    </a:lnTo>
                    <a:lnTo>
                      <a:pt x="17" y="53"/>
                    </a:lnTo>
                    <a:lnTo>
                      <a:pt x="21" y="55"/>
                    </a:lnTo>
                    <a:lnTo>
                      <a:pt x="26" y="52"/>
                    </a:lnTo>
                    <a:lnTo>
                      <a:pt x="26" y="60"/>
                    </a:lnTo>
                    <a:lnTo>
                      <a:pt x="32" y="60"/>
                    </a:lnTo>
                    <a:lnTo>
                      <a:pt x="38" y="60"/>
                    </a:lnTo>
                    <a:lnTo>
                      <a:pt x="41" y="58"/>
                    </a:lnTo>
                    <a:lnTo>
                      <a:pt x="41" y="52"/>
                    </a:lnTo>
                    <a:lnTo>
                      <a:pt x="46" y="52"/>
                    </a:lnTo>
                    <a:lnTo>
                      <a:pt x="58" y="44"/>
                    </a:lnTo>
                    <a:lnTo>
                      <a:pt x="55" y="32"/>
                    </a:lnTo>
                    <a:lnTo>
                      <a:pt x="50" y="29"/>
                    </a:lnTo>
                    <a:lnTo>
                      <a:pt x="46" y="20"/>
                    </a:lnTo>
                    <a:lnTo>
                      <a:pt x="59" y="15"/>
                    </a:lnTo>
                    <a:lnTo>
                      <a:pt x="65" y="9"/>
                    </a:lnTo>
                    <a:lnTo>
                      <a:pt x="64" y="15"/>
                    </a:lnTo>
                    <a:lnTo>
                      <a:pt x="71" y="20"/>
                    </a:lnTo>
                    <a:lnTo>
                      <a:pt x="68" y="25"/>
                    </a:lnTo>
                    <a:lnTo>
                      <a:pt x="71" y="31"/>
                    </a:lnTo>
                    <a:lnTo>
                      <a:pt x="73" y="35"/>
                    </a:lnTo>
                    <a:lnTo>
                      <a:pt x="84" y="31"/>
                    </a:lnTo>
                    <a:lnTo>
                      <a:pt x="91" y="41"/>
                    </a:lnTo>
                    <a:lnTo>
                      <a:pt x="108" y="34"/>
                    </a:lnTo>
                    <a:lnTo>
                      <a:pt x="111" y="41"/>
                    </a:lnTo>
                    <a:lnTo>
                      <a:pt x="115" y="37"/>
                    </a:lnTo>
                    <a:lnTo>
                      <a:pt x="123" y="26"/>
                    </a:lnTo>
                    <a:lnTo>
                      <a:pt x="134" y="29"/>
                    </a:lnTo>
                    <a:lnTo>
                      <a:pt x="141" y="22"/>
                    </a:lnTo>
                    <a:lnTo>
                      <a:pt x="141" y="17"/>
                    </a:lnTo>
                    <a:lnTo>
                      <a:pt x="144" y="11"/>
                    </a:lnTo>
                    <a:lnTo>
                      <a:pt x="155" y="0"/>
                    </a:lnTo>
                    <a:lnTo>
                      <a:pt x="166" y="3"/>
                    </a:lnTo>
                    <a:lnTo>
                      <a:pt x="166" y="14"/>
                    </a:lnTo>
                    <a:lnTo>
                      <a:pt x="159" y="20"/>
                    </a:lnTo>
                    <a:lnTo>
                      <a:pt x="164" y="31"/>
                    </a:lnTo>
                    <a:lnTo>
                      <a:pt x="155" y="28"/>
                    </a:lnTo>
                    <a:lnTo>
                      <a:pt x="153" y="26"/>
                    </a:lnTo>
                    <a:lnTo>
                      <a:pt x="150" y="34"/>
                    </a:lnTo>
                    <a:lnTo>
                      <a:pt x="156" y="37"/>
                    </a:lnTo>
                    <a:lnTo>
                      <a:pt x="156" y="49"/>
                    </a:lnTo>
                    <a:lnTo>
                      <a:pt x="158" y="55"/>
                    </a:lnTo>
                    <a:lnTo>
                      <a:pt x="155" y="58"/>
                    </a:lnTo>
                    <a:lnTo>
                      <a:pt x="152" y="70"/>
                    </a:lnTo>
                    <a:lnTo>
                      <a:pt x="144" y="78"/>
                    </a:lnTo>
                    <a:lnTo>
                      <a:pt x="152" y="81"/>
                    </a:lnTo>
                    <a:lnTo>
                      <a:pt x="152" y="84"/>
                    </a:lnTo>
                    <a:lnTo>
                      <a:pt x="164" y="93"/>
                    </a:lnTo>
                    <a:lnTo>
                      <a:pt x="169" y="87"/>
                    </a:lnTo>
                    <a:lnTo>
                      <a:pt x="175" y="93"/>
                    </a:lnTo>
                    <a:lnTo>
                      <a:pt x="181" y="108"/>
                    </a:lnTo>
                    <a:lnTo>
                      <a:pt x="185" y="107"/>
                    </a:lnTo>
                    <a:lnTo>
                      <a:pt x="191" y="111"/>
                    </a:lnTo>
                    <a:lnTo>
                      <a:pt x="200" y="108"/>
                    </a:lnTo>
                    <a:lnTo>
                      <a:pt x="205" y="99"/>
                    </a:lnTo>
                    <a:lnTo>
                      <a:pt x="202" y="96"/>
                    </a:lnTo>
                    <a:lnTo>
                      <a:pt x="206" y="91"/>
                    </a:lnTo>
                    <a:lnTo>
                      <a:pt x="213" y="95"/>
                    </a:lnTo>
                    <a:lnTo>
                      <a:pt x="217" y="90"/>
                    </a:lnTo>
                    <a:lnTo>
                      <a:pt x="222" y="85"/>
                    </a:lnTo>
                    <a:lnTo>
                      <a:pt x="225" y="85"/>
                    </a:lnTo>
                    <a:lnTo>
                      <a:pt x="229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8" name="Freeform 1652">
                <a:extLst>
                  <a:ext uri="{FF2B5EF4-FFF2-40B4-BE49-F238E27FC236}">
                    <a16:creationId xmlns:a16="http://schemas.microsoft.com/office/drawing/2014/main" id="{B02EF339-66FF-4D58-D862-8FCA57A16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1604"/>
                <a:ext cx="178" cy="130"/>
              </a:xfrm>
              <a:custGeom>
                <a:avLst/>
                <a:gdLst>
                  <a:gd name="T0" fmla="*/ 247 w 357"/>
                  <a:gd name="T1" fmla="*/ 70 h 260"/>
                  <a:gd name="T2" fmla="*/ 272 w 357"/>
                  <a:gd name="T3" fmla="*/ 79 h 260"/>
                  <a:gd name="T4" fmla="*/ 291 w 357"/>
                  <a:gd name="T5" fmla="*/ 82 h 260"/>
                  <a:gd name="T6" fmla="*/ 314 w 357"/>
                  <a:gd name="T7" fmla="*/ 88 h 260"/>
                  <a:gd name="T8" fmla="*/ 328 w 357"/>
                  <a:gd name="T9" fmla="*/ 79 h 260"/>
                  <a:gd name="T10" fmla="*/ 354 w 357"/>
                  <a:gd name="T11" fmla="*/ 79 h 260"/>
                  <a:gd name="T12" fmla="*/ 355 w 357"/>
                  <a:gd name="T13" fmla="*/ 113 h 260"/>
                  <a:gd name="T14" fmla="*/ 343 w 357"/>
                  <a:gd name="T15" fmla="*/ 139 h 260"/>
                  <a:gd name="T16" fmla="*/ 329 w 357"/>
                  <a:gd name="T17" fmla="*/ 149 h 260"/>
                  <a:gd name="T18" fmla="*/ 295 w 357"/>
                  <a:gd name="T19" fmla="*/ 151 h 260"/>
                  <a:gd name="T20" fmla="*/ 278 w 357"/>
                  <a:gd name="T21" fmla="*/ 154 h 260"/>
                  <a:gd name="T22" fmla="*/ 254 w 357"/>
                  <a:gd name="T23" fmla="*/ 174 h 260"/>
                  <a:gd name="T24" fmla="*/ 237 w 357"/>
                  <a:gd name="T25" fmla="*/ 205 h 260"/>
                  <a:gd name="T26" fmla="*/ 217 w 357"/>
                  <a:gd name="T27" fmla="*/ 201 h 260"/>
                  <a:gd name="T28" fmla="*/ 199 w 357"/>
                  <a:gd name="T29" fmla="*/ 212 h 260"/>
                  <a:gd name="T30" fmla="*/ 182 w 357"/>
                  <a:gd name="T31" fmla="*/ 204 h 260"/>
                  <a:gd name="T32" fmla="*/ 169 w 357"/>
                  <a:gd name="T33" fmla="*/ 195 h 260"/>
                  <a:gd name="T34" fmla="*/ 159 w 357"/>
                  <a:gd name="T35" fmla="*/ 210 h 260"/>
                  <a:gd name="T36" fmla="*/ 147 w 357"/>
                  <a:gd name="T37" fmla="*/ 224 h 260"/>
                  <a:gd name="T38" fmla="*/ 120 w 357"/>
                  <a:gd name="T39" fmla="*/ 234 h 260"/>
                  <a:gd name="T40" fmla="*/ 120 w 357"/>
                  <a:gd name="T41" fmla="*/ 259 h 260"/>
                  <a:gd name="T42" fmla="*/ 109 w 357"/>
                  <a:gd name="T43" fmla="*/ 250 h 260"/>
                  <a:gd name="T44" fmla="*/ 91 w 357"/>
                  <a:gd name="T45" fmla="*/ 248 h 260"/>
                  <a:gd name="T46" fmla="*/ 90 w 357"/>
                  <a:gd name="T47" fmla="*/ 228 h 260"/>
                  <a:gd name="T48" fmla="*/ 88 w 357"/>
                  <a:gd name="T49" fmla="*/ 215 h 260"/>
                  <a:gd name="T50" fmla="*/ 82 w 357"/>
                  <a:gd name="T51" fmla="*/ 198 h 260"/>
                  <a:gd name="T52" fmla="*/ 78 w 357"/>
                  <a:gd name="T53" fmla="*/ 184 h 260"/>
                  <a:gd name="T54" fmla="*/ 62 w 357"/>
                  <a:gd name="T55" fmla="*/ 146 h 260"/>
                  <a:gd name="T56" fmla="*/ 74 w 357"/>
                  <a:gd name="T57" fmla="*/ 122 h 260"/>
                  <a:gd name="T58" fmla="*/ 56 w 357"/>
                  <a:gd name="T59" fmla="*/ 116 h 260"/>
                  <a:gd name="T60" fmla="*/ 38 w 357"/>
                  <a:gd name="T61" fmla="*/ 110 h 260"/>
                  <a:gd name="T62" fmla="*/ 11 w 357"/>
                  <a:gd name="T63" fmla="*/ 99 h 260"/>
                  <a:gd name="T64" fmla="*/ 17 w 357"/>
                  <a:gd name="T65" fmla="*/ 75 h 260"/>
                  <a:gd name="T66" fmla="*/ 12 w 357"/>
                  <a:gd name="T67" fmla="*/ 60 h 260"/>
                  <a:gd name="T68" fmla="*/ 26 w 357"/>
                  <a:gd name="T69" fmla="*/ 52 h 260"/>
                  <a:gd name="T70" fmla="*/ 41 w 357"/>
                  <a:gd name="T71" fmla="*/ 58 h 260"/>
                  <a:gd name="T72" fmla="*/ 55 w 357"/>
                  <a:gd name="T73" fmla="*/ 32 h 260"/>
                  <a:gd name="T74" fmla="*/ 65 w 357"/>
                  <a:gd name="T75" fmla="*/ 9 h 260"/>
                  <a:gd name="T76" fmla="*/ 71 w 357"/>
                  <a:gd name="T77" fmla="*/ 31 h 260"/>
                  <a:gd name="T78" fmla="*/ 108 w 357"/>
                  <a:gd name="T79" fmla="*/ 34 h 260"/>
                  <a:gd name="T80" fmla="*/ 134 w 357"/>
                  <a:gd name="T81" fmla="*/ 29 h 260"/>
                  <a:gd name="T82" fmla="*/ 155 w 357"/>
                  <a:gd name="T83" fmla="*/ 0 h 260"/>
                  <a:gd name="T84" fmla="*/ 164 w 357"/>
                  <a:gd name="T85" fmla="*/ 31 h 260"/>
                  <a:gd name="T86" fmla="*/ 156 w 357"/>
                  <a:gd name="T87" fmla="*/ 37 h 260"/>
                  <a:gd name="T88" fmla="*/ 152 w 357"/>
                  <a:gd name="T89" fmla="*/ 70 h 260"/>
                  <a:gd name="T90" fmla="*/ 164 w 357"/>
                  <a:gd name="T91" fmla="*/ 93 h 260"/>
                  <a:gd name="T92" fmla="*/ 185 w 357"/>
                  <a:gd name="T93" fmla="*/ 107 h 260"/>
                  <a:gd name="T94" fmla="*/ 202 w 357"/>
                  <a:gd name="T95" fmla="*/ 96 h 260"/>
                  <a:gd name="T96" fmla="*/ 222 w 357"/>
                  <a:gd name="T97" fmla="*/ 85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7" h="260">
                    <a:moveTo>
                      <a:pt x="229" y="85"/>
                    </a:moveTo>
                    <a:lnTo>
                      <a:pt x="244" y="76"/>
                    </a:lnTo>
                    <a:lnTo>
                      <a:pt x="241" y="72"/>
                    </a:lnTo>
                    <a:lnTo>
                      <a:pt x="247" y="70"/>
                    </a:lnTo>
                    <a:lnTo>
                      <a:pt x="251" y="69"/>
                    </a:lnTo>
                    <a:lnTo>
                      <a:pt x="258" y="75"/>
                    </a:lnTo>
                    <a:lnTo>
                      <a:pt x="270" y="75"/>
                    </a:lnTo>
                    <a:lnTo>
                      <a:pt x="272" y="79"/>
                    </a:lnTo>
                    <a:lnTo>
                      <a:pt x="275" y="78"/>
                    </a:lnTo>
                    <a:lnTo>
                      <a:pt x="287" y="76"/>
                    </a:lnTo>
                    <a:lnTo>
                      <a:pt x="288" y="82"/>
                    </a:lnTo>
                    <a:lnTo>
                      <a:pt x="291" y="82"/>
                    </a:lnTo>
                    <a:lnTo>
                      <a:pt x="301" y="93"/>
                    </a:lnTo>
                    <a:lnTo>
                      <a:pt x="308" y="96"/>
                    </a:lnTo>
                    <a:lnTo>
                      <a:pt x="313" y="93"/>
                    </a:lnTo>
                    <a:lnTo>
                      <a:pt x="314" y="88"/>
                    </a:lnTo>
                    <a:lnTo>
                      <a:pt x="313" y="82"/>
                    </a:lnTo>
                    <a:lnTo>
                      <a:pt x="317" y="81"/>
                    </a:lnTo>
                    <a:lnTo>
                      <a:pt x="322" y="87"/>
                    </a:lnTo>
                    <a:lnTo>
                      <a:pt x="328" y="79"/>
                    </a:lnTo>
                    <a:lnTo>
                      <a:pt x="339" y="81"/>
                    </a:lnTo>
                    <a:lnTo>
                      <a:pt x="351" y="76"/>
                    </a:lnTo>
                    <a:lnTo>
                      <a:pt x="354" y="73"/>
                    </a:lnTo>
                    <a:lnTo>
                      <a:pt x="354" y="79"/>
                    </a:lnTo>
                    <a:lnTo>
                      <a:pt x="357" y="90"/>
                    </a:lnTo>
                    <a:lnTo>
                      <a:pt x="355" y="99"/>
                    </a:lnTo>
                    <a:lnTo>
                      <a:pt x="357" y="107"/>
                    </a:lnTo>
                    <a:lnTo>
                      <a:pt x="355" y="113"/>
                    </a:lnTo>
                    <a:lnTo>
                      <a:pt x="349" y="119"/>
                    </a:lnTo>
                    <a:lnTo>
                      <a:pt x="351" y="125"/>
                    </a:lnTo>
                    <a:lnTo>
                      <a:pt x="351" y="128"/>
                    </a:lnTo>
                    <a:lnTo>
                      <a:pt x="343" y="139"/>
                    </a:lnTo>
                    <a:lnTo>
                      <a:pt x="337" y="149"/>
                    </a:lnTo>
                    <a:lnTo>
                      <a:pt x="337" y="152"/>
                    </a:lnTo>
                    <a:lnTo>
                      <a:pt x="335" y="154"/>
                    </a:lnTo>
                    <a:lnTo>
                      <a:pt x="329" y="149"/>
                    </a:lnTo>
                    <a:lnTo>
                      <a:pt x="317" y="151"/>
                    </a:lnTo>
                    <a:lnTo>
                      <a:pt x="308" y="146"/>
                    </a:lnTo>
                    <a:lnTo>
                      <a:pt x="299" y="146"/>
                    </a:lnTo>
                    <a:lnTo>
                      <a:pt x="295" y="151"/>
                    </a:lnTo>
                    <a:lnTo>
                      <a:pt x="295" y="155"/>
                    </a:lnTo>
                    <a:lnTo>
                      <a:pt x="288" y="154"/>
                    </a:lnTo>
                    <a:lnTo>
                      <a:pt x="287" y="152"/>
                    </a:lnTo>
                    <a:lnTo>
                      <a:pt x="278" y="154"/>
                    </a:lnTo>
                    <a:lnTo>
                      <a:pt x="272" y="158"/>
                    </a:lnTo>
                    <a:lnTo>
                      <a:pt x="273" y="163"/>
                    </a:lnTo>
                    <a:lnTo>
                      <a:pt x="266" y="169"/>
                    </a:lnTo>
                    <a:lnTo>
                      <a:pt x="254" y="174"/>
                    </a:lnTo>
                    <a:lnTo>
                      <a:pt x="254" y="178"/>
                    </a:lnTo>
                    <a:lnTo>
                      <a:pt x="246" y="184"/>
                    </a:lnTo>
                    <a:lnTo>
                      <a:pt x="237" y="193"/>
                    </a:lnTo>
                    <a:lnTo>
                      <a:pt x="237" y="205"/>
                    </a:lnTo>
                    <a:lnTo>
                      <a:pt x="232" y="205"/>
                    </a:lnTo>
                    <a:lnTo>
                      <a:pt x="228" y="199"/>
                    </a:lnTo>
                    <a:lnTo>
                      <a:pt x="220" y="199"/>
                    </a:lnTo>
                    <a:lnTo>
                      <a:pt x="217" y="201"/>
                    </a:lnTo>
                    <a:lnTo>
                      <a:pt x="211" y="199"/>
                    </a:lnTo>
                    <a:lnTo>
                      <a:pt x="205" y="205"/>
                    </a:lnTo>
                    <a:lnTo>
                      <a:pt x="205" y="208"/>
                    </a:lnTo>
                    <a:lnTo>
                      <a:pt x="199" y="212"/>
                    </a:lnTo>
                    <a:lnTo>
                      <a:pt x="197" y="208"/>
                    </a:lnTo>
                    <a:lnTo>
                      <a:pt x="191" y="213"/>
                    </a:lnTo>
                    <a:lnTo>
                      <a:pt x="190" y="208"/>
                    </a:lnTo>
                    <a:lnTo>
                      <a:pt x="182" y="204"/>
                    </a:lnTo>
                    <a:lnTo>
                      <a:pt x="181" y="195"/>
                    </a:lnTo>
                    <a:lnTo>
                      <a:pt x="178" y="190"/>
                    </a:lnTo>
                    <a:lnTo>
                      <a:pt x="175" y="189"/>
                    </a:lnTo>
                    <a:lnTo>
                      <a:pt x="169" y="195"/>
                    </a:lnTo>
                    <a:lnTo>
                      <a:pt x="167" y="192"/>
                    </a:lnTo>
                    <a:lnTo>
                      <a:pt x="162" y="196"/>
                    </a:lnTo>
                    <a:lnTo>
                      <a:pt x="159" y="205"/>
                    </a:lnTo>
                    <a:lnTo>
                      <a:pt x="159" y="210"/>
                    </a:lnTo>
                    <a:lnTo>
                      <a:pt x="155" y="212"/>
                    </a:lnTo>
                    <a:lnTo>
                      <a:pt x="152" y="215"/>
                    </a:lnTo>
                    <a:lnTo>
                      <a:pt x="144" y="219"/>
                    </a:lnTo>
                    <a:lnTo>
                      <a:pt x="147" y="224"/>
                    </a:lnTo>
                    <a:lnTo>
                      <a:pt x="137" y="228"/>
                    </a:lnTo>
                    <a:lnTo>
                      <a:pt x="132" y="236"/>
                    </a:lnTo>
                    <a:lnTo>
                      <a:pt x="128" y="233"/>
                    </a:lnTo>
                    <a:lnTo>
                      <a:pt x="120" y="234"/>
                    </a:lnTo>
                    <a:lnTo>
                      <a:pt x="117" y="239"/>
                    </a:lnTo>
                    <a:lnTo>
                      <a:pt x="118" y="248"/>
                    </a:lnTo>
                    <a:lnTo>
                      <a:pt x="123" y="245"/>
                    </a:lnTo>
                    <a:lnTo>
                      <a:pt x="120" y="259"/>
                    </a:lnTo>
                    <a:lnTo>
                      <a:pt x="118" y="260"/>
                    </a:lnTo>
                    <a:lnTo>
                      <a:pt x="114" y="257"/>
                    </a:lnTo>
                    <a:lnTo>
                      <a:pt x="109" y="257"/>
                    </a:lnTo>
                    <a:lnTo>
                      <a:pt x="109" y="250"/>
                    </a:lnTo>
                    <a:lnTo>
                      <a:pt x="97" y="254"/>
                    </a:lnTo>
                    <a:lnTo>
                      <a:pt x="90" y="259"/>
                    </a:lnTo>
                    <a:lnTo>
                      <a:pt x="88" y="253"/>
                    </a:lnTo>
                    <a:lnTo>
                      <a:pt x="91" y="248"/>
                    </a:lnTo>
                    <a:lnTo>
                      <a:pt x="82" y="242"/>
                    </a:lnTo>
                    <a:lnTo>
                      <a:pt x="90" y="236"/>
                    </a:lnTo>
                    <a:lnTo>
                      <a:pt x="87" y="233"/>
                    </a:lnTo>
                    <a:lnTo>
                      <a:pt x="90" y="228"/>
                    </a:lnTo>
                    <a:lnTo>
                      <a:pt x="96" y="230"/>
                    </a:lnTo>
                    <a:lnTo>
                      <a:pt x="97" y="222"/>
                    </a:lnTo>
                    <a:lnTo>
                      <a:pt x="91" y="218"/>
                    </a:lnTo>
                    <a:lnTo>
                      <a:pt x="88" y="215"/>
                    </a:lnTo>
                    <a:lnTo>
                      <a:pt x="82" y="208"/>
                    </a:lnTo>
                    <a:lnTo>
                      <a:pt x="87" y="205"/>
                    </a:lnTo>
                    <a:lnTo>
                      <a:pt x="85" y="199"/>
                    </a:lnTo>
                    <a:lnTo>
                      <a:pt x="82" y="198"/>
                    </a:lnTo>
                    <a:lnTo>
                      <a:pt x="82" y="192"/>
                    </a:lnTo>
                    <a:lnTo>
                      <a:pt x="79" y="195"/>
                    </a:lnTo>
                    <a:lnTo>
                      <a:pt x="73" y="193"/>
                    </a:lnTo>
                    <a:lnTo>
                      <a:pt x="78" y="184"/>
                    </a:lnTo>
                    <a:lnTo>
                      <a:pt x="71" y="163"/>
                    </a:lnTo>
                    <a:lnTo>
                      <a:pt x="68" y="157"/>
                    </a:lnTo>
                    <a:lnTo>
                      <a:pt x="65" y="154"/>
                    </a:lnTo>
                    <a:lnTo>
                      <a:pt x="62" y="146"/>
                    </a:lnTo>
                    <a:lnTo>
                      <a:pt x="65" y="143"/>
                    </a:lnTo>
                    <a:lnTo>
                      <a:pt x="62" y="136"/>
                    </a:lnTo>
                    <a:lnTo>
                      <a:pt x="71" y="125"/>
                    </a:lnTo>
                    <a:lnTo>
                      <a:pt x="74" y="122"/>
                    </a:lnTo>
                    <a:lnTo>
                      <a:pt x="68" y="117"/>
                    </a:lnTo>
                    <a:lnTo>
                      <a:pt x="65" y="120"/>
                    </a:lnTo>
                    <a:lnTo>
                      <a:pt x="62" y="120"/>
                    </a:lnTo>
                    <a:lnTo>
                      <a:pt x="56" y="116"/>
                    </a:lnTo>
                    <a:lnTo>
                      <a:pt x="53" y="120"/>
                    </a:lnTo>
                    <a:lnTo>
                      <a:pt x="46" y="116"/>
                    </a:lnTo>
                    <a:lnTo>
                      <a:pt x="44" y="110"/>
                    </a:lnTo>
                    <a:lnTo>
                      <a:pt x="38" y="110"/>
                    </a:lnTo>
                    <a:lnTo>
                      <a:pt x="33" y="113"/>
                    </a:lnTo>
                    <a:lnTo>
                      <a:pt x="32" y="104"/>
                    </a:lnTo>
                    <a:lnTo>
                      <a:pt x="23" y="110"/>
                    </a:lnTo>
                    <a:lnTo>
                      <a:pt x="11" y="99"/>
                    </a:lnTo>
                    <a:lnTo>
                      <a:pt x="17" y="99"/>
                    </a:lnTo>
                    <a:lnTo>
                      <a:pt x="17" y="93"/>
                    </a:lnTo>
                    <a:lnTo>
                      <a:pt x="21" y="87"/>
                    </a:lnTo>
                    <a:lnTo>
                      <a:pt x="17" y="75"/>
                    </a:lnTo>
                    <a:lnTo>
                      <a:pt x="9" y="76"/>
                    </a:lnTo>
                    <a:lnTo>
                      <a:pt x="2" y="73"/>
                    </a:lnTo>
                    <a:lnTo>
                      <a:pt x="0" y="72"/>
                    </a:lnTo>
                    <a:lnTo>
                      <a:pt x="12" y="60"/>
                    </a:lnTo>
                    <a:lnTo>
                      <a:pt x="15" y="58"/>
                    </a:lnTo>
                    <a:lnTo>
                      <a:pt x="17" y="53"/>
                    </a:lnTo>
                    <a:lnTo>
                      <a:pt x="21" y="55"/>
                    </a:lnTo>
                    <a:lnTo>
                      <a:pt x="26" y="52"/>
                    </a:lnTo>
                    <a:lnTo>
                      <a:pt x="26" y="60"/>
                    </a:lnTo>
                    <a:lnTo>
                      <a:pt x="32" y="60"/>
                    </a:lnTo>
                    <a:lnTo>
                      <a:pt x="38" y="60"/>
                    </a:lnTo>
                    <a:lnTo>
                      <a:pt x="41" y="58"/>
                    </a:lnTo>
                    <a:lnTo>
                      <a:pt x="41" y="52"/>
                    </a:lnTo>
                    <a:lnTo>
                      <a:pt x="46" y="52"/>
                    </a:lnTo>
                    <a:lnTo>
                      <a:pt x="58" y="44"/>
                    </a:lnTo>
                    <a:lnTo>
                      <a:pt x="55" y="32"/>
                    </a:lnTo>
                    <a:lnTo>
                      <a:pt x="50" y="29"/>
                    </a:lnTo>
                    <a:lnTo>
                      <a:pt x="46" y="20"/>
                    </a:lnTo>
                    <a:lnTo>
                      <a:pt x="59" y="15"/>
                    </a:lnTo>
                    <a:lnTo>
                      <a:pt x="65" y="9"/>
                    </a:lnTo>
                    <a:lnTo>
                      <a:pt x="64" y="15"/>
                    </a:lnTo>
                    <a:lnTo>
                      <a:pt x="71" y="20"/>
                    </a:lnTo>
                    <a:lnTo>
                      <a:pt x="68" y="25"/>
                    </a:lnTo>
                    <a:lnTo>
                      <a:pt x="71" y="31"/>
                    </a:lnTo>
                    <a:lnTo>
                      <a:pt x="73" y="35"/>
                    </a:lnTo>
                    <a:lnTo>
                      <a:pt x="84" y="31"/>
                    </a:lnTo>
                    <a:lnTo>
                      <a:pt x="91" y="41"/>
                    </a:lnTo>
                    <a:lnTo>
                      <a:pt x="108" y="34"/>
                    </a:lnTo>
                    <a:lnTo>
                      <a:pt x="111" y="41"/>
                    </a:lnTo>
                    <a:lnTo>
                      <a:pt x="115" y="37"/>
                    </a:lnTo>
                    <a:lnTo>
                      <a:pt x="123" y="26"/>
                    </a:lnTo>
                    <a:lnTo>
                      <a:pt x="134" y="29"/>
                    </a:lnTo>
                    <a:lnTo>
                      <a:pt x="141" y="22"/>
                    </a:lnTo>
                    <a:lnTo>
                      <a:pt x="141" y="17"/>
                    </a:lnTo>
                    <a:lnTo>
                      <a:pt x="144" y="11"/>
                    </a:lnTo>
                    <a:lnTo>
                      <a:pt x="155" y="0"/>
                    </a:lnTo>
                    <a:lnTo>
                      <a:pt x="166" y="3"/>
                    </a:lnTo>
                    <a:lnTo>
                      <a:pt x="166" y="14"/>
                    </a:lnTo>
                    <a:lnTo>
                      <a:pt x="159" y="20"/>
                    </a:lnTo>
                    <a:lnTo>
                      <a:pt x="164" y="31"/>
                    </a:lnTo>
                    <a:lnTo>
                      <a:pt x="155" y="28"/>
                    </a:lnTo>
                    <a:lnTo>
                      <a:pt x="153" y="26"/>
                    </a:lnTo>
                    <a:lnTo>
                      <a:pt x="150" y="34"/>
                    </a:lnTo>
                    <a:lnTo>
                      <a:pt x="156" y="37"/>
                    </a:lnTo>
                    <a:lnTo>
                      <a:pt x="156" y="49"/>
                    </a:lnTo>
                    <a:lnTo>
                      <a:pt x="158" y="55"/>
                    </a:lnTo>
                    <a:lnTo>
                      <a:pt x="155" y="58"/>
                    </a:lnTo>
                    <a:lnTo>
                      <a:pt x="152" y="70"/>
                    </a:lnTo>
                    <a:lnTo>
                      <a:pt x="144" y="78"/>
                    </a:lnTo>
                    <a:lnTo>
                      <a:pt x="152" y="81"/>
                    </a:lnTo>
                    <a:lnTo>
                      <a:pt x="152" y="84"/>
                    </a:lnTo>
                    <a:lnTo>
                      <a:pt x="164" y="93"/>
                    </a:lnTo>
                    <a:lnTo>
                      <a:pt x="169" y="87"/>
                    </a:lnTo>
                    <a:lnTo>
                      <a:pt x="175" y="93"/>
                    </a:lnTo>
                    <a:lnTo>
                      <a:pt x="181" y="108"/>
                    </a:lnTo>
                    <a:lnTo>
                      <a:pt x="185" y="107"/>
                    </a:lnTo>
                    <a:lnTo>
                      <a:pt x="191" y="111"/>
                    </a:lnTo>
                    <a:lnTo>
                      <a:pt x="200" y="108"/>
                    </a:lnTo>
                    <a:lnTo>
                      <a:pt x="205" y="99"/>
                    </a:lnTo>
                    <a:lnTo>
                      <a:pt x="202" y="96"/>
                    </a:lnTo>
                    <a:lnTo>
                      <a:pt x="206" y="91"/>
                    </a:lnTo>
                    <a:lnTo>
                      <a:pt x="213" y="95"/>
                    </a:lnTo>
                    <a:lnTo>
                      <a:pt x="217" y="90"/>
                    </a:lnTo>
                    <a:lnTo>
                      <a:pt x="222" y="85"/>
                    </a:lnTo>
                    <a:lnTo>
                      <a:pt x="225" y="85"/>
                    </a:lnTo>
                    <a:lnTo>
                      <a:pt x="229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9" name="Freeform 1653">
                <a:extLst>
                  <a:ext uri="{FF2B5EF4-FFF2-40B4-BE49-F238E27FC236}">
                    <a16:creationId xmlns:a16="http://schemas.microsoft.com/office/drawing/2014/main" id="{45740319-ACD4-A5B1-3B68-BE1D79E29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390"/>
                <a:ext cx="115" cy="135"/>
              </a:xfrm>
              <a:custGeom>
                <a:avLst/>
                <a:gdLst>
                  <a:gd name="T0" fmla="*/ 176 w 229"/>
                  <a:gd name="T1" fmla="*/ 13 h 270"/>
                  <a:gd name="T2" fmla="*/ 163 w 229"/>
                  <a:gd name="T3" fmla="*/ 19 h 270"/>
                  <a:gd name="T4" fmla="*/ 150 w 229"/>
                  <a:gd name="T5" fmla="*/ 32 h 270"/>
                  <a:gd name="T6" fmla="*/ 133 w 229"/>
                  <a:gd name="T7" fmla="*/ 32 h 270"/>
                  <a:gd name="T8" fmla="*/ 130 w 229"/>
                  <a:gd name="T9" fmla="*/ 24 h 270"/>
                  <a:gd name="T10" fmla="*/ 124 w 229"/>
                  <a:gd name="T11" fmla="*/ 16 h 270"/>
                  <a:gd name="T12" fmla="*/ 110 w 229"/>
                  <a:gd name="T13" fmla="*/ 10 h 270"/>
                  <a:gd name="T14" fmla="*/ 100 w 229"/>
                  <a:gd name="T15" fmla="*/ 0 h 270"/>
                  <a:gd name="T16" fmla="*/ 100 w 229"/>
                  <a:gd name="T17" fmla="*/ 4 h 270"/>
                  <a:gd name="T18" fmla="*/ 98 w 229"/>
                  <a:gd name="T19" fmla="*/ 24 h 270"/>
                  <a:gd name="T20" fmla="*/ 97 w 229"/>
                  <a:gd name="T21" fmla="*/ 35 h 270"/>
                  <a:gd name="T22" fmla="*/ 86 w 229"/>
                  <a:gd name="T23" fmla="*/ 39 h 270"/>
                  <a:gd name="T24" fmla="*/ 60 w 229"/>
                  <a:gd name="T25" fmla="*/ 41 h 270"/>
                  <a:gd name="T26" fmla="*/ 54 w 229"/>
                  <a:gd name="T27" fmla="*/ 16 h 270"/>
                  <a:gd name="T28" fmla="*/ 37 w 229"/>
                  <a:gd name="T29" fmla="*/ 9 h 270"/>
                  <a:gd name="T30" fmla="*/ 24 w 229"/>
                  <a:gd name="T31" fmla="*/ 21 h 270"/>
                  <a:gd name="T32" fmla="*/ 15 w 229"/>
                  <a:gd name="T33" fmla="*/ 27 h 270"/>
                  <a:gd name="T34" fmla="*/ 4 w 229"/>
                  <a:gd name="T35" fmla="*/ 29 h 270"/>
                  <a:gd name="T36" fmla="*/ 7 w 229"/>
                  <a:gd name="T37" fmla="*/ 33 h 270"/>
                  <a:gd name="T38" fmla="*/ 7 w 229"/>
                  <a:gd name="T39" fmla="*/ 48 h 270"/>
                  <a:gd name="T40" fmla="*/ 1 w 229"/>
                  <a:gd name="T41" fmla="*/ 56 h 270"/>
                  <a:gd name="T42" fmla="*/ 4 w 229"/>
                  <a:gd name="T43" fmla="*/ 80 h 270"/>
                  <a:gd name="T44" fmla="*/ 7 w 229"/>
                  <a:gd name="T45" fmla="*/ 98 h 270"/>
                  <a:gd name="T46" fmla="*/ 3 w 229"/>
                  <a:gd name="T47" fmla="*/ 111 h 270"/>
                  <a:gd name="T48" fmla="*/ 21 w 229"/>
                  <a:gd name="T49" fmla="*/ 118 h 270"/>
                  <a:gd name="T50" fmla="*/ 27 w 229"/>
                  <a:gd name="T51" fmla="*/ 129 h 270"/>
                  <a:gd name="T52" fmla="*/ 40 w 229"/>
                  <a:gd name="T53" fmla="*/ 136 h 270"/>
                  <a:gd name="T54" fmla="*/ 47 w 229"/>
                  <a:gd name="T55" fmla="*/ 149 h 270"/>
                  <a:gd name="T56" fmla="*/ 53 w 229"/>
                  <a:gd name="T57" fmla="*/ 162 h 270"/>
                  <a:gd name="T58" fmla="*/ 66 w 229"/>
                  <a:gd name="T59" fmla="*/ 171 h 270"/>
                  <a:gd name="T60" fmla="*/ 86 w 229"/>
                  <a:gd name="T61" fmla="*/ 179 h 270"/>
                  <a:gd name="T62" fmla="*/ 100 w 229"/>
                  <a:gd name="T63" fmla="*/ 194 h 270"/>
                  <a:gd name="T64" fmla="*/ 100 w 229"/>
                  <a:gd name="T65" fmla="*/ 203 h 270"/>
                  <a:gd name="T66" fmla="*/ 91 w 229"/>
                  <a:gd name="T67" fmla="*/ 214 h 270"/>
                  <a:gd name="T68" fmla="*/ 84 w 229"/>
                  <a:gd name="T69" fmla="*/ 217 h 270"/>
                  <a:gd name="T70" fmla="*/ 103 w 229"/>
                  <a:gd name="T71" fmla="*/ 237 h 270"/>
                  <a:gd name="T72" fmla="*/ 100 w 229"/>
                  <a:gd name="T73" fmla="*/ 250 h 270"/>
                  <a:gd name="T74" fmla="*/ 115 w 229"/>
                  <a:gd name="T75" fmla="*/ 260 h 270"/>
                  <a:gd name="T76" fmla="*/ 122 w 229"/>
                  <a:gd name="T77" fmla="*/ 266 h 270"/>
                  <a:gd name="T78" fmla="*/ 139 w 229"/>
                  <a:gd name="T79" fmla="*/ 249 h 270"/>
                  <a:gd name="T80" fmla="*/ 156 w 229"/>
                  <a:gd name="T81" fmla="*/ 243 h 270"/>
                  <a:gd name="T82" fmla="*/ 166 w 229"/>
                  <a:gd name="T83" fmla="*/ 258 h 270"/>
                  <a:gd name="T84" fmla="*/ 169 w 229"/>
                  <a:gd name="T85" fmla="*/ 261 h 270"/>
                  <a:gd name="T86" fmla="*/ 180 w 229"/>
                  <a:gd name="T87" fmla="*/ 270 h 270"/>
                  <a:gd name="T88" fmla="*/ 191 w 229"/>
                  <a:gd name="T89" fmla="*/ 263 h 270"/>
                  <a:gd name="T90" fmla="*/ 189 w 229"/>
                  <a:gd name="T91" fmla="*/ 243 h 270"/>
                  <a:gd name="T92" fmla="*/ 188 w 229"/>
                  <a:gd name="T93" fmla="*/ 228 h 270"/>
                  <a:gd name="T94" fmla="*/ 197 w 229"/>
                  <a:gd name="T95" fmla="*/ 222 h 270"/>
                  <a:gd name="T96" fmla="*/ 215 w 229"/>
                  <a:gd name="T97" fmla="*/ 211 h 270"/>
                  <a:gd name="T98" fmla="*/ 223 w 229"/>
                  <a:gd name="T99" fmla="*/ 206 h 270"/>
                  <a:gd name="T100" fmla="*/ 197 w 229"/>
                  <a:gd name="T101" fmla="*/ 181 h 270"/>
                  <a:gd name="T102" fmla="*/ 182 w 229"/>
                  <a:gd name="T103" fmla="*/ 174 h 270"/>
                  <a:gd name="T104" fmla="*/ 176 w 229"/>
                  <a:gd name="T105" fmla="*/ 164 h 270"/>
                  <a:gd name="T106" fmla="*/ 173 w 229"/>
                  <a:gd name="T107" fmla="*/ 156 h 270"/>
                  <a:gd name="T108" fmla="*/ 185 w 229"/>
                  <a:gd name="T109" fmla="*/ 135 h 270"/>
                  <a:gd name="T110" fmla="*/ 200 w 229"/>
                  <a:gd name="T111" fmla="*/ 105 h 270"/>
                  <a:gd name="T112" fmla="*/ 200 w 229"/>
                  <a:gd name="T113" fmla="*/ 92 h 270"/>
                  <a:gd name="T114" fmla="*/ 206 w 229"/>
                  <a:gd name="T115" fmla="*/ 76 h 270"/>
                  <a:gd name="T116" fmla="*/ 197 w 229"/>
                  <a:gd name="T117" fmla="*/ 53 h 270"/>
                  <a:gd name="T118" fmla="*/ 183 w 229"/>
                  <a:gd name="T119" fmla="*/ 24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9" h="270">
                    <a:moveTo>
                      <a:pt x="183" y="24"/>
                    </a:moveTo>
                    <a:lnTo>
                      <a:pt x="176" y="13"/>
                    </a:lnTo>
                    <a:lnTo>
                      <a:pt x="171" y="16"/>
                    </a:lnTo>
                    <a:lnTo>
                      <a:pt x="163" y="19"/>
                    </a:lnTo>
                    <a:lnTo>
                      <a:pt x="154" y="24"/>
                    </a:lnTo>
                    <a:lnTo>
                      <a:pt x="150" y="32"/>
                    </a:lnTo>
                    <a:lnTo>
                      <a:pt x="139" y="35"/>
                    </a:lnTo>
                    <a:lnTo>
                      <a:pt x="133" y="32"/>
                    </a:lnTo>
                    <a:lnTo>
                      <a:pt x="135" y="26"/>
                    </a:lnTo>
                    <a:lnTo>
                      <a:pt x="130" y="24"/>
                    </a:lnTo>
                    <a:lnTo>
                      <a:pt x="130" y="19"/>
                    </a:lnTo>
                    <a:lnTo>
                      <a:pt x="124" y="16"/>
                    </a:lnTo>
                    <a:lnTo>
                      <a:pt x="119" y="10"/>
                    </a:lnTo>
                    <a:lnTo>
                      <a:pt x="110" y="10"/>
                    </a:lnTo>
                    <a:lnTo>
                      <a:pt x="104" y="7"/>
                    </a:lnTo>
                    <a:lnTo>
                      <a:pt x="100" y="0"/>
                    </a:lnTo>
                    <a:lnTo>
                      <a:pt x="98" y="1"/>
                    </a:lnTo>
                    <a:lnTo>
                      <a:pt x="100" y="4"/>
                    </a:lnTo>
                    <a:lnTo>
                      <a:pt x="95" y="13"/>
                    </a:lnTo>
                    <a:lnTo>
                      <a:pt x="98" y="24"/>
                    </a:lnTo>
                    <a:lnTo>
                      <a:pt x="98" y="30"/>
                    </a:lnTo>
                    <a:lnTo>
                      <a:pt x="97" y="35"/>
                    </a:lnTo>
                    <a:lnTo>
                      <a:pt x="91" y="39"/>
                    </a:lnTo>
                    <a:lnTo>
                      <a:pt x="86" y="39"/>
                    </a:lnTo>
                    <a:lnTo>
                      <a:pt x="77" y="44"/>
                    </a:lnTo>
                    <a:lnTo>
                      <a:pt x="60" y="41"/>
                    </a:lnTo>
                    <a:lnTo>
                      <a:pt x="60" y="21"/>
                    </a:lnTo>
                    <a:lnTo>
                      <a:pt x="54" y="16"/>
                    </a:lnTo>
                    <a:lnTo>
                      <a:pt x="50" y="18"/>
                    </a:lnTo>
                    <a:lnTo>
                      <a:pt x="37" y="9"/>
                    </a:lnTo>
                    <a:lnTo>
                      <a:pt x="33" y="16"/>
                    </a:lnTo>
                    <a:lnTo>
                      <a:pt x="24" y="21"/>
                    </a:lnTo>
                    <a:lnTo>
                      <a:pt x="19" y="22"/>
                    </a:lnTo>
                    <a:lnTo>
                      <a:pt x="15" y="27"/>
                    </a:lnTo>
                    <a:lnTo>
                      <a:pt x="10" y="26"/>
                    </a:lnTo>
                    <a:lnTo>
                      <a:pt x="4" y="29"/>
                    </a:lnTo>
                    <a:lnTo>
                      <a:pt x="3" y="32"/>
                    </a:lnTo>
                    <a:lnTo>
                      <a:pt x="7" y="33"/>
                    </a:lnTo>
                    <a:lnTo>
                      <a:pt x="6" y="39"/>
                    </a:lnTo>
                    <a:lnTo>
                      <a:pt x="7" y="48"/>
                    </a:lnTo>
                    <a:lnTo>
                      <a:pt x="0" y="53"/>
                    </a:lnTo>
                    <a:lnTo>
                      <a:pt x="1" y="56"/>
                    </a:lnTo>
                    <a:lnTo>
                      <a:pt x="0" y="65"/>
                    </a:lnTo>
                    <a:lnTo>
                      <a:pt x="4" y="80"/>
                    </a:lnTo>
                    <a:lnTo>
                      <a:pt x="10" y="89"/>
                    </a:lnTo>
                    <a:lnTo>
                      <a:pt x="7" y="98"/>
                    </a:lnTo>
                    <a:lnTo>
                      <a:pt x="0" y="102"/>
                    </a:lnTo>
                    <a:lnTo>
                      <a:pt x="3" y="111"/>
                    </a:lnTo>
                    <a:lnTo>
                      <a:pt x="15" y="111"/>
                    </a:lnTo>
                    <a:lnTo>
                      <a:pt x="21" y="118"/>
                    </a:lnTo>
                    <a:lnTo>
                      <a:pt x="30" y="120"/>
                    </a:lnTo>
                    <a:lnTo>
                      <a:pt x="27" y="129"/>
                    </a:lnTo>
                    <a:lnTo>
                      <a:pt x="31" y="130"/>
                    </a:lnTo>
                    <a:lnTo>
                      <a:pt x="40" y="136"/>
                    </a:lnTo>
                    <a:lnTo>
                      <a:pt x="45" y="140"/>
                    </a:lnTo>
                    <a:lnTo>
                      <a:pt x="47" y="149"/>
                    </a:lnTo>
                    <a:lnTo>
                      <a:pt x="47" y="156"/>
                    </a:lnTo>
                    <a:lnTo>
                      <a:pt x="53" y="162"/>
                    </a:lnTo>
                    <a:lnTo>
                      <a:pt x="56" y="159"/>
                    </a:lnTo>
                    <a:lnTo>
                      <a:pt x="66" y="171"/>
                    </a:lnTo>
                    <a:lnTo>
                      <a:pt x="74" y="173"/>
                    </a:lnTo>
                    <a:lnTo>
                      <a:pt x="86" y="179"/>
                    </a:lnTo>
                    <a:lnTo>
                      <a:pt x="92" y="190"/>
                    </a:lnTo>
                    <a:lnTo>
                      <a:pt x="100" y="194"/>
                    </a:lnTo>
                    <a:lnTo>
                      <a:pt x="101" y="199"/>
                    </a:lnTo>
                    <a:lnTo>
                      <a:pt x="100" y="203"/>
                    </a:lnTo>
                    <a:lnTo>
                      <a:pt x="91" y="209"/>
                    </a:lnTo>
                    <a:lnTo>
                      <a:pt x="91" y="214"/>
                    </a:lnTo>
                    <a:lnTo>
                      <a:pt x="84" y="216"/>
                    </a:lnTo>
                    <a:lnTo>
                      <a:pt x="84" y="217"/>
                    </a:lnTo>
                    <a:lnTo>
                      <a:pt x="97" y="232"/>
                    </a:lnTo>
                    <a:lnTo>
                      <a:pt x="103" y="237"/>
                    </a:lnTo>
                    <a:lnTo>
                      <a:pt x="103" y="243"/>
                    </a:lnTo>
                    <a:lnTo>
                      <a:pt x="100" y="250"/>
                    </a:lnTo>
                    <a:lnTo>
                      <a:pt x="103" y="253"/>
                    </a:lnTo>
                    <a:lnTo>
                      <a:pt x="115" y="260"/>
                    </a:lnTo>
                    <a:lnTo>
                      <a:pt x="113" y="269"/>
                    </a:lnTo>
                    <a:lnTo>
                      <a:pt x="122" y="266"/>
                    </a:lnTo>
                    <a:lnTo>
                      <a:pt x="127" y="261"/>
                    </a:lnTo>
                    <a:lnTo>
                      <a:pt x="139" y="249"/>
                    </a:lnTo>
                    <a:lnTo>
                      <a:pt x="148" y="237"/>
                    </a:lnTo>
                    <a:lnTo>
                      <a:pt x="156" y="243"/>
                    </a:lnTo>
                    <a:lnTo>
                      <a:pt x="159" y="253"/>
                    </a:lnTo>
                    <a:lnTo>
                      <a:pt x="166" y="258"/>
                    </a:lnTo>
                    <a:lnTo>
                      <a:pt x="166" y="263"/>
                    </a:lnTo>
                    <a:lnTo>
                      <a:pt x="169" y="261"/>
                    </a:lnTo>
                    <a:lnTo>
                      <a:pt x="176" y="267"/>
                    </a:lnTo>
                    <a:lnTo>
                      <a:pt x="180" y="270"/>
                    </a:lnTo>
                    <a:lnTo>
                      <a:pt x="186" y="267"/>
                    </a:lnTo>
                    <a:lnTo>
                      <a:pt x="191" y="263"/>
                    </a:lnTo>
                    <a:lnTo>
                      <a:pt x="183" y="260"/>
                    </a:lnTo>
                    <a:lnTo>
                      <a:pt x="189" y="243"/>
                    </a:lnTo>
                    <a:lnTo>
                      <a:pt x="186" y="237"/>
                    </a:lnTo>
                    <a:lnTo>
                      <a:pt x="188" y="228"/>
                    </a:lnTo>
                    <a:lnTo>
                      <a:pt x="189" y="222"/>
                    </a:lnTo>
                    <a:lnTo>
                      <a:pt x="197" y="222"/>
                    </a:lnTo>
                    <a:lnTo>
                      <a:pt x="203" y="214"/>
                    </a:lnTo>
                    <a:lnTo>
                      <a:pt x="215" y="211"/>
                    </a:lnTo>
                    <a:lnTo>
                      <a:pt x="229" y="209"/>
                    </a:lnTo>
                    <a:lnTo>
                      <a:pt x="223" y="206"/>
                    </a:lnTo>
                    <a:lnTo>
                      <a:pt x="209" y="197"/>
                    </a:lnTo>
                    <a:lnTo>
                      <a:pt x="197" y="181"/>
                    </a:lnTo>
                    <a:lnTo>
                      <a:pt x="189" y="176"/>
                    </a:lnTo>
                    <a:lnTo>
                      <a:pt x="182" y="174"/>
                    </a:lnTo>
                    <a:lnTo>
                      <a:pt x="177" y="168"/>
                    </a:lnTo>
                    <a:lnTo>
                      <a:pt x="176" y="164"/>
                    </a:lnTo>
                    <a:lnTo>
                      <a:pt x="176" y="159"/>
                    </a:lnTo>
                    <a:lnTo>
                      <a:pt x="173" y="156"/>
                    </a:lnTo>
                    <a:lnTo>
                      <a:pt x="176" y="149"/>
                    </a:lnTo>
                    <a:lnTo>
                      <a:pt x="185" y="135"/>
                    </a:lnTo>
                    <a:lnTo>
                      <a:pt x="191" y="120"/>
                    </a:lnTo>
                    <a:lnTo>
                      <a:pt x="200" y="105"/>
                    </a:lnTo>
                    <a:lnTo>
                      <a:pt x="200" y="100"/>
                    </a:lnTo>
                    <a:lnTo>
                      <a:pt x="200" y="92"/>
                    </a:lnTo>
                    <a:lnTo>
                      <a:pt x="206" y="82"/>
                    </a:lnTo>
                    <a:lnTo>
                      <a:pt x="206" y="76"/>
                    </a:lnTo>
                    <a:lnTo>
                      <a:pt x="200" y="60"/>
                    </a:lnTo>
                    <a:lnTo>
                      <a:pt x="197" y="53"/>
                    </a:lnTo>
                    <a:lnTo>
                      <a:pt x="189" y="47"/>
                    </a:lnTo>
                    <a:lnTo>
                      <a:pt x="183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0" name="Freeform 1654">
                <a:extLst>
                  <a:ext uri="{FF2B5EF4-FFF2-40B4-BE49-F238E27FC236}">
                    <a16:creationId xmlns:a16="http://schemas.microsoft.com/office/drawing/2014/main" id="{8F3FC05A-BA21-02AB-A73A-2A138EB1B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390"/>
                <a:ext cx="115" cy="135"/>
              </a:xfrm>
              <a:custGeom>
                <a:avLst/>
                <a:gdLst>
                  <a:gd name="T0" fmla="*/ 189 w 229"/>
                  <a:gd name="T1" fmla="*/ 47 h 270"/>
                  <a:gd name="T2" fmla="*/ 200 w 229"/>
                  <a:gd name="T3" fmla="*/ 60 h 270"/>
                  <a:gd name="T4" fmla="*/ 206 w 229"/>
                  <a:gd name="T5" fmla="*/ 82 h 270"/>
                  <a:gd name="T6" fmla="*/ 200 w 229"/>
                  <a:gd name="T7" fmla="*/ 100 h 270"/>
                  <a:gd name="T8" fmla="*/ 191 w 229"/>
                  <a:gd name="T9" fmla="*/ 120 h 270"/>
                  <a:gd name="T10" fmla="*/ 176 w 229"/>
                  <a:gd name="T11" fmla="*/ 149 h 270"/>
                  <a:gd name="T12" fmla="*/ 176 w 229"/>
                  <a:gd name="T13" fmla="*/ 159 h 270"/>
                  <a:gd name="T14" fmla="*/ 177 w 229"/>
                  <a:gd name="T15" fmla="*/ 168 h 270"/>
                  <a:gd name="T16" fmla="*/ 189 w 229"/>
                  <a:gd name="T17" fmla="*/ 176 h 270"/>
                  <a:gd name="T18" fmla="*/ 209 w 229"/>
                  <a:gd name="T19" fmla="*/ 197 h 270"/>
                  <a:gd name="T20" fmla="*/ 229 w 229"/>
                  <a:gd name="T21" fmla="*/ 209 h 270"/>
                  <a:gd name="T22" fmla="*/ 203 w 229"/>
                  <a:gd name="T23" fmla="*/ 214 h 270"/>
                  <a:gd name="T24" fmla="*/ 189 w 229"/>
                  <a:gd name="T25" fmla="*/ 222 h 270"/>
                  <a:gd name="T26" fmla="*/ 186 w 229"/>
                  <a:gd name="T27" fmla="*/ 237 h 270"/>
                  <a:gd name="T28" fmla="*/ 183 w 229"/>
                  <a:gd name="T29" fmla="*/ 260 h 270"/>
                  <a:gd name="T30" fmla="*/ 186 w 229"/>
                  <a:gd name="T31" fmla="*/ 267 h 270"/>
                  <a:gd name="T32" fmla="*/ 176 w 229"/>
                  <a:gd name="T33" fmla="*/ 267 h 270"/>
                  <a:gd name="T34" fmla="*/ 166 w 229"/>
                  <a:gd name="T35" fmla="*/ 263 h 270"/>
                  <a:gd name="T36" fmla="*/ 159 w 229"/>
                  <a:gd name="T37" fmla="*/ 253 h 270"/>
                  <a:gd name="T38" fmla="*/ 148 w 229"/>
                  <a:gd name="T39" fmla="*/ 237 h 270"/>
                  <a:gd name="T40" fmla="*/ 127 w 229"/>
                  <a:gd name="T41" fmla="*/ 261 h 270"/>
                  <a:gd name="T42" fmla="*/ 113 w 229"/>
                  <a:gd name="T43" fmla="*/ 269 h 270"/>
                  <a:gd name="T44" fmla="*/ 103 w 229"/>
                  <a:gd name="T45" fmla="*/ 253 h 270"/>
                  <a:gd name="T46" fmla="*/ 103 w 229"/>
                  <a:gd name="T47" fmla="*/ 243 h 270"/>
                  <a:gd name="T48" fmla="*/ 97 w 229"/>
                  <a:gd name="T49" fmla="*/ 232 h 270"/>
                  <a:gd name="T50" fmla="*/ 84 w 229"/>
                  <a:gd name="T51" fmla="*/ 216 h 270"/>
                  <a:gd name="T52" fmla="*/ 91 w 229"/>
                  <a:gd name="T53" fmla="*/ 209 h 270"/>
                  <a:gd name="T54" fmla="*/ 101 w 229"/>
                  <a:gd name="T55" fmla="*/ 199 h 270"/>
                  <a:gd name="T56" fmla="*/ 92 w 229"/>
                  <a:gd name="T57" fmla="*/ 190 h 270"/>
                  <a:gd name="T58" fmla="*/ 74 w 229"/>
                  <a:gd name="T59" fmla="*/ 173 h 270"/>
                  <a:gd name="T60" fmla="*/ 56 w 229"/>
                  <a:gd name="T61" fmla="*/ 159 h 270"/>
                  <a:gd name="T62" fmla="*/ 47 w 229"/>
                  <a:gd name="T63" fmla="*/ 156 h 270"/>
                  <a:gd name="T64" fmla="*/ 45 w 229"/>
                  <a:gd name="T65" fmla="*/ 140 h 270"/>
                  <a:gd name="T66" fmla="*/ 31 w 229"/>
                  <a:gd name="T67" fmla="*/ 130 h 270"/>
                  <a:gd name="T68" fmla="*/ 30 w 229"/>
                  <a:gd name="T69" fmla="*/ 120 h 270"/>
                  <a:gd name="T70" fmla="*/ 15 w 229"/>
                  <a:gd name="T71" fmla="*/ 111 h 270"/>
                  <a:gd name="T72" fmla="*/ 0 w 229"/>
                  <a:gd name="T73" fmla="*/ 102 h 270"/>
                  <a:gd name="T74" fmla="*/ 10 w 229"/>
                  <a:gd name="T75" fmla="*/ 89 h 270"/>
                  <a:gd name="T76" fmla="*/ 0 w 229"/>
                  <a:gd name="T77" fmla="*/ 65 h 270"/>
                  <a:gd name="T78" fmla="*/ 0 w 229"/>
                  <a:gd name="T79" fmla="*/ 53 h 270"/>
                  <a:gd name="T80" fmla="*/ 6 w 229"/>
                  <a:gd name="T81" fmla="*/ 39 h 270"/>
                  <a:gd name="T82" fmla="*/ 3 w 229"/>
                  <a:gd name="T83" fmla="*/ 32 h 270"/>
                  <a:gd name="T84" fmla="*/ 10 w 229"/>
                  <a:gd name="T85" fmla="*/ 26 h 270"/>
                  <a:gd name="T86" fmla="*/ 19 w 229"/>
                  <a:gd name="T87" fmla="*/ 22 h 270"/>
                  <a:gd name="T88" fmla="*/ 33 w 229"/>
                  <a:gd name="T89" fmla="*/ 16 h 270"/>
                  <a:gd name="T90" fmla="*/ 50 w 229"/>
                  <a:gd name="T91" fmla="*/ 18 h 270"/>
                  <a:gd name="T92" fmla="*/ 60 w 229"/>
                  <a:gd name="T93" fmla="*/ 21 h 270"/>
                  <a:gd name="T94" fmla="*/ 77 w 229"/>
                  <a:gd name="T95" fmla="*/ 44 h 270"/>
                  <a:gd name="T96" fmla="*/ 91 w 229"/>
                  <a:gd name="T97" fmla="*/ 39 h 270"/>
                  <a:gd name="T98" fmla="*/ 98 w 229"/>
                  <a:gd name="T99" fmla="*/ 30 h 270"/>
                  <a:gd name="T100" fmla="*/ 95 w 229"/>
                  <a:gd name="T101" fmla="*/ 13 h 270"/>
                  <a:gd name="T102" fmla="*/ 98 w 229"/>
                  <a:gd name="T103" fmla="*/ 1 h 270"/>
                  <a:gd name="T104" fmla="*/ 104 w 229"/>
                  <a:gd name="T105" fmla="*/ 7 h 270"/>
                  <a:gd name="T106" fmla="*/ 119 w 229"/>
                  <a:gd name="T107" fmla="*/ 10 h 270"/>
                  <a:gd name="T108" fmla="*/ 130 w 229"/>
                  <a:gd name="T109" fmla="*/ 19 h 270"/>
                  <a:gd name="T110" fmla="*/ 135 w 229"/>
                  <a:gd name="T111" fmla="*/ 26 h 270"/>
                  <a:gd name="T112" fmla="*/ 139 w 229"/>
                  <a:gd name="T113" fmla="*/ 35 h 270"/>
                  <a:gd name="T114" fmla="*/ 154 w 229"/>
                  <a:gd name="T115" fmla="*/ 24 h 270"/>
                  <a:gd name="T116" fmla="*/ 171 w 229"/>
                  <a:gd name="T117" fmla="*/ 16 h 270"/>
                  <a:gd name="T118" fmla="*/ 183 w 229"/>
                  <a:gd name="T119" fmla="*/ 24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9" h="270">
                    <a:moveTo>
                      <a:pt x="183" y="24"/>
                    </a:moveTo>
                    <a:lnTo>
                      <a:pt x="189" y="47"/>
                    </a:lnTo>
                    <a:lnTo>
                      <a:pt x="197" y="53"/>
                    </a:lnTo>
                    <a:lnTo>
                      <a:pt x="200" y="60"/>
                    </a:lnTo>
                    <a:lnTo>
                      <a:pt x="206" y="76"/>
                    </a:lnTo>
                    <a:lnTo>
                      <a:pt x="206" y="82"/>
                    </a:lnTo>
                    <a:lnTo>
                      <a:pt x="200" y="92"/>
                    </a:lnTo>
                    <a:lnTo>
                      <a:pt x="200" y="100"/>
                    </a:lnTo>
                    <a:lnTo>
                      <a:pt x="200" y="105"/>
                    </a:lnTo>
                    <a:lnTo>
                      <a:pt x="191" y="120"/>
                    </a:lnTo>
                    <a:lnTo>
                      <a:pt x="185" y="135"/>
                    </a:lnTo>
                    <a:lnTo>
                      <a:pt x="176" y="149"/>
                    </a:lnTo>
                    <a:lnTo>
                      <a:pt x="173" y="156"/>
                    </a:lnTo>
                    <a:lnTo>
                      <a:pt x="176" y="159"/>
                    </a:lnTo>
                    <a:lnTo>
                      <a:pt x="176" y="164"/>
                    </a:lnTo>
                    <a:lnTo>
                      <a:pt x="177" y="168"/>
                    </a:lnTo>
                    <a:lnTo>
                      <a:pt x="182" y="174"/>
                    </a:lnTo>
                    <a:lnTo>
                      <a:pt x="189" y="176"/>
                    </a:lnTo>
                    <a:lnTo>
                      <a:pt x="197" y="181"/>
                    </a:lnTo>
                    <a:lnTo>
                      <a:pt x="209" y="197"/>
                    </a:lnTo>
                    <a:lnTo>
                      <a:pt x="223" y="206"/>
                    </a:lnTo>
                    <a:lnTo>
                      <a:pt x="229" y="209"/>
                    </a:lnTo>
                    <a:lnTo>
                      <a:pt x="215" y="211"/>
                    </a:lnTo>
                    <a:lnTo>
                      <a:pt x="203" y="214"/>
                    </a:lnTo>
                    <a:lnTo>
                      <a:pt x="197" y="222"/>
                    </a:lnTo>
                    <a:lnTo>
                      <a:pt x="189" y="222"/>
                    </a:lnTo>
                    <a:lnTo>
                      <a:pt x="188" y="228"/>
                    </a:lnTo>
                    <a:lnTo>
                      <a:pt x="186" y="237"/>
                    </a:lnTo>
                    <a:lnTo>
                      <a:pt x="189" y="243"/>
                    </a:lnTo>
                    <a:lnTo>
                      <a:pt x="183" y="260"/>
                    </a:lnTo>
                    <a:lnTo>
                      <a:pt x="191" y="263"/>
                    </a:lnTo>
                    <a:lnTo>
                      <a:pt x="186" y="267"/>
                    </a:lnTo>
                    <a:lnTo>
                      <a:pt x="180" y="270"/>
                    </a:lnTo>
                    <a:lnTo>
                      <a:pt x="176" y="267"/>
                    </a:lnTo>
                    <a:lnTo>
                      <a:pt x="169" y="261"/>
                    </a:lnTo>
                    <a:lnTo>
                      <a:pt x="166" y="263"/>
                    </a:lnTo>
                    <a:lnTo>
                      <a:pt x="166" y="258"/>
                    </a:lnTo>
                    <a:lnTo>
                      <a:pt x="159" y="253"/>
                    </a:lnTo>
                    <a:lnTo>
                      <a:pt x="156" y="243"/>
                    </a:lnTo>
                    <a:lnTo>
                      <a:pt x="148" y="237"/>
                    </a:lnTo>
                    <a:lnTo>
                      <a:pt x="139" y="249"/>
                    </a:lnTo>
                    <a:lnTo>
                      <a:pt x="127" y="261"/>
                    </a:lnTo>
                    <a:lnTo>
                      <a:pt x="122" y="266"/>
                    </a:lnTo>
                    <a:lnTo>
                      <a:pt x="113" y="269"/>
                    </a:lnTo>
                    <a:lnTo>
                      <a:pt x="115" y="260"/>
                    </a:lnTo>
                    <a:lnTo>
                      <a:pt x="103" y="253"/>
                    </a:lnTo>
                    <a:lnTo>
                      <a:pt x="100" y="250"/>
                    </a:lnTo>
                    <a:lnTo>
                      <a:pt x="103" y="243"/>
                    </a:lnTo>
                    <a:lnTo>
                      <a:pt x="103" y="237"/>
                    </a:lnTo>
                    <a:lnTo>
                      <a:pt x="97" y="232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91" y="214"/>
                    </a:lnTo>
                    <a:lnTo>
                      <a:pt x="91" y="209"/>
                    </a:lnTo>
                    <a:lnTo>
                      <a:pt x="100" y="203"/>
                    </a:lnTo>
                    <a:lnTo>
                      <a:pt x="101" y="199"/>
                    </a:lnTo>
                    <a:lnTo>
                      <a:pt x="100" y="194"/>
                    </a:lnTo>
                    <a:lnTo>
                      <a:pt x="92" y="190"/>
                    </a:lnTo>
                    <a:lnTo>
                      <a:pt x="86" y="179"/>
                    </a:lnTo>
                    <a:lnTo>
                      <a:pt x="74" y="173"/>
                    </a:lnTo>
                    <a:lnTo>
                      <a:pt x="66" y="171"/>
                    </a:lnTo>
                    <a:lnTo>
                      <a:pt x="56" y="159"/>
                    </a:lnTo>
                    <a:lnTo>
                      <a:pt x="53" y="162"/>
                    </a:lnTo>
                    <a:lnTo>
                      <a:pt x="47" y="156"/>
                    </a:lnTo>
                    <a:lnTo>
                      <a:pt x="47" y="149"/>
                    </a:lnTo>
                    <a:lnTo>
                      <a:pt x="45" y="140"/>
                    </a:lnTo>
                    <a:lnTo>
                      <a:pt x="40" y="136"/>
                    </a:lnTo>
                    <a:lnTo>
                      <a:pt x="31" y="130"/>
                    </a:lnTo>
                    <a:lnTo>
                      <a:pt x="27" y="129"/>
                    </a:lnTo>
                    <a:lnTo>
                      <a:pt x="30" y="120"/>
                    </a:lnTo>
                    <a:lnTo>
                      <a:pt x="21" y="118"/>
                    </a:lnTo>
                    <a:lnTo>
                      <a:pt x="15" y="111"/>
                    </a:lnTo>
                    <a:lnTo>
                      <a:pt x="3" y="111"/>
                    </a:lnTo>
                    <a:lnTo>
                      <a:pt x="0" y="102"/>
                    </a:lnTo>
                    <a:lnTo>
                      <a:pt x="7" y="98"/>
                    </a:lnTo>
                    <a:lnTo>
                      <a:pt x="10" y="89"/>
                    </a:lnTo>
                    <a:lnTo>
                      <a:pt x="4" y="80"/>
                    </a:lnTo>
                    <a:lnTo>
                      <a:pt x="0" y="65"/>
                    </a:lnTo>
                    <a:lnTo>
                      <a:pt x="1" y="56"/>
                    </a:lnTo>
                    <a:lnTo>
                      <a:pt x="0" y="53"/>
                    </a:lnTo>
                    <a:lnTo>
                      <a:pt x="7" y="48"/>
                    </a:lnTo>
                    <a:lnTo>
                      <a:pt x="6" y="39"/>
                    </a:lnTo>
                    <a:lnTo>
                      <a:pt x="7" y="33"/>
                    </a:lnTo>
                    <a:lnTo>
                      <a:pt x="3" y="32"/>
                    </a:lnTo>
                    <a:lnTo>
                      <a:pt x="4" y="29"/>
                    </a:lnTo>
                    <a:lnTo>
                      <a:pt x="10" y="26"/>
                    </a:lnTo>
                    <a:lnTo>
                      <a:pt x="15" y="27"/>
                    </a:lnTo>
                    <a:lnTo>
                      <a:pt x="19" y="22"/>
                    </a:lnTo>
                    <a:lnTo>
                      <a:pt x="24" y="21"/>
                    </a:lnTo>
                    <a:lnTo>
                      <a:pt x="33" y="16"/>
                    </a:lnTo>
                    <a:lnTo>
                      <a:pt x="37" y="9"/>
                    </a:lnTo>
                    <a:lnTo>
                      <a:pt x="50" y="18"/>
                    </a:lnTo>
                    <a:lnTo>
                      <a:pt x="54" y="16"/>
                    </a:lnTo>
                    <a:lnTo>
                      <a:pt x="60" y="21"/>
                    </a:lnTo>
                    <a:lnTo>
                      <a:pt x="60" y="41"/>
                    </a:lnTo>
                    <a:lnTo>
                      <a:pt x="77" y="44"/>
                    </a:lnTo>
                    <a:lnTo>
                      <a:pt x="86" y="39"/>
                    </a:lnTo>
                    <a:lnTo>
                      <a:pt x="91" y="39"/>
                    </a:lnTo>
                    <a:lnTo>
                      <a:pt x="97" y="35"/>
                    </a:lnTo>
                    <a:lnTo>
                      <a:pt x="98" y="30"/>
                    </a:lnTo>
                    <a:lnTo>
                      <a:pt x="98" y="24"/>
                    </a:lnTo>
                    <a:lnTo>
                      <a:pt x="95" y="13"/>
                    </a:lnTo>
                    <a:lnTo>
                      <a:pt x="100" y="4"/>
                    </a:lnTo>
                    <a:lnTo>
                      <a:pt x="98" y="1"/>
                    </a:lnTo>
                    <a:lnTo>
                      <a:pt x="100" y="0"/>
                    </a:lnTo>
                    <a:lnTo>
                      <a:pt x="104" y="7"/>
                    </a:lnTo>
                    <a:lnTo>
                      <a:pt x="110" y="10"/>
                    </a:lnTo>
                    <a:lnTo>
                      <a:pt x="119" y="10"/>
                    </a:lnTo>
                    <a:lnTo>
                      <a:pt x="124" y="16"/>
                    </a:lnTo>
                    <a:lnTo>
                      <a:pt x="130" y="19"/>
                    </a:lnTo>
                    <a:lnTo>
                      <a:pt x="130" y="24"/>
                    </a:lnTo>
                    <a:lnTo>
                      <a:pt x="135" y="26"/>
                    </a:lnTo>
                    <a:lnTo>
                      <a:pt x="133" y="32"/>
                    </a:lnTo>
                    <a:lnTo>
                      <a:pt x="139" y="35"/>
                    </a:lnTo>
                    <a:lnTo>
                      <a:pt x="150" y="32"/>
                    </a:lnTo>
                    <a:lnTo>
                      <a:pt x="154" y="24"/>
                    </a:lnTo>
                    <a:lnTo>
                      <a:pt x="163" y="19"/>
                    </a:lnTo>
                    <a:lnTo>
                      <a:pt x="171" y="16"/>
                    </a:lnTo>
                    <a:lnTo>
                      <a:pt x="176" y="13"/>
                    </a:lnTo>
                    <a:lnTo>
                      <a:pt x="183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1" name="Freeform 1655">
                <a:extLst>
                  <a:ext uri="{FF2B5EF4-FFF2-40B4-BE49-F238E27FC236}">
                    <a16:creationId xmlns:a16="http://schemas.microsoft.com/office/drawing/2014/main" id="{99B519C7-3565-41D9-D2E2-234211ECC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390"/>
                <a:ext cx="115" cy="135"/>
              </a:xfrm>
              <a:custGeom>
                <a:avLst/>
                <a:gdLst>
                  <a:gd name="T0" fmla="*/ 189 w 229"/>
                  <a:gd name="T1" fmla="*/ 47 h 270"/>
                  <a:gd name="T2" fmla="*/ 200 w 229"/>
                  <a:gd name="T3" fmla="*/ 60 h 270"/>
                  <a:gd name="T4" fmla="*/ 206 w 229"/>
                  <a:gd name="T5" fmla="*/ 82 h 270"/>
                  <a:gd name="T6" fmla="*/ 200 w 229"/>
                  <a:gd name="T7" fmla="*/ 100 h 270"/>
                  <a:gd name="T8" fmla="*/ 191 w 229"/>
                  <a:gd name="T9" fmla="*/ 120 h 270"/>
                  <a:gd name="T10" fmla="*/ 176 w 229"/>
                  <a:gd name="T11" fmla="*/ 149 h 270"/>
                  <a:gd name="T12" fmla="*/ 176 w 229"/>
                  <a:gd name="T13" fmla="*/ 159 h 270"/>
                  <a:gd name="T14" fmla="*/ 177 w 229"/>
                  <a:gd name="T15" fmla="*/ 168 h 270"/>
                  <a:gd name="T16" fmla="*/ 189 w 229"/>
                  <a:gd name="T17" fmla="*/ 176 h 270"/>
                  <a:gd name="T18" fmla="*/ 209 w 229"/>
                  <a:gd name="T19" fmla="*/ 197 h 270"/>
                  <a:gd name="T20" fmla="*/ 229 w 229"/>
                  <a:gd name="T21" fmla="*/ 209 h 270"/>
                  <a:gd name="T22" fmla="*/ 203 w 229"/>
                  <a:gd name="T23" fmla="*/ 214 h 270"/>
                  <a:gd name="T24" fmla="*/ 189 w 229"/>
                  <a:gd name="T25" fmla="*/ 222 h 270"/>
                  <a:gd name="T26" fmla="*/ 186 w 229"/>
                  <a:gd name="T27" fmla="*/ 237 h 270"/>
                  <a:gd name="T28" fmla="*/ 183 w 229"/>
                  <a:gd name="T29" fmla="*/ 260 h 270"/>
                  <a:gd name="T30" fmla="*/ 186 w 229"/>
                  <a:gd name="T31" fmla="*/ 267 h 270"/>
                  <a:gd name="T32" fmla="*/ 176 w 229"/>
                  <a:gd name="T33" fmla="*/ 267 h 270"/>
                  <a:gd name="T34" fmla="*/ 166 w 229"/>
                  <a:gd name="T35" fmla="*/ 263 h 270"/>
                  <a:gd name="T36" fmla="*/ 159 w 229"/>
                  <a:gd name="T37" fmla="*/ 253 h 270"/>
                  <a:gd name="T38" fmla="*/ 148 w 229"/>
                  <a:gd name="T39" fmla="*/ 237 h 270"/>
                  <a:gd name="T40" fmla="*/ 127 w 229"/>
                  <a:gd name="T41" fmla="*/ 261 h 270"/>
                  <a:gd name="T42" fmla="*/ 113 w 229"/>
                  <a:gd name="T43" fmla="*/ 269 h 270"/>
                  <a:gd name="T44" fmla="*/ 103 w 229"/>
                  <a:gd name="T45" fmla="*/ 253 h 270"/>
                  <a:gd name="T46" fmla="*/ 103 w 229"/>
                  <a:gd name="T47" fmla="*/ 243 h 270"/>
                  <a:gd name="T48" fmla="*/ 97 w 229"/>
                  <a:gd name="T49" fmla="*/ 232 h 270"/>
                  <a:gd name="T50" fmla="*/ 84 w 229"/>
                  <a:gd name="T51" fmla="*/ 216 h 270"/>
                  <a:gd name="T52" fmla="*/ 91 w 229"/>
                  <a:gd name="T53" fmla="*/ 209 h 270"/>
                  <a:gd name="T54" fmla="*/ 101 w 229"/>
                  <a:gd name="T55" fmla="*/ 199 h 270"/>
                  <a:gd name="T56" fmla="*/ 92 w 229"/>
                  <a:gd name="T57" fmla="*/ 190 h 270"/>
                  <a:gd name="T58" fmla="*/ 74 w 229"/>
                  <a:gd name="T59" fmla="*/ 173 h 270"/>
                  <a:gd name="T60" fmla="*/ 56 w 229"/>
                  <a:gd name="T61" fmla="*/ 159 h 270"/>
                  <a:gd name="T62" fmla="*/ 47 w 229"/>
                  <a:gd name="T63" fmla="*/ 156 h 270"/>
                  <a:gd name="T64" fmla="*/ 45 w 229"/>
                  <a:gd name="T65" fmla="*/ 140 h 270"/>
                  <a:gd name="T66" fmla="*/ 31 w 229"/>
                  <a:gd name="T67" fmla="*/ 130 h 270"/>
                  <a:gd name="T68" fmla="*/ 30 w 229"/>
                  <a:gd name="T69" fmla="*/ 120 h 270"/>
                  <a:gd name="T70" fmla="*/ 15 w 229"/>
                  <a:gd name="T71" fmla="*/ 111 h 270"/>
                  <a:gd name="T72" fmla="*/ 0 w 229"/>
                  <a:gd name="T73" fmla="*/ 102 h 270"/>
                  <a:gd name="T74" fmla="*/ 10 w 229"/>
                  <a:gd name="T75" fmla="*/ 89 h 270"/>
                  <a:gd name="T76" fmla="*/ 0 w 229"/>
                  <a:gd name="T77" fmla="*/ 65 h 270"/>
                  <a:gd name="T78" fmla="*/ 0 w 229"/>
                  <a:gd name="T79" fmla="*/ 53 h 270"/>
                  <a:gd name="T80" fmla="*/ 6 w 229"/>
                  <a:gd name="T81" fmla="*/ 39 h 270"/>
                  <a:gd name="T82" fmla="*/ 3 w 229"/>
                  <a:gd name="T83" fmla="*/ 32 h 270"/>
                  <a:gd name="T84" fmla="*/ 10 w 229"/>
                  <a:gd name="T85" fmla="*/ 26 h 270"/>
                  <a:gd name="T86" fmla="*/ 19 w 229"/>
                  <a:gd name="T87" fmla="*/ 22 h 270"/>
                  <a:gd name="T88" fmla="*/ 33 w 229"/>
                  <a:gd name="T89" fmla="*/ 16 h 270"/>
                  <a:gd name="T90" fmla="*/ 50 w 229"/>
                  <a:gd name="T91" fmla="*/ 18 h 270"/>
                  <a:gd name="T92" fmla="*/ 60 w 229"/>
                  <a:gd name="T93" fmla="*/ 21 h 270"/>
                  <a:gd name="T94" fmla="*/ 77 w 229"/>
                  <a:gd name="T95" fmla="*/ 44 h 270"/>
                  <a:gd name="T96" fmla="*/ 91 w 229"/>
                  <a:gd name="T97" fmla="*/ 39 h 270"/>
                  <a:gd name="T98" fmla="*/ 98 w 229"/>
                  <a:gd name="T99" fmla="*/ 30 h 270"/>
                  <a:gd name="T100" fmla="*/ 95 w 229"/>
                  <a:gd name="T101" fmla="*/ 13 h 270"/>
                  <a:gd name="T102" fmla="*/ 98 w 229"/>
                  <a:gd name="T103" fmla="*/ 1 h 270"/>
                  <a:gd name="T104" fmla="*/ 104 w 229"/>
                  <a:gd name="T105" fmla="*/ 7 h 270"/>
                  <a:gd name="T106" fmla="*/ 119 w 229"/>
                  <a:gd name="T107" fmla="*/ 10 h 270"/>
                  <a:gd name="T108" fmla="*/ 130 w 229"/>
                  <a:gd name="T109" fmla="*/ 19 h 270"/>
                  <a:gd name="T110" fmla="*/ 135 w 229"/>
                  <a:gd name="T111" fmla="*/ 26 h 270"/>
                  <a:gd name="T112" fmla="*/ 139 w 229"/>
                  <a:gd name="T113" fmla="*/ 35 h 270"/>
                  <a:gd name="T114" fmla="*/ 154 w 229"/>
                  <a:gd name="T115" fmla="*/ 24 h 270"/>
                  <a:gd name="T116" fmla="*/ 171 w 229"/>
                  <a:gd name="T117" fmla="*/ 16 h 270"/>
                  <a:gd name="T118" fmla="*/ 183 w 229"/>
                  <a:gd name="T119" fmla="*/ 24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9" h="270">
                    <a:moveTo>
                      <a:pt x="183" y="24"/>
                    </a:moveTo>
                    <a:lnTo>
                      <a:pt x="189" y="47"/>
                    </a:lnTo>
                    <a:lnTo>
                      <a:pt x="197" y="53"/>
                    </a:lnTo>
                    <a:lnTo>
                      <a:pt x="200" y="60"/>
                    </a:lnTo>
                    <a:lnTo>
                      <a:pt x="206" y="76"/>
                    </a:lnTo>
                    <a:lnTo>
                      <a:pt x="206" y="82"/>
                    </a:lnTo>
                    <a:lnTo>
                      <a:pt x="200" y="92"/>
                    </a:lnTo>
                    <a:lnTo>
                      <a:pt x="200" y="100"/>
                    </a:lnTo>
                    <a:lnTo>
                      <a:pt x="200" y="105"/>
                    </a:lnTo>
                    <a:lnTo>
                      <a:pt x="191" y="120"/>
                    </a:lnTo>
                    <a:lnTo>
                      <a:pt x="185" y="135"/>
                    </a:lnTo>
                    <a:lnTo>
                      <a:pt x="176" y="149"/>
                    </a:lnTo>
                    <a:lnTo>
                      <a:pt x="173" y="156"/>
                    </a:lnTo>
                    <a:lnTo>
                      <a:pt x="176" y="159"/>
                    </a:lnTo>
                    <a:lnTo>
                      <a:pt x="176" y="164"/>
                    </a:lnTo>
                    <a:lnTo>
                      <a:pt x="177" y="168"/>
                    </a:lnTo>
                    <a:lnTo>
                      <a:pt x="182" y="174"/>
                    </a:lnTo>
                    <a:lnTo>
                      <a:pt x="189" y="176"/>
                    </a:lnTo>
                    <a:lnTo>
                      <a:pt x="197" y="181"/>
                    </a:lnTo>
                    <a:lnTo>
                      <a:pt x="209" y="197"/>
                    </a:lnTo>
                    <a:lnTo>
                      <a:pt x="223" y="206"/>
                    </a:lnTo>
                    <a:lnTo>
                      <a:pt x="229" y="209"/>
                    </a:lnTo>
                    <a:lnTo>
                      <a:pt x="215" y="211"/>
                    </a:lnTo>
                    <a:lnTo>
                      <a:pt x="203" y="214"/>
                    </a:lnTo>
                    <a:lnTo>
                      <a:pt x="197" y="222"/>
                    </a:lnTo>
                    <a:lnTo>
                      <a:pt x="189" y="222"/>
                    </a:lnTo>
                    <a:lnTo>
                      <a:pt x="188" y="228"/>
                    </a:lnTo>
                    <a:lnTo>
                      <a:pt x="186" y="237"/>
                    </a:lnTo>
                    <a:lnTo>
                      <a:pt x="189" y="243"/>
                    </a:lnTo>
                    <a:lnTo>
                      <a:pt x="183" y="260"/>
                    </a:lnTo>
                    <a:lnTo>
                      <a:pt x="191" y="263"/>
                    </a:lnTo>
                    <a:lnTo>
                      <a:pt x="186" y="267"/>
                    </a:lnTo>
                    <a:lnTo>
                      <a:pt x="180" y="270"/>
                    </a:lnTo>
                    <a:lnTo>
                      <a:pt x="176" y="267"/>
                    </a:lnTo>
                    <a:lnTo>
                      <a:pt x="169" y="261"/>
                    </a:lnTo>
                    <a:lnTo>
                      <a:pt x="166" y="263"/>
                    </a:lnTo>
                    <a:lnTo>
                      <a:pt x="166" y="258"/>
                    </a:lnTo>
                    <a:lnTo>
                      <a:pt x="159" y="253"/>
                    </a:lnTo>
                    <a:lnTo>
                      <a:pt x="156" y="243"/>
                    </a:lnTo>
                    <a:lnTo>
                      <a:pt x="148" y="237"/>
                    </a:lnTo>
                    <a:lnTo>
                      <a:pt x="139" y="249"/>
                    </a:lnTo>
                    <a:lnTo>
                      <a:pt x="127" y="261"/>
                    </a:lnTo>
                    <a:lnTo>
                      <a:pt x="122" y="266"/>
                    </a:lnTo>
                    <a:lnTo>
                      <a:pt x="113" y="269"/>
                    </a:lnTo>
                    <a:lnTo>
                      <a:pt x="115" y="260"/>
                    </a:lnTo>
                    <a:lnTo>
                      <a:pt x="103" y="253"/>
                    </a:lnTo>
                    <a:lnTo>
                      <a:pt x="100" y="250"/>
                    </a:lnTo>
                    <a:lnTo>
                      <a:pt x="103" y="243"/>
                    </a:lnTo>
                    <a:lnTo>
                      <a:pt x="103" y="237"/>
                    </a:lnTo>
                    <a:lnTo>
                      <a:pt x="97" y="232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91" y="214"/>
                    </a:lnTo>
                    <a:lnTo>
                      <a:pt x="91" y="209"/>
                    </a:lnTo>
                    <a:lnTo>
                      <a:pt x="100" y="203"/>
                    </a:lnTo>
                    <a:lnTo>
                      <a:pt x="101" y="199"/>
                    </a:lnTo>
                    <a:lnTo>
                      <a:pt x="100" y="194"/>
                    </a:lnTo>
                    <a:lnTo>
                      <a:pt x="92" y="190"/>
                    </a:lnTo>
                    <a:lnTo>
                      <a:pt x="86" y="179"/>
                    </a:lnTo>
                    <a:lnTo>
                      <a:pt x="74" y="173"/>
                    </a:lnTo>
                    <a:lnTo>
                      <a:pt x="66" y="171"/>
                    </a:lnTo>
                    <a:lnTo>
                      <a:pt x="56" y="159"/>
                    </a:lnTo>
                    <a:lnTo>
                      <a:pt x="53" y="162"/>
                    </a:lnTo>
                    <a:lnTo>
                      <a:pt x="47" y="156"/>
                    </a:lnTo>
                    <a:lnTo>
                      <a:pt x="47" y="149"/>
                    </a:lnTo>
                    <a:lnTo>
                      <a:pt x="45" y="140"/>
                    </a:lnTo>
                    <a:lnTo>
                      <a:pt x="40" y="136"/>
                    </a:lnTo>
                    <a:lnTo>
                      <a:pt x="31" y="130"/>
                    </a:lnTo>
                    <a:lnTo>
                      <a:pt x="27" y="129"/>
                    </a:lnTo>
                    <a:lnTo>
                      <a:pt x="30" y="120"/>
                    </a:lnTo>
                    <a:lnTo>
                      <a:pt x="21" y="118"/>
                    </a:lnTo>
                    <a:lnTo>
                      <a:pt x="15" y="111"/>
                    </a:lnTo>
                    <a:lnTo>
                      <a:pt x="3" y="111"/>
                    </a:lnTo>
                    <a:lnTo>
                      <a:pt x="0" y="102"/>
                    </a:lnTo>
                    <a:lnTo>
                      <a:pt x="7" y="98"/>
                    </a:lnTo>
                    <a:lnTo>
                      <a:pt x="10" y="89"/>
                    </a:lnTo>
                    <a:lnTo>
                      <a:pt x="4" y="80"/>
                    </a:lnTo>
                    <a:lnTo>
                      <a:pt x="0" y="65"/>
                    </a:lnTo>
                    <a:lnTo>
                      <a:pt x="1" y="56"/>
                    </a:lnTo>
                    <a:lnTo>
                      <a:pt x="0" y="53"/>
                    </a:lnTo>
                    <a:lnTo>
                      <a:pt x="7" y="48"/>
                    </a:lnTo>
                    <a:lnTo>
                      <a:pt x="6" y="39"/>
                    </a:lnTo>
                    <a:lnTo>
                      <a:pt x="7" y="33"/>
                    </a:lnTo>
                    <a:lnTo>
                      <a:pt x="3" y="32"/>
                    </a:lnTo>
                    <a:lnTo>
                      <a:pt x="4" y="29"/>
                    </a:lnTo>
                    <a:lnTo>
                      <a:pt x="10" y="26"/>
                    </a:lnTo>
                    <a:lnTo>
                      <a:pt x="15" y="27"/>
                    </a:lnTo>
                    <a:lnTo>
                      <a:pt x="19" y="22"/>
                    </a:lnTo>
                    <a:lnTo>
                      <a:pt x="24" y="21"/>
                    </a:lnTo>
                    <a:lnTo>
                      <a:pt x="33" y="16"/>
                    </a:lnTo>
                    <a:lnTo>
                      <a:pt x="37" y="9"/>
                    </a:lnTo>
                    <a:lnTo>
                      <a:pt x="50" y="18"/>
                    </a:lnTo>
                    <a:lnTo>
                      <a:pt x="54" y="16"/>
                    </a:lnTo>
                    <a:lnTo>
                      <a:pt x="60" y="21"/>
                    </a:lnTo>
                    <a:lnTo>
                      <a:pt x="60" y="41"/>
                    </a:lnTo>
                    <a:lnTo>
                      <a:pt x="77" y="44"/>
                    </a:lnTo>
                    <a:lnTo>
                      <a:pt x="86" y="39"/>
                    </a:lnTo>
                    <a:lnTo>
                      <a:pt x="91" y="39"/>
                    </a:lnTo>
                    <a:lnTo>
                      <a:pt x="97" y="35"/>
                    </a:lnTo>
                    <a:lnTo>
                      <a:pt x="98" y="30"/>
                    </a:lnTo>
                    <a:lnTo>
                      <a:pt x="98" y="24"/>
                    </a:lnTo>
                    <a:lnTo>
                      <a:pt x="95" y="13"/>
                    </a:lnTo>
                    <a:lnTo>
                      <a:pt x="100" y="4"/>
                    </a:lnTo>
                    <a:lnTo>
                      <a:pt x="98" y="1"/>
                    </a:lnTo>
                    <a:lnTo>
                      <a:pt x="100" y="0"/>
                    </a:lnTo>
                    <a:lnTo>
                      <a:pt x="104" y="7"/>
                    </a:lnTo>
                    <a:lnTo>
                      <a:pt x="110" y="10"/>
                    </a:lnTo>
                    <a:lnTo>
                      <a:pt x="119" y="10"/>
                    </a:lnTo>
                    <a:lnTo>
                      <a:pt x="124" y="16"/>
                    </a:lnTo>
                    <a:lnTo>
                      <a:pt x="130" y="19"/>
                    </a:lnTo>
                    <a:lnTo>
                      <a:pt x="130" y="24"/>
                    </a:lnTo>
                    <a:lnTo>
                      <a:pt x="135" y="26"/>
                    </a:lnTo>
                    <a:lnTo>
                      <a:pt x="133" y="32"/>
                    </a:lnTo>
                    <a:lnTo>
                      <a:pt x="139" y="35"/>
                    </a:lnTo>
                    <a:lnTo>
                      <a:pt x="150" y="32"/>
                    </a:lnTo>
                    <a:lnTo>
                      <a:pt x="154" y="24"/>
                    </a:lnTo>
                    <a:lnTo>
                      <a:pt x="163" y="19"/>
                    </a:lnTo>
                    <a:lnTo>
                      <a:pt x="171" y="16"/>
                    </a:lnTo>
                    <a:lnTo>
                      <a:pt x="176" y="13"/>
                    </a:lnTo>
                    <a:lnTo>
                      <a:pt x="183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2" name="Freeform 1656">
                <a:extLst>
                  <a:ext uri="{FF2B5EF4-FFF2-40B4-BE49-F238E27FC236}">
                    <a16:creationId xmlns:a16="http://schemas.microsoft.com/office/drawing/2014/main" id="{4EFC1254-89BA-F98B-FCB9-6AD0277E0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549"/>
                <a:ext cx="40" cy="41"/>
              </a:xfrm>
              <a:custGeom>
                <a:avLst/>
                <a:gdLst>
                  <a:gd name="T0" fmla="*/ 3 w 79"/>
                  <a:gd name="T1" fmla="*/ 30 h 80"/>
                  <a:gd name="T2" fmla="*/ 9 w 79"/>
                  <a:gd name="T3" fmla="*/ 33 h 80"/>
                  <a:gd name="T4" fmla="*/ 0 w 79"/>
                  <a:gd name="T5" fmla="*/ 42 h 80"/>
                  <a:gd name="T6" fmla="*/ 8 w 79"/>
                  <a:gd name="T7" fmla="*/ 42 h 80"/>
                  <a:gd name="T8" fmla="*/ 12 w 79"/>
                  <a:gd name="T9" fmla="*/ 50 h 80"/>
                  <a:gd name="T10" fmla="*/ 11 w 79"/>
                  <a:gd name="T11" fmla="*/ 53 h 80"/>
                  <a:gd name="T12" fmla="*/ 3 w 79"/>
                  <a:gd name="T13" fmla="*/ 59 h 80"/>
                  <a:gd name="T14" fmla="*/ 3 w 79"/>
                  <a:gd name="T15" fmla="*/ 61 h 80"/>
                  <a:gd name="T16" fmla="*/ 6 w 79"/>
                  <a:gd name="T17" fmla="*/ 67 h 80"/>
                  <a:gd name="T18" fmla="*/ 9 w 79"/>
                  <a:gd name="T19" fmla="*/ 76 h 80"/>
                  <a:gd name="T20" fmla="*/ 14 w 79"/>
                  <a:gd name="T21" fmla="*/ 76 h 80"/>
                  <a:gd name="T22" fmla="*/ 18 w 79"/>
                  <a:gd name="T23" fmla="*/ 79 h 80"/>
                  <a:gd name="T24" fmla="*/ 30 w 79"/>
                  <a:gd name="T25" fmla="*/ 52 h 80"/>
                  <a:gd name="T26" fmla="*/ 34 w 79"/>
                  <a:gd name="T27" fmla="*/ 53 h 80"/>
                  <a:gd name="T28" fmla="*/ 37 w 79"/>
                  <a:gd name="T29" fmla="*/ 70 h 80"/>
                  <a:gd name="T30" fmla="*/ 46 w 79"/>
                  <a:gd name="T31" fmla="*/ 62 h 80"/>
                  <a:gd name="T32" fmla="*/ 58 w 79"/>
                  <a:gd name="T33" fmla="*/ 71 h 80"/>
                  <a:gd name="T34" fmla="*/ 59 w 79"/>
                  <a:gd name="T35" fmla="*/ 73 h 80"/>
                  <a:gd name="T36" fmla="*/ 67 w 79"/>
                  <a:gd name="T37" fmla="*/ 74 h 80"/>
                  <a:gd name="T38" fmla="*/ 67 w 79"/>
                  <a:gd name="T39" fmla="*/ 80 h 80"/>
                  <a:gd name="T40" fmla="*/ 68 w 79"/>
                  <a:gd name="T41" fmla="*/ 76 h 80"/>
                  <a:gd name="T42" fmla="*/ 76 w 79"/>
                  <a:gd name="T43" fmla="*/ 74 h 80"/>
                  <a:gd name="T44" fmla="*/ 71 w 79"/>
                  <a:gd name="T45" fmla="*/ 65 h 80"/>
                  <a:gd name="T46" fmla="*/ 67 w 79"/>
                  <a:gd name="T47" fmla="*/ 62 h 80"/>
                  <a:gd name="T48" fmla="*/ 73 w 79"/>
                  <a:gd name="T49" fmla="*/ 56 h 80"/>
                  <a:gd name="T50" fmla="*/ 79 w 79"/>
                  <a:gd name="T51" fmla="*/ 52 h 80"/>
                  <a:gd name="T52" fmla="*/ 78 w 79"/>
                  <a:gd name="T53" fmla="*/ 30 h 80"/>
                  <a:gd name="T54" fmla="*/ 73 w 79"/>
                  <a:gd name="T55" fmla="*/ 33 h 80"/>
                  <a:gd name="T56" fmla="*/ 64 w 79"/>
                  <a:gd name="T57" fmla="*/ 32 h 80"/>
                  <a:gd name="T58" fmla="*/ 64 w 79"/>
                  <a:gd name="T59" fmla="*/ 23 h 80"/>
                  <a:gd name="T60" fmla="*/ 59 w 79"/>
                  <a:gd name="T61" fmla="*/ 15 h 80"/>
                  <a:gd name="T62" fmla="*/ 70 w 79"/>
                  <a:gd name="T63" fmla="*/ 6 h 80"/>
                  <a:gd name="T64" fmla="*/ 67 w 79"/>
                  <a:gd name="T65" fmla="*/ 3 h 80"/>
                  <a:gd name="T66" fmla="*/ 56 w 79"/>
                  <a:gd name="T67" fmla="*/ 4 h 80"/>
                  <a:gd name="T68" fmla="*/ 44 w 79"/>
                  <a:gd name="T69" fmla="*/ 0 h 80"/>
                  <a:gd name="T70" fmla="*/ 35 w 79"/>
                  <a:gd name="T71" fmla="*/ 3 h 80"/>
                  <a:gd name="T72" fmla="*/ 34 w 79"/>
                  <a:gd name="T73" fmla="*/ 3 h 80"/>
                  <a:gd name="T74" fmla="*/ 38 w 79"/>
                  <a:gd name="T75" fmla="*/ 17 h 80"/>
                  <a:gd name="T76" fmla="*/ 38 w 79"/>
                  <a:gd name="T77" fmla="*/ 26 h 80"/>
                  <a:gd name="T78" fmla="*/ 35 w 79"/>
                  <a:gd name="T79" fmla="*/ 29 h 80"/>
                  <a:gd name="T80" fmla="*/ 26 w 79"/>
                  <a:gd name="T81" fmla="*/ 29 h 80"/>
                  <a:gd name="T82" fmla="*/ 21 w 79"/>
                  <a:gd name="T83" fmla="*/ 33 h 80"/>
                  <a:gd name="T84" fmla="*/ 14 w 79"/>
                  <a:gd name="T85" fmla="*/ 33 h 80"/>
                  <a:gd name="T86" fmla="*/ 3 w 79"/>
                  <a:gd name="T87" fmla="*/ 3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80">
                    <a:moveTo>
                      <a:pt x="3" y="30"/>
                    </a:moveTo>
                    <a:lnTo>
                      <a:pt x="9" y="33"/>
                    </a:lnTo>
                    <a:lnTo>
                      <a:pt x="0" y="42"/>
                    </a:lnTo>
                    <a:lnTo>
                      <a:pt x="8" y="42"/>
                    </a:lnTo>
                    <a:lnTo>
                      <a:pt x="12" y="50"/>
                    </a:lnTo>
                    <a:lnTo>
                      <a:pt x="11" y="53"/>
                    </a:lnTo>
                    <a:lnTo>
                      <a:pt x="3" y="59"/>
                    </a:lnTo>
                    <a:lnTo>
                      <a:pt x="3" y="61"/>
                    </a:lnTo>
                    <a:lnTo>
                      <a:pt x="6" y="67"/>
                    </a:lnTo>
                    <a:lnTo>
                      <a:pt x="9" y="76"/>
                    </a:lnTo>
                    <a:lnTo>
                      <a:pt x="14" y="76"/>
                    </a:lnTo>
                    <a:lnTo>
                      <a:pt x="18" y="79"/>
                    </a:lnTo>
                    <a:lnTo>
                      <a:pt x="30" y="52"/>
                    </a:lnTo>
                    <a:lnTo>
                      <a:pt x="34" y="53"/>
                    </a:lnTo>
                    <a:lnTo>
                      <a:pt x="37" y="70"/>
                    </a:lnTo>
                    <a:lnTo>
                      <a:pt x="46" y="62"/>
                    </a:lnTo>
                    <a:lnTo>
                      <a:pt x="58" y="71"/>
                    </a:lnTo>
                    <a:lnTo>
                      <a:pt x="59" y="73"/>
                    </a:lnTo>
                    <a:lnTo>
                      <a:pt x="67" y="74"/>
                    </a:lnTo>
                    <a:lnTo>
                      <a:pt x="67" y="80"/>
                    </a:lnTo>
                    <a:lnTo>
                      <a:pt x="68" y="76"/>
                    </a:lnTo>
                    <a:lnTo>
                      <a:pt x="76" y="74"/>
                    </a:lnTo>
                    <a:lnTo>
                      <a:pt x="71" y="65"/>
                    </a:lnTo>
                    <a:lnTo>
                      <a:pt x="67" y="62"/>
                    </a:lnTo>
                    <a:lnTo>
                      <a:pt x="73" y="56"/>
                    </a:lnTo>
                    <a:lnTo>
                      <a:pt x="79" y="52"/>
                    </a:lnTo>
                    <a:lnTo>
                      <a:pt x="78" y="30"/>
                    </a:lnTo>
                    <a:lnTo>
                      <a:pt x="73" y="33"/>
                    </a:lnTo>
                    <a:lnTo>
                      <a:pt x="64" y="32"/>
                    </a:lnTo>
                    <a:lnTo>
                      <a:pt x="64" y="23"/>
                    </a:lnTo>
                    <a:lnTo>
                      <a:pt x="59" y="15"/>
                    </a:lnTo>
                    <a:lnTo>
                      <a:pt x="70" y="6"/>
                    </a:lnTo>
                    <a:lnTo>
                      <a:pt x="67" y="3"/>
                    </a:lnTo>
                    <a:lnTo>
                      <a:pt x="56" y="4"/>
                    </a:lnTo>
                    <a:lnTo>
                      <a:pt x="44" y="0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8" y="17"/>
                    </a:lnTo>
                    <a:lnTo>
                      <a:pt x="38" y="26"/>
                    </a:lnTo>
                    <a:lnTo>
                      <a:pt x="35" y="29"/>
                    </a:lnTo>
                    <a:lnTo>
                      <a:pt x="26" y="29"/>
                    </a:lnTo>
                    <a:lnTo>
                      <a:pt x="21" y="33"/>
                    </a:lnTo>
                    <a:lnTo>
                      <a:pt x="14" y="33"/>
                    </a:lnTo>
                    <a:lnTo>
                      <a:pt x="3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3" name="Freeform 1657">
                <a:extLst>
                  <a:ext uri="{FF2B5EF4-FFF2-40B4-BE49-F238E27FC236}">
                    <a16:creationId xmlns:a16="http://schemas.microsoft.com/office/drawing/2014/main" id="{1C630DA0-BD27-C6C6-0658-EB18D0C46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549"/>
                <a:ext cx="40" cy="41"/>
              </a:xfrm>
              <a:custGeom>
                <a:avLst/>
                <a:gdLst>
                  <a:gd name="T0" fmla="*/ 3 w 79"/>
                  <a:gd name="T1" fmla="*/ 30 h 80"/>
                  <a:gd name="T2" fmla="*/ 14 w 79"/>
                  <a:gd name="T3" fmla="*/ 33 h 80"/>
                  <a:gd name="T4" fmla="*/ 21 w 79"/>
                  <a:gd name="T5" fmla="*/ 33 h 80"/>
                  <a:gd name="T6" fmla="*/ 26 w 79"/>
                  <a:gd name="T7" fmla="*/ 29 h 80"/>
                  <a:gd name="T8" fmla="*/ 35 w 79"/>
                  <a:gd name="T9" fmla="*/ 29 h 80"/>
                  <a:gd name="T10" fmla="*/ 38 w 79"/>
                  <a:gd name="T11" fmla="*/ 26 h 80"/>
                  <a:gd name="T12" fmla="*/ 38 w 79"/>
                  <a:gd name="T13" fmla="*/ 17 h 80"/>
                  <a:gd name="T14" fmla="*/ 34 w 79"/>
                  <a:gd name="T15" fmla="*/ 3 h 80"/>
                  <a:gd name="T16" fmla="*/ 35 w 79"/>
                  <a:gd name="T17" fmla="*/ 3 h 80"/>
                  <a:gd name="T18" fmla="*/ 44 w 79"/>
                  <a:gd name="T19" fmla="*/ 0 h 80"/>
                  <a:gd name="T20" fmla="*/ 56 w 79"/>
                  <a:gd name="T21" fmla="*/ 4 h 80"/>
                  <a:gd name="T22" fmla="*/ 67 w 79"/>
                  <a:gd name="T23" fmla="*/ 3 h 80"/>
                  <a:gd name="T24" fmla="*/ 70 w 79"/>
                  <a:gd name="T25" fmla="*/ 6 h 80"/>
                  <a:gd name="T26" fmla="*/ 59 w 79"/>
                  <a:gd name="T27" fmla="*/ 15 h 80"/>
                  <a:gd name="T28" fmla="*/ 64 w 79"/>
                  <a:gd name="T29" fmla="*/ 23 h 80"/>
                  <a:gd name="T30" fmla="*/ 64 w 79"/>
                  <a:gd name="T31" fmla="*/ 32 h 80"/>
                  <a:gd name="T32" fmla="*/ 73 w 79"/>
                  <a:gd name="T33" fmla="*/ 33 h 80"/>
                  <a:gd name="T34" fmla="*/ 78 w 79"/>
                  <a:gd name="T35" fmla="*/ 30 h 80"/>
                  <a:gd name="T36" fmla="*/ 79 w 79"/>
                  <a:gd name="T37" fmla="*/ 52 h 80"/>
                  <a:gd name="T38" fmla="*/ 73 w 79"/>
                  <a:gd name="T39" fmla="*/ 56 h 80"/>
                  <a:gd name="T40" fmla="*/ 67 w 79"/>
                  <a:gd name="T41" fmla="*/ 62 h 80"/>
                  <a:gd name="T42" fmla="*/ 71 w 79"/>
                  <a:gd name="T43" fmla="*/ 65 h 80"/>
                  <a:gd name="T44" fmla="*/ 76 w 79"/>
                  <a:gd name="T45" fmla="*/ 74 h 80"/>
                  <a:gd name="T46" fmla="*/ 68 w 79"/>
                  <a:gd name="T47" fmla="*/ 76 h 80"/>
                  <a:gd name="T48" fmla="*/ 67 w 79"/>
                  <a:gd name="T49" fmla="*/ 80 h 80"/>
                  <a:gd name="T50" fmla="*/ 67 w 79"/>
                  <a:gd name="T51" fmla="*/ 74 h 80"/>
                  <a:gd name="T52" fmla="*/ 59 w 79"/>
                  <a:gd name="T53" fmla="*/ 73 h 80"/>
                  <a:gd name="T54" fmla="*/ 58 w 79"/>
                  <a:gd name="T55" fmla="*/ 71 h 80"/>
                  <a:gd name="T56" fmla="*/ 46 w 79"/>
                  <a:gd name="T57" fmla="*/ 62 h 80"/>
                  <a:gd name="T58" fmla="*/ 37 w 79"/>
                  <a:gd name="T59" fmla="*/ 70 h 80"/>
                  <a:gd name="T60" fmla="*/ 34 w 79"/>
                  <a:gd name="T61" fmla="*/ 53 h 80"/>
                  <a:gd name="T62" fmla="*/ 30 w 79"/>
                  <a:gd name="T63" fmla="*/ 52 h 80"/>
                  <a:gd name="T64" fmla="*/ 18 w 79"/>
                  <a:gd name="T65" fmla="*/ 79 h 80"/>
                  <a:gd name="T66" fmla="*/ 14 w 79"/>
                  <a:gd name="T67" fmla="*/ 76 h 80"/>
                  <a:gd name="T68" fmla="*/ 9 w 79"/>
                  <a:gd name="T69" fmla="*/ 76 h 80"/>
                  <a:gd name="T70" fmla="*/ 6 w 79"/>
                  <a:gd name="T71" fmla="*/ 67 h 80"/>
                  <a:gd name="T72" fmla="*/ 3 w 79"/>
                  <a:gd name="T73" fmla="*/ 61 h 80"/>
                  <a:gd name="T74" fmla="*/ 3 w 79"/>
                  <a:gd name="T75" fmla="*/ 59 h 80"/>
                  <a:gd name="T76" fmla="*/ 11 w 79"/>
                  <a:gd name="T77" fmla="*/ 53 h 80"/>
                  <a:gd name="T78" fmla="*/ 12 w 79"/>
                  <a:gd name="T79" fmla="*/ 50 h 80"/>
                  <a:gd name="T80" fmla="*/ 8 w 79"/>
                  <a:gd name="T81" fmla="*/ 42 h 80"/>
                  <a:gd name="T82" fmla="*/ 0 w 79"/>
                  <a:gd name="T83" fmla="*/ 42 h 80"/>
                  <a:gd name="T84" fmla="*/ 9 w 79"/>
                  <a:gd name="T85" fmla="*/ 33 h 80"/>
                  <a:gd name="T86" fmla="*/ 3 w 79"/>
                  <a:gd name="T87" fmla="*/ 3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80">
                    <a:moveTo>
                      <a:pt x="3" y="30"/>
                    </a:moveTo>
                    <a:lnTo>
                      <a:pt x="14" y="33"/>
                    </a:lnTo>
                    <a:lnTo>
                      <a:pt x="21" y="33"/>
                    </a:lnTo>
                    <a:lnTo>
                      <a:pt x="26" y="29"/>
                    </a:lnTo>
                    <a:lnTo>
                      <a:pt x="35" y="29"/>
                    </a:lnTo>
                    <a:lnTo>
                      <a:pt x="38" y="26"/>
                    </a:lnTo>
                    <a:lnTo>
                      <a:pt x="38" y="17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44" y="0"/>
                    </a:lnTo>
                    <a:lnTo>
                      <a:pt x="56" y="4"/>
                    </a:lnTo>
                    <a:lnTo>
                      <a:pt x="67" y="3"/>
                    </a:lnTo>
                    <a:lnTo>
                      <a:pt x="70" y="6"/>
                    </a:lnTo>
                    <a:lnTo>
                      <a:pt x="59" y="15"/>
                    </a:lnTo>
                    <a:lnTo>
                      <a:pt x="64" y="23"/>
                    </a:lnTo>
                    <a:lnTo>
                      <a:pt x="64" y="32"/>
                    </a:lnTo>
                    <a:lnTo>
                      <a:pt x="73" y="33"/>
                    </a:lnTo>
                    <a:lnTo>
                      <a:pt x="78" y="30"/>
                    </a:lnTo>
                    <a:lnTo>
                      <a:pt x="79" y="52"/>
                    </a:lnTo>
                    <a:lnTo>
                      <a:pt x="73" y="56"/>
                    </a:lnTo>
                    <a:lnTo>
                      <a:pt x="67" y="62"/>
                    </a:lnTo>
                    <a:lnTo>
                      <a:pt x="71" y="65"/>
                    </a:lnTo>
                    <a:lnTo>
                      <a:pt x="76" y="74"/>
                    </a:lnTo>
                    <a:lnTo>
                      <a:pt x="68" y="76"/>
                    </a:lnTo>
                    <a:lnTo>
                      <a:pt x="67" y="80"/>
                    </a:lnTo>
                    <a:lnTo>
                      <a:pt x="67" y="74"/>
                    </a:lnTo>
                    <a:lnTo>
                      <a:pt x="59" y="73"/>
                    </a:lnTo>
                    <a:lnTo>
                      <a:pt x="58" y="71"/>
                    </a:lnTo>
                    <a:lnTo>
                      <a:pt x="46" y="62"/>
                    </a:lnTo>
                    <a:lnTo>
                      <a:pt x="37" y="70"/>
                    </a:lnTo>
                    <a:lnTo>
                      <a:pt x="34" y="53"/>
                    </a:lnTo>
                    <a:lnTo>
                      <a:pt x="30" y="52"/>
                    </a:lnTo>
                    <a:lnTo>
                      <a:pt x="18" y="79"/>
                    </a:lnTo>
                    <a:lnTo>
                      <a:pt x="14" y="76"/>
                    </a:lnTo>
                    <a:lnTo>
                      <a:pt x="9" y="76"/>
                    </a:lnTo>
                    <a:lnTo>
                      <a:pt x="6" y="67"/>
                    </a:lnTo>
                    <a:lnTo>
                      <a:pt x="3" y="61"/>
                    </a:lnTo>
                    <a:lnTo>
                      <a:pt x="3" y="59"/>
                    </a:lnTo>
                    <a:lnTo>
                      <a:pt x="11" y="53"/>
                    </a:lnTo>
                    <a:lnTo>
                      <a:pt x="12" y="50"/>
                    </a:lnTo>
                    <a:lnTo>
                      <a:pt x="8" y="42"/>
                    </a:lnTo>
                    <a:lnTo>
                      <a:pt x="0" y="42"/>
                    </a:lnTo>
                    <a:lnTo>
                      <a:pt x="9" y="33"/>
                    </a:lnTo>
                    <a:lnTo>
                      <a:pt x="3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4" name="Freeform 1658">
                <a:extLst>
                  <a:ext uri="{FF2B5EF4-FFF2-40B4-BE49-F238E27FC236}">
                    <a16:creationId xmlns:a16="http://schemas.microsoft.com/office/drawing/2014/main" id="{00454068-1379-07DB-388C-CBEA1592B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549"/>
                <a:ext cx="40" cy="41"/>
              </a:xfrm>
              <a:custGeom>
                <a:avLst/>
                <a:gdLst>
                  <a:gd name="T0" fmla="*/ 3 w 79"/>
                  <a:gd name="T1" fmla="*/ 30 h 80"/>
                  <a:gd name="T2" fmla="*/ 14 w 79"/>
                  <a:gd name="T3" fmla="*/ 33 h 80"/>
                  <a:gd name="T4" fmla="*/ 21 w 79"/>
                  <a:gd name="T5" fmla="*/ 33 h 80"/>
                  <a:gd name="T6" fmla="*/ 26 w 79"/>
                  <a:gd name="T7" fmla="*/ 29 h 80"/>
                  <a:gd name="T8" fmla="*/ 35 w 79"/>
                  <a:gd name="T9" fmla="*/ 29 h 80"/>
                  <a:gd name="T10" fmla="*/ 38 w 79"/>
                  <a:gd name="T11" fmla="*/ 26 h 80"/>
                  <a:gd name="T12" fmla="*/ 38 w 79"/>
                  <a:gd name="T13" fmla="*/ 17 h 80"/>
                  <a:gd name="T14" fmla="*/ 34 w 79"/>
                  <a:gd name="T15" fmla="*/ 3 h 80"/>
                  <a:gd name="T16" fmla="*/ 35 w 79"/>
                  <a:gd name="T17" fmla="*/ 3 h 80"/>
                  <a:gd name="T18" fmla="*/ 44 w 79"/>
                  <a:gd name="T19" fmla="*/ 0 h 80"/>
                  <a:gd name="T20" fmla="*/ 56 w 79"/>
                  <a:gd name="T21" fmla="*/ 4 h 80"/>
                  <a:gd name="T22" fmla="*/ 67 w 79"/>
                  <a:gd name="T23" fmla="*/ 3 h 80"/>
                  <a:gd name="T24" fmla="*/ 70 w 79"/>
                  <a:gd name="T25" fmla="*/ 6 h 80"/>
                  <a:gd name="T26" fmla="*/ 59 w 79"/>
                  <a:gd name="T27" fmla="*/ 15 h 80"/>
                  <a:gd name="T28" fmla="*/ 64 w 79"/>
                  <a:gd name="T29" fmla="*/ 23 h 80"/>
                  <a:gd name="T30" fmla="*/ 64 w 79"/>
                  <a:gd name="T31" fmla="*/ 32 h 80"/>
                  <a:gd name="T32" fmla="*/ 73 w 79"/>
                  <a:gd name="T33" fmla="*/ 33 h 80"/>
                  <a:gd name="T34" fmla="*/ 78 w 79"/>
                  <a:gd name="T35" fmla="*/ 30 h 80"/>
                  <a:gd name="T36" fmla="*/ 79 w 79"/>
                  <a:gd name="T37" fmla="*/ 52 h 80"/>
                  <a:gd name="T38" fmla="*/ 73 w 79"/>
                  <a:gd name="T39" fmla="*/ 56 h 80"/>
                  <a:gd name="T40" fmla="*/ 67 w 79"/>
                  <a:gd name="T41" fmla="*/ 62 h 80"/>
                  <a:gd name="T42" fmla="*/ 71 w 79"/>
                  <a:gd name="T43" fmla="*/ 65 h 80"/>
                  <a:gd name="T44" fmla="*/ 76 w 79"/>
                  <a:gd name="T45" fmla="*/ 74 h 80"/>
                  <a:gd name="T46" fmla="*/ 68 w 79"/>
                  <a:gd name="T47" fmla="*/ 76 h 80"/>
                  <a:gd name="T48" fmla="*/ 67 w 79"/>
                  <a:gd name="T49" fmla="*/ 80 h 80"/>
                  <a:gd name="T50" fmla="*/ 67 w 79"/>
                  <a:gd name="T51" fmla="*/ 74 h 80"/>
                  <a:gd name="T52" fmla="*/ 59 w 79"/>
                  <a:gd name="T53" fmla="*/ 73 h 80"/>
                  <a:gd name="T54" fmla="*/ 58 w 79"/>
                  <a:gd name="T55" fmla="*/ 71 h 80"/>
                  <a:gd name="T56" fmla="*/ 46 w 79"/>
                  <a:gd name="T57" fmla="*/ 62 h 80"/>
                  <a:gd name="T58" fmla="*/ 37 w 79"/>
                  <a:gd name="T59" fmla="*/ 70 h 80"/>
                  <a:gd name="T60" fmla="*/ 34 w 79"/>
                  <a:gd name="T61" fmla="*/ 53 h 80"/>
                  <a:gd name="T62" fmla="*/ 30 w 79"/>
                  <a:gd name="T63" fmla="*/ 52 h 80"/>
                  <a:gd name="T64" fmla="*/ 18 w 79"/>
                  <a:gd name="T65" fmla="*/ 79 h 80"/>
                  <a:gd name="T66" fmla="*/ 14 w 79"/>
                  <a:gd name="T67" fmla="*/ 76 h 80"/>
                  <a:gd name="T68" fmla="*/ 9 w 79"/>
                  <a:gd name="T69" fmla="*/ 76 h 80"/>
                  <a:gd name="T70" fmla="*/ 6 w 79"/>
                  <a:gd name="T71" fmla="*/ 67 h 80"/>
                  <a:gd name="T72" fmla="*/ 3 w 79"/>
                  <a:gd name="T73" fmla="*/ 61 h 80"/>
                  <a:gd name="T74" fmla="*/ 3 w 79"/>
                  <a:gd name="T75" fmla="*/ 59 h 80"/>
                  <a:gd name="T76" fmla="*/ 11 w 79"/>
                  <a:gd name="T77" fmla="*/ 53 h 80"/>
                  <a:gd name="T78" fmla="*/ 12 w 79"/>
                  <a:gd name="T79" fmla="*/ 50 h 80"/>
                  <a:gd name="T80" fmla="*/ 8 w 79"/>
                  <a:gd name="T81" fmla="*/ 42 h 80"/>
                  <a:gd name="T82" fmla="*/ 0 w 79"/>
                  <a:gd name="T83" fmla="*/ 42 h 80"/>
                  <a:gd name="T84" fmla="*/ 9 w 79"/>
                  <a:gd name="T85" fmla="*/ 33 h 80"/>
                  <a:gd name="T86" fmla="*/ 3 w 79"/>
                  <a:gd name="T87" fmla="*/ 3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80">
                    <a:moveTo>
                      <a:pt x="3" y="30"/>
                    </a:moveTo>
                    <a:lnTo>
                      <a:pt x="14" y="33"/>
                    </a:lnTo>
                    <a:lnTo>
                      <a:pt x="21" y="33"/>
                    </a:lnTo>
                    <a:lnTo>
                      <a:pt x="26" y="29"/>
                    </a:lnTo>
                    <a:lnTo>
                      <a:pt x="35" y="29"/>
                    </a:lnTo>
                    <a:lnTo>
                      <a:pt x="38" y="26"/>
                    </a:lnTo>
                    <a:lnTo>
                      <a:pt x="38" y="17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44" y="0"/>
                    </a:lnTo>
                    <a:lnTo>
                      <a:pt x="56" y="4"/>
                    </a:lnTo>
                    <a:lnTo>
                      <a:pt x="67" y="3"/>
                    </a:lnTo>
                    <a:lnTo>
                      <a:pt x="70" y="6"/>
                    </a:lnTo>
                    <a:lnTo>
                      <a:pt x="59" y="15"/>
                    </a:lnTo>
                    <a:lnTo>
                      <a:pt x="64" y="23"/>
                    </a:lnTo>
                    <a:lnTo>
                      <a:pt x="64" y="32"/>
                    </a:lnTo>
                    <a:lnTo>
                      <a:pt x="73" y="33"/>
                    </a:lnTo>
                    <a:lnTo>
                      <a:pt x="78" y="30"/>
                    </a:lnTo>
                    <a:lnTo>
                      <a:pt x="79" y="52"/>
                    </a:lnTo>
                    <a:lnTo>
                      <a:pt x="73" y="56"/>
                    </a:lnTo>
                    <a:lnTo>
                      <a:pt x="67" y="62"/>
                    </a:lnTo>
                    <a:lnTo>
                      <a:pt x="71" y="65"/>
                    </a:lnTo>
                    <a:lnTo>
                      <a:pt x="76" y="74"/>
                    </a:lnTo>
                    <a:lnTo>
                      <a:pt x="68" y="76"/>
                    </a:lnTo>
                    <a:lnTo>
                      <a:pt x="67" y="80"/>
                    </a:lnTo>
                    <a:lnTo>
                      <a:pt x="67" y="74"/>
                    </a:lnTo>
                    <a:lnTo>
                      <a:pt x="59" y="73"/>
                    </a:lnTo>
                    <a:lnTo>
                      <a:pt x="58" y="71"/>
                    </a:lnTo>
                    <a:lnTo>
                      <a:pt x="46" y="62"/>
                    </a:lnTo>
                    <a:lnTo>
                      <a:pt x="37" y="70"/>
                    </a:lnTo>
                    <a:lnTo>
                      <a:pt x="34" y="53"/>
                    </a:lnTo>
                    <a:lnTo>
                      <a:pt x="30" y="52"/>
                    </a:lnTo>
                    <a:lnTo>
                      <a:pt x="18" y="79"/>
                    </a:lnTo>
                    <a:lnTo>
                      <a:pt x="14" y="76"/>
                    </a:lnTo>
                    <a:lnTo>
                      <a:pt x="9" y="76"/>
                    </a:lnTo>
                    <a:lnTo>
                      <a:pt x="6" y="67"/>
                    </a:lnTo>
                    <a:lnTo>
                      <a:pt x="3" y="61"/>
                    </a:lnTo>
                    <a:lnTo>
                      <a:pt x="3" y="59"/>
                    </a:lnTo>
                    <a:lnTo>
                      <a:pt x="11" y="53"/>
                    </a:lnTo>
                    <a:lnTo>
                      <a:pt x="12" y="50"/>
                    </a:lnTo>
                    <a:lnTo>
                      <a:pt x="8" y="42"/>
                    </a:lnTo>
                    <a:lnTo>
                      <a:pt x="0" y="42"/>
                    </a:lnTo>
                    <a:lnTo>
                      <a:pt x="9" y="33"/>
                    </a:lnTo>
                    <a:lnTo>
                      <a:pt x="3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5" name="Freeform 1659">
                <a:extLst>
                  <a:ext uri="{FF2B5EF4-FFF2-40B4-BE49-F238E27FC236}">
                    <a16:creationId xmlns:a16="http://schemas.microsoft.com/office/drawing/2014/main" id="{FB0BF55A-7CAF-B332-6968-B599D422E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663"/>
                <a:ext cx="72" cy="69"/>
              </a:xfrm>
              <a:custGeom>
                <a:avLst/>
                <a:gdLst>
                  <a:gd name="T0" fmla="*/ 112 w 144"/>
                  <a:gd name="T1" fmla="*/ 8 h 139"/>
                  <a:gd name="T2" fmla="*/ 96 w 144"/>
                  <a:gd name="T3" fmla="*/ 12 h 139"/>
                  <a:gd name="T4" fmla="*/ 88 w 144"/>
                  <a:gd name="T5" fmla="*/ 32 h 139"/>
                  <a:gd name="T6" fmla="*/ 76 w 144"/>
                  <a:gd name="T7" fmla="*/ 38 h 139"/>
                  <a:gd name="T8" fmla="*/ 62 w 144"/>
                  <a:gd name="T9" fmla="*/ 38 h 139"/>
                  <a:gd name="T10" fmla="*/ 56 w 144"/>
                  <a:gd name="T11" fmla="*/ 29 h 139"/>
                  <a:gd name="T12" fmla="*/ 50 w 144"/>
                  <a:gd name="T13" fmla="*/ 23 h 139"/>
                  <a:gd name="T14" fmla="*/ 49 w 144"/>
                  <a:gd name="T15" fmla="*/ 35 h 139"/>
                  <a:gd name="T16" fmla="*/ 58 w 144"/>
                  <a:gd name="T17" fmla="*/ 43 h 139"/>
                  <a:gd name="T18" fmla="*/ 49 w 144"/>
                  <a:gd name="T19" fmla="*/ 50 h 139"/>
                  <a:gd name="T20" fmla="*/ 41 w 144"/>
                  <a:gd name="T21" fmla="*/ 58 h 139"/>
                  <a:gd name="T22" fmla="*/ 40 w 144"/>
                  <a:gd name="T23" fmla="*/ 72 h 139"/>
                  <a:gd name="T24" fmla="*/ 36 w 144"/>
                  <a:gd name="T25" fmla="*/ 88 h 139"/>
                  <a:gd name="T26" fmla="*/ 26 w 144"/>
                  <a:gd name="T27" fmla="*/ 75 h 139"/>
                  <a:gd name="T28" fmla="*/ 21 w 144"/>
                  <a:gd name="T29" fmla="*/ 84 h 139"/>
                  <a:gd name="T30" fmla="*/ 12 w 144"/>
                  <a:gd name="T31" fmla="*/ 99 h 139"/>
                  <a:gd name="T32" fmla="*/ 2 w 144"/>
                  <a:gd name="T33" fmla="*/ 123 h 139"/>
                  <a:gd name="T34" fmla="*/ 6 w 144"/>
                  <a:gd name="T35" fmla="*/ 139 h 139"/>
                  <a:gd name="T36" fmla="*/ 20 w 144"/>
                  <a:gd name="T37" fmla="*/ 134 h 139"/>
                  <a:gd name="T38" fmla="*/ 30 w 144"/>
                  <a:gd name="T39" fmla="*/ 128 h 139"/>
                  <a:gd name="T40" fmla="*/ 40 w 144"/>
                  <a:gd name="T41" fmla="*/ 120 h 139"/>
                  <a:gd name="T42" fmla="*/ 43 w 144"/>
                  <a:gd name="T43" fmla="*/ 119 h 139"/>
                  <a:gd name="T44" fmla="*/ 55 w 144"/>
                  <a:gd name="T45" fmla="*/ 113 h 139"/>
                  <a:gd name="T46" fmla="*/ 70 w 144"/>
                  <a:gd name="T47" fmla="*/ 108 h 139"/>
                  <a:gd name="T48" fmla="*/ 90 w 144"/>
                  <a:gd name="T49" fmla="*/ 108 h 139"/>
                  <a:gd name="T50" fmla="*/ 94 w 144"/>
                  <a:gd name="T51" fmla="*/ 101 h 139"/>
                  <a:gd name="T52" fmla="*/ 103 w 144"/>
                  <a:gd name="T53" fmla="*/ 107 h 139"/>
                  <a:gd name="T54" fmla="*/ 106 w 144"/>
                  <a:gd name="T55" fmla="*/ 122 h 139"/>
                  <a:gd name="T56" fmla="*/ 112 w 144"/>
                  <a:gd name="T57" fmla="*/ 120 h 139"/>
                  <a:gd name="T58" fmla="*/ 120 w 144"/>
                  <a:gd name="T59" fmla="*/ 122 h 139"/>
                  <a:gd name="T60" fmla="*/ 129 w 144"/>
                  <a:gd name="T61" fmla="*/ 125 h 139"/>
                  <a:gd name="T62" fmla="*/ 134 w 144"/>
                  <a:gd name="T63" fmla="*/ 116 h 139"/>
                  <a:gd name="T64" fmla="*/ 143 w 144"/>
                  <a:gd name="T65" fmla="*/ 113 h 139"/>
                  <a:gd name="T66" fmla="*/ 138 w 144"/>
                  <a:gd name="T67" fmla="*/ 101 h 139"/>
                  <a:gd name="T68" fmla="*/ 129 w 144"/>
                  <a:gd name="T69" fmla="*/ 91 h 139"/>
                  <a:gd name="T70" fmla="*/ 132 w 144"/>
                  <a:gd name="T71" fmla="*/ 82 h 139"/>
                  <a:gd name="T72" fmla="*/ 129 w 144"/>
                  <a:gd name="T73" fmla="*/ 75 h 139"/>
                  <a:gd name="T74" fmla="*/ 120 w 144"/>
                  <a:gd name="T75" fmla="*/ 76 h 139"/>
                  <a:gd name="T76" fmla="*/ 118 w 144"/>
                  <a:gd name="T77" fmla="*/ 46 h 139"/>
                  <a:gd name="T78" fmla="*/ 112 w 144"/>
                  <a:gd name="T79" fmla="*/ 37 h 139"/>
                  <a:gd name="T80" fmla="*/ 112 w 144"/>
                  <a:gd name="T81" fmla="*/ 26 h 139"/>
                  <a:gd name="T82" fmla="*/ 118 w 144"/>
                  <a:gd name="T83" fmla="*/ 8 h 139"/>
                  <a:gd name="T84" fmla="*/ 115 w 144"/>
                  <a:gd name="T85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139">
                    <a:moveTo>
                      <a:pt x="112" y="3"/>
                    </a:moveTo>
                    <a:lnTo>
                      <a:pt x="112" y="8"/>
                    </a:lnTo>
                    <a:lnTo>
                      <a:pt x="103" y="9"/>
                    </a:lnTo>
                    <a:lnTo>
                      <a:pt x="96" y="12"/>
                    </a:lnTo>
                    <a:lnTo>
                      <a:pt x="88" y="25"/>
                    </a:lnTo>
                    <a:lnTo>
                      <a:pt x="88" y="32"/>
                    </a:lnTo>
                    <a:lnTo>
                      <a:pt x="82" y="35"/>
                    </a:lnTo>
                    <a:lnTo>
                      <a:pt x="76" y="38"/>
                    </a:lnTo>
                    <a:lnTo>
                      <a:pt x="68" y="38"/>
                    </a:lnTo>
                    <a:lnTo>
                      <a:pt x="62" y="38"/>
                    </a:lnTo>
                    <a:lnTo>
                      <a:pt x="61" y="29"/>
                    </a:lnTo>
                    <a:lnTo>
                      <a:pt x="56" y="29"/>
                    </a:lnTo>
                    <a:lnTo>
                      <a:pt x="56" y="20"/>
                    </a:lnTo>
                    <a:lnTo>
                      <a:pt x="50" y="23"/>
                    </a:lnTo>
                    <a:lnTo>
                      <a:pt x="36" y="28"/>
                    </a:lnTo>
                    <a:lnTo>
                      <a:pt x="49" y="35"/>
                    </a:lnTo>
                    <a:lnTo>
                      <a:pt x="47" y="38"/>
                    </a:lnTo>
                    <a:lnTo>
                      <a:pt x="58" y="43"/>
                    </a:lnTo>
                    <a:lnTo>
                      <a:pt x="55" y="50"/>
                    </a:lnTo>
                    <a:lnTo>
                      <a:pt x="49" y="50"/>
                    </a:lnTo>
                    <a:lnTo>
                      <a:pt x="47" y="55"/>
                    </a:lnTo>
                    <a:lnTo>
                      <a:pt x="41" y="58"/>
                    </a:lnTo>
                    <a:lnTo>
                      <a:pt x="44" y="66"/>
                    </a:lnTo>
                    <a:lnTo>
                      <a:pt x="40" y="72"/>
                    </a:lnTo>
                    <a:lnTo>
                      <a:pt x="40" y="76"/>
                    </a:lnTo>
                    <a:lnTo>
                      <a:pt x="36" y="88"/>
                    </a:lnTo>
                    <a:lnTo>
                      <a:pt x="30" y="87"/>
                    </a:lnTo>
                    <a:lnTo>
                      <a:pt x="26" y="75"/>
                    </a:lnTo>
                    <a:lnTo>
                      <a:pt x="21" y="76"/>
                    </a:lnTo>
                    <a:lnTo>
                      <a:pt x="21" y="84"/>
                    </a:lnTo>
                    <a:lnTo>
                      <a:pt x="14" y="95"/>
                    </a:lnTo>
                    <a:lnTo>
                      <a:pt x="12" y="99"/>
                    </a:lnTo>
                    <a:lnTo>
                      <a:pt x="0" y="117"/>
                    </a:lnTo>
                    <a:lnTo>
                      <a:pt x="2" y="123"/>
                    </a:lnTo>
                    <a:lnTo>
                      <a:pt x="2" y="139"/>
                    </a:lnTo>
                    <a:lnTo>
                      <a:pt x="6" y="139"/>
                    </a:lnTo>
                    <a:lnTo>
                      <a:pt x="14" y="137"/>
                    </a:lnTo>
                    <a:lnTo>
                      <a:pt x="20" y="134"/>
                    </a:lnTo>
                    <a:lnTo>
                      <a:pt x="21" y="129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40" y="120"/>
                    </a:lnTo>
                    <a:lnTo>
                      <a:pt x="40" y="117"/>
                    </a:lnTo>
                    <a:lnTo>
                      <a:pt x="43" y="119"/>
                    </a:lnTo>
                    <a:lnTo>
                      <a:pt x="50" y="116"/>
                    </a:lnTo>
                    <a:lnTo>
                      <a:pt x="55" y="113"/>
                    </a:lnTo>
                    <a:lnTo>
                      <a:pt x="62" y="114"/>
                    </a:lnTo>
                    <a:lnTo>
                      <a:pt x="70" y="108"/>
                    </a:lnTo>
                    <a:lnTo>
                      <a:pt x="76" y="113"/>
                    </a:lnTo>
                    <a:lnTo>
                      <a:pt x="90" y="108"/>
                    </a:lnTo>
                    <a:lnTo>
                      <a:pt x="93" y="105"/>
                    </a:lnTo>
                    <a:lnTo>
                      <a:pt x="94" y="101"/>
                    </a:lnTo>
                    <a:lnTo>
                      <a:pt x="100" y="105"/>
                    </a:lnTo>
                    <a:lnTo>
                      <a:pt x="103" y="107"/>
                    </a:lnTo>
                    <a:lnTo>
                      <a:pt x="97" y="114"/>
                    </a:lnTo>
                    <a:lnTo>
                      <a:pt x="106" y="122"/>
                    </a:lnTo>
                    <a:lnTo>
                      <a:pt x="106" y="128"/>
                    </a:lnTo>
                    <a:lnTo>
                      <a:pt x="112" y="120"/>
                    </a:lnTo>
                    <a:lnTo>
                      <a:pt x="117" y="117"/>
                    </a:lnTo>
                    <a:lnTo>
                      <a:pt x="120" y="122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37" y="119"/>
                    </a:lnTo>
                    <a:lnTo>
                      <a:pt x="134" y="116"/>
                    </a:lnTo>
                    <a:lnTo>
                      <a:pt x="137" y="111"/>
                    </a:lnTo>
                    <a:lnTo>
                      <a:pt x="143" y="113"/>
                    </a:lnTo>
                    <a:lnTo>
                      <a:pt x="144" y="105"/>
                    </a:lnTo>
                    <a:lnTo>
                      <a:pt x="138" y="101"/>
                    </a:lnTo>
                    <a:lnTo>
                      <a:pt x="135" y="98"/>
                    </a:lnTo>
                    <a:lnTo>
                      <a:pt x="129" y="91"/>
                    </a:lnTo>
                    <a:lnTo>
                      <a:pt x="134" y="88"/>
                    </a:lnTo>
                    <a:lnTo>
                      <a:pt x="132" y="82"/>
                    </a:lnTo>
                    <a:lnTo>
                      <a:pt x="129" y="81"/>
                    </a:lnTo>
                    <a:lnTo>
                      <a:pt x="129" y="75"/>
                    </a:lnTo>
                    <a:lnTo>
                      <a:pt x="126" y="78"/>
                    </a:lnTo>
                    <a:lnTo>
                      <a:pt x="120" y="76"/>
                    </a:lnTo>
                    <a:lnTo>
                      <a:pt x="125" y="67"/>
                    </a:lnTo>
                    <a:lnTo>
                      <a:pt x="118" y="46"/>
                    </a:lnTo>
                    <a:lnTo>
                      <a:pt x="115" y="40"/>
                    </a:lnTo>
                    <a:lnTo>
                      <a:pt x="112" y="37"/>
                    </a:lnTo>
                    <a:lnTo>
                      <a:pt x="109" y="29"/>
                    </a:lnTo>
                    <a:lnTo>
                      <a:pt x="112" y="26"/>
                    </a:lnTo>
                    <a:lnTo>
                      <a:pt x="109" y="19"/>
                    </a:lnTo>
                    <a:lnTo>
                      <a:pt x="118" y="8"/>
                    </a:lnTo>
                    <a:lnTo>
                      <a:pt x="121" y="5"/>
                    </a:lnTo>
                    <a:lnTo>
                      <a:pt x="115" y="0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6" name="Freeform 1660">
                <a:extLst>
                  <a:ext uri="{FF2B5EF4-FFF2-40B4-BE49-F238E27FC236}">
                    <a16:creationId xmlns:a16="http://schemas.microsoft.com/office/drawing/2014/main" id="{117D9B34-54EC-B0B7-BCB8-F60BA37A1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663"/>
                <a:ext cx="72" cy="69"/>
              </a:xfrm>
              <a:custGeom>
                <a:avLst/>
                <a:gdLst>
                  <a:gd name="T0" fmla="*/ 115 w 144"/>
                  <a:gd name="T1" fmla="*/ 0 h 139"/>
                  <a:gd name="T2" fmla="*/ 118 w 144"/>
                  <a:gd name="T3" fmla="*/ 8 h 139"/>
                  <a:gd name="T4" fmla="*/ 112 w 144"/>
                  <a:gd name="T5" fmla="*/ 26 h 139"/>
                  <a:gd name="T6" fmla="*/ 112 w 144"/>
                  <a:gd name="T7" fmla="*/ 37 h 139"/>
                  <a:gd name="T8" fmla="*/ 118 w 144"/>
                  <a:gd name="T9" fmla="*/ 46 h 139"/>
                  <a:gd name="T10" fmla="*/ 120 w 144"/>
                  <a:gd name="T11" fmla="*/ 76 h 139"/>
                  <a:gd name="T12" fmla="*/ 129 w 144"/>
                  <a:gd name="T13" fmla="*/ 75 h 139"/>
                  <a:gd name="T14" fmla="*/ 132 w 144"/>
                  <a:gd name="T15" fmla="*/ 82 h 139"/>
                  <a:gd name="T16" fmla="*/ 129 w 144"/>
                  <a:gd name="T17" fmla="*/ 91 h 139"/>
                  <a:gd name="T18" fmla="*/ 138 w 144"/>
                  <a:gd name="T19" fmla="*/ 101 h 139"/>
                  <a:gd name="T20" fmla="*/ 143 w 144"/>
                  <a:gd name="T21" fmla="*/ 113 h 139"/>
                  <a:gd name="T22" fmla="*/ 134 w 144"/>
                  <a:gd name="T23" fmla="*/ 116 h 139"/>
                  <a:gd name="T24" fmla="*/ 129 w 144"/>
                  <a:gd name="T25" fmla="*/ 125 h 139"/>
                  <a:gd name="T26" fmla="*/ 120 w 144"/>
                  <a:gd name="T27" fmla="*/ 122 h 139"/>
                  <a:gd name="T28" fmla="*/ 112 w 144"/>
                  <a:gd name="T29" fmla="*/ 120 h 139"/>
                  <a:gd name="T30" fmla="*/ 106 w 144"/>
                  <a:gd name="T31" fmla="*/ 122 h 139"/>
                  <a:gd name="T32" fmla="*/ 103 w 144"/>
                  <a:gd name="T33" fmla="*/ 107 h 139"/>
                  <a:gd name="T34" fmla="*/ 94 w 144"/>
                  <a:gd name="T35" fmla="*/ 101 h 139"/>
                  <a:gd name="T36" fmla="*/ 90 w 144"/>
                  <a:gd name="T37" fmla="*/ 108 h 139"/>
                  <a:gd name="T38" fmla="*/ 70 w 144"/>
                  <a:gd name="T39" fmla="*/ 108 h 139"/>
                  <a:gd name="T40" fmla="*/ 55 w 144"/>
                  <a:gd name="T41" fmla="*/ 113 h 139"/>
                  <a:gd name="T42" fmla="*/ 43 w 144"/>
                  <a:gd name="T43" fmla="*/ 119 h 139"/>
                  <a:gd name="T44" fmla="*/ 40 w 144"/>
                  <a:gd name="T45" fmla="*/ 120 h 139"/>
                  <a:gd name="T46" fmla="*/ 30 w 144"/>
                  <a:gd name="T47" fmla="*/ 128 h 139"/>
                  <a:gd name="T48" fmla="*/ 20 w 144"/>
                  <a:gd name="T49" fmla="*/ 134 h 139"/>
                  <a:gd name="T50" fmla="*/ 6 w 144"/>
                  <a:gd name="T51" fmla="*/ 139 h 139"/>
                  <a:gd name="T52" fmla="*/ 2 w 144"/>
                  <a:gd name="T53" fmla="*/ 123 h 139"/>
                  <a:gd name="T54" fmla="*/ 12 w 144"/>
                  <a:gd name="T55" fmla="*/ 99 h 139"/>
                  <a:gd name="T56" fmla="*/ 21 w 144"/>
                  <a:gd name="T57" fmla="*/ 84 h 139"/>
                  <a:gd name="T58" fmla="*/ 26 w 144"/>
                  <a:gd name="T59" fmla="*/ 75 h 139"/>
                  <a:gd name="T60" fmla="*/ 36 w 144"/>
                  <a:gd name="T61" fmla="*/ 88 h 139"/>
                  <a:gd name="T62" fmla="*/ 40 w 144"/>
                  <a:gd name="T63" fmla="*/ 72 h 139"/>
                  <a:gd name="T64" fmla="*/ 41 w 144"/>
                  <a:gd name="T65" fmla="*/ 58 h 139"/>
                  <a:gd name="T66" fmla="*/ 49 w 144"/>
                  <a:gd name="T67" fmla="*/ 50 h 139"/>
                  <a:gd name="T68" fmla="*/ 58 w 144"/>
                  <a:gd name="T69" fmla="*/ 43 h 139"/>
                  <a:gd name="T70" fmla="*/ 49 w 144"/>
                  <a:gd name="T71" fmla="*/ 35 h 139"/>
                  <a:gd name="T72" fmla="*/ 50 w 144"/>
                  <a:gd name="T73" fmla="*/ 23 h 139"/>
                  <a:gd name="T74" fmla="*/ 56 w 144"/>
                  <a:gd name="T75" fmla="*/ 29 h 139"/>
                  <a:gd name="T76" fmla="*/ 62 w 144"/>
                  <a:gd name="T77" fmla="*/ 38 h 139"/>
                  <a:gd name="T78" fmla="*/ 76 w 144"/>
                  <a:gd name="T79" fmla="*/ 38 h 139"/>
                  <a:gd name="T80" fmla="*/ 88 w 144"/>
                  <a:gd name="T81" fmla="*/ 32 h 139"/>
                  <a:gd name="T82" fmla="*/ 96 w 144"/>
                  <a:gd name="T83" fmla="*/ 12 h 139"/>
                  <a:gd name="T84" fmla="*/ 112 w 144"/>
                  <a:gd name="T85" fmla="*/ 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139">
                    <a:moveTo>
                      <a:pt x="112" y="3"/>
                    </a:moveTo>
                    <a:lnTo>
                      <a:pt x="115" y="0"/>
                    </a:lnTo>
                    <a:lnTo>
                      <a:pt x="121" y="5"/>
                    </a:lnTo>
                    <a:lnTo>
                      <a:pt x="118" y="8"/>
                    </a:lnTo>
                    <a:lnTo>
                      <a:pt x="109" y="19"/>
                    </a:lnTo>
                    <a:lnTo>
                      <a:pt x="112" y="26"/>
                    </a:lnTo>
                    <a:lnTo>
                      <a:pt x="109" y="29"/>
                    </a:lnTo>
                    <a:lnTo>
                      <a:pt x="112" y="37"/>
                    </a:lnTo>
                    <a:lnTo>
                      <a:pt x="115" y="40"/>
                    </a:lnTo>
                    <a:lnTo>
                      <a:pt x="118" y="46"/>
                    </a:lnTo>
                    <a:lnTo>
                      <a:pt x="125" y="67"/>
                    </a:lnTo>
                    <a:lnTo>
                      <a:pt x="120" y="76"/>
                    </a:lnTo>
                    <a:lnTo>
                      <a:pt x="126" y="78"/>
                    </a:lnTo>
                    <a:lnTo>
                      <a:pt x="129" y="75"/>
                    </a:lnTo>
                    <a:lnTo>
                      <a:pt x="129" y="81"/>
                    </a:lnTo>
                    <a:lnTo>
                      <a:pt x="132" y="82"/>
                    </a:lnTo>
                    <a:lnTo>
                      <a:pt x="134" y="88"/>
                    </a:lnTo>
                    <a:lnTo>
                      <a:pt x="129" y="91"/>
                    </a:lnTo>
                    <a:lnTo>
                      <a:pt x="135" y="98"/>
                    </a:lnTo>
                    <a:lnTo>
                      <a:pt x="138" y="101"/>
                    </a:lnTo>
                    <a:lnTo>
                      <a:pt x="144" y="105"/>
                    </a:lnTo>
                    <a:lnTo>
                      <a:pt x="143" y="113"/>
                    </a:lnTo>
                    <a:lnTo>
                      <a:pt x="137" y="111"/>
                    </a:lnTo>
                    <a:lnTo>
                      <a:pt x="134" y="116"/>
                    </a:lnTo>
                    <a:lnTo>
                      <a:pt x="137" y="119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20" y="122"/>
                    </a:lnTo>
                    <a:lnTo>
                      <a:pt x="117" y="117"/>
                    </a:lnTo>
                    <a:lnTo>
                      <a:pt x="112" y="120"/>
                    </a:lnTo>
                    <a:lnTo>
                      <a:pt x="106" y="128"/>
                    </a:lnTo>
                    <a:lnTo>
                      <a:pt x="106" y="122"/>
                    </a:lnTo>
                    <a:lnTo>
                      <a:pt x="97" y="114"/>
                    </a:lnTo>
                    <a:lnTo>
                      <a:pt x="103" y="107"/>
                    </a:lnTo>
                    <a:lnTo>
                      <a:pt x="100" y="105"/>
                    </a:lnTo>
                    <a:lnTo>
                      <a:pt x="94" y="101"/>
                    </a:lnTo>
                    <a:lnTo>
                      <a:pt x="93" y="105"/>
                    </a:lnTo>
                    <a:lnTo>
                      <a:pt x="90" y="108"/>
                    </a:lnTo>
                    <a:lnTo>
                      <a:pt x="76" y="113"/>
                    </a:lnTo>
                    <a:lnTo>
                      <a:pt x="70" y="108"/>
                    </a:lnTo>
                    <a:lnTo>
                      <a:pt x="62" y="114"/>
                    </a:lnTo>
                    <a:lnTo>
                      <a:pt x="55" y="113"/>
                    </a:lnTo>
                    <a:lnTo>
                      <a:pt x="50" y="116"/>
                    </a:lnTo>
                    <a:lnTo>
                      <a:pt x="43" y="119"/>
                    </a:lnTo>
                    <a:lnTo>
                      <a:pt x="40" y="117"/>
                    </a:lnTo>
                    <a:lnTo>
                      <a:pt x="40" y="120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21" y="129"/>
                    </a:lnTo>
                    <a:lnTo>
                      <a:pt x="20" y="134"/>
                    </a:lnTo>
                    <a:lnTo>
                      <a:pt x="14" y="137"/>
                    </a:lnTo>
                    <a:lnTo>
                      <a:pt x="6" y="139"/>
                    </a:lnTo>
                    <a:lnTo>
                      <a:pt x="2" y="139"/>
                    </a:lnTo>
                    <a:lnTo>
                      <a:pt x="2" y="123"/>
                    </a:lnTo>
                    <a:lnTo>
                      <a:pt x="0" y="117"/>
                    </a:lnTo>
                    <a:lnTo>
                      <a:pt x="12" y="99"/>
                    </a:lnTo>
                    <a:lnTo>
                      <a:pt x="14" y="95"/>
                    </a:lnTo>
                    <a:lnTo>
                      <a:pt x="21" y="84"/>
                    </a:lnTo>
                    <a:lnTo>
                      <a:pt x="21" y="76"/>
                    </a:lnTo>
                    <a:lnTo>
                      <a:pt x="26" y="75"/>
                    </a:lnTo>
                    <a:lnTo>
                      <a:pt x="30" y="87"/>
                    </a:lnTo>
                    <a:lnTo>
                      <a:pt x="36" y="88"/>
                    </a:lnTo>
                    <a:lnTo>
                      <a:pt x="40" y="76"/>
                    </a:lnTo>
                    <a:lnTo>
                      <a:pt x="40" y="72"/>
                    </a:lnTo>
                    <a:lnTo>
                      <a:pt x="44" y="66"/>
                    </a:lnTo>
                    <a:lnTo>
                      <a:pt x="41" y="58"/>
                    </a:lnTo>
                    <a:lnTo>
                      <a:pt x="47" y="55"/>
                    </a:lnTo>
                    <a:lnTo>
                      <a:pt x="49" y="50"/>
                    </a:lnTo>
                    <a:lnTo>
                      <a:pt x="55" y="50"/>
                    </a:lnTo>
                    <a:lnTo>
                      <a:pt x="58" y="43"/>
                    </a:lnTo>
                    <a:lnTo>
                      <a:pt x="47" y="38"/>
                    </a:lnTo>
                    <a:lnTo>
                      <a:pt x="49" y="35"/>
                    </a:lnTo>
                    <a:lnTo>
                      <a:pt x="36" y="28"/>
                    </a:lnTo>
                    <a:lnTo>
                      <a:pt x="50" y="23"/>
                    </a:lnTo>
                    <a:lnTo>
                      <a:pt x="56" y="20"/>
                    </a:lnTo>
                    <a:lnTo>
                      <a:pt x="56" y="29"/>
                    </a:lnTo>
                    <a:lnTo>
                      <a:pt x="61" y="29"/>
                    </a:lnTo>
                    <a:lnTo>
                      <a:pt x="62" y="38"/>
                    </a:lnTo>
                    <a:lnTo>
                      <a:pt x="68" y="38"/>
                    </a:lnTo>
                    <a:lnTo>
                      <a:pt x="76" y="38"/>
                    </a:lnTo>
                    <a:lnTo>
                      <a:pt x="82" y="35"/>
                    </a:lnTo>
                    <a:lnTo>
                      <a:pt x="88" y="32"/>
                    </a:lnTo>
                    <a:lnTo>
                      <a:pt x="88" y="25"/>
                    </a:lnTo>
                    <a:lnTo>
                      <a:pt x="96" y="12"/>
                    </a:lnTo>
                    <a:lnTo>
                      <a:pt x="103" y="9"/>
                    </a:lnTo>
                    <a:lnTo>
                      <a:pt x="112" y="8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7" name="Freeform 1661">
                <a:extLst>
                  <a:ext uri="{FF2B5EF4-FFF2-40B4-BE49-F238E27FC236}">
                    <a16:creationId xmlns:a16="http://schemas.microsoft.com/office/drawing/2014/main" id="{E4D0AFE0-2571-300B-4079-37455AC4E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663"/>
                <a:ext cx="72" cy="69"/>
              </a:xfrm>
              <a:custGeom>
                <a:avLst/>
                <a:gdLst>
                  <a:gd name="T0" fmla="*/ 115 w 144"/>
                  <a:gd name="T1" fmla="*/ 0 h 139"/>
                  <a:gd name="T2" fmla="*/ 118 w 144"/>
                  <a:gd name="T3" fmla="*/ 8 h 139"/>
                  <a:gd name="T4" fmla="*/ 112 w 144"/>
                  <a:gd name="T5" fmla="*/ 26 h 139"/>
                  <a:gd name="T6" fmla="*/ 112 w 144"/>
                  <a:gd name="T7" fmla="*/ 37 h 139"/>
                  <a:gd name="T8" fmla="*/ 118 w 144"/>
                  <a:gd name="T9" fmla="*/ 46 h 139"/>
                  <a:gd name="T10" fmla="*/ 120 w 144"/>
                  <a:gd name="T11" fmla="*/ 76 h 139"/>
                  <a:gd name="T12" fmla="*/ 129 w 144"/>
                  <a:gd name="T13" fmla="*/ 75 h 139"/>
                  <a:gd name="T14" fmla="*/ 132 w 144"/>
                  <a:gd name="T15" fmla="*/ 82 h 139"/>
                  <a:gd name="T16" fmla="*/ 129 w 144"/>
                  <a:gd name="T17" fmla="*/ 91 h 139"/>
                  <a:gd name="T18" fmla="*/ 138 w 144"/>
                  <a:gd name="T19" fmla="*/ 101 h 139"/>
                  <a:gd name="T20" fmla="*/ 143 w 144"/>
                  <a:gd name="T21" fmla="*/ 113 h 139"/>
                  <a:gd name="T22" fmla="*/ 134 w 144"/>
                  <a:gd name="T23" fmla="*/ 116 h 139"/>
                  <a:gd name="T24" fmla="*/ 129 w 144"/>
                  <a:gd name="T25" fmla="*/ 125 h 139"/>
                  <a:gd name="T26" fmla="*/ 120 w 144"/>
                  <a:gd name="T27" fmla="*/ 122 h 139"/>
                  <a:gd name="T28" fmla="*/ 112 w 144"/>
                  <a:gd name="T29" fmla="*/ 120 h 139"/>
                  <a:gd name="T30" fmla="*/ 106 w 144"/>
                  <a:gd name="T31" fmla="*/ 122 h 139"/>
                  <a:gd name="T32" fmla="*/ 103 w 144"/>
                  <a:gd name="T33" fmla="*/ 107 h 139"/>
                  <a:gd name="T34" fmla="*/ 94 w 144"/>
                  <a:gd name="T35" fmla="*/ 101 h 139"/>
                  <a:gd name="T36" fmla="*/ 90 w 144"/>
                  <a:gd name="T37" fmla="*/ 108 h 139"/>
                  <a:gd name="T38" fmla="*/ 70 w 144"/>
                  <a:gd name="T39" fmla="*/ 108 h 139"/>
                  <a:gd name="T40" fmla="*/ 55 w 144"/>
                  <a:gd name="T41" fmla="*/ 113 h 139"/>
                  <a:gd name="T42" fmla="*/ 43 w 144"/>
                  <a:gd name="T43" fmla="*/ 119 h 139"/>
                  <a:gd name="T44" fmla="*/ 40 w 144"/>
                  <a:gd name="T45" fmla="*/ 120 h 139"/>
                  <a:gd name="T46" fmla="*/ 30 w 144"/>
                  <a:gd name="T47" fmla="*/ 128 h 139"/>
                  <a:gd name="T48" fmla="*/ 20 w 144"/>
                  <a:gd name="T49" fmla="*/ 134 h 139"/>
                  <a:gd name="T50" fmla="*/ 6 w 144"/>
                  <a:gd name="T51" fmla="*/ 139 h 139"/>
                  <a:gd name="T52" fmla="*/ 2 w 144"/>
                  <a:gd name="T53" fmla="*/ 123 h 139"/>
                  <a:gd name="T54" fmla="*/ 12 w 144"/>
                  <a:gd name="T55" fmla="*/ 99 h 139"/>
                  <a:gd name="T56" fmla="*/ 21 w 144"/>
                  <a:gd name="T57" fmla="*/ 84 h 139"/>
                  <a:gd name="T58" fmla="*/ 26 w 144"/>
                  <a:gd name="T59" fmla="*/ 75 h 139"/>
                  <a:gd name="T60" fmla="*/ 36 w 144"/>
                  <a:gd name="T61" fmla="*/ 88 h 139"/>
                  <a:gd name="T62" fmla="*/ 40 w 144"/>
                  <a:gd name="T63" fmla="*/ 72 h 139"/>
                  <a:gd name="T64" fmla="*/ 41 w 144"/>
                  <a:gd name="T65" fmla="*/ 58 h 139"/>
                  <a:gd name="T66" fmla="*/ 49 w 144"/>
                  <a:gd name="T67" fmla="*/ 50 h 139"/>
                  <a:gd name="T68" fmla="*/ 58 w 144"/>
                  <a:gd name="T69" fmla="*/ 43 h 139"/>
                  <a:gd name="T70" fmla="*/ 49 w 144"/>
                  <a:gd name="T71" fmla="*/ 35 h 139"/>
                  <a:gd name="T72" fmla="*/ 50 w 144"/>
                  <a:gd name="T73" fmla="*/ 23 h 139"/>
                  <a:gd name="T74" fmla="*/ 56 w 144"/>
                  <a:gd name="T75" fmla="*/ 29 h 139"/>
                  <a:gd name="T76" fmla="*/ 62 w 144"/>
                  <a:gd name="T77" fmla="*/ 38 h 139"/>
                  <a:gd name="T78" fmla="*/ 76 w 144"/>
                  <a:gd name="T79" fmla="*/ 38 h 139"/>
                  <a:gd name="T80" fmla="*/ 88 w 144"/>
                  <a:gd name="T81" fmla="*/ 32 h 139"/>
                  <a:gd name="T82" fmla="*/ 96 w 144"/>
                  <a:gd name="T83" fmla="*/ 12 h 139"/>
                  <a:gd name="T84" fmla="*/ 112 w 144"/>
                  <a:gd name="T85" fmla="*/ 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139">
                    <a:moveTo>
                      <a:pt x="112" y="3"/>
                    </a:moveTo>
                    <a:lnTo>
                      <a:pt x="115" y="0"/>
                    </a:lnTo>
                    <a:lnTo>
                      <a:pt x="121" y="5"/>
                    </a:lnTo>
                    <a:lnTo>
                      <a:pt x="118" y="8"/>
                    </a:lnTo>
                    <a:lnTo>
                      <a:pt x="109" y="19"/>
                    </a:lnTo>
                    <a:lnTo>
                      <a:pt x="112" y="26"/>
                    </a:lnTo>
                    <a:lnTo>
                      <a:pt x="109" y="29"/>
                    </a:lnTo>
                    <a:lnTo>
                      <a:pt x="112" y="37"/>
                    </a:lnTo>
                    <a:lnTo>
                      <a:pt x="115" y="40"/>
                    </a:lnTo>
                    <a:lnTo>
                      <a:pt x="118" y="46"/>
                    </a:lnTo>
                    <a:lnTo>
                      <a:pt x="125" y="67"/>
                    </a:lnTo>
                    <a:lnTo>
                      <a:pt x="120" y="76"/>
                    </a:lnTo>
                    <a:lnTo>
                      <a:pt x="126" y="78"/>
                    </a:lnTo>
                    <a:lnTo>
                      <a:pt x="129" y="75"/>
                    </a:lnTo>
                    <a:lnTo>
                      <a:pt x="129" y="81"/>
                    </a:lnTo>
                    <a:lnTo>
                      <a:pt x="132" y="82"/>
                    </a:lnTo>
                    <a:lnTo>
                      <a:pt x="134" y="88"/>
                    </a:lnTo>
                    <a:lnTo>
                      <a:pt x="129" y="91"/>
                    </a:lnTo>
                    <a:lnTo>
                      <a:pt x="135" y="98"/>
                    </a:lnTo>
                    <a:lnTo>
                      <a:pt x="138" y="101"/>
                    </a:lnTo>
                    <a:lnTo>
                      <a:pt x="144" y="105"/>
                    </a:lnTo>
                    <a:lnTo>
                      <a:pt x="143" y="113"/>
                    </a:lnTo>
                    <a:lnTo>
                      <a:pt x="137" y="111"/>
                    </a:lnTo>
                    <a:lnTo>
                      <a:pt x="134" y="116"/>
                    </a:lnTo>
                    <a:lnTo>
                      <a:pt x="137" y="119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20" y="122"/>
                    </a:lnTo>
                    <a:lnTo>
                      <a:pt x="117" y="117"/>
                    </a:lnTo>
                    <a:lnTo>
                      <a:pt x="112" y="120"/>
                    </a:lnTo>
                    <a:lnTo>
                      <a:pt x="106" y="128"/>
                    </a:lnTo>
                    <a:lnTo>
                      <a:pt x="106" y="122"/>
                    </a:lnTo>
                    <a:lnTo>
                      <a:pt x="97" y="114"/>
                    </a:lnTo>
                    <a:lnTo>
                      <a:pt x="103" y="107"/>
                    </a:lnTo>
                    <a:lnTo>
                      <a:pt x="100" y="105"/>
                    </a:lnTo>
                    <a:lnTo>
                      <a:pt x="94" y="101"/>
                    </a:lnTo>
                    <a:lnTo>
                      <a:pt x="93" y="105"/>
                    </a:lnTo>
                    <a:lnTo>
                      <a:pt x="90" y="108"/>
                    </a:lnTo>
                    <a:lnTo>
                      <a:pt x="76" y="113"/>
                    </a:lnTo>
                    <a:lnTo>
                      <a:pt x="70" y="108"/>
                    </a:lnTo>
                    <a:lnTo>
                      <a:pt x="62" y="114"/>
                    </a:lnTo>
                    <a:lnTo>
                      <a:pt x="55" y="113"/>
                    </a:lnTo>
                    <a:lnTo>
                      <a:pt x="50" y="116"/>
                    </a:lnTo>
                    <a:lnTo>
                      <a:pt x="43" y="119"/>
                    </a:lnTo>
                    <a:lnTo>
                      <a:pt x="40" y="117"/>
                    </a:lnTo>
                    <a:lnTo>
                      <a:pt x="40" y="120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21" y="129"/>
                    </a:lnTo>
                    <a:lnTo>
                      <a:pt x="20" y="134"/>
                    </a:lnTo>
                    <a:lnTo>
                      <a:pt x="14" y="137"/>
                    </a:lnTo>
                    <a:lnTo>
                      <a:pt x="6" y="139"/>
                    </a:lnTo>
                    <a:lnTo>
                      <a:pt x="2" y="139"/>
                    </a:lnTo>
                    <a:lnTo>
                      <a:pt x="2" y="123"/>
                    </a:lnTo>
                    <a:lnTo>
                      <a:pt x="0" y="117"/>
                    </a:lnTo>
                    <a:lnTo>
                      <a:pt x="12" y="99"/>
                    </a:lnTo>
                    <a:lnTo>
                      <a:pt x="14" y="95"/>
                    </a:lnTo>
                    <a:lnTo>
                      <a:pt x="21" y="84"/>
                    </a:lnTo>
                    <a:lnTo>
                      <a:pt x="21" y="76"/>
                    </a:lnTo>
                    <a:lnTo>
                      <a:pt x="26" y="75"/>
                    </a:lnTo>
                    <a:lnTo>
                      <a:pt x="30" y="87"/>
                    </a:lnTo>
                    <a:lnTo>
                      <a:pt x="36" y="88"/>
                    </a:lnTo>
                    <a:lnTo>
                      <a:pt x="40" y="76"/>
                    </a:lnTo>
                    <a:lnTo>
                      <a:pt x="40" y="72"/>
                    </a:lnTo>
                    <a:lnTo>
                      <a:pt x="44" y="66"/>
                    </a:lnTo>
                    <a:lnTo>
                      <a:pt x="41" y="58"/>
                    </a:lnTo>
                    <a:lnTo>
                      <a:pt x="47" y="55"/>
                    </a:lnTo>
                    <a:lnTo>
                      <a:pt x="49" y="50"/>
                    </a:lnTo>
                    <a:lnTo>
                      <a:pt x="55" y="50"/>
                    </a:lnTo>
                    <a:lnTo>
                      <a:pt x="58" y="43"/>
                    </a:lnTo>
                    <a:lnTo>
                      <a:pt x="47" y="38"/>
                    </a:lnTo>
                    <a:lnTo>
                      <a:pt x="49" y="35"/>
                    </a:lnTo>
                    <a:lnTo>
                      <a:pt x="36" y="28"/>
                    </a:lnTo>
                    <a:lnTo>
                      <a:pt x="50" y="23"/>
                    </a:lnTo>
                    <a:lnTo>
                      <a:pt x="56" y="20"/>
                    </a:lnTo>
                    <a:lnTo>
                      <a:pt x="56" y="29"/>
                    </a:lnTo>
                    <a:lnTo>
                      <a:pt x="61" y="29"/>
                    </a:lnTo>
                    <a:lnTo>
                      <a:pt x="62" y="38"/>
                    </a:lnTo>
                    <a:lnTo>
                      <a:pt x="68" y="38"/>
                    </a:lnTo>
                    <a:lnTo>
                      <a:pt x="76" y="38"/>
                    </a:lnTo>
                    <a:lnTo>
                      <a:pt x="82" y="35"/>
                    </a:lnTo>
                    <a:lnTo>
                      <a:pt x="88" y="32"/>
                    </a:lnTo>
                    <a:lnTo>
                      <a:pt x="88" y="25"/>
                    </a:lnTo>
                    <a:lnTo>
                      <a:pt x="96" y="12"/>
                    </a:lnTo>
                    <a:lnTo>
                      <a:pt x="103" y="9"/>
                    </a:lnTo>
                    <a:lnTo>
                      <a:pt x="112" y="8"/>
                    </a:lnTo>
                    <a:lnTo>
                      <a:pt x="11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8" name="Freeform 1662">
                <a:extLst>
                  <a:ext uri="{FF2B5EF4-FFF2-40B4-BE49-F238E27FC236}">
                    <a16:creationId xmlns:a16="http://schemas.microsoft.com/office/drawing/2014/main" id="{CF1DF371-E818-F42D-7A66-1D05C29C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546"/>
                <a:ext cx="48" cy="40"/>
              </a:xfrm>
              <a:custGeom>
                <a:avLst/>
                <a:gdLst>
                  <a:gd name="T0" fmla="*/ 26 w 96"/>
                  <a:gd name="T1" fmla="*/ 23 h 81"/>
                  <a:gd name="T2" fmla="*/ 19 w 96"/>
                  <a:gd name="T3" fmla="*/ 18 h 81"/>
                  <a:gd name="T4" fmla="*/ 19 w 96"/>
                  <a:gd name="T5" fmla="*/ 15 h 81"/>
                  <a:gd name="T6" fmla="*/ 10 w 96"/>
                  <a:gd name="T7" fmla="*/ 6 h 81"/>
                  <a:gd name="T8" fmla="*/ 5 w 96"/>
                  <a:gd name="T9" fmla="*/ 8 h 81"/>
                  <a:gd name="T10" fmla="*/ 0 w 96"/>
                  <a:gd name="T11" fmla="*/ 14 h 81"/>
                  <a:gd name="T12" fmla="*/ 7 w 96"/>
                  <a:gd name="T13" fmla="*/ 25 h 81"/>
                  <a:gd name="T14" fmla="*/ 2 w 96"/>
                  <a:gd name="T15" fmla="*/ 28 h 81"/>
                  <a:gd name="T16" fmla="*/ 10 w 96"/>
                  <a:gd name="T17" fmla="*/ 37 h 81"/>
                  <a:gd name="T18" fmla="*/ 16 w 96"/>
                  <a:gd name="T19" fmla="*/ 49 h 81"/>
                  <a:gd name="T20" fmla="*/ 23 w 96"/>
                  <a:gd name="T21" fmla="*/ 60 h 81"/>
                  <a:gd name="T22" fmla="*/ 25 w 96"/>
                  <a:gd name="T23" fmla="*/ 64 h 81"/>
                  <a:gd name="T24" fmla="*/ 35 w 96"/>
                  <a:gd name="T25" fmla="*/ 61 h 81"/>
                  <a:gd name="T26" fmla="*/ 46 w 96"/>
                  <a:gd name="T27" fmla="*/ 60 h 81"/>
                  <a:gd name="T28" fmla="*/ 44 w 96"/>
                  <a:gd name="T29" fmla="*/ 70 h 81"/>
                  <a:gd name="T30" fmla="*/ 44 w 96"/>
                  <a:gd name="T31" fmla="*/ 81 h 81"/>
                  <a:gd name="T32" fmla="*/ 49 w 96"/>
                  <a:gd name="T33" fmla="*/ 75 h 81"/>
                  <a:gd name="T34" fmla="*/ 61 w 96"/>
                  <a:gd name="T35" fmla="*/ 69 h 81"/>
                  <a:gd name="T36" fmla="*/ 61 w 96"/>
                  <a:gd name="T37" fmla="*/ 67 h 81"/>
                  <a:gd name="T38" fmla="*/ 69 w 96"/>
                  <a:gd name="T39" fmla="*/ 61 h 81"/>
                  <a:gd name="T40" fmla="*/ 70 w 96"/>
                  <a:gd name="T41" fmla="*/ 58 h 81"/>
                  <a:gd name="T42" fmla="*/ 66 w 96"/>
                  <a:gd name="T43" fmla="*/ 50 h 81"/>
                  <a:gd name="T44" fmla="*/ 58 w 96"/>
                  <a:gd name="T45" fmla="*/ 50 h 81"/>
                  <a:gd name="T46" fmla="*/ 67 w 96"/>
                  <a:gd name="T47" fmla="*/ 41 h 81"/>
                  <a:gd name="T48" fmla="*/ 61 w 96"/>
                  <a:gd name="T49" fmla="*/ 38 h 81"/>
                  <a:gd name="T50" fmla="*/ 72 w 96"/>
                  <a:gd name="T51" fmla="*/ 41 h 81"/>
                  <a:gd name="T52" fmla="*/ 79 w 96"/>
                  <a:gd name="T53" fmla="*/ 41 h 81"/>
                  <a:gd name="T54" fmla="*/ 84 w 96"/>
                  <a:gd name="T55" fmla="*/ 37 h 81"/>
                  <a:gd name="T56" fmla="*/ 93 w 96"/>
                  <a:gd name="T57" fmla="*/ 37 h 81"/>
                  <a:gd name="T58" fmla="*/ 96 w 96"/>
                  <a:gd name="T59" fmla="*/ 34 h 81"/>
                  <a:gd name="T60" fmla="*/ 96 w 96"/>
                  <a:gd name="T61" fmla="*/ 25 h 81"/>
                  <a:gd name="T62" fmla="*/ 92 w 96"/>
                  <a:gd name="T63" fmla="*/ 11 h 81"/>
                  <a:gd name="T64" fmla="*/ 93 w 96"/>
                  <a:gd name="T65" fmla="*/ 11 h 81"/>
                  <a:gd name="T66" fmla="*/ 88 w 96"/>
                  <a:gd name="T67" fmla="*/ 3 h 81"/>
                  <a:gd name="T68" fmla="*/ 85 w 96"/>
                  <a:gd name="T69" fmla="*/ 5 h 81"/>
                  <a:gd name="T70" fmla="*/ 79 w 96"/>
                  <a:gd name="T71" fmla="*/ 0 h 81"/>
                  <a:gd name="T72" fmla="*/ 64 w 96"/>
                  <a:gd name="T73" fmla="*/ 0 h 81"/>
                  <a:gd name="T74" fmla="*/ 61 w 96"/>
                  <a:gd name="T75" fmla="*/ 3 h 81"/>
                  <a:gd name="T76" fmla="*/ 63 w 96"/>
                  <a:gd name="T77" fmla="*/ 12 h 81"/>
                  <a:gd name="T78" fmla="*/ 61 w 96"/>
                  <a:gd name="T79" fmla="*/ 22 h 81"/>
                  <a:gd name="T80" fmla="*/ 64 w 96"/>
                  <a:gd name="T81" fmla="*/ 22 h 81"/>
                  <a:gd name="T82" fmla="*/ 61 w 96"/>
                  <a:gd name="T83" fmla="*/ 29 h 81"/>
                  <a:gd name="T84" fmla="*/ 57 w 96"/>
                  <a:gd name="T85" fmla="*/ 34 h 81"/>
                  <a:gd name="T86" fmla="*/ 49 w 96"/>
                  <a:gd name="T87" fmla="*/ 28 h 81"/>
                  <a:gd name="T88" fmla="*/ 46 w 96"/>
                  <a:gd name="T89" fmla="*/ 28 h 81"/>
                  <a:gd name="T90" fmla="*/ 41 w 96"/>
                  <a:gd name="T91" fmla="*/ 25 h 81"/>
                  <a:gd name="T92" fmla="*/ 29 w 96"/>
                  <a:gd name="T93" fmla="*/ 22 h 81"/>
                  <a:gd name="T94" fmla="*/ 26 w 96"/>
                  <a:gd name="T95" fmla="*/ 2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6" h="81">
                    <a:moveTo>
                      <a:pt x="26" y="23"/>
                    </a:moveTo>
                    <a:lnTo>
                      <a:pt x="19" y="18"/>
                    </a:lnTo>
                    <a:lnTo>
                      <a:pt x="19" y="15"/>
                    </a:lnTo>
                    <a:lnTo>
                      <a:pt x="10" y="6"/>
                    </a:lnTo>
                    <a:lnTo>
                      <a:pt x="5" y="8"/>
                    </a:lnTo>
                    <a:lnTo>
                      <a:pt x="0" y="14"/>
                    </a:lnTo>
                    <a:lnTo>
                      <a:pt x="7" y="25"/>
                    </a:lnTo>
                    <a:lnTo>
                      <a:pt x="2" y="28"/>
                    </a:lnTo>
                    <a:lnTo>
                      <a:pt x="10" y="37"/>
                    </a:lnTo>
                    <a:lnTo>
                      <a:pt x="16" y="49"/>
                    </a:lnTo>
                    <a:lnTo>
                      <a:pt x="23" y="60"/>
                    </a:lnTo>
                    <a:lnTo>
                      <a:pt x="25" y="64"/>
                    </a:lnTo>
                    <a:lnTo>
                      <a:pt x="35" y="61"/>
                    </a:lnTo>
                    <a:lnTo>
                      <a:pt x="46" y="60"/>
                    </a:lnTo>
                    <a:lnTo>
                      <a:pt x="44" y="70"/>
                    </a:lnTo>
                    <a:lnTo>
                      <a:pt x="44" y="81"/>
                    </a:lnTo>
                    <a:lnTo>
                      <a:pt x="49" y="75"/>
                    </a:lnTo>
                    <a:lnTo>
                      <a:pt x="61" y="69"/>
                    </a:lnTo>
                    <a:lnTo>
                      <a:pt x="61" y="67"/>
                    </a:lnTo>
                    <a:lnTo>
                      <a:pt x="69" y="61"/>
                    </a:lnTo>
                    <a:lnTo>
                      <a:pt x="70" y="58"/>
                    </a:lnTo>
                    <a:lnTo>
                      <a:pt x="66" y="50"/>
                    </a:lnTo>
                    <a:lnTo>
                      <a:pt x="58" y="50"/>
                    </a:lnTo>
                    <a:lnTo>
                      <a:pt x="67" y="41"/>
                    </a:lnTo>
                    <a:lnTo>
                      <a:pt x="61" y="38"/>
                    </a:lnTo>
                    <a:lnTo>
                      <a:pt x="72" y="41"/>
                    </a:lnTo>
                    <a:lnTo>
                      <a:pt x="79" y="41"/>
                    </a:lnTo>
                    <a:lnTo>
                      <a:pt x="84" y="37"/>
                    </a:lnTo>
                    <a:lnTo>
                      <a:pt x="93" y="37"/>
                    </a:lnTo>
                    <a:lnTo>
                      <a:pt x="96" y="34"/>
                    </a:lnTo>
                    <a:lnTo>
                      <a:pt x="96" y="25"/>
                    </a:lnTo>
                    <a:lnTo>
                      <a:pt x="92" y="11"/>
                    </a:lnTo>
                    <a:lnTo>
                      <a:pt x="93" y="11"/>
                    </a:lnTo>
                    <a:lnTo>
                      <a:pt x="88" y="3"/>
                    </a:lnTo>
                    <a:lnTo>
                      <a:pt x="85" y="5"/>
                    </a:lnTo>
                    <a:lnTo>
                      <a:pt x="79" y="0"/>
                    </a:lnTo>
                    <a:lnTo>
                      <a:pt x="64" y="0"/>
                    </a:lnTo>
                    <a:lnTo>
                      <a:pt x="61" y="3"/>
                    </a:lnTo>
                    <a:lnTo>
                      <a:pt x="63" y="12"/>
                    </a:lnTo>
                    <a:lnTo>
                      <a:pt x="61" y="22"/>
                    </a:lnTo>
                    <a:lnTo>
                      <a:pt x="64" y="22"/>
                    </a:lnTo>
                    <a:lnTo>
                      <a:pt x="61" y="29"/>
                    </a:lnTo>
                    <a:lnTo>
                      <a:pt x="57" y="34"/>
                    </a:lnTo>
                    <a:lnTo>
                      <a:pt x="49" y="28"/>
                    </a:lnTo>
                    <a:lnTo>
                      <a:pt x="46" y="28"/>
                    </a:lnTo>
                    <a:lnTo>
                      <a:pt x="41" y="25"/>
                    </a:lnTo>
                    <a:lnTo>
                      <a:pt x="29" y="22"/>
                    </a:lnTo>
                    <a:lnTo>
                      <a:pt x="26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9" name="Freeform 1663">
                <a:extLst>
                  <a:ext uri="{FF2B5EF4-FFF2-40B4-BE49-F238E27FC236}">
                    <a16:creationId xmlns:a16="http://schemas.microsoft.com/office/drawing/2014/main" id="{AC1763F2-D03A-8F99-648D-2F20A3731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546"/>
                <a:ext cx="48" cy="40"/>
              </a:xfrm>
              <a:custGeom>
                <a:avLst/>
                <a:gdLst>
                  <a:gd name="T0" fmla="*/ 26 w 96"/>
                  <a:gd name="T1" fmla="*/ 23 h 81"/>
                  <a:gd name="T2" fmla="*/ 29 w 96"/>
                  <a:gd name="T3" fmla="*/ 22 h 81"/>
                  <a:gd name="T4" fmla="*/ 41 w 96"/>
                  <a:gd name="T5" fmla="*/ 25 h 81"/>
                  <a:gd name="T6" fmla="*/ 46 w 96"/>
                  <a:gd name="T7" fmla="*/ 28 h 81"/>
                  <a:gd name="T8" fmla="*/ 49 w 96"/>
                  <a:gd name="T9" fmla="*/ 28 h 81"/>
                  <a:gd name="T10" fmla="*/ 57 w 96"/>
                  <a:gd name="T11" fmla="*/ 34 h 81"/>
                  <a:gd name="T12" fmla="*/ 61 w 96"/>
                  <a:gd name="T13" fmla="*/ 29 h 81"/>
                  <a:gd name="T14" fmla="*/ 64 w 96"/>
                  <a:gd name="T15" fmla="*/ 22 h 81"/>
                  <a:gd name="T16" fmla="*/ 61 w 96"/>
                  <a:gd name="T17" fmla="*/ 22 h 81"/>
                  <a:gd name="T18" fmla="*/ 63 w 96"/>
                  <a:gd name="T19" fmla="*/ 12 h 81"/>
                  <a:gd name="T20" fmla="*/ 61 w 96"/>
                  <a:gd name="T21" fmla="*/ 3 h 81"/>
                  <a:gd name="T22" fmla="*/ 64 w 96"/>
                  <a:gd name="T23" fmla="*/ 0 h 81"/>
                  <a:gd name="T24" fmla="*/ 79 w 96"/>
                  <a:gd name="T25" fmla="*/ 0 h 81"/>
                  <a:gd name="T26" fmla="*/ 85 w 96"/>
                  <a:gd name="T27" fmla="*/ 5 h 81"/>
                  <a:gd name="T28" fmla="*/ 88 w 96"/>
                  <a:gd name="T29" fmla="*/ 3 h 81"/>
                  <a:gd name="T30" fmla="*/ 93 w 96"/>
                  <a:gd name="T31" fmla="*/ 11 h 81"/>
                  <a:gd name="T32" fmla="*/ 92 w 96"/>
                  <a:gd name="T33" fmla="*/ 11 h 81"/>
                  <a:gd name="T34" fmla="*/ 96 w 96"/>
                  <a:gd name="T35" fmla="*/ 25 h 81"/>
                  <a:gd name="T36" fmla="*/ 96 w 96"/>
                  <a:gd name="T37" fmla="*/ 34 h 81"/>
                  <a:gd name="T38" fmla="*/ 93 w 96"/>
                  <a:gd name="T39" fmla="*/ 37 h 81"/>
                  <a:gd name="T40" fmla="*/ 84 w 96"/>
                  <a:gd name="T41" fmla="*/ 37 h 81"/>
                  <a:gd name="T42" fmla="*/ 79 w 96"/>
                  <a:gd name="T43" fmla="*/ 41 h 81"/>
                  <a:gd name="T44" fmla="*/ 72 w 96"/>
                  <a:gd name="T45" fmla="*/ 41 h 81"/>
                  <a:gd name="T46" fmla="*/ 61 w 96"/>
                  <a:gd name="T47" fmla="*/ 38 h 81"/>
                  <a:gd name="T48" fmla="*/ 67 w 96"/>
                  <a:gd name="T49" fmla="*/ 41 h 81"/>
                  <a:gd name="T50" fmla="*/ 58 w 96"/>
                  <a:gd name="T51" fmla="*/ 50 h 81"/>
                  <a:gd name="T52" fmla="*/ 66 w 96"/>
                  <a:gd name="T53" fmla="*/ 50 h 81"/>
                  <a:gd name="T54" fmla="*/ 70 w 96"/>
                  <a:gd name="T55" fmla="*/ 58 h 81"/>
                  <a:gd name="T56" fmla="*/ 69 w 96"/>
                  <a:gd name="T57" fmla="*/ 61 h 81"/>
                  <a:gd name="T58" fmla="*/ 61 w 96"/>
                  <a:gd name="T59" fmla="*/ 67 h 81"/>
                  <a:gd name="T60" fmla="*/ 61 w 96"/>
                  <a:gd name="T61" fmla="*/ 69 h 81"/>
                  <a:gd name="T62" fmla="*/ 49 w 96"/>
                  <a:gd name="T63" fmla="*/ 75 h 81"/>
                  <a:gd name="T64" fmla="*/ 44 w 96"/>
                  <a:gd name="T65" fmla="*/ 81 h 81"/>
                  <a:gd name="T66" fmla="*/ 44 w 96"/>
                  <a:gd name="T67" fmla="*/ 70 h 81"/>
                  <a:gd name="T68" fmla="*/ 46 w 96"/>
                  <a:gd name="T69" fmla="*/ 60 h 81"/>
                  <a:gd name="T70" fmla="*/ 35 w 96"/>
                  <a:gd name="T71" fmla="*/ 61 h 81"/>
                  <a:gd name="T72" fmla="*/ 25 w 96"/>
                  <a:gd name="T73" fmla="*/ 64 h 81"/>
                  <a:gd name="T74" fmla="*/ 23 w 96"/>
                  <a:gd name="T75" fmla="*/ 60 h 81"/>
                  <a:gd name="T76" fmla="*/ 16 w 96"/>
                  <a:gd name="T77" fmla="*/ 49 h 81"/>
                  <a:gd name="T78" fmla="*/ 10 w 96"/>
                  <a:gd name="T79" fmla="*/ 37 h 81"/>
                  <a:gd name="T80" fmla="*/ 2 w 96"/>
                  <a:gd name="T81" fmla="*/ 28 h 81"/>
                  <a:gd name="T82" fmla="*/ 7 w 96"/>
                  <a:gd name="T83" fmla="*/ 25 h 81"/>
                  <a:gd name="T84" fmla="*/ 0 w 96"/>
                  <a:gd name="T85" fmla="*/ 14 h 81"/>
                  <a:gd name="T86" fmla="*/ 5 w 96"/>
                  <a:gd name="T87" fmla="*/ 8 h 81"/>
                  <a:gd name="T88" fmla="*/ 10 w 96"/>
                  <a:gd name="T89" fmla="*/ 6 h 81"/>
                  <a:gd name="T90" fmla="*/ 19 w 96"/>
                  <a:gd name="T91" fmla="*/ 15 h 81"/>
                  <a:gd name="T92" fmla="*/ 19 w 96"/>
                  <a:gd name="T93" fmla="*/ 18 h 81"/>
                  <a:gd name="T94" fmla="*/ 26 w 96"/>
                  <a:gd name="T95" fmla="*/ 2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6" h="81">
                    <a:moveTo>
                      <a:pt x="26" y="23"/>
                    </a:moveTo>
                    <a:lnTo>
                      <a:pt x="29" y="22"/>
                    </a:lnTo>
                    <a:lnTo>
                      <a:pt x="41" y="25"/>
                    </a:lnTo>
                    <a:lnTo>
                      <a:pt x="46" y="28"/>
                    </a:lnTo>
                    <a:lnTo>
                      <a:pt x="49" y="28"/>
                    </a:lnTo>
                    <a:lnTo>
                      <a:pt x="57" y="34"/>
                    </a:lnTo>
                    <a:lnTo>
                      <a:pt x="61" y="29"/>
                    </a:lnTo>
                    <a:lnTo>
                      <a:pt x="64" y="22"/>
                    </a:lnTo>
                    <a:lnTo>
                      <a:pt x="61" y="22"/>
                    </a:lnTo>
                    <a:lnTo>
                      <a:pt x="63" y="12"/>
                    </a:lnTo>
                    <a:lnTo>
                      <a:pt x="61" y="3"/>
                    </a:lnTo>
                    <a:lnTo>
                      <a:pt x="64" y="0"/>
                    </a:lnTo>
                    <a:lnTo>
                      <a:pt x="79" y="0"/>
                    </a:lnTo>
                    <a:lnTo>
                      <a:pt x="85" y="5"/>
                    </a:lnTo>
                    <a:lnTo>
                      <a:pt x="88" y="3"/>
                    </a:lnTo>
                    <a:lnTo>
                      <a:pt x="93" y="11"/>
                    </a:lnTo>
                    <a:lnTo>
                      <a:pt x="92" y="11"/>
                    </a:lnTo>
                    <a:lnTo>
                      <a:pt x="96" y="25"/>
                    </a:lnTo>
                    <a:lnTo>
                      <a:pt x="96" y="34"/>
                    </a:lnTo>
                    <a:lnTo>
                      <a:pt x="93" y="37"/>
                    </a:lnTo>
                    <a:lnTo>
                      <a:pt x="84" y="37"/>
                    </a:lnTo>
                    <a:lnTo>
                      <a:pt x="79" y="41"/>
                    </a:lnTo>
                    <a:lnTo>
                      <a:pt x="72" y="41"/>
                    </a:lnTo>
                    <a:lnTo>
                      <a:pt x="61" y="38"/>
                    </a:lnTo>
                    <a:lnTo>
                      <a:pt x="67" y="41"/>
                    </a:lnTo>
                    <a:lnTo>
                      <a:pt x="58" y="50"/>
                    </a:lnTo>
                    <a:lnTo>
                      <a:pt x="66" y="50"/>
                    </a:lnTo>
                    <a:lnTo>
                      <a:pt x="70" y="58"/>
                    </a:lnTo>
                    <a:lnTo>
                      <a:pt x="69" y="61"/>
                    </a:lnTo>
                    <a:lnTo>
                      <a:pt x="61" y="67"/>
                    </a:lnTo>
                    <a:lnTo>
                      <a:pt x="61" y="69"/>
                    </a:lnTo>
                    <a:lnTo>
                      <a:pt x="49" y="75"/>
                    </a:lnTo>
                    <a:lnTo>
                      <a:pt x="44" y="81"/>
                    </a:lnTo>
                    <a:lnTo>
                      <a:pt x="44" y="70"/>
                    </a:lnTo>
                    <a:lnTo>
                      <a:pt x="46" y="60"/>
                    </a:lnTo>
                    <a:lnTo>
                      <a:pt x="35" y="61"/>
                    </a:lnTo>
                    <a:lnTo>
                      <a:pt x="25" y="64"/>
                    </a:lnTo>
                    <a:lnTo>
                      <a:pt x="23" y="60"/>
                    </a:lnTo>
                    <a:lnTo>
                      <a:pt x="16" y="49"/>
                    </a:lnTo>
                    <a:lnTo>
                      <a:pt x="10" y="37"/>
                    </a:lnTo>
                    <a:lnTo>
                      <a:pt x="2" y="28"/>
                    </a:lnTo>
                    <a:lnTo>
                      <a:pt x="7" y="25"/>
                    </a:lnTo>
                    <a:lnTo>
                      <a:pt x="0" y="14"/>
                    </a:lnTo>
                    <a:lnTo>
                      <a:pt x="5" y="8"/>
                    </a:lnTo>
                    <a:lnTo>
                      <a:pt x="10" y="6"/>
                    </a:lnTo>
                    <a:lnTo>
                      <a:pt x="19" y="15"/>
                    </a:lnTo>
                    <a:lnTo>
                      <a:pt x="19" y="18"/>
                    </a:lnTo>
                    <a:lnTo>
                      <a:pt x="26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0" name="Freeform 1664">
                <a:extLst>
                  <a:ext uri="{FF2B5EF4-FFF2-40B4-BE49-F238E27FC236}">
                    <a16:creationId xmlns:a16="http://schemas.microsoft.com/office/drawing/2014/main" id="{3D0005D3-243E-FB38-ADF3-6BF9103AE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546"/>
                <a:ext cx="48" cy="40"/>
              </a:xfrm>
              <a:custGeom>
                <a:avLst/>
                <a:gdLst>
                  <a:gd name="T0" fmla="*/ 26 w 96"/>
                  <a:gd name="T1" fmla="*/ 23 h 81"/>
                  <a:gd name="T2" fmla="*/ 29 w 96"/>
                  <a:gd name="T3" fmla="*/ 22 h 81"/>
                  <a:gd name="T4" fmla="*/ 41 w 96"/>
                  <a:gd name="T5" fmla="*/ 25 h 81"/>
                  <a:gd name="T6" fmla="*/ 46 w 96"/>
                  <a:gd name="T7" fmla="*/ 28 h 81"/>
                  <a:gd name="T8" fmla="*/ 49 w 96"/>
                  <a:gd name="T9" fmla="*/ 28 h 81"/>
                  <a:gd name="T10" fmla="*/ 57 w 96"/>
                  <a:gd name="T11" fmla="*/ 34 h 81"/>
                  <a:gd name="T12" fmla="*/ 61 w 96"/>
                  <a:gd name="T13" fmla="*/ 29 h 81"/>
                  <a:gd name="T14" fmla="*/ 64 w 96"/>
                  <a:gd name="T15" fmla="*/ 22 h 81"/>
                  <a:gd name="T16" fmla="*/ 61 w 96"/>
                  <a:gd name="T17" fmla="*/ 22 h 81"/>
                  <a:gd name="T18" fmla="*/ 63 w 96"/>
                  <a:gd name="T19" fmla="*/ 12 h 81"/>
                  <a:gd name="T20" fmla="*/ 61 w 96"/>
                  <a:gd name="T21" fmla="*/ 3 h 81"/>
                  <a:gd name="T22" fmla="*/ 64 w 96"/>
                  <a:gd name="T23" fmla="*/ 0 h 81"/>
                  <a:gd name="T24" fmla="*/ 79 w 96"/>
                  <a:gd name="T25" fmla="*/ 0 h 81"/>
                  <a:gd name="T26" fmla="*/ 85 w 96"/>
                  <a:gd name="T27" fmla="*/ 5 h 81"/>
                  <a:gd name="T28" fmla="*/ 88 w 96"/>
                  <a:gd name="T29" fmla="*/ 3 h 81"/>
                  <a:gd name="T30" fmla="*/ 93 w 96"/>
                  <a:gd name="T31" fmla="*/ 11 h 81"/>
                  <a:gd name="T32" fmla="*/ 92 w 96"/>
                  <a:gd name="T33" fmla="*/ 11 h 81"/>
                  <a:gd name="T34" fmla="*/ 96 w 96"/>
                  <a:gd name="T35" fmla="*/ 25 h 81"/>
                  <a:gd name="T36" fmla="*/ 96 w 96"/>
                  <a:gd name="T37" fmla="*/ 34 h 81"/>
                  <a:gd name="T38" fmla="*/ 93 w 96"/>
                  <a:gd name="T39" fmla="*/ 37 h 81"/>
                  <a:gd name="T40" fmla="*/ 84 w 96"/>
                  <a:gd name="T41" fmla="*/ 37 h 81"/>
                  <a:gd name="T42" fmla="*/ 79 w 96"/>
                  <a:gd name="T43" fmla="*/ 41 h 81"/>
                  <a:gd name="T44" fmla="*/ 72 w 96"/>
                  <a:gd name="T45" fmla="*/ 41 h 81"/>
                  <a:gd name="T46" fmla="*/ 61 w 96"/>
                  <a:gd name="T47" fmla="*/ 38 h 81"/>
                  <a:gd name="T48" fmla="*/ 67 w 96"/>
                  <a:gd name="T49" fmla="*/ 41 h 81"/>
                  <a:gd name="T50" fmla="*/ 58 w 96"/>
                  <a:gd name="T51" fmla="*/ 50 h 81"/>
                  <a:gd name="T52" fmla="*/ 66 w 96"/>
                  <a:gd name="T53" fmla="*/ 50 h 81"/>
                  <a:gd name="T54" fmla="*/ 70 w 96"/>
                  <a:gd name="T55" fmla="*/ 58 h 81"/>
                  <a:gd name="T56" fmla="*/ 69 w 96"/>
                  <a:gd name="T57" fmla="*/ 61 h 81"/>
                  <a:gd name="T58" fmla="*/ 61 w 96"/>
                  <a:gd name="T59" fmla="*/ 67 h 81"/>
                  <a:gd name="T60" fmla="*/ 61 w 96"/>
                  <a:gd name="T61" fmla="*/ 69 h 81"/>
                  <a:gd name="T62" fmla="*/ 49 w 96"/>
                  <a:gd name="T63" fmla="*/ 75 h 81"/>
                  <a:gd name="T64" fmla="*/ 44 w 96"/>
                  <a:gd name="T65" fmla="*/ 81 h 81"/>
                  <a:gd name="T66" fmla="*/ 44 w 96"/>
                  <a:gd name="T67" fmla="*/ 70 h 81"/>
                  <a:gd name="T68" fmla="*/ 46 w 96"/>
                  <a:gd name="T69" fmla="*/ 60 h 81"/>
                  <a:gd name="T70" fmla="*/ 35 w 96"/>
                  <a:gd name="T71" fmla="*/ 61 h 81"/>
                  <a:gd name="T72" fmla="*/ 25 w 96"/>
                  <a:gd name="T73" fmla="*/ 64 h 81"/>
                  <a:gd name="T74" fmla="*/ 23 w 96"/>
                  <a:gd name="T75" fmla="*/ 60 h 81"/>
                  <a:gd name="T76" fmla="*/ 16 w 96"/>
                  <a:gd name="T77" fmla="*/ 49 h 81"/>
                  <a:gd name="T78" fmla="*/ 10 w 96"/>
                  <a:gd name="T79" fmla="*/ 37 h 81"/>
                  <a:gd name="T80" fmla="*/ 2 w 96"/>
                  <a:gd name="T81" fmla="*/ 28 h 81"/>
                  <a:gd name="T82" fmla="*/ 7 w 96"/>
                  <a:gd name="T83" fmla="*/ 25 h 81"/>
                  <a:gd name="T84" fmla="*/ 0 w 96"/>
                  <a:gd name="T85" fmla="*/ 14 h 81"/>
                  <a:gd name="T86" fmla="*/ 5 w 96"/>
                  <a:gd name="T87" fmla="*/ 8 h 81"/>
                  <a:gd name="T88" fmla="*/ 10 w 96"/>
                  <a:gd name="T89" fmla="*/ 6 h 81"/>
                  <a:gd name="T90" fmla="*/ 19 w 96"/>
                  <a:gd name="T91" fmla="*/ 15 h 81"/>
                  <a:gd name="T92" fmla="*/ 19 w 96"/>
                  <a:gd name="T93" fmla="*/ 18 h 81"/>
                  <a:gd name="T94" fmla="*/ 26 w 96"/>
                  <a:gd name="T95" fmla="*/ 2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6" h="81">
                    <a:moveTo>
                      <a:pt x="26" y="23"/>
                    </a:moveTo>
                    <a:lnTo>
                      <a:pt x="29" y="22"/>
                    </a:lnTo>
                    <a:lnTo>
                      <a:pt x="41" y="25"/>
                    </a:lnTo>
                    <a:lnTo>
                      <a:pt x="46" y="28"/>
                    </a:lnTo>
                    <a:lnTo>
                      <a:pt x="49" y="28"/>
                    </a:lnTo>
                    <a:lnTo>
                      <a:pt x="57" y="34"/>
                    </a:lnTo>
                    <a:lnTo>
                      <a:pt x="61" y="29"/>
                    </a:lnTo>
                    <a:lnTo>
                      <a:pt x="64" y="22"/>
                    </a:lnTo>
                    <a:lnTo>
                      <a:pt x="61" y="22"/>
                    </a:lnTo>
                    <a:lnTo>
                      <a:pt x="63" y="12"/>
                    </a:lnTo>
                    <a:lnTo>
                      <a:pt x="61" y="3"/>
                    </a:lnTo>
                    <a:lnTo>
                      <a:pt x="64" y="0"/>
                    </a:lnTo>
                    <a:lnTo>
                      <a:pt x="79" y="0"/>
                    </a:lnTo>
                    <a:lnTo>
                      <a:pt x="85" y="5"/>
                    </a:lnTo>
                    <a:lnTo>
                      <a:pt x="88" y="3"/>
                    </a:lnTo>
                    <a:lnTo>
                      <a:pt x="93" y="11"/>
                    </a:lnTo>
                    <a:lnTo>
                      <a:pt x="92" y="11"/>
                    </a:lnTo>
                    <a:lnTo>
                      <a:pt x="96" y="25"/>
                    </a:lnTo>
                    <a:lnTo>
                      <a:pt x="96" y="34"/>
                    </a:lnTo>
                    <a:lnTo>
                      <a:pt x="93" y="37"/>
                    </a:lnTo>
                    <a:lnTo>
                      <a:pt x="84" y="37"/>
                    </a:lnTo>
                    <a:lnTo>
                      <a:pt x="79" y="41"/>
                    </a:lnTo>
                    <a:lnTo>
                      <a:pt x="72" y="41"/>
                    </a:lnTo>
                    <a:lnTo>
                      <a:pt x="61" y="38"/>
                    </a:lnTo>
                    <a:lnTo>
                      <a:pt x="67" y="41"/>
                    </a:lnTo>
                    <a:lnTo>
                      <a:pt x="58" y="50"/>
                    </a:lnTo>
                    <a:lnTo>
                      <a:pt x="66" y="50"/>
                    </a:lnTo>
                    <a:lnTo>
                      <a:pt x="70" y="58"/>
                    </a:lnTo>
                    <a:lnTo>
                      <a:pt x="69" y="61"/>
                    </a:lnTo>
                    <a:lnTo>
                      <a:pt x="61" y="67"/>
                    </a:lnTo>
                    <a:lnTo>
                      <a:pt x="61" y="69"/>
                    </a:lnTo>
                    <a:lnTo>
                      <a:pt x="49" y="75"/>
                    </a:lnTo>
                    <a:lnTo>
                      <a:pt x="44" y="81"/>
                    </a:lnTo>
                    <a:lnTo>
                      <a:pt x="44" y="70"/>
                    </a:lnTo>
                    <a:lnTo>
                      <a:pt x="46" y="60"/>
                    </a:lnTo>
                    <a:lnTo>
                      <a:pt x="35" y="61"/>
                    </a:lnTo>
                    <a:lnTo>
                      <a:pt x="25" y="64"/>
                    </a:lnTo>
                    <a:lnTo>
                      <a:pt x="23" y="60"/>
                    </a:lnTo>
                    <a:lnTo>
                      <a:pt x="16" y="49"/>
                    </a:lnTo>
                    <a:lnTo>
                      <a:pt x="10" y="37"/>
                    </a:lnTo>
                    <a:lnTo>
                      <a:pt x="2" y="28"/>
                    </a:lnTo>
                    <a:lnTo>
                      <a:pt x="7" y="25"/>
                    </a:lnTo>
                    <a:lnTo>
                      <a:pt x="0" y="14"/>
                    </a:lnTo>
                    <a:lnTo>
                      <a:pt x="5" y="8"/>
                    </a:lnTo>
                    <a:lnTo>
                      <a:pt x="10" y="6"/>
                    </a:lnTo>
                    <a:lnTo>
                      <a:pt x="19" y="15"/>
                    </a:lnTo>
                    <a:lnTo>
                      <a:pt x="19" y="18"/>
                    </a:lnTo>
                    <a:lnTo>
                      <a:pt x="26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1" name="Freeform 1665">
                <a:extLst>
                  <a:ext uri="{FF2B5EF4-FFF2-40B4-BE49-F238E27FC236}">
                    <a16:creationId xmlns:a16="http://schemas.microsoft.com/office/drawing/2014/main" id="{24606E24-BA55-3DB3-3CF5-D1BB68884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570"/>
                <a:ext cx="77" cy="93"/>
              </a:xfrm>
              <a:custGeom>
                <a:avLst/>
                <a:gdLst>
                  <a:gd name="T0" fmla="*/ 132 w 153"/>
                  <a:gd name="T1" fmla="*/ 11 h 185"/>
                  <a:gd name="T2" fmla="*/ 111 w 153"/>
                  <a:gd name="T3" fmla="*/ 15 h 185"/>
                  <a:gd name="T4" fmla="*/ 102 w 153"/>
                  <a:gd name="T5" fmla="*/ 12 h 185"/>
                  <a:gd name="T6" fmla="*/ 73 w 153"/>
                  <a:gd name="T7" fmla="*/ 26 h 185"/>
                  <a:gd name="T8" fmla="*/ 71 w 153"/>
                  <a:gd name="T9" fmla="*/ 15 h 185"/>
                  <a:gd name="T10" fmla="*/ 61 w 153"/>
                  <a:gd name="T11" fmla="*/ 4 h 185"/>
                  <a:gd name="T12" fmla="*/ 52 w 153"/>
                  <a:gd name="T13" fmla="*/ 6 h 185"/>
                  <a:gd name="T14" fmla="*/ 42 w 153"/>
                  <a:gd name="T15" fmla="*/ 15 h 185"/>
                  <a:gd name="T16" fmla="*/ 39 w 153"/>
                  <a:gd name="T17" fmla="*/ 24 h 185"/>
                  <a:gd name="T18" fmla="*/ 26 w 153"/>
                  <a:gd name="T19" fmla="*/ 24 h 185"/>
                  <a:gd name="T20" fmla="*/ 8 w 153"/>
                  <a:gd name="T21" fmla="*/ 24 h 185"/>
                  <a:gd name="T22" fmla="*/ 3 w 153"/>
                  <a:gd name="T23" fmla="*/ 29 h 185"/>
                  <a:gd name="T24" fmla="*/ 12 w 153"/>
                  <a:gd name="T25" fmla="*/ 38 h 185"/>
                  <a:gd name="T26" fmla="*/ 23 w 153"/>
                  <a:gd name="T27" fmla="*/ 49 h 185"/>
                  <a:gd name="T28" fmla="*/ 29 w 153"/>
                  <a:gd name="T29" fmla="*/ 61 h 185"/>
                  <a:gd name="T30" fmla="*/ 23 w 153"/>
                  <a:gd name="T31" fmla="*/ 73 h 185"/>
                  <a:gd name="T32" fmla="*/ 20 w 153"/>
                  <a:gd name="T33" fmla="*/ 83 h 185"/>
                  <a:gd name="T34" fmla="*/ 15 w 153"/>
                  <a:gd name="T35" fmla="*/ 91 h 185"/>
                  <a:gd name="T36" fmla="*/ 9 w 153"/>
                  <a:gd name="T37" fmla="*/ 99 h 185"/>
                  <a:gd name="T38" fmla="*/ 18 w 153"/>
                  <a:gd name="T39" fmla="*/ 117 h 185"/>
                  <a:gd name="T40" fmla="*/ 29 w 153"/>
                  <a:gd name="T41" fmla="*/ 126 h 185"/>
                  <a:gd name="T42" fmla="*/ 36 w 153"/>
                  <a:gd name="T43" fmla="*/ 123 h 185"/>
                  <a:gd name="T44" fmla="*/ 50 w 153"/>
                  <a:gd name="T45" fmla="*/ 121 h 185"/>
                  <a:gd name="T46" fmla="*/ 45 w 153"/>
                  <a:gd name="T47" fmla="*/ 146 h 185"/>
                  <a:gd name="T48" fmla="*/ 44 w 153"/>
                  <a:gd name="T49" fmla="*/ 158 h 185"/>
                  <a:gd name="T50" fmla="*/ 44 w 153"/>
                  <a:gd name="T51" fmla="*/ 178 h 185"/>
                  <a:gd name="T52" fmla="*/ 55 w 153"/>
                  <a:gd name="T53" fmla="*/ 185 h 185"/>
                  <a:gd name="T54" fmla="*/ 68 w 153"/>
                  <a:gd name="T55" fmla="*/ 167 h 185"/>
                  <a:gd name="T56" fmla="*/ 73 w 153"/>
                  <a:gd name="T57" fmla="*/ 153 h 185"/>
                  <a:gd name="T58" fmla="*/ 74 w 153"/>
                  <a:gd name="T59" fmla="*/ 146 h 185"/>
                  <a:gd name="T60" fmla="*/ 85 w 153"/>
                  <a:gd name="T61" fmla="*/ 155 h 185"/>
                  <a:gd name="T62" fmla="*/ 108 w 153"/>
                  <a:gd name="T63" fmla="*/ 152 h 185"/>
                  <a:gd name="T64" fmla="*/ 105 w 153"/>
                  <a:gd name="T65" fmla="*/ 143 h 185"/>
                  <a:gd name="T66" fmla="*/ 105 w 153"/>
                  <a:gd name="T67" fmla="*/ 135 h 185"/>
                  <a:gd name="T68" fmla="*/ 111 w 153"/>
                  <a:gd name="T69" fmla="*/ 126 h 185"/>
                  <a:gd name="T70" fmla="*/ 123 w 153"/>
                  <a:gd name="T71" fmla="*/ 117 h 185"/>
                  <a:gd name="T72" fmla="*/ 135 w 153"/>
                  <a:gd name="T73" fmla="*/ 105 h 185"/>
                  <a:gd name="T74" fmla="*/ 126 w 153"/>
                  <a:gd name="T75" fmla="*/ 88 h 185"/>
                  <a:gd name="T76" fmla="*/ 121 w 153"/>
                  <a:gd name="T77" fmla="*/ 83 h 185"/>
                  <a:gd name="T78" fmla="*/ 108 w 153"/>
                  <a:gd name="T79" fmla="*/ 85 h 185"/>
                  <a:gd name="T80" fmla="*/ 117 w 153"/>
                  <a:gd name="T81" fmla="*/ 76 h 185"/>
                  <a:gd name="T82" fmla="*/ 138 w 153"/>
                  <a:gd name="T83" fmla="*/ 70 h 185"/>
                  <a:gd name="T84" fmla="*/ 143 w 153"/>
                  <a:gd name="T85" fmla="*/ 58 h 185"/>
                  <a:gd name="T86" fmla="*/ 147 w 153"/>
                  <a:gd name="T87" fmla="*/ 49 h 185"/>
                  <a:gd name="T88" fmla="*/ 150 w 153"/>
                  <a:gd name="T89" fmla="*/ 26 h 185"/>
                  <a:gd name="T90" fmla="*/ 135 w 153"/>
                  <a:gd name="T91" fmla="*/ 26 h 185"/>
                  <a:gd name="T92" fmla="*/ 130 w 153"/>
                  <a:gd name="T93" fmla="*/ 21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185">
                    <a:moveTo>
                      <a:pt x="130" y="21"/>
                    </a:moveTo>
                    <a:lnTo>
                      <a:pt x="132" y="11"/>
                    </a:lnTo>
                    <a:lnTo>
                      <a:pt x="121" y="12"/>
                    </a:lnTo>
                    <a:lnTo>
                      <a:pt x="111" y="15"/>
                    </a:lnTo>
                    <a:lnTo>
                      <a:pt x="105" y="14"/>
                    </a:lnTo>
                    <a:lnTo>
                      <a:pt x="102" y="12"/>
                    </a:lnTo>
                    <a:lnTo>
                      <a:pt x="85" y="15"/>
                    </a:lnTo>
                    <a:lnTo>
                      <a:pt x="73" y="26"/>
                    </a:lnTo>
                    <a:lnTo>
                      <a:pt x="70" y="18"/>
                    </a:lnTo>
                    <a:lnTo>
                      <a:pt x="71" y="15"/>
                    </a:lnTo>
                    <a:lnTo>
                      <a:pt x="64" y="9"/>
                    </a:lnTo>
                    <a:lnTo>
                      <a:pt x="61" y="4"/>
                    </a:lnTo>
                    <a:lnTo>
                      <a:pt x="56" y="0"/>
                    </a:lnTo>
                    <a:lnTo>
                      <a:pt x="52" y="6"/>
                    </a:lnTo>
                    <a:lnTo>
                      <a:pt x="52" y="11"/>
                    </a:lnTo>
                    <a:lnTo>
                      <a:pt x="42" y="15"/>
                    </a:lnTo>
                    <a:lnTo>
                      <a:pt x="38" y="21"/>
                    </a:lnTo>
                    <a:lnTo>
                      <a:pt x="39" y="24"/>
                    </a:lnTo>
                    <a:lnTo>
                      <a:pt x="33" y="27"/>
                    </a:lnTo>
                    <a:lnTo>
                      <a:pt x="26" y="24"/>
                    </a:lnTo>
                    <a:lnTo>
                      <a:pt x="20" y="23"/>
                    </a:lnTo>
                    <a:lnTo>
                      <a:pt x="8" y="24"/>
                    </a:lnTo>
                    <a:lnTo>
                      <a:pt x="0" y="27"/>
                    </a:lnTo>
                    <a:lnTo>
                      <a:pt x="3" y="29"/>
                    </a:lnTo>
                    <a:lnTo>
                      <a:pt x="6" y="35"/>
                    </a:lnTo>
                    <a:lnTo>
                      <a:pt x="12" y="38"/>
                    </a:lnTo>
                    <a:lnTo>
                      <a:pt x="17" y="44"/>
                    </a:lnTo>
                    <a:lnTo>
                      <a:pt x="23" y="49"/>
                    </a:lnTo>
                    <a:lnTo>
                      <a:pt x="27" y="53"/>
                    </a:lnTo>
                    <a:lnTo>
                      <a:pt x="29" y="61"/>
                    </a:lnTo>
                    <a:lnTo>
                      <a:pt x="21" y="67"/>
                    </a:lnTo>
                    <a:lnTo>
                      <a:pt x="23" y="73"/>
                    </a:lnTo>
                    <a:lnTo>
                      <a:pt x="18" y="79"/>
                    </a:lnTo>
                    <a:lnTo>
                      <a:pt x="20" y="83"/>
                    </a:lnTo>
                    <a:lnTo>
                      <a:pt x="17" y="91"/>
                    </a:lnTo>
                    <a:lnTo>
                      <a:pt x="15" y="91"/>
                    </a:lnTo>
                    <a:lnTo>
                      <a:pt x="9" y="94"/>
                    </a:lnTo>
                    <a:lnTo>
                      <a:pt x="9" y="99"/>
                    </a:lnTo>
                    <a:lnTo>
                      <a:pt x="9" y="109"/>
                    </a:lnTo>
                    <a:lnTo>
                      <a:pt x="18" y="117"/>
                    </a:lnTo>
                    <a:lnTo>
                      <a:pt x="23" y="121"/>
                    </a:lnTo>
                    <a:lnTo>
                      <a:pt x="29" y="126"/>
                    </a:lnTo>
                    <a:lnTo>
                      <a:pt x="36" y="123"/>
                    </a:lnTo>
                    <a:lnTo>
                      <a:pt x="36" y="123"/>
                    </a:lnTo>
                    <a:lnTo>
                      <a:pt x="42" y="121"/>
                    </a:lnTo>
                    <a:lnTo>
                      <a:pt x="50" y="121"/>
                    </a:lnTo>
                    <a:lnTo>
                      <a:pt x="53" y="128"/>
                    </a:lnTo>
                    <a:lnTo>
                      <a:pt x="45" y="146"/>
                    </a:lnTo>
                    <a:lnTo>
                      <a:pt x="38" y="152"/>
                    </a:lnTo>
                    <a:lnTo>
                      <a:pt x="44" y="158"/>
                    </a:lnTo>
                    <a:lnTo>
                      <a:pt x="45" y="170"/>
                    </a:lnTo>
                    <a:lnTo>
                      <a:pt x="44" y="178"/>
                    </a:lnTo>
                    <a:lnTo>
                      <a:pt x="49" y="184"/>
                    </a:lnTo>
                    <a:lnTo>
                      <a:pt x="55" y="185"/>
                    </a:lnTo>
                    <a:lnTo>
                      <a:pt x="59" y="175"/>
                    </a:lnTo>
                    <a:lnTo>
                      <a:pt x="68" y="167"/>
                    </a:lnTo>
                    <a:lnTo>
                      <a:pt x="68" y="161"/>
                    </a:lnTo>
                    <a:lnTo>
                      <a:pt x="73" y="153"/>
                    </a:lnTo>
                    <a:lnTo>
                      <a:pt x="71" y="150"/>
                    </a:lnTo>
                    <a:lnTo>
                      <a:pt x="74" y="146"/>
                    </a:lnTo>
                    <a:lnTo>
                      <a:pt x="79" y="152"/>
                    </a:lnTo>
                    <a:lnTo>
                      <a:pt x="85" y="155"/>
                    </a:lnTo>
                    <a:lnTo>
                      <a:pt x="102" y="158"/>
                    </a:lnTo>
                    <a:lnTo>
                      <a:pt x="108" y="152"/>
                    </a:lnTo>
                    <a:lnTo>
                      <a:pt x="108" y="147"/>
                    </a:lnTo>
                    <a:lnTo>
                      <a:pt x="105" y="143"/>
                    </a:lnTo>
                    <a:lnTo>
                      <a:pt x="106" y="137"/>
                    </a:lnTo>
                    <a:lnTo>
                      <a:pt x="105" y="135"/>
                    </a:lnTo>
                    <a:lnTo>
                      <a:pt x="105" y="134"/>
                    </a:lnTo>
                    <a:lnTo>
                      <a:pt x="111" y="126"/>
                    </a:lnTo>
                    <a:lnTo>
                      <a:pt x="124" y="125"/>
                    </a:lnTo>
                    <a:lnTo>
                      <a:pt x="123" y="117"/>
                    </a:lnTo>
                    <a:lnTo>
                      <a:pt x="124" y="112"/>
                    </a:lnTo>
                    <a:lnTo>
                      <a:pt x="135" y="105"/>
                    </a:lnTo>
                    <a:lnTo>
                      <a:pt x="132" y="94"/>
                    </a:lnTo>
                    <a:lnTo>
                      <a:pt x="126" y="88"/>
                    </a:lnTo>
                    <a:lnTo>
                      <a:pt x="121" y="88"/>
                    </a:lnTo>
                    <a:lnTo>
                      <a:pt x="121" y="83"/>
                    </a:lnTo>
                    <a:lnTo>
                      <a:pt x="114" y="83"/>
                    </a:lnTo>
                    <a:lnTo>
                      <a:pt x="108" y="85"/>
                    </a:lnTo>
                    <a:lnTo>
                      <a:pt x="108" y="82"/>
                    </a:lnTo>
                    <a:lnTo>
                      <a:pt x="117" y="76"/>
                    </a:lnTo>
                    <a:lnTo>
                      <a:pt x="124" y="67"/>
                    </a:lnTo>
                    <a:lnTo>
                      <a:pt x="138" y="70"/>
                    </a:lnTo>
                    <a:lnTo>
                      <a:pt x="146" y="64"/>
                    </a:lnTo>
                    <a:lnTo>
                      <a:pt x="143" y="58"/>
                    </a:lnTo>
                    <a:lnTo>
                      <a:pt x="149" y="58"/>
                    </a:lnTo>
                    <a:lnTo>
                      <a:pt x="147" y="49"/>
                    </a:lnTo>
                    <a:lnTo>
                      <a:pt x="153" y="35"/>
                    </a:lnTo>
                    <a:lnTo>
                      <a:pt x="150" y="26"/>
                    </a:lnTo>
                    <a:lnTo>
                      <a:pt x="147" y="20"/>
                    </a:lnTo>
                    <a:lnTo>
                      <a:pt x="135" y="26"/>
                    </a:lnTo>
                    <a:lnTo>
                      <a:pt x="130" y="32"/>
                    </a:lnTo>
                    <a:lnTo>
                      <a:pt x="130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2" name="Freeform 1666">
                <a:extLst>
                  <a:ext uri="{FF2B5EF4-FFF2-40B4-BE49-F238E27FC236}">
                    <a16:creationId xmlns:a16="http://schemas.microsoft.com/office/drawing/2014/main" id="{DA765667-4EFA-8123-59FD-80A42088A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570"/>
                <a:ext cx="77" cy="93"/>
              </a:xfrm>
              <a:custGeom>
                <a:avLst/>
                <a:gdLst>
                  <a:gd name="T0" fmla="*/ 130 w 153"/>
                  <a:gd name="T1" fmla="*/ 32 h 185"/>
                  <a:gd name="T2" fmla="*/ 147 w 153"/>
                  <a:gd name="T3" fmla="*/ 20 h 185"/>
                  <a:gd name="T4" fmla="*/ 153 w 153"/>
                  <a:gd name="T5" fmla="*/ 35 h 185"/>
                  <a:gd name="T6" fmla="*/ 149 w 153"/>
                  <a:gd name="T7" fmla="*/ 58 h 185"/>
                  <a:gd name="T8" fmla="*/ 146 w 153"/>
                  <a:gd name="T9" fmla="*/ 64 h 185"/>
                  <a:gd name="T10" fmla="*/ 124 w 153"/>
                  <a:gd name="T11" fmla="*/ 67 h 185"/>
                  <a:gd name="T12" fmla="*/ 108 w 153"/>
                  <a:gd name="T13" fmla="*/ 82 h 185"/>
                  <a:gd name="T14" fmla="*/ 114 w 153"/>
                  <a:gd name="T15" fmla="*/ 83 h 185"/>
                  <a:gd name="T16" fmla="*/ 121 w 153"/>
                  <a:gd name="T17" fmla="*/ 88 h 185"/>
                  <a:gd name="T18" fmla="*/ 132 w 153"/>
                  <a:gd name="T19" fmla="*/ 94 h 185"/>
                  <a:gd name="T20" fmla="*/ 124 w 153"/>
                  <a:gd name="T21" fmla="*/ 112 h 185"/>
                  <a:gd name="T22" fmla="*/ 124 w 153"/>
                  <a:gd name="T23" fmla="*/ 125 h 185"/>
                  <a:gd name="T24" fmla="*/ 105 w 153"/>
                  <a:gd name="T25" fmla="*/ 134 h 185"/>
                  <a:gd name="T26" fmla="*/ 106 w 153"/>
                  <a:gd name="T27" fmla="*/ 137 h 185"/>
                  <a:gd name="T28" fmla="*/ 108 w 153"/>
                  <a:gd name="T29" fmla="*/ 147 h 185"/>
                  <a:gd name="T30" fmla="*/ 102 w 153"/>
                  <a:gd name="T31" fmla="*/ 158 h 185"/>
                  <a:gd name="T32" fmla="*/ 79 w 153"/>
                  <a:gd name="T33" fmla="*/ 152 h 185"/>
                  <a:gd name="T34" fmla="*/ 71 w 153"/>
                  <a:gd name="T35" fmla="*/ 150 h 185"/>
                  <a:gd name="T36" fmla="*/ 68 w 153"/>
                  <a:gd name="T37" fmla="*/ 161 h 185"/>
                  <a:gd name="T38" fmla="*/ 59 w 153"/>
                  <a:gd name="T39" fmla="*/ 175 h 185"/>
                  <a:gd name="T40" fmla="*/ 49 w 153"/>
                  <a:gd name="T41" fmla="*/ 184 h 185"/>
                  <a:gd name="T42" fmla="*/ 45 w 153"/>
                  <a:gd name="T43" fmla="*/ 170 h 185"/>
                  <a:gd name="T44" fmla="*/ 38 w 153"/>
                  <a:gd name="T45" fmla="*/ 152 h 185"/>
                  <a:gd name="T46" fmla="*/ 53 w 153"/>
                  <a:gd name="T47" fmla="*/ 128 h 185"/>
                  <a:gd name="T48" fmla="*/ 50 w 153"/>
                  <a:gd name="T49" fmla="*/ 121 h 185"/>
                  <a:gd name="T50" fmla="*/ 36 w 153"/>
                  <a:gd name="T51" fmla="*/ 123 h 185"/>
                  <a:gd name="T52" fmla="*/ 23 w 153"/>
                  <a:gd name="T53" fmla="*/ 121 h 185"/>
                  <a:gd name="T54" fmla="*/ 9 w 153"/>
                  <a:gd name="T55" fmla="*/ 109 h 185"/>
                  <a:gd name="T56" fmla="*/ 9 w 153"/>
                  <a:gd name="T57" fmla="*/ 94 h 185"/>
                  <a:gd name="T58" fmla="*/ 17 w 153"/>
                  <a:gd name="T59" fmla="*/ 91 h 185"/>
                  <a:gd name="T60" fmla="*/ 18 w 153"/>
                  <a:gd name="T61" fmla="*/ 79 h 185"/>
                  <a:gd name="T62" fmla="*/ 21 w 153"/>
                  <a:gd name="T63" fmla="*/ 67 h 185"/>
                  <a:gd name="T64" fmla="*/ 27 w 153"/>
                  <a:gd name="T65" fmla="*/ 53 h 185"/>
                  <a:gd name="T66" fmla="*/ 17 w 153"/>
                  <a:gd name="T67" fmla="*/ 44 h 185"/>
                  <a:gd name="T68" fmla="*/ 6 w 153"/>
                  <a:gd name="T69" fmla="*/ 35 h 185"/>
                  <a:gd name="T70" fmla="*/ 0 w 153"/>
                  <a:gd name="T71" fmla="*/ 27 h 185"/>
                  <a:gd name="T72" fmla="*/ 20 w 153"/>
                  <a:gd name="T73" fmla="*/ 23 h 185"/>
                  <a:gd name="T74" fmla="*/ 33 w 153"/>
                  <a:gd name="T75" fmla="*/ 27 h 185"/>
                  <a:gd name="T76" fmla="*/ 38 w 153"/>
                  <a:gd name="T77" fmla="*/ 21 h 185"/>
                  <a:gd name="T78" fmla="*/ 52 w 153"/>
                  <a:gd name="T79" fmla="*/ 11 h 185"/>
                  <a:gd name="T80" fmla="*/ 56 w 153"/>
                  <a:gd name="T81" fmla="*/ 0 h 185"/>
                  <a:gd name="T82" fmla="*/ 64 w 153"/>
                  <a:gd name="T83" fmla="*/ 9 h 185"/>
                  <a:gd name="T84" fmla="*/ 70 w 153"/>
                  <a:gd name="T85" fmla="*/ 18 h 185"/>
                  <a:gd name="T86" fmla="*/ 85 w 153"/>
                  <a:gd name="T87" fmla="*/ 15 h 185"/>
                  <a:gd name="T88" fmla="*/ 105 w 153"/>
                  <a:gd name="T89" fmla="*/ 14 h 185"/>
                  <a:gd name="T90" fmla="*/ 121 w 153"/>
                  <a:gd name="T91" fmla="*/ 12 h 185"/>
                  <a:gd name="T92" fmla="*/ 130 w 153"/>
                  <a:gd name="T93" fmla="*/ 21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185">
                    <a:moveTo>
                      <a:pt x="130" y="21"/>
                    </a:moveTo>
                    <a:lnTo>
                      <a:pt x="130" y="32"/>
                    </a:lnTo>
                    <a:lnTo>
                      <a:pt x="135" y="26"/>
                    </a:lnTo>
                    <a:lnTo>
                      <a:pt x="147" y="20"/>
                    </a:lnTo>
                    <a:lnTo>
                      <a:pt x="150" y="26"/>
                    </a:lnTo>
                    <a:lnTo>
                      <a:pt x="153" y="35"/>
                    </a:lnTo>
                    <a:lnTo>
                      <a:pt x="147" y="49"/>
                    </a:lnTo>
                    <a:lnTo>
                      <a:pt x="149" y="58"/>
                    </a:lnTo>
                    <a:lnTo>
                      <a:pt x="143" y="58"/>
                    </a:lnTo>
                    <a:lnTo>
                      <a:pt x="146" y="64"/>
                    </a:lnTo>
                    <a:lnTo>
                      <a:pt x="138" y="70"/>
                    </a:lnTo>
                    <a:lnTo>
                      <a:pt x="124" y="67"/>
                    </a:lnTo>
                    <a:lnTo>
                      <a:pt x="117" y="76"/>
                    </a:lnTo>
                    <a:lnTo>
                      <a:pt x="108" y="82"/>
                    </a:lnTo>
                    <a:lnTo>
                      <a:pt x="108" y="85"/>
                    </a:lnTo>
                    <a:lnTo>
                      <a:pt x="114" y="83"/>
                    </a:lnTo>
                    <a:lnTo>
                      <a:pt x="121" y="83"/>
                    </a:lnTo>
                    <a:lnTo>
                      <a:pt x="121" y="88"/>
                    </a:lnTo>
                    <a:lnTo>
                      <a:pt x="126" y="88"/>
                    </a:lnTo>
                    <a:lnTo>
                      <a:pt x="132" y="94"/>
                    </a:lnTo>
                    <a:lnTo>
                      <a:pt x="135" y="105"/>
                    </a:lnTo>
                    <a:lnTo>
                      <a:pt x="124" y="112"/>
                    </a:lnTo>
                    <a:lnTo>
                      <a:pt x="123" y="117"/>
                    </a:lnTo>
                    <a:lnTo>
                      <a:pt x="124" y="125"/>
                    </a:lnTo>
                    <a:lnTo>
                      <a:pt x="111" y="126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7"/>
                    </a:lnTo>
                    <a:lnTo>
                      <a:pt x="105" y="143"/>
                    </a:lnTo>
                    <a:lnTo>
                      <a:pt x="108" y="147"/>
                    </a:lnTo>
                    <a:lnTo>
                      <a:pt x="108" y="152"/>
                    </a:lnTo>
                    <a:lnTo>
                      <a:pt x="102" y="158"/>
                    </a:lnTo>
                    <a:lnTo>
                      <a:pt x="85" y="155"/>
                    </a:lnTo>
                    <a:lnTo>
                      <a:pt x="79" y="152"/>
                    </a:lnTo>
                    <a:lnTo>
                      <a:pt x="74" y="146"/>
                    </a:lnTo>
                    <a:lnTo>
                      <a:pt x="71" y="150"/>
                    </a:lnTo>
                    <a:lnTo>
                      <a:pt x="73" y="153"/>
                    </a:lnTo>
                    <a:lnTo>
                      <a:pt x="68" y="161"/>
                    </a:lnTo>
                    <a:lnTo>
                      <a:pt x="68" y="167"/>
                    </a:lnTo>
                    <a:lnTo>
                      <a:pt x="59" y="175"/>
                    </a:lnTo>
                    <a:lnTo>
                      <a:pt x="55" y="185"/>
                    </a:lnTo>
                    <a:lnTo>
                      <a:pt x="49" y="184"/>
                    </a:lnTo>
                    <a:lnTo>
                      <a:pt x="44" y="178"/>
                    </a:lnTo>
                    <a:lnTo>
                      <a:pt x="45" y="170"/>
                    </a:lnTo>
                    <a:lnTo>
                      <a:pt x="44" y="158"/>
                    </a:lnTo>
                    <a:lnTo>
                      <a:pt x="38" y="152"/>
                    </a:lnTo>
                    <a:lnTo>
                      <a:pt x="45" y="146"/>
                    </a:lnTo>
                    <a:lnTo>
                      <a:pt x="53" y="128"/>
                    </a:lnTo>
                    <a:lnTo>
                      <a:pt x="50" y="121"/>
                    </a:lnTo>
                    <a:lnTo>
                      <a:pt x="50" y="121"/>
                    </a:lnTo>
                    <a:lnTo>
                      <a:pt x="42" y="121"/>
                    </a:lnTo>
                    <a:lnTo>
                      <a:pt x="36" y="123"/>
                    </a:lnTo>
                    <a:lnTo>
                      <a:pt x="29" y="126"/>
                    </a:lnTo>
                    <a:lnTo>
                      <a:pt x="23" y="121"/>
                    </a:lnTo>
                    <a:lnTo>
                      <a:pt x="18" y="117"/>
                    </a:lnTo>
                    <a:lnTo>
                      <a:pt x="9" y="109"/>
                    </a:lnTo>
                    <a:lnTo>
                      <a:pt x="9" y="99"/>
                    </a:lnTo>
                    <a:lnTo>
                      <a:pt x="9" y="94"/>
                    </a:lnTo>
                    <a:lnTo>
                      <a:pt x="15" y="91"/>
                    </a:lnTo>
                    <a:lnTo>
                      <a:pt x="17" y="91"/>
                    </a:lnTo>
                    <a:lnTo>
                      <a:pt x="20" y="83"/>
                    </a:lnTo>
                    <a:lnTo>
                      <a:pt x="18" y="79"/>
                    </a:lnTo>
                    <a:lnTo>
                      <a:pt x="23" y="73"/>
                    </a:lnTo>
                    <a:lnTo>
                      <a:pt x="21" y="67"/>
                    </a:lnTo>
                    <a:lnTo>
                      <a:pt x="29" y="61"/>
                    </a:lnTo>
                    <a:lnTo>
                      <a:pt x="27" y="53"/>
                    </a:lnTo>
                    <a:lnTo>
                      <a:pt x="23" y="49"/>
                    </a:lnTo>
                    <a:lnTo>
                      <a:pt x="17" y="44"/>
                    </a:lnTo>
                    <a:lnTo>
                      <a:pt x="12" y="38"/>
                    </a:lnTo>
                    <a:lnTo>
                      <a:pt x="6" y="35"/>
                    </a:lnTo>
                    <a:lnTo>
                      <a:pt x="3" y="29"/>
                    </a:lnTo>
                    <a:lnTo>
                      <a:pt x="0" y="27"/>
                    </a:lnTo>
                    <a:lnTo>
                      <a:pt x="8" y="24"/>
                    </a:lnTo>
                    <a:lnTo>
                      <a:pt x="20" y="23"/>
                    </a:lnTo>
                    <a:lnTo>
                      <a:pt x="26" y="24"/>
                    </a:lnTo>
                    <a:lnTo>
                      <a:pt x="33" y="27"/>
                    </a:lnTo>
                    <a:lnTo>
                      <a:pt x="39" y="24"/>
                    </a:lnTo>
                    <a:lnTo>
                      <a:pt x="38" y="21"/>
                    </a:lnTo>
                    <a:lnTo>
                      <a:pt x="42" y="15"/>
                    </a:lnTo>
                    <a:lnTo>
                      <a:pt x="52" y="11"/>
                    </a:lnTo>
                    <a:lnTo>
                      <a:pt x="52" y="6"/>
                    </a:lnTo>
                    <a:lnTo>
                      <a:pt x="56" y="0"/>
                    </a:lnTo>
                    <a:lnTo>
                      <a:pt x="61" y="4"/>
                    </a:lnTo>
                    <a:lnTo>
                      <a:pt x="64" y="9"/>
                    </a:lnTo>
                    <a:lnTo>
                      <a:pt x="71" y="15"/>
                    </a:lnTo>
                    <a:lnTo>
                      <a:pt x="70" y="18"/>
                    </a:lnTo>
                    <a:lnTo>
                      <a:pt x="73" y="26"/>
                    </a:lnTo>
                    <a:lnTo>
                      <a:pt x="85" y="15"/>
                    </a:lnTo>
                    <a:lnTo>
                      <a:pt x="102" y="12"/>
                    </a:lnTo>
                    <a:lnTo>
                      <a:pt x="105" y="14"/>
                    </a:lnTo>
                    <a:lnTo>
                      <a:pt x="111" y="15"/>
                    </a:lnTo>
                    <a:lnTo>
                      <a:pt x="121" y="12"/>
                    </a:lnTo>
                    <a:lnTo>
                      <a:pt x="132" y="11"/>
                    </a:lnTo>
                    <a:lnTo>
                      <a:pt x="130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3" name="Freeform 1667">
                <a:extLst>
                  <a:ext uri="{FF2B5EF4-FFF2-40B4-BE49-F238E27FC236}">
                    <a16:creationId xmlns:a16="http://schemas.microsoft.com/office/drawing/2014/main" id="{A3CFF317-198B-849A-80C3-8955CC327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570"/>
                <a:ext cx="77" cy="93"/>
              </a:xfrm>
              <a:custGeom>
                <a:avLst/>
                <a:gdLst>
                  <a:gd name="T0" fmla="*/ 130 w 153"/>
                  <a:gd name="T1" fmla="*/ 32 h 185"/>
                  <a:gd name="T2" fmla="*/ 147 w 153"/>
                  <a:gd name="T3" fmla="*/ 20 h 185"/>
                  <a:gd name="T4" fmla="*/ 153 w 153"/>
                  <a:gd name="T5" fmla="*/ 35 h 185"/>
                  <a:gd name="T6" fmla="*/ 149 w 153"/>
                  <a:gd name="T7" fmla="*/ 58 h 185"/>
                  <a:gd name="T8" fmla="*/ 146 w 153"/>
                  <a:gd name="T9" fmla="*/ 64 h 185"/>
                  <a:gd name="T10" fmla="*/ 124 w 153"/>
                  <a:gd name="T11" fmla="*/ 67 h 185"/>
                  <a:gd name="T12" fmla="*/ 108 w 153"/>
                  <a:gd name="T13" fmla="*/ 82 h 185"/>
                  <a:gd name="T14" fmla="*/ 114 w 153"/>
                  <a:gd name="T15" fmla="*/ 83 h 185"/>
                  <a:gd name="T16" fmla="*/ 121 w 153"/>
                  <a:gd name="T17" fmla="*/ 88 h 185"/>
                  <a:gd name="T18" fmla="*/ 132 w 153"/>
                  <a:gd name="T19" fmla="*/ 94 h 185"/>
                  <a:gd name="T20" fmla="*/ 124 w 153"/>
                  <a:gd name="T21" fmla="*/ 112 h 185"/>
                  <a:gd name="T22" fmla="*/ 124 w 153"/>
                  <a:gd name="T23" fmla="*/ 125 h 185"/>
                  <a:gd name="T24" fmla="*/ 105 w 153"/>
                  <a:gd name="T25" fmla="*/ 134 h 185"/>
                  <a:gd name="T26" fmla="*/ 106 w 153"/>
                  <a:gd name="T27" fmla="*/ 137 h 185"/>
                  <a:gd name="T28" fmla="*/ 108 w 153"/>
                  <a:gd name="T29" fmla="*/ 147 h 185"/>
                  <a:gd name="T30" fmla="*/ 102 w 153"/>
                  <a:gd name="T31" fmla="*/ 158 h 185"/>
                  <a:gd name="T32" fmla="*/ 79 w 153"/>
                  <a:gd name="T33" fmla="*/ 152 h 185"/>
                  <a:gd name="T34" fmla="*/ 71 w 153"/>
                  <a:gd name="T35" fmla="*/ 150 h 185"/>
                  <a:gd name="T36" fmla="*/ 68 w 153"/>
                  <a:gd name="T37" fmla="*/ 161 h 185"/>
                  <a:gd name="T38" fmla="*/ 59 w 153"/>
                  <a:gd name="T39" fmla="*/ 175 h 185"/>
                  <a:gd name="T40" fmla="*/ 49 w 153"/>
                  <a:gd name="T41" fmla="*/ 184 h 185"/>
                  <a:gd name="T42" fmla="*/ 45 w 153"/>
                  <a:gd name="T43" fmla="*/ 170 h 185"/>
                  <a:gd name="T44" fmla="*/ 38 w 153"/>
                  <a:gd name="T45" fmla="*/ 152 h 185"/>
                  <a:gd name="T46" fmla="*/ 53 w 153"/>
                  <a:gd name="T47" fmla="*/ 128 h 185"/>
                  <a:gd name="T48" fmla="*/ 50 w 153"/>
                  <a:gd name="T49" fmla="*/ 121 h 185"/>
                  <a:gd name="T50" fmla="*/ 36 w 153"/>
                  <a:gd name="T51" fmla="*/ 123 h 185"/>
                  <a:gd name="T52" fmla="*/ 23 w 153"/>
                  <a:gd name="T53" fmla="*/ 121 h 185"/>
                  <a:gd name="T54" fmla="*/ 9 w 153"/>
                  <a:gd name="T55" fmla="*/ 109 h 185"/>
                  <a:gd name="T56" fmla="*/ 9 w 153"/>
                  <a:gd name="T57" fmla="*/ 94 h 185"/>
                  <a:gd name="T58" fmla="*/ 17 w 153"/>
                  <a:gd name="T59" fmla="*/ 91 h 185"/>
                  <a:gd name="T60" fmla="*/ 18 w 153"/>
                  <a:gd name="T61" fmla="*/ 79 h 185"/>
                  <a:gd name="T62" fmla="*/ 21 w 153"/>
                  <a:gd name="T63" fmla="*/ 67 h 185"/>
                  <a:gd name="T64" fmla="*/ 27 w 153"/>
                  <a:gd name="T65" fmla="*/ 53 h 185"/>
                  <a:gd name="T66" fmla="*/ 17 w 153"/>
                  <a:gd name="T67" fmla="*/ 44 h 185"/>
                  <a:gd name="T68" fmla="*/ 6 w 153"/>
                  <a:gd name="T69" fmla="*/ 35 h 185"/>
                  <a:gd name="T70" fmla="*/ 0 w 153"/>
                  <a:gd name="T71" fmla="*/ 27 h 185"/>
                  <a:gd name="T72" fmla="*/ 20 w 153"/>
                  <a:gd name="T73" fmla="*/ 23 h 185"/>
                  <a:gd name="T74" fmla="*/ 33 w 153"/>
                  <a:gd name="T75" fmla="*/ 27 h 185"/>
                  <a:gd name="T76" fmla="*/ 38 w 153"/>
                  <a:gd name="T77" fmla="*/ 21 h 185"/>
                  <a:gd name="T78" fmla="*/ 52 w 153"/>
                  <a:gd name="T79" fmla="*/ 11 h 185"/>
                  <a:gd name="T80" fmla="*/ 56 w 153"/>
                  <a:gd name="T81" fmla="*/ 0 h 185"/>
                  <a:gd name="T82" fmla="*/ 64 w 153"/>
                  <a:gd name="T83" fmla="*/ 9 h 185"/>
                  <a:gd name="T84" fmla="*/ 70 w 153"/>
                  <a:gd name="T85" fmla="*/ 18 h 185"/>
                  <a:gd name="T86" fmla="*/ 85 w 153"/>
                  <a:gd name="T87" fmla="*/ 15 h 185"/>
                  <a:gd name="T88" fmla="*/ 105 w 153"/>
                  <a:gd name="T89" fmla="*/ 14 h 185"/>
                  <a:gd name="T90" fmla="*/ 121 w 153"/>
                  <a:gd name="T91" fmla="*/ 12 h 185"/>
                  <a:gd name="T92" fmla="*/ 130 w 153"/>
                  <a:gd name="T93" fmla="*/ 21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185">
                    <a:moveTo>
                      <a:pt x="130" y="21"/>
                    </a:moveTo>
                    <a:lnTo>
                      <a:pt x="130" y="32"/>
                    </a:lnTo>
                    <a:lnTo>
                      <a:pt x="135" y="26"/>
                    </a:lnTo>
                    <a:lnTo>
                      <a:pt x="147" y="20"/>
                    </a:lnTo>
                    <a:lnTo>
                      <a:pt x="150" y="26"/>
                    </a:lnTo>
                    <a:lnTo>
                      <a:pt x="153" y="35"/>
                    </a:lnTo>
                    <a:lnTo>
                      <a:pt x="147" y="49"/>
                    </a:lnTo>
                    <a:lnTo>
                      <a:pt x="149" y="58"/>
                    </a:lnTo>
                    <a:lnTo>
                      <a:pt x="143" y="58"/>
                    </a:lnTo>
                    <a:lnTo>
                      <a:pt x="146" y="64"/>
                    </a:lnTo>
                    <a:lnTo>
                      <a:pt x="138" y="70"/>
                    </a:lnTo>
                    <a:lnTo>
                      <a:pt x="124" y="67"/>
                    </a:lnTo>
                    <a:lnTo>
                      <a:pt x="117" y="76"/>
                    </a:lnTo>
                    <a:lnTo>
                      <a:pt x="108" y="82"/>
                    </a:lnTo>
                    <a:lnTo>
                      <a:pt x="108" y="85"/>
                    </a:lnTo>
                    <a:lnTo>
                      <a:pt x="114" y="83"/>
                    </a:lnTo>
                    <a:lnTo>
                      <a:pt x="121" y="83"/>
                    </a:lnTo>
                    <a:lnTo>
                      <a:pt x="121" y="88"/>
                    </a:lnTo>
                    <a:lnTo>
                      <a:pt x="126" y="88"/>
                    </a:lnTo>
                    <a:lnTo>
                      <a:pt x="132" y="94"/>
                    </a:lnTo>
                    <a:lnTo>
                      <a:pt x="135" y="105"/>
                    </a:lnTo>
                    <a:lnTo>
                      <a:pt x="124" y="112"/>
                    </a:lnTo>
                    <a:lnTo>
                      <a:pt x="123" y="117"/>
                    </a:lnTo>
                    <a:lnTo>
                      <a:pt x="124" y="125"/>
                    </a:lnTo>
                    <a:lnTo>
                      <a:pt x="111" y="126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7"/>
                    </a:lnTo>
                    <a:lnTo>
                      <a:pt x="105" y="143"/>
                    </a:lnTo>
                    <a:lnTo>
                      <a:pt x="108" y="147"/>
                    </a:lnTo>
                    <a:lnTo>
                      <a:pt x="108" y="152"/>
                    </a:lnTo>
                    <a:lnTo>
                      <a:pt x="102" y="158"/>
                    </a:lnTo>
                    <a:lnTo>
                      <a:pt x="85" y="155"/>
                    </a:lnTo>
                    <a:lnTo>
                      <a:pt x="79" y="152"/>
                    </a:lnTo>
                    <a:lnTo>
                      <a:pt x="74" y="146"/>
                    </a:lnTo>
                    <a:lnTo>
                      <a:pt x="71" y="150"/>
                    </a:lnTo>
                    <a:lnTo>
                      <a:pt x="73" y="153"/>
                    </a:lnTo>
                    <a:lnTo>
                      <a:pt x="68" y="161"/>
                    </a:lnTo>
                    <a:lnTo>
                      <a:pt x="68" y="167"/>
                    </a:lnTo>
                    <a:lnTo>
                      <a:pt x="59" y="175"/>
                    </a:lnTo>
                    <a:lnTo>
                      <a:pt x="55" y="185"/>
                    </a:lnTo>
                    <a:lnTo>
                      <a:pt x="49" y="184"/>
                    </a:lnTo>
                    <a:lnTo>
                      <a:pt x="44" y="178"/>
                    </a:lnTo>
                    <a:lnTo>
                      <a:pt x="45" y="170"/>
                    </a:lnTo>
                    <a:lnTo>
                      <a:pt x="44" y="158"/>
                    </a:lnTo>
                    <a:lnTo>
                      <a:pt x="38" y="152"/>
                    </a:lnTo>
                    <a:lnTo>
                      <a:pt x="45" y="146"/>
                    </a:lnTo>
                    <a:lnTo>
                      <a:pt x="53" y="128"/>
                    </a:lnTo>
                    <a:lnTo>
                      <a:pt x="50" y="121"/>
                    </a:lnTo>
                    <a:lnTo>
                      <a:pt x="50" y="121"/>
                    </a:lnTo>
                    <a:lnTo>
                      <a:pt x="42" y="121"/>
                    </a:lnTo>
                    <a:lnTo>
                      <a:pt x="36" y="123"/>
                    </a:lnTo>
                    <a:lnTo>
                      <a:pt x="29" y="126"/>
                    </a:lnTo>
                    <a:lnTo>
                      <a:pt x="23" y="121"/>
                    </a:lnTo>
                    <a:lnTo>
                      <a:pt x="18" y="117"/>
                    </a:lnTo>
                    <a:lnTo>
                      <a:pt x="9" y="109"/>
                    </a:lnTo>
                    <a:lnTo>
                      <a:pt x="9" y="99"/>
                    </a:lnTo>
                    <a:lnTo>
                      <a:pt x="9" y="94"/>
                    </a:lnTo>
                    <a:lnTo>
                      <a:pt x="15" y="91"/>
                    </a:lnTo>
                    <a:lnTo>
                      <a:pt x="17" y="91"/>
                    </a:lnTo>
                    <a:lnTo>
                      <a:pt x="20" y="83"/>
                    </a:lnTo>
                    <a:lnTo>
                      <a:pt x="18" y="79"/>
                    </a:lnTo>
                    <a:lnTo>
                      <a:pt x="23" y="73"/>
                    </a:lnTo>
                    <a:lnTo>
                      <a:pt x="21" y="67"/>
                    </a:lnTo>
                    <a:lnTo>
                      <a:pt x="29" y="61"/>
                    </a:lnTo>
                    <a:lnTo>
                      <a:pt x="27" y="53"/>
                    </a:lnTo>
                    <a:lnTo>
                      <a:pt x="23" y="49"/>
                    </a:lnTo>
                    <a:lnTo>
                      <a:pt x="17" y="44"/>
                    </a:lnTo>
                    <a:lnTo>
                      <a:pt x="12" y="38"/>
                    </a:lnTo>
                    <a:lnTo>
                      <a:pt x="6" y="35"/>
                    </a:lnTo>
                    <a:lnTo>
                      <a:pt x="3" y="29"/>
                    </a:lnTo>
                    <a:lnTo>
                      <a:pt x="0" y="27"/>
                    </a:lnTo>
                    <a:lnTo>
                      <a:pt x="8" y="24"/>
                    </a:lnTo>
                    <a:lnTo>
                      <a:pt x="20" y="23"/>
                    </a:lnTo>
                    <a:lnTo>
                      <a:pt x="26" y="24"/>
                    </a:lnTo>
                    <a:lnTo>
                      <a:pt x="33" y="27"/>
                    </a:lnTo>
                    <a:lnTo>
                      <a:pt x="39" y="24"/>
                    </a:lnTo>
                    <a:lnTo>
                      <a:pt x="38" y="21"/>
                    </a:lnTo>
                    <a:lnTo>
                      <a:pt x="42" y="15"/>
                    </a:lnTo>
                    <a:lnTo>
                      <a:pt x="52" y="11"/>
                    </a:lnTo>
                    <a:lnTo>
                      <a:pt x="52" y="6"/>
                    </a:lnTo>
                    <a:lnTo>
                      <a:pt x="56" y="0"/>
                    </a:lnTo>
                    <a:lnTo>
                      <a:pt x="61" y="4"/>
                    </a:lnTo>
                    <a:lnTo>
                      <a:pt x="64" y="9"/>
                    </a:lnTo>
                    <a:lnTo>
                      <a:pt x="71" y="15"/>
                    </a:lnTo>
                    <a:lnTo>
                      <a:pt x="70" y="18"/>
                    </a:lnTo>
                    <a:lnTo>
                      <a:pt x="73" y="26"/>
                    </a:lnTo>
                    <a:lnTo>
                      <a:pt x="85" y="15"/>
                    </a:lnTo>
                    <a:lnTo>
                      <a:pt x="102" y="12"/>
                    </a:lnTo>
                    <a:lnTo>
                      <a:pt x="105" y="14"/>
                    </a:lnTo>
                    <a:lnTo>
                      <a:pt x="111" y="15"/>
                    </a:lnTo>
                    <a:lnTo>
                      <a:pt x="121" y="12"/>
                    </a:lnTo>
                    <a:lnTo>
                      <a:pt x="132" y="11"/>
                    </a:lnTo>
                    <a:lnTo>
                      <a:pt x="13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4" name="Freeform 1668">
                <a:extLst>
                  <a:ext uri="{FF2B5EF4-FFF2-40B4-BE49-F238E27FC236}">
                    <a16:creationId xmlns:a16="http://schemas.microsoft.com/office/drawing/2014/main" id="{A836DE68-0558-6F01-7042-47B7FB7B0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485"/>
                <a:ext cx="69" cy="74"/>
              </a:xfrm>
              <a:custGeom>
                <a:avLst/>
                <a:gdLst>
                  <a:gd name="T0" fmla="*/ 129 w 138"/>
                  <a:gd name="T1" fmla="*/ 18 h 149"/>
                  <a:gd name="T2" fmla="*/ 109 w 138"/>
                  <a:gd name="T3" fmla="*/ 12 h 149"/>
                  <a:gd name="T4" fmla="*/ 79 w 138"/>
                  <a:gd name="T5" fmla="*/ 15 h 149"/>
                  <a:gd name="T6" fmla="*/ 73 w 138"/>
                  <a:gd name="T7" fmla="*/ 26 h 149"/>
                  <a:gd name="T8" fmla="*/ 64 w 138"/>
                  <a:gd name="T9" fmla="*/ 33 h 149"/>
                  <a:gd name="T10" fmla="*/ 77 w 138"/>
                  <a:gd name="T11" fmla="*/ 42 h 149"/>
                  <a:gd name="T12" fmla="*/ 65 w 138"/>
                  <a:gd name="T13" fmla="*/ 60 h 149"/>
                  <a:gd name="T14" fmla="*/ 51 w 138"/>
                  <a:gd name="T15" fmla="*/ 60 h 149"/>
                  <a:gd name="T16" fmla="*/ 41 w 138"/>
                  <a:gd name="T17" fmla="*/ 56 h 149"/>
                  <a:gd name="T18" fmla="*/ 36 w 138"/>
                  <a:gd name="T19" fmla="*/ 60 h 149"/>
                  <a:gd name="T20" fmla="*/ 36 w 138"/>
                  <a:gd name="T21" fmla="*/ 88 h 149"/>
                  <a:gd name="T22" fmla="*/ 21 w 138"/>
                  <a:gd name="T23" fmla="*/ 95 h 149"/>
                  <a:gd name="T24" fmla="*/ 19 w 138"/>
                  <a:gd name="T25" fmla="*/ 105 h 149"/>
                  <a:gd name="T26" fmla="*/ 12 w 138"/>
                  <a:gd name="T27" fmla="*/ 112 h 149"/>
                  <a:gd name="T28" fmla="*/ 7 w 138"/>
                  <a:gd name="T29" fmla="*/ 127 h 149"/>
                  <a:gd name="T30" fmla="*/ 16 w 138"/>
                  <a:gd name="T31" fmla="*/ 133 h 149"/>
                  <a:gd name="T32" fmla="*/ 27 w 138"/>
                  <a:gd name="T33" fmla="*/ 130 h 149"/>
                  <a:gd name="T34" fmla="*/ 38 w 138"/>
                  <a:gd name="T35" fmla="*/ 139 h 149"/>
                  <a:gd name="T36" fmla="*/ 60 w 138"/>
                  <a:gd name="T37" fmla="*/ 146 h 149"/>
                  <a:gd name="T38" fmla="*/ 70 w 138"/>
                  <a:gd name="T39" fmla="*/ 143 h 149"/>
                  <a:gd name="T40" fmla="*/ 86 w 138"/>
                  <a:gd name="T41" fmla="*/ 141 h 149"/>
                  <a:gd name="T42" fmla="*/ 88 w 138"/>
                  <a:gd name="T43" fmla="*/ 126 h 149"/>
                  <a:gd name="T44" fmla="*/ 83 w 138"/>
                  <a:gd name="T45" fmla="*/ 112 h 149"/>
                  <a:gd name="T46" fmla="*/ 89 w 138"/>
                  <a:gd name="T47" fmla="*/ 97 h 149"/>
                  <a:gd name="T48" fmla="*/ 103 w 138"/>
                  <a:gd name="T49" fmla="*/ 88 h 149"/>
                  <a:gd name="T50" fmla="*/ 103 w 138"/>
                  <a:gd name="T51" fmla="*/ 74 h 149"/>
                  <a:gd name="T52" fmla="*/ 120 w 138"/>
                  <a:gd name="T53" fmla="*/ 83 h 149"/>
                  <a:gd name="T54" fmla="*/ 129 w 138"/>
                  <a:gd name="T55" fmla="*/ 82 h 149"/>
                  <a:gd name="T56" fmla="*/ 138 w 138"/>
                  <a:gd name="T57" fmla="*/ 73 h 149"/>
                  <a:gd name="T58" fmla="*/ 121 w 138"/>
                  <a:gd name="T59" fmla="*/ 56 h 149"/>
                  <a:gd name="T60" fmla="*/ 129 w 138"/>
                  <a:gd name="T61" fmla="*/ 48 h 149"/>
                  <a:gd name="T62" fmla="*/ 133 w 138"/>
                  <a:gd name="T63" fmla="*/ 2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8" h="149">
                    <a:moveTo>
                      <a:pt x="133" y="21"/>
                    </a:moveTo>
                    <a:lnTo>
                      <a:pt x="129" y="18"/>
                    </a:lnTo>
                    <a:lnTo>
                      <a:pt x="120" y="21"/>
                    </a:lnTo>
                    <a:lnTo>
                      <a:pt x="109" y="12"/>
                    </a:lnTo>
                    <a:lnTo>
                      <a:pt x="89" y="0"/>
                    </a:lnTo>
                    <a:lnTo>
                      <a:pt x="79" y="15"/>
                    </a:lnTo>
                    <a:lnTo>
                      <a:pt x="82" y="19"/>
                    </a:lnTo>
                    <a:lnTo>
                      <a:pt x="73" y="26"/>
                    </a:lnTo>
                    <a:lnTo>
                      <a:pt x="67" y="27"/>
                    </a:lnTo>
                    <a:lnTo>
                      <a:pt x="64" y="33"/>
                    </a:lnTo>
                    <a:lnTo>
                      <a:pt x="73" y="36"/>
                    </a:lnTo>
                    <a:lnTo>
                      <a:pt x="77" y="42"/>
                    </a:lnTo>
                    <a:lnTo>
                      <a:pt x="70" y="59"/>
                    </a:lnTo>
                    <a:lnTo>
                      <a:pt x="65" y="60"/>
                    </a:lnTo>
                    <a:lnTo>
                      <a:pt x="53" y="67"/>
                    </a:lnTo>
                    <a:lnTo>
                      <a:pt x="51" y="60"/>
                    </a:lnTo>
                    <a:lnTo>
                      <a:pt x="42" y="53"/>
                    </a:lnTo>
                    <a:lnTo>
                      <a:pt x="41" y="56"/>
                    </a:lnTo>
                    <a:lnTo>
                      <a:pt x="36" y="54"/>
                    </a:lnTo>
                    <a:lnTo>
                      <a:pt x="36" y="60"/>
                    </a:lnTo>
                    <a:lnTo>
                      <a:pt x="33" y="71"/>
                    </a:lnTo>
                    <a:lnTo>
                      <a:pt x="36" y="88"/>
                    </a:lnTo>
                    <a:lnTo>
                      <a:pt x="27" y="91"/>
                    </a:lnTo>
                    <a:lnTo>
                      <a:pt x="21" y="95"/>
                    </a:lnTo>
                    <a:lnTo>
                      <a:pt x="19" y="98"/>
                    </a:lnTo>
                    <a:lnTo>
                      <a:pt x="19" y="105"/>
                    </a:lnTo>
                    <a:lnTo>
                      <a:pt x="16" y="109"/>
                    </a:lnTo>
                    <a:lnTo>
                      <a:pt x="12" y="112"/>
                    </a:lnTo>
                    <a:lnTo>
                      <a:pt x="0" y="123"/>
                    </a:lnTo>
                    <a:lnTo>
                      <a:pt x="7" y="127"/>
                    </a:lnTo>
                    <a:lnTo>
                      <a:pt x="10" y="132"/>
                    </a:lnTo>
                    <a:lnTo>
                      <a:pt x="16" y="133"/>
                    </a:lnTo>
                    <a:lnTo>
                      <a:pt x="18" y="130"/>
                    </a:lnTo>
                    <a:lnTo>
                      <a:pt x="27" y="130"/>
                    </a:lnTo>
                    <a:lnTo>
                      <a:pt x="33" y="135"/>
                    </a:lnTo>
                    <a:lnTo>
                      <a:pt x="38" y="139"/>
                    </a:lnTo>
                    <a:lnTo>
                      <a:pt x="57" y="149"/>
                    </a:lnTo>
                    <a:lnTo>
                      <a:pt x="60" y="146"/>
                    </a:lnTo>
                    <a:lnTo>
                      <a:pt x="64" y="146"/>
                    </a:lnTo>
                    <a:lnTo>
                      <a:pt x="70" y="143"/>
                    </a:lnTo>
                    <a:lnTo>
                      <a:pt x="80" y="144"/>
                    </a:lnTo>
                    <a:lnTo>
                      <a:pt x="86" y="141"/>
                    </a:lnTo>
                    <a:lnTo>
                      <a:pt x="92" y="136"/>
                    </a:lnTo>
                    <a:lnTo>
                      <a:pt x="88" y="126"/>
                    </a:lnTo>
                    <a:lnTo>
                      <a:pt x="85" y="123"/>
                    </a:lnTo>
                    <a:lnTo>
                      <a:pt x="83" y="112"/>
                    </a:lnTo>
                    <a:lnTo>
                      <a:pt x="86" y="101"/>
                    </a:lnTo>
                    <a:lnTo>
                      <a:pt x="89" y="97"/>
                    </a:lnTo>
                    <a:lnTo>
                      <a:pt x="98" y="88"/>
                    </a:lnTo>
                    <a:lnTo>
                      <a:pt x="103" y="88"/>
                    </a:lnTo>
                    <a:lnTo>
                      <a:pt x="98" y="77"/>
                    </a:lnTo>
                    <a:lnTo>
                      <a:pt x="103" y="74"/>
                    </a:lnTo>
                    <a:lnTo>
                      <a:pt x="108" y="79"/>
                    </a:lnTo>
                    <a:lnTo>
                      <a:pt x="120" y="83"/>
                    </a:lnTo>
                    <a:lnTo>
                      <a:pt x="123" y="82"/>
                    </a:lnTo>
                    <a:lnTo>
                      <a:pt x="129" y="82"/>
                    </a:lnTo>
                    <a:lnTo>
                      <a:pt x="136" y="80"/>
                    </a:lnTo>
                    <a:lnTo>
                      <a:pt x="138" y="73"/>
                    </a:lnTo>
                    <a:lnTo>
                      <a:pt x="136" y="67"/>
                    </a:lnTo>
                    <a:lnTo>
                      <a:pt x="121" y="56"/>
                    </a:lnTo>
                    <a:lnTo>
                      <a:pt x="123" y="53"/>
                    </a:lnTo>
                    <a:lnTo>
                      <a:pt x="129" y="48"/>
                    </a:lnTo>
                    <a:lnTo>
                      <a:pt x="133" y="36"/>
                    </a:lnTo>
                    <a:lnTo>
                      <a:pt x="133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5" name="Freeform 1669">
                <a:extLst>
                  <a:ext uri="{FF2B5EF4-FFF2-40B4-BE49-F238E27FC236}">
                    <a16:creationId xmlns:a16="http://schemas.microsoft.com/office/drawing/2014/main" id="{60F87849-E881-A857-05C1-D15676A92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485"/>
                <a:ext cx="69" cy="74"/>
              </a:xfrm>
              <a:custGeom>
                <a:avLst/>
                <a:gdLst>
                  <a:gd name="T0" fmla="*/ 133 w 138"/>
                  <a:gd name="T1" fmla="*/ 36 h 149"/>
                  <a:gd name="T2" fmla="*/ 123 w 138"/>
                  <a:gd name="T3" fmla="*/ 53 h 149"/>
                  <a:gd name="T4" fmla="*/ 136 w 138"/>
                  <a:gd name="T5" fmla="*/ 67 h 149"/>
                  <a:gd name="T6" fmla="*/ 136 w 138"/>
                  <a:gd name="T7" fmla="*/ 80 h 149"/>
                  <a:gd name="T8" fmla="*/ 123 w 138"/>
                  <a:gd name="T9" fmla="*/ 82 h 149"/>
                  <a:gd name="T10" fmla="*/ 108 w 138"/>
                  <a:gd name="T11" fmla="*/ 79 h 149"/>
                  <a:gd name="T12" fmla="*/ 98 w 138"/>
                  <a:gd name="T13" fmla="*/ 77 h 149"/>
                  <a:gd name="T14" fmla="*/ 98 w 138"/>
                  <a:gd name="T15" fmla="*/ 88 h 149"/>
                  <a:gd name="T16" fmla="*/ 86 w 138"/>
                  <a:gd name="T17" fmla="*/ 101 h 149"/>
                  <a:gd name="T18" fmla="*/ 85 w 138"/>
                  <a:gd name="T19" fmla="*/ 123 h 149"/>
                  <a:gd name="T20" fmla="*/ 92 w 138"/>
                  <a:gd name="T21" fmla="*/ 136 h 149"/>
                  <a:gd name="T22" fmla="*/ 80 w 138"/>
                  <a:gd name="T23" fmla="*/ 144 h 149"/>
                  <a:gd name="T24" fmla="*/ 64 w 138"/>
                  <a:gd name="T25" fmla="*/ 146 h 149"/>
                  <a:gd name="T26" fmla="*/ 57 w 138"/>
                  <a:gd name="T27" fmla="*/ 149 h 149"/>
                  <a:gd name="T28" fmla="*/ 33 w 138"/>
                  <a:gd name="T29" fmla="*/ 135 h 149"/>
                  <a:gd name="T30" fmla="*/ 18 w 138"/>
                  <a:gd name="T31" fmla="*/ 130 h 149"/>
                  <a:gd name="T32" fmla="*/ 10 w 138"/>
                  <a:gd name="T33" fmla="*/ 132 h 149"/>
                  <a:gd name="T34" fmla="*/ 0 w 138"/>
                  <a:gd name="T35" fmla="*/ 123 h 149"/>
                  <a:gd name="T36" fmla="*/ 16 w 138"/>
                  <a:gd name="T37" fmla="*/ 109 h 149"/>
                  <a:gd name="T38" fmla="*/ 19 w 138"/>
                  <a:gd name="T39" fmla="*/ 98 h 149"/>
                  <a:gd name="T40" fmla="*/ 27 w 138"/>
                  <a:gd name="T41" fmla="*/ 91 h 149"/>
                  <a:gd name="T42" fmla="*/ 33 w 138"/>
                  <a:gd name="T43" fmla="*/ 71 h 149"/>
                  <a:gd name="T44" fmla="*/ 36 w 138"/>
                  <a:gd name="T45" fmla="*/ 54 h 149"/>
                  <a:gd name="T46" fmla="*/ 42 w 138"/>
                  <a:gd name="T47" fmla="*/ 53 h 149"/>
                  <a:gd name="T48" fmla="*/ 53 w 138"/>
                  <a:gd name="T49" fmla="*/ 67 h 149"/>
                  <a:gd name="T50" fmla="*/ 70 w 138"/>
                  <a:gd name="T51" fmla="*/ 59 h 149"/>
                  <a:gd name="T52" fmla="*/ 73 w 138"/>
                  <a:gd name="T53" fmla="*/ 36 h 149"/>
                  <a:gd name="T54" fmla="*/ 67 w 138"/>
                  <a:gd name="T55" fmla="*/ 27 h 149"/>
                  <a:gd name="T56" fmla="*/ 82 w 138"/>
                  <a:gd name="T57" fmla="*/ 19 h 149"/>
                  <a:gd name="T58" fmla="*/ 89 w 138"/>
                  <a:gd name="T59" fmla="*/ 0 h 149"/>
                  <a:gd name="T60" fmla="*/ 120 w 138"/>
                  <a:gd name="T61" fmla="*/ 21 h 149"/>
                  <a:gd name="T62" fmla="*/ 133 w 138"/>
                  <a:gd name="T63" fmla="*/ 2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8" h="149">
                    <a:moveTo>
                      <a:pt x="133" y="21"/>
                    </a:moveTo>
                    <a:lnTo>
                      <a:pt x="133" y="36"/>
                    </a:lnTo>
                    <a:lnTo>
                      <a:pt x="129" y="48"/>
                    </a:lnTo>
                    <a:lnTo>
                      <a:pt x="123" y="53"/>
                    </a:lnTo>
                    <a:lnTo>
                      <a:pt x="121" y="56"/>
                    </a:lnTo>
                    <a:lnTo>
                      <a:pt x="136" y="67"/>
                    </a:lnTo>
                    <a:lnTo>
                      <a:pt x="138" y="73"/>
                    </a:lnTo>
                    <a:lnTo>
                      <a:pt x="136" y="80"/>
                    </a:lnTo>
                    <a:lnTo>
                      <a:pt x="129" y="82"/>
                    </a:lnTo>
                    <a:lnTo>
                      <a:pt x="123" y="82"/>
                    </a:lnTo>
                    <a:lnTo>
                      <a:pt x="120" y="83"/>
                    </a:lnTo>
                    <a:lnTo>
                      <a:pt x="108" y="79"/>
                    </a:lnTo>
                    <a:lnTo>
                      <a:pt x="103" y="74"/>
                    </a:lnTo>
                    <a:lnTo>
                      <a:pt x="98" y="77"/>
                    </a:lnTo>
                    <a:lnTo>
                      <a:pt x="103" y="88"/>
                    </a:lnTo>
                    <a:lnTo>
                      <a:pt x="98" y="88"/>
                    </a:lnTo>
                    <a:lnTo>
                      <a:pt x="89" y="97"/>
                    </a:lnTo>
                    <a:lnTo>
                      <a:pt x="86" y="101"/>
                    </a:lnTo>
                    <a:lnTo>
                      <a:pt x="83" y="112"/>
                    </a:lnTo>
                    <a:lnTo>
                      <a:pt x="85" y="123"/>
                    </a:lnTo>
                    <a:lnTo>
                      <a:pt x="88" y="126"/>
                    </a:lnTo>
                    <a:lnTo>
                      <a:pt x="92" y="136"/>
                    </a:lnTo>
                    <a:lnTo>
                      <a:pt x="86" y="141"/>
                    </a:lnTo>
                    <a:lnTo>
                      <a:pt x="80" y="144"/>
                    </a:lnTo>
                    <a:lnTo>
                      <a:pt x="70" y="143"/>
                    </a:lnTo>
                    <a:lnTo>
                      <a:pt x="64" y="146"/>
                    </a:lnTo>
                    <a:lnTo>
                      <a:pt x="60" y="146"/>
                    </a:lnTo>
                    <a:lnTo>
                      <a:pt x="57" y="149"/>
                    </a:lnTo>
                    <a:lnTo>
                      <a:pt x="38" y="139"/>
                    </a:lnTo>
                    <a:lnTo>
                      <a:pt x="33" y="135"/>
                    </a:lnTo>
                    <a:lnTo>
                      <a:pt x="27" y="130"/>
                    </a:lnTo>
                    <a:lnTo>
                      <a:pt x="18" y="130"/>
                    </a:lnTo>
                    <a:lnTo>
                      <a:pt x="16" y="133"/>
                    </a:lnTo>
                    <a:lnTo>
                      <a:pt x="10" y="132"/>
                    </a:lnTo>
                    <a:lnTo>
                      <a:pt x="7" y="127"/>
                    </a:lnTo>
                    <a:lnTo>
                      <a:pt x="0" y="123"/>
                    </a:lnTo>
                    <a:lnTo>
                      <a:pt x="12" y="112"/>
                    </a:lnTo>
                    <a:lnTo>
                      <a:pt x="16" y="109"/>
                    </a:lnTo>
                    <a:lnTo>
                      <a:pt x="19" y="105"/>
                    </a:lnTo>
                    <a:lnTo>
                      <a:pt x="19" y="98"/>
                    </a:lnTo>
                    <a:lnTo>
                      <a:pt x="21" y="95"/>
                    </a:lnTo>
                    <a:lnTo>
                      <a:pt x="27" y="91"/>
                    </a:lnTo>
                    <a:lnTo>
                      <a:pt x="36" y="88"/>
                    </a:lnTo>
                    <a:lnTo>
                      <a:pt x="33" y="71"/>
                    </a:lnTo>
                    <a:lnTo>
                      <a:pt x="36" y="60"/>
                    </a:lnTo>
                    <a:lnTo>
                      <a:pt x="36" y="54"/>
                    </a:lnTo>
                    <a:lnTo>
                      <a:pt x="41" y="56"/>
                    </a:lnTo>
                    <a:lnTo>
                      <a:pt x="42" y="53"/>
                    </a:lnTo>
                    <a:lnTo>
                      <a:pt x="51" y="60"/>
                    </a:lnTo>
                    <a:lnTo>
                      <a:pt x="53" y="67"/>
                    </a:lnTo>
                    <a:lnTo>
                      <a:pt x="65" y="60"/>
                    </a:lnTo>
                    <a:lnTo>
                      <a:pt x="70" y="59"/>
                    </a:lnTo>
                    <a:lnTo>
                      <a:pt x="77" y="42"/>
                    </a:lnTo>
                    <a:lnTo>
                      <a:pt x="73" y="36"/>
                    </a:lnTo>
                    <a:lnTo>
                      <a:pt x="64" y="33"/>
                    </a:lnTo>
                    <a:lnTo>
                      <a:pt x="67" y="27"/>
                    </a:lnTo>
                    <a:lnTo>
                      <a:pt x="73" y="26"/>
                    </a:lnTo>
                    <a:lnTo>
                      <a:pt x="82" y="19"/>
                    </a:lnTo>
                    <a:lnTo>
                      <a:pt x="79" y="15"/>
                    </a:lnTo>
                    <a:lnTo>
                      <a:pt x="89" y="0"/>
                    </a:lnTo>
                    <a:lnTo>
                      <a:pt x="109" y="12"/>
                    </a:lnTo>
                    <a:lnTo>
                      <a:pt x="120" y="21"/>
                    </a:lnTo>
                    <a:lnTo>
                      <a:pt x="129" y="18"/>
                    </a:lnTo>
                    <a:lnTo>
                      <a:pt x="133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6" name="Freeform 1670">
                <a:extLst>
                  <a:ext uri="{FF2B5EF4-FFF2-40B4-BE49-F238E27FC236}">
                    <a16:creationId xmlns:a16="http://schemas.microsoft.com/office/drawing/2014/main" id="{50FEAB4A-2C5F-F85A-D242-3267BC97B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485"/>
                <a:ext cx="69" cy="74"/>
              </a:xfrm>
              <a:custGeom>
                <a:avLst/>
                <a:gdLst>
                  <a:gd name="T0" fmla="*/ 133 w 138"/>
                  <a:gd name="T1" fmla="*/ 36 h 149"/>
                  <a:gd name="T2" fmla="*/ 123 w 138"/>
                  <a:gd name="T3" fmla="*/ 53 h 149"/>
                  <a:gd name="T4" fmla="*/ 136 w 138"/>
                  <a:gd name="T5" fmla="*/ 67 h 149"/>
                  <a:gd name="T6" fmla="*/ 136 w 138"/>
                  <a:gd name="T7" fmla="*/ 80 h 149"/>
                  <a:gd name="T8" fmla="*/ 123 w 138"/>
                  <a:gd name="T9" fmla="*/ 82 h 149"/>
                  <a:gd name="T10" fmla="*/ 108 w 138"/>
                  <a:gd name="T11" fmla="*/ 79 h 149"/>
                  <a:gd name="T12" fmla="*/ 98 w 138"/>
                  <a:gd name="T13" fmla="*/ 77 h 149"/>
                  <a:gd name="T14" fmla="*/ 98 w 138"/>
                  <a:gd name="T15" fmla="*/ 88 h 149"/>
                  <a:gd name="T16" fmla="*/ 86 w 138"/>
                  <a:gd name="T17" fmla="*/ 101 h 149"/>
                  <a:gd name="T18" fmla="*/ 85 w 138"/>
                  <a:gd name="T19" fmla="*/ 123 h 149"/>
                  <a:gd name="T20" fmla="*/ 92 w 138"/>
                  <a:gd name="T21" fmla="*/ 136 h 149"/>
                  <a:gd name="T22" fmla="*/ 80 w 138"/>
                  <a:gd name="T23" fmla="*/ 144 h 149"/>
                  <a:gd name="T24" fmla="*/ 64 w 138"/>
                  <a:gd name="T25" fmla="*/ 146 h 149"/>
                  <a:gd name="T26" fmla="*/ 57 w 138"/>
                  <a:gd name="T27" fmla="*/ 149 h 149"/>
                  <a:gd name="T28" fmla="*/ 33 w 138"/>
                  <a:gd name="T29" fmla="*/ 135 h 149"/>
                  <a:gd name="T30" fmla="*/ 18 w 138"/>
                  <a:gd name="T31" fmla="*/ 130 h 149"/>
                  <a:gd name="T32" fmla="*/ 10 w 138"/>
                  <a:gd name="T33" fmla="*/ 132 h 149"/>
                  <a:gd name="T34" fmla="*/ 0 w 138"/>
                  <a:gd name="T35" fmla="*/ 123 h 149"/>
                  <a:gd name="T36" fmla="*/ 16 w 138"/>
                  <a:gd name="T37" fmla="*/ 109 h 149"/>
                  <a:gd name="T38" fmla="*/ 19 w 138"/>
                  <a:gd name="T39" fmla="*/ 98 h 149"/>
                  <a:gd name="T40" fmla="*/ 27 w 138"/>
                  <a:gd name="T41" fmla="*/ 91 h 149"/>
                  <a:gd name="T42" fmla="*/ 33 w 138"/>
                  <a:gd name="T43" fmla="*/ 71 h 149"/>
                  <a:gd name="T44" fmla="*/ 36 w 138"/>
                  <a:gd name="T45" fmla="*/ 54 h 149"/>
                  <a:gd name="T46" fmla="*/ 42 w 138"/>
                  <a:gd name="T47" fmla="*/ 53 h 149"/>
                  <a:gd name="T48" fmla="*/ 53 w 138"/>
                  <a:gd name="T49" fmla="*/ 67 h 149"/>
                  <a:gd name="T50" fmla="*/ 70 w 138"/>
                  <a:gd name="T51" fmla="*/ 59 h 149"/>
                  <a:gd name="T52" fmla="*/ 73 w 138"/>
                  <a:gd name="T53" fmla="*/ 36 h 149"/>
                  <a:gd name="T54" fmla="*/ 67 w 138"/>
                  <a:gd name="T55" fmla="*/ 27 h 149"/>
                  <a:gd name="T56" fmla="*/ 82 w 138"/>
                  <a:gd name="T57" fmla="*/ 19 h 149"/>
                  <a:gd name="T58" fmla="*/ 89 w 138"/>
                  <a:gd name="T59" fmla="*/ 0 h 149"/>
                  <a:gd name="T60" fmla="*/ 120 w 138"/>
                  <a:gd name="T61" fmla="*/ 21 h 149"/>
                  <a:gd name="T62" fmla="*/ 133 w 138"/>
                  <a:gd name="T63" fmla="*/ 2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8" h="149">
                    <a:moveTo>
                      <a:pt x="133" y="21"/>
                    </a:moveTo>
                    <a:lnTo>
                      <a:pt x="133" y="36"/>
                    </a:lnTo>
                    <a:lnTo>
                      <a:pt x="129" y="48"/>
                    </a:lnTo>
                    <a:lnTo>
                      <a:pt x="123" y="53"/>
                    </a:lnTo>
                    <a:lnTo>
                      <a:pt x="121" y="56"/>
                    </a:lnTo>
                    <a:lnTo>
                      <a:pt x="136" y="67"/>
                    </a:lnTo>
                    <a:lnTo>
                      <a:pt x="138" y="73"/>
                    </a:lnTo>
                    <a:lnTo>
                      <a:pt x="136" y="80"/>
                    </a:lnTo>
                    <a:lnTo>
                      <a:pt x="129" y="82"/>
                    </a:lnTo>
                    <a:lnTo>
                      <a:pt x="123" y="82"/>
                    </a:lnTo>
                    <a:lnTo>
                      <a:pt x="120" y="83"/>
                    </a:lnTo>
                    <a:lnTo>
                      <a:pt x="108" y="79"/>
                    </a:lnTo>
                    <a:lnTo>
                      <a:pt x="103" y="74"/>
                    </a:lnTo>
                    <a:lnTo>
                      <a:pt x="98" y="77"/>
                    </a:lnTo>
                    <a:lnTo>
                      <a:pt x="103" y="88"/>
                    </a:lnTo>
                    <a:lnTo>
                      <a:pt x="98" y="88"/>
                    </a:lnTo>
                    <a:lnTo>
                      <a:pt x="89" y="97"/>
                    </a:lnTo>
                    <a:lnTo>
                      <a:pt x="86" y="101"/>
                    </a:lnTo>
                    <a:lnTo>
                      <a:pt x="83" y="112"/>
                    </a:lnTo>
                    <a:lnTo>
                      <a:pt x="85" y="123"/>
                    </a:lnTo>
                    <a:lnTo>
                      <a:pt x="88" y="126"/>
                    </a:lnTo>
                    <a:lnTo>
                      <a:pt x="92" y="136"/>
                    </a:lnTo>
                    <a:lnTo>
                      <a:pt x="86" y="141"/>
                    </a:lnTo>
                    <a:lnTo>
                      <a:pt x="80" y="144"/>
                    </a:lnTo>
                    <a:lnTo>
                      <a:pt x="70" y="143"/>
                    </a:lnTo>
                    <a:lnTo>
                      <a:pt x="64" y="146"/>
                    </a:lnTo>
                    <a:lnTo>
                      <a:pt x="60" y="146"/>
                    </a:lnTo>
                    <a:lnTo>
                      <a:pt x="57" y="149"/>
                    </a:lnTo>
                    <a:lnTo>
                      <a:pt x="38" y="139"/>
                    </a:lnTo>
                    <a:lnTo>
                      <a:pt x="33" y="135"/>
                    </a:lnTo>
                    <a:lnTo>
                      <a:pt x="27" y="130"/>
                    </a:lnTo>
                    <a:lnTo>
                      <a:pt x="18" y="130"/>
                    </a:lnTo>
                    <a:lnTo>
                      <a:pt x="16" y="133"/>
                    </a:lnTo>
                    <a:lnTo>
                      <a:pt x="10" y="132"/>
                    </a:lnTo>
                    <a:lnTo>
                      <a:pt x="7" y="127"/>
                    </a:lnTo>
                    <a:lnTo>
                      <a:pt x="0" y="123"/>
                    </a:lnTo>
                    <a:lnTo>
                      <a:pt x="12" y="112"/>
                    </a:lnTo>
                    <a:lnTo>
                      <a:pt x="16" y="109"/>
                    </a:lnTo>
                    <a:lnTo>
                      <a:pt x="19" y="105"/>
                    </a:lnTo>
                    <a:lnTo>
                      <a:pt x="19" y="98"/>
                    </a:lnTo>
                    <a:lnTo>
                      <a:pt x="21" y="95"/>
                    </a:lnTo>
                    <a:lnTo>
                      <a:pt x="27" y="91"/>
                    </a:lnTo>
                    <a:lnTo>
                      <a:pt x="36" y="88"/>
                    </a:lnTo>
                    <a:lnTo>
                      <a:pt x="33" y="71"/>
                    </a:lnTo>
                    <a:lnTo>
                      <a:pt x="36" y="60"/>
                    </a:lnTo>
                    <a:lnTo>
                      <a:pt x="36" y="54"/>
                    </a:lnTo>
                    <a:lnTo>
                      <a:pt x="41" y="56"/>
                    </a:lnTo>
                    <a:lnTo>
                      <a:pt x="42" y="53"/>
                    </a:lnTo>
                    <a:lnTo>
                      <a:pt x="51" y="60"/>
                    </a:lnTo>
                    <a:lnTo>
                      <a:pt x="53" y="67"/>
                    </a:lnTo>
                    <a:lnTo>
                      <a:pt x="65" y="60"/>
                    </a:lnTo>
                    <a:lnTo>
                      <a:pt x="70" y="59"/>
                    </a:lnTo>
                    <a:lnTo>
                      <a:pt x="77" y="42"/>
                    </a:lnTo>
                    <a:lnTo>
                      <a:pt x="73" y="36"/>
                    </a:lnTo>
                    <a:lnTo>
                      <a:pt x="64" y="33"/>
                    </a:lnTo>
                    <a:lnTo>
                      <a:pt x="67" y="27"/>
                    </a:lnTo>
                    <a:lnTo>
                      <a:pt x="73" y="26"/>
                    </a:lnTo>
                    <a:lnTo>
                      <a:pt x="82" y="19"/>
                    </a:lnTo>
                    <a:lnTo>
                      <a:pt x="79" y="15"/>
                    </a:lnTo>
                    <a:lnTo>
                      <a:pt x="89" y="0"/>
                    </a:lnTo>
                    <a:lnTo>
                      <a:pt x="109" y="12"/>
                    </a:lnTo>
                    <a:lnTo>
                      <a:pt x="120" y="21"/>
                    </a:lnTo>
                    <a:lnTo>
                      <a:pt x="129" y="18"/>
                    </a:lnTo>
                    <a:lnTo>
                      <a:pt x="133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7" name="Freeform 1671">
                <a:extLst>
                  <a:ext uri="{FF2B5EF4-FFF2-40B4-BE49-F238E27FC236}">
                    <a16:creationId xmlns:a16="http://schemas.microsoft.com/office/drawing/2014/main" id="{C44824D7-127F-2170-D8B2-53AE59221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487"/>
                <a:ext cx="41" cy="40"/>
              </a:xfrm>
              <a:custGeom>
                <a:avLst/>
                <a:gdLst>
                  <a:gd name="T0" fmla="*/ 56 w 82"/>
                  <a:gd name="T1" fmla="*/ 2 h 81"/>
                  <a:gd name="T2" fmla="*/ 43 w 82"/>
                  <a:gd name="T3" fmla="*/ 0 h 81"/>
                  <a:gd name="T4" fmla="*/ 26 w 82"/>
                  <a:gd name="T5" fmla="*/ 8 h 81"/>
                  <a:gd name="T6" fmla="*/ 14 w 82"/>
                  <a:gd name="T7" fmla="*/ 14 h 81"/>
                  <a:gd name="T8" fmla="*/ 12 w 82"/>
                  <a:gd name="T9" fmla="*/ 17 h 81"/>
                  <a:gd name="T10" fmla="*/ 12 w 82"/>
                  <a:gd name="T11" fmla="*/ 32 h 81"/>
                  <a:gd name="T12" fmla="*/ 8 w 82"/>
                  <a:gd name="T13" fmla="*/ 44 h 81"/>
                  <a:gd name="T14" fmla="*/ 2 w 82"/>
                  <a:gd name="T15" fmla="*/ 49 h 81"/>
                  <a:gd name="T16" fmla="*/ 0 w 82"/>
                  <a:gd name="T17" fmla="*/ 52 h 81"/>
                  <a:gd name="T18" fmla="*/ 15 w 82"/>
                  <a:gd name="T19" fmla="*/ 63 h 81"/>
                  <a:gd name="T20" fmla="*/ 20 w 82"/>
                  <a:gd name="T21" fmla="*/ 61 h 81"/>
                  <a:gd name="T22" fmla="*/ 26 w 82"/>
                  <a:gd name="T23" fmla="*/ 61 h 81"/>
                  <a:gd name="T24" fmla="*/ 32 w 82"/>
                  <a:gd name="T25" fmla="*/ 64 h 81"/>
                  <a:gd name="T26" fmla="*/ 37 w 82"/>
                  <a:gd name="T27" fmla="*/ 70 h 81"/>
                  <a:gd name="T28" fmla="*/ 37 w 82"/>
                  <a:gd name="T29" fmla="*/ 73 h 81"/>
                  <a:gd name="T30" fmla="*/ 41 w 82"/>
                  <a:gd name="T31" fmla="*/ 81 h 81"/>
                  <a:gd name="T32" fmla="*/ 49 w 82"/>
                  <a:gd name="T33" fmla="*/ 75 h 81"/>
                  <a:gd name="T34" fmla="*/ 52 w 82"/>
                  <a:gd name="T35" fmla="*/ 69 h 81"/>
                  <a:gd name="T36" fmla="*/ 61 w 82"/>
                  <a:gd name="T37" fmla="*/ 72 h 81"/>
                  <a:gd name="T38" fmla="*/ 65 w 82"/>
                  <a:gd name="T39" fmla="*/ 63 h 81"/>
                  <a:gd name="T40" fmla="*/ 82 w 82"/>
                  <a:gd name="T41" fmla="*/ 49 h 81"/>
                  <a:gd name="T42" fmla="*/ 78 w 82"/>
                  <a:gd name="T43" fmla="*/ 32 h 81"/>
                  <a:gd name="T44" fmla="*/ 70 w 82"/>
                  <a:gd name="T45" fmla="*/ 32 h 81"/>
                  <a:gd name="T46" fmla="*/ 62 w 82"/>
                  <a:gd name="T47" fmla="*/ 28 h 81"/>
                  <a:gd name="T48" fmla="*/ 61 w 82"/>
                  <a:gd name="T49" fmla="*/ 23 h 81"/>
                  <a:gd name="T50" fmla="*/ 61 w 82"/>
                  <a:gd name="T51" fmla="*/ 8 h 81"/>
                  <a:gd name="T52" fmla="*/ 61 w 82"/>
                  <a:gd name="T53" fmla="*/ 6 h 81"/>
                  <a:gd name="T54" fmla="*/ 56 w 82"/>
                  <a:gd name="T55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2" h="81">
                    <a:moveTo>
                      <a:pt x="56" y="2"/>
                    </a:moveTo>
                    <a:lnTo>
                      <a:pt x="43" y="0"/>
                    </a:lnTo>
                    <a:lnTo>
                      <a:pt x="26" y="8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12" y="32"/>
                    </a:lnTo>
                    <a:lnTo>
                      <a:pt x="8" y="44"/>
                    </a:lnTo>
                    <a:lnTo>
                      <a:pt x="2" y="49"/>
                    </a:lnTo>
                    <a:lnTo>
                      <a:pt x="0" y="52"/>
                    </a:lnTo>
                    <a:lnTo>
                      <a:pt x="15" y="63"/>
                    </a:lnTo>
                    <a:lnTo>
                      <a:pt x="20" y="61"/>
                    </a:lnTo>
                    <a:lnTo>
                      <a:pt x="26" y="61"/>
                    </a:lnTo>
                    <a:lnTo>
                      <a:pt x="32" y="64"/>
                    </a:lnTo>
                    <a:lnTo>
                      <a:pt x="37" y="70"/>
                    </a:lnTo>
                    <a:lnTo>
                      <a:pt x="37" y="73"/>
                    </a:lnTo>
                    <a:lnTo>
                      <a:pt x="41" y="81"/>
                    </a:lnTo>
                    <a:lnTo>
                      <a:pt x="49" y="75"/>
                    </a:lnTo>
                    <a:lnTo>
                      <a:pt x="52" y="69"/>
                    </a:lnTo>
                    <a:lnTo>
                      <a:pt x="61" y="72"/>
                    </a:lnTo>
                    <a:lnTo>
                      <a:pt x="65" y="63"/>
                    </a:lnTo>
                    <a:lnTo>
                      <a:pt x="82" y="49"/>
                    </a:lnTo>
                    <a:lnTo>
                      <a:pt x="78" y="32"/>
                    </a:lnTo>
                    <a:lnTo>
                      <a:pt x="70" y="32"/>
                    </a:lnTo>
                    <a:lnTo>
                      <a:pt x="62" y="28"/>
                    </a:lnTo>
                    <a:lnTo>
                      <a:pt x="61" y="23"/>
                    </a:lnTo>
                    <a:lnTo>
                      <a:pt x="61" y="8"/>
                    </a:lnTo>
                    <a:lnTo>
                      <a:pt x="61" y="6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8" name="Freeform 1672">
                <a:extLst>
                  <a:ext uri="{FF2B5EF4-FFF2-40B4-BE49-F238E27FC236}">
                    <a16:creationId xmlns:a16="http://schemas.microsoft.com/office/drawing/2014/main" id="{41597D5D-A299-8CF3-772D-56B050118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487"/>
                <a:ext cx="41" cy="40"/>
              </a:xfrm>
              <a:custGeom>
                <a:avLst/>
                <a:gdLst>
                  <a:gd name="T0" fmla="*/ 56 w 82"/>
                  <a:gd name="T1" fmla="*/ 2 h 81"/>
                  <a:gd name="T2" fmla="*/ 61 w 82"/>
                  <a:gd name="T3" fmla="*/ 6 h 81"/>
                  <a:gd name="T4" fmla="*/ 61 w 82"/>
                  <a:gd name="T5" fmla="*/ 8 h 81"/>
                  <a:gd name="T6" fmla="*/ 61 w 82"/>
                  <a:gd name="T7" fmla="*/ 23 h 81"/>
                  <a:gd name="T8" fmla="*/ 62 w 82"/>
                  <a:gd name="T9" fmla="*/ 28 h 81"/>
                  <a:gd name="T10" fmla="*/ 70 w 82"/>
                  <a:gd name="T11" fmla="*/ 32 h 81"/>
                  <a:gd name="T12" fmla="*/ 78 w 82"/>
                  <a:gd name="T13" fmla="*/ 32 h 81"/>
                  <a:gd name="T14" fmla="*/ 82 w 82"/>
                  <a:gd name="T15" fmla="*/ 49 h 81"/>
                  <a:gd name="T16" fmla="*/ 65 w 82"/>
                  <a:gd name="T17" fmla="*/ 63 h 81"/>
                  <a:gd name="T18" fmla="*/ 61 w 82"/>
                  <a:gd name="T19" fmla="*/ 72 h 81"/>
                  <a:gd name="T20" fmla="*/ 52 w 82"/>
                  <a:gd name="T21" fmla="*/ 69 h 81"/>
                  <a:gd name="T22" fmla="*/ 49 w 82"/>
                  <a:gd name="T23" fmla="*/ 75 h 81"/>
                  <a:gd name="T24" fmla="*/ 41 w 82"/>
                  <a:gd name="T25" fmla="*/ 81 h 81"/>
                  <a:gd name="T26" fmla="*/ 37 w 82"/>
                  <a:gd name="T27" fmla="*/ 73 h 81"/>
                  <a:gd name="T28" fmla="*/ 37 w 82"/>
                  <a:gd name="T29" fmla="*/ 70 h 81"/>
                  <a:gd name="T30" fmla="*/ 32 w 82"/>
                  <a:gd name="T31" fmla="*/ 64 h 81"/>
                  <a:gd name="T32" fmla="*/ 26 w 82"/>
                  <a:gd name="T33" fmla="*/ 61 h 81"/>
                  <a:gd name="T34" fmla="*/ 20 w 82"/>
                  <a:gd name="T35" fmla="*/ 61 h 81"/>
                  <a:gd name="T36" fmla="*/ 15 w 82"/>
                  <a:gd name="T37" fmla="*/ 63 h 81"/>
                  <a:gd name="T38" fmla="*/ 0 w 82"/>
                  <a:gd name="T39" fmla="*/ 52 h 81"/>
                  <a:gd name="T40" fmla="*/ 2 w 82"/>
                  <a:gd name="T41" fmla="*/ 49 h 81"/>
                  <a:gd name="T42" fmla="*/ 8 w 82"/>
                  <a:gd name="T43" fmla="*/ 44 h 81"/>
                  <a:gd name="T44" fmla="*/ 12 w 82"/>
                  <a:gd name="T45" fmla="*/ 32 h 81"/>
                  <a:gd name="T46" fmla="*/ 12 w 82"/>
                  <a:gd name="T47" fmla="*/ 17 h 81"/>
                  <a:gd name="T48" fmla="*/ 14 w 82"/>
                  <a:gd name="T49" fmla="*/ 14 h 81"/>
                  <a:gd name="T50" fmla="*/ 26 w 82"/>
                  <a:gd name="T51" fmla="*/ 8 h 81"/>
                  <a:gd name="T52" fmla="*/ 43 w 82"/>
                  <a:gd name="T53" fmla="*/ 0 h 81"/>
                  <a:gd name="T54" fmla="*/ 56 w 82"/>
                  <a:gd name="T55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2" h="81">
                    <a:moveTo>
                      <a:pt x="56" y="2"/>
                    </a:moveTo>
                    <a:lnTo>
                      <a:pt x="61" y="6"/>
                    </a:lnTo>
                    <a:lnTo>
                      <a:pt x="61" y="8"/>
                    </a:lnTo>
                    <a:lnTo>
                      <a:pt x="61" y="23"/>
                    </a:lnTo>
                    <a:lnTo>
                      <a:pt x="62" y="28"/>
                    </a:lnTo>
                    <a:lnTo>
                      <a:pt x="70" y="32"/>
                    </a:lnTo>
                    <a:lnTo>
                      <a:pt x="78" y="32"/>
                    </a:lnTo>
                    <a:lnTo>
                      <a:pt x="82" y="49"/>
                    </a:lnTo>
                    <a:lnTo>
                      <a:pt x="65" y="63"/>
                    </a:lnTo>
                    <a:lnTo>
                      <a:pt x="61" y="72"/>
                    </a:lnTo>
                    <a:lnTo>
                      <a:pt x="52" y="69"/>
                    </a:lnTo>
                    <a:lnTo>
                      <a:pt x="49" y="75"/>
                    </a:lnTo>
                    <a:lnTo>
                      <a:pt x="41" y="81"/>
                    </a:lnTo>
                    <a:lnTo>
                      <a:pt x="37" y="73"/>
                    </a:lnTo>
                    <a:lnTo>
                      <a:pt x="37" y="70"/>
                    </a:lnTo>
                    <a:lnTo>
                      <a:pt x="32" y="64"/>
                    </a:lnTo>
                    <a:lnTo>
                      <a:pt x="26" y="61"/>
                    </a:lnTo>
                    <a:lnTo>
                      <a:pt x="20" y="61"/>
                    </a:lnTo>
                    <a:lnTo>
                      <a:pt x="15" y="63"/>
                    </a:lnTo>
                    <a:lnTo>
                      <a:pt x="0" y="52"/>
                    </a:lnTo>
                    <a:lnTo>
                      <a:pt x="2" y="49"/>
                    </a:lnTo>
                    <a:lnTo>
                      <a:pt x="8" y="44"/>
                    </a:lnTo>
                    <a:lnTo>
                      <a:pt x="12" y="32"/>
                    </a:lnTo>
                    <a:lnTo>
                      <a:pt x="12" y="17"/>
                    </a:lnTo>
                    <a:lnTo>
                      <a:pt x="14" y="14"/>
                    </a:lnTo>
                    <a:lnTo>
                      <a:pt x="26" y="8"/>
                    </a:lnTo>
                    <a:lnTo>
                      <a:pt x="43" y="0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9" name="Freeform 1673">
                <a:extLst>
                  <a:ext uri="{FF2B5EF4-FFF2-40B4-BE49-F238E27FC236}">
                    <a16:creationId xmlns:a16="http://schemas.microsoft.com/office/drawing/2014/main" id="{50DCFDED-3BD2-E675-2759-46F32F363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487"/>
                <a:ext cx="41" cy="40"/>
              </a:xfrm>
              <a:custGeom>
                <a:avLst/>
                <a:gdLst>
                  <a:gd name="T0" fmla="*/ 56 w 82"/>
                  <a:gd name="T1" fmla="*/ 2 h 81"/>
                  <a:gd name="T2" fmla="*/ 61 w 82"/>
                  <a:gd name="T3" fmla="*/ 6 h 81"/>
                  <a:gd name="T4" fmla="*/ 61 w 82"/>
                  <a:gd name="T5" fmla="*/ 8 h 81"/>
                  <a:gd name="T6" fmla="*/ 61 w 82"/>
                  <a:gd name="T7" fmla="*/ 23 h 81"/>
                  <a:gd name="T8" fmla="*/ 62 w 82"/>
                  <a:gd name="T9" fmla="*/ 28 h 81"/>
                  <a:gd name="T10" fmla="*/ 70 w 82"/>
                  <a:gd name="T11" fmla="*/ 32 h 81"/>
                  <a:gd name="T12" fmla="*/ 78 w 82"/>
                  <a:gd name="T13" fmla="*/ 32 h 81"/>
                  <a:gd name="T14" fmla="*/ 82 w 82"/>
                  <a:gd name="T15" fmla="*/ 49 h 81"/>
                  <a:gd name="T16" fmla="*/ 65 w 82"/>
                  <a:gd name="T17" fmla="*/ 63 h 81"/>
                  <a:gd name="T18" fmla="*/ 61 w 82"/>
                  <a:gd name="T19" fmla="*/ 72 h 81"/>
                  <a:gd name="T20" fmla="*/ 52 w 82"/>
                  <a:gd name="T21" fmla="*/ 69 h 81"/>
                  <a:gd name="T22" fmla="*/ 49 w 82"/>
                  <a:gd name="T23" fmla="*/ 75 h 81"/>
                  <a:gd name="T24" fmla="*/ 41 w 82"/>
                  <a:gd name="T25" fmla="*/ 81 h 81"/>
                  <a:gd name="T26" fmla="*/ 37 w 82"/>
                  <a:gd name="T27" fmla="*/ 73 h 81"/>
                  <a:gd name="T28" fmla="*/ 37 w 82"/>
                  <a:gd name="T29" fmla="*/ 70 h 81"/>
                  <a:gd name="T30" fmla="*/ 32 w 82"/>
                  <a:gd name="T31" fmla="*/ 64 h 81"/>
                  <a:gd name="T32" fmla="*/ 26 w 82"/>
                  <a:gd name="T33" fmla="*/ 61 h 81"/>
                  <a:gd name="T34" fmla="*/ 20 w 82"/>
                  <a:gd name="T35" fmla="*/ 61 h 81"/>
                  <a:gd name="T36" fmla="*/ 15 w 82"/>
                  <a:gd name="T37" fmla="*/ 63 h 81"/>
                  <a:gd name="T38" fmla="*/ 0 w 82"/>
                  <a:gd name="T39" fmla="*/ 52 h 81"/>
                  <a:gd name="T40" fmla="*/ 2 w 82"/>
                  <a:gd name="T41" fmla="*/ 49 h 81"/>
                  <a:gd name="T42" fmla="*/ 8 w 82"/>
                  <a:gd name="T43" fmla="*/ 44 h 81"/>
                  <a:gd name="T44" fmla="*/ 12 w 82"/>
                  <a:gd name="T45" fmla="*/ 32 h 81"/>
                  <a:gd name="T46" fmla="*/ 12 w 82"/>
                  <a:gd name="T47" fmla="*/ 17 h 81"/>
                  <a:gd name="T48" fmla="*/ 14 w 82"/>
                  <a:gd name="T49" fmla="*/ 14 h 81"/>
                  <a:gd name="T50" fmla="*/ 26 w 82"/>
                  <a:gd name="T51" fmla="*/ 8 h 81"/>
                  <a:gd name="T52" fmla="*/ 43 w 82"/>
                  <a:gd name="T53" fmla="*/ 0 h 81"/>
                  <a:gd name="T54" fmla="*/ 56 w 82"/>
                  <a:gd name="T55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2" h="81">
                    <a:moveTo>
                      <a:pt x="56" y="2"/>
                    </a:moveTo>
                    <a:lnTo>
                      <a:pt x="61" y="6"/>
                    </a:lnTo>
                    <a:lnTo>
                      <a:pt x="61" y="8"/>
                    </a:lnTo>
                    <a:lnTo>
                      <a:pt x="61" y="23"/>
                    </a:lnTo>
                    <a:lnTo>
                      <a:pt x="62" y="28"/>
                    </a:lnTo>
                    <a:lnTo>
                      <a:pt x="70" y="32"/>
                    </a:lnTo>
                    <a:lnTo>
                      <a:pt x="78" y="32"/>
                    </a:lnTo>
                    <a:lnTo>
                      <a:pt x="82" y="49"/>
                    </a:lnTo>
                    <a:lnTo>
                      <a:pt x="65" y="63"/>
                    </a:lnTo>
                    <a:lnTo>
                      <a:pt x="61" y="72"/>
                    </a:lnTo>
                    <a:lnTo>
                      <a:pt x="52" y="69"/>
                    </a:lnTo>
                    <a:lnTo>
                      <a:pt x="49" y="75"/>
                    </a:lnTo>
                    <a:lnTo>
                      <a:pt x="41" y="81"/>
                    </a:lnTo>
                    <a:lnTo>
                      <a:pt x="37" y="73"/>
                    </a:lnTo>
                    <a:lnTo>
                      <a:pt x="37" y="70"/>
                    </a:lnTo>
                    <a:lnTo>
                      <a:pt x="32" y="64"/>
                    </a:lnTo>
                    <a:lnTo>
                      <a:pt x="26" y="61"/>
                    </a:lnTo>
                    <a:lnTo>
                      <a:pt x="20" y="61"/>
                    </a:lnTo>
                    <a:lnTo>
                      <a:pt x="15" y="63"/>
                    </a:lnTo>
                    <a:lnTo>
                      <a:pt x="0" y="52"/>
                    </a:lnTo>
                    <a:lnTo>
                      <a:pt x="2" y="49"/>
                    </a:lnTo>
                    <a:lnTo>
                      <a:pt x="8" y="44"/>
                    </a:lnTo>
                    <a:lnTo>
                      <a:pt x="12" y="32"/>
                    </a:lnTo>
                    <a:lnTo>
                      <a:pt x="12" y="17"/>
                    </a:lnTo>
                    <a:lnTo>
                      <a:pt x="14" y="14"/>
                    </a:lnTo>
                    <a:lnTo>
                      <a:pt x="26" y="8"/>
                    </a:lnTo>
                    <a:lnTo>
                      <a:pt x="43" y="0"/>
                    </a:lnTo>
                    <a:lnTo>
                      <a:pt x="56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0" name="Freeform 1674">
                <a:extLst>
                  <a:ext uri="{FF2B5EF4-FFF2-40B4-BE49-F238E27FC236}">
                    <a16:creationId xmlns:a16="http://schemas.microsoft.com/office/drawing/2014/main" id="{0B5309E2-6F16-E64A-185C-24A9B4952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113"/>
                <a:ext cx="86" cy="153"/>
              </a:xfrm>
              <a:custGeom>
                <a:avLst/>
                <a:gdLst>
                  <a:gd name="T0" fmla="*/ 114 w 172"/>
                  <a:gd name="T1" fmla="*/ 18 h 307"/>
                  <a:gd name="T2" fmla="*/ 102 w 172"/>
                  <a:gd name="T3" fmla="*/ 20 h 307"/>
                  <a:gd name="T4" fmla="*/ 81 w 172"/>
                  <a:gd name="T5" fmla="*/ 33 h 307"/>
                  <a:gd name="T6" fmla="*/ 70 w 172"/>
                  <a:gd name="T7" fmla="*/ 36 h 307"/>
                  <a:gd name="T8" fmla="*/ 49 w 172"/>
                  <a:gd name="T9" fmla="*/ 67 h 307"/>
                  <a:gd name="T10" fmla="*/ 49 w 172"/>
                  <a:gd name="T11" fmla="*/ 85 h 307"/>
                  <a:gd name="T12" fmla="*/ 62 w 172"/>
                  <a:gd name="T13" fmla="*/ 97 h 307"/>
                  <a:gd name="T14" fmla="*/ 53 w 172"/>
                  <a:gd name="T15" fmla="*/ 116 h 307"/>
                  <a:gd name="T16" fmla="*/ 55 w 172"/>
                  <a:gd name="T17" fmla="*/ 137 h 307"/>
                  <a:gd name="T18" fmla="*/ 59 w 172"/>
                  <a:gd name="T19" fmla="*/ 154 h 307"/>
                  <a:gd name="T20" fmla="*/ 47 w 172"/>
                  <a:gd name="T21" fmla="*/ 176 h 307"/>
                  <a:gd name="T22" fmla="*/ 29 w 172"/>
                  <a:gd name="T23" fmla="*/ 196 h 307"/>
                  <a:gd name="T24" fmla="*/ 28 w 172"/>
                  <a:gd name="T25" fmla="*/ 210 h 307"/>
                  <a:gd name="T26" fmla="*/ 12 w 172"/>
                  <a:gd name="T27" fmla="*/ 239 h 307"/>
                  <a:gd name="T28" fmla="*/ 6 w 172"/>
                  <a:gd name="T29" fmla="*/ 257 h 307"/>
                  <a:gd name="T30" fmla="*/ 8 w 172"/>
                  <a:gd name="T31" fmla="*/ 269 h 307"/>
                  <a:gd name="T32" fmla="*/ 14 w 172"/>
                  <a:gd name="T33" fmla="*/ 280 h 307"/>
                  <a:gd name="T34" fmla="*/ 14 w 172"/>
                  <a:gd name="T35" fmla="*/ 307 h 307"/>
                  <a:gd name="T36" fmla="*/ 38 w 172"/>
                  <a:gd name="T37" fmla="*/ 293 h 307"/>
                  <a:gd name="T38" fmla="*/ 49 w 172"/>
                  <a:gd name="T39" fmla="*/ 290 h 307"/>
                  <a:gd name="T40" fmla="*/ 61 w 172"/>
                  <a:gd name="T41" fmla="*/ 289 h 307"/>
                  <a:gd name="T42" fmla="*/ 69 w 172"/>
                  <a:gd name="T43" fmla="*/ 290 h 307"/>
                  <a:gd name="T44" fmla="*/ 79 w 172"/>
                  <a:gd name="T45" fmla="*/ 272 h 307"/>
                  <a:gd name="T46" fmla="*/ 90 w 172"/>
                  <a:gd name="T47" fmla="*/ 258 h 307"/>
                  <a:gd name="T48" fmla="*/ 116 w 172"/>
                  <a:gd name="T49" fmla="*/ 249 h 307"/>
                  <a:gd name="T50" fmla="*/ 120 w 172"/>
                  <a:gd name="T51" fmla="*/ 228 h 307"/>
                  <a:gd name="T52" fmla="*/ 129 w 172"/>
                  <a:gd name="T53" fmla="*/ 216 h 307"/>
                  <a:gd name="T54" fmla="*/ 131 w 172"/>
                  <a:gd name="T55" fmla="*/ 198 h 307"/>
                  <a:gd name="T56" fmla="*/ 126 w 172"/>
                  <a:gd name="T57" fmla="*/ 182 h 307"/>
                  <a:gd name="T58" fmla="*/ 138 w 172"/>
                  <a:gd name="T59" fmla="*/ 166 h 307"/>
                  <a:gd name="T60" fmla="*/ 157 w 172"/>
                  <a:gd name="T61" fmla="*/ 157 h 307"/>
                  <a:gd name="T62" fmla="*/ 170 w 172"/>
                  <a:gd name="T63" fmla="*/ 141 h 307"/>
                  <a:gd name="T64" fmla="*/ 158 w 172"/>
                  <a:gd name="T65" fmla="*/ 134 h 307"/>
                  <a:gd name="T66" fmla="*/ 150 w 172"/>
                  <a:gd name="T67" fmla="*/ 108 h 307"/>
                  <a:gd name="T68" fmla="*/ 150 w 172"/>
                  <a:gd name="T69" fmla="*/ 93 h 307"/>
                  <a:gd name="T70" fmla="*/ 154 w 172"/>
                  <a:gd name="T71" fmla="*/ 82 h 307"/>
                  <a:gd name="T72" fmla="*/ 172 w 172"/>
                  <a:gd name="T73" fmla="*/ 73 h 307"/>
                  <a:gd name="T74" fmla="*/ 158 w 172"/>
                  <a:gd name="T75" fmla="*/ 64 h 307"/>
                  <a:gd name="T76" fmla="*/ 154 w 172"/>
                  <a:gd name="T77" fmla="*/ 46 h 307"/>
                  <a:gd name="T78" fmla="*/ 163 w 172"/>
                  <a:gd name="T79" fmla="*/ 24 h 307"/>
                  <a:gd name="T80" fmla="*/ 161 w 172"/>
                  <a:gd name="T81" fmla="*/ 12 h 307"/>
                  <a:gd name="T82" fmla="*/ 155 w 172"/>
                  <a:gd name="T83" fmla="*/ 15 h 307"/>
                  <a:gd name="T84" fmla="*/ 135 w 172"/>
                  <a:gd name="T85" fmla="*/ 0 h 307"/>
                  <a:gd name="T86" fmla="*/ 125 w 172"/>
                  <a:gd name="T87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2" h="307">
                    <a:moveTo>
                      <a:pt x="117" y="6"/>
                    </a:moveTo>
                    <a:lnTo>
                      <a:pt x="116" y="11"/>
                    </a:lnTo>
                    <a:lnTo>
                      <a:pt x="114" y="18"/>
                    </a:lnTo>
                    <a:lnTo>
                      <a:pt x="108" y="18"/>
                    </a:lnTo>
                    <a:lnTo>
                      <a:pt x="108" y="21"/>
                    </a:lnTo>
                    <a:lnTo>
                      <a:pt x="102" y="20"/>
                    </a:lnTo>
                    <a:lnTo>
                      <a:pt x="97" y="27"/>
                    </a:lnTo>
                    <a:lnTo>
                      <a:pt x="88" y="33"/>
                    </a:lnTo>
                    <a:lnTo>
                      <a:pt x="81" y="33"/>
                    </a:lnTo>
                    <a:lnTo>
                      <a:pt x="78" y="30"/>
                    </a:lnTo>
                    <a:lnTo>
                      <a:pt x="73" y="36"/>
                    </a:lnTo>
                    <a:lnTo>
                      <a:pt x="70" y="36"/>
                    </a:lnTo>
                    <a:lnTo>
                      <a:pt x="61" y="43"/>
                    </a:lnTo>
                    <a:lnTo>
                      <a:pt x="52" y="53"/>
                    </a:lnTo>
                    <a:lnTo>
                      <a:pt x="49" y="67"/>
                    </a:lnTo>
                    <a:lnTo>
                      <a:pt x="44" y="70"/>
                    </a:lnTo>
                    <a:lnTo>
                      <a:pt x="47" y="74"/>
                    </a:lnTo>
                    <a:lnTo>
                      <a:pt x="49" y="85"/>
                    </a:lnTo>
                    <a:lnTo>
                      <a:pt x="52" y="90"/>
                    </a:lnTo>
                    <a:lnTo>
                      <a:pt x="58" y="96"/>
                    </a:lnTo>
                    <a:lnTo>
                      <a:pt x="62" y="97"/>
                    </a:lnTo>
                    <a:lnTo>
                      <a:pt x="62" y="103"/>
                    </a:lnTo>
                    <a:lnTo>
                      <a:pt x="59" y="105"/>
                    </a:lnTo>
                    <a:lnTo>
                      <a:pt x="53" y="116"/>
                    </a:lnTo>
                    <a:lnTo>
                      <a:pt x="58" y="119"/>
                    </a:lnTo>
                    <a:lnTo>
                      <a:pt x="52" y="134"/>
                    </a:lnTo>
                    <a:lnTo>
                      <a:pt x="55" y="137"/>
                    </a:lnTo>
                    <a:lnTo>
                      <a:pt x="62" y="141"/>
                    </a:lnTo>
                    <a:lnTo>
                      <a:pt x="66" y="149"/>
                    </a:lnTo>
                    <a:lnTo>
                      <a:pt x="59" y="154"/>
                    </a:lnTo>
                    <a:lnTo>
                      <a:pt x="55" y="163"/>
                    </a:lnTo>
                    <a:lnTo>
                      <a:pt x="46" y="170"/>
                    </a:lnTo>
                    <a:lnTo>
                      <a:pt x="47" y="176"/>
                    </a:lnTo>
                    <a:lnTo>
                      <a:pt x="41" y="190"/>
                    </a:lnTo>
                    <a:lnTo>
                      <a:pt x="32" y="190"/>
                    </a:lnTo>
                    <a:lnTo>
                      <a:pt x="29" y="196"/>
                    </a:lnTo>
                    <a:lnTo>
                      <a:pt x="18" y="199"/>
                    </a:lnTo>
                    <a:lnTo>
                      <a:pt x="29" y="204"/>
                    </a:lnTo>
                    <a:lnTo>
                      <a:pt x="28" y="210"/>
                    </a:lnTo>
                    <a:lnTo>
                      <a:pt x="20" y="213"/>
                    </a:lnTo>
                    <a:lnTo>
                      <a:pt x="20" y="216"/>
                    </a:lnTo>
                    <a:lnTo>
                      <a:pt x="12" y="239"/>
                    </a:lnTo>
                    <a:lnTo>
                      <a:pt x="3" y="239"/>
                    </a:lnTo>
                    <a:lnTo>
                      <a:pt x="0" y="243"/>
                    </a:lnTo>
                    <a:lnTo>
                      <a:pt x="6" y="257"/>
                    </a:lnTo>
                    <a:lnTo>
                      <a:pt x="5" y="261"/>
                    </a:lnTo>
                    <a:lnTo>
                      <a:pt x="9" y="263"/>
                    </a:lnTo>
                    <a:lnTo>
                      <a:pt x="8" y="269"/>
                    </a:lnTo>
                    <a:lnTo>
                      <a:pt x="9" y="277"/>
                    </a:lnTo>
                    <a:lnTo>
                      <a:pt x="14" y="275"/>
                    </a:lnTo>
                    <a:lnTo>
                      <a:pt x="14" y="280"/>
                    </a:lnTo>
                    <a:lnTo>
                      <a:pt x="9" y="289"/>
                    </a:lnTo>
                    <a:lnTo>
                      <a:pt x="9" y="305"/>
                    </a:lnTo>
                    <a:lnTo>
                      <a:pt x="14" y="307"/>
                    </a:lnTo>
                    <a:lnTo>
                      <a:pt x="18" y="304"/>
                    </a:lnTo>
                    <a:lnTo>
                      <a:pt x="31" y="304"/>
                    </a:lnTo>
                    <a:lnTo>
                      <a:pt x="38" y="293"/>
                    </a:lnTo>
                    <a:lnTo>
                      <a:pt x="41" y="292"/>
                    </a:lnTo>
                    <a:lnTo>
                      <a:pt x="44" y="298"/>
                    </a:lnTo>
                    <a:lnTo>
                      <a:pt x="49" y="290"/>
                    </a:lnTo>
                    <a:lnTo>
                      <a:pt x="53" y="295"/>
                    </a:lnTo>
                    <a:lnTo>
                      <a:pt x="56" y="289"/>
                    </a:lnTo>
                    <a:lnTo>
                      <a:pt x="61" y="289"/>
                    </a:lnTo>
                    <a:lnTo>
                      <a:pt x="67" y="295"/>
                    </a:lnTo>
                    <a:lnTo>
                      <a:pt x="70" y="295"/>
                    </a:lnTo>
                    <a:lnTo>
                      <a:pt x="69" y="290"/>
                    </a:lnTo>
                    <a:lnTo>
                      <a:pt x="78" y="289"/>
                    </a:lnTo>
                    <a:lnTo>
                      <a:pt x="78" y="281"/>
                    </a:lnTo>
                    <a:lnTo>
                      <a:pt x="79" y="272"/>
                    </a:lnTo>
                    <a:lnTo>
                      <a:pt x="84" y="271"/>
                    </a:lnTo>
                    <a:lnTo>
                      <a:pt x="87" y="261"/>
                    </a:lnTo>
                    <a:lnTo>
                      <a:pt x="90" y="258"/>
                    </a:lnTo>
                    <a:lnTo>
                      <a:pt x="106" y="260"/>
                    </a:lnTo>
                    <a:lnTo>
                      <a:pt x="106" y="254"/>
                    </a:lnTo>
                    <a:lnTo>
                      <a:pt x="116" y="249"/>
                    </a:lnTo>
                    <a:lnTo>
                      <a:pt x="116" y="243"/>
                    </a:lnTo>
                    <a:lnTo>
                      <a:pt x="113" y="239"/>
                    </a:lnTo>
                    <a:lnTo>
                      <a:pt x="120" y="228"/>
                    </a:lnTo>
                    <a:lnTo>
                      <a:pt x="120" y="222"/>
                    </a:lnTo>
                    <a:lnTo>
                      <a:pt x="126" y="220"/>
                    </a:lnTo>
                    <a:lnTo>
                      <a:pt x="129" y="216"/>
                    </a:lnTo>
                    <a:lnTo>
                      <a:pt x="128" y="210"/>
                    </a:lnTo>
                    <a:lnTo>
                      <a:pt x="132" y="202"/>
                    </a:lnTo>
                    <a:lnTo>
                      <a:pt x="131" y="198"/>
                    </a:lnTo>
                    <a:lnTo>
                      <a:pt x="126" y="196"/>
                    </a:lnTo>
                    <a:lnTo>
                      <a:pt x="120" y="184"/>
                    </a:lnTo>
                    <a:lnTo>
                      <a:pt x="126" y="182"/>
                    </a:lnTo>
                    <a:lnTo>
                      <a:pt x="129" y="176"/>
                    </a:lnTo>
                    <a:lnTo>
                      <a:pt x="134" y="166"/>
                    </a:lnTo>
                    <a:lnTo>
                      <a:pt x="138" y="166"/>
                    </a:lnTo>
                    <a:lnTo>
                      <a:pt x="144" y="160"/>
                    </a:lnTo>
                    <a:lnTo>
                      <a:pt x="150" y="157"/>
                    </a:lnTo>
                    <a:lnTo>
                      <a:pt x="157" y="157"/>
                    </a:lnTo>
                    <a:lnTo>
                      <a:pt x="164" y="149"/>
                    </a:lnTo>
                    <a:lnTo>
                      <a:pt x="164" y="146"/>
                    </a:lnTo>
                    <a:lnTo>
                      <a:pt x="170" y="141"/>
                    </a:lnTo>
                    <a:lnTo>
                      <a:pt x="166" y="138"/>
                    </a:lnTo>
                    <a:lnTo>
                      <a:pt x="163" y="134"/>
                    </a:lnTo>
                    <a:lnTo>
                      <a:pt x="158" y="134"/>
                    </a:lnTo>
                    <a:lnTo>
                      <a:pt x="154" y="128"/>
                    </a:lnTo>
                    <a:lnTo>
                      <a:pt x="150" y="120"/>
                    </a:lnTo>
                    <a:lnTo>
                      <a:pt x="150" y="108"/>
                    </a:lnTo>
                    <a:lnTo>
                      <a:pt x="150" y="102"/>
                    </a:lnTo>
                    <a:lnTo>
                      <a:pt x="155" y="96"/>
                    </a:lnTo>
                    <a:lnTo>
                      <a:pt x="150" y="93"/>
                    </a:lnTo>
                    <a:lnTo>
                      <a:pt x="146" y="85"/>
                    </a:lnTo>
                    <a:lnTo>
                      <a:pt x="147" y="82"/>
                    </a:lnTo>
                    <a:lnTo>
                      <a:pt x="154" y="82"/>
                    </a:lnTo>
                    <a:lnTo>
                      <a:pt x="158" y="84"/>
                    </a:lnTo>
                    <a:lnTo>
                      <a:pt x="161" y="78"/>
                    </a:lnTo>
                    <a:lnTo>
                      <a:pt x="172" y="73"/>
                    </a:lnTo>
                    <a:lnTo>
                      <a:pt x="169" y="68"/>
                    </a:lnTo>
                    <a:lnTo>
                      <a:pt x="167" y="64"/>
                    </a:lnTo>
                    <a:lnTo>
                      <a:pt x="158" y="64"/>
                    </a:lnTo>
                    <a:lnTo>
                      <a:pt x="155" y="55"/>
                    </a:lnTo>
                    <a:lnTo>
                      <a:pt x="158" y="49"/>
                    </a:lnTo>
                    <a:lnTo>
                      <a:pt x="154" y="46"/>
                    </a:lnTo>
                    <a:lnTo>
                      <a:pt x="157" y="40"/>
                    </a:lnTo>
                    <a:lnTo>
                      <a:pt x="164" y="33"/>
                    </a:lnTo>
                    <a:lnTo>
                      <a:pt x="163" y="24"/>
                    </a:lnTo>
                    <a:lnTo>
                      <a:pt x="167" y="21"/>
                    </a:lnTo>
                    <a:lnTo>
                      <a:pt x="167" y="14"/>
                    </a:lnTo>
                    <a:lnTo>
                      <a:pt x="161" y="12"/>
                    </a:lnTo>
                    <a:lnTo>
                      <a:pt x="161" y="9"/>
                    </a:lnTo>
                    <a:lnTo>
                      <a:pt x="155" y="9"/>
                    </a:lnTo>
                    <a:lnTo>
                      <a:pt x="155" y="15"/>
                    </a:lnTo>
                    <a:lnTo>
                      <a:pt x="141" y="14"/>
                    </a:lnTo>
                    <a:lnTo>
                      <a:pt x="140" y="8"/>
                    </a:lnTo>
                    <a:lnTo>
                      <a:pt x="135" y="0"/>
                    </a:lnTo>
                    <a:lnTo>
                      <a:pt x="132" y="3"/>
                    </a:lnTo>
                    <a:lnTo>
                      <a:pt x="128" y="3"/>
                    </a:lnTo>
                    <a:lnTo>
                      <a:pt x="125" y="0"/>
                    </a:lnTo>
                    <a:lnTo>
                      <a:pt x="119" y="0"/>
                    </a:lnTo>
                    <a:lnTo>
                      <a:pt x="117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1" name="Freeform 1675">
                <a:extLst>
                  <a:ext uri="{FF2B5EF4-FFF2-40B4-BE49-F238E27FC236}">
                    <a16:creationId xmlns:a16="http://schemas.microsoft.com/office/drawing/2014/main" id="{0342EA1E-321F-B103-A204-60DA4C34F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113"/>
                <a:ext cx="86" cy="153"/>
              </a:xfrm>
              <a:custGeom>
                <a:avLst/>
                <a:gdLst>
                  <a:gd name="T0" fmla="*/ 125 w 172"/>
                  <a:gd name="T1" fmla="*/ 0 h 307"/>
                  <a:gd name="T2" fmla="*/ 135 w 172"/>
                  <a:gd name="T3" fmla="*/ 0 h 307"/>
                  <a:gd name="T4" fmla="*/ 155 w 172"/>
                  <a:gd name="T5" fmla="*/ 15 h 307"/>
                  <a:gd name="T6" fmla="*/ 161 w 172"/>
                  <a:gd name="T7" fmla="*/ 12 h 307"/>
                  <a:gd name="T8" fmla="*/ 163 w 172"/>
                  <a:gd name="T9" fmla="*/ 24 h 307"/>
                  <a:gd name="T10" fmla="*/ 154 w 172"/>
                  <a:gd name="T11" fmla="*/ 46 h 307"/>
                  <a:gd name="T12" fmla="*/ 158 w 172"/>
                  <a:gd name="T13" fmla="*/ 64 h 307"/>
                  <a:gd name="T14" fmla="*/ 172 w 172"/>
                  <a:gd name="T15" fmla="*/ 73 h 307"/>
                  <a:gd name="T16" fmla="*/ 154 w 172"/>
                  <a:gd name="T17" fmla="*/ 82 h 307"/>
                  <a:gd name="T18" fmla="*/ 150 w 172"/>
                  <a:gd name="T19" fmla="*/ 93 h 307"/>
                  <a:gd name="T20" fmla="*/ 150 w 172"/>
                  <a:gd name="T21" fmla="*/ 108 h 307"/>
                  <a:gd name="T22" fmla="*/ 158 w 172"/>
                  <a:gd name="T23" fmla="*/ 134 h 307"/>
                  <a:gd name="T24" fmla="*/ 170 w 172"/>
                  <a:gd name="T25" fmla="*/ 141 h 307"/>
                  <a:gd name="T26" fmla="*/ 157 w 172"/>
                  <a:gd name="T27" fmla="*/ 157 h 307"/>
                  <a:gd name="T28" fmla="*/ 138 w 172"/>
                  <a:gd name="T29" fmla="*/ 166 h 307"/>
                  <a:gd name="T30" fmla="*/ 126 w 172"/>
                  <a:gd name="T31" fmla="*/ 182 h 307"/>
                  <a:gd name="T32" fmla="*/ 131 w 172"/>
                  <a:gd name="T33" fmla="*/ 198 h 307"/>
                  <a:gd name="T34" fmla="*/ 129 w 172"/>
                  <a:gd name="T35" fmla="*/ 216 h 307"/>
                  <a:gd name="T36" fmla="*/ 120 w 172"/>
                  <a:gd name="T37" fmla="*/ 228 h 307"/>
                  <a:gd name="T38" fmla="*/ 116 w 172"/>
                  <a:gd name="T39" fmla="*/ 249 h 307"/>
                  <a:gd name="T40" fmla="*/ 90 w 172"/>
                  <a:gd name="T41" fmla="*/ 258 h 307"/>
                  <a:gd name="T42" fmla="*/ 79 w 172"/>
                  <a:gd name="T43" fmla="*/ 272 h 307"/>
                  <a:gd name="T44" fmla="*/ 69 w 172"/>
                  <a:gd name="T45" fmla="*/ 290 h 307"/>
                  <a:gd name="T46" fmla="*/ 61 w 172"/>
                  <a:gd name="T47" fmla="*/ 289 h 307"/>
                  <a:gd name="T48" fmla="*/ 49 w 172"/>
                  <a:gd name="T49" fmla="*/ 290 h 307"/>
                  <a:gd name="T50" fmla="*/ 38 w 172"/>
                  <a:gd name="T51" fmla="*/ 293 h 307"/>
                  <a:gd name="T52" fmla="*/ 14 w 172"/>
                  <a:gd name="T53" fmla="*/ 307 h 307"/>
                  <a:gd name="T54" fmla="*/ 14 w 172"/>
                  <a:gd name="T55" fmla="*/ 280 h 307"/>
                  <a:gd name="T56" fmla="*/ 8 w 172"/>
                  <a:gd name="T57" fmla="*/ 269 h 307"/>
                  <a:gd name="T58" fmla="*/ 6 w 172"/>
                  <a:gd name="T59" fmla="*/ 257 h 307"/>
                  <a:gd name="T60" fmla="*/ 12 w 172"/>
                  <a:gd name="T61" fmla="*/ 239 h 307"/>
                  <a:gd name="T62" fmla="*/ 28 w 172"/>
                  <a:gd name="T63" fmla="*/ 210 h 307"/>
                  <a:gd name="T64" fmla="*/ 29 w 172"/>
                  <a:gd name="T65" fmla="*/ 196 h 307"/>
                  <a:gd name="T66" fmla="*/ 47 w 172"/>
                  <a:gd name="T67" fmla="*/ 176 h 307"/>
                  <a:gd name="T68" fmla="*/ 59 w 172"/>
                  <a:gd name="T69" fmla="*/ 154 h 307"/>
                  <a:gd name="T70" fmla="*/ 55 w 172"/>
                  <a:gd name="T71" fmla="*/ 137 h 307"/>
                  <a:gd name="T72" fmla="*/ 53 w 172"/>
                  <a:gd name="T73" fmla="*/ 116 h 307"/>
                  <a:gd name="T74" fmla="*/ 62 w 172"/>
                  <a:gd name="T75" fmla="*/ 97 h 307"/>
                  <a:gd name="T76" fmla="*/ 49 w 172"/>
                  <a:gd name="T77" fmla="*/ 85 h 307"/>
                  <a:gd name="T78" fmla="*/ 49 w 172"/>
                  <a:gd name="T79" fmla="*/ 67 h 307"/>
                  <a:gd name="T80" fmla="*/ 70 w 172"/>
                  <a:gd name="T81" fmla="*/ 36 h 307"/>
                  <a:gd name="T82" fmla="*/ 81 w 172"/>
                  <a:gd name="T83" fmla="*/ 33 h 307"/>
                  <a:gd name="T84" fmla="*/ 102 w 172"/>
                  <a:gd name="T85" fmla="*/ 20 h 307"/>
                  <a:gd name="T86" fmla="*/ 114 w 172"/>
                  <a:gd name="T87" fmla="*/ 18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2" h="307">
                    <a:moveTo>
                      <a:pt x="117" y="6"/>
                    </a:moveTo>
                    <a:lnTo>
                      <a:pt x="119" y="0"/>
                    </a:lnTo>
                    <a:lnTo>
                      <a:pt x="125" y="0"/>
                    </a:lnTo>
                    <a:lnTo>
                      <a:pt x="128" y="3"/>
                    </a:lnTo>
                    <a:lnTo>
                      <a:pt x="132" y="3"/>
                    </a:lnTo>
                    <a:lnTo>
                      <a:pt x="135" y="0"/>
                    </a:lnTo>
                    <a:lnTo>
                      <a:pt x="140" y="8"/>
                    </a:lnTo>
                    <a:lnTo>
                      <a:pt x="141" y="14"/>
                    </a:lnTo>
                    <a:lnTo>
                      <a:pt x="155" y="15"/>
                    </a:lnTo>
                    <a:lnTo>
                      <a:pt x="155" y="9"/>
                    </a:lnTo>
                    <a:lnTo>
                      <a:pt x="161" y="9"/>
                    </a:lnTo>
                    <a:lnTo>
                      <a:pt x="161" y="12"/>
                    </a:lnTo>
                    <a:lnTo>
                      <a:pt x="167" y="14"/>
                    </a:lnTo>
                    <a:lnTo>
                      <a:pt x="167" y="21"/>
                    </a:lnTo>
                    <a:lnTo>
                      <a:pt x="163" y="24"/>
                    </a:lnTo>
                    <a:lnTo>
                      <a:pt x="164" y="33"/>
                    </a:lnTo>
                    <a:lnTo>
                      <a:pt x="157" y="40"/>
                    </a:lnTo>
                    <a:lnTo>
                      <a:pt x="154" y="46"/>
                    </a:lnTo>
                    <a:lnTo>
                      <a:pt x="158" y="49"/>
                    </a:lnTo>
                    <a:lnTo>
                      <a:pt x="155" y="55"/>
                    </a:lnTo>
                    <a:lnTo>
                      <a:pt x="158" y="64"/>
                    </a:lnTo>
                    <a:lnTo>
                      <a:pt x="167" y="64"/>
                    </a:lnTo>
                    <a:lnTo>
                      <a:pt x="169" y="68"/>
                    </a:lnTo>
                    <a:lnTo>
                      <a:pt x="172" y="73"/>
                    </a:lnTo>
                    <a:lnTo>
                      <a:pt x="161" y="78"/>
                    </a:lnTo>
                    <a:lnTo>
                      <a:pt x="158" y="84"/>
                    </a:lnTo>
                    <a:lnTo>
                      <a:pt x="154" y="82"/>
                    </a:lnTo>
                    <a:lnTo>
                      <a:pt x="147" y="82"/>
                    </a:lnTo>
                    <a:lnTo>
                      <a:pt x="146" y="85"/>
                    </a:lnTo>
                    <a:lnTo>
                      <a:pt x="150" y="93"/>
                    </a:lnTo>
                    <a:lnTo>
                      <a:pt x="155" y="96"/>
                    </a:lnTo>
                    <a:lnTo>
                      <a:pt x="150" y="102"/>
                    </a:lnTo>
                    <a:lnTo>
                      <a:pt x="150" y="108"/>
                    </a:lnTo>
                    <a:lnTo>
                      <a:pt x="150" y="120"/>
                    </a:lnTo>
                    <a:lnTo>
                      <a:pt x="154" y="128"/>
                    </a:lnTo>
                    <a:lnTo>
                      <a:pt x="158" y="134"/>
                    </a:lnTo>
                    <a:lnTo>
                      <a:pt x="163" y="134"/>
                    </a:lnTo>
                    <a:lnTo>
                      <a:pt x="166" y="138"/>
                    </a:lnTo>
                    <a:lnTo>
                      <a:pt x="170" y="141"/>
                    </a:lnTo>
                    <a:lnTo>
                      <a:pt x="164" y="146"/>
                    </a:lnTo>
                    <a:lnTo>
                      <a:pt x="164" y="149"/>
                    </a:lnTo>
                    <a:lnTo>
                      <a:pt x="157" y="157"/>
                    </a:lnTo>
                    <a:lnTo>
                      <a:pt x="150" y="157"/>
                    </a:lnTo>
                    <a:lnTo>
                      <a:pt x="144" y="160"/>
                    </a:lnTo>
                    <a:lnTo>
                      <a:pt x="138" y="166"/>
                    </a:lnTo>
                    <a:lnTo>
                      <a:pt x="134" y="166"/>
                    </a:lnTo>
                    <a:lnTo>
                      <a:pt x="129" y="176"/>
                    </a:lnTo>
                    <a:lnTo>
                      <a:pt x="126" y="182"/>
                    </a:lnTo>
                    <a:lnTo>
                      <a:pt x="120" y="184"/>
                    </a:lnTo>
                    <a:lnTo>
                      <a:pt x="126" y="196"/>
                    </a:lnTo>
                    <a:lnTo>
                      <a:pt x="131" y="198"/>
                    </a:lnTo>
                    <a:lnTo>
                      <a:pt x="132" y="202"/>
                    </a:lnTo>
                    <a:lnTo>
                      <a:pt x="128" y="210"/>
                    </a:lnTo>
                    <a:lnTo>
                      <a:pt x="129" y="216"/>
                    </a:lnTo>
                    <a:lnTo>
                      <a:pt x="126" y="220"/>
                    </a:lnTo>
                    <a:lnTo>
                      <a:pt x="120" y="222"/>
                    </a:lnTo>
                    <a:lnTo>
                      <a:pt x="120" y="228"/>
                    </a:lnTo>
                    <a:lnTo>
                      <a:pt x="113" y="239"/>
                    </a:lnTo>
                    <a:lnTo>
                      <a:pt x="116" y="243"/>
                    </a:lnTo>
                    <a:lnTo>
                      <a:pt x="116" y="249"/>
                    </a:lnTo>
                    <a:lnTo>
                      <a:pt x="106" y="254"/>
                    </a:lnTo>
                    <a:lnTo>
                      <a:pt x="106" y="260"/>
                    </a:lnTo>
                    <a:lnTo>
                      <a:pt x="90" y="258"/>
                    </a:lnTo>
                    <a:lnTo>
                      <a:pt x="87" y="261"/>
                    </a:lnTo>
                    <a:lnTo>
                      <a:pt x="84" y="271"/>
                    </a:lnTo>
                    <a:lnTo>
                      <a:pt x="79" y="272"/>
                    </a:lnTo>
                    <a:lnTo>
                      <a:pt x="78" y="281"/>
                    </a:lnTo>
                    <a:lnTo>
                      <a:pt x="78" y="289"/>
                    </a:lnTo>
                    <a:lnTo>
                      <a:pt x="69" y="290"/>
                    </a:lnTo>
                    <a:lnTo>
                      <a:pt x="70" y="295"/>
                    </a:lnTo>
                    <a:lnTo>
                      <a:pt x="67" y="295"/>
                    </a:lnTo>
                    <a:lnTo>
                      <a:pt x="61" y="289"/>
                    </a:lnTo>
                    <a:lnTo>
                      <a:pt x="56" y="289"/>
                    </a:lnTo>
                    <a:lnTo>
                      <a:pt x="53" y="295"/>
                    </a:lnTo>
                    <a:lnTo>
                      <a:pt x="49" y="290"/>
                    </a:lnTo>
                    <a:lnTo>
                      <a:pt x="44" y="298"/>
                    </a:lnTo>
                    <a:lnTo>
                      <a:pt x="41" y="292"/>
                    </a:lnTo>
                    <a:lnTo>
                      <a:pt x="38" y="293"/>
                    </a:lnTo>
                    <a:lnTo>
                      <a:pt x="31" y="304"/>
                    </a:lnTo>
                    <a:lnTo>
                      <a:pt x="18" y="304"/>
                    </a:lnTo>
                    <a:lnTo>
                      <a:pt x="14" y="307"/>
                    </a:lnTo>
                    <a:lnTo>
                      <a:pt x="9" y="305"/>
                    </a:lnTo>
                    <a:lnTo>
                      <a:pt x="9" y="289"/>
                    </a:lnTo>
                    <a:lnTo>
                      <a:pt x="14" y="280"/>
                    </a:lnTo>
                    <a:lnTo>
                      <a:pt x="14" y="275"/>
                    </a:lnTo>
                    <a:lnTo>
                      <a:pt x="9" y="277"/>
                    </a:lnTo>
                    <a:lnTo>
                      <a:pt x="8" y="269"/>
                    </a:lnTo>
                    <a:lnTo>
                      <a:pt x="9" y="263"/>
                    </a:lnTo>
                    <a:lnTo>
                      <a:pt x="5" y="261"/>
                    </a:lnTo>
                    <a:lnTo>
                      <a:pt x="6" y="257"/>
                    </a:lnTo>
                    <a:lnTo>
                      <a:pt x="0" y="243"/>
                    </a:lnTo>
                    <a:lnTo>
                      <a:pt x="3" y="239"/>
                    </a:lnTo>
                    <a:lnTo>
                      <a:pt x="12" y="239"/>
                    </a:lnTo>
                    <a:lnTo>
                      <a:pt x="20" y="216"/>
                    </a:lnTo>
                    <a:lnTo>
                      <a:pt x="20" y="213"/>
                    </a:lnTo>
                    <a:lnTo>
                      <a:pt x="28" y="210"/>
                    </a:lnTo>
                    <a:lnTo>
                      <a:pt x="29" y="204"/>
                    </a:lnTo>
                    <a:lnTo>
                      <a:pt x="18" y="199"/>
                    </a:lnTo>
                    <a:lnTo>
                      <a:pt x="29" y="196"/>
                    </a:lnTo>
                    <a:lnTo>
                      <a:pt x="32" y="190"/>
                    </a:lnTo>
                    <a:lnTo>
                      <a:pt x="41" y="190"/>
                    </a:lnTo>
                    <a:lnTo>
                      <a:pt x="47" y="176"/>
                    </a:lnTo>
                    <a:lnTo>
                      <a:pt x="46" y="170"/>
                    </a:lnTo>
                    <a:lnTo>
                      <a:pt x="55" y="163"/>
                    </a:lnTo>
                    <a:lnTo>
                      <a:pt x="59" y="154"/>
                    </a:lnTo>
                    <a:lnTo>
                      <a:pt x="66" y="149"/>
                    </a:lnTo>
                    <a:lnTo>
                      <a:pt x="62" y="141"/>
                    </a:lnTo>
                    <a:lnTo>
                      <a:pt x="55" y="137"/>
                    </a:lnTo>
                    <a:lnTo>
                      <a:pt x="52" y="134"/>
                    </a:lnTo>
                    <a:lnTo>
                      <a:pt x="58" y="119"/>
                    </a:lnTo>
                    <a:lnTo>
                      <a:pt x="53" y="116"/>
                    </a:lnTo>
                    <a:lnTo>
                      <a:pt x="59" y="105"/>
                    </a:lnTo>
                    <a:lnTo>
                      <a:pt x="62" y="103"/>
                    </a:lnTo>
                    <a:lnTo>
                      <a:pt x="62" y="97"/>
                    </a:lnTo>
                    <a:lnTo>
                      <a:pt x="58" y="96"/>
                    </a:lnTo>
                    <a:lnTo>
                      <a:pt x="52" y="90"/>
                    </a:lnTo>
                    <a:lnTo>
                      <a:pt x="49" y="85"/>
                    </a:lnTo>
                    <a:lnTo>
                      <a:pt x="47" y="74"/>
                    </a:lnTo>
                    <a:lnTo>
                      <a:pt x="44" y="70"/>
                    </a:lnTo>
                    <a:lnTo>
                      <a:pt x="49" y="67"/>
                    </a:lnTo>
                    <a:lnTo>
                      <a:pt x="52" y="53"/>
                    </a:lnTo>
                    <a:lnTo>
                      <a:pt x="61" y="43"/>
                    </a:lnTo>
                    <a:lnTo>
                      <a:pt x="70" y="36"/>
                    </a:lnTo>
                    <a:lnTo>
                      <a:pt x="73" y="36"/>
                    </a:lnTo>
                    <a:lnTo>
                      <a:pt x="78" y="30"/>
                    </a:lnTo>
                    <a:lnTo>
                      <a:pt x="81" y="33"/>
                    </a:lnTo>
                    <a:lnTo>
                      <a:pt x="88" y="33"/>
                    </a:lnTo>
                    <a:lnTo>
                      <a:pt x="97" y="27"/>
                    </a:lnTo>
                    <a:lnTo>
                      <a:pt x="102" y="20"/>
                    </a:lnTo>
                    <a:lnTo>
                      <a:pt x="108" y="21"/>
                    </a:lnTo>
                    <a:lnTo>
                      <a:pt x="108" y="18"/>
                    </a:lnTo>
                    <a:lnTo>
                      <a:pt x="114" y="18"/>
                    </a:lnTo>
                    <a:lnTo>
                      <a:pt x="116" y="11"/>
                    </a:lnTo>
                    <a:lnTo>
                      <a:pt x="117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2" name="Freeform 1676">
                <a:extLst>
                  <a:ext uri="{FF2B5EF4-FFF2-40B4-BE49-F238E27FC236}">
                    <a16:creationId xmlns:a16="http://schemas.microsoft.com/office/drawing/2014/main" id="{21125839-5FD6-5F79-1A09-F31A43810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113"/>
                <a:ext cx="86" cy="153"/>
              </a:xfrm>
              <a:custGeom>
                <a:avLst/>
                <a:gdLst>
                  <a:gd name="T0" fmla="*/ 125 w 172"/>
                  <a:gd name="T1" fmla="*/ 0 h 307"/>
                  <a:gd name="T2" fmla="*/ 135 w 172"/>
                  <a:gd name="T3" fmla="*/ 0 h 307"/>
                  <a:gd name="T4" fmla="*/ 155 w 172"/>
                  <a:gd name="T5" fmla="*/ 15 h 307"/>
                  <a:gd name="T6" fmla="*/ 161 w 172"/>
                  <a:gd name="T7" fmla="*/ 12 h 307"/>
                  <a:gd name="T8" fmla="*/ 163 w 172"/>
                  <a:gd name="T9" fmla="*/ 24 h 307"/>
                  <a:gd name="T10" fmla="*/ 154 w 172"/>
                  <a:gd name="T11" fmla="*/ 46 h 307"/>
                  <a:gd name="T12" fmla="*/ 158 w 172"/>
                  <a:gd name="T13" fmla="*/ 64 h 307"/>
                  <a:gd name="T14" fmla="*/ 172 w 172"/>
                  <a:gd name="T15" fmla="*/ 73 h 307"/>
                  <a:gd name="T16" fmla="*/ 154 w 172"/>
                  <a:gd name="T17" fmla="*/ 82 h 307"/>
                  <a:gd name="T18" fmla="*/ 150 w 172"/>
                  <a:gd name="T19" fmla="*/ 93 h 307"/>
                  <a:gd name="T20" fmla="*/ 150 w 172"/>
                  <a:gd name="T21" fmla="*/ 108 h 307"/>
                  <a:gd name="T22" fmla="*/ 158 w 172"/>
                  <a:gd name="T23" fmla="*/ 134 h 307"/>
                  <a:gd name="T24" fmla="*/ 170 w 172"/>
                  <a:gd name="T25" fmla="*/ 141 h 307"/>
                  <a:gd name="T26" fmla="*/ 157 w 172"/>
                  <a:gd name="T27" fmla="*/ 157 h 307"/>
                  <a:gd name="T28" fmla="*/ 138 w 172"/>
                  <a:gd name="T29" fmla="*/ 166 h 307"/>
                  <a:gd name="T30" fmla="*/ 126 w 172"/>
                  <a:gd name="T31" fmla="*/ 182 h 307"/>
                  <a:gd name="T32" fmla="*/ 131 w 172"/>
                  <a:gd name="T33" fmla="*/ 198 h 307"/>
                  <a:gd name="T34" fmla="*/ 129 w 172"/>
                  <a:gd name="T35" fmla="*/ 216 h 307"/>
                  <a:gd name="T36" fmla="*/ 120 w 172"/>
                  <a:gd name="T37" fmla="*/ 228 h 307"/>
                  <a:gd name="T38" fmla="*/ 116 w 172"/>
                  <a:gd name="T39" fmla="*/ 249 h 307"/>
                  <a:gd name="T40" fmla="*/ 90 w 172"/>
                  <a:gd name="T41" fmla="*/ 258 h 307"/>
                  <a:gd name="T42" fmla="*/ 79 w 172"/>
                  <a:gd name="T43" fmla="*/ 272 h 307"/>
                  <a:gd name="T44" fmla="*/ 69 w 172"/>
                  <a:gd name="T45" fmla="*/ 290 h 307"/>
                  <a:gd name="T46" fmla="*/ 61 w 172"/>
                  <a:gd name="T47" fmla="*/ 289 h 307"/>
                  <a:gd name="T48" fmla="*/ 49 w 172"/>
                  <a:gd name="T49" fmla="*/ 290 h 307"/>
                  <a:gd name="T50" fmla="*/ 38 w 172"/>
                  <a:gd name="T51" fmla="*/ 293 h 307"/>
                  <a:gd name="T52" fmla="*/ 14 w 172"/>
                  <a:gd name="T53" fmla="*/ 307 h 307"/>
                  <a:gd name="T54" fmla="*/ 14 w 172"/>
                  <a:gd name="T55" fmla="*/ 280 h 307"/>
                  <a:gd name="T56" fmla="*/ 8 w 172"/>
                  <a:gd name="T57" fmla="*/ 269 h 307"/>
                  <a:gd name="T58" fmla="*/ 6 w 172"/>
                  <a:gd name="T59" fmla="*/ 257 h 307"/>
                  <a:gd name="T60" fmla="*/ 12 w 172"/>
                  <a:gd name="T61" fmla="*/ 239 h 307"/>
                  <a:gd name="T62" fmla="*/ 28 w 172"/>
                  <a:gd name="T63" fmla="*/ 210 h 307"/>
                  <a:gd name="T64" fmla="*/ 29 w 172"/>
                  <a:gd name="T65" fmla="*/ 196 h 307"/>
                  <a:gd name="T66" fmla="*/ 47 w 172"/>
                  <a:gd name="T67" fmla="*/ 176 h 307"/>
                  <a:gd name="T68" fmla="*/ 59 w 172"/>
                  <a:gd name="T69" fmla="*/ 154 h 307"/>
                  <a:gd name="T70" fmla="*/ 55 w 172"/>
                  <a:gd name="T71" fmla="*/ 137 h 307"/>
                  <a:gd name="T72" fmla="*/ 53 w 172"/>
                  <a:gd name="T73" fmla="*/ 116 h 307"/>
                  <a:gd name="T74" fmla="*/ 62 w 172"/>
                  <a:gd name="T75" fmla="*/ 97 h 307"/>
                  <a:gd name="T76" fmla="*/ 49 w 172"/>
                  <a:gd name="T77" fmla="*/ 85 h 307"/>
                  <a:gd name="T78" fmla="*/ 49 w 172"/>
                  <a:gd name="T79" fmla="*/ 67 h 307"/>
                  <a:gd name="T80" fmla="*/ 70 w 172"/>
                  <a:gd name="T81" fmla="*/ 36 h 307"/>
                  <a:gd name="T82" fmla="*/ 81 w 172"/>
                  <a:gd name="T83" fmla="*/ 33 h 307"/>
                  <a:gd name="T84" fmla="*/ 102 w 172"/>
                  <a:gd name="T85" fmla="*/ 20 h 307"/>
                  <a:gd name="T86" fmla="*/ 114 w 172"/>
                  <a:gd name="T87" fmla="*/ 18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2" h="307">
                    <a:moveTo>
                      <a:pt x="117" y="6"/>
                    </a:moveTo>
                    <a:lnTo>
                      <a:pt x="119" y="0"/>
                    </a:lnTo>
                    <a:lnTo>
                      <a:pt x="125" y="0"/>
                    </a:lnTo>
                    <a:lnTo>
                      <a:pt x="128" y="3"/>
                    </a:lnTo>
                    <a:lnTo>
                      <a:pt x="132" y="3"/>
                    </a:lnTo>
                    <a:lnTo>
                      <a:pt x="135" y="0"/>
                    </a:lnTo>
                    <a:lnTo>
                      <a:pt x="140" y="8"/>
                    </a:lnTo>
                    <a:lnTo>
                      <a:pt x="141" y="14"/>
                    </a:lnTo>
                    <a:lnTo>
                      <a:pt x="155" y="15"/>
                    </a:lnTo>
                    <a:lnTo>
                      <a:pt x="155" y="9"/>
                    </a:lnTo>
                    <a:lnTo>
                      <a:pt x="161" y="9"/>
                    </a:lnTo>
                    <a:lnTo>
                      <a:pt x="161" y="12"/>
                    </a:lnTo>
                    <a:lnTo>
                      <a:pt x="167" y="14"/>
                    </a:lnTo>
                    <a:lnTo>
                      <a:pt x="167" y="21"/>
                    </a:lnTo>
                    <a:lnTo>
                      <a:pt x="163" y="24"/>
                    </a:lnTo>
                    <a:lnTo>
                      <a:pt x="164" y="33"/>
                    </a:lnTo>
                    <a:lnTo>
                      <a:pt x="157" y="40"/>
                    </a:lnTo>
                    <a:lnTo>
                      <a:pt x="154" y="46"/>
                    </a:lnTo>
                    <a:lnTo>
                      <a:pt x="158" y="49"/>
                    </a:lnTo>
                    <a:lnTo>
                      <a:pt x="155" y="55"/>
                    </a:lnTo>
                    <a:lnTo>
                      <a:pt x="158" y="64"/>
                    </a:lnTo>
                    <a:lnTo>
                      <a:pt x="167" y="64"/>
                    </a:lnTo>
                    <a:lnTo>
                      <a:pt x="169" y="68"/>
                    </a:lnTo>
                    <a:lnTo>
                      <a:pt x="172" y="73"/>
                    </a:lnTo>
                    <a:lnTo>
                      <a:pt x="161" y="78"/>
                    </a:lnTo>
                    <a:lnTo>
                      <a:pt x="158" y="84"/>
                    </a:lnTo>
                    <a:lnTo>
                      <a:pt x="154" y="82"/>
                    </a:lnTo>
                    <a:lnTo>
                      <a:pt x="147" y="82"/>
                    </a:lnTo>
                    <a:lnTo>
                      <a:pt x="146" y="85"/>
                    </a:lnTo>
                    <a:lnTo>
                      <a:pt x="150" y="93"/>
                    </a:lnTo>
                    <a:lnTo>
                      <a:pt x="155" y="96"/>
                    </a:lnTo>
                    <a:lnTo>
                      <a:pt x="150" y="102"/>
                    </a:lnTo>
                    <a:lnTo>
                      <a:pt x="150" y="108"/>
                    </a:lnTo>
                    <a:lnTo>
                      <a:pt x="150" y="120"/>
                    </a:lnTo>
                    <a:lnTo>
                      <a:pt x="154" y="128"/>
                    </a:lnTo>
                    <a:lnTo>
                      <a:pt x="158" y="134"/>
                    </a:lnTo>
                    <a:lnTo>
                      <a:pt x="163" y="134"/>
                    </a:lnTo>
                    <a:lnTo>
                      <a:pt x="166" y="138"/>
                    </a:lnTo>
                    <a:lnTo>
                      <a:pt x="170" y="141"/>
                    </a:lnTo>
                    <a:lnTo>
                      <a:pt x="164" y="146"/>
                    </a:lnTo>
                    <a:lnTo>
                      <a:pt x="164" y="149"/>
                    </a:lnTo>
                    <a:lnTo>
                      <a:pt x="157" y="157"/>
                    </a:lnTo>
                    <a:lnTo>
                      <a:pt x="150" y="157"/>
                    </a:lnTo>
                    <a:lnTo>
                      <a:pt x="144" y="160"/>
                    </a:lnTo>
                    <a:lnTo>
                      <a:pt x="138" y="166"/>
                    </a:lnTo>
                    <a:lnTo>
                      <a:pt x="134" y="166"/>
                    </a:lnTo>
                    <a:lnTo>
                      <a:pt x="129" y="176"/>
                    </a:lnTo>
                    <a:lnTo>
                      <a:pt x="126" y="182"/>
                    </a:lnTo>
                    <a:lnTo>
                      <a:pt x="120" y="184"/>
                    </a:lnTo>
                    <a:lnTo>
                      <a:pt x="126" y="196"/>
                    </a:lnTo>
                    <a:lnTo>
                      <a:pt x="131" y="198"/>
                    </a:lnTo>
                    <a:lnTo>
                      <a:pt x="132" y="202"/>
                    </a:lnTo>
                    <a:lnTo>
                      <a:pt x="128" y="210"/>
                    </a:lnTo>
                    <a:lnTo>
                      <a:pt x="129" y="216"/>
                    </a:lnTo>
                    <a:lnTo>
                      <a:pt x="126" y="220"/>
                    </a:lnTo>
                    <a:lnTo>
                      <a:pt x="120" y="222"/>
                    </a:lnTo>
                    <a:lnTo>
                      <a:pt x="120" y="228"/>
                    </a:lnTo>
                    <a:lnTo>
                      <a:pt x="113" y="239"/>
                    </a:lnTo>
                    <a:lnTo>
                      <a:pt x="116" y="243"/>
                    </a:lnTo>
                    <a:lnTo>
                      <a:pt x="116" y="249"/>
                    </a:lnTo>
                    <a:lnTo>
                      <a:pt x="106" y="254"/>
                    </a:lnTo>
                    <a:lnTo>
                      <a:pt x="106" y="260"/>
                    </a:lnTo>
                    <a:lnTo>
                      <a:pt x="90" y="258"/>
                    </a:lnTo>
                    <a:lnTo>
                      <a:pt x="87" y="261"/>
                    </a:lnTo>
                    <a:lnTo>
                      <a:pt x="84" y="271"/>
                    </a:lnTo>
                    <a:lnTo>
                      <a:pt x="79" y="272"/>
                    </a:lnTo>
                    <a:lnTo>
                      <a:pt x="78" y="281"/>
                    </a:lnTo>
                    <a:lnTo>
                      <a:pt x="78" y="289"/>
                    </a:lnTo>
                    <a:lnTo>
                      <a:pt x="69" y="290"/>
                    </a:lnTo>
                    <a:lnTo>
                      <a:pt x="70" y="295"/>
                    </a:lnTo>
                    <a:lnTo>
                      <a:pt x="67" y="295"/>
                    </a:lnTo>
                    <a:lnTo>
                      <a:pt x="61" y="289"/>
                    </a:lnTo>
                    <a:lnTo>
                      <a:pt x="56" y="289"/>
                    </a:lnTo>
                    <a:lnTo>
                      <a:pt x="53" y="295"/>
                    </a:lnTo>
                    <a:lnTo>
                      <a:pt x="49" y="290"/>
                    </a:lnTo>
                    <a:lnTo>
                      <a:pt x="44" y="298"/>
                    </a:lnTo>
                    <a:lnTo>
                      <a:pt x="41" y="292"/>
                    </a:lnTo>
                    <a:lnTo>
                      <a:pt x="38" y="293"/>
                    </a:lnTo>
                    <a:lnTo>
                      <a:pt x="31" y="304"/>
                    </a:lnTo>
                    <a:lnTo>
                      <a:pt x="18" y="304"/>
                    </a:lnTo>
                    <a:lnTo>
                      <a:pt x="14" y="307"/>
                    </a:lnTo>
                    <a:lnTo>
                      <a:pt x="9" y="305"/>
                    </a:lnTo>
                    <a:lnTo>
                      <a:pt x="9" y="289"/>
                    </a:lnTo>
                    <a:lnTo>
                      <a:pt x="14" y="280"/>
                    </a:lnTo>
                    <a:lnTo>
                      <a:pt x="14" y="275"/>
                    </a:lnTo>
                    <a:lnTo>
                      <a:pt x="9" y="277"/>
                    </a:lnTo>
                    <a:lnTo>
                      <a:pt x="8" y="269"/>
                    </a:lnTo>
                    <a:lnTo>
                      <a:pt x="9" y="263"/>
                    </a:lnTo>
                    <a:lnTo>
                      <a:pt x="5" y="261"/>
                    </a:lnTo>
                    <a:lnTo>
                      <a:pt x="6" y="257"/>
                    </a:lnTo>
                    <a:lnTo>
                      <a:pt x="0" y="243"/>
                    </a:lnTo>
                    <a:lnTo>
                      <a:pt x="3" y="239"/>
                    </a:lnTo>
                    <a:lnTo>
                      <a:pt x="12" y="239"/>
                    </a:lnTo>
                    <a:lnTo>
                      <a:pt x="20" y="216"/>
                    </a:lnTo>
                    <a:lnTo>
                      <a:pt x="20" y="213"/>
                    </a:lnTo>
                    <a:lnTo>
                      <a:pt x="28" y="210"/>
                    </a:lnTo>
                    <a:lnTo>
                      <a:pt x="29" y="204"/>
                    </a:lnTo>
                    <a:lnTo>
                      <a:pt x="18" y="199"/>
                    </a:lnTo>
                    <a:lnTo>
                      <a:pt x="29" y="196"/>
                    </a:lnTo>
                    <a:lnTo>
                      <a:pt x="32" y="190"/>
                    </a:lnTo>
                    <a:lnTo>
                      <a:pt x="41" y="190"/>
                    </a:lnTo>
                    <a:lnTo>
                      <a:pt x="47" y="176"/>
                    </a:lnTo>
                    <a:lnTo>
                      <a:pt x="46" y="170"/>
                    </a:lnTo>
                    <a:lnTo>
                      <a:pt x="55" y="163"/>
                    </a:lnTo>
                    <a:lnTo>
                      <a:pt x="59" y="154"/>
                    </a:lnTo>
                    <a:lnTo>
                      <a:pt x="66" y="149"/>
                    </a:lnTo>
                    <a:lnTo>
                      <a:pt x="62" y="141"/>
                    </a:lnTo>
                    <a:lnTo>
                      <a:pt x="55" y="137"/>
                    </a:lnTo>
                    <a:lnTo>
                      <a:pt x="52" y="134"/>
                    </a:lnTo>
                    <a:lnTo>
                      <a:pt x="58" y="119"/>
                    </a:lnTo>
                    <a:lnTo>
                      <a:pt x="53" y="116"/>
                    </a:lnTo>
                    <a:lnTo>
                      <a:pt x="59" y="105"/>
                    </a:lnTo>
                    <a:lnTo>
                      <a:pt x="62" y="103"/>
                    </a:lnTo>
                    <a:lnTo>
                      <a:pt x="62" y="97"/>
                    </a:lnTo>
                    <a:lnTo>
                      <a:pt x="58" y="96"/>
                    </a:lnTo>
                    <a:lnTo>
                      <a:pt x="52" y="90"/>
                    </a:lnTo>
                    <a:lnTo>
                      <a:pt x="49" y="85"/>
                    </a:lnTo>
                    <a:lnTo>
                      <a:pt x="47" y="74"/>
                    </a:lnTo>
                    <a:lnTo>
                      <a:pt x="44" y="70"/>
                    </a:lnTo>
                    <a:lnTo>
                      <a:pt x="49" y="67"/>
                    </a:lnTo>
                    <a:lnTo>
                      <a:pt x="52" y="53"/>
                    </a:lnTo>
                    <a:lnTo>
                      <a:pt x="61" y="43"/>
                    </a:lnTo>
                    <a:lnTo>
                      <a:pt x="70" y="36"/>
                    </a:lnTo>
                    <a:lnTo>
                      <a:pt x="73" y="36"/>
                    </a:lnTo>
                    <a:lnTo>
                      <a:pt x="78" y="30"/>
                    </a:lnTo>
                    <a:lnTo>
                      <a:pt x="81" y="33"/>
                    </a:lnTo>
                    <a:lnTo>
                      <a:pt x="88" y="33"/>
                    </a:lnTo>
                    <a:lnTo>
                      <a:pt x="97" y="27"/>
                    </a:lnTo>
                    <a:lnTo>
                      <a:pt x="102" y="20"/>
                    </a:lnTo>
                    <a:lnTo>
                      <a:pt x="108" y="21"/>
                    </a:lnTo>
                    <a:lnTo>
                      <a:pt x="108" y="18"/>
                    </a:lnTo>
                    <a:lnTo>
                      <a:pt x="114" y="18"/>
                    </a:lnTo>
                    <a:lnTo>
                      <a:pt x="116" y="11"/>
                    </a:lnTo>
                    <a:lnTo>
                      <a:pt x="117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3" name="Freeform 1677">
                <a:extLst>
                  <a:ext uri="{FF2B5EF4-FFF2-40B4-BE49-F238E27FC236}">
                    <a16:creationId xmlns:a16="http://schemas.microsoft.com/office/drawing/2014/main" id="{29A53944-F980-03C4-C7F8-FBA7EC5D8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93"/>
                <a:ext cx="82" cy="89"/>
              </a:xfrm>
              <a:custGeom>
                <a:avLst/>
                <a:gdLst>
                  <a:gd name="T0" fmla="*/ 65 w 162"/>
                  <a:gd name="T1" fmla="*/ 34 h 180"/>
                  <a:gd name="T2" fmla="*/ 50 w 162"/>
                  <a:gd name="T3" fmla="*/ 49 h 180"/>
                  <a:gd name="T4" fmla="*/ 42 w 162"/>
                  <a:gd name="T5" fmla="*/ 48 h 180"/>
                  <a:gd name="T6" fmla="*/ 50 w 162"/>
                  <a:gd name="T7" fmla="*/ 70 h 180"/>
                  <a:gd name="T8" fmla="*/ 53 w 162"/>
                  <a:gd name="T9" fmla="*/ 81 h 180"/>
                  <a:gd name="T10" fmla="*/ 47 w 162"/>
                  <a:gd name="T11" fmla="*/ 95 h 180"/>
                  <a:gd name="T12" fmla="*/ 36 w 162"/>
                  <a:gd name="T13" fmla="*/ 113 h 180"/>
                  <a:gd name="T14" fmla="*/ 35 w 162"/>
                  <a:gd name="T15" fmla="*/ 122 h 180"/>
                  <a:gd name="T16" fmla="*/ 27 w 162"/>
                  <a:gd name="T17" fmla="*/ 128 h 180"/>
                  <a:gd name="T18" fmla="*/ 21 w 162"/>
                  <a:gd name="T19" fmla="*/ 142 h 180"/>
                  <a:gd name="T20" fmla="*/ 20 w 162"/>
                  <a:gd name="T21" fmla="*/ 148 h 180"/>
                  <a:gd name="T22" fmla="*/ 14 w 162"/>
                  <a:gd name="T23" fmla="*/ 159 h 180"/>
                  <a:gd name="T24" fmla="*/ 1 w 162"/>
                  <a:gd name="T25" fmla="*/ 159 h 180"/>
                  <a:gd name="T26" fmla="*/ 3 w 162"/>
                  <a:gd name="T27" fmla="*/ 160 h 180"/>
                  <a:gd name="T28" fmla="*/ 11 w 162"/>
                  <a:gd name="T29" fmla="*/ 169 h 180"/>
                  <a:gd name="T30" fmla="*/ 18 w 162"/>
                  <a:gd name="T31" fmla="*/ 166 h 180"/>
                  <a:gd name="T32" fmla="*/ 14 w 162"/>
                  <a:gd name="T33" fmla="*/ 174 h 180"/>
                  <a:gd name="T34" fmla="*/ 20 w 162"/>
                  <a:gd name="T35" fmla="*/ 178 h 180"/>
                  <a:gd name="T36" fmla="*/ 29 w 162"/>
                  <a:gd name="T37" fmla="*/ 180 h 180"/>
                  <a:gd name="T38" fmla="*/ 42 w 162"/>
                  <a:gd name="T39" fmla="*/ 177 h 180"/>
                  <a:gd name="T40" fmla="*/ 50 w 162"/>
                  <a:gd name="T41" fmla="*/ 165 h 180"/>
                  <a:gd name="T42" fmla="*/ 62 w 162"/>
                  <a:gd name="T43" fmla="*/ 152 h 180"/>
                  <a:gd name="T44" fmla="*/ 64 w 162"/>
                  <a:gd name="T45" fmla="*/ 140 h 180"/>
                  <a:gd name="T46" fmla="*/ 68 w 162"/>
                  <a:gd name="T47" fmla="*/ 122 h 180"/>
                  <a:gd name="T48" fmla="*/ 82 w 162"/>
                  <a:gd name="T49" fmla="*/ 119 h 180"/>
                  <a:gd name="T50" fmla="*/ 89 w 162"/>
                  <a:gd name="T51" fmla="*/ 124 h 180"/>
                  <a:gd name="T52" fmla="*/ 99 w 162"/>
                  <a:gd name="T53" fmla="*/ 128 h 180"/>
                  <a:gd name="T54" fmla="*/ 100 w 162"/>
                  <a:gd name="T55" fmla="*/ 119 h 180"/>
                  <a:gd name="T56" fmla="*/ 117 w 162"/>
                  <a:gd name="T57" fmla="*/ 102 h 180"/>
                  <a:gd name="T58" fmla="*/ 127 w 162"/>
                  <a:gd name="T59" fmla="*/ 107 h 180"/>
                  <a:gd name="T60" fmla="*/ 135 w 162"/>
                  <a:gd name="T61" fmla="*/ 92 h 180"/>
                  <a:gd name="T62" fmla="*/ 140 w 162"/>
                  <a:gd name="T63" fmla="*/ 75 h 180"/>
                  <a:gd name="T64" fmla="*/ 155 w 162"/>
                  <a:gd name="T65" fmla="*/ 76 h 180"/>
                  <a:gd name="T66" fmla="*/ 156 w 162"/>
                  <a:gd name="T67" fmla="*/ 63 h 180"/>
                  <a:gd name="T68" fmla="*/ 155 w 162"/>
                  <a:gd name="T69" fmla="*/ 52 h 180"/>
                  <a:gd name="T70" fmla="*/ 159 w 162"/>
                  <a:gd name="T71" fmla="*/ 40 h 180"/>
                  <a:gd name="T72" fmla="*/ 156 w 162"/>
                  <a:gd name="T73" fmla="*/ 32 h 180"/>
                  <a:gd name="T74" fmla="*/ 155 w 162"/>
                  <a:gd name="T75" fmla="*/ 14 h 180"/>
                  <a:gd name="T76" fmla="*/ 143 w 162"/>
                  <a:gd name="T77" fmla="*/ 0 h 180"/>
                  <a:gd name="T78" fmla="*/ 132 w 162"/>
                  <a:gd name="T79" fmla="*/ 8 h 180"/>
                  <a:gd name="T80" fmla="*/ 129 w 162"/>
                  <a:gd name="T81" fmla="*/ 14 h 180"/>
                  <a:gd name="T82" fmla="*/ 117 w 162"/>
                  <a:gd name="T83" fmla="*/ 23 h 180"/>
                  <a:gd name="T84" fmla="*/ 99 w 162"/>
                  <a:gd name="T85" fmla="*/ 22 h 180"/>
                  <a:gd name="T86" fmla="*/ 83 w 162"/>
                  <a:gd name="T87" fmla="*/ 23 h 180"/>
                  <a:gd name="T88" fmla="*/ 74 w 162"/>
                  <a:gd name="T89" fmla="*/ 19 h 180"/>
                  <a:gd name="T90" fmla="*/ 62 w 162"/>
                  <a:gd name="T91" fmla="*/ 25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2" h="180">
                    <a:moveTo>
                      <a:pt x="62" y="25"/>
                    </a:moveTo>
                    <a:lnTo>
                      <a:pt x="65" y="34"/>
                    </a:lnTo>
                    <a:lnTo>
                      <a:pt x="59" y="43"/>
                    </a:lnTo>
                    <a:lnTo>
                      <a:pt x="50" y="49"/>
                    </a:lnTo>
                    <a:lnTo>
                      <a:pt x="49" y="54"/>
                    </a:lnTo>
                    <a:lnTo>
                      <a:pt x="42" y="48"/>
                    </a:lnTo>
                    <a:lnTo>
                      <a:pt x="36" y="51"/>
                    </a:lnTo>
                    <a:lnTo>
                      <a:pt x="50" y="70"/>
                    </a:lnTo>
                    <a:lnTo>
                      <a:pt x="53" y="73"/>
                    </a:lnTo>
                    <a:lnTo>
                      <a:pt x="53" y="81"/>
                    </a:lnTo>
                    <a:lnTo>
                      <a:pt x="44" y="81"/>
                    </a:lnTo>
                    <a:lnTo>
                      <a:pt x="47" y="95"/>
                    </a:lnTo>
                    <a:lnTo>
                      <a:pt x="44" y="107"/>
                    </a:lnTo>
                    <a:lnTo>
                      <a:pt x="36" y="113"/>
                    </a:lnTo>
                    <a:lnTo>
                      <a:pt x="38" y="118"/>
                    </a:lnTo>
                    <a:lnTo>
                      <a:pt x="35" y="122"/>
                    </a:lnTo>
                    <a:lnTo>
                      <a:pt x="35" y="127"/>
                    </a:lnTo>
                    <a:lnTo>
                      <a:pt x="27" y="128"/>
                    </a:lnTo>
                    <a:lnTo>
                      <a:pt x="26" y="133"/>
                    </a:lnTo>
                    <a:lnTo>
                      <a:pt x="21" y="142"/>
                    </a:lnTo>
                    <a:lnTo>
                      <a:pt x="14" y="143"/>
                    </a:lnTo>
                    <a:lnTo>
                      <a:pt x="20" y="148"/>
                    </a:lnTo>
                    <a:lnTo>
                      <a:pt x="20" y="152"/>
                    </a:lnTo>
                    <a:lnTo>
                      <a:pt x="14" y="159"/>
                    </a:lnTo>
                    <a:lnTo>
                      <a:pt x="11" y="156"/>
                    </a:lnTo>
                    <a:lnTo>
                      <a:pt x="1" y="159"/>
                    </a:lnTo>
                    <a:lnTo>
                      <a:pt x="0" y="162"/>
                    </a:lnTo>
                    <a:lnTo>
                      <a:pt x="3" y="160"/>
                    </a:lnTo>
                    <a:lnTo>
                      <a:pt x="9" y="163"/>
                    </a:lnTo>
                    <a:lnTo>
                      <a:pt x="11" y="169"/>
                    </a:lnTo>
                    <a:lnTo>
                      <a:pt x="15" y="165"/>
                    </a:lnTo>
                    <a:lnTo>
                      <a:pt x="18" y="166"/>
                    </a:lnTo>
                    <a:lnTo>
                      <a:pt x="18" y="172"/>
                    </a:lnTo>
                    <a:lnTo>
                      <a:pt x="14" y="174"/>
                    </a:lnTo>
                    <a:lnTo>
                      <a:pt x="14" y="178"/>
                    </a:lnTo>
                    <a:lnTo>
                      <a:pt x="20" y="178"/>
                    </a:lnTo>
                    <a:lnTo>
                      <a:pt x="27" y="177"/>
                    </a:lnTo>
                    <a:lnTo>
                      <a:pt x="29" y="180"/>
                    </a:lnTo>
                    <a:lnTo>
                      <a:pt x="35" y="178"/>
                    </a:lnTo>
                    <a:lnTo>
                      <a:pt x="42" y="177"/>
                    </a:lnTo>
                    <a:lnTo>
                      <a:pt x="45" y="175"/>
                    </a:lnTo>
                    <a:lnTo>
                      <a:pt x="50" y="165"/>
                    </a:lnTo>
                    <a:lnTo>
                      <a:pt x="59" y="162"/>
                    </a:lnTo>
                    <a:lnTo>
                      <a:pt x="62" y="152"/>
                    </a:lnTo>
                    <a:lnTo>
                      <a:pt x="59" y="143"/>
                    </a:lnTo>
                    <a:lnTo>
                      <a:pt x="64" y="140"/>
                    </a:lnTo>
                    <a:lnTo>
                      <a:pt x="65" y="128"/>
                    </a:lnTo>
                    <a:lnTo>
                      <a:pt x="68" y="122"/>
                    </a:lnTo>
                    <a:lnTo>
                      <a:pt x="70" y="125"/>
                    </a:lnTo>
                    <a:lnTo>
                      <a:pt x="82" y="119"/>
                    </a:lnTo>
                    <a:lnTo>
                      <a:pt x="86" y="124"/>
                    </a:lnTo>
                    <a:lnTo>
                      <a:pt x="89" y="124"/>
                    </a:lnTo>
                    <a:lnTo>
                      <a:pt x="94" y="128"/>
                    </a:lnTo>
                    <a:lnTo>
                      <a:pt x="99" y="128"/>
                    </a:lnTo>
                    <a:lnTo>
                      <a:pt x="99" y="122"/>
                    </a:lnTo>
                    <a:lnTo>
                      <a:pt x="100" y="119"/>
                    </a:lnTo>
                    <a:lnTo>
                      <a:pt x="114" y="110"/>
                    </a:lnTo>
                    <a:lnTo>
                      <a:pt x="117" y="102"/>
                    </a:lnTo>
                    <a:lnTo>
                      <a:pt x="126" y="102"/>
                    </a:lnTo>
                    <a:lnTo>
                      <a:pt x="127" y="107"/>
                    </a:lnTo>
                    <a:lnTo>
                      <a:pt x="135" y="101"/>
                    </a:lnTo>
                    <a:lnTo>
                      <a:pt x="135" y="92"/>
                    </a:lnTo>
                    <a:lnTo>
                      <a:pt x="137" y="80"/>
                    </a:lnTo>
                    <a:lnTo>
                      <a:pt x="140" y="75"/>
                    </a:lnTo>
                    <a:lnTo>
                      <a:pt x="147" y="78"/>
                    </a:lnTo>
                    <a:lnTo>
                      <a:pt x="155" y="76"/>
                    </a:lnTo>
                    <a:lnTo>
                      <a:pt x="159" y="64"/>
                    </a:lnTo>
                    <a:lnTo>
                      <a:pt x="156" y="63"/>
                    </a:lnTo>
                    <a:lnTo>
                      <a:pt x="153" y="54"/>
                    </a:lnTo>
                    <a:lnTo>
                      <a:pt x="155" y="52"/>
                    </a:lnTo>
                    <a:lnTo>
                      <a:pt x="162" y="43"/>
                    </a:lnTo>
                    <a:lnTo>
                      <a:pt x="159" y="40"/>
                    </a:lnTo>
                    <a:lnTo>
                      <a:pt x="162" y="34"/>
                    </a:lnTo>
                    <a:lnTo>
                      <a:pt x="156" y="32"/>
                    </a:lnTo>
                    <a:lnTo>
                      <a:pt x="156" y="25"/>
                    </a:lnTo>
                    <a:lnTo>
                      <a:pt x="155" y="14"/>
                    </a:lnTo>
                    <a:lnTo>
                      <a:pt x="147" y="8"/>
                    </a:lnTo>
                    <a:lnTo>
                      <a:pt x="143" y="0"/>
                    </a:lnTo>
                    <a:lnTo>
                      <a:pt x="137" y="4"/>
                    </a:lnTo>
                    <a:lnTo>
                      <a:pt x="132" y="8"/>
                    </a:lnTo>
                    <a:lnTo>
                      <a:pt x="132" y="14"/>
                    </a:lnTo>
                    <a:lnTo>
                      <a:pt x="129" y="14"/>
                    </a:lnTo>
                    <a:lnTo>
                      <a:pt x="123" y="23"/>
                    </a:lnTo>
                    <a:lnTo>
                      <a:pt x="117" y="23"/>
                    </a:lnTo>
                    <a:lnTo>
                      <a:pt x="112" y="31"/>
                    </a:lnTo>
                    <a:lnTo>
                      <a:pt x="99" y="22"/>
                    </a:lnTo>
                    <a:lnTo>
                      <a:pt x="89" y="22"/>
                    </a:lnTo>
                    <a:lnTo>
                      <a:pt x="83" y="23"/>
                    </a:lnTo>
                    <a:lnTo>
                      <a:pt x="79" y="20"/>
                    </a:lnTo>
                    <a:lnTo>
                      <a:pt x="74" y="19"/>
                    </a:lnTo>
                    <a:lnTo>
                      <a:pt x="64" y="22"/>
                    </a:lnTo>
                    <a:lnTo>
                      <a:pt x="62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4" name="Freeform 1678">
                <a:extLst>
                  <a:ext uri="{FF2B5EF4-FFF2-40B4-BE49-F238E27FC236}">
                    <a16:creationId xmlns:a16="http://schemas.microsoft.com/office/drawing/2014/main" id="{C6DB5C21-5570-794C-A067-94A545E02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93"/>
                <a:ext cx="82" cy="89"/>
              </a:xfrm>
              <a:custGeom>
                <a:avLst/>
                <a:gdLst>
                  <a:gd name="T0" fmla="*/ 64 w 162"/>
                  <a:gd name="T1" fmla="*/ 22 h 180"/>
                  <a:gd name="T2" fmla="*/ 79 w 162"/>
                  <a:gd name="T3" fmla="*/ 20 h 180"/>
                  <a:gd name="T4" fmla="*/ 89 w 162"/>
                  <a:gd name="T5" fmla="*/ 22 h 180"/>
                  <a:gd name="T6" fmla="*/ 112 w 162"/>
                  <a:gd name="T7" fmla="*/ 31 h 180"/>
                  <a:gd name="T8" fmla="*/ 123 w 162"/>
                  <a:gd name="T9" fmla="*/ 23 h 180"/>
                  <a:gd name="T10" fmla="*/ 132 w 162"/>
                  <a:gd name="T11" fmla="*/ 14 h 180"/>
                  <a:gd name="T12" fmla="*/ 137 w 162"/>
                  <a:gd name="T13" fmla="*/ 4 h 180"/>
                  <a:gd name="T14" fmla="*/ 147 w 162"/>
                  <a:gd name="T15" fmla="*/ 8 h 180"/>
                  <a:gd name="T16" fmla="*/ 156 w 162"/>
                  <a:gd name="T17" fmla="*/ 25 h 180"/>
                  <a:gd name="T18" fmla="*/ 162 w 162"/>
                  <a:gd name="T19" fmla="*/ 34 h 180"/>
                  <a:gd name="T20" fmla="*/ 162 w 162"/>
                  <a:gd name="T21" fmla="*/ 43 h 180"/>
                  <a:gd name="T22" fmla="*/ 153 w 162"/>
                  <a:gd name="T23" fmla="*/ 54 h 180"/>
                  <a:gd name="T24" fmla="*/ 159 w 162"/>
                  <a:gd name="T25" fmla="*/ 64 h 180"/>
                  <a:gd name="T26" fmla="*/ 147 w 162"/>
                  <a:gd name="T27" fmla="*/ 78 h 180"/>
                  <a:gd name="T28" fmla="*/ 137 w 162"/>
                  <a:gd name="T29" fmla="*/ 80 h 180"/>
                  <a:gd name="T30" fmla="*/ 135 w 162"/>
                  <a:gd name="T31" fmla="*/ 101 h 180"/>
                  <a:gd name="T32" fmla="*/ 126 w 162"/>
                  <a:gd name="T33" fmla="*/ 102 h 180"/>
                  <a:gd name="T34" fmla="*/ 114 w 162"/>
                  <a:gd name="T35" fmla="*/ 110 h 180"/>
                  <a:gd name="T36" fmla="*/ 99 w 162"/>
                  <a:gd name="T37" fmla="*/ 122 h 180"/>
                  <a:gd name="T38" fmla="*/ 94 w 162"/>
                  <a:gd name="T39" fmla="*/ 128 h 180"/>
                  <a:gd name="T40" fmla="*/ 86 w 162"/>
                  <a:gd name="T41" fmla="*/ 124 h 180"/>
                  <a:gd name="T42" fmla="*/ 70 w 162"/>
                  <a:gd name="T43" fmla="*/ 125 h 180"/>
                  <a:gd name="T44" fmla="*/ 65 w 162"/>
                  <a:gd name="T45" fmla="*/ 128 h 180"/>
                  <a:gd name="T46" fmla="*/ 59 w 162"/>
                  <a:gd name="T47" fmla="*/ 143 h 180"/>
                  <a:gd name="T48" fmla="*/ 59 w 162"/>
                  <a:gd name="T49" fmla="*/ 162 h 180"/>
                  <a:gd name="T50" fmla="*/ 45 w 162"/>
                  <a:gd name="T51" fmla="*/ 175 h 180"/>
                  <a:gd name="T52" fmla="*/ 35 w 162"/>
                  <a:gd name="T53" fmla="*/ 178 h 180"/>
                  <a:gd name="T54" fmla="*/ 27 w 162"/>
                  <a:gd name="T55" fmla="*/ 177 h 180"/>
                  <a:gd name="T56" fmla="*/ 14 w 162"/>
                  <a:gd name="T57" fmla="*/ 178 h 180"/>
                  <a:gd name="T58" fmla="*/ 18 w 162"/>
                  <a:gd name="T59" fmla="*/ 172 h 180"/>
                  <a:gd name="T60" fmla="*/ 15 w 162"/>
                  <a:gd name="T61" fmla="*/ 165 h 180"/>
                  <a:gd name="T62" fmla="*/ 9 w 162"/>
                  <a:gd name="T63" fmla="*/ 163 h 180"/>
                  <a:gd name="T64" fmla="*/ 0 w 162"/>
                  <a:gd name="T65" fmla="*/ 162 h 180"/>
                  <a:gd name="T66" fmla="*/ 11 w 162"/>
                  <a:gd name="T67" fmla="*/ 156 h 180"/>
                  <a:gd name="T68" fmla="*/ 20 w 162"/>
                  <a:gd name="T69" fmla="*/ 152 h 180"/>
                  <a:gd name="T70" fmla="*/ 14 w 162"/>
                  <a:gd name="T71" fmla="*/ 143 h 180"/>
                  <a:gd name="T72" fmla="*/ 26 w 162"/>
                  <a:gd name="T73" fmla="*/ 133 h 180"/>
                  <a:gd name="T74" fmla="*/ 35 w 162"/>
                  <a:gd name="T75" fmla="*/ 127 h 180"/>
                  <a:gd name="T76" fmla="*/ 38 w 162"/>
                  <a:gd name="T77" fmla="*/ 118 h 180"/>
                  <a:gd name="T78" fmla="*/ 44 w 162"/>
                  <a:gd name="T79" fmla="*/ 107 h 180"/>
                  <a:gd name="T80" fmla="*/ 44 w 162"/>
                  <a:gd name="T81" fmla="*/ 81 h 180"/>
                  <a:gd name="T82" fmla="*/ 53 w 162"/>
                  <a:gd name="T83" fmla="*/ 73 h 180"/>
                  <a:gd name="T84" fmla="*/ 36 w 162"/>
                  <a:gd name="T85" fmla="*/ 51 h 180"/>
                  <a:gd name="T86" fmla="*/ 49 w 162"/>
                  <a:gd name="T87" fmla="*/ 54 h 180"/>
                  <a:gd name="T88" fmla="*/ 59 w 162"/>
                  <a:gd name="T89" fmla="*/ 43 h 180"/>
                  <a:gd name="T90" fmla="*/ 62 w 162"/>
                  <a:gd name="T91" fmla="*/ 25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2" h="180">
                    <a:moveTo>
                      <a:pt x="62" y="25"/>
                    </a:moveTo>
                    <a:lnTo>
                      <a:pt x="64" y="22"/>
                    </a:lnTo>
                    <a:lnTo>
                      <a:pt x="74" y="19"/>
                    </a:lnTo>
                    <a:lnTo>
                      <a:pt x="79" y="20"/>
                    </a:lnTo>
                    <a:lnTo>
                      <a:pt x="83" y="23"/>
                    </a:lnTo>
                    <a:lnTo>
                      <a:pt x="89" y="22"/>
                    </a:lnTo>
                    <a:lnTo>
                      <a:pt x="99" y="22"/>
                    </a:lnTo>
                    <a:lnTo>
                      <a:pt x="112" y="31"/>
                    </a:lnTo>
                    <a:lnTo>
                      <a:pt x="117" y="23"/>
                    </a:lnTo>
                    <a:lnTo>
                      <a:pt x="123" y="23"/>
                    </a:lnTo>
                    <a:lnTo>
                      <a:pt x="129" y="14"/>
                    </a:lnTo>
                    <a:lnTo>
                      <a:pt x="132" y="14"/>
                    </a:lnTo>
                    <a:lnTo>
                      <a:pt x="132" y="8"/>
                    </a:lnTo>
                    <a:lnTo>
                      <a:pt x="137" y="4"/>
                    </a:lnTo>
                    <a:lnTo>
                      <a:pt x="143" y="0"/>
                    </a:lnTo>
                    <a:lnTo>
                      <a:pt x="147" y="8"/>
                    </a:lnTo>
                    <a:lnTo>
                      <a:pt x="155" y="14"/>
                    </a:lnTo>
                    <a:lnTo>
                      <a:pt x="156" y="25"/>
                    </a:lnTo>
                    <a:lnTo>
                      <a:pt x="156" y="32"/>
                    </a:lnTo>
                    <a:lnTo>
                      <a:pt x="162" y="34"/>
                    </a:lnTo>
                    <a:lnTo>
                      <a:pt x="159" y="40"/>
                    </a:lnTo>
                    <a:lnTo>
                      <a:pt x="162" y="43"/>
                    </a:lnTo>
                    <a:lnTo>
                      <a:pt x="155" y="52"/>
                    </a:lnTo>
                    <a:lnTo>
                      <a:pt x="153" y="54"/>
                    </a:lnTo>
                    <a:lnTo>
                      <a:pt x="156" y="63"/>
                    </a:lnTo>
                    <a:lnTo>
                      <a:pt x="159" y="64"/>
                    </a:lnTo>
                    <a:lnTo>
                      <a:pt x="155" y="76"/>
                    </a:lnTo>
                    <a:lnTo>
                      <a:pt x="147" y="78"/>
                    </a:lnTo>
                    <a:lnTo>
                      <a:pt x="140" y="75"/>
                    </a:lnTo>
                    <a:lnTo>
                      <a:pt x="137" y="80"/>
                    </a:lnTo>
                    <a:lnTo>
                      <a:pt x="135" y="92"/>
                    </a:lnTo>
                    <a:lnTo>
                      <a:pt x="135" y="101"/>
                    </a:lnTo>
                    <a:lnTo>
                      <a:pt x="127" y="107"/>
                    </a:lnTo>
                    <a:lnTo>
                      <a:pt x="126" y="102"/>
                    </a:lnTo>
                    <a:lnTo>
                      <a:pt x="117" y="102"/>
                    </a:lnTo>
                    <a:lnTo>
                      <a:pt x="114" y="110"/>
                    </a:lnTo>
                    <a:lnTo>
                      <a:pt x="100" y="119"/>
                    </a:lnTo>
                    <a:lnTo>
                      <a:pt x="99" y="122"/>
                    </a:lnTo>
                    <a:lnTo>
                      <a:pt x="99" y="128"/>
                    </a:lnTo>
                    <a:lnTo>
                      <a:pt x="94" y="128"/>
                    </a:lnTo>
                    <a:lnTo>
                      <a:pt x="89" y="124"/>
                    </a:lnTo>
                    <a:lnTo>
                      <a:pt x="86" y="124"/>
                    </a:lnTo>
                    <a:lnTo>
                      <a:pt x="82" y="119"/>
                    </a:lnTo>
                    <a:lnTo>
                      <a:pt x="70" y="125"/>
                    </a:lnTo>
                    <a:lnTo>
                      <a:pt x="68" y="122"/>
                    </a:lnTo>
                    <a:lnTo>
                      <a:pt x="65" y="128"/>
                    </a:lnTo>
                    <a:lnTo>
                      <a:pt x="64" y="140"/>
                    </a:lnTo>
                    <a:lnTo>
                      <a:pt x="59" y="143"/>
                    </a:lnTo>
                    <a:lnTo>
                      <a:pt x="62" y="152"/>
                    </a:lnTo>
                    <a:lnTo>
                      <a:pt x="59" y="162"/>
                    </a:lnTo>
                    <a:lnTo>
                      <a:pt x="50" y="165"/>
                    </a:lnTo>
                    <a:lnTo>
                      <a:pt x="45" y="175"/>
                    </a:lnTo>
                    <a:lnTo>
                      <a:pt x="42" y="177"/>
                    </a:lnTo>
                    <a:lnTo>
                      <a:pt x="35" y="178"/>
                    </a:lnTo>
                    <a:lnTo>
                      <a:pt x="29" y="180"/>
                    </a:lnTo>
                    <a:lnTo>
                      <a:pt x="27" y="177"/>
                    </a:lnTo>
                    <a:lnTo>
                      <a:pt x="20" y="178"/>
                    </a:lnTo>
                    <a:lnTo>
                      <a:pt x="14" y="178"/>
                    </a:lnTo>
                    <a:lnTo>
                      <a:pt x="14" y="174"/>
                    </a:lnTo>
                    <a:lnTo>
                      <a:pt x="18" y="172"/>
                    </a:lnTo>
                    <a:lnTo>
                      <a:pt x="18" y="166"/>
                    </a:lnTo>
                    <a:lnTo>
                      <a:pt x="15" y="165"/>
                    </a:lnTo>
                    <a:lnTo>
                      <a:pt x="11" y="169"/>
                    </a:lnTo>
                    <a:lnTo>
                      <a:pt x="9" y="163"/>
                    </a:lnTo>
                    <a:lnTo>
                      <a:pt x="3" y="160"/>
                    </a:lnTo>
                    <a:lnTo>
                      <a:pt x="0" y="162"/>
                    </a:lnTo>
                    <a:lnTo>
                      <a:pt x="1" y="159"/>
                    </a:lnTo>
                    <a:lnTo>
                      <a:pt x="11" y="156"/>
                    </a:lnTo>
                    <a:lnTo>
                      <a:pt x="14" y="159"/>
                    </a:lnTo>
                    <a:lnTo>
                      <a:pt x="20" y="152"/>
                    </a:lnTo>
                    <a:lnTo>
                      <a:pt x="20" y="148"/>
                    </a:lnTo>
                    <a:lnTo>
                      <a:pt x="14" y="143"/>
                    </a:lnTo>
                    <a:lnTo>
                      <a:pt x="21" y="142"/>
                    </a:lnTo>
                    <a:lnTo>
                      <a:pt x="26" y="133"/>
                    </a:lnTo>
                    <a:lnTo>
                      <a:pt x="27" y="128"/>
                    </a:lnTo>
                    <a:lnTo>
                      <a:pt x="35" y="127"/>
                    </a:lnTo>
                    <a:lnTo>
                      <a:pt x="35" y="122"/>
                    </a:lnTo>
                    <a:lnTo>
                      <a:pt x="38" y="118"/>
                    </a:lnTo>
                    <a:lnTo>
                      <a:pt x="36" y="113"/>
                    </a:lnTo>
                    <a:lnTo>
                      <a:pt x="44" y="107"/>
                    </a:lnTo>
                    <a:lnTo>
                      <a:pt x="47" y="95"/>
                    </a:lnTo>
                    <a:lnTo>
                      <a:pt x="44" y="81"/>
                    </a:lnTo>
                    <a:lnTo>
                      <a:pt x="53" y="81"/>
                    </a:lnTo>
                    <a:lnTo>
                      <a:pt x="53" y="73"/>
                    </a:lnTo>
                    <a:lnTo>
                      <a:pt x="50" y="70"/>
                    </a:lnTo>
                    <a:lnTo>
                      <a:pt x="36" y="51"/>
                    </a:lnTo>
                    <a:lnTo>
                      <a:pt x="42" y="48"/>
                    </a:lnTo>
                    <a:lnTo>
                      <a:pt x="49" y="54"/>
                    </a:lnTo>
                    <a:lnTo>
                      <a:pt x="50" y="49"/>
                    </a:lnTo>
                    <a:lnTo>
                      <a:pt x="59" y="43"/>
                    </a:lnTo>
                    <a:lnTo>
                      <a:pt x="65" y="34"/>
                    </a:lnTo>
                    <a:lnTo>
                      <a:pt x="62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5" name="Freeform 1679">
                <a:extLst>
                  <a:ext uri="{FF2B5EF4-FFF2-40B4-BE49-F238E27FC236}">
                    <a16:creationId xmlns:a16="http://schemas.microsoft.com/office/drawing/2014/main" id="{026D9745-71D4-1FEC-4649-FB877B1F5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93"/>
                <a:ext cx="82" cy="89"/>
              </a:xfrm>
              <a:custGeom>
                <a:avLst/>
                <a:gdLst>
                  <a:gd name="T0" fmla="*/ 64 w 162"/>
                  <a:gd name="T1" fmla="*/ 22 h 180"/>
                  <a:gd name="T2" fmla="*/ 79 w 162"/>
                  <a:gd name="T3" fmla="*/ 20 h 180"/>
                  <a:gd name="T4" fmla="*/ 89 w 162"/>
                  <a:gd name="T5" fmla="*/ 22 h 180"/>
                  <a:gd name="T6" fmla="*/ 112 w 162"/>
                  <a:gd name="T7" fmla="*/ 31 h 180"/>
                  <a:gd name="T8" fmla="*/ 123 w 162"/>
                  <a:gd name="T9" fmla="*/ 23 h 180"/>
                  <a:gd name="T10" fmla="*/ 132 w 162"/>
                  <a:gd name="T11" fmla="*/ 14 h 180"/>
                  <a:gd name="T12" fmla="*/ 137 w 162"/>
                  <a:gd name="T13" fmla="*/ 4 h 180"/>
                  <a:gd name="T14" fmla="*/ 147 w 162"/>
                  <a:gd name="T15" fmla="*/ 8 h 180"/>
                  <a:gd name="T16" fmla="*/ 156 w 162"/>
                  <a:gd name="T17" fmla="*/ 25 h 180"/>
                  <a:gd name="T18" fmla="*/ 162 w 162"/>
                  <a:gd name="T19" fmla="*/ 34 h 180"/>
                  <a:gd name="T20" fmla="*/ 162 w 162"/>
                  <a:gd name="T21" fmla="*/ 43 h 180"/>
                  <a:gd name="T22" fmla="*/ 153 w 162"/>
                  <a:gd name="T23" fmla="*/ 54 h 180"/>
                  <a:gd name="T24" fmla="*/ 159 w 162"/>
                  <a:gd name="T25" fmla="*/ 64 h 180"/>
                  <a:gd name="T26" fmla="*/ 147 w 162"/>
                  <a:gd name="T27" fmla="*/ 78 h 180"/>
                  <a:gd name="T28" fmla="*/ 137 w 162"/>
                  <a:gd name="T29" fmla="*/ 80 h 180"/>
                  <a:gd name="T30" fmla="*/ 135 w 162"/>
                  <a:gd name="T31" fmla="*/ 101 h 180"/>
                  <a:gd name="T32" fmla="*/ 126 w 162"/>
                  <a:gd name="T33" fmla="*/ 102 h 180"/>
                  <a:gd name="T34" fmla="*/ 114 w 162"/>
                  <a:gd name="T35" fmla="*/ 110 h 180"/>
                  <a:gd name="T36" fmla="*/ 99 w 162"/>
                  <a:gd name="T37" fmla="*/ 122 h 180"/>
                  <a:gd name="T38" fmla="*/ 94 w 162"/>
                  <a:gd name="T39" fmla="*/ 128 h 180"/>
                  <a:gd name="T40" fmla="*/ 86 w 162"/>
                  <a:gd name="T41" fmla="*/ 124 h 180"/>
                  <a:gd name="T42" fmla="*/ 70 w 162"/>
                  <a:gd name="T43" fmla="*/ 125 h 180"/>
                  <a:gd name="T44" fmla="*/ 65 w 162"/>
                  <a:gd name="T45" fmla="*/ 128 h 180"/>
                  <a:gd name="T46" fmla="*/ 59 w 162"/>
                  <a:gd name="T47" fmla="*/ 143 h 180"/>
                  <a:gd name="T48" fmla="*/ 59 w 162"/>
                  <a:gd name="T49" fmla="*/ 162 h 180"/>
                  <a:gd name="T50" fmla="*/ 45 w 162"/>
                  <a:gd name="T51" fmla="*/ 175 h 180"/>
                  <a:gd name="T52" fmla="*/ 35 w 162"/>
                  <a:gd name="T53" fmla="*/ 178 h 180"/>
                  <a:gd name="T54" fmla="*/ 27 w 162"/>
                  <a:gd name="T55" fmla="*/ 177 h 180"/>
                  <a:gd name="T56" fmla="*/ 14 w 162"/>
                  <a:gd name="T57" fmla="*/ 178 h 180"/>
                  <a:gd name="T58" fmla="*/ 18 w 162"/>
                  <a:gd name="T59" fmla="*/ 172 h 180"/>
                  <a:gd name="T60" fmla="*/ 15 w 162"/>
                  <a:gd name="T61" fmla="*/ 165 h 180"/>
                  <a:gd name="T62" fmla="*/ 9 w 162"/>
                  <a:gd name="T63" fmla="*/ 163 h 180"/>
                  <a:gd name="T64" fmla="*/ 0 w 162"/>
                  <a:gd name="T65" fmla="*/ 162 h 180"/>
                  <a:gd name="T66" fmla="*/ 11 w 162"/>
                  <a:gd name="T67" fmla="*/ 156 h 180"/>
                  <a:gd name="T68" fmla="*/ 20 w 162"/>
                  <a:gd name="T69" fmla="*/ 152 h 180"/>
                  <a:gd name="T70" fmla="*/ 14 w 162"/>
                  <a:gd name="T71" fmla="*/ 143 h 180"/>
                  <a:gd name="T72" fmla="*/ 26 w 162"/>
                  <a:gd name="T73" fmla="*/ 133 h 180"/>
                  <a:gd name="T74" fmla="*/ 35 w 162"/>
                  <a:gd name="T75" fmla="*/ 127 h 180"/>
                  <a:gd name="T76" fmla="*/ 38 w 162"/>
                  <a:gd name="T77" fmla="*/ 118 h 180"/>
                  <a:gd name="T78" fmla="*/ 44 w 162"/>
                  <a:gd name="T79" fmla="*/ 107 h 180"/>
                  <a:gd name="T80" fmla="*/ 44 w 162"/>
                  <a:gd name="T81" fmla="*/ 81 h 180"/>
                  <a:gd name="T82" fmla="*/ 53 w 162"/>
                  <a:gd name="T83" fmla="*/ 73 h 180"/>
                  <a:gd name="T84" fmla="*/ 36 w 162"/>
                  <a:gd name="T85" fmla="*/ 51 h 180"/>
                  <a:gd name="T86" fmla="*/ 49 w 162"/>
                  <a:gd name="T87" fmla="*/ 54 h 180"/>
                  <a:gd name="T88" fmla="*/ 59 w 162"/>
                  <a:gd name="T89" fmla="*/ 43 h 180"/>
                  <a:gd name="T90" fmla="*/ 62 w 162"/>
                  <a:gd name="T91" fmla="*/ 25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2" h="180">
                    <a:moveTo>
                      <a:pt x="62" y="25"/>
                    </a:moveTo>
                    <a:lnTo>
                      <a:pt x="64" y="22"/>
                    </a:lnTo>
                    <a:lnTo>
                      <a:pt x="74" y="19"/>
                    </a:lnTo>
                    <a:lnTo>
                      <a:pt x="79" y="20"/>
                    </a:lnTo>
                    <a:lnTo>
                      <a:pt x="83" y="23"/>
                    </a:lnTo>
                    <a:lnTo>
                      <a:pt x="89" y="22"/>
                    </a:lnTo>
                    <a:lnTo>
                      <a:pt x="99" y="22"/>
                    </a:lnTo>
                    <a:lnTo>
                      <a:pt x="112" y="31"/>
                    </a:lnTo>
                    <a:lnTo>
                      <a:pt x="117" y="23"/>
                    </a:lnTo>
                    <a:lnTo>
                      <a:pt x="123" y="23"/>
                    </a:lnTo>
                    <a:lnTo>
                      <a:pt x="129" y="14"/>
                    </a:lnTo>
                    <a:lnTo>
                      <a:pt x="132" y="14"/>
                    </a:lnTo>
                    <a:lnTo>
                      <a:pt x="132" y="8"/>
                    </a:lnTo>
                    <a:lnTo>
                      <a:pt x="137" y="4"/>
                    </a:lnTo>
                    <a:lnTo>
                      <a:pt x="143" y="0"/>
                    </a:lnTo>
                    <a:lnTo>
                      <a:pt x="147" y="8"/>
                    </a:lnTo>
                    <a:lnTo>
                      <a:pt x="155" y="14"/>
                    </a:lnTo>
                    <a:lnTo>
                      <a:pt x="156" y="25"/>
                    </a:lnTo>
                    <a:lnTo>
                      <a:pt x="156" y="32"/>
                    </a:lnTo>
                    <a:lnTo>
                      <a:pt x="162" y="34"/>
                    </a:lnTo>
                    <a:lnTo>
                      <a:pt x="159" y="40"/>
                    </a:lnTo>
                    <a:lnTo>
                      <a:pt x="162" y="43"/>
                    </a:lnTo>
                    <a:lnTo>
                      <a:pt x="155" y="52"/>
                    </a:lnTo>
                    <a:lnTo>
                      <a:pt x="153" y="54"/>
                    </a:lnTo>
                    <a:lnTo>
                      <a:pt x="156" y="63"/>
                    </a:lnTo>
                    <a:lnTo>
                      <a:pt x="159" y="64"/>
                    </a:lnTo>
                    <a:lnTo>
                      <a:pt x="155" y="76"/>
                    </a:lnTo>
                    <a:lnTo>
                      <a:pt x="147" y="78"/>
                    </a:lnTo>
                    <a:lnTo>
                      <a:pt x="140" y="75"/>
                    </a:lnTo>
                    <a:lnTo>
                      <a:pt x="137" y="80"/>
                    </a:lnTo>
                    <a:lnTo>
                      <a:pt x="135" y="92"/>
                    </a:lnTo>
                    <a:lnTo>
                      <a:pt x="135" y="101"/>
                    </a:lnTo>
                    <a:lnTo>
                      <a:pt x="127" y="107"/>
                    </a:lnTo>
                    <a:lnTo>
                      <a:pt x="126" y="102"/>
                    </a:lnTo>
                    <a:lnTo>
                      <a:pt x="117" y="102"/>
                    </a:lnTo>
                    <a:lnTo>
                      <a:pt x="114" y="110"/>
                    </a:lnTo>
                    <a:lnTo>
                      <a:pt x="100" y="119"/>
                    </a:lnTo>
                    <a:lnTo>
                      <a:pt x="99" y="122"/>
                    </a:lnTo>
                    <a:lnTo>
                      <a:pt x="99" y="128"/>
                    </a:lnTo>
                    <a:lnTo>
                      <a:pt x="94" y="128"/>
                    </a:lnTo>
                    <a:lnTo>
                      <a:pt x="89" y="124"/>
                    </a:lnTo>
                    <a:lnTo>
                      <a:pt x="86" y="124"/>
                    </a:lnTo>
                    <a:lnTo>
                      <a:pt x="82" y="119"/>
                    </a:lnTo>
                    <a:lnTo>
                      <a:pt x="70" y="125"/>
                    </a:lnTo>
                    <a:lnTo>
                      <a:pt x="68" y="122"/>
                    </a:lnTo>
                    <a:lnTo>
                      <a:pt x="65" y="128"/>
                    </a:lnTo>
                    <a:lnTo>
                      <a:pt x="64" y="140"/>
                    </a:lnTo>
                    <a:lnTo>
                      <a:pt x="59" y="143"/>
                    </a:lnTo>
                    <a:lnTo>
                      <a:pt x="62" y="152"/>
                    </a:lnTo>
                    <a:lnTo>
                      <a:pt x="59" y="162"/>
                    </a:lnTo>
                    <a:lnTo>
                      <a:pt x="50" y="165"/>
                    </a:lnTo>
                    <a:lnTo>
                      <a:pt x="45" y="175"/>
                    </a:lnTo>
                    <a:lnTo>
                      <a:pt x="42" y="177"/>
                    </a:lnTo>
                    <a:lnTo>
                      <a:pt x="35" y="178"/>
                    </a:lnTo>
                    <a:lnTo>
                      <a:pt x="29" y="180"/>
                    </a:lnTo>
                    <a:lnTo>
                      <a:pt x="27" y="177"/>
                    </a:lnTo>
                    <a:lnTo>
                      <a:pt x="20" y="178"/>
                    </a:lnTo>
                    <a:lnTo>
                      <a:pt x="14" y="178"/>
                    </a:lnTo>
                    <a:lnTo>
                      <a:pt x="14" y="174"/>
                    </a:lnTo>
                    <a:lnTo>
                      <a:pt x="18" y="172"/>
                    </a:lnTo>
                    <a:lnTo>
                      <a:pt x="18" y="166"/>
                    </a:lnTo>
                    <a:lnTo>
                      <a:pt x="15" y="165"/>
                    </a:lnTo>
                    <a:lnTo>
                      <a:pt x="11" y="169"/>
                    </a:lnTo>
                    <a:lnTo>
                      <a:pt x="9" y="163"/>
                    </a:lnTo>
                    <a:lnTo>
                      <a:pt x="3" y="160"/>
                    </a:lnTo>
                    <a:lnTo>
                      <a:pt x="0" y="162"/>
                    </a:lnTo>
                    <a:lnTo>
                      <a:pt x="1" y="159"/>
                    </a:lnTo>
                    <a:lnTo>
                      <a:pt x="11" y="156"/>
                    </a:lnTo>
                    <a:lnTo>
                      <a:pt x="14" y="159"/>
                    </a:lnTo>
                    <a:lnTo>
                      <a:pt x="20" y="152"/>
                    </a:lnTo>
                    <a:lnTo>
                      <a:pt x="20" y="148"/>
                    </a:lnTo>
                    <a:lnTo>
                      <a:pt x="14" y="143"/>
                    </a:lnTo>
                    <a:lnTo>
                      <a:pt x="21" y="142"/>
                    </a:lnTo>
                    <a:lnTo>
                      <a:pt x="26" y="133"/>
                    </a:lnTo>
                    <a:lnTo>
                      <a:pt x="27" y="128"/>
                    </a:lnTo>
                    <a:lnTo>
                      <a:pt x="35" y="127"/>
                    </a:lnTo>
                    <a:lnTo>
                      <a:pt x="35" y="122"/>
                    </a:lnTo>
                    <a:lnTo>
                      <a:pt x="38" y="118"/>
                    </a:lnTo>
                    <a:lnTo>
                      <a:pt x="36" y="113"/>
                    </a:lnTo>
                    <a:lnTo>
                      <a:pt x="44" y="107"/>
                    </a:lnTo>
                    <a:lnTo>
                      <a:pt x="47" y="95"/>
                    </a:lnTo>
                    <a:lnTo>
                      <a:pt x="44" y="81"/>
                    </a:lnTo>
                    <a:lnTo>
                      <a:pt x="53" y="81"/>
                    </a:lnTo>
                    <a:lnTo>
                      <a:pt x="53" y="73"/>
                    </a:lnTo>
                    <a:lnTo>
                      <a:pt x="50" y="70"/>
                    </a:lnTo>
                    <a:lnTo>
                      <a:pt x="36" y="51"/>
                    </a:lnTo>
                    <a:lnTo>
                      <a:pt x="42" y="48"/>
                    </a:lnTo>
                    <a:lnTo>
                      <a:pt x="49" y="54"/>
                    </a:lnTo>
                    <a:lnTo>
                      <a:pt x="50" y="49"/>
                    </a:lnTo>
                    <a:lnTo>
                      <a:pt x="59" y="43"/>
                    </a:lnTo>
                    <a:lnTo>
                      <a:pt x="65" y="34"/>
                    </a:lnTo>
                    <a:lnTo>
                      <a:pt x="62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6" name="Freeform 1680">
                <a:extLst>
                  <a:ext uri="{FF2B5EF4-FFF2-40B4-BE49-F238E27FC236}">
                    <a16:creationId xmlns:a16="http://schemas.microsoft.com/office/drawing/2014/main" id="{416AA97F-7762-DEA0-9AE2-09E92FDB2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297"/>
                <a:ext cx="77" cy="113"/>
              </a:xfrm>
              <a:custGeom>
                <a:avLst/>
                <a:gdLst>
                  <a:gd name="T0" fmla="*/ 45 w 153"/>
                  <a:gd name="T1" fmla="*/ 0 h 225"/>
                  <a:gd name="T2" fmla="*/ 38 w 153"/>
                  <a:gd name="T3" fmla="*/ 11 h 225"/>
                  <a:gd name="T4" fmla="*/ 53 w 153"/>
                  <a:gd name="T5" fmla="*/ 29 h 225"/>
                  <a:gd name="T6" fmla="*/ 47 w 153"/>
                  <a:gd name="T7" fmla="*/ 35 h 225"/>
                  <a:gd name="T8" fmla="*/ 39 w 153"/>
                  <a:gd name="T9" fmla="*/ 41 h 225"/>
                  <a:gd name="T10" fmla="*/ 39 w 153"/>
                  <a:gd name="T11" fmla="*/ 52 h 225"/>
                  <a:gd name="T12" fmla="*/ 30 w 153"/>
                  <a:gd name="T13" fmla="*/ 52 h 225"/>
                  <a:gd name="T14" fmla="*/ 18 w 153"/>
                  <a:gd name="T15" fmla="*/ 55 h 225"/>
                  <a:gd name="T16" fmla="*/ 9 w 153"/>
                  <a:gd name="T17" fmla="*/ 66 h 225"/>
                  <a:gd name="T18" fmla="*/ 10 w 153"/>
                  <a:gd name="T19" fmla="*/ 85 h 225"/>
                  <a:gd name="T20" fmla="*/ 4 w 153"/>
                  <a:gd name="T21" fmla="*/ 96 h 225"/>
                  <a:gd name="T22" fmla="*/ 7 w 153"/>
                  <a:gd name="T23" fmla="*/ 108 h 225"/>
                  <a:gd name="T24" fmla="*/ 6 w 153"/>
                  <a:gd name="T25" fmla="*/ 119 h 225"/>
                  <a:gd name="T26" fmla="*/ 12 w 153"/>
                  <a:gd name="T27" fmla="*/ 136 h 225"/>
                  <a:gd name="T28" fmla="*/ 12 w 153"/>
                  <a:gd name="T29" fmla="*/ 136 h 225"/>
                  <a:gd name="T30" fmla="*/ 27 w 153"/>
                  <a:gd name="T31" fmla="*/ 139 h 225"/>
                  <a:gd name="T32" fmla="*/ 38 w 153"/>
                  <a:gd name="T33" fmla="*/ 151 h 225"/>
                  <a:gd name="T34" fmla="*/ 45 w 153"/>
                  <a:gd name="T35" fmla="*/ 158 h 225"/>
                  <a:gd name="T36" fmla="*/ 57 w 153"/>
                  <a:gd name="T37" fmla="*/ 169 h 225"/>
                  <a:gd name="T38" fmla="*/ 67 w 153"/>
                  <a:gd name="T39" fmla="*/ 186 h 225"/>
                  <a:gd name="T40" fmla="*/ 70 w 153"/>
                  <a:gd name="T41" fmla="*/ 187 h 225"/>
                  <a:gd name="T42" fmla="*/ 89 w 153"/>
                  <a:gd name="T43" fmla="*/ 198 h 225"/>
                  <a:gd name="T44" fmla="*/ 91 w 153"/>
                  <a:gd name="T45" fmla="*/ 212 h 225"/>
                  <a:gd name="T46" fmla="*/ 101 w 153"/>
                  <a:gd name="T47" fmla="*/ 222 h 225"/>
                  <a:gd name="T48" fmla="*/ 109 w 153"/>
                  <a:gd name="T49" fmla="*/ 216 h 225"/>
                  <a:gd name="T50" fmla="*/ 115 w 153"/>
                  <a:gd name="T51" fmla="*/ 218 h 225"/>
                  <a:gd name="T52" fmla="*/ 117 w 153"/>
                  <a:gd name="T53" fmla="*/ 225 h 225"/>
                  <a:gd name="T54" fmla="*/ 129 w 153"/>
                  <a:gd name="T55" fmla="*/ 221 h 225"/>
                  <a:gd name="T56" fmla="*/ 141 w 153"/>
                  <a:gd name="T57" fmla="*/ 213 h 225"/>
                  <a:gd name="T58" fmla="*/ 145 w 153"/>
                  <a:gd name="T59" fmla="*/ 205 h 225"/>
                  <a:gd name="T60" fmla="*/ 144 w 153"/>
                  <a:gd name="T61" fmla="*/ 189 h 225"/>
                  <a:gd name="T62" fmla="*/ 139 w 153"/>
                  <a:gd name="T63" fmla="*/ 178 h 225"/>
                  <a:gd name="T64" fmla="*/ 133 w 153"/>
                  <a:gd name="T65" fmla="*/ 167 h 225"/>
                  <a:gd name="T66" fmla="*/ 145 w 153"/>
                  <a:gd name="T67" fmla="*/ 160 h 225"/>
                  <a:gd name="T68" fmla="*/ 139 w 153"/>
                  <a:gd name="T69" fmla="*/ 148 h 225"/>
                  <a:gd name="T70" fmla="*/ 147 w 153"/>
                  <a:gd name="T71" fmla="*/ 133 h 225"/>
                  <a:gd name="T72" fmla="*/ 153 w 153"/>
                  <a:gd name="T73" fmla="*/ 126 h 225"/>
                  <a:gd name="T74" fmla="*/ 141 w 153"/>
                  <a:gd name="T75" fmla="*/ 114 h 225"/>
                  <a:gd name="T76" fmla="*/ 135 w 153"/>
                  <a:gd name="T77" fmla="*/ 108 h 225"/>
                  <a:gd name="T78" fmla="*/ 124 w 153"/>
                  <a:gd name="T79" fmla="*/ 93 h 225"/>
                  <a:gd name="T80" fmla="*/ 121 w 153"/>
                  <a:gd name="T81" fmla="*/ 85 h 225"/>
                  <a:gd name="T82" fmla="*/ 111 w 153"/>
                  <a:gd name="T83" fmla="*/ 72 h 225"/>
                  <a:gd name="T84" fmla="*/ 103 w 153"/>
                  <a:gd name="T85" fmla="*/ 63 h 225"/>
                  <a:gd name="T86" fmla="*/ 100 w 153"/>
                  <a:gd name="T87" fmla="*/ 50 h 225"/>
                  <a:gd name="T88" fmla="*/ 94 w 153"/>
                  <a:gd name="T89" fmla="*/ 41 h 225"/>
                  <a:gd name="T90" fmla="*/ 89 w 153"/>
                  <a:gd name="T91" fmla="*/ 35 h 225"/>
                  <a:gd name="T92" fmla="*/ 80 w 153"/>
                  <a:gd name="T93" fmla="*/ 37 h 225"/>
                  <a:gd name="T94" fmla="*/ 73 w 153"/>
                  <a:gd name="T95" fmla="*/ 32 h 225"/>
                  <a:gd name="T96" fmla="*/ 77 w 153"/>
                  <a:gd name="T97" fmla="*/ 17 h 225"/>
                  <a:gd name="T98" fmla="*/ 59 w 153"/>
                  <a:gd name="T99" fmla="*/ 11 h 225"/>
                  <a:gd name="T100" fmla="*/ 54 w 153"/>
                  <a:gd name="T101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3" h="225">
                    <a:moveTo>
                      <a:pt x="54" y="0"/>
                    </a:moveTo>
                    <a:lnTo>
                      <a:pt x="45" y="0"/>
                    </a:lnTo>
                    <a:lnTo>
                      <a:pt x="39" y="8"/>
                    </a:lnTo>
                    <a:lnTo>
                      <a:pt x="38" y="11"/>
                    </a:lnTo>
                    <a:lnTo>
                      <a:pt x="45" y="28"/>
                    </a:lnTo>
                    <a:lnTo>
                      <a:pt x="53" y="29"/>
                    </a:lnTo>
                    <a:lnTo>
                      <a:pt x="51" y="35"/>
                    </a:lnTo>
                    <a:lnTo>
                      <a:pt x="47" y="35"/>
                    </a:lnTo>
                    <a:lnTo>
                      <a:pt x="44" y="40"/>
                    </a:lnTo>
                    <a:lnTo>
                      <a:pt x="39" y="41"/>
                    </a:lnTo>
                    <a:lnTo>
                      <a:pt x="38" y="50"/>
                    </a:lnTo>
                    <a:lnTo>
                      <a:pt x="39" y="52"/>
                    </a:lnTo>
                    <a:lnTo>
                      <a:pt x="35" y="55"/>
                    </a:lnTo>
                    <a:lnTo>
                      <a:pt x="30" y="52"/>
                    </a:lnTo>
                    <a:lnTo>
                      <a:pt x="23" y="60"/>
                    </a:lnTo>
                    <a:lnTo>
                      <a:pt x="18" y="55"/>
                    </a:lnTo>
                    <a:lnTo>
                      <a:pt x="13" y="55"/>
                    </a:lnTo>
                    <a:lnTo>
                      <a:pt x="9" y="66"/>
                    </a:lnTo>
                    <a:lnTo>
                      <a:pt x="10" y="82"/>
                    </a:lnTo>
                    <a:lnTo>
                      <a:pt x="10" y="85"/>
                    </a:lnTo>
                    <a:lnTo>
                      <a:pt x="6" y="90"/>
                    </a:lnTo>
                    <a:lnTo>
                      <a:pt x="4" y="96"/>
                    </a:lnTo>
                    <a:lnTo>
                      <a:pt x="0" y="105"/>
                    </a:lnTo>
                    <a:lnTo>
                      <a:pt x="7" y="108"/>
                    </a:lnTo>
                    <a:lnTo>
                      <a:pt x="7" y="117"/>
                    </a:lnTo>
                    <a:lnTo>
                      <a:pt x="6" y="119"/>
                    </a:lnTo>
                    <a:lnTo>
                      <a:pt x="6" y="126"/>
                    </a:lnTo>
                    <a:lnTo>
                      <a:pt x="12" y="136"/>
                    </a:lnTo>
                    <a:lnTo>
                      <a:pt x="12" y="139"/>
                    </a:lnTo>
                    <a:lnTo>
                      <a:pt x="12" y="136"/>
                    </a:lnTo>
                    <a:lnTo>
                      <a:pt x="26" y="137"/>
                    </a:lnTo>
                    <a:lnTo>
                      <a:pt x="27" y="139"/>
                    </a:lnTo>
                    <a:lnTo>
                      <a:pt x="36" y="142"/>
                    </a:lnTo>
                    <a:lnTo>
                      <a:pt x="38" y="151"/>
                    </a:lnTo>
                    <a:lnTo>
                      <a:pt x="42" y="152"/>
                    </a:lnTo>
                    <a:lnTo>
                      <a:pt x="45" y="158"/>
                    </a:lnTo>
                    <a:lnTo>
                      <a:pt x="53" y="160"/>
                    </a:lnTo>
                    <a:lnTo>
                      <a:pt x="57" y="169"/>
                    </a:lnTo>
                    <a:lnTo>
                      <a:pt x="64" y="172"/>
                    </a:lnTo>
                    <a:lnTo>
                      <a:pt x="67" y="186"/>
                    </a:lnTo>
                    <a:lnTo>
                      <a:pt x="68" y="189"/>
                    </a:lnTo>
                    <a:lnTo>
                      <a:pt x="70" y="187"/>
                    </a:lnTo>
                    <a:lnTo>
                      <a:pt x="74" y="187"/>
                    </a:lnTo>
                    <a:lnTo>
                      <a:pt x="89" y="198"/>
                    </a:lnTo>
                    <a:lnTo>
                      <a:pt x="91" y="209"/>
                    </a:lnTo>
                    <a:lnTo>
                      <a:pt x="91" y="212"/>
                    </a:lnTo>
                    <a:lnTo>
                      <a:pt x="98" y="215"/>
                    </a:lnTo>
                    <a:lnTo>
                      <a:pt x="101" y="222"/>
                    </a:lnTo>
                    <a:lnTo>
                      <a:pt x="103" y="222"/>
                    </a:lnTo>
                    <a:lnTo>
                      <a:pt x="109" y="216"/>
                    </a:lnTo>
                    <a:lnTo>
                      <a:pt x="109" y="212"/>
                    </a:lnTo>
                    <a:lnTo>
                      <a:pt x="115" y="218"/>
                    </a:lnTo>
                    <a:lnTo>
                      <a:pt x="117" y="221"/>
                    </a:lnTo>
                    <a:lnTo>
                      <a:pt x="117" y="225"/>
                    </a:lnTo>
                    <a:lnTo>
                      <a:pt x="118" y="221"/>
                    </a:lnTo>
                    <a:lnTo>
                      <a:pt x="129" y="221"/>
                    </a:lnTo>
                    <a:lnTo>
                      <a:pt x="133" y="215"/>
                    </a:lnTo>
                    <a:lnTo>
                      <a:pt x="141" y="213"/>
                    </a:lnTo>
                    <a:lnTo>
                      <a:pt x="141" y="209"/>
                    </a:lnTo>
                    <a:lnTo>
                      <a:pt x="145" y="205"/>
                    </a:lnTo>
                    <a:lnTo>
                      <a:pt x="145" y="196"/>
                    </a:lnTo>
                    <a:lnTo>
                      <a:pt x="144" y="189"/>
                    </a:lnTo>
                    <a:lnTo>
                      <a:pt x="141" y="184"/>
                    </a:lnTo>
                    <a:lnTo>
                      <a:pt x="139" y="178"/>
                    </a:lnTo>
                    <a:lnTo>
                      <a:pt x="133" y="177"/>
                    </a:lnTo>
                    <a:lnTo>
                      <a:pt x="133" y="167"/>
                    </a:lnTo>
                    <a:lnTo>
                      <a:pt x="136" y="164"/>
                    </a:lnTo>
                    <a:lnTo>
                      <a:pt x="145" y="160"/>
                    </a:lnTo>
                    <a:lnTo>
                      <a:pt x="147" y="155"/>
                    </a:lnTo>
                    <a:lnTo>
                      <a:pt x="139" y="148"/>
                    </a:lnTo>
                    <a:lnTo>
                      <a:pt x="147" y="145"/>
                    </a:lnTo>
                    <a:lnTo>
                      <a:pt x="147" y="133"/>
                    </a:lnTo>
                    <a:lnTo>
                      <a:pt x="152" y="130"/>
                    </a:lnTo>
                    <a:lnTo>
                      <a:pt x="153" y="126"/>
                    </a:lnTo>
                    <a:lnTo>
                      <a:pt x="152" y="123"/>
                    </a:lnTo>
                    <a:lnTo>
                      <a:pt x="141" y="114"/>
                    </a:lnTo>
                    <a:lnTo>
                      <a:pt x="138" y="113"/>
                    </a:lnTo>
                    <a:lnTo>
                      <a:pt x="135" y="108"/>
                    </a:lnTo>
                    <a:lnTo>
                      <a:pt x="127" y="104"/>
                    </a:lnTo>
                    <a:lnTo>
                      <a:pt x="124" y="93"/>
                    </a:lnTo>
                    <a:lnTo>
                      <a:pt x="126" y="88"/>
                    </a:lnTo>
                    <a:lnTo>
                      <a:pt x="121" y="85"/>
                    </a:lnTo>
                    <a:lnTo>
                      <a:pt x="118" y="69"/>
                    </a:lnTo>
                    <a:lnTo>
                      <a:pt x="111" y="72"/>
                    </a:lnTo>
                    <a:lnTo>
                      <a:pt x="106" y="69"/>
                    </a:lnTo>
                    <a:lnTo>
                      <a:pt x="103" y="63"/>
                    </a:lnTo>
                    <a:lnTo>
                      <a:pt x="106" y="52"/>
                    </a:lnTo>
                    <a:lnTo>
                      <a:pt x="100" y="50"/>
                    </a:lnTo>
                    <a:lnTo>
                      <a:pt x="100" y="47"/>
                    </a:lnTo>
                    <a:lnTo>
                      <a:pt x="94" y="41"/>
                    </a:lnTo>
                    <a:lnTo>
                      <a:pt x="95" y="40"/>
                    </a:lnTo>
                    <a:lnTo>
                      <a:pt x="89" y="35"/>
                    </a:lnTo>
                    <a:lnTo>
                      <a:pt x="88" y="38"/>
                    </a:lnTo>
                    <a:lnTo>
                      <a:pt x="80" y="37"/>
                    </a:lnTo>
                    <a:lnTo>
                      <a:pt x="73" y="40"/>
                    </a:lnTo>
                    <a:lnTo>
                      <a:pt x="73" y="32"/>
                    </a:lnTo>
                    <a:lnTo>
                      <a:pt x="77" y="25"/>
                    </a:lnTo>
                    <a:lnTo>
                      <a:pt x="77" y="17"/>
                    </a:lnTo>
                    <a:lnTo>
                      <a:pt x="67" y="11"/>
                    </a:lnTo>
                    <a:lnTo>
                      <a:pt x="59" y="11"/>
                    </a:lnTo>
                    <a:lnTo>
                      <a:pt x="53" y="6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7" name="Freeform 1681">
                <a:extLst>
                  <a:ext uri="{FF2B5EF4-FFF2-40B4-BE49-F238E27FC236}">
                    <a16:creationId xmlns:a16="http://schemas.microsoft.com/office/drawing/2014/main" id="{B599D113-2AC1-465D-19FD-CAE560FD4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297"/>
                <a:ext cx="77" cy="113"/>
              </a:xfrm>
              <a:custGeom>
                <a:avLst/>
                <a:gdLst>
                  <a:gd name="T0" fmla="*/ 53 w 153"/>
                  <a:gd name="T1" fmla="*/ 6 h 225"/>
                  <a:gd name="T2" fmla="*/ 67 w 153"/>
                  <a:gd name="T3" fmla="*/ 11 h 225"/>
                  <a:gd name="T4" fmla="*/ 77 w 153"/>
                  <a:gd name="T5" fmla="*/ 25 h 225"/>
                  <a:gd name="T6" fmla="*/ 73 w 153"/>
                  <a:gd name="T7" fmla="*/ 40 h 225"/>
                  <a:gd name="T8" fmla="*/ 88 w 153"/>
                  <a:gd name="T9" fmla="*/ 38 h 225"/>
                  <a:gd name="T10" fmla="*/ 95 w 153"/>
                  <a:gd name="T11" fmla="*/ 40 h 225"/>
                  <a:gd name="T12" fmla="*/ 100 w 153"/>
                  <a:gd name="T13" fmla="*/ 47 h 225"/>
                  <a:gd name="T14" fmla="*/ 106 w 153"/>
                  <a:gd name="T15" fmla="*/ 52 h 225"/>
                  <a:gd name="T16" fmla="*/ 106 w 153"/>
                  <a:gd name="T17" fmla="*/ 69 h 225"/>
                  <a:gd name="T18" fmla="*/ 118 w 153"/>
                  <a:gd name="T19" fmla="*/ 69 h 225"/>
                  <a:gd name="T20" fmla="*/ 126 w 153"/>
                  <a:gd name="T21" fmla="*/ 88 h 225"/>
                  <a:gd name="T22" fmla="*/ 127 w 153"/>
                  <a:gd name="T23" fmla="*/ 104 h 225"/>
                  <a:gd name="T24" fmla="*/ 138 w 153"/>
                  <a:gd name="T25" fmla="*/ 113 h 225"/>
                  <a:gd name="T26" fmla="*/ 152 w 153"/>
                  <a:gd name="T27" fmla="*/ 123 h 225"/>
                  <a:gd name="T28" fmla="*/ 152 w 153"/>
                  <a:gd name="T29" fmla="*/ 130 h 225"/>
                  <a:gd name="T30" fmla="*/ 147 w 153"/>
                  <a:gd name="T31" fmla="*/ 145 h 225"/>
                  <a:gd name="T32" fmla="*/ 147 w 153"/>
                  <a:gd name="T33" fmla="*/ 155 h 225"/>
                  <a:gd name="T34" fmla="*/ 136 w 153"/>
                  <a:gd name="T35" fmla="*/ 164 h 225"/>
                  <a:gd name="T36" fmla="*/ 133 w 153"/>
                  <a:gd name="T37" fmla="*/ 177 h 225"/>
                  <a:gd name="T38" fmla="*/ 141 w 153"/>
                  <a:gd name="T39" fmla="*/ 184 h 225"/>
                  <a:gd name="T40" fmla="*/ 145 w 153"/>
                  <a:gd name="T41" fmla="*/ 196 h 225"/>
                  <a:gd name="T42" fmla="*/ 141 w 153"/>
                  <a:gd name="T43" fmla="*/ 209 h 225"/>
                  <a:gd name="T44" fmla="*/ 133 w 153"/>
                  <a:gd name="T45" fmla="*/ 215 h 225"/>
                  <a:gd name="T46" fmla="*/ 118 w 153"/>
                  <a:gd name="T47" fmla="*/ 221 h 225"/>
                  <a:gd name="T48" fmla="*/ 117 w 153"/>
                  <a:gd name="T49" fmla="*/ 221 h 225"/>
                  <a:gd name="T50" fmla="*/ 109 w 153"/>
                  <a:gd name="T51" fmla="*/ 212 h 225"/>
                  <a:gd name="T52" fmla="*/ 103 w 153"/>
                  <a:gd name="T53" fmla="*/ 222 h 225"/>
                  <a:gd name="T54" fmla="*/ 98 w 153"/>
                  <a:gd name="T55" fmla="*/ 215 h 225"/>
                  <a:gd name="T56" fmla="*/ 91 w 153"/>
                  <a:gd name="T57" fmla="*/ 209 h 225"/>
                  <a:gd name="T58" fmla="*/ 74 w 153"/>
                  <a:gd name="T59" fmla="*/ 187 h 225"/>
                  <a:gd name="T60" fmla="*/ 68 w 153"/>
                  <a:gd name="T61" fmla="*/ 189 h 225"/>
                  <a:gd name="T62" fmla="*/ 64 w 153"/>
                  <a:gd name="T63" fmla="*/ 172 h 225"/>
                  <a:gd name="T64" fmla="*/ 53 w 153"/>
                  <a:gd name="T65" fmla="*/ 160 h 225"/>
                  <a:gd name="T66" fmla="*/ 42 w 153"/>
                  <a:gd name="T67" fmla="*/ 152 h 225"/>
                  <a:gd name="T68" fmla="*/ 36 w 153"/>
                  <a:gd name="T69" fmla="*/ 142 h 225"/>
                  <a:gd name="T70" fmla="*/ 26 w 153"/>
                  <a:gd name="T71" fmla="*/ 137 h 225"/>
                  <a:gd name="T72" fmla="*/ 12 w 153"/>
                  <a:gd name="T73" fmla="*/ 139 h 225"/>
                  <a:gd name="T74" fmla="*/ 6 w 153"/>
                  <a:gd name="T75" fmla="*/ 126 h 225"/>
                  <a:gd name="T76" fmla="*/ 7 w 153"/>
                  <a:gd name="T77" fmla="*/ 117 h 225"/>
                  <a:gd name="T78" fmla="*/ 0 w 153"/>
                  <a:gd name="T79" fmla="*/ 105 h 225"/>
                  <a:gd name="T80" fmla="*/ 6 w 153"/>
                  <a:gd name="T81" fmla="*/ 90 h 225"/>
                  <a:gd name="T82" fmla="*/ 10 w 153"/>
                  <a:gd name="T83" fmla="*/ 82 h 225"/>
                  <a:gd name="T84" fmla="*/ 13 w 153"/>
                  <a:gd name="T85" fmla="*/ 55 h 225"/>
                  <a:gd name="T86" fmla="*/ 23 w 153"/>
                  <a:gd name="T87" fmla="*/ 60 h 225"/>
                  <a:gd name="T88" fmla="*/ 35 w 153"/>
                  <a:gd name="T89" fmla="*/ 55 h 225"/>
                  <a:gd name="T90" fmla="*/ 38 w 153"/>
                  <a:gd name="T91" fmla="*/ 50 h 225"/>
                  <a:gd name="T92" fmla="*/ 44 w 153"/>
                  <a:gd name="T93" fmla="*/ 40 h 225"/>
                  <a:gd name="T94" fmla="*/ 51 w 153"/>
                  <a:gd name="T95" fmla="*/ 35 h 225"/>
                  <a:gd name="T96" fmla="*/ 45 w 153"/>
                  <a:gd name="T97" fmla="*/ 28 h 225"/>
                  <a:gd name="T98" fmla="*/ 39 w 153"/>
                  <a:gd name="T99" fmla="*/ 8 h 225"/>
                  <a:gd name="T100" fmla="*/ 54 w 153"/>
                  <a:gd name="T101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3" h="225">
                    <a:moveTo>
                      <a:pt x="54" y="0"/>
                    </a:moveTo>
                    <a:lnTo>
                      <a:pt x="53" y="6"/>
                    </a:lnTo>
                    <a:lnTo>
                      <a:pt x="59" y="11"/>
                    </a:lnTo>
                    <a:lnTo>
                      <a:pt x="67" y="11"/>
                    </a:lnTo>
                    <a:lnTo>
                      <a:pt x="77" y="17"/>
                    </a:lnTo>
                    <a:lnTo>
                      <a:pt x="77" y="25"/>
                    </a:lnTo>
                    <a:lnTo>
                      <a:pt x="73" y="32"/>
                    </a:lnTo>
                    <a:lnTo>
                      <a:pt x="73" y="40"/>
                    </a:lnTo>
                    <a:lnTo>
                      <a:pt x="80" y="37"/>
                    </a:lnTo>
                    <a:lnTo>
                      <a:pt x="88" y="38"/>
                    </a:lnTo>
                    <a:lnTo>
                      <a:pt x="89" y="35"/>
                    </a:lnTo>
                    <a:lnTo>
                      <a:pt x="95" y="40"/>
                    </a:lnTo>
                    <a:lnTo>
                      <a:pt x="94" y="41"/>
                    </a:lnTo>
                    <a:lnTo>
                      <a:pt x="100" y="47"/>
                    </a:lnTo>
                    <a:lnTo>
                      <a:pt x="100" y="50"/>
                    </a:lnTo>
                    <a:lnTo>
                      <a:pt x="106" y="52"/>
                    </a:lnTo>
                    <a:lnTo>
                      <a:pt x="103" y="63"/>
                    </a:lnTo>
                    <a:lnTo>
                      <a:pt x="106" y="69"/>
                    </a:lnTo>
                    <a:lnTo>
                      <a:pt x="111" y="72"/>
                    </a:lnTo>
                    <a:lnTo>
                      <a:pt x="118" y="69"/>
                    </a:lnTo>
                    <a:lnTo>
                      <a:pt x="121" y="85"/>
                    </a:lnTo>
                    <a:lnTo>
                      <a:pt x="126" y="88"/>
                    </a:lnTo>
                    <a:lnTo>
                      <a:pt x="124" y="93"/>
                    </a:lnTo>
                    <a:lnTo>
                      <a:pt x="127" y="104"/>
                    </a:lnTo>
                    <a:lnTo>
                      <a:pt x="135" y="108"/>
                    </a:lnTo>
                    <a:lnTo>
                      <a:pt x="138" y="113"/>
                    </a:lnTo>
                    <a:lnTo>
                      <a:pt x="141" y="114"/>
                    </a:lnTo>
                    <a:lnTo>
                      <a:pt x="152" y="123"/>
                    </a:lnTo>
                    <a:lnTo>
                      <a:pt x="153" y="126"/>
                    </a:lnTo>
                    <a:lnTo>
                      <a:pt x="152" y="130"/>
                    </a:lnTo>
                    <a:lnTo>
                      <a:pt x="147" y="133"/>
                    </a:lnTo>
                    <a:lnTo>
                      <a:pt x="147" y="145"/>
                    </a:lnTo>
                    <a:lnTo>
                      <a:pt x="139" y="148"/>
                    </a:lnTo>
                    <a:lnTo>
                      <a:pt x="147" y="155"/>
                    </a:lnTo>
                    <a:lnTo>
                      <a:pt x="145" y="160"/>
                    </a:lnTo>
                    <a:lnTo>
                      <a:pt x="136" y="164"/>
                    </a:lnTo>
                    <a:lnTo>
                      <a:pt x="133" y="167"/>
                    </a:lnTo>
                    <a:lnTo>
                      <a:pt x="133" y="177"/>
                    </a:lnTo>
                    <a:lnTo>
                      <a:pt x="139" y="178"/>
                    </a:lnTo>
                    <a:lnTo>
                      <a:pt x="141" y="184"/>
                    </a:lnTo>
                    <a:lnTo>
                      <a:pt x="144" y="189"/>
                    </a:lnTo>
                    <a:lnTo>
                      <a:pt x="145" y="196"/>
                    </a:lnTo>
                    <a:lnTo>
                      <a:pt x="145" y="205"/>
                    </a:lnTo>
                    <a:lnTo>
                      <a:pt x="141" y="209"/>
                    </a:lnTo>
                    <a:lnTo>
                      <a:pt x="141" y="213"/>
                    </a:lnTo>
                    <a:lnTo>
                      <a:pt x="133" y="215"/>
                    </a:lnTo>
                    <a:lnTo>
                      <a:pt x="129" y="221"/>
                    </a:lnTo>
                    <a:lnTo>
                      <a:pt x="118" y="221"/>
                    </a:lnTo>
                    <a:lnTo>
                      <a:pt x="117" y="225"/>
                    </a:lnTo>
                    <a:lnTo>
                      <a:pt x="117" y="221"/>
                    </a:lnTo>
                    <a:lnTo>
                      <a:pt x="115" y="218"/>
                    </a:lnTo>
                    <a:lnTo>
                      <a:pt x="109" y="212"/>
                    </a:lnTo>
                    <a:lnTo>
                      <a:pt x="109" y="216"/>
                    </a:lnTo>
                    <a:lnTo>
                      <a:pt x="103" y="222"/>
                    </a:lnTo>
                    <a:lnTo>
                      <a:pt x="101" y="222"/>
                    </a:lnTo>
                    <a:lnTo>
                      <a:pt x="98" y="215"/>
                    </a:lnTo>
                    <a:lnTo>
                      <a:pt x="91" y="212"/>
                    </a:lnTo>
                    <a:lnTo>
                      <a:pt x="91" y="209"/>
                    </a:lnTo>
                    <a:lnTo>
                      <a:pt x="89" y="198"/>
                    </a:lnTo>
                    <a:lnTo>
                      <a:pt x="74" y="187"/>
                    </a:lnTo>
                    <a:lnTo>
                      <a:pt x="70" y="187"/>
                    </a:lnTo>
                    <a:lnTo>
                      <a:pt x="68" y="189"/>
                    </a:lnTo>
                    <a:lnTo>
                      <a:pt x="67" y="186"/>
                    </a:lnTo>
                    <a:lnTo>
                      <a:pt x="64" y="172"/>
                    </a:lnTo>
                    <a:lnTo>
                      <a:pt x="57" y="169"/>
                    </a:lnTo>
                    <a:lnTo>
                      <a:pt x="53" y="160"/>
                    </a:lnTo>
                    <a:lnTo>
                      <a:pt x="45" y="158"/>
                    </a:lnTo>
                    <a:lnTo>
                      <a:pt x="42" y="152"/>
                    </a:lnTo>
                    <a:lnTo>
                      <a:pt x="38" y="151"/>
                    </a:lnTo>
                    <a:lnTo>
                      <a:pt x="36" y="142"/>
                    </a:lnTo>
                    <a:lnTo>
                      <a:pt x="27" y="139"/>
                    </a:lnTo>
                    <a:lnTo>
                      <a:pt x="26" y="137"/>
                    </a:lnTo>
                    <a:lnTo>
                      <a:pt x="12" y="136"/>
                    </a:lnTo>
                    <a:lnTo>
                      <a:pt x="12" y="139"/>
                    </a:lnTo>
                    <a:lnTo>
                      <a:pt x="12" y="136"/>
                    </a:lnTo>
                    <a:lnTo>
                      <a:pt x="6" y="126"/>
                    </a:lnTo>
                    <a:lnTo>
                      <a:pt x="6" y="119"/>
                    </a:lnTo>
                    <a:lnTo>
                      <a:pt x="7" y="117"/>
                    </a:lnTo>
                    <a:lnTo>
                      <a:pt x="7" y="108"/>
                    </a:lnTo>
                    <a:lnTo>
                      <a:pt x="0" y="105"/>
                    </a:lnTo>
                    <a:lnTo>
                      <a:pt x="4" y="96"/>
                    </a:lnTo>
                    <a:lnTo>
                      <a:pt x="6" y="90"/>
                    </a:lnTo>
                    <a:lnTo>
                      <a:pt x="10" y="85"/>
                    </a:lnTo>
                    <a:lnTo>
                      <a:pt x="10" y="82"/>
                    </a:lnTo>
                    <a:lnTo>
                      <a:pt x="9" y="66"/>
                    </a:lnTo>
                    <a:lnTo>
                      <a:pt x="13" y="55"/>
                    </a:lnTo>
                    <a:lnTo>
                      <a:pt x="18" y="55"/>
                    </a:lnTo>
                    <a:lnTo>
                      <a:pt x="23" y="60"/>
                    </a:lnTo>
                    <a:lnTo>
                      <a:pt x="30" y="52"/>
                    </a:lnTo>
                    <a:lnTo>
                      <a:pt x="35" y="55"/>
                    </a:lnTo>
                    <a:lnTo>
                      <a:pt x="39" y="52"/>
                    </a:lnTo>
                    <a:lnTo>
                      <a:pt x="38" y="50"/>
                    </a:lnTo>
                    <a:lnTo>
                      <a:pt x="39" y="41"/>
                    </a:lnTo>
                    <a:lnTo>
                      <a:pt x="44" y="40"/>
                    </a:lnTo>
                    <a:lnTo>
                      <a:pt x="47" y="35"/>
                    </a:lnTo>
                    <a:lnTo>
                      <a:pt x="51" y="35"/>
                    </a:lnTo>
                    <a:lnTo>
                      <a:pt x="53" y="29"/>
                    </a:lnTo>
                    <a:lnTo>
                      <a:pt x="45" y="28"/>
                    </a:lnTo>
                    <a:lnTo>
                      <a:pt x="38" y="11"/>
                    </a:lnTo>
                    <a:lnTo>
                      <a:pt x="39" y="8"/>
                    </a:lnTo>
                    <a:lnTo>
                      <a:pt x="45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8" name="Freeform 1682">
                <a:extLst>
                  <a:ext uri="{FF2B5EF4-FFF2-40B4-BE49-F238E27FC236}">
                    <a16:creationId xmlns:a16="http://schemas.microsoft.com/office/drawing/2014/main" id="{F1CCB544-A270-3224-1EE3-8996F444B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297"/>
                <a:ext cx="77" cy="113"/>
              </a:xfrm>
              <a:custGeom>
                <a:avLst/>
                <a:gdLst>
                  <a:gd name="T0" fmla="*/ 53 w 153"/>
                  <a:gd name="T1" fmla="*/ 6 h 225"/>
                  <a:gd name="T2" fmla="*/ 67 w 153"/>
                  <a:gd name="T3" fmla="*/ 11 h 225"/>
                  <a:gd name="T4" fmla="*/ 77 w 153"/>
                  <a:gd name="T5" fmla="*/ 25 h 225"/>
                  <a:gd name="T6" fmla="*/ 73 w 153"/>
                  <a:gd name="T7" fmla="*/ 40 h 225"/>
                  <a:gd name="T8" fmla="*/ 88 w 153"/>
                  <a:gd name="T9" fmla="*/ 38 h 225"/>
                  <a:gd name="T10" fmla="*/ 95 w 153"/>
                  <a:gd name="T11" fmla="*/ 40 h 225"/>
                  <a:gd name="T12" fmla="*/ 100 w 153"/>
                  <a:gd name="T13" fmla="*/ 47 h 225"/>
                  <a:gd name="T14" fmla="*/ 106 w 153"/>
                  <a:gd name="T15" fmla="*/ 52 h 225"/>
                  <a:gd name="T16" fmla="*/ 106 w 153"/>
                  <a:gd name="T17" fmla="*/ 69 h 225"/>
                  <a:gd name="T18" fmla="*/ 118 w 153"/>
                  <a:gd name="T19" fmla="*/ 69 h 225"/>
                  <a:gd name="T20" fmla="*/ 126 w 153"/>
                  <a:gd name="T21" fmla="*/ 88 h 225"/>
                  <a:gd name="T22" fmla="*/ 127 w 153"/>
                  <a:gd name="T23" fmla="*/ 104 h 225"/>
                  <a:gd name="T24" fmla="*/ 138 w 153"/>
                  <a:gd name="T25" fmla="*/ 113 h 225"/>
                  <a:gd name="T26" fmla="*/ 152 w 153"/>
                  <a:gd name="T27" fmla="*/ 123 h 225"/>
                  <a:gd name="T28" fmla="*/ 152 w 153"/>
                  <a:gd name="T29" fmla="*/ 130 h 225"/>
                  <a:gd name="T30" fmla="*/ 147 w 153"/>
                  <a:gd name="T31" fmla="*/ 145 h 225"/>
                  <a:gd name="T32" fmla="*/ 147 w 153"/>
                  <a:gd name="T33" fmla="*/ 155 h 225"/>
                  <a:gd name="T34" fmla="*/ 136 w 153"/>
                  <a:gd name="T35" fmla="*/ 164 h 225"/>
                  <a:gd name="T36" fmla="*/ 133 w 153"/>
                  <a:gd name="T37" fmla="*/ 177 h 225"/>
                  <a:gd name="T38" fmla="*/ 141 w 153"/>
                  <a:gd name="T39" fmla="*/ 184 h 225"/>
                  <a:gd name="T40" fmla="*/ 145 w 153"/>
                  <a:gd name="T41" fmla="*/ 196 h 225"/>
                  <a:gd name="T42" fmla="*/ 141 w 153"/>
                  <a:gd name="T43" fmla="*/ 209 h 225"/>
                  <a:gd name="T44" fmla="*/ 133 w 153"/>
                  <a:gd name="T45" fmla="*/ 215 h 225"/>
                  <a:gd name="T46" fmla="*/ 118 w 153"/>
                  <a:gd name="T47" fmla="*/ 221 h 225"/>
                  <a:gd name="T48" fmla="*/ 117 w 153"/>
                  <a:gd name="T49" fmla="*/ 221 h 225"/>
                  <a:gd name="T50" fmla="*/ 109 w 153"/>
                  <a:gd name="T51" fmla="*/ 212 h 225"/>
                  <a:gd name="T52" fmla="*/ 103 w 153"/>
                  <a:gd name="T53" fmla="*/ 222 h 225"/>
                  <a:gd name="T54" fmla="*/ 98 w 153"/>
                  <a:gd name="T55" fmla="*/ 215 h 225"/>
                  <a:gd name="T56" fmla="*/ 91 w 153"/>
                  <a:gd name="T57" fmla="*/ 209 h 225"/>
                  <a:gd name="T58" fmla="*/ 74 w 153"/>
                  <a:gd name="T59" fmla="*/ 187 h 225"/>
                  <a:gd name="T60" fmla="*/ 68 w 153"/>
                  <a:gd name="T61" fmla="*/ 189 h 225"/>
                  <a:gd name="T62" fmla="*/ 64 w 153"/>
                  <a:gd name="T63" fmla="*/ 172 h 225"/>
                  <a:gd name="T64" fmla="*/ 53 w 153"/>
                  <a:gd name="T65" fmla="*/ 160 h 225"/>
                  <a:gd name="T66" fmla="*/ 42 w 153"/>
                  <a:gd name="T67" fmla="*/ 152 h 225"/>
                  <a:gd name="T68" fmla="*/ 36 w 153"/>
                  <a:gd name="T69" fmla="*/ 142 h 225"/>
                  <a:gd name="T70" fmla="*/ 26 w 153"/>
                  <a:gd name="T71" fmla="*/ 137 h 225"/>
                  <a:gd name="T72" fmla="*/ 12 w 153"/>
                  <a:gd name="T73" fmla="*/ 139 h 225"/>
                  <a:gd name="T74" fmla="*/ 6 w 153"/>
                  <a:gd name="T75" fmla="*/ 126 h 225"/>
                  <a:gd name="T76" fmla="*/ 7 w 153"/>
                  <a:gd name="T77" fmla="*/ 117 h 225"/>
                  <a:gd name="T78" fmla="*/ 0 w 153"/>
                  <a:gd name="T79" fmla="*/ 105 h 225"/>
                  <a:gd name="T80" fmla="*/ 6 w 153"/>
                  <a:gd name="T81" fmla="*/ 90 h 225"/>
                  <a:gd name="T82" fmla="*/ 10 w 153"/>
                  <a:gd name="T83" fmla="*/ 82 h 225"/>
                  <a:gd name="T84" fmla="*/ 13 w 153"/>
                  <a:gd name="T85" fmla="*/ 55 h 225"/>
                  <a:gd name="T86" fmla="*/ 23 w 153"/>
                  <a:gd name="T87" fmla="*/ 60 h 225"/>
                  <a:gd name="T88" fmla="*/ 35 w 153"/>
                  <a:gd name="T89" fmla="*/ 55 h 225"/>
                  <a:gd name="T90" fmla="*/ 38 w 153"/>
                  <a:gd name="T91" fmla="*/ 50 h 225"/>
                  <a:gd name="T92" fmla="*/ 44 w 153"/>
                  <a:gd name="T93" fmla="*/ 40 h 225"/>
                  <a:gd name="T94" fmla="*/ 51 w 153"/>
                  <a:gd name="T95" fmla="*/ 35 h 225"/>
                  <a:gd name="T96" fmla="*/ 45 w 153"/>
                  <a:gd name="T97" fmla="*/ 28 h 225"/>
                  <a:gd name="T98" fmla="*/ 39 w 153"/>
                  <a:gd name="T99" fmla="*/ 8 h 225"/>
                  <a:gd name="T100" fmla="*/ 54 w 153"/>
                  <a:gd name="T101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3" h="225">
                    <a:moveTo>
                      <a:pt x="54" y="0"/>
                    </a:moveTo>
                    <a:lnTo>
                      <a:pt x="53" y="6"/>
                    </a:lnTo>
                    <a:lnTo>
                      <a:pt x="59" y="11"/>
                    </a:lnTo>
                    <a:lnTo>
                      <a:pt x="67" y="11"/>
                    </a:lnTo>
                    <a:lnTo>
                      <a:pt x="77" y="17"/>
                    </a:lnTo>
                    <a:lnTo>
                      <a:pt x="77" y="25"/>
                    </a:lnTo>
                    <a:lnTo>
                      <a:pt x="73" y="32"/>
                    </a:lnTo>
                    <a:lnTo>
                      <a:pt x="73" y="40"/>
                    </a:lnTo>
                    <a:lnTo>
                      <a:pt x="80" y="37"/>
                    </a:lnTo>
                    <a:lnTo>
                      <a:pt x="88" y="38"/>
                    </a:lnTo>
                    <a:lnTo>
                      <a:pt x="89" y="35"/>
                    </a:lnTo>
                    <a:lnTo>
                      <a:pt x="95" y="40"/>
                    </a:lnTo>
                    <a:lnTo>
                      <a:pt x="94" y="41"/>
                    </a:lnTo>
                    <a:lnTo>
                      <a:pt x="100" y="47"/>
                    </a:lnTo>
                    <a:lnTo>
                      <a:pt x="100" y="50"/>
                    </a:lnTo>
                    <a:lnTo>
                      <a:pt x="106" y="52"/>
                    </a:lnTo>
                    <a:lnTo>
                      <a:pt x="103" y="63"/>
                    </a:lnTo>
                    <a:lnTo>
                      <a:pt x="106" y="69"/>
                    </a:lnTo>
                    <a:lnTo>
                      <a:pt x="111" y="72"/>
                    </a:lnTo>
                    <a:lnTo>
                      <a:pt x="118" y="69"/>
                    </a:lnTo>
                    <a:lnTo>
                      <a:pt x="121" y="85"/>
                    </a:lnTo>
                    <a:lnTo>
                      <a:pt x="126" y="88"/>
                    </a:lnTo>
                    <a:lnTo>
                      <a:pt x="124" y="93"/>
                    </a:lnTo>
                    <a:lnTo>
                      <a:pt x="127" y="104"/>
                    </a:lnTo>
                    <a:lnTo>
                      <a:pt x="135" y="108"/>
                    </a:lnTo>
                    <a:lnTo>
                      <a:pt x="138" y="113"/>
                    </a:lnTo>
                    <a:lnTo>
                      <a:pt x="141" y="114"/>
                    </a:lnTo>
                    <a:lnTo>
                      <a:pt x="152" y="123"/>
                    </a:lnTo>
                    <a:lnTo>
                      <a:pt x="153" y="126"/>
                    </a:lnTo>
                    <a:lnTo>
                      <a:pt x="152" y="130"/>
                    </a:lnTo>
                    <a:lnTo>
                      <a:pt x="147" y="133"/>
                    </a:lnTo>
                    <a:lnTo>
                      <a:pt x="147" y="145"/>
                    </a:lnTo>
                    <a:lnTo>
                      <a:pt x="139" y="148"/>
                    </a:lnTo>
                    <a:lnTo>
                      <a:pt x="147" y="155"/>
                    </a:lnTo>
                    <a:lnTo>
                      <a:pt x="145" y="160"/>
                    </a:lnTo>
                    <a:lnTo>
                      <a:pt x="136" y="164"/>
                    </a:lnTo>
                    <a:lnTo>
                      <a:pt x="133" y="167"/>
                    </a:lnTo>
                    <a:lnTo>
                      <a:pt x="133" y="177"/>
                    </a:lnTo>
                    <a:lnTo>
                      <a:pt x="139" y="178"/>
                    </a:lnTo>
                    <a:lnTo>
                      <a:pt x="141" y="184"/>
                    </a:lnTo>
                    <a:lnTo>
                      <a:pt x="144" y="189"/>
                    </a:lnTo>
                    <a:lnTo>
                      <a:pt x="145" y="196"/>
                    </a:lnTo>
                    <a:lnTo>
                      <a:pt x="145" y="205"/>
                    </a:lnTo>
                    <a:lnTo>
                      <a:pt x="141" y="209"/>
                    </a:lnTo>
                    <a:lnTo>
                      <a:pt x="141" y="213"/>
                    </a:lnTo>
                    <a:lnTo>
                      <a:pt x="133" y="215"/>
                    </a:lnTo>
                    <a:lnTo>
                      <a:pt x="129" y="221"/>
                    </a:lnTo>
                    <a:lnTo>
                      <a:pt x="118" y="221"/>
                    </a:lnTo>
                    <a:lnTo>
                      <a:pt x="117" y="225"/>
                    </a:lnTo>
                    <a:lnTo>
                      <a:pt x="117" y="221"/>
                    </a:lnTo>
                    <a:lnTo>
                      <a:pt x="115" y="218"/>
                    </a:lnTo>
                    <a:lnTo>
                      <a:pt x="109" y="212"/>
                    </a:lnTo>
                    <a:lnTo>
                      <a:pt x="109" y="216"/>
                    </a:lnTo>
                    <a:lnTo>
                      <a:pt x="103" y="222"/>
                    </a:lnTo>
                    <a:lnTo>
                      <a:pt x="101" y="222"/>
                    </a:lnTo>
                    <a:lnTo>
                      <a:pt x="98" y="215"/>
                    </a:lnTo>
                    <a:lnTo>
                      <a:pt x="91" y="212"/>
                    </a:lnTo>
                    <a:lnTo>
                      <a:pt x="91" y="209"/>
                    </a:lnTo>
                    <a:lnTo>
                      <a:pt x="89" y="198"/>
                    </a:lnTo>
                    <a:lnTo>
                      <a:pt x="74" y="187"/>
                    </a:lnTo>
                    <a:lnTo>
                      <a:pt x="70" y="187"/>
                    </a:lnTo>
                    <a:lnTo>
                      <a:pt x="68" y="189"/>
                    </a:lnTo>
                    <a:lnTo>
                      <a:pt x="67" y="186"/>
                    </a:lnTo>
                    <a:lnTo>
                      <a:pt x="64" y="172"/>
                    </a:lnTo>
                    <a:lnTo>
                      <a:pt x="57" y="169"/>
                    </a:lnTo>
                    <a:lnTo>
                      <a:pt x="53" y="160"/>
                    </a:lnTo>
                    <a:lnTo>
                      <a:pt x="45" y="158"/>
                    </a:lnTo>
                    <a:lnTo>
                      <a:pt x="42" y="152"/>
                    </a:lnTo>
                    <a:lnTo>
                      <a:pt x="38" y="151"/>
                    </a:lnTo>
                    <a:lnTo>
                      <a:pt x="36" y="142"/>
                    </a:lnTo>
                    <a:lnTo>
                      <a:pt x="27" y="139"/>
                    </a:lnTo>
                    <a:lnTo>
                      <a:pt x="26" y="137"/>
                    </a:lnTo>
                    <a:lnTo>
                      <a:pt x="12" y="136"/>
                    </a:lnTo>
                    <a:lnTo>
                      <a:pt x="12" y="139"/>
                    </a:lnTo>
                    <a:lnTo>
                      <a:pt x="12" y="136"/>
                    </a:lnTo>
                    <a:lnTo>
                      <a:pt x="6" y="126"/>
                    </a:lnTo>
                    <a:lnTo>
                      <a:pt x="6" y="119"/>
                    </a:lnTo>
                    <a:lnTo>
                      <a:pt x="7" y="117"/>
                    </a:lnTo>
                    <a:lnTo>
                      <a:pt x="7" y="108"/>
                    </a:lnTo>
                    <a:lnTo>
                      <a:pt x="0" y="105"/>
                    </a:lnTo>
                    <a:lnTo>
                      <a:pt x="4" y="96"/>
                    </a:lnTo>
                    <a:lnTo>
                      <a:pt x="6" y="90"/>
                    </a:lnTo>
                    <a:lnTo>
                      <a:pt x="10" y="85"/>
                    </a:lnTo>
                    <a:lnTo>
                      <a:pt x="10" y="82"/>
                    </a:lnTo>
                    <a:lnTo>
                      <a:pt x="9" y="66"/>
                    </a:lnTo>
                    <a:lnTo>
                      <a:pt x="13" y="55"/>
                    </a:lnTo>
                    <a:lnTo>
                      <a:pt x="18" y="55"/>
                    </a:lnTo>
                    <a:lnTo>
                      <a:pt x="23" y="60"/>
                    </a:lnTo>
                    <a:lnTo>
                      <a:pt x="30" y="52"/>
                    </a:lnTo>
                    <a:lnTo>
                      <a:pt x="35" y="55"/>
                    </a:lnTo>
                    <a:lnTo>
                      <a:pt x="39" y="52"/>
                    </a:lnTo>
                    <a:lnTo>
                      <a:pt x="38" y="50"/>
                    </a:lnTo>
                    <a:lnTo>
                      <a:pt x="39" y="41"/>
                    </a:lnTo>
                    <a:lnTo>
                      <a:pt x="44" y="40"/>
                    </a:lnTo>
                    <a:lnTo>
                      <a:pt x="47" y="35"/>
                    </a:lnTo>
                    <a:lnTo>
                      <a:pt x="51" y="35"/>
                    </a:lnTo>
                    <a:lnTo>
                      <a:pt x="53" y="29"/>
                    </a:lnTo>
                    <a:lnTo>
                      <a:pt x="45" y="28"/>
                    </a:lnTo>
                    <a:lnTo>
                      <a:pt x="38" y="11"/>
                    </a:lnTo>
                    <a:lnTo>
                      <a:pt x="39" y="8"/>
                    </a:lnTo>
                    <a:lnTo>
                      <a:pt x="45" y="0"/>
                    </a:lnTo>
                    <a:lnTo>
                      <a:pt x="5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9" name="Freeform 1683">
                <a:extLst>
                  <a:ext uri="{FF2B5EF4-FFF2-40B4-BE49-F238E27FC236}">
                    <a16:creationId xmlns:a16="http://schemas.microsoft.com/office/drawing/2014/main" id="{4BA79D43-CA78-8A2F-FE78-7BB5AEFC6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288"/>
                <a:ext cx="132" cy="112"/>
              </a:xfrm>
              <a:custGeom>
                <a:avLst/>
                <a:gdLst>
                  <a:gd name="T0" fmla="*/ 153 w 264"/>
                  <a:gd name="T1" fmla="*/ 37 h 223"/>
                  <a:gd name="T2" fmla="*/ 144 w 264"/>
                  <a:gd name="T3" fmla="*/ 59 h 223"/>
                  <a:gd name="T4" fmla="*/ 133 w 264"/>
                  <a:gd name="T5" fmla="*/ 82 h 223"/>
                  <a:gd name="T6" fmla="*/ 126 w 264"/>
                  <a:gd name="T7" fmla="*/ 78 h 223"/>
                  <a:gd name="T8" fmla="*/ 114 w 264"/>
                  <a:gd name="T9" fmla="*/ 67 h 223"/>
                  <a:gd name="T10" fmla="*/ 112 w 264"/>
                  <a:gd name="T11" fmla="*/ 47 h 223"/>
                  <a:gd name="T12" fmla="*/ 92 w 264"/>
                  <a:gd name="T13" fmla="*/ 44 h 223"/>
                  <a:gd name="T14" fmla="*/ 86 w 264"/>
                  <a:gd name="T15" fmla="*/ 30 h 223"/>
                  <a:gd name="T16" fmla="*/ 68 w 264"/>
                  <a:gd name="T17" fmla="*/ 40 h 223"/>
                  <a:gd name="T18" fmla="*/ 58 w 264"/>
                  <a:gd name="T19" fmla="*/ 44 h 223"/>
                  <a:gd name="T20" fmla="*/ 50 w 264"/>
                  <a:gd name="T21" fmla="*/ 55 h 223"/>
                  <a:gd name="T22" fmla="*/ 30 w 264"/>
                  <a:gd name="T23" fmla="*/ 55 h 223"/>
                  <a:gd name="T24" fmla="*/ 12 w 264"/>
                  <a:gd name="T25" fmla="*/ 49 h 223"/>
                  <a:gd name="T26" fmla="*/ 0 w 264"/>
                  <a:gd name="T27" fmla="*/ 59 h 223"/>
                  <a:gd name="T28" fmla="*/ 12 w 264"/>
                  <a:gd name="T29" fmla="*/ 70 h 223"/>
                  <a:gd name="T30" fmla="*/ 17 w 264"/>
                  <a:gd name="T31" fmla="*/ 90 h 223"/>
                  <a:gd name="T32" fmla="*/ 32 w 264"/>
                  <a:gd name="T33" fmla="*/ 106 h 223"/>
                  <a:gd name="T34" fmla="*/ 41 w 264"/>
                  <a:gd name="T35" fmla="*/ 126 h 223"/>
                  <a:gd name="T36" fmla="*/ 58 w 264"/>
                  <a:gd name="T37" fmla="*/ 141 h 223"/>
                  <a:gd name="T38" fmla="*/ 53 w 264"/>
                  <a:gd name="T39" fmla="*/ 151 h 223"/>
                  <a:gd name="T40" fmla="*/ 53 w 264"/>
                  <a:gd name="T41" fmla="*/ 173 h 223"/>
                  <a:gd name="T42" fmla="*/ 39 w 264"/>
                  <a:gd name="T43" fmla="*/ 185 h 223"/>
                  <a:gd name="T44" fmla="*/ 47 w 264"/>
                  <a:gd name="T45" fmla="*/ 202 h 223"/>
                  <a:gd name="T46" fmla="*/ 51 w 264"/>
                  <a:gd name="T47" fmla="*/ 223 h 223"/>
                  <a:gd name="T48" fmla="*/ 71 w 264"/>
                  <a:gd name="T49" fmla="*/ 216 h 223"/>
                  <a:gd name="T50" fmla="*/ 94 w 264"/>
                  <a:gd name="T51" fmla="*/ 199 h 223"/>
                  <a:gd name="T52" fmla="*/ 106 w 264"/>
                  <a:gd name="T53" fmla="*/ 219 h 223"/>
                  <a:gd name="T54" fmla="*/ 126 w 264"/>
                  <a:gd name="T55" fmla="*/ 202 h 223"/>
                  <a:gd name="T56" fmla="*/ 144 w 264"/>
                  <a:gd name="T57" fmla="*/ 201 h 223"/>
                  <a:gd name="T58" fmla="*/ 164 w 264"/>
                  <a:gd name="T59" fmla="*/ 202 h 223"/>
                  <a:gd name="T60" fmla="*/ 183 w 264"/>
                  <a:gd name="T61" fmla="*/ 196 h 223"/>
                  <a:gd name="T62" fmla="*/ 197 w 264"/>
                  <a:gd name="T63" fmla="*/ 196 h 223"/>
                  <a:gd name="T64" fmla="*/ 212 w 264"/>
                  <a:gd name="T65" fmla="*/ 179 h 223"/>
                  <a:gd name="T66" fmla="*/ 199 w 264"/>
                  <a:gd name="T67" fmla="*/ 167 h 223"/>
                  <a:gd name="T68" fmla="*/ 190 w 264"/>
                  <a:gd name="T69" fmla="*/ 146 h 223"/>
                  <a:gd name="T70" fmla="*/ 191 w 264"/>
                  <a:gd name="T71" fmla="*/ 135 h 223"/>
                  <a:gd name="T72" fmla="*/ 208 w 264"/>
                  <a:gd name="T73" fmla="*/ 120 h 223"/>
                  <a:gd name="T74" fmla="*/ 221 w 264"/>
                  <a:gd name="T75" fmla="*/ 117 h 223"/>
                  <a:gd name="T76" fmla="*/ 235 w 264"/>
                  <a:gd name="T77" fmla="*/ 100 h 223"/>
                  <a:gd name="T78" fmla="*/ 235 w 264"/>
                  <a:gd name="T79" fmla="*/ 87 h 223"/>
                  <a:gd name="T80" fmla="*/ 247 w 264"/>
                  <a:gd name="T81" fmla="*/ 76 h 223"/>
                  <a:gd name="T82" fmla="*/ 250 w 264"/>
                  <a:gd name="T83" fmla="*/ 61 h 223"/>
                  <a:gd name="T84" fmla="*/ 258 w 264"/>
                  <a:gd name="T85" fmla="*/ 52 h 223"/>
                  <a:gd name="T86" fmla="*/ 244 w 264"/>
                  <a:gd name="T87" fmla="*/ 27 h 223"/>
                  <a:gd name="T88" fmla="*/ 241 w 264"/>
                  <a:gd name="T89" fmla="*/ 11 h 223"/>
                  <a:gd name="T90" fmla="*/ 226 w 264"/>
                  <a:gd name="T91" fmla="*/ 0 h 223"/>
                  <a:gd name="T92" fmla="*/ 200 w 264"/>
                  <a:gd name="T93" fmla="*/ 3 h 223"/>
                  <a:gd name="T94" fmla="*/ 183 w 264"/>
                  <a:gd name="T95" fmla="*/ 11 h 223"/>
                  <a:gd name="T96" fmla="*/ 171 w 264"/>
                  <a:gd name="T97" fmla="*/ 15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4" h="223">
                    <a:moveTo>
                      <a:pt x="153" y="24"/>
                    </a:moveTo>
                    <a:lnTo>
                      <a:pt x="152" y="26"/>
                    </a:lnTo>
                    <a:lnTo>
                      <a:pt x="153" y="37"/>
                    </a:lnTo>
                    <a:lnTo>
                      <a:pt x="147" y="44"/>
                    </a:lnTo>
                    <a:lnTo>
                      <a:pt x="141" y="56"/>
                    </a:lnTo>
                    <a:lnTo>
                      <a:pt x="144" y="59"/>
                    </a:lnTo>
                    <a:lnTo>
                      <a:pt x="141" y="67"/>
                    </a:lnTo>
                    <a:lnTo>
                      <a:pt x="135" y="73"/>
                    </a:lnTo>
                    <a:lnTo>
                      <a:pt x="133" y="82"/>
                    </a:lnTo>
                    <a:lnTo>
                      <a:pt x="132" y="84"/>
                    </a:lnTo>
                    <a:lnTo>
                      <a:pt x="127" y="82"/>
                    </a:lnTo>
                    <a:lnTo>
                      <a:pt x="126" y="78"/>
                    </a:lnTo>
                    <a:lnTo>
                      <a:pt x="121" y="73"/>
                    </a:lnTo>
                    <a:lnTo>
                      <a:pt x="114" y="72"/>
                    </a:lnTo>
                    <a:lnTo>
                      <a:pt x="114" y="67"/>
                    </a:lnTo>
                    <a:lnTo>
                      <a:pt x="121" y="62"/>
                    </a:lnTo>
                    <a:lnTo>
                      <a:pt x="120" y="56"/>
                    </a:lnTo>
                    <a:lnTo>
                      <a:pt x="112" y="47"/>
                    </a:lnTo>
                    <a:lnTo>
                      <a:pt x="109" y="50"/>
                    </a:lnTo>
                    <a:lnTo>
                      <a:pt x="99" y="44"/>
                    </a:lnTo>
                    <a:lnTo>
                      <a:pt x="92" y="44"/>
                    </a:lnTo>
                    <a:lnTo>
                      <a:pt x="88" y="41"/>
                    </a:lnTo>
                    <a:lnTo>
                      <a:pt x="89" y="35"/>
                    </a:lnTo>
                    <a:lnTo>
                      <a:pt x="86" y="30"/>
                    </a:lnTo>
                    <a:lnTo>
                      <a:pt x="74" y="30"/>
                    </a:lnTo>
                    <a:lnTo>
                      <a:pt x="74" y="37"/>
                    </a:lnTo>
                    <a:lnTo>
                      <a:pt x="68" y="40"/>
                    </a:lnTo>
                    <a:lnTo>
                      <a:pt x="64" y="38"/>
                    </a:lnTo>
                    <a:lnTo>
                      <a:pt x="58" y="38"/>
                    </a:lnTo>
                    <a:lnTo>
                      <a:pt x="58" y="44"/>
                    </a:lnTo>
                    <a:lnTo>
                      <a:pt x="53" y="41"/>
                    </a:lnTo>
                    <a:lnTo>
                      <a:pt x="47" y="47"/>
                    </a:lnTo>
                    <a:lnTo>
                      <a:pt x="50" y="55"/>
                    </a:lnTo>
                    <a:lnTo>
                      <a:pt x="42" y="56"/>
                    </a:lnTo>
                    <a:lnTo>
                      <a:pt x="39" y="53"/>
                    </a:lnTo>
                    <a:lnTo>
                      <a:pt x="30" y="55"/>
                    </a:lnTo>
                    <a:lnTo>
                      <a:pt x="27" y="49"/>
                    </a:lnTo>
                    <a:lnTo>
                      <a:pt x="20" y="53"/>
                    </a:lnTo>
                    <a:lnTo>
                      <a:pt x="12" y="49"/>
                    </a:lnTo>
                    <a:lnTo>
                      <a:pt x="9" y="50"/>
                    </a:lnTo>
                    <a:lnTo>
                      <a:pt x="1" y="58"/>
                    </a:lnTo>
                    <a:lnTo>
                      <a:pt x="0" y="59"/>
                    </a:lnTo>
                    <a:lnTo>
                      <a:pt x="6" y="65"/>
                    </a:lnTo>
                    <a:lnTo>
                      <a:pt x="6" y="68"/>
                    </a:lnTo>
                    <a:lnTo>
                      <a:pt x="12" y="70"/>
                    </a:lnTo>
                    <a:lnTo>
                      <a:pt x="9" y="81"/>
                    </a:lnTo>
                    <a:lnTo>
                      <a:pt x="12" y="87"/>
                    </a:lnTo>
                    <a:lnTo>
                      <a:pt x="17" y="90"/>
                    </a:lnTo>
                    <a:lnTo>
                      <a:pt x="24" y="87"/>
                    </a:lnTo>
                    <a:lnTo>
                      <a:pt x="27" y="103"/>
                    </a:lnTo>
                    <a:lnTo>
                      <a:pt x="32" y="106"/>
                    </a:lnTo>
                    <a:lnTo>
                      <a:pt x="30" y="111"/>
                    </a:lnTo>
                    <a:lnTo>
                      <a:pt x="33" y="122"/>
                    </a:lnTo>
                    <a:lnTo>
                      <a:pt x="41" y="126"/>
                    </a:lnTo>
                    <a:lnTo>
                      <a:pt x="44" y="131"/>
                    </a:lnTo>
                    <a:lnTo>
                      <a:pt x="47" y="132"/>
                    </a:lnTo>
                    <a:lnTo>
                      <a:pt x="58" y="141"/>
                    </a:lnTo>
                    <a:lnTo>
                      <a:pt x="59" y="144"/>
                    </a:lnTo>
                    <a:lnTo>
                      <a:pt x="58" y="148"/>
                    </a:lnTo>
                    <a:lnTo>
                      <a:pt x="53" y="151"/>
                    </a:lnTo>
                    <a:lnTo>
                      <a:pt x="53" y="163"/>
                    </a:lnTo>
                    <a:lnTo>
                      <a:pt x="45" y="166"/>
                    </a:lnTo>
                    <a:lnTo>
                      <a:pt x="53" y="173"/>
                    </a:lnTo>
                    <a:lnTo>
                      <a:pt x="51" y="178"/>
                    </a:lnTo>
                    <a:lnTo>
                      <a:pt x="42" y="182"/>
                    </a:lnTo>
                    <a:lnTo>
                      <a:pt x="39" y="185"/>
                    </a:lnTo>
                    <a:lnTo>
                      <a:pt x="39" y="195"/>
                    </a:lnTo>
                    <a:lnTo>
                      <a:pt x="45" y="196"/>
                    </a:lnTo>
                    <a:lnTo>
                      <a:pt x="47" y="202"/>
                    </a:lnTo>
                    <a:lnTo>
                      <a:pt x="50" y="207"/>
                    </a:lnTo>
                    <a:lnTo>
                      <a:pt x="51" y="214"/>
                    </a:lnTo>
                    <a:lnTo>
                      <a:pt x="51" y="223"/>
                    </a:lnTo>
                    <a:lnTo>
                      <a:pt x="58" y="223"/>
                    </a:lnTo>
                    <a:lnTo>
                      <a:pt x="62" y="219"/>
                    </a:lnTo>
                    <a:lnTo>
                      <a:pt x="71" y="216"/>
                    </a:lnTo>
                    <a:lnTo>
                      <a:pt x="77" y="204"/>
                    </a:lnTo>
                    <a:lnTo>
                      <a:pt x="83" y="199"/>
                    </a:lnTo>
                    <a:lnTo>
                      <a:pt x="94" y="199"/>
                    </a:lnTo>
                    <a:lnTo>
                      <a:pt x="102" y="204"/>
                    </a:lnTo>
                    <a:lnTo>
                      <a:pt x="102" y="216"/>
                    </a:lnTo>
                    <a:lnTo>
                      <a:pt x="106" y="219"/>
                    </a:lnTo>
                    <a:lnTo>
                      <a:pt x="109" y="214"/>
                    </a:lnTo>
                    <a:lnTo>
                      <a:pt x="115" y="213"/>
                    </a:lnTo>
                    <a:lnTo>
                      <a:pt x="126" y="202"/>
                    </a:lnTo>
                    <a:lnTo>
                      <a:pt x="130" y="202"/>
                    </a:lnTo>
                    <a:lnTo>
                      <a:pt x="138" y="199"/>
                    </a:lnTo>
                    <a:lnTo>
                      <a:pt x="144" y="201"/>
                    </a:lnTo>
                    <a:lnTo>
                      <a:pt x="150" y="198"/>
                    </a:lnTo>
                    <a:lnTo>
                      <a:pt x="159" y="196"/>
                    </a:lnTo>
                    <a:lnTo>
                      <a:pt x="164" y="202"/>
                    </a:lnTo>
                    <a:lnTo>
                      <a:pt x="168" y="202"/>
                    </a:lnTo>
                    <a:lnTo>
                      <a:pt x="174" y="201"/>
                    </a:lnTo>
                    <a:lnTo>
                      <a:pt x="183" y="196"/>
                    </a:lnTo>
                    <a:lnTo>
                      <a:pt x="185" y="195"/>
                    </a:lnTo>
                    <a:lnTo>
                      <a:pt x="193" y="199"/>
                    </a:lnTo>
                    <a:lnTo>
                      <a:pt x="197" y="196"/>
                    </a:lnTo>
                    <a:lnTo>
                      <a:pt x="208" y="196"/>
                    </a:lnTo>
                    <a:lnTo>
                      <a:pt x="212" y="184"/>
                    </a:lnTo>
                    <a:lnTo>
                      <a:pt x="212" y="179"/>
                    </a:lnTo>
                    <a:lnTo>
                      <a:pt x="205" y="175"/>
                    </a:lnTo>
                    <a:lnTo>
                      <a:pt x="202" y="169"/>
                    </a:lnTo>
                    <a:lnTo>
                      <a:pt x="199" y="167"/>
                    </a:lnTo>
                    <a:lnTo>
                      <a:pt x="196" y="160"/>
                    </a:lnTo>
                    <a:lnTo>
                      <a:pt x="194" y="151"/>
                    </a:lnTo>
                    <a:lnTo>
                      <a:pt x="190" y="146"/>
                    </a:lnTo>
                    <a:lnTo>
                      <a:pt x="187" y="140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1"/>
                    </a:lnTo>
                    <a:lnTo>
                      <a:pt x="203" y="126"/>
                    </a:lnTo>
                    <a:lnTo>
                      <a:pt x="208" y="120"/>
                    </a:lnTo>
                    <a:lnTo>
                      <a:pt x="211" y="120"/>
                    </a:lnTo>
                    <a:lnTo>
                      <a:pt x="212" y="117"/>
                    </a:lnTo>
                    <a:lnTo>
                      <a:pt x="221" y="117"/>
                    </a:lnTo>
                    <a:lnTo>
                      <a:pt x="231" y="120"/>
                    </a:lnTo>
                    <a:lnTo>
                      <a:pt x="234" y="111"/>
                    </a:lnTo>
                    <a:lnTo>
                      <a:pt x="235" y="100"/>
                    </a:lnTo>
                    <a:lnTo>
                      <a:pt x="235" y="96"/>
                    </a:lnTo>
                    <a:lnTo>
                      <a:pt x="238" y="94"/>
                    </a:lnTo>
                    <a:lnTo>
                      <a:pt x="235" y="87"/>
                    </a:lnTo>
                    <a:lnTo>
                      <a:pt x="234" y="78"/>
                    </a:lnTo>
                    <a:lnTo>
                      <a:pt x="240" y="79"/>
                    </a:lnTo>
                    <a:lnTo>
                      <a:pt x="247" y="76"/>
                    </a:lnTo>
                    <a:lnTo>
                      <a:pt x="250" y="73"/>
                    </a:lnTo>
                    <a:lnTo>
                      <a:pt x="253" y="65"/>
                    </a:lnTo>
                    <a:lnTo>
                      <a:pt x="250" y="61"/>
                    </a:lnTo>
                    <a:lnTo>
                      <a:pt x="262" y="58"/>
                    </a:lnTo>
                    <a:lnTo>
                      <a:pt x="264" y="53"/>
                    </a:lnTo>
                    <a:lnTo>
                      <a:pt x="258" y="52"/>
                    </a:lnTo>
                    <a:lnTo>
                      <a:pt x="256" y="49"/>
                    </a:lnTo>
                    <a:lnTo>
                      <a:pt x="247" y="44"/>
                    </a:lnTo>
                    <a:lnTo>
                      <a:pt x="244" y="27"/>
                    </a:lnTo>
                    <a:lnTo>
                      <a:pt x="241" y="24"/>
                    </a:lnTo>
                    <a:lnTo>
                      <a:pt x="244" y="14"/>
                    </a:lnTo>
                    <a:lnTo>
                      <a:pt x="241" y="11"/>
                    </a:lnTo>
                    <a:lnTo>
                      <a:pt x="234" y="11"/>
                    </a:lnTo>
                    <a:lnTo>
                      <a:pt x="229" y="11"/>
                    </a:lnTo>
                    <a:lnTo>
                      <a:pt x="226" y="0"/>
                    </a:lnTo>
                    <a:lnTo>
                      <a:pt x="221" y="8"/>
                    </a:lnTo>
                    <a:lnTo>
                      <a:pt x="214" y="8"/>
                    </a:lnTo>
                    <a:lnTo>
                      <a:pt x="200" y="3"/>
                    </a:lnTo>
                    <a:lnTo>
                      <a:pt x="196" y="14"/>
                    </a:lnTo>
                    <a:lnTo>
                      <a:pt x="187" y="15"/>
                    </a:lnTo>
                    <a:lnTo>
                      <a:pt x="183" y="11"/>
                    </a:lnTo>
                    <a:lnTo>
                      <a:pt x="177" y="8"/>
                    </a:lnTo>
                    <a:lnTo>
                      <a:pt x="171" y="11"/>
                    </a:lnTo>
                    <a:lnTo>
                      <a:pt x="171" y="15"/>
                    </a:lnTo>
                    <a:lnTo>
                      <a:pt x="164" y="17"/>
                    </a:lnTo>
                    <a:lnTo>
                      <a:pt x="153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0" name="Freeform 1684">
                <a:extLst>
                  <a:ext uri="{FF2B5EF4-FFF2-40B4-BE49-F238E27FC236}">
                    <a16:creationId xmlns:a16="http://schemas.microsoft.com/office/drawing/2014/main" id="{993565A9-9B15-6234-2496-747975D8C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288"/>
                <a:ext cx="132" cy="112"/>
              </a:xfrm>
              <a:custGeom>
                <a:avLst/>
                <a:gdLst>
                  <a:gd name="T0" fmla="*/ 171 w 264"/>
                  <a:gd name="T1" fmla="*/ 15 h 223"/>
                  <a:gd name="T2" fmla="*/ 183 w 264"/>
                  <a:gd name="T3" fmla="*/ 11 h 223"/>
                  <a:gd name="T4" fmla="*/ 200 w 264"/>
                  <a:gd name="T5" fmla="*/ 3 h 223"/>
                  <a:gd name="T6" fmla="*/ 226 w 264"/>
                  <a:gd name="T7" fmla="*/ 0 h 223"/>
                  <a:gd name="T8" fmla="*/ 241 w 264"/>
                  <a:gd name="T9" fmla="*/ 11 h 223"/>
                  <a:gd name="T10" fmla="*/ 244 w 264"/>
                  <a:gd name="T11" fmla="*/ 27 h 223"/>
                  <a:gd name="T12" fmla="*/ 258 w 264"/>
                  <a:gd name="T13" fmla="*/ 52 h 223"/>
                  <a:gd name="T14" fmla="*/ 250 w 264"/>
                  <a:gd name="T15" fmla="*/ 61 h 223"/>
                  <a:gd name="T16" fmla="*/ 247 w 264"/>
                  <a:gd name="T17" fmla="*/ 76 h 223"/>
                  <a:gd name="T18" fmla="*/ 235 w 264"/>
                  <a:gd name="T19" fmla="*/ 87 h 223"/>
                  <a:gd name="T20" fmla="*/ 235 w 264"/>
                  <a:gd name="T21" fmla="*/ 100 h 223"/>
                  <a:gd name="T22" fmla="*/ 221 w 264"/>
                  <a:gd name="T23" fmla="*/ 117 h 223"/>
                  <a:gd name="T24" fmla="*/ 208 w 264"/>
                  <a:gd name="T25" fmla="*/ 120 h 223"/>
                  <a:gd name="T26" fmla="*/ 191 w 264"/>
                  <a:gd name="T27" fmla="*/ 135 h 223"/>
                  <a:gd name="T28" fmla="*/ 190 w 264"/>
                  <a:gd name="T29" fmla="*/ 146 h 223"/>
                  <a:gd name="T30" fmla="*/ 199 w 264"/>
                  <a:gd name="T31" fmla="*/ 167 h 223"/>
                  <a:gd name="T32" fmla="*/ 212 w 264"/>
                  <a:gd name="T33" fmla="*/ 179 h 223"/>
                  <a:gd name="T34" fmla="*/ 197 w 264"/>
                  <a:gd name="T35" fmla="*/ 196 h 223"/>
                  <a:gd name="T36" fmla="*/ 183 w 264"/>
                  <a:gd name="T37" fmla="*/ 196 h 223"/>
                  <a:gd name="T38" fmla="*/ 164 w 264"/>
                  <a:gd name="T39" fmla="*/ 202 h 223"/>
                  <a:gd name="T40" fmla="*/ 144 w 264"/>
                  <a:gd name="T41" fmla="*/ 201 h 223"/>
                  <a:gd name="T42" fmla="*/ 126 w 264"/>
                  <a:gd name="T43" fmla="*/ 202 h 223"/>
                  <a:gd name="T44" fmla="*/ 106 w 264"/>
                  <a:gd name="T45" fmla="*/ 219 h 223"/>
                  <a:gd name="T46" fmla="*/ 94 w 264"/>
                  <a:gd name="T47" fmla="*/ 199 h 223"/>
                  <a:gd name="T48" fmla="*/ 71 w 264"/>
                  <a:gd name="T49" fmla="*/ 216 h 223"/>
                  <a:gd name="T50" fmla="*/ 51 w 264"/>
                  <a:gd name="T51" fmla="*/ 223 h 223"/>
                  <a:gd name="T52" fmla="*/ 47 w 264"/>
                  <a:gd name="T53" fmla="*/ 202 h 223"/>
                  <a:gd name="T54" fmla="*/ 39 w 264"/>
                  <a:gd name="T55" fmla="*/ 185 h 223"/>
                  <a:gd name="T56" fmla="*/ 53 w 264"/>
                  <a:gd name="T57" fmla="*/ 173 h 223"/>
                  <a:gd name="T58" fmla="*/ 53 w 264"/>
                  <a:gd name="T59" fmla="*/ 151 h 223"/>
                  <a:gd name="T60" fmla="*/ 58 w 264"/>
                  <a:gd name="T61" fmla="*/ 141 h 223"/>
                  <a:gd name="T62" fmla="*/ 41 w 264"/>
                  <a:gd name="T63" fmla="*/ 126 h 223"/>
                  <a:gd name="T64" fmla="*/ 32 w 264"/>
                  <a:gd name="T65" fmla="*/ 106 h 223"/>
                  <a:gd name="T66" fmla="*/ 17 w 264"/>
                  <a:gd name="T67" fmla="*/ 90 h 223"/>
                  <a:gd name="T68" fmla="*/ 12 w 264"/>
                  <a:gd name="T69" fmla="*/ 70 h 223"/>
                  <a:gd name="T70" fmla="*/ 0 w 264"/>
                  <a:gd name="T71" fmla="*/ 59 h 223"/>
                  <a:gd name="T72" fmla="*/ 12 w 264"/>
                  <a:gd name="T73" fmla="*/ 49 h 223"/>
                  <a:gd name="T74" fmla="*/ 30 w 264"/>
                  <a:gd name="T75" fmla="*/ 55 h 223"/>
                  <a:gd name="T76" fmla="*/ 50 w 264"/>
                  <a:gd name="T77" fmla="*/ 55 h 223"/>
                  <a:gd name="T78" fmla="*/ 58 w 264"/>
                  <a:gd name="T79" fmla="*/ 44 h 223"/>
                  <a:gd name="T80" fmla="*/ 68 w 264"/>
                  <a:gd name="T81" fmla="*/ 40 h 223"/>
                  <a:gd name="T82" fmla="*/ 86 w 264"/>
                  <a:gd name="T83" fmla="*/ 30 h 223"/>
                  <a:gd name="T84" fmla="*/ 92 w 264"/>
                  <a:gd name="T85" fmla="*/ 44 h 223"/>
                  <a:gd name="T86" fmla="*/ 112 w 264"/>
                  <a:gd name="T87" fmla="*/ 47 h 223"/>
                  <a:gd name="T88" fmla="*/ 114 w 264"/>
                  <a:gd name="T89" fmla="*/ 67 h 223"/>
                  <a:gd name="T90" fmla="*/ 126 w 264"/>
                  <a:gd name="T91" fmla="*/ 78 h 223"/>
                  <a:gd name="T92" fmla="*/ 133 w 264"/>
                  <a:gd name="T93" fmla="*/ 82 h 223"/>
                  <a:gd name="T94" fmla="*/ 144 w 264"/>
                  <a:gd name="T95" fmla="*/ 59 h 223"/>
                  <a:gd name="T96" fmla="*/ 153 w 264"/>
                  <a:gd name="T97" fmla="*/ 37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4" h="223">
                    <a:moveTo>
                      <a:pt x="153" y="24"/>
                    </a:moveTo>
                    <a:lnTo>
                      <a:pt x="164" y="17"/>
                    </a:lnTo>
                    <a:lnTo>
                      <a:pt x="171" y="15"/>
                    </a:lnTo>
                    <a:lnTo>
                      <a:pt x="171" y="11"/>
                    </a:lnTo>
                    <a:lnTo>
                      <a:pt x="177" y="8"/>
                    </a:lnTo>
                    <a:lnTo>
                      <a:pt x="183" y="11"/>
                    </a:lnTo>
                    <a:lnTo>
                      <a:pt x="187" y="15"/>
                    </a:lnTo>
                    <a:lnTo>
                      <a:pt x="196" y="14"/>
                    </a:lnTo>
                    <a:lnTo>
                      <a:pt x="200" y="3"/>
                    </a:lnTo>
                    <a:lnTo>
                      <a:pt x="214" y="8"/>
                    </a:lnTo>
                    <a:lnTo>
                      <a:pt x="221" y="8"/>
                    </a:lnTo>
                    <a:lnTo>
                      <a:pt x="226" y="0"/>
                    </a:lnTo>
                    <a:lnTo>
                      <a:pt x="229" y="11"/>
                    </a:lnTo>
                    <a:lnTo>
                      <a:pt x="234" y="11"/>
                    </a:lnTo>
                    <a:lnTo>
                      <a:pt x="241" y="11"/>
                    </a:lnTo>
                    <a:lnTo>
                      <a:pt x="244" y="14"/>
                    </a:lnTo>
                    <a:lnTo>
                      <a:pt x="241" y="24"/>
                    </a:lnTo>
                    <a:lnTo>
                      <a:pt x="244" y="27"/>
                    </a:lnTo>
                    <a:lnTo>
                      <a:pt x="247" y="44"/>
                    </a:lnTo>
                    <a:lnTo>
                      <a:pt x="256" y="49"/>
                    </a:lnTo>
                    <a:lnTo>
                      <a:pt x="258" y="52"/>
                    </a:lnTo>
                    <a:lnTo>
                      <a:pt x="264" y="53"/>
                    </a:lnTo>
                    <a:lnTo>
                      <a:pt x="262" y="58"/>
                    </a:lnTo>
                    <a:lnTo>
                      <a:pt x="250" y="61"/>
                    </a:lnTo>
                    <a:lnTo>
                      <a:pt x="253" y="65"/>
                    </a:lnTo>
                    <a:lnTo>
                      <a:pt x="250" y="73"/>
                    </a:lnTo>
                    <a:lnTo>
                      <a:pt x="247" y="76"/>
                    </a:lnTo>
                    <a:lnTo>
                      <a:pt x="240" y="79"/>
                    </a:lnTo>
                    <a:lnTo>
                      <a:pt x="234" y="78"/>
                    </a:lnTo>
                    <a:lnTo>
                      <a:pt x="235" y="87"/>
                    </a:lnTo>
                    <a:lnTo>
                      <a:pt x="238" y="94"/>
                    </a:lnTo>
                    <a:lnTo>
                      <a:pt x="235" y="96"/>
                    </a:lnTo>
                    <a:lnTo>
                      <a:pt x="235" y="100"/>
                    </a:lnTo>
                    <a:lnTo>
                      <a:pt x="234" y="111"/>
                    </a:lnTo>
                    <a:lnTo>
                      <a:pt x="231" y="120"/>
                    </a:lnTo>
                    <a:lnTo>
                      <a:pt x="221" y="117"/>
                    </a:lnTo>
                    <a:lnTo>
                      <a:pt x="212" y="117"/>
                    </a:lnTo>
                    <a:lnTo>
                      <a:pt x="211" y="120"/>
                    </a:lnTo>
                    <a:lnTo>
                      <a:pt x="208" y="120"/>
                    </a:lnTo>
                    <a:lnTo>
                      <a:pt x="203" y="126"/>
                    </a:lnTo>
                    <a:lnTo>
                      <a:pt x="193" y="131"/>
                    </a:lnTo>
                    <a:lnTo>
                      <a:pt x="191" y="135"/>
                    </a:lnTo>
                    <a:lnTo>
                      <a:pt x="190" y="135"/>
                    </a:lnTo>
                    <a:lnTo>
                      <a:pt x="187" y="140"/>
                    </a:lnTo>
                    <a:lnTo>
                      <a:pt x="190" y="146"/>
                    </a:lnTo>
                    <a:lnTo>
                      <a:pt x="194" y="151"/>
                    </a:lnTo>
                    <a:lnTo>
                      <a:pt x="196" y="160"/>
                    </a:lnTo>
                    <a:lnTo>
                      <a:pt x="199" y="167"/>
                    </a:lnTo>
                    <a:lnTo>
                      <a:pt x="202" y="169"/>
                    </a:lnTo>
                    <a:lnTo>
                      <a:pt x="205" y="175"/>
                    </a:lnTo>
                    <a:lnTo>
                      <a:pt x="212" y="179"/>
                    </a:lnTo>
                    <a:lnTo>
                      <a:pt x="212" y="184"/>
                    </a:lnTo>
                    <a:lnTo>
                      <a:pt x="208" y="196"/>
                    </a:lnTo>
                    <a:lnTo>
                      <a:pt x="197" y="196"/>
                    </a:lnTo>
                    <a:lnTo>
                      <a:pt x="193" y="199"/>
                    </a:lnTo>
                    <a:lnTo>
                      <a:pt x="185" y="195"/>
                    </a:lnTo>
                    <a:lnTo>
                      <a:pt x="183" y="196"/>
                    </a:lnTo>
                    <a:lnTo>
                      <a:pt x="174" y="201"/>
                    </a:lnTo>
                    <a:lnTo>
                      <a:pt x="168" y="202"/>
                    </a:lnTo>
                    <a:lnTo>
                      <a:pt x="164" y="202"/>
                    </a:lnTo>
                    <a:lnTo>
                      <a:pt x="159" y="196"/>
                    </a:lnTo>
                    <a:lnTo>
                      <a:pt x="150" y="198"/>
                    </a:lnTo>
                    <a:lnTo>
                      <a:pt x="144" y="201"/>
                    </a:lnTo>
                    <a:lnTo>
                      <a:pt x="138" y="199"/>
                    </a:lnTo>
                    <a:lnTo>
                      <a:pt x="130" y="202"/>
                    </a:lnTo>
                    <a:lnTo>
                      <a:pt x="126" y="202"/>
                    </a:lnTo>
                    <a:lnTo>
                      <a:pt x="115" y="213"/>
                    </a:lnTo>
                    <a:lnTo>
                      <a:pt x="109" y="214"/>
                    </a:lnTo>
                    <a:lnTo>
                      <a:pt x="106" y="219"/>
                    </a:lnTo>
                    <a:lnTo>
                      <a:pt x="102" y="216"/>
                    </a:lnTo>
                    <a:lnTo>
                      <a:pt x="102" y="204"/>
                    </a:lnTo>
                    <a:lnTo>
                      <a:pt x="94" y="199"/>
                    </a:lnTo>
                    <a:lnTo>
                      <a:pt x="83" y="199"/>
                    </a:lnTo>
                    <a:lnTo>
                      <a:pt x="77" y="204"/>
                    </a:lnTo>
                    <a:lnTo>
                      <a:pt x="71" y="216"/>
                    </a:lnTo>
                    <a:lnTo>
                      <a:pt x="62" y="219"/>
                    </a:lnTo>
                    <a:lnTo>
                      <a:pt x="58" y="223"/>
                    </a:lnTo>
                    <a:lnTo>
                      <a:pt x="51" y="223"/>
                    </a:lnTo>
                    <a:lnTo>
                      <a:pt x="51" y="214"/>
                    </a:lnTo>
                    <a:lnTo>
                      <a:pt x="50" y="207"/>
                    </a:lnTo>
                    <a:lnTo>
                      <a:pt x="47" y="202"/>
                    </a:lnTo>
                    <a:lnTo>
                      <a:pt x="45" y="196"/>
                    </a:lnTo>
                    <a:lnTo>
                      <a:pt x="39" y="195"/>
                    </a:lnTo>
                    <a:lnTo>
                      <a:pt x="39" y="185"/>
                    </a:lnTo>
                    <a:lnTo>
                      <a:pt x="42" y="182"/>
                    </a:lnTo>
                    <a:lnTo>
                      <a:pt x="51" y="178"/>
                    </a:lnTo>
                    <a:lnTo>
                      <a:pt x="53" y="173"/>
                    </a:lnTo>
                    <a:lnTo>
                      <a:pt x="45" y="166"/>
                    </a:lnTo>
                    <a:lnTo>
                      <a:pt x="53" y="163"/>
                    </a:lnTo>
                    <a:lnTo>
                      <a:pt x="53" y="151"/>
                    </a:lnTo>
                    <a:lnTo>
                      <a:pt x="58" y="148"/>
                    </a:lnTo>
                    <a:lnTo>
                      <a:pt x="59" y="144"/>
                    </a:lnTo>
                    <a:lnTo>
                      <a:pt x="58" y="141"/>
                    </a:lnTo>
                    <a:lnTo>
                      <a:pt x="47" y="132"/>
                    </a:lnTo>
                    <a:lnTo>
                      <a:pt x="44" y="131"/>
                    </a:lnTo>
                    <a:lnTo>
                      <a:pt x="41" y="126"/>
                    </a:lnTo>
                    <a:lnTo>
                      <a:pt x="33" y="122"/>
                    </a:lnTo>
                    <a:lnTo>
                      <a:pt x="30" y="111"/>
                    </a:lnTo>
                    <a:lnTo>
                      <a:pt x="32" y="106"/>
                    </a:lnTo>
                    <a:lnTo>
                      <a:pt x="27" y="103"/>
                    </a:lnTo>
                    <a:lnTo>
                      <a:pt x="24" y="87"/>
                    </a:lnTo>
                    <a:lnTo>
                      <a:pt x="17" y="90"/>
                    </a:lnTo>
                    <a:lnTo>
                      <a:pt x="12" y="87"/>
                    </a:lnTo>
                    <a:lnTo>
                      <a:pt x="9" y="81"/>
                    </a:lnTo>
                    <a:lnTo>
                      <a:pt x="12" y="70"/>
                    </a:lnTo>
                    <a:lnTo>
                      <a:pt x="6" y="68"/>
                    </a:lnTo>
                    <a:lnTo>
                      <a:pt x="6" y="65"/>
                    </a:lnTo>
                    <a:lnTo>
                      <a:pt x="0" y="59"/>
                    </a:lnTo>
                    <a:lnTo>
                      <a:pt x="1" y="58"/>
                    </a:lnTo>
                    <a:lnTo>
                      <a:pt x="9" y="50"/>
                    </a:lnTo>
                    <a:lnTo>
                      <a:pt x="12" y="49"/>
                    </a:lnTo>
                    <a:lnTo>
                      <a:pt x="20" y="53"/>
                    </a:lnTo>
                    <a:lnTo>
                      <a:pt x="27" y="49"/>
                    </a:lnTo>
                    <a:lnTo>
                      <a:pt x="30" y="55"/>
                    </a:lnTo>
                    <a:lnTo>
                      <a:pt x="39" y="53"/>
                    </a:lnTo>
                    <a:lnTo>
                      <a:pt x="42" y="56"/>
                    </a:lnTo>
                    <a:lnTo>
                      <a:pt x="50" y="55"/>
                    </a:lnTo>
                    <a:lnTo>
                      <a:pt x="47" y="47"/>
                    </a:lnTo>
                    <a:lnTo>
                      <a:pt x="53" y="41"/>
                    </a:lnTo>
                    <a:lnTo>
                      <a:pt x="58" y="44"/>
                    </a:lnTo>
                    <a:lnTo>
                      <a:pt x="58" y="38"/>
                    </a:lnTo>
                    <a:lnTo>
                      <a:pt x="64" y="38"/>
                    </a:lnTo>
                    <a:lnTo>
                      <a:pt x="68" y="40"/>
                    </a:lnTo>
                    <a:lnTo>
                      <a:pt x="74" y="37"/>
                    </a:lnTo>
                    <a:lnTo>
                      <a:pt x="74" y="30"/>
                    </a:lnTo>
                    <a:lnTo>
                      <a:pt x="86" y="30"/>
                    </a:lnTo>
                    <a:lnTo>
                      <a:pt x="89" y="35"/>
                    </a:lnTo>
                    <a:lnTo>
                      <a:pt x="88" y="41"/>
                    </a:lnTo>
                    <a:lnTo>
                      <a:pt x="92" y="44"/>
                    </a:lnTo>
                    <a:lnTo>
                      <a:pt x="99" y="44"/>
                    </a:lnTo>
                    <a:lnTo>
                      <a:pt x="109" y="50"/>
                    </a:lnTo>
                    <a:lnTo>
                      <a:pt x="112" y="47"/>
                    </a:lnTo>
                    <a:lnTo>
                      <a:pt x="120" y="56"/>
                    </a:lnTo>
                    <a:lnTo>
                      <a:pt x="121" y="62"/>
                    </a:lnTo>
                    <a:lnTo>
                      <a:pt x="114" y="67"/>
                    </a:lnTo>
                    <a:lnTo>
                      <a:pt x="114" y="72"/>
                    </a:lnTo>
                    <a:lnTo>
                      <a:pt x="121" y="73"/>
                    </a:lnTo>
                    <a:lnTo>
                      <a:pt x="126" y="78"/>
                    </a:lnTo>
                    <a:lnTo>
                      <a:pt x="127" y="82"/>
                    </a:lnTo>
                    <a:lnTo>
                      <a:pt x="132" y="84"/>
                    </a:lnTo>
                    <a:lnTo>
                      <a:pt x="133" y="82"/>
                    </a:lnTo>
                    <a:lnTo>
                      <a:pt x="135" y="73"/>
                    </a:lnTo>
                    <a:lnTo>
                      <a:pt x="141" y="67"/>
                    </a:lnTo>
                    <a:lnTo>
                      <a:pt x="144" y="59"/>
                    </a:lnTo>
                    <a:lnTo>
                      <a:pt x="141" y="56"/>
                    </a:lnTo>
                    <a:lnTo>
                      <a:pt x="147" y="44"/>
                    </a:lnTo>
                    <a:lnTo>
                      <a:pt x="153" y="37"/>
                    </a:lnTo>
                    <a:lnTo>
                      <a:pt x="152" y="26"/>
                    </a:lnTo>
                    <a:lnTo>
                      <a:pt x="153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1" name="Freeform 1685">
                <a:extLst>
                  <a:ext uri="{FF2B5EF4-FFF2-40B4-BE49-F238E27FC236}">
                    <a16:creationId xmlns:a16="http://schemas.microsoft.com/office/drawing/2014/main" id="{490F905F-0BAF-38A0-A49E-8670CE8E4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288"/>
                <a:ext cx="132" cy="112"/>
              </a:xfrm>
              <a:custGeom>
                <a:avLst/>
                <a:gdLst>
                  <a:gd name="T0" fmla="*/ 171 w 264"/>
                  <a:gd name="T1" fmla="*/ 15 h 223"/>
                  <a:gd name="T2" fmla="*/ 183 w 264"/>
                  <a:gd name="T3" fmla="*/ 11 h 223"/>
                  <a:gd name="T4" fmla="*/ 200 w 264"/>
                  <a:gd name="T5" fmla="*/ 3 h 223"/>
                  <a:gd name="T6" fmla="*/ 226 w 264"/>
                  <a:gd name="T7" fmla="*/ 0 h 223"/>
                  <a:gd name="T8" fmla="*/ 241 w 264"/>
                  <a:gd name="T9" fmla="*/ 11 h 223"/>
                  <a:gd name="T10" fmla="*/ 244 w 264"/>
                  <a:gd name="T11" fmla="*/ 27 h 223"/>
                  <a:gd name="T12" fmla="*/ 258 w 264"/>
                  <a:gd name="T13" fmla="*/ 52 h 223"/>
                  <a:gd name="T14" fmla="*/ 250 w 264"/>
                  <a:gd name="T15" fmla="*/ 61 h 223"/>
                  <a:gd name="T16" fmla="*/ 247 w 264"/>
                  <a:gd name="T17" fmla="*/ 76 h 223"/>
                  <a:gd name="T18" fmla="*/ 235 w 264"/>
                  <a:gd name="T19" fmla="*/ 87 h 223"/>
                  <a:gd name="T20" fmla="*/ 235 w 264"/>
                  <a:gd name="T21" fmla="*/ 100 h 223"/>
                  <a:gd name="T22" fmla="*/ 221 w 264"/>
                  <a:gd name="T23" fmla="*/ 117 h 223"/>
                  <a:gd name="T24" fmla="*/ 208 w 264"/>
                  <a:gd name="T25" fmla="*/ 120 h 223"/>
                  <a:gd name="T26" fmla="*/ 191 w 264"/>
                  <a:gd name="T27" fmla="*/ 135 h 223"/>
                  <a:gd name="T28" fmla="*/ 190 w 264"/>
                  <a:gd name="T29" fmla="*/ 146 h 223"/>
                  <a:gd name="T30" fmla="*/ 199 w 264"/>
                  <a:gd name="T31" fmla="*/ 167 h 223"/>
                  <a:gd name="T32" fmla="*/ 212 w 264"/>
                  <a:gd name="T33" fmla="*/ 179 h 223"/>
                  <a:gd name="T34" fmla="*/ 197 w 264"/>
                  <a:gd name="T35" fmla="*/ 196 h 223"/>
                  <a:gd name="T36" fmla="*/ 183 w 264"/>
                  <a:gd name="T37" fmla="*/ 196 h 223"/>
                  <a:gd name="T38" fmla="*/ 164 w 264"/>
                  <a:gd name="T39" fmla="*/ 202 h 223"/>
                  <a:gd name="T40" fmla="*/ 144 w 264"/>
                  <a:gd name="T41" fmla="*/ 201 h 223"/>
                  <a:gd name="T42" fmla="*/ 126 w 264"/>
                  <a:gd name="T43" fmla="*/ 202 h 223"/>
                  <a:gd name="T44" fmla="*/ 106 w 264"/>
                  <a:gd name="T45" fmla="*/ 219 h 223"/>
                  <a:gd name="T46" fmla="*/ 94 w 264"/>
                  <a:gd name="T47" fmla="*/ 199 h 223"/>
                  <a:gd name="T48" fmla="*/ 71 w 264"/>
                  <a:gd name="T49" fmla="*/ 216 h 223"/>
                  <a:gd name="T50" fmla="*/ 51 w 264"/>
                  <a:gd name="T51" fmla="*/ 223 h 223"/>
                  <a:gd name="T52" fmla="*/ 47 w 264"/>
                  <a:gd name="T53" fmla="*/ 202 h 223"/>
                  <a:gd name="T54" fmla="*/ 39 w 264"/>
                  <a:gd name="T55" fmla="*/ 185 h 223"/>
                  <a:gd name="T56" fmla="*/ 53 w 264"/>
                  <a:gd name="T57" fmla="*/ 173 h 223"/>
                  <a:gd name="T58" fmla="*/ 53 w 264"/>
                  <a:gd name="T59" fmla="*/ 151 h 223"/>
                  <a:gd name="T60" fmla="*/ 58 w 264"/>
                  <a:gd name="T61" fmla="*/ 141 h 223"/>
                  <a:gd name="T62" fmla="*/ 41 w 264"/>
                  <a:gd name="T63" fmla="*/ 126 h 223"/>
                  <a:gd name="T64" fmla="*/ 32 w 264"/>
                  <a:gd name="T65" fmla="*/ 106 h 223"/>
                  <a:gd name="T66" fmla="*/ 17 w 264"/>
                  <a:gd name="T67" fmla="*/ 90 h 223"/>
                  <a:gd name="T68" fmla="*/ 12 w 264"/>
                  <a:gd name="T69" fmla="*/ 70 h 223"/>
                  <a:gd name="T70" fmla="*/ 0 w 264"/>
                  <a:gd name="T71" fmla="*/ 59 h 223"/>
                  <a:gd name="T72" fmla="*/ 12 w 264"/>
                  <a:gd name="T73" fmla="*/ 49 h 223"/>
                  <a:gd name="T74" fmla="*/ 30 w 264"/>
                  <a:gd name="T75" fmla="*/ 55 h 223"/>
                  <a:gd name="T76" fmla="*/ 50 w 264"/>
                  <a:gd name="T77" fmla="*/ 55 h 223"/>
                  <a:gd name="T78" fmla="*/ 58 w 264"/>
                  <a:gd name="T79" fmla="*/ 44 h 223"/>
                  <a:gd name="T80" fmla="*/ 68 w 264"/>
                  <a:gd name="T81" fmla="*/ 40 h 223"/>
                  <a:gd name="T82" fmla="*/ 86 w 264"/>
                  <a:gd name="T83" fmla="*/ 30 h 223"/>
                  <a:gd name="T84" fmla="*/ 92 w 264"/>
                  <a:gd name="T85" fmla="*/ 44 h 223"/>
                  <a:gd name="T86" fmla="*/ 112 w 264"/>
                  <a:gd name="T87" fmla="*/ 47 h 223"/>
                  <a:gd name="T88" fmla="*/ 114 w 264"/>
                  <a:gd name="T89" fmla="*/ 67 h 223"/>
                  <a:gd name="T90" fmla="*/ 126 w 264"/>
                  <a:gd name="T91" fmla="*/ 78 h 223"/>
                  <a:gd name="T92" fmla="*/ 133 w 264"/>
                  <a:gd name="T93" fmla="*/ 82 h 223"/>
                  <a:gd name="T94" fmla="*/ 144 w 264"/>
                  <a:gd name="T95" fmla="*/ 59 h 223"/>
                  <a:gd name="T96" fmla="*/ 153 w 264"/>
                  <a:gd name="T97" fmla="*/ 37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4" h="223">
                    <a:moveTo>
                      <a:pt x="153" y="24"/>
                    </a:moveTo>
                    <a:lnTo>
                      <a:pt x="164" y="17"/>
                    </a:lnTo>
                    <a:lnTo>
                      <a:pt x="171" y="15"/>
                    </a:lnTo>
                    <a:lnTo>
                      <a:pt x="171" y="11"/>
                    </a:lnTo>
                    <a:lnTo>
                      <a:pt x="177" y="8"/>
                    </a:lnTo>
                    <a:lnTo>
                      <a:pt x="183" y="11"/>
                    </a:lnTo>
                    <a:lnTo>
                      <a:pt x="187" y="15"/>
                    </a:lnTo>
                    <a:lnTo>
                      <a:pt x="196" y="14"/>
                    </a:lnTo>
                    <a:lnTo>
                      <a:pt x="200" y="3"/>
                    </a:lnTo>
                    <a:lnTo>
                      <a:pt x="214" y="8"/>
                    </a:lnTo>
                    <a:lnTo>
                      <a:pt x="221" y="8"/>
                    </a:lnTo>
                    <a:lnTo>
                      <a:pt x="226" y="0"/>
                    </a:lnTo>
                    <a:lnTo>
                      <a:pt x="229" y="11"/>
                    </a:lnTo>
                    <a:lnTo>
                      <a:pt x="234" y="11"/>
                    </a:lnTo>
                    <a:lnTo>
                      <a:pt x="241" y="11"/>
                    </a:lnTo>
                    <a:lnTo>
                      <a:pt x="244" y="14"/>
                    </a:lnTo>
                    <a:lnTo>
                      <a:pt x="241" y="24"/>
                    </a:lnTo>
                    <a:lnTo>
                      <a:pt x="244" y="27"/>
                    </a:lnTo>
                    <a:lnTo>
                      <a:pt x="247" y="44"/>
                    </a:lnTo>
                    <a:lnTo>
                      <a:pt x="256" y="49"/>
                    </a:lnTo>
                    <a:lnTo>
                      <a:pt x="258" y="52"/>
                    </a:lnTo>
                    <a:lnTo>
                      <a:pt x="264" y="53"/>
                    </a:lnTo>
                    <a:lnTo>
                      <a:pt x="262" y="58"/>
                    </a:lnTo>
                    <a:lnTo>
                      <a:pt x="250" y="61"/>
                    </a:lnTo>
                    <a:lnTo>
                      <a:pt x="253" y="65"/>
                    </a:lnTo>
                    <a:lnTo>
                      <a:pt x="250" y="73"/>
                    </a:lnTo>
                    <a:lnTo>
                      <a:pt x="247" y="76"/>
                    </a:lnTo>
                    <a:lnTo>
                      <a:pt x="240" y="79"/>
                    </a:lnTo>
                    <a:lnTo>
                      <a:pt x="234" y="78"/>
                    </a:lnTo>
                    <a:lnTo>
                      <a:pt x="235" y="87"/>
                    </a:lnTo>
                    <a:lnTo>
                      <a:pt x="238" y="94"/>
                    </a:lnTo>
                    <a:lnTo>
                      <a:pt x="235" y="96"/>
                    </a:lnTo>
                    <a:lnTo>
                      <a:pt x="235" y="100"/>
                    </a:lnTo>
                    <a:lnTo>
                      <a:pt x="234" y="111"/>
                    </a:lnTo>
                    <a:lnTo>
                      <a:pt x="231" y="120"/>
                    </a:lnTo>
                    <a:lnTo>
                      <a:pt x="221" y="117"/>
                    </a:lnTo>
                    <a:lnTo>
                      <a:pt x="212" y="117"/>
                    </a:lnTo>
                    <a:lnTo>
                      <a:pt x="211" y="120"/>
                    </a:lnTo>
                    <a:lnTo>
                      <a:pt x="208" y="120"/>
                    </a:lnTo>
                    <a:lnTo>
                      <a:pt x="203" y="126"/>
                    </a:lnTo>
                    <a:lnTo>
                      <a:pt x="193" y="131"/>
                    </a:lnTo>
                    <a:lnTo>
                      <a:pt x="191" y="135"/>
                    </a:lnTo>
                    <a:lnTo>
                      <a:pt x="190" y="135"/>
                    </a:lnTo>
                    <a:lnTo>
                      <a:pt x="187" y="140"/>
                    </a:lnTo>
                    <a:lnTo>
                      <a:pt x="190" y="146"/>
                    </a:lnTo>
                    <a:lnTo>
                      <a:pt x="194" y="151"/>
                    </a:lnTo>
                    <a:lnTo>
                      <a:pt x="196" y="160"/>
                    </a:lnTo>
                    <a:lnTo>
                      <a:pt x="199" y="167"/>
                    </a:lnTo>
                    <a:lnTo>
                      <a:pt x="202" y="169"/>
                    </a:lnTo>
                    <a:lnTo>
                      <a:pt x="205" y="175"/>
                    </a:lnTo>
                    <a:lnTo>
                      <a:pt x="212" y="179"/>
                    </a:lnTo>
                    <a:lnTo>
                      <a:pt x="212" y="184"/>
                    </a:lnTo>
                    <a:lnTo>
                      <a:pt x="208" y="196"/>
                    </a:lnTo>
                    <a:lnTo>
                      <a:pt x="197" y="196"/>
                    </a:lnTo>
                    <a:lnTo>
                      <a:pt x="193" y="199"/>
                    </a:lnTo>
                    <a:lnTo>
                      <a:pt x="185" y="195"/>
                    </a:lnTo>
                    <a:lnTo>
                      <a:pt x="183" y="196"/>
                    </a:lnTo>
                    <a:lnTo>
                      <a:pt x="174" y="201"/>
                    </a:lnTo>
                    <a:lnTo>
                      <a:pt x="168" y="202"/>
                    </a:lnTo>
                    <a:lnTo>
                      <a:pt x="164" y="202"/>
                    </a:lnTo>
                    <a:lnTo>
                      <a:pt x="159" y="196"/>
                    </a:lnTo>
                    <a:lnTo>
                      <a:pt x="150" y="198"/>
                    </a:lnTo>
                    <a:lnTo>
                      <a:pt x="144" y="201"/>
                    </a:lnTo>
                    <a:lnTo>
                      <a:pt x="138" y="199"/>
                    </a:lnTo>
                    <a:lnTo>
                      <a:pt x="130" y="202"/>
                    </a:lnTo>
                    <a:lnTo>
                      <a:pt x="126" y="202"/>
                    </a:lnTo>
                    <a:lnTo>
                      <a:pt x="115" y="213"/>
                    </a:lnTo>
                    <a:lnTo>
                      <a:pt x="109" y="214"/>
                    </a:lnTo>
                    <a:lnTo>
                      <a:pt x="106" y="219"/>
                    </a:lnTo>
                    <a:lnTo>
                      <a:pt x="102" y="216"/>
                    </a:lnTo>
                    <a:lnTo>
                      <a:pt x="102" y="204"/>
                    </a:lnTo>
                    <a:lnTo>
                      <a:pt x="94" y="199"/>
                    </a:lnTo>
                    <a:lnTo>
                      <a:pt x="83" y="199"/>
                    </a:lnTo>
                    <a:lnTo>
                      <a:pt x="77" y="204"/>
                    </a:lnTo>
                    <a:lnTo>
                      <a:pt x="71" y="216"/>
                    </a:lnTo>
                    <a:lnTo>
                      <a:pt x="62" y="219"/>
                    </a:lnTo>
                    <a:lnTo>
                      <a:pt x="58" y="223"/>
                    </a:lnTo>
                    <a:lnTo>
                      <a:pt x="51" y="223"/>
                    </a:lnTo>
                    <a:lnTo>
                      <a:pt x="51" y="214"/>
                    </a:lnTo>
                    <a:lnTo>
                      <a:pt x="50" y="207"/>
                    </a:lnTo>
                    <a:lnTo>
                      <a:pt x="47" y="202"/>
                    </a:lnTo>
                    <a:lnTo>
                      <a:pt x="45" y="196"/>
                    </a:lnTo>
                    <a:lnTo>
                      <a:pt x="39" y="195"/>
                    </a:lnTo>
                    <a:lnTo>
                      <a:pt x="39" y="185"/>
                    </a:lnTo>
                    <a:lnTo>
                      <a:pt x="42" y="182"/>
                    </a:lnTo>
                    <a:lnTo>
                      <a:pt x="51" y="178"/>
                    </a:lnTo>
                    <a:lnTo>
                      <a:pt x="53" y="173"/>
                    </a:lnTo>
                    <a:lnTo>
                      <a:pt x="45" y="166"/>
                    </a:lnTo>
                    <a:lnTo>
                      <a:pt x="53" y="163"/>
                    </a:lnTo>
                    <a:lnTo>
                      <a:pt x="53" y="151"/>
                    </a:lnTo>
                    <a:lnTo>
                      <a:pt x="58" y="148"/>
                    </a:lnTo>
                    <a:lnTo>
                      <a:pt x="59" y="144"/>
                    </a:lnTo>
                    <a:lnTo>
                      <a:pt x="58" y="141"/>
                    </a:lnTo>
                    <a:lnTo>
                      <a:pt x="47" y="132"/>
                    </a:lnTo>
                    <a:lnTo>
                      <a:pt x="44" y="131"/>
                    </a:lnTo>
                    <a:lnTo>
                      <a:pt x="41" y="126"/>
                    </a:lnTo>
                    <a:lnTo>
                      <a:pt x="33" y="122"/>
                    </a:lnTo>
                    <a:lnTo>
                      <a:pt x="30" y="111"/>
                    </a:lnTo>
                    <a:lnTo>
                      <a:pt x="32" y="106"/>
                    </a:lnTo>
                    <a:lnTo>
                      <a:pt x="27" y="103"/>
                    </a:lnTo>
                    <a:lnTo>
                      <a:pt x="24" y="87"/>
                    </a:lnTo>
                    <a:lnTo>
                      <a:pt x="17" y="90"/>
                    </a:lnTo>
                    <a:lnTo>
                      <a:pt x="12" y="87"/>
                    </a:lnTo>
                    <a:lnTo>
                      <a:pt x="9" y="81"/>
                    </a:lnTo>
                    <a:lnTo>
                      <a:pt x="12" y="70"/>
                    </a:lnTo>
                    <a:lnTo>
                      <a:pt x="6" y="68"/>
                    </a:lnTo>
                    <a:lnTo>
                      <a:pt x="6" y="65"/>
                    </a:lnTo>
                    <a:lnTo>
                      <a:pt x="0" y="59"/>
                    </a:lnTo>
                    <a:lnTo>
                      <a:pt x="1" y="58"/>
                    </a:lnTo>
                    <a:lnTo>
                      <a:pt x="9" y="50"/>
                    </a:lnTo>
                    <a:lnTo>
                      <a:pt x="12" y="49"/>
                    </a:lnTo>
                    <a:lnTo>
                      <a:pt x="20" y="53"/>
                    </a:lnTo>
                    <a:lnTo>
                      <a:pt x="27" y="49"/>
                    </a:lnTo>
                    <a:lnTo>
                      <a:pt x="30" y="55"/>
                    </a:lnTo>
                    <a:lnTo>
                      <a:pt x="39" y="53"/>
                    </a:lnTo>
                    <a:lnTo>
                      <a:pt x="42" y="56"/>
                    </a:lnTo>
                    <a:lnTo>
                      <a:pt x="50" y="55"/>
                    </a:lnTo>
                    <a:lnTo>
                      <a:pt x="47" y="47"/>
                    </a:lnTo>
                    <a:lnTo>
                      <a:pt x="53" y="41"/>
                    </a:lnTo>
                    <a:lnTo>
                      <a:pt x="58" y="44"/>
                    </a:lnTo>
                    <a:lnTo>
                      <a:pt x="58" y="38"/>
                    </a:lnTo>
                    <a:lnTo>
                      <a:pt x="64" y="38"/>
                    </a:lnTo>
                    <a:lnTo>
                      <a:pt x="68" y="40"/>
                    </a:lnTo>
                    <a:lnTo>
                      <a:pt x="74" y="37"/>
                    </a:lnTo>
                    <a:lnTo>
                      <a:pt x="74" y="30"/>
                    </a:lnTo>
                    <a:lnTo>
                      <a:pt x="86" y="30"/>
                    </a:lnTo>
                    <a:lnTo>
                      <a:pt x="89" y="35"/>
                    </a:lnTo>
                    <a:lnTo>
                      <a:pt x="88" y="41"/>
                    </a:lnTo>
                    <a:lnTo>
                      <a:pt x="92" y="44"/>
                    </a:lnTo>
                    <a:lnTo>
                      <a:pt x="99" y="44"/>
                    </a:lnTo>
                    <a:lnTo>
                      <a:pt x="109" y="50"/>
                    </a:lnTo>
                    <a:lnTo>
                      <a:pt x="112" y="47"/>
                    </a:lnTo>
                    <a:lnTo>
                      <a:pt x="120" y="56"/>
                    </a:lnTo>
                    <a:lnTo>
                      <a:pt x="121" y="62"/>
                    </a:lnTo>
                    <a:lnTo>
                      <a:pt x="114" y="67"/>
                    </a:lnTo>
                    <a:lnTo>
                      <a:pt x="114" y="72"/>
                    </a:lnTo>
                    <a:lnTo>
                      <a:pt x="121" y="73"/>
                    </a:lnTo>
                    <a:lnTo>
                      <a:pt x="126" y="78"/>
                    </a:lnTo>
                    <a:lnTo>
                      <a:pt x="127" y="82"/>
                    </a:lnTo>
                    <a:lnTo>
                      <a:pt x="132" y="84"/>
                    </a:lnTo>
                    <a:lnTo>
                      <a:pt x="133" y="82"/>
                    </a:lnTo>
                    <a:lnTo>
                      <a:pt x="135" y="73"/>
                    </a:lnTo>
                    <a:lnTo>
                      <a:pt x="141" y="67"/>
                    </a:lnTo>
                    <a:lnTo>
                      <a:pt x="144" y="59"/>
                    </a:lnTo>
                    <a:lnTo>
                      <a:pt x="141" y="56"/>
                    </a:lnTo>
                    <a:lnTo>
                      <a:pt x="147" y="44"/>
                    </a:lnTo>
                    <a:lnTo>
                      <a:pt x="153" y="37"/>
                    </a:lnTo>
                    <a:lnTo>
                      <a:pt x="152" y="26"/>
                    </a:lnTo>
                    <a:lnTo>
                      <a:pt x="153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2" name="Freeform 1686">
                <a:extLst>
                  <a:ext uri="{FF2B5EF4-FFF2-40B4-BE49-F238E27FC236}">
                    <a16:creationId xmlns:a16="http://schemas.microsoft.com/office/drawing/2014/main" id="{13C51CFB-E8F2-FB9D-8A55-C7F9DEC8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212"/>
                <a:ext cx="64" cy="97"/>
              </a:xfrm>
              <a:custGeom>
                <a:avLst/>
                <a:gdLst>
                  <a:gd name="T0" fmla="*/ 96 w 129"/>
                  <a:gd name="T1" fmla="*/ 21 h 193"/>
                  <a:gd name="T2" fmla="*/ 74 w 129"/>
                  <a:gd name="T3" fmla="*/ 15 h 193"/>
                  <a:gd name="T4" fmla="*/ 61 w 129"/>
                  <a:gd name="T5" fmla="*/ 9 h 193"/>
                  <a:gd name="T6" fmla="*/ 53 w 129"/>
                  <a:gd name="T7" fmla="*/ 0 h 193"/>
                  <a:gd name="T8" fmla="*/ 56 w 129"/>
                  <a:gd name="T9" fmla="*/ 12 h 193"/>
                  <a:gd name="T10" fmla="*/ 46 w 129"/>
                  <a:gd name="T11" fmla="*/ 8 h 193"/>
                  <a:gd name="T12" fmla="*/ 34 w 129"/>
                  <a:gd name="T13" fmla="*/ 14 h 193"/>
                  <a:gd name="T14" fmla="*/ 26 w 129"/>
                  <a:gd name="T15" fmla="*/ 0 h 193"/>
                  <a:gd name="T16" fmla="*/ 15 w 129"/>
                  <a:gd name="T17" fmla="*/ 5 h 193"/>
                  <a:gd name="T18" fmla="*/ 6 w 129"/>
                  <a:gd name="T19" fmla="*/ 12 h 193"/>
                  <a:gd name="T20" fmla="*/ 17 w 129"/>
                  <a:gd name="T21" fmla="*/ 29 h 193"/>
                  <a:gd name="T22" fmla="*/ 30 w 129"/>
                  <a:gd name="T23" fmla="*/ 43 h 193"/>
                  <a:gd name="T24" fmla="*/ 20 w 129"/>
                  <a:gd name="T25" fmla="*/ 70 h 193"/>
                  <a:gd name="T26" fmla="*/ 15 w 129"/>
                  <a:gd name="T27" fmla="*/ 81 h 193"/>
                  <a:gd name="T28" fmla="*/ 24 w 129"/>
                  <a:gd name="T29" fmla="*/ 87 h 193"/>
                  <a:gd name="T30" fmla="*/ 35 w 129"/>
                  <a:gd name="T31" fmla="*/ 84 h 193"/>
                  <a:gd name="T32" fmla="*/ 38 w 129"/>
                  <a:gd name="T33" fmla="*/ 99 h 193"/>
                  <a:gd name="T34" fmla="*/ 29 w 129"/>
                  <a:gd name="T35" fmla="*/ 119 h 193"/>
                  <a:gd name="T36" fmla="*/ 26 w 129"/>
                  <a:gd name="T37" fmla="*/ 126 h 193"/>
                  <a:gd name="T38" fmla="*/ 18 w 129"/>
                  <a:gd name="T39" fmla="*/ 123 h 193"/>
                  <a:gd name="T40" fmla="*/ 15 w 129"/>
                  <a:gd name="T41" fmla="*/ 123 h 193"/>
                  <a:gd name="T42" fmla="*/ 15 w 129"/>
                  <a:gd name="T43" fmla="*/ 134 h 193"/>
                  <a:gd name="T44" fmla="*/ 11 w 129"/>
                  <a:gd name="T45" fmla="*/ 146 h 193"/>
                  <a:gd name="T46" fmla="*/ 0 w 129"/>
                  <a:gd name="T47" fmla="*/ 154 h 193"/>
                  <a:gd name="T48" fmla="*/ 18 w 129"/>
                  <a:gd name="T49" fmla="*/ 160 h 193"/>
                  <a:gd name="T50" fmla="*/ 23 w 129"/>
                  <a:gd name="T51" fmla="*/ 170 h 193"/>
                  <a:gd name="T52" fmla="*/ 34 w 129"/>
                  <a:gd name="T53" fmla="*/ 187 h 193"/>
                  <a:gd name="T54" fmla="*/ 37 w 129"/>
                  <a:gd name="T55" fmla="*/ 190 h 193"/>
                  <a:gd name="T56" fmla="*/ 41 w 129"/>
                  <a:gd name="T57" fmla="*/ 173 h 193"/>
                  <a:gd name="T58" fmla="*/ 53 w 129"/>
                  <a:gd name="T59" fmla="*/ 161 h 193"/>
                  <a:gd name="T60" fmla="*/ 62 w 129"/>
                  <a:gd name="T61" fmla="*/ 172 h 193"/>
                  <a:gd name="T62" fmla="*/ 82 w 129"/>
                  <a:gd name="T63" fmla="*/ 169 h 193"/>
                  <a:gd name="T64" fmla="*/ 87 w 129"/>
                  <a:gd name="T65" fmla="*/ 169 h 193"/>
                  <a:gd name="T66" fmla="*/ 88 w 129"/>
                  <a:gd name="T67" fmla="*/ 181 h 193"/>
                  <a:gd name="T68" fmla="*/ 97 w 129"/>
                  <a:gd name="T69" fmla="*/ 178 h 193"/>
                  <a:gd name="T70" fmla="*/ 108 w 129"/>
                  <a:gd name="T71" fmla="*/ 176 h 193"/>
                  <a:gd name="T72" fmla="*/ 119 w 129"/>
                  <a:gd name="T73" fmla="*/ 172 h 193"/>
                  <a:gd name="T74" fmla="*/ 119 w 129"/>
                  <a:gd name="T75" fmla="*/ 157 h 193"/>
                  <a:gd name="T76" fmla="*/ 129 w 129"/>
                  <a:gd name="T77" fmla="*/ 148 h 193"/>
                  <a:gd name="T78" fmla="*/ 119 w 129"/>
                  <a:gd name="T79" fmla="*/ 141 h 193"/>
                  <a:gd name="T80" fmla="*/ 100 w 129"/>
                  <a:gd name="T81" fmla="*/ 123 h 193"/>
                  <a:gd name="T82" fmla="*/ 105 w 129"/>
                  <a:gd name="T83" fmla="*/ 119 h 193"/>
                  <a:gd name="T84" fmla="*/ 106 w 129"/>
                  <a:gd name="T85" fmla="*/ 90 h 193"/>
                  <a:gd name="T86" fmla="*/ 111 w 129"/>
                  <a:gd name="T87" fmla="*/ 76 h 193"/>
                  <a:gd name="T88" fmla="*/ 105 w 129"/>
                  <a:gd name="T89" fmla="*/ 70 h 193"/>
                  <a:gd name="T90" fmla="*/ 102 w 129"/>
                  <a:gd name="T91" fmla="*/ 62 h 193"/>
                  <a:gd name="T92" fmla="*/ 97 w 129"/>
                  <a:gd name="T93" fmla="*/ 44 h 193"/>
                  <a:gd name="T94" fmla="*/ 96 w 129"/>
                  <a:gd name="T95" fmla="*/ 38 h 193"/>
                  <a:gd name="T96" fmla="*/ 99 w 129"/>
                  <a:gd name="T97" fmla="*/ 2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9" h="193">
                    <a:moveTo>
                      <a:pt x="99" y="26"/>
                    </a:moveTo>
                    <a:lnTo>
                      <a:pt x="96" y="21"/>
                    </a:lnTo>
                    <a:lnTo>
                      <a:pt x="82" y="21"/>
                    </a:lnTo>
                    <a:lnTo>
                      <a:pt x="74" y="15"/>
                    </a:lnTo>
                    <a:lnTo>
                      <a:pt x="70" y="14"/>
                    </a:lnTo>
                    <a:lnTo>
                      <a:pt x="61" y="9"/>
                    </a:lnTo>
                    <a:lnTo>
                      <a:pt x="59" y="2"/>
                    </a:lnTo>
                    <a:lnTo>
                      <a:pt x="53" y="0"/>
                    </a:lnTo>
                    <a:lnTo>
                      <a:pt x="53" y="6"/>
                    </a:lnTo>
                    <a:lnTo>
                      <a:pt x="56" y="12"/>
                    </a:lnTo>
                    <a:lnTo>
                      <a:pt x="49" y="15"/>
                    </a:lnTo>
                    <a:lnTo>
                      <a:pt x="46" y="8"/>
                    </a:lnTo>
                    <a:lnTo>
                      <a:pt x="35" y="11"/>
                    </a:lnTo>
                    <a:lnTo>
                      <a:pt x="34" y="14"/>
                    </a:lnTo>
                    <a:lnTo>
                      <a:pt x="26" y="8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5" y="5"/>
                    </a:lnTo>
                    <a:lnTo>
                      <a:pt x="12" y="11"/>
                    </a:lnTo>
                    <a:lnTo>
                      <a:pt x="6" y="12"/>
                    </a:lnTo>
                    <a:lnTo>
                      <a:pt x="12" y="29"/>
                    </a:lnTo>
                    <a:lnTo>
                      <a:pt x="17" y="29"/>
                    </a:lnTo>
                    <a:lnTo>
                      <a:pt x="24" y="35"/>
                    </a:lnTo>
                    <a:lnTo>
                      <a:pt x="30" y="43"/>
                    </a:lnTo>
                    <a:lnTo>
                      <a:pt x="23" y="64"/>
                    </a:lnTo>
                    <a:lnTo>
                      <a:pt x="20" y="70"/>
                    </a:lnTo>
                    <a:lnTo>
                      <a:pt x="15" y="76"/>
                    </a:lnTo>
                    <a:lnTo>
                      <a:pt x="15" y="81"/>
                    </a:lnTo>
                    <a:lnTo>
                      <a:pt x="18" y="82"/>
                    </a:lnTo>
                    <a:lnTo>
                      <a:pt x="24" y="87"/>
                    </a:lnTo>
                    <a:lnTo>
                      <a:pt x="29" y="78"/>
                    </a:lnTo>
                    <a:lnTo>
                      <a:pt x="35" y="84"/>
                    </a:lnTo>
                    <a:lnTo>
                      <a:pt x="38" y="91"/>
                    </a:lnTo>
                    <a:lnTo>
                      <a:pt x="38" y="99"/>
                    </a:lnTo>
                    <a:lnTo>
                      <a:pt x="35" y="108"/>
                    </a:lnTo>
                    <a:lnTo>
                      <a:pt x="29" y="119"/>
                    </a:lnTo>
                    <a:lnTo>
                      <a:pt x="30" y="126"/>
                    </a:lnTo>
                    <a:lnTo>
                      <a:pt x="26" y="126"/>
                    </a:lnTo>
                    <a:lnTo>
                      <a:pt x="23" y="120"/>
                    </a:lnTo>
                    <a:lnTo>
                      <a:pt x="18" y="123"/>
                    </a:lnTo>
                    <a:lnTo>
                      <a:pt x="15" y="120"/>
                    </a:lnTo>
                    <a:lnTo>
                      <a:pt x="15" y="123"/>
                    </a:lnTo>
                    <a:lnTo>
                      <a:pt x="18" y="129"/>
                    </a:lnTo>
                    <a:lnTo>
                      <a:pt x="15" y="134"/>
                    </a:lnTo>
                    <a:lnTo>
                      <a:pt x="5" y="141"/>
                    </a:lnTo>
                    <a:lnTo>
                      <a:pt x="11" y="146"/>
                    </a:lnTo>
                    <a:lnTo>
                      <a:pt x="9" y="151"/>
                    </a:lnTo>
                    <a:lnTo>
                      <a:pt x="0" y="154"/>
                    </a:lnTo>
                    <a:lnTo>
                      <a:pt x="3" y="157"/>
                    </a:lnTo>
                    <a:lnTo>
                      <a:pt x="18" y="160"/>
                    </a:lnTo>
                    <a:lnTo>
                      <a:pt x="20" y="160"/>
                    </a:lnTo>
                    <a:lnTo>
                      <a:pt x="23" y="170"/>
                    </a:lnTo>
                    <a:lnTo>
                      <a:pt x="32" y="179"/>
                    </a:lnTo>
                    <a:lnTo>
                      <a:pt x="34" y="187"/>
                    </a:lnTo>
                    <a:lnTo>
                      <a:pt x="34" y="193"/>
                    </a:lnTo>
                    <a:lnTo>
                      <a:pt x="37" y="190"/>
                    </a:lnTo>
                    <a:lnTo>
                      <a:pt x="44" y="181"/>
                    </a:lnTo>
                    <a:lnTo>
                      <a:pt x="41" y="173"/>
                    </a:lnTo>
                    <a:lnTo>
                      <a:pt x="41" y="166"/>
                    </a:lnTo>
                    <a:lnTo>
                      <a:pt x="53" y="161"/>
                    </a:lnTo>
                    <a:lnTo>
                      <a:pt x="58" y="166"/>
                    </a:lnTo>
                    <a:lnTo>
                      <a:pt x="62" y="172"/>
                    </a:lnTo>
                    <a:lnTo>
                      <a:pt x="68" y="173"/>
                    </a:lnTo>
                    <a:lnTo>
                      <a:pt x="82" y="169"/>
                    </a:lnTo>
                    <a:lnTo>
                      <a:pt x="84" y="166"/>
                    </a:lnTo>
                    <a:lnTo>
                      <a:pt x="87" y="169"/>
                    </a:lnTo>
                    <a:lnTo>
                      <a:pt x="85" y="172"/>
                    </a:lnTo>
                    <a:lnTo>
                      <a:pt x="88" y="181"/>
                    </a:lnTo>
                    <a:lnTo>
                      <a:pt x="94" y="181"/>
                    </a:lnTo>
                    <a:lnTo>
                      <a:pt x="97" y="178"/>
                    </a:lnTo>
                    <a:lnTo>
                      <a:pt x="105" y="182"/>
                    </a:lnTo>
                    <a:lnTo>
                      <a:pt x="108" y="176"/>
                    </a:lnTo>
                    <a:lnTo>
                      <a:pt x="117" y="175"/>
                    </a:lnTo>
                    <a:lnTo>
                      <a:pt x="119" y="172"/>
                    </a:lnTo>
                    <a:lnTo>
                      <a:pt x="122" y="163"/>
                    </a:lnTo>
                    <a:lnTo>
                      <a:pt x="119" y="157"/>
                    </a:lnTo>
                    <a:lnTo>
                      <a:pt x="122" y="151"/>
                    </a:lnTo>
                    <a:lnTo>
                      <a:pt x="129" y="148"/>
                    </a:lnTo>
                    <a:lnTo>
                      <a:pt x="129" y="140"/>
                    </a:lnTo>
                    <a:lnTo>
                      <a:pt x="119" y="141"/>
                    </a:lnTo>
                    <a:lnTo>
                      <a:pt x="105" y="129"/>
                    </a:lnTo>
                    <a:lnTo>
                      <a:pt x="100" y="123"/>
                    </a:lnTo>
                    <a:lnTo>
                      <a:pt x="102" y="122"/>
                    </a:lnTo>
                    <a:lnTo>
                      <a:pt x="105" y="119"/>
                    </a:lnTo>
                    <a:lnTo>
                      <a:pt x="106" y="106"/>
                    </a:lnTo>
                    <a:lnTo>
                      <a:pt x="106" y="90"/>
                    </a:lnTo>
                    <a:lnTo>
                      <a:pt x="111" y="81"/>
                    </a:lnTo>
                    <a:lnTo>
                      <a:pt x="111" y="76"/>
                    </a:lnTo>
                    <a:lnTo>
                      <a:pt x="106" y="78"/>
                    </a:lnTo>
                    <a:lnTo>
                      <a:pt x="105" y="70"/>
                    </a:lnTo>
                    <a:lnTo>
                      <a:pt x="106" y="64"/>
                    </a:lnTo>
                    <a:lnTo>
                      <a:pt x="102" y="62"/>
                    </a:lnTo>
                    <a:lnTo>
                      <a:pt x="103" y="58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6" y="38"/>
                    </a:lnTo>
                    <a:lnTo>
                      <a:pt x="97" y="35"/>
                    </a:lnTo>
                    <a:lnTo>
                      <a:pt x="99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3" name="Freeform 1687">
                <a:extLst>
                  <a:ext uri="{FF2B5EF4-FFF2-40B4-BE49-F238E27FC236}">
                    <a16:creationId xmlns:a16="http://schemas.microsoft.com/office/drawing/2014/main" id="{00075E33-4D73-D300-0173-BF9C61100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212"/>
                <a:ext cx="64" cy="97"/>
              </a:xfrm>
              <a:custGeom>
                <a:avLst/>
                <a:gdLst>
                  <a:gd name="T0" fmla="*/ 97 w 129"/>
                  <a:gd name="T1" fmla="*/ 35 h 193"/>
                  <a:gd name="T2" fmla="*/ 96 w 129"/>
                  <a:gd name="T3" fmla="*/ 44 h 193"/>
                  <a:gd name="T4" fmla="*/ 103 w 129"/>
                  <a:gd name="T5" fmla="*/ 58 h 193"/>
                  <a:gd name="T6" fmla="*/ 106 w 129"/>
                  <a:gd name="T7" fmla="*/ 64 h 193"/>
                  <a:gd name="T8" fmla="*/ 106 w 129"/>
                  <a:gd name="T9" fmla="*/ 78 h 193"/>
                  <a:gd name="T10" fmla="*/ 111 w 129"/>
                  <a:gd name="T11" fmla="*/ 81 h 193"/>
                  <a:gd name="T12" fmla="*/ 106 w 129"/>
                  <a:gd name="T13" fmla="*/ 106 h 193"/>
                  <a:gd name="T14" fmla="*/ 102 w 129"/>
                  <a:gd name="T15" fmla="*/ 122 h 193"/>
                  <a:gd name="T16" fmla="*/ 105 w 129"/>
                  <a:gd name="T17" fmla="*/ 129 h 193"/>
                  <a:gd name="T18" fmla="*/ 129 w 129"/>
                  <a:gd name="T19" fmla="*/ 140 h 193"/>
                  <a:gd name="T20" fmla="*/ 122 w 129"/>
                  <a:gd name="T21" fmla="*/ 151 h 193"/>
                  <a:gd name="T22" fmla="*/ 122 w 129"/>
                  <a:gd name="T23" fmla="*/ 163 h 193"/>
                  <a:gd name="T24" fmla="*/ 117 w 129"/>
                  <a:gd name="T25" fmla="*/ 175 h 193"/>
                  <a:gd name="T26" fmla="*/ 105 w 129"/>
                  <a:gd name="T27" fmla="*/ 182 h 193"/>
                  <a:gd name="T28" fmla="*/ 94 w 129"/>
                  <a:gd name="T29" fmla="*/ 181 h 193"/>
                  <a:gd name="T30" fmla="*/ 85 w 129"/>
                  <a:gd name="T31" fmla="*/ 172 h 193"/>
                  <a:gd name="T32" fmla="*/ 84 w 129"/>
                  <a:gd name="T33" fmla="*/ 166 h 193"/>
                  <a:gd name="T34" fmla="*/ 68 w 129"/>
                  <a:gd name="T35" fmla="*/ 173 h 193"/>
                  <a:gd name="T36" fmla="*/ 58 w 129"/>
                  <a:gd name="T37" fmla="*/ 166 h 193"/>
                  <a:gd name="T38" fmla="*/ 41 w 129"/>
                  <a:gd name="T39" fmla="*/ 166 h 193"/>
                  <a:gd name="T40" fmla="*/ 44 w 129"/>
                  <a:gd name="T41" fmla="*/ 181 h 193"/>
                  <a:gd name="T42" fmla="*/ 34 w 129"/>
                  <a:gd name="T43" fmla="*/ 193 h 193"/>
                  <a:gd name="T44" fmla="*/ 32 w 129"/>
                  <a:gd name="T45" fmla="*/ 179 h 193"/>
                  <a:gd name="T46" fmla="*/ 20 w 129"/>
                  <a:gd name="T47" fmla="*/ 160 h 193"/>
                  <a:gd name="T48" fmla="*/ 3 w 129"/>
                  <a:gd name="T49" fmla="*/ 157 h 193"/>
                  <a:gd name="T50" fmla="*/ 9 w 129"/>
                  <a:gd name="T51" fmla="*/ 151 h 193"/>
                  <a:gd name="T52" fmla="*/ 5 w 129"/>
                  <a:gd name="T53" fmla="*/ 141 h 193"/>
                  <a:gd name="T54" fmla="*/ 18 w 129"/>
                  <a:gd name="T55" fmla="*/ 129 h 193"/>
                  <a:gd name="T56" fmla="*/ 15 w 129"/>
                  <a:gd name="T57" fmla="*/ 120 h 193"/>
                  <a:gd name="T58" fmla="*/ 23 w 129"/>
                  <a:gd name="T59" fmla="*/ 120 h 193"/>
                  <a:gd name="T60" fmla="*/ 30 w 129"/>
                  <a:gd name="T61" fmla="*/ 126 h 193"/>
                  <a:gd name="T62" fmla="*/ 35 w 129"/>
                  <a:gd name="T63" fmla="*/ 108 h 193"/>
                  <a:gd name="T64" fmla="*/ 38 w 129"/>
                  <a:gd name="T65" fmla="*/ 91 h 193"/>
                  <a:gd name="T66" fmla="*/ 29 w 129"/>
                  <a:gd name="T67" fmla="*/ 78 h 193"/>
                  <a:gd name="T68" fmla="*/ 18 w 129"/>
                  <a:gd name="T69" fmla="*/ 82 h 193"/>
                  <a:gd name="T70" fmla="*/ 15 w 129"/>
                  <a:gd name="T71" fmla="*/ 76 h 193"/>
                  <a:gd name="T72" fmla="*/ 23 w 129"/>
                  <a:gd name="T73" fmla="*/ 64 h 193"/>
                  <a:gd name="T74" fmla="*/ 24 w 129"/>
                  <a:gd name="T75" fmla="*/ 35 h 193"/>
                  <a:gd name="T76" fmla="*/ 12 w 129"/>
                  <a:gd name="T77" fmla="*/ 29 h 193"/>
                  <a:gd name="T78" fmla="*/ 12 w 129"/>
                  <a:gd name="T79" fmla="*/ 11 h 193"/>
                  <a:gd name="T80" fmla="*/ 21 w 129"/>
                  <a:gd name="T81" fmla="*/ 0 h 193"/>
                  <a:gd name="T82" fmla="*/ 26 w 129"/>
                  <a:gd name="T83" fmla="*/ 8 h 193"/>
                  <a:gd name="T84" fmla="*/ 35 w 129"/>
                  <a:gd name="T85" fmla="*/ 11 h 193"/>
                  <a:gd name="T86" fmla="*/ 49 w 129"/>
                  <a:gd name="T87" fmla="*/ 15 h 193"/>
                  <a:gd name="T88" fmla="*/ 53 w 129"/>
                  <a:gd name="T89" fmla="*/ 6 h 193"/>
                  <a:gd name="T90" fmla="*/ 59 w 129"/>
                  <a:gd name="T91" fmla="*/ 2 h 193"/>
                  <a:gd name="T92" fmla="*/ 70 w 129"/>
                  <a:gd name="T93" fmla="*/ 14 h 193"/>
                  <a:gd name="T94" fmla="*/ 82 w 129"/>
                  <a:gd name="T95" fmla="*/ 21 h 193"/>
                  <a:gd name="T96" fmla="*/ 99 w 129"/>
                  <a:gd name="T97" fmla="*/ 2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9" h="193">
                    <a:moveTo>
                      <a:pt x="99" y="26"/>
                    </a:moveTo>
                    <a:lnTo>
                      <a:pt x="97" y="35"/>
                    </a:lnTo>
                    <a:lnTo>
                      <a:pt x="96" y="38"/>
                    </a:lnTo>
                    <a:lnTo>
                      <a:pt x="96" y="44"/>
                    </a:lnTo>
                    <a:lnTo>
                      <a:pt x="97" y="44"/>
                    </a:lnTo>
                    <a:lnTo>
                      <a:pt x="103" y="58"/>
                    </a:lnTo>
                    <a:lnTo>
                      <a:pt x="102" y="62"/>
                    </a:lnTo>
                    <a:lnTo>
                      <a:pt x="106" y="64"/>
                    </a:lnTo>
                    <a:lnTo>
                      <a:pt x="105" y="70"/>
                    </a:lnTo>
                    <a:lnTo>
                      <a:pt x="106" y="78"/>
                    </a:lnTo>
                    <a:lnTo>
                      <a:pt x="111" y="76"/>
                    </a:lnTo>
                    <a:lnTo>
                      <a:pt x="111" y="81"/>
                    </a:lnTo>
                    <a:lnTo>
                      <a:pt x="106" y="90"/>
                    </a:lnTo>
                    <a:lnTo>
                      <a:pt x="106" y="106"/>
                    </a:lnTo>
                    <a:lnTo>
                      <a:pt x="105" y="119"/>
                    </a:lnTo>
                    <a:lnTo>
                      <a:pt x="102" y="122"/>
                    </a:lnTo>
                    <a:lnTo>
                      <a:pt x="100" y="123"/>
                    </a:lnTo>
                    <a:lnTo>
                      <a:pt x="105" y="129"/>
                    </a:lnTo>
                    <a:lnTo>
                      <a:pt x="119" y="141"/>
                    </a:lnTo>
                    <a:lnTo>
                      <a:pt x="129" y="140"/>
                    </a:lnTo>
                    <a:lnTo>
                      <a:pt x="129" y="148"/>
                    </a:lnTo>
                    <a:lnTo>
                      <a:pt x="122" y="151"/>
                    </a:lnTo>
                    <a:lnTo>
                      <a:pt x="119" y="157"/>
                    </a:lnTo>
                    <a:lnTo>
                      <a:pt x="122" y="163"/>
                    </a:lnTo>
                    <a:lnTo>
                      <a:pt x="119" y="172"/>
                    </a:lnTo>
                    <a:lnTo>
                      <a:pt x="117" y="175"/>
                    </a:lnTo>
                    <a:lnTo>
                      <a:pt x="108" y="176"/>
                    </a:lnTo>
                    <a:lnTo>
                      <a:pt x="105" y="182"/>
                    </a:lnTo>
                    <a:lnTo>
                      <a:pt x="97" y="178"/>
                    </a:lnTo>
                    <a:lnTo>
                      <a:pt x="94" y="181"/>
                    </a:lnTo>
                    <a:lnTo>
                      <a:pt x="88" y="181"/>
                    </a:lnTo>
                    <a:lnTo>
                      <a:pt x="85" y="172"/>
                    </a:lnTo>
                    <a:lnTo>
                      <a:pt x="87" y="169"/>
                    </a:lnTo>
                    <a:lnTo>
                      <a:pt x="84" y="166"/>
                    </a:lnTo>
                    <a:lnTo>
                      <a:pt x="82" y="169"/>
                    </a:lnTo>
                    <a:lnTo>
                      <a:pt x="68" y="173"/>
                    </a:lnTo>
                    <a:lnTo>
                      <a:pt x="62" y="172"/>
                    </a:lnTo>
                    <a:lnTo>
                      <a:pt x="58" y="166"/>
                    </a:lnTo>
                    <a:lnTo>
                      <a:pt x="53" y="161"/>
                    </a:lnTo>
                    <a:lnTo>
                      <a:pt x="41" y="166"/>
                    </a:lnTo>
                    <a:lnTo>
                      <a:pt x="41" y="173"/>
                    </a:lnTo>
                    <a:lnTo>
                      <a:pt x="44" y="181"/>
                    </a:lnTo>
                    <a:lnTo>
                      <a:pt x="37" y="190"/>
                    </a:lnTo>
                    <a:lnTo>
                      <a:pt x="34" y="193"/>
                    </a:lnTo>
                    <a:lnTo>
                      <a:pt x="34" y="187"/>
                    </a:lnTo>
                    <a:lnTo>
                      <a:pt x="32" y="179"/>
                    </a:lnTo>
                    <a:lnTo>
                      <a:pt x="23" y="170"/>
                    </a:lnTo>
                    <a:lnTo>
                      <a:pt x="20" y="160"/>
                    </a:lnTo>
                    <a:lnTo>
                      <a:pt x="18" y="160"/>
                    </a:lnTo>
                    <a:lnTo>
                      <a:pt x="3" y="157"/>
                    </a:lnTo>
                    <a:lnTo>
                      <a:pt x="0" y="154"/>
                    </a:lnTo>
                    <a:lnTo>
                      <a:pt x="9" y="151"/>
                    </a:lnTo>
                    <a:lnTo>
                      <a:pt x="11" y="146"/>
                    </a:lnTo>
                    <a:lnTo>
                      <a:pt x="5" y="141"/>
                    </a:lnTo>
                    <a:lnTo>
                      <a:pt x="15" y="134"/>
                    </a:lnTo>
                    <a:lnTo>
                      <a:pt x="18" y="129"/>
                    </a:lnTo>
                    <a:lnTo>
                      <a:pt x="15" y="123"/>
                    </a:lnTo>
                    <a:lnTo>
                      <a:pt x="15" y="120"/>
                    </a:lnTo>
                    <a:lnTo>
                      <a:pt x="18" y="123"/>
                    </a:lnTo>
                    <a:lnTo>
                      <a:pt x="23" y="120"/>
                    </a:lnTo>
                    <a:lnTo>
                      <a:pt x="26" y="126"/>
                    </a:lnTo>
                    <a:lnTo>
                      <a:pt x="30" y="126"/>
                    </a:lnTo>
                    <a:lnTo>
                      <a:pt x="29" y="119"/>
                    </a:lnTo>
                    <a:lnTo>
                      <a:pt x="35" y="108"/>
                    </a:lnTo>
                    <a:lnTo>
                      <a:pt x="38" y="99"/>
                    </a:lnTo>
                    <a:lnTo>
                      <a:pt x="38" y="91"/>
                    </a:lnTo>
                    <a:lnTo>
                      <a:pt x="35" y="84"/>
                    </a:lnTo>
                    <a:lnTo>
                      <a:pt x="29" y="78"/>
                    </a:lnTo>
                    <a:lnTo>
                      <a:pt x="24" y="87"/>
                    </a:lnTo>
                    <a:lnTo>
                      <a:pt x="18" y="82"/>
                    </a:lnTo>
                    <a:lnTo>
                      <a:pt x="15" y="81"/>
                    </a:lnTo>
                    <a:lnTo>
                      <a:pt x="15" y="76"/>
                    </a:lnTo>
                    <a:lnTo>
                      <a:pt x="20" y="70"/>
                    </a:lnTo>
                    <a:lnTo>
                      <a:pt x="23" y="64"/>
                    </a:lnTo>
                    <a:lnTo>
                      <a:pt x="30" y="43"/>
                    </a:lnTo>
                    <a:lnTo>
                      <a:pt x="24" y="35"/>
                    </a:lnTo>
                    <a:lnTo>
                      <a:pt x="17" y="29"/>
                    </a:lnTo>
                    <a:lnTo>
                      <a:pt x="12" y="29"/>
                    </a:lnTo>
                    <a:lnTo>
                      <a:pt x="6" y="12"/>
                    </a:lnTo>
                    <a:lnTo>
                      <a:pt x="12" y="11"/>
                    </a:lnTo>
                    <a:lnTo>
                      <a:pt x="15" y="5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26" y="8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46" y="8"/>
                    </a:lnTo>
                    <a:lnTo>
                      <a:pt x="49" y="15"/>
                    </a:lnTo>
                    <a:lnTo>
                      <a:pt x="56" y="12"/>
                    </a:lnTo>
                    <a:lnTo>
                      <a:pt x="53" y="6"/>
                    </a:lnTo>
                    <a:lnTo>
                      <a:pt x="53" y="0"/>
                    </a:lnTo>
                    <a:lnTo>
                      <a:pt x="59" y="2"/>
                    </a:lnTo>
                    <a:lnTo>
                      <a:pt x="61" y="9"/>
                    </a:lnTo>
                    <a:lnTo>
                      <a:pt x="70" y="14"/>
                    </a:lnTo>
                    <a:lnTo>
                      <a:pt x="74" y="15"/>
                    </a:lnTo>
                    <a:lnTo>
                      <a:pt x="82" y="21"/>
                    </a:lnTo>
                    <a:lnTo>
                      <a:pt x="96" y="21"/>
                    </a:lnTo>
                    <a:lnTo>
                      <a:pt x="99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4" name="Freeform 1688">
                <a:extLst>
                  <a:ext uri="{FF2B5EF4-FFF2-40B4-BE49-F238E27FC236}">
                    <a16:creationId xmlns:a16="http://schemas.microsoft.com/office/drawing/2014/main" id="{ED61C603-9B2B-348C-FFAC-C967AD521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212"/>
                <a:ext cx="64" cy="97"/>
              </a:xfrm>
              <a:custGeom>
                <a:avLst/>
                <a:gdLst>
                  <a:gd name="T0" fmla="*/ 97 w 129"/>
                  <a:gd name="T1" fmla="*/ 35 h 193"/>
                  <a:gd name="T2" fmla="*/ 96 w 129"/>
                  <a:gd name="T3" fmla="*/ 44 h 193"/>
                  <a:gd name="T4" fmla="*/ 103 w 129"/>
                  <a:gd name="T5" fmla="*/ 58 h 193"/>
                  <a:gd name="T6" fmla="*/ 106 w 129"/>
                  <a:gd name="T7" fmla="*/ 64 h 193"/>
                  <a:gd name="T8" fmla="*/ 106 w 129"/>
                  <a:gd name="T9" fmla="*/ 78 h 193"/>
                  <a:gd name="T10" fmla="*/ 111 w 129"/>
                  <a:gd name="T11" fmla="*/ 81 h 193"/>
                  <a:gd name="T12" fmla="*/ 106 w 129"/>
                  <a:gd name="T13" fmla="*/ 106 h 193"/>
                  <a:gd name="T14" fmla="*/ 102 w 129"/>
                  <a:gd name="T15" fmla="*/ 122 h 193"/>
                  <a:gd name="T16" fmla="*/ 105 w 129"/>
                  <a:gd name="T17" fmla="*/ 129 h 193"/>
                  <a:gd name="T18" fmla="*/ 129 w 129"/>
                  <a:gd name="T19" fmla="*/ 140 h 193"/>
                  <a:gd name="T20" fmla="*/ 122 w 129"/>
                  <a:gd name="T21" fmla="*/ 151 h 193"/>
                  <a:gd name="T22" fmla="*/ 122 w 129"/>
                  <a:gd name="T23" fmla="*/ 163 h 193"/>
                  <a:gd name="T24" fmla="*/ 117 w 129"/>
                  <a:gd name="T25" fmla="*/ 175 h 193"/>
                  <a:gd name="T26" fmla="*/ 105 w 129"/>
                  <a:gd name="T27" fmla="*/ 182 h 193"/>
                  <a:gd name="T28" fmla="*/ 94 w 129"/>
                  <a:gd name="T29" fmla="*/ 181 h 193"/>
                  <a:gd name="T30" fmla="*/ 85 w 129"/>
                  <a:gd name="T31" fmla="*/ 172 h 193"/>
                  <a:gd name="T32" fmla="*/ 84 w 129"/>
                  <a:gd name="T33" fmla="*/ 166 h 193"/>
                  <a:gd name="T34" fmla="*/ 68 w 129"/>
                  <a:gd name="T35" fmla="*/ 173 h 193"/>
                  <a:gd name="T36" fmla="*/ 58 w 129"/>
                  <a:gd name="T37" fmla="*/ 166 h 193"/>
                  <a:gd name="T38" fmla="*/ 41 w 129"/>
                  <a:gd name="T39" fmla="*/ 166 h 193"/>
                  <a:gd name="T40" fmla="*/ 44 w 129"/>
                  <a:gd name="T41" fmla="*/ 181 h 193"/>
                  <a:gd name="T42" fmla="*/ 34 w 129"/>
                  <a:gd name="T43" fmla="*/ 193 h 193"/>
                  <a:gd name="T44" fmla="*/ 32 w 129"/>
                  <a:gd name="T45" fmla="*/ 179 h 193"/>
                  <a:gd name="T46" fmla="*/ 20 w 129"/>
                  <a:gd name="T47" fmla="*/ 160 h 193"/>
                  <a:gd name="T48" fmla="*/ 3 w 129"/>
                  <a:gd name="T49" fmla="*/ 157 h 193"/>
                  <a:gd name="T50" fmla="*/ 9 w 129"/>
                  <a:gd name="T51" fmla="*/ 151 h 193"/>
                  <a:gd name="T52" fmla="*/ 5 w 129"/>
                  <a:gd name="T53" fmla="*/ 141 h 193"/>
                  <a:gd name="T54" fmla="*/ 18 w 129"/>
                  <a:gd name="T55" fmla="*/ 129 h 193"/>
                  <a:gd name="T56" fmla="*/ 15 w 129"/>
                  <a:gd name="T57" fmla="*/ 120 h 193"/>
                  <a:gd name="T58" fmla="*/ 23 w 129"/>
                  <a:gd name="T59" fmla="*/ 120 h 193"/>
                  <a:gd name="T60" fmla="*/ 30 w 129"/>
                  <a:gd name="T61" fmla="*/ 126 h 193"/>
                  <a:gd name="T62" fmla="*/ 35 w 129"/>
                  <a:gd name="T63" fmla="*/ 108 h 193"/>
                  <a:gd name="T64" fmla="*/ 38 w 129"/>
                  <a:gd name="T65" fmla="*/ 91 h 193"/>
                  <a:gd name="T66" fmla="*/ 29 w 129"/>
                  <a:gd name="T67" fmla="*/ 78 h 193"/>
                  <a:gd name="T68" fmla="*/ 18 w 129"/>
                  <a:gd name="T69" fmla="*/ 82 h 193"/>
                  <a:gd name="T70" fmla="*/ 15 w 129"/>
                  <a:gd name="T71" fmla="*/ 76 h 193"/>
                  <a:gd name="T72" fmla="*/ 23 w 129"/>
                  <a:gd name="T73" fmla="*/ 64 h 193"/>
                  <a:gd name="T74" fmla="*/ 24 w 129"/>
                  <a:gd name="T75" fmla="*/ 35 h 193"/>
                  <a:gd name="T76" fmla="*/ 12 w 129"/>
                  <a:gd name="T77" fmla="*/ 29 h 193"/>
                  <a:gd name="T78" fmla="*/ 12 w 129"/>
                  <a:gd name="T79" fmla="*/ 11 h 193"/>
                  <a:gd name="T80" fmla="*/ 21 w 129"/>
                  <a:gd name="T81" fmla="*/ 0 h 193"/>
                  <a:gd name="T82" fmla="*/ 26 w 129"/>
                  <a:gd name="T83" fmla="*/ 8 h 193"/>
                  <a:gd name="T84" fmla="*/ 35 w 129"/>
                  <a:gd name="T85" fmla="*/ 11 h 193"/>
                  <a:gd name="T86" fmla="*/ 49 w 129"/>
                  <a:gd name="T87" fmla="*/ 15 h 193"/>
                  <a:gd name="T88" fmla="*/ 53 w 129"/>
                  <a:gd name="T89" fmla="*/ 6 h 193"/>
                  <a:gd name="T90" fmla="*/ 59 w 129"/>
                  <a:gd name="T91" fmla="*/ 2 h 193"/>
                  <a:gd name="T92" fmla="*/ 70 w 129"/>
                  <a:gd name="T93" fmla="*/ 14 h 193"/>
                  <a:gd name="T94" fmla="*/ 82 w 129"/>
                  <a:gd name="T95" fmla="*/ 21 h 193"/>
                  <a:gd name="T96" fmla="*/ 99 w 129"/>
                  <a:gd name="T97" fmla="*/ 2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9" h="193">
                    <a:moveTo>
                      <a:pt x="99" y="26"/>
                    </a:moveTo>
                    <a:lnTo>
                      <a:pt x="97" y="35"/>
                    </a:lnTo>
                    <a:lnTo>
                      <a:pt x="96" y="38"/>
                    </a:lnTo>
                    <a:lnTo>
                      <a:pt x="96" y="44"/>
                    </a:lnTo>
                    <a:lnTo>
                      <a:pt x="97" y="44"/>
                    </a:lnTo>
                    <a:lnTo>
                      <a:pt x="103" y="58"/>
                    </a:lnTo>
                    <a:lnTo>
                      <a:pt x="102" y="62"/>
                    </a:lnTo>
                    <a:lnTo>
                      <a:pt x="106" y="64"/>
                    </a:lnTo>
                    <a:lnTo>
                      <a:pt x="105" y="70"/>
                    </a:lnTo>
                    <a:lnTo>
                      <a:pt x="106" y="78"/>
                    </a:lnTo>
                    <a:lnTo>
                      <a:pt x="111" y="76"/>
                    </a:lnTo>
                    <a:lnTo>
                      <a:pt x="111" y="81"/>
                    </a:lnTo>
                    <a:lnTo>
                      <a:pt x="106" y="90"/>
                    </a:lnTo>
                    <a:lnTo>
                      <a:pt x="106" y="106"/>
                    </a:lnTo>
                    <a:lnTo>
                      <a:pt x="105" y="119"/>
                    </a:lnTo>
                    <a:lnTo>
                      <a:pt x="102" y="122"/>
                    </a:lnTo>
                    <a:lnTo>
                      <a:pt x="100" y="123"/>
                    </a:lnTo>
                    <a:lnTo>
                      <a:pt x="105" y="129"/>
                    </a:lnTo>
                    <a:lnTo>
                      <a:pt x="119" y="141"/>
                    </a:lnTo>
                    <a:lnTo>
                      <a:pt x="129" y="140"/>
                    </a:lnTo>
                    <a:lnTo>
                      <a:pt x="129" y="148"/>
                    </a:lnTo>
                    <a:lnTo>
                      <a:pt x="122" y="151"/>
                    </a:lnTo>
                    <a:lnTo>
                      <a:pt x="119" y="157"/>
                    </a:lnTo>
                    <a:lnTo>
                      <a:pt x="122" y="163"/>
                    </a:lnTo>
                    <a:lnTo>
                      <a:pt x="119" y="172"/>
                    </a:lnTo>
                    <a:lnTo>
                      <a:pt x="117" y="175"/>
                    </a:lnTo>
                    <a:lnTo>
                      <a:pt x="108" y="176"/>
                    </a:lnTo>
                    <a:lnTo>
                      <a:pt x="105" y="182"/>
                    </a:lnTo>
                    <a:lnTo>
                      <a:pt x="97" y="178"/>
                    </a:lnTo>
                    <a:lnTo>
                      <a:pt x="94" y="181"/>
                    </a:lnTo>
                    <a:lnTo>
                      <a:pt x="88" y="181"/>
                    </a:lnTo>
                    <a:lnTo>
                      <a:pt x="85" y="172"/>
                    </a:lnTo>
                    <a:lnTo>
                      <a:pt x="87" y="169"/>
                    </a:lnTo>
                    <a:lnTo>
                      <a:pt x="84" y="166"/>
                    </a:lnTo>
                    <a:lnTo>
                      <a:pt x="82" y="169"/>
                    </a:lnTo>
                    <a:lnTo>
                      <a:pt x="68" y="173"/>
                    </a:lnTo>
                    <a:lnTo>
                      <a:pt x="62" y="172"/>
                    </a:lnTo>
                    <a:lnTo>
                      <a:pt x="58" y="166"/>
                    </a:lnTo>
                    <a:lnTo>
                      <a:pt x="53" y="161"/>
                    </a:lnTo>
                    <a:lnTo>
                      <a:pt x="41" y="166"/>
                    </a:lnTo>
                    <a:lnTo>
                      <a:pt x="41" y="173"/>
                    </a:lnTo>
                    <a:lnTo>
                      <a:pt x="44" y="181"/>
                    </a:lnTo>
                    <a:lnTo>
                      <a:pt x="37" y="190"/>
                    </a:lnTo>
                    <a:lnTo>
                      <a:pt x="34" y="193"/>
                    </a:lnTo>
                    <a:lnTo>
                      <a:pt x="34" y="187"/>
                    </a:lnTo>
                    <a:lnTo>
                      <a:pt x="32" y="179"/>
                    </a:lnTo>
                    <a:lnTo>
                      <a:pt x="23" y="170"/>
                    </a:lnTo>
                    <a:lnTo>
                      <a:pt x="20" y="160"/>
                    </a:lnTo>
                    <a:lnTo>
                      <a:pt x="18" y="160"/>
                    </a:lnTo>
                    <a:lnTo>
                      <a:pt x="3" y="157"/>
                    </a:lnTo>
                    <a:lnTo>
                      <a:pt x="0" y="154"/>
                    </a:lnTo>
                    <a:lnTo>
                      <a:pt x="9" y="151"/>
                    </a:lnTo>
                    <a:lnTo>
                      <a:pt x="11" y="146"/>
                    </a:lnTo>
                    <a:lnTo>
                      <a:pt x="5" y="141"/>
                    </a:lnTo>
                    <a:lnTo>
                      <a:pt x="15" y="134"/>
                    </a:lnTo>
                    <a:lnTo>
                      <a:pt x="18" y="129"/>
                    </a:lnTo>
                    <a:lnTo>
                      <a:pt x="15" y="123"/>
                    </a:lnTo>
                    <a:lnTo>
                      <a:pt x="15" y="120"/>
                    </a:lnTo>
                    <a:lnTo>
                      <a:pt x="18" y="123"/>
                    </a:lnTo>
                    <a:lnTo>
                      <a:pt x="23" y="120"/>
                    </a:lnTo>
                    <a:lnTo>
                      <a:pt x="26" y="126"/>
                    </a:lnTo>
                    <a:lnTo>
                      <a:pt x="30" y="126"/>
                    </a:lnTo>
                    <a:lnTo>
                      <a:pt x="29" y="119"/>
                    </a:lnTo>
                    <a:lnTo>
                      <a:pt x="35" y="108"/>
                    </a:lnTo>
                    <a:lnTo>
                      <a:pt x="38" y="99"/>
                    </a:lnTo>
                    <a:lnTo>
                      <a:pt x="38" y="91"/>
                    </a:lnTo>
                    <a:lnTo>
                      <a:pt x="35" y="84"/>
                    </a:lnTo>
                    <a:lnTo>
                      <a:pt x="29" y="78"/>
                    </a:lnTo>
                    <a:lnTo>
                      <a:pt x="24" y="87"/>
                    </a:lnTo>
                    <a:lnTo>
                      <a:pt x="18" y="82"/>
                    </a:lnTo>
                    <a:lnTo>
                      <a:pt x="15" y="81"/>
                    </a:lnTo>
                    <a:lnTo>
                      <a:pt x="15" y="76"/>
                    </a:lnTo>
                    <a:lnTo>
                      <a:pt x="20" y="70"/>
                    </a:lnTo>
                    <a:lnTo>
                      <a:pt x="23" y="64"/>
                    </a:lnTo>
                    <a:lnTo>
                      <a:pt x="30" y="43"/>
                    </a:lnTo>
                    <a:lnTo>
                      <a:pt x="24" y="35"/>
                    </a:lnTo>
                    <a:lnTo>
                      <a:pt x="17" y="29"/>
                    </a:lnTo>
                    <a:lnTo>
                      <a:pt x="12" y="29"/>
                    </a:lnTo>
                    <a:lnTo>
                      <a:pt x="6" y="12"/>
                    </a:lnTo>
                    <a:lnTo>
                      <a:pt x="12" y="11"/>
                    </a:lnTo>
                    <a:lnTo>
                      <a:pt x="15" y="5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26" y="8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46" y="8"/>
                    </a:lnTo>
                    <a:lnTo>
                      <a:pt x="49" y="15"/>
                    </a:lnTo>
                    <a:lnTo>
                      <a:pt x="56" y="12"/>
                    </a:lnTo>
                    <a:lnTo>
                      <a:pt x="53" y="6"/>
                    </a:lnTo>
                    <a:lnTo>
                      <a:pt x="53" y="0"/>
                    </a:lnTo>
                    <a:lnTo>
                      <a:pt x="59" y="2"/>
                    </a:lnTo>
                    <a:lnTo>
                      <a:pt x="61" y="9"/>
                    </a:lnTo>
                    <a:lnTo>
                      <a:pt x="70" y="14"/>
                    </a:lnTo>
                    <a:lnTo>
                      <a:pt x="74" y="15"/>
                    </a:lnTo>
                    <a:lnTo>
                      <a:pt x="82" y="21"/>
                    </a:lnTo>
                    <a:lnTo>
                      <a:pt x="96" y="21"/>
                    </a:lnTo>
                    <a:lnTo>
                      <a:pt x="99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5" name="Freeform 1689">
                <a:extLst>
                  <a:ext uri="{FF2B5EF4-FFF2-40B4-BE49-F238E27FC236}">
                    <a16:creationId xmlns:a16="http://schemas.microsoft.com/office/drawing/2014/main" id="{76CD950B-3F81-7ED3-8995-5B5E5583D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081"/>
                <a:ext cx="135" cy="146"/>
              </a:xfrm>
              <a:custGeom>
                <a:avLst/>
                <a:gdLst>
                  <a:gd name="T0" fmla="*/ 21 w 270"/>
                  <a:gd name="T1" fmla="*/ 76 h 292"/>
                  <a:gd name="T2" fmla="*/ 18 w 270"/>
                  <a:gd name="T3" fmla="*/ 95 h 292"/>
                  <a:gd name="T4" fmla="*/ 12 w 270"/>
                  <a:gd name="T5" fmla="*/ 111 h 292"/>
                  <a:gd name="T6" fmla="*/ 21 w 270"/>
                  <a:gd name="T7" fmla="*/ 126 h 292"/>
                  <a:gd name="T8" fmla="*/ 15 w 270"/>
                  <a:gd name="T9" fmla="*/ 140 h 292"/>
                  <a:gd name="T10" fmla="*/ 1 w 270"/>
                  <a:gd name="T11" fmla="*/ 144 h 292"/>
                  <a:gd name="T12" fmla="*/ 9 w 270"/>
                  <a:gd name="T13" fmla="*/ 158 h 292"/>
                  <a:gd name="T14" fmla="*/ 4 w 270"/>
                  <a:gd name="T15" fmla="*/ 182 h 292"/>
                  <a:gd name="T16" fmla="*/ 17 w 270"/>
                  <a:gd name="T17" fmla="*/ 196 h 292"/>
                  <a:gd name="T18" fmla="*/ 18 w 270"/>
                  <a:gd name="T19" fmla="*/ 208 h 292"/>
                  <a:gd name="T20" fmla="*/ 26 w 270"/>
                  <a:gd name="T21" fmla="*/ 217 h 292"/>
                  <a:gd name="T22" fmla="*/ 44 w 270"/>
                  <a:gd name="T23" fmla="*/ 235 h 292"/>
                  <a:gd name="T24" fmla="*/ 50 w 270"/>
                  <a:gd name="T25" fmla="*/ 228 h 292"/>
                  <a:gd name="T26" fmla="*/ 67 w 270"/>
                  <a:gd name="T27" fmla="*/ 216 h 292"/>
                  <a:gd name="T28" fmla="*/ 83 w 270"/>
                  <a:gd name="T29" fmla="*/ 214 h 292"/>
                  <a:gd name="T30" fmla="*/ 88 w 270"/>
                  <a:gd name="T31" fmla="*/ 220 h 292"/>
                  <a:gd name="T32" fmla="*/ 102 w 270"/>
                  <a:gd name="T33" fmla="*/ 241 h 292"/>
                  <a:gd name="T34" fmla="*/ 106 w 270"/>
                  <a:gd name="T35" fmla="*/ 260 h 292"/>
                  <a:gd name="T36" fmla="*/ 115 w 270"/>
                  <a:gd name="T37" fmla="*/ 269 h 292"/>
                  <a:gd name="T38" fmla="*/ 127 w 270"/>
                  <a:gd name="T39" fmla="*/ 273 h 292"/>
                  <a:gd name="T40" fmla="*/ 149 w 270"/>
                  <a:gd name="T41" fmla="*/ 285 h 292"/>
                  <a:gd name="T42" fmla="*/ 153 w 270"/>
                  <a:gd name="T43" fmla="*/ 275 h 292"/>
                  <a:gd name="T44" fmla="*/ 161 w 270"/>
                  <a:gd name="T45" fmla="*/ 292 h 292"/>
                  <a:gd name="T46" fmla="*/ 167 w 270"/>
                  <a:gd name="T47" fmla="*/ 275 h 292"/>
                  <a:gd name="T48" fmla="*/ 168 w 270"/>
                  <a:gd name="T49" fmla="*/ 260 h 292"/>
                  <a:gd name="T50" fmla="*/ 185 w 270"/>
                  <a:gd name="T51" fmla="*/ 249 h 292"/>
                  <a:gd name="T52" fmla="*/ 208 w 270"/>
                  <a:gd name="T53" fmla="*/ 243 h 292"/>
                  <a:gd name="T54" fmla="*/ 234 w 270"/>
                  <a:gd name="T55" fmla="*/ 231 h 292"/>
                  <a:gd name="T56" fmla="*/ 247 w 270"/>
                  <a:gd name="T57" fmla="*/ 205 h 292"/>
                  <a:gd name="T58" fmla="*/ 237 w 270"/>
                  <a:gd name="T59" fmla="*/ 200 h 292"/>
                  <a:gd name="T60" fmla="*/ 235 w 270"/>
                  <a:gd name="T61" fmla="*/ 194 h 292"/>
                  <a:gd name="T62" fmla="*/ 228 w 270"/>
                  <a:gd name="T63" fmla="*/ 191 h 292"/>
                  <a:gd name="T64" fmla="*/ 217 w 270"/>
                  <a:gd name="T65" fmla="*/ 184 h 292"/>
                  <a:gd name="T66" fmla="*/ 231 w 270"/>
                  <a:gd name="T67" fmla="*/ 181 h 292"/>
                  <a:gd name="T68" fmla="*/ 231 w 270"/>
                  <a:gd name="T69" fmla="*/ 165 h 292"/>
                  <a:gd name="T70" fmla="*/ 244 w 270"/>
                  <a:gd name="T71" fmla="*/ 150 h 292"/>
                  <a:gd name="T72" fmla="*/ 255 w 270"/>
                  <a:gd name="T73" fmla="*/ 140 h 292"/>
                  <a:gd name="T74" fmla="*/ 264 w 270"/>
                  <a:gd name="T75" fmla="*/ 117 h 292"/>
                  <a:gd name="T76" fmla="*/ 270 w 270"/>
                  <a:gd name="T77" fmla="*/ 95 h 292"/>
                  <a:gd name="T78" fmla="*/ 249 w 270"/>
                  <a:gd name="T79" fmla="*/ 79 h 292"/>
                  <a:gd name="T80" fmla="*/ 237 w 270"/>
                  <a:gd name="T81" fmla="*/ 68 h 292"/>
                  <a:gd name="T82" fmla="*/ 232 w 270"/>
                  <a:gd name="T83" fmla="*/ 60 h 292"/>
                  <a:gd name="T84" fmla="*/ 217 w 270"/>
                  <a:gd name="T85" fmla="*/ 50 h 292"/>
                  <a:gd name="T86" fmla="*/ 206 w 270"/>
                  <a:gd name="T87" fmla="*/ 41 h 292"/>
                  <a:gd name="T88" fmla="*/ 197 w 270"/>
                  <a:gd name="T89" fmla="*/ 51 h 292"/>
                  <a:gd name="T90" fmla="*/ 193 w 270"/>
                  <a:gd name="T91" fmla="*/ 35 h 292"/>
                  <a:gd name="T92" fmla="*/ 179 w 270"/>
                  <a:gd name="T93" fmla="*/ 22 h 292"/>
                  <a:gd name="T94" fmla="*/ 164 w 270"/>
                  <a:gd name="T95" fmla="*/ 27 h 292"/>
                  <a:gd name="T96" fmla="*/ 147 w 270"/>
                  <a:gd name="T97" fmla="*/ 26 h 292"/>
                  <a:gd name="T98" fmla="*/ 130 w 270"/>
                  <a:gd name="T99" fmla="*/ 13 h 292"/>
                  <a:gd name="T100" fmla="*/ 117 w 270"/>
                  <a:gd name="T101" fmla="*/ 0 h 292"/>
                  <a:gd name="T102" fmla="*/ 93 w 270"/>
                  <a:gd name="T103" fmla="*/ 12 h 292"/>
                  <a:gd name="T104" fmla="*/ 85 w 270"/>
                  <a:gd name="T105" fmla="*/ 33 h 292"/>
                  <a:gd name="T106" fmla="*/ 73 w 270"/>
                  <a:gd name="T107" fmla="*/ 32 h 292"/>
                  <a:gd name="T108" fmla="*/ 62 w 270"/>
                  <a:gd name="T109" fmla="*/ 36 h 292"/>
                  <a:gd name="T110" fmla="*/ 49 w 270"/>
                  <a:gd name="T111" fmla="*/ 38 h 292"/>
                  <a:gd name="T112" fmla="*/ 38 w 270"/>
                  <a:gd name="T113" fmla="*/ 56 h 292"/>
                  <a:gd name="T114" fmla="*/ 38 w 270"/>
                  <a:gd name="T115" fmla="*/ 65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0" h="292">
                    <a:moveTo>
                      <a:pt x="30" y="65"/>
                    </a:moveTo>
                    <a:lnTo>
                      <a:pt x="23" y="71"/>
                    </a:lnTo>
                    <a:lnTo>
                      <a:pt x="21" y="76"/>
                    </a:lnTo>
                    <a:lnTo>
                      <a:pt x="21" y="83"/>
                    </a:lnTo>
                    <a:lnTo>
                      <a:pt x="17" y="86"/>
                    </a:lnTo>
                    <a:lnTo>
                      <a:pt x="18" y="95"/>
                    </a:lnTo>
                    <a:lnTo>
                      <a:pt x="11" y="102"/>
                    </a:lnTo>
                    <a:lnTo>
                      <a:pt x="8" y="108"/>
                    </a:lnTo>
                    <a:lnTo>
                      <a:pt x="12" y="111"/>
                    </a:lnTo>
                    <a:lnTo>
                      <a:pt x="9" y="117"/>
                    </a:lnTo>
                    <a:lnTo>
                      <a:pt x="12" y="126"/>
                    </a:lnTo>
                    <a:lnTo>
                      <a:pt x="21" y="126"/>
                    </a:lnTo>
                    <a:lnTo>
                      <a:pt x="23" y="130"/>
                    </a:lnTo>
                    <a:lnTo>
                      <a:pt x="26" y="135"/>
                    </a:lnTo>
                    <a:lnTo>
                      <a:pt x="15" y="140"/>
                    </a:lnTo>
                    <a:lnTo>
                      <a:pt x="12" y="146"/>
                    </a:lnTo>
                    <a:lnTo>
                      <a:pt x="8" y="144"/>
                    </a:lnTo>
                    <a:lnTo>
                      <a:pt x="1" y="144"/>
                    </a:lnTo>
                    <a:lnTo>
                      <a:pt x="0" y="147"/>
                    </a:lnTo>
                    <a:lnTo>
                      <a:pt x="4" y="155"/>
                    </a:lnTo>
                    <a:lnTo>
                      <a:pt x="9" y="158"/>
                    </a:lnTo>
                    <a:lnTo>
                      <a:pt x="4" y="164"/>
                    </a:lnTo>
                    <a:lnTo>
                      <a:pt x="4" y="170"/>
                    </a:lnTo>
                    <a:lnTo>
                      <a:pt x="4" y="182"/>
                    </a:lnTo>
                    <a:lnTo>
                      <a:pt x="8" y="190"/>
                    </a:lnTo>
                    <a:lnTo>
                      <a:pt x="12" y="196"/>
                    </a:lnTo>
                    <a:lnTo>
                      <a:pt x="17" y="196"/>
                    </a:lnTo>
                    <a:lnTo>
                      <a:pt x="20" y="200"/>
                    </a:lnTo>
                    <a:lnTo>
                      <a:pt x="24" y="203"/>
                    </a:lnTo>
                    <a:lnTo>
                      <a:pt x="18" y="208"/>
                    </a:lnTo>
                    <a:lnTo>
                      <a:pt x="18" y="211"/>
                    </a:lnTo>
                    <a:lnTo>
                      <a:pt x="15" y="214"/>
                    </a:lnTo>
                    <a:lnTo>
                      <a:pt x="26" y="217"/>
                    </a:lnTo>
                    <a:lnTo>
                      <a:pt x="30" y="220"/>
                    </a:lnTo>
                    <a:lnTo>
                      <a:pt x="35" y="228"/>
                    </a:lnTo>
                    <a:lnTo>
                      <a:pt x="44" y="235"/>
                    </a:lnTo>
                    <a:lnTo>
                      <a:pt x="49" y="240"/>
                    </a:lnTo>
                    <a:lnTo>
                      <a:pt x="52" y="235"/>
                    </a:lnTo>
                    <a:lnTo>
                      <a:pt x="50" y="228"/>
                    </a:lnTo>
                    <a:lnTo>
                      <a:pt x="59" y="223"/>
                    </a:lnTo>
                    <a:lnTo>
                      <a:pt x="61" y="220"/>
                    </a:lnTo>
                    <a:lnTo>
                      <a:pt x="67" y="216"/>
                    </a:lnTo>
                    <a:lnTo>
                      <a:pt x="77" y="205"/>
                    </a:lnTo>
                    <a:lnTo>
                      <a:pt x="82" y="208"/>
                    </a:lnTo>
                    <a:lnTo>
                      <a:pt x="83" y="214"/>
                    </a:lnTo>
                    <a:lnTo>
                      <a:pt x="88" y="216"/>
                    </a:lnTo>
                    <a:lnTo>
                      <a:pt x="91" y="219"/>
                    </a:lnTo>
                    <a:lnTo>
                      <a:pt x="88" y="220"/>
                    </a:lnTo>
                    <a:lnTo>
                      <a:pt x="86" y="240"/>
                    </a:lnTo>
                    <a:lnTo>
                      <a:pt x="97" y="241"/>
                    </a:lnTo>
                    <a:lnTo>
                      <a:pt x="102" y="241"/>
                    </a:lnTo>
                    <a:lnTo>
                      <a:pt x="106" y="247"/>
                    </a:lnTo>
                    <a:lnTo>
                      <a:pt x="109" y="255"/>
                    </a:lnTo>
                    <a:lnTo>
                      <a:pt x="106" y="260"/>
                    </a:lnTo>
                    <a:lnTo>
                      <a:pt x="106" y="266"/>
                    </a:lnTo>
                    <a:lnTo>
                      <a:pt x="109" y="269"/>
                    </a:lnTo>
                    <a:lnTo>
                      <a:pt x="115" y="269"/>
                    </a:lnTo>
                    <a:lnTo>
                      <a:pt x="118" y="266"/>
                    </a:lnTo>
                    <a:lnTo>
                      <a:pt x="127" y="267"/>
                    </a:lnTo>
                    <a:lnTo>
                      <a:pt x="127" y="273"/>
                    </a:lnTo>
                    <a:lnTo>
                      <a:pt x="138" y="282"/>
                    </a:lnTo>
                    <a:lnTo>
                      <a:pt x="144" y="281"/>
                    </a:lnTo>
                    <a:lnTo>
                      <a:pt x="149" y="285"/>
                    </a:lnTo>
                    <a:lnTo>
                      <a:pt x="153" y="288"/>
                    </a:lnTo>
                    <a:lnTo>
                      <a:pt x="152" y="278"/>
                    </a:lnTo>
                    <a:lnTo>
                      <a:pt x="153" y="275"/>
                    </a:lnTo>
                    <a:lnTo>
                      <a:pt x="159" y="278"/>
                    </a:lnTo>
                    <a:lnTo>
                      <a:pt x="158" y="288"/>
                    </a:lnTo>
                    <a:lnTo>
                      <a:pt x="161" y="292"/>
                    </a:lnTo>
                    <a:lnTo>
                      <a:pt x="167" y="288"/>
                    </a:lnTo>
                    <a:lnTo>
                      <a:pt x="168" y="282"/>
                    </a:lnTo>
                    <a:lnTo>
                      <a:pt x="167" y="275"/>
                    </a:lnTo>
                    <a:lnTo>
                      <a:pt x="168" y="272"/>
                    </a:lnTo>
                    <a:lnTo>
                      <a:pt x="167" y="267"/>
                    </a:lnTo>
                    <a:lnTo>
                      <a:pt x="168" y="260"/>
                    </a:lnTo>
                    <a:lnTo>
                      <a:pt x="173" y="255"/>
                    </a:lnTo>
                    <a:lnTo>
                      <a:pt x="179" y="255"/>
                    </a:lnTo>
                    <a:lnTo>
                      <a:pt x="185" y="249"/>
                    </a:lnTo>
                    <a:lnTo>
                      <a:pt x="200" y="241"/>
                    </a:lnTo>
                    <a:lnTo>
                      <a:pt x="203" y="244"/>
                    </a:lnTo>
                    <a:lnTo>
                      <a:pt x="208" y="243"/>
                    </a:lnTo>
                    <a:lnTo>
                      <a:pt x="226" y="241"/>
                    </a:lnTo>
                    <a:lnTo>
                      <a:pt x="225" y="234"/>
                    </a:lnTo>
                    <a:lnTo>
                      <a:pt x="234" y="231"/>
                    </a:lnTo>
                    <a:lnTo>
                      <a:pt x="234" y="219"/>
                    </a:lnTo>
                    <a:lnTo>
                      <a:pt x="244" y="214"/>
                    </a:lnTo>
                    <a:lnTo>
                      <a:pt x="247" y="205"/>
                    </a:lnTo>
                    <a:lnTo>
                      <a:pt x="246" y="202"/>
                    </a:lnTo>
                    <a:lnTo>
                      <a:pt x="244" y="199"/>
                    </a:lnTo>
                    <a:lnTo>
                      <a:pt x="237" y="200"/>
                    </a:lnTo>
                    <a:lnTo>
                      <a:pt x="231" y="200"/>
                    </a:lnTo>
                    <a:lnTo>
                      <a:pt x="231" y="196"/>
                    </a:lnTo>
                    <a:lnTo>
                      <a:pt x="235" y="194"/>
                    </a:lnTo>
                    <a:lnTo>
                      <a:pt x="235" y="188"/>
                    </a:lnTo>
                    <a:lnTo>
                      <a:pt x="232" y="187"/>
                    </a:lnTo>
                    <a:lnTo>
                      <a:pt x="228" y="191"/>
                    </a:lnTo>
                    <a:lnTo>
                      <a:pt x="226" y="185"/>
                    </a:lnTo>
                    <a:lnTo>
                      <a:pt x="220" y="182"/>
                    </a:lnTo>
                    <a:lnTo>
                      <a:pt x="217" y="184"/>
                    </a:lnTo>
                    <a:lnTo>
                      <a:pt x="218" y="181"/>
                    </a:lnTo>
                    <a:lnTo>
                      <a:pt x="228" y="178"/>
                    </a:lnTo>
                    <a:lnTo>
                      <a:pt x="231" y="181"/>
                    </a:lnTo>
                    <a:lnTo>
                      <a:pt x="237" y="174"/>
                    </a:lnTo>
                    <a:lnTo>
                      <a:pt x="237" y="170"/>
                    </a:lnTo>
                    <a:lnTo>
                      <a:pt x="231" y="165"/>
                    </a:lnTo>
                    <a:lnTo>
                      <a:pt x="238" y="164"/>
                    </a:lnTo>
                    <a:lnTo>
                      <a:pt x="243" y="155"/>
                    </a:lnTo>
                    <a:lnTo>
                      <a:pt x="244" y="150"/>
                    </a:lnTo>
                    <a:lnTo>
                      <a:pt x="252" y="149"/>
                    </a:lnTo>
                    <a:lnTo>
                      <a:pt x="252" y="144"/>
                    </a:lnTo>
                    <a:lnTo>
                      <a:pt x="255" y="140"/>
                    </a:lnTo>
                    <a:lnTo>
                      <a:pt x="253" y="135"/>
                    </a:lnTo>
                    <a:lnTo>
                      <a:pt x="261" y="129"/>
                    </a:lnTo>
                    <a:lnTo>
                      <a:pt x="264" y="117"/>
                    </a:lnTo>
                    <a:lnTo>
                      <a:pt x="261" y="103"/>
                    </a:lnTo>
                    <a:lnTo>
                      <a:pt x="270" y="103"/>
                    </a:lnTo>
                    <a:lnTo>
                      <a:pt x="270" y="95"/>
                    </a:lnTo>
                    <a:lnTo>
                      <a:pt x="267" y="92"/>
                    </a:lnTo>
                    <a:lnTo>
                      <a:pt x="253" y="73"/>
                    </a:lnTo>
                    <a:lnTo>
                      <a:pt x="249" y="79"/>
                    </a:lnTo>
                    <a:lnTo>
                      <a:pt x="237" y="79"/>
                    </a:lnTo>
                    <a:lnTo>
                      <a:pt x="240" y="74"/>
                    </a:lnTo>
                    <a:lnTo>
                      <a:pt x="237" y="68"/>
                    </a:lnTo>
                    <a:lnTo>
                      <a:pt x="240" y="62"/>
                    </a:lnTo>
                    <a:lnTo>
                      <a:pt x="240" y="57"/>
                    </a:lnTo>
                    <a:lnTo>
                      <a:pt x="232" y="60"/>
                    </a:lnTo>
                    <a:lnTo>
                      <a:pt x="225" y="54"/>
                    </a:lnTo>
                    <a:lnTo>
                      <a:pt x="222" y="56"/>
                    </a:lnTo>
                    <a:lnTo>
                      <a:pt x="217" y="50"/>
                    </a:lnTo>
                    <a:lnTo>
                      <a:pt x="214" y="53"/>
                    </a:lnTo>
                    <a:lnTo>
                      <a:pt x="209" y="47"/>
                    </a:lnTo>
                    <a:lnTo>
                      <a:pt x="206" y="41"/>
                    </a:lnTo>
                    <a:lnTo>
                      <a:pt x="206" y="48"/>
                    </a:lnTo>
                    <a:lnTo>
                      <a:pt x="203" y="51"/>
                    </a:lnTo>
                    <a:lnTo>
                      <a:pt x="197" y="51"/>
                    </a:lnTo>
                    <a:lnTo>
                      <a:pt x="200" y="41"/>
                    </a:lnTo>
                    <a:lnTo>
                      <a:pt x="200" y="36"/>
                    </a:lnTo>
                    <a:lnTo>
                      <a:pt x="193" y="35"/>
                    </a:lnTo>
                    <a:lnTo>
                      <a:pt x="190" y="33"/>
                    </a:lnTo>
                    <a:lnTo>
                      <a:pt x="187" y="26"/>
                    </a:lnTo>
                    <a:lnTo>
                      <a:pt x="179" y="22"/>
                    </a:lnTo>
                    <a:lnTo>
                      <a:pt x="176" y="33"/>
                    </a:lnTo>
                    <a:lnTo>
                      <a:pt x="171" y="32"/>
                    </a:lnTo>
                    <a:lnTo>
                      <a:pt x="164" y="27"/>
                    </a:lnTo>
                    <a:lnTo>
                      <a:pt x="164" y="22"/>
                    </a:lnTo>
                    <a:lnTo>
                      <a:pt x="153" y="27"/>
                    </a:lnTo>
                    <a:lnTo>
                      <a:pt x="147" y="26"/>
                    </a:lnTo>
                    <a:lnTo>
                      <a:pt x="137" y="27"/>
                    </a:lnTo>
                    <a:lnTo>
                      <a:pt x="137" y="13"/>
                    </a:lnTo>
                    <a:lnTo>
                      <a:pt x="130" y="13"/>
                    </a:lnTo>
                    <a:lnTo>
                      <a:pt x="124" y="7"/>
                    </a:lnTo>
                    <a:lnTo>
                      <a:pt x="121" y="0"/>
                    </a:lnTo>
                    <a:lnTo>
                      <a:pt x="117" y="0"/>
                    </a:lnTo>
                    <a:lnTo>
                      <a:pt x="112" y="7"/>
                    </a:lnTo>
                    <a:lnTo>
                      <a:pt x="102" y="6"/>
                    </a:lnTo>
                    <a:lnTo>
                      <a:pt x="93" y="12"/>
                    </a:lnTo>
                    <a:lnTo>
                      <a:pt x="91" y="16"/>
                    </a:lnTo>
                    <a:lnTo>
                      <a:pt x="91" y="24"/>
                    </a:lnTo>
                    <a:lnTo>
                      <a:pt x="85" y="33"/>
                    </a:lnTo>
                    <a:lnTo>
                      <a:pt x="82" y="35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67" y="30"/>
                    </a:lnTo>
                    <a:lnTo>
                      <a:pt x="62" y="32"/>
                    </a:lnTo>
                    <a:lnTo>
                      <a:pt x="62" y="36"/>
                    </a:lnTo>
                    <a:lnTo>
                      <a:pt x="55" y="44"/>
                    </a:lnTo>
                    <a:lnTo>
                      <a:pt x="52" y="39"/>
                    </a:lnTo>
                    <a:lnTo>
                      <a:pt x="49" y="38"/>
                    </a:lnTo>
                    <a:lnTo>
                      <a:pt x="42" y="42"/>
                    </a:lnTo>
                    <a:lnTo>
                      <a:pt x="36" y="50"/>
                    </a:lnTo>
                    <a:lnTo>
                      <a:pt x="38" y="56"/>
                    </a:lnTo>
                    <a:lnTo>
                      <a:pt x="41" y="54"/>
                    </a:lnTo>
                    <a:lnTo>
                      <a:pt x="42" y="64"/>
                    </a:lnTo>
                    <a:lnTo>
                      <a:pt x="38" y="65"/>
                    </a:lnTo>
                    <a:lnTo>
                      <a:pt x="30" y="6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6" name="Freeform 1690">
                <a:extLst>
                  <a:ext uri="{FF2B5EF4-FFF2-40B4-BE49-F238E27FC236}">
                    <a16:creationId xmlns:a16="http://schemas.microsoft.com/office/drawing/2014/main" id="{02E36567-FC16-1AF0-701F-8A678ACA4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081"/>
                <a:ext cx="135" cy="146"/>
              </a:xfrm>
              <a:custGeom>
                <a:avLst/>
                <a:gdLst>
                  <a:gd name="T0" fmla="*/ 42 w 270"/>
                  <a:gd name="T1" fmla="*/ 64 h 292"/>
                  <a:gd name="T2" fmla="*/ 36 w 270"/>
                  <a:gd name="T3" fmla="*/ 50 h 292"/>
                  <a:gd name="T4" fmla="*/ 52 w 270"/>
                  <a:gd name="T5" fmla="*/ 39 h 292"/>
                  <a:gd name="T6" fmla="*/ 62 w 270"/>
                  <a:gd name="T7" fmla="*/ 32 h 292"/>
                  <a:gd name="T8" fmla="*/ 80 w 270"/>
                  <a:gd name="T9" fmla="*/ 30 h 292"/>
                  <a:gd name="T10" fmla="*/ 91 w 270"/>
                  <a:gd name="T11" fmla="*/ 24 h 292"/>
                  <a:gd name="T12" fmla="*/ 102 w 270"/>
                  <a:gd name="T13" fmla="*/ 6 h 292"/>
                  <a:gd name="T14" fmla="*/ 121 w 270"/>
                  <a:gd name="T15" fmla="*/ 0 h 292"/>
                  <a:gd name="T16" fmla="*/ 137 w 270"/>
                  <a:gd name="T17" fmla="*/ 13 h 292"/>
                  <a:gd name="T18" fmla="*/ 153 w 270"/>
                  <a:gd name="T19" fmla="*/ 27 h 292"/>
                  <a:gd name="T20" fmla="*/ 171 w 270"/>
                  <a:gd name="T21" fmla="*/ 32 h 292"/>
                  <a:gd name="T22" fmla="*/ 187 w 270"/>
                  <a:gd name="T23" fmla="*/ 26 h 292"/>
                  <a:gd name="T24" fmla="*/ 200 w 270"/>
                  <a:gd name="T25" fmla="*/ 36 h 292"/>
                  <a:gd name="T26" fmla="*/ 203 w 270"/>
                  <a:gd name="T27" fmla="*/ 51 h 292"/>
                  <a:gd name="T28" fmla="*/ 209 w 270"/>
                  <a:gd name="T29" fmla="*/ 47 h 292"/>
                  <a:gd name="T30" fmla="*/ 222 w 270"/>
                  <a:gd name="T31" fmla="*/ 56 h 292"/>
                  <a:gd name="T32" fmla="*/ 240 w 270"/>
                  <a:gd name="T33" fmla="*/ 57 h 292"/>
                  <a:gd name="T34" fmla="*/ 240 w 270"/>
                  <a:gd name="T35" fmla="*/ 74 h 292"/>
                  <a:gd name="T36" fmla="*/ 253 w 270"/>
                  <a:gd name="T37" fmla="*/ 73 h 292"/>
                  <a:gd name="T38" fmla="*/ 270 w 270"/>
                  <a:gd name="T39" fmla="*/ 103 h 292"/>
                  <a:gd name="T40" fmla="*/ 261 w 270"/>
                  <a:gd name="T41" fmla="*/ 129 h 292"/>
                  <a:gd name="T42" fmla="*/ 252 w 270"/>
                  <a:gd name="T43" fmla="*/ 144 h 292"/>
                  <a:gd name="T44" fmla="*/ 243 w 270"/>
                  <a:gd name="T45" fmla="*/ 155 h 292"/>
                  <a:gd name="T46" fmla="*/ 237 w 270"/>
                  <a:gd name="T47" fmla="*/ 170 h 292"/>
                  <a:gd name="T48" fmla="*/ 228 w 270"/>
                  <a:gd name="T49" fmla="*/ 178 h 292"/>
                  <a:gd name="T50" fmla="*/ 220 w 270"/>
                  <a:gd name="T51" fmla="*/ 182 h 292"/>
                  <a:gd name="T52" fmla="*/ 232 w 270"/>
                  <a:gd name="T53" fmla="*/ 187 h 292"/>
                  <a:gd name="T54" fmla="*/ 231 w 270"/>
                  <a:gd name="T55" fmla="*/ 196 h 292"/>
                  <a:gd name="T56" fmla="*/ 244 w 270"/>
                  <a:gd name="T57" fmla="*/ 199 h 292"/>
                  <a:gd name="T58" fmla="*/ 244 w 270"/>
                  <a:gd name="T59" fmla="*/ 214 h 292"/>
                  <a:gd name="T60" fmla="*/ 225 w 270"/>
                  <a:gd name="T61" fmla="*/ 234 h 292"/>
                  <a:gd name="T62" fmla="*/ 203 w 270"/>
                  <a:gd name="T63" fmla="*/ 244 h 292"/>
                  <a:gd name="T64" fmla="*/ 179 w 270"/>
                  <a:gd name="T65" fmla="*/ 255 h 292"/>
                  <a:gd name="T66" fmla="*/ 167 w 270"/>
                  <a:gd name="T67" fmla="*/ 267 h 292"/>
                  <a:gd name="T68" fmla="*/ 168 w 270"/>
                  <a:gd name="T69" fmla="*/ 282 h 292"/>
                  <a:gd name="T70" fmla="*/ 158 w 270"/>
                  <a:gd name="T71" fmla="*/ 288 h 292"/>
                  <a:gd name="T72" fmla="*/ 152 w 270"/>
                  <a:gd name="T73" fmla="*/ 278 h 292"/>
                  <a:gd name="T74" fmla="*/ 144 w 270"/>
                  <a:gd name="T75" fmla="*/ 281 h 292"/>
                  <a:gd name="T76" fmla="*/ 127 w 270"/>
                  <a:gd name="T77" fmla="*/ 267 h 292"/>
                  <a:gd name="T78" fmla="*/ 109 w 270"/>
                  <a:gd name="T79" fmla="*/ 269 h 292"/>
                  <a:gd name="T80" fmla="*/ 109 w 270"/>
                  <a:gd name="T81" fmla="*/ 255 h 292"/>
                  <a:gd name="T82" fmla="*/ 97 w 270"/>
                  <a:gd name="T83" fmla="*/ 241 h 292"/>
                  <a:gd name="T84" fmla="*/ 91 w 270"/>
                  <a:gd name="T85" fmla="*/ 219 h 292"/>
                  <a:gd name="T86" fmla="*/ 82 w 270"/>
                  <a:gd name="T87" fmla="*/ 208 h 292"/>
                  <a:gd name="T88" fmla="*/ 61 w 270"/>
                  <a:gd name="T89" fmla="*/ 220 h 292"/>
                  <a:gd name="T90" fmla="*/ 52 w 270"/>
                  <a:gd name="T91" fmla="*/ 235 h 292"/>
                  <a:gd name="T92" fmla="*/ 35 w 270"/>
                  <a:gd name="T93" fmla="*/ 228 h 292"/>
                  <a:gd name="T94" fmla="*/ 15 w 270"/>
                  <a:gd name="T95" fmla="*/ 214 h 292"/>
                  <a:gd name="T96" fmla="*/ 24 w 270"/>
                  <a:gd name="T97" fmla="*/ 203 h 292"/>
                  <a:gd name="T98" fmla="*/ 12 w 270"/>
                  <a:gd name="T99" fmla="*/ 196 h 292"/>
                  <a:gd name="T100" fmla="*/ 4 w 270"/>
                  <a:gd name="T101" fmla="*/ 170 h 292"/>
                  <a:gd name="T102" fmla="*/ 4 w 270"/>
                  <a:gd name="T103" fmla="*/ 155 h 292"/>
                  <a:gd name="T104" fmla="*/ 8 w 270"/>
                  <a:gd name="T105" fmla="*/ 144 h 292"/>
                  <a:gd name="T106" fmla="*/ 26 w 270"/>
                  <a:gd name="T107" fmla="*/ 135 h 292"/>
                  <a:gd name="T108" fmla="*/ 12 w 270"/>
                  <a:gd name="T109" fmla="*/ 126 h 292"/>
                  <a:gd name="T110" fmla="*/ 8 w 270"/>
                  <a:gd name="T111" fmla="*/ 108 h 292"/>
                  <a:gd name="T112" fmla="*/ 17 w 270"/>
                  <a:gd name="T113" fmla="*/ 86 h 292"/>
                  <a:gd name="T114" fmla="*/ 23 w 270"/>
                  <a:gd name="T115" fmla="*/ 71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0" h="292">
                    <a:moveTo>
                      <a:pt x="30" y="65"/>
                    </a:moveTo>
                    <a:lnTo>
                      <a:pt x="38" y="65"/>
                    </a:lnTo>
                    <a:lnTo>
                      <a:pt x="42" y="64"/>
                    </a:lnTo>
                    <a:lnTo>
                      <a:pt x="41" y="54"/>
                    </a:lnTo>
                    <a:lnTo>
                      <a:pt x="38" y="56"/>
                    </a:lnTo>
                    <a:lnTo>
                      <a:pt x="36" y="50"/>
                    </a:lnTo>
                    <a:lnTo>
                      <a:pt x="42" y="42"/>
                    </a:lnTo>
                    <a:lnTo>
                      <a:pt x="49" y="38"/>
                    </a:lnTo>
                    <a:lnTo>
                      <a:pt x="52" y="39"/>
                    </a:lnTo>
                    <a:lnTo>
                      <a:pt x="55" y="44"/>
                    </a:lnTo>
                    <a:lnTo>
                      <a:pt x="62" y="36"/>
                    </a:lnTo>
                    <a:lnTo>
                      <a:pt x="62" y="32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2" y="35"/>
                    </a:lnTo>
                    <a:lnTo>
                      <a:pt x="85" y="33"/>
                    </a:lnTo>
                    <a:lnTo>
                      <a:pt x="91" y="24"/>
                    </a:lnTo>
                    <a:lnTo>
                      <a:pt x="91" y="16"/>
                    </a:lnTo>
                    <a:lnTo>
                      <a:pt x="93" y="12"/>
                    </a:lnTo>
                    <a:lnTo>
                      <a:pt x="102" y="6"/>
                    </a:lnTo>
                    <a:lnTo>
                      <a:pt x="112" y="7"/>
                    </a:lnTo>
                    <a:lnTo>
                      <a:pt x="117" y="0"/>
                    </a:lnTo>
                    <a:lnTo>
                      <a:pt x="121" y="0"/>
                    </a:lnTo>
                    <a:lnTo>
                      <a:pt x="124" y="7"/>
                    </a:lnTo>
                    <a:lnTo>
                      <a:pt x="130" y="13"/>
                    </a:lnTo>
                    <a:lnTo>
                      <a:pt x="137" y="13"/>
                    </a:lnTo>
                    <a:lnTo>
                      <a:pt x="137" y="27"/>
                    </a:lnTo>
                    <a:lnTo>
                      <a:pt x="147" y="26"/>
                    </a:lnTo>
                    <a:lnTo>
                      <a:pt x="153" y="27"/>
                    </a:lnTo>
                    <a:lnTo>
                      <a:pt x="164" y="22"/>
                    </a:lnTo>
                    <a:lnTo>
                      <a:pt x="164" y="27"/>
                    </a:lnTo>
                    <a:lnTo>
                      <a:pt x="171" y="32"/>
                    </a:lnTo>
                    <a:lnTo>
                      <a:pt x="176" y="33"/>
                    </a:lnTo>
                    <a:lnTo>
                      <a:pt x="179" y="22"/>
                    </a:lnTo>
                    <a:lnTo>
                      <a:pt x="187" y="26"/>
                    </a:lnTo>
                    <a:lnTo>
                      <a:pt x="190" y="33"/>
                    </a:lnTo>
                    <a:lnTo>
                      <a:pt x="193" y="35"/>
                    </a:lnTo>
                    <a:lnTo>
                      <a:pt x="200" y="36"/>
                    </a:lnTo>
                    <a:lnTo>
                      <a:pt x="200" y="41"/>
                    </a:lnTo>
                    <a:lnTo>
                      <a:pt x="197" y="51"/>
                    </a:lnTo>
                    <a:lnTo>
                      <a:pt x="203" y="51"/>
                    </a:lnTo>
                    <a:lnTo>
                      <a:pt x="206" y="48"/>
                    </a:lnTo>
                    <a:lnTo>
                      <a:pt x="206" y="41"/>
                    </a:lnTo>
                    <a:lnTo>
                      <a:pt x="209" y="47"/>
                    </a:lnTo>
                    <a:lnTo>
                      <a:pt x="214" y="53"/>
                    </a:lnTo>
                    <a:lnTo>
                      <a:pt x="217" y="50"/>
                    </a:lnTo>
                    <a:lnTo>
                      <a:pt x="222" y="56"/>
                    </a:lnTo>
                    <a:lnTo>
                      <a:pt x="225" y="54"/>
                    </a:lnTo>
                    <a:lnTo>
                      <a:pt x="232" y="60"/>
                    </a:lnTo>
                    <a:lnTo>
                      <a:pt x="240" y="57"/>
                    </a:lnTo>
                    <a:lnTo>
                      <a:pt x="240" y="62"/>
                    </a:lnTo>
                    <a:lnTo>
                      <a:pt x="237" y="68"/>
                    </a:lnTo>
                    <a:lnTo>
                      <a:pt x="240" y="74"/>
                    </a:lnTo>
                    <a:lnTo>
                      <a:pt x="237" y="79"/>
                    </a:lnTo>
                    <a:lnTo>
                      <a:pt x="249" y="79"/>
                    </a:lnTo>
                    <a:lnTo>
                      <a:pt x="253" y="73"/>
                    </a:lnTo>
                    <a:lnTo>
                      <a:pt x="267" y="92"/>
                    </a:lnTo>
                    <a:lnTo>
                      <a:pt x="270" y="95"/>
                    </a:lnTo>
                    <a:lnTo>
                      <a:pt x="270" y="103"/>
                    </a:lnTo>
                    <a:lnTo>
                      <a:pt x="261" y="103"/>
                    </a:lnTo>
                    <a:lnTo>
                      <a:pt x="264" y="117"/>
                    </a:lnTo>
                    <a:lnTo>
                      <a:pt x="261" y="129"/>
                    </a:lnTo>
                    <a:lnTo>
                      <a:pt x="253" y="135"/>
                    </a:lnTo>
                    <a:lnTo>
                      <a:pt x="255" y="140"/>
                    </a:lnTo>
                    <a:lnTo>
                      <a:pt x="252" y="144"/>
                    </a:lnTo>
                    <a:lnTo>
                      <a:pt x="252" y="149"/>
                    </a:lnTo>
                    <a:lnTo>
                      <a:pt x="244" y="150"/>
                    </a:lnTo>
                    <a:lnTo>
                      <a:pt x="243" y="155"/>
                    </a:lnTo>
                    <a:lnTo>
                      <a:pt x="238" y="164"/>
                    </a:lnTo>
                    <a:lnTo>
                      <a:pt x="231" y="165"/>
                    </a:lnTo>
                    <a:lnTo>
                      <a:pt x="237" y="170"/>
                    </a:lnTo>
                    <a:lnTo>
                      <a:pt x="237" y="174"/>
                    </a:lnTo>
                    <a:lnTo>
                      <a:pt x="231" y="181"/>
                    </a:lnTo>
                    <a:lnTo>
                      <a:pt x="228" y="178"/>
                    </a:lnTo>
                    <a:lnTo>
                      <a:pt x="218" y="181"/>
                    </a:lnTo>
                    <a:lnTo>
                      <a:pt x="217" y="184"/>
                    </a:lnTo>
                    <a:lnTo>
                      <a:pt x="220" y="182"/>
                    </a:lnTo>
                    <a:lnTo>
                      <a:pt x="226" y="185"/>
                    </a:lnTo>
                    <a:lnTo>
                      <a:pt x="228" y="191"/>
                    </a:lnTo>
                    <a:lnTo>
                      <a:pt x="232" y="187"/>
                    </a:lnTo>
                    <a:lnTo>
                      <a:pt x="235" y="188"/>
                    </a:lnTo>
                    <a:lnTo>
                      <a:pt x="235" y="194"/>
                    </a:lnTo>
                    <a:lnTo>
                      <a:pt x="231" y="196"/>
                    </a:lnTo>
                    <a:lnTo>
                      <a:pt x="231" y="200"/>
                    </a:lnTo>
                    <a:lnTo>
                      <a:pt x="237" y="200"/>
                    </a:lnTo>
                    <a:lnTo>
                      <a:pt x="244" y="199"/>
                    </a:lnTo>
                    <a:lnTo>
                      <a:pt x="246" y="202"/>
                    </a:lnTo>
                    <a:lnTo>
                      <a:pt x="247" y="205"/>
                    </a:lnTo>
                    <a:lnTo>
                      <a:pt x="244" y="214"/>
                    </a:lnTo>
                    <a:lnTo>
                      <a:pt x="234" y="219"/>
                    </a:lnTo>
                    <a:lnTo>
                      <a:pt x="234" y="231"/>
                    </a:lnTo>
                    <a:lnTo>
                      <a:pt x="225" y="234"/>
                    </a:lnTo>
                    <a:lnTo>
                      <a:pt x="226" y="241"/>
                    </a:lnTo>
                    <a:lnTo>
                      <a:pt x="208" y="243"/>
                    </a:lnTo>
                    <a:lnTo>
                      <a:pt x="203" y="244"/>
                    </a:lnTo>
                    <a:lnTo>
                      <a:pt x="200" y="241"/>
                    </a:lnTo>
                    <a:lnTo>
                      <a:pt x="185" y="249"/>
                    </a:lnTo>
                    <a:lnTo>
                      <a:pt x="179" y="255"/>
                    </a:lnTo>
                    <a:lnTo>
                      <a:pt x="173" y="255"/>
                    </a:lnTo>
                    <a:lnTo>
                      <a:pt x="168" y="260"/>
                    </a:lnTo>
                    <a:lnTo>
                      <a:pt x="167" y="267"/>
                    </a:lnTo>
                    <a:lnTo>
                      <a:pt x="168" y="272"/>
                    </a:lnTo>
                    <a:lnTo>
                      <a:pt x="167" y="275"/>
                    </a:lnTo>
                    <a:lnTo>
                      <a:pt x="168" y="282"/>
                    </a:lnTo>
                    <a:lnTo>
                      <a:pt x="167" y="288"/>
                    </a:lnTo>
                    <a:lnTo>
                      <a:pt x="161" y="292"/>
                    </a:lnTo>
                    <a:lnTo>
                      <a:pt x="158" y="288"/>
                    </a:lnTo>
                    <a:lnTo>
                      <a:pt x="159" y="278"/>
                    </a:lnTo>
                    <a:lnTo>
                      <a:pt x="153" y="275"/>
                    </a:lnTo>
                    <a:lnTo>
                      <a:pt x="152" y="278"/>
                    </a:lnTo>
                    <a:lnTo>
                      <a:pt x="153" y="288"/>
                    </a:lnTo>
                    <a:lnTo>
                      <a:pt x="149" y="285"/>
                    </a:lnTo>
                    <a:lnTo>
                      <a:pt x="144" y="281"/>
                    </a:lnTo>
                    <a:lnTo>
                      <a:pt x="138" y="282"/>
                    </a:lnTo>
                    <a:lnTo>
                      <a:pt x="127" y="273"/>
                    </a:lnTo>
                    <a:lnTo>
                      <a:pt x="127" y="267"/>
                    </a:lnTo>
                    <a:lnTo>
                      <a:pt x="118" y="266"/>
                    </a:lnTo>
                    <a:lnTo>
                      <a:pt x="115" y="269"/>
                    </a:lnTo>
                    <a:lnTo>
                      <a:pt x="109" y="269"/>
                    </a:lnTo>
                    <a:lnTo>
                      <a:pt x="106" y="266"/>
                    </a:lnTo>
                    <a:lnTo>
                      <a:pt x="106" y="260"/>
                    </a:lnTo>
                    <a:lnTo>
                      <a:pt x="109" y="255"/>
                    </a:lnTo>
                    <a:lnTo>
                      <a:pt x="106" y="247"/>
                    </a:lnTo>
                    <a:lnTo>
                      <a:pt x="102" y="241"/>
                    </a:lnTo>
                    <a:lnTo>
                      <a:pt x="97" y="241"/>
                    </a:lnTo>
                    <a:lnTo>
                      <a:pt x="86" y="240"/>
                    </a:lnTo>
                    <a:lnTo>
                      <a:pt x="88" y="220"/>
                    </a:lnTo>
                    <a:lnTo>
                      <a:pt x="91" y="219"/>
                    </a:lnTo>
                    <a:lnTo>
                      <a:pt x="88" y="216"/>
                    </a:lnTo>
                    <a:lnTo>
                      <a:pt x="83" y="214"/>
                    </a:lnTo>
                    <a:lnTo>
                      <a:pt x="82" y="208"/>
                    </a:lnTo>
                    <a:lnTo>
                      <a:pt x="77" y="205"/>
                    </a:lnTo>
                    <a:lnTo>
                      <a:pt x="67" y="216"/>
                    </a:lnTo>
                    <a:lnTo>
                      <a:pt x="61" y="220"/>
                    </a:lnTo>
                    <a:lnTo>
                      <a:pt x="59" y="223"/>
                    </a:lnTo>
                    <a:lnTo>
                      <a:pt x="50" y="228"/>
                    </a:lnTo>
                    <a:lnTo>
                      <a:pt x="52" y="235"/>
                    </a:lnTo>
                    <a:lnTo>
                      <a:pt x="49" y="240"/>
                    </a:lnTo>
                    <a:lnTo>
                      <a:pt x="44" y="235"/>
                    </a:lnTo>
                    <a:lnTo>
                      <a:pt x="35" y="228"/>
                    </a:lnTo>
                    <a:lnTo>
                      <a:pt x="30" y="220"/>
                    </a:lnTo>
                    <a:lnTo>
                      <a:pt x="26" y="217"/>
                    </a:lnTo>
                    <a:lnTo>
                      <a:pt x="15" y="214"/>
                    </a:lnTo>
                    <a:lnTo>
                      <a:pt x="18" y="211"/>
                    </a:lnTo>
                    <a:lnTo>
                      <a:pt x="18" y="208"/>
                    </a:lnTo>
                    <a:lnTo>
                      <a:pt x="24" y="203"/>
                    </a:lnTo>
                    <a:lnTo>
                      <a:pt x="20" y="200"/>
                    </a:lnTo>
                    <a:lnTo>
                      <a:pt x="17" y="196"/>
                    </a:lnTo>
                    <a:lnTo>
                      <a:pt x="12" y="196"/>
                    </a:lnTo>
                    <a:lnTo>
                      <a:pt x="8" y="190"/>
                    </a:lnTo>
                    <a:lnTo>
                      <a:pt x="4" y="182"/>
                    </a:lnTo>
                    <a:lnTo>
                      <a:pt x="4" y="170"/>
                    </a:lnTo>
                    <a:lnTo>
                      <a:pt x="4" y="164"/>
                    </a:lnTo>
                    <a:lnTo>
                      <a:pt x="9" y="158"/>
                    </a:lnTo>
                    <a:lnTo>
                      <a:pt x="4" y="155"/>
                    </a:lnTo>
                    <a:lnTo>
                      <a:pt x="0" y="147"/>
                    </a:lnTo>
                    <a:lnTo>
                      <a:pt x="1" y="144"/>
                    </a:lnTo>
                    <a:lnTo>
                      <a:pt x="8" y="144"/>
                    </a:lnTo>
                    <a:lnTo>
                      <a:pt x="12" y="146"/>
                    </a:lnTo>
                    <a:lnTo>
                      <a:pt x="15" y="140"/>
                    </a:lnTo>
                    <a:lnTo>
                      <a:pt x="26" y="135"/>
                    </a:lnTo>
                    <a:lnTo>
                      <a:pt x="23" y="130"/>
                    </a:lnTo>
                    <a:lnTo>
                      <a:pt x="21" y="126"/>
                    </a:lnTo>
                    <a:lnTo>
                      <a:pt x="12" y="126"/>
                    </a:lnTo>
                    <a:lnTo>
                      <a:pt x="9" y="117"/>
                    </a:lnTo>
                    <a:lnTo>
                      <a:pt x="12" y="111"/>
                    </a:lnTo>
                    <a:lnTo>
                      <a:pt x="8" y="108"/>
                    </a:lnTo>
                    <a:lnTo>
                      <a:pt x="11" y="102"/>
                    </a:lnTo>
                    <a:lnTo>
                      <a:pt x="18" y="95"/>
                    </a:lnTo>
                    <a:lnTo>
                      <a:pt x="17" y="86"/>
                    </a:lnTo>
                    <a:lnTo>
                      <a:pt x="21" y="83"/>
                    </a:lnTo>
                    <a:lnTo>
                      <a:pt x="21" y="76"/>
                    </a:lnTo>
                    <a:lnTo>
                      <a:pt x="23" y="71"/>
                    </a:lnTo>
                    <a:lnTo>
                      <a:pt x="30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7" name="Freeform 1691">
                <a:extLst>
                  <a:ext uri="{FF2B5EF4-FFF2-40B4-BE49-F238E27FC236}">
                    <a16:creationId xmlns:a16="http://schemas.microsoft.com/office/drawing/2014/main" id="{E82B4272-12A7-604C-F36F-575BE7CE0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081"/>
                <a:ext cx="135" cy="146"/>
              </a:xfrm>
              <a:custGeom>
                <a:avLst/>
                <a:gdLst>
                  <a:gd name="T0" fmla="*/ 42 w 270"/>
                  <a:gd name="T1" fmla="*/ 64 h 292"/>
                  <a:gd name="T2" fmla="*/ 36 w 270"/>
                  <a:gd name="T3" fmla="*/ 50 h 292"/>
                  <a:gd name="T4" fmla="*/ 52 w 270"/>
                  <a:gd name="T5" fmla="*/ 39 h 292"/>
                  <a:gd name="T6" fmla="*/ 62 w 270"/>
                  <a:gd name="T7" fmla="*/ 32 h 292"/>
                  <a:gd name="T8" fmla="*/ 80 w 270"/>
                  <a:gd name="T9" fmla="*/ 30 h 292"/>
                  <a:gd name="T10" fmla="*/ 91 w 270"/>
                  <a:gd name="T11" fmla="*/ 24 h 292"/>
                  <a:gd name="T12" fmla="*/ 102 w 270"/>
                  <a:gd name="T13" fmla="*/ 6 h 292"/>
                  <a:gd name="T14" fmla="*/ 121 w 270"/>
                  <a:gd name="T15" fmla="*/ 0 h 292"/>
                  <a:gd name="T16" fmla="*/ 137 w 270"/>
                  <a:gd name="T17" fmla="*/ 13 h 292"/>
                  <a:gd name="T18" fmla="*/ 153 w 270"/>
                  <a:gd name="T19" fmla="*/ 27 h 292"/>
                  <a:gd name="T20" fmla="*/ 171 w 270"/>
                  <a:gd name="T21" fmla="*/ 32 h 292"/>
                  <a:gd name="T22" fmla="*/ 187 w 270"/>
                  <a:gd name="T23" fmla="*/ 26 h 292"/>
                  <a:gd name="T24" fmla="*/ 200 w 270"/>
                  <a:gd name="T25" fmla="*/ 36 h 292"/>
                  <a:gd name="T26" fmla="*/ 203 w 270"/>
                  <a:gd name="T27" fmla="*/ 51 h 292"/>
                  <a:gd name="T28" fmla="*/ 209 w 270"/>
                  <a:gd name="T29" fmla="*/ 47 h 292"/>
                  <a:gd name="T30" fmla="*/ 222 w 270"/>
                  <a:gd name="T31" fmla="*/ 56 h 292"/>
                  <a:gd name="T32" fmla="*/ 240 w 270"/>
                  <a:gd name="T33" fmla="*/ 57 h 292"/>
                  <a:gd name="T34" fmla="*/ 240 w 270"/>
                  <a:gd name="T35" fmla="*/ 74 h 292"/>
                  <a:gd name="T36" fmla="*/ 253 w 270"/>
                  <a:gd name="T37" fmla="*/ 73 h 292"/>
                  <a:gd name="T38" fmla="*/ 270 w 270"/>
                  <a:gd name="T39" fmla="*/ 103 h 292"/>
                  <a:gd name="T40" fmla="*/ 261 w 270"/>
                  <a:gd name="T41" fmla="*/ 129 h 292"/>
                  <a:gd name="T42" fmla="*/ 252 w 270"/>
                  <a:gd name="T43" fmla="*/ 144 h 292"/>
                  <a:gd name="T44" fmla="*/ 243 w 270"/>
                  <a:gd name="T45" fmla="*/ 155 h 292"/>
                  <a:gd name="T46" fmla="*/ 237 w 270"/>
                  <a:gd name="T47" fmla="*/ 170 h 292"/>
                  <a:gd name="T48" fmla="*/ 228 w 270"/>
                  <a:gd name="T49" fmla="*/ 178 h 292"/>
                  <a:gd name="T50" fmla="*/ 220 w 270"/>
                  <a:gd name="T51" fmla="*/ 182 h 292"/>
                  <a:gd name="T52" fmla="*/ 232 w 270"/>
                  <a:gd name="T53" fmla="*/ 187 h 292"/>
                  <a:gd name="T54" fmla="*/ 231 w 270"/>
                  <a:gd name="T55" fmla="*/ 196 h 292"/>
                  <a:gd name="T56" fmla="*/ 244 w 270"/>
                  <a:gd name="T57" fmla="*/ 199 h 292"/>
                  <a:gd name="T58" fmla="*/ 244 w 270"/>
                  <a:gd name="T59" fmla="*/ 214 h 292"/>
                  <a:gd name="T60" fmla="*/ 225 w 270"/>
                  <a:gd name="T61" fmla="*/ 234 h 292"/>
                  <a:gd name="T62" fmla="*/ 203 w 270"/>
                  <a:gd name="T63" fmla="*/ 244 h 292"/>
                  <a:gd name="T64" fmla="*/ 179 w 270"/>
                  <a:gd name="T65" fmla="*/ 255 h 292"/>
                  <a:gd name="T66" fmla="*/ 167 w 270"/>
                  <a:gd name="T67" fmla="*/ 267 h 292"/>
                  <a:gd name="T68" fmla="*/ 168 w 270"/>
                  <a:gd name="T69" fmla="*/ 282 h 292"/>
                  <a:gd name="T70" fmla="*/ 158 w 270"/>
                  <a:gd name="T71" fmla="*/ 288 h 292"/>
                  <a:gd name="T72" fmla="*/ 152 w 270"/>
                  <a:gd name="T73" fmla="*/ 278 h 292"/>
                  <a:gd name="T74" fmla="*/ 144 w 270"/>
                  <a:gd name="T75" fmla="*/ 281 h 292"/>
                  <a:gd name="T76" fmla="*/ 127 w 270"/>
                  <a:gd name="T77" fmla="*/ 267 h 292"/>
                  <a:gd name="T78" fmla="*/ 109 w 270"/>
                  <a:gd name="T79" fmla="*/ 269 h 292"/>
                  <a:gd name="T80" fmla="*/ 109 w 270"/>
                  <a:gd name="T81" fmla="*/ 255 h 292"/>
                  <a:gd name="T82" fmla="*/ 97 w 270"/>
                  <a:gd name="T83" fmla="*/ 241 h 292"/>
                  <a:gd name="T84" fmla="*/ 91 w 270"/>
                  <a:gd name="T85" fmla="*/ 219 h 292"/>
                  <a:gd name="T86" fmla="*/ 82 w 270"/>
                  <a:gd name="T87" fmla="*/ 208 h 292"/>
                  <a:gd name="T88" fmla="*/ 61 w 270"/>
                  <a:gd name="T89" fmla="*/ 220 h 292"/>
                  <a:gd name="T90" fmla="*/ 52 w 270"/>
                  <a:gd name="T91" fmla="*/ 235 h 292"/>
                  <a:gd name="T92" fmla="*/ 35 w 270"/>
                  <a:gd name="T93" fmla="*/ 228 h 292"/>
                  <a:gd name="T94" fmla="*/ 15 w 270"/>
                  <a:gd name="T95" fmla="*/ 214 h 292"/>
                  <a:gd name="T96" fmla="*/ 24 w 270"/>
                  <a:gd name="T97" fmla="*/ 203 h 292"/>
                  <a:gd name="T98" fmla="*/ 12 w 270"/>
                  <a:gd name="T99" fmla="*/ 196 h 292"/>
                  <a:gd name="T100" fmla="*/ 4 w 270"/>
                  <a:gd name="T101" fmla="*/ 170 h 292"/>
                  <a:gd name="T102" fmla="*/ 4 w 270"/>
                  <a:gd name="T103" fmla="*/ 155 h 292"/>
                  <a:gd name="T104" fmla="*/ 8 w 270"/>
                  <a:gd name="T105" fmla="*/ 144 h 292"/>
                  <a:gd name="T106" fmla="*/ 26 w 270"/>
                  <a:gd name="T107" fmla="*/ 135 h 292"/>
                  <a:gd name="T108" fmla="*/ 12 w 270"/>
                  <a:gd name="T109" fmla="*/ 126 h 292"/>
                  <a:gd name="T110" fmla="*/ 8 w 270"/>
                  <a:gd name="T111" fmla="*/ 108 h 292"/>
                  <a:gd name="T112" fmla="*/ 17 w 270"/>
                  <a:gd name="T113" fmla="*/ 86 h 292"/>
                  <a:gd name="T114" fmla="*/ 23 w 270"/>
                  <a:gd name="T115" fmla="*/ 71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0" h="292">
                    <a:moveTo>
                      <a:pt x="30" y="65"/>
                    </a:moveTo>
                    <a:lnTo>
                      <a:pt x="38" y="65"/>
                    </a:lnTo>
                    <a:lnTo>
                      <a:pt x="42" y="64"/>
                    </a:lnTo>
                    <a:lnTo>
                      <a:pt x="41" y="54"/>
                    </a:lnTo>
                    <a:lnTo>
                      <a:pt x="38" y="56"/>
                    </a:lnTo>
                    <a:lnTo>
                      <a:pt x="36" y="50"/>
                    </a:lnTo>
                    <a:lnTo>
                      <a:pt x="42" y="42"/>
                    </a:lnTo>
                    <a:lnTo>
                      <a:pt x="49" y="38"/>
                    </a:lnTo>
                    <a:lnTo>
                      <a:pt x="52" y="39"/>
                    </a:lnTo>
                    <a:lnTo>
                      <a:pt x="55" y="44"/>
                    </a:lnTo>
                    <a:lnTo>
                      <a:pt x="62" y="36"/>
                    </a:lnTo>
                    <a:lnTo>
                      <a:pt x="62" y="32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2" y="35"/>
                    </a:lnTo>
                    <a:lnTo>
                      <a:pt x="85" y="33"/>
                    </a:lnTo>
                    <a:lnTo>
                      <a:pt x="91" y="24"/>
                    </a:lnTo>
                    <a:lnTo>
                      <a:pt x="91" y="16"/>
                    </a:lnTo>
                    <a:lnTo>
                      <a:pt x="93" y="12"/>
                    </a:lnTo>
                    <a:lnTo>
                      <a:pt x="102" y="6"/>
                    </a:lnTo>
                    <a:lnTo>
                      <a:pt x="112" y="7"/>
                    </a:lnTo>
                    <a:lnTo>
                      <a:pt x="117" y="0"/>
                    </a:lnTo>
                    <a:lnTo>
                      <a:pt x="121" y="0"/>
                    </a:lnTo>
                    <a:lnTo>
                      <a:pt x="124" y="7"/>
                    </a:lnTo>
                    <a:lnTo>
                      <a:pt x="130" y="13"/>
                    </a:lnTo>
                    <a:lnTo>
                      <a:pt x="137" y="13"/>
                    </a:lnTo>
                    <a:lnTo>
                      <a:pt x="137" y="27"/>
                    </a:lnTo>
                    <a:lnTo>
                      <a:pt x="147" y="26"/>
                    </a:lnTo>
                    <a:lnTo>
                      <a:pt x="153" y="27"/>
                    </a:lnTo>
                    <a:lnTo>
                      <a:pt x="164" y="22"/>
                    </a:lnTo>
                    <a:lnTo>
                      <a:pt x="164" y="27"/>
                    </a:lnTo>
                    <a:lnTo>
                      <a:pt x="171" y="32"/>
                    </a:lnTo>
                    <a:lnTo>
                      <a:pt x="176" y="33"/>
                    </a:lnTo>
                    <a:lnTo>
                      <a:pt x="179" y="22"/>
                    </a:lnTo>
                    <a:lnTo>
                      <a:pt x="187" y="26"/>
                    </a:lnTo>
                    <a:lnTo>
                      <a:pt x="190" y="33"/>
                    </a:lnTo>
                    <a:lnTo>
                      <a:pt x="193" y="35"/>
                    </a:lnTo>
                    <a:lnTo>
                      <a:pt x="200" y="36"/>
                    </a:lnTo>
                    <a:lnTo>
                      <a:pt x="200" y="41"/>
                    </a:lnTo>
                    <a:lnTo>
                      <a:pt x="197" y="51"/>
                    </a:lnTo>
                    <a:lnTo>
                      <a:pt x="203" y="51"/>
                    </a:lnTo>
                    <a:lnTo>
                      <a:pt x="206" y="48"/>
                    </a:lnTo>
                    <a:lnTo>
                      <a:pt x="206" y="41"/>
                    </a:lnTo>
                    <a:lnTo>
                      <a:pt x="209" y="47"/>
                    </a:lnTo>
                    <a:lnTo>
                      <a:pt x="214" y="53"/>
                    </a:lnTo>
                    <a:lnTo>
                      <a:pt x="217" y="50"/>
                    </a:lnTo>
                    <a:lnTo>
                      <a:pt x="222" y="56"/>
                    </a:lnTo>
                    <a:lnTo>
                      <a:pt x="225" y="54"/>
                    </a:lnTo>
                    <a:lnTo>
                      <a:pt x="232" y="60"/>
                    </a:lnTo>
                    <a:lnTo>
                      <a:pt x="240" y="57"/>
                    </a:lnTo>
                    <a:lnTo>
                      <a:pt x="240" y="62"/>
                    </a:lnTo>
                    <a:lnTo>
                      <a:pt x="237" y="68"/>
                    </a:lnTo>
                    <a:lnTo>
                      <a:pt x="240" y="74"/>
                    </a:lnTo>
                    <a:lnTo>
                      <a:pt x="237" y="79"/>
                    </a:lnTo>
                    <a:lnTo>
                      <a:pt x="249" y="79"/>
                    </a:lnTo>
                    <a:lnTo>
                      <a:pt x="253" y="73"/>
                    </a:lnTo>
                    <a:lnTo>
                      <a:pt x="267" y="92"/>
                    </a:lnTo>
                    <a:lnTo>
                      <a:pt x="270" y="95"/>
                    </a:lnTo>
                    <a:lnTo>
                      <a:pt x="270" y="103"/>
                    </a:lnTo>
                    <a:lnTo>
                      <a:pt x="261" y="103"/>
                    </a:lnTo>
                    <a:lnTo>
                      <a:pt x="264" y="117"/>
                    </a:lnTo>
                    <a:lnTo>
                      <a:pt x="261" y="129"/>
                    </a:lnTo>
                    <a:lnTo>
                      <a:pt x="253" y="135"/>
                    </a:lnTo>
                    <a:lnTo>
                      <a:pt x="255" y="140"/>
                    </a:lnTo>
                    <a:lnTo>
                      <a:pt x="252" y="144"/>
                    </a:lnTo>
                    <a:lnTo>
                      <a:pt x="252" y="149"/>
                    </a:lnTo>
                    <a:lnTo>
                      <a:pt x="244" y="150"/>
                    </a:lnTo>
                    <a:lnTo>
                      <a:pt x="243" y="155"/>
                    </a:lnTo>
                    <a:lnTo>
                      <a:pt x="238" y="164"/>
                    </a:lnTo>
                    <a:lnTo>
                      <a:pt x="231" y="165"/>
                    </a:lnTo>
                    <a:lnTo>
                      <a:pt x="237" y="170"/>
                    </a:lnTo>
                    <a:lnTo>
                      <a:pt x="237" y="174"/>
                    </a:lnTo>
                    <a:lnTo>
                      <a:pt x="231" y="181"/>
                    </a:lnTo>
                    <a:lnTo>
                      <a:pt x="228" y="178"/>
                    </a:lnTo>
                    <a:lnTo>
                      <a:pt x="218" y="181"/>
                    </a:lnTo>
                    <a:lnTo>
                      <a:pt x="217" y="184"/>
                    </a:lnTo>
                    <a:lnTo>
                      <a:pt x="220" y="182"/>
                    </a:lnTo>
                    <a:lnTo>
                      <a:pt x="226" y="185"/>
                    </a:lnTo>
                    <a:lnTo>
                      <a:pt x="228" y="191"/>
                    </a:lnTo>
                    <a:lnTo>
                      <a:pt x="232" y="187"/>
                    </a:lnTo>
                    <a:lnTo>
                      <a:pt x="235" y="188"/>
                    </a:lnTo>
                    <a:lnTo>
                      <a:pt x="235" y="194"/>
                    </a:lnTo>
                    <a:lnTo>
                      <a:pt x="231" y="196"/>
                    </a:lnTo>
                    <a:lnTo>
                      <a:pt x="231" y="200"/>
                    </a:lnTo>
                    <a:lnTo>
                      <a:pt x="237" y="200"/>
                    </a:lnTo>
                    <a:lnTo>
                      <a:pt x="244" y="199"/>
                    </a:lnTo>
                    <a:lnTo>
                      <a:pt x="246" y="202"/>
                    </a:lnTo>
                    <a:lnTo>
                      <a:pt x="247" y="205"/>
                    </a:lnTo>
                    <a:lnTo>
                      <a:pt x="244" y="214"/>
                    </a:lnTo>
                    <a:lnTo>
                      <a:pt x="234" y="219"/>
                    </a:lnTo>
                    <a:lnTo>
                      <a:pt x="234" y="231"/>
                    </a:lnTo>
                    <a:lnTo>
                      <a:pt x="225" y="234"/>
                    </a:lnTo>
                    <a:lnTo>
                      <a:pt x="226" y="241"/>
                    </a:lnTo>
                    <a:lnTo>
                      <a:pt x="208" y="243"/>
                    </a:lnTo>
                    <a:lnTo>
                      <a:pt x="203" y="244"/>
                    </a:lnTo>
                    <a:lnTo>
                      <a:pt x="200" y="241"/>
                    </a:lnTo>
                    <a:lnTo>
                      <a:pt x="185" y="249"/>
                    </a:lnTo>
                    <a:lnTo>
                      <a:pt x="179" y="255"/>
                    </a:lnTo>
                    <a:lnTo>
                      <a:pt x="173" y="255"/>
                    </a:lnTo>
                    <a:lnTo>
                      <a:pt x="168" y="260"/>
                    </a:lnTo>
                    <a:lnTo>
                      <a:pt x="167" y="267"/>
                    </a:lnTo>
                    <a:lnTo>
                      <a:pt x="168" y="272"/>
                    </a:lnTo>
                    <a:lnTo>
                      <a:pt x="167" y="275"/>
                    </a:lnTo>
                    <a:lnTo>
                      <a:pt x="168" y="282"/>
                    </a:lnTo>
                    <a:lnTo>
                      <a:pt x="167" y="288"/>
                    </a:lnTo>
                    <a:lnTo>
                      <a:pt x="161" y="292"/>
                    </a:lnTo>
                    <a:lnTo>
                      <a:pt x="158" y="288"/>
                    </a:lnTo>
                    <a:lnTo>
                      <a:pt x="159" y="278"/>
                    </a:lnTo>
                    <a:lnTo>
                      <a:pt x="153" y="275"/>
                    </a:lnTo>
                    <a:lnTo>
                      <a:pt x="152" y="278"/>
                    </a:lnTo>
                    <a:lnTo>
                      <a:pt x="153" y="288"/>
                    </a:lnTo>
                    <a:lnTo>
                      <a:pt x="149" y="285"/>
                    </a:lnTo>
                    <a:lnTo>
                      <a:pt x="144" y="281"/>
                    </a:lnTo>
                    <a:lnTo>
                      <a:pt x="138" y="282"/>
                    </a:lnTo>
                    <a:lnTo>
                      <a:pt x="127" y="273"/>
                    </a:lnTo>
                    <a:lnTo>
                      <a:pt x="127" y="267"/>
                    </a:lnTo>
                    <a:lnTo>
                      <a:pt x="118" y="266"/>
                    </a:lnTo>
                    <a:lnTo>
                      <a:pt x="115" y="269"/>
                    </a:lnTo>
                    <a:lnTo>
                      <a:pt x="109" y="269"/>
                    </a:lnTo>
                    <a:lnTo>
                      <a:pt x="106" y="266"/>
                    </a:lnTo>
                    <a:lnTo>
                      <a:pt x="106" y="260"/>
                    </a:lnTo>
                    <a:lnTo>
                      <a:pt x="109" y="255"/>
                    </a:lnTo>
                    <a:lnTo>
                      <a:pt x="106" y="247"/>
                    </a:lnTo>
                    <a:lnTo>
                      <a:pt x="102" y="241"/>
                    </a:lnTo>
                    <a:lnTo>
                      <a:pt x="97" y="241"/>
                    </a:lnTo>
                    <a:lnTo>
                      <a:pt x="86" y="240"/>
                    </a:lnTo>
                    <a:lnTo>
                      <a:pt x="88" y="220"/>
                    </a:lnTo>
                    <a:lnTo>
                      <a:pt x="91" y="219"/>
                    </a:lnTo>
                    <a:lnTo>
                      <a:pt x="88" y="216"/>
                    </a:lnTo>
                    <a:lnTo>
                      <a:pt x="83" y="214"/>
                    </a:lnTo>
                    <a:lnTo>
                      <a:pt x="82" y="208"/>
                    </a:lnTo>
                    <a:lnTo>
                      <a:pt x="77" y="205"/>
                    </a:lnTo>
                    <a:lnTo>
                      <a:pt x="67" y="216"/>
                    </a:lnTo>
                    <a:lnTo>
                      <a:pt x="61" y="220"/>
                    </a:lnTo>
                    <a:lnTo>
                      <a:pt x="59" y="223"/>
                    </a:lnTo>
                    <a:lnTo>
                      <a:pt x="50" y="228"/>
                    </a:lnTo>
                    <a:lnTo>
                      <a:pt x="52" y="235"/>
                    </a:lnTo>
                    <a:lnTo>
                      <a:pt x="49" y="240"/>
                    </a:lnTo>
                    <a:lnTo>
                      <a:pt x="44" y="235"/>
                    </a:lnTo>
                    <a:lnTo>
                      <a:pt x="35" y="228"/>
                    </a:lnTo>
                    <a:lnTo>
                      <a:pt x="30" y="220"/>
                    </a:lnTo>
                    <a:lnTo>
                      <a:pt x="26" y="217"/>
                    </a:lnTo>
                    <a:lnTo>
                      <a:pt x="15" y="214"/>
                    </a:lnTo>
                    <a:lnTo>
                      <a:pt x="18" y="211"/>
                    </a:lnTo>
                    <a:lnTo>
                      <a:pt x="18" y="208"/>
                    </a:lnTo>
                    <a:lnTo>
                      <a:pt x="24" y="203"/>
                    </a:lnTo>
                    <a:lnTo>
                      <a:pt x="20" y="200"/>
                    </a:lnTo>
                    <a:lnTo>
                      <a:pt x="17" y="196"/>
                    </a:lnTo>
                    <a:lnTo>
                      <a:pt x="12" y="196"/>
                    </a:lnTo>
                    <a:lnTo>
                      <a:pt x="8" y="190"/>
                    </a:lnTo>
                    <a:lnTo>
                      <a:pt x="4" y="182"/>
                    </a:lnTo>
                    <a:lnTo>
                      <a:pt x="4" y="170"/>
                    </a:lnTo>
                    <a:lnTo>
                      <a:pt x="4" y="164"/>
                    </a:lnTo>
                    <a:lnTo>
                      <a:pt x="9" y="158"/>
                    </a:lnTo>
                    <a:lnTo>
                      <a:pt x="4" y="155"/>
                    </a:lnTo>
                    <a:lnTo>
                      <a:pt x="0" y="147"/>
                    </a:lnTo>
                    <a:lnTo>
                      <a:pt x="1" y="144"/>
                    </a:lnTo>
                    <a:lnTo>
                      <a:pt x="8" y="144"/>
                    </a:lnTo>
                    <a:lnTo>
                      <a:pt x="12" y="146"/>
                    </a:lnTo>
                    <a:lnTo>
                      <a:pt x="15" y="140"/>
                    </a:lnTo>
                    <a:lnTo>
                      <a:pt x="26" y="135"/>
                    </a:lnTo>
                    <a:lnTo>
                      <a:pt x="23" y="130"/>
                    </a:lnTo>
                    <a:lnTo>
                      <a:pt x="21" y="126"/>
                    </a:lnTo>
                    <a:lnTo>
                      <a:pt x="12" y="126"/>
                    </a:lnTo>
                    <a:lnTo>
                      <a:pt x="9" y="117"/>
                    </a:lnTo>
                    <a:lnTo>
                      <a:pt x="12" y="111"/>
                    </a:lnTo>
                    <a:lnTo>
                      <a:pt x="8" y="108"/>
                    </a:lnTo>
                    <a:lnTo>
                      <a:pt x="11" y="102"/>
                    </a:lnTo>
                    <a:lnTo>
                      <a:pt x="18" y="95"/>
                    </a:lnTo>
                    <a:lnTo>
                      <a:pt x="17" y="86"/>
                    </a:lnTo>
                    <a:lnTo>
                      <a:pt x="21" y="83"/>
                    </a:lnTo>
                    <a:lnTo>
                      <a:pt x="21" y="76"/>
                    </a:lnTo>
                    <a:lnTo>
                      <a:pt x="23" y="71"/>
                    </a:lnTo>
                    <a:lnTo>
                      <a:pt x="30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8" name="Freeform 1692">
                <a:extLst>
                  <a:ext uri="{FF2B5EF4-FFF2-40B4-BE49-F238E27FC236}">
                    <a16:creationId xmlns:a16="http://schemas.microsoft.com/office/drawing/2014/main" id="{C73E1AA5-07AE-2AD7-2664-40352B88F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191"/>
                <a:ext cx="94" cy="118"/>
              </a:xfrm>
              <a:custGeom>
                <a:avLst/>
                <a:gdLst>
                  <a:gd name="T0" fmla="*/ 129 w 188"/>
                  <a:gd name="T1" fmla="*/ 45 h 237"/>
                  <a:gd name="T2" fmla="*/ 123 w 188"/>
                  <a:gd name="T3" fmla="*/ 63 h 237"/>
                  <a:gd name="T4" fmla="*/ 110 w 188"/>
                  <a:gd name="T5" fmla="*/ 82 h 237"/>
                  <a:gd name="T6" fmla="*/ 103 w 188"/>
                  <a:gd name="T7" fmla="*/ 97 h 237"/>
                  <a:gd name="T8" fmla="*/ 84 w 188"/>
                  <a:gd name="T9" fmla="*/ 104 h 237"/>
                  <a:gd name="T10" fmla="*/ 75 w 188"/>
                  <a:gd name="T11" fmla="*/ 124 h 237"/>
                  <a:gd name="T12" fmla="*/ 67 w 188"/>
                  <a:gd name="T13" fmla="*/ 138 h 237"/>
                  <a:gd name="T14" fmla="*/ 53 w 188"/>
                  <a:gd name="T15" fmla="*/ 132 h 237"/>
                  <a:gd name="T16" fmla="*/ 41 w 188"/>
                  <a:gd name="T17" fmla="*/ 141 h 237"/>
                  <a:gd name="T18" fmla="*/ 28 w 188"/>
                  <a:gd name="T19" fmla="*/ 147 h 237"/>
                  <a:gd name="T20" fmla="*/ 6 w 188"/>
                  <a:gd name="T21" fmla="*/ 148 h 237"/>
                  <a:gd name="T22" fmla="*/ 0 w 188"/>
                  <a:gd name="T23" fmla="*/ 165 h 237"/>
                  <a:gd name="T24" fmla="*/ 29 w 188"/>
                  <a:gd name="T25" fmla="*/ 182 h 237"/>
                  <a:gd name="T26" fmla="*/ 19 w 188"/>
                  <a:gd name="T27" fmla="*/ 199 h 237"/>
                  <a:gd name="T28" fmla="*/ 17 w 188"/>
                  <a:gd name="T29" fmla="*/ 217 h 237"/>
                  <a:gd name="T30" fmla="*/ 20 w 188"/>
                  <a:gd name="T31" fmla="*/ 228 h 237"/>
                  <a:gd name="T32" fmla="*/ 28 w 188"/>
                  <a:gd name="T33" fmla="*/ 232 h 237"/>
                  <a:gd name="T34" fmla="*/ 41 w 188"/>
                  <a:gd name="T35" fmla="*/ 232 h 237"/>
                  <a:gd name="T36" fmla="*/ 44 w 188"/>
                  <a:gd name="T37" fmla="*/ 212 h 237"/>
                  <a:gd name="T38" fmla="*/ 43 w 188"/>
                  <a:gd name="T39" fmla="*/ 206 h 237"/>
                  <a:gd name="T40" fmla="*/ 44 w 188"/>
                  <a:gd name="T41" fmla="*/ 190 h 237"/>
                  <a:gd name="T42" fmla="*/ 73 w 188"/>
                  <a:gd name="T43" fmla="*/ 194 h 237"/>
                  <a:gd name="T44" fmla="*/ 79 w 188"/>
                  <a:gd name="T45" fmla="*/ 182 h 237"/>
                  <a:gd name="T46" fmla="*/ 88 w 188"/>
                  <a:gd name="T47" fmla="*/ 167 h 237"/>
                  <a:gd name="T48" fmla="*/ 78 w 188"/>
                  <a:gd name="T49" fmla="*/ 148 h 237"/>
                  <a:gd name="T50" fmla="*/ 107 w 188"/>
                  <a:gd name="T51" fmla="*/ 144 h 237"/>
                  <a:gd name="T52" fmla="*/ 117 w 188"/>
                  <a:gd name="T53" fmla="*/ 145 h 237"/>
                  <a:gd name="T54" fmla="*/ 137 w 188"/>
                  <a:gd name="T55" fmla="*/ 147 h 237"/>
                  <a:gd name="T56" fmla="*/ 155 w 188"/>
                  <a:gd name="T57" fmla="*/ 155 h 237"/>
                  <a:gd name="T58" fmla="*/ 161 w 188"/>
                  <a:gd name="T59" fmla="*/ 153 h 237"/>
                  <a:gd name="T60" fmla="*/ 152 w 188"/>
                  <a:gd name="T61" fmla="*/ 144 h 237"/>
                  <a:gd name="T62" fmla="*/ 158 w 188"/>
                  <a:gd name="T63" fmla="*/ 120 h 237"/>
                  <a:gd name="T64" fmla="*/ 178 w 188"/>
                  <a:gd name="T65" fmla="*/ 110 h 237"/>
                  <a:gd name="T66" fmla="*/ 178 w 188"/>
                  <a:gd name="T67" fmla="*/ 89 h 237"/>
                  <a:gd name="T68" fmla="*/ 170 w 188"/>
                  <a:gd name="T69" fmla="*/ 76 h 237"/>
                  <a:gd name="T70" fmla="*/ 173 w 188"/>
                  <a:gd name="T71" fmla="*/ 53 h 237"/>
                  <a:gd name="T72" fmla="*/ 164 w 188"/>
                  <a:gd name="T73" fmla="*/ 47 h 237"/>
                  <a:gd name="T74" fmla="*/ 151 w 188"/>
                  <a:gd name="T75" fmla="*/ 33 h 237"/>
                  <a:gd name="T76" fmla="*/ 138 w 188"/>
                  <a:gd name="T77" fmla="*/ 19 h 237"/>
                  <a:gd name="T78" fmla="*/ 154 w 188"/>
                  <a:gd name="T79" fmla="*/ 0 h 237"/>
                  <a:gd name="T80" fmla="*/ 135 w 188"/>
                  <a:gd name="T81" fmla="*/ 9 h 237"/>
                  <a:gd name="T82" fmla="*/ 123 w 188"/>
                  <a:gd name="T83" fmla="*/ 25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8" h="237">
                    <a:moveTo>
                      <a:pt x="123" y="39"/>
                    </a:moveTo>
                    <a:lnTo>
                      <a:pt x="128" y="41"/>
                    </a:lnTo>
                    <a:lnTo>
                      <a:pt x="129" y="45"/>
                    </a:lnTo>
                    <a:lnTo>
                      <a:pt x="125" y="53"/>
                    </a:lnTo>
                    <a:lnTo>
                      <a:pt x="126" y="59"/>
                    </a:lnTo>
                    <a:lnTo>
                      <a:pt x="123" y="63"/>
                    </a:lnTo>
                    <a:lnTo>
                      <a:pt x="117" y="65"/>
                    </a:lnTo>
                    <a:lnTo>
                      <a:pt x="117" y="71"/>
                    </a:lnTo>
                    <a:lnTo>
                      <a:pt x="110" y="82"/>
                    </a:lnTo>
                    <a:lnTo>
                      <a:pt x="113" y="86"/>
                    </a:lnTo>
                    <a:lnTo>
                      <a:pt x="113" y="92"/>
                    </a:lnTo>
                    <a:lnTo>
                      <a:pt x="103" y="97"/>
                    </a:lnTo>
                    <a:lnTo>
                      <a:pt x="103" y="103"/>
                    </a:lnTo>
                    <a:lnTo>
                      <a:pt x="87" y="101"/>
                    </a:lnTo>
                    <a:lnTo>
                      <a:pt x="84" y="104"/>
                    </a:lnTo>
                    <a:lnTo>
                      <a:pt x="81" y="114"/>
                    </a:lnTo>
                    <a:lnTo>
                      <a:pt x="76" y="115"/>
                    </a:lnTo>
                    <a:lnTo>
                      <a:pt x="75" y="124"/>
                    </a:lnTo>
                    <a:lnTo>
                      <a:pt x="75" y="132"/>
                    </a:lnTo>
                    <a:lnTo>
                      <a:pt x="66" y="133"/>
                    </a:lnTo>
                    <a:lnTo>
                      <a:pt x="67" y="138"/>
                    </a:lnTo>
                    <a:lnTo>
                      <a:pt x="64" y="138"/>
                    </a:lnTo>
                    <a:lnTo>
                      <a:pt x="58" y="132"/>
                    </a:lnTo>
                    <a:lnTo>
                      <a:pt x="53" y="132"/>
                    </a:lnTo>
                    <a:lnTo>
                      <a:pt x="50" y="138"/>
                    </a:lnTo>
                    <a:lnTo>
                      <a:pt x="46" y="133"/>
                    </a:lnTo>
                    <a:lnTo>
                      <a:pt x="41" y="141"/>
                    </a:lnTo>
                    <a:lnTo>
                      <a:pt x="38" y="135"/>
                    </a:lnTo>
                    <a:lnTo>
                      <a:pt x="35" y="136"/>
                    </a:lnTo>
                    <a:lnTo>
                      <a:pt x="28" y="147"/>
                    </a:lnTo>
                    <a:lnTo>
                      <a:pt x="15" y="147"/>
                    </a:lnTo>
                    <a:lnTo>
                      <a:pt x="11" y="150"/>
                    </a:lnTo>
                    <a:lnTo>
                      <a:pt x="6" y="148"/>
                    </a:lnTo>
                    <a:lnTo>
                      <a:pt x="5" y="161"/>
                    </a:lnTo>
                    <a:lnTo>
                      <a:pt x="2" y="164"/>
                    </a:lnTo>
                    <a:lnTo>
                      <a:pt x="0" y="165"/>
                    </a:lnTo>
                    <a:lnTo>
                      <a:pt x="5" y="171"/>
                    </a:lnTo>
                    <a:lnTo>
                      <a:pt x="19" y="183"/>
                    </a:lnTo>
                    <a:lnTo>
                      <a:pt x="29" y="182"/>
                    </a:lnTo>
                    <a:lnTo>
                      <a:pt x="29" y="190"/>
                    </a:lnTo>
                    <a:lnTo>
                      <a:pt x="22" y="193"/>
                    </a:lnTo>
                    <a:lnTo>
                      <a:pt x="19" y="199"/>
                    </a:lnTo>
                    <a:lnTo>
                      <a:pt x="22" y="205"/>
                    </a:lnTo>
                    <a:lnTo>
                      <a:pt x="19" y="214"/>
                    </a:lnTo>
                    <a:lnTo>
                      <a:pt x="17" y="217"/>
                    </a:lnTo>
                    <a:lnTo>
                      <a:pt x="26" y="215"/>
                    </a:lnTo>
                    <a:lnTo>
                      <a:pt x="29" y="218"/>
                    </a:lnTo>
                    <a:lnTo>
                      <a:pt x="20" y="228"/>
                    </a:lnTo>
                    <a:lnTo>
                      <a:pt x="19" y="234"/>
                    </a:lnTo>
                    <a:lnTo>
                      <a:pt x="22" y="237"/>
                    </a:lnTo>
                    <a:lnTo>
                      <a:pt x="28" y="232"/>
                    </a:lnTo>
                    <a:lnTo>
                      <a:pt x="34" y="232"/>
                    </a:lnTo>
                    <a:lnTo>
                      <a:pt x="37" y="235"/>
                    </a:lnTo>
                    <a:lnTo>
                      <a:pt x="41" y="232"/>
                    </a:lnTo>
                    <a:lnTo>
                      <a:pt x="37" y="223"/>
                    </a:lnTo>
                    <a:lnTo>
                      <a:pt x="38" y="220"/>
                    </a:lnTo>
                    <a:lnTo>
                      <a:pt x="44" y="212"/>
                    </a:lnTo>
                    <a:lnTo>
                      <a:pt x="47" y="212"/>
                    </a:lnTo>
                    <a:lnTo>
                      <a:pt x="43" y="211"/>
                    </a:lnTo>
                    <a:lnTo>
                      <a:pt x="43" y="206"/>
                    </a:lnTo>
                    <a:lnTo>
                      <a:pt x="40" y="199"/>
                    </a:lnTo>
                    <a:lnTo>
                      <a:pt x="41" y="194"/>
                    </a:lnTo>
                    <a:lnTo>
                      <a:pt x="44" y="190"/>
                    </a:lnTo>
                    <a:lnTo>
                      <a:pt x="61" y="199"/>
                    </a:lnTo>
                    <a:lnTo>
                      <a:pt x="64" y="203"/>
                    </a:lnTo>
                    <a:lnTo>
                      <a:pt x="73" y="194"/>
                    </a:lnTo>
                    <a:lnTo>
                      <a:pt x="79" y="194"/>
                    </a:lnTo>
                    <a:lnTo>
                      <a:pt x="82" y="186"/>
                    </a:lnTo>
                    <a:lnTo>
                      <a:pt x="79" y="182"/>
                    </a:lnTo>
                    <a:lnTo>
                      <a:pt x="82" y="171"/>
                    </a:lnTo>
                    <a:lnTo>
                      <a:pt x="88" y="171"/>
                    </a:lnTo>
                    <a:lnTo>
                      <a:pt x="88" y="167"/>
                    </a:lnTo>
                    <a:lnTo>
                      <a:pt x="82" y="162"/>
                    </a:lnTo>
                    <a:lnTo>
                      <a:pt x="84" y="162"/>
                    </a:lnTo>
                    <a:lnTo>
                      <a:pt x="78" y="148"/>
                    </a:lnTo>
                    <a:lnTo>
                      <a:pt x="81" y="144"/>
                    </a:lnTo>
                    <a:lnTo>
                      <a:pt x="90" y="147"/>
                    </a:lnTo>
                    <a:lnTo>
                      <a:pt x="107" y="144"/>
                    </a:lnTo>
                    <a:lnTo>
                      <a:pt x="113" y="150"/>
                    </a:lnTo>
                    <a:lnTo>
                      <a:pt x="114" y="147"/>
                    </a:lnTo>
                    <a:lnTo>
                      <a:pt x="117" y="145"/>
                    </a:lnTo>
                    <a:lnTo>
                      <a:pt x="125" y="155"/>
                    </a:lnTo>
                    <a:lnTo>
                      <a:pt x="129" y="147"/>
                    </a:lnTo>
                    <a:lnTo>
                      <a:pt x="137" y="147"/>
                    </a:lnTo>
                    <a:lnTo>
                      <a:pt x="141" y="153"/>
                    </a:lnTo>
                    <a:lnTo>
                      <a:pt x="149" y="152"/>
                    </a:lnTo>
                    <a:lnTo>
                      <a:pt x="155" y="155"/>
                    </a:lnTo>
                    <a:lnTo>
                      <a:pt x="155" y="162"/>
                    </a:lnTo>
                    <a:lnTo>
                      <a:pt x="161" y="161"/>
                    </a:lnTo>
                    <a:lnTo>
                      <a:pt x="161" y="153"/>
                    </a:lnTo>
                    <a:lnTo>
                      <a:pt x="164" y="148"/>
                    </a:lnTo>
                    <a:lnTo>
                      <a:pt x="158" y="148"/>
                    </a:lnTo>
                    <a:lnTo>
                      <a:pt x="152" y="144"/>
                    </a:lnTo>
                    <a:lnTo>
                      <a:pt x="160" y="133"/>
                    </a:lnTo>
                    <a:lnTo>
                      <a:pt x="163" y="127"/>
                    </a:lnTo>
                    <a:lnTo>
                      <a:pt x="158" y="120"/>
                    </a:lnTo>
                    <a:lnTo>
                      <a:pt x="164" y="117"/>
                    </a:lnTo>
                    <a:lnTo>
                      <a:pt x="166" y="112"/>
                    </a:lnTo>
                    <a:lnTo>
                      <a:pt x="178" y="110"/>
                    </a:lnTo>
                    <a:lnTo>
                      <a:pt x="181" y="101"/>
                    </a:lnTo>
                    <a:lnTo>
                      <a:pt x="176" y="95"/>
                    </a:lnTo>
                    <a:lnTo>
                      <a:pt x="178" y="89"/>
                    </a:lnTo>
                    <a:lnTo>
                      <a:pt x="188" y="85"/>
                    </a:lnTo>
                    <a:lnTo>
                      <a:pt x="173" y="82"/>
                    </a:lnTo>
                    <a:lnTo>
                      <a:pt x="170" y="76"/>
                    </a:lnTo>
                    <a:lnTo>
                      <a:pt x="170" y="66"/>
                    </a:lnTo>
                    <a:lnTo>
                      <a:pt x="169" y="62"/>
                    </a:lnTo>
                    <a:lnTo>
                      <a:pt x="173" y="53"/>
                    </a:lnTo>
                    <a:lnTo>
                      <a:pt x="172" y="48"/>
                    </a:lnTo>
                    <a:lnTo>
                      <a:pt x="173" y="42"/>
                    </a:lnTo>
                    <a:lnTo>
                      <a:pt x="164" y="47"/>
                    </a:lnTo>
                    <a:lnTo>
                      <a:pt x="164" y="42"/>
                    </a:lnTo>
                    <a:lnTo>
                      <a:pt x="158" y="35"/>
                    </a:lnTo>
                    <a:lnTo>
                      <a:pt x="151" y="33"/>
                    </a:lnTo>
                    <a:lnTo>
                      <a:pt x="151" y="22"/>
                    </a:lnTo>
                    <a:lnTo>
                      <a:pt x="138" y="25"/>
                    </a:lnTo>
                    <a:lnTo>
                      <a:pt x="138" y="19"/>
                    </a:lnTo>
                    <a:lnTo>
                      <a:pt x="146" y="6"/>
                    </a:lnTo>
                    <a:lnTo>
                      <a:pt x="149" y="6"/>
                    </a:lnTo>
                    <a:lnTo>
                      <a:pt x="154" y="0"/>
                    </a:lnTo>
                    <a:lnTo>
                      <a:pt x="147" y="0"/>
                    </a:lnTo>
                    <a:lnTo>
                      <a:pt x="141" y="3"/>
                    </a:lnTo>
                    <a:lnTo>
                      <a:pt x="135" y="9"/>
                    </a:lnTo>
                    <a:lnTo>
                      <a:pt x="131" y="9"/>
                    </a:lnTo>
                    <a:lnTo>
                      <a:pt x="126" y="19"/>
                    </a:lnTo>
                    <a:lnTo>
                      <a:pt x="123" y="25"/>
                    </a:lnTo>
                    <a:lnTo>
                      <a:pt x="117" y="27"/>
                    </a:lnTo>
                    <a:lnTo>
                      <a:pt x="123" y="3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9" name="Freeform 1693">
                <a:extLst>
                  <a:ext uri="{FF2B5EF4-FFF2-40B4-BE49-F238E27FC236}">
                    <a16:creationId xmlns:a16="http://schemas.microsoft.com/office/drawing/2014/main" id="{E29B990B-E191-BB31-E7C4-C8DA01306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191"/>
                <a:ext cx="94" cy="118"/>
              </a:xfrm>
              <a:custGeom>
                <a:avLst/>
                <a:gdLst>
                  <a:gd name="T0" fmla="*/ 123 w 188"/>
                  <a:gd name="T1" fmla="*/ 25 h 237"/>
                  <a:gd name="T2" fmla="*/ 135 w 188"/>
                  <a:gd name="T3" fmla="*/ 9 h 237"/>
                  <a:gd name="T4" fmla="*/ 154 w 188"/>
                  <a:gd name="T5" fmla="*/ 0 h 237"/>
                  <a:gd name="T6" fmla="*/ 138 w 188"/>
                  <a:gd name="T7" fmla="*/ 19 h 237"/>
                  <a:gd name="T8" fmla="*/ 151 w 188"/>
                  <a:gd name="T9" fmla="*/ 33 h 237"/>
                  <a:gd name="T10" fmla="*/ 164 w 188"/>
                  <a:gd name="T11" fmla="*/ 47 h 237"/>
                  <a:gd name="T12" fmla="*/ 173 w 188"/>
                  <a:gd name="T13" fmla="*/ 53 h 237"/>
                  <a:gd name="T14" fmla="*/ 170 w 188"/>
                  <a:gd name="T15" fmla="*/ 76 h 237"/>
                  <a:gd name="T16" fmla="*/ 178 w 188"/>
                  <a:gd name="T17" fmla="*/ 89 h 237"/>
                  <a:gd name="T18" fmla="*/ 178 w 188"/>
                  <a:gd name="T19" fmla="*/ 110 h 237"/>
                  <a:gd name="T20" fmla="*/ 158 w 188"/>
                  <a:gd name="T21" fmla="*/ 120 h 237"/>
                  <a:gd name="T22" fmla="*/ 152 w 188"/>
                  <a:gd name="T23" fmla="*/ 144 h 237"/>
                  <a:gd name="T24" fmla="*/ 161 w 188"/>
                  <a:gd name="T25" fmla="*/ 153 h 237"/>
                  <a:gd name="T26" fmla="*/ 155 w 188"/>
                  <a:gd name="T27" fmla="*/ 155 h 237"/>
                  <a:gd name="T28" fmla="*/ 137 w 188"/>
                  <a:gd name="T29" fmla="*/ 147 h 237"/>
                  <a:gd name="T30" fmla="*/ 117 w 188"/>
                  <a:gd name="T31" fmla="*/ 145 h 237"/>
                  <a:gd name="T32" fmla="*/ 107 w 188"/>
                  <a:gd name="T33" fmla="*/ 144 h 237"/>
                  <a:gd name="T34" fmla="*/ 78 w 188"/>
                  <a:gd name="T35" fmla="*/ 148 h 237"/>
                  <a:gd name="T36" fmla="*/ 88 w 188"/>
                  <a:gd name="T37" fmla="*/ 167 h 237"/>
                  <a:gd name="T38" fmla="*/ 79 w 188"/>
                  <a:gd name="T39" fmla="*/ 182 h 237"/>
                  <a:gd name="T40" fmla="*/ 73 w 188"/>
                  <a:gd name="T41" fmla="*/ 194 h 237"/>
                  <a:gd name="T42" fmla="*/ 44 w 188"/>
                  <a:gd name="T43" fmla="*/ 190 h 237"/>
                  <a:gd name="T44" fmla="*/ 43 w 188"/>
                  <a:gd name="T45" fmla="*/ 206 h 237"/>
                  <a:gd name="T46" fmla="*/ 44 w 188"/>
                  <a:gd name="T47" fmla="*/ 212 h 237"/>
                  <a:gd name="T48" fmla="*/ 41 w 188"/>
                  <a:gd name="T49" fmla="*/ 232 h 237"/>
                  <a:gd name="T50" fmla="*/ 28 w 188"/>
                  <a:gd name="T51" fmla="*/ 232 h 237"/>
                  <a:gd name="T52" fmla="*/ 20 w 188"/>
                  <a:gd name="T53" fmla="*/ 228 h 237"/>
                  <a:gd name="T54" fmla="*/ 17 w 188"/>
                  <a:gd name="T55" fmla="*/ 217 h 237"/>
                  <a:gd name="T56" fmla="*/ 19 w 188"/>
                  <a:gd name="T57" fmla="*/ 199 h 237"/>
                  <a:gd name="T58" fmla="*/ 29 w 188"/>
                  <a:gd name="T59" fmla="*/ 182 h 237"/>
                  <a:gd name="T60" fmla="*/ 0 w 188"/>
                  <a:gd name="T61" fmla="*/ 165 h 237"/>
                  <a:gd name="T62" fmla="*/ 6 w 188"/>
                  <a:gd name="T63" fmla="*/ 148 h 237"/>
                  <a:gd name="T64" fmla="*/ 28 w 188"/>
                  <a:gd name="T65" fmla="*/ 147 h 237"/>
                  <a:gd name="T66" fmla="*/ 41 w 188"/>
                  <a:gd name="T67" fmla="*/ 141 h 237"/>
                  <a:gd name="T68" fmla="*/ 53 w 188"/>
                  <a:gd name="T69" fmla="*/ 132 h 237"/>
                  <a:gd name="T70" fmla="*/ 67 w 188"/>
                  <a:gd name="T71" fmla="*/ 138 h 237"/>
                  <a:gd name="T72" fmla="*/ 75 w 188"/>
                  <a:gd name="T73" fmla="*/ 124 h 237"/>
                  <a:gd name="T74" fmla="*/ 84 w 188"/>
                  <a:gd name="T75" fmla="*/ 104 h 237"/>
                  <a:gd name="T76" fmla="*/ 103 w 188"/>
                  <a:gd name="T77" fmla="*/ 97 h 237"/>
                  <a:gd name="T78" fmla="*/ 110 w 188"/>
                  <a:gd name="T79" fmla="*/ 82 h 237"/>
                  <a:gd name="T80" fmla="*/ 123 w 188"/>
                  <a:gd name="T81" fmla="*/ 63 h 237"/>
                  <a:gd name="T82" fmla="*/ 129 w 188"/>
                  <a:gd name="T83" fmla="*/ 45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8" h="237">
                    <a:moveTo>
                      <a:pt x="123" y="39"/>
                    </a:moveTo>
                    <a:lnTo>
                      <a:pt x="117" y="27"/>
                    </a:lnTo>
                    <a:lnTo>
                      <a:pt x="123" y="25"/>
                    </a:lnTo>
                    <a:lnTo>
                      <a:pt x="126" y="19"/>
                    </a:lnTo>
                    <a:lnTo>
                      <a:pt x="131" y="9"/>
                    </a:lnTo>
                    <a:lnTo>
                      <a:pt x="135" y="9"/>
                    </a:lnTo>
                    <a:lnTo>
                      <a:pt x="141" y="3"/>
                    </a:lnTo>
                    <a:lnTo>
                      <a:pt x="147" y="0"/>
                    </a:lnTo>
                    <a:lnTo>
                      <a:pt x="154" y="0"/>
                    </a:lnTo>
                    <a:lnTo>
                      <a:pt x="149" y="6"/>
                    </a:lnTo>
                    <a:lnTo>
                      <a:pt x="146" y="6"/>
                    </a:lnTo>
                    <a:lnTo>
                      <a:pt x="138" y="19"/>
                    </a:lnTo>
                    <a:lnTo>
                      <a:pt x="138" y="25"/>
                    </a:lnTo>
                    <a:lnTo>
                      <a:pt x="151" y="22"/>
                    </a:lnTo>
                    <a:lnTo>
                      <a:pt x="151" y="33"/>
                    </a:lnTo>
                    <a:lnTo>
                      <a:pt x="158" y="35"/>
                    </a:lnTo>
                    <a:lnTo>
                      <a:pt x="164" y="42"/>
                    </a:lnTo>
                    <a:lnTo>
                      <a:pt x="164" y="47"/>
                    </a:lnTo>
                    <a:lnTo>
                      <a:pt x="173" y="42"/>
                    </a:lnTo>
                    <a:lnTo>
                      <a:pt x="172" y="48"/>
                    </a:lnTo>
                    <a:lnTo>
                      <a:pt x="173" y="53"/>
                    </a:lnTo>
                    <a:lnTo>
                      <a:pt x="169" y="62"/>
                    </a:lnTo>
                    <a:lnTo>
                      <a:pt x="170" y="66"/>
                    </a:lnTo>
                    <a:lnTo>
                      <a:pt x="170" y="76"/>
                    </a:lnTo>
                    <a:lnTo>
                      <a:pt x="173" y="82"/>
                    </a:lnTo>
                    <a:lnTo>
                      <a:pt x="188" y="85"/>
                    </a:lnTo>
                    <a:lnTo>
                      <a:pt x="178" y="89"/>
                    </a:lnTo>
                    <a:lnTo>
                      <a:pt x="176" y="95"/>
                    </a:lnTo>
                    <a:lnTo>
                      <a:pt x="181" y="101"/>
                    </a:lnTo>
                    <a:lnTo>
                      <a:pt x="178" y="110"/>
                    </a:lnTo>
                    <a:lnTo>
                      <a:pt x="166" y="112"/>
                    </a:lnTo>
                    <a:lnTo>
                      <a:pt x="164" y="117"/>
                    </a:lnTo>
                    <a:lnTo>
                      <a:pt x="158" y="120"/>
                    </a:lnTo>
                    <a:lnTo>
                      <a:pt x="163" y="127"/>
                    </a:lnTo>
                    <a:lnTo>
                      <a:pt x="160" y="133"/>
                    </a:lnTo>
                    <a:lnTo>
                      <a:pt x="152" y="144"/>
                    </a:lnTo>
                    <a:lnTo>
                      <a:pt x="158" y="148"/>
                    </a:lnTo>
                    <a:lnTo>
                      <a:pt x="164" y="148"/>
                    </a:lnTo>
                    <a:lnTo>
                      <a:pt x="161" y="153"/>
                    </a:lnTo>
                    <a:lnTo>
                      <a:pt x="161" y="161"/>
                    </a:lnTo>
                    <a:lnTo>
                      <a:pt x="155" y="162"/>
                    </a:lnTo>
                    <a:lnTo>
                      <a:pt x="155" y="155"/>
                    </a:lnTo>
                    <a:lnTo>
                      <a:pt x="149" y="152"/>
                    </a:lnTo>
                    <a:lnTo>
                      <a:pt x="141" y="153"/>
                    </a:lnTo>
                    <a:lnTo>
                      <a:pt x="137" y="147"/>
                    </a:lnTo>
                    <a:lnTo>
                      <a:pt x="129" y="147"/>
                    </a:lnTo>
                    <a:lnTo>
                      <a:pt x="125" y="155"/>
                    </a:lnTo>
                    <a:lnTo>
                      <a:pt x="117" y="145"/>
                    </a:lnTo>
                    <a:lnTo>
                      <a:pt x="114" y="147"/>
                    </a:lnTo>
                    <a:lnTo>
                      <a:pt x="113" y="150"/>
                    </a:lnTo>
                    <a:lnTo>
                      <a:pt x="107" y="144"/>
                    </a:lnTo>
                    <a:lnTo>
                      <a:pt x="90" y="147"/>
                    </a:lnTo>
                    <a:lnTo>
                      <a:pt x="81" y="144"/>
                    </a:lnTo>
                    <a:lnTo>
                      <a:pt x="78" y="148"/>
                    </a:lnTo>
                    <a:lnTo>
                      <a:pt x="84" y="162"/>
                    </a:lnTo>
                    <a:lnTo>
                      <a:pt x="82" y="162"/>
                    </a:lnTo>
                    <a:lnTo>
                      <a:pt x="88" y="167"/>
                    </a:lnTo>
                    <a:lnTo>
                      <a:pt x="88" y="171"/>
                    </a:lnTo>
                    <a:lnTo>
                      <a:pt x="82" y="171"/>
                    </a:lnTo>
                    <a:lnTo>
                      <a:pt x="79" y="182"/>
                    </a:lnTo>
                    <a:lnTo>
                      <a:pt x="82" y="186"/>
                    </a:lnTo>
                    <a:lnTo>
                      <a:pt x="79" y="194"/>
                    </a:lnTo>
                    <a:lnTo>
                      <a:pt x="73" y="194"/>
                    </a:lnTo>
                    <a:lnTo>
                      <a:pt x="64" y="203"/>
                    </a:lnTo>
                    <a:lnTo>
                      <a:pt x="61" y="199"/>
                    </a:lnTo>
                    <a:lnTo>
                      <a:pt x="44" y="190"/>
                    </a:lnTo>
                    <a:lnTo>
                      <a:pt x="41" y="194"/>
                    </a:lnTo>
                    <a:lnTo>
                      <a:pt x="40" y="199"/>
                    </a:lnTo>
                    <a:lnTo>
                      <a:pt x="43" y="206"/>
                    </a:lnTo>
                    <a:lnTo>
                      <a:pt x="43" y="211"/>
                    </a:lnTo>
                    <a:lnTo>
                      <a:pt x="47" y="212"/>
                    </a:lnTo>
                    <a:lnTo>
                      <a:pt x="44" y="212"/>
                    </a:lnTo>
                    <a:lnTo>
                      <a:pt x="38" y="220"/>
                    </a:lnTo>
                    <a:lnTo>
                      <a:pt x="37" y="223"/>
                    </a:lnTo>
                    <a:lnTo>
                      <a:pt x="41" y="232"/>
                    </a:lnTo>
                    <a:lnTo>
                      <a:pt x="37" y="235"/>
                    </a:lnTo>
                    <a:lnTo>
                      <a:pt x="34" y="232"/>
                    </a:lnTo>
                    <a:lnTo>
                      <a:pt x="28" y="232"/>
                    </a:lnTo>
                    <a:lnTo>
                      <a:pt x="22" y="237"/>
                    </a:lnTo>
                    <a:lnTo>
                      <a:pt x="19" y="234"/>
                    </a:lnTo>
                    <a:lnTo>
                      <a:pt x="20" y="228"/>
                    </a:lnTo>
                    <a:lnTo>
                      <a:pt x="29" y="218"/>
                    </a:lnTo>
                    <a:lnTo>
                      <a:pt x="26" y="215"/>
                    </a:lnTo>
                    <a:lnTo>
                      <a:pt x="17" y="217"/>
                    </a:lnTo>
                    <a:lnTo>
                      <a:pt x="19" y="214"/>
                    </a:lnTo>
                    <a:lnTo>
                      <a:pt x="22" y="205"/>
                    </a:lnTo>
                    <a:lnTo>
                      <a:pt x="19" y="199"/>
                    </a:lnTo>
                    <a:lnTo>
                      <a:pt x="22" y="193"/>
                    </a:lnTo>
                    <a:lnTo>
                      <a:pt x="29" y="190"/>
                    </a:lnTo>
                    <a:lnTo>
                      <a:pt x="29" y="182"/>
                    </a:lnTo>
                    <a:lnTo>
                      <a:pt x="19" y="183"/>
                    </a:lnTo>
                    <a:lnTo>
                      <a:pt x="5" y="171"/>
                    </a:lnTo>
                    <a:lnTo>
                      <a:pt x="0" y="165"/>
                    </a:lnTo>
                    <a:lnTo>
                      <a:pt x="2" y="164"/>
                    </a:lnTo>
                    <a:lnTo>
                      <a:pt x="5" y="161"/>
                    </a:lnTo>
                    <a:lnTo>
                      <a:pt x="6" y="148"/>
                    </a:lnTo>
                    <a:lnTo>
                      <a:pt x="11" y="150"/>
                    </a:lnTo>
                    <a:lnTo>
                      <a:pt x="15" y="147"/>
                    </a:lnTo>
                    <a:lnTo>
                      <a:pt x="28" y="147"/>
                    </a:lnTo>
                    <a:lnTo>
                      <a:pt x="35" y="136"/>
                    </a:lnTo>
                    <a:lnTo>
                      <a:pt x="38" y="135"/>
                    </a:lnTo>
                    <a:lnTo>
                      <a:pt x="41" y="141"/>
                    </a:lnTo>
                    <a:lnTo>
                      <a:pt x="46" y="133"/>
                    </a:lnTo>
                    <a:lnTo>
                      <a:pt x="50" y="138"/>
                    </a:lnTo>
                    <a:lnTo>
                      <a:pt x="53" y="132"/>
                    </a:lnTo>
                    <a:lnTo>
                      <a:pt x="58" y="132"/>
                    </a:lnTo>
                    <a:lnTo>
                      <a:pt x="64" y="138"/>
                    </a:lnTo>
                    <a:lnTo>
                      <a:pt x="67" y="138"/>
                    </a:lnTo>
                    <a:lnTo>
                      <a:pt x="66" y="133"/>
                    </a:lnTo>
                    <a:lnTo>
                      <a:pt x="75" y="132"/>
                    </a:lnTo>
                    <a:lnTo>
                      <a:pt x="75" y="124"/>
                    </a:lnTo>
                    <a:lnTo>
                      <a:pt x="76" y="115"/>
                    </a:lnTo>
                    <a:lnTo>
                      <a:pt x="81" y="114"/>
                    </a:lnTo>
                    <a:lnTo>
                      <a:pt x="84" y="104"/>
                    </a:lnTo>
                    <a:lnTo>
                      <a:pt x="87" y="101"/>
                    </a:lnTo>
                    <a:lnTo>
                      <a:pt x="103" y="103"/>
                    </a:lnTo>
                    <a:lnTo>
                      <a:pt x="103" y="97"/>
                    </a:lnTo>
                    <a:lnTo>
                      <a:pt x="113" y="92"/>
                    </a:lnTo>
                    <a:lnTo>
                      <a:pt x="113" y="86"/>
                    </a:lnTo>
                    <a:lnTo>
                      <a:pt x="110" y="82"/>
                    </a:lnTo>
                    <a:lnTo>
                      <a:pt x="117" y="71"/>
                    </a:lnTo>
                    <a:lnTo>
                      <a:pt x="117" y="65"/>
                    </a:lnTo>
                    <a:lnTo>
                      <a:pt x="123" y="63"/>
                    </a:lnTo>
                    <a:lnTo>
                      <a:pt x="126" y="59"/>
                    </a:lnTo>
                    <a:lnTo>
                      <a:pt x="125" y="53"/>
                    </a:lnTo>
                    <a:lnTo>
                      <a:pt x="129" y="45"/>
                    </a:lnTo>
                    <a:lnTo>
                      <a:pt x="128" y="41"/>
                    </a:lnTo>
                    <a:lnTo>
                      <a:pt x="123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0" name="Freeform 1694">
                <a:extLst>
                  <a:ext uri="{FF2B5EF4-FFF2-40B4-BE49-F238E27FC236}">
                    <a16:creationId xmlns:a16="http://schemas.microsoft.com/office/drawing/2014/main" id="{C8FC88E1-177A-8658-9971-5D006E6B5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191"/>
                <a:ext cx="94" cy="118"/>
              </a:xfrm>
              <a:custGeom>
                <a:avLst/>
                <a:gdLst>
                  <a:gd name="T0" fmla="*/ 123 w 188"/>
                  <a:gd name="T1" fmla="*/ 25 h 237"/>
                  <a:gd name="T2" fmla="*/ 135 w 188"/>
                  <a:gd name="T3" fmla="*/ 9 h 237"/>
                  <a:gd name="T4" fmla="*/ 154 w 188"/>
                  <a:gd name="T5" fmla="*/ 0 h 237"/>
                  <a:gd name="T6" fmla="*/ 138 w 188"/>
                  <a:gd name="T7" fmla="*/ 19 h 237"/>
                  <a:gd name="T8" fmla="*/ 151 w 188"/>
                  <a:gd name="T9" fmla="*/ 33 h 237"/>
                  <a:gd name="T10" fmla="*/ 164 w 188"/>
                  <a:gd name="T11" fmla="*/ 47 h 237"/>
                  <a:gd name="T12" fmla="*/ 173 w 188"/>
                  <a:gd name="T13" fmla="*/ 53 h 237"/>
                  <a:gd name="T14" fmla="*/ 170 w 188"/>
                  <a:gd name="T15" fmla="*/ 76 h 237"/>
                  <a:gd name="T16" fmla="*/ 178 w 188"/>
                  <a:gd name="T17" fmla="*/ 89 h 237"/>
                  <a:gd name="T18" fmla="*/ 178 w 188"/>
                  <a:gd name="T19" fmla="*/ 110 h 237"/>
                  <a:gd name="T20" fmla="*/ 158 w 188"/>
                  <a:gd name="T21" fmla="*/ 120 h 237"/>
                  <a:gd name="T22" fmla="*/ 152 w 188"/>
                  <a:gd name="T23" fmla="*/ 144 h 237"/>
                  <a:gd name="T24" fmla="*/ 161 w 188"/>
                  <a:gd name="T25" fmla="*/ 153 h 237"/>
                  <a:gd name="T26" fmla="*/ 155 w 188"/>
                  <a:gd name="T27" fmla="*/ 155 h 237"/>
                  <a:gd name="T28" fmla="*/ 137 w 188"/>
                  <a:gd name="T29" fmla="*/ 147 h 237"/>
                  <a:gd name="T30" fmla="*/ 117 w 188"/>
                  <a:gd name="T31" fmla="*/ 145 h 237"/>
                  <a:gd name="T32" fmla="*/ 107 w 188"/>
                  <a:gd name="T33" fmla="*/ 144 h 237"/>
                  <a:gd name="T34" fmla="*/ 78 w 188"/>
                  <a:gd name="T35" fmla="*/ 148 h 237"/>
                  <a:gd name="T36" fmla="*/ 88 w 188"/>
                  <a:gd name="T37" fmla="*/ 167 h 237"/>
                  <a:gd name="T38" fmla="*/ 79 w 188"/>
                  <a:gd name="T39" fmla="*/ 182 h 237"/>
                  <a:gd name="T40" fmla="*/ 73 w 188"/>
                  <a:gd name="T41" fmla="*/ 194 h 237"/>
                  <a:gd name="T42" fmla="*/ 44 w 188"/>
                  <a:gd name="T43" fmla="*/ 190 h 237"/>
                  <a:gd name="T44" fmla="*/ 43 w 188"/>
                  <a:gd name="T45" fmla="*/ 206 h 237"/>
                  <a:gd name="T46" fmla="*/ 44 w 188"/>
                  <a:gd name="T47" fmla="*/ 212 h 237"/>
                  <a:gd name="T48" fmla="*/ 41 w 188"/>
                  <a:gd name="T49" fmla="*/ 232 h 237"/>
                  <a:gd name="T50" fmla="*/ 28 w 188"/>
                  <a:gd name="T51" fmla="*/ 232 h 237"/>
                  <a:gd name="T52" fmla="*/ 20 w 188"/>
                  <a:gd name="T53" fmla="*/ 228 h 237"/>
                  <a:gd name="T54" fmla="*/ 17 w 188"/>
                  <a:gd name="T55" fmla="*/ 217 h 237"/>
                  <a:gd name="T56" fmla="*/ 19 w 188"/>
                  <a:gd name="T57" fmla="*/ 199 h 237"/>
                  <a:gd name="T58" fmla="*/ 29 w 188"/>
                  <a:gd name="T59" fmla="*/ 182 h 237"/>
                  <a:gd name="T60" fmla="*/ 0 w 188"/>
                  <a:gd name="T61" fmla="*/ 165 h 237"/>
                  <a:gd name="T62" fmla="*/ 6 w 188"/>
                  <a:gd name="T63" fmla="*/ 148 h 237"/>
                  <a:gd name="T64" fmla="*/ 28 w 188"/>
                  <a:gd name="T65" fmla="*/ 147 h 237"/>
                  <a:gd name="T66" fmla="*/ 41 w 188"/>
                  <a:gd name="T67" fmla="*/ 141 h 237"/>
                  <a:gd name="T68" fmla="*/ 53 w 188"/>
                  <a:gd name="T69" fmla="*/ 132 h 237"/>
                  <a:gd name="T70" fmla="*/ 67 w 188"/>
                  <a:gd name="T71" fmla="*/ 138 h 237"/>
                  <a:gd name="T72" fmla="*/ 75 w 188"/>
                  <a:gd name="T73" fmla="*/ 124 h 237"/>
                  <a:gd name="T74" fmla="*/ 84 w 188"/>
                  <a:gd name="T75" fmla="*/ 104 h 237"/>
                  <a:gd name="T76" fmla="*/ 103 w 188"/>
                  <a:gd name="T77" fmla="*/ 97 h 237"/>
                  <a:gd name="T78" fmla="*/ 110 w 188"/>
                  <a:gd name="T79" fmla="*/ 82 h 237"/>
                  <a:gd name="T80" fmla="*/ 123 w 188"/>
                  <a:gd name="T81" fmla="*/ 63 h 237"/>
                  <a:gd name="T82" fmla="*/ 129 w 188"/>
                  <a:gd name="T83" fmla="*/ 45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8" h="237">
                    <a:moveTo>
                      <a:pt x="123" y="39"/>
                    </a:moveTo>
                    <a:lnTo>
                      <a:pt x="117" y="27"/>
                    </a:lnTo>
                    <a:lnTo>
                      <a:pt x="123" y="25"/>
                    </a:lnTo>
                    <a:lnTo>
                      <a:pt x="126" y="19"/>
                    </a:lnTo>
                    <a:lnTo>
                      <a:pt x="131" y="9"/>
                    </a:lnTo>
                    <a:lnTo>
                      <a:pt x="135" y="9"/>
                    </a:lnTo>
                    <a:lnTo>
                      <a:pt x="141" y="3"/>
                    </a:lnTo>
                    <a:lnTo>
                      <a:pt x="147" y="0"/>
                    </a:lnTo>
                    <a:lnTo>
                      <a:pt x="154" y="0"/>
                    </a:lnTo>
                    <a:lnTo>
                      <a:pt x="149" y="6"/>
                    </a:lnTo>
                    <a:lnTo>
                      <a:pt x="146" y="6"/>
                    </a:lnTo>
                    <a:lnTo>
                      <a:pt x="138" y="19"/>
                    </a:lnTo>
                    <a:lnTo>
                      <a:pt x="138" y="25"/>
                    </a:lnTo>
                    <a:lnTo>
                      <a:pt x="151" y="22"/>
                    </a:lnTo>
                    <a:lnTo>
                      <a:pt x="151" y="33"/>
                    </a:lnTo>
                    <a:lnTo>
                      <a:pt x="158" y="35"/>
                    </a:lnTo>
                    <a:lnTo>
                      <a:pt x="164" y="42"/>
                    </a:lnTo>
                    <a:lnTo>
                      <a:pt x="164" y="47"/>
                    </a:lnTo>
                    <a:lnTo>
                      <a:pt x="173" y="42"/>
                    </a:lnTo>
                    <a:lnTo>
                      <a:pt x="172" y="48"/>
                    </a:lnTo>
                    <a:lnTo>
                      <a:pt x="173" y="53"/>
                    </a:lnTo>
                    <a:lnTo>
                      <a:pt x="169" y="62"/>
                    </a:lnTo>
                    <a:lnTo>
                      <a:pt x="170" y="66"/>
                    </a:lnTo>
                    <a:lnTo>
                      <a:pt x="170" y="76"/>
                    </a:lnTo>
                    <a:lnTo>
                      <a:pt x="173" y="82"/>
                    </a:lnTo>
                    <a:lnTo>
                      <a:pt x="188" y="85"/>
                    </a:lnTo>
                    <a:lnTo>
                      <a:pt x="178" y="89"/>
                    </a:lnTo>
                    <a:lnTo>
                      <a:pt x="176" y="95"/>
                    </a:lnTo>
                    <a:lnTo>
                      <a:pt x="181" y="101"/>
                    </a:lnTo>
                    <a:lnTo>
                      <a:pt x="178" y="110"/>
                    </a:lnTo>
                    <a:lnTo>
                      <a:pt x="166" y="112"/>
                    </a:lnTo>
                    <a:lnTo>
                      <a:pt x="164" y="117"/>
                    </a:lnTo>
                    <a:lnTo>
                      <a:pt x="158" y="120"/>
                    </a:lnTo>
                    <a:lnTo>
                      <a:pt x="163" y="127"/>
                    </a:lnTo>
                    <a:lnTo>
                      <a:pt x="160" y="133"/>
                    </a:lnTo>
                    <a:lnTo>
                      <a:pt x="152" y="144"/>
                    </a:lnTo>
                    <a:lnTo>
                      <a:pt x="158" y="148"/>
                    </a:lnTo>
                    <a:lnTo>
                      <a:pt x="164" y="148"/>
                    </a:lnTo>
                    <a:lnTo>
                      <a:pt x="161" y="153"/>
                    </a:lnTo>
                    <a:lnTo>
                      <a:pt x="161" y="161"/>
                    </a:lnTo>
                    <a:lnTo>
                      <a:pt x="155" y="162"/>
                    </a:lnTo>
                    <a:lnTo>
                      <a:pt x="155" y="155"/>
                    </a:lnTo>
                    <a:lnTo>
                      <a:pt x="149" y="152"/>
                    </a:lnTo>
                    <a:lnTo>
                      <a:pt x="141" y="153"/>
                    </a:lnTo>
                    <a:lnTo>
                      <a:pt x="137" y="147"/>
                    </a:lnTo>
                    <a:lnTo>
                      <a:pt x="129" y="147"/>
                    </a:lnTo>
                    <a:lnTo>
                      <a:pt x="125" y="155"/>
                    </a:lnTo>
                    <a:lnTo>
                      <a:pt x="117" y="145"/>
                    </a:lnTo>
                    <a:lnTo>
                      <a:pt x="114" y="147"/>
                    </a:lnTo>
                    <a:lnTo>
                      <a:pt x="113" y="150"/>
                    </a:lnTo>
                    <a:lnTo>
                      <a:pt x="107" y="144"/>
                    </a:lnTo>
                    <a:lnTo>
                      <a:pt x="90" y="147"/>
                    </a:lnTo>
                    <a:lnTo>
                      <a:pt x="81" y="144"/>
                    </a:lnTo>
                    <a:lnTo>
                      <a:pt x="78" y="148"/>
                    </a:lnTo>
                    <a:lnTo>
                      <a:pt x="84" y="162"/>
                    </a:lnTo>
                    <a:lnTo>
                      <a:pt x="82" y="162"/>
                    </a:lnTo>
                    <a:lnTo>
                      <a:pt x="88" y="167"/>
                    </a:lnTo>
                    <a:lnTo>
                      <a:pt x="88" y="171"/>
                    </a:lnTo>
                    <a:lnTo>
                      <a:pt x="82" y="171"/>
                    </a:lnTo>
                    <a:lnTo>
                      <a:pt x="79" y="182"/>
                    </a:lnTo>
                    <a:lnTo>
                      <a:pt x="82" y="186"/>
                    </a:lnTo>
                    <a:lnTo>
                      <a:pt x="79" y="194"/>
                    </a:lnTo>
                    <a:lnTo>
                      <a:pt x="73" y="194"/>
                    </a:lnTo>
                    <a:lnTo>
                      <a:pt x="64" y="203"/>
                    </a:lnTo>
                    <a:lnTo>
                      <a:pt x="61" y="199"/>
                    </a:lnTo>
                    <a:lnTo>
                      <a:pt x="44" y="190"/>
                    </a:lnTo>
                    <a:lnTo>
                      <a:pt x="41" y="194"/>
                    </a:lnTo>
                    <a:lnTo>
                      <a:pt x="40" y="199"/>
                    </a:lnTo>
                    <a:lnTo>
                      <a:pt x="43" y="206"/>
                    </a:lnTo>
                    <a:lnTo>
                      <a:pt x="43" y="211"/>
                    </a:lnTo>
                    <a:lnTo>
                      <a:pt x="47" y="212"/>
                    </a:lnTo>
                    <a:lnTo>
                      <a:pt x="44" y="212"/>
                    </a:lnTo>
                    <a:lnTo>
                      <a:pt x="38" y="220"/>
                    </a:lnTo>
                    <a:lnTo>
                      <a:pt x="37" y="223"/>
                    </a:lnTo>
                    <a:lnTo>
                      <a:pt x="41" y="232"/>
                    </a:lnTo>
                    <a:lnTo>
                      <a:pt x="37" y="235"/>
                    </a:lnTo>
                    <a:lnTo>
                      <a:pt x="34" y="232"/>
                    </a:lnTo>
                    <a:lnTo>
                      <a:pt x="28" y="232"/>
                    </a:lnTo>
                    <a:lnTo>
                      <a:pt x="22" y="237"/>
                    </a:lnTo>
                    <a:lnTo>
                      <a:pt x="19" y="234"/>
                    </a:lnTo>
                    <a:lnTo>
                      <a:pt x="20" y="228"/>
                    </a:lnTo>
                    <a:lnTo>
                      <a:pt x="29" y="218"/>
                    </a:lnTo>
                    <a:lnTo>
                      <a:pt x="26" y="215"/>
                    </a:lnTo>
                    <a:lnTo>
                      <a:pt x="17" y="217"/>
                    </a:lnTo>
                    <a:lnTo>
                      <a:pt x="19" y="214"/>
                    </a:lnTo>
                    <a:lnTo>
                      <a:pt x="22" y="205"/>
                    </a:lnTo>
                    <a:lnTo>
                      <a:pt x="19" y="199"/>
                    </a:lnTo>
                    <a:lnTo>
                      <a:pt x="22" y="193"/>
                    </a:lnTo>
                    <a:lnTo>
                      <a:pt x="29" y="190"/>
                    </a:lnTo>
                    <a:lnTo>
                      <a:pt x="29" y="182"/>
                    </a:lnTo>
                    <a:lnTo>
                      <a:pt x="19" y="183"/>
                    </a:lnTo>
                    <a:lnTo>
                      <a:pt x="5" y="171"/>
                    </a:lnTo>
                    <a:lnTo>
                      <a:pt x="0" y="165"/>
                    </a:lnTo>
                    <a:lnTo>
                      <a:pt x="2" y="164"/>
                    </a:lnTo>
                    <a:lnTo>
                      <a:pt x="5" y="161"/>
                    </a:lnTo>
                    <a:lnTo>
                      <a:pt x="6" y="148"/>
                    </a:lnTo>
                    <a:lnTo>
                      <a:pt x="11" y="150"/>
                    </a:lnTo>
                    <a:lnTo>
                      <a:pt x="15" y="147"/>
                    </a:lnTo>
                    <a:lnTo>
                      <a:pt x="28" y="147"/>
                    </a:lnTo>
                    <a:lnTo>
                      <a:pt x="35" y="136"/>
                    </a:lnTo>
                    <a:lnTo>
                      <a:pt x="38" y="135"/>
                    </a:lnTo>
                    <a:lnTo>
                      <a:pt x="41" y="141"/>
                    </a:lnTo>
                    <a:lnTo>
                      <a:pt x="46" y="133"/>
                    </a:lnTo>
                    <a:lnTo>
                      <a:pt x="50" y="138"/>
                    </a:lnTo>
                    <a:lnTo>
                      <a:pt x="53" y="132"/>
                    </a:lnTo>
                    <a:lnTo>
                      <a:pt x="58" y="132"/>
                    </a:lnTo>
                    <a:lnTo>
                      <a:pt x="64" y="138"/>
                    </a:lnTo>
                    <a:lnTo>
                      <a:pt x="67" y="138"/>
                    </a:lnTo>
                    <a:lnTo>
                      <a:pt x="66" y="133"/>
                    </a:lnTo>
                    <a:lnTo>
                      <a:pt x="75" y="132"/>
                    </a:lnTo>
                    <a:lnTo>
                      <a:pt x="75" y="124"/>
                    </a:lnTo>
                    <a:lnTo>
                      <a:pt x="76" y="115"/>
                    </a:lnTo>
                    <a:lnTo>
                      <a:pt x="81" y="114"/>
                    </a:lnTo>
                    <a:lnTo>
                      <a:pt x="84" y="104"/>
                    </a:lnTo>
                    <a:lnTo>
                      <a:pt x="87" y="101"/>
                    </a:lnTo>
                    <a:lnTo>
                      <a:pt x="103" y="103"/>
                    </a:lnTo>
                    <a:lnTo>
                      <a:pt x="103" y="97"/>
                    </a:lnTo>
                    <a:lnTo>
                      <a:pt x="113" y="92"/>
                    </a:lnTo>
                    <a:lnTo>
                      <a:pt x="113" y="86"/>
                    </a:lnTo>
                    <a:lnTo>
                      <a:pt x="110" y="82"/>
                    </a:lnTo>
                    <a:lnTo>
                      <a:pt x="117" y="71"/>
                    </a:lnTo>
                    <a:lnTo>
                      <a:pt x="117" y="65"/>
                    </a:lnTo>
                    <a:lnTo>
                      <a:pt x="123" y="63"/>
                    </a:lnTo>
                    <a:lnTo>
                      <a:pt x="126" y="59"/>
                    </a:lnTo>
                    <a:lnTo>
                      <a:pt x="125" y="53"/>
                    </a:lnTo>
                    <a:lnTo>
                      <a:pt x="129" y="45"/>
                    </a:lnTo>
                    <a:lnTo>
                      <a:pt x="128" y="41"/>
                    </a:lnTo>
                    <a:lnTo>
                      <a:pt x="123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1" name="Freeform 1695">
                <a:extLst>
                  <a:ext uri="{FF2B5EF4-FFF2-40B4-BE49-F238E27FC236}">
                    <a16:creationId xmlns:a16="http://schemas.microsoft.com/office/drawing/2014/main" id="{49DBD185-CF6D-F559-CC5B-4B2A62864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147"/>
                <a:ext cx="121" cy="100"/>
              </a:xfrm>
              <a:custGeom>
                <a:avLst/>
                <a:gdLst>
                  <a:gd name="T0" fmla="*/ 163 w 242"/>
                  <a:gd name="T1" fmla="*/ 27 h 199"/>
                  <a:gd name="T2" fmla="*/ 146 w 242"/>
                  <a:gd name="T3" fmla="*/ 20 h 199"/>
                  <a:gd name="T4" fmla="*/ 134 w 242"/>
                  <a:gd name="T5" fmla="*/ 30 h 199"/>
                  <a:gd name="T6" fmla="*/ 126 w 242"/>
                  <a:gd name="T7" fmla="*/ 23 h 199"/>
                  <a:gd name="T8" fmla="*/ 113 w 242"/>
                  <a:gd name="T9" fmla="*/ 39 h 199"/>
                  <a:gd name="T10" fmla="*/ 100 w 242"/>
                  <a:gd name="T11" fmla="*/ 47 h 199"/>
                  <a:gd name="T12" fmla="*/ 85 w 242"/>
                  <a:gd name="T13" fmla="*/ 50 h 199"/>
                  <a:gd name="T14" fmla="*/ 70 w 242"/>
                  <a:gd name="T15" fmla="*/ 71 h 199"/>
                  <a:gd name="T16" fmla="*/ 59 w 242"/>
                  <a:gd name="T17" fmla="*/ 84 h 199"/>
                  <a:gd name="T18" fmla="*/ 34 w 242"/>
                  <a:gd name="T19" fmla="*/ 80 h 199"/>
                  <a:gd name="T20" fmla="*/ 15 w 242"/>
                  <a:gd name="T21" fmla="*/ 85 h 199"/>
                  <a:gd name="T22" fmla="*/ 8 w 242"/>
                  <a:gd name="T23" fmla="*/ 99 h 199"/>
                  <a:gd name="T24" fmla="*/ 5 w 242"/>
                  <a:gd name="T25" fmla="*/ 109 h 199"/>
                  <a:gd name="T26" fmla="*/ 17 w 242"/>
                  <a:gd name="T27" fmla="*/ 122 h 199"/>
                  <a:gd name="T28" fmla="*/ 15 w 242"/>
                  <a:gd name="T29" fmla="*/ 132 h 199"/>
                  <a:gd name="T30" fmla="*/ 2 w 242"/>
                  <a:gd name="T31" fmla="*/ 143 h 199"/>
                  <a:gd name="T32" fmla="*/ 11 w 242"/>
                  <a:gd name="T33" fmla="*/ 150 h 199"/>
                  <a:gd name="T34" fmla="*/ 23 w 242"/>
                  <a:gd name="T35" fmla="*/ 150 h 199"/>
                  <a:gd name="T36" fmla="*/ 38 w 242"/>
                  <a:gd name="T37" fmla="*/ 158 h 199"/>
                  <a:gd name="T38" fmla="*/ 50 w 242"/>
                  <a:gd name="T39" fmla="*/ 170 h 199"/>
                  <a:gd name="T40" fmla="*/ 58 w 242"/>
                  <a:gd name="T41" fmla="*/ 184 h 199"/>
                  <a:gd name="T42" fmla="*/ 72 w 242"/>
                  <a:gd name="T43" fmla="*/ 179 h 199"/>
                  <a:gd name="T44" fmla="*/ 78 w 242"/>
                  <a:gd name="T45" fmla="*/ 185 h 199"/>
                  <a:gd name="T46" fmla="*/ 96 w 242"/>
                  <a:gd name="T47" fmla="*/ 191 h 199"/>
                  <a:gd name="T48" fmla="*/ 109 w 242"/>
                  <a:gd name="T49" fmla="*/ 172 h 199"/>
                  <a:gd name="T50" fmla="*/ 91 w 242"/>
                  <a:gd name="T51" fmla="*/ 158 h 199"/>
                  <a:gd name="T52" fmla="*/ 94 w 242"/>
                  <a:gd name="T53" fmla="*/ 134 h 199"/>
                  <a:gd name="T54" fmla="*/ 105 w 242"/>
                  <a:gd name="T55" fmla="*/ 137 h 199"/>
                  <a:gd name="T56" fmla="*/ 125 w 242"/>
                  <a:gd name="T57" fmla="*/ 137 h 199"/>
                  <a:gd name="T58" fmla="*/ 132 w 242"/>
                  <a:gd name="T59" fmla="*/ 135 h 199"/>
                  <a:gd name="T60" fmla="*/ 140 w 242"/>
                  <a:gd name="T61" fmla="*/ 138 h 199"/>
                  <a:gd name="T62" fmla="*/ 161 w 242"/>
                  <a:gd name="T63" fmla="*/ 150 h 199"/>
                  <a:gd name="T64" fmla="*/ 176 w 242"/>
                  <a:gd name="T65" fmla="*/ 164 h 199"/>
                  <a:gd name="T66" fmla="*/ 176 w 242"/>
                  <a:gd name="T67" fmla="*/ 173 h 199"/>
                  <a:gd name="T68" fmla="*/ 196 w 242"/>
                  <a:gd name="T69" fmla="*/ 146 h 199"/>
                  <a:gd name="T70" fmla="*/ 205 w 242"/>
                  <a:gd name="T71" fmla="*/ 134 h 199"/>
                  <a:gd name="T72" fmla="*/ 208 w 242"/>
                  <a:gd name="T73" fmla="*/ 120 h 199"/>
                  <a:gd name="T74" fmla="*/ 222 w 242"/>
                  <a:gd name="T75" fmla="*/ 100 h 199"/>
                  <a:gd name="T76" fmla="*/ 242 w 242"/>
                  <a:gd name="T77" fmla="*/ 79 h 199"/>
                  <a:gd name="T78" fmla="*/ 228 w 242"/>
                  <a:gd name="T79" fmla="*/ 64 h 199"/>
                  <a:gd name="T80" fmla="*/ 235 w 242"/>
                  <a:gd name="T81" fmla="*/ 35 h 199"/>
                  <a:gd name="T82" fmla="*/ 234 w 242"/>
                  <a:gd name="T83" fmla="*/ 26 h 199"/>
                  <a:gd name="T84" fmla="*/ 223 w 242"/>
                  <a:gd name="T85" fmla="*/ 4 h 199"/>
                  <a:gd name="T86" fmla="*/ 213 w 242"/>
                  <a:gd name="T87" fmla="*/ 4 h 199"/>
                  <a:gd name="T88" fmla="*/ 191 w 242"/>
                  <a:gd name="T89" fmla="*/ 8 h 199"/>
                  <a:gd name="T90" fmla="*/ 173 w 242"/>
                  <a:gd name="T91" fmla="*/ 27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2" h="199">
                    <a:moveTo>
                      <a:pt x="173" y="27"/>
                    </a:moveTo>
                    <a:lnTo>
                      <a:pt x="169" y="30"/>
                    </a:lnTo>
                    <a:lnTo>
                      <a:pt x="163" y="27"/>
                    </a:lnTo>
                    <a:lnTo>
                      <a:pt x="155" y="26"/>
                    </a:lnTo>
                    <a:lnTo>
                      <a:pt x="149" y="20"/>
                    </a:lnTo>
                    <a:lnTo>
                      <a:pt x="146" y="20"/>
                    </a:lnTo>
                    <a:lnTo>
                      <a:pt x="147" y="26"/>
                    </a:lnTo>
                    <a:lnTo>
                      <a:pt x="143" y="30"/>
                    </a:lnTo>
                    <a:lnTo>
                      <a:pt x="134" y="30"/>
                    </a:lnTo>
                    <a:lnTo>
                      <a:pt x="134" y="21"/>
                    </a:lnTo>
                    <a:lnTo>
                      <a:pt x="126" y="18"/>
                    </a:lnTo>
                    <a:lnTo>
                      <a:pt x="126" y="23"/>
                    </a:lnTo>
                    <a:lnTo>
                      <a:pt x="122" y="27"/>
                    </a:lnTo>
                    <a:lnTo>
                      <a:pt x="111" y="27"/>
                    </a:lnTo>
                    <a:lnTo>
                      <a:pt x="113" y="39"/>
                    </a:lnTo>
                    <a:lnTo>
                      <a:pt x="109" y="46"/>
                    </a:lnTo>
                    <a:lnTo>
                      <a:pt x="103" y="53"/>
                    </a:lnTo>
                    <a:lnTo>
                      <a:pt x="100" y="47"/>
                    </a:lnTo>
                    <a:lnTo>
                      <a:pt x="93" y="44"/>
                    </a:lnTo>
                    <a:lnTo>
                      <a:pt x="85" y="47"/>
                    </a:lnTo>
                    <a:lnTo>
                      <a:pt x="85" y="50"/>
                    </a:lnTo>
                    <a:lnTo>
                      <a:pt x="78" y="62"/>
                    </a:lnTo>
                    <a:lnTo>
                      <a:pt x="76" y="70"/>
                    </a:lnTo>
                    <a:lnTo>
                      <a:pt x="70" y="71"/>
                    </a:lnTo>
                    <a:lnTo>
                      <a:pt x="62" y="76"/>
                    </a:lnTo>
                    <a:lnTo>
                      <a:pt x="62" y="82"/>
                    </a:lnTo>
                    <a:lnTo>
                      <a:pt x="59" y="84"/>
                    </a:lnTo>
                    <a:lnTo>
                      <a:pt x="53" y="93"/>
                    </a:lnTo>
                    <a:lnTo>
                      <a:pt x="41" y="88"/>
                    </a:lnTo>
                    <a:lnTo>
                      <a:pt x="34" y="80"/>
                    </a:lnTo>
                    <a:lnTo>
                      <a:pt x="18" y="74"/>
                    </a:lnTo>
                    <a:lnTo>
                      <a:pt x="20" y="80"/>
                    </a:lnTo>
                    <a:lnTo>
                      <a:pt x="15" y="85"/>
                    </a:lnTo>
                    <a:lnTo>
                      <a:pt x="9" y="85"/>
                    </a:lnTo>
                    <a:lnTo>
                      <a:pt x="6" y="91"/>
                    </a:lnTo>
                    <a:lnTo>
                      <a:pt x="8" y="99"/>
                    </a:lnTo>
                    <a:lnTo>
                      <a:pt x="2" y="103"/>
                    </a:lnTo>
                    <a:lnTo>
                      <a:pt x="0" y="109"/>
                    </a:lnTo>
                    <a:lnTo>
                      <a:pt x="5" y="109"/>
                    </a:lnTo>
                    <a:lnTo>
                      <a:pt x="11" y="115"/>
                    </a:lnTo>
                    <a:lnTo>
                      <a:pt x="17" y="115"/>
                    </a:lnTo>
                    <a:lnTo>
                      <a:pt x="17" y="122"/>
                    </a:lnTo>
                    <a:lnTo>
                      <a:pt x="20" y="123"/>
                    </a:lnTo>
                    <a:lnTo>
                      <a:pt x="20" y="132"/>
                    </a:lnTo>
                    <a:lnTo>
                      <a:pt x="15" y="132"/>
                    </a:lnTo>
                    <a:lnTo>
                      <a:pt x="3" y="129"/>
                    </a:lnTo>
                    <a:lnTo>
                      <a:pt x="2" y="132"/>
                    </a:lnTo>
                    <a:lnTo>
                      <a:pt x="2" y="143"/>
                    </a:lnTo>
                    <a:lnTo>
                      <a:pt x="3" y="147"/>
                    </a:lnTo>
                    <a:lnTo>
                      <a:pt x="9" y="147"/>
                    </a:lnTo>
                    <a:lnTo>
                      <a:pt x="11" y="150"/>
                    </a:lnTo>
                    <a:lnTo>
                      <a:pt x="14" y="158"/>
                    </a:lnTo>
                    <a:lnTo>
                      <a:pt x="18" y="156"/>
                    </a:lnTo>
                    <a:lnTo>
                      <a:pt x="23" y="150"/>
                    </a:lnTo>
                    <a:lnTo>
                      <a:pt x="28" y="150"/>
                    </a:lnTo>
                    <a:lnTo>
                      <a:pt x="35" y="158"/>
                    </a:lnTo>
                    <a:lnTo>
                      <a:pt x="38" y="158"/>
                    </a:lnTo>
                    <a:lnTo>
                      <a:pt x="50" y="150"/>
                    </a:lnTo>
                    <a:lnTo>
                      <a:pt x="49" y="160"/>
                    </a:lnTo>
                    <a:lnTo>
                      <a:pt x="50" y="170"/>
                    </a:lnTo>
                    <a:lnTo>
                      <a:pt x="50" y="173"/>
                    </a:lnTo>
                    <a:lnTo>
                      <a:pt x="56" y="179"/>
                    </a:lnTo>
                    <a:lnTo>
                      <a:pt x="58" y="184"/>
                    </a:lnTo>
                    <a:lnTo>
                      <a:pt x="65" y="182"/>
                    </a:lnTo>
                    <a:lnTo>
                      <a:pt x="65" y="178"/>
                    </a:lnTo>
                    <a:lnTo>
                      <a:pt x="72" y="179"/>
                    </a:lnTo>
                    <a:lnTo>
                      <a:pt x="75" y="182"/>
                    </a:lnTo>
                    <a:lnTo>
                      <a:pt x="76" y="182"/>
                    </a:lnTo>
                    <a:lnTo>
                      <a:pt x="78" y="185"/>
                    </a:lnTo>
                    <a:lnTo>
                      <a:pt x="87" y="190"/>
                    </a:lnTo>
                    <a:lnTo>
                      <a:pt x="90" y="187"/>
                    </a:lnTo>
                    <a:lnTo>
                      <a:pt x="96" y="191"/>
                    </a:lnTo>
                    <a:lnTo>
                      <a:pt x="99" y="199"/>
                    </a:lnTo>
                    <a:lnTo>
                      <a:pt x="102" y="193"/>
                    </a:lnTo>
                    <a:lnTo>
                      <a:pt x="109" y="172"/>
                    </a:lnTo>
                    <a:lnTo>
                      <a:pt x="103" y="164"/>
                    </a:lnTo>
                    <a:lnTo>
                      <a:pt x="96" y="158"/>
                    </a:lnTo>
                    <a:lnTo>
                      <a:pt x="91" y="158"/>
                    </a:lnTo>
                    <a:lnTo>
                      <a:pt x="85" y="141"/>
                    </a:lnTo>
                    <a:lnTo>
                      <a:pt x="91" y="140"/>
                    </a:lnTo>
                    <a:lnTo>
                      <a:pt x="94" y="134"/>
                    </a:lnTo>
                    <a:lnTo>
                      <a:pt x="100" y="129"/>
                    </a:lnTo>
                    <a:lnTo>
                      <a:pt x="105" y="129"/>
                    </a:lnTo>
                    <a:lnTo>
                      <a:pt x="105" y="137"/>
                    </a:lnTo>
                    <a:lnTo>
                      <a:pt x="113" y="143"/>
                    </a:lnTo>
                    <a:lnTo>
                      <a:pt x="114" y="140"/>
                    </a:lnTo>
                    <a:lnTo>
                      <a:pt x="125" y="137"/>
                    </a:lnTo>
                    <a:lnTo>
                      <a:pt x="128" y="144"/>
                    </a:lnTo>
                    <a:lnTo>
                      <a:pt x="135" y="141"/>
                    </a:lnTo>
                    <a:lnTo>
                      <a:pt x="132" y="135"/>
                    </a:lnTo>
                    <a:lnTo>
                      <a:pt x="132" y="129"/>
                    </a:lnTo>
                    <a:lnTo>
                      <a:pt x="138" y="131"/>
                    </a:lnTo>
                    <a:lnTo>
                      <a:pt x="140" y="138"/>
                    </a:lnTo>
                    <a:lnTo>
                      <a:pt x="149" y="143"/>
                    </a:lnTo>
                    <a:lnTo>
                      <a:pt x="153" y="144"/>
                    </a:lnTo>
                    <a:lnTo>
                      <a:pt x="161" y="150"/>
                    </a:lnTo>
                    <a:lnTo>
                      <a:pt x="175" y="150"/>
                    </a:lnTo>
                    <a:lnTo>
                      <a:pt x="178" y="155"/>
                    </a:lnTo>
                    <a:lnTo>
                      <a:pt x="176" y="164"/>
                    </a:lnTo>
                    <a:lnTo>
                      <a:pt x="175" y="167"/>
                    </a:lnTo>
                    <a:lnTo>
                      <a:pt x="175" y="173"/>
                    </a:lnTo>
                    <a:lnTo>
                      <a:pt x="176" y="173"/>
                    </a:lnTo>
                    <a:lnTo>
                      <a:pt x="179" y="169"/>
                    </a:lnTo>
                    <a:lnTo>
                      <a:pt x="188" y="169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204" y="140"/>
                    </a:lnTo>
                    <a:lnTo>
                      <a:pt x="205" y="134"/>
                    </a:lnTo>
                    <a:lnTo>
                      <a:pt x="194" y="129"/>
                    </a:lnTo>
                    <a:lnTo>
                      <a:pt x="205" y="126"/>
                    </a:lnTo>
                    <a:lnTo>
                      <a:pt x="208" y="120"/>
                    </a:lnTo>
                    <a:lnTo>
                      <a:pt x="217" y="120"/>
                    </a:lnTo>
                    <a:lnTo>
                      <a:pt x="223" y="106"/>
                    </a:lnTo>
                    <a:lnTo>
                      <a:pt x="222" y="100"/>
                    </a:lnTo>
                    <a:lnTo>
                      <a:pt x="231" y="93"/>
                    </a:lnTo>
                    <a:lnTo>
                      <a:pt x="235" y="84"/>
                    </a:lnTo>
                    <a:lnTo>
                      <a:pt x="242" y="79"/>
                    </a:lnTo>
                    <a:lnTo>
                      <a:pt x="238" y="71"/>
                    </a:lnTo>
                    <a:lnTo>
                      <a:pt x="231" y="67"/>
                    </a:lnTo>
                    <a:lnTo>
                      <a:pt x="228" y="64"/>
                    </a:lnTo>
                    <a:lnTo>
                      <a:pt x="234" y="49"/>
                    </a:lnTo>
                    <a:lnTo>
                      <a:pt x="229" y="46"/>
                    </a:lnTo>
                    <a:lnTo>
                      <a:pt x="235" y="35"/>
                    </a:lnTo>
                    <a:lnTo>
                      <a:pt x="238" y="33"/>
                    </a:lnTo>
                    <a:lnTo>
                      <a:pt x="238" y="27"/>
                    </a:lnTo>
                    <a:lnTo>
                      <a:pt x="234" y="26"/>
                    </a:lnTo>
                    <a:lnTo>
                      <a:pt x="228" y="20"/>
                    </a:lnTo>
                    <a:lnTo>
                      <a:pt x="225" y="15"/>
                    </a:lnTo>
                    <a:lnTo>
                      <a:pt x="223" y="4"/>
                    </a:lnTo>
                    <a:lnTo>
                      <a:pt x="220" y="0"/>
                    </a:lnTo>
                    <a:lnTo>
                      <a:pt x="217" y="4"/>
                    </a:lnTo>
                    <a:lnTo>
                      <a:pt x="213" y="4"/>
                    </a:lnTo>
                    <a:lnTo>
                      <a:pt x="205" y="11"/>
                    </a:lnTo>
                    <a:lnTo>
                      <a:pt x="199" y="8"/>
                    </a:lnTo>
                    <a:lnTo>
                      <a:pt x="191" y="8"/>
                    </a:lnTo>
                    <a:lnTo>
                      <a:pt x="188" y="12"/>
                    </a:lnTo>
                    <a:lnTo>
                      <a:pt x="184" y="26"/>
                    </a:lnTo>
                    <a:lnTo>
                      <a:pt x="173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2" name="Freeform 1696">
                <a:extLst>
                  <a:ext uri="{FF2B5EF4-FFF2-40B4-BE49-F238E27FC236}">
                    <a16:creationId xmlns:a16="http://schemas.microsoft.com/office/drawing/2014/main" id="{8ED5F40F-1E9D-FD2F-A054-E8457C90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147"/>
                <a:ext cx="121" cy="100"/>
              </a:xfrm>
              <a:custGeom>
                <a:avLst/>
                <a:gdLst>
                  <a:gd name="T0" fmla="*/ 188 w 242"/>
                  <a:gd name="T1" fmla="*/ 12 h 199"/>
                  <a:gd name="T2" fmla="*/ 205 w 242"/>
                  <a:gd name="T3" fmla="*/ 11 h 199"/>
                  <a:gd name="T4" fmla="*/ 220 w 242"/>
                  <a:gd name="T5" fmla="*/ 0 h 199"/>
                  <a:gd name="T6" fmla="*/ 228 w 242"/>
                  <a:gd name="T7" fmla="*/ 20 h 199"/>
                  <a:gd name="T8" fmla="*/ 238 w 242"/>
                  <a:gd name="T9" fmla="*/ 33 h 199"/>
                  <a:gd name="T10" fmla="*/ 234 w 242"/>
                  <a:gd name="T11" fmla="*/ 49 h 199"/>
                  <a:gd name="T12" fmla="*/ 238 w 242"/>
                  <a:gd name="T13" fmla="*/ 71 h 199"/>
                  <a:gd name="T14" fmla="*/ 231 w 242"/>
                  <a:gd name="T15" fmla="*/ 93 h 199"/>
                  <a:gd name="T16" fmla="*/ 217 w 242"/>
                  <a:gd name="T17" fmla="*/ 120 h 199"/>
                  <a:gd name="T18" fmla="*/ 194 w 242"/>
                  <a:gd name="T19" fmla="*/ 129 h 199"/>
                  <a:gd name="T20" fmla="*/ 196 w 242"/>
                  <a:gd name="T21" fmla="*/ 143 h 199"/>
                  <a:gd name="T22" fmla="*/ 179 w 242"/>
                  <a:gd name="T23" fmla="*/ 169 h 199"/>
                  <a:gd name="T24" fmla="*/ 175 w 242"/>
                  <a:gd name="T25" fmla="*/ 167 h 199"/>
                  <a:gd name="T26" fmla="*/ 175 w 242"/>
                  <a:gd name="T27" fmla="*/ 150 h 199"/>
                  <a:gd name="T28" fmla="*/ 149 w 242"/>
                  <a:gd name="T29" fmla="*/ 143 h 199"/>
                  <a:gd name="T30" fmla="*/ 132 w 242"/>
                  <a:gd name="T31" fmla="*/ 129 h 199"/>
                  <a:gd name="T32" fmla="*/ 128 w 242"/>
                  <a:gd name="T33" fmla="*/ 144 h 199"/>
                  <a:gd name="T34" fmla="*/ 113 w 242"/>
                  <a:gd name="T35" fmla="*/ 143 h 199"/>
                  <a:gd name="T36" fmla="*/ 100 w 242"/>
                  <a:gd name="T37" fmla="*/ 129 h 199"/>
                  <a:gd name="T38" fmla="*/ 85 w 242"/>
                  <a:gd name="T39" fmla="*/ 141 h 199"/>
                  <a:gd name="T40" fmla="*/ 103 w 242"/>
                  <a:gd name="T41" fmla="*/ 164 h 199"/>
                  <a:gd name="T42" fmla="*/ 99 w 242"/>
                  <a:gd name="T43" fmla="*/ 199 h 199"/>
                  <a:gd name="T44" fmla="*/ 87 w 242"/>
                  <a:gd name="T45" fmla="*/ 190 h 199"/>
                  <a:gd name="T46" fmla="*/ 75 w 242"/>
                  <a:gd name="T47" fmla="*/ 182 h 199"/>
                  <a:gd name="T48" fmla="*/ 65 w 242"/>
                  <a:gd name="T49" fmla="*/ 182 h 199"/>
                  <a:gd name="T50" fmla="*/ 50 w 242"/>
                  <a:gd name="T51" fmla="*/ 173 h 199"/>
                  <a:gd name="T52" fmla="*/ 50 w 242"/>
                  <a:gd name="T53" fmla="*/ 150 h 199"/>
                  <a:gd name="T54" fmla="*/ 28 w 242"/>
                  <a:gd name="T55" fmla="*/ 150 h 199"/>
                  <a:gd name="T56" fmla="*/ 14 w 242"/>
                  <a:gd name="T57" fmla="*/ 158 h 199"/>
                  <a:gd name="T58" fmla="*/ 3 w 242"/>
                  <a:gd name="T59" fmla="*/ 147 h 199"/>
                  <a:gd name="T60" fmla="*/ 3 w 242"/>
                  <a:gd name="T61" fmla="*/ 129 h 199"/>
                  <a:gd name="T62" fmla="*/ 20 w 242"/>
                  <a:gd name="T63" fmla="*/ 123 h 199"/>
                  <a:gd name="T64" fmla="*/ 11 w 242"/>
                  <a:gd name="T65" fmla="*/ 115 h 199"/>
                  <a:gd name="T66" fmla="*/ 2 w 242"/>
                  <a:gd name="T67" fmla="*/ 103 h 199"/>
                  <a:gd name="T68" fmla="*/ 9 w 242"/>
                  <a:gd name="T69" fmla="*/ 85 h 199"/>
                  <a:gd name="T70" fmla="*/ 18 w 242"/>
                  <a:gd name="T71" fmla="*/ 74 h 199"/>
                  <a:gd name="T72" fmla="*/ 53 w 242"/>
                  <a:gd name="T73" fmla="*/ 93 h 199"/>
                  <a:gd name="T74" fmla="*/ 62 w 242"/>
                  <a:gd name="T75" fmla="*/ 76 h 199"/>
                  <a:gd name="T76" fmla="*/ 78 w 242"/>
                  <a:gd name="T77" fmla="*/ 62 h 199"/>
                  <a:gd name="T78" fmla="*/ 93 w 242"/>
                  <a:gd name="T79" fmla="*/ 44 h 199"/>
                  <a:gd name="T80" fmla="*/ 109 w 242"/>
                  <a:gd name="T81" fmla="*/ 46 h 199"/>
                  <a:gd name="T82" fmla="*/ 122 w 242"/>
                  <a:gd name="T83" fmla="*/ 27 h 199"/>
                  <a:gd name="T84" fmla="*/ 134 w 242"/>
                  <a:gd name="T85" fmla="*/ 21 h 199"/>
                  <a:gd name="T86" fmla="*/ 147 w 242"/>
                  <a:gd name="T87" fmla="*/ 26 h 199"/>
                  <a:gd name="T88" fmla="*/ 155 w 242"/>
                  <a:gd name="T89" fmla="*/ 26 h 199"/>
                  <a:gd name="T90" fmla="*/ 173 w 242"/>
                  <a:gd name="T91" fmla="*/ 27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2" h="199">
                    <a:moveTo>
                      <a:pt x="173" y="27"/>
                    </a:moveTo>
                    <a:lnTo>
                      <a:pt x="184" y="26"/>
                    </a:lnTo>
                    <a:lnTo>
                      <a:pt x="188" y="12"/>
                    </a:lnTo>
                    <a:lnTo>
                      <a:pt x="191" y="8"/>
                    </a:lnTo>
                    <a:lnTo>
                      <a:pt x="199" y="8"/>
                    </a:lnTo>
                    <a:lnTo>
                      <a:pt x="205" y="11"/>
                    </a:lnTo>
                    <a:lnTo>
                      <a:pt x="213" y="4"/>
                    </a:lnTo>
                    <a:lnTo>
                      <a:pt x="217" y="4"/>
                    </a:lnTo>
                    <a:lnTo>
                      <a:pt x="220" y="0"/>
                    </a:lnTo>
                    <a:lnTo>
                      <a:pt x="223" y="4"/>
                    </a:lnTo>
                    <a:lnTo>
                      <a:pt x="225" y="15"/>
                    </a:lnTo>
                    <a:lnTo>
                      <a:pt x="228" y="20"/>
                    </a:lnTo>
                    <a:lnTo>
                      <a:pt x="234" y="26"/>
                    </a:lnTo>
                    <a:lnTo>
                      <a:pt x="238" y="27"/>
                    </a:lnTo>
                    <a:lnTo>
                      <a:pt x="238" y="33"/>
                    </a:lnTo>
                    <a:lnTo>
                      <a:pt x="235" y="35"/>
                    </a:lnTo>
                    <a:lnTo>
                      <a:pt x="229" y="46"/>
                    </a:lnTo>
                    <a:lnTo>
                      <a:pt x="234" y="49"/>
                    </a:lnTo>
                    <a:lnTo>
                      <a:pt x="228" y="64"/>
                    </a:lnTo>
                    <a:lnTo>
                      <a:pt x="231" y="67"/>
                    </a:lnTo>
                    <a:lnTo>
                      <a:pt x="238" y="71"/>
                    </a:lnTo>
                    <a:lnTo>
                      <a:pt x="242" y="79"/>
                    </a:lnTo>
                    <a:lnTo>
                      <a:pt x="235" y="84"/>
                    </a:lnTo>
                    <a:lnTo>
                      <a:pt x="231" y="93"/>
                    </a:lnTo>
                    <a:lnTo>
                      <a:pt x="222" y="100"/>
                    </a:lnTo>
                    <a:lnTo>
                      <a:pt x="223" y="106"/>
                    </a:lnTo>
                    <a:lnTo>
                      <a:pt x="217" y="120"/>
                    </a:lnTo>
                    <a:lnTo>
                      <a:pt x="208" y="120"/>
                    </a:lnTo>
                    <a:lnTo>
                      <a:pt x="205" y="126"/>
                    </a:lnTo>
                    <a:lnTo>
                      <a:pt x="194" y="129"/>
                    </a:lnTo>
                    <a:lnTo>
                      <a:pt x="205" y="134"/>
                    </a:lnTo>
                    <a:lnTo>
                      <a:pt x="204" y="140"/>
                    </a:lnTo>
                    <a:lnTo>
                      <a:pt x="196" y="143"/>
                    </a:lnTo>
                    <a:lnTo>
                      <a:pt x="196" y="146"/>
                    </a:lnTo>
                    <a:lnTo>
                      <a:pt x="188" y="169"/>
                    </a:lnTo>
                    <a:lnTo>
                      <a:pt x="179" y="169"/>
                    </a:lnTo>
                    <a:lnTo>
                      <a:pt x="176" y="173"/>
                    </a:lnTo>
                    <a:lnTo>
                      <a:pt x="175" y="173"/>
                    </a:lnTo>
                    <a:lnTo>
                      <a:pt x="175" y="167"/>
                    </a:lnTo>
                    <a:lnTo>
                      <a:pt x="176" y="164"/>
                    </a:lnTo>
                    <a:lnTo>
                      <a:pt x="178" y="155"/>
                    </a:lnTo>
                    <a:lnTo>
                      <a:pt x="175" y="150"/>
                    </a:lnTo>
                    <a:lnTo>
                      <a:pt x="161" y="150"/>
                    </a:lnTo>
                    <a:lnTo>
                      <a:pt x="153" y="144"/>
                    </a:lnTo>
                    <a:lnTo>
                      <a:pt x="149" y="143"/>
                    </a:lnTo>
                    <a:lnTo>
                      <a:pt x="140" y="138"/>
                    </a:lnTo>
                    <a:lnTo>
                      <a:pt x="138" y="131"/>
                    </a:lnTo>
                    <a:lnTo>
                      <a:pt x="132" y="129"/>
                    </a:lnTo>
                    <a:lnTo>
                      <a:pt x="132" y="135"/>
                    </a:lnTo>
                    <a:lnTo>
                      <a:pt x="135" y="141"/>
                    </a:lnTo>
                    <a:lnTo>
                      <a:pt x="128" y="144"/>
                    </a:lnTo>
                    <a:lnTo>
                      <a:pt x="125" y="137"/>
                    </a:lnTo>
                    <a:lnTo>
                      <a:pt x="114" y="140"/>
                    </a:lnTo>
                    <a:lnTo>
                      <a:pt x="113" y="143"/>
                    </a:lnTo>
                    <a:lnTo>
                      <a:pt x="105" y="137"/>
                    </a:lnTo>
                    <a:lnTo>
                      <a:pt x="105" y="129"/>
                    </a:lnTo>
                    <a:lnTo>
                      <a:pt x="100" y="129"/>
                    </a:lnTo>
                    <a:lnTo>
                      <a:pt x="94" y="134"/>
                    </a:lnTo>
                    <a:lnTo>
                      <a:pt x="91" y="140"/>
                    </a:lnTo>
                    <a:lnTo>
                      <a:pt x="85" y="141"/>
                    </a:lnTo>
                    <a:lnTo>
                      <a:pt x="91" y="158"/>
                    </a:lnTo>
                    <a:lnTo>
                      <a:pt x="96" y="158"/>
                    </a:lnTo>
                    <a:lnTo>
                      <a:pt x="103" y="164"/>
                    </a:lnTo>
                    <a:lnTo>
                      <a:pt x="109" y="172"/>
                    </a:lnTo>
                    <a:lnTo>
                      <a:pt x="102" y="193"/>
                    </a:lnTo>
                    <a:lnTo>
                      <a:pt x="99" y="199"/>
                    </a:lnTo>
                    <a:lnTo>
                      <a:pt x="96" y="191"/>
                    </a:lnTo>
                    <a:lnTo>
                      <a:pt x="90" y="187"/>
                    </a:lnTo>
                    <a:lnTo>
                      <a:pt x="87" y="190"/>
                    </a:lnTo>
                    <a:lnTo>
                      <a:pt x="78" y="185"/>
                    </a:lnTo>
                    <a:lnTo>
                      <a:pt x="76" y="182"/>
                    </a:lnTo>
                    <a:lnTo>
                      <a:pt x="75" y="182"/>
                    </a:lnTo>
                    <a:lnTo>
                      <a:pt x="72" y="179"/>
                    </a:lnTo>
                    <a:lnTo>
                      <a:pt x="65" y="178"/>
                    </a:lnTo>
                    <a:lnTo>
                      <a:pt x="65" y="182"/>
                    </a:lnTo>
                    <a:lnTo>
                      <a:pt x="58" y="184"/>
                    </a:lnTo>
                    <a:lnTo>
                      <a:pt x="56" y="179"/>
                    </a:lnTo>
                    <a:lnTo>
                      <a:pt x="50" y="173"/>
                    </a:lnTo>
                    <a:lnTo>
                      <a:pt x="50" y="170"/>
                    </a:lnTo>
                    <a:lnTo>
                      <a:pt x="49" y="160"/>
                    </a:lnTo>
                    <a:lnTo>
                      <a:pt x="50" y="150"/>
                    </a:lnTo>
                    <a:lnTo>
                      <a:pt x="38" y="158"/>
                    </a:lnTo>
                    <a:lnTo>
                      <a:pt x="35" y="158"/>
                    </a:lnTo>
                    <a:lnTo>
                      <a:pt x="28" y="150"/>
                    </a:lnTo>
                    <a:lnTo>
                      <a:pt x="23" y="150"/>
                    </a:lnTo>
                    <a:lnTo>
                      <a:pt x="18" y="156"/>
                    </a:lnTo>
                    <a:lnTo>
                      <a:pt x="14" y="158"/>
                    </a:lnTo>
                    <a:lnTo>
                      <a:pt x="11" y="150"/>
                    </a:lnTo>
                    <a:lnTo>
                      <a:pt x="9" y="147"/>
                    </a:lnTo>
                    <a:lnTo>
                      <a:pt x="3" y="147"/>
                    </a:lnTo>
                    <a:lnTo>
                      <a:pt x="2" y="143"/>
                    </a:lnTo>
                    <a:lnTo>
                      <a:pt x="2" y="132"/>
                    </a:lnTo>
                    <a:lnTo>
                      <a:pt x="3" y="129"/>
                    </a:lnTo>
                    <a:lnTo>
                      <a:pt x="15" y="132"/>
                    </a:lnTo>
                    <a:lnTo>
                      <a:pt x="20" y="132"/>
                    </a:lnTo>
                    <a:lnTo>
                      <a:pt x="20" y="123"/>
                    </a:lnTo>
                    <a:lnTo>
                      <a:pt x="17" y="122"/>
                    </a:lnTo>
                    <a:lnTo>
                      <a:pt x="17" y="115"/>
                    </a:lnTo>
                    <a:lnTo>
                      <a:pt x="11" y="115"/>
                    </a:lnTo>
                    <a:lnTo>
                      <a:pt x="5" y="109"/>
                    </a:lnTo>
                    <a:lnTo>
                      <a:pt x="0" y="109"/>
                    </a:lnTo>
                    <a:lnTo>
                      <a:pt x="2" y="103"/>
                    </a:lnTo>
                    <a:lnTo>
                      <a:pt x="8" y="99"/>
                    </a:lnTo>
                    <a:lnTo>
                      <a:pt x="6" y="91"/>
                    </a:lnTo>
                    <a:lnTo>
                      <a:pt x="9" y="85"/>
                    </a:lnTo>
                    <a:lnTo>
                      <a:pt x="15" y="85"/>
                    </a:lnTo>
                    <a:lnTo>
                      <a:pt x="20" y="80"/>
                    </a:lnTo>
                    <a:lnTo>
                      <a:pt x="18" y="74"/>
                    </a:lnTo>
                    <a:lnTo>
                      <a:pt x="34" y="80"/>
                    </a:lnTo>
                    <a:lnTo>
                      <a:pt x="41" y="88"/>
                    </a:lnTo>
                    <a:lnTo>
                      <a:pt x="53" y="93"/>
                    </a:lnTo>
                    <a:lnTo>
                      <a:pt x="59" y="84"/>
                    </a:lnTo>
                    <a:lnTo>
                      <a:pt x="62" y="82"/>
                    </a:lnTo>
                    <a:lnTo>
                      <a:pt x="62" y="76"/>
                    </a:lnTo>
                    <a:lnTo>
                      <a:pt x="70" y="71"/>
                    </a:lnTo>
                    <a:lnTo>
                      <a:pt x="76" y="70"/>
                    </a:lnTo>
                    <a:lnTo>
                      <a:pt x="78" y="62"/>
                    </a:lnTo>
                    <a:lnTo>
                      <a:pt x="85" y="50"/>
                    </a:lnTo>
                    <a:lnTo>
                      <a:pt x="85" y="47"/>
                    </a:lnTo>
                    <a:lnTo>
                      <a:pt x="93" y="44"/>
                    </a:lnTo>
                    <a:lnTo>
                      <a:pt x="100" y="47"/>
                    </a:lnTo>
                    <a:lnTo>
                      <a:pt x="103" y="53"/>
                    </a:lnTo>
                    <a:lnTo>
                      <a:pt x="109" y="46"/>
                    </a:lnTo>
                    <a:lnTo>
                      <a:pt x="113" y="39"/>
                    </a:lnTo>
                    <a:lnTo>
                      <a:pt x="111" y="27"/>
                    </a:lnTo>
                    <a:lnTo>
                      <a:pt x="122" y="27"/>
                    </a:lnTo>
                    <a:lnTo>
                      <a:pt x="126" y="23"/>
                    </a:lnTo>
                    <a:lnTo>
                      <a:pt x="126" y="18"/>
                    </a:lnTo>
                    <a:lnTo>
                      <a:pt x="134" y="21"/>
                    </a:lnTo>
                    <a:lnTo>
                      <a:pt x="134" y="30"/>
                    </a:lnTo>
                    <a:lnTo>
                      <a:pt x="143" y="30"/>
                    </a:lnTo>
                    <a:lnTo>
                      <a:pt x="147" y="26"/>
                    </a:lnTo>
                    <a:lnTo>
                      <a:pt x="146" y="20"/>
                    </a:lnTo>
                    <a:lnTo>
                      <a:pt x="149" y="20"/>
                    </a:lnTo>
                    <a:lnTo>
                      <a:pt x="155" y="26"/>
                    </a:lnTo>
                    <a:lnTo>
                      <a:pt x="163" y="27"/>
                    </a:lnTo>
                    <a:lnTo>
                      <a:pt x="169" y="30"/>
                    </a:lnTo>
                    <a:lnTo>
                      <a:pt x="173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3" name="Freeform 1697">
                <a:extLst>
                  <a:ext uri="{FF2B5EF4-FFF2-40B4-BE49-F238E27FC236}">
                    <a16:creationId xmlns:a16="http://schemas.microsoft.com/office/drawing/2014/main" id="{05E18D25-6A06-6DFF-7D39-266C300FF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147"/>
                <a:ext cx="121" cy="100"/>
              </a:xfrm>
              <a:custGeom>
                <a:avLst/>
                <a:gdLst>
                  <a:gd name="T0" fmla="*/ 188 w 242"/>
                  <a:gd name="T1" fmla="*/ 12 h 199"/>
                  <a:gd name="T2" fmla="*/ 205 w 242"/>
                  <a:gd name="T3" fmla="*/ 11 h 199"/>
                  <a:gd name="T4" fmla="*/ 220 w 242"/>
                  <a:gd name="T5" fmla="*/ 0 h 199"/>
                  <a:gd name="T6" fmla="*/ 228 w 242"/>
                  <a:gd name="T7" fmla="*/ 20 h 199"/>
                  <a:gd name="T8" fmla="*/ 238 w 242"/>
                  <a:gd name="T9" fmla="*/ 33 h 199"/>
                  <a:gd name="T10" fmla="*/ 234 w 242"/>
                  <a:gd name="T11" fmla="*/ 49 h 199"/>
                  <a:gd name="T12" fmla="*/ 238 w 242"/>
                  <a:gd name="T13" fmla="*/ 71 h 199"/>
                  <a:gd name="T14" fmla="*/ 231 w 242"/>
                  <a:gd name="T15" fmla="*/ 93 h 199"/>
                  <a:gd name="T16" fmla="*/ 217 w 242"/>
                  <a:gd name="T17" fmla="*/ 120 h 199"/>
                  <a:gd name="T18" fmla="*/ 194 w 242"/>
                  <a:gd name="T19" fmla="*/ 129 h 199"/>
                  <a:gd name="T20" fmla="*/ 196 w 242"/>
                  <a:gd name="T21" fmla="*/ 143 h 199"/>
                  <a:gd name="T22" fmla="*/ 179 w 242"/>
                  <a:gd name="T23" fmla="*/ 169 h 199"/>
                  <a:gd name="T24" fmla="*/ 175 w 242"/>
                  <a:gd name="T25" fmla="*/ 167 h 199"/>
                  <a:gd name="T26" fmla="*/ 175 w 242"/>
                  <a:gd name="T27" fmla="*/ 150 h 199"/>
                  <a:gd name="T28" fmla="*/ 149 w 242"/>
                  <a:gd name="T29" fmla="*/ 143 h 199"/>
                  <a:gd name="T30" fmla="*/ 132 w 242"/>
                  <a:gd name="T31" fmla="*/ 129 h 199"/>
                  <a:gd name="T32" fmla="*/ 128 w 242"/>
                  <a:gd name="T33" fmla="*/ 144 h 199"/>
                  <a:gd name="T34" fmla="*/ 113 w 242"/>
                  <a:gd name="T35" fmla="*/ 143 h 199"/>
                  <a:gd name="T36" fmla="*/ 100 w 242"/>
                  <a:gd name="T37" fmla="*/ 129 h 199"/>
                  <a:gd name="T38" fmla="*/ 85 w 242"/>
                  <a:gd name="T39" fmla="*/ 141 h 199"/>
                  <a:gd name="T40" fmla="*/ 103 w 242"/>
                  <a:gd name="T41" fmla="*/ 164 h 199"/>
                  <a:gd name="T42" fmla="*/ 99 w 242"/>
                  <a:gd name="T43" fmla="*/ 199 h 199"/>
                  <a:gd name="T44" fmla="*/ 87 w 242"/>
                  <a:gd name="T45" fmla="*/ 190 h 199"/>
                  <a:gd name="T46" fmla="*/ 75 w 242"/>
                  <a:gd name="T47" fmla="*/ 182 h 199"/>
                  <a:gd name="T48" fmla="*/ 65 w 242"/>
                  <a:gd name="T49" fmla="*/ 182 h 199"/>
                  <a:gd name="T50" fmla="*/ 50 w 242"/>
                  <a:gd name="T51" fmla="*/ 173 h 199"/>
                  <a:gd name="T52" fmla="*/ 50 w 242"/>
                  <a:gd name="T53" fmla="*/ 150 h 199"/>
                  <a:gd name="T54" fmla="*/ 28 w 242"/>
                  <a:gd name="T55" fmla="*/ 150 h 199"/>
                  <a:gd name="T56" fmla="*/ 14 w 242"/>
                  <a:gd name="T57" fmla="*/ 158 h 199"/>
                  <a:gd name="T58" fmla="*/ 3 w 242"/>
                  <a:gd name="T59" fmla="*/ 147 h 199"/>
                  <a:gd name="T60" fmla="*/ 3 w 242"/>
                  <a:gd name="T61" fmla="*/ 129 h 199"/>
                  <a:gd name="T62" fmla="*/ 20 w 242"/>
                  <a:gd name="T63" fmla="*/ 123 h 199"/>
                  <a:gd name="T64" fmla="*/ 11 w 242"/>
                  <a:gd name="T65" fmla="*/ 115 h 199"/>
                  <a:gd name="T66" fmla="*/ 2 w 242"/>
                  <a:gd name="T67" fmla="*/ 103 h 199"/>
                  <a:gd name="T68" fmla="*/ 9 w 242"/>
                  <a:gd name="T69" fmla="*/ 85 h 199"/>
                  <a:gd name="T70" fmla="*/ 18 w 242"/>
                  <a:gd name="T71" fmla="*/ 74 h 199"/>
                  <a:gd name="T72" fmla="*/ 53 w 242"/>
                  <a:gd name="T73" fmla="*/ 93 h 199"/>
                  <a:gd name="T74" fmla="*/ 62 w 242"/>
                  <a:gd name="T75" fmla="*/ 76 h 199"/>
                  <a:gd name="T76" fmla="*/ 78 w 242"/>
                  <a:gd name="T77" fmla="*/ 62 h 199"/>
                  <a:gd name="T78" fmla="*/ 93 w 242"/>
                  <a:gd name="T79" fmla="*/ 44 h 199"/>
                  <a:gd name="T80" fmla="*/ 109 w 242"/>
                  <a:gd name="T81" fmla="*/ 46 h 199"/>
                  <a:gd name="T82" fmla="*/ 122 w 242"/>
                  <a:gd name="T83" fmla="*/ 27 h 199"/>
                  <a:gd name="T84" fmla="*/ 134 w 242"/>
                  <a:gd name="T85" fmla="*/ 21 h 199"/>
                  <a:gd name="T86" fmla="*/ 147 w 242"/>
                  <a:gd name="T87" fmla="*/ 26 h 199"/>
                  <a:gd name="T88" fmla="*/ 155 w 242"/>
                  <a:gd name="T89" fmla="*/ 26 h 199"/>
                  <a:gd name="T90" fmla="*/ 173 w 242"/>
                  <a:gd name="T91" fmla="*/ 27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2" h="199">
                    <a:moveTo>
                      <a:pt x="173" y="27"/>
                    </a:moveTo>
                    <a:lnTo>
                      <a:pt x="184" y="26"/>
                    </a:lnTo>
                    <a:lnTo>
                      <a:pt x="188" y="12"/>
                    </a:lnTo>
                    <a:lnTo>
                      <a:pt x="191" y="8"/>
                    </a:lnTo>
                    <a:lnTo>
                      <a:pt x="199" y="8"/>
                    </a:lnTo>
                    <a:lnTo>
                      <a:pt x="205" y="11"/>
                    </a:lnTo>
                    <a:lnTo>
                      <a:pt x="213" y="4"/>
                    </a:lnTo>
                    <a:lnTo>
                      <a:pt x="217" y="4"/>
                    </a:lnTo>
                    <a:lnTo>
                      <a:pt x="220" y="0"/>
                    </a:lnTo>
                    <a:lnTo>
                      <a:pt x="223" y="4"/>
                    </a:lnTo>
                    <a:lnTo>
                      <a:pt x="225" y="15"/>
                    </a:lnTo>
                    <a:lnTo>
                      <a:pt x="228" y="20"/>
                    </a:lnTo>
                    <a:lnTo>
                      <a:pt x="234" y="26"/>
                    </a:lnTo>
                    <a:lnTo>
                      <a:pt x="238" y="27"/>
                    </a:lnTo>
                    <a:lnTo>
                      <a:pt x="238" y="33"/>
                    </a:lnTo>
                    <a:lnTo>
                      <a:pt x="235" y="35"/>
                    </a:lnTo>
                    <a:lnTo>
                      <a:pt x="229" y="46"/>
                    </a:lnTo>
                    <a:lnTo>
                      <a:pt x="234" y="49"/>
                    </a:lnTo>
                    <a:lnTo>
                      <a:pt x="228" y="64"/>
                    </a:lnTo>
                    <a:lnTo>
                      <a:pt x="231" y="67"/>
                    </a:lnTo>
                    <a:lnTo>
                      <a:pt x="238" y="71"/>
                    </a:lnTo>
                    <a:lnTo>
                      <a:pt x="242" y="79"/>
                    </a:lnTo>
                    <a:lnTo>
                      <a:pt x="235" y="84"/>
                    </a:lnTo>
                    <a:lnTo>
                      <a:pt x="231" y="93"/>
                    </a:lnTo>
                    <a:lnTo>
                      <a:pt x="222" y="100"/>
                    </a:lnTo>
                    <a:lnTo>
                      <a:pt x="223" y="106"/>
                    </a:lnTo>
                    <a:lnTo>
                      <a:pt x="217" y="120"/>
                    </a:lnTo>
                    <a:lnTo>
                      <a:pt x="208" y="120"/>
                    </a:lnTo>
                    <a:lnTo>
                      <a:pt x="205" y="126"/>
                    </a:lnTo>
                    <a:lnTo>
                      <a:pt x="194" y="129"/>
                    </a:lnTo>
                    <a:lnTo>
                      <a:pt x="205" y="134"/>
                    </a:lnTo>
                    <a:lnTo>
                      <a:pt x="204" y="140"/>
                    </a:lnTo>
                    <a:lnTo>
                      <a:pt x="196" y="143"/>
                    </a:lnTo>
                    <a:lnTo>
                      <a:pt x="196" y="146"/>
                    </a:lnTo>
                    <a:lnTo>
                      <a:pt x="188" y="169"/>
                    </a:lnTo>
                    <a:lnTo>
                      <a:pt x="179" y="169"/>
                    </a:lnTo>
                    <a:lnTo>
                      <a:pt x="176" y="173"/>
                    </a:lnTo>
                    <a:lnTo>
                      <a:pt x="175" y="173"/>
                    </a:lnTo>
                    <a:lnTo>
                      <a:pt x="175" y="167"/>
                    </a:lnTo>
                    <a:lnTo>
                      <a:pt x="176" y="164"/>
                    </a:lnTo>
                    <a:lnTo>
                      <a:pt x="178" y="155"/>
                    </a:lnTo>
                    <a:lnTo>
                      <a:pt x="175" y="150"/>
                    </a:lnTo>
                    <a:lnTo>
                      <a:pt x="161" y="150"/>
                    </a:lnTo>
                    <a:lnTo>
                      <a:pt x="153" y="144"/>
                    </a:lnTo>
                    <a:lnTo>
                      <a:pt x="149" y="143"/>
                    </a:lnTo>
                    <a:lnTo>
                      <a:pt x="140" y="138"/>
                    </a:lnTo>
                    <a:lnTo>
                      <a:pt x="138" y="131"/>
                    </a:lnTo>
                    <a:lnTo>
                      <a:pt x="132" y="129"/>
                    </a:lnTo>
                    <a:lnTo>
                      <a:pt x="132" y="135"/>
                    </a:lnTo>
                    <a:lnTo>
                      <a:pt x="135" y="141"/>
                    </a:lnTo>
                    <a:lnTo>
                      <a:pt x="128" y="144"/>
                    </a:lnTo>
                    <a:lnTo>
                      <a:pt x="125" y="137"/>
                    </a:lnTo>
                    <a:lnTo>
                      <a:pt x="114" y="140"/>
                    </a:lnTo>
                    <a:lnTo>
                      <a:pt x="113" y="143"/>
                    </a:lnTo>
                    <a:lnTo>
                      <a:pt x="105" y="137"/>
                    </a:lnTo>
                    <a:lnTo>
                      <a:pt x="105" y="129"/>
                    </a:lnTo>
                    <a:lnTo>
                      <a:pt x="100" y="129"/>
                    </a:lnTo>
                    <a:lnTo>
                      <a:pt x="94" y="134"/>
                    </a:lnTo>
                    <a:lnTo>
                      <a:pt x="91" y="140"/>
                    </a:lnTo>
                    <a:lnTo>
                      <a:pt x="85" y="141"/>
                    </a:lnTo>
                    <a:lnTo>
                      <a:pt x="91" y="158"/>
                    </a:lnTo>
                    <a:lnTo>
                      <a:pt x="96" y="158"/>
                    </a:lnTo>
                    <a:lnTo>
                      <a:pt x="103" y="164"/>
                    </a:lnTo>
                    <a:lnTo>
                      <a:pt x="109" y="172"/>
                    </a:lnTo>
                    <a:lnTo>
                      <a:pt x="102" y="193"/>
                    </a:lnTo>
                    <a:lnTo>
                      <a:pt x="99" y="199"/>
                    </a:lnTo>
                    <a:lnTo>
                      <a:pt x="96" y="191"/>
                    </a:lnTo>
                    <a:lnTo>
                      <a:pt x="90" y="187"/>
                    </a:lnTo>
                    <a:lnTo>
                      <a:pt x="87" y="190"/>
                    </a:lnTo>
                    <a:lnTo>
                      <a:pt x="78" y="185"/>
                    </a:lnTo>
                    <a:lnTo>
                      <a:pt x="76" y="182"/>
                    </a:lnTo>
                    <a:lnTo>
                      <a:pt x="75" y="182"/>
                    </a:lnTo>
                    <a:lnTo>
                      <a:pt x="72" y="179"/>
                    </a:lnTo>
                    <a:lnTo>
                      <a:pt x="65" y="178"/>
                    </a:lnTo>
                    <a:lnTo>
                      <a:pt x="65" y="182"/>
                    </a:lnTo>
                    <a:lnTo>
                      <a:pt x="58" y="184"/>
                    </a:lnTo>
                    <a:lnTo>
                      <a:pt x="56" y="179"/>
                    </a:lnTo>
                    <a:lnTo>
                      <a:pt x="50" y="173"/>
                    </a:lnTo>
                    <a:lnTo>
                      <a:pt x="50" y="170"/>
                    </a:lnTo>
                    <a:lnTo>
                      <a:pt x="49" y="160"/>
                    </a:lnTo>
                    <a:lnTo>
                      <a:pt x="50" y="150"/>
                    </a:lnTo>
                    <a:lnTo>
                      <a:pt x="38" y="158"/>
                    </a:lnTo>
                    <a:lnTo>
                      <a:pt x="35" y="158"/>
                    </a:lnTo>
                    <a:lnTo>
                      <a:pt x="28" y="150"/>
                    </a:lnTo>
                    <a:lnTo>
                      <a:pt x="23" y="150"/>
                    </a:lnTo>
                    <a:lnTo>
                      <a:pt x="18" y="156"/>
                    </a:lnTo>
                    <a:lnTo>
                      <a:pt x="14" y="158"/>
                    </a:lnTo>
                    <a:lnTo>
                      <a:pt x="11" y="150"/>
                    </a:lnTo>
                    <a:lnTo>
                      <a:pt x="9" y="147"/>
                    </a:lnTo>
                    <a:lnTo>
                      <a:pt x="3" y="147"/>
                    </a:lnTo>
                    <a:lnTo>
                      <a:pt x="2" y="143"/>
                    </a:lnTo>
                    <a:lnTo>
                      <a:pt x="2" y="132"/>
                    </a:lnTo>
                    <a:lnTo>
                      <a:pt x="3" y="129"/>
                    </a:lnTo>
                    <a:lnTo>
                      <a:pt x="15" y="132"/>
                    </a:lnTo>
                    <a:lnTo>
                      <a:pt x="20" y="132"/>
                    </a:lnTo>
                    <a:lnTo>
                      <a:pt x="20" y="123"/>
                    </a:lnTo>
                    <a:lnTo>
                      <a:pt x="17" y="122"/>
                    </a:lnTo>
                    <a:lnTo>
                      <a:pt x="17" y="115"/>
                    </a:lnTo>
                    <a:lnTo>
                      <a:pt x="11" y="115"/>
                    </a:lnTo>
                    <a:lnTo>
                      <a:pt x="5" y="109"/>
                    </a:lnTo>
                    <a:lnTo>
                      <a:pt x="0" y="109"/>
                    </a:lnTo>
                    <a:lnTo>
                      <a:pt x="2" y="103"/>
                    </a:lnTo>
                    <a:lnTo>
                      <a:pt x="8" y="99"/>
                    </a:lnTo>
                    <a:lnTo>
                      <a:pt x="6" y="91"/>
                    </a:lnTo>
                    <a:lnTo>
                      <a:pt x="9" y="85"/>
                    </a:lnTo>
                    <a:lnTo>
                      <a:pt x="15" y="85"/>
                    </a:lnTo>
                    <a:lnTo>
                      <a:pt x="20" y="80"/>
                    </a:lnTo>
                    <a:lnTo>
                      <a:pt x="18" y="74"/>
                    </a:lnTo>
                    <a:lnTo>
                      <a:pt x="34" y="80"/>
                    </a:lnTo>
                    <a:lnTo>
                      <a:pt x="41" y="88"/>
                    </a:lnTo>
                    <a:lnTo>
                      <a:pt x="53" y="93"/>
                    </a:lnTo>
                    <a:lnTo>
                      <a:pt x="59" y="84"/>
                    </a:lnTo>
                    <a:lnTo>
                      <a:pt x="62" y="82"/>
                    </a:lnTo>
                    <a:lnTo>
                      <a:pt x="62" y="76"/>
                    </a:lnTo>
                    <a:lnTo>
                      <a:pt x="70" y="71"/>
                    </a:lnTo>
                    <a:lnTo>
                      <a:pt x="76" y="70"/>
                    </a:lnTo>
                    <a:lnTo>
                      <a:pt x="78" y="62"/>
                    </a:lnTo>
                    <a:lnTo>
                      <a:pt x="85" y="50"/>
                    </a:lnTo>
                    <a:lnTo>
                      <a:pt x="85" y="47"/>
                    </a:lnTo>
                    <a:lnTo>
                      <a:pt x="93" y="44"/>
                    </a:lnTo>
                    <a:lnTo>
                      <a:pt x="100" y="47"/>
                    </a:lnTo>
                    <a:lnTo>
                      <a:pt x="103" y="53"/>
                    </a:lnTo>
                    <a:lnTo>
                      <a:pt x="109" y="46"/>
                    </a:lnTo>
                    <a:lnTo>
                      <a:pt x="113" y="39"/>
                    </a:lnTo>
                    <a:lnTo>
                      <a:pt x="111" y="27"/>
                    </a:lnTo>
                    <a:lnTo>
                      <a:pt x="122" y="27"/>
                    </a:lnTo>
                    <a:lnTo>
                      <a:pt x="126" y="23"/>
                    </a:lnTo>
                    <a:lnTo>
                      <a:pt x="126" y="18"/>
                    </a:lnTo>
                    <a:lnTo>
                      <a:pt x="134" y="21"/>
                    </a:lnTo>
                    <a:lnTo>
                      <a:pt x="134" y="30"/>
                    </a:lnTo>
                    <a:lnTo>
                      <a:pt x="143" y="30"/>
                    </a:lnTo>
                    <a:lnTo>
                      <a:pt x="147" y="26"/>
                    </a:lnTo>
                    <a:lnTo>
                      <a:pt x="146" y="20"/>
                    </a:lnTo>
                    <a:lnTo>
                      <a:pt x="149" y="20"/>
                    </a:lnTo>
                    <a:lnTo>
                      <a:pt x="155" y="26"/>
                    </a:lnTo>
                    <a:lnTo>
                      <a:pt x="163" y="27"/>
                    </a:lnTo>
                    <a:lnTo>
                      <a:pt x="169" y="30"/>
                    </a:lnTo>
                    <a:lnTo>
                      <a:pt x="173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4" name="Freeform 1698">
                <a:extLst>
                  <a:ext uri="{FF2B5EF4-FFF2-40B4-BE49-F238E27FC236}">
                    <a16:creationId xmlns:a16="http://schemas.microsoft.com/office/drawing/2014/main" id="{CA788DA3-C6A5-ABD6-9DEC-31C1C8109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223"/>
                <a:ext cx="68" cy="95"/>
              </a:xfrm>
              <a:custGeom>
                <a:avLst/>
                <a:gdLst>
                  <a:gd name="T0" fmla="*/ 114 w 135"/>
                  <a:gd name="T1" fmla="*/ 41 h 190"/>
                  <a:gd name="T2" fmla="*/ 105 w 135"/>
                  <a:gd name="T3" fmla="*/ 40 h 190"/>
                  <a:gd name="T4" fmla="*/ 94 w 135"/>
                  <a:gd name="T5" fmla="*/ 32 h 190"/>
                  <a:gd name="T6" fmla="*/ 90 w 135"/>
                  <a:gd name="T7" fmla="*/ 29 h 190"/>
                  <a:gd name="T8" fmla="*/ 83 w 135"/>
                  <a:gd name="T9" fmla="*/ 32 h 190"/>
                  <a:gd name="T10" fmla="*/ 74 w 135"/>
                  <a:gd name="T11" fmla="*/ 29 h 190"/>
                  <a:gd name="T12" fmla="*/ 68 w 135"/>
                  <a:gd name="T13" fmla="*/ 20 h 190"/>
                  <a:gd name="T14" fmla="*/ 68 w 135"/>
                  <a:gd name="T15" fmla="*/ 0 h 190"/>
                  <a:gd name="T16" fmla="*/ 56 w 135"/>
                  <a:gd name="T17" fmla="*/ 11 h 190"/>
                  <a:gd name="T18" fmla="*/ 47 w 135"/>
                  <a:gd name="T19" fmla="*/ 28 h 190"/>
                  <a:gd name="T20" fmla="*/ 33 w 135"/>
                  <a:gd name="T21" fmla="*/ 32 h 190"/>
                  <a:gd name="T22" fmla="*/ 27 w 135"/>
                  <a:gd name="T23" fmla="*/ 51 h 190"/>
                  <a:gd name="T24" fmla="*/ 6 w 135"/>
                  <a:gd name="T25" fmla="*/ 55 h 190"/>
                  <a:gd name="T26" fmla="*/ 8 w 135"/>
                  <a:gd name="T27" fmla="*/ 70 h 190"/>
                  <a:gd name="T28" fmla="*/ 5 w 135"/>
                  <a:gd name="T29" fmla="*/ 79 h 190"/>
                  <a:gd name="T30" fmla="*/ 5 w 135"/>
                  <a:gd name="T31" fmla="*/ 95 h 190"/>
                  <a:gd name="T32" fmla="*/ 8 w 135"/>
                  <a:gd name="T33" fmla="*/ 102 h 190"/>
                  <a:gd name="T34" fmla="*/ 26 w 135"/>
                  <a:gd name="T35" fmla="*/ 105 h 190"/>
                  <a:gd name="T36" fmla="*/ 27 w 135"/>
                  <a:gd name="T37" fmla="*/ 117 h 190"/>
                  <a:gd name="T38" fmla="*/ 17 w 135"/>
                  <a:gd name="T39" fmla="*/ 130 h 190"/>
                  <a:gd name="T40" fmla="*/ 0 w 135"/>
                  <a:gd name="T41" fmla="*/ 145 h 190"/>
                  <a:gd name="T42" fmla="*/ 17 w 135"/>
                  <a:gd name="T43" fmla="*/ 151 h 190"/>
                  <a:gd name="T44" fmla="*/ 33 w 135"/>
                  <a:gd name="T45" fmla="*/ 160 h 190"/>
                  <a:gd name="T46" fmla="*/ 32 w 135"/>
                  <a:gd name="T47" fmla="*/ 169 h 190"/>
                  <a:gd name="T48" fmla="*/ 32 w 135"/>
                  <a:gd name="T49" fmla="*/ 171 h 190"/>
                  <a:gd name="T50" fmla="*/ 41 w 135"/>
                  <a:gd name="T51" fmla="*/ 166 h 190"/>
                  <a:gd name="T52" fmla="*/ 65 w 135"/>
                  <a:gd name="T53" fmla="*/ 190 h 190"/>
                  <a:gd name="T54" fmla="*/ 74 w 135"/>
                  <a:gd name="T55" fmla="*/ 178 h 190"/>
                  <a:gd name="T56" fmla="*/ 70 w 135"/>
                  <a:gd name="T57" fmla="*/ 169 h 190"/>
                  <a:gd name="T58" fmla="*/ 80 w 135"/>
                  <a:gd name="T59" fmla="*/ 165 h 190"/>
                  <a:gd name="T60" fmla="*/ 88 w 135"/>
                  <a:gd name="T61" fmla="*/ 165 h 190"/>
                  <a:gd name="T62" fmla="*/ 99 w 135"/>
                  <a:gd name="T63" fmla="*/ 157 h 190"/>
                  <a:gd name="T64" fmla="*/ 105 w 135"/>
                  <a:gd name="T65" fmla="*/ 139 h 190"/>
                  <a:gd name="T66" fmla="*/ 100 w 135"/>
                  <a:gd name="T67" fmla="*/ 136 h 190"/>
                  <a:gd name="T68" fmla="*/ 106 w 135"/>
                  <a:gd name="T69" fmla="*/ 130 h 190"/>
                  <a:gd name="T70" fmla="*/ 102 w 135"/>
                  <a:gd name="T71" fmla="*/ 120 h 190"/>
                  <a:gd name="T72" fmla="*/ 115 w 135"/>
                  <a:gd name="T73" fmla="*/ 108 h 190"/>
                  <a:gd name="T74" fmla="*/ 112 w 135"/>
                  <a:gd name="T75" fmla="*/ 99 h 190"/>
                  <a:gd name="T76" fmla="*/ 120 w 135"/>
                  <a:gd name="T77" fmla="*/ 99 h 190"/>
                  <a:gd name="T78" fmla="*/ 127 w 135"/>
                  <a:gd name="T79" fmla="*/ 105 h 190"/>
                  <a:gd name="T80" fmla="*/ 132 w 135"/>
                  <a:gd name="T81" fmla="*/ 87 h 190"/>
                  <a:gd name="T82" fmla="*/ 135 w 135"/>
                  <a:gd name="T83" fmla="*/ 70 h 190"/>
                  <a:gd name="T84" fmla="*/ 126 w 135"/>
                  <a:gd name="T85" fmla="*/ 57 h 190"/>
                  <a:gd name="T86" fmla="*/ 115 w 135"/>
                  <a:gd name="T87" fmla="*/ 61 h 190"/>
                  <a:gd name="T88" fmla="*/ 112 w 135"/>
                  <a:gd name="T89" fmla="*/ 55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5" h="190">
                    <a:moveTo>
                      <a:pt x="117" y="49"/>
                    </a:moveTo>
                    <a:lnTo>
                      <a:pt x="114" y="41"/>
                    </a:lnTo>
                    <a:lnTo>
                      <a:pt x="108" y="37"/>
                    </a:lnTo>
                    <a:lnTo>
                      <a:pt x="105" y="40"/>
                    </a:lnTo>
                    <a:lnTo>
                      <a:pt x="96" y="35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0" y="29"/>
                    </a:lnTo>
                    <a:lnTo>
                      <a:pt x="83" y="28"/>
                    </a:lnTo>
                    <a:lnTo>
                      <a:pt x="83" y="32"/>
                    </a:lnTo>
                    <a:lnTo>
                      <a:pt x="76" y="34"/>
                    </a:lnTo>
                    <a:lnTo>
                      <a:pt x="74" y="29"/>
                    </a:lnTo>
                    <a:lnTo>
                      <a:pt x="68" y="23"/>
                    </a:lnTo>
                    <a:lnTo>
                      <a:pt x="68" y="20"/>
                    </a:lnTo>
                    <a:lnTo>
                      <a:pt x="67" y="10"/>
                    </a:lnTo>
                    <a:lnTo>
                      <a:pt x="68" y="0"/>
                    </a:lnTo>
                    <a:lnTo>
                      <a:pt x="56" y="8"/>
                    </a:lnTo>
                    <a:lnTo>
                      <a:pt x="56" y="11"/>
                    </a:lnTo>
                    <a:lnTo>
                      <a:pt x="52" y="26"/>
                    </a:lnTo>
                    <a:lnTo>
                      <a:pt x="47" y="28"/>
                    </a:lnTo>
                    <a:lnTo>
                      <a:pt x="43" y="28"/>
                    </a:lnTo>
                    <a:lnTo>
                      <a:pt x="33" y="32"/>
                    </a:lnTo>
                    <a:lnTo>
                      <a:pt x="30" y="46"/>
                    </a:lnTo>
                    <a:lnTo>
                      <a:pt x="27" y="51"/>
                    </a:lnTo>
                    <a:lnTo>
                      <a:pt x="20" y="57"/>
                    </a:lnTo>
                    <a:lnTo>
                      <a:pt x="6" y="55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9" y="72"/>
                    </a:lnTo>
                    <a:lnTo>
                      <a:pt x="5" y="79"/>
                    </a:lnTo>
                    <a:lnTo>
                      <a:pt x="0" y="95"/>
                    </a:lnTo>
                    <a:lnTo>
                      <a:pt x="5" y="95"/>
                    </a:lnTo>
                    <a:lnTo>
                      <a:pt x="9" y="99"/>
                    </a:lnTo>
                    <a:lnTo>
                      <a:pt x="8" y="102"/>
                    </a:lnTo>
                    <a:lnTo>
                      <a:pt x="17" y="108"/>
                    </a:lnTo>
                    <a:lnTo>
                      <a:pt x="26" y="105"/>
                    </a:lnTo>
                    <a:lnTo>
                      <a:pt x="27" y="108"/>
                    </a:lnTo>
                    <a:lnTo>
                      <a:pt x="27" y="117"/>
                    </a:lnTo>
                    <a:lnTo>
                      <a:pt x="26" y="120"/>
                    </a:lnTo>
                    <a:lnTo>
                      <a:pt x="17" y="130"/>
                    </a:lnTo>
                    <a:lnTo>
                      <a:pt x="3" y="133"/>
                    </a:lnTo>
                    <a:lnTo>
                      <a:pt x="0" y="145"/>
                    </a:lnTo>
                    <a:lnTo>
                      <a:pt x="3" y="152"/>
                    </a:lnTo>
                    <a:lnTo>
                      <a:pt x="17" y="151"/>
                    </a:lnTo>
                    <a:lnTo>
                      <a:pt x="24" y="149"/>
                    </a:lnTo>
                    <a:lnTo>
                      <a:pt x="33" y="160"/>
                    </a:lnTo>
                    <a:lnTo>
                      <a:pt x="35" y="161"/>
                    </a:lnTo>
                    <a:lnTo>
                      <a:pt x="32" y="169"/>
                    </a:lnTo>
                    <a:lnTo>
                      <a:pt x="29" y="172"/>
                    </a:lnTo>
                    <a:lnTo>
                      <a:pt x="32" y="171"/>
                    </a:lnTo>
                    <a:lnTo>
                      <a:pt x="36" y="166"/>
                    </a:lnTo>
                    <a:lnTo>
                      <a:pt x="41" y="166"/>
                    </a:lnTo>
                    <a:lnTo>
                      <a:pt x="56" y="184"/>
                    </a:lnTo>
                    <a:lnTo>
                      <a:pt x="65" y="190"/>
                    </a:lnTo>
                    <a:lnTo>
                      <a:pt x="76" y="187"/>
                    </a:lnTo>
                    <a:lnTo>
                      <a:pt x="74" y="178"/>
                    </a:lnTo>
                    <a:lnTo>
                      <a:pt x="73" y="172"/>
                    </a:lnTo>
                    <a:lnTo>
                      <a:pt x="70" y="169"/>
                    </a:lnTo>
                    <a:lnTo>
                      <a:pt x="73" y="165"/>
                    </a:lnTo>
                    <a:lnTo>
                      <a:pt x="80" y="165"/>
                    </a:lnTo>
                    <a:lnTo>
                      <a:pt x="82" y="169"/>
                    </a:lnTo>
                    <a:lnTo>
                      <a:pt x="88" y="165"/>
                    </a:lnTo>
                    <a:lnTo>
                      <a:pt x="100" y="165"/>
                    </a:lnTo>
                    <a:lnTo>
                      <a:pt x="99" y="157"/>
                    </a:lnTo>
                    <a:lnTo>
                      <a:pt x="99" y="148"/>
                    </a:lnTo>
                    <a:lnTo>
                      <a:pt x="105" y="139"/>
                    </a:lnTo>
                    <a:lnTo>
                      <a:pt x="108" y="136"/>
                    </a:lnTo>
                    <a:lnTo>
                      <a:pt x="100" y="136"/>
                    </a:lnTo>
                    <a:lnTo>
                      <a:pt x="97" y="133"/>
                    </a:lnTo>
                    <a:lnTo>
                      <a:pt x="106" y="130"/>
                    </a:lnTo>
                    <a:lnTo>
                      <a:pt x="108" y="125"/>
                    </a:lnTo>
                    <a:lnTo>
                      <a:pt x="102" y="120"/>
                    </a:lnTo>
                    <a:lnTo>
                      <a:pt x="112" y="113"/>
                    </a:lnTo>
                    <a:lnTo>
                      <a:pt x="115" y="108"/>
                    </a:lnTo>
                    <a:lnTo>
                      <a:pt x="112" y="102"/>
                    </a:lnTo>
                    <a:lnTo>
                      <a:pt x="112" y="99"/>
                    </a:lnTo>
                    <a:lnTo>
                      <a:pt x="115" y="102"/>
                    </a:lnTo>
                    <a:lnTo>
                      <a:pt x="120" y="99"/>
                    </a:lnTo>
                    <a:lnTo>
                      <a:pt x="123" y="105"/>
                    </a:lnTo>
                    <a:lnTo>
                      <a:pt x="127" y="105"/>
                    </a:lnTo>
                    <a:lnTo>
                      <a:pt x="126" y="98"/>
                    </a:lnTo>
                    <a:lnTo>
                      <a:pt x="132" y="87"/>
                    </a:lnTo>
                    <a:lnTo>
                      <a:pt x="135" y="78"/>
                    </a:lnTo>
                    <a:lnTo>
                      <a:pt x="135" y="70"/>
                    </a:lnTo>
                    <a:lnTo>
                      <a:pt x="132" y="63"/>
                    </a:lnTo>
                    <a:lnTo>
                      <a:pt x="126" y="57"/>
                    </a:lnTo>
                    <a:lnTo>
                      <a:pt x="121" y="66"/>
                    </a:lnTo>
                    <a:lnTo>
                      <a:pt x="115" y="61"/>
                    </a:lnTo>
                    <a:lnTo>
                      <a:pt x="112" y="60"/>
                    </a:lnTo>
                    <a:lnTo>
                      <a:pt x="112" y="55"/>
                    </a:lnTo>
                    <a:lnTo>
                      <a:pt x="117" y="4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5" name="Freeform 1699">
                <a:extLst>
                  <a:ext uri="{FF2B5EF4-FFF2-40B4-BE49-F238E27FC236}">
                    <a16:creationId xmlns:a16="http://schemas.microsoft.com/office/drawing/2014/main" id="{0D74FFA3-0378-A9B5-5C5C-5B2D079EC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223"/>
                <a:ext cx="68" cy="95"/>
              </a:xfrm>
              <a:custGeom>
                <a:avLst/>
                <a:gdLst>
                  <a:gd name="T0" fmla="*/ 112 w 135"/>
                  <a:gd name="T1" fmla="*/ 55 h 190"/>
                  <a:gd name="T2" fmla="*/ 115 w 135"/>
                  <a:gd name="T3" fmla="*/ 61 h 190"/>
                  <a:gd name="T4" fmla="*/ 126 w 135"/>
                  <a:gd name="T5" fmla="*/ 57 h 190"/>
                  <a:gd name="T6" fmla="*/ 135 w 135"/>
                  <a:gd name="T7" fmla="*/ 70 h 190"/>
                  <a:gd name="T8" fmla="*/ 132 w 135"/>
                  <a:gd name="T9" fmla="*/ 87 h 190"/>
                  <a:gd name="T10" fmla="*/ 127 w 135"/>
                  <a:gd name="T11" fmla="*/ 105 h 190"/>
                  <a:gd name="T12" fmla="*/ 120 w 135"/>
                  <a:gd name="T13" fmla="*/ 99 h 190"/>
                  <a:gd name="T14" fmla="*/ 112 w 135"/>
                  <a:gd name="T15" fmla="*/ 99 h 190"/>
                  <a:gd name="T16" fmla="*/ 115 w 135"/>
                  <a:gd name="T17" fmla="*/ 108 h 190"/>
                  <a:gd name="T18" fmla="*/ 102 w 135"/>
                  <a:gd name="T19" fmla="*/ 120 h 190"/>
                  <a:gd name="T20" fmla="*/ 106 w 135"/>
                  <a:gd name="T21" fmla="*/ 130 h 190"/>
                  <a:gd name="T22" fmla="*/ 100 w 135"/>
                  <a:gd name="T23" fmla="*/ 136 h 190"/>
                  <a:gd name="T24" fmla="*/ 105 w 135"/>
                  <a:gd name="T25" fmla="*/ 139 h 190"/>
                  <a:gd name="T26" fmla="*/ 99 w 135"/>
                  <a:gd name="T27" fmla="*/ 157 h 190"/>
                  <a:gd name="T28" fmla="*/ 88 w 135"/>
                  <a:gd name="T29" fmla="*/ 165 h 190"/>
                  <a:gd name="T30" fmla="*/ 80 w 135"/>
                  <a:gd name="T31" fmla="*/ 165 h 190"/>
                  <a:gd name="T32" fmla="*/ 70 w 135"/>
                  <a:gd name="T33" fmla="*/ 169 h 190"/>
                  <a:gd name="T34" fmla="*/ 74 w 135"/>
                  <a:gd name="T35" fmla="*/ 178 h 190"/>
                  <a:gd name="T36" fmla="*/ 65 w 135"/>
                  <a:gd name="T37" fmla="*/ 190 h 190"/>
                  <a:gd name="T38" fmla="*/ 41 w 135"/>
                  <a:gd name="T39" fmla="*/ 166 h 190"/>
                  <a:gd name="T40" fmla="*/ 32 w 135"/>
                  <a:gd name="T41" fmla="*/ 171 h 190"/>
                  <a:gd name="T42" fmla="*/ 32 w 135"/>
                  <a:gd name="T43" fmla="*/ 169 h 190"/>
                  <a:gd name="T44" fmla="*/ 33 w 135"/>
                  <a:gd name="T45" fmla="*/ 160 h 190"/>
                  <a:gd name="T46" fmla="*/ 17 w 135"/>
                  <a:gd name="T47" fmla="*/ 151 h 190"/>
                  <a:gd name="T48" fmla="*/ 0 w 135"/>
                  <a:gd name="T49" fmla="*/ 145 h 190"/>
                  <a:gd name="T50" fmla="*/ 17 w 135"/>
                  <a:gd name="T51" fmla="*/ 130 h 190"/>
                  <a:gd name="T52" fmla="*/ 27 w 135"/>
                  <a:gd name="T53" fmla="*/ 117 h 190"/>
                  <a:gd name="T54" fmla="*/ 26 w 135"/>
                  <a:gd name="T55" fmla="*/ 105 h 190"/>
                  <a:gd name="T56" fmla="*/ 8 w 135"/>
                  <a:gd name="T57" fmla="*/ 102 h 190"/>
                  <a:gd name="T58" fmla="*/ 5 w 135"/>
                  <a:gd name="T59" fmla="*/ 95 h 190"/>
                  <a:gd name="T60" fmla="*/ 5 w 135"/>
                  <a:gd name="T61" fmla="*/ 79 h 190"/>
                  <a:gd name="T62" fmla="*/ 8 w 135"/>
                  <a:gd name="T63" fmla="*/ 70 h 190"/>
                  <a:gd name="T64" fmla="*/ 6 w 135"/>
                  <a:gd name="T65" fmla="*/ 55 h 190"/>
                  <a:gd name="T66" fmla="*/ 27 w 135"/>
                  <a:gd name="T67" fmla="*/ 51 h 190"/>
                  <a:gd name="T68" fmla="*/ 33 w 135"/>
                  <a:gd name="T69" fmla="*/ 32 h 190"/>
                  <a:gd name="T70" fmla="*/ 47 w 135"/>
                  <a:gd name="T71" fmla="*/ 28 h 190"/>
                  <a:gd name="T72" fmla="*/ 56 w 135"/>
                  <a:gd name="T73" fmla="*/ 11 h 190"/>
                  <a:gd name="T74" fmla="*/ 68 w 135"/>
                  <a:gd name="T75" fmla="*/ 0 h 190"/>
                  <a:gd name="T76" fmla="*/ 68 w 135"/>
                  <a:gd name="T77" fmla="*/ 20 h 190"/>
                  <a:gd name="T78" fmla="*/ 74 w 135"/>
                  <a:gd name="T79" fmla="*/ 29 h 190"/>
                  <a:gd name="T80" fmla="*/ 83 w 135"/>
                  <a:gd name="T81" fmla="*/ 32 h 190"/>
                  <a:gd name="T82" fmla="*/ 90 w 135"/>
                  <a:gd name="T83" fmla="*/ 29 h 190"/>
                  <a:gd name="T84" fmla="*/ 94 w 135"/>
                  <a:gd name="T85" fmla="*/ 32 h 190"/>
                  <a:gd name="T86" fmla="*/ 105 w 135"/>
                  <a:gd name="T87" fmla="*/ 40 h 190"/>
                  <a:gd name="T88" fmla="*/ 114 w 135"/>
                  <a:gd name="T89" fmla="*/ 4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5" h="190">
                    <a:moveTo>
                      <a:pt x="117" y="49"/>
                    </a:moveTo>
                    <a:lnTo>
                      <a:pt x="112" y="55"/>
                    </a:lnTo>
                    <a:lnTo>
                      <a:pt x="112" y="60"/>
                    </a:lnTo>
                    <a:lnTo>
                      <a:pt x="115" y="61"/>
                    </a:lnTo>
                    <a:lnTo>
                      <a:pt x="121" y="66"/>
                    </a:lnTo>
                    <a:lnTo>
                      <a:pt x="126" y="57"/>
                    </a:lnTo>
                    <a:lnTo>
                      <a:pt x="132" y="63"/>
                    </a:lnTo>
                    <a:lnTo>
                      <a:pt x="135" y="70"/>
                    </a:lnTo>
                    <a:lnTo>
                      <a:pt x="135" y="78"/>
                    </a:lnTo>
                    <a:lnTo>
                      <a:pt x="132" y="87"/>
                    </a:lnTo>
                    <a:lnTo>
                      <a:pt x="126" y="98"/>
                    </a:lnTo>
                    <a:lnTo>
                      <a:pt x="127" y="105"/>
                    </a:lnTo>
                    <a:lnTo>
                      <a:pt x="123" y="105"/>
                    </a:lnTo>
                    <a:lnTo>
                      <a:pt x="120" y="99"/>
                    </a:lnTo>
                    <a:lnTo>
                      <a:pt x="115" y="102"/>
                    </a:lnTo>
                    <a:lnTo>
                      <a:pt x="112" y="99"/>
                    </a:lnTo>
                    <a:lnTo>
                      <a:pt x="112" y="102"/>
                    </a:lnTo>
                    <a:lnTo>
                      <a:pt x="115" y="108"/>
                    </a:lnTo>
                    <a:lnTo>
                      <a:pt x="112" y="113"/>
                    </a:lnTo>
                    <a:lnTo>
                      <a:pt x="102" y="120"/>
                    </a:lnTo>
                    <a:lnTo>
                      <a:pt x="108" y="125"/>
                    </a:lnTo>
                    <a:lnTo>
                      <a:pt x="106" y="130"/>
                    </a:lnTo>
                    <a:lnTo>
                      <a:pt x="97" y="133"/>
                    </a:lnTo>
                    <a:lnTo>
                      <a:pt x="100" y="136"/>
                    </a:lnTo>
                    <a:lnTo>
                      <a:pt x="108" y="136"/>
                    </a:lnTo>
                    <a:lnTo>
                      <a:pt x="105" y="139"/>
                    </a:lnTo>
                    <a:lnTo>
                      <a:pt x="99" y="148"/>
                    </a:lnTo>
                    <a:lnTo>
                      <a:pt x="99" y="157"/>
                    </a:lnTo>
                    <a:lnTo>
                      <a:pt x="100" y="165"/>
                    </a:lnTo>
                    <a:lnTo>
                      <a:pt x="88" y="165"/>
                    </a:lnTo>
                    <a:lnTo>
                      <a:pt x="82" y="169"/>
                    </a:lnTo>
                    <a:lnTo>
                      <a:pt x="80" y="165"/>
                    </a:lnTo>
                    <a:lnTo>
                      <a:pt x="73" y="165"/>
                    </a:lnTo>
                    <a:lnTo>
                      <a:pt x="70" y="169"/>
                    </a:lnTo>
                    <a:lnTo>
                      <a:pt x="73" y="172"/>
                    </a:lnTo>
                    <a:lnTo>
                      <a:pt x="74" y="178"/>
                    </a:lnTo>
                    <a:lnTo>
                      <a:pt x="76" y="187"/>
                    </a:lnTo>
                    <a:lnTo>
                      <a:pt x="65" y="190"/>
                    </a:lnTo>
                    <a:lnTo>
                      <a:pt x="56" y="184"/>
                    </a:lnTo>
                    <a:lnTo>
                      <a:pt x="41" y="166"/>
                    </a:lnTo>
                    <a:lnTo>
                      <a:pt x="36" y="166"/>
                    </a:lnTo>
                    <a:lnTo>
                      <a:pt x="32" y="171"/>
                    </a:lnTo>
                    <a:lnTo>
                      <a:pt x="29" y="172"/>
                    </a:lnTo>
                    <a:lnTo>
                      <a:pt x="32" y="169"/>
                    </a:lnTo>
                    <a:lnTo>
                      <a:pt x="35" y="161"/>
                    </a:lnTo>
                    <a:lnTo>
                      <a:pt x="33" y="160"/>
                    </a:lnTo>
                    <a:lnTo>
                      <a:pt x="24" y="149"/>
                    </a:lnTo>
                    <a:lnTo>
                      <a:pt x="17" y="151"/>
                    </a:lnTo>
                    <a:lnTo>
                      <a:pt x="3" y="152"/>
                    </a:lnTo>
                    <a:lnTo>
                      <a:pt x="0" y="145"/>
                    </a:lnTo>
                    <a:lnTo>
                      <a:pt x="3" y="133"/>
                    </a:lnTo>
                    <a:lnTo>
                      <a:pt x="17" y="130"/>
                    </a:lnTo>
                    <a:lnTo>
                      <a:pt x="26" y="120"/>
                    </a:lnTo>
                    <a:lnTo>
                      <a:pt x="27" y="117"/>
                    </a:lnTo>
                    <a:lnTo>
                      <a:pt x="27" y="108"/>
                    </a:lnTo>
                    <a:lnTo>
                      <a:pt x="26" y="105"/>
                    </a:lnTo>
                    <a:lnTo>
                      <a:pt x="17" y="108"/>
                    </a:lnTo>
                    <a:lnTo>
                      <a:pt x="8" y="102"/>
                    </a:lnTo>
                    <a:lnTo>
                      <a:pt x="9" y="99"/>
                    </a:lnTo>
                    <a:lnTo>
                      <a:pt x="5" y="95"/>
                    </a:lnTo>
                    <a:lnTo>
                      <a:pt x="0" y="95"/>
                    </a:lnTo>
                    <a:lnTo>
                      <a:pt x="5" y="79"/>
                    </a:lnTo>
                    <a:lnTo>
                      <a:pt x="9" y="72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6" y="55"/>
                    </a:lnTo>
                    <a:lnTo>
                      <a:pt x="20" y="57"/>
                    </a:lnTo>
                    <a:lnTo>
                      <a:pt x="27" y="51"/>
                    </a:lnTo>
                    <a:lnTo>
                      <a:pt x="30" y="46"/>
                    </a:lnTo>
                    <a:lnTo>
                      <a:pt x="33" y="32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2" y="26"/>
                    </a:lnTo>
                    <a:lnTo>
                      <a:pt x="56" y="11"/>
                    </a:lnTo>
                    <a:lnTo>
                      <a:pt x="56" y="8"/>
                    </a:lnTo>
                    <a:lnTo>
                      <a:pt x="68" y="0"/>
                    </a:lnTo>
                    <a:lnTo>
                      <a:pt x="67" y="10"/>
                    </a:lnTo>
                    <a:lnTo>
                      <a:pt x="68" y="20"/>
                    </a:lnTo>
                    <a:lnTo>
                      <a:pt x="68" y="23"/>
                    </a:lnTo>
                    <a:lnTo>
                      <a:pt x="74" y="29"/>
                    </a:lnTo>
                    <a:lnTo>
                      <a:pt x="76" y="34"/>
                    </a:lnTo>
                    <a:lnTo>
                      <a:pt x="83" y="32"/>
                    </a:lnTo>
                    <a:lnTo>
                      <a:pt x="83" y="28"/>
                    </a:lnTo>
                    <a:lnTo>
                      <a:pt x="90" y="29"/>
                    </a:lnTo>
                    <a:lnTo>
                      <a:pt x="93" y="32"/>
                    </a:lnTo>
                    <a:lnTo>
                      <a:pt x="94" y="32"/>
                    </a:lnTo>
                    <a:lnTo>
                      <a:pt x="96" y="35"/>
                    </a:lnTo>
                    <a:lnTo>
                      <a:pt x="105" y="40"/>
                    </a:lnTo>
                    <a:lnTo>
                      <a:pt x="108" y="37"/>
                    </a:lnTo>
                    <a:lnTo>
                      <a:pt x="114" y="41"/>
                    </a:lnTo>
                    <a:lnTo>
                      <a:pt x="117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6" name="Freeform 1700">
                <a:extLst>
                  <a:ext uri="{FF2B5EF4-FFF2-40B4-BE49-F238E27FC236}">
                    <a16:creationId xmlns:a16="http://schemas.microsoft.com/office/drawing/2014/main" id="{A78C97F2-C306-591A-1BA9-AEDFBD5FE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223"/>
                <a:ext cx="68" cy="95"/>
              </a:xfrm>
              <a:custGeom>
                <a:avLst/>
                <a:gdLst>
                  <a:gd name="T0" fmla="*/ 112 w 135"/>
                  <a:gd name="T1" fmla="*/ 55 h 190"/>
                  <a:gd name="T2" fmla="*/ 115 w 135"/>
                  <a:gd name="T3" fmla="*/ 61 h 190"/>
                  <a:gd name="T4" fmla="*/ 126 w 135"/>
                  <a:gd name="T5" fmla="*/ 57 h 190"/>
                  <a:gd name="T6" fmla="*/ 135 w 135"/>
                  <a:gd name="T7" fmla="*/ 70 h 190"/>
                  <a:gd name="T8" fmla="*/ 132 w 135"/>
                  <a:gd name="T9" fmla="*/ 87 h 190"/>
                  <a:gd name="T10" fmla="*/ 127 w 135"/>
                  <a:gd name="T11" fmla="*/ 105 h 190"/>
                  <a:gd name="T12" fmla="*/ 120 w 135"/>
                  <a:gd name="T13" fmla="*/ 99 h 190"/>
                  <a:gd name="T14" fmla="*/ 112 w 135"/>
                  <a:gd name="T15" fmla="*/ 99 h 190"/>
                  <a:gd name="T16" fmla="*/ 115 w 135"/>
                  <a:gd name="T17" fmla="*/ 108 h 190"/>
                  <a:gd name="T18" fmla="*/ 102 w 135"/>
                  <a:gd name="T19" fmla="*/ 120 h 190"/>
                  <a:gd name="T20" fmla="*/ 106 w 135"/>
                  <a:gd name="T21" fmla="*/ 130 h 190"/>
                  <a:gd name="T22" fmla="*/ 100 w 135"/>
                  <a:gd name="T23" fmla="*/ 136 h 190"/>
                  <a:gd name="T24" fmla="*/ 105 w 135"/>
                  <a:gd name="T25" fmla="*/ 139 h 190"/>
                  <a:gd name="T26" fmla="*/ 99 w 135"/>
                  <a:gd name="T27" fmla="*/ 157 h 190"/>
                  <a:gd name="T28" fmla="*/ 88 w 135"/>
                  <a:gd name="T29" fmla="*/ 165 h 190"/>
                  <a:gd name="T30" fmla="*/ 80 w 135"/>
                  <a:gd name="T31" fmla="*/ 165 h 190"/>
                  <a:gd name="T32" fmla="*/ 70 w 135"/>
                  <a:gd name="T33" fmla="*/ 169 h 190"/>
                  <a:gd name="T34" fmla="*/ 74 w 135"/>
                  <a:gd name="T35" fmla="*/ 178 h 190"/>
                  <a:gd name="T36" fmla="*/ 65 w 135"/>
                  <a:gd name="T37" fmla="*/ 190 h 190"/>
                  <a:gd name="T38" fmla="*/ 41 w 135"/>
                  <a:gd name="T39" fmla="*/ 166 h 190"/>
                  <a:gd name="T40" fmla="*/ 32 w 135"/>
                  <a:gd name="T41" fmla="*/ 171 h 190"/>
                  <a:gd name="T42" fmla="*/ 32 w 135"/>
                  <a:gd name="T43" fmla="*/ 169 h 190"/>
                  <a:gd name="T44" fmla="*/ 33 w 135"/>
                  <a:gd name="T45" fmla="*/ 160 h 190"/>
                  <a:gd name="T46" fmla="*/ 17 w 135"/>
                  <a:gd name="T47" fmla="*/ 151 h 190"/>
                  <a:gd name="T48" fmla="*/ 0 w 135"/>
                  <a:gd name="T49" fmla="*/ 145 h 190"/>
                  <a:gd name="T50" fmla="*/ 17 w 135"/>
                  <a:gd name="T51" fmla="*/ 130 h 190"/>
                  <a:gd name="T52" fmla="*/ 27 w 135"/>
                  <a:gd name="T53" fmla="*/ 117 h 190"/>
                  <a:gd name="T54" fmla="*/ 26 w 135"/>
                  <a:gd name="T55" fmla="*/ 105 h 190"/>
                  <a:gd name="T56" fmla="*/ 8 w 135"/>
                  <a:gd name="T57" fmla="*/ 102 h 190"/>
                  <a:gd name="T58" fmla="*/ 5 w 135"/>
                  <a:gd name="T59" fmla="*/ 95 h 190"/>
                  <a:gd name="T60" fmla="*/ 5 w 135"/>
                  <a:gd name="T61" fmla="*/ 79 h 190"/>
                  <a:gd name="T62" fmla="*/ 8 w 135"/>
                  <a:gd name="T63" fmla="*/ 70 h 190"/>
                  <a:gd name="T64" fmla="*/ 6 w 135"/>
                  <a:gd name="T65" fmla="*/ 55 h 190"/>
                  <a:gd name="T66" fmla="*/ 27 w 135"/>
                  <a:gd name="T67" fmla="*/ 51 h 190"/>
                  <a:gd name="T68" fmla="*/ 33 w 135"/>
                  <a:gd name="T69" fmla="*/ 32 h 190"/>
                  <a:gd name="T70" fmla="*/ 47 w 135"/>
                  <a:gd name="T71" fmla="*/ 28 h 190"/>
                  <a:gd name="T72" fmla="*/ 56 w 135"/>
                  <a:gd name="T73" fmla="*/ 11 h 190"/>
                  <a:gd name="T74" fmla="*/ 68 w 135"/>
                  <a:gd name="T75" fmla="*/ 0 h 190"/>
                  <a:gd name="T76" fmla="*/ 68 w 135"/>
                  <a:gd name="T77" fmla="*/ 20 h 190"/>
                  <a:gd name="T78" fmla="*/ 74 w 135"/>
                  <a:gd name="T79" fmla="*/ 29 h 190"/>
                  <a:gd name="T80" fmla="*/ 83 w 135"/>
                  <a:gd name="T81" fmla="*/ 32 h 190"/>
                  <a:gd name="T82" fmla="*/ 90 w 135"/>
                  <a:gd name="T83" fmla="*/ 29 h 190"/>
                  <a:gd name="T84" fmla="*/ 94 w 135"/>
                  <a:gd name="T85" fmla="*/ 32 h 190"/>
                  <a:gd name="T86" fmla="*/ 105 w 135"/>
                  <a:gd name="T87" fmla="*/ 40 h 190"/>
                  <a:gd name="T88" fmla="*/ 114 w 135"/>
                  <a:gd name="T89" fmla="*/ 4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5" h="190">
                    <a:moveTo>
                      <a:pt x="117" y="49"/>
                    </a:moveTo>
                    <a:lnTo>
                      <a:pt x="112" y="55"/>
                    </a:lnTo>
                    <a:lnTo>
                      <a:pt x="112" y="60"/>
                    </a:lnTo>
                    <a:lnTo>
                      <a:pt x="115" y="61"/>
                    </a:lnTo>
                    <a:lnTo>
                      <a:pt x="121" y="66"/>
                    </a:lnTo>
                    <a:lnTo>
                      <a:pt x="126" y="57"/>
                    </a:lnTo>
                    <a:lnTo>
                      <a:pt x="132" y="63"/>
                    </a:lnTo>
                    <a:lnTo>
                      <a:pt x="135" y="70"/>
                    </a:lnTo>
                    <a:lnTo>
                      <a:pt x="135" y="78"/>
                    </a:lnTo>
                    <a:lnTo>
                      <a:pt x="132" y="87"/>
                    </a:lnTo>
                    <a:lnTo>
                      <a:pt x="126" y="98"/>
                    </a:lnTo>
                    <a:lnTo>
                      <a:pt x="127" y="105"/>
                    </a:lnTo>
                    <a:lnTo>
                      <a:pt x="123" y="105"/>
                    </a:lnTo>
                    <a:lnTo>
                      <a:pt x="120" y="99"/>
                    </a:lnTo>
                    <a:lnTo>
                      <a:pt x="115" y="102"/>
                    </a:lnTo>
                    <a:lnTo>
                      <a:pt x="112" y="99"/>
                    </a:lnTo>
                    <a:lnTo>
                      <a:pt x="112" y="102"/>
                    </a:lnTo>
                    <a:lnTo>
                      <a:pt x="115" y="108"/>
                    </a:lnTo>
                    <a:lnTo>
                      <a:pt x="112" y="113"/>
                    </a:lnTo>
                    <a:lnTo>
                      <a:pt x="102" y="120"/>
                    </a:lnTo>
                    <a:lnTo>
                      <a:pt x="108" y="125"/>
                    </a:lnTo>
                    <a:lnTo>
                      <a:pt x="106" y="130"/>
                    </a:lnTo>
                    <a:lnTo>
                      <a:pt x="97" y="133"/>
                    </a:lnTo>
                    <a:lnTo>
                      <a:pt x="100" y="136"/>
                    </a:lnTo>
                    <a:lnTo>
                      <a:pt x="108" y="136"/>
                    </a:lnTo>
                    <a:lnTo>
                      <a:pt x="105" y="139"/>
                    </a:lnTo>
                    <a:lnTo>
                      <a:pt x="99" y="148"/>
                    </a:lnTo>
                    <a:lnTo>
                      <a:pt x="99" y="157"/>
                    </a:lnTo>
                    <a:lnTo>
                      <a:pt x="100" y="165"/>
                    </a:lnTo>
                    <a:lnTo>
                      <a:pt x="88" y="165"/>
                    </a:lnTo>
                    <a:lnTo>
                      <a:pt x="82" y="169"/>
                    </a:lnTo>
                    <a:lnTo>
                      <a:pt x="80" y="165"/>
                    </a:lnTo>
                    <a:lnTo>
                      <a:pt x="73" y="165"/>
                    </a:lnTo>
                    <a:lnTo>
                      <a:pt x="70" y="169"/>
                    </a:lnTo>
                    <a:lnTo>
                      <a:pt x="73" y="172"/>
                    </a:lnTo>
                    <a:lnTo>
                      <a:pt x="74" y="178"/>
                    </a:lnTo>
                    <a:lnTo>
                      <a:pt x="76" y="187"/>
                    </a:lnTo>
                    <a:lnTo>
                      <a:pt x="65" y="190"/>
                    </a:lnTo>
                    <a:lnTo>
                      <a:pt x="56" y="184"/>
                    </a:lnTo>
                    <a:lnTo>
                      <a:pt x="41" y="166"/>
                    </a:lnTo>
                    <a:lnTo>
                      <a:pt x="36" y="166"/>
                    </a:lnTo>
                    <a:lnTo>
                      <a:pt x="32" y="171"/>
                    </a:lnTo>
                    <a:lnTo>
                      <a:pt x="29" y="172"/>
                    </a:lnTo>
                    <a:lnTo>
                      <a:pt x="32" y="169"/>
                    </a:lnTo>
                    <a:lnTo>
                      <a:pt x="35" y="161"/>
                    </a:lnTo>
                    <a:lnTo>
                      <a:pt x="33" y="160"/>
                    </a:lnTo>
                    <a:lnTo>
                      <a:pt x="24" y="149"/>
                    </a:lnTo>
                    <a:lnTo>
                      <a:pt x="17" y="151"/>
                    </a:lnTo>
                    <a:lnTo>
                      <a:pt x="3" y="152"/>
                    </a:lnTo>
                    <a:lnTo>
                      <a:pt x="0" y="145"/>
                    </a:lnTo>
                    <a:lnTo>
                      <a:pt x="3" y="133"/>
                    </a:lnTo>
                    <a:lnTo>
                      <a:pt x="17" y="130"/>
                    </a:lnTo>
                    <a:lnTo>
                      <a:pt x="26" y="120"/>
                    </a:lnTo>
                    <a:lnTo>
                      <a:pt x="27" y="117"/>
                    </a:lnTo>
                    <a:lnTo>
                      <a:pt x="27" y="108"/>
                    </a:lnTo>
                    <a:lnTo>
                      <a:pt x="26" y="105"/>
                    </a:lnTo>
                    <a:lnTo>
                      <a:pt x="17" y="108"/>
                    </a:lnTo>
                    <a:lnTo>
                      <a:pt x="8" y="102"/>
                    </a:lnTo>
                    <a:lnTo>
                      <a:pt x="9" y="99"/>
                    </a:lnTo>
                    <a:lnTo>
                      <a:pt x="5" y="95"/>
                    </a:lnTo>
                    <a:lnTo>
                      <a:pt x="0" y="95"/>
                    </a:lnTo>
                    <a:lnTo>
                      <a:pt x="5" y="79"/>
                    </a:lnTo>
                    <a:lnTo>
                      <a:pt x="9" y="72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6" y="55"/>
                    </a:lnTo>
                    <a:lnTo>
                      <a:pt x="20" y="57"/>
                    </a:lnTo>
                    <a:lnTo>
                      <a:pt x="27" y="51"/>
                    </a:lnTo>
                    <a:lnTo>
                      <a:pt x="30" y="46"/>
                    </a:lnTo>
                    <a:lnTo>
                      <a:pt x="33" y="32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2" y="26"/>
                    </a:lnTo>
                    <a:lnTo>
                      <a:pt x="56" y="11"/>
                    </a:lnTo>
                    <a:lnTo>
                      <a:pt x="56" y="8"/>
                    </a:lnTo>
                    <a:lnTo>
                      <a:pt x="68" y="0"/>
                    </a:lnTo>
                    <a:lnTo>
                      <a:pt x="67" y="10"/>
                    </a:lnTo>
                    <a:lnTo>
                      <a:pt x="68" y="20"/>
                    </a:lnTo>
                    <a:lnTo>
                      <a:pt x="68" y="23"/>
                    </a:lnTo>
                    <a:lnTo>
                      <a:pt x="74" y="29"/>
                    </a:lnTo>
                    <a:lnTo>
                      <a:pt x="76" y="34"/>
                    </a:lnTo>
                    <a:lnTo>
                      <a:pt x="83" y="32"/>
                    </a:lnTo>
                    <a:lnTo>
                      <a:pt x="83" y="28"/>
                    </a:lnTo>
                    <a:lnTo>
                      <a:pt x="90" y="29"/>
                    </a:lnTo>
                    <a:lnTo>
                      <a:pt x="93" y="32"/>
                    </a:lnTo>
                    <a:lnTo>
                      <a:pt x="94" y="32"/>
                    </a:lnTo>
                    <a:lnTo>
                      <a:pt x="96" y="35"/>
                    </a:lnTo>
                    <a:lnTo>
                      <a:pt x="105" y="40"/>
                    </a:lnTo>
                    <a:lnTo>
                      <a:pt x="108" y="37"/>
                    </a:lnTo>
                    <a:lnTo>
                      <a:pt x="114" y="41"/>
                    </a:lnTo>
                    <a:lnTo>
                      <a:pt x="117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7" name="Freeform 1701">
                <a:extLst>
                  <a:ext uri="{FF2B5EF4-FFF2-40B4-BE49-F238E27FC236}">
                    <a16:creationId xmlns:a16="http://schemas.microsoft.com/office/drawing/2014/main" id="{B69C3498-18FB-EC06-C603-8029E3EC5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144"/>
                <a:ext cx="110" cy="126"/>
              </a:xfrm>
              <a:custGeom>
                <a:avLst/>
                <a:gdLst>
                  <a:gd name="T0" fmla="*/ 215 w 220"/>
                  <a:gd name="T1" fmla="*/ 160 h 253"/>
                  <a:gd name="T2" fmla="*/ 200 w 220"/>
                  <a:gd name="T3" fmla="*/ 145 h 253"/>
                  <a:gd name="T4" fmla="*/ 203 w 220"/>
                  <a:gd name="T5" fmla="*/ 134 h 253"/>
                  <a:gd name="T6" fmla="*/ 211 w 220"/>
                  <a:gd name="T7" fmla="*/ 107 h 253"/>
                  <a:gd name="T8" fmla="*/ 209 w 220"/>
                  <a:gd name="T9" fmla="*/ 98 h 253"/>
                  <a:gd name="T10" fmla="*/ 209 w 220"/>
                  <a:gd name="T11" fmla="*/ 84 h 253"/>
                  <a:gd name="T12" fmla="*/ 215 w 220"/>
                  <a:gd name="T13" fmla="*/ 67 h 253"/>
                  <a:gd name="T14" fmla="*/ 215 w 220"/>
                  <a:gd name="T15" fmla="*/ 58 h 253"/>
                  <a:gd name="T16" fmla="*/ 215 w 220"/>
                  <a:gd name="T17" fmla="*/ 50 h 253"/>
                  <a:gd name="T18" fmla="*/ 211 w 220"/>
                  <a:gd name="T19" fmla="*/ 43 h 253"/>
                  <a:gd name="T20" fmla="*/ 200 w 220"/>
                  <a:gd name="T21" fmla="*/ 37 h 253"/>
                  <a:gd name="T22" fmla="*/ 196 w 220"/>
                  <a:gd name="T23" fmla="*/ 29 h 253"/>
                  <a:gd name="T24" fmla="*/ 188 w 220"/>
                  <a:gd name="T25" fmla="*/ 11 h 253"/>
                  <a:gd name="T26" fmla="*/ 185 w 220"/>
                  <a:gd name="T27" fmla="*/ 0 h 253"/>
                  <a:gd name="T28" fmla="*/ 173 w 220"/>
                  <a:gd name="T29" fmla="*/ 8 h 253"/>
                  <a:gd name="T30" fmla="*/ 158 w 220"/>
                  <a:gd name="T31" fmla="*/ 20 h 253"/>
                  <a:gd name="T32" fmla="*/ 153 w 220"/>
                  <a:gd name="T33" fmla="*/ 26 h 253"/>
                  <a:gd name="T34" fmla="*/ 145 w 220"/>
                  <a:gd name="T35" fmla="*/ 22 h 253"/>
                  <a:gd name="T36" fmla="*/ 129 w 220"/>
                  <a:gd name="T37" fmla="*/ 23 h 253"/>
                  <a:gd name="T38" fmla="*/ 124 w 220"/>
                  <a:gd name="T39" fmla="*/ 26 h 253"/>
                  <a:gd name="T40" fmla="*/ 118 w 220"/>
                  <a:gd name="T41" fmla="*/ 41 h 253"/>
                  <a:gd name="T42" fmla="*/ 118 w 220"/>
                  <a:gd name="T43" fmla="*/ 60 h 253"/>
                  <a:gd name="T44" fmla="*/ 104 w 220"/>
                  <a:gd name="T45" fmla="*/ 73 h 253"/>
                  <a:gd name="T46" fmla="*/ 94 w 220"/>
                  <a:gd name="T47" fmla="*/ 76 h 253"/>
                  <a:gd name="T48" fmla="*/ 89 w 220"/>
                  <a:gd name="T49" fmla="*/ 81 h 253"/>
                  <a:gd name="T50" fmla="*/ 76 w 220"/>
                  <a:gd name="T51" fmla="*/ 95 h 253"/>
                  <a:gd name="T52" fmla="*/ 67 w 220"/>
                  <a:gd name="T53" fmla="*/ 110 h 253"/>
                  <a:gd name="T54" fmla="*/ 50 w 220"/>
                  <a:gd name="T55" fmla="*/ 119 h 253"/>
                  <a:gd name="T56" fmla="*/ 42 w 220"/>
                  <a:gd name="T57" fmla="*/ 117 h 253"/>
                  <a:gd name="T58" fmla="*/ 21 w 220"/>
                  <a:gd name="T59" fmla="*/ 131 h 253"/>
                  <a:gd name="T60" fmla="*/ 10 w 220"/>
                  <a:gd name="T61" fmla="*/ 136 h 253"/>
                  <a:gd name="T62" fmla="*/ 10 w 220"/>
                  <a:gd name="T63" fmla="*/ 148 h 253"/>
                  <a:gd name="T64" fmla="*/ 10 w 220"/>
                  <a:gd name="T65" fmla="*/ 158 h 253"/>
                  <a:gd name="T66" fmla="*/ 3 w 220"/>
                  <a:gd name="T67" fmla="*/ 168 h 253"/>
                  <a:gd name="T68" fmla="*/ 3 w 220"/>
                  <a:gd name="T69" fmla="*/ 177 h 253"/>
                  <a:gd name="T70" fmla="*/ 7 w 220"/>
                  <a:gd name="T71" fmla="*/ 189 h 253"/>
                  <a:gd name="T72" fmla="*/ 15 w 220"/>
                  <a:gd name="T73" fmla="*/ 210 h 253"/>
                  <a:gd name="T74" fmla="*/ 19 w 220"/>
                  <a:gd name="T75" fmla="*/ 221 h 253"/>
                  <a:gd name="T76" fmla="*/ 27 w 220"/>
                  <a:gd name="T77" fmla="*/ 230 h 253"/>
                  <a:gd name="T78" fmla="*/ 36 w 220"/>
                  <a:gd name="T79" fmla="*/ 237 h 253"/>
                  <a:gd name="T80" fmla="*/ 45 w 220"/>
                  <a:gd name="T81" fmla="*/ 233 h 253"/>
                  <a:gd name="T82" fmla="*/ 45 w 220"/>
                  <a:gd name="T83" fmla="*/ 243 h 253"/>
                  <a:gd name="T84" fmla="*/ 56 w 220"/>
                  <a:gd name="T85" fmla="*/ 250 h 253"/>
                  <a:gd name="T86" fmla="*/ 65 w 220"/>
                  <a:gd name="T87" fmla="*/ 251 h 253"/>
                  <a:gd name="T88" fmla="*/ 77 w 220"/>
                  <a:gd name="T89" fmla="*/ 247 h 253"/>
                  <a:gd name="T90" fmla="*/ 88 w 220"/>
                  <a:gd name="T91" fmla="*/ 250 h 253"/>
                  <a:gd name="T92" fmla="*/ 97 w 220"/>
                  <a:gd name="T93" fmla="*/ 231 h 253"/>
                  <a:gd name="T94" fmla="*/ 121 w 220"/>
                  <a:gd name="T95" fmla="*/ 218 h 253"/>
                  <a:gd name="T96" fmla="*/ 126 w 220"/>
                  <a:gd name="T97" fmla="*/ 209 h 253"/>
                  <a:gd name="T98" fmla="*/ 132 w 220"/>
                  <a:gd name="T99" fmla="*/ 189 h 253"/>
                  <a:gd name="T100" fmla="*/ 133 w 220"/>
                  <a:gd name="T101" fmla="*/ 172 h 253"/>
                  <a:gd name="T102" fmla="*/ 126 w 220"/>
                  <a:gd name="T103" fmla="*/ 161 h 253"/>
                  <a:gd name="T104" fmla="*/ 126 w 220"/>
                  <a:gd name="T105" fmla="*/ 151 h 253"/>
                  <a:gd name="T106" fmla="*/ 133 w 220"/>
                  <a:gd name="T107" fmla="*/ 149 h 253"/>
                  <a:gd name="T108" fmla="*/ 147 w 220"/>
                  <a:gd name="T109" fmla="*/ 157 h 253"/>
                  <a:gd name="T110" fmla="*/ 158 w 220"/>
                  <a:gd name="T111" fmla="*/ 164 h 253"/>
                  <a:gd name="T112" fmla="*/ 173 w 220"/>
                  <a:gd name="T113" fmla="*/ 174 h 253"/>
                  <a:gd name="T114" fmla="*/ 191 w 220"/>
                  <a:gd name="T115" fmla="*/ 177 h 253"/>
                  <a:gd name="T116" fmla="*/ 194 w 220"/>
                  <a:gd name="T117" fmla="*/ 186 h 253"/>
                  <a:gd name="T118" fmla="*/ 205 w 220"/>
                  <a:gd name="T119" fmla="*/ 177 h 253"/>
                  <a:gd name="T120" fmla="*/ 215 w 220"/>
                  <a:gd name="T121" fmla="*/ 174 h 253"/>
                  <a:gd name="T122" fmla="*/ 220 w 220"/>
                  <a:gd name="T123" fmla="*/ 169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0" h="253">
                    <a:moveTo>
                      <a:pt x="217" y="160"/>
                    </a:moveTo>
                    <a:lnTo>
                      <a:pt x="215" y="160"/>
                    </a:lnTo>
                    <a:lnTo>
                      <a:pt x="197" y="148"/>
                    </a:lnTo>
                    <a:lnTo>
                      <a:pt x="200" y="145"/>
                    </a:lnTo>
                    <a:lnTo>
                      <a:pt x="200" y="139"/>
                    </a:lnTo>
                    <a:lnTo>
                      <a:pt x="203" y="134"/>
                    </a:lnTo>
                    <a:lnTo>
                      <a:pt x="203" y="125"/>
                    </a:lnTo>
                    <a:lnTo>
                      <a:pt x="211" y="107"/>
                    </a:lnTo>
                    <a:lnTo>
                      <a:pt x="209" y="101"/>
                    </a:lnTo>
                    <a:lnTo>
                      <a:pt x="209" y="98"/>
                    </a:lnTo>
                    <a:lnTo>
                      <a:pt x="214" y="90"/>
                    </a:lnTo>
                    <a:lnTo>
                      <a:pt x="209" y="84"/>
                    </a:lnTo>
                    <a:lnTo>
                      <a:pt x="209" y="81"/>
                    </a:lnTo>
                    <a:lnTo>
                      <a:pt x="215" y="67"/>
                    </a:lnTo>
                    <a:lnTo>
                      <a:pt x="212" y="66"/>
                    </a:lnTo>
                    <a:lnTo>
                      <a:pt x="215" y="58"/>
                    </a:lnTo>
                    <a:lnTo>
                      <a:pt x="214" y="55"/>
                    </a:lnTo>
                    <a:lnTo>
                      <a:pt x="215" y="50"/>
                    </a:lnTo>
                    <a:lnTo>
                      <a:pt x="214" y="41"/>
                    </a:lnTo>
                    <a:lnTo>
                      <a:pt x="211" y="43"/>
                    </a:lnTo>
                    <a:lnTo>
                      <a:pt x="203" y="40"/>
                    </a:lnTo>
                    <a:lnTo>
                      <a:pt x="200" y="37"/>
                    </a:lnTo>
                    <a:lnTo>
                      <a:pt x="200" y="31"/>
                    </a:lnTo>
                    <a:lnTo>
                      <a:pt x="196" y="29"/>
                    </a:lnTo>
                    <a:lnTo>
                      <a:pt x="191" y="23"/>
                    </a:lnTo>
                    <a:lnTo>
                      <a:pt x="188" y="11"/>
                    </a:lnTo>
                    <a:lnTo>
                      <a:pt x="186" y="5"/>
                    </a:lnTo>
                    <a:lnTo>
                      <a:pt x="185" y="0"/>
                    </a:lnTo>
                    <a:lnTo>
                      <a:pt x="176" y="0"/>
                    </a:lnTo>
                    <a:lnTo>
                      <a:pt x="173" y="8"/>
                    </a:lnTo>
                    <a:lnTo>
                      <a:pt x="159" y="17"/>
                    </a:lnTo>
                    <a:lnTo>
                      <a:pt x="158" y="20"/>
                    </a:lnTo>
                    <a:lnTo>
                      <a:pt x="158" y="26"/>
                    </a:lnTo>
                    <a:lnTo>
                      <a:pt x="153" y="26"/>
                    </a:lnTo>
                    <a:lnTo>
                      <a:pt x="148" y="22"/>
                    </a:lnTo>
                    <a:lnTo>
                      <a:pt x="145" y="22"/>
                    </a:lnTo>
                    <a:lnTo>
                      <a:pt x="141" y="17"/>
                    </a:lnTo>
                    <a:lnTo>
                      <a:pt x="129" y="23"/>
                    </a:lnTo>
                    <a:lnTo>
                      <a:pt x="127" y="20"/>
                    </a:lnTo>
                    <a:lnTo>
                      <a:pt x="124" y="26"/>
                    </a:lnTo>
                    <a:lnTo>
                      <a:pt x="123" y="38"/>
                    </a:lnTo>
                    <a:lnTo>
                      <a:pt x="118" y="41"/>
                    </a:lnTo>
                    <a:lnTo>
                      <a:pt x="121" y="50"/>
                    </a:lnTo>
                    <a:lnTo>
                      <a:pt x="118" y="60"/>
                    </a:lnTo>
                    <a:lnTo>
                      <a:pt x="109" y="63"/>
                    </a:lnTo>
                    <a:lnTo>
                      <a:pt x="104" y="73"/>
                    </a:lnTo>
                    <a:lnTo>
                      <a:pt x="101" y="75"/>
                    </a:lnTo>
                    <a:lnTo>
                      <a:pt x="94" y="76"/>
                    </a:lnTo>
                    <a:lnTo>
                      <a:pt x="88" y="78"/>
                    </a:lnTo>
                    <a:lnTo>
                      <a:pt x="89" y="81"/>
                    </a:lnTo>
                    <a:lnTo>
                      <a:pt x="86" y="90"/>
                    </a:lnTo>
                    <a:lnTo>
                      <a:pt x="76" y="95"/>
                    </a:lnTo>
                    <a:lnTo>
                      <a:pt x="76" y="107"/>
                    </a:lnTo>
                    <a:lnTo>
                      <a:pt x="67" y="110"/>
                    </a:lnTo>
                    <a:lnTo>
                      <a:pt x="68" y="117"/>
                    </a:lnTo>
                    <a:lnTo>
                      <a:pt x="50" y="119"/>
                    </a:lnTo>
                    <a:lnTo>
                      <a:pt x="45" y="120"/>
                    </a:lnTo>
                    <a:lnTo>
                      <a:pt x="42" y="117"/>
                    </a:lnTo>
                    <a:lnTo>
                      <a:pt x="27" y="125"/>
                    </a:lnTo>
                    <a:lnTo>
                      <a:pt x="21" y="131"/>
                    </a:lnTo>
                    <a:lnTo>
                      <a:pt x="15" y="131"/>
                    </a:lnTo>
                    <a:lnTo>
                      <a:pt x="10" y="136"/>
                    </a:lnTo>
                    <a:lnTo>
                      <a:pt x="9" y="143"/>
                    </a:lnTo>
                    <a:lnTo>
                      <a:pt x="10" y="148"/>
                    </a:lnTo>
                    <a:lnTo>
                      <a:pt x="9" y="151"/>
                    </a:lnTo>
                    <a:lnTo>
                      <a:pt x="10" y="158"/>
                    </a:lnTo>
                    <a:lnTo>
                      <a:pt x="9" y="164"/>
                    </a:lnTo>
                    <a:lnTo>
                      <a:pt x="3" y="168"/>
                    </a:lnTo>
                    <a:lnTo>
                      <a:pt x="0" y="172"/>
                    </a:lnTo>
                    <a:lnTo>
                      <a:pt x="3" y="177"/>
                    </a:lnTo>
                    <a:lnTo>
                      <a:pt x="3" y="184"/>
                    </a:lnTo>
                    <a:lnTo>
                      <a:pt x="7" y="189"/>
                    </a:lnTo>
                    <a:lnTo>
                      <a:pt x="7" y="196"/>
                    </a:lnTo>
                    <a:lnTo>
                      <a:pt x="15" y="210"/>
                    </a:lnTo>
                    <a:lnTo>
                      <a:pt x="15" y="216"/>
                    </a:lnTo>
                    <a:lnTo>
                      <a:pt x="19" y="221"/>
                    </a:lnTo>
                    <a:lnTo>
                      <a:pt x="23" y="228"/>
                    </a:lnTo>
                    <a:lnTo>
                      <a:pt x="27" y="230"/>
                    </a:lnTo>
                    <a:lnTo>
                      <a:pt x="32" y="239"/>
                    </a:lnTo>
                    <a:lnTo>
                      <a:pt x="36" y="237"/>
                    </a:lnTo>
                    <a:lnTo>
                      <a:pt x="42" y="231"/>
                    </a:lnTo>
                    <a:lnTo>
                      <a:pt x="45" y="233"/>
                    </a:lnTo>
                    <a:lnTo>
                      <a:pt x="50" y="240"/>
                    </a:lnTo>
                    <a:lnTo>
                      <a:pt x="45" y="243"/>
                    </a:lnTo>
                    <a:lnTo>
                      <a:pt x="45" y="250"/>
                    </a:lnTo>
                    <a:lnTo>
                      <a:pt x="56" y="250"/>
                    </a:lnTo>
                    <a:lnTo>
                      <a:pt x="62" y="247"/>
                    </a:lnTo>
                    <a:lnTo>
                      <a:pt x="65" y="251"/>
                    </a:lnTo>
                    <a:lnTo>
                      <a:pt x="73" y="253"/>
                    </a:lnTo>
                    <a:lnTo>
                      <a:pt x="77" y="247"/>
                    </a:lnTo>
                    <a:lnTo>
                      <a:pt x="82" y="248"/>
                    </a:lnTo>
                    <a:lnTo>
                      <a:pt x="88" y="250"/>
                    </a:lnTo>
                    <a:lnTo>
                      <a:pt x="94" y="240"/>
                    </a:lnTo>
                    <a:lnTo>
                      <a:pt x="97" y="231"/>
                    </a:lnTo>
                    <a:lnTo>
                      <a:pt x="103" y="221"/>
                    </a:lnTo>
                    <a:lnTo>
                      <a:pt x="121" y="218"/>
                    </a:lnTo>
                    <a:lnTo>
                      <a:pt x="127" y="212"/>
                    </a:lnTo>
                    <a:lnTo>
                      <a:pt x="126" y="209"/>
                    </a:lnTo>
                    <a:lnTo>
                      <a:pt x="121" y="204"/>
                    </a:lnTo>
                    <a:lnTo>
                      <a:pt x="132" y="189"/>
                    </a:lnTo>
                    <a:lnTo>
                      <a:pt x="129" y="177"/>
                    </a:lnTo>
                    <a:lnTo>
                      <a:pt x="133" y="172"/>
                    </a:lnTo>
                    <a:lnTo>
                      <a:pt x="130" y="163"/>
                    </a:lnTo>
                    <a:lnTo>
                      <a:pt x="126" y="161"/>
                    </a:lnTo>
                    <a:lnTo>
                      <a:pt x="121" y="152"/>
                    </a:lnTo>
                    <a:lnTo>
                      <a:pt x="126" y="151"/>
                    </a:lnTo>
                    <a:lnTo>
                      <a:pt x="129" y="151"/>
                    </a:lnTo>
                    <a:lnTo>
                      <a:pt x="133" y="149"/>
                    </a:lnTo>
                    <a:lnTo>
                      <a:pt x="139" y="151"/>
                    </a:lnTo>
                    <a:lnTo>
                      <a:pt x="147" y="157"/>
                    </a:lnTo>
                    <a:lnTo>
                      <a:pt x="148" y="161"/>
                    </a:lnTo>
                    <a:lnTo>
                      <a:pt x="158" y="164"/>
                    </a:lnTo>
                    <a:lnTo>
                      <a:pt x="162" y="164"/>
                    </a:lnTo>
                    <a:lnTo>
                      <a:pt x="173" y="174"/>
                    </a:lnTo>
                    <a:lnTo>
                      <a:pt x="183" y="174"/>
                    </a:lnTo>
                    <a:lnTo>
                      <a:pt x="191" y="177"/>
                    </a:lnTo>
                    <a:lnTo>
                      <a:pt x="189" y="181"/>
                    </a:lnTo>
                    <a:lnTo>
                      <a:pt x="194" y="186"/>
                    </a:lnTo>
                    <a:lnTo>
                      <a:pt x="197" y="178"/>
                    </a:lnTo>
                    <a:lnTo>
                      <a:pt x="205" y="177"/>
                    </a:lnTo>
                    <a:lnTo>
                      <a:pt x="209" y="180"/>
                    </a:lnTo>
                    <a:lnTo>
                      <a:pt x="215" y="174"/>
                    </a:lnTo>
                    <a:lnTo>
                      <a:pt x="218" y="177"/>
                    </a:lnTo>
                    <a:lnTo>
                      <a:pt x="220" y="169"/>
                    </a:lnTo>
                    <a:lnTo>
                      <a:pt x="217" y="16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8" name="Freeform 1702">
                <a:extLst>
                  <a:ext uri="{FF2B5EF4-FFF2-40B4-BE49-F238E27FC236}">
                    <a16:creationId xmlns:a16="http://schemas.microsoft.com/office/drawing/2014/main" id="{66C7FFD1-40CD-337E-320D-C85B45D8D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144"/>
                <a:ext cx="110" cy="126"/>
              </a:xfrm>
              <a:custGeom>
                <a:avLst/>
                <a:gdLst>
                  <a:gd name="T0" fmla="*/ 220 w 220"/>
                  <a:gd name="T1" fmla="*/ 169 h 253"/>
                  <a:gd name="T2" fmla="*/ 215 w 220"/>
                  <a:gd name="T3" fmla="*/ 174 h 253"/>
                  <a:gd name="T4" fmla="*/ 205 w 220"/>
                  <a:gd name="T5" fmla="*/ 177 h 253"/>
                  <a:gd name="T6" fmla="*/ 194 w 220"/>
                  <a:gd name="T7" fmla="*/ 186 h 253"/>
                  <a:gd name="T8" fmla="*/ 191 w 220"/>
                  <a:gd name="T9" fmla="*/ 177 h 253"/>
                  <a:gd name="T10" fmla="*/ 173 w 220"/>
                  <a:gd name="T11" fmla="*/ 174 h 253"/>
                  <a:gd name="T12" fmla="*/ 158 w 220"/>
                  <a:gd name="T13" fmla="*/ 164 h 253"/>
                  <a:gd name="T14" fmla="*/ 147 w 220"/>
                  <a:gd name="T15" fmla="*/ 157 h 253"/>
                  <a:gd name="T16" fmla="*/ 133 w 220"/>
                  <a:gd name="T17" fmla="*/ 149 h 253"/>
                  <a:gd name="T18" fmla="*/ 126 w 220"/>
                  <a:gd name="T19" fmla="*/ 151 h 253"/>
                  <a:gd name="T20" fmla="*/ 126 w 220"/>
                  <a:gd name="T21" fmla="*/ 161 h 253"/>
                  <a:gd name="T22" fmla="*/ 133 w 220"/>
                  <a:gd name="T23" fmla="*/ 172 h 253"/>
                  <a:gd name="T24" fmla="*/ 132 w 220"/>
                  <a:gd name="T25" fmla="*/ 189 h 253"/>
                  <a:gd name="T26" fmla="*/ 126 w 220"/>
                  <a:gd name="T27" fmla="*/ 209 h 253"/>
                  <a:gd name="T28" fmla="*/ 121 w 220"/>
                  <a:gd name="T29" fmla="*/ 218 h 253"/>
                  <a:gd name="T30" fmla="*/ 97 w 220"/>
                  <a:gd name="T31" fmla="*/ 231 h 253"/>
                  <a:gd name="T32" fmla="*/ 88 w 220"/>
                  <a:gd name="T33" fmla="*/ 250 h 253"/>
                  <a:gd name="T34" fmla="*/ 77 w 220"/>
                  <a:gd name="T35" fmla="*/ 247 h 253"/>
                  <a:gd name="T36" fmla="*/ 65 w 220"/>
                  <a:gd name="T37" fmla="*/ 251 h 253"/>
                  <a:gd name="T38" fmla="*/ 56 w 220"/>
                  <a:gd name="T39" fmla="*/ 250 h 253"/>
                  <a:gd name="T40" fmla="*/ 45 w 220"/>
                  <a:gd name="T41" fmla="*/ 243 h 253"/>
                  <a:gd name="T42" fmla="*/ 45 w 220"/>
                  <a:gd name="T43" fmla="*/ 233 h 253"/>
                  <a:gd name="T44" fmla="*/ 36 w 220"/>
                  <a:gd name="T45" fmla="*/ 237 h 253"/>
                  <a:gd name="T46" fmla="*/ 27 w 220"/>
                  <a:gd name="T47" fmla="*/ 230 h 253"/>
                  <a:gd name="T48" fmla="*/ 19 w 220"/>
                  <a:gd name="T49" fmla="*/ 221 h 253"/>
                  <a:gd name="T50" fmla="*/ 15 w 220"/>
                  <a:gd name="T51" fmla="*/ 210 h 253"/>
                  <a:gd name="T52" fmla="*/ 7 w 220"/>
                  <a:gd name="T53" fmla="*/ 189 h 253"/>
                  <a:gd name="T54" fmla="*/ 3 w 220"/>
                  <a:gd name="T55" fmla="*/ 177 h 253"/>
                  <a:gd name="T56" fmla="*/ 3 w 220"/>
                  <a:gd name="T57" fmla="*/ 168 h 253"/>
                  <a:gd name="T58" fmla="*/ 10 w 220"/>
                  <a:gd name="T59" fmla="*/ 158 h 253"/>
                  <a:gd name="T60" fmla="*/ 10 w 220"/>
                  <a:gd name="T61" fmla="*/ 148 h 253"/>
                  <a:gd name="T62" fmla="*/ 10 w 220"/>
                  <a:gd name="T63" fmla="*/ 136 h 253"/>
                  <a:gd name="T64" fmla="*/ 21 w 220"/>
                  <a:gd name="T65" fmla="*/ 131 h 253"/>
                  <a:gd name="T66" fmla="*/ 42 w 220"/>
                  <a:gd name="T67" fmla="*/ 117 h 253"/>
                  <a:gd name="T68" fmla="*/ 50 w 220"/>
                  <a:gd name="T69" fmla="*/ 119 h 253"/>
                  <a:gd name="T70" fmla="*/ 67 w 220"/>
                  <a:gd name="T71" fmla="*/ 110 h 253"/>
                  <a:gd name="T72" fmla="*/ 76 w 220"/>
                  <a:gd name="T73" fmla="*/ 95 h 253"/>
                  <a:gd name="T74" fmla="*/ 89 w 220"/>
                  <a:gd name="T75" fmla="*/ 81 h 253"/>
                  <a:gd name="T76" fmla="*/ 94 w 220"/>
                  <a:gd name="T77" fmla="*/ 76 h 253"/>
                  <a:gd name="T78" fmla="*/ 104 w 220"/>
                  <a:gd name="T79" fmla="*/ 73 h 253"/>
                  <a:gd name="T80" fmla="*/ 118 w 220"/>
                  <a:gd name="T81" fmla="*/ 60 h 253"/>
                  <a:gd name="T82" fmla="*/ 118 w 220"/>
                  <a:gd name="T83" fmla="*/ 41 h 253"/>
                  <a:gd name="T84" fmla="*/ 124 w 220"/>
                  <a:gd name="T85" fmla="*/ 26 h 253"/>
                  <a:gd name="T86" fmla="*/ 129 w 220"/>
                  <a:gd name="T87" fmla="*/ 23 h 253"/>
                  <a:gd name="T88" fmla="*/ 145 w 220"/>
                  <a:gd name="T89" fmla="*/ 22 h 253"/>
                  <a:gd name="T90" fmla="*/ 153 w 220"/>
                  <a:gd name="T91" fmla="*/ 26 h 253"/>
                  <a:gd name="T92" fmla="*/ 158 w 220"/>
                  <a:gd name="T93" fmla="*/ 20 h 253"/>
                  <a:gd name="T94" fmla="*/ 173 w 220"/>
                  <a:gd name="T95" fmla="*/ 8 h 253"/>
                  <a:gd name="T96" fmla="*/ 185 w 220"/>
                  <a:gd name="T97" fmla="*/ 0 h 253"/>
                  <a:gd name="T98" fmla="*/ 188 w 220"/>
                  <a:gd name="T99" fmla="*/ 11 h 253"/>
                  <a:gd name="T100" fmla="*/ 196 w 220"/>
                  <a:gd name="T101" fmla="*/ 29 h 253"/>
                  <a:gd name="T102" fmla="*/ 200 w 220"/>
                  <a:gd name="T103" fmla="*/ 37 h 253"/>
                  <a:gd name="T104" fmla="*/ 211 w 220"/>
                  <a:gd name="T105" fmla="*/ 43 h 253"/>
                  <a:gd name="T106" fmla="*/ 215 w 220"/>
                  <a:gd name="T107" fmla="*/ 50 h 253"/>
                  <a:gd name="T108" fmla="*/ 215 w 220"/>
                  <a:gd name="T109" fmla="*/ 58 h 253"/>
                  <a:gd name="T110" fmla="*/ 215 w 220"/>
                  <a:gd name="T111" fmla="*/ 67 h 253"/>
                  <a:gd name="T112" fmla="*/ 209 w 220"/>
                  <a:gd name="T113" fmla="*/ 84 h 253"/>
                  <a:gd name="T114" fmla="*/ 209 w 220"/>
                  <a:gd name="T115" fmla="*/ 98 h 253"/>
                  <a:gd name="T116" fmla="*/ 211 w 220"/>
                  <a:gd name="T117" fmla="*/ 107 h 253"/>
                  <a:gd name="T118" fmla="*/ 203 w 220"/>
                  <a:gd name="T119" fmla="*/ 134 h 253"/>
                  <a:gd name="T120" fmla="*/ 200 w 220"/>
                  <a:gd name="T121" fmla="*/ 145 h 253"/>
                  <a:gd name="T122" fmla="*/ 215 w 220"/>
                  <a:gd name="T123" fmla="*/ 16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0" h="253">
                    <a:moveTo>
                      <a:pt x="217" y="160"/>
                    </a:moveTo>
                    <a:lnTo>
                      <a:pt x="220" y="169"/>
                    </a:lnTo>
                    <a:lnTo>
                      <a:pt x="218" y="177"/>
                    </a:lnTo>
                    <a:lnTo>
                      <a:pt x="215" y="174"/>
                    </a:lnTo>
                    <a:lnTo>
                      <a:pt x="209" y="180"/>
                    </a:lnTo>
                    <a:lnTo>
                      <a:pt x="205" y="177"/>
                    </a:lnTo>
                    <a:lnTo>
                      <a:pt x="197" y="178"/>
                    </a:lnTo>
                    <a:lnTo>
                      <a:pt x="194" y="186"/>
                    </a:lnTo>
                    <a:lnTo>
                      <a:pt x="189" y="181"/>
                    </a:lnTo>
                    <a:lnTo>
                      <a:pt x="191" y="177"/>
                    </a:lnTo>
                    <a:lnTo>
                      <a:pt x="183" y="174"/>
                    </a:lnTo>
                    <a:lnTo>
                      <a:pt x="173" y="174"/>
                    </a:lnTo>
                    <a:lnTo>
                      <a:pt x="162" y="164"/>
                    </a:lnTo>
                    <a:lnTo>
                      <a:pt x="158" y="164"/>
                    </a:lnTo>
                    <a:lnTo>
                      <a:pt x="148" y="161"/>
                    </a:lnTo>
                    <a:lnTo>
                      <a:pt x="147" y="157"/>
                    </a:lnTo>
                    <a:lnTo>
                      <a:pt x="139" y="151"/>
                    </a:lnTo>
                    <a:lnTo>
                      <a:pt x="133" y="149"/>
                    </a:lnTo>
                    <a:lnTo>
                      <a:pt x="129" y="151"/>
                    </a:lnTo>
                    <a:lnTo>
                      <a:pt x="126" y="151"/>
                    </a:lnTo>
                    <a:lnTo>
                      <a:pt x="121" y="152"/>
                    </a:lnTo>
                    <a:lnTo>
                      <a:pt x="126" y="161"/>
                    </a:lnTo>
                    <a:lnTo>
                      <a:pt x="130" y="163"/>
                    </a:lnTo>
                    <a:lnTo>
                      <a:pt x="133" y="172"/>
                    </a:lnTo>
                    <a:lnTo>
                      <a:pt x="129" y="177"/>
                    </a:lnTo>
                    <a:lnTo>
                      <a:pt x="132" y="189"/>
                    </a:lnTo>
                    <a:lnTo>
                      <a:pt x="121" y="204"/>
                    </a:lnTo>
                    <a:lnTo>
                      <a:pt x="126" y="209"/>
                    </a:lnTo>
                    <a:lnTo>
                      <a:pt x="127" y="212"/>
                    </a:lnTo>
                    <a:lnTo>
                      <a:pt x="121" y="218"/>
                    </a:lnTo>
                    <a:lnTo>
                      <a:pt x="103" y="221"/>
                    </a:lnTo>
                    <a:lnTo>
                      <a:pt x="97" y="231"/>
                    </a:lnTo>
                    <a:lnTo>
                      <a:pt x="94" y="240"/>
                    </a:lnTo>
                    <a:lnTo>
                      <a:pt x="88" y="250"/>
                    </a:lnTo>
                    <a:lnTo>
                      <a:pt x="82" y="248"/>
                    </a:lnTo>
                    <a:lnTo>
                      <a:pt x="77" y="247"/>
                    </a:lnTo>
                    <a:lnTo>
                      <a:pt x="73" y="253"/>
                    </a:lnTo>
                    <a:lnTo>
                      <a:pt x="65" y="251"/>
                    </a:lnTo>
                    <a:lnTo>
                      <a:pt x="62" y="247"/>
                    </a:lnTo>
                    <a:lnTo>
                      <a:pt x="56" y="250"/>
                    </a:lnTo>
                    <a:lnTo>
                      <a:pt x="45" y="250"/>
                    </a:lnTo>
                    <a:lnTo>
                      <a:pt x="45" y="243"/>
                    </a:lnTo>
                    <a:lnTo>
                      <a:pt x="50" y="240"/>
                    </a:lnTo>
                    <a:lnTo>
                      <a:pt x="45" y="233"/>
                    </a:lnTo>
                    <a:lnTo>
                      <a:pt x="42" y="231"/>
                    </a:lnTo>
                    <a:lnTo>
                      <a:pt x="36" y="237"/>
                    </a:lnTo>
                    <a:lnTo>
                      <a:pt x="32" y="239"/>
                    </a:lnTo>
                    <a:lnTo>
                      <a:pt x="27" y="230"/>
                    </a:lnTo>
                    <a:lnTo>
                      <a:pt x="23" y="228"/>
                    </a:lnTo>
                    <a:lnTo>
                      <a:pt x="19" y="221"/>
                    </a:lnTo>
                    <a:lnTo>
                      <a:pt x="15" y="216"/>
                    </a:lnTo>
                    <a:lnTo>
                      <a:pt x="15" y="210"/>
                    </a:lnTo>
                    <a:lnTo>
                      <a:pt x="7" y="196"/>
                    </a:lnTo>
                    <a:lnTo>
                      <a:pt x="7" y="189"/>
                    </a:lnTo>
                    <a:lnTo>
                      <a:pt x="3" y="184"/>
                    </a:lnTo>
                    <a:lnTo>
                      <a:pt x="3" y="177"/>
                    </a:lnTo>
                    <a:lnTo>
                      <a:pt x="0" y="172"/>
                    </a:lnTo>
                    <a:lnTo>
                      <a:pt x="3" y="168"/>
                    </a:lnTo>
                    <a:lnTo>
                      <a:pt x="9" y="164"/>
                    </a:lnTo>
                    <a:lnTo>
                      <a:pt x="10" y="158"/>
                    </a:lnTo>
                    <a:lnTo>
                      <a:pt x="9" y="151"/>
                    </a:lnTo>
                    <a:lnTo>
                      <a:pt x="10" y="148"/>
                    </a:lnTo>
                    <a:lnTo>
                      <a:pt x="9" y="143"/>
                    </a:lnTo>
                    <a:lnTo>
                      <a:pt x="10" y="136"/>
                    </a:lnTo>
                    <a:lnTo>
                      <a:pt x="15" y="131"/>
                    </a:lnTo>
                    <a:lnTo>
                      <a:pt x="21" y="131"/>
                    </a:lnTo>
                    <a:lnTo>
                      <a:pt x="27" y="125"/>
                    </a:lnTo>
                    <a:lnTo>
                      <a:pt x="42" y="117"/>
                    </a:lnTo>
                    <a:lnTo>
                      <a:pt x="45" y="120"/>
                    </a:lnTo>
                    <a:lnTo>
                      <a:pt x="50" y="119"/>
                    </a:lnTo>
                    <a:lnTo>
                      <a:pt x="68" y="117"/>
                    </a:lnTo>
                    <a:lnTo>
                      <a:pt x="67" y="110"/>
                    </a:lnTo>
                    <a:lnTo>
                      <a:pt x="76" y="107"/>
                    </a:lnTo>
                    <a:lnTo>
                      <a:pt x="76" y="95"/>
                    </a:lnTo>
                    <a:lnTo>
                      <a:pt x="86" y="90"/>
                    </a:lnTo>
                    <a:lnTo>
                      <a:pt x="89" y="81"/>
                    </a:lnTo>
                    <a:lnTo>
                      <a:pt x="88" y="78"/>
                    </a:lnTo>
                    <a:lnTo>
                      <a:pt x="94" y="76"/>
                    </a:lnTo>
                    <a:lnTo>
                      <a:pt x="101" y="75"/>
                    </a:lnTo>
                    <a:lnTo>
                      <a:pt x="104" y="73"/>
                    </a:lnTo>
                    <a:lnTo>
                      <a:pt x="109" y="63"/>
                    </a:lnTo>
                    <a:lnTo>
                      <a:pt x="118" y="60"/>
                    </a:lnTo>
                    <a:lnTo>
                      <a:pt x="121" y="50"/>
                    </a:lnTo>
                    <a:lnTo>
                      <a:pt x="118" y="41"/>
                    </a:lnTo>
                    <a:lnTo>
                      <a:pt x="123" y="38"/>
                    </a:lnTo>
                    <a:lnTo>
                      <a:pt x="124" y="26"/>
                    </a:lnTo>
                    <a:lnTo>
                      <a:pt x="127" y="20"/>
                    </a:lnTo>
                    <a:lnTo>
                      <a:pt x="129" y="23"/>
                    </a:lnTo>
                    <a:lnTo>
                      <a:pt x="141" y="17"/>
                    </a:lnTo>
                    <a:lnTo>
                      <a:pt x="145" y="22"/>
                    </a:lnTo>
                    <a:lnTo>
                      <a:pt x="148" y="22"/>
                    </a:lnTo>
                    <a:lnTo>
                      <a:pt x="153" y="26"/>
                    </a:lnTo>
                    <a:lnTo>
                      <a:pt x="158" y="26"/>
                    </a:lnTo>
                    <a:lnTo>
                      <a:pt x="158" y="20"/>
                    </a:lnTo>
                    <a:lnTo>
                      <a:pt x="159" y="17"/>
                    </a:lnTo>
                    <a:lnTo>
                      <a:pt x="173" y="8"/>
                    </a:lnTo>
                    <a:lnTo>
                      <a:pt x="176" y="0"/>
                    </a:lnTo>
                    <a:lnTo>
                      <a:pt x="185" y="0"/>
                    </a:lnTo>
                    <a:lnTo>
                      <a:pt x="186" y="5"/>
                    </a:lnTo>
                    <a:lnTo>
                      <a:pt x="188" y="11"/>
                    </a:lnTo>
                    <a:lnTo>
                      <a:pt x="191" y="23"/>
                    </a:lnTo>
                    <a:lnTo>
                      <a:pt x="196" y="29"/>
                    </a:lnTo>
                    <a:lnTo>
                      <a:pt x="200" y="31"/>
                    </a:lnTo>
                    <a:lnTo>
                      <a:pt x="200" y="37"/>
                    </a:lnTo>
                    <a:lnTo>
                      <a:pt x="203" y="40"/>
                    </a:lnTo>
                    <a:lnTo>
                      <a:pt x="211" y="43"/>
                    </a:lnTo>
                    <a:lnTo>
                      <a:pt x="214" y="41"/>
                    </a:lnTo>
                    <a:lnTo>
                      <a:pt x="215" y="50"/>
                    </a:lnTo>
                    <a:lnTo>
                      <a:pt x="214" y="55"/>
                    </a:lnTo>
                    <a:lnTo>
                      <a:pt x="215" y="58"/>
                    </a:lnTo>
                    <a:lnTo>
                      <a:pt x="212" y="66"/>
                    </a:lnTo>
                    <a:lnTo>
                      <a:pt x="215" y="67"/>
                    </a:lnTo>
                    <a:lnTo>
                      <a:pt x="209" y="81"/>
                    </a:lnTo>
                    <a:lnTo>
                      <a:pt x="209" y="84"/>
                    </a:lnTo>
                    <a:lnTo>
                      <a:pt x="214" y="90"/>
                    </a:lnTo>
                    <a:lnTo>
                      <a:pt x="209" y="98"/>
                    </a:lnTo>
                    <a:lnTo>
                      <a:pt x="209" y="101"/>
                    </a:lnTo>
                    <a:lnTo>
                      <a:pt x="211" y="107"/>
                    </a:lnTo>
                    <a:lnTo>
                      <a:pt x="203" y="125"/>
                    </a:lnTo>
                    <a:lnTo>
                      <a:pt x="203" y="134"/>
                    </a:lnTo>
                    <a:lnTo>
                      <a:pt x="200" y="139"/>
                    </a:lnTo>
                    <a:lnTo>
                      <a:pt x="200" y="145"/>
                    </a:lnTo>
                    <a:lnTo>
                      <a:pt x="197" y="148"/>
                    </a:lnTo>
                    <a:lnTo>
                      <a:pt x="215" y="160"/>
                    </a:lnTo>
                    <a:lnTo>
                      <a:pt x="217" y="1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9" name="Freeform 1703">
                <a:extLst>
                  <a:ext uri="{FF2B5EF4-FFF2-40B4-BE49-F238E27FC236}">
                    <a16:creationId xmlns:a16="http://schemas.microsoft.com/office/drawing/2014/main" id="{02EC76D0-58FB-4330-1415-82495BA7D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144"/>
                <a:ext cx="110" cy="126"/>
              </a:xfrm>
              <a:custGeom>
                <a:avLst/>
                <a:gdLst>
                  <a:gd name="T0" fmla="*/ 220 w 220"/>
                  <a:gd name="T1" fmla="*/ 169 h 253"/>
                  <a:gd name="T2" fmla="*/ 215 w 220"/>
                  <a:gd name="T3" fmla="*/ 174 h 253"/>
                  <a:gd name="T4" fmla="*/ 205 w 220"/>
                  <a:gd name="T5" fmla="*/ 177 h 253"/>
                  <a:gd name="T6" fmla="*/ 194 w 220"/>
                  <a:gd name="T7" fmla="*/ 186 h 253"/>
                  <a:gd name="T8" fmla="*/ 191 w 220"/>
                  <a:gd name="T9" fmla="*/ 177 h 253"/>
                  <a:gd name="T10" fmla="*/ 173 w 220"/>
                  <a:gd name="T11" fmla="*/ 174 h 253"/>
                  <a:gd name="T12" fmla="*/ 158 w 220"/>
                  <a:gd name="T13" fmla="*/ 164 h 253"/>
                  <a:gd name="T14" fmla="*/ 147 w 220"/>
                  <a:gd name="T15" fmla="*/ 157 h 253"/>
                  <a:gd name="T16" fmla="*/ 133 w 220"/>
                  <a:gd name="T17" fmla="*/ 149 h 253"/>
                  <a:gd name="T18" fmla="*/ 126 w 220"/>
                  <a:gd name="T19" fmla="*/ 151 h 253"/>
                  <a:gd name="T20" fmla="*/ 126 w 220"/>
                  <a:gd name="T21" fmla="*/ 161 h 253"/>
                  <a:gd name="T22" fmla="*/ 133 w 220"/>
                  <a:gd name="T23" fmla="*/ 172 h 253"/>
                  <a:gd name="T24" fmla="*/ 132 w 220"/>
                  <a:gd name="T25" fmla="*/ 189 h 253"/>
                  <a:gd name="T26" fmla="*/ 126 w 220"/>
                  <a:gd name="T27" fmla="*/ 209 h 253"/>
                  <a:gd name="T28" fmla="*/ 121 w 220"/>
                  <a:gd name="T29" fmla="*/ 218 h 253"/>
                  <a:gd name="T30" fmla="*/ 97 w 220"/>
                  <a:gd name="T31" fmla="*/ 231 h 253"/>
                  <a:gd name="T32" fmla="*/ 88 w 220"/>
                  <a:gd name="T33" fmla="*/ 250 h 253"/>
                  <a:gd name="T34" fmla="*/ 77 w 220"/>
                  <a:gd name="T35" fmla="*/ 247 h 253"/>
                  <a:gd name="T36" fmla="*/ 65 w 220"/>
                  <a:gd name="T37" fmla="*/ 251 h 253"/>
                  <a:gd name="T38" fmla="*/ 56 w 220"/>
                  <a:gd name="T39" fmla="*/ 250 h 253"/>
                  <a:gd name="T40" fmla="*/ 45 w 220"/>
                  <a:gd name="T41" fmla="*/ 243 h 253"/>
                  <a:gd name="T42" fmla="*/ 45 w 220"/>
                  <a:gd name="T43" fmla="*/ 233 h 253"/>
                  <a:gd name="T44" fmla="*/ 36 w 220"/>
                  <a:gd name="T45" fmla="*/ 237 h 253"/>
                  <a:gd name="T46" fmla="*/ 27 w 220"/>
                  <a:gd name="T47" fmla="*/ 230 h 253"/>
                  <a:gd name="T48" fmla="*/ 19 w 220"/>
                  <a:gd name="T49" fmla="*/ 221 h 253"/>
                  <a:gd name="T50" fmla="*/ 15 w 220"/>
                  <a:gd name="T51" fmla="*/ 210 h 253"/>
                  <a:gd name="T52" fmla="*/ 7 w 220"/>
                  <a:gd name="T53" fmla="*/ 189 h 253"/>
                  <a:gd name="T54" fmla="*/ 3 w 220"/>
                  <a:gd name="T55" fmla="*/ 177 h 253"/>
                  <a:gd name="T56" fmla="*/ 3 w 220"/>
                  <a:gd name="T57" fmla="*/ 168 h 253"/>
                  <a:gd name="T58" fmla="*/ 10 w 220"/>
                  <a:gd name="T59" fmla="*/ 158 h 253"/>
                  <a:gd name="T60" fmla="*/ 10 w 220"/>
                  <a:gd name="T61" fmla="*/ 148 h 253"/>
                  <a:gd name="T62" fmla="*/ 10 w 220"/>
                  <a:gd name="T63" fmla="*/ 136 h 253"/>
                  <a:gd name="T64" fmla="*/ 21 w 220"/>
                  <a:gd name="T65" fmla="*/ 131 h 253"/>
                  <a:gd name="T66" fmla="*/ 42 w 220"/>
                  <a:gd name="T67" fmla="*/ 117 h 253"/>
                  <a:gd name="T68" fmla="*/ 50 w 220"/>
                  <a:gd name="T69" fmla="*/ 119 h 253"/>
                  <a:gd name="T70" fmla="*/ 67 w 220"/>
                  <a:gd name="T71" fmla="*/ 110 h 253"/>
                  <a:gd name="T72" fmla="*/ 76 w 220"/>
                  <a:gd name="T73" fmla="*/ 95 h 253"/>
                  <a:gd name="T74" fmla="*/ 89 w 220"/>
                  <a:gd name="T75" fmla="*/ 81 h 253"/>
                  <a:gd name="T76" fmla="*/ 94 w 220"/>
                  <a:gd name="T77" fmla="*/ 76 h 253"/>
                  <a:gd name="T78" fmla="*/ 104 w 220"/>
                  <a:gd name="T79" fmla="*/ 73 h 253"/>
                  <a:gd name="T80" fmla="*/ 118 w 220"/>
                  <a:gd name="T81" fmla="*/ 60 h 253"/>
                  <a:gd name="T82" fmla="*/ 118 w 220"/>
                  <a:gd name="T83" fmla="*/ 41 h 253"/>
                  <a:gd name="T84" fmla="*/ 124 w 220"/>
                  <a:gd name="T85" fmla="*/ 26 h 253"/>
                  <a:gd name="T86" fmla="*/ 129 w 220"/>
                  <a:gd name="T87" fmla="*/ 23 h 253"/>
                  <a:gd name="T88" fmla="*/ 145 w 220"/>
                  <a:gd name="T89" fmla="*/ 22 h 253"/>
                  <a:gd name="T90" fmla="*/ 153 w 220"/>
                  <a:gd name="T91" fmla="*/ 26 h 253"/>
                  <a:gd name="T92" fmla="*/ 158 w 220"/>
                  <a:gd name="T93" fmla="*/ 20 h 253"/>
                  <a:gd name="T94" fmla="*/ 173 w 220"/>
                  <a:gd name="T95" fmla="*/ 8 h 253"/>
                  <a:gd name="T96" fmla="*/ 185 w 220"/>
                  <a:gd name="T97" fmla="*/ 0 h 253"/>
                  <a:gd name="T98" fmla="*/ 188 w 220"/>
                  <a:gd name="T99" fmla="*/ 11 h 253"/>
                  <a:gd name="T100" fmla="*/ 196 w 220"/>
                  <a:gd name="T101" fmla="*/ 29 h 253"/>
                  <a:gd name="T102" fmla="*/ 200 w 220"/>
                  <a:gd name="T103" fmla="*/ 37 h 253"/>
                  <a:gd name="T104" fmla="*/ 211 w 220"/>
                  <a:gd name="T105" fmla="*/ 43 h 253"/>
                  <a:gd name="T106" fmla="*/ 215 w 220"/>
                  <a:gd name="T107" fmla="*/ 50 h 253"/>
                  <a:gd name="T108" fmla="*/ 215 w 220"/>
                  <a:gd name="T109" fmla="*/ 58 h 253"/>
                  <a:gd name="T110" fmla="*/ 215 w 220"/>
                  <a:gd name="T111" fmla="*/ 67 h 253"/>
                  <a:gd name="T112" fmla="*/ 209 w 220"/>
                  <a:gd name="T113" fmla="*/ 84 h 253"/>
                  <a:gd name="T114" fmla="*/ 209 w 220"/>
                  <a:gd name="T115" fmla="*/ 98 h 253"/>
                  <a:gd name="T116" fmla="*/ 211 w 220"/>
                  <a:gd name="T117" fmla="*/ 107 h 253"/>
                  <a:gd name="T118" fmla="*/ 203 w 220"/>
                  <a:gd name="T119" fmla="*/ 134 h 253"/>
                  <a:gd name="T120" fmla="*/ 200 w 220"/>
                  <a:gd name="T121" fmla="*/ 145 h 253"/>
                  <a:gd name="T122" fmla="*/ 215 w 220"/>
                  <a:gd name="T123" fmla="*/ 16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0" h="253">
                    <a:moveTo>
                      <a:pt x="217" y="160"/>
                    </a:moveTo>
                    <a:lnTo>
                      <a:pt x="220" y="169"/>
                    </a:lnTo>
                    <a:lnTo>
                      <a:pt x="218" y="177"/>
                    </a:lnTo>
                    <a:lnTo>
                      <a:pt x="215" y="174"/>
                    </a:lnTo>
                    <a:lnTo>
                      <a:pt x="209" y="180"/>
                    </a:lnTo>
                    <a:lnTo>
                      <a:pt x="205" y="177"/>
                    </a:lnTo>
                    <a:lnTo>
                      <a:pt x="197" y="178"/>
                    </a:lnTo>
                    <a:lnTo>
                      <a:pt x="194" y="186"/>
                    </a:lnTo>
                    <a:lnTo>
                      <a:pt x="189" y="181"/>
                    </a:lnTo>
                    <a:lnTo>
                      <a:pt x="191" y="177"/>
                    </a:lnTo>
                    <a:lnTo>
                      <a:pt x="183" y="174"/>
                    </a:lnTo>
                    <a:lnTo>
                      <a:pt x="173" y="174"/>
                    </a:lnTo>
                    <a:lnTo>
                      <a:pt x="162" y="164"/>
                    </a:lnTo>
                    <a:lnTo>
                      <a:pt x="158" y="164"/>
                    </a:lnTo>
                    <a:lnTo>
                      <a:pt x="148" y="161"/>
                    </a:lnTo>
                    <a:lnTo>
                      <a:pt x="147" y="157"/>
                    </a:lnTo>
                    <a:lnTo>
                      <a:pt x="139" y="151"/>
                    </a:lnTo>
                    <a:lnTo>
                      <a:pt x="133" y="149"/>
                    </a:lnTo>
                    <a:lnTo>
                      <a:pt x="129" y="151"/>
                    </a:lnTo>
                    <a:lnTo>
                      <a:pt x="126" y="151"/>
                    </a:lnTo>
                    <a:lnTo>
                      <a:pt x="121" y="152"/>
                    </a:lnTo>
                    <a:lnTo>
                      <a:pt x="126" y="161"/>
                    </a:lnTo>
                    <a:lnTo>
                      <a:pt x="130" y="163"/>
                    </a:lnTo>
                    <a:lnTo>
                      <a:pt x="133" y="172"/>
                    </a:lnTo>
                    <a:lnTo>
                      <a:pt x="129" y="177"/>
                    </a:lnTo>
                    <a:lnTo>
                      <a:pt x="132" y="189"/>
                    </a:lnTo>
                    <a:lnTo>
                      <a:pt x="121" y="204"/>
                    </a:lnTo>
                    <a:lnTo>
                      <a:pt x="126" y="209"/>
                    </a:lnTo>
                    <a:lnTo>
                      <a:pt x="127" y="212"/>
                    </a:lnTo>
                    <a:lnTo>
                      <a:pt x="121" y="218"/>
                    </a:lnTo>
                    <a:lnTo>
                      <a:pt x="103" y="221"/>
                    </a:lnTo>
                    <a:lnTo>
                      <a:pt x="97" y="231"/>
                    </a:lnTo>
                    <a:lnTo>
                      <a:pt x="94" y="240"/>
                    </a:lnTo>
                    <a:lnTo>
                      <a:pt x="88" y="250"/>
                    </a:lnTo>
                    <a:lnTo>
                      <a:pt x="82" y="248"/>
                    </a:lnTo>
                    <a:lnTo>
                      <a:pt x="77" y="247"/>
                    </a:lnTo>
                    <a:lnTo>
                      <a:pt x="73" y="253"/>
                    </a:lnTo>
                    <a:lnTo>
                      <a:pt x="65" y="251"/>
                    </a:lnTo>
                    <a:lnTo>
                      <a:pt x="62" y="247"/>
                    </a:lnTo>
                    <a:lnTo>
                      <a:pt x="56" y="250"/>
                    </a:lnTo>
                    <a:lnTo>
                      <a:pt x="45" y="250"/>
                    </a:lnTo>
                    <a:lnTo>
                      <a:pt x="45" y="243"/>
                    </a:lnTo>
                    <a:lnTo>
                      <a:pt x="50" y="240"/>
                    </a:lnTo>
                    <a:lnTo>
                      <a:pt x="45" y="233"/>
                    </a:lnTo>
                    <a:lnTo>
                      <a:pt x="42" y="231"/>
                    </a:lnTo>
                    <a:lnTo>
                      <a:pt x="36" y="237"/>
                    </a:lnTo>
                    <a:lnTo>
                      <a:pt x="32" y="239"/>
                    </a:lnTo>
                    <a:lnTo>
                      <a:pt x="27" y="230"/>
                    </a:lnTo>
                    <a:lnTo>
                      <a:pt x="23" y="228"/>
                    </a:lnTo>
                    <a:lnTo>
                      <a:pt x="19" y="221"/>
                    </a:lnTo>
                    <a:lnTo>
                      <a:pt x="15" y="216"/>
                    </a:lnTo>
                    <a:lnTo>
                      <a:pt x="15" y="210"/>
                    </a:lnTo>
                    <a:lnTo>
                      <a:pt x="7" y="196"/>
                    </a:lnTo>
                    <a:lnTo>
                      <a:pt x="7" y="189"/>
                    </a:lnTo>
                    <a:lnTo>
                      <a:pt x="3" y="184"/>
                    </a:lnTo>
                    <a:lnTo>
                      <a:pt x="3" y="177"/>
                    </a:lnTo>
                    <a:lnTo>
                      <a:pt x="0" y="172"/>
                    </a:lnTo>
                    <a:lnTo>
                      <a:pt x="3" y="168"/>
                    </a:lnTo>
                    <a:lnTo>
                      <a:pt x="9" y="164"/>
                    </a:lnTo>
                    <a:lnTo>
                      <a:pt x="10" y="158"/>
                    </a:lnTo>
                    <a:lnTo>
                      <a:pt x="9" y="151"/>
                    </a:lnTo>
                    <a:lnTo>
                      <a:pt x="10" y="148"/>
                    </a:lnTo>
                    <a:lnTo>
                      <a:pt x="9" y="143"/>
                    </a:lnTo>
                    <a:lnTo>
                      <a:pt x="10" y="136"/>
                    </a:lnTo>
                    <a:lnTo>
                      <a:pt x="15" y="131"/>
                    </a:lnTo>
                    <a:lnTo>
                      <a:pt x="21" y="131"/>
                    </a:lnTo>
                    <a:lnTo>
                      <a:pt x="27" y="125"/>
                    </a:lnTo>
                    <a:lnTo>
                      <a:pt x="42" y="117"/>
                    </a:lnTo>
                    <a:lnTo>
                      <a:pt x="45" y="120"/>
                    </a:lnTo>
                    <a:lnTo>
                      <a:pt x="50" y="119"/>
                    </a:lnTo>
                    <a:lnTo>
                      <a:pt x="68" y="117"/>
                    </a:lnTo>
                    <a:lnTo>
                      <a:pt x="67" y="110"/>
                    </a:lnTo>
                    <a:lnTo>
                      <a:pt x="76" y="107"/>
                    </a:lnTo>
                    <a:lnTo>
                      <a:pt x="76" y="95"/>
                    </a:lnTo>
                    <a:lnTo>
                      <a:pt x="86" y="90"/>
                    </a:lnTo>
                    <a:lnTo>
                      <a:pt x="89" y="81"/>
                    </a:lnTo>
                    <a:lnTo>
                      <a:pt x="88" y="78"/>
                    </a:lnTo>
                    <a:lnTo>
                      <a:pt x="94" y="76"/>
                    </a:lnTo>
                    <a:lnTo>
                      <a:pt x="101" y="75"/>
                    </a:lnTo>
                    <a:lnTo>
                      <a:pt x="104" y="73"/>
                    </a:lnTo>
                    <a:lnTo>
                      <a:pt x="109" y="63"/>
                    </a:lnTo>
                    <a:lnTo>
                      <a:pt x="118" y="60"/>
                    </a:lnTo>
                    <a:lnTo>
                      <a:pt x="121" y="50"/>
                    </a:lnTo>
                    <a:lnTo>
                      <a:pt x="118" y="41"/>
                    </a:lnTo>
                    <a:lnTo>
                      <a:pt x="123" y="38"/>
                    </a:lnTo>
                    <a:lnTo>
                      <a:pt x="124" y="26"/>
                    </a:lnTo>
                    <a:lnTo>
                      <a:pt x="127" y="20"/>
                    </a:lnTo>
                    <a:lnTo>
                      <a:pt x="129" y="23"/>
                    </a:lnTo>
                    <a:lnTo>
                      <a:pt x="141" y="17"/>
                    </a:lnTo>
                    <a:lnTo>
                      <a:pt x="145" y="22"/>
                    </a:lnTo>
                    <a:lnTo>
                      <a:pt x="148" y="22"/>
                    </a:lnTo>
                    <a:lnTo>
                      <a:pt x="153" y="26"/>
                    </a:lnTo>
                    <a:lnTo>
                      <a:pt x="158" y="26"/>
                    </a:lnTo>
                    <a:lnTo>
                      <a:pt x="158" y="20"/>
                    </a:lnTo>
                    <a:lnTo>
                      <a:pt x="159" y="17"/>
                    </a:lnTo>
                    <a:lnTo>
                      <a:pt x="173" y="8"/>
                    </a:lnTo>
                    <a:lnTo>
                      <a:pt x="176" y="0"/>
                    </a:lnTo>
                    <a:lnTo>
                      <a:pt x="185" y="0"/>
                    </a:lnTo>
                    <a:lnTo>
                      <a:pt x="186" y="5"/>
                    </a:lnTo>
                    <a:lnTo>
                      <a:pt x="188" y="11"/>
                    </a:lnTo>
                    <a:lnTo>
                      <a:pt x="191" y="23"/>
                    </a:lnTo>
                    <a:lnTo>
                      <a:pt x="196" y="29"/>
                    </a:lnTo>
                    <a:lnTo>
                      <a:pt x="200" y="31"/>
                    </a:lnTo>
                    <a:lnTo>
                      <a:pt x="200" y="37"/>
                    </a:lnTo>
                    <a:lnTo>
                      <a:pt x="203" y="40"/>
                    </a:lnTo>
                    <a:lnTo>
                      <a:pt x="211" y="43"/>
                    </a:lnTo>
                    <a:lnTo>
                      <a:pt x="214" y="41"/>
                    </a:lnTo>
                    <a:lnTo>
                      <a:pt x="215" y="50"/>
                    </a:lnTo>
                    <a:lnTo>
                      <a:pt x="214" y="55"/>
                    </a:lnTo>
                    <a:lnTo>
                      <a:pt x="215" y="58"/>
                    </a:lnTo>
                    <a:lnTo>
                      <a:pt x="212" y="66"/>
                    </a:lnTo>
                    <a:lnTo>
                      <a:pt x="215" y="67"/>
                    </a:lnTo>
                    <a:lnTo>
                      <a:pt x="209" y="81"/>
                    </a:lnTo>
                    <a:lnTo>
                      <a:pt x="209" y="84"/>
                    </a:lnTo>
                    <a:lnTo>
                      <a:pt x="214" y="90"/>
                    </a:lnTo>
                    <a:lnTo>
                      <a:pt x="209" y="98"/>
                    </a:lnTo>
                    <a:lnTo>
                      <a:pt x="209" y="101"/>
                    </a:lnTo>
                    <a:lnTo>
                      <a:pt x="211" y="107"/>
                    </a:lnTo>
                    <a:lnTo>
                      <a:pt x="203" y="125"/>
                    </a:lnTo>
                    <a:lnTo>
                      <a:pt x="203" y="134"/>
                    </a:lnTo>
                    <a:lnTo>
                      <a:pt x="200" y="139"/>
                    </a:lnTo>
                    <a:lnTo>
                      <a:pt x="200" y="145"/>
                    </a:lnTo>
                    <a:lnTo>
                      <a:pt x="197" y="148"/>
                    </a:lnTo>
                    <a:lnTo>
                      <a:pt x="215" y="160"/>
                    </a:lnTo>
                    <a:lnTo>
                      <a:pt x="217" y="1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0" name="Freeform 1704">
                <a:extLst>
                  <a:ext uri="{FF2B5EF4-FFF2-40B4-BE49-F238E27FC236}">
                    <a16:creationId xmlns:a16="http://schemas.microsoft.com/office/drawing/2014/main" id="{482F4B94-68C8-9D26-26A1-814E2723D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05"/>
                <a:ext cx="33" cy="32"/>
              </a:xfrm>
              <a:custGeom>
                <a:avLst/>
                <a:gdLst>
                  <a:gd name="T0" fmla="*/ 63 w 66"/>
                  <a:gd name="T1" fmla="*/ 41 h 63"/>
                  <a:gd name="T2" fmla="*/ 64 w 66"/>
                  <a:gd name="T3" fmla="*/ 31 h 63"/>
                  <a:gd name="T4" fmla="*/ 66 w 66"/>
                  <a:gd name="T5" fmla="*/ 27 h 63"/>
                  <a:gd name="T6" fmla="*/ 64 w 66"/>
                  <a:gd name="T7" fmla="*/ 24 h 63"/>
                  <a:gd name="T8" fmla="*/ 58 w 66"/>
                  <a:gd name="T9" fmla="*/ 22 h 63"/>
                  <a:gd name="T10" fmla="*/ 54 w 66"/>
                  <a:gd name="T11" fmla="*/ 12 h 63"/>
                  <a:gd name="T12" fmla="*/ 54 w 66"/>
                  <a:gd name="T13" fmla="*/ 7 h 63"/>
                  <a:gd name="T14" fmla="*/ 47 w 66"/>
                  <a:gd name="T15" fmla="*/ 0 h 63"/>
                  <a:gd name="T16" fmla="*/ 43 w 66"/>
                  <a:gd name="T17" fmla="*/ 4 h 63"/>
                  <a:gd name="T18" fmla="*/ 31 w 66"/>
                  <a:gd name="T19" fmla="*/ 7 h 63"/>
                  <a:gd name="T20" fmla="*/ 29 w 66"/>
                  <a:gd name="T21" fmla="*/ 13 h 63"/>
                  <a:gd name="T22" fmla="*/ 22 w 66"/>
                  <a:gd name="T23" fmla="*/ 7 h 63"/>
                  <a:gd name="T24" fmla="*/ 20 w 66"/>
                  <a:gd name="T25" fmla="*/ 10 h 63"/>
                  <a:gd name="T26" fmla="*/ 17 w 66"/>
                  <a:gd name="T27" fmla="*/ 19 h 63"/>
                  <a:gd name="T28" fmla="*/ 13 w 66"/>
                  <a:gd name="T29" fmla="*/ 19 h 63"/>
                  <a:gd name="T30" fmla="*/ 8 w 66"/>
                  <a:gd name="T31" fmla="*/ 28 h 63"/>
                  <a:gd name="T32" fmla="*/ 5 w 66"/>
                  <a:gd name="T33" fmla="*/ 38 h 63"/>
                  <a:gd name="T34" fmla="*/ 0 w 66"/>
                  <a:gd name="T35" fmla="*/ 39 h 63"/>
                  <a:gd name="T36" fmla="*/ 0 w 66"/>
                  <a:gd name="T37" fmla="*/ 44 h 63"/>
                  <a:gd name="T38" fmla="*/ 10 w 66"/>
                  <a:gd name="T39" fmla="*/ 44 h 63"/>
                  <a:gd name="T40" fmla="*/ 5 w 66"/>
                  <a:gd name="T41" fmla="*/ 51 h 63"/>
                  <a:gd name="T42" fmla="*/ 19 w 66"/>
                  <a:gd name="T43" fmla="*/ 50 h 63"/>
                  <a:gd name="T44" fmla="*/ 23 w 66"/>
                  <a:gd name="T45" fmla="*/ 59 h 63"/>
                  <a:gd name="T46" fmla="*/ 31 w 66"/>
                  <a:gd name="T47" fmla="*/ 56 h 63"/>
                  <a:gd name="T48" fmla="*/ 31 w 66"/>
                  <a:gd name="T49" fmla="*/ 51 h 63"/>
                  <a:gd name="T50" fmla="*/ 41 w 66"/>
                  <a:gd name="T51" fmla="*/ 54 h 63"/>
                  <a:gd name="T52" fmla="*/ 51 w 66"/>
                  <a:gd name="T53" fmla="*/ 63 h 63"/>
                  <a:gd name="T54" fmla="*/ 55 w 66"/>
                  <a:gd name="T55" fmla="*/ 63 h 63"/>
                  <a:gd name="T56" fmla="*/ 57 w 66"/>
                  <a:gd name="T57" fmla="*/ 60 h 63"/>
                  <a:gd name="T58" fmla="*/ 61 w 66"/>
                  <a:gd name="T59" fmla="*/ 59 h 63"/>
                  <a:gd name="T60" fmla="*/ 55 w 66"/>
                  <a:gd name="T61" fmla="*/ 50 h 63"/>
                  <a:gd name="T62" fmla="*/ 55 w 66"/>
                  <a:gd name="T63" fmla="*/ 45 h 63"/>
                  <a:gd name="T64" fmla="*/ 63 w 66"/>
                  <a:gd name="T65" fmla="*/ 4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6" h="63">
                    <a:moveTo>
                      <a:pt x="63" y="41"/>
                    </a:moveTo>
                    <a:lnTo>
                      <a:pt x="64" y="31"/>
                    </a:lnTo>
                    <a:lnTo>
                      <a:pt x="66" y="27"/>
                    </a:lnTo>
                    <a:lnTo>
                      <a:pt x="64" y="24"/>
                    </a:lnTo>
                    <a:lnTo>
                      <a:pt x="58" y="22"/>
                    </a:lnTo>
                    <a:lnTo>
                      <a:pt x="54" y="12"/>
                    </a:lnTo>
                    <a:lnTo>
                      <a:pt x="54" y="7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31" y="7"/>
                    </a:lnTo>
                    <a:lnTo>
                      <a:pt x="29" y="13"/>
                    </a:lnTo>
                    <a:lnTo>
                      <a:pt x="22" y="7"/>
                    </a:lnTo>
                    <a:lnTo>
                      <a:pt x="20" y="10"/>
                    </a:lnTo>
                    <a:lnTo>
                      <a:pt x="17" y="19"/>
                    </a:lnTo>
                    <a:lnTo>
                      <a:pt x="13" y="19"/>
                    </a:lnTo>
                    <a:lnTo>
                      <a:pt x="8" y="28"/>
                    </a:lnTo>
                    <a:lnTo>
                      <a:pt x="5" y="38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10" y="44"/>
                    </a:lnTo>
                    <a:lnTo>
                      <a:pt x="5" y="51"/>
                    </a:lnTo>
                    <a:lnTo>
                      <a:pt x="19" y="50"/>
                    </a:lnTo>
                    <a:lnTo>
                      <a:pt x="23" y="59"/>
                    </a:lnTo>
                    <a:lnTo>
                      <a:pt x="31" y="56"/>
                    </a:lnTo>
                    <a:lnTo>
                      <a:pt x="31" y="51"/>
                    </a:lnTo>
                    <a:lnTo>
                      <a:pt x="41" y="54"/>
                    </a:lnTo>
                    <a:lnTo>
                      <a:pt x="51" y="63"/>
                    </a:lnTo>
                    <a:lnTo>
                      <a:pt x="55" y="63"/>
                    </a:lnTo>
                    <a:lnTo>
                      <a:pt x="57" y="60"/>
                    </a:lnTo>
                    <a:lnTo>
                      <a:pt x="61" y="59"/>
                    </a:lnTo>
                    <a:lnTo>
                      <a:pt x="55" y="50"/>
                    </a:lnTo>
                    <a:lnTo>
                      <a:pt x="55" y="45"/>
                    </a:lnTo>
                    <a:lnTo>
                      <a:pt x="63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1" name="Freeform 1705">
                <a:extLst>
                  <a:ext uri="{FF2B5EF4-FFF2-40B4-BE49-F238E27FC236}">
                    <a16:creationId xmlns:a16="http://schemas.microsoft.com/office/drawing/2014/main" id="{0B4B6A2F-B897-DD80-E57D-1E560F7F1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05"/>
                <a:ext cx="33" cy="32"/>
              </a:xfrm>
              <a:custGeom>
                <a:avLst/>
                <a:gdLst>
                  <a:gd name="T0" fmla="*/ 63 w 66"/>
                  <a:gd name="T1" fmla="*/ 41 h 63"/>
                  <a:gd name="T2" fmla="*/ 55 w 66"/>
                  <a:gd name="T3" fmla="*/ 45 h 63"/>
                  <a:gd name="T4" fmla="*/ 55 w 66"/>
                  <a:gd name="T5" fmla="*/ 50 h 63"/>
                  <a:gd name="T6" fmla="*/ 61 w 66"/>
                  <a:gd name="T7" fmla="*/ 59 h 63"/>
                  <a:gd name="T8" fmla="*/ 57 w 66"/>
                  <a:gd name="T9" fmla="*/ 60 h 63"/>
                  <a:gd name="T10" fmla="*/ 55 w 66"/>
                  <a:gd name="T11" fmla="*/ 63 h 63"/>
                  <a:gd name="T12" fmla="*/ 51 w 66"/>
                  <a:gd name="T13" fmla="*/ 63 h 63"/>
                  <a:gd name="T14" fmla="*/ 41 w 66"/>
                  <a:gd name="T15" fmla="*/ 54 h 63"/>
                  <a:gd name="T16" fmla="*/ 31 w 66"/>
                  <a:gd name="T17" fmla="*/ 51 h 63"/>
                  <a:gd name="T18" fmla="*/ 31 w 66"/>
                  <a:gd name="T19" fmla="*/ 56 h 63"/>
                  <a:gd name="T20" fmla="*/ 23 w 66"/>
                  <a:gd name="T21" fmla="*/ 59 h 63"/>
                  <a:gd name="T22" fmla="*/ 19 w 66"/>
                  <a:gd name="T23" fmla="*/ 50 h 63"/>
                  <a:gd name="T24" fmla="*/ 5 w 66"/>
                  <a:gd name="T25" fmla="*/ 51 h 63"/>
                  <a:gd name="T26" fmla="*/ 10 w 66"/>
                  <a:gd name="T27" fmla="*/ 44 h 63"/>
                  <a:gd name="T28" fmla="*/ 0 w 66"/>
                  <a:gd name="T29" fmla="*/ 44 h 63"/>
                  <a:gd name="T30" fmla="*/ 0 w 66"/>
                  <a:gd name="T31" fmla="*/ 39 h 63"/>
                  <a:gd name="T32" fmla="*/ 5 w 66"/>
                  <a:gd name="T33" fmla="*/ 38 h 63"/>
                  <a:gd name="T34" fmla="*/ 8 w 66"/>
                  <a:gd name="T35" fmla="*/ 28 h 63"/>
                  <a:gd name="T36" fmla="*/ 13 w 66"/>
                  <a:gd name="T37" fmla="*/ 19 h 63"/>
                  <a:gd name="T38" fmla="*/ 17 w 66"/>
                  <a:gd name="T39" fmla="*/ 19 h 63"/>
                  <a:gd name="T40" fmla="*/ 20 w 66"/>
                  <a:gd name="T41" fmla="*/ 10 h 63"/>
                  <a:gd name="T42" fmla="*/ 22 w 66"/>
                  <a:gd name="T43" fmla="*/ 7 h 63"/>
                  <a:gd name="T44" fmla="*/ 29 w 66"/>
                  <a:gd name="T45" fmla="*/ 13 h 63"/>
                  <a:gd name="T46" fmla="*/ 31 w 66"/>
                  <a:gd name="T47" fmla="*/ 7 h 63"/>
                  <a:gd name="T48" fmla="*/ 43 w 66"/>
                  <a:gd name="T49" fmla="*/ 4 h 63"/>
                  <a:gd name="T50" fmla="*/ 47 w 66"/>
                  <a:gd name="T51" fmla="*/ 0 h 63"/>
                  <a:gd name="T52" fmla="*/ 54 w 66"/>
                  <a:gd name="T53" fmla="*/ 7 h 63"/>
                  <a:gd name="T54" fmla="*/ 54 w 66"/>
                  <a:gd name="T55" fmla="*/ 12 h 63"/>
                  <a:gd name="T56" fmla="*/ 58 w 66"/>
                  <a:gd name="T57" fmla="*/ 22 h 63"/>
                  <a:gd name="T58" fmla="*/ 64 w 66"/>
                  <a:gd name="T59" fmla="*/ 24 h 63"/>
                  <a:gd name="T60" fmla="*/ 66 w 66"/>
                  <a:gd name="T61" fmla="*/ 27 h 63"/>
                  <a:gd name="T62" fmla="*/ 64 w 66"/>
                  <a:gd name="T63" fmla="*/ 31 h 63"/>
                  <a:gd name="T64" fmla="*/ 63 w 66"/>
                  <a:gd name="T65" fmla="*/ 4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6" h="63">
                    <a:moveTo>
                      <a:pt x="63" y="41"/>
                    </a:moveTo>
                    <a:lnTo>
                      <a:pt x="55" y="45"/>
                    </a:lnTo>
                    <a:lnTo>
                      <a:pt x="55" y="50"/>
                    </a:lnTo>
                    <a:lnTo>
                      <a:pt x="61" y="59"/>
                    </a:lnTo>
                    <a:lnTo>
                      <a:pt x="57" y="60"/>
                    </a:lnTo>
                    <a:lnTo>
                      <a:pt x="55" y="63"/>
                    </a:lnTo>
                    <a:lnTo>
                      <a:pt x="51" y="63"/>
                    </a:lnTo>
                    <a:lnTo>
                      <a:pt x="41" y="54"/>
                    </a:lnTo>
                    <a:lnTo>
                      <a:pt x="31" y="51"/>
                    </a:lnTo>
                    <a:lnTo>
                      <a:pt x="31" y="56"/>
                    </a:lnTo>
                    <a:lnTo>
                      <a:pt x="23" y="59"/>
                    </a:lnTo>
                    <a:lnTo>
                      <a:pt x="19" y="50"/>
                    </a:lnTo>
                    <a:lnTo>
                      <a:pt x="5" y="51"/>
                    </a:lnTo>
                    <a:lnTo>
                      <a:pt x="10" y="44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5" y="38"/>
                    </a:lnTo>
                    <a:lnTo>
                      <a:pt x="8" y="28"/>
                    </a:lnTo>
                    <a:lnTo>
                      <a:pt x="13" y="19"/>
                    </a:lnTo>
                    <a:lnTo>
                      <a:pt x="17" y="19"/>
                    </a:lnTo>
                    <a:lnTo>
                      <a:pt x="20" y="10"/>
                    </a:lnTo>
                    <a:lnTo>
                      <a:pt x="22" y="7"/>
                    </a:lnTo>
                    <a:lnTo>
                      <a:pt x="29" y="13"/>
                    </a:lnTo>
                    <a:lnTo>
                      <a:pt x="31" y="7"/>
                    </a:lnTo>
                    <a:lnTo>
                      <a:pt x="43" y="4"/>
                    </a:lnTo>
                    <a:lnTo>
                      <a:pt x="47" y="0"/>
                    </a:lnTo>
                    <a:lnTo>
                      <a:pt x="54" y="7"/>
                    </a:lnTo>
                    <a:lnTo>
                      <a:pt x="54" y="12"/>
                    </a:lnTo>
                    <a:lnTo>
                      <a:pt x="58" y="22"/>
                    </a:lnTo>
                    <a:lnTo>
                      <a:pt x="64" y="24"/>
                    </a:lnTo>
                    <a:lnTo>
                      <a:pt x="66" y="27"/>
                    </a:lnTo>
                    <a:lnTo>
                      <a:pt x="64" y="31"/>
                    </a:lnTo>
                    <a:lnTo>
                      <a:pt x="63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2" name="Freeform 1706">
                <a:extLst>
                  <a:ext uri="{FF2B5EF4-FFF2-40B4-BE49-F238E27FC236}">
                    <a16:creationId xmlns:a16="http://schemas.microsoft.com/office/drawing/2014/main" id="{804CEF25-1127-FD0F-599A-C65C4C32B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305"/>
                <a:ext cx="33" cy="32"/>
              </a:xfrm>
              <a:custGeom>
                <a:avLst/>
                <a:gdLst>
                  <a:gd name="T0" fmla="*/ 63 w 66"/>
                  <a:gd name="T1" fmla="*/ 41 h 63"/>
                  <a:gd name="T2" fmla="*/ 55 w 66"/>
                  <a:gd name="T3" fmla="*/ 45 h 63"/>
                  <a:gd name="T4" fmla="*/ 55 w 66"/>
                  <a:gd name="T5" fmla="*/ 50 h 63"/>
                  <a:gd name="T6" fmla="*/ 61 w 66"/>
                  <a:gd name="T7" fmla="*/ 59 h 63"/>
                  <a:gd name="T8" fmla="*/ 57 w 66"/>
                  <a:gd name="T9" fmla="*/ 60 h 63"/>
                  <a:gd name="T10" fmla="*/ 55 w 66"/>
                  <a:gd name="T11" fmla="*/ 63 h 63"/>
                  <a:gd name="T12" fmla="*/ 51 w 66"/>
                  <a:gd name="T13" fmla="*/ 63 h 63"/>
                  <a:gd name="T14" fmla="*/ 41 w 66"/>
                  <a:gd name="T15" fmla="*/ 54 h 63"/>
                  <a:gd name="T16" fmla="*/ 31 w 66"/>
                  <a:gd name="T17" fmla="*/ 51 h 63"/>
                  <a:gd name="T18" fmla="*/ 31 w 66"/>
                  <a:gd name="T19" fmla="*/ 56 h 63"/>
                  <a:gd name="T20" fmla="*/ 23 w 66"/>
                  <a:gd name="T21" fmla="*/ 59 h 63"/>
                  <a:gd name="T22" fmla="*/ 19 w 66"/>
                  <a:gd name="T23" fmla="*/ 50 h 63"/>
                  <a:gd name="T24" fmla="*/ 5 w 66"/>
                  <a:gd name="T25" fmla="*/ 51 h 63"/>
                  <a:gd name="T26" fmla="*/ 10 w 66"/>
                  <a:gd name="T27" fmla="*/ 44 h 63"/>
                  <a:gd name="T28" fmla="*/ 0 w 66"/>
                  <a:gd name="T29" fmla="*/ 44 h 63"/>
                  <a:gd name="T30" fmla="*/ 0 w 66"/>
                  <a:gd name="T31" fmla="*/ 39 h 63"/>
                  <a:gd name="T32" fmla="*/ 5 w 66"/>
                  <a:gd name="T33" fmla="*/ 38 h 63"/>
                  <a:gd name="T34" fmla="*/ 8 w 66"/>
                  <a:gd name="T35" fmla="*/ 28 h 63"/>
                  <a:gd name="T36" fmla="*/ 13 w 66"/>
                  <a:gd name="T37" fmla="*/ 19 h 63"/>
                  <a:gd name="T38" fmla="*/ 17 w 66"/>
                  <a:gd name="T39" fmla="*/ 19 h 63"/>
                  <a:gd name="T40" fmla="*/ 20 w 66"/>
                  <a:gd name="T41" fmla="*/ 10 h 63"/>
                  <a:gd name="T42" fmla="*/ 22 w 66"/>
                  <a:gd name="T43" fmla="*/ 7 h 63"/>
                  <a:gd name="T44" fmla="*/ 29 w 66"/>
                  <a:gd name="T45" fmla="*/ 13 h 63"/>
                  <a:gd name="T46" fmla="*/ 31 w 66"/>
                  <a:gd name="T47" fmla="*/ 7 h 63"/>
                  <a:gd name="T48" fmla="*/ 43 w 66"/>
                  <a:gd name="T49" fmla="*/ 4 h 63"/>
                  <a:gd name="T50" fmla="*/ 47 w 66"/>
                  <a:gd name="T51" fmla="*/ 0 h 63"/>
                  <a:gd name="T52" fmla="*/ 54 w 66"/>
                  <a:gd name="T53" fmla="*/ 7 h 63"/>
                  <a:gd name="T54" fmla="*/ 54 w 66"/>
                  <a:gd name="T55" fmla="*/ 12 h 63"/>
                  <a:gd name="T56" fmla="*/ 58 w 66"/>
                  <a:gd name="T57" fmla="*/ 22 h 63"/>
                  <a:gd name="T58" fmla="*/ 64 w 66"/>
                  <a:gd name="T59" fmla="*/ 24 h 63"/>
                  <a:gd name="T60" fmla="*/ 66 w 66"/>
                  <a:gd name="T61" fmla="*/ 27 h 63"/>
                  <a:gd name="T62" fmla="*/ 64 w 66"/>
                  <a:gd name="T63" fmla="*/ 31 h 63"/>
                  <a:gd name="T64" fmla="*/ 63 w 66"/>
                  <a:gd name="T65" fmla="*/ 4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6" h="63">
                    <a:moveTo>
                      <a:pt x="63" y="41"/>
                    </a:moveTo>
                    <a:lnTo>
                      <a:pt x="55" y="45"/>
                    </a:lnTo>
                    <a:lnTo>
                      <a:pt x="55" y="50"/>
                    </a:lnTo>
                    <a:lnTo>
                      <a:pt x="61" y="59"/>
                    </a:lnTo>
                    <a:lnTo>
                      <a:pt x="57" y="60"/>
                    </a:lnTo>
                    <a:lnTo>
                      <a:pt x="55" y="63"/>
                    </a:lnTo>
                    <a:lnTo>
                      <a:pt x="51" y="63"/>
                    </a:lnTo>
                    <a:lnTo>
                      <a:pt x="41" y="54"/>
                    </a:lnTo>
                    <a:lnTo>
                      <a:pt x="31" y="51"/>
                    </a:lnTo>
                    <a:lnTo>
                      <a:pt x="31" y="56"/>
                    </a:lnTo>
                    <a:lnTo>
                      <a:pt x="23" y="59"/>
                    </a:lnTo>
                    <a:lnTo>
                      <a:pt x="19" y="50"/>
                    </a:lnTo>
                    <a:lnTo>
                      <a:pt x="5" y="51"/>
                    </a:lnTo>
                    <a:lnTo>
                      <a:pt x="10" y="44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5" y="38"/>
                    </a:lnTo>
                    <a:lnTo>
                      <a:pt x="8" y="28"/>
                    </a:lnTo>
                    <a:lnTo>
                      <a:pt x="13" y="19"/>
                    </a:lnTo>
                    <a:lnTo>
                      <a:pt x="17" y="19"/>
                    </a:lnTo>
                    <a:lnTo>
                      <a:pt x="20" y="10"/>
                    </a:lnTo>
                    <a:lnTo>
                      <a:pt x="22" y="7"/>
                    </a:lnTo>
                    <a:lnTo>
                      <a:pt x="29" y="13"/>
                    </a:lnTo>
                    <a:lnTo>
                      <a:pt x="31" y="7"/>
                    </a:lnTo>
                    <a:lnTo>
                      <a:pt x="43" y="4"/>
                    </a:lnTo>
                    <a:lnTo>
                      <a:pt x="47" y="0"/>
                    </a:lnTo>
                    <a:lnTo>
                      <a:pt x="54" y="7"/>
                    </a:lnTo>
                    <a:lnTo>
                      <a:pt x="54" y="12"/>
                    </a:lnTo>
                    <a:lnTo>
                      <a:pt x="58" y="22"/>
                    </a:lnTo>
                    <a:lnTo>
                      <a:pt x="64" y="24"/>
                    </a:lnTo>
                    <a:lnTo>
                      <a:pt x="66" y="27"/>
                    </a:lnTo>
                    <a:lnTo>
                      <a:pt x="64" y="31"/>
                    </a:lnTo>
                    <a:lnTo>
                      <a:pt x="63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3" name="Freeform 1707">
                <a:extLst>
                  <a:ext uri="{FF2B5EF4-FFF2-40B4-BE49-F238E27FC236}">
                    <a16:creationId xmlns:a16="http://schemas.microsoft.com/office/drawing/2014/main" id="{E1DEF42A-1154-BFD9-4A02-2FA9348E4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184"/>
                <a:ext cx="117" cy="114"/>
              </a:xfrm>
              <a:custGeom>
                <a:avLst/>
                <a:gdLst>
                  <a:gd name="T0" fmla="*/ 72 w 236"/>
                  <a:gd name="T1" fmla="*/ 11 h 228"/>
                  <a:gd name="T2" fmla="*/ 55 w 236"/>
                  <a:gd name="T3" fmla="*/ 23 h 228"/>
                  <a:gd name="T4" fmla="*/ 49 w 236"/>
                  <a:gd name="T5" fmla="*/ 30 h 228"/>
                  <a:gd name="T6" fmla="*/ 31 w 236"/>
                  <a:gd name="T7" fmla="*/ 12 h 228"/>
                  <a:gd name="T8" fmla="*/ 11 w 236"/>
                  <a:gd name="T9" fmla="*/ 20 h 228"/>
                  <a:gd name="T10" fmla="*/ 0 w 236"/>
                  <a:gd name="T11" fmla="*/ 39 h 228"/>
                  <a:gd name="T12" fmla="*/ 20 w 236"/>
                  <a:gd name="T13" fmla="*/ 49 h 228"/>
                  <a:gd name="T14" fmla="*/ 35 w 236"/>
                  <a:gd name="T15" fmla="*/ 56 h 228"/>
                  <a:gd name="T16" fmla="*/ 31 w 236"/>
                  <a:gd name="T17" fmla="*/ 76 h 228"/>
                  <a:gd name="T18" fmla="*/ 35 w 236"/>
                  <a:gd name="T19" fmla="*/ 96 h 228"/>
                  <a:gd name="T20" fmla="*/ 38 w 236"/>
                  <a:gd name="T21" fmla="*/ 109 h 228"/>
                  <a:gd name="T22" fmla="*/ 41 w 236"/>
                  <a:gd name="T23" fmla="*/ 123 h 228"/>
                  <a:gd name="T24" fmla="*/ 63 w 236"/>
                  <a:gd name="T25" fmla="*/ 117 h 228"/>
                  <a:gd name="T26" fmla="*/ 76 w 236"/>
                  <a:gd name="T27" fmla="*/ 112 h 228"/>
                  <a:gd name="T28" fmla="*/ 96 w 236"/>
                  <a:gd name="T29" fmla="*/ 129 h 228"/>
                  <a:gd name="T30" fmla="*/ 79 w 236"/>
                  <a:gd name="T31" fmla="*/ 137 h 228"/>
                  <a:gd name="T32" fmla="*/ 70 w 236"/>
                  <a:gd name="T33" fmla="*/ 149 h 228"/>
                  <a:gd name="T34" fmla="*/ 60 w 236"/>
                  <a:gd name="T35" fmla="*/ 149 h 228"/>
                  <a:gd name="T36" fmla="*/ 66 w 236"/>
                  <a:gd name="T37" fmla="*/ 155 h 228"/>
                  <a:gd name="T38" fmla="*/ 81 w 236"/>
                  <a:gd name="T39" fmla="*/ 169 h 228"/>
                  <a:gd name="T40" fmla="*/ 90 w 236"/>
                  <a:gd name="T41" fmla="*/ 176 h 228"/>
                  <a:gd name="T42" fmla="*/ 85 w 236"/>
                  <a:gd name="T43" fmla="*/ 200 h 228"/>
                  <a:gd name="T44" fmla="*/ 98 w 236"/>
                  <a:gd name="T45" fmla="*/ 213 h 228"/>
                  <a:gd name="T46" fmla="*/ 114 w 236"/>
                  <a:gd name="T47" fmla="*/ 228 h 228"/>
                  <a:gd name="T48" fmla="*/ 126 w 236"/>
                  <a:gd name="T49" fmla="*/ 219 h 228"/>
                  <a:gd name="T50" fmla="*/ 142 w 236"/>
                  <a:gd name="T51" fmla="*/ 223 h 228"/>
                  <a:gd name="T52" fmla="*/ 169 w 236"/>
                  <a:gd name="T53" fmla="*/ 216 h 228"/>
                  <a:gd name="T54" fmla="*/ 184 w 236"/>
                  <a:gd name="T55" fmla="*/ 219 h 228"/>
                  <a:gd name="T56" fmla="*/ 202 w 236"/>
                  <a:gd name="T57" fmla="*/ 219 h 228"/>
                  <a:gd name="T58" fmla="*/ 219 w 236"/>
                  <a:gd name="T59" fmla="*/ 199 h 228"/>
                  <a:gd name="T60" fmla="*/ 227 w 236"/>
                  <a:gd name="T61" fmla="*/ 184 h 228"/>
                  <a:gd name="T62" fmla="*/ 228 w 236"/>
                  <a:gd name="T63" fmla="*/ 170 h 228"/>
                  <a:gd name="T64" fmla="*/ 208 w 236"/>
                  <a:gd name="T65" fmla="*/ 169 h 228"/>
                  <a:gd name="T66" fmla="*/ 208 w 236"/>
                  <a:gd name="T67" fmla="*/ 152 h 228"/>
                  <a:gd name="T68" fmla="*/ 195 w 236"/>
                  <a:gd name="T69" fmla="*/ 158 h 228"/>
                  <a:gd name="T70" fmla="*/ 182 w 236"/>
                  <a:gd name="T71" fmla="*/ 140 h 228"/>
                  <a:gd name="T72" fmla="*/ 170 w 236"/>
                  <a:gd name="T73" fmla="*/ 115 h 228"/>
                  <a:gd name="T74" fmla="*/ 166 w 236"/>
                  <a:gd name="T75" fmla="*/ 96 h 228"/>
                  <a:gd name="T76" fmla="*/ 163 w 236"/>
                  <a:gd name="T77" fmla="*/ 83 h 228"/>
                  <a:gd name="T78" fmla="*/ 157 w 236"/>
                  <a:gd name="T79" fmla="*/ 73 h 228"/>
                  <a:gd name="T80" fmla="*/ 149 w 236"/>
                  <a:gd name="T81" fmla="*/ 76 h 228"/>
                  <a:gd name="T82" fmla="*/ 132 w 236"/>
                  <a:gd name="T83" fmla="*/ 62 h 228"/>
                  <a:gd name="T84" fmla="*/ 114 w 236"/>
                  <a:gd name="T85" fmla="*/ 64 h 228"/>
                  <a:gd name="T86" fmla="*/ 114 w 236"/>
                  <a:gd name="T87" fmla="*/ 50 h 228"/>
                  <a:gd name="T88" fmla="*/ 102 w 236"/>
                  <a:gd name="T89" fmla="*/ 36 h 228"/>
                  <a:gd name="T90" fmla="*/ 96 w 236"/>
                  <a:gd name="T91" fmla="*/ 14 h 228"/>
                  <a:gd name="T92" fmla="*/ 87 w 236"/>
                  <a:gd name="T93" fmla="*/ 3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6" h="228">
                    <a:moveTo>
                      <a:pt x="87" y="3"/>
                    </a:moveTo>
                    <a:lnTo>
                      <a:pt x="82" y="0"/>
                    </a:lnTo>
                    <a:lnTo>
                      <a:pt x="72" y="11"/>
                    </a:lnTo>
                    <a:lnTo>
                      <a:pt x="66" y="15"/>
                    </a:lnTo>
                    <a:lnTo>
                      <a:pt x="64" y="18"/>
                    </a:lnTo>
                    <a:lnTo>
                      <a:pt x="55" y="23"/>
                    </a:lnTo>
                    <a:lnTo>
                      <a:pt x="57" y="30"/>
                    </a:lnTo>
                    <a:lnTo>
                      <a:pt x="54" y="35"/>
                    </a:lnTo>
                    <a:lnTo>
                      <a:pt x="49" y="30"/>
                    </a:lnTo>
                    <a:lnTo>
                      <a:pt x="40" y="23"/>
                    </a:lnTo>
                    <a:lnTo>
                      <a:pt x="35" y="15"/>
                    </a:lnTo>
                    <a:lnTo>
                      <a:pt x="31" y="12"/>
                    </a:lnTo>
                    <a:lnTo>
                      <a:pt x="20" y="9"/>
                    </a:lnTo>
                    <a:lnTo>
                      <a:pt x="16" y="14"/>
                    </a:lnTo>
                    <a:lnTo>
                      <a:pt x="11" y="20"/>
                    </a:lnTo>
                    <a:lnTo>
                      <a:pt x="8" y="20"/>
                    </a:lnTo>
                    <a:lnTo>
                      <a:pt x="0" y="33"/>
                    </a:lnTo>
                    <a:lnTo>
                      <a:pt x="0" y="39"/>
                    </a:lnTo>
                    <a:lnTo>
                      <a:pt x="13" y="36"/>
                    </a:lnTo>
                    <a:lnTo>
                      <a:pt x="13" y="47"/>
                    </a:lnTo>
                    <a:lnTo>
                      <a:pt x="20" y="49"/>
                    </a:lnTo>
                    <a:lnTo>
                      <a:pt x="26" y="56"/>
                    </a:lnTo>
                    <a:lnTo>
                      <a:pt x="26" y="61"/>
                    </a:lnTo>
                    <a:lnTo>
                      <a:pt x="35" y="56"/>
                    </a:lnTo>
                    <a:lnTo>
                      <a:pt x="34" y="62"/>
                    </a:lnTo>
                    <a:lnTo>
                      <a:pt x="35" y="67"/>
                    </a:lnTo>
                    <a:lnTo>
                      <a:pt x="31" y="76"/>
                    </a:lnTo>
                    <a:lnTo>
                      <a:pt x="32" y="80"/>
                    </a:lnTo>
                    <a:lnTo>
                      <a:pt x="32" y="90"/>
                    </a:lnTo>
                    <a:lnTo>
                      <a:pt x="35" y="96"/>
                    </a:lnTo>
                    <a:lnTo>
                      <a:pt x="50" y="99"/>
                    </a:lnTo>
                    <a:lnTo>
                      <a:pt x="40" y="103"/>
                    </a:lnTo>
                    <a:lnTo>
                      <a:pt x="38" y="109"/>
                    </a:lnTo>
                    <a:lnTo>
                      <a:pt x="43" y="115"/>
                    </a:lnTo>
                    <a:lnTo>
                      <a:pt x="40" y="124"/>
                    </a:lnTo>
                    <a:lnTo>
                      <a:pt x="41" y="123"/>
                    </a:lnTo>
                    <a:lnTo>
                      <a:pt x="47" y="126"/>
                    </a:lnTo>
                    <a:lnTo>
                      <a:pt x="58" y="121"/>
                    </a:lnTo>
                    <a:lnTo>
                      <a:pt x="63" y="117"/>
                    </a:lnTo>
                    <a:lnTo>
                      <a:pt x="72" y="112"/>
                    </a:lnTo>
                    <a:lnTo>
                      <a:pt x="75" y="111"/>
                    </a:lnTo>
                    <a:lnTo>
                      <a:pt x="76" y="112"/>
                    </a:lnTo>
                    <a:lnTo>
                      <a:pt x="75" y="121"/>
                    </a:lnTo>
                    <a:lnTo>
                      <a:pt x="76" y="126"/>
                    </a:lnTo>
                    <a:lnTo>
                      <a:pt x="96" y="129"/>
                    </a:lnTo>
                    <a:lnTo>
                      <a:pt x="93" y="131"/>
                    </a:lnTo>
                    <a:lnTo>
                      <a:pt x="84" y="131"/>
                    </a:lnTo>
                    <a:lnTo>
                      <a:pt x="79" y="137"/>
                    </a:lnTo>
                    <a:lnTo>
                      <a:pt x="81" y="143"/>
                    </a:lnTo>
                    <a:lnTo>
                      <a:pt x="75" y="149"/>
                    </a:lnTo>
                    <a:lnTo>
                      <a:pt x="70" y="149"/>
                    </a:lnTo>
                    <a:lnTo>
                      <a:pt x="69" y="146"/>
                    </a:lnTo>
                    <a:lnTo>
                      <a:pt x="63" y="144"/>
                    </a:lnTo>
                    <a:lnTo>
                      <a:pt x="60" y="149"/>
                    </a:lnTo>
                    <a:lnTo>
                      <a:pt x="63" y="153"/>
                    </a:lnTo>
                    <a:lnTo>
                      <a:pt x="63" y="158"/>
                    </a:lnTo>
                    <a:lnTo>
                      <a:pt x="66" y="155"/>
                    </a:lnTo>
                    <a:lnTo>
                      <a:pt x="72" y="161"/>
                    </a:lnTo>
                    <a:lnTo>
                      <a:pt x="79" y="159"/>
                    </a:lnTo>
                    <a:lnTo>
                      <a:pt x="81" y="169"/>
                    </a:lnTo>
                    <a:lnTo>
                      <a:pt x="85" y="173"/>
                    </a:lnTo>
                    <a:lnTo>
                      <a:pt x="87" y="173"/>
                    </a:lnTo>
                    <a:lnTo>
                      <a:pt x="90" y="176"/>
                    </a:lnTo>
                    <a:lnTo>
                      <a:pt x="94" y="191"/>
                    </a:lnTo>
                    <a:lnTo>
                      <a:pt x="93" y="196"/>
                    </a:lnTo>
                    <a:lnTo>
                      <a:pt x="85" y="200"/>
                    </a:lnTo>
                    <a:lnTo>
                      <a:pt x="87" y="207"/>
                    </a:lnTo>
                    <a:lnTo>
                      <a:pt x="96" y="208"/>
                    </a:lnTo>
                    <a:lnTo>
                      <a:pt x="98" y="213"/>
                    </a:lnTo>
                    <a:lnTo>
                      <a:pt x="102" y="217"/>
                    </a:lnTo>
                    <a:lnTo>
                      <a:pt x="110" y="219"/>
                    </a:lnTo>
                    <a:lnTo>
                      <a:pt x="114" y="228"/>
                    </a:lnTo>
                    <a:lnTo>
                      <a:pt x="119" y="225"/>
                    </a:lnTo>
                    <a:lnTo>
                      <a:pt x="126" y="223"/>
                    </a:lnTo>
                    <a:lnTo>
                      <a:pt x="126" y="219"/>
                    </a:lnTo>
                    <a:lnTo>
                      <a:pt x="132" y="216"/>
                    </a:lnTo>
                    <a:lnTo>
                      <a:pt x="138" y="219"/>
                    </a:lnTo>
                    <a:lnTo>
                      <a:pt x="142" y="223"/>
                    </a:lnTo>
                    <a:lnTo>
                      <a:pt x="151" y="222"/>
                    </a:lnTo>
                    <a:lnTo>
                      <a:pt x="155" y="211"/>
                    </a:lnTo>
                    <a:lnTo>
                      <a:pt x="169" y="216"/>
                    </a:lnTo>
                    <a:lnTo>
                      <a:pt x="176" y="216"/>
                    </a:lnTo>
                    <a:lnTo>
                      <a:pt x="181" y="208"/>
                    </a:lnTo>
                    <a:lnTo>
                      <a:pt x="184" y="219"/>
                    </a:lnTo>
                    <a:lnTo>
                      <a:pt x="189" y="219"/>
                    </a:lnTo>
                    <a:lnTo>
                      <a:pt x="196" y="219"/>
                    </a:lnTo>
                    <a:lnTo>
                      <a:pt x="202" y="219"/>
                    </a:lnTo>
                    <a:lnTo>
                      <a:pt x="204" y="214"/>
                    </a:lnTo>
                    <a:lnTo>
                      <a:pt x="213" y="207"/>
                    </a:lnTo>
                    <a:lnTo>
                      <a:pt x="219" y="199"/>
                    </a:lnTo>
                    <a:lnTo>
                      <a:pt x="223" y="199"/>
                    </a:lnTo>
                    <a:lnTo>
                      <a:pt x="222" y="190"/>
                    </a:lnTo>
                    <a:lnTo>
                      <a:pt x="227" y="184"/>
                    </a:lnTo>
                    <a:lnTo>
                      <a:pt x="234" y="181"/>
                    </a:lnTo>
                    <a:lnTo>
                      <a:pt x="236" y="172"/>
                    </a:lnTo>
                    <a:lnTo>
                      <a:pt x="228" y="170"/>
                    </a:lnTo>
                    <a:lnTo>
                      <a:pt x="225" y="166"/>
                    </a:lnTo>
                    <a:lnTo>
                      <a:pt x="219" y="169"/>
                    </a:lnTo>
                    <a:lnTo>
                      <a:pt x="208" y="169"/>
                    </a:lnTo>
                    <a:lnTo>
                      <a:pt x="208" y="162"/>
                    </a:lnTo>
                    <a:lnTo>
                      <a:pt x="213" y="159"/>
                    </a:lnTo>
                    <a:lnTo>
                      <a:pt x="208" y="152"/>
                    </a:lnTo>
                    <a:lnTo>
                      <a:pt x="205" y="150"/>
                    </a:lnTo>
                    <a:lnTo>
                      <a:pt x="199" y="156"/>
                    </a:lnTo>
                    <a:lnTo>
                      <a:pt x="195" y="158"/>
                    </a:lnTo>
                    <a:lnTo>
                      <a:pt x="190" y="149"/>
                    </a:lnTo>
                    <a:lnTo>
                      <a:pt x="186" y="147"/>
                    </a:lnTo>
                    <a:lnTo>
                      <a:pt x="182" y="140"/>
                    </a:lnTo>
                    <a:lnTo>
                      <a:pt x="178" y="135"/>
                    </a:lnTo>
                    <a:lnTo>
                      <a:pt x="178" y="129"/>
                    </a:lnTo>
                    <a:lnTo>
                      <a:pt x="170" y="115"/>
                    </a:lnTo>
                    <a:lnTo>
                      <a:pt x="170" y="108"/>
                    </a:lnTo>
                    <a:lnTo>
                      <a:pt x="166" y="103"/>
                    </a:lnTo>
                    <a:lnTo>
                      <a:pt x="166" y="96"/>
                    </a:lnTo>
                    <a:lnTo>
                      <a:pt x="163" y="91"/>
                    </a:lnTo>
                    <a:lnTo>
                      <a:pt x="166" y="87"/>
                    </a:lnTo>
                    <a:lnTo>
                      <a:pt x="163" y="83"/>
                    </a:lnTo>
                    <a:lnTo>
                      <a:pt x="164" y="73"/>
                    </a:lnTo>
                    <a:lnTo>
                      <a:pt x="158" y="70"/>
                    </a:lnTo>
                    <a:lnTo>
                      <a:pt x="157" y="73"/>
                    </a:lnTo>
                    <a:lnTo>
                      <a:pt x="158" y="83"/>
                    </a:lnTo>
                    <a:lnTo>
                      <a:pt x="154" y="80"/>
                    </a:lnTo>
                    <a:lnTo>
                      <a:pt x="149" y="76"/>
                    </a:lnTo>
                    <a:lnTo>
                      <a:pt x="143" y="77"/>
                    </a:lnTo>
                    <a:lnTo>
                      <a:pt x="132" y="68"/>
                    </a:lnTo>
                    <a:lnTo>
                      <a:pt x="132" y="62"/>
                    </a:lnTo>
                    <a:lnTo>
                      <a:pt x="123" y="61"/>
                    </a:lnTo>
                    <a:lnTo>
                      <a:pt x="120" y="64"/>
                    </a:lnTo>
                    <a:lnTo>
                      <a:pt x="114" y="64"/>
                    </a:lnTo>
                    <a:lnTo>
                      <a:pt x="111" y="61"/>
                    </a:lnTo>
                    <a:lnTo>
                      <a:pt x="111" y="55"/>
                    </a:lnTo>
                    <a:lnTo>
                      <a:pt x="114" y="50"/>
                    </a:lnTo>
                    <a:lnTo>
                      <a:pt x="111" y="42"/>
                    </a:lnTo>
                    <a:lnTo>
                      <a:pt x="107" y="36"/>
                    </a:lnTo>
                    <a:lnTo>
                      <a:pt x="102" y="36"/>
                    </a:lnTo>
                    <a:lnTo>
                      <a:pt x="91" y="35"/>
                    </a:lnTo>
                    <a:lnTo>
                      <a:pt x="93" y="15"/>
                    </a:lnTo>
                    <a:lnTo>
                      <a:pt x="96" y="14"/>
                    </a:lnTo>
                    <a:lnTo>
                      <a:pt x="93" y="11"/>
                    </a:lnTo>
                    <a:lnTo>
                      <a:pt x="88" y="9"/>
                    </a:lnTo>
                    <a:lnTo>
                      <a:pt x="87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4" name="Freeform 1708">
                <a:extLst>
                  <a:ext uri="{FF2B5EF4-FFF2-40B4-BE49-F238E27FC236}">
                    <a16:creationId xmlns:a16="http://schemas.microsoft.com/office/drawing/2014/main" id="{C79CF701-4808-149C-A27B-4027EAB3C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184"/>
                <a:ext cx="117" cy="114"/>
              </a:xfrm>
              <a:custGeom>
                <a:avLst/>
                <a:gdLst>
                  <a:gd name="T0" fmla="*/ 93 w 236"/>
                  <a:gd name="T1" fmla="*/ 11 h 228"/>
                  <a:gd name="T2" fmla="*/ 91 w 236"/>
                  <a:gd name="T3" fmla="*/ 35 h 228"/>
                  <a:gd name="T4" fmla="*/ 111 w 236"/>
                  <a:gd name="T5" fmla="*/ 42 h 228"/>
                  <a:gd name="T6" fmla="*/ 111 w 236"/>
                  <a:gd name="T7" fmla="*/ 61 h 228"/>
                  <a:gd name="T8" fmla="*/ 123 w 236"/>
                  <a:gd name="T9" fmla="*/ 61 h 228"/>
                  <a:gd name="T10" fmla="*/ 143 w 236"/>
                  <a:gd name="T11" fmla="*/ 77 h 228"/>
                  <a:gd name="T12" fmla="*/ 158 w 236"/>
                  <a:gd name="T13" fmla="*/ 83 h 228"/>
                  <a:gd name="T14" fmla="*/ 164 w 236"/>
                  <a:gd name="T15" fmla="*/ 73 h 228"/>
                  <a:gd name="T16" fmla="*/ 163 w 236"/>
                  <a:gd name="T17" fmla="*/ 91 h 228"/>
                  <a:gd name="T18" fmla="*/ 170 w 236"/>
                  <a:gd name="T19" fmla="*/ 108 h 228"/>
                  <a:gd name="T20" fmla="*/ 178 w 236"/>
                  <a:gd name="T21" fmla="*/ 135 h 228"/>
                  <a:gd name="T22" fmla="*/ 190 w 236"/>
                  <a:gd name="T23" fmla="*/ 149 h 228"/>
                  <a:gd name="T24" fmla="*/ 205 w 236"/>
                  <a:gd name="T25" fmla="*/ 150 h 228"/>
                  <a:gd name="T26" fmla="*/ 208 w 236"/>
                  <a:gd name="T27" fmla="*/ 162 h 228"/>
                  <a:gd name="T28" fmla="*/ 225 w 236"/>
                  <a:gd name="T29" fmla="*/ 166 h 228"/>
                  <a:gd name="T30" fmla="*/ 234 w 236"/>
                  <a:gd name="T31" fmla="*/ 181 h 228"/>
                  <a:gd name="T32" fmla="*/ 223 w 236"/>
                  <a:gd name="T33" fmla="*/ 199 h 228"/>
                  <a:gd name="T34" fmla="*/ 204 w 236"/>
                  <a:gd name="T35" fmla="*/ 214 h 228"/>
                  <a:gd name="T36" fmla="*/ 189 w 236"/>
                  <a:gd name="T37" fmla="*/ 219 h 228"/>
                  <a:gd name="T38" fmla="*/ 176 w 236"/>
                  <a:gd name="T39" fmla="*/ 216 h 228"/>
                  <a:gd name="T40" fmla="*/ 151 w 236"/>
                  <a:gd name="T41" fmla="*/ 222 h 228"/>
                  <a:gd name="T42" fmla="*/ 132 w 236"/>
                  <a:gd name="T43" fmla="*/ 216 h 228"/>
                  <a:gd name="T44" fmla="*/ 119 w 236"/>
                  <a:gd name="T45" fmla="*/ 225 h 228"/>
                  <a:gd name="T46" fmla="*/ 102 w 236"/>
                  <a:gd name="T47" fmla="*/ 217 h 228"/>
                  <a:gd name="T48" fmla="*/ 87 w 236"/>
                  <a:gd name="T49" fmla="*/ 207 h 228"/>
                  <a:gd name="T50" fmla="*/ 94 w 236"/>
                  <a:gd name="T51" fmla="*/ 191 h 228"/>
                  <a:gd name="T52" fmla="*/ 85 w 236"/>
                  <a:gd name="T53" fmla="*/ 173 h 228"/>
                  <a:gd name="T54" fmla="*/ 72 w 236"/>
                  <a:gd name="T55" fmla="*/ 161 h 228"/>
                  <a:gd name="T56" fmla="*/ 63 w 236"/>
                  <a:gd name="T57" fmla="*/ 153 h 228"/>
                  <a:gd name="T58" fmla="*/ 69 w 236"/>
                  <a:gd name="T59" fmla="*/ 146 h 228"/>
                  <a:gd name="T60" fmla="*/ 81 w 236"/>
                  <a:gd name="T61" fmla="*/ 143 h 228"/>
                  <a:gd name="T62" fmla="*/ 93 w 236"/>
                  <a:gd name="T63" fmla="*/ 131 h 228"/>
                  <a:gd name="T64" fmla="*/ 75 w 236"/>
                  <a:gd name="T65" fmla="*/ 121 h 228"/>
                  <a:gd name="T66" fmla="*/ 72 w 236"/>
                  <a:gd name="T67" fmla="*/ 112 h 228"/>
                  <a:gd name="T68" fmla="*/ 47 w 236"/>
                  <a:gd name="T69" fmla="*/ 126 h 228"/>
                  <a:gd name="T70" fmla="*/ 43 w 236"/>
                  <a:gd name="T71" fmla="*/ 115 h 228"/>
                  <a:gd name="T72" fmla="*/ 50 w 236"/>
                  <a:gd name="T73" fmla="*/ 99 h 228"/>
                  <a:gd name="T74" fmla="*/ 32 w 236"/>
                  <a:gd name="T75" fmla="*/ 80 h 228"/>
                  <a:gd name="T76" fmla="*/ 34 w 236"/>
                  <a:gd name="T77" fmla="*/ 62 h 228"/>
                  <a:gd name="T78" fmla="*/ 26 w 236"/>
                  <a:gd name="T79" fmla="*/ 56 h 228"/>
                  <a:gd name="T80" fmla="*/ 13 w 236"/>
                  <a:gd name="T81" fmla="*/ 36 h 228"/>
                  <a:gd name="T82" fmla="*/ 8 w 236"/>
                  <a:gd name="T83" fmla="*/ 20 h 228"/>
                  <a:gd name="T84" fmla="*/ 20 w 236"/>
                  <a:gd name="T85" fmla="*/ 9 h 228"/>
                  <a:gd name="T86" fmla="*/ 40 w 236"/>
                  <a:gd name="T87" fmla="*/ 23 h 228"/>
                  <a:gd name="T88" fmla="*/ 57 w 236"/>
                  <a:gd name="T89" fmla="*/ 30 h 228"/>
                  <a:gd name="T90" fmla="*/ 66 w 236"/>
                  <a:gd name="T91" fmla="*/ 15 h 228"/>
                  <a:gd name="T92" fmla="*/ 87 w 236"/>
                  <a:gd name="T93" fmla="*/ 3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6" h="228">
                    <a:moveTo>
                      <a:pt x="87" y="3"/>
                    </a:moveTo>
                    <a:lnTo>
                      <a:pt x="88" y="9"/>
                    </a:lnTo>
                    <a:lnTo>
                      <a:pt x="93" y="11"/>
                    </a:lnTo>
                    <a:lnTo>
                      <a:pt x="96" y="14"/>
                    </a:lnTo>
                    <a:lnTo>
                      <a:pt x="93" y="15"/>
                    </a:lnTo>
                    <a:lnTo>
                      <a:pt x="91" y="35"/>
                    </a:lnTo>
                    <a:lnTo>
                      <a:pt x="102" y="36"/>
                    </a:lnTo>
                    <a:lnTo>
                      <a:pt x="107" y="36"/>
                    </a:lnTo>
                    <a:lnTo>
                      <a:pt x="111" y="42"/>
                    </a:lnTo>
                    <a:lnTo>
                      <a:pt x="114" y="50"/>
                    </a:lnTo>
                    <a:lnTo>
                      <a:pt x="111" y="55"/>
                    </a:lnTo>
                    <a:lnTo>
                      <a:pt x="111" y="61"/>
                    </a:lnTo>
                    <a:lnTo>
                      <a:pt x="114" y="64"/>
                    </a:lnTo>
                    <a:lnTo>
                      <a:pt x="120" y="64"/>
                    </a:lnTo>
                    <a:lnTo>
                      <a:pt x="123" y="61"/>
                    </a:lnTo>
                    <a:lnTo>
                      <a:pt x="132" y="62"/>
                    </a:lnTo>
                    <a:lnTo>
                      <a:pt x="132" y="68"/>
                    </a:lnTo>
                    <a:lnTo>
                      <a:pt x="143" y="77"/>
                    </a:lnTo>
                    <a:lnTo>
                      <a:pt x="149" y="76"/>
                    </a:lnTo>
                    <a:lnTo>
                      <a:pt x="154" y="80"/>
                    </a:lnTo>
                    <a:lnTo>
                      <a:pt x="158" y="83"/>
                    </a:lnTo>
                    <a:lnTo>
                      <a:pt x="157" y="73"/>
                    </a:lnTo>
                    <a:lnTo>
                      <a:pt x="158" y="70"/>
                    </a:lnTo>
                    <a:lnTo>
                      <a:pt x="164" y="73"/>
                    </a:lnTo>
                    <a:lnTo>
                      <a:pt x="163" y="83"/>
                    </a:lnTo>
                    <a:lnTo>
                      <a:pt x="166" y="87"/>
                    </a:lnTo>
                    <a:lnTo>
                      <a:pt x="163" y="91"/>
                    </a:lnTo>
                    <a:lnTo>
                      <a:pt x="166" y="96"/>
                    </a:lnTo>
                    <a:lnTo>
                      <a:pt x="166" y="103"/>
                    </a:lnTo>
                    <a:lnTo>
                      <a:pt x="170" y="108"/>
                    </a:lnTo>
                    <a:lnTo>
                      <a:pt x="170" y="115"/>
                    </a:lnTo>
                    <a:lnTo>
                      <a:pt x="178" y="129"/>
                    </a:lnTo>
                    <a:lnTo>
                      <a:pt x="178" y="135"/>
                    </a:lnTo>
                    <a:lnTo>
                      <a:pt x="182" y="140"/>
                    </a:lnTo>
                    <a:lnTo>
                      <a:pt x="186" y="147"/>
                    </a:lnTo>
                    <a:lnTo>
                      <a:pt x="190" y="149"/>
                    </a:lnTo>
                    <a:lnTo>
                      <a:pt x="195" y="158"/>
                    </a:lnTo>
                    <a:lnTo>
                      <a:pt x="199" y="156"/>
                    </a:lnTo>
                    <a:lnTo>
                      <a:pt x="205" y="150"/>
                    </a:lnTo>
                    <a:lnTo>
                      <a:pt x="208" y="152"/>
                    </a:lnTo>
                    <a:lnTo>
                      <a:pt x="213" y="159"/>
                    </a:lnTo>
                    <a:lnTo>
                      <a:pt x="208" y="162"/>
                    </a:lnTo>
                    <a:lnTo>
                      <a:pt x="208" y="169"/>
                    </a:lnTo>
                    <a:lnTo>
                      <a:pt x="219" y="169"/>
                    </a:lnTo>
                    <a:lnTo>
                      <a:pt x="225" y="166"/>
                    </a:lnTo>
                    <a:lnTo>
                      <a:pt x="228" y="170"/>
                    </a:lnTo>
                    <a:lnTo>
                      <a:pt x="236" y="172"/>
                    </a:lnTo>
                    <a:lnTo>
                      <a:pt x="234" y="181"/>
                    </a:lnTo>
                    <a:lnTo>
                      <a:pt x="227" y="184"/>
                    </a:lnTo>
                    <a:lnTo>
                      <a:pt x="222" y="190"/>
                    </a:lnTo>
                    <a:lnTo>
                      <a:pt x="223" y="199"/>
                    </a:lnTo>
                    <a:lnTo>
                      <a:pt x="219" y="199"/>
                    </a:lnTo>
                    <a:lnTo>
                      <a:pt x="213" y="207"/>
                    </a:lnTo>
                    <a:lnTo>
                      <a:pt x="204" y="214"/>
                    </a:lnTo>
                    <a:lnTo>
                      <a:pt x="202" y="219"/>
                    </a:lnTo>
                    <a:lnTo>
                      <a:pt x="196" y="219"/>
                    </a:lnTo>
                    <a:lnTo>
                      <a:pt x="189" y="219"/>
                    </a:lnTo>
                    <a:lnTo>
                      <a:pt x="184" y="219"/>
                    </a:lnTo>
                    <a:lnTo>
                      <a:pt x="181" y="208"/>
                    </a:lnTo>
                    <a:lnTo>
                      <a:pt x="176" y="216"/>
                    </a:lnTo>
                    <a:lnTo>
                      <a:pt x="169" y="216"/>
                    </a:lnTo>
                    <a:lnTo>
                      <a:pt x="155" y="211"/>
                    </a:lnTo>
                    <a:lnTo>
                      <a:pt x="151" y="222"/>
                    </a:lnTo>
                    <a:lnTo>
                      <a:pt x="142" y="223"/>
                    </a:lnTo>
                    <a:lnTo>
                      <a:pt x="138" y="219"/>
                    </a:lnTo>
                    <a:lnTo>
                      <a:pt x="132" y="216"/>
                    </a:lnTo>
                    <a:lnTo>
                      <a:pt x="126" y="219"/>
                    </a:lnTo>
                    <a:lnTo>
                      <a:pt x="126" y="223"/>
                    </a:lnTo>
                    <a:lnTo>
                      <a:pt x="119" y="225"/>
                    </a:lnTo>
                    <a:lnTo>
                      <a:pt x="114" y="228"/>
                    </a:lnTo>
                    <a:lnTo>
                      <a:pt x="110" y="219"/>
                    </a:lnTo>
                    <a:lnTo>
                      <a:pt x="102" y="217"/>
                    </a:lnTo>
                    <a:lnTo>
                      <a:pt x="98" y="213"/>
                    </a:lnTo>
                    <a:lnTo>
                      <a:pt x="96" y="208"/>
                    </a:lnTo>
                    <a:lnTo>
                      <a:pt x="87" y="207"/>
                    </a:lnTo>
                    <a:lnTo>
                      <a:pt x="85" y="200"/>
                    </a:lnTo>
                    <a:lnTo>
                      <a:pt x="93" y="196"/>
                    </a:lnTo>
                    <a:lnTo>
                      <a:pt x="94" y="191"/>
                    </a:lnTo>
                    <a:lnTo>
                      <a:pt x="90" y="176"/>
                    </a:lnTo>
                    <a:lnTo>
                      <a:pt x="87" y="173"/>
                    </a:lnTo>
                    <a:lnTo>
                      <a:pt x="85" y="173"/>
                    </a:lnTo>
                    <a:lnTo>
                      <a:pt x="81" y="169"/>
                    </a:lnTo>
                    <a:lnTo>
                      <a:pt x="79" y="159"/>
                    </a:lnTo>
                    <a:lnTo>
                      <a:pt x="72" y="161"/>
                    </a:lnTo>
                    <a:lnTo>
                      <a:pt x="66" y="155"/>
                    </a:lnTo>
                    <a:lnTo>
                      <a:pt x="63" y="158"/>
                    </a:lnTo>
                    <a:lnTo>
                      <a:pt x="63" y="153"/>
                    </a:lnTo>
                    <a:lnTo>
                      <a:pt x="60" y="149"/>
                    </a:lnTo>
                    <a:lnTo>
                      <a:pt x="63" y="144"/>
                    </a:lnTo>
                    <a:lnTo>
                      <a:pt x="69" y="146"/>
                    </a:lnTo>
                    <a:lnTo>
                      <a:pt x="70" y="149"/>
                    </a:lnTo>
                    <a:lnTo>
                      <a:pt x="75" y="149"/>
                    </a:lnTo>
                    <a:lnTo>
                      <a:pt x="81" y="143"/>
                    </a:lnTo>
                    <a:lnTo>
                      <a:pt x="79" y="137"/>
                    </a:lnTo>
                    <a:lnTo>
                      <a:pt x="84" y="131"/>
                    </a:lnTo>
                    <a:lnTo>
                      <a:pt x="93" y="131"/>
                    </a:lnTo>
                    <a:lnTo>
                      <a:pt x="96" y="129"/>
                    </a:lnTo>
                    <a:lnTo>
                      <a:pt x="76" y="126"/>
                    </a:lnTo>
                    <a:lnTo>
                      <a:pt x="75" y="121"/>
                    </a:lnTo>
                    <a:lnTo>
                      <a:pt x="76" y="112"/>
                    </a:lnTo>
                    <a:lnTo>
                      <a:pt x="75" y="111"/>
                    </a:lnTo>
                    <a:lnTo>
                      <a:pt x="72" y="112"/>
                    </a:lnTo>
                    <a:lnTo>
                      <a:pt x="63" y="117"/>
                    </a:lnTo>
                    <a:lnTo>
                      <a:pt x="58" y="121"/>
                    </a:lnTo>
                    <a:lnTo>
                      <a:pt x="47" y="126"/>
                    </a:lnTo>
                    <a:lnTo>
                      <a:pt x="41" y="123"/>
                    </a:lnTo>
                    <a:lnTo>
                      <a:pt x="40" y="124"/>
                    </a:lnTo>
                    <a:lnTo>
                      <a:pt x="43" y="115"/>
                    </a:lnTo>
                    <a:lnTo>
                      <a:pt x="38" y="109"/>
                    </a:lnTo>
                    <a:lnTo>
                      <a:pt x="40" y="103"/>
                    </a:lnTo>
                    <a:lnTo>
                      <a:pt x="50" y="99"/>
                    </a:lnTo>
                    <a:lnTo>
                      <a:pt x="35" y="96"/>
                    </a:lnTo>
                    <a:lnTo>
                      <a:pt x="32" y="90"/>
                    </a:lnTo>
                    <a:lnTo>
                      <a:pt x="32" y="80"/>
                    </a:lnTo>
                    <a:lnTo>
                      <a:pt x="31" y="76"/>
                    </a:lnTo>
                    <a:lnTo>
                      <a:pt x="35" y="67"/>
                    </a:lnTo>
                    <a:lnTo>
                      <a:pt x="34" y="62"/>
                    </a:lnTo>
                    <a:lnTo>
                      <a:pt x="35" y="56"/>
                    </a:lnTo>
                    <a:lnTo>
                      <a:pt x="26" y="61"/>
                    </a:lnTo>
                    <a:lnTo>
                      <a:pt x="26" y="56"/>
                    </a:lnTo>
                    <a:lnTo>
                      <a:pt x="20" y="49"/>
                    </a:lnTo>
                    <a:lnTo>
                      <a:pt x="13" y="47"/>
                    </a:lnTo>
                    <a:lnTo>
                      <a:pt x="13" y="36"/>
                    </a:lnTo>
                    <a:lnTo>
                      <a:pt x="0" y="39"/>
                    </a:lnTo>
                    <a:lnTo>
                      <a:pt x="0" y="33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6" y="14"/>
                    </a:lnTo>
                    <a:lnTo>
                      <a:pt x="20" y="9"/>
                    </a:lnTo>
                    <a:lnTo>
                      <a:pt x="31" y="12"/>
                    </a:lnTo>
                    <a:lnTo>
                      <a:pt x="35" y="15"/>
                    </a:lnTo>
                    <a:lnTo>
                      <a:pt x="40" y="23"/>
                    </a:lnTo>
                    <a:lnTo>
                      <a:pt x="49" y="30"/>
                    </a:lnTo>
                    <a:lnTo>
                      <a:pt x="54" y="35"/>
                    </a:lnTo>
                    <a:lnTo>
                      <a:pt x="57" y="30"/>
                    </a:lnTo>
                    <a:lnTo>
                      <a:pt x="55" y="23"/>
                    </a:lnTo>
                    <a:lnTo>
                      <a:pt x="64" y="18"/>
                    </a:lnTo>
                    <a:lnTo>
                      <a:pt x="66" y="15"/>
                    </a:lnTo>
                    <a:lnTo>
                      <a:pt x="72" y="11"/>
                    </a:lnTo>
                    <a:lnTo>
                      <a:pt x="82" y="0"/>
                    </a:lnTo>
                    <a:lnTo>
                      <a:pt x="8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5" name="Freeform 1709">
                <a:extLst>
                  <a:ext uri="{FF2B5EF4-FFF2-40B4-BE49-F238E27FC236}">
                    <a16:creationId xmlns:a16="http://schemas.microsoft.com/office/drawing/2014/main" id="{F5DFE2B0-1D31-DFE9-054D-5DD28C30B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184"/>
                <a:ext cx="117" cy="114"/>
              </a:xfrm>
              <a:custGeom>
                <a:avLst/>
                <a:gdLst>
                  <a:gd name="T0" fmla="*/ 93 w 236"/>
                  <a:gd name="T1" fmla="*/ 11 h 228"/>
                  <a:gd name="T2" fmla="*/ 91 w 236"/>
                  <a:gd name="T3" fmla="*/ 35 h 228"/>
                  <a:gd name="T4" fmla="*/ 111 w 236"/>
                  <a:gd name="T5" fmla="*/ 42 h 228"/>
                  <a:gd name="T6" fmla="*/ 111 w 236"/>
                  <a:gd name="T7" fmla="*/ 61 h 228"/>
                  <a:gd name="T8" fmla="*/ 123 w 236"/>
                  <a:gd name="T9" fmla="*/ 61 h 228"/>
                  <a:gd name="T10" fmla="*/ 143 w 236"/>
                  <a:gd name="T11" fmla="*/ 77 h 228"/>
                  <a:gd name="T12" fmla="*/ 158 w 236"/>
                  <a:gd name="T13" fmla="*/ 83 h 228"/>
                  <a:gd name="T14" fmla="*/ 164 w 236"/>
                  <a:gd name="T15" fmla="*/ 73 h 228"/>
                  <a:gd name="T16" fmla="*/ 163 w 236"/>
                  <a:gd name="T17" fmla="*/ 91 h 228"/>
                  <a:gd name="T18" fmla="*/ 170 w 236"/>
                  <a:gd name="T19" fmla="*/ 108 h 228"/>
                  <a:gd name="T20" fmla="*/ 178 w 236"/>
                  <a:gd name="T21" fmla="*/ 135 h 228"/>
                  <a:gd name="T22" fmla="*/ 190 w 236"/>
                  <a:gd name="T23" fmla="*/ 149 h 228"/>
                  <a:gd name="T24" fmla="*/ 205 w 236"/>
                  <a:gd name="T25" fmla="*/ 150 h 228"/>
                  <a:gd name="T26" fmla="*/ 208 w 236"/>
                  <a:gd name="T27" fmla="*/ 162 h 228"/>
                  <a:gd name="T28" fmla="*/ 225 w 236"/>
                  <a:gd name="T29" fmla="*/ 166 h 228"/>
                  <a:gd name="T30" fmla="*/ 234 w 236"/>
                  <a:gd name="T31" fmla="*/ 181 h 228"/>
                  <a:gd name="T32" fmla="*/ 223 w 236"/>
                  <a:gd name="T33" fmla="*/ 199 h 228"/>
                  <a:gd name="T34" fmla="*/ 204 w 236"/>
                  <a:gd name="T35" fmla="*/ 214 h 228"/>
                  <a:gd name="T36" fmla="*/ 189 w 236"/>
                  <a:gd name="T37" fmla="*/ 219 h 228"/>
                  <a:gd name="T38" fmla="*/ 176 w 236"/>
                  <a:gd name="T39" fmla="*/ 216 h 228"/>
                  <a:gd name="T40" fmla="*/ 151 w 236"/>
                  <a:gd name="T41" fmla="*/ 222 h 228"/>
                  <a:gd name="T42" fmla="*/ 132 w 236"/>
                  <a:gd name="T43" fmla="*/ 216 h 228"/>
                  <a:gd name="T44" fmla="*/ 119 w 236"/>
                  <a:gd name="T45" fmla="*/ 225 h 228"/>
                  <a:gd name="T46" fmla="*/ 102 w 236"/>
                  <a:gd name="T47" fmla="*/ 217 h 228"/>
                  <a:gd name="T48" fmla="*/ 87 w 236"/>
                  <a:gd name="T49" fmla="*/ 207 h 228"/>
                  <a:gd name="T50" fmla="*/ 94 w 236"/>
                  <a:gd name="T51" fmla="*/ 191 h 228"/>
                  <a:gd name="T52" fmla="*/ 85 w 236"/>
                  <a:gd name="T53" fmla="*/ 173 h 228"/>
                  <a:gd name="T54" fmla="*/ 72 w 236"/>
                  <a:gd name="T55" fmla="*/ 161 h 228"/>
                  <a:gd name="T56" fmla="*/ 63 w 236"/>
                  <a:gd name="T57" fmla="*/ 153 h 228"/>
                  <a:gd name="T58" fmla="*/ 69 w 236"/>
                  <a:gd name="T59" fmla="*/ 146 h 228"/>
                  <a:gd name="T60" fmla="*/ 81 w 236"/>
                  <a:gd name="T61" fmla="*/ 143 h 228"/>
                  <a:gd name="T62" fmla="*/ 93 w 236"/>
                  <a:gd name="T63" fmla="*/ 131 h 228"/>
                  <a:gd name="T64" fmla="*/ 75 w 236"/>
                  <a:gd name="T65" fmla="*/ 121 h 228"/>
                  <a:gd name="T66" fmla="*/ 72 w 236"/>
                  <a:gd name="T67" fmla="*/ 112 h 228"/>
                  <a:gd name="T68" fmla="*/ 47 w 236"/>
                  <a:gd name="T69" fmla="*/ 126 h 228"/>
                  <a:gd name="T70" fmla="*/ 43 w 236"/>
                  <a:gd name="T71" fmla="*/ 115 h 228"/>
                  <a:gd name="T72" fmla="*/ 50 w 236"/>
                  <a:gd name="T73" fmla="*/ 99 h 228"/>
                  <a:gd name="T74" fmla="*/ 32 w 236"/>
                  <a:gd name="T75" fmla="*/ 80 h 228"/>
                  <a:gd name="T76" fmla="*/ 34 w 236"/>
                  <a:gd name="T77" fmla="*/ 62 h 228"/>
                  <a:gd name="T78" fmla="*/ 26 w 236"/>
                  <a:gd name="T79" fmla="*/ 56 h 228"/>
                  <a:gd name="T80" fmla="*/ 13 w 236"/>
                  <a:gd name="T81" fmla="*/ 36 h 228"/>
                  <a:gd name="T82" fmla="*/ 8 w 236"/>
                  <a:gd name="T83" fmla="*/ 20 h 228"/>
                  <a:gd name="T84" fmla="*/ 20 w 236"/>
                  <a:gd name="T85" fmla="*/ 9 h 228"/>
                  <a:gd name="T86" fmla="*/ 40 w 236"/>
                  <a:gd name="T87" fmla="*/ 23 h 228"/>
                  <a:gd name="T88" fmla="*/ 57 w 236"/>
                  <a:gd name="T89" fmla="*/ 30 h 228"/>
                  <a:gd name="T90" fmla="*/ 66 w 236"/>
                  <a:gd name="T91" fmla="*/ 15 h 228"/>
                  <a:gd name="T92" fmla="*/ 87 w 236"/>
                  <a:gd name="T93" fmla="*/ 3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6" h="228">
                    <a:moveTo>
                      <a:pt x="87" y="3"/>
                    </a:moveTo>
                    <a:lnTo>
                      <a:pt x="88" y="9"/>
                    </a:lnTo>
                    <a:lnTo>
                      <a:pt x="93" y="11"/>
                    </a:lnTo>
                    <a:lnTo>
                      <a:pt x="96" y="14"/>
                    </a:lnTo>
                    <a:lnTo>
                      <a:pt x="93" y="15"/>
                    </a:lnTo>
                    <a:lnTo>
                      <a:pt x="91" y="35"/>
                    </a:lnTo>
                    <a:lnTo>
                      <a:pt x="102" y="36"/>
                    </a:lnTo>
                    <a:lnTo>
                      <a:pt x="107" y="36"/>
                    </a:lnTo>
                    <a:lnTo>
                      <a:pt x="111" y="42"/>
                    </a:lnTo>
                    <a:lnTo>
                      <a:pt x="114" y="50"/>
                    </a:lnTo>
                    <a:lnTo>
                      <a:pt x="111" y="55"/>
                    </a:lnTo>
                    <a:lnTo>
                      <a:pt x="111" y="61"/>
                    </a:lnTo>
                    <a:lnTo>
                      <a:pt x="114" y="64"/>
                    </a:lnTo>
                    <a:lnTo>
                      <a:pt x="120" y="64"/>
                    </a:lnTo>
                    <a:lnTo>
                      <a:pt x="123" y="61"/>
                    </a:lnTo>
                    <a:lnTo>
                      <a:pt x="132" y="62"/>
                    </a:lnTo>
                    <a:lnTo>
                      <a:pt x="132" y="68"/>
                    </a:lnTo>
                    <a:lnTo>
                      <a:pt x="143" y="77"/>
                    </a:lnTo>
                    <a:lnTo>
                      <a:pt x="149" y="76"/>
                    </a:lnTo>
                    <a:lnTo>
                      <a:pt x="154" y="80"/>
                    </a:lnTo>
                    <a:lnTo>
                      <a:pt x="158" y="83"/>
                    </a:lnTo>
                    <a:lnTo>
                      <a:pt x="157" y="73"/>
                    </a:lnTo>
                    <a:lnTo>
                      <a:pt x="158" y="70"/>
                    </a:lnTo>
                    <a:lnTo>
                      <a:pt x="164" y="73"/>
                    </a:lnTo>
                    <a:lnTo>
                      <a:pt x="163" y="83"/>
                    </a:lnTo>
                    <a:lnTo>
                      <a:pt x="166" y="87"/>
                    </a:lnTo>
                    <a:lnTo>
                      <a:pt x="163" y="91"/>
                    </a:lnTo>
                    <a:lnTo>
                      <a:pt x="166" y="96"/>
                    </a:lnTo>
                    <a:lnTo>
                      <a:pt x="166" y="103"/>
                    </a:lnTo>
                    <a:lnTo>
                      <a:pt x="170" y="108"/>
                    </a:lnTo>
                    <a:lnTo>
                      <a:pt x="170" y="115"/>
                    </a:lnTo>
                    <a:lnTo>
                      <a:pt x="178" y="129"/>
                    </a:lnTo>
                    <a:lnTo>
                      <a:pt x="178" y="135"/>
                    </a:lnTo>
                    <a:lnTo>
                      <a:pt x="182" y="140"/>
                    </a:lnTo>
                    <a:lnTo>
                      <a:pt x="186" y="147"/>
                    </a:lnTo>
                    <a:lnTo>
                      <a:pt x="190" y="149"/>
                    </a:lnTo>
                    <a:lnTo>
                      <a:pt x="195" y="158"/>
                    </a:lnTo>
                    <a:lnTo>
                      <a:pt x="199" y="156"/>
                    </a:lnTo>
                    <a:lnTo>
                      <a:pt x="205" y="150"/>
                    </a:lnTo>
                    <a:lnTo>
                      <a:pt x="208" y="152"/>
                    </a:lnTo>
                    <a:lnTo>
                      <a:pt x="213" y="159"/>
                    </a:lnTo>
                    <a:lnTo>
                      <a:pt x="208" y="162"/>
                    </a:lnTo>
                    <a:lnTo>
                      <a:pt x="208" y="169"/>
                    </a:lnTo>
                    <a:lnTo>
                      <a:pt x="219" y="169"/>
                    </a:lnTo>
                    <a:lnTo>
                      <a:pt x="225" y="166"/>
                    </a:lnTo>
                    <a:lnTo>
                      <a:pt x="228" y="170"/>
                    </a:lnTo>
                    <a:lnTo>
                      <a:pt x="236" y="172"/>
                    </a:lnTo>
                    <a:lnTo>
                      <a:pt x="234" y="181"/>
                    </a:lnTo>
                    <a:lnTo>
                      <a:pt x="227" y="184"/>
                    </a:lnTo>
                    <a:lnTo>
                      <a:pt x="222" y="190"/>
                    </a:lnTo>
                    <a:lnTo>
                      <a:pt x="223" y="199"/>
                    </a:lnTo>
                    <a:lnTo>
                      <a:pt x="219" y="199"/>
                    </a:lnTo>
                    <a:lnTo>
                      <a:pt x="213" y="207"/>
                    </a:lnTo>
                    <a:lnTo>
                      <a:pt x="204" y="214"/>
                    </a:lnTo>
                    <a:lnTo>
                      <a:pt x="202" y="219"/>
                    </a:lnTo>
                    <a:lnTo>
                      <a:pt x="196" y="219"/>
                    </a:lnTo>
                    <a:lnTo>
                      <a:pt x="189" y="219"/>
                    </a:lnTo>
                    <a:lnTo>
                      <a:pt x="184" y="219"/>
                    </a:lnTo>
                    <a:lnTo>
                      <a:pt x="181" y="208"/>
                    </a:lnTo>
                    <a:lnTo>
                      <a:pt x="176" y="216"/>
                    </a:lnTo>
                    <a:lnTo>
                      <a:pt x="169" y="216"/>
                    </a:lnTo>
                    <a:lnTo>
                      <a:pt x="155" y="211"/>
                    </a:lnTo>
                    <a:lnTo>
                      <a:pt x="151" y="222"/>
                    </a:lnTo>
                    <a:lnTo>
                      <a:pt x="142" y="223"/>
                    </a:lnTo>
                    <a:lnTo>
                      <a:pt x="138" y="219"/>
                    </a:lnTo>
                    <a:lnTo>
                      <a:pt x="132" y="216"/>
                    </a:lnTo>
                    <a:lnTo>
                      <a:pt x="126" y="219"/>
                    </a:lnTo>
                    <a:lnTo>
                      <a:pt x="126" y="223"/>
                    </a:lnTo>
                    <a:lnTo>
                      <a:pt x="119" y="225"/>
                    </a:lnTo>
                    <a:lnTo>
                      <a:pt x="114" y="228"/>
                    </a:lnTo>
                    <a:lnTo>
                      <a:pt x="110" y="219"/>
                    </a:lnTo>
                    <a:lnTo>
                      <a:pt x="102" y="217"/>
                    </a:lnTo>
                    <a:lnTo>
                      <a:pt x="98" y="213"/>
                    </a:lnTo>
                    <a:lnTo>
                      <a:pt x="96" y="208"/>
                    </a:lnTo>
                    <a:lnTo>
                      <a:pt x="87" y="207"/>
                    </a:lnTo>
                    <a:lnTo>
                      <a:pt x="85" y="200"/>
                    </a:lnTo>
                    <a:lnTo>
                      <a:pt x="93" y="196"/>
                    </a:lnTo>
                    <a:lnTo>
                      <a:pt x="94" y="191"/>
                    </a:lnTo>
                    <a:lnTo>
                      <a:pt x="90" y="176"/>
                    </a:lnTo>
                    <a:lnTo>
                      <a:pt x="87" y="173"/>
                    </a:lnTo>
                    <a:lnTo>
                      <a:pt x="85" y="173"/>
                    </a:lnTo>
                    <a:lnTo>
                      <a:pt x="81" y="169"/>
                    </a:lnTo>
                    <a:lnTo>
                      <a:pt x="79" y="159"/>
                    </a:lnTo>
                    <a:lnTo>
                      <a:pt x="72" y="161"/>
                    </a:lnTo>
                    <a:lnTo>
                      <a:pt x="66" y="155"/>
                    </a:lnTo>
                    <a:lnTo>
                      <a:pt x="63" y="158"/>
                    </a:lnTo>
                    <a:lnTo>
                      <a:pt x="63" y="153"/>
                    </a:lnTo>
                    <a:lnTo>
                      <a:pt x="60" y="149"/>
                    </a:lnTo>
                    <a:lnTo>
                      <a:pt x="63" y="144"/>
                    </a:lnTo>
                    <a:lnTo>
                      <a:pt x="69" y="146"/>
                    </a:lnTo>
                    <a:lnTo>
                      <a:pt x="70" y="149"/>
                    </a:lnTo>
                    <a:lnTo>
                      <a:pt x="75" y="149"/>
                    </a:lnTo>
                    <a:lnTo>
                      <a:pt x="81" y="143"/>
                    </a:lnTo>
                    <a:lnTo>
                      <a:pt x="79" y="137"/>
                    </a:lnTo>
                    <a:lnTo>
                      <a:pt x="84" y="131"/>
                    </a:lnTo>
                    <a:lnTo>
                      <a:pt x="93" y="131"/>
                    </a:lnTo>
                    <a:lnTo>
                      <a:pt x="96" y="129"/>
                    </a:lnTo>
                    <a:lnTo>
                      <a:pt x="76" y="126"/>
                    </a:lnTo>
                    <a:lnTo>
                      <a:pt x="75" y="121"/>
                    </a:lnTo>
                    <a:lnTo>
                      <a:pt x="76" y="112"/>
                    </a:lnTo>
                    <a:lnTo>
                      <a:pt x="75" y="111"/>
                    </a:lnTo>
                    <a:lnTo>
                      <a:pt x="72" y="112"/>
                    </a:lnTo>
                    <a:lnTo>
                      <a:pt x="63" y="117"/>
                    </a:lnTo>
                    <a:lnTo>
                      <a:pt x="58" y="121"/>
                    </a:lnTo>
                    <a:lnTo>
                      <a:pt x="47" y="126"/>
                    </a:lnTo>
                    <a:lnTo>
                      <a:pt x="41" y="123"/>
                    </a:lnTo>
                    <a:lnTo>
                      <a:pt x="40" y="124"/>
                    </a:lnTo>
                    <a:lnTo>
                      <a:pt x="43" y="115"/>
                    </a:lnTo>
                    <a:lnTo>
                      <a:pt x="38" y="109"/>
                    </a:lnTo>
                    <a:lnTo>
                      <a:pt x="40" y="103"/>
                    </a:lnTo>
                    <a:lnTo>
                      <a:pt x="50" y="99"/>
                    </a:lnTo>
                    <a:lnTo>
                      <a:pt x="35" y="96"/>
                    </a:lnTo>
                    <a:lnTo>
                      <a:pt x="32" y="90"/>
                    </a:lnTo>
                    <a:lnTo>
                      <a:pt x="32" y="80"/>
                    </a:lnTo>
                    <a:lnTo>
                      <a:pt x="31" y="76"/>
                    </a:lnTo>
                    <a:lnTo>
                      <a:pt x="35" y="67"/>
                    </a:lnTo>
                    <a:lnTo>
                      <a:pt x="34" y="62"/>
                    </a:lnTo>
                    <a:lnTo>
                      <a:pt x="35" y="56"/>
                    </a:lnTo>
                    <a:lnTo>
                      <a:pt x="26" y="61"/>
                    </a:lnTo>
                    <a:lnTo>
                      <a:pt x="26" y="56"/>
                    </a:lnTo>
                    <a:lnTo>
                      <a:pt x="20" y="49"/>
                    </a:lnTo>
                    <a:lnTo>
                      <a:pt x="13" y="47"/>
                    </a:lnTo>
                    <a:lnTo>
                      <a:pt x="13" y="36"/>
                    </a:lnTo>
                    <a:lnTo>
                      <a:pt x="0" y="39"/>
                    </a:lnTo>
                    <a:lnTo>
                      <a:pt x="0" y="33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6" y="14"/>
                    </a:lnTo>
                    <a:lnTo>
                      <a:pt x="20" y="9"/>
                    </a:lnTo>
                    <a:lnTo>
                      <a:pt x="31" y="12"/>
                    </a:lnTo>
                    <a:lnTo>
                      <a:pt x="35" y="15"/>
                    </a:lnTo>
                    <a:lnTo>
                      <a:pt x="40" y="23"/>
                    </a:lnTo>
                    <a:lnTo>
                      <a:pt x="49" y="30"/>
                    </a:lnTo>
                    <a:lnTo>
                      <a:pt x="54" y="35"/>
                    </a:lnTo>
                    <a:lnTo>
                      <a:pt x="57" y="30"/>
                    </a:lnTo>
                    <a:lnTo>
                      <a:pt x="55" y="23"/>
                    </a:lnTo>
                    <a:lnTo>
                      <a:pt x="64" y="18"/>
                    </a:lnTo>
                    <a:lnTo>
                      <a:pt x="66" y="15"/>
                    </a:lnTo>
                    <a:lnTo>
                      <a:pt x="72" y="11"/>
                    </a:lnTo>
                    <a:lnTo>
                      <a:pt x="82" y="0"/>
                    </a:lnTo>
                    <a:lnTo>
                      <a:pt x="8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6" name="Freeform 1710">
                <a:extLst>
                  <a:ext uri="{FF2B5EF4-FFF2-40B4-BE49-F238E27FC236}">
                    <a16:creationId xmlns:a16="http://schemas.microsoft.com/office/drawing/2014/main" id="{A7668091-2990-7044-2FC2-5DCE43017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239"/>
                <a:ext cx="107" cy="91"/>
              </a:xfrm>
              <a:custGeom>
                <a:avLst/>
                <a:gdLst>
                  <a:gd name="T0" fmla="*/ 174 w 212"/>
                  <a:gd name="T1" fmla="*/ 15 h 181"/>
                  <a:gd name="T2" fmla="*/ 174 w 212"/>
                  <a:gd name="T3" fmla="*/ 1 h 181"/>
                  <a:gd name="T4" fmla="*/ 170 w 212"/>
                  <a:gd name="T5" fmla="*/ 1 h 181"/>
                  <a:gd name="T6" fmla="*/ 156 w 212"/>
                  <a:gd name="T7" fmla="*/ 10 h 181"/>
                  <a:gd name="T8" fmla="*/ 139 w 212"/>
                  <a:gd name="T9" fmla="*/ 12 h 181"/>
                  <a:gd name="T10" fmla="*/ 126 w 212"/>
                  <a:gd name="T11" fmla="*/ 15 h 181"/>
                  <a:gd name="T12" fmla="*/ 118 w 212"/>
                  <a:gd name="T13" fmla="*/ 23 h 181"/>
                  <a:gd name="T14" fmla="*/ 120 w 212"/>
                  <a:gd name="T15" fmla="*/ 36 h 181"/>
                  <a:gd name="T16" fmla="*/ 118 w 212"/>
                  <a:gd name="T17" fmla="*/ 51 h 181"/>
                  <a:gd name="T18" fmla="*/ 121 w 212"/>
                  <a:gd name="T19" fmla="*/ 56 h 181"/>
                  <a:gd name="T20" fmla="*/ 115 w 212"/>
                  <a:gd name="T21" fmla="*/ 65 h 181"/>
                  <a:gd name="T22" fmla="*/ 109 w 212"/>
                  <a:gd name="T23" fmla="*/ 55 h 181"/>
                  <a:gd name="T24" fmla="*/ 97 w 212"/>
                  <a:gd name="T25" fmla="*/ 50 h 181"/>
                  <a:gd name="T26" fmla="*/ 85 w 212"/>
                  <a:gd name="T27" fmla="*/ 58 h 181"/>
                  <a:gd name="T28" fmla="*/ 76 w 212"/>
                  <a:gd name="T29" fmla="*/ 71 h 181"/>
                  <a:gd name="T30" fmla="*/ 65 w 212"/>
                  <a:gd name="T31" fmla="*/ 82 h 181"/>
                  <a:gd name="T32" fmla="*/ 57 w 212"/>
                  <a:gd name="T33" fmla="*/ 82 h 181"/>
                  <a:gd name="T34" fmla="*/ 48 w 212"/>
                  <a:gd name="T35" fmla="*/ 89 h 181"/>
                  <a:gd name="T36" fmla="*/ 39 w 212"/>
                  <a:gd name="T37" fmla="*/ 97 h 181"/>
                  <a:gd name="T38" fmla="*/ 24 w 212"/>
                  <a:gd name="T39" fmla="*/ 106 h 181"/>
                  <a:gd name="T40" fmla="*/ 4 w 212"/>
                  <a:gd name="T41" fmla="*/ 93 h 181"/>
                  <a:gd name="T42" fmla="*/ 0 w 212"/>
                  <a:gd name="T43" fmla="*/ 102 h 181"/>
                  <a:gd name="T44" fmla="*/ 3 w 212"/>
                  <a:gd name="T45" fmla="*/ 114 h 181"/>
                  <a:gd name="T46" fmla="*/ 13 w 212"/>
                  <a:gd name="T47" fmla="*/ 115 h 181"/>
                  <a:gd name="T48" fmla="*/ 18 w 212"/>
                  <a:gd name="T49" fmla="*/ 126 h 181"/>
                  <a:gd name="T50" fmla="*/ 36 w 212"/>
                  <a:gd name="T51" fmla="*/ 132 h 181"/>
                  <a:gd name="T52" fmla="*/ 32 w 212"/>
                  <a:gd name="T53" fmla="*/ 147 h 181"/>
                  <a:gd name="T54" fmla="*/ 39 w 212"/>
                  <a:gd name="T55" fmla="*/ 152 h 181"/>
                  <a:gd name="T56" fmla="*/ 48 w 212"/>
                  <a:gd name="T57" fmla="*/ 150 h 181"/>
                  <a:gd name="T58" fmla="*/ 62 w 212"/>
                  <a:gd name="T59" fmla="*/ 147 h 181"/>
                  <a:gd name="T60" fmla="*/ 73 w 212"/>
                  <a:gd name="T61" fmla="*/ 150 h 181"/>
                  <a:gd name="T62" fmla="*/ 83 w 212"/>
                  <a:gd name="T63" fmla="*/ 152 h 181"/>
                  <a:gd name="T64" fmla="*/ 95 w 212"/>
                  <a:gd name="T65" fmla="*/ 153 h 181"/>
                  <a:gd name="T66" fmla="*/ 100 w 212"/>
                  <a:gd name="T67" fmla="*/ 144 h 181"/>
                  <a:gd name="T68" fmla="*/ 111 w 212"/>
                  <a:gd name="T69" fmla="*/ 141 h 181"/>
                  <a:gd name="T70" fmla="*/ 117 w 212"/>
                  <a:gd name="T71" fmla="*/ 135 h 181"/>
                  <a:gd name="T72" fmla="*/ 127 w 212"/>
                  <a:gd name="T73" fmla="*/ 134 h 181"/>
                  <a:gd name="T74" fmla="*/ 139 w 212"/>
                  <a:gd name="T75" fmla="*/ 127 h 181"/>
                  <a:gd name="T76" fmla="*/ 141 w 212"/>
                  <a:gd name="T77" fmla="*/ 138 h 181"/>
                  <a:gd name="T78" fmla="*/ 152 w 212"/>
                  <a:gd name="T79" fmla="*/ 141 h 181"/>
                  <a:gd name="T80" fmla="*/ 165 w 212"/>
                  <a:gd name="T81" fmla="*/ 144 h 181"/>
                  <a:gd name="T82" fmla="*/ 174 w 212"/>
                  <a:gd name="T83" fmla="*/ 159 h 181"/>
                  <a:gd name="T84" fmla="*/ 167 w 212"/>
                  <a:gd name="T85" fmla="*/ 169 h 181"/>
                  <a:gd name="T86" fmla="*/ 179 w 212"/>
                  <a:gd name="T87" fmla="*/ 175 h 181"/>
                  <a:gd name="T88" fmla="*/ 185 w 212"/>
                  <a:gd name="T89" fmla="*/ 181 h 181"/>
                  <a:gd name="T90" fmla="*/ 188 w 212"/>
                  <a:gd name="T91" fmla="*/ 170 h 181"/>
                  <a:gd name="T92" fmla="*/ 197 w 212"/>
                  <a:gd name="T93" fmla="*/ 156 h 181"/>
                  <a:gd name="T94" fmla="*/ 200 w 212"/>
                  <a:gd name="T95" fmla="*/ 141 h 181"/>
                  <a:gd name="T96" fmla="*/ 205 w 212"/>
                  <a:gd name="T97" fmla="*/ 123 h 181"/>
                  <a:gd name="T98" fmla="*/ 212 w 212"/>
                  <a:gd name="T99" fmla="*/ 117 h 181"/>
                  <a:gd name="T100" fmla="*/ 200 w 212"/>
                  <a:gd name="T101" fmla="*/ 106 h 181"/>
                  <a:gd name="T102" fmla="*/ 194 w 212"/>
                  <a:gd name="T103" fmla="*/ 97 h 181"/>
                  <a:gd name="T104" fmla="*/ 183 w 212"/>
                  <a:gd name="T105" fmla="*/ 89 h 181"/>
                  <a:gd name="T106" fmla="*/ 192 w 212"/>
                  <a:gd name="T107" fmla="*/ 80 h 181"/>
                  <a:gd name="T108" fmla="*/ 185 w 212"/>
                  <a:gd name="T109" fmla="*/ 62 h 181"/>
                  <a:gd name="T110" fmla="*/ 179 w 212"/>
                  <a:gd name="T111" fmla="*/ 58 h 181"/>
                  <a:gd name="T112" fmla="*/ 170 w 212"/>
                  <a:gd name="T113" fmla="*/ 50 h 181"/>
                  <a:gd name="T114" fmla="*/ 161 w 212"/>
                  <a:gd name="T115" fmla="*/ 47 h 181"/>
                  <a:gd name="T116" fmla="*/ 158 w 212"/>
                  <a:gd name="T117" fmla="*/ 38 h 181"/>
                  <a:gd name="T118" fmla="*/ 167 w 212"/>
                  <a:gd name="T119" fmla="*/ 35 h 181"/>
                  <a:gd name="T120" fmla="*/ 173 w 212"/>
                  <a:gd name="T121" fmla="*/ 38 h 181"/>
                  <a:gd name="T122" fmla="*/ 177 w 212"/>
                  <a:gd name="T123" fmla="*/ 26 h 181"/>
                  <a:gd name="T124" fmla="*/ 191 w 212"/>
                  <a:gd name="T125" fmla="*/ 2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2" h="181">
                    <a:moveTo>
                      <a:pt x="194" y="18"/>
                    </a:moveTo>
                    <a:lnTo>
                      <a:pt x="174" y="15"/>
                    </a:lnTo>
                    <a:lnTo>
                      <a:pt x="173" y="10"/>
                    </a:lnTo>
                    <a:lnTo>
                      <a:pt x="174" y="1"/>
                    </a:lnTo>
                    <a:lnTo>
                      <a:pt x="173" y="0"/>
                    </a:lnTo>
                    <a:lnTo>
                      <a:pt x="170" y="1"/>
                    </a:lnTo>
                    <a:lnTo>
                      <a:pt x="161" y="6"/>
                    </a:lnTo>
                    <a:lnTo>
                      <a:pt x="156" y="10"/>
                    </a:lnTo>
                    <a:lnTo>
                      <a:pt x="145" y="15"/>
                    </a:lnTo>
                    <a:lnTo>
                      <a:pt x="139" y="12"/>
                    </a:lnTo>
                    <a:lnTo>
                      <a:pt x="138" y="13"/>
                    </a:lnTo>
                    <a:lnTo>
                      <a:pt x="126" y="15"/>
                    </a:lnTo>
                    <a:lnTo>
                      <a:pt x="124" y="20"/>
                    </a:lnTo>
                    <a:lnTo>
                      <a:pt x="118" y="23"/>
                    </a:lnTo>
                    <a:lnTo>
                      <a:pt x="123" y="30"/>
                    </a:lnTo>
                    <a:lnTo>
                      <a:pt x="120" y="36"/>
                    </a:lnTo>
                    <a:lnTo>
                      <a:pt x="112" y="47"/>
                    </a:lnTo>
                    <a:lnTo>
                      <a:pt x="118" y="51"/>
                    </a:lnTo>
                    <a:lnTo>
                      <a:pt x="124" y="51"/>
                    </a:lnTo>
                    <a:lnTo>
                      <a:pt x="121" y="56"/>
                    </a:lnTo>
                    <a:lnTo>
                      <a:pt x="121" y="64"/>
                    </a:lnTo>
                    <a:lnTo>
                      <a:pt x="115" y="65"/>
                    </a:lnTo>
                    <a:lnTo>
                      <a:pt x="115" y="58"/>
                    </a:lnTo>
                    <a:lnTo>
                      <a:pt x="109" y="55"/>
                    </a:lnTo>
                    <a:lnTo>
                      <a:pt x="101" y="56"/>
                    </a:lnTo>
                    <a:lnTo>
                      <a:pt x="97" y="50"/>
                    </a:lnTo>
                    <a:lnTo>
                      <a:pt x="89" y="50"/>
                    </a:lnTo>
                    <a:lnTo>
                      <a:pt x="85" y="58"/>
                    </a:lnTo>
                    <a:lnTo>
                      <a:pt x="77" y="65"/>
                    </a:lnTo>
                    <a:lnTo>
                      <a:pt x="76" y="71"/>
                    </a:lnTo>
                    <a:lnTo>
                      <a:pt x="70" y="77"/>
                    </a:lnTo>
                    <a:lnTo>
                      <a:pt x="65" y="82"/>
                    </a:lnTo>
                    <a:lnTo>
                      <a:pt x="62" y="85"/>
                    </a:lnTo>
                    <a:lnTo>
                      <a:pt x="57" y="82"/>
                    </a:lnTo>
                    <a:lnTo>
                      <a:pt x="50" y="85"/>
                    </a:lnTo>
                    <a:lnTo>
                      <a:pt x="48" y="89"/>
                    </a:lnTo>
                    <a:lnTo>
                      <a:pt x="42" y="89"/>
                    </a:lnTo>
                    <a:lnTo>
                      <a:pt x="39" y="97"/>
                    </a:lnTo>
                    <a:lnTo>
                      <a:pt x="33" y="97"/>
                    </a:lnTo>
                    <a:lnTo>
                      <a:pt x="24" y="106"/>
                    </a:lnTo>
                    <a:lnTo>
                      <a:pt x="21" y="102"/>
                    </a:lnTo>
                    <a:lnTo>
                      <a:pt x="4" y="93"/>
                    </a:lnTo>
                    <a:lnTo>
                      <a:pt x="1" y="97"/>
                    </a:lnTo>
                    <a:lnTo>
                      <a:pt x="0" y="102"/>
                    </a:lnTo>
                    <a:lnTo>
                      <a:pt x="3" y="109"/>
                    </a:lnTo>
                    <a:lnTo>
                      <a:pt x="3" y="114"/>
                    </a:lnTo>
                    <a:lnTo>
                      <a:pt x="7" y="115"/>
                    </a:lnTo>
                    <a:lnTo>
                      <a:pt x="13" y="115"/>
                    </a:lnTo>
                    <a:lnTo>
                      <a:pt x="12" y="121"/>
                    </a:lnTo>
                    <a:lnTo>
                      <a:pt x="18" y="126"/>
                    </a:lnTo>
                    <a:lnTo>
                      <a:pt x="26" y="126"/>
                    </a:lnTo>
                    <a:lnTo>
                      <a:pt x="36" y="132"/>
                    </a:lnTo>
                    <a:lnTo>
                      <a:pt x="36" y="140"/>
                    </a:lnTo>
                    <a:lnTo>
                      <a:pt x="32" y="147"/>
                    </a:lnTo>
                    <a:lnTo>
                      <a:pt x="32" y="155"/>
                    </a:lnTo>
                    <a:lnTo>
                      <a:pt x="39" y="152"/>
                    </a:lnTo>
                    <a:lnTo>
                      <a:pt x="47" y="153"/>
                    </a:lnTo>
                    <a:lnTo>
                      <a:pt x="48" y="150"/>
                    </a:lnTo>
                    <a:lnTo>
                      <a:pt x="54" y="155"/>
                    </a:lnTo>
                    <a:lnTo>
                      <a:pt x="62" y="147"/>
                    </a:lnTo>
                    <a:lnTo>
                      <a:pt x="65" y="146"/>
                    </a:lnTo>
                    <a:lnTo>
                      <a:pt x="73" y="150"/>
                    </a:lnTo>
                    <a:lnTo>
                      <a:pt x="80" y="146"/>
                    </a:lnTo>
                    <a:lnTo>
                      <a:pt x="83" y="152"/>
                    </a:lnTo>
                    <a:lnTo>
                      <a:pt x="92" y="150"/>
                    </a:lnTo>
                    <a:lnTo>
                      <a:pt x="95" y="153"/>
                    </a:lnTo>
                    <a:lnTo>
                      <a:pt x="103" y="152"/>
                    </a:lnTo>
                    <a:lnTo>
                      <a:pt x="100" y="144"/>
                    </a:lnTo>
                    <a:lnTo>
                      <a:pt x="106" y="138"/>
                    </a:lnTo>
                    <a:lnTo>
                      <a:pt x="111" y="141"/>
                    </a:lnTo>
                    <a:lnTo>
                      <a:pt x="111" y="135"/>
                    </a:lnTo>
                    <a:lnTo>
                      <a:pt x="117" y="135"/>
                    </a:lnTo>
                    <a:lnTo>
                      <a:pt x="121" y="137"/>
                    </a:lnTo>
                    <a:lnTo>
                      <a:pt x="127" y="134"/>
                    </a:lnTo>
                    <a:lnTo>
                      <a:pt x="127" y="127"/>
                    </a:lnTo>
                    <a:lnTo>
                      <a:pt x="139" y="127"/>
                    </a:lnTo>
                    <a:lnTo>
                      <a:pt x="142" y="132"/>
                    </a:lnTo>
                    <a:lnTo>
                      <a:pt x="141" y="138"/>
                    </a:lnTo>
                    <a:lnTo>
                      <a:pt x="145" y="141"/>
                    </a:lnTo>
                    <a:lnTo>
                      <a:pt x="152" y="141"/>
                    </a:lnTo>
                    <a:lnTo>
                      <a:pt x="162" y="147"/>
                    </a:lnTo>
                    <a:lnTo>
                      <a:pt x="165" y="144"/>
                    </a:lnTo>
                    <a:lnTo>
                      <a:pt x="173" y="153"/>
                    </a:lnTo>
                    <a:lnTo>
                      <a:pt x="174" y="159"/>
                    </a:lnTo>
                    <a:lnTo>
                      <a:pt x="167" y="164"/>
                    </a:lnTo>
                    <a:lnTo>
                      <a:pt x="167" y="169"/>
                    </a:lnTo>
                    <a:lnTo>
                      <a:pt x="174" y="170"/>
                    </a:lnTo>
                    <a:lnTo>
                      <a:pt x="179" y="175"/>
                    </a:lnTo>
                    <a:lnTo>
                      <a:pt x="180" y="179"/>
                    </a:lnTo>
                    <a:lnTo>
                      <a:pt x="185" y="181"/>
                    </a:lnTo>
                    <a:lnTo>
                      <a:pt x="186" y="179"/>
                    </a:lnTo>
                    <a:lnTo>
                      <a:pt x="188" y="170"/>
                    </a:lnTo>
                    <a:lnTo>
                      <a:pt x="194" y="164"/>
                    </a:lnTo>
                    <a:lnTo>
                      <a:pt x="197" y="156"/>
                    </a:lnTo>
                    <a:lnTo>
                      <a:pt x="194" y="153"/>
                    </a:lnTo>
                    <a:lnTo>
                      <a:pt x="200" y="141"/>
                    </a:lnTo>
                    <a:lnTo>
                      <a:pt x="206" y="134"/>
                    </a:lnTo>
                    <a:lnTo>
                      <a:pt x="205" y="123"/>
                    </a:lnTo>
                    <a:lnTo>
                      <a:pt x="206" y="121"/>
                    </a:lnTo>
                    <a:lnTo>
                      <a:pt x="212" y="117"/>
                    </a:lnTo>
                    <a:lnTo>
                      <a:pt x="208" y="108"/>
                    </a:lnTo>
                    <a:lnTo>
                      <a:pt x="200" y="106"/>
                    </a:lnTo>
                    <a:lnTo>
                      <a:pt x="196" y="102"/>
                    </a:lnTo>
                    <a:lnTo>
                      <a:pt x="194" y="97"/>
                    </a:lnTo>
                    <a:lnTo>
                      <a:pt x="185" y="96"/>
                    </a:lnTo>
                    <a:lnTo>
                      <a:pt x="183" y="89"/>
                    </a:lnTo>
                    <a:lnTo>
                      <a:pt x="191" y="85"/>
                    </a:lnTo>
                    <a:lnTo>
                      <a:pt x="192" y="80"/>
                    </a:lnTo>
                    <a:lnTo>
                      <a:pt x="188" y="65"/>
                    </a:lnTo>
                    <a:lnTo>
                      <a:pt x="185" y="62"/>
                    </a:lnTo>
                    <a:lnTo>
                      <a:pt x="183" y="62"/>
                    </a:lnTo>
                    <a:lnTo>
                      <a:pt x="179" y="58"/>
                    </a:lnTo>
                    <a:lnTo>
                      <a:pt x="177" y="48"/>
                    </a:lnTo>
                    <a:lnTo>
                      <a:pt x="170" y="50"/>
                    </a:lnTo>
                    <a:lnTo>
                      <a:pt x="164" y="44"/>
                    </a:lnTo>
                    <a:lnTo>
                      <a:pt x="161" y="47"/>
                    </a:lnTo>
                    <a:lnTo>
                      <a:pt x="161" y="42"/>
                    </a:lnTo>
                    <a:lnTo>
                      <a:pt x="158" y="38"/>
                    </a:lnTo>
                    <a:lnTo>
                      <a:pt x="161" y="33"/>
                    </a:lnTo>
                    <a:lnTo>
                      <a:pt x="167" y="35"/>
                    </a:lnTo>
                    <a:lnTo>
                      <a:pt x="168" y="38"/>
                    </a:lnTo>
                    <a:lnTo>
                      <a:pt x="173" y="38"/>
                    </a:lnTo>
                    <a:lnTo>
                      <a:pt x="179" y="32"/>
                    </a:lnTo>
                    <a:lnTo>
                      <a:pt x="177" y="26"/>
                    </a:lnTo>
                    <a:lnTo>
                      <a:pt x="182" y="20"/>
                    </a:lnTo>
                    <a:lnTo>
                      <a:pt x="191" y="20"/>
                    </a:lnTo>
                    <a:lnTo>
                      <a:pt x="194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7" name="Freeform 1711">
                <a:extLst>
                  <a:ext uri="{FF2B5EF4-FFF2-40B4-BE49-F238E27FC236}">
                    <a16:creationId xmlns:a16="http://schemas.microsoft.com/office/drawing/2014/main" id="{648E2777-F434-FA15-1D4E-9E61F9127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239"/>
                <a:ext cx="107" cy="91"/>
              </a:xfrm>
              <a:custGeom>
                <a:avLst/>
                <a:gdLst>
                  <a:gd name="T0" fmla="*/ 191 w 212"/>
                  <a:gd name="T1" fmla="*/ 20 h 181"/>
                  <a:gd name="T2" fmla="*/ 177 w 212"/>
                  <a:gd name="T3" fmla="*/ 26 h 181"/>
                  <a:gd name="T4" fmla="*/ 173 w 212"/>
                  <a:gd name="T5" fmla="*/ 38 h 181"/>
                  <a:gd name="T6" fmla="*/ 167 w 212"/>
                  <a:gd name="T7" fmla="*/ 35 h 181"/>
                  <a:gd name="T8" fmla="*/ 158 w 212"/>
                  <a:gd name="T9" fmla="*/ 38 h 181"/>
                  <a:gd name="T10" fmla="*/ 161 w 212"/>
                  <a:gd name="T11" fmla="*/ 47 h 181"/>
                  <a:gd name="T12" fmla="*/ 170 w 212"/>
                  <a:gd name="T13" fmla="*/ 50 h 181"/>
                  <a:gd name="T14" fmla="*/ 179 w 212"/>
                  <a:gd name="T15" fmla="*/ 58 h 181"/>
                  <a:gd name="T16" fmla="*/ 185 w 212"/>
                  <a:gd name="T17" fmla="*/ 62 h 181"/>
                  <a:gd name="T18" fmla="*/ 192 w 212"/>
                  <a:gd name="T19" fmla="*/ 80 h 181"/>
                  <a:gd name="T20" fmla="*/ 183 w 212"/>
                  <a:gd name="T21" fmla="*/ 89 h 181"/>
                  <a:gd name="T22" fmla="*/ 194 w 212"/>
                  <a:gd name="T23" fmla="*/ 97 h 181"/>
                  <a:gd name="T24" fmla="*/ 200 w 212"/>
                  <a:gd name="T25" fmla="*/ 106 h 181"/>
                  <a:gd name="T26" fmla="*/ 212 w 212"/>
                  <a:gd name="T27" fmla="*/ 117 h 181"/>
                  <a:gd name="T28" fmla="*/ 205 w 212"/>
                  <a:gd name="T29" fmla="*/ 123 h 181"/>
                  <a:gd name="T30" fmla="*/ 200 w 212"/>
                  <a:gd name="T31" fmla="*/ 141 h 181"/>
                  <a:gd name="T32" fmla="*/ 197 w 212"/>
                  <a:gd name="T33" fmla="*/ 156 h 181"/>
                  <a:gd name="T34" fmla="*/ 188 w 212"/>
                  <a:gd name="T35" fmla="*/ 170 h 181"/>
                  <a:gd name="T36" fmla="*/ 185 w 212"/>
                  <a:gd name="T37" fmla="*/ 181 h 181"/>
                  <a:gd name="T38" fmla="*/ 179 w 212"/>
                  <a:gd name="T39" fmla="*/ 175 h 181"/>
                  <a:gd name="T40" fmla="*/ 167 w 212"/>
                  <a:gd name="T41" fmla="*/ 169 h 181"/>
                  <a:gd name="T42" fmla="*/ 174 w 212"/>
                  <a:gd name="T43" fmla="*/ 159 h 181"/>
                  <a:gd name="T44" fmla="*/ 165 w 212"/>
                  <a:gd name="T45" fmla="*/ 144 h 181"/>
                  <a:gd name="T46" fmla="*/ 152 w 212"/>
                  <a:gd name="T47" fmla="*/ 141 h 181"/>
                  <a:gd name="T48" fmla="*/ 141 w 212"/>
                  <a:gd name="T49" fmla="*/ 138 h 181"/>
                  <a:gd name="T50" fmla="*/ 139 w 212"/>
                  <a:gd name="T51" fmla="*/ 127 h 181"/>
                  <a:gd name="T52" fmla="*/ 127 w 212"/>
                  <a:gd name="T53" fmla="*/ 134 h 181"/>
                  <a:gd name="T54" fmla="*/ 117 w 212"/>
                  <a:gd name="T55" fmla="*/ 135 h 181"/>
                  <a:gd name="T56" fmla="*/ 111 w 212"/>
                  <a:gd name="T57" fmla="*/ 141 h 181"/>
                  <a:gd name="T58" fmla="*/ 100 w 212"/>
                  <a:gd name="T59" fmla="*/ 144 h 181"/>
                  <a:gd name="T60" fmla="*/ 95 w 212"/>
                  <a:gd name="T61" fmla="*/ 153 h 181"/>
                  <a:gd name="T62" fmla="*/ 83 w 212"/>
                  <a:gd name="T63" fmla="*/ 152 h 181"/>
                  <a:gd name="T64" fmla="*/ 73 w 212"/>
                  <a:gd name="T65" fmla="*/ 150 h 181"/>
                  <a:gd name="T66" fmla="*/ 62 w 212"/>
                  <a:gd name="T67" fmla="*/ 147 h 181"/>
                  <a:gd name="T68" fmla="*/ 48 w 212"/>
                  <a:gd name="T69" fmla="*/ 150 h 181"/>
                  <a:gd name="T70" fmla="*/ 39 w 212"/>
                  <a:gd name="T71" fmla="*/ 152 h 181"/>
                  <a:gd name="T72" fmla="*/ 32 w 212"/>
                  <a:gd name="T73" fmla="*/ 147 h 181"/>
                  <a:gd name="T74" fmla="*/ 36 w 212"/>
                  <a:gd name="T75" fmla="*/ 132 h 181"/>
                  <a:gd name="T76" fmla="*/ 18 w 212"/>
                  <a:gd name="T77" fmla="*/ 126 h 181"/>
                  <a:gd name="T78" fmla="*/ 13 w 212"/>
                  <a:gd name="T79" fmla="*/ 115 h 181"/>
                  <a:gd name="T80" fmla="*/ 3 w 212"/>
                  <a:gd name="T81" fmla="*/ 114 h 181"/>
                  <a:gd name="T82" fmla="*/ 0 w 212"/>
                  <a:gd name="T83" fmla="*/ 102 h 181"/>
                  <a:gd name="T84" fmla="*/ 4 w 212"/>
                  <a:gd name="T85" fmla="*/ 93 h 181"/>
                  <a:gd name="T86" fmla="*/ 24 w 212"/>
                  <a:gd name="T87" fmla="*/ 106 h 181"/>
                  <a:gd name="T88" fmla="*/ 39 w 212"/>
                  <a:gd name="T89" fmla="*/ 97 h 181"/>
                  <a:gd name="T90" fmla="*/ 48 w 212"/>
                  <a:gd name="T91" fmla="*/ 89 h 181"/>
                  <a:gd name="T92" fmla="*/ 57 w 212"/>
                  <a:gd name="T93" fmla="*/ 82 h 181"/>
                  <a:gd name="T94" fmla="*/ 65 w 212"/>
                  <a:gd name="T95" fmla="*/ 82 h 181"/>
                  <a:gd name="T96" fmla="*/ 76 w 212"/>
                  <a:gd name="T97" fmla="*/ 71 h 181"/>
                  <a:gd name="T98" fmla="*/ 85 w 212"/>
                  <a:gd name="T99" fmla="*/ 58 h 181"/>
                  <a:gd name="T100" fmla="*/ 97 w 212"/>
                  <a:gd name="T101" fmla="*/ 50 h 181"/>
                  <a:gd name="T102" fmla="*/ 109 w 212"/>
                  <a:gd name="T103" fmla="*/ 55 h 181"/>
                  <a:gd name="T104" fmla="*/ 115 w 212"/>
                  <a:gd name="T105" fmla="*/ 65 h 181"/>
                  <a:gd name="T106" fmla="*/ 121 w 212"/>
                  <a:gd name="T107" fmla="*/ 56 h 181"/>
                  <a:gd name="T108" fmla="*/ 118 w 212"/>
                  <a:gd name="T109" fmla="*/ 51 h 181"/>
                  <a:gd name="T110" fmla="*/ 120 w 212"/>
                  <a:gd name="T111" fmla="*/ 36 h 181"/>
                  <a:gd name="T112" fmla="*/ 118 w 212"/>
                  <a:gd name="T113" fmla="*/ 23 h 181"/>
                  <a:gd name="T114" fmla="*/ 126 w 212"/>
                  <a:gd name="T115" fmla="*/ 15 h 181"/>
                  <a:gd name="T116" fmla="*/ 139 w 212"/>
                  <a:gd name="T117" fmla="*/ 12 h 181"/>
                  <a:gd name="T118" fmla="*/ 156 w 212"/>
                  <a:gd name="T119" fmla="*/ 10 h 181"/>
                  <a:gd name="T120" fmla="*/ 170 w 212"/>
                  <a:gd name="T121" fmla="*/ 1 h 181"/>
                  <a:gd name="T122" fmla="*/ 174 w 212"/>
                  <a:gd name="T123" fmla="*/ 1 h 181"/>
                  <a:gd name="T124" fmla="*/ 174 w 212"/>
                  <a:gd name="T125" fmla="*/ 15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2" h="181">
                    <a:moveTo>
                      <a:pt x="194" y="18"/>
                    </a:moveTo>
                    <a:lnTo>
                      <a:pt x="191" y="20"/>
                    </a:lnTo>
                    <a:lnTo>
                      <a:pt x="182" y="20"/>
                    </a:lnTo>
                    <a:lnTo>
                      <a:pt x="177" y="26"/>
                    </a:lnTo>
                    <a:lnTo>
                      <a:pt x="179" y="32"/>
                    </a:lnTo>
                    <a:lnTo>
                      <a:pt x="173" y="38"/>
                    </a:lnTo>
                    <a:lnTo>
                      <a:pt x="168" y="38"/>
                    </a:lnTo>
                    <a:lnTo>
                      <a:pt x="167" y="35"/>
                    </a:lnTo>
                    <a:lnTo>
                      <a:pt x="161" y="33"/>
                    </a:lnTo>
                    <a:lnTo>
                      <a:pt x="158" y="38"/>
                    </a:lnTo>
                    <a:lnTo>
                      <a:pt x="161" y="42"/>
                    </a:lnTo>
                    <a:lnTo>
                      <a:pt x="161" y="47"/>
                    </a:lnTo>
                    <a:lnTo>
                      <a:pt x="164" y="44"/>
                    </a:lnTo>
                    <a:lnTo>
                      <a:pt x="170" y="50"/>
                    </a:lnTo>
                    <a:lnTo>
                      <a:pt x="177" y="48"/>
                    </a:lnTo>
                    <a:lnTo>
                      <a:pt x="179" y="58"/>
                    </a:lnTo>
                    <a:lnTo>
                      <a:pt x="183" y="62"/>
                    </a:lnTo>
                    <a:lnTo>
                      <a:pt x="185" y="62"/>
                    </a:lnTo>
                    <a:lnTo>
                      <a:pt x="188" y="65"/>
                    </a:lnTo>
                    <a:lnTo>
                      <a:pt x="192" y="80"/>
                    </a:lnTo>
                    <a:lnTo>
                      <a:pt x="191" y="85"/>
                    </a:lnTo>
                    <a:lnTo>
                      <a:pt x="183" y="89"/>
                    </a:lnTo>
                    <a:lnTo>
                      <a:pt x="185" y="96"/>
                    </a:lnTo>
                    <a:lnTo>
                      <a:pt x="194" y="97"/>
                    </a:lnTo>
                    <a:lnTo>
                      <a:pt x="196" y="102"/>
                    </a:lnTo>
                    <a:lnTo>
                      <a:pt x="200" y="106"/>
                    </a:lnTo>
                    <a:lnTo>
                      <a:pt x="208" y="108"/>
                    </a:lnTo>
                    <a:lnTo>
                      <a:pt x="212" y="117"/>
                    </a:lnTo>
                    <a:lnTo>
                      <a:pt x="206" y="121"/>
                    </a:lnTo>
                    <a:lnTo>
                      <a:pt x="205" y="123"/>
                    </a:lnTo>
                    <a:lnTo>
                      <a:pt x="206" y="134"/>
                    </a:lnTo>
                    <a:lnTo>
                      <a:pt x="200" y="141"/>
                    </a:lnTo>
                    <a:lnTo>
                      <a:pt x="194" y="153"/>
                    </a:lnTo>
                    <a:lnTo>
                      <a:pt x="197" y="156"/>
                    </a:lnTo>
                    <a:lnTo>
                      <a:pt x="194" y="164"/>
                    </a:lnTo>
                    <a:lnTo>
                      <a:pt x="188" y="170"/>
                    </a:lnTo>
                    <a:lnTo>
                      <a:pt x="186" y="179"/>
                    </a:lnTo>
                    <a:lnTo>
                      <a:pt x="185" y="181"/>
                    </a:lnTo>
                    <a:lnTo>
                      <a:pt x="180" y="179"/>
                    </a:lnTo>
                    <a:lnTo>
                      <a:pt x="179" y="175"/>
                    </a:lnTo>
                    <a:lnTo>
                      <a:pt x="174" y="170"/>
                    </a:lnTo>
                    <a:lnTo>
                      <a:pt x="167" y="169"/>
                    </a:lnTo>
                    <a:lnTo>
                      <a:pt x="167" y="164"/>
                    </a:lnTo>
                    <a:lnTo>
                      <a:pt x="174" y="159"/>
                    </a:lnTo>
                    <a:lnTo>
                      <a:pt x="173" y="153"/>
                    </a:lnTo>
                    <a:lnTo>
                      <a:pt x="165" y="144"/>
                    </a:lnTo>
                    <a:lnTo>
                      <a:pt x="162" y="147"/>
                    </a:lnTo>
                    <a:lnTo>
                      <a:pt x="152" y="141"/>
                    </a:lnTo>
                    <a:lnTo>
                      <a:pt x="145" y="141"/>
                    </a:lnTo>
                    <a:lnTo>
                      <a:pt x="141" y="138"/>
                    </a:lnTo>
                    <a:lnTo>
                      <a:pt x="142" y="132"/>
                    </a:lnTo>
                    <a:lnTo>
                      <a:pt x="139" y="127"/>
                    </a:lnTo>
                    <a:lnTo>
                      <a:pt x="127" y="127"/>
                    </a:lnTo>
                    <a:lnTo>
                      <a:pt x="127" y="134"/>
                    </a:lnTo>
                    <a:lnTo>
                      <a:pt x="121" y="137"/>
                    </a:lnTo>
                    <a:lnTo>
                      <a:pt x="117" y="135"/>
                    </a:lnTo>
                    <a:lnTo>
                      <a:pt x="111" y="135"/>
                    </a:lnTo>
                    <a:lnTo>
                      <a:pt x="111" y="141"/>
                    </a:lnTo>
                    <a:lnTo>
                      <a:pt x="106" y="138"/>
                    </a:lnTo>
                    <a:lnTo>
                      <a:pt x="100" y="144"/>
                    </a:lnTo>
                    <a:lnTo>
                      <a:pt x="103" y="152"/>
                    </a:lnTo>
                    <a:lnTo>
                      <a:pt x="95" y="153"/>
                    </a:lnTo>
                    <a:lnTo>
                      <a:pt x="92" y="150"/>
                    </a:lnTo>
                    <a:lnTo>
                      <a:pt x="83" y="152"/>
                    </a:lnTo>
                    <a:lnTo>
                      <a:pt x="80" y="146"/>
                    </a:lnTo>
                    <a:lnTo>
                      <a:pt x="73" y="150"/>
                    </a:lnTo>
                    <a:lnTo>
                      <a:pt x="65" y="146"/>
                    </a:lnTo>
                    <a:lnTo>
                      <a:pt x="62" y="147"/>
                    </a:lnTo>
                    <a:lnTo>
                      <a:pt x="54" y="155"/>
                    </a:lnTo>
                    <a:lnTo>
                      <a:pt x="48" y="150"/>
                    </a:lnTo>
                    <a:lnTo>
                      <a:pt x="47" y="153"/>
                    </a:lnTo>
                    <a:lnTo>
                      <a:pt x="39" y="152"/>
                    </a:lnTo>
                    <a:lnTo>
                      <a:pt x="32" y="155"/>
                    </a:lnTo>
                    <a:lnTo>
                      <a:pt x="32" y="147"/>
                    </a:lnTo>
                    <a:lnTo>
                      <a:pt x="36" y="140"/>
                    </a:lnTo>
                    <a:lnTo>
                      <a:pt x="36" y="132"/>
                    </a:lnTo>
                    <a:lnTo>
                      <a:pt x="26" y="126"/>
                    </a:lnTo>
                    <a:lnTo>
                      <a:pt x="18" y="126"/>
                    </a:lnTo>
                    <a:lnTo>
                      <a:pt x="12" y="121"/>
                    </a:lnTo>
                    <a:lnTo>
                      <a:pt x="13" y="115"/>
                    </a:lnTo>
                    <a:lnTo>
                      <a:pt x="7" y="115"/>
                    </a:lnTo>
                    <a:lnTo>
                      <a:pt x="3" y="114"/>
                    </a:lnTo>
                    <a:lnTo>
                      <a:pt x="3" y="109"/>
                    </a:lnTo>
                    <a:lnTo>
                      <a:pt x="0" y="102"/>
                    </a:lnTo>
                    <a:lnTo>
                      <a:pt x="1" y="97"/>
                    </a:lnTo>
                    <a:lnTo>
                      <a:pt x="4" y="93"/>
                    </a:lnTo>
                    <a:lnTo>
                      <a:pt x="21" y="102"/>
                    </a:lnTo>
                    <a:lnTo>
                      <a:pt x="24" y="106"/>
                    </a:lnTo>
                    <a:lnTo>
                      <a:pt x="33" y="97"/>
                    </a:lnTo>
                    <a:lnTo>
                      <a:pt x="39" y="97"/>
                    </a:lnTo>
                    <a:lnTo>
                      <a:pt x="42" y="89"/>
                    </a:lnTo>
                    <a:lnTo>
                      <a:pt x="48" y="89"/>
                    </a:lnTo>
                    <a:lnTo>
                      <a:pt x="50" y="85"/>
                    </a:lnTo>
                    <a:lnTo>
                      <a:pt x="57" y="82"/>
                    </a:lnTo>
                    <a:lnTo>
                      <a:pt x="62" y="85"/>
                    </a:lnTo>
                    <a:lnTo>
                      <a:pt x="65" y="82"/>
                    </a:lnTo>
                    <a:lnTo>
                      <a:pt x="70" y="77"/>
                    </a:lnTo>
                    <a:lnTo>
                      <a:pt x="76" y="71"/>
                    </a:lnTo>
                    <a:lnTo>
                      <a:pt x="77" y="65"/>
                    </a:lnTo>
                    <a:lnTo>
                      <a:pt x="85" y="58"/>
                    </a:lnTo>
                    <a:lnTo>
                      <a:pt x="89" y="50"/>
                    </a:lnTo>
                    <a:lnTo>
                      <a:pt x="97" y="50"/>
                    </a:lnTo>
                    <a:lnTo>
                      <a:pt x="101" y="56"/>
                    </a:lnTo>
                    <a:lnTo>
                      <a:pt x="109" y="55"/>
                    </a:lnTo>
                    <a:lnTo>
                      <a:pt x="115" y="58"/>
                    </a:lnTo>
                    <a:lnTo>
                      <a:pt x="115" y="65"/>
                    </a:lnTo>
                    <a:lnTo>
                      <a:pt x="121" y="64"/>
                    </a:lnTo>
                    <a:lnTo>
                      <a:pt x="121" y="56"/>
                    </a:lnTo>
                    <a:lnTo>
                      <a:pt x="124" y="51"/>
                    </a:lnTo>
                    <a:lnTo>
                      <a:pt x="118" y="51"/>
                    </a:lnTo>
                    <a:lnTo>
                      <a:pt x="112" y="47"/>
                    </a:lnTo>
                    <a:lnTo>
                      <a:pt x="120" y="36"/>
                    </a:lnTo>
                    <a:lnTo>
                      <a:pt x="123" y="30"/>
                    </a:lnTo>
                    <a:lnTo>
                      <a:pt x="118" y="23"/>
                    </a:lnTo>
                    <a:lnTo>
                      <a:pt x="124" y="20"/>
                    </a:lnTo>
                    <a:lnTo>
                      <a:pt x="126" y="15"/>
                    </a:lnTo>
                    <a:lnTo>
                      <a:pt x="138" y="13"/>
                    </a:lnTo>
                    <a:lnTo>
                      <a:pt x="139" y="12"/>
                    </a:lnTo>
                    <a:lnTo>
                      <a:pt x="145" y="15"/>
                    </a:lnTo>
                    <a:lnTo>
                      <a:pt x="156" y="10"/>
                    </a:lnTo>
                    <a:lnTo>
                      <a:pt x="161" y="6"/>
                    </a:lnTo>
                    <a:lnTo>
                      <a:pt x="170" y="1"/>
                    </a:lnTo>
                    <a:lnTo>
                      <a:pt x="173" y="0"/>
                    </a:lnTo>
                    <a:lnTo>
                      <a:pt x="174" y="1"/>
                    </a:lnTo>
                    <a:lnTo>
                      <a:pt x="173" y="10"/>
                    </a:lnTo>
                    <a:lnTo>
                      <a:pt x="174" y="15"/>
                    </a:lnTo>
                    <a:lnTo>
                      <a:pt x="194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8" name="Freeform 1712">
                <a:extLst>
                  <a:ext uri="{FF2B5EF4-FFF2-40B4-BE49-F238E27FC236}">
                    <a16:creationId xmlns:a16="http://schemas.microsoft.com/office/drawing/2014/main" id="{DB6F37CF-97F5-46D4-6711-4AC2BC938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239"/>
                <a:ext cx="107" cy="91"/>
              </a:xfrm>
              <a:custGeom>
                <a:avLst/>
                <a:gdLst>
                  <a:gd name="T0" fmla="*/ 191 w 212"/>
                  <a:gd name="T1" fmla="*/ 20 h 181"/>
                  <a:gd name="T2" fmla="*/ 177 w 212"/>
                  <a:gd name="T3" fmla="*/ 26 h 181"/>
                  <a:gd name="T4" fmla="*/ 173 w 212"/>
                  <a:gd name="T5" fmla="*/ 38 h 181"/>
                  <a:gd name="T6" fmla="*/ 167 w 212"/>
                  <a:gd name="T7" fmla="*/ 35 h 181"/>
                  <a:gd name="T8" fmla="*/ 158 w 212"/>
                  <a:gd name="T9" fmla="*/ 38 h 181"/>
                  <a:gd name="T10" fmla="*/ 161 w 212"/>
                  <a:gd name="T11" fmla="*/ 47 h 181"/>
                  <a:gd name="T12" fmla="*/ 170 w 212"/>
                  <a:gd name="T13" fmla="*/ 50 h 181"/>
                  <a:gd name="T14" fmla="*/ 179 w 212"/>
                  <a:gd name="T15" fmla="*/ 58 h 181"/>
                  <a:gd name="T16" fmla="*/ 185 w 212"/>
                  <a:gd name="T17" fmla="*/ 62 h 181"/>
                  <a:gd name="T18" fmla="*/ 192 w 212"/>
                  <a:gd name="T19" fmla="*/ 80 h 181"/>
                  <a:gd name="T20" fmla="*/ 183 w 212"/>
                  <a:gd name="T21" fmla="*/ 89 h 181"/>
                  <a:gd name="T22" fmla="*/ 194 w 212"/>
                  <a:gd name="T23" fmla="*/ 97 h 181"/>
                  <a:gd name="T24" fmla="*/ 200 w 212"/>
                  <a:gd name="T25" fmla="*/ 106 h 181"/>
                  <a:gd name="T26" fmla="*/ 212 w 212"/>
                  <a:gd name="T27" fmla="*/ 117 h 181"/>
                  <a:gd name="T28" fmla="*/ 205 w 212"/>
                  <a:gd name="T29" fmla="*/ 123 h 181"/>
                  <a:gd name="T30" fmla="*/ 200 w 212"/>
                  <a:gd name="T31" fmla="*/ 141 h 181"/>
                  <a:gd name="T32" fmla="*/ 197 w 212"/>
                  <a:gd name="T33" fmla="*/ 156 h 181"/>
                  <a:gd name="T34" fmla="*/ 188 w 212"/>
                  <a:gd name="T35" fmla="*/ 170 h 181"/>
                  <a:gd name="T36" fmla="*/ 185 w 212"/>
                  <a:gd name="T37" fmla="*/ 181 h 181"/>
                  <a:gd name="T38" fmla="*/ 179 w 212"/>
                  <a:gd name="T39" fmla="*/ 175 h 181"/>
                  <a:gd name="T40" fmla="*/ 167 w 212"/>
                  <a:gd name="T41" fmla="*/ 169 h 181"/>
                  <a:gd name="T42" fmla="*/ 174 w 212"/>
                  <a:gd name="T43" fmla="*/ 159 h 181"/>
                  <a:gd name="T44" fmla="*/ 165 w 212"/>
                  <a:gd name="T45" fmla="*/ 144 h 181"/>
                  <a:gd name="T46" fmla="*/ 152 w 212"/>
                  <a:gd name="T47" fmla="*/ 141 h 181"/>
                  <a:gd name="T48" fmla="*/ 141 w 212"/>
                  <a:gd name="T49" fmla="*/ 138 h 181"/>
                  <a:gd name="T50" fmla="*/ 139 w 212"/>
                  <a:gd name="T51" fmla="*/ 127 h 181"/>
                  <a:gd name="T52" fmla="*/ 127 w 212"/>
                  <a:gd name="T53" fmla="*/ 134 h 181"/>
                  <a:gd name="T54" fmla="*/ 117 w 212"/>
                  <a:gd name="T55" fmla="*/ 135 h 181"/>
                  <a:gd name="T56" fmla="*/ 111 w 212"/>
                  <a:gd name="T57" fmla="*/ 141 h 181"/>
                  <a:gd name="T58" fmla="*/ 100 w 212"/>
                  <a:gd name="T59" fmla="*/ 144 h 181"/>
                  <a:gd name="T60" fmla="*/ 95 w 212"/>
                  <a:gd name="T61" fmla="*/ 153 h 181"/>
                  <a:gd name="T62" fmla="*/ 83 w 212"/>
                  <a:gd name="T63" fmla="*/ 152 h 181"/>
                  <a:gd name="T64" fmla="*/ 73 w 212"/>
                  <a:gd name="T65" fmla="*/ 150 h 181"/>
                  <a:gd name="T66" fmla="*/ 62 w 212"/>
                  <a:gd name="T67" fmla="*/ 147 h 181"/>
                  <a:gd name="T68" fmla="*/ 48 w 212"/>
                  <a:gd name="T69" fmla="*/ 150 h 181"/>
                  <a:gd name="T70" fmla="*/ 39 w 212"/>
                  <a:gd name="T71" fmla="*/ 152 h 181"/>
                  <a:gd name="T72" fmla="*/ 32 w 212"/>
                  <a:gd name="T73" fmla="*/ 147 h 181"/>
                  <a:gd name="T74" fmla="*/ 36 w 212"/>
                  <a:gd name="T75" fmla="*/ 132 h 181"/>
                  <a:gd name="T76" fmla="*/ 18 w 212"/>
                  <a:gd name="T77" fmla="*/ 126 h 181"/>
                  <a:gd name="T78" fmla="*/ 13 w 212"/>
                  <a:gd name="T79" fmla="*/ 115 h 181"/>
                  <a:gd name="T80" fmla="*/ 3 w 212"/>
                  <a:gd name="T81" fmla="*/ 114 h 181"/>
                  <a:gd name="T82" fmla="*/ 0 w 212"/>
                  <a:gd name="T83" fmla="*/ 102 h 181"/>
                  <a:gd name="T84" fmla="*/ 4 w 212"/>
                  <a:gd name="T85" fmla="*/ 93 h 181"/>
                  <a:gd name="T86" fmla="*/ 24 w 212"/>
                  <a:gd name="T87" fmla="*/ 106 h 181"/>
                  <a:gd name="T88" fmla="*/ 39 w 212"/>
                  <a:gd name="T89" fmla="*/ 97 h 181"/>
                  <a:gd name="T90" fmla="*/ 48 w 212"/>
                  <a:gd name="T91" fmla="*/ 89 h 181"/>
                  <a:gd name="T92" fmla="*/ 57 w 212"/>
                  <a:gd name="T93" fmla="*/ 82 h 181"/>
                  <a:gd name="T94" fmla="*/ 65 w 212"/>
                  <a:gd name="T95" fmla="*/ 82 h 181"/>
                  <a:gd name="T96" fmla="*/ 76 w 212"/>
                  <a:gd name="T97" fmla="*/ 71 h 181"/>
                  <a:gd name="T98" fmla="*/ 85 w 212"/>
                  <a:gd name="T99" fmla="*/ 58 h 181"/>
                  <a:gd name="T100" fmla="*/ 97 w 212"/>
                  <a:gd name="T101" fmla="*/ 50 h 181"/>
                  <a:gd name="T102" fmla="*/ 109 w 212"/>
                  <a:gd name="T103" fmla="*/ 55 h 181"/>
                  <a:gd name="T104" fmla="*/ 115 w 212"/>
                  <a:gd name="T105" fmla="*/ 65 h 181"/>
                  <a:gd name="T106" fmla="*/ 121 w 212"/>
                  <a:gd name="T107" fmla="*/ 56 h 181"/>
                  <a:gd name="T108" fmla="*/ 118 w 212"/>
                  <a:gd name="T109" fmla="*/ 51 h 181"/>
                  <a:gd name="T110" fmla="*/ 120 w 212"/>
                  <a:gd name="T111" fmla="*/ 36 h 181"/>
                  <a:gd name="T112" fmla="*/ 118 w 212"/>
                  <a:gd name="T113" fmla="*/ 23 h 181"/>
                  <a:gd name="T114" fmla="*/ 126 w 212"/>
                  <a:gd name="T115" fmla="*/ 15 h 181"/>
                  <a:gd name="T116" fmla="*/ 139 w 212"/>
                  <a:gd name="T117" fmla="*/ 12 h 181"/>
                  <a:gd name="T118" fmla="*/ 156 w 212"/>
                  <a:gd name="T119" fmla="*/ 10 h 181"/>
                  <a:gd name="T120" fmla="*/ 170 w 212"/>
                  <a:gd name="T121" fmla="*/ 1 h 181"/>
                  <a:gd name="T122" fmla="*/ 174 w 212"/>
                  <a:gd name="T123" fmla="*/ 1 h 181"/>
                  <a:gd name="T124" fmla="*/ 174 w 212"/>
                  <a:gd name="T125" fmla="*/ 15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2" h="181">
                    <a:moveTo>
                      <a:pt x="194" y="18"/>
                    </a:moveTo>
                    <a:lnTo>
                      <a:pt x="191" y="20"/>
                    </a:lnTo>
                    <a:lnTo>
                      <a:pt x="182" y="20"/>
                    </a:lnTo>
                    <a:lnTo>
                      <a:pt x="177" y="26"/>
                    </a:lnTo>
                    <a:lnTo>
                      <a:pt x="179" y="32"/>
                    </a:lnTo>
                    <a:lnTo>
                      <a:pt x="173" y="38"/>
                    </a:lnTo>
                    <a:lnTo>
                      <a:pt x="168" y="38"/>
                    </a:lnTo>
                    <a:lnTo>
                      <a:pt x="167" y="35"/>
                    </a:lnTo>
                    <a:lnTo>
                      <a:pt x="161" y="33"/>
                    </a:lnTo>
                    <a:lnTo>
                      <a:pt x="158" y="38"/>
                    </a:lnTo>
                    <a:lnTo>
                      <a:pt x="161" y="42"/>
                    </a:lnTo>
                    <a:lnTo>
                      <a:pt x="161" y="47"/>
                    </a:lnTo>
                    <a:lnTo>
                      <a:pt x="164" y="44"/>
                    </a:lnTo>
                    <a:lnTo>
                      <a:pt x="170" y="50"/>
                    </a:lnTo>
                    <a:lnTo>
                      <a:pt x="177" y="48"/>
                    </a:lnTo>
                    <a:lnTo>
                      <a:pt x="179" y="58"/>
                    </a:lnTo>
                    <a:lnTo>
                      <a:pt x="183" y="62"/>
                    </a:lnTo>
                    <a:lnTo>
                      <a:pt x="185" y="62"/>
                    </a:lnTo>
                    <a:lnTo>
                      <a:pt x="188" y="65"/>
                    </a:lnTo>
                    <a:lnTo>
                      <a:pt x="192" y="80"/>
                    </a:lnTo>
                    <a:lnTo>
                      <a:pt x="191" y="85"/>
                    </a:lnTo>
                    <a:lnTo>
                      <a:pt x="183" y="89"/>
                    </a:lnTo>
                    <a:lnTo>
                      <a:pt x="185" y="96"/>
                    </a:lnTo>
                    <a:lnTo>
                      <a:pt x="194" y="97"/>
                    </a:lnTo>
                    <a:lnTo>
                      <a:pt x="196" y="102"/>
                    </a:lnTo>
                    <a:lnTo>
                      <a:pt x="200" y="106"/>
                    </a:lnTo>
                    <a:lnTo>
                      <a:pt x="208" y="108"/>
                    </a:lnTo>
                    <a:lnTo>
                      <a:pt x="212" y="117"/>
                    </a:lnTo>
                    <a:lnTo>
                      <a:pt x="206" y="121"/>
                    </a:lnTo>
                    <a:lnTo>
                      <a:pt x="205" y="123"/>
                    </a:lnTo>
                    <a:lnTo>
                      <a:pt x="206" y="134"/>
                    </a:lnTo>
                    <a:lnTo>
                      <a:pt x="200" y="141"/>
                    </a:lnTo>
                    <a:lnTo>
                      <a:pt x="194" y="153"/>
                    </a:lnTo>
                    <a:lnTo>
                      <a:pt x="197" y="156"/>
                    </a:lnTo>
                    <a:lnTo>
                      <a:pt x="194" y="164"/>
                    </a:lnTo>
                    <a:lnTo>
                      <a:pt x="188" y="170"/>
                    </a:lnTo>
                    <a:lnTo>
                      <a:pt x="186" y="179"/>
                    </a:lnTo>
                    <a:lnTo>
                      <a:pt x="185" y="181"/>
                    </a:lnTo>
                    <a:lnTo>
                      <a:pt x="180" y="179"/>
                    </a:lnTo>
                    <a:lnTo>
                      <a:pt x="179" y="175"/>
                    </a:lnTo>
                    <a:lnTo>
                      <a:pt x="174" y="170"/>
                    </a:lnTo>
                    <a:lnTo>
                      <a:pt x="167" y="169"/>
                    </a:lnTo>
                    <a:lnTo>
                      <a:pt x="167" y="164"/>
                    </a:lnTo>
                    <a:lnTo>
                      <a:pt x="174" y="159"/>
                    </a:lnTo>
                    <a:lnTo>
                      <a:pt x="173" y="153"/>
                    </a:lnTo>
                    <a:lnTo>
                      <a:pt x="165" y="144"/>
                    </a:lnTo>
                    <a:lnTo>
                      <a:pt x="162" y="147"/>
                    </a:lnTo>
                    <a:lnTo>
                      <a:pt x="152" y="141"/>
                    </a:lnTo>
                    <a:lnTo>
                      <a:pt x="145" y="141"/>
                    </a:lnTo>
                    <a:lnTo>
                      <a:pt x="141" y="138"/>
                    </a:lnTo>
                    <a:lnTo>
                      <a:pt x="142" y="132"/>
                    </a:lnTo>
                    <a:lnTo>
                      <a:pt x="139" y="127"/>
                    </a:lnTo>
                    <a:lnTo>
                      <a:pt x="127" y="127"/>
                    </a:lnTo>
                    <a:lnTo>
                      <a:pt x="127" y="134"/>
                    </a:lnTo>
                    <a:lnTo>
                      <a:pt x="121" y="137"/>
                    </a:lnTo>
                    <a:lnTo>
                      <a:pt x="117" y="135"/>
                    </a:lnTo>
                    <a:lnTo>
                      <a:pt x="111" y="135"/>
                    </a:lnTo>
                    <a:lnTo>
                      <a:pt x="111" y="141"/>
                    </a:lnTo>
                    <a:lnTo>
                      <a:pt x="106" y="138"/>
                    </a:lnTo>
                    <a:lnTo>
                      <a:pt x="100" y="144"/>
                    </a:lnTo>
                    <a:lnTo>
                      <a:pt x="103" y="152"/>
                    </a:lnTo>
                    <a:lnTo>
                      <a:pt x="95" y="153"/>
                    </a:lnTo>
                    <a:lnTo>
                      <a:pt x="92" y="150"/>
                    </a:lnTo>
                    <a:lnTo>
                      <a:pt x="83" y="152"/>
                    </a:lnTo>
                    <a:lnTo>
                      <a:pt x="80" y="146"/>
                    </a:lnTo>
                    <a:lnTo>
                      <a:pt x="73" y="150"/>
                    </a:lnTo>
                    <a:lnTo>
                      <a:pt x="65" y="146"/>
                    </a:lnTo>
                    <a:lnTo>
                      <a:pt x="62" y="147"/>
                    </a:lnTo>
                    <a:lnTo>
                      <a:pt x="54" y="155"/>
                    </a:lnTo>
                    <a:lnTo>
                      <a:pt x="48" y="150"/>
                    </a:lnTo>
                    <a:lnTo>
                      <a:pt x="47" y="153"/>
                    </a:lnTo>
                    <a:lnTo>
                      <a:pt x="39" y="152"/>
                    </a:lnTo>
                    <a:lnTo>
                      <a:pt x="32" y="155"/>
                    </a:lnTo>
                    <a:lnTo>
                      <a:pt x="32" y="147"/>
                    </a:lnTo>
                    <a:lnTo>
                      <a:pt x="36" y="140"/>
                    </a:lnTo>
                    <a:lnTo>
                      <a:pt x="36" y="132"/>
                    </a:lnTo>
                    <a:lnTo>
                      <a:pt x="26" y="126"/>
                    </a:lnTo>
                    <a:lnTo>
                      <a:pt x="18" y="126"/>
                    </a:lnTo>
                    <a:lnTo>
                      <a:pt x="12" y="121"/>
                    </a:lnTo>
                    <a:lnTo>
                      <a:pt x="13" y="115"/>
                    </a:lnTo>
                    <a:lnTo>
                      <a:pt x="7" y="115"/>
                    </a:lnTo>
                    <a:lnTo>
                      <a:pt x="3" y="114"/>
                    </a:lnTo>
                    <a:lnTo>
                      <a:pt x="3" y="109"/>
                    </a:lnTo>
                    <a:lnTo>
                      <a:pt x="0" y="102"/>
                    </a:lnTo>
                    <a:lnTo>
                      <a:pt x="1" y="97"/>
                    </a:lnTo>
                    <a:lnTo>
                      <a:pt x="4" y="93"/>
                    </a:lnTo>
                    <a:lnTo>
                      <a:pt x="21" y="102"/>
                    </a:lnTo>
                    <a:lnTo>
                      <a:pt x="24" y="106"/>
                    </a:lnTo>
                    <a:lnTo>
                      <a:pt x="33" y="97"/>
                    </a:lnTo>
                    <a:lnTo>
                      <a:pt x="39" y="97"/>
                    </a:lnTo>
                    <a:lnTo>
                      <a:pt x="42" y="89"/>
                    </a:lnTo>
                    <a:lnTo>
                      <a:pt x="48" y="89"/>
                    </a:lnTo>
                    <a:lnTo>
                      <a:pt x="50" y="85"/>
                    </a:lnTo>
                    <a:lnTo>
                      <a:pt x="57" y="82"/>
                    </a:lnTo>
                    <a:lnTo>
                      <a:pt x="62" y="85"/>
                    </a:lnTo>
                    <a:lnTo>
                      <a:pt x="65" y="82"/>
                    </a:lnTo>
                    <a:lnTo>
                      <a:pt x="70" y="77"/>
                    </a:lnTo>
                    <a:lnTo>
                      <a:pt x="76" y="71"/>
                    </a:lnTo>
                    <a:lnTo>
                      <a:pt x="77" y="65"/>
                    </a:lnTo>
                    <a:lnTo>
                      <a:pt x="85" y="58"/>
                    </a:lnTo>
                    <a:lnTo>
                      <a:pt x="89" y="50"/>
                    </a:lnTo>
                    <a:lnTo>
                      <a:pt x="97" y="50"/>
                    </a:lnTo>
                    <a:lnTo>
                      <a:pt x="101" y="56"/>
                    </a:lnTo>
                    <a:lnTo>
                      <a:pt x="109" y="55"/>
                    </a:lnTo>
                    <a:lnTo>
                      <a:pt x="115" y="58"/>
                    </a:lnTo>
                    <a:lnTo>
                      <a:pt x="115" y="65"/>
                    </a:lnTo>
                    <a:lnTo>
                      <a:pt x="121" y="64"/>
                    </a:lnTo>
                    <a:lnTo>
                      <a:pt x="121" y="56"/>
                    </a:lnTo>
                    <a:lnTo>
                      <a:pt x="124" y="51"/>
                    </a:lnTo>
                    <a:lnTo>
                      <a:pt x="118" y="51"/>
                    </a:lnTo>
                    <a:lnTo>
                      <a:pt x="112" y="47"/>
                    </a:lnTo>
                    <a:lnTo>
                      <a:pt x="120" y="36"/>
                    </a:lnTo>
                    <a:lnTo>
                      <a:pt x="123" y="30"/>
                    </a:lnTo>
                    <a:lnTo>
                      <a:pt x="118" y="23"/>
                    </a:lnTo>
                    <a:lnTo>
                      <a:pt x="124" y="20"/>
                    </a:lnTo>
                    <a:lnTo>
                      <a:pt x="126" y="15"/>
                    </a:lnTo>
                    <a:lnTo>
                      <a:pt x="138" y="13"/>
                    </a:lnTo>
                    <a:lnTo>
                      <a:pt x="139" y="12"/>
                    </a:lnTo>
                    <a:lnTo>
                      <a:pt x="145" y="15"/>
                    </a:lnTo>
                    <a:lnTo>
                      <a:pt x="156" y="10"/>
                    </a:lnTo>
                    <a:lnTo>
                      <a:pt x="161" y="6"/>
                    </a:lnTo>
                    <a:lnTo>
                      <a:pt x="170" y="1"/>
                    </a:lnTo>
                    <a:lnTo>
                      <a:pt x="173" y="0"/>
                    </a:lnTo>
                    <a:lnTo>
                      <a:pt x="174" y="1"/>
                    </a:lnTo>
                    <a:lnTo>
                      <a:pt x="173" y="10"/>
                    </a:lnTo>
                    <a:lnTo>
                      <a:pt x="174" y="15"/>
                    </a:lnTo>
                    <a:lnTo>
                      <a:pt x="194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9" name="Freeform 1713">
                <a:extLst>
                  <a:ext uri="{FF2B5EF4-FFF2-40B4-BE49-F238E27FC236}">
                    <a16:creationId xmlns:a16="http://schemas.microsoft.com/office/drawing/2014/main" id="{C92638A3-56B9-AACB-16EE-C8F344AF7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15"/>
                <a:ext cx="25" cy="24"/>
              </a:xfrm>
              <a:custGeom>
                <a:avLst/>
                <a:gdLst>
                  <a:gd name="T0" fmla="*/ 52 w 52"/>
                  <a:gd name="T1" fmla="*/ 20 h 49"/>
                  <a:gd name="T2" fmla="*/ 44 w 52"/>
                  <a:gd name="T3" fmla="*/ 8 h 49"/>
                  <a:gd name="T4" fmla="*/ 32 w 52"/>
                  <a:gd name="T5" fmla="*/ 6 h 49"/>
                  <a:gd name="T6" fmla="*/ 24 w 52"/>
                  <a:gd name="T7" fmla="*/ 0 h 49"/>
                  <a:gd name="T8" fmla="*/ 15 w 52"/>
                  <a:gd name="T9" fmla="*/ 5 h 49"/>
                  <a:gd name="T10" fmla="*/ 9 w 52"/>
                  <a:gd name="T11" fmla="*/ 5 h 49"/>
                  <a:gd name="T12" fmla="*/ 11 w 52"/>
                  <a:gd name="T13" fmla="*/ 8 h 49"/>
                  <a:gd name="T14" fmla="*/ 9 w 52"/>
                  <a:gd name="T15" fmla="*/ 12 h 49"/>
                  <a:gd name="T16" fmla="*/ 8 w 52"/>
                  <a:gd name="T17" fmla="*/ 22 h 49"/>
                  <a:gd name="T18" fmla="*/ 0 w 52"/>
                  <a:gd name="T19" fmla="*/ 26 h 49"/>
                  <a:gd name="T20" fmla="*/ 0 w 52"/>
                  <a:gd name="T21" fmla="*/ 31 h 49"/>
                  <a:gd name="T22" fmla="*/ 6 w 52"/>
                  <a:gd name="T23" fmla="*/ 40 h 49"/>
                  <a:gd name="T24" fmla="*/ 11 w 52"/>
                  <a:gd name="T25" fmla="*/ 47 h 49"/>
                  <a:gd name="T26" fmla="*/ 14 w 52"/>
                  <a:gd name="T27" fmla="*/ 49 h 49"/>
                  <a:gd name="T28" fmla="*/ 23 w 52"/>
                  <a:gd name="T29" fmla="*/ 49 h 49"/>
                  <a:gd name="T30" fmla="*/ 23 w 52"/>
                  <a:gd name="T31" fmla="*/ 44 h 49"/>
                  <a:gd name="T32" fmla="*/ 27 w 52"/>
                  <a:gd name="T33" fmla="*/ 40 h 49"/>
                  <a:gd name="T34" fmla="*/ 26 w 52"/>
                  <a:gd name="T35" fmla="*/ 31 h 49"/>
                  <a:gd name="T36" fmla="*/ 30 w 52"/>
                  <a:gd name="T37" fmla="*/ 20 h 49"/>
                  <a:gd name="T38" fmla="*/ 35 w 52"/>
                  <a:gd name="T39" fmla="*/ 20 h 49"/>
                  <a:gd name="T40" fmla="*/ 40 w 52"/>
                  <a:gd name="T41" fmla="*/ 25 h 49"/>
                  <a:gd name="T42" fmla="*/ 47 w 52"/>
                  <a:gd name="T43" fmla="*/ 17 h 49"/>
                  <a:gd name="T44" fmla="*/ 52 w 52"/>
                  <a:gd name="T45" fmla="*/ 2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2" h="49">
                    <a:moveTo>
                      <a:pt x="52" y="20"/>
                    </a:moveTo>
                    <a:lnTo>
                      <a:pt x="44" y="8"/>
                    </a:lnTo>
                    <a:lnTo>
                      <a:pt x="32" y="6"/>
                    </a:lnTo>
                    <a:lnTo>
                      <a:pt x="24" y="0"/>
                    </a:lnTo>
                    <a:lnTo>
                      <a:pt x="15" y="5"/>
                    </a:lnTo>
                    <a:lnTo>
                      <a:pt x="9" y="5"/>
                    </a:lnTo>
                    <a:lnTo>
                      <a:pt x="11" y="8"/>
                    </a:lnTo>
                    <a:lnTo>
                      <a:pt x="9" y="12"/>
                    </a:lnTo>
                    <a:lnTo>
                      <a:pt x="8" y="22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6" y="40"/>
                    </a:lnTo>
                    <a:lnTo>
                      <a:pt x="11" y="47"/>
                    </a:lnTo>
                    <a:lnTo>
                      <a:pt x="14" y="49"/>
                    </a:lnTo>
                    <a:lnTo>
                      <a:pt x="23" y="49"/>
                    </a:lnTo>
                    <a:lnTo>
                      <a:pt x="23" y="44"/>
                    </a:lnTo>
                    <a:lnTo>
                      <a:pt x="27" y="40"/>
                    </a:lnTo>
                    <a:lnTo>
                      <a:pt x="26" y="31"/>
                    </a:lnTo>
                    <a:lnTo>
                      <a:pt x="30" y="20"/>
                    </a:lnTo>
                    <a:lnTo>
                      <a:pt x="35" y="20"/>
                    </a:lnTo>
                    <a:lnTo>
                      <a:pt x="40" y="25"/>
                    </a:lnTo>
                    <a:lnTo>
                      <a:pt x="47" y="17"/>
                    </a:lnTo>
                    <a:lnTo>
                      <a:pt x="52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0" name="Freeform 1714">
                <a:extLst>
                  <a:ext uri="{FF2B5EF4-FFF2-40B4-BE49-F238E27FC236}">
                    <a16:creationId xmlns:a16="http://schemas.microsoft.com/office/drawing/2014/main" id="{C712DF23-88E4-7CCF-6257-6413EF75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15"/>
                <a:ext cx="25" cy="24"/>
              </a:xfrm>
              <a:custGeom>
                <a:avLst/>
                <a:gdLst>
                  <a:gd name="T0" fmla="*/ 52 w 52"/>
                  <a:gd name="T1" fmla="*/ 20 h 49"/>
                  <a:gd name="T2" fmla="*/ 47 w 52"/>
                  <a:gd name="T3" fmla="*/ 17 h 49"/>
                  <a:gd name="T4" fmla="*/ 40 w 52"/>
                  <a:gd name="T5" fmla="*/ 25 h 49"/>
                  <a:gd name="T6" fmla="*/ 35 w 52"/>
                  <a:gd name="T7" fmla="*/ 20 h 49"/>
                  <a:gd name="T8" fmla="*/ 30 w 52"/>
                  <a:gd name="T9" fmla="*/ 20 h 49"/>
                  <a:gd name="T10" fmla="*/ 26 w 52"/>
                  <a:gd name="T11" fmla="*/ 31 h 49"/>
                  <a:gd name="T12" fmla="*/ 27 w 52"/>
                  <a:gd name="T13" fmla="*/ 40 h 49"/>
                  <a:gd name="T14" fmla="*/ 23 w 52"/>
                  <a:gd name="T15" fmla="*/ 44 h 49"/>
                  <a:gd name="T16" fmla="*/ 23 w 52"/>
                  <a:gd name="T17" fmla="*/ 49 h 49"/>
                  <a:gd name="T18" fmla="*/ 14 w 52"/>
                  <a:gd name="T19" fmla="*/ 49 h 49"/>
                  <a:gd name="T20" fmla="*/ 11 w 52"/>
                  <a:gd name="T21" fmla="*/ 47 h 49"/>
                  <a:gd name="T22" fmla="*/ 6 w 52"/>
                  <a:gd name="T23" fmla="*/ 40 h 49"/>
                  <a:gd name="T24" fmla="*/ 0 w 52"/>
                  <a:gd name="T25" fmla="*/ 31 h 49"/>
                  <a:gd name="T26" fmla="*/ 0 w 52"/>
                  <a:gd name="T27" fmla="*/ 26 h 49"/>
                  <a:gd name="T28" fmla="*/ 8 w 52"/>
                  <a:gd name="T29" fmla="*/ 22 h 49"/>
                  <a:gd name="T30" fmla="*/ 9 w 52"/>
                  <a:gd name="T31" fmla="*/ 12 h 49"/>
                  <a:gd name="T32" fmla="*/ 11 w 52"/>
                  <a:gd name="T33" fmla="*/ 8 h 49"/>
                  <a:gd name="T34" fmla="*/ 9 w 52"/>
                  <a:gd name="T35" fmla="*/ 5 h 49"/>
                  <a:gd name="T36" fmla="*/ 15 w 52"/>
                  <a:gd name="T37" fmla="*/ 5 h 49"/>
                  <a:gd name="T38" fmla="*/ 24 w 52"/>
                  <a:gd name="T39" fmla="*/ 0 h 49"/>
                  <a:gd name="T40" fmla="*/ 32 w 52"/>
                  <a:gd name="T41" fmla="*/ 6 h 49"/>
                  <a:gd name="T42" fmla="*/ 44 w 52"/>
                  <a:gd name="T43" fmla="*/ 8 h 49"/>
                  <a:gd name="T44" fmla="*/ 52 w 52"/>
                  <a:gd name="T45" fmla="*/ 2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2" h="49">
                    <a:moveTo>
                      <a:pt x="52" y="20"/>
                    </a:moveTo>
                    <a:lnTo>
                      <a:pt x="47" y="17"/>
                    </a:lnTo>
                    <a:lnTo>
                      <a:pt x="40" y="25"/>
                    </a:lnTo>
                    <a:lnTo>
                      <a:pt x="35" y="20"/>
                    </a:lnTo>
                    <a:lnTo>
                      <a:pt x="30" y="20"/>
                    </a:lnTo>
                    <a:lnTo>
                      <a:pt x="26" y="31"/>
                    </a:lnTo>
                    <a:lnTo>
                      <a:pt x="27" y="40"/>
                    </a:lnTo>
                    <a:lnTo>
                      <a:pt x="23" y="44"/>
                    </a:lnTo>
                    <a:lnTo>
                      <a:pt x="23" y="49"/>
                    </a:lnTo>
                    <a:lnTo>
                      <a:pt x="14" y="49"/>
                    </a:lnTo>
                    <a:lnTo>
                      <a:pt x="11" y="47"/>
                    </a:lnTo>
                    <a:lnTo>
                      <a:pt x="6" y="40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8" y="22"/>
                    </a:lnTo>
                    <a:lnTo>
                      <a:pt x="9" y="12"/>
                    </a:lnTo>
                    <a:lnTo>
                      <a:pt x="11" y="8"/>
                    </a:lnTo>
                    <a:lnTo>
                      <a:pt x="9" y="5"/>
                    </a:lnTo>
                    <a:lnTo>
                      <a:pt x="15" y="5"/>
                    </a:lnTo>
                    <a:lnTo>
                      <a:pt x="24" y="0"/>
                    </a:lnTo>
                    <a:lnTo>
                      <a:pt x="32" y="6"/>
                    </a:lnTo>
                    <a:lnTo>
                      <a:pt x="44" y="8"/>
                    </a:lnTo>
                    <a:lnTo>
                      <a:pt x="52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1" name="Freeform 1715">
                <a:extLst>
                  <a:ext uri="{FF2B5EF4-FFF2-40B4-BE49-F238E27FC236}">
                    <a16:creationId xmlns:a16="http://schemas.microsoft.com/office/drawing/2014/main" id="{B3A0F23D-4B1D-DBB1-5AD5-67E7E0263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15"/>
                <a:ext cx="25" cy="24"/>
              </a:xfrm>
              <a:custGeom>
                <a:avLst/>
                <a:gdLst>
                  <a:gd name="T0" fmla="*/ 52 w 52"/>
                  <a:gd name="T1" fmla="*/ 20 h 49"/>
                  <a:gd name="T2" fmla="*/ 47 w 52"/>
                  <a:gd name="T3" fmla="*/ 17 h 49"/>
                  <a:gd name="T4" fmla="*/ 40 w 52"/>
                  <a:gd name="T5" fmla="*/ 25 h 49"/>
                  <a:gd name="T6" fmla="*/ 35 w 52"/>
                  <a:gd name="T7" fmla="*/ 20 h 49"/>
                  <a:gd name="T8" fmla="*/ 30 w 52"/>
                  <a:gd name="T9" fmla="*/ 20 h 49"/>
                  <a:gd name="T10" fmla="*/ 26 w 52"/>
                  <a:gd name="T11" fmla="*/ 31 h 49"/>
                  <a:gd name="T12" fmla="*/ 27 w 52"/>
                  <a:gd name="T13" fmla="*/ 40 h 49"/>
                  <a:gd name="T14" fmla="*/ 23 w 52"/>
                  <a:gd name="T15" fmla="*/ 44 h 49"/>
                  <a:gd name="T16" fmla="*/ 23 w 52"/>
                  <a:gd name="T17" fmla="*/ 49 h 49"/>
                  <a:gd name="T18" fmla="*/ 14 w 52"/>
                  <a:gd name="T19" fmla="*/ 49 h 49"/>
                  <a:gd name="T20" fmla="*/ 11 w 52"/>
                  <a:gd name="T21" fmla="*/ 47 h 49"/>
                  <a:gd name="T22" fmla="*/ 6 w 52"/>
                  <a:gd name="T23" fmla="*/ 40 h 49"/>
                  <a:gd name="T24" fmla="*/ 0 w 52"/>
                  <a:gd name="T25" fmla="*/ 31 h 49"/>
                  <a:gd name="T26" fmla="*/ 0 w 52"/>
                  <a:gd name="T27" fmla="*/ 26 h 49"/>
                  <a:gd name="T28" fmla="*/ 8 w 52"/>
                  <a:gd name="T29" fmla="*/ 22 h 49"/>
                  <a:gd name="T30" fmla="*/ 9 w 52"/>
                  <a:gd name="T31" fmla="*/ 12 h 49"/>
                  <a:gd name="T32" fmla="*/ 11 w 52"/>
                  <a:gd name="T33" fmla="*/ 8 h 49"/>
                  <a:gd name="T34" fmla="*/ 9 w 52"/>
                  <a:gd name="T35" fmla="*/ 5 h 49"/>
                  <a:gd name="T36" fmla="*/ 15 w 52"/>
                  <a:gd name="T37" fmla="*/ 5 h 49"/>
                  <a:gd name="T38" fmla="*/ 24 w 52"/>
                  <a:gd name="T39" fmla="*/ 0 h 49"/>
                  <a:gd name="T40" fmla="*/ 32 w 52"/>
                  <a:gd name="T41" fmla="*/ 6 h 49"/>
                  <a:gd name="T42" fmla="*/ 44 w 52"/>
                  <a:gd name="T43" fmla="*/ 8 h 49"/>
                  <a:gd name="T44" fmla="*/ 52 w 52"/>
                  <a:gd name="T45" fmla="*/ 2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2" h="49">
                    <a:moveTo>
                      <a:pt x="52" y="20"/>
                    </a:moveTo>
                    <a:lnTo>
                      <a:pt x="47" y="17"/>
                    </a:lnTo>
                    <a:lnTo>
                      <a:pt x="40" y="25"/>
                    </a:lnTo>
                    <a:lnTo>
                      <a:pt x="35" y="20"/>
                    </a:lnTo>
                    <a:lnTo>
                      <a:pt x="30" y="20"/>
                    </a:lnTo>
                    <a:lnTo>
                      <a:pt x="26" y="31"/>
                    </a:lnTo>
                    <a:lnTo>
                      <a:pt x="27" y="40"/>
                    </a:lnTo>
                    <a:lnTo>
                      <a:pt x="23" y="44"/>
                    </a:lnTo>
                    <a:lnTo>
                      <a:pt x="23" y="49"/>
                    </a:lnTo>
                    <a:lnTo>
                      <a:pt x="14" y="49"/>
                    </a:lnTo>
                    <a:lnTo>
                      <a:pt x="11" y="47"/>
                    </a:lnTo>
                    <a:lnTo>
                      <a:pt x="6" y="40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8" y="22"/>
                    </a:lnTo>
                    <a:lnTo>
                      <a:pt x="9" y="12"/>
                    </a:lnTo>
                    <a:lnTo>
                      <a:pt x="11" y="8"/>
                    </a:lnTo>
                    <a:lnTo>
                      <a:pt x="9" y="5"/>
                    </a:lnTo>
                    <a:lnTo>
                      <a:pt x="15" y="5"/>
                    </a:lnTo>
                    <a:lnTo>
                      <a:pt x="24" y="0"/>
                    </a:lnTo>
                    <a:lnTo>
                      <a:pt x="32" y="6"/>
                    </a:lnTo>
                    <a:lnTo>
                      <a:pt x="44" y="8"/>
                    </a:lnTo>
                    <a:lnTo>
                      <a:pt x="52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2" name="Freeform 1716">
                <a:extLst>
                  <a:ext uri="{FF2B5EF4-FFF2-40B4-BE49-F238E27FC236}">
                    <a16:creationId xmlns:a16="http://schemas.microsoft.com/office/drawing/2014/main" id="{8CADFFDB-9685-A013-ABC7-EF5DFC86A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305"/>
                <a:ext cx="97" cy="67"/>
              </a:xfrm>
              <a:custGeom>
                <a:avLst/>
                <a:gdLst>
                  <a:gd name="T0" fmla="*/ 176 w 194"/>
                  <a:gd name="T1" fmla="*/ 66 h 133"/>
                  <a:gd name="T2" fmla="*/ 167 w 194"/>
                  <a:gd name="T3" fmla="*/ 60 h 133"/>
                  <a:gd name="T4" fmla="*/ 161 w 194"/>
                  <a:gd name="T5" fmla="*/ 63 h 133"/>
                  <a:gd name="T6" fmla="*/ 141 w 194"/>
                  <a:gd name="T7" fmla="*/ 51 h 133"/>
                  <a:gd name="T8" fmla="*/ 133 w 194"/>
                  <a:gd name="T9" fmla="*/ 59 h 133"/>
                  <a:gd name="T10" fmla="*/ 115 w 194"/>
                  <a:gd name="T11" fmla="*/ 51 h 133"/>
                  <a:gd name="T12" fmla="*/ 110 w 194"/>
                  <a:gd name="T13" fmla="*/ 44 h 133"/>
                  <a:gd name="T14" fmla="*/ 115 w 194"/>
                  <a:gd name="T15" fmla="*/ 38 h 133"/>
                  <a:gd name="T16" fmla="*/ 123 w 194"/>
                  <a:gd name="T17" fmla="*/ 19 h 133"/>
                  <a:gd name="T18" fmla="*/ 113 w 194"/>
                  <a:gd name="T19" fmla="*/ 13 h 133"/>
                  <a:gd name="T20" fmla="*/ 103 w 194"/>
                  <a:gd name="T21" fmla="*/ 16 h 133"/>
                  <a:gd name="T22" fmla="*/ 89 w 194"/>
                  <a:gd name="T23" fmla="*/ 10 h 133"/>
                  <a:gd name="T24" fmla="*/ 74 w 194"/>
                  <a:gd name="T25" fmla="*/ 0 h 133"/>
                  <a:gd name="T26" fmla="*/ 66 w 194"/>
                  <a:gd name="T27" fmla="*/ 0 h 133"/>
                  <a:gd name="T28" fmla="*/ 56 w 194"/>
                  <a:gd name="T29" fmla="*/ 4 h 133"/>
                  <a:gd name="T30" fmla="*/ 60 w 194"/>
                  <a:gd name="T31" fmla="*/ 13 h 133"/>
                  <a:gd name="T32" fmla="*/ 51 w 194"/>
                  <a:gd name="T33" fmla="*/ 25 h 133"/>
                  <a:gd name="T34" fmla="*/ 27 w 194"/>
                  <a:gd name="T35" fmla="*/ 1 h 133"/>
                  <a:gd name="T36" fmla="*/ 18 w 194"/>
                  <a:gd name="T37" fmla="*/ 6 h 133"/>
                  <a:gd name="T38" fmla="*/ 7 w 194"/>
                  <a:gd name="T39" fmla="*/ 13 h 133"/>
                  <a:gd name="T40" fmla="*/ 0 w 194"/>
                  <a:gd name="T41" fmla="*/ 18 h 133"/>
                  <a:gd name="T42" fmla="*/ 13 w 194"/>
                  <a:gd name="T43" fmla="*/ 24 h 133"/>
                  <a:gd name="T44" fmla="*/ 25 w 194"/>
                  <a:gd name="T45" fmla="*/ 34 h 133"/>
                  <a:gd name="T46" fmla="*/ 41 w 194"/>
                  <a:gd name="T47" fmla="*/ 34 h 133"/>
                  <a:gd name="T48" fmla="*/ 54 w 194"/>
                  <a:gd name="T49" fmla="*/ 33 h 133"/>
                  <a:gd name="T50" fmla="*/ 62 w 194"/>
                  <a:gd name="T51" fmla="*/ 41 h 133"/>
                  <a:gd name="T52" fmla="*/ 79 w 194"/>
                  <a:gd name="T53" fmla="*/ 42 h 133"/>
                  <a:gd name="T54" fmla="*/ 86 w 194"/>
                  <a:gd name="T55" fmla="*/ 56 h 133"/>
                  <a:gd name="T56" fmla="*/ 68 w 194"/>
                  <a:gd name="T57" fmla="*/ 60 h 133"/>
                  <a:gd name="T58" fmla="*/ 74 w 194"/>
                  <a:gd name="T59" fmla="*/ 74 h 133"/>
                  <a:gd name="T60" fmla="*/ 79 w 194"/>
                  <a:gd name="T61" fmla="*/ 95 h 133"/>
                  <a:gd name="T62" fmla="*/ 83 w 194"/>
                  <a:gd name="T63" fmla="*/ 103 h 133"/>
                  <a:gd name="T64" fmla="*/ 92 w 194"/>
                  <a:gd name="T65" fmla="*/ 117 h 133"/>
                  <a:gd name="T66" fmla="*/ 103 w 194"/>
                  <a:gd name="T67" fmla="*/ 129 h 133"/>
                  <a:gd name="T68" fmla="*/ 109 w 194"/>
                  <a:gd name="T69" fmla="*/ 132 h 133"/>
                  <a:gd name="T70" fmla="*/ 120 w 194"/>
                  <a:gd name="T71" fmla="*/ 130 h 133"/>
                  <a:gd name="T72" fmla="*/ 123 w 194"/>
                  <a:gd name="T73" fmla="*/ 123 h 133"/>
                  <a:gd name="T74" fmla="*/ 142 w 194"/>
                  <a:gd name="T75" fmla="*/ 112 h 133"/>
                  <a:gd name="T76" fmla="*/ 157 w 194"/>
                  <a:gd name="T77" fmla="*/ 123 h 133"/>
                  <a:gd name="T78" fmla="*/ 173 w 194"/>
                  <a:gd name="T79" fmla="*/ 114 h 133"/>
                  <a:gd name="T80" fmla="*/ 186 w 194"/>
                  <a:gd name="T81" fmla="*/ 118 h 133"/>
                  <a:gd name="T82" fmla="*/ 188 w 194"/>
                  <a:gd name="T83" fmla="*/ 110 h 133"/>
                  <a:gd name="T84" fmla="*/ 189 w 194"/>
                  <a:gd name="T85" fmla="*/ 101 h 133"/>
                  <a:gd name="T86" fmla="*/ 182 w 194"/>
                  <a:gd name="T87" fmla="*/ 89 h 133"/>
                  <a:gd name="T88" fmla="*/ 188 w 194"/>
                  <a:gd name="T89" fmla="*/ 74 h 133"/>
                  <a:gd name="T90" fmla="*/ 192 w 194"/>
                  <a:gd name="T91" fmla="*/ 66 h 133"/>
                  <a:gd name="T92" fmla="*/ 188 w 194"/>
                  <a:gd name="T93" fmla="*/ 63 h 133"/>
                  <a:gd name="T94" fmla="*/ 179 w 194"/>
                  <a:gd name="T95" fmla="*/ 68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4" h="133">
                    <a:moveTo>
                      <a:pt x="179" y="68"/>
                    </a:moveTo>
                    <a:lnTo>
                      <a:pt x="176" y="66"/>
                    </a:lnTo>
                    <a:lnTo>
                      <a:pt x="171" y="59"/>
                    </a:lnTo>
                    <a:lnTo>
                      <a:pt x="167" y="60"/>
                    </a:lnTo>
                    <a:lnTo>
                      <a:pt x="165" y="63"/>
                    </a:lnTo>
                    <a:lnTo>
                      <a:pt x="161" y="63"/>
                    </a:lnTo>
                    <a:lnTo>
                      <a:pt x="151" y="54"/>
                    </a:lnTo>
                    <a:lnTo>
                      <a:pt x="141" y="51"/>
                    </a:lnTo>
                    <a:lnTo>
                      <a:pt x="141" y="56"/>
                    </a:lnTo>
                    <a:lnTo>
                      <a:pt x="133" y="59"/>
                    </a:lnTo>
                    <a:lnTo>
                      <a:pt x="129" y="50"/>
                    </a:lnTo>
                    <a:lnTo>
                      <a:pt x="115" y="51"/>
                    </a:lnTo>
                    <a:lnTo>
                      <a:pt x="120" y="44"/>
                    </a:lnTo>
                    <a:lnTo>
                      <a:pt x="110" y="44"/>
                    </a:lnTo>
                    <a:lnTo>
                      <a:pt x="110" y="39"/>
                    </a:lnTo>
                    <a:lnTo>
                      <a:pt x="115" y="38"/>
                    </a:lnTo>
                    <a:lnTo>
                      <a:pt x="118" y="28"/>
                    </a:lnTo>
                    <a:lnTo>
                      <a:pt x="123" y="19"/>
                    </a:lnTo>
                    <a:lnTo>
                      <a:pt x="118" y="15"/>
                    </a:lnTo>
                    <a:lnTo>
                      <a:pt x="113" y="13"/>
                    </a:lnTo>
                    <a:lnTo>
                      <a:pt x="112" y="16"/>
                    </a:lnTo>
                    <a:lnTo>
                      <a:pt x="103" y="16"/>
                    </a:lnTo>
                    <a:lnTo>
                      <a:pt x="98" y="18"/>
                    </a:lnTo>
                    <a:lnTo>
                      <a:pt x="89" y="10"/>
                    </a:lnTo>
                    <a:lnTo>
                      <a:pt x="86" y="0"/>
                    </a:lnTo>
                    <a:lnTo>
                      <a:pt x="74" y="0"/>
                    </a:lnTo>
                    <a:lnTo>
                      <a:pt x="68" y="4"/>
                    </a:lnTo>
                    <a:lnTo>
                      <a:pt x="66" y="0"/>
                    </a:lnTo>
                    <a:lnTo>
                      <a:pt x="59" y="0"/>
                    </a:lnTo>
                    <a:lnTo>
                      <a:pt x="56" y="4"/>
                    </a:lnTo>
                    <a:lnTo>
                      <a:pt x="59" y="7"/>
                    </a:lnTo>
                    <a:lnTo>
                      <a:pt x="60" y="13"/>
                    </a:lnTo>
                    <a:lnTo>
                      <a:pt x="62" y="22"/>
                    </a:lnTo>
                    <a:lnTo>
                      <a:pt x="51" y="25"/>
                    </a:lnTo>
                    <a:lnTo>
                      <a:pt x="42" y="19"/>
                    </a:lnTo>
                    <a:lnTo>
                      <a:pt x="27" y="1"/>
                    </a:lnTo>
                    <a:lnTo>
                      <a:pt x="22" y="1"/>
                    </a:lnTo>
                    <a:lnTo>
                      <a:pt x="18" y="6"/>
                    </a:lnTo>
                    <a:lnTo>
                      <a:pt x="15" y="7"/>
                    </a:lnTo>
                    <a:lnTo>
                      <a:pt x="7" y="13"/>
                    </a:lnTo>
                    <a:lnTo>
                      <a:pt x="3" y="12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13" y="24"/>
                    </a:lnTo>
                    <a:lnTo>
                      <a:pt x="21" y="34"/>
                    </a:lnTo>
                    <a:lnTo>
                      <a:pt x="25" y="34"/>
                    </a:lnTo>
                    <a:lnTo>
                      <a:pt x="39" y="31"/>
                    </a:lnTo>
                    <a:lnTo>
                      <a:pt x="41" y="34"/>
                    </a:lnTo>
                    <a:lnTo>
                      <a:pt x="45" y="34"/>
                    </a:lnTo>
                    <a:lnTo>
                      <a:pt x="54" y="33"/>
                    </a:lnTo>
                    <a:lnTo>
                      <a:pt x="53" y="39"/>
                    </a:lnTo>
                    <a:lnTo>
                      <a:pt x="62" y="41"/>
                    </a:lnTo>
                    <a:lnTo>
                      <a:pt x="73" y="38"/>
                    </a:lnTo>
                    <a:lnTo>
                      <a:pt x="79" y="42"/>
                    </a:lnTo>
                    <a:lnTo>
                      <a:pt x="86" y="47"/>
                    </a:lnTo>
                    <a:lnTo>
                      <a:pt x="86" y="56"/>
                    </a:lnTo>
                    <a:lnTo>
                      <a:pt x="77" y="60"/>
                    </a:lnTo>
                    <a:lnTo>
                      <a:pt x="68" y="60"/>
                    </a:lnTo>
                    <a:lnTo>
                      <a:pt x="76" y="68"/>
                    </a:lnTo>
                    <a:lnTo>
                      <a:pt x="74" y="74"/>
                    </a:lnTo>
                    <a:lnTo>
                      <a:pt x="83" y="89"/>
                    </a:lnTo>
                    <a:lnTo>
                      <a:pt x="79" y="95"/>
                    </a:lnTo>
                    <a:lnTo>
                      <a:pt x="82" y="98"/>
                    </a:lnTo>
                    <a:lnTo>
                      <a:pt x="83" y="103"/>
                    </a:lnTo>
                    <a:lnTo>
                      <a:pt x="88" y="104"/>
                    </a:lnTo>
                    <a:lnTo>
                      <a:pt x="92" y="117"/>
                    </a:lnTo>
                    <a:lnTo>
                      <a:pt x="97" y="120"/>
                    </a:lnTo>
                    <a:lnTo>
                      <a:pt x="103" y="129"/>
                    </a:lnTo>
                    <a:lnTo>
                      <a:pt x="104" y="129"/>
                    </a:lnTo>
                    <a:lnTo>
                      <a:pt x="109" y="132"/>
                    </a:lnTo>
                    <a:lnTo>
                      <a:pt x="113" y="133"/>
                    </a:lnTo>
                    <a:lnTo>
                      <a:pt x="120" y="130"/>
                    </a:lnTo>
                    <a:lnTo>
                      <a:pt x="121" y="123"/>
                    </a:lnTo>
                    <a:lnTo>
                      <a:pt x="123" y="123"/>
                    </a:lnTo>
                    <a:lnTo>
                      <a:pt x="124" y="121"/>
                    </a:lnTo>
                    <a:lnTo>
                      <a:pt x="142" y="112"/>
                    </a:lnTo>
                    <a:lnTo>
                      <a:pt x="156" y="109"/>
                    </a:lnTo>
                    <a:lnTo>
                      <a:pt x="157" y="123"/>
                    </a:lnTo>
                    <a:lnTo>
                      <a:pt x="162" y="123"/>
                    </a:lnTo>
                    <a:lnTo>
                      <a:pt x="173" y="114"/>
                    </a:lnTo>
                    <a:lnTo>
                      <a:pt x="177" y="114"/>
                    </a:lnTo>
                    <a:lnTo>
                      <a:pt x="186" y="118"/>
                    </a:lnTo>
                    <a:lnTo>
                      <a:pt x="194" y="120"/>
                    </a:lnTo>
                    <a:lnTo>
                      <a:pt x="188" y="110"/>
                    </a:lnTo>
                    <a:lnTo>
                      <a:pt x="188" y="103"/>
                    </a:lnTo>
                    <a:lnTo>
                      <a:pt x="189" y="101"/>
                    </a:lnTo>
                    <a:lnTo>
                      <a:pt x="189" y="92"/>
                    </a:lnTo>
                    <a:lnTo>
                      <a:pt x="182" y="89"/>
                    </a:lnTo>
                    <a:lnTo>
                      <a:pt x="186" y="80"/>
                    </a:lnTo>
                    <a:lnTo>
                      <a:pt x="188" y="74"/>
                    </a:lnTo>
                    <a:lnTo>
                      <a:pt x="192" y="69"/>
                    </a:lnTo>
                    <a:lnTo>
                      <a:pt x="192" y="66"/>
                    </a:lnTo>
                    <a:lnTo>
                      <a:pt x="192" y="59"/>
                    </a:lnTo>
                    <a:lnTo>
                      <a:pt x="188" y="63"/>
                    </a:lnTo>
                    <a:lnTo>
                      <a:pt x="188" y="68"/>
                    </a:lnTo>
                    <a:lnTo>
                      <a:pt x="179" y="6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3" name="Freeform 1717">
                <a:extLst>
                  <a:ext uri="{FF2B5EF4-FFF2-40B4-BE49-F238E27FC236}">
                    <a16:creationId xmlns:a16="http://schemas.microsoft.com/office/drawing/2014/main" id="{412C86F7-3A1D-EA5F-5FFF-7455C7E4E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305"/>
                <a:ext cx="97" cy="67"/>
              </a:xfrm>
              <a:custGeom>
                <a:avLst/>
                <a:gdLst>
                  <a:gd name="T0" fmla="*/ 188 w 194"/>
                  <a:gd name="T1" fmla="*/ 68 h 133"/>
                  <a:gd name="T2" fmla="*/ 192 w 194"/>
                  <a:gd name="T3" fmla="*/ 59 h 133"/>
                  <a:gd name="T4" fmla="*/ 192 w 194"/>
                  <a:gd name="T5" fmla="*/ 69 h 133"/>
                  <a:gd name="T6" fmla="*/ 186 w 194"/>
                  <a:gd name="T7" fmla="*/ 80 h 133"/>
                  <a:gd name="T8" fmla="*/ 189 w 194"/>
                  <a:gd name="T9" fmla="*/ 92 h 133"/>
                  <a:gd name="T10" fmla="*/ 188 w 194"/>
                  <a:gd name="T11" fmla="*/ 103 h 133"/>
                  <a:gd name="T12" fmla="*/ 194 w 194"/>
                  <a:gd name="T13" fmla="*/ 120 h 133"/>
                  <a:gd name="T14" fmla="*/ 177 w 194"/>
                  <a:gd name="T15" fmla="*/ 114 h 133"/>
                  <a:gd name="T16" fmla="*/ 162 w 194"/>
                  <a:gd name="T17" fmla="*/ 123 h 133"/>
                  <a:gd name="T18" fmla="*/ 156 w 194"/>
                  <a:gd name="T19" fmla="*/ 109 h 133"/>
                  <a:gd name="T20" fmla="*/ 124 w 194"/>
                  <a:gd name="T21" fmla="*/ 121 h 133"/>
                  <a:gd name="T22" fmla="*/ 121 w 194"/>
                  <a:gd name="T23" fmla="*/ 123 h 133"/>
                  <a:gd name="T24" fmla="*/ 113 w 194"/>
                  <a:gd name="T25" fmla="*/ 133 h 133"/>
                  <a:gd name="T26" fmla="*/ 104 w 194"/>
                  <a:gd name="T27" fmla="*/ 129 h 133"/>
                  <a:gd name="T28" fmla="*/ 97 w 194"/>
                  <a:gd name="T29" fmla="*/ 120 h 133"/>
                  <a:gd name="T30" fmla="*/ 88 w 194"/>
                  <a:gd name="T31" fmla="*/ 104 h 133"/>
                  <a:gd name="T32" fmla="*/ 82 w 194"/>
                  <a:gd name="T33" fmla="*/ 98 h 133"/>
                  <a:gd name="T34" fmla="*/ 83 w 194"/>
                  <a:gd name="T35" fmla="*/ 89 h 133"/>
                  <a:gd name="T36" fmla="*/ 76 w 194"/>
                  <a:gd name="T37" fmla="*/ 68 h 133"/>
                  <a:gd name="T38" fmla="*/ 77 w 194"/>
                  <a:gd name="T39" fmla="*/ 60 h 133"/>
                  <a:gd name="T40" fmla="*/ 86 w 194"/>
                  <a:gd name="T41" fmla="*/ 47 h 133"/>
                  <a:gd name="T42" fmla="*/ 73 w 194"/>
                  <a:gd name="T43" fmla="*/ 38 h 133"/>
                  <a:gd name="T44" fmla="*/ 53 w 194"/>
                  <a:gd name="T45" fmla="*/ 39 h 133"/>
                  <a:gd name="T46" fmla="*/ 45 w 194"/>
                  <a:gd name="T47" fmla="*/ 34 h 133"/>
                  <a:gd name="T48" fmla="*/ 39 w 194"/>
                  <a:gd name="T49" fmla="*/ 31 h 133"/>
                  <a:gd name="T50" fmla="*/ 21 w 194"/>
                  <a:gd name="T51" fmla="*/ 34 h 133"/>
                  <a:gd name="T52" fmla="*/ 4 w 194"/>
                  <a:gd name="T53" fmla="*/ 21 h 133"/>
                  <a:gd name="T54" fmla="*/ 3 w 194"/>
                  <a:gd name="T55" fmla="*/ 12 h 133"/>
                  <a:gd name="T56" fmla="*/ 15 w 194"/>
                  <a:gd name="T57" fmla="*/ 7 h 133"/>
                  <a:gd name="T58" fmla="*/ 22 w 194"/>
                  <a:gd name="T59" fmla="*/ 1 h 133"/>
                  <a:gd name="T60" fmla="*/ 42 w 194"/>
                  <a:gd name="T61" fmla="*/ 19 h 133"/>
                  <a:gd name="T62" fmla="*/ 62 w 194"/>
                  <a:gd name="T63" fmla="*/ 22 h 133"/>
                  <a:gd name="T64" fmla="*/ 59 w 194"/>
                  <a:gd name="T65" fmla="*/ 7 h 133"/>
                  <a:gd name="T66" fmla="*/ 59 w 194"/>
                  <a:gd name="T67" fmla="*/ 0 h 133"/>
                  <a:gd name="T68" fmla="*/ 68 w 194"/>
                  <a:gd name="T69" fmla="*/ 4 h 133"/>
                  <a:gd name="T70" fmla="*/ 86 w 194"/>
                  <a:gd name="T71" fmla="*/ 0 h 133"/>
                  <a:gd name="T72" fmla="*/ 98 w 194"/>
                  <a:gd name="T73" fmla="*/ 18 h 133"/>
                  <a:gd name="T74" fmla="*/ 112 w 194"/>
                  <a:gd name="T75" fmla="*/ 16 h 133"/>
                  <a:gd name="T76" fmla="*/ 118 w 194"/>
                  <a:gd name="T77" fmla="*/ 15 h 133"/>
                  <a:gd name="T78" fmla="*/ 118 w 194"/>
                  <a:gd name="T79" fmla="*/ 28 h 133"/>
                  <a:gd name="T80" fmla="*/ 110 w 194"/>
                  <a:gd name="T81" fmla="*/ 39 h 133"/>
                  <a:gd name="T82" fmla="*/ 120 w 194"/>
                  <a:gd name="T83" fmla="*/ 44 h 133"/>
                  <a:gd name="T84" fmla="*/ 129 w 194"/>
                  <a:gd name="T85" fmla="*/ 50 h 133"/>
                  <a:gd name="T86" fmla="*/ 141 w 194"/>
                  <a:gd name="T87" fmla="*/ 56 h 133"/>
                  <a:gd name="T88" fmla="*/ 151 w 194"/>
                  <a:gd name="T89" fmla="*/ 54 h 133"/>
                  <a:gd name="T90" fmla="*/ 165 w 194"/>
                  <a:gd name="T91" fmla="*/ 63 h 133"/>
                  <a:gd name="T92" fmla="*/ 171 w 194"/>
                  <a:gd name="T93" fmla="*/ 59 h 133"/>
                  <a:gd name="T94" fmla="*/ 179 w 194"/>
                  <a:gd name="T95" fmla="*/ 68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4" h="133">
                    <a:moveTo>
                      <a:pt x="179" y="68"/>
                    </a:moveTo>
                    <a:lnTo>
                      <a:pt x="188" y="68"/>
                    </a:lnTo>
                    <a:lnTo>
                      <a:pt x="188" y="63"/>
                    </a:lnTo>
                    <a:lnTo>
                      <a:pt x="192" y="59"/>
                    </a:lnTo>
                    <a:lnTo>
                      <a:pt x="192" y="66"/>
                    </a:lnTo>
                    <a:lnTo>
                      <a:pt x="192" y="69"/>
                    </a:lnTo>
                    <a:lnTo>
                      <a:pt x="188" y="74"/>
                    </a:lnTo>
                    <a:lnTo>
                      <a:pt x="186" y="80"/>
                    </a:lnTo>
                    <a:lnTo>
                      <a:pt x="182" y="89"/>
                    </a:lnTo>
                    <a:lnTo>
                      <a:pt x="189" y="92"/>
                    </a:lnTo>
                    <a:lnTo>
                      <a:pt x="189" y="101"/>
                    </a:lnTo>
                    <a:lnTo>
                      <a:pt x="188" y="103"/>
                    </a:lnTo>
                    <a:lnTo>
                      <a:pt x="188" y="110"/>
                    </a:lnTo>
                    <a:lnTo>
                      <a:pt x="194" y="120"/>
                    </a:lnTo>
                    <a:lnTo>
                      <a:pt x="186" y="118"/>
                    </a:lnTo>
                    <a:lnTo>
                      <a:pt x="177" y="114"/>
                    </a:lnTo>
                    <a:lnTo>
                      <a:pt x="173" y="114"/>
                    </a:lnTo>
                    <a:lnTo>
                      <a:pt x="162" y="123"/>
                    </a:lnTo>
                    <a:lnTo>
                      <a:pt x="157" y="123"/>
                    </a:lnTo>
                    <a:lnTo>
                      <a:pt x="156" y="109"/>
                    </a:lnTo>
                    <a:lnTo>
                      <a:pt x="142" y="112"/>
                    </a:lnTo>
                    <a:lnTo>
                      <a:pt x="124" y="121"/>
                    </a:lnTo>
                    <a:lnTo>
                      <a:pt x="123" y="123"/>
                    </a:lnTo>
                    <a:lnTo>
                      <a:pt x="121" y="123"/>
                    </a:lnTo>
                    <a:lnTo>
                      <a:pt x="120" y="130"/>
                    </a:lnTo>
                    <a:lnTo>
                      <a:pt x="113" y="133"/>
                    </a:lnTo>
                    <a:lnTo>
                      <a:pt x="109" y="132"/>
                    </a:lnTo>
                    <a:lnTo>
                      <a:pt x="104" y="129"/>
                    </a:lnTo>
                    <a:lnTo>
                      <a:pt x="103" y="129"/>
                    </a:lnTo>
                    <a:lnTo>
                      <a:pt x="97" y="120"/>
                    </a:lnTo>
                    <a:lnTo>
                      <a:pt x="92" y="117"/>
                    </a:lnTo>
                    <a:lnTo>
                      <a:pt x="88" y="104"/>
                    </a:lnTo>
                    <a:lnTo>
                      <a:pt x="83" y="103"/>
                    </a:lnTo>
                    <a:lnTo>
                      <a:pt x="82" y="98"/>
                    </a:lnTo>
                    <a:lnTo>
                      <a:pt x="79" y="95"/>
                    </a:lnTo>
                    <a:lnTo>
                      <a:pt x="83" y="89"/>
                    </a:lnTo>
                    <a:lnTo>
                      <a:pt x="74" y="74"/>
                    </a:lnTo>
                    <a:lnTo>
                      <a:pt x="76" y="68"/>
                    </a:lnTo>
                    <a:lnTo>
                      <a:pt x="68" y="60"/>
                    </a:lnTo>
                    <a:lnTo>
                      <a:pt x="77" y="60"/>
                    </a:lnTo>
                    <a:lnTo>
                      <a:pt x="86" y="56"/>
                    </a:lnTo>
                    <a:lnTo>
                      <a:pt x="86" y="47"/>
                    </a:lnTo>
                    <a:lnTo>
                      <a:pt x="79" y="42"/>
                    </a:lnTo>
                    <a:lnTo>
                      <a:pt x="73" y="38"/>
                    </a:lnTo>
                    <a:lnTo>
                      <a:pt x="62" y="41"/>
                    </a:lnTo>
                    <a:lnTo>
                      <a:pt x="53" y="39"/>
                    </a:lnTo>
                    <a:lnTo>
                      <a:pt x="54" y="33"/>
                    </a:lnTo>
                    <a:lnTo>
                      <a:pt x="45" y="34"/>
                    </a:lnTo>
                    <a:lnTo>
                      <a:pt x="41" y="34"/>
                    </a:lnTo>
                    <a:lnTo>
                      <a:pt x="39" y="31"/>
                    </a:lnTo>
                    <a:lnTo>
                      <a:pt x="25" y="34"/>
                    </a:lnTo>
                    <a:lnTo>
                      <a:pt x="21" y="34"/>
                    </a:lnTo>
                    <a:lnTo>
                      <a:pt x="13" y="24"/>
                    </a:lnTo>
                    <a:lnTo>
                      <a:pt x="4" y="21"/>
                    </a:lnTo>
                    <a:lnTo>
                      <a:pt x="0" y="18"/>
                    </a:lnTo>
                    <a:lnTo>
                      <a:pt x="3" y="12"/>
                    </a:lnTo>
                    <a:lnTo>
                      <a:pt x="7" y="13"/>
                    </a:lnTo>
                    <a:lnTo>
                      <a:pt x="15" y="7"/>
                    </a:lnTo>
                    <a:lnTo>
                      <a:pt x="18" y="6"/>
                    </a:lnTo>
                    <a:lnTo>
                      <a:pt x="22" y="1"/>
                    </a:lnTo>
                    <a:lnTo>
                      <a:pt x="27" y="1"/>
                    </a:lnTo>
                    <a:lnTo>
                      <a:pt x="42" y="19"/>
                    </a:lnTo>
                    <a:lnTo>
                      <a:pt x="51" y="25"/>
                    </a:lnTo>
                    <a:lnTo>
                      <a:pt x="62" y="22"/>
                    </a:lnTo>
                    <a:lnTo>
                      <a:pt x="60" y="13"/>
                    </a:lnTo>
                    <a:lnTo>
                      <a:pt x="59" y="7"/>
                    </a:lnTo>
                    <a:lnTo>
                      <a:pt x="56" y="4"/>
                    </a:lnTo>
                    <a:lnTo>
                      <a:pt x="59" y="0"/>
                    </a:lnTo>
                    <a:lnTo>
                      <a:pt x="66" y="0"/>
                    </a:lnTo>
                    <a:lnTo>
                      <a:pt x="68" y="4"/>
                    </a:lnTo>
                    <a:lnTo>
                      <a:pt x="74" y="0"/>
                    </a:lnTo>
                    <a:lnTo>
                      <a:pt x="86" y="0"/>
                    </a:lnTo>
                    <a:lnTo>
                      <a:pt x="89" y="10"/>
                    </a:lnTo>
                    <a:lnTo>
                      <a:pt x="98" y="18"/>
                    </a:lnTo>
                    <a:lnTo>
                      <a:pt x="103" y="16"/>
                    </a:lnTo>
                    <a:lnTo>
                      <a:pt x="112" y="16"/>
                    </a:lnTo>
                    <a:lnTo>
                      <a:pt x="113" y="13"/>
                    </a:lnTo>
                    <a:lnTo>
                      <a:pt x="118" y="15"/>
                    </a:lnTo>
                    <a:lnTo>
                      <a:pt x="123" y="19"/>
                    </a:lnTo>
                    <a:lnTo>
                      <a:pt x="118" y="28"/>
                    </a:lnTo>
                    <a:lnTo>
                      <a:pt x="115" y="38"/>
                    </a:lnTo>
                    <a:lnTo>
                      <a:pt x="110" y="39"/>
                    </a:lnTo>
                    <a:lnTo>
                      <a:pt x="110" y="44"/>
                    </a:lnTo>
                    <a:lnTo>
                      <a:pt x="120" y="44"/>
                    </a:lnTo>
                    <a:lnTo>
                      <a:pt x="115" y="51"/>
                    </a:lnTo>
                    <a:lnTo>
                      <a:pt x="129" y="50"/>
                    </a:lnTo>
                    <a:lnTo>
                      <a:pt x="133" y="59"/>
                    </a:lnTo>
                    <a:lnTo>
                      <a:pt x="141" y="56"/>
                    </a:lnTo>
                    <a:lnTo>
                      <a:pt x="141" y="51"/>
                    </a:lnTo>
                    <a:lnTo>
                      <a:pt x="151" y="54"/>
                    </a:lnTo>
                    <a:lnTo>
                      <a:pt x="161" y="63"/>
                    </a:lnTo>
                    <a:lnTo>
                      <a:pt x="165" y="63"/>
                    </a:lnTo>
                    <a:lnTo>
                      <a:pt x="167" y="60"/>
                    </a:lnTo>
                    <a:lnTo>
                      <a:pt x="171" y="59"/>
                    </a:lnTo>
                    <a:lnTo>
                      <a:pt x="176" y="66"/>
                    </a:lnTo>
                    <a:lnTo>
                      <a:pt x="179" y="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4" name="Freeform 1718">
                <a:extLst>
                  <a:ext uri="{FF2B5EF4-FFF2-40B4-BE49-F238E27FC236}">
                    <a16:creationId xmlns:a16="http://schemas.microsoft.com/office/drawing/2014/main" id="{2662D1FA-0545-55CF-8BF0-A5F5DCBA0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305"/>
                <a:ext cx="97" cy="67"/>
              </a:xfrm>
              <a:custGeom>
                <a:avLst/>
                <a:gdLst>
                  <a:gd name="T0" fmla="*/ 188 w 194"/>
                  <a:gd name="T1" fmla="*/ 68 h 133"/>
                  <a:gd name="T2" fmla="*/ 192 w 194"/>
                  <a:gd name="T3" fmla="*/ 59 h 133"/>
                  <a:gd name="T4" fmla="*/ 192 w 194"/>
                  <a:gd name="T5" fmla="*/ 69 h 133"/>
                  <a:gd name="T6" fmla="*/ 186 w 194"/>
                  <a:gd name="T7" fmla="*/ 80 h 133"/>
                  <a:gd name="T8" fmla="*/ 189 w 194"/>
                  <a:gd name="T9" fmla="*/ 92 h 133"/>
                  <a:gd name="T10" fmla="*/ 188 w 194"/>
                  <a:gd name="T11" fmla="*/ 103 h 133"/>
                  <a:gd name="T12" fmla="*/ 194 w 194"/>
                  <a:gd name="T13" fmla="*/ 120 h 133"/>
                  <a:gd name="T14" fmla="*/ 177 w 194"/>
                  <a:gd name="T15" fmla="*/ 114 h 133"/>
                  <a:gd name="T16" fmla="*/ 162 w 194"/>
                  <a:gd name="T17" fmla="*/ 123 h 133"/>
                  <a:gd name="T18" fmla="*/ 156 w 194"/>
                  <a:gd name="T19" fmla="*/ 109 h 133"/>
                  <a:gd name="T20" fmla="*/ 124 w 194"/>
                  <a:gd name="T21" fmla="*/ 121 h 133"/>
                  <a:gd name="T22" fmla="*/ 121 w 194"/>
                  <a:gd name="T23" fmla="*/ 123 h 133"/>
                  <a:gd name="T24" fmla="*/ 113 w 194"/>
                  <a:gd name="T25" fmla="*/ 133 h 133"/>
                  <a:gd name="T26" fmla="*/ 104 w 194"/>
                  <a:gd name="T27" fmla="*/ 129 h 133"/>
                  <a:gd name="T28" fmla="*/ 97 w 194"/>
                  <a:gd name="T29" fmla="*/ 120 h 133"/>
                  <a:gd name="T30" fmla="*/ 88 w 194"/>
                  <a:gd name="T31" fmla="*/ 104 h 133"/>
                  <a:gd name="T32" fmla="*/ 82 w 194"/>
                  <a:gd name="T33" fmla="*/ 98 h 133"/>
                  <a:gd name="T34" fmla="*/ 83 w 194"/>
                  <a:gd name="T35" fmla="*/ 89 h 133"/>
                  <a:gd name="T36" fmla="*/ 76 w 194"/>
                  <a:gd name="T37" fmla="*/ 68 h 133"/>
                  <a:gd name="T38" fmla="*/ 77 w 194"/>
                  <a:gd name="T39" fmla="*/ 60 h 133"/>
                  <a:gd name="T40" fmla="*/ 86 w 194"/>
                  <a:gd name="T41" fmla="*/ 47 h 133"/>
                  <a:gd name="T42" fmla="*/ 73 w 194"/>
                  <a:gd name="T43" fmla="*/ 38 h 133"/>
                  <a:gd name="T44" fmla="*/ 53 w 194"/>
                  <a:gd name="T45" fmla="*/ 39 h 133"/>
                  <a:gd name="T46" fmla="*/ 45 w 194"/>
                  <a:gd name="T47" fmla="*/ 34 h 133"/>
                  <a:gd name="T48" fmla="*/ 39 w 194"/>
                  <a:gd name="T49" fmla="*/ 31 h 133"/>
                  <a:gd name="T50" fmla="*/ 21 w 194"/>
                  <a:gd name="T51" fmla="*/ 34 h 133"/>
                  <a:gd name="T52" fmla="*/ 4 w 194"/>
                  <a:gd name="T53" fmla="*/ 21 h 133"/>
                  <a:gd name="T54" fmla="*/ 3 w 194"/>
                  <a:gd name="T55" fmla="*/ 12 h 133"/>
                  <a:gd name="T56" fmla="*/ 15 w 194"/>
                  <a:gd name="T57" fmla="*/ 7 h 133"/>
                  <a:gd name="T58" fmla="*/ 22 w 194"/>
                  <a:gd name="T59" fmla="*/ 1 h 133"/>
                  <a:gd name="T60" fmla="*/ 42 w 194"/>
                  <a:gd name="T61" fmla="*/ 19 h 133"/>
                  <a:gd name="T62" fmla="*/ 62 w 194"/>
                  <a:gd name="T63" fmla="*/ 22 h 133"/>
                  <a:gd name="T64" fmla="*/ 59 w 194"/>
                  <a:gd name="T65" fmla="*/ 7 h 133"/>
                  <a:gd name="T66" fmla="*/ 59 w 194"/>
                  <a:gd name="T67" fmla="*/ 0 h 133"/>
                  <a:gd name="T68" fmla="*/ 68 w 194"/>
                  <a:gd name="T69" fmla="*/ 4 h 133"/>
                  <a:gd name="T70" fmla="*/ 86 w 194"/>
                  <a:gd name="T71" fmla="*/ 0 h 133"/>
                  <a:gd name="T72" fmla="*/ 98 w 194"/>
                  <a:gd name="T73" fmla="*/ 18 h 133"/>
                  <a:gd name="T74" fmla="*/ 112 w 194"/>
                  <a:gd name="T75" fmla="*/ 16 h 133"/>
                  <a:gd name="T76" fmla="*/ 118 w 194"/>
                  <a:gd name="T77" fmla="*/ 15 h 133"/>
                  <a:gd name="T78" fmla="*/ 118 w 194"/>
                  <a:gd name="T79" fmla="*/ 28 h 133"/>
                  <a:gd name="T80" fmla="*/ 110 w 194"/>
                  <a:gd name="T81" fmla="*/ 39 h 133"/>
                  <a:gd name="T82" fmla="*/ 120 w 194"/>
                  <a:gd name="T83" fmla="*/ 44 h 133"/>
                  <a:gd name="T84" fmla="*/ 129 w 194"/>
                  <a:gd name="T85" fmla="*/ 50 h 133"/>
                  <a:gd name="T86" fmla="*/ 141 w 194"/>
                  <a:gd name="T87" fmla="*/ 56 h 133"/>
                  <a:gd name="T88" fmla="*/ 151 w 194"/>
                  <a:gd name="T89" fmla="*/ 54 h 133"/>
                  <a:gd name="T90" fmla="*/ 165 w 194"/>
                  <a:gd name="T91" fmla="*/ 63 h 133"/>
                  <a:gd name="T92" fmla="*/ 171 w 194"/>
                  <a:gd name="T93" fmla="*/ 59 h 133"/>
                  <a:gd name="T94" fmla="*/ 179 w 194"/>
                  <a:gd name="T95" fmla="*/ 68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4" h="133">
                    <a:moveTo>
                      <a:pt x="179" y="68"/>
                    </a:moveTo>
                    <a:lnTo>
                      <a:pt x="188" y="68"/>
                    </a:lnTo>
                    <a:lnTo>
                      <a:pt x="188" y="63"/>
                    </a:lnTo>
                    <a:lnTo>
                      <a:pt x="192" y="59"/>
                    </a:lnTo>
                    <a:lnTo>
                      <a:pt x="192" y="66"/>
                    </a:lnTo>
                    <a:lnTo>
                      <a:pt x="192" y="69"/>
                    </a:lnTo>
                    <a:lnTo>
                      <a:pt x="188" y="74"/>
                    </a:lnTo>
                    <a:lnTo>
                      <a:pt x="186" y="80"/>
                    </a:lnTo>
                    <a:lnTo>
                      <a:pt x="182" y="89"/>
                    </a:lnTo>
                    <a:lnTo>
                      <a:pt x="189" y="92"/>
                    </a:lnTo>
                    <a:lnTo>
                      <a:pt x="189" y="101"/>
                    </a:lnTo>
                    <a:lnTo>
                      <a:pt x="188" y="103"/>
                    </a:lnTo>
                    <a:lnTo>
                      <a:pt x="188" y="110"/>
                    </a:lnTo>
                    <a:lnTo>
                      <a:pt x="194" y="120"/>
                    </a:lnTo>
                    <a:lnTo>
                      <a:pt x="186" y="118"/>
                    </a:lnTo>
                    <a:lnTo>
                      <a:pt x="177" y="114"/>
                    </a:lnTo>
                    <a:lnTo>
                      <a:pt x="173" y="114"/>
                    </a:lnTo>
                    <a:lnTo>
                      <a:pt x="162" y="123"/>
                    </a:lnTo>
                    <a:lnTo>
                      <a:pt x="157" y="123"/>
                    </a:lnTo>
                    <a:lnTo>
                      <a:pt x="156" y="109"/>
                    </a:lnTo>
                    <a:lnTo>
                      <a:pt x="142" y="112"/>
                    </a:lnTo>
                    <a:lnTo>
                      <a:pt x="124" y="121"/>
                    </a:lnTo>
                    <a:lnTo>
                      <a:pt x="123" y="123"/>
                    </a:lnTo>
                    <a:lnTo>
                      <a:pt x="121" y="123"/>
                    </a:lnTo>
                    <a:lnTo>
                      <a:pt x="120" y="130"/>
                    </a:lnTo>
                    <a:lnTo>
                      <a:pt x="113" y="133"/>
                    </a:lnTo>
                    <a:lnTo>
                      <a:pt x="109" y="132"/>
                    </a:lnTo>
                    <a:lnTo>
                      <a:pt x="104" y="129"/>
                    </a:lnTo>
                    <a:lnTo>
                      <a:pt x="103" y="129"/>
                    </a:lnTo>
                    <a:lnTo>
                      <a:pt x="97" y="120"/>
                    </a:lnTo>
                    <a:lnTo>
                      <a:pt x="92" y="117"/>
                    </a:lnTo>
                    <a:lnTo>
                      <a:pt x="88" y="104"/>
                    </a:lnTo>
                    <a:lnTo>
                      <a:pt x="83" y="103"/>
                    </a:lnTo>
                    <a:lnTo>
                      <a:pt x="82" y="98"/>
                    </a:lnTo>
                    <a:lnTo>
                      <a:pt x="79" y="95"/>
                    </a:lnTo>
                    <a:lnTo>
                      <a:pt x="83" y="89"/>
                    </a:lnTo>
                    <a:lnTo>
                      <a:pt x="74" y="74"/>
                    </a:lnTo>
                    <a:lnTo>
                      <a:pt x="76" y="68"/>
                    </a:lnTo>
                    <a:lnTo>
                      <a:pt x="68" y="60"/>
                    </a:lnTo>
                    <a:lnTo>
                      <a:pt x="77" y="60"/>
                    </a:lnTo>
                    <a:lnTo>
                      <a:pt x="86" y="56"/>
                    </a:lnTo>
                    <a:lnTo>
                      <a:pt x="86" y="47"/>
                    </a:lnTo>
                    <a:lnTo>
                      <a:pt x="79" y="42"/>
                    </a:lnTo>
                    <a:lnTo>
                      <a:pt x="73" y="38"/>
                    </a:lnTo>
                    <a:lnTo>
                      <a:pt x="62" y="41"/>
                    </a:lnTo>
                    <a:lnTo>
                      <a:pt x="53" y="39"/>
                    </a:lnTo>
                    <a:lnTo>
                      <a:pt x="54" y="33"/>
                    </a:lnTo>
                    <a:lnTo>
                      <a:pt x="45" y="34"/>
                    </a:lnTo>
                    <a:lnTo>
                      <a:pt x="41" y="34"/>
                    </a:lnTo>
                    <a:lnTo>
                      <a:pt x="39" y="31"/>
                    </a:lnTo>
                    <a:lnTo>
                      <a:pt x="25" y="34"/>
                    </a:lnTo>
                    <a:lnTo>
                      <a:pt x="21" y="34"/>
                    </a:lnTo>
                    <a:lnTo>
                      <a:pt x="13" y="24"/>
                    </a:lnTo>
                    <a:lnTo>
                      <a:pt x="4" y="21"/>
                    </a:lnTo>
                    <a:lnTo>
                      <a:pt x="0" y="18"/>
                    </a:lnTo>
                    <a:lnTo>
                      <a:pt x="3" y="12"/>
                    </a:lnTo>
                    <a:lnTo>
                      <a:pt x="7" y="13"/>
                    </a:lnTo>
                    <a:lnTo>
                      <a:pt x="15" y="7"/>
                    </a:lnTo>
                    <a:lnTo>
                      <a:pt x="18" y="6"/>
                    </a:lnTo>
                    <a:lnTo>
                      <a:pt x="22" y="1"/>
                    </a:lnTo>
                    <a:lnTo>
                      <a:pt x="27" y="1"/>
                    </a:lnTo>
                    <a:lnTo>
                      <a:pt x="42" y="19"/>
                    </a:lnTo>
                    <a:lnTo>
                      <a:pt x="51" y="25"/>
                    </a:lnTo>
                    <a:lnTo>
                      <a:pt x="62" y="22"/>
                    </a:lnTo>
                    <a:lnTo>
                      <a:pt x="60" y="13"/>
                    </a:lnTo>
                    <a:lnTo>
                      <a:pt x="59" y="7"/>
                    </a:lnTo>
                    <a:lnTo>
                      <a:pt x="56" y="4"/>
                    </a:lnTo>
                    <a:lnTo>
                      <a:pt x="59" y="0"/>
                    </a:lnTo>
                    <a:lnTo>
                      <a:pt x="66" y="0"/>
                    </a:lnTo>
                    <a:lnTo>
                      <a:pt x="68" y="4"/>
                    </a:lnTo>
                    <a:lnTo>
                      <a:pt x="74" y="0"/>
                    </a:lnTo>
                    <a:lnTo>
                      <a:pt x="86" y="0"/>
                    </a:lnTo>
                    <a:lnTo>
                      <a:pt x="89" y="10"/>
                    </a:lnTo>
                    <a:lnTo>
                      <a:pt x="98" y="18"/>
                    </a:lnTo>
                    <a:lnTo>
                      <a:pt x="103" y="16"/>
                    </a:lnTo>
                    <a:lnTo>
                      <a:pt x="112" y="16"/>
                    </a:lnTo>
                    <a:lnTo>
                      <a:pt x="113" y="13"/>
                    </a:lnTo>
                    <a:lnTo>
                      <a:pt x="118" y="15"/>
                    </a:lnTo>
                    <a:lnTo>
                      <a:pt x="123" y="19"/>
                    </a:lnTo>
                    <a:lnTo>
                      <a:pt x="118" y="28"/>
                    </a:lnTo>
                    <a:lnTo>
                      <a:pt x="115" y="38"/>
                    </a:lnTo>
                    <a:lnTo>
                      <a:pt x="110" y="39"/>
                    </a:lnTo>
                    <a:lnTo>
                      <a:pt x="110" y="44"/>
                    </a:lnTo>
                    <a:lnTo>
                      <a:pt x="120" y="44"/>
                    </a:lnTo>
                    <a:lnTo>
                      <a:pt x="115" y="51"/>
                    </a:lnTo>
                    <a:lnTo>
                      <a:pt x="129" y="50"/>
                    </a:lnTo>
                    <a:lnTo>
                      <a:pt x="133" y="59"/>
                    </a:lnTo>
                    <a:lnTo>
                      <a:pt x="141" y="56"/>
                    </a:lnTo>
                    <a:lnTo>
                      <a:pt x="141" y="51"/>
                    </a:lnTo>
                    <a:lnTo>
                      <a:pt x="151" y="54"/>
                    </a:lnTo>
                    <a:lnTo>
                      <a:pt x="161" y="63"/>
                    </a:lnTo>
                    <a:lnTo>
                      <a:pt x="165" y="63"/>
                    </a:lnTo>
                    <a:lnTo>
                      <a:pt x="167" y="60"/>
                    </a:lnTo>
                    <a:lnTo>
                      <a:pt x="171" y="59"/>
                    </a:lnTo>
                    <a:lnTo>
                      <a:pt x="176" y="66"/>
                    </a:lnTo>
                    <a:lnTo>
                      <a:pt x="179" y="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5" name="Freeform 1719">
                <a:extLst>
                  <a:ext uri="{FF2B5EF4-FFF2-40B4-BE49-F238E27FC236}">
                    <a16:creationId xmlns:a16="http://schemas.microsoft.com/office/drawing/2014/main" id="{CD222C48-ABC8-E235-6A74-42061A453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290"/>
                <a:ext cx="75" cy="35"/>
              </a:xfrm>
              <a:custGeom>
                <a:avLst/>
                <a:gdLst>
                  <a:gd name="T0" fmla="*/ 42 w 150"/>
                  <a:gd name="T1" fmla="*/ 24 h 68"/>
                  <a:gd name="T2" fmla="*/ 32 w 150"/>
                  <a:gd name="T3" fmla="*/ 36 h 68"/>
                  <a:gd name="T4" fmla="*/ 30 w 150"/>
                  <a:gd name="T5" fmla="*/ 22 h 68"/>
                  <a:gd name="T6" fmla="*/ 18 w 150"/>
                  <a:gd name="T7" fmla="*/ 3 h 68"/>
                  <a:gd name="T8" fmla="*/ 9 w 150"/>
                  <a:gd name="T9" fmla="*/ 0 h 68"/>
                  <a:gd name="T10" fmla="*/ 0 w 150"/>
                  <a:gd name="T11" fmla="*/ 12 h 68"/>
                  <a:gd name="T12" fmla="*/ 4 w 150"/>
                  <a:gd name="T13" fmla="*/ 39 h 68"/>
                  <a:gd name="T14" fmla="*/ 18 w 150"/>
                  <a:gd name="T15" fmla="*/ 45 h 68"/>
                  <a:gd name="T16" fmla="*/ 28 w 150"/>
                  <a:gd name="T17" fmla="*/ 42 h 68"/>
                  <a:gd name="T18" fmla="*/ 38 w 150"/>
                  <a:gd name="T19" fmla="*/ 48 h 68"/>
                  <a:gd name="T20" fmla="*/ 45 w 150"/>
                  <a:gd name="T21" fmla="*/ 39 h 68"/>
                  <a:gd name="T22" fmla="*/ 54 w 150"/>
                  <a:gd name="T23" fmla="*/ 42 h 68"/>
                  <a:gd name="T24" fmla="*/ 68 w 150"/>
                  <a:gd name="T25" fmla="*/ 33 h 68"/>
                  <a:gd name="T26" fmla="*/ 79 w 150"/>
                  <a:gd name="T27" fmla="*/ 36 h 68"/>
                  <a:gd name="T28" fmla="*/ 83 w 150"/>
                  <a:gd name="T29" fmla="*/ 51 h 68"/>
                  <a:gd name="T30" fmla="*/ 95 w 150"/>
                  <a:gd name="T31" fmla="*/ 53 h 68"/>
                  <a:gd name="T32" fmla="*/ 112 w 150"/>
                  <a:gd name="T33" fmla="*/ 54 h 68"/>
                  <a:gd name="T34" fmla="*/ 132 w 150"/>
                  <a:gd name="T35" fmla="*/ 68 h 68"/>
                  <a:gd name="T36" fmla="*/ 135 w 150"/>
                  <a:gd name="T37" fmla="*/ 63 h 68"/>
                  <a:gd name="T38" fmla="*/ 141 w 150"/>
                  <a:gd name="T39" fmla="*/ 53 h 68"/>
                  <a:gd name="T40" fmla="*/ 148 w 150"/>
                  <a:gd name="T41" fmla="*/ 48 h 68"/>
                  <a:gd name="T42" fmla="*/ 142 w 150"/>
                  <a:gd name="T43" fmla="*/ 41 h 68"/>
                  <a:gd name="T44" fmla="*/ 135 w 150"/>
                  <a:gd name="T45" fmla="*/ 36 h 68"/>
                  <a:gd name="T46" fmla="*/ 126 w 150"/>
                  <a:gd name="T47" fmla="*/ 33 h 68"/>
                  <a:gd name="T48" fmla="*/ 117 w 150"/>
                  <a:gd name="T49" fmla="*/ 35 h 68"/>
                  <a:gd name="T50" fmla="*/ 127 w 150"/>
                  <a:gd name="T51" fmla="*/ 19 h 68"/>
                  <a:gd name="T52" fmla="*/ 115 w 150"/>
                  <a:gd name="T53" fmla="*/ 18 h 68"/>
                  <a:gd name="T54" fmla="*/ 103 w 150"/>
                  <a:gd name="T55" fmla="*/ 25 h 68"/>
                  <a:gd name="T56" fmla="*/ 92 w 150"/>
                  <a:gd name="T57" fmla="*/ 24 h 68"/>
                  <a:gd name="T58" fmla="*/ 83 w 150"/>
                  <a:gd name="T59" fmla="*/ 15 h 68"/>
                  <a:gd name="T60" fmla="*/ 82 w 150"/>
                  <a:gd name="T61" fmla="*/ 9 h 68"/>
                  <a:gd name="T62" fmla="*/ 66 w 150"/>
                  <a:gd name="T63" fmla="*/ 16 h 68"/>
                  <a:gd name="T64" fmla="*/ 56 w 150"/>
                  <a:gd name="T65" fmla="*/ 9 h 68"/>
                  <a:gd name="T66" fmla="*/ 39 w 150"/>
                  <a:gd name="T67" fmla="*/ 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0" h="68">
                    <a:moveTo>
                      <a:pt x="39" y="16"/>
                    </a:moveTo>
                    <a:lnTo>
                      <a:pt x="42" y="24"/>
                    </a:lnTo>
                    <a:lnTo>
                      <a:pt x="35" y="33"/>
                    </a:lnTo>
                    <a:lnTo>
                      <a:pt x="32" y="36"/>
                    </a:lnTo>
                    <a:lnTo>
                      <a:pt x="32" y="30"/>
                    </a:lnTo>
                    <a:lnTo>
                      <a:pt x="30" y="22"/>
                    </a:lnTo>
                    <a:lnTo>
                      <a:pt x="21" y="13"/>
                    </a:lnTo>
                    <a:lnTo>
                      <a:pt x="18" y="3"/>
                    </a:lnTo>
                    <a:lnTo>
                      <a:pt x="16" y="3"/>
                    </a:lnTo>
                    <a:lnTo>
                      <a:pt x="9" y="0"/>
                    </a:lnTo>
                    <a:lnTo>
                      <a:pt x="6" y="3"/>
                    </a:lnTo>
                    <a:lnTo>
                      <a:pt x="0" y="12"/>
                    </a:lnTo>
                    <a:lnTo>
                      <a:pt x="0" y="21"/>
                    </a:lnTo>
                    <a:lnTo>
                      <a:pt x="4" y="39"/>
                    </a:lnTo>
                    <a:lnTo>
                      <a:pt x="13" y="47"/>
                    </a:lnTo>
                    <a:lnTo>
                      <a:pt x="18" y="45"/>
                    </a:lnTo>
                    <a:lnTo>
                      <a:pt x="27" y="45"/>
                    </a:lnTo>
                    <a:lnTo>
                      <a:pt x="28" y="42"/>
                    </a:lnTo>
                    <a:lnTo>
                      <a:pt x="33" y="44"/>
                    </a:lnTo>
                    <a:lnTo>
                      <a:pt x="38" y="48"/>
                    </a:lnTo>
                    <a:lnTo>
                      <a:pt x="42" y="48"/>
                    </a:lnTo>
                    <a:lnTo>
                      <a:pt x="45" y="39"/>
                    </a:lnTo>
                    <a:lnTo>
                      <a:pt x="47" y="36"/>
                    </a:lnTo>
                    <a:lnTo>
                      <a:pt x="54" y="42"/>
                    </a:lnTo>
                    <a:lnTo>
                      <a:pt x="56" y="36"/>
                    </a:lnTo>
                    <a:lnTo>
                      <a:pt x="68" y="33"/>
                    </a:lnTo>
                    <a:lnTo>
                      <a:pt x="72" y="29"/>
                    </a:lnTo>
                    <a:lnTo>
                      <a:pt x="79" y="36"/>
                    </a:lnTo>
                    <a:lnTo>
                      <a:pt x="79" y="41"/>
                    </a:lnTo>
                    <a:lnTo>
                      <a:pt x="83" y="51"/>
                    </a:lnTo>
                    <a:lnTo>
                      <a:pt x="89" y="53"/>
                    </a:lnTo>
                    <a:lnTo>
                      <a:pt x="95" y="53"/>
                    </a:lnTo>
                    <a:lnTo>
                      <a:pt x="104" y="48"/>
                    </a:lnTo>
                    <a:lnTo>
                      <a:pt x="112" y="54"/>
                    </a:lnTo>
                    <a:lnTo>
                      <a:pt x="124" y="56"/>
                    </a:lnTo>
                    <a:lnTo>
                      <a:pt x="132" y="68"/>
                    </a:lnTo>
                    <a:lnTo>
                      <a:pt x="136" y="65"/>
                    </a:lnTo>
                    <a:lnTo>
                      <a:pt x="135" y="63"/>
                    </a:lnTo>
                    <a:lnTo>
                      <a:pt x="136" y="54"/>
                    </a:lnTo>
                    <a:lnTo>
                      <a:pt x="141" y="53"/>
                    </a:lnTo>
                    <a:lnTo>
                      <a:pt x="144" y="48"/>
                    </a:lnTo>
                    <a:lnTo>
                      <a:pt x="148" y="48"/>
                    </a:lnTo>
                    <a:lnTo>
                      <a:pt x="150" y="42"/>
                    </a:lnTo>
                    <a:lnTo>
                      <a:pt x="142" y="41"/>
                    </a:lnTo>
                    <a:lnTo>
                      <a:pt x="139" y="33"/>
                    </a:lnTo>
                    <a:lnTo>
                      <a:pt x="135" y="36"/>
                    </a:lnTo>
                    <a:lnTo>
                      <a:pt x="132" y="33"/>
                    </a:lnTo>
                    <a:lnTo>
                      <a:pt x="126" y="33"/>
                    </a:lnTo>
                    <a:lnTo>
                      <a:pt x="120" y="38"/>
                    </a:lnTo>
                    <a:lnTo>
                      <a:pt x="117" y="35"/>
                    </a:lnTo>
                    <a:lnTo>
                      <a:pt x="118" y="29"/>
                    </a:lnTo>
                    <a:lnTo>
                      <a:pt x="127" y="19"/>
                    </a:lnTo>
                    <a:lnTo>
                      <a:pt x="124" y="16"/>
                    </a:lnTo>
                    <a:lnTo>
                      <a:pt x="115" y="18"/>
                    </a:lnTo>
                    <a:lnTo>
                      <a:pt x="106" y="19"/>
                    </a:lnTo>
                    <a:lnTo>
                      <a:pt x="103" y="25"/>
                    </a:lnTo>
                    <a:lnTo>
                      <a:pt x="95" y="21"/>
                    </a:lnTo>
                    <a:lnTo>
                      <a:pt x="92" y="24"/>
                    </a:lnTo>
                    <a:lnTo>
                      <a:pt x="86" y="24"/>
                    </a:lnTo>
                    <a:lnTo>
                      <a:pt x="83" y="15"/>
                    </a:lnTo>
                    <a:lnTo>
                      <a:pt x="85" y="12"/>
                    </a:lnTo>
                    <a:lnTo>
                      <a:pt x="82" y="9"/>
                    </a:lnTo>
                    <a:lnTo>
                      <a:pt x="80" y="12"/>
                    </a:lnTo>
                    <a:lnTo>
                      <a:pt x="66" y="16"/>
                    </a:lnTo>
                    <a:lnTo>
                      <a:pt x="60" y="15"/>
                    </a:lnTo>
                    <a:lnTo>
                      <a:pt x="56" y="9"/>
                    </a:lnTo>
                    <a:lnTo>
                      <a:pt x="51" y="4"/>
                    </a:lnTo>
                    <a:lnTo>
                      <a:pt x="39" y="9"/>
                    </a:lnTo>
                    <a:lnTo>
                      <a:pt x="39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6" name="Freeform 1720">
                <a:extLst>
                  <a:ext uri="{FF2B5EF4-FFF2-40B4-BE49-F238E27FC236}">
                    <a16:creationId xmlns:a16="http://schemas.microsoft.com/office/drawing/2014/main" id="{97849C83-776C-99E2-0B87-A926FD88C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290"/>
                <a:ext cx="75" cy="35"/>
              </a:xfrm>
              <a:custGeom>
                <a:avLst/>
                <a:gdLst>
                  <a:gd name="T0" fmla="*/ 39 w 150"/>
                  <a:gd name="T1" fmla="*/ 9 h 68"/>
                  <a:gd name="T2" fmla="*/ 56 w 150"/>
                  <a:gd name="T3" fmla="*/ 9 h 68"/>
                  <a:gd name="T4" fmla="*/ 66 w 150"/>
                  <a:gd name="T5" fmla="*/ 16 h 68"/>
                  <a:gd name="T6" fmla="*/ 82 w 150"/>
                  <a:gd name="T7" fmla="*/ 9 h 68"/>
                  <a:gd name="T8" fmla="*/ 83 w 150"/>
                  <a:gd name="T9" fmla="*/ 15 h 68"/>
                  <a:gd name="T10" fmla="*/ 92 w 150"/>
                  <a:gd name="T11" fmla="*/ 24 h 68"/>
                  <a:gd name="T12" fmla="*/ 103 w 150"/>
                  <a:gd name="T13" fmla="*/ 25 h 68"/>
                  <a:gd name="T14" fmla="*/ 115 w 150"/>
                  <a:gd name="T15" fmla="*/ 18 h 68"/>
                  <a:gd name="T16" fmla="*/ 127 w 150"/>
                  <a:gd name="T17" fmla="*/ 19 h 68"/>
                  <a:gd name="T18" fmla="*/ 117 w 150"/>
                  <a:gd name="T19" fmla="*/ 35 h 68"/>
                  <a:gd name="T20" fmla="*/ 126 w 150"/>
                  <a:gd name="T21" fmla="*/ 33 h 68"/>
                  <a:gd name="T22" fmla="*/ 135 w 150"/>
                  <a:gd name="T23" fmla="*/ 36 h 68"/>
                  <a:gd name="T24" fmla="*/ 142 w 150"/>
                  <a:gd name="T25" fmla="*/ 41 h 68"/>
                  <a:gd name="T26" fmla="*/ 148 w 150"/>
                  <a:gd name="T27" fmla="*/ 48 h 68"/>
                  <a:gd name="T28" fmla="*/ 141 w 150"/>
                  <a:gd name="T29" fmla="*/ 53 h 68"/>
                  <a:gd name="T30" fmla="*/ 135 w 150"/>
                  <a:gd name="T31" fmla="*/ 63 h 68"/>
                  <a:gd name="T32" fmla="*/ 132 w 150"/>
                  <a:gd name="T33" fmla="*/ 68 h 68"/>
                  <a:gd name="T34" fmla="*/ 112 w 150"/>
                  <a:gd name="T35" fmla="*/ 54 h 68"/>
                  <a:gd name="T36" fmla="*/ 95 w 150"/>
                  <a:gd name="T37" fmla="*/ 53 h 68"/>
                  <a:gd name="T38" fmla="*/ 83 w 150"/>
                  <a:gd name="T39" fmla="*/ 51 h 68"/>
                  <a:gd name="T40" fmla="*/ 79 w 150"/>
                  <a:gd name="T41" fmla="*/ 36 h 68"/>
                  <a:gd name="T42" fmla="*/ 68 w 150"/>
                  <a:gd name="T43" fmla="*/ 33 h 68"/>
                  <a:gd name="T44" fmla="*/ 54 w 150"/>
                  <a:gd name="T45" fmla="*/ 42 h 68"/>
                  <a:gd name="T46" fmla="*/ 45 w 150"/>
                  <a:gd name="T47" fmla="*/ 39 h 68"/>
                  <a:gd name="T48" fmla="*/ 38 w 150"/>
                  <a:gd name="T49" fmla="*/ 48 h 68"/>
                  <a:gd name="T50" fmla="*/ 28 w 150"/>
                  <a:gd name="T51" fmla="*/ 42 h 68"/>
                  <a:gd name="T52" fmla="*/ 18 w 150"/>
                  <a:gd name="T53" fmla="*/ 45 h 68"/>
                  <a:gd name="T54" fmla="*/ 4 w 150"/>
                  <a:gd name="T55" fmla="*/ 39 h 68"/>
                  <a:gd name="T56" fmla="*/ 0 w 150"/>
                  <a:gd name="T57" fmla="*/ 12 h 68"/>
                  <a:gd name="T58" fmla="*/ 9 w 150"/>
                  <a:gd name="T59" fmla="*/ 0 h 68"/>
                  <a:gd name="T60" fmla="*/ 18 w 150"/>
                  <a:gd name="T61" fmla="*/ 3 h 68"/>
                  <a:gd name="T62" fmla="*/ 30 w 150"/>
                  <a:gd name="T63" fmla="*/ 22 h 68"/>
                  <a:gd name="T64" fmla="*/ 32 w 150"/>
                  <a:gd name="T65" fmla="*/ 36 h 68"/>
                  <a:gd name="T66" fmla="*/ 42 w 150"/>
                  <a:gd name="T67" fmla="*/ 2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0" h="68">
                    <a:moveTo>
                      <a:pt x="39" y="16"/>
                    </a:moveTo>
                    <a:lnTo>
                      <a:pt x="39" y="9"/>
                    </a:lnTo>
                    <a:lnTo>
                      <a:pt x="51" y="4"/>
                    </a:lnTo>
                    <a:lnTo>
                      <a:pt x="56" y="9"/>
                    </a:lnTo>
                    <a:lnTo>
                      <a:pt x="60" y="15"/>
                    </a:lnTo>
                    <a:lnTo>
                      <a:pt x="66" y="16"/>
                    </a:lnTo>
                    <a:lnTo>
                      <a:pt x="80" y="12"/>
                    </a:lnTo>
                    <a:lnTo>
                      <a:pt x="82" y="9"/>
                    </a:lnTo>
                    <a:lnTo>
                      <a:pt x="85" y="12"/>
                    </a:lnTo>
                    <a:lnTo>
                      <a:pt x="83" y="15"/>
                    </a:lnTo>
                    <a:lnTo>
                      <a:pt x="86" y="24"/>
                    </a:lnTo>
                    <a:lnTo>
                      <a:pt x="92" y="24"/>
                    </a:lnTo>
                    <a:lnTo>
                      <a:pt x="95" y="21"/>
                    </a:lnTo>
                    <a:lnTo>
                      <a:pt x="103" y="25"/>
                    </a:lnTo>
                    <a:lnTo>
                      <a:pt x="106" y="19"/>
                    </a:lnTo>
                    <a:lnTo>
                      <a:pt x="115" y="18"/>
                    </a:lnTo>
                    <a:lnTo>
                      <a:pt x="124" y="16"/>
                    </a:lnTo>
                    <a:lnTo>
                      <a:pt x="127" y="19"/>
                    </a:lnTo>
                    <a:lnTo>
                      <a:pt x="118" y="29"/>
                    </a:lnTo>
                    <a:lnTo>
                      <a:pt x="117" y="35"/>
                    </a:lnTo>
                    <a:lnTo>
                      <a:pt x="120" y="38"/>
                    </a:lnTo>
                    <a:lnTo>
                      <a:pt x="126" y="33"/>
                    </a:lnTo>
                    <a:lnTo>
                      <a:pt x="132" y="33"/>
                    </a:lnTo>
                    <a:lnTo>
                      <a:pt x="135" y="36"/>
                    </a:lnTo>
                    <a:lnTo>
                      <a:pt x="139" y="33"/>
                    </a:lnTo>
                    <a:lnTo>
                      <a:pt x="142" y="41"/>
                    </a:lnTo>
                    <a:lnTo>
                      <a:pt x="150" y="42"/>
                    </a:lnTo>
                    <a:lnTo>
                      <a:pt x="148" y="48"/>
                    </a:lnTo>
                    <a:lnTo>
                      <a:pt x="144" y="48"/>
                    </a:lnTo>
                    <a:lnTo>
                      <a:pt x="141" y="53"/>
                    </a:lnTo>
                    <a:lnTo>
                      <a:pt x="136" y="54"/>
                    </a:lnTo>
                    <a:lnTo>
                      <a:pt x="135" y="63"/>
                    </a:lnTo>
                    <a:lnTo>
                      <a:pt x="136" y="65"/>
                    </a:lnTo>
                    <a:lnTo>
                      <a:pt x="132" y="68"/>
                    </a:lnTo>
                    <a:lnTo>
                      <a:pt x="124" y="56"/>
                    </a:lnTo>
                    <a:lnTo>
                      <a:pt x="112" y="54"/>
                    </a:lnTo>
                    <a:lnTo>
                      <a:pt x="104" y="48"/>
                    </a:lnTo>
                    <a:lnTo>
                      <a:pt x="95" y="53"/>
                    </a:lnTo>
                    <a:lnTo>
                      <a:pt x="89" y="53"/>
                    </a:lnTo>
                    <a:lnTo>
                      <a:pt x="83" y="51"/>
                    </a:lnTo>
                    <a:lnTo>
                      <a:pt x="79" y="41"/>
                    </a:lnTo>
                    <a:lnTo>
                      <a:pt x="79" y="36"/>
                    </a:lnTo>
                    <a:lnTo>
                      <a:pt x="72" y="29"/>
                    </a:lnTo>
                    <a:lnTo>
                      <a:pt x="68" y="33"/>
                    </a:lnTo>
                    <a:lnTo>
                      <a:pt x="56" y="36"/>
                    </a:lnTo>
                    <a:lnTo>
                      <a:pt x="54" y="42"/>
                    </a:lnTo>
                    <a:lnTo>
                      <a:pt x="47" y="36"/>
                    </a:lnTo>
                    <a:lnTo>
                      <a:pt x="45" y="39"/>
                    </a:lnTo>
                    <a:lnTo>
                      <a:pt x="42" y="48"/>
                    </a:lnTo>
                    <a:lnTo>
                      <a:pt x="38" y="48"/>
                    </a:lnTo>
                    <a:lnTo>
                      <a:pt x="33" y="44"/>
                    </a:lnTo>
                    <a:lnTo>
                      <a:pt x="28" y="42"/>
                    </a:lnTo>
                    <a:lnTo>
                      <a:pt x="27" y="45"/>
                    </a:lnTo>
                    <a:lnTo>
                      <a:pt x="18" y="45"/>
                    </a:lnTo>
                    <a:lnTo>
                      <a:pt x="13" y="47"/>
                    </a:lnTo>
                    <a:lnTo>
                      <a:pt x="4" y="39"/>
                    </a:lnTo>
                    <a:lnTo>
                      <a:pt x="0" y="21"/>
                    </a:lnTo>
                    <a:lnTo>
                      <a:pt x="0" y="12"/>
                    </a:lnTo>
                    <a:lnTo>
                      <a:pt x="6" y="3"/>
                    </a:lnTo>
                    <a:lnTo>
                      <a:pt x="9" y="0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21" y="13"/>
                    </a:lnTo>
                    <a:lnTo>
                      <a:pt x="30" y="22"/>
                    </a:lnTo>
                    <a:lnTo>
                      <a:pt x="32" y="30"/>
                    </a:lnTo>
                    <a:lnTo>
                      <a:pt x="32" y="36"/>
                    </a:lnTo>
                    <a:lnTo>
                      <a:pt x="35" y="33"/>
                    </a:lnTo>
                    <a:lnTo>
                      <a:pt x="42" y="24"/>
                    </a:lnTo>
                    <a:lnTo>
                      <a:pt x="39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7" name="Freeform 1721">
                <a:extLst>
                  <a:ext uri="{FF2B5EF4-FFF2-40B4-BE49-F238E27FC236}">
                    <a16:creationId xmlns:a16="http://schemas.microsoft.com/office/drawing/2014/main" id="{58EEC316-A732-A592-F24F-802C9968A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290"/>
                <a:ext cx="75" cy="35"/>
              </a:xfrm>
              <a:custGeom>
                <a:avLst/>
                <a:gdLst>
                  <a:gd name="T0" fmla="*/ 39 w 150"/>
                  <a:gd name="T1" fmla="*/ 9 h 68"/>
                  <a:gd name="T2" fmla="*/ 56 w 150"/>
                  <a:gd name="T3" fmla="*/ 9 h 68"/>
                  <a:gd name="T4" fmla="*/ 66 w 150"/>
                  <a:gd name="T5" fmla="*/ 16 h 68"/>
                  <a:gd name="T6" fmla="*/ 82 w 150"/>
                  <a:gd name="T7" fmla="*/ 9 h 68"/>
                  <a:gd name="T8" fmla="*/ 83 w 150"/>
                  <a:gd name="T9" fmla="*/ 15 h 68"/>
                  <a:gd name="T10" fmla="*/ 92 w 150"/>
                  <a:gd name="T11" fmla="*/ 24 h 68"/>
                  <a:gd name="T12" fmla="*/ 103 w 150"/>
                  <a:gd name="T13" fmla="*/ 25 h 68"/>
                  <a:gd name="T14" fmla="*/ 115 w 150"/>
                  <a:gd name="T15" fmla="*/ 18 h 68"/>
                  <a:gd name="T16" fmla="*/ 127 w 150"/>
                  <a:gd name="T17" fmla="*/ 19 h 68"/>
                  <a:gd name="T18" fmla="*/ 117 w 150"/>
                  <a:gd name="T19" fmla="*/ 35 h 68"/>
                  <a:gd name="T20" fmla="*/ 126 w 150"/>
                  <a:gd name="T21" fmla="*/ 33 h 68"/>
                  <a:gd name="T22" fmla="*/ 135 w 150"/>
                  <a:gd name="T23" fmla="*/ 36 h 68"/>
                  <a:gd name="T24" fmla="*/ 142 w 150"/>
                  <a:gd name="T25" fmla="*/ 41 h 68"/>
                  <a:gd name="T26" fmla="*/ 148 w 150"/>
                  <a:gd name="T27" fmla="*/ 48 h 68"/>
                  <a:gd name="T28" fmla="*/ 141 w 150"/>
                  <a:gd name="T29" fmla="*/ 53 h 68"/>
                  <a:gd name="T30" fmla="*/ 135 w 150"/>
                  <a:gd name="T31" fmla="*/ 63 h 68"/>
                  <a:gd name="T32" fmla="*/ 132 w 150"/>
                  <a:gd name="T33" fmla="*/ 68 h 68"/>
                  <a:gd name="T34" fmla="*/ 112 w 150"/>
                  <a:gd name="T35" fmla="*/ 54 h 68"/>
                  <a:gd name="T36" fmla="*/ 95 w 150"/>
                  <a:gd name="T37" fmla="*/ 53 h 68"/>
                  <a:gd name="T38" fmla="*/ 83 w 150"/>
                  <a:gd name="T39" fmla="*/ 51 h 68"/>
                  <a:gd name="T40" fmla="*/ 79 w 150"/>
                  <a:gd name="T41" fmla="*/ 36 h 68"/>
                  <a:gd name="T42" fmla="*/ 68 w 150"/>
                  <a:gd name="T43" fmla="*/ 33 h 68"/>
                  <a:gd name="T44" fmla="*/ 54 w 150"/>
                  <a:gd name="T45" fmla="*/ 42 h 68"/>
                  <a:gd name="T46" fmla="*/ 45 w 150"/>
                  <a:gd name="T47" fmla="*/ 39 h 68"/>
                  <a:gd name="T48" fmla="*/ 38 w 150"/>
                  <a:gd name="T49" fmla="*/ 48 h 68"/>
                  <a:gd name="T50" fmla="*/ 28 w 150"/>
                  <a:gd name="T51" fmla="*/ 42 h 68"/>
                  <a:gd name="T52" fmla="*/ 18 w 150"/>
                  <a:gd name="T53" fmla="*/ 45 h 68"/>
                  <a:gd name="T54" fmla="*/ 4 w 150"/>
                  <a:gd name="T55" fmla="*/ 39 h 68"/>
                  <a:gd name="T56" fmla="*/ 0 w 150"/>
                  <a:gd name="T57" fmla="*/ 12 h 68"/>
                  <a:gd name="T58" fmla="*/ 9 w 150"/>
                  <a:gd name="T59" fmla="*/ 0 h 68"/>
                  <a:gd name="T60" fmla="*/ 18 w 150"/>
                  <a:gd name="T61" fmla="*/ 3 h 68"/>
                  <a:gd name="T62" fmla="*/ 30 w 150"/>
                  <a:gd name="T63" fmla="*/ 22 h 68"/>
                  <a:gd name="T64" fmla="*/ 32 w 150"/>
                  <a:gd name="T65" fmla="*/ 36 h 68"/>
                  <a:gd name="T66" fmla="*/ 42 w 150"/>
                  <a:gd name="T67" fmla="*/ 2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0" h="68">
                    <a:moveTo>
                      <a:pt x="39" y="16"/>
                    </a:moveTo>
                    <a:lnTo>
                      <a:pt x="39" y="9"/>
                    </a:lnTo>
                    <a:lnTo>
                      <a:pt x="51" y="4"/>
                    </a:lnTo>
                    <a:lnTo>
                      <a:pt x="56" y="9"/>
                    </a:lnTo>
                    <a:lnTo>
                      <a:pt x="60" y="15"/>
                    </a:lnTo>
                    <a:lnTo>
                      <a:pt x="66" y="16"/>
                    </a:lnTo>
                    <a:lnTo>
                      <a:pt x="80" y="12"/>
                    </a:lnTo>
                    <a:lnTo>
                      <a:pt x="82" y="9"/>
                    </a:lnTo>
                    <a:lnTo>
                      <a:pt x="85" y="12"/>
                    </a:lnTo>
                    <a:lnTo>
                      <a:pt x="83" y="15"/>
                    </a:lnTo>
                    <a:lnTo>
                      <a:pt x="86" y="24"/>
                    </a:lnTo>
                    <a:lnTo>
                      <a:pt x="92" y="24"/>
                    </a:lnTo>
                    <a:lnTo>
                      <a:pt x="95" y="21"/>
                    </a:lnTo>
                    <a:lnTo>
                      <a:pt x="103" y="25"/>
                    </a:lnTo>
                    <a:lnTo>
                      <a:pt x="106" y="19"/>
                    </a:lnTo>
                    <a:lnTo>
                      <a:pt x="115" y="18"/>
                    </a:lnTo>
                    <a:lnTo>
                      <a:pt x="124" y="16"/>
                    </a:lnTo>
                    <a:lnTo>
                      <a:pt x="127" y="19"/>
                    </a:lnTo>
                    <a:lnTo>
                      <a:pt x="118" y="29"/>
                    </a:lnTo>
                    <a:lnTo>
                      <a:pt x="117" y="35"/>
                    </a:lnTo>
                    <a:lnTo>
                      <a:pt x="120" y="38"/>
                    </a:lnTo>
                    <a:lnTo>
                      <a:pt x="126" y="33"/>
                    </a:lnTo>
                    <a:lnTo>
                      <a:pt x="132" y="33"/>
                    </a:lnTo>
                    <a:lnTo>
                      <a:pt x="135" y="36"/>
                    </a:lnTo>
                    <a:lnTo>
                      <a:pt x="139" y="33"/>
                    </a:lnTo>
                    <a:lnTo>
                      <a:pt x="142" y="41"/>
                    </a:lnTo>
                    <a:lnTo>
                      <a:pt x="150" y="42"/>
                    </a:lnTo>
                    <a:lnTo>
                      <a:pt x="148" y="48"/>
                    </a:lnTo>
                    <a:lnTo>
                      <a:pt x="144" y="48"/>
                    </a:lnTo>
                    <a:lnTo>
                      <a:pt x="141" y="53"/>
                    </a:lnTo>
                    <a:lnTo>
                      <a:pt x="136" y="54"/>
                    </a:lnTo>
                    <a:lnTo>
                      <a:pt x="135" y="63"/>
                    </a:lnTo>
                    <a:lnTo>
                      <a:pt x="136" y="65"/>
                    </a:lnTo>
                    <a:lnTo>
                      <a:pt x="132" y="68"/>
                    </a:lnTo>
                    <a:lnTo>
                      <a:pt x="124" y="56"/>
                    </a:lnTo>
                    <a:lnTo>
                      <a:pt x="112" y="54"/>
                    </a:lnTo>
                    <a:lnTo>
                      <a:pt x="104" y="48"/>
                    </a:lnTo>
                    <a:lnTo>
                      <a:pt x="95" y="53"/>
                    </a:lnTo>
                    <a:lnTo>
                      <a:pt x="89" y="53"/>
                    </a:lnTo>
                    <a:lnTo>
                      <a:pt x="83" y="51"/>
                    </a:lnTo>
                    <a:lnTo>
                      <a:pt x="79" y="41"/>
                    </a:lnTo>
                    <a:lnTo>
                      <a:pt x="79" y="36"/>
                    </a:lnTo>
                    <a:lnTo>
                      <a:pt x="72" y="29"/>
                    </a:lnTo>
                    <a:lnTo>
                      <a:pt x="68" y="33"/>
                    </a:lnTo>
                    <a:lnTo>
                      <a:pt x="56" y="36"/>
                    </a:lnTo>
                    <a:lnTo>
                      <a:pt x="54" y="42"/>
                    </a:lnTo>
                    <a:lnTo>
                      <a:pt x="47" y="36"/>
                    </a:lnTo>
                    <a:lnTo>
                      <a:pt x="45" y="39"/>
                    </a:lnTo>
                    <a:lnTo>
                      <a:pt x="42" y="48"/>
                    </a:lnTo>
                    <a:lnTo>
                      <a:pt x="38" y="48"/>
                    </a:lnTo>
                    <a:lnTo>
                      <a:pt x="33" y="44"/>
                    </a:lnTo>
                    <a:lnTo>
                      <a:pt x="28" y="42"/>
                    </a:lnTo>
                    <a:lnTo>
                      <a:pt x="27" y="45"/>
                    </a:lnTo>
                    <a:lnTo>
                      <a:pt x="18" y="45"/>
                    </a:lnTo>
                    <a:lnTo>
                      <a:pt x="13" y="47"/>
                    </a:lnTo>
                    <a:lnTo>
                      <a:pt x="4" y="39"/>
                    </a:lnTo>
                    <a:lnTo>
                      <a:pt x="0" y="21"/>
                    </a:lnTo>
                    <a:lnTo>
                      <a:pt x="0" y="12"/>
                    </a:lnTo>
                    <a:lnTo>
                      <a:pt x="6" y="3"/>
                    </a:lnTo>
                    <a:lnTo>
                      <a:pt x="9" y="0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21" y="13"/>
                    </a:lnTo>
                    <a:lnTo>
                      <a:pt x="30" y="22"/>
                    </a:lnTo>
                    <a:lnTo>
                      <a:pt x="32" y="30"/>
                    </a:lnTo>
                    <a:lnTo>
                      <a:pt x="32" y="36"/>
                    </a:lnTo>
                    <a:lnTo>
                      <a:pt x="35" y="33"/>
                    </a:lnTo>
                    <a:lnTo>
                      <a:pt x="42" y="24"/>
                    </a:lnTo>
                    <a:lnTo>
                      <a:pt x="39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8" name="Freeform 1722">
                <a:extLst>
                  <a:ext uri="{FF2B5EF4-FFF2-40B4-BE49-F238E27FC236}">
                    <a16:creationId xmlns:a16="http://schemas.microsoft.com/office/drawing/2014/main" id="{7B1AA110-C6D2-2C00-3E36-AEA0E93C0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263"/>
                <a:ext cx="24" cy="21"/>
              </a:xfrm>
              <a:custGeom>
                <a:avLst/>
                <a:gdLst>
                  <a:gd name="T0" fmla="*/ 35 w 47"/>
                  <a:gd name="T1" fmla="*/ 6 h 42"/>
                  <a:gd name="T2" fmla="*/ 29 w 47"/>
                  <a:gd name="T3" fmla="*/ 0 h 42"/>
                  <a:gd name="T4" fmla="*/ 12 w 47"/>
                  <a:gd name="T5" fmla="*/ 3 h 42"/>
                  <a:gd name="T6" fmla="*/ 3 w 47"/>
                  <a:gd name="T7" fmla="*/ 0 h 42"/>
                  <a:gd name="T8" fmla="*/ 0 w 47"/>
                  <a:gd name="T9" fmla="*/ 4 h 42"/>
                  <a:gd name="T10" fmla="*/ 6 w 47"/>
                  <a:gd name="T11" fmla="*/ 18 h 42"/>
                  <a:gd name="T12" fmla="*/ 4 w 47"/>
                  <a:gd name="T13" fmla="*/ 18 h 42"/>
                  <a:gd name="T14" fmla="*/ 10 w 47"/>
                  <a:gd name="T15" fmla="*/ 23 h 42"/>
                  <a:gd name="T16" fmla="*/ 10 w 47"/>
                  <a:gd name="T17" fmla="*/ 27 h 42"/>
                  <a:gd name="T18" fmla="*/ 4 w 47"/>
                  <a:gd name="T19" fmla="*/ 27 h 42"/>
                  <a:gd name="T20" fmla="*/ 1 w 47"/>
                  <a:gd name="T21" fmla="*/ 38 h 42"/>
                  <a:gd name="T22" fmla="*/ 4 w 47"/>
                  <a:gd name="T23" fmla="*/ 42 h 42"/>
                  <a:gd name="T24" fmla="*/ 10 w 47"/>
                  <a:gd name="T25" fmla="*/ 42 h 42"/>
                  <a:gd name="T26" fmla="*/ 12 w 47"/>
                  <a:gd name="T27" fmla="*/ 38 h 42"/>
                  <a:gd name="T28" fmla="*/ 19 w 47"/>
                  <a:gd name="T29" fmla="*/ 35 h 42"/>
                  <a:gd name="T30" fmla="*/ 24 w 47"/>
                  <a:gd name="T31" fmla="*/ 38 h 42"/>
                  <a:gd name="T32" fmla="*/ 27 w 47"/>
                  <a:gd name="T33" fmla="*/ 35 h 42"/>
                  <a:gd name="T34" fmla="*/ 32 w 47"/>
                  <a:gd name="T35" fmla="*/ 30 h 42"/>
                  <a:gd name="T36" fmla="*/ 38 w 47"/>
                  <a:gd name="T37" fmla="*/ 24 h 42"/>
                  <a:gd name="T38" fmla="*/ 39 w 47"/>
                  <a:gd name="T39" fmla="*/ 18 h 42"/>
                  <a:gd name="T40" fmla="*/ 47 w 47"/>
                  <a:gd name="T41" fmla="*/ 11 h 42"/>
                  <a:gd name="T42" fmla="*/ 39 w 47"/>
                  <a:gd name="T43" fmla="*/ 1 h 42"/>
                  <a:gd name="T44" fmla="*/ 36 w 47"/>
                  <a:gd name="T45" fmla="*/ 3 h 42"/>
                  <a:gd name="T46" fmla="*/ 35 w 47"/>
                  <a:gd name="T47" fmla="*/ 6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2">
                    <a:moveTo>
                      <a:pt x="35" y="6"/>
                    </a:moveTo>
                    <a:lnTo>
                      <a:pt x="29" y="0"/>
                    </a:lnTo>
                    <a:lnTo>
                      <a:pt x="12" y="3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10" y="23"/>
                    </a:lnTo>
                    <a:lnTo>
                      <a:pt x="10" y="27"/>
                    </a:lnTo>
                    <a:lnTo>
                      <a:pt x="4" y="27"/>
                    </a:lnTo>
                    <a:lnTo>
                      <a:pt x="1" y="38"/>
                    </a:lnTo>
                    <a:lnTo>
                      <a:pt x="4" y="42"/>
                    </a:lnTo>
                    <a:lnTo>
                      <a:pt x="10" y="42"/>
                    </a:lnTo>
                    <a:lnTo>
                      <a:pt x="12" y="38"/>
                    </a:lnTo>
                    <a:lnTo>
                      <a:pt x="19" y="35"/>
                    </a:lnTo>
                    <a:lnTo>
                      <a:pt x="24" y="38"/>
                    </a:lnTo>
                    <a:lnTo>
                      <a:pt x="27" y="35"/>
                    </a:lnTo>
                    <a:lnTo>
                      <a:pt x="32" y="30"/>
                    </a:lnTo>
                    <a:lnTo>
                      <a:pt x="38" y="24"/>
                    </a:lnTo>
                    <a:lnTo>
                      <a:pt x="39" y="18"/>
                    </a:lnTo>
                    <a:lnTo>
                      <a:pt x="47" y="11"/>
                    </a:lnTo>
                    <a:lnTo>
                      <a:pt x="39" y="1"/>
                    </a:lnTo>
                    <a:lnTo>
                      <a:pt x="36" y="3"/>
                    </a:lnTo>
                    <a:lnTo>
                      <a:pt x="35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9" name="Freeform 1723">
                <a:extLst>
                  <a:ext uri="{FF2B5EF4-FFF2-40B4-BE49-F238E27FC236}">
                    <a16:creationId xmlns:a16="http://schemas.microsoft.com/office/drawing/2014/main" id="{E9FB4E56-556C-8A0C-50DF-365E300C5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263"/>
                <a:ext cx="24" cy="21"/>
              </a:xfrm>
              <a:custGeom>
                <a:avLst/>
                <a:gdLst>
                  <a:gd name="T0" fmla="*/ 35 w 47"/>
                  <a:gd name="T1" fmla="*/ 6 h 42"/>
                  <a:gd name="T2" fmla="*/ 36 w 47"/>
                  <a:gd name="T3" fmla="*/ 3 h 42"/>
                  <a:gd name="T4" fmla="*/ 39 w 47"/>
                  <a:gd name="T5" fmla="*/ 1 h 42"/>
                  <a:gd name="T6" fmla="*/ 47 w 47"/>
                  <a:gd name="T7" fmla="*/ 11 h 42"/>
                  <a:gd name="T8" fmla="*/ 39 w 47"/>
                  <a:gd name="T9" fmla="*/ 18 h 42"/>
                  <a:gd name="T10" fmla="*/ 38 w 47"/>
                  <a:gd name="T11" fmla="*/ 24 h 42"/>
                  <a:gd name="T12" fmla="*/ 32 w 47"/>
                  <a:gd name="T13" fmla="*/ 30 h 42"/>
                  <a:gd name="T14" fmla="*/ 27 w 47"/>
                  <a:gd name="T15" fmla="*/ 35 h 42"/>
                  <a:gd name="T16" fmla="*/ 24 w 47"/>
                  <a:gd name="T17" fmla="*/ 38 h 42"/>
                  <a:gd name="T18" fmla="*/ 19 w 47"/>
                  <a:gd name="T19" fmla="*/ 35 h 42"/>
                  <a:gd name="T20" fmla="*/ 12 w 47"/>
                  <a:gd name="T21" fmla="*/ 38 h 42"/>
                  <a:gd name="T22" fmla="*/ 10 w 47"/>
                  <a:gd name="T23" fmla="*/ 42 h 42"/>
                  <a:gd name="T24" fmla="*/ 4 w 47"/>
                  <a:gd name="T25" fmla="*/ 42 h 42"/>
                  <a:gd name="T26" fmla="*/ 1 w 47"/>
                  <a:gd name="T27" fmla="*/ 38 h 42"/>
                  <a:gd name="T28" fmla="*/ 4 w 47"/>
                  <a:gd name="T29" fmla="*/ 27 h 42"/>
                  <a:gd name="T30" fmla="*/ 10 w 47"/>
                  <a:gd name="T31" fmla="*/ 27 h 42"/>
                  <a:gd name="T32" fmla="*/ 10 w 47"/>
                  <a:gd name="T33" fmla="*/ 23 h 42"/>
                  <a:gd name="T34" fmla="*/ 4 w 47"/>
                  <a:gd name="T35" fmla="*/ 18 h 42"/>
                  <a:gd name="T36" fmla="*/ 6 w 47"/>
                  <a:gd name="T37" fmla="*/ 18 h 42"/>
                  <a:gd name="T38" fmla="*/ 0 w 47"/>
                  <a:gd name="T39" fmla="*/ 4 h 42"/>
                  <a:gd name="T40" fmla="*/ 3 w 47"/>
                  <a:gd name="T41" fmla="*/ 0 h 42"/>
                  <a:gd name="T42" fmla="*/ 12 w 47"/>
                  <a:gd name="T43" fmla="*/ 3 h 42"/>
                  <a:gd name="T44" fmla="*/ 29 w 47"/>
                  <a:gd name="T45" fmla="*/ 0 h 42"/>
                  <a:gd name="T46" fmla="*/ 35 w 47"/>
                  <a:gd name="T47" fmla="*/ 6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2">
                    <a:moveTo>
                      <a:pt x="35" y="6"/>
                    </a:moveTo>
                    <a:lnTo>
                      <a:pt x="36" y="3"/>
                    </a:lnTo>
                    <a:lnTo>
                      <a:pt x="39" y="1"/>
                    </a:lnTo>
                    <a:lnTo>
                      <a:pt x="47" y="11"/>
                    </a:lnTo>
                    <a:lnTo>
                      <a:pt x="39" y="18"/>
                    </a:lnTo>
                    <a:lnTo>
                      <a:pt x="38" y="24"/>
                    </a:lnTo>
                    <a:lnTo>
                      <a:pt x="32" y="30"/>
                    </a:lnTo>
                    <a:lnTo>
                      <a:pt x="27" y="35"/>
                    </a:lnTo>
                    <a:lnTo>
                      <a:pt x="24" y="38"/>
                    </a:lnTo>
                    <a:lnTo>
                      <a:pt x="19" y="35"/>
                    </a:lnTo>
                    <a:lnTo>
                      <a:pt x="12" y="38"/>
                    </a:lnTo>
                    <a:lnTo>
                      <a:pt x="10" y="42"/>
                    </a:lnTo>
                    <a:lnTo>
                      <a:pt x="4" y="42"/>
                    </a:lnTo>
                    <a:lnTo>
                      <a:pt x="1" y="38"/>
                    </a:lnTo>
                    <a:lnTo>
                      <a:pt x="4" y="27"/>
                    </a:lnTo>
                    <a:lnTo>
                      <a:pt x="10" y="27"/>
                    </a:lnTo>
                    <a:lnTo>
                      <a:pt x="10" y="23"/>
                    </a:lnTo>
                    <a:lnTo>
                      <a:pt x="4" y="18"/>
                    </a:lnTo>
                    <a:lnTo>
                      <a:pt x="6" y="18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12" y="3"/>
                    </a:lnTo>
                    <a:lnTo>
                      <a:pt x="29" y="0"/>
                    </a:lnTo>
                    <a:lnTo>
                      <a:pt x="3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0" name="Freeform 1724">
                <a:extLst>
                  <a:ext uri="{FF2B5EF4-FFF2-40B4-BE49-F238E27FC236}">
                    <a16:creationId xmlns:a16="http://schemas.microsoft.com/office/drawing/2014/main" id="{2F0DD2A6-D64B-1B45-218D-96C96507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263"/>
                <a:ext cx="24" cy="21"/>
              </a:xfrm>
              <a:custGeom>
                <a:avLst/>
                <a:gdLst>
                  <a:gd name="T0" fmla="*/ 35 w 47"/>
                  <a:gd name="T1" fmla="*/ 6 h 42"/>
                  <a:gd name="T2" fmla="*/ 36 w 47"/>
                  <a:gd name="T3" fmla="*/ 3 h 42"/>
                  <a:gd name="T4" fmla="*/ 39 w 47"/>
                  <a:gd name="T5" fmla="*/ 1 h 42"/>
                  <a:gd name="T6" fmla="*/ 47 w 47"/>
                  <a:gd name="T7" fmla="*/ 11 h 42"/>
                  <a:gd name="T8" fmla="*/ 39 w 47"/>
                  <a:gd name="T9" fmla="*/ 18 h 42"/>
                  <a:gd name="T10" fmla="*/ 38 w 47"/>
                  <a:gd name="T11" fmla="*/ 24 h 42"/>
                  <a:gd name="T12" fmla="*/ 32 w 47"/>
                  <a:gd name="T13" fmla="*/ 30 h 42"/>
                  <a:gd name="T14" fmla="*/ 27 w 47"/>
                  <a:gd name="T15" fmla="*/ 35 h 42"/>
                  <a:gd name="T16" fmla="*/ 24 w 47"/>
                  <a:gd name="T17" fmla="*/ 38 h 42"/>
                  <a:gd name="T18" fmla="*/ 19 w 47"/>
                  <a:gd name="T19" fmla="*/ 35 h 42"/>
                  <a:gd name="T20" fmla="*/ 12 w 47"/>
                  <a:gd name="T21" fmla="*/ 38 h 42"/>
                  <a:gd name="T22" fmla="*/ 10 w 47"/>
                  <a:gd name="T23" fmla="*/ 42 h 42"/>
                  <a:gd name="T24" fmla="*/ 4 w 47"/>
                  <a:gd name="T25" fmla="*/ 42 h 42"/>
                  <a:gd name="T26" fmla="*/ 1 w 47"/>
                  <a:gd name="T27" fmla="*/ 38 h 42"/>
                  <a:gd name="T28" fmla="*/ 4 w 47"/>
                  <a:gd name="T29" fmla="*/ 27 h 42"/>
                  <a:gd name="T30" fmla="*/ 10 w 47"/>
                  <a:gd name="T31" fmla="*/ 27 h 42"/>
                  <a:gd name="T32" fmla="*/ 10 w 47"/>
                  <a:gd name="T33" fmla="*/ 23 h 42"/>
                  <a:gd name="T34" fmla="*/ 4 w 47"/>
                  <a:gd name="T35" fmla="*/ 18 h 42"/>
                  <a:gd name="T36" fmla="*/ 6 w 47"/>
                  <a:gd name="T37" fmla="*/ 18 h 42"/>
                  <a:gd name="T38" fmla="*/ 0 w 47"/>
                  <a:gd name="T39" fmla="*/ 4 h 42"/>
                  <a:gd name="T40" fmla="*/ 3 w 47"/>
                  <a:gd name="T41" fmla="*/ 0 h 42"/>
                  <a:gd name="T42" fmla="*/ 12 w 47"/>
                  <a:gd name="T43" fmla="*/ 3 h 42"/>
                  <a:gd name="T44" fmla="*/ 29 w 47"/>
                  <a:gd name="T45" fmla="*/ 0 h 42"/>
                  <a:gd name="T46" fmla="*/ 35 w 47"/>
                  <a:gd name="T47" fmla="*/ 6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2">
                    <a:moveTo>
                      <a:pt x="35" y="6"/>
                    </a:moveTo>
                    <a:lnTo>
                      <a:pt x="36" y="3"/>
                    </a:lnTo>
                    <a:lnTo>
                      <a:pt x="39" y="1"/>
                    </a:lnTo>
                    <a:lnTo>
                      <a:pt x="47" y="11"/>
                    </a:lnTo>
                    <a:lnTo>
                      <a:pt x="39" y="18"/>
                    </a:lnTo>
                    <a:lnTo>
                      <a:pt x="38" y="24"/>
                    </a:lnTo>
                    <a:lnTo>
                      <a:pt x="32" y="30"/>
                    </a:lnTo>
                    <a:lnTo>
                      <a:pt x="27" y="35"/>
                    </a:lnTo>
                    <a:lnTo>
                      <a:pt x="24" y="38"/>
                    </a:lnTo>
                    <a:lnTo>
                      <a:pt x="19" y="35"/>
                    </a:lnTo>
                    <a:lnTo>
                      <a:pt x="12" y="38"/>
                    </a:lnTo>
                    <a:lnTo>
                      <a:pt x="10" y="42"/>
                    </a:lnTo>
                    <a:lnTo>
                      <a:pt x="4" y="42"/>
                    </a:lnTo>
                    <a:lnTo>
                      <a:pt x="1" y="38"/>
                    </a:lnTo>
                    <a:lnTo>
                      <a:pt x="4" y="27"/>
                    </a:lnTo>
                    <a:lnTo>
                      <a:pt x="10" y="27"/>
                    </a:lnTo>
                    <a:lnTo>
                      <a:pt x="10" y="23"/>
                    </a:lnTo>
                    <a:lnTo>
                      <a:pt x="4" y="18"/>
                    </a:lnTo>
                    <a:lnTo>
                      <a:pt x="6" y="18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12" y="3"/>
                    </a:lnTo>
                    <a:lnTo>
                      <a:pt x="29" y="0"/>
                    </a:lnTo>
                    <a:lnTo>
                      <a:pt x="35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1" name="Freeform 1725">
                <a:extLst>
                  <a:ext uri="{FF2B5EF4-FFF2-40B4-BE49-F238E27FC236}">
                    <a16:creationId xmlns:a16="http://schemas.microsoft.com/office/drawing/2014/main" id="{9853FDE2-5170-A55B-2946-B2DFFB72B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501"/>
                <a:ext cx="91" cy="86"/>
              </a:xfrm>
              <a:custGeom>
                <a:avLst/>
                <a:gdLst>
                  <a:gd name="T0" fmla="*/ 137 w 182"/>
                  <a:gd name="T1" fmla="*/ 15 h 171"/>
                  <a:gd name="T2" fmla="*/ 126 w 182"/>
                  <a:gd name="T3" fmla="*/ 27 h 171"/>
                  <a:gd name="T4" fmla="*/ 125 w 182"/>
                  <a:gd name="T5" fmla="*/ 16 h 171"/>
                  <a:gd name="T6" fmla="*/ 113 w 182"/>
                  <a:gd name="T7" fmla="*/ 24 h 171"/>
                  <a:gd name="T8" fmla="*/ 113 w 182"/>
                  <a:gd name="T9" fmla="*/ 35 h 171"/>
                  <a:gd name="T10" fmla="*/ 100 w 182"/>
                  <a:gd name="T11" fmla="*/ 38 h 171"/>
                  <a:gd name="T12" fmla="*/ 93 w 182"/>
                  <a:gd name="T13" fmla="*/ 41 h 171"/>
                  <a:gd name="T14" fmla="*/ 85 w 182"/>
                  <a:gd name="T15" fmla="*/ 50 h 171"/>
                  <a:gd name="T16" fmla="*/ 76 w 182"/>
                  <a:gd name="T17" fmla="*/ 47 h 171"/>
                  <a:gd name="T18" fmla="*/ 69 w 182"/>
                  <a:gd name="T19" fmla="*/ 39 h 171"/>
                  <a:gd name="T20" fmla="*/ 63 w 182"/>
                  <a:gd name="T21" fmla="*/ 50 h 171"/>
                  <a:gd name="T22" fmla="*/ 61 w 182"/>
                  <a:gd name="T23" fmla="*/ 57 h 171"/>
                  <a:gd name="T24" fmla="*/ 50 w 182"/>
                  <a:gd name="T25" fmla="*/ 66 h 171"/>
                  <a:gd name="T26" fmla="*/ 44 w 182"/>
                  <a:gd name="T27" fmla="*/ 68 h 171"/>
                  <a:gd name="T28" fmla="*/ 34 w 182"/>
                  <a:gd name="T29" fmla="*/ 73 h 171"/>
                  <a:gd name="T30" fmla="*/ 19 w 182"/>
                  <a:gd name="T31" fmla="*/ 68 h 171"/>
                  <a:gd name="T32" fmla="*/ 6 w 182"/>
                  <a:gd name="T33" fmla="*/ 71 h 171"/>
                  <a:gd name="T34" fmla="*/ 3 w 182"/>
                  <a:gd name="T35" fmla="*/ 79 h 171"/>
                  <a:gd name="T36" fmla="*/ 19 w 182"/>
                  <a:gd name="T37" fmla="*/ 95 h 171"/>
                  <a:gd name="T38" fmla="*/ 28 w 182"/>
                  <a:gd name="T39" fmla="*/ 97 h 171"/>
                  <a:gd name="T40" fmla="*/ 40 w 182"/>
                  <a:gd name="T41" fmla="*/ 106 h 171"/>
                  <a:gd name="T42" fmla="*/ 37 w 182"/>
                  <a:gd name="T43" fmla="*/ 114 h 171"/>
                  <a:gd name="T44" fmla="*/ 43 w 182"/>
                  <a:gd name="T45" fmla="*/ 123 h 171"/>
                  <a:gd name="T46" fmla="*/ 56 w 182"/>
                  <a:gd name="T47" fmla="*/ 114 h 171"/>
                  <a:gd name="T48" fmla="*/ 61 w 182"/>
                  <a:gd name="T49" fmla="*/ 124 h 171"/>
                  <a:gd name="T50" fmla="*/ 73 w 182"/>
                  <a:gd name="T51" fmla="*/ 127 h 171"/>
                  <a:gd name="T52" fmla="*/ 93 w 182"/>
                  <a:gd name="T53" fmla="*/ 136 h 171"/>
                  <a:gd name="T54" fmla="*/ 91 w 182"/>
                  <a:gd name="T55" fmla="*/ 150 h 171"/>
                  <a:gd name="T56" fmla="*/ 90 w 182"/>
                  <a:gd name="T57" fmla="*/ 164 h 171"/>
                  <a:gd name="T58" fmla="*/ 102 w 182"/>
                  <a:gd name="T59" fmla="*/ 171 h 171"/>
                  <a:gd name="T60" fmla="*/ 111 w 182"/>
                  <a:gd name="T61" fmla="*/ 168 h 171"/>
                  <a:gd name="T62" fmla="*/ 137 w 182"/>
                  <a:gd name="T63" fmla="*/ 170 h 171"/>
                  <a:gd name="T64" fmla="*/ 132 w 182"/>
                  <a:gd name="T65" fmla="*/ 162 h 171"/>
                  <a:gd name="T66" fmla="*/ 137 w 182"/>
                  <a:gd name="T67" fmla="*/ 155 h 171"/>
                  <a:gd name="T68" fmla="*/ 134 w 182"/>
                  <a:gd name="T69" fmla="*/ 150 h 171"/>
                  <a:gd name="T70" fmla="*/ 141 w 182"/>
                  <a:gd name="T71" fmla="*/ 142 h 171"/>
                  <a:gd name="T72" fmla="*/ 151 w 182"/>
                  <a:gd name="T73" fmla="*/ 132 h 171"/>
                  <a:gd name="T74" fmla="*/ 161 w 182"/>
                  <a:gd name="T75" fmla="*/ 126 h 171"/>
                  <a:gd name="T76" fmla="*/ 151 w 182"/>
                  <a:gd name="T77" fmla="*/ 107 h 171"/>
                  <a:gd name="T78" fmla="*/ 160 w 182"/>
                  <a:gd name="T79" fmla="*/ 100 h 171"/>
                  <a:gd name="T80" fmla="*/ 173 w 182"/>
                  <a:gd name="T81" fmla="*/ 104 h 171"/>
                  <a:gd name="T82" fmla="*/ 182 w 182"/>
                  <a:gd name="T83" fmla="*/ 91 h 171"/>
                  <a:gd name="T84" fmla="*/ 176 w 182"/>
                  <a:gd name="T85" fmla="*/ 76 h 171"/>
                  <a:gd name="T86" fmla="*/ 164 w 182"/>
                  <a:gd name="T87" fmla="*/ 71 h 171"/>
                  <a:gd name="T88" fmla="*/ 164 w 182"/>
                  <a:gd name="T89" fmla="*/ 51 h 171"/>
                  <a:gd name="T90" fmla="*/ 169 w 182"/>
                  <a:gd name="T91" fmla="*/ 36 h 171"/>
                  <a:gd name="T92" fmla="*/ 164 w 182"/>
                  <a:gd name="T93" fmla="*/ 31 h 171"/>
                  <a:gd name="T94" fmla="*/ 172 w 182"/>
                  <a:gd name="T95" fmla="*/ 25 h 171"/>
                  <a:gd name="T96" fmla="*/ 167 w 182"/>
                  <a:gd name="T97" fmla="*/ 10 h 171"/>
                  <a:gd name="T98" fmla="*/ 149 w 182"/>
                  <a:gd name="T99" fmla="*/ 13 h 171"/>
                  <a:gd name="T100" fmla="*/ 137 w 182"/>
                  <a:gd name="T101" fmla="*/ 4 h 171"/>
                  <a:gd name="T102" fmla="*/ 126 w 182"/>
                  <a:gd name="T103" fmla="*/ 1 h 171"/>
                  <a:gd name="T104" fmla="*/ 131 w 182"/>
                  <a:gd name="T105" fmla="*/ 1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2" h="171">
                    <a:moveTo>
                      <a:pt x="131" y="10"/>
                    </a:moveTo>
                    <a:lnTo>
                      <a:pt x="137" y="15"/>
                    </a:lnTo>
                    <a:lnTo>
                      <a:pt x="131" y="24"/>
                    </a:lnTo>
                    <a:lnTo>
                      <a:pt x="126" y="27"/>
                    </a:lnTo>
                    <a:lnTo>
                      <a:pt x="123" y="27"/>
                    </a:lnTo>
                    <a:lnTo>
                      <a:pt x="125" y="16"/>
                    </a:lnTo>
                    <a:lnTo>
                      <a:pt x="119" y="15"/>
                    </a:lnTo>
                    <a:lnTo>
                      <a:pt x="113" y="24"/>
                    </a:lnTo>
                    <a:lnTo>
                      <a:pt x="108" y="28"/>
                    </a:lnTo>
                    <a:lnTo>
                      <a:pt x="113" y="35"/>
                    </a:lnTo>
                    <a:lnTo>
                      <a:pt x="107" y="35"/>
                    </a:lnTo>
                    <a:lnTo>
                      <a:pt x="100" y="38"/>
                    </a:lnTo>
                    <a:lnTo>
                      <a:pt x="97" y="41"/>
                    </a:lnTo>
                    <a:lnTo>
                      <a:pt x="93" y="41"/>
                    </a:lnTo>
                    <a:lnTo>
                      <a:pt x="91" y="47"/>
                    </a:lnTo>
                    <a:lnTo>
                      <a:pt x="85" y="50"/>
                    </a:lnTo>
                    <a:lnTo>
                      <a:pt x="81" y="50"/>
                    </a:lnTo>
                    <a:lnTo>
                      <a:pt x="76" y="47"/>
                    </a:lnTo>
                    <a:lnTo>
                      <a:pt x="69" y="47"/>
                    </a:lnTo>
                    <a:lnTo>
                      <a:pt x="69" y="39"/>
                    </a:lnTo>
                    <a:lnTo>
                      <a:pt x="66" y="48"/>
                    </a:lnTo>
                    <a:lnTo>
                      <a:pt x="63" y="50"/>
                    </a:lnTo>
                    <a:lnTo>
                      <a:pt x="64" y="53"/>
                    </a:lnTo>
                    <a:lnTo>
                      <a:pt x="61" y="57"/>
                    </a:lnTo>
                    <a:lnTo>
                      <a:pt x="61" y="63"/>
                    </a:lnTo>
                    <a:lnTo>
                      <a:pt x="50" y="66"/>
                    </a:lnTo>
                    <a:lnTo>
                      <a:pt x="49" y="65"/>
                    </a:lnTo>
                    <a:lnTo>
                      <a:pt x="44" y="68"/>
                    </a:lnTo>
                    <a:lnTo>
                      <a:pt x="40" y="66"/>
                    </a:lnTo>
                    <a:lnTo>
                      <a:pt x="34" y="73"/>
                    </a:lnTo>
                    <a:lnTo>
                      <a:pt x="28" y="69"/>
                    </a:lnTo>
                    <a:lnTo>
                      <a:pt x="19" y="68"/>
                    </a:lnTo>
                    <a:lnTo>
                      <a:pt x="11" y="65"/>
                    </a:lnTo>
                    <a:lnTo>
                      <a:pt x="6" y="71"/>
                    </a:lnTo>
                    <a:lnTo>
                      <a:pt x="0" y="74"/>
                    </a:lnTo>
                    <a:lnTo>
                      <a:pt x="3" y="79"/>
                    </a:lnTo>
                    <a:lnTo>
                      <a:pt x="3" y="91"/>
                    </a:lnTo>
                    <a:lnTo>
                      <a:pt x="19" y="95"/>
                    </a:lnTo>
                    <a:lnTo>
                      <a:pt x="23" y="98"/>
                    </a:lnTo>
                    <a:lnTo>
                      <a:pt x="28" y="97"/>
                    </a:lnTo>
                    <a:lnTo>
                      <a:pt x="31" y="94"/>
                    </a:lnTo>
                    <a:lnTo>
                      <a:pt x="40" y="106"/>
                    </a:lnTo>
                    <a:lnTo>
                      <a:pt x="37" y="107"/>
                    </a:lnTo>
                    <a:lnTo>
                      <a:pt x="37" y="114"/>
                    </a:lnTo>
                    <a:lnTo>
                      <a:pt x="41" y="118"/>
                    </a:lnTo>
                    <a:lnTo>
                      <a:pt x="43" y="123"/>
                    </a:lnTo>
                    <a:lnTo>
                      <a:pt x="49" y="117"/>
                    </a:lnTo>
                    <a:lnTo>
                      <a:pt x="56" y="114"/>
                    </a:lnTo>
                    <a:lnTo>
                      <a:pt x="56" y="120"/>
                    </a:lnTo>
                    <a:lnTo>
                      <a:pt x="61" y="124"/>
                    </a:lnTo>
                    <a:lnTo>
                      <a:pt x="69" y="127"/>
                    </a:lnTo>
                    <a:lnTo>
                      <a:pt x="73" y="127"/>
                    </a:lnTo>
                    <a:lnTo>
                      <a:pt x="82" y="130"/>
                    </a:lnTo>
                    <a:lnTo>
                      <a:pt x="93" y="136"/>
                    </a:lnTo>
                    <a:lnTo>
                      <a:pt x="94" y="141"/>
                    </a:lnTo>
                    <a:lnTo>
                      <a:pt x="91" y="150"/>
                    </a:lnTo>
                    <a:lnTo>
                      <a:pt x="82" y="152"/>
                    </a:lnTo>
                    <a:lnTo>
                      <a:pt x="90" y="164"/>
                    </a:lnTo>
                    <a:lnTo>
                      <a:pt x="99" y="165"/>
                    </a:lnTo>
                    <a:lnTo>
                      <a:pt x="102" y="171"/>
                    </a:lnTo>
                    <a:lnTo>
                      <a:pt x="104" y="168"/>
                    </a:lnTo>
                    <a:lnTo>
                      <a:pt x="111" y="168"/>
                    </a:lnTo>
                    <a:lnTo>
                      <a:pt x="132" y="171"/>
                    </a:lnTo>
                    <a:lnTo>
                      <a:pt x="137" y="170"/>
                    </a:lnTo>
                    <a:lnTo>
                      <a:pt x="137" y="167"/>
                    </a:lnTo>
                    <a:lnTo>
                      <a:pt x="132" y="162"/>
                    </a:lnTo>
                    <a:lnTo>
                      <a:pt x="132" y="156"/>
                    </a:lnTo>
                    <a:lnTo>
                      <a:pt x="137" y="155"/>
                    </a:lnTo>
                    <a:lnTo>
                      <a:pt x="137" y="150"/>
                    </a:lnTo>
                    <a:lnTo>
                      <a:pt x="134" y="150"/>
                    </a:lnTo>
                    <a:lnTo>
                      <a:pt x="132" y="144"/>
                    </a:lnTo>
                    <a:lnTo>
                      <a:pt x="141" y="142"/>
                    </a:lnTo>
                    <a:lnTo>
                      <a:pt x="146" y="133"/>
                    </a:lnTo>
                    <a:lnTo>
                      <a:pt x="151" y="132"/>
                    </a:lnTo>
                    <a:lnTo>
                      <a:pt x="151" y="126"/>
                    </a:lnTo>
                    <a:lnTo>
                      <a:pt x="161" y="126"/>
                    </a:lnTo>
                    <a:lnTo>
                      <a:pt x="154" y="117"/>
                    </a:lnTo>
                    <a:lnTo>
                      <a:pt x="151" y="107"/>
                    </a:lnTo>
                    <a:lnTo>
                      <a:pt x="152" y="100"/>
                    </a:lnTo>
                    <a:lnTo>
                      <a:pt x="160" y="100"/>
                    </a:lnTo>
                    <a:lnTo>
                      <a:pt x="172" y="101"/>
                    </a:lnTo>
                    <a:lnTo>
                      <a:pt x="173" y="104"/>
                    </a:lnTo>
                    <a:lnTo>
                      <a:pt x="181" y="95"/>
                    </a:lnTo>
                    <a:lnTo>
                      <a:pt x="182" y="91"/>
                    </a:lnTo>
                    <a:lnTo>
                      <a:pt x="182" y="85"/>
                    </a:lnTo>
                    <a:lnTo>
                      <a:pt x="176" y="76"/>
                    </a:lnTo>
                    <a:lnTo>
                      <a:pt x="167" y="77"/>
                    </a:lnTo>
                    <a:lnTo>
                      <a:pt x="164" y="71"/>
                    </a:lnTo>
                    <a:lnTo>
                      <a:pt x="163" y="63"/>
                    </a:lnTo>
                    <a:lnTo>
                      <a:pt x="164" y="51"/>
                    </a:lnTo>
                    <a:lnTo>
                      <a:pt x="169" y="44"/>
                    </a:lnTo>
                    <a:lnTo>
                      <a:pt x="169" y="36"/>
                    </a:lnTo>
                    <a:lnTo>
                      <a:pt x="164" y="35"/>
                    </a:lnTo>
                    <a:lnTo>
                      <a:pt x="164" y="31"/>
                    </a:lnTo>
                    <a:lnTo>
                      <a:pt x="172" y="31"/>
                    </a:lnTo>
                    <a:lnTo>
                      <a:pt x="172" y="25"/>
                    </a:lnTo>
                    <a:lnTo>
                      <a:pt x="172" y="18"/>
                    </a:lnTo>
                    <a:lnTo>
                      <a:pt x="167" y="10"/>
                    </a:lnTo>
                    <a:lnTo>
                      <a:pt x="155" y="3"/>
                    </a:lnTo>
                    <a:lnTo>
                      <a:pt x="149" y="13"/>
                    </a:lnTo>
                    <a:lnTo>
                      <a:pt x="148" y="7"/>
                    </a:lnTo>
                    <a:lnTo>
                      <a:pt x="137" y="4"/>
                    </a:lnTo>
                    <a:lnTo>
                      <a:pt x="132" y="0"/>
                    </a:lnTo>
                    <a:lnTo>
                      <a:pt x="126" y="1"/>
                    </a:lnTo>
                    <a:lnTo>
                      <a:pt x="125" y="9"/>
                    </a:lnTo>
                    <a:lnTo>
                      <a:pt x="131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2" name="Freeform 1726">
                <a:extLst>
                  <a:ext uri="{FF2B5EF4-FFF2-40B4-BE49-F238E27FC236}">
                    <a16:creationId xmlns:a16="http://schemas.microsoft.com/office/drawing/2014/main" id="{3FF724A2-8F6C-A804-5227-56026E3F5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501"/>
                <a:ext cx="91" cy="86"/>
              </a:xfrm>
              <a:custGeom>
                <a:avLst/>
                <a:gdLst>
                  <a:gd name="T0" fmla="*/ 125 w 182"/>
                  <a:gd name="T1" fmla="*/ 9 h 171"/>
                  <a:gd name="T2" fmla="*/ 132 w 182"/>
                  <a:gd name="T3" fmla="*/ 0 h 171"/>
                  <a:gd name="T4" fmla="*/ 148 w 182"/>
                  <a:gd name="T5" fmla="*/ 7 h 171"/>
                  <a:gd name="T6" fmla="*/ 155 w 182"/>
                  <a:gd name="T7" fmla="*/ 3 h 171"/>
                  <a:gd name="T8" fmla="*/ 172 w 182"/>
                  <a:gd name="T9" fmla="*/ 18 h 171"/>
                  <a:gd name="T10" fmla="*/ 172 w 182"/>
                  <a:gd name="T11" fmla="*/ 31 h 171"/>
                  <a:gd name="T12" fmla="*/ 164 w 182"/>
                  <a:gd name="T13" fmla="*/ 35 h 171"/>
                  <a:gd name="T14" fmla="*/ 169 w 182"/>
                  <a:gd name="T15" fmla="*/ 44 h 171"/>
                  <a:gd name="T16" fmla="*/ 163 w 182"/>
                  <a:gd name="T17" fmla="*/ 63 h 171"/>
                  <a:gd name="T18" fmla="*/ 167 w 182"/>
                  <a:gd name="T19" fmla="*/ 77 h 171"/>
                  <a:gd name="T20" fmla="*/ 182 w 182"/>
                  <a:gd name="T21" fmla="*/ 85 h 171"/>
                  <a:gd name="T22" fmla="*/ 181 w 182"/>
                  <a:gd name="T23" fmla="*/ 95 h 171"/>
                  <a:gd name="T24" fmla="*/ 172 w 182"/>
                  <a:gd name="T25" fmla="*/ 101 h 171"/>
                  <a:gd name="T26" fmla="*/ 152 w 182"/>
                  <a:gd name="T27" fmla="*/ 100 h 171"/>
                  <a:gd name="T28" fmla="*/ 154 w 182"/>
                  <a:gd name="T29" fmla="*/ 117 h 171"/>
                  <a:gd name="T30" fmla="*/ 151 w 182"/>
                  <a:gd name="T31" fmla="*/ 126 h 171"/>
                  <a:gd name="T32" fmla="*/ 146 w 182"/>
                  <a:gd name="T33" fmla="*/ 133 h 171"/>
                  <a:gd name="T34" fmla="*/ 132 w 182"/>
                  <a:gd name="T35" fmla="*/ 144 h 171"/>
                  <a:gd name="T36" fmla="*/ 137 w 182"/>
                  <a:gd name="T37" fmla="*/ 150 h 171"/>
                  <a:gd name="T38" fmla="*/ 132 w 182"/>
                  <a:gd name="T39" fmla="*/ 156 h 171"/>
                  <a:gd name="T40" fmla="*/ 137 w 182"/>
                  <a:gd name="T41" fmla="*/ 167 h 171"/>
                  <a:gd name="T42" fmla="*/ 132 w 182"/>
                  <a:gd name="T43" fmla="*/ 171 h 171"/>
                  <a:gd name="T44" fmla="*/ 104 w 182"/>
                  <a:gd name="T45" fmla="*/ 168 h 171"/>
                  <a:gd name="T46" fmla="*/ 99 w 182"/>
                  <a:gd name="T47" fmla="*/ 165 h 171"/>
                  <a:gd name="T48" fmla="*/ 82 w 182"/>
                  <a:gd name="T49" fmla="*/ 152 h 171"/>
                  <a:gd name="T50" fmla="*/ 94 w 182"/>
                  <a:gd name="T51" fmla="*/ 141 h 171"/>
                  <a:gd name="T52" fmla="*/ 82 w 182"/>
                  <a:gd name="T53" fmla="*/ 130 h 171"/>
                  <a:gd name="T54" fmla="*/ 69 w 182"/>
                  <a:gd name="T55" fmla="*/ 127 h 171"/>
                  <a:gd name="T56" fmla="*/ 56 w 182"/>
                  <a:gd name="T57" fmla="*/ 120 h 171"/>
                  <a:gd name="T58" fmla="*/ 49 w 182"/>
                  <a:gd name="T59" fmla="*/ 117 h 171"/>
                  <a:gd name="T60" fmla="*/ 41 w 182"/>
                  <a:gd name="T61" fmla="*/ 118 h 171"/>
                  <a:gd name="T62" fmla="*/ 37 w 182"/>
                  <a:gd name="T63" fmla="*/ 107 h 171"/>
                  <a:gd name="T64" fmla="*/ 31 w 182"/>
                  <a:gd name="T65" fmla="*/ 94 h 171"/>
                  <a:gd name="T66" fmla="*/ 23 w 182"/>
                  <a:gd name="T67" fmla="*/ 98 h 171"/>
                  <a:gd name="T68" fmla="*/ 3 w 182"/>
                  <a:gd name="T69" fmla="*/ 91 h 171"/>
                  <a:gd name="T70" fmla="*/ 0 w 182"/>
                  <a:gd name="T71" fmla="*/ 74 h 171"/>
                  <a:gd name="T72" fmla="*/ 11 w 182"/>
                  <a:gd name="T73" fmla="*/ 65 h 171"/>
                  <a:gd name="T74" fmla="*/ 28 w 182"/>
                  <a:gd name="T75" fmla="*/ 69 h 171"/>
                  <a:gd name="T76" fmla="*/ 40 w 182"/>
                  <a:gd name="T77" fmla="*/ 66 h 171"/>
                  <a:gd name="T78" fmla="*/ 49 w 182"/>
                  <a:gd name="T79" fmla="*/ 65 h 171"/>
                  <a:gd name="T80" fmla="*/ 61 w 182"/>
                  <a:gd name="T81" fmla="*/ 63 h 171"/>
                  <a:gd name="T82" fmla="*/ 64 w 182"/>
                  <a:gd name="T83" fmla="*/ 53 h 171"/>
                  <a:gd name="T84" fmla="*/ 66 w 182"/>
                  <a:gd name="T85" fmla="*/ 48 h 171"/>
                  <a:gd name="T86" fmla="*/ 69 w 182"/>
                  <a:gd name="T87" fmla="*/ 47 h 171"/>
                  <a:gd name="T88" fmla="*/ 81 w 182"/>
                  <a:gd name="T89" fmla="*/ 50 h 171"/>
                  <a:gd name="T90" fmla="*/ 91 w 182"/>
                  <a:gd name="T91" fmla="*/ 47 h 171"/>
                  <a:gd name="T92" fmla="*/ 97 w 182"/>
                  <a:gd name="T93" fmla="*/ 41 h 171"/>
                  <a:gd name="T94" fmla="*/ 107 w 182"/>
                  <a:gd name="T95" fmla="*/ 35 h 171"/>
                  <a:gd name="T96" fmla="*/ 108 w 182"/>
                  <a:gd name="T97" fmla="*/ 28 h 171"/>
                  <a:gd name="T98" fmla="*/ 119 w 182"/>
                  <a:gd name="T99" fmla="*/ 15 h 171"/>
                  <a:gd name="T100" fmla="*/ 123 w 182"/>
                  <a:gd name="T101" fmla="*/ 27 h 171"/>
                  <a:gd name="T102" fmla="*/ 131 w 182"/>
                  <a:gd name="T103" fmla="*/ 24 h 171"/>
                  <a:gd name="T104" fmla="*/ 131 w 182"/>
                  <a:gd name="T105" fmla="*/ 1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2" h="171">
                    <a:moveTo>
                      <a:pt x="131" y="10"/>
                    </a:moveTo>
                    <a:lnTo>
                      <a:pt x="125" y="9"/>
                    </a:lnTo>
                    <a:lnTo>
                      <a:pt x="126" y="1"/>
                    </a:lnTo>
                    <a:lnTo>
                      <a:pt x="132" y="0"/>
                    </a:lnTo>
                    <a:lnTo>
                      <a:pt x="137" y="4"/>
                    </a:lnTo>
                    <a:lnTo>
                      <a:pt x="148" y="7"/>
                    </a:lnTo>
                    <a:lnTo>
                      <a:pt x="149" y="13"/>
                    </a:lnTo>
                    <a:lnTo>
                      <a:pt x="155" y="3"/>
                    </a:lnTo>
                    <a:lnTo>
                      <a:pt x="167" y="10"/>
                    </a:lnTo>
                    <a:lnTo>
                      <a:pt x="172" y="18"/>
                    </a:lnTo>
                    <a:lnTo>
                      <a:pt x="172" y="25"/>
                    </a:lnTo>
                    <a:lnTo>
                      <a:pt x="172" y="31"/>
                    </a:lnTo>
                    <a:lnTo>
                      <a:pt x="164" y="31"/>
                    </a:lnTo>
                    <a:lnTo>
                      <a:pt x="164" y="35"/>
                    </a:lnTo>
                    <a:lnTo>
                      <a:pt x="169" y="36"/>
                    </a:lnTo>
                    <a:lnTo>
                      <a:pt x="169" y="44"/>
                    </a:lnTo>
                    <a:lnTo>
                      <a:pt x="164" y="51"/>
                    </a:lnTo>
                    <a:lnTo>
                      <a:pt x="163" y="63"/>
                    </a:lnTo>
                    <a:lnTo>
                      <a:pt x="164" y="71"/>
                    </a:lnTo>
                    <a:lnTo>
                      <a:pt x="167" y="77"/>
                    </a:lnTo>
                    <a:lnTo>
                      <a:pt x="176" y="76"/>
                    </a:lnTo>
                    <a:lnTo>
                      <a:pt x="182" y="85"/>
                    </a:lnTo>
                    <a:lnTo>
                      <a:pt x="182" y="91"/>
                    </a:lnTo>
                    <a:lnTo>
                      <a:pt x="181" y="95"/>
                    </a:lnTo>
                    <a:lnTo>
                      <a:pt x="173" y="104"/>
                    </a:lnTo>
                    <a:lnTo>
                      <a:pt x="172" y="101"/>
                    </a:lnTo>
                    <a:lnTo>
                      <a:pt x="160" y="100"/>
                    </a:lnTo>
                    <a:lnTo>
                      <a:pt x="152" y="100"/>
                    </a:lnTo>
                    <a:lnTo>
                      <a:pt x="151" y="107"/>
                    </a:lnTo>
                    <a:lnTo>
                      <a:pt x="154" y="117"/>
                    </a:lnTo>
                    <a:lnTo>
                      <a:pt x="161" y="126"/>
                    </a:lnTo>
                    <a:lnTo>
                      <a:pt x="151" y="126"/>
                    </a:lnTo>
                    <a:lnTo>
                      <a:pt x="151" y="132"/>
                    </a:lnTo>
                    <a:lnTo>
                      <a:pt x="146" y="133"/>
                    </a:lnTo>
                    <a:lnTo>
                      <a:pt x="141" y="142"/>
                    </a:lnTo>
                    <a:lnTo>
                      <a:pt x="132" y="144"/>
                    </a:lnTo>
                    <a:lnTo>
                      <a:pt x="134" y="150"/>
                    </a:lnTo>
                    <a:lnTo>
                      <a:pt x="137" y="150"/>
                    </a:lnTo>
                    <a:lnTo>
                      <a:pt x="137" y="155"/>
                    </a:lnTo>
                    <a:lnTo>
                      <a:pt x="132" y="156"/>
                    </a:lnTo>
                    <a:lnTo>
                      <a:pt x="132" y="162"/>
                    </a:lnTo>
                    <a:lnTo>
                      <a:pt x="137" y="167"/>
                    </a:lnTo>
                    <a:lnTo>
                      <a:pt x="137" y="170"/>
                    </a:lnTo>
                    <a:lnTo>
                      <a:pt x="132" y="171"/>
                    </a:lnTo>
                    <a:lnTo>
                      <a:pt x="111" y="168"/>
                    </a:lnTo>
                    <a:lnTo>
                      <a:pt x="104" y="168"/>
                    </a:lnTo>
                    <a:lnTo>
                      <a:pt x="102" y="171"/>
                    </a:lnTo>
                    <a:lnTo>
                      <a:pt x="99" y="165"/>
                    </a:lnTo>
                    <a:lnTo>
                      <a:pt x="90" y="164"/>
                    </a:lnTo>
                    <a:lnTo>
                      <a:pt x="82" y="152"/>
                    </a:lnTo>
                    <a:lnTo>
                      <a:pt x="91" y="150"/>
                    </a:lnTo>
                    <a:lnTo>
                      <a:pt x="94" y="141"/>
                    </a:lnTo>
                    <a:lnTo>
                      <a:pt x="93" y="136"/>
                    </a:lnTo>
                    <a:lnTo>
                      <a:pt x="82" y="130"/>
                    </a:lnTo>
                    <a:lnTo>
                      <a:pt x="73" y="127"/>
                    </a:lnTo>
                    <a:lnTo>
                      <a:pt x="69" y="127"/>
                    </a:lnTo>
                    <a:lnTo>
                      <a:pt x="61" y="124"/>
                    </a:lnTo>
                    <a:lnTo>
                      <a:pt x="56" y="120"/>
                    </a:lnTo>
                    <a:lnTo>
                      <a:pt x="56" y="114"/>
                    </a:lnTo>
                    <a:lnTo>
                      <a:pt x="49" y="117"/>
                    </a:lnTo>
                    <a:lnTo>
                      <a:pt x="43" y="123"/>
                    </a:lnTo>
                    <a:lnTo>
                      <a:pt x="41" y="118"/>
                    </a:lnTo>
                    <a:lnTo>
                      <a:pt x="37" y="114"/>
                    </a:lnTo>
                    <a:lnTo>
                      <a:pt x="37" y="107"/>
                    </a:lnTo>
                    <a:lnTo>
                      <a:pt x="40" y="106"/>
                    </a:lnTo>
                    <a:lnTo>
                      <a:pt x="31" y="94"/>
                    </a:lnTo>
                    <a:lnTo>
                      <a:pt x="28" y="97"/>
                    </a:lnTo>
                    <a:lnTo>
                      <a:pt x="23" y="98"/>
                    </a:lnTo>
                    <a:lnTo>
                      <a:pt x="19" y="95"/>
                    </a:lnTo>
                    <a:lnTo>
                      <a:pt x="3" y="91"/>
                    </a:lnTo>
                    <a:lnTo>
                      <a:pt x="3" y="79"/>
                    </a:lnTo>
                    <a:lnTo>
                      <a:pt x="0" y="74"/>
                    </a:lnTo>
                    <a:lnTo>
                      <a:pt x="6" y="71"/>
                    </a:lnTo>
                    <a:lnTo>
                      <a:pt x="11" y="65"/>
                    </a:lnTo>
                    <a:lnTo>
                      <a:pt x="19" y="68"/>
                    </a:lnTo>
                    <a:lnTo>
                      <a:pt x="28" y="69"/>
                    </a:lnTo>
                    <a:lnTo>
                      <a:pt x="34" y="73"/>
                    </a:lnTo>
                    <a:lnTo>
                      <a:pt x="40" y="66"/>
                    </a:lnTo>
                    <a:lnTo>
                      <a:pt x="44" y="68"/>
                    </a:lnTo>
                    <a:lnTo>
                      <a:pt x="49" y="65"/>
                    </a:lnTo>
                    <a:lnTo>
                      <a:pt x="50" y="66"/>
                    </a:lnTo>
                    <a:lnTo>
                      <a:pt x="61" y="63"/>
                    </a:lnTo>
                    <a:lnTo>
                      <a:pt x="61" y="57"/>
                    </a:lnTo>
                    <a:lnTo>
                      <a:pt x="64" y="53"/>
                    </a:lnTo>
                    <a:lnTo>
                      <a:pt x="63" y="50"/>
                    </a:lnTo>
                    <a:lnTo>
                      <a:pt x="66" y="48"/>
                    </a:lnTo>
                    <a:lnTo>
                      <a:pt x="69" y="39"/>
                    </a:lnTo>
                    <a:lnTo>
                      <a:pt x="69" y="47"/>
                    </a:lnTo>
                    <a:lnTo>
                      <a:pt x="76" y="47"/>
                    </a:lnTo>
                    <a:lnTo>
                      <a:pt x="81" y="50"/>
                    </a:lnTo>
                    <a:lnTo>
                      <a:pt x="85" y="50"/>
                    </a:lnTo>
                    <a:lnTo>
                      <a:pt x="91" y="47"/>
                    </a:lnTo>
                    <a:lnTo>
                      <a:pt x="93" y="41"/>
                    </a:lnTo>
                    <a:lnTo>
                      <a:pt x="97" y="41"/>
                    </a:lnTo>
                    <a:lnTo>
                      <a:pt x="100" y="38"/>
                    </a:lnTo>
                    <a:lnTo>
                      <a:pt x="107" y="35"/>
                    </a:lnTo>
                    <a:lnTo>
                      <a:pt x="113" y="35"/>
                    </a:lnTo>
                    <a:lnTo>
                      <a:pt x="108" y="28"/>
                    </a:lnTo>
                    <a:lnTo>
                      <a:pt x="113" y="24"/>
                    </a:lnTo>
                    <a:lnTo>
                      <a:pt x="119" y="15"/>
                    </a:lnTo>
                    <a:lnTo>
                      <a:pt x="125" y="16"/>
                    </a:lnTo>
                    <a:lnTo>
                      <a:pt x="123" y="27"/>
                    </a:lnTo>
                    <a:lnTo>
                      <a:pt x="126" y="27"/>
                    </a:lnTo>
                    <a:lnTo>
                      <a:pt x="131" y="24"/>
                    </a:lnTo>
                    <a:lnTo>
                      <a:pt x="137" y="15"/>
                    </a:lnTo>
                    <a:lnTo>
                      <a:pt x="13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3" name="Freeform 1727">
                <a:extLst>
                  <a:ext uri="{FF2B5EF4-FFF2-40B4-BE49-F238E27FC236}">
                    <a16:creationId xmlns:a16="http://schemas.microsoft.com/office/drawing/2014/main" id="{65B224A7-474E-7C1F-2681-8413F235D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501"/>
                <a:ext cx="91" cy="86"/>
              </a:xfrm>
              <a:custGeom>
                <a:avLst/>
                <a:gdLst>
                  <a:gd name="T0" fmla="*/ 125 w 182"/>
                  <a:gd name="T1" fmla="*/ 9 h 171"/>
                  <a:gd name="T2" fmla="*/ 132 w 182"/>
                  <a:gd name="T3" fmla="*/ 0 h 171"/>
                  <a:gd name="T4" fmla="*/ 148 w 182"/>
                  <a:gd name="T5" fmla="*/ 7 h 171"/>
                  <a:gd name="T6" fmla="*/ 155 w 182"/>
                  <a:gd name="T7" fmla="*/ 3 h 171"/>
                  <a:gd name="T8" fmla="*/ 172 w 182"/>
                  <a:gd name="T9" fmla="*/ 18 h 171"/>
                  <a:gd name="T10" fmla="*/ 172 w 182"/>
                  <a:gd name="T11" fmla="*/ 31 h 171"/>
                  <a:gd name="T12" fmla="*/ 164 w 182"/>
                  <a:gd name="T13" fmla="*/ 35 h 171"/>
                  <a:gd name="T14" fmla="*/ 169 w 182"/>
                  <a:gd name="T15" fmla="*/ 44 h 171"/>
                  <a:gd name="T16" fmla="*/ 163 w 182"/>
                  <a:gd name="T17" fmla="*/ 63 h 171"/>
                  <a:gd name="T18" fmla="*/ 167 w 182"/>
                  <a:gd name="T19" fmla="*/ 77 h 171"/>
                  <a:gd name="T20" fmla="*/ 182 w 182"/>
                  <a:gd name="T21" fmla="*/ 85 h 171"/>
                  <a:gd name="T22" fmla="*/ 181 w 182"/>
                  <a:gd name="T23" fmla="*/ 95 h 171"/>
                  <a:gd name="T24" fmla="*/ 172 w 182"/>
                  <a:gd name="T25" fmla="*/ 101 h 171"/>
                  <a:gd name="T26" fmla="*/ 152 w 182"/>
                  <a:gd name="T27" fmla="*/ 100 h 171"/>
                  <a:gd name="T28" fmla="*/ 154 w 182"/>
                  <a:gd name="T29" fmla="*/ 117 h 171"/>
                  <a:gd name="T30" fmla="*/ 151 w 182"/>
                  <a:gd name="T31" fmla="*/ 126 h 171"/>
                  <a:gd name="T32" fmla="*/ 146 w 182"/>
                  <a:gd name="T33" fmla="*/ 133 h 171"/>
                  <a:gd name="T34" fmla="*/ 132 w 182"/>
                  <a:gd name="T35" fmla="*/ 144 h 171"/>
                  <a:gd name="T36" fmla="*/ 137 w 182"/>
                  <a:gd name="T37" fmla="*/ 150 h 171"/>
                  <a:gd name="T38" fmla="*/ 132 w 182"/>
                  <a:gd name="T39" fmla="*/ 156 h 171"/>
                  <a:gd name="T40" fmla="*/ 137 w 182"/>
                  <a:gd name="T41" fmla="*/ 167 h 171"/>
                  <a:gd name="T42" fmla="*/ 132 w 182"/>
                  <a:gd name="T43" fmla="*/ 171 h 171"/>
                  <a:gd name="T44" fmla="*/ 104 w 182"/>
                  <a:gd name="T45" fmla="*/ 168 h 171"/>
                  <a:gd name="T46" fmla="*/ 99 w 182"/>
                  <a:gd name="T47" fmla="*/ 165 h 171"/>
                  <a:gd name="T48" fmla="*/ 82 w 182"/>
                  <a:gd name="T49" fmla="*/ 152 h 171"/>
                  <a:gd name="T50" fmla="*/ 94 w 182"/>
                  <a:gd name="T51" fmla="*/ 141 h 171"/>
                  <a:gd name="T52" fmla="*/ 82 w 182"/>
                  <a:gd name="T53" fmla="*/ 130 h 171"/>
                  <a:gd name="T54" fmla="*/ 69 w 182"/>
                  <a:gd name="T55" fmla="*/ 127 h 171"/>
                  <a:gd name="T56" fmla="*/ 56 w 182"/>
                  <a:gd name="T57" fmla="*/ 120 h 171"/>
                  <a:gd name="T58" fmla="*/ 49 w 182"/>
                  <a:gd name="T59" fmla="*/ 117 h 171"/>
                  <a:gd name="T60" fmla="*/ 41 w 182"/>
                  <a:gd name="T61" fmla="*/ 118 h 171"/>
                  <a:gd name="T62" fmla="*/ 37 w 182"/>
                  <a:gd name="T63" fmla="*/ 107 h 171"/>
                  <a:gd name="T64" fmla="*/ 31 w 182"/>
                  <a:gd name="T65" fmla="*/ 94 h 171"/>
                  <a:gd name="T66" fmla="*/ 23 w 182"/>
                  <a:gd name="T67" fmla="*/ 98 h 171"/>
                  <a:gd name="T68" fmla="*/ 3 w 182"/>
                  <a:gd name="T69" fmla="*/ 91 h 171"/>
                  <a:gd name="T70" fmla="*/ 0 w 182"/>
                  <a:gd name="T71" fmla="*/ 74 h 171"/>
                  <a:gd name="T72" fmla="*/ 11 w 182"/>
                  <a:gd name="T73" fmla="*/ 65 h 171"/>
                  <a:gd name="T74" fmla="*/ 28 w 182"/>
                  <a:gd name="T75" fmla="*/ 69 h 171"/>
                  <a:gd name="T76" fmla="*/ 40 w 182"/>
                  <a:gd name="T77" fmla="*/ 66 h 171"/>
                  <a:gd name="T78" fmla="*/ 49 w 182"/>
                  <a:gd name="T79" fmla="*/ 65 h 171"/>
                  <a:gd name="T80" fmla="*/ 61 w 182"/>
                  <a:gd name="T81" fmla="*/ 63 h 171"/>
                  <a:gd name="T82" fmla="*/ 64 w 182"/>
                  <a:gd name="T83" fmla="*/ 53 h 171"/>
                  <a:gd name="T84" fmla="*/ 66 w 182"/>
                  <a:gd name="T85" fmla="*/ 48 h 171"/>
                  <a:gd name="T86" fmla="*/ 69 w 182"/>
                  <a:gd name="T87" fmla="*/ 47 h 171"/>
                  <a:gd name="T88" fmla="*/ 81 w 182"/>
                  <a:gd name="T89" fmla="*/ 50 h 171"/>
                  <a:gd name="T90" fmla="*/ 91 w 182"/>
                  <a:gd name="T91" fmla="*/ 47 h 171"/>
                  <a:gd name="T92" fmla="*/ 97 w 182"/>
                  <a:gd name="T93" fmla="*/ 41 h 171"/>
                  <a:gd name="T94" fmla="*/ 107 w 182"/>
                  <a:gd name="T95" fmla="*/ 35 h 171"/>
                  <a:gd name="T96" fmla="*/ 108 w 182"/>
                  <a:gd name="T97" fmla="*/ 28 h 171"/>
                  <a:gd name="T98" fmla="*/ 119 w 182"/>
                  <a:gd name="T99" fmla="*/ 15 h 171"/>
                  <a:gd name="T100" fmla="*/ 123 w 182"/>
                  <a:gd name="T101" fmla="*/ 27 h 171"/>
                  <a:gd name="T102" fmla="*/ 131 w 182"/>
                  <a:gd name="T103" fmla="*/ 24 h 171"/>
                  <a:gd name="T104" fmla="*/ 131 w 182"/>
                  <a:gd name="T105" fmla="*/ 1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2" h="171">
                    <a:moveTo>
                      <a:pt x="131" y="10"/>
                    </a:moveTo>
                    <a:lnTo>
                      <a:pt x="125" y="9"/>
                    </a:lnTo>
                    <a:lnTo>
                      <a:pt x="126" y="1"/>
                    </a:lnTo>
                    <a:lnTo>
                      <a:pt x="132" y="0"/>
                    </a:lnTo>
                    <a:lnTo>
                      <a:pt x="137" y="4"/>
                    </a:lnTo>
                    <a:lnTo>
                      <a:pt x="148" y="7"/>
                    </a:lnTo>
                    <a:lnTo>
                      <a:pt x="149" y="13"/>
                    </a:lnTo>
                    <a:lnTo>
                      <a:pt x="155" y="3"/>
                    </a:lnTo>
                    <a:lnTo>
                      <a:pt x="167" y="10"/>
                    </a:lnTo>
                    <a:lnTo>
                      <a:pt x="172" y="18"/>
                    </a:lnTo>
                    <a:lnTo>
                      <a:pt x="172" y="25"/>
                    </a:lnTo>
                    <a:lnTo>
                      <a:pt x="172" y="31"/>
                    </a:lnTo>
                    <a:lnTo>
                      <a:pt x="164" y="31"/>
                    </a:lnTo>
                    <a:lnTo>
                      <a:pt x="164" y="35"/>
                    </a:lnTo>
                    <a:lnTo>
                      <a:pt x="169" y="36"/>
                    </a:lnTo>
                    <a:lnTo>
                      <a:pt x="169" y="44"/>
                    </a:lnTo>
                    <a:lnTo>
                      <a:pt x="164" y="51"/>
                    </a:lnTo>
                    <a:lnTo>
                      <a:pt x="163" y="63"/>
                    </a:lnTo>
                    <a:lnTo>
                      <a:pt x="164" y="71"/>
                    </a:lnTo>
                    <a:lnTo>
                      <a:pt x="167" y="77"/>
                    </a:lnTo>
                    <a:lnTo>
                      <a:pt x="176" y="76"/>
                    </a:lnTo>
                    <a:lnTo>
                      <a:pt x="182" y="85"/>
                    </a:lnTo>
                    <a:lnTo>
                      <a:pt x="182" y="91"/>
                    </a:lnTo>
                    <a:lnTo>
                      <a:pt x="181" y="95"/>
                    </a:lnTo>
                    <a:lnTo>
                      <a:pt x="173" y="104"/>
                    </a:lnTo>
                    <a:lnTo>
                      <a:pt x="172" y="101"/>
                    </a:lnTo>
                    <a:lnTo>
                      <a:pt x="160" y="100"/>
                    </a:lnTo>
                    <a:lnTo>
                      <a:pt x="152" y="100"/>
                    </a:lnTo>
                    <a:lnTo>
                      <a:pt x="151" y="107"/>
                    </a:lnTo>
                    <a:lnTo>
                      <a:pt x="154" y="117"/>
                    </a:lnTo>
                    <a:lnTo>
                      <a:pt x="161" y="126"/>
                    </a:lnTo>
                    <a:lnTo>
                      <a:pt x="151" y="126"/>
                    </a:lnTo>
                    <a:lnTo>
                      <a:pt x="151" y="132"/>
                    </a:lnTo>
                    <a:lnTo>
                      <a:pt x="146" y="133"/>
                    </a:lnTo>
                    <a:lnTo>
                      <a:pt x="141" y="142"/>
                    </a:lnTo>
                    <a:lnTo>
                      <a:pt x="132" y="144"/>
                    </a:lnTo>
                    <a:lnTo>
                      <a:pt x="134" y="150"/>
                    </a:lnTo>
                    <a:lnTo>
                      <a:pt x="137" y="150"/>
                    </a:lnTo>
                    <a:lnTo>
                      <a:pt x="137" y="155"/>
                    </a:lnTo>
                    <a:lnTo>
                      <a:pt x="132" y="156"/>
                    </a:lnTo>
                    <a:lnTo>
                      <a:pt x="132" y="162"/>
                    </a:lnTo>
                    <a:lnTo>
                      <a:pt x="137" y="167"/>
                    </a:lnTo>
                    <a:lnTo>
                      <a:pt x="137" y="170"/>
                    </a:lnTo>
                    <a:lnTo>
                      <a:pt x="132" y="171"/>
                    </a:lnTo>
                    <a:lnTo>
                      <a:pt x="111" y="168"/>
                    </a:lnTo>
                    <a:lnTo>
                      <a:pt x="104" y="168"/>
                    </a:lnTo>
                    <a:lnTo>
                      <a:pt x="102" y="171"/>
                    </a:lnTo>
                    <a:lnTo>
                      <a:pt x="99" y="165"/>
                    </a:lnTo>
                    <a:lnTo>
                      <a:pt x="90" y="164"/>
                    </a:lnTo>
                    <a:lnTo>
                      <a:pt x="82" y="152"/>
                    </a:lnTo>
                    <a:lnTo>
                      <a:pt x="91" y="150"/>
                    </a:lnTo>
                    <a:lnTo>
                      <a:pt x="94" y="141"/>
                    </a:lnTo>
                    <a:lnTo>
                      <a:pt x="93" y="136"/>
                    </a:lnTo>
                    <a:lnTo>
                      <a:pt x="82" y="130"/>
                    </a:lnTo>
                    <a:lnTo>
                      <a:pt x="73" y="127"/>
                    </a:lnTo>
                    <a:lnTo>
                      <a:pt x="69" y="127"/>
                    </a:lnTo>
                    <a:lnTo>
                      <a:pt x="61" y="124"/>
                    </a:lnTo>
                    <a:lnTo>
                      <a:pt x="56" y="120"/>
                    </a:lnTo>
                    <a:lnTo>
                      <a:pt x="56" y="114"/>
                    </a:lnTo>
                    <a:lnTo>
                      <a:pt x="49" y="117"/>
                    </a:lnTo>
                    <a:lnTo>
                      <a:pt x="43" y="123"/>
                    </a:lnTo>
                    <a:lnTo>
                      <a:pt x="41" y="118"/>
                    </a:lnTo>
                    <a:lnTo>
                      <a:pt x="37" y="114"/>
                    </a:lnTo>
                    <a:lnTo>
                      <a:pt x="37" y="107"/>
                    </a:lnTo>
                    <a:lnTo>
                      <a:pt x="40" y="106"/>
                    </a:lnTo>
                    <a:lnTo>
                      <a:pt x="31" y="94"/>
                    </a:lnTo>
                    <a:lnTo>
                      <a:pt x="28" y="97"/>
                    </a:lnTo>
                    <a:lnTo>
                      <a:pt x="23" y="98"/>
                    </a:lnTo>
                    <a:lnTo>
                      <a:pt x="19" y="95"/>
                    </a:lnTo>
                    <a:lnTo>
                      <a:pt x="3" y="91"/>
                    </a:lnTo>
                    <a:lnTo>
                      <a:pt x="3" y="79"/>
                    </a:lnTo>
                    <a:lnTo>
                      <a:pt x="0" y="74"/>
                    </a:lnTo>
                    <a:lnTo>
                      <a:pt x="6" y="71"/>
                    </a:lnTo>
                    <a:lnTo>
                      <a:pt x="11" y="65"/>
                    </a:lnTo>
                    <a:lnTo>
                      <a:pt x="19" y="68"/>
                    </a:lnTo>
                    <a:lnTo>
                      <a:pt x="28" y="69"/>
                    </a:lnTo>
                    <a:lnTo>
                      <a:pt x="34" y="73"/>
                    </a:lnTo>
                    <a:lnTo>
                      <a:pt x="40" y="66"/>
                    </a:lnTo>
                    <a:lnTo>
                      <a:pt x="44" y="68"/>
                    </a:lnTo>
                    <a:lnTo>
                      <a:pt x="49" y="65"/>
                    </a:lnTo>
                    <a:lnTo>
                      <a:pt x="50" y="66"/>
                    </a:lnTo>
                    <a:lnTo>
                      <a:pt x="61" y="63"/>
                    </a:lnTo>
                    <a:lnTo>
                      <a:pt x="61" y="57"/>
                    </a:lnTo>
                    <a:lnTo>
                      <a:pt x="64" y="53"/>
                    </a:lnTo>
                    <a:lnTo>
                      <a:pt x="63" y="50"/>
                    </a:lnTo>
                    <a:lnTo>
                      <a:pt x="66" y="48"/>
                    </a:lnTo>
                    <a:lnTo>
                      <a:pt x="69" y="39"/>
                    </a:lnTo>
                    <a:lnTo>
                      <a:pt x="69" y="47"/>
                    </a:lnTo>
                    <a:lnTo>
                      <a:pt x="76" y="47"/>
                    </a:lnTo>
                    <a:lnTo>
                      <a:pt x="81" y="50"/>
                    </a:lnTo>
                    <a:lnTo>
                      <a:pt x="85" y="50"/>
                    </a:lnTo>
                    <a:lnTo>
                      <a:pt x="91" y="47"/>
                    </a:lnTo>
                    <a:lnTo>
                      <a:pt x="93" y="41"/>
                    </a:lnTo>
                    <a:lnTo>
                      <a:pt x="97" y="41"/>
                    </a:lnTo>
                    <a:lnTo>
                      <a:pt x="100" y="38"/>
                    </a:lnTo>
                    <a:lnTo>
                      <a:pt x="107" y="35"/>
                    </a:lnTo>
                    <a:lnTo>
                      <a:pt x="113" y="35"/>
                    </a:lnTo>
                    <a:lnTo>
                      <a:pt x="108" y="28"/>
                    </a:lnTo>
                    <a:lnTo>
                      <a:pt x="113" y="24"/>
                    </a:lnTo>
                    <a:lnTo>
                      <a:pt x="119" y="15"/>
                    </a:lnTo>
                    <a:lnTo>
                      <a:pt x="125" y="16"/>
                    </a:lnTo>
                    <a:lnTo>
                      <a:pt x="123" y="27"/>
                    </a:lnTo>
                    <a:lnTo>
                      <a:pt x="126" y="27"/>
                    </a:lnTo>
                    <a:lnTo>
                      <a:pt x="131" y="24"/>
                    </a:lnTo>
                    <a:lnTo>
                      <a:pt x="137" y="15"/>
                    </a:lnTo>
                    <a:lnTo>
                      <a:pt x="131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4" name="Freeform 1728">
                <a:extLst>
                  <a:ext uri="{FF2B5EF4-FFF2-40B4-BE49-F238E27FC236}">
                    <a16:creationId xmlns:a16="http://schemas.microsoft.com/office/drawing/2014/main" id="{6FAFB88D-4949-8535-69A0-2FAEA3F6D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436"/>
                <a:ext cx="119" cy="83"/>
              </a:xfrm>
              <a:custGeom>
                <a:avLst/>
                <a:gdLst>
                  <a:gd name="T0" fmla="*/ 162 w 237"/>
                  <a:gd name="T1" fmla="*/ 17 h 166"/>
                  <a:gd name="T2" fmla="*/ 164 w 237"/>
                  <a:gd name="T3" fmla="*/ 2 h 166"/>
                  <a:gd name="T4" fmla="*/ 153 w 237"/>
                  <a:gd name="T5" fmla="*/ 0 h 166"/>
                  <a:gd name="T6" fmla="*/ 141 w 237"/>
                  <a:gd name="T7" fmla="*/ 10 h 166"/>
                  <a:gd name="T8" fmla="*/ 132 w 237"/>
                  <a:gd name="T9" fmla="*/ 22 h 166"/>
                  <a:gd name="T10" fmla="*/ 129 w 237"/>
                  <a:gd name="T11" fmla="*/ 37 h 166"/>
                  <a:gd name="T12" fmla="*/ 109 w 237"/>
                  <a:gd name="T13" fmla="*/ 26 h 166"/>
                  <a:gd name="T14" fmla="*/ 96 w 237"/>
                  <a:gd name="T15" fmla="*/ 19 h 166"/>
                  <a:gd name="T16" fmla="*/ 76 w 237"/>
                  <a:gd name="T17" fmla="*/ 13 h 166"/>
                  <a:gd name="T18" fmla="*/ 65 w 237"/>
                  <a:gd name="T19" fmla="*/ 19 h 166"/>
                  <a:gd name="T20" fmla="*/ 55 w 237"/>
                  <a:gd name="T21" fmla="*/ 25 h 166"/>
                  <a:gd name="T22" fmla="*/ 62 w 237"/>
                  <a:gd name="T23" fmla="*/ 57 h 166"/>
                  <a:gd name="T24" fmla="*/ 62 w 237"/>
                  <a:gd name="T25" fmla="*/ 61 h 166"/>
                  <a:gd name="T26" fmla="*/ 48 w 237"/>
                  <a:gd name="T27" fmla="*/ 64 h 166"/>
                  <a:gd name="T28" fmla="*/ 33 w 237"/>
                  <a:gd name="T29" fmla="*/ 64 h 166"/>
                  <a:gd name="T30" fmla="*/ 18 w 237"/>
                  <a:gd name="T31" fmla="*/ 57 h 166"/>
                  <a:gd name="T32" fmla="*/ 3 w 237"/>
                  <a:gd name="T33" fmla="*/ 60 h 166"/>
                  <a:gd name="T34" fmla="*/ 3 w 237"/>
                  <a:gd name="T35" fmla="*/ 72 h 166"/>
                  <a:gd name="T36" fmla="*/ 9 w 237"/>
                  <a:gd name="T37" fmla="*/ 86 h 166"/>
                  <a:gd name="T38" fmla="*/ 27 w 237"/>
                  <a:gd name="T39" fmla="*/ 84 h 166"/>
                  <a:gd name="T40" fmla="*/ 30 w 237"/>
                  <a:gd name="T41" fmla="*/ 98 h 166"/>
                  <a:gd name="T42" fmla="*/ 42 w 237"/>
                  <a:gd name="T43" fmla="*/ 113 h 166"/>
                  <a:gd name="T44" fmla="*/ 58 w 237"/>
                  <a:gd name="T45" fmla="*/ 119 h 166"/>
                  <a:gd name="T46" fmla="*/ 68 w 237"/>
                  <a:gd name="T47" fmla="*/ 114 h 166"/>
                  <a:gd name="T48" fmla="*/ 79 w 237"/>
                  <a:gd name="T49" fmla="*/ 140 h 166"/>
                  <a:gd name="T50" fmla="*/ 89 w 237"/>
                  <a:gd name="T51" fmla="*/ 151 h 166"/>
                  <a:gd name="T52" fmla="*/ 94 w 237"/>
                  <a:gd name="T53" fmla="*/ 165 h 166"/>
                  <a:gd name="T54" fmla="*/ 121 w 237"/>
                  <a:gd name="T55" fmla="*/ 152 h 166"/>
                  <a:gd name="T56" fmla="*/ 130 w 237"/>
                  <a:gd name="T57" fmla="*/ 151 h 166"/>
                  <a:gd name="T58" fmla="*/ 140 w 237"/>
                  <a:gd name="T59" fmla="*/ 137 h 166"/>
                  <a:gd name="T60" fmla="*/ 138 w 237"/>
                  <a:gd name="T61" fmla="*/ 116 h 166"/>
                  <a:gd name="T62" fmla="*/ 141 w 237"/>
                  <a:gd name="T63" fmla="*/ 101 h 166"/>
                  <a:gd name="T64" fmla="*/ 153 w 237"/>
                  <a:gd name="T65" fmla="*/ 98 h 166"/>
                  <a:gd name="T66" fmla="*/ 158 w 237"/>
                  <a:gd name="T67" fmla="*/ 107 h 166"/>
                  <a:gd name="T68" fmla="*/ 170 w 237"/>
                  <a:gd name="T69" fmla="*/ 102 h 166"/>
                  <a:gd name="T70" fmla="*/ 174 w 237"/>
                  <a:gd name="T71" fmla="*/ 101 h 166"/>
                  <a:gd name="T72" fmla="*/ 185 w 237"/>
                  <a:gd name="T73" fmla="*/ 81 h 166"/>
                  <a:gd name="T74" fmla="*/ 188 w 237"/>
                  <a:gd name="T75" fmla="*/ 72 h 166"/>
                  <a:gd name="T76" fmla="*/ 197 w 237"/>
                  <a:gd name="T77" fmla="*/ 60 h 166"/>
                  <a:gd name="T78" fmla="*/ 212 w 237"/>
                  <a:gd name="T79" fmla="*/ 69 h 166"/>
                  <a:gd name="T80" fmla="*/ 212 w 237"/>
                  <a:gd name="T81" fmla="*/ 60 h 166"/>
                  <a:gd name="T82" fmla="*/ 225 w 237"/>
                  <a:gd name="T83" fmla="*/ 57 h 166"/>
                  <a:gd name="T84" fmla="*/ 237 w 237"/>
                  <a:gd name="T85" fmla="*/ 51 h 166"/>
                  <a:gd name="T86" fmla="*/ 231 w 237"/>
                  <a:gd name="T87" fmla="*/ 48 h 166"/>
                  <a:gd name="T88" fmla="*/ 215 w 237"/>
                  <a:gd name="T89" fmla="*/ 44 h 166"/>
                  <a:gd name="T90" fmla="*/ 205 w 237"/>
                  <a:gd name="T91" fmla="*/ 38 h 166"/>
                  <a:gd name="T92" fmla="*/ 188 w 237"/>
                  <a:gd name="T93" fmla="*/ 43 h 166"/>
                  <a:gd name="T94" fmla="*/ 179 w 237"/>
                  <a:gd name="T95" fmla="*/ 40 h 166"/>
                  <a:gd name="T96" fmla="*/ 164 w 237"/>
                  <a:gd name="T97" fmla="*/ 32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7" h="166">
                    <a:moveTo>
                      <a:pt x="162" y="25"/>
                    </a:moveTo>
                    <a:lnTo>
                      <a:pt x="162" y="17"/>
                    </a:lnTo>
                    <a:lnTo>
                      <a:pt x="167" y="5"/>
                    </a:lnTo>
                    <a:lnTo>
                      <a:pt x="164" y="2"/>
                    </a:lnTo>
                    <a:lnTo>
                      <a:pt x="159" y="3"/>
                    </a:lnTo>
                    <a:lnTo>
                      <a:pt x="153" y="0"/>
                    </a:lnTo>
                    <a:lnTo>
                      <a:pt x="146" y="3"/>
                    </a:lnTo>
                    <a:lnTo>
                      <a:pt x="141" y="10"/>
                    </a:lnTo>
                    <a:lnTo>
                      <a:pt x="138" y="17"/>
                    </a:lnTo>
                    <a:lnTo>
                      <a:pt x="132" y="22"/>
                    </a:lnTo>
                    <a:lnTo>
                      <a:pt x="129" y="32"/>
                    </a:lnTo>
                    <a:lnTo>
                      <a:pt x="129" y="37"/>
                    </a:lnTo>
                    <a:lnTo>
                      <a:pt x="121" y="37"/>
                    </a:lnTo>
                    <a:lnTo>
                      <a:pt x="109" y="26"/>
                    </a:lnTo>
                    <a:lnTo>
                      <a:pt x="108" y="23"/>
                    </a:lnTo>
                    <a:lnTo>
                      <a:pt x="96" y="19"/>
                    </a:lnTo>
                    <a:lnTo>
                      <a:pt x="82" y="11"/>
                    </a:lnTo>
                    <a:lnTo>
                      <a:pt x="76" y="13"/>
                    </a:lnTo>
                    <a:lnTo>
                      <a:pt x="76" y="14"/>
                    </a:lnTo>
                    <a:lnTo>
                      <a:pt x="65" y="19"/>
                    </a:lnTo>
                    <a:lnTo>
                      <a:pt x="61" y="22"/>
                    </a:lnTo>
                    <a:lnTo>
                      <a:pt x="55" y="25"/>
                    </a:lnTo>
                    <a:lnTo>
                      <a:pt x="56" y="28"/>
                    </a:lnTo>
                    <a:lnTo>
                      <a:pt x="62" y="57"/>
                    </a:lnTo>
                    <a:lnTo>
                      <a:pt x="65" y="61"/>
                    </a:lnTo>
                    <a:lnTo>
                      <a:pt x="62" y="61"/>
                    </a:lnTo>
                    <a:lnTo>
                      <a:pt x="58" y="61"/>
                    </a:lnTo>
                    <a:lnTo>
                      <a:pt x="48" y="64"/>
                    </a:lnTo>
                    <a:lnTo>
                      <a:pt x="36" y="60"/>
                    </a:lnTo>
                    <a:lnTo>
                      <a:pt x="33" y="64"/>
                    </a:lnTo>
                    <a:lnTo>
                      <a:pt x="27" y="64"/>
                    </a:lnTo>
                    <a:lnTo>
                      <a:pt x="18" y="57"/>
                    </a:lnTo>
                    <a:lnTo>
                      <a:pt x="8" y="57"/>
                    </a:lnTo>
                    <a:lnTo>
                      <a:pt x="3" y="60"/>
                    </a:lnTo>
                    <a:lnTo>
                      <a:pt x="0" y="67"/>
                    </a:lnTo>
                    <a:lnTo>
                      <a:pt x="3" y="72"/>
                    </a:lnTo>
                    <a:lnTo>
                      <a:pt x="6" y="82"/>
                    </a:lnTo>
                    <a:lnTo>
                      <a:pt x="9" y="86"/>
                    </a:lnTo>
                    <a:lnTo>
                      <a:pt x="17" y="82"/>
                    </a:lnTo>
                    <a:lnTo>
                      <a:pt x="27" y="84"/>
                    </a:lnTo>
                    <a:lnTo>
                      <a:pt x="33" y="92"/>
                    </a:lnTo>
                    <a:lnTo>
                      <a:pt x="30" y="98"/>
                    </a:lnTo>
                    <a:lnTo>
                      <a:pt x="36" y="99"/>
                    </a:lnTo>
                    <a:lnTo>
                      <a:pt x="42" y="113"/>
                    </a:lnTo>
                    <a:lnTo>
                      <a:pt x="55" y="119"/>
                    </a:lnTo>
                    <a:lnTo>
                      <a:pt x="58" y="119"/>
                    </a:lnTo>
                    <a:lnTo>
                      <a:pt x="62" y="116"/>
                    </a:lnTo>
                    <a:lnTo>
                      <a:pt x="68" y="114"/>
                    </a:lnTo>
                    <a:lnTo>
                      <a:pt x="71" y="117"/>
                    </a:lnTo>
                    <a:lnTo>
                      <a:pt x="79" y="140"/>
                    </a:lnTo>
                    <a:lnTo>
                      <a:pt x="86" y="149"/>
                    </a:lnTo>
                    <a:lnTo>
                      <a:pt x="89" y="151"/>
                    </a:lnTo>
                    <a:lnTo>
                      <a:pt x="94" y="157"/>
                    </a:lnTo>
                    <a:lnTo>
                      <a:pt x="94" y="165"/>
                    </a:lnTo>
                    <a:lnTo>
                      <a:pt x="112" y="166"/>
                    </a:lnTo>
                    <a:lnTo>
                      <a:pt x="121" y="152"/>
                    </a:lnTo>
                    <a:lnTo>
                      <a:pt x="121" y="148"/>
                    </a:lnTo>
                    <a:lnTo>
                      <a:pt x="130" y="151"/>
                    </a:lnTo>
                    <a:lnTo>
                      <a:pt x="133" y="143"/>
                    </a:lnTo>
                    <a:lnTo>
                      <a:pt x="140" y="137"/>
                    </a:lnTo>
                    <a:lnTo>
                      <a:pt x="141" y="133"/>
                    </a:lnTo>
                    <a:lnTo>
                      <a:pt x="138" y="116"/>
                    </a:lnTo>
                    <a:lnTo>
                      <a:pt x="135" y="113"/>
                    </a:lnTo>
                    <a:lnTo>
                      <a:pt x="141" y="101"/>
                    </a:lnTo>
                    <a:lnTo>
                      <a:pt x="146" y="99"/>
                    </a:lnTo>
                    <a:lnTo>
                      <a:pt x="153" y="98"/>
                    </a:lnTo>
                    <a:lnTo>
                      <a:pt x="152" y="102"/>
                    </a:lnTo>
                    <a:lnTo>
                      <a:pt x="158" y="107"/>
                    </a:lnTo>
                    <a:lnTo>
                      <a:pt x="165" y="107"/>
                    </a:lnTo>
                    <a:lnTo>
                      <a:pt x="170" y="102"/>
                    </a:lnTo>
                    <a:lnTo>
                      <a:pt x="174" y="101"/>
                    </a:lnTo>
                    <a:lnTo>
                      <a:pt x="174" y="101"/>
                    </a:lnTo>
                    <a:lnTo>
                      <a:pt x="179" y="98"/>
                    </a:lnTo>
                    <a:lnTo>
                      <a:pt x="185" y="81"/>
                    </a:lnTo>
                    <a:lnTo>
                      <a:pt x="182" y="73"/>
                    </a:lnTo>
                    <a:lnTo>
                      <a:pt x="188" y="72"/>
                    </a:lnTo>
                    <a:lnTo>
                      <a:pt x="194" y="61"/>
                    </a:lnTo>
                    <a:lnTo>
                      <a:pt x="197" y="60"/>
                    </a:lnTo>
                    <a:lnTo>
                      <a:pt x="200" y="66"/>
                    </a:lnTo>
                    <a:lnTo>
                      <a:pt x="212" y="69"/>
                    </a:lnTo>
                    <a:lnTo>
                      <a:pt x="209" y="61"/>
                    </a:lnTo>
                    <a:lnTo>
                      <a:pt x="212" y="60"/>
                    </a:lnTo>
                    <a:lnTo>
                      <a:pt x="221" y="61"/>
                    </a:lnTo>
                    <a:lnTo>
                      <a:pt x="225" y="57"/>
                    </a:lnTo>
                    <a:lnTo>
                      <a:pt x="235" y="61"/>
                    </a:lnTo>
                    <a:lnTo>
                      <a:pt x="237" y="51"/>
                    </a:lnTo>
                    <a:lnTo>
                      <a:pt x="234" y="46"/>
                    </a:lnTo>
                    <a:lnTo>
                      <a:pt x="231" y="48"/>
                    </a:lnTo>
                    <a:lnTo>
                      <a:pt x="218" y="38"/>
                    </a:lnTo>
                    <a:lnTo>
                      <a:pt x="215" y="44"/>
                    </a:lnTo>
                    <a:lnTo>
                      <a:pt x="211" y="43"/>
                    </a:lnTo>
                    <a:lnTo>
                      <a:pt x="205" y="38"/>
                    </a:lnTo>
                    <a:lnTo>
                      <a:pt x="194" y="38"/>
                    </a:lnTo>
                    <a:lnTo>
                      <a:pt x="188" y="43"/>
                    </a:lnTo>
                    <a:lnTo>
                      <a:pt x="182" y="43"/>
                    </a:lnTo>
                    <a:lnTo>
                      <a:pt x="179" y="40"/>
                    </a:lnTo>
                    <a:lnTo>
                      <a:pt x="171" y="40"/>
                    </a:lnTo>
                    <a:lnTo>
                      <a:pt x="164" y="32"/>
                    </a:lnTo>
                    <a:lnTo>
                      <a:pt x="162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5" name="Freeform 1729">
                <a:extLst>
                  <a:ext uri="{FF2B5EF4-FFF2-40B4-BE49-F238E27FC236}">
                    <a16:creationId xmlns:a16="http://schemas.microsoft.com/office/drawing/2014/main" id="{C0BD1DFA-E519-07FD-4962-7E5D34C6B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436"/>
                <a:ext cx="119" cy="83"/>
              </a:xfrm>
              <a:custGeom>
                <a:avLst/>
                <a:gdLst>
                  <a:gd name="T0" fmla="*/ 164 w 237"/>
                  <a:gd name="T1" fmla="*/ 32 h 166"/>
                  <a:gd name="T2" fmla="*/ 179 w 237"/>
                  <a:gd name="T3" fmla="*/ 40 h 166"/>
                  <a:gd name="T4" fmla="*/ 188 w 237"/>
                  <a:gd name="T5" fmla="*/ 43 h 166"/>
                  <a:gd name="T6" fmla="*/ 205 w 237"/>
                  <a:gd name="T7" fmla="*/ 38 h 166"/>
                  <a:gd name="T8" fmla="*/ 215 w 237"/>
                  <a:gd name="T9" fmla="*/ 44 h 166"/>
                  <a:gd name="T10" fmla="*/ 231 w 237"/>
                  <a:gd name="T11" fmla="*/ 48 h 166"/>
                  <a:gd name="T12" fmla="*/ 237 w 237"/>
                  <a:gd name="T13" fmla="*/ 51 h 166"/>
                  <a:gd name="T14" fmla="*/ 225 w 237"/>
                  <a:gd name="T15" fmla="*/ 57 h 166"/>
                  <a:gd name="T16" fmla="*/ 212 w 237"/>
                  <a:gd name="T17" fmla="*/ 60 h 166"/>
                  <a:gd name="T18" fmla="*/ 212 w 237"/>
                  <a:gd name="T19" fmla="*/ 69 h 166"/>
                  <a:gd name="T20" fmla="*/ 197 w 237"/>
                  <a:gd name="T21" fmla="*/ 60 h 166"/>
                  <a:gd name="T22" fmla="*/ 188 w 237"/>
                  <a:gd name="T23" fmla="*/ 72 h 166"/>
                  <a:gd name="T24" fmla="*/ 185 w 237"/>
                  <a:gd name="T25" fmla="*/ 81 h 166"/>
                  <a:gd name="T26" fmla="*/ 174 w 237"/>
                  <a:gd name="T27" fmla="*/ 101 h 166"/>
                  <a:gd name="T28" fmla="*/ 170 w 237"/>
                  <a:gd name="T29" fmla="*/ 102 h 166"/>
                  <a:gd name="T30" fmla="*/ 158 w 237"/>
                  <a:gd name="T31" fmla="*/ 107 h 166"/>
                  <a:gd name="T32" fmla="*/ 153 w 237"/>
                  <a:gd name="T33" fmla="*/ 98 h 166"/>
                  <a:gd name="T34" fmla="*/ 141 w 237"/>
                  <a:gd name="T35" fmla="*/ 101 h 166"/>
                  <a:gd name="T36" fmla="*/ 138 w 237"/>
                  <a:gd name="T37" fmla="*/ 116 h 166"/>
                  <a:gd name="T38" fmla="*/ 140 w 237"/>
                  <a:gd name="T39" fmla="*/ 137 h 166"/>
                  <a:gd name="T40" fmla="*/ 130 w 237"/>
                  <a:gd name="T41" fmla="*/ 151 h 166"/>
                  <a:gd name="T42" fmla="*/ 121 w 237"/>
                  <a:gd name="T43" fmla="*/ 152 h 166"/>
                  <a:gd name="T44" fmla="*/ 94 w 237"/>
                  <a:gd name="T45" fmla="*/ 165 h 166"/>
                  <a:gd name="T46" fmla="*/ 89 w 237"/>
                  <a:gd name="T47" fmla="*/ 151 h 166"/>
                  <a:gd name="T48" fmla="*/ 79 w 237"/>
                  <a:gd name="T49" fmla="*/ 140 h 166"/>
                  <a:gd name="T50" fmla="*/ 68 w 237"/>
                  <a:gd name="T51" fmla="*/ 114 h 166"/>
                  <a:gd name="T52" fmla="*/ 58 w 237"/>
                  <a:gd name="T53" fmla="*/ 119 h 166"/>
                  <a:gd name="T54" fmla="*/ 42 w 237"/>
                  <a:gd name="T55" fmla="*/ 113 h 166"/>
                  <a:gd name="T56" fmla="*/ 30 w 237"/>
                  <a:gd name="T57" fmla="*/ 98 h 166"/>
                  <a:gd name="T58" fmla="*/ 27 w 237"/>
                  <a:gd name="T59" fmla="*/ 84 h 166"/>
                  <a:gd name="T60" fmla="*/ 9 w 237"/>
                  <a:gd name="T61" fmla="*/ 86 h 166"/>
                  <a:gd name="T62" fmla="*/ 3 w 237"/>
                  <a:gd name="T63" fmla="*/ 72 h 166"/>
                  <a:gd name="T64" fmla="*/ 3 w 237"/>
                  <a:gd name="T65" fmla="*/ 60 h 166"/>
                  <a:gd name="T66" fmla="*/ 18 w 237"/>
                  <a:gd name="T67" fmla="*/ 57 h 166"/>
                  <a:gd name="T68" fmla="*/ 33 w 237"/>
                  <a:gd name="T69" fmla="*/ 64 h 166"/>
                  <a:gd name="T70" fmla="*/ 48 w 237"/>
                  <a:gd name="T71" fmla="*/ 64 h 166"/>
                  <a:gd name="T72" fmla="*/ 62 w 237"/>
                  <a:gd name="T73" fmla="*/ 61 h 166"/>
                  <a:gd name="T74" fmla="*/ 62 w 237"/>
                  <a:gd name="T75" fmla="*/ 57 h 166"/>
                  <a:gd name="T76" fmla="*/ 55 w 237"/>
                  <a:gd name="T77" fmla="*/ 25 h 166"/>
                  <a:gd name="T78" fmla="*/ 65 w 237"/>
                  <a:gd name="T79" fmla="*/ 19 h 166"/>
                  <a:gd name="T80" fmla="*/ 76 w 237"/>
                  <a:gd name="T81" fmla="*/ 13 h 166"/>
                  <a:gd name="T82" fmla="*/ 96 w 237"/>
                  <a:gd name="T83" fmla="*/ 19 h 166"/>
                  <a:gd name="T84" fmla="*/ 109 w 237"/>
                  <a:gd name="T85" fmla="*/ 26 h 166"/>
                  <a:gd name="T86" fmla="*/ 129 w 237"/>
                  <a:gd name="T87" fmla="*/ 37 h 166"/>
                  <a:gd name="T88" fmla="*/ 132 w 237"/>
                  <a:gd name="T89" fmla="*/ 22 h 166"/>
                  <a:gd name="T90" fmla="*/ 141 w 237"/>
                  <a:gd name="T91" fmla="*/ 10 h 166"/>
                  <a:gd name="T92" fmla="*/ 153 w 237"/>
                  <a:gd name="T93" fmla="*/ 0 h 166"/>
                  <a:gd name="T94" fmla="*/ 164 w 237"/>
                  <a:gd name="T95" fmla="*/ 2 h 166"/>
                  <a:gd name="T96" fmla="*/ 162 w 237"/>
                  <a:gd name="T97" fmla="*/ 17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7" h="166">
                    <a:moveTo>
                      <a:pt x="162" y="25"/>
                    </a:moveTo>
                    <a:lnTo>
                      <a:pt x="164" y="32"/>
                    </a:lnTo>
                    <a:lnTo>
                      <a:pt x="171" y="40"/>
                    </a:lnTo>
                    <a:lnTo>
                      <a:pt x="179" y="40"/>
                    </a:lnTo>
                    <a:lnTo>
                      <a:pt x="182" y="43"/>
                    </a:lnTo>
                    <a:lnTo>
                      <a:pt x="188" y="43"/>
                    </a:lnTo>
                    <a:lnTo>
                      <a:pt x="194" y="38"/>
                    </a:lnTo>
                    <a:lnTo>
                      <a:pt x="205" y="38"/>
                    </a:lnTo>
                    <a:lnTo>
                      <a:pt x="211" y="43"/>
                    </a:lnTo>
                    <a:lnTo>
                      <a:pt x="215" y="44"/>
                    </a:lnTo>
                    <a:lnTo>
                      <a:pt x="218" y="38"/>
                    </a:lnTo>
                    <a:lnTo>
                      <a:pt x="231" y="48"/>
                    </a:lnTo>
                    <a:lnTo>
                      <a:pt x="234" y="46"/>
                    </a:lnTo>
                    <a:lnTo>
                      <a:pt x="237" y="51"/>
                    </a:lnTo>
                    <a:lnTo>
                      <a:pt x="235" y="61"/>
                    </a:lnTo>
                    <a:lnTo>
                      <a:pt x="225" y="57"/>
                    </a:lnTo>
                    <a:lnTo>
                      <a:pt x="221" y="61"/>
                    </a:lnTo>
                    <a:lnTo>
                      <a:pt x="212" y="60"/>
                    </a:lnTo>
                    <a:lnTo>
                      <a:pt x="209" y="61"/>
                    </a:lnTo>
                    <a:lnTo>
                      <a:pt x="212" y="69"/>
                    </a:lnTo>
                    <a:lnTo>
                      <a:pt x="200" y="66"/>
                    </a:lnTo>
                    <a:lnTo>
                      <a:pt x="197" y="60"/>
                    </a:lnTo>
                    <a:lnTo>
                      <a:pt x="194" y="61"/>
                    </a:lnTo>
                    <a:lnTo>
                      <a:pt x="188" y="72"/>
                    </a:lnTo>
                    <a:lnTo>
                      <a:pt x="182" y="73"/>
                    </a:lnTo>
                    <a:lnTo>
                      <a:pt x="185" y="81"/>
                    </a:lnTo>
                    <a:lnTo>
                      <a:pt x="179" y="98"/>
                    </a:lnTo>
                    <a:lnTo>
                      <a:pt x="174" y="101"/>
                    </a:lnTo>
                    <a:lnTo>
                      <a:pt x="174" y="101"/>
                    </a:lnTo>
                    <a:lnTo>
                      <a:pt x="170" y="102"/>
                    </a:lnTo>
                    <a:lnTo>
                      <a:pt x="165" y="107"/>
                    </a:lnTo>
                    <a:lnTo>
                      <a:pt x="158" y="107"/>
                    </a:lnTo>
                    <a:lnTo>
                      <a:pt x="152" y="102"/>
                    </a:lnTo>
                    <a:lnTo>
                      <a:pt x="153" y="98"/>
                    </a:lnTo>
                    <a:lnTo>
                      <a:pt x="146" y="99"/>
                    </a:lnTo>
                    <a:lnTo>
                      <a:pt x="141" y="101"/>
                    </a:lnTo>
                    <a:lnTo>
                      <a:pt x="135" y="113"/>
                    </a:lnTo>
                    <a:lnTo>
                      <a:pt x="138" y="116"/>
                    </a:lnTo>
                    <a:lnTo>
                      <a:pt x="141" y="133"/>
                    </a:lnTo>
                    <a:lnTo>
                      <a:pt x="140" y="137"/>
                    </a:lnTo>
                    <a:lnTo>
                      <a:pt x="133" y="143"/>
                    </a:lnTo>
                    <a:lnTo>
                      <a:pt x="130" y="151"/>
                    </a:lnTo>
                    <a:lnTo>
                      <a:pt x="121" y="148"/>
                    </a:lnTo>
                    <a:lnTo>
                      <a:pt x="121" y="152"/>
                    </a:lnTo>
                    <a:lnTo>
                      <a:pt x="112" y="166"/>
                    </a:lnTo>
                    <a:lnTo>
                      <a:pt x="94" y="165"/>
                    </a:lnTo>
                    <a:lnTo>
                      <a:pt x="94" y="157"/>
                    </a:lnTo>
                    <a:lnTo>
                      <a:pt x="89" y="151"/>
                    </a:lnTo>
                    <a:lnTo>
                      <a:pt x="86" y="149"/>
                    </a:lnTo>
                    <a:lnTo>
                      <a:pt x="79" y="140"/>
                    </a:lnTo>
                    <a:lnTo>
                      <a:pt x="71" y="117"/>
                    </a:lnTo>
                    <a:lnTo>
                      <a:pt x="68" y="114"/>
                    </a:lnTo>
                    <a:lnTo>
                      <a:pt x="62" y="116"/>
                    </a:lnTo>
                    <a:lnTo>
                      <a:pt x="58" y="119"/>
                    </a:lnTo>
                    <a:lnTo>
                      <a:pt x="55" y="119"/>
                    </a:lnTo>
                    <a:lnTo>
                      <a:pt x="42" y="113"/>
                    </a:lnTo>
                    <a:lnTo>
                      <a:pt x="36" y="99"/>
                    </a:lnTo>
                    <a:lnTo>
                      <a:pt x="30" y="98"/>
                    </a:lnTo>
                    <a:lnTo>
                      <a:pt x="33" y="92"/>
                    </a:lnTo>
                    <a:lnTo>
                      <a:pt x="27" y="84"/>
                    </a:lnTo>
                    <a:lnTo>
                      <a:pt x="17" y="82"/>
                    </a:lnTo>
                    <a:lnTo>
                      <a:pt x="9" y="86"/>
                    </a:lnTo>
                    <a:lnTo>
                      <a:pt x="6" y="82"/>
                    </a:lnTo>
                    <a:lnTo>
                      <a:pt x="3" y="72"/>
                    </a:lnTo>
                    <a:lnTo>
                      <a:pt x="0" y="67"/>
                    </a:lnTo>
                    <a:lnTo>
                      <a:pt x="3" y="60"/>
                    </a:lnTo>
                    <a:lnTo>
                      <a:pt x="8" y="57"/>
                    </a:lnTo>
                    <a:lnTo>
                      <a:pt x="18" y="57"/>
                    </a:lnTo>
                    <a:lnTo>
                      <a:pt x="27" y="64"/>
                    </a:lnTo>
                    <a:lnTo>
                      <a:pt x="33" y="64"/>
                    </a:lnTo>
                    <a:lnTo>
                      <a:pt x="36" y="60"/>
                    </a:lnTo>
                    <a:lnTo>
                      <a:pt x="48" y="64"/>
                    </a:lnTo>
                    <a:lnTo>
                      <a:pt x="58" y="61"/>
                    </a:lnTo>
                    <a:lnTo>
                      <a:pt x="62" y="61"/>
                    </a:lnTo>
                    <a:lnTo>
                      <a:pt x="65" y="61"/>
                    </a:lnTo>
                    <a:lnTo>
                      <a:pt x="62" y="57"/>
                    </a:lnTo>
                    <a:lnTo>
                      <a:pt x="56" y="28"/>
                    </a:lnTo>
                    <a:lnTo>
                      <a:pt x="55" y="25"/>
                    </a:lnTo>
                    <a:lnTo>
                      <a:pt x="61" y="22"/>
                    </a:lnTo>
                    <a:lnTo>
                      <a:pt x="65" y="19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82" y="11"/>
                    </a:lnTo>
                    <a:lnTo>
                      <a:pt x="96" y="19"/>
                    </a:lnTo>
                    <a:lnTo>
                      <a:pt x="108" y="23"/>
                    </a:lnTo>
                    <a:lnTo>
                      <a:pt x="109" y="26"/>
                    </a:lnTo>
                    <a:lnTo>
                      <a:pt x="121" y="37"/>
                    </a:lnTo>
                    <a:lnTo>
                      <a:pt x="129" y="37"/>
                    </a:lnTo>
                    <a:lnTo>
                      <a:pt x="129" y="32"/>
                    </a:lnTo>
                    <a:lnTo>
                      <a:pt x="132" y="22"/>
                    </a:lnTo>
                    <a:lnTo>
                      <a:pt x="138" y="17"/>
                    </a:lnTo>
                    <a:lnTo>
                      <a:pt x="141" y="10"/>
                    </a:lnTo>
                    <a:lnTo>
                      <a:pt x="146" y="3"/>
                    </a:lnTo>
                    <a:lnTo>
                      <a:pt x="153" y="0"/>
                    </a:lnTo>
                    <a:lnTo>
                      <a:pt x="159" y="3"/>
                    </a:lnTo>
                    <a:lnTo>
                      <a:pt x="164" y="2"/>
                    </a:lnTo>
                    <a:lnTo>
                      <a:pt x="167" y="5"/>
                    </a:lnTo>
                    <a:lnTo>
                      <a:pt x="162" y="17"/>
                    </a:lnTo>
                    <a:lnTo>
                      <a:pt x="162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6" name="Freeform 1730">
                <a:extLst>
                  <a:ext uri="{FF2B5EF4-FFF2-40B4-BE49-F238E27FC236}">
                    <a16:creationId xmlns:a16="http://schemas.microsoft.com/office/drawing/2014/main" id="{8D47B08A-669E-E355-4DE5-CAD75B070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436"/>
                <a:ext cx="119" cy="83"/>
              </a:xfrm>
              <a:custGeom>
                <a:avLst/>
                <a:gdLst>
                  <a:gd name="T0" fmla="*/ 164 w 237"/>
                  <a:gd name="T1" fmla="*/ 32 h 166"/>
                  <a:gd name="T2" fmla="*/ 179 w 237"/>
                  <a:gd name="T3" fmla="*/ 40 h 166"/>
                  <a:gd name="T4" fmla="*/ 188 w 237"/>
                  <a:gd name="T5" fmla="*/ 43 h 166"/>
                  <a:gd name="T6" fmla="*/ 205 w 237"/>
                  <a:gd name="T7" fmla="*/ 38 h 166"/>
                  <a:gd name="T8" fmla="*/ 215 w 237"/>
                  <a:gd name="T9" fmla="*/ 44 h 166"/>
                  <a:gd name="T10" fmla="*/ 231 w 237"/>
                  <a:gd name="T11" fmla="*/ 48 h 166"/>
                  <a:gd name="T12" fmla="*/ 237 w 237"/>
                  <a:gd name="T13" fmla="*/ 51 h 166"/>
                  <a:gd name="T14" fmla="*/ 225 w 237"/>
                  <a:gd name="T15" fmla="*/ 57 h 166"/>
                  <a:gd name="T16" fmla="*/ 212 w 237"/>
                  <a:gd name="T17" fmla="*/ 60 h 166"/>
                  <a:gd name="T18" fmla="*/ 212 w 237"/>
                  <a:gd name="T19" fmla="*/ 69 h 166"/>
                  <a:gd name="T20" fmla="*/ 197 w 237"/>
                  <a:gd name="T21" fmla="*/ 60 h 166"/>
                  <a:gd name="T22" fmla="*/ 188 w 237"/>
                  <a:gd name="T23" fmla="*/ 72 h 166"/>
                  <a:gd name="T24" fmla="*/ 185 w 237"/>
                  <a:gd name="T25" fmla="*/ 81 h 166"/>
                  <a:gd name="T26" fmla="*/ 174 w 237"/>
                  <a:gd name="T27" fmla="*/ 101 h 166"/>
                  <a:gd name="T28" fmla="*/ 170 w 237"/>
                  <a:gd name="T29" fmla="*/ 102 h 166"/>
                  <a:gd name="T30" fmla="*/ 158 w 237"/>
                  <a:gd name="T31" fmla="*/ 107 h 166"/>
                  <a:gd name="T32" fmla="*/ 153 w 237"/>
                  <a:gd name="T33" fmla="*/ 98 h 166"/>
                  <a:gd name="T34" fmla="*/ 141 w 237"/>
                  <a:gd name="T35" fmla="*/ 101 h 166"/>
                  <a:gd name="T36" fmla="*/ 138 w 237"/>
                  <a:gd name="T37" fmla="*/ 116 h 166"/>
                  <a:gd name="T38" fmla="*/ 140 w 237"/>
                  <a:gd name="T39" fmla="*/ 137 h 166"/>
                  <a:gd name="T40" fmla="*/ 130 w 237"/>
                  <a:gd name="T41" fmla="*/ 151 h 166"/>
                  <a:gd name="T42" fmla="*/ 121 w 237"/>
                  <a:gd name="T43" fmla="*/ 152 h 166"/>
                  <a:gd name="T44" fmla="*/ 94 w 237"/>
                  <a:gd name="T45" fmla="*/ 165 h 166"/>
                  <a:gd name="T46" fmla="*/ 89 w 237"/>
                  <a:gd name="T47" fmla="*/ 151 h 166"/>
                  <a:gd name="T48" fmla="*/ 79 w 237"/>
                  <a:gd name="T49" fmla="*/ 140 h 166"/>
                  <a:gd name="T50" fmla="*/ 68 w 237"/>
                  <a:gd name="T51" fmla="*/ 114 h 166"/>
                  <a:gd name="T52" fmla="*/ 58 w 237"/>
                  <a:gd name="T53" fmla="*/ 119 h 166"/>
                  <a:gd name="T54" fmla="*/ 42 w 237"/>
                  <a:gd name="T55" fmla="*/ 113 h 166"/>
                  <a:gd name="T56" fmla="*/ 30 w 237"/>
                  <a:gd name="T57" fmla="*/ 98 h 166"/>
                  <a:gd name="T58" fmla="*/ 27 w 237"/>
                  <a:gd name="T59" fmla="*/ 84 h 166"/>
                  <a:gd name="T60" fmla="*/ 9 w 237"/>
                  <a:gd name="T61" fmla="*/ 86 h 166"/>
                  <a:gd name="T62" fmla="*/ 3 w 237"/>
                  <a:gd name="T63" fmla="*/ 72 h 166"/>
                  <a:gd name="T64" fmla="*/ 3 w 237"/>
                  <a:gd name="T65" fmla="*/ 60 h 166"/>
                  <a:gd name="T66" fmla="*/ 18 w 237"/>
                  <a:gd name="T67" fmla="*/ 57 h 166"/>
                  <a:gd name="T68" fmla="*/ 33 w 237"/>
                  <a:gd name="T69" fmla="*/ 64 h 166"/>
                  <a:gd name="T70" fmla="*/ 48 w 237"/>
                  <a:gd name="T71" fmla="*/ 64 h 166"/>
                  <a:gd name="T72" fmla="*/ 62 w 237"/>
                  <a:gd name="T73" fmla="*/ 61 h 166"/>
                  <a:gd name="T74" fmla="*/ 62 w 237"/>
                  <a:gd name="T75" fmla="*/ 57 h 166"/>
                  <a:gd name="T76" fmla="*/ 55 w 237"/>
                  <a:gd name="T77" fmla="*/ 25 h 166"/>
                  <a:gd name="T78" fmla="*/ 65 w 237"/>
                  <a:gd name="T79" fmla="*/ 19 h 166"/>
                  <a:gd name="T80" fmla="*/ 76 w 237"/>
                  <a:gd name="T81" fmla="*/ 13 h 166"/>
                  <a:gd name="T82" fmla="*/ 96 w 237"/>
                  <a:gd name="T83" fmla="*/ 19 h 166"/>
                  <a:gd name="T84" fmla="*/ 109 w 237"/>
                  <a:gd name="T85" fmla="*/ 26 h 166"/>
                  <a:gd name="T86" fmla="*/ 129 w 237"/>
                  <a:gd name="T87" fmla="*/ 37 h 166"/>
                  <a:gd name="T88" fmla="*/ 132 w 237"/>
                  <a:gd name="T89" fmla="*/ 22 h 166"/>
                  <a:gd name="T90" fmla="*/ 141 w 237"/>
                  <a:gd name="T91" fmla="*/ 10 h 166"/>
                  <a:gd name="T92" fmla="*/ 153 w 237"/>
                  <a:gd name="T93" fmla="*/ 0 h 166"/>
                  <a:gd name="T94" fmla="*/ 164 w 237"/>
                  <a:gd name="T95" fmla="*/ 2 h 166"/>
                  <a:gd name="T96" fmla="*/ 162 w 237"/>
                  <a:gd name="T97" fmla="*/ 17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7" h="166">
                    <a:moveTo>
                      <a:pt x="162" y="25"/>
                    </a:moveTo>
                    <a:lnTo>
                      <a:pt x="164" y="32"/>
                    </a:lnTo>
                    <a:lnTo>
                      <a:pt x="171" y="40"/>
                    </a:lnTo>
                    <a:lnTo>
                      <a:pt x="179" y="40"/>
                    </a:lnTo>
                    <a:lnTo>
                      <a:pt x="182" y="43"/>
                    </a:lnTo>
                    <a:lnTo>
                      <a:pt x="188" y="43"/>
                    </a:lnTo>
                    <a:lnTo>
                      <a:pt x="194" y="38"/>
                    </a:lnTo>
                    <a:lnTo>
                      <a:pt x="205" y="38"/>
                    </a:lnTo>
                    <a:lnTo>
                      <a:pt x="211" y="43"/>
                    </a:lnTo>
                    <a:lnTo>
                      <a:pt x="215" y="44"/>
                    </a:lnTo>
                    <a:lnTo>
                      <a:pt x="218" y="38"/>
                    </a:lnTo>
                    <a:lnTo>
                      <a:pt x="231" y="48"/>
                    </a:lnTo>
                    <a:lnTo>
                      <a:pt x="234" y="46"/>
                    </a:lnTo>
                    <a:lnTo>
                      <a:pt x="237" y="51"/>
                    </a:lnTo>
                    <a:lnTo>
                      <a:pt x="235" y="61"/>
                    </a:lnTo>
                    <a:lnTo>
                      <a:pt x="225" y="57"/>
                    </a:lnTo>
                    <a:lnTo>
                      <a:pt x="221" y="61"/>
                    </a:lnTo>
                    <a:lnTo>
                      <a:pt x="212" y="60"/>
                    </a:lnTo>
                    <a:lnTo>
                      <a:pt x="209" y="61"/>
                    </a:lnTo>
                    <a:lnTo>
                      <a:pt x="212" y="69"/>
                    </a:lnTo>
                    <a:lnTo>
                      <a:pt x="200" y="66"/>
                    </a:lnTo>
                    <a:lnTo>
                      <a:pt x="197" y="60"/>
                    </a:lnTo>
                    <a:lnTo>
                      <a:pt x="194" y="61"/>
                    </a:lnTo>
                    <a:lnTo>
                      <a:pt x="188" y="72"/>
                    </a:lnTo>
                    <a:lnTo>
                      <a:pt x="182" y="73"/>
                    </a:lnTo>
                    <a:lnTo>
                      <a:pt x="185" y="81"/>
                    </a:lnTo>
                    <a:lnTo>
                      <a:pt x="179" y="98"/>
                    </a:lnTo>
                    <a:lnTo>
                      <a:pt x="174" y="101"/>
                    </a:lnTo>
                    <a:lnTo>
                      <a:pt x="174" y="101"/>
                    </a:lnTo>
                    <a:lnTo>
                      <a:pt x="170" y="102"/>
                    </a:lnTo>
                    <a:lnTo>
                      <a:pt x="165" y="107"/>
                    </a:lnTo>
                    <a:lnTo>
                      <a:pt x="158" y="107"/>
                    </a:lnTo>
                    <a:lnTo>
                      <a:pt x="152" y="102"/>
                    </a:lnTo>
                    <a:lnTo>
                      <a:pt x="153" y="98"/>
                    </a:lnTo>
                    <a:lnTo>
                      <a:pt x="146" y="99"/>
                    </a:lnTo>
                    <a:lnTo>
                      <a:pt x="141" y="101"/>
                    </a:lnTo>
                    <a:lnTo>
                      <a:pt x="135" y="113"/>
                    </a:lnTo>
                    <a:lnTo>
                      <a:pt x="138" y="116"/>
                    </a:lnTo>
                    <a:lnTo>
                      <a:pt x="141" y="133"/>
                    </a:lnTo>
                    <a:lnTo>
                      <a:pt x="140" y="137"/>
                    </a:lnTo>
                    <a:lnTo>
                      <a:pt x="133" y="143"/>
                    </a:lnTo>
                    <a:lnTo>
                      <a:pt x="130" y="151"/>
                    </a:lnTo>
                    <a:lnTo>
                      <a:pt x="121" y="148"/>
                    </a:lnTo>
                    <a:lnTo>
                      <a:pt x="121" y="152"/>
                    </a:lnTo>
                    <a:lnTo>
                      <a:pt x="112" y="166"/>
                    </a:lnTo>
                    <a:lnTo>
                      <a:pt x="94" y="165"/>
                    </a:lnTo>
                    <a:lnTo>
                      <a:pt x="94" y="157"/>
                    </a:lnTo>
                    <a:lnTo>
                      <a:pt x="89" y="151"/>
                    </a:lnTo>
                    <a:lnTo>
                      <a:pt x="86" y="149"/>
                    </a:lnTo>
                    <a:lnTo>
                      <a:pt x="79" y="140"/>
                    </a:lnTo>
                    <a:lnTo>
                      <a:pt x="71" y="117"/>
                    </a:lnTo>
                    <a:lnTo>
                      <a:pt x="68" y="114"/>
                    </a:lnTo>
                    <a:lnTo>
                      <a:pt x="62" y="116"/>
                    </a:lnTo>
                    <a:lnTo>
                      <a:pt x="58" y="119"/>
                    </a:lnTo>
                    <a:lnTo>
                      <a:pt x="55" y="119"/>
                    </a:lnTo>
                    <a:lnTo>
                      <a:pt x="42" y="113"/>
                    </a:lnTo>
                    <a:lnTo>
                      <a:pt x="36" y="99"/>
                    </a:lnTo>
                    <a:lnTo>
                      <a:pt x="30" y="98"/>
                    </a:lnTo>
                    <a:lnTo>
                      <a:pt x="33" y="92"/>
                    </a:lnTo>
                    <a:lnTo>
                      <a:pt x="27" y="84"/>
                    </a:lnTo>
                    <a:lnTo>
                      <a:pt x="17" y="82"/>
                    </a:lnTo>
                    <a:lnTo>
                      <a:pt x="9" y="86"/>
                    </a:lnTo>
                    <a:lnTo>
                      <a:pt x="6" y="82"/>
                    </a:lnTo>
                    <a:lnTo>
                      <a:pt x="3" y="72"/>
                    </a:lnTo>
                    <a:lnTo>
                      <a:pt x="0" y="67"/>
                    </a:lnTo>
                    <a:lnTo>
                      <a:pt x="3" y="60"/>
                    </a:lnTo>
                    <a:lnTo>
                      <a:pt x="8" y="57"/>
                    </a:lnTo>
                    <a:lnTo>
                      <a:pt x="18" y="57"/>
                    </a:lnTo>
                    <a:lnTo>
                      <a:pt x="27" y="64"/>
                    </a:lnTo>
                    <a:lnTo>
                      <a:pt x="33" y="64"/>
                    </a:lnTo>
                    <a:lnTo>
                      <a:pt x="36" y="60"/>
                    </a:lnTo>
                    <a:lnTo>
                      <a:pt x="48" y="64"/>
                    </a:lnTo>
                    <a:lnTo>
                      <a:pt x="58" y="61"/>
                    </a:lnTo>
                    <a:lnTo>
                      <a:pt x="62" y="61"/>
                    </a:lnTo>
                    <a:lnTo>
                      <a:pt x="65" y="61"/>
                    </a:lnTo>
                    <a:lnTo>
                      <a:pt x="62" y="57"/>
                    </a:lnTo>
                    <a:lnTo>
                      <a:pt x="56" y="28"/>
                    </a:lnTo>
                    <a:lnTo>
                      <a:pt x="55" y="25"/>
                    </a:lnTo>
                    <a:lnTo>
                      <a:pt x="61" y="22"/>
                    </a:lnTo>
                    <a:lnTo>
                      <a:pt x="65" y="19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82" y="11"/>
                    </a:lnTo>
                    <a:lnTo>
                      <a:pt x="96" y="19"/>
                    </a:lnTo>
                    <a:lnTo>
                      <a:pt x="108" y="23"/>
                    </a:lnTo>
                    <a:lnTo>
                      <a:pt x="109" y="26"/>
                    </a:lnTo>
                    <a:lnTo>
                      <a:pt x="121" y="37"/>
                    </a:lnTo>
                    <a:lnTo>
                      <a:pt x="129" y="37"/>
                    </a:lnTo>
                    <a:lnTo>
                      <a:pt x="129" y="32"/>
                    </a:lnTo>
                    <a:lnTo>
                      <a:pt x="132" y="22"/>
                    </a:lnTo>
                    <a:lnTo>
                      <a:pt x="138" y="17"/>
                    </a:lnTo>
                    <a:lnTo>
                      <a:pt x="141" y="10"/>
                    </a:lnTo>
                    <a:lnTo>
                      <a:pt x="146" y="3"/>
                    </a:lnTo>
                    <a:lnTo>
                      <a:pt x="153" y="0"/>
                    </a:lnTo>
                    <a:lnTo>
                      <a:pt x="159" y="3"/>
                    </a:lnTo>
                    <a:lnTo>
                      <a:pt x="164" y="2"/>
                    </a:lnTo>
                    <a:lnTo>
                      <a:pt x="167" y="5"/>
                    </a:lnTo>
                    <a:lnTo>
                      <a:pt x="162" y="17"/>
                    </a:lnTo>
                    <a:lnTo>
                      <a:pt x="162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7" name="Freeform 1731">
                <a:extLst>
                  <a:ext uri="{FF2B5EF4-FFF2-40B4-BE49-F238E27FC236}">
                    <a16:creationId xmlns:a16="http://schemas.microsoft.com/office/drawing/2014/main" id="{3B9B5523-2919-2562-8189-91A26EEC0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404"/>
                <a:ext cx="132" cy="58"/>
              </a:xfrm>
              <a:custGeom>
                <a:avLst/>
                <a:gdLst>
                  <a:gd name="T0" fmla="*/ 202 w 264"/>
                  <a:gd name="T1" fmla="*/ 37 h 117"/>
                  <a:gd name="T2" fmla="*/ 190 w 264"/>
                  <a:gd name="T3" fmla="*/ 30 h 117"/>
                  <a:gd name="T4" fmla="*/ 172 w 264"/>
                  <a:gd name="T5" fmla="*/ 26 h 117"/>
                  <a:gd name="T6" fmla="*/ 161 w 264"/>
                  <a:gd name="T7" fmla="*/ 9 h 117"/>
                  <a:gd name="T8" fmla="*/ 152 w 264"/>
                  <a:gd name="T9" fmla="*/ 9 h 117"/>
                  <a:gd name="T10" fmla="*/ 141 w 264"/>
                  <a:gd name="T11" fmla="*/ 14 h 117"/>
                  <a:gd name="T12" fmla="*/ 128 w 264"/>
                  <a:gd name="T13" fmla="*/ 9 h 117"/>
                  <a:gd name="T14" fmla="*/ 111 w 264"/>
                  <a:gd name="T15" fmla="*/ 29 h 117"/>
                  <a:gd name="T16" fmla="*/ 102 w 264"/>
                  <a:gd name="T17" fmla="*/ 52 h 117"/>
                  <a:gd name="T18" fmla="*/ 93 w 264"/>
                  <a:gd name="T19" fmla="*/ 50 h 117"/>
                  <a:gd name="T20" fmla="*/ 87 w 264"/>
                  <a:gd name="T21" fmla="*/ 35 h 117"/>
                  <a:gd name="T22" fmla="*/ 76 w 264"/>
                  <a:gd name="T23" fmla="*/ 41 h 117"/>
                  <a:gd name="T24" fmla="*/ 65 w 264"/>
                  <a:gd name="T25" fmla="*/ 35 h 117"/>
                  <a:gd name="T26" fmla="*/ 50 w 264"/>
                  <a:gd name="T27" fmla="*/ 14 h 117"/>
                  <a:gd name="T28" fmla="*/ 40 w 264"/>
                  <a:gd name="T29" fmla="*/ 12 h 117"/>
                  <a:gd name="T30" fmla="*/ 30 w 264"/>
                  <a:gd name="T31" fmla="*/ 9 h 117"/>
                  <a:gd name="T32" fmla="*/ 20 w 264"/>
                  <a:gd name="T33" fmla="*/ 11 h 117"/>
                  <a:gd name="T34" fmla="*/ 17 w 264"/>
                  <a:gd name="T35" fmla="*/ 21 h 117"/>
                  <a:gd name="T36" fmla="*/ 14 w 264"/>
                  <a:gd name="T37" fmla="*/ 37 h 117"/>
                  <a:gd name="T38" fmla="*/ 0 w 264"/>
                  <a:gd name="T39" fmla="*/ 47 h 117"/>
                  <a:gd name="T40" fmla="*/ 3 w 264"/>
                  <a:gd name="T41" fmla="*/ 53 h 117"/>
                  <a:gd name="T42" fmla="*/ 2 w 264"/>
                  <a:gd name="T43" fmla="*/ 65 h 117"/>
                  <a:gd name="T44" fmla="*/ 14 w 264"/>
                  <a:gd name="T45" fmla="*/ 73 h 117"/>
                  <a:gd name="T46" fmla="*/ 23 w 264"/>
                  <a:gd name="T47" fmla="*/ 76 h 117"/>
                  <a:gd name="T48" fmla="*/ 49 w 264"/>
                  <a:gd name="T49" fmla="*/ 88 h 117"/>
                  <a:gd name="T50" fmla="*/ 62 w 264"/>
                  <a:gd name="T51" fmla="*/ 102 h 117"/>
                  <a:gd name="T52" fmla="*/ 70 w 264"/>
                  <a:gd name="T53" fmla="*/ 97 h 117"/>
                  <a:gd name="T54" fmla="*/ 79 w 264"/>
                  <a:gd name="T55" fmla="*/ 82 h 117"/>
                  <a:gd name="T56" fmla="*/ 87 w 264"/>
                  <a:gd name="T57" fmla="*/ 68 h 117"/>
                  <a:gd name="T58" fmla="*/ 100 w 264"/>
                  <a:gd name="T59" fmla="*/ 68 h 117"/>
                  <a:gd name="T60" fmla="*/ 108 w 264"/>
                  <a:gd name="T61" fmla="*/ 70 h 117"/>
                  <a:gd name="T62" fmla="*/ 103 w 264"/>
                  <a:gd name="T63" fmla="*/ 90 h 117"/>
                  <a:gd name="T64" fmla="*/ 112 w 264"/>
                  <a:gd name="T65" fmla="*/ 105 h 117"/>
                  <a:gd name="T66" fmla="*/ 123 w 264"/>
                  <a:gd name="T67" fmla="*/ 108 h 117"/>
                  <a:gd name="T68" fmla="*/ 135 w 264"/>
                  <a:gd name="T69" fmla="*/ 103 h 117"/>
                  <a:gd name="T70" fmla="*/ 152 w 264"/>
                  <a:gd name="T71" fmla="*/ 108 h 117"/>
                  <a:gd name="T72" fmla="*/ 159 w 264"/>
                  <a:gd name="T73" fmla="*/ 103 h 117"/>
                  <a:gd name="T74" fmla="*/ 175 w 264"/>
                  <a:gd name="T75" fmla="*/ 111 h 117"/>
                  <a:gd name="T76" fmla="*/ 185 w 264"/>
                  <a:gd name="T77" fmla="*/ 117 h 117"/>
                  <a:gd name="T78" fmla="*/ 188 w 264"/>
                  <a:gd name="T79" fmla="*/ 103 h 117"/>
                  <a:gd name="T80" fmla="*/ 188 w 264"/>
                  <a:gd name="T81" fmla="*/ 91 h 117"/>
                  <a:gd name="T82" fmla="*/ 199 w 264"/>
                  <a:gd name="T83" fmla="*/ 90 h 117"/>
                  <a:gd name="T84" fmla="*/ 205 w 264"/>
                  <a:gd name="T85" fmla="*/ 102 h 117"/>
                  <a:gd name="T86" fmla="*/ 213 w 264"/>
                  <a:gd name="T87" fmla="*/ 105 h 117"/>
                  <a:gd name="T88" fmla="*/ 223 w 264"/>
                  <a:gd name="T89" fmla="*/ 99 h 117"/>
                  <a:gd name="T90" fmla="*/ 229 w 264"/>
                  <a:gd name="T91" fmla="*/ 85 h 117"/>
                  <a:gd name="T92" fmla="*/ 240 w 264"/>
                  <a:gd name="T93" fmla="*/ 87 h 117"/>
                  <a:gd name="T94" fmla="*/ 241 w 264"/>
                  <a:gd name="T95" fmla="*/ 97 h 117"/>
                  <a:gd name="T96" fmla="*/ 250 w 264"/>
                  <a:gd name="T97" fmla="*/ 108 h 117"/>
                  <a:gd name="T98" fmla="*/ 257 w 264"/>
                  <a:gd name="T99" fmla="*/ 90 h 117"/>
                  <a:gd name="T100" fmla="*/ 258 w 264"/>
                  <a:gd name="T101" fmla="*/ 81 h 117"/>
                  <a:gd name="T102" fmla="*/ 263 w 264"/>
                  <a:gd name="T103" fmla="*/ 68 h 117"/>
                  <a:gd name="T104" fmla="*/ 263 w 264"/>
                  <a:gd name="T105" fmla="*/ 56 h 117"/>
                  <a:gd name="T106" fmla="*/ 260 w 264"/>
                  <a:gd name="T107" fmla="*/ 46 h 117"/>
                  <a:gd name="T108" fmla="*/ 254 w 264"/>
                  <a:gd name="T109" fmla="*/ 41 h 117"/>
                  <a:gd name="T110" fmla="*/ 246 w 264"/>
                  <a:gd name="T111" fmla="*/ 37 h 117"/>
                  <a:gd name="T112" fmla="*/ 234 w 264"/>
                  <a:gd name="T113" fmla="*/ 27 h 117"/>
                  <a:gd name="T114" fmla="*/ 220 w 264"/>
                  <a:gd name="T115" fmla="*/ 53 h 117"/>
                  <a:gd name="T116" fmla="*/ 205 w 264"/>
                  <a:gd name="T117" fmla="*/ 4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64" h="117">
                    <a:moveTo>
                      <a:pt x="205" y="40"/>
                    </a:moveTo>
                    <a:lnTo>
                      <a:pt x="202" y="37"/>
                    </a:lnTo>
                    <a:lnTo>
                      <a:pt x="194" y="37"/>
                    </a:lnTo>
                    <a:lnTo>
                      <a:pt x="190" y="30"/>
                    </a:lnTo>
                    <a:lnTo>
                      <a:pt x="182" y="32"/>
                    </a:lnTo>
                    <a:lnTo>
                      <a:pt x="172" y="26"/>
                    </a:lnTo>
                    <a:lnTo>
                      <a:pt x="172" y="18"/>
                    </a:lnTo>
                    <a:lnTo>
                      <a:pt x="161" y="9"/>
                    </a:lnTo>
                    <a:lnTo>
                      <a:pt x="161" y="6"/>
                    </a:lnTo>
                    <a:lnTo>
                      <a:pt x="152" y="9"/>
                    </a:lnTo>
                    <a:lnTo>
                      <a:pt x="150" y="14"/>
                    </a:lnTo>
                    <a:lnTo>
                      <a:pt x="141" y="14"/>
                    </a:lnTo>
                    <a:lnTo>
                      <a:pt x="138" y="0"/>
                    </a:lnTo>
                    <a:lnTo>
                      <a:pt x="128" y="9"/>
                    </a:lnTo>
                    <a:lnTo>
                      <a:pt x="122" y="23"/>
                    </a:lnTo>
                    <a:lnTo>
                      <a:pt x="111" y="29"/>
                    </a:lnTo>
                    <a:lnTo>
                      <a:pt x="112" y="35"/>
                    </a:lnTo>
                    <a:lnTo>
                      <a:pt x="102" y="52"/>
                    </a:lnTo>
                    <a:lnTo>
                      <a:pt x="97" y="53"/>
                    </a:lnTo>
                    <a:lnTo>
                      <a:pt x="93" y="50"/>
                    </a:lnTo>
                    <a:lnTo>
                      <a:pt x="93" y="38"/>
                    </a:lnTo>
                    <a:lnTo>
                      <a:pt x="87" y="35"/>
                    </a:lnTo>
                    <a:lnTo>
                      <a:pt x="82" y="43"/>
                    </a:lnTo>
                    <a:lnTo>
                      <a:pt x="76" y="41"/>
                    </a:lnTo>
                    <a:lnTo>
                      <a:pt x="74" y="35"/>
                    </a:lnTo>
                    <a:lnTo>
                      <a:pt x="65" y="35"/>
                    </a:lnTo>
                    <a:lnTo>
                      <a:pt x="53" y="30"/>
                    </a:lnTo>
                    <a:lnTo>
                      <a:pt x="50" y="14"/>
                    </a:lnTo>
                    <a:lnTo>
                      <a:pt x="50" y="12"/>
                    </a:lnTo>
                    <a:lnTo>
                      <a:pt x="40" y="12"/>
                    </a:lnTo>
                    <a:lnTo>
                      <a:pt x="32" y="14"/>
                    </a:lnTo>
                    <a:lnTo>
                      <a:pt x="30" y="9"/>
                    </a:lnTo>
                    <a:lnTo>
                      <a:pt x="24" y="11"/>
                    </a:lnTo>
                    <a:lnTo>
                      <a:pt x="20" y="11"/>
                    </a:lnTo>
                    <a:lnTo>
                      <a:pt x="20" y="14"/>
                    </a:lnTo>
                    <a:lnTo>
                      <a:pt x="17" y="21"/>
                    </a:lnTo>
                    <a:lnTo>
                      <a:pt x="20" y="33"/>
                    </a:lnTo>
                    <a:lnTo>
                      <a:pt x="14" y="37"/>
                    </a:lnTo>
                    <a:lnTo>
                      <a:pt x="11" y="41"/>
                    </a:lnTo>
                    <a:lnTo>
                      <a:pt x="0" y="47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0" y="59"/>
                    </a:lnTo>
                    <a:lnTo>
                      <a:pt x="2" y="65"/>
                    </a:lnTo>
                    <a:lnTo>
                      <a:pt x="9" y="75"/>
                    </a:lnTo>
                    <a:lnTo>
                      <a:pt x="14" y="73"/>
                    </a:lnTo>
                    <a:lnTo>
                      <a:pt x="17" y="78"/>
                    </a:lnTo>
                    <a:lnTo>
                      <a:pt x="23" y="76"/>
                    </a:lnTo>
                    <a:lnTo>
                      <a:pt x="37" y="84"/>
                    </a:lnTo>
                    <a:lnTo>
                      <a:pt x="49" y="88"/>
                    </a:lnTo>
                    <a:lnTo>
                      <a:pt x="50" y="91"/>
                    </a:lnTo>
                    <a:lnTo>
                      <a:pt x="62" y="102"/>
                    </a:lnTo>
                    <a:lnTo>
                      <a:pt x="70" y="102"/>
                    </a:lnTo>
                    <a:lnTo>
                      <a:pt x="70" y="97"/>
                    </a:lnTo>
                    <a:lnTo>
                      <a:pt x="73" y="87"/>
                    </a:lnTo>
                    <a:lnTo>
                      <a:pt x="79" y="82"/>
                    </a:lnTo>
                    <a:lnTo>
                      <a:pt x="82" y="75"/>
                    </a:lnTo>
                    <a:lnTo>
                      <a:pt x="87" y="68"/>
                    </a:lnTo>
                    <a:lnTo>
                      <a:pt x="94" y="65"/>
                    </a:lnTo>
                    <a:lnTo>
                      <a:pt x="100" y="68"/>
                    </a:lnTo>
                    <a:lnTo>
                      <a:pt x="105" y="67"/>
                    </a:lnTo>
                    <a:lnTo>
                      <a:pt x="108" y="70"/>
                    </a:lnTo>
                    <a:lnTo>
                      <a:pt x="103" y="82"/>
                    </a:lnTo>
                    <a:lnTo>
                      <a:pt x="103" y="90"/>
                    </a:lnTo>
                    <a:lnTo>
                      <a:pt x="105" y="97"/>
                    </a:lnTo>
                    <a:lnTo>
                      <a:pt x="112" y="105"/>
                    </a:lnTo>
                    <a:lnTo>
                      <a:pt x="120" y="105"/>
                    </a:lnTo>
                    <a:lnTo>
                      <a:pt x="123" y="108"/>
                    </a:lnTo>
                    <a:lnTo>
                      <a:pt x="129" y="108"/>
                    </a:lnTo>
                    <a:lnTo>
                      <a:pt x="135" y="103"/>
                    </a:lnTo>
                    <a:lnTo>
                      <a:pt x="146" y="103"/>
                    </a:lnTo>
                    <a:lnTo>
                      <a:pt x="152" y="108"/>
                    </a:lnTo>
                    <a:lnTo>
                      <a:pt x="156" y="109"/>
                    </a:lnTo>
                    <a:lnTo>
                      <a:pt x="159" y="103"/>
                    </a:lnTo>
                    <a:lnTo>
                      <a:pt x="172" y="113"/>
                    </a:lnTo>
                    <a:lnTo>
                      <a:pt x="175" y="111"/>
                    </a:lnTo>
                    <a:lnTo>
                      <a:pt x="178" y="116"/>
                    </a:lnTo>
                    <a:lnTo>
                      <a:pt x="185" y="117"/>
                    </a:lnTo>
                    <a:lnTo>
                      <a:pt x="191" y="117"/>
                    </a:lnTo>
                    <a:lnTo>
                      <a:pt x="188" y="103"/>
                    </a:lnTo>
                    <a:lnTo>
                      <a:pt x="191" y="102"/>
                    </a:lnTo>
                    <a:lnTo>
                      <a:pt x="188" y="91"/>
                    </a:lnTo>
                    <a:lnTo>
                      <a:pt x="196" y="85"/>
                    </a:lnTo>
                    <a:lnTo>
                      <a:pt x="199" y="90"/>
                    </a:lnTo>
                    <a:lnTo>
                      <a:pt x="197" y="96"/>
                    </a:lnTo>
                    <a:lnTo>
                      <a:pt x="205" y="102"/>
                    </a:lnTo>
                    <a:lnTo>
                      <a:pt x="206" y="105"/>
                    </a:lnTo>
                    <a:lnTo>
                      <a:pt x="213" y="105"/>
                    </a:lnTo>
                    <a:lnTo>
                      <a:pt x="225" y="102"/>
                    </a:lnTo>
                    <a:lnTo>
                      <a:pt x="223" y="99"/>
                    </a:lnTo>
                    <a:lnTo>
                      <a:pt x="228" y="85"/>
                    </a:lnTo>
                    <a:lnTo>
                      <a:pt x="229" y="85"/>
                    </a:lnTo>
                    <a:lnTo>
                      <a:pt x="238" y="88"/>
                    </a:lnTo>
                    <a:lnTo>
                      <a:pt x="240" y="87"/>
                    </a:lnTo>
                    <a:lnTo>
                      <a:pt x="240" y="93"/>
                    </a:lnTo>
                    <a:lnTo>
                      <a:pt x="241" y="97"/>
                    </a:lnTo>
                    <a:lnTo>
                      <a:pt x="247" y="100"/>
                    </a:lnTo>
                    <a:lnTo>
                      <a:pt x="250" y="108"/>
                    </a:lnTo>
                    <a:lnTo>
                      <a:pt x="252" y="108"/>
                    </a:lnTo>
                    <a:lnTo>
                      <a:pt x="257" y="90"/>
                    </a:lnTo>
                    <a:lnTo>
                      <a:pt x="254" y="82"/>
                    </a:lnTo>
                    <a:lnTo>
                      <a:pt x="258" y="81"/>
                    </a:lnTo>
                    <a:lnTo>
                      <a:pt x="260" y="70"/>
                    </a:lnTo>
                    <a:lnTo>
                      <a:pt x="263" y="68"/>
                    </a:lnTo>
                    <a:lnTo>
                      <a:pt x="264" y="62"/>
                    </a:lnTo>
                    <a:lnTo>
                      <a:pt x="263" y="56"/>
                    </a:lnTo>
                    <a:lnTo>
                      <a:pt x="264" y="43"/>
                    </a:lnTo>
                    <a:lnTo>
                      <a:pt x="260" y="46"/>
                    </a:lnTo>
                    <a:lnTo>
                      <a:pt x="254" y="46"/>
                    </a:lnTo>
                    <a:lnTo>
                      <a:pt x="254" y="41"/>
                    </a:lnTo>
                    <a:lnTo>
                      <a:pt x="249" y="38"/>
                    </a:lnTo>
                    <a:lnTo>
                      <a:pt x="246" y="37"/>
                    </a:lnTo>
                    <a:lnTo>
                      <a:pt x="241" y="29"/>
                    </a:lnTo>
                    <a:lnTo>
                      <a:pt x="234" y="27"/>
                    </a:lnTo>
                    <a:lnTo>
                      <a:pt x="231" y="32"/>
                    </a:lnTo>
                    <a:lnTo>
                      <a:pt x="220" y="53"/>
                    </a:lnTo>
                    <a:lnTo>
                      <a:pt x="208" y="47"/>
                    </a:lnTo>
                    <a:lnTo>
                      <a:pt x="205" y="49"/>
                    </a:lnTo>
                    <a:lnTo>
                      <a:pt x="205" y="4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8" name="Freeform 1732">
                <a:extLst>
                  <a:ext uri="{FF2B5EF4-FFF2-40B4-BE49-F238E27FC236}">
                    <a16:creationId xmlns:a16="http://schemas.microsoft.com/office/drawing/2014/main" id="{509D9585-CB23-7D94-810F-F74D7EAF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404"/>
                <a:ext cx="132" cy="58"/>
              </a:xfrm>
              <a:custGeom>
                <a:avLst/>
                <a:gdLst>
                  <a:gd name="T0" fmla="*/ 205 w 264"/>
                  <a:gd name="T1" fmla="*/ 49 h 117"/>
                  <a:gd name="T2" fmla="*/ 220 w 264"/>
                  <a:gd name="T3" fmla="*/ 53 h 117"/>
                  <a:gd name="T4" fmla="*/ 234 w 264"/>
                  <a:gd name="T5" fmla="*/ 27 h 117"/>
                  <a:gd name="T6" fmla="*/ 246 w 264"/>
                  <a:gd name="T7" fmla="*/ 37 h 117"/>
                  <a:gd name="T8" fmla="*/ 254 w 264"/>
                  <a:gd name="T9" fmla="*/ 41 h 117"/>
                  <a:gd name="T10" fmla="*/ 260 w 264"/>
                  <a:gd name="T11" fmla="*/ 46 h 117"/>
                  <a:gd name="T12" fmla="*/ 263 w 264"/>
                  <a:gd name="T13" fmla="*/ 56 h 117"/>
                  <a:gd name="T14" fmla="*/ 263 w 264"/>
                  <a:gd name="T15" fmla="*/ 68 h 117"/>
                  <a:gd name="T16" fmla="*/ 258 w 264"/>
                  <a:gd name="T17" fmla="*/ 81 h 117"/>
                  <a:gd name="T18" fmla="*/ 257 w 264"/>
                  <a:gd name="T19" fmla="*/ 90 h 117"/>
                  <a:gd name="T20" fmla="*/ 250 w 264"/>
                  <a:gd name="T21" fmla="*/ 108 h 117"/>
                  <a:gd name="T22" fmla="*/ 241 w 264"/>
                  <a:gd name="T23" fmla="*/ 97 h 117"/>
                  <a:gd name="T24" fmla="*/ 240 w 264"/>
                  <a:gd name="T25" fmla="*/ 87 h 117"/>
                  <a:gd name="T26" fmla="*/ 229 w 264"/>
                  <a:gd name="T27" fmla="*/ 85 h 117"/>
                  <a:gd name="T28" fmla="*/ 223 w 264"/>
                  <a:gd name="T29" fmla="*/ 99 h 117"/>
                  <a:gd name="T30" fmla="*/ 213 w 264"/>
                  <a:gd name="T31" fmla="*/ 105 h 117"/>
                  <a:gd name="T32" fmla="*/ 205 w 264"/>
                  <a:gd name="T33" fmla="*/ 102 h 117"/>
                  <a:gd name="T34" fmla="*/ 199 w 264"/>
                  <a:gd name="T35" fmla="*/ 90 h 117"/>
                  <a:gd name="T36" fmla="*/ 188 w 264"/>
                  <a:gd name="T37" fmla="*/ 91 h 117"/>
                  <a:gd name="T38" fmla="*/ 188 w 264"/>
                  <a:gd name="T39" fmla="*/ 103 h 117"/>
                  <a:gd name="T40" fmla="*/ 185 w 264"/>
                  <a:gd name="T41" fmla="*/ 117 h 117"/>
                  <a:gd name="T42" fmla="*/ 175 w 264"/>
                  <a:gd name="T43" fmla="*/ 111 h 117"/>
                  <a:gd name="T44" fmla="*/ 159 w 264"/>
                  <a:gd name="T45" fmla="*/ 103 h 117"/>
                  <a:gd name="T46" fmla="*/ 152 w 264"/>
                  <a:gd name="T47" fmla="*/ 108 h 117"/>
                  <a:gd name="T48" fmla="*/ 135 w 264"/>
                  <a:gd name="T49" fmla="*/ 103 h 117"/>
                  <a:gd name="T50" fmla="*/ 123 w 264"/>
                  <a:gd name="T51" fmla="*/ 108 h 117"/>
                  <a:gd name="T52" fmla="*/ 112 w 264"/>
                  <a:gd name="T53" fmla="*/ 105 h 117"/>
                  <a:gd name="T54" fmla="*/ 103 w 264"/>
                  <a:gd name="T55" fmla="*/ 90 h 117"/>
                  <a:gd name="T56" fmla="*/ 108 w 264"/>
                  <a:gd name="T57" fmla="*/ 70 h 117"/>
                  <a:gd name="T58" fmla="*/ 100 w 264"/>
                  <a:gd name="T59" fmla="*/ 68 h 117"/>
                  <a:gd name="T60" fmla="*/ 87 w 264"/>
                  <a:gd name="T61" fmla="*/ 68 h 117"/>
                  <a:gd name="T62" fmla="*/ 79 w 264"/>
                  <a:gd name="T63" fmla="*/ 82 h 117"/>
                  <a:gd name="T64" fmla="*/ 70 w 264"/>
                  <a:gd name="T65" fmla="*/ 97 h 117"/>
                  <a:gd name="T66" fmla="*/ 62 w 264"/>
                  <a:gd name="T67" fmla="*/ 102 h 117"/>
                  <a:gd name="T68" fmla="*/ 49 w 264"/>
                  <a:gd name="T69" fmla="*/ 88 h 117"/>
                  <a:gd name="T70" fmla="*/ 23 w 264"/>
                  <a:gd name="T71" fmla="*/ 76 h 117"/>
                  <a:gd name="T72" fmla="*/ 14 w 264"/>
                  <a:gd name="T73" fmla="*/ 73 h 117"/>
                  <a:gd name="T74" fmla="*/ 2 w 264"/>
                  <a:gd name="T75" fmla="*/ 65 h 117"/>
                  <a:gd name="T76" fmla="*/ 3 w 264"/>
                  <a:gd name="T77" fmla="*/ 53 h 117"/>
                  <a:gd name="T78" fmla="*/ 0 w 264"/>
                  <a:gd name="T79" fmla="*/ 47 h 117"/>
                  <a:gd name="T80" fmla="*/ 14 w 264"/>
                  <a:gd name="T81" fmla="*/ 37 h 117"/>
                  <a:gd name="T82" fmla="*/ 17 w 264"/>
                  <a:gd name="T83" fmla="*/ 21 h 117"/>
                  <a:gd name="T84" fmla="*/ 20 w 264"/>
                  <a:gd name="T85" fmla="*/ 11 h 117"/>
                  <a:gd name="T86" fmla="*/ 30 w 264"/>
                  <a:gd name="T87" fmla="*/ 9 h 117"/>
                  <a:gd name="T88" fmla="*/ 40 w 264"/>
                  <a:gd name="T89" fmla="*/ 12 h 117"/>
                  <a:gd name="T90" fmla="*/ 50 w 264"/>
                  <a:gd name="T91" fmla="*/ 14 h 117"/>
                  <a:gd name="T92" fmla="*/ 65 w 264"/>
                  <a:gd name="T93" fmla="*/ 35 h 117"/>
                  <a:gd name="T94" fmla="*/ 76 w 264"/>
                  <a:gd name="T95" fmla="*/ 41 h 117"/>
                  <a:gd name="T96" fmla="*/ 87 w 264"/>
                  <a:gd name="T97" fmla="*/ 35 h 117"/>
                  <a:gd name="T98" fmla="*/ 93 w 264"/>
                  <a:gd name="T99" fmla="*/ 50 h 117"/>
                  <a:gd name="T100" fmla="*/ 102 w 264"/>
                  <a:gd name="T101" fmla="*/ 52 h 117"/>
                  <a:gd name="T102" fmla="*/ 111 w 264"/>
                  <a:gd name="T103" fmla="*/ 29 h 117"/>
                  <a:gd name="T104" fmla="*/ 128 w 264"/>
                  <a:gd name="T105" fmla="*/ 9 h 117"/>
                  <a:gd name="T106" fmla="*/ 141 w 264"/>
                  <a:gd name="T107" fmla="*/ 14 h 117"/>
                  <a:gd name="T108" fmla="*/ 152 w 264"/>
                  <a:gd name="T109" fmla="*/ 9 h 117"/>
                  <a:gd name="T110" fmla="*/ 161 w 264"/>
                  <a:gd name="T111" fmla="*/ 9 h 117"/>
                  <a:gd name="T112" fmla="*/ 172 w 264"/>
                  <a:gd name="T113" fmla="*/ 26 h 117"/>
                  <a:gd name="T114" fmla="*/ 190 w 264"/>
                  <a:gd name="T115" fmla="*/ 30 h 117"/>
                  <a:gd name="T116" fmla="*/ 202 w 264"/>
                  <a:gd name="T117" fmla="*/ 3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64" h="117">
                    <a:moveTo>
                      <a:pt x="205" y="40"/>
                    </a:moveTo>
                    <a:lnTo>
                      <a:pt x="205" y="49"/>
                    </a:lnTo>
                    <a:lnTo>
                      <a:pt x="208" y="47"/>
                    </a:lnTo>
                    <a:lnTo>
                      <a:pt x="220" y="53"/>
                    </a:lnTo>
                    <a:lnTo>
                      <a:pt x="231" y="32"/>
                    </a:lnTo>
                    <a:lnTo>
                      <a:pt x="234" y="27"/>
                    </a:lnTo>
                    <a:lnTo>
                      <a:pt x="241" y="29"/>
                    </a:lnTo>
                    <a:lnTo>
                      <a:pt x="246" y="37"/>
                    </a:lnTo>
                    <a:lnTo>
                      <a:pt x="249" y="38"/>
                    </a:lnTo>
                    <a:lnTo>
                      <a:pt x="254" y="41"/>
                    </a:lnTo>
                    <a:lnTo>
                      <a:pt x="254" y="46"/>
                    </a:lnTo>
                    <a:lnTo>
                      <a:pt x="260" y="46"/>
                    </a:lnTo>
                    <a:lnTo>
                      <a:pt x="264" y="43"/>
                    </a:lnTo>
                    <a:lnTo>
                      <a:pt x="263" y="56"/>
                    </a:lnTo>
                    <a:lnTo>
                      <a:pt x="264" y="62"/>
                    </a:lnTo>
                    <a:lnTo>
                      <a:pt x="263" y="68"/>
                    </a:lnTo>
                    <a:lnTo>
                      <a:pt x="260" y="70"/>
                    </a:lnTo>
                    <a:lnTo>
                      <a:pt x="258" y="81"/>
                    </a:lnTo>
                    <a:lnTo>
                      <a:pt x="254" y="82"/>
                    </a:lnTo>
                    <a:lnTo>
                      <a:pt x="257" y="90"/>
                    </a:lnTo>
                    <a:lnTo>
                      <a:pt x="252" y="108"/>
                    </a:lnTo>
                    <a:lnTo>
                      <a:pt x="250" y="108"/>
                    </a:lnTo>
                    <a:lnTo>
                      <a:pt x="247" y="100"/>
                    </a:lnTo>
                    <a:lnTo>
                      <a:pt x="241" y="97"/>
                    </a:lnTo>
                    <a:lnTo>
                      <a:pt x="240" y="93"/>
                    </a:lnTo>
                    <a:lnTo>
                      <a:pt x="240" y="87"/>
                    </a:lnTo>
                    <a:lnTo>
                      <a:pt x="238" y="88"/>
                    </a:lnTo>
                    <a:lnTo>
                      <a:pt x="229" y="85"/>
                    </a:lnTo>
                    <a:lnTo>
                      <a:pt x="228" y="85"/>
                    </a:lnTo>
                    <a:lnTo>
                      <a:pt x="223" y="99"/>
                    </a:lnTo>
                    <a:lnTo>
                      <a:pt x="225" y="102"/>
                    </a:lnTo>
                    <a:lnTo>
                      <a:pt x="213" y="105"/>
                    </a:lnTo>
                    <a:lnTo>
                      <a:pt x="206" y="105"/>
                    </a:lnTo>
                    <a:lnTo>
                      <a:pt x="205" y="102"/>
                    </a:lnTo>
                    <a:lnTo>
                      <a:pt x="197" y="96"/>
                    </a:lnTo>
                    <a:lnTo>
                      <a:pt x="199" y="90"/>
                    </a:lnTo>
                    <a:lnTo>
                      <a:pt x="196" y="85"/>
                    </a:lnTo>
                    <a:lnTo>
                      <a:pt x="188" y="91"/>
                    </a:lnTo>
                    <a:lnTo>
                      <a:pt x="191" y="102"/>
                    </a:lnTo>
                    <a:lnTo>
                      <a:pt x="188" y="103"/>
                    </a:lnTo>
                    <a:lnTo>
                      <a:pt x="191" y="117"/>
                    </a:lnTo>
                    <a:lnTo>
                      <a:pt x="185" y="117"/>
                    </a:lnTo>
                    <a:lnTo>
                      <a:pt x="178" y="116"/>
                    </a:lnTo>
                    <a:lnTo>
                      <a:pt x="175" y="111"/>
                    </a:lnTo>
                    <a:lnTo>
                      <a:pt x="172" y="113"/>
                    </a:lnTo>
                    <a:lnTo>
                      <a:pt x="159" y="103"/>
                    </a:lnTo>
                    <a:lnTo>
                      <a:pt x="156" y="109"/>
                    </a:lnTo>
                    <a:lnTo>
                      <a:pt x="152" y="108"/>
                    </a:lnTo>
                    <a:lnTo>
                      <a:pt x="146" y="103"/>
                    </a:lnTo>
                    <a:lnTo>
                      <a:pt x="135" y="103"/>
                    </a:lnTo>
                    <a:lnTo>
                      <a:pt x="129" y="108"/>
                    </a:lnTo>
                    <a:lnTo>
                      <a:pt x="123" y="108"/>
                    </a:lnTo>
                    <a:lnTo>
                      <a:pt x="120" y="105"/>
                    </a:lnTo>
                    <a:lnTo>
                      <a:pt x="112" y="105"/>
                    </a:lnTo>
                    <a:lnTo>
                      <a:pt x="105" y="97"/>
                    </a:lnTo>
                    <a:lnTo>
                      <a:pt x="103" y="90"/>
                    </a:lnTo>
                    <a:lnTo>
                      <a:pt x="103" y="82"/>
                    </a:lnTo>
                    <a:lnTo>
                      <a:pt x="108" y="70"/>
                    </a:lnTo>
                    <a:lnTo>
                      <a:pt x="105" y="67"/>
                    </a:lnTo>
                    <a:lnTo>
                      <a:pt x="100" y="68"/>
                    </a:lnTo>
                    <a:lnTo>
                      <a:pt x="94" y="65"/>
                    </a:lnTo>
                    <a:lnTo>
                      <a:pt x="87" y="68"/>
                    </a:lnTo>
                    <a:lnTo>
                      <a:pt x="82" y="75"/>
                    </a:lnTo>
                    <a:lnTo>
                      <a:pt x="79" y="82"/>
                    </a:lnTo>
                    <a:lnTo>
                      <a:pt x="73" y="87"/>
                    </a:lnTo>
                    <a:lnTo>
                      <a:pt x="70" y="97"/>
                    </a:lnTo>
                    <a:lnTo>
                      <a:pt x="70" y="102"/>
                    </a:lnTo>
                    <a:lnTo>
                      <a:pt x="62" y="102"/>
                    </a:lnTo>
                    <a:lnTo>
                      <a:pt x="50" y="91"/>
                    </a:lnTo>
                    <a:lnTo>
                      <a:pt x="49" y="88"/>
                    </a:lnTo>
                    <a:lnTo>
                      <a:pt x="37" y="84"/>
                    </a:lnTo>
                    <a:lnTo>
                      <a:pt x="23" y="76"/>
                    </a:lnTo>
                    <a:lnTo>
                      <a:pt x="17" y="78"/>
                    </a:lnTo>
                    <a:lnTo>
                      <a:pt x="14" y="73"/>
                    </a:lnTo>
                    <a:lnTo>
                      <a:pt x="9" y="75"/>
                    </a:lnTo>
                    <a:lnTo>
                      <a:pt x="2" y="65"/>
                    </a:lnTo>
                    <a:lnTo>
                      <a:pt x="0" y="59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0" y="47"/>
                    </a:lnTo>
                    <a:lnTo>
                      <a:pt x="11" y="41"/>
                    </a:lnTo>
                    <a:lnTo>
                      <a:pt x="14" y="37"/>
                    </a:lnTo>
                    <a:lnTo>
                      <a:pt x="20" y="33"/>
                    </a:lnTo>
                    <a:lnTo>
                      <a:pt x="17" y="21"/>
                    </a:lnTo>
                    <a:lnTo>
                      <a:pt x="20" y="14"/>
                    </a:lnTo>
                    <a:lnTo>
                      <a:pt x="20" y="11"/>
                    </a:lnTo>
                    <a:lnTo>
                      <a:pt x="24" y="11"/>
                    </a:lnTo>
                    <a:lnTo>
                      <a:pt x="30" y="9"/>
                    </a:lnTo>
                    <a:lnTo>
                      <a:pt x="32" y="14"/>
                    </a:lnTo>
                    <a:lnTo>
                      <a:pt x="40" y="12"/>
                    </a:lnTo>
                    <a:lnTo>
                      <a:pt x="50" y="12"/>
                    </a:lnTo>
                    <a:lnTo>
                      <a:pt x="50" y="14"/>
                    </a:lnTo>
                    <a:lnTo>
                      <a:pt x="53" y="30"/>
                    </a:lnTo>
                    <a:lnTo>
                      <a:pt x="65" y="35"/>
                    </a:lnTo>
                    <a:lnTo>
                      <a:pt x="74" y="35"/>
                    </a:lnTo>
                    <a:lnTo>
                      <a:pt x="76" y="41"/>
                    </a:lnTo>
                    <a:lnTo>
                      <a:pt x="82" y="43"/>
                    </a:lnTo>
                    <a:lnTo>
                      <a:pt x="87" y="35"/>
                    </a:lnTo>
                    <a:lnTo>
                      <a:pt x="93" y="38"/>
                    </a:lnTo>
                    <a:lnTo>
                      <a:pt x="93" y="50"/>
                    </a:lnTo>
                    <a:lnTo>
                      <a:pt x="97" y="53"/>
                    </a:lnTo>
                    <a:lnTo>
                      <a:pt x="102" y="52"/>
                    </a:lnTo>
                    <a:lnTo>
                      <a:pt x="112" y="35"/>
                    </a:lnTo>
                    <a:lnTo>
                      <a:pt x="111" y="29"/>
                    </a:lnTo>
                    <a:lnTo>
                      <a:pt x="122" y="23"/>
                    </a:lnTo>
                    <a:lnTo>
                      <a:pt x="128" y="9"/>
                    </a:lnTo>
                    <a:lnTo>
                      <a:pt x="138" y="0"/>
                    </a:lnTo>
                    <a:lnTo>
                      <a:pt x="141" y="14"/>
                    </a:lnTo>
                    <a:lnTo>
                      <a:pt x="150" y="14"/>
                    </a:lnTo>
                    <a:lnTo>
                      <a:pt x="152" y="9"/>
                    </a:lnTo>
                    <a:lnTo>
                      <a:pt x="161" y="6"/>
                    </a:lnTo>
                    <a:lnTo>
                      <a:pt x="161" y="9"/>
                    </a:lnTo>
                    <a:lnTo>
                      <a:pt x="172" y="18"/>
                    </a:lnTo>
                    <a:lnTo>
                      <a:pt x="172" y="26"/>
                    </a:lnTo>
                    <a:lnTo>
                      <a:pt x="182" y="32"/>
                    </a:lnTo>
                    <a:lnTo>
                      <a:pt x="190" y="30"/>
                    </a:lnTo>
                    <a:lnTo>
                      <a:pt x="194" y="37"/>
                    </a:lnTo>
                    <a:lnTo>
                      <a:pt x="202" y="37"/>
                    </a:lnTo>
                    <a:lnTo>
                      <a:pt x="205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9" name="Freeform 1733">
                <a:extLst>
                  <a:ext uri="{FF2B5EF4-FFF2-40B4-BE49-F238E27FC236}">
                    <a16:creationId xmlns:a16="http://schemas.microsoft.com/office/drawing/2014/main" id="{1C0B6EDF-098E-84F9-BDC3-0EB65A862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404"/>
                <a:ext cx="132" cy="58"/>
              </a:xfrm>
              <a:custGeom>
                <a:avLst/>
                <a:gdLst>
                  <a:gd name="T0" fmla="*/ 205 w 264"/>
                  <a:gd name="T1" fmla="*/ 49 h 117"/>
                  <a:gd name="T2" fmla="*/ 220 w 264"/>
                  <a:gd name="T3" fmla="*/ 53 h 117"/>
                  <a:gd name="T4" fmla="*/ 234 w 264"/>
                  <a:gd name="T5" fmla="*/ 27 h 117"/>
                  <a:gd name="T6" fmla="*/ 246 w 264"/>
                  <a:gd name="T7" fmla="*/ 37 h 117"/>
                  <a:gd name="T8" fmla="*/ 254 w 264"/>
                  <a:gd name="T9" fmla="*/ 41 h 117"/>
                  <a:gd name="T10" fmla="*/ 260 w 264"/>
                  <a:gd name="T11" fmla="*/ 46 h 117"/>
                  <a:gd name="T12" fmla="*/ 263 w 264"/>
                  <a:gd name="T13" fmla="*/ 56 h 117"/>
                  <a:gd name="T14" fmla="*/ 263 w 264"/>
                  <a:gd name="T15" fmla="*/ 68 h 117"/>
                  <a:gd name="T16" fmla="*/ 258 w 264"/>
                  <a:gd name="T17" fmla="*/ 81 h 117"/>
                  <a:gd name="T18" fmla="*/ 257 w 264"/>
                  <a:gd name="T19" fmla="*/ 90 h 117"/>
                  <a:gd name="T20" fmla="*/ 250 w 264"/>
                  <a:gd name="T21" fmla="*/ 108 h 117"/>
                  <a:gd name="T22" fmla="*/ 241 w 264"/>
                  <a:gd name="T23" fmla="*/ 97 h 117"/>
                  <a:gd name="T24" fmla="*/ 240 w 264"/>
                  <a:gd name="T25" fmla="*/ 87 h 117"/>
                  <a:gd name="T26" fmla="*/ 229 w 264"/>
                  <a:gd name="T27" fmla="*/ 85 h 117"/>
                  <a:gd name="T28" fmla="*/ 223 w 264"/>
                  <a:gd name="T29" fmla="*/ 99 h 117"/>
                  <a:gd name="T30" fmla="*/ 213 w 264"/>
                  <a:gd name="T31" fmla="*/ 105 h 117"/>
                  <a:gd name="T32" fmla="*/ 205 w 264"/>
                  <a:gd name="T33" fmla="*/ 102 h 117"/>
                  <a:gd name="T34" fmla="*/ 199 w 264"/>
                  <a:gd name="T35" fmla="*/ 90 h 117"/>
                  <a:gd name="T36" fmla="*/ 188 w 264"/>
                  <a:gd name="T37" fmla="*/ 91 h 117"/>
                  <a:gd name="T38" fmla="*/ 188 w 264"/>
                  <a:gd name="T39" fmla="*/ 103 h 117"/>
                  <a:gd name="T40" fmla="*/ 185 w 264"/>
                  <a:gd name="T41" fmla="*/ 117 h 117"/>
                  <a:gd name="T42" fmla="*/ 175 w 264"/>
                  <a:gd name="T43" fmla="*/ 111 h 117"/>
                  <a:gd name="T44" fmla="*/ 159 w 264"/>
                  <a:gd name="T45" fmla="*/ 103 h 117"/>
                  <a:gd name="T46" fmla="*/ 152 w 264"/>
                  <a:gd name="T47" fmla="*/ 108 h 117"/>
                  <a:gd name="T48" fmla="*/ 135 w 264"/>
                  <a:gd name="T49" fmla="*/ 103 h 117"/>
                  <a:gd name="T50" fmla="*/ 123 w 264"/>
                  <a:gd name="T51" fmla="*/ 108 h 117"/>
                  <a:gd name="T52" fmla="*/ 112 w 264"/>
                  <a:gd name="T53" fmla="*/ 105 h 117"/>
                  <a:gd name="T54" fmla="*/ 103 w 264"/>
                  <a:gd name="T55" fmla="*/ 90 h 117"/>
                  <a:gd name="T56" fmla="*/ 108 w 264"/>
                  <a:gd name="T57" fmla="*/ 70 h 117"/>
                  <a:gd name="T58" fmla="*/ 100 w 264"/>
                  <a:gd name="T59" fmla="*/ 68 h 117"/>
                  <a:gd name="T60" fmla="*/ 87 w 264"/>
                  <a:gd name="T61" fmla="*/ 68 h 117"/>
                  <a:gd name="T62" fmla="*/ 79 w 264"/>
                  <a:gd name="T63" fmla="*/ 82 h 117"/>
                  <a:gd name="T64" fmla="*/ 70 w 264"/>
                  <a:gd name="T65" fmla="*/ 97 h 117"/>
                  <a:gd name="T66" fmla="*/ 62 w 264"/>
                  <a:gd name="T67" fmla="*/ 102 h 117"/>
                  <a:gd name="T68" fmla="*/ 49 w 264"/>
                  <a:gd name="T69" fmla="*/ 88 h 117"/>
                  <a:gd name="T70" fmla="*/ 23 w 264"/>
                  <a:gd name="T71" fmla="*/ 76 h 117"/>
                  <a:gd name="T72" fmla="*/ 14 w 264"/>
                  <a:gd name="T73" fmla="*/ 73 h 117"/>
                  <a:gd name="T74" fmla="*/ 2 w 264"/>
                  <a:gd name="T75" fmla="*/ 65 h 117"/>
                  <a:gd name="T76" fmla="*/ 3 w 264"/>
                  <a:gd name="T77" fmla="*/ 53 h 117"/>
                  <a:gd name="T78" fmla="*/ 0 w 264"/>
                  <a:gd name="T79" fmla="*/ 47 h 117"/>
                  <a:gd name="T80" fmla="*/ 14 w 264"/>
                  <a:gd name="T81" fmla="*/ 37 h 117"/>
                  <a:gd name="T82" fmla="*/ 17 w 264"/>
                  <a:gd name="T83" fmla="*/ 21 h 117"/>
                  <a:gd name="T84" fmla="*/ 20 w 264"/>
                  <a:gd name="T85" fmla="*/ 11 h 117"/>
                  <a:gd name="T86" fmla="*/ 30 w 264"/>
                  <a:gd name="T87" fmla="*/ 9 h 117"/>
                  <a:gd name="T88" fmla="*/ 40 w 264"/>
                  <a:gd name="T89" fmla="*/ 12 h 117"/>
                  <a:gd name="T90" fmla="*/ 50 w 264"/>
                  <a:gd name="T91" fmla="*/ 14 h 117"/>
                  <a:gd name="T92" fmla="*/ 65 w 264"/>
                  <a:gd name="T93" fmla="*/ 35 h 117"/>
                  <a:gd name="T94" fmla="*/ 76 w 264"/>
                  <a:gd name="T95" fmla="*/ 41 h 117"/>
                  <a:gd name="T96" fmla="*/ 87 w 264"/>
                  <a:gd name="T97" fmla="*/ 35 h 117"/>
                  <a:gd name="T98" fmla="*/ 93 w 264"/>
                  <a:gd name="T99" fmla="*/ 50 h 117"/>
                  <a:gd name="T100" fmla="*/ 102 w 264"/>
                  <a:gd name="T101" fmla="*/ 52 h 117"/>
                  <a:gd name="T102" fmla="*/ 111 w 264"/>
                  <a:gd name="T103" fmla="*/ 29 h 117"/>
                  <a:gd name="T104" fmla="*/ 128 w 264"/>
                  <a:gd name="T105" fmla="*/ 9 h 117"/>
                  <a:gd name="T106" fmla="*/ 141 w 264"/>
                  <a:gd name="T107" fmla="*/ 14 h 117"/>
                  <a:gd name="T108" fmla="*/ 152 w 264"/>
                  <a:gd name="T109" fmla="*/ 9 h 117"/>
                  <a:gd name="T110" fmla="*/ 161 w 264"/>
                  <a:gd name="T111" fmla="*/ 9 h 117"/>
                  <a:gd name="T112" fmla="*/ 172 w 264"/>
                  <a:gd name="T113" fmla="*/ 26 h 117"/>
                  <a:gd name="T114" fmla="*/ 190 w 264"/>
                  <a:gd name="T115" fmla="*/ 30 h 117"/>
                  <a:gd name="T116" fmla="*/ 202 w 264"/>
                  <a:gd name="T117" fmla="*/ 3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64" h="117">
                    <a:moveTo>
                      <a:pt x="205" y="40"/>
                    </a:moveTo>
                    <a:lnTo>
                      <a:pt x="205" y="49"/>
                    </a:lnTo>
                    <a:lnTo>
                      <a:pt x="208" y="47"/>
                    </a:lnTo>
                    <a:lnTo>
                      <a:pt x="220" y="53"/>
                    </a:lnTo>
                    <a:lnTo>
                      <a:pt x="231" y="32"/>
                    </a:lnTo>
                    <a:lnTo>
                      <a:pt x="234" y="27"/>
                    </a:lnTo>
                    <a:lnTo>
                      <a:pt x="241" y="29"/>
                    </a:lnTo>
                    <a:lnTo>
                      <a:pt x="246" y="37"/>
                    </a:lnTo>
                    <a:lnTo>
                      <a:pt x="249" y="38"/>
                    </a:lnTo>
                    <a:lnTo>
                      <a:pt x="254" y="41"/>
                    </a:lnTo>
                    <a:lnTo>
                      <a:pt x="254" y="46"/>
                    </a:lnTo>
                    <a:lnTo>
                      <a:pt x="260" y="46"/>
                    </a:lnTo>
                    <a:lnTo>
                      <a:pt x="264" y="43"/>
                    </a:lnTo>
                    <a:lnTo>
                      <a:pt x="263" y="56"/>
                    </a:lnTo>
                    <a:lnTo>
                      <a:pt x="264" y="62"/>
                    </a:lnTo>
                    <a:lnTo>
                      <a:pt x="263" y="68"/>
                    </a:lnTo>
                    <a:lnTo>
                      <a:pt x="260" y="70"/>
                    </a:lnTo>
                    <a:lnTo>
                      <a:pt x="258" y="81"/>
                    </a:lnTo>
                    <a:lnTo>
                      <a:pt x="254" y="82"/>
                    </a:lnTo>
                    <a:lnTo>
                      <a:pt x="257" y="90"/>
                    </a:lnTo>
                    <a:lnTo>
                      <a:pt x="252" y="108"/>
                    </a:lnTo>
                    <a:lnTo>
                      <a:pt x="250" y="108"/>
                    </a:lnTo>
                    <a:lnTo>
                      <a:pt x="247" y="100"/>
                    </a:lnTo>
                    <a:lnTo>
                      <a:pt x="241" y="97"/>
                    </a:lnTo>
                    <a:lnTo>
                      <a:pt x="240" y="93"/>
                    </a:lnTo>
                    <a:lnTo>
                      <a:pt x="240" y="87"/>
                    </a:lnTo>
                    <a:lnTo>
                      <a:pt x="238" y="88"/>
                    </a:lnTo>
                    <a:lnTo>
                      <a:pt x="229" y="85"/>
                    </a:lnTo>
                    <a:lnTo>
                      <a:pt x="228" y="85"/>
                    </a:lnTo>
                    <a:lnTo>
                      <a:pt x="223" y="99"/>
                    </a:lnTo>
                    <a:lnTo>
                      <a:pt x="225" y="102"/>
                    </a:lnTo>
                    <a:lnTo>
                      <a:pt x="213" y="105"/>
                    </a:lnTo>
                    <a:lnTo>
                      <a:pt x="206" y="105"/>
                    </a:lnTo>
                    <a:lnTo>
                      <a:pt x="205" y="102"/>
                    </a:lnTo>
                    <a:lnTo>
                      <a:pt x="197" y="96"/>
                    </a:lnTo>
                    <a:lnTo>
                      <a:pt x="199" y="90"/>
                    </a:lnTo>
                    <a:lnTo>
                      <a:pt x="196" y="85"/>
                    </a:lnTo>
                    <a:lnTo>
                      <a:pt x="188" y="91"/>
                    </a:lnTo>
                    <a:lnTo>
                      <a:pt x="191" y="102"/>
                    </a:lnTo>
                    <a:lnTo>
                      <a:pt x="188" y="103"/>
                    </a:lnTo>
                    <a:lnTo>
                      <a:pt x="191" y="117"/>
                    </a:lnTo>
                    <a:lnTo>
                      <a:pt x="185" y="117"/>
                    </a:lnTo>
                    <a:lnTo>
                      <a:pt x="178" y="116"/>
                    </a:lnTo>
                    <a:lnTo>
                      <a:pt x="175" y="111"/>
                    </a:lnTo>
                    <a:lnTo>
                      <a:pt x="172" y="113"/>
                    </a:lnTo>
                    <a:lnTo>
                      <a:pt x="159" y="103"/>
                    </a:lnTo>
                    <a:lnTo>
                      <a:pt x="156" y="109"/>
                    </a:lnTo>
                    <a:lnTo>
                      <a:pt x="152" y="108"/>
                    </a:lnTo>
                    <a:lnTo>
                      <a:pt x="146" y="103"/>
                    </a:lnTo>
                    <a:lnTo>
                      <a:pt x="135" y="103"/>
                    </a:lnTo>
                    <a:lnTo>
                      <a:pt x="129" y="108"/>
                    </a:lnTo>
                    <a:lnTo>
                      <a:pt x="123" y="108"/>
                    </a:lnTo>
                    <a:lnTo>
                      <a:pt x="120" y="105"/>
                    </a:lnTo>
                    <a:lnTo>
                      <a:pt x="112" y="105"/>
                    </a:lnTo>
                    <a:lnTo>
                      <a:pt x="105" y="97"/>
                    </a:lnTo>
                    <a:lnTo>
                      <a:pt x="103" y="90"/>
                    </a:lnTo>
                    <a:lnTo>
                      <a:pt x="103" y="82"/>
                    </a:lnTo>
                    <a:lnTo>
                      <a:pt x="108" y="70"/>
                    </a:lnTo>
                    <a:lnTo>
                      <a:pt x="105" y="67"/>
                    </a:lnTo>
                    <a:lnTo>
                      <a:pt x="100" y="68"/>
                    </a:lnTo>
                    <a:lnTo>
                      <a:pt x="94" y="65"/>
                    </a:lnTo>
                    <a:lnTo>
                      <a:pt x="87" y="68"/>
                    </a:lnTo>
                    <a:lnTo>
                      <a:pt x="82" y="75"/>
                    </a:lnTo>
                    <a:lnTo>
                      <a:pt x="79" y="82"/>
                    </a:lnTo>
                    <a:lnTo>
                      <a:pt x="73" y="87"/>
                    </a:lnTo>
                    <a:lnTo>
                      <a:pt x="70" y="97"/>
                    </a:lnTo>
                    <a:lnTo>
                      <a:pt x="70" y="102"/>
                    </a:lnTo>
                    <a:lnTo>
                      <a:pt x="62" y="102"/>
                    </a:lnTo>
                    <a:lnTo>
                      <a:pt x="50" y="91"/>
                    </a:lnTo>
                    <a:lnTo>
                      <a:pt x="49" y="88"/>
                    </a:lnTo>
                    <a:lnTo>
                      <a:pt x="37" y="84"/>
                    </a:lnTo>
                    <a:lnTo>
                      <a:pt x="23" y="76"/>
                    </a:lnTo>
                    <a:lnTo>
                      <a:pt x="17" y="78"/>
                    </a:lnTo>
                    <a:lnTo>
                      <a:pt x="14" y="73"/>
                    </a:lnTo>
                    <a:lnTo>
                      <a:pt x="9" y="75"/>
                    </a:lnTo>
                    <a:lnTo>
                      <a:pt x="2" y="65"/>
                    </a:lnTo>
                    <a:lnTo>
                      <a:pt x="0" y="59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0" y="47"/>
                    </a:lnTo>
                    <a:lnTo>
                      <a:pt x="11" y="41"/>
                    </a:lnTo>
                    <a:lnTo>
                      <a:pt x="14" y="37"/>
                    </a:lnTo>
                    <a:lnTo>
                      <a:pt x="20" y="33"/>
                    </a:lnTo>
                    <a:lnTo>
                      <a:pt x="17" y="21"/>
                    </a:lnTo>
                    <a:lnTo>
                      <a:pt x="20" y="14"/>
                    </a:lnTo>
                    <a:lnTo>
                      <a:pt x="20" y="11"/>
                    </a:lnTo>
                    <a:lnTo>
                      <a:pt x="24" y="11"/>
                    </a:lnTo>
                    <a:lnTo>
                      <a:pt x="30" y="9"/>
                    </a:lnTo>
                    <a:lnTo>
                      <a:pt x="32" y="14"/>
                    </a:lnTo>
                    <a:lnTo>
                      <a:pt x="40" y="12"/>
                    </a:lnTo>
                    <a:lnTo>
                      <a:pt x="50" y="12"/>
                    </a:lnTo>
                    <a:lnTo>
                      <a:pt x="50" y="14"/>
                    </a:lnTo>
                    <a:lnTo>
                      <a:pt x="53" y="30"/>
                    </a:lnTo>
                    <a:lnTo>
                      <a:pt x="65" y="35"/>
                    </a:lnTo>
                    <a:lnTo>
                      <a:pt x="74" y="35"/>
                    </a:lnTo>
                    <a:lnTo>
                      <a:pt x="76" y="41"/>
                    </a:lnTo>
                    <a:lnTo>
                      <a:pt x="82" y="43"/>
                    </a:lnTo>
                    <a:lnTo>
                      <a:pt x="87" y="35"/>
                    </a:lnTo>
                    <a:lnTo>
                      <a:pt x="93" y="38"/>
                    </a:lnTo>
                    <a:lnTo>
                      <a:pt x="93" y="50"/>
                    </a:lnTo>
                    <a:lnTo>
                      <a:pt x="97" y="53"/>
                    </a:lnTo>
                    <a:lnTo>
                      <a:pt x="102" y="52"/>
                    </a:lnTo>
                    <a:lnTo>
                      <a:pt x="112" y="35"/>
                    </a:lnTo>
                    <a:lnTo>
                      <a:pt x="111" y="29"/>
                    </a:lnTo>
                    <a:lnTo>
                      <a:pt x="122" y="23"/>
                    </a:lnTo>
                    <a:lnTo>
                      <a:pt x="128" y="9"/>
                    </a:lnTo>
                    <a:lnTo>
                      <a:pt x="138" y="0"/>
                    </a:lnTo>
                    <a:lnTo>
                      <a:pt x="141" y="14"/>
                    </a:lnTo>
                    <a:lnTo>
                      <a:pt x="150" y="14"/>
                    </a:lnTo>
                    <a:lnTo>
                      <a:pt x="152" y="9"/>
                    </a:lnTo>
                    <a:lnTo>
                      <a:pt x="161" y="6"/>
                    </a:lnTo>
                    <a:lnTo>
                      <a:pt x="161" y="9"/>
                    </a:lnTo>
                    <a:lnTo>
                      <a:pt x="172" y="18"/>
                    </a:lnTo>
                    <a:lnTo>
                      <a:pt x="172" y="26"/>
                    </a:lnTo>
                    <a:lnTo>
                      <a:pt x="182" y="32"/>
                    </a:lnTo>
                    <a:lnTo>
                      <a:pt x="190" y="30"/>
                    </a:lnTo>
                    <a:lnTo>
                      <a:pt x="194" y="37"/>
                    </a:lnTo>
                    <a:lnTo>
                      <a:pt x="202" y="37"/>
                    </a:lnTo>
                    <a:lnTo>
                      <a:pt x="205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0" name="Freeform 1734">
                <a:extLst>
                  <a:ext uri="{FF2B5EF4-FFF2-40B4-BE49-F238E27FC236}">
                    <a16:creationId xmlns:a16="http://schemas.microsoft.com/office/drawing/2014/main" id="{E35FBC88-3CFB-35EB-6ADE-7F55C641A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193"/>
                <a:ext cx="196" cy="195"/>
              </a:xfrm>
              <a:custGeom>
                <a:avLst/>
                <a:gdLst>
                  <a:gd name="T0" fmla="*/ 160 w 393"/>
                  <a:gd name="T1" fmla="*/ 15 h 389"/>
                  <a:gd name="T2" fmla="*/ 157 w 393"/>
                  <a:gd name="T3" fmla="*/ 34 h 389"/>
                  <a:gd name="T4" fmla="*/ 148 w 393"/>
                  <a:gd name="T5" fmla="*/ 49 h 389"/>
                  <a:gd name="T6" fmla="*/ 117 w 393"/>
                  <a:gd name="T7" fmla="*/ 58 h 389"/>
                  <a:gd name="T8" fmla="*/ 93 w 393"/>
                  <a:gd name="T9" fmla="*/ 53 h 389"/>
                  <a:gd name="T10" fmla="*/ 60 w 393"/>
                  <a:gd name="T11" fmla="*/ 61 h 389"/>
                  <a:gd name="T12" fmla="*/ 34 w 393"/>
                  <a:gd name="T13" fmla="*/ 56 h 389"/>
                  <a:gd name="T14" fmla="*/ 31 w 393"/>
                  <a:gd name="T15" fmla="*/ 90 h 389"/>
                  <a:gd name="T16" fmla="*/ 17 w 393"/>
                  <a:gd name="T17" fmla="*/ 106 h 389"/>
                  <a:gd name="T18" fmla="*/ 3 w 393"/>
                  <a:gd name="T19" fmla="*/ 128 h 389"/>
                  <a:gd name="T20" fmla="*/ 11 w 393"/>
                  <a:gd name="T21" fmla="*/ 146 h 389"/>
                  <a:gd name="T22" fmla="*/ 26 w 393"/>
                  <a:gd name="T23" fmla="*/ 147 h 389"/>
                  <a:gd name="T24" fmla="*/ 44 w 393"/>
                  <a:gd name="T25" fmla="*/ 154 h 389"/>
                  <a:gd name="T26" fmla="*/ 40 w 393"/>
                  <a:gd name="T27" fmla="*/ 175 h 389"/>
                  <a:gd name="T28" fmla="*/ 70 w 393"/>
                  <a:gd name="T29" fmla="*/ 182 h 389"/>
                  <a:gd name="T30" fmla="*/ 90 w 393"/>
                  <a:gd name="T31" fmla="*/ 179 h 389"/>
                  <a:gd name="T32" fmla="*/ 114 w 393"/>
                  <a:gd name="T33" fmla="*/ 189 h 389"/>
                  <a:gd name="T34" fmla="*/ 108 w 393"/>
                  <a:gd name="T35" fmla="*/ 207 h 389"/>
                  <a:gd name="T36" fmla="*/ 101 w 393"/>
                  <a:gd name="T37" fmla="*/ 219 h 389"/>
                  <a:gd name="T38" fmla="*/ 61 w 393"/>
                  <a:gd name="T39" fmla="*/ 210 h 389"/>
                  <a:gd name="T40" fmla="*/ 64 w 393"/>
                  <a:gd name="T41" fmla="*/ 223 h 389"/>
                  <a:gd name="T42" fmla="*/ 84 w 393"/>
                  <a:gd name="T43" fmla="*/ 222 h 389"/>
                  <a:gd name="T44" fmla="*/ 69 w 393"/>
                  <a:gd name="T45" fmla="*/ 251 h 389"/>
                  <a:gd name="T46" fmla="*/ 91 w 393"/>
                  <a:gd name="T47" fmla="*/ 252 h 389"/>
                  <a:gd name="T48" fmla="*/ 108 w 393"/>
                  <a:gd name="T49" fmla="*/ 246 h 389"/>
                  <a:gd name="T50" fmla="*/ 120 w 393"/>
                  <a:gd name="T51" fmla="*/ 272 h 389"/>
                  <a:gd name="T52" fmla="*/ 129 w 393"/>
                  <a:gd name="T53" fmla="*/ 292 h 389"/>
                  <a:gd name="T54" fmla="*/ 152 w 393"/>
                  <a:gd name="T55" fmla="*/ 313 h 389"/>
                  <a:gd name="T56" fmla="*/ 160 w 393"/>
                  <a:gd name="T57" fmla="*/ 331 h 389"/>
                  <a:gd name="T58" fmla="*/ 181 w 393"/>
                  <a:gd name="T59" fmla="*/ 347 h 389"/>
                  <a:gd name="T60" fmla="*/ 205 w 393"/>
                  <a:gd name="T61" fmla="*/ 350 h 389"/>
                  <a:gd name="T62" fmla="*/ 214 w 393"/>
                  <a:gd name="T63" fmla="*/ 369 h 389"/>
                  <a:gd name="T64" fmla="*/ 248 w 393"/>
                  <a:gd name="T65" fmla="*/ 389 h 389"/>
                  <a:gd name="T66" fmla="*/ 284 w 393"/>
                  <a:gd name="T67" fmla="*/ 380 h 389"/>
                  <a:gd name="T68" fmla="*/ 275 w 393"/>
                  <a:gd name="T69" fmla="*/ 363 h 389"/>
                  <a:gd name="T70" fmla="*/ 290 w 393"/>
                  <a:gd name="T71" fmla="*/ 334 h 389"/>
                  <a:gd name="T72" fmla="*/ 308 w 393"/>
                  <a:gd name="T73" fmla="*/ 351 h 389"/>
                  <a:gd name="T74" fmla="*/ 333 w 393"/>
                  <a:gd name="T75" fmla="*/ 341 h 389"/>
                  <a:gd name="T76" fmla="*/ 325 w 393"/>
                  <a:gd name="T77" fmla="*/ 306 h 389"/>
                  <a:gd name="T78" fmla="*/ 343 w 393"/>
                  <a:gd name="T79" fmla="*/ 316 h 389"/>
                  <a:gd name="T80" fmla="*/ 345 w 393"/>
                  <a:gd name="T81" fmla="*/ 290 h 389"/>
                  <a:gd name="T82" fmla="*/ 362 w 393"/>
                  <a:gd name="T83" fmla="*/ 284 h 389"/>
                  <a:gd name="T84" fmla="*/ 378 w 393"/>
                  <a:gd name="T85" fmla="*/ 269 h 389"/>
                  <a:gd name="T86" fmla="*/ 377 w 393"/>
                  <a:gd name="T87" fmla="*/ 248 h 389"/>
                  <a:gd name="T88" fmla="*/ 378 w 393"/>
                  <a:gd name="T89" fmla="*/ 230 h 389"/>
                  <a:gd name="T90" fmla="*/ 366 w 393"/>
                  <a:gd name="T91" fmla="*/ 207 h 389"/>
                  <a:gd name="T92" fmla="*/ 378 w 393"/>
                  <a:gd name="T93" fmla="*/ 179 h 389"/>
                  <a:gd name="T94" fmla="*/ 389 w 393"/>
                  <a:gd name="T95" fmla="*/ 158 h 389"/>
                  <a:gd name="T96" fmla="*/ 375 w 393"/>
                  <a:gd name="T97" fmla="*/ 141 h 389"/>
                  <a:gd name="T98" fmla="*/ 359 w 393"/>
                  <a:gd name="T99" fmla="*/ 122 h 389"/>
                  <a:gd name="T100" fmla="*/ 339 w 393"/>
                  <a:gd name="T101" fmla="*/ 82 h 389"/>
                  <a:gd name="T102" fmla="*/ 308 w 393"/>
                  <a:gd name="T103" fmla="*/ 96 h 389"/>
                  <a:gd name="T104" fmla="*/ 319 w 393"/>
                  <a:gd name="T105" fmla="*/ 76 h 389"/>
                  <a:gd name="T106" fmla="*/ 299 w 393"/>
                  <a:gd name="T107" fmla="*/ 53 h 389"/>
                  <a:gd name="T108" fmla="*/ 283 w 393"/>
                  <a:gd name="T109" fmla="*/ 46 h 389"/>
                  <a:gd name="T110" fmla="*/ 283 w 393"/>
                  <a:gd name="T111" fmla="*/ 17 h 389"/>
                  <a:gd name="T112" fmla="*/ 222 w 393"/>
                  <a:gd name="T113" fmla="*/ 12 h 389"/>
                  <a:gd name="T114" fmla="*/ 195 w 393"/>
                  <a:gd name="T115" fmla="*/ 6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3" h="389">
                    <a:moveTo>
                      <a:pt x="184" y="2"/>
                    </a:moveTo>
                    <a:lnTo>
                      <a:pt x="172" y="3"/>
                    </a:lnTo>
                    <a:lnTo>
                      <a:pt x="166" y="11"/>
                    </a:lnTo>
                    <a:lnTo>
                      <a:pt x="160" y="15"/>
                    </a:lnTo>
                    <a:lnTo>
                      <a:pt x="157" y="23"/>
                    </a:lnTo>
                    <a:lnTo>
                      <a:pt x="151" y="20"/>
                    </a:lnTo>
                    <a:lnTo>
                      <a:pt x="151" y="24"/>
                    </a:lnTo>
                    <a:lnTo>
                      <a:pt x="157" y="34"/>
                    </a:lnTo>
                    <a:lnTo>
                      <a:pt x="160" y="37"/>
                    </a:lnTo>
                    <a:lnTo>
                      <a:pt x="163" y="47"/>
                    </a:lnTo>
                    <a:lnTo>
                      <a:pt x="160" y="50"/>
                    </a:lnTo>
                    <a:lnTo>
                      <a:pt x="148" y="49"/>
                    </a:lnTo>
                    <a:lnTo>
                      <a:pt x="137" y="52"/>
                    </a:lnTo>
                    <a:lnTo>
                      <a:pt x="128" y="50"/>
                    </a:lnTo>
                    <a:lnTo>
                      <a:pt x="123" y="55"/>
                    </a:lnTo>
                    <a:lnTo>
                      <a:pt x="117" y="58"/>
                    </a:lnTo>
                    <a:lnTo>
                      <a:pt x="108" y="58"/>
                    </a:lnTo>
                    <a:lnTo>
                      <a:pt x="105" y="61"/>
                    </a:lnTo>
                    <a:lnTo>
                      <a:pt x="101" y="58"/>
                    </a:lnTo>
                    <a:lnTo>
                      <a:pt x="93" y="53"/>
                    </a:lnTo>
                    <a:lnTo>
                      <a:pt x="88" y="52"/>
                    </a:lnTo>
                    <a:lnTo>
                      <a:pt x="78" y="56"/>
                    </a:lnTo>
                    <a:lnTo>
                      <a:pt x="66" y="58"/>
                    </a:lnTo>
                    <a:lnTo>
                      <a:pt x="60" y="61"/>
                    </a:lnTo>
                    <a:lnTo>
                      <a:pt x="50" y="62"/>
                    </a:lnTo>
                    <a:lnTo>
                      <a:pt x="49" y="61"/>
                    </a:lnTo>
                    <a:lnTo>
                      <a:pt x="38" y="59"/>
                    </a:lnTo>
                    <a:lnTo>
                      <a:pt x="34" y="56"/>
                    </a:lnTo>
                    <a:lnTo>
                      <a:pt x="28" y="68"/>
                    </a:lnTo>
                    <a:lnTo>
                      <a:pt x="29" y="76"/>
                    </a:lnTo>
                    <a:lnTo>
                      <a:pt x="25" y="85"/>
                    </a:lnTo>
                    <a:lnTo>
                      <a:pt x="31" y="90"/>
                    </a:lnTo>
                    <a:lnTo>
                      <a:pt x="32" y="99"/>
                    </a:lnTo>
                    <a:lnTo>
                      <a:pt x="35" y="102"/>
                    </a:lnTo>
                    <a:lnTo>
                      <a:pt x="28" y="105"/>
                    </a:lnTo>
                    <a:lnTo>
                      <a:pt x="17" y="106"/>
                    </a:lnTo>
                    <a:lnTo>
                      <a:pt x="14" y="109"/>
                    </a:lnTo>
                    <a:lnTo>
                      <a:pt x="11" y="116"/>
                    </a:lnTo>
                    <a:lnTo>
                      <a:pt x="0" y="123"/>
                    </a:lnTo>
                    <a:lnTo>
                      <a:pt x="3" y="128"/>
                    </a:lnTo>
                    <a:lnTo>
                      <a:pt x="8" y="125"/>
                    </a:lnTo>
                    <a:lnTo>
                      <a:pt x="11" y="131"/>
                    </a:lnTo>
                    <a:lnTo>
                      <a:pt x="9" y="134"/>
                    </a:lnTo>
                    <a:lnTo>
                      <a:pt x="11" y="146"/>
                    </a:lnTo>
                    <a:lnTo>
                      <a:pt x="8" y="151"/>
                    </a:lnTo>
                    <a:lnTo>
                      <a:pt x="17" y="152"/>
                    </a:lnTo>
                    <a:lnTo>
                      <a:pt x="23" y="149"/>
                    </a:lnTo>
                    <a:lnTo>
                      <a:pt x="26" y="147"/>
                    </a:lnTo>
                    <a:lnTo>
                      <a:pt x="29" y="146"/>
                    </a:lnTo>
                    <a:lnTo>
                      <a:pt x="38" y="149"/>
                    </a:lnTo>
                    <a:lnTo>
                      <a:pt x="41" y="146"/>
                    </a:lnTo>
                    <a:lnTo>
                      <a:pt x="44" y="154"/>
                    </a:lnTo>
                    <a:lnTo>
                      <a:pt x="38" y="155"/>
                    </a:lnTo>
                    <a:lnTo>
                      <a:pt x="41" y="161"/>
                    </a:lnTo>
                    <a:lnTo>
                      <a:pt x="43" y="167"/>
                    </a:lnTo>
                    <a:lnTo>
                      <a:pt x="40" y="175"/>
                    </a:lnTo>
                    <a:lnTo>
                      <a:pt x="50" y="184"/>
                    </a:lnTo>
                    <a:lnTo>
                      <a:pt x="57" y="179"/>
                    </a:lnTo>
                    <a:lnTo>
                      <a:pt x="61" y="185"/>
                    </a:lnTo>
                    <a:lnTo>
                      <a:pt x="70" y="182"/>
                    </a:lnTo>
                    <a:lnTo>
                      <a:pt x="76" y="192"/>
                    </a:lnTo>
                    <a:lnTo>
                      <a:pt x="84" y="192"/>
                    </a:lnTo>
                    <a:lnTo>
                      <a:pt x="87" y="182"/>
                    </a:lnTo>
                    <a:lnTo>
                      <a:pt x="90" y="179"/>
                    </a:lnTo>
                    <a:lnTo>
                      <a:pt x="101" y="185"/>
                    </a:lnTo>
                    <a:lnTo>
                      <a:pt x="110" y="181"/>
                    </a:lnTo>
                    <a:lnTo>
                      <a:pt x="114" y="181"/>
                    </a:lnTo>
                    <a:lnTo>
                      <a:pt x="114" y="189"/>
                    </a:lnTo>
                    <a:lnTo>
                      <a:pt x="117" y="195"/>
                    </a:lnTo>
                    <a:lnTo>
                      <a:pt x="117" y="198"/>
                    </a:lnTo>
                    <a:lnTo>
                      <a:pt x="110" y="204"/>
                    </a:lnTo>
                    <a:lnTo>
                      <a:pt x="108" y="207"/>
                    </a:lnTo>
                    <a:lnTo>
                      <a:pt x="114" y="210"/>
                    </a:lnTo>
                    <a:lnTo>
                      <a:pt x="110" y="213"/>
                    </a:lnTo>
                    <a:lnTo>
                      <a:pt x="104" y="219"/>
                    </a:lnTo>
                    <a:lnTo>
                      <a:pt x="101" y="219"/>
                    </a:lnTo>
                    <a:lnTo>
                      <a:pt x="84" y="219"/>
                    </a:lnTo>
                    <a:lnTo>
                      <a:pt x="76" y="204"/>
                    </a:lnTo>
                    <a:lnTo>
                      <a:pt x="69" y="205"/>
                    </a:lnTo>
                    <a:lnTo>
                      <a:pt x="61" y="210"/>
                    </a:lnTo>
                    <a:lnTo>
                      <a:pt x="55" y="210"/>
                    </a:lnTo>
                    <a:lnTo>
                      <a:pt x="60" y="216"/>
                    </a:lnTo>
                    <a:lnTo>
                      <a:pt x="64" y="216"/>
                    </a:lnTo>
                    <a:lnTo>
                      <a:pt x="64" y="223"/>
                    </a:lnTo>
                    <a:lnTo>
                      <a:pt x="72" y="219"/>
                    </a:lnTo>
                    <a:lnTo>
                      <a:pt x="75" y="219"/>
                    </a:lnTo>
                    <a:lnTo>
                      <a:pt x="78" y="216"/>
                    </a:lnTo>
                    <a:lnTo>
                      <a:pt x="84" y="222"/>
                    </a:lnTo>
                    <a:lnTo>
                      <a:pt x="78" y="234"/>
                    </a:lnTo>
                    <a:lnTo>
                      <a:pt x="69" y="236"/>
                    </a:lnTo>
                    <a:lnTo>
                      <a:pt x="70" y="242"/>
                    </a:lnTo>
                    <a:lnTo>
                      <a:pt x="69" y="251"/>
                    </a:lnTo>
                    <a:lnTo>
                      <a:pt x="78" y="258"/>
                    </a:lnTo>
                    <a:lnTo>
                      <a:pt x="85" y="258"/>
                    </a:lnTo>
                    <a:lnTo>
                      <a:pt x="88" y="261"/>
                    </a:lnTo>
                    <a:lnTo>
                      <a:pt x="91" y="252"/>
                    </a:lnTo>
                    <a:lnTo>
                      <a:pt x="102" y="245"/>
                    </a:lnTo>
                    <a:lnTo>
                      <a:pt x="102" y="242"/>
                    </a:lnTo>
                    <a:lnTo>
                      <a:pt x="105" y="242"/>
                    </a:lnTo>
                    <a:lnTo>
                      <a:pt x="108" y="246"/>
                    </a:lnTo>
                    <a:lnTo>
                      <a:pt x="111" y="248"/>
                    </a:lnTo>
                    <a:lnTo>
                      <a:pt x="117" y="261"/>
                    </a:lnTo>
                    <a:lnTo>
                      <a:pt x="126" y="261"/>
                    </a:lnTo>
                    <a:lnTo>
                      <a:pt x="120" y="272"/>
                    </a:lnTo>
                    <a:lnTo>
                      <a:pt x="117" y="272"/>
                    </a:lnTo>
                    <a:lnTo>
                      <a:pt x="125" y="284"/>
                    </a:lnTo>
                    <a:lnTo>
                      <a:pt x="128" y="292"/>
                    </a:lnTo>
                    <a:lnTo>
                      <a:pt x="129" y="292"/>
                    </a:lnTo>
                    <a:lnTo>
                      <a:pt x="141" y="295"/>
                    </a:lnTo>
                    <a:lnTo>
                      <a:pt x="138" y="304"/>
                    </a:lnTo>
                    <a:lnTo>
                      <a:pt x="141" y="312"/>
                    </a:lnTo>
                    <a:lnTo>
                      <a:pt x="152" y="313"/>
                    </a:lnTo>
                    <a:lnTo>
                      <a:pt x="163" y="319"/>
                    </a:lnTo>
                    <a:lnTo>
                      <a:pt x="160" y="321"/>
                    </a:lnTo>
                    <a:lnTo>
                      <a:pt x="164" y="328"/>
                    </a:lnTo>
                    <a:lnTo>
                      <a:pt x="160" y="331"/>
                    </a:lnTo>
                    <a:lnTo>
                      <a:pt x="160" y="337"/>
                    </a:lnTo>
                    <a:lnTo>
                      <a:pt x="169" y="344"/>
                    </a:lnTo>
                    <a:lnTo>
                      <a:pt x="173" y="351"/>
                    </a:lnTo>
                    <a:lnTo>
                      <a:pt x="181" y="347"/>
                    </a:lnTo>
                    <a:lnTo>
                      <a:pt x="189" y="347"/>
                    </a:lnTo>
                    <a:lnTo>
                      <a:pt x="195" y="353"/>
                    </a:lnTo>
                    <a:lnTo>
                      <a:pt x="202" y="347"/>
                    </a:lnTo>
                    <a:lnTo>
                      <a:pt x="205" y="350"/>
                    </a:lnTo>
                    <a:lnTo>
                      <a:pt x="201" y="354"/>
                    </a:lnTo>
                    <a:lnTo>
                      <a:pt x="201" y="362"/>
                    </a:lnTo>
                    <a:lnTo>
                      <a:pt x="214" y="368"/>
                    </a:lnTo>
                    <a:lnTo>
                      <a:pt x="214" y="369"/>
                    </a:lnTo>
                    <a:lnTo>
                      <a:pt x="223" y="377"/>
                    </a:lnTo>
                    <a:lnTo>
                      <a:pt x="239" y="383"/>
                    </a:lnTo>
                    <a:lnTo>
                      <a:pt x="240" y="386"/>
                    </a:lnTo>
                    <a:lnTo>
                      <a:pt x="248" y="389"/>
                    </a:lnTo>
                    <a:lnTo>
                      <a:pt x="257" y="386"/>
                    </a:lnTo>
                    <a:lnTo>
                      <a:pt x="266" y="380"/>
                    </a:lnTo>
                    <a:lnTo>
                      <a:pt x="269" y="383"/>
                    </a:lnTo>
                    <a:lnTo>
                      <a:pt x="284" y="380"/>
                    </a:lnTo>
                    <a:lnTo>
                      <a:pt x="290" y="374"/>
                    </a:lnTo>
                    <a:lnTo>
                      <a:pt x="287" y="368"/>
                    </a:lnTo>
                    <a:lnTo>
                      <a:pt x="280" y="363"/>
                    </a:lnTo>
                    <a:lnTo>
                      <a:pt x="275" y="363"/>
                    </a:lnTo>
                    <a:lnTo>
                      <a:pt x="274" y="356"/>
                    </a:lnTo>
                    <a:lnTo>
                      <a:pt x="275" y="344"/>
                    </a:lnTo>
                    <a:lnTo>
                      <a:pt x="274" y="342"/>
                    </a:lnTo>
                    <a:lnTo>
                      <a:pt x="290" y="334"/>
                    </a:lnTo>
                    <a:lnTo>
                      <a:pt x="304" y="336"/>
                    </a:lnTo>
                    <a:lnTo>
                      <a:pt x="310" y="334"/>
                    </a:lnTo>
                    <a:lnTo>
                      <a:pt x="314" y="336"/>
                    </a:lnTo>
                    <a:lnTo>
                      <a:pt x="308" y="351"/>
                    </a:lnTo>
                    <a:lnTo>
                      <a:pt x="311" y="357"/>
                    </a:lnTo>
                    <a:lnTo>
                      <a:pt x="325" y="356"/>
                    </a:lnTo>
                    <a:lnTo>
                      <a:pt x="330" y="350"/>
                    </a:lnTo>
                    <a:lnTo>
                      <a:pt x="333" y="341"/>
                    </a:lnTo>
                    <a:lnTo>
                      <a:pt x="327" y="324"/>
                    </a:lnTo>
                    <a:lnTo>
                      <a:pt x="328" y="321"/>
                    </a:lnTo>
                    <a:lnTo>
                      <a:pt x="324" y="310"/>
                    </a:lnTo>
                    <a:lnTo>
                      <a:pt x="325" y="306"/>
                    </a:lnTo>
                    <a:lnTo>
                      <a:pt x="330" y="303"/>
                    </a:lnTo>
                    <a:lnTo>
                      <a:pt x="336" y="301"/>
                    </a:lnTo>
                    <a:lnTo>
                      <a:pt x="336" y="310"/>
                    </a:lnTo>
                    <a:lnTo>
                      <a:pt x="343" y="316"/>
                    </a:lnTo>
                    <a:lnTo>
                      <a:pt x="346" y="313"/>
                    </a:lnTo>
                    <a:lnTo>
                      <a:pt x="342" y="298"/>
                    </a:lnTo>
                    <a:lnTo>
                      <a:pt x="339" y="295"/>
                    </a:lnTo>
                    <a:lnTo>
                      <a:pt x="345" y="290"/>
                    </a:lnTo>
                    <a:lnTo>
                      <a:pt x="348" y="293"/>
                    </a:lnTo>
                    <a:lnTo>
                      <a:pt x="352" y="292"/>
                    </a:lnTo>
                    <a:lnTo>
                      <a:pt x="352" y="283"/>
                    </a:lnTo>
                    <a:lnTo>
                      <a:pt x="362" y="284"/>
                    </a:lnTo>
                    <a:lnTo>
                      <a:pt x="363" y="280"/>
                    </a:lnTo>
                    <a:lnTo>
                      <a:pt x="369" y="280"/>
                    </a:lnTo>
                    <a:lnTo>
                      <a:pt x="372" y="271"/>
                    </a:lnTo>
                    <a:lnTo>
                      <a:pt x="378" y="269"/>
                    </a:lnTo>
                    <a:lnTo>
                      <a:pt x="383" y="265"/>
                    </a:lnTo>
                    <a:lnTo>
                      <a:pt x="384" y="261"/>
                    </a:lnTo>
                    <a:lnTo>
                      <a:pt x="375" y="254"/>
                    </a:lnTo>
                    <a:lnTo>
                      <a:pt x="377" y="248"/>
                    </a:lnTo>
                    <a:lnTo>
                      <a:pt x="381" y="243"/>
                    </a:lnTo>
                    <a:lnTo>
                      <a:pt x="380" y="237"/>
                    </a:lnTo>
                    <a:lnTo>
                      <a:pt x="384" y="231"/>
                    </a:lnTo>
                    <a:lnTo>
                      <a:pt x="378" y="230"/>
                    </a:lnTo>
                    <a:lnTo>
                      <a:pt x="381" y="223"/>
                    </a:lnTo>
                    <a:lnTo>
                      <a:pt x="377" y="214"/>
                    </a:lnTo>
                    <a:lnTo>
                      <a:pt x="377" y="207"/>
                    </a:lnTo>
                    <a:lnTo>
                      <a:pt x="366" y="207"/>
                    </a:lnTo>
                    <a:lnTo>
                      <a:pt x="354" y="204"/>
                    </a:lnTo>
                    <a:lnTo>
                      <a:pt x="355" y="195"/>
                    </a:lnTo>
                    <a:lnTo>
                      <a:pt x="375" y="185"/>
                    </a:lnTo>
                    <a:lnTo>
                      <a:pt x="378" y="179"/>
                    </a:lnTo>
                    <a:lnTo>
                      <a:pt x="387" y="176"/>
                    </a:lnTo>
                    <a:lnTo>
                      <a:pt x="392" y="173"/>
                    </a:lnTo>
                    <a:lnTo>
                      <a:pt x="393" y="161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5"/>
                    </a:lnTo>
                    <a:lnTo>
                      <a:pt x="383" y="152"/>
                    </a:lnTo>
                    <a:lnTo>
                      <a:pt x="375" y="141"/>
                    </a:lnTo>
                    <a:lnTo>
                      <a:pt x="377" y="137"/>
                    </a:lnTo>
                    <a:lnTo>
                      <a:pt x="372" y="125"/>
                    </a:lnTo>
                    <a:lnTo>
                      <a:pt x="368" y="125"/>
                    </a:lnTo>
                    <a:lnTo>
                      <a:pt x="359" y="122"/>
                    </a:lnTo>
                    <a:lnTo>
                      <a:pt x="359" y="109"/>
                    </a:lnTo>
                    <a:lnTo>
                      <a:pt x="354" y="103"/>
                    </a:lnTo>
                    <a:lnTo>
                      <a:pt x="345" y="87"/>
                    </a:lnTo>
                    <a:lnTo>
                      <a:pt x="339" y="82"/>
                    </a:lnTo>
                    <a:lnTo>
                      <a:pt x="330" y="85"/>
                    </a:lnTo>
                    <a:lnTo>
                      <a:pt x="322" y="99"/>
                    </a:lnTo>
                    <a:lnTo>
                      <a:pt x="321" y="103"/>
                    </a:lnTo>
                    <a:lnTo>
                      <a:pt x="308" y="96"/>
                    </a:lnTo>
                    <a:lnTo>
                      <a:pt x="305" y="91"/>
                    </a:lnTo>
                    <a:lnTo>
                      <a:pt x="307" y="87"/>
                    </a:lnTo>
                    <a:lnTo>
                      <a:pt x="314" y="78"/>
                    </a:lnTo>
                    <a:lnTo>
                      <a:pt x="319" y="76"/>
                    </a:lnTo>
                    <a:lnTo>
                      <a:pt x="324" y="68"/>
                    </a:lnTo>
                    <a:lnTo>
                      <a:pt x="319" y="59"/>
                    </a:lnTo>
                    <a:lnTo>
                      <a:pt x="313" y="52"/>
                    </a:lnTo>
                    <a:lnTo>
                      <a:pt x="299" y="53"/>
                    </a:lnTo>
                    <a:lnTo>
                      <a:pt x="296" y="55"/>
                    </a:lnTo>
                    <a:lnTo>
                      <a:pt x="290" y="52"/>
                    </a:lnTo>
                    <a:lnTo>
                      <a:pt x="283" y="50"/>
                    </a:lnTo>
                    <a:lnTo>
                      <a:pt x="283" y="46"/>
                    </a:lnTo>
                    <a:lnTo>
                      <a:pt x="286" y="35"/>
                    </a:lnTo>
                    <a:lnTo>
                      <a:pt x="293" y="32"/>
                    </a:lnTo>
                    <a:lnTo>
                      <a:pt x="286" y="26"/>
                    </a:lnTo>
                    <a:lnTo>
                      <a:pt x="283" y="17"/>
                    </a:lnTo>
                    <a:lnTo>
                      <a:pt x="263" y="20"/>
                    </a:lnTo>
                    <a:lnTo>
                      <a:pt x="246" y="17"/>
                    </a:lnTo>
                    <a:lnTo>
                      <a:pt x="236" y="6"/>
                    </a:lnTo>
                    <a:lnTo>
                      <a:pt x="222" y="12"/>
                    </a:lnTo>
                    <a:lnTo>
                      <a:pt x="217" y="8"/>
                    </a:lnTo>
                    <a:lnTo>
                      <a:pt x="213" y="11"/>
                    </a:lnTo>
                    <a:lnTo>
                      <a:pt x="208" y="5"/>
                    </a:lnTo>
                    <a:lnTo>
                      <a:pt x="195" y="6"/>
                    </a:lnTo>
                    <a:lnTo>
                      <a:pt x="193" y="0"/>
                    </a:lnTo>
                    <a:lnTo>
                      <a:pt x="189" y="3"/>
                    </a:lnTo>
                    <a:lnTo>
                      <a:pt x="184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1" name="Freeform 1735">
                <a:extLst>
                  <a:ext uri="{FF2B5EF4-FFF2-40B4-BE49-F238E27FC236}">
                    <a16:creationId xmlns:a16="http://schemas.microsoft.com/office/drawing/2014/main" id="{DF9C649A-68F2-D34E-41C7-187523A4E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193"/>
                <a:ext cx="196" cy="195"/>
              </a:xfrm>
              <a:custGeom>
                <a:avLst/>
                <a:gdLst>
                  <a:gd name="T0" fmla="*/ 195 w 393"/>
                  <a:gd name="T1" fmla="*/ 6 h 389"/>
                  <a:gd name="T2" fmla="*/ 222 w 393"/>
                  <a:gd name="T3" fmla="*/ 12 h 389"/>
                  <a:gd name="T4" fmla="*/ 283 w 393"/>
                  <a:gd name="T5" fmla="*/ 17 h 389"/>
                  <a:gd name="T6" fmla="*/ 283 w 393"/>
                  <a:gd name="T7" fmla="*/ 46 h 389"/>
                  <a:gd name="T8" fmla="*/ 299 w 393"/>
                  <a:gd name="T9" fmla="*/ 53 h 389"/>
                  <a:gd name="T10" fmla="*/ 319 w 393"/>
                  <a:gd name="T11" fmla="*/ 76 h 389"/>
                  <a:gd name="T12" fmla="*/ 308 w 393"/>
                  <a:gd name="T13" fmla="*/ 96 h 389"/>
                  <a:gd name="T14" fmla="*/ 339 w 393"/>
                  <a:gd name="T15" fmla="*/ 82 h 389"/>
                  <a:gd name="T16" fmla="*/ 359 w 393"/>
                  <a:gd name="T17" fmla="*/ 122 h 389"/>
                  <a:gd name="T18" fmla="*/ 375 w 393"/>
                  <a:gd name="T19" fmla="*/ 141 h 389"/>
                  <a:gd name="T20" fmla="*/ 389 w 393"/>
                  <a:gd name="T21" fmla="*/ 158 h 389"/>
                  <a:gd name="T22" fmla="*/ 378 w 393"/>
                  <a:gd name="T23" fmla="*/ 179 h 389"/>
                  <a:gd name="T24" fmla="*/ 366 w 393"/>
                  <a:gd name="T25" fmla="*/ 207 h 389"/>
                  <a:gd name="T26" fmla="*/ 378 w 393"/>
                  <a:gd name="T27" fmla="*/ 230 h 389"/>
                  <a:gd name="T28" fmla="*/ 377 w 393"/>
                  <a:gd name="T29" fmla="*/ 248 h 389"/>
                  <a:gd name="T30" fmla="*/ 378 w 393"/>
                  <a:gd name="T31" fmla="*/ 269 h 389"/>
                  <a:gd name="T32" fmla="*/ 362 w 393"/>
                  <a:gd name="T33" fmla="*/ 284 h 389"/>
                  <a:gd name="T34" fmla="*/ 345 w 393"/>
                  <a:gd name="T35" fmla="*/ 290 h 389"/>
                  <a:gd name="T36" fmla="*/ 343 w 393"/>
                  <a:gd name="T37" fmla="*/ 316 h 389"/>
                  <a:gd name="T38" fmla="*/ 325 w 393"/>
                  <a:gd name="T39" fmla="*/ 306 h 389"/>
                  <a:gd name="T40" fmla="*/ 333 w 393"/>
                  <a:gd name="T41" fmla="*/ 341 h 389"/>
                  <a:gd name="T42" fmla="*/ 308 w 393"/>
                  <a:gd name="T43" fmla="*/ 351 h 389"/>
                  <a:gd name="T44" fmla="*/ 290 w 393"/>
                  <a:gd name="T45" fmla="*/ 334 h 389"/>
                  <a:gd name="T46" fmla="*/ 275 w 393"/>
                  <a:gd name="T47" fmla="*/ 363 h 389"/>
                  <a:gd name="T48" fmla="*/ 284 w 393"/>
                  <a:gd name="T49" fmla="*/ 380 h 389"/>
                  <a:gd name="T50" fmla="*/ 248 w 393"/>
                  <a:gd name="T51" fmla="*/ 389 h 389"/>
                  <a:gd name="T52" fmla="*/ 214 w 393"/>
                  <a:gd name="T53" fmla="*/ 369 h 389"/>
                  <a:gd name="T54" fmla="*/ 205 w 393"/>
                  <a:gd name="T55" fmla="*/ 350 h 389"/>
                  <a:gd name="T56" fmla="*/ 181 w 393"/>
                  <a:gd name="T57" fmla="*/ 347 h 389"/>
                  <a:gd name="T58" fmla="*/ 160 w 393"/>
                  <a:gd name="T59" fmla="*/ 331 h 389"/>
                  <a:gd name="T60" fmla="*/ 152 w 393"/>
                  <a:gd name="T61" fmla="*/ 313 h 389"/>
                  <a:gd name="T62" fmla="*/ 129 w 393"/>
                  <a:gd name="T63" fmla="*/ 292 h 389"/>
                  <a:gd name="T64" fmla="*/ 120 w 393"/>
                  <a:gd name="T65" fmla="*/ 272 h 389"/>
                  <a:gd name="T66" fmla="*/ 108 w 393"/>
                  <a:gd name="T67" fmla="*/ 246 h 389"/>
                  <a:gd name="T68" fmla="*/ 91 w 393"/>
                  <a:gd name="T69" fmla="*/ 252 h 389"/>
                  <a:gd name="T70" fmla="*/ 69 w 393"/>
                  <a:gd name="T71" fmla="*/ 251 h 389"/>
                  <a:gd name="T72" fmla="*/ 84 w 393"/>
                  <a:gd name="T73" fmla="*/ 222 h 389"/>
                  <a:gd name="T74" fmla="*/ 64 w 393"/>
                  <a:gd name="T75" fmla="*/ 223 h 389"/>
                  <a:gd name="T76" fmla="*/ 61 w 393"/>
                  <a:gd name="T77" fmla="*/ 210 h 389"/>
                  <a:gd name="T78" fmla="*/ 101 w 393"/>
                  <a:gd name="T79" fmla="*/ 219 h 389"/>
                  <a:gd name="T80" fmla="*/ 108 w 393"/>
                  <a:gd name="T81" fmla="*/ 207 h 389"/>
                  <a:gd name="T82" fmla="*/ 114 w 393"/>
                  <a:gd name="T83" fmla="*/ 189 h 389"/>
                  <a:gd name="T84" fmla="*/ 90 w 393"/>
                  <a:gd name="T85" fmla="*/ 179 h 389"/>
                  <a:gd name="T86" fmla="*/ 70 w 393"/>
                  <a:gd name="T87" fmla="*/ 182 h 389"/>
                  <a:gd name="T88" fmla="*/ 40 w 393"/>
                  <a:gd name="T89" fmla="*/ 175 h 389"/>
                  <a:gd name="T90" fmla="*/ 44 w 393"/>
                  <a:gd name="T91" fmla="*/ 154 h 389"/>
                  <a:gd name="T92" fmla="*/ 26 w 393"/>
                  <a:gd name="T93" fmla="*/ 147 h 389"/>
                  <a:gd name="T94" fmla="*/ 11 w 393"/>
                  <a:gd name="T95" fmla="*/ 146 h 389"/>
                  <a:gd name="T96" fmla="*/ 3 w 393"/>
                  <a:gd name="T97" fmla="*/ 128 h 389"/>
                  <a:gd name="T98" fmla="*/ 17 w 393"/>
                  <a:gd name="T99" fmla="*/ 106 h 389"/>
                  <a:gd name="T100" fmla="*/ 31 w 393"/>
                  <a:gd name="T101" fmla="*/ 90 h 389"/>
                  <a:gd name="T102" fmla="*/ 34 w 393"/>
                  <a:gd name="T103" fmla="*/ 56 h 389"/>
                  <a:gd name="T104" fmla="*/ 60 w 393"/>
                  <a:gd name="T105" fmla="*/ 61 h 389"/>
                  <a:gd name="T106" fmla="*/ 93 w 393"/>
                  <a:gd name="T107" fmla="*/ 53 h 389"/>
                  <a:gd name="T108" fmla="*/ 117 w 393"/>
                  <a:gd name="T109" fmla="*/ 58 h 389"/>
                  <a:gd name="T110" fmla="*/ 148 w 393"/>
                  <a:gd name="T111" fmla="*/ 49 h 389"/>
                  <a:gd name="T112" fmla="*/ 157 w 393"/>
                  <a:gd name="T113" fmla="*/ 34 h 389"/>
                  <a:gd name="T114" fmla="*/ 160 w 393"/>
                  <a:gd name="T115" fmla="*/ 15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3" h="389">
                    <a:moveTo>
                      <a:pt x="184" y="2"/>
                    </a:moveTo>
                    <a:lnTo>
                      <a:pt x="189" y="3"/>
                    </a:lnTo>
                    <a:lnTo>
                      <a:pt x="193" y="0"/>
                    </a:lnTo>
                    <a:lnTo>
                      <a:pt x="195" y="6"/>
                    </a:lnTo>
                    <a:lnTo>
                      <a:pt x="208" y="5"/>
                    </a:lnTo>
                    <a:lnTo>
                      <a:pt x="213" y="11"/>
                    </a:lnTo>
                    <a:lnTo>
                      <a:pt x="217" y="8"/>
                    </a:lnTo>
                    <a:lnTo>
                      <a:pt x="222" y="12"/>
                    </a:lnTo>
                    <a:lnTo>
                      <a:pt x="236" y="6"/>
                    </a:lnTo>
                    <a:lnTo>
                      <a:pt x="246" y="17"/>
                    </a:lnTo>
                    <a:lnTo>
                      <a:pt x="263" y="20"/>
                    </a:lnTo>
                    <a:lnTo>
                      <a:pt x="283" y="17"/>
                    </a:lnTo>
                    <a:lnTo>
                      <a:pt x="286" y="26"/>
                    </a:lnTo>
                    <a:lnTo>
                      <a:pt x="293" y="32"/>
                    </a:lnTo>
                    <a:lnTo>
                      <a:pt x="286" y="35"/>
                    </a:lnTo>
                    <a:lnTo>
                      <a:pt x="283" y="46"/>
                    </a:lnTo>
                    <a:lnTo>
                      <a:pt x="283" y="50"/>
                    </a:lnTo>
                    <a:lnTo>
                      <a:pt x="290" y="52"/>
                    </a:lnTo>
                    <a:lnTo>
                      <a:pt x="296" y="55"/>
                    </a:lnTo>
                    <a:lnTo>
                      <a:pt x="299" y="53"/>
                    </a:lnTo>
                    <a:lnTo>
                      <a:pt x="313" y="52"/>
                    </a:lnTo>
                    <a:lnTo>
                      <a:pt x="319" y="59"/>
                    </a:lnTo>
                    <a:lnTo>
                      <a:pt x="324" y="68"/>
                    </a:lnTo>
                    <a:lnTo>
                      <a:pt x="319" y="76"/>
                    </a:lnTo>
                    <a:lnTo>
                      <a:pt x="314" y="78"/>
                    </a:lnTo>
                    <a:lnTo>
                      <a:pt x="307" y="87"/>
                    </a:lnTo>
                    <a:lnTo>
                      <a:pt x="305" y="91"/>
                    </a:lnTo>
                    <a:lnTo>
                      <a:pt x="308" y="96"/>
                    </a:lnTo>
                    <a:lnTo>
                      <a:pt x="321" y="103"/>
                    </a:lnTo>
                    <a:lnTo>
                      <a:pt x="322" y="99"/>
                    </a:lnTo>
                    <a:lnTo>
                      <a:pt x="330" y="85"/>
                    </a:lnTo>
                    <a:lnTo>
                      <a:pt x="339" y="82"/>
                    </a:lnTo>
                    <a:lnTo>
                      <a:pt x="345" y="87"/>
                    </a:lnTo>
                    <a:lnTo>
                      <a:pt x="354" y="103"/>
                    </a:lnTo>
                    <a:lnTo>
                      <a:pt x="359" y="109"/>
                    </a:lnTo>
                    <a:lnTo>
                      <a:pt x="359" y="122"/>
                    </a:lnTo>
                    <a:lnTo>
                      <a:pt x="368" y="125"/>
                    </a:lnTo>
                    <a:lnTo>
                      <a:pt x="372" y="125"/>
                    </a:lnTo>
                    <a:lnTo>
                      <a:pt x="377" y="137"/>
                    </a:lnTo>
                    <a:lnTo>
                      <a:pt x="375" y="141"/>
                    </a:lnTo>
                    <a:lnTo>
                      <a:pt x="383" y="152"/>
                    </a:lnTo>
                    <a:lnTo>
                      <a:pt x="389" y="155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93" y="161"/>
                    </a:lnTo>
                    <a:lnTo>
                      <a:pt x="392" y="173"/>
                    </a:lnTo>
                    <a:lnTo>
                      <a:pt x="387" y="176"/>
                    </a:lnTo>
                    <a:lnTo>
                      <a:pt x="378" y="179"/>
                    </a:lnTo>
                    <a:lnTo>
                      <a:pt x="375" y="185"/>
                    </a:lnTo>
                    <a:lnTo>
                      <a:pt x="355" y="195"/>
                    </a:lnTo>
                    <a:lnTo>
                      <a:pt x="354" y="204"/>
                    </a:lnTo>
                    <a:lnTo>
                      <a:pt x="366" y="207"/>
                    </a:lnTo>
                    <a:lnTo>
                      <a:pt x="377" y="207"/>
                    </a:lnTo>
                    <a:lnTo>
                      <a:pt x="377" y="214"/>
                    </a:lnTo>
                    <a:lnTo>
                      <a:pt x="381" y="223"/>
                    </a:lnTo>
                    <a:lnTo>
                      <a:pt x="378" y="230"/>
                    </a:lnTo>
                    <a:lnTo>
                      <a:pt x="384" y="231"/>
                    </a:lnTo>
                    <a:lnTo>
                      <a:pt x="380" y="237"/>
                    </a:lnTo>
                    <a:lnTo>
                      <a:pt x="381" y="243"/>
                    </a:lnTo>
                    <a:lnTo>
                      <a:pt x="377" y="248"/>
                    </a:lnTo>
                    <a:lnTo>
                      <a:pt x="375" y="254"/>
                    </a:lnTo>
                    <a:lnTo>
                      <a:pt x="384" y="261"/>
                    </a:lnTo>
                    <a:lnTo>
                      <a:pt x="383" y="265"/>
                    </a:lnTo>
                    <a:lnTo>
                      <a:pt x="378" y="269"/>
                    </a:lnTo>
                    <a:lnTo>
                      <a:pt x="372" y="271"/>
                    </a:lnTo>
                    <a:lnTo>
                      <a:pt x="369" y="280"/>
                    </a:lnTo>
                    <a:lnTo>
                      <a:pt x="363" y="280"/>
                    </a:lnTo>
                    <a:lnTo>
                      <a:pt x="362" y="284"/>
                    </a:lnTo>
                    <a:lnTo>
                      <a:pt x="352" y="283"/>
                    </a:lnTo>
                    <a:lnTo>
                      <a:pt x="352" y="292"/>
                    </a:lnTo>
                    <a:lnTo>
                      <a:pt x="348" y="293"/>
                    </a:lnTo>
                    <a:lnTo>
                      <a:pt x="345" y="290"/>
                    </a:lnTo>
                    <a:lnTo>
                      <a:pt x="339" y="295"/>
                    </a:lnTo>
                    <a:lnTo>
                      <a:pt x="342" y="298"/>
                    </a:lnTo>
                    <a:lnTo>
                      <a:pt x="346" y="313"/>
                    </a:lnTo>
                    <a:lnTo>
                      <a:pt x="343" y="316"/>
                    </a:lnTo>
                    <a:lnTo>
                      <a:pt x="336" y="310"/>
                    </a:lnTo>
                    <a:lnTo>
                      <a:pt x="336" y="301"/>
                    </a:lnTo>
                    <a:lnTo>
                      <a:pt x="330" y="303"/>
                    </a:lnTo>
                    <a:lnTo>
                      <a:pt x="325" y="306"/>
                    </a:lnTo>
                    <a:lnTo>
                      <a:pt x="324" y="310"/>
                    </a:lnTo>
                    <a:lnTo>
                      <a:pt x="328" y="321"/>
                    </a:lnTo>
                    <a:lnTo>
                      <a:pt x="327" y="324"/>
                    </a:lnTo>
                    <a:lnTo>
                      <a:pt x="333" y="341"/>
                    </a:lnTo>
                    <a:lnTo>
                      <a:pt x="330" y="350"/>
                    </a:lnTo>
                    <a:lnTo>
                      <a:pt x="325" y="356"/>
                    </a:lnTo>
                    <a:lnTo>
                      <a:pt x="311" y="357"/>
                    </a:lnTo>
                    <a:lnTo>
                      <a:pt x="308" y="351"/>
                    </a:lnTo>
                    <a:lnTo>
                      <a:pt x="314" y="336"/>
                    </a:lnTo>
                    <a:lnTo>
                      <a:pt x="310" y="334"/>
                    </a:lnTo>
                    <a:lnTo>
                      <a:pt x="304" y="336"/>
                    </a:lnTo>
                    <a:lnTo>
                      <a:pt x="290" y="334"/>
                    </a:lnTo>
                    <a:lnTo>
                      <a:pt x="274" y="342"/>
                    </a:lnTo>
                    <a:lnTo>
                      <a:pt x="275" y="344"/>
                    </a:lnTo>
                    <a:lnTo>
                      <a:pt x="274" y="356"/>
                    </a:lnTo>
                    <a:lnTo>
                      <a:pt x="275" y="363"/>
                    </a:lnTo>
                    <a:lnTo>
                      <a:pt x="280" y="363"/>
                    </a:lnTo>
                    <a:lnTo>
                      <a:pt x="287" y="368"/>
                    </a:lnTo>
                    <a:lnTo>
                      <a:pt x="290" y="374"/>
                    </a:lnTo>
                    <a:lnTo>
                      <a:pt x="284" y="380"/>
                    </a:lnTo>
                    <a:lnTo>
                      <a:pt x="269" y="383"/>
                    </a:lnTo>
                    <a:lnTo>
                      <a:pt x="266" y="380"/>
                    </a:lnTo>
                    <a:lnTo>
                      <a:pt x="257" y="386"/>
                    </a:lnTo>
                    <a:lnTo>
                      <a:pt x="248" y="389"/>
                    </a:lnTo>
                    <a:lnTo>
                      <a:pt x="240" y="386"/>
                    </a:lnTo>
                    <a:lnTo>
                      <a:pt x="239" y="383"/>
                    </a:lnTo>
                    <a:lnTo>
                      <a:pt x="223" y="377"/>
                    </a:lnTo>
                    <a:lnTo>
                      <a:pt x="214" y="369"/>
                    </a:lnTo>
                    <a:lnTo>
                      <a:pt x="214" y="368"/>
                    </a:lnTo>
                    <a:lnTo>
                      <a:pt x="201" y="362"/>
                    </a:lnTo>
                    <a:lnTo>
                      <a:pt x="201" y="354"/>
                    </a:lnTo>
                    <a:lnTo>
                      <a:pt x="205" y="350"/>
                    </a:lnTo>
                    <a:lnTo>
                      <a:pt x="202" y="347"/>
                    </a:lnTo>
                    <a:lnTo>
                      <a:pt x="195" y="353"/>
                    </a:lnTo>
                    <a:lnTo>
                      <a:pt x="189" y="347"/>
                    </a:lnTo>
                    <a:lnTo>
                      <a:pt x="181" y="347"/>
                    </a:lnTo>
                    <a:lnTo>
                      <a:pt x="173" y="351"/>
                    </a:lnTo>
                    <a:lnTo>
                      <a:pt x="169" y="344"/>
                    </a:lnTo>
                    <a:lnTo>
                      <a:pt x="160" y="337"/>
                    </a:lnTo>
                    <a:lnTo>
                      <a:pt x="160" y="331"/>
                    </a:lnTo>
                    <a:lnTo>
                      <a:pt x="164" y="328"/>
                    </a:lnTo>
                    <a:lnTo>
                      <a:pt x="160" y="321"/>
                    </a:lnTo>
                    <a:lnTo>
                      <a:pt x="163" y="319"/>
                    </a:lnTo>
                    <a:lnTo>
                      <a:pt x="152" y="313"/>
                    </a:lnTo>
                    <a:lnTo>
                      <a:pt x="141" y="312"/>
                    </a:lnTo>
                    <a:lnTo>
                      <a:pt x="138" y="304"/>
                    </a:lnTo>
                    <a:lnTo>
                      <a:pt x="141" y="295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5" y="284"/>
                    </a:lnTo>
                    <a:lnTo>
                      <a:pt x="117" y="272"/>
                    </a:lnTo>
                    <a:lnTo>
                      <a:pt x="120" y="272"/>
                    </a:lnTo>
                    <a:lnTo>
                      <a:pt x="126" y="261"/>
                    </a:lnTo>
                    <a:lnTo>
                      <a:pt x="117" y="261"/>
                    </a:lnTo>
                    <a:lnTo>
                      <a:pt x="111" y="248"/>
                    </a:lnTo>
                    <a:lnTo>
                      <a:pt x="108" y="246"/>
                    </a:lnTo>
                    <a:lnTo>
                      <a:pt x="105" y="242"/>
                    </a:lnTo>
                    <a:lnTo>
                      <a:pt x="102" y="242"/>
                    </a:lnTo>
                    <a:lnTo>
                      <a:pt x="102" y="245"/>
                    </a:lnTo>
                    <a:lnTo>
                      <a:pt x="91" y="252"/>
                    </a:lnTo>
                    <a:lnTo>
                      <a:pt x="88" y="261"/>
                    </a:lnTo>
                    <a:lnTo>
                      <a:pt x="85" y="258"/>
                    </a:lnTo>
                    <a:lnTo>
                      <a:pt x="78" y="258"/>
                    </a:lnTo>
                    <a:lnTo>
                      <a:pt x="69" y="251"/>
                    </a:lnTo>
                    <a:lnTo>
                      <a:pt x="70" y="242"/>
                    </a:lnTo>
                    <a:lnTo>
                      <a:pt x="69" y="236"/>
                    </a:lnTo>
                    <a:lnTo>
                      <a:pt x="78" y="234"/>
                    </a:lnTo>
                    <a:lnTo>
                      <a:pt x="84" y="222"/>
                    </a:lnTo>
                    <a:lnTo>
                      <a:pt x="78" y="216"/>
                    </a:lnTo>
                    <a:lnTo>
                      <a:pt x="75" y="219"/>
                    </a:lnTo>
                    <a:lnTo>
                      <a:pt x="72" y="219"/>
                    </a:lnTo>
                    <a:lnTo>
                      <a:pt x="64" y="223"/>
                    </a:lnTo>
                    <a:lnTo>
                      <a:pt x="64" y="216"/>
                    </a:lnTo>
                    <a:lnTo>
                      <a:pt x="60" y="216"/>
                    </a:lnTo>
                    <a:lnTo>
                      <a:pt x="55" y="210"/>
                    </a:lnTo>
                    <a:lnTo>
                      <a:pt x="61" y="210"/>
                    </a:lnTo>
                    <a:lnTo>
                      <a:pt x="69" y="205"/>
                    </a:lnTo>
                    <a:lnTo>
                      <a:pt x="76" y="204"/>
                    </a:lnTo>
                    <a:lnTo>
                      <a:pt x="84" y="219"/>
                    </a:lnTo>
                    <a:lnTo>
                      <a:pt x="101" y="219"/>
                    </a:lnTo>
                    <a:lnTo>
                      <a:pt x="104" y="219"/>
                    </a:lnTo>
                    <a:lnTo>
                      <a:pt x="110" y="213"/>
                    </a:lnTo>
                    <a:lnTo>
                      <a:pt x="114" y="210"/>
                    </a:lnTo>
                    <a:lnTo>
                      <a:pt x="108" y="207"/>
                    </a:lnTo>
                    <a:lnTo>
                      <a:pt x="110" y="204"/>
                    </a:lnTo>
                    <a:lnTo>
                      <a:pt x="117" y="198"/>
                    </a:lnTo>
                    <a:lnTo>
                      <a:pt x="117" y="195"/>
                    </a:lnTo>
                    <a:lnTo>
                      <a:pt x="114" y="189"/>
                    </a:lnTo>
                    <a:lnTo>
                      <a:pt x="114" y="181"/>
                    </a:lnTo>
                    <a:lnTo>
                      <a:pt x="110" y="181"/>
                    </a:lnTo>
                    <a:lnTo>
                      <a:pt x="101" y="185"/>
                    </a:lnTo>
                    <a:lnTo>
                      <a:pt x="90" y="179"/>
                    </a:lnTo>
                    <a:lnTo>
                      <a:pt x="87" y="182"/>
                    </a:lnTo>
                    <a:lnTo>
                      <a:pt x="84" y="192"/>
                    </a:lnTo>
                    <a:lnTo>
                      <a:pt x="76" y="192"/>
                    </a:lnTo>
                    <a:lnTo>
                      <a:pt x="70" y="182"/>
                    </a:lnTo>
                    <a:lnTo>
                      <a:pt x="61" y="185"/>
                    </a:lnTo>
                    <a:lnTo>
                      <a:pt x="57" y="179"/>
                    </a:lnTo>
                    <a:lnTo>
                      <a:pt x="50" y="184"/>
                    </a:lnTo>
                    <a:lnTo>
                      <a:pt x="40" y="175"/>
                    </a:lnTo>
                    <a:lnTo>
                      <a:pt x="43" y="167"/>
                    </a:lnTo>
                    <a:lnTo>
                      <a:pt x="41" y="161"/>
                    </a:lnTo>
                    <a:lnTo>
                      <a:pt x="38" y="155"/>
                    </a:lnTo>
                    <a:lnTo>
                      <a:pt x="44" y="154"/>
                    </a:lnTo>
                    <a:lnTo>
                      <a:pt x="41" y="146"/>
                    </a:lnTo>
                    <a:lnTo>
                      <a:pt x="38" y="149"/>
                    </a:lnTo>
                    <a:lnTo>
                      <a:pt x="29" y="146"/>
                    </a:lnTo>
                    <a:lnTo>
                      <a:pt x="26" y="147"/>
                    </a:lnTo>
                    <a:lnTo>
                      <a:pt x="23" y="149"/>
                    </a:lnTo>
                    <a:lnTo>
                      <a:pt x="17" y="152"/>
                    </a:lnTo>
                    <a:lnTo>
                      <a:pt x="8" y="151"/>
                    </a:lnTo>
                    <a:lnTo>
                      <a:pt x="11" y="146"/>
                    </a:lnTo>
                    <a:lnTo>
                      <a:pt x="9" y="134"/>
                    </a:lnTo>
                    <a:lnTo>
                      <a:pt x="11" y="131"/>
                    </a:lnTo>
                    <a:lnTo>
                      <a:pt x="8" y="125"/>
                    </a:lnTo>
                    <a:lnTo>
                      <a:pt x="3" y="128"/>
                    </a:lnTo>
                    <a:lnTo>
                      <a:pt x="0" y="123"/>
                    </a:lnTo>
                    <a:lnTo>
                      <a:pt x="11" y="116"/>
                    </a:lnTo>
                    <a:lnTo>
                      <a:pt x="14" y="109"/>
                    </a:lnTo>
                    <a:lnTo>
                      <a:pt x="17" y="106"/>
                    </a:lnTo>
                    <a:lnTo>
                      <a:pt x="28" y="105"/>
                    </a:lnTo>
                    <a:lnTo>
                      <a:pt x="35" y="102"/>
                    </a:lnTo>
                    <a:lnTo>
                      <a:pt x="32" y="99"/>
                    </a:lnTo>
                    <a:lnTo>
                      <a:pt x="31" y="90"/>
                    </a:lnTo>
                    <a:lnTo>
                      <a:pt x="25" y="85"/>
                    </a:lnTo>
                    <a:lnTo>
                      <a:pt x="29" y="76"/>
                    </a:lnTo>
                    <a:lnTo>
                      <a:pt x="28" y="68"/>
                    </a:lnTo>
                    <a:lnTo>
                      <a:pt x="34" y="56"/>
                    </a:lnTo>
                    <a:lnTo>
                      <a:pt x="38" y="59"/>
                    </a:lnTo>
                    <a:lnTo>
                      <a:pt x="49" y="61"/>
                    </a:lnTo>
                    <a:lnTo>
                      <a:pt x="50" y="62"/>
                    </a:lnTo>
                    <a:lnTo>
                      <a:pt x="60" y="61"/>
                    </a:lnTo>
                    <a:lnTo>
                      <a:pt x="66" y="58"/>
                    </a:lnTo>
                    <a:lnTo>
                      <a:pt x="78" y="56"/>
                    </a:lnTo>
                    <a:lnTo>
                      <a:pt x="88" y="52"/>
                    </a:lnTo>
                    <a:lnTo>
                      <a:pt x="93" y="53"/>
                    </a:lnTo>
                    <a:lnTo>
                      <a:pt x="101" y="58"/>
                    </a:lnTo>
                    <a:lnTo>
                      <a:pt x="105" y="61"/>
                    </a:lnTo>
                    <a:lnTo>
                      <a:pt x="108" y="58"/>
                    </a:lnTo>
                    <a:lnTo>
                      <a:pt x="117" y="58"/>
                    </a:lnTo>
                    <a:lnTo>
                      <a:pt x="123" y="55"/>
                    </a:lnTo>
                    <a:lnTo>
                      <a:pt x="128" y="50"/>
                    </a:lnTo>
                    <a:lnTo>
                      <a:pt x="137" y="52"/>
                    </a:lnTo>
                    <a:lnTo>
                      <a:pt x="148" y="49"/>
                    </a:lnTo>
                    <a:lnTo>
                      <a:pt x="160" y="50"/>
                    </a:lnTo>
                    <a:lnTo>
                      <a:pt x="163" y="47"/>
                    </a:lnTo>
                    <a:lnTo>
                      <a:pt x="160" y="37"/>
                    </a:lnTo>
                    <a:lnTo>
                      <a:pt x="157" y="34"/>
                    </a:lnTo>
                    <a:lnTo>
                      <a:pt x="151" y="24"/>
                    </a:lnTo>
                    <a:lnTo>
                      <a:pt x="151" y="20"/>
                    </a:lnTo>
                    <a:lnTo>
                      <a:pt x="157" y="23"/>
                    </a:lnTo>
                    <a:lnTo>
                      <a:pt x="160" y="15"/>
                    </a:lnTo>
                    <a:lnTo>
                      <a:pt x="166" y="11"/>
                    </a:lnTo>
                    <a:lnTo>
                      <a:pt x="172" y="3"/>
                    </a:lnTo>
                    <a:lnTo>
                      <a:pt x="18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2" name="Freeform 1736">
                <a:extLst>
                  <a:ext uri="{FF2B5EF4-FFF2-40B4-BE49-F238E27FC236}">
                    <a16:creationId xmlns:a16="http://schemas.microsoft.com/office/drawing/2014/main" id="{1725DE8A-D821-11FF-D470-1F41B5B99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193"/>
                <a:ext cx="196" cy="195"/>
              </a:xfrm>
              <a:custGeom>
                <a:avLst/>
                <a:gdLst>
                  <a:gd name="T0" fmla="*/ 195 w 393"/>
                  <a:gd name="T1" fmla="*/ 6 h 389"/>
                  <a:gd name="T2" fmla="*/ 222 w 393"/>
                  <a:gd name="T3" fmla="*/ 12 h 389"/>
                  <a:gd name="T4" fmla="*/ 283 w 393"/>
                  <a:gd name="T5" fmla="*/ 17 h 389"/>
                  <a:gd name="T6" fmla="*/ 283 w 393"/>
                  <a:gd name="T7" fmla="*/ 46 h 389"/>
                  <a:gd name="T8" fmla="*/ 299 w 393"/>
                  <a:gd name="T9" fmla="*/ 53 h 389"/>
                  <a:gd name="T10" fmla="*/ 319 w 393"/>
                  <a:gd name="T11" fmla="*/ 76 h 389"/>
                  <a:gd name="T12" fmla="*/ 308 w 393"/>
                  <a:gd name="T13" fmla="*/ 96 h 389"/>
                  <a:gd name="T14" fmla="*/ 339 w 393"/>
                  <a:gd name="T15" fmla="*/ 82 h 389"/>
                  <a:gd name="T16" fmla="*/ 359 w 393"/>
                  <a:gd name="T17" fmla="*/ 122 h 389"/>
                  <a:gd name="T18" fmla="*/ 375 w 393"/>
                  <a:gd name="T19" fmla="*/ 141 h 389"/>
                  <a:gd name="T20" fmla="*/ 389 w 393"/>
                  <a:gd name="T21" fmla="*/ 158 h 389"/>
                  <a:gd name="T22" fmla="*/ 378 w 393"/>
                  <a:gd name="T23" fmla="*/ 179 h 389"/>
                  <a:gd name="T24" fmla="*/ 366 w 393"/>
                  <a:gd name="T25" fmla="*/ 207 h 389"/>
                  <a:gd name="T26" fmla="*/ 378 w 393"/>
                  <a:gd name="T27" fmla="*/ 230 h 389"/>
                  <a:gd name="T28" fmla="*/ 377 w 393"/>
                  <a:gd name="T29" fmla="*/ 248 h 389"/>
                  <a:gd name="T30" fmla="*/ 378 w 393"/>
                  <a:gd name="T31" fmla="*/ 269 h 389"/>
                  <a:gd name="T32" fmla="*/ 362 w 393"/>
                  <a:gd name="T33" fmla="*/ 284 h 389"/>
                  <a:gd name="T34" fmla="*/ 345 w 393"/>
                  <a:gd name="T35" fmla="*/ 290 h 389"/>
                  <a:gd name="T36" fmla="*/ 343 w 393"/>
                  <a:gd name="T37" fmla="*/ 316 h 389"/>
                  <a:gd name="T38" fmla="*/ 325 w 393"/>
                  <a:gd name="T39" fmla="*/ 306 h 389"/>
                  <a:gd name="T40" fmla="*/ 333 w 393"/>
                  <a:gd name="T41" fmla="*/ 341 h 389"/>
                  <a:gd name="T42" fmla="*/ 308 w 393"/>
                  <a:gd name="T43" fmla="*/ 351 h 389"/>
                  <a:gd name="T44" fmla="*/ 290 w 393"/>
                  <a:gd name="T45" fmla="*/ 334 h 389"/>
                  <a:gd name="T46" fmla="*/ 275 w 393"/>
                  <a:gd name="T47" fmla="*/ 363 h 389"/>
                  <a:gd name="T48" fmla="*/ 284 w 393"/>
                  <a:gd name="T49" fmla="*/ 380 h 389"/>
                  <a:gd name="T50" fmla="*/ 248 w 393"/>
                  <a:gd name="T51" fmla="*/ 389 h 389"/>
                  <a:gd name="T52" fmla="*/ 214 w 393"/>
                  <a:gd name="T53" fmla="*/ 369 h 389"/>
                  <a:gd name="T54" fmla="*/ 205 w 393"/>
                  <a:gd name="T55" fmla="*/ 350 h 389"/>
                  <a:gd name="T56" fmla="*/ 181 w 393"/>
                  <a:gd name="T57" fmla="*/ 347 h 389"/>
                  <a:gd name="T58" fmla="*/ 160 w 393"/>
                  <a:gd name="T59" fmla="*/ 331 h 389"/>
                  <a:gd name="T60" fmla="*/ 152 w 393"/>
                  <a:gd name="T61" fmla="*/ 313 h 389"/>
                  <a:gd name="T62" fmla="*/ 129 w 393"/>
                  <a:gd name="T63" fmla="*/ 292 h 389"/>
                  <a:gd name="T64" fmla="*/ 120 w 393"/>
                  <a:gd name="T65" fmla="*/ 272 h 389"/>
                  <a:gd name="T66" fmla="*/ 108 w 393"/>
                  <a:gd name="T67" fmla="*/ 246 h 389"/>
                  <a:gd name="T68" fmla="*/ 91 w 393"/>
                  <a:gd name="T69" fmla="*/ 252 h 389"/>
                  <a:gd name="T70" fmla="*/ 69 w 393"/>
                  <a:gd name="T71" fmla="*/ 251 h 389"/>
                  <a:gd name="T72" fmla="*/ 84 w 393"/>
                  <a:gd name="T73" fmla="*/ 222 h 389"/>
                  <a:gd name="T74" fmla="*/ 64 w 393"/>
                  <a:gd name="T75" fmla="*/ 223 h 389"/>
                  <a:gd name="T76" fmla="*/ 61 w 393"/>
                  <a:gd name="T77" fmla="*/ 210 h 389"/>
                  <a:gd name="T78" fmla="*/ 101 w 393"/>
                  <a:gd name="T79" fmla="*/ 219 h 389"/>
                  <a:gd name="T80" fmla="*/ 108 w 393"/>
                  <a:gd name="T81" fmla="*/ 207 h 389"/>
                  <a:gd name="T82" fmla="*/ 114 w 393"/>
                  <a:gd name="T83" fmla="*/ 189 h 389"/>
                  <a:gd name="T84" fmla="*/ 90 w 393"/>
                  <a:gd name="T85" fmla="*/ 179 h 389"/>
                  <a:gd name="T86" fmla="*/ 70 w 393"/>
                  <a:gd name="T87" fmla="*/ 182 h 389"/>
                  <a:gd name="T88" fmla="*/ 40 w 393"/>
                  <a:gd name="T89" fmla="*/ 175 h 389"/>
                  <a:gd name="T90" fmla="*/ 44 w 393"/>
                  <a:gd name="T91" fmla="*/ 154 h 389"/>
                  <a:gd name="T92" fmla="*/ 26 w 393"/>
                  <a:gd name="T93" fmla="*/ 147 h 389"/>
                  <a:gd name="T94" fmla="*/ 11 w 393"/>
                  <a:gd name="T95" fmla="*/ 146 h 389"/>
                  <a:gd name="T96" fmla="*/ 3 w 393"/>
                  <a:gd name="T97" fmla="*/ 128 h 389"/>
                  <a:gd name="T98" fmla="*/ 17 w 393"/>
                  <a:gd name="T99" fmla="*/ 106 h 389"/>
                  <a:gd name="T100" fmla="*/ 31 w 393"/>
                  <a:gd name="T101" fmla="*/ 90 h 389"/>
                  <a:gd name="T102" fmla="*/ 34 w 393"/>
                  <a:gd name="T103" fmla="*/ 56 h 389"/>
                  <a:gd name="T104" fmla="*/ 60 w 393"/>
                  <a:gd name="T105" fmla="*/ 61 h 389"/>
                  <a:gd name="T106" fmla="*/ 93 w 393"/>
                  <a:gd name="T107" fmla="*/ 53 h 389"/>
                  <a:gd name="T108" fmla="*/ 117 w 393"/>
                  <a:gd name="T109" fmla="*/ 58 h 389"/>
                  <a:gd name="T110" fmla="*/ 148 w 393"/>
                  <a:gd name="T111" fmla="*/ 49 h 389"/>
                  <a:gd name="T112" fmla="*/ 157 w 393"/>
                  <a:gd name="T113" fmla="*/ 34 h 389"/>
                  <a:gd name="T114" fmla="*/ 160 w 393"/>
                  <a:gd name="T115" fmla="*/ 15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3" h="389">
                    <a:moveTo>
                      <a:pt x="184" y="2"/>
                    </a:moveTo>
                    <a:lnTo>
                      <a:pt x="189" y="3"/>
                    </a:lnTo>
                    <a:lnTo>
                      <a:pt x="193" y="0"/>
                    </a:lnTo>
                    <a:lnTo>
                      <a:pt x="195" y="6"/>
                    </a:lnTo>
                    <a:lnTo>
                      <a:pt x="208" y="5"/>
                    </a:lnTo>
                    <a:lnTo>
                      <a:pt x="213" y="11"/>
                    </a:lnTo>
                    <a:lnTo>
                      <a:pt x="217" y="8"/>
                    </a:lnTo>
                    <a:lnTo>
                      <a:pt x="222" y="12"/>
                    </a:lnTo>
                    <a:lnTo>
                      <a:pt x="236" y="6"/>
                    </a:lnTo>
                    <a:lnTo>
                      <a:pt x="246" y="17"/>
                    </a:lnTo>
                    <a:lnTo>
                      <a:pt x="263" y="20"/>
                    </a:lnTo>
                    <a:lnTo>
                      <a:pt x="283" y="17"/>
                    </a:lnTo>
                    <a:lnTo>
                      <a:pt x="286" y="26"/>
                    </a:lnTo>
                    <a:lnTo>
                      <a:pt x="293" y="32"/>
                    </a:lnTo>
                    <a:lnTo>
                      <a:pt x="286" y="35"/>
                    </a:lnTo>
                    <a:lnTo>
                      <a:pt x="283" y="46"/>
                    </a:lnTo>
                    <a:lnTo>
                      <a:pt x="283" y="50"/>
                    </a:lnTo>
                    <a:lnTo>
                      <a:pt x="290" y="52"/>
                    </a:lnTo>
                    <a:lnTo>
                      <a:pt x="296" y="55"/>
                    </a:lnTo>
                    <a:lnTo>
                      <a:pt x="299" y="53"/>
                    </a:lnTo>
                    <a:lnTo>
                      <a:pt x="313" y="52"/>
                    </a:lnTo>
                    <a:lnTo>
                      <a:pt x="319" y="59"/>
                    </a:lnTo>
                    <a:lnTo>
                      <a:pt x="324" y="68"/>
                    </a:lnTo>
                    <a:lnTo>
                      <a:pt x="319" y="76"/>
                    </a:lnTo>
                    <a:lnTo>
                      <a:pt x="314" y="78"/>
                    </a:lnTo>
                    <a:lnTo>
                      <a:pt x="307" y="87"/>
                    </a:lnTo>
                    <a:lnTo>
                      <a:pt x="305" y="91"/>
                    </a:lnTo>
                    <a:lnTo>
                      <a:pt x="308" y="96"/>
                    </a:lnTo>
                    <a:lnTo>
                      <a:pt x="321" y="103"/>
                    </a:lnTo>
                    <a:lnTo>
                      <a:pt x="322" y="99"/>
                    </a:lnTo>
                    <a:lnTo>
                      <a:pt x="330" y="85"/>
                    </a:lnTo>
                    <a:lnTo>
                      <a:pt x="339" y="82"/>
                    </a:lnTo>
                    <a:lnTo>
                      <a:pt x="345" y="87"/>
                    </a:lnTo>
                    <a:lnTo>
                      <a:pt x="354" y="103"/>
                    </a:lnTo>
                    <a:lnTo>
                      <a:pt x="359" y="109"/>
                    </a:lnTo>
                    <a:lnTo>
                      <a:pt x="359" y="122"/>
                    </a:lnTo>
                    <a:lnTo>
                      <a:pt x="368" y="125"/>
                    </a:lnTo>
                    <a:lnTo>
                      <a:pt x="372" y="125"/>
                    </a:lnTo>
                    <a:lnTo>
                      <a:pt x="377" y="137"/>
                    </a:lnTo>
                    <a:lnTo>
                      <a:pt x="375" y="141"/>
                    </a:lnTo>
                    <a:lnTo>
                      <a:pt x="383" y="152"/>
                    </a:lnTo>
                    <a:lnTo>
                      <a:pt x="389" y="155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93" y="161"/>
                    </a:lnTo>
                    <a:lnTo>
                      <a:pt x="392" y="173"/>
                    </a:lnTo>
                    <a:lnTo>
                      <a:pt x="387" y="176"/>
                    </a:lnTo>
                    <a:lnTo>
                      <a:pt x="378" y="179"/>
                    </a:lnTo>
                    <a:lnTo>
                      <a:pt x="375" y="185"/>
                    </a:lnTo>
                    <a:lnTo>
                      <a:pt x="355" y="195"/>
                    </a:lnTo>
                    <a:lnTo>
                      <a:pt x="354" y="204"/>
                    </a:lnTo>
                    <a:lnTo>
                      <a:pt x="366" y="207"/>
                    </a:lnTo>
                    <a:lnTo>
                      <a:pt x="377" y="207"/>
                    </a:lnTo>
                    <a:lnTo>
                      <a:pt x="377" y="214"/>
                    </a:lnTo>
                    <a:lnTo>
                      <a:pt x="381" y="223"/>
                    </a:lnTo>
                    <a:lnTo>
                      <a:pt x="378" y="230"/>
                    </a:lnTo>
                    <a:lnTo>
                      <a:pt x="384" y="231"/>
                    </a:lnTo>
                    <a:lnTo>
                      <a:pt x="380" y="237"/>
                    </a:lnTo>
                    <a:lnTo>
                      <a:pt x="381" y="243"/>
                    </a:lnTo>
                    <a:lnTo>
                      <a:pt x="377" y="248"/>
                    </a:lnTo>
                    <a:lnTo>
                      <a:pt x="375" y="254"/>
                    </a:lnTo>
                    <a:lnTo>
                      <a:pt x="384" y="261"/>
                    </a:lnTo>
                    <a:lnTo>
                      <a:pt x="383" y="265"/>
                    </a:lnTo>
                    <a:lnTo>
                      <a:pt x="378" y="269"/>
                    </a:lnTo>
                    <a:lnTo>
                      <a:pt x="372" y="271"/>
                    </a:lnTo>
                    <a:lnTo>
                      <a:pt x="369" y="280"/>
                    </a:lnTo>
                    <a:lnTo>
                      <a:pt x="363" y="280"/>
                    </a:lnTo>
                    <a:lnTo>
                      <a:pt x="362" y="284"/>
                    </a:lnTo>
                    <a:lnTo>
                      <a:pt x="352" y="283"/>
                    </a:lnTo>
                    <a:lnTo>
                      <a:pt x="352" y="292"/>
                    </a:lnTo>
                    <a:lnTo>
                      <a:pt x="348" y="293"/>
                    </a:lnTo>
                    <a:lnTo>
                      <a:pt x="345" y="290"/>
                    </a:lnTo>
                    <a:lnTo>
                      <a:pt x="339" y="295"/>
                    </a:lnTo>
                    <a:lnTo>
                      <a:pt x="342" y="298"/>
                    </a:lnTo>
                    <a:lnTo>
                      <a:pt x="346" y="313"/>
                    </a:lnTo>
                    <a:lnTo>
                      <a:pt x="343" y="316"/>
                    </a:lnTo>
                    <a:lnTo>
                      <a:pt x="336" y="310"/>
                    </a:lnTo>
                    <a:lnTo>
                      <a:pt x="336" y="301"/>
                    </a:lnTo>
                    <a:lnTo>
                      <a:pt x="330" y="303"/>
                    </a:lnTo>
                    <a:lnTo>
                      <a:pt x="325" y="306"/>
                    </a:lnTo>
                    <a:lnTo>
                      <a:pt x="324" y="310"/>
                    </a:lnTo>
                    <a:lnTo>
                      <a:pt x="328" y="321"/>
                    </a:lnTo>
                    <a:lnTo>
                      <a:pt x="327" y="324"/>
                    </a:lnTo>
                    <a:lnTo>
                      <a:pt x="333" y="341"/>
                    </a:lnTo>
                    <a:lnTo>
                      <a:pt x="330" y="350"/>
                    </a:lnTo>
                    <a:lnTo>
                      <a:pt x="325" y="356"/>
                    </a:lnTo>
                    <a:lnTo>
                      <a:pt x="311" y="357"/>
                    </a:lnTo>
                    <a:lnTo>
                      <a:pt x="308" y="351"/>
                    </a:lnTo>
                    <a:lnTo>
                      <a:pt x="314" y="336"/>
                    </a:lnTo>
                    <a:lnTo>
                      <a:pt x="310" y="334"/>
                    </a:lnTo>
                    <a:lnTo>
                      <a:pt x="304" y="336"/>
                    </a:lnTo>
                    <a:lnTo>
                      <a:pt x="290" y="334"/>
                    </a:lnTo>
                    <a:lnTo>
                      <a:pt x="274" y="342"/>
                    </a:lnTo>
                    <a:lnTo>
                      <a:pt x="275" y="344"/>
                    </a:lnTo>
                    <a:lnTo>
                      <a:pt x="274" y="356"/>
                    </a:lnTo>
                    <a:lnTo>
                      <a:pt x="275" y="363"/>
                    </a:lnTo>
                    <a:lnTo>
                      <a:pt x="280" y="363"/>
                    </a:lnTo>
                    <a:lnTo>
                      <a:pt x="287" y="368"/>
                    </a:lnTo>
                    <a:lnTo>
                      <a:pt x="290" y="374"/>
                    </a:lnTo>
                    <a:lnTo>
                      <a:pt x="284" y="380"/>
                    </a:lnTo>
                    <a:lnTo>
                      <a:pt x="269" y="383"/>
                    </a:lnTo>
                    <a:lnTo>
                      <a:pt x="266" y="380"/>
                    </a:lnTo>
                    <a:lnTo>
                      <a:pt x="257" y="386"/>
                    </a:lnTo>
                    <a:lnTo>
                      <a:pt x="248" y="389"/>
                    </a:lnTo>
                    <a:lnTo>
                      <a:pt x="240" y="386"/>
                    </a:lnTo>
                    <a:lnTo>
                      <a:pt x="239" y="383"/>
                    </a:lnTo>
                    <a:lnTo>
                      <a:pt x="223" y="377"/>
                    </a:lnTo>
                    <a:lnTo>
                      <a:pt x="214" y="369"/>
                    </a:lnTo>
                    <a:lnTo>
                      <a:pt x="214" y="368"/>
                    </a:lnTo>
                    <a:lnTo>
                      <a:pt x="201" y="362"/>
                    </a:lnTo>
                    <a:lnTo>
                      <a:pt x="201" y="354"/>
                    </a:lnTo>
                    <a:lnTo>
                      <a:pt x="205" y="350"/>
                    </a:lnTo>
                    <a:lnTo>
                      <a:pt x="202" y="347"/>
                    </a:lnTo>
                    <a:lnTo>
                      <a:pt x="195" y="353"/>
                    </a:lnTo>
                    <a:lnTo>
                      <a:pt x="189" y="347"/>
                    </a:lnTo>
                    <a:lnTo>
                      <a:pt x="181" y="347"/>
                    </a:lnTo>
                    <a:lnTo>
                      <a:pt x="173" y="351"/>
                    </a:lnTo>
                    <a:lnTo>
                      <a:pt x="169" y="344"/>
                    </a:lnTo>
                    <a:lnTo>
                      <a:pt x="160" y="337"/>
                    </a:lnTo>
                    <a:lnTo>
                      <a:pt x="160" y="331"/>
                    </a:lnTo>
                    <a:lnTo>
                      <a:pt x="164" y="328"/>
                    </a:lnTo>
                    <a:lnTo>
                      <a:pt x="160" y="321"/>
                    </a:lnTo>
                    <a:lnTo>
                      <a:pt x="163" y="319"/>
                    </a:lnTo>
                    <a:lnTo>
                      <a:pt x="152" y="313"/>
                    </a:lnTo>
                    <a:lnTo>
                      <a:pt x="141" y="312"/>
                    </a:lnTo>
                    <a:lnTo>
                      <a:pt x="138" y="304"/>
                    </a:lnTo>
                    <a:lnTo>
                      <a:pt x="141" y="295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5" y="284"/>
                    </a:lnTo>
                    <a:lnTo>
                      <a:pt x="117" y="272"/>
                    </a:lnTo>
                    <a:lnTo>
                      <a:pt x="120" y="272"/>
                    </a:lnTo>
                    <a:lnTo>
                      <a:pt x="126" y="261"/>
                    </a:lnTo>
                    <a:lnTo>
                      <a:pt x="117" y="261"/>
                    </a:lnTo>
                    <a:lnTo>
                      <a:pt x="111" y="248"/>
                    </a:lnTo>
                    <a:lnTo>
                      <a:pt x="108" y="246"/>
                    </a:lnTo>
                    <a:lnTo>
                      <a:pt x="105" y="242"/>
                    </a:lnTo>
                    <a:lnTo>
                      <a:pt x="102" y="242"/>
                    </a:lnTo>
                    <a:lnTo>
                      <a:pt x="102" y="245"/>
                    </a:lnTo>
                    <a:lnTo>
                      <a:pt x="91" y="252"/>
                    </a:lnTo>
                    <a:lnTo>
                      <a:pt x="88" y="261"/>
                    </a:lnTo>
                    <a:lnTo>
                      <a:pt x="85" y="258"/>
                    </a:lnTo>
                    <a:lnTo>
                      <a:pt x="78" y="258"/>
                    </a:lnTo>
                    <a:lnTo>
                      <a:pt x="69" y="251"/>
                    </a:lnTo>
                    <a:lnTo>
                      <a:pt x="70" y="242"/>
                    </a:lnTo>
                    <a:lnTo>
                      <a:pt x="69" y="236"/>
                    </a:lnTo>
                    <a:lnTo>
                      <a:pt x="78" y="234"/>
                    </a:lnTo>
                    <a:lnTo>
                      <a:pt x="84" y="222"/>
                    </a:lnTo>
                    <a:lnTo>
                      <a:pt x="78" y="216"/>
                    </a:lnTo>
                    <a:lnTo>
                      <a:pt x="75" y="219"/>
                    </a:lnTo>
                    <a:lnTo>
                      <a:pt x="72" y="219"/>
                    </a:lnTo>
                    <a:lnTo>
                      <a:pt x="64" y="223"/>
                    </a:lnTo>
                    <a:lnTo>
                      <a:pt x="64" y="216"/>
                    </a:lnTo>
                    <a:lnTo>
                      <a:pt x="60" y="216"/>
                    </a:lnTo>
                    <a:lnTo>
                      <a:pt x="55" y="210"/>
                    </a:lnTo>
                    <a:lnTo>
                      <a:pt x="61" y="210"/>
                    </a:lnTo>
                    <a:lnTo>
                      <a:pt x="69" y="205"/>
                    </a:lnTo>
                    <a:lnTo>
                      <a:pt x="76" y="204"/>
                    </a:lnTo>
                    <a:lnTo>
                      <a:pt x="84" y="219"/>
                    </a:lnTo>
                    <a:lnTo>
                      <a:pt x="101" y="219"/>
                    </a:lnTo>
                    <a:lnTo>
                      <a:pt x="104" y="219"/>
                    </a:lnTo>
                    <a:lnTo>
                      <a:pt x="110" y="213"/>
                    </a:lnTo>
                    <a:lnTo>
                      <a:pt x="114" y="210"/>
                    </a:lnTo>
                    <a:lnTo>
                      <a:pt x="108" y="207"/>
                    </a:lnTo>
                    <a:lnTo>
                      <a:pt x="110" y="204"/>
                    </a:lnTo>
                    <a:lnTo>
                      <a:pt x="117" y="198"/>
                    </a:lnTo>
                    <a:lnTo>
                      <a:pt x="117" y="195"/>
                    </a:lnTo>
                    <a:lnTo>
                      <a:pt x="114" y="189"/>
                    </a:lnTo>
                    <a:lnTo>
                      <a:pt x="114" y="181"/>
                    </a:lnTo>
                    <a:lnTo>
                      <a:pt x="110" y="181"/>
                    </a:lnTo>
                    <a:lnTo>
                      <a:pt x="101" y="185"/>
                    </a:lnTo>
                    <a:lnTo>
                      <a:pt x="90" y="179"/>
                    </a:lnTo>
                    <a:lnTo>
                      <a:pt x="87" y="182"/>
                    </a:lnTo>
                    <a:lnTo>
                      <a:pt x="84" y="192"/>
                    </a:lnTo>
                    <a:lnTo>
                      <a:pt x="76" y="192"/>
                    </a:lnTo>
                    <a:lnTo>
                      <a:pt x="70" y="182"/>
                    </a:lnTo>
                    <a:lnTo>
                      <a:pt x="61" y="185"/>
                    </a:lnTo>
                    <a:lnTo>
                      <a:pt x="57" y="179"/>
                    </a:lnTo>
                    <a:lnTo>
                      <a:pt x="50" y="184"/>
                    </a:lnTo>
                    <a:lnTo>
                      <a:pt x="40" y="175"/>
                    </a:lnTo>
                    <a:lnTo>
                      <a:pt x="43" y="167"/>
                    </a:lnTo>
                    <a:lnTo>
                      <a:pt x="41" y="161"/>
                    </a:lnTo>
                    <a:lnTo>
                      <a:pt x="38" y="155"/>
                    </a:lnTo>
                    <a:lnTo>
                      <a:pt x="44" y="154"/>
                    </a:lnTo>
                    <a:lnTo>
                      <a:pt x="41" y="146"/>
                    </a:lnTo>
                    <a:lnTo>
                      <a:pt x="38" y="149"/>
                    </a:lnTo>
                    <a:lnTo>
                      <a:pt x="29" y="146"/>
                    </a:lnTo>
                    <a:lnTo>
                      <a:pt x="26" y="147"/>
                    </a:lnTo>
                    <a:lnTo>
                      <a:pt x="23" y="149"/>
                    </a:lnTo>
                    <a:lnTo>
                      <a:pt x="17" y="152"/>
                    </a:lnTo>
                    <a:lnTo>
                      <a:pt x="8" y="151"/>
                    </a:lnTo>
                    <a:lnTo>
                      <a:pt x="11" y="146"/>
                    </a:lnTo>
                    <a:lnTo>
                      <a:pt x="9" y="134"/>
                    </a:lnTo>
                    <a:lnTo>
                      <a:pt x="11" y="131"/>
                    </a:lnTo>
                    <a:lnTo>
                      <a:pt x="8" y="125"/>
                    </a:lnTo>
                    <a:lnTo>
                      <a:pt x="3" y="128"/>
                    </a:lnTo>
                    <a:lnTo>
                      <a:pt x="0" y="123"/>
                    </a:lnTo>
                    <a:lnTo>
                      <a:pt x="11" y="116"/>
                    </a:lnTo>
                    <a:lnTo>
                      <a:pt x="14" y="109"/>
                    </a:lnTo>
                    <a:lnTo>
                      <a:pt x="17" y="106"/>
                    </a:lnTo>
                    <a:lnTo>
                      <a:pt x="28" y="105"/>
                    </a:lnTo>
                    <a:lnTo>
                      <a:pt x="35" y="102"/>
                    </a:lnTo>
                    <a:lnTo>
                      <a:pt x="32" y="99"/>
                    </a:lnTo>
                    <a:lnTo>
                      <a:pt x="31" y="90"/>
                    </a:lnTo>
                    <a:lnTo>
                      <a:pt x="25" y="85"/>
                    </a:lnTo>
                    <a:lnTo>
                      <a:pt x="29" y="76"/>
                    </a:lnTo>
                    <a:lnTo>
                      <a:pt x="28" y="68"/>
                    </a:lnTo>
                    <a:lnTo>
                      <a:pt x="34" y="56"/>
                    </a:lnTo>
                    <a:lnTo>
                      <a:pt x="38" y="59"/>
                    </a:lnTo>
                    <a:lnTo>
                      <a:pt x="49" y="61"/>
                    </a:lnTo>
                    <a:lnTo>
                      <a:pt x="50" y="62"/>
                    </a:lnTo>
                    <a:lnTo>
                      <a:pt x="60" y="61"/>
                    </a:lnTo>
                    <a:lnTo>
                      <a:pt x="66" y="58"/>
                    </a:lnTo>
                    <a:lnTo>
                      <a:pt x="78" y="56"/>
                    </a:lnTo>
                    <a:lnTo>
                      <a:pt x="88" y="52"/>
                    </a:lnTo>
                    <a:lnTo>
                      <a:pt x="93" y="53"/>
                    </a:lnTo>
                    <a:lnTo>
                      <a:pt x="101" y="58"/>
                    </a:lnTo>
                    <a:lnTo>
                      <a:pt x="105" y="61"/>
                    </a:lnTo>
                    <a:lnTo>
                      <a:pt x="108" y="58"/>
                    </a:lnTo>
                    <a:lnTo>
                      <a:pt x="117" y="58"/>
                    </a:lnTo>
                    <a:lnTo>
                      <a:pt x="123" y="55"/>
                    </a:lnTo>
                    <a:lnTo>
                      <a:pt x="128" y="50"/>
                    </a:lnTo>
                    <a:lnTo>
                      <a:pt x="137" y="52"/>
                    </a:lnTo>
                    <a:lnTo>
                      <a:pt x="148" y="49"/>
                    </a:lnTo>
                    <a:lnTo>
                      <a:pt x="160" y="50"/>
                    </a:lnTo>
                    <a:lnTo>
                      <a:pt x="163" y="47"/>
                    </a:lnTo>
                    <a:lnTo>
                      <a:pt x="160" y="37"/>
                    </a:lnTo>
                    <a:lnTo>
                      <a:pt x="157" y="34"/>
                    </a:lnTo>
                    <a:lnTo>
                      <a:pt x="151" y="24"/>
                    </a:lnTo>
                    <a:lnTo>
                      <a:pt x="151" y="20"/>
                    </a:lnTo>
                    <a:lnTo>
                      <a:pt x="157" y="23"/>
                    </a:lnTo>
                    <a:lnTo>
                      <a:pt x="160" y="15"/>
                    </a:lnTo>
                    <a:lnTo>
                      <a:pt x="166" y="11"/>
                    </a:lnTo>
                    <a:lnTo>
                      <a:pt x="172" y="3"/>
                    </a:lnTo>
                    <a:lnTo>
                      <a:pt x="18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3" name="Freeform 1737">
                <a:extLst>
                  <a:ext uri="{FF2B5EF4-FFF2-40B4-BE49-F238E27FC236}">
                    <a16:creationId xmlns:a16="http://schemas.microsoft.com/office/drawing/2014/main" id="{62A80D7D-E6D4-8632-E9CE-DE1B7EF60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473"/>
                <a:ext cx="60" cy="70"/>
              </a:xfrm>
              <a:custGeom>
                <a:avLst/>
                <a:gdLst>
                  <a:gd name="T0" fmla="*/ 117 w 122"/>
                  <a:gd name="T1" fmla="*/ 17 h 140"/>
                  <a:gd name="T2" fmla="*/ 102 w 122"/>
                  <a:gd name="T3" fmla="*/ 15 h 140"/>
                  <a:gd name="T4" fmla="*/ 84 w 122"/>
                  <a:gd name="T5" fmla="*/ 7 h 140"/>
                  <a:gd name="T6" fmla="*/ 72 w 122"/>
                  <a:gd name="T7" fmla="*/ 0 h 140"/>
                  <a:gd name="T8" fmla="*/ 56 w 122"/>
                  <a:gd name="T9" fmla="*/ 4 h 140"/>
                  <a:gd name="T10" fmla="*/ 43 w 122"/>
                  <a:gd name="T11" fmla="*/ 6 h 140"/>
                  <a:gd name="T12" fmla="*/ 49 w 122"/>
                  <a:gd name="T13" fmla="*/ 23 h 140"/>
                  <a:gd name="T14" fmla="*/ 46 w 122"/>
                  <a:gd name="T15" fmla="*/ 41 h 140"/>
                  <a:gd name="T16" fmla="*/ 43 w 122"/>
                  <a:gd name="T17" fmla="*/ 35 h 140"/>
                  <a:gd name="T18" fmla="*/ 32 w 122"/>
                  <a:gd name="T19" fmla="*/ 26 h 140"/>
                  <a:gd name="T20" fmla="*/ 21 w 122"/>
                  <a:gd name="T21" fmla="*/ 17 h 140"/>
                  <a:gd name="T22" fmla="*/ 12 w 122"/>
                  <a:gd name="T23" fmla="*/ 35 h 140"/>
                  <a:gd name="T24" fmla="*/ 5 w 122"/>
                  <a:gd name="T25" fmla="*/ 33 h 140"/>
                  <a:gd name="T26" fmla="*/ 2 w 122"/>
                  <a:gd name="T27" fmla="*/ 42 h 140"/>
                  <a:gd name="T28" fmla="*/ 11 w 122"/>
                  <a:gd name="T29" fmla="*/ 55 h 140"/>
                  <a:gd name="T30" fmla="*/ 6 w 122"/>
                  <a:gd name="T31" fmla="*/ 65 h 140"/>
                  <a:gd name="T32" fmla="*/ 11 w 122"/>
                  <a:gd name="T33" fmla="*/ 80 h 140"/>
                  <a:gd name="T34" fmla="*/ 3 w 122"/>
                  <a:gd name="T35" fmla="*/ 86 h 140"/>
                  <a:gd name="T36" fmla="*/ 8 w 122"/>
                  <a:gd name="T37" fmla="*/ 91 h 140"/>
                  <a:gd name="T38" fmla="*/ 3 w 122"/>
                  <a:gd name="T39" fmla="*/ 106 h 140"/>
                  <a:gd name="T40" fmla="*/ 3 w 122"/>
                  <a:gd name="T41" fmla="*/ 126 h 140"/>
                  <a:gd name="T42" fmla="*/ 15 w 122"/>
                  <a:gd name="T43" fmla="*/ 131 h 140"/>
                  <a:gd name="T44" fmla="*/ 32 w 122"/>
                  <a:gd name="T45" fmla="*/ 135 h 140"/>
                  <a:gd name="T46" fmla="*/ 43 w 122"/>
                  <a:gd name="T47" fmla="*/ 128 h 140"/>
                  <a:gd name="T48" fmla="*/ 44 w 122"/>
                  <a:gd name="T49" fmla="*/ 118 h 140"/>
                  <a:gd name="T50" fmla="*/ 53 w 122"/>
                  <a:gd name="T51" fmla="*/ 105 h 140"/>
                  <a:gd name="T52" fmla="*/ 62 w 122"/>
                  <a:gd name="T53" fmla="*/ 105 h 140"/>
                  <a:gd name="T54" fmla="*/ 78 w 122"/>
                  <a:gd name="T55" fmla="*/ 102 h 140"/>
                  <a:gd name="T56" fmla="*/ 85 w 122"/>
                  <a:gd name="T57" fmla="*/ 99 h 140"/>
                  <a:gd name="T58" fmla="*/ 97 w 122"/>
                  <a:gd name="T59" fmla="*/ 73 h 140"/>
                  <a:gd name="T60" fmla="*/ 105 w 122"/>
                  <a:gd name="T61" fmla="*/ 65 h 140"/>
                  <a:gd name="T62" fmla="*/ 122 w 122"/>
                  <a:gd name="T63" fmla="*/ 56 h 140"/>
                  <a:gd name="T64" fmla="*/ 114 w 122"/>
                  <a:gd name="T65" fmla="*/ 49 h 140"/>
                  <a:gd name="T66" fmla="*/ 119 w 122"/>
                  <a:gd name="T67" fmla="*/ 36 h 140"/>
                  <a:gd name="T68" fmla="*/ 117 w 122"/>
                  <a:gd name="T69" fmla="*/ 29 h 140"/>
                  <a:gd name="T70" fmla="*/ 122 w 122"/>
                  <a:gd name="T71" fmla="*/ 17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40">
                    <a:moveTo>
                      <a:pt x="122" y="17"/>
                    </a:moveTo>
                    <a:lnTo>
                      <a:pt x="117" y="17"/>
                    </a:lnTo>
                    <a:lnTo>
                      <a:pt x="109" y="15"/>
                    </a:lnTo>
                    <a:lnTo>
                      <a:pt x="102" y="15"/>
                    </a:lnTo>
                    <a:lnTo>
                      <a:pt x="90" y="6"/>
                    </a:lnTo>
                    <a:lnTo>
                      <a:pt x="84" y="7"/>
                    </a:lnTo>
                    <a:lnTo>
                      <a:pt x="78" y="6"/>
                    </a:lnTo>
                    <a:lnTo>
                      <a:pt x="72" y="0"/>
                    </a:lnTo>
                    <a:lnTo>
                      <a:pt x="61" y="6"/>
                    </a:lnTo>
                    <a:lnTo>
                      <a:pt x="56" y="4"/>
                    </a:lnTo>
                    <a:lnTo>
                      <a:pt x="55" y="6"/>
                    </a:lnTo>
                    <a:lnTo>
                      <a:pt x="43" y="6"/>
                    </a:lnTo>
                    <a:lnTo>
                      <a:pt x="43" y="20"/>
                    </a:lnTo>
                    <a:lnTo>
                      <a:pt x="49" y="23"/>
                    </a:lnTo>
                    <a:lnTo>
                      <a:pt x="52" y="42"/>
                    </a:lnTo>
                    <a:lnTo>
                      <a:pt x="46" y="41"/>
                    </a:lnTo>
                    <a:lnTo>
                      <a:pt x="38" y="42"/>
                    </a:lnTo>
                    <a:lnTo>
                      <a:pt x="43" y="35"/>
                    </a:lnTo>
                    <a:lnTo>
                      <a:pt x="35" y="32"/>
                    </a:lnTo>
                    <a:lnTo>
                      <a:pt x="32" y="26"/>
                    </a:lnTo>
                    <a:lnTo>
                      <a:pt x="32" y="20"/>
                    </a:lnTo>
                    <a:lnTo>
                      <a:pt x="21" y="17"/>
                    </a:lnTo>
                    <a:lnTo>
                      <a:pt x="23" y="26"/>
                    </a:lnTo>
                    <a:lnTo>
                      <a:pt x="12" y="35"/>
                    </a:lnTo>
                    <a:lnTo>
                      <a:pt x="9" y="36"/>
                    </a:lnTo>
                    <a:lnTo>
                      <a:pt x="5" y="33"/>
                    </a:lnTo>
                    <a:lnTo>
                      <a:pt x="0" y="39"/>
                    </a:lnTo>
                    <a:lnTo>
                      <a:pt x="2" y="42"/>
                    </a:lnTo>
                    <a:lnTo>
                      <a:pt x="12" y="52"/>
                    </a:lnTo>
                    <a:lnTo>
                      <a:pt x="11" y="55"/>
                    </a:lnTo>
                    <a:lnTo>
                      <a:pt x="12" y="59"/>
                    </a:lnTo>
                    <a:lnTo>
                      <a:pt x="6" y="65"/>
                    </a:lnTo>
                    <a:lnTo>
                      <a:pt x="11" y="73"/>
                    </a:lnTo>
                    <a:lnTo>
                      <a:pt x="11" y="80"/>
                    </a:lnTo>
                    <a:lnTo>
                      <a:pt x="11" y="86"/>
                    </a:lnTo>
                    <a:lnTo>
                      <a:pt x="3" y="86"/>
                    </a:lnTo>
                    <a:lnTo>
                      <a:pt x="3" y="90"/>
                    </a:lnTo>
                    <a:lnTo>
                      <a:pt x="8" y="91"/>
                    </a:lnTo>
                    <a:lnTo>
                      <a:pt x="8" y="99"/>
                    </a:lnTo>
                    <a:lnTo>
                      <a:pt x="3" y="106"/>
                    </a:lnTo>
                    <a:lnTo>
                      <a:pt x="2" y="118"/>
                    </a:lnTo>
                    <a:lnTo>
                      <a:pt x="3" y="126"/>
                    </a:lnTo>
                    <a:lnTo>
                      <a:pt x="6" y="132"/>
                    </a:lnTo>
                    <a:lnTo>
                      <a:pt x="15" y="131"/>
                    </a:lnTo>
                    <a:lnTo>
                      <a:pt x="21" y="140"/>
                    </a:lnTo>
                    <a:lnTo>
                      <a:pt x="32" y="135"/>
                    </a:lnTo>
                    <a:lnTo>
                      <a:pt x="37" y="129"/>
                    </a:lnTo>
                    <a:lnTo>
                      <a:pt x="43" y="128"/>
                    </a:lnTo>
                    <a:lnTo>
                      <a:pt x="41" y="120"/>
                    </a:lnTo>
                    <a:lnTo>
                      <a:pt x="44" y="118"/>
                    </a:lnTo>
                    <a:lnTo>
                      <a:pt x="50" y="115"/>
                    </a:lnTo>
                    <a:lnTo>
                      <a:pt x="53" y="105"/>
                    </a:lnTo>
                    <a:lnTo>
                      <a:pt x="59" y="111"/>
                    </a:lnTo>
                    <a:lnTo>
                      <a:pt x="62" y="105"/>
                    </a:lnTo>
                    <a:lnTo>
                      <a:pt x="75" y="99"/>
                    </a:lnTo>
                    <a:lnTo>
                      <a:pt x="78" y="102"/>
                    </a:lnTo>
                    <a:lnTo>
                      <a:pt x="81" y="99"/>
                    </a:lnTo>
                    <a:lnTo>
                      <a:pt x="85" y="99"/>
                    </a:lnTo>
                    <a:lnTo>
                      <a:pt x="100" y="79"/>
                    </a:lnTo>
                    <a:lnTo>
                      <a:pt x="97" y="73"/>
                    </a:lnTo>
                    <a:lnTo>
                      <a:pt x="100" y="68"/>
                    </a:lnTo>
                    <a:lnTo>
                      <a:pt x="105" y="65"/>
                    </a:lnTo>
                    <a:lnTo>
                      <a:pt x="117" y="65"/>
                    </a:lnTo>
                    <a:lnTo>
                      <a:pt x="122" y="56"/>
                    </a:lnTo>
                    <a:lnTo>
                      <a:pt x="120" y="52"/>
                    </a:lnTo>
                    <a:lnTo>
                      <a:pt x="114" y="49"/>
                    </a:lnTo>
                    <a:lnTo>
                      <a:pt x="122" y="41"/>
                    </a:lnTo>
                    <a:lnTo>
                      <a:pt x="119" y="36"/>
                    </a:lnTo>
                    <a:lnTo>
                      <a:pt x="120" y="32"/>
                    </a:lnTo>
                    <a:lnTo>
                      <a:pt x="117" y="29"/>
                    </a:lnTo>
                    <a:lnTo>
                      <a:pt x="122" y="20"/>
                    </a:lnTo>
                    <a:lnTo>
                      <a:pt x="122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4" name="Freeform 1738">
                <a:extLst>
                  <a:ext uri="{FF2B5EF4-FFF2-40B4-BE49-F238E27FC236}">
                    <a16:creationId xmlns:a16="http://schemas.microsoft.com/office/drawing/2014/main" id="{D59A8D9C-99F5-3CAE-2B0B-833CB0F77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473"/>
                <a:ext cx="60" cy="70"/>
              </a:xfrm>
              <a:custGeom>
                <a:avLst/>
                <a:gdLst>
                  <a:gd name="T0" fmla="*/ 122 w 122"/>
                  <a:gd name="T1" fmla="*/ 20 h 140"/>
                  <a:gd name="T2" fmla="*/ 120 w 122"/>
                  <a:gd name="T3" fmla="*/ 32 h 140"/>
                  <a:gd name="T4" fmla="*/ 122 w 122"/>
                  <a:gd name="T5" fmla="*/ 41 h 140"/>
                  <a:gd name="T6" fmla="*/ 120 w 122"/>
                  <a:gd name="T7" fmla="*/ 52 h 140"/>
                  <a:gd name="T8" fmla="*/ 117 w 122"/>
                  <a:gd name="T9" fmla="*/ 65 h 140"/>
                  <a:gd name="T10" fmla="*/ 100 w 122"/>
                  <a:gd name="T11" fmla="*/ 68 h 140"/>
                  <a:gd name="T12" fmla="*/ 100 w 122"/>
                  <a:gd name="T13" fmla="*/ 79 h 140"/>
                  <a:gd name="T14" fmla="*/ 81 w 122"/>
                  <a:gd name="T15" fmla="*/ 99 h 140"/>
                  <a:gd name="T16" fmla="*/ 75 w 122"/>
                  <a:gd name="T17" fmla="*/ 99 h 140"/>
                  <a:gd name="T18" fmla="*/ 59 w 122"/>
                  <a:gd name="T19" fmla="*/ 111 h 140"/>
                  <a:gd name="T20" fmla="*/ 50 w 122"/>
                  <a:gd name="T21" fmla="*/ 115 h 140"/>
                  <a:gd name="T22" fmla="*/ 41 w 122"/>
                  <a:gd name="T23" fmla="*/ 120 h 140"/>
                  <a:gd name="T24" fmla="*/ 37 w 122"/>
                  <a:gd name="T25" fmla="*/ 129 h 140"/>
                  <a:gd name="T26" fmla="*/ 21 w 122"/>
                  <a:gd name="T27" fmla="*/ 140 h 140"/>
                  <a:gd name="T28" fmla="*/ 6 w 122"/>
                  <a:gd name="T29" fmla="*/ 132 h 140"/>
                  <a:gd name="T30" fmla="*/ 2 w 122"/>
                  <a:gd name="T31" fmla="*/ 118 h 140"/>
                  <a:gd name="T32" fmla="*/ 8 w 122"/>
                  <a:gd name="T33" fmla="*/ 99 h 140"/>
                  <a:gd name="T34" fmla="*/ 3 w 122"/>
                  <a:gd name="T35" fmla="*/ 90 h 140"/>
                  <a:gd name="T36" fmla="*/ 11 w 122"/>
                  <a:gd name="T37" fmla="*/ 86 h 140"/>
                  <a:gd name="T38" fmla="*/ 11 w 122"/>
                  <a:gd name="T39" fmla="*/ 73 h 140"/>
                  <a:gd name="T40" fmla="*/ 12 w 122"/>
                  <a:gd name="T41" fmla="*/ 59 h 140"/>
                  <a:gd name="T42" fmla="*/ 12 w 122"/>
                  <a:gd name="T43" fmla="*/ 52 h 140"/>
                  <a:gd name="T44" fmla="*/ 0 w 122"/>
                  <a:gd name="T45" fmla="*/ 39 h 140"/>
                  <a:gd name="T46" fmla="*/ 9 w 122"/>
                  <a:gd name="T47" fmla="*/ 36 h 140"/>
                  <a:gd name="T48" fmla="*/ 23 w 122"/>
                  <a:gd name="T49" fmla="*/ 26 h 140"/>
                  <a:gd name="T50" fmla="*/ 32 w 122"/>
                  <a:gd name="T51" fmla="*/ 20 h 140"/>
                  <a:gd name="T52" fmla="*/ 35 w 122"/>
                  <a:gd name="T53" fmla="*/ 32 h 140"/>
                  <a:gd name="T54" fmla="*/ 38 w 122"/>
                  <a:gd name="T55" fmla="*/ 42 h 140"/>
                  <a:gd name="T56" fmla="*/ 52 w 122"/>
                  <a:gd name="T57" fmla="*/ 42 h 140"/>
                  <a:gd name="T58" fmla="*/ 43 w 122"/>
                  <a:gd name="T59" fmla="*/ 20 h 140"/>
                  <a:gd name="T60" fmla="*/ 55 w 122"/>
                  <a:gd name="T61" fmla="*/ 6 h 140"/>
                  <a:gd name="T62" fmla="*/ 61 w 122"/>
                  <a:gd name="T63" fmla="*/ 6 h 140"/>
                  <a:gd name="T64" fmla="*/ 78 w 122"/>
                  <a:gd name="T65" fmla="*/ 6 h 140"/>
                  <a:gd name="T66" fmla="*/ 90 w 122"/>
                  <a:gd name="T67" fmla="*/ 6 h 140"/>
                  <a:gd name="T68" fmla="*/ 109 w 122"/>
                  <a:gd name="T69" fmla="*/ 15 h 140"/>
                  <a:gd name="T70" fmla="*/ 122 w 122"/>
                  <a:gd name="T71" fmla="*/ 17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40">
                    <a:moveTo>
                      <a:pt x="122" y="17"/>
                    </a:moveTo>
                    <a:lnTo>
                      <a:pt x="122" y="20"/>
                    </a:lnTo>
                    <a:lnTo>
                      <a:pt x="117" y="29"/>
                    </a:lnTo>
                    <a:lnTo>
                      <a:pt x="120" y="32"/>
                    </a:lnTo>
                    <a:lnTo>
                      <a:pt x="119" y="36"/>
                    </a:lnTo>
                    <a:lnTo>
                      <a:pt x="122" y="41"/>
                    </a:lnTo>
                    <a:lnTo>
                      <a:pt x="114" y="49"/>
                    </a:lnTo>
                    <a:lnTo>
                      <a:pt x="120" y="52"/>
                    </a:lnTo>
                    <a:lnTo>
                      <a:pt x="122" y="56"/>
                    </a:lnTo>
                    <a:lnTo>
                      <a:pt x="117" y="65"/>
                    </a:lnTo>
                    <a:lnTo>
                      <a:pt x="105" y="65"/>
                    </a:lnTo>
                    <a:lnTo>
                      <a:pt x="100" y="68"/>
                    </a:lnTo>
                    <a:lnTo>
                      <a:pt x="97" y="73"/>
                    </a:lnTo>
                    <a:lnTo>
                      <a:pt x="100" y="79"/>
                    </a:lnTo>
                    <a:lnTo>
                      <a:pt x="85" y="99"/>
                    </a:lnTo>
                    <a:lnTo>
                      <a:pt x="81" y="99"/>
                    </a:lnTo>
                    <a:lnTo>
                      <a:pt x="78" y="102"/>
                    </a:lnTo>
                    <a:lnTo>
                      <a:pt x="75" y="99"/>
                    </a:lnTo>
                    <a:lnTo>
                      <a:pt x="62" y="105"/>
                    </a:lnTo>
                    <a:lnTo>
                      <a:pt x="59" y="111"/>
                    </a:lnTo>
                    <a:lnTo>
                      <a:pt x="53" y="105"/>
                    </a:lnTo>
                    <a:lnTo>
                      <a:pt x="50" y="115"/>
                    </a:lnTo>
                    <a:lnTo>
                      <a:pt x="44" y="118"/>
                    </a:lnTo>
                    <a:lnTo>
                      <a:pt x="41" y="120"/>
                    </a:lnTo>
                    <a:lnTo>
                      <a:pt x="43" y="128"/>
                    </a:lnTo>
                    <a:lnTo>
                      <a:pt x="37" y="129"/>
                    </a:lnTo>
                    <a:lnTo>
                      <a:pt x="32" y="135"/>
                    </a:lnTo>
                    <a:lnTo>
                      <a:pt x="21" y="140"/>
                    </a:lnTo>
                    <a:lnTo>
                      <a:pt x="15" y="131"/>
                    </a:lnTo>
                    <a:lnTo>
                      <a:pt x="6" y="132"/>
                    </a:lnTo>
                    <a:lnTo>
                      <a:pt x="3" y="126"/>
                    </a:lnTo>
                    <a:lnTo>
                      <a:pt x="2" y="118"/>
                    </a:lnTo>
                    <a:lnTo>
                      <a:pt x="3" y="106"/>
                    </a:lnTo>
                    <a:lnTo>
                      <a:pt x="8" y="99"/>
                    </a:lnTo>
                    <a:lnTo>
                      <a:pt x="8" y="91"/>
                    </a:lnTo>
                    <a:lnTo>
                      <a:pt x="3" y="90"/>
                    </a:lnTo>
                    <a:lnTo>
                      <a:pt x="3" y="86"/>
                    </a:lnTo>
                    <a:lnTo>
                      <a:pt x="11" y="86"/>
                    </a:lnTo>
                    <a:lnTo>
                      <a:pt x="11" y="80"/>
                    </a:lnTo>
                    <a:lnTo>
                      <a:pt x="11" y="73"/>
                    </a:lnTo>
                    <a:lnTo>
                      <a:pt x="6" y="65"/>
                    </a:lnTo>
                    <a:lnTo>
                      <a:pt x="12" y="59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2" y="42"/>
                    </a:lnTo>
                    <a:lnTo>
                      <a:pt x="0" y="39"/>
                    </a:lnTo>
                    <a:lnTo>
                      <a:pt x="5" y="33"/>
                    </a:lnTo>
                    <a:lnTo>
                      <a:pt x="9" y="36"/>
                    </a:lnTo>
                    <a:lnTo>
                      <a:pt x="12" y="35"/>
                    </a:lnTo>
                    <a:lnTo>
                      <a:pt x="23" y="26"/>
                    </a:lnTo>
                    <a:lnTo>
                      <a:pt x="21" y="17"/>
                    </a:lnTo>
                    <a:lnTo>
                      <a:pt x="32" y="20"/>
                    </a:lnTo>
                    <a:lnTo>
                      <a:pt x="32" y="26"/>
                    </a:lnTo>
                    <a:lnTo>
                      <a:pt x="35" y="32"/>
                    </a:lnTo>
                    <a:lnTo>
                      <a:pt x="43" y="35"/>
                    </a:lnTo>
                    <a:lnTo>
                      <a:pt x="38" y="42"/>
                    </a:lnTo>
                    <a:lnTo>
                      <a:pt x="46" y="41"/>
                    </a:lnTo>
                    <a:lnTo>
                      <a:pt x="52" y="42"/>
                    </a:lnTo>
                    <a:lnTo>
                      <a:pt x="49" y="23"/>
                    </a:lnTo>
                    <a:lnTo>
                      <a:pt x="43" y="20"/>
                    </a:lnTo>
                    <a:lnTo>
                      <a:pt x="43" y="6"/>
                    </a:lnTo>
                    <a:lnTo>
                      <a:pt x="55" y="6"/>
                    </a:lnTo>
                    <a:lnTo>
                      <a:pt x="56" y="4"/>
                    </a:lnTo>
                    <a:lnTo>
                      <a:pt x="61" y="6"/>
                    </a:lnTo>
                    <a:lnTo>
                      <a:pt x="72" y="0"/>
                    </a:lnTo>
                    <a:lnTo>
                      <a:pt x="78" y="6"/>
                    </a:lnTo>
                    <a:lnTo>
                      <a:pt x="84" y="7"/>
                    </a:lnTo>
                    <a:lnTo>
                      <a:pt x="90" y="6"/>
                    </a:lnTo>
                    <a:lnTo>
                      <a:pt x="102" y="15"/>
                    </a:lnTo>
                    <a:lnTo>
                      <a:pt x="109" y="15"/>
                    </a:lnTo>
                    <a:lnTo>
                      <a:pt x="117" y="17"/>
                    </a:lnTo>
                    <a:lnTo>
                      <a:pt x="12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5" name="Freeform 1739">
                <a:extLst>
                  <a:ext uri="{FF2B5EF4-FFF2-40B4-BE49-F238E27FC236}">
                    <a16:creationId xmlns:a16="http://schemas.microsoft.com/office/drawing/2014/main" id="{CF56ECD3-D109-F3D7-ED60-A52664673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473"/>
                <a:ext cx="60" cy="70"/>
              </a:xfrm>
              <a:custGeom>
                <a:avLst/>
                <a:gdLst>
                  <a:gd name="T0" fmla="*/ 122 w 122"/>
                  <a:gd name="T1" fmla="*/ 20 h 140"/>
                  <a:gd name="T2" fmla="*/ 120 w 122"/>
                  <a:gd name="T3" fmla="*/ 32 h 140"/>
                  <a:gd name="T4" fmla="*/ 122 w 122"/>
                  <a:gd name="T5" fmla="*/ 41 h 140"/>
                  <a:gd name="T6" fmla="*/ 120 w 122"/>
                  <a:gd name="T7" fmla="*/ 52 h 140"/>
                  <a:gd name="T8" fmla="*/ 117 w 122"/>
                  <a:gd name="T9" fmla="*/ 65 h 140"/>
                  <a:gd name="T10" fmla="*/ 100 w 122"/>
                  <a:gd name="T11" fmla="*/ 68 h 140"/>
                  <a:gd name="T12" fmla="*/ 100 w 122"/>
                  <a:gd name="T13" fmla="*/ 79 h 140"/>
                  <a:gd name="T14" fmla="*/ 81 w 122"/>
                  <a:gd name="T15" fmla="*/ 99 h 140"/>
                  <a:gd name="T16" fmla="*/ 75 w 122"/>
                  <a:gd name="T17" fmla="*/ 99 h 140"/>
                  <a:gd name="T18" fmla="*/ 59 w 122"/>
                  <a:gd name="T19" fmla="*/ 111 h 140"/>
                  <a:gd name="T20" fmla="*/ 50 w 122"/>
                  <a:gd name="T21" fmla="*/ 115 h 140"/>
                  <a:gd name="T22" fmla="*/ 41 w 122"/>
                  <a:gd name="T23" fmla="*/ 120 h 140"/>
                  <a:gd name="T24" fmla="*/ 37 w 122"/>
                  <a:gd name="T25" fmla="*/ 129 h 140"/>
                  <a:gd name="T26" fmla="*/ 21 w 122"/>
                  <a:gd name="T27" fmla="*/ 140 h 140"/>
                  <a:gd name="T28" fmla="*/ 6 w 122"/>
                  <a:gd name="T29" fmla="*/ 132 h 140"/>
                  <a:gd name="T30" fmla="*/ 2 w 122"/>
                  <a:gd name="T31" fmla="*/ 118 h 140"/>
                  <a:gd name="T32" fmla="*/ 8 w 122"/>
                  <a:gd name="T33" fmla="*/ 99 h 140"/>
                  <a:gd name="T34" fmla="*/ 3 w 122"/>
                  <a:gd name="T35" fmla="*/ 90 h 140"/>
                  <a:gd name="T36" fmla="*/ 11 w 122"/>
                  <a:gd name="T37" fmla="*/ 86 h 140"/>
                  <a:gd name="T38" fmla="*/ 11 w 122"/>
                  <a:gd name="T39" fmla="*/ 73 h 140"/>
                  <a:gd name="T40" fmla="*/ 12 w 122"/>
                  <a:gd name="T41" fmla="*/ 59 h 140"/>
                  <a:gd name="T42" fmla="*/ 12 w 122"/>
                  <a:gd name="T43" fmla="*/ 52 h 140"/>
                  <a:gd name="T44" fmla="*/ 0 w 122"/>
                  <a:gd name="T45" fmla="*/ 39 h 140"/>
                  <a:gd name="T46" fmla="*/ 9 w 122"/>
                  <a:gd name="T47" fmla="*/ 36 h 140"/>
                  <a:gd name="T48" fmla="*/ 23 w 122"/>
                  <a:gd name="T49" fmla="*/ 26 h 140"/>
                  <a:gd name="T50" fmla="*/ 32 w 122"/>
                  <a:gd name="T51" fmla="*/ 20 h 140"/>
                  <a:gd name="T52" fmla="*/ 35 w 122"/>
                  <a:gd name="T53" fmla="*/ 32 h 140"/>
                  <a:gd name="T54" fmla="*/ 38 w 122"/>
                  <a:gd name="T55" fmla="*/ 42 h 140"/>
                  <a:gd name="T56" fmla="*/ 52 w 122"/>
                  <a:gd name="T57" fmla="*/ 42 h 140"/>
                  <a:gd name="T58" fmla="*/ 43 w 122"/>
                  <a:gd name="T59" fmla="*/ 20 h 140"/>
                  <a:gd name="T60" fmla="*/ 55 w 122"/>
                  <a:gd name="T61" fmla="*/ 6 h 140"/>
                  <a:gd name="T62" fmla="*/ 61 w 122"/>
                  <a:gd name="T63" fmla="*/ 6 h 140"/>
                  <a:gd name="T64" fmla="*/ 78 w 122"/>
                  <a:gd name="T65" fmla="*/ 6 h 140"/>
                  <a:gd name="T66" fmla="*/ 90 w 122"/>
                  <a:gd name="T67" fmla="*/ 6 h 140"/>
                  <a:gd name="T68" fmla="*/ 109 w 122"/>
                  <a:gd name="T69" fmla="*/ 15 h 140"/>
                  <a:gd name="T70" fmla="*/ 122 w 122"/>
                  <a:gd name="T71" fmla="*/ 17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40">
                    <a:moveTo>
                      <a:pt x="122" y="17"/>
                    </a:moveTo>
                    <a:lnTo>
                      <a:pt x="122" y="20"/>
                    </a:lnTo>
                    <a:lnTo>
                      <a:pt x="117" y="29"/>
                    </a:lnTo>
                    <a:lnTo>
                      <a:pt x="120" y="32"/>
                    </a:lnTo>
                    <a:lnTo>
                      <a:pt x="119" y="36"/>
                    </a:lnTo>
                    <a:lnTo>
                      <a:pt x="122" y="41"/>
                    </a:lnTo>
                    <a:lnTo>
                      <a:pt x="114" y="49"/>
                    </a:lnTo>
                    <a:lnTo>
                      <a:pt x="120" y="52"/>
                    </a:lnTo>
                    <a:lnTo>
                      <a:pt x="122" y="56"/>
                    </a:lnTo>
                    <a:lnTo>
                      <a:pt x="117" y="65"/>
                    </a:lnTo>
                    <a:lnTo>
                      <a:pt x="105" y="65"/>
                    </a:lnTo>
                    <a:lnTo>
                      <a:pt x="100" y="68"/>
                    </a:lnTo>
                    <a:lnTo>
                      <a:pt x="97" y="73"/>
                    </a:lnTo>
                    <a:lnTo>
                      <a:pt x="100" y="79"/>
                    </a:lnTo>
                    <a:lnTo>
                      <a:pt x="85" y="99"/>
                    </a:lnTo>
                    <a:lnTo>
                      <a:pt x="81" y="99"/>
                    </a:lnTo>
                    <a:lnTo>
                      <a:pt x="78" y="102"/>
                    </a:lnTo>
                    <a:lnTo>
                      <a:pt x="75" y="99"/>
                    </a:lnTo>
                    <a:lnTo>
                      <a:pt x="62" y="105"/>
                    </a:lnTo>
                    <a:lnTo>
                      <a:pt x="59" y="111"/>
                    </a:lnTo>
                    <a:lnTo>
                      <a:pt x="53" y="105"/>
                    </a:lnTo>
                    <a:lnTo>
                      <a:pt x="50" y="115"/>
                    </a:lnTo>
                    <a:lnTo>
                      <a:pt x="44" y="118"/>
                    </a:lnTo>
                    <a:lnTo>
                      <a:pt x="41" y="120"/>
                    </a:lnTo>
                    <a:lnTo>
                      <a:pt x="43" y="128"/>
                    </a:lnTo>
                    <a:lnTo>
                      <a:pt x="37" y="129"/>
                    </a:lnTo>
                    <a:lnTo>
                      <a:pt x="32" y="135"/>
                    </a:lnTo>
                    <a:lnTo>
                      <a:pt x="21" y="140"/>
                    </a:lnTo>
                    <a:lnTo>
                      <a:pt x="15" y="131"/>
                    </a:lnTo>
                    <a:lnTo>
                      <a:pt x="6" y="132"/>
                    </a:lnTo>
                    <a:lnTo>
                      <a:pt x="3" y="126"/>
                    </a:lnTo>
                    <a:lnTo>
                      <a:pt x="2" y="118"/>
                    </a:lnTo>
                    <a:lnTo>
                      <a:pt x="3" y="106"/>
                    </a:lnTo>
                    <a:lnTo>
                      <a:pt x="8" y="99"/>
                    </a:lnTo>
                    <a:lnTo>
                      <a:pt x="8" y="91"/>
                    </a:lnTo>
                    <a:lnTo>
                      <a:pt x="3" y="90"/>
                    </a:lnTo>
                    <a:lnTo>
                      <a:pt x="3" y="86"/>
                    </a:lnTo>
                    <a:lnTo>
                      <a:pt x="11" y="86"/>
                    </a:lnTo>
                    <a:lnTo>
                      <a:pt x="11" y="80"/>
                    </a:lnTo>
                    <a:lnTo>
                      <a:pt x="11" y="73"/>
                    </a:lnTo>
                    <a:lnTo>
                      <a:pt x="6" y="65"/>
                    </a:lnTo>
                    <a:lnTo>
                      <a:pt x="12" y="59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2" y="42"/>
                    </a:lnTo>
                    <a:lnTo>
                      <a:pt x="0" y="39"/>
                    </a:lnTo>
                    <a:lnTo>
                      <a:pt x="5" y="33"/>
                    </a:lnTo>
                    <a:lnTo>
                      <a:pt x="9" y="36"/>
                    </a:lnTo>
                    <a:lnTo>
                      <a:pt x="12" y="35"/>
                    </a:lnTo>
                    <a:lnTo>
                      <a:pt x="23" y="26"/>
                    </a:lnTo>
                    <a:lnTo>
                      <a:pt x="21" y="17"/>
                    </a:lnTo>
                    <a:lnTo>
                      <a:pt x="32" y="20"/>
                    </a:lnTo>
                    <a:lnTo>
                      <a:pt x="32" y="26"/>
                    </a:lnTo>
                    <a:lnTo>
                      <a:pt x="35" y="32"/>
                    </a:lnTo>
                    <a:lnTo>
                      <a:pt x="43" y="35"/>
                    </a:lnTo>
                    <a:lnTo>
                      <a:pt x="38" y="42"/>
                    </a:lnTo>
                    <a:lnTo>
                      <a:pt x="46" y="41"/>
                    </a:lnTo>
                    <a:lnTo>
                      <a:pt x="52" y="42"/>
                    </a:lnTo>
                    <a:lnTo>
                      <a:pt x="49" y="23"/>
                    </a:lnTo>
                    <a:lnTo>
                      <a:pt x="43" y="20"/>
                    </a:lnTo>
                    <a:lnTo>
                      <a:pt x="43" y="6"/>
                    </a:lnTo>
                    <a:lnTo>
                      <a:pt x="55" y="6"/>
                    </a:lnTo>
                    <a:lnTo>
                      <a:pt x="56" y="4"/>
                    </a:lnTo>
                    <a:lnTo>
                      <a:pt x="61" y="6"/>
                    </a:lnTo>
                    <a:lnTo>
                      <a:pt x="72" y="0"/>
                    </a:lnTo>
                    <a:lnTo>
                      <a:pt x="78" y="6"/>
                    </a:lnTo>
                    <a:lnTo>
                      <a:pt x="84" y="7"/>
                    </a:lnTo>
                    <a:lnTo>
                      <a:pt x="90" y="6"/>
                    </a:lnTo>
                    <a:lnTo>
                      <a:pt x="102" y="15"/>
                    </a:lnTo>
                    <a:lnTo>
                      <a:pt x="109" y="15"/>
                    </a:lnTo>
                    <a:lnTo>
                      <a:pt x="117" y="17"/>
                    </a:lnTo>
                    <a:lnTo>
                      <a:pt x="122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6" name="Freeform 1740">
                <a:extLst>
                  <a:ext uri="{FF2B5EF4-FFF2-40B4-BE49-F238E27FC236}">
                    <a16:creationId xmlns:a16="http://schemas.microsoft.com/office/drawing/2014/main" id="{FA4053E0-509F-8C22-F9BA-5F07C9C56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1374"/>
                <a:ext cx="171" cy="133"/>
              </a:xfrm>
              <a:custGeom>
                <a:avLst/>
                <a:gdLst>
                  <a:gd name="T0" fmla="*/ 50 w 343"/>
                  <a:gd name="T1" fmla="*/ 15 h 266"/>
                  <a:gd name="T2" fmla="*/ 44 w 343"/>
                  <a:gd name="T3" fmla="*/ 32 h 266"/>
                  <a:gd name="T4" fmla="*/ 26 w 343"/>
                  <a:gd name="T5" fmla="*/ 48 h 266"/>
                  <a:gd name="T6" fmla="*/ 26 w 343"/>
                  <a:gd name="T7" fmla="*/ 74 h 266"/>
                  <a:gd name="T8" fmla="*/ 29 w 343"/>
                  <a:gd name="T9" fmla="*/ 94 h 266"/>
                  <a:gd name="T10" fmla="*/ 21 w 343"/>
                  <a:gd name="T11" fmla="*/ 108 h 266"/>
                  <a:gd name="T12" fmla="*/ 9 w 343"/>
                  <a:gd name="T13" fmla="*/ 121 h 266"/>
                  <a:gd name="T14" fmla="*/ 10 w 343"/>
                  <a:gd name="T15" fmla="*/ 143 h 266"/>
                  <a:gd name="T16" fmla="*/ 21 w 343"/>
                  <a:gd name="T17" fmla="*/ 155 h 266"/>
                  <a:gd name="T18" fmla="*/ 21 w 343"/>
                  <a:gd name="T19" fmla="*/ 173 h 266"/>
                  <a:gd name="T20" fmla="*/ 35 w 343"/>
                  <a:gd name="T21" fmla="*/ 172 h 266"/>
                  <a:gd name="T22" fmla="*/ 38 w 343"/>
                  <a:gd name="T23" fmla="*/ 179 h 266"/>
                  <a:gd name="T24" fmla="*/ 32 w 343"/>
                  <a:gd name="T25" fmla="*/ 203 h 266"/>
                  <a:gd name="T26" fmla="*/ 35 w 343"/>
                  <a:gd name="T27" fmla="*/ 213 h 266"/>
                  <a:gd name="T28" fmla="*/ 32 w 343"/>
                  <a:gd name="T29" fmla="*/ 254 h 266"/>
                  <a:gd name="T30" fmla="*/ 62 w 343"/>
                  <a:gd name="T31" fmla="*/ 254 h 266"/>
                  <a:gd name="T32" fmla="*/ 88 w 343"/>
                  <a:gd name="T33" fmla="*/ 249 h 266"/>
                  <a:gd name="T34" fmla="*/ 106 w 343"/>
                  <a:gd name="T35" fmla="*/ 252 h 266"/>
                  <a:gd name="T36" fmla="*/ 130 w 343"/>
                  <a:gd name="T37" fmla="*/ 264 h 266"/>
                  <a:gd name="T38" fmla="*/ 152 w 343"/>
                  <a:gd name="T39" fmla="*/ 261 h 266"/>
                  <a:gd name="T40" fmla="*/ 164 w 343"/>
                  <a:gd name="T41" fmla="*/ 229 h 266"/>
                  <a:gd name="T42" fmla="*/ 162 w 343"/>
                  <a:gd name="T43" fmla="*/ 214 h 266"/>
                  <a:gd name="T44" fmla="*/ 186 w 343"/>
                  <a:gd name="T45" fmla="*/ 202 h 266"/>
                  <a:gd name="T46" fmla="*/ 209 w 343"/>
                  <a:gd name="T47" fmla="*/ 194 h 266"/>
                  <a:gd name="T48" fmla="*/ 230 w 343"/>
                  <a:gd name="T49" fmla="*/ 200 h 266"/>
                  <a:gd name="T50" fmla="*/ 250 w 343"/>
                  <a:gd name="T51" fmla="*/ 196 h 266"/>
                  <a:gd name="T52" fmla="*/ 273 w 343"/>
                  <a:gd name="T53" fmla="*/ 206 h 266"/>
                  <a:gd name="T54" fmla="*/ 275 w 343"/>
                  <a:gd name="T55" fmla="*/ 181 h 266"/>
                  <a:gd name="T56" fmla="*/ 303 w 343"/>
                  <a:gd name="T57" fmla="*/ 184 h 266"/>
                  <a:gd name="T58" fmla="*/ 332 w 343"/>
                  <a:gd name="T59" fmla="*/ 185 h 266"/>
                  <a:gd name="T60" fmla="*/ 328 w 343"/>
                  <a:gd name="T61" fmla="*/ 146 h 266"/>
                  <a:gd name="T62" fmla="*/ 340 w 343"/>
                  <a:gd name="T63" fmla="*/ 132 h 266"/>
                  <a:gd name="T64" fmla="*/ 315 w 343"/>
                  <a:gd name="T65" fmla="*/ 124 h 266"/>
                  <a:gd name="T66" fmla="*/ 294 w 343"/>
                  <a:gd name="T67" fmla="*/ 86 h 266"/>
                  <a:gd name="T68" fmla="*/ 270 w 343"/>
                  <a:gd name="T69" fmla="*/ 89 h 266"/>
                  <a:gd name="T70" fmla="*/ 253 w 343"/>
                  <a:gd name="T71" fmla="*/ 97 h 266"/>
                  <a:gd name="T72" fmla="*/ 234 w 343"/>
                  <a:gd name="T73" fmla="*/ 79 h 266"/>
                  <a:gd name="T74" fmla="*/ 223 w 343"/>
                  <a:gd name="T75" fmla="*/ 89 h 266"/>
                  <a:gd name="T76" fmla="*/ 199 w 343"/>
                  <a:gd name="T77" fmla="*/ 109 h 266"/>
                  <a:gd name="T78" fmla="*/ 176 w 343"/>
                  <a:gd name="T79" fmla="*/ 99 h 266"/>
                  <a:gd name="T80" fmla="*/ 193 w 343"/>
                  <a:gd name="T81" fmla="*/ 85 h 266"/>
                  <a:gd name="T82" fmla="*/ 217 w 343"/>
                  <a:gd name="T83" fmla="*/ 67 h 266"/>
                  <a:gd name="T84" fmla="*/ 183 w 343"/>
                  <a:gd name="T85" fmla="*/ 58 h 266"/>
                  <a:gd name="T86" fmla="*/ 183 w 343"/>
                  <a:gd name="T87" fmla="*/ 36 h 266"/>
                  <a:gd name="T88" fmla="*/ 179 w 343"/>
                  <a:gd name="T89" fmla="*/ 20 h 266"/>
                  <a:gd name="T90" fmla="*/ 158 w 343"/>
                  <a:gd name="T91" fmla="*/ 12 h 266"/>
                  <a:gd name="T92" fmla="*/ 138 w 343"/>
                  <a:gd name="T93" fmla="*/ 21 h 266"/>
                  <a:gd name="T94" fmla="*/ 106 w 343"/>
                  <a:gd name="T95" fmla="*/ 24 h 266"/>
                  <a:gd name="T96" fmla="*/ 80 w 343"/>
                  <a:gd name="T97" fmla="*/ 1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43" h="266">
                    <a:moveTo>
                      <a:pt x="74" y="0"/>
                    </a:moveTo>
                    <a:lnTo>
                      <a:pt x="62" y="3"/>
                    </a:lnTo>
                    <a:lnTo>
                      <a:pt x="54" y="18"/>
                    </a:lnTo>
                    <a:lnTo>
                      <a:pt x="50" y="15"/>
                    </a:lnTo>
                    <a:lnTo>
                      <a:pt x="45" y="16"/>
                    </a:lnTo>
                    <a:lnTo>
                      <a:pt x="44" y="24"/>
                    </a:lnTo>
                    <a:lnTo>
                      <a:pt x="41" y="26"/>
                    </a:lnTo>
                    <a:lnTo>
                      <a:pt x="44" y="32"/>
                    </a:lnTo>
                    <a:lnTo>
                      <a:pt x="38" y="38"/>
                    </a:lnTo>
                    <a:lnTo>
                      <a:pt x="35" y="44"/>
                    </a:lnTo>
                    <a:lnTo>
                      <a:pt x="32" y="44"/>
                    </a:lnTo>
                    <a:lnTo>
                      <a:pt x="26" y="48"/>
                    </a:lnTo>
                    <a:lnTo>
                      <a:pt x="24" y="54"/>
                    </a:lnTo>
                    <a:lnTo>
                      <a:pt x="29" y="65"/>
                    </a:lnTo>
                    <a:lnTo>
                      <a:pt x="26" y="68"/>
                    </a:lnTo>
                    <a:lnTo>
                      <a:pt x="26" y="74"/>
                    </a:lnTo>
                    <a:lnTo>
                      <a:pt x="27" y="76"/>
                    </a:lnTo>
                    <a:lnTo>
                      <a:pt x="33" y="80"/>
                    </a:lnTo>
                    <a:lnTo>
                      <a:pt x="33" y="88"/>
                    </a:lnTo>
                    <a:lnTo>
                      <a:pt x="29" y="94"/>
                    </a:lnTo>
                    <a:lnTo>
                      <a:pt x="27" y="102"/>
                    </a:lnTo>
                    <a:lnTo>
                      <a:pt x="21" y="100"/>
                    </a:lnTo>
                    <a:lnTo>
                      <a:pt x="18" y="102"/>
                    </a:lnTo>
                    <a:lnTo>
                      <a:pt x="21" y="108"/>
                    </a:lnTo>
                    <a:lnTo>
                      <a:pt x="17" y="112"/>
                    </a:lnTo>
                    <a:lnTo>
                      <a:pt x="10" y="105"/>
                    </a:lnTo>
                    <a:lnTo>
                      <a:pt x="9" y="111"/>
                    </a:lnTo>
                    <a:lnTo>
                      <a:pt x="9" y="121"/>
                    </a:lnTo>
                    <a:lnTo>
                      <a:pt x="0" y="130"/>
                    </a:lnTo>
                    <a:lnTo>
                      <a:pt x="0" y="135"/>
                    </a:lnTo>
                    <a:lnTo>
                      <a:pt x="4" y="137"/>
                    </a:lnTo>
                    <a:lnTo>
                      <a:pt x="10" y="143"/>
                    </a:lnTo>
                    <a:lnTo>
                      <a:pt x="6" y="149"/>
                    </a:lnTo>
                    <a:lnTo>
                      <a:pt x="7" y="155"/>
                    </a:lnTo>
                    <a:lnTo>
                      <a:pt x="18" y="158"/>
                    </a:lnTo>
                    <a:lnTo>
                      <a:pt x="21" y="155"/>
                    </a:lnTo>
                    <a:lnTo>
                      <a:pt x="21" y="165"/>
                    </a:lnTo>
                    <a:lnTo>
                      <a:pt x="18" y="165"/>
                    </a:lnTo>
                    <a:lnTo>
                      <a:pt x="18" y="172"/>
                    </a:lnTo>
                    <a:lnTo>
                      <a:pt x="21" y="173"/>
                    </a:lnTo>
                    <a:lnTo>
                      <a:pt x="21" y="184"/>
                    </a:lnTo>
                    <a:lnTo>
                      <a:pt x="26" y="188"/>
                    </a:lnTo>
                    <a:lnTo>
                      <a:pt x="32" y="181"/>
                    </a:lnTo>
                    <a:lnTo>
                      <a:pt x="35" y="172"/>
                    </a:lnTo>
                    <a:lnTo>
                      <a:pt x="38" y="168"/>
                    </a:lnTo>
                    <a:lnTo>
                      <a:pt x="41" y="172"/>
                    </a:lnTo>
                    <a:lnTo>
                      <a:pt x="38" y="175"/>
                    </a:lnTo>
                    <a:lnTo>
                      <a:pt x="38" y="179"/>
                    </a:lnTo>
                    <a:lnTo>
                      <a:pt x="32" y="185"/>
                    </a:lnTo>
                    <a:lnTo>
                      <a:pt x="32" y="193"/>
                    </a:lnTo>
                    <a:lnTo>
                      <a:pt x="35" y="197"/>
                    </a:lnTo>
                    <a:lnTo>
                      <a:pt x="32" y="203"/>
                    </a:lnTo>
                    <a:lnTo>
                      <a:pt x="26" y="208"/>
                    </a:lnTo>
                    <a:lnTo>
                      <a:pt x="32" y="211"/>
                    </a:lnTo>
                    <a:lnTo>
                      <a:pt x="36" y="208"/>
                    </a:lnTo>
                    <a:lnTo>
                      <a:pt x="35" y="213"/>
                    </a:lnTo>
                    <a:lnTo>
                      <a:pt x="26" y="220"/>
                    </a:lnTo>
                    <a:lnTo>
                      <a:pt x="27" y="228"/>
                    </a:lnTo>
                    <a:lnTo>
                      <a:pt x="33" y="246"/>
                    </a:lnTo>
                    <a:lnTo>
                      <a:pt x="32" y="254"/>
                    </a:lnTo>
                    <a:lnTo>
                      <a:pt x="38" y="263"/>
                    </a:lnTo>
                    <a:lnTo>
                      <a:pt x="42" y="261"/>
                    </a:lnTo>
                    <a:lnTo>
                      <a:pt x="54" y="252"/>
                    </a:lnTo>
                    <a:lnTo>
                      <a:pt x="62" y="254"/>
                    </a:lnTo>
                    <a:lnTo>
                      <a:pt x="65" y="257"/>
                    </a:lnTo>
                    <a:lnTo>
                      <a:pt x="70" y="248"/>
                    </a:lnTo>
                    <a:lnTo>
                      <a:pt x="74" y="246"/>
                    </a:lnTo>
                    <a:lnTo>
                      <a:pt x="88" y="249"/>
                    </a:lnTo>
                    <a:lnTo>
                      <a:pt x="91" y="244"/>
                    </a:lnTo>
                    <a:lnTo>
                      <a:pt x="97" y="243"/>
                    </a:lnTo>
                    <a:lnTo>
                      <a:pt x="102" y="246"/>
                    </a:lnTo>
                    <a:lnTo>
                      <a:pt x="106" y="252"/>
                    </a:lnTo>
                    <a:lnTo>
                      <a:pt x="121" y="249"/>
                    </a:lnTo>
                    <a:lnTo>
                      <a:pt x="126" y="254"/>
                    </a:lnTo>
                    <a:lnTo>
                      <a:pt x="126" y="258"/>
                    </a:lnTo>
                    <a:lnTo>
                      <a:pt x="130" y="264"/>
                    </a:lnTo>
                    <a:lnTo>
                      <a:pt x="138" y="261"/>
                    </a:lnTo>
                    <a:lnTo>
                      <a:pt x="142" y="266"/>
                    </a:lnTo>
                    <a:lnTo>
                      <a:pt x="144" y="263"/>
                    </a:lnTo>
                    <a:lnTo>
                      <a:pt x="152" y="261"/>
                    </a:lnTo>
                    <a:lnTo>
                      <a:pt x="164" y="263"/>
                    </a:lnTo>
                    <a:lnTo>
                      <a:pt x="165" y="248"/>
                    </a:lnTo>
                    <a:lnTo>
                      <a:pt x="170" y="237"/>
                    </a:lnTo>
                    <a:lnTo>
                      <a:pt x="164" y="229"/>
                    </a:lnTo>
                    <a:lnTo>
                      <a:pt x="156" y="222"/>
                    </a:lnTo>
                    <a:lnTo>
                      <a:pt x="156" y="217"/>
                    </a:lnTo>
                    <a:lnTo>
                      <a:pt x="161" y="219"/>
                    </a:lnTo>
                    <a:lnTo>
                      <a:pt x="162" y="214"/>
                    </a:lnTo>
                    <a:lnTo>
                      <a:pt x="179" y="205"/>
                    </a:lnTo>
                    <a:lnTo>
                      <a:pt x="179" y="199"/>
                    </a:lnTo>
                    <a:lnTo>
                      <a:pt x="180" y="197"/>
                    </a:lnTo>
                    <a:lnTo>
                      <a:pt x="186" y="202"/>
                    </a:lnTo>
                    <a:lnTo>
                      <a:pt x="190" y="202"/>
                    </a:lnTo>
                    <a:lnTo>
                      <a:pt x="196" y="210"/>
                    </a:lnTo>
                    <a:lnTo>
                      <a:pt x="202" y="208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7" y="200"/>
                    </a:lnTo>
                    <a:lnTo>
                      <a:pt x="218" y="210"/>
                    </a:lnTo>
                    <a:lnTo>
                      <a:pt x="230" y="200"/>
                    </a:lnTo>
                    <a:lnTo>
                      <a:pt x="235" y="199"/>
                    </a:lnTo>
                    <a:lnTo>
                      <a:pt x="237" y="202"/>
                    </a:lnTo>
                    <a:lnTo>
                      <a:pt x="243" y="202"/>
                    </a:lnTo>
                    <a:lnTo>
                      <a:pt x="250" y="196"/>
                    </a:lnTo>
                    <a:lnTo>
                      <a:pt x="253" y="196"/>
                    </a:lnTo>
                    <a:lnTo>
                      <a:pt x="264" y="200"/>
                    </a:lnTo>
                    <a:lnTo>
                      <a:pt x="265" y="200"/>
                    </a:lnTo>
                    <a:lnTo>
                      <a:pt x="273" y="206"/>
                    </a:lnTo>
                    <a:lnTo>
                      <a:pt x="270" y="196"/>
                    </a:lnTo>
                    <a:lnTo>
                      <a:pt x="267" y="191"/>
                    </a:lnTo>
                    <a:lnTo>
                      <a:pt x="270" y="184"/>
                    </a:lnTo>
                    <a:lnTo>
                      <a:pt x="275" y="181"/>
                    </a:lnTo>
                    <a:lnTo>
                      <a:pt x="285" y="181"/>
                    </a:lnTo>
                    <a:lnTo>
                      <a:pt x="294" y="188"/>
                    </a:lnTo>
                    <a:lnTo>
                      <a:pt x="300" y="188"/>
                    </a:lnTo>
                    <a:lnTo>
                      <a:pt x="303" y="184"/>
                    </a:lnTo>
                    <a:lnTo>
                      <a:pt x="315" y="188"/>
                    </a:lnTo>
                    <a:lnTo>
                      <a:pt x="325" y="185"/>
                    </a:lnTo>
                    <a:lnTo>
                      <a:pt x="329" y="185"/>
                    </a:lnTo>
                    <a:lnTo>
                      <a:pt x="332" y="185"/>
                    </a:lnTo>
                    <a:lnTo>
                      <a:pt x="329" y="181"/>
                    </a:lnTo>
                    <a:lnTo>
                      <a:pt x="323" y="152"/>
                    </a:lnTo>
                    <a:lnTo>
                      <a:pt x="322" y="149"/>
                    </a:lnTo>
                    <a:lnTo>
                      <a:pt x="328" y="146"/>
                    </a:lnTo>
                    <a:lnTo>
                      <a:pt x="332" y="143"/>
                    </a:lnTo>
                    <a:lnTo>
                      <a:pt x="343" y="138"/>
                    </a:lnTo>
                    <a:lnTo>
                      <a:pt x="343" y="137"/>
                    </a:lnTo>
                    <a:lnTo>
                      <a:pt x="340" y="132"/>
                    </a:lnTo>
                    <a:lnTo>
                      <a:pt x="335" y="134"/>
                    </a:lnTo>
                    <a:lnTo>
                      <a:pt x="325" y="121"/>
                    </a:lnTo>
                    <a:lnTo>
                      <a:pt x="322" y="124"/>
                    </a:lnTo>
                    <a:lnTo>
                      <a:pt x="315" y="124"/>
                    </a:lnTo>
                    <a:lnTo>
                      <a:pt x="309" y="112"/>
                    </a:lnTo>
                    <a:lnTo>
                      <a:pt x="303" y="105"/>
                    </a:lnTo>
                    <a:lnTo>
                      <a:pt x="299" y="94"/>
                    </a:lnTo>
                    <a:lnTo>
                      <a:pt x="294" y="86"/>
                    </a:lnTo>
                    <a:lnTo>
                      <a:pt x="281" y="91"/>
                    </a:lnTo>
                    <a:lnTo>
                      <a:pt x="273" y="96"/>
                    </a:lnTo>
                    <a:lnTo>
                      <a:pt x="267" y="97"/>
                    </a:lnTo>
                    <a:lnTo>
                      <a:pt x="270" y="89"/>
                    </a:lnTo>
                    <a:lnTo>
                      <a:pt x="267" y="85"/>
                    </a:lnTo>
                    <a:lnTo>
                      <a:pt x="262" y="82"/>
                    </a:lnTo>
                    <a:lnTo>
                      <a:pt x="259" y="88"/>
                    </a:lnTo>
                    <a:lnTo>
                      <a:pt x="253" y="97"/>
                    </a:lnTo>
                    <a:lnTo>
                      <a:pt x="249" y="88"/>
                    </a:lnTo>
                    <a:lnTo>
                      <a:pt x="244" y="86"/>
                    </a:lnTo>
                    <a:lnTo>
                      <a:pt x="240" y="80"/>
                    </a:lnTo>
                    <a:lnTo>
                      <a:pt x="234" y="79"/>
                    </a:lnTo>
                    <a:lnTo>
                      <a:pt x="230" y="76"/>
                    </a:lnTo>
                    <a:lnTo>
                      <a:pt x="223" y="79"/>
                    </a:lnTo>
                    <a:lnTo>
                      <a:pt x="221" y="83"/>
                    </a:lnTo>
                    <a:lnTo>
                      <a:pt x="223" y="89"/>
                    </a:lnTo>
                    <a:lnTo>
                      <a:pt x="217" y="100"/>
                    </a:lnTo>
                    <a:lnTo>
                      <a:pt x="212" y="100"/>
                    </a:lnTo>
                    <a:lnTo>
                      <a:pt x="202" y="103"/>
                    </a:lnTo>
                    <a:lnTo>
                      <a:pt x="199" y="109"/>
                    </a:lnTo>
                    <a:lnTo>
                      <a:pt x="194" y="105"/>
                    </a:lnTo>
                    <a:lnTo>
                      <a:pt x="188" y="105"/>
                    </a:lnTo>
                    <a:lnTo>
                      <a:pt x="182" y="97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2" y="89"/>
                    </a:lnTo>
                    <a:lnTo>
                      <a:pt x="188" y="89"/>
                    </a:lnTo>
                    <a:lnTo>
                      <a:pt x="193" y="85"/>
                    </a:lnTo>
                    <a:lnTo>
                      <a:pt x="197" y="82"/>
                    </a:lnTo>
                    <a:lnTo>
                      <a:pt x="209" y="73"/>
                    </a:lnTo>
                    <a:lnTo>
                      <a:pt x="215" y="71"/>
                    </a:lnTo>
                    <a:lnTo>
                      <a:pt x="217" y="67"/>
                    </a:lnTo>
                    <a:lnTo>
                      <a:pt x="200" y="64"/>
                    </a:lnTo>
                    <a:lnTo>
                      <a:pt x="194" y="61"/>
                    </a:lnTo>
                    <a:lnTo>
                      <a:pt x="191" y="56"/>
                    </a:lnTo>
                    <a:lnTo>
                      <a:pt x="183" y="58"/>
                    </a:lnTo>
                    <a:lnTo>
                      <a:pt x="183" y="54"/>
                    </a:lnTo>
                    <a:lnTo>
                      <a:pt x="191" y="48"/>
                    </a:lnTo>
                    <a:lnTo>
                      <a:pt x="188" y="39"/>
                    </a:lnTo>
                    <a:lnTo>
                      <a:pt x="183" y="36"/>
                    </a:lnTo>
                    <a:lnTo>
                      <a:pt x="180" y="36"/>
                    </a:lnTo>
                    <a:lnTo>
                      <a:pt x="180" y="29"/>
                    </a:lnTo>
                    <a:lnTo>
                      <a:pt x="177" y="27"/>
                    </a:lnTo>
                    <a:lnTo>
                      <a:pt x="179" y="20"/>
                    </a:lnTo>
                    <a:lnTo>
                      <a:pt x="173" y="15"/>
                    </a:lnTo>
                    <a:lnTo>
                      <a:pt x="167" y="15"/>
                    </a:lnTo>
                    <a:lnTo>
                      <a:pt x="164" y="12"/>
                    </a:lnTo>
                    <a:lnTo>
                      <a:pt x="158" y="12"/>
                    </a:lnTo>
                    <a:lnTo>
                      <a:pt x="156" y="16"/>
                    </a:lnTo>
                    <a:lnTo>
                      <a:pt x="149" y="23"/>
                    </a:lnTo>
                    <a:lnTo>
                      <a:pt x="142" y="20"/>
                    </a:lnTo>
                    <a:lnTo>
                      <a:pt x="138" y="21"/>
                    </a:lnTo>
                    <a:lnTo>
                      <a:pt x="130" y="27"/>
                    </a:lnTo>
                    <a:lnTo>
                      <a:pt x="129" y="24"/>
                    </a:lnTo>
                    <a:lnTo>
                      <a:pt x="121" y="26"/>
                    </a:lnTo>
                    <a:lnTo>
                      <a:pt x="106" y="24"/>
                    </a:lnTo>
                    <a:lnTo>
                      <a:pt x="100" y="23"/>
                    </a:lnTo>
                    <a:lnTo>
                      <a:pt x="91" y="15"/>
                    </a:lnTo>
                    <a:lnTo>
                      <a:pt x="86" y="15"/>
                    </a:lnTo>
                    <a:lnTo>
                      <a:pt x="80" y="16"/>
                    </a:lnTo>
                    <a:lnTo>
                      <a:pt x="71" y="12"/>
                    </a:lnTo>
                    <a:lnTo>
                      <a:pt x="74" y="3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7" name="Freeform 1741">
                <a:extLst>
                  <a:ext uri="{FF2B5EF4-FFF2-40B4-BE49-F238E27FC236}">
                    <a16:creationId xmlns:a16="http://schemas.microsoft.com/office/drawing/2014/main" id="{F097BABE-363B-887B-E337-9317ABF4A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1374"/>
                <a:ext cx="171" cy="133"/>
              </a:xfrm>
              <a:custGeom>
                <a:avLst/>
                <a:gdLst>
                  <a:gd name="T0" fmla="*/ 80 w 343"/>
                  <a:gd name="T1" fmla="*/ 16 h 266"/>
                  <a:gd name="T2" fmla="*/ 106 w 343"/>
                  <a:gd name="T3" fmla="*/ 24 h 266"/>
                  <a:gd name="T4" fmla="*/ 138 w 343"/>
                  <a:gd name="T5" fmla="*/ 21 h 266"/>
                  <a:gd name="T6" fmla="*/ 158 w 343"/>
                  <a:gd name="T7" fmla="*/ 12 h 266"/>
                  <a:gd name="T8" fmla="*/ 179 w 343"/>
                  <a:gd name="T9" fmla="*/ 20 h 266"/>
                  <a:gd name="T10" fmla="*/ 183 w 343"/>
                  <a:gd name="T11" fmla="*/ 36 h 266"/>
                  <a:gd name="T12" fmla="*/ 183 w 343"/>
                  <a:gd name="T13" fmla="*/ 58 h 266"/>
                  <a:gd name="T14" fmla="*/ 217 w 343"/>
                  <a:gd name="T15" fmla="*/ 67 h 266"/>
                  <a:gd name="T16" fmla="*/ 193 w 343"/>
                  <a:gd name="T17" fmla="*/ 85 h 266"/>
                  <a:gd name="T18" fmla="*/ 176 w 343"/>
                  <a:gd name="T19" fmla="*/ 99 h 266"/>
                  <a:gd name="T20" fmla="*/ 199 w 343"/>
                  <a:gd name="T21" fmla="*/ 109 h 266"/>
                  <a:gd name="T22" fmla="*/ 223 w 343"/>
                  <a:gd name="T23" fmla="*/ 89 h 266"/>
                  <a:gd name="T24" fmla="*/ 234 w 343"/>
                  <a:gd name="T25" fmla="*/ 79 h 266"/>
                  <a:gd name="T26" fmla="*/ 253 w 343"/>
                  <a:gd name="T27" fmla="*/ 97 h 266"/>
                  <a:gd name="T28" fmla="*/ 270 w 343"/>
                  <a:gd name="T29" fmla="*/ 89 h 266"/>
                  <a:gd name="T30" fmla="*/ 294 w 343"/>
                  <a:gd name="T31" fmla="*/ 86 h 266"/>
                  <a:gd name="T32" fmla="*/ 315 w 343"/>
                  <a:gd name="T33" fmla="*/ 124 h 266"/>
                  <a:gd name="T34" fmla="*/ 340 w 343"/>
                  <a:gd name="T35" fmla="*/ 132 h 266"/>
                  <a:gd name="T36" fmla="*/ 328 w 343"/>
                  <a:gd name="T37" fmla="*/ 146 h 266"/>
                  <a:gd name="T38" fmla="*/ 332 w 343"/>
                  <a:gd name="T39" fmla="*/ 185 h 266"/>
                  <a:gd name="T40" fmla="*/ 303 w 343"/>
                  <a:gd name="T41" fmla="*/ 184 h 266"/>
                  <a:gd name="T42" fmla="*/ 275 w 343"/>
                  <a:gd name="T43" fmla="*/ 181 h 266"/>
                  <a:gd name="T44" fmla="*/ 273 w 343"/>
                  <a:gd name="T45" fmla="*/ 206 h 266"/>
                  <a:gd name="T46" fmla="*/ 250 w 343"/>
                  <a:gd name="T47" fmla="*/ 196 h 266"/>
                  <a:gd name="T48" fmla="*/ 230 w 343"/>
                  <a:gd name="T49" fmla="*/ 200 h 266"/>
                  <a:gd name="T50" fmla="*/ 209 w 343"/>
                  <a:gd name="T51" fmla="*/ 194 h 266"/>
                  <a:gd name="T52" fmla="*/ 186 w 343"/>
                  <a:gd name="T53" fmla="*/ 202 h 266"/>
                  <a:gd name="T54" fmla="*/ 162 w 343"/>
                  <a:gd name="T55" fmla="*/ 214 h 266"/>
                  <a:gd name="T56" fmla="*/ 164 w 343"/>
                  <a:gd name="T57" fmla="*/ 229 h 266"/>
                  <a:gd name="T58" fmla="*/ 152 w 343"/>
                  <a:gd name="T59" fmla="*/ 261 h 266"/>
                  <a:gd name="T60" fmla="*/ 130 w 343"/>
                  <a:gd name="T61" fmla="*/ 264 h 266"/>
                  <a:gd name="T62" fmla="*/ 106 w 343"/>
                  <a:gd name="T63" fmla="*/ 252 h 266"/>
                  <a:gd name="T64" fmla="*/ 88 w 343"/>
                  <a:gd name="T65" fmla="*/ 249 h 266"/>
                  <a:gd name="T66" fmla="*/ 62 w 343"/>
                  <a:gd name="T67" fmla="*/ 254 h 266"/>
                  <a:gd name="T68" fmla="*/ 32 w 343"/>
                  <a:gd name="T69" fmla="*/ 254 h 266"/>
                  <a:gd name="T70" fmla="*/ 35 w 343"/>
                  <a:gd name="T71" fmla="*/ 213 h 266"/>
                  <a:gd name="T72" fmla="*/ 32 w 343"/>
                  <a:gd name="T73" fmla="*/ 203 h 266"/>
                  <a:gd name="T74" fmla="*/ 38 w 343"/>
                  <a:gd name="T75" fmla="*/ 179 h 266"/>
                  <a:gd name="T76" fmla="*/ 35 w 343"/>
                  <a:gd name="T77" fmla="*/ 172 h 266"/>
                  <a:gd name="T78" fmla="*/ 21 w 343"/>
                  <a:gd name="T79" fmla="*/ 173 h 266"/>
                  <a:gd name="T80" fmla="*/ 21 w 343"/>
                  <a:gd name="T81" fmla="*/ 155 h 266"/>
                  <a:gd name="T82" fmla="*/ 10 w 343"/>
                  <a:gd name="T83" fmla="*/ 143 h 266"/>
                  <a:gd name="T84" fmla="*/ 9 w 343"/>
                  <a:gd name="T85" fmla="*/ 121 h 266"/>
                  <a:gd name="T86" fmla="*/ 21 w 343"/>
                  <a:gd name="T87" fmla="*/ 108 h 266"/>
                  <a:gd name="T88" fmla="*/ 29 w 343"/>
                  <a:gd name="T89" fmla="*/ 94 h 266"/>
                  <a:gd name="T90" fmla="*/ 26 w 343"/>
                  <a:gd name="T91" fmla="*/ 74 h 266"/>
                  <a:gd name="T92" fmla="*/ 26 w 343"/>
                  <a:gd name="T93" fmla="*/ 48 h 266"/>
                  <a:gd name="T94" fmla="*/ 44 w 343"/>
                  <a:gd name="T95" fmla="*/ 32 h 266"/>
                  <a:gd name="T96" fmla="*/ 50 w 343"/>
                  <a:gd name="T97" fmla="*/ 15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43" h="266">
                    <a:moveTo>
                      <a:pt x="74" y="0"/>
                    </a:moveTo>
                    <a:lnTo>
                      <a:pt x="74" y="3"/>
                    </a:lnTo>
                    <a:lnTo>
                      <a:pt x="71" y="12"/>
                    </a:lnTo>
                    <a:lnTo>
                      <a:pt x="80" y="16"/>
                    </a:lnTo>
                    <a:lnTo>
                      <a:pt x="86" y="15"/>
                    </a:lnTo>
                    <a:lnTo>
                      <a:pt x="91" y="15"/>
                    </a:lnTo>
                    <a:lnTo>
                      <a:pt x="100" y="23"/>
                    </a:lnTo>
                    <a:lnTo>
                      <a:pt x="106" y="24"/>
                    </a:lnTo>
                    <a:lnTo>
                      <a:pt x="121" y="26"/>
                    </a:lnTo>
                    <a:lnTo>
                      <a:pt x="129" y="24"/>
                    </a:lnTo>
                    <a:lnTo>
                      <a:pt x="130" y="27"/>
                    </a:lnTo>
                    <a:lnTo>
                      <a:pt x="138" y="21"/>
                    </a:lnTo>
                    <a:lnTo>
                      <a:pt x="142" y="20"/>
                    </a:lnTo>
                    <a:lnTo>
                      <a:pt x="149" y="23"/>
                    </a:lnTo>
                    <a:lnTo>
                      <a:pt x="156" y="16"/>
                    </a:lnTo>
                    <a:lnTo>
                      <a:pt x="158" y="12"/>
                    </a:lnTo>
                    <a:lnTo>
                      <a:pt x="164" y="12"/>
                    </a:lnTo>
                    <a:lnTo>
                      <a:pt x="167" y="15"/>
                    </a:lnTo>
                    <a:lnTo>
                      <a:pt x="173" y="15"/>
                    </a:lnTo>
                    <a:lnTo>
                      <a:pt x="179" y="20"/>
                    </a:lnTo>
                    <a:lnTo>
                      <a:pt x="177" y="27"/>
                    </a:lnTo>
                    <a:lnTo>
                      <a:pt x="180" y="29"/>
                    </a:lnTo>
                    <a:lnTo>
                      <a:pt x="180" y="36"/>
                    </a:lnTo>
                    <a:lnTo>
                      <a:pt x="183" y="36"/>
                    </a:lnTo>
                    <a:lnTo>
                      <a:pt x="188" y="39"/>
                    </a:lnTo>
                    <a:lnTo>
                      <a:pt x="191" y="48"/>
                    </a:lnTo>
                    <a:lnTo>
                      <a:pt x="183" y="54"/>
                    </a:lnTo>
                    <a:lnTo>
                      <a:pt x="183" y="58"/>
                    </a:lnTo>
                    <a:lnTo>
                      <a:pt x="191" y="56"/>
                    </a:lnTo>
                    <a:lnTo>
                      <a:pt x="194" y="61"/>
                    </a:lnTo>
                    <a:lnTo>
                      <a:pt x="200" y="64"/>
                    </a:lnTo>
                    <a:lnTo>
                      <a:pt x="217" y="67"/>
                    </a:lnTo>
                    <a:lnTo>
                      <a:pt x="215" y="71"/>
                    </a:lnTo>
                    <a:lnTo>
                      <a:pt x="209" y="73"/>
                    </a:lnTo>
                    <a:lnTo>
                      <a:pt x="197" y="82"/>
                    </a:lnTo>
                    <a:lnTo>
                      <a:pt x="193" y="85"/>
                    </a:lnTo>
                    <a:lnTo>
                      <a:pt x="188" y="89"/>
                    </a:lnTo>
                    <a:lnTo>
                      <a:pt x="182" y="89"/>
                    </a:lnTo>
                    <a:lnTo>
                      <a:pt x="180" y="94"/>
                    </a:lnTo>
                    <a:lnTo>
                      <a:pt x="176" y="99"/>
                    </a:lnTo>
                    <a:lnTo>
                      <a:pt x="182" y="97"/>
                    </a:lnTo>
                    <a:lnTo>
                      <a:pt x="188" y="105"/>
                    </a:lnTo>
                    <a:lnTo>
                      <a:pt x="194" y="105"/>
                    </a:lnTo>
                    <a:lnTo>
                      <a:pt x="199" y="109"/>
                    </a:lnTo>
                    <a:lnTo>
                      <a:pt x="202" y="103"/>
                    </a:lnTo>
                    <a:lnTo>
                      <a:pt x="212" y="100"/>
                    </a:lnTo>
                    <a:lnTo>
                      <a:pt x="217" y="100"/>
                    </a:lnTo>
                    <a:lnTo>
                      <a:pt x="223" y="89"/>
                    </a:lnTo>
                    <a:lnTo>
                      <a:pt x="221" y="83"/>
                    </a:lnTo>
                    <a:lnTo>
                      <a:pt x="223" y="79"/>
                    </a:lnTo>
                    <a:lnTo>
                      <a:pt x="230" y="76"/>
                    </a:lnTo>
                    <a:lnTo>
                      <a:pt x="234" y="79"/>
                    </a:lnTo>
                    <a:lnTo>
                      <a:pt x="240" y="80"/>
                    </a:lnTo>
                    <a:lnTo>
                      <a:pt x="244" y="86"/>
                    </a:lnTo>
                    <a:lnTo>
                      <a:pt x="249" y="88"/>
                    </a:lnTo>
                    <a:lnTo>
                      <a:pt x="253" y="97"/>
                    </a:lnTo>
                    <a:lnTo>
                      <a:pt x="259" y="88"/>
                    </a:lnTo>
                    <a:lnTo>
                      <a:pt x="262" y="82"/>
                    </a:lnTo>
                    <a:lnTo>
                      <a:pt x="267" y="85"/>
                    </a:lnTo>
                    <a:lnTo>
                      <a:pt x="270" y="89"/>
                    </a:lnTo>
                    <a:lnTo>
                      <a:pt x="267" y="97"/>
                    </a:lnTo>
                    <a:lnTo>
                      <a:pt x="273" y="96"/>
                    </a:lnTo>
                    <a:lnTo>
                      <a:pt x="281" y="91"/>
                    </a:lnTo>
                    <a:lnTo>
                      <a:pt x="294" y="86"/>
                    </a:lnTo>
                    <a:lnTo>
                      <a:pt x="299" y="94"/>
                    </a:lnTo>
                    <a:lnTo>
                      <a:pt x="303" y="105"/>
                    </a:lnTo>
                    <a:lnTo>
                      <a:pt x="309" y="112"/>
                    </a:lnTo>
                    <a:lnTo>
                      <a:pt x="315" y="124"/>
                    </a:lnTo>
                    <a:lnTo>
                      <a:pt x="322" y="124"/>
                    </a:lnTo>
                    <a:lnTo>
                      <a:pt x="325" y="121"/>
                    </a:lnTo>
                    <a:lnTo>
                      <a:pt x="335" y="134"/>
                    </a:lnTo>
                    <a:lnTo>
                      <a:pt x="340" y="132"/>
                    </a:lnTo>
                    <a:lnTo>
                      <a:pt x="343" y="137"/>
                    </a:lnTo>
                    <a:lnTo>
                      <a:pt x="343" y="138"/>
                    </a:lnTo>
                    <a:lnTo>
                      <a:pt x="332" y="143"/>
                    </a:lnTo>
                    <a:lnTo>
                      <a:pt x="328" y="146"/>
                    </a:lnTo>
                    <a:lnTo>
                      <a:pt x="322" y="149"/>
                    </a:lnTo>
                    <a:lnTo>
                      <a:pt x="323" y="152"/>
                    </a:lnTo>
                    <a:lnTo>
                      <a:pt x="329" y="181"/>
                    </a:lnTo>
                    <a:lnTo>
                      <a:pt x="332" y="185"/>
                    </a:lnTo>
                    <a:lnTo>
                      <a:pt x="329" y="185"/>
                    </a:lnTo>
                    <a:lnTo>
                      <a:pt x="325" y="185"/>
                    </a:lnTo>
                    <a:lnTo>
                      <a:pt x="315" y="188"/>
                    </a:lnTo>
                    <a:lnTo>
                      <a:pt x="303" y="184"/>
                    </a:lnTo>
                    <a:lnTo>
                      <a:pt x="300" y="188"/>
                    </a:lnTo>
                    <a:lnTo>
                      <a:pt x="294" y="188"/>
                    </a:lnTo>
                    <a:lnTo>
                      <a:pt x="285" y="181"/>
                    </a:lnTo>
                    <a:lnTo>
                      <a:pt x="275" y="181"/>
                    </a:lnTo>
                    <a:lnTo>
                      <a:pt x="270" y="184"/>
                    </a:lnTo>
                    <a:lnTo>
                      <a:pt x="267" y="191"/>
                    </a:lnTo>
                    <a:lnTo>
                      <a:pt x="270" y="196"/>
                    </a:lnTo>
                    <a:lnTo>
                      <a:pt x="273" y="206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53" y="196"/>
                    </a:lnTo>
                    <a:lnTo>
                      <a:pt x="250" y="196"/>
                    </a:lnTo>
                    <a:lnTo>
                      <a:pt x="243" y="202"/>
                    </a:lnTo>
                    <a:lnTo>
                      <a:pt x="237" y="202"/>
                    </a:lnTo>
                    <a:lnTo>
                      <a:pt x="235" y="199"/>
                    </a:lnTo>
                    <a:lnTo>
                      <a:pt x="230" y="200"/>
                    </a:lnTo>
                    <a:lnTo>
                      <a:pt x="218" y="210"/>
                    </a:lnTo>
                    <a:lnTo>
                      <a:pt x="217" y="200"/>
                    </a:lnTo>
                    <a:lnTo>
                      <a:pt x="211" y="194"/>
                    </a:lnTo>
                    <a:lnTo>
                      <a:pt x="209" y="194"/>
                    </a:lnTo>
                    <a:lnTo>
                      <a:pt x="202" y="208"/>
                    </a:lnTo>
                    <a:lnTo>
                      <a:pt x="196" y="210"/>
                    </a:lnTo>
                    <a:lnTo>
                      <a:pt x="190" y="202"/>
                    </a:lnTo>
                    <a:lnTo>
                      <a:pt x="186" y="202"/>
                    </a:lnTo>
                    <a:lnTo>
                      <a:pt x="180" y="197"/>
                    </a:lnTo>
                    <a:lnTo>
                      <a:pt x="179" y="199"/>
                    </a:lnTo>
                    <a:lnTo>
                      <a:pt x="179" y="205"/>
                    </a:lnTo>
                    <a:lnTo>
                      <a:pt x="162" y="214"/>
                    </a:lnTo>
                    <a:lnTo>
                      <a:pt x="161" y="219"/>
                    </a:lnTo>
                    <a:lnTo>
                      <a:pt x="156" y="217"/>
                    </a:lnTo>
                    <a:lnTo>
                      <a:pt x="156" y="222"/>
                    </a:lnTo>
                    <a:lnTo>
                      <a:pt x="164" y="229"/>
                    </a:lnTo>
                    <a:lnTo>
                      <a:pt x="170" y="237"/>
                    </a:lnTo>
                    <a:lnTo>
                      <a:pt x="165" y="248"/>
                    </a:lnTo>
                    <a:lnTo>
                      <a:pt x="164" y="263"/>
                    </a:lnTo>
                    <a:lnTo>
                      <a:pt x="152" y="261"/>
                    </a:lnTo>
                    <a:lnTo>
                      <a:pt x="144" y="263"/>
                    </a:lnTo>
                    <a:lnTo>
                      <a:pt x="142" y="266"/>
                    </a:lnTo>
                    <a:lnTo>
                      <a:pt x="138" y="261"/>
                    </a:lnTo>
                    <a:lnTo>
                      <a:pt x="130" y="264"/>
                    </a:lnTo>
                    <a:lnTo>
                      <a:pt x="126" y="258"/>
                    </a:lnTo>
                    <a:lnTo>
                      <a:pt x="126" y="254"/>
                    </a:lnTo>
                    <a:lnTo>
                      <a:pt x="121" y="249"/>
                    </a:lnTo>
                    <a:lnTo>
                      <a:pt x="106" y="252"/>
                    </a:lnTo>
                    <a:lnTo>
                      <a:pt x="102" y="246"/>
                    </a:lnTo>
                    <a:lnTo>
                      <a:pt x="97" y="243"/>
                    </a:lnTo>
                    <a:lnTo>
                      <a:pt x="91" y="244"/>
                    </a:lnTo>
                    <a:lnTo>
                      <a:pt x="88" y="249"/>
                    </a:lnTo>
                    <a:lnTo>
                      <a:pt x="74" y="246"/>
                    </a:lnTo>
                    <a:lnTo>
                      <a:pt x="70" y="248"/>
                    </a:lnTo>
                    <a:lnTo>
                      <a:pt x="65" y="257"/>
                    </a:lnTo>
                    <a:lnTo>
                      <a:pt x="62" y="254"/>
                    </a:lnTo>
                    <a:lnTo>
                      <a:pt x="54" y="252"/>
                    </a:lnTo>
                    <a:lnTo>
                      <a:pt x="42" y="261"/>
                    </a:lnTo>
                    <a:lnTo>
                      <a:pt x="38" y="263"/>
                    </a:lnTo>
                    <a:lnTo>
                      <a:pt x="32" y="254"/>
                    </a:lnTo>
                    <a:lnTo>
                      <a:pt x="33" y="246"/>
                    </a:lnTo>
                    <a:lnTo>
                      <a:pt x="27" y="228"/>
                    </a:lnTo>
                    <a:lnTo>
                      <a:pt x="26" y="220"/>
                    </a:lnTo>
                    <a:lnTo>
                      <a:pt x="35" y="213"/>
                    </a:lnTo>
                    <a:lnTo>
                      <a:pt x="36" y="208"/>
                    </a:lnTo>
                    <a:lnTo>
                      <a:pt x="32" y="211"/>
                    </a:lnTo>
                    <a:lnTo>
                      <a:pt x="26" y="208"/>
                    </a:lnTo>
                    <a:lnTo>
                      <a:pt x="32" y="203"/>
                    </a:lnTo>
                    <a:lnTo>
                      <a:pt x="35" y="197"/>
                    </a:lnTo>
                    <a:lnTo>
                      <a:pt x="32" y="193"/>
                    </a:lnTo>
                    <a:lnTo>
                      <a:pt x="32" y="185"/>
                    </a:lnTo>
                    <a:lnTo>
                      <a:pt x="38" y="179"/>
                    </a:lnTo>
                    <a:lnTo>
                      <a:pt x="38" y="175"/>
                    </a:lnTo>
                    <a:lnTo>
                      <a:pt x="41" y="172"/>
                    </a:lnTo>
                    <a:lnTo>
                      <a:pt x="38" y="168"/>
                    </a:lnTo>
                    <a:lnTo>
                      <a:pt x="35" y="172"/>
                    </a:lnTo>
                    <a:lnTo>
                      <a:pt x="32" y="181"/>
                    </a:lnTo>
                    <a:lnTo>
                      <a:pt x="26" y="188"/>
                    </a:lnTo>
                    <a:lnTo>
                      <a:pt x="21" y="184"/>
                    </a:lnTo>
                    <a:lnTo>
                      <a:pt x="21" y="173"/>
                    </a:lnTo>
                    <a:lnTo>
                      <a:pt x="18" y="172"/>
                    </a:lnTo>
                    <a:lnTo>
                      <a:pt x="18" y="165"/>
                    </a:lnTo>
                    <a:lnTo>
                      <a:pt x="21" y="165"/>
                    </a:lnTo>
                    <a:lnTo>
                      <a:pt x="21" y="155"/>
                    </a:lnTo>
                    <a:lnTo>
                      <a:pt x="18" y="158"/>
                    </a:lnTo>
                    <a:lnTo>
                      <a:pt x="7" y="155"/>
                    </a:lnTo>
                    <a:lnTo>
                      <a:pt x="6" y="149"/>
                    </a:lnTo>
                    <a:lnTo>
                      <a:pt x="10" y="143"/>
                    </a:lnTo>
                    <a:lnTo>
                      <a:pt x="4" y="137"/>
                    </a:lnTo>
                    <a:lnTo>
                      <a:pt x="0" y="135"/>
                    </a:lnTo>
                    <a:lnTo>
                      <a:pt x="0" y="130"/>
                    </a:lnTo>
                    <a:lnTo>
                      <a:pt x="9" y="121"/>
                    </a:lnTo>
                    <a:lnTo>
                      <a:pt x="9" y="111"/>
                    </a:lnTo>
                    <a:lnTo>
                      <a:pt x="10" y="105"/>
                    </a:lnTo>
                    <a:lnTo>
                      <a:pt x="17" y="112"/>
                    </a:lnTo>
                    <a:lnTo>
                      <a:pt x="21" y="108"/>
                    </a:lnTo>
                    <a:lnTo>
                      <a:pt x="18" y="102"/>
                    </a:lnTo>
                    <a:lnTo>
                      <a:pt x="21" y="100"/>
                    </a:lnTo>
                    <a:lnTo>
                      <a:pt x="27" y="102"/>
                    </a:lnTo>
                    <a:lnTo>
                      <a:pt x="29" y="94"/>
                    </a:lnTo>
                    <a:lnTo>
                      <a:pt x="33" y="88"/>
                    </a:lnTo>
                    <a:lnTo>
                      <a:pt x="33" y="80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68"/>
                    </a:lnTo>
                    <a:lnTo>
                      <a:pt x="29" y="65"/>
                    </a:lnTo>
                    <a:lnTo>
                      <a:pt x="24" y="54"/>
                    </a:lnTo>
                    <a:lnTo>
                      <a:pt x="26" y="48"/>
                    </a:lnTo>
                    <a:lnTo>
                      <a:pt x="32" y="44"/>
                    </a:lnTo>
                    <a:lnTo>
                      <a:pt x="35" y="44"/>
                    </a:lnTo>
                    <a:lnTo>
                      <a:pt x="38" y="38"/>
                    </a:lnTo>
                    <a:lnTo>
                      <a:pt x="44" y="32"/>
                    </a:lnTo>
                    <a:lnTo>
                      <a:pt x="41" y="26"/>
                    </a:lnTo>
                    <a:lnTo>
                      <a:pt x="44" y="24"/>
                    </a:lnTo>
                    <a:lnTo>
                      <a:pt x="45" y="16"/>
                    </a:lnTo>
                    <a:lnTo>
                      <a:pt x="50" y="15"/>
                    </a:lnTo>
                    <a:lnTo>
                      <a:pt x="54" y="18"/>
                    </a:lnTo>
                    <a:lnTo>
                      <a:pt x="62" y="3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8" name="Freeform 1742">
                <a:extLst>
                  <a:ext uri="{FF2B5EF4-FFF2-40B4-BE49-F238E27FC236}">
                    <a16:creationId xmlns:a16="http://schemas.microsoft.com/office/drawing/2014/main" id="{B5EFFFD0-32FC-C305-02E7-04C202E28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1374"/>
                <a:ext cx="171" cy="133"/>
              </a:xfrm>
              <a:custGeom>
                <a:avLst/>
                <a:gdLst>
                  <a:gd name="T0" fmla="*/ 80 w 343"/>
                  <a:gd name="T1" fmla="*/ 16 h 266"/>
                  <a:gd name="T2" fmla="*/ 106 w 343"/>
                  <a:gd name="T3" fmla="*/ 24 h 266"/>
                  <a:gd name="T4" fmla="*/ 138 w 343"/>
                  <a:gd name="T5" fmla="*/ 21 h 266"/>
                  <a:gd name="T6" fmla="*/ 158 w 343"/>
                  <a:gd name="T7" fmla="*/ 12 h 266"/>
                  <a:gd name="T8" fmla="*/ 179 w 343"/>
                  <a:gd name="T9" fmla="*/ 20 h 266"/>
                  <a:gd name="T10" fmla="*/ 183 w 343"/>
                  <a:gd name="T11" fmla="*/ 36 h 266"/>
                  <a:gd name="T12" fmla="*/ 183 w 343"/>
                  <a:gd name="T13" fmla="*/ 58 h 266"/>
                  <a:gd name="T14" fmla="*/ 217 w 343"/>
                  <a:gd name="T15" fmla="*/ 67 h 266"/>
                  <a:gd name="T16" fmla="*/ 193 w 343"/>
                  <a:gd name="T17" fmla="*/ 85 h 266"/>
                  <a:gd name="T18" fmla="*/ 176 w 343"/>
                  <a:gd name="T19" fmla="*/ 99 h 266"/>
                  <a:gd name="T20" fmla="*/ 199 w 343"/>
                  <a:gd name="T21" fmla="*/ 109 h 266"/>
                  <a:gd name="T22" fmla="*/ 223 w 343"/>
                  <a:gd name="T23" fmla="*/ 89 h 266"/>
                  <a:gd name="T24" fmla="*/ 234 w 343"/>
                  <a:gd name="T25" fmla="*/ 79 h 266"/>
                  <a:gd name="T26" fmla="*/ 253 w 343"/>
                  <a:gd name="T27" fmla="*/ 97 h 266"/>
                  <a:gd name="T28" fmla="*/ 270 w 343"/>
                  <a:gd name="T29" fmla="*/ 89 h 266"/>
                  <a:gd name="T30" fmla="*/ 294 w 343"/>
                  <a:gd name="T31" fmla="*/ 86 h 266"/>
                  <a:gd name="T32" fmla="*/ 315 w 343"/>
                  <a:gd name="T33" fmla="*/ 124 h 266"/>
                  <a:gd name="T34" fmla="*/ 340 w 343"/>
                  <a:gd name="T35" fmla="*/ 132 h 266"/>
                  <a:gd name="T36" fmla="*/ 328 w 343"/>
                  <a:gd name="T37" fmla="*/ 146 h 266"/>
                  <a:gd name="T38" fmla="*/ 332 w 343"/>
                  <a:gd name="T39" fmla="*/ 185 h 266"/>
                  <a:gd name="T40" fmla="*/ 303 w 343"/>
                  <a:gd name="T41" fmla="*/ 184 h 266"/>
                  <a:gd name="T42" fmla="*/ 275 w 343"/>
                  <a:gd name="T43" fmla="*/ 181 h 266"/>
                  <a:gd name="T44" fmla="*/ 273 w 343"/>
                  <a:gd name="T45" fmla="*/ 206 h 266"/>
                  <a:gd name="T46" fmla="*/ 250 w 343"/>
                  <a:gd name="T47" fmla="*/ 196 h 266"/>
                  <a:gd name="T48" fmla="*/ 230 w 343"/>
                  <a:gd name="T49" fmla="*/ 200 h 266"/>
                  <a:gd name="T50" fmla="*/ 209 w 343"/>
                  <a:gd name="T51" fmla="*/ 194 h 266"/>
                  <a:gd name="T52" fmla="*/ 186 w 343"/>
                  <a:gd name="T53" fmla="*/ 202 h 266"/>
                  <a:gd name="T54" fmla="*/ 162 w 343"/>
                  <a:gd name="T55" fmla="*/ 214 h 266"/>
                  <a:gd name="T56" fmla="*/ 164 w 343"/>
                  <a:gd name="T57" fmla="*/ 229 h 266"/>
                  <a:gd name="T58" fmla="*/ 152 w 343"/>
                  <a:gd name="T59" fmla="*/ 261 h 266"/>
                  <a:gd name="T60" fmla="*/ 130 w 343"/>
                  <a:gd name="T61" fmla="*/ 264 h 266"/>
                  <a:gd name="T62" fmla="*/ 106 w 343"/>
                  <a:gd name="T63" fmla="*/ 252 h 266"/>
                  <a:gd name="T64" fmla="*/ 88 w 343"/>
                  <a:gd name="T65" fmla="*/ 249 h 266"/>
                  <a:gd name="T66" fmla="*/ 62 w 343"/>
                  <a:gd name="T67" fmla="*/ 254 h 266"/>
                  <a:gd name="T68" fmla="*/ 32 w 343"/>
                  <a:gd name="T69" fmla="*/ 254 h 266"/>
                  <a:gd name="T70" fmla="*/ 35 w 343"/>
                  <a:gd name="T71" fmla="*/ 213 h 266"/>
                  <a:gd name="T72" fmla="*/ 32 w 343"/>
                  <a:gd name="T73" fmla="*/ 203 h 266"/>
                  <a:gd name="T74" fmla="*/ 38 w 343"/>
                  <a:gd name="T75" fmla="*/ 179 h 266"/>
                  <a:gd name="T76" fmla="*/ 35 w 343"/>
                  <a:gd name="T77" fmla="*/ 172 h 266"/>
                  <a:gd name="T78" fmla="*/ 21 w 343"/>
                  <a:gd name="T79" fmla="*/ 173 h 266"/>
                  <a:gd name="T80" fmla="*/ 21 w 343"/>
                  <a:gd name="T81" fmla="*/ 155 h 266"/>
                  <a:gd name="T82" fmla="*/ 10 w 343"/>
                  <a:gd name="T83" fmla="*/ 143 h 266"/>
                  <a:gd name="T84" fmla="*/ 9 w 343"/>
                  <a:gd name="T85" fmla="*/ 121 h 266"/>
                  <a:gd name="T86" fmla="*/ 21 w 343"/>
                  <a:gd name="T87" fmla="*/ 108 h 266"/>
                  <a:gd name="T88" fmla="*/ 29 w 343"/>
                  <a:gd name="T89" fmla="*/ 94 h 266"/>
                  <a:gd name="T90" fmla="*/ 26 w 343"/>
                  <a:gd name="T91" fmla="*/ 74 h 266"/>
                  <a:gd name="T92" fmla="*/ 26 w 343"/>
                  <a:gd name="T93" fmla="*/ 48 h 266"/>
                  <a:gd name="T94" fmla="*/ 44 w 343"/>
                  <a:gd name="T95" fmla="*/ 32 h 266"/>
                  <a:gd name="T96" fmla="*/ 50 w 343"/>
                  <a:gd name="T97" fmla="*/ 15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43" h="266">
                    <a:moveTo>
                      <a:pt x="74" y="0"/>
                    </a:moveTo>
                    <a:lnTo>
                      <a:pt x="74" y="3"/>
                    </a:lnTo>
                    <a:lnTo>
                      <a:pt x="71" y="12"/>
                    </a:lnTo>
                    <a:lnTo>
                      <a:pt x="80" y="16"/>
                    </a:lnTo>
                    <a:lnTo>
                      <a:pt x="86" y="15"/>
                    </a:lnTo>
                    <a:lnTo>
                      <a:pt x="91" y="15"/>
                    </a:lnTo>
                    <a:lnTo>
                      <a:pt x="100" y="23"/>
                    </a:lnTo>
                    <a:lnTo>
                      <a:pt x="106" y="24"/>
                    </a:lnTo>
                    <a:lnTo>
                      <a:pt x="121" y="26"/>
                    </a:lnTo>
                    <a:lnTo>
                      <a:pt x="129" y="24"/>
                    </a:lnTo>
                    <a:lnTo>
                      <a:pt x="130" y="27"/>
                    </a:lnTo>
                    <a:lnTo>
                      <a:pt x="138" y="21"/>
                    </a:lnTo>
                    <a:lnTo>
                      <a:pt x="142" y="20"/>
                    </a:lnTo>
                    <a:lnTo>
                      <a:pt x="149" y="23"/>
                    </a:lnTo>
                    <a:lnTo>
                      <a:pt x="156" y="16"/>
                    </a:lnTo>
                    <a:lnTo>
                      <a:pt x="158" y="12"/>
                    </a:lnTo>
                    <a:lnTo>
                      <a:pt x="164" y="12"/>
                    </a:lnTo>
                    <a:lnTo>
                      <a:pt x="167" y="15"/>
                    </a:lnTo>
                    <a:lnTo>
                      <a:pt x="173" y="15"/>
                    </a:lnTo>
                    <a:lnTo>
                      <a:pt x="179" y="20"/>
                    </a:lnTo>
                    <a:lnTo>
                      <a:pt x="177" y="27"/>
                    </a:lnTo>
                    <a:lnTo>
                      <a:pt x="180" y="29"/>
                    </a:lnTo>
                    <a:lnTo>
                      <a:pt x="180" y="36"/>
                    </a:lnTo>
                    <a:lnTo>
                      <a:pt x="183" y="36"/>
                    </a:lnTo>
                    <a:lnTo>
                      <a:pt x="188" y="39"/>
                    </a:lnTo>
                    <a:lnTo>
                      <a:pt x="191" y="48"/>
                    </a:lnTo>
                    <a:lnTo>
                      <a:pt x="183" y="54"/>
                    </a:lnTo>
                    <a:lnTo>
                      <a:pt x="183" y="58"/>
                    </a:lnTo>
                    <a:lnTo>
                      <a:pt x="191" y="56"/>
                    </a:lnTo>
                    <a:lnTo>
                      <a:pt x="194" y="61"/>
                    </a:lnTo>
                    <a:lnTo>
                      <a:pt x="200" y="64"/>
                    </a:lnTo>
                    <a:lnTo>
                      <a:pt x="217" y="67"/>
                    </a:lnTo>
                    <a:lnTo>
                      <a:pt x="215" y="71"/>
                    </a:lnTo>
                    <a:lnTo>
                      <a:pt x="209" y="73"/>
                    </a:lnTo>
                    <a:lnTo>
                      <a:pt x="197" y="82"/>
                    </a:lnTo>
                    <a:lnTo>
                      <a:pt x="193" y="85"/>
                    </a:lnTo>
                    <a:lnTo>
                      <a:pt x="188" y="89"/>
                    </a:lnTo>
                    <a:lnTo>
                      <a:pt x="182" y="89"/>
                    </a:lnTo>
                    <a:lnTo>
                      <a:pt x="180" y="94"/>
                    </a:lnTo>
                    <a:lnTo>
                      <a:pt x="176" y="99"/>
                    </a:lnTo>
                    <a:lnTo>
                      <a:pt x="182" y="97"/>
                    </a:lnTo>
                    <a:lnTo>
                      <a:pt x="188" y="105"/>
                    </a:lnTo>
                    <a:lnTo>
                      <a:pt x="194" y="105"/>
                    </a:lnTo>
                    <a:lnTo>
                      <a:pt x="199" y="109"/>
                    </a:lnTo>
                    <a:lnTo>
                      <a:pt x="202" y="103"/>
                    </a:lnTo>
                    <a:lnTo>
                      <a:pt x="212" y="100"/>
                    </a:lnTo>
                    <a:lnTo>
                      <a:pt x="217" y="100"/>
                    </a:lnTo>
                    <a:lnTo>
                      <a:pt x="223" y="89"/>
                    </a:lnTo>
                    <a:lnTo>
                      <a:pt x="221" y="83"/>
                    </a:lnTo>
                    <a:lnTo>
                      <a:pt x="223" y="79"/>
                    </a:lnTo>
                    <a:lnTo>
                      <a:pt x="230" y="76"/>
                    </a:lnTo>
                    <a:lnTo>
                      <a:pt x="234" y="79"/>
                    </a:lnTo>
                    <a:lnTo>
                      <a:pt x="240" y="80"/>
                    </a:lnTo>
                    <a:lnTo>
                      <a:pt x="244" y="86"/>
                    </a:lnTo>
                    <a:lnTo>
                      <a:pt x="249" y="88"/>
                    </a:lnTo>
                    <a:lnTo>
                      <a:pt x="253" y="97"/>
                    </a:lnTo>
                    <a:lnTo>
                      <a:pt x="259" y="88"/>
                    </a:lnTo>
                    <a:lnTo>
                      <a:pt x="262" y="82"/>
                    </a:lnTo>
                    <a:lnTo>
                      <a:pt x="267" y="85"/>
                    </a:lnTo>
                    <a:lnTo>
                      <a:pt x="270" y="89"/>
                    </a:lnTo>
                    <a:lnTo>
                      <a:pt x="267" y="97"/>
                    </a:lnTo>
                    <a:lnTo>
                      <a:pt x="273" y="96"/>
                    </a:lnTo>
                    <a:lnTo>
                      <a:pt x="281" y="91"/>
                    </a:lnTo>
                    <a:lnTo>
                      <a:pt x="294" y="86"/>
                    </a:lnTo>
                    <a:lnTo>
                      <a:pt x="299" y="94"/>
                    </a:lnTo>
                    <a:lnTo>
                      <a:pt x="303" y="105"/>
                    </a:lnTo>
                    <a:lnTo>
                      <a:pt x="309" y="112"/>
                    </a:lnTo>
                    <a:lnTo>
                      <a:pt x="315" y="124"/>
                    </a:lnTo>
                    <a:lnTo>
                      <a:pt x="322" y="124"/>
                    </a:lnTo>
                    <a:lnTo>
                      <a:pt x="325" y="121"/>
                    </a:lnTo>
                    <a:lnTo>
                      <a:pt x="335" y="134"/>
                    </a:lnTo>
                    <a:lnTo>
                      <a:pt x="340" y="132"/>
                    </a:lnTo>
                    <a:lnTo>
                      <a:pt x="343" y="137"/>
                    </a:lnTo>
                    <a:lnTo>
                      <a:pt x="343" y="138"/>
                    </a:lnTo>
                    <a:lnTo>
                      <a:pt x="332" y="143"/>
                    </a:lnTo>
                    <a:lnTo>
                      <a:pt x="328" y="146"/>
                    </a:lnTo>
                    <a:lnTo>
                      <a:pt x="322" y="149"/>
                    </a:lnTo>
                    <a:lnTo>
                      <a:pt x="323" y="152"/>
                    </a:lnTo>
                    <a:lnTo>
                      <a:pt x="329" y="181"/>
                    </a:lnTo>
                    <a:lnTo>
                      <a:pt x="332" y="185"/>
                    </a:lnTo>
                    <a:lnTo>
                      <a:pt x="329" y="185"/>
                    </a:lnTo>
                    <a:lnTo>
                      <a:pt x="325" y="185"/>
                    </a:lnTo>
                    <a:lnTo>
                      <a:pt x="315" y="188"/>
                    </a:lnTo>
                    <a:lnTo>
                      <a:pt x="303" y="184"/>
                    </a:lnTo>
                    <a:lnTo>
                      <a:pt x="300" y="188"/>
                    </a:lnTo>
                    <a:lnTo>
                      <a:pt x="294" y="188"/>
                    </a:lnTo>
                    <a:lnTo>
                      <a:pt x="285" y="181"/>
                    </a:lnTo>
                    <a:lnTo>
                      <a:pt x="275" y="181"/>
                    </a:lnTo>
                    <a:lnTo>
                      <a:pt x="270" y="184"/>
                    </a:lnTo>
                    <a:lnTo>
                      <a:pt x="267" y="191"/>
                    </a:lnTo>
                    <a:lnTo>
                      <a:pt x="270" y="196"/>
                    </a:lnTo>
                    <a:lnTo>
                      <a:pt x="273" y="206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53" y="196"/>
                    </a:lnTo>
                    <a:lnTo>
                      <a:pt x="250" y="196"/>
                    </a:lnTo>
                    <a:lnTo>
                      <a:pt x="243" y="202"/>
                    </a:lnTo>
                    <a:lnTo>
                      <a:pt x="237" y="202"/>
                    </a:lnTo>
                    <a:lnTo>
                      <a:pt x="235" y="199"/>
                    </a:lnTo>
                    <a:lnTo>
                      <a:pt x="230" y="200"/>
                    </a:lnTo>
                    <a:lnTo>
                      <a:pt x="218" y="210"/>
                    </a:lnTo>
                    <a:lnTo>
                      <a:pt x="217" y="200"/>
                    </a:lnTo>
                    <a:lnTo>
                      <a:pt x="211" y="194"/>
                    </a:lnTo>
                    <a:lnTo>
                      <a:pt x="209" y="194"/>
                    </a:lnTo>
                    <a:lnTo>
                      <a:pt x="202" y="208"/>
                    </a:lnTo>
                    <a:lnTo>
                      <a:pt x="196" y="210"/>
                    </a:lnTo>
                    <a:lnTo>
                      <a:pt x="190" y="202"/>
                    </a:lnTo>
                    <a:lnTo>
                      <a:pt x="186" y="202"/>
                    </a:lnTo>
                    <a:lnTo>
                      <a:pt x="180" y="197"/>
                    </a:lnTo>
                    <a:lnTo>
                      <a:pt x="179" y="199"/>
                    </a:lnTo>
                    <a:lnTo>
                      <a:pt x="179" y="205"/>
                    </a:lnTo>
                    <a:lnTo>
                      <a:pt x="162" y="214"/>
                    </a:lnTo>
                    <a:lnTo>
                      <a:pt x="161" y="219"/>
                    </a:lnTo>
                    <a:lnTo>
                      <a:pt x="156" y="217"/>
                    </a:lnTo>
                    <a:lnTo>
                      <a:pt x="156" y="222"/>
                    </a:lnTo>
                    <a:lnTo>
                      <a:pt x="164" y="229"/>
                    </a:lnTo>
                    <a:lnTo>
                      <a:pt x="170" y="237"/>
                    </a:lnTo>
                    <a:lnTo>
                      <a:pt x="165" y="248"/>
                    </a:lnTo>
                    <a:lnTo>
                      <a:pt x="164" y="263"/>
                    </a:lnTo>
                    <a:lnTo>
                      <a:pt x="152" y="261"/>
                    </a:lnTo>
                    <a:lnTo>
                      <a:pt x="144" y="263"/>
                    </a:lnTo>
                    <a:lnTo>
                      <a:pt x="142" y="266"/>
                    </a:lnTo>
                    <a:lnTo>
                      <a:pt x="138" y="261"/>
                    </a:lnTo>
                    <a:lnTo>
                      <a:pt x="130" y="264"/>
                    </a:lnTo>
                    <a:lnTo>
                      <a:pt x="126" y="258"/>
                    </a:lnTo>
                    <a:lnTo>
                      <a:pt x="126" y="254"/>
                    </a:lnTo>
                    <a:lnTo>
                      <a:pt x="121" y="249"/>
                    </a:lnTo>
                    <a:lnTo>
                      <a:pt x="106" y="252"/>
                    </a:lnTo>
                    <a:lnTo>
                      <a:pt x="102" y="246"/>
                    </a:lnTo>
                    <a:lnTo>
                      <a:pt x="97" y="243"/>
                    </a:lnTo>
                    <a:lnTo>
                      <a:pt x="91" y="244"/>
                    </a:lnTo>
                    <a:lnTo>
                      <a:pt x="88" y="249"/>
                    </a:lnTo>
                    <a:lnTo>
                      <a:pt x="74" y="246"/>
                    </a:lnTo>
                    <a:lnTo>
                      <a:pt x="70" y="248"/>
                    </a:lnTo>
                    <a:lnTo>
                      <a:pt x="65" y="257"/>
                    </a:lnTo>
                    <a:lnTo>
                      <a:pt x="62" y="254"/>
                    </a:lnTo>
                    <a:lnTo>
                      <a:pt x="54" y="252"/>
                    </a:lnTo>
                    <a:lnTo>
                      <a:pt x="42" y="261"/>
                    </a:lnTo>
                    <a:lnTo>
                      <a:pt x="38" y="263"/>
                    </a:lnTo>
                    <a:lnTo>
                      <a:pt x="32" y="254"/>
                    </a:lnTo>
                    <a:lnTo>
                      <a:pt x="33" y="246"/>
                    </a:lnTo>
                    <a:lnTo>
                      <a:pt x="27" y="228"/>
                    </a:lnTo>
                    <a:lnTo>
                      <a:pt x="26" y="220"/>
                    </a:lnTo>
                    <a:lnTo>
                      <a:pt x="35" y="213"/>
                    </a:lnTo>
                    <a:lnTo>
                      <a:pt x="36" y="208"/>
                    </a:lnTo>
                    <a:lnTo>
                      <a:pt x="32" y="211"/>
                    </a:lnTo>
                    <a:lnTo>
                      <a:pt x="26" y="208"/>
                    </a:lnTo>
                    <a:lnTo>
                      <a:pt x="32" y="203"/>
                    </a:lnTo>
                    <a:lnTo>
                      <a:pt x="35" y="197"/>
                    </a:lnTo>
                    <a:lnTo>
                      <a:pt x="32" y="193"/>
                    </a:lnTo>
                    <a:lnTo>
                      <a:pt x="32" y="185"/>
                    </a:lnTo>
                    <a:lnTo>
                      <a:pt x="38" y="179"/>
                    </a:lnTo>
                    <a:lnTo>
                      <a:pt x="38" y="175"/>
                    </a:lnTo>
                    <a:lnTo>
                      <a:pt x="41" y="172"/>
                    </a:lnTo>
                    <a:lnTo>
                      <a:pt x="38" y="168"/>
                    </a:lnTo>
                    <a:lnTo>
                      <a:pt x="35" y="172"/>
                    </a:lnTo>
                    <a:lnTo>
                      <a:pt x="32" y="181"/>
                    </a:lnTo>
                    <a:lnTo>
                      <a:pt x="26" y="188"/>
                    </a:lnTo>
                    <a:lnTo>
                      <a:pt x="21" y="184"/>
                    </a:lnTo>
                    <a:lnTo>
                      <a:pt x="21" y="173"/>
                    </a:lnTo>
                    <a:lnTo>
                      <a:pt x="18" y="172"/>
                    </a:lnTo>
                    <a:lnTo>
                      <a:pt x="18" y="165"/>
                    </a:lnTo>
                    <a:lnTo>
                      <a:pt x="21" y="165"/>
                    </a:lnTo>
                    <a:lnTo>
                      <a:pt x="21" y="155"/>
                    </a:lnTo>
                    <a:lnTo>
                      <a:pt x="18" y="158"/>
                    </a:lnTo>
                    <a:lnTo>
                      <a:pt x="7" y="155"/>
                    </a:lnTo>
                    <a:lnTo>
                      <a:pt x="6" y="149"/>
                    </a:lnTo>
                    <a:lnTo>
                      <a:pt x="10" y="143"/>
                    </a:lnTo>
                    <a:lnTo>
                      <a:pt x="4" y="137"/>
                    </a:lnTo>
                    <a:lnTo>
                      <a:pt x="0" y="135"/>
                    </a:lnTo>
                    <a:lnTo>
                      <a:pt x="0" y="130"/>
                    </a:lnTo>
                    <a:lnTo>
                      <a:pt x="9" y="121"/>
                    </a:lnTo>
                    <a:lnTo>
                      <a:pt x="9" y="111"/>
                    </a:lnTo>
                    <a:lnTo>
                      <a:pt x="10" y="105"/>
                    </a:lnTo>
                    <a:lnTo>
                      <a:pt x="17" y="112"/>
                    </a:lnTo>
                    <a:lnTo>
                      <a:pt x="21" y="108"/>
                    </a:lnTo>
                    <a:lnTo>
                      <a:pt x="18" y="102"/>
                    </a:lnTo>
                    <a:lnTo>
                      <a:pt x="21" y="100"/>
                    </a:lnTo>
                    <a:lnTo>
                      <a:pt x="27" y="102"/>
                    </a:lnTo>
                    <a:lnTo>
                      <a:pt x="29" y="94"/>
                    </a:lnTo>
                    <a:lnTo>
                      <a:pt x="33" y="88"/>
                    </a:lnTo>
                    <a:lnTo>
                      <a:pt x="33" y="80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68"/>
                    </a:lnTo>
                    <a:lnTo>
                      <a:pt x="29" y="65"/>
                    </a:lnTo>
                    <a:lnTo>
                      <a:pt x="24" y="54"/>
                    </a:lnTo>
                    <a:lnTo>
                      <a:pt x="26" y="48"/>
                    </a:lnTo>
                    <a:lnTo>
                      <a:pt x="32" y="44"/>
                    </a:lnTo>
                    <a:lnTo>
                      <a:pt x="35" y="44"/>
                    </a:lnTo>
                    <a:lnTo>
                      <a:pt x="38" y="38"/>
                    </a:lnTo>
                    <a:lnTo>
                      <a:pt x="44" y="32"/>
                    </a:lnTo>
                    <a:lnTo>
                      <a:pt x="41" y="26"/>
                    </a:lnTo>
                    <a:lnTo>
                      <a:pt x="44" y="24"/>
                    </a:lnTo>
                    <a:lnTo>
                      <a:pt x="45" y="16"/>
                    </a:lnTo>
                    <a:lnTo>
                      <a:pt x="50" y="15"/>
                    </a:lnTo>
                    <a:lnTo>
                      <a:pt x="54" y="18"/>
                    </a:lnTo>
                    <a:lnTo>
                      <a:pt x="62" y="3"/>
                    </a:lnTo>
                    <a:lnTo>
                      <a:pt x="7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9" name="Freeform 1743">
                <a:extLst>
                  <a:ext uri="{FF2B5EF4-FFF2-40B4-BE49-F238E27FC236}">
                    <a16:creationId xmlns:a16="http://schemas.microsoft.com/office/drawing/2014/main" id="{C7E4DD73-B10C-861A-4EFF-114B12B94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283"/>
                <a:ext cx="143" cy="153"/>
              </a:xfrm>
              <a:custGeom>
                <a:avLst/>
                <a:gdLst>
                  <a:gd name="T0" fmla="*/ 13 w 285"/>
                  <a:gd name="T1" fmla="*/ 186 h 307"/>
                  <a:gd name="T2" fmla="*/ 30 w 285"/>
                  <a:gd name="T3" fmla="*/ 198 h 307"/>
                  <a:gd name="T4" fmla="*/ 68 w 285"/>
                  <a:gd name="T5" fmla="*/ 207 h 307"/>
                  <a:gd name="T6" fmla="*/ 88 w 285"/>
                  <a:gd name="T7" fmla="*/ 206 h 307"/>
                  <a:gd name="T8" fmla="*/ 106 w 285"/>
                  <a:gd name="T9" fmla="*/ 198 h 307"/>
                  <a:gd name="T10" fmla="*/ 119 w 285"/>
                  <a:gd name="T11" fmla="*/ 212 h 307"/>
                  <a:gd name="T12" fmla="*/ 130 w 285"/>
                  <a:gd name="T13" fmla="*/ 231 h 307"/>
                  <a:gd name="T14" fmla="*/ 133 w 285"/>
                  <a:gd name="T15" fmla="*/ 244 h 307"/>
                  <a:gd name="T16" fmla="*/ 148 w 285"/>
                  <a:gd name="T17" fmla="*/ 256 h 307"/>
                  <a:gd name="T18" fmla="*/ 121 w 285"/>
                  <a:gd name="T19" fmla="*/ 272 h 307"/>
                  <a:gd name="T20" fmla="*/ 127 w 285"/>
                  <a:gd name="T21" fmla="*/ 288 h 307"/>
                  <a:gd name="T22" fmla="*/ 151 w 285"/>
                  <a:gd name="T23" fmla="*/ 283 h 307"/>
                  <a:gd name="T24" fmla="*/ 162 w 285"/>
                  <a:gd name="T25" fmla="*/ 262 h 307"/>
                  <a:gd name="T26" fmla="*/ 183 w 285"/>
                  <a:gd name="T27" fmla="*/ 269 h 307"/>
                  <a:gd name="T28" fmla="*/ 201 w 285"/>
                  <a:gd name="T29" fmla="*/ 265 h 307"/>
                  <a:gd name="T30" fmla="*/ 212 w 285"/>
                  <a:gd name="T31" fmla="*/ 279 h 307"/>
                  <a:gd name="T32" fmla="*/ 242 w 285"/>
                  <a:gd name="T33" fmla="*/ 288 h 307"/>
                  <a:gd name="T34" fmla="*/ 264 w 285"/>
                  <a:gd name="T35" fmla="*/ 304 h 307"/>
                  <a:gd name="T36" fmla="*/ 268 w 285"/>
                  <a:gd name="T37" fmla="*/ 295 h 307"/>
                  <a:gd name="T38" fmla="*/ 285 w 285"/>
                  <a:gd name="T39" fmla="*/ 275 h 307"/>
                  <a:gd name="T40" fmla="*/ 279 w 285"/>
                  <a:gd name="T41" fmla="*/ 239 h 307"/>
                  <a:gd name="T42" fmla="*/ 276 w 285"/>
                  <a:gd name="T43" fmla="*/ 222 h 307"/>
                  <a:gd name="T44" fmla="*/ 268 w 285"/>
                  <a:gd name="T45" fmla="*/ 207 h 307"/>
                  <a:gd name="T46" fmla="*/ 242 w 285"/>
                  <a:gd name="T47" fmla="*/ 189 h 307"/>
                  <a:gd name="T48" fmla="*/ 230 w 285"/>
                  <a:gd name="T49" fmla="*/ 168 h 307"/>
                  <a:gd name="T50" fmla="*/ 201 w 285"/>
                  <a:gd name="T51" fmla="*/ 172 h 307"/>
                  <a:gd name="T52" fmla="*/ 192 w 285"/>
                  <a:gd name="T53" fmla="*/ 149 h 307"/>
                  <a:gd name="T54" fmla="*/ 169 w 285"/>
                  <a:gd name="T55" fmla="*/ 133 h 307"/>
                  <a:gd name="T56" fmla="*/ 156 w 285"/>
                  <a:gd name="T57" fmla="*/ 113 h 307"/>
                  <a:gd name="T58" fmla="*/ 154 w 285"/>
                  <a:gd name="T59" fmla="*/ 82 h 307"/>
                  <a:gd name="T60" fmla="*/ 133 w 285"/>
                  <a:gd name="T61" fmla="*/ 63 h 307"/>
                  <a:gd name="T62" fmla="*/ 116 w 285"/>
                  <a:gd name="T63" fmla="*/ 82 h 307"/>
                  <a:gd name="T64" fmla="*/ 98 w 285"/>
                  <a:gd name="T65" fmla="*/ 63 h 307"/>
                  <a:gd name="T66" fmla="*/ 106 w 285"/>
                  <a:gd name="T67" fmla="*/ 37 h 307"/>
                  <a:gd name="T68" fmla="*/ 92 w 285"/>
                  <a:gd name="T69" fmla="*/ 37 h 307"/>
                  <a:gd name="T70" fmla="*/ 97 w 285"/>
                  <a:gd name="T71" fmla="*/ 26 h 307"/>
                  <a:gd name="T72" fmla="*/ 132 w 285"/>
                  <a:gd name="T73" fmla="*/ 40 h 307"/>
                  <a:gd name="T74" fmla="*/ 138 w 285"/>
                  <a:gd name="T75" fmla="*/ 25 h 307"/>
                  <a:gd name="T76" fmla="*/ 142 w 285"/>
                  <a:gd name="T77" fmla="*/ 2 h 307"/>
                  <a:gd name="T78" fmla="*/ 115 w 285"/>
                  <a:gd name="T79" fmla="*/ 3 h 307"/>
                  <a:gd name="T80" fmla="*/ 89 w 285"/>
                  <a:gd name="T81" fmla="*/ 6 h 307"/>
                  <a:gd name="T82" fmla="*/ 75 w 285"/>
                  <a:gd name="T83" fmla="*/ 20 h 307"/>
                  <a:gd name="T84" fmla="*/ 66 w 285"/>
                  <a:gd name="T85" fmla="*/ 46 h 307"/>
                  <a:gd name="T86" fmla="*/ 48 w 285"/>
                  <a:gd name="T87" fmla="*/ 54 h 307"/>
                  <a:gd name="T88" fmla="*/ 27 w 285"/>
                  <a:gd name="T89" fmla="*/ 64 h 307"/>
                  <a:gd name="T90" fmla="*/ 42 w 285"/>
                  <a:gd name="T91" fmla="*/ 79 h 307"/>
                  <a:gd name="T92" fmla="*/ 44 w 285"/>
                  <a:gd name="T93" fmla="*/ 99 h 307"/>
                  <a:gd name="T94" fmla="*/ 21 w 285"/>
                  <a:gd name="T95" fmla="*/ 107 h 307"/>
                  <a:gd name="T96" fmla="*/ 15 w 285"/>
                  <a:gd name="T97" fmla="*/ 139 h 307"/>
                  <a:gd name="T98" fmla="*/ 6 w 285"/>
                  <a:gd name="T99" fmla="*/ 16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5" h="307">
                    <a:moveTo>
                      <a:pt x="0" y="177"/>
                    </a:moveTo>
                    <a:lnTo>
                      <a:pt x="1" y="186"/>
                    </a:lnTo>
                    <a:lnTo>
                      <a:pt x="13" y="183"/>
                    </a:lnTo>
                    <a:lnTo>
                      <a:pt x="13" y="186"/>
                    </a:lnTo>
                    <a:lnTo>
                      <a:pt x="10" y="195"/>
                    </a:lnTo>
                    <a:lnTo>
                      <a:pt x="19" y="199"/>
                    </a:lnTo>
                    <a:lnTo>
                      <a:pt x="25" y="198"/>
                    </a:lnTo>
                    <a:lnTo>
                      <a:pt x="30" y="198"/>
                    </a:lnTo>
                    <a:lnTo>
                      <a:pt x="39" y="206"/>
                    </a:lnTo>
                    <a:lnTo>
                      <a:pt x="45" y="207"/>
                    </a:lnTo>
                    <a:lnTo>
                      <a:pt x="60" y="209"/>
                    </a:lnTo>
                    <a:lnTo>
                      <a:pt x="68" y="207"/>
                    </a:lnTo>
                    <a:lnTo>
                      <a:pt x="69" y="210"/>
                    </a:lnTo>
                    <a:lnTo>
                      <a:pt x="77" y="204"/>
                    </a:lnTo>
                    <a:lnTo>
                      <a:pt x="81" y="203"/>
                    </a:lnTo>
                    <a:lnTo>
                      <a:pt x="88" y="206"/>
                    </a:lnTo>
                    <a:lnTo>
                      <a:pt x="95" y="199"/>
                    </a:lnTo>
                    <a:lnTo>
                      <a:pt x="97" y="195"/>
                    </a:lnTo>
                    <a:lnTo>
                      <a:pt x="103" y="195"/>
                    </a:lnTo>
                    <a:lnTo>
                      <a:pt x="106" y="198"/>
                    </a:lnTo>
                    <a:lnTo>
                      <a:pt x="112" y="198"/>
                    </a:lnTo>
                    <a:lnTo>
                      <a:pt x="118" y="203"/>
                    </a:lnTo>
                    <a:lnTo>
                      <a:pt x="116" y="210"/>
                    </a:lnTo>
                    <a:lnTo>
                      <a:pt x="119" y="212"/>
                    </a:lnTo>
                    <a:lnTo>
                      <a:pt x="119" y="219"/>
                    </a:lnTo>
                    <a:lnTo>
                      <a:pt x="122" y="219"/>
                    </a:lnTo>
                    <a:lnTo>
                      <a:pt x="127" y="222"/>
                    </a:lnTo>
                    <a:lnTo>
                      <a:pt x="130" y="231"/>
                    </a:lnTo>
                    <a:lnTo>
                      <a:pt x="122" y="237"/>
                    </a:lnTo>
                    <a:lnTo>
                      <a:pt x="122" y="241"/>
                    </a:lnTo>
                    <a:lnTo>
                      <a:pt x="130" y="239"/>
                    </a:lnTo>
                    <a:lnTo>
                      <a:pt x="133" y="244"/>
                    </a:lnTo>
                    <a:lnTo>
                      <a:pt x="139" y="247"/>
                    </a:lnTo>
                    <a:lnTo>
                      <a:pt x="156" y="250"/>
                    </a:lnTo>
                    <a:lnTo>
                      <a:pt x="154" y="254"/>
                    </a:lnTo>
                    <a:lnTo>
                      <a:pt x="148" y="256"/>
                    </a:lnTo>
                    <a:lnTo>
                      <a:pt x="136" y="265"/>
                    </a:lnTo>
                    <a:lnTo>
                      <a:pt x="132" y="268"/>
                    </a:lnTo>
                    <a:lnTo>
                      <a:pt x="127" y="272"/>
                    </a:lnTo>
                    <a:lnTo>
                      <a:pt x="121" y="272"/>
                    </a:lnTo>
                    <a:lnTo>
                      <a:pt x="119" y="277"/>
                    </a:lnTo>
                    <a:lnTo>
                      <a:pt x="115" y="282"/>
                    </a:lnTo>
                    <a:lnTo>
                      <a:pt x="121" y="280"/>
                    </a:lnTo>
                    <a:lnTo>
                      <a:pt x="127" y="288"/>
                    </a:lnTo>
                    <a:lnTo>
                      <a:pt x="133" y="288"/>
                    </a:lnTo>
                    <a:lnTo>
                      <a:pt x="138" y="292"/>
                    </a:lnTo>
                    <a:lnTo>
                      <a:pt x="141" y="286"/>
                    </a:lnTo>
                    <a:lnTo>
                      <a:pt x="151" y="283"/>
                    </a:lnTo>
                    <a:lnTo>
                      <a:pt x="156" y="283"/>
                    </a:lnTo>
                    <a:lnTo>
                      <a:pt x="162" y="272"/>
                    </a:lnTo>
                    <a:lnTo>
                      <a:pt x="160" y="266"/>
                    </a:lnTo>
                    <a:lnTo>
                      <a:pt x="162" y="262"/>
                    </a:lnTo>
                    <a:lnTo>
                      <a:pt x="169" y="259"/>
                    </a:lnTo>
                    <a:lnTo>
                      <a:pt x="173" y="262"/>
                    </a:lnTo>
                    <a:lnTo>
                      <a:pt x="179" y="263"/>
                    </a:lnTo>
                    <a:lnTo>
                      <a:pt x="183" y="269"/>
                    </a:lnTo>
                    <a:lnTo>
                      <a:pt x="188" y="271"/>
                    </a:lnTo>
                    <a:lnTo>
                      <a:pt x="192" y="280"/>
                    </a:lnTo>
                    <a:lnTo>
                      <a:pt x="198" y="271"/>
                    </a:lnTo>
                    <a:lnTo>
                      <a:pt x="201" y="265"/>
                    </a:lnTo>
                    <a:lnTo>
                      <a:pt x="206" y="268"/>
                    </a:lnTo>
                    <a:lnTo>
                      <a:pt x="209" y="272"/>
                    </a:lnTo>
                    <a:lnTo>
                      <a:pt x="206" y="280"/>
                    </a:lnTo>
                    <a:lnTo>
                      <a:pt x="212" y="279"/>
                    </a:lnTo>
                    <a:lnTo>
                      <a:pt x="220" y="274"/>
                    </a:lnTo>
                    <a:lnTo>
                      <a:pt x="233" y="269"/>
                    </a:lnTo>
                    <a:lnTo>
                      <a:pt x="238" y="277"/>
                    </a:lnTo>
                    <a:lnTo>
                      <a:pt x="242" y="288"/>
                    </a:lnTo>
                    <a:lnTo>
                      <a:pt x="248" y="295"/>
                    </a:lnTo>
                    <a:lnTo>
                      <a:pt x="254" y="307"/>
                    </a:lnTo>
                    <a:lnTo>
                      <a:pt x="261" y="307"/>
                    </a:lnTo>
                    <a:lnTo>
                      <a:pt x="264" y="304"/>
                    </a:lnTo>
                    <a:lnTo>
                      <a:pt x="267" y="307"/>
                    </a:lnTo>
                    <a:lnTo>
                      <a:pt x="265" y="301"/>
                    </a:lnTo>
                    <a:lnTo>
                      <a:pt x="268" y="295"/>
                    </a:lnTo>
                    <a:lnTo>
                      <a:pt x="268" y="295"/>
                    </a:lnTo>
                    <a:lnTo>
                      <a:pt x="265" y="289"/>
                    </a:lnTo>
                    <a:lnTo>
                      <a:pt x="276" y="283"/>
                    </a:lnTo>
                    <a:lnTo>
                      <a:pt x="279" y="279"/>
                    </a:lnTo>
                    <a:lnTo>
                      <a:pt x="285" y="275"/>
                    </a:lnTo>
                    <a:lnTo>
                      <a:pt x="282" y="263"/>
                    </a:lnTo>
                    <a:lnTo>
                      <a:pt x="285" y="256"/>
                    </a:lnTo>
                    <a:lnTo>
                      <a:pt x="285" y="253"/>
                    </a:lnTo>
                    <a:lnTo>
                      <a:pt x="279" y="239"/>
                    </a:lnTo>
                    <a:lnTo>
                      <a:pt x="285" y="234"/>
                    </a:lnTo>
                    <a:lnTo>
                      <a:pt x="282" y="231"/>
                    </a:lnTo>
                    <a:lnTo>
                      <a:pt x="279" y="231"/>
                    </a:lnTo>
                    <a:lnTo>
                      <a:pt x="276" y="222"/>
                    </a:lnTo>
                    <a:lnTo>
                      <a:pt x="267" y="225"/>
                    </a:lnTo>
                    <a:lnTo>
                      <a:pt x="270" y="216"/>
                    </a:lnTo>
                    <a:lnTo>
                      <a:pt x="265" y="213"/>
                    </a:lnTo>
                    <a:lnTo>
                      <a:pt x="268" y="207"/>
                    </a:lnTo>
                    <a:lnTo>
                      <a:pt x="267" y="204"/>
                    </a:lnTo>
                    <a:lnTo>
                      <a:pt x="251" y="198"/>
                    </a:lnTo>
                    <a:lnTo>
                      <a:pt x="242" y="190"/>
                    </a:lnTo>
                    <a:lnTo>
                      <a:pt x="242" y="189"/>
                    </a:lnTo>
                    <a:lnTo>
                      <a:pt x="229" y="183"/>
                    </a:lnTo>
                    <a:lnTo>
                      <a:pt x="229" y="175"/>
                    </a:lnTo>
                    <a:lnTo>
                      <a:pt x="233" y="171"/>
                    </a:lnTo>
                    <a:lnTo>
                      <a:pt x="230" y="168"/>
                    </a:lnTo>
                    <a:lnTo>
                      <a:pt x="223" y="174"/>
                    </a:lnTo>
                    <a:lnTo>
                      <a:pt x="217" y="168"/>
                    </a:lnTo>
                    <a:lnTo>
                      <a:pt x="209" y="168"/>
                    </a:lnTo>
                    <a:lnTo>
                      <a:pt x="201" y="172"/>
                    </a:lnTo>
                    <a:lnTo>
                      <a:pt x="197" y="165"/>
                    </a:lnTo>
                    <a:lnTo>
                      <a:pt x="188" y="158"/>
                    </a:lnTo>
                    <a:lnTo>
                      <a:pt x="188" y="152"/>
                    </a:lnTo>
                    <a:lnTo>
                      <a:pt x="192" y="149"/>
                    </a:lnTo>
                    <a:lnTo>
                      <a:pt x="188" y="142"/>
                    </a:lnTo>
                    <a:lnTo>
                      <a:pt x="191" y="140"/>
                    </a:lnTo>
                    <a:lnTo>
                      <a:pt x="180" y="134"/>
                    </a:lnTo>
                    <a:lnTo>
                      <a:pt x="169" y="133"/>
                    </a:lnTo>
                    <a:lnTo>
                      <a:pt x="166" y="125"/>
                    </a:lnTo>
                    <a:lnTo>
                      <a:pt x="169" y="116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3" y="105"/>
                    </a:lnTo>
                    <a:lnTo>
                      <a:pt x="145" y="93"/>
                    </a:lnTo>
                    <a:lnTo>
                      <a:pt x="148" y="93"/>
                    </a:lnTo>
                    <a:lnTo>
                      <a:pt x="154" y="82"/>
                    </a:lnTo>
                    <a:lnTo>
                      <a:pt x="145" y="82"/>
                    </a:lnTo>
                    <a:lnTo>
                      <a:pt x="139" y="69"/>
                    </a:lnTo>
                    <a:lnTo>
                      <a:pt x="136" y="67"/>
                    </a:lnTo>
                    <a:lnTo>
                      <a:pt x="133" y="63"/>
                    </a:lnTo>
                    <a:lnTo>
                      <a:pt x="130" y="63"/>
                    </a:lnTo>
                    <a:lnTo>
                      <a:pt x="130" y="66"/>
                    </a:lnTo>
                    <a:lnTo>
                      <a:pt x="119" y="73"/>
                    </a:lnTo>
                    <a:lnTo>
                      <a:pt x="116" y="82"/>
                    </a:lnTo>
                    <a:lnTo>
                      <a:pt x="113" y="79"/>
                    </a:lnTo>
                    <a:lnTo>
                      <a:pt x="106" y="79"/>
                    </a:lnTo>
                    <a:lnTo>
                      <a:pt x="97" y="72"/>
                    </a:lnTo>
                    <a:lnTo>
                      <a:pt x="98" y="63"/>
                    </a:lnTo>
                    <a:lnTo>
                      <a:pt x="97" y="57"/>
                    </a:lnTo>
                    <a:lnTo>
                      <a:pt x="106" y="55"/>
                    </a:lnTo>
                    <a:lnTo>
                      <a:pt x="112" y="43"/>
                    </a:lnTo>
                    <a:lnTo>
                      <a:pt x="106" y="37"/>
                    </a:lnTo>
                    <a:lnTo>
                      <a:pt x="103" y="40"/>
                    </a:lnTo>
                    <a:lnTo>
                      <a:pt x="100" y="40"/>
                    </a:lnTo>
                    <a:lnTo>
                      <a:pt x="92" y="44"/>
                    </a:lnTo>
                    <a:lnTo>
                      <a:pt x="92" y="37"/>
                    </a:lnTo>
                    <a:lnTo>
                      <a:pt x="88" y="37"/>
                    </a:lnTo>
                    <a:lnTo>
                      <a:pt x="83" y="31"/>
                    </a:lnTo>
                    <a:lnTo>
                      <a:pt x="89" y="31"/>
                    </a:lnTo>
                    <a:lnTo>
                      <a:pt x="97" y="26"/>
                    </a:lnTo>
                    <a:lnTo>
                      <a:pt x="104" y="25"/>
                    </a:lnTo>
                    <a:lnTo>
                      <a:pt x="112" y="40"/>
                    </a:lnTo>
                    <a:lnTo>
                      <a:pt x="129" y="40"/>
                    </a:lnTo>
                    <a:lnTo>
                      <a:pt x="132" y="40"/>
                    </a:lnTo>
                    <a:lnTo>
                      <a:pt x="138" y="34"/>
                    </a:lnTo>
                    <a:lnTo>
                      <a:pt x="142" y="31"/>
                    </a:lnTo>
                    <a:lnTo>
                      <a:pt x="136" y="28"/>
                    </a:lnTo>
                    <a:lnTo>
                      <a:pt x="138" y="25"/>
                    </a:lnTo>
                    <a:lnTo>
                      <a:pt x="145" y="19"/>
                    </a:lnTo>
                    <a:lnTo>
                      <a:pt x="145" y="16"/>
                    </a:lnTo>
                    <a:lnTo>
                      <a:pt x="142" y="10"/>
                    </a:lnTo>
                    <a:lnTo>
                      <a:pt x="142" y="2"/>
                    </a:lnTo>
                    <a:lnTo>
                      <a:pt x="138" y="2"/>
                    </a:lnTo>
                    <a:lnTo>
                      <a:pt x="129" y="6"/>
                    </a:lnTo>
                    <a:lnTo>
                      <a:pt x="118" y="0"/>
                    </a:lnTo>
                    <a:lnTo>
                      <a:pt x="115" y="3"/>
                    </a:lnTo>
                    <a:lnTo>
                      <a:pt x="112" y="13"/>
                    </a:lnTo>
                    <a:lnTo>
                      <a:pt x="104" y="13"/>
                    </a:lnTo>
                    <a:lnTo>
                      <a:pt x="98" y="3"/>
                    </a:lnTo>
                    <a:lnTo>
                      <a:pt x="89" y="6"/>
                    </a:lnTo>
                    <a:lnTo>
                      <a:pt x="85" y="0"/>
                    </a:lnTo>
                    <a:lnTo>
                      <a:pt x="78" y="5"/>
                    </a:lnTo>
                    <a:lnTo>
                      <a:pt x="72" y="16"/>
                    </a:lnTo>
                    <a:lnTo>
                      <a:pt x="75" y="20"/>
                    </a:lnTo>
                    <a:lnTo>
                      <a:pt x="77" y="25"/>
                    </a:lnTo>
                    <a:lnTo>
                      <a:pt x="72" y="28"/>
                    </a:lnTo>
                    <a:lnTo>
                      <a:pt x="75" y="38"/>
                    </a:lnTo>
                    <a:lnTo>
                      <a:pt x="66" y="46"/>
                    </a:lnTo>
                    <a:lnTo>
                      <a:pt x="63" y="43"/>
                    </a:lnTo>
                    <a:lnTo>
                      <a:pt x="59" y="52"/>
                    </a:lnTo>
                    <a:lnTo>
                      <a:pt x="54" y="58"/>
                    </a:lnTo>
                    <a:lnTo>
                      <a:pt x="48" y="54"/>
                    </a:lnTo>
                    <a:lnTo>
                      <a:pt x="37" y="51"/>
                    </a:lnTo>
                    <a:lnTo>
                      <a:pt x="37" y="57"/>
                    </a:lnTo>
                    <a:lnTo>
                      <a:pt x="34" y="63"/>
                    </a:lnTo>
                    <a:lnTo>
                      <a:pt x="27" y="64"/>
                    </a:lnTo>
                    <a:lnTo>
                      <a:pt x="27" y="70"/>
                    </a:lnTo>
                    <a:lnTo>
                      <a:pt x="33" y="72"/>
                    </a:lnTo>
                    <a:lnTo>
                      <a:pt x="36" y="79"/>
                    </a:lnTo>
                    <a:lnTo>
                      <a:pt x="42" y="79"/>
                    </a:lnTo>
                    <a:lnTo>
                      <a:pt x="39" y="89"/>
                    </a:lnTo>
                    <a:lnTo>
                      <a:pt x="44" y="95"/>
                    </a:lnTo>
                    <a:lnTo>
                      <a:pt x="51" y="98"/>
                    </a:lnTo>
                    <a:lnTo>
                      <a:pt x="44" y="99"/>
                    </a:lnTo>
                    <a:lnTo>
                      <a:pt x="33" y="96"/>
                    </a:lnTo>
                    <a:lnTo>
                      <a:pt x="33" y="102"/>
                    </a:lnTo>
                    <a:lnTo>
                      <a:pt x="21" y="101"/>
                    </a:lnTo>
                    <a:lnTo>
                      <a:pt x="21" y="107"/>
                    </a:lnTo>
                    <a:lnTo>
                      <a:pt x="33" y="114"/>
                    </a:lnTo>
                    <a:lnTo>
                      <a:pt x="21" y="130"/>
                    </a:lnTo>
                    <a:lnTo>
                      <a:pt x="19" y="137"/>
                    </a:lnTo>
                    <a:lnTo>
                      <a:pt x="15" y="139"/>
                    </a:lnTo>
                    <a:lnTo>
                      <a:pt x="13" y="158"/>
                    </a:lnTo>
                    <a:lnTo>
                      <a:pt x="16" y="162"/>
                    </a:lnTo>
                    <a:lnTo>
                      <a:pt x="9" y="162"/>
                    </a:lnTo>
                    <a:lnTo>
                      <a:pt x="6" y="165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0" name="Freeform 1744">
                <a:extLst>
                  <a:ext uri="{FF2B5EF4-FFF2-40B4-BE49-F238E27FC236}">
                    <a16:creationId xmlns:a16="http://schemas.microsoft.com/office/drawing/2014/main" id="{FB8F4108-48FD-8B1E-A999-A62B67C9E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283"/>
                <a:ext cx="143" cy="153"/>
              </a:xfrm>
              <a:custGeom>
                <a:avLst/>
                <a:gdLst>
                  <a:gd name="T0" fmla="*/ 16 w 285"/>
                  <a:gd name="T1" fmla="*/ 162 h 307"/>
                  <a:gd name="T2" fmla="*/ 21 w 285"/>
                  <a:gd name="T3" fmla="*/ 130 h 307"/>
                  <a:gd name="T4" fmla="*/ 33 w 285"/>
                  <a:gd name="T5" fmla="*/ 102 h 307"/>
                  <a:gd name="T6" fmla="*/ 44 w 285"/>
                  <a:gd name="T7" fmla="*/ 95 h 307"/>
                  <a:gd name="T8" fmla="*/ 33 w 285"/>
                  <a:gd name="T9" fmla="*/ 72 h 307"/>
                  <a:gd name="T10" fmla="*/ 37 w 285"/>
                  <a:gd name="T11" fmla="*/ 57 h 307"/>
                  <a:gd name="T12" fmla="*/ 59 w 285"/>
                  <a:gd name="T13" fmla="*/ 52 h 307"/>
                  <a:gd name="T14" fmla="*/ 72 w 285"/>
                  <a:gd name="T15" fmla="*/ 28 h 307"/>
                  <a:gd name="T16" fmla="*/ 78 w 285"/>
                  <a:gd name="T17" fmla="*/ 5 h 307"/>
                  <a:gd name="T18" fmla="*/ 104 w 285"/>
                  <a:gd name="T19" fmla="*/ 13 h 307"/>
                  <a:gd name="T20" fmla="*/ 129 w 285"/>
                  <a:gd name="T21" fmla="*/ 6 h 307"/>
                  <a:gd name="T22" fmla="*/ 145 w 285"/>
                  <a:gd name="T23" fmla="*/ 16 h 307"/>
                  <a:gd name="T24" fmla="*/ 142 w 285"/>
                  <a:gd name="T25" fmla="*/ 31 h 307"/>
                  <a:gd name="T26" fmla="*/ 112 w 285"/>
                  <a:gd name="T27" fmla="*/ 40 h 307"/>
                  <a:gd name="T28" fmla="*/ 83 w 285"/>
                  <a:gd name="T29" fmla="*/ 31 h 307"/>
                  <a:gd name="T30" fmla="*/ 100 w 285"/>
                  <a:gd name="T31" fmla="*/ 40 h 307"/>
                  <a:gd name="T32" fmla="*/ 106 w 285"/>
                  <a:gd name="T33" fmla="*/ 55 h 307"/>
                  <a:gd name="T34" fmla="*/ 106 w 285"/>
                  <a:gd name="T35" fmla="*/ 79 h 307"/>
                  <a:gd name="T36" fmla="*/ 130 w 285"/>
                  <a:gd name="T37" fmla="*/ 66 h 307"/>
                  <a:gd name="T38" fmla="*/ 139 w 285"/>
                  <a:gd name="T39" fmla="*/ 69 h 307"/>
                  <a:gd name="T40" fmla="*/ 145 w 285"/>
                  <a:gd name="T41" fmla="*/ 93 h 307"/>
                  <a:gd name="T42" fmla="*/ 169 w 285"/>
                  <a:gd name="T43" fmla="*/ 116 h 307"/>
                  <a:gd name="T44" fmla="*/ 191 w 285"/>
                  <a:gd name="T45" fmla="*/ 140 h 307"/>
                  <a:gd name="T46" fmla="*/ 188 w 285"/>
                  <a:gd name="T47" fmla="*/ 158 h 307"/>
                  <a:gd name="T48" fmla="*/ 217 w 285"/>
                  <a:gd name="T49" fmla="*/ 168 h 307"/>
                  <a:gd name="T50" fmla="*/ 229 w 285"/>
                  <a:gd name="T51" fmla="*/ 175 h 307"/>
                  <a:gd name="T52" fmla="*/ 251 w 285"/>
                  <a:gd name="T53" fmla="*/ 198 h 307"/>
                  <a:gd name="T54" fmla="*/ 270 w 285"/>
                  <a:gd name="T55" fmla="*/ 216 h 307"/>
                  <a:gd name="T56" fmla="*/ 282 w 285"/>
                  <a:gd name="T57" fmla="*/ 231 h 307"/>
                  <a:gd name="T58" fmla="*/ 285 w 285"/>
                  <a:gd name="T59" fmla="*/ 256 h 307"/>
                  <a:gd name="T60" fmla="*/ 276 w 285"/>
                  <a:gd name="T61" fmla="*/ 283 h 307"/>
                  <a:gd name="T62" fmla="*/ 265 w 285"/>
                  <a:gd name="T63" fmla="*/ 301 h 307"/>
                  <a:gd name="T64" fmla="*/ 254 w 285"/>
                  <a:gd name="T65" fmla="*/ 307 h 307"/>
                  <a:gd name="T66" fmla="*/ 233 w 285"/>
                  <a:gd name="T67" fmla="*/ 269 h 307"/>
                  <a:gd name="T68" fmla="*/ 209 w 285"/>
                  <a:gd name="T69" fmla="*/ 272 h 307"/>
                  <a:gd name="T70" fmla="*/ 192 w 285"/>
                  <a:gd name="T71" fmla="*/ 280 h 307"/>
                  <a:gd name="T72" fmla="*/ 173 w 285"/>
                  <a:gd name="T73" fmla="*/ 262 h 307"/>
                  <a:gd name="T74" fmla="*/ 162 w 285"/>
                  <a:gd name="T75" fmla="*/ 272 h 307"/>
                  <a:gd name="T76" fmla="*/ 138 w 285"/>
                  <a:gd name="T77" fmla="*/ 292 h 307"/>
                  <a:gd name="T78" fmla="*/ 115 w 285"/>
                  <a:gd name="T79" fmla="*/ 282 h 307"/>
                  <a:gd name="T80" fmla="*/ 132 w 285"/>
                  <a:gd name="T81" fmla="*/ 268 h 307"/>
                  <a:gd name="T82" fmla="*/ 156 w 285"/>
                  <a:gd name="T83" fmla="*/ 250 h 307"/>
                  <a:gd name="T84" fmla="*/ 122 w 285"/>
                  <a:gd name="T85" fmla="*/ 241 h 307"/>
                  <a:gd name="T86" fmla="*/ 122 w 285"/>
                  <a:gd name="T87" fmla="*/ 219 h 307"/>
                  <a:gd name="T88" fmla="*/ 118 w 285"/>
                  <a:gd name="T89" fmla="*/ 203 h 307"/>
                  <a:gd name="T90" fmla="*/ 97 w 285"/>
                  <a:gd name="T91" fmla="*/ 195 h 307"/>
                  <a:gd name="T92" fmla="*/ 77 w 285"/>
                  <a:gd name="T93" fmla="*/ 204 h 307"/>
                  <a:gd name="T94" fmla="*/ 45 w 285"/>
                  <a:gd name="T95" fmla="*/ 207 h 307"/>
                  <a:gd name="T96" fmla="*/ 19 w 285"/>
                  <a:gd name="T97" fmla="*/ 199 h 307"/>
                  <a:gd name="T98" fmla="*/ 1 w 285"/>
                  <a:gd name="T99" fmla="*/ 186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5" h="307">
                    <a:moveTo>
                      <a:pt x="0" y="177"/>
                    </a:moveTo>
                    <a:lnTo>
                      <a:pt x="6" y="165"/>
                    </a:lnTo>
                    <a:lnTo>
                      <a:pt x="9" y="162"/>
                    </a:lnTo>
                    <a:lnTo>
                      <a:pt x="16" y="162"/>
                    </a:lnTo>
                    <a:lnTo>
                      <a:pt x="13" y="158"/>
                    </a:lnTo>
                    <a:lnTo>
                      <a:pt x="15" y="139"/>
                    </a:lnTo>
                    <a:lnTo>
                      <a:pt x="19" y="137"/>
                    </a:lnTo>
                    <a:lnTo>
                      <a:pt x="21" y="130"/>
                    </a:lnTo>
                    <a:lnTo>
                      <a:pt x="33" y="114"/>
                    </a:lnTo>
                    <a:lnTo>
                      <a:pt x="21" y="107"/>
                    </a:lnTo>
                    <a:lnTo>
                      <a:pt x="21" y="101"/>
                    </a:lnTo>
                    <a:lnTo>
                      <a:pt x="33" y="102"/>
                    </a:lnTo>
                    <a:lnTo>
                      <a:pt x="33" y="96"/>
                    </a:lnTo>
                    <a:lnTo>
                      <a:pt x="44" y="99"/>
                    </a:lnTo>
                    <a:lnTo>
                      <a:pt x="51" y="98"/>
                    </a:lnTo>
                    <a:lnTo>
                      <a:pt x="44" y="95"/>
                    </a:lnTo>
                    <a:lnTo>
                      <a:pt x="39" y="89"/>
                    </a:lnTo>
                    <a:lnTo>
                      <a:pt x="42" y="79"/>
                    </a:lnTo>
                    <a:lnTo>
                      <a:pt x="36" y="79"/>
                    </a:lnTo>
                    <a:lnTo>
                      <a:pt x="33" y="72"/>
                    </a:lnTo>
                    <a:lnTo>
                      <a:pt x="27" y="70"/>
                    </a:lnTo>
                    <a:lnTo>
                      <a:pt x="27" y="64"/>
                    </a:lnTo>
                    <a:lnTo>
                      <a:pt x="34" y="63"/>
                    </a:lnTo>
                    <a:lnTo>
                      <a:pt x="37" y="57"/>
                    </a:lnTo>
                    <a:lnTo>
                      <a:pt x="37" y="51"/>
                    </a:lnTo>
                    <a:lnTo>
                      <a:pt x="48" y="54"/>
                    </a:lnTo>
                    <a:lnTo>
                      <a:pt x="54" y="58"/>
                    </a:lnTo>
                    <a:lnTo>
                      <a:pt x="59" y="52"/>
                    </a:lnTo>
                    <a:lnTo>
                      <a:pt x="63" y="43"/>
                    </a:lnTo>
                    <a:lnTo>
                      <a:pt x="66" y="46"/>
                    </a:lnTo>
                    <a:lnTo>
                      <a:pt x="75" y="38"/>
                    </a:lnTo>
                    <a:lnTo>
                      <a:pt x="72" y="28"/>
                    </a:lnTo>
                    <a:lnTo>
                      <a:pt x="77" y="25"/>
                    </a:lnTo>
                    <a:lnTo>
                      <a:pt x="75" y="20"/>
                    </a:lnTo>
                    <a:lnTo>
                      <a:pt x="72" y="16"/>
                    </a:lnTo>
                    <a:lnTo>
                      <a:pt x="78" y="5"/>
                    </a:lnTo>
                    <a:lnTo>
                      <a:pt x="85" y="0"/>
                    </a:lnTo>
                    <a:lnTo>
                      <a:pt x="89" y="6"/>
                    </a:lnTo>
                    <a:lnTo>
                      <a:pt x="98" y="3"/>
                    </a:lnTo>
                    <a:lnTo>
                      <a:pt x="104" y="13"/>
                    </a:lnTo>
                    <a:lnTo>
                      <a:pt x="112" y="13"/>
                    </a:lnTo>
                    <a:lnTo>
                      <a:pt x="115" y="3"/>
                    </a:lnTo>
                    <a:lnTo>
                      <a:pt x="118" y="0"/>
                    </a:lnTo>
                    <a:lnTo>
                      <a:pt x="129" y="6"/>
                    </a:lnTo>
                    <a:lnTo>
                      <a:pt x="138" y="2"/>
                    </a:lnTo>
                    <a:lnTo>
                      <a:pt x="142" y="2"/>
                    </a:lnTo>
                    <a:lnTo>
                      <a:pt x="142" y="10"/>
                    </a:lnTo>
                    <a:lnTo>
                      <a:pt x="145" y="16"/>
                    </a:lnTo>
                    <a:lnTo>
                      <a:pt x="145" y="19"/>
                    </a:lnTo>
                    <a:lnTo>
                      <a:pt x="138" y="25"/>
                    </a:lnTo>
                    <a:lnTo>
                      <a:pt x="136" y="28"/>
                    </a:lnTo>
                    <a:lnTo>
                      <a:pt x="142" y="31"/>
                    </a:lnTo>
                    <a:lnTo>
                      <a:pt x="138" y="34"/>
                    </a:lnTo>
                    <a:lnTo>
                      <a:pt x="132" y="40"/>
                    </a:lnTo>
                    <a:lnTo>
                      <a:pt x="129" y="40"/>
                    </a:lnTo>
                    <a:lnTo>
                      <a:pt x="112" y="40"/>
                    </a:lnTo>
                    <a:lnTo>
                      <a:pt x="104" y="25"/>
                    </a:lnTo>
                    <a:lnTo>
                      <a:pt x="97" y="26"/>
                    </a:lnTo>
                    <a:lnTo>
                      <a:pt x="89" y="31"/>
                    </a:lnTo>
                    <a:lnTo>
                      <a:pt x="83" y="31"/>
                    </a:lnTo>
                    <a:lnTo>
                      <a:pt x="88" y="37"/>
                    </a:lnTo>
                    <a:lnTo>
                      <a:pt x="92" y="37"/>
                    </a:lnTo>
                    <a:lnTo>
                      <a:pt x="92" y="44"/>
                    </a:lnTo>
                    <a:lnTo>
                      <a:pt x="100" y="40"/>
                    </a:lnTo>
                    <a:lnTo>
                      <a:pt x="103" y="40"/>
                    </a:lnTo>
                    <a:lnTo>
                      <a:pt x="106" y="37"/>
                    </a:lnTo>
                    <a:lnTo>
                      <a:pt x="112" y="43"/>
                    </a:lnTo>
                    <a:lnTo>
                      <a:pt x="106" y="55"/>
                    </a:lnTo>
                    <a:lnTo>
                      <a:pt x="97" y="57"/>
                    </a:lnTo>
                    <a:lnTo>
                      <a:pt x="98" y="63"/>
                    </a:lnTo>
                    <a:lnTo>
                      <a:pt x="97" y="72"/>
                    </a:lnTo>
                    <a:lnTo>
                      <a:pt x="106" y="79"/>
                    </a:lnTo>
                    <a:lnTo>
                      <a:pt x="113" y="79"/>
                    </a:lnTo>
                    <a:lnTo>
                      <a:pt x="116" y="82"/>
                    </a:lnTo>
                    <a:lnTo>
                      <a:pt x="119" y="73"/>
                    </a:lnTo>
                    <a:lnTo>
                      <a:pt x="130" y="66"/>
                    </a:lnTo>
                    <a:lnTo>
                      <a:pt x="130" y="63"/>
                    </a:lnTo>
                    <a:lnTo>
                      <a:pt x="133" y="63"/>
                    </a:lnTo>
                    <a:lnTo>
                      <a:pt x="136" y="67"/>
                    </a:lnTo>
                    <a:lnTo>
                      <a:pt x="139" y="69"/>
                    </a:lnTo>
                    <a:lnTo>
                      <a:pt x="145" y="82"/>
                    </a:lnTo>
                    <a:lnTo>
                      <a:pt x="154" y="82"/>
                    </a:lnTo>
                    <a:lnTo>
                      <a:pt x="148" y="93"/>
                    </a:lnTo>
                    <a:lnTo>
                      <a:pt x="145" y="93"/>
                    </a:lnTo>
                    <a:lnTo>
                      <a:pt x="153" y="105"/>
                    </a:lnTo>
                    <a:lnTo>
                      <a:pt x="156" y="113"/>
                    </a:lnTo>
                    <a:lnTo>
                      <a:pt x="157" y="113"/>
                    </a:lnTo>
                    <a:lnTo>
                      <a:pt x="169" y="116"/>
                    </a:lnTo>
                    <a:lnTo>
                      <a:pt x="166" y="125"/>
                    </a:lnTo>
                    <a:lnTo>
                      <a:pt x="169" y="133"/>
                    </a:lnTo>
                    <a:lnTo>
                      <a:pt x="180" y="134"/>
                    </a:lnTo>
                    <a:lnTo>
                      <a:pt x="191" y="140"/>
                    </a:lnTo>
                    <a:lnTo>
                      <a:pt x="188" y="142"/>
                    </a:lnTo>
                    <a:lnTo>
                      <a:pt x="192" y="149"/>
                    </a:lnTo>
                    <a:lnTo>
                      <a:pt x="188" y="152"/>
                    </a:lnTo>
                    <a:lnTo>
                      <a:pt x="188" y="158"/>
                    </a:lnTo>
                    <a:lnTo>
                      <a:pt x="197" y="165"/>
                    </a:lnTo>
                    <a:lnTo>
                      <a:pt x="201" y="172"/>
                    </a:lnTo>
                    <a:lnTo>
                      <a:pt x="209" y="168"/>
                    </a:lnTo>
                    <a:lnTo>
                      <a:pt x="217" y="168"/>
                    </a:lnTo>
                    <a:lnTo>
                      <a:pt x="223" y="174"/>
                    </a:lnTo>
                    <a:lnTo>
                      <a:pt x="230" y="168"/>
                    </a:lnTo>
                    <a:lnTo>
                      <a:pt x="233" y="171"/>
                    </a:lnTo>
                    <a:lnTo>
                      <a:pt x="229" y="175"/>
                    </a:lnTo>
                    <a:lnTo>
                      <a:pt x="229" y="183"/>
                    </a:lnTo>
                    <a:lnTo>
                      <a:pt x="242" y="189"/>
                    </a:lnTo>
                    <a:lnTo>
                      <a:pt x="242" y="190"/>
                    </a:lnTo>
                    <a:lnTo>
                      <a:pt x="251" y="198"/>
                    </a:lnTo>
                    <a:lnTo>
                      <a:pt x="267" y="204"/>
                    </a:lnTo>
                    <a:lnTo>
                      <a:pt x="268" y="207"/>
                    </a:lnTo>
                    <a:lnTo>
                      <a:pt x="265" y="213"/>
                    </a:lnTo>
                    <a:lnTo>
                      <a:pt x="270" y="216"/>
                    </a:lnTo>
                    <a:lnTo>
                      <a:pt x="267" y="225"/>
                    </a:lnTo>
                    <a:lnTo>
                      <a:pt x="276" y="222"/>
                    </a:lnTo>
                    <a:lnTo>
                      <a:pt x="279" y="231"/>
                    </a:lnTo>
                    <a:lnTo>
                      <a:pt x="282" y="231"/>
                    </a:lnTo>
                    <a:lnTo>
                      <a:pt x="285" y="234"/>
                    </a:lnTo>
                    <a:lnTo>
                      <a:pt x="279" y="239"/>
                    </a:lnTo>
                    <a:lnTo>
                      <a:pt x="285" y="253"/>
                    </a:lnTo>
                    <a:lnTo>
                      <a:pt x="285" y="256"/>
                    </a:lnTo>
                    <a:lnTo>
                      <a:pt x="282" y="263"/>
                    </a:lnTo>
                    <a:lnTo>
                      <a:pt x="285" y="275"/>
                    </a:lnTo>
                    <a:lnTo>
                      <a:pt x="279" y="279"/>
                    </a:lnTo>
                    <a:lnTo>
                      <a:pt x="276" y="283"/>
                    </a:lnTo>
                    <a:lnTo>
                      <a:pt x="265" y="289"/>
                    </a:lnTo>
                    <a:lnTo>
                      <a:pt x="268" y="295"/>
                    </a:lnTo>
                    <a:lnTo>
                      <a:pt x="268" y="295"/>
                    </a:lnTo>
                    <a:lnTo>
                      <a:pt x="265" y="301"/>
                    </a:lnTo>
                    <a:lnTo>
                      <a:pt x="267" y="307"/>
                    </a:lnTo>
                    <a:lnTo>
                      <a:pt x="264" y="304"/>
                    </a:lnTo>
                    <a:lnTo>
                      <a:pt x="261" y="307"/>
                    </a:lnTo>
                    <a:lnTo>
                      <a:pt x="254" y="307"/>
                    </a:lnTo>
                    <a:lnTo>
                      <a:pt x="248" y="295"/>
                    </a:lnTo>
                    <a:lnTo>
                      <a:pt x="242" y="288"/>
                    </a:lnTo>
                    <a:lnTo>
                      <a:pt x="238" y="277"/>
                    </a:lnTo>
                    <a:lnTo>
                      <a:pt x="233" y="269"/>
                    </a:lnTo>
                    <a:lnTo>
                      <a:pt x="220" y="274"/>
                    </a:lnTo>
                    <a:lnTo>
                      <a:pt x="212" y="279"/>
                    </a:lnTo>
                    <a:lnTo>
                      <a:pt x="206" y="280"/>
                    </a:lnTo>
                    <a:lnTo>
                      <a:pt x="209" y="272"/>
                    </a:lnTo>
                    <a:lnTo>
                      <a:pt x="206" y="268"/>
                    </a:lnTo>
                    <a:lnTo>
                      <a:pt x="201" y="265"/>
                    </a:lnTo>
                    <a:lnTo>
                      <a:pt x="198" y="271"/>
                    </a:lnTo>
                    <a:lnTo>
                      <a:pt x="192" y="280"/>
                    </a:lnTo>
                    <a:lnTo>
                      <a:pt x="188" y="271"/>
                    </a:lnTo>
                    <a:lnTo>
                      <a:pt x="183" y="269"/>
                    </a:lnTo>
                    <a:lnTo>
                      <a:pt x="179" y="263"/>
                    </a:lnTo>
                    <a:lnTo>
                      <a:pt x="173" y="262"/>
                    </a:lnTo>
                    <a:lnTo>
                      <a:pt x="169" y="259"/>
                    </a:lnTo>
                    <a:lnTo>
                      <a:pt x="162" y="262"/>
                    </a:lnTo>
                    <a:lnTo>
                      <a:pt x="160" y="266"/>
                    </a:lnTo>
                    <a:lnTo>
                      <a:pt x="162" y="272"/>
                    </a:lnTo>
                    <a:lnTo>
                      <a:pt x="156" y="283"/>
                    </a:lnTo>
                    <a:lnTo>
                      <a:pt x="151" y="283"/>
                    </a:lnTo>
                    <a:lnTo>
                      <a:pt x="141" y="286"/>
                    </a:lnTo>
                    <a:lnTo>
                      <a:pt x="138" y="292"/>
                    </a:lnTo>
                    <a:lnTo>
                      <a:pt x="133" y="288"/>
                    </a:lnTo>
                    <a:lnTo>
                      <a:pt x="127" y="288"/>
                    </a:lnTo>
                    <a:lnTo>
                      <a:pt x="121" y="280"/>
                    </a:lnTo>
                    <a:lnTo>
                      <a:pt x="115" y="282"/>
                    </a:lnTo>
                    <a:lnTo>
                      <a:pt x="119" y="277"/>
                    </a:lnTo>
                    <a:lnTo>
                      <a:pt x="121" y="272"/>
                    </a:lnTo>
                    <a:lnTo>
                      <a:pt x="127" y="272"/>
                    </a:lnTo>
                    <a:lnTo>
                      <a:pt x="132" y="268"/>
                    </a:lnTo>
                    <a:lnTo>
                      <a:pt x="136" y="265"/>
                    </a:lnTo>
                    <a:lnTo>
                      <a:pt x="148" y="256"/>
                    </a:lnTo>
                    <a:lnTo>
                      <a:pt x="154" y="254"/>
                    </a:lnTo>
                    <a:lnTo>
                      <a:pt x="156" y="250"/>
                    </a:lnTo>
                    <a:lnTo>
                      <a:pt x="139" y="247"/>
                    </a:lnTo>
                    <a:lnTo>
                      <a:pt x="133" y="244"/>
                    </a:lnTo>
                    <a:lnTo>
                      <a:pt x="130" y="239"/>
                    </a:lnTo>
                    <a:lnTo>
                      <a:pt x="122" y="241"/>
                    </a:lnTo>
                    <a:lnTo>
                      <a:pt x="122" y="237"/>
                    </a:lnTo>
                    <a:lnTo>
                      <a:pt x="130" y="231"/>
                    </a:lnTo>
                    <a:lnTo>
                      <a:pt x="127" y="222"/>
                    </a:lnTo>
                    <a:lnTo>
                      <a:pt x="122" y="219"/>
                    </a:lnTo>
                    <a:lnTo>
                      <a:pt x="119" y="219"/>
                    </a:lnTo>
                    <a:lnTo>
                      <a:pt x="119" y="212"/>
                    </a:lnTo>
                    <a:lnTo>
                      <a:pt x="116" y="210"/>
                    </a:lnTo>
                    <a:lnTo>
                      <a:pt x="118" y="203"/>
                    </a:lnTo>
                    <a:lnTo>
                      <a:pt x="112" y="198"/>
                    </a:lnTo>
                    <a:lnTo>
                      <a:pt x="106" y="198"/>
                    </a:lnTo>
                    <a:lnTo>
                      <a:pt x="103" y="195"/>
                    </a:lnTo>
                    <a:lnTo>
                      <a:pt x="97" y="195"/>
                    </a:lnTo>
                    <a:lnTo>
                      <a:pt x="95" y="199"/>
                    </a:lnTo>
                    <a:lnTo>
                      <a:pt x="88" y="206"/>
                    </a:lnTo>
                    <a:lnTo>
                      <a:pt x="81" y="203"/>
                    </a:lnTo>
                    <a:lnTo>
                      <a:pt x="77" y="204"/>
                    </a:lnTo>
                    <a:lnTo>
                      <a:pt x="69" y="210"/>
                    </a:lnTo>
                    <a:lnTo>
                      <a:pt x="68" y="207"/>
                    </a:lnTo>
                    <a:lnTo>
                      <a:pt x="60" y="209"/>
                    </a:lnTo>
                    <a:lnTo>
                      <a:pt x="45" y="207"/>
                    </a:lnTo>
                    <a:lnTo>
                      <a:pt x="39" y="206"/>
                    </a:lnTo>
                    <a:lnTo>
                      <a:pt x="30" y="198"/>
                    </a:lnTo>
                    <a:lnTo>
                      <a:pt x="25" y="198"/>
                    </a:lnTo>
                    <a:lnTo>
                      <a:pt x="19" y="199"/>
                    </a:lnTo>
                    <a:lnTo>
                      <a:pt x="10" y="195"/>
                    </a:lnTo>
                    <a:lnTo>
                      <a:pt x="13" y="186"/>
                    </a:lnTo>
                    <a:lnTo>
                      <a:pt x="13" y="183"/>
                    </a:lnTo>
                    <a:lnTo>
                      <a:pt x="1" y="186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1" name="Freeform 1745">
                <a:extLst>
                  <a:ext uri="{FF2B5EF4-FFF2-40B4-BE49-F238E27FC236}">
                    <a16:creationId xmlns:a16="http://schemas.microsoft.com/office/drawing/2014/main" id="{CC2E4002-17D8-2676-4798-E79980F5C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283"/>
                <a:ext cx="143" cy="153"/>
              </a:xfrm>
              <a:custGeom>
                <a:avLst/>
                <a:gdLst>
                  <a:gd name="T0" fmla="*/ 16 w 285"/>
                  <a:gd name="T1" fmla="*/ 162 h 307"/>
                  <a:gd name="T2" fmla="*/ 21 w 285"/>
                  <a:gd name="T3" fmla="*/ 130 h 307"/>
                  <a:gd name="T4" fmla="*/ 33 w 285"/>
                  <a:gd name="T5" fmla="*/ 102 h 307"/>
                  <a:gd name="T6" fmla="*/ 44 w 285"/>
                  <a:gd name="T7" fmla="*/ 95 h 307"/>
                  <a:gd name="T8" fmla="*/ 33 w 285"/>
                  <a:gd name="T9" fmla="*/ 72 h 307"/>
                  <a:gd name="T10" fmla="*/ 37 w 285"/>
                  <a:gd name="T11" fmla="*/ 57 h 307"/>
                  <a:gd name="T12" fmla="*/ 59 w 285"/>
                  <a:gd name="T13" fmla="*/ 52 h 307"/>
                  <a:gd name="T14" fmla="*/ 72 w 285"/>
                  <a:gd name="T15" fmla="*/ 28 h 307"/>
                  <a:gd name="T16" fmla="*/ 78 w 285"/>
                  <a:gd name="T17" fmla="*/ 5 h 307"/>
                  <a:gd name="T18" fmla="*/ 104 w 285"/>
                  <a:gd name="T19" fmla="*/ 13 h 307"/>
                  <a:gd name="T20" fmla="*/ 129 w 285"/>
                  <a:gd name="T21" fmla="*/ 6 h 307"/>
                  <a:gd name="T22" fmla="*/ 145 w 285"/>
                  <a:gd name="T23" fmla="*/ 16 h 307"/>
                  <a:gd name="T24" fmla="*/ 142 w 285"/>
                  <a:gd name="T25" fmla="*/ 31 h 307"/>
                  <a:gd name="T26" fmla="*/ 112 w 285"/>
                  <a:gd name="T27" fmla="*/ 40 h 307"/>
                  <a:gd name="T28" fmla="*/ 83 w 285"/>
                  <a:gd name="T29" fmla="*/ 31 h 307"/>
                  <a:gd name="T30" fmla="*/ 100 w 285"/>
                  <a:gd name="T31" fmla="*/ 40 h 307"/>
                  <a:gd name="T32" fmla="*/ 106 w 285"/>
                  <a:gd name="T33" fmla="*/ 55 h 307"/>
                  <a:gd name="T34" fmla="*/ 106 w 285"/>
                  <a:gd name="T35" fmla="*/ 79 h 307"/>
                  <a:gd name="T36" fmla="*/ 130 w 285"/>
                  <a:gd name="T37" fmla="*/ 66 h 307"/>
                  <a:gd name="T38" fmla="*/ 139 w 285"/>
                  <a:gd name="T39" fmla="*/ 69 h 307"/>
                  <a:gd name="T40" fmla="*/ 145 w 285"/>
                  <a:gd name="T41" fmla="*/ 93 h 307"/>
                  <a:gd name="T42" fmla="*/ 169 w 285"/>
                  <a:gd name="T43" fmla="*/ 116 h 307"/>
                  <a:gd name="T44" fmla="*/ 191 w 285"/>
                  <a:gd name="T45" fmla="*/ 140 h 307"/>
                  <a:gd name="T46" fmla="*/ 188 w 285"/>
                  <a:gd name="T47" fmla="*/ 158 h 307"/>
                  <a:gd name="T48" fmla="*/ 217 w 285"/>
                  <a:gd name="T49" fmla="*/ 168 h 307"/>
                  <a:gd name="T50" fmla="*/ 229 w 285"/>
                  <a:gd name="T51" fmla="*/ 175 h 307"/>
                  <a:gd name="T52" fmla="*/ 251 w 285"/>
                  <a:gd name="T53" fmla="*/ 198 h 307"/>
                  <a:gd name="T54" fmla="*/ 270 w 285"/>
                  <a:gd name="T55" fmla="*/ 216 h 307"/>
                  <a:gd name="T56" fmla="*/ 282 w 285"/>
                  <a:gd name="T57" fmla="*/ 231 h 307"/>
                  <a:gd name="T58" fmla="*/ 285 w 285"/>
                  <a:gd name="T59" fmla="*/ 256 h 307"/>
                  <a:gd name="T60" fmla="*/ 276 w 285"/>
                  <a:gd name="T61" fmla="*/ 283 h 307"/>
                  <a:gd name="T62" fmla="*/ 265 w 285"/>
                  <a:gd name="T63" fmla="*/ 301 h 307"/>
                  <a:gd name="T64" fmla="*/ 254 w 285"/>
                  <a:gd name="T65" fmla="*/ 307 h 307"/>
                  <a:gd name="T66" fmla="*/ 233 w 285"/>
                  <a:gd name="T67" fmla="*/ 269 h 307"/>
                  <a:gd name="T68" fmla="*/ 209 w 285"/>
                  <a:gd name="T69" fmla="*/ 272 h 307"/>
                  <a:gd name="T70" fmla="*/ 192 w 285"/>
                  <a:gd name="T71" fmla="*/ 280 h 307"/>
                  <a:gd name="T72" fmla="*/ 173 w 285"/>
                  <a:gd name="T73" fmla="*/ 262 h 307"/>
                  <a:gd name="T74" fmla="*/ 162 w 285"/>
                  <a:gd name="T75" fmla="*/ 272 h 307"/>
                  <a:gd name="T76" fmla="*/ 138 w 285"/>
                  <a:gd name="T77" fmla="*/ 292 h 307"/>
                  <a:gd name="T78" fmla="*/ 115 w 285"/>
                  <a:gd name="T79" fmla="*/ 282 h 307"/>
                  <a:gd name="T80" fmla="*/ 132 w 285"/>
                  <a:gd name="T81" fmla="*/ 268 h 307"/>
                  <a:gd name="T82" fmla="*/ 156 w 285"/>
                  <a:gd name="T83" fmla="*/ 250 h 307"/>
                  <a:gd name="T84" fmla="*/ 122 w 285"/>
                  <a:gd name="T85" fmla="*/ 241 h 307"/>
                  <a:gd name="T86" fmla="*/ 122 w 285"/>
                  <a:gd name="T87" fmla="*/ 219 h 307"/>
                  <a:gd name="T88" fmla="*/ 118 w 285"/>
                  <a:gd name="T89" fmla="*/ 203 h 307"/>
                  <a:gd name="T90" fmla="*/ 97 w 285"/>
                  <a:gd name="T91" fmla="*/ 195 h 307"/>
                  <a:gd name="T92" fmla="*/ 77 w 285"/>
                  <a:gd name="T93" fmla="*/ 204 h 307"/>
                  <a:gd name="T94" fmla="*/ 45 w 285"/>
                  <a:gd name="T95" fmla="*/ 207 h 307"/>
                  <a:gd name="T96" fmla="*/ 19 w 285"/>
                  <a:gd name="T97" fmla="*/ 199 h 307"/>
                  <a:gd name="T98" fmla="*/ 1 w 285"/>
                  <a:gd name="T99" fmla="*/ 186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5" h="307">
                    <a:moveTo>
                      <a:pt x="0" y="177"/>
                    </a:moveTo>
                    <a:lnTo>
                      <a:pt x="6" y="165"/>
                    </a:lnTo>
                    <a:lnTo>
                      <a:pt x="9" y="162"/>
                    </a:lnTo>
                    <a:lnTo>
                      <a:pt x="16" y="162"/>
                    </a:lnTo>
                    <a:lnTo>
                      <a:pt x="13" y="158"/>
                    </a:lnTo>
                    <a:lnTo>
                      <a:pt x="15" y="139"/>
                    </a:lnTo>
                    <a:lnTo>
                      <a:pt x="19" y="137"/>
                    </a:lnTo>
                    <a:lnTo>
                      <a:pt x="21" y="130"/>
                    </a:lnTo>
                    <a:lnTo>
                      <a:pt x="33" y="114"/>
                    </a:lnTo>
                    <a:lnTo>
                      <a:pt x="21" y="107"/>
                    </a:lnTo>
                    <a:lnTo>
                      <a:pt x="21" y="101"/>
                    </a:lnTo>
                    <a:lnTo>
                      <a:pt x="33" y="102"/>
                    </a:lnTo>
                    <a:lnTo>
                      <a:pt x="33" y="96"/>
                    </a:lnTo>
                    <a:lnTo>
                      <a:pt x="44" y="99"/>
                    </a:lnTo>
                    <a:lnTo>
                      <a:pt x="51" y="98"/>
                    </a:lnTo>
                    <a:lnTo>
                      <a:pt x="44" y="95"/>
                    </a:lnTo>
                    <a:lnTo>
                      <a:pt x="39" y="89"/>
                    </a:lnTo>
                    <a:lnTo>
                      <a:pt x="42" y="79"/>
                    </a:lnTo>
                    <a:lnTo>
                      <a:pt x="36" y="79"/>
                    </a:lnTo>
                    <a:lnTo>
                      <a:pt x="33" y="72"/>
                    </a:lnTo>
                    <a:lnTo>
                      <a:pt x="27" y="70"/>
                    </a:lnTo>
                    <a:lnTo>
                      <a:pt x="27" y="64"/>
                    </a:lnTo>
                    <a:lnTo>
                      <a:pt x="34" y="63"/>
                    </a:lnTo>
                    <a:lnTo>
                      <a:pt x="37" y="57"/>
                    </a:lnTo>
                    <a:lnTo>
                      <a:pt x="37" y="51"/>
                    </a:lnTo>
                    <a:lnTo>
                      <a:pt x="48" y="54"/>
                    </a:lnTo>
                    <a:lnTo>
                      <a:pt x="54" y="58"/>
                    </a:lnTo>
                    <a:lnTo>
                      <a:pt x="59" y="52"/>
                    </a:lnTo>
                    <a:lnTo>
                      <a:pt x="63" y="43"/>
                    </a:lnTo>
                    <a:lnTo>
                      <a:pt x="66" y="46"/>
                    </a:lnTo>
                    <a:lnTo>
                      <a:pt x="75" y="38"/>
                    </a:lnTo>
                    <a:lnTo>
                      <a:pt x="72" y="28"/>
                    </a:lnTo>
                    <a:lnTo>
                      <a:pt x="77" y="25"/>
                    </a:lnTo>
                    <a:lnTo>
                      <a:pt x="75" y="20"/>
                    </a:lnTo>
                    <a:lnTo>
                      <a:pt x="72" y="16"/>
                    </a:lnTo>
                    <a:lnTo>
                      <a:pt x="78" y="5"/>
                    </a:lnTo>
                    <a:lnTo>
                      <a:pt x="85" y="0"/>
                    </a:lnTo>
                    <a:lnTo>
                      <a:pt x="89" y="6"/>
                    </a:lnTo>
                    <a:lnTo>
                      <a:pt x="98" y="3"/>
                    </a:lnTo>
                    <a:lnTo>
                      <a:pt x="104" y="13"/>
                    </a:lnTo>
                    <a:lnTo>
                      <a:pt x="112" y="13"/>
                    </a:lnTo>
                    <a:lnTo>
                      <a:pt x="115" y="3"/>
                    </a:lnTo>
                    <a:lnTo>
                      <a:pt x="118" y="0"/>
                    </a:lnTo>
                    <a:lnTo>
                      <a:pt x="129" y="6"/>
                    </a:lnTo>
                    <a:lnTo>
                      <a:pt x="138" y="2"/>
                    </a:lnTo>
                    <a:lnTo>
                      <a:pt x="142" y="2"/>
                    </a:lnTo>
                    <a:lnTo>
                      <a:pt x="142" y="10"/>
                    </a:lnTo>
                    <a:lnTo>
                      <a:pt x="145" y="16"/>
                    </a:lnTo>
                    <a:lnTo>
                      <a:pt x="145" y="19"/>
                    </a:lnTo>
                    <a:lnTo>
                      <a:pt x="138" y="25"/>
                    </a:lnTo>
                    <a:lnTo>
                      <a:pt x="136" y="28"/>
                    </a:lnTo>
                    <a:lnTo>
                      <a:pt x="142" y="31"/>
                    </a:lnTo>
                    <a:lnTo>
                      <a:pt x="138" y="34"/>
                    </a:lnTo>
                    <a:lnTo>
                      <a:pt x="132" y="40"/>
                    </a:lnTo>
                    <a:lnTo>
                      <a:pt x="129" y="40"/>
                    </a:lnTo>
                    <a:lnTo>
                      <a:pt x="112" y="40"/>
                    </a:lnTo>
                    <a:lnTo>
                      <a:pt x="104" y="25"/>
                    </a:lnTo>
                    <a:lnTo>
                      <a:pt x="97" y="26"/>
                    </a:lnTo>
                    <a:lnTo>
                      <a:pt x="89" y="31"/>
                    </a:lnTo>
                    <a:lnTo>
                      <a:pt x="83" y="31"/>
                    </a:lnTo>
                    <a:lnTo>
                      <a:pt x="88" y="37"/>
                    </a:lnTo>
                    <a:lnTo>
                      <a:pt x="92" y="37"/>
                    </a:lnTo>
                    <a:lnTo>
                      <a:pt x="92" y="44"/>
                    </a:lnTo>
                    <a:lnTo>
                      <a:pt x="100" y="40"/>
                    </a:lnTo>
                    <a:lnTo>
                      <a:pt x="103" y="40"/>
                    </a:lnTo>
                    <a:lnTo>
                      <a:pt x="106" y="37"/>
                    </a:lnTo>
                    <a:lnTo>
                      <a:pt x="112" y="43"/>
                    </a:lnTo>
                    <a:lnTo>
                      <a:pt x="106" y="55"/>
                    </a:lnTo>
                    <a:lnTo>
                      <a:pt x="97" y="57"/>
                    </a:lnTo>
                    <a:lnTo>
                      <a:pt x="98" y="63"/>
                    </a:lnTo>
                    <a:lnTo>
                      <a:pt x="97" y="72"/>
                    </a:lnTo>
                    <a:lnTo>
                      <a:pt x="106" y="79"/>
                    </a:lnTo>
                    <a:lnTo>
                      <a:pt x="113" y="79"/>
                    </a:lnTo>
                    <a:lnTo>
                      <a:pt x="116" y="82"/>
                    </a:lnTo>
                    <a:lnTo>
                      <a:pt x="119" y="73"/>
                    </a:lnTo>
                    <a:lnTo>
                      <a:pt x="130" y="66"/>
                    </a:lnTo>
                    <a:lnTo>
                      <a:pt x="130" y="63"/>
                    </a:lnTo>
                    <a:lnTo>
                      <a:pt x="133" y="63"/>
                    </a:lnTo>
                    <a:lnTo>
                      <a:pt x="136" y="67"/>
                    </a:lnTo>
                    <a:lnTo>
                      <a:pt x="139" y="69"/>
                    </a:lnTo>
                    <a:lnTo>
                      <a:pt x="145" y="82"/>
                    </a:lnTo>
                    <a:lnTo>
                      <a:pt x="154" y="82"/>
                    </a:lnTo>
                    <a:lnTo>
                      <a:pt x="148" y="93"/>
                    </a:lnTo>
                    <a:lnTo>
                      <a:pt x="145" y="93"/>
                    </a:lnTo>
                    <a:lnTo>
                      <a:pt x="153" y="105"/>
                    </a:lnTo>
                    <a:lnTo>
                      <a:pt x="156" y="113"/>
                    </a:lnTo>
                    <a:lnTo>
                      <a:pt x="157" y="113"/>
                    </a:lnTo>
                    <a:lnTo>
                      <a:pt x="169" y="116"/>
                    </a:lnTo>
                    <a:lnTo>
                      <a:pt x="166" y="125"/>
                    </a:lnTo>
                    <a:lnTo>
                      <a:pt x="169" y="133"/>
                    </a:lnTo>
                    <a:lnTo>
                      <a:pt x="180" y="134"/>
                    </a:lnTo>
                    <a:lnTo>
                      <a:pt x="191" y="140"/>
                    </a:lnTo>
                    <a:lnTo>
                      <a:pt x="188" y="142"/>
                    </a:lnTo>
                    <a:lnTo>
                      <a:pt x="192" y="149"/>
                    </a:lnTo>
                    <a:lnTo>
                      <a:pt x="188" y="152"/>
                    </a:lnTo>
                    <a:lnTo>
                      <a:pt x="188" y="158"/>
                    </a:lnTo>
                    <a:lnTo>
                      <a:pt x="197" y="165"/>
                    </a:lnTo>
                    <a:lnTo>
                      <a:pt x="201" y="172"/>
                    </a:lnTo>
                    <a:lnTo>
                      <a:pt x="209" y="168"/>
                    </a:lnTo>
                    <a:lnTo>
                      <a:pt x="217" y="168"/>
                    </a:lnTo>
                    <a:lnTo>
                      <a:pt x="223" y="174"/>
                    </a:lnTo>
                    <a:lnTo>
                      <a:pt x="230" y="168"/>
                    </a:lnTo>
                    <a:lnTo>
                      <a:pt x="233" y="171"/>
                    </a:lnTo>
                    <a:lnTo>
                      <a:pt x="229" y="175"/>
                    </a:lnTo>
                    <a:lnTo>
                      <a:pt x="229" y="183"/>
                    </a:lnTo>
                    <a:lnTo>
                      <a:pt x="242" y="189"/>
                    </a:lnTo>
                    <a:lnTo>
                      <a:pt x="242" y="190"/>
                    </a:lnTo>
                    <a:lnTo>
                      <a:pt x="251" y="198"/>
                    </a:lnTo>
                    <a:lnTo>
                      <a:pt x="267" y="204"/>
                    </a:lnTo>
                    <a:lnTo>
                      <a:pt x="268" y="207"/>
                    </a:lnTo>
                    <a:lnTo>
                      <a:pt x="265" y="213"/>
                    </a:lnTo>
                    <a:lnTo>
                      <a:pt x="270" y="216"/>
                    </a:lnTo>
                    <a:lnTo>
                      <a:pt x="267" y="225"/>
                    </a:lnTo>
                    <a:lnTo>
                      <a:pt x="276" y="222"/>
                    </a:lnTo>
                    <a:lnTo>
                      <a:pt x="279" y="231"/>
                    </a:lnTo>
                    <a:lnTo>
                      <a:pt x="282" y="231"/>
                    </a:lnTo>
                    <a:lnTo>
                      <a:pt x="285" y="234"/>
                    </a:lnTo>
                    <a:lnTo>
                      <a:pt x="279" y="239"/>
                    </a:lnTo>
                    <a:lnTo>
                      <a:pt x="285" y="253"/>
                    </a:lnTo>
                    <a:lnTo>
                      <a:pt x="285" y="256"/>
                    </a:lnTo>
                    <a:lnTo>
                      <a:pt x="282" y="263"/>
                    </a:lnTo>
                    <a:lnTo>
                      <a:pt x="285" y="275"/>
                    </a:lnTo>
                    <a:lnTo>
                      <a:pt x="279" y="279"/>
                    </a:lnTo>
                    <a:lnTo>
                      <a:pt x="276" y="283"/>
                    </a:lnTo>
                    <a:lnTo>
                      <a:pt x="265" y="289"/>
                    </a:lnTo>
                    <a:lnTo>
                      <a:pt x="268" y="295"/>
                    </a:lnTo>
                    <a:lnTo>
                      <a:pt x="268" y="295"/>
                    </a:lnTo>
                    <a:lnTo>
                      <a:pt x="265" y="301"/>
                    </a:lnTo>
                    <a:lnTo>
                      <a:pt x="267" y="307"/>
                    </a:lnTo>
                    <a:lnTo>
                      <a:pt x="264" y="304"/>
                    </a:lnTo>
                    <a:lnTo>
                      <a:pt x="261" y="307"/>
                    </a:lnTo>
                    <a:lnTo>
                      <a:pt x="254" y="307"/>
                    </a:lnTo>
                    <a:lnTo>
                      <a:pt x="248" y="295"/>
                    </a:lnTo>
                    <a:lnTo>
                      <a:pt x="242" y="288"/>
                    </a:lnTo>
                    <a:lnTo>
                      <a:pt x="238" y="277"/>
                    </a:lnTo>
                    <a:lnTo>
                      <a:pt x="233" y="269"/>
                    </a:lnTo>
                    <a:lnTo>
                      <a:pt x="220" y="274"/>
                    </a:lnTo>
                    <a:lnTo>
                      <a:pt x="212" y="279"/>
                    </a:lnTo>
                    <a:lnTo>
                      <a:pt x="206" y="280"/>
                    </a:lnTo>
                    <a:lnTo>
                      <a:pt x="209" y="272"/>
                    </a:lnTo>
                    <a:lnTo>
                      <a:pt x="206" y="268"/>
                    </a:lnTo>
                    <a:lnTo>
                      <a:pt x="201" y="265"/>
                    </a:lnTo>
                    <a:lnTo>
                      <a:pt x="198" y="271"/>
                    </a:lnTo>
                    <a:lnTo>
                      <a:pt x="192" y="280"/>
                    </a:lnTo>
                    <a:lnTo>
                      <a:pt x="188" y="271"/>
                    </a:lnTo>
                    <a:lnTo>
                      <a:pt x="183" y="269"/>
                    </a:lnTo>
                    <a:lnTo>
                      <a:pt x="179" y="263"/>
                    </a:lnTo>
                    <a:lnTo>
                      <a:pt x="173" y="262"/>
                    </a:lnTo>
                    <a:lnTo>
                      <a:pt x="169" y="259"/>
                    </a:lnTo>
                    <a:lnTo>
                      <a:pt x="162" y="262"/>
                    </a:lnTo>
                    <a:lnTo>
                      <a:pt x="160" y="266"/>
                    </a:lnTo>
                    <a:lnTo>
                      <a:pt x="162" y="272"/>
                    </a:lnTo>
                    <a:lnTo>
                      <a:pt x="156" y="283"/>
                    </a:lnTo>
                    <a:lnTo>
                      <a:pt x="151" y="283"/>
                    </a:lnTo>
                    <a:lnTo>
                      <a:pt x="141" y="286"/>
                    </a:lnTo>
                    <a:lnTo>
                      <a:pt x="138" y="292"/>
                    </a:lnTo>
                    <a:lnTo>
                      <a:pt x="133" y="288"/>
                    </a:lnTo>
                    <a:lnTo>
                      <a:pt x="127" y="288"/>
                    </a:lnTo>
                    <a:lnTo>
                      <a:pt x="121" y="280"/>
                    </a:lnTo>
                    <a:lnTo>
                      <a:pt x="115" y="282"/>
                    </a:lnTo>
                    <a:lnTo>
                      <a:pt x="119" y="277"/>
                    </a:lnTo>
                    <a:lnTo>
                      <a:pt x="121" y="272"/>
                    </a:lnTo>
                    <a:lnTo>
                      <a:pt x="127" y="272"/>
                    </a:lnTo>
                    <a:lnTo>
                      <a:pt x="132" y="268"/>
                    </a:lnTo>
                    <a:lnTo>
                      <a:pt x="136" y="265"/>
                    </a:lnTo>
                    <a:lnTo>
                      <a:pt x="148" y="256"/>
                    </a:lnTo>
                    <a:lnTo>
                      <a:pt x="154" y="254"/>
                    </a:lnTo>
                    <a:lnTo>
                      <a:pt x="156" y="250"/>
                    </a:lnTo>
                    <a:lnTo>
                      <a:pt x="139" y="247"/>
                    </a:lnTo>
                    <a:lnTo>
                      <a:pt x="133" y="244"/>
                    </a:lnTo>
                    <a:lnTo>
                      <a:pt x="130" y="239"/>
                    </a:lnTo>
                    <a:lnTo>
                      <a:pt x="122" y="241"/>
                    </a:lnTo>
                    <a:lnTo>
                      <a:pt x="122" y="237"/>
                    </a:lnTo>
                    <a:lnTo>
                      <a:pt x="130" y="231"/>
                    </a:lnTo>
                    <a:lnTo>
                      <a:pt x="127" y="222"/>
                    </a:lnTo>
                    <a:lnTo>
                      <a:pt x="122" y="219"/>
                    </a:lnTo>
                    <a:lnTo>
                      <a:pt x="119" y="219"/>
                    </a:lnTo>
                    <a:lnTo>
                      <a:pt x="119" y="212"/>
                    </a:lnTo>
                    <a:lnTo>
                      <a:pt x="116" y="210"/>
                    </a:lnTo>
                    <a:lnTo>
                      <a:pt x="118" y="203"/>
                    </a:lnTo>
                    <a:lnTo>
                      <a:pt x="112" y="198"/>
                    </a:lnTo>
                    <a:lnTo>
                      <a:pt x="106" y="198"/>
                    </a:lnTo>
                    <a:lnTo>
                      <a:pt x="103" y="195"/>
                    </a:lnTo>
                    <a:lnTo>
                      <a:pt x="97" y="195"/>
                    </a:lnTo>
                    <a:lnTo>
                      <a:pt x="95" y="199"/>
                    </a:lnTo>
                    <a:lnTo>
                      <a:pt x="88" y="206"/>
                    </a:lnTo>
                    <a:lnTo>
                      <a:pt x="81" y="203"/>
                    </a:lnTo>
                    <a:lnTo>
                      <a:pt x="77" y="204"/>
                    </a:lnTo>
                    <a:lnTo>
                      <a:pt x="69" y="210"/>
                    </a:lnTo>
                    <a:lnTo>
                      <a:pt x="68" y="207"/>
                    </a:lnTo>
                    <a:lnTo>
                      <a:pt x="60" y="209"/>
                    </a:lnTo>
                    <a:lnTo>
                      <a:pt x="45" y="207"/>
                    </a:lnTo>
                    <a:lnTo>
                      <a:pt x="39" y="206"/>
                    </a:lnTo>
                    <a:lnTo>
                      <a:pt x="30" y="198"/>
                    </a:lnTo>
                    <a:lnTo>
                      <a:pt x="25" y="198"/>
                    </a:lnTo>
                    <a:lnTo>
                      <a:pt x="19" y="199"/>
                    </a:lnTo>
                    <a:lnTo>
                      <a:pt x="10" y="195"/>
                    </a:lnTo>
                    <a:lnTo>
                      <a:pt x="13" y="186"/>
                    </a:lnTo>
                    <a:lnTo>
                      <a:pt x="13" y="183"/>
                    </a:lnTo>
                    <a:lnTo>
                      <a:pt x="1" y="186"/>
                    </a:lnTo>
                    <a:lnTo>
                      <a:pt x="0" y="1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2" name="Freeform 1746">
                <a:extLst>
                  <a:ext uri="{FF2B5EF4-FFF2-40B4-BE49-F238E27FC236}">
                    <a16:creationId xmlns:a16="http://schemas.microsoft.com/office/drawing/2014/main" id="{878D992F-0B9C-FE5D-D144-760C5F728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471"/>
                <a:ext cx="156" cy="153"/>
              </a:xfrm>
              <a:custGeom>
                <a:avLst/>
                <a:gdLst>
                  <a:gd name="T0" fmla="*/ 305 w 313"/>
                  <a:gd name="T1" fmla="*/ 161 h 306"/>
                  <a:gd name="T2" fmla="*/ 298 w 313"/>
                  <a:gd name="T3" fmla="*/ 126 h 306"/>
                  <a:gd name="T4" fmla="*/ 310 w 313"/>
                  <a:gd name="T5" fmla="*/ 125 h 306"/>
                  <a:gd name="T6" fmla="*/ 308 w 313"/>
                  <a:gd name="T7" fmla="*/ 96 h 306"/>
                  <a:gd name="T8" fmla="*/ 291 w 313"/>
                  <a:gd name="T9" fmla="*/ 81 h 306"/>
                  <a:gd name="T10" fmla="*/ 273 w 313"/>
                  <a:gd name="T11" fmla="*/ 47 h 306"/>
                  <a:gd name="T12" fmla="*/ 260 w 313"/>
                  <a:gd name="T13" fmla="*/ 49 h 306"/>
                  <a:gd name="T14" fmla="*/ 238 w 313"/>
                  <a:gd name="T15" fmla="*/ 29 h 306"/>
                  <a:gd name="T16" fmla="*/ 229 w 313"/>
                  <a:gd name="T17" fmla="*/ 14 h 306"/>
                  <a:gd name="T18" fmla="*/ 208 w 313"/>
                  <a:gd name="T19" fmla="*/ 12 h 306"/>
                  <a:gd name="T20" fmla="*/ 188 w 313"/>
                  <a:gd name="T21" fmla="*/ 2 h 306"/>
                  <a:gd name="T22" fmla="*/ 172 w 313"/>
                  <a:gd name="T23" fmla="*/ 8 h 306"/>
                  <a:gd name="T24" fmla="*/ 153 w 313"/>
                  <a:gd name="T25" fmla="*/ 16 h 306"/>
                  <a:gd name="T26" fmla="*/ 144 w 313"/>
                  <a:gd name="T27" fmla="*/ 0 h 306"/>
                  <a:gd name="T28" fmla="*/ 125 w 313"/>
                  <a:gd name="T29" fmla="*/ 8 h 306"/>
                  <a:gd name="T30" fmla="*/ 114 w 313"/>
                  <a:gd name="T31" fmla="*/ 5 h 306"/>
                  <a:gd name="T32" fmla="*/ 96 w 313"/>
                  <a:gd name="T33" fmla="*/ 25 h 306"/>
                  <a:gd name="T34" fmla="*/ 99 w 313"/>
                  <a:gd name="T35" fmla="*/ 35 h 306"/>
                  <a:gd name="T36" fmla="*/ 99 w 313"/>
                  <a:gd name="T37" fmla="*/ 69 h 306"/>
                  <a:gd name="T38" fmla="*/ 77 w 313"/>
                  <a:gd name="T39" fmla="*/ 72 h 306"/>
                  <a:gd name="T40" fmla="*/ 61 w 313"/>
                  <a:gd name="T41" fmla="*/ 64 h 306"/>
                  <a:gd name="T42" fmla="*/ 41 w 313"/>
                  <a:gd name="T43" fmla="*/ 58 h 306"/>
                  <a:gd name="T44" fmla="*/ 26 w 313"/>
                  <a:gd name="T45" fmla="*/ 50 h 306"/>
                  <a:gd name="T46" fmla="*/ 5 w 313"/>
                  <a:gd name="T47" fmla="*/ 54 h 306"/>
                  <a:gd name="T48" fmla="*/ 8 w 313"/>
                  <a:gd name="T49" fmla="*/ 73 h 306"/>
                  <a:gd name="T50" fmla="*/ 18 w 313"/>
                  <a:gd name="T51" fmla="*/ 87 h 306"/>
                  <a:gd name="T52" fmla="*/ 23 w 313"/>
                  <a:gd name="T53" fmla="*/ 104 h 306"/>
                  <a:gd name="T54" fmla="*/ 14 w 313"/>
                  <a:gd name="T55" fmla="*/ 122 h 306"/>
                  <a:gd name="T56" fmla="*/ 23 w 313"/>
                  <a:gd name="T57" fmla="*/ 139 h 306"/>
                  <a:gd name="T58" fmla="*/ 29 w 313"/>
                  <a:gd name="T59" fmla="*/ 142 h 306"/>
                  <a:gd name="T60" fmla="*/ 38 w 313"/>
                  <a:gd name="T61" fmla="*/ 161 h 306"/>
                  <a:gd name="T62" fmla="*/ 62 w 313"/>
                  <a:gd name="T63" fmla="*/ 166 h 306"/>
                  <a:gd name="T64" fmla="*/ 71 w 313"/>
                  <a:gd name="T65" fmla="*/ 171 h 306"/>
                  <a:gd name="T66" fmla="*/ 87 w 313"/>
                  <a:gd name="T67" fmla="*/ 183 h 306"/>
                  <a:gd name="T68" fmla="*/ 94 w 313"/>
                  <a:gd name="T69" fmla="*/ 204 h 306"/>
                  <a:gd name="T70" fmla="*/ 105 w 313"/>
                  <a:gd name="T71" fmla="*/ 187 h 306"/>
                  <a:gd name="T72" fmla="*/ 121 w 313"/>
                  <a:gd name="T73" fmla="*/ 195 h 306"/>
                  <a:gd name="T74" fmla="*/ 129 w 313"/>
                  <a:gd name="T75" fmla="*/ 216 h 306"/>
                  <a:gd name="T76" fmla="*/ 147 w 313"/>
                  <a:gd name="T77" fmla="*/ 222 h 306"/>
                  <a:gd name="T78" fmla="*/ 165 w 313"/>
                  <a:gd name="T79" fmla="*/ 228 h 306"/>
                  <a:gd name="T80" fmla="*/ 176 w 313"/>
                  <a:gd name="T81" fmla="*/ 242 h 306"/>
                  <a:gd name="T82" fmla="*/ 199 w 313"/>
                  <a:gd name="T83" fmla="*/ 234 h 306"/>
                  <a:gd name="T84" fmla="*/ 196 w 313"/>
                  <a:gd name="T85" fmla="*/ 253 h 306"/>
                  <a:gd name="T86" fmla="*/ 206 w 313"/>
                  <a:gd name="T87" fmla="*/ 263 h 306"/>
                  <a:gd name="T88" fmla="*/ 219 w 313"/>
                  <a:gd name="T89" fmla="*/ 285 h 306"/>
                  <a:gd name="T90" fmla="*/ 232 w 313"/>
                  <a:gd name="T91" fmla="*/ 295 h 306"/>
                  <a:gd name="T92" fmla="*/ 257 w 313"/>
                  <a:gd name="T93" fmla="*/ 300 h 306"/>
                  <a:gd name="T94" fmla="*/ 272 w 313"/>
                  <a:gd name="T95" fmla="*/ 298 h 306"/>
                  <a:gd name="T96" fmla="*/ 272 w 313"/>
                  <a:gd name="T97" fmla="*/ 286 h 306"/>
                  <a:gd name="T98" fmla="*/ 287 w 313"/>
                  <a:gd name="T99" fmla="*/ 272 h 306"/>
                  <a:gd name="T100" fmla="*/ 275 w 313"/>
                  <a:gd name="T101" fmla="*/ 263 h 306"/>
                  <a:gd name="T102" fmla="*/ 261 w 313"/>
                  <a:gd name="T103" fmla="*/ 245 h 306"/>
                  <a:gd name="T104" fmla="*/ 261 w 313"/>
                  <a:gd name="T105" fmla="*/ 222 h 306"/>
                  <a:gd name="T106" fmla="*/ 270 w 313"/>
                  <a:gd name="T107" fmla="*/ 216 h 306"/>
                  <a:gd name="T108" fmla="*/ 284 w 313"/>
                  <a:gd name="T109" fmla="*/ 210 h 306"/>
                  <a:gd name="T110" fmla="*/ 281 w 313"/>
                  <a:gd name="T111" fmla="*/ 186 h 306"/>
                  <a:gd name="T112" fmla="*/ 305 w 313"/>
                  <a:gd name="T113" fmla="*/ 193 h 306"/>
                  <a:gd name="T114" fmla="*/ 308 w 313"/>
                  <a:gd name="T115" fmla="*/ 183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3" h="306">
                    <a:moveTo>
                      <a:pt x="311" y="174"/>
                    </a:moveTo>
                    <a:lnTo>
                      <a:pt x="313" y="163"/>
                    </a:lnTo>
                    <a:lnTo>
                      <a:pt x="305" y="161"/>
                    </a:lnTo>
                    <a:lnTo>
                      <a:pt x="304" y="146"/>
                    </a:lnTo>
                    <a:lnTo>
                      <a:pt x="299" y="140"/>
                    </a:lnTo>
                    <a:lnTo>
                      <a:pt x="298" y="126"/>
                    </a:lnTo>
                    <a:lnTo>
                      <a:pt x="299" y="125"/>
                    </a:lnTo>
                    <a:lnTo>
                      <a:pt x="308" y="126"/>
                    </a:lnTo>
                    <a:lnTo>
                      <a:pt x="310" y="125"/>
                    </a:lnTo>
                    <a:lnTo>
                      <a:pt x="308" y="122"/>
                    </a:lnTo>
                    <a:lnTo>
                      <a:pt x="310" y="114"/>
                    </a:lnTo>
                    <a:lnTo>
                      <a:pt x="308" y="96"/>
                    </a:lnTo>
                    <a:lnTo>
                      <a:pt x="296" y="95"/>
                    </a:lnTo>
                    <a:lnTo>
                      <a:pt x="296" y="87"/>
                    </a:lnTo>
                    <a:lnTo>
                      <a:pt x="291" y="81"/>
                    </a:lnTo>
                    <a:lnTo>
                      <a:pt x="288" y="79"/>
                    </a:lnTo>
                    <a:lnTo>
                      <a:pt x="281" y="70"/>
                    </a:lnTo>
                    <a:lnTo>
                      <a:pt x="273" y="47"/>
                    </a:lnTo>
                    <a:lnTo>
                      <a:pt x="270" y="44"/>
                    </a:lnTo>
                    <a:lnTo>
                      <a:pt x="264" y="46"/>
                    </a:lnTo>
                    <a:lnTo>
                      <a:pt x="260" y="49"/>
                    </a:lnTo>
                    <a:lnTo>
                      <a:pt x="257" y="49"/>
                    </a:lnTo>
                    <a:lnTo>
                      <a:pt x="244" y="43"/>
                    </a:lnTo>
                    <a:lnTo>
                      <a:pt x="238" y="29"/>
                    </a:lnTo>
                    <a:lnTo>
                      <a:pt x="232" y="28"/>
                    </a:lnTo>
                    <a:lnTo>
                      <a:pt x="235" y="22"/>
                    </a:lnTo>
                    <a:lnTo>
                      <a:pt x="229" y="14"/>
                    </a:lnTo>
                    <a:lnTo>
                      <a:pt x="219" y="12"/>
                    </a:lnTo>
                    <a:lnTo>
                      <a:pt x="211" y="16"/>
                    </a:lnTo>
                    <a:lnTo>
                      <a:pt x="208" y="12"/>
                    </a:lnTo>
                    <a:lnTo>
                      <a:pt x="200" y="6"/>
                    </a:lnTo>
                    <a:lnTo>
                      <a:pt x="199" y="6"/>
                    </a:lnTo>
                    <a:lnTo>
                      <a:pt x="188" y="2"/>
                    </a:lnTo>
                    <a:lnTo>
                      <a:pt x="185" y="2"/>
                    </a:lnTo>
                    <a:lnTo>
                      <a:pt x="178" y="8"/>
                    </a:lnTo>
                    <a:lnTo>
                      <a:pt x="172" y="8"/>
                    </a:lnTo>
                    <a:lnTo>
                      <a:pt x="170" y="5"/>
                    </a:lnTo>
                    <a:lnTo>
                      <a:pt x="165" y="6"/>
                    </a:lnTo>
                    <a:lnTo>
                      <a:pt x="153" y="16"/>
                    </a:lnTo>
                    <a:lnTo>
                      <a:pt x="152" y="6"/>
                    </a:lnTo>
                    <a:lnTo>
                      <a:pt x="146" y="0"/>
                    </a:lnTo>
                    <a:lnTo>
                      <a:pt x="144" y="0"/>
                    </a:lnTo>
                    <a:lnTo>
                      <a:pt x="137" y="14"/>
                    </a:lnTo>
                    <a:lnTo>
                      <a:pt x="131" y="16"/>
                    </a:lnTo>
                    <a:lnTo>
                      <a:pt x="125" y="8"/>
                    </a:lnTo>
                    <a:lnTo>
                      <a:pt x="121" y="8"/>
                    </a:lnTo>
                    <a:lnTo>
                      <a:pt x="115" y="3"/>
                    </a:lnTo>
                    <a:lnTo>
                      <a:pt x="114" y="5"/>
                    </a:lnTo>
                    <a:lnTo>
                      <a:pt x="114" y="11"/>
                    </a:lnTo>
                    <a:lnTo>
                      <a:pt x="97" y="20"/>
                    </a:lnTo>
                    <a:lnTo>
                      <a:pt x="96" y="25"/>
                    </a:lnTo>
                    <a:lnTo>
                      <a:pt x="91" y="23"/>
                    </a:lnTo>
                    <a:lnTo>
                      <a:pt x="91" y="28"/>
                    </a:lnTo>
                    <a:lnTo>
                      <a:pt x="99" y="35"/>
                    </a:lnTo>
                    <a:lnTo>
                      <a:pt x="105" y="43"/>
                    </a:lnTo>
                    <a:lnTo>
                      <a:pt x="100" y="54"/>
                    </a:lnTo>
                    <a:lnTo>
                      <a:pt x="99" y="69"/>
                    </a:lnTo>
                    <a:lnTo>
                      <a:pt x="87" y="67"/>
                    </a:lnTo>
                    <a:lnTo>
                      <a:pt x="79" y="69"/>
                    </a:lnTo>
                    <a:lnTo>
                      <a:pt x="77" y="72"/>
                    </a:lnTo>
                    <a:lnTo>
                      <a:pt x="73" y="67"/>
                    </a:lnTo>
                    <a:lnTo>
                      <a:pt x="65" y="70"/>
                    </a:lnTo>
                    <a:lnTo>
                      <a:pt x="61" y="64"/>
                    </a:lnTo>
                    <a:lnTo>
                      <a:pt x="61" y="60"/>
                    </a:lnTo>
                    <a:lnTo>
                      <a:pt x="56" y="55"/>
                    </a:lnTo>
                    <a:lnTo>
                      <a:pt x="41" y="58"/>
                    </a:lnTo>
                    <a:lnTo>
                      <a:pt x="37" y="52"/>
                    </a:lnTo>
                    <a:lnTo>
                      <a:pt x="32" y="49"/>
                    </a:lnTo>
                    <a:lnTo>
                      <a:pt x="26" y="50"/>
                    </a:lnTo>
                    <a:lnTo>
                      <a:pt x="23" y="55"/>
                    </a:lnTo>
                    <a:lnTo>
                      <a:pt x="9" y="52"/>
                    </a:lnTo>
                    <a:lnTo>
                      <a:pt x="5" y="54"/>
                    </a:lnTo>
                    <a:lnTo>
                      <a:pt x="0" y="63"/>
                    </a:lnTo>
                    <a:lnTo>
                      <a:pt x="3" y="70"/>
                    </a:lnTo>
                    <a:lnTo>
                      <a:pt x="8" y="73"/>
                    </a:lnTo>
                    <a:lnTo>
                      <a:pt x="14" y="79"/>
                    </a:lnTo>
                    <a:lnTo>
                      <a:pt x="20" y="82"/>
                    </a:lnTo>
                    <a:lnTo>
                      <a:pt x="18" y="87"/>
                    </a:lnTo>
                    <a:lnTo>
                      <a:pt x="23" y="88"/>
                    </a:lnTo>
                    <a:lnTo>
                      <a:pt x="23" y="95"/>
                    </a:lnTo>
                    <a:lnTo>
                      <a:pt x="23" y="104"/>
                    </a:lnTo>
                    <a:lnTo>
                      <a:pt x="17" y="110"/>
                    </a:lnTo>
                    <a:lnTo>
                      <a:pt x="14" y="114"/>
                    </a:lnTo>
                    <a:lnTo>
                      <a:pt x="14" y="122"/>
                    </a:lnTo>
                    <a:lnTo>
                      <a:pt x="14" y="133"/>
                    </a:lnTo>
                    <a:lnTo>
                      <a:pt x="17" y="139"/>
                    </a:lnTo>
                    <a:lnTo>
                      <a:pt x="23" y="139"/>
                    </a:lnTo>
                    <a:lnTo>
                      <a:pt x="26" y="143"/>
                    </a:lnTo>
                    <a:lnTo>
                      <a:pt x="32" y="137"/>
                    </a:lnTo>
                    <a:lnTo>
                      <a:pt x="29" y="142"/>
                    </a:lnTo>
                    <a:lnTo>
                      <a:pt x="37" y="151"/>
                    </a:lnTo>
                    <a:lnTo>
                      <a:pt x="40" y="155"/>
                    </a:lnTo>
                    <a:lnTo>
                      <a:pt x="38" y="161"/>
                    </a:lnTo>
                    <a:lnTo>
                      <a:pt x="41" y="164"/>
                    </a:lnTo>
                    <a:lnTo>
                      <a:pt x="52" y="169"/>
                    </a:lnTo>
                    <a:lnTo>
                      <a:pt x="62" y="166"/>
                    </a:lnTo>
                    <a:lnTo>
                      <a:pt x="62" y="169"/>
                    </a:lnTo>
                    <a:lnTo>
                      <a:pt x="65" y="172"/>
                    </a:lnTo>
                    <a:lnTo>
                      <a:pt x="71" y="171"/>
                    </a:lnTo>
                    <a:lnTo>
                      <a:pt x="88" y="174"/>
                    </a:lnTo>
                    <a:lnTo>
                      <a:pt x="88" y="177"/>
                    </a:lnTo>
                    <a:lnTo>
                      <a:pt x="87" y="183"/>
                    </a:lnTo>
                    <a:lnTo>
                      <a:pt x="87" y="196"/>
                    </a:lnTo>
                    <a:lnTo>
                      <a:pt x="91" y="202"/>
                    </a:lnTo>
                    <a:lnTo>
                      <a:pt x="94" y="204"/>
                    </a:lnTo>
                    <a:lnTo>
                      <a:pt x="99" y="201"/>
                    </a:lnTo>
                    <a:lnTo>
                      <a:pt x="102" y="190"/>
                    </a:lnTo>
                    <a:lnTo>
                      <a:pt x="105" y="187"/>
                    </a:lnTo>
                    <a:lnTo>
                      <a:pt x="118" y="189"/>
                    </a:lnTo>
                    <a:lnTo>
                      <a:pt x="125" y="192"/>
                    </a:lnTo>
                    <a:lnTo>
                      <a:pt x="121" y="195"/>
                    </a:lnTo>
                    <a:lnTo>
                      <a:pt x="117" y="210"/>
                    </a:lnTo>
                    <a:lnTo>
                      <a:pt x="120" y="213"/>
                    </a:lnTo>
                    <a:lnTo>
                      <a:pt x="129" y="216"/>
                    </a:lnTo>
                    <a:lnTo>
                      <a:pt x="132" y="222"/>
                    </a:lnTo>
                    <a:lnTo>
                      <a:pt x="147" y="219"/>
                    </a:lnTo>
                    <a:lnTo>
                      <a:pt x="147" y="222"/>
                    </a:lnTo>
                    <a:lnTo>
                      <a:pt x="153" y="224"/>
                    </a:lnTo>
                    <a:lnTo>
                      <a:pt x="155" y="227"/>
                    </a:lnTo>
                    <a:lnTo>
                      <a:pt x="165" y="228"/>
                    </a:lnTo>
                    <a:lnTo>
                      <a:pt x="169" y="231"/>
                    </a:lnTo>
                    <a:lnTo>
                      <a:pt x="173" y="239"/>
                    </a:lnTo>
                    <a:lnTo>
                      <a:pt x="176" y="242"/>
                    </a:lnTo>
                    <a:lnTo>
                      <a:pt x="185" y="242"/>
                    </a:lnTo>
                    <a:lnTo>
                      <a:pt x="196" y="237"/>
                    </a:lnTo>
                    <a:lnTo>
                      <a:pt x="199" y="234"/>
                    </a:lnTo>
                    <a:lnTo>
                      <a:pt x="202" y="243"/>
                    </a:lnTo>
                    <a:lnTo>
                      <a:pt x="200" y="251"/>
                    </a:lnTo>
                    <a:lnTo>
                      <a:pt x="196" y="253"/>
                    </a:lnTo>
                    <a:lnTo>
                      <a:pt x="200" y="259"/>
                    </a:lnTo>
                    <a:lnTo>
                      <a:pt x="205" y="256"/>
                    </a:lnTo>
                    <a:lnTo>
                      <a:pt x="206" y="263"/>
                    </a:lnTo>
                    <a:lnTo>
                      <a:pt x="211" y="271"/>
                    </a:lnTo>
                    <a:lnTo>
                      <a:pt x="220" y="275"/>
                    </a:lnTo>
                    <a:lnTo>
                      <a:pt x="219" y="285"/>
                    </a:lnTo>
                    <a:lnTo>
                      <a:pt x="222" y="288"/>
                    </a:lnTo>
                    <a:lnTo>
                      <a:pt x="232" y="289"/>
                    </a:lnTo>
                    <a:lnTo>
                      <a:pt x="232" y="295"/>
                    </a:lnTo>
                    <a:lnTo>
                      <a:pt x="250" y="295"/>
                    </a:lnTo>
                    <a:lnTo>
                      <a:pt x="254" y="297"/>
                    </a:lnTo>
                    <a:lnTo>
                      <a:pt x="257" y="300"/>
                    </a:lnTo>
                    <a:lnTo>
                      <a:pt x="266" y="303"/>
                    </a:lnTo>
                    <a:lnTo>
                      <a:pt x="267" y="306"/>
                    </a:lnTo>
                    <a:lnTo>
                      <a:pt x="272" y="298"/>
                    </a:lnTo>
                    <a:lnTo>
                      <a:pt x="267" y="295"/>
                    </a:lnTo>
                    <a:lnTo>
                      <a:pt x="269" y="288"/>
                    </a:lnTo>
                    <a:lnTo>
                      <a:pt x="272" y="286"/>
                    </a:lnTo>
                    <a:lnTo>
                      <a:pt x="278" y="288"/>
                    </a:lnTo>
                    <a:lnTo>
                      <a:pt x="281" y="274"/>
                    </a:lnTo>
                    <a:lnTo>
                      <a:pt x="287" y="272"/>
                    </a:lnTo>
                    <a:lnTo>
                      <a:pt x="281" y="269"/>
                    </a:lnTo>
                    <a:lnTo>
                      <a:pt x="278" y="272"/>
                    </a:lnTo>
                    <a:lnTo>
                      <a:pt x="275" y="263"/>
                    </a:lnTo>
                    <a:lnTo>
                      <a:pt x="278" y="260"/>
                    </a:lnTo>
                    <a:lnTo>
                      <a:pt x="273" y="245"/>
                    </a:lnTo>
                    <a:lnTo>
                      <a:pt x="261" y="245"/>
                    </a:lnTo>
                    <a:lnTo>
                      <a:pt x="258" y="237"/>
                    </a:lnTo>
                    <a:lnTo>
                      <a:pt x="260" y="228"/>
                    </a:lnTo>
                    <a:lnTo>
                      <a:pt x="261" y="222"/>
                    </a:lnTo>
                    <a:lnTo>
                      <a:pt x="267" y="221"/>
                    </a:lnTo>
                    <a:lnTo>
                      <a:pt x="269" y="218"/>
                    </a:lnTo>
                    <a:lnTo>
                      <a:pt x="270" y="216"/>
                    </a:lnTo>
                    <a:lnTo>
                      <a:pt x="273" y="207"/>
                    </a:lnTo>
                    <a:lnTo>
                      <a:pt x="281" y="207"/>
                    </a:lnTo>
                    <a:lnTo>
                      <a:pt x="284" y="210"/>
                    </a:lnTo>
                    <a:lnTo>
                      <a:pt x="282" y="201"/>
                    </a:lnTo>
                    <a:lnTo>
                      <a:pt x="279" y="193"/>
                    </a:lnTo>
                    <a:lnTo>
                      <a:pt x="281" y="186"/>
                    </a:lnTo>
                    <a:lnTo>
                      <a:pt x="287" y="187"/>
                    </a:lnTo>
                    <a:lnTo>
                      <a:pt x="298" y="193"/>
                    </a:lnTo>
                    <a:lnTo>
                      <a:pt x="305" y="193"/>
                    </a:lnTo>
                    <a:lnTo>
                      <a:pt x="307" y="190"/>
                    </a:lnTo>
                    <a:lnTo>
                      <a:pt x="305" y="186"/>
                    </a:lnTo>
                    <a:lnTo>
                      <a:pt x="308" y="183"/>
                    </a:lnTo>
                    <a:lnTo>
                      <a:pt x="305" y="177"/>
                    </a:lnTo>
                    <a:lnTo>
                      <a:pt x="311" y="17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3" name="Freeform 1747">
                <a:extLst>
                  <a:ext uri="{FF2B5EF4-FFF2-40B4-BE49-F238E27FC236}">
                    <a16:creationId xmlns:a16="http://schemas.microsoft.com/office/drawing/2014/main" id="{6EB9123B-A36E-3FAF-46B9-57FCDFC10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471"/>
                <a:ext cx="156" cy="153"/>
              </a:xfrm>
              <a:custGeom>
                <a:avLst/>
                <a:gdLst>
                  <a:gd name="T0" fmla="*/ 308 w 313"/>
                  <a:gd name="T1" fmla="*/ 183 h 306"/>
                  <a:gd name="T2" fmla="*/ 305 w 313"/>
                  <a:gd name="T3" fmla="*/ 193 h 306"/>
                  <a:gd name="T4" fmla="*/ 281 w 313"/>
                  <a:gd name="T5" fmla="*/ 186 h 306"/>
                  <a:gd name="T6" fmla="*/ 284 w 313"/>
                  <a:gd name="T7" fmla="*/ 210 h 306"/>
                  <a:gd name="T8" fmla="*/ 270 w 313"/>
                  <a:gd name="T9" fmla="*/ 216 h 306"/>
                  <a:gd name="T10" fmla="*/ 261 w 313"/>
                  <a:gd name="T11" fmla="*/ 222 h 306"/>
                  <a:gd name="T12" fmla="*/ 261 w 313"/>
                  <a:gd name="T13" fmla="*/ 245 h 306"/>
                  <a:gd name="T14" fmla="*/ 275 w 313"/>
                  <a:gd name="T15" fmla="*/ 263 h 306"/>
                  <a:gd name="T16" fmla="*/ 287 w 313"/>
                  <a:gd name="T17" fmla="*/ 272 h 306"/>
                  <a:gd name="T18" fmla="*/ 272 w 313"/>
                  <a:gd name="T19" fmla="*/ 286 h 306"/>
                  <a:gd name="T20" fmla="*/ 272 w 313"/>
                  <a:gd name="T21" fmla="*/ 298 h 306"/>
                  <a:gd name="T22" fmla="*/ 257 w 313"/>
                  <a:gd name="T23" fmla="*/ 300 h 306"/>
                  <a:gd name="T24" fmla="*/ 232 w 313"/>
                  <a:gd name="T25" fmla="*/ 295 h 306"/>
                  <a:gd name="T26" fmla="*/ 219 w 313"/>
                  <a:gd name="T27" fmla="*/ 285 h 306"/>
                  <a:gd name="T28" fmla="*/ 206 w 313"/>
                  <a:gd name="T29" fmla="*/ 263 h 306"/>
                  <a:gd name="T30" fmla="*/ 196 w 313"/>
                  <a:gd name="T31" fmla="*/ 253 h 306"/>
                  <a:gd name="T32" fmla="*/ 199 w 313"/>
                  <a:gd name="T33" fmla="*/ 234 h 306"/>
                  <a:gd name="T34" fmla="*/ 176 w 313"/>
                  <a:gd name="T35" fmla="*/ 242 h 306"/>
                  <a:gd name="T36" fmla="*/ 165 w 313"/>
                  <a:gd name="T37" fmla="*/ 228 h 306"/>
                  <a:gd name="T38" fmla="*/ 147 w 313"/>
                  <a:gd name="T39" fmla="*/ 222 h 306"/>
                  <a:gd name="T40" fmla="*/ 129 w 313"/>
                  <a:gd name="T41" fmla="*/ 216 h 306"/>
                  <a:gd name="T42" fmla="*/ 121 w 313"/>
                  <a:gd name="T43" fmla="*/ 195 h 306"/>
                  <a:gd name="T44" fmla="*/ 105 w 313"/>
                  <a:gd name="T45" fmla="*/ 187 h 306"/>
                  <a:gd name="T46" fmla="*/ 94 w 313"/>
                  <a:gd name="T47" fmla="*/ 204 h 306"/>
                  <a:gd name="T48" fmla="*/ 87 w 313"/>
                  <a:gd name="T49" fmla="*/ 183 h 306"/>
                  <a:gd name="T50" fmla="*/ 71 w 313"/>
                  <a:gd name="T51" fmla="*/ 171 h 306"/>
                  <a:gd name="T52" fmla="*/ 62 w 313"/>
                  <a:gd name="T53" fmla="*/ 166 h 306"/>
                  <a:gd name="T54" fmla="*/ 38 w 313"/>
                  <a:gd name="T55" fmla="*/ 161 h 306"/>
                  <a:gd name="T56" fmla="*/ 29 w 313"/>
                  <a:gd name="T57" fmla="*/ 142 h 306"/>
                  <a:gd name="T58" fmla="*/ 23 w 313"/>
                  <a:gd name="T59" fmla="*/ 139 h 306"/>
                  <a:gd name="T60" fmla="*/ 14 w 313"/>
                  <a:gd name="T61" fmla="*/ 122 h 306"/>
                  <a:gd name="T62" fmla="*/ 23 w 313"/>
                  <a:gd name="T63" fmla="*/ 104 h 306"/>
                  <a:gd name="T64" fmla="*/ 18 w 313"/>
                  <a:gd name="T65" fmla="*/ 87 h 306"/>
                  <a:gd name="T66" fmla="*/ 8 w 313"/>
                  <a:gd name="T67" fmla="*/ 73 h 306"/>
                  <a:gd name="T68" fmla="*/ 5 w 313"/>
                  <a:gd name="T69" fmla="*/ 54 h 306"/>
                  <a:gd name="T70" fmla="*/ 26 w 313"/>
                  <a:gd name="T71" fmla="*/ 50 h 306"/>
                  <a:gd name="T72" fmla="*/ 41 w 313"/>
                  <a:gd name="T73" fmla="*/ 58 h 306"/>
                  <a:gd name="T74" fmla="*/ 61 w 313"/>
                  <a:gd name="T75" fmla="*/ 64 h 306"/>
                  <a:gd name="T76" fmla="*/ 77 w 313"/>
                  <a:gd name="T77" fmla="*/ 72 h 306"/>
                  <a:gd name="T78" fmla="*/ 99 w 313"/>
                  <a:gd name="T79" fmla="*/ 69 h 306"/>
                  <a:gd name="T80" fmla="*/ 99 w 313"/>
                  <a:gd name="T81" fmla="*/ 35 h 306"/>
                  <a:gd name="T82" fmla="*/ 96 w 313"/>
                  <a:gd name="T83" fmla="*/ 25 h 306"/>
                  <a:gd name="T84" fmla="*/ 114 w 313"/>
                  <a:gd name="T85" fmla="*/ 5 h 306"/>
                  <a:gd name="T86" fmla="*/ 125 w 313"/>
                  <a:gd name="T87" fmla="*/ 8 h 306"/>
                  <a:gd name="T88" fmla="*/ 144 w 313"/>
                  <a:gd name="T89" fmla="*/ 0 h 306"/>
                  <a:gd name="T90" fmla="*/ 153 w 313"/>
                  <a:gd name="T91" fmla="*/ 16 h 306"/>
                  <a:gd name="T92" fmla="*/ 172 w 313"/>
                  <a:gd name="T93" fmla="*/ 8 h 306"/>
                  <a:gd name="T94" fmla="*/ 188 w 313"/>
                  <a:gd name="T95" fmla="*/ 2 h 306"/>
                  <a:gd name="T96" fmla="*/ 208 w 313"/>
                  <a:gd name="T97" fmla="*/ 12 h 306"/>
                  <a:gd name="T98" fmla="*/ 229 w 313"/>
                  <a:gd name="T99" fmla="*/ 14 h 306"/>
                  <a:gd name="T100" fmla="*/ 238 w 313"/>
                  <a:gd name="T101" fmla="*/ 29 h 306"/>
                  <a:gd name="T102" fmla="*/ 260 w 313"/>
                  <a:gd name="T103" fmla="*/ 49 h 306"/>
                  <a:gd name="T104" fmla="*/ 273 w 313"/>
                  <a:gd name="T105" fmla="*/ 47 h 306"/>
                  <a:gd name="T106" fmla="*/ 291 w 313"/>
                  <a:gd name="T107" fmla="*/ 81 h 306"/>
                  <a:gd name="T108" fmla="*/ 308 w 313"/>
                  <a:gd name="T109" fmla="*/ 96 h 306"/>
                  <a:gd name="T110" fmla="*/ 310 w 313"/>
                  <a:gd name="T111" fmla="*/ 125 h 306"/>
                  <a:gd name="T112" fmla="*/ 298 w 313"/>
                  <a:gd name="T113" fmla="*/ 126 h 306"/>
                  <a:gd name="T114" fmla="*/ 305 w 313"/>
                  <a:gd name="T115" fmla="*/ 161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3" h="306">
                    <a:moveTo>
                      <a:pt x="311" y="174"/>
                    </a:moveTo>
                    <a:lnTo>
                      <a:pt x="305" y="177"/>
                    </a:lnTo>
                    <a:lnTo>
                      <a:pt x="308" y="183"/>
                    </a:lnTo>
                    <a:lnTo>
                      <a:pt x="305" y="186"/>
                    </a:lnTo>
                    <a:lnTo>
                      <a:pt x="307" y="190"/>
                    </a:lnTo>
                    <a:lnTo>
                      <a:pt x="305" y="193"/>
                    </a:lnTo>
                    <a:lnTo>
                      <a:pt x="298" y="193"/>
                    </a:lnTo>
                    <a:lnTo>
                      <a:pt x="287" y="187"/>
                    </a:lnTo>
                    <a:lnTo>
                      <a:pt x="281" y="186"/>
                    </a:lnTo>
                    <a:lnTo>
                      <a:pt x="279" y="193"/>
                    </a:lnTo>
                    <a:lnTo>
                      <a:pt x="282" y="201"/>
                    </a:lnTo>
                    <a:lnTo>
                      <a:pt x="284" y="210"/>
                    </a:lnTo>
                    <a:lnTo>
                      <a:pt x="281" y="207"/>
                    </a:lnTo>
                    <a:lnTo>
                      <a:pt x="273" y="207"/>
                    </a:lnTo>
                    <a:lnTo>
                      <a:pt x="270" y="216"/>
                    </a:lnTo>
                    <a:lnTo>
                      <a:pt x="269" y="218"/>
                    </a:lnTo>
                    <a:lnTo>
                      <a:pt x="267" y="221"/>
                    </a:lnTo>
                    <a:lnTo>
                      <a:pt x="261" y="222"/>
                    </a:lnTo>
                    <a:lnTo>
                      <a:pt x="260" y="228"/>
                    </a:lnTo>
                    <a:lnTo>
                      <a:pt x="258" y="237"/>
                    </a:lnTo>
                    <a:lnTo>
                      <a:pt x="261" y="245"/>
                    </a:lnTo>
                    <a:lnTo>
                      <a:pt x="273" y="245"/>
                    </a:lnTo>
                    <a:lnTo>
                      <a:pt x="278" y="260"/>
                    </a:lnTo>
                    <a:lnTo>
                      <a:pt x="275" y="263"/>
                    </a:lnTo>
                    <a:lnTo>
                      <a:pt x="278" y="272"/>
                    </a:lnTo>
                    <a:lnTo>
                      <a:pt x="281" y="269"/>
                    </a:lnTo>
                    <a:lnTo>
                      <a:pt x="287" y="272"/>
                    </a:lnTo>
                    <a:lnTo>
                      <a:pt x="281" y="274"/>
                    </a:lnTo>
                    <a:lnTo>
                      <a:pt x="278" y="288"/>
                    </a:lnTo>
                    <a:lnTo>
                      <a:pt x="272" y="286"/>
                    </a:lnTo>
                    <a:lnTo>
                      <a:pt x="269" y="288"/>
                    </a:lnTo>
                    <a:lnTo>
                      <a:pt x="267" y="295"/>
                    </a:lnTo>
                    <a:lnTo>
                      <a:pt x="272" y="298"/>
                    </a:lnTo>
                    <a:lnTo>
                      <a:pt x="267" y="306"/>
                    </a:lnTo>
                    <a:lnTo>
                      <a:pt x="266" y="303"/>
                    </a:lnTo>
                    <a:lnTo>
                      <a:pt x="257" y="300"/>
                    </a:lnTo>
                    <a:lnTo>
                      <a:pt x="254" y="297"/>
                    </a:lnTo>
                    <a:lnTo>
                      <a:pt x="250" y="295"/>
                    </a:lnTo>
                    <a:lnTo>
                      <a:pt x="232" y="295"/>
                    </a:lnTo>
                    <a:lnTo>
                      <a:pt x="232" y="289"/>
                    </a:lnTo>
                    <a:lnTo>
                      <a:pt x="222" y="288"/>
                    </a:lnTo>
                    <a:lnTo>
                      <a:pt x="219" y="285"/>
                    </a:lnTo>
                    <a:lnTo>
                      <a:pt x="220" y="275"/>
                    </a:lnTo>
                    <a:lnTo>
                      <a:pt x="211" y="271"/>
                    </a:lnTo>
                    <a:lnTo>
                      <a:pt x="206" y="263"/>
                    </a:lnTo>
                    <a:lnTo>
                      <a:pt x="205" y="256"/>
                    </a:lnTo>
                    <a:lnTo>
                      <a:pt x="200" y="259"/>
                    </a:lnTo>
                    <a:lnTo>
                      <a:pt x="196" y="253"/>
                    </a:lnTo>
                    <a:lnTo>
                      <a:pt x="200" y="251"/>
                    </a:lnTo>
                    <a:lnTo>
                      <a:pt x="202" y="243"/>
                    </a:lnTo>
                    <a:lnTo>
                      <a:pt x="199" y="234"/>
                    </a:lnTo>
                    <a:lnTo>
                      <a:pt x="196" y="237"/>
                    </a:lnTo>
                    <a:lnTo>
                      <a:pt x="185" y="242"/>
                    </a:lnTo>
                    <a:lnTo>
                      <a:pt x="176" y="242"/>
                    </a:lnTo>
                    <a:lnTo>
                      <a:pt x="173" y="239"/>
                    </a:lnTo>
                    <a:lnTo>
                      <a:pt x="169" y="231"/>
                    </a:lnTo>
                    <a:lnTo>
                      <a:pt x="165" y="228"/>
                    </a:lnTo>
                    <a:lnTo>
                      <a:pt x="155" y="227"/>
                    </a:lnTo>
                    <a:lnTo>
                      <a:pt x="153" y="224"/>
                    </a:lnTo>
                    <a:lnTo>
                      <a:pt x="147" y="222"/>
                    </a:lnTo>
                    <a:lnTo>
                      <a:pt x="147" y="219"/>
                    </a:lnTo>
                    <a:lnTo>
                      <a:pt x="132" y="222"/>
                    </a:lnTo>
                    <a:lnTo>
                      <a:pt x="129" y="216"/>
                    </a:lnTo>
                    <a:lnTo>
                      <a:pt x="120" y="213"/>
                    </a:lnTo>
                    <a:lnTo>
                      <a:pt x="117" y="210"/>
                    </a:lnTo>
                    <a:lnTo>
                      <a:pt x="121" y="195"/>
                    </a:lnTo>
                    <a:lnTo>
                      <a:pt x="125" y="192"/>
                    </a:lnTo>
                    <a:lnTo>
                      <a:pt x="118" y="189"/>
                    </a:lnTo>
                    <a:lnTo>
                      <a:pt x="105" y="187"/>
                    </a:lnTo>
                    <a:lnTo>
                      <a:pt x="102" y="190"/>
                    </a:lnTo>
                    <a:lnTo>
                      <a:pt x="99" y="201"/>
                    </a:lnTo>
                    <a:lnTo>
                      <a:pt x="94" y="204"/>
                    </a:lnTo>
                    <a:lnTo>
                      <a:pt x="91" y="202"/>
                    </a:lnTo>
                    <a:lnTo>
                      <a:pt x="87" y="196"/>
                    </a:lnTo>
                    <a:lnTo>
                      <a:pt x="87" y="183"/>
                    </a:lnTo>
                    <a:lnTo>
                      <a:pt x="88" y="177"/>
                    </a:lnTo>
                    <a:lnTo>
                      <a:pt x="88" y="174"/>
                    </a:lnTo>
                    <a:lnTo>
                      <a:pt x="71" y="171"/>
                    </a:lnTo>
                    <a:lnTo>
                      <a:pt x="65" y="172"/>
                    </a:lnTo>
                    <a:lnTo>
                      <a:pt x="62" y="169"/>
                    </a:lnTo>
                    <a:lnTo>
                      <a:pt x="62" y="166"/>
                    </a:lnTo>
                    <a:lnTo>
                      <a:pt x="52" y="169"/>
                    </a:lnTo>
                    <a:lnTo>
                      <a:pt x="41" y="164"/>
                    </a:lnTo>
                    <a:lnTo>
                      <a:pt x="38" y="161"/>
                    </a:lnTo>
                    <a:lnTo>
                      <a:pt x="40" y="155"/>
                    </a:lnTo>
                    <a:lnTo>
                      <a:pt x="37" y="151"/>
                    </a:lnTo>
                    <a:lnTo>
                      <a:pt x="29" y="142"/>
                    </a:lnTo>
                    <a:lnTo>
                      <a:pt x="32" y="137"/>
                    </a:lnTo>
                    <a:lnTo>
                      <a:pt x="26" y="143"/>
                    </a:lnTo>
                    <a:lnTo>
                      <a:pt x="23" y="139"/>
                    </a:lnTo>
                    <a:lnTo>
                      <a:pt x="17" y="139"/>
                    </a:lnTo>
                    <a:lnTo>
                      <a:pt x="14" y="133"/>
                    </a:lnTo>
                    <a:lnTo>
                      <a:pt x="14" y="122"/>
                    </a:lnTo>
                    <a:lnTo>
                      <a:pt x="14" y="114"/>
                    </a:lnTo>
                    <a:lnTo>
                      <a:pt x="17" y="110"/>
                    </a:lnTo>
                    <a:lnTo>
                      <a:pt x="23" y="104"/>
                    </a:lnTo>
                    <a:lnTo>
                      <a:pt x="23" y="95"/>
                    </a:lnTo>
                    <a:lnTo>
                      <a:pt x="23" y="88"/>
                    </a:lnTo>
                    <a:lnTo>
                      <a:pt x="18" y="87"/>
                    </a:lnTo>
                    <a:lnTo>
                      <a:pt x="20" y="82"/>
                    </a:lnTo>
                    <a:lnTo>
                      <a:pt x="14" y="79"/>
                    </a:lnTo>
                    <a:lnTo>
                      <a:pt x="8" y="73"/>
                    </a:lnTo>
                    <a:lnTo>
                      <a:pt x="3" y="70"/>
                    </a:lnTo>
                    <a:lnTo>
                      <a:pt x="0" y="63"/>
                    </a:lnTo>
                    <a:lnTo>
                      <a:pt x="5" y="54"/>
                    </a:lnTo>
                    <a:lnTo>
                      <a:pt x="9" y="52"/>
                    </a:lnTo>
                    <a:lnTo>
                      <a:pt x="23" y="55"/>
                    </a:lnTo>
                    <a:lnTo>
                      <a:pt x="26" y="50"/>
                    </a:lnTo>
                    <a:lnTo>
                      <a:pt x="32" y="49"/>
                    </a:lnTo>
                    <a:lnTo>
                      <a:pt x="37" y="52"/>
                    </a:lnTo>
                    <a:lnTo>
                      <a:pt x="41" y="58"/>
                    </a:lnTo>
                    <a:lnTo>
                      <a:pt x="56" y="55"/>
                    </a:lnTo>
                    <a:lnTo>
                      <a:pt x="61" y="60"/>
                    </a:lnTo>
                    <a:lnTo>
                      <a:pt x="61" y="64"/>
                    </a:lnTo>
                    <a:lnTo>
                      <a:pt x="65" y="70"/>
                    </a:lnTo>
                    <a:lnTo>
                      <a:pt x="73" y="67"/>
                    </a:lnTo>
                    <a:lnTo>
                      <a:pt x="77" y="72"/>
                    </a:lnTo>
                    <a:lnTo>
                      <a:pt x="79" y="69"/>
                    </a:lnTo>
                    <a:lnTo>
                      <a:pt x="87" y="67"/>
                    </a:lnTo>
                    <a:lnTo>
                      <a:pt x="99" y="69"/>
                    </a:lnTo>
                    <a:lnTo>
                      <a:pt x="100" y="54"/>
                    </a:lnTo>
                    <a:lnTo>
                      <a:pt x="105" y="43"/>
                    </a:lnTo>
                    <a:lnTo>
                      <a:pt x="99" y="35"/>
                    </a:lnTo>
                    <a:lnTo>
                      <a:pt x="91" y="28"/>
                    </a:lnTo>
                    <a:lnTo>
                      <a:pt x="91" y="23"/>
                    </a:lnTo>
                    <a:lnTo>
                      <a:pt x="96" y="25"/>
                    </a:lnTo>
                    <a:lnTo>
                      <a:pt x="97" y="20"/>
                    </a:lnTo>
                    <a:lnTo>
                      <a:pt x="114" y="11"/>
                    </a:lnTo>
                    <a:lnTo>
                      <a:pt x="114" y="5"/>
                    </a:lnTo>
                    <a:lnTo>
                      <a:pt x="115" y="3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31" y="16"/>
                    </a:lnTo>
                    <a:lnTo>
                      <a:pt x="137" y="14"/>
                    </a:lnTo>
                    <a:lnTo>
                      <a:pt x="144" y="0"/>
                    </a:lnTo>
                    <a:lnTo>
                      <a:pt x="146" y="0"/>
                    </a:lnTo>
                    <a:lnTo>
                      <a:pt x="152" y="6"/>
                    </a:lnTo>
                    <a:lnTo>
                      <a:pt x="153" y="16"/>
                    </a:lnTo>
                    <a:lnTo>
                      <a:pt x="165" y="6"/>
                    </a:lnTo>
                    <a:lnTo>
                      <a:pt x="170" y="5"/>
                    </a:lnTo>
                    <a:lnTo>
                      <a:pt x="172" y="8"/>
                    </a:lnTo>
                    <a:lnTo>
                      <a:pt x="178" y="8"/>
                    </a:lnTo>
                    <a:lnTo>
                      <a:pt x="185" y="2"/>
                    </a:lnTo>
                    <a:lnTo>
                      <a:pt x="188" y="2"/>
                    </a:lnTo>
                    <a:lnTo>
                      <a:pt x="199" y="6"/>
                    </a:lnTo>
                    <a:lnTo>
                      <a:pt x="200" y="6"/>
                    </a:lnTo>
                    <a:lnTo>
                      <a:pt x="208" y="12"/>
                    </a:lnTo>
                    <a:lnTo>
                      <a:pt x="211" y="16"/>
                    </a:lnTo>
                    <a:lnTo>
                      <a:pt x="219" y="12"/>
                    </a:lnTo>
                    <a:lnTo>
                      <a:pt x="229" y="14"/>
                    </a:lnTo>
                    <a:lnTo>
                      <a:pt x="235" y="22"/>
                    </a:lnTo>
                    <a:lnTo>
                      <a:pt x="232" y="28"/>
                    </a:lnTo>
                    <a:lnTo>
                      <a:pt x="238" y="29"/>
                    </a:lnTo>
                    <a:lnTo>
                      <a:pt x="244" y="43"/>
                    </a:lnTo>
                    <a:lnTo>
                      <a:pt x="257" y="49"/>
                    </a:lnTo>
                    <a:lnTo>
                      <a:pt x="260" y="49"/>
                    </a:lnTo>
                    <a:lnTo>
                      <a:pt x="264" y="46"/>
                    </a:lnTo>
                    <a:lnTo>
                      <a:pt x="270" y="44"/>
                    </a:lnTo>
                    <a:lnTo>
                      <a:pt x="273" y="47"/>
                    </a:lnTo>
                    <a:lnTo>
                      <a:pt x="281" y="70"/>
                    </a:lnTo>
                    <a:lnTo>
                      <a:pt x="288" y="79"/>
                    </a:lnTo>
                    <a:lnTo>
                      <a:pt x="291" y="81"/>
                    </a:lnTo>
                    <a:lnTo>
                      <a:pt x="296" y="87"/>
                    </a:lnTo>
                    <a:lnTo>
                      <a:pt x="296" y="95"/>
                    </a:lnTo>
                    <a:lnTo>
                      <a:pt x="308" y="96"/>
                    </a:lnTo>
                    <a:lnTo>
                      <a:pt x="310" y="114"/>
                    </a:lnTo>
                    <a:lnTo>
                      <a:pt x="308" y="122"/>
                    </a:lnTo>
                    <a:lnTo>
                      <a:pt x="310" y="125"/>
                    </a:lnTo>
                    <a:lnTo>
                      <a:pt x="308" y="126"/>
                    </a:lnTo>
                    <a:lnTo>
                      <a:pt x="299" y="125"/>
                    </a:lnTo>
                    <a:lnTo>
                      <a:pt x="298" y="126"/>
                    </a:lnTo>
                    <a:lnTo>
                      <a:pt x="299" y="140"/>
                    </a:lnTo>
                    <a:lnTo>
                      <a:pt x="304" y="146"/>
                    </a:lnTo>
                    <a:lnTo>
                      <a:pt x="305" y="161"/>
                    </a:lnTo>
                    <a:lnTo>
                      <a:pt x="313" y="163"/>
                    </a:lnTo>
                    <a:lnTo>
                      <a:pt x="311" y="1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4" name="Freeform 1748">
                <a:extLst>
                  <a:ext uri="{FF2B5EF4-FFF2-40B4-BE49-F238E27FC236}">
                    <a16:creationId xmlns:a16="http://schemas.microsoft.com/office/drawing/2014/main" id="{DF574D4D-7E0A-A216-BB19-2BB4B5F97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471"/>
                <a:ext cx="156" cy="153"/>
              </a:xfrm>
              <a:custGeom>
                <a:avLst/>
                <a:gdLst>
                  <a:gd name="T0" fmla="*/ 308 w 313"/>
                  <a:gd name="T1" fmla="*/ 183 h 306"/>
                  <a:gd name="T2" fmla="*/ 305 w 313"/>
                  <a:gd name="T3" fmla="*/ 193 h 306"/>
                  <a:gd name="T4" fmla="*/ 281 w 313"/>
                  <a:gd name="T5" fmla="*/ 186 h 306"/>
                  <a:gd name="T6" fmla="*/ 284 w 313"/>
                  <a:gd name="T7" fmla="*/ 210 h 306"/>
                  <a:gd name="T8" fmla="*/ 270 w 313"/>
                  <a:gd name="T9" fmla="*/ 216 h 306"/>
                  <a:gd name="T10" fmla="*/ 261 w 313"/>
                  <a:gd name="T11" fmla="*/ 222 h 306"/>
                  <a:gd name="T12" fmla="*/ 261 w 313"/>
                  <a:gd name="T13" fmla="*/ 245 h 306"/>
                  <a:gd name="T14" fmla="*/ 275 w 313"/>
                  <a:gd name="T15" fmla="*/ 263 h 306"/>
                  <a:gd name="T16" fmla="*/ 287 w 313"/>
                  <a:gd name="T17" fmla="*/ 272 h 306"/>
                  <a:gd name="T18" fmla="*/ 272 w 313"/>
                  <a:gd name="T19" fmla="*/ 286 h 306"/>
                  <a:gd name="T20" fmla="*/ 272 w 313"/>
                  <a:gd name="T21" fmla="*/ 298 h 306"/>
                  <a:gd name="T22" fmla="*/ 257 w 313"/>
                  <a:gd name="T23" fmla="*/ 300 h 306"/>
                  <a:gd name="T24" fmla="*/ 232 w 313"/>
                  <a:gd name="T25" fmla="*/ 295 h 306"/>
                  <a:gd name="T26" fmla="*/ 219 w 313"/>
                  <a:gd name="T27" fmla="*/ 285 h 306"/>
                  <a:gd name="T28" fmla="*/ 206 w 313"/>
                  <a:gd name="T29" fmla="*/ 263 h 306"/>
                  <a:gd name="T30" fmla="*/ 196 w 313"/>
                  <a:gd name="T31" fmla="*/ 253 h 306"/>
                  <a:gd name="T32" fmla="*/ 199 w 313"/>
                  <a:gd name="T33" fmla="*/ 234 h 306"/>
                  <a:gd name="T34" fmla="*/ 176 w 313"/>
                  <a:gd name="T35" fmla="*/ 242 h 306"/>
                  <a:gd name="T36" fmla="*/ 165 w 313"/>
                  <a:gd name="T37" fmla="*/ 228 h 306"/>
                  <a:gd name="T38" fmla="*/ 147 w 313"/>
                  <a:gd name="T39" fmla="*/ 222 h 306"/>
                  <a:gd name="T40" fmla="*/ 129 w 313"/>
                  <a:gd name="T41" fmla="*/ 216 h 306"/>
                  <a:gd name="T42" fmla="*/ 121 w 313"/>
                  <a:gd name="T43" fmla="*/ 195 h 306"/>
                  <a:gd name="T44" fmla="*/ 105 w 313"/>
                  <a:gd name="T45" fmla="*/ 187 h 306"/>
                  <a:gd name="T46" fmla="*/ 94 w 313"/>
                  <a:gd name="T47" fmla="*/ 204 h 306"/>
                  <a:gd name="T48" fmla="*/ 87 w 313"/>
                  <a:gd name="T49" fmla="*/ 183 h 306"/>
                  <a:gd name="T50" fmla="*/ 71 w 313"/>
                  <a:gd name="T51" fmla="*/ 171 h 306"/>
                  <a:gd name="T52" fmla="*/ 62 w 313"/>
                  <a:gd name="T53" fmla="*/ 166 h 306"/>
                  <a:gd name="T54" fmla="*/ 38 w 313"/>
                  <a:gd name="T55" fmla="*/ 161 h 306"/>
                  <a:gd name="T56" fmla="*/ 29 w 313"/>
                  <a:gd name="T57" fmla="*/ 142 h 306"/>
                  <a:gd name="T58" fmla="*/ 23 w 313"/>
                  <a:gd name="T59" fmla="*/ 139 h 306"/>
                  <a:gd name="T60" fmla="*/ 14 w 313"/>
                  <a:gd name="T61" fmla="*/ 122 h 306"/>
                  <a:gd name="T62" fmla="*/ 23 w 313"/>
                  <a:gd name="T63" fmla="*/ 104 h 306"/>
                  <a:gd name="T64" fmla="*/ 18 w 313"/>
                  <a:gd name="T65" fmla="*/ 87 h 306"/>
                  <a:gd name="T66" fmla="*/ 8 w 313"/>
                  <a:gd name="T67" fmla="*/ 73 h 306"/>
                  <a:gd name="T68" fmla="*/ 5 w 313"/>
                  <a:gd name="T69" fmla="*/ 54 h 306"/>
                  <a:gd name="T70" fmla="*/ 26 w 313"/>
                  <a:gd name="T71" fmla="*/ 50 h 306"/>
                  <a:gd name="T72" fmla="*/ 41 w 313"/>
                  <a:gd name="T73" fmla="*/ 58 h 306"/>
                  <a:gd name="T74" fmla="*/ 61 w 313"/>
                  <a:gd name="T75" fmla="*/ 64 h 306"/>
                  <a:gd name="T76" fmla="*/ 77 w 313"/>
                  <a:gd name="T77" fmla="*/ 72 h 306"/>
                  <a:gd name="T78" fmla="*/ 99 w 313"/>
                  <a:gd name="T79" fmla="*/ 69 h 306"/>
                  <a:gd name="T80" fmla="*/ 99 w 313"/>
                  <a:gd name="T81" fmla="*/ 35 h 306"/>
                  <a:gd name="T82" fmla="*/ 96 w 313"/>
                  <a:gd name="T83" fmla="*/ 25 h 306"/>
                  <a:gd name="T84" fmla="*/ 114 w 313"/>
                  <a:gd name="T85" fmla="*/ 5 h 306"/>
                  <a:gd name="T86" fmla="*/ 125 w 313"/>
                  <a:gd name="T87" fmla="*/ 8 h 306"/>
                  <a:gd name="T88" fmla="*/ 144 w 313"/>
                  <a:gd name="T89" fmla="*/ 0 h 306"/>
                  <a:gd name="T90" fmla="*/ 153 w 313"/>
                  <a:gd name="T91" fmla="*/ 16 h 306"/>
                  <a:gd name="T92" fmla="*/ 172 w 313"/>
                  <a:gd name="T93" fmla="*/ 8 h 306"/>
                  <a:gd name="T94" fmla="*/ 188 w 313"/>
                  <a:gd name="T95" fmla="*/ 2 h 306"/>
                  <a:gd name="T96" fmla="*/ 208 w 313"/>
                  <a:gd name="T97" fmla="*/ 12 h 306"/>
                  <a:gd name="T98" fmla="*/ 229 w 313"/>
                  <a:gd name="T99" fmla="*/ 14 h 306"/>
                  <a:gd name="T100" fmla="*/ 238 w 313"/>
                  <a:gd name="T101" fmla="*/ 29 h 306"/>
                  <a:gd name="T102" fmla="*/ 260 w 313"/>
                  <a:gd name="T103" fmla="*/ 49 h 306"/>
                  <a:gd name="T104" fmla="*/ 273 w 313"/>
                  <a:gd name="T105" fmla="*/ 47 h 306"/>
                  <a:gd name="T106" fmla="*/ 291 w 313"/>
                  <a:gd name="T107" fmla="*/ 81 h 306"/>
                  <a:gd name="T108" fmla="*/ 308 w 313"/>
                  <a:gd name="T109" fmla="*/ 96 h 306"/>
                  <a:gd name="T110" fmla="*/ 310 w 313"/>
                  <a:gd name="T111" fmla="*/ 125 h 306"/>
                  <a:gd name="T112" fmla="*/ 298 w 313"/>
                  <a:gd name="T113" fmla="*/ 126 h 306"/>
                  <a:gd name="T114" fmla="*/ 305 w 313"/>
                  <a:gd name="T115" fmla="*/ 161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3" h="306">
                    <a:moveTo>
                      <a:pt x="311" y="174"/>
                    </a:moveTo>
                    <a:lnTo>
                      <a:pt x="305" y="177"/>
                    </a:lnTo>
                    <a:lnTo>
                      <a:pt x="308" y="183"/>
                    </a:lnTo>
                    <a:lnTo>
                      <a:pt x="305" y="186"/>
                    </a:lnTo>
                    <a:lnTo>
                      <a:pt x="307" y="190"/>
                    </a:lnTo>
                    <a:lnTo>
                      <a:pt x="305" y="193"/>
                    </a:lnTo>
                    <a:lnTo>
                      <a:pt x="298" y="193"/>
                    </a:lnTo>
                    <a:lnTo>
                      <a:pt x="287" y="187"/>
                    </a:lnTo>
                    <a:lnTo>
                      <a:pt x="281" y="186"/>
                    </a:lnTo>
                    <a:lnTo>
                      <a:pt x="279" y="193"/>
                    </a:lnTo>
                    <a:lnTo>
                      <a:pt x="282" y="201"/>
                    </a:lnTo>
                    <a:lnTo>
                      <a:pt x="284" y="210"/>
                    </a:lnTo>
                    <a:lnTo>
                      <a:pt x="281" y="207"/>
                    </a:lnTo>
                    <a:lnTo>
                      <a:pt x="273" y="207"/>
                    </a:lnTo>
                    <a:lnTo>
                      <a:pt x="270" y="216"/>
                    </a:lnTo>
                    <a:lnTo>
                      <a:pt x="269" y="218"/>
                    </a:lnTo>
                    <a:lnTo>
                      <a:pt x="267" y="221"/>
                    </a:lnTo>
                    <a:lnTo>
                      <a:pt x="261" y="222"/>
                    </a:lnTo>
                    <a:lnTo>
                      <a:pt x="260" y="228"/>
                    </a:lnTo>
                    <a:lnTo>
                      <a:pt x="258" y="237"/>
                    </a:lnTo>
                    <a:lnTo>
                      <a:pt x="261" y="245"/>
                    </a:lnTo>
                    <a:lnTo>
                      <a:pt x="273" y="245"/>
                    </a:lnTo>
                    <a:lnTo>
                      <a:pt x="278" y="260"/>
                    </a:lnTo>
                    <a:lnTo>
                      <a:pt x="275" y="263"/>
                    </a:lnTo>
                    <a:lnTo>
                      <a:pt x="278" y="272"/>
                    </a:lnTo>
                    <a:lnTo>
                      <a:pt x="281" y="269"/>
                    </a:lnTo>
                    <a:lnTo>
                      <a:pt x="287" y="272"/>
                    </a:lnTo>
                    <a:lnTo>
                      <a:pt x="281" y="274"/>
                    </a:lnTo>
                    <a:lnTo>
                      <a:pt x="278" y="288"/>
                    </a:lnTo>
                    <a:lnTo>
                      <a:pt x="272" y="286"/>
                    </a:lnTo>
                    <a:lnTo>
                      <a:pt x="269" y="288"/>
                    </a:lnTo>
                    <a:lnTo>
                      <a:pt x="267" y="295"/>
                    </a:lnTo>
                    <a:lnTo>
                      <a:pt x="272" y="298"/>
                    </a:lnTo>
                    <a:lnTo>
                      <a:pt x="267" y="306"/>
                    </a:lnTo>
                    <a:lnTo>
                      <a:pt x="266" y="303"/>
                    </a:lnTo>
                    <a:lnTo>
                      <a:pt x="257" y="300"/>
                    </a:lnTo>
                    <a:lnTo>
                      <a:pt x="254" y="297"/>
                    </a:lnTo>
                    <a:lnTo>
                      <a:pt x="250" y="295"/>
                    </a:lnTo>
                    <a:lnTo>
                      <a:pt x="232" y="295"/>
                    </a:lnTo>
                    <a:lnTo>
                      <a:pt x="232" y="289"/>
                    </a:lnTo>
                    <a:lnTo>
                      <a:pt x="222" y="288"/>
                    </a:lnTo>
                    <a:lnTo>
                      <a:pt x="219" y="285"/>
                    </a:lnTo>
                    <a:lnTo>
                      <a:pt x="220" y="275"/>
                    </a:lnTo>
                    <a:lnTo>
                      <a:pt x="211" y="271"/>
                    </a:lnTo>
                    <a:lnTo>
                      <a:pt x="206" y="263"/>
                    </a:lnTo>
                    <a:lnTo>
                      <a:pt x="205" y="256"/>
                    </a:lnTo>
                    <a:lnTo>
                      <a:pt x="200" y="259"/>
                    </a:lnTo>
                    <a:lnTo>
                      <a:pt x="196" y="253"/>
                    </a:lnTo>
                    <a:lnTo>
                      <a:pt x="200" y="251"/>
                    </a:lnTo>
                    <a:lnTo>
                      <a:pt x="202" y="243"/>
                    </a:lnTo>
                    <a:lnTo>
                      <a:pt x="199" y="234"/>
                    </a:lnTo>
                    <a:lnTo>
                      <a:pt x="196" y="237"/>
                    </a:lnTo>
                    <a:lnTo>
                      <a:pt x="185" y="242"/>
                    </a:lnTo>
                    <a:lnTo>
                      <a:pt x="176" y="242"/>
                    </a:lnTo>
                    <a:lnTo>
                      <a:pt x="173" y="239"/>
                    </a:lnTo>
                    <a:lnTo>
                      <a:pt x="169" y="231"/>
                    </a:lnTo>
                    <a:lnTo>
                      <a:pt x="165" y="228"/>
                    </a:lnTo>
                    <a:lnTo>
                      <a:pt x="155" y="227"/>
                    </a:lnTo>
                    <a:lnTo>
                      <a:pt x="153" y="224"/>
                    </a:lnTo>
                    <a:lnTo>
                      <a:pt x="147" y="222"/>
                    </a:lnTo>
                    <a:lnTo>
                      <a:pt x="147" y="219"/>
                    </a:lnTo>
                    <a:lnTo>
                      <a:pt x="132" y="222"/>
                    </a:lnTo>
                    <a:lnTo>
                      <a:pt x="129" y="216"/>
                    </a:lnTo>
                    <a:lnTo>
                      <a:pt x="120" y="213"/>
                    </a:lnTo>
                    <a:lnTo>
                      <a:pt x="117" y="210"/>
                    </a:lnTo>
                    <a:lnTo>
                      <a:pt x="121" y="195"/>
                    </a:lnTo>
                    <a:lnTo>
                      <a:pt x="125" y="192"/>
                    </a:lnTo>
                    <a:lnTo>
                      <a:pt x="118" y="189"/>
                    </a:lnTo>
                    <a:lnTo>
                      <a:pt x="105" y="187"/>
                    </a:lnTo>
                    <a:lnTo>
                      <a:pt x="102" y="190"/>
                    </a:lnTo>
                    <a:lnTo>
                      <a:pt x="99" y="201"/>
                    </a:lnTo>
                    <a:lnTo>
                      <a:pt x="94" y="204"/>
                    </a:lnTo>
                    <a:lnTo>
                      <a:pt x="91" y="202"/>
                    </a:lnTo>
                    <a:lnTo>
                      <a:pt x="87" y="196"/>
                    </a:lnTo>
                    <a:lnTo>
                      <a:pt x="87" y="183"/>
                    </a:lnTo>
                    <a:lnTo>
                      <a:pt x="88" y="177"/>
                    </a:lnTo>
                    <a:lnTo>
                      <a:pt x="88" y="174"/>
                    </a:lnTo>
                    <a:lnTo>
                      <a:pt x="71" y="171"/>
                    </a:lnTo>
                    <a:lnTo>
                      <a:pt x="65" y="172"/>
                    </a:lnTo>
                    <a:lnTo>
                      <a:pt x="62" y="169"/>
                    </a:lnTo>
                    <a:lnTo>
                      <a:pt x="62" y="166"/>
                    </a:lnTo>
                    <a:lnTo>
                      <a:pt x="52" y="169"/>
                    </a:lnTo>
                    <a:lnTo>
                      <a:pt x="41" y="164"/>
                    </a:lnTo>
                    <a:lnTo>
                      <a:pt x="38" y="161"/>
                    </a:lnTo>
                    <a:lnTo>
                      <a:pt x="40" y="155"/>
                    </a:lnTo>
                    <a:lnTo>
                      <a:pt x="37" y="151"/>
                    </a:lnTo>
                    <a:lnTo>
                      <a:pt x="29" y="142"/>
                    </a:lnTo>
                    <a:lnTo>
                      <a:pt x="32" y="137"/>
                    </a:lnTo>
                    <a:lnTo>
                      <a:pt x="26" y="143"/>
                    </a:lnTo>
                    <a:lnTo>
                      <a:pt x="23" y="139"/>
                    </a:lnTo>
                    <a:lnTo>
                      <a:pt x="17" y="139"/>
                    </a:lnTo>
                    <a:lnTo>
                      <a:pt x="14" y="133"/>
                    </a:lnTo>
                    <a:lnTo>
                      <a:pt x="14" y="122"/>
                    </a:lnTo>
                    <a:lnTo>
                      <a:pt x="14" y="114"/>
                    </a:lnTo>
                    <a:lnTo>
                      <a:pt x="17" y="110"/>
                    </a:lnTo>
                    <a:lnTo>
                      <a:pt x="23" y="104"/>
                    </a:lnTo>
                    <a:lnTo>
                      <a:pt x="23" y="95"/>
                    </a:lnTo>
                    <a:lnTo>
                      <a:pt x="23" y="88"/>
                    </a:lnTo>
                    <a:lnTo>
                      <a:pt x="18" y="87"/>
                    </a:lnTo>
                    <a:lnTo>
                      <a:pt x="20" y="82"/>
                    </a:lnTo>
                    <a:lnTo>
                      <a:pt x="14" y="79"/>
                    </a:lnTo>
                    <a:lnTo>
                      <a:pt x="8" y="73"/>
                    </a:lnTo>
                    <a:lnTo>
                      <a:pt x="3" y="70"/>
                    </a:lnTo>
                    <a:lnTo>
                      <a:pt x="0" y="63"/>
                    </a:lnTo>
                    <a:lnTo>
                      <a:pt x="5" y="54"/>
                    </a:lnTo>
                    <a:lnTo>
                      <a:pt x="9" y="52"/>
                    </a:lnTo>
                    <a:lnTo>
                      <a:pt x="23" y="55"/>
                    </a:lnTo>
                    <a:lnTo>
                      <a:pt x="26" y="50"/>
                    </a:lnTo>
                    <a:lnTo>
                      <a:pt x="32" y="49"/>
                    </a:lnTo>
                    <a:lnTo>
                      <a:pt x="37" y="52"/>
                    </a:lnTo>
                    <a:lnTo>
                      <a:pt x="41" y="58"/>
                    </a:lnTo>
                    <a:lnTo>
                      <a:pt x="56" y="55"/>
                    </a:lnTo>
                    <a:lnTo>
                      <a:pt x="61" y="60"/>
                    </a:lnTo>
                    <a:lnTo>
                      <a:pt x="61" y="64"/>
                    </a:lnTo>
                    <a:lnTo>
                      <a:pt x="65" y="70"/>
                    </a:lnTo>
                    <a:lnTo>
                      <a:pt x="73" y="67"/>
                    </a:lnTo>
                    <a:lnTo>
                      <a:pt x="77" y="72"/>
                    </a:lnTo>
                    <a:lnTo>
                      <a:pt x="79" y="69"/>
                    </a:lnTo>
                    <a:lnTo>
                      <a:pt x="87" y="67"/>
                    </a:lnTo>
                    <a:lnTo>
                      <a:pt x="99" y="69"/>
                    </a:lnTo>
                    <a:lnTo>
                      <a:pt x="100" y="54"/>
                    </a:lnTo>
                    <a:lnTo>
                      <a:pt x="105" y="43"/>
                    </a:lnTo>
                    <a:lnTo>
                      <a:pt x="99" y="35"/>
                    </a:lnTo>
                    <a:lnTo>
                      <a:pt x="91" y="28"/>
                    </a:lnTo>
                    <a:lnTo>
                      <a:pt x="91" y="23"/>
                    </a:lnTo>
                    <a:lnTo>
                      <a:pt x="96" y="25"/>
                    </a:lnTo>
                    <a:lnTo>
                      <a:pt x="97" y="20"/>
                    </a:lnTo>
                    <a:lnTo>
                      <a:pt x="114" y="11"/>
                    </a:lnTo>
                    <a:lnTo>
                      <a:pt x="114" y="5"/>
                    </a:lnTo>
                    <a:lnTo>
                      <a:pt x="115" y="3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31" y="16"/>
                    </a:lnTo>
                    <a:lnTo>
                      <a:pt x="137" y="14"/>
                    </a:lnTo>
                    <a:lnTo>
                      <a:pt x="144" y="0"/>
                    </a:lnTo>
                    <a:lnTo>
                      <a:pt x="146" y="0"/>
                    </a:lnTo>
                    <a:lnTo>
                      <a:pt x="152" y="6"/>
                    </a:lnTo>
                    <a:lnTo>
                      <a:pt x="153" y="16"/>
                    </a:lnTo>
                    <a:lnTo>
                      <a:pt x="165" y="6"/>
                    </a:lnTo>
                    <a:lnTo>
                      <a:pt x="170" y="5"/>
                    </a:lnTo>
                    <a:lnTo>
                      <a:pt x="172" y="8"/>
                    </a:lnTo>
                    <a:lnTo>
                      <a:pt x="178" y="8"/>
                    </a:lnTo>
                    <a:lnTo>
                      <a:pt x="185" y="2"/>
                    </a:lnTo>
                    <a:lnTo>
                      <a:pt x="188" y="2"/>
                    </a:lnTo>
                    <a:lnTo>
                      <a:pt x="199" y="6"/>
                    </a:lnTo>
                    <a:lnTo>
                      <a:pt x="200" y="6"/>
                    </a:lnTo>
                    <a:lnTo>
                      <a:pt x="208" y="12"/>
                    </a:lnTo>
                    <a:lnTo>
                      <a:pt x="211" y="16"/>
                    </a:lnTo>
                    <a:lnTo>
                      <a:pt x="219" y="12"/>
                    </a:lnTo>
                    <a:lnTo>
                      <a:pt x="229" y="14"/>
                    </a:lnTo>
                    <a:lnTo>
                      <a:pt x="235" y="22"/>
                    </a:lnTo>
                    <a:lnTo>
                      <a:pt x="232" y="28"/>
                    </a:lnTo>
                    <a:lnTo>
                      <a:pt x="238" y="29"/>
                    </a:lnTo>
                    <a:lnTo>
                      <a:pt x="244" y="43"/>
                    </a:lnTo>
                    <a:lnTo>
                      <a:pt x="257" y="49"/>
                    </a:lnTo>
                    <a:lnTo>
                      <a:pt x="260" y="49"/>
                    </a:lnTo>
                    <a:lnTo>
                      <a:pt x="264" y="46"/>
                    </a:lnTo>
                    <a:lnTo>
                      <a:pt x="270" y="44"/>
                    </a:lnTo>
                    <a:lnTo>
                      <a:pt x="273" y="47"/>
                    </a:lnTo>
                    <a:lnTo>
                      <a:pt x="281" y="70"/>
                    </a:lnTo>
                    <a:lnTo>
                      <a:pt x="288" y="79"/>
                    </a:lnTo>
                    <a:lnTo>
                      <a:pt x="291" y="81"/>
                    </a:lnTo>
                    <a:lnTo>
                      <a:pt x="296" y="87"/>
                    </a:lnTo>
                    <a:lnTo>
                      <a:pt x="296" y="95"/>
                    </a:lnTo>
                    <a:lnTo>
                      <a:pt x="308" y="96"/>
                    </a:lnTo>
                    <a:lnTo>
                      <a:pt x="310" y="114"/>
                    </a:lnTo>
                    <a:lnTo>
                      <a:pt x="308" y="122"/>
                    </a:lnTo>
                    <a:lnTo>
                      <a:pt x="310" y="125"/>
                    </a:lnTo>
                    <a:lnTo>
                      <a:pt x="308" y="126"/>
                    </a:lnTo>
                    <a:lnTo>
                      <a:pt x="299" y="125"/>
                    </a:lnTo>
                    <a:lnTo>
                      <a:pt x="298" y="126"/>
                    </a:lnTo>
                    <a:lnTo>
                      <a:pt x="299" y="140"/>
                    </a:lnTo>
                    <a:lnTo>
                      <a:pt x="304" y="146"/>
                    </a:lnTo>
                    <a:lnTo>
                      <a:pt x="305" y="161"/>
                    </a:lnTo>
                    <a:lnTo>
                      <a:pt x="313" y="163"/>
                    </a:lnTo>
                    <a:lnTo>
                      <a:pt x="311" y="17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5" name="Freeform 1749">
                <a:extLst>
                  <a:ext uri="{FF2B5EF4-FFF2-40B4-BE49-F238E27FC236}">
                    <a16:creationId xmlns:a16="http://schemas.microsoft.com/office/drawing/2014/main" id="{246B3B55-9383-58D5-5428-4B90AC1AD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540"/>
                <a:ext cx="22" cy="14"/>
              </a:xfrm>
              <a:custGeom>
                <a:avLst/>
                <a:gdLst>
                  <a:gd name="T0" fmla="*/ 44 w 44"/>
                  <a:gd name="T1" fmla="*/ 6 h 29"/>
                  <a:gd name="T2" fmla="*/ 40 w 44"/>
                  <a:gd name="T3" fmla="*/ 0 h 29"/>
                  <a:gd name="T4" fmla="*/ 12 w 44"/>
                  <a:gd name="T5" fmla="*/ 6 h 29"/>
                  <a:gd name="T6" fmla="*/ 5 w 44"/>
                  <a:gd name="T7" fmla="*/ 3 h 29"/>
                  <a:gd name="T8" fmla="*/ 2 w 44"/>
                  <a:gd name="T9" fmla="*/ 6 h 29"/>
                  <a:gd name="T10" fmla="*/ 6 w 44"/>
                  <a:gd name="T11" fmla="*/ 12 h 29"/>
                  <a:gd name="T12" fmla="*/ 0 w 44"/>
                  <a:gd name="T13" fmla="*/ 15 h 29"/>
                  <a:gd name="T14" fmla="*/ 5 w 44"/>
                  <a:gd name="T15" fmla="*/ 21 h 29"/>
                  <a:gd name="T16" fmla="*/ 11 w 44"/>
                  <a:gd name="T17" fmla="*/ 15 h 29"/>
                  <a:gd name="T18" fmla="*/ 15 w 44"/>
                  <a:gd name="T19" fmla="*/ 23 h 29"/>
                  <a:gd name="T20" fmla="*/ 24 w 44"/>
                  <a:gd name="T21" fmla="*/ 29 h 29"/>
                  <a:gd name="T22" fmla="*/ 29 w 44"/>
                  <a:gd name="T23" fmla="*/ 21 h 29"/>
                  <a:gd name="T24" fmla="*/ 33 w 44"/>
                  <a:gd name="T25" fmla="*/ 26 h 29"/>
                  <a:gd name="T26" fmla="*/ 35 w 44"/>
                  <a:gd name="T27" fmla="*/ 21 h 29"/>
                  <a:gd name="T28" fmla="*/ 41 w 44"/>
                  <a:gd name="T29" fmla="*/ 15 h 29"/>
                  <a:gd name="T30" fmla="*/ 44 w 44"/>
                  <a:gd name="T31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29">
                    <a:moveTo>
                      <a:pt x="44" y="6"/>
                    </a:moveTo>
                    <a:lnTo>
                      <a:pt x="40" y="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6" y="12"/>
                    </a:lnTo>
                    <a:lnTo>
                      <a:pt x="0" y="15"/>
                    </a:lnTo>
                    <a:lnTo>
                      <a:pt x="5" y="21"/>
                    </a:lnTo>
                    <a:lnTo>
                      <a:pt x="11" y="15"/>
                    </a:lnTo>
                    <a:lnTo>
                      <a:pt x="15" y="23"/>
                    </a:lnTo>
                    <a:lnTo>
                      <a:pt x="24" y="29"/>
                    </a:lnTo>
                    <a:lnTo>
                      <a:pt x="29" y="21"/>
                    </a:lnTo>
                    <a:lnTo>
                      <a:pt x="33" y="26"/>
                    </a:lnTo>
                    <a:lnTo>
                      <a:pt x="35" y="21"/>
                    </a:lnTo>
                    <a:lnTo>
                      <a:pt x="41" y="15"/>
                    </a:lnTo>
                    <a:lnTo>
                      <a:pt x="44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6" name="Freeform 1750">
                <a:extLst>
                  <a:ext uri="{FF2B5EF4-FFF2-40B4-BE49-F238E27FC236}">
                    <a16:creationId xmlns:a16="http://schemas.microsoft.com/office/drawing/2014/main" id="{AADF00B1-D045-F94F-1B3A-CF118937C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540"/>
                <a:ext cx="22" cy="14"/>
              </a:xfrm>
              <a:custGeom>
                <a:avLst/>
                <a:gdLst>
                  <a:gd name="T0" fmla="*/ 44 w 44"/>
                  <a:gd name="T1" fmla="*/ 6 h 29"/>
                  <a:gd name="T2" fmla="*/ 41 w 44"/>
                  <a:gd name="T3" fmla="*/ 15 h 29"/>
                  <a:gd name="T4" fmla="*/ 35 w 44"/>
                  <a:gd name="T5" fmla="*/ 21 h 29"/>
                  <a:gd name="T6" fmla="*/ 33 w 44"/>
                  <a:gd name="T7" fmla="*/ 26 h 29"/>
                  <a:gd name="T8" fmla="*/ 29 w 44"/>
                  <a:gd name="T9" fmla="*/ 21 h 29"/>
                  <a:gd name="T10" fmla="*/ 24 w 44"/>
                  <a:gd name="T11" fmla="*/ 29 h 29"/>
                  <a:gd name="T12" fmla="*/ 15 w 44"/>
                  <a:gd name="T13" fmla="*/ 23 h 29"/>
                  <a:gd name="T14" fmla="*/ 11 w 44"/>
                  <a:gd name="T15" fmla="*/ 15 h 29"/>
                  <a:gd name="T16" fmla="*/ 5 w 44"/>
                  <a:gd name="T17" fmla="*/ 21 h 29"/>
                  <a:gd name="T18" fmla="*/ 0 w 44"/>
                  <a:gd name="T19" fmla="*/ 15 h 29"/>
                  <a:gd name="T20" fmla="*/ 6 w 44"/>
                  <a:gd name="T21" fmla="*/ 12 h 29"/>
                  <a:gd name="T22" fmla="*/ 2 w 44"/>
                  <a:gd name="T23" fmla="*/ 6 h 29"/>
                  <a:gd name="T24" fmla="*/ 5 w 44"/>
                  <a:gd name="T25" fmla="*/ 3 h 29"/>
                  <a:gd name="T26" fmla="*/ 12 w 44"/>
                  <a:gd name="T27" fmla="*/ 6 h 29"/>
                  <a:gd name="T28" fmla="*/ 40 w 44"/>
                  <a:gd name="T29" fmla="*/ 0 h 29"/>
                  <a:gd name="T30" fmla="*/ 44 w 44"/>
                  <a:gd name="T31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29">
                    <a:moveTo>
                      <a:pt x="44" y="6"/>
                    </a:moveTo>
                    <a:lnTo>
                      <a:pt x="41" y="15"/>
                    </a:lnTo>
                    <a:lnTo>
                      <a:pt x="35" y="21"/>
                    </a:lnTo>
                    <a:lnTo>
                      <a:pt x="33" y="26"/>
                    </a:lnTo>
                    <a:lnTo>
                      <a:pt x="29" y="21"/>
                    </a:lnTo>
                    <a:lnTo>
                      <a:pt x="24" y="29"/>
                    </a:lnTo>
                    <a:lnTo>
                      <a:pt x="15" y="23"/>
                    </a:lnTo>
                    <a:lnTo>
                      <a:pt x="11" y="15"/>
                    </a:lnTo>
                    <a:lnTo>
                      <a:pt x="5" y="21"/>
                    </a:lnTo>
                    <a:lnTo>
                      <a:pt x="0" y="15"/>
                    </a:lnTo>
                    <a:lnTo>
                      <a:pt x="6" y="12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12" y="6"/>
                    </a:lnTo>
                    <a:lnTo>
                      <a:pt x="40" y="0"/>
                    </a:lnTo>
                    <a:lnTo>
                      <a:pt x="4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7" name="Freeform 1751">
                <a:extLst>
                  <a:ext uri="{FF2B5EF4-FFF2-40B4-BE49-F238E27FC236}">
                    <a16:creationId xmlns:a16="http://schemas.microsoft.com/office/drawing/2014/main" id="{23538956-91F9-6591-1541-2BB96803D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540"/>
                <a:ext cx="22" cy="14"/>
              </a:xfrm>
              <a:custGeom>
                <a:avLst/>
                <a:gdLst>
                  <a:gd name="T0" fmla="*/ 44 w 44"/>
                  <a:gd name="T1" fmla="*/ 6 h 29"/>
                  <a:gd name="T2" fmla="*/ 41 w 44"/>
                  <a:gd name="T3" fmla="*/ 15 h 29"/>
                  <a:gd name="T4" fmla="*/ 35 w 44"/>
                  <a:gd name="T5" fmla="*/ 21 h 29"/>
                  <a:gd name="T6" fmla="*/ 33 w 44"/>
                  <a:gd name="T7" fmla="*/ 26 h 29"/>
                  <a:gd name="T8" fmla="*/ 29 w 44"/>
                  <a:gd name="T9" fmla="*/ 21 h 29"/>
                  <a:gd name="T10" fmla="*/ 24 w 44"/>
                  <a:gd name="T11" fmla="*/ 29 h 29"/>
                  <a:gd name="T12" fmla="*/ 15 w 44"/>
                  <a:gd name="T13" fmla="*/ 23 h 29"/>
                  <a:gd name="T14" fmla="*/ 11 w 44"/>
                  <a:gd name="T15" fmla="*/ 15 h 29"/>
                  <a:gd name="T16" fmla="*/ 5 w 44"/>
                  <a:gd name="T17" fmla="*/ 21 h 29"/>
                  <a:gd name="T18" fmla="*/ 0 w 44"/>
                  <a:gd name="T19" fmla="*/ 15 h 29"/>
                  <a:gd name="T20" fmla="*/ 6 w 44"/>
                  <a:gd name="T21" fmla="*/ 12 h 29"/>
                  <a:gd name="T22" fmla="*/ 2 w 44"/>
                  <a:gd name="T23" fmla="*/ 6 h 29"/>
                  <a:gd name="T24" fmla="*/ 5 w 44"/>
                  <a:gd name="T25" fmla="*/ 3 h 29"/>
                  <a:gd name="T26" fmla="*/ 12 w 44"/>
                  <a:gd name="T27" fmla="*/ 6 h 29"/>
                  <a:gd name="T28" fmla="*/ 40 w 44"/>
                  <a:gd name="T29" fmla="*/ 0 h 29"/>
                  <a:gd name="T30" fmla="*/ 44 w 44"/>
                  <a:gd name="T31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29">
                    <a:moveTo>
                      <a:pt x="44" y="6"/>
                    </a:moveTo>
                    <a:lnTo>
                      <a:pt x="41" y="15"/>
                    </a:lnTo>
                    <a:lnTo>
                      <a:pt x="35" y="21"/>
                    </a:lnTo>
                    <a:lnTo>
                      <a:pt x="33" y="26"/>
                    </a:lnTo>
                    <a:lnTo>
                      <a:pt x="29" y="21"/>
                    </a:lnTo>
                    <a:lnTo>
                      <a:pt x="24" y="29"/>
                    </a:lnTo>
                    <a:lnTo>
                      <a:pt x="15" y="23"/>
                    </a:lnTo>
                    <a:lnTo>
                      <a:pt x="11" y="15"/>
                    </a:lnTo>
                    <a:lnTo>
                      <a:pt x="5" y="21"/>
                    </a:lnTo>
                    <a:lnTo>
                      <a:pt x="0" y="15"/>
                    </a:lnTo>
                    <a:lnTo>
                      <a:pt x="6" y="12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12" y="6"/>
                    </a:lnTo>
                    <a:lnTo>
                      <a:pt x="40" y="0"/>
                    </a:lnTo>
                    <a:lnTo>
                      <a:pt x="4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8" name="Freeform 1752">
                <a:extLst>
                  <a:ext uri="{FF2B5EF4-FFF2-40B4-BE49-F238E27FC236}">
                    <a16:creationId xmlns:a16="http://schemas.microsoft.com/office/drawing/2014/main" id="{81DC7BE5-768D-BDB6-D408-7CE09AC2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572"/>
                <a:ext cx="30" cy="24"/>
              </a:xfrm>
              <a:custGeom>
                <a:avLst/>
                <a:gdLst>
                  <a:gd name="T0" fmla="*/ 47 w 60"/>
                  <a:gd name="T1" fmla="*/ 32 h 48"/>
                  <a:gd name="T2" fmla="*/ 47 w 60"/>
                  <a:gd name="T3" fmla="*/ 29 h 48"/>
                  <a:gd name="T4" fmla="*/ 38 w 60"/>
                  <a:gd name="T5" fmla="*/ 29 h 48"/>
                  <a:gd name="T6" fmla="*/ 40 w 60"/>
                  <a:gd name="T7" fmla="*/ 23 h 48"/>
                  <a:gd name="T8" fmla="*/ 47 w 60"/>
                  <a:gd name="T9" fmla="*/ 20 h 48"/>
                  <a:gd name="T10" fmla="*/ 50 w 60"/>
                  <a:gd name="T11" fmla="*/ 13 h 48"/>
                  <a:gd name="T12" fmla="*/ 41 w 60"/>
                  <a:gd name="T13" fmla="*/ 11 h 48"/>
                  <a:gd name="T14" fmla="*/ 34 w 60"/>
                  <a:gd name="T15" fmla="*/ 13 h 48"/>
                  <a:gd name="T16" fmla="*/ 22 w 60"/>
                  <a:gd name="T17" fmla="*/ 7 h 48"/>
                  <a:gd name="T18" fmla="*/ 9 w 60"/>
                  <a:gd name="T19" fmla="*/ 5 h 48"/>
                  <a:gd name="T20" fmla="*/ 6 w 60"/>
                  <a:gd name="T21" fmla="*/ 0 h 48"/>
                  <a:gd name="T22" fmla="*/ 0 w 60"/>
                  <a:gd name="T23" fmla="*/ 0 h 48"/>
                  <a:gd name="T24" fmla="*/ 3 w 60"/>
                  <a:gd name="T25" fmla="*/ 8 h 48"/>
                  <a:gd name="T26" fmla="*/ 0 w 60"/>
                  <a:gd name="T27" fmla="*/ 14 h 48"/>
                  <a:gd name="T28" fmla="*/ 3 w 60"/>
                  <a:gd name="T29" fmla="*/ 28 h 48"/>
                  <a:gd name="T30" fmla="*/ 14 w 60"/>
                  <a:gd name="T31" fmla="*/ 35 h 48"/>
                  <a:gd name="T32" fmla="*/ 20 w 60"/>
                  <a:gd name="T33" fmla="*/ 43 h 48"/>
                  <a:gd name="T34" fmla="*/ 25 w 60"/>
                  <a:gd name="T35" fmla="*/ 45 h 48"/>
                  <a:gd name="T36" fmla="*/ 28 w 60"/>
                  <a:gd name="T37" fmla="*/ 43 h 48"/>
                  <a:gd name="T38" fmla="*/ 35 w 60"/>
                  <a:gd name="T39" fmla="*/ 48 h 48"/>
                  <a:gd name="T40" fmla="*/ 40 w 60"/>
                  <a:gd name="T41" fmla="*/ 41 h 48"/>
                  <a:gd name="T42" fmla="*/ 55 w 60"/>
                  <a:gd name="T43" fmla="*/ 48 h 48"/>
                  <a:gd name="T44" fmla="*/ 58 w 60"/>
                  <a:gd name="T45" fmla="*/ 41 h 48"/>
                  <a:gd name="T46" fmla="*/ 60 w 60"/>
                  <a:gd name="T47" fmla="*/ 37 h 48"/>
                  <a:gd name="T48" fmla="*/ 47 w 60"/>
                  <a:gd name="T49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0" h="48">
                    <a:moveTo>
                      <a:pt x="47" y="32"/>
                    </a:moveTo>
                    <a:lnTo>
                      <a:pt x="47" y="29"/>
                    </a:lnTo>
                    <a:lnTo>
                      <a:pt x="38" y="29"/>
                    </a:lnTo>
                    <a:lnTo>
                      <a:pt x="40" y="23"/>
                    </a:lnTo>
                    <a:lnTo>
                      <a:pt x="47" y="20"/>
                    </a:lnTo>
                    <a:lnTo>
                      <a:pt x="50" y="13"/>
                    </a:lnTo>
                    <a:lnTo>
                      <a:pt x="41" y="11"/>
                    </a:lnTo>
                    <a:lnTo>
                      <a:pt x="34" y="13"/>
                    </a:lnTo>
                    <a:lnTo>
                      <a:pt x="22" y="7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3" y="8"/>
                    </a:lnTo>
                    <a:lnTo>
                      <a:pt x="0" y="14"/>
                    </a:lnTo>
                    <a:lnTo>
                      <a:pt x="3" y="28"/>
                    </a:lnTo>
                    <a:lnTo>
                      <a:pt x="14" y="35"/>
                    </a:lnTo>
                    <a:lnTo>
                      <a:pt x="20" y="43"/>
                    </a:lnTo>
                    <a:lnTo>
                      <a:pt x="25" y="45"/>
                    </a:lnTo>
                    <a:lnTo>
                      <a:pt x="28" y="43"/>
                    </a:lnTo>
                    <a:lnTo>
                      <a:pt x="35" y="48"/>
                    </a:lnTo>
                    <a:lnTo>
                      <a:pt x="40" y="41"/>
                    </a:lnTo>
                    <a:lnTo>
                      <a:pt x="55" y="48"/>
                    </a:lnTo>
                    <a:lnTo>
                      <a:pt x="58" y="41"/>
                    </a:lnTo>
                    <a:lnTo>
                      <a:pt x="60" y="37"/>
                    </a:lnTo>
                    <a:lnTo>
                      <a:pt x="47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9" name="Freeform 1753">
                <a:extLst>
                  <a:ext uri="{FF2B5EF4-FFF2-40B4-BE49-F238E27FC236}">
                    <a16:creationId xmlns:a16="http://schemas.microsoft.com/office/drawing/2014/main" id="{9D46003D-1F80-22A0-51B5-DED2F2992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572"/>
                <a:ext cx="30" cy="24"/>
              </a:xfrm>
              <a:custGeom>
                <a:avLst/>
                <a:gdLst>
                  <a:gd name="T0" fmla="*/ 47 w 60"/>
                  <a:gd name="T1" fmla="*/ 29 h 48"/>
                  <a:gd name="T2" fmla="*/ 38 w 60"/>
                  <a:gd name="T3" fmla="*/ 29 h 48"/>
                  <a:gd name="T4" fmla="*/ 40 w 60"/>
                  <a:gd name="T5" fmla="*/ 23 h 48"/>
                  <a:gd name="T6" fmla="*/ 47 w 60"/>
                  <a:gd name="T7" fmla="*/ 20 h 48"/>
                  <a:gd name="T8" fmla="*/ 50 w 60"/>
                  <a:gd name="T9" fmla="*/ 13 h 48"/>
                  <a:gd name="T10" fmla="*/ 41 w 60"/>
                  <a:gd name="T11" fmla="*/ 11 h 48"/>
                  <a:gd name="T12" fmla="*/ 34 w 60"/>
                  <a:gd name="T13" fmla="*/ 13 h 48"/>
                  <a:gd name="T14" fmla="*/ 22 w 60"/>
                  <a:gd name="T15" fmla="*/ 7 h 48"/>
                  <a:gd name="T16" fmla="*/ 9 w 60"/>
                  <a:gd name="T17" fmla="*/ 5 h 48"/>
                  <a:gd name="T18" fmla="*/ 6 w 60"/>
                  <a:gd name="T19" fmla="*/ 0 h 48"/>
                  <a:gd name="T20" fmla="*/ 0 w 60"/>
                  <a:gd name="T21" fmla="*/ 0 h 48"/>
                  <a:gd name="T22" fmla="*/ 3 w 60"/>
                  <a:gd name="T23" fmla="*/ 8 h 48"/>
                  <a:gd name="T24" fmla="*/ 0 w 60"/>
                  <a:gd name="T25" fmla="*/ 14 h 48"/>
                  <a:gd name="T26" fmla="*/ 3 w 60"/>
                  <a:gd name="T27" fmla="*/ 28 h 48"/>
                  <a:gd name="T28" fmla="*/ 14 w 60"/>
                  <a:gd name="T29" fmla="*/ 35 h 48"/>
                  <a:gd name="T30" fmla="*/ 20 w 60"/>
                  <a:gd name="T31" fmla="*/ 43 h 48"/>
                  <a:gd name="T32" fmla="*/ 25 w 60"/>
                  <a:gd name="T33" fmla="*/ 45 h 48"/>
                  <a:gd name="T34" fmla="*/ 28 w 60"/>
                  <a:gd name="T35" fmla="*/ 43 h 48"/>
                  <a:gd name="T36" fmla="*/ 35 w 60"/>
                  <a:gd name="T37" fmla="*/ 48 h 48"/>
                  <a:gd name="T38" fmla="*/ 40 w 60"/>
                  <a:gd name="T39" fmla="*/ 41 h 48"/>
                  <a:gd name="T40" fmla="*/ 55 w 60"/>
                  <a:gd name="T41" fmla="*/ 48 h 48"/>
                  <a:gd name="T42" fmla="*/ 58 w 60"/>
                  <a:gd name="T43" fmla="*/ 41 h 48"/>
                  <a:gd name="T44" fmla="*/ 60 w 60"/>
                  <a:gd name="T45" fmla="*/ 37 h 48"/>
                  <a:gd name="T46" fmla="*/ 47 w 60"/>
                  <a:gd name="T47" fmla="*/ 32 h 48"/>
                  <a:gd name="T48" fmla="*/ 47 w 60"/>
                  <a:gd name="T49" fmla="*/ 2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0" h="48">
                    <a:moveTo>
                      <a:pt x="47" y="29"/>
                    </a:moveTo>
                    <a:lnTo>
                      <a:pt x="38" y="29"/>
                    </a:lnTo>
                    <a:lnTo>
                      <a:pt x="40" y="23"/>
                    </a:lnTo>
                    <a:lnTo>
                      <a:pt x="47" y="20"/>
                    </a:lnTo>
                    <a:lnTo>
                      <a:pt x="50" y="13"/>
                    </a:lnTo>
                    <a:lnTo>
                      <a:pt x="41" y="11"/>
                    </a:lnTo>
                    <a:lnTo>
                      <a:pt x="34" y="13"/>
                    </a:lnTo>
                    <a:lnTo>
                      <a:pt x="22" y="7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3" y="8"/>
                    </a:lnTo>
                    <a:lnTo>
                      <a:pt x="0" y="14"/>
                    </a:lnTo>
                    <a:lnTo>
                      <a:pt x="3" y="28"/>
                    </a:lnTo>
                    <a:lnTo>
                      <a:pt x="14" y="35"/>
                    </a:lnTo>
                    <a:lnTo>
                      <a:pt x="20" y="43"/>
                    </a:lnTo>
                    <a:lnTo>
                      <a:pt x="25" y="45"/>
                    </a:lnTo>
                    <a:lnTo>
                      <a:pt x="28" y="43"/>
                    </a:lnTo>
                    <a:lnTo>
                      <a:pt x="35" y="48"/>
                    </a:lnTo>
                    <a:lnTo>
                      <a:pt x="40" y="41"/>
                    </a:lnTo>
                    <a:lnTo>
                      <a:pt x="55" y="48"/>
                    </a:lnTo>
                    <a:lnTo>
                      <a:pt x="58" y="41"/>
                    </a:lnTo>
                    <a:lnTo>
                      <a:pt x="60" y="37"/>
                    </a:lnTo>
                    <a:lnTo>
                      <a:pt x="47" y="32"/>
                    </a:lnTo>
                    <a:lnTo>
                      <a:pt x="47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0" name="Freeform 1754">
                <a:extLst>
                  <a:ext uri="{FF2B5EF4-FFF2-40B4-BE49-F238E27FC236}">
                    <a16:creationId xmlns:a16="http://schemas.microsoft.com/office/drawing/2014/main" id="{DFC8BDA1-5FFA-FC56-2BC6-0403D610F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572"/>
                <a:ext cx="30" cy="24"/>
              </a:xfrm>
              <a:custGeom>
                <a:avLst/>
                <a:gdLst>
                  <a:gd name="T0" fmla="*/ 47 w 60"/>
                  <a:gd name="T1" fmla="*/ 29 h 48"/>
                  <a:gd name="T2" fmla="*/ 38 w 60"/>
                  <a:gd name="T3" fmla="*/ 29 h 48"/>
                  <a:gd name="T4" fmla="*/ 40 w 60"/>
                  <a:gd name="T5" fmla="*/ 23 h 48"/>
                  <a:gd name="T6" fmla="*/ 47 w 60"/>
                  <a:gd name="T7" fmla="*/ 20 h 48"/>
                  <a:gd name="T8" fmla="*/ 50 w 60"/>
                  <a:gd name="T9" fmla="*/ 13 h 48"/>
                  <a:gd name="T10" fmla="*/ 41 w 60"/>
                  <a:gd name="T11" fmla="*/ 11 h 48"/>
                  <a:gd name="T12" fmla="*/ 34 w 60"/>
                  <a:gd name="T13" fmla="*/ 13 h 48"/>
                  <a:gd name="T14" fmla="*/ 22 w 60"/>
                  <a:gd name="T15" fmla="*/ 7 h 48"/>
                  <a:gd name="T16" fmla="*/ 9 w 60"/>
                  <a:gd name="T17" fmla="*/ 5 h 48"/>
                  <a:gd name="T18" fmla="*/ 6 w 60"/>
                  <a:gd name="T19" fmla="*/ 0 h 48"/>
                  <a:gd name="T20" fmla="*/ 0 w 60"/>
                  <a:gd name="T21" fmla="*/ 0 h 48"/>
                  <a:gd name="T22" fmla="*/ 3 w 60"/>
                  <a:gd name="T23" fmla="*/ 8 h 48"/>
                  <a:gd name="T24" fmla="*/ 0 w 60"/>
                  <a:gd name="T25" fmla="*/ 14 h 48"/>
                  <a:gd name="T26" fmla="*/ 3 w 60"/>
                  <a:gd name="T27" fmla="*/ 28 h 48"/>
                  <a:gd name="T28" fmla="*/ 14 w 60"/>
                  <a:gd name="T29" fmla="*/ 35 h 48"/>
                  <a:gd name="T30" fmla="*/ 20 w 60"/>
                  <a:gd name="T31" fmla="*/ 43 h 48"/>
                  <a:gd name="T32" fmla="*/ 25 w 60"/>
                  <a:gd name="T33" fmla="*/ 45 h 48"/>
                  <a:gd name="T34" fmla="*/ 28 w 60"/>
                  <a:gd name="T35" fmla="*/ 43 h 48"/>
                  <a:gd name="T36" fmla="*/ 35 w 60"/>
                  <a:gd name="T37" fmla="*/ 48 h 48"/>
                  <a:gd name="T38" fmla="*/ 40 w 60"/>
                  <a:gd name="T39" fmla="*/ 41 h 48"/>
                  <a:gd name="T40" fmla="*/ 55 w 60"/>
                  <a:gd name="T41" fmla="*/ 48 h 48"/>
                  <a:gd name="T42" fmla="*/ 58 w 60"/>
                  <a:gd name="T43" fmla="*/ 41 h 48"/>
                  <a:gd name="T44" fmla="*/ 60 w 60"/>
                  <a:gd name="T45" fmla="*/ 37 h 48"/>
                  <a:gd name="T46" fmla="*/ 47 w 60"/>
                  <a:gd name="T47" fmla="*/ 32 h 48"/>
                  <a:gd name="T48" fmla="*/ 47 w 60"/>
                  <a:gd name="T49" fmla="*/ 2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0" h="48">
                    <a:moveTo>
                      <a:pt x="47" y="29"/>
                    </a:moveTo>
                    <a:lnTo>
                      <a:pt x="38" y="29"/>
                    </a:lnTo>
                    <a:lnTo>
                      <a:pt x="40" y="23"/>
                    </a:lnTo>
                    <a:lnTo>
                      <a:pt x="47" y="20"/>
                    </a:lnTo>
                    <a:lnTo>
                      <a:pt x="50" y="13"/>
                    </a:lnTo>
                    <a:lnTo>
                      <a:pt x="41" y="11"/>
                    </a:lnTo>
                    <a:lnTo>
                      <a:pt x="34" y="13"/>
                    </a:lnTo>
                    <a:lnTo>
                      <a:pt x="22" y="7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3" y="8"/>
                    </a:lnTo>
                    <a:lnTo>
                      <a:pt x="0" y="14"/>
                    </a:lnTo>
                    <a:lnTo>
                      <a:pt x="3" y="28"/>
                    </a:lnTo>
                    <a:lnTo>
                      <a:pt x="14" y="35"/>
                    </a:lnTo>
                    <a:lnTo>
                      <a:pt x="20" y="43"/>
                    </a:lnTo>
                    <a:lnTo>
                      <a:pt x="25" y="45"/>
                    </a:lnTo>
                    <a:lnTo>
                      <a:pt x="28" y="43"/>
                    </a:lnTo>
                    <a:lnTo>
                      <a:pt x="35" y="48"/>
                    </a:lnTo>
                    <a:lnTo>
                      <a:pt x="40" y="41"/>
                    </a:lnTo>
                    <a:lnTo>
                      <a:pt x="55" y="48"/>
                    </a:lnTo>
                    <a:lnTo>
                      <a:pt x="58" y="41"/>
                    </a:lnTo>
                    <a:lnTo>
                      <a:pt x="60" y="37"/>
                    </a:lnTo>
                    <a:lnTo>
                      <a:pt x="47" y="32"/>
                    </a:lnTo>
                    <a:lnTo>
                      <a:pt x="47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1" name="Freeform 1755">
                <a:extLst>
                  <a:ext uri="{FF2B5EF4-FFF2-40B4-BE49-F238E27FC236}">
                    <a16:creationId xmlns:a16="http://schemas.microsoft.com/office/drawing/2014/main" id="{4F7858B6-461B-923A-03BF-D8F3A8432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1533"/>
                <a:ext cx="103" cy="101"/>
              </a:xfrm>
              <a:custGeom>
                <a:avLst/>
                <a:gdLst>
                  <a:gd name="T0" fmla="*/ 52 w 208"/>
                  <a:gd name="T1" fmla="*/ 0 h 201"/>
                  <a:gd name="T2" fmla="*/ 41 w 208"/>
                  <a:gd name="T3" fmla="*/ 0 h 201"/>
                  <a:gd name="T4" fmla="*/ 41 w 208"/>
                  <a:gd name="T5" fmla="*/ 15 h 201"/>
                  <a:gd name="T6" fmla="*/ 47 w 208"/>
                  <a:gd name="T7" fmla="*/ 36 h 201"/>
                  <a:gd name="T8" fmla="*/ 53 w 208"/>
                  <a:gd name="T9" fmla="*/ 49 h 201"/>
                  <a:gd name="T10" fmla="*/ 50 w 208"/>
                  <a:gd name="T11" fmla="*/ 58 h 201"/>
                  <a:gd name="T12" fmla="*/ 49 w 208"/>
                  <a:gd name="T13" fmla="*/ 65 h 201"/>
                  <a:gd name="T14" fmla="*/ 40 w 208"/>
                  <a:gd name="T15" fmla="*/ 68 h 201"/>
                  <a:gd name="T16" fmla="*/ 23 w 208"/>
                  <a:gd name="T17" fmla="*/ 61 h 201"/>
                  <a:gd name="T18" fmla="*/ 24 w 208"/>
                  <a:gd name="T19" fmla="*/ 76 h 201"/>
                  <a:gd name="T20" fmla="*/ 23 w 208"/>
                  <a:gd name="T21" fmla="*/ 82 h 201"/>
                  <a:gd name="T22" fmla="*/ 12 w 208"/>
                  <a:gd name="T23" fmla="*/ 91 h 201"/>
                  <a:gd name="T24" fmla="*/ 9 w 208"/>
                  <a:gd name="T25" fmla="*/ 96 h 201"/>
                  <a:gd name="T26" fmla="*/ 2 w 208"/>
                  <a:gd name="T27" fmla="*/ 103 h 201"/>
                  <a:gd name="T28" fmla="*/ 3 w 208"/>
                  <a:gd name="T29" fmla="*/ 120 h 201"/>
                  <a:gd name="T30" fmla="*/ 20 w 208"/>
                  <a:gd name="T31" fmla="*/ 135 h 201"/>
                  <a:gd name="T32" fmla="*/ 20 w 208"/>
                  <a:gd name="T33" fmla="*/ 147 h 201"/>
                  <a:gd name="T34" fmla="*/ 29 w 208"/>
                  <a:gd name="T35" fmla="*/ 147 h 201"/>
                  <a:gd name="T36" fmla="*/ 20 w 208"/>
                  <a:gd name="T37" fmla="*/ 163 h 201"/>
                  <a:gd name="T38" fmla="*/ 11 w 208"/>
                  <a:gd name="T39" fmla="*/ 163 h 201"/>
                  <a:gd name="T40" fmla="*/ 14 w 208"/>
                  <a:gd name="T41" fmla="*/ 173 h 201"/>
                  <a:gd name="T42" fmla="*/ 5 w 208"/>
                  <a:gd name="T43" fmla="*/ 187 h 201"/>
                  <a:gd name="T44" fmla="*/ 6 w 208"/>
                  <a:gd name="T45" fmla="*/ 198 h 201"/>
                  <a:gd name="T46" fmla="*/ 27 w 208"/>
                  <a:gd name="T47" fmla="*/ 198 h 201"/>
                  <a:gd name="T48" fmla="*/ 30 w 208"/>
                  <a:gd name="T49" fmla="*/ 187 h 201"/>
                  <a:gd name="T50" fmla="*/ 44 w 208"/>
                  <a:gd name="T51" fmla="*/ 182 h 201"/>
                  <a:gd name="T52" fmla="*/ 58 w 208"/>
                  <a:gd name="T53" fmla="*/ 187 h 201"/>
                  <a:gd name="T54" fmla="*/ 70 w 208"/>
                  <a:gd name="T55" fmla="*/ 181 h 201"/>
                  <a:gd name="T56" fmla="*/ 79 w 208"/>
                  <a:gd name="T57" fmla="*/ 176 h 201"/>
                  <a:gd name="T58" fmla="*/ 99 w 208"/>
                  <a:gd name="T59" fmla="*/ 167 h 201"/>
                  <a:gd name="T60" fmla="*/ 106 w 208"/>
                  <a:gd name="T61" fmla="*/ 166 h 201"/>
                  <a:gd name="T62" fmla="*/ 114 w 208"/>
                  <a:gd name="T63" fmla="*/ 161 h 201"/>
                  <a:gd name="T64" fmla="*/ 121 w 208"/>
                  <a:gd name="T65" fmla="*/ 155 h 201"/>
                  <a:gd name="T66" fmla="*/ 135 w 208"/>
                  <a:gd name="T67" fmla="*/ 146 h 201"/>
                  <a:gd name="T68" fmla="*/ 155 w 208"/>
                  <a:gd name="T69" fmla="*/ 149 h 201"/>
                  <a:gd name="T70" fmla="*/ 165 w 208"/>
                  <a:gd name="T71" fmla="*/ 150 h 201"/>
                  <a:gd name="T72" fmla="*/ 175 w 208"/>
                  <a:gd name="T73" fmla="*/ 152 h 201"/>
                  <a:gd name="T74" fmla="*/ 182 w 208"/>
                  <a:gd name="T75" fmla="*/ 152 h 201"/>
                  <a:gd name="T76" fmla="*/ 181 w 208"/>
                  <a:gd name="T77" fmla="*/ 141 h 201"/>
                  <a:gd name="T78" fmla="*/ 188 w 208"/>
                  <a:gd name="T79" fmla="*/ 144 h 201"/>
                  <a:gd name="T80" fmla="*/ 197 w 208"/>
                  <a:gd name="T81" fmla="*/ 135 h 201"/>
                  <a:gd name="T82" fmla="*/ 205 w 208"/>
                  <a:gd name="T83" fmla="*/ 131 h 201"/>
                  <a:gd name="T84" fmla="*/ 197 w 208"/>
                  <a:gd name="T85" fmla="*/ 120 h 201"/>
                  <a:gd name="T86" fmla="*/ 208 w 208"/>
                  <a:gd name="T87" fmla="*/ 109 h 201"/>
                  <a:gd name="T88" fmla="*/ 197 w 208"/>
                  <a:gd name="T89" fmla="*/ 106 h 201"/>
                  <a:gd name="T90" fmla="*/ 169 w 208"/>
                  <a:gd name="T91" fmla="*/ 103 h 201"/>
                  <a:gd name="T92" fmla="*/ 164 w 208"/>
                  <a:gd name="T93" fmla="*/ 100 h 201"/>
                  <a:gd name="T94" fmla="*/ 147 w 208"/>
                  <a:gd name="T95" fmla="*/ 87 h 201"/>
                  <a:gd name="T96" fmla="*/ 159 w 208"/>
                  <a:gd name="T97" fmla="*/ 76 h 201"/>
                  <a:gd name="T98" fmla="*/ 147 w 208"/>
                  <a:gd name="T99" fmla="*/ 65 h 201"/>
                  <a:gd name="T100" fmla="*/ 134 w 208"/>
                  <a:gd name="T101" fmla="*/ 62 h 201"/>
                  <a:gd name="T102" fmla="*/ 121 w 208"/>
                  <a:gd name="T103" fmla="*/ 55 h 201"/>
                  <a:gd name="T104" fmla="*/ 114 w 208"/>
                  <a:gd name="T105" fmla="*/ 52 h 201"/>
                  <a:gd name="T106" fmla="*/ 106 w 208"/>
                  <a:gd name="T107" fmla="*/ 53 h 201"/>
                  <a:gd name="T108" fmla="*/ 102 w 208"/>
                  <a:gd name="T109" fmla="*/ 42 h 201"/>
                  <a:gd name="T110" fmla="*/ 96 w 208"/>
                  <a:gd name="T111" fmla="*/ 29 h 201"/>
                  <a:gd name="T112" fmla="*/ 88 w 208"/>
                  <a:gd name="T113" fmla="*/ 33 h 201"/>
                  <a:gd name="T114" fmla="*/ 68 w 208"/>
                  <a:gd name="T115" fmla="*/ 26 h 201"/>
                  <a:gd name="T116" fmla="*/ 65 w 208"/>
                  <a:gd name="T117" fmla="*/ 9 h 201"/>
                  <a:gd name="T118" fmla="*/ 62 w 208"/>
                  <a:gd name="T119" fmla="*/ 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201">
                    <a:moveTo>
                      <a:pt x="62" y="1"/>
                    </a:moveTo>
                    <a:lnTo>
                      <a:pt x="52" y="0"/>
                    </a:lnTo>
                    <a:lnTo>
                      <a:pt x="50" y="1"/>
                    </a:lnTo>
                    <a:lnTo>
                      <a:pt x="41" y="0"/>
                    </a:lnTo>
                    <a:lnTo>
                      <a:pt x="40" y="1"/>
                    </a:lnTo>
                    <a:lnTo>
                      <a:pt x="41" y="15"/>
                    </a:lnTo>
                    <a:lnTo>
                      <a:pt x="46" y="21"/>
                    </a:lnTo>
                    <a:lnTo>
                      <a:pt x="47" y="36"/>
                    </a:lnTo>
                    <a:lnTo>
                      <a:pt x="55" y="38"/>
                    </a:lnTo>
                    <a:lnTo>
                      <a:pt x="53" y="49"/>
                    </a:lnTo>
                    <a:lnTo>
                      <a:pt x="47" y="52"/>
                    </a:lnTo>
                    <a:lnTo>
                      <a:pt x="50" y="58"/>
                    </a:lnTo>
                    <a:lnTo>
                      <a:pt x="47" y="61"/>
                    </a:lnTo>
                    <a:lnTo>
                      <a:pt x="49" y="65"/>
                    </a:lnTo>
                    <a:lnTo>
                      <a:pt x="47" y="68"/>
                    </a:lnTo>
                    <a:lnTo>
                      <a:pt x="40" y="68"/>
                    </a:lnTo>
                    <a:lnTo>
                      <a:pt x="29" y="62"/>
                    </a:lnTo>
                    <a:lnTo>
                      <a:pt x="23" y="61"/>
                    </a:lnTo>
                    <a:lnTo>
                      <a:pt x="21" y="68"/>
                    </a:lnTo>
                    <a:lnTo>
                      <a:pt x="24" y="76"/>
                    </a:lnTo>
                    <a:lnTo>
                      <a:pt x="26" y="85"/>
                    </a:lnTo>
                    <a:lnTo>
                      <a:pt x="23" y="82"/>
                    </a:lnTo>
                    <a:lnTo>
                      <a:pt x="15" y="82"/>
                    </a:lnTo>
                    <a:lnTo>
                      <a:pt x="12" y="91"/>
                    </a:lnTo>
                    <a:lnTo>
                      <a:pt x="11" y="93"/>
                    </a:lnTo>
                    <a:lnTo>
                      <a:pt x="9" y="96"/>
                    </a:lnTo>
                    <a:lnTo>
                      <a:pt x="3" y="97"/>
                    </a:lnTo>
                    <a:lnTo>
                      <a:pt x="2" y="103"/>
                    </a:lnTo>
                    <a:lnTo>
                      <a:pt x="0" y="112"/>
                    </a:lnTo>
                    <a:lnTo>
                      <a:pt x="3" y="120"/>
                    </a:lnTo>
                    <a:lnTo>
                      <a:pt x="15" y="120"/>
                    </a:lnTo>
                    <a:lnTo>
                      <a:pt x="20" y="135"/>
                    </a:lnTo>
                    <a:lnTo>
                      <a:pt x="17" y="138"/>
                    </a:lnTo>
                    <a:lnTo>
                      <a:pt x="20" y="147"/>
                    </a:lnTo>
                    <a:lnTo>
                      <a:pt x="23" y="144"/>
                    </a:lnTo>
                    <a:lnTo>
                      <a:pt x="29" y="147"/>
                    </a:lnTo>
                    <a:lnTo>
                      <a:pt x="23" y="149"/>
                    </a:lnTo>
                    <a:lnTo>
                      <a:pt x="20" y="163"/>
                    </a:lnTo>
                    <a:lnTo>
                      <a:pt x="14" y="161"/>
                    </a:lnTo>
                    <a:lnTo>
                      <a:pt x="11" y="163"/>
                    </a:lnTo>
                    <a:lnTo>
                      <a:pt x="9" y="170"/>
                    </a:lnTo>
                    <a:lnTo>
                      <a:pt x="14" y="173"/>
                    </a:lnTo>
                    <a:lnTo>
                      <a:pt x="9" y="181"/>
                    </a:lnTo>
                    <a:lnTo>
                      <a:pt x="5" y="187"/>
                    </a:lnTo>
                    <a:lnTo>
                      <a:pt x="3" y="193"/>
                    </a:lnTo>
                    <a:lnTo>
                      <a:pt x="6" y="198"/>
                    </a:lnTo>
                    <a:lnTo>
                      <a:pt x="14" y="201"/>
                    </a:lnTo>
                    <a:lnTo>
                      <a:pt x="27" y="198"/>
                    </a:lnTo>
                    <a:lnTo>
                      <a:pt x="32" y="191"/>
                    </a:lnTo>
                    <a:lnTo>
                      <a:pt x="30" y="187"/>
                    </a:lnTo>
                    <a:lnTo>
                      <a:pt x="35" y="187"/>
                    </a:lnTo>
                    <a:lnTo>
                      <a:pt x="44" y="182"/>
                    </a:lnTo>
                    <a:lnTo>
                      <a:pt x="49" y="187"/>
                    </a:lnTo>
                    <a:lnTo>
                      <a:pt x="58" y="187"/>
                    </a:lnTo>
                    <a:lnTo>
                      <a:pt x="62" y="187"/>
                    </a:lnTo>
                    <a:lnTo>
                      <a:pt x="70" y="181"/>
                    </a:lnTo>
                    <a:lnTo>
                      <a:pt x="68" y="176"/>
                    </a:lnTo>
                    <a:lnTo>
                      <a:pt x="79" y="176"/>
                    </a:lnTo>
                    <a:lnTo>
                      <a:pt x="82" y="172"/>
                    </a:lnTo>
                    <a:lnTo>
                      <a:pt x="99" y="167"/>
                    </a:lnTo>
                    <a:lnTo>
                      <a:pt x="102" y="164"/>
                    </a:lnTo>
                    <a:lnTo>
                      <a:pt x="106" y="166"/>
                    </a:lnTo>
                    <a:lnTo>
                      <a:pt x="111" y="163"/>
                    </a:lnTo>
                    <a:lnTo>
                      <a:pt x="114" y="161"/>
                    </a:lnTo>
                    <a:lnTo>
                      <a:pt x="123" y="160"/>
                    </a:lnTo>
                    <a:lnTo>
                      <a:pt x="121" y="155"/>
                    </a:lnTo>
                    <a:lnTo>
                      <a:pt x="123" y="147"/>
                    </a:lnTo>
                    <a:lnTo>
                      <a:pt x="135" y="146"/>
                    </a:lnTo>
                    <a:lnTo>
                      <a:pt x="144" y="146"/>
                    </a:lnTo>
                    <a:lnTo>
                      <a:pt x="155" y="149"/>
                    </a:lnTo>
                    <a:lnTo>
                      <a:pt x="156" y="149"/>
                    </a:lnTo>
                    <a:lnTo>
                      <a:pt x="165" y="150"/>
                    </a:lnTo>
                    <a:lnTo>
                      <a:pt x="172" y="153"/>
                    </a:lnTo>
                    <a:lnTo>
                      <a:pt x="175" y="152"/>
                    </a:lnTo>
                    <a:lnTo>
                      <a:pt x="182" y="153"/>
                    </a:lnTo>
                    <a:lnTo>
                      <a:pt x="182" y="152"/>
                    </a:lnTo>
                    <a:lnTo>
                      <a:pt x="178" y="150"/>
                    </a:lnTo>
                    <a:lnTo>
                      <a:pt x="181" y="141"/>
                    </a:lnTo>
                    <a:lnTo>
                      <a:pt x="185" y="141"/>
                    </a:lnTo>
                    <a:lnTo>
                      <a:pt x="188" y="144"/>
                    </a:lnTo>
                    <a:lnTo>
                      <a:pt x="191" y="138"/>
                    </a:lnTo>
                    <a:lnTo>
                      <a:pt x="197" y="135"/>
                    </a:lnTo>
                    <a:lnTo>
                      <a:pt x="205" y="134"/>
                    </a:lnTo>
                    <a:lnTo>
                      <a:pt x="205" y="131"/>
                    </a:lnTo>
                    <a:lnTo>
                      <a:pt x="200" y="128"/>
                    </a:lnTo>
                    <a:lnTo>
                      <a:pt x="197" y="120"/>
                    </a:lnTo>
                    <a:lnTo>
                      <a:pt x="205" y="115"/>
                    </a:lnTo>
                    <a:lnTo>
                      <a:pt x="208" y="109"/>
                    </a:lnTo>
                    <a:lnTo>
                      <a:pt x="202" y="105"/>
                    </a:lnTo>
                    <a:lnTo>
                      <a:pt x="197" y="106"/>
                    </a:lnTo>
                    <a:lnTo>
                      <a:pt x="176" y="103"/>
                    </a:lnTo>
                    <a:lnTo>
                      <a:pt x="169" y="103"/>
                    </a:lnTo>
                    <a:lnTo>
                      <a:pt x="167" y="106"/>
                    </a:lnTo>
                    <a:lnTo>
                      <a:pt x="164" y="100"/>
                    </a:lnTo>
                    <a:lnTo>
                      <a:pt x="155" y="99"/>
                    </a:lnTo>
                    <a:lnTo>
                      <a:pt x="147" y="87"/>
                    </a:lnTo>
                    <a:lnTo>
                      <a:pt x="156" y="85"/>
                    </a:lnTo>
                    <a:lnTo>
                      <a:pt x="159" y="76"/>
                    </a:lnTo>
                    <a:lnTo>
                      <a:pt x="158" y="71"/>
                    </a:lnTo>
                    <a:lnTo>
                      <a:pt x="147" y="65"/>
                    </a:lnTo>
                    <a:lnTo>
                      <a:pt x="138" y="62"/>
                    </a:lnTo>
                    <a:lnTo>
                      <a:pt x="134" y="62"/>
                    </a:lnTo>
                    <a:lnTo>
                      <a:pt x="126" y="59"/>
                    </a:lnTo>
                    <a:lnTo>
                      <a:pt x="121" y="55"/>
                    </a:lnTo>
                    <a:lnTo>
                      <a:pt x="121" y="49"/>
                    </a:lnTo>
                    <a:lnTo>
                      <a:pt x="114" y="52"/>
                    </a:lnTo>
                    <a:lnTo>
                      <a:pt x="108" y="58"/>
                    </a:lnTo>
                    <a:lnTo>
                      <a:pt x="106" y="53"/>
                    </a:lnTo>
                    <a:lnTo>
                      <a:pt x="102" y="49"/>
                    </a:lnTo>
                    <a:lnTo>
                      <a:pt x="102" y="42"/>
                    </a:lnTo>
                    <a:lnTo>
                      <a:pt x="105" y="41"/>
                    </a:lnTo>
                    <a:lnTo>
                      <a:pt x="96" y="29"/>
                    </a:lnTo>
                    <a:lnTo>
                      <a:pt x="93" y="32"/>
                    </a:lnTo>
                    <a:lnTo>
                      <a:pt x="88" y="33"/>
                    </a:lnTo>
                    <a:lnTo>
                      <a:pt x="84" y="30"/>
                    </a:lnTo>
                    <a:lnTo>
                      <a:pt x="68" y="26"/>
                    </a:lnTo>
                    <a:lnTo>
                      <a:pt x="68" y="14"/>
                    </a:lnTo>
                    <a:lnTo>
                      <a:pt x="65" y="9"/>
                    </a:lnTo>
                    <a:lnTo>
                      <a:pt x="65" y="4"/>
                    </a:lnTo>
                    <a:lnTo>
                      <a:pt x="62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2" name="Freeform 1756">
                <a:extLst>
                  <a:ext uri="{FF2B5EF4-FFF2-40B4-BE49-F238E27FC236}">
                    <a16:creationId xmlns:a16="http://schemas.microsoft.com/office/drawing/2014/main" id="{57907DE8-8776-7D07-678E-25E38F725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1533"/>
                <a:ext cx="103" cy="101"/>
              </a:xfrm>
              <a:custGeom>
                <a:avLst/>
                <a:gdLst>
                  <a:gd name="T0" fmla="*/ 65 w 208"/>
                  <a:gd name="T1" fmla="*/ 4 h 201"/>
                  <a:gd name="T2" fmla="*/ 68 w 208"/>
                  <a:gd name="T3" fmla="*/ 14 h 201"/>
                  <a:gd name="T4" fmla="*/ 84 w 208"/>
                  <a:gd name="T5" fmla="*/ 30 h 201"/>
                  <a:gd name="T6" fmla="*/ 93 w 208"/>
                  <a:gd name="T7" fmla="*/ 32 h 201"/>
                  <a:gd name="T8" fmla="*/ 105 w 208"/>
                  <a:gd name="T9" fmla="*/ 41 h 201"/>
                  <a:gd name="T10" fmla="*/ 102 w 208"/>
                  <a:gd name="T11" fmla="*/ 49 h 201"/>
                  <a:gd name="T12" fmla="*/ 108 w 208"/>
                  <a:gd name="T13" fmla="*/ 58 h 201"/>
                  <a:gd name="T14" fmla="*/ 121 w 208"/>
                  <a:gd name="T15" fmla="*/ 49 h 201"/>
                  <a:gd name="T16" fmla="*/ 126 w 208"/>
                  <a:gd name="T17" fmla="*/ 59 h 201"/>
                  <a:gd name="T18" fmla="*/ 138 w 208"/>
                  <a:gd name="T19" fmla="*/ 62 h 201"/>
                  <a:gd name="T20" fmla="*/ 158 w 208"/>
                  <a:gd name="T21" fmla="*/ 71 h 201"/>
                  <a:gd name="T22" fmla="*/ 156 w 208"/>
                  <a:gd name="T23" fmla="*/ 85 h 201"/>
                  <a:gd name="T24" fmla="*/ 155 w 208"/>
                  <a:gd name="T25" fmla="*/ 99 h 201"/>
                  <a:gd name="T26" fmla="*/ 167 w 208"/>
                  <a:gd name="T27" fmla="*/ 106 h 201"/>
                  <a:gd name="T28" fmla="*/ 176 w 208"/>
                  <a:gd name="T29" fmla="*/ 103 h 201"/>
                  <a:gd name="T30" fmla="*/ 202 w 208"/>
                  <a:gd name="T31" fmla="*/ 105 h 201"/>
                  <a:gd name="T32" fmla="*/ 205 w 208"/>
                  <a:gd name="T33" fmla="*/ 115 h 201"/>
                  <a:gd name="T34" fmla="*/ 200 w 208"/>
                  <a:gd name="T35" fmla="*/ 128 h 201"/>
                  <a:gd name="T36" fmla="*/ 205 w 208"/>
                  <a:gd name="T37" fmla="*/ 134 h 201"/>
                  <a:gd name="T38" fmla="*/ 191 w 208"/>
                  <a:gd name="T39" fmla="*/ 138 h 201"/>
                  <a:gd name="T40" fmla="*/ 185 w 208"/>
                  <a:gd name="T41" fmla="*/ 141 h 201"/>
                  <a:gd name="T42" fmla="*/ 178 w 208"/>
                  <a:gd name="T43" fmla="*/ 150 h 201"/>
                  <a:gd name="T44" fmla="*/ 182 w 208"/>
                  <a:gd name="T45" fmla="*/ 153 h 201"/>
                  <a:gd name="T46" fmla="*/ 172 w 208"/>
                  <a:gd name="T47" fmla="*/ 153 h 201"/>
                  <a:gd name="T48" fmla="*/ 156 w 208"/>
                  <a:gd name="T49" fmla="*/ 149 h 201"/>
                  <a:gd name="T50" fmla="*/ 144 w 208"/>
                  <a:gd name="T51" fmla="*/ 146 h 201"/>
                  <a:gd name="T52" fmla="*/ 123 w 208"/>
                  <a:gd name="T53" fmla="*/ 147 h 201"/>
                  <a:gd name="T54" fmla="*/ 123 w 208"/>
                  <a:gd name="T55" fmla="*/ 160 h 201"/>
                  <a:gd name="T56" fmla="*/ 111 w 208"/>
                  <a:gd name="T57" fmla="*/ 163 h 201"/>
                  <a:gd name="T58" fmla="*/ 102 w 208"/>
                  <a:gd name="T59" fmla="*/ 164 h 201"/>
                  <a:gd name="T60" fmla="*/ 82 w 208"/>
                  <a:gd name="T61" fmla="*/ 172 h 201"/>
                  <a:gd name="T62" fmla="*/ 68 w 208"/>
                  <a:gd name="T63" fmla="*/ 176 h 201"/>
                  <a:gd name="T64" fmla="*/ 62 w 208"/>
                  <a:gd name="T65" fmla="*/ 187 h 201"/>
                  <a:gd name="T66" fmla="*/ 49 w 208"/>
                  <a:gd name="T67" fmla="*/ 187 h 201"/>
                  <a:gd name="T68" fmla="*/ 35 w 208"/>
                  <a:gd name="T69" fmla="*/ 187 h 201"/>
                  <a:gd name="T70" fmla="*/ 32 w 208"/>
                  <a:gd name="T71" fmla="*/ 191 h 201"/>
                  <a:gd name="T72" fmla="*/ 14 w 208"/>
                  <a:gd name="T73" fmla="*/ 201 h 201"/>
                  <a:gd name="T74" fmla="*/ 3 w 208"/>
                  <a:gd name="T75" fmla="*/ 193 h 201"/>
                  <a:gd name="T76" fmla="*/ 9 w 208"/>
                  <a:gd name="T77" fmla="*/ 181 h 201"/>
                  <a:gd name="T78" fmla="*/ 9 w 208"/>
                  <a:gd name="T79" fmla="*/ 170 h 201"/>
                  <a:gd name="T80" fmla="*/ 14 w 208"/>
                  <a:gd name="T81" fmla="*/ 161 h 201"/>
                  <a:gd name="T82" fmla="*/ 23 w 208"/>
                  <a:gd name="T83" fmla="*/ 149 h 201"/>
                  <a:gd name="T84" fmla="*/ 23 w 208"/>
                  <a:gd name="T85" fmla="*/ 144 h 201"/>
                  <a:gd name="T86" fmla="*/ 17 w 208"/>
                  <a:gd name="T87" fmla="*/ 138 h 201"/>
                  <a:gd name="T88" fmla="*/ 15 w 208"/>
                  <a:gd name="T89" fmla="*/ 120 h 201"/>
                  <a:gd name="T90" fmla="*/ 0 w 208"/>
                  <a:gd name="T91" fmla="*/ 112 h 201"/>
                  <a:gd name="T92" fmla="*/ 3 w 208"/>
                  <a:gd name="T93" fmla="*/ 97 h 201"/>
                  <a:gd name="T94" fmla="*/ 11 w 208"/>
                  <a:gd name="T95" fmla="*/ 93 h 201"/>
                  <a:gd name="T96" fmla="*/ 15 w 208"/>
                  <a:gd name="T97" fmla="*/ 82 h 201"/>
                  <a:gd name="T98" fmla="*/ 26 w 208"/>
                  <a:gd name="T99" fmla="*/ 85 h 201"/>
                  <a:gd name="T100" fmla="*/ 21 w 208"/>
                  <a:gd name="T101" fmla="*/ 68 h 201"/>
                  <a:gd name="T102" fmla="*/ 29 w 208"/>
                  <a:gd name="T103" fmla="*/ 62 h 201"/>
                  <a:gd name="T104" fmla="*/ 47 w 208"/>
                  <a:gd name="T105" fmla="*/ 68 h 201"/>
                  <a:gd name="T106" fmla="*/ 47 w 208"/>
                  <a:gd name="T107" fmla="*/ 61 h 201"/>
                  <a:gd name="T108" fmla="*/ 47 w 208"/>
                  <a:gd name="T109" fmla="*/ 52 h 201"/>
                  <a:gd name="T110" fmla="*/ 55 w 208"/>
                  <a:gd name="T111" fmla="*/ 38 h 201"/>
                  <a:gd name="T112" fmla="*/ 46 w 208"/>
                  <a:gd name="T113" fmla="*/ 21 h 201"/>
                  <a:gd name="T114" fmla="*/ 40 w 208"/>
                  <a:gd name="T115" fmla="*/ 1 h 201"/>
                  <a:gd name="T116" fmla="*/ 50 w 208"/>
                  <a:gd name="T117" fmla="*/ 1 h 201"/>
                  <a:gd name="T118" fmla="*/ 62 w 208"/>
                  <a:gd name="T119" fmla="*/ 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201">
                    <a:moveTo>
                      <a:pt x="62" y="1"/>
                    </a:moveTo>
                    <a:lnTo>
                      <a:pt x="65" y="4"/>
                    </a:lnTo>
                    <a:lnTo>
                      <a:pt x="65" y="9"/>
                    </a:lnTo>
                    <a:lnTo>
                      <a:pt x="68" y="14"/>
                    </a:lnTo>
                    <a:lnTo>
                      <a:pt x="68" y="26"/>
                    </a:lnTo>
                    <a:lnTo>
                      <a:pt x="84" y="30"/>
                    </a:lnTo>
                    <a:lnTo>
                      <a:pt x="88" y="33"/>
                    </a:lnTo>
                    <a:lnTo>
                      <a:pt x="93" y="32"/>
                    </a:lnTo>
                    <a:lnTo>
                      <a:pt x="96" y="29"/>
                    </a:lnTo>
                    <a:lnTo>
                      <a:pt x="105" y="41"/>
                    </a:lnTo>
                    <a:lnTo>
                      <a:pt x="102" y="42"/>
                    </a:lnTo>
                    <a:lnTo>
                      <a:pt x="102" y="49"/>
                    </a:lnTo>
                    <a:lnTo>
                      <a:pt x="106" y="53"/>
                    </a:lnTo>
                    <a:lnTo>
                      <a:pt x="108" y="58"/>
                    </a:lnTo>
                    <a:lnTo>
                      <a:pt x="114" y="52"/>
                    </a:lnTo>
                    <a:lnTo>
                      <a:pt x="121" y="49"/>
                    </a:lnTo>
                    <a:lnTo>
                      <a:pt x="121" y="55"/>
                    </a:lnTo>
                    <a:lnTo>
                      <a:pt x="126" y="59"/>
                    </a:lnTo>
                    <a:lnTo>
                      <a:pt x="134" y="62"/>
                    </a:lnTo>
                    <a:lnTo>
                      <a:pt x="138" y="62"/>
                    </a:lnTo>
                    <a:lnTo>
                      <a:pt x="147" y="65"/>
                    </a:lnTo>
                    <a:lnTo>
                      <a:pt x="158" y="71"/>
                    </a:lnTo>
                    <a:lnTo>
                      <a:pt x="159" y="76"/>
                    </a:lnTo>
                    <a:lnTo>
                      <a:pt x="156" y="85"/>
                    </a:lnTo>
                    <a:lnTo>
                      <a:pt x="147" y="87"/>
                    </a:lnTo>
                    <a:lnTo>
                      <a:pt x="155" y="99"/>
                    </a:lnTo>
                    <a:lnTo>
                      <a:pt x="164" y="100"/>
                    </a:lnTo>
                    <a:lnTo>
                      <a:pt x="167" y="106"/>
                    </a:lnTo>
                    <a:lnTo>
                      <a:pt x="169" y="103"/>
                    </a:lnTo>
                    <a:lnTo>
                      <a:pt x="176" y="103"/>
                    </a:lnTo>
                    <a:lnTo>
                      <a:pt x="197" y="106"/>
                    </a:lnTo>
                    <a:lnTo>
                      <a:pt x="202" y="105"/>
                    </a:lnTo>
                    <a:lnTo>
                      <a:pt x="208" y="109"/>
                    </a:lnTo>
                    <a:lnTo>
                      <a:pt x="205" y="115"/>
                    </a:lnTo>
                    <a:lnTo>
                      <a:pt x="197" y="120"/>
                    </a:lnTo>
                    <a:lnTo>
                      <a:pt x="200" y="128"/>
                    </a:lnTo>
                    <a:lnTo>
                      <a:pt x="205" y="131"/>
                    </a:lnTo>
                    <a:lnTo>
                      <a:pt x="205" y="134"/>
                    </a:lnTo>
                    <a:lnTo>
                      <a:pt x="197" y="135"/>
                    </a:lnTo>
                    <a:lnTo>
                      <a:pt x="191" y="138"/>
                    </a:lnTo>
                    <a:lnTo>
                      <a:pt x="188" y="144"/>
                    </a:lnTo>
                    <a:lnTo>
                      <a:pt x="185" y="141"/>
                    </a:lnTo>
                    <a:lnTo>
                      <a:pt x="181" y="141"/>
                    </a:lnTo>
                    <a:lnTo>
                      <a:pt x="178" y="150"/>
                    </a:lnTo>
                    <a:lnTo>
                      <a:pt x="182" y="152"/>
                    </a:lnTo>
                    <a:lnTo>
                      <a:pt x="182" y="153"/>
                    </a:lnTo>
                    <a:lnTo>
                      <a:pt x="175" y="152"/>
                    </a:lnTo>
                    <a:lnTo>
                      <a:pt x="172" y="153"/>
                    </a:lnTo>
                    <a:lnTo>
                      <a:pt x="165" y="150"/>
                    </a:lnTo>
                    <a:lnTo>
                      <a:pt x="156" y="149"/>
                    </a:lnTo>
                    <a:lnTo>
                      <a:pt x="155" y="149"/>
                    </a:lnTo>
                    <a:lnTo>
                      <a:pt x="144" y="146"/>
                    </a:lnTo>
                    <a:lnTo>
                      <a:pt x="135" y="146"/>
                    </a:lnTo>
                    <a:lnTo>
                      <a:pt x="123" y="147"/>
                    </a:lnTo>
                    <a:lnTo>
                      <a:pt x="121" y="155"/>
                    </a:lnTo>
                    <a:lnTo>
                      <a:pt x="123" y="160"/>
                    </a:lnTo>
                    <a:lnTo>
                      <a:pt x="114" y="161"/>
                    </a:lnTo>
                    <a:lnTo>
                      <a:pt x="111" y="163"/>
                    </a:lnTo>
                    <a:lnTo>
                      <a:pt x="106" y="166"/>
                    </a:lnTo>
                    <a:lnTo>
                      <a:pt x="102" y="164"/>
                    </a:lnTo>
                    <a:lnTo>
                      <a:pt x="99" y="167"/>
                    </a:lnTo>
                    <a:lnTo>
                      <a:pt x="82" y="172"/>
                    </a:lnTo>
                    <a:lnTo>
                      <a:pt x="79" y="176"/>
                    </a:lnTo>
                    <a:lnTo>
                      <a:pt x="68" y="176"/>
                    </a:lnTo>
                    <a:lnTo>
                      <a:pt x="70" y="181"/>
                    </a:lnTo>
                    <a:lnTo>
                      <a:pt x="62" y="187"/>
                    </a:lnTo>
                    <a:lnTo>
                      <a:pt x="58" y="187"/>
                    </a:lnTo>
                    <a:lnTo>
                      <a:pt x="49" y="187"/>
                    </a:lnTo>
                    <a:lnTo>
                      <a:pt x="44" y="182"/>
                    </a:lnTo>
                    <a:lnTo>
                      <a:pt x="35" y="187"/>
                    </a:lnTo>
                    <a:lnTo>
                      <a:pt x="30" y="187"/>
                    </a:lnTo>
                    <a:lnTo>
                      <a:pt x="32" y="191"/>
                    </a:lnTo>
                    <a:lnTo>
                      <a:pt x="27" y="198"/>
                    </a:lnTo>
                    <a:lnTo>
                      <a:pt x="14" y="201"/>
                    </a:lnTo>
                    <a:lnTo>
                      <a:pt x="6" y="198"/>
                    </a:lnTo>
                    <a:lnTo>
                      <a:pt x="3" y="193"/>
                    </a:lnTo>
                    <a:lnTo>
                      <a:pt x="5" y="187"/>
                    </a:lnTo>
                    <a:lnTo>
                      <a:pt x="9" y="181"/>
                    </a:lnTo>
                    <a:lnTo>
                      <a:pt x="14" y="173"/>
                    </a:lnTo>
                    <a:lnTo>
                      <a:pt x="9" y="170"/>
                    </a:lnTo>
                    <a:lnTo>
                      <a:pt x="11" y="163"/>
                    </a:lnTo>
                    <a:lnTo>
                      <a:pt x="14" y="161"/>
                    </a:lnTo>
                    <a:lnTo>
                      <a:pt x="20" y="163"/>
                    </a:lnTo>
                    <a:lnTo>
                      <a:pt x="23" y="149"/>
                    </a:lnTo>
                    <a:lnTo>
                      <a:pt x="29" y="147"/>
                    </a:lnTo>
                    <a:lnTo>
                      <a:pt x="23" y="144"/>
                    </a:lnTo>
                    <a:lnTo>
                      <a:pt x="20" y="147"/>
                    </a:lnTo>
                    <a:lnTo>
                      <a:pt x="17" y="138"/>
                    </a:lnTo>
                    <a:lnTo>
                      <a:pt x="20" y="135"/>
                    </a:lnTo>
                    <a:lnTo>
                      <a:pt x="15" y="120"/>
                    </a:lnTo>
                    <a:lnTo>
                      <a:pt x="3" y="120"/>
                    </a:lnTo>
                    <a:lnTo>
                      <a:pt x="0" y="112"/>
                    </a:lnTo>
                    <a:lnTo>
                      <a:pt x="2" y="103"/>
                    </a:lnTo>
                    <a:lnTo>
                      <a:pt x="3" y="97"/>
                    </a:lnTo>
                    <a:lnTo>
                      <a:pt x="9" y="96"/>
                    </a:lnTo>
                    <a:lnTo>
                      <a:pt x="11" y="93"/>
                    </a:lnTo>
                    <a:lnTo>
                      <a:pt x="12" y="91"/>
                    </a:lnTo>
                    <a:lnTo>
                      <a:pt x="15" y="82"/>
                    </a:lnTo>
                    <a:lnTo>
                      <a:pt x="23" y="82"/>
                    </a:lnTo>
                    <a:lnTo>
                      <a:pt x="26" y="85"/>
                    </a:lnTo>
                    <a:lnTo>
                      <a:pt x="24" y="76"/>
                    </a:lnTo>
                    <a:lnTo>
                      <a:pt x="21" y="68"/>
                    </a:lnTo>
                    <a:lnTo>
                      <a:pt x="23" y="61"/>
                    </a:lnTo>
                    <a:lnTo>
                      <a:pt x="29" y="62"/>
                    </a:lnTo>
                    <a:lnTo>
                      <a:pt x="40" y="68"/>
                    </a:lnTo>
                    <a:lnTo>
                      <a:pt x="47" y="68"/>
                    </a:lnTo>
                    <a:lnTo>
                      <a:pt x="49" y="65"/>
                    </a:lnTo>
                    <a:lnTo>
                      <a:pt x="47" y="61"/>
                    </a:lnTo>
                    <a:lnTo>
                      <a:pt x="50" y="58"/>
                    </a:lnTo>
                    <a:lnTo>
                      <a:pt x="47" y="52"/>
                    </a:lnTo>
                    <a:lnTo>
                      <a:pt x="53" y="49"/>
                    </a:lnTo>
                    <a:lnTo>
                      <a:pt x="55" y="38"/>
                    </a:lnTo>
                    <a:lnTo>
                      <a:pt x="47" y="36"/>
                    </a:lnTo>
                    <a:lnTo>
                      <a:pt x="46" y="21"/>
                    </a:lnTo>
                    <a:lnTo>
                      <a:pt x="41" y="15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50" y="1"/>
                    </a:lnTo>
                    <a:lnTo>
                      <a:pt x="52" y="0"/>
                    </a:lnTo>
                    <a:lnTo>
                      <a:pt x="6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3" name="Freeform 1757">
                <a:extLst>
                  <a:ext uri="{FF2B5EF4-FFF2-40B4-BE49-F238E27FC236}">
                    <a16:creationId xmlns:a16="http://schemas.microsoft.com/office/drawing/2014/main" id="{D4919322-6655-DB66-DEA2-76F582EF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1533"/>
                <a:ext cx="103" cy="101"/>
              </a:xfrm>
              <a:custGeom>
                <a:avLst/>
                <a:gdLst>
                  <a:gd name="T0" fmla="*/ 65 w 208"/>
                  <a:gd name="T1" fmla="*/ 4 h 201"/>
                  <a:gd name="T2" fmla="*/ 68 w 208"/>
                  <a:gd name="T3" fmla="*/ 14 h 201"/>
                  <a:gd name="T4" fmla="*/ 84 w 208"/>
                  <a:gd name="T5" fmla="*/ 30 h 201"/>
                  <a:gd name="T6" fmla="*/ 93 w 208"/>
                  <a:gd name="T7" fmla="*/ 32 h 201"/>
                  <a:gd name="T8" fmla="*/ 105 w 208"/>
                  <a:gd name="T9" fmla="*/ 41 h 201"/>
                  <a:gd name="T10" fmla="*/ 102 w 208"/>
                  <a:gd name="T11" fmla="*/ 49 h 201"/>
                  <a:gd name="T12" fmla="*/ 108 w 208"/>
                  <a:gd name="T13" fmla="*/ 58 h 201"/>
                  <a:gd name="T14" fmla="*/ 121 w 208"/>
                  <a:gd name="T15" fmla="*/ 49 h 201"/>
                  <a:gd name="T16" fmla="*/ 126 w 208"/>
                  <a:gd name="T17" fmla="*/ 59 h 201"/>
                  <a:gd name="T18" fmla="*/ 138 w 208"/>
                  <a:gd name="T19" fmla="*/ 62 h 201"/>
                  <a:gd name="T20" fmla="*/ 158 w 208"/>
                  <a:gd name="T21" fmla="*/ 71 h 201"/>
                  <a:gd name="T22" fmla="*/ 156 w 208"/>
                  <a:gd name="T23" fmla="*/ 85 h 201"/>
                  <a:gd name="T24" fmla="*/ 155 w 208"/>
                  <a:gd name="T25" fmla="*/ 99 h 201"/>
                  <a:gd name="T26" fmla="*/ 167 w 208"/>
                  <a:gd name="T27" fmla="*/ 106 h 201"/>
                  <a:gd name="T28" fmla="*/ 176 w 208"/>
                  <a:gd name="T29" fmla="*/ 103 h 201"/>
                  <a:gd name="T30" fmla="*/ 202 w 208"/>
                  <a:gd name="T31" fmla="*/ 105 h 201"/>
                  <a:gd name="T32" fmla="*/ 205 w 208"/>
                  <a:gd name="T33" fmla="*/ 115 h 201"/>
                  <a:gd name="T34" fmla="*/ 200 w 208"/>
                  <a:gd name="T35" fmla="*/ 128 h 201"/>
                  <a:gd name="T36" fmla="*/ 205 w 208"/>
                  <a:gd name="T37" fmla="*/ 134 h 201"/>
                  <a:gd name="T38" fmla="*/ 191 w 208"/>
                  <a:gd name="T39" fmla="*/ 138 h 201"/>
                  <a:gd name="T40" fmla="*/ 185 w 208"/>
                  <a:gd name="T41" fmla="*/ 141 h 201"/>
                  <a:gd name="T42" fmla="*/ 178 w 208"/>
                  <a:gd name="T43" fmla="*/ 150 h 201"/>
                  <a:gd name="T44" fmla="*/ 182 w 208"/>
                  <a:gd name="T45" fmla="*/ 153 h 201"/>
                  <a:gd name="T46" fmla="*/ 172 w 208"/>
                  <a:gd name="T47" fmla="*/ 153 h 201"/>
                  <a:gd name="T48" fmla="*/ 156 w 208"/>
                  <a:gd name="T49" fmla="*/ 149 h 201"/>
                  <a:gd name="T50" fmla="*/ 144 w 208"/>
                  <a:gd name="T51" fmla="*/ 146 h 201"/>
                  <a:gd name="T52" fmla="*/ 123 w 208"/>
                  <a:gd name="T53" fmla="*/ 147 h 201"/>
                  <a:gd name="T54" fmla="*/ 123 w 208"/>
                  <a:gd name="T55" fmla="*/ 160 h 201"/>
                  <a:gd name="T56" fmla="*/ 111 w 208"/>
                  <a:gd name="T57" fmla="*/ 163 h 201"/>
                  <a:gd name="T58" fmla="*/ 102 w 208"/>
                  <a:gd name="T59" fmla="*/ 164 h 201"/>
                  <a:gd name="T60" fmla="*/ 82 w 208"/>
                  <a:gd name="T61" fmla="*/ 172 h 201"/>
                  <a:gd name="T62" fmla="*/ 68 w 208"/>
                  <a:gd name="T63" fmla="*/ 176 h 201"/>
                  <a:gd name="T64" fmla="*/ 62 w 208"/>
                  <a:gd name="T65" fmla="*/ 187 h 201"/>
                  <a:gd name="T66" fmla="*/ 49 w 208"/>
                  <a:gd name="T67" fmla="*/ 187 h 201"/>
                  <a:gd name="T68" fmla="*/ 35 w 208"/>
                  <a:gd name="T69" fmla="*/ 187 h 201"/>
                  <a:gd name="T70" fmla="*/ 32 w 208"/>
                  <a:gd name="T71" fmla="*/ 191 h 201"/>
                  <a:gd name="T72" fmla="*/ 14 w 208"/>
                  <a:gd name="T73" fmla="*/ 201 h 201"/>
                  <a:gd name="T74" fmla="*/ 3 w 208"/>
                  <a:gd name="T75" fmla="*/ 193 h 201"/>
                  <a:gd name="T76" fmla="*/ 9 w 208"/>
                  <a:gd name="T77" fmla="*/ 181 h 201"/>
                  <a:gd name="T78" fmla="*/ 9 w 208"/>
                  <a:gd name="T79" fmla="*/ 170 h 201"/>
                  <a:gd name="T80" fmla="*/ 14 w 208"/>
                  <a:gd name="T81" fmla="*/ 161 h 201"/>
                  <a:gd name="T82" fmla="*/ 23 w 208"/>
                  <a:gd name="T83" fmla="*/ 149 h 201"/>
                  <a:gd name="T84" fmla="*/ 23 w 208"/>
                  <a:gd name="T85" fmla="*/ 144 h 201"/>
                  <a:gd name="T86" fmla="*/ 17 w 208"/>
                  <a:gd name="T87" fmla="*/ 138 h 201"/>
                  <a:gd name="T88" fmla="*/ 15 w 208"/>
                  <a:gd name="T89" fmla="*/ 120 h 201"/>
                  <a:gd name="T90" fmla="*/ 0 w 208"/>
                  <a:gd name="T91" fmla="*/ 112 h 201"/>
                  <a:gd name="T92" fmla="*/ 3 w 208"/>
                  <a:gd name="T93" fmla="*/ 97 h 201"/>
                  <a:gd name="T94" fmla="*/ 11 w 208"/>
                  <a:gd name="T95" fmla="*/ 93 h 201"/>
                  <a:gd name="T96" fmla="*/ 15 w 208"/>
                  <a:gd name="T97" fmla="*/ 82 h 201"/>
                  <a:gd name="T98" fmla="*/ 26 w 208"/>
                  <a:gd name="T99" fmla="*/ 85 h 201"/>
                  <a:gd name="T100" fmla="*/ 21 w 208"/>
                  <a:gd name="T101" fmla="*/ 68 h 201"/>
                  <a:gd name="T102" fmla="*/ 29 w 208"/>
                  <a:gd name="T103" fmla="*/ 62 h 201"/>
                  <a:gd name="T104" fmla="*/ 47 w 208"/>
                  <a:gd name="T105" fmla="*/ 68 h 201"/>
                  <a:gd name="T106" fmla="*/ 47 w 208"/>
                  <a:gd name="T107" fmla="*/ 61 h 201"/>
                  <a:gd name="T108" fmla="*/ 47 w 208"/>
                  <a:gd name="T109" fmla="*/ 52 h 201"/>
                  <a:gd name="T110" fmla="*/ 55 w 208"/>
                  <a:gd name="T111" fmla="*/ 38 h 201"/>
                  <a:gd name="T112" fmla="*/ 46 w 208"/>
                  <a:gd name="T113" fmla="*/ 21 h 201"/>
                  <a:gd name="T114" fmla="*/ 40 w 208"/>
                  <a:gd name="T115" fmla="*/ 1 h 201"/>
                  <a:gd name="T116" fmla="*/ 50 w 208"/>
                  <a:gd name="T117" fmla="*/ 1 h 201"/>
                  <a:gd name="T118" fmla="*/ 62 w 208"/>
                  <a:gd name="T119" fmla="*/ 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201">
                    <a:moveTo>
                      <a:pt x="62" y="1"/>
                    </a:moveTo>
                    <a:lnTo>
                      <a:pt x="65" y="4"/>
                    </a:lnTo>
                    <a:lnTo>
                      <a:pt x="65" y="9"/>
                    </a:lnTo>
                    <a:lnTo>
                      <a:pt x="68" y="14"/>
                    </a:lnTo>
                    <a:lnTo>
                      <a:pt x="68" y="26"/>
                    </a:lnTo>
                    <a:lnTo>
                      <a:pt x="84" y="30"/>
                    </a:lnTo>
                    <a:lnTo>
                      <a:pt x="88" y="33"/>
                    </a:lnTo>
                    <a:lnTo>
                      <a:pt x="93" y="32"/>
                    </a:lnTo>
                    <a:lnTo>
                      <a:pt x="96" y="29"/>
                    </a:lnTo>
                    <a:lnTo>
                      <a:pt x="105" y="41"/>
                    </a:lnTo>
                    <a:lnTo>
                      <a:pt x="102" y="42"/>
                    </a:lnTo>
                    <a:lnTo>
                      <a:pt x="102" y="49"/>
                    </a:lnTo>
                    <a:lnTo>
                      <a:pt x="106" y="53"/>
                    </a:lnTo>
                    <a:lnTo>
                      <a:pt x="108" y="58"/>
                    </a:lnTo>
                    <a:lnTo>
                      <a:pt x="114" y="52"/>
                    </a:lnTo>
                    <a:lnTo>
                      <a:pt x="121" y="49"/>
                    </a:lnTo>
                    <a:lnTo>
                      <a:pt x="121" y="55"/>
                    </a:lnTo>
                    <a:lnTo>
                      <a:pt x="126" y="59"/>
                    </a:lnTo>
                    <a:lnTo>
                      <a:pt x="134" y="62"/>
                    </a:lnTo>
                    <a:lnTo>
                      <a:pt x="138" y="62"/>
                    </a:lnTo>
                    <a:lnTo>
                      <a:pt x="147" y="65"/>
                    </a:lnTo>
                    <a:lnTo>
                      <a:pt x="158" y="71"/>
                    </a:lnTo>
                    <a:lnTo>
                      <a:pt x="159" y="76"/>
                    </a:lnTo>
                    <a:lnTo>
                      <a:pt x="156" y="85"/>
                    </a:lnTo>
                    <a:lnTo>
                      <a:pt x="147" y="87"/>
                    </a:lnTo>
                    <a:lnTo>
                      <a:pt x="155" y="99"/>
                    </a:lnTo>
                    <a:lnTo>
                      <a:pt x="164" y="100"/>
                    </a:lnTo>
                    <a:lnTo>
                      <a:pt x="167" y="106"/>
                    </a:lnTo>
                    <a:lnTo>
                      <a:pt x="169" y="103"/>
                    </a:lnTo>
                    <a:lnTo>
                      <a:pt x="176" y="103"/>
                    </a:lnTo>
                    <a:lnTo>
                      <a:pt x="197" y="106"/>
                    </a:lnTo>
                    <a:lnTo>
                      <a:pt x="202" y="105"/>
                    </a:lnTo>
                    <a:lnTo>
                      <a:pt x="208" y="109"/>
                    </a:lnTo>
                    <a:lnTo>
                      <a:pt x="205" y="115"/>
                    </a:lnTo>
                    <a:lnTo>
                      <a:pt x="197" y="120"/>
                    </a:lnTo>
                    <a:lnTo>
                      <a:pt x="200" y="128"/>
                    </a:lnTo>
                    <a:lnTo>
                      <a:pt x="205" y="131"/>
                    </a:lnTo>
                    <a:lnTo>
                      <a:pt x="205" y="134"/>
                    </a:lnTo>
                    <a:lnTo>
                      <a:pt x="197" y="135"/>
                    </a:lnTo>
                    <a:lnTo>
                      <a:pt x="191" y="138"/>
                    </a:lnTo>
                    <a:lnTo>
                      <a:pt x="188" y="144"/>
                    </a:lnTo>
                    <a:lnTo>
                      <a:pt x="185" y="141"/>
                    </a:lnTo>
                    <a:lnTo>
                      <a:pt x="181" y="141"/>
                    </a:lnTo>
                    <a:lnTo>
                      <a:pt x="178" y="150"/>
                    </a:lnTo>
                    <a:lnTo>
                      <a:pt x="182" y="152"/>
                    </a:lnTo>
                    <a:lnTo>
                      <a:pt x="182" y="153"/>
                    </a:lnTo>
                    <a:lnTo>
                      <a:pt x="175" y="152"/>
                    </a:lnTo>
                    <a:lnTo>
                      <a:pt x="172" y="153"/>
                    </a:lnTo>
                    <a:lnTo>
                      <a:pt x="165" y="150"/>
                    </a:lnTo>
                    <a:lnTo>
                      <a:pt x="156" y="149"/>
                    </a:lnTo>
                    <a:lnTo>
                      <a:pt x="155" y="149"/>
                    </a:lnTo>
                    <a:lnTo>
                      <a:pt x="144" y="146"/>
                    </a:lnTo>
                    <a:lnTo>
                      <a:pt x="135" y="146"/>
                    </a:lnTo>
                    <a:lnTo>
                      <a:pt x="123" y="147"/>
                    </a:lnTo>
                    <a:lnTo>
                      <a:pt x="121" y="155"/>
                    </a:lnTo>
                    <a:lnTo>
                      <a:pt x="123" y="160"/>
                    </a:lnTo>
                    <a:lnTo>
                      <a:pt x="114" y="161"/>
                    </a:lnTo>
                    <a:lnTo>
                      <a:pt x="111" y="163"/>
                    </a:lnTo>
                    <a:lnTo>
                      <a:pt x="106" y="166"/>
                    </a:lnTo>
                    <a:lnTo>
                      <a:pt x="102" y="164"/>
                    </a:lnTo>
                    <a:lnTo>
                      <a:pt x="99" y="167"/>
                    </a:lnTo>
                    <a:lnTo>
                      <a:pt x="82" y="172"/>
                    </a:lnTo>
                    <a:lnTo>
                      <a:pt x="79" y="176"/>
                    </a:lnTo>
                    <a:lnTo>
                      <a:pt x="68" y="176"/>
                    </a:lnTo>
                    <a:lnTo>
                      <a:pt x="70" y="181"/>
                    </a:lnTo>
                    <a:lnTo>
                      <a:pt x="62" y="187"/>
                    </a:lnTo>
                    <a:lnTo>
                      <a:pt x="58" y="187"/>
                    </a:lnTo>
                    <a:lnTo>
                      <a:pt x="49" y="187"/>
                    </a:lnTo>
                    <a:lnTo>
                      <a:pt x="44" y="182"/>
                    </a:lnTo>
                    <a:lnTo>
                      <a:pt x="35" y="187"/>
                    </a:lnTo>
                    <a:lnTo>
                      <a:pt x="30" y="187"/>
                    </a:lnTo>
                    <a:lnTo>
                      <a:pt x="32" y="191"/>
                    </a:lnTo>
                    <a:lnTo>
                      <a:pt x="27" y="198"/>
                    </a:lnTo>
                    <a:lnTo>
                      <a:pt x="14" y="201"/>
                    </a:lnTo>
                    <a:lnTo>
                      <a:pt x="6" y="198"/>
                    </a:lnTo>
                    <a:lnTo>
                      <a:pt x="3" y="193"/>
                    </a:lnTo>
                    <a:lnTo>
                      <a:pt x="5" y="187"/>
                    </a:lnTo>
                    <a:lnTo>
                      <a:pt x="9" y="181"/>
                    </a:lnTo>
                    <a:lnTo>
                      <a:pt x="14" y="173"/>
                    </a:lnTo>
                    <a:lnTo>
                      <a:pt x="9" y="170"/>
                    </a:lnTo>
                    <a:lnTo>
                      <a:pt x="11" y="163"/>
                    </a:lnTo>
                    <a:lnTo>
                      <a:pt x="14" y="161"/>
                    </a:lnTo>
                    <a:lnTo>
                      <a:pt x="20" y="163"/>
                    </a:lnTo>
                    <a:lnTo>
                      <a:pt x="23" y="149"/>
                    </a:lnTo>
                    <a:lnTo>
                      <a:pt x="29" y="147"/>
                    </a:lnTo>
                    <a:lnTo>
                      <a:pt x="23" y="144"/>
                    </a:lnTo>
                    <a:lnTo>
                      <a:pt x="20" y="147"/>
                    </a:lnTo>
                    <a:lnTo>
                      <a:pt x="17" y="138"/>
                    </a:lnTo>
                    <a:lnTo>
                      <a:pt x="20" y="135"/>
                    </a:lnTo>
                    <a:lnTo>
                      <a:pt x="15" y="120"/>
                    </a:lnTo>
                    <a:lnTo>
                      <a:pt x="3" y="120"/>
                    </a:lnTo>
                    <a:lnTo>
                      <a:pt x="0" y="112"/>
                    </a:lnTo>
                    <a:lnTo>
                      <a:pt x="2" y="103"/>
                    </a:lnTo>
                    <a:lnTo>
                      <a:pt x="3" y="97"/>
                    </a:lnTo>
                    <a:lnTo>
                      <a:pt x="9" y="96"/>
                    </a:lnTo>
                    <a:lnTo>
                      <a:pt x="11" y="93"/>
                    </a:lnTo>
                    <a:lnTo>
                      <a:pt x="12" y="91"/>
                    </a:lnTo>
                    <a:lnTo>
                      <a:pt x="15" y="82"/>
                    </a:lnTo>
                    <a:lnTo>
                      <a:pt x="23" y="82"/>
                    </a:lnTo>
                    <a:lnTo>
                      <a:pt x="26" y="85"/>
                    </a:lnTo>
                    <a:lnTo>
                      <a:pt x="24" y="76"/>
                    </a:lnTo>
                    <a:lnTo>
                      <a:pt x="21" y="68"/>
                    </a:lnTo>
                    <a:lnTo>
                      <a:pt x="23" y="61"/>
                    </a:lnTo>
                    <a:lnTo>
                      <a:pt x="29" y="62"/>
                    </a:lnTo>
                    <a:lnTo>
                      <a:pt x="40" y="68"/>
                    </a:lnTo>
                    <a:lnTo>
                      <a:pt x="47" y="68"/>
                    </a:lnTo>
                    <a:lnTo>
                      <a:pt x="49" y="65"/>
                    </a:lnTo>
                    <a:lnTo>
                      <a:pt x="47" y="61"/>
                    </a:lnTo>
                    <a:lnTo>
                      <a:pt x="50" y="58"/>
                    </a:lnTo>
                    <a:lnTo>
                      <a:pt x="47" y="52"/>
                    </a:lnTo>
                    <a:lnTo>
                      <a:pt x="53" y="49"/>
                    </a:lnTo>
                    <a:lnTo>
                      <a:pt x="55" y="38"/>
                    </a:lnTo>
                    <a:lnTo>
                      <a:pt x="47" y="36"/>
                    </a:lnTo>
                    <a:lnTo>
                      <a:pt x="46" y="21"/>
                    </a:lnTo>
                    <a:lnTo>
                      <a:pt x="41" y="15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50" y="1"/>
                    </a:lnTo>
                    <a:lnTo>
                      <a:pt x="52" y="0"/>
                    </a:lnTo>
                    <a:lnTo>
                      <a:pt x="62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4" name="Freeform 1758">
                <a:extLst>
                  <a:ext uri="{FF2B5EF4-FFF2-40B4-BE49-F238E27FC236}">
                    <a16:creationId xmlns:a16="http://schemas.microsoft.com/office/drawing/2014/main" id="{4A4B8A8D-5699-A38A-14FD-9E3A22B47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1343"/>
                <a:ext cx="112" cy="134"/>
              </a:xfrm>
              <a:custGeom>
                <a:avLst/>
                <a:gdLst>
                  <a:gd name="T0" fmla="*/ 130 w 223"/>
                  <a:gd name="T1" fmla="*/ 79 h 267"/>
                  <a:gd name="T2" fmla="*/ 112 w 223"/>
                  <a:gd name="T3" fmla="*/ 79 h 267"/>
                  <a:gd name="T4" fmla="*/ 100 w 223"/>
                  <a:gd name="T5" fmla="*/ 85 h 267"/>
                  <a:gd name="T6" fmla="*/ 97 w 223"/>
                  <a:gd name="T7" fmla="*/ 114 h 267"/>
                  <a:gd name="T8" fmla="*/ 83 w 223"/>
                  <a:gd name="T9" fmla="*/ 132 h 267"/>
                  <a:gd name="T10" fmla="*/ 59 w 223"/>
                  <a:gd name="T11" fmla="*/ 163 h 267"/>
                  <a:gd name="T12" fmla="*/ 58 w 223"/>
                  <a:gd name="T13" fmla="*/ 188 h 267"/>
                  <a:gd name="T14" fmla="*/ 49 w 223"/>
                  <a:gd name="T15" fmla="*/ 202 h 267"/>
                  <a:gd name="T16" fmla="*/ 45 w 223"/>
                  <a:gd name="T17" fmla="*/ 228 h 267"/>
                  <a:gd name="T18" fmla="*/ 35 w 223"/>
                  <a:gd name="T19" fmla="*/ 213 h 267"/>
                  <a:gd name="T20" fmla="*/ 24 w 223"/>
                  <a:gd name="T21" fmla="*/ 205 h 267"/>
                  <a:gd name="T22" fmla="*/ 20 w 223"/>
                  <a:gd name="T23" fmla="*/ 222 h 267"/>
                  <a:gd name="T24" fmla="*/ 5 w 223"/>
                  <a:gd name="T25" fmla="*/ 242 h 267"/>
                  <a:gd name="T26" fmla="*/ 20 w 223"/>
                  <a:gd name="T27" fmla="*/ 249 h 267"/>
                  <a:gd name="T28" fmla="*/ 27 w 223"/>
                  <a:gd name="T29" fmla="*/ 236 h 267"/>
                  <a:gd name="T30" fmla="*/ 50 w 223"/>
                  <a:gd name="T31" fmla="*/ 252 h 267"/>
                  <a:gd name="T32" fmla="*/ 71 w 223"/>
                  <a:gd name="T33" fmla="*/ 248 h 267"/>
                  <a:gd name="T34" fmla="*/ 79 w 223"/>
                  <a:gd name="T35" fmla="*/ 266 h 267"/>
                  <a:gd name="T36" fmla="*/ 102 w 223"/>
                  <a:gd name="T37" fmla="*/ 267 h 267"/>
                  <a:gd name="T38" fmla="*/ 103 w 223"/>
                  <a:gd name="T39" fmla="*/ 260 h 267"/>
                  <a:gd name="T40" fmla="*/ 90 w 223"/>
                  <a:gd name="T41" fmla="*/ 248 h 267"/>
                  <a:gd name="T42" fmla="*/ 102 w 223"/>
                  <a:gd name="T43" fmla="*/ 225 h 267"/>
                  <a:gd name="T44" fmla="*/ 123 w 223"/>
                  <a:gd name="T45" fmla="*/ 233 h 267"/>
                  <a:gd name="T46" fmla="*/ 140 w 223"/>
                  <a:gd name="T47" fmla="*/ 214 h 267"/>
                  <a:gd name="T48" fmla="*/ 150 w 223"/>
                  <a:gd name="T49" fmla="*/ 219 h 267"/>
                  <a:gd name="T50" fmla="*/ 164 w 223"/>
                  <a:gd name="T51" fmla="*/ 204 h 267"/>
                  <a:gd name="T52" fmla="*/ 179 w 223"/>
                  <a:gd name="T53" fmla="*/ 201 h 267"/>
                  <a:gd name="T54" fmla="*/ 188 w 223"/>
                  <a:gd name="T55" fmla="*/ 201 h 267"/>
                  <a:gd name="T56" fmla="*/ 196 w 223"/>
                  <a:gd name="T57" fmla="*/ 187 h 267"/>
                  <a:gd name="T58" fmla="*/ 197 w 223"/>
                  <a:gd name="T59" fmla="*/ 176 h 267"/>
                  <a:gd name="T60" fmla="*/ 191 w 223"/>
                  <a:gd name="T61" fmla="*/ 152 h 267"/>
                  <a:gd name="T62" fmla="*/ 184 w 223"/>
                  <a:gd name="T63" fmla="*/ 143 h 267"/>
                  <a:gd name="T64" fmla="*/ 168 w 223"/>
                  <a:gd name="T65" fmla="*/ 140 h 267"/>
                  <a:gd name="T66" fmla="*/ 168 w 223"/>
                  <a:gd name="T67" fmla="*/ 128 h 267"/>
                  <a:gd name="T68" fmla="*/ 168 w 223"/>
                  <a:gd name="T69" fmla="*/ 112 h 267"/>
                  <a:gd name="T70" fmla="*/ 191 w 223"/>
                  <a:gd name="T71" fmla="*/ 111 h 267"/>
                  <a:gd name="T72" fmla="*/ 208 w 223"/>
                  <a:gd name="T73" fmla="*/ 88 h 267"/>
                  <a:gd name="T74" fmla="*/ 223 w 223"/>
                  <a:gd name="T75" fmla="*/ 67 h 267"/>
                  <a:gd name="T76" fmla="*/ 215 w 223"/>
                  <a:gd name="T77" fmla="*/ 49 h 267"/>
                  <a:gd name="T78" fmla="*/ 215 w 223"/>
                  <a:gd name="T79" fmla="*/ 32 h 267"/>
                  <a:gd name="T80" fmla="*/ 205 w 223"/>
                  <a:gd name="T81" fmla="*/ 15 h 267"/>
                  <a:gd name="T82" fmla="*/ 182 w 223"/>
                  <a:gd name="T83" fmla="*/ 0 h 267"/>
                  <a:gd name="T84" fmla="*/ 173 w 223"/>
                  <a:gd name="T85" fmla="*/ 18 h 267"/>
                  <a:gd name="T86" fmla="*/ 164 w 223"/>
                  <a:gd name="T87" fmla="*/ 27 h 267"/>
                  <a:gd name="T88" fmla="*/ 147 w 223"/>
                  <a:gd name="T89" fmla="*/ 33 h 267"/>
                  <a:gd name="T90" fmla="*/ 140 w 223"/>
                  <a:gd name="T91" fmla="*/ 43 h 267"/>
                  <a:gd name="T92" fmla="*/ 124 w 223"/>
                  <a:gd name="T93" fmla="*/ 55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3" h="267">
                    <a:moveTo>
                      <a:pt x="123" y="70"/>
                    </a:moveTo>
                    <a:lnTo>
                      <a:pt x="129" y="73"/>
                    </a:lnTo>
                    <a:lnTo>
                      <a:pt x="130" y="79"/>
                    </a:lnTo>
                    <a:lnTo>
                      <a:pt x="124" y="81"/>
                    </a:lnTo>
                    <a:lnTo>
                      <a:pt x="118" y="74"/>
                    </a:lnTo>
                    <a:lnTo>
                      <a:pt x="112" y="79"/>
                    </a:lnTo>
                    <a:lnTo>
                      <a:pt x="103" y="76"/>
                    </a:lnTo>
                    <a:lnTo>
                      <a:pt x="103" y="81"/>
                    </a:lnTo>
                    <a:lnTo>
                      <a:pt x="100" y="85"/>
                    </a:lnTo>
                    <a:lnTo>
                      <a:pt x="96" y="97"/>
                    </a:lnTo>
                    <a:lnTo>
                      <a:pt x="90" y="100"/>
                    </a:lnTo>
                    <a:lnTo>
                      <a:pt x="97" y="114"/>
                    </a:lnTo>
                    <a:lnTo>
                      <a:pt x="90" y="119"/>
                    </a:lnTo>
                    <a:lnTo>
                      <a:pt x="86" y="132"/>
                    </a:lnTo>
                    <a:lnTo>
                      <a:pt x="83" y="132"/>
                    </a:lnTo>
                    <a:lnTo>
                      <a:pt x="77" y="140"/>
                    </a:lnTo>
                    <a:lnTo>
                      <a:pt x="73" y="157"/>
                    </a:lnTo>
                    <a:lnTo>
                      <a:pt x="59" y="163"/>
                    </a:lnTo>
                    <a:lnTo>
                      <a:pt x="58" y="176"/>
                    </a:lnTo>
                    <a:lnTo>
                      <a:pt x="59" y="182"/>
                    </a:lnTo>
                    <a:lnTo>
                      <a:pt x="58" y="188"/>
                    </a:lnTo>
                    <a:lnTo>
                      <a:pt x="55" y="190"/>
                    </a:lnTo>
                    <a:lnTo>
                      <a:pt x="53" y="201"/>
                    </a:lnTo>
                    <a:lnTo>
                      <a:pt x="49" y="202"/>
                    </a:lnTo>
                    <a:lnTo>
                      <a:pt x="52" y="210"/>
                    </a:lnTo>
                    <a:lnTo>
                      <a:pt x="47" y="228"/>
                    </a:lnTo>
                    <a:lnTo>
                      <a:pt x="45" y="228"/>
                    </a:lnTo>
                    <a:lnTo>
                      <a:pt x="42" y="220"/>
                    </a:lnTo>
                    <a:lnTo>
                      <a:pt x="36" y="217"/>
                    </a:lnTo>
                    <a:lnTo>
                      <a:pt x="35" y="213"/>
                    </a:lnTo>
                    <a:lnTo>
                      <a:pt x="35" y="207"/>
                    </a:lnTo>
                    <a:lnTo>
                      <a:pt x="33" y="208"/>
                    </a:lnTo>
                    <a:lnTo>
                      <a:pt x="24" y="205"/>
                    </a:lnTo>
                    <a:lnTo>
                      <a:pt x="23" y="205"/>
                    </a:lnTo>
                    <a:lnTo>
                      <a:pt x="18" y="219"/>
                    </a:lnTo>
                    <a:lnTo>
                      <a:pt x="20" y="222"/>
                    </a:lnTo>
                    <a:lnTo>
                      <a:pt x="8" y="225"/>
                    </a:lnTo>
                    <a:lnTo>
                      <a:pt x="0" y="234"/>
                    </a:lnTo>
                    <a:lnTo>
                      <a:pt x="5" y="242"/>
                    </a:lnTo>
                    <a:lnTo>
                      <a:pt x="3" y="249"/>
                    </a:lnTo>
                    <a:lnTo>
                      <a:pt x="12" y="249"/>
                    </a:lnTo>
                    <a:lnTo>
                      <a:pt x="20" y="249"/>
                    </a:lnTo>
                    <a:lnTo>
                      <a:pt x="24" y="246"/>
                    </a:lnTo>
                    <a:lnTo>
                      <a:pt x="26" y="237"/>
                    </a:lnTo>
                    <a:lnTo>
                      <a:pt x="27" y="236"/>
                    </a:lnTo>
                    <a:lnTo>
                      <a:pt x="33" y="236"/>
                    </a:lnTo>
                    <a:lnTo>
                      <a:pt x="39" y="249"/>
                    </a:lnTo>
                    <a:lnTo>
                      <a:pt x="50" y="252"/>
                    </a:lnTo>
                    <a:lnTo>
                      <a:pt x="55" y="249"/>
                    </a:lnTo>
                    <a:lnTo>
                      <a:pt x="65" y="246"/>
                    </a:lnTo>
                    <a:lnTo>
                      <a:pt x="71" y="248"/>
                    </a:lnTo>
                    <a:lnTo>
                      <a:pt x="71" y="254"/>
                    </a:lnTo>
                    <a:lnTo>
                      <a:pt x="74" y="264"/>
                    </a:lnTo>
                    <a:lnTo>
                      <a:pt x="79" y="266"/>
                    </a:lnTo>
                    <a:lnTo>
                      <a:pt x="90" y="260"/>
                    </a:lnTo>
                    <a:lnTo>
                      <a:pt x="96" y="266"/>
                    </a:lnTo>
                    <a:lnTo>
                      <a:pt x="102" y="267"/>
                    </a:lnTo>
                    <a:lnTo>
                      <a:pt x="108" y="266"/>
                    </a:lnTo>
                    <a:lnTo>
                      <a:pt x="109" y="260"/>
                    </a:lnTo>
                    <a:lnTo>
                      <a:pt x="103" y="260"/>
                    </a:lnTo>
                    <a:lnTo>
                      <a:pt x="94" y="254"/>
                    </a:lnTo>
                    <a:lnTo>
                      <a:pt x="94" y="249"/>
                    </a:lnTo>
                    <a:lnTo>
                      <a:pt x="90" y="248"/>
                    </a:lnTo>
                    <a:lnTo>
                      <a:pt x="88" y="242"/>
                    </a:lnTo>
                    <a:lnTo>
                      <a:pt x="94" y="231"/>
                    </a:lnTo>
                    <a:lnTo>
                      <a:pt x="102" y="225"/>
                    </a:lnTo>
                    <a:lnTo>
                      <a:pt x="112" y="226"/>
                    </a:lnTo>
                    <a:lnTo>
                      <a:pt x="118" y="229"/>
                    </a:lnTo>
                    <a:lnTo>
                      <a:pt x="123" y="233"/>
                    </a:lnTo>
                    <a:lnTo>
                      <a:pt x="137" y="231"/>
                    </a:lnTo>
                    <a:lnTo>
                      <a:pt x="141" y="219"/>
                    </a:lnTo>
                    <a:lnTo>
                      <a:pt x="140" y="214"/>
                    </a:lnTo>
                    <a:lnTo>
                      <a:pt x="144" y="213"/>
                    </a:lnTo>
                    <a:lnTo>
                      <a:pt x="146" y="216"/>
                    </a:lnTo>
                    <a:lnTo>
                      <a:pt x="150" y="219"/>
                    </a:lnTo>
                    <a:lnTo>
                      <a:pt x="153" y="210"/>
                    </a:lnTo>
                    <a:lnTo>
                      <a:pt x="159" y="202"/>
                    </a:lnTo>
                    <a:lnTo>
                      <a:pt x="164" y="204"/>
                    </a:lnTo>
                    <a:lnTo>
                      <a:pt x="168" y="204"/>
                    </a:lnTo>
                    <a:lnTo>
                      <a:pt x="176" y="198"/>
                    </a:lnTo>
                    <a:lnTo>
                      <a:pt x="179" y="201"/>
                    </a:lnTo>
                    <a:lnTo>
                      <a:pt x="182" y="201"/>
                    </a:lnTo>
                    <a:lnTo>
                      <a:pt x="187" y="207"/>
                    </a:lnTo>
                    <a:lnTo>
                      <a:pt x="188" y="201"/>
                    </a:lnTo>
                    <a:lnTo>
                      <a:pt x="196" y="199"/>
                    </a:lnTo>
                    <a:lnTo>
                      <a:pt x="203" y="193"/>
                    </a:lnTo>
                    <a:lnTo>
                      <a:pt x="196" y="187"/>
                    </a:lnTo>
                    <a:lnTo>
                      <a:pt x="193" y="187"/>
                    </a:lnTo>
                    <a:lnTo>
                      <a:pt x="194" y="179"/>
                    </a:lnTo>
                    <a:lnTo>
                      <a:pt x="197" y="176"/>
                    </a:lnTo>
                    <a:lnTo>
                      <a:pt x="190" y="164"/>
                    </a:lnTo>
                    <a:lnTo>
                      <a:pt x="191" y="158"/>
                    </a:lnTo>
                    <a:lnTo>
                      <a:pt x="191" y="152"/>
                    </a:lnTo>
                    <a:lnTo>
                      <a:pt x="194" y="146"/>
                    </a:lnTo>
                    <a:lnTo>
                      <a:pt x="193" y="143"/>
                    </a:lnTo>
                    <a:lnTo>
                      <a:pt x="184" y="143"/>
                    </a:lnTo>
                    <a:lnTo>
                      <a:pt x="181" y="134"/>
                    </a:lnTo>
                    <a:lnTo>
                      <a:pt x="176" y="134"/>
                    </a:lnTo>
                    <a:lnTo>
                      <a:pt x="168" y="140"/>
                    </a:lnTo>
                    <a:lnTo>
                      <a:pt x="162" y="143"/>
                    </a:lnTo>
                    <a:lnTo>
                      <a:pt x="162" y="131"/>
                    </a:lnTo>
                    <a:lnTo>
                      <a:pt x="168" y="128"/>
                    </a:lnTo>
                    <a:lnTo>
                      <a:pt x="178" y="122"/>
                    </a:lnTo>
                    <a:lnTo>
                      <a:pt x="167" y="119"/>
                    </a:lnTo>
                    <a:lnTo>
                      <a:pt x="168" y="112"/>
                    </a:lnTo>
                    <a:lnTo>
                      <a:pt x="173" y="103"/>
                    </a:lnTo>
                    <a:lnTo>
                      <a:pt x="184" y="106"/>
                    </a:lnTo>
                    <a:lnTo>
                      <a:pt x="191" y="111"/>
                    </a:lnTo>
                    <a:lnTo>
                      <a:pt x="197" y="106"/>
                    </a:lnTo>
                    <a:lnTo>
                      <a:pt x="200" y="97"/>
                    </a:lnTo>
                    <a:lnTo>
                      <a:pt x="208" y="88"/>
                    </a:lnTo>
                    <a:lnTo>
                      <a:pt x="209" y="81"/>
                    </a:lnTo>
                    <a:lnTo>
                      <a:pt x="218" y="81"/>
                    </a:lnTo>
                    <a:lnTo>
                      <a:pt x="223" y="67"/>
                    </a:lnTo>
                    <a:lnTo>
                      <a:pt x="222" y="65"/>
                    </a:lnTo>
                    <a:lnTo>
                      <a:pt x="222" y="58"/>
                    </a:lnTo>
                    <a:lnTo>
                      <a:pt x="215" y="49"/>
                    </a:lnTo>
                    <a:lnTo>
                      <a:pt x="217" y="43"/>
                    </a:lnTo>
                    <a:lnTo>
                      <a:pt x="215" y="40"/>
                    </a:lnTo>
                    <a:lnTo>
                      <a:pt x="215" y="32"/>
                    </a:lnTo>
                    <a:lnTo>
                      <a:pt x="211" y="18"/>
                    </a:lnTo>
                    <a:lnTo>
                      <a:pt x="208" y="18"/>
                    </a:lnTo>
                    <a:lnTo>
                      <a:pt x="205" y="15"/>
                    </a:lnTo>
                    <a:lnTo>
                      <a:pt x="194" y="8"/>
                    </a:lnTo>
                    <a:lnTo>
                      <a:pt x="191" y="2"/>
                    </a:lnTo>
                    <a:lnTo>
                      <a:pt x="182" y="0"/>
                    </a:lnTo>
                    <a:lnTo>
                      <a:pt x="179" y="6"/>
                    </a:lnTo>
                    <a:lnTo>
                      <a:pt x="176" y="15"/>
                    </a:lnTo>
                    <a:lnTo>
                      <a:pt x="173" y="18"/>
                    </a:lnTo>
                    <a:lnTo>
                      <a:pt x="170" y="27"/>
                    </a:lnTo>
                    <a:lnTo>
                      <a:pt x="165" y="30"/>
                    </a:lnTo>
                    <a:lnTo>
                      <a:pt x="164" y="27"/>
                    </a:lnTo>
                    <a:lnTo>
                      <a:pt x="156" y="23"/>
                    </a:lnTo>
                    <a:lnTo>
                      <a:pt x="152" y="23"/>
                    </a:lnTo>
                    <a:lnTo>
                      <a:pt x="147" y="33"/>
                    </a:lnTo>
                    <a:lnTo>
                      <a:pt x="147" y="40"/>
                    </a:lnTo>
                    <a:lnTo>
                      <a:pt x="141" y="40"/>
                    </a:lnTo>
                    <a:lnTo>
                      <a:pt x="140" y="43"/>
                    </a:lnTo>
                    <a:lnTo>
                      <a:pt x="146" y="56"/>
                    </a:lnTo>
                    <a:lnTo>
                      <a:pt x="127" y="67"/>
                    </a:lnTo>
                    <a:lnTo>
                      <a:pt x="124" y="55"/>
                    </a:lnTo>
                    <a:lnTo>
                      <a:pt x="124" y="67"/>
                    </a:lnTo>
                    <a:lnTo>
                      <a:pt x="123" y="7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5" name="Freeform 1759">
                <a:extLst>
                  <a:ext uri="{FF2B5EF4-FFF2-40B4-BE49-F238E27FC236}">
                    <a16:creationId xmlns:a16="http://schemas.microsoft.com/office/drawing/2014/main" id="{3D2C3BCE-4D70-7169-951F-A53EE5539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1343"/>
                <a:ext cx="112" cy="134"/>
              </a:xfrm>
              <a:custGeom>
                <a:avLst/>
                <a:gdLst>
                  <a:gd name="T0" fmla="*/ 124 w 223"/>
                  <a:gd name="T1" fmla="*/ 55 h 267"/>
                  <a:gd name="T2" fmla="*/ 140 w 223"/>
                  <a:gd name="T3" fmla="*/ 43 h 267"/>
                  <a:gd name="T4" fmla="*/ 147 w 223"/>
                  <a:gd name="T5" fmla="*/ 33 h 267"/>
                  <a:gd name="T6" fmla="*/ 164 w 223"/>
                  <a:gd name="T7" fmla="*/ 27 h 267"/>
                  <a:gd name="T8" fmla="*/ 173 w 223"/>
                  <a:gd name="T9" fmla="*/ 18 h 267"/>
                  <a:gd name="T10" fmla="*/ 182 w 223"/>
                  <a:gd name="T11" fmla="*/ 0 h 267"/>
                  <a:gd name="T12" fmla="*/ 205 w 223"/>
                  <a:gd name="T13" fmla="*/ 15 h 267"/>
                  <a:gd name="T14" fmla="*/ 215 w 223"/>
                  <a:gd name="T15" fmla="*/ 32 h 267"/>
                  <a:gd name="T16" fmla="*/ 215 w 223"/>
                  <a:gd name="T17" fmla="*/ 49 h 267"/>
                  <a:gd name="T18" fmla="*/ 223 w 223"/>
                  <a:gd name="T19" fmla="*/ 67 h 267"/>
                  <a:gd name="T20" fmla="*/ 208 w 223"/>
                  <a:gd name="T21" fmla="*/ 88 h 267"/>
                  <a:gd name="T22" fmla="*/ 191 w 223"/>
                  <a:gd name="T23" fmla="*/ 111 h 267"/>
                  <a:gd name="T24" fmla="*/ 168 w 223"/>
                  <a:gd name="T25" fmla="*/ 112 h 267"/>
                  <a:gd name="T26" fmla="*/ 168 w 223"/>
                  <a:gd name="T27" fmla="*/ 128 h 267"/>
                  <a:gd name="T28" fmla="*/ 168 w 223"/>
                  <a:gd name="T29" fmla="*/ 140 h 267"/>
                  <a:gd name="T30" fmla="*/ 184 w 223"/>
                  <a:gd name="T31" fmla="*/ 143 h 267"/>
                  <a:gd name="T32" fmla="*/ 191 w 223"/>
                  <a:gd name="T33" fmla="*/ 152 h 267"/>
                  <a:gd name="T34" fmla="*/ 197 w 223"/>
                  <a:gd name="T35" fmla="*/ 176 h 267"/>
                  <a:gd name="T36" fmla="*/ 196 w 223"/>
                  <a:gd name="T37" fmla="*/ 187 h 267"/>
                  <a:gd name="T38" fmla="*/ 188 w 223"/>
                  <a:gd name="T39" fmla="*/ 201 h 267"/>
                  <a:gd name="T40" fmla="*/ 179 w 223"/>
                  <a:gd name="T41" fmla="*/ 201 h 267"/>
                  <a:gd name="T42" fmla="*/ 164 w 223"/>
                  <a:gd name="T43" fmla="*/ 204 h 267"/>
                  <a:gd name="T44" fmla="*/ 150 w 223"/>
                  <a:gd name="T45" fmla="*/ 219 h 267"/>
                  <a:gd name="T46" fmla="*/ 140 w 223"/>
                  <a:gd name="T47" fmla="*/ 214 h 267"/>
                  <a:gd name="T48" fmla="*/ 123 w 223"/>
                  <a:gd name="T49" fmla="*/ 233 h 267"/>
                  <a:gd name="T50" fmla="*/ 102 w 223"/>
                  <a:gd name="T51" fmla="*/ 225 h 267"/>
                  <a:gd name="T52" fmla="*/ 90 w 223"/>
                  <a:gd name="T53" fmla="*/ 248 h 267"/>
                  <a:gd name="T54" fmla="*/ 103 w 223"/>
                  <a:gd name="T55" fmla="*/ 260 h 267"/>
                  <a:gd name="T56" fmla="*/ 102 w 223"/>
                  <a:gd name="T57" fmla="*/ 267 h 267"/>
                  <a:gd name="T58" fmla="*/ 79 w 223"/>
                  <a:gd name="T59" fmla="*/ 266 h 267"/>
                  <a:gd name="T60" fmla="*/ 71 w 223"/>
                  <a:gd name="T61" fmla="*/ 248 h 267"/>
                  <a:gd name="T62" fmla="*/ 50 w 223"/>
                  <a:gd name="T63" fmla="*/ 252 h 267"/>
                  <a:gd name="T64" fmla="*/ 27 w 223"/>
                  <a:gd name="T65" fmla="*/ 236 h 267"/>
                  <a:gd name="T66" fmla="*/ 20 w 223"/>
                  <a:gd name="T67" fmla="*/ 249 h 267"/>
                  <a:gd name="T68" fmla="*/ 5 w 223"/>
                  <a:gd name="T69" fmla="*/ 242 h 267"/>
                  <a:gd name="T70" fmla="*/ 20 w 223"/>
                  <a:gd name="T71" fmla="*/ 222 h 267"/>
                  <a:gd name="T72" fmla="*/ 24 w 223"/>
                  <a:gd name="T73" fmla="*/ 205 h 267"/>
                  <a:gd name="T74" fmla="*/ 35 w 223"/>
                  <a:gd name="T75" fmla="*/ 213 h 267"/>
                  <a:gd name="T76" fmla="*/ 45 w 223"/>
                  <a:gd name="T77" fmla="*/ 228 h 267"/>
                  <a:gd name="T78" fmla="*/ 49 w 223"/>
                  <a:gd name="T79" fmla="*/ 202 h 267"/>
                  <a:gd name="T80" fmla="*/ 58 w 223"/>
                  <a:gd name="T81" fmla="*/ 188 h 267"/>
                  <a:gd name="T82" fmla="*/ 59 w 223"/>
                  <a:gd name="T83" fmla="*/ 163 h 267"/>
                  <a:gd name="T84" fmla="*/ 83 w 223"/>
                  <a:gd name="T85" fmla="*/ 132 h 267"/>
                  <a:gd name="T86" fmla="*/ 97 w 223"/>
                  <a:gd name="T87" fmla="*/ 114 h 267"/>
                  <a:gd name="T88" fmla="*/ 100 w 223"/>
                  <a:gd name="T89" fmla="*/ 85 h 267"/>
                  <a:gd name="T90" fmla="*/ 112 w 223"/>
                  <a:gd name="T91" fmla="*/ 79 h 267"/>
                  <a:gd name="T92" fmla="*/ 130 w 223"/>
                  <a:gd name="T93" fmla="*/ 79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3" h="267">
                    <a:moveTo>
                      <a:pt x="123" y="70"/>
                    </a:moveTo>
                    <a:lnTo>
                      <a:pt x="124" y="67"/>
                    </a:lnTo>
                    <a:lnTo>
                      <a:pt x="124" y="55"/>
                    </a:lnTo>
                    <a:lnTo>
                      <a:pt x="127" y="67"/>
                    </a:lnTo>
                    <a:lnTo>
                      <a:pt x="146" y="56"/>
                    </a:lnTo>
                    <a:lnTo>
                      <a:pt x="140" y="43"/>
                    </a:lnTo>
                    <a:lnTo>
                      <a:pt x="141" y="40"/>
                    </a:lnTo>
                    <a:lnTo>
                      <a:pt x="147" y="40"/>
                    </a:lnTo>
                    <a:lnTo>
                      <a:pt x="147" y="33"/>
                    </a:lnTo>
                    <a:lnTo>
                      <a:pt x="152" y="23"/>
                    </a:lnTo>
                    <a:lnTo>
                      <a:pt x="156" y="23"/>
                    </a:lnTo>
                    <a:lnTo>
                      <a:pt x="164" y="27"/>
                    </a:lnTo>
                    <a:lnTo>
                      <a:pt x="165" y="30"/>
                    </a:lnTo>
                    <a:lnTo>
                      <a:pt x="170" y="27"/>
                    </a:lnTo>
                    <a:lnTo>
                      <a:pt x="173" y="18"/>
                    </a:lnTo>
                    <a:lnTo>
                      <a:pt x="176" y="15"/>
                    </a:lnTo>
                    <a:lnTo>
                      <a:pt x="179" y="6"/>
                    </a:lnTo>
                    <a:lnTo>
                      <a:pt x="182" y="0"/>
                    </a:lnTo>
                    <a:lnTo>
                      <a:pt x="191" y="2"/>
                    </a:lnTo>
                    <a:lnTo>
                      <a:pt x="194" y="8"/>
                    </a:lnTo>
                    <a:lnTo>
                      <a:pt x="205" y="15"/>
                    </a:lnTo>
                    <a:lnTo>
                      <a:pt x="208" y="18"/>
                    </a:lnTo>
                    <a:lnTo>
                      <a:pt x="211" y="18"/>
                    </a:lnTo>
                    <a:lnTo>
                      <a:pt x="215" y="32"/>
                    </a:lnTo>
                    <a:lnTo>
                      <a:pt x="215" y="40"/>
                    </a:lnTo>
                    <a:lnTo>
                      <a:pt x="217" y="43"/>
                    </a:lnTo>
                    <a:lnTo>
                      <a:pt x="215" y="49"/>
                    </a:lnTo>
                    <a:lnTo>
                      <a:pt x="222" y="58"/>
                    </a:lnTo>
                    <a:lnTo>
                      <a:pt x="222" y="65"/>
                    </a:lnTo>
                    <a:lnTo>
                      <a:pt x="223" y="67"/>
                    </a:lnTo>
                    <a:lnTo>
                      <a:pt x="218" y="81"/>
                    </a:lnTo>
                    <a:lnTo>
                      <a:pt x="209" y="81"/>
                    </a:lnTo>
                    <a:lnTo>
                      <a:pt x="208" y="88"/>
                    </a:lnTo>
                    <a:lnTo>
                      <a:pt x="200" y="97"/>
                    </a:lnTo>
                    <a:lnTo>
                      <a:pt x="197" y="106"/>
                    </a:lnTo>
                    <a:lnTo>
                      <a:pt x="191" y="111"/>
                    </a:lnTo>
                    <a:lnTo>
                      <a:pt x="184" y="106"/>
                    </a:lnTo>
                    <a:lnTo>
                      <a:pt x="173" y="103"/>
                    </a:lnTo>
                    <a:lnTo>
                      <a:pt x="168" y="112"/>
                    </a:lnTo>
                    <a:lnTo>
                      <a:pt x="167" y="119"/>
                    </a:lnTo>
                    <a:lnTo>
                      <a:pt x="178" y="122"/>
                    </a:lnTo>
                    <a:lnTo>
                      <a:pt x="168" y="128"/>
                    </a:lnTo>
                    <a:lnTo>
                      <a:pt x="162" y="131"/>
                    </a:lnTo>
                    <a:lnTo>
                      <a:pt x="162" y="143"/>
                    </a:lnTo>
                    <a:lnTo>
                      <a:pt x="168" y="140"/>
                    </a:lnTo>
                    <a:lnTo>
                      <a:pt x="176" y="134"/>
                    </a:lnTo>
                    <a:lnTo>
                      <a:pt x="181" y="134"/>
                    </a:lnTo>
                    <a:lnTo>
                      <a:pt x="184" y="143"/>
                    </a:lnTo>
                    <a:lnTo>
                      <a:pt x="193" y="143"/>
                    </a:lnTo>
                    <a:lnTo>
                      <a:pt x="194" y="146"/>
                    </a:lnTo>
                    <a:lnTo>
                      <a:pt x="191" y="152"/>
                    </a:lnTo>
                    <a:lnTo>
                      <a:pt x="191" y="158"/>
                    </a:lnTo>
                    <a:lnTo>
                      <a:pt x="190" y="164"/>
                    </a:lnTo>
                    <a:lnTo>
                      <a:pt x="197" y="176"/>
                    </a:lnTo>
                    <a:lnTo>
                      <a:pt x="194" y="179"/>
                    </a:lnTo>
                    <a:lnTo>
                      <a:pt x="193" y="187"/>
                    </a:lnTo>
                    <a:lnTo>
                      <a:pt x="196" y="187"/>
                    </a:lnTo>
                    <a:lnTo>
                      <a:pt x="203" y="193"/>
                    </a:lnTo>
                    <a:lnTo>
                      <a:pt x="196" y="199"/>
                    </a:lnTo>
                    <a:lnTo>
                      <a:pt x="188" y="201"/>
                    </a:lnTo>
                    <a:lnTo>
                      <a:pt x="187" y="207"/>
                    </a:lnTo>
                    <a:lnTo>
                      <a:pt x="182" y="201"/>
                    </a:lnTo>
                    <a:lnTo>
                      <a:pt x="179" y="201"/>
                    </a:lnTo>
                    <a:lnTo>
                      <a:pt x="176" y="198"/>
                    </a:lnTo>
                    <a:lnTo>
                      <a:pt x="168" y="204"/>
                    </a:lnTo>
                    <a:lnTo>
                      <a:pt x="164" y="204"/>
                    </a:lnTo>
                    <a:lnTo>
                      <a:pt x="159" y="202"/>
                    </a:lnTo>
                    <a:lnTo>
                      <a:pt x="153" y="210"/>
                    </a:lnTo>
                    <a:lnTo>
                      <a:pt x="150" y="219"/>
                    </a:lnTo>
                    <a:lnTo>
                      <a:pt x="146" y="216"/>
                    </a:lnTo>
                    <a:lnTo>
                      <a:pt x="144" y="213"/>
                    </a:lnTo>
                    <a:lnTo>
                      <a:pt x="140" y="214"/>
                    </a:lnTo>
                    <a:lnTo>
                      <a:pt x="141" y="219"/>
                    </a:lnTo>
                    <a:lnTo>
                      <a:pt x="137" y="231"/>
                    </a:lnTo>
                    <a:lnTo>
                      <a:pt x="123" y="233"/>
                    </a:lnTo>
                    <a:lnTo>
                      <a:pt x="118" y="229"/>
                    </a:lnTo>
                    <a:lnTo>
                      <a:pt x="112" y="226"/>
                    </a:lnTo>
                    <a:lnTo>
                      <a:pt x="102" y="225"/>
                    </a:lnTo>
                    <a:lnTo>
                      <a:pt x="94" y="231"/>
                    </a:lnTo>
                    <a:lnTo>
                      <a:pt x="88" y="242"/>
                    </a:lnTo>
                    <a:lnTo>
                      <a:pt x="90" y="248"/>
                    </a:lnTo>
                    <a:lnTo>
                      <a:pt x="94" y="249"/>
                    </a:lnTo>
                    <a:lnTo>
                      <a:pt x="94" y="254"/>
                    </a:lnTo>
                    <a:lnTo>
                      <a:pt x="103" y="260"/>
                    </a:lnTo>
                    <a:lnTo>
                      <a:pt x="109" y="260"/>
                    </a:lnTo>
                    <a:lnTo>
                      <a:pt x="108" y="266"/>
                    </a:lnTo>
                    <a:lnTo>
                      <a:pt x="102" y="267"/>
                    </a:lnTo>
                    <a:lnTo>
                      <a:pt x="96" y="266"/>
                    </a:lnTo>
                    <a:lnTo>
                      <a:pt x="90" y="260"/>
                    </a:lnTo>
                    <a:lnTo>
                      <a:pt x="79" y="266"/>
                    </a:lnTo>
                    <a:lnTo>
                      <a:pt x="74" y="264"/>
                    </a:lnTo>
                    <a:lnTo>
                      <a:pt x="71" y="254"/>
                    </a:lnTo>
                    <a:lnTo>
                      <a:pt x="71" y="248"/>
                    </a:lnTo>
                    <a:lnTo>
                      <a:pt x="65" y="246"/>
                    </a:lnTo>
                    <a:lnTo>
                      <a:pt x="55" y="249"/>
                    </a:lnTo>
                    <a:lnTo>
                      <a:pt x="50" y="252"/>
                    </a:lnTo>
                    <a:lnTo>
                      <a:pt x="39" y="249"/>
                    </a:lnTo>
                    <a:lnTo>
                      <a:pt x="33" y="236"/>
                    </a:lnTo>
                    <a:lnTo>
                      <a:pt x="27" y="236"/>
                    </a:lnTo>
                    <a:lnTo>
                      <a:pt x="26" y="237"/>
                    </a:lnTo>
                    <a:lnTo>
                      <a:pt x="24" y="246"/>
                    </a:lnTo>
                    <a:lnTo>
                      <a:pt x="20" y="249"/>
                    </a:lnTo>
                    <a:lnTo>
                      <a:pt x="12" y="249"/>
                    </a:lnTo>
                    <a:lnTo>
                      <a:pt x="3" y="249"/>
                    </a:lnTo>
                    <a:lnTo>
                      <a:pt x="5" y="242"/>
                    </a:lnTo>
                    <a:lnTo>
                      <a:pt x="0" y="234"/>
                    </a:lnTo>
                    <a:lnTo>
                      <a:pt x="8" y="225"/>
                    </a:lnTo>
                    <a:lnTo>
                      <a:pt x="20" y="222"/>
                    </a:lnTo>
                    <a:lnTo>
                      <a:pt x="18" y="219"/>
                    </a:lnTo>
                    <a:lnTo>
                      <a:pt x="23" y="205"/>
                    </a:lnTo>
                    <a:lnTo>
                      <a:pt x="24" y="205"/>
                    </a:lnTo>
                    <a:lnTo>
                      <a:pt x="33" y="208"/>
                    </a:lnTo>
                    <a:lnTo>
                      <a:pt x="35" y="207"/>
                    </a:lnTo>
                    <a:lnTo>
                      <a:pt x="35" y="213"/>
                    </a:lnTo>
                    <a:lnTo>
                      <a:pt x="36" y="217"/>
                    </a:lnTo>
                    <a:lnTo>
                      <a:pt x="42" y="220"/>
                    </a:lnTo>
                    <a:lnTo>
                      <a:pt x="45" y="228"/>
                    </a:lnTo>
                    <a:lnTo>
                      <a:pt x="47" y="228"/>
                    </a:lnTo>
                    <a:lnTo>
                      <a:pt x="52" y="210"/>
                    </a:lnTo>
                    <a:lnTo>
                      <a:pt x="49" y="202"/>
                    </a:lnTo>
                    <a:lnTo>
                      <a:pt x="53" y="201"/>
                    </a:lnTo>
                    <a:lnTo>
                      <a:pt x="55" y="190"/>
                    </a:lnTo>
                    <a:lnTo>
                      <a:pt x="58" y="188"/>
                    </a:lnTo>
                    <a:lnTo>
                      <a:pt x="59" y="182"/>
                    </a:lnTo>
                    <a:lnTo>
                      <a:pt x="58" y="176"/>
                    </a:lnTo>
                    <a:lnTo>
                      <a:pt x="59" y="163"/>
                    </a:lnTo>
                    <a:lnTo>
                      <a:pt x="73" y="157"/>
                    </a:lnTo>
                    <a:lnTo>
                      <a:pt x="77" y="140"/>
                    </a:lnTo>
                    <a:lnTo>
                      <a:pt x="83" y="132"/>
                    </a:lnTo>
                    <a:lnTo>
                      <a:pt x="86" y="132"/>
                    </a:lnTo>
                    <a:lnTo>
                      <a:pt x="90" y="119"/>
                    </a:lnTo>
                    <a:lnTo>
                      <a:pt x="97" y="114"/>
                    </a:lnTo>
                    <a:lnTo>
                      <a:pt x="90" y="100"/>
                    </a:lnTo>
                    <a:lnTo>
                      <a:pt x="96" y="97"/>
                    </a:lnTo>
                    <a:lnTo>
                      <a:pt x="100" y="85"/>
                    </a:lnTo>
                    <a:lnTo>
                      <a:pt x="103" y="81"/>
                    </a:lnTo>
                    <a:lnTo>
                      <a:pt x="103" y="76"/>
                    </a:lnTo>
                    <a:lnTo>
                      <a:pt x="112" y="79"/>
                    </a:lnTo>
                    <a:lnTo>
                      <a:pt x="118" y="74"/>
                    </a:lnTo>
                    <a:lnTo>
                      <a:pt x="124" y="81"/>
                    </a:lnTo>
                    <a:lnTo>
                      <a:pt x="130" y="79"/>
                    </a:lnTo>
                    <a:lnTo>
                      <a:pt x="129" y="73"/>
                    </a:lnTo>
                    <a:lnTo>
                      <a:pt x="123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6" name="Freeform 1760">
                <a:extLst>
                  <a:ext uri="{FF2B5EF4-FFF2-40B4-BE49-F238E27FC236}">
                    <a16:creationId xmlns:a16="http://schemas.microsoft.com/office/drawing/2014/main" id="{F22F44BE-173B-ABBD-427E-7BDD1EBEA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1343"/>
                <a:ext cx="112" cy="134"/>
              </a:xfrm>
              <a:custGeom>
                <a:avLst/>
                <a:gdLst>
                  <a:gd name="T0" fmla="*/ 124 w 223"/>
                  <a:gd name="T1" fmla="*/ 55 h 267"/>
                  <a:gd name="T2" fmla="*/ 140 w 223"/>
                  <a:gd name="T3" fmla="*/ 43 h 267"/>
                  <a:gd name="T4" fmla="*/ 147 w 223"/>
                  <a:gd name="T5" fmla="*/ 33 h 267"/>
                  <a:gd name="T6" fmla="*/ 164 w 223"/>
                  <a:gd name="T7" fmla="*/ 27 h 267"/>
                  <a:gd name="T8" fmla="*/ 173 w 223"/>
                  <a:gd name="T9" fmla="*/ 18 h 267"/>
                  <a:gd name="T10" fmla="*/ 182 w 223"/>
                  <a:gd name="T11" fmla="*/ 0 h 267"/>
                  <a:gd name="T12" fmla="*/ 205 w 223"/>
                  <a:gd name="T13" fmla="*/ 15 h 267"/>
                  <a:gd name="T14" fmla="*/ 215 w 223"/>
                  <a:gd name="T15" fmla="*/ 32 h 267"/>
                  <a:gd name="T16" fmla="*/ 215 w 223"/>
                  <a:gd name="T17" fmla="*/ 49 h 267"/>
                  <a:gd name="T18" fmla="*/ 223 w 223"/>
                  <a:gd name="T19" fmla="*/ 67 h 267"/>
                  <a:gd name="T20" fmla="*/ 208 w 223"/>
                  <a:gd name="T21" fmla="*/ 88 h 267"/>
                  <a:gd name="T22" fmla="*/ 191 w 223"/>
                  <a:gd name="T23" fmla="*/ 111 h 267"/>
                  <a:gd name="T24" fmla="*/ 168 w 223"/>
                  <a:gd name="T25" fmla="*/ 112 h 267"/>
                  <a:gd name="T26" fmla="*/ 168 w 223"/>
                  <a:gd name="T27" fmla="*/ 128 h 267"/>
                  <a:gd name="T28" fmla="*/ 168 w 223"/>
                  <a:gd name="T29" fmla="*/ 140 h 267"/>
                  <a:gd name="T30" fmla="*/ 184 w 223"/>
                  <a:gd name="T31" fmla="*/ 143 h 267"/>
                  <a:gd name="T32" fmla="*/ 191 w 223"/>
                  <a:gd name="T33" fmla="*/ 152 h 267"/>
                  <a:gd name="T34" fmla="*/ 197 w 223"/>
                  <a:gd name="T35" fmla="*/ 176 h 267"/>
                  <a:gd name="T36" fmla="*/ 196 w 223"/>
                  <a:gd name="T37" fmla="*/ 187 h 267"/>
                  <a:gd name="T38" fmla="*/ 188 w 223"/>
                  <a:gd name="T39" fmla="*/ 201 h 267"/>
                  <a:gd name="T40" fmla="*/ 179 w 223"/>
                  <a:gd name="T41" fmla="*/ 201 h 267"/>
                  <a:gd name="T42" fmla="*/ 164 w 223"/>
                  <a:gd name="T43" fmla="*/ 204 h 267"/>
                  <a:gd name="T44" fmla="*/ 150 w 223"/>
                  <a:gd name="T45" fmla="*/ 219 h 267"/>
                  <a:gd name="T46" fmla="*/ 140 w 223"/>
                  <a:gd name="T47" fmla="*/ 214 h 267"/>
                  <a:gd name="T48" fmla="*/ 123 w 223"/>
                  <a:gd name="T49" fmla="*/ 233 h 267"/>
                  <a:gd name="T50" fmla="*/ 102 w 223"/>
                  <a:gd name="T51" fmla="*/ 225 h 267"/>
                  <a:gd name="T52" fmla="*/ 90 w 223"/>
                  <a:gd name="T53" fmla="*/ 248 h 267"/>
                  <a:gd name="T54" fmla="*/ 103 w 223"/>
                  <a:gd name="T55" fmla="*/ 260 h 267"/>
                  <a:gd name="T56" fmla="*/ 102 w 223"/>
                  <a:gd name="T57" fmla="*/ 267 h 267"/>
                  <a:gd name="T58" fmla="*/ 79 w 223"/>
                  <a:gd name="T59" fmla="*/ 266 h 267"/>
                  <a:gd name="T60" fmla="*/ 71 w 223"/>
                  <a:gd name="T61" fmla="*/ 248 h 267"/>
                  <a:gd name="T62" fmla="*/ 50 w 223"/>
                  <a:gd name="T63" fmla="*/ 252 h 267"/>
                  <a:gd name="T64" fmla="*/ 27 w 223"/>
                  <a:gd name="T65" fmla="*/ 236 h 267"/>
                  <a:gd name="T66" fmla="*/ 20 w 223"/>
                  <a:gd name="T67" fmla="*/ 249 h 267"/>
                  <a:gd name="T68" fmla="*/ 5 w 223"/>
                  <a:gd name="T69" fmla="*/ 242 h 267"/>
                  <a:gd name="T70" fmla="*/ 20 w 223"/>
                  <a:gd name="T71" fmla="*/ 222 h 267"/>
                  <a:gd name="T72" fmla="*/ 24 w 223"/>
                  <a:gd name="T73" fmla="*/ 205 h 267"/>
                  <a:gd name="T74" fmla="*/ 35 w 223"/>
                  <a:gd name="T75" fmla="*/ 213 h 267"/>
                  <a:gd name="T76" fmla="*/ 45 w 223"/>
                  <a:gd name="T77" fmla="*/ 228 h 267"/>
                  <a:gd name="T78" fmla="*/ 49 w 223"/>
                  <a:gd name="T79" fmla="*/ 202 h 267"/>
                  <a:gd name="T80" fmla="*/ 58 w 223"/>
                  <a:gd name="T81" fmla="*/ 188 h 267"/>
                  <a:gd name="T82" fmla="*/ 59 w 223"/>
                  <a:gd name="T83" fmla="*/ 163 h 267"/>
                  <a:gd name="T84" fmla="*/ 83 w 223"/>
                  <a:gd name="T85" fmla="*/ 132 h 267"/>
                  <a:gd name="T86" fmla="*/ 97 w 223"/>
                  <a:gd name="T87" fmla="*/ 114 h 267"/>
                  <a:gd name="T88" fmla="*/ 100 w 223"/>
                  <a:gd name="T89" fmla="*/ 85 h 267"/>
                  <a:gd name="T90" fmla="*/ 112 w 223"/>
                  <a:gd name="T91" fmla="*/ 79 h 267"/>
                  <a:gd name="T92" fmla="*/ 130 w 223"/>
                  <a:gd name="T93" fmla="*/ 79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3" h="267">
                    <a:moveTo>
                      <a:pt x="123" y="70"/>
                    </a:moveTo>
                    <a:lnTo>
                      <a:pt x="124" y="67"/>
                    </a:lnTo>
                    <a:lnTo>
                      <a:pt x="124" y="55"/>
                    </a:lnTo>
                    <a:lnTo>
                      <a:pt x="127" y="67"/>
                    </a:lnTo>
                    <a:lnTo>
                      <a:pt x="146" y="56"/>
                    </a:lnTo>
                    <a:lnTo>
                      <a:pt x="140" y="43"/>
                    </a:lnTo>
                    <a:lnTo>
                      <a:pt x="141" y="40"/>
                    </a:lnTo>
                    <a:lnTo>
                      <a:pt x="147" y="40"/>
                    </a:lnTo>
                    <a:lnTo>
                      <a:pt x="147" y="33"/>
                    </a:lnTo>
                    <a:lnTo>
                      <a:pt x="152" y="23"/>
                    </a:lnTo>
                    <a:lnTo>
                      <a:pt x="156" y="23"/>
                    </a:lnTo>
                    <a:lnTo>
                      <a:pt x="164" y="27"/>
                    </a:lnTo>
                    <a:lnTo>
                      <a:pt x="165" y="30"/>
                    </a:lnTo>
                    <a:lnTo>
                      <a:pt x="170" y="27"/>
                    </a:lnTo>
                    <a:lnTo>
                      <a:pt x="173" y="18"/>
                    </a:lnTo>
                    <a:lnTo>
                      <a:pt x="176" y="15"/>
                    </a:lnTo>
                    <a:lnTo>
                      <a:pt x="179" y="6"/>
                    </a:lnTo>
                    <a:lnTo>
                      <a:pt x="182" y="0"/>
                    </a:lnTo>
                    <a:lnTo>
                      <a:pt x="191" y="2"/>
                    </a:lnTo>
                    <a:lnTo>
                      <a:pt x="194" y="8"/>
                    </a:lnTo>
                    <a:lnTo>
                      <a:pt x="205" y="15"/>
                    </a:lnTo>
                    <a:lnTo>
                      <a:pt x="208" y="18"/>
                    </a:lnTo>
                    <a:lnTo>
                      <a:pt x="211" y="18"/>
                    </a:lnTo>
                    <a:lnTo>
                      <a:pt x="215" y="32"/>
                    </a:lnTo>
                    <a:lnTo>
                      <a:pt x="215" y="40"/>
                    </a:lnTo>
                    <a:lnTo>
                      <a:pt x="217" y="43"/>
                    </a:lnTo>
                    <a:lnTo>
                      <a:pt x="215" y="49"/>
                    </a:lnTo>
                    <a:lnTo>
                      <a:pt x="222" y="58"/>
                    </a:lnTo>
                    <a:lnTo>
                      <a:pt x="222" y="65"/>
                    </a:lnTo>
                    <a:lnTo>
                      <a:pt x="223" y="67"/>
                    </a:lnTo>
                    <a:lnTo>
                      <a:pt x="218" y="81"/>
                    </a:lnTo>
                    <a:lnTo>
                      <a:pt x="209" y="81"/>
                    </a:lnTo>
                    <a:lnTo>
                      <a:pt x="208" y="88"/>
                    </a:lnTo>
                    <a:lnTo>
                      <a:pt x="200" y="97"/>
                    </a:lnTo>
                    <a:lnTo>
                      <a:pt x="197" y="106"/>
                    </a:lnTo>
                    <a:lnTo>
                      <a:pt x="191" y="111"/>
                    </a:lnTo>
                    <a:lnTo>
                      <a:pt x="184" y="106"/>
                    </a:lnTo>
                    <a:lnTo>
                      <a:pt x="173" y="103"/>
                    </a:lnTo>
                    <a:lnTo>
                      <a:pt x="168" y="112"/>
                    </a:lnTo>
                    <a:lnTo>
                      <a:pt x="167" y="119"/>
                    </a:lnTo>
                    <a:lnTo>
                      <a:pt x="178" y="122"/>
                    </a:lnTo>
                    <a:lnTo>
                      <a:pt x="168" y="128"/>
                    </a:lnTo>
                    <a:lnTo>
                      <a:pt x="162" y="131"/>
                    </a:lnTo>
                    <a:lnTo>
                      <a:pt x="162" y="143"/>
                    </a:lnTo>
                    <a:lnTo>
                      <a:pt x="168" y="140"/>
                    </a:lnTo>
                    <a:lnTo>
                      <a:pt x="176" y="134"/>
                    </a:lnTo>
                    <a:lnTo>
                      <a:pt x="181" y="134"/>
                    </a:lnTo>
                    <a:lnTo>
                      <a:pt x="184" y="143"/>
                    </a:lnTo>
                    <a:lnTo>
                      <a:pt x="193" y="143"/>
                    </a:lnTo>
                    <a:lnTo>
                      <a:pt x="194" y="146"/>
                    </a:lnTo>
                    <a:lnTo>
                      <a:pt x="191" y="152"/>
                    </a:lnTo>
                    <a:lnTo>
                      <a:pt x="191" y="158"/>
                    </a:lnTo>
                    <a:lnTo>
                      <a:pt x="190" y="164"/>
                    </a:lnTo>
                    <a:lnTo>
                      <a:pt x="197" y="176"/>
                    </a:lnTo>
                    <a:lnTo>
                      <a:pt x="194" y="179"/>
                    </a:lnTo>
                    <a:lnTo>
                      <a:pt x="193" y="187"/>
                    </a:lnTo>
                    <a:lnTo>
                      <a:pt x="196" y="187"/>
                    </a:lnTo>
                    <a:lnTo>
                      <a:pt x="203" y="193"/>
                    </a:lnTo>
                    <a:lnTo>
                      <a:pt x="196" y="199"/>
                    </a:lnTo>
                    <a:lnTo>
                      <a:pt x="188" y="201"/>
                    </a:lnTo>
                    <a:lnTo>
                      <a:pt x="187" y="207"/>
                    </a:lnTo>
                    <a:lnTo>
                      <a:pt x="182" y="201"/>
                    </a:lnTo>
                    <a:lnTo>
                      <a:pt x="179" y="201"/>
                    </a:lnTo>
                    <a:lnTo>
                      <a:pt x="176" y="198"/>
                    </a:lnTo>
                    <a:lnTo>
                      <a:pt x="168" y="204"/>
                    </a:lnTo>
                    <a:lnTo>
                      <a:pt x="164" y="204"/>
                    </a:lnTo>
                    <a:lnTo>
                      <a:pt x="159" y="202"/>
                    </a:lnTo>
                    <a:lnTo>
                      <a:pt x="153" y="210"/>
                    </a:lnTo>
                    <a:lnTo>
                      <a:pt x="150" y="219"/>
                    </a:lnTo>
                    <a:lnTo>
                      <a:pt x="146" y="216"/>
                    </a:lnTo>
                    <a:lnTo>
                      <a:pt x="144" y="213"/>
                    </a:lnTo>
                    <a:lnTo>
                      <a:pt x="140" y="214"/>
                    </a:lnTo>
                    <a:lnTo>
                      <a:pt x="141" y="219"/>
                    </a:lnTo>
                    <a:lnTo>
                      <a:pt x="137" y="231"/>
                    </a:lnTo>
                    <a:lnTo>
                      <a:pt x="123" y="233"/>
                    </a:lnTo>
                    <a:lnTo>
                      <a:pt x="118" y="229"/>
                    </a:lnTo>
                    <a:lnTo>
                      <a:pt x="112" y="226"/>
                    </a:lnTo>
                    <a:lnTo>
                      <a:pt x="102" y="225"/>
                    </a:lnTo>
                    <a:lnTo>
                      <a:pt x="94" y="231"/>
                    </a:lnTo>
                    <a:lnTo>
                      <a:pt x="88" y="242"/>
                    </a:lnTo>
                    <a:lnTo>
                      <a:pt x="90" y="248"/>
                    </a:lnTo>
                    <a:lnTo>
                      <a:pt x="94" y="249"/>
                    </a:lnTo>
                    <a:lnTo>
                      <a:pt x="94" y="254"/>
                    </a:lnTo>
                    <a:lnTo>
                      <a:pt x="103" y="260"/>
                    </a:lnTo>
                    <a:lnTo>
                      <a:pt x="109" y="260"/>
                    </a:lnTo>
                    <a:lnTo>
                      <a:pt x="108" y="266"/>
                    </a:lnTo>
                    <a:lnTo>
                      <a:pt x="102" y="267"/>
                    </a:lnTo>
                    <a:lnTo>
                      <a:pt x="96" y="266"/>
                    </a:lnTo>
                    <a:lnTo>
                      <a:pt x="90" y="260"/>
                    </a:lnTo>
                    <a:lnTo>
                      <a:pt x="79" y="266"/>
                    </a:lnTo>
                    <a:lnTo>
                      <a:pt x="74" y="264"/>
                    </a:lnTo>
                    <a:lnTo>
                      <a:pt x="71" y="254"/>
                    </a:lnTo>
                    <a:lnTo>
                      <a:pt x="71" y="248"/>
                    </a:lnTo>
                    <a:lnTo>
                      <a:pt x="65" y="246"/>
                    </a:lnTo>
                    <a:lnTo>
                      <a:pt x="55" y="249"/>
                    </a:lnTo>
                    <a:lnTo>
                      <a:pt x="50" y="252"/>
                    </a:lnTo>
                    <a:lnTo>
                      <a:pt x="39" y="249"/>
                    </a:lnTo>
                    <a:lnTo>
                      <a:pt x="33" y="236"/>
                    </a:lnTo>
                    <a:lnTo>
                      <a:pt x="27" y="236"/>
                    </a:lnTo>
                    <a:lnTo>
                      <a:pt x="26" y="237"/>
                    </a:lnTo>
                    <a:lnTo>
                      <a:pt x="24" y="246"/>
                    </a:lnTo>
                    <a:lnTo>
                      <a:pt x="20" y="249"/>
                    </a:lnTo>
                    <a:lnTo>
                      <a:pt x="12" y="249"/>
                    </a:lnTo>
                    <a:lnTo>
                      <a:pt x="3" y="249"/>
                    </a:lnTo>
                    <a:lnTo>
                      <a:pt x="5" y="242"/>
                    </a:lnTo>
                    <a:lnTo>
                      <a:pt x="0" y="234"/>
                    </a:lnTo>
                    <a:lnTo>
                      <a:pt x="8" y="225"/>
                    </a:lnTo>
                    <a:lnTo>
                      <a:pt x="20" y="222"/>
                    </a:lnTo>
                    <a:lnTo>
                      <a:pt x="18" y="219"/>
                    </a:lnTo>
                    <a:lnTo>
                      <a:pt x="23" y="205"/>
                    </a:lnTo>
                    <a:lnTo>
                      <a:pt x="24" y="205"/>
                    </a:lnTo>
                    <a:lnTo>
                      <a:pt x="33" y="208"/>
                    </a:lnTo>
                    <a:lnTo>
                      <a:pt x="35" y="207"/>
                    </a:lnTo>
                    <a:lnTo>
                      <a:pt x="35" y="213"/>
                    </a:lnTo>
                    <a:lnTo>
                      <a:pt x="36" y="217"/>
                    </a:lnTo>
                    <a:lnTo>
                      <a:pt x="42" y="220"/>
                    </a:lnTo>
                    <a:lnTo>
                      <a:pt x="45" y="228"/>
                    </a:lnTo>
                    <a:lnTo>
                      <a:pt x="47" y="228"/>
                    </a:lnTo>
                    <a:lnTo>
                      <a:pt x="52" y="210"/>
                    </a:lnTo>
                    <a:lnTo>
                      <a:pt x="49" y="202"/>
                    </a:lnTo>
                    <a:lnTo>
                      <a:pt x="53" y="201"/>
                    </a:lnTo>
                    <a:lnTo>
                      <a:pt x="55" y="190"/>
                    </a:lnTo>
                    <a:lnTo>
                      <a:pt x="58" y="188"/>
                    </a:lnTo>
                    <a:lnTo>
                      <a:pt x="59" y="182"/>
                    </a:lnTo>
                    <a:lnTo>
                      <a:pt x="58" y="176"/>
                    </a:lnTo>
                    <a:lnTo>
                      <a:pt x="59" y="163"/>
                    </a:lnTo>
                    <a:lnTo>
                      <a:pt x="73" y="157"/>
                    </a:lnTo>
                    <a:lnTo>
                      <a:pt x="77" y="140"/>
                    </a:lnTo>
                    <a:lnTo>
                      <a:pt x="83" y="132"/>
                    </a:lnTo>
                    <a:lnTo>
                      <a:pt x="86" y="132"/>
                    </a:lnTo>
                    <a:lnTo>
                      <a:pt x="90" y="119"/>
                    </a:lnTo>
                    <a:lnTo>
                      <a:pt x="97" y="114"/>
                    </a:lnTo>
                    <a:lnTo>
                      <a:pt x="90" y="100"/>
                    </a:lnTo>
                    <a:lnTo>
                      <a:pt x="96" y="97"/>
                    </a:lnTo>
                    <a:lnTo>
                      <a:pt x="100" y="85"/>
                    </a:lnTo>
                    <a:lnTo>
                      <a:pt x="103" y="81"/>
                    </a:lnTo>
                    <a:lnTo>
                      <a:pt x="103" y="76"/>
                    </a:lnTo>
                    <a:lnTo>
                      <a:pt x="112" y="79"/>
                    </a:lnTo>
                    <a:lnTo>
                      <a:pt x="118" y="74"/>
                    </a:lnTo>
                    <a:lnTo>
                      <a:pt x="124" y="81"/>
                    </a:lnTo>
                    <a:lnTo>
                      <a:pt x="130" y="79"/>
                    </a:lnTo>
                    <a:lnTo>
                      <a:pt x="129" y="73"/>
                    </a:lnTo>
                    <a:lnTo>
                      <a:pt x="123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7" name="Freeform 1761">
                <a:extLst>
                  <a:ext uri="{FF2B5EF4-FFF2-40B4-BE49-F238E27FC236}">
                    <a16:creationId xmlns:a16="http://schemas.microsoft.com/office/drawing/2014/main" id="{DE91931B-2B2C-7CFA-9078-946010D75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436"/>
                <a:ext cx="76" cy="113"/>
              </a:xfrm>
              <a:custGeom>
                <a:avLst/>
                <a:gdLst>
                  <a:gd name="T0" fmla="*/ 123 w 152"/>
                  <a:gd name="T1" fmla="*/ 3 h 225"/>
                  <a:gd name="T2" fmla="*/ 108 w 152"/>
                  <a:gd name="T3" fmla="*/ 14 h 225"/>
                  <a:gd name="T4" fmla="*/ 99 w 152"/>
                  <a:gd name="T5" fmla="*/ 22 h 225"/>
                  <a:gd name="T6" fmla="*/ 91 w 152"/>
                  <a:gd name="T7" fmla="*/ 16 h 225"/>
                  <a:gd name="T8" fmla="*/ 80 w 152"/>
                  <a:gd name="T9" fmla="*/ 19 h 225"/>
                  <a:gd name="T10" fmla="*/ 71 w 152"/>
                  <a:gd name="T11" fmla="*/ 17 h 225"/>
                  <a:gd name="T12" fmla="*/ 62 w 152"/>
                  <a:gd name="T13" fmla="*/ 34 h 225"/>
                  <a:gd name="T14" fmla="*/ 56 w 152"/>
                  <a:gd name="T15" fmla="*/ 28 h 225"/>
                  <a:gd name="T16" fmla="*/ 53 w 152"/>
                  <a:gd name="T17" fmla="*/ 34 h 225"/>
                  <a:gd name="T18" fmla="*/ 35 w 152"/>
                  <a:gd name="T19" fmla="*/ 48 h 225"/>
                  <a:gd name="T20" fmla="*/ 24 w 152"/>
                  <a:gd name="T21" fmla="*/ 41 h 225"/>
                  <a:gd name="T22" fmla="*/ 6 w 152"/>
                  <a:gd name="T23" fmla="*/ 46 h 225"/>
                  <a:gd name="T24" fmla="*/ 2 w 152"/>
                  <a:gd name="T25" fmla="*/ 63 h 225"/>
                  <a:gd name="T26" fmla="*/ 6 w 152"/>
                  <a:gd name="T27" fmla="*/ 69 h 225"/>
                  <a:gd name="T28" fmla="*/ 21 w 152"/>
                  <a:gd name="T29" fmla="*/ 75 h 225"/>
                  <a:gd name="T30" fmla="*/ 32 w 152"/>
                  <a:gd name="T31" fmla="*/ 90 h 225"/>
                  <a:gd name="T32" fmla="*/ 47 w 152"/>
                  <a:gd name="T33" fmla="*/ 92 h 225"/>
                  <a:gd name="T34" fmla="*/ 52 w 152"/>
                  <a:gd name="T35" fmla="*/ 95 h 225"/>
                  <a:gd name="T36" fmla="*/ 50 w 152"/>
                  <a:gd name="T37" fmla="*/ 107 h 225"/>
                  <a:gd name="T38" fmla="*/ 52 w 152"/>
                  <a:gd name="T39" fmla="*/ 116 h 225"/>
                  <a:gd name="T40" fmla="*/ 50 w 152"/>
                  <a:gd name="T41" fmla="*/ 127 h 225"/>
                  <a:gd name="T42" fmla="*/ 47 w 152"/>
                  <a:gd name="T43" fmla="*/ 140 h 225"/>
                  <a:gd name="T44" fmla="*/ 30 w 152"/>
                  <a:gd name="T45" fmla="*/ 143 h 225"/>
                  <a:gd name="T46" fmla="*/ 30 w 152"/>
                  <a:gd name="T47" fmla="*/ 154 h 225"/>
                  <a:gd name="T48" fmla="*/ 18 w 152"/>
                  <a:gd name="T49" fmla="*/ 175 h 225"/>
                  <a:gd name="T50" fmla="*/ 30 w 152"/>
                  <a:gd name="T51" fmla="*/ 183 h 225"/>
                  <a:gd name="T52" fmla="*/ 38 w 152"/>
                  <a:gd name="T53" fmla="*/ 204 h 225"/>
                  <a:gd name="T54" fmla="*/ 41 w 152"/>
                  <a:gd name="T55" fmla="*/ 215 h 225"/>
                  <a:gd name="T56" fmla="*/ 47 w 152"/>
                  <a:gd name="T57" fmla="*/ 225 h 225"/>
                  <a:gd name="T58" fmla="*/ 58 w 152"/>
                  <a:gd name="T59" fmla="*/ 215 h 225"/>
                  <a:gd name="T60" fmla="*/ 77 w 152"/>
                  <a:gd name="T61" fmla="*/ 203 h 225"/>
                  <a:gd name="T62" fmla="*/ 91 w 152"/>
                  <a:gd name="T63" fmla="*/ 216 h 225"/>
                  <a:gd name="T64" fmla="*/ 94 w 152"/>
                  <a:gd name="T65" fmla="*/ 225 h 225"/>
                  <a:gd name="T66" fmla="*/ 100 w 152"/>
                  <a:gd name="T67" fmla="*/ 216 h 225"/>
                  <a:gd name="T68" fmla="*/ 100 w 152"/>
                  <a:gd name="T69" fmla="*/ 206 h 225"/>
                  <a:gd name="T70" fmla="*/ 114 w 152"/>
                  <a:gd name="T71" fmla="*/ 198 h 225"/>
                  <a:gd name="T72" fmla="*/ 118 w 152"/>
                  <a:gd name="T73" fmla="*/ 184 h 225"/>
                  <a:gd name="T74" fmla="*/ 120 w 152"/>
                  <a:gd name="T75" fmla="*/ 157 h 225"/>
                  <a:gd name="T76" fmla="*/ 118 w 152"/>
                  <a:gd name="T77" fmla="*/ 149 h 225"/>
                  <a:gd name="T78" fmla="*/ 134 w 152"/>
                  <a:gd name="T79" fmla="*/ 137 h 225"/>
                  <a:gd name="T80" fmla="*/ 134 w 152"/>
                  <a:gd name="T81" fmla="*/ 124 h 225"/>
                  <a:gd name="T82" fmla="*/ 137 w 152"/>
                  <a:gd name="T83" fmla="*/ 113 h 225"/>
                  <a:gd name="T84" fmla="*/ 137 w 152"/>
                  <a:gd name="T85" fmla="*/ 99 h 225"/>
                  <a:gd name="T86" fmla="*/ 146 w 152"/>
                  <a:gd name="T87" fmla="*/ 86 h 225"/>
                  <a:gd name="T88" fmla="*/ 152 w 152"/>
                  <a:gd name="T89" fmla="*/ 70 h 225"/>
                  <a:gd name="T90" fmla="*/ 127 w 152"/>
                  <a:gd name="T91" fmla="*/ 60 h 225"/>
                  <a:gd name="T92" fmla="*/ 130 w 152"/>
                  <a:gd name="T93" fmla="*/ 51 h 225"/>
                  <a:gd name="T94" fmla="*/ 138 w 152"/>
                  <a:gd name="T95" fmla="*/ 48 h 225"/>
                  <a:gd name="T96" fmla="*/ 137 w 152"/>
                  <a:gd name="T97" fmla="*/ 31 h 225"/>
                  <a:gd name="T98" fmla="*/ 135 w 152"/>
                  <a:gd name="T99" fmla="*/ 19 h 225"/>
                  <a:gd name="T100" fmla="*/ 137 w 152"/>
                  <a:gd name="T101" fmla="*/ 8 h 225"/>
                  <a:gd name="T102" fmla="*/ 124 w 152"/>
                  <a:gd name="T103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2" h="225">
                    <a:moveTo>
                      <a:pt x="124" y="0"/>
                    </a:moveTo>
                    <a:lnTo>
                      <a:pt x="123" y="3"/>
                    </a:lnTo>
                    <a:lnTo>
                      <a:pt x="115" y="8"/>
                    </a:lnTo>
                    <a:lnTo>
                      <a:pt x="108" y="14"/>
                    </a:lnTo>
                    <a:lnTo>
                      <a:pt x="100" y="16"/>
                    </a:lnTo>
                    <a:lnTo>
                      <a:pt x="99" y="22"/>
                    </a:lnTo>
                    <a:lnTo>
                      <a:pt x="94" y="16"/>
                    </a:lnTo>
                    <a:lnTo>
                      <a:pt x="91" y="16"/>
                    </a:lnTo>
                    <a:lnTo>
                      <a:pt x="88" y="13"/>
                    </a:lnTo>
                    <a:lnTo>
                      <a:pt x="80" y="19"/>
                    </a:lnTo>
                    <a:lnTo>
                      <a:pt x="76" y="19"/>
                    </a:lnTo>
                    <a:lnTo>
                      <a:pt x="71" y="17"/>
                    </a:lnTo>
                    <a:lnTo>
                      <a:pt x="65" y="25"/>
                    </a:lnTo>
                    <a:lnTo>
                      <a:pt x="62" y="34"/>
                    </a:lnTo>
                    <a:lnTo>
                      <a:pt x="58" y="31"/>
                    </a:lnTo>
                    <a:lnTo>
                      <a:pt x="56" y="28"/>
                    </a:lnTo>
                    <a:lnTo>
                      <a:pt x="52" y="29"/>
                    </a:lnTo>
                    <a:lnTo>
                      <a:pt x="53" y="34"/>
                    </a:lnTo>
                    <a:lnTo>
                      <a:pt x="49" y="46"/>
                    </a:lnTo>
                    <a:lnTo>
                      <a:pt x="35" y="48"/>
                    </a:lnTo>
                    <a:lnTo>
                      <a:pt x="30" y="44"/>
                    </a:lnTo>
                    <a:lnTo>
                      <a:pt x="24" y="41"/>
                    </a:lnTo>
                    <a:lnTo>
                      <a:pt x="14" y="40"/>
                    </a:lnTo>
                    <a:lnTo>
                      <a:pt x="6" y="46"/>
                    </a:lnTo>
                    <a:lnTo>
                      <a:pt x="0" y="57"/>
                    </a:lnTo>
                    <a:lnTo>
                      <a:pt x="2" y="63"/>
                    </a:lnTo>
                    <a:lnTo>
                      <a:pt x="6" y="64"/>
                    </a:lnTo>
                    <a:lnTo>
                      <a:pt x="6" y="69"/>
                    </a:lnTo>
                    <a:lnTo>
                      <a:pt x="15" y="75"/>
                    </a:lnTo>
                    <a:lnTo>
                      <a:pt x="21" y="75"/>
                    </a:lnTo>
                    <a:lnTo>
                      <a:pt x="20" y="81"/>
                    </a:lnTo>
                    <a:lnTo>
                      <a:pt x="32" y="90"/>
                    </a:lnTo>
                    <a:lnTo>
                      <a:pt x="39" y="90"/>
                    </a:lnTo>
                    <a:lnTo>
                      <a:pt x="47" y="92"/>
                    </a:lnTo>
                    <a:lnTo>
                      <a:pt x="52" y="92"/>
                    </a:lnTo>
                    <a:lnTo>
                      <a:pt x="52" y="95"/>
                    </a:lnTo>
                    <a:lnTo>
                      <a:pt x="47" y="104"/>
                    </a:lnTo>
                    <a:lnTo>
                      <a:pt x="50" y="107"/>
                    </a:lnTo>
                    <a:lnTo>
                      <a:pt x="49" y="111"/>
                    </a:lnTo>
                    <a:lnTo>
                      <a:pt x="52" y="116"/>
                    </a:lnTo>
                    <a:lnTo>
                      <a:pt x="44" y="124"/>
                    </a:lnTo>
                    <a:lnTo>
                      <a:pt x="50" y="127"/>
                    </a:lnTo>
                    <a:lnTo>
                      <a:pt x="52" y="131"/>
                    </a:lnTo>
                    <a:lnTo>
                      <a:pt x="47" y="140"/>
                    </a:lnTo>
                    <a:lnTo>
                      <a:pt x="35" y="140"/>
                    </a:lnTo>
                    <a:lnTo>
                      <a:pt x="30" y="143"/>
                    </a:lnTo>
                    <a:lnTo>
                      <a:pt x="27" y="148"/>
                    </a:lnTo>
                    <a:lnTo>
                      <a:pt x="30" y="154"/>
                    </a:lnTo>
                    <a:lnTo>
                      <a:pt x="15" y="174"/>
                    </a:lnTo>
                    <a:lnTo>
                      <a:pt x="18" y="175"/>
                    </a:lnTo>
                    <a:lnTo>
                      <a:pt x="27" y="183"/>
                    </a:lnTo>
                    <a:lnTo>
                      <a:pt x="30" y="183"/>
                    </a:lnTo>
                    <a:lnTo>
                      <a:pt x="36" y="189"/>
                    </a:lnTo>
                    <a:lnTo>
                      <a:pt x="38" y="204"/>
                    </a:lnTo>
                    <a:lnTo>
                      <a:pt x="41" y="207"/>
                    </a:lnTo>
                    <a:lnTo>
                      <a:pt x="41" y="215"/>
                    </a:lnTo>
                    <a:lnTo>
                      <a:pt x="44" y="216"/>
                    </a:lnTo>
                    <a:lnTo>
                      <a:pt x="47" y="225"/>
                    </a:lnTo>
                    <a:lnTo>
                      <a:pt x="52" y="224"/>
                    </a:lnTo>
                    <a:lnTo>
                      <a:pt x="58" y="215"/>
                    </a:lnTo>
                    <a:lnTo>
                      <a:pt x="76" y="209"/>
                    </a:lnTo>
                    <a:lnTo>
                      <a:pt x="77" y="203"/>
                    </a:lnTo>
                    <a:lnTo>
                      <a:pt x="80" y="203"/>
                    </a:lnTo>
                    <a:lnTo>
                      <a:pt x="91" y="216"/>
                    </a:lnTo>
                    <a:lnTo>
                      <a:pt x="90" y="222"/>
                    </a:lnTo>
                    <a:lnTo>
                      <a:pt x="94" y="225"/>
                    </a:lnTo>
                    <a:lnTo>
                      <a:pt x="100" y="219"/>
                    </a:lnTo>
                    <a:lnTo>
                      <a:pt x="100" y="216"/>
                    </a:lnTo>
                    <a:lnTo>
                      <a:pt x="97" y="210"/>
                    </a:lnTo>
                    <a:lnTo>
                      <a:pt x="100" y="206"/>
                    </a:lnTo>
                    <a:lnTo>
                      <a:pt x="109" y="203"/>
                    </a:lnTo>
                    <a:lnTo>
                      <a:pt x="114" y="198"/>
                    </a:lnTo>
                    <a:lnTo>
                      <a:pt x="114" y="190"/>
                    </a:lnTo>
                    <a:lnTo>
                      <a:pt x="118" y="184"/>
                    </a:lnTo>
                    <a:lnTo>
                      <a:pt x="123" y="163"/>
                    </a:lnTo>
                    <a:lnTo>
                      <a:pt x="120" y="157"/>
                    </a:lnTo>
                    <a:lnTo>
                      <a:pt x="117" y="152"/>
                    </a:lnTo>
                    <a:lnTo>
                      <a:pt x="118" y="149"/>
                    </a:lnTo>
                    <a:lnTo>
                      <a:pt x="126" y="146"/>
                    </a:lnTo>
                    <a:lnTo>
                      <a:pt x="134" y="137"/>
                    </a:lnTo>
                    <a:lnTo>
                      <a:pt x="130" y="130"/>
                    </a:lnTo>
                    <a:lnTo>
                      <a:pt x="134" y="124"/>
                    </a:lnTo>
                    <a:lnTo>
                      <a:pt x="137" y="122"/>
                    </a:lnTo>
                    <a:lnTo>
                      <a:pt x="137" y="113"/>
                    </a:lnTo>
                    <a:lnTo>
                      <a:pt x="134" y="108"/>
                    </a:lnTo>
                    <a:lnTo>
                      <a:pt x="137" y="99"/>
                    </a:lnTo>
                    <a:lnTo>
                      <a:pt x="137" y="82"/>
                    </a:lnTo>
                    <a:lnTo>
                      <a:pt x="146" y="86"/>
                    </a:lnTo>
                    <a:lnTo>
                      <a:pt x="147" y="78"/>
                    </a:lnTo>
                    <a:lnTo>
                      <a:pt x="152" y="70"/>
                    </a:lnTo>
                    <a:lnTo>
                      <a:pt x="140" y="61"/>
                    </a:lnTo>
                    <a:lnTo>
                      <a:pt x="127" y="60"/>
                    </a:lnTo>
                    <a:lnTo>
                      <a:pt x="127" y="55"/>
                    </a:lnTo>
                    <a:lnTo>
                      <a:pt x="130" y="51"/>
                    </a:lnTo>
                    <a:lnTo>
                      <a:pt x="134" y="54"/>
                    </a:lnTo>
                    <a:lnTo>
                      <a:pt x="138" y="48"/>
                    </a:lnTo>
                    <a:lnTo>
                      <a:pt x="138" y="38"/>
                    </a:lnTo>
                    <a:lnTo>
                      <a:pt x="137" y="31"/>
                    </a:lnTo>
                    <a:lnTo>
                      <a:pt x="135" y="31"/>
                    </a:lnTo>
                    <a:lnTo>
                      <a:pt x="135" y="19"/>
                    </a:lnTo>
                    <a:lnTo>
                      <a:pt x="137" y="17"/>
                    </a:lnTo>
                    <a:lnTo>
                      <a:pt x="137" y="8"/>
                    </a:lnTo>
                    <a:lnTo>
                      <a:pt x="138" y="3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8" name="Freeform 1762">
                <a:extLst>
                  <a:ext uri="{FF2B5EF4-FFF2-40B4-BE49-F238E27FC236}">
                    <a16:creationId xmlns:a16="http://schemas.microsoft.com/office/drawing/2014/main" id="{55892165-CA68-1BAA-716A-1FD768B8C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436"/>
                <a:ext cx="76" cy="113"/>
              </a:xfrm>
              <a:custGeom>
                <a:avLst/>
                <a:gdLst>
                  <a:gd name="T0" fmla="*/ 138 w 152"/>
                  <a:gd name="T1" fmla="*/ 3 h 225"/>
                  <a:gd name="T2" fmla="*/ 137 w 152"/>
                  <a:gd name="T3" fmla="*/ 17 h 225"/>
                  <a:gd name="T4" fmla="*/ 135 w 152"/>
                  <a:gd name="T5" fmla="*/ 31 h 225"/>
                  <a:gd name="T6" fmla="*/ 138 w 152"/>
                  <a:gd name="T7" fmla="*/ 38 h 225"/>
                  <a:gd name="T8" fmla="*/ 134 w 152"/>
                  <a:gd name="T9" fmla="*/ 54 h 225"/>
                  <a:gd name="T10" fmla="*/ 127 w 152"/>
                  <a:gd name="T11" fmla="*/ 55 h 225"/>
                  <a:gd name="T12" fmla="*/ 140 w 152"/>
                  <a:gd name="T13" fmla="*/ 61 h 225"/>
                  <a:gd name="T14" fmla="*/ 147 w 152"/>
                  <a:gd name="T15" fmla="*/ 78 h 225"/>
                  <a:gd name="T16" fmla="*/ 137 w 152"/>
                  <a:gd name="T17" fmla="*/ 82 h 225"/>
                  <a:gd name="T18" fmla="*/ 134 w 152"/>
                  <a:gd name="T19" fmla="*/ 108 h 225"/>
                  <a:gd name="T20" fmla="*/ 137 w 152"/>
                  <a:gd name="T21" fmla="*/ 122 h 225"/>
                  <a:gd name="T22" fmla="*/ 130 w 152"/>
                  <a:gd name="T23" fmla="*/ 130 h 225"/>
                  <a:gd name="T24" fmla="*/ 126 w 152"/>
                  <a:gd name="T25" fmla="*/ 146 h 225"/>
                  <a:gd name="T26" fmla="*/ 117 w 152"/>
                  <a:gd name="T27" fmla="*/ 152 h 225"/>
                  <a:gd name="T28" fmla="*/ 123 w 152"/>
                  <a:gd name="T29" fmla="*/ 163 h 225"/>
                  <a:gd name="T30" fmla="*/ 114 w 152"/>
                  <a:gd name="T31" fmla="*/ 190 h 225"/>
                  <a:gd name="T32" fmla="*/ 109 w 152"/>
                  <a:gd name="T33" fmla="*/ 203 h 225"/>
                  <a:gd name="T34" fmla="*/ 97 w 152"/>
                  <a:gd name="T35" fmla="*/ 210 h 225"/>
                  <a:gd name="T36" fmla="*/ 100 w 152"/>
                  <a:gd name="T37" fmla="*/ 219 h 225"/>
                  <a:gd name="T38" fmla="*/ 90 w 152"/>
                  <a:gd name="T39" fmla="*/ 222 h 225"/>
                  <a:gd name="T40" fmla="*/ 80 w 152"/>
                  <a:gd name="T41" fmla="*/ 203 h 225"/>
                  <a:gd name="T42" fmla="*/ 76 w 152"/>
                  <a:gd name="T43" fmla="*/ 209 h 225"/>
                  <a:gd name="T44" fmla="*/ 52 w 152"/>
                  <a:gd name="T45" fmla="*/ 224 h 225"/>
                  <a:gd name="T46" fmla="*/ 44 w 152"/>
                  <a:gd name="T47" fmla="*/ 216 h 225"/>
                  <a:gd name="T48" fmla="*/ 41 w 152"/>
                  <a:gd name="T49" fmla="*/ 207 h 225"/>
                  <a:gd name="T50" fmla="*/ 36 w 152"/>
                  <a:gd name="T51" fmla="*/ 189 h 225"/>
                  <a:gd name="T52" fmla="*/ 27 w 152"/>
                  <a:gd name="T53" fmla="*/ 183 h 225"/>
                  <a:gd name="T54" fmla="*/ 15 w 152"/>
                  <a:gd name="T55" fmla="*/ 174 h 225"/>
                  <a:gd name="T56" fmla="*/ 27 w 152"/>
                  <a:gd name="T57" fmla="*/ 148 h 225"/>
                  <a:gd name="T58" fmla="*/ 35 w 152"/>
                  <a:gd name="T59" fmla="*/ 140 h 225"/>
                  <a:gd name="T60" fmla="*/ 52 w 152"/>
                  <a:gd name="T61" fmla="*/ 131 h 225"/>
                  <a:gd name="T62" fmla="*/ 44 w 152"/>
                  <a:gd name="T63" fmla="*/ 124 h 225"/>
                  <a:gd name="T64" fmla="*/ 49 w 152"/>
                  <a:gd name="T65" fmla="*/ 111 h 225"/>
                  <a:gd name="T66" fmla="*/ 47 w 152"/>
                  <a:gd name="T67" fmla="*/ 104 h 225"/>
                  <a:gd name="T68" fmla="*/ 52 w 152"/>
                  <a:gd name="T69" fmla="*/ 92 h 225"/>
                  <a:gd name="T70" fmla="*/ 39 w 152"/>
                  <a:gd name="T71" fmla="*/ 90 h 225"/>
                  <a:gd name="T72" fmla="*/ 20 w 152"/>
                  <a:gd name="T73" fmla="*/ 81 h 225"/>
                  <a:gd name="T74" fmla="*/ 15 w 152"/>
                  <a:gd name="T75" fmla="*/ 75 h 225"/>
                  <a:gd name="T76" fmla="*/ 6 w 152"/>
                  <a:gd name="T77" fmla="*/ 64 h 225"/>
                  <a:gd name="T78" fmla="*/ 0 w 152"/>
                  <a:gd name="T79" fmla="*/ 57 h 225"/>
                  <a:gd name="T80" fmla="*/ 14 w 152"/>
                  <a:gd name="T81" fmla="*/ 40 h 225"/>
                  <a:gd name="T82" fmla="*/ 30 w 152"/>
                  <a:gd name="T83" fmla="*/ 44 h 225"/>
                  <a:gd name="T84" fmla="*/ 49 w 152"/>
                  <a:gd name="T85" fmla="*/ 46 h 225"/>
                  <a:gd name="T86" fmla="*/ 52 w 152"/>
                  <a:gd name="T87" fmla="*/ 29 h 225"/>
                  <a:gd name="T88" fmla="*/ 58 w 152"/>
                  <a:gd name="T89" fmla="*/ 31 h 225"/>
                  <a:gd name="T90" fmla="*/ 65 w 152"/>
                  <a:gd name="T91" fmla="*/ 25 h 225"/>
                  <a:gd name="T92" fmla="*/ 76 w 152"/>
                  <a:gd name="T93" fmla="*/ 19 h 225"/>
                  <a:gd name="T94" fmla="*/ 88 w 152"/>
                  <a:gd name="T95" fmla="*/ 13 h 225"/>
                  <a:gd name="T96" fmla="*/ 94 w 152"/>
                  <a:gd name="T97" fmla="*/ 16 h 225"/>
                  <a:gd name="T98" fmla="*/ 100 w 152"/>
                  <a:gd name="T99" fmla="*/ 16 h 225"/>
                  <a:gd name="T100" fmla="*/ 115 w 152"/>
                  <a:gd name="T101" fmla="*/ 8 h 225"/>
                  <a:gd name="T102" fmla="*/ 124 w 152"/>
                  <a:gd name="T103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2" h="225">
                    <a:moveTo>
                      <a:pt x="124" y="0"/>
                    </a:moveTo>
                    <a:lnTo>
                      <a:pt x="138" y="3"/>
                    </a:lnTo>
                    <a:lnTo>
                      <a:pt x="137" y="8"/>
                    </a:lnTo>
                    <a:lnTo>
                      <a:pt x="137" y="17"/>
                    </a:lnTo>
                    <a:lnTo>
                      <a:pt x="135" y="19"/>
                    </a:lnTo>
                    <a:lnTo>
                      <a:pt x="135" y="31"/>
                    </a:lnTo>
                    <a:lnTo>
                      <a:pt x="137" y="31"/>
                    </a:lnTo>
                    <a:lnTo>
                      <a:pt x="138" y="38"/>
                    </a:lnTo>
                    <a:lnTo>
                      <a:pt x="138" y="48"/>
                    </a:lnTo>
                    <a:lnTo>
                      <a:pt x="134" y="54"/>
                    </a:lnTo>
                    <a:lnTo>
                      <a:pt x="130" y="51"/>
                    </a:lnTo>
                    <a:lnTo>
                      <a:pt x="127" y="55"/>
                    </a:lnTo>
                    <a:lnTo>
                      <a:pt x="127" y="60"/>
                    </a:lnTo>
                    <a:lnTo>
                      <a:pt x="140" y="61"/>
                    </a:lnTo>
                    <a:lnTo>
                      <a:pt x="152" y="70"/>
                    </a:lnTo>
                    <a:lnTo>
                      <a:pt x="147" y="78"/>
                    </a:lnTo>
                    <a:lnTo>
                      <a:pt x="146" y="86"/>
                    </a:lnTo>
                    <a:lnTo>
                      <a:pt x="137" y="82"/>
                    </a:lnTo>
                    <a:lnTo>
                      <a:pt x="137" y="99"/>
                    </a:lnTo>
                    <a:lnTo>
                      <a:pt x="134" y="108"/>
                    </a:lnTo>
                    <a:lnTo>
                      <a:pt x="137" y="113"/>
                    </a:lnTo>
                    <a:lnTo>
                      <a:pt x="137" y="122"/>
                    </a:lnTo>
                    <a:lnTo>
                      <a:pt x="134" y="124"/>
                    </a:lnTo>
                    <a:lnTo>
                      <a:pt x="130" y="130"/>
                    </a:lnTo>
                    <a:lnTo>
                      <a:pt x="134" y="137"/>
                    </a:lnTo>
                    <a:lnTo>
                      <a:pt x="126" y="146"/>
                    </a:lnTo>
                    <a:lnTo>
                      <a:pt x="118" y="149"/>
                    </a:lnTo>
                    <a:lnTo>
                      <a:pt x="117" y="152"/>
                    </a:lnTo>
                    <a:lnTo>
                      <a:pt x="120" y="157"/>
                    </a:lnTo>
                    <a:lnTo>
                      <a:pt x="123" y="163"/>
                    </a:lnTo>
                    <a:lnTo>
                      <a:pt x="118" y="184"/>
                    </a:lnTo>
                    <a:lnTo>
                      <a:pt x="114" y="190"/>
                    </a:lnTo>
                    <a:lnTo>
                      <a:pt x="114" y="198"/>
                    </a:lnTo>
                    <a:lnTo>
                      <a:pt x="109" y="203"/>
                    </a:lnTo>
                    <a:lnTo>
                      <a:pt x="100" y="206"/>
                    </a:lnTo>
                    <a:lnTo>
                      <a:pt x="97" y="210"/>
                    </a:lnTo>
                    <a:lnTo>
                      <a:pt x="100" y="216"/>
                    </a:lnTo>
                    <a:lnTo>
                      <a:pt x="100" y="219"/>
                    </a:lnTo>
                    <a:lnTo>
                      <a:pt x="94" y="225"/>
                    </a:lnTo>
                    <a:lnTo>
                      <a:pt x="90" y="222"/>
                    </a:lnTo>
                    <a:lnTo>
                      <a:pt x="91" y="216"/>
                    </a:lnTo>
                    <a:lnTo>
                      <a:pt x="80" y="203"/>
                    </a:lnTo>
                    <a:lnTo>
                      <a:pt x="77" y="203"/>
                    </a:lnTo>
                    <a:lnTo>
                      <a:pt x="76" y="209"/>
                    </a:lnTo>
                    <a:lnTo>
                      <a:pt x="58" y="215"/>
                    </a:lnTo>
                    <a:lnTo>
                      <a:pt x="52" y="224"/>
                    </a:lnTo>
                    <a:lnTo>
                      <a:pt x="47" y="225"/>
                    </a:lnTo>
                    <a:lnTo>
                      <a:pt x="44" y="216"/>
                    </a:lnTo>
                    <a:lnTo>
                      <a:pt x="41" y="215"/>
                    </a:lnTo>
                    <a:lnTo>
                      <a:pt x="41" y="207"/>
                    </a:lnTo>
                    <a:lnTo>
                      <a:pt x="38" y="204"/>
                    </a:lnTo>
                    <a:lnTo>
                      <a:pt x="36" y="189"/>
                    </a:lnTo>
                    <a:lnTo>
                      <a:pt x="30" y="183"/>
                    </a:lnTo>
                    <a:lnTo>
                      <a:pt x="27" y="183"/>
                    </a:lnTo>
                    <a:lnTo>
                      <a:pt x="18" y="175"/>
                    </a:lnTo>
                    <a:lnTo>
                      <a:pt x="15" y="174"/>
                    </a:lnTo>
                    <a:lnTo>
                      <a:pt x="30" y="154"/>
                    </a:lnTo>
                    <a:lnTo>
                      <a:pt x="27" y="148"/>
                    </a:lnTo>
                    <a:lnTo>
                      <a:pt x="30" y="143"/>
                    </a:lnTo>
                    <a:lnTo>
                      <a:pt x="35" y="140"/>
                    </a:lnTo>
                    <a:lnTo>
                      <a:pt x="47" y="140"/>
                    </a:lnTo>
                    <a:lnTo>
                      <a:pt x="52" y="131"/>
                    </a:lnTo>
                    <a:lnTo>
                      <a:pt x="50" y="127"/>
                    </a:lnTo>
                    <a:lnTo>
                      <a:pt x="44" y="124"/>
                    </a:lnTo>
                    <a:lnTo>
                      <a:pt x="52" y="116"/>
                    </a:lnTo>
                    <a:lnTo>
                      <a:pt x="49" y="111"/>
                    </a:lnTo>
                    <a:lnTo>
                      <a:pt x="50" y="107"/>
                    </a:lnTo>
                    <a:lnTo>
                      <a:pt x="47" y="104"/>
                    </a:lnTo>
                    <a:lnTo>
                      <a:pt x="52" y="95"/>
                    </a:lnTo>
                    <a:lnTo>
                      <a:pt x="52" y="92"/>
                    </a:lnTo>
                    <a:lnTo>
                      <a:pt x="47" y="92"/>
                    </a:lnTo>
                    <a:lnTo>
                      <a:pt x="39" y="90"/>
                    </a:lnTo>
                    <a:lnTo>
                      <a:pt x="32" y="90"/>
                    </a:lnTo>
                    <a:lnTo>
                      <a:pt x="20" y="81"/>
                    </a:lnTo>
                    <a:lnTo>
                      <a:pt x="21" y="75"/>
                    </a:lnTo>
                    <a:lnTo>
                      <a:pt x="15" y="75"/>
                    </a:lnTo>
                    <a:lnTo>
                      <a:pt x="6" y="69"/>
                    </a:lnTo>
                    <a:lnTo>
                      <a:pt x="6" y="64"/>
                    </a:lnTo>
                    <a:lnTo>
                      <a:pt x="2" y="63"/>
                    </a:lnTo>
                    <a:lnTo>
                      <a:pt x="0" y="57"/>
                    </a:lnTo>
                    <a:lnTo>
                      <a:pt x="6" y="46"/>
                    </a:lnTo>
                    <a:lnTo>
                      <a:pt x="14" y="40"/>
                    </a:lnTo>
                    <a:lnTo>
                      <a:pt x="24" y="41"/>
                    </a:lnTo>
                    <a:lnTo>
                      <a:pt x="30" y="44"/>
                    </a:lnTo>
                    <a:lnTo>
                      <a:pt x="35" y="48"/>
                    </a:lnTo>
                    <a:lnTo>
                      <a:pt x="49" y="46"/>
                    </a:lnTo>
                    <a:lnTo>
                      <a:pt x="53" y="34"/>
                    </a:lnTo>
                    <a:lnTo>
                      <a:pt x="52" y="29"/>
                    </a:lnTo>
                    <a:lnTo>
                      <a:pt x="56" y="28"/>
                    </a:lnTo>
                    <a:lnTo>
                      <a:pt x="58" y="31"/>
                    </a:lnTo>
                    <a:lnTo>
                      <a:pt x="62" y="34"/>
                    </a:lnTo>
                    <a:lnTo>
                      <a:pt x="65" y="25"/>
                    </a:lnTo>
                    <a:lnTo>
                      <a:pt x="71" y="17"/>
                    </a:lnTo>
                    <a:lnTo>
                      <a:pt x="76" y="19"/>
                    </a:lnTo>
                    <a:lnTo>
                      <a:pt x="80" y="19"/>
                    </a:lnTo>
                    <a:lnTo>
                      <a:pt x="88" y="13"/>
                    </a:lnTo>
                    <a:lnTo>
                      <a:pt x="91" y="16"/>
                    </a:lnTo>
                    <a:lnTo>
                      <a:pt x="94" y="16"/>
                    </a:lnTo>
                    <a:lnTo>
                      <a:pt x="99" y="22"/>
                    </a:lnTo>
                    <a:lnTo>
                      <a:pt x="100" y="16"/>
                    </a:lnTo>
                    <a:lnTo>
                      <a:pt x="108" y="14"/>
                    </a:lnTo>
                    <a:lnTo>
                      <a:pt x="115" y="8"/>
                    </a:lnTo>
                    <a:lnTo>
                      <a:pt x="123" y="3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9" name="Freeform 1763">
                <a:extLst>
                  <a:ext uri="{FF2B5EF4-FFF2-40B4-BE49-F238E27FC236}">
                    <a16:creationId xmlns:a16="http://schemas.microsoft.com/office/drawing/2014/main" id="{20EA69EF-F689-E847-B405-83CD13C6D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436"/>
                <a:ext cx="76" cy="113"/>
              </a:xfrm>
              <a:custGeom>
                <a:avLst/>
                <a:gdLst>
                  <a:gd name="T0" fmla="*/ 138 w 152"/>
                  <a:gd name="T1" fmla="*/ 3 h 225"/>
                  <a:gd name="T2" fmla="*/ 137 w 152"/>
                  <a:gd name="T3" fmla="*/ 17 h 225"/>
                  <a:gd name="T4" fmla="*/ 135 w 152"/>
                  <a:gd name="T5" fmla="*/ 31 h 225"/>
                  <a:gd name="T6" fmla="*/ 138 w 152"/>
                  <a:gd name="T7" fmla="*/ 38 h 225"/>
                  <a:gd name="T8" fmla="*/ 134 w 152"/>
                  <a:gd name="T9" fmla="*/ 54 h 225"/>
                  <a:gd name="T10" fmla="*/ 127 w 152"/>
                  <a:gd name="T11" fmla="*/ 55 h 225"/>
                  <a:gd name="T12" fmla="*/ 140 w 152"/>
                  <a:gd name="T13" fmla="*/ 61 h 225"/>
                  <a:gd name="T14" fmla="*/ 147 w 152"/>
                  <a:gd name="T15" fmla="*/ 78 h 225"/>
                  <a:gd name="T16" fmla="*/ 137 w 152"/>
                  <a:gd name="T17" fmla="*/ 82 h 225"/>
                  <a:gd name="T18" fmla="*/ 134 w 152"/>
                  <a:gd name="T19" fmla="*/ 108 h 225"/>
                  <a:gd name="T20" fmla="*/ 137 w 152"/>
                  <a:gd name="T21" fmla="*/ 122 h 225"/>
                  <a:gd name="T22" fmla="*/ 130 w 152"/>
                  <a:gd name="T23" fmla="*/ 130 h 225"/>
                  <a:gd name="T24" fmla="*/ 126 w 152"/>
                  <a:gd name="T25" fmla="*/ 146 h 225"/>
                  <a:gd name="T26" fmla="*/ 117 w 152"/>
                  <a:gd name="T27" fmla="*/ 152 h 225"/>
                  <a:gd name="T28" fmla="*/ 123 w 152"/>
                  <a:gd name="T29" fmla="*/ 163 h 225"/>
                  <a:gd name="T30" fmla="*/ 114 w 152"/>
                  <a:gd name="T31" fmla="*/ 190 h 225"/>
                  <a:gd name="T32" fmla="*/ 109 w 152"/>
                  <a:gd name="T33" fmla="*/ 203 h 225"/>
                  <a:gd name="T34" fmla="*/ 97 w 152"/>
                  <a:gd name="T35" fmla="*/ 210 h 225"/>
                  <a:gd name="T36" fmla="*/ 100 w 152"/>
                  <a:gd name="T37" fmla="*/ 219 h 225"/>
                  <a:gd name="T38" fmla="*/ 90 w 152"/>
                  <a:gd name="T39" fmla="*/ 222 h 225"/>
                  <a:gd name="T40" fmla="*/ 80 w 152"/>
                  <a:gd name="T41" fmla="*/ 203 h 225"/>
                  <a:gd name="T42" fmla="*/ 76 w 152"/>
                  <a:gd name="T43" fmla="*/ 209 h 225"/>
                  <a:gd name="T44" fmla="*/ 52 w 152"/>
                  <a:gd name="T45" fmla="*/ 224 h 225"/>
                  <a:gd name="T46" fmla="*/ 44 w 152"/>
                  <a:gd name="T47" fmla="*/ 216 h 225"/>
                  <a:gd name="T48" fmla="*/ 41 w 152"/>
                  <a:gd name="T49" fmla="*/ 207 h 225"/>
                  <a:gd name="T50" fmla="*/ 36 w 152"/>
                  <a:gd name="T51" fmla="*/ 189 h 225"/>
                  <a:gd name="T52" fmla="*/ 27 w 152"/>
                  <a:gd name="T53" fmla="*/ 183 h 225"/>
                  <a:gd name="T54" fmla="*/ 15 w 152"/>
                  <a:gd name="T55" fmla="*/ 174 h 225"/>
                  <a:gd name="T56" fmla="*/ 27 w 152"/>
                  <a:gd name="T57" fmla="*/ 148 h 225"/>
                  <a:gd name="T58" fmla="*/ 35 w 152"/>
                  <a:gd name="T59" fmla="*/ 140 h 225"/>
                  <a:gd name="T60" fmla="*/ 52 w 152"/>
                  <a:gd name="T61" fmla="*/ 131 h 225"/>
                  <a:gd name="T62" fmla="*/ 44 w 152"/>
                  <a:gd name="T63" fmla="*/ 124 h 225"/>
                  <a:gd name="T64" fmla="*/ 49 w 152"/>
                  <a:gd name="T65" fmla="*/ 111 h 225"/>
                  <a:gd name="T66" fmla="*/ 47 w 152"/>
                  <a:gd name="T67" fmla="*/ 104 h 225"/>
                  <a:gd name="T68" fmla="*/ 52 w 152"/>
                  <a:gd name="T69" fmla="*/ 92 h 225"/>
                  <a:gd name="T70" fmla="*/ 39 w 152"/>
                  <a:gd name="T71" fmla="*/ 90 h 225"/>
                  <a:gd name="T72" fmla="*/ 20 w 152"/>
                  <a:gd name="T73" fmla="*/ 81 h 225"/>
                  <a:gd name="T74" fmla="*/ 15 w 152"/>
                  <a:gd name="T75" fmla="*/ 75 h 225"/>
                  <a:gd name="T76" fmla="*/ 6 w 152"/>
                  <a:gd name="T77" fmla="*/ 64 h 225"/>
                  <a:gd name="T78" fmla="*/ 0 w 152"/>
                  <a:gd name="T79" fmla="*/ 57 h 225"/>
                  <a:gd name="T80" fmla="*/ 14 w 152"/>
                  <a:gd name="T81" fmla="*/ 40 h 225"/>
                  <a:gd name="T82" fmla="*/ 30 w 152"/>
                  <a:gd name="T83" fmla="*/ 44 h 225"/>
                  <a:gd name="T84" fmla="*/ 49 w 152"/>
                  <a:gd name="T85" fmla="*/ 46 h 225"/>
                  <a:gd name="T86" fmla="*/ 52 w 152"/>
                  <a:gd name="T87" fmla="*/ 29 h 225"/>
                  <a:gd name="T88" fmla="*/ 58 w 152"/>
                  <a:gd name="T89" fmla="*/ 31 h 225"/>
                  <a:gd name="T90" fmla="*/ 65 w 152"/>
                  <a:gd name="T91" fmla="*/ 25 h 225"/>
                  <a:gd name="T92" fmla="*/ 76 w 152"/>
                  <a:gd name="T93" fmla="*/ 19 h 225"/>
                  <a:gd name="T94" fmla="*/ 88 w 152"/>
                  <a:gd name="T95" fmla="*/ 13 h 225"/>
                  <a:gd name="T96" fmla="*/ 94 w 152"/>
                  <a:gd name="T97" fmla="*/ 16 h 225"/>
                  <a:gd name="T98" fmla="*/ 100 w 152"/>
                  <a:gd name="T99" fmla="*/ 16 h 225"/>
                  <a:gd name="T100" fmla="*/ 115 w 152"/>
                  <a:gd name="T101" fmla="*/ 8 h 225"/>
                  <a:gd name="T102" fmla="*/ 124 w 152"/>
                  <a:gd name="T103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2" h="225">
                    <a:moveTo>
                      <a:pt x="124" y="0"/>
                    </a:moveTo>
                    <a:lnTo>
                      <a:pt x="138" y="3"/>
                    </a:lnTo>
                    <a:lnTo>
                      <a:pt x="137" y="8"/>
                    </a:lnTo>
                    <a:lnTo>
                      <a:pt x="137" y="17"/>
                    </a:lnTo>
                    <a:lnTo>
                      <a:pt x="135" y="19"/>
                    </a:lnTo>
                    <a:lnTo>
                      <a:pt x="135" y="31"/>
                    </a:lnTo>
                    <a:lnTo>
                      <a:pt x="137" y="31"/>
                    </a:lnTo>
                    <a:lnTo>
                      <a:pt x="138" y="38"/>
                    </a:lnTo>
                    <a:lnTo>
                      <a:pt x="138" y="48"/>
                    </a:lnTo>
                    <a:lnTo>
                      <a:pt x="134" y="54"/>
                    </a:lnTo>
                    <a:lnTo>
                      <a:pt x="130" y="51"/>
                    </a:lnTo>
                    <a:lnTo>
                      <a:pt x="127" y="55"/>
                    </a:lnTo>
                    <a:lnTo>
                      <a:pt x="127" y="60"/>
                    </a:lnTo>
                    <a:lnTo>
                      <a:pt x="140" y="61"/>
                    </a:lnTo>
                    <a:lnTo>
                      <a:pt x="152" y="70"/>
                    </a:lnTo>
                    <a:lnTo>
                      <a:pt x="147" y="78"/>
                    </a:lnTo>
                    <a:lnTo>
                      <a:pt x="146" y="86"/>
                    </a:lnTo>
                    <a:lnTo>
                      <a:pt x="137" y="82"/>
                    </a:lnTo>
                    <a:lnTo>
                      <a:pt x="137" y="99"/>
                    </a:lnTo>
                    <a:lnTo>
                      <a:pt x="134" y="108"/>
                    </a:lnTo>
                    <a:lnTo>
                      <a:pt x="137" y="113"/>
                    </a:lnTo>
                    <a:lnTo>
                      <a:pt x="137" y="122"/>
                    </a:lnTo>
                    <a:lnTo>
                      <a:pt x="134" y="124"/>
                    </a:lnTo>
                    <a:lnTo>
                      <a:pt x="130" y="130"/>
                    </a:lnTo>
                    <a:lnTo>
                      <a:pt x="134" y="137"/>
                    </a:lnTo>
                    <a:lnTo>
                      <a:pt x="126" y="146"/>
                    </a:lnTo>
                    <a:lnTo>
                      <a:pt x="118" y="149"/>
                    </a:lnTo>
                    <a:lnTo>
                      <a:pt x="117" y="152"/>
                    </a:lnTo>
                    <a:lnTo>
                      <a:pt x="120" y="157"/>
                    </a:lnTo>
                    <a:lnTo>
                      <a:pt x="123" y="163"/>
                    </a:lnTo>
                    <a:lnTo>
                      <a:pt x="118" y="184"/>
                    </a:lnTo>
                    <a:lnTo>
                      <a:pt x="114" y="190"/>
                    </a:lnTo>
                    <a:lnTo>
                      <a:pt x="114" y="198"/>
                    </a:lnTo>
                    <a:lnTo>
                      <a:pt x="109" y="203"/>
                    </a:lnTo>
                    <a:lnTo>
                      <a:pt x="100" y="206"/>
                    </a:lnTo>
                    <a:lnTo>
                      <a:pt x="97" y="210"/>
                    </a:lnTo>
                    <a:lnTo>
                      <a:pt x="100" y="216"/>
                    </a:lnTo>
                    <a:lnTo>
                      <a:pt x="100" y="219"/>
                    </a:lnTo>
                    <a:lnTo>
                      <a:pt x="94" y="225"/>
                    </a:lnTo>
                    <a:lnTo>
                      <a:pt x="90" y="222"/>
                    </a:lnTo>
                    <a:lnTo>
                      <a:pt x="91" y="216"/>
                    </a:lnTo>
                    <a:lnTo>
                      <a:pt x="80" y="203"/>
                    </a:lnTo>
                    <a:lnTo>
                      <a:pt x="77" y="203"/>
                    </a:lnTo>
                    <a:lnTo>
                      <a:pt x="76" y="209"/>
                    </a:lnTo>
                    <a:lnTo>
                      <a:pt x="58" y="215"/>
                    </a:lnTo>
                    <a:lnTo>
                      <a:pt x="52" y="224"/>
                    </a:lnTo>
                    <a:lnTo>
                      <a:pt x="47" y="225"/>
                    </a:lnTo>
                    <a:lnTo>
                      <a:pt x="44" y="216"/>
                    </a:lnTo>
                    <a:lnTo>
                      <a:pt x="41" y="215"/>
                    </a:lnTo>
                    <a:lnTo>
                      <a:pt x="41" y="207"/>
                    </a:lnTo>
                    <a:lnTo>
                      <a:pt x="38" y="204"/>
                    </a:lnTo>
                    <a:lnTo>
                      <a:pt x="36" y="189"/>
                    </a:lnTo>
                    <a:lnTo>
                      <a:pt x="30" y="183"/>
                    </a:lnTo>
                    <a:lnTo>
                      <a:pt x="27" y="183"/>
                    </a:lnTo>
                    <a:lnTo>
                      <a:pt x="18" y="175"/>
                    </a:lnTo>
                    <a:lnTo>
                      <a:pt x="15" y="174"/>
                    </a:lnTo>
                    <a:lnTo>
                      <a:pt x="30" y="154"/>
                    </a:lnTo>
                    <a:lnTo>
                      <a:pt x="27" y="148"/>
                    </a:lnTo>
                    <a:lnTo>
                      <a:pt x="30" y="143"/>
                    </a:lnTo>
                    <a:lnTo>
                      <a:pt x="35" y="140"/>
                    </a:lnTo>
                    <a:lnTo>
                      <a:pt x="47" y="140"/>
                    </a:lnTo>
                    <a:lnTo>
                      <a:pt x="52" y="131"/>
                    </a:lnTo>
                    <a:lnTo>
                      <a:pt x="50" y="127"/>
                    </a:lnTo>
                    <a:lnTo>
                      <a:pt x="44" y="124"/>
                    </a:lnTo>
                    <a:lnTo>
                      <a:pt x="52" y="116"/>
                    </a:lnTo>
                    <a:lnTo>
                      <a:pt x="49" y="111"/>
                    </a:lnTo>
                    <a:lnTo>
                      <a:pt x="50" y="107"/>
                    </a:lnTo>
                    <a:lnTo>
                      <a:pt x="47" y="104"/>
                    </a:lnTo>
                    <a:lnTo>
                      <a:pt x="52" y="95"/>
                    </a:lnTo>
                    <a:lnTo>
                      <a:pt x="52" y="92"/>
                    </a:lnTo>
                    <a:lnTo>
                      <a:pt x="47" y="92"/>
                    </a:lnTo>
                    <a:lnTo>
                      <a:pt x="39" y="90"/>
                    </a:lnTo>
                    <a:lnTo>
                      <a:pt x="32" y="90"/>
                    </a:lnTo>
                    <a:lnTo>
                      <a:pt x="20" y="81"/>
                    </a:lnTo>
                    <a:lnTo>
                      <a:pt x="21" y="75"/>
                    </a:lnTo>
                    <a:lnTo>
                      <a:pt x="15" y="75"/>
                    </a:lnTo>
                    <a:lnTo>
                      <a:pt x="6" y="69"/>
                    </a:lnTo>
                    <a:lnTo>
                      <a:pt x="6" y="64"/>
                    </a:lnTo>
                    <a:lnTo>
                      <a:pt x="2" y="63"/>
                    </a:lnTo>
                    <a:lnTo>
                      <a:pt x="0" y="57"/>
                    </a:lnTo>
                    <a:lnTo>
                      <a:pt x="6" y="46"/>
                    </a:lnTo>
                    <a:lnTo>
                      <a:pt x="14" y="40"/>
                    </a:lnTo>
                    <a:lnTo>
                      <a:pt x="24" y="41"/>
                    </a:lnTo>
                    <a:lnTo>
                      <a:pt x="30" y="44"/>
                    </a:lnTo>
                    <a:lnTo>
                      <a:pt x="35" y="48"/>
                    </a:lnTo>
                    <a:lnTo>
                      <a:pt x="49" y="46"/>
                    </a:lnTo>
                    <a:lnTo>
                      <a:pt x="53" y="34"/>
                    </a:lnTo>
                    <a:lnTo>
                      <a:pt x="52" y="29"/>
                    </a:lnTo>
                    <a:lnTo>
                      <a:pt x="56" y="28"/>
                    </a:lnTo>
                    <a:lnTo>
                      <a:pt x="58" y="31"/>
                    </a:lnTo>
                    <a:lnTo>
                      <a:pt x="62" y="34"/>
                    </a:lnTo>
                    <a:lnTo>
                      <a:pt x="65" y="25"/>
                    </a:lnTo>
                    <a:lnTo>
                      <a:pt x="71" y="17"/>
                    </a:lnTo>
                    <a:lnTo>
                      <a:pt x="76" y="19"/>
                    </a:lnTo>
                    <a:lnTo>
                      <a:pt x="80" y="19"/>
                    </a:lnTo>
                    <a:lnTo>
                      <a:pt x="88" y="13"/>
                    </a:lnTo>
                    <a:lnTo>
                      <a:pt x="91" y="16"/>
                    </a:lnTo>
                    <a:lnTo>
                      <a:pt x="94" y="16"/>
                    </a:lnTo>
                    <a:lnTo>
                      <a:pt x="99" y="22"/>
                    </a:lnTo>
                    <a:lnTo>
                      <a:pt x="100" y="16"/>
                    </a:lnTo>
                    <a:lnTo>
                      <a:pt x="108" y="14"/>
                    </a:lnTo>
                    <a:lnTo>
                      <a:pt x="115" y="8"/>
                    </a:lnTo>
                    <a:lnTo>
                      <a:pt x="123" y="3"/>
                    </a:lnTo>
                    <a:lnTo>
                      <a:pt x="1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0" name="Freeform 1764">
                <a:extLst>
                  <a:ext uri="{FF2B5EF4-FFF2-40B4-BE49-F238E27FC236}">
                    <a16:creationId xmlns:a16="http://schemas.microsoft.com/office/drawing/2014/main" id="{0B57F250-F2AB-5560-440D-81AB22BA2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523"/>
                <a:ext cx="97" cy="91"/>
              </a:xfrm>
              <a:custGeom>
                <a:avLst/>
                <a:gdLst>
                  <a:gd name="T0" fmla="*/ 157 w 193"/>
                  <a:gd name="T1" fmla="*/ 41 h 182"/>
                  <a:gd name="T2" fmla="*/ 146 w 193"/>
                  <a:gd name="T3" fmla="*/ 51 h 182"/>
                  <a:gd name="T4" fmla="*/ 140 w 193"/>
                  <a:gd name="T5" fmla="*/ 41 h 182"/>
                  <a:gd name="T6" fmla="*/ 137 w 193"/>
                  <a:gd name="T7" fmla="*/ 30 h 182"/>
                  <a:gd name="T8" fmla="*/ 129 w 193"/>
                  <a:gd name="T9" fmla="*/ 9 h 182"/>
                  <a:gd name="T10" fmla="*/ 117 w 193"/>
                  <a:gd name="T11" fmla="*/ 1 h 182"/>
                  <a:gd name="T12" fmla="*/ 110 w 193"/>
                  <a:gd name="T13" fmla="*/ 0 h 182"/>
                  <a:gd name="T14" fmla="*/ 104 w 193"/>
                  <a:gd name="T15" fmla="*/ 0 h 182"/>
                  <a:gd name="T16" fmla="*/ 88 w 193"/>
                  <a:gd name="T17" fmla="*/ 12 h 182"/>
                  <a:gd name="T18" fmla="*/ 79 w 193"/>
                  <a:gd name="T19" fmla="*/ 16 h 182"/>
                  <a:gd name="T20" fmla="*/ 70 w 193"/>
                  <a:gd name="T21" fmla="*/ 21 h 182"/>
                  <a:gd name="T22" fmla="*/ 66 w 193"/>
                  <a:gd name="T23" fmla="*/ 30 h 182"/>
                  <a:gd name="T24" fmla="*/ 50 w 193"/>
                  <a:gd name="T25" fmla="*/ 41 h 182"/>
                  <a:gd name="T26" fmla="*/ 49 w 193"/>
                  <a:gd name="T27" fmla="*/ 51 h 182"/>
                  <a:gd name="T28" fmla="*/ 40 w 193"/>
                  <a:gd name="T29" fmla="*/ 57 h 182"/>
                  <a:gd name="T30" fmla="*/ 20 w 193"/>
                  <a:gd name="T31" fmla="*/ 56 h 182"/>
                  <a:gd name="T32" fmla="*/ 22 w 193"/>
                  <a:gd name="T33" fmla="*/ 73 h 182"/>
                  <a:gd name="T34" fmla="*/ 19 w 193"/>
                  <a:gd name="T35" fmla="*/ 82 h 182"/>
                  <a:gd name="T36" fmla="*/ 14 w 193"/>
                  <a:gd name="T37" fmla="*/ 89 h 182"/>
                  <a:gd name="T38" fmla="*/ 0 w 193"/>
                  <a:gd name="T39" fmla="*/ 100 h 182"/>
                  <a:gd name="T40" fmla="*/ 5 w 193"/>
                  <a:gd name="T41" fmla="*/ 106 h 182"/>
                  <a:gd name="T42" fmla="*/ 0 w 193"/>
                  <a:gd name="T43" fmla="*/ 112 h 182"/>
                  <a:gd name="T44" fmla="*/ 5 w 193"/>
                  <a:gd name="T45" fmla="*/ 123 h 182"/>
                  <a:gd name="T46" fmla="*/ 11 w 193"/>
                  <a:gd name="T47" fmla="*/ 130 h 182"/>
                  <a:gd name="T48" fmla="*/ 0 w 193"/>
                  <a:gd name="T49" fmla="*/ 141 h 182"/>
                  <a:gd name="T50" fmla="*/ 8 w 193"/>
                  <a:gd name="T51" fmla="*/ 152 h 182"/>
                  <a:gd name="T52" fmla="*/ 14 w 193"/>
                  <a:gd name="T53" fmla="*/ 159 h 182"/>
                  <a:gd name="T54" fmla="*/ 17 w 193"/>
                  <a:gd name="T55" fmla="*/ 165 h 182"/>
                  <a:gd name="T56" fmla="*/ 22 w 193"/>
                  <a:gd name="T57" fmla="*/ 171 h 182"/>
                  <a:gd name="T58" fmla="*/ 35 w 193"/>
                  <a:gd name="T59" fmla="*/ 179 h 182"/>
                  <a:gd name="T60" fmla="*/ 38 w 193"/>
                  <a:gd name="T61" fmla="*/ 179 h 182"/>
                  <a:gd name="T62" fmla="*/ 47 w 193"/>
                  <a:gd name="T63" fmla="*/ 168 h 182"/>
                  <a:gd name="T64" fmla="*/ 63 w 193"/>
                  <a:gd name="T65" fmla="*/ 165 h 182"/>
                  <a:gd name="T66" fmla="*/ 78 w 193"/>
                  <a:gd name="T67" fmla="*/ 162 h 182"/>
                  <a:gd name="T68" fmla="*/ 87 w 193"/>
                  <a:gd name="T69" fmla="*/ 161 h 182"/>
                  <a:gd name="T70" fmla="*/ 90 w 193"/>
                  <a:gd name="T71" fmla="*/ 152 h 182"/>
                  <a:gd name="T72" fmla="*/ 101 w 193"/>
                  <a:gd name="T73" fmla="*/ 146 h 182"/>
                  <a:gd name="T74" fmla="*/ 126 w 193"/>
                  <a:gd name="T75" fmla="*/ 146 h 182"/>
                  <a:gd name="T76" fmla="*/ 143 w 193"/>
                  <a:gd name="T77" fmla="*/ 135 h 182"/>
                  <a:gd name="T78" fmla="*/ 151 w 193"/>
                  <a:gd name="T79" fmla="*/ 126 h 182"/>
                  <a:gd name="T80" fmla="*/ 128 w 193"/>
                  <a:gd name="T81" fmla="*/ 115 h 182"/>
                  <a:gd name="T82" fmla="*/ 132 w 193"/>
                  <a:gd name="T83" fmla="*/ 106 h 182"/>
                  <a:gd name="T84" fmla="*/ 138 w 193"/>
                  <a:gd name="T85" fmla="*/ 95 h 182"/>
                  <a:gd name="T86" fmla="*/ 141 w 193"/>
                  <a:gd name="T87" fmla="*/ 89 h 182"/>
                  <a:gd name="T88" fmla="*/ 154 w 193"/>
                  <a:gd name="T89" fmla="*/ 79 h 182"/>
                  <a:gd name="T90" fmla="*/ 164 w 193"/>
                  <a:gd name="T91" fmla="*/ 76 h 182"/>
                  <a:gd name="T92" fmla="*/ 173 w 193"/>
                  <a:gd name="T93" fmla="*/ 76 h 182"/>
                  <a:gd name="T94" fmla="*/ 185 w 193"/>
                  <a:gd name="T95" fmla="*/ 71 h 182"/>
                  <a:gd name="T96" fmla="*/ 193 w 193"/>
                  <a:gd name="T97" fmla="*/ 60 h 182"/>
                  <a:gd name="T98" fmla="*/ 189 w 193"/>
                  <a:gd name="T99" fmla="*/ 48 h 182"/>
                  <a:gd name="T100" fmla="*/ 179 w 193"/>
                  <a:gd name="T101" fmla="*/ 29 h 182"/>
                  <a:gd name="T102" fmla="*/ 175 w 193"/>
                  <a:gd name="T103" fmla="*/ 35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3" h="182">
                    <a:moveTo>
                      <a:pt x="175" y="35"/>
                    </a:moveTo>
                    <a:lnTo>
                      <a:pt x="157" y="41"/>
                    </a:lnTo>
                    <a:lnTo>
                      <a:pt x="151" y="50"/>
                    </a:lnTo>
                    <a:lnTo>
                      <a:pt x="146" y="51"/>
                    </a:lnTo>
                    <a:lnTo>
                      <a:pt x="143" y="42"/>
                    </a:lnTo>
                    <a:lnTo>
                      <a:pt x="140" y="41"/>
                    </a:lnTo>
                    <a:lnTo>
                      <a:pt x="140" y="33"/>
                    </a:lnTo>
                    <a:lnTo>
                      <a:pt x="137" y="30"/>
                    </a:lnTo>
                    <a:lnTo>
                      <a:pt x="135" y="15"/>
                    </a:lnTo>
                    <a:lnTo>
                      <a:pt x="129" y="9"/>
                    </a:lnTo>
                    <a:lnTo>
                      <a:pt x="126" y="9"/>
                    </a:lnTo>
                    <a:lnTo>
                      <a:pt x="117" y="1"/>
                    </a:lnTo>
                    <a:lnTo>
                      <a:pt x="114" y="0"/>
                    </a:lnTo>
                    <a:lnTo>
                      <a:pt x="110" y="0"/>
                    </a:lnTo>
                    <a:lnTo>
                      <a:pt x="107" y="3"/>
                    </a:lnTo>
                    <a:lnTo>
                      <a:pt x="104" y="0"/>
                    </a:lnTo>
                    <a:lnTo>
                      <a:pt x="91" y="6"/>
                    </a:lnTo>
                    <a:lnTo>
                      <a:pt x="88" y="12"/>
                    </a:lnTo>
                    <a:lnTo>
                      <a:pt x="82" y="6"/>
                    </a:lnTo>
                    <a:lnTo>
                      <a:pt x="79" y="16"/>
                    </a:lnTo>
                    <a:lnTo>
                      <a:pt x="73" y="19"/>
                    </a:lnTo>
                    <a:lnTo>
                      <a:pt x="70" y="21"/>
                    </a:lnTo>
                    <a:lnTo>
                      <a:pt x="72" y="29"/>
                    </a:lnTo>
                    <a:lnTo>
                      <a:pt x="66" y="30"/>
                    </a:lnTo>
                    <a:lnTo>
                      <a:pt x="61" y="36"/>
                    </a:lnTo>
                    <a:lnTo>
                      <a:pt x="50" y="41"/>
                    </a:lnTo>
                    <a:lnTo>
                      <a:pt x="50" y="47"/>
                    </a:lnTo>
                    <a:lnTo>
                      <a:pt x="49" y="51"/>
                    </a:lnTo>
                    <a:lnTo>
                      <a:pt x="41" y="60"/>
                    </a:lnTo>
                    <a:lnTo>
                      <a:pt x="40" y="57"/>
                    </a:lnTo>
                    <a:lnTo>
                      <a:pt x="28" y="56"/>
                    </a:lnTo>
                    <a:lnTo>
                      <a:pt x="20" y="56"/>
                    </a:lnTo>
                    <a:lnTo>
                      <a:pt x="19" y="63"/>
                    </a:lnTo>
                    <a:lnTo>
                      <a:pt x="22" y="73"/>
                    </a:lnTo>
                    <a:lnTo>
                      <a:pt x="29" y="82"/>
                    </a:lnTo>
                    <a:lnTo>
                      <a:pt x="19" y="82"/>
                    </a:lnTo>
                    <a:lnTo>
                      <a:pt x="19" y="88"/>
                    </a:lnTo>
                    <a:lnTo>
                      <a:pt x="14" y="89"/>
                    </a:lnTo>
                    <a:lnTo>
                      <a:pt x="9" y="98"/>
                    </a:lnTo>
                    <a:lnTo>
                      <a:pt x="0" y="100"/>
                    </a:lnTo>
                    <a:lnTo>
                      <a:pt x="2" y="106"/>
                    </a:lnTo>
                    <a:lnTo>
                      <a:pt x="5" y="106"/>
                    </a:lnTo>
                    <a:lnTo>
                      <a:pt x="5" y="111"/>
                    </a:lnTo>
                    <a:lnTo>
                      <a:pt x="0" y="112"/>
                    </a:lnTo>
                    <a:lnTo>
                      <a:pt x="0" y="118"/>
                    </a:lnTo>
                    <a:lnTo>
                      <a:pt x="5" y="123"/>
                    </a:lnTo>
                    <a:lnTo>
                      <a:pt x="5" y="126"/>
                    </a:lnTo>
                    <a:lnTo>
                      <a:pt x="11" y="130"/>
                    </a:lnTo>
                    <a:lnTo>
                      <a:pt x="8" y="136"/>
                    </a:lnTo>
                    <a:lnTo>
                      <a:pt x="0" y="141"/>
                    </a:lnTo>
                    <a:lnTo>
                      <a:pt x="3" y="149"/>
                    </a:lnTo>
                    <a:lnTo>
                      <a:pt x="8" y="152"/>
                    </a:lnTo>
                    <a:lnTo>
                      <a:pt x="8" y="155"/>
                    </a:lnTo>
                    <a:lnTo>
                      <a:pt x="14" y="159"/>
                    </a:lnTo>
                    <a:lnTo>
                      <a:pt x="19" y="162"/>
                    </a:lnTo>
                    <a:lnTo>
                      <a:pt x="17" y="165"/>
                    </a:lnTo>
                    <a:lnTo>
                      <a:pt x="22" y="165"/>
                    </a:lnTo>
                    <a:lnTo>
                      <a:pt x="22" y="171"/>
                    </a:lnTo>
                    <a:lnTo>
                      <a:pt x="32" y="171"/>
                    </a:lnTo>
                    <a:lnTo>
                      <a:pt x="35" y="179"/>
                    </a:lnTo>
                    <a:lnTo>
                      <a:pt x="35" y="182"/>
                    </a:lnTo>
                    <a:lnTo>
                      <a:pt x="38" y="179"/>
                    </a:lnTo>
                    <a:lnTo>
                      <a:pt x="41" y="171"/>
                    </a:lnTo>
                    <a:lnTo>
                      <a:pt x="47" y="168"/>
                    </a:lnTo>
                    <a:lnTo>
                      <a:pt x="58" y="168"/>
                    </a:lnTo>
                    <a:lnTo>
                      <a:pt x="63" y="165"/>
                    </a:lnTo>
                    <a:lnTo>
                      <a:pt x="70" y="167"/>
                    </a:lnTo>
                    <a:lnTo>
                      <a:pt x="78" y="162"/>
                    </a:lnTo>
                    <a:lnTo>
                      <a:pt x="79" y="158"/>
                    </a:lnTo>
                    <a:lnTo>
                      <a:pt x="87" y="161"/>
                    </a:lnTo>
                    <a:lnTo>
                      <a:pt x="87" y="156"/>
                    </a:lnTo>
                    <a:lnTo>
                      <a:pt x="90" y="152"/>
                    </a:lnTo>
                    <a:lnTo>
                      <a:pt x="96" y="155"/>
                    </a:lnTo>
                    <a:lnTo>
                      <a:pt x="101" y="146"/>
                    </a:lnTo>
                    <a:lnTo>
                      <a:pt x="119" y="153"/>
                    </a:lnTo>
                    <a:lnTo>
                      <a:pt x="126" y="146"/>
                    </a:lnTo>
                    <a:lnTo>
                      <a:pt x="131" y="138"/>
                    </a:lnTo>
                    <a:lnTo>
                      <a:pt x="143" y="135"/>
                    </a:lnTo>
                    <a:lnTo>
                      <a:pt x="148" y="129"/>
                    </a:lnTo>
                    <a:lnTo>
                      <a:pt x="151" y="126"/>
                    </a:lnTo>
                    <a:lnTo>
                      <a:pt x="151" y="124"/>
                    </a:lnTo>
                    <a:lnTo>
                      <a:pt x="128" y="115"/>
                    </a:lnTo>
                    <a:lnTo>
                      <a:pt x="129" y="111"/>
                    </a:lnTo>
                    <a:lnTo>
                      <a:pt x="132" y="106"/>
                    </a:lnTo>
                    <a:lnTo>
                      <a:pt x="132" y="100"/>
                    </a:lnTo>
                    <a:lnTo>
                      <a:pt x="138" y="95"/>
                    </a:lnTo>
                    <a:lnTo>
                      <a:pt x="140" y="91"/>
                    </a:lnTo>
                    <a:lnTo>
                      <a:pt x="141" y="89"/>
                    </a:lnTo>
                    <a:lnTo>
                      <a:pt x="148" y="86"/>
                    </a:lnTo>
                    <a:lnTo>
                      <a:pt x="154" y="79"/>
                    </a:lnTo>
                    <a:lnTo>
                      <a:pt x="157" y="76"/>
                    </a:lnTo>
                    <a:lnTo>
                      <a:pt x="164" y="76"/>
                    </a:lnTo>
                    <a:lnTo>
                      <a:pt x="172" y="73"/>
                    </a:lnTo>
                    <a:lnTo>
                      <a:pt x="173" y="76"/>
                    </a:lnTo>
                    <a:lnTo>
                      <a:pt x="182" y="73"/>
                    </a:lnTo>
                    <a:lnTo>
                      <a:pt x="185" y="71"/>
                    </a:lnTo>
                    <a:lnTo>
                      <a:pt x="189" y="65"/>
                    </a:lnTo>
                    <a:lnTo>
                      <a:pt x="193" y="60"/>
                    </a:lnTo>
                    <a:lnTo>
                      <a:pt x="193" y="51"/>
                    </a:lnTo>
                    <a:lnTo>
                      <a:pt x="189" y="48"/>
                    </a:lnTo>
                    <a:lnTo>
                      <a:pt x="190" y="42"/>
                    </a:lnTo>
                    <a:lnTo>
                      <a:pt x="179" y="29"/>
                    </a:lnTo>
                    <a:lnTo>
                      <a:pt x="176" y="29"/>
                    </a:lnTo>
                    <a:lnTo>
                      <a:pt x="175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1" name="Freeform 1765">
                <a:extLst>
                  <a:ext uri="{FF2B5EF4-FFF2-40B4-BE49-F238E27FC236}">
                    <a16:creationId xmlns:a16="http://schemas.microsoft.com/office/drawing/2014/main" id="{FE537147-B608-13BF-5843-BC70837D9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523"/>
                <a:ext cx="97" cy="91"/>
              </a:xfrm>
              <a:custGeom>
                <a:avLst/>
                <a:gdLst>
                  <a:gd name="T0" fmla="*/ 176 w 193"/>
                  <a:gd name="T1" fmla="*/ 29 h 182"/>
                  <a:gd name="T2" fmla="*/ 190 w 193"/>
                  <a:gd name="T3" fmla="*/ 42 h 182"/>
                  <a:gd name="T4" fmla="*/ 193 w 193"/>
                  <a:gd name="T5" fmla="*/ 51 h 182"/>
                  <a:gd name="T6" fmla="*/ 189 w 193"/>
                  <a:gd name="T7" fmla="*/ 65 h 182"/>
                  <a:gd name="T8" fmla="*/ 182 w 193"/>
                  <a:gd name="T9" fmla="*/ 73 h 182"/>
                  <a:gd name="T10" fmla="*/ 172 w 193"/>
                  <a:gd name="T11" fmla="*/ 73 h 182"/>
                  <a:gd name="T12" fmla="*/ 157 w 193"/>
                  <a:gd name="T13" fmla="*/ 76 h 182"/>
                  <a:gd name="T14" fmla="*/ 148 w 193"/>
                  <a:gd name="T15" fmla="*/ 86 h 182"/>
                  <a:gd name="T16" fmla="*/ 140 w 193"/>
                  <a:gd name="T17" fmla="*/ 91 h 182"/>
                  <a:gd name="T18" fmla="*/ 132 w 193"/>
                  <a:gd name="T19" fmla="*/ 100 h 182"/>
                  <a:gd name="T20" fmla="*/ 129 w 193"/>
                  <a:gd name="T21" fmla="*/ 111 h 182"/>
                  <a:gd name="T22" fmla="*/ 151 w 193"/>
                  <a:gd name="T23" fmla="*/ 124 h 182"/>
                  <a:gd name="T24" fmla="*/ 148 w 193"/>
                  <a:gd name="T25" fmla="*/ 129 h 182"/>
                  <a:gd name="T26" fmla="*/ 131 w 193"/>
                  <a:gd name="T27" fmla="*/ 138 h 182"/>
                  <a:gd name="T28" fmla="*/ 119 w 193"/>
                  <a:gd name="T29" fmla="*/ 153 h 182"/>
                  <a:gd name="T30" fmla="*/ 96 w 193"/>
                  <a:gd name="T31" fmla="*/ 155 h 182"/>
                  <a:gd name="T32" fmla="*/ 87 w 193"/>
                  <a:gd name="T33" fmla="*/ 156 h 182"/>
                  <a:gd name="T34" fmla="*/ 79 w 193"/>
                  <a:gd name="T35" fmla="*/ 158 h 182"/>
                  <a:gd name="T36" fmla="*/ 70 w 193"/>
                  <a:gd name="T37" fmla="*/ 167 h 182"/>
                  <a:gd name="T38" fmla="*/ 58 w 193"/>
                  <a:gd name="T39" fmla="*/ 168 h 182"/>
                  <a:gd name="T40" fmla="*/ 41 w 193"/>
                  <a:gd name="T41" fmla="*/ 171 h 182"/>
                  <a:gd name="T42" fmla="*/ 35 w 193"/>
                  <a:gd name="T43" fmla="*/ 182 h 182"/>
                  <a:gd name="T44" fmla="*/ 32 w 193"/>
                  <a:gd name="T45" fmla="*/ 171 h 182"/>
                  <a:gd name="T46" fmla="*/ 22 w 193"/>
                  <a:gd name="T47" fmla="*/ 165 h 182"/>
                  <a:gd name="T48" fmla="*/ 19 w 193"/>
                  <a:gd name="T49" fmla="*/ 162 h 182"/>
                  <a:gd name="T50" fmla="*/ 8 w 193"/>
                  <a:gd name="T51" fmla="*/ 155 h 182"/>
                  <a:gd name="T52" fmla="*/ 3 w 193"/>
                  <a:gd name="T53" fmla="*/ 149 h 182"/>
                  <a:gd name="T54" fmla="*/ 8 w 193"/>
                  <a:gd name="T55" fmla="*/ 136 h 182"/>
                  <a:gd name="T56" fmla="*/ 5 w 193"/>
                  <a:gd name="T57" fmla="*/ 126 h 182"/>
                  <a:gd name="T58" fmla="*/ 0 w 193"/>
                  <a:gd name="T59" fmla="*/ 118 h 182"/>
                  <a:gd name="T60" fmla="*/ 5 w 193"/>
                  <a:gd name="T61" fmla="*/ 111 h 182"/>
                  <a:gd name="T62" fmla="*/ 2 w 193"/>
                  <a:gd name="T63" fmla="*/ 106 h 182"/>
                  <a:gd name="T64" fmla="*/ 9 w 193"/>
                  <a:gd name="T65" fmla="*/ 98 h 182"/>
                  <a:gd name="T66" fmla="*/ 19 w 193"/>
                  <a:gd name="T67" fmla="*/ 88 h 182"/>
                  <a:gd name="T68" fmla="*/ 29 w 193"/>
                  <a:gd name="T69" fmla="*/ 82 h 182"/>
                  <a:gd name="T70" fmla="*/ 19 w 193"/>
                  <a:gd name="T71" fmla="*/ 63 h 182"/>
                  <a:gd name="T72" fmla="*/ 28 w 193"/>
                  <a:gd name="T73" fmla="*/ 56 h 182"/>
                  <a:gd name="T74" fmla="*/ 41 w 193"/>
                  <a:gd name="T75" fmla="*/ 60 h 182"/>
                  <a:gd name="T76" fmla="*/ 50 w 193"/>
                  <a:gd name="T77" fmla="*/ 47 h 182"/>
                  <a:gd name="T78" fmla="*/ 61 w 193"/>
                  <a:gd name="T79" fmla="*/ 36 h 182"/>
                  <a:gd name="T80" fmla="*/ 72 w 193"/>
                  <a:gd name="T81" fmla="*/ 29 h 182"/>
                  <a:gd name="T82" fmla="*/ 73 w 193"/>
                  <a:gd name="T83" fmla="*/ 19 h 182"/>
                  <a:gd name="T84" fmla="*/ 82 w 193"/>
                  <a:gd name="T85" fmla="*/ 6 h 182"/>
                  <a:gd name="T86" fmla="*/ 91 w 193"/>
                  <a:gd name="T87" fmla="*/ 6 h 182"/>
                  <a:gd name="T88" fmla="*/ 107 w 193"/>
                  <a:gd name="T89" fmla="*/ 3 h 182"/>
                  <a:gd name="T90" fmla="*/ 114 w 193"/>
                  <a:gd name="T91" fmla="*/ 0 h 182"/>
                  <a:gd name="T92" fmla="*/ 126 w 193"/>
                  <a:gd name="T93" fmla="*/ 9 h 182"/>
                  <a:gd name="T94" fmla="*/ 135 w 193"/>
                  <a:gd name="T95" fmla="*/ 15 h 182"/>
                  <a:gd name="T96" fmla="*/ 140 w 193"/>
                  <a:gd name="T97" fmla="*/ 33 h 182"/>
                  <a:gd name="T98" fmla="*/ 143 w 193"/>
                  <a:gd name="T99" fmla="*/ 42 h 182"/>
                  <a:gd name="T100" fmla="*/ 151 w 193"/>
                  <a:gd name="T101" fmla="*/ 50 h 182"/>
                  <a:gd name="T102" fmla="*/ 175 w 193"/>
                  <a:gd name="T103" fmla="*/ 35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3" h="182">
                    <a:moveTo>
                      <a:pt x="175" y="35"/>
                    </a:moveTo>
                    <a:lnTo>
                      <a:pt x="176" y="29"/>
                    </a:lnTo>
                    <a:lnTo>
                      <a:pt x="179" y="29"/>
                    </a:lnTo>
                    <a:lnTo>
                      <a:pt x="190" y="42"/>
                    </a:lnTo>
                    <a:lnTo>
                      <a:pt x="189" y="48"/>
                    </a:lnTo>
                    <a:lnTo>
                      <a:pt x="193" y="51"/>
                    </a:lnTo>
                    <a:lnTo>
                      <a:pt x="193" y="60"/>
                    </a:lnTo>
                    <a:lnTo>
                      <a:pt x="189" y="65"/>
                    </a:lnTo>
                    <a:lnTo>
                      <a:pt x="185" y="71"/>
                    </a:lnTo>
                    <a:lnTo>
                      <a:pt x="182" y="73"/>
                    </a:lnTo>
                    <a:lnTo>
                      <a:pt x="173" y="76"/>
                    </a:lnTo>
                    <a:lnTo>
                      <a:pt x="172" y="73"/>
                    </a:lnTo>
                    <a:lnTo>
                      <a:pt x="164" y="76"/>
                    </a:lnTo>
                    <a:lnTo>
                      <a:pt x="157" y="76"/>
                    </a:lnTo>
                    <a:lnTo>
                      <a:pt x="154" y="79"/>
                    </a:lnTo>
                    <a:lnTo>
                      <a:pt x="148" y="86"/>
                    </a:lnTo>
                    <a:lnTo>
                      <a:pt x="141" y="89"/>
                    </a:lnTo>
                    <a:lnTo>
                      <a:pt x="140" y="91"/>
                    </a:lnTo>
                    <a:lnTo>
                      <a:pt x="138" y="95"/>
                    </a:lnTo>
                    <a:lnTo>
                      <a:pt x="132" y="100"/>
                    </a:lnTo>
                    <a:lnTo>
                      <a:pt x="132" y="106"/>
                    </a:lnTo>
                    <a:lnTo>
                      <a:pt x="129" y="111"/>
                    </a:lnTo>
                    <a:lnTo>
                      <a:pt x="128" y="115"/>
                    </a:lnTo>
                    <a:lnTo>
                      <a:pt x="151" y="124"/>
                    </a:lnTo>
                    <a:lnTo>
                      <a:pt x="151" y="126"/>
                    </a:lnTo>
                    <a:lnTo>
                      <a:pt x="148" y="129"/>
                    </a:lnTo>
                    <a:lnTo>
                      <a:pt x="143" y="135"/>
                    </a:lnTo>
                    <a:lnTo>
                      <a:pt x="131" y="138"/>
                    </a:lnTo>
                    <a:lnTo>
                      <a:pt x="126" y="146"/>
                    </a:lnTo>
                    <a:lnTo>
                      <a:pt x="119" y="153"/>
                    </a:lnTo>
                    <a:lnTo>
                      <a:pt x="101" y="146"/>
                    </a:lnTo>
                    <a:lnTo>
                      <a:pt x="96" y="155"/>
                    </a:lnTo>
                    <a:lnTo>
                      <a:pt x="90" y="152"/>
                    </a:lnTo>
                    <a:lnTo>
                      <a:pt x="87" y="156"/>
                    </a:lnTo>
                    <a:lnTo>
                      <a:pt x="87" y="161"/>
                    </a:lnTo>
                    <a:lnTo>
                      <a:pt x="79" y="158"/>
                    </a:lnTo>
                    <a:lnTo>
                      <a:pt x="78" y="162"/>
                    </a:lnTo>
                    <a:lnTo>
                      <a:pt x="70" y="167"/>
                    </a:lnTo>
                    <a:lnTo>
                      <a:pt x="63" y="165"/>
                    </a:lnTo>
                    <a:lnTo>
                      <a:pt x="58" y="168"/>
                    </a:lnTo>
                    <a:lnTo>
                      <a:pt x="47" y="168"/>
                    </a:lnTo>
                    <a:lnTo>
                      <a:pt x="41" y="171"/>
                    </a:lnTo>
                    <a:lnTo>
                      <a:pt x="38" y="179"/>
                    </a:lnTo>
                    <a:lnTo>
                      <a:pt x="35" y="182"/>
                    </a:lnTo>
                    <a:lnTo>
                      <a:pt x="35" y="179"/>
                    </a:lnTo>
                    <a:lnTo>
                      <a:pt x="32" y="171"/>
                    </a:lnTo>
                    <a:lnTo>
                      <a:pt x="22" y="171"/>
                    </a:lnTo>
                    <a:lnTo>
                      <a:pt x="22" y="165"/>
                    </a:lnTo>
                    <a:lnTo>
                      <a:pt x="17" y="165"/>
                    </a:lnTo>
                    <a:lnTo>
                      <a:pt x="19" y="162"/>
                    </a:lnTo>
                    <a:lnTo>
                      <a:pt x="14" y="159"/>
                    </a:lnTo>
                    <a:lnTo>
                      <a:pt x="8" y="155"/>
                    </a:lnTo>
                    <a:lnTo>
                      <a:pt x="8" y="152"/>
                    </a:lnTo>
                    <a:lnTo>
                      <a:pt x="3" y="149"/>
                    </a:lnTo>
                    <a:lnTo>
                      <a:pt x="0" y="141"/>
                    </a:lnTo>
                    <a:lnTo>
                      <a:pt x="8" y="136"/>
                    </a:lnTo>
                    <a:lnTo>
                      <a:pt x="11" y="130"/>
                    </a:lnTo>
                    <a:lnTo>
                      <a:pt x="5" y="126"/>
                    </a:lnTo>
                    <a:lnTo>
                      <a:pt x="5" y="123"/>
                    </a:lnTo>
                    <a:lnTo>
                      <a:pt x="0" y="118"/>
                    </a:lnTo>
                    <a:lnTo>
                      <a:pt x="0" y="112"/>
                    </a:lnTo>
                    <a:lnTo>
                      <a:pt x="5" y="111"/>
                    </a:lnTo>
                    <a:lnTo>
                      <a:pt x="5" y="106"/>
                    </a:lnTo>
                    <a:lnTo>
                      <a:pt x="2" y="106"/>
                    </a:lnTo>
                    <a:lnTo>
                      <a:pt x="0" y="100"/>
                    </a:lnTo>
                    <a:lnTo>
                      <a:pt x="9" y="98"/>
                    </a:lnTo>
                    <a:lnTo>
                      <a:pt x="14" y="89"/>
                    </a:lnTo>
                    <a:lnTo>
                      <a:pt x="19" y="88"/>
                    </a:lnTo>
                    <a:lnTo>
                      <a:pt x="19" y="82"/>
                    </a:lnTo>
                    <a:lnTo>
                      <a:pt x="29" y="82"/>
                    </a:lnTo>
                    <a:lnTo>
                      <a:pt x="22" y="73"/>
                    </a:lnTo>
                    <a:lnTo>
                      <a:pt x="19" y="63"/>
                    </a:lnTo>
                    <a:lnTo>
                      <a:pt x="20" y="56"/>
                    </a:lnTo>
                    <a:lnTo>
                      <a:pt x="28" y="56"/>
                    </a:lnTo>
                    <a:lnTo>
                      <a:pt x="40" y="57"/>
                    </a:lnTo>
                    <a:lnTo>
                      <a:pt x="41" y="60"/>
                    </a:lnTo>
                    <a:lnTo>
                      <a:pt x="49" y="51"/>
                    </a:lnTo>
                    <a:lnTo>
                      <a:pt x="50" y="47"/>
                    </a:lnTo>
                    <a:lnTo>
                      <a:pt x="50" y="41"/>
                    </a:lnTo>
                    <a:lnTo>
                      <a:pt x="61" y="36"/>
                    </a:lnTo>
                    <a:lnTo>
                      <a:pt x="66" y="30"/>
                    </a:lnTo>
                    <a:lnTo>
                      <a:pt x="72" y="29"/>
                    </a:lnTo>
                    <a:lnTo>
                      <a:pt x="70" y="21"/>
                    </a:lnTo>
                    <a:lnTo>
                      <a:pt x="73" y="19"/>
                    </a:lnTo>
                    <a:lnTo>
                      <a:pt x="79" y="16"/>
                    </a:lnTo>
                    <a:lnTo>
                      <a:pt x="82" y="6"/>
                    </a:lnTo>
                    <a:lnTo>
                      <a:pt x="88" y="12"/>
                    </a:lnTo>
                    <a:lnTo>
                      <a:pt x="91" y="6"/>
                    </a:lnTo>
                    <a:lnTo>
                      <a:pt x="104" y="0"/>
                    </a:lnTo>
                    <a:lnTo>
                      <a:pt x="107" y="3"/>
                    </a:lnTo>
                    <a:lnTo>
                      <a:pt x="110" y="0"/>
                    </a:lnTo>
                    <a:lnTo>
                      <a:pt x="114" y="0"/>
                    </a:lnTo>
                    <a:lnTo>
                      <a:pt x="117" y="1"/>
                    </a:lnTo>
                    <a:lnTo>
                      <a:pt x="126" y="9"/>
                    </a:lnTo>
                    <a:lnTo>
                      <a:pt x="129" y="9"/>
                    </a:lnTo>
                    <a:lnTo>
                      <a:pt x="135" y="15"/>
                    </a:lnTo>
                    <a:lnTo>
                      <a:pt x="137" y="30"/>
                    </a:lnTo>
                    <a:lnTo>
                      <a:pt x="140" y="33"/>
                    </a:lnTo>
                    <a:lnTo>
                      <a:pt x="140" y="41"/>
                    </a:lnTo>
                    <a:lnTo>
                      <a:pt x="143" y="42"/>
                    </a:lnTo>
                    <a:lnTo>
                      <a:pt x="146" y="51"/>
                    </a:lnTo>
                    <a:lnTo>
                      <a:pt x="151" y="50"/>
                    </a:lnTo>
                    <a:lnTo>
                      <a:pt x="157" y="41"/>
                    </a:lnTo>
                    <a:lnTo>
                      <a:pt x="175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2" name="Freeform 1766">
                <a:extLst>
                  <a:ext uri="{FF2B5EF4-FFF2-40B4-BE49-F238E27FC236}">
                    <a16:creationId xmlns:a16="http://schemas.microsoft.com/office/drawing/2014/main" id="{F4E545FF-1F9A-BD4C-A541-89EC8D8FE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523"/>
                <a:ext cx="97" cy="91"/>
              </a:xfrm>
              <a:custGeom>
                <a:avLst/>
                <a:gdLst>
                  <a:gd name="T0" fmla="*/ 176 w 193"/>
                  <a:gd name="T1" fmla="*/ 29 h 182"/>
                  <a:gd name="T2" fmla="*/ 190 w 193"/>
                  <a:gd name="T3" fmla="*/ 42 h 182"/>
                  <a:gd name="T4" fmla="*/ 193 w 193"/>
                  <a:gd name="T5" fmla="*/ 51 h 182"/>
                  <a:gd name="T6" fmla="*/ 189 w 193"/>
                  <a:gd name="T7" fmla="*/ 65 h 182"/>
                  <a:gd name="T8" fmla="*/ 182 w 193"/>
                  <a:gd name="T9" fmla="*/ 73 h 182"/>
                  <a:gd name="T10" fmla="*/ 172 w 193"/>
                  <a:gd name="T11" fmla="*/ 73 h 182"/>
                  <a:gd name="T12" fmla="*/ 157 w 193"/>
                  <a:gd name="T13" fmla="*/ 76 h 182"/>
                  <a:gd name="T14" fmla="*/ 148 w 193"/>
                  <a:gd name="T15" fmla="*/ 86 h 182"/>
                  <a:gd name="T16" fmla="*/ 140 w 193"/>
                  <a:gd name="T17" fmla="*/ 91 h 182"/>
                  <a:gd name="T18" fmla="*/ 132 w 193"/>
                  <a:gd name="T19" fmla="*/ 100 h 182"/>
                  <a:gd name="T20" fmla="*/ 129 w 193"/>
                  <a:gd name="T21" fmla="*/ 111 h 182"/>
                  <a:gd name="T22" fmla="*/ 151 w 193"/>
                  <a:gd name="T23" fmla="*/ 124 h 182"/>
                  <a:gd name="T24" fmla="*/ 148 w 193"/>
                  <a:gd name="T25" fmla="*/ 129 h 182"/>
                  <a:gd name="T26" fmla="*/ 131 w 193"/>
                  <a:gd name="T27" fmla="*/ 138 h 182"/>
                  <a:gd name="T28" fmla="*/ 119 w 193"/>
                  <a:gd name="T29" fmla="*/ 153 h 182"/>
                  <a:gd name="T30" fmla="*/ 96 w 193"/>
                  <a:gd name="T31" fmla="*/ 155 h 182"/>
                  <a:gd name="T32" fmla="*/ 87 w 193"/>
                  <a:gd name="T33" fmla="*/ 156 h 182"/>
                  <a:gd name="T34" fmla="*/ 79 w 193"/>
                  <a:gd name="T35" fmla="*/ 158 h 182"/>
                  <a:gd name="T36" fmla="*/ 70 w 193"/>
                  <a:gd name="T37" fmla="*/ 167 h 182"/>
                  <a:gd name="T38" fmla="*/ 58 w 193"/>
                  <a:gd name="T39" fmla="*/ 168 h 182"/>
                  <a:gd name="T40" fmla="*/ 41 w 193"/>
                  <a:gd name="T41" fmla="*/ 171 h 182"/>
                  <a:gd name="T42" fmla="*/ 35 w 193"/>
                  <a:gd name="T43" fmla="*/ 182 h 182"/>
                  <a:gd name="T44" fmla="*/ 32 w 193"/>
                  <a:gd name="T45" fmla="*/ 171 h 182"/>
                  <a:gd name="T46" fmla="*/ 22 w 193"/>
                  <a:gd name="T47" fmla="*/ 165 h 182"/>
                  <a:gd name="T48" fmla="*/ 19 w 193"/>
                  <a:gd name="T49" fmla="*/ 162 h 182"/>
                  <a:gd name="T50" fmla="*/ 8 w 193"/>
                  <a:gd name="T51" fmla="*/ 155 h 182"/>
                  <a:gd name="T52" fmla="*/ 3 w 193"/>
                  <a:gd name="T53" fmla="*/ 149 h 182"/>
                  <a:gd name="T54" fmla="*/ 8 w 193"/>
                  <a:gd name="T55" fmla="*/ 136 h 182"/>
                  <a:gd name="T56" fmla="*/ 5 w 193"/>
                  <a:gd name="T57" fmla="*/ 126 h 182"/>
                  <a:gd name="T58" fmla="*/ 0 w 193"/>
                  <a:gd name="T59" fmla="*/ 118 h 182"/>
                  <a:gd name="T60" fmla="*/ 5 w 193"/>
                  <a:gd name="T61" fmla="*/ 111 h 182"/>
                  <a:gd name="T62" fmla="*/ 2 w 193"/>
                  <a:gd name="T63" fmla="*/ 106 h 182"/>
                  <a:gd name="T64" fmla="*/ 9 w 193"/>
                  <a:gd name="T65" fmla="*/ 98 h 182"/>
                  <a:gd name="T66" fmla="*/ 19 w 193"/>
                  <a:gd name="T67" fmla="*/ 88 h 182"/>
                  <a:gd name="T68" fmla="*/ 29 w 193"/>
                  <a:gd name="T69" fmla="*/ 82 h 182"/>
                  <a:gd name="T70" fmla="*/ 19 w 193"/>
                  <a:gd name="T71" fmla="*/ 63 h 182"/>
                  <a:gd name="T72" fmla="*/ 28 w 193"/>
                  <a:gd name="T73" fmla="*/ 56 h 182"/>
                  <a:gd name="T74" fmla="*/ 41 w 193"/>
                  <a:gd name="T75" fmla="*/ 60 h 182"/>
                  <a:gd name="T76" fmla="*/ 50 w 193"/>
                  <a:gd name="T77" fmla="*/ 47 h 182"/>
                  <a:gd name="T78" fmla="*/ 61 w 193"/>
                  <a:gd name="T79" fmla="*/ 36 h 182"/>
                  <a:gd name="T80" fmla="*/ 72 w 193"/>
                  <a:gd name="T81" fmla="*/ 29 h 182"/>
                  <a:gd name="T82" fmla="*/ 73 w 193"/>
                  <a:gd name="T83" fmla="*/ 19 h 182"/>
                  <a:gd name="T84" fmla="*/ 82 w 193"/>
                  <a:gd name="T85" fmla="*/ 6 h 182"/>
                  <a:gd name="T86" fmla="*/ 91 w 193"/>
                  <a:gd name="T87" fmla="*/ 6 h 182"/>
                  <a:gd name="T88" fmla="*/ 107 w 193"/>
                  <a:gd name="T89" fmla="*/ 3 h 182"/>
                  <a:gd name="T90" fmla="*/ 114 w 193"/>
                  <a:gd name="T91" fmla="*/ 0 h 182"/>
                  <a:gd name="T92" fmla="*/ 126 w 193"/>
                  <a:gd name="T93" fmla="*/ 9 h 182"/>
                  <a:gd name="T94" fmla="*/ 135 w 193"/>
                  <a:gd name="T95" fmla="*/ 15 h 182"/>
                  <a:gd name="T96" fmla="*/ 140 w 193"/>
                  <a:gd name="T97" fmla="*/ 33 h 182"/>
                  <a:gd name="T98" fmla="*/ 143 w 193"/>
                  <a:gd name="T99" fmla="*/ 42 h 182"/>
                  <a:gd name="T100" fmla="*/ 151 w 193"/>
                  <a:gd name="T101" fmla="*/ 50 h 182"/>
                  <a:gd name="T102" fmla="*/ 175 w 193"/>
                  <a:gd name="T103" fmla="*/ 35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3" h="182">
                    <a:moveTo>
                      <a:pt x="175" y="35"/>
                    </a:moveTo>
                    <a:lnTo>
                      <a:pt x="176" y="29"/>
                    </a:lnTo>
                    <a:lnTo>
                      <a:pt x="179" y="29"/>
                    </a:lnTo>
                    <a:lnTo>
                      <a:pt x="190" y="42"/>
                    </a:lnTo>
                    <a:lnTo>
                      <a:pt x="189" y="48"/>
                    </a:lnTo>
                    <a:lnTo>
                      <a:pt x="193" y="51"/>
                    </a:lnTo>
                    <a:lnTo>
                      <a:pt x="193" y="60"/>
                    </a:lnTo>
                    <a:lnTo>
                      <a:pt x="189" y="65"/>
                    </a:lnTo>
                    <a:lnTo>
                      <a:pt x="185" y="71"/>
                    </a:lnTo>
                    <a:lnTo>
                      <a:pt x="182" y="73"/>
                    </a:lnTo>
                    <a:lnTo>
                      <a:pt x="173" y="76"/>
                    </a:lnTo>
                    <a:lnTo>
                      <a:pt x="172" y="73"/>
                    </a:lnTo>
                    <a:lnTo>
                      <a:pt x="164" y="76"/>
                    </a:lnTo>
                    <a:lnTo>
                      <a:pt x="157" y="76"/>
                    </a:lnTo>
                    <a:lnTo>
                      <a:pt x="154" y="79"/>
                    </a:lnTo>
                    <a:lnTo>
                      <a:pt x="148" y="86"/>
                    </a:lnTo>
                    <a:lnTo>
                      <a:pt x="141" y="89"/>
                    </a:lnTo>
                    <a:lnTo>
                      <a:pt x="140" y="91"/>
                    </a:lnTo>
                    <a:lnTo>
                      <a:pt x="138" y="95"/>
                    </a:lnTo>
                    <a:lnTo>
                      <a:pt x="132" y="100"/>
                    </a:lnTo>
                    <a:lnTo>
                      <a:pt x="132" y="106"/>
                    </a:lnTo>
                    <a:lnTo>
                      <a:pt x="129" y="111"/>
                    </a:lnTo>
                    <a:lnTo>
                      <a:pt x="128" y="115"/>
                    </a:lnTo>
                    <a:lnTo>
                      <a:pt x="151" y="124"/>
                    </a:lnTo>
                    <a:lnTo>
                      <a:pt x="151" y="126"/>
                    </a:lnTo>
                    <a:lnTo>
                      <a:pt x="148" y="129"/>
                    </a:lnTo>
                    <a:lnTo>
                      <a:pt x="143" y="135"/>
                    </a:lnTo>
                    <a:lnTo>
                      <a:pt x="131" y="138"/>
                    </a:lnTo>
                    <a:lnTo>
                      <a:pt x="126" y="146"/>
                    </a:lnTo>
                    <a:lnTo>
                      <a:pt x="119" y="153"/>
                    </a:lnTo>
                    <a:lnTo>
                      <a:pt x="101" y="146"/>
                    </a:lnTo>
                    <a:lnTo>
                      <a:pt x="96" y="155"/>
                    </a:lnTo>
                    <a:lnTo>
                      <a:pt x="90" y="152"/>
                    </a:lnTo>
                    <a:lnTo>
                      <a:pt x="87" y="156"/>
                    </a:lnTo>
                    <a:lnTo>
                      <a:pt x="87" y="161"/>
                    </a:lnTo>
                    <a:lnTo>
                      <a:pt x="79" y="158"/>
                    </a:lnTo>
                    <a:lnTo>
                      <a:pt x="78" y="162"/>
                    </a:lnTo>
                    <a:lnTo>
                      <a:pt x="70" y="167"/>
                    </a:lnTo>
                    <a:lnTo>
                      <a:pt x="63" y="165"/>
                    </a:lnTo>
                    <a:lnTo>
                      <a:pt x="58" y="168"/>
                    </a:lnTo>
                    <a:lnTo>
                      <a:pt x="47" y="168"/>
                    </a:lnTo>
                    <a:lnTo>
                      <a:pt x="41" y="171"/>
                    </a:lnTo>
                    <a:lnTo>
                      <a:pt x="38" y="179"/>
                    </a:lnTo>
                    <a:lnTo>
                      <a:pt x="35" y="182"/>
                    </a:lnTo>
                    <a:lnTo>
                      <a:pt x="35" y="179"/>
                    </a:lnTo>
                    <a:lnTo>
                      <a:pt x="32" y="171"/>
                    </a:lnTo>
                    <a:lnTo>
                      <a:pt x="22" y="171"/>
                    </a:lnTo>
                    <a:lnTo>
                      <a:pt x="22" y="165"/>
                    </a:lnTo>
                    <a:lnTo>
                      <a:pt x="17" y="165"/>
                    </a:lnTo>
                    <a:lnTo>
                      <a:pt x="19" y="162"/>
                    </a:lnTo>
                    <a:lnTo>
                      <a:pt x="14" y="159"/>
                    </a:lnTo>
                    <a:lnTo>
                      <a:pt x="8" y="155"/>
                    </a:lnTo>
                    <a:lnTo>
                      <a:pt x="8" y="152"/>
                    </a:lnTo>
                    <a:lnTo>
                      <a:pt x="3" y="149"/>
                    </a:lnTo>
                    <a:lnTo>
                      <a:pt x="0" y="141"/>
                    </a:lnTo>
                    <a:lnTo>
                      <a:pt x="8" y="136"/>
                    </a:lnTo>
                    <a:lnTo>
                      <a:pt x="11" y="130"/>
                    </a:lnTo>
                    <a:lnTo>
                      <a:pt x="5" y="126"/>
                    </a:lnTo>
                    <a:lnTo>
                      <a:pt x="5" y="123"/>
                    </a:lnTo>
                    <a:lnTo>
                      <a:pt x="0" y="118"/>
                    </a:lnTo>
                    <a:lnTo>
                      <a:pt x="0" y="112"/>
                    </a:lnTo>
                    <a:lnTo>
                      <a:pt x="5" y="111"/>
                    </a:lnTo>
                    <a:lnTo>
                      <a:pt x="5" y="106"/>
                    </a:lnTo>
                    <a:lnTo>
                      <a:pt x="2" y="106"/>
                    </a:lnTo>
                    <a:lnTo>
                      <a:pt x="0" y="100"/>
                    </a:lnTo>
                    <a:lnTo>
                      <a:pt x="9" y="98"/>
                    </a:lnTo>
                    <a:lnTo>
                      <a:pt x="14" y="89"/>
                    </a:lnTo>
                    <a:lnTo>
                      <a:pt x="19" y="88"/>
                    </a:lnTo>
                    <a:lnTo>
                      <a:pt x="19" y="82"/>
                    </a:lnTo>
                    <a:lnTo>
                      <a:pt x="29" y="82"/>
                    </a:lnTo>
                    <a:lnTo>
                      <a:pt x="22" y="73"/>
                    </a:lnTo>
                    <a:lnTo>
                      <a:pt x="19" y="63"/>
                    </a:lnTo>
                    <a:lnTo>
                      <a:pt x="20" y="56"/>
                    </a:lnTo>
                    <a:lnTo>
                      <a:pt x="28" y="56"/>
                    </a:lnTo>
                    <a:lnTo>
                      <a:pt x="40" y="57"/>
                    </a:lnTo>
                    <a:lnTo>
                      <a:pt x="41" y="60"/>
                    </a:lnTo>
                    <a:lnTo>
                      <a:pt x="49" y="51"/>
                    </a:lnTo>
                    <a:lnTo>
                      <a:pt x="50" y="47"/>
                    </a:lnTo>
                    <a:lnTo>
                      <a:pt x="50" y="41"/>
                    </a:lnTo>
                    <a:lnTo>
                      <a:pt x="61" y="36"/>
                    </a:lnTo>
                    <a:lnTo>
                      <a:pt x="66" y="30"/>
                    </a:lnTo>
                    <a:lnTo>
                      <a:pt x="72" y="29"/>
                    </a:lnTo>
                    <a:lnTo>
                      <a:pt x="70" y="21"/>
                    </a:lnTo>
                    <a:lnTo>
                      <a:pt x="73" y="19"/>
                    </a:lnTo>
                    <a:lnTo>
                      <a:pt x="79" y="16"/>
                    </a:lnTo>
                    <a:lnTo>
                      <a:pt x="82" y="6"/>
                    </a:lnTo>
                    <a:lnTo>
                      <a:pt x="88" y="12"/>
                    </a:lnTo>
                    <a:lnTo>
                      <a:pt x="91" y="6"/>
                    </a:lnTo>
                    <a:lnTo>
                      <a:pt x="104" y="0"/>
                    </a:lnTo>
                    <a:lnTo>
                      <a:pt x="107" y="3"/>
                    </a:lnTo>
                    <a:lnTo>
                      <a:pt x="110" y="0"/>
                    </a:lnTo>
                    <a:lnTo>
                      <a:pt x="114" y="0"/>
                    </a:lnTo>
                    <a:lnTo>
                      <a:pt x="117" y="1"/>
                    </a:lnTo>
                    <a:lnTo>
                      <a:pt x="126" y="9"/>
                    </a:lnTo>
                    <a:lnTo>
                      <a:pt x="129" y="9"/>
                    </a:lnTo>
                    <a:lnTo>
                      <a:pt x="135" y="15"/>
                    </a:lnTo>
                    <a:lnTo>
                      <a:pt x="137" y="30"/>
                    </a:lnTo>
                    <a:lnTo>
                      <a:pt x="140" y="33"/>
                    </a:lnTo>
                    <a:lnTo>
                      <a:pt x="140" y="41"/>
                    </a:lnTo>
                    <a:lnTo>
                      <a:pt x="143" y="42"/>
                    </a:lnTo>
                    <a:lnTo>
                      <a:pt x="146" y="51"/>
                    </a:lnTo>
                    <a:lnTo>
                      <a:pt x="151" y="50"/>
                    </a:lnTo>
                    <a:lnTo>
                      <a:pt x="157" y="41"/>
                    </a:lnTo>
                    <a:lnTo>
                      <a:pt x="175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3" name="Freeform 1767">
                <a:extLst>
                  <a:ext uri="{FF2B5EF4-FFF2-40B4-BE49-F238E27FC236}">
                    <a16:creationId xmlns:a16="http://schemas.microsoft.com/office/drawing/2014/main" id="{D50FAEC3-6D17-90B2-5D96-A7154F89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316"/>
                <a:ext cx="176" cy="114"/>
              </a:xfrm>
              <a:custGeom>
                <a:avLst/>
                <a:gdLst>
                  <a:gd name="T0" fmla="*/ 50 w 352"/>
                  <a:gd name="T1" fmla="*/ 122 h 228"/>
                  <a:gd name="T2" fmla="*/ 32 w 352"/>
                  <a:gd name="T3" fmla="*/ 137 h 228"/>
                  <a:gd name="T4" fmla="*/ 11 w 352"/>
                  <a:gd name="T5" fmla="*/ 143 h 228"/>
                  <a:gd name="T6" fmla="*/ 5 w 352"/>
                  <a:gd name="T7" fmla="*/ 149 h 228"/>
                  <a:gd name="T8" fmla="*/ 14 w 352"/>
                  <a:gd name="T9" fmla="*/ 164 h 228"/>
                  <a:gd name="T10" fmla="*/ 14 w 352"/>
                  <a:gd name="T11" fmla="*/ 172 h 228"/>
                  <a:gd name="T12" fmla="*/ 30 w 352"/>
                  <a:gd name="T13" fmla="*/ 184 h 228"/>
                  <a:gd name="T14" fmla="*/ 50 w 352"/>
                  <a:gd name="T15" fmla="*/ 187 h 228"/>
                  <a:gd name="T16" fmla="*/ 65 w 352"/>
                  <a:gd name="T17" fmla="*/ 210 h 228"/>
                  <a:gd name="T18" fmla="*/ 82 w 352"/>
                  <a:gd name="T19" fmla="*/ 218 h 228"/>
                  <a:gd name="T20" fmla="*/ 93 w 352"/>
                  <a:gd name="T21" fmla="*/ 225 h 228"/>
                  <a:gd name="T22" fmla="*/ 112 w 352"/>
                  <a:gd name="T23" fmla="*/ 210 h 228"/>
                  <a:gd name="T24" fmla="*/ 128 w 352"/>
                  <a:gd name="T25" fmla="*/ 184 h 228"/>
                  <a:gd name="T26" fmla="*/ 150 w 352"/>
                  <a:gd name="T27" fmla="*/ 189 h 228"/>
                  <a:gd name="T28" fmla="*/ 161 w 352"/>
                  <a:gd name="T29" fmla="*/ 184 h 228"/>
                  <a:gd name="T30" fmla="*/ 182 w 352"/>
                  <a:gd name="T31" fmla="*/ 207 h 228"/>
                  <a:gd name="T32" fmla="*/ 202 w 352"/>
                  <a:gd name="T33" fmla="*/ 212 h 228"/>
                  <a:gd name="T34" fmla="*/ 208 w 352"/>
                  <a:gd name="T35" fmla="*/ 222 h 228"/>
                  <a:gd name="T36" fmla="*/ 234 w 352"/>
                  <a:gd name="T37" fmla="*/ 202 h 228"/>
                  <a:gd name="T38" fmla="*/ 249 w 352"/>
                  <a:gd name="T39" fmla="*/ 213 h 228"/>
                  <a:gd name="T40" fmla="*/ 260 w 352"/>
                  <a:gd name="T41" fmla="*/ 221 h 228"/>
                  <a:gd name="T42" fmla="*/ 282 w 352"/>
                  <a:gd name="T43" fmla="*/ 195 h 228"/>
                  <a:gd name="T44" fmla="*/ 295 w 352"/>
                  <a:gd name="T45" fmla="*/ 174 h 228"/>
                  <a:gd name="T46" fmla="*/ 301 w 352"/>
                  <a:gd name="T47" fmla="*/ 152 h 228"/>
                  <a:gd name="T48" fmla="*/ 308 w 352"/>
                  <a:gd name="T49" fmla="*/ 131 h 228"/>
                  <a:gd name="T50" fmla="*/ 329 w 352"/>
                  <a:gd name="T51" fmla="*/ 136 h 228"/>
                  <a:gd name="T52" fmla="*/ 328 w 352"/>
                  <a:gd name="T53" fmla="*/ 125 h 228"/>
                  <a:gd name="T54" fmla="*/ 332 w 352"/>
                  <a:gd name="T55" fmla="*/ 122 h 228"/>
                  <a:gd name="T56" fmla="*/ 346 w 352"/>
                  <a:gd name="T57" fmla="*/ 95 h 228"/>
                  <a:gd name="T58" fmla="*/ 345 w 352"/>
                  <a:gd name="T59" fmla="*/ 84 h 228"/>
                  <a:gd name="T60" fmla="*/ 334 w 352"/>
                  <a:gd name="T61" fmla="*/ 72 h 228"/>
                  <a:gd name="T62" fmla="*/ 320 w 352"/>
                  <a:gd name="T63" fmla="*/ 84 h 228"/>
                  <a:gd name="T64" fmla="*/ 307 w 352"/>
                  <a:gd name="T65" fmla="*/ 98 h 228"/>
                  <a:gd name="T66" fmla="*/ 290 w 352"/>
                  <a:gd name="T67" fmla="*/ 85 h 228"/>
                  <a:gd name="T68" fmla="*/ 288 w 352"/>
                  <a:gd name="T69" fmla="*/ 70 h 228"/>
                  <a:gd name="T70" fmla="*/ 275 w 352"/>
                  <a:gd name="T71" fmla="*/ 52 h 228"/>
                  <a:gd name="T72" fmla="*/ 263 w 352"/>
                  <a:gd name="T73" fmla="*/ 46 h 228"/>
                  <a:gd name="T74" fmla="*/ 257 w 352"/>
                  <a:gd name="T75" fmla="*/ 22 h 228"/>
                  <a:gd name="T76" fmla="*/ 238 w 352"/>
                  <a:gd name="T77" fmla="*/ 41 h 228"/>
                  <a:gd name="T78" fmla="*/ 225 w 352"/>
                  <a:gd name="T79" fmla="*/ 44 h 228"/>
                  <a:gd name="T80" fmla="*/ 208 w 352"/>
                  <a:gd name="T81" fmla="*/ 41 h 228"/>
                  <a:gd name="T82" fmla="*/ 185 w 352"/>
                  <a:gd name="T83" fmla="*/ 26 h 228"/>
                  <a:gd name="T84" fmla="*/ 179 w 352"/>
                  <a:gd name="T85" fmla="*/ 14 h 228"/>
                  <a:gd name="T86" fmla="*/ 178 w 352"/>
                  <a:gd name="T87" fmla="*/ 0 h 228"/>
                  <a:gd name="T88" fmla="*/ 152 w 352"/>
                  <a:gd name="T89" fmla="*/ 20 h 228"/>
                  <a:gd name="T90" fmla="*/ 135 w 352"/>
                  <a:gd name="T91" fmla="*/ 25 h 228"/>
                  <a:gd name="T92" fmla="*/ 125 w 352"/>
                  <a:gd name="T93" fmla="*/ 38 h 228"/>
                  <a:gd name="T94" fmla="*/ 111 w 352"/>
                  <a:gd name="T95" fmla="*/ 47 h 228"/>
                  <a:gd name="T96" fmla="*/ 105 w 352"/>
                  <a:gd name="T97" fmla="*/ 52 h 228"/>
                  <a:gd name="T98" fmla="*/ 99 w 352"/>
                  <a:gd name="T99" fmla="*/ 64 h 228"/>
                  <a:gd name="T100" fmla="*/ 88 w 352"/>
                  <a:gd name="T101" fmla="*/ 60 h 228"/>
                  <a:gd name="T102" fmla="*/ 90 w 352"/>
                  <a:gd name="T103" fmla="*/ 78 h 228"/>
                  <a:gd name="T104" fmla="*/ 88 w 352"/>
                  <a:gd name="T105" fmla="*/ 110 h 228"/>
                  <a:gd name="T106" fmla="*/ 77 w 352"/>
                  <a:gd name="T107" fmla="*/ 90 h 228"/>
                  <a:gd name="T108" fmla="*/ 53 w 352"/>
                  <a:gd name="T109" fmla="*/ 88 h 228"/>
                  <a:gd name="T110" fmla="*/ 37 w 352"/>
                  <a:gd name="T111" fmla="*/ 11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2" h="228">
                    <a:moveTo>
                      <a:pt x="38" y="117"/>
                    </a:moveTo>
                    <a:lnTo>
                      <a:pt x="43" y="117"/>
                    </a:lnTo>
                    <a:lnTo>
                      <a:pt x="50" y="122"/>
                    </a:lnTo>
                    <a:lnTo>
                      <a:pt x="53" y="128"/>
                    </a:lnTo>
                    <a:lnTo>
                      <a:pt x="47" y="134"/>
                    </a:lnTo>
                    <a:lnTo>
                      <a:pt x="32" y="137"/>
                    </a:lnTo>
                    <a:lnTo>
                      <a:pt x="29" y="134"/>
                    </a:lnTo>
                    <a:lnTo>
                      <a:pt x="20" y="140"/>
                    </a:lnTo>
                    <a:lnTo>
                      <a:pt x="11" y="143"/>
                    </a:lnTo>
                    <a:lnTo>
                      <a:pt x="3" y="140"/>
                    </a:lnTo>
                    <a:lnTo>
                      <a:pt x="0" y="146"/>
                    </a:lnTo>
                    <a:lnTo>
                      <a:pt x="5" y="149"/>
                    </a:lnTo>
                    <a:lnTo>
                      <a:pt x="2" y="158"/>
                    </a:lnTo>
                    <a:lnTo>
                      <a:pt x="11" y="155"/>
                    </a:lnTo>
                    <a:lnTo>
                      <a:pt x="14" y="164"/>
                    </a:lnTo>
                    <a:lnTo>
                      <a:pt x="17" y="164"/>
                    </a:lnTo>
                    <a:lnTo>
                      <a:pt x="20" y="167"/>
                    </a:lnTo>
                    <a:lnTo>
                      <a:pt x="14" y="172"/>
                    </a:lnTo>
                    <a:lnTo>
                      <a:pt x="20" y="186"/>
                    </a:lnTo>
                    <a:lnTo>
                      <a:pt x="24" y="186"/>
                    </a:lnTo>
                    <a:lnTo>
                      <a:pt x="30" y="184"/>
                    </a:lnTo>
                    <a:lnTo>
                      <a:pt x="32" y="189"/>
                    </a:lnTo>
                    <a:lnTo>
                      <a:pt x="40" y="187"/>
                    </a:lnTo>
                    <a:lnTo>
                      <a:pt x="50" y="187"/>
                    </a:lnTo>
                    <a:lnTo>
                      <a:pt x="50" y="189"/>
                    </a:lnTo>
                    <a:lnTo>
                      <a:pt x="53" y="205"/>
                    </a:lnTo>
                    <a:lnTo>
                      <a:pt x="65" y="210"/>
                    </a:lnTo>
                    <a:lnTo>
                      <a:pt x="74" y="210"/>
                    </a:lnTo>
                    <a:lnTo>
                      <a:pt x="76" y="216"/>
                    </a:lnTo>
                    <a:lnTo>
                      <a:pt x="82" y="218"/>
                    </a:lnTo>
                    <a:lnTo>
                      <a:pt x="87" y="210"/>
                    </a:lnTo>
                    <a:lnTo>
                      <a:pt x="93" y="213"/>
                    </a:lnTo>
                    <a:lnTo>
                      <a:pt x="93" y="225"/>
                    </a:lnTo>
                    <a:lnTo>
                      <a:pt x="97" y="228"/>
                    </a:lnTo>
                    <a:lnTo>
                      <a:pt x="102" y="227"/>
                    </a:lnTo>
                    <a:lnTo>
                      <a:pt x="112" y="210"/>
                    </a:lnTo>
                    <a:lnTo>
                      <a:pt x="111" y="204"/>
                    </a:lnTo>
                    <a:lnTo>
                      <a:pt x="122" y="198"/>
                    </a:lnTo>
                    <a:lnTo>
                      <a:pt x="128" y="184"/>
                    </a:lnTo>
                    <a:lnTo>
                      <a:pt x="138" y="175"/>
                    </a:lnTo>
                    <a:lnTo>
                      <a:pt x="141" y="189"/>
                    </a:lnTo>
                    <a:lnTo>
                      <a:pt x="150" y="189"/>
                    </a:lnTo>
                    <a:lnTo>
                      <a:pt x="152" y="184"/>
                    </a:lnTo>
                    <a:lnTo>
                      <a:pt x="161" y="181"/>
                    </a:lnTo>
                    <a:lnTo>
                      <a:pt x="161" y="184"/>
                    </a:lnTo>
                    <a:lnTo>
                      <a:pt x="172" y="193"/>
                    </a:lnTo>
                    <a:lnTo>
                      <a:pt x="172" y="201"/>
                    </a:lnTo>
                    <a:lnTo>
                      <a:pt x="182" y="207"/>
                    </a:lnTo>
                    <a:lnTo>
                      <a:pt x="190" y="205"/>
                    </a:lnTo>
                    <a:lnTo>
                      <a:pt x="194" y="212"/>
                    </a:lnTo>
                    <a:lnTo>
                      <a:pt x="202" y="212"/>
                    </a:lnTo>
                    <a:lnTo>
                      <a:pt x="205" y="215"/>
                    </a:lnTo>
                    <a:lnTo>
                      <a:pt x="205" y="224"/>
                    </a:lnTo>
                    <a:lnTo>
                      <a:pt x="208" y="222"/>
                    </a:lnTo>
                    <a:lnTo>
                      <a:pt x="220" y="228"/>
                    </a:lnTo>
                    <a:lnTo>
                      <a:pt x="231" y="207"/>
                    </a:lnTo>
                    <a:lnTo>
                      <a:pt x="234" y="202"/>
                    </a:lnTo>
                    <a:lnTo>
                      <a:pt x="241" y="204"/>
                    </a:lnTo>
                    <a:lnTo>
                      <a:pt x="246" y="212"/>
                    </a:lnTo>
                    <a:lnTo>
                      <a:pt x="249" y="213"/>
                    </a:lnTo>
                    <a:lnTo>
                      <a:pt x="254" y="216"/>
                    </a:lnTo>
                    <a:lnTo>
                      <a:pt x="254" y="221"/>
                    </a:lnTo>
                    <a:lnTo>
                      <a:pt x="260" y="221"/>
                    </a:lnTo>
                    <a:lnTo>
                      <a:pt x="264" y="218"/>
                    </a:lnTo>
                    <a:lnTo>
                      <a:pt x="278" y="212"/>
                    </a:lnTo>
                    <a:lnTo>
                      <a:pt x="282" y="195"/>
                    </a:lnTo>
                    <a:lnTo>
                      <a:pt x="288" y="187"/>
                    </a:lnTo>
                    <a:lnTo>
                      <a:pt x="291" y="187"/>
                    </a:lnTo>
                    <a:lnTo>
                      <a:pt x="295" y="174"/>
                    </a:lnTo>
                    <a:lnTo>
                      <a:pt x="302" y="169"/>
                    </a:lnTo>
                    <a:lnTo>
                      <a:pt x="295" y="155"/>
                    </a:lnTo>
                    <a:lnTo>
                      <a:pt x="301" y="152"/>
                    </a:lnTo>
                    <a:lnTo>
                      <a:pt x="305" y="140"/>
                    </a:lnTo>
                    <a:lnTo>
                      <a:pt x="308" y="136"/>
                    </a:lnTo>
                    <a:lnTo>
                      <a:pt x="308" y="131"/>
                    </a:lnTo>
                    <a:lnTo>
                      <a:pt x="317" y="134"/>
                    </a:lnTo>
                    <a:lnTo>
                      <a:pt x="323" y="129"/>
                    </a:lnTo>
                    <a:lnTo>
                      <a:pt x="329" y="136"/>
                    </a:lnTo>
                    <a:lnTo>
                      <a:pt x="335" y="134"/>
                    </a:lnTo>
                    <a:lnTo>
                      <a:pt x="334" y="128"/>
                    </a:lnTo>
                    <a:lnTo>
                      <a:pt x="328" y="125"/>
                    </a:lnTo>
                    <a:lnTo>
                      <a:pt x="329" y="122"/>
                    </a:lnTo>
                    <a:lnTo>
                      <a:pt x="329" y="110"/>
                    </a:lnTo>
                    <a:lnTo>
                      <a:pt x="332" y="122"/>
                    </a:lnTo>
                    <a:lnTo>
                      <a:pt x="351" y="111"/>
                    </a:lnTo>
                    <a:lnTo>
                      <a:pt x="345" y="98"/>
                    </a:lnTo>
                    <a:lnTo>
                      <a:pt x="346" y="95"/>
                    </a:lnTo>
                    <a:lnTo>
                      <a:pt x="352" y="95"/>
                    </a:lnTo>
                    <a:lnTo>
                      <a:pt x="352" y="88"/>
                    </a:lnTo>
                    <a:lnTo>
                      <a:pt x="345" y="84"/>
                    </a:lnTo>
                    <a:lnTo>
                      <a:pt x="346" y="78"/>
                    </a:lnTo>
                    <a:lnTo>
                      <a:pt x="343" y="75"/>
                    </a:lnTo>
                    <a:lnTo>
                      <a:pt x="334" y="72"/>
                    </a:lnTo>
                    <a:lnTo>
                      <a:pt x="329" y="78"/>
                    </a:lnTo>
                    <a:lnTo>
                      <a:pt x="325" y="76"/>
                    </a:lnTo>
                    <a:lnTo>
                      <a:pt x="320" y="84"/>
                    </a:lnTo>
                    <a:lnTo>
                      <a:pt x="311" y="91"/>
                    </a:lnTo>
                    <a:lnTo>
                      <a:pt x="311" y="98"/>
                    </a:lnTo>
                    <a:lnTo>
                      <a:pt x="307" y="98"/>
                    </a:lnTo>
                    <a:lnTo>
                      <a:pt x="301" y="101"/>
                    </a:lnTo>
                    <a:lnTo>
                      <a:pt x="295" y="91"/>
                    </a:lnTo>
                    <a:lnTo>
                      <a:pt x="290" y="85"/>
                    </a:lnTo>
                    <a:lnTo>
                      <a:pt x="301" y="66"/>
                    </a:lnTo>
                    <a:lnTo>
                      <a:pt x="291" y="69"/>
                    </a:lnTo>
                    <a:lnTo>
                      <a:pt x="288" y="70"/>
                    </a:lnTo>
                    <a:lnTo>
                      <a:pt x="288" y="67"/>
                    </a:lnTo>
                    <a:lnTo>
                      <a:pt x="284" y="64"/>
                    </a:lnTo>
                    <a:lnTo>
                      <a:pt x="275" y="52"/>
                    </a:lnTo>
                    <a:lnTo>
                      <a:pt x="269" y="49"/>
                    </a:lnTo>
                    <a:lnTo>
                      <a:pt x="263" y="46"/>
                    </a:lnTo>
                    <a:lnTo>
                      <a:pt x="263" y="46"/>
                    </a:lnTo>
                    <a:lnTo>
                      <a:pt x="255" y="43"/>
                    </a:lnTo>
                    <a:lnTo>
                      <a:pt x="254" y="32"/>
                    </a:lnTo>
                    <a:lnTo>
                      <a:pt x="257" y="22"/>
                    </a:lnTo>
                    <a:lnTo>
                      <a:pt x="247" y="23"/>
                    </a:lnTo>
                    <a:lnTo>
                      <a:pt x="244" y="31"/>
                    </a:lnTo>
                    <a:lnTo>
                      <a:pt x="238" y="41"/>
                    </a:lnTo>
                    <a:lnTo>
                      <a:pt x="232" y="47"/>
                    </a:lnTo>
                    <a:lnTo>
                      <a:pt x="225" y="46"/>
                    </a:lnTo>
                    <a:lnTo>
                      <a:pt x="225" y="44"/>
                    </a:lnTo>
                    <a:lnTo>
                      <a:pt x="220" y="46"/>
                    </a:lnTo>
                    <a:lnTo>
                      <a:pt x="213" y="41"/>
                    </a:lnTo>
                    <a:lnTo>
                      <a:pt x="208" y="41"/>
                    </a:lnTo>
                    <a:lnTo>
                      <a:pt x="202" y="35"/>
                    </a:lnTo>
                    <a:lnTo>
                      <a:pt x="191" y="32"/>
                    </a:lnTo>
                    <a:lnTo>
                      <a:pt x="185" y="26"/>
                    </a:lnTo>
                    <a:lnTo>
                      <a:pt x="190" y="23"/>
                    </a:lnTo>
                    <a:lnTo>
                      <a:pt x="194" y="12"/>
                    </a:lnTo>
                    <a:lnTo>
                      <a:pt x="179" y="14"/>
                    </a:lnTo>
                    <a:lnTo>
                      <a:pt x="178" y="9"/>
                    </a:lnTo>
                    <a:lnTo>
                      <a:pt x="181" y="6"/>
                    </a:lnTo>
                    <a:lnTo>
                      <a:pt x="178" y="0"/>
                    </a:lnTo>
                    <a:lnTo>
                      <a:pt x="164" y="8"/>
                    </a:lnTo>
                    <a:lnTo>
                      <a:pt x="161" y="15"/>
                    </a:lnTo>
                    <a:lnTo>
                      <a:pt x="152" y="20"/>
                    </a:lnTo>
                    <a:lnTo>
                      <a:pt x="146" y="19"/>
                    </a:lnTo>
                    <a:lnTo>
                      <a:pt x="141" y="23"/>
                    </a:lnTo>
                    <a:lnTo>
                      <a:pt x="135" y="25"/>
                    </a:lnTo>
                    <a:lnTo>
                      <a:pt x="132" y="34"/>
                    </a:lnTo>
                    <a:lnTo>
                      <a:pt x="126" y="34"/>
                    </a:lnTo>
                    <a:lnTo>
                      <a:pt x="125" y="38"/>
                    </a:lnTo>
                    <a:lnTo>
                      <a:pt x="115" y="37"/>
                    </a:lnTo>
                    <a:lnTo>
                      <a:pt x="115" y="46"/>
                    </a:lnTo>
                    <a:lnTo>
                      <a:pt x="111" y="47"/>
                    </a:lnTo>
                    <a:lnTo>
                      <a:pt x="108" y="44"/>
                    </a:lnTo>
                    <a:lnTo>
                      <a:pt x="102" y="49"/>
                    </a:lnTo>
                    <a:lnTo>
                      <a:pt x="105" y="52"/>
                    </a:lnTo>
                    <a:lnTo>
                      <a:pt x="109" y="67"/>
                    </a:lnTo>
                    <a:lnTo>
                      <a:pt x="106" y="70"/>
                    </a:lnTo>
                    <a:lnTo>
                      <a:pt x="99" y="64"/>
                    </a:lnTo>
                    <a:lnTo>
                      <a:pt x="99" y="55"/>
                    </a:lnTo>
                    <a:lnTo>
                      <a:pt x="93" y="57"/>
                    </a:lnTo>
                    <a:lnTo>
                      <a:pt x="88" y="60"/>
                    </a:lnTo>
                    <a:lnTo>
                      <a:pt x="87" y="64"/>
                    </a:lnTo>
                    <a:lnTo>
                      <a:pt x="91" y="75"/>
                    </a:lnTo>
                    <a:lnTo>
                      <a:pt x="90" y="78"/>
                    </a:lnTo>
                    <a:lnTo>
                      <a:pt x="96" y="95"/>
                    </a:lnTo>
                    <a:lnTo>
                      <a:pt x="93" y="104"/>
                    </a:lnTo>
                    <a:lnTo>
                      <a:pt x="88" y="110"/>
                    </a:lnTo>
                    <a:lnTo>
                      <a:pt x="74" y="111"/>
                    </a:lnTo>
                    <a:lnTo>
                      <a:pt x="71" y="105"/>
                    </a:lnTo>
                    <a:lnTo>
                      <a:pt x="77" y="90"/>
                    </a:lnTo>
                    <a:lnTo>
                      <a:pt x="73" y="88"/>
                    </a:lnTo>
                    <a:lnTo>
                      <a:pt x="67" y="90"/>
                    </a:lnTo>
                    <a:lnTo>
                      <a:pt x="53" y="88"/>
                    </a:lnTo>
                    <a:lnTo>
                      <a:pt x="37" y="96"/>
                    </a:lnTo>
                    <a:lnTo>
                      <a:pt x="38" y="98"/>
                    </a:lnTo>
                    <a:lnTo>
                      <a:pt x="37" y="110"/>
                    </a:lnTo>
                    <a:lnTo>
                      <a:pt x="38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4" name="Freeform 1768">
                <a:extLst>
                  <a:ext uri="{FF2B5EF4-FFF2-40B4-BE49-F238E27FC236}">
                    <a16:creationId xmlns:a16="http://schemas.microsoft.com/office/drawing/2014/main" id="{E8A58435-A658-5E93-CC3C-8D233DA74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316"/>
                <a:ext cx="176" cy="114"/>
              </a:xfrm>
              <a:custGeom>
                <a:avLst/>
                <a:gdLst>
                  <a:gd name="T0" fmla="*/ 38 w 352"/>
                  <a:gd name="T1" fmla="*/ 98 h 228"/>
                  <a:gd name="T2" fmla="*/ 67 w 352"/>
                  <a:gd name="T3" fmla="*/ 90 h 228"/>
                  <a:gd name="T4" fmla="*/ 71 w 352"/>
                  <a:gd name="T5" fmla="*/ 105 h 228"/>
                  <a:gd name="T6" fmla="*/ 93 w 352"/>
                  <a:gd name="T7" fmla="*/ 104 h 228"/>
                  <a:gd name="T8" fmla="*/ 91 w 352"/>
                  <a:gd name="T9" fmla="*/ 75 h 228"/>
                  <a:gd name="T10" fmla="*/ 93 w 352"/>
                  <a:gd name="T11" fmla="*/ 57 h 228"/>
                  <a:gd name="T12" fmla="*/ 106 w 352"/>
                  <a:gd name="T13" fmla="*/ 70 h 228"/>
                  <a:gd name="T14" fmla="*/ 102 w 352"/>
                  <a:gd name="T15" fmla="*/ 49 h 228"/>
                  <a:gd name="T16" fmla="*/ 115 w 352"/>
                  <a:gd name="T17" fmla="*/ 46 h 228"/>
                  <a:gd name="T18" fmla="*/ 126 w 352"/>
                  <a:gd name="T19" fmla="*/ 34 h 228"/>
                  <a:gd name="T20" fmla="*/ 141 w 352"/>
                  <a:gd name="T21" fmla="*/ 23 h 228"/>
                  <a:gd name="T22" fmla="*/ 161 w 352"/>
                  <a:gd name="T23" fmla="*/ 15 h 228"/>
                  <a:gd name="T24" fmla="*/ 181 w 352"/>
                  <a:gd name="T25" fmla="*/ 6 h 228"/>
                  <a:gd name="T26" fmla="*/ 194 w 352"/>
                  <a:gd name="T27" fmla="*/ 12 h 228"/>
                  <a:gd name="T28" fmla="*/ 191 w 352"/>
                  <a:gd name="T29" fmla="*/ 32 h 228"/>
                  <a:gd name="T30" fmla="*/ 213 w 352"/>
                  <a:gd name="T31" fmla="*/ 41 h 228"/>
                  <a:gd name="T32" fmla="*/ 225 w 352"/>
                  <a:gd name="T33" fmla="*/ 46 h 228"/>
                  <a:gd name="T34" fmla="*/ 244 w 352"/>
                  <a:gd name="T35" fmla="*/ 31 h 228"/>
                  <a:gd name="T36" fmla="*/ 254 w 352"/>
                  <a:gd name="T37" fmla="*/ 32 h 228"/>
                  <a:gd name="T38" fmla="*/ 263 w 352"/>
                  <a:gd name="T39" fmla="*/ 46 h 228"/>
                  <a:gd name="T40" fmla="*/ 284 w 352"/>
                  <a:gd name="T41" fmla="*/ 64 h 228"/>
                  <a:gd name="T42" fmla="*/ 291 w 352"/>
                  <a:gd name="T43" fmla="*/ 69 h 228"/>
                  <a:gd name="T44" fmla="*/ 295 w 352"/>
                  <a:gd name="T45" fmla="*/ 91 h 228"/>
                  <a:gd name="T46" fmla="*/ 311 w 352"/>
                  <a:gd name="T47" fmla="*/ 98 h 228"/>
                  <a:gd name="T48" fmla="*/ 325 w 352"/>
                  <a:gd name="T49" fmla="*/ 76 h 228"/>
                  <a:gd name="T50" fmla="*/ 343 w 352"/>
                  <a:gd name="T51" fmla="*/ 75 h 228"/>
                  <a:gd name="T52" fmla="*/ 352 w 352"/>
                  <a:gd name="T53" fmla="*/ 88 h 228"/>
                  <a:gd name="T54" fmla="*/ 345 w 352"/>
                  <a:gd name="T55" fmla="*/ 98 h 228"/>
                  <a:gd name="T56" fmla="*/ 329 w 352"/>
                  <a:gd name="T57" fmla="*/ 110 h 228"/>
                  <a:gd name="T58" fmla="*/ 334 w 352"/>
                  <a:gd name="T59" fmla="*/ 128 h 228"/>
                  <a:gd name="T60" fmla="*/ 323 w 352"/>
                  <a:gd name="T61" fmla="*/ 129 h 228"/>
                  <a:gd name="T62" fmla="*/ 308 w 352"/>
                  <a:gd name="T63" fmla="*/ 136 h 228"/>
                  <a:gd name="T64" fmla="*/ 295 w 352"/>
                  <a:gd name="T65" fmla="*/ 155 h 228"/>
                  <a:gd name="T66" fmla="*/ 291 w 352"/>
                  <a:gd name="T67" fmla="*/ 187 h 228"/>
                  <a:gd name="T68" fmla="*/ 278 w 352"/>
                  <a:gd name="T69" fmla="*/ 212 h 228"/>
                  <a:gd name="T70" fmla="*/ 254 w 352"/>
                  <a:gd name="T71" fmla="*/ 221 h 228"/>
                  <a:gd name="T72" fmla="*/ 246 w 352"/>
                  <a:gd name="T73" fmla="*/ 212 h 228"/>
                  <a:gd name="T74" fmla="*/ 231 w 352"/>
                  <a:gd name="T75" fmla="*/ 207 h 228"/>
                  <a:gd name="T76" fmla="*/ 205 w 352"/>
                  <a:gd name="T77" fmla="*/ 224 h 228"/>
                  <a:gd name="T78" fmla="*/ 194 w 352"/>
                  <a:gd name="T79" fmla="*/ 212 h 228"/>
                  <a:gd name="T80" fmla="*/ 172 w 352"/>
                  <a:gd name="T81" fmla="*/ 201 h 228"/>
                  <a:gd name="T82" fmla="*/ 161 w 352"/>
                  <a:gd name="T83" fmla="*/ 181 h 228"/>
                  <a:gd name="T84" fmla="*/ 141 w 352"/>
                  <a:gd name="T85" fmla="*/ 189 h 228"/>
                  <a:gd name="T86" fmla="*/ 122 w 352"/>
                  <a:gd name="T87" fmla="*/ 198 h 228"/>
                  <a:gd name="T88" fmla="*/ 102 w 352"/>
                  <a:gd name="T89" fmla="*/ 227 h 228"/>
                  <a:gd name="T90" fmla="*/ 93 w 352"/>
                  <a:gd name="T91" fmla="*/ 213 h 228"/>
                  <a:gd name="T92" fmla="*/ 76 w 352"/>
                  <a:gd name="T93" fmla="*/ 216 h 228"/>
                  <a:gd name="T94" fmla="*/ 53 w 352"/>
                  <a:gd name="T95" fmla="*/ 205 h 228"/>
                  <a:gd name="T96" fmla="*/ 40 w 352"/>
                  <a:gd name="T97" fmla="*/ 187 h 228"/>
                  <a:gd name="T98" fmla="*/ 24 w 352"/>
                  <a:gd name="T99" fmla="*/ 186 h 228"/>
                  <a:gd name="T100" fmla="*/ 20 w 352"/>
                  <a:gd name="T101" fmla="*/ 167 h 228"/>
                  <a:gd name="T102" fmla="*/ 11 w 352"/>
                  <a:gd name="T103" fmla="*/ 155 h 228"/>
                  <a:gd name="T104" fmla="*/ 0 w 352"/>
                  <a:gd name="T105" fmla="*/ 146 h 228"/>
                  <a:gd name="T106" fmla="*/ 20 w 352"/>
                  <a:gd name="T107" fmla="*/ 140 h 228"/>
                  <a:gd name="T108" fmla="*/ 47 w 352"/>
                  <a:gd name="T109" fmla="*/ 134 h 228"/>
                  <a:gd name="T110" fmla="*/ 43 w 352"/>
                  <a:gd name="T111" fmla="*/ 117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2" h="228">
                    <a:moveTo>
                      <a:pt x="38" y="117"/>
                    </a:moveTo>
                    <a:lnTo>
                      <a:pt x="37" y="110"/>
                    </a:lnTo>
                    <a:lnTo>
                      <a:pt x="38" y="98"/>
                    </a:lnTo>
                    <a:lnTo>
                      <a:pt x="37" y="96"/>
                    </a:lnTo>
                    <a:lnTo>
                      <a:pt x="53" y="88"/>
                    </a:lnTo>
                    <a:lnTo>
                      <a:pt x="67" y="90"/>
                    </a:lnTo>
                    <a:lnTo>
                      <a:pt x="73" y="88"/>
                    </a:lnTo>
                    <a:lnTo>
                      <a:pt x="77" y="90"/>
                    </a:lnTo>
                    <a:lnTo>
                      <a:pt x="71" y="105"/>
                    </a:lnTo>
                    <a:lnTo>
                      <a:pt x="74" y="111"/>
                    </a:lnTo>
                    <a:lnTo>
                      <a:pt x="88" y="110"/>
                    </a:lnTo>
                    <a:lnTo>
                      <a:pt x="93" y="104"/>
                    </a:lnTo>
                    <a:lnTo>
                      <a:pt x="96" y="95"/>
                    </a:lnTo>
                    <a:lnTo>
                      <a:pt x="90" y="78"/>
                    </a:lnTo>
                    <a:lnTo>
                      <a:pt x="91" y="75"/>
                    </a:lnTo>
                    <a:lnTo>
                      <a:pt x="87" y="64"/>
                    </a:lnTo>
                    <a:lnTo>
                      <a:pt x="88" y="60"/>
                    </a:lnTo>
                    <a:lnTo>
                      <a:pt x="93" y="57"/>
                    </a:lnTo>
                    <a:lnTo>
                      <a:pt x="99" y="55"/>
                    </a:lnTo>
                    <a:lnTo>
                      <a:pt x="99" y="64"/>
                    </a:lnTo>
                    <a:lnTo>
                      <a:pt x="106" y="70"/>
                    </a:lnTo>
                    <a:lnTo>
                      <a:pt x="109" y="67"/>
                    </a:lnTo>
                    <a:lnTo>
                      <a:pt x="105" y="52"/>
                    </a:lnTo>
                    <a:lnTo>
                      <a:pt x="102" y="49"/>
                    </a:lnTo>
                    <a:lnTo>
                      <a:pt x="108" y="44"/>
                    </a:lnTo>
                    <a:lnTo>
                      <a:pt x="111" y="47"/>
                    </a:lnTo>
                    <a:lnTo>
                      <a:pt x="115" y="46"/>
                    </a:lnTo>
                    <a:lnTo>
                      <a:pt x="115" y="37"/>
                    </a:lnTo>
                    <a:lnTo>
                      <a:pt x="125" y="38"/>
                    </a:lnTo>
                    <a:lnTo>
                      <a:pt x="126" y="34"/>
                    </a:lnTo>
                    <a:lnTo>
                      <a:pt x="132" y="34"/>
                    </a:lnTo>
                    <a:lnTo>
                      <a:pt x="135" y="25"/>
                    </a:lnTo>
                    <a:lnTo>
                      <a:pt x="141" y="23"/>
                    </a:lnTo>
                    <a:lnTo>
                      <a:pt x="146" y="19"/>
                    </a:lnTo>
                    <a:lnTo>
                      <a:pt x="152" y="20"/>
                    </a:lnTo>
                    <a:lnTo>
                      <a:pt x="161" y="15"/>
                    </a:lnTo>
                    <a:lnTo>
                      <a:pt x="164" y="8"/>
                    </a:lnTo>
                    <a:lnTo>
                      <a:pt x="178" y="0"/>
                    </a:lnTo>
                    <a:lnTo>
                      <a:pt x="181" y="6"/>
                    </a:lnTo>
                    <a:lnTo>
                      <a:pt x="178" y="9"/>
                    </a:lnTo>
                    <a:lnTo>
                      <a:pt x="179" y="14"/>
                    </a:lnTo>
                    <a:lnTo>
                      <a:pt x="194" y="12"/>
                    </a:lnTo>
                    <a:lnTo>
                      <a:pt x="190" y="23"/>
                    </a:lnTo>
                    <a:lnTo>
                      <a:pt x="185" y="26"/>
                    </a:lnTo>
                    <a:lnTo>
                      <a:pt x="191" y="32"/>
                    </a:lnTo>
                    <a:lnTo>
                      <a:pt x="202" y="35"/>
                    </a:lnTo>
                    <a:lnTo>
                      <a:pt x="208" y="41"/>
                    </a:lnTo>
                    <a:lnTo>
                      <a:pt x="213" y="41"/>
                    </a:lnTo>
                    <a:lnTo>
                      <a:pt x="220" y="46"/>
                    </a:lnTo>
                    <a:lnTo>
                      <a:pt x="225" y="44"/>
                    </a:lnTo>
                    <a:lnTo>
                      <a:pt x="225" y="46"/>
                    </a:lnTo>
                    <a:lnTo>
                      <a:pt x="232" y="47"/>
                    </a:lnTo>
                    <a:lnTo>
                      <a:pt x="238" y="41"/>
                    </a:lnTo>
                    <a:lnTo>
                      <a:pt x="244" y="31"/>
                    </a:lnTo>
                    <a:lnTo>
                      <a:pt x="247" y="23"/>
                    </a:lnTo>
                    <a:lnTo>
                      <a:pt x="257" y="22"/>
                    </a:lnTo>
                    <a:lnTo>
                      <a:pt x="254" y="32"/>
                    </a:lnTo>
                    <a:lnTo>
                      <a:pt x="255" y="43"/>
                    </a:lnTo>
                    <a:lnTo>
                      <a:pt x="263" y="46"/>
                    </a:lnTo>
                    <a:lnTo>
                      <a:pt x="263" y="46"/>
                    </a:lnTo>
                    <a:lnTo>
                      <a:pt x="269" y="49"/>
                    </a:lnTo>
                    <a:lnTo>
                      <a:pt x="275" y="52"/>
                    </a:lnTo>
                    <a:lnTo>
                      <a:pt x="284" y="64"/>
                    </a:lnTo>
                    <a:lnTo>
                      <a:pt x="288" y="67"/>
                    </a:lnTo>
                    <a:lnTo>
                      <a:pt x="288" y="70"/>
                    </a:lnTo>
                    <a:lnTo>
                      <a:pt x="291" y="69"/>
                    </a:lnTo>
                    <a:lnTo>
                      <a:pt x="301" y="66"/>
                    </a:lnTo>
                    <a:lnTo>
                      <a:pt x="290" y="85"/>
                    </a:lnTo>
                    <a:lnTo>
                      <a:pt x="295" y="91"/>
                    </a:lnTo>
                    <a:lnTo>
                      <a:pt x="301" y="101"/>
                    </a:lnTo>
                    <a:lnTo>
                      <a:pt x="307" y="98"/>
                    </a:lnTo>
                    <a:lnTo>
                      <a:pt x="311" y="98"/>
                    </a:lnTo>
                    <a:lnTo>
                      <a:pt x="311" y="91"/>
                    </a:lnTo>
                    <a:lnTo>
                      <a:pt x="320" y="84"/>
                    </a:lnTo>
                    <a:lnTo>
                      <a:pt x="325" y="76"/>
                    </a:lnTo>
                    <a:lnTo>
                      <a:pt x="329" y="78"/>
                    </a:lnTo>
                    <a:lnTo>
                      <a:pt x="334" y="72"/>
                    </a:lnTo>
                    <a:lnTo>
                      <a:pt x="343" y="75"/>
                    </a:lnTo>
                    <a:lnTo>
                      <a:pt x="346" y="78"/>
                    </a:lnTo>
                    <a:lnTo>
                      <a:pt x="345" y="84"/>
                    </a:lnTo>
                    <a:lnTo>
                      <a:pt x="352" y="88"/>
                    </a:lnTo>
                    <a:lnTo>
                      <a:pt x="352" y="95"/>
                    </a:lnTo>
                    <a:lnTo>
                      <a:pt x="346" y="95"/>
                    </a:lnTo>
                    <a:lnTo>
                      <a:pt x="345" y="98"/>
                    </a:lnTo>
                    <a:lnTo>
                      <a:pt x="351" y="111"/>
                    </a:lnTo>
                    <a:lnTo>
                      <a:pt x="332" y="122"/>
                    </a:lnTo>
                    <a:lnTo>
                      <a:pt x="329" y="110"/>
                    </a:lnTo>
                    <a:lnTo>
                      <a:pt x="329" y="122"/>
                    </a:lnTo>
                    <a:lnTo>
                      <a:pt x="328" y="125"/>
                    </a:lnTo>
                    <a:lnTo>
                      <a:pt x="334" y="128"/>
                    </a:lnTo>
                    <a:lnTo>
                      <a:pt x="335" y="134"/>
                    </a:lnTo>
                    <a:lnTo>
                      <a:pt x="329" y="136"/>
                    </a:lnTo>
                    <a:lnTo>
                      <a:pt x="323" y="129"/>
                    </a:lnTo>
                    <a:lnTo>
                      <a:pt x="317" y="134"/>
                    </a:lnTo>
                    <a:lnTo>
                      <a:pt x="308" y="131"/>
                    </a:lnTo>
                    <a:lnTo>
                      <a:pt x="308" y="136"/>
                    </a:lnTo>
                    <a:lnTo>
                      <a:pt x="305" y="140"/>
                    </a:lnTo>
                    <a:lnTo>
                      <a:pt x="301" y="152"/>
                    </a:lnTo>
                    <a:lnTo>
                      <a:pt x="295" y="155"/>
                    </a:lnTo>
                    <a:lnTo>
                      <a:pt x="302" y="169"/>
                    </a:lnTo>
                    <a:lnTo>
                      <a:pt x="295" y="174"/>
                    </a:lnTo>
                    <a:lnTo>
                      <a:pt x="291" y="187"/>
                    </a:lnTo>
                    <a:lnTo>
                      <a:pt x="288" y="187"/>
                    </a:lnTo>
                    <a:lnTo>
                      <a:pt x="282" y="195"/>
                    </a:lnTo>
                    <a:lnTo>
                      <a:pt x="278" y="212"/>
                    </a:lnTo>
                    <a:lnTo>
                      <a:pt x="264" y="218"/>
                    </a:lnTo>
                    <a:lnTo>
                      <a:pt x="260" y="221"/>
                    </a:lnTo>
                    <a:lnTo>
                      <a:pt x="254" y="221"/>
                    </a:lnTo>
                    <a:lnTo>
                      <a:pt x="254" y="216"/>
                    </a:lnTo>
                    <a:lnTo>
                      <a:pt x="249" y="213"/>
                    </a:lnTo>
                    <a:lnTo>
                      <a:pt x="246" y="212"/>
                    </a:lnTo>
                    <a:lnTo>
                      <a:pt x="241" y="204"/>
                    </a:lnTo>
                    <a:lnTo>
                      <a:pt x="234" y="202"/>
                    </a:lnTo>
                    <a:lnTo>
                      <a:pt x="231" y="207"/>
                    </a:lnTo>
                    <a:lnTo>
                      <a:pt x="220" y="228"/>
                    </a:lnTo>
                    <a:lnTo>
                      <a:pt x="208" y="222"/>
                    </a:lnTo>
                    <a:lnTo>
                      <a:pt x="205" y="224"/>
                    </a:lnTo>
                    <a:lnTo>
                      <a:pt x="205" y="215"/>
                    </a:lnTo>
                    <a:lnTo>
                      <a:pt x="202" y="212"/>
                    </a:lnTo>
                    <a:lnTo>
                      <a:pt x="194" y="212"/>
                    </a:lnTo>
                    <a:lnTo>
                      <a:pt x="190" y="205"/>
                    </a:lnTo>
                    <a:lnTo>
                      <a:pt x="182" y="207"/>
                    </a:lnTo>
                    <a:lnTo>
                      <a:pt x="172" y="201"/>
                    </a:lnTo>
                    <a:lnTo>
                      <a:pt x="172" y="193"/>
                    </a:lnTo>
                    <a:lnTo>
                      <a:pt x="161" y="184"/>
                    </a:lnTo>
                    <a:lnTo>
                      <a:pt x="161" y="181"/>
                    </a:lnTo>
                    <a:lnTo>
                      <a:pt x="152" y="184"/>
                    </a:lnTo>
                    <a:lnTo>
                      <a:pt x="150" y="189"/>
                    </a:lnTo>
                    <a:lnTo>
                      <a:pt x="141" y="189"/>
                    </a:lnTo>
                    <a:lnTo>
                      <a:pt x="138" y="175"/>
                    </a:lnTo>
                    <a:lnTo>
                      <a:pt x="128" y="184"/>
                    </a:lnTo>
                    <a:lnTo>
                      <a:pt x="122" y="198"/>
                    </a:lnTo>
                    <a:lnTo>
                      <a:pt x="111" y="204"/>
                    </a:lnTo>
                    <a:lnTo>
                      <a:pt x="112" y="210"/>
                    </a:lnTo>
                    <a:lnTo>
                      <a:pt x="102" y="227"/>
                    </a:lnTo>
                    <a:lnTo>
                      <a:pt x="97" y="228"/>
                    </a:lnTo>
                    <a:lnTo>
                      <a:pt x="93" y="225"/>
                    </a:lnTo>
                    <a:lnTo>
                      <a:pt x="93" y="213"/>
                    </a:lnTo>
                    <a:lnTo>
                      <a:pt x="87" y="210"/>
                    </a:lnTo>
                    <a:lnTo>
                      <a:pt x="82" y="218"/>
                    </a:lnTo>
                    <a:lnTo>
                      <a:pt x="76" y="216"/>
                    </a:lnTo>
                    <a:lnTo>
                      <a:pt x="74" y="210"/>
                    </a:lnTo>
                    <a:lnTo>
                      <a:pt x="65" y="210"/>
                    </a:lnTo>
                    <a:lnTo>
                      <a:pt x="53" y="205"/>
                    </a:lnTo>
                    <a:lnTo>
                      <a:pt x="50" y="189"/>
                    </a:lnTo>
                    <a:lnTo>
                      <a:pt x="50" y="187"/>
                    </a:lnTo>
                    <a:lnTo>
                      <a:pt x="40" y="187"/>
                    </a:lnTo>
                    <a:lnTo>
                      <a:pt x="32" y="189"/>
                    </a:lnTo>
                    <a:lnTo>
                      <a:pt x="30" y="184"/>
                    </a:lnTo>
                    <a:lnTo>
                      <a:pt x="24" y="186"/>
                    </a:lnTo>
                    <a:lnTo>
                      <a:pt x="20" y="186"/>
                    </a:lnTo>
                    <a:lnTo>
                      <a:pt x="14" y="172"/>
                    </a:lnTo>
                    <a:lnTo>
                      <a:pt x="20" y="167"/>
                    </a:lnTo>
                    <a:lnTo>
                      <a:pt x="17" y="164"/>
                    </a:lnTo>
                    <a:lnTo>
                      <a:pt x="14" y="164"/>
                    </a:lnTo>
                    <a:lnTo>
                      <a:pt x="11" y="155"/>
                    </a:lnTo>
                    <a:lnTo>
                      <a:pt x="2" y="158"/>
                    </a:lnTo>
                    <a:lnTo>
                      <a:pt x="5" y="149"/>
                    </a:lnTo>
                    <a:lnTo>
                      <a:pt x="0" y="146"/>
                    </a:lnTo>
                    <a:lnTo>
                      <a:pt x="3" y="140"/>
                    </a:lnTo>
                    <a:lnTo>
                      <a:pt x="11" y="143"/>
                    </a:lnTo>
                    <a:lnTo>
                      <a:pt x="20" y="140"/>
                    </a:lnTo>
                    <a:lnTo>
                      <a:pt x="29" y="134"/>
                    </a:lnTo>
                    <a:lnTo>
                      <a:pt x="32" y="137"/>
                    </a:lnTo>
                    <a:lnTo>
                      <a:pt x="47" y="134"/>
                    </a:lnTo>
                    <a:lnTo>
                      <a:pt x="53" y="128"/>
                    </a:lnTo>
                    <a:lnTo>
                      <a:pt x="50" y="122"/>
                    </a:lnTo>
                    <a:lnTo>
                      <a:pt x="43" y="117"/>
                    </a:lnTo>
                    <a:lnTo>
                      <a:pt x="38" y="1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5" name="Freeform 1769">
                <a:extLst>
                  <a:ext uri="{FF2B5EF4-FFF2-40B4-BE49-F238E27FC236}">
                    <a16:creationId xmlns:a16="http://schemas.microsoft.com/office/drawing/2014/main" id="{200057AE-F86F-33D0-4C63-DF252A760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316"/>
                <a:ext cx="176" cy="114"/>
              </a:xfrm>
              <a:custGeom>
                <a:avLst/>
                <a:gdLst>
                  <a:gd name="T0" fmla="*/ 38 w 352"/>
                  <a:gd name="T1" fmla="*/ 98 h 228"/>
                  <a:gd name="T2" fmla="*/ 67 w 352"/>
                  <a:gd name="T3" fmla="*/ 90 h 228"/>
                  <a:gd name="T4" fmla="*/ 71 w 352"/>
                  <a:gd name="T5" fmla="*/ 105 h 228"/>
                  <a:gd name="T6" fmla="*/ 93 w 352"/>
                  <a:gd name="T7" fmla="*/ 104 h 228"/>
                  <a:gd name="T8" fmla="*/ 91 w 352"/>
                  <a:gd name="T9" fmla="*/ 75 h 228"/>
                  <a:gd name="T10" fmla="*/ 93 w 352"/>
                  <a:gd name="T11" fmla="*/ 57 h 228"/>
                  <a:gd name="T12" fmla="*/ 106 w 352"/>
                  <a:gd name="T13" fmla="*/ 70 h 228"/>
                  <a:gd name="T14" fmla="*/ 102 w 352"/>
                  <a:gd name="T15" fmla="*/ 49 h 228"/>
                  <a:gd name="T16" fmla="*/ 115 w 352"/>
                  <a:gd name="T17" fmla="*/ 46 h 228"/>
                  <a:gd name="T18" fmla="*/ 126 w 352"/>
                  <a:gd name="T19" fmla="*/ 34 h 228"/>
                  <a:gd name="T20" fmla="*/ 141 w 352"/>
                  <a:gd name="T21" fmla="*/ 23 h 228"/>
                  <a:gd name="T22" fmla="*/ 161 w 352"/>
                  <a:gd name="T23" fmla="*/ 15 h 228"/>
                  <a:gd name="T24" fmla="*/ 181 w 352"/>
                  <a:gd name="T25" fmla="*/ 6 h 228"/>
                  <a:gd name="T26" fmla="*/ 194 w 352"/>
                  <a:gd name="T27" fmla="*/ 12 h 228"/>
                  <a:gd name="T28" fmla="*/ 191 w 352"/>
                  <a:gd name="T29" fmla="*/ 32 h 228"/>
                  <a:gd name="T30" fmla="*/ 213 w 352"/>
                  <a:gd name="T31" fmla="*/ 41 h 228"/>
                  <a:gd name="T32" fmla="*/ 225 w 352"/>
                  <a:gd name="T33" fmla="*/ 46 h 228"/>
                  <a:gd name="T34" fmla="*/ 244 w 352"/>
                  <a:gd name="T35" fmla="*/ 31 h 228"/>
                  <a:gd name="T36" fmla="*/ 254 w 352"/>
                  <a:gd name="T37" fmla="*/ 32 h 228"/>
                  <a:gd name="T38" fmla="*/ 263 w 352"/>
                  <a:gd name="T39" fmla="*/ 46 h 228"/>
                  <a:gd name="T40" fmla="*/ 284 w 352"/>
                  <a:gd name="T41" fmla="*/ 64 h 228"/>
                  <a:gd name="T42" fmla="*/ 291 w 352"/>
                  <a:gd name="T43" fmla="*/ 69 h 228"/>
                  <a:gd name="T44" fmla="*/ 295 w 352"/>
                  <a:gd name="T45" fmla="*/ 91 h 228"/>
                  <a:gd name="T46" fmla="*/ 311 w 352"/>
                  <a:gd name="T47" fmla="*/ 98 h 228"/>
                  <a:gd name="T48" fmla="*/ 325 w 352"/>
                  <a:gd name="T49" fmla="*/ 76 h 228"/>
                  <a:gd name="T50" fmla="*/ 343 w 352"/>
                  <a:gd name="T51" fmla="*/ 75 h 228"/>
                  <a:gd name="T52" fmla="*/ 352 w 352"/>
                  <a:gd name="T53" fmla="*/ 88 h 228"/>
                  <a:gd name="T54" fmla="*/ 345 w 352"/>
                  <a:gd name="T55" fmla="*/ 98 h 228"/>
                  <a:gd name="T56" fmla="*/ 329 w 352"/>
                  <a:gd name="T57" fmla="*/ 110 h 228"/>
                  <a:gd name="T58" fmla="*/ 334 w 352"/>
                  <a:gd name="T59" fmla="*/ 128 h 228"/>
                  <a:gd name="T60" fmla="*/ 323 w 352"/>
                  <a:gd name="T61" fmla="*/ 129 h 228"/>
                  <a:gd name="T62" fmla="*/ 308 w 352"/>
                  <a:gd name="T63" fmla="*/ 136 h 228"/>
                  <a:gd name="T64" fmla="*/ 295 w 352"/>
                  <a:gd name="T65" fmla="*/ 155 h 228"/>
                  <a:gd name="T66" fmla="*/ 291 w 352"/>
                  <a:gd name="T67" fmla="*/ 187 h 228"/>
                  <a:gd name="T68" fmla="*/ 278 w 352"/>
                  <a:gd name="T69" fmla="*/ 212 h 228"/>
                  <a:gd name="T70" fmla="*/ 254 w 352"/>
                  <a:gd name="T71" fmla="*/ 221 h 228"/>
                  <a:gd name="T72" fmla="*/ 246 w 352"/>
                  <a:gd name="T73" fmla="*/ 212 h 228"/>
                  <a:gd name="T74" fmla="*/ 231 w 352"/>
                  <a:gd name="T75" fmla="*/ 207 h 228"/>
                  <a:gd name="T76" fmla="*/ 205 w 352"/>
                  <a:gd name="T77" fmla="*/ 224 h 228"/>
                  <a:gd name="T78" fmla="*/ 194 w 352"/>
                  <a:gd name="T79" fmla="*/ 212 h 228"/>
                  <a:gd name="T80" fmla="*/ 172 w 352"/>
                  <a:gd name="T81" fmla="*/ 201 h 228"/>
                  <a:gd name="T82" fmla="*/ 161 w 352"/>
                  <a:gd name="T83" fmla="*/ 181 h 228"/>
                  <a:gd name="T84" fmla="*/ 141 w 352"/>
                  <a:gd name="T85" fmla="*/ 189 h 228"/>
                  <a:gd name="T86" fmla="*/ 122 w 352"/>
                  <a:gd name="T87" fmla="*/ 198 h 228"/>
                  <a:gd name="T88" fmla="*/ 102 w 352"/>
                  <a:gd name="T89" fmla="*/ 227 h 228"/>
                  <a:gd name="T90" fmla="*/ 93 w 352"/>
                  <a:gd name="T91" fmla="*/ 213 h 228"/>
                  <a:gd name="T92" fmla="*/ 76 w 352"/>
                  <a:gd name="T93" fmla="*/ 216 h 228"/>
                  <a:gd name="T94" fmla="*/ 53 w 352"/>
                  <a:gd name="T95" fmla="*/ 205 h 228"/>
                  <a:gd name="T96" fmla="*/ 40 w 352"/>
                  <a:gd name="T97" fmla="*/ 187 h 228"/>
                  <a:gd name="T98" fmla="*/ 24 w 352"/>
                  <a:gd name="T99" fmla="*/ 186 h 228"/>
                  <a:gd name="T100" fmla="*/ 20 w 352"/>
                  <a:gd name="T101" fmla="*/ 167 h 228"/>
                  <a:gd name="T102" fmla="*/ 11 w 352"/>
                  <a:gd name="T103" fmla="*/ 155 h 228"/>
                  <a:gd name="T104" fmla="*/ 0 w 352"/>
                  <a:gd name="T105" fmla="*/ 146 h 228"/>
                  <a:gd name="T106" fmla="*/ 20 w 352"/>
                  <a:gd name="T107" fmla="*/ 140 h 228"/>
                  <a:gd name="T108" fmla="*/ 47 w 352"/>
                  <a:gd name="T109" fmla="*/ 134 h 228"/>
                  <a:gd name="T110" fmla="*/ 43 w 352"/>
                  <a:gd name="T111" fmla="*/ 117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2" h="228">
                    <a:moveTo>
                      <a:pt x="38" y="117"/>
                    </a:moveTo>
                    <a:lnTo>
                      <a:pt x="37" y="110"/>
                    </a:lnTo>
                    <a:lnTo>
                      <a:pt x="38" y="98"/>
                    </a:lnTo>
                    <a:lnTo>
                      <a:pt x="37" y="96"/>
                    </a:lnTo>
                    <a:lnTo>
                      <a:pt x="53" y="88"/>
                    </a:lnTo>
                    <a:lnTo>
                      <a:pt x="67" y="90"/>
                    </a:lnTo>
                    <a:lnTo>
                      <a:pt x="73" y="88"/>
                    </a:lnTo>
                    <a:lnTo>
                      <a:pt x="77" y="90"/>
                    </a:lnTo>
                    <a:lnTo>
                      <a:pt x="71" y="105"/>
                    </a:lnTo>
                    <a:lnTo>
                      <a:pt x="74" y="111"/>
                    </a:lnTo>
                    <a:lnTo>
                      <a:pt x="88" y="110"/>
                    </a:lnTo>
                    <a:lnTo>
                      <a:pt x="93" y="104"/>
                    </a:lnTo>
                    <a:lnTo>
                      <a:pt x="96" y="95"/>
                    </a:lnTo>
                    <a:lnTo>
                      <a:pt x="90" y="78"/>
                    </a:lnTo>
                    <a:lnTo>
                      <a:pt x="91" y="75"/>
                    </a:lnTo>
                    <a:lnTo>
                      <a:pt x="87" y="64"/>
                    </a:lnTo>
                    <a:lnTo>
                      <a:pt x="88" y="60"/>
                    </a:lnTo>
                    <a:lnTo>
                      <a:pt x="93" y="57"/>
                    </a:lnTo>
                    <a:lnTo>
                      <a:pt x="99" y="55"/>
                    </a:lnTo>
                    <a:lnTo>
                      <a:pt x="99" y="64"/>
                    </a:lnTo>
                    <a:lnTo>
                      <a:pt x="106" y="70"/>
                    </a:lnTo>
                    <a:lnTo>
                      <a:pt x="109" y="67"/>
                    </a:lnTo>
                    <a:lnTo>
                      <a:pt x="105" y="52"/>
                    </a:lnTo>
                    <a:lnTo>
                      <a:pt x="102" y="49"/>
                    </a:lnTo>
                    <a:lnTo>
                      <a:pt x="108" y="44"/>
                    </a:lnTo>
                    <a:lnTo>
                      <a:pt x="111" y="47"/>
                    </a:lnTo>
                    <a:lnTo>
                      <a:pt x="115" y="46"/>
                    </a:lnTo>
                    <a:lnTo>
                      <a:pt x="115" y="37"/>
                    </a:lnTo>
                    <a:lnTo>
                      <a:pt x="125" y="38"/>
                    </a:lnTo>
                    <a:lnTo>
                      <a:pt x="126" y="34"/>
                    </a:lnTo>
                    <a:lnTo>
                      <a:pt x="132" y="34"/>
                    </a:lnTo>
                    <a:lnTo>
                      <a:pt x="135" y="25"/>
                    </a:lnTo>
                    <a:lnTo>
                      <a:pt x="141" y="23"/>
                    </a:lnTo>
                    <a:lnTo>
                      <a:pt x="146" y="19"/>
                    </a:lnTo>
                    <a:lnTo>
                      <a:pt x="152" y="20"/>
                    </a:lnTo>
                    <a:lnTo>
                      <a:pt x="161" y="15"/>
                    </a:lnTo>
                    <a:lnTo>
                      <a:pt x="164" y="8"/>
                    </a:lnTo>
                    <a:lnTo>
                      <a:pt x="178" y="0"/>
                    </a:lnTo>
                    <a:lnTo>
                      <a:pt x="181" y="6"/>
                    </a:lnTo>
                    <a:lnTo>
                      <a:pt x="178" y="9"/>
                    </a:lnTo>
                    <a:lnTo>
                      <a:pt x="179" y="14"/>
                    </a:lnTo>
                    <a:lnTo>
                      <a:pt x="194" y="12"/>
                    </a:lnTo>
                    <a:lnTo>
                      <a:pt x="190" y="23"/>
                    </a:lnTo>
                    <a:lnTo>
                      <a:pt x="185" y="26"/>
                    </a:lnTo>
                    <a:lnTo>
                      <a:pt x="191" y="32"/>
                    </a:lnTo>
                    <a:lnTo>
                      <a:pt x="202" y="35"/>
                    </a:lnTo>
                    <a:lnTo>
                      <a:pt x="208" y="41"/>
                    </a:lnTo>
                    <a:lnTo>
                      <a:pt x="213" y="41"/>
                    </a:lnTo>
                    <a:lnTo>
                      <a:pt x="220" y="46"/>
                    </a:lnTo>
                    <a:lnTo>
                      <a:pt x="225" y="44"/>
                    </a:lnTo>
                    <a:lnTo>
                      <a:pt x="225" y="46"/>
                    </a:lnTo>
                    <a:lnTo>
                      <a:pt x="232" y="47"/>
                    </a:lnTo>
                    <a:lnTo>
                      <a:pt x="238" y="41"/>
                    </a:lnTo>
                    <a:lnTo>
                      <a:pt x="244" y="31"/>
                    </a:lnTo>
                    <a:lnTo>
                      <a:pt x="247" y="23"/>
                    </a:lnTo>
                    <a:lnTo>
                      <a:pt x="257" y="22"/>
                    </a:lnTo>
                    <a:lnTo>
                      <a:pt x="254" y="32"/>
                    </a:lnTo>
                    <a:lnTo>
                      <a:pt x="255" y="43"/>
                    </a:lnTo>
                    <a:lnTo>
                      <a:pt x="263" y="46"/>
                    </a:lnTo>
                    <a:lnTo>
                      <a:pt x="263" y="46"/>
                    </a:lnTo>
                    <a:lnTo>
                      <a:pt x="269" y="49"/>
                    </a:lnTo>
                    <a:lnTo>
                      <a:pt x="275" y="52"/>
                    </a:lnTo>
                    <a:lnTo>
                      <a:pt x="284" y="64"/>
                    </a:lnTo>
                    <a:lnTo>
                      <a:pt x="288" y="67"/>
                    </a:lnTo>
                    <a:lnTo>
                      <a:pt x="288" y="70"/>
                    </a:lnTo>
                    <a:lnTo>
                      <a:pt x="291" y="69"/>
                    </a:lnTo>
                    <a:lnTo>
                      <a:pt x="301" y="66"/>
                    </a:lnTo>
                    <a:lnTo>
                      <a:pt x="290" y="85"/>
                    </a:lnTo>
                    <a:lnTo>
                      <a:pt x="295" y="91"/>
                    </a:lnTo>
                    <a:lnTo>
                      <a:pt x="301" y="101"/>
                    </a:lnTo>
                    <a:lnTo>
                      <a:pt x="307" y="98"/>
                    </a:lnTo>
                    <a:lnTo>
                      <a:pt x="311" y="98"/>
                    </a:lnTo>
                    <a:lnTo>
                      <a:pt x="311" y="91"/>
                    </a:lnTo>
                    <a:lnTo>
                      <a:pt x="320" y="84"/>
                    </a:lnTo>
                    <a:lnTo>
                      <a:pt x="325" y="76"/>
                    </a:lnTo>
                    <a:lnTo>
                      <a:pt x="329" y="78"/>
                    </a:lnTo>
                    <a:lnTo>
                      <a:pt x="334" y="72"/>
                    </a:lnTo>
                    <a:lnTo>
                      <a:pt x="343" y="75"/>
                    </a:lnTo>
                    <a:lnTo>
                      <a:pt x="346" y="78"/>
                    </a:lnTo>
                    <a:lnTo>
                      <a:pt x="345" y="84"/>
                    </a:lnTo>
                    <a:lnTo>
                      <a:pt x="352" y="88"/>
                    </a:lnTo>
                    <a:lnTo>
                      <a:pt x="352" y="95"/>
                    </a:lnTo>
                    <a:lnTo>
                      <a:pt x="346" y="95"/>
                    </a:lnTo>
                    <a:lnTo>
                      <a:pt x="345" y="98"/>
                    </a:lnTo>
                    <a:lnTo>
                      <a:pt x="351" y="111"/>
                    </a:lnTo>
                    <a:lnTo>
                      <a:pt x="332" y="122"/>
                    </a:lnTo>
                    <a:lnTo>
                      <a:pt x="329" y="110"/>
                    </a:lnTo>
                    <a:lnTo>
                      <a:pt x="329" y="122"/>
                    </a:lnTo>
                    <a:lnTo>
                      <a:pt x="328" y="125"/>
                    </a:lnTo>
                    <a:lnTo>
                      <a:pt x="334" y="128"/>
                    </a:lnTo>
                    <a:lnTo>
                      <a:pt x="335" y="134"/>
                    </a:lnTo>
                    <a:lnTo>
                      <a:pt x="329" y="136"/>
                    </a:lnTo>
                    <a:lnTo>
                      <a:pt x="323" y="129"/>
                    </a:lnTo>
                    <a:lnTo>
                      <a:pt x="317" y="134"/>
                    </a:lnTo>
                    <a:lnTo>
                      <a:pt x="308" y="131"/>
                    </a:lnTo>
                    <a:lnTo>
                      <a:pt x="308" y="136"/>
                    </a:lnTo>
                    <a:lnTo>
                      <a:pt x="305" y="140"/>
                    </a:lnTo>
                    <a:lnTo>
                      <a:pt x="301" y="152"/>
                    </a:lnTo>
                    <a:lnTo>
                      <a:pt x="295" y="155"/>
                    </a:lnTo>
                    <a:lnTo>
                      <a:pt x="302" y="169"/>
                    </a:lnTo>
                    <a:lnTo>
                      <a:pt x="295" y="174"/>
                    </a:lnTo>
                    <a:lnTo>
                      <a:pt x="291" y="187"/>
                    </a:lnTo>
                    <a:lnTo>
                      <a:pt x="288" y="187"/>
                    </a:lnTo>
                    <a:lnTo>
                      <a:pt x="282" y="195"/>
                    </a:lnTo>
                    <a:lnTo>
                      <a:pt x="278" y="212"/>
                    </a:lnTo>
                    <a:lnTo>
                      <a:pt x="264" y="218"/>
                    </a:lnTo>
                    <a:lnTo>
                      <a:pt x="260" y="221"/>
                    </a:lnTo>
                    <a:lnTo>
                      <a:pt x="254" y="221"/>
                    </a:lnTo>
                    <a:lnTo>
                      <a:pt x="254" y="216"/>
                    </a:lnTo>
                    <a:lnTo>
                      <a:pt x="249" y="213"/>
                    </a:lnTo>
                    <a:lnTo>
                      <a:pt x="246" y="212"/>
                    </a:lnTo>
                    <a:lnTo>
                      <a:pt x="241" y="204"/>
                    </a:lnTo>
                    <a:lnTo>
                      <a:pt x="234" y="202"/>
                    </a:lnTo>
                    <a:lnTo>
                      <a:pt x="231" y="207"/>
                    </a:lnTo>
                    <a:lnTo>
                      <a:pt x="220" y="228"/>
                    </a:lnTo>
                    <a:lnTo>
                      <a:pt x="208" y="222"/>
                    </a:lnTo>
                    <a:lnTo>
                      <a:pt x="205" y="224"/>
                    </a:lnTo>
                    <a:lnTo>
                      <a:pt x="205" y="215"/>
                    </a:lnTo>
                    <a:lnTo>
                      <a:pt x="202" y="212"/>
                    </a:lnTo>
                    <a:lnTo>
                      <a:pt x="194" y="212"/>
                    </a:lnTo>
                    <a:lnTo>
                      <a:pt x="190" y="205"/>
                    </a:lnTo>
                    <a:lnTo>
                      <a:pt x="182" y="207"/>
                    </a:lnTo>
                    <a:lnTo>
                      <a:pt x="172" y="201"/>
                    </a:lnTo>
                    <a:lnTo>
                      <a:pt x="172" y="193"/>
                    </a:lnTo>
                    <a:lnTo>
                      <a:pt x="161" y="184"/>
                    </a:lnTo>
                    <a:lnTo>
                      <a:pt x="161" y="181"/>
                    </a:lnTo>
                    <a:lnTo>
                      <a:pt x="152" y="184"/>
                    </a:lnTo>
                    <a:lnTo>
                      <a:pt x="150" y="189"/>
                    </a:lnTo>
                    <a:lnTo>
                      <a:pt x="141" y="189"/>
                    </a:lnTo>
                    <a:lnTo>
                      <a:pt x="138" y="175"/>
                    </a:lnTo>
                    <a:lnTo>
                      <a:pt x="128" y="184"/>
                    </a:lnTo>
                    <a:lnTo>
                      <a:pt x="122" y="198"/>
                    </a:lnTo>
                    <a:lnTo>
                      <a:pt x="111" y="204"/>
                    </a:lnTo>
                    <a:lnTo>
                      <a:pt x="112" y="210"/>
                    </a:lnTo>
                    <a:lnTo>
                      <a:pt x="102" y="227"/>
                    </a:lnTo>
                    <a:lnTo>
                      <a:pt x="97" y="228"/>
                    </a:lnTo>
                    <a:lnTo>
                      <a:pt x="93" y="225"/>
                    </a:lnTo>
                    <a:lnTo>
                      <a:pt x="93" y="213"/>
                    </a:lnTo>
                    <a:lnTo>
                      <a:pt x="87" y="210"/>
                    </a:lnTo>
                    <a:lnTo>
                      <a:pt x="82" y="218"/>
                    </a:lnTo>
                    <a:lnTo>
                      <a:pt x="76" y="216"/>
                    </a:lnTo>
                    <a:lnTo>
                      <a:pt x="74" y="210"/>
                    </a:lnTo>
                    <a:lnTo>
                      <a:pt x="65" y="210"/>
                    </a:lnTo>
                    <a:lnTo>
                      <a:pt x="53" y="205"/>
                    </a:lnTo>
                    <a:lnTo>
                      <a:pt x="50" y="189"/>
                    </a:lnTo>
                    <a:lnTo>
                      <a:pt x="50" y="187"/>
                    </a:lnTo>
                    <a:lnTo>
                      <a:pt x="40" y="187"/>
                    </a:lnTo>
                    <a:lnTo>
                      <a:pt x="32" y="189"/>
                    </a:lnTo>
                    <a:lnTo>
                      <a:pt x="30" y="184"/>
                    </a:lnTo>
                    <a:lnTo>
                      <a:pt x="24" y="186"/>
                    </a:lnTo>
                    <a:lnTo>
                      <a:pt x="20" y="186"/>
                    </a:lnTo>
                    <a:lnTo>
                      <a:pt x="14" y="172"/>
                    </a:lnTo>
                    <a:lnTo>
                      <a:pt x="20" y="167"/>
                    </a:lnTo>
                    <a:lnTo>
                      <a:pt x="17" y="164"/>
                    </a:lnTo>
                    <a:lnTo>
                      <a:pt x="14" y="164"/>
                    </a:lnTo>
                    <a:lnTo>
                      <a:pt x="11" y="155"/>
                    </a:lnTo>
                    <a:lnTo>
                      <a:pt x="2" y="158"/>
                    </a:lnTo>
                    <a:lnTo>
                      <a:pt x="5" y="149"/>
                    </a:lnTo>
                    <a:lnTo>
                      <a:pt x="0" y="146"/>
                    </a:lnTo>
                    <a:lnTo>
                      <a:pt x="3" y="140"/>
                    </a:lnTo>
                    <a:lnTo>
                      <a:pt x="11" y="143"/>
                    </a:lnTo>
                    <a:lnTo>
                      <a:pt x="20" y="140"/>
                    </a:lnTo>
                    <a:lnTo>
                      <a:pt x="29" y="134"/>
                    </a:lnTo>
                    <a:lnTo>
                      <a:pt x="32" y="137"/>
                    </a:lnTo>
                    <a:lnTo>
                      <a:pt x="47" y="134"/>
                    </a:lnTo>
                    <a:lnTo>
                      <a:pt x="53" y="128"/>
                    </a:lnTo>
                    <a:lnTo>
                      <a:pt x="50" y="122"/>
                    </a:lnTo>
                    <a:lnTo>
                      <a:pt x="43" y="117"/>
                    </a:lnTo>
                    <a:lnTo>
                      <a:pt x="38" y="1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6" name="Freeform 1770">
                <a:extLst>
                  <a:ext uri="{FF2B5EF4-FFF2-40B4-BE49-F238E27FC236}">
                    <a16:creationId xmlns:a16="http://schemas.microsoft.com/office/drawing/2014/main" id="{F8CDEE03-4713-9158-58CC-588F2E80C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572"/>
                <a:ext cx="30" cy="24"/>
              </a:xfrm>
              <a:custGeom>
                <a:avLst/>
                <a:gdLst>
                  <a:gd name="T0" fmla="*/ 41 w 60"/>
                  <a:gd name="T1" fmla="*/ 11 h 48"/>
                  <a:gd name="T2" fmla="*/ 34 w 60"/>
                  <a:gd name="T3" fmla="*/ 13 h 48"/>
                  <a:gd name="T4" fmla="*/ 22 w 60"/>
                  <a:gd name="T5" fmla="*/ 7 h 48"/>
                  <a:gd name="T6" fmla="*/ 9 w 60"/>
                  <a:gd name="T7" fmla="*/ 5 h 48"/>
                  <a:gd name="T8" fmla="*/ 6 w 60"/>
                  <a:gd name="T9" fmla="*/ 0 h 48"/>
                  <a:gd name="T10" fmla="*/ 0 w 60"/>
                  <a:gd name="T11" fmla="*/ 0 h 48"/>
                  <a:gd name="T12" fmla="*/ 3 w 60"/>
                  <a:gd name="T13" fmla="*/ 8 h 48"/>
                  <a:gd name="T14" fmla="*/ 0 w 60"/>
                  <a:gd name="T15" fmla="*/ 14 h 48"/>
                  <a:gd name="T16" fmla="*/ 3 w 60"/>
                  <a:gd name="T17" fmla="*/ 28 h 48"/>
                  <a:gd name="T18" fmla="*/ 14 w 60"/>
                  <a:gd name="T19" fmla="*/ 35 h 48"/>
                  <a:gd name="T20" fmla="*/ 20 w 60"/>
                  <a:gd name="T21" fmla="*/ 43 h 48"/>
                  <a:gd name="T22" fmla="*/ 25 w 60"/>
                  <a:gd name="T23" fmla="*/ 45 h 48"/>
                  <a:gd name="T24" fmla="*/ 28 w 60"/>
                  <a:gd name="T25" fmla="*/ 43 h 48"/>
                  <a:gd name="T26" fmla="*/ 35 w 60"/>
                  <a:gd name="T27" fmla="*/ 48 h 48"/>
                  <a:gd name="T28" fmla="*/ 40 w 60"/>
                  <a:gd name="T29" fmla="*/ 41 h 48"/>
                  <a:gd name="T30" fmla="*/ 55 w 60"/>
                  <a:gd name="T31" fmla="*/ 48 h 48"/>
                  <a:gd name="T32" fmla="*/ 58 w 60"/>
                  <a:gd name="T33" fmla="*/ 41 h 48"/>
                  <a:gd name="T34" fmla="*/ 60 w 60"/>
                  <a:gd name="T35" fmla="*/ 37 h 48"/>
                  <a:gd name="T36" fmla="*/ 47 w 60"/>
                  <a:gd name="T37" fmla="*/ 32 h 48"/>
                  <a:gd name="T38" fmla="*/ 47 w 60"/>
                  <a:gd name="T39" fmla="*/ 29 h 48"/>
                  <a:gd name="T40" fmla="*/ 38 w 60"/>
                  <a:gd name="T41" fmla="*/ 29 h 48"/>
                  <a:gd name="T42" fmla="*/ 40 w 60"/>
                  <a:gd name="T43" fmla="*/ 23 h 48"/>
                  <a:gd name="T44" fmla="*/ 47 w 60"/>
                  <a:gd name="T45" fmla="*/ 20 h 48"/>
                  <a:gd name="T46" fmla="*/ 50 w 60"/>
                  <a:gd name="T47" fmla="*/ 13 h 48"/>
                  <a:gd name="T48" fmla="*/ 41 w 60"/>
                  <a:gd name="T49" fmla="*/ 1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0" h="48">
                    <a:moveTo>
                      <a:pt x="41" y="11"/>
                    </a:moveTo>
                    <a:lnTo>
                      <a:pt x="34" y="13"/>
                    </a:lnTo>
                    <a:lnTo>
                      <a:pt x="22" y="7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3" y="8"/>
                    </a:lnTo>
                    <a:lnTo>
                      <a:pt x="0" y="14"/>
                    </a:lnTo>
                    <a:lnTo>
                      <a:pt x="3" y="28"/>
                    </a:lnTo>
                    <a:lnTo>
                      <a:pt x="14" y="35"/>
                    </a:lnTo>
                    <a:lnTo>
                      <a:pt x="20" y="43"/>
                    </a:lnTo>
                    <a:lnTo>
                      <a:pt x="25" y="45"/>
                    </a:lnTo>
                    <a:lnTo>
                      <a:pt x="28" y="43"/>
                    </a:lnTo>
                    <a:lnTo>
                      <a:pt x="35" y="48"/>
                    </a:lnTo>
                    <a:lnTo>
                      <a:pt x="40" y="41"/>
                    </a:lnTo>
                    <a:lnTo>
                      <a:pt x="55" y="48"/>
                    </a:lnTo>
                    <a:lnTo>
                      <a:pt x="58" y="41"/>
                    </a:lnTo>
                    <a:lnTo>
                      <a:pt x="60" y="37"/>
                    </a:lnTo>
                    <a:lnTo>
                      <a:pt x="47" y="32"/>
                    </a:lnTo>
                    <a:lnTo>
                      <a:pt x="47" y="29"/>
                    </a:lnTo>
                    <a:lnTo>
                      <a:pt x="38" y="29"/>
                    </a:lnTo>
                    <a:lnTo>
                      <a:pt x="40" y="23"/>
                    </a:lnTo>
                    <a:lnTo>
                      <a:pt x="47" y="20"/>
                    </a:lnTo>
                    <a:lnTo>
                      <a:pt x="50" y="13"/>
                    </a:lnTo>
                    <a:lnTo>
                      <a:pt x="41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7" name="Freeform 1771">
                <a:extLst>
                  <a:ext uri="{FF2B5EF4-FFF2-40B4-BE49-F238E27FC236}">
                    <a16:creationId xmlns:a16="http://schemas.microsoft.com/office/drawing/2014/main" id="{CDAD7A2C-7B3C-2100-1138-B9DE5880B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572"/>
                <a:ext cx="30" cy="24"/>
              </a:xfrm>
              <a:custGeom>
                <a:avLst/>
                <a:gdLst>
                  <a:gd name="T0" fmla="*/ 41 w 60"/>
                  <a:gd name="T1" fmla="*/ 11 h 48"/>
                  <a:gd name="T2" fmla="*/ 50 w 60"/>
                  <a:gd name="T3" fmla="*/ 13 h 48"/>
                  <a:gd name="T4" fmla="*/ 47 w 60"/>
                  <a:gd name="T5" fmla="*/ 20 h 48"/>
                  <a:gd name="T6" fmla="*/ 40 w 60"/>
                  <a:gd name="T7" fmla="*/ 23 h 48"/>
                  <a:gd name="T8" fmla="*/ 38 w 60"/>
                  <a:gd name="T9" fmla="*/ 29 h 48"/>
                  <a:gd name="T10" fmla="*/ 47 w 60"/>
                  <a:gd name="T11" fmla="*/ 29 h 48"/>
                  <a:gd name="T12" fmla="*/ 47 w 60"/>
                  <a:gd name="T13" fmla="*/ 32 h 48"/>
                  <a:gd name="T14" fmla="*/ 60 w 60"/>
                  <a:gd name="T15" fmla="*/ 37 h 48"/>
                  <a:gd name="T16" fmla="*/ 58 w 60"/>
                  <a:gd name="T17" fmla="*/ 41 h 48"/>
                  <a:gd name="T18" fmla="*/ 55 w 60"/>
                  <a:gd name="T19" fmla="*/ 48 h 48"/>
                  <a:gd name="T20" fmla="*/ 40 w 60"/>
                  <a:gd name="T21" fmla="*/ 41 h 48"/>
                  <a:gd name="T22" fmla="*/ 35 w 60"/>
                  <a:gd name="T23" fmla="*/ 48 h 48"/>
                  <a:gd name="T24" fmla="*/ 28 w 60"/>
                  <a:gd name="T25" fmla="*/ 43 h 48"/>
                  <a:gd name="T26" fmla="*/ 25 w 60"/>
                  <a:gd name="T27" fmla="*/ 45 h 48"/>
                  <a:gd name="T28" fmla="*/ 20 w 60"/>
                  <a:gd name="T29" fmla="*/ 43 h 48"/>
                  <a:gd name="T30" fmla="*/ 14 w 60"/>
                  <a:gd name="T31" fmla="*/ 35 h 48"/>
                  <a:gd name="T32" fmla="*/ 3 w 60"/>
                  <a:gd name="T33" fmla="*/ 28 h 48"/>
                  <a:gd name="T34" fmla="*/ 0 w 60"/>
                  <a:gd name="T35" fmla="*/ 14 h 48"/>
                  <a:gd name="T36" fmla="*/ 3 w 60"/>
                  <a:gd name="T37" fmla="*/ 8 h 48"/>
                  <a:gd name="T38" fmla="*/ 0 w 60"/>
                  <a:gd name="T39" fmla="*/ 0 h 48"/>
                  <a:gd name="T40" fmla="*/ 6 w 60"/>
                  <a:gd name="T41" fmla="*/ 0 h 48"/>
                  <a:gd name="T42" fmla="*/ 9 w 60"/>
                  <a:gd name="T43" fmla="*/ 5 h 48"/>
                  <a:gd name="T44" fmla="*/ 22 w 60"/>
                  <a:gd name="T45" fmla="*/ 7 h 48"/>
                  <a:gd name="T46" fmla="*/ 34 w 60"/>
                  <a:gd name="T47" fmla="*/ 13 h 48"/>
                  <a:gd name="T48" fmla="*/ 41 w 60"/>
                  <a:gd name="T49" fmla="*/ 1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0" h="48">
                    <a:moveTo>
                      <a:pt x="41" y="11"/>
                    </a:moveTo>
                    <a:lnTo>
                      <a:pt x="50" y="13"/>
                    </a:lnTo>
                    <a:lnTo>
                      <a:pt x="47" y="20"/>
                    </a:lnTo>
                    <a:lnTo>
                      <a:pt x="40" y="23"/>
                    </a:lnTo>
                    <a:lnTo>
                      <a:pt x="38" y="29"/>
                    </a:lnTo>
                    <a:lnTo>
                      <a:pt x="47" y="29"/>
                    </a:lnTo>
                    <a:lnTo>
                      <a:pt x="47" y="32"/>
                    </a:lnTo>
                    <a:lnTo>
                      <a:pt x="60" y="37"/>
                    </a:lnTo>
                    <a:lnTo>
                      <a:pt x="58" y="41"/>
                    </a:lnTo>
                    <a:lnTo>
                      <a:pt x="55" y="48"/>
                    </a:lnTo>
                    <a:lnTo>
                      <a:pt x="40" y="41"/>
                    </a:lnTo>
                    <a:lnTo>
                      <a:pt x="35" y="48"/>
                    </a:lnTo>
                    <a:lnTo>
                      <a:pt x="28" y="43"/>
                    </a:lnTo>
                    <a:lnTo>
                      <a:pt x="25" y="45"/>
                    </a:lnTo>
                    <a:lnTo>
                      <a:pt x="20" y="43"/>
                    </a:lnTo>
                    <a:lnTo>
                      <a:pt x="14" y="35"/>
                    </a:lnTo>
                    <a:lnTo>
                      <a:pt x="3" y="28"/>
                    </a:lnTo>
                    <a:lnTo>
                      <a:pt x="0" y="14"/>
                    </a:lnTo>
                    <a:lnTo>
                      <a:pt x="3" y="8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5"/>
                    </a:lnTo>
                    <a:lnTo>
                      <a:pt x="22" y="7"/>
                    </a:lnTo>
                    <a:lnTo>
                      <a:pt x="34" y="13"/>
                    </a:lnTo>
                    <a:lnTo>
                      <a:pt x="41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8" name="Freeform 1772">
                <a:extLst>
                  <a:ext uri="{FF2B5EF4-FFF2-40B4-BE49-F238E27FC236}">
                    <a16:creationId xmlns:a16="http://schemas.microsoft.com/office/drawing/2014/main" id="{0374DD75-E537-E6B5-B0E1-ADBA9AC7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1572"/>
                <a:ext cx="30" cy="24"/>
              </a:xfrm>
              <a:custGeom>
                <a:avLst/>
                <a:gdLst>
                  <a:gd name="T0" fmla="*/ 41 w 60"/>
                  <a:gd name="T1" fmla="*/ 11 h 48"/>
                  <a:gd name="T2" fmla="*/ 50 w 60"/>
                  <a:gd name="T3" fmla="*/ 13 h 48"/>
                  <a:gd name="T4" fmla="*/ 47 w 60"/>
                  <a:gd name="T5" fmla="*/ 20 h 48"/>
                  <a:gd name="T6" fmla="*/ 40 w 60"/>
                  <a:gd name="T7" fmla="*/ 23 h 48"/>
                  <a:gd name="T8" fmla="*/ 38 w 60"/>
                  <a:gd name="T9" fmla="*/ 29 h 48"/>
                  <a:gd name="T10" fmla="*/ 47 w 60"/>
                  <a:gd name="T11" fmla="*/ 29 h 48"/>
                  <a:gd name="T12" fmla="*/ 47 w 60"/>
                  <a:gd name="T13" fmla="*/ 32 h 48"/>
                  <a:gd name="T14" fmla="*/ 60 w 60"/>
                  <a:gd name="T15" fmla="*/ 37 h 48"/>
                  <a:gd name="T16" fmla="*/ 58 w 60"/>
                  <a:gd name="T17" fmla="*/ 41 h 48"/>
                  <a:gd name="T18" fmla="*/ 55 w 60"/>
                  <a:gd name="T19" fmla="*/ 48 h 48"/>
                  <a:gd name="T20" fmla="*/ 40 w 60"/>
                  <a:gd name="T21" fmla="*/ 41 h 48"/>
                  <a:gd name="T22" fmla="*/ 35 w 60"/>
                  <a:gd name="T23" fmla="*/ 48 h 48"/>
                  <a:gd name="T24" fmla="*/ 28 w 60"/>
                  <a:gd name="T25" fmla="*/ 43 h 48"/>
                  <a:gd name="T26" fmla="*/ 25 w 60"/>
                  <a:gd name="T27" fmla="*/ 45 h 48"/>
                  <a:gd name="T28" fmla="*/ 20 w 60"/>
                  <a:gd name="T29" fmla="*/ 43 h 48"/>
                  <a:gd name="T30" fmla="*/ 14 w 60"/>
                  <a:gd name="T31" fmla="*/ 35 h 48"/>
                  <a:gd name="T32" fmla="*/ 3 w 60"/>
                  <a:gd name="T33" fmla="*/ 28 h 48"/>
                  <a:gd name="T34" fmla="*/ 0 w 60"/>
                  <a:gd name="T35" fmla="*/ 14 h 48"/>
                  <a:gd name="T36" fmla="*/ 3 w 60"/>
                  <a:gd name="T37" fmla="*/ 8 h 48"/>
                  <a:gd name="T38" fmla="*/ 0 w 60"/>
                  <a:gd name="T39" fmla="*/ 0 h 48"/>
                  <a:gd name="T40" fmla="*/ 6 w 60"/>
                  <a:gd name="T41" fmla="*/ 0 h 48"/>
                  <a:gd name="T42" fmla="*/ 9 w 60"/>
                  <a:gd name="T43" fmla="*/ 5 h 48"/>
                  <a:gd name="T44" fmla="*/ 22 w 60"/>
                  <a:gd name="T45" fmla="*/ 7 h 48"/>
                  <a:gd name="T46" fmla="*/ 34 w 60"/>
                  <a:gd name="T47" fmla="*/ 13 h 48"/>
                  <a:gd name="T48" fmla="*/ 41 w 60"/>
                  <a:gd name="T49" fmla="*/ 1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0" h="48">
                    <a:moveTo>
                      <a:pt x="41" y="11"/>
                    </a:moveTo>
                    <a:lnTo>
                      <a:pt x="50" y="13"/>
                    </a:lnTo>
                    <a:lnTo>
                      <a:pt x="47" y="20"/>
                    </a:lnTo>
                    <a:lnTo>
                      <a:pt x="40" y="23"/>
                    </a:lnTo>
                    <a:lnTo>
                      <a:pt x="38" y="29"/>
                    </a:lnTo>
                    <a:lnTo>
                      <a:pt x="47" y="29"/>
                    </a:lnTo>
                    <a:lnTo>
                      <a:pt x="47" y="32"/>
                    </a:lnTo>
                    <a:lnTo>
                      <a:pt x="60" y="37"/>
                    </a:lnTo>
                    <a:lnTo>
                      <a:pt x="58" y="41"/>
                    </a:lnTo>
                    <a:lnTo>
                      <a:pt x="55" y="48"/>
                    </a:lnTo>
                    <a:lnTo>
                      <a:pt x="40" y="41"/>
                    </a:lnTo>
                    <a:lnTo>
                      <a:pt x="35" y="48"/>
                    </a:lnTo>
                    <a:lnTo>
                      <a:pt x="28" y="43"/>
                    </a:lnTo>
                    <a:lnTo>
                      <a:pt x="25" y="45"/>
                    </a:lnTo>
                    <a:lnTo>
                      <a:pt x="20" y="43"/>
                    </a:lnTo>
                    <a:lnTo>
                      <a:pt x="14" y="35"/>
                    </a:lnTo>
                    <a:lnTo>
                      <a:pt x="3" y="28"/>
                    </a:lnTo>
                    <a:lnTo>
                      <a:pt x="0" y="14"/>
                    </a:lnTo>
                    <a:lnTo>
                      <a:pt x="3" y="8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9" y="5"/>
                    </a:lnTo>
                    <a:lnTo>
                      <a:pt x="22" y="7"/>
                    </a:lnTo>
                    <a:lnTo>
                      <a:pt x="34" y="13"/>
                    </a:lnTo>
                    <a:lnTo>
                      <a:pt x="41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9" name="Freeform 1773">
                <a:extLst>
                  <a:ext uri="{FF2B5EF4-FFF2-40B4-BE49-F238E27FC236}">
                    <a16:creationId xmlns:a16="http://schemas.microsoft.com/office/drawing/2014/main" id="{F1F008EF-F4F6-3691-3DD1-CCDC9772D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475"/>
                <a:ext cx="94" cy="63"/>
              </a:xfrm>
              <a:custGeom>
                <a:avLst/>
                <a:gdLst>
                  <a:gd name="T0" fmla="*/ 147 w 188"/>
                  <a:gd name="T1" fmla="*/ 6 h 126"/>
                  <a:gd name="T2" fmla="*/ 138 w 188"/>
                  <a:gd name="T3" fmla="*/ 4 h 126"/>
                  <a:gd name="T4" fmla="*/ 138 w 188"/>
                  <a:gd name="T5" fmla="*/ 20 h 126"/>
                  <a:gd name="T6" fmla="*/ 143 w 188"/>
                  <a:gd name="T7" fmla="*/ 30 h 126"/>
                  <a:gd name="T8" fmla="*/ 132 w 188"/>
                  <a:gd name="T9" fmla="*/ 23 h 126"/>
                  <a:gd name="T10" fmla="*/ 125 w 188"/>
                  <a:gd name="T11" fmla="*/ 32 h 126"/>
                  <a:gd name="T12" fmla="*/ 99 w 188"/>
                  <a:gd name="T13" fmla="*/ 20 h 126"/>
                  <a:gd name="T14" fmla="*/ 90 w 188"/>
                  <a:gd name="T15" fmla="*/ 26 h 126"/>
                  <a:gd name="T16" fmla="*/ 79 w 188"/>
                  <a:gd name="T17" fmla="*/ 29 h 126"/>
                  <a:gd name="T18" fmla="*/ 71 w 188"/>
                  <a:gd name="T19" fmla="*/ 33 h 126"/>
                  <a:gd name="T20" fmla="*/ 64 w 188"/>
                  <a:gd name="T21" fmla="*/ 24 h 126"/>
                  <a:gd name="T22" fmla="*/ 52 w 188"/>
                  <a:gd name="T23" fmla="*/ 29 h 126"/>
                  <a:gd name="T24" fmla="*/ 47 w 188"/>
                  <a:gd name="T25" fmla="*/ 20 h 126"/>
                  <a:gd name="T26" fmla="*/ 35 w 188"/>
                  <a:gd name="T27" fmla="*/ 23 h 126"/>
                  <a:gd name="T28" fmla="*/ 32 w 188"/>
                  <a:gd name="T29" fmla="*/ 38 h 126"/>
                  <a:gd name="T30" fmla="*/ 34 w 188"/>
                  <a:gd name="T31" fmla="*/ 59 h 126"/>
                  <a:gd name="T32" fmla="*/ 24 w 188"/>
                  <a:gd name="T33" fmla="*/ 73 h 126"/>
                  <a:gd name="T34" fmla="*/ 15 w 188"/>
                  <a:gd name="T35" fmla="*/ 74 h 126"/>
                  <a:gd name="T36" fmla="*/ 0 w 188"/>
                  <a:gd name="T37" fmla="*/ 88 h 126"/>
                  <a:gd name="T38" fmla="*/ 0 w 188"/>
                  <a:gd name="T39" fmla="*/ 114 h 126"/>
                  <a:gd name="T40" fmla="*/ 12 w 188"/>
                  <a:gd name="T41" fmla="*/ 118 h 126"/>
                  <a:gd name="T42" fmla="*/ 15 w 188"/>
                  <a:gd name="T43" fmla="*/ 126 h 126"/>
                  <a:gd name="T44" fmla="*/ 26 w 188"/>
                  <a:gd name="T45" fmla="*/ 117 h 126"/>
                  <a:gd name="T46" fmla="*/ 43 w 188"/>
                  <a:gd name="T47" fmla="*/ 121 h 126"/>
                  <a:gd name="T48" fmla="*/ 55 w 188"/>
                  <a:gd name="T49" fmla="*/ 118 h 126"/>
                  <a:gd name="T50" fmla="*/ 64 w 188"/>
                  <a:gd name="T51" fmla="*/ 117 h 126"/>
                  <a:gd name="T52" fmla="*/ 76 w 188"/>
                  <a:gd name="T53" fmla="*/ 115 h 126"/>
                  <a:gd name="T54" fmla="*/ 79 w 188"/>
                  <a:gd name="T55" fmla="*/ 105 h 126"/>
                  <a:gd name="T56" fmla="*/ 81 w 188"/>
                  <a:gd name="T57" fmla="*/ 100 h 126"/>
                  <a:gd name="T58" fmla="*/ 84 w 188"/>
                  <a:gd name="T59" fmla="*/ 99 h 126"/>
                  <a:gd name="T60" fmla="*/ 96 w 188"/>
                  <a:gd name="T61" fmla="*/ 102 h 126"/>
                  <a:gd name="T62" fmla="*/ 106 w 188"/>
                  <a:gd name="T63" fmla="*/ 99 h 126"/>
                  <a:gd name="T64" fmla="*/ 112 w 188"/>
                  <a:gd name="T65" fmla="*/ 93 h 126"/>
                  <a:gd name="T66" fmla="*/ 122 w 188"/>
                  <a:gd name="T67" fmla="*/ 87 h 126"/>
                  <a:gd name="T68" fmla="*/ 123 w 188"/>
                  <a:gd name="T69" fmla="*/ 80 h 126"/>
                  <a:gd name="T70" fmla="*/ 134 w 188"/>
                  <a:gd name="T71" fmla="*/ 67 h 126"/>
                  <a:gd name="T72" fmla="*/ 138 w 188"/>
                  <a:gd name="T73" fmla="*/ 79 h 126"/>
                  <a:gd name="T74" fmla="*/ 146 w 188"/>
                  <a:gd name="T75" fmla="*/ 76 h 126"/>
                  <a:gd name="T76" fmla="*/ 146 w 188"/>
                  <a:gd name="T77" fmla="*/ 62 h 126"/>
                  <a:gd name="T78" fmla="*/ 141 w 188"/>
                  <a:gd name="T79" fmla="*/ 53 h 126"/>
                  <a:gd name="T80" fmla="*/ 152 w 188"/>
                  <a:gd name="T81" fmla="*/ 56 h 126"/>
                  <a:gd name="T82" fmla="*/ 164 w 188"/>
                  <a:gd name="T83" fmla="*/ 65 h 126"/>
                  <a:gd name="T84" fmla="*/ 182 w 188"/>
                  <a:gd name="T85" fmla="*/ 62 h 126"/>
                  <a:gd name="T86" fmla="*/ 187 w 188"/>
                  <a:gd name="T87" fmla="*/ 52 h 126"/>
                  <a:gd name="T88" fmla="*/ 178 w 188"/>
                  <a:gd name="T89" fmla="*/ 39 h 126"/>
                  <a:gd name="T90" fmla="*/ 181 w 188"/>
                  <a:gd name="T91" fmla="*/ 30 h 126"/>
                  <a:gd name="T92" fmla="*/ 172 w 188"/>
                  <a:gd name="T93" fmla="*/ 15 h 126"/>
                  <a:gd name="T94" fmla="*/ 166 w 188"/>
                  <a:gd name="T95" fmla="*/ 11 h 126"/>
                  <a:gd name="T96" fmla="*/ 152 w 188"/>
                  <a:gd name="T9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8" h="126">
                    <a:moveTo>
                      <a:pt x="152" y="0"/>
                    </a:moveTo>
                    <a:lnTo>
                      <a:pt x="147" y="6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40" y="15"/>
                    </a:lnTo>
                    <a:lnTo>
                      <a:pt x="138" y="20"/>
                    </a:lnTo>
                    <a:lnTo>
                      <a:pt x="143" y="26"/>
                    </a:lnTo>
                    <a:lnTo>
                      <a:pt x="143" y="30"/>
                    </a:lnTo>
                    <a:lnTo>
                      <a:pt x="138" y="29"/>
                    </a:lnTo>
                    <a:lnTo>
                      <a:pt x="132" y="23"/>
                    </a:lnTo>
                    <a:lnTo>
                      <a:pt x="125" y="24"/>
                    </a:lnTo>
                    <a:lnTo>
                      <a:pt x="125" y="32"/>
                    </a:lnTo>
                    <a:lnTo>
                      <a:pt x="99" y="24"/>
                    </a:lnTo>
                    <a:lnTo>
                      <a:pt x="99" y="20"/>
                    </a:lnTo>
                    <a:lnTo>
                      <a:pt x="91" y="20"/>
                    </a:lnTo>
                    <a:lnTo>
                      <a:pt x="90" y="26"/>
                    </a:lnTo>
                    <a:lnTo>
                      <a:pt x="87" y="32"/>
                    </a:lnTo>
                    <a:lnTo>
                      <a:pt x="79" y="29"/>
                    </a:lnTo>
                    <a:lnTo>
                      <a:pt x="73" y="30"/>
                    </a:lnTo>
                    <a:lnTo>
                      <a:pt x="71" y="33"/>
                    </a:lnTo>
                    <a:lnTo>
                      <a:pt x="68" y="23"/>
                    </a:lnTo>
                    <a:lnTo>
                      <a:pt x="64" y="24"/>
                    </a:lnTo>
                    <a:lnTo>
                      <a:pt x="59" y="29"/>
                    </a:lnTo>
                    <a:lnTo>
                      <a:pt x="52" y="29"/>
                    </a:lnTo>
                    <a:lnTo>
                      <a:pt x="46" y="24"/>
                    </a:lnTo>
                    <a:lnTo>
                      <a:pt x="47" y="20"/>
                    </a:lnTo>
                    <a:lnTo>
                      <a:pt x="40" y="21"/>
                    </a:lnTo>
                    <a:lnTo>
                      <a:pt x="35" y="23"/>
                    </a:lnTo>
                    <a:lnTo>
                      <a:pt x="29" y="35"/>
                    </a:lnTo>
                    <a:lnTo>
                      <a:pt x="32" y="38"/>
                    </a:lnTo>
                    <a:lnTo>
                      <a:pt x="35" y="55"/>
                    </a:lnTo>
                    <a:lnTo>
                      <a:pt x="34" y="59"/>
                    </a:lnTo>
                    <a:lnTo>
                      <a:pt x="27" y="65"/>
                    </a:lnTo>
                    <a:lnTo>
                      <a:pt x="24" y="73"/>
                    </a:lnTo>
                    <a:lnTo>
                      <a:pt x="15" y="70"/>
                    </a:lnTo>
                    <a:lnTo>
                      <a:pt x="15" y="74"/>
                    </a:lnTo>
                    <a:lnTo>
                      <a:pt x="6" y="88"/>
                    </a:lnTo>
                    <a:lnTo>
                      <a:pt x="0" y="8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2" y="117"/>
                    </a:lnTo>
                    <a:lnTo>
                      <a:pt x="12" y="118"/>
                    </a:lnTo>
                    <a:lnTo>
                      <a:pt x="15" y="121"/>
                    </a:lnTo>
                    <a:lnTo>
                      <a:pt x="15" y="126"/>
                    </a:lnTo>
                    <a:lnTo>
                      <a:pt x="21" y="123"/>
                    </a:lnTo>
                    <a:lnTo>
                      <a:pt x="26" y="117"/>
                    </a:lnTo>
                    <a:lnTo>
                      <a:pt x="34" y="120"/>
                    </a:lnTo>
                    <a:lnTo>
                      <a:pt x="43" y="121"/>
                    </a:lnTo>
                    <a:lnTo>
                      <a:pt x="49" y="125"/>
                    </a:lnTo>
                    <a:lnTo>
                      <a:pt x="55" y="118"/>
                    </a:lnTo>
                    <a:lnTo>
                      <a:pt x="59" y="120"/>
                    </a:lnTo>
                    <a:lnTo>
                      <a:pt x="64" y="117"/>
                    </a:lnTo>
                    <a:lnTo>
                      <a:pt x="65" y="118"/>
                    </a:lnTo>
                    <a:lnTo>
                      <a:pt x="76" y="115"/>
                    </a:lnTo>
                    <a:lnTo>
                      <a:pt x="76" y="109"/>
                    </a:lnTo>
                    <a:lnTo>
                      <a:pt x="79" y="105"/>
                    </a:lnTo>
                    <a:lnTo>
                      <a:pt x="78" y="102"/>
                    </a:lnTo>
                    <a:lnTo>
                      <a:pt x="81" y="100"/>
                    </a:lnTo>
                    <a:lnTo>
                      <a:pt x="84" y="91"/>
                    </a:lnTo>
                    <a:lnTo>
                      <a:pt x="84" y="99"/>
                    </a:lnTo>
                    <a:lnTo>
                      <a:pt x="91" y="99"/>
                    </a:lnTo>
                    <a:lnTo>
                      <a:pt x="96" y="102"/>
                    </a:lnTo>
                    <a:lnTo>
                      <a:pt x="100" y="102"/>
                    </a:lnTo>
                    <a:lnTo>
                      <a:pt x="106" y="99"/>
                    </a:lnTo>
                    <a:lnTo>
                      <a:pt x="108" y="93"/>
                    </a:lnTo>
                    <a:lnTo>
                      <a:pt x="112" y="93"/>
                    </a:lnTo>
                    <a:lnTo>
                      <a:pt x="115" y="90"/>
                    </a:lnTo>
                    <a:lnTo>
                      <a:pt x="122" y="87"/>
                    </a:lnTo>
                    <a:lnTo>
                      <a:pt x="128" y="87"/>
                    </a:lnTo>
                    <a:lnTo>
                      <a:pt x="123" y="80"/>
                    </a:lnTo>
                    <a:lnTo>
                      <a:pt x="128" y="76"/>
                    </a:lnTo>
                    <a:lnTo>
                      <a:pt x="134" y="67"/>
                    </a:lnTo>
                    <a:lnTo>
                      <a:pt x="140" y="68"/>
                    </a:lnTo>
                    <a:lnTo>
                      <a:pt x="138" y="79"/>
                    </a:lnTo>
                    <a:lnTo>
                      <a:pt x="141" y="79"/>
                    </a:lnTo>
                    <a:lnTo>
                      <a:pt x="146" y="76"/>
                    </a:lnTo>
                    <a:lnTo>
                      <a:pt x="152" y="67"/>
                    </a:lnTo>
                    <a:lnTo>
                      <a:pt x="146" y="62"/>
                    </a:lnTo>
                    <a:lnTo>
                      <a:pt x="140" y="61"/>
                    </a:lnTo>
                    <a:lnTo>
                      <a:pt x="141" y="53"/>
                    </a:lnTo>
                    <a:lnTo>
                      <a:pt x="147" y="52"/>
                    </a:lnTo>
                    <a:lnTo>
                      <a:pt x="152" y="56"/>
                    </a:lnTo>
                    <a:lnTo>
                      <a:pt x="163" y="59"/>
                    </a:lnTo>
                    <a:lnTo>
                      <a:pt x="164" y="65"/>
                    </a:lnTo>
                    <a:lnTo>
                      <a:pt x="170" y="55"/>
                    </a:lnTo>
                    <a:lnTo>
                      <a:pt x="182" y="62"/>
                    </a:lnTo>
                    <a:lnTo>
                      <a:pt x="188" y="56"/>
                    </a:lnTo>
                    <a:lnTo>
                      <a:pt x="187" y="52"/>
                    </a:lnTo>
                    <a:lnTo>
                      <a:pt x="188" y="49"/>
                    </a:lnTo>
                    <a:lnTo>
                      <a:pt x="178" y="39"/>
                    </a:lnTo>
                    <a:lnTo>
                      <a:pt x="176" y="36"/>
                    </a:lnTo>
                    <a:lnTo>
                      <a:pt x="181" y="30"/>
                    </a:lnTo>
                    <a:lnTo>
                      <a:pt x="169" y="24"/>
                    </a:lnTo>
                    <a:lnTo>
                      <a:pt x="172" y="15"/>
                    </a:lnTo>
                    <a:lnTo>
                      <a:pt x="172" y="12"/>
                    </a:lnTo>
                    <a:lnTo>
                      <a:pt x="166" y="11"/>
                    </a:lnTo>
                    <a:lnTo>
                      <a:pt x="156" y="1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0" name="Freeform 1774">
                <a:extLst>
                  <a:ext uri="{FF2B5EF4-FFF2-40B4-BE49-F238E27FC236}">
                    <a16:creationId xmlns:a16="http://schemas.microsoft.com/office/drawing/2014/main" id="{310479EB-70EF-FD00-71E7-8FB2D2E2D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475"/>
                <a:ext cx="94" cy="63"/>
              </a:xfrm>
              <a:custGeom>
                <a:avLst/>
                <a:gdLst>
                  <a:gd name="T0" fmla="*/ 156 w 188"/>
                  <a:gd name="T1" fmla="*/ 1 h 126"/>
                  <a:gd name="T2" fmla="*/ 172 w 188"/>
                  <a:gd name="T3" fmla="*/ 12 h 126"/>
                  <a:gd name="T4" fmla="*/ 169 w 188"/>
                  <a:gd name="T5" fmla="*/ 24 h 126"/>
                  <a:gd name="T6" fmla="*/ 176 w 188"/>
                  <a:gd name="T7" fmla="*/ 36 h 126"/>
                  <a:gd name="T8" fmla="*/ 188 w 188"/>
                  <a:gd name="T9" fmla="*/ 49 h 126"/>
                  <a:gd name="T10" fmla="*/ 188 w 188"/>
                  <a:gd name="T11" fmla="*/ 56 h 126"/>
                  <a:gd name="T12" fmla="*/ 170 w 188"/>
                  <a:gd name="T13" fmla="*/ 55 h 126"/>
                  <a:gd name="T14" fmla="*/ 163 w 188"/>
                  <a:gd name="T15" fmla="*/ 59 h 126"/>
                  <a:gd name="T16" fmla="*/ 147 w 188"/>
                  <a:gd name="T17" fmla="*/ 52 h 126"/>
                  <a:gd name="T18" fmla="*/ 140 w 188"/>
                  <a:gd name="T19" fmla="*/ 61 h 126"/>
                  <a:gd name="T20" fmla="*/ 152 w 188"/>
                  <a:gd name="T21" fmla="*/ 67 h 126"/>
                  <a:gd name="T22" fmla="*/ 141 w 188"/>
                  <a:gd name="T23" fmla="*/ 79 h 126"/>
                  <a:gd name="T24" fmla="*/ 140 w 188"/>
                  <a:gd name="T25" fmla="*/ 68 h 126"/>
                  <a:gd name="T26" fmla="*/ 128 w 188"/>
                  <a:gd name="T27" fmla="*/ 76 h 126"/>
                  <a:gd name="T28" fmla="*/ 128 w 188"/>
                  <a:gd name="T29" fmla="*/ 87 h 126"/>
                  <a:gd name="T30" fmla="*/ 115 w 188"/>
                  <a:gd name="T31" fmla="*/ 90 h 126"/>
                  <a:gd name="T32" fmla="*/ 108 w 188"/>
                  <a:gd name="T33" fmla="*/ 93 h 126"/>
                  <a:gd name="T34" fmla="*/ 100 w 188"/>
                  <a:gd name="T35" fmla="*/ 102 h 126"/>
                  <a:gd name="T36" fmla="*/ 91 w 188"/>
                  <a:gd name="T37" fmla="*/ 99 h 126"/>
                  <a:gd name="T38" fmla="*/ 84 w 188"/>
                  <a:gd name="T39" fmla="*/ 91 h 126"/>
                  <a:gd name="T40" fmla="*/ 78 w 188"/>
                  <a:gd name="T41" fmla="*/ 102 h 126"/>
                  <a:gd name="T42" fmla="*/ 76 w 188"/>
                  <a:gd name="T43" fmla="*/ 109 h 126"/>
                  <a:gd name="T44" fmla="*/ 65 w 188"/>
                  <a:gd name="T45" fmla="*/ 118 h 126"/>
                  <a:gd name="T46" fmla="*/ 59 w 188"/>
                  <a:gd name="T47" fmla="*/ 120 h 126"/>
                  <a:gd name="T48" fmla="*/ 49 w 188"/>
                  <a:gd name="T49" fmla="*/ 125 h 126"/>
                  <a:gd name="T50" fmla="*/ 34 w 188"/>
                  <a:gd name="T51" fmla="*/ 120 h 126"/>
                  <a:gd name="T52" fmla="*/ 21 w 188"/>
                  <a:gd name="T53" fmla="*/ 123 h 126"/>
                  <a:gd name="T54" fmla="*/ 15 w 188"/>
                  <a:gd name="T55" fmla="*/ 121 h 126"/>
                  <a:gd name="T56" fmla="*/ 2 w 188"/>
                  <a:gd name="T57" fmla="*/ 117 h 126"/>
                  <a:gd name="T58" fmla="*/ 2 w 188"/>
                  <a:gd name="T59" fmla="*/ 106 h 126"/>
                  <a:gd name="T60" fmla="*/ 6 w 188"/>
                  <a:gd name="T61" fmla="*/ 88 h 126"/>
                  <a:gd name="T62" fmla="*/ 15 w 188"/>
                  <a:gd name="T63" fmla="*/ 70 h 126"/>
                  <a:gd name="T64" fmla="*/ 27 w 188"/>
                  <a:gd name="T65" fmla="*/ 65 h 126"/>
                  <a:gd name="T66" fmla="*/ 35 w 188"/>
                  <a:gd name="T67" fmla="*/ 55 h 126"/>
                  <a:gd name="T68" fmla="*/ 29 w 188"/>
                  <a:gd name="T69" fmla="*/ 35 h 126"/>
                  <a:gd name="T70" fmla="*/ 40 w 188"/>
                  <a:gd name="T71" fmla="*/ 21 h 126"/>
                  <a:gd name="T72" fmla="*/ 46 w 188"/>
                  <a:gd name="T73" fmla="*/ 24 h 126"/>
                  <a:gd name="T74" fmla="*/ 59 w 188"/>
                  <a:gd name="T75" fmla="*/ 29 h 126"/>
                  <a:gd name="T76" fmla="*/ 68 w 188"/>
                  <a:gd name="T77" fmla="*/ 23 h 126"/>
                  <a:gd name="T78" fmla="*/ 73 w 188"/>
                  <a:gd name="T79" fmla="*/ 30 h 126"/>
                  <a:gd name="T80" fmla="*/ 87 w 188"/>
                  <a:gd name="T81" fmla="*/ 32 h 126"/>
                  <a:gd name="T82" fmla="*/ 91 w 188"/>
                  <a:gd name="T83" fmla="*/ 20 h 126"/>
                  <a:gd name="T84" fmla="*/ 99 w 188"/>
                  <a:gd name="T85" fmla="*/ 24 h 126"/>
                  <a:gd name="T86" fmla="*/ 125 w 188"/>
                  <a:gd name="T87" fmla="*/ 24 h 126"/>
                  <a:gd name="T88" fmla="*/ 138 w 188"/>
                  <a:gd name="T89" fmla="*/ 29 h 126"/>
                  <a:gd name="T90" fmla="*/ 143 w 188"/>
                  <a:gd name="T91" fmla="*/ 26 h 126"/>
                  <a:gd name="T92" fmla="*/ 140 w 188"/>
                  <a:gd name="T93" fmla="*/ 15 h 126"/>
                  <a:gd name="T94" fmla="*/ 144 w 188"/>
                  <a:gd name="T95" fmla="*/ 3 h 126"/>
                  <a:gd name="T96" fmla="*/ 152 w 188"/>
                  <a:gd name="T9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8" h="126">
                    <a:moveTo>
                      <a:pt x="152" y="0"/>
                    </a:moveTo>
                    <a:lnTo>
                      <a:pt x="156" y="1"/>
                    </a:lnTo>
                    <a:lnTo>
                      <a:pt x="166" y="11"/>
                    </a:lnTo>
                    <a:lnTo>
                      <a:pt x="172" y="12"/>
                    </a:lnTo>
                    <a:lnTo>
                      <a:pt x="172" y="15"/>
                    </a:lnTo>
                    <a:lnTo>
                      <a:pt x="169" y="24"/>
                    </a:lnTo>
                    <a:lnTo>
                      <a:pt x="181" y="30"/>
                    </a:lnTo>
                    <a:lnTo>
                      <a:pt x="176" y="36"/>
                    </a:lnTo>
                    <a:lnTo>
                      <a:pt x="178" y="39"/>
                    </a:lnTo>
                    <a:lnTo>
                      <a:pt x="188" y="49"/>
                    </a:lnTo>
                    <a:lnTo>
                      <a:pt x="187" y="52"/>
                    </a:lnTo>
                    <a:lnTo>
                      <a:pt x="188" y="56"/>
                    </a:lnTo>
                    <a:lnTo>
                      <a:pt x="182" y="62"/>
                    </a:lnTo>
                    <a:lnTo>
                      <a:pt x="170" y="55"/>
                    </a:lnTo>
                    <a:lnTo>
                      <a:pt x="164" y="65"/>
                    </a:lnTo>
                    <a:lnTo>
                      <a:pt x="163" y="59"/>
                    </a:lnTo>
                    <a:lnTo>
                      <a:pt x="152" y="56"/>
                    </a:lnTo>
                    <a:lnTo>
                      <a:pt x="147" y="52"/>
                    </a:lnTo>
                    <a:lnTo>
                      <a:pt x="141" y="53"/>
                    </a:lnTo>
                    <a:lnTo>
                      <a:pt x="140" y="61"/>
                    </a:lnTo>
                    <a:lnTo>
                      <a:pt x="146" y="62"/>
                    </a:lnTo>
                    <a:lnTo>
                      <a:pt x="152" y="67"/>
                    </a:lnTo>
                    <a:lnTo>
                      <a:pt x="146" y="76"/>
                    </a:lnTo>
                    <a:lnTo>
                      <a:pt x="141" y="79"/>
                    </a:lnTo>
                    <a:lnTo>
                      <a:pt x="138" y="79"/>
                    </a:lnTo>
                    <a:lnTo>
                      <a:pt x="140" y="68"/>
                    </a:lnTo>
                    <a:lnTo>
                      <a:pt x="134" y="67"/>
                    </a:lnTo>
                    <a:lnTo>
                      <a:pt x="128" y="76"/>
                    </a:lnTo>
                    <a:lnTo>
                      <a:pt x="123" y="80"/>
                    </a:lnTo>
                    <a:lnTo>
                      <a:pt x="128" y="87"/>
                    </a:lnTo>
                    <a:lnTo>
                      <a:pt x="122" y="87"/>
                    </a:lnTo>
                    <a:lnTo>
                      <a:pt x="115" y="90"/>
                    </a:lnTo>
                    <a:lnTo>
                      <a:pt x="112" y="93"/>
                    </a:lnTo>
                    <a:lnTo>
                      <a:pt x="108" y="93"/>
                    </a:lnTo>
                    <a:lnTo>
                      <a:pt x="106" y="99"/>
                    </a:lnTo>
                    <a:lnTo>
                      <a:pt x="100" y="102"/>
                    </a:lnTo>
                    <a:lnTo>
                      <a:pt x="96" y="102"/>
                    </a:lnTo>
                    <a:lnTo>
                      <a:pt x="91" y="99"/>
                    </a:lnTo>
                    <a:lnTo>
                      <a:pt x="84" y="99"/>
                    </a:lnTo>
                    <a:lnTo>
                      <a:pt x="84" y="91"/>
                    </a:lnTo>
                    <a:lnTo>
                      <a:pt x="81" y="100"/>
                    </a:lnTo>
                    <a:lnTo>
                      <a:pt x="78" y="102"/>
                    </a:lnTo>
                    <a:lnTo>
                      <a:pt x="79" y="105"/>
                    </a:lnTo>
                    <a:lnTo>
                      <a:pt x="76" y="109"/>
                    </a:lnTo>
                    <a:lnTo>
                      <a:pt x="76" y="115"/>
                    </a:lnTo>
                    <a:lnTo>
                      <a:pt x="65" y="118"/>
                    </a:lnTo>
                    <a:lnTo>
                      <a:pt x="64" y="117"/>
                    </a:lnTo>
                    <a:lnTo>
                      <a:pt x="59" y="120"/>
                    </a:lnTo>
                    <a:lnTo>
                      <a:pt x="55" y="118"/>
                    </a:lnTo>
                    <a:lnTo>
                      <a:pt x="49" y="125"/>
                    </a:lnTo>
                    <a:lnTo>
                      <a:pt x="43" y="121"/>
                    </a:lnTo>
                    <a:lnTo>
                      <a:pt x="34" y="120"/>
                    </a:lnTo>
                    <a:lnTo>
                      <a:pt x="26" y="117"/>
                    </a:lnTo>
                    <a:lnTo>
                      <a:pt x="21" y="123"/>
                    </a:lnTo>
                    <a:lnTo>
                      <a:pt x="15" y="126"/>
                    </a:lnTo>
                    <a:lnTo>
                      <a:pt x="15" y="121"/>
                    </a:lnTo>
                    <a:lnTo>
                      <a:pt x="12" y="118"/>
                    </a:lnTo>
                    <a:lnTo>
                      <a:pt x="2" y="117"/>
                    </a:lnTo>
                    <a:lnTo>
                      <a:pt x="0" y="114"/>
                    </a:lnTo>
                    <a:lnTo>
                      <a:pt x="2" y="106"/>
                    </a:lnTo>
                    <a:lnTo>
                      <a:pt x="0" y="88"/>
                    </a:lnTo>
                    <a:lnTo>
                      <a:pt x="6" y="88"/>
                    </a:lnTo>
                    <a:lnTo>
                      <a:pt x="15" y="74"/>
                    </a:lnTo>
                    <a:lnTo>
                      <a:pt x="15" y="70"/>
                    </a:lnTo>
                    <a:lnTo>
                      <a:pt x="24" y="73"/>
                    </a:lnTo>
                    <a:lnTo>
                      <a:pt x="27" y="65"/>
                    </a:lnTo>
                    <a:lnTo>
                      <a:pt x="34" y="59"/>
                    </a:lnTo>
                    <a:lnTo>
                      <a:pt x="35" y="55"/>
                    </a:lnTo>
                    <a:lnTo>
                      <a:pt x="32" y="38"/>
                    </a:lnTo>
                    <a:lnTo>
                      <a:pt x="29" y="35"/>
                    </a:lnTo>
                    <a:lnTo>
                      <a:pt x="35" y="23"/>
                    </a:lnTo>
                    <a:lnTo>
                      <a:pt x="40" y="21"/>
                    </a:lnTo>
                    <a:lnTo>
                      <a:pt x="47" y="20"/>
                    </a:lnTo>
                    <a:lnTo>
                      <a:pt x="46" y="24"/>
                    </a:lnTo>
                    <a:lnTo>
                      <a:pt x="52" y="29"/>
                    </a:lnTo>
                    <a:lnTo>
                      <a:pt x="59" y="29"/>
                    </a:lnTo>
                    <a:lnTo>
                      <a:pt x="64" y="24"/>
                    </a:lnTo>
                    <a:lnTo>
                      <a:pt x="68" y="23"/>
                    </a:lnTo>
                    <a:lnTo>
                      <a:pt x="71" y="33"/>
                    </a:lnTo>
                    <a:lnTo>
                      <a:pt x="73" y="30"/>
                    </a:lnTo>
                    <a:lnTo>
                      <a:pt x="79" y="29"/>
                    </a:lnTo>
                    <a:lnTo>
                      <a:pt x="87" y="32"/>
                    </a:lnTo>
                    <a:lnTo>
                      <a:pt x="90" y="26"/>
                    </a:lnTo>
                    <a:lnTo>
                      <a:pt x="91" y="20"/>
                    </a:lnTo>
                    <a:lnTo>
                      <a:pt x="99" y="20"/>
                    </a:lnTo>
                    <a:lnTo>
                      <a:pt x="99" y="24"/>
                    </a:lnTo>
                    <a:lnTo>
                      <a:pt x="125" y="32"/>
                    </a:lnTo>
                    <a:lnTo>
                      <a:pt x="125" y="24"/>
                    </a:lnTo>
                    <a:lnTo>
                      <a:pt x="132" y="23"/>
                    </a:lnTo>
                    <a:lnTo>
                      <a:pt x="138" y="29"/>
                    </a:lnTo>
                    <a:lnTo>
                      <a:pt x="143" y="30"/>
                    </a:lnTo>
                    <a:lnTo>
                      <a:pt x="143" y="26"/>
                    </a:lnTo>
                    <a:lnTo>
                      <a:pt x="138" y="20"/>
                    </a:lnTo>
                    <a:lnTo>
                      <a:pt x="140" y="15"/>
                    </a:lnTo>
                    <a:lnTo>
                      <a:pt x="138" y="4"/>
                    </a:lnTo>
                    <a:lnTo>
                      <a:pt x="144" y="3"/>
                    </a:lnTo>
                    <a:lnTo>
                      <a:pt x="147" y="6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1" name="Freeform 1775">
                <a:extLst>
                  <a:ext uri="{FF2B5EF4-FFF2-40B4-BE49-F238E27FC236}">
                    <a16:creationId xmlns:a16="http://schemas.microsoft.com/office/drawing/2014/main" id="{A8EB60E9-1C17-6364-8462-DFA32BFD4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475"/>
                <a:ext cx="94" cy="63"/>
              </a:xfrm>
              <a:custGeom>
                <a:avLst/>
                <a:gdLst>
                  <a:gd name="T0" fmla="*/ 156 w 188"/>
                  <a:gd name="T1" fmla="*/ 1 h 126"/>
                  <a:gd name="T2" fmla="*/ 172 w 188"/>
                  <a:gd name="T3" fmla="*/ 12 h 126"/>
                  <a:gd name="T4" fmla="*/ 169 w 188"/>
                  <a:gd name="T5" fmla="*/ 24 h 126"/>
                  <a:gd name="T6" fmla="*/ 176 w 188"/>
                  <a:gd name="T7" fmla="*/ 36 h 126"/>
                  <a:gd name="T8" fmla="*/ 188 w 188"/>
                  <a:gd name="T9" fmla="*/ 49 h 126"/>
                  <a:gd name="T10" fmla="*/ 188 w 188"/>
                  <a:gd name="T11" fmla="*/ 56 h 126"/>
                  <a:gd name="T12" fmla="*/ 170 w 188"/>
                  <a:gd name="T13" fmla="*/ 55 h 126"/>
                  <a:gd name="T14" fmla="*/ 163 w 188"/>
                  <a:gd name="T15" fmla="*/ 59 h 126"/>
                  <a:gd name="T16" fmla="*/ 147 w 188"/>
                  <a:gd name="T17" fmla="*/ 52 h 126"/>
                  <a:gd name="T18" fmla="*/ 140 w 188"/>
                  <a:gd name="T19" fmla="*/ 61 h 126"/>
                  <a:gd name="T20" fmla="*/ 152 w 188"/>
                  <a:gd name="T21" fmla="*/ 67 h 126"/>
                  <a:gd name="T22" fmla="*/ 141 w 188"/>
                  <a:gd name="T23" fmla="*/ 79 h 126"/>
                  <a:gd name="T24" fmla="*/ 140 w 188"/>
                  <a:gd name="T25" fmla="*/ 68 h 126"/>
                  <a:gd name="T26" fmla="*/ 128 w 188"/>
                  <a:gd name="T27" fmla="*/ 76 h 126"/>
                  <a:gd name="T28" fmla="*/ 128 w 188"/>
                  <a:gd name="T29" fmla="*/ 87 h 126"/>
                  <a:gd name="T30" fmla="*/ 115 w 188"/>
                  <a:gd name="T31" fmla="*/ 90 h 126"/>
                  <a:gd name="T32" fmla="*/ 108 w 188"/>
                  <a:gd name="T33" fmla="*/ 93 h 126"/>
                  <a:gd name="T34" fmla="*/ 100 w 188"/>
                  <a:gd name="T35" fmla="*/ 102 h 126"/>
                  <a:gd name="T36" fmla="*/ 91 w 188"/>
                  <a:gd name="T37" fmla="*/ 99 h 126"/>
                  <a:gd name="T38" fmla="*/ 84 w 188"/>
                  <a:gd name="T39" fmla="*/ 91 h 126"/>
                  <a:gd name="T40" fmla="*/ 78 w 188"/>
                  <a:gd name="T41" fmla="*/ 102 h 126"/>
                  <a:gd name="T42" fmla="*/ 76 w 188"/>
                  <a:gd name="T43" fmla="*/ 109 h 126"/>
                  <a:gd name="T44" fmla="*/ 65 w 188"/>
                  <a:gd name="T45" fmla="*/ 118 h 126"/>
                  <a:gd name="T46" fmla="*/ 59 w 188"/>
                  <a:gd name="T47" fmla="*/ 120 h 126"/>
                  <a:gd name="T48" fmla="*/ 49 w 188"/>
                  <a:gd name="T49" fmla="*/ 125 h 126"/>
                  <a:gd name="T50" fmla="*/ 34 w 188"/>
                  <a:gd name="T51" fmla="*/ 120 h 126"/>
                  <a:gd name="T52" fmla="*/ 21 w 188"/>
                  <a:gd name="T53" fmla="*/ 123 h 126"/>
                  <a:gd name="T54" fmla="*/ 15 w 188"/>
                  <a:gd name="T55" fmla="*/ 121 h 126"/>
                  <a:gd name="T56" fmla="*/ 2 w 188"/>
                  <a:gd name="T57" fmla="*/ 117 h 126"/>
                  <a:gd name="T58" fmla="*/ 2 w 188"/>
                  <a:gd name="T59" fmla="*/ 106 h 126"/>
                  <a:gd name="T60" fmla="*/ 6 w 188"/>
                  <a:gd name="T61" fmla="*/ 88 h 126"/>
                  <a:gd name="T62" fmla="*/ 15 w 188"/>
                  <a:gd name="T63" fmla="*/ 70 h 126"/>
                  <a:gd name="T64" fmla="*/ 27 w 188"/>
                  <a:gd name="T65" fmla="*/ 65 h 126"/>
                  <a:gd name="T66" fmla="*/ 35 w 188"/>
                  <a:gd name="T67" fmla="*/ 55 h 126"/>
                  <a:gd name="T68" fmla="*/ 29 w 188"/>
                  <a:gd name="T69" fmla="*/ 35 h 126"/>
                  <a:gd name="T70" fmla="*/ 40 w 188"/>
                  <a:gd name="T71" fmla="*/ 21 h 126"/>
                  <a:gd name="T72" fmla="*/ 46 w 188"/>
                  <a:gd name="T73" fmla="*/ 24 h 126"/>
                  <a:gd name="T74" fmla="*/ 59 w 188"/>
                  <a:gd name="T75" fmla="*/ 29 h 126"/>
                  <a:gd name="T76" fmla="*/ 68 w 188"/>
                  <a:gd name="T77" fmla="*/ 23 h 126"/>
                  <a:gd name="T78" fmla="*/ 73 w 188"/>
                  <a:gd name="T79" fmla="*/ 30 h 126"/>
                  <a:gd name="T80" fmla="*/ 87 w 188"/>
                  <a:gd name="T81" fmla="*/ 32 h 126"/>
                  <a:gd name="T82" fmla="*/ 91 w 188"/>
                  <a:gd name="T83" fmla="*/ 20 h 126"/>
                  <a:gd name="T84" fmla="*/ 99 w 188"/>
                  <a:gd name="T85" fmla="*/ 24 h 126"/>
                  <a:gd name="T86" fmla="*/ 125 w 188"/>
                  <a:gd name="T87" fmla="*/ 24 h 126"/>
                  <a:gd name="T88" fmla="*/ 138 w 188"/>
                  <a:gd name="T89" fmla="*/ 29 h 126"/>
                  <a:gd name="T90" fmla="*/ 143 w 188"/>
                  <a:gd name="T91" fmla="*/ 26 h 126"/>
                  <a:gd name="T92" fmla="*/ 140 w 188"/>
                  <a:gd name="T93" fmla="*/ 15 h 126"/>
                  <a:gd name="T94" fmla="*/ 144 w 188"/>
                  <a:gd name="T95" fmla="*/ 3 h 126"/>
                  <a:gd name="T96" fmla="*/ 152 w 188"/>
                  <a:gd name="T9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8" h="126">
                    <a:moveTo>
                      <a:pt x="152" y="0"/>
                    </a:moveTo>
                    <a:lnTo>
                      <a:pt x="156" y="1"/>
                    </a:lnTo>
                    <a:lnTo>
                      <a:pt x="166" y="11"/>
                    </a:lnTo>
                    <a:lnTo>
                      <a:pt x="172" y="12"/>
                    </a:lnTo>
                    <a:lnTo>
                      <a:pt x="172" y="15"/>
                    </a:lnTo>
                    <a:lnTo>
                      <a:pt x="169" y="24"/>
                    </a:lnTo>
                    <a:lnTo>
                      <a:pt x="181" y="30"/>
                    </a:lnTo>
                    <a:lnTo>
                      <a:pt x="176" y="36"/>
                    </a:lnTo>
                    <a:lnTo>
                      <a:pt x="178" y="39"/>
                    </a:lnTo>
                    <a:lnTo>
                      <a:pt x="188" y="49"/>
                    </a:lnTo>
                    <a:lnTo>
                      <a:pt x="187" y="52"/>
                    </a:lnTo>
                    <a:lnTo>
                      <a:pt x="188" y="56"/>
                    </a:lnTo>
                    <a:lnTo>
                      <a:pt x="182" y="62"/>
                    </a:lnTo>
                    <a:lnTo>
                      <a:pt x="170" y="55"/>
                    </a:lnTo>
                    <a:lnTo>
                      <a:pt x="164" y="65"/>
                    </a:lnTo>
                    <a:lnTo>
                      <a:pt x="163" y="59"/>
                    </a:lnTo>
                    <a:lnTo>
                      <a:pt x="152" y="56"/>
                    </a:lnTo>
                    <a:lnTo>
                      <a:pt x="147" y="52"/>
                    </a:lnTo>
                    <a:lnTo>
                      <a:pt x="141" y="53"/>
                    </a:lnTo>
                    <a:lnTo>
                      <a:pt x="140" y="61"/>
                    </a:lnTo>
                    <a:lnTo>
                      <a:pt x="146" y="62"/>
                    </a:lnTo>
                    <a:lnTo>
                      <a:pt x="152" y="67"/>
                    </a:lnTo>
                    <a:lnTo>
                      <a:pt x="146" y="76"/>
                    </a:lnTo>
                    <a:lnTo>
                      <a:pt x="141" y="79"/>
                    </a:lnTo>
                    <a:lnTo>
                      <a:pt x="138" y="79"/>
                    </a:lnTo>
                    <a:lnTo>
                      <a:pt x="140" y="68"/>
                    </a:lnTo>
                    <a:lnTo>
                      <a:pt x="134" y="67"/>
                    </a:lnTo>
                    <a:lnTo>
                      <a:pt x="128" y="76"/>
                    </a:lnTo>
                    <a:lnTo>
                      <a:pt x="123" y="80"/>
                    </a:lnTo>
                    <a:lnTo>
                      <a:pt x="128" y="87"/>
                    </a:lnTo>
                    <a:lnTo>
                      <a:pt x="122" y="87"/>
                    </a:lnTo>
                    <a:lnTo>
                      <a:pt x="115" y="90"/>
                    </a:lnTo>
                    <a:lnTo>
                      <a:pt x="112" y="93"/>
                    </a:lnTo>
                    <a:lnTo>
                      <a:pt x="108" y="93"/>
                    </a:lnTo>
                    <a:lnTo>
                      <a:pt x="106" y="99"/>
                    </a:lnTo>
                    <a:lnTo>
                      <a:pt x="100" y="102"/>
                    </a:lnTo>
                    <a:lnTo>
                      <a:pt x="96" y="102"/>
                    </a:lnTo>
                    <a:lnTo>
                      <a:pt x="91" y="99"/>
                    </a:lnTo>
                    <a:lnTo>
                      <a:pt x="84" y="99"/>
                    </a:lnTo>
                    <a:lnTo>
                      <a:pt x="84" y="91"/>
                    </a:lnTo>
                    <a:lnTo>
                      <a:pt x="81" y="100"/>
                    </a:lnTo>
                    <a:lnTo>
                      <a:pt x="78" y="102"/>
                    </a:lnTo>
                    <a:lnTo>
                      <a:pt x="79" y="105"/>
                    </a:lnTo>
                    <a:lnTo>
                      <a:pt x="76" y="109"/>
                    </a:lnTo>
                    <a:lnTo>
                      <a:pt x="76" y="115"/>
                    </a:lnTo>
                    <a:lnTo>
                      <a:pt x="65" y="118"/>
                    </a:lnTo>
                    <a:lnTo>
                      <a:pt x="64" y="117"/>
                    </a:lnTo>
                    <a:lnTo>
                      <a:pt x="59" y="120"/>
                    </a:lnTo>
                    <a:lnTo>
                      <a:pt x="55" y="118"/>
                    </a:lnTo>
                    <a:lnTo>
                      <a:pt x="49" y="125"/>
                    </a:lnTo>
                    <a:lnTo>
                      <a:pt x="43" y="121"/>
                    </a:lnTo>
                    <a:lnTo>
                      <a:pt x="34" y="120"/>
                    </a:lnTo>
                    <a:lnTo>
                      <a:pt x="26" y="117"/>
                    </a:lnTo>
                    <a:lnTo>
                      <a:pt x="21" y="123"/>
                    </a:lnTo>
                    <a:lnTo>
                      <a:pt x="15" y="126"/>
                    </a:lnTo>
                    <a:lnTo>
                      <a:pt x="15" y="121"/>
                    </a:lnTo>
                    <a:lnTo>
                      <a:pt x="12" y="118"/>
                    </a:lnTo>
                    <a:lnTo>
                      <a:pt x="2" y="117"/>
                    </a:lnTo>
                    <a:lnTo>
                      <a:pt x="0" y="114"/>
                    </a:lnTo>
                    <a:lnTo>
                      <a:pt x="2" y="106"/>
                    </a:lnTo>
                    <a:lnTo>
                      <a:pt x="0" y="88"/>
                    </a:lnTo>
                    <a:lnTo>
                      <a:pt x="6" y="88"/>
                    </a:lnTo>
                    <a:lnTo>
                      <a:pt x="15" y="74"/>
                    </a:lnTo>
                    <a:lnTo>
                      <a:pt x="15" y="70"/>
                    </a:lnTo>
                    <a:lnTo>
                      <a:pt x="24" y="73"/>
                    </a:lnTo>
                    <a:lnTo>
                      <a:pt x="27" y="65"/>
                    </a:lnTo>
                    <a:lnTo>
                      <a:pt x="34" y="59"/>
                    </a:lnTo>
                    <a:lnTo>
                      <a:pt x="35" y="55"/>
                    </a:lnTo>
                    <a:lnTo>
                      <a:pt x="32" y="38"/>
                    </a:lnTo>
                    <a:lnTo>
                      <a:pt x="29" y="35"/>
                    </a:lnTo>
                    <a:lnTo>
                      <a:pt x="35" y="23"/>
                    </a:lnTo>
                    <a:lnTo>
                      <a:pt x="40" y="21"/>
                    </a:lnTo>
                    <a:lnTo>
                      <a:pt x="47" y="20"/>
                    </a:lnTo>
                    <a:lnTo>
                      <a:pt x="46" y="24"/>
                    </a:lnTo>
                    <a:lnTo>
                      <a:pt x="52" y="29"/>
                    </a:lnTo>
                    <a:lnTo>
                      <a:pt x="59" y="29"/>
                    </a:lnTo>
                    <a:lnTo>
                      <a:pt x="64" y="24"/>
                    </a:lnTo>
                    <a:lnTo>
                      <a:pt x="68" y="23"/>
                    </a:lnTo>
                    <a:lnTo>
                      <a:pt x="71" y="33"/>
                    </a:lnTo>
                    <a:lnTo>
                      <a:pt x="73" y="30"/>
                    </a:lnTo>
                    <a:lnTo>
                      <a:pt x="79" y="29"/>
                    </a:lnTo>
                    <a:lnTo>
                      <a:pt x="87" y="32"/>
                    </a:lnTo>
                    <a:lnTo>
                      <a:pt x="90" y="26"/>
                    </a:lnTo>
                    <a:lnTo>
                      <a:pt x="91" y="20"/>
                    </a:lnTo>
                    <a:lnTo>
                      <a:pt x="99" y="20"/>
                    </a:lnTo>
                    <a:lnTo>
                      <a:pt x="99" y="24"/>
                    </a:lnTo>
                    <a:lnTo>
                      <a:pt x="125" y="32"/>
                    </a:lnTo>
                    <a:lnTo>
                      <a:pt x="125" y="24"/>
                    </a:lnTo>
                    <a:lnTo>
                      <a:pt x="132" y="23"/>
                    </a:lnTo>
                    <a:lnTo>
                      <a:pt x="138" y="29"/>
                    </a:lnTo>
                    <a:lnTo>
                      <a:pt x="143" y="30"/>
                    </a:lnTo>
                    <a:lnTo>
                      <a:pt x="143" y="26"/>
                    </a:lnTo>
                    <a:lnTo>
                      <a:pt x="138" y="20"/>
                    </a:lnTo>
                    <a:lnTo>
                      <a:pt x="140" y="15"/>
                    </a:lnTo>
                    <a:lnTo>
                      <a:pt x="138" y="4"/>
                    </a:lnTo>
                    <a:lnTo>
                      <a:pt x="144" y="3"/>
                    </a:lnTo>
                    <a:lnTo>
                      <a:pt x="147" y="6"/>
                    </a:lnTo>
                    <a:lnTo>
                      <a:pt x="15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2" name="Freeform 1776">
                <a:extLst>
                  <a:ext uri="{FF2B5EF4-FFF2-40B4-BE49-F238E27FC236}">
                    <a16:creationId xmlns:a16="http://schemas.microsoft.com/office/drawing/2014/main" id="{ED26A467-211A-E78D-2E8A-21C21A8D8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61"/>
                <a:ext cx="33" cy="34"/>
              </a:xfrm>
              <a:custGeom>
                <a:avLst/>
                <a:gdLst>
                  <a:gd name="T0" fmla="*/ 2 w 65"/>
                  <a:gd name="T1" fmla="*/ 22 h 66"/>
                  <a:gd name="T2" fmla="*/ 11 w 65"/>
                  <a:gd name="T3" fmla="*/ 24 h 66"/>
                  <a:gd name="T4" fmla="*/ 8 w 65"/>
                  <a:gd name="T5" fmla="*/ 27 h 66"/>
                  <a:gd name="T6" fmla="*/ 3 w 65"/>
                  <a:gd name="T7" fmla="*/ 35 h 66"/>
                  <a:gd name="T8" fmla="*/ 5 w 65"/>
                  <a:gd name="T9" fmla="*/ 39 h 66"/>
                  <a:gd name="T10" fmla="*/ 5 w 65"/>
                  <a:gd name="T11" fmla="*/ 42 h 66"/>
                  <a:gd name="T12" fmla="*/ 2 w 65"/>
                  <a:gd name="T13" fmla="*/ 51 h 66"/>
                  <a:gd name="T14" fmla="*/ 14 w 65"/>
                  <a:gd name="T15" fmla="*/ 57 h 66"/>
                  <a:gd name="T16" fmla="*/ 18 w 65"/>
                  <a:gd name="T17" fmla="*/ 60 h 66"/>
                  <a:gd name="T18" fmla="*/ 21 w 65"/>
                  <a:gd name="T19" fmla="*/ 59 h 66"/>
                  <a:gd name="T20" fmla="*/ 32 w 65"/>
                  <a:gd name="T21" fmla="*/ 50 h 66"/>
                  <a:gd name="T22" fmla="*/ 30 w 65"/>
                  <a:gd name="T23" fmla="*/ 41 h 66"/>
                  <a:gd name="T24" fmla="*/ 41 w 65"/>
                  <a:gd name="T25" fmla="*/ 44 h 66"/>
                  <a:gd name="T26" fmla="*/ 41 w 65"/>
                  <a:gd name="T27" fmla="*/ 50 h 66"/>
                  <a:gd name="T28" fmla="*/ 44 w 65"/>
                  <a:gd name="T29" fmla="*/ 56 h 66"/>
                  <a:gd name="T30" fmla="*/ 52 w 65"/>
                  <a:gd name="T31" fmla="*/ 59 h 66"/>
                  <a:gd name="T32" fmla="*/ 47 w 65"/>
                  <a:gd name="T33" fmla="*/ 66 h 66"/>
                  <a:gd name="T34" fmla="*/ 55 w 65"/>
                  <a:gd name="T35" fmla="*/ 65 h 66"/>
                  <a:gd name="T36" fmla="*/ 61 w 65"/>
                  <a:gd name="T37" fmla="*/ 66 h 66"/>
                  <a:gd name="T38" fmla="*/ 58 w 65"/>
                  <a:gd name="T39" fmla="*/ 47 h 66"/>
                  <a:gd name="T40" fmla="*/ 52 w 65"/>
                  <a:gd name="T41" fmla="*/ 44 h 66"/>
                  <a:gd name="T42" fmla="*/ 52 w 65"/>
                  <a:gd name="T43" fmla="*/ 30 h 66"/>
                  <a:gd name="T44" fmla="*/ 64 w 65"/>
                  <a:gd name="T45" fmla="*/ 30 h 66"/>
                  <a:gd name="T46" fmla="*/ 65 w 65"/>
                  <a:gd name="T47" fmla="*/ 28 h 66"/>
                  <a:gd name="T48" fmla="*/ 62 w 65"/>
                  <a:gd name="T49" fmla="*/ 18 h 66"/>
                  <a:gd name="T50" fmla="*/ 62 w 65"/>
                  <a:gd name="T51" fmla="*/ 12 h 66"/>
                  <a:gd name="T52" fmla="*/ 56 w 65"/>
                  <a:gd name="T53" fmla="*/ 10 h 66"/>
                  <a:gd name="T54" fmla="*/ 46 w 65"/>
                  <a:gd name="T55" fmla="*/ 13 h 66"/>
                  <a:gd name="T56" fmla="*/ 41 w 65"/>
                  <a:gd name="T57" fmla="*/ 16 h 66"/>
                  <a:gd name="T58" fmla="*/ 30 w 65"/>
                  <a:gd name="T59" fmla="*/ 13 h 66"/>
                  <a:gd name="T60" fmla="*/ 24 w 65"/>
                  <a:gd name="T61" fmla="*/ 0 h 66"/>
                  <a:gd name="T62" fmla="*/ 18 w 65"/>
                  <a:gd name="T63" fmla="*/ 0 h 66"/>
                  <a:gd name="T64" fmla="*/ 17 w 65"/>
                  <a:gd name="T65" fmla="*/ 1 h 66"/>
                  <a:gd name="T66" fmla="*/ 15 w 65"/>
                  <a:gd name="T67" fmla="*/ 10 h 66"/>
                  <a:gd name="T68" fmla="*/ 11 w 65"/>
                  <a:gd name="T69" fmla="*/ 13 h 66"/>
                  <a:gd name="T70" fmla="*/ 3 w 65"/>
                  <a:gd name="T71" fmla="*/ 13 h 66"/>
                  <a:gd name="T72" fmla="*/ 0 w 65"/>
                  <a:gd name="T73" fmla="*/ 18 h 66"/>
                  <a:gd name="T74" fmla="*/ 2 w 65"/>
                  <a:gd name="T75" fmla="*/ 2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5" h="66">
                    <a:moveTo>
                      <a:pt x="2" y="22"/>
                    </a:moveTo>
                    <a:lnTo>
                      <a:pt x="11" y="24"/>
                    </a:lnTo>
                    <a:lnTo>
                      <a:pt x="8" y="27"/>
                    </a:lnTo>
                    <a:lnTo>
                      <a:pt x="3" y="35"/>
                    </a:lnTo>
                    <a:lnTo>
                      <a:pt x="5" y="39"/>
                    </a:lnTo>
                    <a:lnTo>
                      <a:pt x="5" y="42"/>
                    </a:lnTo>
                    <a:lnTo>
                      <a:pt x="2" y="51"/>
                    </a:lnTo>
                    <a:lnTo>
                      <a:pt x="14" y="57"/>
                    </a:lnTo>
                    <a:lnTo>
                      <a:pt x="18" y="60"/>
                    </a:lnTo>
                    <a:lnTo>
                      <a:pt x="21" y="59"/>
                    </a:lnTo>
                    <a:lnTo>
                      <a:pt x="32" y="50"/>
                    </a:lnTo>
                    <a:lnTo>
                      <a:pt x="30" y="41"/>
                    </a:lnTo>
                    <a:lnTo>
                      <a:pt x="41" y="44"/>
                    </a:lnTo>
                    <a:lnTo>
                      <a:pt x="41" y="50"/>
                    </a:lnTo>
                    <a:lnTo>
                      <a:pt x="44" y="56"/>
                    </a:lnTo>
                    <a:lnTo>
                      <a:pt x="52" y="59"/>
                    </a:lnTo>
                    <a:lnTo>
                      <a:pt x="47" y="66"/>
                    </a:lnTo>
                    <a:lnTo>
                      <a:pt x="55" y="65"/>
                    </a:lnTo>
                    <a:lnTo>
                      <a:pt x="61" y="66"/>
                    </a:lnTo>
                    <a:lnTo>
                      <a:pt x="58" y="47"/>
                    </a:lnTo>
                    <a:lnTo>
                      <a:pt x="52" y="44"/>
                    </a:lnTo>
                    <a:lnTo>
                      <a:pt x="52" y="30"/>
                    </a:lnTo>
                    <a:lnTo>
                      <a:pt x="64" y="30"/>
                    </a:lnTo>
                    <a:lnTo>
                      <a:pt x="65" y="28"/>
                    </a:lnTo>
                    <a:lnTo>
                      <a:pt x="62" y="18"/>
                    </a:lnTo>
                    <a:lnTo>
                      <a:pt x="62" y="12"/>
                    </a:lnTo>
                    <a:lnTo>
                      <a:pt x="56" y="10"/>
                    </a:lnTo>
                    <a:lnTo>
                      <a:pt x="46" y="13"/>
                    </a:lnTo>
                    <a:lnTo>
                      <a:pt x="41" y="16"/>
                    </a:lnTo>
                    <a:lnTo>
                      <a:pt x="30" y="13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7" y="1"/>
                    </a:lnTo>
                    <a:lnTo>
                      <a:pt x="15" y="10"/>
                    </a:lnTo>
                    <a:lnTo>
                      <a:pt x="11" y="13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3" name="Freeform 1777">
                <a:extLst>
                  <a:ext uri="{FF2B5EF4-FFF2-40B4-BE49-F238E27FC236}">
                    <a16:creationId xmlns:a16="http://schemas.microsoft.com/office/drawing/2014/main" id="{29F9ED09-37BD-9BC7-1A8B-E2717C967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61"/>
                <a:ext cx="33" cy="34"/>
              </a:xfrm>
              <a:custGeom>
                <a:avLst/>
                <a:gdLst>
                  <a:gd name="T0" fmla="*/ 2 w 65"/>
                  <a:gd name="T1" fmla="*/ 22 h 66"/>
                  <a:gd name="T2" fmla="*/ 0 w 65"/>
                  <a:gd name="T3" fmla="*/ 18 h 66"/>
                  <a:gd name="T4" fmla="*/ 3 w 65"/>
                  <a:gd name="T5" fmla="*/ 13 h 66"/>
                  <a:gd name="T6" fmla="*/ 11 w 65"/>
                  <a:gd name="T7" fmla="*/ 13 h 66"/>
                  <a:gd name="T8" fmla="*/ 15 w 65"/>
                  <a:gd name="T9" fmla="*/ 10 h 66"/>
                  <a:gd name="T10" fmla="*/ 17 w 65"/>
                  <a:gd name="T11" fmla="*/ 1 h 66"/>
                  <a:gd name="T12" fmla="*/ 18 w 65"/>
                  <a:gd name="T13" fmla="*/ 0 h 66"/>
                  <a:gd name="T14" fmla="*/ 24 w 65"/>
                  <a:gd name="T15" fmla="*/ 0 h 66"/>
                  <a:gd name="T16" fmla="*/ 30 w 65"/>
                  <a:gd name="T17" fmla="*/ 13 h 66"/>
                  <a:gd name="T18" fmla="*/ 41 w 65"/>
                  <a:gd name="T19" fmla="*/ 16 h 66"/>
                  <a:gd name="T20" fmla="*/ 46 w 65"/>
                  <a:gd name="T21" fmla="*/ 13 h 66"/>
                  <a:gd name="T22" fmla="*/ 56 w 65"/>
                  <a:gd name="T23" fmla="*/ 10 h 66"/>
                  <a:gd name="T24" fmla="*/ 62 w 65"/>
                  <a:gd name="T25" fmla="*/ 12 h 66"/>
                  <a:gd name="T26" fmla="*/ 62 w 65"/>
                  <a:gd name="T27" fmla="*/ 18 h 66"/>
                  <a:gd name="T28" fmla="*/ 65 w 65"/>
                  <a:gd name="T29" fmla="*/ 28 h 66"/>
                  <a:gd name="T30" fmla="*/ 64 w 65"/>
                  <a:gd name="T31" fmla="*/ 30 h 66"/>
                  <a:gd name="T32" fmla="*/ 52 w 65"/>
                  <a:gd name="T33" fmla="*/ 30 h 66"/>
                  <a:gd name="T34" fmla="*/ 52 w 65"/>
                  <a:gd name="T35" fmla="*/ 44 h 66"/>
                  <a:gd name="T36" fmla="*/ 58 w 65"/>
                  <a:gd name="T37" fmla="*/ 47 h 66"/>
                  <a:gd name="T38" fmla="*/ 61 w 65"/>
                  <a:gd name="T39" fmla="*/ 66 h 66"/>
                  <a:gd name="T40" fmla="*/ 55 w 65"/>
                  <a:gd name="T41" fmla="*/ 65 h 66"/>
                  <a:gd name="T42" fmla="*/ 47 w 65"/>
                  <a:gd name="T43" fmla="*/ 66 h 66"/>
                  <a:gd name="T44" fmla="*/ 52 w 65"/>
                  <a:gd name="T45" fmla="*/ 59 h 66"/>
                  <a:gd name="T46" fmla="*/ 44 w 65"/>
                  <a:gd name="T47" fmla="*/ 56 h 66"/>
                  <a:gd name="T48" fmla="*/ 41 w 65"/>
                  <a:gd name="T49" fmla="*/ 50 h 66"/>
                  <a:gd name="T50" fmla="*/ 41 w 65"/>
                  <a:gd name="T51" fmla="*/ 44 h 66"/>
                  <a:gd name="T52" fmla="*/ 30 w 65"/>
                  <a:gd name="T53" fmla="*/ 41 h 66"/>
                  <a:gd name="T54" fmla="*/ 32 w 65"/>
                  <a:gd name="T55" fmla="*/ 50 h 66"/>
                  <a:gd name="T56" fmla="*/ 21 w 65"/>
                  <a:gd name="T57" fmla="*/ 59 h 66"/>
                  <a:gd name="T58" fmla="*/ 18 w 65"/>
                  <a:gd name="T59" fmla="*/ 60 h 66"/>
                  <a:gd name="T60" fmla="*/ 14 w 65"/>
                  <a:gd name="T61" fmla="*/ 57 h 66"/>
                  <a:gd name="T62" fmla="*/ 2 w 65"/>
                  <a:gd name="T63" fmla="*/ 51 h 66"/>
                  <a:gd name="T64" fmla="*/ 5 w 65"/>
                  <a:gd name="T65" fmla="*/ 42 h 66"/>
                  <a:gd name="T66" fmla="*/ 5 w 65"/>
                  <a:gd name="T67" fmla="*/ 39 h 66"/>
                  <a:gd name="T68" fmla="*/ 3 w 65"/>
                  <a:gd name="T69" fmla="*/ 35 h 66"/>
                  <a:gd name="T70" fmla="*/ 8 w 65"/>
                  <a:gd name="T71" fmla="*/ 27 h 66"/>
                  <a:gd name="T72" fmla="*/ 11 w 65"/>
                  <a:gd name="T73" fmla="*/ 24 h 66"/>
                  <a:gd name="T74" fmla="*/ 2 w 65"/>
                  <a:gd name="T75" fmla="*/ 2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5" h="66">
                    <a:moveTo>
                      <a:pt x="2" y="22"/>
                    </a:moveTo>
                    <a:lnTo>
                      <a:pt x="0" y="18"/>
                    </a:lnTo>
                    <a:lnTo>
                      <a:pt x="3" y="13"/>
                    </a:lnTo>
                    <a:lnTo>
                      <a:pt x="11" y="13"/>
                    </a:lnTo>
                    <a:lnTo>
                      <a:pt x="15" y="10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30" y="13"/>
                    </a:lnTo>
                    <a:lnTo>
                      <a:pt x="41" y="16"/>
                    </a:lnTo>
                    <a:lnTo>
                      <a:pt x="46" y="13"/>
                    </a:lnTo>
                    <a:lnTo>
                      <a:pt x="56" y="10"/>
                    </a:lnTo>
                    <a:lnTo>
                      <a:pt x="62" y="12"/>
                    </a:lnTo>
                    <a:lnTo>
                      <a:pt x="62" y="18"/>
                    </a:lnTo>
                    <a:lnTo>
                      <a:pt x="65" y="28"/>
                    </a:lnTo>
                    <a:lnTo>
                      <a:pt x="64" y="30"/>
                    </a:lnTo>
                    <a:lnTo>
                      <a:pt x="52" y="30"/>
                    </a:lnTo>
                    <a:lnTo>
                      <a:pt x="52" y="44"/>
                    </a:lnTo>
                    <a:lnTo>
                      <a:pt x="58" y="47"/>
                    </a:lnTo>
                    <a:lnTo>
                      <a:pt x="61" y="66"/>
                    </a:lnTo>
                    <a:lnTo>
                      <a:pt x="55" y="65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44" y="56"/>
                    </a:lnTo>
                    <a:lnTo>
                      <a:pt x="41" y="50"/>
                    </a:lnTo>
                    <a:lnTo>
                      <a:pt x="41" y="44"/>
                    </a:lnTo>
                    <a:lnTo>
                      <a:pt x="30" y="41"/>
                    </a:lnTo>
                    <a:lnTo>
                      <a:pt x="32" y="50"/>
                    </a:lnTo>
                    <a:lnTo>
                      <a:pt x="21" y="59"/>
                    </a:lnTo>
                    <a:lnTo>
                      <a:pt x="18" y="60"/>
                    </a:lnTo>
                    <a:lnTo>
                      <a:pt x="14" y="57"/>
                    </a:lnTo>
                    <a:lnTo>
                      <a:pt x="2" y="51"/>
                    </a:lnTo>
                    <a:lnTo>
                      <a:pt x="5" y="42"/>
                    </a:lnTo>
                    <a:lnTo>
                      <a:pt x="5" y="39"/>
                    </a:lnTo>
                    <a:lnTo>
                      <a:pt x="3" y="35"/>
                    </a:lnTo>
                    <a:lnTo>
                      <a:pt x="8" y="27"/>
                    </a:lnTo>
                    <a:lnTo>
                      <a:pt x="11" y="24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4" name="Freeform 1778">
                <a:extLst>
                  <a:ext uri="{FF2B5EF4-FFF2-40B4-BE49-F238E27FC236}">
                    <a16:creationId xmlns:a16="http://schemas.microsoft.com/office/drawing/2014/main" id="{25A12B1D-1A20-3086-5DBD-C66126434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61"/>
                <a:ext cx="33" cy="34"/>
              </a:xfrm>
              <a:custGeom>
                <a:avLst/>
                <a:gdLst>
                  <a:gd name="T0" fmla="*/ 2 w 65"/>
                  <a:gd name="T1" fmla="*/ 22 h 66"/>
                  <a:gd name="T2" fmla="*/ 0 w 65"/>
                  <a:gd name="T3" fmla="*/ 18 h 66"/>
                  <a:gd name="T4" fmla="*/ 3 w 65"/>
                  <a:gd name="T5" fmla="*/ 13 h 66"/>
                  <a:gd name="T6" fmla="*/ 11 w 65"/>
                  <a:gd name="T7" fmla="*/ 13 h 66"/>
                  <a:gd name="T8" fmla="*/ 15 w 65"/>
                  <a:gd name="T9" fmla="*/ 10 h 66"/>
                  <a:gd name="T10" fmla="*/ 17 w 65"/>
                  <a:gd name="T11" fmla="*/ 1 h 66"/>
                  <a:gd name="T12" fmla="*/ 18 w 65"/>
                  <a:gd name="T13" fmla="*/ 0 h 66"/>
                  <a:gd name="T14" fmla="*/ 24 w 65"/>
                  <a:gd name="T15" fmla="*/ 0 h 66"/>
                  <a:gd name="T16" fmla="*/ 30 w 65"/>
                  <a:gd name="T17" fmla="*/ 13 h 66"/>
                  <a:gd name="T18" fmla="*/ 41 w 65"/>
                  <a:gd name="T19" fmla="*/ 16 h 66"/>
                  <a:gd name="T20" fmla="*/ 46 w 65"/>
                  <a:gd name="T21" fmla="*/ 13 h 66"/>
                  <a:gd name="T22" fmla="*/ 56 w 65"/>
                  <a:gd name="T23" fmla="*/ 10 h 66"/>
                  <a:gd name="T24" fmla="*/ 62 w 65"/>
                  <a:gd name="T25" fmla="*/ 12 h 66"/>
                  <a:gd name="T26" fmla="*/ 62 w 65"/>
                  <a:gd name="T27" fmla="*/ 18 h 66"/>
                  <a:gd name="T28" fmla="*/ 65 w 65"/>
                  <a:gd name="T29" fmla="*/ 28 h 66"/>
                  <a:gd name="T30" fmla="*/ 64 w 65"/>
                  <a:gd name="T31" fmla="*/ 30 h 66"/>
                  <a:gd name="T32" fmla="*/ 52 w 65"/>
                  <a:gd name="T33" fmla="*/ 30 h 66"/>
                  <a:gd name="T34" fmla="*/ 52 w 65"/>
                  <a:gd name="T35" fmla="*/ 44 h 66"/>
                  <a:gd name="T36" fmla="*/ 58 w 65"/>
                  <a:gd name="T37" fmla="*/ 47 h 66"/>
                  <a:gd name="T38" fmla="*/ 61 w 65"/>
                  <a:gd name="T39" fmla="*/ 66 h 66"/>
                  <a:gd name="T40" fmla="*/ 55 w 65"/>
                  <a:gd name="T41" fmla="*/ 65 h 66"/>
                  <a:gd name="T42" fmla="*/ 47 w 65"/>
                  <a:gd name="T43" fmla="*/ 66 h 66"/>
                  <a:gd name="T44" fmla="*/ 52 w 65"/>
                  <a:gd name="T45" fmla="*/ 59 h 66"/>
                  <a:gd name="T46" fmla="*/ 44 w 65"/>
                  <a:gd name="T47" fmla="*/ 56 h 66"/>
                  <a:gd name="T48" fmla="*/ 41 w 65"/>
                  <a:gd name="T49" fmla="*/ 50 h 66"/>
                  <a:gd name="T50" fmla="*/ 41 w 65"/>
                  <a:gd name="T51" fmla="*/ 44 h 66"/>
                  <a:gd name="T52" fmla="*/ 30 w 65"/>
                  <a:gd name="T53" fmla="*/ 41 h 66"/>
                  <a:gd name="T54" fmla="*/ 32 w 65"/>
                  <a:gd name="T55" fmla="*/ 50 h 66"/>
                  <a:gd name="T56" fmla="*/ 21 w 65"/>
                  <a:gd name="T57" fmla="*/ 59 h 66"/>
                  <a:gd name="T58" fmla="*/ 18 w 65"/>
                  <a:gd name="T59" fmla="*/ 60 h 66"/>
                  <a:gd name="T60" fmla="*/ 14 w 65"/>
                  <a:gd name="T61" fmla="*/ 57 h 66"/>
                  <a:gd name="T62" fmla="*/ 2 w 65"/>
                  <a:gd name="T63" fmla="*/ 51 h 66"/>
                  <a:gd name="T64" fmla="*/ 5 w 65"/>
                  <a:gd name="T65" fmla="*/ 42 h 66"/>
                  <a:gd name="T66" fmla="*/ 5 w 65"/>
                  <a:gd name="T67" fmla="*/ 39 h 66"/>
                  <a:gd name="T68" fmla="*/ 3 w 65"/>
                  <a:gd name="T69" fmla="*/ 35 h 66"/>
                  <a:gd name="T70" fmla="*/ 8 w 65"/>
                  <a:gd name="T71" fmla="*/ 27 h 66"/>
                  <a:gd name="T72" fmla="*/ 11 w 65"/>
                  <a:gd name="T73" fmla="*/ 24 h 66"/>
                  <a:gd name="T74" fmla="*/ 2 w 65"/>
                  <a:gd name="T75" fmla="*/ 2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5" h="66">
                    <a:moveTo>
                      <a:pt x="2" y="22"/>
                    </a:moveTo>
                    <a:lnTo>
                      <a:pt x="0" y="18"/>
                    </a:lnTo>
                    <a:lnTo>
                      <a:pt x="3" y="13"/>
                    </a:lnTo>
                    <a:lnTo>
                      <a:pt x="11" y="13"/>
                    </a:lnTo>
                    <a:lnTo>
                      <a:pt x="15" y="10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30" y="13"/>
                    </a:lnTo>
                    <a:lnTo>
                      <a:pt x="41" y="16"/>
                    </a:lnTo>
                    <a:lnTo>
                      <a:pt x="46" y="13"/>
                    </a:lnTo>
                    <a:lnTo>
                      <a:pt x="56" y="10"/>
                    </a:lnTo>
                    <a:lnTo>
                      <a:pt x="62" y="12"/>
                    </a:lnTo>
                    <a:lnTo>
                      <a:pt x="62" y="18"/>
                    </a:lnTo>
                    <a:lnTo>
                      <a:pt x="65" y="28"/>
                    </a:lnTo>
                    <a:lnTo>
                      <a:pt x="64" y="30"/>
                    </a:lnTo>
                    <a:lnTo>
                      <a:pt x="52" y="30"/>
                    </a:lnTo>
                    <a:lnTo>
                      <a:pt x="52" y="44"/>
                    </a:lnTo>
                    <a:lnTo>
                      <a:pt x="58" y="47"/>
                    </a:lnTo>
                    <a:lnTo>
                      <a:pt x="61" y="66"/>
                    </a:lnTo>
                    <a:lnTo>
                      <a:pt x="55" y="65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44" y="56"/>
                    </a:lnTo>
                    <a:lnTo>
                      <a:pt x="41" y="50"/>
                    </a:lnTo>
                    <a:lnTo>
                      <a:pt x="41" y="44"/>
                    </a:lnTo>
                    <a:lnTo>
                      <a:pt x="30" y="41"/>
                    </a:lnTo>
                    <a:lnTo>
                      <a:pt x="32" y="50"/>
                    </a:lnTo>
                    <a:lnTo>
                      <a:pt x="21" y="59"/>
                    </a:lnTo>
                    <a:lnTo>
                      <a:pt x="18" y="60"/>
                    </a:lnTo>
                    <a:lnTo>
                      <a:pt x="14" y="57"/>
                    </a:lnTo>
                    <a:lnTo>
                      <a:pt x="2" y="51"/>
                    </a:lnTo>
                    <a:lnTo>
                      <a:pt x="5" y="42"/>
                    </a:lnTo>
                    <a:lnTo>
                      <a:pt x="5" y="39"/>
                    </a:lnTo>
                    <a:lnTo>
                      <a:pt x="3" y="35"/>
                    </a:lnTo>
                    <a:lnTo>
                      <a:pt x="8" y="27"/>
                    </a:lnTo>
                    <a:lnTo>
                      <a:pt x="11" y="24"/>
                    </a:lnTo>
                    <a:lnTo>
                      <a:pt x="2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5" name="Freeform 1779">
                <a:extLst>
                  <a:ext uri="{FF2B5EF4-FFF2-40B4-BE49-F238E27FC236}">
                    <a16:creationId xmlns:a16="http://schemas.microsoft.com/office/drawing/2014/main" id="{932F39C1-291F-F836-A1F8-D35EA3D2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475"/>
                <a:ext cx="26" cy="16"/>
              </a:xfrm>
              <a:custGeom>
                <a:avLst/>
                <a:gdLst>
                  <a:gd name="T0" fmla="*/ 47 w 52"/>
                  <a:gd name="T1" fmla="*/ 20 h 32"/>
                  <a:gd name="T2" fmla="*/ 49 w 52"/>
                  <a:gd name="T3" fmla="*/ 15 h 32"/>
                  <a:gd name="T4" fmla="*/ 47 w 52"/>
                  <a:gd name="T5" fmla="*/ 4 h 32"/>
                  <a:gd name="T6" fmla="*/ 40 w 52"/>
                  <a:gd name="T7" fmla="*/ 1 h 32"/>
                  <a:gd name="T8" fmla="*/ 35 w 52"/>
                  <a:gd name="T9" fmla="*/ 3 h 32"/>
                  <a:gd name="T10" fmla="*/ 23 w 52"/>
                  <a:gd name="T11" fmla="*/ 1 h 32"/>
                  <a:gd name="T12" fmla="*/ 21 w 52"/>
                  <a:gd name="T13" fmla="*/ 0 h 32"/>
                  <a:gd name="T14" fmla="*/ 17 w 52"/>
                  <a:gd name="T15" fmla="*/ 6 h 32"/>
                  <a:gd name="T16" fmla="*/ 8 w 52"/>
                  <a:gd name="T17" fmla="*/ 9 h 32"/>
                  <a:gd name="T18" fmla="*/ 0 w 52"/>
                  <a:gd name="T19" fmla="*/ 20 h 32"/>
                  <a:gd name="T20" fmla="*/ 8 w 52"/>
                  <a:gd name="T21" fmla="*/ 20 h 32"/>
                  <a:gd name="T22" fmla="*/ 8 w 52"/>
                  <a:gd name="T23" fmla="*/ 24 h 32"/>
                  <a:gd name="T24" fmla="*/ 34 w 52"/>
                  <a:gd name="T25" fmla="*/ 32 h 32"/>
                  <a:gd name="T26" fmla="*/ 34 w 52"/>
                  <a:gd name="T27" fmla="*/ 24 h 32"/>
                  <a:gd name="T28" fmla="*/ 41 w 52"/>
                  <a:gd name="T29" fmla="*/ 23 h 32"/>
                  <a:gd name="T30" fmla="*/ 47 w 52"/>
                  <a:gd name="T31" fmla="*/ 29 h 32"/>
                  <a:gd name="T32" fmla="*/ 52 w 52"/>
                  <a:gd name="T33" fmla="*/ 30 h 32"/>
                  <a:gd name="T34" fmla="*/ 52 w 52"/>
                  <a:gd name="T35" fmla="*/ 26 h 32"/>
                  <a:gd name="T36" fmla="*/ 47 w 52"/>
                  <a:gd name="T37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2" h="32">
                    <a:moveTo>
                      <a:pt x="47" y="20"/>
                    </a:moveTo>
                    <a:lnTo>
                      <a:pt x="49" y="15"/>
                    </a:lnTo>
                    <a:lnTo>
                      <a:pt x="47" y="4"/>
                    </a:lnTo>
                    <a:lnTo>
                      <a:pt x="40" y="1"/>
                    </a:lnTo>
                    <a:lnTo>
                      <a:pt x="35" y="3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17" y="6"/>
                    </a:lnTo>
                    <a:lnTo>
                      <a:pt x="8" y="9"/>
                    </a:lnTo>
                    <a:lnTo>
                      <a:pt x="0" y="20"/>
                    </a:lnTo>
                    <a:lnTo>
                      <a:pt x="8" y="20"/>
                    </a:lnTo>
                    <a:lnTo>
                      <a:pt x="8" y="24"/>
                    </a:lnTo>
                    <a:lnTo>
                      <a:pt x="34" y="32"/>
                    </a:lnTo>
                    <a:lnTo>
                      <a:pt x="34" y="24"/>
                    </a:lnTo>
                    <a:lnTo>
                      <a:pt x="41" y="23"/>
                    </a:lnTo>
                    <a:lnTo>
                      <a:pt x="47" y="29"/>
                    </a:lnTo>
                    <a:lnTo>
                      <a:pt x="52" y="30"/>
                    </a:lnTo>
                    <a:lnTo>
                      <a:pt x="52" y="26"/>
                    </a:lnTo>
                    <a:lnTo>
                      <a:pt x="47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6" name="Freeform 1780">
                <a:extLst>
                  <a:ext uri="{FF2B5EF4-FFF2-40B4-BE49-F238E27FC236}">
                    <a16:creationId xmlns:a16="http://schemas.microsoft.com/office/drawing/2014/main" id="{A490CE03-E44C-9CBC-7D56-44AB035F1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475"/>
                <a:ext cx="26" cy="16"/>
              </a:xfrm>
              <a:custGeom>
                <a:avLst/>
                <a:gdLst>
                  <a:gd name="T0" fmla="*/ 47 w 52"/>
                  <a:gd name="T1" fmla="*/ 20 h 32"/>
                  <a:gd name="T2" fmla="*/ 52 w 52"/>
                  <a:gd name="T3" fmla="*/ 26 h 32"/>
                  <a:gd name="T4" fmla="*/ 52 w 52"/>
                  <a:gd name="T5" fmla="*/ 30 h 32"/>
                  <a:gd name="T6" fmla="*/ 47 w 52"/>
                  <a:gd name="T7" fmla="*/ 29 h 32"/>
                  <a:gd name="T8" fmla="*/ 41 w 52"/>
                  <a:gd name="T9" fmla="*/ 23 h 32"/>
                  <a:gd name="T10" fmla="*/ 34 w 52"/>
                  <a:gd name="T11" fmla="*/ 24 h 32"/>
                  <a:gd name="T12" fmla="*/ 34 w 52"/>
                  <a:gd name="T13" fmla="*/ 32 h 32"/>
                  <a:gd name="T14" fmla="*/ 8 w 52"/>
                  <a:gd name="T15" fmla="*/ 24 h 32"/>
                  <a:gd name="T16" fmla="*/ 8 w 52"/>
                  <a:gd name="T17" fmla="*/ 20 h 32"/>
                  <a:gd name="T18" fmla="*/ 0 w 52"/>
                  <a:gd name="T19" fmla="*/ 20 h 32"/>
                  <a:gd name="T20" fmla="*/ 8 w 52"/>
                  <a:gd name="T21" fmla="*/ 9 h 32"/>
                  <a:gd name="T22" fmla="*/ 17 w 52"/>
                  <a:gd name="T23" fmla="*/ 6 h 32"/>
                  <a:gd name="T24" fmla="*/ 21 w 52"/>
                  <a:gd name="T25" fmla="*/ 0 h 32"/>
                  <a:gd name="T26" fmla="*/ 23 w 52"/>
                  <a:gd name="T27" fmla="*/ 1 h 32"/>
                  <a:gd name="T28" fmla="*/ 35 w 52"/>
                  <a:gd name="T29" fmla="*/ 3 h 32"/>
                  <a:gd name="T30" fmla="*/ 40 w 52"/>
                  <a:gd name="T31" fmla="*/ 1 h 32"/>
                  <a:gd name="T32" fmla="*/ 47 w 52"/>
                  <a:gd name="T33" fmla="*/ 4 h 32"/>
                  <a:gd name="T34" fmla="*/ 49 w 52"/>
                  <a:gd name="T35" fmla="*/ 15 h 32"/>
                  <a:gd name="T36" fmla="*/ 47 w 52"/>
                  <a:gd name="T37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2" h="32">
                    <a:moveTo>
                      <a:pt x="47" y="20"/>
                    </a:moveTo>
                    <a:lnTo>
                      <a:pt x="52" y="26"/>
                    </a:lnTo>
                    <a:lnTo>
                      <a:pt x="52" y="30"/>
                    </a:lnTo>
                    <a:lnTo>
                      <a:pt x="47" y="29"/>
                    </a:lnTo>
                    <a:lnTo>
                      <a:pt x="41" y="23"/>
                    </a:lnTo>
                    <a:lnTo>
                      <a:pt x="34" y="24"/>
                    </a:lnTo>
                    <a:lnTo>
                      <a:pt x="34" y="32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0" y="20"/>
                    </a:lnTo>
                    <a:lnTo>
                      <a:pt x="8" y="9"/>
                    </a:lnTo>
                    <a:lnTo>
                      <a:pt x="17" y="6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35" y="3"/>
                    </a:lnTo>
                    <a:lnTo>
                      <a:pt x="40" y="1"/>
                    </a:lnTo>
                    <a:lnTo>
                      <a:pt x="47" y="4"/>
                    </a:lnTo>
                    <a:lnTo>
                      <a:pt x="49" y="15"/>
                    </a:lnTo>
                    <a:lnTo>
                      <a:pt x="47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7" name="Freeform 1781">
                <a:extLst>
                  <a:ext uri="{FF2B5EF4-FFF2-40B4-BE49-F238E27FC236}">
                    <a16:creationId xmlns:a16="http://schemas.microsoft.com/office/drawing/2014/main" id="{7132EAA7-36B0-89D6-1C65-5BD63988C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475"/>
                <a:ext cx="26" cy="16"/>
              </a:xfrm>
              <a:custGeom>
                <a:avLst/>
                <a:gdLst>
                  <a:gd name="T0" fmla="*/ 47 w 52"/>
                  <a:gd name="T1" fmla="*/ 20 h 32"/>
                  <a:gd name="T2" fmla="*/ 52 w 52"/>
                  <a:gd name="T3" fmla="*/ 26 h 32"/>
                  <a:gd name="T4" fmla="*/ 52 w 52"/>
                  <a:gd name="T5" fmla="*/ 30 h 32"/>
                  <a:gd name="T6" fmla="*/ 47 w 52"/>
                  <a:gd name="T7" fmla="*/ 29 h 32"/>
                  <a:gd name="T8" fmla="*/ 41 w 52"/>
                  <a:gd name="T9" fmla="*/ 23 h 32"/>
                  <a:gd name="T10" fmla="*/ 34 w 52"/>
                  <a:gd name="T11" fmla="*/ 24 h 32"/>
                  <a:gd name="T12" fmla="*/ 34 w 52"/>
                  <a:gd name="T13" fmla="*/ 32 h 32"/>
                  <a:gd name="T14" fmla="*/ 8 w 52"/>
                  <a:gd name="T15" fmla="*/ 24 h 32"/>
                  <a:gd name="T16" fmla="*/ 8 w 52"/>
                  <a:gd name="T17" fmla="*/ 20 h 32"/>
                  <a:gd name="T18" fmla="*/ 0 w 52"/>
                  <a:gd name="T19" fmla="*/ 20 h 32"/>
                  <a:gd name="T20" fmla="*/ 8 w 52"/>
                  <a:gd name="T21" fmla="*/ 9 h 32"/>
                  <a:gd name="T22" fmla="*/ 17 w 52"/>
                  <a:gd name="T23" fmla="*/ 6 h 32"/>
                  <a:gd name="T24" fmla="*/ 21 w 52"/>
                  <a:gd name="T25" fmla="*/ 0 h 32"/>
                  <a:gd name="T26" fmla="*/ 23 w 52"/>
                  <a:gd name="T27" fmla="*/ 1 h 32"/>
                  <a:gd name="T28" fmla="*/ 35 w 52"/>
                  <a:gd name="T29" fmla="*/ 3 h 32"/>
                  <a:gd name="T30" fmla="*/ 40 w 52"/>
                  <a:gd name="T31" fmla="*/ 1 h 32"/>
                  <a:gd name="T32" fmla="*/ 47 w 52"/>
                  <a:gd name="T33" fmla="*/ 4 h 32"/>
                  <a:gd name="T34" fmla="*/ 49 w 52"/>
                  <a:gd name="T35" fmla="*/ 15 h 32"/>
                  <a:gd name="T36" fmla="*/ 47 w 52"/>
                  <a:gd name="T37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2" h="32">
                    <a:moveTo>
                      <a:pt x="47" y="20"/>
                    </a:moveTo>
                    <a:lnTo>
                      <a:pt x="52" y="26"/>
                    </a:lnTo>
                    <a:lnTo>
                      <a:pt x="52" y="30"/>
                    </a:lnTo>
                    <a:lnTo>
                      <a:pt x="47" y="29"/>
                    </a:lnTo>
                    <a:lnTo>
                      <a:pt x="41" y="23"/>
                    </a:lnTo>
                    <a:lnTo>
                      <a:pt x="34" y="24"/>
                    </a:lnTo>
                    <a:lnTo>
                      <a:pt x="34" y="32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0" y="20"/>
                    </a:lnTo>
                    <a:lnTo>
                      <a:pt x="8" y="9"/>
                    </a:lnTo>
                    <a:lnTo>
                      <a:pt x="17" y="6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35" y="3"/>
                    </a:lnTo>
                    <a:lnTo>
                      <a:pt x="40" y="1"/>
                    </a:lnTo>
                    <a:lnTo>
                      <a:pt x="47" y="4"/>
                    </a:lnTo>
                    <a:lnTo>
                      <a:pt x="49" y="15"/>
                    </a:lnTo>
                    <a:lnTo>
                      <a:pt x="47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8" name="Freeform 1782">
                <a:extLst>
                  <a:ext uri="{FF2B5EF4-FFF2-40B4-BE49-F238E27FC236}">
                    <a16:creationId xmlns:a16="http://schemas.microsoft.com/office/drawing/2014/main" id="{D4111800-8325-9273-CFB5-A46E3A81D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466"/>
                <a:ext cx="22" cy="26"/>
              </a:xfrm>
              <a:custGeom>
                <a:avLst/>
                <a:gdLst>
                  <a:gd name="T0" fmla="*/ 14 w 44"/>
                  <a:gd name="T1" fmla="*/ 12 h 51"/>
                  <a:gd name="T2" fmla="*/ 8 w 44"/>
                  <a:gd name="T3" fmla="*/ 13 h 51"/>
                  <a:gd name="T4" fmla="*/ 11 w 44"/>
                  <a:gd name="T5" fmla="*/ 21 h 51"/>
                  <a:gd name="T6" fmla="*/ 5 w 44"/>
                  <a:gd name="T7" fmla="*/ 38 h 51"/>
                  <a:gd name="T8" fmla="*/ 0 w 44"/>
                  <a:gd name="T9" fmla="*/ 41 h 51"/>
                  <a:gd name="T10" fmla="*/ 0 w 44"/>
                  <a:gd name="T11" fmla="*/ 41 h 51"/>
                  <a:gd name="T12" fmla="*/ 3 w 44"/>
                  <a:gd name="T13" fmla="*/ 51 h 51"/>
                  <a:gd name="T14" fmla="*/ 5 w 44"/>
                  <a:gd name="T15" fmla="*/ 48 h 51"/>
                  <a:gd name="T16" fmla="*/ 11 w 44"/>
                  <a:gd name="T17" fmla="*/ 47 h 51"/>
                  <a:gd name="T18" fmla="*/ 19 w 44"/>
                  <a:gd name="T19" fmla="*/ 50 h 51"/>
                  <a:gd name="T20" fmla="*/ 22 w 44"/>
                  <a:gd name="T21" fmla="*/ 44 h 51"/>
                  <a:gd name="T22" fmla="*/ 23 w 44"/>
                  <a:gd name="T23" fmla="*/ 38 h 51"/>
                  <a:gd name="T24" fmla="*/ 31 w 44"/>
                  <a:gd name="T25" fmla="*/ 27 h 51"/>
                  <a:gd name="T26" fmla="*/ 40 w 44"/>
                  <a:gd name="T27" fmla="*/ 24 h 51"/>
                  <a:gd name="T28" fmla="*/ 44 w 44"/>
                  <a:gd name="T29" fmla="*/ 18 h 51"/>
                  <a:gd name="T30" fmla="*/ 40 w 44"/>
                  <a:gd name="T31" fmla="*/ 15 h 51"/>
                  <a:gd name="T32" fmla="*/ 38 w 44"/>
                  <a:gd name="T33" fmla="*/ 9 h 51"/>
                  <a:gd name="T34" fmla="*/ 26 w 44"/>
                  <a:gd name="T35" fmla="*/ 6 h 51"/>
                  <a:gd name="T36" fmla="*/ 23 w 44"/>
                  <a:gd name="T37" fmla="*/ 0 h 51"/>
                  <a:gd name="T38" fmla="*/ 20 w 44"/>
                  <a:gd name="T39" fmla="*/ 1 h 51"/>
                  <a:gd name="T40" fmla="*/ 14 w 44"/>
                  <a:gd name="T41" fmla="*/ 1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51">
                    <a:moveTo>
                      <a:pt x="14" y="12"/>
                    </a:moveTo>
                    <a:lnTo>
                      <a:pt x="8" y="13"/>
                    </a:lnTo>
                    <a:lnTo>
                      <a:pt x="11" y="21"/>
                    </a:lnTo>
                    <a:lnTo>
                      <a:pt x="5" y="38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3" y="51"/>
                    </a:lnTo>
                    <a:lnTo>
                      <a:pt x="5" y="48"/>
                    </a:lnTo>
                    <a:lnTo>
                      <a:pt x="11" y="47"/>
                    </a:lnTo>
                    <a:lnTo>
                      <a:pt x="19" y="50"/>
                    </a:lnTo>
                    <a:lnTo>
                      <a:pt x="22" y="44"/>
                    </a:lnTo>
                    <a:lnTo>
                      <a:pt x="23" y="38"/>
                    </a:lnTo>
                    <a:lnTo>
                      <a:pt x="31" y="27"/>
                    </a:lnTo>
                    <a:lnTo>
                      <a:pt x="40" y="24"/>
                    </a:lnTo>
                    <a:lnTo>
                      <a:pt x="44" y="18"/>
                    </a:lnTo>
                    <a:lnTo>
                      <a:pt x="40" y="15"/>
                    </a:lnTo>
                    <a:lnTo>
                      <a:pt x="38" y="9"/>
                    </a:lnTo>
                    <a:lnTo>
                      <a:pt x="26" y="6"/>
                    </a:lnTo>
                    <a:lnTo>
                      <a:pt x="23" y="0"/>
                    </a:lnTo>
                    <a:lnTo>
                      <a:pt x="20" y="1"/>
                    </a:ln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9" name="Freeform 1783">
                <a:extLst>
                  <a:ext uri="{FF2B5EF4-FFF2-40B4-BE49-F238E27FC236}">
                    <a16:creationId xmlns:a16="http://schemas.microsoft.com/office/drawing/2014/main" id="{CEA8FFF3-5358-F32C-AB76-C9894652E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466"/>
                <a:ext cx="22" cy="26"/>
              </a:xfrm>
              <a:custGeom>
                <a:avLst/>
                <a:gdLst>
                  <a:gd name="T0" fmla="*/ 14 w 44"/>
                  <a:gd name="T1" fmla="*/ 12 h 51"/>
                  <a:gd name="T2" fmla="*/ 20 w 44"/>
                  <a:gd name="T3" fmla="*/ 1 h 51"/>
                  <a:gd name="T4" fmla="*/ 23 w 44"/>
                  <a:gd name="T5" fmla="*/ 0 h 51"/>
                  <a:gd name="T6" fmla="*/ 26 w 44"/>
                  <a:gd name="T7" fmla="*/ 6 h 51"/>
                  <a:gd name="T8" fmla="*/ 38 w 44"/>
                  <a:gd name="T9" fmla="*/ 9 h 51"/>
                  <a:gd name="T10" fmla="*/ 40 w 44"/>
                  <a:gd name="T11" fmla="*/ 15 h 51"/>
                  <a:gd name="T12" fmla="*/ 44 w 44"/>
                  <a:gd name="T13" fmla="*/ 18 h 51"/>
                  <a:gd name="T14" fmla="*/ 40 w 44"/>
                  <a:gd name="T15" fmla="*/ 24 h 51"/>
                  <a:gd name="T16" fmla="*/ 31 w 44"/>
                  <a:gd name="T17" fmla="*/ 27 h 51"/>
                  <a:gd name="T18" fmla="*/ 23 w 44"/>
                  <a:gd name="T19" fmla="*/ 38 h 51"/>
                  <a:gd name="T20" fmla="*/ 22 w 44"/>
                  <a:gd name="T21" fmla="*/ 44 h 51"/>
                  <a:gd name="T22" fmla="*/ 19 w 44"/>
                  <a:gd name="T23" fmla="*/ 50 h 51"/>
                  <a:gd name="T24" fmla="*/ 11 w 44"/>
                  <a:gd name="T25" fmla="*/ 47 h 51"/>
                  <a:gd name="T26" fmla="*/ 5 w 44"/>
                  <a:gd name="T27" fmla="*/ 48 h 51"/>
                  <a:gd name="T28" fmla="*/ 3 w 44"/>
                  <a:gd name="T29" fmla="*/ 51 h 51"/>
                  <a:gd name="T30" fmla="*/ 0 w 44"/>
                  <a:gd name="T31" fmla="*/ 41 h 51"/>
                  <a:gd name="T32" fmla="*/ 0 w 44"/>
                  <a:gd name="T33" fmla="*/ 41 h 51"/>
                  <a:gd name="T34" fmla="*/ 5 w 44"/>
                  <a:gd name="T35" fmla="*/ 38 h 51"/>
                  <a:gd name="T36" fmla="*/ 11 w 44"/>
                  <a:gd name="T37" fmla="*/ 21 h 51"/>
                  <a:gd name="T38" fmla="*/ 8 w 44"/>
                  <a:gd name="T39" fmla="*/ 13 h 51"/>
                  <a:gd name="T40" fmla="*/ 14 w 44"/>
                  <a:gd name="T41" fmla="*/ 1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51">
                    <a:moveTo>
                      <a:pt x="14" y="12"/>
                    </a:moveTo>
                    <a:lnTo>
                      <a:pt x="20" y="1"/>
                    </a:lnTo>
                    <a:lnTo>
                      <a:pt x="23" y="0"/>
                    </a:lnTo>
                    <a:lnTo>
                      <a:pt x="26" y="6"/>
                    </a:lnTo>
                    <a:lnTo>
                      <a:pt x="38" y="9"/>
                    </a:lnTo>
                    <a:lnTo>
                      <a:pt x="40" y="15"/>
                    </a:lnTo>
                    <a:lnTo>
                      <a:pt x="44" y="18"/>
                    </a:lnTo>
                    <a:lnTo>
                      <a:pt x="40" y="24"/>
                    </a:lnTo>
                    <a:lnTo>
                      <a:pt x="31" y="27"/>
                    </a:lnTo>
                    <a:lnTo>
                      <a:pt x="23" y="38"/>
                    </a:lnTo>
                    <a:lnTo>
                      <a:pt x="22" y="44"/>
                    </a:lnTo>
                    <a:lnTo>
                      <a:pt x="19" y="50"/>
                    </a:lnTo>
                    <a:lnTo>
                      <a:pt x="11" y="47"/>
                    </a:lnTo>
                    <a:lnTo>
                      <a:pt x="5" y="48"/>
                    </a:lnTo>
                    <a:lnTo>
                      <a:pt x="3" y="5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5" y="38"/>
                    </a:lnTo>
                    <a:lnTo>
                      <a:pt x="11" y="21"/>
                    </a:lnTo>
                    <a:lnTo>
                      <a:pt x="8" y="13"/>
                    </a:ln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0" name="Freeform 1784">
                <a:extLst>
                  <a:ext uri="{FF2B5EF4-FFF2-40B4-BE49-F238E27FC236}">
                    <a16:creationId xmlns:a16="http://schemas.microsoft.com/office/drawing/2014/main" id="{68ABB7C1-D380-039E-6B98-D4998C2EC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466"/>
                <a:ext cx="22" cy="26"/>
              </a:xfrm>
              <a:custGeom>
                <a:avLst/>
                <a:gdLst>
                  <a:gd name="T0" fmla="*/ 14 w 44"/>
                  <a:gd name="T1" fmla="*/ 12 h 51"/>
                  <a:gd name="T2" fmla="*/ 20 w 44"/>
                  <a:gd name="T3" fmla="*/ 1 h 51"/>
                  <a:gd name="T4" fmla="*/ 23 w 44"/>
                  <a:gd name="T5" fmla="*/ 0 h 51"/>
                  <a:gd name="T6" fmla="*/ 26 w 44"/>
                  <a:gd name="T7" fmla="*/ 6 h 51"/>
                  <a:gd name="T8" fmla="*/ 38 w 44"/>
                  <a:gd name="T9" fmla="*/ 9 h 51"/>
                  <a:gd name="T10" fmla="*/ 40 w 44"/>
                  <a:gd name="T11" fmla="*/ 15 h 51"/>
                  <a:gd name="T12" fmla="*/ 44 w 44"/>
                  <a:gd name="T13" fmla="*/ 18 h 51"/>
                  <a:gd name="T14" fmla="*/ 40 w 44"/>
                  <a:gd name="T15" fmla="*/ 24 h 51"/>
                  <a:gd name="T16" fmla="*/ 31 w 44"/>
                  <a:gd name="T17" fmla="*/ 27 h 51"/>
                  <a:gd name="T18" fmla="*/ 23 w 44"/>
                  <a:gd name="T19" fmla="*/ 38 h 51"/>
                  <a:gd name="T20" fmla="*/ 22 w 44"/>
                  <a:gd name="T21" fmla="*/ 44 h 51"/>
                  <a:gd name="T22" fmla="*/ 19 w 44"/>
                  <a:gd name="T23" fmla="*/ 50 h 51"/>
                  <a:gd name="T24" fmla="*/ 11 w 44"/>
                  <a:gd name="T25" fmla="*/ 47 h 51"/>
                  <a:gd name="T26" fmla="*/ 5 w 44"/>
                  <a:gd name="T27" fmla="*/ 48 h 51"/>
                  <a:gd name="T28" fmla="*/ 3 w 44"/>
                  <a:gd name="T29" fmla="*/ 51 h 51"/>
                  <a:gd name="T30" fmla="*/ 0 w 44"/>
                  <a:gd name="T31" fmla="*/ 41 h 51"/>
                  <a:gd name="T32" fmla="*/ 0 w 44"/>
                  <a:gd name="T33" fmla="*/ 41 h 51"/>
                  <a:gd name="T34" fmla="*/ 5 w 44"/>
                  <a:gd name="T35" fmla="*/ 38 h 51"/>
                  <a:gd name="T36" fmla="*/ 11 w 44"/>
                  <a:gd name="T37" fmla="*/ 21 h 51"/>
                  <a:gd name="T38" fmla="*/ 8 w 44"/>
                  <a:gd name="T39" fmla="*/ 13 h 51"/>
                  <a:gd name="T40" fmla="*/ 14 w 44"/>
                  <a:gd name="T41" fmla="*/ 1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51">
                    <a:moveTo>
                      <a:pt x="14" y="12"/>
                    </a:moveTo>
                    <a:lnTo>
                      <a:pt x="20" y="1"/>
                    </a:lnTo>
                    <a:lnTo>
                      <a:pt x="23" y="0"/>
                    </a:lnTo>
                    <a:lnTo>
                      <a:pt x="26" y="6"/>
                    </a:lnTo>
                    <a:lnTo>
                      <a:pt x="38" y="9"/>
                    </a:lnTo>
                    <a:lnTo>
                      <a:pt x="40" y="15"/>
                    </a:lnTo>
                    <a:lnTo>
                      <a:pt x="44" y="18"/>
                    </a:lnTo>
                    <a:lnTo>
                      <a:pt x="40" y="24"/>
                    </a:lnTo>
                    <a:lnTo>
                      <a:pt x="31" y="27"/>
                    </a:lnTo>
                    <a:lnTo>
                      <a:pt x="23" y="38"/>
                    </a:lnTo>
                    <a:lnTo>
                      <a:pt x="22" y="44"/>
                    </a:lnTo>
                    <a:lnTo>
                      <a:pt x="19" y="50"/>
                    </a:lnTo>
                    <a:lnTo>
                      <a:pt x="11" y="47"/>
                    </a:lnTo>
                    <a:lnTo>
                      <a:pt x="5" y="48"/>
                    </a:lnTo>
                    <a:lnTo>
                      <a:pt x="3" y="5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5" y="38"/>
                    </a:lnTo>
                    <a:lnTo>
                      <a:pt x="11" y="21"/>
                    </a:lnTo>
                    <a:lnTo>
                      <a:pt x="8" y="13"/>
                    </a:lnTo>
                    <a:lnTo>
                      <a:pt x="14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1" name="Freeform 1785">
                <a:extLst>
                  <a:ext uri="{FF2B5EF4-FFF2-40B4-BE49-F238E27FC236}">
                    <a16:creationId xmlns:a16="http://schemas.microsoft.com/office/drawing/2014/main" id="{142228E7-E667-9D11-FA6C-D47A93F73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446"/>
                <a:ext cx="37" cy="35"/>
              </a:xfrm>
              <a:custGeom>
                <a:avLst/>
                <a:gdLst>
                  <a:gd name="T0" fmla="*/ 63 w 75"/>
                  <a:gd name="T1" fmla="*/ 20 h 70"/>
                  <a:gd name="T2" fmla="*/ 56 w 75"/>
                  <a:gd name="T3" fmla="*/ 20 h 70"/>
                  <a:gd name="T4" fmla="*/ 55 w 75"/>
                  <a:gd name="T5" fmla="*/ 17 h 70"/>
                  <a:gd name="T6" fmla="*/ 47 w 75"/>
                  <a:gd name="T7" fmla="*/ 11 h 70"/>
                  <a:gd name="T8" fmla="*/ 49 w 75"/>
                  <a:gd name="T9" fmla="*/ 5 h 70"/>
                  <a:gd name="T10" fmla="*/ 46 w 75"/>
                  <a:gd name="T11" fmla="*/ 0 h 70"/>
                  <a:gd name="T12" fmla="*/ 38 w 75"/>
                  <a:gd name="T13" fmla="*/ 6 h 70"/>
                  <a:gd name="T14" fmla="*/ 41 w 75"/>
                  <a:gd name="T15" fmla="*/ 17 h 70"/>
                  <a:gd name="T16" fmla="*/ 38 w 75"/>
                  <a:gd name="T17" fmla="*/ 18 h 70"/>
                  <a:gd name="T18" fmla="*/ 41 w 75"/>
                  <a:gd name="T19" fmla="*/ 32 h 70"/>
                  <a:gd name="T20" fmla="*/ 35 w 75"/>
                  <a:gd name="T21" fmla="*/ 32 h 70"/>
                  <a:gd name="T22" fmla="*/ 28 w 75"/>
                  <a:gd name="T23" fmla="*/ 31 h 70"/>
                  <a:gd name="T24" fmla="*/ 26 w 75"/>
                  <a:gd name="T25" fmla="*/ 41 h 70"/>
                  <a:gd name="T26" fmla="*/ 16 w 75"/>
                  <a:gd name="T27" fmla="*/ 37 h 70"/>
                  <a:gd name="T28" fmla="*/ 12 w 75"/>
                  <a:gd name="T29" fmla="*/ 41 h 70"/>
                  <a:gd name="T30" fmla="*/ 3 w 75"/>
                  <a:gd name="T31" fmla="*/ 40 h 70"/>
                  <a:gd name="T32" fmla="*/ 0 w 75"/>
                  <a:gd name="T33" fmla="*/ 41 h 70"/>
                  <a:gd name="T34" fmla="*/ 5 w 75"/>
                  <a:gd name="T35" fmla="*/ 55 h 70"/>
                  <a:gd name="T36" fmla="*/ 9 w 75"/>
                  <a:gd name="T37" fmla="*/ 58 h 70"/>
                  <a:gd name="T38" fmla="*/ 11 w 75"/>
                  <a:gd name="T39" fmla="*/ 59 h 70"/>
                  <a:gd name="T40" fmla="*/ 23 w 75"/>
                  <a:gd name="T41" fmla="*/ 61 h 70"/>
                  <a:gd name="T42" fmla="*/ 28 w 75"/>
                  <a:gd name="T43" fmla="*/ 59 h 70"/>
                  <a:gd name="T44" fmla="*/ 35 w 75"/>
                  <a:gd name="T45" fmla="*/ 62 h 70"/>
                  <a:gd name="T46" fmla="*/ 41 w 75"/>
                  <a:gd name="T47" fmla="*/ 61 h 70"/>
                  <a:gd name="T48" fmla="*/ 44 w 75"/>
                  <a:gd name="T49" fmla="*/ 64 h 70"/>
                  <a:gd name="T50" fmla="*/ 49 w 75"/>
                  <a:gd name="T51" fmla="*/ 58 h 70"/>
                  <a:gd name="T52" fmla="*/ 53 w 75"/>
                  <a:gd name="T53" fmla="*/ 59 h 70"/>
                  <a:gd name="T54" fmla="*/ 63 w 75"/>
                  <a:gd name="T55" fmla="*/ 69 h 70"/>
                  <a:gd name="T56" fmla="*/ 69 w 75"/>
                  <a:gd name="T57" fmla="*/ 70 h 70"/>
                  <a:gd name="T58" fmla="*/ 67 w 75"/>
                  <a:gd name="T59" fmla="*/ 66 h 70"/>
                  <a:gd name="T60" fmla="*/ 72 w 75"/>
                  <a:gd name="T61" fmla="*/ 58 h 70"/>
                  <a:gd name="T62" fmla="*/ 75 w 75"/>
                  <a:gd name="T63" fmla="*/ 55 h 70"/>
                  <a:gd name="T64" fmla="*/ 66 w 75"/>
                  <a:gd name="T65" fmla="*/ 53 h 70"/>
                  <a:gd name="T66" fmla="*/ 64 w 75"/>
                  <a:gd name="T67" fmla="*/ 49 h 70"/>
                  <a:gd name="T68" fmla="*/ 67 w 75"/>
                  <a:gd name="T69" fmla="*/ 44 h 70"/>
                  <a:gd name="T70" fmla="*/ 58 w 75"/>
                  <a:gd name="T71" fmla="*/ 44 h 70"/>
                  <a:gd name="T72" fmla="*/ 60 w 75"/>
                  <a:gd name="T73" fmla="*/ 37 h 70"/>
                  <a:gd name="T74" fmla="*/ 55 w 75"/>
                  <a:gd name="T75" fmla="*/ 29 h 70"/>
                  <a:gd name="T76" fmla="*/ 63 w 75"/>
                  <a:gd name="T77" fmla="*/ 2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5" h="70">
                    <a:moveTo>
                      <a:pt x="63" y="20"/>
                    </a:moveTo>
                    <a:lnTo>
                      <a:pt x="56" y="20"/>
                    </a:lnTo>
                    <a:lnTo>
                      <a:pt x="55" y="17"/>
                    </a:lnTo>
                    <a:lnTo>
                      <a:pt x="47" y="11"/>
                    </a:lnTo>
                    <a:lnTo>
                      <a:pt x="49" y="5"/>
                    </a:lnTo>
                    <a:lnTo>
                      <a:pt x="46" y="0"/>
                    </a:lnTo>
                    <a:lnTo>
                      <a:pt x="38" y="6"/>
                    </a:lnTo>
                    <a:lnTo>
                      <a:pt x="41" y="17"/>
                    </a:lnTo>
                    <a:lnTo>
                      <a:pt x="38" y="18"/>
                    </a:lnTo>
                    <a:lnTo>
                      <a:pt x="41" y="32"/>
                    </a:lnTo>
                    <a:lnTo>
                      <a:pt x="35" y="32"/>
                    </a:lnTo>
                    <a:lnTo>
                      <a:pt x="28" y="31"/>
                    </a:lnTo>
                    <a:lnTo>
                      <a:pt x="26" y="41"/>
                    </a:lnTo>
                    <a:lnTo>
                      <a:pt x="16" y="37"/>
                    </a:lnTo>
                    <a:lnTo>
                      <a:pt x="12" y="41"/>
                    </a:lnTo>
                    <a:lnTo>
                      <a:pt x="3" y="40"/>
                    </a:lnTo>
                    <a:lnTo>
                      <a:pt x="0" y="41"/>
                    </a:lnTo>
                    <a:lnTo>
                      <a:pt x="5" y="55"/>
                    </a:lnTo>
                    <a:lnTo>
                      <a:pt x="9" y="58"/>
                    </a:lnTo>
                    <a:lnTo>
                      <a:pt x="11" y="59"/>
                    </a:lnTo>
                    <a:lnTo>
                      <a:pt x="23" y="61"/>
                    </a:lnTo>
                    <a:lnTo>
                      <a:pt x="28" y="59"/>
                    </a:lnTo>
                    <a:lnTo>
                      <a:pt x="35" y="62"/>
                    </a:lnTo>
                    <a:lnTo>
                      <a:pt x="41" y="61"/>
                    </a:lnTo>
                    <a:lnTo>
                      <a:pt x="44" y="64"/>
                    </a:lnTo>
                    <a:lnTo>
                      <a:pt x="49" y="58"/>
                    </a:lnTo>
                    <a:lnTo>
                      <a:pt x="53" y="59"/>
                    </a:lnTo>
                    <a:lnTo>
                      <a:pt x="63" y="69"/>
                    </a:lnTo>
                    <a:lnTo>
                      <a:pt x="69" y="70"/>
                    </a:lnTo>
                    <a:lnTo>
                      <a:pt x="67" y="66"/>
                    </a:lnTo>
                    <a:lnTo>
                      <a:pt x="72" y="58"/>
                    </a:lnTo>
                    <a:lnTo>
                      <a:pt x="75" y="55"/>
                    </a:lnTo>
                    <a:lnTo>
                      <a:pt x="66" y="53"/>
                    </a:lnTo>
                    <a:lnTo>
                      <a:pt x="64" y="49"/>
                    </a:lnTo>
                    <a:lnTo>
                      <a:pt x="67" y="44"/>
                    </a:lnTo>
                    <a:lnTo>
                      <a:pt x="58" y="44"/>
                    </a:lnTo>
                    <a:lnTo>
                      <a:pt x="60" y="37"/>
                    </a:lnTo>
                    <a:lnTo>
                      <a:pt x="55" y="29"/>
                    </a:lnTo>
                    <a:lnTo>
                      <a:pt x="63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2" name="Freeform 1786">
                <a:extLst>
                  <a:ext uri="{FF2B5EF4-FFF2-40B4-BE49-F238E27FC236}">
                    <a16:creationId xmlns:a16="http://schemas.microsoft.com/office/drawing/2014/main" id="{1518F646-C53A-F3B4-D591-9D225EA7B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446"/>
                <a:ext cx="37" cy="35"/>
              </a:xfrm>
              <a:custGeom>
                <a:avLst/>
                <a:gdLst>
                  <a:gd name="T0" fmla="*/ 63 w 75"/>
                  <a:gd name="T1" fmla="*/ 20 h 70"/>
                  <a:gd name="T2" fmla="*/ 55 w 75"/>
                  <a:gd name="T3" fmla="*/ 29 h 70"/>
                  <a:gd name="T4" fmla="*/ 60 w 75"/>
                  <a:gd name="T5" fmla="*/ 37 h 70"/>
                  <a:gd name="T6" fmla="*/ 58 w 75"/>
                  <a:gd name="T7" fmla="*/ 44 h 70"/>
                  <a:gd name="T8" fmla="*/ 67 w 75"/>
                  <a:gd name="T9" fmla="*/ 44 h 70"/>
                  <a:gd name="T10" fmla="*/ 64 w 75"/>
                  <a:gd name="T11" fmla="*/ 49 h 70"/>
                  <a:gd name="T12" fmla="*/ 66 w 75"/>
                  <a:gd name="T13" fmla="*/ 53 h 70"/>
                  <a:gd name="T14" fmla="*/ 75 w 75"/>
                  <a:gd name="T15" fmla="*/ 55 h 70"/>
                  <a:gd name="T16" fmla="*/ 72 w 75"/>
                  <a:gd name="T17" fmla="*/ 58 h 70"/>
                  <a:gd name="T18" fmla="*/ 67 w 75"/>
                  <a:gd name="T19" fmla="*/ 66 h 70"/>
                  <a:gd name="T20" fmla="*/ 69 w 75"/>
                  <a:gd name="T21" fmla="*/ 70 h 70"/>
                  <a:gd name="T22" fmla="*/ 63 w 75"/>
                  <a:gd name="T23" fmla="*/ 69 h 70"/>
                  <a:gd name="T24" fmla="*/ 53 w 75"/>
                  <a:gd name="T25" fmla="*/ 59 h 70"/>
                  <a:gd name="T26" fmla="*/ 49 w 75"/>
                  <a:gd name="T27" fmla="*/ 58 h 70"/>
                  <a:gd name="T28" fmla="*/ 44 w 75"/>
                  <a:gd name="T29" fmla="*/ 64 h 70"/>
                  <a:gd name="T30" fmla="*/ 41 w 75"/>
                  <a:gd name="T31" fmla="*/ 61 h 70"/>
                  <a:gd name="T32" fmla="*/ 35 w 75"/>
                  <a:gd name="T33" fmla="*/ 62 h 70"/>
                  <a:gd name="T34" fmla="*/ 28 w 75"/>
                  <a:gd name="T35" fmla="*/ 59 h 70"/>
                  <a:gd name="T36" fmla="*/ 23 w 75"/>
                  <a:gd name="T37" fmla="*/ 61 h 70"/>
                  <a:gd name="T38" fmla="*/ 11 w 75"/>
                  <a:gd name="T39" fmla="*/ 59 h 70"/>
                  <a:gd name="T40" fmla="*/ 9 w 75"/>
                  <a:gd name="T41" fmla="*/ 58 h 70"/>
                  <a:gd name="T42" fmla="*/ 5 w 75"/>
                  <a:gd name="T43" fmla="*/ 55 h 70"/>
                  <a:gd name="T44" fmla="*/ 0 w 75"/>
                  <a:gd name="T45" fmla="*/ 41 h 70"/>
                  <a:gd name="T46" fmla="*/ 3 w 75"/>
                  <a:gd name="T47" fmla="*/ 40 h 70"/>
                  <a:gd name="T48" fmla="*/ 12 w 75"/>
                  <a:gd name="T49" fmla="*/ 41 h 70"/>
                  <a:gd name="T50" fmla="*/ 16 w 75"/>
                  <a:gd name="T51" fmla="*/ 37 h 70"/>
                  <a:gd name="T52" fmla="*/ 26 w 75"/>
                  <a:gd name="T53" fmla="*/ 41 h 70"/>
                  <a:gd name="T54" fmla="*/ 28 w 75"/>
                  <a:gd name="T55" fmla="*/ 31 h 70"/>
                  <a:gd name="T56" fmla="*/ 35 w 75"/>
                  <a:gd name="T57" fmla="*/ 32 h 70"/>
                  <a:gd name="T58" fmla="*/ 41 w 75"/>
                  <a:gd name="T59" fmla="*/ 32 h 70"/>
                  <a:gd name="T60" fmla="*/ 38 w 75"/>
                  <a:gd name="T61" fmla="*/ 18 h 70"/>
                  <a:gd name="T62" fmla="*/ 41 w 75"/>
                  <a:gd name="T63" fmla="*/ 17 h 70"/>
                  <a:gd name="T64" fmla="*/ 38 w 75"/>
                  <a:gd name="T65" fmla="*/ 6 h 70"/>
                  <a:gd name="T66" fmla="*/ 46 w 75"/>
                  <a:gd name="T67" fmla="*/ 0 h 70"/>
                  <a:gd name="T68" fmla="*/ 49 w 75"/>
                  <a:gd name="T69" fmla="*/ 5 h 70"/>
                  <a:gd name="T70" fmla="*/ 47 w 75"/>
                  <a:gd name="T71" fmla="*/ 11 h 70"/>
                  <a:gd name="T72" fmla="*/ 55 w 75"/>
                  <a:gd name="T73" fmla="*/ 17 h 70"/>
                  <a:gd name="T74" fmla="*/ 56 w 75"/>
                  <a:gd name="T75" fmla="*/ 20 h 70"/>
                  <a:gd name="T76" fmla="*/ 63 w 75"/>
                  <a:gd name="T77" fmla="*/ 2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5" h="70">
                    <a:moveTo>
                      <a:pt x="63" y="20"/>
                    </a:moveTo>
                    <a:lnTo>
                      <a:pt x="55" y="29"/>
                    </a:lnTo>
                    <a:lnTo>
                      <a:pt x="60" y="37"/>
                    </a:lnTo>
                    <a:lnTo>
                      <a:pt x="58" y="44"/>
                    </a:lnTo>
                    <a:lnTo>
                      <a:pt x="67" y="44"/>
                    </a:lnTo>
                    <a:lnTo>
                      <a:pt x="64" y="49"/>
                    </a:lnTo>
                    <a:lnTo>
                      <a:pt x="66" y="53"/>
                    </a:lnTo>
                    <a:lnTo>
                      <a:pt x="75" y="55"/>
                    </a:lnTo>
                    <a:lnTo>
                      <a:pt x="72" y="58"/>
                    </a:lnTo>
                    <a:lnTo>
                      <a:pt x="67" y="66"/>
                    </a:lnTo>
                    <a:lnTo>
                      <a:pt x="69" y="70"/>
                    </a:lnTo>
                    <a:lnTo>
                      <a:pt x="63" y="69"/>
                    </a:lnTo>
                    <a:lnTo>
                      <a:pt x="53" y="59"/>
                    </a:lnTo>
                    <a:lnTo>
                      <a:pt x="49" y="58"/>
                    </a:lnTo>
                    <a:lnTo>
                      <a:pt x="44" y="64"/>
                    </a:lnTo>
                    <a:lnTo>
                      <a:pt x="41" y="61"/>
                    </a:lnTo>
                    <a:lnTo>
                      <a:pt x="35" y="62"/>
                    </a:lnTo>
                    <a:lnTo>
                      <a:pt x="28" y="59"/>
                    </a:lnTo>
                    <a:lnTo>
                      <a:pt x="23" y="61"/>
                    </a:lnTo>
                    <a:lnTo>
                      <a:pt x="11" y="59"/>
                    </a:lnTo>
                    <a:lnTo>
                      <a:pt x="9" y="58"/>
                    </a:lnTo>
                    <a:lnTo>
                      <a:pt x="5" y="55"/>
                    </a:lnTo>
                    <a:lnTo>
                      <a:pt x="0" y="41"/>
                    </a:lnTo>
                    <a:lnTo>
                      <a:pt x="3" y="40"/>
                    </a:lnTo>
                    <a:lnTo>
                      <a:pt x="12" y="41"/>
                    </a:lnTo>
                    <a:lnTo>
                      <a:pt x="16" y="37"/>
                    </a:lnTo>
                    <a:lnTo>
                      <a:pt x="26" y="41"/>
                    </a:lnTo>
                    <a:lnTo>
                      <a:pt x="28" y="31"/>
                    </a:lnTo>
                    <a:lnTo>
                      <a:pt x="35" y="32"/>
                    </a:lnTo>
                    <a:lnTo>
                      <a:pt x="41" y="32"/>
                    </a:lnTo>
                    <a:lnTo>
                      <a:pt x="38" y="18"/>
                    </a:lnTo>
                    <a:lnTo>
                      <a:pt x="41" y="17"/>
                    </a:lnTo>
                    <a:lnTo>
                      <a:pt x="38" y="6"/>
                    </a:lnTo>
                    <a:lnTo>
                      <a:pt x="46" y="0"/>
                    </a:lnTo>
                    <a:lnTo>
                      <a:pt x="49" y="5"/>
                    </a:lnTo>
                    <a:lnTo>
                      <a:pt x="47" y="11"/>
                    </a:lnTo>
                    <a:lnTo>
                      <a:pt x="55" y="17"/>
                    </a:lnTo>
                    <a:lnTo>
                      <a:pt x="56" y="20"/>
                    </a:lnTo>
                    <a:lnTo>
                      <a:pt x="63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3" name="Freeform 1787">
                <a:extLst>
                  <a:ext uri="{FF2B5EF4-FFF2-40B4-BE49-F238E27FC236}">
                    <a16:creationId xmlns:a16="http://schemas.microsoft.com/office/drawing/2014/main" id="{06C8B18A-2FE7-C20D-009C-78CA502CE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446"/>
                <a:ext cx="37" cy="35"/>
              </a:xfrm>
              <a:custGeom>
                <a:avLst/>
                <a:gdLst>
                  <a:gd name="T0" fmla="*/ 63 w 75"/>
                  <a:gd name="T1" fmla="*/ 20 h 70"/>
                  <a:gd name="T2" fmla="*/ 55 w 75"/>
                  <a:gd name="T3" fmla="*/ 29 h 70"/>
                  <a:gd name="T4" fmla="*/ 60 w 75"/>
                  <a:gd name="T5" fmla="*/ 37 h 70"/>
                  <a:gd name="T6" fmla="*/ 58 w 75"/>
                  <a:gd name="T7" fmla="*/ 44 h 70"/>
                  <a:gd name="T8" fmla="*/ 67 w 75"/>
                  <a:gd name="T9" fmla="*/ 44 h 70"/>
                  <a:gd name="T10" fmla="*/ 64 w 75"/>
                  <a:gd name="T11" fmla="*/ 49 h 70"/>
                  <a:gd name="T12" fmla="*/ 66 w 75"/>
                  <a:gd name="T13" fmla="*/ 53 h 70"/>
                  <a:gd name="T14" fmla="*/ 75 w 75"/>
                  <a:gd name="T15" fmla="*/ 55 h 70"/>
                  <a:gd name="T16" fmla="*/ 72 w 75"/>
                  <a:gd name="T17" fmla="*/ 58 h 70"/>
                  <a:gd name="T18" fmla="*/ 67 w 75"/>
                  <a:gd name="T19" fmla="*/ 66 h 70"/>
                  <a:gd name="T20" fmla="*/ 69 w 75"/>
                  <a:gd name="T21" fmla="*/ 70 h 70"/>
                  <a:gd name="T22" fmla="*/ 63 w 75"/>
                  <a:gd name="T23" fmla="*/ 69 h 70"/>
                  <a:gd name="T24" fmla="*/ 53 w 75"/>
                  <a:gd name="T25" fmla="*/ 59 h 70"/>
                  <a:gd name="T26" fmla="*/ 49 w 75"/>
                  <a:gd name="T27" fmla="*/ 58 h 70"/>
                  <a:gd name="T28" fmla="*/ 44 w 75"/>
                  <a:gd name="T29" fmla="*/ 64 h 70"/>
                  <a:gd name="T30" fmla="*/ 41 w 75"/>
                  <a:gd name="T31" fmla="*/ 61 h 70"/>
                  <a:gd name="T32" fmla="*/ 35 w 75"/>
                  <a:gd name="T33" fmla="*/ 62 h 70"/>
                  <a:gd name="T34" fmla="*/ 28 w 75"/>
                  <a:gd name="T35" fmla="*/ 59 h 70"/>
                  <a:gd name="T36" fmla="*/ 23 w 75"/>
                  <a:gd name="T37" fmla="*/ 61 h 70"/>
                  <a:gd name="T38" fmla="*/ 11 w 75"/>
                  <a:gd name="T39" fmla="*/ 59 h 70"/>
                  <a:gd name="T40" fmla="*/ 9 w 75"/>
                  <a:gd name="T41" fmla="*/ 58 h 70"/>
                  <a:gd name="T42" fmla="*/ 5 w 75"/>
                  <a:gd name="T43" fmla="*/ 55 h 70"/>
                  <a:gd name="T44" fmla="*/ 0 w 75"/>
                  <a:gd name="T45" fmla="*/ 41 h 70"/>
                  <a:gd name="T46" fmla="*/ 3 w 75"/>
                  <a:gd name="T47" fmla="*/ 40 h 70"/>
                  <a:gd name="T48" fmla="*/ 12 w 75"/>
                  <a:gd name="T49" fmla="*/ 41 h 70"/>
                  <a:gd name="T50" fmla="*/ 16 w 75"/>
                  <a:gd name="T51" fmla="*/ 37 h 70"/>
                  <a:gd name="T52" fmla="*/ 26 w 75"/>
                  <a:gd name="T53" fmla="*/ 41 h 70"/>
                  <a:gd name="T54" fmla="*/ 28 w 75"/>
                  <a:gd name="T55" fmla="*/ 31 h 70"/>
                  <a:gd name="T56" fmla="*/ 35 w 75"/>
                  <a:gd name="T57" fmla="*/ 32 h 70"/>
                  <a:gd name="T58" fmla="*/ 41 w 75"/>
                  <a:gd name="T59" fmla="*/ 32 h 70"/>
                  <a:gd name="T60" fmla="*/ 38 w 75"/>
                  <a:gd name="T61" fmla="*/ 18 h 70"/>
                  <a:gd name="T62" fmla="*/ 41 w 75"/>
                  <a:gd name="T63" fmla="*/ 17 h 70"/>
                  <a:gd name="T64" fmla="*/ 38 w 75"/>
                  <a:gd name="T65" fmla="*/ 6 h 70"/>
                  <a:gd name="T66" fmla="*/ 46 w 75"/>
                  <a:gd name="T67" fmla="*/ 0 h 70"/>
                  <a:gd name="T68" fmla="*/ 49 w 75"/>
                  <a:gd name="T69" fmla="*/ 5 h 70"/>
                  <a:gd name="T70" fmla="*/ 47 w 75"/>
                  <a:gd name="T71" fmla="*/ 11 h 70"/>
                  <a:gd name="T72" fmla="*/ 55 w 75"/>
                  <a:gd name="T73" fmla="*/ 17 h 70"/>
                  <a:gd name="T74" fmla="*/ 56 w 75"/>
                  <a:gd name="T75" fmla="*/ 20 h 70"/>
                  <a:gd name="T76" fmla="*/ 63 w 75"/>
                  <a:gd name="T77" fmla="*/ 2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5" h="70">
                    <a:moveTo>
                      <a:pt x="63" y="20"/>
                    </a:moveTo>
                    <a:lnTo>
                      <a:pt x="55" y="29"/>
                    </a:lnTo>
                    <a:lnTo>
                      <a:pt x="60" y="37"/>
                    </a:lnTo>
                    <a:lnTo>
                      <a:pt x="58" y="44"/>
                    </a:lnTo>
                    <a:lnTo>
                      <a:pt x="67" y="44"/>
                    </a:lnTo>
                    <a:lnTo>
                      <a:pt x="64" y="49"/>
                    </a:lnTo>
                    <a:lnTo>
                      <a:pt x="66" y="53"/>
                    </a:lnTo>
                    <a:lnTo>
                      <a:pt x="75" y="55"/>
                    </a:lnTo>
                    <a:lnTo>
                      <a:pt x="72" y="58"/>
                    </a:lnTo>
                    <a:lnTo>
                      <a:pt x="67" y="66"/>
                    </a:lnTo>
                    <a:lnTo>
                      <a:pt x="69" y="70"/>
                    </a:lnTo>
                    <a:lnTo>
                      <a:pt x="63" y="69"/>
                    </a:lnTo>
                    <a:lnTo>
                      <a:pt x="53" y="59"/>
                    </a:lnTo>
                    <a:lnTo>
                      <a:pt x="49" y="58"/>
                    </a:lnTo>
                    <a:lnTo>
                      <a:pt x="44" y="64"/>
                    </a:lnTo>
                    <a:lnTo>
                      <a:pt x="41" y="61"/>
                    </a:lnTo>
                    <a:lnTo>
                      <a:pt x="35" y="62"/>
                    </a:lnTo>
                    <a:lnTo>
                      <a:pt x="28" y="59"/>
                    </a:lnTo>
                    <a:lnTo>
                      <a:pt x="23" y="61"/>
                    </a:lnTo>
                    <a:lnTo>
                      <a:pt x="11" y="59"/>
                    </a:lnTo>
                    <a:lnTo>
                      <a:pt x="9" y="58"/>
                    </a:lnTo>
                    <a:lnTo>
                      <a:pt x="5" y="55"/>
                    </a:lnTo>
                    <a:lnTo>
                      <a:pt x="0" y="41"/>
                    </a:lnTo>
                    <a:lnTo>
                      <a:pt x="3" y="40"/>
                    </a:lnTo>
                    <a:lnTo>
                      <a:pt x="12" y="41"/>
                    </a:lnTo>
                    <a:lnTo>
                      <a:pt x="16" y="37"/>
                    </a:lnTo>
                    <a:lnTo>
                      <a:pt x="26" y="41"/>
                    </a:lnTo>
                    <a:lnTo>
                      <a:pt x="28" y="31"/>
                    </a:lnTo>
                    <a:lnTo>
                      <a:pt x="35" y="32"/>
                    </a:lnTo>
                    <a:lnTo>
                      <a:pt x="41" y="32"/>
                    </a:lnTo>
                    <a:lnTo>
                      <a:pt x="38" y="18"/>
                    </a:lnTo>
                    <a:lnTo>
                      <a:pt x="41" y="17"/>
                    </a:lnTo>
                    <a:lnTo>
                      <a:pt x="38" y="6"/>
                    </a:lnTo>
                    <a:lnTo>
                      <a:pt x="46" y="0"/>
                    </a:lnTo>
                    <a:lnTo>
                      <a:pt x="49" y="5"/>
                    </a:lnTo>
                    <a:lnTo>
                      <a:pt x="47" y="11"/>
                    </a:lnTo>
                    <a:lnTo>
                      <a:pt x="55" y="17"/>
                    </a:lnTo>
                    <a:lnTo>
                      <a:pt x="56" y="20"/>
                    </a:lnTo>
                    <a:lnTo>
                      <a:pt x="63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4" name="Freeform 1788">
                <a:extLst>
                  <a:ext uri="{FF2B5EF4-FFF2-40B4-BE49-F238E27FC236}">
                    <a16:creationId xmlns:a16="http://schemas.microsoft.com/office/drawing/2014/main" id="{A6A6CB93-9C0A-771F-77B5-BE432BD3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005"/>
                <a:ext cx="125" cy="93"/>
              </a:xfrm>
              <a:custGeom>
                <a:avLst/>
                <a:gdLst>
                  <a:gd name="T0" fmla="*/ 18 w 248"/>
                  <a:gd name="T1" fmla="*/ 21 h 187"/>
                  <a:gd name="T2" fmla="*/ 18 w 248"/>
                  <a:gd name="T3" fmla="*/ 44 h 187"/>
                  <a:gd name="T4" fmla="*/ 0 w 248"/>
                  <a:gd name="T5" fmla="*/ 55 h 187"/>
                  <a:gd name="T6" fmla="*/ 7 w 248"/>
                  <a:gd name="T7" fmla="*/ 81 h 187"/>
                  <a:gd name="T8" fmla="*/ 13 w 248"/>
                  <a:gd name="T9" fmla="*/ 94 h 187"/>
                  <a:gd name="T10" fmla="*/ 21 w 248"/>
                  <a:gd name="T11" fmla="*/ 110 h 187"/>
                  <a:gd name="T12" fmla="*/ 10 w 248"/>
                  <a:gd name="T13" fmla="*/ 122 h 187"/>
                  <a:gd name="T14" fmla="*/ 19 w 248"/>
                  <a:gd name="T15" fmla="*/ 128 h 187"/>
                  <a:gd name="T16" fmla="*/ 30 w 248"/>
                  <a:gd name="T17" fmla="*/ 137 h 187"/>
                  <a:gd name="T18" fmla="*/ 41 w 248"/>
                  <a:gd name="T19" fmla="*/ 151 h 187"/>
                  <a:gd name="T20" fmla="*/ 45 w 248"/>
                  <a:gd name="T21" fmla="*/ 166 h 187"/>
                  <a:gd name="T22" fmla="*/ 77 w 248"/>
                  <a:gd name="T23" fmla="*/ 160 h 187"/>
                  <a:gd name="T24" fmla="*/ 95 w 248"/>
                  <a:gd name="T25" fmla="*/ 167 h 187"/>
                  <a:gd name="T26" fmla="*/ 123 w 248"/>
                  <a:gd name="T27" fmla="*/ 187 h 187"/>
                  <a:gd name="T28" fmla="*/ 142 w 248"/>
                  <a:gd name="T29" fmla="*/ 184 h 187"/>
                  <a:gd name="T30" fmla="*/ 139 w 248"/>
                  <a:gd name="T31" fmla="*/ 169 h 187"/>
                  <a:gd name="T32" fmla="*/ 133 w 248"/>
                  <a:gd name="T33" fmla="*/ 152 h 187"/>
                  <a:gd name="T34" fmla="*/ 150 w 248"/>
                  <a:gd name="T35" fmla="*/ 143 h 187"/>
                  <a:gd name="T36" fmla="*/ 164 w 248"/>
                  <a:gd name="T37" fmla="*/ 137 h 187"/>
                  <a:gd name="T38" fmla="*/ 173 w 248"/>
                  <a:gd name="T39" fmla="*/ 128 h 187"/>
                  <a:gd name="T40" fmla="*/ 182 w 248"/>
                  <a:gd name="T41" fmla="*/ 132 h 187"/>
                  <a:gd name="T42" fmla="*/ 194 w 248"/>
                  <a:gd name="T43" fmla="*/ 140 h 187"/>
                  <a:gd name="T44" fmla="*/ 212 w 248"/>
                  <a:gd name="T45" fmla="*/ 145 h 187"/>
                  <a:gd name="T46" fmla="*/ 226 w 248"/>
                  <a:gd name="T47" fmla="*/ 142 h 187"/>
                  <a:gd name="T48" fmla="*/ 239 w 248"/>
                  <a:gd name="T49" fmla="*/ 135 h 187"/>
                  <a:gd name="T50" fmla="*/ 236 w 248"/>
                  <a:gd name="T51" fmla="*/ 113 h 187"/>
                  <a:gd name="T52" fmla="*/ 235 w 248"/>
                  <a:gd name="T53" fmla="*/ 94 h 187"/>
                  <a:gd name="T54" fmla="*/ 248 w 248"/>
                  <a:gd name="T55" fmla="*/ 88 h 187"/>
                  <a:gd name="T56" fmla="*/ 242 w 248"/>
                  <a:gd name="T57" fmla="*/ 62 h 187"/>
                  <a:gd name="T58" fmla="*/ 224 w 248"/>
                  <a:gd name="T59" fmla="*/ 58 h 187"/>
                  <a:gd name="T60" fmla="*/ 208 w 248"/>
                  <a:gd name="T61" fmla="*/ 59 h 187"/>
                  <a:gd name="T62" fmla="*/ 191 w 248"/>
                  <a:gd name="T63" fmla="*/ 59 h 187"/>
                  <a:gd name="T64" fmla="*/ 173 w 248"/>
                  <a:gd name="T65" fmla="*/ 52 h 187"/>
                  <a:gd name="T66" fmla="*/ 160 w 248"/>
                  <a:gd name="T67" fmla="*/ 66 h 187"/>
                  <a:gd name="T68" fmla="*/ 162 w 248"/>
                  <a:gd name="T69" fmla="*/ 87 h 187"/>
                  <a:gd name="T70" fmla="*/ 151 w 248"/>
                  <a:gd name="T71" fmla="*/ 67 h 187"/>
                  <a:gd name="T72" fmla="*/ 144 w 248"/>
                  <a:gd name="T73" fmla="*/ 52 h 187"/>
                  <a:gd name="T74" fmla="*/ 127 w 248"/>
                  <a:gd name="T75" fmla="*/ 38 h 187"/>
                  <a:gd name="T76" fmla="*/ 121 w 248"/>
                  <a:gd name="T77" fmla="*/ 35 h 187"/>
                  <a:gd name="T78" fmla="*/ 112 w 248"/>
                  <a:gd name="T79" fmla="*/ 40 h 187"/>
                  <a:gd name="T80" fmla="*/ 92 w 248"/>
                  <a:gd name="T81" fmla="*/ 55 h 187"/>
                  <a:gd name="T82" fmla="*/ 82 w 248"/>
                  <a:gd name="T83" fmla="*/ 43 h 187"/>
                  <a:gd name="T84" fmla="*/ 69 w 248"/>
                  <a:gd name="T85" fmla="*/ 41 h 187"/>
                  <a:gd name="T86" fmla="*/ 54 w 248"/>
                  <a:gd name="T87" fmla="*/ 5 h 187"/>
                  <a:gd name="T88" fmla="*/ 39 w 248"/>
                  <a:gd name="T89" fmla="*/ 3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187">
                    <a:moveTo>
                      <a:pt x="31" y="9"/>
                    </a:moveTo>
                    <a:lnTo>
                      <a:pt x="28" y="15"/>
                    </a:lnTo>
                    <a:lnTo>
                      <a:pt x="18" y="21"/>
                    </a:lnTo>
                    <a:lnTo>
                      <a:pt x="13" y="28"/>
                    </a:lnTo>
                    <a:lnTo>
                      <a:pt x="12" y="35"/>
                    </a:lnTo>
                    <a:lnTo>
                      <a:pt x="18" y="44"/>
                    </a:lnTo>
                    <a:lnTo>
                      <a:pt x="9" y="52"/>
                    </a:lnTo>
                    <a:lnTo>
                      <a:pt x="3" y="52"/>
                    </a:lnTo>
                    <a:lnTo>
                      <a:pt x="0" y="55"/>
                    </a:lnTo>
                    <a:lnTo>
                      <a:pt x="6" y="66"/>
                    </a:lnTo>
                    <a:lnTo>
                      <a:pt x="3" y="73"/>
                    </a:lnTo>
                    <a:lnTo>
                      <a:pt x="7" y="81"/>
                    </a:lnTo>
                    <a:lnTo>
                      <a:pt x="3" y="85"/>
                    </a:lnTo>
                    <a:lnTo>
                      <a:pt x="4" y="91"/>
                    </a:lnTo>
                    <a:lnTo>
                      <a:pt x="13" y="94"/>
                    </a:lnTo>
                    <a:lnTo>
                      <a:pt x="15" y="99"/>
                    </a:lnTo>
                    <a:lnTo>
                      <a:pt x="21" y="99"/>
                    </a:lnTo>
                    <a:lnTo>
                      <a:pt x="21" y="110"/>
                    </a:lnTo>
                    <a:lnTo>
                      <a:pt x="19" y="114"/>
                    </a:lnTo>
                    <a:lnTo>
                      <a:pt x="12" y="117"/>
                    </a:lnTo>
                    <a:lnTo>
                      <a:pt x="10" y="122"/>
                    </a:lnTo>
                    <a:lnTo>
                      <a:pt x="7" y="125"/>
                    </a:lnTo>
                    <a:lnTo>
                      <a:pt x="10" y="128"/>
                    </a:lnTo>
                    <a:lnTo>
                      <a:pt x="19" y="128"/>
                    </a:lnTo>
                    <a:lnTo>
                      <a:pt x="22" y="131"/>
                    </a:lnTo>
                    <a:lnTo>
                      <a:pt x="28" y="131"/>
                    </a:lnTo>
                    <a:lnTo>
                      <a:pt x="30" y="137"/>
                    </a:lnTo>
                    <a:lnTo>
                      <a:pt x="39" y="135"/>
                    </a:lnTo>
                    <a:lnTo>
                      <a:pt x="36" y="142"/>
                    </a:lnTo>
                    <a:lnTo>
                      <a:pt x="41" y="151"/>
                    </a:lnTo>
                    <a:lnTo>
                      <a:pt x="41" y="158"/>
                    </a:lnTo>
                    <a:lnTo>
                      <a:pt x="48" y="158"/>
                    </a:lnTo>
                    <a:lnTo>
                      <a:pt x="45" y="166"/>
                    </a:lnTo>
                    <a:lnTo>
                      <a:pt x="56" y="167"/>
                    </a:lnTo>
                    <a:lnTo>
                      <a:pt x="65" y="161"/>
                    </a:lnTo>
                    <a:lnTo>
                      <a:pt x="77" y="160"/>
                    </a:lnTo>
                    <a:lnTo>
                      <a:pt x="80" y="163"/>
                    </a:lnTo>
                    <a:lnTo>
                      <a:pt x="92" y="166"/>
                    </a:lnTo>
                    <a:lnTo>
                      <a:pt x="95" y="167"/>
                    </a:lnTo>
                    <a:lnTo>
                      <a:pt x="101" y="167"/>
                    </a:lnTo>
                    <a:lnTo>
                      <a:pt x="109" y="178"/>
                    </a:lnTo>
                    <a:lnTo>
                      <a:pt x="123" y="187"/>
                    </a:lnTo>
                    <a:lnTo>
                      <a:pt x="126" y="187"/>
                    </a:lnTo>
                    <a:lnTo>
                      <a:pt x="139" y="184"/>
                    </a:lnTo>
                    <a:lnTo>
                      <a:pt x="142" y="184"/>
                    </a:lnTo>
                    <a:lnTo>
                      <a:pt x="145" y="179"/>
                    </a:lnTo>
                    <a:lnTo>
                      <a:pt x="139" y="176"/>
                    </a:lnTo>
                    <a:lnTo>
                      <a:pt x="139" y="169"/>
                    </a:lnTo>
                    <a:lnTo>
                      <a:pt x="136" y="167"/>
                    </a:lnTo>
                    <a:lnTo>
                      <a:pt x="130" y="155"/>
                    </a:lnTo>
                    <a:lnTo>
                      <a:pt x="133" y="152"/>
                    </a:lnTo>
                    <a:lnTo>
                      <a:pt x="139" y="151"/>
                    </a:lnTo>
                    <a:lnTo>
                      <a:pt x="144" y="146"/>
                    </a:lnTo>
                    <a:lnTo>
                      <a:pt x="150" y="143"/>
                    </a:lnTo>
                    <a:lnTo>
                      <a:pt x="154" y="138"/>
                    </a:lnTo>
                    <a:lnTo>
                      <a:pt x="159" y="142"/>
                    </a:lnTo>
                    <a:lnTo>
                      <a:pt x="164" y="137"/>
                    </a:lnTo>
                    <a:lnTo>
                      <a:pt x="167" y="138"/>
                    </a:lnTo>
                    <a:lnTo>
                      <a:pt x="171" y="134"/>
                    </a:lnTo>
                    <a:lnTo>
                      <a:pt x="173" y="128"/>
                    </a:lnTo>
                    <a:lnTo>
                      <a:pt x="176" y="125"/>
                    </a:lnTo>
                    <a:lnTo>
                      <a:pt x="176" y="134"/>
                    </a:lnTo>
                    <a:lnTo>
                      <a:pt x="182" y="132"/>
                    </a:lnTo>
                    <a:lnTo>
                      <a:pt x="183" y="135"/>
                    </a:lnTo>
                    <a:lnTo>
                      <a:pt x="191" y="137"/>
                    </a:lnTo>
                    <a:lnTo>
                      <a:pt x="194" y="140"/>
                    </a:lnTo>
                    <a:lnTo>
                      <a:pt x="203" y="138"/>
                    </a:lnTo>
                    <a:lnTo>
                      <a:pt x="208" y="143"/>
                    </a:lnTo>
                    <a:lnTo>
                      <a:pt x="212" y="145"/>
                    </a:lnTo>
                    <a:lnTo>
                      <a:pt x="221" y="143"/>
                    </a:lnTo>
                    <a:lnTo>
                      <a:pt x="224" y="146"/>
                    </a:lnTo>
                    <a:lnTo>
                      <a:pt x="226" y="142"/>
                    </a:lnTo>
                    <a:lnTo>
                      <a:pt x="233" y="137"/>
                    </a:lnTo>
                    <a:lnTo>
                      <a:pt x="238" y="138"/>
                    </a:lnTo>
                    <a:lnTo>
                      <a:pt x="239" y="135"/>
                    </a:lnTo>
                    <a:lnTo>
                      <a:pt x="241" y="129"/>
                    </a:lnTo>
                    <a:lnTo>
                      <a:pt x="233" y="120"/>
                    </a:lnTo>
                    <a:lnTo>
                      <a:pt x="236" y="113"/>
                    </a:lnTo>
                    <a:lnTo>
                      <a:pt x="233" y="110"/>
                    </a:lnTo>
                    <a:lnTo>
                      <a:pt x="235" y="105"/>
                    </a:lnTo>
                    <a:lnTo>
                      <a:pt x="235" y="94"/>
                    </a:lnTo>
                    <a:lnTo>
                      <a:pt x="241" y="88"/>
                    </a:lnTo>
                    <a:lnTo>
                      <a:pt x="247" y="91"/>
                    </a:lnTo>
                    <a:lnTo>
                      <a:pt x="248" y="88"/>
                    </a:lnTo>
                    <a:lnTo>
                      <a:pt x="245" y="82"/>
                    </a:lnTo>
                    <a:lnTo>
                      <a:pt x="245" y="70"/>
                    </a:lnTo>
                    <a:lnTo>
                      <a:pt x="242" y="62"/>
                    </a:lnTo>
                    <a:lnTo>
                      <a:pt x="236" y="62"/>
                    </a:lnTo>
                    <a:lnTo>
                      <a:pt x="232" y="62"/>
                    </a:lnTo>
                    <a:lnTo>
                      <a:pt x="224" y="58"/>
                    </a:lnTo>
                    <a:lnTo>
                      <a:pt x="218" y="61"/>
                    </a:lnTo>
                    <a:lnTo>
                      <a:pt x="209" y="64"/>
                    </a:lnTo>
                    <a:lnTo>
                      <a:pt x="208" y="59"/>
                    </a:lnTo>
                    <a:lnTo>
                      <a:pt x="201" y="59"/>
                    </a:lnTo>
                    <a:lnTo>
                      <a:pt x="197" y="55"/>
                    </a:lnTo>
                    <a:lnTo>
                      <a:pt x="191" y="59"/>
                    </a:lnTo>
                    <a:lnTo>
                      <a:pt x="185" y="55"/>
                    </a:lnTo>
                    <a:lnTo>
                      <a:pt x="179" y="55"/>
                    </a:lnTo>
                    <a:lnTo>
                      <a:pt x="173" y="52"/>
                    </a:lnTo>
                    <a:lnTo>
                      <a:pt x="168" y="58"/>
                    </a:lnTo>
                    <a:lnTo>
                      <a:pt x="168" y="66"/>
                    </a:lnTo>
                    <a:lnTo>
                      <a:pt x="160" y="66"/>
                    </a:lnTo>
                    <a:lnTo>
                      <a:pt x="167" y="75"/>
                    </a:lnTo>
                    <a:lnTo>
                      <a:pt x="171" y="78"/>
                    </a:lnTo>
                    <a:lnTo>
                      <a:pt x="162" y="87"/>
                    </a:lnTo>
                    <a:lnTo>
                      <a:pt x="156" y="79"/>
                    </a:lnTo>
                    <a:lnTo>
                      <a:pt x="154" y="72"/>
                    </a:lnTo>
                    <a:lnTo>
                      <a:pt x="151" y="67"/>
                    </a:lnTo>
                    <a:lnTo>
                      <a:pt x="145" y="70"/>
                    </a:lnTo>
                    <a:lnTo>
                      <a:pt x="142" y="70"/>
                    </a:lnTo>
                    <a:lnTo>
                      <a:pt x="144" y="52"/>
                    </a:lnTo>
                    <a:lnTo>
                      <a:pt x="138" y="46"/>
                    </a:lnTo>
                    <a:lnTo>
                      <a:pt x="126" y="43"/>
                    </a:lnTo>
                    <a:lnTo>
                      <a:pt x="127" y="38"/>
                    </a:lnTo>
                    <a:lnTo>
                      <a:pt x="132" y="35"/>
                    </a:lnTo>
                    <a:lnTo>
                      <a:pt x="129" y="28"/>
                    </a:lnTo>
                    <a:lnTo>
                      <a:pt x="121" y="35"/>
                    </a:lnTo>
                    <a:lnTo>
                      <a:pt x="116" y="31"/>
                    </a:lnTo>
                    <a:lnTo>
                      <a:pt x="109" y="34"/>
                    </a:lnTo>
                    <a:lnTo>
                      <a:pt x="112" y="40"/>
                    </a:lnTo>
                    <a:lnTo>
                      <a:pt x="103" y="46"/>
                    </a:lnTo>
                    <a:lnTo>
                      <a:pt x="100" y="55"/>
                    </a:lnTo>
                    <a:lnTo>
                      <a:pt x="92" y="55"/>
                    </a:lnTo>
                    <a:lnTo>
                      <a:pt x="92" y="52"/>
                    </a:lnTo>
                    <a:lnTo>
                      <a:pt x="85" y="49"/>
                    </a:lnTo>
                    <a:lnTo>
                      <a:pt x="82" y="43"/>
                    </a:lnTo>
                    <a:lnTo>
                      <a:pt x="83" y="40"/>
                    </a:lnTo>
                    <a:lnTo>
                      <a:pt x="80" y="40"/>
                    </a:lnTo>
                    <a:lnTo>
                      <a:pt x="69" y="41"/>
                    </a:lnTo>
                    <a:lnTo>
                      <a:pt x="63" y="37"/>
                    </a:lnTo>
                    <a:lnTo>
                      <a:pt x="60" y="21"/>
                    </a:lnTo>
                    <a:lnTo>
                      <a:pt x="54" y="5"/>
                    </a:lnTo>
                    <a:lnTo>
                      <a:pt x="54" y="0"/>
                    </a:lnTo>
                    <a:lnTo>
                      <a:pt x="45" y="3"/>
                    </a:lnTo>
                    <a:lnTo>
                      <a:pt x="39" y="3"/>
                    </a:lnTo>
                    <a:lnTo>
                      <a:pt x="41" y="8"/>
                    </a:lnTo>
                    <a:lnTo>
                      <a:pt x="3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5" name="Freeform 1789">
                <a:extLst>
                  <a:ext uri="{FF2B5EF4-FFF2-40B4-BE49-F238E27FC236}">
                    <a16:creationId xmlns:a16="http://schemas.microsoft.com/office/drawing/2014/main" id="{814A9637-1F12-0197-3A69-CE6BDC6C5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005"/>
                <a:ext cx="125" cy="93"/>
              </a:xfrm>
              <a:custGeom>
                <a:avLst/>
                <a:gdLst>
                  <a:gd name="T0" fmla="*/ 39 w 248"/>
                  <a:gd name="T1" fmla="*/ 3 h 187"/>
                  <a:gd name="T2" fmla="*/ 54 w 248"/>
                  <a:gd name="T3" fmla="*/ 5 h 187"/>
                  <a:gd name="T4" fmla="*/ 69 w 248"/>
                  <a:gd name="T5" fmla="*/ 41 h 187"/>
                  <a:gd name="T6" fmla="*/ 82 w 248"/>
                  <a:gd name="T7" fmla="*/ 43 h 187"/>
                  <a:gd name="T8" fmla="*/ 92 w 248"/>
                  <a:gd name="T9" fmla="*/ 55 h 187"/>
                  <a:gd name="T10" fmla="*/ 112 w 248"/>
                  <a:gd name="T11" fmla="*/ 40 h 187"/>
                  <a:gd name="T12" fmla="*/ 121 w 248"/>
                  <a:gd name="T13" fmla="*/ 35 h 187"/>
                  <a:gd name="T14" fmla="*/ 127 w 248"/>
                  <a:gd name="T15" fmla="*/ 38 h 187"/>
                  <a:gd name="T16" fmla="*/ 144 w 248"/>
                  <a:gd name="T17" fmla="*/ 52 h 187"/>
                  <a:gd name="T18" fmla="*/ 151 w 248"/>
                  <a:gd name="T19" fmla="*/ 67 h 187"/>
                  <a:gd name="T20" fmla="*/ 162 w 248"/>
                  <a:gd name="T21" fmla="*/ 87 h 187"/>
                  <a:gd name="T22" fmla="*/ 160 w 248"/>
                  <a:gd name="T23" fmla="*/ 66 h 187"/>
                  <a:gd name="T24" fmla="*/ 173 w 248"/>
                  <a:gd name="T25" fmla="*/ 52 h 187"/>
                  <a:gd name="T26" fmla="*/ 191 w 248"/>
                  <a:gd name="T27" fmla="*/ 59 h 187"/>
                  <a:gd name="T28" fmla="*/ 208 w 248"/>
                  <a:gd name="T29" fmla="*/ 59 h 187"/>
                  <a:gd name="T30" fmla="*/ 224 w 248"/>
                  <a:gd name="T31" fmla="*/ 58 h 187"/>
                  <a:gd name="T32" fmla="*/ 242 w 248"/>
                  <a:gd name="T33" fmla="*/ 62 h 187"/>
                  <a:gd name="T34" fmla="*/ 248 w 248"/>
                  <a:gd name="T35" fmla="*/ 88 h 187"/>
                  <a:gd name="T36" fmla="*/ 235 w 248"/>
                  <a:gd name="T37" fmla="*/ 94 h 187"/>
                  <a:gd name="T38" fmla="*/ 236 w 248"/>
                  <a:gd name="T39" fmla="*/ 113 h 187"/>
                  <a:gd name="T40" fmla="*/ 239 w 248"/>
                  <a:gd name="T41" fmla="*/ 135 h 187"/>
                  <a:gd name="T42" fmla="*/ 226 w 248"/>
                  <a:gd name="T43" fmla="*/ 142 h 187"/>
                  <a:gd name="T44" fmla="*/ 212 w 248"/>
                  <a:gd name="T45" fmla="*/ 145 h 187"/>
                  <a:gd name="T46" fmla="*/ 194 w 248"/>
                  <a:gd name="T47" fmla="*/ 140 h 187"/>
                  <a:gd name="T48" fmla="*/ 182 w 248"/>
                  <a:gd name="T49" fmla="*/ 132 h 187"/>
                  <a:gd name="T50" fmla="*/ 173 w 248"/>
                  <a:gd name="T51" fmla="*/ 128 h 187"/>
                  <a:gd name="T52" fmla="*/ 164 w 248"/>
                  <a:gd name="T53" fmla="*/ 137 h 187"/>
                  <a:gd name="T54" fmla="*/ 150 w 248"/>
                  <a:gd name="T55" fmla="*/ 143 h 187"/>
                  <a:gd name="T56" fmla="*/ 133 w 248"/>
                  <a:gd name="T57" fmla="*/ 152 h 187"/>
                  <a:gd name="T58" fmla="*/ 139 w 248"/>
                  <a:gd name="T59" fmla="*/ 169 h 187"/>
                  <a:gd name="T60" fmla="*/ 142 w 248"/>
                  <a:gd name="T61" fmla="*/ 184 h 187"/>
                  <a:gd name="T62" fmla="*/ 123 w 248"/>
                  <a:gd name="T63" fmla="*/ 187 h 187"/>
                  <a:gd name="T64" fmla="*/ 95 w 248"/>
                  <a:gd name="T65" fmla="*/ 167 h 187"/>
                  <a:gd name="T66" fmla="*/ 77 w 248"/>
                  <a:gd name="T67" fmla="*/ 160 h 187"/>
                  <a:gd name="T68" fmla="*/ 45 w 248"/>
                  <a:gd name="T69" fmla="*/ 166 h 187"/>
                  <a:gd name="T70" fmla="*/ 41 w 248"/>
                  <a:gd name="T71" fmla="*/ 151 h 187"/>
                  <a:gd name="T72" fmla="*/ 30 w 248"/>
                  <a:gd name="T73" fmla="*/ 137 h 187"/>
                  <a:gd name="T74" fmla="*/ 19 w 248"/>
                  <a:gd name="T75" fmla="*/ 128 h 187"/>
                  <a:gd name="T76" fmla="*/ 10 w 248"/>
                  <a:gd name="T77" fmla="*/ 122 h 187"/>
                  <a:gd name="T78" fmla="*/ 21 w 248"/>
                  <a:gd name="T79" fmla="*/ 110 h 187"/>
                  <a:gd name="T80" fmla="*/ 13 w 248"/>
                  <a:gd name="T81" fmla="*/ 94 h 187"/>
                  <a:gd name="T82" fmla="*/ 7 w 248"/>
                  <a:gd name="T83" fmla="*/ 81 h 187"/>
                  <a:gd name="T84" fmla="*/ 0 w 248"/>
                  <a:gd name="T85" fmla="*/ 55 h 187"/>
                  <a:gd name="T86" fmla="*/ 18 w 248"/>
                  <a:gd name="T87" fmla="*/ 44 h 187"/>
                  <a:gd name="T88" fmla="*/ 18 w 248"/>
                  <a:gd name="T89" fmla="*/ 21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187">
                    <a:moveTo>
                      <a:pt x="31" y="9"/>
                    </a:moveTo>
                    <a:lnTo>
                      <a:pt x="41" y="8"/>
                    </a:lnTo>
                    <a:lnTo>
                      <a:pt x="39" y="3"/>
                    </a:lnTo>
                    <a:lnTo>
                      <a:pt x="45" y="3"/>
                    </a:lnTo>
                    <a:lnTo>
                      <a:pt x="54" y="0"/>
                    </a:lnTo>
                    <a:lnTo>
                      <a:pt x="54" y="5"/>
                    </a:lnTo>
                    <a:lnTo>
                      <a:pt x="60" y="21"/>
                    </a:lnTo>
                    <a:lnTo>
                      <a:pt x="63" y="37"/>
                    </a:lnTo>
                    <a:lnTo>
                      <a:pt x="69" y="41"/>
                    </a:lnTo>
                    <a:lnTo>
                      <a:pt x="80" y="40"/>
                    </a:lnTo>
                    <a:lnTo>
                      <a:pt x="83" y="40"/>
                    </a:lnTo>
                    <a:lnTo>
                      <a:pt x="82" y="43"/>
                    </a:lnTo>
                    <a:lnTo>
                      <a:pt x="85" y="49"/>
                    </a:lnTo>
                    <a:lnTo>
                      <a:pt x="92" y="52"/>
                    </a:lnTo>
                    <a:lnTo>
                      <a:pt x="92" y="55"/>
                    </a:lnTo>
                    <a:lnTo>
                      <a:pt x="100" y="55"/>
                    </a:lnTo>
                    <a:lnTo>
                      <a:pt x="103" y="46"/>
                    </a:lnTo>
                    <a:lnTo>
                      <a:pt x="112" y="40"/>
                    </a:lnTo>
                    <a:lnTo>
                      <a:pt x="109" y="34"/>
                    </a:lnTo>
                    <a:lnTo>
                      <a:pt x="116" y="31"/>
                    </a:lnTo>
                    <a:lnTo>
                      <a:pt x="121" y="35"/>
                    </a:lnTo>
                    <a:lnTo>
                      <a:pt x="129" y="28"/>
                    </a:lnTo>
                    <a:lnTo>
                      <a:pt x="132" y="35"/>
                    </a:lnTo>
                    <a:lnTo>
                      <a:pt x="127" y="38"/>
                    </a:lnTo>
                    <a:lnTo>
                      <a:pt x="126" y="43"/>
                    </a:lnTo>
                    <a:lnTo>
                      <a:pt x="138" y="46"/>
                    </a:lnTo>
                    <a:lnTo>
                      <a:pt x="144" y="52"/>
                    </a:lnTo>
                    <a:lnTo>
                      <a:pt x="142" y="70"/>
                    </a:lnTo>
                    <a:lnTo>
                      <a:pt x="145" y="70"/>
                    </a:lnTo>
                    <a:lnTo>
                      <a:pt x="151" y="67"/>
                    </a:lnTo>
                    <a:lnTo>
                      <a:pt x="154" y="72"/>
                    </a:lnTo>
                    <a:lnTo>
                      <a:pt x="156" y="79"/>
                    </a:lnTo>
                    <a:lnTo>
                      <a:pt x="162" y="87"/>
                    </a:lnTo>
                    <a:lnTo>
                      <a:pt x="171" y="78"/>
                    </a:lnTo>
                    <a:lnTo>
                      <a:pt x="167" y="75"/>
                    </a:lnTo>
                    <a:lnTo>
                      <a:pt x="160" y="66"/>
                    </a:lnTo>
                    <a:lnTo>
                      <a:pt x="168" y="66"/>
                    </a:lnTo>
                    <a:lnTo>
                      <a:pt x="168" y="58"/>
                    </a:lnTo>
                    <a:lnTo>
                      <a:pt x="173" y="52"/>
                    </a:lnTo>
                    <a:lnTo>
                      <a:pt x="179" y="55"/>
                    </a:lnTo>
                    <a:lnTo>
                      <a:pt x="185" y="55"/>
                    </a:lnTo>
                    <a:lnTo>
                      <a:pt x="191" y="59"/>
                    </a:lnTo>
                    <a:lnTo>
                      <a:pt x="197" y="55"/>
                    </a:lnTo>
                    <a:lnTo>
                      <a:pt x="201" y="59"/>
                    </a:lnTo>
                    <a:lnTo>
                      <a:pt x="208" y="59"/>
                    </a:lnTo>
                    <a:lnTo>
                      <a:pt x="209" y="64"/>
                    </a:lnTo>
                    <a:lnTo>
                      <a:pt x="218" y="61"/>
                    </a:lnTo>
                    <a:lnTo>
                      <a:pt x="224" y="58"/>
                    </a:lnTo>
                    <a:lnTo>
                      <a:pt x="232" y="62"/>
                    </a:lnTo>
                    <a:lnTo>
                      <a:pt x="236" y="62"/>
                    </a:lnTo>
                    <a:lnTo>
                      <a:pt x="242" y="62"/>
                    </a:lnTo>
                    <a:lnTo>
                      <a:pt x="245" y="70"/>
                    </a:lnTo>
                    <a:lnTo>
                      <a:pt x="245" y="82"/>
                    </a:lnTo>
                    <a:lnTo>
                      <a:pt x="248" y="88"/>
                    </a:lnTo>
                    <a:lnTo>
                      <a:pt x="247" y="91"/>
                    </a:lnTo>
                    <a:lnTo>
                      <a:pt x="241" y="88"/>
                    </a:lnTo>
                    <a:lnTo>
                      <a:pt x="235" y="94"/>
                    </a:lnTo>
                    <a:lnTo>
                      <a:pt x="235" y="105"/>
                    </a:lnTo>
                    <a:lnTo>
                      <a:pt x="233" y="110"/>
                    </a:lnTo>
                    <a:lnTo>
                      <a:pt x="236" y="113"/>
                    </a:lnTo>
                    <a:lnTo>
                      <a:pt x="233" y="120"/>
                    </a:lnTo>
                    <a:lnTo>
                      <a:pt x="241" y="129"/>
                    </a:lnTo>
                    <a:lnTo>
                      <a:pt x="239" y="135"/>
                    </a:lnTo>
                    <a:lnTo>
                      <a:pt x="238" y="138"/>
                    </a:lnTo>
                    <a:lnTo>
                      <a:pt x="233" y="137"/>
                    </a:lnTo>
                    <a:lnTo>
                      <a:pt x="226" y="142"/>
                    </a:lnTo>
                    <a:lnTo>
                      <a:pt x="224" y="146"/>
                    </a:lnTo>
                    <a:lnTo>
                      <a:pt x="221" y="143"/>
                    </a:lnTo>
                    <a:lnTo>
                      <a:pt x="212" y="145"/>
                    </a:lnTo>
                    <a:lnTo>
                      <a:pt x="208" y="143"/>
                    </a:lnTo>
                    <a:lnTo>
                      <a:pt x="203" y="138"/>
                    </a:lnTo>
                    <a:lnTo>
                      <a:pt x="194" y="140"/>
                    </a:lnTo>
                    <a:lnTo>
                      <a:pt x="191" y="137"/>
                    </a:lnTo>
                    <a:lnTo>
                      <a:pt x="183" y="135"/>
                    </a:lnTo>
                    <a:lnTo>
                      <a:pt x="182" y="132"/>
                    </a:lnTo>
                    <a:lnTo>
                      <a:pt x="176" y="134"/>
                    </a:lnTo>
                    <a:lnTo>
                      <a:pt x="176" y="125"/>
                    </a:lnTo>
                    <a:lnTo>
                      <a:pt x="173" y="128"/>
                    </a:lnTo>
                    <a:lnTo>
                      <a:pt x="171" y="134"/>
                    </a:lnTo>
                    <a:lnTo>
                      <a:pt x="167" y="138"/>
                    </a:lnTo>
                    <a:lnTo>
                      <a:pt x="164" y="137"/>
                    </a:lnTo>
                    <a:lnTo>
                      <a:pt x="159" y="142"/>
                    </a:lnTo>
                    <a:lnTo>
                      <a:pt x="154" y="138"/>
                    </a:lnTo>
                    <a:lnTo>
                      <a:pt x="150" y="143"/>
                    </a:lnTo>
                    <a:lnTo>
                      <a:pt x="144" y="146"/>
                    </a:lnTo>
                    <a:lnTo>
                      <a:pt x="139" y="151"/>
                    </a:lnTo>
                    <a:lnTo>
                      <a:pt x="133" y="152"/>
                    </a:lnTo>
                    <a:lnTo>
                      <a:pt x="130" y="155"/>
                    </a:lnTo>
                    <a:lnTo>
                      <a:pt x="136" y="167"/>
                    </a:lnTo>
                    <a:lnTo>
                      <a:pt x="139" y="169"/>
                    </a:lnTo>
                    <a:lnTo>
                      <a:pt x="139" y="176"/>
                    </a:lnTo>
                    <a:lnTo>
                      <a:pt x="145" y="179"/>
                    </a:lnTo>
                    <a:lnTo>
                      <a:pt x="142" y="184"/>
                    </a:lnTo>
                    <a:lnTo>
                      <a:pt x="139" y="184"/>
                    </a:lnTo>
                    <a:lnTo>
                      <a:pt x="126" y="187"/>
                    </a:lnTo>
                    <a:lnTo>
                      <a:pt x="123" y="187"/>
                    </a:lnTo>
                    <a:lnTo>
                      <a:pt x="109" y="178"/>
                    </a:lnTo>
                    <a:lnTo>
                      <a:pt x="101" y="167"/>
                    </a:lnTo>
                    <a:lnTo>
                      <a:pt x="95" y="167"/>
                    </a:lnTo>
                    <a:lnTo>
                      <a:pt x="92" y="166"/>
                    </a:lnTo>
                    <a:lnTo>
                      <a:pt x="80" y="163"/>
                    </a:lnTo>
                    <a:lnTo>
                      <a:pt x="77" y="160"/>
                    </a:lnTo>
                    <a:lnTo>
                      <a:pt x="65" y="161"/>
                    </a:lnTo>
                    <a:lnTo>
                      <a:pt x="56" y="167"/>
                    </a:lnTo>
                    <a:lnTo>
                      <a:pt x="45" y="166"/>
                    </a:lnTo>
                    <a:lnTo>
                      <a:pt x="48" y="158"/>
                    </a:lnTo>
                    <a:lnTo>
                      <a:pt x="41" y="158"/>
                    </a:lnTo>
                    <a:lnTo>
                      <a:pt x="41" y="151"/>
                    </a:lnTo>
                    <a:lnTo>
                      <a:pt x="36" y="142"/>
                    </a:lnTo>
                    <a:lnTo>
                      <a:pt x="39" y="135"/>
                    </a:lnTo>
                    <a:lnTo>
                      <a:pt x="30" y="137"/>
                    </a:lnTo>
                    <a:lnTo>
                      <a:pt x="28" y="131"/>
                    </a:lnTo>
                    <a:lnTo>
                      <a:pt x="22" y="131"/>
                    </a:lnTo>
                    <a:lnTo>
                      <a:pt x="19" y="128"/>
                    </a:lnTo>
                    <a:lnTo>
                      <a:pt x="10" y="128"/>
                    </a:lnTo>
                    <a:lnTo>
                      <a:pt x="7" y="125"/>
                    </a:lnTo>
                    <a:lnTo>
                      <a:pt x="10" y="122"/>
                    </a:lnTo>
                    <a:lnTo>
                      <a:pt x="12" y="117"/>
                    </a:lnTo>
                    <a:lnTo>
                      <a:pt x="19" y="114"/>
                    </a:lnTo>
                    <a:lnTo>
                      <a:pt x="21" y="110"/>
                    </a:lnTo>
                    <a:lnTo>
                      <a:pt x="21" y="99"/>
                    </a:lnTo>
                    <a:lnTo>
                      <a:pt x="15" y="99"/>
                    </a:lnTo>
                    <a:lnTo>
                      <a:pt x="13" y="94"/>
                    </a:lnTo>
                    <a:lnTo>
                      <a:pt x="4" y="91"/>
                    </a:lnTo>
                    <a:lnTo>
                      <a:pt x="3" y="85"/>
                    </a:lnTo>
                    <a:lnTo>
                      <a:pt x="7" y="81"/>
                    </a:lnTo>
                    <a:lnTo>
                      <a:pt x="3" y="73"/>
                    </a:lnTo>
                    <a:lnTo>
                      <a:pt x="6" y="66"/>
                    </a:lnTo>
                    <a:lnTo>
                      <a:pt x="0" y="55"/>
                    </a:lnTo>
                    <a:lnTo>
                      <a:pt x="3" y="52"/>
                    </a:lnTo>
                    <a:lnTo>
                      <a:pt x="9" y="52"/>
                    </a:lnTo>
                    <a:lnTo>
                      <a:pt x="18" y="44"/>
                    </a:lnTo>
                    <a:lnTo>
                      <a:pt x="12" y="35"/>
                    </a:lnTo>
                    <a:lnTo>
                      <a:pt x="13" y="28"/>
                    </a:lnTo>
                    <a:lnTo>
                      <a:pt x="18" y="21"/>
                    </a:lnTo>
                    <a:lnTo>
                      <a:pt x="28" y="15"/>
                    </a:lnTo>
                    <a:lnTo>
                      <a:pt x="3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6" name="Freeform 1790">
                <a:extLst>
                  <a:ext uri="{FF2B5EF4-FFF2-40B4-BE49-F238E27FC236}">
                    <a16:creationId xmlns:a16="http://schemas.microsoft.com/office/drawing/2014/main" id="{7A17701F-289A-41DE-3F0B-9FEE480C2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005"/>
                <a:ext cx="125" cy="93"/>
              </a:xfrm>
              <a:custGeom>
                <a:avLst/>
                <a:gdLst>
                  <a:gd name="T0" fmla="*/ 39 w 248"/>
                  <a:gd name="T1" fmla="*/ 3 h 187"/>
                  <a:gd name="T2" fmla="*/ 54 w 248"/>
                  <a:gd name="T3" fmla="*/ 5 h 187"/>
                  <a:gd name="T4" fmla="*/ 69 w 248"/>
                  <a:gd name="T5" fmla="*/ 41 h 187"/>
                  <a:gd name="T6" fmla="*/ 82 w 248"/>
                  <a:gd name="T7" fmla="*/ 43 h 187"/>
                  <a:gd name="T8" fmla="*/ 92 w 248"/>
                  <a:gd name="T9" fmla="*/ 55 h 187"/>
                  <a:gd name="T10" fmla="*/ 112 w 248"/>
                  <a:gd name="T11" fmla="*/ 40 h 187"/>
                  <a:gd name="T12" fmla="*/ 121 w 248"/>
                  <a:gd name="T13" fmla="*/ 35 h 187"/>
                  <a:gd name="T14" fmla="*/ 127 w 248"/>
                  <a:gd name="T15" fmla="*/ 38 h 187"/>
                  <a:gd name="T16" fmla="*/ 144 w 248"/>
                  <a:gd name="T17" fmla="*/ 52 h 187"/>
                  <a:gd name="T18" fmla="*/ 151 w 248"/>
                  <a:gd name="T19" fmla="*/ 67 h 187"/>
                  <a:gd name="T20" fmla="*/ 162 w 248"/>
                  <a:gd name="T21" fmla="*/ 87 h 187"/>
                  <a:gd name="T22" fmla="*/ 160 w 248"/>
                  <a:gd name="T23" fmla="*/ 66 h 187"/>
                  <a:gd name="T24" fmla="*/ 173 w 248"/>
                  <a:gd name="T25" fmla="*/ 52 h 187"/>
                  <a:gd name="T26" fmla="*/ 191 w 248"/>
                  <a:gd name="T27" fmla="*/ 59 h 187"/>
                  <a:gd name="T28" fmla="*/ 208 w 248"/>
                  <a:gd name="T29" fmla="*/ 59 h 187"/>
                  <a:gd name="T30" fmla="*/ 224 w 248"/>
                  <a:gd name="T31" fmla="*/ 58 h 187"/>
                  <a:gd name="T32" fmla="*/ 242 w 248"/>
                  <a:gd name="T33" fmla="*/ 62 h 187"/>
                  <a:gd name="T34" fmla="*/ 248 w 248"/>
                  <a:gd name="T35" fmla="*/ 88 h 187"/>
                  <a:gd name="T36" fmla="*/ 235 w 248"/>
                  <a:gd name="T37" fmla="*/ 94 h 187"/>
                  <a:gd name="T38" fmla="*/ 236 w 248"/>
                  <a:gd name="T39" fmla="*/ 113 h 187"/>
                  <a:gd name="T40" fmla="*/ 239 w 248"/>
                  <a:gd name="T41" fmla="*/ 135 h 187"/>
                  <a:gd name="T42" fmla="*/ 226 w 248"/>
                  <a:gd name="T43" fmla="*/ 142 h 187"/>
                  <a:gd name="T44" fmla="*/ 212 w 248"/>
                  <a:gd name="T45" fmla="*/ 145 h 187"/>
                  <a:gd name="T46" fmla="*/ 194 w 248"/>
                  <a:gd name="T47" fmla="*/ 140 h 187"/>
                  <a:gd name="T48" fmla="*/ 182 w 248"/>
                  <a:gd name="T49" fmla="*/ 132 h 187"/>
                  <a:gd name="T50" fmla="*/ 173 w 248"/>
                  <a:gd name="T51" fmla="*/ 128 h 187"/>
                  <a:gd name="T52" fmla="*/ 164 w 248"/>
                  <a:gd name="T53" fmla="*/ 137 h 187"/>
                  <a:gd name="T54" fmla="*/ 150 w 248"/>
                  <a:gd name="T55" fmla="*/ 143 h 187"/>
                  <a:gd name="T56" fmla="*/ 133 w 248"/>
                  <a:gd name="T57" fmla="*/ 152 h 187"/>
                  <a:gd name="T58" fmla="*/ 139 w 248"/>
                  <a:gd name="T59" fmla="*/ 169 h 187"/>
                  <a:gd name="T60" fmla="*/ 142 w 248"/>
                  <a:gd name="T61" fmla="*/ 184 h 187"/>
                  <a:gd name="T62" fmla="*/ 123 w 248"/>
                  <a:gd name="T63" fmla="*/ 187 h 187"/>
                  <a:gd name="T64" fmla="*/ 95 w 248"/>
                  <a:gd name="T65" fmla="*/ 167 h 187"/>
                  <a:gd name="T66" fmla="*/ 77 w 248"/>
                  <a:gd name="T67" fmla="*/ 160 h 187"/>
                  <a:gd name="T68" fmla="*/ 45 w 248"/>
                  <a:gd name="T69" fmla="*/ 166 h 187"/>
                  <a:gd name="T70" fmla="*/ 41 w 248"/>
                  <a:gd name="T71" fmla="*/ 151 h 187"/>
                  <a:gd name="T72" fmla="*/ 30 w 248"/>
                  <a:gd name="T73" fmla="*/ 137 h 187"/>
                  <a:gd name="T74" fmla="*/ 19 w 248"/>
                  <a:gd name="T75" fmla="*/ 128 h 187"/>
                  <a:gd name="T76" fmla="*/ 10 w 248"/>
                  <a:gd name="T77" fmla="*/ 122 h 187"/>
                  <a:gd name="T78" fmla="*/ 21 w 248"/>
                  <a:gd name="T79" fmla="*/ 110 h 187"/>
                  <a:gd name="T80" fmla="*/ 13 w 248"/>
                  <a:gd name="T81" fmla="*/ 94 h 187"/>
                  <a:gd name="T82" fmla="*/ 7 w 248"/>
                  <a:gd name="T83" fmla="*/ 81 h 187"/>
                  <a:gd name="T84" fmla="*/ 0 w 248"/>
                  <a:gd name="T85" fmla="*/ 55 h 187"/>
                  <a:gd name="T86" fmla="*/ 18 w 248"/>
                  <a:gd name="T87" fmla="*/ 44 h 187"/>
                  <a:gd name="T88" fmla="*/ 18 w 248"/>
                  <a:gd name="T89" fmla="*/ 21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187">
                    <a:moveTo>
                      <a:pt x="31" y="9"/>
                    </a:moveTo>
                    <a:lnTo>
                      <a:pt x="41" y="8"/>
                    </a:lnTo>
                    <a:lnTo>
                      <a:pt x="39" y="3"/>
                    </a:lnTo>
                    <a:lnTo>
                      <a:pt x="45" y="3"/>
                    </a:lnTo>
                    <a:lnTo>
                      <a:pt x="54" y="0"/>
                    </a:lnTo>
                    <a:lnTo>
                      <a:pt x="54" y="5"/>
                    </a:lnTo>
                    <a:lnTo>
                      <a:pt x="60" y="21"/>
                    </a:lnTo>
                    <a:lnTo>
                      <a:pt x="63" y="37"/>
                    </a:lnTo>
                    <a:lnTo>
                      <a:pt x="69" y="41"/>
                    </a:lnTo>
                    <a:lnTo>
                      <a:pt x="80" y="40"/>
                    </a:lnTo>
                    <a:lnTo>
                      <a:pt x="83" y="40"/>
                    </a:lnTo>
                    <a:lnTo>
                      <a:pt x="82" y="43"/>
                    </a:lnTo>
                    <a:lnTo>
                      <a:pt x="85" y="49"/>
                    </a:lnTo>
                    <a:lnTo>
                      <a:pt x="92" y="52"/>
                    </a:lnTo>
                    <a:lnTo>
                      <a:pt x="92" y="55"/>
                    </a:lnTo>
                    <a:lnTo>
                      <a:pt x="100" y="55"/>
                    </a:lnTo>
                    <a:lnTo>
                      <a:pt x="103" y="46"/>
                    </a:lnTo>
                    <a:lnTo>
                      <a:pt x="112" y="40"/>
                    </a:lnTo>
                    <a:lnTo>
                      <a:pt x="109" y="34"/>
                    </a:lnTo>
                    <a:lnTo>
                      <a:pt x="116" y="31"/>
                    </a:lnTo>
                    <a:lnTo>
                      <a:pt x="121" y="35"/>
                    </a:lnTo>
                    <a:lnTo>
                      <a:pt x="129" y="28"/>
                    </a:lnTo>
                    <a:lnTo>
                      <a:pt x="132" y="35"/>
                    </a:lnTo>
                    <a:lnTo>
                      <a:pt x="127" y="38"/>
                    </a:lnTo>
                    <a:lnTo>
                      <a:pt x="126" y="43"/>
                    </a:lnTo>
                    <a:lnTo>
                      <a:pt x="138" y="46"/>
                    </a:lnTo>
                    <a:lnTo>
                      <a:pt x="144" y="52"/>
                    </a:lnTo>
                    <a:lnTo>
                      <a:pt x="142" y="70"/>
                    </a:lnTo>
                    <a:lnTo>
                      <a:pt x="145" y="70"/>
                    </a:lnTo>
                    <a:lnTo>
                      <a:pt x="151" y="67"/>
                    </a:lnTo>
                    <a:lnTo>
                      <a:pt x="154" y="72"/>
                    </a:lnTo>
                    <a:lnTo>
                      <a:pt x="156" y="79"/>
                    </a:lnTo>
                    <a:lnTo>
                      <a:pt x="162" y="87"/>
                    </a:lnTo>
                    <a:lnTo>
                      <a:pt x="171" y="78"/>
                    </a:lnTo>
                    <a:lnTo>
                      <a:pt x="167" y="75"/>
                    </a:lnTo>
                    <a:lnTo>
                      <a:pt x="160" y="66"/>
                    </a:lnTo>
                    <a:lnTo>
                      <a:pt x="168" y="66"/>
                    </a:lnTo>
                    <a:lnTo>
                      <a:pt x="168" y="58"/>
                    </a:lnTo>
                    <a:lnTo>
                      <a:pt x="173" y="52"/>
                    </a:lnTo>
                    <a:lnTo>
                      <a:pt x="179" y="55"/>
                    </a:lnTo>
                    <a:lnTo>
                      <a:pt x="185" y="55"/>
                    </a:lnTo>
                    <a:lnTo>
                      <a:pt x="191" y="59"/>
                    </a:lnTo>
                    <a:lnTo>
                      <a:pt x="197" y="55"/>
                    </a:lnTo>
                    <a:lnTo>
                      <a:pt x="201" y="59"/>
                    </a:lnTo>
                    <a:lnTo>
                      <a:pt x="208" y="59"/>
                    </a:lnTo>
                    <a:lnTo>
                      <a:pt x="209" y="64"/>
                    </a:lnTo>
                    <a:lnTo>
                      <a:pt x="218" y="61"/>
                    </a:lnTo>
                    <a:lnTo>
                      <a:pt x="224" y="58"/>
                    </a:lnTo>
                    <a:lnTo>
                      <a:pt x="232" y="62"/>
                    </a:lnTo>
                    <a:lnTo>
                      <a:pt x="236" y="62"/>
                    </a:lnTo>
                    <a:lnTo>
                      <a:pt x="242" y="62"/>
                    </a:lnTo>
                    <a:lnTo>
                      <a:pt x="245" y="70"/>
                    </a:lnTo>
                    <a:lnTo>
                      <a:pt x="245" y="82"/>
                    </a:lnTo>
                    <a:lnTo>
                      <a:pt x="248" y="88"/>
                    </a:lnTo>
                    <a:lnTo>
                      <a:pt x="247" y="91"/>
                    </a:lnTo>
                    <a:lnTo>
                      <a:pt x="241" y="88"/>
                    </a:lnTo>
                    <a:lnTo>
                      <a:pt x="235" y="94"/>
                    </a:lnTo>
                    <a:lnTo>
                      <a:pt x="235" y="105"/>
                    </a:lnTo>
                    <a:lnTo>
                      <a:pt x="233" y="110"/>
                    </a:lnTo>
                    <a:lnTo>
                      <a:pt x="236" y="113"/>
                    </a:lnTo>
                    <a:lnTo>
                      <a:pt x="233" y="120"/>
                    </a:lnTo>
                    <a:lnTo>
                      <a:pt x="241" y="129"/>
                    </a:lnTo>
                    <a:lnTo>
                      <a:pt x="239" y="135"/>
                    </a:lnTo>
                    <a:lnTo>
                      <a:pt x="238" y="138"/>
                    </a:lnTo>
                    <a:lnTo>
                      <a:pt x="233" y="137"/>
                    </a:lnTo>
                    <a:lnTo>
                      <a:pt x="226" y="142"/>
                    </a:lnTo>
                    <a:lnTo>
                      <a:pt x="224" y="146"/>
                    </a:lnTo>
                    <a:lnTo>
                      <a:pt x="221" y="143"/>
                    </a:lnTo>
                    <a:lnTo>
                      <a:pt x="212" y="145"/>
                    </a:lnTo>
                    <a:lnTo>
                      <a:pt x="208" y="143"/>
                    </a:lnTo>
                    <a:lnTo>
                      <a:pt x="203" y="138"/>
                    </a:lnTo>
                    <a:lnTo>
                      <a:pt x="194" y="140"/>
                    </a:lnTo>
                    <a:lnTo>
                      <a:pt x="191" y="137"/>
                    </a:lnTo>
                    <a:lnTo>
                      <a:pt x="183" y="135"/>
                    </a:lnTo>
                    <a:lnTo>
                      <a:pt x="182" y="132"/>
                    </a:lnTo>
                    <a:lnTo>
                      <a:pt x="176" y="134"/>
                    </a:lnTo>
                    <a:lnTo>
                      <a:pt x="176" y="125"/>
                    </a:lnTo>
                    <a:lnTo>
                      <a:pt x="173" y="128"/>
                    </a:lnTo>
                    <a:lnTo>
                      <a:pt x="171" y="134"/>
                    </a:lnTo>
                    <a:lnTo>
                      <a:pt x="167" y="138"/>
                    </a:lnTo>
                    <a:lnTo>
                      <a:pt x="164" y="137"/>
                    </a:lnTo>
                    <a:lnTo>
                      <a:pt x="159" y="142"/>
                    </a:lnTo>
                    <a:lnTo>
                      <a:pt x="154" y="138"/>
                    </a:lnTo>
                    <a:lnTo>
                      <a:pt x="150" y="143"/>
                    </a:lnTo>
                    <a:lnTo>
                      <a:pt x="144" y="146"/>
                    </a:lnTo>
                    <a:lnTo>
                      <a:pt x="139" y="151"/>
                    </a:lnTo>
                    <a:lnTo>
                      <a:pt x="133" y="152"/>
                    </a:lnTo>
                    <a:lnTo>
                      <a:pt x="130" y="155"/>
                    </a:lnTo>
                    <a:lnTo>
                      <a:pt x="136" y="167"/>
                    </a:lnTo>
                    <a:lnTo>
                      <a:pt x="139" y="169"/>
                    </a:lnTo>
                    <a:lnTo>
                      <a:pt x="139" y="176"/>
                    </a:lnTo>
                    <a:lnTo>
                      <a:pt x="145" y="179"/>
                    </a:lnTo>
                    <a:lnTo>
                      <a:pt x="142" y="184"/>
                    </a:lnTo>
                    <a:lnTo>
                      <a:pt x="139" y="184"/>
                    </a:lnTo>
                    <a:lnTo>
                      <a:pt x="126" y="187"/>
                    </a:lnTo>
                    <a:lnTo>
                      <a:pt x="123" y="187"/>
                    </a:lnTo>
                    <a:lnTo>
                      <a:pt x="109" y="178"/>
                    </a:lnTo>
                    <a:lnTo>
                      <a:pt x="101" y="167"/>
                    </a:lnTo>
                    <a:lnTo>
                      <a:pt x="95" y="167"/>
                    </a:lnTo>
                    <a:lnTo>
                      <a:pt x="92" y="166"/>
                    </a:lnTo>
                    <a:lnTo>
                      <a:pt x="80" y="163"/>
                    </a:lnTo>
                    <a:lnTo>
                      <a:pt x="77" y="160"/>
                    </a:lnTo>
                    <a:lnTo>
                      <a:pt x="65" y="161"/>
                    </a:lnTo>
                    <a:lnTo>
                      <a:pt x="56" y="167"/>
                    </a:lnTo>
                    <a:lnTo>
                      <a:pt x="45" y="166"/>
                    </a:lnTo>
                    <a:lnTo>
                      <a:pt x="48" y="158"/>
                    </a:lnTo>
                    <a:lnTo>
                      <a:pt x="41" y="158"/>
                    </a:lnTo>
                    <a:lnTo>
                      <a:pt x="41" y="151"/>
                    </a:lnTo>
                    <a:lnTo>
                      <a:pt x="36" y="142"/>
                    </a:lnTo>
                    <a:lnTo>
                      <a:pt x="39" y="135"/>
                    </a:lnTo>
                    <a:lnTo>
                      <a:pt x="30" y="137"/>
                    </a:lnTo>
                    <a:lnTo>
                      <a:pt x="28" y="131"/>
                    </a:lnTo>
                    <a:lnTo>
                      <a:pt x="22" y="131"/>
                    </a:lnTo>
                    <a:lnTo>
                      <a:pt x="19" y="128"/>
                    </a:lnTo>
                    <a:lnTo>
                      <a:pt x="10" y="128"/>
                    </a:lnTo>
                    <a:lnTo>
                      <a:pt x="7" y="125"/>
                    </a:lnTo>
                    <a:lnTo>
                      <a:pt x="10" y="122"/>
                    </a:lnTo>
                    <a:lnTo>
                      <a:pt x="12" y="117"/>
                    </a:lnTo>
                    <a:lnTo>
                      <a:pt x="19" y="114"/>
                    </a:lnTo>
                    <a:lnTo>
                      <a:pt x="21" y="110"/>
                    </a:lnTo>
                    <a:lnTo>
                      <a:pt x="21" y="99"/>
                    </a:lnTo>
                    <a:lnTo>
                      <a:pt x="15" y="99"/>
                    </a:lnTo>
                    <a:lnTo>
                      <a:pt x="13" y="94"/>
                    </a:lnTo>
                    <a:lnTo>
                      <a:pt x="4" y="91"/>
                    </a:lnTo>
                    <a:lnTo>
                      <a:pt x="3" y="85"/>
                    </a:lnTo>
                    <a:lnTo>
                      <a:pt x="7" y="81"/>
                    </a:lnTo>
                    <a:lnTo>
                      <a:pt x="3" y="73"/>
                    </a:lnTo>
                    <a:lnTo>
                      <a:pt x="6" y="66"/>
                    </a:lnTo>
                    <a:lnTo>
                      <a:pt x="0" y="55"/>
                    </a:lnTo>
                    <a:lnTo>
                      <a:pt x="3" y="52"/>
                    </a:lnTo>
                    <a:lnTo>
                      <a:pt x="9" y="52"/>
                    </a:lnTo>
                    <a:lnTo>
                      <a:pt x="18" y="44"/>
                    </a:lnTo>
                    <a:lnTo>
                      <a:pt x="12" y="35"/>
                    </a:lnTo>
                    <a:lnTo>
                      <a:pt x="13" y="28"/>
                    </a:lnTo>
                    <a:lnTo>
                      <a:pt x="18" y="21"/>
                    </a:lnTo>
                    <a:lnTo>
                      <a:pt x="28" y="15"/>
                    </a:lnTo>
                    <a:lnTo>
                      <a:pt x="3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7" name="Freeform 1791">
                <a:extLst>
                  <a:ext uri="{FF2B5EF4-FFF2-40B4-BE49-F238E27FC236}">
                    <a16:creationId xmlns:a16="http://schemas.microsoft.com/office/drawing/2014/main" id="{35E5BB66-AD39-1FE0-D7A0-5D6205A15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961"/>
                <a:ext cx="36" cy="26"/>
              </a:xfrm>
              <a:custGeom>
                <a:avLst/>
                <a:gdLst>
                  <a:gd name="T0" fmla="*/ 36 w 71"/>
                  <a:gd name="T1" fmla="*/ 0 h 53"/>
                  <a:gd name="T2" fmla="*/ 32 w 71"/>
                  <a:gd name="T3" fmla="*/ 2 h 53"/>
                  <a:gd name="T4" fmla="*/ 29 w 71"/>
                  <a:gd name="T5" fmla="*/ 3 h 53"/>
                  <a:gd name="T6" fmla="*/ 21 w 71"/>
                  <a:gd name="T7" fmla="*/ 2 h 53"/>
                  <a:gd name="T8" fmla="*/ 21 w 71"/>
                  <a:gd name="T9" fmla="*/ 6 h 53"/>
                  <a:gd name="T10" fmla="*/ 24 w 71"/>
                  <a:gd name="T11" fmla="*/ 12 h 53"/>
                  <a:gd name="T12" fmla="*/ 21 w 71"/>
                  <a:gd name="T13" fmla="*/ 17 h 53"/>
                  <a:gd name="T14" fmla="*/ 17 w 71"/>
                  <a:gd name="T15" fmla="*/ 20 h 53"/>
                  <a:gd name="T16" fmla="*/ 14 w 71"/>
                  <a:gd name="T17" fmla="*/ 24 h 53"/>
                  <a:gd name="T18" fmla="*/ 4 w 71"/>
                  <a:gd name="T19" fmla="*/ 23 h 53"/>
                  <a:gd name="T20" fmla="*/ 1 w 71"/>
                  <a:gd name="T21" fmla="*/ 24 h 53"/>
                  <a:gd name="T22" fmla="*/ 0 w 71"/>
                  <a:gd name="T23" fmla="*/ 36 h 53"/>
                  <a:gd name="T24" fmla="*/ 0 w 71"/>
                  <a:gd name="T25" fmla="*/ 38 h 53"/>
                  <a:gd name="T26" fmla="*/ 4 w 71"/>
                  <a:gd name="T27" fmla="*/ 44 h 53"/>
                  <a:gd name="T28" fmla="*/ 11 w 71"/>
                  <a:gd name="T29" fmla="*/ 53 h 53"/>
                  <a:gd name="T30" fmla="*/ 20 w 71"/>
                  <a:gd name="T31" fmla="*/ 53 h 53"/>
                  <a:gd name="T32" fmla="*/ 23 w 71"/>
                  <a:gd name="T33" fmla="*/ 52 h 53"/>
                  <a:gd name="T34" fmla="*/ 27 w 71"/>
                  <a:gd name="T35" fmla="*/ 47 h 53"/>
                  <a:gd name="T36" fmla="*/ 24 w 71"/>
                  <a:gd name="T37" fmla="*/ 38 h 53"/>
                  <a:gd name="T38" fmla="*/ 21 w 71"/>
                  <a:gd name="T39" fmla="*/ 32 h 53"/>
                  <a:gd name="T40" fmla="*/ 27 w 71"/>
                  <a:gd name="T41" fmla="*/ 27 h 53"/>
                  <a:gd name="T42" fmla="*/ 29 w 71"/>
                  <a:gd name="T43" fmla="*/ 30 h 53"/>
                  <a:gd name="T44" fmla="*/ 38 w 71"/>
                  <a:gd name="T45" fmla="*/ 26 h 53"/>
                  <a:gd name="T46" fmla="*/ 44 w 71"/>
                  <a:gd name="T47" fmla="*/ 18 h 53"/>
                  <a:gd name="T48" fmla="*/ 50 w 71"/>
                  <a:gd name="T49" fmla="*/ 18 h 53"/>
                  <a:gd name="T50" fmla="*/ 50 w 71"/>
                  <a:gd name="T51" fmla="*/ 23 h 53"/>
                  <a:gd name="T52" fmla="*/ 65 w 71"/>
                  <a:gd name="T53" fmla="*/ 24 h 53"/>
                  <a:gd name="T54" fmla="*/ 71 w 71"/>
                  <a:gd name="T55" fmla="*/ 14 h 53"/>
                  <a:gd name="T56" fmla="*/ 70 w 71"/>
                  <a:gd name="T57" fmla="*/ 2 h 53"/>
                  <a:gd name="T58" fmla="*/ 64 w 71"/>
                  <a:gd name="T59" fmla="*/ 5 h 53"/>
                  <a:gd name="T60" fmla="*/ 53 w 71"/>
                  <a:gd name="T61" fmla="*/ 5 h 53"/>
                  <a:gd name="T62" fmla="*/ 49 w 71"/>
                  <a:gd name="T63" fmla="*/ 0 h 53"/>
                  <a:gd name="T64" fmla="*/ 36 w 71"/>
                  <a:gd name="T6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1" h="53">
                    <a:moveTo>
                      <a:pt x="36" y="0"/>
                    </a:moveTo>
                    <a:lnTo>
                      <a:pt x="32" y="2"/>
                    </a:lnTo>
                    <a:lnTo>
                      <a:pt x="29" y="3"/>
                    </a:lnTo>
                    <a:lnTo>
                      <a:pt x="21" y="2"/>
                    </a:lnTo>
                    <a:lnTo>
                      <a:pt x="21" y="6"/>
                    </a:lnTo>
                    <a:lnTo>
                      <a:pt x="24" y="12"/>
                    </a:lnTo>
                    <a:lnTo>
                      <a:pt x="21" y="17"/>
                    </a:lnTo>
                    <a:lnTo>
                      <a:pt x="17" y="20"/>
                    </a:lnTo>
                    <a:lnTo>
                      <a:pt x="14" y="24"/>
                    </a:lnTo>
                    <a:lnTo>
                      <a:pt x="4" y="23"/>
                    </a:lnTo>
                    <a:lnTo>
                      <a:pt x="1" y="2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4" y="44"/>
                    </a:lnTo>
                    <a:lnTo>
                      <a:pt x="11" y="53"/>
                    </a:lnTo>
                    <a:lnTo>
                      <a:pt x="20" y="53"/>
                    </a:lnTo>
                    <a:lnTo>
                      <a:pt x="23" y="52"/>
                    </a:lnTo>
                    <a:lnTo>
                      <a:pt x="27" y="47"/>
                    </a:lnTo>
                    <a:lnTo>
                      <a:pt x="24" y="38"/>
                    </a:lnTo>
                    <a:lnTo>
                      <a:pt x="21" y="32"/>
                    </a:lnTo>
                    <a:lnTo>
                      <a:pt x="27" y="27"/>
                    </a:lnTo>
                    <a:lnTo>
                      <a:pt x="29" y="30"/>
                    </a:lnTo>
                    <a:lnTo>
                      <a:pt x="38" y="26"/>
                    </a:lnTo>
                    <a:lnTo>
                      <a:pt x="44" y="18"/>
                    </a:lnTo>
                    <a:lnTo>
                      <a:pt x="50" y="18"/>
                    </a:lnTo>
                    <a:lnTo>
                      <a:pt x="50" y="23"/>
                    </a:lnTo>
                    <a:lnTo>
                      <a:pt x="65" y="24"/>
                    </a:lnTo>
                    <a:lnTo>
                      <a:pt x="71" y="14"/>
                    </a:lnTo>
                    <a:lnTo>
                      <a:pt x="70" y="2"/>
                    </a:lnTo>
                    <a:lnTo>
                      <a:pt x="64" y="5"/>
                    </a:lnTo>
                    <a:lnTo>
                      <a:pt x="53" y="5"/>
                    </a:lnTo>
                    <a:lnTo>
                      <a:pt x="49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8" name="Freeform 1792">
                <a:extLst>
                  <a:ext uri="{FF2B5EF4-FFF2-40B4-BE49-F238E27FC236}">
                    <a16:creationId xmlns:a16="http://schemas.microsoft.com/office/drawing/2014/main" id="{5B9EDCD5-227C-A0C8-65A4-AEC754429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961"/>
                <a:ext cx="36" cy="26"/>
              </a:xfrm>
              <a:custGeom>
                <a:avLst/>
                <a:gdLst>
                  <a:gd name="T0" fmla="*/ 36 w 71"/>
                  <a:gd name="T1" fmla="*/ 0 h 53"/>
                  <a:gd name="T2" fmla="*/ 49 w 71"/>
                  <a:gd name="T3" fmla="*/ 0 h 53"/>
                  <a:gd name="T4" fmla="*/ 53 w 71"/>
                  <a:gd name="T5" fmla="*/ 5 h 53"/>
                  <a:gd name="T6" fmla="*/ 64 w 71"/>
                  <a:gd name="T7" fmla="*/ 5 h 53"/>
                  <a:gd name="T8" fmla="*/ 70 w 71"/>
                  <a:gd name="T9" fmla="*/ 2 h 53"/>
                  <a:gd name="T10" fmla="*/ 71 w 71"/>
                  <a:gd name="T11" fmla="*/ 14 h 53"/>
                  <a:gd name="T12" fmla="*/ 65 w 71"/>
                  <a:gd name="T13" fmla="*/ 24 h 53"/>
                  <a:gd name="T14" fmla="*/ 50 w 71"/>
                  <a:gd name="T15" fmla="*/ 23 h 53"/>
                  <a:gd name="T16" fmla="*/ 50 w 71"/>
                  <a:gd name="T17" fmla="*/ 18 h 53"/>
                  <a:gd name="T18" fmla="*/ 44 w 71"/>
                  <a:gd name="T19" fmla="*/ 18 h 53"/>
                  <a:gd name="T20" fmla="*/ 38 w 71"/>
                  <a:gd name="T21" fmla="*/ 26 h 53"/>
                  <a:gd name="T22" fmla="*/ 29 w 71"/>
                  <a:gd name="T23" fmla="*/ 30 h 53"/>
                  <a:gd name="T24" fmla="*/ 27 w 71"/>
                  <a:gd name="T25" fmla="*/ 27 h 53"/>
                  <a:gd name="T26" fmla="*/ 21 w 71"/>
                  <a:gd name="T27" fmla="*/ 32 h 53"/>
                  <a:gd name="T28" fmla="*/ 24 w 71"/>
                  <a:gd name="T29" fmla="*/ 38 h 53"/>
                  <a:gd name="T30" fmla="*/ 27 w 71"/>
                  <a:gd name="T31" fmla="*/ 47 h 53"/>
                  <a:gd name="T32" fmla="*/ 23 w 71"/>
                  <a:gd name="T33" fmla="*/ 52 h 53"/>
                  <a:gd name="T34" fmla="*/ 20 w 71"/>
                  <a:gd name="T35" fmla="*/ 53 h 53"/>
                  <a:gd name="T36" fmla="*/ 11 w 71"/>
                  <a:gd name="T37" fmla="*/ 53 h 53"/>
                  <a:gd name="T38" fmla="*/ 4 w 71"/>
                  <a:gd name="T39" fmla="*/ 44 h 53"/>
                  <a:gd name="T40" fmla="*/ 0 w 71"/>
                  <a:gd name="T41" fmla="*/ 38 h 53"/>
                  <a:gd name="T42" fmla="*/ 0 w 71"/>
                  <a:gd name="T43" fmla="*/ 36 h 53"/>
                  <a:gd name="T44" fmla="*/ 1 w 71"/>
                  <a:gd name="T45" fmla="*/ 24 h 53"/>
                  <a:gd name="T46" fmla="*/ 4 w 71"/>
                  <a:gd name="T47" fmla="*/ 23 h 53"/>
                  <a:gd name="T48" fmla="*/ 14 w 71"/>
                  <a:gd name="T49" fmla="*/ 24 h 53"/>
                  <a:gd name="T50" fmla="*/ 17 w 71"/>
                  <a:gd name="T51" fmla="*/ 20 h 53"/>
                  <a:gd name="T52" fmla="*/ 21 w 71"/>
                  <a:gd name="T53" fmla="*/ 17 h 53"/>
                  <a:gd name="T54" fmla="*/ 24 w 71"/>
                  <a:gd name="T55" fmla="*/ 12 h 53"/>
                  <a:gd name="T56" fmla="*/ 21 w 71"/>
                  <a:gd name="T57" fmla="*/ 6 h 53"/>
                  <a:gd name="T58" fmla="*/ 21 w 71"/>
                  <a:gd name="T59" fmla="*/ 2 h 53"/>
                  <a:gd name="T60" fmla="*/ 29 w 71"/>
                  <a:gd name="T61" fmla="*/ 3 h 53"/>
                  <a:gd name="T62" fmla="*/ 32 w 71"/>
                  <a:gd name="T63" fmla="*/ 2 h 53"/>
                  <a:gd name="T64" fmla="*/ 36 w 71"/>
                  <a:gd name="T6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1" h="53">
                    <a:moveTo>
                      <a:pt x="36" y="0"/>
                    </a:moveTo>
                    <a:lnTo>
                      <a:pt x="49" y="0"/>
                    </a:lnTo>
                    <a:lnTo>
                      <a:pt x="53" y="5"/>
                    </a:lnTo>
                    <a:lnTo>
                      <a:pt x="64" y="5"/>
                    </a:lnTo>
                    <a:lnTo>
                      <a:pt x="70" y="2"/>
                    </a:lnTo>
                    <a:lnTo>
                      <a:pt x="71" y="14"/>
                    </a:lnTo>
                    <a:lnTo>
                      <a:pt x="65" y="24"/>
                    </a:lnTo>
                    <a:lnTo>
                      <a:pt x="50" y="23"/>
                    </a:lnTo>
                    <a:lnTo>
                      <a:pt x="50" y="18"/>
                    </a:lnTo>
                    <a:lnTo>
                      <a:pt x="44" y="18"/>
                    </a:lnTo>
                    <a:lnTo>
                      <a:pt x="38" y="26"/>
                    </a:lnTo>
                    <a:lnTo>
                      <a:pt x="29" y="30"/>
                    </a:lnTo>
                    <a:lnTo>
                      <a:pt x="27" y="27"/>
                    </a:lnTo>
                    <a:lnTo>
                      <a:pt x="21" y="32"/>
                    </a:lnTo>
                    <a:lnTo>
                      <a:pt x="24" y="38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20" y="53"/>
                    </a:lnTo>
                    <a:lnTo>
                      <a:pt x="11" y="53"/>
                    </a:lnTo>
                    <a:lnTo>
                      <a:pt x="4" y="44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1" y="24"/>
                    </a:lnTo>
                    <a:lnTo>
                      <a:pt x="4" y="23"/>
                    </a:lnTo>
                    <a:lnTo>
                      <a:pt x="14" y="24"/>
                    </a:lnTo>
                    <a:lnTo>
                      <a:pt x="17" y="20"/>
                    </a:lnTo>
                    <a:lnTo>
                      <a:pt x="21" y="17"/>
                    </a:lnTo>
                    <a:lnTo>
                      <a:pt x="24" y="12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29" y="3"/>
                    </a:lnTo>
                    <a:lnTo>
                      <a:pt x="32" y="2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9" name="Freeform 1793">
                <a:extLst>
                  <a:ext uri="{FF2B5EF4-FFF2-40B4-BE49-F238E27FC236}">
                    <a16:creationId xmlns:a16="http://schemas.microsoft.com/office/drawing/2014/main" id="{1EE0A545-BDA2-1C9F-09F2-B0AFBD6AE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961"/>
                <a:ext cx="36" cy="26"/>
              </a:xfrm>
              <a:custGeom>
                <a:avLst/>
                <a:gdLst>
                  <a:gd name="T0" fmla="*/ 36 w 71"/>
                  <a:gd name="T1" fmla="*/ 0 h 53"/>
                  <a:gd name="T2" fmla="*/ 49 w 71"/>
                  <a:gd name="T3" fmla="*/ 0 h 53"/>
                  <a:gd name="T4" fmla="*/ 53 w 71"/>
                  <a:gd name="T5" fmla="*/ 5 h 53"/>
                  <a:gd name="T6" fmla="*/ 64 w 71"/>
                  <a:gd name="T7" fmla="*/ 5 h 53"/>
                  <a:gd name="T8" fmla="*/ 70 w 71"/>
                  <a:gd name="T9" fmla="*/ 2 h 53"/>
                  <a:gd name="T10" fmla="*/ 71 w 71"/>
                  <a:gd name="T11" fmla="*/ 14 h 53"/>
                  <a:gd name="T12" fmla="*/ 65 w 71"/>
                  <a:gd name="T13" fmla="*/ 24 h 53"/>
                  <a:gd name="T14" fmla="*/ 50 w 71"/>
                  <a:gd name="T15" fmla="*/ 23 h 53"/>
                  <a:gd name="T16" fmla="*/ 50 w 71"/>
                  <a:gd name="T17" fmla="*/ 18 h 53"/>
                  <a:gd name="T18" fmla="*/ 44 w 71"/>
                  <a:gd name="T19" fmla="*/ 18 h 53"/>
                  <a:gd name="T20" fmla="*/ 38 w 71"/>
                  <a:gd name="T21" fmla="*/ 26 h 53"/>
                  <a:gd name="T22" fmla="*/ 29 w 71"/>
                  <a:gd name="T23" fmla="*/ 30 h 53"/>
                  <a:gd name="T24" fmla="*/ 27 w 71"/>
                  <a:gd name="T25" fmla="*/ 27 h 53"/>
                  <a:gd name="T26" fmla="*/ 21 w 71"/>
                  <a:gd name="T27" fmla="*/ 32 h 53"/>
                  <a:gd name="T28" fmla="*/ 24 w 71"/>
                  <a:gd name="T29" fmla="*/ 38 h 53"/>
                  <a:gd name="T30" fmla="*/ 27 w 71"/>
                  <a:gd name="T31" fmla="*/ 47 h 53"/>
                  <a:gd name="T32" fmla="*/ 23 w 71"/>
                  <a:gd name="T33" fmla="*/ 52 h 53"/>
                  <a:gd name="T34" fmla="*/ 20 w 71"/>
                  <a:gd name="T35" fmla="*/ 53 h 53"/>
                  <a:gd name="T36" fmla="*/ 11 w 71"/>
                  <a:gd name="T37" fmla="*/ 53 h 53"/>
                  <a:gd name="T38" fmla="*/ 4 w 71"/>
                  <a:gd name="T39" fmla="*/ 44 h 53"/>
                  <a:gd name="T40" fmla="*/ 0 w 71"/>
                  <a:gd name="T41" fmla="*/ 38 h 53"/>
                  <a:gd name="T42" fmla="*/ 0 w 71"/>
                  <a:gd name="T43" fmla="*/ 36 h 53"/>
                  <a:gd name="T44" fmla="*/ 1 w 71"/>
                  <a:gd name="T45" fmla="*/ 24 h 53"/>
                  <a:gd name="T46" fmla="*/ 4 w 71"/>
                  <a:gd name="T47" fmla="*/ 23 h 53"/>
                  <a:gd name="T48" fmla="*/ 14 w 71"/>
                  <a:gd name="T49" fmla="*/ 24 h 53"/>
                  <a:gd name="T50" fmla="*/ 17 w 71"/>
                  <a:gd name="T51" fmla="*/ 20 h 53"/>
                  <a:gd name="T52" fmla="*/ 21 w 71"/>
                  <a:gd name="T53" fmla="*/ 17 h 53"/>
                  <a:gd name="T54" fmla="*/ 24 w 71"/>
                  <a:gd name="T55" fmla="*/ 12 h 53"/>
                  <a:gd name="T56" fmla="*/ 21 w 71"/>
                  <a:gd name="T57" fmla="*/ 6 h 53"/>
                  <a:gd name="T58" fmla="*/ 21 w 71"/>
                  <a:gd name="T59" fmla="*/ 2 h 53"/>
                  <a:gd name="T60" fmla="*/ 29 w 71"/>
                  <a:gd name="T61" fmla="*/ 3 h 53"/>
                  <a:gd name="T62" fmla="*/ 32 w 71"/>
                  <a:gd name="T63" fmla="*/ 2 h 53"/>
                  <a:gd name="T64" fmla="*/ 36 w 71"/>
                  <a:gd name="T6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1" h="53">
                    <a:moveTo>
                      <a:pt x="36" y="0"/>
                    </a:moveTo>
                    <a:lnTo>
                      <a:pt x="49" y="0"/>
                    </a:lnTo>
                    <a:lnTo>
                      <a:pt x="53" y="5"/>
                    </a:lnTo>
                    <a:lnTo>
                      <a:pt x="64" y="5"/>
                    </a:lnTo>
                    <a:lnTo>
                      <a:pt x="70" y="2"/>
                    </a:lnTo>
                    <a:lnTo>
                      <a:pt x="71" y="14"/>
                    </a:lnTo>
                    <a:lnTo>
                      <a:pt x="65" y="24"/>
                    </a:lnTo>
                    <a:lnTo>
                      <a:pt x="50" y="23"/>
                    </a:lnTo>
                    <a:lnTo>
                      <a:pt x="50" y="18"/>
                    </a:lnTo>
                    <a:lnTo>
                      <a:pt x="44" y="18"/>
                    </a:lnTo>
                    <a:lnTo>
                      <a:pt x="38" y="26"/>
                    </a:lnTo>
                    <a:lnTo>
                      <a:pt x="29" y="30"/>
                    </a:lnTo>
                    <a:lnTo>
                      <a:pt x="27" y="27"/>
                    </a:lnTo>
                    <a:lnTo>
                      <a:pt x="21" y="32"/>
                    </a:lnTo>
                    <a:lnTo>
                      <a:pt x="24" y="38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20" y="53"/>
                    </a:lnTo>
                    <a:lnTo>
                      <a:pt x="11" y="53"/>
                    </a:lnTo>
                    <a:lnTo>
                      <a:pt x="4" y="44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1" y="24"/>
                    </a:lnTo>
                    <a:lnTo>
                      <a:pt x="4" y="23"/>
                    </a:lnTo>
                    <a:lnTo>
                      <a:pt x="14" y="24"/>
                    </a:lnTo>
                    <a:lnTo>
                      <a:pt x="17" y="20"/>
                    </a:lnTo>
                    <a:lnTo>
                      <a:pt x="21" y="17"/>
                    </a:lnTo>
                    <a:lnTo>
                      <a:pt x="24" y="12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29" y="3"/>
                    </a:lnTo>
                    <a:lnTo>
                      <a:pt x="32" y="2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0" name="Freeform 1794">
                <a:extLst>
                  <a:ext uri="{FF2B5EF4-FFF2-40B4-BE49-F238E27FC236}">
                    <a16:creationId xmlns:a16="http://schemas.microsoft.com/office/drawing/2014/main" id="{6E6CBDA7-E424-5A16-425C-8AEADEB7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979"/>
                <a:ext cx="23" cy="15"/>
              </a:xfrm>
              <a:custGeom>
                <a:avLst/>
                <a:gdLst>
                  <a:gd name="T0" fmla="*/ 0 w 46"/>
                  <a:gd name="T1" fmla="*/ 10 h 31"/>
                  <a:gd name="T2" fmla="*/ 0 w 46"/>
                  <a:gd name="T3" fmla="*/ 19 h 31"/>
                  <a:gd name="T4" fmla="*/ 3 w 46"/>
                  <a:gd name="T5" fmla="*/ 17 h 31"/>
                  <a:gd name="T6" fmla="*/ 6 w 46"/>
                  <a:gd name="T7" fmla="*/ 22 h 31"/>
                  <a:gd name="T8" fmla="*/ 11 w 46"/>
                  <a:gd name="T9" fmla="*/ 22 h 31"/>
                  <a:gd name="T10" fmla="*/ 17 w 46"/>
                  <a:gd name="T11" fmla="*/ 19 h 31"/>
                  <a:gd name="T12" fmla="*/ 20 w 46"/>
                  <a:gd name="T13" fmla="*/ 19 h 31"/>
                  <a:gd name="T14" fmla="*/ 29 w 46"/>
                  <a:gd name="T15" fmla="*/ 23 h 31"/>
                  <a:gd name="T16" fmla="*/ 40 w 46"/>
                  <a:gd name="T17" fmla="*/ 31 h 31"/>
                  <a:gd name="T18" fmla="*/ 44 w 46"/>
                  <a:gd name="T19" fmla="*/ 26 h 31"/>
                  <a:gd name="T20" fmla="*/ 46 w 46"/>
                  <a:gd name="T21" fmla="*/ 13 h 31"/>
                  <a:gd name="T22" fmla="*/ 35 w 46"/>
                  <a:gd name="T23" fmla="*/ 11 h 31"/>
                  <a:gd name="T24" fmla="*/ 31 w 46"/>
                  <a:gd name="T25" fmla="*/ 13 h 31"/>
                  <a:gd name="T26" fmla="*/ 26 w 46"/>
                  <a:gd name="T27" fmla="*/ 10 h 31"/>
                  <a:gd name="T28" fmla="*/ 23 w 46"/>
                  <a:gd name="T29" fmla="*/ 4 h 31"/>
                  <a:gd name="T30" fmla="*/ 11 w 46"/>
                  <a:gd name="T31" fmla="*/ 0 h 31"/>
                  <a:gd name="T32" fmla="*/ 6 w 46"/>
                  <a:gd name="T33" fmla="*/ 8 h 31"/>
                  <a:gd name="T34" fmla="*/ 0 w 46"/>
                  <a:gd name="T35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31">
                    <a:moveTo>
                      <a:pt x="0" y="10"/>
                    </a:moveTo>
                    <a:lnTo>
                      <a:pt x="0" y="19"/>
                    </a:lnTo>
                    <a:lnTo>
                      <a:pt x="3" y="17"/>
                    </a:lnTo>
                    <a:lnTo>
                      <a:pt x="6" y="22"/>
                    </a:lnTo>
                    <a:lnTo>
                      <a:pt x="11" y="22"/>
                    </a:lnTo>
                    <a:lnTo>
                      <a:pt x="17" y="19"/>
                    </a:lnTo>
                    <a:lnTo>
                      <a:pt x="20" y="19"/>
                    </a:lnTo>
                    <a:lnTo>
                      <a:pt x="29" y="23"/>
                    </a:lnTo>
                    <a:lnTo>
                      <a:pt x="40" y="31"/>
                    </a:lnTo>
                    <a:lnTo>
                      <a:pt x="44" y="26"/>
                    </a:lnTo>
                    <a:lnTo>
                      <a:pt x="46" y="13"/>
                    </a:lnTo>
                    <a:lnTo>
                      <a:pt x="35" y="11"/>
                    </a:lnTo>
                    <a:lnTo>
                      <a:pt x="31" y="13"/>
                    </a:lnTo>
                    <a:lnTo>
                      <a:pt x="26" y="10"/>
                    </a:lnTo>
                    <a:lnTo>
                      <a:pt x="23" y="4"/>
                    </a:lnTo>
                    <a:lnTo>
                      <a:pt x="11" y="0"/>
                    </a:lnTo>
                    <a:lnTo>
                      <a:pt x="6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1" name="Freeform 1795">
                <a:extLst>
                  <a:ext uri="{FF2B5EF4-FFF2-40B4-BE49-F238E27FC236}">
                    <a16:creationId xmlns:a16="http://schemas.microsoft.com/office/drawing/2014/main" id="{47304202-109F-A7BE-A10C-6868ECC60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979"/>
                <a:ext cx="23" cy="15"/>
              </a:xfrm>
              <a:custGeom>
                <a:avLst/>
                <a:gdLst>
                  <a:gd name="T0" fmla="*/ 0 w 46"/>
                  <a:gd name="T1" fmla="*/ 10 h 31"/>
                  <a:gd name="T2" fmla="*/ 6 w 46"/>
                  <a:gd name="T3" fmla="*/ 8 h 31"/>
                  <a:gd name="T4" fmla="*/ 11 w 46"/>
                  <a:gd name="T5" fmla="*/ 0 h 31"/>
                  <a:gd name="T6" fmla="*/ 23 w 46"/>
                  <a:gd name="T7" fmla="*/ 4 h 31"/>
                  <a:gd name="T8" fmla="*/ 26 w 46"/>
                  <a:gd name="T9" fmla="*/ 10 h 31"/>
                  <a:gd name="T10" fmla="*/ 31 w 46"/>
                  <a:gd name="T11" fmla="*/ 13 h 31"/>
                  <a:gd name="T12" fmla="*/ 35 w 46"/>
                  <a:gd name="T13" fmla="*/ 11 h 31"/>
                  <a:gd name="T14" fmla="*/ 46 w 46"/>
                  <a:gd name="T15" fmla="*/ 13 h 31"/>
                  <a:gd name="T16" fmla="*/ 44 w 46"/>
                  <a:gd name="T17" fmla="*/ 26 h 31"/>
                  <a:gd name="T18" fmla="*/ 40 w 46"/>
                  <a:gd name="T19" fmla="*/ 31 h 31"/>
                  <a:gd name="T20" fmla="*/ 29 w 46"/>
                  <a:gd name="T21" fmla="*/ 23 h 31"/>
                  <a:gd name="T22" fmla="*/ 20 w 46"/>
                  <a:gd name="T23" fmla="*/ 19 h 31"/>
                  <a:gd name="T24" fmla="*/ 17 w 46"/>
                  <a:gd name="T25" fmla="*/ 19 h 31"/>
                  <a:gd name="T26" fmla="*/ 11 w 46"/>
                  <a:gd name="T27" fmla="*/ 22 h 31"/>
                  <a:gd name="T28" fmla="*/ 6 w 46"/>
                  <a:gd name="T29" fmla="*/ 22 h 31"/>
                  <a:gd name="T30" fmla="*/ 3 w 46"/>
                  <a:gd name="T31" fmla="*/ 17 h 31"/>
                  <a:gd name="T32" fmla="*/ 0 w 46"/>
                  <a:gd name="T33" fmla="*/ 19 h 31"/>
                  <a:gd name="T34" fmla="*/ 0 w 46"/>
                  <a:gd name="T35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31">
                    <a:moveTo>
                      <a:pt x="0" y="10"/>
                    </a:moveTo>
                    <a:lnTo>
                      <a:pt x="6" y="8"/>
                    </a:lnTo>
                    <a:lnTo>
                      <a:pt x="11" y="0"/>
                    </a:lnTo>
                    <a:lnTo>
                      <a:pt x="23" y="4"/>
                    </a:lnTo>
                    <a:lnTo>
                      <a:pt x="26" y="10"/>
                    </a:lnTo>
                    <a:lnTo>
                      <a:pt x="31" y="13"/>
                    </a:lnTo>
                    <a:lnTo>
                      <a:pt x="35" y="11"/>
                    </a:lnTo>
                    <a:lnTo>
                      <a:pt x="46" y="13"/>
                    </a:lnTo>
                    <a:lnTo>
                      <a:pt x="44" y="26"/>
                    </a:lnTo>
                    <a:lnTo>
                      <a:pt x="40" y="31"/>
                    </a:lnTo>
                    <a:lnTo>
                      <a:pt x="29" y="23"/>
                    </a:lnTo>
                    <a:lnTo>
                      <a:pt x="20" y="19"/>
                    </a:lnTo>
                    <a:lnTo>
                      <a:pt x="17" y="19"/>
                    </a:lnTo>
                    <a:lnTo>
                      <a:pt x="11" y="22"/>
                    </a:lnTo>
                    <a:lnTo>
                      <a:pt x="6" y="22"/>
                    </a:lnTo>
                    <a:lnTo>
                      <a:pt x="3" y="17"/>
                    </a:lnTo>
                    <a:lnTo>
                      <a:pt x="0" y="1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2" name="Freeform 1796">
                <a:extLst>
                  <a:ext uri="{FF2B5EF4-FFF2-40B4-BE49-F238E27FC236}">
                    <a16:creationId xmlns:a16="http://schemas.microsoft.com/office/drawing/2014/main" id="{BF9FE3D6-25B9-98C8-2053-E5430DB3D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979"/>
                <a:ext cx="23" cy="15"/>
              </a:xfrm>
              <a:custGeom>
                <a:avLst/>
                <a:gdLst>
                  <a:gd name="T0" fmla="*/ 0 w 46"/>
                  <a:gd name="T1" fmla="*/ 10 h 31"/>
                  <a:gd name="T2" fmla="*/ 6 w 46"/>
                  <a:gd name="T3" fmla="*/ 8 h 31"/>
                  <a:gd name="T4" fmla="*/ 11 w 46"/>
                  <a:gd name="T5" fmla="*/ 0 h 31"/>
                  <a:gd name="T6" fmla="*/ 23 w 46"/>
                  <a:gd name="T7" fmla="*/ 4 h 31"/>
                  <a:gd name="T8" fmla="*/ 26 w 46"/>
                  <a:gd name="T9" fmla="*/ 10 h 31"/>
                  <a:gd name="T10" fmla="*/ 31 w 46"/>
                  <a:gd name="T11" fmla="*/ 13 h 31"/>
                  <a:gd name="T12" fmla="*/ 35 w 46"/>
                  <a:gd name="T13" fmla="*/ 11 h 31"/>
                  <a:gd name="T14" fmla="*/ 46 w 46"/>
                  <a:gd name="T15" fmla="*/ 13 h 31"/>
                  <a:gd name="T16" fmla="*/ 44 w 46"/>
                  <a:gd name="T17" fmla="*/ 26 h 31"/>
                  <a:gd name="T18" fmla="*/ 40 w 46"/>
                  <a:gd name="T19" fmla="*/ 31 h 31"/>
                  <a:gd name="T20" fmla="*/ 29 w 46"/>
                  <a:gd name="T21" fmla="*/ 23 h 31"/>
                  <a:gd name="T22" fmla="*/ 20 w 46"/>
                  <a:gd name="T23" fmla="*/ 19 h 31"/>
                  <a:gd name="T24" fmla="*/ 17 w 46"/>
                  <a:gd name="T25" fmla="*/ 19 h 31"/>
                  <a:gd name="T26" fmla="*/ 11 w 46"/>
                  <a:gd name="T27" fmla="*/ 22 h 31"/>
                  <a:gd name="T28" fmla="*/ 6 w 46"/>
                  <a:gd name="T29" fmla="*/ 22 h 31"/>
                  <a:gd name="T30" fmla="*/ 3 w 46"/>
                  <a:gd name="T31" fmla="*/ 17 h 31"/>
                  <a:gd name="T32" fmla="*/ 0 w 46"/>
                  <a:gd name="T33" fmla="*/ 19 h 31"/>
                  <a:gd name="T34" fmla="*/ 0 w 46"/>
                  <a:gd name="T35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31">
                    <a:moveTo>
                      <a:pt x="0" y="10"/>
                    </a:moveTo>
                    <a:lnTo>
                      <a:pt x="6" y="8"/>
                    </a:lnTo>
                    <a:lnTo>
                      <a:pt x="11" y="0"/>
                    </a:lnTo>
                    <a:lnTo>
                      <a:pt x="23" y="4"/>
                    </a:lnTo>
                    <a:lnTo>
                      <a:pt x="26" y="10"/>
                    </a:lnTo>
                    <a:lnTo>
                      <a:pt x="31" y="13"/>
                    </a:lnTo>
                    <a:lnTo>
                      <a:pt x="35" y="11"/>
                    </a:lnTo>
                    <a:lnTo>
                      <a:pt x="46" y="13"/>
                    </a:lnTo>
                    <a:lnTo>
                      <a:pt x="44" y="26"/>
                    </a:lnTo>
                    <a:lnTo>
                      <a:pt x="40" y="31"/>
                    </a:lnTo>
                    <a:lnTo>
                      <a:pt x="29" y="23"/>
                    </a:lnTo>
                    <a:lnTo>
                      <a:pt x="20" y="19"/>
                    </a:lnTo>
                    <a:lnTo>
                      <a:pt x="17" y="19"/>
                    </a:lnTo>
                    <a:lnTo>
                      <a:pt x="11" y="22"/>
                    </a:lnTo>
                    <a:lnTo>
                      <a:pt x="6" y="22"/>
                    </a:lnTo>
                    <a:lnTo>
                      <a:pt x="3" y="17"/>
                    </a:lnTo>
                    <a:lnTo>
                      <a:pt x="0" y="19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3" name="Freeform 1797">
                <a:extLst>
                  <a:ext uri="{FF2B5EF4-FFF2-40B4-BE49-F238E27FC236}">
                    <a16:creationId xmlns:a16="http://schemas.microsoft.com/office/drawing/2014/main" id="{C79C0927-7279-9725-9CD5-48E07AC22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999"/>
                <a:ext cx="10" cy="13"/>
              </a:xfrm>
              <a:custGeom>
                <a:avLst/>
                <a:gdLst>
                  <a:gd name="T0" fmla="*/ 1 w 19"/>
                  <a:gd name="T1" fmla="*/ 6 h 25"/>
                  <a:gd name="T2" fmla="*/ 0 w 19"/>
                  <a:gd name="T3" fmla="*/ 12 h 25"/>
                  <a:gd name="T4" fmla="*/ 3 w 19"/>
                  <a:gd name="T5" fmla="*/ 18 h 25"/>
                  <a:gd name="T6" fmla="*/ 10 w 19"/>
                  <a:gd name="T7" fmla="*/ 18 h 25"/>
                  <a:gd name="T8" fmla="*/ 10 w 19"/>
                  <a:gd name="T9" fmla="*/ 25 h 25"/>
                  <a:gd name="T10" fmla="*/ 15 w 19"/>
                  <a:gd name="T11" fmla="*/ 22 h 25"/>
                  <a:gd name="T12" fmla="*/ 16 w 19"/>
                  <a:gd name="T13" fmla="*/ 19 h 25"/>
                  <a:gd name="T14" fmla="*/ 15 w 19"/>
                  <a:gd name="T15" fmla="*/ 12 h 25"/>
                  <a:gd name="T16" fmla="*/ 19 w 19"/>
                  <a:gd name="T17" fmla="*/ 0 h 25"/>
                  <a:gd name="T18" fmla="*/ 13 w 19"/>
                  <a:gd name="T19" fmla="*/ 3 h 25"/>
                  <a:gd name="T20" fmla="*/ 10 w 19"/>
                  <a:gd name="T21" fmla="*/ 1 h 25"/>
                  <a:gd name="T22" fmla="*/ 1 w 19"/>
                  <a:gd name="T23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5">
                    <a:moveTo>
                      <a:pt x="1" y="6"/>
                    </a:moveTo>
                    <a:lnTo>
                      <a:pt x="0" y="12"/>
                    </a:lnTo>
                    <a:lnTo>
                      <a:pt x="3" y="18"/>
                    </a:lnTo>
                    <a:lnTo>
                      <a:pt x="10" y="18"/>
                    </a:lnTo>
                    <a:lnTo>
                      <a:pt x="10" y="25"/>
                    </a:lnTo>
                    <a:lnTo>
                      <a:pt x="15" y="22"/>
                    </a:lnTo>
                    <a:lnTo>
                      <a:pt x="16" y="19"/>
                    </a:lnTo>
                    <a:lnTo>
                      <a:pt x="15" y="12"/>
                    </a:lnTo>
                    <a:lnTo>
                      <a:pt x="19" y="0"/>
                    </a:lnTo>
                    <a:lnTo>
                      <a:pt x="13" y="3"/>
                    </a:lnTo>
                    <a:lnTo>
                      <a:pt x="10" y="1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4" name="Freeform 1798">
                <a:extLst>
                  <a:ext uri="{FF2B5EF4-FFF2-40B4-BE49-F238E27FC236}">
                    <a16:creationId xmlns:a16="http://schemas.microsoft.com/office/drawing/2014/main" id="{CC7CCDC6-F570-514E-471B-67DF02B66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999"/>
                <a:ext cx="10" cy="13"/>
              </a:xfrm>
              <a:custGeom>
                <a:avLst/>
                <a:gdLst>
                  <a:gd name="T0" fmla="*/ 1 w 19"/>
                  <a:gd name="T1" fmla="*/ 6 h 25"/>
                  <a:gd name="T2" fmla="*/ 10 w 19"/>
                  <a:gd name="T3" fmla="*/ 1 h 25"/>
                  <a:gd name="T4" fmla="*/ 13 w 19"/>
                  <a:gd name="T5" fmla="*/ 3 h 25"/>
                  <a:gd name="T6" fmla="*/ 19 w 19"/>
                  <a:gd name="T7" fmla="*/ 0 h 25"/>
                  <a:gd name="T8" fmla="*/ 15 w 19"/>
                  <a:gd name="T9" fmla="*/ 12 h 25"/>
                  <a:gd name="T10" fmla="*/ 16 w 19"/>
                  <a:gd name="T11" fmla="*/ 19 h 25"/>
                  <a:gd name="T12" fmla="*/ 15 w 19"/>
                  <a:gd name="T13" fmla="*/ 22 h 25"/>
                  <a:gd name="T14" fmla="*/ 10 w 19"/>
                  <a:gd name="T15" fmla="*/ 25 h 25"/>
                  <a:gd name="T16" fmla="*/ 10 w 19"/>
                  <a:gd name="T17" fmla="*/ 18 h 25"/>
                  <a:gd name="T18" fmla="*/ 3 w 19"/>
                  <a:gd name="T19" fmla="*/ 18 h 25"/>
                  <a:gd name="T20" fmla="*/ 0 w 19"/>
                  <a:gd name="T21" fmla="*/ 12 h 25"/>
                  <a:gd name="T22" fmla="*/ 1 w 19"/>
                  <a:gd name="T23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5">
                    <a:moveTo>
                      <a:pt x="1" y="6"/>
                    </a:moveTo>
                    <a:lnTo>
                      <a:pt x="10" y="1"/>
                    </a:lnTo>
                    <a:lnTo>
                      <a:pt x="13" y="3"/>
                    </a:lnTo>
                    <a:lnTo>
                      <a:pt x="19" y="0"/>
                    </a:lnTo>
                    <a:lnTo>
                      <a:pt x="15" y="12"/>
                    </a:lnTo>
                    <a:lnTo>
                      <a:pt x="16" y="19"/>
                    </a:lnTo>
                    <a:lnTo>
                      <a:pt x="15" y="22"/>
                    </a:lnTo>
                    <a:lnTo>
                      <a:pt x="10" y="25"/>
                    </a:lnTo>
                    <a:lnTo>
                      <a:pt x="10" y="18"/>
                    </a:lnTo>
                    <a:lnTo>
                      <a:pt x="3" y="18"/>
                    </a:lnTo>
                    <a:lnTo>
                      <a:pt x="0" y="12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5" name="Freeform 1799">
                <a:extLst>
                  <a:ext uri="{FF2B5EF4-FFF2-40B4-BE49-F238E27FC236}">
                    <a16:creationId xmlns:a16="http://schemas.microsoft.com/office/drawing/2014/main" id="{CD8DB6C6-CAF2-493C-2E58-831A39EF6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999"/>
                <a:ext cx="10" cy="13"/>
              </a:xfrm>
              <a:custGeom>
                <a:avLst/>
                <a:gdLst>
                  <a:gd name="T0" fmla="*/ 1 w 19"/>
                  <a:gd name="T1" fmla="*/ 6 h 25"/>
                  <a:gd name="T2" fmla="*/ 10 w 19"/>
                  <a:gd name="T3" fmla="*/ 1 h 25"/>
                  <a:gd name="T4" fmla="*/ 13 w 19"/>
                  <a:gd name="T5" fmla="*/ 3 h 25"/>
                  <a:gd name="T6" fmla="*/ 19 w 19"/>
                  <a:gd name="T7" fmla="*/ 0 h 25"/>
                  <a:gd name="T8" fmla="*/ 15 w 19"/>
                  <a:gd name="T9" fmla="*/ 12 h 25"/>
                  <a:gd name="T10" fmla="*/ 16 w 19"/>
                  <a:gd name="T11" fmla="*/ 19 h 25"/>
                  <a:gd name="T12" fmla="*/ 15 w 19"/>
                  <a:gd name="T13" fmla="*/ 22 h 25"/>
                  <a:gd name="T14" fmla="*/ 10 w 19"/>
                  <a:gd name="T15" fmla="*/ 25 h 25"/>
                  <a:gd name="T16" fmla="*/ 10 w 19"/>
                  <a:gd name="T17" fmla="*/ 18 h 25"/>
                  <a:gd name="T18" fmla="*/ 3 w 19"/>
                  <a:gd name="T19" fmla="*/ 18 h 25"/>
                  <a:gd name="T20" fmla="*/ 0 w 19"/>
                  <a:gd name="T21" fmla="*/ 12 h 25"/>
                  <a:gd name="T22" fmla="*/ 1 w 19"/>
                  <a:gd name="T23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5">
                    <a:moveTo>
                      <a:pt x="1" y="6"/>
                    </a:moveTo>
                    <a:lnTo>
                      <a:pt x="10" y="1"/>
                    </a:lnTo>
                    <a:lnTo>
                      <a:pt x="13" y="3"/>
                    </a:lnTo>
                    <a:lnTo>
                      <a:pt x="19" y="0"/>
                    </a:lnTo>
                    <a:lnTo>
                      <a:pt x="15" y="12"/>
                    </a:lnTo>
                    <a:lnTo>
                      <a:pt x="16" y="19"/>
                    </a:lnTo>
                    <a:lnTo>
                      <a:pt x="15" y="22"/>
                    </a:lnTo>
                    <a:lnTo>
                      <a:pt x="10" y="25"/>
                    </a:lnTo>
                    <a:lnTo>
                      <a:pt x="10" y="18"/>
                    </a:lnTo>
                    <a:lnTo>
                      <a:pt x="3" y="18"/>
                    </a:lnTo>
                    <a:lnTo>
                      <a:pt x="0" y="12"/>
                    </a:lnTo>
                    <a:lnTo>
                      <a:pt x="1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6" name="Freeform 1800">
                <a:extLst>
                  <a:ext uri="{FF2B5EF4-FFF2-40B4-BE49-F238E27FC236}">
                    <a16:creationId xmlns:a16="http://schemas.microsoft.com/office/drawing/2014/main" id="{7B9F92A0-8E32-6F11-15A9-DA60395B5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938"/>
                <a:ext cx="25" cy="31"/>
              </a:xfrm>
              <a:custGeom>
                <a:avLst/>
                <a:gdLst>
                  <a:gd name="T0" fmla="*/ 22 w 52"/>
                  <a:gd name="T1" fmla="*/ 3 h 63"/>
                  <a:gd name="T2" fmla="*/ 16 w 52"/>
                  <a:gd name="T3" fmla="*/ 14 h 63"/>
                  <a:gd name="T4" fmla="*/ 19 w 52"/>
                  <a:gd name="T5" fmla="*/ 20 h 63"/>
                  <a:gd name="T6" fmla="*/ 16 w 52"/>
                  <a:gd name="T7" fmla="*/ 28 h 63"/>
                  <a:gd name="T8" fmla="*/ 3 w 52"/>
                  <a:gd name="T9" fmla="*/ 26 h 63"/>
                  <a:gd name="T10" fmla="*/ 0 w 52"/>
                  <a:gd name="T11" fmla="*/ 32 h 63"/>
                  <a:gd name="T12" fmla="*/ 8 w 52"/>
                  <a:gd name="T13" fmla="*/ 37 h 63"/>
                  <a:gd name="T14" fmla="*/ 14 w 52"/>
                  <a:gd name="T15" fmla="*/ 43 h 63"/>
                  <a:gd name="T16" fmla="*/ 13 w 52"/>
                  <a:gd name="T17" fmla="*/ 48 h 63"/>
                  <a:gd name="T18" fmla="*/ 16 w 52"/>
                  <a:gd name="T19" fmla="*/ 52 h 63"/>
                  <a:gd name="T20" fmla="*/ 34 w 52"/>
                  <a:gd name="T21" fmla="*/ 51 h 63"/>
                  <a:gd name="T22" fmla="*/ 34 w 52"/>
                  <a:gd name="T23" fmla="*/ 60 h 63"/>
                  <a:gd name="T24" fmla="*/ 37 w 52"/>
                  <a:gd name="T25" fmla="*/ 63 h 63"/>
                  <a:gd name="T26" fmla="*/ 43 w 52"/>
                  <a:gd name="T27" fmla="*/ 57 h 63"/>
                  <a:gd name="T28" fmla="*/ 52 w 52"/>
                  <a:gd name="T29" fmla="*/ 54 h 63"/>
                  <a:gd name="T30" fmla="*/ 50 w 52"/>
                  <a:gd name="T31" fmla="*/ 43 h 63"/>
                  <a:gd name="T32" fmla="*/ 46 w 52"/>
                  <a:gd name="T33" fmla="*/ 37 h 63"/>
                  <a:gd name="T34" fmla="*/ 52 w 52"/>
                  <a:gd name="T35" fmla="*/ 31 h 63"/>
                  <a:gd name="T36" fmla="*/ 49 w 52"/>
                  <a:gd name="T37" fmla="*/ 26 h 63"/>
                  <a:gd name="T38" fmla="*/ 47 w 52"/>
                  <a:gd name="T39" fmla="*/ 20 h 63"/>
                  <a:gd name="T40" fmla="*/ 50 w 52"/>
                  <a:gd name="T41" fmla="*/ 16 h 63"/>
                  <a:gd name="T42" fmla="*/ 40 w 52"/>
                  <a:gd name="T43" fmla="*/ 3 h 63"/>
                  <a:gd name="T44" fmla="*/ 40 w 52"/>
                  <a:gd name="T45" fmla="*/ 0 h 63"/>
                  <a:gd name="T46" fmla="*/ 22 w 52"/>
                  <a:gd name="T47" fmla="*/ 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63">
                    <a:moveTo>
                      <a:pt x="22" y="3"/>
                    </a:moveTo>
                    <a:lnTo>
                      <a:pt x="16" y="14"/>
                    </a:lnTo>
                    <a:lnTo>
                      <a:pt x="19" y="20"/>
                    </a:lnTo>
                    <a:lnTo>
                      <a:pt x="16" y="28"/>
                    </a:lnTo>
                    <a:lnTo>
                      <a:pt x="3" y="26"/>
                    </a:lnTo>
                    <a:lnTo>
                      <a:pt x="0" y="32"/>
                    </a:lnTo>
                    <a:lnTo>
                      <a:pt x="8" y="37"/>
                    </a:lnTo>
                    <a:lnTo>
                      <a:pt x="14" y="43"/>
                    </a:lnTo>
                    <a:lnTo>
                      <a:pt x="13" y="48"/>
                    </a:lnTo>
                    <a:lnTo>
                      <a:pt x="16" y="52"/>
                    </a:lnTo>
                    <a:lnTo>
                      <a:pt x="34" y="51"/>
                    </a:lnTo>
                    <a:lnTo>
                      <a:pt x="34" y="60"/>
                    </a:lnTo>
                    <a:lnTo>
                      <a:pt x="37" y="63"/>
                    </a:lnTo>
                    <a:lnTo>
                      <a:pt x="43" y="57"/>
                    </a:lnTo>
                    <a:lnTo>
                      <a:pt x="52" y="54"/>
                    </a:lnTo>
                    <a:lnTo>
                      <a:pt x="50" y="43"/>
                    </a:lnTo>
                    <a:lnTo>
                      <a:pt x="46" y="37"/>
                    </a:lnTo>
                    <a:lnTo>
                      <a:pt x="52" y="31"/>
                    </a:lnTo>
                    <a:lnTo>
                      <a:pt x="49" y="26"/>
                    </a:lnTo>
                    <a:lnTo>
                      <a:pt x="47" y="20"/>
                    </a:lnTo>
                    <a:lnTo>
                      <a:pt x="50" y="16"/>
                    </a:lnTo>
                    <a:lnTo>
                      <a:pt x="40" y="3"/>
                    </a:lnTo>
                    <a:lnTo>
                      <a:pt x="40" y="0"/>
                    </a:lnTo>
                    <a:lnTo>
                      <a:pt x="2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7" name="Freeform 1801">
                <a:extLst>
                  <a:ext uri="{FF2B5EF4-FFF2-40B4-BE49-F238E27FC236}">
                    <a16:creationId xmlns:a16="http://schemas.microsoft.com/office/drawing/2014/main" id="{5977F71D-C2F1-C556-DB53-F42AC8743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938"/>
                <a:ext cx="25" cy="31"/>
              </a:xfrm>
              <a:custGeom>
                <a:avLst/>
                <a:gdLst>
                  <a:gd name="T0" fmla="*/ 22 w 52"/>
                  <a:gd name="T1" fmla="*/ 3 h 63"/>
                  <a:gd name="T2" fmla="*/ 40 w 52"/>
                  <a:gd name="T3" fmla="*/ 0 h 63"/>
                  <a:gd name="T4" fmla="*/ 40 w 52"/>
                  <a:gd name="T5" fmla="*/ 3 h 63"/>
                  <a:gd name="T6" fmla="*/ 50 w 52"/>
                  <a:gd name="T7" fmla="*/ 16 h 63"/>
                  <a:gd name="T8" fmla="*/ 47 w 52"/>
                  <a:gd name="T9" fmla="*/ 20 h 63"/>
                  <a:gd name="T10" fmla="*/ 49 w 52"/>
                  <a:gd name="T11" fmla="*/ 26 h 63"/>
                  <a:gd name="T12" fmla="*/ 52 w 52"/>
                  <a:gd name="T13" fmla="*/ 31 h 63"/>
                  <a:gd name="T14" fmla="*/ 46 w 52"/>
                  <a:gd name="T15" fmla="*/ 37 h 63"/>
                  <a:gd name="T16" fmla="*/ 50 w 52"/>
                  <a:gd name="T17" fmla="*/ 43 h 63"/>
                  <a:gd name="T18" fmla="*/ 52 w 52"/>
                  <a:gd name="T19" fmla="*/ 54 h 63"/>
                  <a:gd name="T20" fmla="*/ 43 w 52"/>
                  <a:gd name="T21" fmla="*/ 57 h 63"/>
                  <a:gd name="T22" fmla="*/ 37 w 52"/>
                  <a:gd name="T23" fmla="*/ 63 h 63"/>
                  <a:gd name="T24" fmla="*/ 34 w 52"/>
                  <a:gd name="T25" fmla="*/ 60 h 63"/>
                  <a:gd name="T26" fmla="*/ 34 w 52"/>
                  <a:gd name="T27" fmla="*/ 51 h 63"/>
                  <a:gd name="T28" fmla="*/ 16 w 52"/>
                  <a:gd name="T29" fmla="*/ 52 h 63"/>
                  <a:gd name="T30" fmla="*/ 13 w 52"/>
                  <a:gd name="T31" fmla="*/ 48 h 63"/>
                  <a:gd name="T32" fmla="*/ 14 w 52"/>
                  <a:gd name="T33" fmla="*/ 43 h 63"/>
                  <a:gd name="T34" fmla="*/ 8 w 52"/>
                  <a:gd name="T35" fmla="*/ 37 h 63"/>
                  <a:gd name="T36" fmla="*/ 0 w 52"/>
                  <a:gd name="T37" fmla="*/ 32 h 63"/>
                  <a:gd name="T38" fmla="*/ 3 w 52"/>
                  <a:gd name="T39" fmla="*/ 26 h 63"/>
                  <a:gd name="T40" fmla="*/ 16 w 52"/>
                  <a:gd name="T41" fmla="*/ 28 h 63"/>
                  <a:gd name="T42" fmla="*/ 19 w 52"/>
                  <a:gd name="T43" fmla="*/ 20 h 63"/>
                  <a:gd name="T44" fmla="*/ 16 w 52"/>
                  <a:gd name="T45" fmla="*/ 14 h 63"/>
                  <a:gd name="T46" fmla="*/ 22 w 52"/>
                  <a:gd name="T47" fmla="*/ 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63">
                    <a:moveTo>
                      <a:pt x="22" y="3"/>
                    </a:moveTo>
                    <a:lnTo>
                      <a:pt x="40" y="0"/>
                    </a:lnTo>
                    <a:lnTo>
                      <a:pt x="40" y="3"/>
                    </a:lnTo>
                    <a:lnTo>
                      <a:pt x="50" y="16"/>
                    </a:lnTo>
                    <a:lnTo>
                      <a:pt x="47" y="20"/>
                    </a:lnTo>
                    <a:lnTo>
                      <a:pt x="49" y="26"/>
                    </a:lnTo>
                    <a:lnTo>
                      <a:pt x="52" y="31"/>
                    </a:lnTo>
                    <a:lnTo>
                      <a:pt x="46" y="37"/>
                    </a:lnTo>
                    <a:lnTo>
                      <a:pt x="50" y="43"/>
                    </a:lnTo>
                    <a:lnTo>
                      <a:pt x="52" y="54"/>
                    </a:lnTo>
                    <a:lnTo>
                      <a:pt x="43" y="57"/>
                    </a:lnTo>
                    <a:lnTo>
                      <a:pt x="37" y="63"/>
                    </a:lnTo>
                    <a:lnTo>
                      <a:pt x="34" y="60"/>
                    </a:lnTo>
                    <a:lnTo>
                      <a:pt x="34" y="51"/>
                    </a:lnTo>
                    <a:lnTo>
                      <a:pt x="16" y="52"/>
                    </a:lnTo>
                    <a:lnTo>
                      <a:pt x="13" y="48"/>
                    </a:lnTo>
                    <a:lnTo>
                      <a:pt x="14" y="43"/>
                    </a:lnTo>
                    <a:lnTo>
                      <a:pt x="8" y="37"/>
                    </a:lnTo>
                    <a:lnTo>
                      <a:pt x="0" y="32"/>
                    </a:lnTo>
                    <a:lnTo>
                      <a:pt x="3" y="26"/>
                    </a:lnTo>
                    <a:lnTo>
                      <a:pt x="16" y="28"/>
                    </a:lnTo>
                    <a:lnTo>
                      <a:pt x="19" y="20"/>
                    </a:lnTo>
                    <a:lnTo>
                      <a:pt x="16" y="14"/>
                    </a:lnTo>
                    <a:lnTo>
                      <a:pt x="2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8" name="Freeform 1802">
                <a:extLst>
                  <a:ext uri="{FF2B5EF4-FFF2-40B4-BE49-F238E27FC236}">
                    <a16:creationId xmlns:a16="http://schemas.microsoft.com/office/drawing/2014/main" id="{6F81325B-B8EE-C94E-8CB3-2BB7E4A26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938"/>
                <a:ext cx="25" cy="31"/>
              </a:xfrm>
              <a:custGeom>
                <a:avLst/>
                <a:gdLst>
                  <a:gd name="T0" fmla="*/ 22 w 52"/>
                  <a:gd name="T1" fmla="*/ 3 h 63"/>
                  <a:gd name="T2" fmla="*/ 40 w 52"/>
                  <a:gd name="T3" fmla="*/ 0 h 63"/>
                  <a:gd name="T4" fmla="*/ 40 w 52"/>
                  <a:gd name="T5" fmla="*/ 3 h 63"/>
                  <a:gd name="T6" fmla="*/ 50 w 52"/>
                  <a:gd name="T7" fmla="*/ 16 h 63"/>
                  <a:gd name="T8" fmla="*/ 47 w 52"/>
                  <a:gd name="T9" fmla="*/ 20 h 63"/>
                  <a:gd name="T10" fmla="*/ 49 w 52"/>
                  <a:gd name="T11" fmla="*/ 26 h 63"/>
                  <a:gd name="T12" fmla="*/ 52 w 52"/>
                  <a:gd name="T13" fmla="*/ 31 h 63"/>
                  <a:gd name="T14" fmla="*/ 46 w 52"/>
                  <a:gd name="T15" fmla="*/ 37 h 63"/>
                  <a:gd name="T16" fmla="*/ 50 w 52"/>
                  <a:gd name="T17" fmla="*/ 43 h 63"/>
                  <a:gd name="T18" fmla="*/ 52 w 52"/>
                  <a:gd name="T19" fmla="*/ 54 h 63"/>
                  <a:gd name="T20" fmla="*/ 43 w 52"/>
                  <a:gd name="T21" fmla="*/ 57 h 63"/>
                  <a:gd name="T22" fmla="*/ 37 w 52"/>
                  <a:gd name="T23" fmla="*/ 63 h 63"/>
                  <a:gd name="T24" fmla="*/ 34 w 52"/>
                  <a:gd name="T25" fmla="*/ 60 h 63"/>
                  <a:gd name="T26" fmla="*/ 34 w 52"/>
                  <a:gd name="T27" fmla="*/ 51 h 63"/>
                  <a:gd name="T28" fmla="*/ 16 w 52"/>
                  <a:gd name="T29" fmla="*/ 52 h 63"/>
                  <a:gd name="T30" fmla="*/ 13 w 52"/>
                  <a:gd name="T31" fmla="*/ 48 h 63"/>
                  <a:gd name="T32" fmla="*/ 14 w 52"/>
                  <a:gd name="T33" fmla="*/ 43 h 63"/>
                  <a:gd name="T34" fmla="*/ 8 w 52"/>
                  <a:gd name="T35" fmla="*/ 37 h 63"/>
                  <a:gd name="T36" fmla="*/ 0 w 52"/>
                  <a:gd name="T37" fmla="*/ 32 h 63"/>
                  <a:gd name="T38" fmla="*/ 3 w 52"/>
                  <a:gd name="T39" fmla="*/ 26 h 63"/>
                  <a:gd name="T40" fmla="*/ 16 w 52"/>
                  <a:gd name="T41" fmla="*/ 28 h 63"/>
                  <a:gd name="T42" fmla="*/ 19 w 52"/>
                  <a:gd name="T43" fmla="*/ 20 h 63"/>
                  <a:gd name="T44" fmla="*/ 16 w 52"/>
                  <a:gd name="T45" fmla="*/ 14 h 63"/>
                  <a:gd name="T46" fmla="*/ 22 w 52"/>
                  <a:gd name="T47" fmla="*/ 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63">
                    <a:moveTo>
                      <a:pt x="22" y="3"/>
                    </a:moveTo>
                    <a:lnTo>
                      <a:pt x="40" y="0"/>
                    </a:lnTo>
                    <a:lnTo>
                      <a:pt x="40" y="3"/>
                    </a:lnTo>
                    <a:lnTo>
                      <a:pt x="50" y="16"/>
                    </a:lnTo>
                    <a:lnTo>
                      <a:pt x="47" y="20"/>
                    </a:lnTo>
                    <a:lnTo>
                      <a:pt x="49" y="26"/>
                    </a:lnTo>
                    <a:lnTo>
                      <a:pt x="52" y="31"/>
                    </a:lnTo>
                    <a:lnTo>
                      <a:pt x="46" y="37"/>
                    </a:lnTo>
                    <a:lnTo>
                      <a:pt x="50" y="43"/>
                    </a:lnTo>
                    <a:lnTo>
                      <a:pt x="52" y="54"/>
                    </a:lnTo>
                    <a:lnTo>
                      <a:pt x="43" y="57"/>
                    </a:lnTo>
                    <a:lnTo>
                      <a:pt x="37" y="63"/>
                    </a:lnTo>
                    <a:lnTo>
                      <a:pt x="34" y="60"/>
                    </a:lnTo>
                    <a:lnTo>
                      <a:pt x="34" y="51"/>
                    </a:lnTo>
                    <a:lnTo>
                      <a:pt x="16" y="52"/>
                    </a:lnTo>
                    <a:lnTo>
                      <a:pt x="13" y="48"/>
                    </a:lnTo>
                    <a:lnTo>
                      <a:pt x="14" y="43"/>
                    </a:lnTo>
                    <a:lnTo>
                      <a:pt x="8" y="37"/>
                    </a:lnTo>
                    <a:lnTo>
                      <a:pt x="0" y="32"/>
                    </a:lnTo>
                    <a:lnTo>
                      <a:pt x="3" y="26"/>
                    </a:lnTo>
                    <a:lnTo>
                      <a:pt x="16" y="28"/>
                    </a:lnTo>
                    <a:lnTo>
                      <a:pt x="19" y="20"/>
                    </a:lnTo>
                    <a:lnTo>
                      <a:pt x="16" y="14"/>
                    </a:lnTo>
                    <a:lnTo>
                      <a:pt x="2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9" name="Freeform 1803">
                <a:extLst>
                  <a:ext uri="{FF2B5EF4-FFF2-40B4-BE49-F238E27FC236}">
                    <a16:creationId xmlns:a16="http://schemas.microsoft.com/office/drawing/2014/main" id="{ACFB81DB-202C-B683-20CC-E483ECA64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987"/>
                <a:ext cx="15" cy="17"/>
              </a:xfrm>
              <a:custGeom>
                <a:avLst/>
                <a:gdLst>
                  <a:gd name="T0" fmla="*/ 8 w 31"/>
                  <a:gd name="T1" fmla="*/ 0 h 34"/>
                  <a:gd name="T2" fmla="*/ 0 w 31"/>
                  <a:gd name="T3" fmla="*/ 8 h 34"/>
                  <a:gd name="T4" fmla="*/ 0 w 31"/>
                  <a:gd name="T5" fmla="*/ 14 h 34"/>
                  <a:gd name="T6" fmla="*/ 5 w 31"/>
                  <a:gd name="T7" fmla="*/ 17 h 34"/>
                  <a:gd name="T8" fmla="*/ 14 w 31"/>
                  <a:gd name="T9" fmla="*/ 18 h 34"/>
                  <a:gd name="T10" fmla="*/ 17 w 31"/>
                  <a:gd name="T11" fmla="*/ 26 h 34"/>
                  <a:gd name="T12" fmla="*/ 16 w 31"/>
                  <a:gd name="T13" fmla="*/ 34 h 34"/>
                  <a:gd name="T14" fmla="*/ 20 w 31"/>
                  <a:gd name="T15" fmla="*/ 34 h 34"/>
                  <a:gd name="T16" fmla="*/ 23 w 31"/>
                  <a:gd name="T17" fmla="*/ 28 h 34"/>
                  <a:gd name="T18" fmla="*/ 28 w 31"/>
                  <a:gd name="T19" fmla="*/ 28 h 34"/>
                  <a:gd name="T20" fmla="*/ 31 w 31"/>
                  <a:gd name="T21" fmla="*/ 21 h 34"/>
                  <a:gd name="T22" fmla="*/ 31 w 31"/>
                  <a:gd name="T23" fmla="*/ 11 h 34"/>
                  <a:gd name="T24" fmla="*/ 28 w 31"/>
                  <a:gd name="T25" fmla="*/ 8 h 34"/>
                  <a:gd name="T26" fmla="*/ 16 w 31"/>
                  <a:gd name="T27" fmla="*/ 0 h 34"/>
                  <a:gd name="T28" fmla="*/ 8 w 31"/>
                  <a:gd name="T2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34">
                    <a:moveTo>
                      <a:pt x="8" y="0"/>
                    </a:moveTo>
                    <a:lnTo>
                      <a:pt x="0" y="8"/>
                    </a:lnTo>
                    <a:lnTo>
                      <a:pt x="0" y="14"/>
                    </a:lnTo>
                    <a:lnTo>
                      <a:pt x="5" y="17"/>
                    </a:lnTo>
                    <a:lnTo>
                      <a:pt x="14" y="18"/>
                    </a:lnTo>
                    <a:lnTo>
                      <a:pt x="17" y="26"/>
                    </a:lnTo>
                    <a:lnTo>
                      <a:pt x="16" y="34"/>
                    </a:lnTo>
                    <a:lnTo>
                      <a:pt x="20" y="34"/>
                    </a:lnTo>
                    <a:lnTo>
                      <a:pt x="23" y="28"/>
                    </a:lnTo>
                    <a:lnTo>
                      <a:pt x="28" y="28"/>
                    </a:lnTo>
                    <a:lnTo>
                      <a:pt x="31" y="21"/>
                    </a:lnTo>
                    <a:lnTo>
                      <a:pt x="31" y="11"/>
                    </a:lnTo>
                    <a:lnTo>
                      <a:pt x="28" y="8"/>
                    </a:lnTo>
                    <a:lnTo>
                      <a:pt x="1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0" name="Freeform 1804">
                <a:extLst>
                  <a:ext uri="{FF2B5EF4-FFF2-40B4-BE49-F238E27FC236}">
                    <a16:creationId xmlns:a16="http://schemas.microsoft.com/office/drawing/2014/main" id="{AB3D0F7B-1A3D-B913-03D8-CAA13ECF7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987"/>
                <a:ext cx="15" cy="17"/>
              </a:xfrm>
              <a:custGeom>
                <a:avLst/>
                <a:gdLst>
                  <a:gd name="T0" fmla="*/ 8 w 31"/>
                  <a:gd name="T1" fmla="*/ 0 h 34"/>
                  <a:gd name="T2" fmla="*/ 16 w 31"/>
                  <a:gd name="T3" fmla="*/ 0 h 34"/>
                  <a:gd name="T4" fmla="*/ 28 w 31"/>
                  <a:gd name="T5" fmla="*/ 8 h 34"/>
                  <a:gd name="T6" fmla="*/ 31 w 31"/>
                  <a:gd name="T7" fmla="*/ 11 h 34"/>
                  <a:gd name="T8" fmla="*/ 31 w 31"/>
                  <a:gd name="T9" fmla="*/ 21 h 34"/>
                  <a:gd name="T10" fmla="*/ 28 w 31"/>
                  <a:gd name="T11" fmla="*/ 28 h 34"/>
                  <a:gd name="T12" fmla="*/ 23 w 31"/>
                  <a:gd name="T13" fmla="*/ 28 h 34"/>
                  <a:gd name="T14" fmla="*/ 20 w 31"/>
                  <a:gd name="T15" fmla="*/ 34 h 34"/>
                  <a:gd name="T16" fmla="*/ 16 w 31"/>
                  <a:gd name="T17" fmla="*/ 34 h 34"/>
                  <a:gd name="T18" fmla="*/ 17 w 31"/>
                  <a:gd name="T19" fmla="*/ 26 h 34"/>
                  <a:gd name="T20" fmla="*/ 14 w 31"/>
                  <a:gd name="T21" fmla="*/ 18 h 34"/>
                  <a:gd name="T22" fmla="*/ 5 w 31"/>
                  <a:gd name="T23" fmla="*/ 17 h 34"/>
                  <a:gd name="T24" fmla="*/ 0 w 31"/>
                  <a:gd name="T25" fmla="*/ 14 h 34"/>
                  <a:gd name="T26" fmla="*/ 0 w 31"/>
                  <a:gd name="T27" fmla="*/ 8 h 34"/>
                  <a:gd name="T28" fmla="*/ 8 w 31"/>
                  <a:gd name="T2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34">
                    <a:moveTo>
                      <a:pt x="8" y="0"/>
                    </a:moveTo>
                    <a:lnTo>
                      <a:pt x="16" y="0"/>
                    </a:lnTo>
                    <a:lnTo>
                      <a:pt x="28" y="8"/>
                    </a:lnTo>
                    <a:lnTo>
                      <a:pt x="31" y="11"/>
                    </a:lnTo>
                    <a:lnTo>
                      <a:pt x="31" y="21"/>
                    </a:lnTo>
                    <a:lnTo>
                      <a:pt x="28" y="28"/>
                    </a:lnTo>
                    <a:lnTo>
                      <a:pt x="23" y="28"/>
                    </a:lnTo>
                    <a:lnTo>
                      <a:pt x="20" y="34"/>
                    </a:lnTo>
                    <a:lnTo>
                      <a:pt x="16" y="34"/>
                    </a:lnTo>
                    <a:lnTo>
                      <a:pt x="17" y="26"/>
                    </a:lnTo>
                    <a:lnTo>
                      <a:pt x="14" y="18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1" name="Freeform 1805">
                <a:extLst>
                  <a:ext uri="{FF2B5EF4-FFF2-40B4-BE49-F238E27FC236}">
                    <a16:creationId xmlns:a16="http://schemas.microsoft.com/office/drawing/2014/main" id="{62AEA291-E5FA-7E30-B9D1-CD2069ABE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987"/>
                <a:ext cx="15" cy="17"/>
              </a:xfrm>
              <a:custGeom>
                <a:avLst/>
                <a:gdLst>
                  <a:gd name="T0" fmla="*/ 8 w 31"/>
                  <a:gd name="T1" fmla="*/ 0 h 34"/>
                  <a:gd name="T2" fmla="*/ 16 w 31"/>
                  <a:gd name="T3" fmla="*/ 0 h 34"/>
                  <a:gd name="T4" fmla="*/ 28 w 31"/>
                  <a:gd name="T5" fmla="*/ 8 h 34"/>
                  <a:gd name="T6" fmla="*/ 31 w 31"/>
                  <a:gd name="T7" fmla="*/ 11 h 34"/>
                  <a:gd name="T8" fmla="*/ 31 w 31"/>
                  <a:gd name="T9" fmla="*/ 21 h 34"/>
                  <a:gd name="T10" fmla="*/ 28 w 31"/>
                  <a:gd name="T11" fmla="*/ 28 h 34"/>
                  <a:gd name="T12" fmla="*/ 23 w 31"/>
                  <a:gd name="T13" fmla="*/ 28 h 34"/>
                  <a:gd name="T14" fmla="*/ 20 w 31"/>
                  <a:gd name="T15" fmla="*/ 34 h 34"/>
                  <a:gd name="T16" fmla="*/ 16 w 31"/>
                  <a:gd name="T17" fmla="*/ 34 h 34"/>
                  <a:gd name="T18" fmla="*/ 17 w 31"/>
                  <a:gd name="T19" fmla="*/ 26 h 34"/>
                  <a:gd name="T20" fmla="*/ 14 w 31"/>
                  <a:gd name="T21" fmla="*/ 18 h 34"/>
                  <a:gd name="T22" fmla="*/ 5 w 31"/>
                  <a:gd name="T23" fmla="*/ 17 h 34"/>
                  <a:gd name="T24" fmla="*/ 0 w 31"/>
                  <a:gd name="T25" fmla="*/ 14 h 34"/>
                  <a:gd name="T26" fmla="*/ 0 w 31"/>
                  <a:gd name="T27" fmla="*/ 8 h 34"/>
                  <a:gd name="T28" fmla="*/ 8 w 31"/>
                  <a:gd name="T2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34">
                    <a:moveTo>
                      <a:pt x="8" y="0"/>
                    </a:moveTo>
                    <a:lnTo>
                      <a:pt x="16" y="0"/>
                    </a:lnTo>
                    <a:lnTo>
                      <a:pt x="28" y="8"/>
                    </a:lnTo>
                    <a:lnTo>
                      <a:pt x="31" y="11"/>
                    </a:lnTo>
                    <a:lnTo>
                      <a:pt x="31" y="21"/>
                    </a:lnTo>
                    <a:lnTo>
                      <a:pt x="28" y="28"/>
                    </a:lnTo>
                    <a:lnTo>
                      <a:pt x="23" y="28"/>
                    </a:lnTo>
                    <a:lnTo>
                      <a:pt x="20" y="34"/>
                    </a:lnTo>
                    <a:lnTo>
                      <a:pt x="16" y="34"/>
                    </a:lnTo>
                    <a:lnTo>
                      <a:pt x="17" y="26"/>
                    </a:lnTo>
                    <a:lnTo>
                      <a:pt x="14" y="18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2" name="Freeform 1806">
                <a:extLst>
                  <a:ext uri="{FF2B5EF4-FFF2-40B4-BE49-F238E27FC236}">
                    <a16:creationId xmlns:a16="http://schemas.microsoft.com/office/drawing/2014/main" id="{FBD33F22-C49F-955B-CA10-8CB2BAB51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976"/>
                <a:ext cx="39" cy="31"/>
              </a:xfrm>
              <a:custGeom>
                <a:avLst/>
                <a:gdLst>
                  <a:gd name="T0" fmla="*/ 59 w 77"/>
                  <a:gd name="T1" fmla="*/ 13 h 63"/>
                  <a:gd name="T2" fmla="*/ 56 w 77"/>
                  <a:gd name="T3" fmla="*/ 11 h 63"/>
                  <a:gd name="T4" fmla="*/ 51 w 77"/>
                  <a:gd name="T5" fmla="*/ 3 h 63"/>
                  <a:gd name="T6" fmla="*/ 51 w 77"/>
                  <a:gd name="T7" fmla="*/ 0 h 63"/>
                  <a:gd name="T8" fmla="*/ 42 w 77"/>
                  <a:gd name="T9" fmla="*/ 6 h 63"/>
                  <a:gd name="T10" fmla="*/ 39 w 77"/>
                  <a:gd name="T11" fmla="*/ 13 h 63"/>
                  <a:gd name="T12" fmla="*/ 41 w 77"/>
                  <a:gd name="T13" fmla="*/ 16 h 63"/>
                  <a:gd name="T14" fmla="*/ 35 w 77"/>
                  <a:gd name="T15" fmla="*/ 25 h 63"/>
                  <a:gd name="T16" fmla="*/ 30 w 77"/>
                  <a:gd name="T17" fmla="*/ 19 h 63"/>
                  <a:gd name="T18" fmla="*/ 21 w 77"/>
                  <a:gd name="T19" fmla="*/ 19 h 63"/>
                  <a:gd name="T20" fmla="*/ 18 w 77"/>
                  <a:gd name="T21" fmla="*/ 25 h 63"/>
                  <a:gd name="T22" fmla="*/ 16 w 77"/>
                  <a:gd name="T23" fmla="*/ 31 h 63"/>
                  <a:gd name="T24" fmla="*/ 13 w 77"/>
                  <a:gd name="T25" fmla="*/ 29 h 63"/>
                  <a:gd name="T26" fmla="*/ 7 w 77"/>
                  <a:gd name="T27" fmla="*/ 28 h 63"/>
                  <a:gd name="T28" fmla="*/ 0 w 77"/>
                  <a:gd name="T29" fmla="*/ 31 h 63"/>
                  <a:gd name="T30" fmla="*/ 0 w 77"/>
                  <a:gd name="T31" fmla="*/ 37 h 63"/>
                  <a:gd name="T32" fmla="*/ 9 w 77"/>
                  <a:gd name="T33" fmla="*/ 41 h 63"/>
                  <a:gd name="T34" fmla="*/ 7 w 77"/>
                  <a:gd name="T35" fmla="*/ 43 h 63"/>
                  <a:gd name="T36" fmla="*/ 10 w 77"/>
                  <a:gd name="T37" fmla="*/ 51 h 63"/>
                  <a:gd name="T38" fmla="*/ 19 w 77"/>
                  <a:gd name="T39" fmla="*/ 57 h 63"/>
                  <a:gd name="T40" fmla="*/ 21 w 77"/>
                  <a:gd name="T41" fmla="*/ 63 h 63"/>
                  <a:gd name="T42" fmla="*/ 32 w 77"/>
                  <a:gd name="T43" fmla="*/ 58 h 63"/>
                  <a:gd name="T44" fmla="*/ 33 w 77"/>
                  <a:gd name="T45" fmla="*/ 52 h 63"/>
                  <a:gd name="T46" fmla="*/ 42 w 77"/>
                  <a:gd name="T47" fmla="*/ 51 h 63"/>
                  <a:gd name="T48" fmla="*/ 48 w 77"/>
                  <a:gd name="T49" fmla="*/ 54 h 63"/>
                  <a:gd name="T50" fmla="*/ 51 w 77"/>
                  <a:gd name="T51" fmla="*/ 51 h 63"/>
                  <a:gd name="T52" fmla="*/ 53 w 77"/>
                  <a:gd name="T53" fmla="*/ 46 h 63"/>
                  <a:gd name="T54" fmla="*/ 59 w 77"/>
                  <a:gd name="T55" fmla="*/ 44 h 63"/>
                  <a:gd name="T56" fmla="*/ 63 w 77"/>
                  <a:gd name="T57" fmla="*/ 51 h 63"/>
                  <a:gd name="T58" fmla="*/ 70 w 77"/>
                  <a:gd name="T59" fmla="*/ 52 h 63"/>
                  <a:gd name="T60" fmla="*/ 74 w 77"/>
                  <a:gd name="T61" fmla="*/ 49 h 63"/>
                  <a:gd name="T62" fmla="*/ 71 w 77"/>
                  <a:gd name="T63" fmla="*/ 43 h 63"/>
                  <a:gd name="T64" fmla="*/ 74 w 77"/>
                  <a:gd name="T65" fmla="*/ 40 h 63"/>
                  <a:gd name="T66" fmla="*/ 71 w 77"/>
                  <a:gd name="T67" fmla="*/ 34 h 63"/>
                  <a:gd name="T68" fmla="*/ 77 w 77"/>
                  <a:gd name="T69" fmla="*/ 25 h 63"/>
                  <a:gd name="T70" fmla="*/ 76 w 77"/>
                  <a:gd name="T71" fmla="*/ 20 h 63"/>
                  <a:gd name="T72" fmla="*/ 71 w 77"/>
                  <a:gd name="T73" fmla="*/ 20 h 63"/>
                  <a:gd name="T74" fmla="*/ 63 w 77"/>
                  <a:gd name="T75" fmla="*/ 25 h 63"/>
                  <a:gd name="T76" fmla="*/ 59 w 77"/>
                  <a:gd name="T77" fmla="*/ 1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7" h="63">
                    <a:moveTo>
                      <a:pt x="59" y="13"/>
                    </a:moveTo>
                    <a:lnTo>
                      <a:pt x="56" y="11"/>
                    </a:lnTo>
                    <a:lnTo>
                      <a:pt x="51" y="3"/>
                    </a:lnTo>
                    <a:lnTo>
                      <a:pt x="51" y="0"/>
                    </a:lnTo>
                    <a:lnTo>
                      <a:pt x="42" y="6"/>
                    </a:lnTo>
                    <a:lnTo>
                      <a:pt x="39" y="13"/>
                    </a:lnTo>
                    <a:lnTo>
                      <a:pt x="41" y="16"/>
                    </a:lnTo>
                    <a:lnTo>
                      <a:pt x="35" y="25"/>
                    </a:lnTo>
                    <a:lnTo>
                      <a:pt x="30" y="19"/>
                    </a:lnTo>
                    <a:lnTo>
                      <a:pt x="21" y="19"/>
                    </a:lnTo>
                    <a:lnTo>
                      <a:pt x="18" y="25"/>
                    </a:lnTo>
                    <a:lnTo>
                      <a:pt x="16" y="31"/>
                    </a:lnTo>
                    <a:lnTo>
                      <a:pt x="13" y="29"/>
                    </a:lnTo>
                    <a:lnTo>
                      <a:pt x="7" y="28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9" y="41"/>
                    </a:lnTo>
                    <a:lnTo>
                      <a:pt x="7" y="43"/>
                    </a:lnTo>
                    <a:lnTo>
                      <a:pt x="10" y="51"/>
                    </a:lnTo>
                    <a:lnTo>
                      <a:pt x="19" y="57"/>
                    </a:lnTo>
                    <a:lnTo>
                      <a:pt x="21" y="63"/>
                    </a:lnTo>
                    <a:lnTo>
                      <a:pt x="32" y="58"/>
                    </a:lnTo>
                    <a:lnTo>
                      <a:pt x="33" y="52"/>
                    </a:lnTo>
                    <a:lnTo>
                      <a:pt x="42" y="51"/>
                    </a:lnTo>
                    <a:lnTo>
                      <a:pt x="48" y="54"/>
                    </a:lnTo>
                    <a:lnTo>
                      <a:pt x="51" y="51"/>
                    </a:lnTo>
                    <a:lnTo>
                      <a:pt x="53" y="46"/>
                    </a:lnTo>
                    <a:lnTo>
                      <a:pt x="59" y="44"/>
                    </a:lnTo>
                    <a:lnTo>
                      <a:pt x="63" y="51"/>
                    </a:lnTo>
                    <a:lnTo>
                      <a:pt x="70" y="52"/>
                    </a:lnTo>
                    <a:lnTo>
                      <a:pt x="74" y="49"/>
                    </a:lnTo>
                    <a:lnTo>
                      <a:pt x="71" y="43"/>
                    </a:lnTo>
                    <a:lnTo>
                      <a:pt x="74" y="40"/>
                    </a:lnTo>
                    <a:lnTo>
                      <a:pt x="71" y="34"/>
                    </a:lnTo>
                    <a:lnTo>
                      <a:pt x="77" y="25"/>
                    </a:lnTo>
                    <a:lnTo>
                      <a:pt x="76" y="20"/>
                    </a:lnTo>
                    <a:lnTo>
                      <a:pt x="71" y="20"/>
                    </a:lnTo>
                    <a:lnTo>
                      <a:pt x="63" y="25"/>
                    </a:lnTo>
                    <a:lnTo>
                      <a:pt x="59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3" name="Freeform 1807">
                <a:extLst>
                  <a:ext uri="{FF2B5EF4-FFF2-40B4-BE49-F238E27FC236}">
                    <a16:creationId xmlns:a16="http://schemas.microsoft.com/office/drawing/2014/main" id="{2734F1A7-9C1A-47FB-6036-558B81E25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976"/>
                <a:ext cx="39" cy="31"/>
              </a:xfrm>
              <a:custGeom>
                <a:avLst/>
                <a:gdLst>
                  <a:gd name="T0" fmla="*/ 59 w 77"/>
                  <a:gd name="T1" fmla="*/ 13 h 63"/>
                  <a:gd name="T2" fmla="*/ 63 w 77"/>
                  <a:gd name="T3" fmla="*/ 25 h 63"/>
                  <a:gd name="T4" fmla="*/ 71 w 77"/>
                  <a:gd name="T5" fmla="*/ 20 h 63"/>
                  <a:gd name="T6" fmla="*/ 76 w 77"/>
                  <a:gd name="T7" fmla="*/ 20 h 63"/>
                  <a:gd name="T8" fmla="*/ 77 w 77"/>
                  <a:gd name="T9" fmla="*/ 25 h 63"/>
                  <a:gd name="T10" fmla="*/ 71 w 77"/>
                  <a:gd name="T11" fmla="*/ 34 h 63"/>
                  <a:gd name="T12" fmla="*/ 74 w 77"/>
                  <a:gd name="T13" fmla="*/ 40 h 63"/>
                  <a:gd name="T14" fmla="*/ 71 w 77"/>
                  <a:gd name="T15" fmla="*/ 43 h 63"/>
                  <a:gd name="T16" fmla="*/ 74 w 77"/>
                  <a:gd name="T17" fmla="*/ 49 h 63"/>
                  <a:gd name="T18" fmla="*/ 70 w 77"/>
                  <a:gd name="T19" fmla="*/ 52 h 63"/>
                  <a:gd name="T20" fmla="*/ 63 w 77"/>
                  <a:gd name="T21" fmla="*/ 51 h 63"/>
                  <a:gd name="T22" fmla="*/ 59 w 77"/>
                  <a:gd name="T23" fmla="*/ 44 h 63"/>
                  <a:gd name="T24" fmla="*/ 53 w 77"/>
                  <a:gd name="T25" fmla="*/ 46 h 63"/>
                  <a:gd name="T26" fmla="*/ 51 w 77"/>
                  <a:gd name="T27" fmla="*/ 51 h 63"/>
                  <a:gd name="T28" fmla="*/ 48 w 77"/>
                  <a:gd name="T29" fmla="*/ 54 h 63"/>
                  <a:gd name="T30" fmla="*/ 42 w 77"/>
                  <a:gd name="T31" fmla="*/ 51 h 63"/>
                  <a:gd name="T32" fmla="*/ 33 w 77"/>
                  <a:gd name="T33" fmla="*/ 52 h 63"/>
                  <a:gd name="T34" fmla="*/ 32 w 77"/>
                  <a:gd name="T35" fmla="*/ 58 h 63"/>
                  <a:gd name="T36" fmla="*/ 21 w 77"/>
                  <a:gd name="T37" fmla="*/ 63 h 63"/>
                  <a:gd name="T38" fmla="*/ 19 w 77"/>
                  <a:gd name="T39" fmla="*/ 57 h 63"/>
                  <a:gd name="T40" fmla="*/ 10 w 77"/>
                  <a:gd name="T41" fmla="*/ 51 h 63"/>
                  <a:gd name="T42" fmla="*/ 7 w 77"/>
                  <a:gd name="T43" fmla="*/ 43 h 63"/>
                  <a:gd name="T44" fmla="*/ 9 w 77"/>
                  <a:gd name="T45" fmla="*/ 41 h 63"/>
                  <a:gd name="T46" fmla="*/ 0 w 77"/>
                  <a:gd name="T47" fmla="*/ 37 h 63"/>
                  <a:gd name="T48" fmla="*/ 0 w 77"/>
                  <a:gd name="T49" fmla="*/ 31 h 63"/>
                  <a:gd name="T50" fmla="*/ 7 w 77"/>
                  <a:gd name="T51" fmla="*/ 28 h 63"/>
                  <a:gd name="T52" fmla="*/ 13 w 77"/>
                  <a:gd name="T53" fmla="*/ 29 h 63"/>
                  <a:gd name="T54" fmla="*/ 16 w 77"/>
                  <a:gd name="T55" fmla="*/ 31 h 63"/>
                  <a:gd name="T56" fmla="*/ 18 w 77"/>
                  <a:gd name="T57" fmla="*/ 25 h 63"/>
                  <a:gd name="T58" fmla="*/ 21 w 77"/>
                  <a:gd name="T59" fmla="*/ 19 h 63"/>
                  <a:gd name="T60" fmla="*/ 30 w 77"/>
                  <a:gd name="T61" fmla="*/ 19 h 63"/>
                  <a:gd name="T62" fmla="*/ 35 w 77"/>
                  <a:gd name="T63" fmla="*/ 25 h 63"/>
                  <a:gd name="T64" fmla="*/ 41 w 77"/>
                  <a:gd name="T65" fmla="*/ 16 h 63"/>
                  <a:gd name="T66" fmla="*/ 39 w 77"/>
                  <a:gd name="T67" fmla="*/ 13 h 63"/>
                  <a:gd name="T68" fmla="*/ 42 w 77"/>
                  <a:gd name="T69" fmla="*/ 6 h 63"/>
                  <a:gd name="T70" fmla="*/ 51 w 77"/>
                  <a:gd name="T71" fmla="*/ 0 h 63"/>
                  <a:gd name="T72" fmla="*/ 51 w 77"/>
                  <a:gd name="T73" fmla="*/ 3 h 63"/>
                  <a:gd name="T74" fmla="*/ 56 w 77"/>
                  <a:gd name="T75" fmla="*/ 11 h 63"/>
                  <a:gd name="T76" fmla="*/ 59 w 77"/>
                  <a:gd name="T77" fmla="*/ 1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7" h="63">
                    <a:moveTo>
                      <a:pt x="59" y="13"/>
                    </a:moveTo>
                    <a:lnTo>
                      <a:pt x="63" y="25"/>
                    </a:lnTo>
                    <a:lnTo>
                      <a:pt x="71" y="20"/>
                    </a:lnTo>
                    <a:lnTo>
                      <a:pt x="76" y="20"/>
                    </a:lnTo>
                    <a:lnTo>
                      <a:pt x="77" y="25"/>
                    </a:lnTo>
                    <a:lnTo>
                      <a:pt x="71" y="34"/>
                    </a:lnTo>
                    <a:lnTo>
                      <a:pt x="74" y="40"/>
                    </a:lnTo>
                    <a:lnTo>
                      <a:pt x="71" y="43"/>
                    </a:lnTo>
                    <a:lnTo>
                      <a:pt x="74" y="49"/>
                    </a:lnTo>
                    <a:lnTo>
                      <a:pt x="70" y="52"/>
                    </a:lnTo>
                    <a:lnTo>
                      <a:pt x="63" y="51"/>
                    </a:lnTo>
                    <a:lnTo>
                      <a:pt x="59" y="44"/>
                    </a:lnTo>
                    <a:lnTo>
                      <a:pt x="53" y="46"/>
                    </a:lnTo>
                    <a:lnTo>
                      <a:pt x="51" y="51"/>
                    </a:lnTo>
                    <a:lnTo>
                      <a:pt x="48" y="54"/>
                    </a:lnTo>
                    <a:lnTo>
                      <a:pt x="42" y="51"/>
                    </a:lnTo>
                    <a:lnTo>
                      <a:pt x="33" y="52"/>
                    </a:lnTo>
                    <a:lnTo>
                      <a:pt x="32" y="58"/>
                    </a:lnTo>
                    <a:lnTo>
                      <a:pt x="21" y="63"/>
                    </a:lnTo>
                    <a:lnTo>
                      <a:pt x="19" y="57"/>
                    </a:lnTo>
                    <a:lnTo>
                      <a:pt x="10" y="51"/>
                    </a:lnTo>
                    <a:lnTo>
                      <a:pt x="7" y="43"/>
                    </a:lnTo>
                    <a:lnTo>
                      <a:pt x="9" y="41"/>
                    </a:lnTo>
                    <a:lnTo>
                      <a:pt x="0" y="37"/>
                    </a:lnTo>
                    <a:lnTo>
                      <a:pt x="0" y="31"/>
                    </a:lnTo>
                    <a:lnTo>
                      <a:pt x="7" y="28"/>
                    </a:lnTo>
                    <a:lnTo>
                      <a:pt x="13" y="29"/>
                    </a:lnTo>
                    <a:lnTo>
                      <a:pt x="16" y="31"/>
                    </a:lnTo>
                    <a:lnTo>
                      <a:pt x="18" y="25"/>
                    </a:lnTo>
                    <a:lnTo>
                      <a:pt x="21" y="19"/>
                    </a:lnTo>
                    <a:lnTo>
                      <a:pt x="30" y="19"/>
                    </a:lnTo>
                    <a:lnTo>
                      <a:pt x="35" y="25"/>
                    </a:lnTo>
                    <a:lnTo>
                      <a:pt x="41" y="16"/>
                    </a:lnTo>
                    <a:lnTo>
                      <a:pt x="39" y="13"/>
                    </a:lnTo>
                    <a:lnTo>
                      <a:pt x="42" y="6"/>
                    </a:lnTo>
                    <a:lnTo>
                      <a:pt x="51" y="0"/>
                    </a:lnTo>
                    <a:lnTo>
                      <a:pt x="51" y="3"/>
                    </a:lnTo>
                    <a:lnTo>
                      <a:pt x="56" y="11"/>
                    </a:lnTo>
                    <a:lnTo>
                      <a:pt x="59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4" name="Freeform 1808">
                <a:extLst>
                  <a:ext uri="{FF2B5EF4-FFF2-40B4-BE49-F238E27FC236}">
                    <a16:creationId xmlns:a16="http://schemas.microsoft.com/office/drawing/2014/main" id="{55187049-D057-73EC-4F47-5A5E25296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976"/>
                <a:ext cx="39" cy="31"/>
              </a:xfrm>
              <a:custGeom>
                <a:avLst/>
                <a:gdLst>
                  <a:gd name="T0" fmla="*/ 59 w 77"/>
                  <a:gd name="T1" fmla="*/ 13 h 63"/>
                  <a:gd name="T2" fmla="*/ 63 w 77"/>
                  <a:gd name="T3" fmla="*/ 25 h 63"/>
                  <a:gd name="T4" fmla="*/ 71 w 77"/>
                  <a:gd name="T5" fmla="*/ 20 h 63"/>
                  <a:gd name="T6" fmla="*/ 76 w 77"/>
                  <a:gd name="T7" fmla="*/ 20 h 63"/>
                  <a:gd name="T8" fmla="*/ 77 w 77"/>
                  <a:gd name="T9" fmla="*/ 25 h 63"/>
                  <a:gd name="T10" fmla="*/ 71 w 77"/>
                  <a:gd name="T11" fmla="*/ 34 h 63"/>
                  <a:gd name="T12" fmla="*/ 74 w 77"/>
                  <a:gd name="T13" fmla="*/ 40 h 63"/>
                  <a:gd name="T14" fmla="*/ 71 w 77"/>
                  <a:gd name="T15" fmla="*/ 43 h 63"/>
                  <a:gd name="T16" fmla="*/ 74 w 77"/>
                  <a:gd name="T17" fmla="*/ 49 h 63"/>
                  <a:gd name="T18" fmla="*/ 70 w 77"/>
                  <a:gd name="T19" fmla="*/ 52 h 63"/>
                  <a:gd name="T20" fmla="*/ 63 w 77"/>
                  <a:gd name="T21" fmla="*/ 51 h 63"/>
                  <a:gd name="T22" fmla="*/ 59 w 77"/>
                  <a:gd name="T23" fmla="*/ 44 h 63"/>
                  <a:gd name="T24" fmla="*/ 53 w 77"/>
                  <a:gd name="T25" fmla="*/ 46 h 63"/>
                  <a:gd name="T26" fmla="*/ 51 w 77"/>
                  <a:gd name="T27" fmla="*/ 51 h 63"/>
                  <a:gd name="T28" fmla="*/ 48 w 77"/>
                  <a:gd name="T29" fmla="*/ 54 h 63"/>
                  <a:gd name="T30" fmla="*/ 42 w 77"/>
                  <a:gd name="T31" fmla="*/ 51 h 63"/>
                  <a:gd name="T32" fmla="*/ 33 w 77"/>
                  <a:gd name="T33" fmla="*/ 52 h 63"/>
                  <a:gd name="T34" fmla="*/ 32 w 77"/>
                  <a:gd name="T35" fmla="*/ 58 h 63"/>
                  <a:gd name="T36" fmla="*/ 21 w 77"/>
                  <a:gd name="T37" fmla="*/ 63 h 63"/>
                  <a:gd name="T38" fmla="*/ 19 w 77"/>
                  <a:gd name="T39" fmla="*/ 57 h 63"/>
                  <a:gd name="T40" fmla="*/ 10 w 77"/>
                  <a:gd name="T41" fmla="*/ 51 h 63"/>
                  <a:gd name="T42" fmla="*/ 7 w 77"/>
                  <a:gd name="T43" fmla="*/ 43 h 63"/>
                  <a:gd name="T44" fmla="*/ 9 w 77"/>
                  <a:gd name="T45" fmla="*/ 41 h 63"/>
                  <a:gd name="T46" fmla="*/ 0 w 77"/>
                  <a:gd name="T47" fmla="*/ 37 h 63"/>
                  <a:gd name="T48" fmla="*/ 0 w 77"/>
                  <a:gd name="T49" fmla="*/ 31 h 63"/>
                  <a:gd name="T50" fmla="*/ 7 w 77"/>
                  <a:gd name="T51" fmla="*/ 28 h 63"/>
                  <a:gd name="T52" fmla="*/ 13 w 77"/>
                  <a:gd name="T53" fmla="*/ 29 h 63"/>
                  <a:gd name="T54" fmla="*/ 16 w 77"/>
                  <a:gd name="T55" fmla="*/ 31 h 63"/>
                  <a:gd name="T56" fmla="*/ 18 w 77"/>
                  <a:gd name="T57" fmla="*/ 25 h 63"/>
                  <a:gd name="T58" fmla="*/ 21 w 77"/>
                  <a:gd name="T59" fmla="*/ 19 h 63"/>
                  <a:gd name="T60" fmla="*/ 30 w 77"/>
                  <a:gd name="T61" fmla="*/ 19 h 63"/>
                  <a:gd name="T62" fmla="*/ 35 w 77"/>
                  <a:gd name="T63" fmla="*/ 25 h 63"/>
                  <a:gd name="T64" fmla="*/ 41 w 77"/>
                  <a:gd name="T65" fmla="*/ 16 h 63"/>
                  <a:gd name="T66" fmla="*/ 39 w 77"/>
                  <a:gd name="T67" fmla="*/ 13 h 63"/>
                  <a:gd name="T68" fmla="*/ 42 w 77"/>
                  <a:gd name="T69" fmla="*/ 6 h 63"/>
                  <a:gd name="T70" fmla="*/ 51 w 77"/>
                  <a:gd name="T71" fmla="*/ 0 h 63"/>
                  <a:gd name="T72" fmla="*/ 51 w 77"/>
                  <a:gd name="T73" fmla="*/ 3 h 63"/>
                  <a:gd name="T74" fmla="*/ 56 w 77"/>
                  <a:gd name="T75" fmla="*/ 11 h 63"/>
                  <a:gd name="T76" fmla="*/ 59 w 77"/>
                  <a:gd name="T77" fmla="*/ 1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7" h="63">
                    <a:moveTo>
                      <a:pt x="59" y="13"/>
                    </a:moveTo>
                    <a:lnTo>
                      <a:pt x="63" y="25"/>
                    </a:lnTo>
                    <a:lnTo>
                      <a:pt x="71" y="20"/>
                    </a:lnTo>
                    <a:lnTo>
                      <a:pt x="76" y="20"/>
                    </a:lnTo>
                    <a:lnTo>
                      <a:pt x="77" y="25"/>
                    </a:lnTo>
                    <a:lnTo>
                      <a:pt x="71" y="34"/>
                    </a:lnTo>
                    <a:lnTo>
                      <a:pt x="74" y="40"/>
                    </a:lnTo>
                    <a:lnTo>
                      <a:pt x="71" y="43"/>
                    </a:lnTo>
                    <a:lnTo>
                      <a:pt x="74" y="49"/>
                    </a:lnTo>
                    <a:lnTo>
                      <a:pt x="70" y="52"/>
                    </a:lnTo>
                    <a:lnTo>
                      <a:pt x="63" y="51"/>
                    </a:lnTo>
                    <a:lnTo>
                      <a:pt x="59" y="44"/>
                    </a:lnTo>
                    <a:lnTo>
                      <a:pt x="53" y="46"/>
                    </a:lnTo>
                    <a:lnTo>
                      <a:pt x="51" y="51"/>
                    </a:lnTo>
                    <a:lnTo>
                      <a:pt x="48" y="54"/>
                    </a:lnTo>
                    <a:lnTo>
                      <a:pt x="42" y="51"/>
                    </a:lnTo>
                    <a:lnTo>
                      <a:pt x="33" y="52"/>
                    </a:lnTo>
                    <a:lnTo>
                      <a:pt x="32" y="58"/>
                    </a:lnTo>
                    <a:lnTo>
                      <a:pt x="21" y="63"/>
                    </a:lnTo>
                    <a:lnTo>
                      <a:pt x="19" y="57"/>
                    </a:lnTo>
                    <a:lnTo>
                      <a:pt x="10" y="51"/>
                    </a:lnTo>
                    <a:lnTo>
                      <a:pt x="7" y="43"/>
                    </a:lnTo>
                    <a:lnTo>
                      <a:pt x="9" y="41"/>
                    </a:lnTo>
                    <a:lnTo>
                      <a:pt x="0" y="37"/>
                    </a:lnTo>
                    <a:lnTo>
                      <a:pt x="0" y="31"/>
                    </a:lnTo>
                    <a:lnTo>
                      <a:pt x="7" y="28"/>
                    </a:lnTo>
                    <a:lnTo>
                      <a:pt x="13" y="29"/>
                    </a:lnTo>
                    <a:lnTo>
                      <a:pt x="16" y="31"/>
                    </a:lnTo>
                    <a:lnTo>
                      <a:pt x="18" y="25"/>
                    </a:lnTo>
                    <a:lnTo>
                      <a:pt x="21" y="19"/>
                    </a:lnTo>
                    <a:lnTo>
                      <a:pt x="30" y="19"/>
                    </a:lnTo>
                    <a:lnTo>
                      <a:pt x="35" y="25"/>
                    </a:lnTo>
                    <a:lnTo>
                      <a:pt x="41" y="16"/>
                    </a:lnTo>
                    <a:lnTo>
                      <a:pt x="39" y="13"/>
                    </a:lnTo>
                    <a:lnTo>
                      <a:pt x="42" y="6"/>
                    </a:lnTo>
                    <a:lnTo>
                      <a:pt x="51" y="0"/>
                    </a:lnTo>
                    <a:lnTo>
                      <a:pt x="51" y="3"/>
                    </a:lnTo>
                    <a:lnTo>
                      <a:pt x="56" y="11"/>
                    </a:lnTo>
                    <a:lnTo>
                      <a:pt x="59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5" name="Freeform 1809">
                <a:extLst>
                  <a:ext uri="{FF2B5EF4-FFF2-40B4-BE49-F238E27FC236}">
                    <a16:creationId xmlns:a16="http://schemas.microsoft.com/office/drawing/2014/main" id="{1AB9B625-4158-36E0-4F58-7C602986A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853"/>
                <a:ext cx="100" cy="73"/>
              </a:xfrm>
              <a:custGeom>
                <a:avLst/>
                <a:gdLst>
                  <a:gd name="T0" fmla="*/ 149 w 199"/>
                  <a:gd name="T1" fmla="*/ 16 h 144"/>
                  <a:gd name="T2" fmla="*/ 149 w 199"/>
                  <a:gd name="T3" fmla="*/ 12 h 144"/>
                  <a:gd name="T4" fmla="*/ 138 w 199"/>
                  <a:gd name="T5" fmla="*/ 9 h 144"/>
                  <a:gd name="T6" fmla="*/ 129 w 199"/>
                  <a:gd name="T7" fmla="*/ 4 h 144"/>
                  <a:gd name="T8" fmla="*/ 117 w 199"/>
                  <a:gd name="T9" fmla="*/ 15 h 144"/>
                  <a:gd name="T10" fmla="*/ 105 w 199"/>
                  <a:gd name="T11" fmla="*/ 32 h 144"/>
                  <a:gd name="T12" fmla="*/ 99 w 199"/>
                  <a:gd name="T13" fmla="*/ 45 h 144"/>
                  <a:gd name="T14" fmla="*/ 86 w 199"/>
                  <a:gd name="T15" fmla="*/ 33 h 144"/>
                  <a:gd name="T16" fmla="*/ 85 w 199"/>
                  <a:gd name="T17" fmla="*/ 26 h 144"/>
                  <a:gd name="T18" fmla="*/ 64 w 199"/>
                  <a:gd name="T19" fmla="*/ 29 h 144"/>
                  <a:gd name="T20" fmla="*/ 58 w 199"/>
                  <a:gd name="T21" fmla="*/ 23 h 144"/>
                  <a:gd name="T22" fmla="*/ 64 w 199"/>
                  <a:gd name="T23" fmla="*/ 9 h 144"/>
                  <a:gd name="T24" fmla="*/ 52 w 199"/>
                  <a:gd name="T25" fmla="*/ 0 h 144"/>
                  <a:gd name="T26" fmla="*/ 42 w 199"/>
                  <a:gd name="T27" fmla="*/ 6 h 144"/>
                  <a:gd name="T28" fmla="*/ 39 w 199"/>
                  <a:gd name="T29" fmla="*/ 19 h 144"/>
                  <a:gd name="T30" fmla="*/ 32 w 199"/>
                  <a:gd name="T31" fmla="*/ 23 h 144"/>
                  <a:gd name="T32" fmla="*/ 21 w 199"/>
                  <a:gd name="T33" fmla="*/ 23 h 144"/>
                  <a:gd name="T34" fmla="*/ 8 w 199"/>
                  <a:gd name="T35" fmla="*/ 27 h 144"/>
                  <a:gd name="T36" fmla="*/ 6 w 199"/>
                  <a:gd name="T37" fmla="*/ 39 h 144"/>
                  <a:gd name="T38" fmla="*/ 0 w 199"/>
                  <a:gd name="T39" fmla="*/ 62 h 144"/>
                  <a:gd name="T40" fmla="*/ 6 w 199"/>
                  <a:gd name="T41" fmla="*/ 82 h 144"/>
                  <a:gd name="T42" fmla="*/ 12 w 199"/>
                  <a:gd name="T43" fmla="*/ 88 h 144"/>
                  <a:gd name="T44" fmla="*/ 23 w 199"/>
                  <a:gd name="T45" fmla="*/ 95 h 144"/>
                  <a:gd name="T46" fmla="*/ 32 w 199"/>
                  <a:gd name="T47" fmla="*/ 99 h 144"/>
                  <a:gd name="T48" fmla="*/ 47 w 199"/>
                  <a:gd name="T49" fmla="*/ 108 h 144"/>
                  <a:gd name="T50" fmla="*/ 47 w 199"/>
                  <a:gd name="T51" fmla="*/ 114 h 144"/>
                  <a:gd name="T52" fmla="*/ 48 w 199"/>
                  <a:gd name="T53" fmla="*/ 124 h 144"/>
                  <a:gd name="T54" fmla="*/ 58 w 199"/>
                  <a:gd name="T55" fmla="*/ 137 h 144"/>
                  <a:gd name="T56" fmla="*/ 61 w 199"/>
                  <a:gd name="T57" fmla="*/ 144 h 144"/>
                  <a:gd name="T58" fmla="*/ 67 w 199"/>
                  <a:gd name="T59" fmla="*/ 140 h 144"/>
                  <a:gd name="T60" fmla="*/ 79 w 199"/>
                  <a:gd name="T61" fmla="*/ 132 h 144"/>
                  <a:gd name="T62" fmla="*/ 85 w 199"/>
                  <a:gd name="T63" fmla="*/ 141 h 144"/>
                  <a:gd name="T64" fmla="*/ 100 w 199"/>
                  <a:gd name="T65" fmla="*/ 138 h 144"/>
                  <a:gd name="T66" fmla="*/ 99 w 199"/>
                  <a:gd name="T67" fmla="*/ 124 h 144"/>
                  <a:gd name="T68" fmla="*/ 103 w 199"/>
                  <a:gd name="T69" fmla="*/ 115 h 144"/>
                  <a:gd name="T70" fmla="*/ 109 w 199"/>
                  <a:gd name="T71" fmla="*/ 114 h 144"/>
                  <a:gd name="T72" fmla="*/ 129 w 199"/>
                  <a:gd name="T73" fmla="*/ 112 h 144"/>
                  <a:gd name="T74" fmla="*/ 147 w 199"/>
                  <a:gd name="T75" fmla="*/ 102 h 144"/>
                  <a:gd name="T76" fmla="*/ 143 w 199"/>
                  <a:gd name="T77" fmla="*/ 92 h 144"/>
                  <a:gd name="T78" fmla="*/ 149 w 199"/>
                  <a:gd name="T79" fmla="*/ 86 h 144"/>
                  <a:gd name="T80" fmla="*/ 158 w 199"/>
                  <a:gd name="T81" fmla="*/ 82 h 144"/>
                  <a:gd name="T82" fmla="*/ 170 w 199"/>
                  <a:gd name="T83" fmla="*/ 67 h 144"/>
                  <a:gd name="T84" fmla="*/ 173 w 199"/>
                  <a:gd name="T85" fmla="*/ 56 h 144"/>
                  <a:gd name="T86" fmla="*/ 185 w 199"/>
                  <a:gd name="T87" fmla="*/ 53 h 144"/>
                  <a:gd name="T88" fmla="*/ 193 w 199"/>
                  <a:gd name="T89" fmla="*/ 50 h 144"/>
                  <a:gd name="T90" fmla="*/ 193 w 199"/>
                  <a:gd name="T91" fmla="*/ 42 h 144"/>
                  <a:gd name="T92" fmla="*/ 185 w 199"/>
                  <a:gd name="T93" fmla="*/ 44 h 144"/>
                  <a:gd name="T94" fmla="*/ 179 w 199"/>
                  <a:gd name="T95" fmla="*/ 32 h 144"/>
                  <a:gd name="T96" fmla="*/ 165 w 199"/>
                  <a:gd name="T97" fmla="*/ 23 h 144"/>
                  <a:gd name="T98" fmla="*/ 158 w 199"/>
                  <a:gd name="T99" fmla="*/ 26 h 144"/>
                  <a:gd name="T100" fmla="*/ 152 w 199"/>
                  <a:gd name="T101" fmla="*/ 33 h 144"/>
                  <a:gd name="T102" fmla="*/ 156 w 199"/>
                  <a:gd name="T103" fmla="*/ 1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9" h="144">
                    <a:moveTo>
                      <a:pt x="156" y="19"/>
                    </a:moveTo>
                    <a:lnTo>
                      <a:pt x="149" y="16"/>
                    </a:lnTo>
                    <a:lnTo>
                      <a:pt x="147" y="13"/>
                    </a:lnTo>
                    <a:lnTo>
                      <a:pt x="149" y="12"/>
                    </a:lnTo>
                    <a:lnTo>
                      <a:pt x="143" y="12"/>
                    </a:lnTo>
                    <a:lnTo>
                      <a:pt x="138" y="9"/>
                    </a:lnTo>
                    <a:lnTo>
                      <a:pt x="130" y="9"/>
                    </a:lnTo>
                    <a:lnTo>
                      <a:pt x="129" y="4"/>
                    </a:lnTo>
                    <a:lnTo>
                      <a:pt x="123" y="15"/>
                    </a:lnTo>
                    <a:lnTo>
                      <a:pt x="117" y="15"/>
                    </a:lnTo>
                    <a:lnTo>
                      <a:pt x="114" y="23"/>
                    </a:lnTo>
                    <a:lnTo>
                      <a:pt x="105" y="32"/>
                    </a:lnTo>
                    <a:lnTo>
                      <a:pt x="109" y="41"/>
                    </a:lnTo>
                    <a:lnTo>
                      <a:pt x="99" y="45"/>
                    </a:lnTo>
                    <a:lnTo>
                      <a:pt x="94" y="41"/>
                    </a:lnTo>
                    <a:lnTo>
                      <a:pt x="86" y="33"/>
                    </a:lnTo>
                    <a:lnTo>
                      <a:pt x="83" y="29"/>
                    </a:lnTo>
                    <a:lnTo>
                      <a:pt x="85" y="26"/>
                    </a:lnTo>
                    <a:lnTo>
                      <a:pt x="70" y="23"/>
                    </a:lnTo>
                    <a:lnTo>
                      <a:pt x="64" y="29"/>
                    </a:lnTo>
                    <a:lnTo>
                      <a:pt x="58" y="32"/>
                    </a:lnTo>
                    <a:lnTo>
                      <a:pt x="58" y="23"/>
                    </a:lnTo>
                    <a:lnTo>
                      <a:pt x="64" y="16"/>
                    </a:lnTo>
                    <a:lnTo>
                      <a:pt x="64" y="9"/>
                    </a:lnTo>
                    <a:lnTo>
                      <a:pt x="55" y="6"/>
                    </a:lnTo>
                    <a:lnTo>
                      <a:pt x="52" y="0"/>
                    </a:lnTo>
                    <a:lnTo>
                      <a:pt x="48" y="4"/>
                    </a:lnTo>
                    <a:lnTo>
                      <a:pt x="42" y="6"/>
                    </a:lnTo>
                    <a:lnTo>
                      <a:pt x="39" y="10"/>
                    </a:lnTo>
                    <a:lnTo>
                      <a:pt x="39" y="19"/>
                    </a:lnTo>
                    <a:lnTo>
                      <a:pt x="38" y="21"/>
                    </a:lnTo>
                    <a:lnTo>
                      <a:pt x="32" y="23"/>
                    </a:lnTo>
                    <a:lnTo>
                      <a:pt x="24" y="21"/>
                    </a:lnTo>
                    <a:lnTo>
                      <a:pt x="21" y="23"/>
                    </a:lnTo>
                    <a:lnTo>
                      <a:pt x="12" y="24"/>
                    </a:lnTo>
                    <a:lnTo>
                      <a:pt x="8" y="27"/>
                    </a:lnTo>
                    <a:lnTo>
                      <a:pt x="3" y="32"/>
                    </a:lnTo>
                    <a:lnTo>
                      <a:pt x="6" y="39"/>
                    </a:lnTo>
                    <a:lnTo>
                      <a:pt x="9" y="50"/>
                    </a:lnTo>
                    <a:lnTo>
                      <a:pt x="0" y="62"/>
                    </a:lnTo>
                    <a:lnTo>
                      <a:pt x="1" y="77"/>
                    </a:lnTo>
                    <a:lnTo>
                      <a:pt x="6" y="82"/>
                    </a:lnTo>
                    <a:lnTo>
                      <a:pt x="8" y="92"/>
                    </a:lnTo>
                    <a:lnTo>
                      <a:pt x="12" y="88"/>
                    </a:lnTo>
                    <a:lnTo>
                      <a:pt x="17" y="92"/>
                    </a:lnTo>
                    <a:lnTo>
                      <a:pt x="23" y="95"/>
                    </a:lnTo>
                    <a:lnTo>
                      <a:pt x="24" y="102"/>
                    </a:lnTo>
                    <a:lnTo>
                      <a:pt x="32" y="99"/>
                    </a:lnTo>
                    <a:lnTo>
                      <a:pt x="42" y="99"/>
                    </a:lnTo>
                    <a:lnTo>
                      <a:pt x="47" y="108"/>
                    </a:lnTo>
                    <a:lnTo>
                      <a:pt x="47" y="111"/>
                    </a:lnTo>
                    <a:lnTo>
                      <a:pt x="47" y="114"/>
                    </a:lnTo>
                    <a:lnTo>
                      <a:pt x="52" y="120"/>
                    </a:lnTo>
                    <a:lnTo>
                      <a:pt x="48" y="124"/>
                    </a:lnTo>
                    <a:lnTo>
                      <a:pt x="56" y="129"/>
                    </a:lnTo>
                    <a:lnTo>
                      <a:pt x="58" y="137"/>
                    </a:lnTo>
                    <a:lnTo>
                      <a:pt x="56" y="141"/>
                    </a:lnTo>
                    <a:lnTo>
                      <a:pt x="61" y="144"/>
                    </a:lnTo>
                    <a:lnTo>
                      <a:pt x="67" y="143"/>
                    </a:lnTo>
                    <a:lnTo>
                      <a:pt x="67" y="140"/>
                    </a:lnTo>
                    <a:lnTo>
                      <a:pt x="73" y="135"/>
                    </a:lnTo>
                    <a:lnTo>
                      <a:pt x="79" y="132"/>
                    </a:lnTo>
                    <a:lnTo>
                      <a:pt x="80" y="140"/>
                    </a:lnTo>
                    <a:lnTo>
                      <a:pt x="85" y="141"/>
                    </a:lnTo>
                    <a:lnTo>
                      <a:pt x="93" y="133"/>
                    </a:lnTo>
                    <a:lnTo>
                      <a:pt x="100" y="138"/>
                    </a:lnTo>
                    <a:lnTo>
                      <a:pt x="100" y="129"/>
                    </a:lnTo>
                    <a:lnTo>
                      <a:pt x="99" y="124"/>
                    </a:lnTo>
                    <a:lnTo>
                      <a:pt x="97" y="117"/>
                    </a:lnTo>
                    <a:lnTo>
                      <a:pt x="103" y="115"/>
                    </a:lnTo>
                    <a:lnTo>
                      <a:pt x="108" y="117"/>
                    </a:lnTo>
                    <a:lnTo>
                      <a:pt x="109" y="114"/>
                    </a:lnTo>
                    <a:lnTo>
                      <a:pt x="120" y="112"/>
                    </a:lnTo>
                    <a:lnTo>
                      <a:pt x="129" y="112"/>
                    </a:lnTo>
                    <a:lnTo>
                      <a:pt x="141" y="118"/>
                    </a:lnTo>
                    <a:lnTo>
                      <a:pt x="147" y="102"/>
                    </a:lnTo>
                    <a:lnTo>
                      <a:pt x="146" y="99"/>
                    </a:lnTo>
                    <a:lnTo>
                      <a:pt x="143" y="92"/>
                    </a:lnTo>
                    <a:lnTo>
                      <a:pt x="146" y="86"/>
                    </a:lnTo>
                    <a:lnTo>
                      <a:pt x="149" y="86"/>
                    </a:lnTo>
                    <a:lnTo>
                      <a:pt x="153" y="79"/>
                    </a:lnTo>
                    <a:lnTo>
                      <a:pt x="158" y="82"/>
                    </a:lnTo>
                    <a:lnTo>
                      <a:pt x="162" y="74"/>
                    </a:lnTo>
                    <a:lnTo>
                      <a:pt x="170" y="67"/>
                    </a:lnTo>
                    <a:lnTo>
                      <a:pt x="170" y="62"/>
                    </a:lnTo>
                    <a:lnTo>
                      <a:pt x="173" y="56"/>
                    </a:lnTo>
                    <a:lnTo>
                      <a:pt x="179" y="53"/>
                    </a:lnTo>
                    <a:lnTo>
                      <a:pt x="185" y="53"/>
                    </a:lnTo>
                    <a:lnTo>
                      <a:pt x="188" y="51"/>
                    </a:lnTo>
                    <a:lnTo>
                      <a:pt x="193" y="50"/>
                    </a:lnTo>
                    <a:lnTo>
                      <a:pt x="199" y="47"/>
                    </a:lnTo>
                    <a:lnTo>
                      <a:pt x="193" y="42"/>
                    </a:lnTo>
                    <a:lnTo>
                      <a:pt x="188" y="45"/>
                    </a:lnTo>
                    <a:lnTo>
                      <a:pt x="185" y="44"/>
                    </a:lnTo>
                    <a:lnTo>
                      <a:pt x="185" y="36"/>
                    </a:lnTo>
                    <a:lnTo>
                      <a:pt x="179" y="32"/>
                    </a:lnTo>
                    <a:lnTo>
                      <a:pt x="173" y="32"/>
                    </a:lnTo>
                    <a:lnTo>
                      <a:pt x="165" y="23"/>
                    </a:lnTo>
                    <a:lnTo>
                      <a:pt x="156" y="23"/>
                    </a:lnTo>
                    <a:lnTo>
                      <a:pt x="158" y="26"/>
                    </a:lnTo>
                    <a:lnTo>
                      <a:pt x="156" y="29"/>
                    </a:lnTo>
                    <a:lnTo>
                      <a:pt x="152" y="33"/>
                    </a:lnTo>
                    <a:lnTo>
                      <a:pt x="156" y="29"/>
                    </a:lnTo>
                    <a:lnTo>
                      <a:pt x="156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6" name="Freeform 1810">
                <a:extLst>
                  <a:ext uri="{FF2B5EF4-FFF2-40B4-BE49-F238E27FC236}">
                    <a16:creationId xmlns:a16="http://schemas.microsoft.com/office/drawing/2014/main" id="{E57EED44-BABE-507D-C23F-847A36A9B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853"/>
                <a:ext cx="100" cy="73"/>
              </a:xfrm>
              <a:custGeom>
                <a:avLst/>
                <a:gdLst>
                  <a:gd name="T0" fmla="*/ 156 w 199"/>
                  <a:gd name="T1" fmla="*/ 29 h 144"/>
                  <a:gd name="T2" fmla="*/ 156 w 199"/>
                  <a:gd name="T3" fmla="*/ 29 h 144"/>
                  <a:gd name="T4" fmla="*/ 156 w 199"/>
                  <a:gd name="T5" fmla="*/ 23 h 144"/>
                  <a:gd name="T6" fmla="*/ 173 w 199"/>
                  <a:gd name="T7" fmla="*/ 32 h 144"/>
                  <a:gd name="T8" fmla="*/ 185 w 199"/>
                  <a:gd name="T9" fmla="*/ 36 h 144"/>
                  <a:gd name="T10" fmla="*/ 188 w 199"/>
                  <a:gd name="T11" fmla="*/ 45 h 144"/>
                  <a:gd name="T12" fmla="*/ 199 w 199"/>
                  <a:gd name="T13" fmla="*/ 47 h 144"/>
                  <a:gd name="T14" fmla="*/ 188 w 199"/>
                  <a:gd name="T15" fmla="*/ 51 h 144"/>
                  <a:gd name="T16" fmla="*/ 179 w 199"/>
                  <a:gd name="T17" fmla="*/ 53 h 144"/>
                  <a:gd name="T18" fmla="*/ 170 w 199"/>
                  <a:gd name="T19" fmla="*/ 62 h 144"/>
                  <a:gd name="T20" fmla="*/ 162 w 199"/>
                  <a:gd name="T21" fmla="*/ 74 h 144"/>
                  <a:gd name="T22" fmla="*/ 153 w 199"/>
                  <a:gd name="T23" fmla="*/ 79 h 144"/>
                  <a:gd name="T24" fmla="*/ 146 w 199"/>
                  <a:gd name="T25" fmla="*/ 86 h 144"/>
                  <a:gd name="T26" fmla="*/ 146 w 199"/>
                  <a:gd name="T27" fmla="*/ 99 h 144"/>
                  <a:gd name="T28" fmla="*/ 141 w 199"/>
                  <a:gd name="T29" fmla="*/ 118 h 144"/>
                  <a:gd name="T30" fmla="*/ 120 w 199"/>
                  <a:gd name="T31" fmla="*/ 112 h 144"/>
                  <a:gd name="T32" fmla="*/ 108 w 199"/>
                  <a:gd name="T33" fmla="*/ 117 h 144"/>
                  <a:gd name="T34" fmla="*/ 97 w 199"/>
                  <a:gd name="T35" fmla="*/ 117 h 144"/>
                  <a:gd name="T36" fmla="*/ 100 w 199"/>
                  <a:gd name="T37" fmla="*/ 129 h 144"/>
                  <a:gd name="T38" fmla="*/ 93 w 199"/>
                  <a:gd name="T39" fmla="*/ 133 h 144"/>
                  <a:gd name="T40" fmla="*/ 80 w 199"/>
                  <a:gd name="T41" fmla="*/ 140 h 144"/>
                  <a:gd name="T42" fmla="*/ 73 w 199"/>
                  <a:gd name="T43" fmla="*/ 135 h 144"/>
                  <a:gd name="T44" fmla="*/ 67 w 199"/>
                  <a:gd name="T45" fmla="*/ 143 h 144"/>
                  <a:gd name="T46" fmla="*/ 56 w 199"/>
                  <a:gd name="T47" fmla="*/ 141 h 144"/>
                  <a:gd name="T48" fmla="*/ 56 w 199"/>
                  <a:gd name="T49" fmla="*/ 129 h 144"/>
                  <a:gd name="T50" fmla="*/ 52 w 199"/>
                  <a:gd name="T51" fmla="*/ 120 h 144"/>
                  <a:gd name="T52" fmla="*/ 47 w 199"/>
                  <a:gd name="T53" fmla="*/ 111 h 144"/>
                  <a:gd name="T54" fmla="*/ 42 w 199"/>
                  <a:gd name="T55" fmla="*/ 99 h 144"/>
                  <a:gd name="T56" fmla="*/ 24 w 199"/>
                  <a:gd name="T57" fmla="*/ 102 h 144"/>
                  <a:gd name="T58" fmla="*/ 17 w 199"/>
                  <a:gd name="T59" fmla="*/ 92 h 144"/>
                  <a:gd name="T60" fmla="*/ 8 w 199"/>
                  <a:gd name="T61" fmla="*/ 92 h 144"/>
                  <a:gd name="T62" fmla="*/ 1 w 199"/>
                  <a:gd name="T63" fmla="*/ 77 h 144"/>
                  <a:gd name="T64" fmla="*/ 9 w 199"/>
                  <a:gd name="T65" fmla="*/ 50 h 144"/>
                  <a:gd name="T66" fmla="*/ 3 w 199"/>
                  <a:gd name="T67" fmla="*/ 32 h 144"/>
                  <a:gd name="T68" fmla="*/ 12 w 199"/>
                  <a:gd name="T69" fmla="*/ 24 h 144"/>
                  <a:gd name="T70" fmla="*/ 24 w 199"/>
                  <a:gd name="T71" fmla="*/ 21 h 144"/>
                  <a:gd name="T72" fmla="*/ 38 w 199"/>
                  <a:gd name="T73" fmla="*/ 21 h 144"/>
                  <a:gd name="T74" fmla="*/ 39 w 199"/>
                  <a:gd name="T75" fmla="*/ 10 h 144"/>
                  <a:gd name="T76" fmla="*/ 48 w 199"/>
                  <a:gd name="T77" fmla="*/ 4 h 144"/>
                  <a:gd name="T78" fmla="*/ 55 w 199"/>
                  <a:gd name="T79" fmla="*/ 6 h 144"/>
                  <a:gd name="T80" fmla="*/ 64 w 199"/>
                  <a:gd name="T81" fmla="*/ 16 h 144"/>
                  <a:gd name="T82" fmla="*/ 58 w 199"/>
                  <a:gd name="T83" fmla="*/ 32 h 144"/>
                  <a:gd name="T84" fmla="*/ 70 w 199"/>
                  <a:gd name="T85" fmla="*/ 23 h 144"/>
                  <a:gd name="T86" fmla="*/ 83 w 199"/>
                  <a:gd name="T87" fmla="*/ 29 h 144"/>
                  <a:gd name="T88" fmla="*/ 94 w 199"/>
                  <a:gd name="T89" fmla="*/ 41 h 144"/>
                  <a:gd name="T90" fmla="*/ 109 w 199"/>
                  <a:gd name="T91" fmla="*/ 41 h 144"/>
                  <a:gd name="T92" fmla="*/ 114 w 199"/>
                  <a:gd name="T93" fmla="*/ 23 h 144"/>
                  <a:gd name="T94" fmla="*/ 123 w 199"/>
                  <a:gd name="T95" fmla="*/ 15 h 144"/>
                  <a:gd name="T96" fmla="*/ 130 w 199"/>
                  <a:gd name="T97" fmla="*/ 9 h 144"/>
                  <a:gd name="T98" fmla="*/ 143 w 199"/>
                  <a:gd name="T99" fmla="*/ 12 h 144"/>
                  <a:gd name="T100" fmla="*/ 147 w 199"/>
                  <a:gd name="T101" fmla="*/ 13 h 144"/>
                  <a:gd name="T102" fmla="*/ 156 w 199"/>
                  <a:gd name="T103" fmla="*/ 1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9" h="144">
                    <a:moveTo>
                      <a:pt x="156" y="19"/>
                    </a:moveTo>
                    <a:lnTo>
                      <a:pt x="156" y="29"/>
                    </a:lnTo>
                    <a:lnTo>
                      <a:pt x="152" y="33"/>
                    </a:lnTo>
                    <a:lnTo>
                      <a:pt x="156" y="29"/>
                    </a:lnTo>
                    <a:lnTo>
                      <a:pt x="158" y="26"/>
                    </a:lnTo>
                    <a:lnTo>
                      <a:pt x="156" y="23"/>
                    </a:lnTo>
                    <a:lnTo>
                      <a:pt x="165" y="23"/>
                    </a:lnTo>
                    <a:lnTo>
                      <a:pt x="173" y="32"/>
                    </a:lnTo>
                    <a:lnTo>
                      <a:pt x="179" y="32"/>
                    </a:lnTo>
                    <a:lnTo>
                      <a:pt x="185" y="36"/>
                    </a:lnTo>
                    <a:lnTo>
                      <a:pt x="185" y="44"/>
                    </a:lnTo>
                    <a:lnTo>
                      <a:pt x="188" y="45"/>
                    </a:lnTo>
                    <a:lnTo>
                      <a:pt x="193" y="42"/>
                    </a:lnTo>
                    <a:lnTo>
                      <a:pt x="199" y="47"/>
                    </a:lnTo>
                    <a:lnTo>
                      <a:pt x="193" y="50"/>
                    </a:lnTo>
                    <a:lnTo>
                      <a:pt x="188" y="51"/>
                    </a:lnTo>
                    <a:lnTo>
                      <a:pt x="185" y="53"/>
                    </a:lnTo>
                    <a:lnTo>
                      <a:pt x="179" y="53"/>
                    </a:lnTo>
                    <a:lnTo>
                      <a:pt x="173" y="56"/>
                    </a:lnTo>
                    <a:lnTo>
                      <a:pt x="170" y="62"/>
                    </a:lnTo>
                    <a:lnTo>
                      <a:pt x="170" y="67"/>
                    </a:lnTo>
                    <a:lnTo>
                      <a:pt x="162" y="74"/>
                    </a:lnTo>
                    <a:lnTo>
                      <a:pt x="158" y="82"/>
                    </a:lnTo>
                    <a:lnTo>
                      <a:pt x="153" y="79"/>
                    </a:lnTo>
                    <a:lnTo>
                      <a:pt x="149" y="86"/>
                    </a:lnTo>
                    <a:lnTo>
                      <a:pt x="146" y="86"/>
                    </a:lnTo>
                    <a:lnTo>
                      <a:pt x="143" y="92"/>
                    </a:lnTo>
                    <a:lnTo>
                      <a:pt x="146" y="99"/>
                    </a:lnTo>
                    <a:lnTo>
                      <a:pt x="147" y="102"/>
                    </a:lnTo>
                    <a:lnTo>
                      <a:pt x="141" y="118"/>
                    </a:lnTo>
                    <a:lnTo>
                      <a:pt x="129" y="112"/>
                    </a:lnTo>
                    <a:lnTo>
                      <a:pt x="120" y="112"/>
                    </a:lnTo>
                    <a:lnTo>
                      <a:pt x="109" y="114"/>
                    </a:lnTo>
                    <a:lnTo>
                      <a:pt x="108" y="117"/>
                    </a:lnTo>
                    <a:lnTo>
                      <a:pt x="103" y="115"/>
                    </a:lnTo>
                    <a:lnTo>
                      <a:pt x="97" y="117"/>
                    </a:lnTo>
                    <a:lnTo>
                      <a:pt x="99" y="124"/>
                    </a:lnTo>
                    <a:lnTo>
                      <a:pt x="100" y="129"/>
                    </a:lnTo>
                    <a:lnTo>
                      <a:pt x="100" y="138"/>
                    </a:lnTo>
                    <a:lnTo>
                      <a:pt x="93" y="133"/>
                    </a:lnTo>
                    <a:lnTo>
                      <a:pt x="85" y="141"/>
                    </a:lnTo>
                    <a:lnTo>
                      <a:pt x="80" y="140"/>
                    </a:lnTo>
                    <a:lnTo>
                      <a:pt x="79" y="132"/>
                    </a:lnTo>
                    <a:lnTo>
                      <a:pt x="73" y="135"/>
                    </a:lnTo>
                    <a:lnTo>
                      <a:pt x="67" y="140"/>
                    </a:lnTo>
                    <a:lnTo>
                      <a:pt x="67" y="143"/>
                    </a:lnTo>
                    <a:lnTo>
                      <a:pt x="61" y="144"/>
                    </a:lnTo>
                    <a:lnTo>
                      <a:pt x="56" y="141"/>
                    </a:lnTo>
                    <a:lnTo>
                      <a:pt x="58" y="137"/>
                    </a:lnTo>
                    <a:lnTo>
                      <a:pt x="56" y="129"/>
                    </a:lnTo>
                    <a:lnTo>
                      <a:pt x="48" y="124"/>
                    </a:lnTo>
                    <a:lnTo>
                      <a:pt x="52" y="120"/>
                    </a:lnTo>
                    <a:lnTo>
                      <a:pt x="47" y="114"/>
                    </a:lnTo>
                    <a:lnTo>
                      <a:pt x="47" y="111"/>
                    </a:lnTo>
                    <a:lnTo>
                      <a:pt x="47" y="108"/>
                    </a:lnTo>
                    <a:lnTo>
                      <a:pt x="42" y="99"/>
                    </a:lnTo>
                    <a:lnTo>
                      <a:pt x="32" y="99"/>
                    </a:lnTo>
                    <a:lnTo>
                      <a:pt x="24" y="102"/>
                    </a:lnTo>
                    <a:lnTo>
                      <a:pt x="23" y="95"/>
                    </a:lnTo>
                    <a:lnTo>
                      <a:pt x="17" y="92"/>
                    </a:lnTo>
                    <a:lnTo>
                      <a:pt x="12" y="88"/>
                    </a:lnTo>
                    <a:lnTo>
                      <a:pt x="8" y="92"/>
                    </a:lnTo>
                    <a:lnTo>
                      <a:pt x="6" y="82"/>
                    </a:lnTo>
                    <a:lnTo>
                      <a:pt x="1" y="77"/>
                    </a:lnTo>
                    <a:lnTo>
                      <a:pt x="0" y="62"/>
                    </a:lnTo>
                    <a:lnTo>
                      <a:pt x="9" y="50"/>
                    </a:lnTo>
                    <a:lnTo>
                      <a:pt x="6" y="39"/>
                    </a:lnTo>
                    <a:lnTo>
                      <a:pt x="3" y="32"/>
                    </a:lnTo>
                    <a:lnTo>
                      <a:pt x="8" y="27"/>
                    </a:lnTo>
                    <a:lnTo>
                      <a:pt x="12" y="24"/>
                    </a:lnTo>
                    <a:lnTo>
                      <a:pt x="21" y="23"/>
                    </a:lnTo>
                    <a:lnTo>
                      <a:pt x="24" y="21"/>
                    </a:lnTo>
                    <a:lnTo>
                      <a:pt x="32" y="23"/>
                    </a:lnTo>
                    <a:lnTo>
                      <a:pt x="38" y="21"/>
                    </a:lnTo>
                    <a:lnTo>
                      <a:pt x="39" y="19"/>
                    </a:lnTo>
                    <a:lnTo>
                      <a:pt x="39" y="10"/>
                    </a:lnTo>
                    <a:lnTo>
                      <a:pt x="42" y="6"/>
                    </a:lnTo>
                    <a:lnTo>
                      <a:pt x="48" y="4"/>
                    </a:lnTo>
                    <a:lnTo>
                      <a:pt x="52" y="0"/>
                    </a:lnTo>
                    <a:lnTo>
                      <a:pt x="55" y="6"/>
                    </a:lnTo>
                    <a:lnTo>
                      <a:pt x="64" y="9"/>
                    </a:lnTo>
                    <a:lnTo>
                      <a:pt x="64" y="16"/>
                    </a:lnTo>
                    <a:lnTo>
                      <a:pt x="58" y="23"/>
                    </a:lnTo>
                    <a:lnTo>
                      <a:pt x="58" y="32"/>
                    </a:lnTo>
                    <a:lnTo>
                      <a:pt x="64" y="29"/>
                    </a:lnTo>
                    <a:lnTo>
                      <a:pt x="70" y="23"/>
                    </a:lnTo>
                    <a:lnTo>
                      <a:pt x="85" y="26"/>
                    </a:lnTo>
                    <a:lnTo>
                      <a:pt x="83" y="29"/>
                    </a:lnTo>
                    <a:lnTo>
                      <a:pt x="86" y="33"/>
                    </a:lnTo>
                    <a:lnTo>
                      <a:pt x="94" y="41"/>
                    </a:lnTo>
                    <a:lnTo>
                      <a:pt x="99" y="45"/>
                    </a:lnTo>
                    <a:lnTo>
                      <a:pt x="109" y="41"/>
                    </a:lnTo>
                    <a:lnTo>
                      <a:pt x="105" y="32"/>
                    </a:lnTo>
                    <a:lnTo>
                      <a:pt x="114" y="23"/>
                    </a:lnTo>
                    <a:lnTo>
                      <a:pt x="117" y="15"/>
                    </a:lnTo>
                    <a:lnTo>
                      <a:pt x="123" y="15"/>
                    </a:lnTo>
                    <a:lnTo>
                      <a:pt x="129" y="4"/>
                    </a:lnTo>
                    <a:lnTo>
                      <a:pt x="130" y="9"/>
                    </a:lnTo>
                    <a:lnTo>
                      <a:pt x="138" y="9"/>
                    </a:lnTo>
                    <a:lnTo>
                      <a:pt x="143" y="12"/>
                    </a:lnTo>
                    <a:lnTo>
                      <a:pt x="149" y="12"/>
                    </a:lnTo>
                    <a:lnTo>
                      <a:pt x="147" y="13"/>
                    </a:lnTo>
                    <a:lnTo>
                      <a:pt x="149" y="16"/>
                    </a:lnTo>
                    <a:lnTo>
                      <a:pt x="156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7" name="Freeform 1811">
                <a:extLst>
                  <a:ext uri="{FF2B5EF4-FFF2-40B4-BE49-F238E27FC236}">
                    <a16:creationId xmlns:a16="http://schemas.microsoft.com/office/drawing/2014/main" id="{E4CEBF24-CE3F-599C-D121-A9C75E603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853"/>
                <a:ext cx="100" cy="73"/>
              </a:xfrm>
              <a:custGeom>
                <a:avLst/>
                <a:gdLst>
                  <a:gd name="T0" fmla="*/ 156 w 199"/>
                  <a:gd name="T1" fmla="*/ 29 h 144"/>
                  <a:gd name="T2" fmla="*/ 156 w 199"/>
                  <a:gd name="T3" fmla="*/ 29 h 144"/>
                  <a:gd name="T4" fmla="*/ 156 w 199"/>
                  <a:gd name="T5" fmla="*/ 23 h 144"/>
                  <a:gd name="T6" fmla="*/ 173 w 199"/>
                  <a:gd name="T7" fmla="*/ 32 h 144"/>
                  <a:gd name="T8" fmla="*/ 185 w 199"/>
                  <a:gd name="T9" fmla="*/ 36 h 144"/>
                  <a:gd name="T10" fmla="*/ 188 w 199"/>
                  <a:gd name="T11" fmla="*/ 45 h 144"/>
                  <a:gd name="T12" fmla="*/ 199 w 199"/>
                  <a:gd name="T13" fmla="*/ 47 h 144"/>
                  <a:gd name="T14" fmla="*/ 188 w 199"/>
                  <a:gd name="T15" fmla="*/ 51 h 144"/>
                  <a:gd name="T16" fmla="*/ 179 w 199"/>
                  <a:gd name="T17" fmla="*/ 53 h 144"/>
                  <a:gd name="T18" fmla="*/ 170 w 199"/>
                  <a:gd name="T19" fmla="*/ 62 h 144"/>
                  <a:gd name="T20" fmla="*/ 162 w 199"/>
                  <a:gd name="T21" fmla="*/ 74 h 144"/>
                  <a:gd name="T22" fmla="*/ 153 w 199"/>
                  <a:gd name="T23" fmla="*/ 79 h 144"/>
                  <a:gd name="T24" fmla="*/ 146 w 199"/>
                  <a:gd name="T25" fmla="*/ 86 h 144"/>
                  <a:gd name="T26" fmla="*/ 146 w 199"/>
                  <a:gd name="T27" fmla="*/ 99 h 144"/>
                  <a:gd name="T28" fmla="*/ 141 w 199"/>
                  <a:gd name="T29" fmla="*/ 118 h 144"/>
                  <a:gd name="T30" fmla="*/ 120 w 199"/>
                  <a:gd name="T31" fmla="*/ 112 h 144"/>
                  <a:gd name="T32" fmla="*/ 108 w 199"/>
                  <a:gd name="T33" fmla="*/ 117 h 144"/>
                  <a:gd name="T34" fmla="*/ 97 w 199"/>
                  <a:gd name="T35" fmla="*/ 117 h 144"/>
                  <a:gd name="T36" fmla="*/ 100 w 199"/>
                  <a:gd name="T37" fmla="*/ 129 h 144"/>
                  <a:gd name="T38" fmla="*/ 93 w 199"/>
                  <a:gd name="T39" fmla="*/ 133 h 144"/>
                  <a:gd name="T40" fmla="*/ 80 w 199"/>
                  <a:gd name="T41" fmla="*/ 140 h 144"/>
                  <a:gd name="T42" fmla="*/ 73 w 199"/>
                  <a:gd name="T43" fmla="*/ 135 h 144"/>
                  <a:gd name="T44" fmla="*/ 67 w 199"/>
                  <a:gd name="T45" fmla="*/ 143 h 144"/>
                  <a:gd name="T46" fmla="*/ 56 w 199"/>
                  <a:gd name="T47" fmla="*/ 141 h 144"/>
                  <a:gd name="T48" fmla="*/ 56 w 199"/>
                  <a:gd name="T49" fmla="*/ 129 h 144"/>
                  <a:gd name="T50" fmla="*/ 52 w 199"/>
                  <a:gd name="T51" fmla="*/ 120 h 144"/>
                  <a:gd name="T52" fmla="*/ 47 w 199"/>
                  <a:gd name="T53" fmla="*/ 111 h 144"/>
                  <a:gd name="T54" fmla="*/ 42 w 199"/>
                  <a:gd name="T55" fmla="*/ 99 h 144"/>
                  <a:gd name="T56" fmla="*/ 24 w 199"/>
                  <a:gd name="T57" fmla="*/ 102 h 144"/>
                  <a:gd name="T58" fmla="*/ 17 w 199"/>
                  <a:gd name="T59" fmla="*/ 92 h 144"/>
                  <a:gd name="T60" fmla="*/ 8 w 199"/>
                  <a:gd name="T61" fmla="*/ 92 h 144"/>
                  <a:gd name="T62" fmla="*/ 1 w 199"/>
                  <a:gd name="T63" fmla="*/ 77 h 144"/>
                  <a:gd name="T64" fmla="*/ 9 w 199"/>
                  <a:gd name="T65" fmla="*/ 50 h 144"/>
                  <a:gd name="T66" fmla="*/ 3 w 199"/>
                  <a:gd name="T67" fmla="*/ 32 h 144"/>
                  <a:gd name="T68" fmla="*/ 12 w 199"/>
                  <a:gd name="T69" fmla="*/ 24 h 144"/>
                  <a:gd name="T70" fmla="*/ 24 w 199"/>
                  <a:gd name="T71" fmla="*/ 21 h 144"/>
                  <a:gd name="T72" fmla="*/ 38 w 199"/>
                  <a:gd name="T73" fmla="*/ 21 h 144"/>
                  <a:gd name="T74" fmla="*/ 39 w 199"/>
                  <a:gd name="T75" fmla="*/ 10 h 144"/>
                  <a:gd name="T76" fmla="*/ 48 w 199"/>
                  <a:gd name="T77" fmla="*/ 4 h 144"/>
                  <a:gd name="T78" fmla="*/ 55 w 199"/>
                  <a:gd name="T79" fmla="*/ 6 h 144"/>
                  <a:gd name="T80" fmla="*/ 64 w 199"/>
                  <a:gd name="T81" fmla="*/ 16 h 144"/>
                  <a:gd name="T82" fmla="*/ 58 w 199"/>
                  <a:gd name="T83" fmla="*/ 32 h 144"/>
                  <a:gd name="T84" fmla="*/ 70 w 199"/>
                  <a:gd name="T85" fmla="*/ 23 h 144"/>
                  <a:gd name="T86" fmla="*/ 83 w 199"/>
                  <a:gd name="T87" fmla="*/ 29 h 144"/>
                  <a:gd name="T88" fmla="*/ 94 w 199"/>
                  <a:gd name="T89" fmla="*/ 41 h 144"/>
                  <a:gd name="T90" fmla="*/ 109 w 199"/>
                  <a:gd name="T91" fmla="*/ 41 h 144"/>
                  <a:gd name="T92" fmla="*/ 114 w 199"/>
                  <a:gd name="T93" fmla="*/ 23 h 144"/>
                  <a:gd name="T94" fmla="*/ 123 w 199"/>
                  <a:gd name="T95" fmla="*/ 15 h 144"/>
                  <a:gd name="T96" fmla="*/ 130 w 199"/>
                  <a:gd name="T97" fmla="*/ 9 h 144"/>
                  <a:gd name="T98" fmla="*/ 143 w 199"/>
                  <a:gd name="T99" fmla="*/ 12 h 144"/>
                  <a:gd name="T100" fmla="*/ 147 w 199"/>
                  <a:gd name="T101" fmla="*/ 13 h 144"/>
                  <a:gd name="T102" fmla="*/ 156 w 199"/>
                  <a:gd name="T103" fmla="*/ 1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9" h="144">
                    <a:moveTo>
                      <a:pt x="156" y="19"/>
                    </a:moveTo>
                    <a:lnTo>
                      <a:pt x="156" y="29"/>
                    </a:lnTo>
                    <a:lnTo>
                      <a:pt x="152" y="33"/>
                    </a:lnTo>
                    <a:lnTo>
                      <a:pt x="156" y="29"/>
                    </a:lnTo>
                    <a:lnTo>
                      <a:pt x="158" y="26"/>
                    </a:lnTo>
                    <a:lnTo>
                      <a:pt x="156" y="23"/>
                    </a:lnTo>
                    <a:lnTo>
                      <a:pt x="165" y="23"/>
                    </a:lnTo>
                    <a:lnTo>
                      <a:pt x="173" y="32"/>
                    </a:lnTo>
                    <a:lnTo>
                      <a:pt x="179" y="32"/>
                    </a:lnTo>
                    <a:lnTo>
                      <a:pt x="185" y="36"/>
                    </a:lnTo>
                    <a:lnTo>
                      <a:pt x="185" y="44"/>
                    </a:lnTo>
                    <a:lnTo>
                      <a:pt x="188" y="45"/>
                    </a:lnTo>
                    <a:lnTo>
                      <a:pt x="193" y="42"/>
                    </a:lnTo>
                    <a:lnTo>
                      <a:pt x="199" y="47"/>
                    </a:lnTo>
                    <a:lnTo>
                      <a:pt x="193" y="50"/>
                    </a:lnTo>
                    <a:lnTo>
                      <a:pt x="188" y="51"/>
                    </a:lnTo>
                    <a:lnTo>
                      <a:pt x="185" y="53"/>
                    </a:lnTo>
                    <a:lnTo>
                      <a:pt x="179" y="53"/>
                    </a:lnTo>
                    <a:lnTo>
                      <a:pt x="173" y="56"/>
                    </a:lnTo>
                    <a:lnTo>
                      <a:pt x="170" y="62"/>
                    </a:lnTo>
                    <a:lnTo>
                      <a:pt x="170" y="67"/>
                    </a:lnTo>
                    <a:lnTo>
                      <a:pt x="162" y="74"/>
                    </a:lnTo>
                    <a:lnTo>
                      <a:pt x="158" y="82"/>
                    </a:lnTo>
                    <a:lnTo>
                      <a:pt x="153" y="79"/>
                    </a:lnTo>
                    <a:lnTo>
                      <a:pt x="149" y="86"/>
                    </a:lnTo>
                    <a:lnTo>
                      <a:pt x="146" y="86"/>
                    </a:lnTo>
                    <a:lnTo>
                      <a:pt x="143" y="92"/>
                    </a:lnTo>
                    <a:lnTo>
                      <a:pt x="146" y="99"/>
                    </a:lnTo>
                    <a:lnTo>
                      <a:pt x="147" y="102"/>
                    </a:lnTo>
                    <a:lnTo>
                      <a:pt x="141" y="118"/>
                    </a:lnTo>
                    <a:lnTo>
                      <a:pt x="129" y="112"/>
                    </a:lnTo>
                    <a:lnTo>
                      <a:pt x="120" y="112"/>
                    </a:lnTo>
                    <a:lnTo>
                      <a:pt x="109" y="114"/>
                    </a:lnTo>
                    <a:lnTo>
                      <a:pt x="108" y="117"/>
                    </a:lnTo>
                    <a:lnTo>
                      <a:pt x="103" y="115"/>
                    </a:lnTo>
                    <a:lnTo>
                      <a:pt x="97" y="117"/>
                    </a:lnTo>
                    <a:lnTo>
                      <a:pt x="99" y="124"/>
                    </a:lnTo>
                    <a:lnTo>
                      <a:pt x="100" y="129"/>
                    </a:lnTo>
                    <a:lnTo>
                      <a:pt x="100" y="138"/>
                    </a:lnTo>
                    <a:lnTo>
                      <a:pt x="93" y="133"/>
                    </a:lnTo>
                    <a:lnTo>
                      <a:pt x="85" y="141"/>
                    </a:lnTo>
                    <a:lnTo>
                      <a:pt x="80" y="140"/>
                    </a:lnTo>
                    <a:lnTo>
                      <a:pt x="79" y="132"/>
                    </a:lnTo>
                    <a:lnTo>
                      <a:pt x="73" y="135"/>
                    </a:lnTo>
                    <a:lnTo>
                      <a:pt x="67" y="140"/>
                    </a:lnTo>
                    <a:lnTo>
                      <a:pt x="67" y="143"/>
                    </a:lnTo>
                    <a:lnTo>
                      <a:pt x="61" y="144"/>
                    </a:lnTo>
                    <a:lnTo>
                      <a:pt x="56" y="141"/>
                    </a:lnTo>
                    <a:lnTo>
                      <a:pt x="58" y="137"/>
                    </a:lnTo>
                    <a:lnTo>
                      <a:pt x="56" y="129"/>
                    </a:lnTo>
                    <a:lnTo>
                      <a:pt x="48" y="124"/>
                    </a:lnTo>
                    <a:lnTo>
                      <a:pt x="52" y="120"/>
                    </a:lnTo>
                    <a:lnTo>
                      <a:pt x="47" y="114"/>
                    </a:lnTo>
                    <a:lnTo>
                      <a:pt x="47" y="111"/>
                    </a:lnTo>
                    <a:lnTo>
                      <a:pt x="47" y="108"/>
                    </a:lnTo>
                    <a:lnTo>
                      <a:pt x="42" y="99"/>
                    </a:lnTo>
                    <a:lnTo>
                      <a:pt x="32" y="99"/>
                    </a:lnTo>
                    <a:lnTo>
                      <a:pt x="24" y="102"/>
                    </a:lnTo>
                    <a:lnTo>
                      <a:pt x="23" y="95"/>
                    </a:lnTo>
                    <a:lnTo>
                      <a:pt x="17" y="92"/>
                    </a:lnTo>
                    <a:lnTo>
                      <a:pt x="12" y="88"/>
                    </a:lnTo>
                    <a:lnTo>
                      <a:pt x="8" y="92"/>
                    </a:lnTo>
                    <a:lnTo>
                      <a:pt x="6" y="82"/>
                    </a:lnTo>
                    <a:lnTo>
                      <a:pt x="1" y="77"/>
                    </a:lnTo>
                    <a:lnTo>
                      <a:pt x="0" y="62"/>
                    </a:lnTo>
                    <a:lnTo>
                      <a:pt x="9" y="50"/>
                    </a:lnTo>
                    <a:lnTo>
                      <a:pt x="6" y="39"/>
                    </a:lnTo>
                    <a:lnTo>
                      <a:pt x="3" y="32"/>
                    </a:lnTo>
                    <a:lnTo>
                      <a:pt x="8" y="27"/>
                    </a:lnTo>
                    <a:lnTo>
                      <a:pt x="12" y="24"/>
                    </a:lnTo>
                    <a:lnTo>
                      <a:pt x="21" y="23"/>
                    </a:lnTo>
                    <a:lnTo>
                      <a:pt x="24" y="21"/>
                    </a:lnTo>
                    <a:lnTo>
                      <a:pt x="32" y="23"/>
                    </a:lnTo>
                    <a:lnTo>
                      <a:pt x="38" y="21"/>
                    </a:lnTo>
                    <a:lnTo>
                      <a:pt x="39" y="19"/>
                    </a:lnTo>
                    <a:lnTo>
                      <a:pt x="39" y="10"/>
                    </a:lnTo>
                    <a:lnTo>
                      <a:pt x="42" y="6"/>
                    </a:lnTo>
                    <a:lnTo>
                      <a:pt x="48" y="4"/>
                    </a:lnTo>
                    <a:lnTo>
                      <a:pt x="52" y="0"/>
                    </a:lnTo>
                    <a:lnTo>
                      <a:pt x="55" y="6"/>
                    </a:lnTo>
                    <a:lnTo>
                      <a:pt x="64" y="9"/>
                    </a:lnTo>
                    <a:lnTo>
                      <a:pt x="64" y="16"/>
                    </a:lnTo>
                    <a:lnTo>
                      <a:pt x="58" y="23"/>
                    </a:lnTo>
                    <a:lnTo>
                      <a:pt x="58" y="32"/>
                    </a:lnTo>
                    <a:lnTo>
                      <a:pt x="64" y="29"/>
                    </a:lnTo>
                    <a:lnTo>
                      <a:pt x="70" y="23"/>
                    </a:lnTo>
                    <a:lnTo>
                      <a:pt x="85" y="26"/>
                    </a:lnTo>
                    <a:lnTo>
                      <a:pt x="83" y="29"/>
                    </a:lnTo>
                    <a:lnTo>
                      <a:pt x="86" y="33"/>
                    </a:lnTo>
                    <a:lnTo>
                      <a:pt x="94" y="41"/>
                    </a:lnTo>
                    <a:lnTo>
                      <a:pt x="99" y="45"/>
                    </a:lnTo>
                    <a:lnTo>
                      <a:pt x="109" y="41"/>
                    </a:lnTo>
                    <a:lnTo>
                      <a:pt x="105" y="32"/>
                    </a:lnTo>
                    <a:lnTo>
                      <a:pt x="114" y="23"/>
                    </a:lnTo>
                    <a:lnTo>
                      <a:pt x="117" y="15"/>
                    </a:lnTo>
                    <a:lnTo>
                      <a:pt x="123" y="15"/>
                    </a:lnTo>
                    <a:lnTo>
                      <a:pt x="129" y="4"/>
                    </a:lnTo>
                    <a:lnTo>
                      <a:pt x="130" y="9"/>
                    </a:lnTo>
                    <a:lnTo>
                      <a:pt x="138" y="9"/>
                    </a:lnTo>
                    <a:lnTo>
                      <a:pt x="143" y="12"/>
                    </a:lnTo>
                    <a:lnTo>
                      <a:pt x="149" y="12"/>
                    </a:lnTo>
                    <a:lnTo>
                      <a:pt x="147" y="13"/>
                    </a:lnTo>
                    <a:lnTo>
                      <a:pt x="149" y="16"/>
                    </a:lnTo>
                    <a:lnTo>
                      <a:pt x="156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8" name="Freeform 1812">
                <a:extLst>
                  <a:ext uri="{FF2B5EF4-FFF2-40B4-BE49-F238E27FC236}">
                    <a16:creationId xmlns:a16="http://schemas.microsoft.com/office/drawing/2014/main" id="{366663AE-7040-6D0C-9719-DB859AE1C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903"/>
                <a:ext cx="152" cy="114"/>
              </a:xfrm>
              <a:custGeom>
                <a:avLst/>
                <a:gdLst>
                  <a:gd name="T0" fmla="*/ 153 w 304"/>
                  <a:gd name="T1" fmla="*/ 0 h 227"/>
                  <a:gd name="T2" fmla="*/ 132 w 304"/>
                  <a:gd name="T3" fmla="*/ 4 h 227"/>
                  <a:gd name="T4" fmla="*/ 125 w 304"/>
                  <a:gd name="T5" fmla="*/ 33 h 227"/>
                  <a:gd name="T6" fmla="*/ 120 w 304"/>
                  <a:gd name="T7" fmla="*/ 48 h 227"/>
                  <a:gd name="T8" fmla="*/ 115 w 304"/>
                  <a:gd name="T9" fmla="*/ 72 h 227"/>
                  <a:gd name="T10" fmla="*/ 102 w 304"/>
                  <a:gd name="T11" fmla="*/ 80 h 227"/>
                  <a:gd name="T12" fmla="*/ 96 w 304"/>
                  <a:gd name="T13" fmla="*/ 91 h 227"/>
                  <a:gd name="T14" fmla="*/ 76 w 304"/>
                  <a:gd name="T15" fmla="*/ 94 h 227"/>
                  <a:gd name="T16" fmla="*/ 65 w 304"/>
                  <a:gd name="T17" fmla="*/ 98 h 227"/>
                  <a:gd name="T18" fmla="*/ 52 w 304"/>
                  <a:gd name="T19" fmla="*/ 101 h 227"/>
                  <a:gd name="T20" fmla="*/ 29 w 304"/>
                  <a:gd name="T21" fmla="*/ 109 h 227"/>
                  <a:gd name="T22" fmla="*/ 20 w 304"/>
                  <a:gd name="T23" fmla="*/ 112 h 227"/>
                  <a:gd name="T24" fmla="*/ 34 w 304"/>
                  <a:gd name="T25" fmla="*/ 123 h 227"/>
                  <a:gd name="T26" fmla="*/ 6 w 304"/>
                  <a:gd name="T27" fmla="*/ 141 h 227"/>
                  <a:gd name="T28" fmla="*/ 5 w 304"/>
                  <a:gd name="T29" fmla="*/ 162 h 227"/>
                  <a:gd name="T30" fmla="*/ 11 w 304"/>
                  <a:gd name="T31" fmla="*/ 173 h 227"/>
                  <a:gd name="T32" fmla="*/ 27 w 304"/>
                  <a:gd name="T33" fmla="*/ 182 h 227"/>
                  <a:gd name="T34" fmla="*/ 21 w 304"/>
                  <a:gd name="T35" fmla="*/ 200 h 227"/>
                  <a:gd name="T36" fmla="*/ 26 w 304"/>
                  <a:gd name="T37" fmla="*/ 212 h 227"/>
                  <a:gd name="T38" fmla="*/ 32 w 304"/>
                  <a:gd name="T39" fmla="*/ 227 h 227"/>
                  <a:gd name="T40" fmla="*/ 44 w 304"/>
                  <a:gd name="T41" fmla="*/ 224 h 227"/>
                  <a:gd name="T42" fmla="*/ 55 w 304"/>
                  <a:gd name="T43" fmla="*/ 209 h 227"/>
                  <a:gd name="T44" fmla="*/ 75 w 304"/>
                  <a:gd name="T45" fmla="*/ 206 h 227"/>
                  <a:gd name="T46" fmla="*/ 108 w 304"/>
                  <a:gd name="T47" fmla="*/ 209 h 227"/>
                  <a:gd name="T48" fmla="*/ 126 w 304"/>
                  <a:gd name="T49" fmla="*/ 212 h 227"/>
                  <a:gd name="T50" fmla="*/ 144 w 304"/>
                  <a:gd name="T51" fmla="*/ 221 h 227"/>
                  <a:gd name="T52" fmla="*/ 159 w 304"/>
                  <a:gd name="T53" fmla="*/ 212 h 227"/>
                  <a:gd name="T54" fmla="*/ 141 w 304"/>
                  <a:gd name="T55" fmla="*/ 199 h 227"/>
                  <a:gd name="T56" fmla="*/ 153 w 304"/>
                  <a:gd name="T57" fmla="*/ 194 h 227"/>
                  <a:gd name="T58" fmla="*/ 172 w 304"/>
                  <a:gd name="T59" fmla="*/ 196 h 227"/>
                  <a:gd name="T60" fmla="*/ 187 w 304"/>
                  <a:gd name="T61" fmla="*/ 182 h 227"/>
                  <a:gd name="T62" fmla="*/ 213 w 304"/>
                  <a:gd name="T63" fmla="*/ 182 h 227"/>
                  <a:gd name="T64" fmla="*/ 228 w 304"/>
                  <a:gd name="T65" fmla="*/ 188 h 227"/>
                  <a:gd name="T66" fmla="*/ 234 w 304"/>
                  <a:gd name="T67" fmla="*/ 200 h 227"/>
                  <a:gd name="T68" fmla="*/ 251 w 304"/>
                  <a:gd name="T69" fmla="*/ 203 h 227"/>
                  <a:gd name="T70" fmla="*/ 263 w 304"/>
                  <a:gd name="T71" fmla="*/ 177 h 227"/>
                  <a:gd name="T72" fmla="*/ 254 w 304"/>
                  <a:gd name="T73" fmla="*/ 162 h 227"/>
                  <a:gd name="T74" fmla="*/ 278 w 304"/>
                  <a:gd name="T75" fmla="*/ 165 h 227"/>
                  <a:gd name="T76" fmla="*/ 295 w 304"/>
                  <a:gd name="T77" fmla="*/ 159 h 227"/>
                  <a:gd name="T78" fmla="*/ 299 w 304"/>
                  <a:gd name="T79" fmla="*/ 156 h 227"/>
                  <a:gd name="T80" fmla="*/ 287 w 304"/>
                  <a:gd name="T81" fmla="*/ 148 h 227"/>
                  <a:gd name="T82" fmla="*/ 270 w 304"/>
                  <a:gd name="T83" fmla="*/ 130 h 227"/>
                  <a:gd name="T84" fmla="*/ 260 w 304"/>
                  <a:gd name="T85" fmla="*/ 109 h 227"/>
                  <a:gd name="T86" fmla="*/ 244 w 304"/>
                  <a:gd name="T87" fmla="*/ 82 h 227"/>
                  <a:gd name="T88" fmla="*/ 235 w 304"/>
                  <a:gd name="T89" fmla="*/ 75 h 227"/>
                  <a:gd name="T90" fmla="*/ 220 w 304"/>
                  <a:gd name="T91" fmla="*/ 69 h 227"/>
                  <a:gd name="T92" fmla="*/ 208 w 304"/>
                  <a:gd name="T93" fmla="*/ 59 h 227"/>
                  <a:gd name="T94" fmla="*/ 204 w 304"/>
                  <a:gd name="T95" fmla="*/ 34 h 227"/>
                  <a:gd name="T96" fmla="*/ 190 w 304"/>
                  <a:gd name="T97" fmla="*/ 33 h 227"/>
                  <a:gd name="T98" fmla="*/ 178 w 304"/>
                  <a:gd name="T99" fmla="*/ 44 h 227"/>
                  <a:gd name="T100" fmla="*/ 169 w 304"/>
                  <a:gd name="T101" fmla="*/ 38 h 227"/>
                  <a:gd name="T102" fmla="*/ 163 w 304"/>
                  <a:gd name="T103" fmla="*/ 2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4" h="227">
                    <a:moveTo>
                      <a:pt x="158" y="12"/>
                    </a:moveTo>
                    <a:lnTo>
                      <a:pt x="158" y="9"/>
                    </a:lnTo>
                    <a:lnTo>
                      <a:pt x="153" y="0"/>
                    </a:lnTo>
                    <a:lnTo>
                      <a:pt x="143" y="0"/>
                    </a:lnTo>
                    <a:lnTo>
                      <a:pt x="135" y="3"/>
                    </a:lnTo>
                    <a:lnTo>
                      <a:pt x="132" y="4"/>
                    </a:lnTo>
                    <a:lnTo>
                      <a:pt x="131" y="10"/>
                    </a:lnTo>
                    <a:lnTo>
                      <a:pt x="131" y="21"/>
                    </a:lnTo>
                    <a:lnTo>
                      <a:pt x="125" y="33"/>
                    </a:lnTo>
                    <a:lnTo>
                      <a:pt x="117" y="36"/>
                    </a:lnTo>
                    <a:lnTo>
                      <a:pt x="122" y="42"/>
                    </a:lnTo>
                    <a:lnTo>
                      <a:pt x="120" y="48"/>
                    </a:lnTo>
                    <a:lnTo>
                      <a:pt x="119" y="53"/>
                    </a:lnTo>
                    <a:lnTo>
                      <a:pt x="122" y="60"/>
                    </a:lnTo>
                    <a:lnTo>
                      <a:pt x="115" y="72"/>
                    </a:lnTo>
                    <a:lnTo>
                      <a:pt x="108" y="72"/>
                    </a:lnTo>
                    <a:lnTo>
                      <a:pt x="105" y="74"/>
                    </a:lnTo>
                    <a:lnTo>
                      <a:pt x="102" y="80"/>
                    </a:lnTo>
                    <a:lnTo>
                      <a:pt x="105" y="86"/>
                    </a:lnTo>
                    <a:lnTo>
                      <a:pt x="102" y="85"/>
                    </a:lnTo>
                    <a:lnTo>
                      <a:pt x="96" y="91"/>
                    </a:lnTo>
                    <a:lnTo>
                      <a:pt x="88" y="97"/>
                    </a:lnTo>
                    <a:lnTo>
                      <a:pt x="81" y="95"/>
                    </a:lnTo>
                    <a:lnTo>
                      <a:pt x="76" y="94"/>
                    </a:lnTo>
                    <a:lnTo>
                      <a:pt x="73" y="103"/>
                    </a:lnTo>
                    <a:lnTo>
                      <a:pt x="67" y="101"/>
                    </a:lnTo>
                    <a:lnTo>
                      <a:pt x="65" y="98"/>
                    </a:lnTo>
                    <a:lnTo>
                      <a:pt x="61" y="100"/>
                    </a:lnTo>
                    <a:lnTo>
                      <a:pt x="58" y="103"/>
                    </a:lnTo>
                    <a:lnTo>
                      <a:pt x="52" y="101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29" y="109"/>
                    </a:lnTo>
                    <a:lnTo>
                      <a:pt x="26" y="106"/>
                    </a:lnTo>
                    <a:lnTo>
                      <a:pt x="20" y="109"/>
                    </a:lnTo>
                    <a:lnTo>
                      <a:pt x="20" y="112"/>
                    </a:lnTo>
                    <a:lnTo>
                      <a:pt x="26" y="118"/>
                    </a:lnTo>
                    <a:lnTo>
                      <a:pt x="32" y="118"/>
                    </a:lnTo>
                    <a:lnTo>
                      <a:pt x="34" y="123"/>
                    </a:lnTo>
                    <a:lnTo>
                      <a:pt x="31" y="126"/>
                    </a:lnTo>
                    <a:lnTo>
                      <a:pt x="15" y="133"/>
                    </a:lnTo>
                    <a:lnTo>
                      <a:pt x="6" y="141"/>
                    </a:lnTo>
                    <a:lnTo>
                      <a:pt x="5" y="156"/>
                    </a:lnTo>
                    <a:lnTo>
                      <a:pt x="5" y="158"/>
                    </a:lnTo>
                    <a:lnTo>
                      <a:pt x="5" y="162"/>
                    </a:lnTo>
                    <a:lnTo>
                      <a:pt x="0" y="167"/>
                    </a:lnTo>
                    <a:lnTo>
                      <a:pt x="8" y="168"/>
                    </a:lnTo>
                    <a:lnTo>
                      <a:pt x="11" y="173"/>
                    </a:lnTo>
                    <a:lnTo>
                      <a:pt x="21" y="176"/>
                    </a:lnTo>
                    <a:lnTo>
                      <a:pt x="26" y="176"/>
                    </a:lnTo>
                    <a:lnTo>
                      <a:pt x="27" y="182"/>
                    </a:lnTo>
                    <a:lnTo>
                      <a:pt x="24" y="185"/>
                    </a:lnTo>
                    <a:lnTo>
                      <a:pt x="24" y="191"/>
                    </a:lnTo>
                    <a:lnTo>
                      <a:pt x="21" y="200"/>
                    </a:lnTo>
                    <a:lnTo>
                      <a:pt x="24" y="202"/>
                    </a:lnTo>
                    <a:lnTo>
                      <a:pt x="24" y="209"/>
                    </a:lnTo>
                    <a:lnTo>
                      <a:pt x="26" y="212"/>
                    </a:lnTo>
                    <a:lnTo>
                      <a:pt x="24" y="224"/>
                    </a:lnTo>
                    <a:lnTo>
                      <a:pt x="29" y="227"/>
                    </a:lnTo>
                    <a:lnTo>
                      <a:pt x="32" y="227"/>
                    </a:lnTo>
                    <a:lnTo>
                      <a:pt x="40" y="221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7" y="221"/>
                    </a:lnTo>
                    <a:lnTo>
                      <a:pt x="50" y="214"/>
                    </a:lnTo>
                    <a:lnTo>
                      <a:pt x="55" y="209"/>
                    </a:lnTo>
                    <a:lnTo>
                      <a:pt x="59" y="208"/>
                    </a:lnTo>
                    <a:lnTo>
                      <a:pt x="62" y="202"/>
                    </a:lnTo>
                    <a:lnTo>
                      <a:pt x="75" y="206"/>
                    </a:lnTo>
                    <a:lnTo>
                      <a:pt x="93" y="202"/>
                    </a:lnTo>
                    <a:lnTo>
                      <a:pt x="100" y="203"/>
                    </a:lnTo>
                    <a:lnTo>
                      <a:pt x="108" y="209"/>
                    </a:lnTo>
                    <a:lnTo>
                      <a:pt x="115" y="211"/>
                    </a:lnTo>
                    <a:lnTo>
                      <a:pt x="123" y="209"/>
                    </a:lnTo>
                    <a:lnTo>
                      <a:pt x="126" y="212"/>
                    </a:lnTo>
                    <a:lnTo>
                      <a:pt x="128" y="218"/>
                    </a:lnTo>
                    <a:lnTo>
                      <a:pt x="138" y="218"/>
                    </a:lnTo>
                    <a:lnTo>
                      <a:pt x="144" y="221"/>
                    </a:lnTo>
                    <a:lnTo>
                      <a:pt x="150" y="217"/>
                    </a:lnTo>
                    <a:lnTo>
                      <a:pt x="158" y="215"/>
                    </a:lnTo>
                    <a:lnTo>
                      <a:pt x="159" y="212"/>
                    </a:lnTo>
                    <a:lnTo>
                      <a:pt x="156" y="206"/>
                    </a:lnTo>
                    <a:lnTo>
                      <a:pt x="146" y="208"/>
                    </a:lnTo>
                    <a:lnTo>
                      <a:pt x="141" y="199"/>
                    </a:lnTo>
                    <a:lnTo>
                      <a:pt x="141" y="194"/>
                    </a:lnTo>
                    <a:lnTo>
                      <a:pt x="150" y="191"/>
                    </a:lnTo>
                    <a:lnTo>
                      <a:pt x="153" y="194"/>
                    </a:lnTo>
                    <a:lnTo>
                      <a:pt x="161" y="193"/>
                    </a:lnTo>
                    <a:lnTo>
                      <a:pt x="164" y="197"/>
                    </a:lnTo>
                    <a:lnTo>
                      <a:pt x="172" y="196"/>
                    </a:lnTo>
                    <a:lnTo>
                      <a:pt x="181" y="177"/>
                    </a:lnTo>
                    <a:lnTo>
                      <a:pt x="185" y="179"/>
                    </a:lnTo>
                    <a:lnTo>
                      <a:pt x="187" y="182"/>
                    </a:lnTo>
                    <a:lnTo>
                      <a:pt x="196" y="182"/>
                    </a:lnTo>
                    <a:lnTo>
                      <a:pt x="205" y="185"/>
                    </a:lnTo>
                    <a:lnTo>
                      <a:pt x="213" y="182"/>
                    </a:lnTo>
                    <a:lnTo>
                      <a:pt x="214" y="188"/>
                    </a:lnTo>
                    <a:lnTo>
                      <a:pt x="219" y="185"/>
                    </a:lnTo>
                    <a:lnTo>
                      <a:pt x="228" y="188"/>
                    </a:lnTo>
                    <a:lnTo>
                      <a:pt x="228" y="189"/>
                    </a:lnTo>
                    <a:lnTo>
                      <a:pt x="231" y="200"/>
                    </a:lnTo>
                    <a:lnTo>
                      <a:pt x="234" y="200"/>
                    </a:lnTo>
                    <a:lnTo>
                      <a:pt x="241" y="206"/>
                    </a:lnTo>
                    <a:lnTo>
                      <a:pt x="254" y="211"/>
                    </a:lnTo>
                    <a:lnTo>
                      <a:pt x="251" y="203"/>
                    </a:lnTo>
                    <a:lnTo>
                      <a:pt x="255" y="199"/>
                    </a:lnTo>
                    <a:lnTo>
                      <a:pt x="255" y="186"/>
                    </a:lnTo>
                    <a:lnTo>
                      <a:pt x="263" y="177"/>
                    </a:lnTo>
                    <a:lnTo>
                      <a:pt x="263" y="176"/>
                    </a:lnTo>
                    <a:lnTo>
                      <a:pt x="263" y="170"/>
                    </a:lnTo>
                    <a:lnTo>
                      <a:pt x="254" y="162"/>
                    </a:lnTo>
                    <a:lnTo>
                      <a:pt x="267" y="162"/>
                    </a:lnTo>
                    <a:lnTo>
                      <a:pt x="272" y="159"/>
                    </a:lnTo>
                    <a:lnTo>
                      <a:pt x="278" y="165"/>
                    </a:lnTo>
                    <a:lnTo>
                      <a:pt x="282" y="162"/>
                    </a:lnTo>
                    <a:lnTo>
                      <a:pt x="293" y="162"/>
                    </a:lnTo>
                    <a:lnTo>
                      <a:pt x="295" y="159"/>
                    </a:lnTo>
                    <a:lnTo>
                      <a:pt x="299" y="167"/>
                    </a:lnTo>
                    <a:lnTo>
                      <a:pt x="304" y="164"/>
                    </a:lnTo>
                    <a:lnTo>
                      <a:pt x="299" y="156"/>
                    </a:lnTo>
                    <a:lnTo>
                      <a:pt x="304" y="148"/>
                    </a:lnTo>
                    <a:lnTo>
                      <a:pt x="293" y="145"/>
                    </a:lnTo>
                    <a:lnTo>
                      <a:pt x="287" y="148"/>
                    </a:lnTo>
                    <a:lnTo>
                      <a:pt x="273" y="136"/>
                    </a:lnTo>
                    <a:lnTo>
                      <a:pt x="273" y="135"/>
                    </a:lnTo>
                    <a:lnTo>
                      <a:pt x="270" y="130"/>
                    </a:lnTo>
                    <a:lnTo>
                      <a:pt x="269" y="120"/>
                    </a:lnTo>
                    <a:lnTo>
                      <a:pt x="263" y="115"/>
                    </a:lnTo>
                    <a:lnTo>
                      <a:pt x="260" y="109"/>
                    </a:lnTo>
                    <a:lnTo>
                      <a:pt x="261" y="101"/>
                    </a:lnTo>
                    <a:lnTo>
                      <a:pt x="251" y="85"/>
                    </a:lnTo>
                    <a:lnTo>
                      <a:pt x="244" y="82"/>
                    </a:lnTo>
                    <a:lnTo>
                      <a:pt x="240" y="80"/>
                    </a:lnTo>
                    <a:lnTo>
                      <a:pt x="238" y="72"/>
                    </a:lnTo>
                    <a:lnTo>
                      <a:pt x="235" y="75"/>
                    </a:lnTo>
                    <a:lnTo>
                      <a:pt x="223" y="79"/>
                    </a:lnTo>
                    <a:lnTo>
                      <a:pt x="220" y="75"/>
                    </a:lnTo>
                    <a:lnTo>
                      <a:pt x="220" y="69"/>
                    </a:lnTo>
                    <a:lnTo>
                      <a:pt x="214" y="68"/>
                    </a:lnTo>
                    <a:lnTo>
                      <a:pt x="211" y="59"/>
                    </a:lnTo>
                    <a:lnTo>
                      <a:pt x="208" y="59"/>
                    </a:lnTo>
                    <a:lnTo>
                      <a:pt x="219" y="48"/>
                    </a:lnTo>
                    <a:lnTo>
                      <a:pt x="211" y="39"/>
                    </a:lnTo>
                    <a:lnTo>
                      <a:pt x="204" y="34"/>
                    </a:lnTo>
                    <a:lnTo>
                      <a:pt x="196" y="42"/>
                    </a:lnTo>
                    <a:lnTo>
                      <a:pt x="191" y="41"/>
                    </a:lnTo>
                    <a:lnTo>
                      <a:pt x="190" y="33"/>
                    </a:lnTo>
                    <a:lnTo>
                      <a:pt x="184" y="36"/>
                    </a:lnTo>
                    <a:lnTo>
                      <a:pt x="178" y="41"/>
                    </a:lnTo>
                    <a:lnTo>
                      <a:pt x="178" y="44"/>
                    </a:lnTo>
                    <a:lnTo>
                      <a:pt x="172" y="45"/>
                    </a:lnTo>
                    <a:lnTo>
                      <a:pt x="167" y="42"/>
                    </a:lnTo>
                    <a:lnTo>
                      <a:pt x="169" y="38"/>
                    </a:lnTo>
                    <a:lnTo>
                      <a:pt x="167" y="30"/>
                    </a:lnTo>
                    <a:lnTo>
                      <a:pt x="159" y="25"/>
                    </a:lnTo>
                    <a:lnTo>
                      <a:pt x="163" y="21"/>
                    </a:lnTo>
                    <a:lnTo>
                      <a:pt x="158" y="15"/>
                    </a:lnTo>
                    <a:lnTo>
                      <a:pt x="158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5" name="Group 2014">
              <a:extLst>
                <a:ext uri="{FF2B5EF4-FFF2-40B4-BE49-F238E27FC236}">
                  <a16:creationId xmlns:a16="http://schemas.microsoft.com/office/drawing/2014/main" id="{FB57710E-8E8F-454D-E849-94CB5057C9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807"/>
              <a:ext cx="1615" cy="1736"/>
              <a:chOff x="2468" y="807"/>
              <a:chExt cx="1615" cy="1736"/>
            </a:xfrm>
          </p:grpSpPr>
          <p:sp>
            <p:nvSpPr>
              <p:cNvPr id="4979" name="Freeform 1814">
                <a:extLst>
                  <a:ext uri="{FF2B5EF4-FFF2-40B4-BE49-F238E27FC236}">
                    <a16:creationId xmlns:a16="http://schemas.microsoft.com/office/drawing/2014/main" id="{A0A3221E-8A2E-C582-BF49-5182D7E48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903"/>
                <a:ext cx="152" cy="114"/>
              </a:xfrm>
              <a:custGeom>
                <a:avLst/>
                <a:gdLst>
                  <a:gd name="T0" fmla="*/ 163 w 304"/>
                  <a:gd name="T1" fmla="*/ 21 h 227"/>
                  <a:gd name="T2" fmla="*/ 169 w 304"/>
                  <a:gd name="T3" fmla="*/ 38 h 227"/>
                  <a:gd name="T4" fmla="*/ 178 w 304"/>
                  <a:gd name="T5" fmla="*/ 44 h 227"/>
                  <a:gd name="T6" fmla="*/ 190 w 304"/>
                  <a:gd name="T7" fmla="*/ 33 h 227"/>
                  <a:gd name="T8" fmla="*/ 204 w 304"/>
                  <a:gd name="T9" fmla="*/ 34 h 227"/>
                  <a:gd name="T10" fmla="*/ 208 w 304"/>
                  <a:gd name="T11" fmla="*/ 59 h 227"/>
                  <a:gd name="T12" fmla="*/ 220 w 304"/>
                  <a:gd name="T13" fmla="*/ 69 h 227"/>
                  <a:gd name="T14" fmla="*/ 235 w 304"/>
                  <a:gd name="T15" fmla="*/ 75 h 227"/>
                  <a:gd name="T16" fmla="*/ 244 w 304"/>
                  <a:gd name="T17" fmla="*/ 82 h 227"/>
                  <a:gd name="T18" fmla="*/ 260 w 304"/>
                  <a:gd name="T19" fmla="*/ 109 h 227"/>
                  <a:gd name="T20" fmla="*/ 270 w 304"/>
                  <a:gd name="T21" fmla="*/ 130 h 227"/>
                  <a:gd name="T22" fmla="*/ 287 w 304"/>
                  <a:gd name="T23" fmla="*/ 148 h 227"/>
                  <a:gd name="T24" fmla="*/ 299 w 304"/>
                  <a:gd name="T25" fmla="*/ 156 h 227"/>
                  <a:gd name="T26" fmla="*/ 295 w 304"/>
                  <a:gd name="T27" fmla="*/ 159 h 227"/>
                  <a:gd name="T28" fmla="*/ 278 w 304"/>
                  <a:gd name="T29" fmla="*/ 165 h 227"/>
                  <a:gd name="T30" fmla="*/ 254 w 304"/>
                  <a:gd name="T31" fmla="*/ 162 h 227"/>
                  <a:gd name="T32" fmla="*/ 263 w 304"/>
                  <a:gd name="T33" fmla="*/ 177 h 227"/>
                  <a:gd name="T34" fmla="*/ 251 w 304"/>
                  <a:gd name="T35" fmla="*/ 203 h 227"/>
                  <a:gd name="T36" fmla="*/ 234 w 304"/>
                  <a:gd name="T37" fmla="*/ 200 h 227"/>
                  <a:gd name="T38" fmla="*/ 228 w 304"/>
                  <a:gd name="T39" fmla="*/ 188 h 227"/>
                  <a:gd name="T40" fmla="*/ 213 w 304"/>
                  <a:gd name="T41" fmla="*/ 182 h 227"/>
                  <a:gd name="T42" fmla="*/ 187 w 304"/>
                  <a:gd name="T43" fmla="*/ 182 h 227"/>
                  <a:gd name="T44" fmla="*/ 172 w 304"/>
                  <a:gd name="T45" fmla="*/ 196 h 227"/>
                  <a:gd name="T46" fmla="*/ 153 w 304"/>
                  <a:gd name="T47" fmla="*/ 194 h 227"/>
                  <a:gd name="T48" fmla="*/ 141 w 304"/>
                  <a:gd name="T49" fmla="*/ 199 h 227"/>
                  <a:gd name="T50" fmla="*/ 159 w 304"/>
                  <a:gd name="T51" fmla="*/ 212 h 227"/>
                  <a:gd name="T52" fmla="*/ 144 w 304"/>
                  <a:gd name="T53" fmla="*/ 221 h 227"/>
                  <a:gd name="T54" fmla="*/ 126 w 304"/>
                  <a:gd name="T55" fmla="*/ 212 h 227"/>
                  <a:gd name="T56" fmla="*/ 108 w 304"/>
                  <a:gd name="T57" fmla="*/ 209 h 227"/>
                  <a:gd name="T58" fmla="*/ 75 w 304"/>
                  <a:gd name="T59" fmla="*/ 206 h 227"/>
                  <a:gd name="T60" fmla="*/ 55 w 304"/>
                  <a:gd name="T61" fmla="*/ 209 h 227"/>
                  <a:gd name="T62" fmla="*/ 44 w 304"/>
                  <a:gd name="T63" fmla="*/ 224 h 227"/>
                  <a:gd name="T64" fmla="*/ 32 w 304"/>
                  <a:gd name="T65" fmla="*/ 227 h 227"/>
                  <a:gd name="T66" fmla="*/ 26 w 304"/>
                  <a:gd name="T67" fmla="*/ 212 h 227"/>
                  <a:gd name="T68" fmla="*/ 21 w 304"/>
                  <a:gd name="T69" fmla="*/ 200 h 227"/>
                  <a:gd name="T70" fmla="*/ 27 w 304"/>
                  <a:gd name="T71" fmla="*/ 182 h 227"/>
                  <a:gd name="T72" fmla="*/ 11 w 304"/>
                  <a:gd name="T73" fmla="*/ 173 h 227"/>
                  <a:gd name="T74" fmla="*/ 5 w 304"/>
                  <a:gd name="T75" fmla="*/ 162 h 227"/>
                  <a:gd name="T76" fmla="*/ 6 w 304"/>
                  <a:gd name="T77" fmla="*/ 141 h 227"/>
                  <a:gd name="T78" fmla="*/ 34 w 304"/>
                  <a:gd name="T79" fmla="*/ 123 h 227"/>
                  <a:gd name="T80" fmla="*/ 20 w 304"/>
                  <a:gd name="T81" fmla="*/ 112 h 227"/>
                  <a:gd name="T82" fmla="*/ 29 w 304"/>
                  <a:gd name="T83" fmla="*/ 109 h 227"/>
                  <a:gd name="T84" fmla="*/ 52 w 304"/>
                  <a:gd name="T85" fmla="*/ 101 h 227"/>
                  <a:gd name="T86" fmla="*/ 65 w 304"/>
                  <a:gd name="T87" fmla="*/ 98 h 227"/>
                  <a:gd name="T88" fmla="*/ 76 w 304"/>
                  <a:gd name="T89" fmla="*/ 94 h 227"/>
                  <a:gd name="T90" fmla="*/ 96 w 304"/>
                  <a:gd name="T91" fmla="*/ 91 h 227"/>
                  <a:gd name="T92" fmla="*/ 102 w 304"/>
                  <a:gd name="T93" fmla="*/ 80 h 227"/>
                  <a:gd name="T94" fmla="*/ 115 w 304"/>
                  <a:gd name="T95" fmla="*/ 72 h 227"/>
                  <a:gd name="T96" fmla="*/ 120 w 304"/>
                  <a:gd name="T97" fmla="*/ 48 h 227"/>
                  <a:gd name="T98" fmla="*/ 125 w 304"/>
                  <a:gd name="T99" fmla="*/ 33 h 227"/>
                  <a:gd name="T100" fmla="*/ 132 w 304"/>
                  <a:gd name="T101" fmla="*/ 4 h 227"/>
                  <a:gd name="T102" fmla="*/ 153 w 304"/>
                  <a:gd name="T10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4" h="227">
                    <a:moveTo>
                      <a:pt x="158" y="12"/>
                    </a:moveTo>
                    <a:lnTo>
                      <a:pt x="158" y="15"/>
                    </a:lnTo>
                    <a:lnTo>
                      <a:pt x="163" y="21"/>
                    </a:lnTo>
                    <a:lnTo>
                      <a:pt x="159" y="25"/>
                    </a:lnTo>
                    <a:lnTo>
                      <a:pt x="167" y="30"/>
                    </a:lnTo>
                    <a:lnTo>
                      <a:pt x="169" y="38"/>
                    </a:lnTo>
                    <a:lnTo>
                      <a:pt x="167" y="42"/>
                    </a:lnTo>
                    <a:lnTo>
                      <a:pt x="172" y="45"/>
                    </a:lnTo>
                    <a:lnTo>
                      <a:pt x="178" y="44"/>
                    </a:lnTo>
                    <a:lnTo>
                      <a:pt x="178" y="41"/>
                    </a:lnTo>
                    <a:lnTo>
                      <a:pt x="184" y="36"/>
                    </a:lnTo>
                    <a:lnTo>
                      <a:pt x="190" y="33"/>
                    </a:lnTo>
                    <a:lnTo>
                      <a:pt x="191" y="41"/>
                    </a:lnTo>
                    <a:lnTo>
                      <a:pt x="196" y="42"/>
                    </a:lnTo>
                    <a:lnTo>
                      <a:pt x="204" y="34"/>
                    </a:lnTo>
                    <a:lnTo>
                      <a:pt x="211" y="39"/>
                    </a:lnTo>
                    <a:lnTo>
                      <a:pt x="219" y="48"/>
                    </a:lnTo>
                    <a:lnTo>
                      <a:pt x="208" y="59"/>
                    </a:lnTo>
                    <a:lnTo>
                      <a:pt x="211" y="59"/>
                    </a:lnTo>
                    <a:lnTo>
                      <a:pt x="214" y="68"/>
                    </a:lnTo>
                    <a:lnTo>
                      <a:pt x="220" y="69"/>
                    </a:lnTo>
                    <a:lnTo>
                      <a:pt x="220" y="75"/>
                    </a:lnTo>
                    <a:lnTo>
                      <a:pt x="223" y="79"/>
                    </a:lnTo>
                    <a:lnTo>
                      <a:pt x="235" y="75"/>
                    </a:lnTo>
                    <a:lnTo>
                      <a:pt x="238" y="72"/>
                    </a:lnTo>
                    <a:lnTo>
                      <a:pt x="240" y="80"/>
                    </a:lnTo>
                    <a:lnTo>
                      <a:pt x="244" y="82"/>
                    </a:lnTo>
                    <a:lnTo>
                      <a:pt x="251" y="85"/>
                    </a:lnTo>
                    <a:lnTo>
                      <a:pt x="261" y="101"/>
                    </a:lnTo>
                    <a:lnTo>
                      <a:pt x="260" y="109"/>
                    </a:lnTo>
                    <a:lnTo>
                      <a:pt x="263" y="115"/>
                    </a:lnTo>
                    <a:lnTo>
                      <a:pt x="269" y="120"/>
                    </a:lnTo>
                    <a:lnTo>
                      <a:pt x="270" y="130"/>
                    </a:lnTo>
                    <a:lnTo>
                      <a:pt x="273" y="135"/>
                    </a:lnTo>
                    <a:lnTo>
                      <a:pt x="273" y="136"/>
                    </a:lnTo>
                    <a:lnTo>
                      <a:pt x="287" y="148"/>
                    </a:lnTo>
                    <a:lnTo>
                      <a:pt x="293" y="145"/>
                    </a:lnTo>
                    <a:lnTo>
                      <a:pt x="304" y="148"/>
                    </a:lnTo>
                    <a:lnTo>
                      <a:pt x="299" y="156"/>
                    </a:lnTo>
                    <a:lnTo>
                      <a:pt x="304" y="164"/>
                    </a:lnTo>
                    <a:lnTo>
                      <a:pt x="299" y="167"/>
                    </a:lnTo>
                    <a:lnTo>
                      <a:pt x="295" y="159"/>
                    </a:lnTo>
                    <a:lnTo>
                      <a:pt x="293" y="162"/>
                    </a:lnTo>
                    <a:lnTo>
                      <a:pt x="282" y="162"/>
                    </a:lnTo>
                    <a:lnTo>
                      <a:pt x="278" y="165"/>
                    </a:lnTo>
                    <a:lnTo>
                      <a:pt x="272" y="159"/>
                    </a:lnTo>
                    <a:lnTo>
                      <a:pt x="267" y="162"/>
                    </a:lnTo>
                    <a:lnTo>
                      <a:pt x="254" y="162"/>
                    </a:lnTo>
                    <a:lnTo>
                      <a:pt x="263" y="170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55" y="186"/>
                    </a:lnTo>
                    <a:lnTo>
                      <a:pt x="255" y="199"/>
                    </a:lnTo>
                    <a:lnTo>
                      <a:pt x="251" y="203"/>
                    </a:lnTo>
                    <a:lnTo>
                      <a:pt x="254" y="211"/>
                    </a:lnTo>
                    <a:lnTo>
                      <a:pt x="241" y="206"/>
                    </a:lnTo>
                    <a:lnTo>
                      <a:pt x="234" y="200"/>
                    </a:lnTo>
                    <a:lnTo>
                      <a:pt x="231" y="200"/>
                    </a:lnTo>
                    <a:lnTo>
                      <a:pt x="228" y="189"/>
                    </a:lnTo>
                    <a:lnTo>
                      <a:pt x="228" y="188"/>
                    </a:lnTo>
                    <a:lnTo>
                      <a:pt x="219" y="185"/>
                    </a:lnTo>
                    <a:lnTo>
                      <a:pt x="214" y="188"/>
                    </a:lnTo>
                    <a:lnTo>
                      <a:pt x="213" y="182"/>
                    </a:lnTo>
                    <a:lnTo>
                      <a:pt x="205" y="185"/>
                    </a:lnTo>
                    <a:lnTo>
                      <a:pt x="196" y="182"/>
                    </a:lnTo>
                    <a:lnTo>
                      <a:pt x="187" y="182"/>
                    </a:lnTo>
                    <a:lnTo>
                      <a:pt x="185" y="179"/>
                    </a:lnTo>
                    <a:lnTo>
                      <a:pt x="181" y="177"/>
                    </a:lnTo>
                    <a:lnTo>
                      <a:pt x="172" y="196"/>
                    </a:lnTo>
                    <a:lnTo>
                      <a:pt x="164" y="197"/>
                    </a:lnTo>
                    <a:lnTo>
                      <a:pt x="161" y="193"/>
                    </a:lnTo>
                    <a:lnTo>
                      <a:pt x="153" y="194"/>
                    </a:lnTo>
                    <a:lnTo>
                      <a:pt x="150" y="191"/>
                    </a:lnTo>
                    <a:lnTo>
                      <a:pt x="141" y="194"/>
                    </a:lnTo>
                    <a:lnTo>
                      <a:pt x="141" y="199"/>
                    </a:lnTo>
                    <a:lnTo>
                      <a:pt x="146" y="208"/>
                    </a:lnTo>
                    <a:lnTo>
                      <a:pt x="156" y="206"/>
                    </a:lnTo>
                    <a:lnTo>
                      <a:pt x="159" y="212"/>
                    </a:lnTo>
                    <a:lnTo>
                      <a:pt x="158" y="215"/>
                    </a:lnTo>
                    <a:lnTo>
                      <a:pt x="150" y="217"/>
                    </a:lnTo>
                    <a:lnTo>
                      <a:pt x="144" y="221"/>
                    </a:lnTo>
                    <a:lnTo>
                      <a:pt x="138" y="218"/>
                    </a:lnTo>
                    <a:lnTo>
                      <a:pt x="128" y="218"/>
                    </a:lnTo>
                    <a:lnTo>
                      <a:pt x="126" y="212"/>
                    </a:lnTo>
                    <a:lnTo>
                      <a:pt x="123" y="209"/>
                    </a:lnTo>
                    <a:lnTo>
                      <a:pt x="115" y="211"/>
                    </a:lnTo>
                    <a:lnTo>
                      <a:pt x="108" y="209"/>
                    </a:lnTo>
                    <a:lnTo>
                      <a:pt x="100" y="203"/>
                    </a:lnTo>
                    <a:lnTo>
                      <a:pt x="93" y="202"/>
                    </a:lnTo>
                    <a:lnTo>
                      <a:pt x="75" y="206"/>
                    </a:lnTo>
                    <a:lnTo>
                      <a:pt x="62" y="202"/>
                    </a:lnTo>
                    <a:lnTo>
                      <a:pt x="59" y="208"/>
                    </a:lnTo>
                    <a:lnTo>
                      <a:pt x="55" y="209"/>
                    </a:lnTo>
                    <a:lnTo>
                      <a:pt x="50" y="214"/>
                    </a:lnTo>
                    <a:lnTo>
                      <a:pt x="47" y="221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0" y="221"/>
                    </a:lnTo>
                    <a:lnTo>
                      <a:pt x="32" y="227"/>
                    </a:lnTo>
                    <a:lnTo>
                      <a:pt x="29" y="227"/>
                    </a:lnTo>
                    <a:lnTo>
                      <a:pt x="24" y="224"/>
                    </a:lnTo>
                    <a:lnTo>
                      <a:pt x="26" y="212"/>
                    </a:lnTo>
                    <a:lnTo>
                      <a:pt x="24" y="209"/>
                    </a:lnTo>
                    <a:lnTo>
                      <a:pt x="24" y="202"/>
                    </a:lnTo>
                    <a:lnTo>
                      <a:pt x="21" y="200"/>
                    </a:lnTo>
                    <a:lnTo>
                      <a:pt x="24" y="191"/>
                    </a:lnTo>
                    <a:lnTo>
                      <a:pt x="24" y="185"/>
                    </a:lnTo>
                    <a:lnTo>
                      <a:pt x="27" y="182"/>
                    </a:lnTo>
                    <a:lnTo>
                      <a:pt x="26" y="176"/>
                    </a:lnTo>
                    <a:lnTo>
                      <a:pt x="21" y="176"/>
                    </a:lnTo>
                    <a:lnTo>
                      <a:pt x="11" y="173"/>
                    </a:lnTo>
                    <a:lnTo>
                      <a:pt x="8" y="168"/>
                    </a:lnTo>
                    <a:lnTo>
                      <a:pt x="0" y="167"/>
                    </a:lnTo>
                    <a:lnTo>
                      <a:pt x="5" y="162"/>
                    </a:lnTo>
                    <a:lnTo>
                      <a:pt x="5" y="158"/>
                    </a:lnTo>
                    <a:lnTo>
                      <a:pt x="5" y="156"/>
                    </a:lnTo>
                    <a:lnTo>
                      <a:pt x="6" y="141"/>
                    </a:lnTo>
                    <a:lnTo>
                      <a:pt x="15" y="133"/>
                    </a:lnTo>
                    <a:lnTo>
                      <a:pt x="31" y="126"/>
                    </a:lnTo>
                    <a:lnTo>
                      <a:pt x="34" y="123"/>
                    </a:lnTo>
                    <a:lnTo>
                      <a:pt x="32" y="118"/>
                    </a:lnTo>
                    <a:lnTo>
                      <a:pt x="26" y="118"/>
                    </a:lnTo>
                    <a:lnTo>
                      <a:pt x="20" y="112"/>
                    </a:lnTo>
                    <a:lnTo>
                      <a:pt x="20" y="109"/>
                    </a:lnTo>
                    <a:lnTo>
                      <a:pt x="26" y="106"/>
                    </a:lnTo>
                    <a:lnTo>
                      <a:pt x="29" y="109"/>
                    </a:lnTo>
                    <a:lnTo>
                      <a:pt x="40" y="101"/>
                    </a:lnTo>
                    <a:lnTo>
                      <a:pt x="41" y="104"/>
                    </a:lnTo>
                    <a:lnTo>
                      <a:pt x="52" y="101"/>
                    </a:lnTo>
                    <a:lnTo>
                      <a:pt x="58" y="103"/>
                    </a:lnTo>
                    <a:lnTo>
                      <a:pt x="61" y="100"/>
                    </a:lnTo>
                    <a:lnTo>
                      <a:pt x="65" y="98"/>
                    </a:lnTo>
                    <a:lnTo>
                      <a:pt x="67" y="101"/>
                    </a:lnTo>
                    <a:lnTo>
                      <a:pt x="73" y="103"/>
                    </a:lnTo>
                    <a:lnTo>
                      <a:pt x="76" y="94"/>
                    </a:lnTo>
                    <a:lnTo>
                      <a:pt x="81" y="95"/>
                    </a:lnTo>
                    <a:lnTo>
                      <a:pt x="88" y="97"/>
                    </a:lnTo>
                    <a:lnTo>
                      <a:pt x="96" y="91"/>
                    </a:lnTo>
                    <a:lnTo>
                      <a:pt x="102" y="85"/>
                    </a:lnTo>
                    <a:lnTo>
                      <a:pt x="105" y="86"/>
                    </a:lnTo>
                    <a:lnTo>
                      <a:pt x="102" y="80"/>
                    </a:lnTo>
                    <a:lnTo>
                      <a:pt x="105" y="74"/>
                    </a:lnTo>
                    <a:lnTo>
                      <a:pt x="108" y="72"/>
                    </a:lnTo>
                    <a:lnTo>
                      <a:pt x="115" y="72"/>
                    </a:lnTo>
                    <a:lnTo>
                      <a:pt x="122" y="60"/>
                    </a:lnTo>
                    <a:lnTo>
                      <a:pt x="119" y="53"/>
                    </a:lnTo>
                    <a:lnTo>
                      <a:pt x="120" y="48"/>
                    </a:lnTo>
                    <a:lnTo>
                      <a:pt x="122" y="42"/>
                    </a:lnTo>
                    <a:lnTo>
                      <a:pt x="117" y="36"/>
                    </a:lnTo>
                    <a:lnTo>
                      <a:pt x="125" y="33"/>
                    </a:lnTo>
                    <a:lnTo>
                      <a:pt x="131" y="21"/>
                    </a:lnTo>
                    <a:lnTo>
                      <a:pt x="131" y="10"/>
                    </a:lnTo>
                    <a:lnTo>
                      <a:pt x="132" y="4"/>
                    </a:lnTo>
                    <a:lnTo>
                      <a:pt x="135" y="3"/>
                    </a:lnTo>
                    <a:lnTo>
                      <a:pt x="143" y="0"/>
                    </a:lnTo>
                    <a:lnTo>
                      <a:pt x="153" y="0"/>
                    </a:lnTo>
                    <a:lnTo>
                      <a:pt x="158" y="9"/>
                    </a:lnTo>
                    <a:lnTo>
                      <a:pt x="158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0" name="Freeform 1815">
                <a:extLst>
                  <a:ext uri="{FF2B5EF4-FFF2-40B4-BE49-F238E27FC236}">
                    <a16:creationId xmlns:a16="http://schemas.microsoft.com/office/drawing/2014/main" id="{8B0B8A0C-6039-650C-AD88-C43873766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903"/>
                <a:ext cx="152" cy="114"/>
              </a:xfrm>
              <a:custGeom>
                <a:avLst/>
                <a:gdLst>
                  <a:gd name="T0" fmla="*/ 163 w 304"/>
                  <a:gd name="T1" fmla="*/ 21 h 227"/>
                  <a:gd name="T2" fmla="*/ 169 w 304"/>
                  <a:gd name="T3" fmla="*/ 38 h 227"/>
                  <a:gd name="T4" fmla="*/ 178 w 304"/>
                  <a:gd name="T5" fmla="*/ 44 h 227"/>
                  <a:gd name="T6" fmla="*/ 190 w 304"/>
                  <a:gd name="T7" fmla="*/ 33 h 227"/>
                  <a:gd name="T8" fmla="*/ 204 w 304"/>
                  <a:gd name="T9" fmla="*/ 34 h 227"/>
                  <a:gd name="T10" fmla="*/ 208 w 304"/>
                  <a:gd name="T11" fmla="*/ 59 h 227"/>
                  <a:gd name="T12" fmla="*/ 220 w 304"/>
                  <a:gd name="T13" fmla="*/ 69 h 227"/>
                  <a:gd name="T14" fmla="*/ 235 w 304"/>
                  <a:gd name="T15" fmla="*/ 75 h 227"/>
                  <a:gd name="T16" fmla="*/ 244 w 304"/>
                  <a:gd name="T17" fmla="*/ 82 h 227"/>
                  <a:gd name="T18" fmla="*/ 260 w 304"/>
                  <a:gd name="T19" fmla="*/ 109 h 227"/>
                  <a:gd name="T20" fmla="*/ 270 w 304"/>
                  <a:gd name="T21" fmla="*/ 130 h 227"/>
                  <a:gd name="T22" fmla="*/ 287 w 304"/>
                  <a:gd name="T23" fmla="*/ 148 h 227"/>
                  <a:gd name="T24" fmla="*/ 299 w 304"/>
                  <a:gd name="T25" fmla="*/ 156 h 227"/>
                  <a:gd name="T26" fmla="*/ 295 w 304"/>
                  <a:gd name="T27" fmla="*/ 159 h 227"/>
                  <a:gd name="T28" fmla="*/ 278 w 304"/>
                  <a:gd name="T29" fmla="*/ 165 h 227"/>
                  <a:gd name="T30" fmla="*/ 254 w 304"/>
                  <a:gd name="T31" fmla="*/ 162 h 227"/>
                  <a:gd name="T32" fmla="*/ 263 w 304"/>
                  <a:gd name="T33" fmla="*/ 177 h 227"/>
                  <a:gd name="T34" fmla="*/ 251 w 304"/>
                  <a:gd name="T35" fmla="*/ 203 h 227"/>
                  <a:gd name="T36" fmla="*/ 234 w 304"/>
                  <a:gd name="T37" fmla="*/ 200 h 227"/>
                  <a:gd name="T38" fmla="*/ 228 w 304"/>
                  <a:gd name="T39" fmla="*/ 188 h 227"/>
                  <a:gd name="T40" fmla="*/ 213 w 304"/>
                  <a:gd name="T41" fmla="*/ 182 h 227"/>
                  <a:gd name="T42" fmla="*/ 187 w 304"/>
                  <a:gd name="T43" fmla="*/ 182 h 227"/>
                  <a:gd name="T44" fmla="*/ 172 w 304"/>
                  <a:gd name="T45" fmla="*/ 196 h 227"/>
                  <a:gd name="T46" fmla="*/ 153 w 304"/>
                  <a:gd name="T47" fmla="*/ 194 h 227"/>
                  <a:gd name="T48" fmla="*/ 141 w 304"/>
                  <a:gd name="T49" fmla="*/ 199 h 227"/>
                  <a:gd name="T50" fmla="*/ 159 w 304"/>
                  <a:gd name="T51" fmla="*/ 212 h 227"/>
                  <a:gd name="T52" fmla="*/ 144 w 304"/>
                  <a:gd name="T53" fmla="*/ 221 h 227"/>
                  <a:gd name="T54" fmla="*/ 126 w 304"/>
                  <a:gd name="T55" fmla="*/ 212 h 227"/>
                  <a:gd name="T56" fmla="*/ 108 w 304"/>
                  <a:gd name="T57" fmla="*/ 209 h 227"/>
                  <a:gd name="T58" fmla="*/ 75 w 304"/>
                  <a:gd name="T59" fmla="*/ 206 h 227"/>
                  <a:gd name="T60" fmla="*/ 55 w 304"/>
                  <a:gd name="T61" fmla="*/ 209 h 227"/>
                  <a:gd name="T62" fmla="*/ 44 w 304"/>
                  <a:gd name="T63" fmla="*/ 224 h 227"/>
                  <a:gd name="T64" fmla="*/ 32 w 304"/>
                  <a:gd name="T65" fmla="*/ 227 h 227"/>
                  <a:gd name="T66" fmla="*/ 26 w 304"/>
                  <a:gd name="T67" fmla="*/ 212 h 227"/>
                  <a:gd name="T68" fmla="*/ 21 w 304"/>
                  <a:gd name="T69" fmla="*/ 200 h 227"/>
                  <a:gd name="T70" fmla="*/ 27 w 304"/>
                  <a:gd name="T71" fmla="*/ 182 h 227"/>
                  <a:gd name="T72" fmla="*/ 11 w 304"/>
                  <a:gd name="T73" fmla="*/ 173 h 227"/>
                  <a:gd name="T74" fmla="*/ 5 w 304"/>
                  <a:gd name="T75" fmla="*/ 162 h 227"/>
                  <a:gd name="T76" fmla="*/ 6 w 304"/>
                  <a:gd name="T77" fmla="*/ 141 h 227"/>
                  <a:gd name="T78" fmla="*/ 34 w 304"/>
                  <a:gd name="T79" fmla="*/ 123 h 227"/>
                  <a:gd name="T80" fmla="*/ 20 w 304"/>
                  <a:gd name="T81" fmla="*/ 112 h 227"/>
                  <a:gd name="T82" fmla="*/ 29 w 304"/>
                  <a:gd name="T83" fmla="*/ 109 h 227"/>
                  <a:gd name="T84" fmla="*/ 52 w 304"/>
                  <a:gd name="T85" fmla="*/ 101 h 227"/>
                  <a:gd name="T86" fmla="*/ 65 w 304"/>
                  <a:gd name="T87" fmla="*/ 98 h 227"/>
                  <a:gd name="T88" fmla="*/ 76 w 304"/>
                  <a:gd name="T89" fmla="*/ 94 h 227"/>
                  <a:gd name="T90" fmla="*/ 96 w 304"/>
                  <a:gd name="T91" fmla="*/ 91 h 227"/>
                  <a:gd name="T92" fmla="*/ 102 w 304"/>
                  <a:gd name="T93" fmla="*/ 80 h 227"/>
                  <a:gd name="T94" fmla="*/ 115 w 304"/>
                  <a:gd name="T95" fmla="*/ 72 h 227"/>
                  <a:gd name="T96" fmla="*/ 120 w 304"/>
                  <a:gd name="T97" fmla="*/ 48 h 227"/>
                  <a:gd name="T98" fmla="*/ 125 w 304"/>
                  <a:gd name="T99" fmla="*/ 33 h 227"/>
                  <a:gd name="T100" fmla="*/ 132 w 304"/>
                  <a:gd name="T101" fmla="*/ 4 h 227"/>
                  <a:gd name="T102" fmla="*/ 153 w 304"/>
                  <a:gd name="T10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4" h="227">
                    <a:moveTo>
                      <a:pt x="158" y="12"/>
                    </a:moveTo>
                    <a:lnTo>
                      <a:pt x="158" y="15"/>
                    </a:lnTo>
                    <a:lnTo>
                      <a:pt x="163" y="21"/>
                    </a:lnTo>
                    <a:lnTo>
                      <a:pt x="159" y="25"/>
                    </a:lnTo>
                    <a:lnTo>
                      <a:pt x="167" y="30"/>
                    </a:lnTo>
                    <a:lnTo>
                      <a:pt x="169" y="38"/>
                    </a:lnTo>
                    <a:lnTo>
                      <a:pt x="167" y="42"/>
                    </a:lnTo>
                    <a:lnTo>
                      <a:pt x="172" y="45"/>
                    </a:lnTo>
                    <a:lnTo>
                      <a:pt x="178" y="44"/>
                    </a:lnTo>
                    <a:lnTo>
                      <a:pt x="178" y="41"/>
                    </a:lnTo>
                    <a:lnTo>
                      <a:pt x="184" y="36"/>
                    </a:lnTo>
                    <a:lnTo>
                      <a:pt x="190" y="33"/>
                    </a:lnTo>
                    <a:lnTo>
                      <a:pt x="191" y="41"/>
                    </a:lnTo>
                    <a:lnTo>
                      <a:pt x="196" y="42"/>
                    </a:lnTo>
                    <a:lnTo>
                      <a:pt x="204" y="34"/>
                    </a:lnTo>
                    <a:lnTo>
                      <a:pt x="211" y="39"/>
                    </a:lnTo>
                    <a:lnTo>
                      <a:pt x="219" y="48"/>
                    </a:lnTo>
                    <a:lnTo>
                      <a:pt x="208" y="59"/>
                    </a:lnTo>
                    <a:lnTo>
                      <a:pt x="211" y="59"/>
                    </a:lnTo>
                    <a:lnTo>
                      <a:pt x="214" y="68"/>
                    </a:lnTo>
                    <a:lnTo>
                      <a:pt x="220" y="69"/>
                    </a:lnTo>
                    <a:lnTo>
                      <a:pt x="220" y="75"/>
                    </a:lnTo>
                    <a:lnTo>
                      <a:pt x="223" y="79"/>
                    </a:lnTo>
                    <a:lnTo>
                      <a:pt x="235" y="75"/>
                    </a:lnTo>
                    <a:lnTo>
                      <a:pt x="238" y="72"/>
                    </a:lnTo>
                    <a:lnTo>
                      <a:pt x="240" y="80"/>
                    </a:lnTo>
                    <a:lnTo>
                      <a:pt x="244" y="82"/>
                    </a:lnTo>
                    <a:lnTo>
                      <a:pt x="251" y="85"/>
                    </a:lnTo>
                    <a:lnTo>
                      <a:pt x="261" y="101"/>
                    </a:lnTo>
                    <a:lnTo>
                      <a:pt x="260" y="109"/>
                    </a:lnTo>
                    <a:lnTo>
                      <a:pt x="263" y="115"/>
                    </a:lnTo>
                    <a:lnTo>
                      <a:pt x="269" y="120"/>
                    </a:lnTo>
                    <a:lnTo>
                      <a:pt x="270" y="130"/>
                    </a:lnTo>
                    <a:lnTo>
                      <a:pt x="273" y="135"/>
                    </a:lnTo>
                    <a:lnTo>
                      <a:pt x="273" y="136"/>
                    </a:lnTo>
                    <a:lnTo>
                      <a:pt x="287" y="148"/>
                    </a:lnTo>
                    <a:lnTo>
                      <a:pt x="293" y="145"/>
                    </a:lnTo>
                    <a:lnTo>
                      <a:pt x="304" y="148"/>
                    </a:lnTo>
                    <a:lnTo>
                      <a:pt x="299" y="156"/>
                    </a:lnTo>
                    <a:lnTo>
                      <a:pt x="304" y="164"/>
                    </a:lnTo>
                    <a:lnTo>
                      <a:pt x="299" y="167"/>
                    </a:lnTo>
                    <a:lnTo>
                      <a:pt x="295" y="159"/>
                    </a:lnTo>
                    <a:lnTo>
                      <a:pt x="293" y="162"/>
                    </a:lnTo>
                    <a:lnTo>
                      <a:pt x="282" y="162"/>
                    </a:lnTo>
                    <a:lnTo>
                      <a:pt x="278" y="165"/>
                    </a:lnTo>
                    <a:lnTo>
                      <a:pt x="272" y="159"/>
                    </a:lnTo>
                    <a:lnTo>
                      <a:pt x="267" y="162"/>
                    </a:lnTo>
                    <a:lnTo>
                      <a:pt x="254" y="162"/>
                    </a:lnTo>
                    <a:lnTo>
                      <a:pt x="263" y="170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55" y="186"/>
                    </a:lnTo>
                    <a:lnTo>
                      <a:pt x="255" y="199"/>
                    </a:lnTo>
                    <a:lnTo>
                      <a:pt x="251" y="203"/>
                    </a:lnTo>
                    <a:lnTo>
                      <a:pt x="254" y="211"/>
                    </a:lnTo>
                    <a:lnTo>
                      <a:pt x="241" y="206"/>
                    </a:lnTo>
                    <a:lnTo>
                      <a:pt x="234" y="200"/>
                    </a:lnTo>
                    <a:lnTo>
                      <a:pt x="231" y="200"/>
                    </a:lnTo>
                    <a:lnTo>
                      <a:pt x="228" y="189"/>
                    </a:lnTo>
                    <a:lnTo>
                      <a:pt x="228" y="188"/>
                    </a:lnTo>
                    <a:lnTo>
                      <a:pt x="219" y="185"/>
                    </a:lnTo>
                    <a:lnTo>
                      <a:pt x="214" y="188"/>
                    </a:lnTo>
                    <a:lnTo>
                      <a:pt x="213" y="182"/>
                    </a:lnTo>
                    <a:lnTo>
                      <a:pt x="205" y="185"/>
                    </a:lnTo>
                    <a:lnTo>
                      <a:pt x="196" y="182"/>
                    </a:lnTo>
                    <a:lnTo>
                      <a:pt x="187" y="182"/>
                    </a:lnTo>
                    <a:lnTo>
                      <a:pt x="185" y="179"/>
                    </a:lnTo>
                    <a:lnTo>
                      <a:pt x="181" y="177"/>
                    </a:lnTo>
                    <a:lnTo>
                      <a:pt x="172" y="196"/>
                    </a:lnTo>
                    <a:lnTo>
                      <a:pt x="164" y="197"/>
                    </a:lnTo>
                    <a:lnTo>
                      <a:pt x="161" y="193"/>
                    </a:lnTo>
                    <a:lnTo>
                      <a:pt x="153" y="194"/>
                    </a:lnTo>
                    <a:lnTo>
                      <a:pt x="150" y="191"/>
                    </a:lnTo>
                    <a:lnTo>
                      <a:pt x="141" y="194"/>
                    </a:lnTo>
                    <a:lnTo>
                      <a:pt x="141" y="199"/>
                    </a:lnTo>
                    <a:lnTo>
                      <a:pt x="146" y="208"/>
                    </a:lnTo>
                    <a:lnTo>
                      <a:pt x="156" y="206"/>
                    </a:lnTo>
                    <a:lnTo>
                      <a:pt x="159" y="212"/>
                    </a:lnTo>
                    <a:lnTo>
                      <a:pt x="158" y="215"/>
                    </a:lnTo>
                    <a:lnTo>
                      <a:pt x="150" y="217"/>
                    </a:lnTo>
                    <a:lnTo>
                      <a:pt x="144" y="221"/>
                    </a:lnTo>
                    <a:lnTo>
                      <a:pt x="138" y="218"/>
                    </a:lnTo>
                    <a:lnTo>
                      <a:pt x="128" y="218"/>
                    </a:lnTo>
                    <a:lnTo>
                      <a:pt x="126" y="212"/>
                    </a:lnTo>
                    <a:lnTo>
                      <a:pt x="123" y="209"/>
                    </a:lnTo>
                    <a:lnTo>
                      <a:pt x="115" y="211"/>
                    </a:lnTo>
                    <a:lnTo>
                      <a:pt x="108" y="209"/>
                    </a:lnTo>
                    <a:lnTo>
                      <a:pt x="100" y="203"/>
                    </a:lnTo>
                    <a:lnTo>
                      <a:pt x="93" y="202"/>
                    </a:lnTo>
                    <a:lnTo>
                      <a:pt x="75" y="206"/>
                    </a:lnTo>
                    <a:lnTo>
                      <a:pt x="62" y="202"/>
                    </a:lnTo>
                    <a:lnTo>
                      <a:pt x="59" y="208"/>
                    </a:lnTo>
                    <a:lnTo>
                      <a:pt x="55" y="209"/>
                    </a:lnTo>
                    <a:lnTo>
                      <a:pt x="50" y="214"/>
                    </a:lnTo>
                    <a:lnTo>
                      <a:pt x="47" y="221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0" y="221"/>
                    </a:lnTo>
                    <a:lnTo>
                      <a:pt x="32" y="227"/>
                    </a:lnTo>
                    <a:lnTo>
                      <a:pt x="29" y="227"/>
                    </a:lnTo>
                    <a:lnTo>
                      <a:pt x="24" y="224"/>
                    </a:lnTo>
                    <a:lnTo>
                      <a:pt x="26" y="212"/>
                    </a:lnTo>
                    <a:lnTo>
                      <a:pt x="24" y="209"/>
                    </a:lnTo>
                    <a:lnTo>
                      <a:pt x="24" y="202"/>
                    </a:lnTo>
                    <a:lnTo>
                      <a:pt x="21" y="200"/>
                    </a:lnTo>
                    <a:lnTo>
                      <a:pt x="24" y="191"/>
                    </a:lnTo>
                    <a:lnTo>
                      <a:pt x="24" y="185"/>
                    </a:lnTo>
                    <a:lnTo>
                      <a:pt x="27" y="182"/>
                    </a:lnTo>
                    <a:lnTo>
                      <a:pt x="26" y="176"/>
                    </a:lnTo>
                    <a:lnTo>
                      <a:pt x="21" y="176"/>
                    </a:lnTo>
                    <a:lnTo>
                      <a:pt x="11" y="173"/>
                    </a:lnTo>
                    <a:lnTo>
                      <a:pt x="8" y="168"/>
                    </a:lnTo>
                    <a:lnTo>
                      <a:pt x="0" y="167"/>
                    </a:lnTo>
                    <a:lnTo>
                      <a:pt x="5" y="162"/>
                    </a:lnTo>
                    <a:lnTo>
                      <a:pt x="5" y="158"/>
                    </a:lnTo>
                    <a:lnTo>
                      <a:pt x="5" y="156"/>
                    </a:lnTo>
                    <a:lnTo>
                      <a:pt x="6" y="141"/>
                    </a:lnTo>
                    <a:lnTo>
                      <a:pt x="15" y="133"/>
                    </a:lnTo>
                    <a:lnTo>
                      <a:pt x="31" y="126"/>
                    </a:lnTo>
                    <a:lnTo>
                      <a:pt x="34" y="123"/>
                    </a:lnTo>
                    <a:lnTo>
                      <a:pt x="32" y="118"/>
                    </a:lnTo>
                    <a:lnTo>
                      <a:pt x="26" y="118"/>
                    </a:lnTo>
                    <a:lnTo>
                      <a:pt x="20" y="112"/>
                    </a:lnTo>
                    <a:lnTo>
                      <a:pt x="20" y="109"/>
                    </a:lnTo>
                    <a:lnTo>
                      <a:pt x="26" y="106"/>
                    </a:lnTo>
                    <a:lnTo>
                      <a:pt x="29" y="109"/>
                    </a:lnTo>
                    <a:lnTo>
                      <a:pt x="40" y="101"/>
                    </a:lnTo>
                    <a:lnTo>
                      <a:pt x="41" y="104"/>
                    </a:lnTo>
                    <a:lnTo>
                      <a:pt x="52" y="101"/>
                    </a:lnTo>
                    <a:lnTo>
                      <a:pt x="58" y="103"/>
                    </a:lnTo>
                    <a:lnTo>
                      <a:pt x="61" y="100"/>
                    </a:lnTo>
                    <a:lnTo>
                      <a:pt x="65" y="98"/>
                    </a:lnTo>
                    <a:lnTo>
                      <a:pt x="67" y="101"/>
                    </a:lnTo>
                    <a:lnTo>
                      <a:pt x="73" y="103"/>
                    </a:lnTo>
                    <a:lnTo>
                      <a:pt x="76" y="94"/>
                    </a:lnTo>
                    <a:lnTo>
                      <a:pt x="81" y="95"/>
                    </a:lnTo>
                    <a:lnTo>
                      <a:pt x="88" y="97"/>
                    </a:lnTo>
                    <a:lnTo>
                      <a:pt x="96" y="91"/>
                    </a:lnTo>
                    <a:lnTo>
                      <a:pt x="102" y="85"/>
                    </a:lnTo>
                    <a:lnTo>
                      <a:pt x="105" y="86"/>
                    </a:lnTo>
                    <a:lnTo>
                      <a:pt x="102" y="80"/>
                    </a:lnTo>
                    <a:lnTo>
                      <a:pt x="105" y="74"/>
                    </a:lnTo>
                    <a:lnTo>
                      <a:pt x="108" y="72"/>
                    </a:lnTo>
                    <a:lnTo>
                      <a:pt x="115" y="72"/>
                    </a:lnTo>
                    <a:lnTo>
                      <a:pt x="122" y="60"/>
                    </a:lnTo>
                    <a:lnTo>
                      <a:pt x="119" y="53"/>
                    </a:lnTo>
                    <a:lnTo>
                      <a:pt x="120" y="48"/>
                    </a:lnTo>
                    <a:lnTo>
                      <a:pt x="122" y="42"/>
                    </a:lnTo>
                    <a:lnTo>
                      <a:pt x="117" y="36"/>
                    </a:lnTo>
                    <a:lnTo>
                      <a:pt x="125" y="33"/>
                    </a:lnTo>
                    <a:lnTo>
                      <a:pt x="131" y="21"/>
                    </a:lnTo>
                    <a:lnTo>
                      <a:pt x="131" y="10"/>
                    </a:lnTo>
                    <a:lnTo>
                      <a:pt x="132" y="4"/>
                    </a:lnTo>
                    <a:lnTo>
                      <a:pt x="135" y="3"/>
                    </a:lnTo>
                    <a:lnTo>
                      <a:pt x="143" y="0"/>
                    </a:lnTo>
                    <a:lnTo>
                      <a:pt x="153" y="0"/>
                    </a:lnTo>
                    <a:lnTo>
                      <a:pt x="158" y="9"/>
                    </a:lnTo>
                    <a:lnTo>
                      <a:pt x="158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1" name="Freeform 1816">
                <a:extLst>
                  <a:ext uri="{FF2B5EF4-FFF2-40B4-BE49-F238E27FC236}">
                    <a16:creationId xmlns:a16="http://schemas.microsoft.com/office/drawing/2014/main" id="{EC2B7729-D031-E1A4-1B45-093463C04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954"/>
                <a:ext cx="64" cy="105"/>
              </a:xfrm>
              <a:custGeom>
                <a:avLst/>
                <a:gdLst>
                  <a:gd name="T0" fmla="*/ 98 w 129"/>
                  <a:gd name="T1" fmla="*/ 21 h 210"/>
                  <a:gd name="T2" fmla="*/ 93 w 129"/>
                  <a:gd name="T3" fmla="*/ 30 h 210"/>
                  <a:gd name="T4" fmla="*/ 101 w 129"/>
                  <a:gd name="T5" fmla="*/ 44 h 210"/>
                  <a:gd name="T6" fmla="*/ 91 w 129"/>
                  <a:gd name="T7" fmla="*/ 52 h 210"/>
                  <a:gd name="T8" fmla="*/ 82 w 129"/>
                  <a:gd name="T9" fmla="*/ 56 h 210"/>
                  <a:gd name="T10" fmla="*/ 76 w 129"/>
                  <a:gd name="T11" fmla="*/ 61 h 210"/>
                  <a:gd name="T12" fmla="*/ 64 w 129"/>
                  <a:gd name="T13" fmla="*/ 67 h 210"/>
                  <a:gd name="T14" fmla="*/ 61 w 129"/>
                  <a:gd name="T15" fmla="*/ 82 h 210"/>
                  <a:gd name="T16" fmla="*/ 61 w 129"/>
                  <a:gd name="T17" fmla="*/ 91 h 210"/>
                  <a:gd name="T18" fmla="*/ 50 w 129"/>
                  <a:gd name="T19" fmla="*/ 93 h 210"/>
                  <a:gd name="T20" fmla="*/ 40 w 129"/>
                  <a:gd name="T21" fmla="*/ 88 h 210"/>
                  <a:gd name="T22" fmla="*/ 35 w 129"/>
                  <a:gd name="T23" fmla="*/ 96 h 210"/>
                  <a:gd name="T24" fmla="*/ 20 w 129"/>
                  <a:gd name="T25" fmla="*/ 94 h 210"/>
                  <a:gd name="T26" fmla="*/ 8 w 129"/>
                  <a:gd name="T27" fmla="*/ 105 h 210"/>
                  <a:gd name="T28" fmla="*/ 0 w 129"/>
                  <a:gd name="T29" fmla="*/ 117 h 210"/>
                  <a:gd name="T30" fmla="*/ 5 w 129"/>
                  <a:gd name="T31" fmla="*/ 118 h 210"/>
                  <a:gd name="T32" fmla="*/ 20 w 129"/>
                  <a:gd name="T33" fmla="*/ 126 h 210"/>
                  <a:gd name="T34" fmla="*/ 26 w 129"/>
                  <a:gd name="T35" fmla="*/ 135 h 210"/>
                  <a:gd name="T36" fmla="*/ 28 w 129"/>
                  <a:gd name="T37" fmla="*/ 144 h 210"/>
                  <a:gd name="T38" fmla="*/ 28 w 129"/>
                  <a:gd name="T39" fmla="*/ 153 h 210"/>
                  <a:gd name="T40" fmla="*/ 46 w 129"/>
                  <a:gd name="T41" fmla="*/ 155 h 210"/>
                  <a:gd name="T42" fmla="*/ 57 w 129"/>
                  <a:gd name="T43" fmla="*/ 158 h 210"/>
                  <a:gd name="T44" fmla="*/ 40 w 129"/>
                  <a:gd name="T45" fmla="*/ 172 h 210"/>
                  <a:gd name="T46" fmla="*/ 43 w 129"/>
                  <a:gd name="T47" fmla="*/ 185 h 210"/>
                  <a:gd name="T48" fmla="*/ 46 w 129"/>
                  <a:gd name="T49" fmla="*/ 199 h 210"/>
                  <a:gd name="T50" fmla="*/ 58 w 129"/>
                  <a:gd name="T51" fmla="*/ 208 h 210"/>
                  <a:gd name="T52" fmla="*/ 70 w 129"/>
                  <a:gd name="T53" fmla="*/ 207 h 210"/>
                  <a:gd name="T54" fmla="*/ 73 w 129"/>
                  <a:gd name="T55" fmla="*/ 196 h 210"/>
                  <a:gd name="T56" fmla="*/ 87 w 129"/>
                  <a:gd name="T57" fmla="*/ 199 h 210"/>
                  <a:gd name="T58" fmla="*/ 94 w 129"/>
                  <a:gd name="T59" fmla="*/ 197 h 210"/>
                  <a:gd name="T60" fmla="*/ 94 w 129"/>
                  <a:gd name="T61" fmla="*/ 190 h 210"/>
                  <a:gd name="T62" fmla="*/ 96 w 129"/>
                  <a:gd name="T63" fmla="*/ 181 h 210"/>
                  <a:gd name="T64" fmla="*/ 102 w 129"/>
                  <a:gd name="T65" fmla="*/ 162 h 210"/>
                  <a:gd name="T66" fmla="*/ 110 w 129"/>
                  <a:gd name="T67" fmla="*/ 153 h 210"/>
                  <a:gd name="T68" fmla="*/ 104 w 129"/>
                  <a:gd name="T69" fmla="*/ 132 h 210"/>
                  <a:gd name="T70" fmla="*/ 107 w 129"/>
                  <a:gd name="T71" fmla="*/ 117 h 210"/>
                  <a:gd name="T72" fmla="*/ 108 w 129"/>
                  <a:gd name="T73" fmla="*/ 109 h 210"/>
                  <a:gd name="T74" fmla="*/ 105 w 129"/>
                  <a:gd name="T75" fmla="*/ 97 h 210"/>
                  <a:gd name="T76" fmla="*/ 107 w 129"/>
                  <a:gd name="T77" fmla="*/ 82 h 210"/>
                  <a:gd name="T78" fmla="*/ 117 w 129"/>
                  <a:gd name="T79" fmla="*/ 76 h 210"/>
                  <a:gd name="T80" fmla="*/ 117 w 129"/>
                  <a:gd name="T81" fmla="*/ 62 h 210"/>
                  <a:gd name="T82" fmla="*/ 128 w 129"/>
                  <a:gd name="T83" fmla="*/ 55 h 210"/>
                  <a:gd name="T84" fmla="*/ 123 w 129"/>
                  <a:gd name="T85" fmla="*/ 45 h 210"/>
                  <a:gd name="T86" fmla="*/ 128 w 129"/>
                  <a:gd name="T87" fmla="*/ 36 h 210"/>
                  <a:gd name="T88" fmla="*/ 126 w 129"/>
                  <a:gd name="T89" fmla="*/ 20 h 210"/>
                  <a:gd name="T90" fmla="*/ 122 w 129"/>
                  <a:gd name="T91" fmla="*/ 9 h 210"/>
                  <a:gd name="T92" fmla="*/ 120 w 129"/>
                  <a:gd name="T93" fmla="*/ 0 h 210"/>
                  <a:gd name="T94" fmla="*/ 110 w 129"/>
                  <a:gd name="T95" fmla="*/ 12 h 210"/>
                  <a:gd name="T96" fmla="*/ 107 w 129"/>
                  <a:gd name="T97" fmla="*/ 2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9" h="210">
                    <a:moveTo>
                      <a:pt x="102" y="18"/>
                    </a:moveTo>
                    <a:lnTo>
                      <a:pt x="98" y="21"/>
                    </a:lnTo>
                    <a:lnTo>
                      <a:pt x="99" y="27"/>
                    </a:lnTo>
                    <a:lnTo>
                      <a:pt x="93" y="30"/>
                    </a:lnTo>
                    <a:lnTo>
                      <a:pt x="93" y="39"/>
                    </a:lnTo>
                    <a:lnTo>
                      <a:pt x="101" y="44"/>
                    </a:lnTo>
                    <a:lnTo>
                      <a:pt x="101" y="53"/>
                    </a:lnTo>
                    <a:lnTo>
                      <a:pt x="91" y="52"/>
                    </a:lnTo>
                    <a:lnTo>
                      <a:pt x="88" y="55"/>
                    </a:lnTo>
                    <a:lnTo>
                      <a:pt x="82" y="56"/>
                    </a:lnTo>
                    <a:lnTo>
                      <a:pt x="79" y="53"/>
                    </a:lnTo>
                    <a:lnTo>
                      <a:pt x="76" y="61"/>
                    </a:lnTo>
                    <a:lnTo>
                      <a:pt x="70" y="61"/>
                    </a:lnTo>
                    <a:lnTo>
                      <a:pt x="64" y="67"/>
                    </a:lnTo>
                    <a:lnTo>
                      <a:pt x="58" y="76"/>
                    </a:lnTo>
                    <a:lnTo>
                      <a:pt x="61" y="82"/>
                    </a:lnTo>
                    <a:lnTo>
                      <a:pt x="58" y="85"/>
                    </a:lnTo>
                    <a:lnTo>
                      <a:pt x="61" y="91"/>
                    </a:lnTo>
                    <a:lnTo>
                      <a:pt x="57" y="94"/>
                    </a:lnTo>
                    <a:lnTo>
                      <a:pt x="50" y="93"/>
                    </a:lnTo>
                    <a:lnTo>
                      <a:pt x="46" y="86"/>
                    </a:lnTo>
                    <a:lnTo>
                      <a:pt x="40" y="88"/>
                    </a:lnTo>
                    <a:lnTo>
                      <a:pt x="38" y="93"/>
                    </a:lnTo>
                    <a:lnTo>
                      <a:pt x="35" y="96"/>
                    </a:lnTo>
                    <a:lnTo>
                      <a:pt x="29" y="93"/>
                    </a:lnTo>
                    <a:lnTo>
                      <a:pt x="20" y="94"/>
                    </a:lnTo>
                    <a:lnTo>
                      <a:pt x="19" y="100"/>
                    </a:lnTo>
                    <a:lnTo>
                      <a:pt x="8" y="105"/>
                    </a:lnTo>
                    <a:lnTo>
                      <a:pt x="0" y="108"/>
                    </a:lnTo>
                    <a:lnTo>
                      <a:pt x="0" y="117"/>
                    </a:lnTo>
                    <a:lnTo>
                      <a:pt x="2" y="120"/>
                    </a:lnTo>
                    <a:lnTo>
                      <a:pt x="5" y="118"/>
                    </a:lnTo>
                    <a:lnTo>
                      <a:pt x="13" y="128"/>
                    </a:lnTo>
                    <a:lnTo>
                      <a:pt x="20" y="126"/>
                    </a:lnTo>
                    <a:lnTo>
                      <a:pt x="20" y="129"/>
                    </a:lnTo>
                    <a:lnTo>
                      <a:pt x="26" y="135"/>
                    </a:lnTo>
                    <a:lnTo>
                      <a:pt x="29" y="138"/>
                    </a:lnTo>
                    <a:lnTo>
                      <a:pt x="28" y="144"/>
                    </a:lnTo>
                    <a:lnTo>
                      <a:pt x="25" y="146"/>
                    </a:lnTo>
                    <a:lnTo>
                      <a:pt x="28" y="153"/>
                    </a:lnTo>
                    <a:lnTo>
                      <a:pt x="37" y="156"/>
                    </a:lnTo>
                    <a:lnTo>
                      <a:pt x="46" y="155"/>
                    </a:lnTo>
                    <a:lnTo>
                      <a:pt x="49" y="158"/>
                    </a:lnTo>
                    <a:lnTo>
                      <a:pt x="57" y="158"/>
                    </a:lnTo>
                    <a:lnTo>
                      <a:pt x="52" y="164"/>
                    </a:lnTo>
                    <a:lnTo>
                      <a:pt x="40" y="172"/>
                    </a:lnTo>
                    <a:lnTo>
                      <a:pt x="43" y="173"/>
                    </a:lnTo>
                    <a:lnTo>
                      <a:pt x="43" y="185"/>
                    </a:lnTo>
                    <a:lnTo>
                      <a:pt x="46" y="194"/>
                    </a:lnTo>
                    <a:lnTo>
                      <a:pt x="46" y="199"/>
                    </a:lnTo>
                    <a:lnTo>
                      <a:pt x="57" y="205"/>
                    </a:lnTo>
                    <a:lnTo>
                      <a:pt x="58" y="208"/>
                    </a:lnTo>
                    <a:lnTo>
                      <a:pt x="64" y="210"/>
                    </a:lnTo>
                    <a:lnTo>
                      <a:pt x="70" y="207"/>
                    </a:lnTo>
                    <a:lnTo>
                      <a:pt x="70" y="199"/>
                    </a:lnTo>
                    <a:lnTo>
                      <a:pt x="73" y="196"/>
                    </a:lnTo>
                    <a:lnTo>
                      <a:pt x="85" y="193"/>
                    </a:lnTo>
                    <a:lnTo>
                      <a:pt x="87" y="199"/>
                    </a:lnTo>
                    <a:lnTo>
                      <a:pt x="94" y="200"/>
                    </a:lnTo>
                    <a:lnTo>
                      <a:pt x="94" y="197"/>
                    </a:lnTo>
                    <a:lnTo>
                      <a:pt x="88" y="191"/>
                    </a:lnTo>
                    <a:lnTo>
                      <a:pt x="94" y="190"/>
                    </a:lnTo>
                    <a:lnTo>
                      <a:pt x="94" y="184"/>
                    </a:lnTo>
                    <a:lnTo>
                      <a:pt x="96" y="181"/>
                    </a:lnTo>
                    <a:lnTo>
                      <a:pt x="91" y="161"/>
                    </a:lnTo>
                    <a:lnTo>
                      <a:pt x="102" y="162"/>
                    </a:lnTo>
                    <a:lnTo>
                      <a:pt x="113" y="159"/>
                    </a:lnTo>
                    <a:lnTo>
                      <a:pt x="110" y="153"/>
                    </a:lnTo>
                    <a:lnTo>
                      <a:pt x="104" y="143"/>
                    </a:lnTo>
                    <a:lnTo>
                      <a:pt x="104" y="132"/>
                    </a:lnTo>
                    <a:lnTo>
                      <a:pt x="113" y="121"/>
                    </a:lnTo>
                    <a:lnTo>
                      <a:pt x="107" y="117"/>
                    </a:lnTo>
                    <a:lnTo>
                      <a:pt x="110" y="112"/>
                    </a:lnTo>
                    <a:lnTo>
                      <a:pt x="108" y="109"/>
                    </a:lnTo>
                    <a:lnTo>
                      <a:pt x="111" y="102"/>
                    </a:lnTo>
                    <a:lnTo>
                      <a:pt x="105" y="97"/>
                    </a:lnTo>
                    <a:lnTo>
                      <a:pt x="104" y="93"/>
                    </a:lnTo>
                    <a:lnTo>
                      <a:pt x="107" y="82"/>
                    </a:lnTo>
                    <a:lnTo>
                      <a:pt x="113" y="80"/>
                    </a:lnTo>
                    <a:lnTo>
                      <a:pt x="117" y="76"/>
                    </a:lnTo>
                    <a:lnTo>
                      <a:pt x="120" y="70"/>
                    </a:lnTo>
                    <a:lnTo>
                      <a:pt x="117" y="62"/>
                    </a:lnTo>
                    <a:lnTo>
                      <a:pt x="119" y="58"/>
                    </a:lnTo>
                    <a:lnTo>
                      <a:pt x="128" y="55"/>
                    </a:lnTo>
                    <a:lnTo>
                      <a:pt x="126" y="48"/>
                    </a:lnTo>
                    <a:lnTo>
                      <a:pt x="123" y="45"/>
                    </a:lnTo>
                    <a:lnTo>
                      <a:pt x="122" y="36"/>
                    </a:lnTo>
                    <a:lnTo>
                      <a:pt x="128" y="36"/>
                    </a:lnTo>
                    <a:lnTo>
                      <a:pt x="129" y="27"/>
                    </a:lnTo>
                    <a:lnTo>
                      <a:pt x="126" y="20"/>
                    </a:lnTo>
                    <a:lnTo>
                      <a:pt x="126" y="12"/>
                    </a:lnTo>
                    <a:lnTo>
                      <a:pt x="122" y="9"/>
                    </a:lnTo>
                    <a:lnTo>
                      <a:pt x="125" y="6"/>
                    </a:lnTo>
                    <a:lnTo>
                      <a:pt x="120" y="0"/>
                    </a:lnTo>
                    <a:lnTo>
                      <a:pt x="113" y="9"/>
                    </a:lnTo>
                    <a:lnTo>
                      <a:pt x="110" y="12"/>
                    </a:lnTo>
                    <a:lnTo>
                      <a:pt x="110" y="17"/>
                    </a:lnTo>
                    <a:lnTo>
                      <a:pt x="107" y="20"/>
                    </a:lnTo>
                    <a:lnTo>
                      <a:pt x="102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2" name="Freeform 1817">
                <a:extLst>
                  <a:ext uri="{FF2B5EF4-FFF2-40B4-BE49-F238E27FC236}">
                    <a16:creationId xmlns:a16="http://schemas.microsoft.com/office/drawing/2014/main" id="{89068778-AA7B-A8B9-62F3-C5586B68B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954"/>
                <a:ext cx="64" cy="105"/>
              </a:xfrm>
              <a:custGeom>
                <a:avLst/>
                <a:gdLst>
                  <a:gd name="T0" fmla="*/ 107 w 129"/>
                  <a:gd name="T1" fmla="*/ 20 h 210"/>
                  <a:gd name="T2" fmla="*/ 110 w 129"/>
                  <a:gd name="T3" fmla="*/ 12 h 210"/>
                  <a:gd name="T4" fmla="*/ 120 w 129"/>
                  <a:gd name="T5" fmla="*/ 0 h 210"/>
                  <a:gd name="T6" fmla="*/ 122 w 129"/>
                  <a:gd name="T7" fmla="*/ 9 h 210"/>
                  <a:gd name="T8" fmla="*/ 126 w 129"/>
                  <a:gd name="T9" fmla="*/ 20 h 210"/>
                  <a:gd name="T10" fmla="*/ 128 w 129"/>
                  <a:gd name="T11" fmla="*/ 36 h 210"/>
                  <a:gd name="T12" fmla="*/ 123 w 129"/>
                  <a:gd name="T13" fmla="*/ 45 h 210"/>
                  <a:gd name="T14" fmla="*/ 128 w 129"/>
                  <a:gd name="T15" fmla="*/ 55 h 210"/>
                  <a:gd name="T16" fmla="*/ 117 w 129"/>
                  <a:gd name="T17" fmla="*/ 62 h 210"/>
                  <a:gd name="T18" fmla="*/ 117 w 129"/>
                  <a:gd name="T19" fmla="*/ 76 h 210"/>
                  <a:gd name="T20" fmla="*/ 107 w 129"/>
                  <a:gd name="T21" fmla="*/ 82 h 210"/>
                  <a:gd name="T22" fmla="*/ 105 w 129"/>
                  <a:gd name="T23" fmla="*/ 97 h 210"/>
                  <a:gd name="T24" fmla="*/ 108 w 129"/>
                  <a:gd name="T25" fmla="*/ 109 h 210"/>
                  <a:gd name="T26" fmla="*/ 107 w 129"/>
                  <a:gd name="T27" fmla="*/ 117 h 210"/>
                  <a:gd name="T28" fmla="*/ 104 w 129"/>
                  <a:gd name="T29" fmla="*/ 132 h 210"/>
                  <a:gd name="T30" fmla="*/ 110 w 129"/>
                  <a:gd name="T31" fmla="*/ 153 h 210"/>
                  <a:gd name="T32" fmla="*/ 102 w 129"/>
                  <a:gd name="T33" fmla="*/ 162 h 210"/>
                  <a:gd name="T34" fmla="*/ 96 w 129"/>
                  <a:gd name="T35" fmla="*/ 181 h 210"/>
                  <a:gd name="T36" fmla="*/ 94 w 129"/>
                  <a:gd name="T37" fmla="*/ 190 h 210"/>
                  <a:gd name="T38" fmla="*/ 94 w 129"/>
                  <a:gd name="T39" fmla="*/ 197 h 210"/>
                  <a:gd name="T40" fmla="*/ 87 w 129"/>
                  <a:gd name="T41" fmla="*/ 199 h 210"/>
                  <a:gd name="T42" fmla="*/ 73 w 129"/>
                  <a:gd name="T43" fmla="*/ 196 h 210"/>
                  <a:gd name="T44" fmla="*/ 70 w 129"/>
                  <a:gd name="T45" fmla="*/ 207 h 210"/>
                  <a:gd name="T46" fmla="*/ 58 w 129"/>
                  <a:gd name="T47" fmla="*/ 208 h 210"/>
                  <a:gd name="T48" fmla="*/ 46 w 129"/>
                  <a:gd name="T49" fmla="*/ 199 h 210"/>
                  <a:gd name="T50" fmla="*/ 43 w 129"/>
                  <a:gd name="T51" fmla="*/ 185 h 210"/>
                  <a:gd name="T52" fmla="*/ 40 w 129"/>
                  <a:gd name="T53" fmla="*/ 172 h 210"/>
                  <a:gd name="T54" fmla="*/ 57 w 129"/>
                  <a:gd name="T55" fmla="*/ 158 h 210"/>
                  <a:gd name="T56" fmla="*/ 46 w 129"/>
                  <a:gd name="T57" fmla="*/ 155 h 210"/>
                  <a:gd name="T58" fmla="*/ 28 w 129"/>
                  <a:gd name="T59" fmla="*/ 153 h 210"/>
                  <a:gd name="T60" fmla="*/ 28 w 129"/>
                  <a:gd name="T61" fmla="*/ 144 h 210"/>
                  <a:gd name="T62" fmla="*/ 26 w 129"/>
                  <a:gd name="T63" fmla="*/ 135 h 210"/>
                  <a:gd name="T64" fmla="*/ 20 w 129"/>
                  <a:gd name="T65" fmla="*/ 126 h 210"/>
                  <a:gd name="T66" fmla="*/ 5 w 129"/>
                  <a:gd name="T67" fmla="*/ 118 h 210"/>
                  <a:gd name="T68" fmla="*/ 0 w 129"/>
                  <a:gd name="T69" fmla="*/ 117 h 210"/>
                  <a:gd name="T70" fmla="*/ 8 w 129"/>
                  <a:gd name="T71" fmla="*/ 105 h 210"/>
                  <a:gd name="T72" fmla="*/ 20 w 129"/>
                  <a:gd name="T73" fmla="*/ 94 h 210"/>
                  <a:gd name="T74" fmla="*/ 35 w 129"/>
                  <a:gd name="T75" fmla="*/ 96 h 210"/>
                  <a:gd name="T76" fmla="*/ 40 w 129"/>
                  <a:gd name="T77" fmla="*/ 88 h 210"/>
                  <a:gd name="T78" fmla="*/ 50 w 129"/>
                  <a:gd name="T79" fmla="*/ 93 h 210"/>
                  <a:gd name="T80" fmla="*/ 61 w 129"/>
                  <a:gd name="T81" fmla="*/ 91 h 210"/>
                  <a:gd name="T82" fmla="*/ 61 w 129"/>
                  <a:gd name="T83" fmla="*/ 82 h 210"/>
                  <a:gd name="T84" fmla="*/ 64 w 129"/>
                  <a:gd name="T85" fmla="*/ 67 h 210"/>
                  <a:gd name="T86" fmla="*/ 76 w 129"/>
                  <a:gd name="T87" fmla="*/ 61 h 210"/>
                  <a:gd name="T88" fmla="*/ 82 w 129"/>
                  <a:gd name="T89" fmla="*/ 56 h 210"/>
                  <a:gd name="T90" fmla="*/ 91 w 129"/>
                  <a:gd name="T91" fmla="*/ 52 h 210"/>
                  <a:gd name="T92" fmla="*/ 101 w 129"/>
                  <a:gd name="T93" fmla="*/ 44 h 210"/>
                  <a:gd name="T94" fmla="*/ 93 w 129"/>
                  <a:gd name="T95" fmla="*/ 30 h 210"/>
                  <a:gd name="T96" fmla="*/ 98 w 129"/>
                  <a:gd name="T97" fmla="*/ 21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9" h="210">
                    <a:moveTo>
                      <a:pt x="102" y="18"/>
                    </a:moveTo>
                    <a:lnTo>
                      <a:pt x="107" y="20"/>
                    </a:lnTo>
                    <a:lnTo>
                      <a:pt x="110" y="17"/>
                    </a:lnTo>
                    <a:lnTo>
                      <a:pt x="110" y="12"/>
                    </a:lnTo>
                    <a:lnTo>
                      <a:pt x="113" y="9"/>
                    </a:lnTo>
                    <a:lnTo>
                      <a:pt x="120" y="0"/>
                    </a:lnTo>
                    <a:lnTo>
                      <a:pt x="125" y="6"/>
                    </a:lnTo>
                    <a:lnTo>
                      <a:pt x="122" y="9"/>
                    </a:lnTo>
                    <a:lnTo>
                      <a:pt x="126" y="12"/>
                    </a:lnTo>
                    <a:lnTo>
                      <a:pt x="126" y="20"/>
                    </a:lnTo>
                    <a:lnTo>
                      <a:pt x="129" y="27"/>
                    </a:lnTo>
                    <a:lnTo>
                      <a:pt x="128" y="36"/>
                    </a:lnTo>
                    <a:lnTo>
                      <a:pt x="122" y="36"/>
                    </a:lnTo>
                    <a:lnTo>
                      <a:pt x="123" y="45"/>
                    </a:lnTo>
                    <a:lnTo>
                      <a:pt x="126" y="48"/>
                    </a:lnTo>
                    <a:lnTo>
                      <a:pt x="128" y="55"/>
                    </a:lnTo>
                    <a:lnTo>
                      <a:pt x="119" y="58"/>
                    </a:lnTo>
                    <a:lnTo>
                      <a:pt x="117" y="62"/>
                    </a:lnTo>
                    <a:lnTo>
                      <a:pt x="120" y="70"/>
                    </a:lnTo>
                    <a:lnTo>
                      <a:pt x="117" y="76"/>
                    </a:lnTo>
                    <a:lnTo>
                      <a:pt x="113" y="80"/>
                    </a:lnTo>
                    <a:lnTo>
                      <a:pt x="107" y="82"/>
                    </a:lnTo>
                    <a:lnTo>
                      <a:pt x="104" y="93"/>
                    </a:lnTo>
                    <a:lnTo>
                      <a:pt x="105" y="97"/>
                    </a:lnTo>
                    <a:lnTo>
                      <a:pt x="111" y="102"/>
                    </a:lnTo>
                    <a:lnTo>
                      <a:pt x="108" y="109"/>
                    </a:lnTo>
                    <a:lnTo>
                      <a:pt x="110" y="112"/>
                    </a:lnTo>
                    <a:lnTo>
                      <a:pt x="107" y="117"/>
                    </a:lnTo>
                    <a:lnTo>
                      <a:pt x="113" y="121"/>
                    </a:lnTo>
                    <a:lnTo>
                      <a:pt x="104" y="132"/>
                    </a:lnTo>
                    <a:lnTo>
                      <a:pt x="104" y="143"/>
                    </a:lnTo>
                    <a:lnTo>
                      <a:pt x="110" y="153"/>
                    </a:lnTo>
                    <a:lnTo>
                      <a:pt x="113" y="159"/>
                    </a:lnTo>
                    <a:lnTo>
                      <a:pt x="102" y="162"/>
                    </a:lnTo>
                    <a:lnTo>
                      <a:pt x="91" y="161"/>
                    </a:lnTo>
                    <a:lnTo>
                      <a:pt x="96" y="181"/>
                    </a:lnTo>
                    <a:lnTo>
                      <a:pt x="94" y="184"/>
                    </a:lnTo>
                    <a:lnTo>
                      <a:pt x="94" y="190"/>
                    </a:lnTo>
                    <a:lnTo>
                      <a:pt x="88" y="191"/>
                    </a:lnTo>
                    <a:lnTo>
                      <a:pt x="94" y="197"/>
                    </a:lnTo>
                    <a:lnTo>
                      <a:pt x="94" y="200"/>
                    </a:lnTo>
                    <a:lnTo>
                      <a:pt x="87" y="199"/>
                    </a:lnTo>
                    <a:lnTo>
                      <a:pt x="85" y="193"/>
                    </a:lnTo>
                    <a:lnTo>
                      <a:pt x="73" y="196"/>
                    </a:lnTo>
                    <a:lnTo>
                      <a:pt x="70" y="199"/>
                    </a:lnTo>
                    <a:lnTo>
                      <a:pt x="70" y="207"/>
                    </a:lnTo>
                    <a:lnTo>
                      <a:pt x="64" y="210"/>
                    </a:lnTo>
                    <a:lnTo>
                      <a:pt x="58" y="208"/>
                    </a:lnTo>
                    <a:lnTo>
                      <a:pt x="57" y="205"/>
                    </a:lnTo>
                    <a:lnTo>
                      <a:pt x="46" y="199"/>
                    </a:lnTo>
                    <a:lnTo>
                      <a:pt x="46" y="194"/>
                    </a:lnTo>
                    <a:lnTo>
                      <a:pt x="43" y="185"/>
                    </a:lnTo>
                    <a:lnTo>
                      <a:pt x="43" y="173"/>
                    </a:lnTo>
                    <a:lnTo>
                      <a:pt x="40" y="172"/>
                    </a:lnTo>
                    <a:lnTo>
                      <a:pt x="52" y="164"/>
                    </a:lnTo>
                    <a:lnTo>
                      <a:pt x="57" y="158"/>
                    </a:lnTo>
                    <a:lnTo>
                      <a:pt x="49" y="158"/>
                    </a:lnTo>
                    <a:lnTo>
                      <a:pt x="46" y="155"/>
                    </a:lnTo>
                    <a:lnTo>
                      <a:pt x="37" y="156"/>
                    </a:lnTo>
                    <a:lnTo>
                      <a:pt x="28" y="153"/>
                    </a:lnTo>
                    <a:lnTo>
                      <a:pt x="25" y="146"/>
                    </a:lnTo>
                    <a:lnTo>
                      <a:pt x="28" y="144"/>
                    </a:lnTo>
                    <a:lnTo>
                      <a:pt x="29" y="138"/>
                    </a:lnTo>
                    <a:lnTo>
                      <a:pt x="26" y="135"/>
                    </a:lnTo>
                    <a:lnTo>
                      <a:pt x="20" y="129"/>
                    </a:lnTo>
                    <a:lnTo>
                      <a:pt x="20" y="126"/>
                    </a:lnTo>
                    <a:lnTo>
                      <a:pt x="13" y="128"/>
                    </a:lnTo>
                    <a:lnTo>
                      <a:pt x="5" y="118"/>
                    </a:lnTo>
                    <a:lnTo>
                      <a:pt x="2" y="120"/>
                    </a:lnTo>
                    <a:lnTo>
                      <a:pt x="0" y="117"/>
                    </a:lnTo>
                    <a:lnTo>
                      <a:pt x="0" y="108"/>
                    </a:lnTo>
                    <a:lnTo>
                      <a:pt x="8" y="105"/>
                    </a:lnTo>
                    <a:lnTo>
                      <a:pt x="19" y="100"/>
                    </a:lnTo>
                    <a:lnTo>
                      <a:pt x="20" y="94"/>
                    </a:lnTo>
                    <a:lnTo>
                      <a:pt x="29" y="93"/>
                    </a:lnTo>
                    <a:lnTo>
                      <a:pt x="35" y="96"/>
                    </a:lnTo>
                    <a:lnTo>
                      <a:pt x="38" y="93"/>
                    </a:lnTo>
                    <a:lnTo>
                      <a:pt x="40" y="88"/>
                    </a:lnTo>
                    <a:lnTo>
                      <a:pt x="46" y="86"/>
                    </a:lnTo>
                    <a:lnTo>
                      <a:pt x="50" y="93"/>
                    </a:lnTo>
                    <a:lnTo>
                      <a:pt x="57" y="94"/>
                    </a:lnTo>
                    <a:lnTo>
                      <a:pt x="61" y="91"/>
                    </a:lnTo>
                    <a:lnTo>
                      <a:pt x="58" y="85"/>
                    </a:lnTo>
                    <a:lnTo>
                      <a:pt x="61" y="82"/>
                    </a:lnTo>
                    <a:lnTo>
                      <a:pt x="58" y="76"/>
                    </a:lnTo>
                    <a:lnTo>
                      <a:pt x="64" y="67"/>
                    </a:lnTo>
                    <a:lnTo>
                      <a:pt x="70" y="61"/>
                    </a:lnTo>
                    <a:lnTo>
                      <a:pt x="76" y="61"/>
                    </a:lnTo>
                    <a:lnTo>
                      <a:pt x="79" y="53"/>
                    </a:lnTo>
                    <a:lnTo>
                      <a:pt x="82" y="56"/>
                    </a:lnTo>
                    <a:lnTo>
                      <a:pt x="88" y="55"/>
                    </a:lnTo>
                    <a:lnTo>
                      <a:pt x="91" y="52"/>
                    </a:lnTo>
                    <a:lnTo>
                      <a:pt x="101" y="53"/>
                    </a:lnTo>
                    <a:lnTo>
                      <a:pt x="101" y="44"/>
                    </a:lnTo>
                    <a:lnTo>
                      <a:pt x="93" y="39"/>
                    </a:lnTo>
                    <a:lnTo>
                      <a:pt x="93" y="30"/>
                    </a:lnTo>
                    <a:lnTo>
                      <a:pt x="99" y="27"/>
                    </a:lnTo>
                    <a:lnTo>
                      <a:pt x="98" y="21"/>
                    </a:lnTo>
                    <a:lnTo>
                      <a:pt x="102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3" name="Freeform 1818">
                <a:extLst>
                  <a:ext uri="{FF2B5EF4-FFF2-40B4-BE49-F238E27FC236}">
                    <a16:creationId xmlns:a16="http://schemas.microsoft.com/office/drawing/2014/main" id="{79615C1A-AE66-CFF1-297E-00DF238AE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954"/>
                <a:ext cx="64" cy="105"/>
              </a:xfrm>
              <a:custGeom>
                <a:avLst/>
                <a:gdLst>
                  <a:gd name="T0" fmla="*/ 107 w 129"/>
                  <a:gd name="T1" fmla="*/ 20 h 210"/>
                  <a:gd name="T2" fmla="*/ 110 w 129"/>
                  <a:gd name="T3" fmla="*/ 12 h 210"/>
                  <a:gd name="T4" fmla="*/ 120 w 129"/>
                  <a:gd name="T5" fmla="*/ 0 h 210"/>
                  <a:gd name="T6" fmla="*/ 122 w 129"/>
                  <a:gd name="T7" fmla="*/ 9 h 210"/>
                  <a:gd name="T8" fmla="*/ 126 w 129"/>
                  <a:gd name="T9" fmla="*/ 20 h 210"/>
                  <a:gd name="T10" fmla="*/ 128 w 129"/>
                  <a:gd name="T11" fmla="*/ 36 h 210"/>
                  <a:gd name="T12" fmla="*/ 123 w 129"/>
                  <a:gd name="T13" fmla="*/ 45 h 210"/>
                  <a:gd name="T14" fmla="*/ 128 w 129"/>
                  <a:gd name="T15" fmla="*/ 55 h 210"/>
                  <a:gd name="T16" fmla="*/ 117 w 129"/>
                  <a:gd name="T17" fmla="*/ 62 h 210"/>
                  <a:gd name="T18" fmla="*/ 117 w 129"/>
                  <a:gd name="T19" fmla="*/ 76 h 210"/>
                  <a:gd name="T20" fmla="*/ 107 w 129"/>
                  <a:gd name="T21" fmla="*/ 82 h 210"/>
                  <a:gd name="T22" fmla="*/ 105 w 129"/>
                  <a:gd name="T23" fmla="*/ 97 h 210"/>
                  <a:gd name="T24" fmla="*/ 108 w 129"/>
                  <a:gd name="T25" fmla="*/ 109 h 210"/>
                  <a:gd name="T26" fmla="*/ 107 w 129"/>
                  <a:gd name="T27" fmla="*/ 117 h 210"/>
                  <a:gd name="T28" fmla="*/ 104 w 129"/>
                  <a:gd name="T29" fmla="*/ 132 h 210"/>
                  <a:gd name="T30" fmla="*/ 110 w 129"/>
                  <a:gd name="T31" fmla="*/ 153 h 210"/>
                  <a:gd name="T32" fmla="*/ 102 w 129"/>
                  <a:gd name="T33" fmla="*/ 162 h 210"/>
                  <a:gd name="T34" fmla="*/ 96 w 129"/>
                  <a:gd name="T35" fmla="*/ 181 h 210"/>
                  <a:gd name="T36" fmla="*/ 94 w 129"/>
                  <a:gd name="T37" fmla="*/ 190 h 210"/>
                  <a:gd name="T38" fmla="*/ 94 w 129"/>
                  <a:gd name="T39" fmla="*/ 197 h 210"/>
                  <a:gd name="T40" fmla="*/ 87 w 129"/>
                  <a:gd name="T41" fmla="*/ 199 h 210"/>
                  <a:gd name="T42" fmla="*/ 73 w 129"/>
                  <a:gd name="T43" fmla="*/ 196 h 210"/>
                  <a:gd name="T44" fmla="*/ 70 w 129"/>
                  <a:gd name="T45" fmla="*/ 207 h 210"/>
                  <a:gd name="T46" fmla="*/ 58 w 129"/>
                  <a:gd name="T47" fmla="*/ 208 h 210"/>
                  <a:gd name="T48" fmla="*/ 46 w 129"/>
                  <a:gd name="T49" fmla="*/ 199 h 210"/>
                  <a:gd name="T50" fmla="*/ 43 w 129"/>
                  <a:gd name="T51" fmla="*/ 185 h 210"/>
                  <a:gd name="T52" fmla="*/ 40 w 129"/>
                  <a:gd name="T53" fmla="*/ 172 h 210"/>
                  <a:gd name="T54" fmla="*/ 57 w 129"/>
                  <a:gd name="T55" fmla="*/ 158 h 210"/>
                  <a:gd name="T56" fmla="*/ 46 w 129"/>
                  <a:gd name="T57" fmla="*/ 155 h 210"/>
                  <a:gd name="T58" fmla="*/ 28 w 129"/>
                  <a:gd name="T59" fmla="*/ 153 h 210"/>
                  <a:gd name="T60" fmla="*/ 28 w 129"/>
                  <a:gd name="T61" fmla="*/ 144 h 210"/>
                  <a:gd name="T62" fmla="*/ 26 w 129"/>
                  <a:gd name="T63" fmla="*/ 135 h 210"/>
                  <a:gd name="T64" fmla="*/ 20 w 129"/>
                  <a:gd name="T65" fmla="*/ 126 h 210"/>
                  <a:gd name="T66" fmla="*/ 5 w 129"/>
                  <a:gd name="T67" fmla="*/ 118 h 210"/>
                  <a:gd name="T68" fmla="*/ 0 w 129"/>
                  <a:gd name="T69" fmla="*/ 117 h 210"/>
                  <a:gd name="T70" fmla="*/ 8 w 129"/>
                  <a:gd name="T71" fmla="*/ 105 h 210"/>
                  <a:gd name="T72" fmla="*/ 20 w 129"/>
                  <a:gd name="T73" fmla="*/ 94 h 210"/>
                  <a:gd name="T74" fmla="*/ 35 w 129"/>
                  <a:gd name="T75" fmla="*/ 96 h 210"/>
                  <a:gd name="T76" fmla="*/ 40 w 129"/>
                  <a:gd name="T77" fmla="*/ 88 h 210"/>
                  <a:gd name="T78" fmla="*/ 50 w 129"/>
                  <a:gd name="T79" fmla="*/ 93 h 210"/>
                  <a:gd name="T80" fmla="*/ 61 w 129"/>
                  <a:gd name="T81" fmla="*/ 91 h 210"/>
                  <a:gd name="T82" fmla="*/ 61 w 129"/>
                  <a:gd name="T83" fmla="*/ 82 h 210"/>
                  <a:gd name="T84" fmla="*/ 64 w 129"/>
                  <a:gd name="T85" fmla="*/ 67 h 210"/>
                  <a:gd name="T86" fmla="*/ 76 w 129"/>
                  <a:gd name="T87" fmla="*/ 61 h 210"/>
                  <a:gd name="T88" fmla="*/ 82 w 129"/>
                  <a:gd name="T89" fmla="*/ 56 h 210"/>
                  <a:gd name="T90" fmla="*/ 91 w 129"/>
                  <a:gd name="T91" fmla="*/ 52 h 210"/>
                  <a:gd name="T92" fmla="*/ 101 w 129"/>
                  <a:gd name="T93" fmla="*/ 44 h 210"/>
                  <a:gd name="T94" fmla="*/ 93 w 129"/>
                  <a:gd name="T95" fmla="*/ 30 h 210"/>
                  <a:gd name="T96" fmla="*/ 98 w 129"/>
                  <a:gd name="T97" fmla="*/ 21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9" h="210">
                    <a:moveTo>
                      <a:pt x="102" y="18"/>
                    </a:moveTo>
                    <a:lnTo>
                      <a:pt x="107" y="20"/>
                    </a:lnTo>
                    <a:lnTo>
                      <a:pt x="110" y="17"/>
                    </a:lnTo>
                    <a:lnTo>
                      <a:pt x="110" y="12"/>
                    </a:lnTo>
                    <a:lnTo>
                      <a:pt x="113" y="9"/>
                    </a:lnTo>
                    <a:lnTo>
                      <a:pt x="120" y="0"/>
                    </a:lnTo>
                    <a:lnTo>
                      <a:pt x="125" y="6"/>
                    </a:lnTo>
                    <a:lnTo>
                      <a:pt x="122" y="9"/>
                    </a:lnTo>
                    <a:lnTo>
                      <a:pt x="126" y="12"/>
                    </a:lnTo>
                    <a:lnTo>
                      <a:pt x="126" y="20"/>
                    </a:lnTo>
                    <a:lnTo>
                      <a:pt x="129" y="27"/>
                    </a:lnTo>
                    <a:lnTo>
                      <a:pt x="128" y="36"/>
                    </a:lnTo>
                    <a:lnTo>
                      <a:pt x="122" y="36"/>
                    </a:lnTo>
                    <a:lnTo>
                      <a:pt x="123" y="45"/>
                    </a:lnTo>
                    <a:lnTo>
                      <a:pt x="126" y="48"/>
                    </a:lnTo>
                    <a:lnTo>
                      <a:pt x="128" y="55"/>
                    </a:lnTo>
                    <a:lnTo>
                      <a:pt x="119" y="58"/>
                    </a:lnTo>
                    <a:lnTo>
                      <a:pt x="117" y="62"/>
                    </a:lnTo>
                    <a:lnTo>
                      <a:pt x="120" y="70"/>
                    </a:lnTo>
                    <a:lnTo>
                      <a:pt x="117" y="76"/>
                    </a:lnTo>
                    <a:lnTo>
                      <a:pt x="113" y="80"/>
                    </a:lnTo>
                    <a:lnTo>
                      <a:pt x="107" y="82"/>
                    </a:lnTo>
                    <a:lnTo>
                      <a:pt x="104" y="93"/>
                    </a:lnTo>
                    <a:lnTo>
                      <a:pt x="105" y="97"/>
                    </a:lnTo>
                    <a:lnTo>
                      <a:pt x="111" y="102"/>
                    </a:lnTo>
                    <a:lnTo>
                      <a:pt x="108" y="109"/>
                    </a:lnTo>
                    <a:lnTo>
                      <a:pt x="110" y="112"/>
                    </a:lnTo>
                    <a:lnTo>
                      <a:pt x="107" y="117"/>
                    </a:lnTo>
                    <a:lnTo>
                      <a:pt x="113" y="121"/>
                    </a:lnTo>
                    <a:lnTo>
                      <a:pt x="104" y="132"/>
                    </a:lnTo>
                    <a:lnTo>
                      <a:pt x="104" y="143"/>
                    </a:lnTo>
                    <a:lnTo>
                      <a:pt x="110" y="153"/>
                    </a:lnTo>
                    <a:lnTo>
                      <a:pt x="113" y="159"/>
                    </a:lnTo>
                    <a:lnTo>
                      <a:pt x="102" y="162"/>
                    </a:lnTo>
                    <a:lnTo>
                      <a:pt x="91" y="161"/>
                    </a:lnTo>
                    <a:lnTo>
                      <a:pt x="96" y="181"/>
                    </a:lnTo>
                    <a:lnTo>
                      <a:pt x="94" y="184"/>
                    </a:lnTo>
                    <a:lnTo>
                      <a:pt x="94" y="190"/>
                    </a:lnTo>
                    <a:lnTo>
                      <a:pt x="88" y="191"/>
                    </a:lnTo>
                    <a:lnTo>
                      <a:pt x="94" y="197"/>
                    </a:lnTo>
                    <a:lnTo>
                      <a:pt x="94" y="200"/>
                    </a:lnTo>
                    <a:lnTo>
                      <a:pt x="87" y="199"/>
                    </a:lnTo>
                    <a:lnTo>
                      <a:pt x="85" y="193"/>
                    </a:lnTo>
                    <a:lnTo>
                      <a:pt x="73" y="196"/>
                    </a:lnTo>
                    <a:lnTo>
                      <a:pt x="70" y="199"/>
                    </a:lnTo>
                    <a:lnTo>
                      <a:pt x="70" y="207"/>
                    </a:lnTo>
                    <a:lnTo>
                      <a:pt x="64" y="210"/>
                    </a:lnTo>
                    <a:lnTo>
                      <a:pt x="58" y="208"/>
                    </a:lnTo>
                    <a:lnTo>
                      <a:pt x="57" y="205"/>
                    </a:lnTo>
                    <a:lnTo>
                      <a:pt x="46" y="199"/>
                    </a:lnTo>
                    <a:lnTo>
                      <a:pt x="46" y="194"/>
                    </a:lnTo>
                    <a:lnTo>
                      <a:pt x="43" y="185"/>
                    </a:lnTo>
                    <a:lnTo>
                      <a:pt x="43" y="173"/>
                    </a:lnTo>
                    <a:lnTo>
                      <a:pt x="40" y="172"/>
                    </a:lnTo>
                    <a:lnTo>
                      <a:pt x="52" y="164"/>
                    </a:lnTo>
                    <a:lnTo>
                      <a:pt x="57" y="158"/>
                    </a:lnTo>
                    <a:lnTo>
                      <a:pt x="49" y="158"/>
                    </a:lnTo>
                    <a:lnTo>
                      <a:pt x="46" y="155"/>
                    </a:lnTo>
                    <a:lnTo>
                      <a:pt x="37" y="156"/>
                    </a:lnTo>
                    <a:lnTo>
                      <a:pt x="28" y="153"/>
                    </a:lnTo>
                    <a:lnTo>
                      <a:pt x="25" y="146"/>
                    </a:lnTo>
                    <a:lnTo>
                      <a:pt x="28" y="144"/>
                    </a:lnTo>
                    <a:lnTo>
                      <a:pt x="29" y="138"/>
                    </a:lnTo>
                    <a:lnTo>
                      <a:pt x="26" y="135"/>
                    </a:lnTo>
                    <a:lnTo>
                      <a:pt x="20" y="129"/>
                    </a:lnTo>
                    <a:lnTo>
                      <a:pt x="20" y="126"/>
                    </a:lnTo>
                    <a:lnTo>
                      <a:pt x="13" y="128"/>
                    </a:lnTo>
                    <a:lnTo>
                      <a:pt x="5" y="118"/>
                    </a:lnTo>
                    <a:lnTo>
                      <a:pt x="2" y="120"/>
                    </a:lnTo>
                    <a:lnTo>
                      <a:pt x="0" y="117"/>
                    </a:lnTo>
                    <a:lnTo>
                      <a:pt x="0" y="108"/>
                    </a:lnTo>
                    <a:lnTo>
                      <a:pt x="8" y="105"/>
                    </a:lnTo>
                    <a:lnTo>
                      <a:pt x="19" y="100"/>
                    </a:lnTo>
                    <a:lnTo>
                      <a:pt x="20" y="94"/>
                    </a:lnTo>
                    <a:lnTo>
                      <a:pt x="29" y="93"/>
                    </a:lnTo>
                    <a:lnTo>
                      <a:pt x="35" y="96"/>
                    </a:lnTo>
                    <a:lnTo>
                      <a:pt x="38" y="93"/>
                    </a:lnTo>
                    <a:lnTo>
                      <a:pt x="40" y="88"/>
                    </a:lnTo>
                    <a:lnTo>
                      <a:pt x="46" y="86"/>
                    </a:lnTo>
                    <a:lnTo>
                      <a:pt x="50" y="93"/>
                    </a:lnTo>
                    <a:lnTo>
                      <a:pt x="57" y="94"/>
                    </a:lnTo>
                    <a:lnTo>
                      <a:pt x="61" y="91"/>
                    </a:lnTo>
                    <a:lnTo>
                      <a:pt x="58" y="85"/>
                    </a:lnTo>
                    <a:lnTo>
                      <a:pt x="61" y="82"/>
                    </a:lnTo>
                    <a:lnTo>
                      <a:pt x="58" y="76"/>
                    </a:lnTo>
                    <a:lnTo>
                      <a:pt x="64" y="67"/>
                    </a:lnTo>
                    <a:lnTo>
                      <a:pt x="70" y="61"/>
                    </a:lnTo>
                    <a:lnTo>
                      <a:pt x="76" y="61"/>
                    </a:lnTo>
                    <a:lnTo>
                      <a:pt x="79" y="53"/>
                    </a:lnTo>
                    <a:lnTo>
                      <a:pt x="82" y="56"/>
                    </a:lnTo>
                    <a:lnTo>
                      <a:pt x="88" y="55"/>
                    </a:lnTo>
                    <a:lnTo>
                      <a:pt x="91" y="52"/>
                    </a:lnTo>
                    <a:lnTo>
                      <a:pt x="101" y="53"/>
                    </a:lnTo>
                    <a:lnTo>
                      <a:pt x="101" y="44"/>
                    </a:lnTo>
                    <a:lnTo>
                      <a:pt x="93" y="39"/>
                    </a:lnTo>
                    <a:lnTo>
                      <a:pt x="93" y="30"/>
                    </a:lnTo>
                    <a:lnTo>
                      <a:pt x="99" y="27"/>
                    </a:lnTo>
                    <a:lnTo>
                      <a:pt x="98" y="21"/>
                    </a:lnTo>
                    <a:lnTo>
                      <a:pt x="102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4" name="Freeform 1819">
                <a:extLst>
                  <a:ext uri="{FF2B5EF4-FFF2-40B4-BE49-F238E27FC236}">
                    <a16:creationId xmlns:a16="http://schemas.microsoft.com/office/drawing/2014/main" id="{37EA685D-074D-B67B-4F16-A64938CAF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979"/>
                <a:ext cx="97" cy="69"/>
              </a:xfrm>
              <a:custGeom>
                <a:avLst/>
                <a:gdLst>
                  <a:gd name="T0" fmla="*/ 101 w 192"/>
                  <a:gd name="T1" fmla="*/ 25 h 139"/>
                  <a:gd name="T2" fmla="*/ 91 w 192"/>
                  <a:gd name="T3" fmla="*/ 31 h 139"/>
                  <a:gd name="T4" fmla="*/ 94 w 192"/>
                  <a:gd name="T5" fmla="*/ 10 h 139"/>
                  <a:gd name="T6" fmla="*/ 80 w 192"/>
                  <a:gd name="T7" fmla="*/ 5 h 139"/>
                  <a:gd name="T8" fmla="*/ 71 w 192"/>
                  <a:gd name="T9" fmla="*/ 8 h 139"/>
                  <a:gd name="T10" fmla="*/ 60 w 192"/>
                  <a:gd name="T11" fmla="*/ 19 h 139"/>
                  <a:gd name="T12" fmla="*/ 60 w 192"/>
                  <a:gd name="T13" fmla="*/ 31 h 139"/>
                  <a:gd name="T14" fmla="*/ 66 w 192"/>
                  <a:gd name="T15" fmla="*/ 43 h 139"/>
                  <a:gd name="T16" fmla="*/ 63 w 192"/>
                  <a:gd name="T17" fmla="*/ 55 h 139"/>
                  <a:gd name="T18" fmla="*/ 63 w 192"/>
                  <a:gd name="T19" fmla="*/ 70 h 139"/>
                  <a:gd name="T20" fmla="*/ 47 w 192"/>
                  <a:gd name="T21" fmla="*/ 61 h 139"/>
                  <a:gd name="T22" fmla="*/ 42 w 192"/>
                  <a:gd name="T23" fmla="*/ 72 h 139"/>
                  <a:gd name="T24" fmla="*/ 25 w 192"/>
                  <a:gd name="T25" fmla="*/ 81 h 139"/>
                  <a:gd name="T26" fmla="*/ 6 w 192"/>
                  <a:gd name="T27" fmla="*/ 86 h 139"/>
                  <a:gd name="T28" fmla="*/ 3 w 192"/>
                  <a:gd name="T29" fmla="*/ 101 h 139"/>
                  <a:gd name="T30" fmla="*/ 10 w 192"/>
                  <a:gd name="T31" fmla="*/ 107 h 139"/>
                  <a:gd name="T32" fmla="*/ 21 w 192"/>
                  <a:gd name="T33" fmla="*/ 98 h 139"/>
                  <a:gd name="T34" fmla="*/ 27 w 192"/>
                  <a:gd name="T35" fmla="*/ 86 h 139"/>
                  <a:gd name="T36" fmla="*/ 39 w 192"/>
                  <a:gd name="T37" fmla="*/ 87 h 139"/>
                  <a:gd name="T38" fmla="*/ 50 w 192"/>
                  <a:gd name="T39" fmla="*/ 87 h 139"/>
                  <a:gd name="T40" fmla="*/ 44 w 192"/>
                  <a:gd name="T41" fmla="*/ 95 h 139"/>
                  <a:gd name="T42" fmla="*/ 62 w 192"/>
                  <a:gd name="T43" fmla="*/ 104 h 139"/>
                  <a:gd name="T44" fmla="*/ 63 w 192"/>
                  <a:gd name="T45" fmla="*/ 122 h 139"/>
                  <a:gd name="T46" fmla="*/ 72 w 192"/>
                  <a:gd name="T47" fmla="*/ 124 h 139"/>
                  <a:gd name="T48" fmla="*/ 80 w 192"/>
                  <a:gd name="T49" fmla="*/ 139 h 139"/>
                  <a:gd name="T50" fmla="*/ 85 w 192"/>
                  <a:gd name="T51" fmla="*/ 127 h 139"/>
                  <a:gd name="T52" fmla="*/ 86 w 192"/>
                  <a:gd name="T53" fmla="*/ 118 h 139"/>
                  <a:gd name="T54" fmla="*/ 91 w 192"/>
                  <a:gd name="T55" fmla="*/ 104 h 139"/>
                  <a:gd name="T56" fmla="*/ 103 w 192"/>
                  <a:gd name="T57" fmla="*/ 107 h 139"/>
                  <a:gd name="T58" fmla="*/ 115 w 192"/>
                  <a:gd name="T59" fmla="*/ 107 h 139"/>
                  <a:gd name="T60" fmla="*/ 126 w 192"/>
                  <a:gd name="T61" fmla="*/ 111 h 139"/>
                  <a:gd name="T62" fmla="*/ 136 w 192"/>
                  <a:gd name="T63" fmla="*/ 113 h 139"/>
                  <a:gd name="T64" fmla="*/ 150 w 192"/>
                  <a:gd name="T65" fmla="*/ 114 h 139"/>
                  <a:gd name="T66" fmla="*/ 160 w 192"/>
                  <a:gd name="T67" fmla="*/ 108 h 139"/>
                  <a:gd name="T68" fmla="*/ 170 w 192"/>
                  <a:gd name="T69" fmla="*/ 104 h 139"/>
                  <a:gd name="T70" fmla="*/ 189 w 192"/>
                  <a:gd name="T71" fmla="*/ 104 h 139"/>
                  <a:gd name="T72" fmla="*/ 192 w 192"/>
                  <a:gd name="T73" fmla="*/ 84 h 139"/>
                  <a:gd name="T74" fmla="*/ 188 w 192"/>
                  <a:gd name="T75" fmla="*/ 70 h 139"/>
                  <a:gd name="T76" fmla="*/ 177 w 192"/>
                  <a:gd name="T77" fmla="*/ 67 h 139"/>
                  <a:gd name="T78" fmla="*/ 168 w 192"/>
                  <a:gd name="T79" fmla="*/ 67 h 139"/>
                  <a:gd name="T80" fmla="*/ 173 w 192"/>
                  <a:gd name="T81" fmla="*/ 51 h 139"/>
                  <a:gd name="T82" fmla="*/ 176 w 192"/>
                  <a:gd name="T83" fmla="*/ 48 h 139"/>
                  <a:gd name="T84" fmla="*/ 180 w 192"/>
                  <a:gd name="T85" fmla="*/ 34 h 139"/>
                  <a:gd name="T86" fmla="*/ 179 w 192"/>
                  <a:gd name="T87" fmla="*/ 25 h 139"/>
                  <a:gd name="T88" fmla="*/ 173 w 192"/>
                  <a:gd name="T89" fmla="*/ 17 h 139"/>
                  <a:gd name="T90" fmla="*/ 162 w 192"/>
                  <a:gd name="T91" fmla="*/ 2 h 139"/>
                  <a:gd name="T92" fmla="*/ 154 w 192"/>
                  <a:gd name="T93" fmla="*/ 7 h 139"/>
                  <a:gd name="T94" fmla="*/ 136 w 192"/>
                  <a:gd name="T95" fmla="*/ 5 h 139"/>
                  <a:gd name="T96" fmla="*/ 132 w 192"/>
                  <a:gd name="T97" fmla="*/ 25 h 139"/>
                  <a:gd name="T98" fmla="*/ 126 w 192"/>
                  <a:gd name="T99" fmla="*/ 31 h 139"/>
                  <a:gd name="T100" fmla="*/ 116 w 192"/>
                  <a:gd name="T101" fmla="*/ 2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39">
                    <a:moveTo>
                      <a:pt x="112" y="25"/>
                    </a:moveTo>
                    <a:lnTo>
                      <a:pt x="101" y="25"/>
                    </a:lnTo>
                    <a:lnTo>
                      <a:pt x="94" y="31"/>
                    </a:lnTo>
                    <a:lnTo>
                      <a:pt x="91" y="31"/>
                    </a:lnTo>
                    <a:lnTo>
                      <a:pt x="89" y="17"/>
                    </a:lnTo>
                    <a:lnTo>
                      <a:pt x="94" y="10"/>
                    </a:lnTo>
                    <a:lnTo>
                      <a:pt x="86" y="7"/>
                    </a:lnTo>
                    <a:lnTo>
                      <a:pt x="80" y="5"/>
                    </a:lnTo>
                    <a:lnTo>
                      <a:pt x="75" y="10"/>
                    </a:lnTo>
                    <a:lnTo>
                      <a:pt x="71" y="8"/>
                    </a:lnTo>
                    <a:lnTo>
                      <a:pt x="63" y="10"/>
                    </a:lnTo>
                    <a:lnTo>
                      <a:pt x="60" y="19"/>
                    </a:lnTo>
                    <a:lnTo>
                      <a:pt x="59" y="22"/>
                    </a:lnTo>
                    <a:lnTo>
                      <a:pt x="60" y="31"/>
                    </a:lnTo>
                    <a:lnTo>
                      <a:pt x="66" y="34"/>
                    </a:lnTo>
                    <a:lnTo>
                      <a:pt x="66" y="43"/>
                    </a:lnTo>
                    <a:lnTo>
                      <a:pt x="60" y="49"/>
                    </a:lnTo>
                    <a:lnTo>
                      <a:pt x="63" y="55"/>
                    </a:lnTo>
                    <a:lnTo>
                      <a:pt x="65" y="64"/>
                    </a:lnTo>
                    <a:lnTo>
                      <a:pt x="63" y="70"/>
                    </a:lnTo>
                    <a:lnTo>
                      <a:pt x="51" y="64"/>
                    </a:lnTo>
                    <a:lnTo>
                      <a:pt x="47" y="61"/>
                    </a:lnTo>
                    <a:lnTo>
                      <a:pt x="38" y="63"/>
                    </a:lnTo>
                    <a:lnTo>
                      <a:pt x="42" y="72"/>
                    </a:lnTo>
                    <a:lnTo>
                      <a:pt x="31" y="78"/>
                    </a:lnTo>
                    <a:lnTo>
                      <a:pt x="25" y="81"/>
                    </a:lnTo>
                    <a:lnTo>
                      <a:pt x="9" y="75"/>
                    </a:lnTo>
                    <a:lnTo>
                      <a:pt x="6" y="86"/>
                    </a:lnTo>
                    <a:lnTo>
                      <a:pt x="0" y="95"/>
                    </a:lnTo>
                    <a:lnTo>
                      <a:pt x="3" y="101"/>
                    </a:lnTo>
                    <a:lnTo>
                      <a:pt x="10" y="104"/>
                    </a:lnTo>
                    <a:lnTo>
                      <a:pt x="10" y="107"/>
                    </a:lnTo>
                    <a:lnTo>
                      <a:pt x="18" y="107"/>
                    </a:lnTo>
                    <a:lnTo>
                      <a:pt x="21" y="98"/>
                    </a:lnTo>
                    <a:lnTo>
                      <a:pt x="30" y="92"/>
                    </a:lnTo>
                    <a:lnTo>
                      <a:pt x="27" y="86"/>
                    </a:lnTo>
                    <a:lnTo>
                      <a:pt x="34" y="83"/>
                    </a:lnTo>
                    <a:lnTo>
                      <a:pt x="39" y="87"/>
                    </a:lnTo>
                    <a:lnTo>
                      <a:pt x="47" y="80"/>
                    </a:lnTo>
                    <a:lnTo>
                      <a:pt x="50" y="87"/>
                    </a:lnTo>
                    <a:lnTo>
                      <a:pt x="45" y="90"/>
                    </a:lnTo>
                    <a:lnTo>
                      <a:pt x="44" y="95"/>
                    </a:lnTo>
                    <a:lnTo>
                      <a:pt x="56" y="98"/>
                    </a:lnTo>
                    <a:lnTo>
                      <a:pt x="62" y="104"/>
                    </a:lnTo>
                    <a:lnTo>
                      <a:pt x="60" y="122"/>
                    </a:lnTo>
                    <a:lnTo>
                      <a:pt x="63" y="122"/>
                    </a:lnTo>
                    <a:lnTo>
                      <a:pt x="69" y="119"/>
                    </a:lnTo>
                    <a:lnTo>
                      <a:pt x="72" y="124"/>
                    </a:lnTo>
                    <a:lnTo>
                      <a:pt x="74" y="131"/>
                    </a:lnTo>
                    <a:lnTo>
                      <a:pt x="80" y="139"/>
                    </a:lnTo>
                    <a:lnTo>
                      <a:pt x="89" y="130"/>
                    </a:lnTo>
                    <a:lnTo>
                      <a:pt x="85" y="127"/>
                    </a:lnTo>
                    <a:lnTo>
                      <a:pt x="78" y="118"/>
                    </a:lnTo>
                    <a:lnTo>
                      <a:pt x="86" y="118"/>
                    </a:lnTo>
                    <a:lnTo>
                      <a:pt x="86" y="110"/>
                    </a:lnTo>
                    <a:lnTo>
                      <a:pt x="91" y="104"/>
                    </a:lnTo>
                    <a:lnTo>
                      <a:pt x="97" y="107"/>
                    </a:lnTo>
                    <a:lnTo>
                      <a:pt x="103" y="107"/>
                    </a:lnTo>
                    <a:lnTo>
                      <a:pt x="109" y="111"/>
                    </a:lnTo>
                    <a:lnTo>
                      <a:pt x="115" y="107"/>
                    </a:lnTo>
                    <a:lnTo>
                      <a:pt x="119" y="111"/>
                    </a:lnTo>
                    <a:lnTo>
                      <a:pt x="126" y="111"/>
                    </a:lnTo>
                    <a:lnTo>
                      <a:pt x="127" y="116"/>
                    </a:lnTo>
                    <a:lnTo>
                      <a:pt x="136" y="113"/>
                    </a:lnTo>
                    <a:lnTo>
                      <a:pt x="142" y="110"/>
                    </a:lnTo>
                    <a:lnTo>
                      <a:pt x="150" y="114"/>
                    </a:lnTo>
                    <a:lnTo>
                      <a:pt x="154" y="114"/>
                    </a:lnTo>
                    <a:lnTo>
                      <a:pt x="160" y="108"/>
                    </a:lnTo>
                    <a:lnTo>
                      <a:pt x="166" y="108"/>
                    </a:lnTo>
                    <a:lnTo>
                      <a:pt x="170" y="104"/>
                    </a:lnTo>
                    <a:lnTo>
                      <a:pt x="186" y="107"/>
                    </a:lnTo>
                    <a:lnTo>
                      <a:pt x="189" y="104"/>
                    </a:lnTo>
                    <a:lnTo>
                      <a:pt x="192" y="96"/>
                    </a:lnTo>
                    <a:lnTo>
                      <a:pt x="192" y="84"/>
                    </a:lnTo>
                    <a:lnTo>
                      <a:pt x="186" y="76"/>
                    </a:lnTo>
                    <a:lnTo>
                      <a:pt x="188" y="70"/>
                    </a:lnTo>
                    <a:lnTo>
                      <a:pt x="180" y="73"/>
                    </a:lnTo>
                    <a:lnTo>
                      <a:pt x="177" y="67"/>
                    </a:lnTo>
                    <a:lnTo>
                      <a:pt x="170" y="69"/>
                    </a:lnTo>
                    <a:lnTo>
                      <a:pt x="168" y="67"/>
                    </a:lnTo>
                    <a:lnTo>
                      <a:pt x="166" y="60"/>
                    </a:lnTo>
                    <a:lnTo>
                      <a:pt x="173" y="51"/>
                    </a:lnTo>
                    <a:lnTo>
                      <a:pt x="174" y="49"/>
                    </a:lnTo>
                    <a:lnTo>
                      <a:pt x="176" y="48"/>
                    </a:lnTo>
                    <a:lnTo>
                      <a:pt x="180" y="40"/>
                    </a:lnTo>
                    <a:lnTo>
                      <a:pt x="180" y="34"/>
                    </a:lnTo>
                    <a:lnTo>
                      <a:pt x="182" y="29"/>
                    </a:lnTo>
                    <a:lnTo>
                      <a:pt x="179" y="25"/>
                    </a:lnTo>
                    <a:lnTo>
                      <a:pt x="182" y="17"/>
                    </a:lnTo>
                    <a:lnTo>
                      <a:pt x="173" y="17"/>
                    </a:lnTo>
                    <a:lnTo>
                      <a:pt x="166" y="8"/>
                    </a:lnTo>
                    <a:lnTo>
                      <a:pt x="162" y="2"/>
                    </a:lnTo>
                    <a:lnTo>
                      <a:pt x="162" y="0"/>
                    </a:lnTo>
                    <a:lnTo>
                      <a:pt x="154" y="7"/>
                    </a:lnTo>
                    <a:lnTo>
                      <a:pt x="144" y="4"/>
                    </a:lnTo>
                    <a:lnTo>
                      <a:pt x="136" y="5"/>
                    </a:lnTo>
                    <a:lnTo>
                      <a:pt x="133" y="14"/>
                    </a:lnTo>
                    <a:lnTo>
                      <a:pt x="132" y="25"/>
                    </a:lnTo>
                    <a:lnTo>
                      <a:pt x="129" y="29"/>
                    </a:lnTo>
                    <a:lnTo>
                      <a:pt x="126" y="31"/>
                    </a:lnTo>
                    <a:lnTo>
                      <a:pt x="121" y="26"/>
                    </a:lnTo>
                    <a:lnTo>
                      <a:pt x="116" y="28"/>
                    </a:lnTo>
                    <a:lnTo>
                      <a:pt x="112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5" name="Freeform 1820">
                <a:extLst>
                  <a:ext uri="{FF2B5EF4-FFF2-40B4-BE49-F238E27FC236}">
                    <a16:creationId xmlns:a16="http://schemas.microsoft.com/office/drawing/2014/main" id="{F15EB619-7BE6-C6DA-2C23-5BFA193AB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979"/>
                <a:ext cx="97" cy="69"/>
              </a:xfrm>
              <a:custGeom>
                <a:avLst/>
                <a:gdLst>
                  <a:gd name="T0" fmla="*/ 116 w 192"/>
                  <a:gd name="T1" fmla="*/ 28 h 139"/>
                  <a:gd name="T2" fmla="*/ 126 w 192"/>
                  <a:gd name="T3" fmla="*/ 31 h 139"/>
                  <a:gd name="T4" fmla="*/ 132 w 192"/>
                  <a:gd name="T5" fmla="*/ 25 h 139"/>
                  <a:gd name="T6" fmla="*/ 136 w 192"/>
                  <a:gd name="T7" fmla="*/ 5 h 139"/>
                  <a:gd name="T8" fmla="*/ 154 w 192"/>
                  <a:gd name="T9" fmla="*/ 7 h 139"/>
                  <a:gd name="T10" fmla="*/ 162 w 192"/>
                  <a:gd name="T11" fmla="*/ 2 h 139"/>
                  <a:gd name="T12" fmla="*/ 173 w 192"/>
                  <a:gd name="T13" fmla="*/ 17 h 139"/>
                  <a:gd name="T14" fmla="*/ 179 w 192"/>
                  <a:gd name="T15" fmla="*/ 25 h 139"/>
                  <a:gd name="T16" fmla="*/ 180 w 192"/>
                  <a:gd name="T17" fmla="*/ 34 h 139"/>
                  <a:gd name="T18" fmla="*/ 176 w 192"/>
                  <a:gd name="T19" fmla="*/ 48 h 139"/>
                  <a:gd name="T20" fmla="*/ 173 w 192"/>
                  <a:gd name="T21" fmla="*/ 51 h 139"/>
                  <a:gd name="T22" fmla="*/ 168 w 192"/>
                  <a:gd name="T23" fmla="*/ 67 h 139"/>
                  <a:gd name="T24" fmla="*/ 177 w 192"/>
                  <a:gd name="T25" fmla="*/ 67 h 139"/>
                  <a:gd name="T26" fmla="*/ 188 w 192"/>
                  <a:gd name="T27" fmla="*/ 70 h 139"/>
                  <a:gd name="T28" fmla="*/ 192 w 192"/>
                  <a:gd name="T29" fmla="*/ 84 h 139"/>
                  <a:gd name="T30" fmla="*/ 189 w 192"/>
                  <a:gd name="T31" fmla="*/ 104 h 139"/>
                  <a:gd name="T32" fmla="*/ 170 w 192"/>
                  <a:gd name="T33" fmla="*/ 104 h 139"/>
                  <a:gd name="T34" fmla="*/ 160 w 192"/>
                  <a:gd name="T35" fmla="*/ 108 h 139"/>
                  <a:gd name="T36" fmla="*/ 150 w 192"/>
                  <a:gd name="T37" fmla="*/ 114 h 139"/>
                  <a:gd name="T38" fmla="*/ 136 w 192"/>
                  <a:gd name="T39" fmla="*/ 113 h 139"/>
                  <a:gd name="T40" fmla="*/ 126 w 192"/>
                  <a:gd name="T41" fmla="*/ 111 h 139"/>
                  <a:gd name="T42" fmla="*/ 115 w 192"/>
                  <a:gd name="T43" fmla="*/ 107 h 139"/>
                  <a:gd name="T44" fmla="*/ 103 w 192"/>
                  <a:gd name="T45" fmla="*/ 107 h 139"/>
                  <a:gd name="T46" fmla="*/ 91 w 192"/>
                  <a:gd name="T47" fmla="*/ 104 h 139"/>
                  <a:gd name="T48" fmla="*/ 86 w 192"/>
                  <a:gd name="T49" fmla="*/ 118 h 139"/>
                  <a:gd name="T50" fmla="*/ 85 w 192"/>
                  <a:gd name="T51" fmla="*/ 127 h 139"/>
                  <a:gd name="T52" fmla="*/ 80 w 192"/>
                  <a:gd name="T53" fmla="*/ 139 h 139"/>
                  <a:gd name="T54" fmla="*/ 72 w 192"/>
                  <a:gd name="T55" fmla="*/ 124 h 139"/>
                  <a:gd name="T56" fmla="*/ 63 w 192"/>
                  <a:gd name="T57" fmla="*/ 122 h 139"/>
                  <a:gd name="T58" fmla="*/ 62 w 192"/>
                  <a:gd name="T59" fmla="*/ 104 h 139"/>
                  <a:gd name="T60" fmla="*/ 44 w 192"/>
                  <a:gd name="T61" fmla="*/ 95 h 139"/>
                  <a:gd name="T62" fmla="*/ 50 w 192"/>
                  <a:gd name="T63" fmla="*/ 87 h 139"/>
                  <a:gd name="T64" fmla="*/ 39 w 192"/>
                  <a:gd name="T65" fmla="*/ 87 h 139"/>
                  <a:gd name="T66" fmla="*/ 27 w 192"/>
                  <a:gd name="T67" fmla="*/ 86 h 139"/>
                  <a:gd name="T68" fmla="*/ 21 w 192"/>
                  <a:gd name="T69" fmla="*/ 98 h 139"/>
                  <a:gd name="T70" fmla="*/ 10 w 192"/>
                  <a:gd name="T71" fmla="*/ 107 h 139"/>
                  <a:gd name="T72" fmla="*/ 3 w 192"/>
                  <a:gd name="T73" fmla="*/ 101 h 139"/>
                  <a:gd name="T74" fmla="*/ 6 w 192"/>
                  <a:gd name="T75" fmla="*/ 86 h 139"/>
                  <a:gd name="T76" fmla="*/ 25 w 192"/>
                  <a:gd name="T77" fmla="*/ 81 h 139"/>
                  <a:gd name="T78" fmla="*/ 42 w 192"/>
                  <a:gd name="T79" fmla="*/ 72 h 139"/>
                  <a:gd name="T80" fmla="*/ 47 w 192"/>
                  <a:gd name="T81" fmla="*/ 61 h 139"/>
                  <a:gd name="T82" fmla="*/ 63 w 192"/>
                  <a:gd name="T83" fmla="*/ 70 h 139"/>
                  <a:gd name="T84" fmla="*/ 63 w 192"/>
                  <a:gd name="T85" fmla="*/ 55 h 139"/>
                  <a:gd name="T86" fmla="*/ 66 w 192"/>
                  <a:gd name="T87" fmla="*/ 43 h 139"/>
                  <a:gd name="T88" fmla="*/ 60 w 192"/>
                  <a:gd name="T89" fmla="*/ 31 h 139"/>
                  <a:gd name="T90" fmla="*/ 60 w 192"/>
                  <a:gd name="T91" fmla="*/ 19 h 139"/>
                  <a:gd name="T92" fmla="*/ 71 w 192"/>
                  <a:gd name="T93" fmla="*/ 8 h 139"/>
                  <a:gd name="T94" fmla="*/ 80 w 192"/>
                  <a:gd name="T95" fmla="*/ 5 h 139"/>
                  <a:gd name="T96" fmla="*/ 94 w 192"/>
                  <a:gd name="T97" fmla="*/ 10 h 139"/>
                  <a:gd name="T98" fmla="*/ 91 w 192"/>
                  <a:gd name="T99" fmla="*/ 31 h 139"/>
                  <a:gd name="T100" fmla="*/ 101 w 192"/>
                  <a:gd name="T101" fmla="*/ 25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39">
                    <a:moveTo>
                      <a:pt x="112" y="25"/>
                    </a:moveTo>
                    <a:lnTo>
                      <a:pt x="116" y="28"/>
                    </a:lnTo>
                    <a:lnTo>
                      <a:pt x="121" y="26"/>
                    </a:lnTo>
                    <a:lnTo>
                      <a:pt x="126" y="31"/>
                    </a:lnTo>
                    <a:lnTo>
                      <a:pt x="129" y="29"/>
                    </a:lnTo>
                    <a:lnTo>
                      <a:pt x="132" y="25"/>
                    </a:lnTo>
                    <a:lnTo>
                      <a:pt x="133" y="14"/>
                    </a:lnTo>
                    <a:lnTo>
                      <a:pt x="136" y="5"/>
                    </a:lnTo>
                    <a:lnTo>
                      <a:pt x="144" y="4"/>
                    </a:lnTo>
                    <a:lnTo>
                      <a:pt x="154" y="7"/>
                    </a:lnTo>
                    <a:lnTo>
                      <a:pt x="162" y="0"/>
                    </a:lnTo>
                    <a:lnTo>
                      <a:pt x="162" y="2"/>
                    </a:lnTo>
                    <a:lnTo>
                      <a:pt x="166" y="8"/>
                    </a:lnTo>
                    <a:lnTo>
                      <a:pt x="173" y="17"/>
                    </a:lnTo>
                    <a:lnTo>
                      <a:pt x="182" y="17"/>
                    </a:lnTo>
                    <a:lnTo>
                      <a:pt x="179" y="25"/>
                    </a:lnTo>
                    <a:lnTo>
                      <a:pt x="182" y="29"/>
                    </a:lnTo>
                    <a:lnTo>
                      <a:pt x="180" y="34"/>
                    </a:lnTo>
                    <a:lnTo>
                      <a:pt x="180" y="40"/>
                    </a:lnTo>
                    <a:lnTo>
                      <a:pt x="176" y="48"/>
                    </a:lnTo>
                    <a:lnTo>
                      <a:pt x="174" y="49"/>
                    </a:lnTo>
                    <a:lnTo>
                      <a:pt x="173" y="51"/>
                    </a:lnTo>
                    <a:lnTo>
                      <a:pt x="166" y="60"/>
                    </a:lnTo>
                    <a:lnTo>
                      <a:pt x="168" y="67"/>
                    </a:lnTo>
                    <a:lnTo>
                      <a:pt x="170" y="69"/>
                    </a:lnTo>
                    <a:lnTo>
                      <a:pt x="177" y="67"/>
                    </a:lnTo>
                    <a:lnTo>
                      <a:pt x="180" y="73"/>
                    </a:lnTo>
                    <a:lnTo>
                      <a:pt x="188" y="70"/>
                    </a:lnTo>
                    <a:lnTo>
                      <a:pt x="186" y="76"/>
                    </a:lnTo>
                    <a:lnTo>
                      <a:pt x="192" y="84"/>
                    </a:lnTo>
                    <a:lnTo>
                      <a:pt x="192" y="96"/>
                    </a:lnTo>
                    <a:lnTo>
                      <a:pt x="189" y="104"/>
                    </a:lnTo>
                    <a:lnTo>
                      <a:pt x="186" y="107"/>
                    </a:lnTo>
                    <a:lnTo>
                      <a:pt x="170" y="104"/>
                    </a:lnTo>
                    <a:lnTo>
                      <a:pt x="166" y="108"/>
                    </a:lnTo>
                    <a:lnTo>
                      <a:pt x="160" y="108"/>
                    </a:lnTo>
                    <a:lnTo>
                      <a:pt x="154" y="114"/>
                    </a:lnTo>
                    <a:lnTo>
                      <a:pt x="150" y="114"/>
                    </a:lnTo>
                    <a:lnTo>
                      <a:pt x="142" y="110"/>
                    </a:lnTo>
                    <a:lnTo>
                      <a:pt x="136" y="113"/>
                    </a:lnTo>
                    <a:lnTo>
                      <a:pt x="127" y="116"/>
                    </a:lnTo>
                    <a:lnTo>
                      <a:pt x="126" y="111"/>
                    </a:lnTo>
                    <a:lnTo>
                      <a:pt x="119" y="111"/>
                    </a:lnTo>
                    <a:lnTo>
                      <a:pt x="115" y="107"/>
                    </a:lnTo>
                    <a:lnTo>
                      <a:pt x="109" y="111"/>
                    </a:lnTo>
                    <a:lnTo>
                      <a:pt x="103" y="107"/>
                    </a:lnTo>
                    <a:lnTo>
                      <a:pt x="97" y="107"/>
                    </a:lnTo>
                    <a:lnTo>
                      <a:pt x="91" y="104"/>
                    </a:lnTo>
                    <a:lnTo>
                      <a:pt x="86" y="110"/>
                    </a:lnTo>
                    <a:lnTo>
                      <a:pt x="86" y="118"/>
                    </a:lnTo>
                    <a:lnTo>
                      <a:pt x="78" y="118"/>
                    </a:lnTo>
                    <a:lnTo>
                      <a:pt x="85" y="127"/>
                    </a:lnTo>
                    <a:lnTo>
                      <a:pt x="89" y="130"/>
                    </a:lnTo>
                    <a:lnTo>
                      <a:pt x="80" y="139"/>
                    </a:lnTo>
                    <a:lnTo>
                      <a:pt x="74" y="131"/>
                    </a:lnTo>
                    <a:lnTo>
                      <a:pt x="72" y="124"/>
                    </a:lnTo>
                    <a:lnTo>
                      <a:pt x="69" y="119"/>
                    </a:lnTo>
                    <a:lnTo>
                      <a:pt x="63" y="122"/>
                    </a:lnTo>
                    <a:lnTo>
                      <a:pt x="60" y="122"/>
                    </a:lnTo>
                    <a:lnTo>
                      <a:pt x="62" y="104"/>
                    </a:lnTo>
                    <a:lnTo>
                      <a:pt x="56" y="98"/>
                    </a:lnTo>
                    <a:lnTo>
                      <a:pt x="44" y="95"/>
                    </a:lnTo>
                    <a:lnTo>
                      <a:pt x="45" y="90"/>
                    </a:lnTo>
                    <a:lnTo>
                      <a:pt x="50" y="87"/>
                    </a:lnTo>
                    <a:lnTo>
                      <a:pt x="47" y="80"/>
                    </a:lnTo>
                    <a:lnTo>
                      <a:pt x="39" y="87"/>
                    </a:lnTo>
                    <a:lnTo>
                      <a:pt x="34" y="83"/>
                    </a:lnTo>
                    <a:lnTo>
                      <a:pt x="27" y="86"/>
                    </a:lnTo>
                    <a:lnTo>
                      <a:pt x="30" y="92"/>
                    </a:lnTo>
                    <a:lnTo>
                      <a:pt x="21" y="98"/>
                    </a:lnTo>
                    <a:lnTo>
                      <a:pt x="18" y="107"/>
                    </a:lnTo>
                    <a:lnTo>
                      <a:pt x="10" y="107"/>
                    </a:lnTo>
                    <a:lnTo>
                      <a:pt x="10" y="104"/>
                    </a:lnTo>
                    <a:lnTo>
                      <a:pt x="3" y="101"/>
                    </a:lnTo>
                    <a:lnTo>
                      <a:pt x="0" y="95"/>
                    </a:lnTo>
                    <a:lnTo>
                      <a:pt x="6" y="86"/>
                    </a:lnTo>
                    <a:lnTo>
                      <a:pt x="9" y="75"/>
                    </a:lnTo>
                    <a:lnTo>
                      <a:pt x="25" y="81"/>
                    </a:lnTo>
                    <a:lnTo>
                      <a:pt x="31" y="78"/>
                    </a:lnTo>
                    <a:lnTo>
                      <a:pt x="42" y="72"/>
                    </a:lnTo>
                    <a:lnTo>
                      <a:pt x="38" y="63"/>
                    </a:lnTo>
                    <a:lnTo>
                      <a:pt x="47" y="61"/>
                    </a:lnTo>
                    <a:lnTo>
                      <a:pt x="51" y="64"/>
                    </a:lnTo>
                    <a:lnTo>
                      <a:pt x="63" y="70"/>
                    </a:lnTo>
                    <a:lnTo>
                      <a:pt x="65" y="64"/>
                    </a:lnTo>
                    <a:lnTo>
                      <a:pt x="63" y="55"/>
                    </a:lnTo>
                    <a:lnTo>
                      <a:pt x="60" y="49"/>
                    </a:lnTo>
                    <a:lnTo>
                      <a:pt x="66" y="43"/>
                    </a:lnTo>
                    <a:lnTo>
                      <a:pt x="66" y="34"/>
                    </a:lnTo>
                    <a:lnTo>
                      <a:pt x="60" y="31"/>
                    </a:lnTo>
                    <a:lnTo>
                      <a:pt x="59" y="22"/>
                    </a:lnTo>
                    <a:lnTo>
                      <a:pt x="60" y="19"/>
                    </a:lnTo>
                    <a:lnTo>
                      <a:pt x="63" y="10"/>
                    </a:lnTo>
                    <a:lnTo>
                      <a:pt x="71" y="8"/>
                    </a:lnTo>
                    <a:lnTo>
                      <a:pt x="75" y="10"/>
                    </a:lnTo>
                    <a:lnTo>
                      <a:pt x="80" y="5"/>
                    </a:lnTo>
                    <a:lnTo>
                      <a:pt x="86" y="7"/>
                    </a:lnTo>
                    <a:lnTo>
                      <a:pt x="94" y="10"/>
                    </a:lnTo>
                    <a:lnTo>
                      <a:pt x="89" y="17"/>
                    </a:lnTo>
                    <a:lnTo>
                      <a:pt x="91" y="31"/>
                    </a:lnTo>
                    <a:lnTo>
                      <a:pt x="94" y="31"/>
                    </a:lnTo>
                    <a:lnTo>
                      <a:pt x="101" y="25"/>
                    </a:lnTo>
                    <a:lnTo>
                      <a:pt x="112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6" name="Freeform 1821">
                <a:extLst>
                  <a:ext uri="{FF2B5EF4-FFF2-40B4-BE49-F238E27FC236}">
                    <a16:creationId xmlns:a16="http://schemas.microsoft.com/office/drawing/2014/main" id="{5083BB7E-B8EB-BA8F-F6C0-B056B04A9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979"/>
                <a:ext cx="97" cy="69"/>
              </a:xfrm>
              <a:custGeom>
                <a:avLst/>
                <a:gdLst>
                  <a:gd name="T0" fmla="*/ 116 w 192"/>
                  <a:gd name="T1" fmla="*/ 28 h 139"/>
                  <a:gd name="T2" fmla="*/ 126 w 192"/>
                  <a:gd name="T3" fmla="*/ 31 h 139"/>
                  <a:gd name="T4" fmla="*/ 132 w 192"/>
                  <a:gd name="T5" fmla="*/ 25 h 139"/>
                  <a:gd name="T6" fmla="*/ 136 w 192"/>
                  <a:gd name="T7" fmla="*/ 5 h 139"/>
                  <a:gd name="T8" fmla="*/ 154 w 192"/>
                  <a:gd name="T9" fmla="*/ 7 h 139"/>
                  <a:gd name="T10" fmla="*/ 162 w 192"/>
                  <a:gd name="T11" fmla="*/ 2 h 139"/>
                  <a:gd name="T12" fmla="*/ 173 w 192"/>
                  <a:gd name="T13" fmla="*/ 17 h 139"/>
                  <a:gd name="T14" fmla="*/ 179 w 192"/>
                  <a:gd name="T15" fmla="*/ 25 h 139"/>
                  <a:gd name="T16" fmla="*/ 180 w 192"/>
                  <a:gd name="T17" fmla="*/ 34 h 139"/>
                  <a:gd name="T18" fmla="*/ 176 w 192"/>
                  <a:gd name="T19" fmla="*/ 48 h 139"/>
                  <a:gd name="T20" fmla="*/ 173 w 192"/>
                  <a:gd name="T21" fmla="*/ 51 h 139"/>
                  <a:gd name="T22" fmla="*/ 168 w 192"/>
                  <a:gd name="T23" fmla="*/ 67 h 139"/>
                  <a:gd name="T24" fmla="*/ 177 w 192"/>
                  <a:gd name="T25" fmla="*/ 67 h 139"/>
                  <a:gd name="T26" fmla="*/ 188 w 192"/>
                  <a:gd name="T27" fmla="*/ 70 h 139"/>
                  <a:gd name="T28" fmla="*/ 192 w 192"/>
                  <a:gd name="T29" fmla="*/ 84 h 139"/>
                  <a:gd name="T30" fmla="*/ 189 w 192"/>
                  <a:gd name="T31" fmla="*/ 104 h 139"/>
                  <a:gd name="T32" fmla="*/ 170 w 192"/>
                  <a:gd name="T33" fmla="*/ 104 h 139"/>
                  <a:gd name="T34" fmla="*/ 160 w 192"/>
                  <a:gd name="T35" fmla="*/ 108 h 139"/>
                  <a:gd name="T36" fmla="*/ 150 w 192"/>
                  <a:gd name="T37" fmla="*/ 114 h 139"/>
                  <a:gd name="T38" fmla="*/ 136 w 192"/>
                  <a:gd name="T39" fmla="*/ 113 h 139"/>
                  <a:gd name="T40" fmla="*/ 126 w 192"/>
                  <a:gd name="T41" fmla="*/ 111 h 139"/>
                  <a:gd name="T42" fmla="*/ 115 w 192"/>
                  <a:gd name="T43" fmla="*/ 107 h 139"/>
                  <a:gd name="T44" fmla="*/ 103 w 192"/>
                  <a:gd name="T45" fmla="*/ 107 h 139"/>
                  <a:gd name="T46" fmla="*/ 91 w 192"/>
                  <a:gd name="T47" fmla="*/ 104 h 139"/>
                  <a:gd name="T48" fmla="*/ 86 w 192"/>
                  <a:gd name="T49" fmla="*/ 118 h 139"/>
                  <a:gd name="T50" fmla="*/ 85 w 192"/>
                  <a:gd name="T51" fmla="*/ 127 h 139"/>
                  <a:gd name="T52" fmla="*/ 80 w 192"/>
                  <a:gd name="T53" fmla="*/ 139 h 139"/>
                  <a:gd name="T54" fmla="*/ 72 w 192"/>
                  <a:gd name="T55" fmla="*/ 124 h 139"/>
                  <a:gd name="T56" fmla="*/ 63 w 192"/>
                  <a:gd name="T57" fmla="*/ 122 h 139"/>
                  <a:gd name="T58" fmla="*/ 62 w 192"/>
                  <a:gd name="T59" fmla="*/ 104 h 139"/>
                  <a:gd name="T60" fmla="*/ 44 w 192"/>
                  <a:gd name="T61" fmla="*/ 95 h 139"/>
                  <a:gd name="T62" fmla="*/ 50 w 192"/>
                  <a:gd name="T63" fmla="*/ 87 h 139"/>
                  <a:gd name="T64" fmla="*/ 39 w 192"/>
                  <a:gd name="T65" fmla="*/ 87 h 139"/>
                  <a:gd name="T66" fmla="*/ 27 w 192"/>
                  <a:gd name="T67" fmla="*/ 86 h 139"/>
                  <a:gd name="T68" fmla="*/ 21 w 192"/>
                  <a:gd name="T69" fmla="*/ 98 h 139"/>
                  <a:gd name="T70" fmla="*/ 10 w 192"/>
                  <a:gd name="T71" fmla="*/ 107 h 139"/>
                  <a:gd name="T72" fmla="*/ 3 w 192"/>
                  <a:gd name="T73" fmla="*/ 101 h 139"/>
                  <a:gd name="T74" fmla="*/ 6 w 192"/>
                  <a:gd name="T75" fmla="*/ 86 h 139"/>
                  <a:gd name="T76" fmla="*/ 25 w 192"/>
                  <a:gd name="T77" fmla="*/ 81 h 139"/>
                  <a:gd name="T78" fmla="*/ 42 w 192"/>
                  <a:gd name="T79" fmla="*/ 72 h 139"/>
                  <a:gd name="T80" fmla="*/ 47 w 192"/>
                  <a:gd name="T81" fmla="*/ 61 h 139"/>
                  <a:gd name="T82" fmla="*/ 63 w 192"/>
                  <a:gd name="T83" fmla="*/ 70 h 139"/>
                  <a:gd name="T84" fmla="*/ 63 w 192"/>
                  <a:gd name="T85" fmla="*/ 55 h 139"/>
                  <a:gd name="T86" fmla="*/ 66 w 192"/>
                  <a:gd name="T87" fmla="*/ 43 h 139"/>
                  <a:gd name="T88" fmla="*/ 60 w 192"/>
                  <a:gd name="T89" fmla="*/ 31 h 139"/>
                  <a:gd name="T90" fmla="*/ 60 w 192"/>
                  <a:gd name="T91" fmla="*/ 19 h 139"/>
                  <a:gd name="T92" fmla="*/ 71 w 192"/>
                  <a:gd name="T93" fmla="*/ 8 h 139"/>
                  <a:gd name="T94" fmla="*/ 80 w 192"/>
                  <a:gd name="T95" fmla="*/ 5 h 139"/>
                  <a:gd name="T96" fmla="*/ 94 w 192"/>
                  <a:gd name="T97" fmla="*/ 10 h 139"/>
                  <a:gd name="T98" fmla="*/ 91 w 192"/>
                  <a:gd name="T99" fmla="*/ 31 h 139"/>
                  <a:gd name="T100" fmla="*/ 101 w 192"/>
                  <a:gd name="T101" fmla="*/ 25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39">
                    <a:moveTo>
                      <a:pt x="112" y="25"/>
                    </a:moveTo>
                    <a:lnTo>
                      <a:pt x="116" y="28"/>
                    </a:lnTo>
                    <a:lnTo>
                      <a:pt x="121" y="26"/>
                    </a:lnTo>
                    <a:lnTo>
                      <a:pt x="126" y="31"/>
                    </a:lnTo>
                    <a:lnTo>
                      <a:pt x="129" y="29"/>
                    </a:lnTo>
                    <a:lnTo>
                      <a:pt x="132" y="25"/>
                    </a:lnTo>
                    <a:lnTo>
                      <a:pt x="133" y="14"/>
                    </a:lnTo>
                    <a:lnTo>
                      <a:pt x="136" y="5"/>
                    </a:lnTo>
                    <a:lnTo>
                      <a:pt x="144" y="4"/>
                    </a:lnTo>
                    <a:lnTo>
                      <a:pt x="154" y="7"/>
                    </a:lnTo>
                    <a:lnTo>
                      <a:pt x="162" y="0"/>
                    </a:lnTo>
                    <a:lnTo>
                      <a:pt x="162" y="2"/>
                    </a:lnTo>
                    <a:lnTo>
                      <a:pt x="166" y="8"/>
                    </a:lnTo>
                    <a:lnTo>
                      <a:pt x="173" y="17"/>
                    </a:lnTo>
                    <a:lnTo>
                      <a:pt x="182" y="17"/>
                    </a:lnTo>
                    <a:lnTo>
                      <a:pt x="179" y="25"/>
                    </a:lnTo>
                    <a:lnTo>
                      <a:pt x="182" y="29"/>
                    </a:lnTo>
                    <a:lnTo>
                      <a:pt x="180" y="34"/>
                    </a:lnTo>
                    <a:lnTo>
                      <a:pt x="180" y="40"/>
                    </a:lnTo>
                    <a:lnTo>
                      <a:pt x="176" y="48"/>
                    </a:lnTo>
                    <a:lnTo>
                      <a:pt x="174" y="49"/>
                    </a:lnTo>
                    <a:lnTo>
                      <a:pt x="173" y="51"/>
                    </a:lnTo>
                    <a:lnTo>
                      <a:pt x="166" y="60"/>
                    </a:lnTo>
                    <a:lnTo>
                      <a:pt x="168" y="67"/>
                    </a:lnTo>
                    <a:lnTo>
                      <a:pt x="170" y="69"/>
                    </a:lnTo>
                    <a:lnTo>
                      <a:pt x="177" y="67"/>
                    </a:lnTo>
                    <a:lnTo>
                      <a:pt x="180" y="73"/>
                    </a:lnTo>
                    <a:lnTo>
                      <a:pt x="188" y="70"/>
                    </a:lnTo>
                    <a:lnTo>
                      <a:pt x="186" y="76"/>
                    </a:lnTo>
                    <a:lnTo>
                      <a:pt x="192" y="84"/>
                    </a:lnTo>
                    <a:lnTo>
                      <a:pt x="192" y="96"/>
                    </a:lnTo>
                    <a:lnTo>
                      <a:pt x="189" y="104"/>
                    </a:lnTo>
                    <a:lnTo>
                      <a:pt x="186" y="107"/>
                    </a:lnTo>
                    <a:lnTo>
                      <a:pt x="170" y="104"/>
                    </a:lnTo>
                    <a:lnTo>
                      <a:pt x="166" y="108"/>
                    </a:lnTo>
                    <a:lnTo>
                      <a:pt x="160" y="108"/>
                    </a:lnTo>
                    <a:lnTo>
                      <a:pt x="154" y="114"/>
                    </a:lnTo>
                    <a:lnTo>
                      <a:pt x="150" y="114"/>
                    </a:lnTo>
                    <a:lnTo>
                      <a:pt x="142" y="110"/>
                    </a:lnTo>
                    <a:lnTo>
                      <a:pt x="136" y="113"/>
                    </a:lnTo>
                    <a:lnTo>
                      <a:pt x="127" y="116"/>
                    </a:lnTo>
                    <a:lnTo>
                      <a:pt x="126" y="111"/>
                    </a:lnTo>
                    <a:lnTo>
                      <a:pt x="119" y="111"/>
                    </a:lnTo>
                    <a:lnTo>
                      <a:pt x="115" y="107"/>
                    </a:lnTo>
                    <a:lnTo>
                      <a:pt x="109" y="111"/>
                    </a:lnTo>
                    <a:lnTo>
                      <a:pt x="103" y="107"/>
                    </a:lnTo>
                    <a:lnTo>
                      <a:pt x="97" y="107"/>
                    </a:lnTo>
                    <a:lnTo>
                      <a:pt x="91" y="104"/>
                    </a:lnTo>
                    <a:lnTo>
                      <a:pt x="86" y="110"/>
                    </a:lnTo>
                    <a:lnTo>
                      <a:pt x="86" y="118"/>
                    </a:lnTo>
                    <a:lnTo>
                      <a:pt x="78" y="118"/>
                    </a:lnTo>
                    <a:lnTo>
                      <a:pt x="85" y="127"/>
                    </a:lnTo>
                    <a:lnTo>
                      <a:pt x="89" y="130"/>
                    </a:lnTo>
                    <a:lnTo>
                      <a:pt x="80" y="139"/>
                    </a:lnTo>
                    <a:lnTo>
                      <a:pt x="74" y="131"/>
                    </a:lnTo>
                    <a:lnTo>
                      <a:pt x="72" y="124"/>
                    </a:lnTo>
                    <a:lnTo>
                      <a:pt x="69" y="119"/>
                    </a:lnTo>
                    <a:lnTo>
                      <a:pt x="63" y="122"/>
                    </a:lnTo>
                    <a:lnTo>
                      <a:pt x="60" y="122"/>
                    </a:lnTo>
                    <a:lnTo>
                      <a:pt x="62" y="104"/>
                    </a:lnTo>
                    <a:lnTo>
                      <a:pt x="56" y="98"/>
                    </a:lnTo>
                    <a:lnTo>
                      <a:pt x="44" y="95"/>
                    </a:lnTo>
                    <a:lnTo>
                      <a:pt x="45" y="90"/>
                    </a:lnTo>
                    <a:lnTo>
                      <a:pt x="50" y="87"/>
                    </a:lnTo>
                    <a:lnTo>
                      <a:pt x="47" y="80"/>
                    </a:lnTo>
                    <a:lnTo>
                      <a:pt x="39" y="87"/>
                    </a:lnTo>
                    <a:lnTo>
                      <a:pt x="34" y="83"/>
                    </a:lnTo>
                    <a:lnTo>
                      <a:pt x="27" y="86"/>
                    </a:lnTo>
                    <a:lnTo>
                      <a:pt x="30" y="92"/>
                    </a:lnTo>
                    <a:lnTo>
                      <a:pt x="21" y="98"/>
                    </a:lnTo>
                    <a:lnTo>
                      <a:pt x="18" y="107"/>
                    </a:lnTo>
                    <a:lnTo>
                      <a:pt x="10" y="107"/>
                    </a:lnTo>
                    <a:lnTo>
                      <a:pt x="10" y="104"/>
                    </a:lnTo>
                    <a:lnTo>
                      <a:pt x="3" y="101"/>
                    </a:lnTo>
                    <a:lnTo>
                      <a:pt x="0" y="95"/>
                    </a:lnTo>
                    <a:lnTo>
                      <a:pt x="6" y="86"/>
                    </a:lnTo>
                    <a:lnTo>
                      <a:pt x="9" y="75"/>
                    </a:lnTo>
                    <a:lnTo>
                      <a:pt x="25" y="81"/>
                    </a:lnTo>
                    <a:lnTo>
                      <a:pt x="31" y="78"/>
                    </a:lnTo>
                    <a:lnTo>
                      <a:pt x="42" y="72"/>
                    </a:lnTo>
                    <a:lnTo>
                      <a:pt x="38" y="63"/>
                    </a:lnTo>
                    <a:lnTo>
                      <a:pt x="47" y="61"/>
                    </a:lnTo>
                    <a:lnTo>
                      <a:pt x="51" y="64"/>
                    </a:lnTo>
                    <a:lnTo>
                      <a:pt x="63" y="70"/>
                    </a:lnTo>
                    <a:lnTo>
                      <a:pt x="65" y="64"/>
                    </a:lnTo>
                    <a:lnTo>
                      <a:pt x="63" y="55"/>
                    </a:lnTo>
                    <a:lnTo>
                      <a:pt x="60" y="49"/>
                    </a:lnTo>
                    <a:lnTo>
                      <a:pt x="66" y="43"/>
                    </a:lnTo>
                    <a:lnTo>
                      <a:pt x="66" y="34"/>
                    </a:lnTo>
                    <a:lnTo>
                      <a:pt x="60" y="31"/>
                    </a:lnTo>
                    <a:lnTo>
                      <a:pt x="59" y="22"/>
                    </a:lnTo>
                    <a:lnTo>
                      <a:pt x="60" y="19"/>
                    </a:lnTo>
                    <a:lnTo>
                      <a:pt x="63" y="10"/>
                    </a:lnTo>
                    <a:lnTo>
                      <a:pt x="71" y="8"/>
                    </a:lnTo>
                    <a:lnTo>
                      <a:pt x="75" y="10"/>
                    </a:lnTo>
                    <a:lnTo>
                      <a:pt x="80" y="5"/>
                    </a:lnTo>
                    <a:lnTo>
                      <a:pt x="86" y="7"/>
                    </a:lnTo>
                    <a:lnTo>
                      <a:pt x="94" y="10"/>
                    </a:lnTo>
                    <a:lnTo>
                      <a:pt x="89" y="17"/>
                    </a:lnTo>
                    <a:lnTo>
                      <a:pt x="91" y="31"/>
                    </a:lnTo>
                    <a:lnTo>
                      <a:pt x="94" y="31"/>
                    </a:lnTo>
                    <a:lnTo>
                      <a:pt x="101" y="25"/>
                    </a:lnTo>
                    <a:lnTo>
                      <a:pt x="112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7" name="Freeform 1822">
                <a:extLst>
                  <a:ext uri="{FF2B5EF4-FFF2-40B4-BE49-F238E27FC236}">
                    <a16:creationId xmlns:a16="http://schemas.microsoft.com/office/drawing/2014/main" id="{9EF859DF-873A-B961-2B17-06AA11057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917"/>
                <a:ext cx="74" cy="108"/>
              </a:xfrm>
              <a:custGeom>
                <a:avLst/>
                <a:gdLst>
                  <a:gd name="T0" fmla="*/ 72 w 148"/>
                  <a:gd name="T1" fmla="*/ 8 h 216"/>
                  <a:gd name="T2" fmla="*/ 60 w 148"/>
                  <a:gd name="T3" fmla="*/ 8 h 216"/>
                  <a:gd name="T4" fmla="*/ 45 w 148"/>
                  <a:gd name="T5" fmla="*/ 16 h 216"/>
                  <a:gd name="T6" fmla="*/ 41 w 148"/>
                  <a:gd name="T7" fmla="*/ 28 h 216"/>
                  <a:gd name="T8" fmla="*/ 35 w 148"/>
                  <a:gd name="T9" fmla="*/ 31 h 216"/>
                  <a:gd name="T10" fmla="*/ 33 w 148"/>
                  <a:gd name="T11" fmla="*/ 44 h 216"/>
                  <a:gd name="T12" fmla="*/ 30 w 148"/>
                  <a:gd name="T13" fmla="*/ 57 h 216"/>
                  <a:gd name="T14" fmla="*/ 7 w 148"/>
                  <a:gd name="T15" fmla="*/ 67 h 216"/>
                  <a:gd name="T16" fmla="*/ 0 w 148"/>
                  <a:gd name="T17" fmla="*/ 81 h 216"/>
                  <a:gd name="T18" fmla="*/ 9 w 148"/>
                  <a:gd name="T19" fmla="*/ 92 h 216"/>
                  <a:gd name="T20" fmla="*/ 13 w 148"/>
                  <a:gd name="T21" fmla="*/ 107 h 216"/>
                  <a:gd name="T22" fmla="*/ 27 w 148"/>
                  <a:gd name="T23" fmla="*/ 120 h 216"/>
                  <a:gd name="T24" fmla="*/ 44 w 148"/>
                  <a:gd name="T25" fmla="*/ 120 h 216"/>
                  <a:gd name="T26" fmla="*/ 44 w 148"/>
                  <a:gd name="T27" fmla="*/ 136 h 216"/>
                  <a:gd name="T28" fmla="*/ 39 w 148"/>
                  <a:gd name="T29" fmla="*/ 145 h 216"/>
                  <a:gd name="T30" fmla="*/ 33 w 148"/>
                  <a:gd name="T31" fmla="*/ 151 h 216"/>
                  <a:gd name="T32" fmla="*/ 25 w 148"/>
                  <a:gd name="T33" fmla="*/ 165 h 216"/>
                  <a:gd name="T34" fmla="*/ 30 w 148"/>
                  <a:gd name="T35" fmla="*/ 168 h 216"/>
                  <a:gd name="T36" fmla="*/ 42 w 148"/>
                  <a:gd name="T37" fmla="*/ 178 h 216"/>
                  <a:gd name="T38" fmla="*/ 51 w 148"/>
                  <a:gd name="T39" fmla="*/ 180 h 216"/>
                  <a:gd name="T40" fmla="*/ 60 w 148"/>
                  <a:gd name="T41" fmla="*/ 212 h 216"/>
                  <a:gd name="T42" fmla="*/ 77 w 148"/>
                  <a:gd name="T43" fmla="*/ 215 h 216"/>
                  <a:gd name="T44" fmla="*/ 85 w 148"/>
                  <a:gd name="T45" fmla="*/ 209 h 216"/>
                  <a:gd name="T46" fmla="*/ 104 w 148"/>
                  <a:gd name="T47" fmla="*/ 204 h 216"/>
                  <a:gd name="T48" fmla="*/ 121 w 148"/>
                  <a:gd name="T49" fmla="*/ 195 h 216"/>
                  <a:gd name="T50" fmla="*/ 126 w 148"/>
                  <a:gd name="T51" fmla="*/ 184 h 216"/>
                  <a:gd name="T52" fmla="*/ 142 w 148"/>
                  <a:gd name="T53" fmla="*/ 193 h 216"/>
                  <a:gd name="T54" fmla="*/ 142 w 148"/>
                  <a:gd name="T55" fmla="*/ 178 h 216"/>
                  <a:gd name="T56" fmla="*/ 145 w 148"/>
                  <a:gd name="T57" fmla="*/ 166 h 216"/>
                  <a:gd name="T58" fmla="*/ 139 w 148"/>
                  <a:gd name="T59" fmla="*/ 154 h 216"/>
                  <a:gd name="T60" fmla="*/ 139 w 148"/>
                  <a:gd name="T61" fmla="*/ 142 h 216"/>
                  <a:gd name="T62" fmla="*/ 141 w 148"/>
                  <a:gd name="T63" fmla="*/ 130 h 216"/>
                  <a:gd name="T64" fmla="*/ 148 w 148"/>
                  <a:gd name="T65" fmla="*/ 117 h 216"/>
                  <a:gd name="T66" fmla="*/ 142 w 148"/>
                  <a:gd name="T67" fmla="*/ 104 h 216"/>
                  <a:gd name="T68" fmla="*/ 126 w 148"/>
                  <a:gd name="T69" fmla="*/ 113 h 216"/>
                  <a:gd name="T70" fmla="*/ 118 w 148"/>
                  <a:gd name="T71" fmla="*/ 125 h 216"/>
                  <a:gd name="T72" fmla="*/ 103 w 148"/>
                  <a:gd name="T73" fmla="*/ 130 h 216"/>
                  <a:gd name="T74" fmla="*/ 95 w 148"/>
                  <a:gd name="T75" fmla="*/ 120 h 216"/>
                  <a:gd name="T76" fmla="*/ 100 w 148"/>
                  <a:gd name="T77" fmla="*/ 102 h 216"/>
                  <a:gd name="T78" fmla="*/ 110 w 148"/>
                  <a:gd name="T79" fmla="*/ 95 h 216"/>
                  <a:gd name="T80" fmla="*/ 123 w 148"/>
                  <a:gd name="T81" fmla="*/ 93 h 216"/>
                  <a:gd name="T82" fmla="*/ 136 w 148"/>
                  <a:gd name="T83" fmla="*/ 90 h 216"/>
                  <a:gd name="T84" fmla="*/ 135 w 148"/>
                  <a:gd name="T85" fmla="*/ 78 h 216"/>
                  <a:gd name="T86" fmla="*/ 132 w 148"/>
                  <a:gd name="T87" fmla="*/ 64 h 216"/>
                  <a:gd name="T88" fmla="*/ 136 w 148"/>
                  <a:gd name="T89" fmla="*/ 58 h 216"/>
                  <a:gd name="T90" fmla="*/ 129 w 148"/>
                  <a:gd name="T91" fmla="*/ 46 h 216"/>
                  <a:gd name="T92" fmla="*/ 135 w 148"/>
                  <a:gd name="T93" fmla="*/ 31 h 216"/>
                  <a:gd name="T94" fmla="*/ 138 w 148"/>
                  <a:gd name="T95" fmla="*/ 11 h 216"/>
                  <a:gd name="T96" fmla="*/ 120 w 148"/>
                  <a:gd name="T97" fmla="*/ 17 h 216"/>
                  <a:gd name="T98" fmla="*/ 100 w 148"/>
                  <a:gd name="T99" fmla="*/ 14 h 216"/>
                  <a:gd name="T100" fmla="*/ 92 w 148"/>
                  <a:gd name="T101" fmla="*/ 8 h 216"/>
                  <a:gd name="T102" fmla="*/ 85 w 148"/>
                  <a:gd name="T103" fmla="*/ 3 h 216"/>
                  <a:gd name="T104" fmla="*/ 79 w 148"/>
                  <a:gd name="T105" fmla="*/ 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8" h="216">
                    <a:moveTo>
                      <a:pt x="74" y="0"/>
                    </a:moveTo>
                    <a:lnTo>
                      <a:pt x="72" y="8"/>
                    </a:lnTo>
                    <a:lnTo>
                      <a:pt x="68" y="11"/>
                    </a:lnTo>
                    <a:lnTo>
                      <a:pt x="60" y="8"/>
                    </a:lnTo>
                    <a:lnTo>
                      <a:pt x="50" y="13"/>
                    </a:lnTo>
                    <a:lnTo>
                      <a:pt x="45" y="16"/>
                    </a:lnTo>
                    <a:lnTo>
                      <a:pt x="41" y="16"/>
                    </a:lnTo>
                    <a:lnTo>
                      <a:pt x="41" y="28"/>
                    </a:lnTo>
                    <a:lnTo>
                      <a:pt x="36" y="29"/>
                    </a:lnTo>
                    <a:lnTo>
                      <a:pt x="35" y="31"/>
                    </a:lnTo>
                    <a:lnTo>
                      <a:pt x="36" y="38"/>
                    </a:lnTo>
                    <a:lnTo>
                      <a:pt x="33" y="44"/>
                    </a:lnTo>
                    <a:lnTo>
                      <a:pt x="32" y="47"/>
                    </a:lnTo>
                    <a:lnTo>
                      <a:pt x="30" y="57"/>
                    </a:lnTo>
                    <a:lnTo>
                      <a:pt x="16" y="70"/>
                    </a:lnTo>
                    <a:lnTo>
                      <a:pt x="7" y="67"/>
                    </a:lnTo>
                    <a:lnTo>
                      <a:pt x="1" y="73"/>
                    </a:lnTo>
                    <a:lnTo>
                      <a:pt x="0" y="81"/>
                    </a:lnTo>
                    <a:lnTo>
                      <a:pt x="3" y="87"/>
                    </a:lnTo>
                    <a:lnTo>
                      <a:pt x="9" y="92"/>
                    </a:lnTo>
                    <a:lnTo>
                      <a:pt x="10" y="102"/>
                    </a:lnTo>
                    <a:lnTo>
                      <a:pt x="13" y="107"/>
                    </a:lnTo>
                    <a:lnTo>
                      <a:pt x="13" y="108"/>
                    </a:lnTo>
                    <a:lnTo>
                      <a:pt x="27" y="120"/>
                    </a:lnTo>
                    <a:lnTo>
                      <a:pt x="33" y="117"/>
                    </a:lnTo>
                    <a:lnTo>
                      <a:pt x="44" y="120"/>
                    </a:lnTo>
                    <a:lnTo>
                      <a:pt x="39" y="128"/>
                    </a:lnTo>
                    <a:lnTo>
                      <a:pt x="44" y="136"/>
                    </a:lnTo>
                    <a:lnTo>
                      <a:pt x="39" y="139"/>
                    </a:lnTo>
                    <a:lnTo>
                      <a:pt x="39" y="145"/>
                    </a:lnTo>
                    <a:lnTo>
                      <a:pt x="32" y="149"/>
                    </a:lnTo>
                    <a:lnTo>
                      <a:pt x="33" y="151"/>
                    </a:lnTo>
                    <a:lnTo>
                      <a:pt x="27" y="160"/>
                    </a:lnTo>
                    <a:lnTo>
                      <a:pt x="25" y="165"/>
                    </a:lnTo>
                    <a:lnTo>
                      <a:pt x="27" y="169"/>
                    </a:lnTo>
                    <a:lnTo>
                      <a:pt x="30" y="168"/>
                    </a:lnTo>
                    <a:lnTo>
                      <a:pt x="36" y="178"/>
                    </a:lnTo>
                    <a:lnTo>
                      <a:pt x="42" y="178"/>
                    </a:lnTo>
                    <a:lnTo>
                      <a:pt x="51" y="175"/>
                    </a:lnTo>
                    <a:lnTo>
                      <a:pt x="51" y="180"/>
                    </a:lnTo>
                    <a:lnTo>
                      <a:pt x="57" y="196"/>
                    </a:lnTo>
                    <a:lnTo>
                      <a:pt x="60" y="212"/>
                    </a:lnTo>
                    <a:lnTo>
                      <a:pt x="66" y="216"/>
                    </a:lnTo>
                    <a:lnTo>
                      <a:pt x="77" y="215"/>
                    </a:lnTo>
                    <a:lnTo>
                      <a:pt x="80" y="215"/>
                    </a:lnTo>
                    <a:lnTo>
                      <a:pt x="85" y="209"/>
                    </a:lnTo>
                    <a:lnTo>
                      <a:pt x="88" y="198"/>
                    </a:lnTo>
                    <a:lnTo>
                      <a:pt x="104" y="204"/>
                    </a:lnTo>
                    <a:lnTo>
                      <a:pt x="110" y="201"/>
                    </a:lnTo>
                    <a:lnTo>
                      <a:pt x="121" y="195"/>
                    </a:lnTo>
                    <a:lnTo>
                      <a:pt x="117" y="186"/>
                    </a:lnTo>
                    <a:lnTo>
                      <a:pt x="126" y="184"/>
                    </a:lnTo>
                    <a:lnTo>
                      <a:pt x="130" y="187"/>
                    </a:lnTo>
                    <a:lnTo>
                      <a:pt x="142" y="193"/>
                    </a:lnTo>
                    <a:lnTo>
                      <a:pt x="144" y="187"/>
                    </a:lnTo>
                    <a:lnTo>
                      <a:pt x="142" y="178"/>
                    </a:lnTo>
                    <a:lnTo>
                      <a:pt x="139" y="172"/>
                    </a:lnTo>
                    <a:lnTo>
                      <a:pt x="145" y="166"/>
                    </a:lnTo>
                    <a:lnTo>
                      <a:pt x="145" y="157"/>
                    </a:lnTo>
                    <a:lnTo>
                      <a:pt x="139" y="154"/>
                    </a:lnTo>
                    <a:lnTo>
                      <a:pt x="138" y="145"/>
                    </a:lnTo>
                    <a:lnTo>
                      <a:pt x="139" y="142"/>
                    </a:lnTo>
                    <a:lnTo>
                      <a:pt x="142" y="133"/>
                    </a:lnTo>
                    <a:lnTo>
                      <a:pt x="141" y="130"/>
                    </a:lnTo>
                    <a:lnTo>
                      <a:pt x="145" y="125"/>
                    </a:lnTo>
                    <a:lnTo>
                      <a:pt x="148" y="117"/>
                    </a:lnTo>
                    <a:lnTo>
                      <a:pt x="147" y="114"/>
                    </a:lnTo>
                    <a:lnTo>
                      <a:pt x="142" y="104"/>
                    </a:lnTo>
                    <a:lnTo>
                      <a:pt x="139" y="108"/>
                    </a:lnTo>
                    <a:lnTo>
                      <a:pt x="126" y="113"/>
                    </a:lnTo>
                    <a:lnTo>
                      <a:pt x="123" y="120"/>
                    </a:lnTo>
                    <a:lnTo>
                      <a:pt x="118" y="125"/>
                    </a:lnTo>
                    <a:lnTo>
                      <a:pt x="112" y="125"/>
                    </a:lnTo>
                    <a:lnTo>
                      <a:pt x="103" y="130"/>
                    </a:lnTo>
                    <a:lnTo>
                      <a:pt x="100" y="128"/>
                    </a:lnTo>
                    <a:lnTo>
                      <a:pt x="95" y="120"/>
                    </a:lnTo>
                    <a:lnTo>
                      <a:pt x="100" y="111"/>
                    </a:lnTo>
                    <a:lnTo>
                      <a:pt x="100" y="102"/>
                    </a:lnTo>
                    <a:lnTo>
                      <a:pt x="107" y="104"/>
                    </a:lnTo>
                    <a:lnTo>
                      <a:pt x="110" y="95"/>
                    </a:lnTo>
                    <a:lnTo>
                      <a:pt x="118" y="92"/>
                    </a:lnTo>
                    <a:lnTo>
                      <a:pt x="123" y="93"/>
                    </a:lnTo>
                    <a:lnTo>
                      <a:pt x="130" y="89"/>
                    </a:lnTo>
                    <a:lnTo>
                      <a:pt x="136" y="90"/>
                    </a:lnTo>
                    <a:lnTo>
                      <a:pt x="133" y="84"/>
                    </a:lnTo>
                    <a:lnTo>
                      <a:pt x="135" y="78"/>
                    </a:lnTo>
                    <a:lnTo>
                      <a:pt x="132" y="72"/>
                    </a:lnTo>
                    <a:lnTo>
                      <a:pt x="132" y="64"/>
                    </a:lnTo>
                    <a:lnTo>
                      <a:pt x="130" y="60"/>
                    </a:lnTo>
                    <a:lnTo>
                      <a:pt x="136" y="58"/>
                    </a:lnTo>
                    <a:lnTo>
                      <a:pt x="136" y="55"/>
                    </a:lnTo>
                    <a:lnTo>
                      <a:pt x="129" y="46"/>
                    </a:lnTo>
                    <a:lnTo>
                      <a:pt x="133" y="38"/>
                    </a:lnTo>
                    <a:lnTo>
                      <a:pt x="135" y="31"/>
                    </a:lnTo>
                    <a:lnTo>
                      <a:pt x="138" y="20"/>
                    </a:lnTo>
                    <a:lnTo>
                      <a:pt x="138" y="11"/>
                    </a:lnTo>
                    <a:lnTo>
                      <a:pt x="132" y="14"/>
                    </a:lnTo>
                    <a:lnTo>
                      <a:pt x="120" y="17"/>
                    </a:lnTo>
                    <a:lnTo>
                      <a:pt x="115" y="8"/>
                    </a:lnTo>
                    <a:lnTo>
                      <a:pt x="100" y="14"/>
                    </a:lnTo>
                    <a:lnTo>
                      <a:pt x="97" y="8"/>
                    </a:lnTo>
                    <a:lnTo>
                      <a:pt x="92" y="8"/>
                    </a:lnTo>
                    <a:lnTo>
                      <a:pt x="91" y="2"/>
                    </a:lnTo>
                    <a:lnTo>
                      <a:pt x="85" y="3"/>
                    </a:lnTo>
                    <a:lnTo>
                      <a:pt x="80" y="3"/>
                    </a:lnTo>
                    <a:lnTo>
                      <a:pt x="79" y="8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8" name="Freeform 1823">
                <a:extLst>
                  <a:ext uri="{FF2B5EF4-FFF2-40B4-BE49-F238E27FC236}">
                    <a16:creationId xmlns:a16="http://schemas.microsoft.com/office/drawing/2014/main" id="{EECF3658-A430-CF39-66BA-C330BECBF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917"/>
                <a:ext cx="74" cy="108"/>
              </a:xfrm>
              <a:custGeom>
                <a:avLst/>
                <a:gdLst>
                  <a:gd name="T0" fmla="*/ 79 w 148"/>
                  <a:gd name="T1" fmla="*/ 8 h 216"/>
                  <a:gd name="T2" fmla="*/ 85 w 148"/>
                  <a:gd name="T3" fmla="*/ 3 h 216"/>
                  <a:gd name="T4" fmla="*/ 92 w 148"/>
                  <a:gd name="T5" fmla="*/ 8 h 216"/>
                  <a:gd name="T6" fmla="*/ 100 w 148"/>
                  <a:gd name="T7" fmla="*/ 14 h 216"/>
                  <a:gd name="T8" fmla="*/ 120 w 148"/>
                  <a:gd name="T9" fmla="*/ 17 h 216"/>
                  <a:gd name="T10" fmla="*/ 138 w 148"/>
                  <a:gd name="T11" fmla="*/ 11 h 216"/>
                  <a:gd name="T12" fmla="*/ 135 w 148"/>
                  <a:gd name="T13" fmla="*/ 31 h 216"/>
                  <a:gd name="T14" fmla="*/ 129 w 148"/>
                  <a:gd name="T15" fmla="*/ 46 h 216"/>
                  <a:gd name="T16" fmla="*/ 136 w 148"/>
                  <a:gd name="T17" fmla="*/ 58 h 216"/>
                  <a:gd name="T18" fmla="*/ 132 w 148"/>
                  <a:gd name="T19" fmla="*/ 64 h 216"/>
                  <a:gd name="T20" fmla="*/ 135 w 148"/>
                  <a:gd name="T21" fmla="*/ 78 h 216"/>
                  <a:gd name="T22" fmla="*/ 136 w 148"/>
                  <a:gd name="T23" fmla="*/ 90 h 216"/>
                  <a:gd name="T24" fmla="*/ 123 w 148"/>
                  <a:gd name="T25" fmla="*/ 93 h 216"/>
                  <a:gd name="T26" fmla="*/ 110 w 148"/>
                  <a:gd name="T27" fmla="*/ 95 h 216"/>
                  <a:gd name="T28" fmla="*/ 100 w 148"/>
                  <a:gd name="T29" fmla="*/ 102 h 216"/>
                  <a:gd name="T30" fmla="*/ 95 w 148"/>
                  <a:gd name="T31" fmla="*/ 120 h 216"/>
                  <a:gd name="T32" fmla="*/ 103 w 148"/>
                  <a:gd name="T33" fmla="*/ 130 h 216"/>
                  <a:gd name="T34" fmla="*/ 118 w 148"/>
                  <a:gd name="T35" fmla="*/ 125 h 216"/>
                  <a:gd name="T36" fmla="*/ 126 w 148"/>
                  <a:gd name="T37" fmla="*/ 113 h 216"/>
                  <a:gd name="T38" fmla="*/ 142 w 148"/>
                  <a:gd name="T39" fmla="*/ 104 h 216"/>
                  <a:gd name="T40" fmla="*/ 148 w 148"/>
                  <a:gd name="T41" fmla="*/ 117 h 216"/>
                  <a:gd name="T42" fmla="*/ 141 w 148"/>
                  <a:gd name="T43" fmla="*/ 130 h 216"/>
                  <a:gd name="T44" fmla="*/ 139 w 148"/>
                  <a:gd name="T45" fmla="*/ 142 h 216"/>
                  <a:gd name="T46" fmla="*/ 139 w 148"/>
                  <a:gd name="T47" fmla="*/ 154 h 216"/>
                  <a:gd name="T48" fmla="*/ 145 w 148"/>
                  <a:gd name="T49" fmla="*/ 166 h 216"/>
                  <a:gd name="T50" fmla="*/ 142 w 148"/>
                  <a:gd name="T51" fmla="*/ 178 h 216"/>
                  <a:gd name="T52" fmla="*/ 142 w 148"/>
                  <a:gd name="T53" fmla="*/ 193 h 216"/>
                  <a:gd name="T54" fmla="*/ 126 w 148"/>
                  <a:gd name="T55" fmla="*/ 184 h 216"/>
                  <a:gd name="T56" fmla="*/ 121 w 148"/>
                  <a:gd name="T57" fmla="*/ 195 h 216"/>
                  <a:gd name="T58" fmla="*/ 104 w 148"/>
                  <a:gd name="T59" fmla="*/ 204 h 216"/>
                  <a:gd name="T60" fmla="*/ 85 w 148"/>
                  <a:gd name="T61" fmla="*/ 209 h 216"/>
                  <a:gd name="T62" fmla="*/ 77 w 148"/>
                  <a:gd name="T63" fmla="*/ 215 h 216"/>
                  <a:gd name="T64" fmla="*/ 60 w 148"/>
                  <a:gd name="T65" fmla="*/ 212 h 216"/>
                  <a:gd name="T66" fmla="*/ 51 w 148"/>
                  <a:gd name="T67" fmla="*/ 180 h 216"/>
                  <a:gd name="T68" fmla="*/ 42 w 148"/>
                  <a:gd name="T69" fmla="*/ 178 h 216"/>
                  <a:gd name="T70" fmla="*/ 30 w 148"/>
                  <a:gd name="T71" fmla="*/ 168 h 216"/>
                  <a:gd name="T72" fmla="*/ 25 w 148"/>
                  <a:gd name="T73" fmla="*/ 165 h 216"/>
                  <a:gd name="T74" fmla="*/ 33 w 148"/>
                  <a:gd name="T75" fmla="*/ 151 h 216"/>
                  <a:gd name="T76" fmla="*/ 39 w 148"/>
                  <a:gd name="T77" fmla="*/ 145 h 216"/>
                  <a:gd name="T78" fmla="*/ 44 w 148"/>
                  <a:gd name="T79" fmla="*/ 136 h 216"/>
                  <a:gd name="T80" fmla="*/ 44 w 148"/>
                  <a:gd name="T81" fmla="*/ 120 h 216"/>
                  <a:gd name="T82" fmla="*/ 27 w 148"/>
                  <a:gd name="T83" fmla="*/ 120 h 216"/>
                  <a:gd name="T84" fmla="*/ 13 w 148"/>
                  <a:gd name="T85" fmla="*/ 107 h 216"/>
                  <a:gd name="T86" fmla="*/ 9 w 148"/>
                  <a:gd name="T87" fmla="*/ 92 h 216"/>
                  <a:gd name="T88" fmla="*/ 0 w 148"/>
                  <a:gd name="T89" fmla="*/ 81 h 216"/>
                  <a:gd name="T90" fmla="*/ 7 w 148"/>
                  <a:gd name="T91" fmla="*/ 67 h 216"/>
                  <a:gd name="T92" fmla="*/ 30 w 148"/>
                  <a:gd name="T93" fmla="*/ 57 h 216"/>
                  <a:gd name="T94" fmla="*/ 33 w 148"/>
                  <a:gd name="T95" fmla="*/ 44 h 216"/>
                  <a:gd name="T96" fmla="*/ 35 w 148"/>
                  <a:gd name="T97" fmla="*/ 31 h 216"/>
                  <a:gd name="T98" fmla="*/ 41 w 148"/>
                  <a:gd name="T99" fmla="*/ 28 h 216"/>
                  <a:gd name="T100" fmla="*/ 45 w 148"/>
                  <a:gd name="T101" fmla="*/ 16 h 216"/>
                  <a:gd name="T102" fmla="*/ 60 w 148"/>
                  <a:gd name="T103" fmla="*/ 8 h 216"/>
                  <a:gd name="T104" fmla="*/ 72 w 148"/>
                  <a:gd name="T105" fmla="*/ 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8" h="216">
                    <a:moveTo>
                      <a:pt x="74" y="0"/>
                    </a:moveTo>
                    <a:lnTo>
                      <a:pt x="79" y="8"/>
                    </a:lnTo>
                    <a:lnTo>
                      <a:pt x="80" y="3"/>
                    </a:lnTo>
                    <a:lnTo>
                      <a:pt x="85" y="3"/>
                    </a:lnTo>
                    <a:lnTo>
                      <a:pt x="91" y="2"/>
                    </a:lnTo>
                    <a:lnTo>
                      <a:pt x="92" y="8"/>
                    </a:lnTo>
                    <a:lnTo>
                      <a:pt x="97" y="8"/>
                    </a:lnTo>
                    <a:lnTo>
                      <a:pt x="100" y="14"/>
                    </a:lnTo>
                    <a:lnTo>
                      <a:pt x="115" y="8"/>
                    </a:lnTo>
                    <a:lnTo>
                      <a:pt x="120" y="17"/>
                    </a:lnTo>
                    <a:lnTo>
                      <a:pt x="132" y="14"/>
                    </a:lnTo>
                    <a:lnTo>
                      <a:pt x="138" y="11"/>
                    </a:lnTo>
                    <a:lnTo>
                      <a:pt x="138" y="20"/>
                    </a:lnTo>
                    <a:lnTo>
                      <a:pt x="135" y="31"/>
                    </a:lnTo>
                    <a:lnTo>
                      <a:pt x="133" y="38"/>
                    </a:lnTo>
                    <a:lnTo>
                      <a:pt x="129" y="46"/>
                    </a:lnTo>
                    <a:lnTo>
                      <a:pt x="136" y="55"/>
                    </a:lnTo>
                    <a:lnTo>
                      <a:pt x="136" y="58"/>
                    </a:lnTo>
                    <a:lnTo>
                      <a:pt x="130" y="60"/>
                    </a:lnTo>
                    <a:lnTo>
                      <a:pt x="132" y="64"/>
                    </a:lnTo>
                    <a:lnTo>
                      <a:pt x="132" y="72"/>
                    </a:lnTo>
                    <a:lnTo>
                      <a:pt x="135" y="78"/>
                    </a:lnTo>
                    <a:lnTo>
                      <a:pt x="133" y="84"/>
                    </a:lnTo>
                    <a:lnTo>
                      <a:pt x="136" y="90"/>
                    </a:lnTo>
                    <a:lnTo>
                      <a:pt x="130" y="89"/>
                    </a:lnTo>
                    <a:lnTo>
                      <a:pt x="123" y="93"/>
                    </a:lnTo>
                    <a:lnTo>
                      <a:pt x="118" y="92"/>
                    </a:lnTo>
                    <a:lnTo>
                      <a:pt x="110" y="95"/>
                    </a:lnTo>
                    <a:lnTo>
                      <a:pt x="107" y="104"/>
                    </a:lnTo>
                    <a:lnTo>
                      <a:pt x="100" y="102"/>
                    </a:lnTo>
                    <a:lnTo>
                      <a:pt x="100" y="111"/>
                    </a:lnTo>
                    <a:lnTo>
                      <a:pt x="95" y="120"/>
                    </a:lnTo>
                    <a:lnTo>
                      <a:pt x="100" y="128"/>
                    </a:lnTo>
                    <a:lnTo>
                      <a:pt x="103" y="130"/>
                    </a:lnTo>
                    <a:lnTo>
                      <a:pt x="112" y="125"/>
                    </a:lnTo>
                    <a:lnTo>
                      <a:pt x="118" y="125"/>
                    </a:lnTo>
                    <a:lnTo>
                      <a:pt x="123" y="120"/>
                    </a:lnTo>
                    <a:lnTo>
                      <a:pt x="126" y="113"/>
                    </a:lnTo>
                    <a:lnTo>
                      <a:pt x="139" y="108"/>
                    </a:lnTo>
                    <a:lnTo>
                      <a:pt x="142" y="104"/>
                    </a:lnTo>
                    <a:lnTo>
                      <a:pt x="147" y="114"/>
                    </a:lnTo>
                    <a:lnTo>
                      <a:pt x="148" y="117"/>
                    </a:lnTo>
                    <a:lnTo>
                      <a:pt x="145" y="125"/>
                    </a:lnTo>
                    <a:lnTo>
                      <a:pt x="141" y="130"/>
                    </a:lnTo>
                    <a:lnTo>
                      <a:pt x="142" y="133"/>
                    </a:lnTo>
                    <a:lnTo>
                      <a:pt x="139" y="142"/>
                    </a:lnTo>
                    <a:lnTo>
                      <a:pt x="138" y="145"/>
                    </a:lnTo>
                    <a:lnTo>
                      <a:pt x="139" y="154"/>
                    </a:lnTo>
                    <a:lnTo>
                      <a:pt x="145" y="157"/>
                    </a:lnTo>
                    <a:lnTo>
                      <a:pt x="145" y="166"/>
                    </a:lnTo>
                    <a:lnTo>
                      <a:pt x="139" y="172"/>
                    </a:lnTo>
                    <a:lnTo>
                      <a:pt x="142" y="178"/>
                    </a:lnTo>
                    <a:lnTo>
                      <a:pt x="144" y="187"/>
                    </a:lnTo>
                    <a:lnTo>
                      <a:pt x="142" y="193"/>
                    </a:lnTo>
                    <a:lnTo>
                      <a:pt x="130" y="187"/>
                    </a:lnTo>
                    <a:lnTo>
                      <a:pt x="126" y="184"/>
                    </a:lnTo>
                    <a:lnTo>
                      <a:pt x="117" y="186"/>
                    </a:lnTo>
                    <a:lnTo>
                      <a:pt x="121" y="195"/>
                    </a:lnTo>
                    <a:lnTo>
                      <a:pt x="110" y="201"/>
                    </a:lnTo>
                    <a:lnTo>
                      <a:pt x="104" y="204"/>
                    </a:lnTo>
                    <a:lnTo>
                      <a:pt x="88" y="198"/>
                    </a:lnTo>
                    <a:lnTo>
                      <a:pt x="85" y="209"/>
                    </a:lnTo>
                    <a:lnTo>
                      <a:pt x="80" y="215"/>
                    </a:lnTo>
                    <a:lnTo>
                      <a:pt x="77" y="215"/>
                    </a:lnTo>
                    <a:lnTo>
                      <a:pt x="66" y="216"/>
                    </a:lnTo>
                    <a:lnTo>
                      <a:pt x="60" y="212"/>
                    </a:lnTo>
                    <a:lnTo>
                      <a:pt x="57" y="196"/>
                    </a:lnTo>
                    <a:lnTo>
                      <a:pt x="51" y="180"/>
                    </a:lnTo>
                    <a:lnTo>
                      <a:pt x="51" y="175"/>
                    </a:lnTo>
                    <a:lnTo>
                      <a:pt x="42" y="178"/>
                    </a:lnTo>
                    <a:lnTo>
                      <a:pt x="36" y="178"/>
                    </a:lnTo>
                    <a:lnTo>
                      <a:pt x="30" y="168"/>
                    </a:lnTo>
                    <a:lnTo>
                      <a:pt x="27" y="169"/>
                    </a:lnTo>
                    <a:lnTo>
                      <a:pt x="25" y="165"/>
                    </a:lnTo>
                    <a:lnTo>
                      <a:pt x="27" y="160"/>
                    </a:lnTo>
                    <a:lnTo>
                      <a:pt x="33" y="151"/>
                    </a:lnTo>
                    <a:lnTo>
                      <a:pt x="32" y="149"/>
                    </a:lnTo>
                    <a:lnTo>
                      <a:pt x="39" y="145"/>
                    </a:lnTo>
                    <a:lnTo>
                      <a:pt x="39" y="139"/>
                    </a:lnTo>
                    <a:lnTo>
                      <a:pt x="44" y="136"/>
                    </a:lnTo>
                    <a:lnTo>
                      <a:pt x="39" y="128"/>
                    </a:lnTo>
                    <a:lnTo>
                      <a:pt x="44" y="120"/>
                    </a:lnTo>
                    <a:lnTo>
                      <a:pt x="33" y="117"/>
                    </a:lnTo>
                    <a:lnTo>
                      <a:pt x="27" y="120"/>
                    </a:lnTo>
                    <a:lnTo>
                      <a:pt x="13" y="108"/>
                    </a:lnTo>
                    <a:lnTo>
                      <a:pt x="13" y="107"/>
                    </a:lnTo>
                    <a:lnTo>
                      <a:pt x="10" y="102"/>
                    </a:lnTo>
                    <a:lnTo>
                      <a:pt x="9" y="92"/>
                    </a:lnTo>
                    <a:lnTo>
                      <a:pt x="3" y="87"/>
                    </a:lnTo>
                    <a:lnTo>
                      <a:pt x="0" y="81"/>
                    </a:lnTo>
                    <a:lnTo>
                      <a:pt x="1" y="73"/>
                    </a:lnTo>
                    <a:lnTo>
                      <a:pt x="7" y="67"/>
                    </a:lnTo>
                    <a:lnTo>
                      <a:pt x="16" y="70"/>
                    </a:lnTo>
                    <a:lnTo>
                      <a:pt x="30" y="57"/>
                    </a:lnTo>
                    <a:lnTo>
                      <a:pt x="32" y="47"/>
                    </a:lnTo>
                    <a:lnTo>
                      <a:pt x="33" y="44"/>
                    </a:lnTo>
                    <a:lnTo>
                      <a:pt x="36" y="38"/>
                    </a:lnTo>
                    <a:lnTo>
                      <a:pt x="35" y="31"/>
                    </a:lnTo>
                    <a:lnTo>
                      <a:pt x="36" y="29"/>
                    </a:lnTo>
                    <a:lnTo>
                      <a:pt x="41" y="28"/>
                    </a:lnTo>
                    <a:lnTo>
                      <a:pt x="41" y="16"/>
                    </a:lnTo>
                    <a:lnTo>
                      <a:pt x="45" y="16"/>
                    </a:lnTo>
                    <a:lnTo>
                      <a:pt x="50" y="13"/>
                    </a:lnTo>
                    <a:lnTo>
                      <a:pt x="60" y="8"/>
                    </a:lnTo>
                    <a:lnTo>
                      <a:pt x="68" y="11"/>
                    </a:lnTo>
                    <a:lnTo>
                      <a:pt x="72" y="8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9" name="Freeform 1824">
                <a:extLst>
                  <a:ext uri="{FF2B5EF4-FFF2-40B4-BE49-F238E27FC236}">
                    <a16:creationId xmlns:a16="http://schemas.microsoft.com/office/drawing/2014/main" id="{94BFFB75-9572-9655-9DAF-ABBC26301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917"/>
                <a:ext cx="74" cy="108"/>
              </a:xfrm>
              <a:custGeom>
                <a:avLst/>
                <a:gdLst>
                  <a:gd name="T0" fmla="*/ 79 w 148"/>
                  <a:gd name="T1" fmla="*/ 8 h 216"/>
                  <a:gd name="T2" fmla="*/ 85 w 148"/>
                  <a:gd name="T3" fmla="*/ 3 h 216"/>
                  <a:gd name="T4" fmla="*/ 92 w 148"/>
                  <a:gd name="T5" fmla="*/ 8 h 216"/>
                  <a:gd name="T6" fmla="*/ 100 w 148"/>
                  <a:gd name="T7" fmla="*/ 14 h 216"/>
                  <a:gd name="T8" fmla="*/ 120 w 148"/>
                  <a:gd name="T9" fmla="*/ 17 h 216"/>
                  <a:gd name="T10" fmla="*/ 138 w 148"/>
                  <a:gd name="T11" fmla="*/ 11 h 216"/>
                  <a:gd name="T12" fmla="*/ 135 w 148"/>
                  <a:gd name="T13" fmla="*/ 31 h 216"/>
                  <a:gd name="T14" fmla="*/ 129 w 148"/>
                  <a:gd name="T15" fmla="*/ 46 h 216"/>
                  <a:gd name="T16" fmla="*/ 136 w 148"/>
                  <a:gd name="T17" fmla="*/ 58 h 216"/>
                  <a:gd name="T18" fmla="*/ 132 w 148"/>
                  <a:gd name="T19" fmla="*/ 64 h 216"/>
                  <a:gd name="T20" fmla="*/ 135 w 148"/>
                  <a:gd name="T21" fmla="*/ 78 h 216"/>
                  <a:gd name="T22" fmla="*/ 136 w 148"/>
                  <a:gd name="T23" fmla="*/ 90 h 216"/>
                  <a:gd name="T24" fmla="*/ 123 w 148"/>
                  <a:gd name="T25" fmla="*/ 93 h 216"/>
                  <a:gd name="T26" fmla="*/ 110 w 148"/>
                  <a:gd name="T27" fmla="*/ 95 h 216"/>
                  <a:gd name="T28" fmla="*/ 100 w 148"/>
                  <a:gd name="T29" fmla="*/ 102 h 216"/>
                  <a:gd name="T30" fmla="*/ 95 w 148"/>
                  <a:gd name="T31" fmla="*/ 120 h 216"/>
                  <a:gd name="T32" fmla="*/ 103 w 148"/>
                  <a:gd name="T33" fmla="*/ 130 h 216"/>
                  <a:gd name="T34" fmla="*/ 118 w 148"/>
                  <a:gd name="T35" fmla="*/ 125 h 216"/>
                  <a:gd name="T36" fmla="*/ 126 w 148"/>
                  <a:gd name="T37" fmla="*/ 113 h 216"/>
                  <a:gd name="T38" fmla="*/ 142 w 148"/>
                  <a:gd name="T39" fmla="*/ 104 h 216"/>
                  <a:gd name="T40" fmla="*/ 148 w 148"/>
                  <a:gd name="T41" fmla="*/ 117 h 216"/>
                  <a:gd name="T42" fmla="*/ 141 w 148"/>
                  <a:gd name="T43" fmla="*/ 130 h 216"/>
                  <a:gd name="T44" fmla="*/ 139 w 148"/>
                  <a:gd name="T45" fmla="*/ 142 h 216"/>
                  <a:gd name="T46" fmla="*/ 139 w 148"/>
                  <a:gd name="T47" fmla="*/ 154 h 216"/>
                  <a:gd name="T48" fmla="*/ 145 w 148"/>
                  <a:gd name="T49" fmla="*/ 166 h 216"/>
                  <a:gd name="T50" fmla="*/ 142 w 148"/>
                  <a:gd name="T51" fmla="*/ 178 h 216"/>
                  <a:gd name="T52" fmla="*/ 142 w 148"/>
                  <a:gd name="T53" fmla="*/ 193 h 216"/>
                  <a:gd name="T54" fmla="*/ 126 w 148"/>
                  <a:gd name="T55" fmla="*/ 184 h 216"/>
                  <a:gd name="T56" fmla="*/ 121 w 148"/>
                  <a:gd name="T57" fmla="*/ 195 h 216"/>
                  <a:gd name="T58" fmla="*/ 104 w 148"/>
                  <a:gd name="T59" fmla="*/ 204 h 216"/>
                  <a:gd name="T60" fmla="*/ 85 w 148"/>
                  <a:gd name="T61" fmla="*/ 209 h 216"/>
                  <a:gd name="T62" fmla="*/ 77 w 148"/>
                  <a:gd name="T63" fmla="*/ 215 h 216"/>
                  <a:gd name="T64" fmla="*/ 60 w 148"/>
                  <a:gd name="T65" fmla="*/ 212 h 216"/>
                  <a:gd name="T66" fmla="*/ 51 w 148"/>
                  <a:gd name="T67" fmla="*/ 180 h 216"/>
                  <a:gd name="T68" fmla="*/ 42 w 148"/>
                  <a:gd name="T69" fmla="*/ 178 h 216"/>
                  <a:gd name="T70" fmla="*/ 30 w 148"/>
                  <a:gd name="T71" fmla="*/ 168 h 216"/>
                  <a:gd name="T72" fmla="*/ 25 w 148"/>
                  <a:gd name="T73" fmla="*/ 165 h 216"/>
                  <a:gd name="T74" fmla="*/ 33 w 148"/>
                  <a:gd name="T75" fmla="*/ 151 h 216"/>
                  <a:gd name="T76" fmla="*/ 39 w 148"/>
                  <a:gd name="T77" fmla="*/ 145 h 216"/>
                  <a:gd name="T78" fmla="*/ 44 w 148"/>
                  <a:gd name="T79" fmla="*/ 136 h 216"/>
                  <a:gd name="T80" fmla="*/ 44 w 148"/>
                  <a:gd name="T81" fmla="*/ 120 h 216"/>
                  <a:gd name="T82" fmla="*/ 27 w 148"/>
                  <a:gd name="T83" fmla="*/ 120 h 216"/>
                  <a:gd name="T84" fmla="*/ 13 w 148"/>
                  <a:gd name="T85" fmla="*/ 107 h 216"/>
                  <a:gd name="T86" fmla="*/ 9 w 148"/>
                  <a:gd name="T87" fmla="*/ 92 h 216"/>
                  <a:gd name="T88" fmla="*/ 0 w 148"/>
                  <a:gd name="T89" fmla="*/ 81 h 216"/>
                  <a:gd name="T90" fmla="*/ 7 w 148"/>
                  <a:gd name="T91" fmla="*/ 67 h 216"/>
                  <a:gd name="T92" fmla="*/ 30 w 148"/>
                  <a:gd name="T93" fmla="*/ 57 h 216"/>
                  <a:gd name="T94" fmla="*/ 33 w 148"/>
                  <a:gd name="T95" fmla="*/ 44 h 216"/>
                  <a:gd name="T96" fmla="*/ 35 w 148"/>
                  <a:gd name="T97" fmla="*/ 31 h 216"/>
                  <a:gd name="T98" fmla="*/ 41 w 148"/>
                  <a:gd name="T99" fmla="*/ 28 h 216"/>
                  <a:gd name="T100" fmla="*/ 45 w 148"/>
                  <a:gd name="T101" fmla="*/ 16 h 216"/>
                  <a:gd name="T102" fmla="*/ 60 w 148"/>
                  <a:gd name="T103" fmla="*/ 8 h 216"/>
                  <a:gd name="T104" fmla="*/ 72 w 148"/>
                  <a:gd name="T105" fmla="*/ 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8" h="216">
                    <a:moveTo>
                      <a:pt x="74" y="0"/>
                    </a:moveTo>
                    <a:lnTo>
                      <a:pt x="79" y="8"/>
                    </a:lnTo>
                    <a:lnTo>
                      <a:pt x="80" y="3"/>
                    </a:lnTo>
                    <a:lnTo>
                      <a:pt x="85" y="3"/>
                    </a:lnTo>
                    <a:lnTo>
                      <a:pt x="91" y="2"/>
                    </a:lnTo>
                    <a:lnTo>
                      <a:pt x="92" y="8"/>
                    </a:lnTo>
                    <a:lnTo>
                      <a:pt x="97" y="8"/>
                    </a:lnTo>
                    <a:lnTo>
                      <a:pt x="100" y="14"/>
                    </a:lnTo>
                    <a:lnTo>
                      <a:pt x="115" y="8"/>
                    </a:lnTo>
                    <a:lnTo>
                      <a:pt x="120" y="17"/>
                    </a:lnTo>
                    <a:lnTo>
                      <a:pt x="132" y="14"/>
                    </a:lnTo>
                    <a:lnTo>
                      <a:pt x="138" y="11"/>
                    </a:lnTo>
                    <a:lnTo>
                      <a:pt x="138" y="20"/>
                    </a:lnTo>
                    <a:lnTo>
                      <a:pt x="135" y="31"/>
                    </a:lnTo>
                    <a:lnTo>
                      <a:pt x="133" y="38"/>
                    </a:lnTo>
                    <a:lnTo>
                      <a:pt x="129" y="46"/>
                    </a:lnTo>
                    <a:lnTo>
                      <a:pt x="136" y="55"/>
                    </a:lnTo>
                    <a:lnTo>
                      <a:pt x="136" y="58"/>
                    </a:lnTo>
                    <a:lnTo>
                      <a:pt x="130" y="60"/>
                    </a:lnTo>
                    <a:lnTo>
                      <a:pt x="132" y="64"/>
                    </a:lnTo>
                    <a:lnTo>
                      <a:pt x="132" y="72"/>
                    </a:lnTo>
                    <a:lnTo>
                      <a:pt x="135" y="78"/>
                    </a:lnTo>
                    <a:lnTo>
                      <a:pt x="133" y="84"/>
                    </a:lnTo>
                    <a:lnTo>
                      <a:pt x="136" y="90"/>
                    </a:lnTo>
                    <a:lnTo>
                      <a:pt x="130" y="89"/>
                    </a:lnTo>
                    <a:lnTo>
                      <a:pt x="123" y="93"/>
                    </a:lnTo>
                    <a:lnTo>
                      <a:pt x="118" y="92"/>
                    </a:lnTo>
                    <a:lnTo>
                      <a:pt x="110" y="95"/>
                    </a:lnTo>
                    <a:lnTo>
                      <a:pt x="107" y="104"/>
                    </a:lnTo>
                    <a:lnTo>
                      <a:pt x="100" y="102"/>
                    </a:lnTo>
                    <a:lnTo>
                      <a:pt x="100" y="111"/>
                    </a:lnTo>
                    <a:lnTo>
                      <a:pt x="95" y="120"/>
                    </a:lnTo>
                    <a:lnTo>
                      <a:pt x="100" y="128"/>
                    </a:lnTo>
                    <a:lnTo>
                      <a:pt x="103" y="130"/>
                    </a:lnTo>
                    <a:lnTo>
                      <a:pt x="112" y="125"/>
                    </a:lnTo>
                    <a:lnTo>
                      <a:pt x="118" y="125"/>
                    </a:lnTo>
                    <a:lnTo>
                      <a:pt x="123" y="120"/>
                    </a:lnTo>
                    <a:lnTo>
                      <a:pt x="126" y="113"/>
                    </a:lnTo>
                    <a:lnTo>
                      <a:pt x="139" y="108"/>
                    </a:lnTo>
                    <a:lnTo>
                      <a:pt x="142" y="104"/>
                    </a:lnTo>
                    <a:lnTo>
                      <a:pt x="147" y="114"/>
                    </a:lnTo>
                    <a:lnTo>
                      <a:pt x="148" y="117"/>
                    </a:lnTo>
                    <a:lnTo>
                      <a:pt x="145" y="125"/>
                    </a:lnTo>
                    <a:lnTo>
                      <a:pt x="141" y="130"/>
                    </a:lnTo>
                    <a:lnTo>
                      <a:pt x="142" y="133"/>
                    </a:lnTo>
                    <a:lnTo>
                      <a:pt x="139" y="142"/>
                    </a:lnTo>
                    <a:lnTo>
                      <a:pt x="138" y="145"/>
                    </a:lnTo>
                    <a:lnTo>
                      <a:pt x="139" y="154"/>
                    </a:lnTo>
                    <a:lnTo>
                      <a:pt x="145" y="157"/>
                    </a:lnTo>
                    <a:lnTo>
                      <a:pt x="145" y="166"/>
                    </a:lnTo>
                    <a:lnTo>
                      <a:pt x="139" y="172"/>
                    </a:lnTo>
                    <a:lnTo>
                      <a:pt x="142" y="178"/>
                    </a:lnTo>
                    <a:lnTo>
                      <a:pt x="144" y="187"/>
                    </a:lnTo>
                    <a:lnTo>
                      <a:pt x="142" y="193"/>
                    </a:lnTo>
                    <a:lnTo>
                      <a:pt x="130" y="187"/>
                    </a:lnTo>
                    <a:lnTo>
                      <a:pt x="126" y="184"/>
                    </a:lnTo>
                    <a:lnTo>
                      <a:pt x="117" y="186"/>
                    </a:lnTo>
                    <a:lnTo>
                      <a:pt x="121" y="195"/>
                    </a:lnTo>
                    <a:lnTo>
                      <a:pt x="110" y="201"/>
                    </a:lnTo>
                    <a:lnTo>
                      <a:pt x="104" y="204"/>
                    </a:lnTo>
                    <a:lnTo>
                      <a:pt x="88" y="198"/>
                    </a:lnTo>
                    <a:lnTo>
                      <a:pt x="85" y="209"/>
                    </a:lnTo>
                    <a:lnTo>
                      <a:pt x="80" y="215"/>
                    </a:lnTo>
                    <a:lnTo>
                      <a:pt x="77" y="215"/>
                    </a:lnTo>
                    <a:lnTo>
                      <a:pt x="66" y="216"/>
                    </a:lnTo>
                    <a:lnTo>
                      <a:pt x="60" y="212"/>
                    </a:lnTo>
                    <a:lnTo>
                      <a:pt x="57" y="196"/>
                    </a:lnTo>
                    <a:lnTo>
                      <a:pt x="51" y="180"/>
                    </a:lnTo>
                    <a:lnTo>
                      <a:pt x="51" y="175"/>
                    </a:lnTo>
                    <a:lnTo>
                      <a:pt x="42" y="178"/>
                    </a:lnTo>
                    <a:lnTo>
                      <a:pt x="36" y="178"/>
                    </a:lnTo>
                    <a:lnTo>
                      <a:pt x="30" y="168"/>
                    </a:lnTo>
                    <a:lnTo>
                      <a:pt x="27" y="169"/>
                    </a:lnTo>
                    <a:lnTo>
                      <a:pt x="25" y="165"/>
                    </a:lnTo>
                    <a:lnTo>
                      <a:pt x="27" y="160"/>
                    </a:lnTo>
                    <a:lnTo>
                      <a:pt x="33" y="151"/>
                    </a:lnTo>
                    <a:lnTo>
                      <a:pt x="32" y="149"/>
                    </a:lnTo>
                    <a:lnTo>
                      <a:pt x="39" y="145"/>
                    </a:lnTo>
                    <a:lnTo>
                      <a:pt x="39" y="139"/>
                    </a:lnTo>
                    <a:lnTo>
                      <a:pt x="44" y="136"/>
                    </a:lnTo>
                    <a:lnTo>
                      <a:pt x="39" y="128"/>
                    </a:lnTo>
                    <a:lnTo>
                      <a:pt x="44" y="120"/>
                    </a:lnTo>
                    <a:lnTo>
                      <a:pt x="33" y="117"/>
                    </a:lnTo>
                    <a:lnTo>
                      <a:pt x="27" y="120"/>
                    </a:lnTo>
                    <a:lnTo>
                      <a:pt x="13" y="108"/>
                    </a:lnTo>
                    <a:lnTo>
                      <a:pt x="13" y="107"/>
                    </a:lnTo>
                    <a:lnTo>
                      <a:pt x="10" y="102"/>
                    </a:lnTo>
                    <a:lnTo>
                      <a:pt x="9" y="92"/>
                    </a:lnTo>
                    <a:lnTo>
                      <a:pt x="3" y="87"/>
                    </a:lnTo>
                    <a:lnTo>
                      <a:pt x="0" y="81"/>
                    </a:lnTo>
                    <a:lnTo>
                      <a:pt x="1" y="73"/>
                    </a:lnTo>
                    <a:lnTo>
                      <a:pt x="7" y="67"/>
                    </a:lnTo>
                    <a:lnTo>
                      <a:pt x="16" y="70"/>
                    </a:lnTo>
                    <a:lnTo>
                      <a:pt x="30" y="57"/>
                    </a:lnTo>
                    <a:lnTo>
                      <a:pt x="32" y="47"/>
                    </a:lnTo>
                    <a:lnTo>
                      <a:pt x="33" y="44"/>
                    </a:lnTo>
                    <a:lnTo>
                      <a:pt x="36" y="38"/>
                    </a:lnTo>
                    <a:lnTo>
                      <a:pt x="35" y="31"/>
                    </a:lnTo>
                    <a:lnTo>
                      <a:pt x="36" y="29"/>
                    </a:lnTo>
                    <a:lnTo>
                      <a:pt x="41" y="28"/>
                    </a:lnTo>
                    <a:lnTo>
                      <a:pt x="41" y="16"/>
                    </a:lnTo>
                    <a:lnTo>
                      <a:pt x="45" y="16"/>
                    </a:lnTo>
                    <a:lnTo>
                      <a:pt x="50" y="13"/>
                    </a:lnTo>
                    <a:lnTo>
                      <a:pt x="60" y="8"/>
                    </a:lnTo>
                    <a:lnTo>
                      <a:pt x="68" y="11"/>
                    </a:lnTo>
                    <a:lnTo>
                      <a:pt x="72" y="8"/>
                    </a:lnTo>
                    <a:lnTo>
                      <a:pt x="7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0" name="Freeform 1825">
                <a:extLst>
                  <a:ext uri="{FF2B5EF4-FFF2-40B4-BE49-F238E27FC236}">
                    <a16:creationId xmlns:a16="http://schemas.microsoft.com/office/drawing/2014/main" id="{D4F85BB3-598A-4FCA-24AB-337C499EB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895"/>
                <a:ext cx="95" cy="69"/>
              </a:xfrm>
              <a:custGeom>
                <a:avLst/>
                <a:gdLst>
                  <a:gd name="T0" fmla="*/ 85 w 190"/>
                  <a:gd name="T1" fmla="*/ 38 h 139"/>
                  <a:gd name="T2" fmla="*/ 76 w 190"/>
                  <a:gd name="T3" fmla="*/ 22 h 139"/>
                  <a:gd name="T4" fmla="*/ 61 w 190"/>
                  <a:gd name="T5" fmla="*/ 23 h 139"/>
                  <a:gd name="T6" fmla="*/ 53 w 190"/>
                  <a:gd name="T7" fmla="*/ 34 h 139"/>
                  <a:gd name="T8" fmla="*/ 56 w 190"/>
                  <a:gd name="T9" fmla="*/ 46 h 139"/>
                  <a:gd name="T10" fmla="*/ 42 w 190"/>
                  <a:gd name="T11" fmla="*/ 55 h 139"/>
                  <a:gd name="T12" fmla="*/ 14 w 190"/>
                  <a:gd name="T13" fmla="*/ 60 h 139"/>
                  <a:gd name="T14" fmla="*/ 11 w 190"/>
                  <a:gd name="T15" fmla="*/ 69 h 139"/>
                  <a:gd name="T16" fmla="*/ 0 w 190"/>
                  <a:gd name="T17" fmla="*/ 78 h 139"/>
                  <a:gd name="T18" fmla="*/ 6 w 190"/>
                  <a:gd name="T19" fmla="*/ 88 h 139"/>
                  <a:gd name="T20" fmla="*/ 15 w 190"/>
                  <a:gd name="T21" fmla="*/ 111 h 139"/>
                  <a:gd name="T22" fmla="*/ 33 w 190"/>
                  <a:gd name="T23" fmla="*/ 120 h 139"/>
                  <a:gd name="T24" fmla="*/ 39 w 190"/>
                  <a:gd name="T25" fmla="*/ 111 h 139"/>
                  <a:gd name="T26" fmla="*/ 55 w 190"/>
                  <a:gd name="T27" fmla="*/ 105 h 139"/>
                  <a:gd name="T28" fmla="*/ 58 w 190"/>
                  <a:gd name="T29" fmla="*/ 88 h 139"/>
                  <a:gd name="T30" fmla="*/ 76 w 190"/>
                  <a:gd name="T31" fmla="*/ 88 h 139"/>
                  <a:gd name="T32" fmla="*/ 83 w 190"/>
                  <a:gd name="T33" fmla="*/ 105 h 139"/>
                  <a:gd name="T34" fmla="*/ 88 w 190"/>
                  <a:gd name="T35" fmla="*/ 116 h 139"/>
                  <a:gd name="T36" fmla="*/ 86 w 190"/>
                  <a:gd name="T37" fmla="*/ 128 h 139"/>
                  <a:gd name="T38" fmla="*/ 97 w 190"/>
                  <a:gd name="T39" fmla="*/ 139 h 139"/>
                  <a:gd name="T40" fmla="*/ 115 w 190"/>
                  <a:gd name="T41" fmla="*/ 137 h 139"/>
                  <a:gd name="T42" fmla="*/ 118 w 190"/>
                  <a:gd name="T43" fmla="*/ 123 h 139"/>
                  <a:gd name="T44" fmla="*/ 132 w 190"/>
                  <a:gd name="T45" fmla="*/ 123 h 139"/>
                  <a:gd name="T46" fmla="*/ 137 w 190"/>
                  <a:gd name="T47" fmla="*/ 114 h 139"/>
                  <a:gd name="T48" fmla="*/ 153 w 190"/>
                  <a:gd name="T49" fmla="*/ 111 h 139"/>
                  <a:gd name="T50" fmla="*/ 164 w 190"/>
                  <a:gd name="T51" fmla="*/ 96 h 139"/>
                  <a:gd name="T52" fmla="*/ 173 w 190"/>
                  <a:gd name="T53" fmla="*/ 91 h 139"/>
                  <a:gd name="T54" fmla="*/ 188 w 190"/>
                  <a:gd name="T55" fmla="*/ 91 h 139"/>
                  <a:gd name="T56" fmla="*/ 188 w 190"/>
                  <a:gd name="T57" fmla="*/ 76 h 139"/>
                  <a:gd name="T58" fmla="*/ 185 w 190"/>
                  <a:gd name="T59" fmla="*/ 69 h 139"/>
                  <a:gd name="T60" fmla="*/ 173 w 190"/>
                  <a:gd name="T61" fmla="*/ 60 h 139"/>
                  <a:gd name="T62" fmla="*/ 170 w 190"/>
                  <a:gd name="T63" fmla="*/ 49 h 139"/>
                  <a:gd name="T64" fmla="*/ 176 w 190"/>
                  <a:gd name="T65" fmla="*/ 38 h 139"/>
                  <a:gd name="T66" fmla="*/ 167 w 190"/>
                  <a:gd name="T67" fmla="*/ 34 h 139"/>
                  <a:gd name="T68" fmla="*/ 152 w 190"/>
                  <a:gd name="T69" fmla="*/ 44 h 139"/>
                  <a:gd name="T70" fmla="*/ 146 w 190"/>
                  <a:gd name="T71" fmla="*/ 52 h 139"/>
                  <a:gd name="T72" fmla="*/ 133 w 190"/>
                  <a:gd name="T73" fmla="*/ 58 h 139"/>
                  <a:gd name="T74" fmla="*/ 126 w 190"/>
                  <a:gd name="T75" fmla="*/ 52 h 139"/>
                  <a:gd name="T76" fmla="*/ 140 w 190"/>
                  <a:gd name="T77" fmla="*/ 43 h 139"/>
                  <a:gd name="T78" fmla="*/ 147 w 190"/>
                  <a:gd name="T79" fmla="*/ 29 h 139"/>
                  <a:gd name="T80" fmla="*/ 146 w 190"/>
                  <a:gd name="T81" fmla="*/ 16 h 139"/>
                  <a:gd name="T82" fmla="*/ 140 w 190"/>
                  <a:gd name="T83" fmla="*/ 0 h 139"/>
                  <a:gd name="T84" fmla="*/ 130 w 190"/>
                  <a:gd name="T85" fmla="*/ 12 h 139"/>
                  <a:gd name="T86" fmla="*/ 121 w 190"/>
                  <a:gd name="T87" fmla="*/ 19 h 139"/>
                  <a:gd name="T88" fmla="*/ 109 w 190"/>
                  <a:gd name="T89" fmla="*/ 22 h 139"/>
                  <a:gd name="T90" fmla="*/ 102 w 190"/>
                  <a:gd name="T91" fmla="*/ 25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0" h="139">
                    <a:moveTo>
                      <a:pt x="94" y="32"/>
                    </a:moveTo>
                    <a:lnTo>
                      <a:pt x="85" y="38"/>
                    </a:lnTo>
                    <a:lnTo>
                      <a:pt x="83" y="26"/>
                    </a:lnTo>
                    <a:lnTo>
                      <a:pt x="76" y="22"/>
                    </a:lnTo>
                    <a:lnTo>
                      <a:pt x="67" y="26"/>
                    </a:lnTo>
                    <a:lnTo>
                      <a:pt x="61" y="23"/>
                    </a:lnTo>
                    <a:lnTo>
                      <a:pt x="56" y="28"/>
                    </a:lnTo>
                    <a:lnTo>
                      <a:pt x="53" y="34"/>
                    </a:lnTo>
                    <a:lnTo>
                      <a:pt x="59" y="35"/>
                    </a:lnTo>
                    <a:lnTo>
                      <a:pt x="56" y="46"/>
                    </a:lnTo>
                    <a:lnTo>
                      <a:pt x="47" y="50"/>
                    </a:lnTo>
                    <a:lnTo>
                      <a:pt x="42" y="55"/>
                    </a:lnTo>
                    <a:lnTo>
                      <a:pt x="24" y="63"/>
                    </a:lnTo>
                    <a:lnTo>
                      <a:pt x="14" y="60"/>
                    </a:lnTo>
                    <a:lnTo>
                      <a:pt x="14" y="66"/>
                    </a:lnTo>
                    <a:lnTo>
                      <a:pt x="11" y="69"/>
                    </a:lnTo>
                    <a:lnTo>
                      <a:pt x="3" y="73"/>
                    </a:lnTo>
                    <a:lnTo>
                      <a:pt x="0" y="78"/>
                    </a:lnTo>
                    <a:lnTo>
                      <a:pt x="5" y="81"/>
                    </a:lnTo>
                    <a:lnTo>
                      <a:pt x="6" y="88"/>
                    </a:lnTo>
                    <a:lnTo>
                      <a:pt x="9" y="91"/>
                    </a:lnTo>
                    <a:lnTo>
                      <a:pt x="15" y="111"/>
                    </a:lnTo>
                    <a:lnTo>
                      <a:pt x="18" y="114"/>
                    </a:lnTo>
                    <a:lnTo>
                      <a:pt x="33" y="120"/>
                    </a:lnTo>
                    <a:lnTo>
                      <a:pt x="36" y="117"/>
                    </a:lnTo>
                    <a:lnTo>
                      <a:pt x="39" y="111"/>
                    </a:lnTo>
                    <a:lnTo>
                      <a:pt x="52" y="113"/>
                    </a:lnTo>
                    <a:lnTo>
                      <a:pt x="55" y="105"/>
                    </a:lnTo>
                    <a:lnTo>
                      <a:pt x="52" y="99"/>
                    </a:lnTo>
                    <a:lnTo>
                      <a:pt x="58" y="88"/>
                    </a:lnTo>
                    <a:lnTo>
                      <a:pt x="76" y="85"/>
                    </a:lnTo>
                    <a:lnTo>
                      <a:pt x="76" y="88"/>
                    </a:lnTo>
                    <a:lnTo>
                      <a:pt x="86" y="101"/>
                    </a:lnTo>
                    <a:lnTo>
                      <a:pt x="83" y="105"/>
                    </a:lnTo>
                    <a:lnTo>
                      <a:pt x="85" y="111"/>
                    </a:lnTo>
                    <a:lnTo>
                      <a:pt x="88" y="116"/>
                    </a:lnTo>
                    <a:lnTo>
                      <a:pt x="82" y="122"/>
                    </a:lnTo>
                    <a:lnTo>
                      <a:pt x="86" y="128"/>
                    </a:lnTo>
                    <a:lnTo>
                      <a:pt x="88" y="139"/>
                    </a:lnTo>
                    <a:lnTo>
                      <a:pt x="97" y="139"/>
                    </a:lnTo>
                    <a:lnTo>
                      <a:pt x="105" y="136"/>
                    </a:lnTo>
                    <a:lnTo>
                      <a:pt x="115" y="137"/>
                    </a:lnTo>
                    <a:lnTo>
                      <a:pt x="115" y="131"/>
                    </a:lnTo>
                    <a:lnTo>
                      <a:pt x="118" y="123"/>
                    </a:lnTo>
                    <a:lnTo>
                      <a:pt x="121" y="122"/>
                    </a:lnTo>
                    <a:lnTo>
                      <a:pt x="132" y="123"/>
                    </a:lnTo>
                    <a:lnTo>
                      <a:pt x="130" y="116"/>
                    </a:lnTo>
                    <a:lnTo>
                      <a:pt x="137" y="114"/>
                    </a:lnTo>
                    <a:lnTo>
                      <a:pt x="149" y="120"/>
                    </a:lnTo>
                    <a:lnTo>
                      <a:pt x="153" y="111"/>
                    </a:lnTo>
                    <a:lnTo>
                      <a:pt x="164" y="102"/>
                    </a:lnTo>
                    <a:lnTo>
                      <a:pt x="164" y="96"/>
                    </a:lnTo>
                    <a:lnTo>
                      <a:pt x="167" y="95"/>
                    </a:lnTo>
                    <a:lnTo>
                      <a:pt x="173" y="91"/>
                    </a:lnTo>
                    <a:lnTo>
                      <a:pt x="182" y="95"/>
                    </a:lnTo>
                    <a:lnTo>
                      <a:pt x="188" y="91"/>
                    </a:lnTo>
                    <a:lnTo>
                      <a:pt x="190" y="82"/>
                    </a:lnTo>
                    <a:lnTo>
                      <a:pt x="188" y="76"/>
                    </a:lnTo>
                    <a:lnTo>
                      <a:pt x="184" y="75"/>
                    </a:lnTo>
                    <a:lnTo>
                      <a:pt x="185" y="69"/>
                    </a:lnTo>
                    <a:lnTo>
                      <a:pt x="179" y="63"/>
                    </a:lnTo>
                    <a:lnTo>
                      <a:pt x="173" y="60"/>
                    </a:lnTo>
                    <a:lnTo>
                      <a:pt x="176" y="52"/>
                    </a:lnTo>
                    <a:lnTo>
                      <a:pt x="170" y="49"/>
                    </a:lnTo>
                    <a:lnTo>
                      <a:pt x="170" y="41"/>
                    </a:lnTo>
                    <a:lnTo>
                      <a:pt x="176" y="38"/>
                    </a:lnTo>
                    <a:lnTo>
                      <a:pt x="173" y="34"/>
                    </a:lnTo>
                    <a:lnTo>
                      <a:pt x="167" y="34"/>
                    </a:lnTo>
                    <a:lnTo>
                      <a:pt x="159" y="41"/>
                    </a:lnTo>
                    <a:lnTo>
                      <a:pt x="152" y="44"/>
                    </a:lnTo>
                    <a:lnTo>
                      <a:pt x="152" y="47"/>
                    </a:lnTo>
                    <a:lnTo>
                      <a:pt x="146" y="52"/>
                    </a:lnTo>
                    <a:lnTo>
                      <a:pt x="137" y="60"/>
                    </a:lnTo>
                    <a:lnTo>
                      <a:pt x="133" y="58"/>
                    </a:lnTo>
                    <a:lnTo>
                      <a:pt x="133" y="55"/>
                    </a:lnTo>
                    <a:lnTo>
                      <a:pt x="126" y="52"/>
                    </a:lnTo>
                    <a:lnTo>
                      <a:pt x="133" y="46"/>
                    </a:lnTo>
                    <a:lnTo>
                      <a:pt x="140" y="43"/>
                    </a:lnTo>
                    <a:lnTo>
                      <a:pt x="143" y="32"/>
                    </a:lnTo>
                    <a:lnTo>
                      <a:pt x="147" y="29"/>
                    </a:lnTo>
                    <a:lnTo>
                      <a:pt x="153" y="16"/>
                    </a:lnTo>
                    <a:lnTo>
                      <a:pt x="146" y="16"/>
                    </a:lnTo>
                    <a:lnTo>
                      <a:pt x="143" y="12"/>
                    </a:lnTo>
                    <a:lnTo>
                      <a:pt x="140" y="0"/>
                    </a:lnTo>
                    <a:lnTo>
                      <a:pt x="133" y="8"/>
                    </a:lnTo>
                    <a:lnTo>
                      <a:pt x="130" y="12"/>
                    </a:lnTo>
                    <a:lnTo>
                      <a:pt x="126" y="14"/>
                    </a:lnTo>
                    <a:lnTo>
                      <a:pt x="121" y="19"/>
                    </a:lnTo>
                    <a:lnTo>
                      <a:pt x="115" y="23"/>
                    </a:lnTo>
                    <a:lnTo>
                      <a:pt x="109" y="22"/>
                    </a:lnTo>
                    <a:lnTo>
                      <a:pt x="106" y="25"/>
                    </a:lnTo>
                    <a:lnTo>
                      <a:pt x="102" y="25"/>
                    </a:lnTo>
                    <a:lnTo>
                      <a:pt x="94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1" name="Freeform 1826">
                <a:extLst>
                  <a:ext uri="{FF2B5EF4-FFF2-40B4-BE49-F238E27FC236}">
                    <a16:creationId xmlns:a16="http://schemas.microsoft.com/office/drawing/2014/main" id="{D8687B42-3A34-91CA-B1C4-08BD1B89B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895"/>
                <a:ext cx="95" cy="69"/>
              </a:xfrm>
              <a:custGeom>
                <a:avLst/>
                <a:gdLst>
                  <a:gd name="T0" fmla="*/ 102 w 190"/>
                  <a:gd name="T1" fmla="*/ 25 h 139"/>
                  <a:gd name="T2" fmla="*/ 109 w 190"/>
                  <a:gd name="T3" fmla="*/ 22 h 139"/>
                  <a:gd name="T4" fmla="*/ 121 w 190"/>
                  <a:gd name="T5" fmla="*/ 19 h 139"/>
                  <a:gd name="T6" fmla="*/ 130 w 190"/>
                  <a:gd name="T7" fmla="*/ 12 h 139"/>
                  <a:gd name="T8" fmla="*/ 140 w 190"/>
                  <a:gd name="T9" fmla="*/ 0 h 139"/>
                  <a:gd name="T10" fmla="*/ 146 w 190"/>
                  <a:gd name="T11" fmla="*/ 16 h 139"/>
                  <a:gd name="T12" fmla="*/ 147 w 190"/>
                  <a:gd name="T13" fmla="*/ 29 h 139"/>
                  <a:gd name="T14" fmla="*/ 140 w 190"/>
                  <a:gd name="T15" fmla="*/ 43 h 139"/>
                  <a:gd name="T16" fmla="*/ 126 w 190"/>
                  <a:gd name="T17" fmla="*/ 52 h 139"/>
                  <a:gd name="T18" fmla="*/ 133 w 190"/>
                  <a:gd name="T19" fmla="*/ 58 h 139"/>
                  <a:gd name="T20" fmla="*/ 146 w 190"/>
                  <a:gd name="T21" fmla="*/ 52 h 139"/>
                  <a:gd name="T22" fmla="*/ 152 w 190"/>
                  <a:gd name="T23" fmla="*/ 44 h 139"/>
                  <a:gd name="T24" fmla="*/ 167 w 190"/>
                  <a:gd name="T25" fmla="*/ 34 h 139"/>
                  <a:gd name="T26" fmla="*/ 176 w 190"/>
                  <a:gd name="T27" fmla="*/ 38 h 139"/>
                  <a:gd name="T28" fmla="*/ 170 w 190"/>
                  <a:gd name="T29" fmla="*/ 49 h 139"/>
                  <a:gd name="T30" fmla="*/ 173 w 190"/>
                  <a:gd name="T31" fmla="*/ 60 h 139"/>
                  <a:gd name="T32" fmla="*/ 185 w 190"/>
                  <a:gd name="T33" fmla="*/ 69 h 139"/>
                  <a:gd name="T34" fmla="*/ 188 w 190"/>
                  <a:gd name="T35" fmla="*/ 76 h 139"/>
                  <a:gd name="T36" fmla="*/ 188 w 190"/>
                  <a:gd name="T37" fmla="*/ 91 h 139"/>
                  <a:gd name="T38" fmla="*/ 173 w 190"/>
                  <a:gd name="T39" fmla="*/ 91 h 139"/>
                  <a:gd name="T40" fmla="*/ 164 w 190"/>
                  <a:gd name="T41" fmla="*/ 96 h 139"/>
                  <a:gd name="T42" fmla="*/ 153 w 190"/>
                  <a:gd name="T43" fmla="*/ 111 h 139"/>
                  <a:gd name="T44" fmla="*/ 137 w 190"/>
                  <a:gd name="T45" fmla="*/ 114 h 139"/>
                  <a:gd name="T46" fmla="*/ 132 w 190"/>
                  <a:gd name="T47" fmla="*/ 123 h 139"/>
                  <a:gd name="T48" fmla="*/ 118 w 190"/>
                  <a:gd name="T49" fmla="*/ 123 h 139"/>
                  <a:gd name="T50" fmla="*/ 115 w 190"/>
                  <a:gd name="T51" fmla="*/ 137 h 139"/>
                  <a:gd name="T52" fmla="*/ 97 w 190"/>
                  <a:gd name="T53" fmla="*/ 139 h 139"/>
                  <a:gd name="T54" fmla="*/ 86 w 190"/>
                  <a:gd name="T55" fmla="*/ 128 h 139"/>
                  <a:gd name="T56" fmla="*/ 88 w 190"/>
                  <a:gd name="T57" fmla="*/ 116 h 139"/>
                  <a:gd name="T58" fmla="*/ 83 w 190"/>
                  <a:gd name="T59" fmla="*/ 105 h 139"/>
                  <a:gd name="T60" fmla="*/ 76 w 190"/>
                  <a:gd name="T61" fmla="*/ 88 h 139"/>
                  <a:gd name="T62" fmla="*/ 58 w 190"/>
                  <a:gd name="T63" fmla="*/ 88 h 139"/>
                  <a:gd name="T64" fmla="*/ 55 w 190"/>
                  <a:gd name="T65" fmla="*/ 105 h 139"/>
                  <a:gd name="T66" fmla="*/ 39 w 190"/>
                  <a:gd name="T67" fmla="*/ 111 h 139"/>
                  <a:gd name="T68" fmla="*/ 33 w 190"/>
                  <a:gd name="T69" fmla="*/ 120 h 139"/>
                  <a:gd name="T70" fmla="*/ 15 w 190"/>
                  <a:gd name="T71" fmla="*/ 111 h 139"/>
                  <a:gd name="T72" fmla="*/ 6 w 190"/>
                  <a:gd name="T73" fmla="*/ 88 h 139"/>
                  <a:gd name="T74" fmla="*/ 0 w 190"/>
                  <a:gd name="T75" fmla="*/ 78 h 139"/>
                  <a:gd name="T76" fmla="*/ 11 w 190"/>
                  <a:gd name="T77" fmla="*/ 69 h 139"/>
                  <a:gd name="T78" fmla="*/ 14 w 190"/>
                  <a:gd name="T79" fmla="*/ 60 h 139"/>
                  <a:gd name="T80" fmla="*/ 42 w 190"/>
                  <a:gd name="T81" fmla="*/ 55 h 139"/>
                  <a:gd name="T82" fmla="*/ 56 w 190"/>
                  <a:gd name="T83" fmla="*/ 46 h 139"/>
                  <a:gd name="T84" fmla="*/ 53 w 190"/>
                  <a:gd name="T85" fmla="*/ 34 h 139"/>
                  <a:gd name="T86" fmla="*/ 61 w 190"/>
                  <a:gd name="T87" fmla="*/ 23 h 139"/>
                  <a:gd name="T88" fmla="*/ 76 w 190"/>
                  <a:gd name="T89" fmla="*/ 22 h 139"/>
                  <a:gd name="T90" fmla="*/ 85 w 190"/>
                  <a:gd name="T91" fmla="*/ 3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0" h="139">
                    <a:moveTo>
                      <a:pt x="94" y="32"/>
                    </a:moveTo>
                    <a:lnTo>
                      <a:pt x="102" y="25"/>
                    </a:lnTo>
                    <a:lnTo>
                      <a:pt x="106" y="25"/>
                    </a:lnTo>
                    <a:lnTo>
                      <a:pt x="109" y="22"/>
                    </a:lnTo>
                    <a:lnTo>
                      <a:pt x="115" y="23"/>
                    </a:lnTo>
                    <a:lnTo>
                      <a:pt x="121" y="19"/>
                    </a:lnTo>
                    <a:lnTo>
                      <a:pt x="126" y="14"/>
                    </a:lnTo>
                    <a:lnTo>
                      <a:pt x="130" y="12"/>
                    </a:lnTo>
                    <a:lnTo>
                      <a:pt x="133" y="8"/>
                    </a:lnTo>
                    <a:lnTo>
                      <a:pt x="140" y="0"/>
                    </a:lnTo>
                    <a:lnTo>
                      <a:pt x="143" y="12"/>
                    </a:lnTo>
                    <a:lnTo>
                      <a:pt x="146" y="16"/>
                    </a:lnTo>
                    <a:lnTo>
                      <a:pt x="153" y="16"/>
                    </a:lnTo>
                    <a:lnTo>
                      <a:pt x="147" y="29"/>
                    </a:lnTo>
                    <a:lnTo>
                      <a:pt x="143" y="32"/>
                    </a:lnTo>
                    <a:lnTo>
                      <a:pt x="140" y="43"/>
                    </a:lnTo>
                    <a:lnTo>
                      <a:pt x="133" y="46"/>
                    </a:lnTo>
                    <a:lnTo>
                      <a:pt x="126" y="52"/>
                    </a:lnTo>
                    <a:lnTo>
                      <a:pt x="133" y="55"/>
                    </a:lnTo>
                    <a:lnTo>
                      <a:pt x="133" y="58"/>
                    </a:lnTo>
                    <a:lnTo>
                      <a:pt x="137" y="60"/>
                    </a:lnTo>
                    <a:lnTo>
                      <a:pt x="146" y="52"/>
                    </a:lnTo>
                    <a:lnTo>
                      <a:pt x="152" y="47"/>
                    </a:lnTo>
                    <a:lnTo>
                      <a:pt x="152" y="44"/>
                    </a:lnTo>
                    <a:lnTo>
                      <a:pt x="159" y="41"/>
                    </a:lnTo>
                    <a:lnTo>
                      <a:pt x="167" y="34"/>
                    </a:lnTo>
                    <a:lnTo>
                      <a:pt x="173" y="34"/>
                    </a:lnTo>
                    <a:lnTo>
                      <a:pt x="176" y="38"/>
                    </a:lnTo>
                    <a:lnTo>
                      <a:pt x="170" y="41"/>
                    </a:lnTo>
                    <a:lnTo>
                      <a:pt x="170" y="49"/>
                    </a:lnTo>
                    <a:lnTo>
                      <a:pt x="176" y="52"/>
                    </a:lnTo>
                    <a:lnTo>
                      <a:pt x="173" y="60"/>
                    </a:lnTo>
                    <a:lnTo>
                      <a:pt x="179" y="63"/>
                    </a:lnTo>
                    <a:lnTo>
                      <a:pt x="185" y="69"/>
                    </a:lnTo>
                    <a:lnTo>
                      <a:pt x="184" y="75"/>
                    </a:lnTo>
                    <a:lnTo>
                      <a:pt x="188" y="76"/>
                    </a:lnTo>
                    <a:lnTo>
                      <a:pt x="190" y="82"/>
                    </a:lnTo>
                    <a:lnTo>
                      <a:pt x="188" y="91"/>
                    </a:lnTo>
                    <a:lnTo>
                      <a:pt x="182" y="95"/>
                    </a:lnTo>
                    <a:lnTo>
                      <a:pt x="173" y="91"/>
                    </a:lnTo>
                    <a:lnTo>
                      <a:pt x="167" y="95"/>
                    </a:lnTo>
                    <a:lnTo>
                      <a:pt x="164" y="96"/>
                    </a:lnTo>
                    <a:lnTo>
                      <a:pt x="164" y="102"/>
                    </a:lnTo>
                    <a:lnTo>
                      <a:pt x="153" y="111"/>
                    </a:lnTo>
                    <a:lnTo>
                      <a:pt x="149" y="120"/>
                    </a:lnTo>
                    <a:lnTo>
                      <a:pt x="137" y="114"/>
                    </a:lnTo>
                    <a:lnTo>
                      <a:pt x="130" y="116"/>
                    </a:lnTo>
                    <a:lnTo>
                      <a:pt x="132" y="123"/>
                    </a:lnTo>
                    <a:lnTo>
                      <a:pt x="121" y="122"/>
                    </a:lnTo>
                    <a:lnTo>
                      <a:pt x="118" y="123"/>
                    </a:lnTo>
                    <a:lnTo>
                      <a:pt x="115" y="131"/>
                    </a:lnTo>
                    <a:lnTo>
                      <a:pt x="115" y="137"/>
                    </a:lnTo>
                    <a:lnTo>
                      <a:pt x="105" y="136"/>
                    </a:lnTo>
                    <a:lnTo>
                      <a:pt x="97" y="139"/>
                    </a:lnTo>
                    <a:lnTo>
                      <a:pt x="88" y="139"/>
                    </a:lnTo>
                    <a:lnTo>
                      <a:pt x="86" y="128"/>
                    </a:lnTo>
                    <a:lnTo>
                      <a:pt x="82" y="122"/>
                    </a:lnTo>
                    <a:lnTo>
                      <a:pt x="88" y="116"/>
                    </a:lnTo>
                    <a:lnTo>
                      <a:pt x="85" y="111"/>
                    </a:lnTo>
                    <a:lnTo>
                      <a:pt x="83" y="105"/>
                    </a:lnTo>
                    <a:lnTo>
                      <a:pt x="86" y="101"/>
                    </a:lnTo>
                    <a:lnTo>
                      <a:pt x="76" y="88"/>
                    </a:lnTo>
                    <a:lnTo>
                      <a:pt x="76" y="85"/>
                    </a:lnTo>
                    <a:lnTo>
                      <a:pt x="58" y="88"/>
                    </a:lnTo>
                    <a:lnTo>
                      <a:pt x="52" y="99"/>
                    </a:lnTo>
                    <a:lnTo>
                      <a:pt x="55" y="105"/>
                    </a:lnTo>
                    <a:lnTo>
                      <a:pt x="52" y="113"/>
                    </a:lnTo>
                    <a:lnTo>
                      <a:pt x="39" y="111"/>
                    </a:lnTo>
                    <a:lnTo>
                      <a:pt x="36" y="117"/>
                    </a:lnTo>
                    <a:lnTo>
                      <a:pt x="33" y="120"/>
                    </a:lnTo>
                    <a:lnTo>
                      <a:pt x="18" y="114"/>
                    </a:lnTo>
                    <a:lnTo>
                      <a:pt x="15" y="111"/>
                    </a:lnTo>
                    <a:lnTo>
                      <a:pt x="9" y="91"/>
                    </a:lnTo>
                    <a:lnTo>
                      <a:pt x="6" y="88"/>
                    </a:lnTo>
                    <a:lnTo>
                      <a:pt x="5" y="81"/>
                    </a:lnTo>
                    <a:lnTo>
                      <a:pt x="0" y="78"/>
                    </a:lnTo>
                    <a:lnTo>
                      <a:pt x="3" y="73"/>
                    </a:lnTo>
                    <a:lnTo>
                      <a:pt x="11" y="69"/>
                    </a:lnTo>
                    <a:lnTo>
                      <a:pt x="14" y="66"/>
                    </a:lnTo>
                    <a:lnTo>
                      <a:pt x="14" y="60"/>
                    </a:lnTo>
                    <a:lnTo>
                      <a:pt x="24" y="63"/>
                    </a:lnTo>
                    <a:lnTo>
                      <a:pt x="42" y="55"/>
                    </a:lnTo>
                    <a:lnTo>
                      <a:pt x="47" y="50"/>
                    </a:lnTo>
                    <a:lnTo>
                      <a:pt x="56" y="46"/>
                    </a:lnTo>
                    <a:lnTo>
                      <a:pt x="59" y="35"/>
                    </a:lnTo>
                    <a:lnTo>
                      <a:pt x="53" y="34"/>
                    </a:lnTo>
                    <a:lnTo>
                      <a:pt x="56" y="28"/>
                    </a:lnTo>
                    <a:lnTo>
                      <a:pt x="61" y="23"/>
                    </a:lnTo>
                    <a:lnTo>
                      <a:pt x="67" y="26"/>
                    </a:lnTo>
                    <a:lnTo>
                      <a:pt x="76" y="22"/>
                    </a:lnTo>
                    <a:lnTo>
                      <a:pt x="83" y="26"/>
                    </a:lnTo>
                    <a:lnTo>
                      <a:pt x="85" y="38"/>
                    </a:lnTo>
                    <a:lnTo>
                      <a:pt x="94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2" name="Freeform 1827">
                <a:extLst>
                  <a:ext uri="{FF2B5EF4-FFF2-40B4-BE49-F238E27FC236}">
                    <a16:creationId xmlns:a16="http://schemas.microsoft.com/office/drawing/2014/main" id="{EB38583B-0469-3F0B-2145-E64E1529E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895"/>
                <a:ext cx="95" cy="69"/>
              </a:xfrm>
              <a:custGeom>
                <a:avLst/>
                <a:gdLst>
                  <a:gd name="T0" fmla="*/ 102 w 190"/>
                  <a:gd name="T1" fmla="*/ 25 h 139"/>
                  <a:gd name="T2" fmla="*/ 109 w 190"/>
                  <a:gd name="T3" fmla="*/ 22 h 139"/>
                  <a:gd name="T4" fmla="*/ 121 w 190"/>
                  <a:gd name="T5" fmla="*/ 19 h 139"/>
                  <a:gd name="T6" fmla="*/ 130 w 190"/>
                  <a:gd name="T7" fmla="*/ 12 h 139"/>
                  <a:gd name="T8" fmla="*/ 140 w 190"/>
                  <a:gd name="T9" fmla="*/ 0 h 139"/>
                  <a:gd name="T10" fmla="*/ 146 w 190"/>
                  <a:gd name="T11" fmla="*/ 16 h 139"/>
                  <a:gd name="T12" fmla="*/ 147 w 190"/>
                  <a:gd name="T13" fmla="*/ 29 h 139"/>
                  <a:gd name="T14" fmla="*/ 140 w 190"/>
                  <a:gd name="T15" fmla="*/ 43 h 139"/>
                  <a:gd name="T16" fmla="*/ 126 w 190"/>
                  <a:gd name="T17" fmla="*/ 52 h 139"/>
                  <a:gd name="T18" fmla="*/ 133 w 190"/>
                  <a:gd name="T19" fmla="*/ 58 h 139"/>
                  <a:gd name="T20" fmla="*/ 146 w 190"/>
                  <a:gd name="T21" fmla="*/ 52 h 139"/>
                  <a:gd name="T22" fmla="*/ 152 w 190"/>
                  <a:gd name="T23" fmla="*/ 44 h 139"/>
                  <a:gd name="T24" fmla="*/ 167 w 190"/>
                  <a:gd name="T25" fmla="*/ 34 h 139"/>
                  <a:gd name="T26" fmla="*/ 176 w 190"/>
                  <a:gd name="T27" fmla="*/ 38 h 139"/>
                  <a:gd name="T28" fmla="*/ 170 w 190"/>
                  <a:gd name="T29" fmla="*/ 49 h 139"/>
                  <a:gd name="T30" fmla="*/ 173 w 190"/>
                  <a:gd name="T31" fmla="*/ 60 h 139"/>
                  <a:gd name="T32" fmla="*/ 185 w 190"/>
                  <a:gd name="T33" fmla="*/ 69 h 139"/>
                  <a:gd name="T34" fmla="*/ 188 w 190"/>
                  <a:gd name="T35" fmla="*/ 76 h 139"/>
                  <a:gd name="T36" fmla="*/ 188 w 190"/>
                  <a:gd name="T37" fmla="*/ 91 h 139"/>
                  <a:gd name="T38" fmla="*/ 173 w 190"/>
                  <a:gd name="T39" fmla="*/ 91 h 139"/>
                  <a:gd name="T40" fmla="*/ 164 w 190"/>
                  <a:gd name="T41" fmla="*/ 96 h 139"/>
                  <a:gd name="T42" fmla="*/ 153 w 190"/>
                  <a:gd name="T43" fmla="*/ 111 h 139"/>
                  <a:gd name="T44" fmla="*/ 137 w 190"/>
                  <a:gd name="T45" fmla="*/ 114 h 139"/>
                  <a:gd name="T46" fmla="*/ 132 w 190"/>
                  <a:gd name="T47" fmla="*/ 123 h 139"/>
                  <a:gd name="T48" fmla="*/ 118 w 190"/>
                  <a:gd name="T49" fmla="*/ 123 h 139"/>
                  <a:gd name="T50" fmla="*/ 115 w 190"/>
                  <a:gd name="T51" fmla="*/ 137 h 139"/>
                  <a:gd name="T52" fmla="*/ 97 w 190"/>
                  <a:gd name="T53" fmla="*/ 139 h 139"/>
                  <a:gd name="T54" fmla="*/ 86 w 190"/>
                  <a:gd name="T55" fmla="*/ 128 h 139"/>
                  <a:gd name="T56" fmla="*/ 88 w 190"/>
                  <a:gd name="T57" fmla="*/ 116 h 139"/>
                  <a:gd name="T58" fmla="*/ 83 w 190"/>
                  <a:gd name="T59" fmla="*/ 105 h 139"/>
                  <a:gd name="T60" fmla="*/ 76 w 190"/>
                  <a:gd name="T61" fmla="*/ 88 h 139"/>
                  <a:gd name="T62" fmla="*/ 58 w 190"/>
                  <a:gd name="T63" fmla="*/ 88 h 139"/>
                  <a:gd name="T64" fmla="*/ 55 w 190"/>
                  <a:gd name="T65" fmla="*/ 105 h 139"/>
                  <a:gd name="T66" fmla="*/ 39 w 190"/>
                  <a:gd name="T67" fmla="*/ 111 h 139"/>
                  <a:gd name="T68" fmla="*/ 33 w 190"/>
                  <a:gd name="T69" fmla="*/ 120 h 139"/>
                  <a:gd name="T70" fmla="*/ 15 w 190"/>
                  <a:gd name="T71" fmla="*/ 111 h 139"/>
                  <a:gd name="T72" fmla="*/ 6 w 190"/>
                  <a:gd name="T73" fmla="*/ 88 h 139"/>
                  <a:gd name="T74" fmla="*/ 0 w 190"/>
                  <a:gd name="T75" fmla="*/ 78 h 139"/>
                  <a:gd name="T76" fmla="*/ 11 w 190"/>
                  <a:gd name="T77" fmla="*/ 69 h 139"/>
                  <a:gd name="T78" fmla="*/ 14 w 190"/>
                  <a:gd name="T79" fmla="*/ 60 h 139"/>
                  <a:gd name="T80" fmla="*/ 42 w 190"/>
                  <a:gd name="T81" fmla="*/ 55 h 139"/>
                  <a:gd name="T82" fmla="*/ 56 w 190"/>
                  <a:gd name="T83" fmla="*/ 46 h 139"/>
                  <a:gd name="T84" fmla="*/ 53 w 190"/>
                  <a:gd name="T85" fmla="*/ 34 h 139"/>
                  <a:gd name="T86" fmla="*/ 61 w 190"/>
                  <a:gd name="T87" fmla="*/ 23 h 139"/>
                  <a:gd name="T88" fmla="*/ 76 w 190"/>
                  <a:gd name="T89" fmla="*/ 22 h 139"/>
                  <a:gd name="T90" fmla="*/ 85 w 190"/>
                  <a:gd name="T91" fmla="*/ 3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0" h="139">
                    <a:moveTo>
                      <a:pt x="94" y="32"/>
                    </a:moveTo>
                    <a:lnTo>
                      <a:pt x="102" y="25"/>
                    </a:lnTo>
                    <a:lnTo>
                      <a:pt x="106" y="25"/>
                    </a:lnTo>
                    <a:lnTo>
                      <a:pt x="109" y="22"/>
                    </a:lnTo>
                    <a:lnTo>
                      <a:pt x="115" y="23"/>
                    </a:lnTo>
                    <a:lnTo>
                      <a:pt x="121" y="19"/>
                    </a:lnTo>
                    <a:lnTo>
                      <a:pt x="126" y="14"/>
                    </a:lnTo>
                    <a:lnTo>
                      <a:pt x="130" y="12"/>
                    </a:lnTo>
                    <a:lnTo>
                      <a:pt x="133" y="8"/>
                    </a:lnTo>
                    <a:lnTo>
                      <a:pt x="140" y="0"/>
                    </a:lnTo>
                    <a:lnTo>
                      <a:pt x="143" y="12"/>
                    </a:lnTo>
                    <a:lnTo>
                      <a:pt x="146" y="16"/>
                    </a:lnTo>
                    <a:lnTo>
                      <a:pt x="153" y="16"/>
                    </a:lnTo>
                    <a:lnTo>
                      <a:pt x="147" y="29"/>
                    </a:lnTo>
                    <a:lnTo>
                      <a:pt x="143" y="32"/>
                    </a:lnTo>
                    <a:lnTo>
                      <a:pt x="140" y="43"/>
                    </a:lnTo>
                    <a:lnTo>
                      <a:pt x="133" y="46"/>
                    </a:lnTo>
                    <a:lnTo>
                      <a:pt x="126" y="52"/>
                    </a:lnTo>
                    <a:lnTo>
                      <a:pt x="133" y="55"/>
                    </a:lnTo>
                    <a:lnTo>
                      <a:pt x="133" y="58"/>
                    </a:lnTo>
                    <a:lnTo>
                      <a:pt x="137" y="60"/>
                    </a:lnTo>
                    <a:lnTo>
                      <a:pt x="146" y="52"/>
                    </a:lnTo>
                    <a:lnTo>
                      <a:pt x="152" y="47"/>
                    </a:lnTo>
                    <a:lnTo>
                      <a:pt x="152" y="44"/>
                    </a:lnTo>
                    <a:lnTo>
                      <a:pt x="159" y="41"/>
                    </a:lnTo>
                    <a:lnTo>
                      <a:pt x="167" y="34"/>
                    </a:lnTo>
                    <a:lnTo>
                      <a:pt x="173" y="34"/>
                    </a:lnTo>
                    <a:lnTo>
                      <a:pt x="176" y="38"/>
                    </a:lnTo>
                    <a:lnTo>
                      <a:pt x="170" y="41"/>
                    </a:lnTo>
                    <a:lnTo>
                      <a:pt x="170" y="49"/>
                    </a:lnTo>
                    <a:lnTo>
                      <a:pt x="176" y="52"/>
                    </a:lnTo>
                    <a:lnTo>
                      <a:pt x="173" y="60"/>
                    </a:lnTo>
                    <a:lnTo>
                      <a:pt x="179" y="63"/>
                    </a:lnTo>
                    <a:lnTo>
                      <a:pt x="185" y="69"/>
                    </a:lnTo>
                    <a:lnTo>
                      <a:pt x="184" y="75"/>
                    </a:lnTo>
                    <a:lnTo>
                      <a:pt x="188" y="76"/>
                    </a:lnTo>
                    <a:lnTo>
                      <a:pt x="190" y="82"/>
                    </a:lnTo>
                    <a:lnTo>
                      <a:pt x="188" y="91"/>
                    </a:lnTo>
                    <a:lnTo>
                      <a:pt x="182" y="95"/>
                    </a:lnTo>
                    <a:lnTo>
                      <a:pt x="173" y="91"/>
                    </a:lnTo>
                    <a:lnTo>
                      <a:pt x="167" y="95"/>
                    </a:lnTo>
                    <a:lnTo>
                      <a:pt x="164" y="96"/>
                    </a:lnTo>
                    <a:lnTo>
                      <a:pt x="164" y="102"/>
                    </a:lnTo>
                    <a:lnTo>
                      <a:pt x="153" y="111"/>
                    </a:lnTo>
                    <a:lnTo>
                      <a:pt x="149" y="120"/>
                    </a:lnTo>
                    <a:lnTo>
                      <a:pt x="137" y="114"/>
                    </a:lnTo>
                    <a:lnTo>
                      <a:pt x="130" y="116"/>
                    </a:lnTo>
                    <a:lnTo>
                      <a:pt x="132" y="123"/>
                    </a:lnTo>
                    <a:lnTo>
                      <a:pt x="121" y="122"/>
                    </a:lnTo>
                    <a:lnTo>
                      <a:pt x="118" y="123"/>
                    </a:lnTo>
                    <a:lnTo>
                      <a:pt x="115" y="131"/>
                    </a:lnTo>
                    <a:lnTo>
                      <a:pt x="115" y="137"/>
                    </a:lnTo>
                    <a:lnTo>
                      <a:pt x="105" y="136"/>
                    </a:lnTo>
                    <a:lnTo>
                      <a:pt x="97" y="139"/>
                    </a:lnTo>
                    <a:lnTo>
                      <a:pt x="88" y="139"/>
                    </a:lnTo>
                    <a:lnTo>
                      <a:pt x="86" y="128"/>
                    </a:lnTo>
                    <a:lnTo>
                      <a:pt x="82" y="122"/>
                    </a:lnTo>
                    <a:lnTo>
                      <a:pt x="88" y="116"/>
                    </a:lnTo>
                    <a:lnTo>
                      <a:pt x="85" y="111"/>
                    </a:lnTo>
                    <a:lnTo>
                      <a:pt x="83" y="105"/>
                    </a:lnTo>
                    <a:lnTo>
                      <a:pt x="86" y="101"/>
                    </a:lnTo>
                    <a:lnTo>
                      <a:pt x="76" y="88"/>
                    </a:lnTo>
                    <a:lnTo>
                      <a:pt x="76" y="85"/>
                    </a:lnTo>
                    <a:lnTo>
                      <a:pt x="58" y="88"/>
                    </a:lnTo>
                    <a:lnTo>
                      <a:pt x="52" y="99"/>
                    </a:lnTo>
                    <a:lnTo>
                      <a:pt x="55" y="105"/>
                    </a:lnTo>
                    <a:lnTo>
                      <a:pt x="52" y="113"/>
                    </a:lnTo>
                    <a:lnTo>
                      <a:pt x="39" y="111"/>
                    </a:lnTo>
                    <a:lnTo>
                      <a:pt x="36" y="117"/>
                    </a:lnTo>
                    <a:lnTo>
                      <a:pt x="33" y="120"/>
                    </a:lnTo>
                    <a:lnTo>
                      <a:pt x="18" y="114"/>
                    </a:lnTo>
                    <a:lnTo>
                      <a:pt x="15" y="111"/>
                    </a:lnTo>
                    <a:lnTo>
                      <a:pt x="9" y="91"/>
                    </a:lnTo>
                    <a:lnTo>
                      <a:pt x="6" y="88"/>
                    </a:lnTo>
                    <a:lnTo>
                      <a:pt x="5" y="81"/>
                    </a:lnTo>
                    <a:lnTo>
                      <a:pt x="0" y="78"/>
                    </a:lnTo>
                    <a:lnTo>
                      <a:pt x="3" y="73"/>
                    </a:lnTo>
                    <a:lnTo>
                      <a:pt x="11" y="69"/>
                    </a:lnTo>
                    <a:lnTo>
                      <a:pt x="14" y="66"/>
                    </a:lnTo>
                    <a:lnTo>
                      <a:pt x="14" y="60"/>
                    </a:lnTo>
                    <a:lnTo>
                      <a:pt x="24" y="63"/>
                    </a:lnTo>
                    <a:lnTo>
                      <a:pt x="42" y="55"/>
                    </a:lnTo>
                    <a:lnTo>
                      <a:pt x="47" y="50"/>
                    </a:lnTo>
                    <a:lnTo>
                      <a:pt x="56" y="46"/>
                    </a:lnTo>
                    <a:lnTo>
                      <a:pt x="59" y="35"/>
                    </a:lnTo>
                    <a:lnTo>
                      <a:pt x="53" y="34"/>
                    </a:lnTo>
                    <a:lnTo>
                      <a:pt x="56" y="28"/>
                    </a:lnTo>
                    <a:lnTo>
                      <a:pt x="61" y="23"/>
                    </a:lnTo>
                    <a:lnTo>
                      <a:pt x="67" y="26"/>
                    </a:lnTo>
                    <a:lnTo>
                      <a:pt x="76" y="22"/>
                    </a:lnTo>
                    <a:lnTo>
                      <a:pt x="83" y="26"/>
                    </a:lnTo>
                    <a:lnTo>
                      <a:pt x="85" y="38"/>
                    </a:lnTo>
                    <a:lnTo>
                      <a:pt x="94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3" name="Freeform 1828">
                <a:extLst>
                  <a:ext uri="{FF2B5EF4-FFF2-40B4-BE49-F238E27FC236}">
                    <a16:creationId xmlns:a16="http://schemas.microsoft.com/office/drawing/2014/main" id="{8F03D5B1-62AC-CAF3-568E-D37F8864A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929"/>
                <a:ext cx="69" cy="88"/>
              </a:xfrm>
              <a:custGeom>
                <a:avLst/>
                <a:gdLst>
                  <a:gd name="T0" fmla="*/ 100 w 138"/>
                  <a:gd name="T1" fmla="*/ 58 h 178"/>
                  <a:gd name="T2" fmla="*/ 94 w 138"/>
                  <a:gd name="T3" fmla="*/ 43 h 178"/>
                  <a:gd name="T4" fmla="*/ 88 w 138"/>
                  <a:gd name="T5" fmla="*/ 46 h 178"/>
                  <a:gd name="T6" fmla="*/ 84 w 138"/>
                  <a:gd name="T7" fmla="*/ 34 h 178"/>
                  <a:gd name="T8" fmla="*/ 84 w 138"/>
                  <a:gd name="T9" fmla="*/ 21 h 178"/>
                  <a:gd name="T10" fmla="*/ 90 w 138"/>
                  <a:gd name="T11" fmla="*/ 14 h 178"/>
                  <a:gd name="T12" fmla="*/ 91 w 138"/>
                  <a:gd name="T13" fmla="*/ 0 h 178"/>
                  <a:gd name="T14" fmla="*/ 88 w 138"/>
                  <a:gd name="T15" fmla="*/ 11 h 178"/>
                  <a:gd name="T16" fmla="*/ 79 w 138"/>
                  <a:gd name="T17" fmla="*/ 24 h 178"/>
                  <a:gd name="T18" fmla="*/ 73 w 138"/>
                  <a:gd name="T19" fmla="*/ 40 h 178"/>
                  <a:gd name="T20" fmla="*/ 72 w 138"/>
                  <a:gd name="T21" fmla="*/ 47 h 178"/>
                  <a:gd name="T22" fmla="*/ 67 w 138"/>
                  <a:gd name="T23" fmla="*/ 52 h 178"/>
                  <a:gd name="T24" fmla="*/ 69 w 138"/>
                  <a:gd name="T25" fmla="*/ 46 h 178"/>
                  <a:gd name="T26" fmla="*/ 70 w 138"/>
                  <a:gd name="T27" fmla="*/ 35 h 178"/>
                  <a:gd name="T28" fmla="*/ 70 w 138"/>
                  <a:gd name="T29" fmla="*/ 28 h 178"/>
                  <a:gd name="T30" fmla="*/ 55 w 138"/>
                  <a:gd name="T31" fmla="*/ 28 h 178"/>
                  <a:gd name="T32" fmla="*/ 52 w 138"/>
                  <a:gd name="T33" fmla="*/ 35 h 178"/>
                  <a:gd name="T34" fmla="*/ 37 w 138"/>
                  <a:gd name="T35" fmla="*/ 53 h 178"/>
                  <a:gd name="T36" fmla="*/ 18 w 138"/>
                  <a:gd name="T37" fmla="*/ 49 h 178"/>
                  <a:gd name="T38" fmla="*/ 9 w 138"/>
                  <a:gd name="T39" fmla="*/ 55 h 178"/>
                  <a:gd name="T40" fmla="*/ 3 w 138"/>
                  <a:gd name="T41" fmla="*/ 64 h 178"/>
                  <a:gd name="T42" fmla="*/ 11 w 138"/>
                  <a:gd name="T43" fmla="*/ 73 h 178"/>
                  <a:gd name="T44" fmla="*/ 2 w 138"/>
                  <a:gd name="T45" fmla="*/ 88 h 178"/>
                  <a:gd name="T46" fmla="*/ 5 w 138"/>
                  <a:gd name="T47" fmla="*/ 94 h 178"/>
                  <a:gd name="T48" fmla="*/ 21 w 138"/>
                  <a:gd name="T49" fmla="*/ 97 h 178"/>
                  <a:gd name="T50" fmla="*/ 18 w 138"/>
                  <a:gd name="T51" fmla="*/ 110 h 178"/>
                  <a:gd name="T52" fmla="*/ 8 w 138"/>
                  <a:gd name="T53" fmla="*/ 122 h 178"/>
                  <a:gd name="T54" fmla="*/ 28 w 138"/>
                  <a:gd name="T55" fmla="*/ 128 h 178"/>
                  <a:gd name="T56" fmla="*/ 31 w 138"/>
                  <a:gd name="T57" fmla="*/ 137 h 178"/>
                  <a:gd name="T58" fmla="*/ 37 w 138"/>
                  <a:gd name="T59" fmla="*/ 143 h 178"/>
                  <a:gd name="T60" fmla="*/ 43 w 138"/>
                  <a:gd name="T61" fmla="*/ 152 h 178"/>
                  <a:gd name="T62" fmla="*/ 46 w 138"/>
                  <a:gd name="T63" fmla="*/ 154 h 178"/>
                  <a:gd name="T64" fmla="*/ 55 w 138"/>
                  <a:gd name="T65" fmla="*/ 160 h 178"/>
                  <a:gd name="T66" fmla="*/ 58 w 138"/>
                  <a:gd name="T67" fmla="*/ 170 h 178"/>
                  <a:gd name="T68" fmla="*/ 70 w 138"/>
                  <a:gd name="T69" fmla="*/ 178 h 178"/>
                  <a:gd name="T70" fmla="*/ 76 w 138"/>
                  <a:gd name="T71" fmla="*/ 178 h 178"/>
                  <a:gd name="T72" fmla="*/ 91 w 138"/>
                  <a:gd name="T73" fmla="*/ 175 h 178"/>
                  <a:gd name="T74" fmla="*/ 100 w 138"/>
                  <a:gd name="T75" fmla="*/ 169 h 178"/>
                  <a:gd name="T76" fmla="*/ 108 w 138"/>
                  <a:gd name="T77" fmla="*/ 157 h 178"/>
                  <a:gd name="T78" fmla="*/ 97 w 138"/>
                  <a:gd name="T79" fmla="*/ 145 h 178"/>
                  <a:gd name="T80" fmla="*/ 96 w 138"/>
                  <a:gd name="T81" fmla="*/ 135 h 178"/>
                  <a:gd name="T82" fmla="*/ 87 w 138"/>
                  <a:gd name="T83" fmla="*/ 125 h 178"/>
                  <a:gd name="T84" fmla="*/ 100 w 138"/>
                  <a:gd name="T85" fmla="*/ 123 h 178"/>
                  <a:gd name="T86" fmla="*/ 105 w 138"/>
                  <a:gd name="T87" fmla="*/ 119 h 178"/>
                  <a:gd name="T88" fmla="*/ 117 w 138"/>
                  <a:gd name="T89" fmla="*/ 113 h 178"/>
                  <a:gd name="T90" fmla="*/ 128 w 138"/>
                  <a:gd name="T91" fmla="*/ 110 h 178"/>
                  <a:gd name="T92" fmla="*/ 129 w 138"/>
                  <a:gd name="T93" fmla="*/ 100 h 178"/>
                  <a:gd name="T94" fmla="*/ 132 w 138"/>
                  <a:gd name="T95" fmla="*/ 88 h 178"/>
                  <a:gd name="T96" fmla="*/ 131 w 138"/>
                  <a:gd name="T97" fmla="*/ 79 h 178"/>
                  <a:gd name="T98" fmla="*/ 125 w 138"/>
                  <a:gd name="T99" fmla="*/ 73 h 178"/>
                  <a:gd name="T100" fmla="*/ 125 w 138"/>
                  <a:gd name="T101" fmla="*/ 64 h 178"/>
                  <a:gd name="T102" fmla="*/ 114 w 138"/>
                  <a:gd name="T103" fmla="*/ 61 h 178"/>
                  <a:gd name="T104" fmla="*/ 106 w 138"/>
                  <a:gd name="T105" fmla="*/ 5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8" h="178">
                    <a:moveTo>
                      <a:pt x="106" y="59"/>
                    </a:moveTo>
                    <a:lnTo>
                      <a:pt x="100" y="58"/>
                    </a:lnTo>
                    <a:lnTo>
                      <a:pt x="97" y="52"/>
                    </a:lnTo>
                    <a:lnTo>
                      <a:pt x="94" y="43"/>
                    </a:lnTo>
                    <a:lnTo>
                      <a:pt x="91" y="38"/>
                    </a:lnTo>
                    <a:lnTo>
                      <a:pt x="88" y="46"/>
                    </a:lnTo>
                    <a:lnTo>
                      <a:pt x="81" y="37"/>
                    </a:lnTo>
                    <a:lnTo>
                      <a:pt x="84" y="34"/>
                    </a:lnTo>
                    <a:lnTo>
                      <a:pt x="82" y="26"/>
                    </a:lnTo>
                    <a:lnTo>
                      <a:pt x="84" y="21"/>
                    </a:lnTo>
                    <a:lnTo>
                      <a:pt x="90" y="20"/>
                    </a:lnTo>
                    <a:lnTo>
                      <a:pt x="90" y="14"/>
                    </a:lnTo>
                    <a:lnTo>
                      <a:pt x="91" y="11"/>
                    </a:lnTo>
                    <a:lnTo>
                      <a:pt x="91" y="0"/>
                    </a:lnTo>
                    <a:lnTo>
                      <a:pt x="85" y="6"/>
                    </a:lnTo>
                    <a:lnTo>
                      <a:pt x="88" y="11"/>
                    </a:lnTo>
                    <a:lnTo>
                      <a:pt x="79" y="21"/>
                    </a:lnTo>
                    <a:lnTo>
                      <a:pt x="79" y="24"/>
                    </a:lnTo>
                    <a:lnTo>
                      <a:pt x="72" y="35"/>
                    </a:lnTo>
                    <a:lnTo>
                      <a:pt x="73" y="40"/>
                    </a:lnTo>
                    <a:lnTo>
                      <a:pt x="70" y="46"/>
                    </a:lnTo>
                    <a:lnTo>
                      <a:pt x="72" y="47"/>
                    </a:lnTo>
                    <a:lnTo>
                      <a:pt x="73" y="50"/>
                    </a:lnTo>
                    <a:lnTo>
                      <a:pt x="67" y="52"/>
                    </a:lnTo>
                    <a:lnTo>
                      <a:pt x="72" y="47"/>
                    </a:lnTo>
                    <a:lnTo>
                      <a:pt x="69" y="46"/>
                    </a:lnTo>
                    <a:lnTo>
                      <a:pt x="73" y="40"/>
                    </a:lnTo>
                    <a:lnTo>
                      <a:pt x="70" y="35"/>
                    </a:lnTo>
                    <a:lnTo>
                      <a:pt x="75" y="29"/>
                    </a:lnTo>
                    <a:lnTo>
                      <a:pt x="70" y="28"/>
                    </a:lnTo>
                    <a:lnTo>
                      <a:pt x="61" y="24"/>
                    </a:lnTo>
                    <a:lnTo>
                      <a:pt x="55" y="28"/>
                    </a:lnTo>
                    <a:lnTo>
                      <a:pt x="52" y="29"/>
                    </a:lnTo>
                    <a:lnTo>
                      <a:pt x="52" y="35"/>
                    </a:lnTo>
                    <a:lnTo>
                      <a:pt x="41" y="44"/>
                    </a:lnTo>
                    <a:lnTo>
                      <a:pt x="37" y="53"/>
                    </a:lnTo>
                    <a:lnTo>
                      <a:pt x="25" y="47"/>
                    </a:lnTo>
                    <a:lnTo>
                      <a:pt x="18" y="49"/>
                    </a:lnTo>
                    <a:lnTo>
                      <a:pt x="20" y="56"/>
                    </a:lnTo>
                    <a:lnTo>
                      <a:pt x="9" y="55"/>
                    </a:lnTo>
                    <a:lnTo>
                      <a:pt x="6" y="56"/>
                    </a:lnTo>
                    <a:lnTo>
                      <a:pt x="3" y="64"/>
                    </a:lnTo>
                    <a:lnTo>
                      <a:pt x="3" y="70"/>
                    </a:lnTo>
                    <a:lnTo>
                      <a:pt x="11" y="73"/>
                    </a:lnTo>
                    <a:lnTo>
                      <a:pt x="8" y="84"/>
                    </a:lnTo>
                    <a:lnTo>
                      <a:pt x="2" y="88"/>
                    </a:lnTo>
                    <a:lnTo>
                      <a:pt x="0" y="91"/>
                    </a:lnTo>
                    <a:lnTo>
                      <a:pt x="5" y="94"/>
                    </a:lnTo>
                    <a:lnTo>
                      <a:pt x="6" y="100"/>
                    </a:lnTo>
                    <a:lnTo>
                      <a:pt x="21" y="97"/>
                    </a:lnTo>
                    <a:lnTo>
                      <a:pt x="18" y="105"/>
                    </a:lnTo>
                    <a:lnTo>
                      <a:pt x="18" y="110"/>
                    </a:lnTo>
                    <a:lnTo>
                      <a:pt x="12" y="114"/>
                    </a:lnTo>
                    <a:lnTo>
                      <a:pt x="8" y="122"/>
                    </a:lnTo>
                    <a:lnTo>
                      <a:pt x="17" y="128"/>
                    </a:lnTo>
                    <a:lnTo>
                      <a:pt x="28" y="128"/>
                    </a:lnTo>
                    <a:lnTo>
                      <a:pt x="28" y="134"/>
                    </a:lnTo>
                    <a:lnTo>
                      <a:pt x="31" y="137"/>
                    </a:lnTo>
                    <a:lnTo>
                      <a:pt x="31" y="143"/>
                    </a:lnTo>
                    <a:lnTo>
                      <a:pt x="37" y="143"/>
                    </a:lnTo>
                    <a:lnTo>
                      <a:pt x="37" y="149"/>
                    </a:lnTo>
                    <a:lnTo>
                      <a:pt x="43" y="152"/>
                    </a:lnTo>
                    <a:lnTo>
                      <a:pt x="44" y="149"/>
                    </a:lnTo>
                    <a:lnTo>
                      <a:pt x="46" y="154"/>
                    </a:lnTo>
                    <a:lnTo>
                      <a:pt x="52" y="155"/>
                    </a:lnTo>
                    <a:lnTo>
                      <a:pt x="55" y="160"/>
                    </a:lnTo>
                    <a:lnTo>
                      <a:pt x="58" y="166"/>
                    </a:lnTo>
                    <a:lnTo>
                      <a:pt x="58" y="170"/>
                    </a:lnTo>
                    <a:lnTo>
                      <a:pt x="64" y="170"/>
                    </a:lnTo>
                    <a:lnTo>
                      <a:pt x="70" y="178"/>
                    </a:lnTo>
                    <a:lnTo>
                      <a:pt x="72" y="178"/>
                    </a:lnTo>
                    <a:lnTo>
                      <a:pt x="76" y="178"/>
                    </a:lnTo>
                    <a:lnTo>
                      <a:pt x="84" y="173"/>
                    </a:lnTo>
                    <a:lnTo>
                      <a:pt x="91" y="175"/>
                    </a:lnTo>
                    <a:lnTo>
                      <a:pt x="94" y="170"/>
                    </a:lnTo>
                    <a:lnTo>
                      <a:pt x="100" y="169"/>
                    </a:lnTo>
                    <a:lnTo>
                      <a:pt x="100" y="160"/>
                    </a:lnTo>
                    <a:lnTo>
                      <a:pt x="108" y="157"/>
                    </a:lnTo>
                    <a:lnTo>
                      <a:pt x="106" y="151"/>
                    </a:lnTo>
                    <a:lnTo>
                      <a:pt x="97" y="145"/>
                    </a:lnTo>
                    <a:lnTo>
                      <a:pt x="94" y="137"/>
                    </a:lnTo>
                    <a:lnTo>
                      <a:pt x="96" y="135"/>
                    </a:lnTo>
                    <a:lnTo>
                      <a:pt x="87" y="131"/>
                    </a:lnTo>
                    <a:lnTo>
                      <a:pt x="87" y="125"/>
                    </a:lnTo>
                    <a:lnTo>
                      <a:pt x="94" y="122"/>
                    </a:lnTo>
                    <a:lnTo>
                      <a:pt x="100" y="123"/>
                    </a:lnTo>
                    <a:lnTo>
                      <a:pt x="103" y="125"/>
                    </a:lnTo>
                    <a:lnTo>
                      <a:pt x="105" y="119"/>
                    </a:lnTo>
                    <a:lnTo>
                      <a:pt x="108" y="113"/>
                    </a:lnTo>
                    <a:lnTo>
                      <a:pt x="117" y="113"/>
                    </a:lnTo>
                    <a:lnTo>
                      <a:pt x="122" y="119"/>
                    </a:lnTo>
                    <a:lnTo>
                      <a:pt x="128" y="110"/>
                    </a:lnTo>
                    <a:lnTo>
                      <a:pt x="126" y="107"/>
                    </a:lnTo>
                    <a:lnTo>
                      <a:pt x="129" y="100"/>
                    </a:lnTo>
                    <a:lnTo>
                      <a:pt x="138" y="94"/>
                    </a:lnTo>
                    <a:lnTo>
                      <a:pt x="132" y="88"/>
                    </a:lnTo>
                    <a:lnTo>
                      <a:pt x="131" y="85"/>
                    </a:lnTo>
                    <a:lnTo>
                      <a:pt x="131" y="79"/>
                    </a:lnTo>
                    <a:lnTo>
                      <a:pt x="134" y="78"/>
                    </a:lnTo>
                    <a:lnTo>
                      <a:pt x="125" y="73"/>
                    </a:lnTo>
                    <a:lnTo>
                      <a:pt x="128" y="67"/>
                    </a:lnTo>
                    <a:lnTo>
                      <a:pt x="125" y="64"/>
                    </a:lnTo>
                    <a:lnTo>
                      <a:pt x="116" y="62"/>
                    </a:lnTo>
                    <a:lnTo>
                      <a:pt x="114" y="61"/>
                    </a:lnTo>
                    <a:lnTo>
                      <a:pt x="106" y="64"/>
                    </a:lnTo>
                    <a:lnTo>
                      <a:pt x="106" y="5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4" name="Freeform 1829">
                <a:extLst>
                  <a:ext uri="{FF2B5EF4-FFF2-40B4-BE49-F238E27FC236}">
                    <a16:creationId xmlns:a16="http://schemas.microsoft.com/office/drawing/2014/main" id="{77B06116-A141-A049-CF40-8B438CB12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929"/>
                <a:ext cx="69" cy="88"/>
              </a:xfrm>
              <a:custGeom>
                <a:avLst/>
                <a:gdLst>
                  <a:gd name="T0" fmla="*/ 106 w 138"/>
                  <a:gd name="T1" fmla="*/ 64 h 178"/>
                  <a:gd name="T2" fmla="*/ 116 w 138"/>
                  <a:gd name="T3" fmla="*/ 62 h 178"/>
                  <a:gd name="T4" fmla="*/ 128 w 138"/>
                  <a:gd name="T5" fmla="*/ 67 h 178"/>
                  <a:gd name="T6" fmla="*/ 134 w 138"/>
                  <a:gd name="T7" fmla="*/ 78 h 178"/>
                  <a:gd name="T8" fmla="*/ 131 w 138"/>
                  <a:gd name="T9" fmla="*/ 85 h 178"/>
                  <a:gd name="T10" fmla="*/ 138 w 138"/>
                  <a:gd name="T11" fmla="*/ 94 h 178"/>
                  <a:gd name="T12" fmla="*/ 126 w 138"/>
                  <a:gd name="T13" fmla="*/ 107 h 178"/>
                  <a:gd name="T14" fmla="*/ 122 w 138"/>
                  <a:gd name="T15" fmla="*/ 119 h 178"/>
                  <a:gd name="T16" fmla="*/ 108 w 138"/>
                  <a:gd name="T17" fmla="*/ 113 h 178"/>
                  <a:gd name="T18" fmla="*/ 103 w 138"/>
                  <a:gd name="T19" fmla="*/ 125 h 178"/>
                  <a:gd name="T20" fmla="*/ 94 w 138"/>
                  <a:gd name="T21" fmla="*/ 122 h 178"/>
                  <a:gd name="T22" fmla="*/ 87 w 138"/>
                  <a:gd name="T23" fmla="*/ 131 h 178"/>
                  <a:gd name="T24" fmla="*/ 94 w 138"/>
                  <a:gd name="T25" fmla="*/ 137 h 178"/>
                  <a:gd name="T26" fmla="*/ 106 w 138"/>
                  <a:gd name="T27" fmla="*/ 151 h 178"/>
                  <a:gd name="T28" fmla="*/ 100 w 138"/>
                  <a:gd name="T29" fmla="*/ 160 h 178"/>
                  <a:gd name="T30" fmla="*/ 94 w 138"/>
                  <a:gd name="T31" fmla="*/ 170 h 178"/>
                  <a:gd name="T32" fmla="*/ 84 w 138"/>
                  <a:gd name="T33" fmla="*/ 173 h 178"/>
                  <a:gd name="T34" fmla="*/ 72 w 138"/>
                  <a:gd name="T35" fmla="*/ 178 h 178"/>
                  <a:gd name="T36" fmla="*/ 64 w 138"/>
                  <a:gd name="T37" fmla="*/ 170 h 178"/>
                  <a:gd name="T38" fmla="*/ 58 w 138"/>
                  <a:gd name="T39" fmla="*/ 166 h 178"/>
                  <a:gd name="T40" fmla="*/ 52 w 138"/>
                  <a:gd name="T41" fmla="*/ 155 h 178"/>
                  <a:gd name="T42" fmla="*/ 44 w 138"/>
                  <a:gd name="T43" fmla="*/ 149 h 178"/>
                  <a:gd name="T44" fmla="*/ 37 w 138"/>
                  <a:gd name="T45" fmla="*/ 149 h 178"/>
                  <a:gd name="T46" fmla="*/ 31 w 138"/>
                  <a:gd name="T47" fmla="*/ 143 h 178"/>
                  <a:gd name="T48" fmla="*/ 28 w 138"/>
                  <a:gd name="T49" fmla="*/ 134 h 178"/>
                  <a:gd name="T50" fmla="*/ 17 w 138"/>
                  <a:gd name="T51" fmla="*/ 128 h 178"/>
                  <a:gd name="T52" fmla="*/ 12 w 138"/>
                  <a:gd name="T53" fmla="*/ 114 h 178"/>
                  <a:gd name="T54" fmla="*/ 18 w 138"/>
                  <a:gd name="T55" fmla="*/ 105 h 178"/>
                  <a:gd name="T56" fmla="*/ 6 w 138"/>
                  <a:gd name="T57" fmla="*/ 100 h 178"/>
                  <a:gd name="T58" fmla="*/ 0 w 138"/>
                  <a:gd name="T59" fmla="*/ 91 h 178"/>
                  <a:gd name="T60" fmla="*/ 8 w 138"/>
                  <a:gd name="T61" fmla="*/ 84 h 178"/>
                  <a:gd name="T62" fmla="*/ 3 w 138"/>
                  <a:gd name="T63" fmla="*/ 70 h 178"/>
                  <a:gd name="T64" fmla="*/ 6 w 138"/>
                  <a:gd name="T65" fmla="*/ 56 h 178"/>
                  <a:gd name="T66" fmla="*/ 20 w 138"/>
                  <a:gd name="T67" fmla="*/ 56 h 178"/>
                  <a:gd name="T68" fmla="*/ 25 w 138"/>
                  <a:gd name="T69" fmla="*/ 47 h 178"/>
                  <a:gd name="T70" fmla="*/ 41 w 138"/>
                  <a:gd name="T71" fmla="*/ 44 h 178"/>
                  <a:gd name="T72" fmla="*/ 52 w 138"/>
                  <a:gd name="T73" fmla="*/ 29 h 178"/>
                  <a:gd name="T74" fmla="*/ 61 w 138"/>
                  <a:gd name="T75" fmla="*/ 24 h 178"/>
                  <a:gd name="T76" fmla="*/ 75 w 138"/>
                  <a:gd name="T77" fmla="*/ 29 h 178"/>
                  <a:gd name="T78" fmla="*/ 73 w 138"/>
                  <a:gd name="T79" fmla="*/ 40 h 178"/>
                  <a:gd name="T80" fmla="*/ 72 w 138"/>
                  <a:gd name="T81" fmla="*/ 47 h 178"/>
                  <a:gd name="T82" fmla="*/ 73 w 138"/>
                  <a:gd name="T83" fmla="*/ 50 h 178"/>
                  <a:gd name="T84" fmla="*/ 70 w 138"/>
                  <a:gd name="T85" fmla="*/ 46 h 178"/>
                  <a:gd name="T86" fmla="*/ 72 w 138"/>
                  <a:gd name="T87" fmla="*/ 35 h 178"/>
                  <a:gd name="T88" fmla="*/ 79 w 138"/>
                  <a:gd name="T89" fmla="*/ 21 h 178"/>
                  <a:gd name="T90" fmla="*/ 85 w 138"/>
                  <a:gd name="T91" fmla="*/ 6 h 178"/>
                  <a:gd name="T92" fmla="*/ 91 w 138"/>
                  <a:gd name="T93" fmla="*/ 11 h 178"/>
                  <a:gd name="T94" fmla="*/ 90 w 138"/>
                  <a:gd name="T95" fmla="*/ 20 h 178"/>
                  <a:gd name="T96" fmla="*/ 82 w 138"/>
                  <a:gd name="T97" fmla="*/ 26 h 178"/>
                  <a:gd name="T98" fmla="*/ 81 w 138"/>
                  <a:gd name="T99" fmla="*/ 37 h 178"/>
                  <a:gd name="T100" fmla="*/ 91 w 138"/>
                  <a:gd name="T101" fmla="*/ 38 h 178"/>
                  <a:gd name="T102" fmla="*/ 97 w 138"/>
                  <a:gd name="T103" fmla="*/ 52 h 178"/>
                  <a:gd name="T104" fmla="*/ 106 w 138"/>
                  <a:gd name="T105" fmla="*/ 5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8" h="178">
                    <a:moveTo>
                      <a:pt x="106" y="59"/>
                    </a:moveTo>
                    <a:lnTo>
                      <a:pt x="106" y="64"/>
                    </a:lnTo>
                    <a:lnTo>
                      <a:pt x="114" y="61"/>
                    </a:lnTo>
                    <a:lnTo>
                      <a:pt x="116" y="62"/>
                    </a:lnTo>
                    <a:lnTo>
                      <a:pt x="125" y="64"/>
                    </a:lnTo>
                    <a:lnTo>
                      <a:pt x="128" y="67"/>
                    </a:lnTo>
                    <a:lnTo>
                      <a:pt x="125" y="73"/>
                    </a:lnTo>
                    <a:lnTo>
                      <a:pt x="134" y="78"/>
                    </a:lnTo>
                    <a:lnTo>
                      <a:pt x="131" y="79"/>
                    </a:lnTo>
                    <a:lnTo>
                      <a:pt x="131" y="85"/>
                    </a:lnTo>
                    <a:lnTo>
                      <a:pt x="132" y="88"/>
                    </a:lnTo>
                    <a:lnTo>
                      <a:pt x="138" y="94"/>
                    </a:lnTo>
                    <a:lnTo>
                      <a:pt x="129" y="100"/>
                    </a:lnTo>
                    <a:lnTo>
                      <a:pt x="126" y="107"/>
                    </a:lnTo>
                    <a:lnTo>
                      <a:pt x="128" y="110"/>
                    </a:lnTo>
                    <a:lnTo>
                      <a:pt x="122" y="119"/>
                    </a:lnTo>
                    <a:lnTo>
                      <a:pt x="117" y="113"/>
                    </a:lnTo>
                    <a:lnTo>
                      <a:pt x="108" y="113"/>
                    </a:lnTo>
                    <a:lnTo>
                      <a:pt x="105" y="119"/>
                    </a:lnTo>
                    <a:lnTo>
                      <a:pt x="103" y="125"/>
                    </a:lnTo>
                    <a:lnTo>
                      <a:pt x="100" y="123"/>
                    </a:lnTo>
                    <a:lnTo>
                      <a:pt x="94" y="122"/>
                    </a:lnTo>
                    <a:lnTo>
                      <a:pt x="87" y="125"/>
                    </a:lnTo>
                    <a:lnTo>
                      <a:pt x="87" y="131"/>
                    </a:lnTo>
                    <a:lnTo>
                      <a:pt x="96" y="135"/>
                    </a:lnTo>
                    <a:lnTo>
                      <a:pt x="94" y="137"/>
                    </a:lnTo>
                    <a:lnTo>
                      <a:pt x="97" y="145"/>
                    </a:lnTo>
                    <a:lnTo>
                      <a:pt x="106" y="151"/>
                    </a:lnTo>
                    <a:lnTo>
                      <a:pt x="108" y="157"/>
                    </a:lnTo>
                    <a:lnTo>
                      <a:pt x="100" y="160"/>
                    </a:lnTo>
                    <a:lnTo>
                      <a:pt x="100" y="169"/>
                    </a:lnTo>
                    <a:lnTo>
                      <a:pt x="94" y="170"/>
                    </a:lnTo>
                    <a:lnTo>
                      <a:pt x="91" y="175"/>
                    </a:lnTo>
                    <a:lnTo>
                      <a:pt x="84" y="173"/>
                    </a:lnTo>
                    <a:lnTo>
                      <a:pt x="76" y="178"/>
                    </a:lnTo>
                    <a:lnTo>
                      <a:pt x="72" y="178"/>
                    </a:lnTo>
                    <a:lnTo>
                      <a:pt x="70" y="178"/>
                    </a:lnTo>
                    <a:lnTo>
                      <a:pt x="64" y="170"/>
                    </a:lnTo>
                    <a:lnTo>
                      <a:pt x="58" y="170"/>
                    </a:lnTo>
                    <a:lnTo>
                      <a:pt x="58" y="166"/>
                    </a:lnTo>
                    <a:lnTo>
                      <a:pt x="55" y="160"/>
                    </a:lnTo>
                    <a:lnTo>
                      <a:pt x="52" y="155"/>
                    </a:lnTo>
                    <a:lnTo>
                      <a:pt x="46" y="154"/>
                    </a:lnTo>
                    <a:lnTo>
                      <a:pt x="44" y="149"/>
                    </a:lnTo>
                    <a:lnTo>
                      <a:pt x="43" y="152"/>
                    </a:lnTo>
                    <a:lnTo>
                      <a:pt x="37" y="149"/>
                    </a:lnTo>
                    <a:lnTo>
                      <a:pt x="37" y="143"/>
                    </a:lnTo>
                    <a:lnTo>
                      <a:pt x="31" y="143"/>
                    </a:lnTo>
                    <a:lnTo>
                      <a:pt x="31" y="137"/>
                    </a:lnTo>
                    <a:lnTo>
                      <a:pt x="28" y="134"/>
                    </a:lnTo>
                    <a:lnTo>
                      <a:pt x="28" y="128"/>
                    </a:lnTo>
                    <a:lnTo>
                      <a:pt x="17" y="128"/>
                    </a:lnTo>
                    <a:lnTo>
                      <a:pt x="8" y="122"/>
                    </a:lnTo>
                    <a:lnTo>
                      <a:pt x="12" y="114"/>
                    </a:lnTo>
                    <a:lnTo>
                      <a:pt x="18" y="110"/>
                    </a:lnTo>
                    <a:lnTo>
                      <a:pt x="18" y="105"/>
                    </a:lnTo>
                    <a:lnTo>
                      <a:pt x="21" y="97"/>
                    </a:lnTo>
                    <a:lnTo>
                      <a:pt x="6" y="100"/>
                    </a:lnTo>
                    <a:lnTo>
                      <a:pt x="5" y="94"/>
                    </a:lnTo>
                    <a:lnTo>
                      <a:pt x="0" y="91"/>
                    </a:lnTo>
                    <a:lnTo>
                      <a:pt x="2" y="88"/>
                    </a:lnTo>
                    <a:lnTo>
                      <a:pt x="8" y="84"/>
                    </a:lnTo>
                    <a:lnTo>
                      <a:pt x="11" y="73"/>
                    </a:lnTo>
                    <a:lnTo>
                      <a:pt x="3" y="70"/>
                    </a:lnTo>
                    <a:lnTo>
                      <a:pt x="3" y="64"/>
                    </a:lnTo>
                    <a:lnTo>
                      <a:pt x="6" y="56"/>
                    </a:lnTo>
                    <a:lnTo>
                      <a:pt x="9" y="55"/>
                    </a:lnTo>
                    <a:lnTo>
                      <a:pt x="20" y="56"/>
                    </a:lnTo>
                    <a:lnTo>
                      <a:pt x="18" y="49"/>
                    </a:lnTo>
                    <a:lnTo>
                      <a:pt x="25" y="47"/>
                    </a:lnTo>
                    <a:lnTo>
                      <a:pt x="37" y="53"/>
                    </a:lnTo>
                    <a:lnTo>
                      <a:pt x="41" y="44"/>
                    </a:lnTo>
                    <a:lnTo>
                      <a:pt x="52" y="35"/>
                    </a:lnTo>
                    <a:lnTo>
                      <a:pt x="52" y="29"/>
                    </a:lnTo>
                    <a:lnTo>
                      <a:pt x="55" y="28"/>
                    </a:lnTo>
                    <a:lnTo>
                      <a:pt x="61" y="24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0" y="35"/>
                    </a:lnTo>
                    <a:lnTo>
                      <a:pt x="73" y="40"/>
                    </a:lnTo>
                    <a:lnTo>
                      <a:pt x="69" y="46"/>
                    </a:lnTo>
                    <a:lnTo>
                      <a:pt x="72" y="47"/>
                    </a:lnTo>
                    <a:lnTo>
                      <a:pt x="67" y="52"/>
                    </a:lnTo>
                    <a:lnTo>
                      <a:pt x="73" y="50"/>
                    </a:lnTo>
                    <a:lnTo>
                      <a:pt x="72" y="47"/>
                    </a:lnTo>
                    <a:lnTo>
                      <a:pt x="70" y="46"/>
                    </a:lnTo>
                    <a:lnTo>
                      <a:pt x="73" y="40"/>
                    </a:lnTo>
                    <a:lnTo>
                      <a:pt x="72" y="35"/>
                    </a:lnTo>
                    <a:lnTo>
                      <a:pt x="79" y="24"/>
                    </a:lnTo>
                    <a:lnTo>
                      <a:pt x="79" y="21"/>
                    </a:lnTo>
                    <a:lnTo>
                      <a:pt x="88" y="11"/>
                    </a:lnTo>
                    <a:lnTo>
                      <a:pt x="85" y="6"/>
                    </a:lnTo>
                    <a:lnTo>
                      <a:pt x="91" y="0"/>
                    </a:lnTo>
                    <a:lnTo>
                      <a:pt x="91" y="11"/>
                    </a:lnTo>
                    <a:lnTo>
                      <a:pt x="90" y="14"/>
                    </a:lnTo>
                    <a:lnTo>
                      <a:pt x="90" y="20"/>
                    </a:lnTo>
                    <a:lnTo>
                      <a:pt x="84" y="21"/>
                    </a:lnTo>
                    <a:lnTo>
                      <a:pt x="82" y="26"/>
                    </a:lnTo>
                    <a:lnTo>
                      <a:pt x="84" y="34"/>
                    </a:lnTo>
                    <a:lnTo>
                      <a:pt x="81" y="37"/>
                    </a:lnTo>
                    <a:lnTo>
                      <a:pt x="88" y="46"/>
                    </a:lnTo>
                    <a:lnTo>
                      <a:pt x="91" y="38"/>
                    </a:lnTo>
                    <a:lnTo>
                      <a:pt x="94" y="43"/>
                    </a:lnTo>
                    <a:lnTo>
                      <a:pt x="97" y="52"/>
                    </a:lnTo>
                    <a:lnTo>
                      <a:pt x="100" y="58"/>
                    </a:lnTo>
                    <a:lnTo>
                      <a:pt x="106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5" name="Freeform 1830">
                <a:extLst>
                  <a:ext uri="{FF2B5EF4-FFF2-40B4-BE49-F238E27FC236}">
                    <a16:creationId xmlns:a16="http://schemas.microsoft.com/office/drawing/2014/main" id="{2267E453-61A9-77C3-B076-D29369FD5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929"/>
                <a:ext cx="69" cy="88"/>
              </a:xfrm>
              <a:custGeom>
                <a:avLst/>
                <a:gdLst>
                  <a:gd name="T0" fmla="*/ 106 w 138"/>
                  <a:gd name="T1" fmla="*/ 64 h 178"/>
                  <a:gd name="T2" fmla="*/ 116 w 138"/>
                  <a:gd name="T3" fmla="*/ 62 h 178"/>
                  <a:gd name="T4" fmla="*/ 128 w 138"/>
                  <a:gd name="T5" fmla="*/ 67 h 178"/>
                  <a:gd name="T6" fmla="*/ 134 w 138"/>
                  <a:gd name="T7" fmla="*/ 78 h 178"/>
                  <a:gd name="T8" fmla="*/ 131 w 138"/>
                  <a:gd name="T9" fmla="*/ 85 h 178"/>
                  <a:gd name="T10" fmla="*/ 138 w 138"/>
                  <a:gd name="T11" fmla="*/ 94 h 178"/>
                  <a:gd name="T12" fmla="*/ 126 w 138"/>
                  <a:gd name="T13" fmla="*/ 107 h 178"/>
                  <a:gd name="T14" fmla="*/ 122 w 138"/>
                  <a:gd name="T15" fmla="*/ 119 h 178"/>
                  <a:gd name="T16" fmla="*/ 108 w 138"/>
                  <a:gd name="T17" fmla="*/ 113 h 178"/>
                  <a:gd name="T18" fmla="*/ 103 w 138"/>
                  <a:gd name="T19" fmla="*/ 125 h 178"/>
                  <a:gd name="T20" fmla="*/ 94 w 138"/>
                  <a:gd name="T21" fmla="*/ 122 h 178"/>
                  <a:gd name="T22" fmla="*/ 87 w 138"/>
                  <a:gd name="T23" fmla="*/ 131 h 178"/>
                  <a:gd name="T24" fmla="*/ 94 w 138"/>
                  <a:gd name="T25" fmla="*/ 137 h 178"/>
                  <a:gd name="T26" fmla="*/ 106 w 138"/>
                  <a:gd name="T27" fmla="*/ 151 h 178"/>
                  <a:gd name="T28" fmla="*/ 100 w 138"/>
                  <a:gd name="T29" fmla="*/ 160 h 178"/>
                  <a:gd name="T30" fmla="*/ 94 w 138"/>
                  <a:gd name="T31" fmla="*/ 170 h 178"/>
                  <a:gd name="T32" fmla="*/ 84 w 138"/>
                  <a:gd name="T33" fmla="*/ 173 h 178"/>
                  <a:gd name="T34" fmla="*/ 72 w 138"/>
                  <a:gd name="T35" fmla="*/ 178 h 178"/>
                  <a:gd name="T36" fmla="*/ 64 w 138"/>
                  <a:gd name="T37" fmla="*/ 170 h 178"/>
                  <a:gd name="T38" fmla="*/ 58 w 138"/>
                  <a:gd name="T39" fmla="*/ 166 h 178"/>
                  <a:gd name="T40" fmla="*/ 52 w 138"/>
                  <a:gd name="T41" fmla="*/ 155 h 178"/>
                  <a:gd name="T42" fmla="*/ 44 w 138"/>
                  <a:gd name="T43" fmla="*/ 149 h 178"/>
                  <a:gd name="T44" fmla="*/ 37 w 138"/>
                  <a:gd name="T45" fmla="*/ 149 h 178"/>
                  <a:gd name="T46" fmla="*/ 31 w 138"/>
                  <a:gd name="T47" fmla="*/ 143 h 178"/>
                  <a:gd name="T48" fmla="*/ 28 w 138"/>
                  <a:gd name="T49" fmla="*/ 134 h 178"/>
                  <a:gd name="T50" fmla="*/ 17 w 138"/>
                  <a:gd name="T51" fmla="*/ 128 h 178"/>
                  <a:gd name="T52" fmla="*/ 12 w 138"/>
                  <a:gd name="T53" fmla="*/ 114 h 178"/>
                  <a:gd name="T54" fmla="*/ 18 w 138"/>
                  <a:gd name="T55" fmla="*/ 105 h 178"/>
                  <a:gd name="T56" fmla="*/ 6 w 138"/>
                  <a:gd name="T57" fmla="*/ 100 h 178"/>
                  <a:gd name="T58" fmla="*/ 0 w 138"/>
                  <a:gd name="T59" fmla="*/ 91 h 178"/>
                  <a:gd name="T60" fmla="*/ 8 w 138"/>
                  <a:gd name="T61" fmla="*/ 84 h 178"/>
                  <a:gd name="T62" fmla="*/ 3 w 138"/>
                  <a:gd name="T63" fmla="*/ 70 h 178"/>
                  <a:gd name="T64" fmla="*/ 6 w 138"/>
                  <a:gd name="T65" fmla="*/ 56 h 178"/>
                  <a:gd name="T66" fmla="*/ 20 w 138"/>
                  <a:gd name="T67" fmla="*/ 56 h 178"/>
                  <a:gd name="T68" fmla="*/ 25 w 138"/>
                  <a:gd name="T69" fmla="*/ 47 h 178"/>
                  <a:gd name="T70" fmla="*/ 41 w 138"/>
                  <a:gd name="T71" fmla="*/ 44 h 178"/>
                  <a:gd name="T72" fmla="*/ 52 w 138"/>
                  <a:gd name="T73" fmla="*/ 29 h 178"/>
                  <a:gd name="T74" fmla="*/ 61 w 138"/>
                  <a:gd name="T75" fmla="*/ 24 h 178"/>
                  <a:gd name="T76" fmla="*/ 75 w 138"/>
                  <a:gd name="T77" fmla="*/ 29 h 178"/>
                  <a:gd name="T78" fmla="*/ 73 w 138"/>
                  <a:gd name="T79" fmla="*/ 40 h 178"/>
                  <a:gd name="T80" fmla="*/ 72 w 138"/>
                  <a:gd name="T81" fmla="*/ 47 h 178"/>
                  <a:gd name="T82" fmla="*/ 73 w 138"/>
                  <a:gd name="T83" fmla="*/ 50 h 178"/>
                  <a:gd name="T84" fmla="*/ 70 w 138"/>
                  <a:gd name="T85" fmla="*/ 46 h 178"/>
                  <a:gd name="T86" fmla="*/ 72 w 138"/>
                  <a:gd name="T87" fmla="*/ 35 h 178"/>
                  <a:gd name="T88" fmla="*/ 79 w 138"/>
                  <a:gd name="T89" fmla="*/ 21 h 178"/>
                  <a:gd name="T90" fmla="*/ 85 w 138"/>
                  <a:gd name="T91" fmla="*/ 6 h 178"/>
                  <a:gd name="T92" fmla="*/ 91 w 138"/>
                  <a:gd name="T93" fmla="*/ 11 h 178"/>
                  <a:gd name="T94" fmla="*/ 90 w 138"/>
                  <a:gd name="T95" fmla="*/ 20 h 178"/>
                  <a:gd name="T96" fmla="*/ 82 w 138"/>
                  <a:gd name="T97" fmla="*/ 26 h 178"/>
                  <a:gd name="T98" fmla="*/ 81 w 138"/>
                  <a:gd name="T99" fmla="*/ 37 h 178"/>
                  <a:gd name="T100" fmla="*/ 91 w 138"/>
                  <a:gd name="T101" fmla="*/ 38 h 178"/>
                  <a:gd name="T102" fmla="*/ 97 w 138"/>
                  <a:gd name="T103" fmla="*/ 52 h 178"/>
                  <a:gd name="T104" fmla="*/ 106 w 138"/>
                  <a:gd name="T105" fmla="*/ 5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8" h="178">
                    <a:moveTo>
                      <a:pt x="106" y="59"/>
                    </a:moveTo>
                    <a:lnTo>
                      <a:pt x="106" y="64"/>
                    </a:lnTo>
                    <a:lnTo>
                      <a:pt x="114" y="61"/>
                    </a:lnTo>
                    <a:lnTo>
                      <a:pt x="116" y="62"/>
                    </a:lnTo>
                    <a:lnTo>
                      <a:pt x="125" y="64"/>
                    </a:lnTo>
                    <a:lnTo>
                      <a:pt x="128" y="67"/>
                    </a:lnTo>
                    <a:lnTo>
                      <a:pt x="125" y="73"/>
                    </a:lnTo>
                    <a:lnTo>
                      <a:pt x="134" y="78"/>
                    </a:lnTo>
                    <a:lnTo>
                      <a:pt x="131" y="79"/>
                    </a:lnTo>
                    <a:lnTo>
                      <a:pt x="131" y="85"/>
                    </a:lnTo>
                    <a:lnTo>
                      <a:pt x="132" y="88"/>
                    </a:lnTo>
                    <a:lnTo>
                      <a:pt x="138" y="94"/>
                    </a:lnTo>
                    <a:lnTo>
                      <a:pt x="129" y="100"/>
                    </a:lnTo>
                    <a:lnTo>
                      <a:pt x="126" y="107"/>
                    </a:lnTo>
                    <a:lnTo>
                      <a:pt x="128" y="110"/>
                    </a:lnTo>
                    <a:lnTo>
                      <a:pt x="122" y="119"/>
                    </a:lnTo>
                    <a:lnTo>
                      <a:pt x="117" y="113"/>
                    </a:lnTo>
                    <a:lnTo>
                      <a:pt x="108" y="113"/>
                    </a:lnTo>
                    <a:lnTo>
                      <a:pt x="105" y="119"/>
                    </a:lnTo>
                    <a:lnTo>
                      <a:pt x="103" y="125"/>
                    </a:lnTo>
                    <a:lnTo>
                      <a:pt x="100" y="123"/>
                    </a:lnTo>
                    <a:lnTo>
                      <a:pt x="94" y="122"/>
                    </a:lnTo>
                    <a:lnTo>
                      <a:pt x="87" y="125"/>
                    </a:lnTo>
                    <a:lnTo>
                      <a:pt x="87" y="131"/>
                    </a:lnTo>
                    <a:lnTo>
                      <a:pt x="96" y="135"/>
                    </a:lnTo>
                    <a:lnTo>
                      <a:pt x="94" y="137"/>
                    </a:lnTo>
                    <a:lnTo>
                      <a:pt x="97" y="145"/>
                    </a:lnTo>
                    <a:lnTo>
                      <a:pt x="106" y="151"/>
                    </a:lnTo>
                    <a:lnTo>
                      <a:pt x="108" y="157"/>
                    </a:lnTo>
                    <a:lnTo>
                      <a:pt x="100" y="160"/>
                    </a:lnTo>
                    <a:lnTo>
                      <a:pt x="100" y="169"/>
                    </a:lnTo>
                    <a:lnTo>
                      <a:pt x="94" y="170"/>
                    </a:lnTo>
                    <a:lnTo>
                      <a:pt x="91" y="175"/>
                    </a:lnTo>
                    <a:lnTo>
                      <a:pt x="84" y="173"/>
                    </a:lnTo>
                    <a:lnTo>
                      <a:pt x="76" y="178"/>
                    </a:lnTo>
                    <a:lnTo>
                      <a:pt x="72" y="178"/>
                    </a:lnTo>
                    <a:lnTo>
                      <a:pt x="70" y="178"/>
                    </a:lnTo>
                    <a:lnTo>
                      <a:pt x="64" y="170"/>
                    </a:lnTo>
                    <a:lnTo>
                      <a:pt x="58" y="170"/>
                    </a:lnTo>
                    <a:lnTo>
                      <a:pt x="58" y="166"/>
                    </a:lnTo>
                    <a:lnTo>
                      <a:pt x="55" y="160"/>
                    </a:lnTo>
                    <a:lnTo>
                      <a:pt x="52" y="155"/>
                    </a:lnTo>
                    <a:lnTo>
                      <a:pt x="46" y="154"/>
                    </a:lnTo>
                    <a:lnTo>
                      <a:pt x="44" y="149"/>
                    </a:lnTo>
                    <a:lnTo>
                      <a:pt x="43" y="152"/>
                    </a:lnTo>
                    <a:lnTo>
                      <a:pt x="37" y="149"/>
                    </a:lnTo>
                    <a:lnTo>
                      <a:pt x="37" y="143"/>
                    </a:lnTo>
                    <a:lnTo>
                      <a:pt x="31" y="143"/>
                    </a:lnTo>
                    <a:lnTo>
                      <a:pt x="31" y="137"/>
                    </a:lnTo>
                    <a:lnTo>
                      <a:pt x="28" y="134"/>
                    </a:lnTo>
                    <a:lnTo>
                      <a:pt x="28" y="128"/>
                    </a:lnTo>
                    <a:lnTo>
                      <a:pt x="17" y="128"/>
                    </a:lnTo>
                    <a:lnTo>
                      <a:pt x="8" y="122"/>
                    </a:lnTo>
                    <a:lnTo>
                      <a:pt x="12" y="114"/>
                    </a:lnTo>
                    <a:lnTo>
                      <a:pt x="18" y="110"/>
                    </a:lnTo>
                    <a:lnTo>
                      <a:pt x="18" y="105"/>
                    </a:lnTo>
                    <a:lnTo>
                      <a:pt x="21" y="97"/>
                    </a:lnTo>
                    <a:lnTo>
                      <a:pt x="6" y="100"/>
                    </a:lnTo>
                    <a:lnTo>
                      <a:pt x="5" y="94"/>
                    </a:lnTo>
                    <a:lnTo>
                      <a:pt x="0" y="91"/>
                    </a:lnTo>
                    <a:lnTo>
                      <a:pt x="2" y="88"/>
                    </a:lnTo>
                    <a:lnTo>
                      <a:pt x="8" y="84"/>
                    </a:lnTo>
                    <a:lnTo>
                      <a:pt x="11" y="73"/>
                    </a:lnTo>
                    <a:lnTo>
                      <a:pt x="3" y="70"/>
                    </a:lnTo>
                    <a:lnTo>
                      <a:pt x="3" y="64"/>
                    </a:lnTo>
                    <a:lnTo>
                      <a:pt x="6" y="56"/>
                    </a:lnTo>
                    <a:lnTo>
                      <a:pt x="9" y="55"/>
                    </a:lnTo>
                    <a:lnTo>
                      <a:pt x="20" y="56"/>
                    </a:lnTo>
                    <a:lnTo>
                      <a:pt x="18" y="49"/>
                    </a:lnTo>
                    <a:lnTo>
                      <a:pt x="25" y="47"/>
                    </a:lnTo>
                    <a:lnTo>
                      <a:pt x="37" y="53"/>
                    </a:lnTo>
                    <a:lnTo>
                      <a:pt x="41" y="44"/>
                    </a:lnTo>
                    <a:lnTo>
                      <a:pt x="52" y="35"/>
                    </a:lnTo>
                    <a:lnTo>
                      <a:pt x="52" y="29"/>
                    </a:lnTo>
                    <a:lnTo>
                      <a:pt x="55" y="28"/>
                    </a:lnTo>
                    <a:lnTo>
                      <a:pt x="61" y="24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0" y="35"/>
                    </a:lnTo>
                    <a:lnTo>
                      <a:pt x="73" y="40"/>
                    </a:lnTo>
                    <a:lnTo>
                      <a:pt x="69" y="46"/>
                    </a:lnTo>
                    <a:lnTo>
                      <a:pt x="72" y="47"/>
                    </a:lnTo>
                    <a:lnTo>
                      <a:pt x="67" y="52"/>
                    </a:lnTo>
                    <a:lnTo>
                      <a:pt x="73" y="50"/>
                    </a:lnTo>
                    <a:lnTo>
                      <a:pt x="72" y="47"/>
                    </a:lnTo>
                    <a:lnTo>
                      <a:pt x="70" y="46"/>
                    </a:lnTo>
                    <a:lnTo>
                      <a:pt x="73" y="40"/>
                    </a:lnTo>
                    <a:lnTo>
                      <a:pt x="72" y="35"/>
                    </a:lnTo>
                    <a:lnTo>
                      <a:pt x="79" y="24"/>
                    </a:lnTo>
                    <a:lnTo>
                      <a:pt x="79" y="21"/>
                    </a:lnTo>
                    <a:lnTo>
                      <a:pt x="88" y="11"/>
                    </a:lnTo>
                    <a:lnTo>
                      <a:pt x="85" y="6"/>
                    </a:lnTo>
                    <a:lnTo>
                      <a:pt x="91" y="0"/>
                    </a:lnTo>
                    <a:lnTo>
                      <a:pt x="91" y="11"/>
                    </a:lnTo>
                    <a:lnTo>
                      <a:pt x="90" y="14"/>
                    </a:lnTo>
                    <a:lnTo>
                      <a:pt x="90" y="20"/>
                    </a:lnTo>
                    <a:lnTo>
                      <a:pt x="84" y="21"/>
                    </a:lnTo>
                    <a:lnTo>
                      <a:pt x="82" y="26"/>
                    </a:lnTo>
                    <a:lnTo>
                      <a:pt x="84" y="34"/>
                    </a:lnTo>
                    <a:lnTo>
                      <a:pt x="81" y="37"/>
                    </a:lnTo>
                    <a:lnTo>
                      <a:pt x="88" y="46"/>
                    </a:lnTo>
                    <a:lnTo>
                      <a:pt x="91" y="38"/>
                    </a:lnTo>
                    <a:lnTo>
                      <a:pt x="94" y="43"/>
                    </a:lnTo>
                    <a:lnTo>
                      <a:pt x="97" y="52"/>
                    </a:lnTo>
                    <a:lnTo>
                      <a:pt x="100" y="58"/>
                    </a:lnTo>
                    <a:lnTo>
                      <a:pt x="106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6" name="Freeform 1831">
                <a:extLst>
                  <a:ext uri="{FF2B5EF4-FFF2-40B4-BE49-F238E27FC236}">
                    <a16:creationId xmlns:a16="http://schemas.microsoft.com/office/drawing/2014/main" id="{9DB7444E-DBE5-70CA-043C-056CB6372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963"/>
                <a:ext cx="102" cy="111"/>
              </a:xfrm>
              <a:custGeom>
                <a:avLst/>
                <a:gdLst>
                  <a:gd name="T0" fmla="*/ 23 w 204"/>
                  <a:gd name="T1" fmla="*/ 80 h 221"/>
                  <a:gd name="T2" fmla="*/ 17 w 204"/>
                  <a:gd name="T3" fmla="*/ 98 h 221"/>
                  <a:gd name="T4" fmla="*/ 29 w 204"/>
                  <a:gd name="T5" fmla="*/ 104 h 221"/>
                  <a:gd name="T6" fmla="*/ 41 w 204"/>
                  <a:gd name="T7" fmla="*/ 115 h 221"/>
                  <a:gd name="T8" fmla="*/ 35 w 204"/>
                  <a:gd name="T9" fmla="*/ 138 h 221"/>
                  <a:gd name="T10" fmla="*/ 9 w 204"/>
                  <a:gd name="T11" fmla="*/ 139 h 221"/>
                  <a:gd name="T12" fmla="*/ 12 w 204"/>
                  <a:gd name="T13" fmla="*/ 153 h 221"/>
                  <a:gd name="T14" fmla="*/ 14 w 204"/>
                  <a:gd name="T15" fmla="*/ 174 h 221"/>
                  <a:gd name="T16" fmla="*/ 2 w 204"/>
                  <a:gd name="T17" fmla="*/ 188 h 221"/>
                  <a:gd name="T18" fmla="*/ 0 w 204"/>
                  <a:gd name="T19" fmla="*/ 203 h 221"/>
                  <a:gd name="T20" fmla="*/ 11 w 204"/>
                  <a:gd name="T21" fmla="*/ 218 h 221"/>
                  <a:gd name="T22" fmla="*/ 34 w 204"/>
                  <a:gd name="T23" fmla="*/ 214 h 221"/>
                  <a:gd name="T24" fmla="*/ 75 w 204"/>
                  <a:gd name="T25" fmla="*/ 197 h 221"/>
                  <a:gd name="T26" fmla="*/ 96 w 204"/>
                  <a:gd name="T27" fmla="*/ 183 h 221"/>
                  <a:gd name="T28" fmla="*/ 111 w 204"/>
                  <a:gd name="T29" fmla="*/ 185 h 221"/>
                  <a:gd name="T30" fmla="*/ 122 w 204"/>
                  <a:gd name="T31" fmla="*/ 194 h 221"/>
                  <a:gd name="T32" fmla="*/ 143 w 204"/>
                  <a:gd name="T33" fmla="*/ 174 h 221"/>
                  <a:gd name="T34" fmla="*/ 135 w 204"/>
                  <a:gd name="T35" fmla="*/ 162 h 221"/>
                  <a:gd name="T36" fmla="*/ 134 w 204"/>
                  <a:gd name="T37" fmla="*/ 152 h 221"/>
                  <a:gd name="T38" fmla="*/ 143 w 204"/>
                  <a:gd name="T39" fmla="*/ 141 h 221"/>
                  <a:gd name="T40" fmla="*/ 149 w 204"/>
                  <a:gd name="T41" fmla="*/ 126 h 221"/>
                  <a:gd name="T42" fmla="*/ 170 w 204"/>
                  <a:gd name="T43" fmla="*/ 117 h 221"/>
                  <a:gd name="T44" fmla="*/ 187 w 204"/>
                  <a:gd name="T45" fmla="*/ 106 h 221"/>
                  <a:gd name="T46" fmla="*/ 190 w 204"/>
                  <a:gd name="T47" fmla="*/ 89 h 221"/>
                  <a:gd name="T48" fmla="*/ 204 w 204"/>
                  <a:gd name="T49" fmla="*/ 74 h 221"/>
                  <a:gd name="T50" fmla="*/ 195 w 204"/>
                  <a:gd name="T51" fmla="*/ 65 h 221"/>
                  <a:gd name="T52" fmla="*/ 175 w 204"/>
                  <a:gd name="T53" fmla="*/ 53 h 221"/>
                  <a:gd name="T54" fmla="*/ 185 w 204"/>
                  <a:gd name="T55" fmla="*/ 36 h 221"/>
                  <a:gd name="T56" fmla="*/ 172 w 204"/>
                  <a:gd name="T57" fmla="*/ 25 h 221"/>
                  <a:gd name="T58" fmla="*/ 175 w 204"/>
                  <a:gd name="T59" fmla="*/ 15 h 221"/>
                  <a:gd name="T60" fmla="*/ 160 w 204"/>
                  <a:gd name="T61" fmla="*/ 0 h 221"/>
                  <a:gd name="T62" fmla="*/ 134 w 204"/>
                  <a:gd name="T63" fmla="*/ 6 h 221"/>
                  <a:gd name="T64" fmla="*/ 134 w 204"/>
                  <a:gd name="T65" fmla="*/ 31 h 221"/>
                  <a:gd name="T66" fmla="*/ 140 w 204"/>
                  <a:gd name="T67" fmla="*/ 44 h 221"/>
                  <a:gd name="T68" fmla="*/ 123 w 204"/>
                  <a:gd name="T69" fmla="*/ 54 h 221"/>
                  <a:gd name="T70" fmla="*/ 105 w 204"/>
                  <a:gd name="T71" fmla="*/ 53 h 221"/>
                  <a:gd name="T72" fmla="*/ 94 w 204"/>
                  <a:gd name="T73" fmla="*/ 50 h 221"/>
                  <a:gd name="T74" fmla="*/ 97 w 204"/>
                  <a:gd name="T75" fmla="*/ 73 h 221"/>
                  <a:gd name="T76" fmla="*/ 93 w 204"/>
                  <a:gd name="T77" fmla="*/ 95 h 221"/>
                  <a:gd name="T78" fmla="*/ 81 w 204"/>
                  <a:gd name="T79" fmla="*/ 91 h 221"/>
                  <a:gd name="T80" fmla="*/ 75 w 204"/>
                  <a:gd name="T81" fmla="*/ 76 h 221"/>
                  <a:gd name="T82" fmla="*/ 63 w 204"/>
                  <a:gd name="T83" fmla="*/ 82 h 221"/>
                  <a:gd name="T84" fmla="*/ 52 w 204"/>
                  <a:gd name="T85" fmla="*/ 65 h 221"/>
                  <a:gd name="T86" fmla="*/ 40 w 204"/>
                  <a:gd name="T87" fmla="*/ 56 h 221"/>
                  <a:gd name="T88" fmla="*/ 29 w 204"/>
                  <a:gd name="T89" fmla="*/ 6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4" h="221">
                    <a:moveTo>
                      <a:pt x="29" y="71"/>
                    </a:moveTo>
                    <a:lnTo>
                      <a:pt x="25" y="79"/>
                    </a:lnTo>
                    <a:lnTo>
                      <a:pt x="23" y="80"/>
                    </a:lnTo>
                    <a:lnTo>
                      <a:pt x="22" y="82"/>
                    </a:lnTo>
                    <a:lnTo>
                      <a:pt x="15" y="91"/>
                    </a:lnTo>
                    <a:lnTo>
                      <a:pt x="17" y="98"/>
                    </a:lnTo>
                    <a:lnTo>
                      <a:pt x="19" y="100"/>
                    </a:lnTo>
                    <a:lnTo>
                      <a:pt x="26" y="98"/>
                    </a:lnTo>
                    <a:lnTo>
                      <a:pt x="29" y="104"/>
                    </a:lnTo>
                    <a:lnTo>
                      <a:pt x="37" y="101"/>
                    </a:lnTo>
                    <a:lnTo>
                      <a:pt x="35" y="107"/>
                    </a:lnTo>
                    <a:lnTo>
                      <a:pt x="41" y="115"/>
                    </a:lnTo>
                    <a:lnTo>
                      <a:pt x="41" y="127"/>
                    </a:lnTo>
                    <a:lnTo>
                      <a:pt x="38" y="135"/>
                    </a:lnTo>
                    <a:lnTo>
                      <a:pt x="35" y="138"/>
                    </a:lnTo>
                    <a:lnTo>
                      <a:pt x="19" y="135"/>
                    </a:lnTo>
                    <a:lnTo>
                      <a:pt x="15" y="139"/>
                    </a:lnTo>
                    <a:lnTo>
                      <a:pt x="9" y="139"/>
                    </a:lnTo>
                    <a:lnTo>
                      <a:pt x="3" y="145"/>
                    </a:lnTo>
                    <a:lnTo>
                      <a:pt x="9" y="145"/>
                    </a:lnTo>
                    <a:lnTo>
                      <a:pt x="12" y="153"/>
                    </a:lnTo>
                    <a:lnTo>
                      <a:pt x="12" y="165"/>
                    </a:lnTo>
                    <a:lnTo>
                      <a:pt x="15" y="171"/>
                    </a:lnTo>
                    <a:lnTo>
                      <a:pt x="14" y="174"/>
                    </a:lnTo>
                    <a:lnTo>
                      <a:pt x="8" y="171"/>
                    </a:lnTo>
                    <a:lnTo>
                      <a:pt x="2" y="177"/>
                    </a:lnTo>
                    <a:lnTo>
                      <a:pt x="2" y="188"/>
                    </a:lnTo>
                    <a:lnTo>
                      <a:pt x="0" y="193"/>
                    </a:lnTo>
                    <a:lnTo>
                      <a:pt x="3" y="196"/>
                    </a:lnTo>
                    <a:lnTo>
                      <a:pt x="0" y="203"/>
                    </a:lnTo>
                    <a:lnTo>
                      <a:pt x="8" y="212"/>
                    </a:lnTo>
                    <a:lnTo>
                      <a:pt x="6" y="218"/>
                    </a:lnTo>
                    <a:lnTo>
                      <a:pt x="11" y="218"/>
                    </a:lnTo>
                    <a:lnTo>
                      <a:pt x="17" y="221"/>
                    </a:lnTo>
                    <a:lnTo>
                      <a:pt x="23" y="220"/>
                    </a:lnTo>
                    <a:lnTo>
                      <a:pt x="34" y="214"/>
                    </a:lnTo>
                    <a:lnTo>
                      <a:pt x="43" y="220"/>
                    </a:lnTo>
                    <a:lnTo>
                      <a:pt x="64" y="202"/>
                    </a:lnTo>
                    <a:lnTo>
                      <a:pt x="75" y="197"/>
                    </a:lnTo>
                    <a:lnTo>
                      <a:pt x="82" y="194"/>
                    </a:lnTo>
                    <a:lnTo>
                      <a:pt x="93" y="190"/>
                    </a:lnTo>
                    <a:lnTo>
                      <a:pt x="96" y="183"/>
                    </a:lnTo>
                    <a:lnTo>
                      <a:pt x="104" y="180"/>
                    </a:lnTo>
                    <a:lnTo>
                      <a:pt x="107" y="180"/>
                    </a:lnTo>
                    <a:lnTo>
                      <a:pt x="111" y="185"/>
                    </a:lnTo>
                    <a:lnTo>
                      <a:pt x="116" y="196"/>
                    </a:lnTo>
                    <a:lnTo>
                      <a:pt x="122" y="199"/>
                    </a:lnTo>
                    <a:lnTo>
                      <a:pt x="122" y="194"/>
                    </a:lnTo>
                    <a:lnTo>
                      <a:pt x="134" y="187"/>
                    </a:lnTo>
                    <a:lnTo>
                      <a:pt x="140" y="185"/>
                    </a:lnTo>
                    <a:lnTo>
                      <a:pt x="143" y="174"/>
                    </a:lnTo>
                    <a:lnTo>
                      <a:pt x="138" y="173"/>
                    </a:lnTo>
                    <a:lnTo>
                      <a:pt x="134" y="165"/>
                    </a:lnTo>
                    <a:lnTo>
                      <a:pt x="135" y="162"/>
                    </a:lnTo>
                    <a:lnTo>
                      <a:pt x="128" y="153"/>
                    </a:lnTo>
                    <a:lnTo>
                      <a:pt x="129" y="150"/>
                    </a:lnTo>
                    <a:lnTo>
                      <a:pt x="134" y="152"/>
                    </a:lnTo>
                    <a:lnTo>
                      <a:pt x="138" y="150"/>
                    </a:lnTo>
                    <a:lnTo>
                      <a:pt x="138" y="144"/>
                    </a:lnTo>
                    <a:lnTo>
                      <a:pt x="143" y="141"/>
                    </a:lnTo>
                    <a:lnTo>
                      <a:pt x="143" y="136"/>
                    </a:lnTo>
                    <a:lnTo>
                      <a:pt x="148" y="132"/>
                    </a:lnTo>
                    <a:lnTo>
                      <a:pt x="149" y="126"/>
                    </a:lnTo>
                    <a:lnTo>
                      <a:pt x="161" y="118"/>
                    </a:lnTo>
                    <a:lnTo>
                      <a:pt x="167" y="109"/>
                    </a:lnTo>
                    <a:lnTo>
                      <a:pt x="170" y="117"/>
                    </a:lnTo>
                    <a:lnTo>
                      <a:pt x="176" y="121"/>
                    </a:lnTo>
                    <a:lnTo>
                      <a:pt x="179" y="115"/>
                    </a:lnTo>
                    <a:lnTo>
                      <a:pt x="187" y="106"/>
                    </a:lnTo>
                    <a:lnTo>
                      <a:pt x="182" y="100"/>
                    </a:lnTo>
                    <a:lnTo>
                      <a:pt x="179" y="89"/>
                    </a:lnTo>
                    <a:lnTo>
                      <a:pt x="190" y="89"/>
                    </a:lnTo>
                    <a:lnTo>
                      <a:pt x="195" y="83"/>
                    </a:lnTo>
                    <a:lnTo>
                      <a:pt x="204" y="80"/>
                    </a:lnTo>
                    <a:lnTo>
                      <a:pt x="204" y="74"/>
                    </a:lnTo>
                    <a:lnTo>
                      <a:pt x="198" y="74"/>
                    </a:lnTo>
                    <a:lnTo>
                      <a:pt x="198" y="68"/>
                    </a:lnTo>
                    <a:lnTo>
                      <a:pt x="195" y="65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5" y="53"/>
                    </a:lnTo>
                    <a:lnTo>
                      <a:pt x="179" y="45"/>
                    </a:lnTo>
                    <a:lnTo>
                      <a:pt x="185" y="41"/>
                    </a:lnTo>
                    <a:lnTo>
                      <a:pt x="185" y="36"/>
                    </a:lnTo>
                    <a:lnTo>
                      <a:pt x="188" y="28"/>
                    </a:lnTo>
                    <a:lnTo>
                      <a:pt x="173" y="31"/>
                    </a:lnTo>
                    <a:lnTo>
                      <a:pt x="172" y="25"/>
                    </a:lnTo>
                    <a:lnTo>
                      <a:pt x="167" y="22"/>
                    </a:lnTo>
                    <a:lnTo>
                      <a:pt x="169" y="19"/>
                    </a:lnTo>
                    <a:lnTo>
                      <a:pt x="175" y="15"/>
                    </a:lnTo>
                    <a:lnTo>
                      <a:pt x="178" y="4"/>
                    </a:lnTo>
                    <a:lnTo>
                      <a:pt x="170" y="1"/>
                    </a:lnTo>
                    <a:lnTo>
                      <a:pt x="160" y="0"/>
                    </a:lnTo>
                    <a:lnTo>
                      <a:pt x="152" y="3"/>
                    </a:lnTo>
                    <a:lnTo>
                      <a:pt x="143" y="3"/>
                    </a:lnTo>
                    <a:lnTo>
                      <a:pt x="134" y="6"/>
                    </a:lnTo>
                    <a:lnTo>
                      <a:pt x="128" y="12"/>
                    </a:lnTo>
                    <a:lnTo>
                      <a:pt x="128" y="18"/>
                    </a:lnTo>
                    <a:lnTo>
                      <a:pt x="134" y="31"/>
                    </a:lnTo>
                    <a:lnTo>
                      <a:pt x="134" y="38"/>
                    </a:lnTo>
                    <a:lnTo>
                      <a:pt x="129" y="42"/>
                    </a:lnTo>
                    <a:lnTo>
                      <a:pt x="140" y="44"/>
                    </a:lnTo>
                    <a:lnTo>
                      <a:pt x="138" y="57"/>
                    </a:lnTo>
                    <a:lnTo>
                      <a:pt x="134" y="62"/>
                    </a:lnTo>
                    <a:lnTo>
                      <a:pt x="123" y="54"/>
                    </a:lnTo>
                    <a:lnTo>
                      <a:pt x="114" y="50"/>
                    </a:lnTo>
                    <a:lnTo>
                      <a:pt x="111" y="50"/>
                    </a:lnTo>
                    <a:lnTo>
                      <a:pt x="105" y="53"/>
                    </a:lnTo>
                    <a:lnTo>
                      <a:pt x="100" y="53"/>
                    </a:lnTo>
                    <a:lnTo>
                      <a:pt x="97" y="48"/>
                    </a:lnTo>
                    <a:lnTo>
                      <a:pt x="94" y="50"/>
                    </a:lnTo>
                    <a:lnTo>
                      <a:pt x="97" y="60"/>
                    </a:lnTo>
                    <a:lnTo>
                      <a:pt x="96" y="69"/>
                    </a:lnTo>
                    <a:lnTo>
                      <a:pt x="97" y="73"/>
                    </a:lnTo>
                    <a:lnTo>
                      <a:pt x="93" y="85"/>
                    </a:lnTo>
                    <a:lnTo>
                      <a:pt x="94" y="92"/>
                    </a:lnTo>
                    <a:lnTo>
                      <a:pt x="93" y="95"/>
                    </a:lnTo>
                    <a:lnTo>
                      <a:pt x="88" y="98"/>
                    </a:lnTo>
                    <a:lnTo>
                      <a:pt x="88" y="91"/>
                    </a:lnTo>
                    <a:lnTo>
                      <a:pt x="81" y="91"/>
                    </a:lnTo>
                    <a:lnTo>
                      <a:pt x="78" y="85"/>
                    </a:lnTo>
                    <a:lnTo>
                      <a:pt x="75" y="79"/>
                    </a:lnTo>
                    <a:lnTo>
                      <a:pt x="75" y="76"/>
                    </a:lnTo>
                    <a:lnTo>
                      <a:pt x="70" y="76"/>
                    </a:lnTo>
                    <a:lnTo>
                      <a:pt x="67" y="82"/>
                    </a:lnTo>
                    <a:lnTo>
                      <a:pt x="63" y="82"/>
                    </a:lnTo>
                    <a:lnTo>
                      <a:pt x="64" y="74"/>
                    </a:lnTo>
                    <a:lnTo>
                      <a:pt x="61" y="66"/>
                    </a:lnTo>
                    <a:lnTo>
                      <a:pt x="52" y="65"/>
                    </a:lnTo>
                    <a:lnTo>
                      <a:pt x="47" y="62"/>
                    </a:lnTo>
                    <a:lnTo>
                      <a:pt x="47" y="56"/>
                    </a:lnTo>
                    <a:lnTo>
                      <a:pt x="40" y="56"/>
                    </a:lnTo>
                    <a:lnTo>
                      <a:pt x="40" y="62"/>
                    </a:lnTo>
                    <a:lnTo>
                      <a:pt x="34" y="66"/>
                    </a:lnTo>
                    <a:lnTo>
                      <a:pt x="29" y="65"/>
                    </a:lnTo>
                    <a:lnTo>
                      <a:pt x="29" y="7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7" name="Freeform 1832">
                <a:extLst>
                  <a:ext uri="{FF2B5EF4-FFF2-40B4-BE49-F238E27FC236}">
                    <a16:creationId xmlns:a16="http://schemas.microsoft.com/office/drawing/2014/main" id="{8E7AE3FB-33F7-57D2-D43C-40CE3C0A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963"/>
                <a:ext cx="102" cy="111"/>
              </a:xfrm>
              <a:custGeom>
                <a:avLst/>
                <a:gdLst>
                  <a:gd name="T0" fmla="*/ 34 w 204"/>
                  <a:gd name="T1" fmla="*/ 66 h 221"/>
                  <a:gd name="T2" fmla="*/ 47 w 204"/>
                  <a:gd name="T3" fmla="*/ 56 h 221"/>
                  <a:gd name="T4" fmla="*/ 61 w 204"/>
                  <a:gd name="T5" fmla="*/ 66 h 221"/>
                  <a:gd name="T6" fmla="*/ 67 w 204"/>
                  <a:gd name="T7" fmla="*/ 82 h 221"/>
                  <a:gd name="T8" fmla="*/ 75 w 204"/>
                  <a:gd name="T9" fmla="*/ 79 h 221"/>
                  <a:gd name="T10" fmla="*/ 88 w 204"/>
                  <a:gd name="T11" fmla="*/ 91 h 221"/>
                  <a:gd name="T12" fmla="*/ 94 w 204"/>
                  <a:gd name="T13" fmla="*/ 92 h 221"/>
                  <a:gd name="T14" fmla="*/ 96 w 204"/>
                  <a:gd name="T15" fmla="*/ 69 h 221"/>
                  <a:gd name="T16" fmla="*/ 97 w 204"/>
                  <a:gd name="T17" fmla="*/ 48 h 221"/>
                  <a:gd name="T18" fmla="*/ 111 w 204"/>
                  <a:gd name="T19" fmla="*/ 50 h 221"/>
                  <a:gd name="T20" fmla="*/ 134 w 204"/>
                  <a:gd name="T21" fmla="*/ 62 h 221"/>
                  <a:gd name="T22" fmla="*/ 129 w 204"/>
                  <a:gd name="T23" fmla="*/ 42 h 221"/>
                  <a:gd name="T24" fmla="*/ 128 w 204"/>
                  <a:gd name="T25" fmla="*/ 18 h 221"/>
                  <a:gd name="T26" fmla="*/ 143 w 204"/>
                  <a:gd name="T27" fmla="*/ 3 h 221"/>
                  <a:gd name="T28" fmla="*/ 170 w 204"/>
                  <a:gd name="T29" fmla="*/ 1 h 221"/>
                  <a:gd name="T30" fmla="*/ 169 w 204"/>
                  <a:gd name="T31" fmla="*/ 19 h 221"/>
                  <a:gd name="T32" fmla="*/ 173 w 204"/>
                  <a:gd name="T33" fmla="*/ 31 h 221"/>
                  <a:gd name="T34" fmla="*/ 185 w 204"/>
                  <a:gd name="T35" fmla="*/ 41 h 221"/>
                  <a:gd name="T36" fmla="*/ 184 w 204"/>
                  <a:gd name="T37" fmla="*/ 59 h 221"/>
                  <a:gd name="T38" fmla="*/ 198 w 204"/>
                  <a:gd name="T39" fmla="*/ 68 h 221"/>
                  <a:gd name="T40" fmla="*/ 204 w 204"/>
                  <a:gd name="T41" fmla="*/ 80 h 221"/>
                  <a:gd name="T42" fmla="*/ 179 w 204"/>
                  <a:gd name="T43" fmla="*/ 89 h 221"/>
                  <a:gd name="T44" fmla="*/ 179 w 204"/>
                  <a:gd name="T45" fmla="*/ 115 h 221"/>
                  <a:gd name="T46" fmla="*/ 167 w 204"/>
                  <a:gd name="T47" fmla="*/ 109 h 221"/>
                  <a:gd name="T48" fmla="*/ 148 w 204"/>
                  <a:gd name="T49" fmla="*/ 132 h 221"/>
                  <a:gd name="T50" fmla="*/ 138 w 204"/>
                  <a:gd name="T51" fmla="*/ 144 h 221"/>
                  <a:gd name="T52" fmla="*/ 129 w 204"/>
                  <a:gd name="T53" fmla="*/ 150 h 221"/>
                  <a:gd name="T54" fmla="*/ 134 w 204"/>
                  <a:gd name="T55" fmla="*/ 165 h 221"/>
                  <a:gd name="T56" fmla="*/ 140 w 204"/>
                  <a:gd name="T57" fmla="*/ 185 h 221"/>
                  <a:gd name="T58" fmla="*/ 122 w 204"/>
                  <a:gd name="T59" fmla="*/ 199 h 221"/>
                  <a:gd name="T60" fmla="*/ 107 w 204"/>
                  <a:gd name="T61" fmla="*/ 180 h 221"/>
                  <a:gd name="T62" fmla="*/ 93 w 204"/>
                  <a:gd name="T63" fmla="*/ 190 h 221"/>
                  <a:gd name="T64" fmla="*/ 64 w 204"/>
                  <a:gd name="T65" fmla="*/ 202 h 221"/>
                  <a:gd name="T66" fmla="*/ 23 w 204"/>
                  <a:gd name="T67" fmla="*/ 220 h 221"/>
                  <a:gd name="T68" fmla="*/ 6 w 204"/>
                  <a:gd name="T69" fmla="*/ 218 h 221"/>
                  <a:gd name="T70" fmla="*/ 3 w 204"/>
                  <a:gd name="T71" fmla="*/ 196 h 221"/>
                  <a:gd name="T72" fmla="*/ 2 w 204"/>
                  <a:gd name="T73" fmla="*/ 177 h 221"/>
                  <a:gd name="T74" fmla="*/ 15 w 204"/>
                  <a:gd name="T75" fmla="*/ 171 h 221"/>
                  <a:gd name="T76" fmla="*/ 9 w 204"/>
                  <a:gd name="T77" fmla="*/ 145 h 221"/>
                  <a:gd name="T78" fmla="*/ 15 w 204"/>
                  <a:gd name="T79" fmla="*/ 139 h 221"/>
                  <a:gd name="T80" fmla="*/ 38 w 204"/>
                  <a:gd name="T81" fmla="*/ 135 h 221"/>
                  <a:gd name="T82" fmla="*/ 35 w 204"/>
                  <a:gd name="T83" fmla="*/ 107 h 221"/>
                  <a:gd name="T84" fmla="*/ 26 w 204"/>
                  <a:gd name="T85" fmla="*/ 98 h 221"/>
                  <a:gd name="T86" fmla="*/ 15 w 204"/>
                  <a:gd name="T87" fmla="*/ 91 h 221"/>
                  <a:gd name="T88" fmla="*/ 25 w 204"/>
                  <a:gd name="T89" fmla="*/ 79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4" h="221">
                    <a:moveTo>
                      <a:pt x="29" y="71"/>
                    </a:moveTo>
                    <a:lnTo>
                      <a:pt x="29" y="65"/>
                    </a:lnTo>
                    <a:lnTo>
                      <a:pt x="34" y="66"/>
                    </a:lnTo>
                    <a:lnTo>
                      <a:pt x="40" y="62"/>
                    </a:lnTo>
                    <a:lnTo>
                      <a:pt x="40" y="56"/>
                    </a:lnTo>
                    <a:lnTo>
                      <a:pt x="47" y="56"/>
                    </a:lnTo>
                    <a:lnTo>
                      <a:pt x="47" y="62"/>
                    </a:lnTo>
                    <a:lnTo>
                      <a:pt x="52" y="65"/>
                    </a:lnTo>
                    <a:lnTo>
                      <a:pt x="61" y="66"/>
                    </a:lnTo>
                    <a:lnTo>
                      <a:pt x="64" y="74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70" y="76"/>
                    </a:lnTo>
                    <a:lnTo>
                      <a:pt x="75" y="76"/>
                    </a:lnTo>
                    <a:lnTo>
                      <a:pt x="75" y="79"/>
                    </a:lnTo>
                    <a:lnTo>
                      <a:pt x="78" y="85"/>
                    </a:lnTo>
                    <a:lnTo>
                      <a:pt x="81" y="91"/>
                    </a:lnTo>
                    <a:lnTo>
                      <a:pt x="88" y="91"/>
                    </a:lnTo>
                    <a:lnTo>
                      <a:pt x="88" y="98"/>
                    </a:lnTo>
                    <a:lnTo>
                      <a:pt x="93" y="95"/>
                    </a:lnTo>
                    <a:lnTo>
                      <a:pt x="94" y="92"/>
                    </a:lnTo>
                    <a:lnTo>
                      <a:pt x="93" y="85"/>
                    </a:lnTo>
                    <a:lnTo>
                      <a:pt x="97" y="73"/>
                    </a:lnTo>
                    <a:lnTo>
                      <a:pt x="96" y="69"/>
                    </a:lnTo>
                    <a:lnTo>
                      <a:pt x="97" y="60"/>
                    </a:lnTo>
                    <a:lnTo>
                      <a:pt x="94" y="50"/>
                    </a:lnTo>
                    <a:lnTo>
                      <a:pt x="97" y="48"/>
                    </a:lnTo>
                    <a:lnTo>
                      <a:pt x="100" y="53"/>
                    </a:lnTo>
                    <a:lnTo>
                      <a:pt x="105" y="53"/>
                    </a:lnTo>
                    <a:lnTo>
                      <a:pt x="111" y="50"/>
                    </a:lnTo>
                    <a:lnTo>
                      <a:pt x="114" y="50"/>
                    </a:lnTo>
                    <a:lnTo>
                      <a:pt x="123" y="54"/>
                    </a:lnTo>
                    <a:lnTo>
                      <a:pt x="134" y="62"/>
                    </a:lnTo>
                    <a:lnTo>
                      <a:pt x="138" y="57"/>
                    </a:lnTo>
                    <a:lnTo>
                      <a:pt x="140" y="44"/>
                    </a:lnTo>
                    <a:lnTo>
                      <a:pt x="129" y="42"/>
                    </a:lnTo>
                    <a:lnTo>
                      <a:pt x="134" y="38"/>
                    </a:lnTo>
                    <a:lnTo>
                      <a:pt x="134" y="31"/>
                    </a:lnTo>
                    <a:lnTo>
                      <a:pt x="128" y="18"/>
                    </a:lnTo>
                    <a:lnTo>
                      <a:pt x="128" y="12"/>
                    </a:lnTo>
                    <a:lnTo>
                      <a:pt x="134" y="6"/>
                    </a:lnTo>
                    <a:lnTo>
                      <a:pt x="143" y="3"/>
                    </a:lnTo>
                    <a:lnTo>
                      <a:pt x="152" y="3"/>
                    </a:lnTo>
                    <a:lnTo>
                      <a:pt x="160" y="0"/>
                    </a:lnTo>
                    <a:lnTo>
                      <a:pt x="170" y="1"/>
                    </a:lnTo>
                    <a:lnTo>
                      <a:pt x="178" y="4"/>
                    </a:lnTo>
                    <a:lnTo>
                      <a:pt x="175" y="15"/>
                    </a:lnTo>
                    <a:lnTo>
                      <a:pt x="169" y="19"/>
                    </a:lnTo>
                    <a:lnTo>
                      <a:pt x="167" y="22"/>
                    </a:lnTo>
                    <a:lnTo>
                      <a:pt x="172" y="25"/>
                    </a:lnTo>
                    <a:lnTo>
                      <a:pt x="173" y="31"/>
                    </a:lnTo>
                    <a:lnTo>
                      <a:pt x="188" y="28"/>
                    </a:lnTo>
                    <a:lnTo>
                      <a:pt x="185" y="36"/>
                    </a:lnTo>
                    <a:lnTo>
                      <a:pt x="185" y="41"/>
                    </a:lnTo>
                    <a:lnTo>
                      <a:pt x="179" y="45"/>
                    </a:lnTo>
                    <a:lnTo>
                      <a:pt x="175" y="53"/>
                    </a:lnTo>
                    <a:lnTo>
                      <a:pt x="184" y="59"/>
                    </a:lnTo>
                    <a:lnTo>
                      <a:pt x="195" y="59"/>
                    </a:lnTo>
                    <a:lnTo>
                      <a:pt x="195" y="65"/>
                    </a:lnTo>
                    <a:lnTo>
                      <a:pt x="198" y="68"/>
                    </a:lnTo>
                    <a:lnTo>
                      <a:pt x="198" y="74"/>
                    </a:lnTo>
                    <a:lnTo>
                      <a:pt x="204" y="74"/>
                    </a:lnTo>
                    <a:lnTo>
                      <a:pt x="204" y="80"/>
                    </a:lnTo>
                    <a:lnTo>
                      <a:pt x="195" y="83"/>
                    </a:lnTo>
                    <a:lnTo>
                      <a:pt x="190" y="89"/>
                    </a:lnTo>
                    <a:lnTo>
                      <a:pt x="179" y="89"/>
                    </a:lnTo>
                    <a:lnTo>
                      <a:pt x="182" y="100"/>
                    </a:lnTo>
                    <a:lnTo>
                      <a:pt x="187" y="106"/>
                    </a:lnTo>
                    <a:lnTo>
                      <a:pt x="179" y="115"/>
                    </a:lnTo>
                    <a:lnTo>
                      <a:pt x="176" y="121"/>
                    </a:lnTo>
                    <a:lnTo>
                      <a:pt x="170" y="117"/>
                    </a:lnTo>
                    <a:lnTo>
                      <a:pt x="167" y="109"/>
                    </a:lnTo>
                    <a:lnTo>
                      <a:pt x="161" y="118"/>
                    </a:lnTo>
                    <a:lnTo>
                      <a:pt x="149" y="126"/>
                    </a:lnTo>
                    <a:lnTo>
                      <a:pt x="148" y="132"/>
                    </a:lnTo>
                    <a:lnTo>
                      <a:pt x="143" y="136"/>
                    </a:lnTo>
                    <a:lnTo>
                      <a:pt x="143" y="141"/>
                    </a:lnTo>
                    <a:lnTo>
                      <a:pt x="138" y="144"/>
                    </a:lnTo>
                    <a:lnTo>
                      <a:pt x="138" y="150"/>
                    </a:lnTo>
                    <a:lnTo>
                      <a:pt x="134" y="152"/>
                    </a:lnTo>
                    <a:lnTo>
                      <a:pt x="129" y="150"/>
                    </a:lnTo>
                    <a:lnTo>
                      <a:pt x="128" y="153"/>
                    </a:lnTo>
                    <a:lnTo>
                      <a:pt x="135" y="162"/>
                    </a:lnTo>
                    <a:lnTo>
                      <a:pt x="134" y="165"/>
                    </a:lnTo>
                    <a:lnTo>
                      <a:pt x="138" y="173"/>
                    </a:lnTo>
                    <a:lnTo>
                      <a:pt x="143" y="174"/>
                    </a:lnTo>
                    <a:lnTo>
                      <a:pt x="140" y="185"/>
                    </a:lnTo>
                    <a:lnTo>
                      <a:pt x="134" y="187"/>
                    </a:lnTo>
                    <a:lnTo>
                      <a:pt x="122" y="194"/>
                    </a:lnTo>
                    <a:lnTo>
                      <a:pt x="122" y="199"/>
                    </a:lnTo>
                    <a:lnTo>
                      <a:pt x="116" y="196"/>
                    </a:lnTo>
                    <a:lnTo>
                      <a:pt x="111" y="185"/>
                    </a:lnTo>
                    <a:lnTo>
                      <a:pt x="107" y="180"/>
                    </a:lnTo>
                    <a:lnTo>
                      <a:pt x="104" y="180"/>
                    </a:lnTo>
                    <a:lnTo>
                      <a:pt x="96" y="183"/>
                    </a:lnTo>
                    <a:lnTo>
                      <a:pt x="93" y="190"/>
                    </a:lnTo>
                    <a:lnTo>
                      <a:pt x="82" y="194"/>
                    </a:lnTo>
                    <a:lnTo>
                      <a:pt x="75" y="197"/>
                    </a:lnTo>
                    <a:lnTo>
                      <a:pt x="64" y="202"/>
                    </a:lnTo>
                    <a:lnTo>
                      <a:pt x="43" y="220"/>
                    </a:lnTo>
                    <a:lnTo>
                      <a:pt x="34" y="214"/>
                    </a:lnTo>
                    <a:lnTo>
                      <a:pt x="23" y="220"/>
                    </a:lnTo>
                    <a:lnTo>
                      <a:pt x="17" y="221"/>
                    </a:lnTo>
                    <a:lnTo>
                      <a:pt x="11" y="218"/>
                    </a:lnTo>
                    <a:lnTo>
                      <a:pt x="6" y="218"/>
                    </a:lnTo>
                    <a:lnTo>
                      <a:pt x="8" y="212"/>
                    </a:lnTo>
                    <a:lnTo>
                      <a:pt x="0" y="203"/>
                    </a:lnTo>
                    <a:lnTo>
                      <a:pt x="3" y="196"/>
                    </a:lnTo>
                    <a:lnTo>
                      <a:pt x="0" y="193"/>
                    </a:lnTo>
                    <a:lnTo>
                      <a:pt x="2" y="188"/>
                    </a:lnTo>
                    <a:lnTo>
                      <a:pt x="2" y="177"/>
                    </a:lnTo>
                    <a:lnTo>
                      <a:pt x="8" y="171"/>
                    </a:lnTo>
                    <a:lnTo>
                      <a:pt x="14" y="174"/>
                    </a:lnTo>
                    <a:lnTo>
                      <a:pt x="15" y="171"/>
                    </a:lnTo>
                    <a:lnTo>
                      <a:pt x="12" y="165"/>
                    </a:lnTo>
                    <a:lnTo>
                      <a:pt x="12" y="153"/>
                    </a:lnTo>
                    <a:lnTo>
                      <a:pt x="9" y="145"/>
                    </a:lnTo>
                    <a:lnTo>
                      <a:pt x="3" y="145"/>
                    </a:lnTo>
                    <a:lnTo>
                      <a:pt x="9" y="139"/>
                    </a:lnTo>
                    <a:lnTo>
                      <a:pt x="15" y="139"/>
                    </a:lnTo>
                    <a:lnTo>
                      <a:pt x="19" y="135"/>
                    </a:lnTo>
                    <a:lnTo>
                      <a:pt x="35" y="138"/>
                    </a:lnTo>
                    <a:lnTo>
                      <a:pt x="38" y="135"/>
                    </a:lnTo>
                    <a:lnTo>
                      <a:pt x="41" y="127"/>
                    </a:lnTo>
                    <a:lnTo>
                      <a:pt x="41" y="115"/>
                    </a:lnTo>
                    <a:lnTo>
                      <a:pt x="35" y="107"/>
                    </a:lnTo>
                    <a:lnTo>
                      <a:pt x="37" y="101"/>
                    </a:lnTo>
                    <a:lnTo>
                      <a:pt x="29" y="104"/>
                    </a:lnTo>
                    <a:lnTo>
                      <a:pt x="26" y="98"/>
                    </a:lnTo>
                    <a:lnTo>
                      <a:pt x="19" y="100"/>
                    </a:lnTo>
                    <a:lnTo>
                      <a:pt x="17" y="98"/>
                    </a:lnTo>
                    <a:lnTo>
                      <a:pt x="15" y="91"/>
                    </a:lnTo>
                    <a:lnTo>
                      <a:pt x="22" y="82"/>
                    </a:lnTo>
                    <a:lnTo>
                      <a:pt x="23" y="80"/>
                    </a:lnTo>
                    <a:lnTo>
                      <a:pt x="25" y="79"/>
                    </a:lnTo>
                    <a:lnTo>
                      <a:pt x="29" y="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8" name="Freeform 1833">
                <a:extLst>
                  <a:ext uri="{FF2B5EF4-FFF2-40B4-BE49-F238E27FC236}">
                    <a16:creationId xmlns:a16="http://schemas.microsoft.com/office/drawing/2014/main" id="{5A62EE00-A95C-475C-04BD-6E7FA78F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963"/>
                <a:ext cx="102" cy="111"/>
              </a:xfrm>
              <a:custGeom>
                <a:avLst/>
                <a:gdLst>
                  <a:gd name="T0" fmla="*/ 34 w 204"/>
                  <a:gd name="T1" fmla="*/ 66 h 221"/>
                  <a:gd name="T2" fmla="*/ 47 w 204"/>
                  <a:gd name="T3" fmla="*/ 56 h 221"/>
                  <a:gd name="T4" fmla="*/ 61 w 204"/>
                  <a:gd name="T5" fmla="*/ 66 h 221"/>
                  <a:gd name="T6" fmla="*/ 67 w 204"/>
                  <a:gd name="T7" fmla="*/ 82 h 221"/>
                  <a:gd name="T8" fmla="*/ 75 w 204"/>
                  <a:gd name="T9" fmla="*/ 79 h 221"/>
                  <a:gd name="T10" fmla="*/ 88 w 204"/>
                  <a:gd name="T11" fmla="*/ 91 h 221"/>
                  <a:gd name="T12" fmla="*/ 94 w 204"/>
                  <a:gd name="T13" fmla="*/ 92 h 221"/>
                  <a:gd name="T14" fmla="*/ 96 w 204"/>
                  <a:gd name="T15" fmla="*/ 69 h 221"/>
                  <a:gd name="T16" fmla="*/ 97 w 204"/>
                  <a:gd name="T17" fmla="*/ 48 h 221"/>
                  <a:gd name="T18" fmla="*/ 111 w 204"/>
                  <a:gd name="T19" fmla="*/ 50 h 221"/>
                  <a:gd name="T20" fmla="*/ 134 w 204"/>
                  <a:gd name="T21" fmla="*/ 62 h 221"/>
                  <a:gd name="T22" fmla="*/ 129 w 204"/>
                  <a:gd name="T23" fmla="*/ 42 h 221"/>
                  <a:gd name="T24" fmla="*/ 128 w 204"/>
                  <a:gd name="T25" fmla="*/ 18 h 221"/>
                  <a:gd name="T26" fmla="*/ 143 w 204"/>
                  <a:gd name="T27" fmla="*/ 3 h 221"/>
                  <a:gd name="T28" fmla="*/ 170 w 204"/>
                  <a:gd name="T29" fmla="*/ 1 h 221"/>
                  <a:gd name="T30" fmla="*/ 169 w 204"/>
                  <a:gd name="T31" fmla="*/ 19 h 221"/>
                  <a:gd name="T32" fmla="*/ 173 w 204"/>
                  <a:gd name="T33" fmla="*/ 31 h 221"/>
                  <a:gd name="T34" fmla="*/ 185 w 204"/>
                  <a:gd name="T35" fmla="*/ 41 h 221"/>
                  <a:gd name="T36" fmla="*/ 184 w 204"/>
                  <a:gd name="T37" fmla="*/ 59 h 221"/>
                  <a:gd name="T38" fmla="*/ 198 w 204"/>
                  <a:gd name="T39" fmla="*/ 68 h 221"/>
                  <a:gd name="T40" fmla="*/ 204 w 204"/>
                  <a:gd name="T41" fmla="*/ 80 h 221"/>
                  <a:gd name="T42" fmla="*/ 179 w 204"/>
                  <a:gd name="T43" fmla="*/ 89 h 221"/>
                  <a:gd name="T44" fmla="*/ 179 w 204"/>
                  <a:gd name="T45" fmla="*/ 115 h 221"/>
                  <a:gd name="T46" fmla="*/ 167 w 204"/>
                  <a:gd name="T47" fmla="*/ 109 h 221"/>
                  <a:gd name="T48" fmla="*/ 148 w 204"/>
                  <a:gd name="T49" fmla="*/ 132 h 221"/>
                  <a:gd name="T50" fmla="*/ 138 w 204"/>
                  <a:gd name="T51" fmla="*/ 144 h 221"/>
                  <a:gd name="T52" fmla="*/ 129 w 204"/>
                  <a:gd name="T53" fmla="*/ 150 h 221"/>
                  <a:gd name="T54" fmla="*/ 134 w 204"/>
                  <a:gd name="T55" fmla="*/ 165 h 221"/>
                  <a:gd name="T56" fmla="*/ 140 w 204"/>
                  <a:gd name="T57" fmla="*/ 185 h 221"/>
                  <a:gd name="T58" fmla="*/ 122 w 204"/>
                  <a:gd name="T59" fmla="*/ 199 h 221"/>
                  <a:gd name="T60" fmla="*/ 107 w 204"/>
                  <a:gd name="T61" fmla="*/ 180 h 221"/>
                  <a:gd name="T62" fmla="*/ 93 w 204"/>
                  <a:gd name="T63" fmla="*/ 190 h 221"/>
                  <a:gd name="T64" fmla="*/ 64 w 204"/>
                  <a:gd name="T65" fmla="*/ 202 h 221"/>
                  <a:gd name="T66" fmla="*/ 23 w 204"/>
                  <a:gd name="T67" fmla="*/ 220 h 221"/>
                  <a:gd name="T68" fmla="*/ 6 w 204"/>
                  <a:gd name="T69" fmla="*/ 218 h 221"/>
                  <a:gd name="T70" fmla="*/ 3 w 204"/>
                  <a:gd name="T71" fmla="*/ 196 h 221"/>
                  <a:gd name="T72" fmla="*/ 2 w 204"/>
                  <a:gd name="T73" fmla="*/ 177 h 221"/>
                  <a:gd name="T74" fmla="*/ 15 w 204"/>
                  <a:gd name="T75" fmla="*/ 171 h 221"/>
                  <a:gd name="T76" fmla="*/ 9 w 204"/>
                  <a:gd name="T77" fmla="*/ 145 h 221"/>
                  <a:gd name="T78" fmla="*/ 15 w 204"/>
                  <a:gd name="T79" fmla="*/ 139 h 221"/>
                  <a:gd name="T80" fmla="*/ 38 w 204"/>
                  <a:gd name="T81" fmla="*/ 135 h 221"/>
                  <a:gd name="T82" fmla="*/ 35 w 204"/>
                  <a:gd name="T83" fmla="*/ 107 h 221"/>
                  <a:gd name="T84" fmla="*/ 26 w 204"/>
                  <a:gd name="T85" fmla="*/ 98 h 221"/>
                  <a:gd name="T86" fmla="*/ 15 w 204"/>
                  <a:gd name="T87" fmla="*/ 91 h 221"/>
                  <a:gd name="T88" fmla="*/ 25 w 204"/>
                  <a:gd name="T89" fmla="*/ 79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4" h="221">
                    <a:moveTo>
                      <a:pt x="29" y="71"/>
                    </a:moveTo>
                    <a:lnTo>
                      <a:pt x="29" y="65"/>
                    </a:lnTo>
                    <a:lnTo>
                      <a:pt x="34" y="66"/>
                    </a:lnTo>
                    <a:lnTo>
                      <a:pt x="40" y="62"/>
                    </a:lnTo>
                    <a:lnTo>
                      <a:pt x="40" y="56"/>
                    </a:lnTo>
                    <a:lnTo>
                      <a:pt x="47" y="56"/>
                    </a:lnTo>
                    <a:lnTo>
                      <a:pt x="47" y="62"/>
                    </a:lnTo>
                    <a:lnTo>
                      <a:pt x="52" y="65"/>
                    </a:lnTo>
                    <a:lnTo>
                      <a:pt x="61" y="66"/>
                    </a:lnTo>
                    <a:lnTo>
                      <a:pt x="64" y="74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70" y="76"/>
                    </a:lnTo>
                    <a:lnTo>
                      <a:pt x="75" y="76"/>
                    </a:lnTo>
                    <a:lnTo>
                      <a:pt x="75" y="79"/>
                    </a:lnTo>
                    <a:lnTo>
                      <a:pt x="78" y="85"/>
                    </a:lnTo>
                    <a:lnTo>
                      <a:pt x="81" y="91"/>
                    </a:lnTo>
                    <a:lnTo>
                      <a:pt x="88" y="91"/>
                    </a:lnTo>
                    <a:lnTo>
                      <a:pt x="88" y="98"/>
                    </a:lnTo>
                    <a:lnTo>
                      <a:pt x="93" y="95"/>
                    </a:lnTo>
                    <a:lnTo>
                      <a:pt x="94" y="92"/>
                    </a:lnTo>
                    <a:lnTo>
                      <a:pt x="93" y="85"/>
                    </a:lnTo>
                    <a:lnTo>
                      <a:pt x="97" y="73"/>
                    </a:lnTo>
                    <a:lnTo>
                      <a:pt x="96" y="69"/>
                    </a:lnTo>
                    <a:lnTo>
                      <a:pt x="97" y="60"/>
                    </a:lnTo>
                    <a:lnTo>
                      <a:pt x="94" y="50"/>
                    </a:lnTo>
                    <a:lnTo>
                      <a:pt x="97" y="48"/>
                    </a:lnTo>
                    <a:lnTo>
                      <a:pt x="100" y="53"/>
                    </a:lnTo>
                    <a:lnTo>
                      <a:pt x="105" y="53"/>
                    </a:lnTo>
                    <a:lnTo>
                      <a:pt x="111" y="50"/>
                    </a:lnTo>
                    <a:lnTo>
                      <a:pt x="114" y="50"/>
                    </a:lnTo>
                    <a:lnTo>
                      <a:pt x="123" y="54"/>
                    </a:lnTo>
                    <a:lnTo>
                      <a:pt x="134" y="62"/>
                    </a:lnTo>
                    <a:lnTo>
                      <a:pt x="138" y="57"/>
                    </a:lnTo>
                    <a:lnTo>
                      <a:pt x="140" y="44"/>
                    </a:lnTo>
                    <a:lnTo>
                      <a:pt x="129" y="42"/>
                    </a:lnTo>
                    <a:lnTo>
                      <a:pt x="134" y="38"/>
                    </a:lnTo>
                    <a:lnTo>
                      <a:pt x="134" y="31"/>
                    </a:lnTo>
                    <a:lnTo>
                      <a:pt x="128" y="18"/>
                    </a:lnTo>
                    <a:lnTo>
                      <a:pt x="128" y="12"/>
                    </a:lnTo>
                    <a:lnTo>
                      <a:pt x="134" y="6"/>
                    </a:lnTo>
                    <a:lnTo>
                      <a:pt x="143" y="3"/>
                    </a:lnTo>
                    <a:lnTo>
                      <a:pt x="152" y="3"/>
                    </a:lnTo>
                    <a:lnTo>
                      <a:pt x="160" y="0"/>
                    </a:lnTo>
                    <a:lnTo>
                      <a:pt x="170" y="1"/>
                    </a:lnTo>
                    <a:lnTo>
                      <a:pt x="178" y="4"/>
                    </a:lnTo>
                    <a:lnTo>
                      <a:pt x="175" y="15"/>
                    </a:lnTo>
                    <a:lnTo>
                      <a:pt x="169" y="19"/>
                    </a:lnTo>
                    <a:lnTo>
                      <a:pt x="167" y="22"/>
                    </a:lnTo>
                    <a:lnTo>
                      <a:pt x="172" y="25"/>
                    </a:lnTo>
                    <a:lnTo>
                      <a:pt x="173" y="31"/>
                    </a:lnTo>
                    <a:lnTo>
                      <a:pt x="188" y="28"/>
                    </a:lnTo>
                    <a:lnTo>
                      <a:pt x="185" y="36"/>
                    </a:lnTo>
                    <a:lnTo>
                      <a:pt x="185" y="41"/>
                    </a:lnTo>
                    <a:lnTo>
                      <a:pt x="179" y="45"/>
                    </a:lnTo>
                    <a:lnTo>
                      <a:pt x="175" y="53"/>
                    </a:lnTo>
                    <a:lnTo>
                      <a:pt x="184" y="59"/>
                    </a:lnTo>
                    <a:lnTo>
                      <a:pt x="195" y="59"/>
                    </a:lnTo>
                    <a:lnTo>
                      <a:pt x="195" y="65"/>
                    </a:lnTo>
                    <a:lnTo>
                      <a:pt x="198" y="68"/>
                    </a:lnTo>
                    <a:lnTo>
                      <a:pt x="198" y="74"/>
                    </a:lnTo>
                    <a:lnTo>
                      <a:pt x="204" y="74"/>
                    </a:lnTo>
                    <a:lnTo>
                      <a:pt x="204" y="80"/>
                    </a:lnTo>
                    <a:lnTo>
                      <a:pt x="195" y="83"/>
                    </a:lnTo>
                    <a:lnTo>
                      <a:pt x="190" y="89"/>
                    </a:lnTo>
                    <a:lnTo>
                      <a:pt x="179" y="89"/>
                    </a:lnTo>
                    <a:lnTo>
                      <a:pt x="182" y="100"/>
                    </a:lnTo>
                    <a:lnTo>
                      <a:pt x="187" y="106"/>
                    </a:lnTo>
                    <a:lnTo>
                      <a:pt x="179" y="115"/>
                    </a:lnTo>
                    <a:lnTo>
                      <a:pt x="176" y="121"/>
                    </a:lnTo>
                    <a:lnTo>
                      <a:pt x="170" y="117"/>
                    </a:lnTo>
                    <a:lnTo>
                      <a:pt x="167" y="109"/>
                    </a:lnTo>
                    <a:lnTo>
                      <a:pt x="161" y="118"/>
                    </a:lnTo>
                    <a:lnTo>
                      <a:pt x="149" y="126"/>
                    </a:lnTo>
                    <a:lnTo>
                      <a:pt x="148" y="132"/>
                    </a:lnTo>
                    <a:lnTo>
                      <a:pt x="143" y="136"/>
                    </a:lnTo>
                    <a:lnTo>
                      <a:pt x="143" y="141"/>
                    </a:lnTo>
                    <a:lnTo>
                      <a:pt x="138" y="144"/>
                    </a:lnTo>
                    <a:lnTo>
                      <a:pt x="138" y="150"/>
                    </a:lnTo>
                    <a:lnTo>
                      <a:pt x="134" y="152"/>
                    </a:lnTo>
                    <a:lnTo>
                      <a:pt x="129" y="150"/>
                    </a:lnTo>
                    <a:lnTo>
                      <a:pt x="128" y="153"/>
                    </a:lnTo>
                    <a:lnTo>
                      <a:pt x="135" y="162"/>
                    </a:lnTo>
                    <a:lnTo>
                      <a:pt x="134" y="165"/>
                    </a:lnTo>
                    <a:lnTo>
                      <a:pt x="138" y="173"/>
                    </a:lnTo>
                    <a:lnTo>
                      <a:pt x="143" y="174"/>
                    </a:lnTo>
                    <a:lnTo>
                      <a:pt x="140" y="185"/>
                    </a:lnTo>
                    <a:lnTo>
                      <a:pt x="134" y="187"/>
                    </a:lnTo>
                    <a:lnTo>
                      <a:pt x="122" y="194"/>
                    </a:lnTo>
                    <a:lnTo>
                      <a:pt x="122" y="199"/>
                    </a:lnTo>
                    <a:lnTo>
                      <a:pt x="116" y="196"/>
                    </a:lnTo>
                    <a:lnTo>
                      <a:pt x="111" y="185"/>
                    </a:lnTo>
                    <a:lnTo>
                      <a:pt x="107" y="180"/>
                    </a:lnTo>
                    <a:lnTo>
                      <a:pt x="104" y="180"/>
                    </a:lnTo>
                    <a:lnTo>
                      <a:pt x="96" y="183"/>
                    </a:lnTo>
                    <a:lnTo>
                      <a:pt x="93" y="190"/>
                    </a:lnTo>
                    <a:lnTo>
                      <a:pt x="82" y="194"/>
                    </a:lnTo>
                    <a:lnTo>
                      <a:pt x="75" y="197"/>
                    </a:lnTo>
                    <a:lnTo>
                      <a:pt x="64" y="202"/>
                    </a:lnTo>
                    <a:lnTo>
                      <a:pt x="43" y="220"/>
                    </a:lnTo>
                    <a:lnTo>
                      <a:pt x="34" y="214"/>
                    </a:lnTo>
                    <a:lnTo>
                      <a:pt x="23" y="220"/>
                    </a:lnTo>
                    <a:lnTo>
                      <a:pt x="17" y="221"/>
                    </a:lnTo>
                    <a:lnTo>
                      <a:pt x="11" y="218"/>
                    </a:lnTo>
                    <a:lnTo>
                      <a:pt x="6" y="218"/>
                    </a:lnTo>
                    <a:lnTo>
                      <a:pt x="8" y="212"/>
                    </a:lnTo>
                    <a:lnTo>
                      <a:pt x="0" y="203"/>
                    </a:lnTo>
                    <a:lnTo>
                      <a:pt x="3" y="196"/>
                    </a:lnTo>
                    <a:lnTo>
                      <a:pt x="0" y="193"/>
                    </a:lnTo>
                    <a:lnTo>
                      <a:pt x="2" y="188"/>
                    </a:lnTo>
                    <a:lnTo>
                      <a:pt x="2" y="177"/>
                    </a:lnTo>
                    <a:lnTo>
                      <a:pt x="8" y="171"/>
                    </a:lnTo>
                    <a:lnTo>
                      <a:pt x="14" y="174"/>
                    </a:lnTo>
                    <a:lnTo>
                      <a:pt x="15" y="171"/>
                    </a:lnTo>
                    <a:lnTo>
                      <a:pt x="12" y="165"/>
                    </a:lnTo>
                    <a:lnTo>
                      <a:pt x="12" y="153"/>
                    </a:lnTo>
                    <a:lnTo>
                      <a:pt x="9" y="145"/>
                    </a:lnTo>
                    <a:lnTo>
                      <a:pt x="3" y="145"/>
                    </a:lnTo>
                    <a:lnTo>
                      <a:pt x="9" y="139"/>
                    </a:lnTo>
                    <a:lnTo>
                      <a:pt x="15" y="139"/>
                    </a:lnTo>
                    <a:lnTo>
                      <a:pt x="19" y="135"/>
                    </a:lnTo>
                    <a:lnTo>
                      <a:pt x="35" y="138"/>
                    </a:lnTo>
                    <a:lnTo>
                      <a:pt x="38" y="135"/>
                    </a:lnTo>
                    <a:lnTo>
                      <a:pt x="41" y="127"/>
                    </a:lnTo>
                    <a:lnTo>
                      <a:pt x="41" y="115"/>
                    </a:lnTo>
                    <a:lnTo>
                      <a:pt x="35" y="107"/>
                    </a:lnTo>
                    <a:lnTo>
                      <a:pt x="37" y="101"/>
                    </a:lnTo>
                    <a:lnTo>
                      <a:pt x="29" y="104"/>
                    </a:lnTo>
                    <a:lnTo>
                      <a:pt x="26" y="98"/>
                    </a:lnTo>
                    <a:lnTo>
                      <a:pt x="19" y="100"/>
                    </a:lnTo>
                    <a:lnTo>
                      <a:pt x="17" y="98"/>
                    </a:lnTo>
                    <a:lnTo>
                      <a:pt x="15" y="91"/>
                    </a:lnTo>
                    <a:lnTo>
                      <a:pt x="22" y="82"/>
                    </a:lnTo>
                    <a:lnTo>
                      <a:pt x="23" y="80"/>
                    </a:lnTo>
                    <a:lnTo>
                      <a:pt x="25" y="79"/>
                    </a:lnTo>
                    <a:lnTo>
                      <a:pt x="29" y="7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9" name="Freeform 1834">
                <a:extLst>
                  <a:ext uri="{FF2B5EF4-FFF2-40B4-BE49-F238E27FC236}">
                    <a16:creationId xmlns:a16="http://schemas.microsoft.com/office/drawing/2014/main" id="{8B0ACCBC-DE8C-40BF-CE8E-F481AF8CA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828"/>
                <a:ext cx="56" cy="58"/>
              </a:xfrm>
              <a:custGeom>
                <a:avLst/>
                <a:gdLst>
                  <a:gd name="T0" fmla="*/ 47 w 112"/>
                  <a:gd name="T1" fmla="*/ 0 h 115"/>
                  <a:gd name="T2" fmla="*/ 44 w 112"/>
                  <a:gd name="T3" fmla="*/ 1 h 115"/>
                  <a:gd name="T4" fmla="*/ 36 w 112"/>
                  <a:gd name="T5" fmla="*/ 9 h 115"/>
                  <a:gd name="T6" fmla="*/ 36 w 112"/>
                  <a:gd name="T7" fmla="*/ 13 h 115"/>
                  <a:gd name="T8" fmla="*/ 30 w 112"/>
                  <a:gd name="T9" fmla="*/ 19 h 115"/>
                  <a:gd name="T10" fmla="*/ 30 w 112"/>
                  <a:gd name="T11" fmla="*/ 30 h 115"/>
                  <a:gd name="T12" fmla="*/ 27 w 112"/>
                  <a:gd name="T13" fmla="*/ 33 h 115"/>
                  <a:gd name="T14" fmla="*/ 27 w 112"/>
                  <a:gd name="T15" fmla="*/ 39 h 115"/>
                  <a:gd name="T16" fmla="*/ 24 w 112"/>
                  <a:gd name="T17" fmla="*/ 42 h 115"/>
                  <a:gd name="T18" fmla="*/ 18 w 112"/>
                  <a:gd name="T19" fmla="*/ 42 h 115"/>
                  <a:gd name="T20" fmla="*/ 16 w 112"/>
                  <a:gd name="T21" fmla="*/ 48 h 115"/>
                  <a:gd name="T22" fmla="*/ 10 w 112"/>
                  <a:gd name="T23" fmla="*/ 53 h 115"/>
                  <a:gd name="T24" fmla="*/ 4 w 112"/>
                  <a:gd name="T25" fmla="*/ 54 h 115"/>
                  <a:gd name="T26" fmla="*/ 1 w 112"/>
                  <a:gd name="T27" fmla="*/ 57 h 115"/>
                  <a:gd name="T28" fmla="*/ 1 w 112"/>
                  <a:gd name="T29" fmla="*/ 62 h 115"/>
                  <a:gd name="T30" fmla="*/ 0 w 112"/>
                  <a:gd name="T31" fmla="*/ 63 h 115"/>
                  <a:gd name="T32" fmla="*/ 7 w 112"/>
                  <a:gd name="T33" fmla="*/ 66 h 115"/>
                  <a:gd name="T34" fmla="*/ 9 w 112"/>
                  <a:gd name="T35" fmla="*/ 71 h 115"/>
                  <a:gd name="T36" fmla="*/ 16 w 112"/>
                  <a:gd name="T37" fmla="*/ 73 h 115"/>
                  <a:gd name="T38" fmla="*/ 24 w 112"/>
                  <a:gd name="T39" fmla="*/ 80 h 115"/>
                  <a:gd name="T40" fmla="*/ 30 w 112"/>
                  <a:gd name="T41" fmla="*/ 82 h 115"/>
                  <a:gd name="T42" fmla="*/ 36 w 112"/>
                  <a:gd name="T43" fmla="*/ 86 h 115"/>
                  <a:gd name="T44" fmla="*/ 36 w 112"/>
                  <a:gd name="T45" fmla="*/ 94 h 115"/>
                  <a:gd name="T46" fmla="*/ 39 w 112"/>
                  <a:gd name="T47" fmla="*/ 95 h 115"/>
                  <a:gd name="T48" fmla="*/ 44 w 112"/>
                  <a:gd name="T49" fmla="*/ 92 h 115"/>
                  <a:gd name="T50" fmla="*/ 50 w 112"/>
                  <a:gd name="T51" fmla="*/ 97 h 115"/>
                  <a:gd name="T52" fmla="*/ 44 w 112"/>
                  <a:gd name="T53" fmla="*/ 100 h 115"/>
                  <a:gd name="T54" fmla="*/ 42 w 112"/>
                  <a:gd name="T55" fmla="*/ 103 h 115"/>
                  <a:gd name="T56" fmla="*/ 50 w 112"/>
                  <a:gd name="T57" fmla="*/ 106 h 115"/>
                  <a:gd name="T58" fmla="*/ 53 w 112"/>
                  <a:gd name="T59" fmla="*/ 106 h 115"/>
                  <a:gd name="T60" fmla="*/ 57 w 112"/>
                  <a:gd name="T61" fmla="*/ 114 h 115"/>
                  <a:gd name="T62" fmla="*/ 69 w 112"/>
                  <a:gd name="T63" fmla="*/ 114 h 115"/>
                  <a:gd name="T64" fmla="*/ 76 w 112"/>
                  <a:gd name="T65" fmla="*/ 115 h 115"/>
                  <a:gd name="T66" fmla="*/ 83 w 112"/>
                  <a:gd name="T67" fmla="*/ 106 h 115"/>
                  <a:gd name="T68" fmla="*/ 89 w 112"/>
                  <a:gd name="T69" fmla="*/ 95 h 115"/>
                  <a:gd name="T70" fmla="*/ 97 w 112"/>
                  <a:gd name="T71" fmla="*/ 95 h 115"/>
                  <a:gd name="T72" fmla="*/ 97 w 112"/>
                  <a:gd name="T73" fmla="*/ 85 h 115"/>
                  <a:gd name="T74" fmla="*/ 94 w 112"/>
                  <a:gd name="T75" fmla="*/ 83 h 115"/>
                  <a:gd name="T76" fmla="*/ 97 w 112"/>
                  <a:gd name="T77" fmla="*/ 79 h 115"/>
                  <a:gd name="T78" fmla="*/ 103 w 112"/>
                  <a:gd name="T79" fmla="*/ 79 h 115"/>
                  <a:gd name="T80" fmla="*/ 107 w 112"/>
                  <a:gd name="T81" fmla="*/ 76 h 115"/>
                  <a:gd name="T82" fmla="*/ 110 w 112"/>
                  <a:gd name="T83" fmla="*/ 71 h 115"/>
                  <a:gd name="T84" fmla="*/ 106 w 112"/>
                  <a:gd name="T85" fmla="*/ 65 h 115"/>
                  <a:gd name="T86" fmla="*/ 112 w 112"/>
                  <a:gd name="T87" fmla="*/ 59 h 115"/>
                  <a:gd name="T88" fmla="*/ 106 w 112"/>
                  <a:gd name="T89" fmla="*/ 54 h 115"/>
                  <a:gd name="T90" fmla="*/ 103 w 112"/>
                  <a:gd name="T91" fmla="*/ 47 h 115"/>
                  <a:gd name="T92" fmla="*/ 95 w 112"/>
                  <a:gd name="T93" fmla="*/ 50 h 115"/>
                  <a:gd name="T94" fmla="*/ 83 w 112"/>
                  <a:gd name="T95" fmla="*/ 48 h 115"/>
                  <a:gd name="T96" fmla="*/ 69 w 112"/>
                  <a:gd name="T97" fmla="*/ 44 h 115"/>
                  <a:gd name="T98" fmla="*/ 63 w 112"/>
                  <a:gd name="T99" fmla="*/ 36 h 115"/>
                  <a:gd name="T100" fmla="*/ 63 w 112"/>
                  <a:gd name="T101" fmla="*/ 30 h 115"/>
                  <a:gd name="T102" fmla="*/ 57 w 112"/>
                  <a:gd name="T103" fmla="*/ 30 h 115"/>
                  <a:gd name="T104" fmla="*/ 56 w 112"/>
                  <a:gd name="T105" fmla="*/ 27 h 115"/>
                  <a:gd name="T106" fmla="*/ 66 w 112"/>
                  <a:gd name="T107" fmla="*/ 25 h 115"/>
                  <a:gd name="T108" fmla="*/ 69 w 112"/>
                  <a:gd name="T109" fmla="*/ 21 h 115"/>
                  <a:gd name="T110" fmla="*/ 76 w 112"/>
                  <a:gd name="T111" fmla="*/ 16 h 115"/>
                  <a:gd name="T112" fmla="*/ 72 w 112"/>
                  <a:gd name="T113" fmla="*/ 10 h 115"/>
                  <a:gd name="T114" fmla="*/ 77 w 112"/>
                  <a:gd name="T115" fmla="*/ 6 h 115"/>
                  <a:gd name="T116" fmla="*/ 72 w 112"/>
                  <a:gd name="T117" fmla="*/ 3 h 115"/>
                  <a:gd name="T118" fmla="*/ 60 w 112"/>
                  <a:gd name="T119" fmla="*/ 3 h 115"/>
                  <a:gd name="T120" fmla="*/ 53 w 112"/>
                  <a:gd name="T121" fmla="*/ 6 h 115"/>
                  <a:gd name="T122" fmla="*/ 47 w 112"/>
                  <a:gd name="T123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2" h="115">
                    <a:moveTo>
                      <a:pt x="47" y="0"/>
                    </a:moveTo>
                    <a:lnTo>
                      <a:pt x="44" y="1"/>
                    </a:lnTo>
                    <a:lnTo>
                      <a:pt x="36" y="9"/>
                    </a:lnTo>
                    <a:lnTo>
                      <a:pt x="36" y="13"/>
                    </a:lnTo>
                    <a:lnTo>
                      <a:pt x="30" y="19"/>
                    </a:lnTo>
                    <a:lnTo>
                      <a:pt x="30" y="30"/>
                    </a:lnTo>
                    <a:lnTo>
                      <a:pt x="27" y="33"/>
                    </a:lnTo>
                    <a:lnTo>
                      <a:pt x="27" y="39"/>
                    </a:lnTo>
                    <a:lnTo>
                      <a:pt x="24" y="42"/>
                    </a:lnTo>
                    <a:lnTo>
                      <a:pt x="18" y="42"/>
                    </a:lnTo>
                    <a:lnTo>
                      <a:pt x="16" y="48"/>
                    </a:lnTo>
                    <a:lnTo>
                      <a:pt x="10" y="53"/>
                    </a:lnTo>
                    <a:lnTo>
                      <a:pt x="4" y="54"/>
                    </a:lnTo>
                    <a:lnTo>
                      <a:pt x="1" y="57"/>
                    </a:lnTo>
                    <a:lnTo>
                      <a:pt x="1" y="62"/>
                    </a:lnTo>
                    <a:lnTo>
                      <a:pt x="0" y="63"/>
                    </a:lnTo>
                    <a:lnTo>
                      <a:pt x="7" y="66"/>
                    </a:lnTo>
                    <a:lnTo>
                      <a:pt x="9" y="71"/>
                    </a:lnTo>
                    <a:lnTo>
                      <a:pt x="16" y="73"/>
                    </a:lnTo>
                    <a:lnTo>
                      <a:pt x="24" y="80"/>
                    </a:lnTo>
                    <a:lnTo>
                      <a:pt x="30" y="82"/>
                    </a:lnTo>
                    <a:lnTo>
                      <a:pt x="36" y="86"/>
                    </a:lnTo>
                    <a:lnTo>
                      <a:pt x="36" y="94"/>
                    </a:lnTo>
                    <a:lnTo>
                      <a:pt x="39" y="95"/>
                    </a:lnTo>
                    <a:lnTo>
                      <a:pt x="44" y="92"/>
                    </a:lnTo>
                    <a:lnTo>
                      <a:pt x="50" y="97"/>
                    </a:lnTo>
                    <a:lnTo>
                      <a:pt x="44" y="100"/>
                    </a:lnTo>
                    <a:lnTo>
                      <a:pt x="42" y="103"/>
                    </a:lnTo>
                    <a:lnTo>
                      <a:pt x="50" y="106"/>
                    </a:lnTo>
                    <a:lnTo>
                      <a:pt x="53" y="106"/>
                    </a:lnTo>
                    <a:lnTo>
                      <a:pt x="57" y="114"/>
                    </a:lnTo>
                    <a:lnTo>
                      <a:pt x="69" y="114"/>
                    </a:lnTo>
                    <a:lnTo>
                      <a:pt x="76" y="115"/>
                    </a:lnTo>
                    <a:lnTo>
                      <a:pt x="83" y="106"/>
                    </a:lnTo>
                    <a:lnTo>
                      <a:pt x="89" y="95"/>
                    </a:lnTo>
                    <a:lnTo>
                      <a:pt x="97" y="95"/>
                    </a:lnTo>
                    <a:lnTo>
                      <a:pt x="97" y="85"/>
                    </a:lnTo>
                    <a:lnTo>
                      <a:pt x="94" y="83"/>
                    </a:lnTo>
                    <a:lnTo>
                      <a:pt x="97" y="79"/>
                    </a:lnTo>
                    <a:lnTo>
                      <a:pt x="103" y="79"/>
                    </a:lnTo>
                    <a:lnTo>
                      <a:pt x="107" y="76"/>
                    </a:lnTo>
                    <a:lnTo>
                      <a:pt x="110" y="71"/>
                    </a:lnTo>
                    <a:lnTo>
                      <a:pt x="106" y="65"/>
                    </a:lnTo>
                    <a:lnTo>
                      <a:pt x="112" y="59"/>
                    </a:lnTo>
                    <a:lnTo>
                      <a:pt x="106" y="54"/>
                    </a:lnTo>
                    <a:lnTo>
                      <a:pt x="103" y="47"/>
                    </a:lnTo>
                    <a:lnTo>
                      <a:pt x="95" y="50"/>
                    </a:lnTo>
                    <a:lnTo>
                      <a:pt x="83" y="48"/>
                    </a:lnTo>
                    <a:lnTo>
                      <a:pt x="69" y="44"/>
                    </a:lnTo>
                    <a:lnTo>
                      <a:pt x="63" y="36"/>
                    </a:lnTo>
                    <a:lnTo>
                      <a:pt x="63" y="30"/>
                    </a:lnTo>
                    <a:lnTo>
                      <a:pt x="57" y="30"/>
                    </a:lnTo>
                    <a:lnTo>
                      <a:pt x="56" y="27"/>
                    </a:lnTo>
                    <a:lnTo>
                      <a:pt x="66" y="25"/>
                    </a:lnTo>
                    <a:lnTo>
                      <a:pt x="69" y="21"/>
                    </a:lnTo>
                    <a:lnTo>
                      <a:pt x="76" y="16"/>
                    </a:lnTo>
                    <a:lnTo>
                      <a:pt x="72" y="10"/>
                    </a:lnTo>
                    <a:lnTo>
                      <a:pt x="77" y="6"/>
                    </a:lnTo>
                    <a:lnTo>
                      <a:pt x="72" y="3"/>
                    </a:lnTo>
                    <a:lnTo>
                      <a:pt x="60" y="3"/>
                    </a:lnTo>
                    <a:lnTo>
                      <a:pt x="53" y="6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0" name="Freeform 1835">
                <a:extLst>
                  <a:ext uri="{FF2B5EF4-FFF2-40B4-BE49-F238E27FC236}">
                    <a16:creationId xmlns:a16="http://schemas.microsoft.com/office/drawing/2014/main" id="{AC0E34FD-F4ED-32AF-73FF-3A505B705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828"/>
                <a:ext cx="56" cy="58"/>
              </a:xfrm>
              <a:custGeom>
                <a:avLst/>
                <a:gdLst>
                  <a:gd name="T0" fmla="*/ 47 w 112"/>
                  <a:gd name="T1" fmla="*/ 0 h 115"/>
                  <a:gd name="T2" fmla="*/ 53 w 112"/>
                  <a:gd name="T3" fmla="*/ 6 h 115"/>
                  <a:gd name="T4" fmla="*/ 60 w 112"/>
                  <a:gd name="T5" fmla="*/ 3 h 115"/>
                  <a:gd name="T6" fmla="*/ 72 w 112"/>
                  <a:gd name="T7" fmla="*/ 3 h 115"/>
                  <a:gd name="T8" fmla="*/ 77 w 112"/>
                  <a:gd name="T9" fmla="*/ 6 h 115"/>
                  <a:gd name="T10" fmla="*/ 72 w 112"/>
                  <a:gd name="T11" fmla="*/ 10 h 115"/>
                  <a:gd name="T12" fmla="*/ 76 w 112"/>
                  <a:gd name="T13" fmla="*/ 16 h 115"/>
                  <a:gd name="T14" fmla="*/ 69 w 112"/>
                  <a:gd name="T15" fmla="*/ 21 h 115"/>
                  <a:gd name="T16" fmla="*/ 66 w 112"/>
                  <a:gd name="T17" fmla="*/ 25 h 115"/>
                  <a:gd name="T18" fmla="*/ 56 w 112"/>
                  <a:gd name="T19" fmla="*/ 27 h 115"/>
                  <a:gd name="T20" fmla="*/ 57 w 112"/>
                  <a:gd name="T21" fmla="*/ 30 h 115"/>
                  <a:gd name="T22" fmla="*/ 63 w 112"/>
                  <a:gd name="T23" fmla="*/ 30 h 115"/>
                  <a:gd name="T24" fmla="*/ 63 w 112"/>
                  <a:gd name="T25" fmla="*/ 36 h 115"/>
                  <a:gd name="T26" fmla="*/ 69 w 112"/>
                  <a:gd name="T27" fmla="*/ 44 h 115"/>
                  <a:gd name="T28" fmla="*/ 83 w 112"/>
                  <a:gd name="T29" fmla="*/ 48 h 115"/>
                  <a:gd name="T30" fmla="*/ 95 w 112"/>
                  <a:gd name="T31" fmla="*/ 50 h 115"/>
                  <a:gd name="T32" fmla="*/ 103 w 112"/>
                  <a:gd name="T33" fmla="*/ 47 h 115"/>
                  <a:gd name="T34" fmla="*/ 106 w 112"/>
                  <a:gd name="T35" fmla="*/ 54 h 115"/>
                  <a:gd name="T36" fmla="*/ 112 w 112"/>
                  <a:gd name="T37" fmla="*/ 59 h 115"/>
                  <a:gd name="T38" fmla="*/ 106 w 112"/>
                  <a:gd name="T39" fmla="*/ 65 h 115"/>
                  <a:gd name="T40" fmla="*/ 110 w 112"/>
                  <a:gd name="T41" fmla="*/ 71 h 115"/>
                  <a:gd name="T42" fmla="*/ 107 w 112"/>
                  <a:gd name="T43" fmla="*/ 76 h 115"/>
                  <a:gd name="T44" fmla="*/ 103 w 112"/>
                  <a:gd name="T45" fmla="*/ 79 h 115"/>
                  <a:gd name="T46" fmla="*/ 97 w 112"/>
                  <a:gd name="T47" fmla="*/ 79 h 115"/>
                  <a:gd name="T48" fmla="*/ 94 w 112"/>
                  <a:gd name="T49" fmla="*/ 83 h 115"/>
                  <a:gd name="T50" fmla="*/ 97 w 112"/>
                  <a:gd name="T51" fmla="*/ 85 h 115"/>
                  <a:gd name="T52" fmla="*/ 97 w 112"/>
                  <a:gd name="T53" fmla="*/ 95 h 115"/>
                  <a:gd name="T54" fmla="*/ 89 w 112"/>
                  <a:gd name="T55" fmla="*/ 95 h 115"/>
                  <a:gd name="T56" fmla="*/ 83 w 112"/>
                  <a:gd name="T57" fmla="*/ 106 h 115"/>
                  <a:gd name="T58" fmla="*/ 76 w 112"/>
                  <a:gd name="T59" fmla="*/ 115 h 115"/>
                  <a:gd name="T60" fmla="*/ 69 w 112"/>
                  <a:gd name="T61" fmla="*/ 114 h 115"/>
                  <a:gd name="T62" fmla="*/ 57 w 112"/>
                  <a:gd name="T63" fmla="*/ 114 h 115"/>
                  <a:gd name="T64" fmla="*/ 53 w 112"/>
                  <a:gd name="T65" fmla="*/ 106 h 115"/>
                  <a:gd name="T66" fmla="*/ 50 w 112"/>
                  <a:gd name="T67" fmla="*/ 106 h 115"/>
                  <a:gd name="T68" fmla="*/ 42 w 112"/>
                  <a:gd name="T69" fmla="*/ 103 h 115"/>
                  <a:gd name="T70" fmla="*/ 44 w 112"/>
                  <a:gd name="T71" fmla="*/ 100 h 115"/>
                  <a:gd name="T72" fmla="*/ 50 w 112"/>
                  <a:gd name="T73" fmla="*/ 97 h 115"/>
                  <a:gd name="T74" fmla="*/ 44 w 112"/>
                  <a:gd name="T75" fmla="*/ 92 h 115"/>
                  <a:gd name="T76" fmla="*/ 39 w 112"/>
                  <a:gd name="T77" fmla="*/ 95 h 115"/>
                  <a:gd name="T78" fmla="*/ 36 w 112"/>
                  <a:gd name="T79" fmla="*/ 94 h 115"/>
                  <a:gd name="T80" fmla="*/ 36 w 112"/>
                  <a:gd name="T81" fmla="*/ 86 h 115"/>
                  <a:gd name="T82" fmla="*/ 30 w 112"/>
                  <a:gd name="T83" fmla="*/ 82 h 115"/>
                  <a:gd name="T84" fmla="*/ 24 w 112"/>
                  <a:gd name="T85" fmla="*/ 80 h 115"/>
                  <a:gd name="T86" fmla="*/ 16 w 112"/>
                  <a:gd name="T87" fmla="*/ 73 h 115"/>
                  <a:gd name="T88" fmla="*/ 9 w 112"/>
                  <a:gd name="T89" fmla="*/ 71 h 115"/>
                  <a:gd name="T90" fmla="*/ 7 w 112"/>
                  <a:gd name="T91" fmla="*/ 66 h 115"/>
                  <a:gd name="T92" fmla="*/ 0 w 112"/>
                  <a:gd name="T93" fmla="*/ 63 h 115"/>
                  <a:gd name="T94" fmla="*/ 1 w 112"/>
                  <a:gd name="T95" fmla="*/ 62 h 115"/>
                  <a:gd name="T96" fmla="*/ 1 w 112"/>
                  <a:gd name="T97" fmla="*/ 57 h 115"/>
                  <a:gd name="T98" fmla="*/ 4 w 112"/>
                  <a:gd name="T99" fmla="*/ 54 h 115"/>
                  <a:gd name="T100" fmla="*/ 10 w 112"/>
                  <a:gd name="T101" fmla="*/ 53 h 115"/>
                  <a:gd name="T102" fmla="*/ 16 w 112"/>
                  <a:gd name="T103" fmla="*/ 48 h 115"/>
                  <a:gd name="T104" fmla="*/ 18 w 112"/>
                  <a:gd name="T105" fmla="*/ 42 h 115"/>
                  <a:gd name="T106" fmla="*/ 24 w 112"/>
                  <a:gd name="T107" fmla="*/ 42 h 115"/>
                  <a:gd name="T108" fmla="*/ 27 w 112"/>
                  <a:gd name="T109" fmla="*/ 39 h 115"/>
                  <a:gd name="T110" fmla="*/ 27 w 112"/>
                  <a:gd name="T111" fmla="*/ 33 h 115"/>
                  <a:gd name="T112" fmla="*/ 30 w 112"/>
                  <a:gd name="T113" fmla="*/ 30 h 115"/>
                  <a:gd name="T114" fmla="*/ 30 w 112"/>
                  <a:gd name="T115" fmla="*/ 19 h 115"/>
                  <a:gd name="T116" fmla="*/ 36 w 112"/>
                  <a:gd name="T117" fmla="*/ 13 h 115"/>
                  <a:gd name="T118" fmla="*/ 36 w 112"/>
                  <a:gd name="T119" fmla="*/ 9 h 115"/>
                  <a:gd name="T120" fmla="*/ 44 w 112"/>
                  <a:gd name="T121" fmla="*/ 1 h 115"/>
                  <a:gd name="T122" fmla="*/ 47 w 112"/>
                  <a:gd name="T123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2" h="115">
                    <a:moveTo>
                      <a:pt x="47" y="0"/>
                    </a:moveTo>
                    <a:lnTo>
                      <a:pt x="53" y="6"/>
                    </a:lnTo>
                    <a:lnTo>
                      <a:pt x="60" y="3"/>
                    </a:lnTo>
                    <a:lnTo>
                      <a:pt x="72" y="3"/>
                    </a:lnTo>
                    <a:lnTo>
                      <a:pt x="77" y="6"/>
                    </a:lnTo>
                    <a:lnTo>
                      <a:pt x="72" y="10"/>
                    </a:lnTo>
                    <a:lnTo>
                      <a:pt x="76" y="16"/>
                    </a:lnTo>
                    <a:lnTo>
                      <a:pt x="69" y="21"/>
                    </a:lnTo>
                    <a:lnTo>
                      <a:pt x="66" y="25"/>
                    </a:lnTo>
                    <a:lnTo>
                      <a:pt x="56" y="27"/>
                    </a:lnTo>
                    <a:lnTo>
                      <a:pt x="57" y="30"/>
                    </a:lnTo>
                    <a:lnTo>
                      <a:pt x="63" y="30"/>
                    </a:lnTo>
                    <a:lnTo>
                      <a:pt x="63" y="36"/>
                    </a:lnTo>
                    <a:lnTo>
                      <a:pt x="69" y="44"/>
                    </a:lnTo>
                    <a:lnTo>
                      <a:pt x="83" y="48"/>
                    </a:lnTo>
                    <a:lnTo>
                      <a:pt x="95" y="50"/>
                    </a:lnTo>
                    <a:lnTo>
                      <a:pt x="103" y="47"/>
                    </a:lnTo>
                    <a:lnTo>
                      <a:pt x="106" y="54"/>
                    </a:lnTo>
                    <a:lnTo>
                      <a:pt x="112" y="59"/>
                    </a:lnTo>
                    <a:lnTo>
                      <a:pt x="106" y="65"/>
                    </a:lnTo>
                    <a:lnTo>
                      <a:pt x="110" y="71"/>
                    </a:lnTo>
                    <a:lnTo>
                      <a:pt x="107" y="76"/>
                    </a:lnTo>
                    <a:lnTo>
                      <a:pt x="103" y="79"/>
                    </a:lnTo>
                    <a:lnTo>
                      <a:pt x="97" y="79"/>
                    </a:lnTo>
                    <a:lnTo>
                      <a:pt x="94" y="83"/>
                    </a:lnTo>
                    <a:lnTo>
                      <a:pt x="97" y="85"/>
                    </a:lnTo>
                    <a:lnTo>
                      <a:pt x="97" y="95"/>
                    </a:lnTo>
                    <a:lnTo>
                      <a:pt x="89" y="95"/>
                    </a:lnTo>
                    <a:lnTo>
                      <a:pt x="83" y="106"/>
                    </a:lnTo>
                    <a:lnTo>
                      <a:pt x="76" y="115"/>
                    </a:lnTo>
                    <a:lnTo>
                      <a:pt x="69" y="114"/>
                    </a:lnTo>
                    <a:lnTo>
                      <a:pt x="57" y="114"/>
                    </a:lnTo>
                    <a:lnTo>
                      <a:pt x="53" y="106"/>
                    </a:lnTo>
                    <a:lnTo>
                      <a:pt x="50" y="106"/>
                    </a:lnTo>
                    <a:lnTo>
                      <a:pt x="42" y="103"/>
                    </a:lnTo>
                    <a:lnTo>
                      <a:pt x="44" y="100"/>
                    </a:lnTo>
                    <a:lnTo>
                      <a:pt x="50" y="97"/>
                    </a:lnTo>
                    <a:lnTo>
                      <a:pt x="44" y="92"/>
                    </a:lnTo>
                    <a:lnTo>
                      <a:pt x="39" y="95"/>
                    </a:lnTo>
                    <a:lnTo>
                      <a:pt x="36" y="94"/>
                    </a:lnTo>
                    <a:lnTo>
                      <a:pt x="36" y="86"/>
                    </a:lnTo>
                    <a:lnTo>
                      <a:pt x="30" y="82"/>
                    </a:lnTo>
                    <a:lnTo>
                      <a:pt x="24" y="80"/>
                    </a:lnTo>
                    <a:lnTo>
                      <a:pt x="16" y="73"/>
                    </a:lnTo>
                    <a:lnTo>
                      <a:pt x="9" y="71"/>
                    </a:lnTo>
                    <a:lnTo>
                      <a:pt x="7" y="66"/>
                    </a:lnTo>
                    <a:lnTo>
                      <a:pt x="0" y="63"/>
                    </a:lnTo>
                    <a:lnTo>
                      <a:pt x="1" y="62"/>
                    </a:lnTo>
                    <a:lnTo>
                      <a:pt x="1" y="57"/>
                    </a:lnTo>
                    <a:lnTo>
                      <a:pt x="4" y="54"/>
                    </a:lnTo>
                    <a:lnTo>
                      <a:pt x="10" y="53"/>
                    </a:lnTo>
                    <a:lnTo>
                      <a:pt x="16" y="48"/>
                    </a:lnTo>
                    <a:lnTo>
                      <a:pt x="18" y="42"/>
                    </a:lnTo>
                    <a:lnTo>
                      <a:pt x="24" y="42"/>
                    </a:lnTo>
                    <a:lnTo>
                      <a:pt x="27" y="39"/>
                    </a:lnTo>
                    <a:lnTo>
                      <a:pt x="27" y="33"/>
                    </a:lnTo>
                    <a:lnTo>
                      <a:pt x="30" y="30"/>
                    </a:lnTo>
                    <a:lnTo>
                      <a:pt x="30" y="19"/>
                    </a:lnTo>
                    <a:lnTo>
                      <a:pt x="36" y="13"/>
                    </a:lnTo>
                    <a:lnTo>
                      <a:pt x="36" y="9"/>
                    </a:lnTo>
                    <a:lnTo>
                      <a:pt x="44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1" name="Freeform 1836">
                <a:extLst>
                  <a:ext uri="{FF2B5EF4-FFF2-40B4-BE49-F238E27FC236}">
                    <a16:creationId xmlns:a16="http://schemas.microsoft.com/office/drawing/2014/main" id="{85C79A6B-A1B7-8EC5-8C59-D1244B802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828"/>
                <a:ext cx="56" cy="58"/>
              </a:xfrm>
              <a:custGeom>
                <a:avLst/>
                <a:gdLst>
                  <a:gd name="T0" fmla="*/ 47 w 112"/>
                  <a:gd name="T1" fmla="*/ 0 h 115"/>
                  <a:gd name="T2" fmla="*/ 53 w 112"/>
                  <a:gd name="T3" fmla="*/ 6 h 115"/>
                  <a:gd name="T4" fmla="*/ 60 w 112"/>
                  <a:gd name="T5" fmla="*/ 3 h 115"/>
                  <a:gd name="T6" fmla="*/ 72 w 112"/>
                  <a:gd name="T7" fmla="*/ 3 h 115"/>
                  <a:gd name="T8" fmla="*/ 77 w 112"/>
                  <a:gd name="T9" fmla="*/ 6 h 115"/>
                  <a:gd name="T10" fmla="*/ 72 w 112"/>
                  <a:gd name="T11" fmla="*/ 10 h 115"/>
                  <a:gd name="T12" fmla="*/ 76 w 112"/>
                  <a:gd name="T13" fmla="*/ 16 h 115"/>
                  <a:gd name="T14" fmla="*/ 69 w 112"/>
                  <a:gd name="T15" fmla="*/ 21 h 115"/>
                  <a:gd name="T16" fmla="*/ 66 w 112"/>
                  <a:gd name="T17" fmla="*/ 25 h 115"/>
                  <a:gd name="T18" fmla="*/ 56 w 112"/>
                  <a:gd name="T19" fmla="*/ 27 h 115"/>
                  <a:gd name="T20" fmla="*/ 57 w 112"/>
                  <a:gd name="T21" fmla="*/ 30 h 115"/>
                  <a:gd name="T22" fmla="*/ 63 w 112"/>
                  <a:gd name="T23" fmla="*/ 30 h 115"/>
                  <a:gd name="T24" fmla="*/ 63 w 112"/>
                  <a:gd name="T25" fmla="*/ 36 h 115"/>
                  <a:gd name="T26" fmla="*/ 69 w 112"/>
                  <a:gd name="T27" fmla="*/ 44 h 115"/>
                  <a:gd name="T28" fmla="*/ 83 w 112"/>
                  <a:gd name="T29" fmla="*/ 48 h 115"/>
                  <a:gd name="T30" fmla="*/ 95 w 112"/>
                  <a:gd name="T31" fmla="*/ 50 h 115"/>
                  <a:gd name="T32" fmla="*/ 103 w 112"/>
                  <a:gd name="T33" fmla="*/ 47 h 115"/>
                  <a:gd name="T34" fmla="*/ 106 w 112"/>
                  <a:gd name="T35" fmla="*/ 54 h 115"/>
                  <a:gd name="T36" fmla="*/ 112 w 112"/>
                  <a:gd name="T37" fmla="*/ 59 h 115"/>
                  <a:gd name="T38" fmla="*/ 106 w 112"/>
                  <a:gd name="T39" fmla="*/ 65 h 115"/>
                  <a:gd name="T40" fmla="*/ 110 w 112"/>
                  <a:gd name="T41" fmla="*/ 71 h 115"/>
                  <a:gd name="T42" fmla="*/ 107 w 112"/>
                  <a:gd name="T43" fmla="*/ 76 h 115"/>
                  <a:gd name="T44" fmla="*/ 103 w 112"/>
                  <a:gd name="T45" fmla="*/ 79 h 115"/>
                  <a:gd name="T46" fmla="*/ 97 w 112"/>
                  <a:gd name="T47" fmla="*/ 79 h 115"/>
                  <a:gd name="T48" fmla="*/ 94 w 112"/>
                  <a:gd name="T49" fmla="*/ 83 h 115"/>
                  <a:gd name="T50" fmla="*/ 97 w 112"/>
                  <a:gd name="T51" fmla="*/ 85 h 115"/>
                  <a:gd name="T52" fmla="*/ 97 w 112"/>
                  <a:gd name="T53" fmla="*/ 95 h 115"/>
                  <a:gd name="T54" fmla="*/ 89 w 112"/>
                  <a:gd name="T55" fmla="*/ 95 h 115"/>
                  <a:gd name="T56" fmla="*/ 83 w 112"/>
                  <a:gd name="T57" fmla="*/ 106 h 115"/>
                  <a:gd name="T58" fmla="*/ 76 w 112"/>
                  <a:gd name="T59" fmla="*/ 115 h 115"/>
                  <a:gd name="T60" fmla="*/ 69 w 112"/>
                  <a:gd name="T61" fmla="*/ 114 h 115"/>
                  <a:gd name="T62" fmla="*/ 57 w 112"/>
                  <a:gd name="T63" fmla="*/ 114 h 115"/>
                  <a:gd name="T64" fmla="*/ 53 w 112"/>
                  <a:gd name="T65" fmla="*/ 106 h 115"/>
                  <a:gd name="T66" fmla="*/ 50 w 112"/>
                  <a:gd name="T67" fmla="*/ 106 h 115"/>
                  <a:gd name="T68" fmla="*/ 42 w 112"/>
                  <a:gd name="T69" fmla="*/ 103 h 115"/>
                  <a:gd name="T70" fmla="*/ 44 w 112"/>
                  <a:gd name="T71" fmla="*/ 100 h 115"/>
                  <a:gd name="T72" fmla="*/ 50 w 112"/>
                  <a:gd name="T73" fmla="*/ 97 h 115"/>
                  <a:gd name="T74" fmla="*/ 44 w 112"/>
                  <a:gd name="T75" fmla="*/ 92 h 115"/>
                  <a:gd name="T76" fmla="*/ 39 w 112"/>
                  <a:gd name="T77" fmla="*/ 95 h 115"/>
                  <a:gd name="T78" fmla="*/ 36 w 112"/>
                  <a:gd name="T79" fmla="*/ 94 h 115"/>
                  <a:gd name="T80" fmla="*/ 36 w 112"/>
                  <a:gd name="T81" fmla="*/ 86 h 115"/>
                  <a:gd name="T82" fmla="*/ 30 w 112"/>
                  <a:gd name="T83" fmla="*/ 82 h 115"/>
                  <a:gd name="T84" fmla="*/ 24 w 112"/>
                  <a:gd name="T85" fmla="*/ 80 h 115"/>
                  <a:gd name="T86" fmla="*/ 16 w 112"/>
                  <a:gd name="T87" fmla="*/ 73 h 115"/>
                  <a:gd name="T88" fmla="*/ 9 w 112"/>
                  <a:gd name="T89" fmla="*/ 71 h 115"/>
                  <a:gd name="T90" fmla="*/ 7 w 112"/>
                  <a:gd name="T91" fmla="*/ 66 h 115"/>
                  <a:gd name="T92" fmla="*/ 0 w 112"/>
                  <a:gd name="T93" fmla="*/ 63 h 115"/>
                  <a:gd name="T94" fmla="*/ 1 w 112"/>
                  <a:gd name="T95" fmla="*/ 62 h 115"/>
                  <a:gd name="T96" fmla="*/ 1 w 112"/>
                  <a:gd name="T97" fmla="*/ 57 h 115"/>
                  <a:gd name="T98" fmla="*/ 4 w 112"/>
                  <a:gd name="T99" fmla="*/ 54 h 115"/>
                  <a:gd name="T100" fmla="*/ 10 w 112"/>
                  <a:gd name="T101" fmla="*/ 53 h 115"/>
                  <a:gd name="T102" fmla="*/ 16 w 112"/>
                  <a:gd name="T103" fmla="*/ 48 h 115"/>
                  <a:gd name="T104" fmla="*/ 18 w 112"/>
                  <a:gd name="T105" fmla="*/ 42 h 115"/>
                  <a:gd name="T106" fmla="*/ 24 w 112"/>
                  <a:gd name="T107" fmla="*/ 42 h 115"/>
                  <a:gd name="T108" fmla="*/ 27 w 112"/>
                  <a:gd name="T109" fmla="*/ 39 h 115"/>
                  <a:gd name="T110" fmla="*/ 27 w 112"/>
                  <a:gd name="T111" fmla="*/ 33 h 115"/>
                  <a:gd name="T112" fmla="*/ 30 w 112"/>
                  <a:gd name="T113" fmla="*/ 30 h 115"/>
                  <a:gd name="T114" fmla="*/ 30 w 112"/>
                  <a:gd name="T115" fmla="*/ 19 h 115"/>
                  <a:gd name="T116" fmla="*/ 36 w 112"/>
                  <a:gd name="T117" fmla="*/ 13 h 115"/>
                  <a:gd name="T118" fmla="*/ 36 w 112"/>
                  <a:gd name="T119" fmla="*/ 9 h 115"/>
                  <a:gd name="T120" fmla="*/ 44 w 112"/>
                  <a:gd name="T121" fmla="*/ 1 h 115"/>
                  <a:gd name="T122" fmla="*/ 47 w 112"/>
                  <a:gd name="T123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2" h="115">
                    <a:moveTo>
                      <a:pt x="47" y="0"/>
                    </a:moveTo>
                    <a:lnTo>
                      <a:pt x="53" y="6"/>
                    </a:lnTo>
                    <a:lnTo>
                      <a:pt x="60" y="3"/>
                    </a:lnTo>
                    <a:lnTo>
                      <a:pt x="72" y="3"/>
                    </a:lnTo>
                    <a:lnTo>
                      <a:pt x="77" y="6"/>
                    </a:lnTo>
                    <a:lnTo>
                      <a:pt x="72" y="10"/>
                    </a:lnTo>
                    <a:lnTo>
                      <a:pt x="76" y="16"/>
                    </a:lnTo>
                    <a:lnTo>
                      <a:pt x="69" y="21"/>
                    </a:lnTo>
                    <a:lnTo>
                      <a:pt x="66" y="25"/>
                    </a:lnTo>
                    <a:lnTo>
                      <a:pt x="56" y="27"/>
                    </a:lnTo>
                    <a:lnTo>
                      <a:pt x="57" y="30"/>
                    </a:lnTo>
                    <a:lnTo>
                      <a:pt x="63" y="30"/>
                    </a:lnTo>
                    <a:lnTo>
                      <a:pt x="63" y="36"/>
                    </a:lnTo>
                    <a:lnTo>
                      <a:pt x="69" y="44"/>
                    </a:lnTo>
                    <a:lnTo>
                      <a:pt x="83" y="48"/>
                    </a:lnTo>
                    <a:lnTo>
                      <a:pt x="95" y="50"/>
                    </a:lnTo>
                    <a:lnTo>
                      <a:pt x="103" y="47"/>
                    </a:lnTo>
                    <a:lnTo>
                      <a:pt x="106" y="54"/>
                    </a:lnTo>
                    <a:lnTo>
                      <a:pt x="112" y="59"/>
                    </a:lnTo>
                    <a:lnTo>
                      <a:pt x="106" y="65"/>
                    </a:lnTo>
                    <a:lnTo>
                      <a:pt x="110" y="71"/>
                    </a:lnTo>
                    <a:lnTo>
                      <a:pt x="107" y="76"/>
                    </a:lnTo>
                    <a:lnTo>
                      <a:pt x="103" y="79"/>
                    </a:lnTo>
                    <a:lnTo>
                      <a:pt x="97" y="79"/>
                    </a:lnTo>
                    <a:lnTo>
                      <a:pt x="94" y="83"/>
                    </a:lnTo>
                    <a:lnTo>
                      <a:pt x="97" y="85"/>
                    </a:lnTo>
                    <a:lnTo>
                      <a:pt x="97" y="95"/>
                    </a:lnTo>
                    <a:lnTo>
                      <a:pt x="89" y="95"/>
                    </a:lnTo>
                    <a:lnTo>
                      <a:pt x="83" y="106"/>
                    </a:lnTo>
                    <a:lnTo>
                      <a:pt x="76" y="115"/>
                    </a:lnTo>
                    <a:lnTo>
                      <a:pt x="69" y="114"/>
                    </a:lnTo>
                    <a:lnTo>
                      <a:pt x="57" y="114"/>
                    </a:lnTo>
                    <a:lnTo>
                      <a:pt x="53" y="106"/>
                    </a:lnTo>
                    <a:lnTo>
                      <a:pt x="50" y="106"/>
                    </a:lnTo>
                    <a:lnTo>
                      <a:pt x="42" y="103"/>
                    </a:lnTo>
                    <a:lnTo>
                      <a:pt x="44" y="100"/>
                    </a:lnTo>
                    <a:lnTo>
                      <a:pt x="50" y="97"/>
                    </a:lnTo>
                    <a:lnTo>
                      <a:pt x="44" y="92"/>
                    </a:lnTo>
                    <a:lnTo>
                      <a:pt x="39" y="95"/>
                    </a:lnTo>
                    <a:lnTo>
                      <a:pt x="36" y="94"/>
                    </a:lnTo>
                    <a:lnTo>
                      <a:pt x="36" y="86"/>
                    </a:lnTo>
                    <a:lnTo>
                      <a:pt x="30" y="82"/>
                    </a:lnTo>
                    <a:lnTo>
                      <a:pt x="24" y="80"/>
                    </a:lnTo>
                    <a:lnTo>
                      <a:pt x="16" y="73"/>
                    </a:lnTo>
                    <a:lnTo>
                      <a:pt x="9" y="71"/>
                    </a:lnTo>
                    <a:lnTo>
                      <a:pt x="7" y="66"/>
                    </a:lnTo>
                    <a:lnTo>
                      <a:pt x="0" y="63"/>
                    </a:lnTo>
                    <a:lnTo>
                      <a:pt x="1" y="62"/>
                    </a:lnTo>
                    <a:lnTo>
                      <a:pt x="1" y="57"/>
                    </a:lnTo>
                    <a:lnTo>
                      <a:pt x="4" y="54"/>
                    </a:lnTo>
                    <a:lnTo>
                      <a:pt x="10" y="53"/>
                    </a:lnTo>
                    <a:lnTo>
                      <a:pt x="16" y="48"/>
                    </a:lnTo>
                    <a:lnTo>
                      <a:pt x="18" y="42"/>
                    </a:lnTo>
                    <a:lnTo>
                      <a:pt x="24" y="42"/>
                    </a:lnTo>
                    <a:lnTo>
                      <a:pt x="27" y="39"/>
                    </a:lnTo>
                    <a:lnTo>
                      <a:pt x="27" y="33"/>
                    </a:lnTo>
                    <a:lnTo>
                      <a:pt x="30" y="30"/>
                    </a:lnTo>
                    <a:lnTo>
                      <a:pt x="30" y="19"/>
                    </a:lnTo>
                    <a:lnTo>
                      <a:pt x="36" y="13"/>
                    </a:lnTo>
                    <a:lnTo>
                      <a:pt x="36" y="9"/>
                    </a:lnTo>
                    <a:lnTo>
                      <a:pt x="44" y="1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2" name="Freeform 1837">
                <a:extLst>
                  <a:ext uri="{FF2B5EF4-FFF2-40B4-BE49-F238E27FC236}">
                    <a16:creationId xmlns:a16="http://schemas.microsoft.com/office/drawing/2014/main" id="{5B7A0099-EAD4-3121-AF08-7B797C326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818"/>
                <a:ext cx="4" cy="6"/>
              </a:xfrm>
              <a:custGeom>
                <a:avLst/>
                <a:gdLst>
                  <a:gd name="T0" fmla="*/ 7 w 7"/>
                  <a:gd name="T1" fmla="*/ 4 h 10"/>
                  <a:gd name="T2" fmla="*/ 4 w 7"/>
                  <a:gd name="T3" fmla="*/ 0 h 10"/>
                  <a:gd name="T4" fmla="*/ 0 w 7"/>
                  <a:gd name="T5" fmla="*/ 0 h 10"/>
                  <a:gd name="T6" fmla="*/ 3 w 7"/>
                  <a:gd name="T7" fmla="*/ 3 h 10"/>
                  <a:gd name="T8" fmla="*/ 3 w 7"/>
                  <a:gd name="T9" fmla="*/ 9 h 10"/>
                  <a:gd name="T10" fmla="*/ 7 w 7"/>
                  <a:gd name="T11" fmla="*/ 10 h 10"/>
                  <a:gd name="T12" fmla="*/ 7 w 7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7" y="4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3" y="9"/>
                    </a:lnTo>
                    <a:lnTo>
                      <a:pt x="7" y="1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3" name="Freeform 1838">
                <a:extLst>
                  <a:ext uri="{FF2B5EF4-FFF2-40B4-BE49-F238E27FC236}">
                    <a16:creationId xmlns:a16="http://schemas.microsoft.com/office/drawing/2014/main" id="{8159CEED-EA8A-B1D8-4F10-5602FA9EA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818"/>
                <a:ext cx="4" cy="6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3 w 7"/>
                  <a:gd name="T5" fmla="*/ 9 h 10"/>
                  <a:gd name="T6" fmla="*/ 3 w 7"/>
                  <a:gd name="T7" fmla="*/ 3 h 10"/>
                  <a:gd name="T8" fmla="*/ 0 w 7"/>
                  <a:gd name="T9" fmla="*/ 0 h 10"/>
                  <a:gd name="T10" fmla="*/ 4 w 7"/>
                  <a:gd name="T11" fmla="*/ 0 h 10"/>
                  <a:gd name="T12" fmla="*/ 7 w 7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3" y="9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4" name="Freeform 1839">
                <a:extLst>
                  <a:ext uri="{FF2B5EF4-FFF2-40B4-BE49-F238E27FC236}">
                    <a16:creationId xmlns:a16="http://schemas.microsoft.com/office/drawing/2014/main" id="{987CD50C-D468-EFA7-C726-218085609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818"/>
                <a:ext cx="4" cy="6"/>
              </a:xfrm>
              <a:custGeom>
                <a:avLst/>
                <a:gdLst>
                  <a:gd name="T0" fmla="*/ 7 w 7"/>
                  <a:gd name="T1" fmla="*/ 4 h 10"/>
                  <a:gd name="T2" fmla="*/ 7 w 7"/>
                  <a:gd name="T3" fmla="*/ 10 h 10"/>
                  <a:gd name="T4" fmla="*/ 3 w 7"/>
                  <a:gd name="T5" fmla="*/ 9 h 10"/>
                  <a:gd name="T6" fmla="*/ 3 w 7"/>
                  <a:gd name="T7" fmla="*/ 3 h 10"/>
                  <a:gd name="T8" fmla="*/ 0 w 7"/>
                  <a:gd name="T9" fmla="*/ 0 h 10"/>
                  <a:gd name="T10" fmla="*/ 4 w 7"/>
                  <a:gd name="T11" fmla="*/ 0 h 10"/>
                  <a:gd name="T12" fmla="*/ 7 w 7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7" y="4"/>
                    </a:moveTo>
                    <a:lnTo>
                      <a:pt x="7" y="10"/>
                    </a:lnTo>
                    <a:lnTo>
                      <a:pt x="3" y="9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5" name="Freeform 1840">
                <a:extLst>
                  <a:ext uri="{FF2B5EF4-FFF2-40B4-BE49-F238E27FC236}">
                    <a16:creationId xmlns:a16="http://schemas.microsoft.com/office/drawing/2014/main" id="{4B88FC17-2594-ABCF-8C9B-9075D450C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815"/>
                <a:ext cx="5" cy="2"/>
              </a:xfrm>
              <a:custGeom>
                <a:avLst/>
                <a:gdLst>
                  <a:gd name="T0" fmla="*/ 10 w 10"/>
                  <a:gd name="T1" fmla="*/ 3 h 3"/>
                  <a:gd name="T2" fmla="*/ 10 w 10"/>
                  <a:gd name="T3" fmla="*/ 0 h 3"/>
                  <a:gd name="T4" fmla="*/ 0 w 10"/>
                  <a:gd name="T5" fmla="*/ 0 h 3"/>
                  <a:gd name="T6" fmla="*/ 3 w 10"/>
                  <a:gd name="T7" fmla="*/ 3 h 3"/>
                  <a:gd name="T8" fmla="*/ 10 w 10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0" y="3"/>
                    </a:moveTo>
                    <a:lnTo>
                      <a:pt x="10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6" name="Freeform 1841">
                <a:extLst>
                  <a:ext uri="{FF2B5EF4-FFF2-40B4-BE49-F238E27FC236}">
                    <a16:creationId xmlns:a16="http://schemas.microsoft.com/office/drawing/2014/main" id="{CD65BF65-755F-2AEA-E6CF-80CB9B131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815"/>
                <a:ext cx="5" cy="2"/>
              </a:xfrm>
              <a:custGeom>
                <a:avLst/>
                <a:gdLst>
                  <a:gd name="T0" fmla="*/ 10 w 10"/>
                  <a:gd name="T1" fmla="*/ 3 h 3"/>
                  <a:gd name="T2" fmla="*/ 3 w 10"/>
                  <a:gd name="T3" fmla="*/ 3 h 3"/>
                  <a:gd name="T4" fmla="*/ 0 w 10"/>
                  <a:gd name="T5" fmla="*/ 0 h 3"/>
                  <a:gd name="T6" fmla="*/ 10 w 10"/>
                  <a:gd name="T7" fmla="*/ 0 h 3"/>
                  <a:gd name="T8" fmla="*/ 10 w 10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7" name="Freeform 1842">
                <a:extLst>
                  <a:ext uri="{FF2B5EF4-FFF2-40B4-BE49-F238E27FC236}">
                    <a16:creationId xmlns:a16="http://schemas.microsoft.com/office/drawing/2014/main" id="{E9D98FA5-1B4C-20E8-49FA-9C990DB4B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815"/>
                <a:ext cx="5" cy="2"/>
              </a:xfrm>
              <a:custGeom>
                <a:avLst/>
                <a:gdLst>
                  <a:gd name="T0" fmla="*/ 10 w 10"/>
                  <a:gd name="T1" fmla="*/ 3 h 3"/>
                  <a:gd name="T2" fmla="*/ 3 w 10"/>
                  <a:gd name="T3" fmla="*/ 3 h 3"/>
                  <a:gd name="T4" fmla="*/ 0 w 10"/>
                  <a:gd name="T5" fmla="*/ 0 h 3"/>
                  <a:gd name="T6" fmla="*/ 10 w 10"/>
                  <a:gd name="T7" fmla="*/ 0 h 3"/>
                  <a:gd name="T8" fmla="*/ 10 w 10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8" name="Freeform 1843">
                <a:extLst>
                  <a:ext uri="{FF2B5EF4-FFF2-40B4-BE49-F238E27FC236}">
                    <a16:creationId xmlns:a16="http://schemas.microsoft.com/office/drawing/2014/main" id="{3D5406DB-15F5-B00F-4699-57F458879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003"/>
                <a:ext cx="141" cy="116"/>
              </a:xfrm>
              <a:custGeom>
                <a:avLst/>
                <a:gdLst>
                  <a:gd name="T0" fmla="*/ 144 w 281"/>
                  <a:gd name="T1" fmla="*/ 26 h 231"/>
                  <a:gd name="T2" fmla="*/ 127 w 281"/>
                  <a:gd name="T3" fmla="*/ 37 h 231"/>
                  <a:gd name="T4" fmla="*/ 106 w 281"/>
                  <a:gd name="T5" fmla="*/ 46 h 231"/>
                  <a:gd name="T6" fmla="*/ 100 w 281"/>
                  <a:gd name="T7" fmla="*/ 61 h 231"/>
                  <a:gd name="T8" fmla="*/ 91 w 281"/>
                  <a:gd name="T9" fmla="*/ 72 h 231"/>
                  <a:gd name="T10" fmla="*/ 92 w 281"/>
                  <a:gd name="T11" fmla="*/ 82 h 231"/>
                  <a:gd name="T12" fmla="*/ 100 w 281"/>
                  <a:gd name="T13" fmla="*/ 94 h 231"/>
                  <a:gd name="T14" fmla="*/ 79 w 281"/>
                  <a:gd name="T15" fmla="*/ 114 h 231"/>
                  <a:gd name="T16" fmla="*/ 68 w 281"/>
                  <a:gd name="T17" fmla="*/ 105 h 231"/>
                  <a:gd name="T18" fmla="*/ 53 w 281"/>
                  <a:gd name="T19" fmla="*/ 103 h 231"/>
                  <a:gd name="T20" fmla="*/ 32 w 281"/>
                  <a:gd name="T21" fmla="*/ 117 h 231"/>
                  <a:gd name="T22" fmla="*/ 1 w 281"/>
                  <a:gd name="T23" fmla="*/ 143 h 231"/>
                  <a:gd name="T24" fmla="*/ 4 w 281"/>
                  <a:gd name="T25" fmla="*/ 161 h 231"/>
                  <a:gd name="T26" fmla="*/ 12 w 281"/>
                  <a:gd name="T27" fmla="*/ 190 h 231"/>
                  <a:gd name="T28" fmla="*/ 35 w 281"/>
                  <a:gd name="T29" fmla="*/ 186 h 231"/>
                  <a:gd name="T30" fmla="*/ 54 w 281"/>
                  <a:gd name="T31" fmla="*/ 187 h 231"/>
                  <a:gd name="T32" fmla="*/ 68 w 281"/>
                  <a:gd name="T33" fmla="*/ 179 h 231"/>
                  <a:gd name="T34" fmla="*/ 92 w 281"/>
                  <a:gd name="T35" fmla="*/ 207 h 231"/>
                  <a:gd name="T36" fmla="*/ 100 w 281"/>
                  <a:gd name="T37" fmla="*/ 231 h 231"/>
                  <a:gd name="T38" fmla="*/ 112 w 281"/>
                  <a:gd name="T39" fmla="*/ 222 h 231"/>
                  <a:gd name="T40" fmla="*/ 121 w 281"/>
                  <a:gd name="T41" fmla="*/ 216 h 231"/>
                  <a:gd name="T42" fmla="*/ 138 w 281"/>
                  <a:gd name="T43" fmla="*/ 216 h 231"/>
                  <a:gd name="T44" fmla="*/ 150 w 281"/>
                  <a:gd name="T45" fmla="*/ 204 h 231"/>
                  <a:gd name="T46" fmla="*/ 165 w 281"/>
                  <a:gd name="T47" fmla="*/ 210 h 231"/>
                  <a:gd name="T48" fmla="*/ 161 w 281"/>
                  <a:gd name="T49" fmla="*/ 198 h 231"/>
                  <a:gd name="T50" fmla="*/ 176 w 281"/>
                  <a:gd name="T51" fmla="*/ 173 h 231"/>
                  <a:gd name="T52" fmla="*/ 182 w 281"/>
                  <a:gd name="T53" fmla="*/ 157 h 231"/>
                  <a:gd name="T54" fmla="*/ 197 w 281"/>
                  <a:gd name="T55" fmla="*/ 157 h 231"/>
                  <a:gd name="T56" fmla="*/ 197 w 281"/>
                  <a:gd name="T57" fmla="*/ 131 h 231"/>
                  <a:gd name="T58" fmla="*/ 215 w 281"/>
                  <a:gd name="T59" fmla="*/ 123 h 231"/>
                  <a:gd name="T60" fmla="*/ 246 w 281"/>
                  <a:gd name="T61" fmla="*/ 120 h 231"/>
                  <a:gd name="T62" fmla="*/ 249 w 281"/>
                  <a:gd name="T63" fmla="*/ 113 h 231"/>
                  <a:gd name="T64" fmla="*/ 261 w 281"/>
                  <a:gd name="T65" fmla="*/ 99 h 231"/>
                  <a:gd name="T66" fmla="*/ 267 w 281"/>
                  <a:gd name="T67" fmla="*/ 76 h 231"/>
                  <a:gd name="T68" fmla="*/ 281 w 281"/>
                  <a:gd name="T69" fmla="*/ 61 h 231"/>
                  <a:gd name="T70" fmla="*/ 261 w 281"/>
                  <a:gd name="T71" fmla="*/ 59 h 231"/>
                  <a:gd name="T72" fmla="*/ 252 w 281"/>
                  <a:gd name="T73" fmla="*/ 47 h 231"/>
                  <a:gd name="T74" fmla="*/ 244 w 281"/>
                  <a:gd name="T75" fmla="*/ 32 h 231"/>
                  <a:gd name="T76" fmla="*/ 229 w 281"/>
                  <a:gd name="T77" fmla="*/ 21 h 231"/>
                  <a:gd name="T78" fmla="*/ 218 w 281"/>
                  <a:gd name="T79" fmla="*/ 21 h 231"/>
                  <a:gd name="T80" fmla="*/ 200 w 281"/>
                  <a:gd name="T81" fmla="*/ 29 h 231"/>
                  <a:gd name="T82" fmla="*/ 188 w 281"/>
                  <a:gd name="T83" fmla="*/ 21 h 231"/>
                  <a:gd name="T84" fmla="*/ 179 w 281"/>
                  <a:gd name="T85" fmla="*/ 11 h 231"/>
                  <a:gd name="T86" fmla="*/ 168 w 281"/>
                  <a:gd name="T87" fmla="*/ 0 h 231"/>
                  <a:gd name="T88" fmla="*/ 152 w 281"/>
                  <a:gd name="T89" fmla="*/ 3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1" h="231">
                    <a:moveTo>
                      <a:pt x="136" y="9"/>
                    </a:moveTo>
                    <a:lnTo>
                      <a:pt x="139" y="20"/>
                    </a:lnTo>
                    <a:lnTo>
                      <a:pt x="144" y="26"/>
                    </a:lnTo>
                    <a:lnTo>
                      <a:pt x="136" y="35"/>
                    </a:lnTo>
                    <a:lnTo>
                      <a:pt x="133" y="41"/>
                    </a:lnTo>
                    <a:lnTo>
                      <a:pt x="127" y="37"/>
                    </a:lnTo>
                    <a:lnTo>
                      <a:pt x="123" y="32"/>
                    </a:lnTo>
                    <a:lnTo>
                      <a:pt x="118" y="38"/>
                    </a:lnTo>
                    <a:lnTo>
                      <a:pt x="106" y="46"/>
                    </a:lnTo>
                    <a:lnTo>
                      <a:pt x="105" y="52"/>
                    </a:lnTo>
                    <a:lnTo>
                      <a:pt x="100" y="56"/>
                    </a:lnTo>
                    <a:lnTo>
                      <a:pt x="100" y="61"/>
                    </a:lnTo>
                    <a:lnTo>
                      <a:pt x="95" y="64"/>
                    </a:lnTo>
                    <a:lnTo>
                      <a:pt x="95" y="70"/>
                    </a:lnTo>
                    <a:lnTo>
                      <a:pt x="91" y="72"/>
                    </a:lnTo>
                    <a:lnTo>
                      <a:pt x="86" y="70"/>
                    </a:lnTo>
                    <a:lnTo>
                      <a:pt x="85" y="73"/>
                    </a:lnTo>
                    <a:lnTo>
                      <a:pt x="92" y="82"/>
                    </a:lnTo>
                    <a:lnTo>
                      <a:pt x="91" y="85"/>
                    </a:lnTo>
                    <a:lnTo>
                      <a:pt x="95" y="93"/>
                    </a:lnTo>
                    <a:lnTo>
                      <a:pt x="100" y="94"/>
                    </a:lnTo>
                    <a:lnTo>
                      <a:pt x="97" y="105"/>
                    </a:lnTo>
                    <a:lnTo>
                      <a:pt x="91" y="107"/>
                    </a:lnTo>
                    <a:lnTo>
                      <a:pt x="79" y="114"/>
                    </a:lnTo>
                    <a:lnTo>
                      <a:pt x="79" y="119"/>
                    </a:lnTo>
                    <a:lnTo>
                      <a:pt x="73" y="116"/>
                    </a:lnTo>
                    <a:lnTo>
                      <a:pt x="68" y="105"/>
                    </a:lnTo>
                    <a:lnTo>
                      <a:pt x="64" y="100"/>
                    </a:lnTo>
                    <a:lnTo>
                      <a:pt x="61" y="100"/>
                    </a:lnTo>
                    <a:lnTo>
                      <a:pt x="53" y="103"/>
                    </a:lnTo>
                    <a:lnTo>
                      <a:pt x="50" y="110"/>
                    </a:lnTo>
                    <a:lnTo>
                      <a:pt x="39" y="114"/>
                    </a:lnTo>
                    <a:lnTo>
                      <a:pt x="32" y="117"/>
                    </a:lnTo>
                    <a:lnTo>
                      <a:pt x="21" y="122"/>
                    </a:lnTo>
                    <a:lnTo>
                      <a:pt x="0" y="140"/>
                    </a:lnTo>
                    <a:lnTo>
                      <a:pt x="1" y="143"/>
                    </a:lnTo>
                    <a:lnTo>
                      <a:pt x="1" y="151"/>
                    </a:lnTo>
                    <a:lnTo>
                      <a:pt x="6" y="160"/>
                    </a:lnTo>
                    <a:lnTo>
                      <a:pt x="4" y="161"/>
                    </a:lnTo>
                    <a:lnTo>
                      <a:pt x="9" y="175"/>
                    </a:lnTo>
                    <a:lnTo>
                      <a:pt x="9" y="181"/>
                    </a:lnTo>
                    <a:lnTo>
                      <a:pt x="12" y="190"/>
                    </a:lnTo>
                    <a:lnTo>
                      <a:pt x="24" y="189"/>
                    </a:lnTo>
                    <a:lnTo>
                      <a:pt x="35" y="192"/>
                    </a:lnTo>
                    <a:lnTo>
                      <a:pt x="35" y="186"/>
                    </a:lnTo>
                    <a:lnTo>
                      <a:pt x="39" y="184"/>
                    </a:lnTo>
                    <a:lnTo>
                      <a:pt x="42" y="187"/>
                    </a:lnTo>
                    <a:lnTo>
                      <a:pt x="54" y="187"/>
                    </a:lnTo>
                    <a:lnTo>
                      <a:pt x="54" y="182"/>
                    </a:lnTo>
                    <a:lnTo>
                      <a:pt x="57" y="181"/>
                    </a:lnTo>
                    <a:lnTo>
                      <a:pt x="68" y="179"/>
                    </a:lnTo>
                    <a:lnTo>
                      <a:pt x="79" y="186"/>
                    </a:lnTo>
                    <a:lnTo>
                      <a:pt x="82" y="198"/>
                    </a:lnTo>
                    <a:lnTo>
                      <a:pt x="92" y="207"/>
                    </a:lnTo>
                    <a:lnTo>
                      <a:pt x="92" y="216"/>
                    </a:lnTo>
                    <a:lnTo>
                      <a:pt x="92" y="219"/>
                    </a:lnTo>
                    <a:lnTo>
                      <a:pt x="100" y="231"/>
                    </a:lnTo>
                    <a:lnTo>
                      <a:pt x="103" y="228"/>
                    </a:lnTo>
                    <a:lnTo>
                      <a:pt x="105" y="220"/>
                    </a:lnTo>
                    <a:lnTo>
                      <a:pt x="112" y="222"/>
                    </a:lnTo>
                    <a:lnTo>
                      <a:pt x="112" y="227"/>
                    </a:lnTo>
                    <a:lnTo>
                      <a:pt x="121" y="224"/>
                    </a:lnTo>
                    <a:lnTo>
                      <a:pt x="121" y="216"/>
                    </a:lnTo>
                    <a:lnTo>
                      <a:pt x="127" y="213"/>
                    </a:lnTo>
                    <a:lnTo>
                      <a:pt x="133" y="217"/>
                    </a:lnTo>
                    <a:lnTo>
                      <a:pt x="138" y="216"/>
                    </a:lnTo>
                    <a:lnTo>
                      <a:pt x="141" y="207"/>
                    </a:lnTo>
                    <a:lnTo>
                      <a:pt x="145" y="207"/>
                    </a:lnTo>
                    <a:lnTo>
                      <a:pt x="150" y="204"/>
                    </a:lnTo>
                    <a:lnTo>
                      <a:pt x="155" y="204"/>
                    </a:lnTo>
                    <a:lnTo>
                      <a:pt x="155" y="208"/>
                    </a:lnTo>
                    <a:lnTo>
                      <a:pt x="165" y="210"/>
                    </a:lnTo>
                    <a:lnTo>
                      <a:pt x="167" y="207"/>
                    </a:lnTo>
                    <a:lnTo>
                      <a:pt x="161" y="204"/>
                    </a:lnTo>
                    <a:lnTo>
                      <a:pt x="161" y="198"/>
                    </a:lnTo>
                    <a:lnTo>
                      <a:pt x="171" y="195"/>
                    </a:lnTo>
                    <a:lnTo>
                      <a:pt x="173" y="190"/>
                    </a:lnTo>
                    <a:lnTo>
                      <a:pt x="176" y="173"/>
                    </a:lnTo>
                    <a:lnTo>
                      <a:pt x="176" y="161"/>
                    </a:lnTo>
                    <a:lnTo>
                      <a:pt x="173" y="158"/>
                    </a:lnTo>
                    <a:lnTo>
                      <a:pt x="182" y="157"/>
                    </a:lnTo>
                    <a:lnTo>
                      <a:pt x="186" y="161"/>
                    </a:lnTo>
                    <a:lnTo>
                      <a:pt x="194" y="161"/>
                    </a:lnTo>
                    <a:lnTo>
                      <a:pt x="197" y="157"/>
                    </a:lnTo>
                    <a:lnTo>
                      <a:pt x="194" y="149"/>
                    </a:lnTo>
                    <a:lnTo>
                      <a:pt x="197" y="140"/>
                    </a:lnTo>
                    <a:lnTo>
                      <a:pt x="197" y="131"/>
                    </a:lnTo>
                    <a:lnTo>
                      <a:pt x="202" y="128"/>
                    </a:lnTo>
                    <a:lnTo>
                      <a:pt x="215" y="122"/>
                    </a:lnTo>
                    <a:lnTo>
                      <a:pt x="215" y="123"/>
                    </a:lnTo>
                    <a:lnTo>
                      <a:pt x="230" y="123"/>
                    </a:lnTo>
                    <a:lnTo>
                      <a:pt x="238" y="131"/>
                    </a:lnTo>
                    <a:lnTo>
                      <a:pt x="246" y="120"/>
                    </a:lnTo>
                    <a:lnTo>
                      <a:pt x="237" y="117"/>
                    </a:lnTo>
                    <a:lnTo>
                      <a:pt x="238" y="113"/>
                    </a:lnTo>
                    <a:lnTo>
                      <a:pt x="249" y="113"/>
                    </a:lnTo>
                    <a:lnTo>
                      <a:pt x="258" y="107"/>
                    </a:lnTo>
                    <a:lnTo>
                      <a:pt x="255" y="99"/>
                    </a:lnTo>
                    <a:lnTo>
                      <a:pt x="261" y="99"/>
                    </a:lnTo>
                    <a:lnTo>
                      <a:pt x="270" y="97"/>
                    </a:lnTo>
                    <a:lnTo>
                      <a:pt x="267" y="88"/>
                    </a:lnTo>
                    <a:lnTo>
                      <a:pt x="267" y="76"/>
                    </a:lnTo>
                    <a:lnTo>
                      <a:pt x="264" y="75"/>
                    </a:lnTo>
                    <a:lnTo>
                      <a:pt x="276" y="67"/>
                    </a:lnTo>
                    <a:lnTo>
                      <a:pt x="281" y="61"/>
                    </a:lnTo>
                    <a:lnTo>
                      <a:pt x="273" y="61"/>
                    </a:lnTo>
                    <a:lnTo>
                      <a:pt x="270" y="58"/>
                    </a:lnTo>
                    <a:lnTo>
                      <a:pt x="261" y="59"/>
                    </a:lnTo>
                    <a:lnTo>
                      <a:pt x="252" y="56"/>
                    </a:lnTo>
                    <a:lnTo>
                      <a:pt x="249" y="49"/>
                    </a:lnTo>
                    <a:lnTo>
                      <a:pt x="252" y="47"/>
                    </a:lnTo>
                    <a:lnTo>
                      <a:pt x="253" y="41"/>
                    </a:lnTo>
                    <a:lnTo>
                      <a:pt x="250" y="38"/>
                    </a:lnTo>
                    <a:lnTo>
                      <a:pt x="244" y="32"/>
                    </a:lnTo>
                    <a:lnTo>
                      <a:pt x="244" y="29"/>
                    </a:lnTo>
                    <a:lnTo>
                      <a:pt x="237" y="31"/>
                    </a:lnTo>
                    <a:lnTo>
                      <a:pt x="229" y="21"/>
                    </a:lnTo>
                    <a:lnTo>
                      <a:pt x="226" y="23"/>
                    </a:lnTo>
                    <a:lnTo>
                      <a:pt x="224" y="20"/>
                    </a:lnTo>
                    <a:lnTo>
                      <a:pt x="218" y="21"/>
                    </a:lnTo>
                    <a:lnTo>
                      <a:pt x="215" y="26"/>
                    </a:lnTo>
                    <a:lnTo>
                      <a:pt x="208" y="24"/>
                    </a:lnTo>
                    <a:lnTo>
                      <a:pt x="200" y="29"/>
                    </a:lnTo>
                    <a:lnTo>
                      <a:pt x="196" y="29"/>
                    </a:lnTo>
                    <a:lnTo>
                      <a:pt x="194" y="29"/>
                    </a:lnTo>
                    <a:lnTo>
                      <a:pt x="188" y="21"/>
                    </a:lnTo>
                    <a:lnTo>
                      <a:pt x="182" y="21"/>
                    </a:lnTo>
                    <a:lnTo>
                      <a:pt x="182" y="17"/>
                    </a:lnTo>
                    <a:lnTo>
                      <a:pt x="179" y="11"/>
                    </a:lnTo>
                    <a:lnTo>
                      <a:pt x="176" y="6"/>
                    </a:lnTo>
                    <a:lnTo>
                      <a:pt x="170" y="5"/>
                    </a:lnTo>
                    <a:lnTo>
                      <a:pt x="168" y="0"/>
                    </a:lnTo>
                    <a:lnTo>
                      <a:pt x="167" y="3"/>
                    </a:lnTo>
                    <a:lnTo>
                      <a:pt x="161" y="0"/>
                    </a:lnTo>
                    <a:lnTo>
                      <a:pt x="152" y="3"/>
                    </a:lnTo>
                    <a:lnTo>
                      <a:pt x="147" y="9"/>
                    </a:lnTo>
                    <a:lnTo>
                      <a:pt x="136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9" name="Freeform 1844">
                <a:extLst>
                  <a:ext uri="{FF2B5EF4-FFF2-40B4-BE49-F238E27FC236}">
                    <a16:creationId xmlns:a16="http://schemas.microsoft.com/office/drawing/2014/main" id="{088B8CD0-E137-4206-3676-A2376BB11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003"/>
                <a:ext cx="141" cy="116"/>
              </a:xfrm>
              <a:custGeom>
                <a:avLst/>
                <a:gdLst>
                  <a:gd name="T0" fmla="*/ 152 w 281"/>
                  <a:gd name="T1" fmla="*/ 3 h 231"/>
                  <a:gd name="T2" fmla="*/ 168 w 281"/>
                  <a:gd name="T3" fmla="*/ 0 h 231"/>
                  <a:gd name="T4" fmla="*/ 179 w 281"/>
                  <a:gd name="T5" fmla="*/ 11 h 231"/>
                  <a:gd name="T6" fmla="*/ 188 w 281"/>
                  <a:gd name="T7" fmla="*/ 21 h 231"/>
                  <a:gd name="T8" fmla="*/ 200 w 281"/>
                  <a:gd name="T9" fmla="*/ 29 h 231"/>
                  <a:gd name="T10" fmla="*/ 218 w 281"/>
                  <a:gd name="T11" fmla="*/ 21 h 231"/>
                  <a:gd name="T12" fmla="*/ 229 w 281"/>
                  <a:gd name="T13" fmla="*/ 21 h 231"/>
                  <a:gd name="T14" fmla="*/ 244 w 281"/>
                  <a:gd name="T15" fmla="*/ 32 h 231"/>
                  <a:gd name="T16" fmla="*/ 252 w 281"/>
                  <a:gd name="T17" fmla="*/ 47 h 231"/>
                  <a:gd name="T18" fmla="*/ 261 w 281"/>
                  <a:gd name="T19" fmla="*/ 59 h 231"/>
                  <a:gd name="T20" fmla="*/ 281 w 281"/>
                  <a:gd name="T21" fmla="*/ 61 h 231"/>
                  <a:gd name="T22" fmla="*/ 267 w 281"/>
                  <a:gd name="T23" fmla="*/ 76 h 231"/>
                  <a:gd name="T24" fmla="*/ 261 w 281"/>
                  <a:gd name="T25" fmla="*/ 99 h 231"/>
                  <a:gd name="T26" fmla="*/ 249 w 281"/>
                  <a:gd name="T27" fmla="*/ 113 h 231"/>
                  <a:gd name="T28" fmla="*/ 246 w 281"/>
                  <a:gd name="T29" fmla="*/ 120 h 231"/>
                  <a:gd name="T30" fmla="*/ 215 w 281"/>
                  <a:gd name="T31" fmla="*/ 123 h 231"/>
                  <a:gd name="T32" fmla="*/ 197 w 281"/>
                  <a:gd name="T33" fmla="*/ 131 h 231"/>
                  <a:gd name="T34" fmla="*/ 197 w 281"/>
                  <a:gd name="T35" fmla="*/ 157 h 231"/>
                  <a:gd name="T36" fmla="*/ 182 w 281"/>
                  <a:gd name="T37" fmla="*/ 157 h 231"/>
                  <a:gd name="T38" fmla="*/ 176 w 281"/>
                  <a:gd name="T39" fmla="*/ 173 h 231"/>
                  <a:gd name="T40" fmla="*/ 161 w 281"/>
                  <a:gd name="T41" fmla="*/ 198 h 231"/>
                  <a:gd name="T42" fmla="*/ 165 w 281"/>
                  <a:gd name="T43" fmla="*/ 210 h 231"/>
                  <a:gd name="T44" fmla="*/ 150 w 281"/>
                  <a:gd name="T45" fmla="*/ 204 h 231"/>
                  <a:gd name="T46" fmla="*/ 138 w 281"/>
                  <a:gd name="T47" fmla="*/ 216 h 231"/>
                  <a:gd name="T48" fmla="*/ 121 w 281"/>
                  <a:gd name="T49" fmla="*/ 216 h 231"/>
                  <a:gd name="T50" fmla="*/ 112 w 281"/>
                  <a:gd name="T51" fmla="*/ 222 h 231"/>
                  <a:gd name="T52" fmla="*/ 100 w 281"/>
                  <a:gd name="T53" fmla="*/ 231 h 231"/>
                  <a:gd name="T54" fmla="*/ 92 w 281"/>
                  <a:gd name="T55" fmla="*/ 207 h 231"/>
                  <a:gd name="T56" fmla="*/ 68 w 281"/>
                  <a:gd name="T57" fmla="*/ 179 h 231"/>
                  <a:gd name="T58" fmla="*/ 54 w 281"/>
                  <a:gd name="T59" fmla="*/ 187 h 231"/>
                  <a:gd name="T60" fmla="*/ 35 w 281"/>
                  <a:gd name="T61" fmla="*/ 186 h 231"/>
                  <a:gd name="T62" fmla="*/ 12 w 281"/>
                  <a:gd name="T63" fmla="*/ 190 h 231"/>
                  <a:gd name="T64" fmla="*/ 4 w 281"/>
                  <a:gd name="T65" fmla="*/ 161 h 231"/>
                  <a:gd name="T66" fmla="*/ 1 w 281"/>
                  <a:gd name="T67" fmla="*/ 143 h 231"/>
                  <a:gd name="T68" fmla="*/ 32 w 281"/>
                  <a:gd name="T69" fmla="*/ 117 h 231"/>
                  <a:gd name="T70" fmla="*/ 53 w 281"/>
                  <a:gd name="T71" fmla="*/ 103 h 231"/>
                  <a:gd name="T72" fmla="*/ 68 w 281"/>
                  <a:gd name="T73" fmla="*/ 105 h 231"/>
                  <a:gd name="T74" fmla="*/ 79 w 281"/>
                  <a:gd name="T75" fmla="*/ 114 h 231"/>
                  <a:gd name="T76" fmla="*/ 100 w 281"/>
                  <a:gd name="T77" fmla="*/ 94 h 231"/>
                  <a:gd name="T78" fmla="*/ 92 w 281"/>
                  <a:gd name="T79" fmla="*/ 82 h 231"/>
                  <a:gd name="T80" fmla="*/ 91 w 281"/>
                  <a:gd name="T81" fmla="*/ 72 h 231"/>
                  <a:gd name="T82" fmla="*/ 100 w 281"/>
                  <a:gd name="T83" fmla="*/ 61 h 231"/>
                  <a:gd name="T84" fmla="*/ 106 w 281"/>
                  <a:gd name="T85" fmla="*/ 46 h 231"/>
                  <a:gd name="T86" fmla="*/ 127 w 281"/>
                  <a:gd name="T87" fmla="*/ 37 h 231"/>
                  <a:gd name="T88" fmla="*/ 144 w 281"/>
                  <a:gd name="T89" fmla="*/ 26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1" h="231">
                    <a:moveTo>
                      <a:pt x="136" y="9"/>
                    </a:moveTo>
                    <a:lnTo>
                      <a:pt x="147" y="9"/>
                    </a:lnTo>
                    <a:lnTo>
                      <a:pt x="152" y="3"/>
                    </a:lnTo>
                    <a:lnTo>
                      <a:pt x="161" y="0"/>
                    </a:lnTo>
                    <a:lnTo>
                      <a:pt x="167" y="3"/>
                    </a:lnTo>
                    <a:lnTo>
                      <a:pt x="168" y="0"/>
                    </a:lnTo>
                    <a:lnTo>
                      <a:pt x="170" y="5"/>
                    </a:lnTo>
                    <a:lnTo>
                      <a:pt x="176" y="6"/>
                    </a:lnTo>
                    <a:lnTo>
                      <a:pt x="179" y="11"/>
                    </a:lnTo>
                    <a:lnTo>
                      <a:pt x="182" y="17"/>
                    </a:lnTo>
                    <a:lnTo>
                      <a:pt x="182" y="21"/>
                    </a:lnTo>
                    <a:lnTo>
                      <a:pt x="188" y="21"/>
                    </a:lnTo>
                    <a:lnTo>
                      <a:pt x="194" y="29"/>
                    </a:lnTo>
                    <a:lnTo>
                      <a:pt x="196" y="29"/>
                    </a:lnTo>
                    <a:lnTo>
                      <a:pt x="200" y="29"/>
                    </a:lnTo>
                    <a:lnTo>
                      <a:pt x="208" y="24"/>
                    </a:lnTo>
                    <a:lnTo>
                      <a:pt x="215" y="26"/>
                    </a:lnTo>
                    <a:lnTo>
                      <a:pt x="218" y="21"/>
                    </a:lnTo>
                    <a:lnTo>
                      <a:pt x="224" y="20"/>
                    </a:lnTo>
                    <a:lnTo>
                      <a:pt x="226" y="23"/>
                    </a:lnTo>
                    <a:lnTo>
                      <a:pt x="229" y="21"/>
                    </a:lnTo>
                    <a:lnTo>
                      <a:pt x="237" y="31"/>
                    </a:lnTo>
                    <a:lnTo>
                      <a:pt x="244" y="29"/>
                    </a:lnTo>
                    <a:lnTo>
                      <a:pt x="244" y="32"/>
                    </a:lnTo>
                    <a:lnTo>
                      <a:pt x="250" y="38"/>
                    </a:lnTo>
                    <a:lnTo>
                      <a:pt x="253" y="41"/>
                    </a:lnTo>
                    <a:lnTo>
                      <a:pt x="252" y="47"/>
                    </a:lnTo>
                    <a:lnTo>
                      <a:pt x="249" y="49"/>
                    </a:lnTo>
                    <a:lnTo>
                      <a:pt x="252" y="56"/>
                    </a:lnTo>
                    <a:lnTo>
                      <a:pt x="261" y="59"/>
                    </a:lnTo>
                    <a:lnTo>
                      <a:pt x="270" y="58"/>
                    </a:lnTo>
                    <a:lnTo>
                      <a:pt x="273" y="61"/>
                    </a:lnTo>
                    <a:lnTo>
                      <a:pt x="281" y="61"/>
                    </a:lnTo>
                    <a:lnTo>
                      <a:pt x="276" y="67"/>
                    </a:lnTo>
                    <a:lnTo>
                      <a:pt x="264" y="75"/>
                    </a:lnTo>
                    <a:lnTo>
                      <a:pt x="267" y="76"/>
                    </a:lnTo>
                    <a:lnTo>
                      <a:pt x="267" y="88"/>
                    </a:lnTo>
                    <a:lnTo>
                      <a:pt x="270" y="97"/>
                    </a:lnTo>
                    <a:lnTo>
                      <a:pt x="261" y="99"/>
                    </a:lnTo>
                    <a:lnTo>
                      <a:pt x="255" y="99"/>
                    </a:lnTo>
                    <a:lnTo>
                      <a:pt x="258" y="107"/>
                    </a:lnTo>
                    <a:lnTo>
                      <a:pt x="249" y="113"/>
                    </a:lnTo>
                    <a:lnTo>
                      <a:pt x="238" y="113"/>
                    </a:lnTo>
                    <a:lnTo>
                      <a:pt x="237" y="117"/>
                    </a:lnTo>
                    <a:lnTo>
                      <a:pt x="246" y="120"/>
                    </a:lnTo>
                    <a:lnTo>
                      <a:pt x="238" y="131"/>
                    </a:lnTo>
                    <a:lnTo>
                      <a:pt x="230" y="123"/>
                    </a:lnTo>
                    <a:lnTo>
                      <a:pt x="215" y="123"/>
                    </a:lnTo>
                    <a:lnTo>
                      <a:pt x="215" y="122"/>
                    </a:lnTo>
                    <a:lnTo>
                      <a:pt x="202" y="128"/>
                    </a:lnTo>
                    <a:lnTo>
                      <a:pt x="197" y="131"/>
                    </a:lnTo>
                    <a:lnTo>
                      <a:pt x="197" y="140"/>
                    </a:lnTo>
                    <a:lnTo>
                      <a:pt x="194" y="149"/>
                    </a:lnTo>
                    <a:lnTo>
                      <a:pt x="197" y="157"/>
                    </a:lnTo>
                    <a:lnTo>
                      <a:pt x="194" y="161"/>
                    </a:lnTo>
                    <a:lnTo>
                      <a:pt x="186" y="161"/>
                    </a:lnTo>
                    <a:lnTo>
                      <a:pt x="182" y="157"/>
                    </a:lnTo>
                    <a:lnTo>
                      <a:pt x="173" y="158"/>
                    </a:lnTo>
                    <a:lnTo>
                      <a:pt x="176" y="161"/>
                    </a:lnTo>
                    <a:lnTo>
                      <a:pt x="176" y="173"/>
                    </a:lnTo>
                    <a:lnTo>
                      <a:pt x="173" y="190"/>
                    </a:lnTo>
                    <a:lnTo>
                      <a:pt x="171" y="195"/>
                    </a:lnTo>
                    <a:lnTo>
                      <a:pt x="161" y="198"/>
                    </a:lnTo>
                    <a:lnTo>
                      <a:pt x="161" y="204"/>
                    </a:lnTo>
                    <a:lnTo>
                      <a:pt x="167" y="207"/>
                    </a:lnTo>
                    <a:lnTo>
                      <a:pt x="165" y="210"/>
                    </a:lnTo>
                    <a:lnTo>
                      <a:pt x="155" y="208"/>
                    </a:lnTo>
                    <a:lnTo>
                      <a:pt x="155" y="204"/>
                    </a:lnTo>
                    <a:lnTo>
                      <a:pt x="150" y="204"/>
                    </a:lnTo>
                    <a:lnTo>
                      <a:pt x="145" y="207"/>
                    </a:lnTo>
                    <a:lnTo>
                      <a:pt x="141" y="207"/>
                    </a:lnTo>
                    <a:lnTo>
                      <a:pt x="138" y="216"/>
                    </a:lnTo>
                    <a:lnTo>
                      <a:pt x="133" y="217"/>
                    </a:lnTo>
                    <a:lnTo>
                      <a:pt x="127" y="213"/>
                    </a:lnTo>
                    <a:lnTo>
                      <a:pt x="121" y="216"/>
                    </a:lnTo>
                    <a:lnTo>
                      <a:pt x="121" y="224"/>
                    </a:lnTo>
                    <a:lnTo>
                      <a:pt x="112" y="227"/>
                    </a:lnTo>
                    <a:lnTo>
                      <a:pt x="112" y="222"/>
                    </a:lnTo>
                    <a:lnTo>
                      <a:pt x="105" y="220"/>
                    </a:lnTo>
                    <a:lnTo>
                      <a:pt x="103" y="228"/>
                    </a:lnTo>
                    <a:lnTo>
                      <a:pt x="100" y="231"/>
                    </a:lnTo>
                    <a:lnTo>
                      <a:pt x="92" y="219"/>
                    </a:lnTo>
                    <a:lnTo>
                      <a:pt x="92" y="216"/>
                    </a:lnTo>
                    <a:lnTo>
                      <a:pt x="92" y="207"/>
                    </a:lnTo>
                    <a:lnTo>
                      <a:pt x="82" y="198"/>
                    </a:lnTo>
                    <a:lnTo>
                      <a:pt x="79" y="186"/>
                    </a:lnTo>
                    <a:lnTo>
                      <a:pt x="68" y="179"/>
                    </a:lnTo>
                    <a:lnTo>
                      <a:pt x="57" y="181"/>
                    </a:lnTo>
                    <a:lnTo>
                      <a:pt x="54" y="182"/>
                    </a:lnTo>
                    <a:lnTo>
                      <a:pt x="54" y="187"/>
                    </a:lnTo>
                    <a:lnTo>
                      <a:pt x="42" y="187"/>
                    </a:lnTo>
                    <a:lnTo>
                      <a:pt x="39" y="184"/>
                    </a:lnTo>
                    <a:lnTo>
                      <a:pt x="35" y="186"/>
                    </a:lnTo>
                    <a:lnTo>
                      <a:pt x="35" y="192"/>
                    </a:lnTo>
                    <a:lnTo>
                      <a:pt x="24" y="189"/>
                    </a:lnTo>
                    <a:lnTo>
                      <a:pt x="12" y="190"/>
                    </a:lnTo>
                    <a:lnTo>
                      <a:pt x="9" y="181"/>
                    </a:lnTo>
                    <a:lnTo>
                      <a:pt x="9" y="175"/>
                    </a:lnTo>
                    <a:lnTo>
                      <a:pt x="4" y="161"/>
                    </a:lnTo>
                    <a:lnTo>
                      <a:pt x="6" y="160"/>
                    </a:lnTo>
                    <a:lnTo>
                      <a:pt x="1" y="151"/>
                    </a:lnTo>
                    <a:lnTo>
                      <a:pt x="1" y="143"/>
                    </a:lnTo>
                    <a:lnTo>
                      <a:pt x="0" y="140"/>
                    </a:lnTo>
                    <a:lnTo>
                      <a:pt x="21" y="122"/>
                    </a:lnTo>
                    <a:lnTo>
                      <a:pt x="32" y="117"/>
                    </a:lnTo>
                    <a:lnTo>
                      <a:pt x="39" y="114"/>
                    </a:lnTo>
                    <a:lnTo>
                      <a:pt x="50" y="110"/>
                    </a:lnTo>
                    <a:lnTo>
                      <a:pt x="53" y="103"/>
                    </a:lnTo>
                    <a:lnTo>
                      <a:pt x="61" y="100"/>
                    </a:lnTo>
                    <a:lnTo>
                      <a:pt x="64" y="100"/>
                    </a:lnTo>
                    <a:lnTo>
                      <a:pt x="68" y="105"/>
                    </a:lnTo>
                    <a:lnTo>
                      <a:pt x="73" y="116"/>
                    </a:lnTo>
                    <a:lnTo>
                      <a:pt x="79" y="119"/>
                    </a:lnTo>
                    <a:lnTo>
                      <a:pt x="79" y="114"/>
                    </a:lnTo>
                    <a:lnTo>
                      <a:pt x="91" y="107"/>
                    </a:lnTo>
                    <a:lnTo>
                      <a:pt x="97" y="105"/>
                    </a:lnTo>
                    <a:lnTo>
                      <a:pt x="100" y="94"/>
                    </a:lnTo>
                    <a:lnTo>
                      <a:pt x="95" y="93"/>
                    </a:lnTo>
                    <a:lnTo>
                      <a:pt x="91" y="85"/>
                    </a:lnTo>
                    <a:lnTo>
                      <a:pt x="92" y="82"/>
                    </a:lnTo>
                    <a:lnTo>
                      <a:pt x="85" y="73"/>
                    </a:lnTo>
                    <a:lnTo>
                      <a:pt x="86" y="70"/>
                    </a:lnTo>
                    <a:lnTo>
                      <a:pt x="91" y="72"/>
                    </a:lnTo>
                    <a:lnTo>
                      <a:pt x="95" y="70"/>
                    </a:lnTo>
                    <a:lnTo>
                      <a:pt x="95" y="64"/>
                    </a:lnTo>
                    <a:lnTo>
                      <a:pt x="100" y="61"/>
                    </a:lnTo>
                    <a:lnTo>
                      <a:pt x="100" y="56"/>
                    </a:lnTo>
                    <a:lnTo>
                      <a:pt x="105" y="52"/>
                    </a:lnTo>
                    <a:lnTo>
                      <a:pt x="106" y="46"/>
                    </a:lnTo>
                    <a:lnTo>
                      <a:pt x="118" y="38"/>
                    </a:lnTo>
                    <a:lnTo>
                      <a:pt x="123" y="32"/>
                    </a:lnTo>
                    <a:lnTo>
                      <a:pt x="127" y="37"/>
                    </a:lnTo>
                    <a:lnTo>
                      <a:pt x="133" y="41"/>
                    </a:lnTo>
                    <a:lnTo>
                      <a:pt x="136" y="35"/>
                    </a:lnTo>
                    <a:lnTo>
                      <a:pt x="144" y="26"/>
                    </a:lnTo>
                    <a:lnTo>
                      <a:pt x="139" y="20"/>
                    </a:lnTo>
                    <a:lnTo>
                      <a:pt x="13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0" name="Freeform 1845">
                <a:extLst>
                  <a:ext uri="{FF2B5EF4-FFF2-40B4-BE49-F238E27FC236}">
                    <a16:creationId xmlns:a16="http://schemas.microsoft.com/office/drawing/2014/main" id="{E4C8352F-FE26-8D7A-C7B0-3C59CC9D0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003"/>
                <a:ext cx="141" cy="116"/>
              </a:xfrm>
              <a:custGeom>
                <a:avLst/>
                <a:gdLst>
                  <a:gd name="T0" fmla="*/ 152 w 281"/>
                  <a:gd name="T1" fmla="*/ 3 h 231"/>
                  <a:gd name="T2" fmla="*/ 168 w 281"/>
                  <a:gd name="T3" fmla="*/ 0 h 231"/>
                  <a:gd name="T4" fmla="*/ 179 w 281"/>
                  <a:gd name="T5" fmla="*/ 11 h 231"/>
                  <a:gd name="T6" fmla="*/ 188 w 281"/>
                  <a:gd name="T7" fmla="*/ 21 h 231"/>
                  <a:gd name="T8" fmla="*/ 200 w 281"/>
                  <a:gd name="T9" fmla="*/ 29 h 231"/>
                  <a:gd name="T10" fmla="*/ 218 w 281"/>
                  <a:gd name="T11" fmla="*/ 21 h 231"/>
                  <a:gd name="T12" fmla="*/ 229 w 281"/>
                  <a:gd name="T13" fmla="*/ 21 h 231"/>
                  <a:gd name="T14" fmla="*/ 244 w 281"/>
                  <a:gd name="T15" fmla="*/ 32 h 231"/>
                  <a:gd name="T16" fmla="*/ 252 w 281"/>
                  <a:gd name="T17" fmla="*/ 47 h 231"/>
                  <a:gd name="T18" fmla="*/ 261 w 281"/>
                  <a:gd name="T19" fmla="*/ 59 h 231"/>
                  <a:gd name="T20" fmla="*/ 281 w 281"/>
                  <a:gd name="T21" fmla="*/ 61 h 231"/>
                  <a:gd name="T22" fmla="*/ 267 w 281"/>
                  <a:gd name="T23" fmla="*/ 76 h 231"/>
                  <a:gd name="T24" fmla="*/ 261 w 281"/>
                  <a:gd name="T25" fmla="*/ 99 h 231"/>
                  <a:gd name="T26" fmla="*/ 249 w 281"/>
                  <a:gd name="T27" fmla="*/ 113 h 231"/>
                  <a:gd name="T28" fmla="*/ 246 w 281"/>
                  <a:gd name="T29" fmla="*/ 120 h 231"/>
                  <a:gd name="T30" fmla="*/ 215 w 281"/>
                  <a:gd name="T31" fmla="*/ 123 h 231"/>
                  <a:gd name="T32" fmla="*/ 197 w 281"/>
                  <a:gd name="T33" fmla="*/ 131 h 231"/>
                  <a:gd name="T34" fmla="*/ 197 w 281"/>
                  <a:gd name="T35" fmla="*/ 157 h 231"/>
                  <a:gd name="T36" fmla="*/ 182 w 281"/>
                  <a:gd name="T37" fmla="*/ 157 h 231"/>
                  <a:gd name="T38" fmla="*/ 176 w 281"/>
                  <a:gd name="T39" fmla="*/ 173 h 231"/>
                  <a:gd name="T40" fmla="*/ 161 w 281"/>
                  <a:gd name="T41" fmla="*/ 198 h 231"/>
                  <a:gd name="T42" fmla="*/ 165 w 281"/>
                  <a:gd name="T43" fmla="*/ 210 h 231"/>
                  <a:gd name="T44" fmla="*/ 150 w 281"/>
                  <a:gd name="T45" fmla="*/ 204 h 231"/>
                  <a:gd name="T46" fmla="*/ 138 w 281"/>
                  <a:gd name="T47" fmla="*/ 216 h 231"/>
                  <a:gd name="T48" fmla="*/ 121 w 281"/>
                  <a:gd name="T49" fmla="*/ 216 h 231"/>
                  <a:gd name="T50" fmla="*/ 112 w 281"/>
                  <a:gd name="T51" fmla="*/ 222 h 231"/>
                  <a:gd name="T52" fmla="*/ 100 w 281"/>
                  <a:gd name="T53" fmla="*/ 231 h 231"/>
                  <a:gd name="T54" fmla="*/ 92 w 281"/>
                  <a:gd name="T55" fmla="*/ 207 h 231"/>
                  <a:gd name="T56" fmla="*/ 68 w 281"/>
                  <a:gd name="T57" fmla="*/ 179 h 231"/>
                  <a:gd name="T58" fmla="*/ 54 w 281"/>
                  <a:gd name="T59" fmla="*/ 187 h 231"/>
                  <a:gd name="T60" fmla="*/ 35 w 281"/>
                  <a:gd name="T61" fmla="*/ 186 h 231"/>
                  <a:gd name="T62" fmla="*/ 12 w 281"/>
                  <a:gd name="T63" fmla="*/ 190 h 231"/>
                  <a:gd name="T64" fmla="*/ 4 w 281"/>
                  <a:gd name="T65" fmla="*/ 161 h 231"/>
                  <a:gd name="T66" fmla="*/ 1 w 281"/>
                  <a:gd name="T67" fmla="*/ 143 h 231"/>
                  <a:gd name="T68" fmla="*/ 32 w 281"/>
                  <a:gd name="T69" fmla="*/ 117 h 231"/>
                  <a:gd name="T70" fmla="*/ 53 w 281"/>
                  <a:gd name="T71" fmla="*/ 103 h 231"/>
                  <a:gd name="T72" fmla="*/ 68 w 281"/>
                  <a:gd name="T73" fmla="*/ 105 h 231"/>
                  <a:gd name="T74" fmla="*/ 79 w 281"/>
                  <a:gd name="T75" fmla="*/ 114 h 231"/>
                  <a:gd name="T76" fmla="*/ 100 w 281"/>
                  <a:gd name="T77" fmla="*/ 94 h 231"/>
                  <a:gd name="T78" fmla="*/ 92 w 281"/>
                  <a:gd name="T79" fmla="*/ 82 h 231"/>
                  <a:gd name="T80" fmla="*/ 91 w 281"/>
                  <a:gd name="T81" fmla="*/ 72 h 231"/>
                  <a:gd name="T82" fmla="*/ 100 w 281"/>
                  <a:gd name="T83" fmla="*/ 61 h 231"/>
                  <a:gd name="T84" fmla="*/ 106 w 281"/>
                  <a:gd name="T85" fmla="*/ 46 h 231"/>
                  <a:gd name="T86" fmla="*/ 127 w 281"/>
                  <a:gd name="T87" fmla="*/ 37 h 231"/>
                  <a:gd name="T88" fmla="*/ 144 w 281"/>
                  <a:gd name="T89" fmla="*/ 26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1" h="231">
                    <a:moveTo>
                      <a:pt x="136" y="9"/>
                    </a:moveTo>
                    <a:lnTo>
                      <a:pt x="147" y="9"/>
                    </a:lnTo>
                    <a:lnTo>
                      <a:pt x="152" y="3"/>
                    </a:lnTo>
                    <a:lnTo>
                      <a:pt x="161" y="0"/>
                    </a:lnTo>
                    <a:lnTo>
                      <a:pt x="167" y="3"/>
                    </a:lnTo>
                    <a:lnTo>
                      <a:pt x="168" y="0"/>
                    </a:lnTo>
                    <a:lnTo>
                      <a:pt x="170" y="5"/>
                    </a:lnTo>
                    <a:lnTo>
                      <a:pt x="176" y="6"/>
                    </a:lnTo>
                    <a:lnTo>
                      <a:pt x="179" y="11"/>
                    </a:lnTo>
                    <a:lnTo>
                      <a:pt x="182" y="17"/>
                    </a:lnTo>
                    <a:lnTo>
                      <a:pt x="182" y="21"/>
                    </a:lnTo>
                    <a:lnTo>
                      <a:pt x="188" y="21"/>
                    </a:lnTo>
                    <a:lnTo>
                      <a:pt x="194" y="29"/>
                    </a:lnTo>
                    <a:lnTo>
                      <a:pt x="196" y="29"/>
                    </a:lnTo>
                    <a:lnTo>
                      <a:pt x="200" y="29"/>
                    </a:lnTo>
                    <a:lnTo>
                      <a:pt x="208" y="24"/>
                    </a:lnTo>
                    <a:lnTo>
                      <a:pt x="215" y="26"/>
                    </a:lnTo>
                    <a:lnTo>
                      <a:pt x="218" y="21"/>
                    </a:lnTo>
                    <a:lnTo>
                      <a:pt x="224" y="20"/>
                    </a:lnTo>
                    <a:lnTo>
                      <a:pt x="226" y="23"/>
                    </a:lnTo>
                    <a:lnTo>
                      <a:pt x="229" y="21"/>
                    </a:lnTo>
                    <a:lnTo>
                      <a:pt x="237" y="31"/>
                    </a:lnTo>
                    <a:lnTo>
                      <a:pt x="244" y="29"/>
                    </a:lnTo>
                    <a:lnTo>
                      <a:pt x="244" y="32"/>
                    </a:lnTo>
                    <a:lnTo>
                      <a:pt x="250" y="38"/>
                    </a:lnTo>
                    <a:lnTo>
                      <a:pt x="253" y="41"/>
                    </a:lnTo>
                    <a:lnTo>
                      <a:pt x="252" y="47"/>
                    </a:lnTo>
                    <a:lnTo>
                      <a:pt x="249" y="49"/>
                    </a:lnTo>
                    <a:lnTo>
                      <a:pt x="252" y="56"/>
                    </a:lnTo>
                    <a:lnTo>
                      <a:pt x="261" y="59"/>
                    </a:lnTo>
                    <a:lnTo>
                      <a:pt x="270" y="58"/>
                    </a:lnTo>
                    <a:lnTo>
                      <a:pt x="273" y="61"/>
                    </a:lnTo>
                    <a:lnTo>
                      <a:pt x="281" y="61"/>
                    </a:lnTo>
                    <a:lnTo>
                      <a:pt x="276" y="67"/>
                    </a:lnTo>
                    <a:lnTo>
                      <a:pt x="264" y="75"/>
                    </a:lnTo>
                    <a:lnTo>
                      <a:pt x="267" y="76"/>
                    </a:lnTo>
                    <a:lnTo>
                      <a:pt x="267" y="88"/>
                    </a:lnTo>
                    <a:lnTo>
                      <a:pt x="270" y="97"/>
                    </a:lnTo>
                    <a:lnTo>
                      <a:pt x="261" y="99"/>
                    </a:lnTo>
                    <a:lnTo>
                      <a:pt x="255" y="99"/>
                    </a:lnTo>
                    <a:lnTo>
                      <a:pt x="258" y="107"/>
                    </a:lnTo>
                    <a:lnTo>
                      <a:pt x="249" y="113"/>
                    </a:lnTo>
                    <a:lnTo>
                      <a:pt x="238" y="113"/>
                    </a:lnTo>
                    <a:lnTo>
                      <a:pt x="237" y="117"/>
                    </a:lnTo>
                    <a:lnTo>
                      <a:pt x="246" y="120"/>
                    </a:lnTo>
                    <a:lnTo>
                      <a:pt x="238" y="131"/>
                    </a:lnTo>
                    <a:lnTo>
                      <a:pt x="230" y="123"/>
                    </a:lnTo>
                    <a:lnTo>
                      <a:pt x="215" y="123"/>
                    </a:lnTo>
                    <a:lnTo>
                      <a:pt x="215" y="122"/>
                    </a:lnTo>
                    <a:lnTo>
                      <a:pt x="202" y="128"/>
                    </a:lnTo>
                    <a:lnTo>
                      <a:pt x="197" y="131"/>
                    </a:lnTo>
                    <a:lnTo>
                      <a:pt x="197" y="140"/>
                    </a:lnTo>
                    <a:lnTo>
                      <a:pt x="194" y="149"/>
                    </a:lnTo>
                    <a:lnTo>
                      <a:pt x="197" y="157"/>
                    </a:lnTo>
                    <a:lnTo>
                      <a:pt x="194" y="161"/>
                    </a:lnTo>
                    <a:lnTo>
                      <a:pt x="186" y="161"/>
                    </a:lnTo>
                    <a:lnTo>
                      <a:pt x="182" y="157"/>
                    </a:lnTo>
                    <a:lnTo>
                      <a:pt x="173" y="158"/>
                    </a:lnTo>
                    <a:lnTo>
                      <a:pt x="176" y="161"/>
                    </a:lnTo>
                    <a:lnTo>
                      <a:pt x="176" y="173"/>
                    </a:lnTo>
                    <a:lnTo>
                      <a:pt x="173" y="190"/>
                    </a:lnTo>
                    <a:lnTo>
                      <a:pt x="171" y="195"/>
                    </a:lnTo>
                    <a:lnTo>
                      <a:pt x="161" y="198"/>
                    </a:lnTo>
                    <a:lnTo>
                      <a:pt x="161" y="204"/>
                    </a:lnTo>
                    <a:lnTo>
                      <a:pt x="167" y="207"/>
                    </a:lnTo>
                    <a:lnTo>
                      <a:pt x="165" y="210"/>
                    </a:lnTo>
                    <a:lnTo>
                      <a:pt x="155" y="208"/>
                    </a:lnTo>
                    <a:lnTo>
                      <a:pt x="155" y="204"/>
                    </a:lnTo>
                    <a:lnTo>
                      <a:pt x="150" y="204"/>
                    </a:lnTo>
                    <a:lnTo>
                      <a:pt x="145" y="207"/>
                    </a:lnTo>
                    <a:lnTo>
                      <a:pt x="141" y="207"/>
                    </a:lnTo>
                    <a:lnTo>
                      <a:pt x="138" y="216"/>
                    </a:lnTo>
                    <a:lnTo>
                      <a:pt x="133" y="217"/>
                    </a:lnTo>
                    <a:lnTo>
                      <a:pt x="127" y="213"/>
                    </a:lnTo>
                    <a:lnTo>
                      <a:pt x="121" y="216"/>
                    </a:lnTo>
                    <a:lnTo>
                      <a:pt x="121" y="224"/>
                    </a:lnTo>
                    <a:lnTo>
                      <a:pt x="112" y="227"/>
                    </a:lnTo>
                    <a:lnTo>
                      <a:pt x="112" y="222"/>
                    </a:lnTo>
                    <a:lnTo>
                      <a:pt x="105" y="220"/>
                    </a:lnTo>
                    <a:lnTo>
                      <a:pt x="103" y="228"/>
                    </a:lnTo>
                    <a:lnTo>
                      <a:pt x="100" y="231"/>
                    </a:lnTo>
                    <a:lnTo>
                      <a:pt x="92" y="219"/>
                    </a:lnTo>
                    <a:lnTo>
                      <a:pt x="92" y="216"/>
                    </a:lnTo>
                    <a:lnTo>
                      <a:pt x="92" y="207"/>
                    </a:lnTo>
                    <a:lnTo>
                      <a:pt x="82" y="198"/>
                    </a:lnTo>
                    <a:lnTo>
                      <a:pt x="79" y="186"/>
                    </a:lnTo>
                    <a:lnTo>
                      <a:pt x="68" y="179"/>
                    </a:lnTo>
                    <a:lnTo>
                      <a:pt x="57" y="181"/>
                    </a:lnTo>
                    <a:lnTo>
                      <a:pt x="54" y="182"/>
                    </a:lnTo>
                    <a:lnTo>
                      <a:pt x="54" y="187"/>
                    </a:lnTo>
                    <a:lnTo>
                      <a:pt x="42" y="187"/>
                    </a:lnTo>
                    <a:lnTo>
                      <a:pt x="39" y="184"/>
                    </a:lnTo>
                    <a:lnTo>
                      <a:pt x="35" y="186"/>
                    </a:lnTo>
                    <a:lnTo>
                      <a:pt x="35" y="192"/>
                    </a:lnTo>
                    <a:lnTo>
                      <a:pt x="24" y="189"/>
                    </a:lnTo>
                    <a:lnTo>
                      <a:pt x="12" y="190"/>
                    </a:lnTo>
                    <a:lnTo>
                      <a:pt x="9" y="181"/>
                    </a:lnTo>
                    <a:lnTo>
                      <a:pt x="9" y="175"/>
                    </a:lnTo>
                    <a:lnTo>
                      <a:pt x="4" y="161"/>
                    </a:lnTo>
                    <a:lnTo>
                      <a:pt x="6" y="160"/>
                    </a:lnTo>
                    <a:lnTo>
                      <a:pt x="1" y="151"/>
                    </a:lnTo>
                    <a:lnTo>
                      <a:pt x="1" y="143"/>
                    </a:lnTo>
                    <a:lnTo>
                      <a:pt x="0" y="140"/>
                    </a:lnTo>
                    <a:lnTo>
                      <a:pt x="21" y="122"/>
                    </a:lnTo>
                    <a:lnTo>
                      <a:pt x="32" y="117"/>
                    </a:lnTo>
                    <a:lnTo>
                      <a:pt x="39" y="114"/>
                    </a:lnTo>
                    <a:lnTo>
                      <a:pt x="50" y="110"/>
                    </a:lnTo>
                    <a:lnTo>
                      <a:pt x="53" y="103"/>
                    </a:lnTo>
                    <a:lnTo>
                      <a:pt x="61" y="100"/>
                    </a:lnTo>
                    <a:lnTo>
                      <a:pt x="64" y="100"/>
                    </a:lnTo>
                    <a:lnTo>
                      <a:pt x="68" y="105"/>
                    </a:lnTo>
                    <a:lnTo>
                      <a:pt x="73" y="116"/>
                    </a:lnTo>
                    <a:lnTo>
                      <a:pt x="79" y="119"/>
                    </a:lnTo>
                    <a:lnTo>
                      <a:pt x="79" y="114"/>
                    </a:lnTo>
                    <a:lnTo>
                      <a:pt x="91" y="107"/>
                    </a:lnTo>
                    <a:lnTo>
                      <a:pt x="97" y="105"/>
                    </a:lnTo>
                    <a:lnTo>
                      <a:pt x="100" y="94"/>
                    </a:lnTo>
                    <a:lnTo>
                      <a:pt x="95" y="93"/>
                    </a:lnTo>
                    <a:lnTo>
                      <a:pt x="91" y="85"/>
                    </a:lnTo>
                    <a:lnTo>
                      <a:pt x="92" y="82"/>
                    </a:lnTo>
                    <a:lnTo>
                      <a:pt x="85" y="73"/>
                    </a:lnTo>
                    <a:lnTo>
                      <a:pt x="86" y="70"/>
                    </a:lnTo>
                    <a:lnTo>
                      <a:pt x="91" y="72"/>
                    </a:lnTo>
                    <a:lnTo>
                      <a:pt x="95" y="70"/>
                    </a:lnTo>
                    <a:lnTo>
                      <a:pt x="95" y="64"/>
                    </a:lnTo>
                    <a:lnTo>
                      <a:pt x="100" y="61"/>
                    </a:lnTo>
                    <a:lnTo>
                      <a:pt x="100" y="56"/>
                    </a:lnTo>
                    <a:lnTo>
                      <a:pt x="105" y="52"/>
                    </a:lnTo>
                    <a:lnTo>
                      <a:pt x="106" y="46"/>
                    </a:lnTo>
                    <a:lnTo>
                      <a:pt x="118" y="38"/>
                    </a:lnTo>
                    <a:lnTo>
                      <a:pt x="123" y="32"/>
                    </a:lnTo>
                    <a:lnTo>
                      <a:pt x="127" y="37"/>
                    </a:lnTo>
                    <a:lnTo>
                      <a:pt x="133" y="41"/>
                    </a:lnTo>
                    <a:lnTo>
                      <a:pt x="136" y="35"/>
                    </a:lnTo>
                    <a:lnTo>
                      <a:pt x="144" y="26"/>
                    </a:lnTo>
                    <a:lnTo>
                      <a:pt x="139" y="20"/>
                    </a:lnTo>
                    <a:lnTo>
                      <a:pt x="136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1" name="Freeform 1846">
                <a:extLst>
                  <a:ext uri="{FF2B5EF4-FFF2-40B4-BE49-F238E27FC236}">
                    <a16:creationId xmlns:a16="http://schemas.microsoft.com/office/drawing/2014/main" id="{7252D1BF-17D8-CE00-D810-838141B6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067"/>
                <a:ext cx="83" cy="77"/>
              </a:xfrm>
              <a:custGeom>
                <a:avLst/>
                <a:gdLst>
                  <a:gd name="T0" fmla="*/ 137 w 167"/>
                  <a:gd name="T1" fmla="*/ 6 h 153"/>
                  <a:gd name="T2" fmla="*/ 120 w 167"/>
                  <a:gd name="T3" fmla="*/ 13 h 153"/>
                  <a:gd name="T4" fmla="*/ 109 w 167"/>
                  <a:gd name="T5" fmla="*/ 10 h 153"/>
                  <a:gd name="T6" fmla="*/ 103 w 167"/>
                  <a:gd name="T7" fmla="*/ 12 h 153"/>
                  <a:gd name="T8" fmla="*/ 94 w 167"/>
                  <a:gd name="T9" fmla="*/ 21 h 153"/>
                  <a:gd name="T10" fmla="*/ 82 w 167"/>
                  <a:gd name="T11" fmla="*/ 20 h 153"/>
                  <a:gd name="T12" fmla="*/ 73 w 167"/>
                  <a:gd name="T13" fmla="*/ 13 h 153"/>
                  <a:gd name="T14" fmla="*/ 61 w 167"/>
                  <a:gd name="T15" fmla="*/ 12 h 153"/>
                  <a:gd name="T16" fmla="*/ 52 w 167"/>
                  <a:gd name="T17" fmla="*/ 7 h 153"/>
                  <a:gd name="T18" fmla="*/ 46 w 167"/>
                  <a:gd name="T19" fmla="*/ 0 h 153"/>
                  <a:gd name="T20" fmla="*/ 41 w 167"/>
                  <a:gd name="T21" fmla="*/ 9 h 153"/>
                  <a:gd name="T22" fmla="*/ 34 w 167"/>
                  <a:gd name="T23" fmla="*/ 12 h 153"/>
                  <a:gd name="T24" fmla="*/ 24 w 167"/>
                  <a:gd name="T25" fmla="*/ 13 h 153"/>
                  <a:gd name="T26" fmla="*/ 14 w 167"/>
                  <a:gd name="T27" fmla="*/ 21 h 153"/>
                  <a:gd name="T28" fmla="*/ 3 w 167"/>
                  <a:gd name="T29" fmla="*/ 27 h 153"/>
                  <a:gd name="T30" fmla="*/ 6 w 167"/>
                  <a:gd name="T31" fmla="*/ 42 h 153"/>
                  <a:gd name="T32" fmla="*/ 9 w 167"/>
                  <a:gd name="T33" fmla="*/ 51 h 153"/>
                  <a:gd name="T34" fmla="*/ 12 w 167"/>
                  <a:gd name="T35" fmla="*/ 59 h 153"/>
                  <a:gd name="T36" fmla="*/ 23 w 167"/>
                  <a:gd name="T37" fmla="*/ 73 h 153"/>
                  <a:gd name="T38" fmla="*/ 24 w 167"/>
                  <a:gd name="T39" fmla="*/ 88 h 153"/>
                  <a:gd name="T40" fmla="*/ 29 w 167"/>
                  <a:gd name="T41" fmla="*/ 99 h 153"/>
                  <a:gd name="T42" fmla="*/ 32 w 167"/>
                  <a:gd name="T43" fmla="*/ 106 h 153"/>
                  <a:gd name="T44" fmla="*/ 38 w 167"/>
                  <a:gd name="T45" fmla="*/ 89 h 153"/>
                  <a:gd name="T46" fmla="*/ 46 w 167"/>
                  <a:gd name="T47" fmla="*/ 88 h 153"/>
                  <a:gd name="T48" fmla="*/ 67 w 167"/>
                  <a:gd name="T49" fmla="*/ 89 h 153"/>
                  <a:gd name="T50" fmla="*/ 79 w 167"/>
                  <a:gd name="T51" fmla="*/ 79 h 153"/>
                  <a:gd name="T52" fmla="*/ 87 w 167"/>
                  <a:gd name="T53" fmla="*/ 76 h 153"/>
                  <a:gd name="T54" fmla="*/ 91 w 167"/>
                  <a:gd name="T55" fmla="*/ 89 h 153"/>
                  <a:gd name="T56" fmla="*/ 91 w 167"/>
                  <a:gd name="T57" fmla="*/ 99 h 153"/>
                  <a:gd name="T58" fmla="*/ 91 w 167"/>
                  <a:gd name="T59" fmla="*/ 106 h 153"/>
                  <a:gd name="T60" fmla="*/ 87 w 167"/>
                  <a:gd name="T61" fmla="*/ 115 h 153"/>
                  <a:gd name="T62" fmla="*/ 81 w 167"/>
                  <a:gd name="T63" fmla="*/ 132 h 153"/>
                  <a:gd name="T64" fmla="*/ 81 w 167"/>
                  <a:gd name="T65" fmla="*/ 143 h 153"/>
                  <a:gd name="T66" fmla="*/ 85 w 167"/>
                  <a:gd name="T67" fmla="*/ 149 h 153"/>
                  <a:gd name="T68" fmla="*/ 88 w 167"/>
                  <a:gd name="T69" fmla="*/ 152 h 153"/>
                  <a:gd name="T70" fmla="*/ 103 w 167"/>
                  <a:gd name="T71" fmla="*/ 153 h 153"/>
                  <a:gd name="T72" fmla="*/ 122 w 167"/>
                  <a:gd name="T73" fmla="*/ 138 h 153"/>
                  <a:gd name="T74" fmla="*/ 129 w 167"/>
                  <a:gd name="T75" fmla="*/ 126 h 153"/>
                  <a:gd name="T76" fmla="*/ 138 w 167"/>
                  <a:gd name="T77" fmla="*/ 124 h 153"/>
                  <a:gd name="T78" fmla="*/ 146 w 167"/>
                  <a:gd name="T79" fmla="*/ 112 h 153"/>
                  <a:gd name="T80" fmla="*/ 152 w 167"/>
                  <a:gd name="T81" fmla="*/ 103 h 153"/>
                  <a:gd name="T82" fmla="*/ 167 w 167"/>
                  <a:gd name="T83" fmla="*/ 80 h 153"/>
                  <a:gd name="T84" fmla="*/ 159 w 167"/>
                  <a:gd name="T85" fmla="*/ 67 h 153"/>
                  <a:gd name="T86" fmla="*/ 155 w 167"/>
                  <a:gd name="T87" fmla="*/ 47 h 153"/>
                  <a:gd name="T88" fmla="*/ 152 w 167"/>
                  <a:gd name="T89" fmla="*/ 32 h 153"/>
                  <a:gd name="T90" fmla="*/ 147 w 167"/>
                  <a:gd name="T91" fmla="*/ 1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7" h="153">
                    <a:moveTo>
                      <a:pt x="146" y="12"/>
                    </a:moveTo>
                    <a:lnTo>
                      <a:pt x="137" y="6"/>
                    </a:lnTo>
                    <a:lnTo>
                      <a:pt x="126" y="12"/>
                    </a:lnTo>
                    <a:lnTo>
                      <a:pt x="120" y="13"/>
                    </a:lnTo>
                    <a:lnTo>
                      <a:pt x="114" y="10"/>
                    </a:lnTo>
                    <a:lnTo>
                      <a:pt x="109" y="10"/>
                    </a:lnTo>
                    <a:lnTo>
                      <a:pt x="108" y="13"/>
                    </a:lnTo>
                    <a:lnTo>
                      <a:pt x="103" y="12"/>
                    </a:lnTo>
                    <a:lnTo>
                      <a:pt x="96" y="17"/>
                    </a:lnTo>
                    <a:lnTo>
                      <a:pt x="94" y="21"/>
                    </a:lnTo>
                    <a:lnTo>
                      <a:pt x="91" y="18"/>
                    </a:lnTo>
                    <a:lnTo>
                      <a:pt x="82" y="20"/>
                    </a:lnTo>
                    <a:lnTo>
                      <a:pt x="78" y="18"/>
                    </a:lnTo>
                    <a:lnTo>
                      <a:pt x="73" y="13"/>
                    </a:lnTo>
                    <a:lnTo>
                      <a:pt x="64" y="15"/>
                    </a:lnTo>
                    <a:lnTo>
                      <a:pt x="61" y="12"/>
                    </a:lnTo>
                    <a:lnTo>
                      <a:pt x="53" y="10"/>
                    </a:lnTo>
                    <a:lnTo>
                      <a:pt x="52" y="7"/>
                    </a:lnTo>
                    <a:lnTo>
                      <a:pt x="46" y="9"/>
                    </a:lnTo>
                    <a:lnTo>
                      <a:pt x="46" y="0"/>
                    </a:lnTo>
                    <a:lnTo>
                      <a:pt x="43" y="3"/>
                    </a:lnTo>
                    <a:lnTo>
                      <a:pt x="41" y="9"/>
                    </a:lnTo>
                    <a:lnTo>
                      <a:pt x="37" y="13"/>
                    </a:lnTo>
                    <a:lnTo>
                      <a:pt x="34" y="12"/>
                    </a:lnTo>
                    <a:lnTo>
                      <a:pt x="29" y="17"/>
                    </a:lnTo>
                    <a:lnTo>
                      <a:pt x="24" y="13"/>
                    </a:lnTo>
                    <a:lnTo>
                      <a:pt x="20" y="18"/>
                    </a:lnTo>
                    <a:lnTo>
                      <a:pt x="14" y="21"/>
                    </a:lnTo>
                    <a:lnTo>
                      <a:pt x="9" y="26"/>
                    </a:lnTo>
                    <a:lnTo>
                      <a:pt x="3" y="27"/>
                    </a:lnTo>
                    <a:lnTo>
                      <a:pt x="0" y="30"/>
                    </a:lnTo>
                    <a:lnTo>
                      <a:pt x="6" y="42"/>
                    </a:lnTo>
                    <a:lnTo>
                      <a:pt x="9" y="44"/>
                    </a:lnTo>
                    <a:lnTo>
                      <a:pt x="9" y="51"/>
                    </a:lnTo>
                    <a:lnTo>
                      <a:pt x="15" y="54"/>
                    </a:lnTo>
                    <a:lnTo>
                      <a:pt x="12" y="59"/>
                    </a:lnTo>
                    <a:lnTo>
                      <a:pt x="15" y="65"/>
                    </a:lnTo>
                    <a:lnTo>
                      <a:pt x="23" y="73"/>
                    </a:lnTo>
                    <a:lnTo>
                      <a:pt x="26" y="82"/>
                    </a:lnTo>
                    <a:lnTo>
                      <a:pt x="24" y="88"/>
                    </a:lnTo>
                    <a:lnTo>
                      <a:pt x="27" y="92"/>
                    </a:lnTo>
                    <a:lnTo>
                      <a:pt x="29" y="99"/>
                    </a:lnTo>
                    <a:lnTo>
                      <a:pt x="27" y="106"/>
                    </a:lnTo>
                    <a:lnTo>
                      <a:pt x="32" y="106"/>
                    </a:lnTo>
                    <a:lnTo>
                      <a:pt x="38" y="96"/>
                    </a:lnTo>
                    <a:lnTo>
                      <a:pt x="38" y="89"/>
                    </a:lnTo>
                    <a:lnTo>
                      <a:pt x="43" y="85"/>
                    </a:lnTo>
                    <a:lnTo>
                      <a:pt x="46" y="88"/>
                    </a:lnTo>
                    <a:lnTo>
                      <a:pt x="55" y="88"/>
                    </a:lnTo>
                    <a:lnTo>
                      <a:pt x="67" y="89"/>
                    </a:lnTo>
                    <a:lnTo>
                      <a:pt x="67" y="85"/>
                    </a:lnTo>
                    <a:lnTo>
                      <a:pt x="79" y="79"/>
                    </a:lnTo>
                    <a:lnTo>
                      <a:pt x="82" y="76"/>
                    </a:lnTo>
                    <a:lnTo>
                      <a:pt x="87" y="76"/>
                    </a:lnTo>
                    <a:lnTo>
                      <a:pt x="93" y="86"/>
                    </a:lnTo>
                    <a:lnTo>
                      <a:pt x="91" y="89"/>
                    </a:lnTo>
                    <a:lnTo>
                      <a:pt x="93" y="94"/>
                    </a:lnTo>
                    <a:lnTo>
                      <a:pt x="91" y="99"/>
                    </a:lnTo>
                    <a:lnTo>
                      <a:pt x="93" y="103"/>
                    </a:lnTo>
                    <a:lnTo>
                      <a:pt x="91" y="106"/>
                    </a:lnTo>
                    <a:lnTo>
                      <a:pt x="91" y="111"/>
                    </a:lnTo>
                    <a:lnTo>
                      <a:pt x="87" y="115"/>
                    </a:lnTo>
                    <a:lnTo>
                      <a:pt x="85" y="120"/>
                    </a:lnTo>
                    <a:lnTo>
                      <a:pt x="81" y="132"/>
                    </a:lnTo>
                    <a:lnTo>
                      <a:pt x="82" y="135"/>
                    </a:lnTo>
                    <a:lnTo>
                      <a:pt x="81" y="143"/>
                    </a:lnTo>
                    <a:lnTo>
                      <a:pt x="85" y="144"/>
                    </a:lnTo>
                    <a:lnTo>
                      <a:pt x="85" y="149"/>
                    </a:lnTo>
                    <a:lnTo>
                      <a:pt x="88" y="153"/>
                    </a:lnTo>
                    <a:lnTo>
                      <a:pt x="88" y="152"/>
                    </a:lnTo>
                    <a:lnTo>
                      <a:pt x="93" y="149"/>
                    </a:lnTo>
                    <a:lnTo>
                      <a:pt x="103" y="153"/>
                    </a:lnTo>
                    <a:lnTo>
                      <a:pt x="106" y="149"/>
                    </a:lnTo>
                    <a:lnTo>
                      <a:pt x="122" y="138"/>
                    </a:lnTo>
                    <a:lnTo>
                      <a:pt x="128" y="130"/>
                    </a:lnTo>
                    <a:lnTo>
                      <a:pt x="129" y="126"/>
                    </a:lnTo>
                    <a:lnTo>
                      <a:pt x="137" y="130"/>
                    </a:lnTo>
                    <a:lnTo>
                      <a:pt x="138" y="124"/>
                    </a:lnTo>
                    <a:lnTo>
                      <a:pt x="146" y="124"/>
                    </a:lnTo>
                    <a:lnTo>
                      <a:pt x="146" y="112"/>
                    </a:lnTo>
                    <a:lnTo>
                      <a:pt x="147" y="105"/>
                    </a:lnTo>
                    <a:lnTo>
                      <a:pt x="152" y="103"/>
                    </a:lnTo>
                    <a:lnTo>
                      <a:pt x="163" y="89"/>
                    </a:lnTo>
                    <a:lnTo>
                      <a:pt x="167" y="80"/>
                    </a:lnTo>
                    <a:lnTo>
                      <a:pt x="164" y="76"/>
                    </a:lnTo>
                    <a:lnTo>
                      <a:pt x="159" y="67"/>
                    </a:lnTo>
                    <a:lnTo>
                      <a:pt x="155" y="53"/>
                    </a:lnTo>
                    <a:lnTo>
                      <a:pt x="155" y="47"/>
                    </a:lnTo>
                    <a:lnTo>
                      <a:pt x="150" y="33"/>
                    </a:lnTo>
                    <a:lnTo>
                      <a:pt x="152" y="32"/>
                    </a:lnTo>
                    <a:lnTo>
                      <a:pt x="147" y="23"/>
                    </a:lnTo>
                    <a:lnTo>
                      <a:pt x="147" y="15"/>
                    </a:lnTo>
                    <a:lnTo>
                      <a:pt x="146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2" name="Freeform 1847">
                <a:extLst>
                  <a:ext uri="{FF2B5EF4-FFF2-40B4-BE49-F238E27FC236}">
                    <a16:creationId xmlns:a16="http://schemas.microsoft.com/office/drawing/2014/main" id="{AE6ED55F-DCEA-FE0A-0A96-9551D90D7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067"/>
                <a:ext cx="83" cy="77"/>
              </a:xfrm>
              <a:custGeom>
                <a:avLst/>
                <a:gdLst>
                  <a:gd name="T0" fmla="*/ 147 w 167"/>
                  <a:gd name="T1" fmla="*/ 15 h 153"/>
                  <a:gd name="T2" fmla="*/ 152 w 167"/>
                  <a:gd name="T3" fmla="*/ 32 h 153"/>
                  <a:gd name="T4" fmla="*/ 155 w 167"/>
                  <a:gd name="T5" fmla="*/ 47 h 153"/>
                  <a:gd name="T6" fmla="*/ 159 w 167"/>
                  <a:gd name="T7" fmla="*/ 67 h 153"/>
                  <a:gd name="T8" fmla="*/ 167 w 167"/>
                  <a:gd name="T9" fmla="*/ 80 h 153"/>
                  <a:gd name="T10" fmla="*/ 152 w 167"/>
                  <a:gd name="T11" fmla="*/ 103 h 153"/>
                  <a:gd name="T12" fmla="*/ 146 w 167"/>
                  <a:gd name="T13" fmla="*/ 112 h 153"/>
                  <a:gd name="T14" fmla="*/ 138 w 167"/>
                  <a:gd name="T15" fmla="*/ 124 h 153"/>
                  <a:gd name="T16" fmla="*/ 129 w 167"/>
                  <a:gd name="T17" fmla="*/ 126 h 153"/>
                  <a:gd name="T18" fmla="*/ 122 w 167"/>
                  <a:gd name="T19" fmla="*/ 138 h 153"/>
                  <a:gd name="T20" fmla="*/ 103 w 167"/>
                  <a:gd name="T21" fmla="*/ 153 h 153"/>
                  <a:gd name="T22" fmla="*/ 88 w 167"/>
                  <a:gd name="T23" fmla="*/ 152 h 153"/>
                  <a:gd name="T24" fmla="*/ 85 w 167"/>
                  <a:gd name="T25" fmla="*/ 149 h 153"/>
                  <a:gd name="T26" fmla="*/ 81 w 167"/>
                  <a:gd name="T27" fmla="*/ 143 h 153"/>
                  <a:gd name="T28" fmla="*/ 81 w 167"/>
                  <a:gd name="T29" fmla="*/ 132 h 153"/>
                  <a:gd name="T30" fmla="*/ 87 w 167"/>
                  <a:gd name="T31" fmla="*/ 115 h 153"/>
                  <a:gd name="T32" fmla="*/ 91 w 167"/>
                  <a:gd name="T33" fmla="*/ 106 h 153"/>
                  <a:gd name="T34" fmla="*/ 91 w 167"/>
                  <a:gd name="T35" fmla="*/ 99 h 153"/>
                  <a:gd name="T36" fmla="*/ 91 w 167"/>
                  <a:gd name="T37" fmla="*/ 89 h 153"/>
                  <a:gd name="T38" fmla="*/ 87 w 167"/>
                  <a:gd name="T39" fmla="*/ 76 h 153"/>
                  <a:gd name="T40" fmla="*/ 79 w 167"/>
                  <a:gd name="T41" fmla="*/ 79 h 153"/>
                  <a:gd name="T42" fmla="*/ 67 w 167"/>
                  <a:gd name="T43" fmla="*/ 89 h 153"/>
                  <a:gd name="T44" fmla="*/ 46 w 167"/>
                  <a:gd name="T45" fmla="*/ 88 h 153"/>
                  <a:gd name="T46" fmla="*/ 38 w 167"/>
                  <a:gd name="T47" fmla="*/ 89 h 153"/>
                  <a:gd name="T48" fmla="*/ 32 w 167"/>
                  <a:gd name="T49" fmla="*/ 106 h 153"/>
                  <a:gd name="T50" fmla="*/ 29 w 167"/>
                  <a:gd name="T51" fmla="*/ 99 h 153"/>
                  <a:gd name="T52" fmla="*/ 24 w 167"/>
                  <a:gd name="T53" fmla="*/ 88 h 153"/>
                  <a:gd name="T54" fmla="*/ 23 w 167"/>
                  <a:gd name="T55" fmla="*/ 73 h 153"/>
                  <a:gd name="T56" fmla="*/ 12 w 167"/>
                  <a:gd name="T57" fmla="*/ 59 h 153"/>
                  <a:gd name="T58" fmla="*/ 9 w 167"/>
                  <a:gd name="T59" fmla="*/ 51 h 153"/>
                  <a:gd name="T60" fmla="*/ 6 w 167"/>
                  <a:gd name="T61" fmla="*/ 42 h 153"/>
                  <a:gd name="T62" fmla="*/ 3 w 167"/>
                  <a:gd name="T63" fmla="*/ 27 h 153"/>
                  <a:gd name="T64" fmla="*/ 14 w 167"/>
                  <a:gd name="T65" fmla="*/ 21 h 153"/>
                  <a:gd name="T66" fmla="*/ 24 w 167"/>
                  <a:gd name="T67" fmla="*/ 13 h 153"/>
                  <a:gd name="T68" fmla="*/ 34 w 167"/>
                  <a:gd name="T69" fmla="*/ 12 h 153"/>
                  <a:gd name="T70" fmla="*/ 41 w 167"/>
                  <a:gd name="T71" fmla="*/ 9 h 153"/>
                  <a:gd name="T72" fmla="*/ 46 w 167"/>
                  <a:gd name="T73" fmla="*/ 0 h 153"/>
                  <a:gd name="T74" fmla="*/ 52 w 167"/>
                  <a:gd name="T75" fmla="*/ 7 h 153"/>
                  <a:gd name="T76" fmla="*/ 61 w 167"/>
                  <a:gd name="T77" fmla="*/ 12 h 153"/>
                  <a:gd name="T78" fmla="*/ 73 w 167"/>
                  <a:gd name="T79" fmla="*/ 13 h 153"/>
                  <a:gd name="T80" fmla="*/ 82 w 167"/>
                  <a:gd name="T81" fmla="*/ 20 h 153"/>
                  <a:gd name="T82" fmla="*/ 94 w 167"/>
                  <a:gd name="T83" fmla="*/ 21 h 153"/>
                  <a:gd name="T84" fmla="*/ 103 w 167"/>
                  <a:gd name="T85" fmla="*/ 12 h 153"/>
                  <a:gd name="T86" fmla="*/ 109 w 167"/>
                  <a:gd name="T87" fmla="*/ 10 h 153"/>
                  <a:gd name="T88" fmla="*/ 120 w 167"/>
                  <a:gd name="T89" fmla="*/ 13 h 153"/>
                  <a:gd name="T90" fmla="*/ 137 w 167"/>
                  <a:gd name="T91" fmla="*/ 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7" h="153">
                    <a:moveTo>
                      <a:pt x="146" y="12"/>
                    </a:moveTo>
                    <a:lnTo>
                      <a:pt x="147" y="15"/>
                    </a:lnTo>
                    <a:lnTo>
                      <a:pt x="147" y="23"/>
                    </a:lnTo>
                    <a:lnTo>
                      <a:pt x="152" y="32"/>
                    </a:lnTo>
                    <a:lnTo>
                      <a:pt x="150" y="33"/>
                    </a:lnTo>
                    <a:lnTo>
                      <a:pt x="155" y="47"/>
                    </a:lnTo>
                    <a:lnTo>
                      <a:pt x="155" y="53"/>
                    </a:lnTo>
                    <a:lnTo>
                      <a:pt x="159" y="67"/>
                    </a:lnTo>
                    <a:lnTo>
                      <a:pt x="164" y="76"/>
                    </a:lnTo>
                    <a:lnTo>
                      <a:pt x="167" y="80"/>
                    </a:lnTo>
                    <a:lnTo>
                      <a:pt x="163" y="89"/>
                    </a:lnTo>
                    <a:lnTo>
                      <a:pt x="152" y="103"/>
                    </a:lnTo>
                    <a:lnTo>
                      <a:pt x="147" y="105"/>
                    </a:lnTo>
                    <a:lnTo>
                      <a:pt x="146" y="112"/>
                    </a:lnTo>
                    <a:lnTo>
                      <a:pt x="146" y="124"/>
                    </a:lnTo>
                    <a:lnTo>
                      <a:pt x="138" y="124"/>
                    </a:lnTo>
                    <a:lnTo>
                      <a:pt x="137" y="130"/>
                    </a:lnTo>
                    <a:lnTo>
                      <a:pt x="129" y="126"/>
                    </a:lnTo>
                    <a:lnTo>
                      <a:pt x="128" y="130"/>
                    </a:lnTo>
                    <a:lnTo>
                      <a:pt x="122" y="138"/>
                    </a:lnTo>
                    <a:lnTo>
                      <a:pt x="106" y="149"/>
                    </a:lnTo>
                    <a:lnTo>
                      <a:pt x="103" y="153"/>
                    </a:lnTo>
                    <a:lnTo>
                      <a:pt x="93" y="149"/>
                    </a:lnTo>
                    <a:lnTo>
                      <a:pt x="88" y="152"/>
                    </a:lnTo>
                    <a:lnTo>
                      <a:pt x="88" y="153"/>
                    </a:lnTo>
                    <a:lnTo>
                      <a:pt x="85" y="149"/>
                    </a:lnTo>
                    <a:lnTo>
                      <a:pt x="85" y="144"/>
                    </a:lnTo>
                    <a:lnTo>
                      <a:pt x="81" y="143"/>
                    </a:lnTo>
                    <a:lnTo>
                      <a:pt x="82" y="135"/>
                    </a:lnTo>
                    <a:lnTo>
                      <a:pt x="81" y="132"/>
                    </a:lnTo>
                    <a:lnTo>
                      <a:pt x="85" y="120"/>
                    </a:lnTo>
                    <a:lnTo>
                      <a:pt x="87" y="115"/>
                    </a:lnTo>
                    <a:lnTo>
                      <a:pt x="91" y="111"/>
                    </a:lnTo>
                    <a:lnTo>
                      <a:pt x="91" y="106"/>
                    </a:lnTo>
                    <a:lnTo>
                      <a:pt x="93" y="103"/>
                    </a:lnTo>
                    <a:lnTo>
                      <a:pt x="91" y="99"/>
                    </a:lnTo>
                    <a:lnTo>
                      <a:pt x="93" y="94"/>
                    </a:lnTo>
                    <a:lnTo>
                      <a:pt x="91" y="89"/>
                    </a:lnTo>
                    <a:lnTo>
                      <a:pt x="93" y="86"/>
                    </a:lnTo>
                    <a:lnTo>
                      <a:pt x="87" y="76"/>
                    </a:lnTo>
                    <a:lnTo>
                      <a:pt x="82" y="76"/>
                    </a:lnTo>
                    <a:lnTo>
                      <a:pt x="79" y="79"/>
                    </a:lnTo>
                    <a:lnTo>
                      <a:pt x="67" y="85"/>
                    </a:lnTo>
                    <a:lnTo>
                      <a:pt x="67" y="89"/>
                    </a:lnTo>
                    <a:lnTo>
                      <a:pt x="55" y="88"/>
                    </a:lnTo>
                    <a:lnTo>
                      <a:pt x="46" y="88"/>
                    </a:lnTo>
                    <a:lnTo>
                      <a:pt x="43" y="85"/>
                    </a:lnTo>
                    <a:lnTo>
                      <a:pt x="38" y="89"/>
                    </a:lnTo>
                    <a:lnTo>
                      <a:pt x="38" y="96"/>
                    </a:lnTo>
                    <a:lnTo>
                      <a:pt x="32" y="106"/>
                    </a:lnTo>
                    <a:lnTo>
                      <a:pt x="27" y="106"/>
                    </a:lnTo>
                    <a:lnTo>
                      <a:pt x="29" y="99"/>
                    </a:lnTo>
                    <a:lnTo>
                      <a:pt x="27" y="92"/>
                    </a:lnTo>
                    <a:lnTo>
                      <a:pt x="24" y="88"/>
                    </a:lnTo>
                    <a:lnTo>
                      <a:pt x="26" y="82"/>
                    </a:lnTo>
                    <a:lnTo>
                      <a:pt x="23" y="73"/>
                    </a:lnTo>
                    <a:lnTo>
                      <a:pt x="15" y="65"/>
                    </a:lnTo>
                    <a:lnTo>
                      <a:pt x="12" y="59"/>
                    </a:lnTo>
                    <a:lnTo>
                      <a:pt x="15" y="54"/>
                    </a:lnTo>
                    <a:lnTo>
                      <a:pt x="9" y="51"/>
                    </a:lnTo>
                    <a:lnTo>
                      <a:pt x="9" y="44"/>
                    </a:lnTo>
                    <a:lnTo>
                      <a:pt x="6" y="42"/>
                    </a:lnTo>
                    <a:lnTo>
                      <a:pt x="0" y="30"/>
                    </a:lnTo>
                    <a:lnTo>
                      <a:pt x="3" y="27"/>
                    </a:lnTo>
                    <a:lnTo>
                      <a:pt x="9" y="26"/>
                    </a:lnTo>
                    <a:lnTo>
                      <a:pt x="14" y="21"/>
                    </a:lnTo>
                    <a:lnTo>
                      <a:pt x="20" y="18"/>
                    </a:lnTo>
                    <a:lnTo>
                      <a:pt x="24" y="13"/>
                    </a:lnTo>
                    <a:lnTo>
                      <a:pt x="29" y="17"/>
                    </a:lnTo>
                    <a:lnTo>
                      <a:pt x="34" y="12"/>
                    </a:lnTo>
                    <a:lnTo>
                      <a:pt x="37" y="13"/>
                    </a:lnTo>
                    <a:lnTo>
                      <a:pt x="41" y="9"/>
                    </a:lnTo>
                    <a:lnTo>
                      <a:pt x="43" y="3"/>
                    </a:lnTo>
                    <a:lnTo>
                      <a:pt x="46" y="0"/>
                    </a:lnTo>
                    <a:lnTo>
                      <a:pt x="46" y="9"/>
                    </a:lnTo>
                    <a:lnTo>
                      <a:pt x="52" y="7"/>
                    </a:lnTo>
                    <a:lnTo>
                      <a:pt x="53" y="10"/>
                    </a:lnTo>
                    <a:lnTo>
                      <a:pt x="61" y="12"/>
                    </a:lnTo>
                    <a:lnTo>
                      <a:pt x="64" y="15"/>
                    </a:lnTo>
                    <a:lnTo>
                      <a:pt x="73" y="13"/>
                    </a:lnTo>
                    <a:lnTo>
                      <a:pt x="78" y="18"/>
                    </a:lnTo>
                    <a:lnTo>
                      <a:pt x="82" y="20"/>
                    </a:lnTo>
                    <a:lnTo>
                      <a:pt x="91" y="18"/>
                    </a:lnTo>
                    <a:lnTo>
                      <a:pt x="94" y="21"/>
                    </a:lnTo>
                    <a:lnTo>
                      <a:pt x="96" y="17"/>
                    </a:lnTo>
                    <a:lnTo>
                      <a:pt x="103" y="12"/>
                    </a:lnTo>
                    <a:lnTo>
                      <a:pt x="108" y="13"/>
                    </a:lnTo>
                    <a:lnTo>
                      <a:pt x="109" y="10"/>
                    </a:lnTo>
                    <a:lnTo>
                      <a:pt x="114" y="10"/>
                    </a:lnTo>
                    <a:lnTo>
                      <a:pt x="120" y="13"/>
                    </a:lnTo>
                    <a:lnTo>
                      <a:pt x="126" y="12"/>
                    </a:lnTo>
                    <a:lnTo>
                      <a:pt x="137" y="6"/>
                    </a:lnTo>
                    <a:lnTo>
                      <a:pt x="146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3" name="Freeform 1848">
                <a:extLst>
                  <a:ext uri="{FF2B5EF4-FFF2-40B4-BE49-F238E27FC236}">
                    <a16:creationId xmlns:a16="http://schemas.microsoft.com/office/drawing/2014/main" id="{A4D96F09-550A-0292-E60C-BF1E06C05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067"/>
                <a:ext cx="83" cy="77"/>
              </a:xfrm>
              <a:custGeom>
                <a:avLst/>
                <a:gdLst>
                  <a:gd name="T0" fmla="*/ 147 w 167"/>
                  <a:gd name="T1" fmla="*/ 15 h 153"/>
                  <a:gd name="T2" fmla="*/ 152 w 167"/>
                  <a:gd name="T3" fmla="*/ 32 h 153"/>
                  <a:gd name="T4" fmla="*/ 155 w 167"/>
                  <a:gd name="T5" fmla="*/ 47 h 153"/>
                  <a:gd name="T6" fmla="*/ 159 w 167"/>
                  <a:gd name="T7" fmla="*/ 67 h 153"/>
                  <a:gd name="T8" fmla="*/ 167 w 167"/>
                  <a:gd name="T9" fmla="*/ 80 h 153"/>
                  <a:gd name="T10" fmla="*/ 152 w 167"/>
                  <a:gd name="T11" fmla="*/ 103 h 153"/>
                  <a:gd name="T12" fmla="*/ 146 w 167"/>
                  <a:gd name="T13" fmla="*/ 112 h 153"/>
                  <a:gd name="T14" fmla="*/ 138 w 167"/>
                  <a:gd name="T15" fmla="*/ 124 h 153"/>
                  <a:gd name="T16" fmla="*/ 129 w 167"/>
                  <a:gd name="T17" fmla="*/ 126 h 153"/>
                  <a:gd name="T18" fmla="*/ 122 w 167"/>
                  <a:gd name="T19" fmla="*/ 138 h 153"/>
                  <a:gd name="T20" fmla="*/ 103 w 167"/>
                  <a:gd name="T21" fmla="*/ 153 h 153"/>
                  <a:gd name="T22" fmla="*/ 88 w 167"/>
                  <a:gd name="T23" fmla="*/ 152 h 153"/>
                  <a:gd name="T24" fmla="*/ 85 w 167"/>
                  <a:gd name="T25" fmla="*/ 149 h 153"/>
                  <a:gd name="T26" fmla="*/ 81 w 167"/>
                  <a:gd name="T27" fmla="*/ 143 h 153"/>
                  <a:gd name="T28" fmla="*/ 81 w 167"/>
                  <a:gd name="T29" fmla="*/ 132 h 153"/>
                  <a:gd name="T30" fmla="*/ 87 w 167"/>
                  <a:gd name="T31" fmla="*/ 115 h 153"/>
                  <a:gd name="T32" fmla="*/ 91 w 167"/>
                  <a:gd name="T33" fmla="*/ 106 h 153"/>
                  <a:gd name="T34" fmla="*/ 91 w 167"/>
                  <a:gd name="T35" fmla="*/ 99 h 153"/>
                  <a:gd name="T36" fmla="*/ 91 w 167"/>
                  <a:gd name="T37" fmla="*/ 89 h 153"/>
                  <a:gd name="T38" fmla="*/ 87 w 167"/>
                  <a:gd name="T39" fmla="*/ 76 h 153"/>
                  <a:gd name="T40" fmla="*/ 79 w 167"/>
                  <a:gd name="T41" fmla="*/ 79 h 153"/>
                  <a:gd name="T42" fmla="*/ 67 w 167"/>
                  <a:gd name="T43" fmla="*/ 89 h 153"/>
                  <a:gd name="T44" fmla="*/ 46 w 167"/>
                  <a:gd name="T45" fmla="*/ 88 h 153"/>
                  <a:gd name="T46" fmla="*/ 38 w 167"/>
                  <a:gd name="T47" fmla="*/ 89 h 153"/>
                  <a:gd name="T48" fmla="*/ 32 w 167"/>
                  <a:gd name="T49" fmla="*/ 106 h 153"/>
                  <a:gd name="T50" fmla="*/ 29 w 167"/>
                  <a:gd name="T51" fmla="*/ 99 h 153"/>
                  <a:gd name="T52" fmla="*/ 24 w 167"/>
                  <a:gd name="T53" fmla="*/ 88 h 153"/>
                  <a:gd name="T54" fmla="*/ 23 w 167"/>
                  <a:gd name="T55" fmla="*/ 73 h 153"/>
                  <a:gd name="T56" fmla="*/ 12 w 167"/>
                  <a:gd name="T57" fmla="*/ 59 h 153"/>
                  <a:gd name="T58" fmla="*/ 9 w 167"/>
                  <a:gd name="T59" fmla="*/ 51 h 153"/>
                  <a:gd name="T60" fmla="*/ 6 w 167"/>
                  <a:gd name="T61" fmla="*/ 42 h 153"/>
                  <a:gd name="T62" fmla="*/ 3 w 167"/>
                  <a:gd name="T63" fmla="*/ 27 h 153"/>
                  <a:gd name="T64" fmla="*/ 14 w 167"/>
                  <a:gd name="T65" fmla="*/ 21 h 153"/>
                  <a:gd name="T66" fmla="*/ 24 w 167"/>
                  <a:gd name="T67" fmla="*/ 13 h 153"/>
                  <a:gd name="T68" fmla="*/ 34 w 167"/>
                  <a:gd name="T69" fmla="*/ 12 h 153"/>
                  <a:gd name="T70" fmla="*/ 41 w 167"/>
                  <a:gd name="T71" fmla="*/ 9 h 153"/>
                  <a:gd name="T72" fmla="*/ 46 w 167"/>
                  <a:gd name="T73" fmla="*/ 0 h 153"/>
                  <a:gd name="T74" fmla="*/ 52 w 167"/>
                  <a:gd name="T75" fmla="*/ 7 h 153"/>
                  <a:gd name="T76" fmla="*/ 61 w 167"/>
                  <a:gd name="T77" fmla="*/ 12 h 153"/>
                  <a:gd name="T78" fmla="*/ 73 w 167"/>
                  <a:gd name="T79" fmla="*/ 13 h 153"/>
                  <a:gd name="T80" fmla="*/ 82 w 167"/>
                  <a:gd name="T81" fmla="*/ 20 h 153"/>
                  <a:gd name="T82" fmla="*/ 94 w 167"/>
                  <a:gd name="T83" fmla="*/ 21 h 153"/>
                  <a:gd name="T84" fmla="*/ 103 w 167"/>
                  <a:gd name="T85" fmla="*/ 12 h 153"/>
                  <a:gd name="T86" fmla="*/ 109 w 167"/>
                  <a:gd name="T87" fmla="*/ 10 h 153"/>
                  <a:gd name="T88" fmla="*/ 120 w 167"/>
                  <a:gd name="T89" fmla="*/ 13 h 153"/>
                  <a:gd name="T90" fmla="*/ 137 w 167"/>
                  <a:gd name="T91" fmla="*/ 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7" h="153">
                    <a:moveTo>
                      <a:pt x="146" y="12"/>
                    </a:moveTo>
                    <a:lnTo>
                      <a:pt x="147" y="15"/>
                    </a:lnTo>
                    <a:lnTo>
                      <a:pt x="147" y="23"/>
                    </a:lnTo>
                    <a:lnTo>
                      <a:pt x="152" y="32"/>
                    </a:lnTo>
                    <a:lnTo>
                      <a:pt x="150" y="33"/>
                    </a:lnTo>
                    <a:lnTo>
                      <a:pt x="155" y="47"/>
                    </a:lnTo>
                    <a:lnTo>
                      <a:pt x="155" y="53"/>
                    </a:lnTo>
                    <a:lnTo>
                      <a:pt x="159" y="67"/>
                    </a:lnTo>
                    <a:lnTo>
                      <a:pt x="164" y="76"/>
                    </a:lnTo>
                    <a:lnTo>
                      <a:pt x="167" y="80"/>
                    </a:lnTo>
                    <a:lnTo>
                      <a:pt x="163" y="89"/>
                    </a:lnTo>
                    <a:lnTo>
                      <a:pt x="152" y="103"/>
                    </a:lnTo>
                    <a:lnTo>
                      <a:pt x="147" y="105"/>
                    </a:lnTo>
                    <a:lnTo>
                      <a:pt x="146" y="112"/>
                    </a:lnTo>
                    <a:lnTo>
                      <a:pt x="146" y="124"/>
                    </a:lnTo>
                    <a:lnTo>
                      <a:pt x="138" y="124"/>
                    </a:lnTo>
                    <a:lnTo>
                      <a:pt x="137" y="130"/>
                    </a:lnTo>
                    <a:lnTo>
                      <a:pt x="129" y="126"/>
                    </a:lnTo>
                    <a:lnTo>
                      <a:pt x="128" y="130"/>
                    </a:lnTo>
                    <a:lnTo>
                      <a:pt x="122" y="138"/>
                    </a:lnTo>
                    <a:lnTo>
                      <a:pt x="106" y="149"/>
                    </a:lnTo>
                    <a:lnTo>
                      <a:pt x="103" y="153"/>
                    </a:lnTo>
                    <a:lnTo>
                      <a:pt x="93" y="149"/>
                    </a:lnTo>
                    <a:lnTo>
                      <a:pt x="88" y="152"/>
                    </a:lnTo>
                    <a:lnTo>
                      <a:pt x="88" y="153"/>
                    </a:lnTo>
                    <a:lnTo>
                      <a:pt x="85" y="149"/>
                    </a:lnTo>
                    <a:lnTo>
                      <a:pt x="85" y="144"/>
                    </a:lnTo>
                    <a:lnTo>
                      <a:pt x="81" y="143"/>
                    </a:lnTo>
                    <a:lnTo>
                      <a:pt x="82" y="135"/>
                    </a:lnTo>
                    <a:lnTo>
                      <a:pt x="81" y="132"/>
                    </a:lnTo>
                    <a:lnTo>
                      <a:pt x="85" y="120"/>
                    </a:lnTo>
                    <a:lnTo>
                      <a:pt x="87" y="115"/>
                    </a:lnTo>
                    <a:lnTo>
                      <a:pt x="91" y="111"/>
                    </a:lnTo>
                    <a:lnTo>
                      <a:pt x="91" y="106"/>
                    </a:lnTo>
                    <a:lnTo>
                      <a:pt x="93" y="103"/>
                    </a:lnTo>
                    <a:lnTo>
                      <a:pt x="91" y="99"/>
                    </a:lnTo>
                    <a:lnTo>
                      <a:pt x="93" y="94"/>
                    </a:lnTo>
                    <a:lnTo>
                      <a:pt x="91" y="89"/>
                    </a:lnTo>
                    <a:lnTo>
                      <a:pt x="93" y="86"/>
                    </a:lnTo>
                    <a:lnTo>
                      <a:pt x="87" y="76"/>
                    </a:lnTo>
                    <a:lnTo>
                      <a:pt x="82" y="76"/>
                    </a:lnTo>
                    <a:lnTo>
                      <a:pt x="79" y="79"/>
                    </a:lnTo>
                    <a:lnTo>
                      <a:pt x="67" y="85"/>
                    </a:lnTo>
                    <a:lnTo>
                      <a:pt x="67" y="89"/>
                    </a:lnTo>
                    <a:lnTo>
                      <a:pt x="55" y="88"/>
                    </a:lnTo>
                    <a:lnTo>
                      <a:pt x="46" y="88"/>
                    </a:lnTo>
                    <a:lnTo>
                      <a:pt x="43" y="85"/>
                    </a:lnTo>
                    <a:lnTo>
                      <a:pt x="38" y="89"/>
                    </a:lnTo>
                    <a:lnTo>
                      <a:pt x="38" y="96"/>
                    </a:lnTo>
                    <a:lnTo>
                      <a:pt x="32" y="106"/>
                    </a:lnTo>
                    <a:lnTo>
                      <a:pt x="27" y="106"/>
                    </a:lnTo>
                    <a:lnTo>
                      <a:pt x="29" y="99"/>
                    </a:lnTo>
                    <a:lnTo>
                      <a:pt x="27" y="92"/>
                    </a:lnTo>
                    <a:lnTo>
                      <a:pt x="24" y="88"/>
                    </a:lnTo>
                    <a:lnTo>
                      <a:pt x="26" y="82"/>
                    </a:lnTo>
                    <a:lnTo>
                      <a:pt x="23" y="73"/>
                    </a:lnTo>
                    <a:lnTo>
                      <a:pt x="15" y="65"/>
                    </a:lnTo>
                    <a:lnTo>
                      <a:pt x="12" y="59"/>
                    </a:lnTo>
                    <a:lnTo>
                      <a:pt x="15" y="54"/>
                    </a:lnTo>
                    <a:lnTo>
                      <a:pt x="9" y="51"/>
                    </a:lnTo>
                    <a:lnTo>
                      <a:pt x="9" y="44"/>
                    </a:lnTo>
                    <a:lnTo>
                      <a:pt x="6" y="42"/>
                    </a:lnTo>
                    <a:lnTo>
                      <a:pt x="0" y="30"/>
                    </a:lnTo>
                    <a:lnTo>
                      <a:pt x="3" y="27"/>
                    </a:lnTo>
                    <a:lnTo>
                      <a:pt x="9" y="26"/>
                    </a:lnTo>
                    <a:lnTo>
                      <a:pt x="14" y="21"/>
                    </a:lnTo>
                    <a:lnTo>
                      <a:pt x="20" y="18"/>
                    </a:lnTo>
                    <a:lnTo>
                      <a:pt x="24" y="13"/>
                    </a:lnTo>
                    <a:lnTo>
                      <a:pt x="29" y="17"/>
                    </a:lnTo>
                    <a:lnTo>
                      <a:pt x="34" y="12"/>
                    </a:lnTo>
                    <a:lnTo>
                      <a:pt x="37" y="13"/>
                    </a:lnTo>
                    <a:lnTo>
                      <a:pt x="41" y="9"/>
                    </a:lnTo>
                    <a:lnTo>
                      <a:pt x="43" y="3"/>
                    </a:lnTo>
                    <a:lnTo>
                      <a:pt x="46" y="0"/>
                    </a:lnTo>
                    <a:lnTo>
                      <a:pt x="46" y="9"/>
                    </a:lnTo>
                    <a:lnTo>
                      <a:pt x="52" y="7"/>
                    </a:lnTo>
                    <a:lnTo>
                      <a:pt x="53" y="10"/>
                    </a:lnTo>
                    <a:lnTo>
                      <a:pt x="61" y="12"/>
                    </a:lnTo>
                    <a:lnTo>
                      <a:pt x="64" y="15"/>
                    </a:lnTo>
                    <a:lnTo>
                      <a:pt x="73" y="13"/>
                    </a:lnTo>
                    <a:lnTo>
                      <a:pt x="78" y="18"/>
                    </a:lnTo>
                    <a:lnTo>
                      <a:pt x="82" y="20"/>
                    </a:lnTo>
                    <a:lnTo>
                      <a:pt x="91" y="18"/>
                    </a:lnTo>
                    <a:lnTo>
                      <a:pt x="94" y="21"/>
                    </a:lnTo>
                    <a:lnTo>
                      <a:pt x="96" y="17"/>
                    </a:lnTo>
                    <a:lnTo>
                      <a:pt x="103" y="12"/>
                    </a:lnTo>
                    <a:lnTo>
                      <a:pt x="108" y="13"/>
                    </a:lnTo>
                    <a:lnTo>
                      <a:pt x="109" y="10"/>
                    </a:lnTo>
                    <a:lnTo>
                      <a:pt x="114" y="10"/>
                    </a:lnTo>
                    <a:lnTo>
                      <a:pt x="120" y="13"/>
                    </a:lnTo>
                    <a:lnTo>
                      <a:pt x="126" y="12"/>
                    </a:lnTo>
                    <a:lnTo>
                      <a:pt x="137" y="6"/>
                    </a:lnTo>
                    <a:lnTo>
                      <a:pt x="146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4" name="Freeform 1849">
                <a:extLst>
                  <a:ext uri="{FF2B5EF4-FFF2-40B4-BE49-F238E27FC236}">
                    <a16:creationId xmlns:a16="http://schemas.microsoft.com/office/drawing/2014/main" id="{ED091B6E-F441-A89C-AD56-BF105D1A0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807"/>
                <a:ext cx="80" cy="69"/>
              </a:xfrm>
              <a:custGeom>
                <a:avLst/>
                <a:gdLst>
                  <a:gd name="T0" fmla="*/ 23 w 159"/>
                  <a:gd name="T1" fmla="*/ 44 h 138"/>
                  <a:gd name="T2" fmla="*/ 18 w 159"/>
                  <a:gd name="T3" fmla="*/ 53 h 138"/>
                  <a:gd name="T4" fmla="*/ 18 w 159"/>
                  <a:gd name="T5" fmla="*/ 68 h 138"/>
                  <a:gd name="T6" fmla="*/ 12 w 159"/>
                  <a:gd name="T7" fmla="*/ 79 h 138"/>
                  <a:gd name="T8" fmla="*/ 0 w 159"/>
                  <a:gd name="T9" fmla="*/ 79 h 138"/>
                  <a:gd name="T10" fmla="*/ 1 w 159"/>
                  <a:gd name="T11" fmla="*/ 91 h 138"/>
                  <a:gd name="T12" fmla="*/ 7 w 159"/>
                  <a:gd name="T13" fmla="*/ 103 h 138"/>
                  <a:gd name="T14" fmla="*/ 16 w 159"/>
                  <a:gd name="T15" fmla="*/ 97 h 138"/>
                  <a:gd name="T16" fmla="*/ 23 w 159"/>
                  <a:gd name="T17" fmla="*/ 99 h 138"/>
                  <a:gd name="T18" fmla="*/ 32 w 159"/>
                  <a:gd name="T19" fmla="*/ 109 h 138"/>
                  <a:gd name="T20" fmla="*/ 26 w 159"/>
                  <a:gd name="T21" fmla="*/ 125 h 138"/>
                  <a:gd name="T22" fmla="*/ 38 w 159"/>
                  <a:gd name="T23" fmla="*/ 116 h 138"/>
                  <a:gd name="T24" fmla="*/ 51 w 159"/>
                  <a:gd name="T25" fmla="*/ 122 h 138"/>
                  <a:gd name="T26" fmla="*/ 62 w 159"/>
                  <a:gd name="T27" fmla="*/ 134 h 138"/>
                  <a:gd name="T28" fmla="*/ 77 w 159"/>
                  <a:gd name="T29" fmla="*/ 134 h 138"/>
                  <a:gd name="T30" fmla="*/ 82 w 159"/>
                  <a:gd name="T31" fmla="*/ 116 h 138"/>
                  <a:gd name="T32" fmla="*/ 91 w 159"/>
                  <a:gd name="T33" fmla="*/ 108 h 138"/>
                  <a:gd name="T34" fmla="*/ 98 w 159"/>
                  <a:gd name="T35" fmla="*/ 102 h 138"/>
                  <a:gd name="T36" fmla="*/ 111 w 159"/>
                  <a:gd name="T37" fmla="*/ 105 h 138"/>
                  <a:gd name="T38" fmla="*/ 117 w 159"/>
                  <a:gd name="T39" fmla="*/ 97 h 138"/>
                  <a:gd name="T40" fmla="*/ 130 w 159"/>
                  <a:gd name="T41" fmla="*/ 90 h 138"/>
                  <a:gd name="T42" fmla="*/ 136 w 159"/>
                  <a:gd name="T43" fmla="*/ 76 h 138"/>
                  <a:gd name="T44" fmla="*/ 147 w 159"/>
                  <a:gd name="T45" fmla="*/ 64 h 138"/>
                  <a:gd name="T46" fmla="*/ 153 w 159"/>
                  <a:gd name="T47" fmla="*/ 50 h 138"/>
                  <a:gd name="T48" fmla="*/ 152 w 159"/>
                  <a:gd name="T49" fmla="*/ 33 h 138"/>
                  <a:gd name="T50" fmla="*/ 153 w 159"/>
                  <a:gd name="T51" fmla="*/ 29 h 138"/>
                  <a:gd name="T52" fmla="*/ 153 w 159"/>
                  <a:gd name="T53" fmla="*/ 12 h 138"/>
                  <a:gd name="T54" fmla="*/ 158 w 159"/>
                  <a:gd name="T55" fmla="*/ 6 h 138"/>
                  <a:gd name="T56" fmla="*/ 126 w 159"/>
                  <a:gd name="T57" fmla="*/ 15 h 138"/>
                  <a:gd name="T58" fmla="*/ 111 w 159"/>
                  <a:gd name="T59" fmla="*/ 23 h 138"/>
                  <a:gd name="T60" fmla="*/ 101 w 159"/>
                  <a:gd name="T61" fmla="*/ 27 h 138"/>
                  <a:gd name="T62" fmla="*/ 97 w 159"/>
                  <a:gd name="T63" fmla="*/ 40 h 138"/>
                  <a:gd name="T64" fmla="*/ 82 w 159"/>
                  <a:gd name="T65" fmla="*/ 56 h 138"/>
                  <a:gd name="T66" fmla="*/ 83 w 159"/>
                  <a:gd name="T67" fmla="*/ 67 h 138"/>
                  <a:gd name="T68" fmla="*/ 85 w 159"/>
                  <a:gd name="T69" fmla="*/ 78 h 138"/>
                  <a:gd name="T70" fmla="*/ 92 w 159"/>
                  <a:gd name="T71" fmla="*/ 82 h 138"/>
                  <a:gd name="T72" fmla="*/ 86 w 159"/>
                  <a:gd name="T73" fmla="*/ 82 h 138"/>
                  <a:gd name="T74" fmla="*/ 74 w 159"/>
                  <a:gd name="T75" fmla="*/ 81 h 138"/>
                  <a:gd name="T76" fmla="*/ 67 w 159"/>
                  <a:gd name="T77" fmla="*/ 85 h 138"/>
                  <a:gd name="T78" fmla="*/ 64 w 159"/>
                  <a:gd name="T79" fmla="*/ 87 h 138"/>
                  <a:gd name="T80" fmla="*/ 74 w 159"/>
                  <a:gd name="T81" fmla="*/ 79 h 138"/>
                  <a:gd name="T82" fmla="*/ 82 w 159"/>
                  <a:gd name="T83" fmla="*/ 68 h 138"/>
                  <a:gd name="T84" fmla="*/ 79 w 159"/>
                  <a:gd name="T85" fmla="*/ 59 h 138"/>
                  <a:gd name="T86" fmla="*/ 65 w 159"/>
                  <a:gd name="T87" fmla="*/ 65 h 138"/>
                  <a:gd name="T88" fmla="*/ 80 w 159"/>
                  <a:gd name="T89" fmla="*/ 58 h 138"/>
                  <a:gd name="T90" fmla="*/ 85 w 159"/>
                  <a:gd name="T91" fmla="*/ 52 h 138"/>
                  <a:gd name="T92" fmla="*/ 94 w 159"/>
                  <a:gd name="T93" fmla="*/ 35 h 138"/>
                  <a:gd name="T94" fmla="*/ 89 w 159"/>
                  <a:gd name="T95" fmla="*/ 26 h 138"/>
                  <a:gd name="T96" fmla="*/ 92 w 159"/>
                  <a:gd name="T97" fmla="*/ 17 h 138"/>
                  <a:gd name="T98" fmla="*/ 88 w 159"/>
                  <a:gd name="T99" fmla="*/ 2 h 138"/>
                  <a:gd name="T100" fmla="*/ 80 w 159"/>
                  <a:gd name="T101" fmla="*/ 6 h 138"/>
                  <a:gd name="T102" fmla="*/ 71 w 159"/>
                  <a:gd name="T103" fmla="*/ 12 h 138"/>
                  <a:gd name="T104" fmla="*/ 68 w 159"/>
                  <a:gd name="T105" fmla="*/ 20 h 138"/>
                  <a:gd name="T106" fmla="*/ 54 w 159"/>
                  <a:gd name="T107" fmla="*/ 20 h 138"/>
                  <a:gd name="T108" fmla="*/ 41 w 159"/>
                  <a:gd name="T109" fmla="*/ 21 h 138"/>
                  <a:gd name="T110" fmla="*/ 27 w 159"/>
                  <a:gd name="T111" fmla="*/ 27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9" h="138">
                    <a:moveTo>
                      <a:pt x="30" y="43"/>
                    </a:moveTo>
                    <a:lnTo>
                      <a:pt x="23" y="44"/>
                    </a:lnTo>
                    <a:lnTo>
                      <a:pt x="26" y="49"/>
                    </a:lnTo>
                    <a:lnTo>
                      <a:pt x="18" y="53"/>
                    </a:lnTo>
                    <a:lnTo>
                      <a:pt x="16" y="59"/>
                    </a:lnTo>
                    <a:lnTo>
                      <a:pt x="18" y="68"/>
                    </a:lnTo>
                    <a:lnTo>
                      <a:pt x="12" y="74"/>
                    </a:lnTo>
                    <a:lnTo>
                      <a:pt x="12" y="79"/>
                    </a:lnTo>
                    <a:lnTo>
                      <a:pt x="4" y="76"/>
                    </a:lnTo>
                    <a:lnTo>
                      <a:pt x="0" y="79"/>
                    </a:lnTo>
                    <a:lnTo>
                      <a:pt x="4" y="90"/>
                    </a:lnTo>
                    <a:lnTo>
                      <a:pt x="1" y="91"/>
                    </a:lnTo>
                    <a:lnTo>
                      <a:pt x="0" y="102"/>
                    </a:lnTo>
                    <a:lnTo>
                      <a:pt x="7" y="103"/>
                    </a:lnTo>
                    <a:lnTo>
                      <a:pt x="10" y="99"/>
                    </a:lnTo>
                    <a:lnTo>
                      <a:pt x="16" y="97"/>
                    </a:lnTo>
                    <a:lnTo>
                      <a:pt x="20" y="93"/>
                    </a:lnTo>
                    <a:lnTo>
                      <a:pt x="23" y="99"/>
                    </a:lnTo>
                    <a:lnTo>
                      <a:pt x="32" y="102"/>
                    </a:lnTo>
                    <a:lnTo>
                      <a:pt x="32" y="109"/>
                    </a:lnTo>
                    <a:lnTo>
                      <a:pt x="26" y="116"/>
                    </a:lnTo>
                    <a:lnTo>
                      <a:pt x="26" y="125"/>
                    </a:lnTo>
                    <a:lnTo>
                      <a:pt x="32" y="122"/>
                    </a:lnTo>
                    <a:lnTo>
                      <a:pt x="38" y="116"/>
                    </a:lnTo>
                    <a:lnTo>
                      <a:pt x="53" y="119"/>
                    </a:lnTo>
                    <a:lnTo>
                      <a:pt x="51" y="122"/>
                    </a:lnTo>
                    <a:lnTo>
                      <a:pt x="54" y="126"/>
                    </a:lnTo>
                    <a:lnTo>
                      <a:pt x="62" y="134"/>
                    </a:lnTo>
                    <a:lnTo>
                      <a:pt x="67" y="138"/>
                    </a:lnTo>
                    <a:lnTo>
                      <a:pt x="77" y="134"/>
                    </a:lnTo>
                    <a:lnTo>
                      <a:pt x="73" y="125"/>
                    </a:lnTo>
                    <a:lnTo>
                      <a:pt x="82" y="116"/>
                    </a:lnTo>
                    <a:lnTo>
                      <a:pt x="85" y="108"/>
                    </a:lnTo>
                    <a:lnTo>
                      <a:pt x="91" y="108"/>
                    </a:lnTo>
                    <a:lnTo>
                      <a:pt x="97" y="97"/>
                    </a:lnTo>
                    <a:lnTo>
                      <a:pt x="98" y="102"/>
                    </a:lnTo>
                    <a:lnTo>
                      <a:pt x="106" y="102"/>
                    </a:lnTo>
                    <a:lnTo>
                      <a:pt x="111" y="105"/>
                    </a:lnTo>
                    <a:lnTo>
                      <a:pt x="117" y="105"/>
                    </a:lnTo>
                    <a:lnTo>
                      <a:pt x="117" y="97"/>
                    </a:lnTo>
                    <a:lnTo>
                      <a:pt x="126" y="94"/>
                    </a:lnTo>
                    <a:lnTo>
                      <a:pt x="130" y="90"/>
                    </a:lnTo>
                    <a:lnTo>
                      <a:pt x="133" y="79"/>
                    </a:lnTo>
                    <a:lnTo>
                      <a:pt x="136" y="76"/>
                    </a:lnTo>
                    <a:lnTo>
                      <a:pt x="141" y="71"/>
                    </a:lnTo>
                    <a:lnTo>
                      <a:pt x="147" y="64"/>
                    </a:lnTo>
                    <a:lnTo>
                      <a:pt x="147" y="55"/>
                    </a:lnTo>
                    <a:lnTo>
                      <a:pt x="153" y="50"/>
                    </a:lnTo>
                    <a:lnTo>
                      <a:pt x="158" y="36"/>
                    </a:lnTo>
                    <a:lnTo>
                      <a:pt x="152" y="33"/>
                    </a:lnTo>
                    <a:lnTo>
                      <a:pt x="147" y="35"/>
                    </a:lnTo>
                    <a:lnTo>
                      <a:pt x="153" y="29"/>
                    </a:lnTo>
                    <a:lnTo>
                      <a:pt x="156" y="21"/>
                    </a:lnTo>
                    <a:lnTo>
                      <a:pt x="153" y="12"/>
                    </a:lnTo>
                    <a:lnTo>
                      <a:pt x="159" y="9"/>
                    </a:lnTo>
                    <a:lnTo>
                      <a:pt x="158" y="6"/>
                    </a:lnTo>
                    <a:lnTo>
                      <a:pt x="138" y="8"/>
                    </a:lnTo>
                    <a:lnTo>
                      <a:pt x="126" y="15"/>
                    </a:lnTo>
                    <a:lnTo>
                      <a:pt x="112" y="17"/>
                    </a:lnTo>
                    <a:lnTo>
                      <a:pt x="111" y="23"/>
                    </a:lnTo>
                    <a:lnTo>
                      <a:pt x="106" y="21"/>
                    </a:lnTo>
                    <a:lnTo>
                      <a:pt x="101" y="27"/>
                    </a:lnTo>
                    <a:lnTo>
                      <a:pt x="95" y="38"/>
                    </a:lnTo>
                    <a:lnTo>
                      <a:pt x="97" y="40"/>
                    </a:lnTo>
                    <a:lnTo>
                      <a:pt x="94" y="46"/>
                    </a:lnTo>
                    <a:lnTo>
                      <a:pt x="82" y="56"/>
                    </a:lnTo>
                    <a:lnTo>
                      <a:pt x="82" y="61"/>
                    </a:lnTo>
                    <a:lnTo>
                      <a:pt x="83" y="67"/>
                    </a:lnTo>
                    <a:lnTo>
                      <a:pt x="82" y="73"/>
                    </a:lnTo>
                    <a:lnTo>
                      <a:pt x="85" y="78"/>
                    </a:lnTo>
                    <a:lnTo>
                      <a:pt x="89" y="79"/>
                    </a:lnTo>
                    <a:lnTo>
                      <a:pt x="92" y="82"/>
                    </a:lnTo>
                    <a:lnTo>
                      <a:pt x="89" y="79"/>
                    </a:lnTo>
                    <a:lnTo>
                      <a:pt x="86" y="82"/>
                    </a:lnTo>
                    <a:lnTo>
                      <a:pt x="82" y="76"/>
                    </a:lnTo>
                    <a:lnTo>
                      <a:pt x="74" y="81"/>
                    </a:lnTo>
                    <a:lnTo>
                      <a:pt x="71" y="88"/>
                    </a:lnTo>
                    <a:lnTo>
                      <a:pt x="67" y="85"/>
                    </a:lnTo>
                    <a:lnTo>
                      <a:pt x="62" y="90"/>
                    </a:lnTo>
                    <a:lnTo>
                      <a:pt x="64" y="87"/>
                    </a:lnTo>
                    <a:lnTo>
                      <a:pt x="73" y="84"/>
                    </a:lnTo>
                    <a:lnTo>
                      <a:pt x="74" y="79"/>
                    </a:lnTo>
                    <a:lnTo>
                      <a:pt x="79" y="76"/>
                    </a:lnTo>
                    <a:lnTo>
                      <a:pt x="82" y="68"/>
                    </a:lnTo>
                    <a:lnTo>
                      <a:pt x="82" y="64"/>
                    </a:lnTo>
                    <a:lnTo>
                      <a:pt x="79" y="59"/>
                    </a:lnTo>
                    <a:lnTo>
                      <a:pt x="71" y="65"/>
                    </a:lnTo>
                    <a:lnTo>
                      <a:pt x="65" y="65"/>
                    </a:lnTo>
                    <a:lnTo>
                      <a:pt x="68" y="59"/>
                    </a:lnTo>
                    <a:lnTo>
                      <a:pt x="80" y="58"/>
                    </a:lnTo>
                    <a:lnTo>
                      <a:pt x="80" y="55"/>
                    </a:lnTo>
                    <a:lnTo>
                      <a:pt x="85" y="52"/>
                    </a:lnTo>
                    <a:lnTo>
                      <a:pt x="92" y="43"/>
                    </a:lnTo>
                    <a:lnTo>
                      <a:pt x="94" y="35"/>
                    </a:lnTo>
                    <a:lnTo>
                      <a:pt x="94" y="27"/>
                    </a:lnTo>
                    <a:lnTo>
                      <a:pt x="89" y="26"/>
                    </a:lnTo>
                    <a:lnTo>
                      <a:pt x="86" y="27"/>
                    </a:lnTo>
                    <a:lnTo>
                      <a:pt x="92" y="17"/>
                    </a:lnTo>
                    <a:lnTo>
                      <a:pt x="91" y="12"/>
                    </a:lnTo>
                    <a:lnTo>
                      <a:pt x="88" y="2"/>
                    </a:lnTo>
                    <a:lnTo>
                      <a:pt x="79" y="0"/>
                    </a:lnTo>
                    <a:lnTo>
                      <a:pt x="80" y="6"/>
                    </a:lnTo>
                    <a:lnTo>
                      <a:pt x="74" y="8"/>
                    </a:lnTo>
                    <a:lnTo>
                      <a:pt x="71" y="12"/>
                    </a:lnTo>
                    <a:lnTo>
                      <a:pt x="68" y="15"/>
                    </a:lnTo>
                    <a:lnTo>
                      <a:pt x="68" y="20"/>
                    </a:lnTo>
                    <a:lnTo>
                      <a:pt x="61" y="26"/>
                    </a:lnTo>
                    <a:lnTo>
                      <a:pt x="54" y="20"/>
                    </a:lnTo>
                    <a:lnTo>
                      <a:pt x="48" y="26"/>
                    </a:lnTo>
                    <a:lnTo>
                      <a:pt x="41" y="21"/>
                    </a:lnTo>
                    <a:lnTo>
                      <a:pt x="33" y="20"/>
                    </a:lnTo>
                    <a:lnTo>
                      <a:pt x="27" y="27"/>
                    </a:lnTo>
                    <a:lnTo>
                      <a:pt x="30" y="4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5" name="Freeform 1850">
                <a:extLst>
                  <a:ext uri="{FF2B5EF4-FFF2-40B4-BE49-F238E27FC236}">
                    <a16:creationId xmlns:a16="http://schemas.microsoft.com/office/drawing/2014/main" id="{1263A6C4-AA42-C224-F9CD-F5676771B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807"/>
                <a:ext cx="80" cy="69"/>
              </a:xfrm>
              <a:custGeom>
                <a:avLst/>
                <a:gdLst>
                  <a:gd name="T0" fmla="*/ 27 w 159"/>
                  <a:gd name="T1" fmla="*/ 27 h 138"/>
                  <a:gd name="T2" fmla="*/ 41 w 159"/>
                  <a:gd name="T3" fmla="*/ 21 h 138"/>
                  <a:gd name="T4" fmla="*/ 54 w 159"/>
                  <a:gd name="T5" fmla="*/ 20 h 138"/>
                  <a:gd name="T6" fmla="*/ 68 w 159"/>
                  <a:gd name="T7" fmla="*/ 20 h 138"/>
                  <a:gd name="T8" fmla="*/ 71 w 159"/>
                  <a:gd name="T9" fmla="*/ 12 h 138"/>
                  <a:gd name="T10" fmla="*/ 80 w 159"/>
                  <a:gd name="T11" fmla="*/ 6 h 138"/>
                  <a:gd name="T12" fmla="*/ 88 w 159"/>
                  <a:gd name="T13" fmla="*/ 2 h 138"/>
                  <a:gd name="T14" fmla="*/ 92 w 159"/>
                  <a:gd name="T15" fmla="*/ 17 h 138"/>
                  <a:gd name="T16" fmla="*/ 89 w 159"/>
                  <a:gd name="T17" fmla="*/ 26 h 138"/>
                  <a:gd name="T18" fmla="*/ 94 w 159"/>
                  <a:gd name="T19" fmla="*/ 35 h 138"/>
                  <a:gd name="T20" fmla="*/ 85 w 159"/>
                  <a:gd name="T21" fmla="*/ 52 h 138"/>
                  <a:gd name="T22" fmla="*/ 80 w 159"/>
                  <a:gd name="T23" fmla="*/ 58 h 138"/>
                  <a:gd name="T24" fmla="*/ 65 w 159"/>
                  <a:gd name="T25" fmla="*/ 65 h 138"/>
                  <a:gd name="T26" fmla="*/ 79 w 159"/>
                  <a:gd name="T27" fmla="*/ 59 h 138"/>
                  <a:gd name="T28" fmla="*/ 82 w 159"/>
                  <a:gd name="T29" fmla="*/ 68 h 138"/>
                  <a:gd name="T30" fmla="*/ 74 w 159"/>
                  <a:gd name="T31" fmla="*/ 79 h 138"/>
                  <a:gd name="T32" fmla="*/ 64 w 159"/>
                  <a:gd name="T33" fmla="*/ 87 h 138"/>
                  <a:gd name="T34" fmla="*/ 67 w 159"/>
                  <a:gd name="T35" fmla="*/ 85 h 138"/>
                  <a:gd name="T36" fmla="*/ 74 w 159"/>
                  <a:gd name="T37" fmla="*/ 81 h 138"/>
                  <a:gd name="T38" fmla="*/ 86 w 159"/>
                  <a:gd name="T39" fmla="*/ 82 h 138"/>
                  <a:gd name="T40" fmla="*/ 92 w 159"/>
                  <a:gd name="T41" fmla="*/ 82 h 138"/>
                  <a:gd name="T42" fmla="*/ 85 w 159"/>
                  <a:gd name="T43" fmla="*/ 78 h 138"/>
                  <a:gd name="T44" fmla="*/ 83 w 159"/>
                  <a:gd name="T45" fmla="*/ 67 h 138"/>
                  <a:gd name="T46" fmla="*/ 82 w 159"/>
                  <a:gd name="T47" fmla="*/ 56 h 138"/>
                  <a:gd name="T48" fmla="*/ 97 w 159"/>
                  <a:gd name="T49" fmla="*/ 40 h 138"/>
                  <a:gd name="T50" fmla="*/ 101 w 159"/>
                  <a:gd name="T51" fmla="*/ 27 h 138"/>
                  <a:gd name="T52" fmla="*/ 111 w 159"/>
                  <a:gd name="T53" fmla="*/ 23 h 138"/>
                  <a:gd name="T54" fmla="*/ 126 w 159"/>
                  <a:gd name="T55" fmla="*/ 15 h 138"/>
                  <a:gd name="T56" fmla="*/ 158 w 159"/>
                  <a:gd name="T57" fmla="*/ 6 h 138"/>
                  <a:gd name="T58" fmla="*/ 153 w 159"/>
                  <a:gd name="T59" fmla="*/ 12 h 138"/>
                  <a:gd name="T60" fmla="*/ 153 w 159"/>
                  <a:gd name="T61" fmla="*/ 29 h 138"/>
                  <a:gd name="T62" fmla="*/ 152 w 159"/>
                  <a:gd name="T63" fmla="*/ 33 h 138"/>
                  <a:gd name="T64" fmla="*/ 153 w 159"/>
                  <a:gd name="T65" fmla="*/ 50 h 138"/>
                  <a:gd name="T66" fmla="*/ 147 w 159"/>
                  <a:gd name="T67" fmla="*/ 64 h 138"/>
                  <a:gd name="T68" fmla="*/ 136 w 159"/>
                  <a:gd name="T69" fmla="*/ 76 h 138"/>
                  <a:gd name="T70" fmla="*/ 130 w 159"/>
                  <a:gd name="T71" fmla="*/ 90 h 138"/>
                  <a:gd name="T72" fmla="*/ 117 w 159"/>
                  <a:gd name="T73" fmla="*/ 97 h 138"/>
                  <a:gd name="T74" fmla="*/ 111 w 159"/>
                  <a:gd name="T75" fmla="*/ 105 h 138"/>
                  <a:gd name="T76" fmla="*/ 98 w 159"/>
                  <a:gd name="T77" fmla="*/ 102 h 138"/>
                  <a:gd name="T78" fmla="*/ 91 w 159"/>
                  <a:gd name="T79" fmla="*/ 108 h 138"/>
                  <a:gd name="T80" fmla="*/ 82 w 159"/>
                  <a:gd name="T81" fmla="*/ 116 h 138"/>
                  <a:gd name="T82" fmla="*/ 77 w 159"/>
                  <a:gd name="T83" fmla="*/ 134 h 138"/>
                  <a:gd name="T84" fmla="*/ 62 w 159"/>
                  <a:gd name="T85" fmla="*/ 134 h 138"/>
                  <a:gd name="T86" fmla="*/ 51 w 159"/>
                  <a:gd name="T87" fmla="*/ 122 h 138"/>
                  <a:gd name="T88" fmla="*/ 38 w 159"/>
                  <a:gd name="T89" fmla="*/ 116 h 138"/>
                  <a:gd name="T90" fmla="*/ 26 w 159"/>
                  <a:gd name="T91" fmla="*/ 125 h 138"/>
                  <a:gd name="T92" fmla="*/ 32 w 159"/>
                  <a:gd name="T93" fmla="*/ 109 h 138"/>
                  <a:gd name="T94" fmla="*/ 23 w 159"/>
                  <a:gd name="T95" fmla="*/ 99 h 138"/>
                  <a:gd name="T96" fmla="*/ 16 w 159"/>
                  <a:gd name="T97" fmla="*/ 97 h 138"/>
                  <a:gd name="T98" fmla="*/ 7 w 159"/>
                  <a:gd name="T99" fmla="*/ 103 h 138"/>
                  <a:gd name="T100" fmla="*/ 1 w 159"/>
                  <a:gd name="T101" fmla="*/ 91 h 138"/>
                  <a:gd name="T102" fmla="*/ 0 w 159"/>
                  <a:gd name="T103" fmla="*/ 79 h 138"/>
                  <a:gd name="T104" fmla="*/ 12 w 159"/>
                  <a:gd name="T105" fmla="*/ 79 h 138"/>
                  <a:gd name="T106" fmla="*/ 18 w 159"/>
                  <a:gd name="T107" fmla="*/ 68 h 138"/>
                  <a:gd name="T108" fmla="*/ 18 w 159"/>
                  <a:gd name="T109" fmla="*/ 53 h 138"/>
                  <a:gd name="T110" fmla="*/ 23 w 159"/>
                  <a:gd name="T111" fmla="*/ 4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9" h="138">
                    <a:moveTo>
                      <a:pt x="30" y="43"/>
                    </a:moveTo>
                    <a:lnTo>
                      <a:pt x="27" y="27"/>
                    </a:lnTo>
                    <a:lnTo>
                      <a:pt x="33" y="20"/>
                    </a:lnTo>
                    <a:lnTo>
                      <a:pt x="41" y="21"/>
                    </a:lnTo>
                    <a:lnTo>
                      <a:pt x="48" y="26"/>
                    </a:lnTo>
                    <a:lnTo>
                      <a:pt x="54" y="20"/>
                    </a:lnTo>
                    <a:lnTo>
                      <a:pt x="61" y="26"/>
                    </a:lnTo>
                    <a:lnTo>
                      <a:pt x="68" y="20"/>
                    </a:lnTo>
                    <a:lnTo>
                      <a:pt x="68" y="15"/>
                    </a:lnTo>
                    <a:lnTo>
                      <a:pt x="71" y="12"/>
                    </a:lnTo>
                    <a:lnTo>
                      <a:pt x="74" y="8"/>
                    </a:lnTo>
                    <a:lnTo>
                      <a:pt x="80" y="6"/>
                    </a:lnTo>
                    <a:lnTo>
                      <a:pt x="79" y="0"/>
                    </a:lnTo>
                    <a:lnTo>
                      <a:pt x="88" y="2"/>
                    </a:lnTo>
                    <a:lnTo>
                      <a:pt x="91" y="12"/>
                    </a:lnTo>
                    <a:lnTo>
                      <a:pt x="92" y="17"/>
                    </a:lnTo>
                    <a:lnTo>
                      <a:pt x="86" y="27"/>
                    </a:lnTo>
                    <a:lnTo>
                      <a:pt x="89" y="26"/>
                    </a:lnTo>
                    <a:lnTo>
                      <a:pt x="94" y="27"/>
                    </a:lnTo>
                    <a:lnTo>
                      <a:pt x="94" y="35"/>
                    </a:lnTo>
                    <a:lnTo>
                      <a:pt x="92" y="43"/>
                    </a:lnTo>
                    <a:lnTo>
                      <a:pt x="85" y="52"/>
                    </a:lnTo>
                    <a:lnTo>
                      <a:pt x="80" y="55"/>
                    </a:lnTo>
                    <a:lnTo>
                      <a:pt x="80" y="58"/>
                    </a:lnTo>
                    <a:lnTo>
                      <a:pt x="68" y="59"/>
                    </a:lnTo>
                    <a:lnTo>
                      <a:pt x="65" y="65"/>
                    </a:lnTo>
                    <a:lnTo>
                      <a:pt x="71" y="65"/>
                    </a:lnTo>
                    <a:lnTo>
                      <a:pt x="79" y="59"/>
                    </a:lnTo>
                    <a:lnTo>
                      <a:pt x="82" y="64"/>
                    </a:lnTo>
                    <a:lnTo>
                      <a:pt x="82" y="68"/>
                    </a:lnTo>
                    <a:lnTo>
                      <a:pt x="79" y="76"/>
                    </a:lnTo>
                    <a:lnTo>
                      <a:pt x="74" y="79"/>
                    </a:lnTo>
                    <a:lnTo>
                      <a:pt x="73" y="84"/>
                    </a:lnTo>
                    <a:lnTo>
                      <a:pt x="64" y="87"/>
                    </a:lnTo>
                    <a:lnTo>
                      <a:pt x="62" y="90"/>
                    </a:lnTo>
                    <a:lnTo>
                      <a:pt x="67" y="85"/>
                    </a:lnTo>
                    <a:lnTo>
                      <a:pt x="71" y="88"/>
                    </a:lnTo>
                    <a:lnTo>
                      <a:pt x="74" y="81"/>
                    </a:lnTo>
                    <a:lnTo>
                      <a:pt x="82" y="76"/>
                    </a:lnTo>
                    <a:lnTo>
                      <a:pt x="86" y="82"/>
                    </a:lnTo>
                    <a:lnTo>
                      <a:pt x="89" y="79"/>
                    </a:lnTo>
                    <a:lnTo>
                      <a:pt x="92" y="82"/>
                    </a:lnTo>
                    <a:lnTo>
                      <a:pt x="89" y="79"/>
                    </a:lnTo>
                    <a:lnTo>
                      <a:pt x="85" y="78"/>
                    </a:lnTo>
                    <a:lnTo>
                      <a:pt x="82" y="73"/>
                    </a:lnTo>
                    <a:lnTo>
                      <a:pt x="83" y="67"/>
                    </a:lnTo>
                    <a:lnTo>
                      <a:pt x="82" y="61"/>
                    </a:lnTo>
                    <a:lnTo>
                      <a:pt x="82" y="56"/>
                    </a:lnTo>
                    <a:lnTo>
                      <a:pt x="94" y="46"/>
                    </a:lnTo>
                    <a:lnTo>
                      <a:pt x="97" y="40"/>
                    </a:lnTo>
                    <a:lnTo>
                      <a:pt x="95" y="38"/>
                    </a:lnTo>
                    <a:lnTo>
                      <a:pt x="101" y="27"/>
                    </a:lnTo>
                    <a:lnTo>
                      <a:pt x="106" y="21"/>
                    </a:lnTo>
                    <a:lnTo>
                      <a:pt x="111" y="23"/>
                    </a:lnTo>
                    <a:lnTo>
                      <a:pt x="112" y="17"/>
                    </a:lnTo>
                    <a:lnTo>
                      <a:pt x="126" y="15"/>
                    </a:lnTo>
                    <a:lnTo>
                      <a:pt x="138" y="8"/>
                    </a:lnTo>
                    <a:lnTo>
                      <a:pt x="158" y="6"/>
                    </a:lnTo>
                    <a:lnTo>
                      <a:pt x="159" y="9"/>
                    </a:lnTo>
                    <a:lnTo>
                      <a:pt x="153" y="12"/>
                    </a:lnTo>
                    <a:lnTo>
                      <a:pt x="156" y="21"/>
                    </a:lnTo>
                    <a:lnTo>
                      <a:pt x="153" y="29"/>
                    </a:lnTo>
                    <a:lnTo>
                      <a:pt x="147" y="35"/>
                    </a:lnTo>
                    <a:lnTo>
                      <a:pt x="152" y="33"/>
                    </a:lnTo>
                    <a:lnTo>
                      <a:pt x="158" y="36"/>
                    </a:lnTo>
                    <a:lnTo>
                      <a:pt x="153" y="50"/>
                    </a:lnTo>
                    <a:lnTo>
                      <a:pt x="147" y="55"/>
                    </a:lnTo>
                    <a:lnTo>
                      <a:pt x="147" y="64"/>
                    </a:lnTo>
                    <a:lnTo>
                      <a:pt x="141" y="71"/>
                    </a:lnTo>
                    <a:lnTo>
                      <a:pt x="136" y="76"/>
                    </a:lnTo>
                    <a:lnTo>
                      <a:pt x="133" y="79"/>
                    </a:lnTo>
                    <a:lnTo>
                      <a:pt x="130" y="90"/>
                    </a:lnTo>
                    <a:lnTo>
                      <a:pt x="126" y="94"/>
                    </a:lnTo>
                    <a:lnTo>
                      <a:pt x="117" y="97"/>
                    </a:lnTo>
                    <a:lnTo>
                      <a:pt x="117" y="105"/>
                    </a:lnTo>
                    <a:lnTo>
                      <a:pt x="111" y="105"/>
                    </a:lnTo>
                    <a:lnTo>
                      <a:pt x="106" y="102"/>
                    </a:lnTo>
                    <a:lnTo>
                      <a:pt x="98" y="102"/>
                    </a:lnTo>
                    <a:lnTo>
                      <a:pt x="97" y="97"/>
                    </a:lnTo>
                    <a:lnTo>
                      <a:pt x="91" y="108"/>
                    </a:lnTo>
                    <a:lnTo>
                      <a:pt x="85" y="108"/>
                    </a:lnTo>
                    <a:lnTo>
                      <a:pt x="82" y="116"/>
                    </a:lnTo>
                    <a:lnTo>
                      <a:pt x="73" y="125"/>
                    </a:lnTo>
                    <a:lnTo>
                      <a:pt x="77" y="134"/>
                    </a:lnTo>
                    <a:lnTo>
                      <a:pt x="67" y="138"/>
                    </a:lnTo>
                    <a:lnTo>
                      <a:pt x="62" y="134"/>
                    </a:lnTo>
                    <a:lnTo>
                      <a:pt x="54" y="126"/>
                    </a:lnTo>
                    <a:lnTo>
                      <a:pt x="51" y="122"/>
                    </a:lnTo>
                    <a:lnTo>
                      <a:pt x="53" y="119"/>
                    </a:lnTo>
                    <a:lnTo>
                      <a:pt x="38" y="116"/>
                    </a:lnTo>
                    <a:lnTo>
                      <a:pt x="32" y="122"/>
                    </a:lnTo>
                    <a:lnTo>
                      <a:pt x="26" y="125"/>
                    </a:lnTo>
                    <a:lnTo>
                      <a:pt x="26" y="116"/>
                    </a:lnTo>
                    <a:lnTo>
                      <a:pt x="32" y="109"/>
                    </a:lnTo>
                    <a:lnTo>
                      <a:pt x="32" y="102"/>
                    </a:lnTo>
                    <a:lnTo>
                      <a:pt x="23" y="99"/>
                    </a:lnTo>
                    <a:lnTo>
                      <a:pt x="20" y="93"/>
                    </a:lnTo>
                    <a:lnTo>
                      <a:pt x="16" y="97"/>
                    </a:lnTo>
                    <a:lnTo>
                      <a:pt x="10" y="99"/>
                    </a:lnTo>
                    <a:lnTo>
                      <a:pt x="7" y="103"/>
                    </a:lnTo>
                    <a:lnTo>
                      <a:pt x="0" y="102"/>
                    </a:lnTo>
                    <a:lnTo>
                      <a:pt x="1" y="91"/>
                    </a:lnTo>
                    <a:lnTo>
                      <a:pt x="4" y="90"/>
                    </a:lnTo>
                    <a:lnTo>
                      <a:pt x="0" y="79"/>
                    </a:lnTo>
                    <a:lnTo>
                      <a:pt x="4" y="76"/>
                    </a:lnTo>
                    <a:lnTo>
                      <a:pt x="12" y="79"/>
                    </a:lnTo>
                    <a:lnTo>
                      <a:pt x="12" y="74"/>
                    </a:lnTo>
                    <a:lnTo>
                      <a:pt x="18" y="68"/>
                    </a:lnTo>
                    <a:lnTo>
                      <a:pt x="16" y="59"/>
                    </a:lnTo>
                    <a:lnTo>
                      <a:pt x="18" y="53"/>
                    </a:lnTo>
                    <a:lnTo>
                      <a:pt x="26" y="49"/>
                    </a:lnTo>
                    <a:lnTo>
                      <a:pt x="23" y="44"/>
                    </a:lnTo>
                    <a:lnTo>
                      <a:pt x="30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6" name="Freeform 1851">
                <a:extLst>
                  <a:ext uri="{FF2B5EF4-FFF2-40B4-BE49-F238E27FC236}">
                    <a16:creationId xmlns:a16="http://schemas.microsoft.com/office/drawing/2014/main" id="{F57EA9D3-6BBF-77CB-C098-B0C4FB56B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807"/>
                <a:ext cx="80" cy="69"/>
              </a:xfrm>
              <a:custGeom>
                <a:avLst/>
                <a:gdLst>
                  <a:gd name="T0" fmla="*/ 27 w 159"/>
                  <a:gd name="T1" fmla="*/ 27 h 138"/>
                  <a:gd name="T2" fmla="*/ 41 w 159"/>
                  <a:gd name="T3" fmla="*/ 21 h 138"/>
                  <a:gd name="T4" fmla="*/ 54 w 159"/>
                  <a:gd name="T5" fmla="*/ 20 h 138"/>
                  <a:gd name="T6" fmla="*/ 68 w 159"/>
                  <a:gd name="T7" fmla="*/ 20 h 138"/>
                  <a:gd name="T8" fmla="*/ 71 w 159"/>
                  <a:gd name="T9" fmla="*/ 12 h 138"/>
                  <a:gd name="T10" fmla="*/ 80 w 159"/>
                  <a:gd name="T11" fmla="*/ 6 h 138"/>
                  <a:gd name="T12" fmla="*/ 88 w 159"/>
                  <a:gd name="T13" fmla="*/ 2 h 138"/>
                  <a:gd name="T14" fmla="*/ 92 w 159"/>
                  <a:gd name="T15" fmla="*/ 17 h 138"/>
                  <a:gd name="T16" fmla="*/ 89 w 159"/>
                  <a:gd name="T17" fmla="*/ 26 h 138"/>
                  <a:gd name="T18" fmla="*/ 94 w 159"/>
                  <a:gd name="T19" fmla="*/ 35 h 138"/>
                  <a:gd name="T20" fmla="*/ 85 w 159"/>
                  <a:gd name="T21" fmla="*/ 52 h 138"/>
                  <a:gd name="T22" fmla="*/ 80 w 159"/>
                  <a:gd name="T23" fmla="*/ 58 h 138"/>
                  <a:gd name="T24" fmla="*/ 65 w 159"/>
                  <a:gd name="T25" fmla="*/ 65 h 138"/>
                  <a:gd name="T26" fmla="*/ 79 w 159"/>
                  <a:gd name="T27" fmla="*/ 59 h 138"/>
                  <a:gd name="T28" fmla="*/ 82 w 159"/>
                  <a:gd name="T29" fmla="*/ 68 h 138"/>
                  <a:gd name="T30" fmla="*/ 74 w 159"/>
                  <a:gd name="T31" fmla="*/ 79 h 138"/>
                  <a:gd name="T32" fmla="*/ 64 w 159"/>
                  <a:gd name="T33" fmla="*/ 87 h 138"/>
                  <a:gd name="T34" fmla="*/ 67 w 159"/>
                  <a:gd name="T35" fmla="*/ 85 h 138"/>
                  <a:gd name="T36" fmla="*/ 74 w 159"/>
                  <a:gd name="T37" fmla="*/ 81 h 138"/>
                  <a:gd name="T38" fmla="*/ 86 w 159"/>
                  <a:gd name="T39" fmla="*/ 82 h 138"/>
                  <a:gd name="T40" fmla="*/ 92 w 159"/>
                  <a:gd name="T41" fmla="*/ 82 h 138"/>
                  <a:gd name="T42" fmla="*/ 85 w 159"/>
                  <a:gd name="T43" fmla="*/ 78 h 138"/>
                  <a:gd name="T44" fmla="*/ 83 w 159"/>
                  <a:gd name="T45" fmla="*/ 67 h 138"/>
                  <a:gd name="T46" fmla="*/ 82 w 159"/>
                  <a:gd name="T47" fmla="*/ 56 h 138"/>
                  <a:gd name="T48" fmla="*/ 97 w 159"/>
                  <a:gd name="T49" fmla="*/ 40 h 138"/>
                  <a:gd name="T50" fmla="*/ 101 w 159"/>
                  <a:gd name="T51" fmla="*/ 27 h 138"/>
                  <a:gd name="T52" fmla="*/ 111 w 159"/>
                  <a:gd name="T53" fmla="*/ 23 h 138"/>
                  <a:gd name="T54" fmla="*/ 126 w 159"/>
                  <a:gd name="T55" fmla="*/ 15 h 138"/>
                  <a:gd name="T56" fmla="*/ 158 w 159"/>
                  <a:gd name="T57" fmla="*/ 6 h 138"/>
                  <a:gd name="T58" fmla="*/ 153 w 159"/>
                  <a:gd name="T59" fmla="*/ 12 h 138"/>
                  <a:gd name="T60" fmla="*/ 153 w 159"/>
                  <a:gd name="T61" fmla="*/ 29 h 138"/>
                  <a:gd name="T62" fmla="*/ 152 w 159"/>
                  <a:gd name="T63" fmla="*/ 33 h 138"/>
                  <a:gd name="T64" fmla="*/ 153 w 159"/>
                  <a:gd name="T65" fmla="*/ 50 h 138"/>
                  <a:gd name="T66" fmla="*/ 147 w 159"/>
                  <a:gd name="T67" fmla="*/ 64 h 138"/>
                  <a:gd name="T68" fmla="*/ 136 w 159"/>
                  <a:gd name="T69" fmla="*/ 76 h 138"/>
                  <a:gd name="T70" fmla="*/ 130 w 159"/>
                  <a:gd name="T71" fmla="*/ 90 h 138"/>
                  <a:gd name="T72" fmla="*/ 117 w 159"/>
                  <a:gd name="T73" fmla="*/ 97 h 138"/>
                  <a:gd name="T74" fmla="*/ 111 w 159"/>
                  <a:gd name="T75" fmla="*/ 105 h 138"/>
                  <a:gd name="T76" fmla="*/ 98 w 159"/>
                  <a:gd name="T77" fmla="*/ 102 h 138"/>
                  <a:gd name="T78" fmla="*/ 91 w 159"/>
                  <a:gd name="T79" fmla="*/ 108 h 138"/>
                  <a:gd name="T80" fmla="*/ 82 w 159"/>
                  <a:gd name="T81" fmla="*/ 116 h 138"/>
                  <a:gd name="T82" fmla="*/ 77 w 159"/>
                  <a:gd name="T83" fmla="*/ 134 h 138"/>
                  <a:gd name="T84" fmla="*/ 62 w 159"/>
                  <a:gd name="T85" fmla="*/ 134 h 138"/>
                  <a:gd name="T86" fmla="*/ 51 w 159"/>
                  <a:gd name="T87" fmla="*/ 122 h 138"/>
                  <a:gd name="T88" fmla="*/ 38 w 159"/>
                  <a:gd name="T89" fmla="*/ 116 h 138"/>
                  <a:gd name="T90" fmla="*/ 26 w 159"/>
                  <a:gd name="T91" fmla="*/ 125 h 138"/>
                  <a:gd name="T92" fmla="*/ 32 w 159"/>
                  <a:gd name="T93" fmla="*/ 109 h 138"/>
                  <a:gd name="T94" fmla="*/ 23 w 159"/>
                  <a:gd name="T95" fmla="*/ 99 h 138"/>
                  <a:gd name="T96" fmla="*/ 16 w 159"/>
                  <a:gd name="T97" fmla="*/ 97 h 138"/>
                  <a:gd name="T98" fmla="*/ 7 w 159"/>
                  <a:gd name="T99" fmla="*/ 103 h 138"/>
                  <a:gd name="T100" fmla="*/ 1 w 159"/>
                  <a:gd name="T101" fmla="*/ 91 h 138"/>
                  <a:gd name="T102" fmla="*/ 0 w 159"/>
                  <a:gd name="T103" fmla="*/ 79 h 138"/>
                  <a:gd name="T104" fmla="*/ 12 w 159"/>
                  <a:gd name="T105" fmla="*/ 79 h 138"/>
                  <a:gd name="T106" fmla="*/ 18 w 159"/>
                  <a:gd name="T107" fmla="*/ 68 h 138"/>
                  <a:gd name="T108" fmla="*/ 18 w 159"/>
                  <a:gd name="T109" fmla="*/ 53 h 138"/>
                  <a:gd name="T110" fmla="*/ 23 w 159"/>
                  <a:gd name="T111" fmla="*/ 4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9" h="138">
                    <a:moveTo>
                      <a:pt x="30" y="43"/>
                    </a:moveTo>
                    <a:lnTo>
                      <a:pt x="27" y="27"/>
                    </a:lnTo>
                    <a:lnTo>
                      <a:pt x="33" y="20"/>
                    </a:lnTo>
                    <a:lnTo>
                      <a:pt x="41" y="21"/>
                    </a:lnTo>
                    <a:lnTo>
                      <a:pt x="48" y="26"/>
                    </a:lnTo>
                    <a:lnTo>
                      <a:pt x="54" y="20"/>
                    </a:lnTo>
                    <a:lnTo>
                      <a:pt x="61" y="26"/>
                    </a:lnTo>
                    <a:lnTo>
                      <a:pt x="68" y="20"/>
                    </a:lnTo>
                    <a:lnTo>
                      <a:pt x="68" y="15"/>
                    </a:lnTo>
                    <a:lnTo>
                      <a:pt x="71" y="12"/>
                    </a:lnTo>
                    <a:lnTo>
                      <a:pt x="74" y="8"/>
                    </a:lnTo>
                    <a:lnTo>
                      <a:pt x="80" y="6"/>
                    </a:lnTo>
                    <a:lnTo>
                      <a:pt x="79" y="0"/>
                    </a:lnTo>
                    <a:lnTo>
                      <a:pt x="88" y="2"/>
                    </a:lnTo>
                    <a:lnTo>
                      <a:pt x="91" y="12"/>
                    </a:lnTo>
                    <a:lnTo>
                      <a:pt x="92" y="17"/>
                    </a:lnTo>
                    <a:lnTo>
                      <a:pt x="86" y="27"/>
                    </a:lnTo>
                    <a:lnTo>
                      <a:pt x="89" y="26"/>
                    </a:lnTo>
                    <a:lnTo>
                      <a:pt x="94" y="27"/>
                    </a:lnTo>
                    <a:lnTo>
                      <a:pt x="94" y="35"/>
                    </a:lnTo>
                    <a:lnTo>
                      <a:pt x="92" y="43"/>
                    </a:lnTo>
                    <a:lnTo>
                      <a:pt x="85" y="52"/>
                    </a:lnTo>
                    <a:lnTo>
                      <a:pt x="80" y="55"/>
                    </a:lnTo>
                    <a:lnTo>
                      <a:pt x="80" y="58"/>
                    </a:lnTo>
                    <a:lnTo>
                      <a:pt x="68" y="59"/>
                    </a:lnTo>
                    <a:lnTo>
                      <a:pt x="65" y="65"/>
                    </a:lnTo>
                    <a:lnTo>
                      <a:pt x="71" y="65"/>
                    </a:lnTo>
                    <a:lnTo>
                      <a:pt x="79" y="59"/>
                    </a:lnTo>
                    <a:lnTo>
                      <a:pt x="82" y="64"/>
                    </a:lnTo>
                    <a:lnTo>
                      <a:pt x="82" y="68"/>
                    </a:lnTo>
                    <a:lnTo>
                      <a:pt x="79" y="76"/>
                    </a:lnTo>
                    <a:lnTo>
                      <a:pt x="74" y="79"/>
                    </a:lnTo>
                    <a:lnTo>
                      <a:pt x="73" y="84"/>
                    </a:lnTo>
                    <a:lnTo>
                      <a:pt x="64" y="87"/>
                    </a:lnTo>
                    <a:lnTo>
                      <a:pt x="62" y="90"/>
                    </a:lnTo>
                    <a:lnTo>
                      <a:pt x="67" y="85"/>
                    </a:lnTo>
                    <a:lnTo>
                      <a:pt x="71" y="88"/>
                    </a:lnTo>
                    <a:lnTo>
                      <a:pt x="74" y="81"/>
                    </a:lnTo>
                    <a:lnTo>
                      <a:pt x="82" y="76"/>
                    </a:lnTo>
                    <a:lnTo>
                      <a:pt x="86" y="82"/>
                    </a:lnTo>
                    <a:lnTo>
                      <a:pt x="89" y="79"/>
                    </a:lnTo>
                    <a:lnTo>
                      <a:pt x="92" y="82"/>
                    </a:lnTo>
                    <a:lnTo>
                      <a:pt x="89" y="79"/>
                    </a:lnTo>
                    <a:lnTo>
                      <a:pt x="85" y="78"/>
                    </a:lnTo>
                    <a:lnTo>
                      <a:pt x="82" y="73"/>
                    </a:lnTo>
                    <a:lnTo>
                      <a:pt x="83" y="67"/>
                    </a:lnTo>
                    <a:lnTo>
                      <a:pt x="82" y="61"/>
                    </a:lnTo>
                    <a:lnTo>
                      <a:pt x="82" y="56"/>
                    </a:lnTo>
                    <a:lnTo>
                      <a:pt x="94" y="46"/>
                    </a:lnTo>
                    <a:lnTo>
                      <a:pt x="97" y="40"/>
                    </a:lnTo>
                    <a:lnTo>
                      <a:pt x="95" y="38"/>
                    </a:lnTo>
                    <a:lnTo>
                      <a:pt x="101" y="27"/>
                    </a:lnTo>
                    <a:lnTo>
                      <a:pt x="106" y="21"/>
                    </a:lnTo>
                    <a:lnTo>
                      <a:pt x="111" y="23"/>
                    </a:lnTo>
                    <a:lnTo>
                      <a:pt x="112" y="17"/>
                    </a:lnTo>
                    <a:lnTo>
                      <a:pt x="126" y="15"/>
                    </a:lnTo>
                    <a:lnTo>
                      <a:pt x="138" y="8"/>
                    </a:lnTo>
                    <a:lnTo>
                      <a:pt x="158" y="6"/>
                    </a:lnTo>
                    <a:lnTo>
                      <a:pt x="159" y="9"/>
                    </a:lnTo>
                    <a:lnTo>
                      <a:pt x="153" y="12"/>
                    </a:lnTo>
                    <a:lnTo>
                      <a:pt x="156" y="21"/>
                    </a:lnTo>
                    <a:lnTo>
                      <a:pt x="153" y="29"/>
                    </a:lnTo>
                    <a:lnTo>
                      <a:pt x="147" y="35"/>
                    </a:lnTo>
                    <a:lnTo>
                      <a:pt x="152" y="33"/>
                    </a:lnTo>
                    <a:lnTo>
                      <a:pt x="158" y="36"/>
                    </a:lnTo>
                    <a:lnTo>
                      <a:pt x="153" y="50"/>
                    </a:lnTo>
                    <a:lnTo>
                      <a:pt x="147" y="55"/>
                    </a:lnTo>
                    <a:lnTo>
                      <a:pt x="147" y="64"/>
                    </a:lnTo>
                    <a:lnTo>
                      <a:pt x="141" y="71"/>
                    </a:lnTo>
                    <a:lnTo>
                      <a:pt x="136" y="76"/>
                    </a:lnTo>
                    <a:lnTo>
                      <a:pt x="133" y="79"/>
                    </a:lnTo>
                    <a:lnTo>
                      <a:pt x="130" y="90"/>
                    </a:lnTo>
                    <a:lnTo>
                      <a:pt x="126" y="94"/>
                    </a:lnTo>
                    <a:lnTo>
                      <a:pt x="117" y="97"/>
                    </a:lnTo>
                    <a:lnTo>
                      <a:pt x="117" y="105"/>
                    </a:lnTo>
                    <a:lnTo>
                      <a:pt x="111" y="105"/>
                    </a:lnTo>
                    <a:lnTo>
                      <a:pt x="106" y="102"/>
                    </a:lnTo>
                    <a:lnTo>
                      <a:pt x="98" y="102"/>
                    </a:lnTo>
                    <a:lnTo>
                      <a:pt x="97" y="97"/>
                    </a:lnTo>
                    <a:lnTo>
                      <a:pt x="91" y="108"/>
                    </a:lnTo>
                    <a:lnTo>
                      <a:pt x="85" y="108"/>
                    </a:lnTo>
                    <a:lnTo>
                      <a:pt x="82" y="116"/>
                    </a:lnTo>
                    <a:lnTo>
                      <a:pt x="73" y="125"/>
                    </a:lnTo>
                    <a:lnTo>
                      <a:pt x="77" y="134"/>
                    </a:lnTo>
                    <a:lnTo>
                      <a:pt x="67" y="138"/>
                    </a:lnTo>
                    <a:lnTo>
                      <a:pt x="62" y="134"/>
                    </a:lnTo>
                    <a:lnTo>
                      <a:pt x="54" y="126"/>
                    </a:lnTo>
                    <a:lnTo>
                      <a:pt x="51" y="122"/>
                    </a:lnTo>
                    <a:lnTo>
                      <a:pt x="53" y="119"/>
                    </a:lnTo>
                    <a:lnTo>
                      <a:pt x="38" y="116"/>
                    </a:lnTo>
                    <a:lnTo>
                      <a:pt x="32" y="122"/>
                    </a:lnTo>
                    <a:lnTo>
                      <a:pt x="26" y="125"/>
                    </a:lnTo>
                    <a:lnTo>
                      <a:pt x="26" y="116"/>
                    </a:lnTo>
                    <a:lnTo>
                      <a:pt x="32" y="109"/>
                    </a:lnTo>
                    <a:lnTo>
                      <a:pt x="32" y="102"/>
                    </a:lnTo>
                    <a:lnTo>
                      <a:pt x="23" y="99"/>
                    </a:lnTo>
                    <a:lnTo>
                      <a:pt x="20" y="93"/>
                    </a:lnTo>
                    <a:lnTo>
                      <a:pt x="16" y="97"/>
                    </a:lnTo>
                    <a:lnTo>
                      <a:pt x="10" y="99"/>
                    </a:lnTo>
                    <a:lnTo>
                      <a:pt x="7" y="103"/>
                    </a:lnTo>
                    <a:lnTo>
                      <a:pt x="0" y="102"/>
                    </a:lnTo>
                    <a:lnTo>
                      <a:pt x="1" y="91"/>
                    </a:lnTo>
                    <a:lnTo>
                      <a:pt x="4" y="90"/>
                    </a:lnTo>
                    <a:lnTo>
                      <a:pt x="0" y="79"/>
                    </a:lnTo>
                    <a:lnTo>
                      <a:pt x="4" y="76"/>
                    </a:lnTo>
                    <a:lnTo>
                      <a:pt x="12" y="79"/>
                    </a:lnTo>
                    <a:lnTo>
                      <a:pt x="12" y="74"/>
                    </a:lnTo>
                    <a:lnTo>
                      <a:pt x="18" y="68"/>
                    </a:lnTo>
                    <a:lnTo>
                      <a:pt x="16" y="59"/>
                    </a:lnTo>
                    <a:lnTo>
                      <a:pt x="18" y="53"/>
                    </a:lnTo>
                    <a:lnTo>
                      <a:pt x="26" y="49"/>
                    </a:lnTo>
                    <a:lnTo>
                      <a:pt x="23" y="44"/>
                    </a:lnTo>
                    <a:lnTo>
                      <a:pt x="3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7" name="Freeform 1852">
                <a:extLst>
                  <a:ext uri="{FF2B5EF4-FFF2-40B4-BE49-F238E27FC236}">
                    <a16:creationId xmlns:a16="http://schemas.microsoft.com/office/drawing/2014/main" id="{491DCFBA-2CF8-3012-4852-7CB5C8B3D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983"/>
                <a:ext cx="145" cy="107"/>
              </a:xfrm>
              <a:custGeom>
                <a:avLst/>
                <a:gdLst>
                  <a:gd name="T0" fmla="*/ 141 w 290"/>
                  <a:gd name="T1" fmla="*/ 58 h 216"/>
                  <a:gd name="T2" fmla="*/ 119 w 290"/>
                  <a:gd name="T3" fmla="*/ 59 h 216"/>
                  <a:gd name="T4" fmla="*/ 106 w 290"/>
                  <a:gd name="T5" fmla="*/ 52 h 216"/>
                  <a:gd name="T6" fmla="*/ 84 w 290"/>
                  <a:gd name="T7" fmla="*/ 43 h 216"/>
                  <a:gd name="T8" fmla="*/ 50 w 290"/>
                  <a:gd name="T9" fmla="*/ 49 h 216"/>
                  <a:gd name="T10" fmla="*/ 38 w 290"/>
                  <a:gd name="T11" fmla="*/ 62 h 216"/>
                  <a:gd name="T12" fmla="*/ 28 w 290"/>
                  <a:gd name="T13" fmla="*/ 67 h 216"/>
                  <a:gd name="T14" fmla="*/ 12 w 290"/>
                  <a:gd name="T15" fmla="*/ 84 h 216"/>
                  <a:gd name="T16" fmla="*/ 28 w 290"/>
                  <a:gd name="T17" fmla="*/ 90 h 216"/>
                  <a:gd name="T18" fmla="*/ 26 w 290"/>
                  <a:gd name="T19" fmla="*/ 114 h 216"/>
                  <a:gd name="T20" fmla="*/ 9 w 290"/>
                  <a:gd name="T21" fmla="*/ 123 h 216"/>
                  <a:gd name="T22" fmla="*/ 8 w 290"/>
                  <a:gd name="T23" fmla="*/ 140 h 216"/>
                  <a:gd name="T24" fmla="*/ 23 w 290"/>
                  <a:gd name="T25" fmla="*/ 160 h 216"/>
                  <a:gd name="T26" fmla="*/ 0 w 290"/>
                  <a:gd name="T27" fmla="*/ 163 h 216"/>
                  <a:gd name="T28" fmla="*/ 15 w 290"/>
                  <a:gd name="T29" fmla="*/ 175 h 216"/>
                  <a:gd name="T30" fmla="*/ 47 w 290"/>
                  <a:gd name="T31" fmla="*/ 175 h 216"/>
                  <a:gd name="T32" fmla="*/ 62 w 290"/>
                  <a:gd name="T33" fmla="*/ 172 h 216"/>
                  <a:gd name="T34" fmla="*/ 66 w 290"/>
                  <a:gd name="T35" fmla="*/ 190 h 216"/>
                  <a:gd name="T36" fmla="*/ 81 w 290"/>
                  <a:gd name="T37" fmla="*/ 201 h 216"/>
                  <a:gd name="T38" fmla="*/ 97 w 290"/>
                  <a:gd name="T39" fmla="*/ 192 h 216"/>
                  <a:gd name="T40" fmla="*/ 114 w 290"/>
                  <a:gd name="T41" fmla="*/ 189 h 216"/>
                  <a:gd name="T42" fmla="*/ 125 w 290"/>
                  <a:gd name="T43" fmla="*/ 196 h 216"/>
                  <a:gd name="T44" fmla="*/ 128 w 290"/>
                  <a:gd name="T45" fmla="*/ 201 h 216"/>
                  <a:gd name="T46" fmla="*/ 144 w 290"/>
                  <a:gd name="T47" fmla="*/ 213 h 216"/>
                  <a:gd name="T48" fmla="*/ 166 w 290"/>
                  <a:gd name="T49" fmla="*/ 208 h 216"/>
                  <a:gd name="T50" fmla="*/ 182 w 290"/>
                  <a:gd name="T51" fmla="*/ 216 h 216"/>
                  <a:gd name="T52" fmla="*/ 185 w 290"/>
                  <a:gd name="T53" fmla="*/ 202 h 216"/>
                  <a:gd name="T54" fmla="*/ 207 w 290"/>
                  <a:gd name="T55" fmla="*/ 202 h 216"/>
                  <a:gd name="T56" fmla="*/ 220 w 290"/>
                  <a:gd name="T57" fmla="*/ 202 h 216"/>
                  <a:gd name="T58" fmla="*/ 223 w 290"/>
                  <a:gd name="T59" fmla="*/ 181 h 216"/>
                  <a:gd name="T60" fmla="*/ 235 w 290"/>
                  <a:gd name="T61" fmla="*/ 169 h 216"/>
                  <a:gd name="T62" fmla="*/ 255 w 290"/>
                  <a:gd name="T63" fmla="*/ 169 h 216"/>
                  <a:gd name="T64" fmla="*/ 267 w 290"/>
                  <a:gd name="T65" fmla="*/ 158 h 216"/>
                  <a:gd name="T66" fmla="*/ 263 w 290"/>
                  <a:gd name="T67" fmla="*/ 143 h 216"/>
                  <a:gd name="T68" fmla="*/ 251 w 290"/>
                  <a:gd name="T69" fmla="*/ 129 h 216"/>
                  <a:gd name="T70" fmla="*/ 254 w 290"/>
                  <a:gd name="T71" fmla="*/ 110 h 216"/>
                  <a:gd name="T72" fmla="*/ 257 w 290"/>
                  <a:gd name="T73" fmla="*/ 96 h 216"/>
                  <a:gd name="T74" fmla="*/ 261 w 290"/>
                  <a:gd name="T75" fmla="*/ 72 h 216"/>
                  <a:gd name="T76" fmla="*/ 279 w 290"/>
                  <a:gd name="T77" fmla="*/ 53 h 216"/>
                  <a:gd name="T78" fmla="*/ 281 w 290"/>
                  <a:gd name="T79" fmla="*/ 37 h 216"/>
                  <a:gd name="T80" fmla="*/ 278 w 290"/>
                  <a:gd name="T81" fmla="*/ 29 h 216"/>
                  <a:gd name="T82" fmla="*/ 290 w 290"/>
                  <a:gd name="T83" fmla="*/ 14 h 216"/>
                  <a:gd name="T84" fmla="*/ 284 w 290"/>
                  <a:gd name="T85" fmla="*/ 3 h 216"/>
                  <a:gd name="T86" fmla="*/ 263 w 290"/>
                  <a:gd name="T87" fmla="*/ 0 h 216"/>
                  <a:gd name="T88" fmla="*/ 254 w 290"/>
                  <a:gd name="T89" fmla="*/ 11 h 216"/>
                  <a:gd name="T90" fmla="*/ 246 w 290"/>
                  <a:gd name="T91" fmla="*/ 27 h 216"/>
                  <a:gd name="T92" fmla="*/ 245 w 290"/>
                  <a:gd name="T93" fmla="*/ 52 h 216"/>
                  <a:gd name="T94" fmla="*/ 222 w 290"/>
                  <a:gd name="T95" fmla="*/ 41 h 216"/>
                  <a:gd name="T96" fmla="*/ 210 w 290"/>
                  <a:gd name="T97" fmla="*/ 26 h 216"/>
                  <a:gd name="T98" fmla="*/ 196 w 290"/>
                  <a:gd name="T99" fmla="*/ 26 h 216"/>
                  <a:gd name="T100" fmla="*/ 176 w 290"/>
                  <a:gd name="T101" fmla="*/ 20 h 216"/>
                  <a:gd name="T102" fmla="*/ 155 w 290"/>
                  <a:gd name="T103" fmla="*/ 38 h 216"/>
                  <a:gd name="T104" fmla="*/ 141 w 290"/>
                  <a:gd name="T105" fmla="*/ 32 h 216"/>
                  <a:gd name="T106" fmla="*/ 137 w 290"/>
                  <a:gd name="T107" fmla="*/ 4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0" h="216">
                    <a:moveTo>
                      <a:pt x="150" y="53"/>
                    </a:moveTo>
                    <a:lnTo>
                      <a:pt x="149" y="56"/>
                    </a:lnTo>
                    <a:lnTo>
                      <a:pt x="141" y="58"/>
                    </a:lnTo>
                    <a:lnTo>
                      <a:pt x="135" y="62"/>
                    </a:lnTo>
                    <a:lnTo>
                      <a:pt x="129" y="59"/>
                    </a:lnTo>
                    <a:lnTo>
                      <a:pt x="119" y="59"/>
                    </a:lnTo>
                    <a:lnTo>
                      <a:pt x="117" y="53"/>
                    </a:lnTo>
                    <a:lnTo>
                      <a:pt x="114" y="50"/>
                    </a:lnTo>
                    <a:lnTo>
                      <a:pt x="106" y="52"/>
                    </a:lnTo>
                    <a:lnTo>
                      <a:pt x="99" y="50"/>
                    </a:lnTo>
                    <a:lnTo>
                      <a:pt x="91" y="44"/>
                    </a:lnTo>
                    <a:lnTo>
                      <a:pt x="84" y="43"/>
                    </a:lnTo>
                    <a:lnTo>
                      <a:pt x="66" y="47"/>
                    </a:lnTo>
                    <a:lnTo>
                      <a:pt x="53" y="43"/>
                    </a:lnTo>
                    <a:lnTo>
                      <a:pt x="50" y="49"/>
                    </a:lnTo>
                    <a:lnTo>
                      <a:pt x="46" y="50"/>
                    </a:lnTo>
                    <a:lnTo>
                      <a:pt x="41" y="55"/>
                    </a:lnTo>
                    <a:lnTo>
                      <a:pt x="38" y="62"/>
                    </a:lnTo>
                    <a:lnTo>
                      <a:pt x="35" y="65"/>
                    </a:lnTo>
                    <a:lnTo>
                      <a:pt x="34" y="65"/>
                    </a:lnTo>
                    <a:lnTo>
                      <a:pt x="28" y="67"/>
                    </a:lnTo>
                    <a:lnTo>
                      <a:pt x="20" y="79"/>
                    </a:lnTo>
                    <a:lnTo>
                      <a:pt x="15" y="79"/>
                    </a:lnTo>
                    <a:lnTo>
                      <a:pt x="12" y="84"/>
                    </a:lnTo>
                    <a:lnTo>
                      <a:pt x="17" y="85"/>
                    </a:lnTo>
                    <a:lnTo>
                      <a:pt x="20" y="90"/>
                    </a:lnTo>
                    <a:lnTo>
                      <a:pt x="28" y="90"/>
                    </a:lnTo>
                    <a:lnTo>
                      <a:pt x="32" y="93"/>
                    </a:lnTo>
                    <a:lnTo>
                      <a:pt x="26" y="99"/>
                    </a:lnTo>
                    <a:lnTo>
                      <a:pt x="26" y="114"/>
                    </a:lnTo>
                    <a:lnTo>
                      <a:pt x="17" y="116"/>
                    </a:lnTo>
                    <a:lnTo>
                      <a:pt x="17" y="123"/>
                    </a:lnTo>
                    <a:lnTo>
                      <a:pt x="9" y="123"/>
                    </a:lnTo>
                    <a:lnTo>
                      <a:pt x="11" y="129"/>
                    </a:lnTo>
                    <a:lnTo>
                      <a:pt x="6" y="134"/>
                    </a:lnTo>
                    <a:lnTo>
                      <a:pt x="8" y="140"/>
                    </a:lnTo>
                    <a:lnTo>
                      <a:pt x="15" y="152"/>
                    </a:lnTo>
                    <a:lnTo>
                      <a:pt x="25" y="155"/>
                    </a:lnTo>
                    <a:lnTo>
                      <a:pt x="23" y="160"/>
                    </a:lnTo>
                    <a:lnTo>
                      <a:pt x="25" y="166"/>
                    </a:lnTo>
                    <a:lnTo>
                      <a:pt x="12" y="161"/>
                    </a:lnTo>
                    <a:lnTo>
                      <a:pt x="0" y="163"/>
                    </a:lnTo>
                    <a:lnTo>
                      <a:pt x="0" y="166"/>
                    </a:lnTo>
                    <a:lnTo>
                      <a:pt x="6" y="172"/>
                    </a:lnTo>
                    <a:lnTo>
                      <a:pt x="15" y="175"/>
                    </a:lnTo>
                    <a:lnTo>
                      <a:pt x="23" y="175"/>
                    </a:lnTo>
                    <a:lnTo>
                      <a:pt x="44" y="170"/>
                    </a:lnTo>
                    <a:lnTo>
                      <a:pt x="47" y="175"/>
                    </a:lnTo>
                    <a:lnTo>
                      <a:pt x="53" y="175"/>
                    </a:lnTo>
                    <a:lnTo>
                      <a:pt x="61" y="176"/>
                    </a:lnTo>
                    <a:lnTo>
                      <a:pt x="62" y="172"/>
                    </a:lnTo>
                    <a:lnTo>
                      <a:pt x="75" y="182"/>
                    </a:lnTo>
                    <a:lnTo>
                      <a:pt x="70" y="186"/>
                    </a:lnTo>
                    <a:lnTo>
                      <a:pt x="66" y="190"/>
                    </a:lnTo>
                    <a:lnTo>
                      <a:pt x="66" y="196"/>
                    </a:lnTo>
                    <a:lnTo>
                      <a:pt x="75" y="205"/>
                    </a:lnTo>
                    <a:lnTo>
                      <a:pt x="81" y="201"/>
                    </a:lnTo>
                    <a:lnTo>
                      <a:pt x="87" y="201"/>
                    </a:lnTo>
                    <a:lnTo>
                      <a:pt x="96" y="196"/>
                    </a:lnTo>
                    <a:lnTo>
                      <a:pt x="97" y="192"/>
                    </a:lnTo>
                    <a:lnTo>
                      <a:pt x="106" y="192"/>
                    </a:lnTo>
                    <a:lnTo>
                      <a:pt x="111" y="193"/>
                    </a:lnTo>
                    <a:lnTo>
                      <a:pt x="114" y="189"/>
                    </a:lnTo>
                    <a:lnTo>
                      <a:pt x="119" y="187"/>
                    </a:lnTo>
                    <a:lnTo>
                      <a:pt x="119" y="192"/>
                    </a:lnTo>
                    <a:lnTo>
                      <a:pt x="125" y="196"/>
                    </a:lnTo>
                    <a:lnTo>
                      <a:pt x="123" y="205"/>
                    </a:lnTo>
                    <a:lnTo>
                      <a:pt x="126" y="205"/>
                    </a:lnTo>
                    <a:lnTo>
                      <a:pt x="128" y="201"/>
                    </a:lnTo>
                    <a:lnTo>
                      <a:pt x="132" y="201"/>
                    </a:lnTo>
                    <a:lnTo>
                      <a:pt x="140" y="204"/>
                    </a:lnTo>
                    <a:lnTo>
                      <a:pt x="144" y="213"/>
                    </a:lnTo>
                    <a:lnTo>
                      <a:pt x="150" y="214"/>
                    </a:lnTo>
                    <a:lnTo>
                      <a:pt x="161" y="208"/>
                    </a:lnTo>
                    <a:lnTo>
                      <a:pt x="166" y="208"/>
                    </a:lnTo>
                    <a:lnTo>
                      <a:pt x="173" y="208"/>
                    </a:lnTo>
                    <a:lnTo>
                      <a:pt x="175" y="211"/>
                    </a:lnTo>
                    <a:lnTo>
                      <a:pt x="182" y="216"/>
                    </a:lnTo>
                    <a:lnTo>
                      <a:pt x="181" y="211"/>
                    </a:lnTo>
                    <a:lnTo>
                      <a:pt x="181" y="205"/>
                    </a:lnTo>
                    <a:lnTo>
                      <a:pt x="185" y="202"/>
                    </a:lnTo>
                    <a:lnTo>
                      <a:pt x="193" y="199"/>
                    </a:lnTo>
                    <a:lnTo>
                      <a:pt x="199" y="202"/>
                    </a:lnTo>
                    <a:lnTo>
                      <a:pt x="207" y="202"/>
                    </a:lnTo>
                    <a:lnTo>
                      <a:pt x="211" y="198"/>
                    </a:lnTo>
                    <a:lnTo>
                      <a:pt x="211" y="205"/>
                    </a:lnTo>
                    <a:lnTo>
                      <a:pt x="220" y="202"/>
                    </a:lnTo>
                    <a:lnTo>
                      <a:pt x="226" y="192"/>
                    </a:lnTo>
                    <a:lnTo>
                      <a:pt x="223" y="189"/>
                    </a:lnTo>
                    <a:lnTo>
                      <a:pt x="223" y="181"/>
                    </a:lnTo>
                    <a:lnTo>
                      <a:pt x="228" y="176"/>
                    </a:lnTo>
                    <a:lnTo>
                      <a:pt x="232" y="175"/>
                    </a:lnTo>
                    <a:lnTo>
                      <a:pt x="235" y="169"/>
                    </a:lnTo>
                    <a:lnTo>
                      <a:pt x="245" y="170"/>
                    </a:lnTo>
                    <a:lnTo>
                      <a:pt x="246" y="173"/>
                    </a:lnTo>
                    <a:lnTo>
                      <a:pt x="255" y="169"/>
                    </a:lnTo>
                    <a:lnTo>
                      <a:pt x="258" y="166"/>
                    </a:lnTo>
                    <a:lnTo>
                      <a:pt x="260" y="161"/>
                    </a:lnTo>
                    <a:lnTo>
                      <a:pt x="267" y="158"/>
                    </a:lnTo>
                    <a:lnTo>
                      <a:pt x="269" y="154"/>
                    </a:lnTo>
                    <a:lnTo>
                      <a:pt x="269" y="143"/>
                    </a:lnTo>
                    <a:lnTo>
                      <a:pt x="263" y="143"/>
                    </a:lnTo>
                    <a:lnTo>
                      <a:pt x="261" y="138"/>
                    </a:lnTo>
                    <a:lnTo>
                      <a:pt x="252" y="135"/>
                    </a:lnTo>
                    <a:lnTo>
                      <a:pt x="251" y="129"/>
                    </a:lnTo>
                    <a:lnTo>
                      <a:pt x="255" y="125"/>
                    </a:lnTo>
                    <a:lnTo>
                      <a:pt x="251" y="117"/>
                    </a:lnTo>
                    <a:lnTo>
                      <a:pt x="254" y="110"/>
                    </a:lnTo>
                    <a:lnTo>
                      <a:pt x="248" y="99"/>
                    </a:lnTo>
                    <a:lnTo>
                      <a:pt x="251" y="96"/>
                    </a:lnTo>
                    <a:lnTo>
                      <a:pt x="257" y="96"/>
                    </a:lnTo>
                    <a:lnTo>
                      <a:pt x="266" y="88"/>
                    </a:lnTo>
                    <a:lnTo>
                      <a:pt x="260" y="79"/>
                    </a:lnTo>
                    <a:lnTo>
                      <a:pt x="261" y="72"/>
                    </a:lnTo>
                    <a:lnTo>
                      <a:pt x="266" y="65"/>
                    </a:lnTo>
                    <a:lnTo>
                      <a:pt x="276" y="59"/>
                    </a:lnTo>
                    <a:lnTo>
                      <a:pt x="279" y="53"/>
                    </a:lnTo>
                    <a:lnTo>
                      <a:pt x="289" y="52"/>
                    </a:lnTo>
                    <a:lnTo>
                      <a:pt x="287" y="47"/>
                    </a:lnTo>
                    <a:lnTo>
                      <a:pt x="281" y="37"/>
                    </a:lnTo>
                    <a:lnTo>
                      <a:pt x="278" y="38"/>
                    </a:lnTo>
                    <a:lnTo>
                      <a:pt x="276" y="34"/>
                    </a:lnTo>
                    <a:lnTo>
                      <a:pt x="278" y="29"/>
                    </a:lnTo>
                    <a:lnTo>
                      <a:pt x="284" y="20"/>
                    </a:lnTo>
                    <a:lnTo>
                      <a:pt x="283" y="18"/>
                    </a:lnTo>
                    <a:lnTo>
                      <a:pt x="290" y="14"/>
                    </a:lnTo>
                    <a:lnTo>
                      <a:pt x="290" y="8"/>
                    </a:lnTo>
                    <a:lnTo>
                      <a:pt x="286" y="0"/>
                    </a:lnTo>
                    <a:lnTo>
                      <a:pt x="284" y="3"/>
                    </a:lnTo>
                    <a:lnTo>
                      <a:pt x="273" y="3"/>
                    </a:lnTo>
                    <a:lnTo>
                      <a:pt x="269" y="6"/>
                    </a:lnTo>
                    <a:lnTo>
                      <a:pt x="263" y="0"/>
                    </a:lnTo>
                    <a:lnTo>
                      <a:pt x="258" y="3"/>
                    </a:lnTo>
                    <a:lnTo>
                      <a:pt x="245" y="3"/>
                    </a:lnTo>
                    <a:lnTo>
                      <a:pt x="254" y="11"/>
                    </a:lnTo>
                    <a:lnTo>
                      <a:pt x="254" y="17"/>
                    </a:lnTo>
                    <a:lnTo>
                      <a:pt x="254" y="18"/>
                    </a:lnTo>
                    <a:lnTo>
                      <a:pt x="246" y="27"/>
                    </a:lnTo>
                    <a:lnTo>
                      <a:pt x="246" y="40"/>
                    </a:lnTo>
                    <a:lnTo>
                      <a:pt x="242" y="44"/>
                    </a:lnTo>
                    <a:lnTo>
                      <a:pt x="245" y="52"/>
                    </a:lnTo>
                    <a:lnTo>
                      <a:pt x="232" y="47"/>
                    </a:lnTo>
                    <a:lnTo>
                      <a:pt x="225" y="41"/>
                    </a:lnTo>
                    <a:lnTo>
                      <a:pt x="222" y="41"/>
                    </a:lnTo>
                    <a:lnTo>
                      <a:pt x="219" y="30"/>
                    </a:lnTo>
                    <a:lnTo>
                      <a:pt x="219" y="29"/>
                    </a:lnTo>
                    <a:lnTo>
                      <a:pt x="210" y="26"/>
                    </a:lnTo>
                    <a:lnTo>
                      <a:pt x="205" y="29"/>
                    </a:lnTo>
                    <a:lnTo>
                      <a:pt x="204" y="23"/>
                    </a:lnTo>
                    <a:lnTo>
                      <a:pt x="196" y="26"/>
                    </a:lnTo>
                    <a:lnTo>
                      <a:pt x="187" y="23"/>
                    </a:lnTo>
                    <a:lnTo>
                      <a:pt x="178" y="23"/>
                    </a:lnTo>
                    <a:lnTo>
                      <a:pt x="176" y="20"/>
                    </a:lnTo>
                    <a:lnTo>
                      <a:pt x="172" y="18"/>
                    </a:lnTo>
                    <a:lnTo>
                      <a:pt x="163" y="37"/>
                    </a:lnTo>
                    <a:lnTo>
                      <a:pt x="155" y="38"/>
                    </a:lnTo>
                    <a:lnTo>
                      <a:pt x="152" y="34"/>
                    </a:lnTo>
                    <a:lnTo>
                      <a:pt x="144" y="35"/>
                    </a:lnTo>
                    <a:lnTo>
                      <a:pt x="141" y="32"/>
                    </a:lnTo>
                    <a:lnTo>
                      <a:pt x="132" y="35"/>
                    </a:lnTo>
                    <a:lnTo>
                      <a:pt x="132" y="40"/>
                    </a:lnTo>
                    <a:lnTo>
                      <a:pt x="137" y="49"/>
                    </a:lnTo>
                    <a:lnTo>
                      <a:pt x="147" y="47"/>
                    </a:lnTo>
                    <a:lnTo>
                      <a:pt x="150" y="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8" name="Freeform 1853">
                <a:extLst>
                  <a:ext uri="{FF2B5EF4-FFF2-40B4-BE49-F238E27FC236}">
                    <a16:creationId xmlns:a16="http://schemas.microsoft.com/office/drawing/2014/main" id="{5D51E467-9A9C-4FA3-6BAC-5BE73401A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983"/>
                <a:ext cx="145" cy="107"/>
              </a:xfrm>
              <a:custGeom>
                <a:avLst/>
                <a:gdLst>
                  <a:gd name="T0" fmla="*/ 137 w 290"/>
                  <a:gd name="T1" fmla="*/ 49 h 216"/>
                  <a:gd name="T2" fmla="*/ 141 w 290"/>
                  <a:gd name="T3" fmla="*/ 32 h 216"/>
                  <a:gd name="T4" fmla="*/ 155 w 290"/>
                  <a:gd name="T5" fmla="*/ 38 h 216"/>
                  <a:gd name="T6" fmla="*/ 176 w 290"/>
                  <a:gd name="T7" fmla="*/ 20 h 216"/>
                  <a:gd name="T8" fmla="*/ 196 w 290"/>
                  <a:gd name="T9" fmla="*/ 26 h 216"/>
                  <a:gd name="T10" fmla="*/ 210 w 290"/>
                  <a:gd name="T11" fmla="*/ 26 h 216"/>
                  <a:gd name="T12" fmla="*/ 222 w 290"/>
                  <a:gd name="T13" fmla="*/ 41 h 216"/>
                  <a:gd name="T14" fmla="*/ 245 w 290"/>
                  <a:gd name="T15" fmla="*/ 52 h 216"/>
                  <a:gd name="T16" fmla="*/ 246 w 290"/>
                  <a:gd name="T17" fmla="*/ 27 h 216"/>
                  <a:gd name="T18" fmla="*/ 254 w 290"/>
                  <a:gd name="T19" fmla="*/ 11 h 216"/>
                  <a:gd name="T20" fmla="*/ 263 w 290"/>
                  <a:gd name="T21" fmla="*/ 0 h 216"/>
                  <a:gd name="T22" fmla="*/ 284 w 290"/>
                  <a:gd name="T23" fmla="*/ 3 h 216"/>
                  <a:gd name="T24" fmla="*/ 290 w 290"/>
                  <a:gd name="T25" fmla="*/ 14 h 216"/>
                  <a:gd name="T26" fmla="*/ 278 w 290"/>
                  <a:gd name="T27" fmla="*/ 29 h 216"/>
                  <a:gd name="T28" fmla="*/ 281 w 290"/>
                  <a:gd name="T29" fmla="*/ 37 h 216"/>
                  <a:gd name="T30" fmla="*/ 279 w 290"/>
                  <a:gd name="T31" fmla="*/ 53 h 216"/>
                  <a:gd name="T32" fmla="*/ 261 w 290"/>
                  <a:gd name="T33" fmla="*/ 72 h 216"/>
                  <a:gd name="T34" fmla="*/ 257 w 290"/>
                  <a:gd name="T35" fmla="*/ 96 h 216"/>
                  <a:gd name="T36" fmla="*/ 254 w 290"/>
                  <a:gd name="T37" fmla="*/ 110 h 216"/>
                  <a:gd name="T38" fmla="*/ 251 w 290"/>
                  <a:gd name="T39" fmla="*/ 129 h 216"/>
                  <a:gd name="T40" fmla="*/ 263 w 290"/>
                  <a:gd name="T41" fmla="*/ 143 h 216"/>
                  <a:gd name="T42" fmla="*/ 267 w 290"/>
                  <a:gd name="T43" fmla="*/ 158 h 216"/>
                  <a:gd name="T44" fmla="*/ 255 w 290"/>
                  <a:gd name="T45" fmla="*/ 169 h 216"/>
                  <a:gd name="T46" fmla="*/ 235 w 290"/>
                  <a:gd name="T47" fmla="*/ 169 h 216"/>
                  <a:gd name="T48" fmla="*/ 223 w 290"/>
                  <a:gd name="T49" fmla="*/ 181 h 216"/>
                  <a:gd name="T50" fmla="*/ 220 w 290"/>
                  <a:gd name="T51" fmla="*/ 202 h 216"/>
                  <a:gd name="T52" fmla="*/ 207 w 290"/>
                  <a:gd name="T53" fmla="*/ 202 h 216"/>
                  <a:gd name="T54" fmla="*/ 185 w 290"/>
                  <a:gd name="T55" fmla="*/ 202 h 216"/>
                  <a:gd name="T56" fmla="*/ 182 w 290"/>
                  <a:gd name="T57" fmla="*/ 216 h 216"/>
                  <a:gd name="T58" fmla="*/ 166 w 290"/>
                  <a:gd name="T59" fmla="*/ 208 h 216"/>
                  <a:gd name="T60" fmla="*/ 144 w 290"/>
                  <a:gd name="T61" fmla="*/ 213 h 216"/>
                  <a:gd name="T62" fmla="*/ 128 w 290"/>
                  <a:gd name="T63" fmla="*/ 201 h 216"/>
                  <a:gd name="T64" fmla="*/ 125 w 290"/>
                  <a:gd name="T65" fmla="*/ 196 h 216"/>
                  <a:gd name="T66" fmla="*/ 114 w 290"/>
                  <a:gd name="T67" fmla="*/ 189 h 216"/>
                  <a:gd name="T68" fmla="*/ 97 w 290"/>
                  <a:gd name="T69" fmla="*/ 192 h 216"/>
                  <a:gd name="T70" fmla="*/ 81 w 290"/>
                  <a:gd name="T71" fmla="*/ 201 h 216"/>
                  <a:gd name="T72" fmla="*/ 66 w 290"/>
                  <a:gd name="T73" fmla="*/ 190 h 216"/>
                  <a:gd name="T74" fmla="*/ 62 w 290"/>
                  <a:gd name="T75" fmla="*/ 172 h 216"/>
                  <a:gd name="T76" fmla="*/ 47 w 290"/>
                  <a:gd name="T77" fmla="*/ 175 h 216"/>
                  <a:gd name="T78" fmla="*/ 15 w 290"/>
                  <a:gd name="T79" fmla="*/ 175 h 216"/>
                  <a:gd name="T80" fmla="*/ 0 w 290"/>
                  <a:gd name="T81" fmla="*/ 163 h 216"/>
                  <a:gd name="T82" fmla="*/ 23 w 290"/>
                  <a:gd name="T83" fmla="*/ 160 h 216"/>
                  <a:gd name="T84" fmla="*/ 8 w 290"/>
                  <a:gd name="T85" fmla="*/ 140 h 216"/>
                  <a:gd name="T86" fmla="*/ 9 w 290"/>
                  <a:gd name="T87" fmla="*/ 123 h 216"/>
                  <a:gd name="T88" fmla="*/ 26 w 290"/>
                  <a:gd name="T89" fmla="*/ 114 h 216"/>
                  <a:gd name="T90" fmla="*/ 28 w 290"/>
                  <a:gd name="T91" fmla="*/ 90 h 216"/>
                  <a:gd name="T92" fmla="*/ 12 w 290"/>
                  <a:gd name="T93" fmla="*/ 84 h 216"/>
                  <a:gd name="T94" fmla="*/ 28 w 290"/>
                  <a:gd name="T95" fmla="*/ 67 h 216"/>
                  <a:gd name="T96" fmla="*/ 38 w 290"/>
                  <a:gd name="T97" fmla="*/ 62 h 216"/>
                  <a:gd name="T98" fmla="*/ 50 w 290"/>
                  <a:gd name="T99" fmla="*/ 49 h 216"/>
                  <a:gd name="T100" fmla="*/ 84 w 290"/>
                  <a:gd name="T101" fmla="*/ 43 h 216"/>
                  <a:gd name="T102" fmla="*/ 106 w 290"/>
                  <a:gd name="T103" fmla="*/ 52 h 216"/>
                  <a:gd name="T104" fmla="*/ 119 w 290"/>
                  <a:gd name="T105" fmla="*/ 59 h 216"/>
                  <a:gd name="T106" fmla="*/ 141 w 290"/>
                  <a:gd name="T107" fmla="*/ 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0" h="216">
                    <a:moveTo>
                      <a:pt x="150" y="53"/>
                    </a:moveTo>
                    <a:lnTo>
                      <a:pt x="147" y="47"/>
                    </a:lnTo>
                    <a:lnTo>
                      <a:pt x="137" y="49"/>
                    </a:lnTo>
                    <a:lnTo>
                      <a:pt x="132" y="40"/>
                    </a:lnTo>
                    <a:lnTo>
                      <a:pt x="132" y="35"/>
                    </a:lnTo>
                    <a:lnTo>
                      <a:pt x="141" y="32"/>
                    </a:lnTo>
                    <a:lnTo>
                      <a:pt x="144" y="35"/>
                    </a:lnTo>
                    <a:lnTo>
                      <a:pt x="152" y="34"/>
                    </a:lnTo>
                    <a:lnTo>
                      <a:pt x="155" y="38"/>
                    </a:lnTo>
                    <a:lnTo>
                      <a:pt x="163" y="37"/>
                    </a:lnTo>
                    <a:lnTo>
                      <a:pt x="172" y="18"/>
                    </a:lnTo>
                    <a:lnTo>
                      <a:pt x="176" y="20"/>
                    </a:lnTo>
                    <a:lnTo>
                      <a:pt x="178" y="23"/>
                    </a:lnTo>
                    <a:lnTo>
                      <a:pt x="187" y="23"/>
                    </a:lnTo>
                    <a:lnTo>
                      <a:pt x="196" y="26"/>
                    </a:lnTo>
                    <a:lnTo>
                      <a:pt x="204" y="23"/>
                    </a:lnTo>
                    <a:lnTo>
                      <a:pt x="205" y="29"/>
                    </a:lnTo>
                    <a:lnTo>
                      <a:pt x="210" y="26"/>
                    </a:lnTo>
                    <a:lnTo>
                      <a:pt x="219" y="29"/>
                    </a:lnTo>
                    <a:lnTo>
                      <a:pt x="219" y="30"/>
                    </a:lnTo>
                    <a:lnTo>
                      <a:pt x="222" y="41"/>
                    </a:lnTo>
                    <a:lnTo>
                      <a:pt x="225" y="41"/>
                    </a:lnTo>
                    <a:lnTo>
                      <a:pt x="232" y="47"/>
                    </a:lnTo>
                    <a:lnTo>
                      <a:pt x="245" y="52"/>
                    </a:lnTo>
                    <a:lnTo>
                      <a:pt x="242" y="44"/>
                    </a:lnTo>
                    <a:lnTo>
                      <a:pt x="246" y="40"/>
                    </a:lnTo>
                    <a:lnTo>
                      <a:pt x="246" y="27"/>
                    </a:lnTo>
                    <a:lnTo>
                      <a:pt x="254" y="18"/>
                    </a:lnTo>
                    <a:lnTo>
                      <a:pt x="254" y="17"/>
                    </a:lnTo>
                    <a:lnTo>
                      <a:pt x="254" y="11"/>
                    </a:lnTo>
                    <a:lnTo>
                      <a:pt x="245" y="3"/>
                    </a:lnTo>
                    <a:lnTo>
                      <a:pt x="258" y="3"/>
                    </a:lnTo>
                    <a:lnTo>
                      <a:pt x="263" y="0"/>
                    </a:lnTo>
                    <a:lnTo>
                      <a:pt x="269" y="6"/>
                    </a:lnTo>
                    <a:lnTo>
                      <a:pt x="273" y="3"/>
                    </a:lnTo>
                    <a:lnTo>
                      <a:pt x="284" y="3"/>
                    </a:lnTo>
                    <a:lnTo>
                      <a:pt x="286" y="0"/>
                    </a:lnTo>
                    <a:lnTo>
                      <a:pt x="290" y="8"/>
                    </a:lnTo>
                    <a:lnTo>
                      <a:pt x="290" y="14"/>
                    </a:lnTo>
                    <a:lnTo>
                      <a:pt x="283" y="18"/>
                    </a:lnTo>
                    <a:lnTo>
                      <a:pt x="284" y="20"/>
                    </a:lnTo>
                    <a:lnTo>
                      <a:pt x="278" y="29"/>
                    </a:lnTo>
                    <a:lnTo>
                      <a:pt x="276" y="34"/>
                    </a:lnTo>
                    <a:lnTo>
                      <a:pt x="278" y="38"/>
                    </a:lnTo>
                    <a:lnTo>
                      <a:pt x="281" y="37"/>
                    </a:lnTo>
                    <a:lnTo>
                      <a:pt x="287" y="47"/>
                    </a:lnTo>
                    <a:lnTo>
                      <a:pt x="289" y="52"/>
                    </a:lnTo>
                    <a:lnTo>
                      <a:pt x="279" y="53"/>
                    </a:lnTo>
                    <a:lnTo>
                      <a:pt x="276" y="59"/>
                    </a:lnTo>
                    <a:lnTo>
                      <a:pt x="266" y="65"/>
                    </a:lnTo>
                    <a:lnTo>
                      <a:pt x="261" y="72"/>
                    </a:lnTo>
                    <a:lnTo>
                      <a:pt x="260" y="79"/>
                    </a:lnTo>
                    <a:lnTo>
                      <a:pt x="266" y="88"/>
                    </a:lnTo>
                    <a:lnTo>
                      <a:pt x="257" y="96"/>
                    </a:lnTo>
                    <a:lnTo>
                      <a:pt x="251" y="96"/>
                    </a:lnTo>
                    <a:lnTo>
                      <a:pt x="248" y="99"/>
                    </a:lnTo>
                    <a:lnTo>
                      <a:pt x="254" y="110"/>
                    </a:lnTo>
                    <a:lnTo>
                      <a:pt x="251" y="117"/>
                    </a:lnTo>
                    <a:lnTo>
                      <a:pt x="255" y="125"/>
                    </a:lnTo>
                    <a:lnTo>
                      <a:pt x="251" y="129"/>
                    </a:lnTo>
                    <a:lnTo>
                      <a:pt x="252" y="135"/>
                    </a:lnTo>
                    <a:lnTo>
                      <a:pt x="261" y="138"/>
                    </a:lnTo>
                    <a:lnTo>
                      <a:pt x="263" y="143"/>
                    </a:lnTo>
                    <a:lnTo>
                      <a:pt x="269" y="143"/>
                    </a:lnTo>
                    <a:lnTo>
                      <a:pt x="269" y="154"/>
                    </a:lnTo>
                    <a:lnTo>
                      <a:pt x="267" y="158"/>
                    </a:lnTo>
                    <a:lnTo>
                      <a:pt x="260" y="161"/>
                    </a:lnTo>
                    <a:lnTo>
                      <a:pt x="258" y="166"/>
                    </a:lnTo>
                    <a:lnTo>
                      <a:pt x="255" y="169"/>
                    </a:lnTo>
                    <a:lnTo>
                      <a:pt x="246" y="173"/>
                    </a:lnTo>
                    <a:lnTo>
                      <a:pt x="245" y="170"/>
                    </a:lnTo>
                    <a:lnTo>
                      <a:pt x="235" y="169"/>
                    </a:lnTo>
                    <a:lnTo>
                      <a:pt x="232" y="175"/>
                    </a:lnTo>
                    <a:lnTo>
                      <a:pt x="228" y="176"/>
                    </a:lnTo>
                    <a:lnTo>
                      <a:pt x="223" y="181"/>
                    </a:lnTo>
                    <a:lnTo>
                      <a:pt x="223" y="189"/>
                    </a:lnTo>
                    <a:lnTo>
                      <a:pt x="226" y="192"/>
                    </a:lnTo>
                    <a:lnTo>
                      <a:pt x="220" y="202"/>
                    </a:lnTo>
                    <a:lnTo>
                      <a:pt x="211" y="205"/>
                    </a:lnTo>
                    <a:lnTo>
                      <a:pt x="211" y="198"/>
                    </a:lnTo>
                    <a:lnTo>
                      <a:pt x="207" y="202"/>
                    </a:lnTo>
                    <a:lnTo>
                      <a:pt x="199" y="202"/>
                    </a:lnTo>
                    <a:lnTo>
                      <a:pt x="193" y="199"/>
                    </a:lnTo>
                    <a:lnTo>
                      <a:pt x="185" y="202"/>
                    </a:lnTo>
                    <a:lnTo>
                      <a:pt x="181" y="205"/>
                    </a:lnTo>
                    <a:lnTo>
                      <a:pt x="181" y="211"/>
                    </a:lnTo>
                    <a:lnTo>
                      <a:pt x="182" y="216"/>
                    </a:lnTo>
                    <a:lnTo>
                      <a:pt x="175" y="211"/>
                    </a:lnTo>
                    <a:lnTo>
                      <a:pt x="173" y="208"/>
                    </a:lnTo>
                    <a:lnTo>
                      <a:pt x="166" y="208"/>
                    </a:lnTo>
                    <a:lnTo>
                      <a:pt x="161" y="208"/>
                    </a:lnTo>
                    <a:lnTo>
                      <a:pt x="150" y="214"/>
                    </a:lnTo>
                    <a:lnTo>
                      <a:pt x="144" y="213"/>
                    </a:lnTo>
                    <a:lnTo>
                      <a:pt x="140" y="204"/>
                    </a:lnTo>
                    <a:lnTo>
                      <a:pt x="132" y="201"/>
                    </a:lnTo>
                    <a:lnTo>
                      <a:pt x="128" y="201"/>
                    </a:lnTo>
                    <a:lnTo>
                      <a:pt x="126" y="205"/>
                    </a:lnTo>
                    <a:lnTo>
                      <a:pt x="123" y="205"/>
                    </a:lnTo>
                    <a:lnTo>
                      <a:pt x="125" y="196"/>
                    </a:lnTo>
                    <a:lnTo>
                      <a:pt x="119" y="192"/>
                    </a:lnTo>
                    <a:lnTo>
                      <a:pt x="119" y="187"/>
                    </a:lnTo>
                    <a:lnTo>
                      <a:pt x="114" y="189"/>
                    </a:lnTo>
                    <a:lnTo>
                      <a:pt x="111" y="193"/>
                    </a:lnTo>
                    <a:lnTo>
                      <a:pt x="106" y="192"/>
                    </a:lnTo>
                    <a:lnTo>
                      <a:pt x="97" y="192"/>
                    </a:lnTo>
                    <a:lnTo>
                      <a:pt x="96" y="196"/>
                    </a:lnTo>
                    <a:lnTo>
                      <a:pt x="87" y="201"/>
                    </a:lnTo>
                    <a:lnTo>
                      <a:pt x="81" y="201"/>
                    </a:lnTo>
                    <a:lnTo>
                      <a:pt x="75" y="205"/>
                    </a:lnTo>
                    <a:lnTo>
                      <a:pt x="66" y="196"/>
                    </a:lnTo>
                    <a:lnTo>
                      <a:pt x="66" y="190"/>
                    </a:lnTo>
                    <a:lnTo>
                      <a:pt x="70" y="186"/>
                    </a:lnTo>
                    <a:lnTo>
                      <a:pt x="75" y="182"/>
                    </a:lnTo>
                    <a:lnTo>
                      <a:pt x="62" y="172"/>
                    </a:lnTo>
                    <a:lnTo>
                      <a:pt x="61" y="176"/>
                    </a:lnTo>
                    <a:lnTo>
                      <a:pt x="53" y="175"/>
                    </a:lnTo>
                    <a:lnTo>
                      <a:pt x="47" y="175"/>
                    </a:lnTo>
                    <a:lnTo>
                      <a:pt x="44" y="170"/>
                    </a:lnTo>
                    <a:lnTo>
                      <a:pt x="23" y="175"/>
                    </a:lnTo>
                    <a:lnTo>
                      <a:pt x="15" y="175"/>
                    </a:lnTo>
                    <a:lnTo>
                      <a:pt x="6" y="172"/>
                    </a:lnTo>
                    <a:lnTo>
                      <a:pt x="0" y="166"/>
                    </a:lnTo>
                    <a:lnTo>
                      <a:pt x="0" y="163"/>
                    </a:lnTo>
                    <a:lnTo>
                      <a:pt x="12" y="161"/>
                    </a:lnTo>
                    <a:lnTo>
                      <a:pt x="25" y="166"/>
                    </a:lnTo>
                    <a:lnTo>
                      <a:pt x="23" y="160"/>
                    </a:lnTo>
                    <a:lnTo>
                      <a:pt x="25" y="155"/>
                    </a:lnTo>
                    <a:lnTo>
                      <a:pt x="15" y="152"/>
                    </a:lnTo>
                    <a:lnTo>
                      <a:pt x="8" y="140"/>
                    </a:lnTo>
                    <a:lnTo>
                      <a:pt x="6" y="134"/>
                    </a:lnTo>
                    <a:lnTo>
                      <a:pt x="11" y="129"/>
                    </a:lnTo>
                    <a:lnTo>
                      <a:pt x="9" y="123"/>
                    </a:lnTo>
                    <a:lnTo>
                      <a:pt x="17" y="123"/>
                    </a:lnTo>
                    <a:lnTo>
                      <a:pt x="17" y="116"/>
                    </a:lnTo>
                    <a:lnTo>
                      <a:pt x="26" y="114"/>
                    </a:lnTo>
                    <a:lnTo>
                      <a:pt x="26" y="99"/>
                    </a:lnTo>
                    <a:lnTo>
                      <a:pt x="32" y="93"/>
                    </a:lnTo>
                    <a:lnTo>
                      <a:pt x="28" y="90"/>
                    </a:lnTo>
                    <a:lnTo>
                      <a:pt x="20" y="90"/>
                    </a:lnTo>
                    <a:lnTo>
                      <a:pt x="17" y="85"/>
                    </a:lnTo>
                    <a:lnTo>
                      <a:pt x="12" y="84"/>
                    </a:lnTo>
                    <a:lnTo>
                      <a:pt x="15" y="79"/>
                    </a:lnTo>
                    <a:lnTo>
                      <a:pt x="20" y="79"/>
                    </a:lnTo>
                    <a:lnTo>
                      <a:pt x="28" y="67"/>
                    </a:lnTo>
                    <a:lnTo>
                      <a:pt x="34" y="65"/>
                    </a:lnTo>
                    <a:lnTo>
                      <a:pt x="35" y="65"/>
                    </a:lnTo>
                    <a:lnTo>
                      <a:pt x="38" y="62"/>
                    </a:lnTo>
                    <a:lnTo>
                      <a:pt x="41" y="55"/>
                    </a:lnTo>
                    <a:lnTo>
                      <a:pt x="46" y="50"/>
                    </a:lnTo>
                    <a:lnTo>
                      <a:pt x="50" y="49"/>
                    </a:lnTo>
                    <a:lnTo>
                      <a:pt x="53" y="43"/>
                    </a:lnTo>
                    <a:lnTo>
                      <a:pt x="66" y="47"/>
                    </a:lnTo>
                    <a:lnTo>
                      <a:pt x="84" y="43"/>
                    </a:lnTo>
                    <a:lnTo>
                      <a:pt x="91" y="44"/>
                    </a:lnTo>
                    <a:lnTo>
                      <a:pt x="99" y="50"/>
                    </a:lnTo>
                    <a:lnTo>
                      <a:pt x="106" y="52"/>
                    </a:lnTo>
                    <a:lnTo>
                      <a:pt x="114" y="50"/>
                    </a:lnTo>
                    <a:lnTo>
                      <a:pt x="117" y="53"/>
                    </a:lnTo>
                    <a:lnTo>
                      <a:pt x="119" y="59"/>
                    </a:lnTo>
                    <a:lnTo>
                      <a:pt x="129" y="59"/>
                    </a:lnTo>
                    <a:lnTo>
                      <a:pt x="135" y="62"/>
                    </a:lnTo>
                    <a:lnTo>
                      <a:pt x="141" y="58"/>
                    </a:lnTo>
                    <a:lnTo>
                      <a:pt x="149" y="56"/>
                    </a:lnTo>
                    <a:lnTo>
                      <a:pt x="15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9" name="Freeform 1854">
                <a:extLst>
                  <a:ext uri="{FF2B5EF4-FFF2-40B4-BE49-F238E27FC236}">
                    <a16:creationId xmlns:a16="http://schemas.microsoft.com/office/drawing/2014/main" id="{0E0992FA-ABF4-F640-6BE2-31048312F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983"/>
                <a:ext cx="145" cy="107"/>
              </a:xfrm>
              <a:custGeom>
                <a:avLst/>
                <a:gdLst>
                  <a:gd name="T0" fmla="*/ 137 w 290"/>
                  <a:gd name="T1" fmla="*/ 49 h 216"/>
                  <a:gd name="T2" fmla="*/ 141 w 290"/>
                  <a:gd name="T3" fmla="*/ 32 h 216"/>
                  <a:gd name="T4" fmla="*/ 155 w 290"/>
                  <a:gd name="T5" fmla="*/ 38 h 216"/>
                  <a:gd name="T6" fmla="*/ 176 w 290"/>
                  <a:gd name="T7" fmla="*/ 20 h 216"/>
                  <a:gd name="T8" fmla="*/ 196 w 290"/>
                  <a:gd name="T9" fmla="*/ 26 h 216"/>
                  <a:gd name="T10" fmla="*/ 210 w 290"/>
                  <a:gd name="T11" fmla="*/ 26 h 216"/>
                  <a:gd name="T12" fmla="*/ 222 w 290"/>
                  <a:gd name="T13" fmla="*/ 41 h 216"/>
                  <a:gd name="T14" fmla="*/ 245 w 290"/>
                  <a:gd name="T15" fmla="*/ 52 h 216"/>
                  <a:gd name="T16" fmla="*/ 246 w 290"/>
                  <a:gd name="T17" fmla="*/ 27 h 216"/>
                  <a:gd name="T18" fmla="*/ 254 w 290"/>
                  <a:gd name="T19" fmla="*/ 11 h 216"/>
                  <a:gd name="T20" fmla="*/ 263 w 290"/>
                  <a:gd name="T21" fmla="*/ 0 h 216"/>
                  <a:gd name="T22" fmla="*/ 284 w 290"/>
                  <a:gd name="T23" fmla="*/ 3 h 216"/>
                  <a:gd name="T24" fmla="*/ 290 w 290"/>
                  <a:gd name="T25" fmla="*/ 14 h 216"/>
                  <a:gd name="T26" fmla="*/ 278 w 290"/>
                  <a:gd name="T27" fmla="*/ 29 h 216"/>
                  <a:gd name="T28" fmla="*/ 281 w 290"/>
                  <a:gd name="T29" fmla="*/ 37 h 216"/>
                  <a:gd name="T30" fmla="*/ 279 w 290"/>
                  <a:gd name="T31" fmla="*/ 53 h 216"/>
                  <a:gd name="T32" fmla="*/ 261 w 290"/>
                  <a:gd name="T33" fmla="*/ 72 h 216"/>
                  <a:gd name="T34" fmla="*/ 257 w 290"/>
                  <a:gd name="T35" fmla="*/ 96 h 216"/>
                  <a:gd name="T36" fmla="*/ 254 w 290"/>
                  <a:gd name="T37" fmla="*/ 110 h 216"/>
                  <a:gd name="T38" fmla="*/ 251 w 290"/>
                  <a:gd name="T39" fmla="*/ 129 h 216"/>
                  <a:gd name="T40" fmla="*/ 263 w 290"/>
                  <a:gd name="T41" fmla="*/ 143 h 216"/>
                  <a:gd name="T42" fmla="*/ 267 w 290"/>
                  <a:gd name="T43" fmla="*/ 158 h 216"/>
                  <a:gd name="T44" fmla="*/ 255 w 290"/>
                  <a:gd name="T45" fmla="*/ 169 h 216"/>
                  <a:gd name="T46" fmla="*/ 235 w 290"/>
                  <a:gd name="T47" fmla="*/ 169 h 216"/>
                  <a:gd name="T48" fmla="*/ 223 w 290"/>
                  <a:gd name="T49" fmla="*/ 181 h 216"/>
                  <a:gd name="T50" fmla="*/ 220 w 290"/>
                  <a:gd name="T51" fmla="*/ 202 h 216"/>
                  <a:gd name="T52" fmla="*/ 207 w 290"/>
                  <a:gd name="T53" fmla="*/ 202 h 216"/>
                  <a:gd name="T54" fmla="*/ 185 w 290"/>
                  <a:gd name="T55" fmla="*/ 202 h 216"/>
                  <a:gd name="T56" fmla="*/ 182 w 290"/>
                  <a:gd name="T57" fmla="*/ 216 h 216"/>
                  <a:gd name="T58" fmla="*/ 166 w 290"/>
                  <a:gd name="T59" fmla="*/ 208 h 216"/>
                  <a:gd name="T60" fmla="*/ 144 w 290"/>
                  <a:gd name="T61" fmla="*/ 213 h 216"/>
                  <a:gd name="T62" fmla="*/ 128 w 290"/>
                  <a:gd name="T63" fmla="*/ 201 h 216"/>
                  <a:gd name="T64" fmla="*/ 125 w 290"/>
                  <a:gd name="T65" fmla="*/ 196 h 216"/>
                  <a:gd name="T66" fmla="*/ 114 w 290"/>
                  <a:gd name="T67" fmla="*/ 189 h 216"/>
                  <a:gd name="T68" fmla="*/ 97 w 290"/>
                  <a:gd name="T69" fmla="*/ 192 h 216"/>
                  <a:gd name="T70" fmla="*/ 81 w 290"/>
                  <a:gd name="T71" fmla="*/ 201 h 216"/>
                  <a:gd name="T72" fmla="*/ 66 w 290"/>
                  <a:gd name="T73" fmla="*/ 190 h 216"/>
                  <a:gd name="T74" fmla="*/ 62 w 290"/>
                  <a:gd name="T75" fmla="*/ 172 h 216"/>
                  <a:gd name="T76" fmla="*/ 47 w 290"/>
                  <a:gd name="T77" fmla="*/ 175 h 216"/>
                  <a:gd name="T78" fmla="*/ 15 w 290"/>
                  <a:gd name="T79" fmla="*/ 175 h 216"/>
                  <a:gd name="T80" fmla="*/ 0 w 290"/>
                  <a:gd name="T81" fmla="*/ 163 h 216"/>
                  <a:gd name="T82" fmla="*/ 23 w 290"/>
                  <a:gd name="T83" fmla="*/ 160 h 216"/>
                  <a:gd name="T84" fmla="*/ 8 w 290"/>
                  <a:gd name="T85" fmla="*/ 140 h 216"/>
                  <a:gd name="T86" fmla="*/ 9 w 290"/>
                  <a:gd name="T87" fmla="*/ 123 h 216"/>
                  <a:gd name="T88" fmla="*/ 26 w 290"/>
                  <a:gd name="T89" fmla="*/ 114 h 216"/>
                  <a:gd name="T90" fmla="*/ 28 w 290"/>
                  <a:gd name="T91" fmla="*/ 90 h 216"/>
                  <a:gd name="T92" fmla="*/ 12 w 290"/>
                  <a:gd name="T93" fmla="*/ 84 h 216"/>
                  <a:gd name="T94" fmla="*/ 28 w 290"/>
                  <a:gd name="T95" fmla="*/ 67 h 216"/>
                  <a:gd name="T96" fmla="*/ 38 w 290"/>
                  <a:gd name="T97" fmla="*/ 62 h 216"/>
                  <a:gd name="T98" fmla="*/ 50 w 290"/>
                  <a:gd name="T99" fmla="*/ 49 h 216"/>
                  <a:gd name="T100" fmla="*/ 84 w 290"/>
                  <a:gd name="T101" fmla="*/ 43 h 216"/>
                  <a:gd name="T102" fmla="*/ 106 w 290"/>
                  <a:gd name="T103" fmla="*/ 52 h 216"/>
                  <a:gd name="T104" fmla="*/ 119 w 290"/>
                  <a:gd name="T105" fmla="*/ 59 h 216"/>
                  <a:gd name="T106" fmla="*/ 141 w 290"/>
                  <a:gd name="T107" fmla="*/ 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0" h="216">
                    <a:moveTo>
                      <a:pt x="150" y="53"/>
                    </a:moveTo>
                    <a:lnTo>
                      <a:pt x="147" y="47"/>
                    </a:lnTo>
                    <a:lnTo>
                      <a:pt x="137" y="49"/>
                    </a:lnTo>
                    <a:lnTo>
                      <a:pt x="132" y="40"/>
                    </a:lnTo>
                    <a:lnTo>
                      <a:pt x="132" y="35"/>
                    </a:lnTo>
                    <a:lnTo>
                      <a:pt x="141" y="32"/>
                    </a:lnTo>
                    <a:lnTo>
                      <a:pt x="144" y="35"/>
                    </a:lnTo>
                    <a:lnTo>
                      <a:pt x="152" y="34"/>
                    </a:lnTo>
                    <a:lnTo>
                      <a:pt x="155" y="38"/>
                    </a:lnTo>
                    <a:lnTo>
                      <a:pt x="163" y="37"/>
                    </a:lnTo>
                    <a:lnTo>
                      <a:pt x="172" y="18"/>
                    </a:lnTo>
                    <a:lnTo>
                      <a:pt x="176" y="20"/>
                    </a:lnTo>
                    <a:lnTo>
                      <a:pt x="178" y="23"/>
                    </a:lnTo>
                    <a:lnTo>
                      <a:pt x="187" y="23"/>
                    </a:lnTo>
                    <a:lnTo>
                      <a:pt x="196" y="26"/>
                    </a:lnTo>
                    <a:lnTo>
                      <a:pt x="204" y="23"/>
                    </a:lnTo>
                    <a:lnTo>
                      <a:pt x="205" y="29"/>
                    </a:lnTo>
                    <a:lnTo>
                      <a:pt x="210" y="26"/>
                    </a:lnTo>
                    <a:lnTo>
                      <a:pt x="219" y="29"/>
                    </a:lnTo>
                    <a:lnTo>
                      <a:pt x="219" y="30"/>
                    </a:lnTo>
                    <a:lnTo>
                      <a:pt x="222" y="41"/>
                    </a:lnTo>
                    <a:lnTo>
                      <a:pt x="225" y="41"/>
                    </a:lnTo>
                    <a:lnTo>
                      <a:pt x="232" y="47"/>
                    </a:lnTo>
                    <a:lnTo>
                      <a:pt x="245" y="52"/>
                    </a:lnTo>
                    <a:lnTo>
                      <a:pt x="242" y="44"/>
                    </a:lnTo>
                    <a:lnTo>
                      <a:pt x="246" y="40"/>
                    </a:lnTo>
                    <a:lnTo>
                      <a:pt x="246" y="27"/>
                    </a:lnTo>
                    <a:lnTo>
                      <a:pt x="254" y="18"/>
                    </a:lnTo>
                    <a:lnTo>
                      <a:pt x="254" y="17"/>
                    </a:lnTo>
                    <a:lnTo>
                      <a:pt x="254" y="11"/>
                    </a:lnTo>
                    <a:lnTo>
                      <a:pt x="245" y="3"/>
                    </a:lnTo>
                    <a:lnTo>
                      <a:pt x="258" y="3"/>
                    </a:lnTo>
                    <a:lnTo>
                      <a:pt x="263" y="0"/>
                    </a:lnTo>
                    <a:lnTo>
                      <a:pt x="269" y="6"/>
                    </a:lnTo>
                    <a:lnTo>
                      <a:pt x="273" y="3"/>
                    </a:lnTo>
                    <a:lnTo>
                      <a:pt x="284" y="3"/>
                    </a:lnTo>
                    <a:lnTo>
                      <a:pt x="286" y="0"/>
                    </a:lnTo>
                    <a:lnTo>
                      <a:pt x="290" y="8"/>
                    </a:lnTo>
                    <a:lnTo>
                      <a:pt x="290" y="14"/>
                    </a:lnTo>
                    <a:lnTo>
                      <a:pt x="283" y="18"/>
                    </a:lnTo>
                    <a:lnTo>
                      <a:pt x="284" y="20"/>
                    </a:lnTo>
                    <a:lnTo>
                      <a:pt x="278" y="29"/>
                    </a:lnTo>
                    <a:lnTo>
                      <a:pt x="276" y="34"/>
                    </a:lnTo>
                    <a:lnTo>
                      <a:pt x="278" y="38"/>
                    </a:lnTo>
                    <a:lnTo>
                      <a:pt x="281" y="37"/>
                    </a:lnTo>
                    <a:lnTo>
                      <a:pt x="287" y="47"/>
                    </a:lnTo>
                    <a:lnTo>
                      <a:pt x="289" y="52"/>
                    </a:lnTo>
                    <a:lnTo>
                      <a:pt x="279" y="53"/>
                    </a:lnTo>
                    <a:lnTo>
                      <a:pt x="276" y="59"/>
                    </a:lnTo>
                    <a:lnTo>
                      <a:pt x="266" y="65"/>
                    </a:lnTo>
                    <a:lnTo>
                      <a:pt x="261" y="72"/>
                    </a:lnTo>
                    <a:lnTo>
                      <a:pt x="260" y="79"/>
                    </a:lnTo>
                    <a:lnTo>
                      <a:pt x="266" y="88"/>
                    </a:lnTo>
                    <a:lnTo>
                      <a:pt x="257" y="96"/>
                    </a:lnTo>
                    <a:lnTo>
                      <a:pt x="251" y="96"/>
                    </a:lnTo>
                    <a:lnTo>
                      <a:pt x="248" y="99"/>
                    </a:lnTo>
                    <a:lnTo>
                      <a:pt x="254" y="110"/>
                    </a:lnTo>
                    <a:lnTo>
                      <a:pt x="251" y="117"/>
                    </a:lnTo>
                    <a:lnTo>
                      <a:pt x="255" y="125"/>
                    </a:lnTo>
                    <a:lnTo>
                      <a:pt x="251" y="129"/>
                    </a:lnTo>
                    <a:lnTo>
                      <a:pt x="252" y="135"/>
                    </a:lnTo>
                    <a:lnTo>
                      <a:pt x="261" y="138"/>
                    </a:lnTo>
                    <a:lnTo>
                      <a:pt x="263" y="143"/>
                    </a:lnTo>
                    <a:lnTo>
                      <a:pt x="269" y="143"/>
                    </a:lnTo>
                    <a:lnTo>
                      <a:pt x="269" y="154"/>
                    </a:lnTo>
                    <a:lnTo>
                      <a:pt x="267" y="158"/>
                    </a:lnTo>
                    <a:lnTo>
                      <a:pt x="260" y="161"/>
                    </a:lnTo>
                    <a:lnTo>
                      <a:pt x="258" y="166"/>
                    </a:lnTo>
                    <a:lnTo>
                      <a:pt x="255" y="169"/>
                    </a:lnTo>
                    <a:lnTo>
                      <a:pt x="246" y="173"/>
                    </a:lnTo>
                    <a:lnTo>
                      <a:pt x="245" y="170"/>
                    </a:lnTo>
                    <a:lnTo>
                      <a:pt x="235" y="169"/>
                    </a:lnTo>
                    <a:lnTo>
                      <a:pt x="232" y="175"/>
                    </a:lnTo>
                    <a:lnTo>
                      <a:pt x="228" y="176"/>
                    </a:lnTo>
                    <a:lnTo>
                      <a:pt x="223" y="181"/>
                    </a:lnTo>
                    <a:lnTo>
                      <a:pt x="223" y="189"/>
                    </a:lnTo>
                    <a:lnTo>
                      <a:pt x="226" y="192"/>
                    </a:lnTo>
                    <a:lnTo>
                      <a:pt x="220" y="202"/>
                    </a:lnTo>
                    <a:lnTo>
                      <a:pt x="211" y="205"/>
                    </a:lnTo>
                    <a:lnTo>
                      <a:pt x="211" y="198"/>
                    </a:lnTo>
                    <a:lnTo>
                      <a:pt x="207" y="202"/>
                    </a:lnTo>
                    <a:lnTo>
                      <a:pt x="199" y="202"/>
                    </a:lnTo>
                    <a:lnTo>
                      <a:pt x="193" y="199"/>
                    </a:lnTo>
                    <a:lnTo>
                      <a:pt x="185" y="202"/>
                    </a:lnTo>
                    <a:lnTo>
                      <a:pt x="181" y="205"/>
                    </a:lnTo>
                    <a:lnTo>
                      <a:pt x="181" y="211"/>
                    </a:lnTo>
                    <a:lnTo>
                      <a:pt x="182" y="216"/>
                    </a:lnTo>
                    <a:lnTo>
                      <a:pt x="175" y="211"/>
                    </a:lnTo>
                    <a:lnTo>
                      <a:pt x="173" y="208"/>
                    </a:lnTo>
                    <a:lnTo>
                      <a:pt x="166" y="208"/>
                    </a:lnTo>
                    <a:lnTo>
                      <a:pt x="161" y="208"/>
                    </a:lnTo>
                    <a:lnTo>
                      <a:pt x="150" y="214"/>
                    </a:lnTo>
                    <a:lnTo>
                      <a:pt x="144" y="213"/>
                    </a:lnTo>
                    <a:lnTo>
                      <a:pt x="140" y="204"/>
                    </a:lnTo>
                    <a:lnTo>
                      <a:pt x="132" y="201"/>
                    </a:lnTo>
                    <a:lnTo>
                      <a:pt x="128" y="201"/>
                    </a:lnTo>
                    <a:lnTo>
                      <a:pt x="126" y="205"/>
                    </a:lnTo>
                    <a:lnTo>
                      <a:pt x="123" y="205"/>
                    </a:lnTo>
                    <a:lnTo>
                      <a:pt x="125" y="196"/>
                    </a:lnTo>
                    <a:lnTo>
                      <a:pt x="119" y="192"/>
                    </a:lnTo>
                    <a:lnTo>
                      <a:pt x="119" y="187"/>
                    </a:lnTo>
                    <a:lnTo>
                      <a:pt x="114" y="189"/>
                    </a:lnTo>
                    <a:lnTo>
                      <a:pt x="111" y="193"/>
                    </a:lnTo>
                    <a:lnTo>
                      <a:pt x="106" y="192"/>
                    </a:lnTo>
                    <a:lnTo>
                      <a:pt x="97" y="192"/>
                    </a:lnTo>
                    <a:lnTo>
                      <a:pt x="96" y="196"/>
                    </a:lnTo>
                    <a:lnTo>
                      <a:pt x="87" y="201"/>
                    </a:lnTo>
                    <a:lnTo>
                      <a:pt x="81" y="201"/>
                    </a:lnTo>
                    <a:lnTo>
                      <a:pt x="75" y="205"/>
                    </a:lnTo>
                    <a:lnTo>
                      <a:pt x="66" y="196"/>
                    </a:lnTo>
                    <a:lnTo>
                      <a:pt x="66" y="190"/>
                    </a:lnTo>
                    <a:lnTo>
                      <a:pt x="70" y="186"/>
                    </a:lnTo>
                    <a:lnTo>
                      <a:pt x="75" y="182"/>
                    </a:lnTo>
                    <a:lnTo>
                      <a:pt x="62" y="172"/>
                    </a:lnTo>
                    <a:lnTo>
                      <a:pt x="61" y="176"/>
                    </a:lnTo>
                    <a:lnTo>
                      <a:pt x="53" y="175"/>
                    </a:lnTo>
                    <a:lnTo>
                      <a:pt x="47" y="175"/>
                    </a:lnTo>
                    <a:lnTo>
                      <a:pt x="44" y="170"/>
                    </a:lnTo>
                    <a:lnTo>
                      <a:pt x="23" y="175"/>
                    </a:lnTo>
                    <a:lnTo>
                      <a:pt x="15" y="175"/>
                    </a:lnTo>
                    <a:lnTo>
                      <a:pt x="6" y="172"/>
                    </a:lnTo>
                    <a:lnTo>
                      <a:pt x="0" y="166"/>
                    </a:lnTo>
                    <a:lnTo>
                      <a:pt x="0" y="163"/>
                    </a:lnTo>
                    <a:lnTo>
                      <a:pt x="12" y="161"/>
                    </a:lnTo>
                    <a:lnTo>
                      <a:pt x="25" y="166"/>
                    </a:lnTo>
                    <a:lnTo>
                      <a:pt x="23" y="160"/>
                    </a:lnTo>
                    <a:lnTo>
                      <a:pt x="25" y="155"/>
                    </a:lnTo>
                    <a:lnTo>
                      <a:pt x="15" y="152"/>
                    </a:lnTo>
                    <a:lnTo>
                      <a:pt x="8" y="140"/>
                    </a:lnTo>
                    <a:lnTo>
                      <a:pt x="6" y="134"/>
                    </a:lnTo>
                    <a:lnTo>
                      <a:pt x="11" y="129"/>
                    </a:lnTo>
                    <a:lnTo>
                      <a:pt x="9" y="123"/>
                    </a:lnTo>
                    <a:lnTo>
                      <a:pt x="17" y="123"/>
                    </a:lnTo>
                    <a:lnTo>
                      <a:pt x="17" y="116"/>
                    </a:lnTo>
                    <a:lnTo>
                      <a:pt x="26" y="114"/>
                    </a:lnTo>
                    <a:lnTo>
                      <a:pt x="26" y="99"/>
                    </a:lnTo>
                    <a:lnTo>
                      <a:pt x="32" y="93"/>
                    </a:lnTo>
                    <a:lnTo>
                      <a:pt x="28" y="90"/>
                    </a:lnTo>
                    <a:lnTo>
                      <a:pt x="20" y="90"/>
                    </a:lnTo>
                    <a:lnTo>
                      <a:pt x="17" y="85"/>
                    </a:lnTo>
                    <a:lnTo>
                      <a:pt x="12" y="84"/>
                    </a:lnTo>
                    <a:lnTo>
                      <a:pt x="15" y="79"/>
                    </a:lnTo>
                    <a:lnTo>
                      <a:pt x="20" y="79"/>
                    </a:lnTo>
                    <a:lnTo>
                      <a:pt x="28" y="67"/>
                    </a:lnTo>
                    <a:lnTo>
                      <a:pt x="34" y="65"/>
                    </a:lnTo>
                    <a:lnTo>
                      <a:pt x="35" y="65"/>
                    </a:lnTo>
                    <a:lnTo>
                      <a:pt x="38" y="62"/>
                    </a:lnTo>
                    <a:lnTo>
                      <a:pt x="41" y="55"/>
                    </a:lnTo>
                    <a:lnTo>
                      <a:pt x="46" y="50"/>
                    </a:lnTo>
                    <a:lnTo>
                      <a:pt x="50" y="49"/>
                    </a:lnTo>
                    <a:lnTo>
                      <a:pt x="53" y="43"/>
                    </a:lnTo>
                    <a:lnTo>
                      <a:pt x="66" y="47"/>
                    </a:lnTo>
                    <a:lnTo>
                      <a:pt x="84" y="43"/>
                    </a:lnTo>
                    <a:lnTo>
                      <a:pt x="91" y="44"/>
                    </a:lnTo>
                    <a:lnTo>
                      <a:pt x="99" y="50"/>
                    </a:lnTo>
                    <a:lnTo>
                      <a:pt x="106" y="52"/>
                    </a:lnTo>
                    <a:lnTo>
                      <a:pt x="114" y="50"/>
                    </a:lnTo>
                    <a:lnTo>
                      <a:pt x="117" y="53"/>
                    </a:lnTo>
                    <a:lnTo>
                      <a:pt x="119" y="59"/>
                    </a:lnTo>
                    <a:lnTo>
                      <a:pt x="129" y="59"/>
                    </a:lnTo>
                    <a:lnTo>
                      <a:pt x="135" y="62"/>
                    </a:lnTo>
                    <a:lnTo>
                      <a:pt x="141" y="58"/>
                    </a:lnTo>
                    <a:lnTo>
                      <a:pt x="149" y="56"/>
                    </a:lnTo>
                    <a:lnTo>
                      <a:pt x="150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0" name="Freeform 1855">
                <a:extLst>
                  <a:ext uri="{FF2B5EF4-FFF2-40B4-BE49-F238E27FC236}">
                    <a16:creationId xmlns:a16="http://schemas.microsoft.com/office/drawing/2014/main" id="{E060A563-6C2A-999F-DFF7-FC45BD80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868"/>
                <a:ext cx="79" cy="58"/>
              </a:xfrm>
              <a:custGeom>
                <a:avLst/>
                <a:gdLst>
                  <a:gd name="T0" fmla="*/ 90 w 160"/>
                  <a:gd name="T1" fmla="*/ 6 h 115"/>
                  <a:gd name="T2" fmla="*/ 82 w 160"/>
                  <a:gd name="T3" fmla="*/ 16 h 115"/>
                  <a:gd name="T4" fmla="*/ 69 w 160"/>
                  <a:gd name="T5" fmla="*/ 36 h 115"/>
                  <a:gd name="T6" fmla="*/ 50 w 160"/>
                  <a:gd name="T7" fmla="*/ 35 h 115"/>
                  <a:gd name="T8" fmla="*/ 43 w 160"/>
                  <a:gd name="T9" fmla="*/ 27 h 115"/>
                  <a:gd name="T10" fmla="*/ 37 w 160"/>
                  <a:gd name="T11" fmla="*/ 21 h 115"/>
                  <a:gd name="T12" fmla="*/ 29 w 160"/>
                  <a:gd name="T13" fmla="*/ 24 h 115"/>
                  <a:gd name="T14" fmla="*/ 17 w 160"/>
                  <a:gd name="T15" fmla="*/ 27 h 115"/>
                  <a:gd name="T16" fmla="*/ 14 w 160"/>
                  <a:gd name="T17" fmla="*/ 38 h 115"/>
                  <a:gd name="T18" fmla="*/ 0 w 160"/>
                  <a:gd name="T19" fmla="*/ 56 h 115"/>
                  <a:gd name="T20" fmla="*/ 17 w 160"/>
                  <a:gd name="T21" fmla="*/ 57 h 115"/>
                  <a:gd name="T22" fmla="*/ 34 w 160"/>
                  <a:gd name="T23" fmla="*/ 80 h 115"/>
                  <a:gd name="T24" fmla="*/ 50 w 160"/>
                  <a:gd name="T25" fmla="*/ 73 h 115"/>
                  <a:gd name="T26" fmla="*/ 56 w 160"/>
                  <a:gd name="T27" fmla="*/ 66 h 115"/>
                  <a:gd name="T28" fmla="*/ 58 w 160"/>
                  <a:gd name="T29" fmla="*/ 76 h 115"/>
                  <a:gd name="T30" fmla="*/ 69 w 160"/>
                  <a:gd name="T31" fmla="*/ 86 h 115"/>
                  <a:gd name="T32" fmla="*/ 67 w 160"/>
                  <a:gd name="T33" fmla="*/ 98 h 115"/>
                  <a:gd name="T34" fmla="*/ 73 w 160"/>
                  <a:gd name="T35" fmla="*/ 101 h 115"/>
                  <a:gd name="T36" fmla="*/ 84 w 160"/>
                  <a:gd name="T37" fmla="*/ 100 h 115"/>
                  <a:gd name="T38" fmla="*/ 90 w 160"/>
                  <a:gd name="T39" fmla="*/ 106 h 115"/>
                  <a:gd name="T40" fmla="*/ 108 w 160"/>
                  <a:gd name="T41" fmla="*/ 106 h 115"/>
                  <a:gd name="T42" fmla="*/ 125 w 160"/>
                  <a:gd name="T43" fmla="*/ 112 h 115"/>
                  <a:gd name="T44" fmla="*/ 135 w 160"/>
                  <a:gd name="T45" fmla="*/ 106 h 115"/>
                  <a:gd name="T46" fmla="*/ 138 w 160"/>
                  <a:gd name="T47" fmla="*/ 100 h 115"/>
                  <a:gd name="T48" fmla="*/ 144 w 160"/>
                  <a:gd name="T49" fmla="*/ 112 h 115"/>
                  <a:gd name="T50" fmla="*/ 160 w 160"/>
                  <a:gd name="T51" fmla="*/ 111 h 115"/>
                  <a:gd name="T52" fmla="*/ 157 w 160"/>
                  <a:gd name="T53" fmla="*/ 97 h 115"/>
                  <a:gd name="T54" fmla="*/ 154 w 160"/>
                  <a:gd name="T55" fmla="*/ 85 h 115"/>
                  <a:gd name="T56" fmla="*/ 152 w 160"/>
                  <a:gd name="T57" fmla="*/ 76 h 115"/>
                  <a:gd name="T58" fmla="*/ 154 w 160"/>
                  <a:gd name="T59" fmla="*/ 60 h 115"/>
                  <a:gd name="T60" fmla="*/ 146 w 160"/>
                  <a:gd name="T61" fmla="*/ 53 h 115"/>
                  <a:gd name="T62" fmla="*/ 138 w 160"/>
                  <a:gd name="T63" fmla="*/ 44 h 115"/>
                  <a:gd name="T64" fmla="*/ 125 w 160"/>
                  <a:gd name="T65" fmla="*/ 35 h 115"/>
                  <a:gd name="T66" fmla="*/ 122 w 160"/>
                  <a:gd name="T67" fmla="*/ 22 h 115"/>
                  <a:gd name="T68" fmla="*/ 105 w 160"/>
                  <a:gd name="T69" fmla="*/ 15 h 115"/>
                  <a:gd name="T70" fmla="*/ 96 w 160"/>
                  <a:gd name="T71" fmla="*/ 4 h 115"/>
                  <a:gd name="T72" fmla="*/ 90 w 160"/>
                  <a:gd name="T73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0" h="115">
                    <a:moveTo>
                      <a:pt x="87" y="4"/>
                    </a:moveTo>
                    <a:lnTo>
                      <a:pt x="90" y="6"/>
                    </a:lnTo>
                    <a:lnTo>
                      <a:pt x="90" y="16"/>
                    </a:lnTo>
                    <a:lnTo>
                      <a:pt x="82" y="16"/>
                    </a:lnTo>
                    <a:lnTo>
                      <a:pt x="76" y="27"/>
                    </a:lnTo>
                    <a:lnTo>
                      <a:pt x="69" y="36"/>
                    </a:lnTo>
                    <a:lnTo>
                      <a:pt x="62" y="35"/>
                    </a:lnTo>
                    <a:lnTo>
                      <a:pt x="50" y="35"/>
                    </a:lnTo>
                    <a:lnTo>
                      <a:pt x="46" y="27"/>
                    </a:lnTo>
                    <a:lnTo>
                      <a:pt x="43" y="27"/>
                    </a:lnTo>
                    <a:lnTo>
                      <a:pt x="35" y="24"/>
                    </a:lnTo>
                    <a:lnTo>
                      <a:pt x="37" y="21"/>
                    </a:lnTo>
                    <a:lnTo>
                      <a:pt x="32" y="22"/>
                    </a:lnTo>
                    <a:lnTo>
                      <a:pt x="29" y="24"/>
                    </a:lnTo>
                    <a:lnTo>
                      <a:pt x="23" y="24"/>
                    </a:lnTo>
                    <a:lnTo>
                      <a:pt x="17" y="27"/>
                    </a:lnTo>
                    <a:lnTo>
                      <a:pt x="14" y="33"/>
                    </a:lnTo>
                    <a:lnTo>
                      <a:pt x="14" y="38"/>
                    </a:lnTo>
                    <a:lnTo>
                      <a:pt x="6" y="45"/>
                    </a:lnTo>
                    <a:lnTo>
                      <a:pt x="0" y="56"/>
                    </a:lnTo>
                    <a:lnTo>
                      <a:pt x="11" y="63"/>
                    </a:lnTo>
                    <a:lnTo>
                      <a:pt x="17" y="57"/>
                    </a:lnTo>
                    <a:lnTo>
                      <a:pt x="20" y="57"/>
                    </a:lnTo>
                    <a:lnTo>
                      <a:pt x="34" y="80"/>
                    </a:lnTo>
                    <a:lnTo>
                      <a:pt x="40" y="82"/>
                    </a:lnTo>
                    <a:lnTo>
                      <a:pt x="50" y="73"/>
                    </a:lnTo>
                    <a:lnTo>
                      <a:pt x="50" y="66"/>
                    </a:lnTo>
                    <a:lnTo>
                      <a:pt x="56" y="66"/>
                    </a:lnTo>
                    <a:lnTo>
                      <a:pt x="56" y="70"/>
                    </a:lnTo>
                    <a:lnTo>
                      <a:pt x="58" y="76"/>
                    </a:lnTo>
                    <a:lnTo>
                      <a:pt x="65" y="82"/>
                    </a:lnTo>
                    <a:lnTo>
                      <a:pt x="69" y="86"/>
                    </a:lnTo>
                    <a:lnTo>
                      <a:pt x="65" y="89"/>
                    </a:lnTo>
                    <a:lnTo>
                      <a:pt x="67" y="98"/>
                    </a:lnTo>
                    <a:lnTo>
                      <a:pt x="72" y="106"/>
                    </a:lnTo>
                    <a:lnTo>
                      <a:pt x="73" y="101"/>
                    </a:lnTo>
                    <a:lnTo>
                      <a:pt x="78" y="101"/>
                    </a:lnTo>
                    <a:lnTo>
                      <a:pt x="84" y="100"/>
                    </a:lnTo>
                    <a:lnTo>
                      <a:pt x="85" y="106"/>
                    </a:lnTo>
                    <a:lnTo>
                      <a:pt x="90" y="106"/>
                    </a:lnTo>
                    <a:lnTo>
                      <a:pt x="93" y="112"/>
                    </a:lnTo>
                    <a:lnTo>
                      <a:pt x="108" y="106"/>
                    </a:lnTo>
                    <a:lnTo>
                      <a:pt x="113" y="115"/>
                    </a:lnTo>
                    <a:lnTo>
                      <a:pt x="125" y="112"/>
                    </a:lnTo>
                    <a:lnTo>
                      <a:pt x="131" y="109"/>
                    </a:lnTo>
                    <a:lnTo>
                      <a:pt x="135" y="106"/>
                    </a:lnTo>
                    <a:lnTo>
                      <a:pt x="135" y="101"/>
                    </a:lnTo>
                    <a:lnTo>
                      <a:pt x="138" y="100"/>
                    </a:lnTo>
                    <a:lnTo>
                      <a:pt x="144" y="101"/>
                    </a:lnTo>
                    <a:lnTo>
                      <a:pt x="144" y="112"/>
                    </a:lnTo>
                    <a:lnTo>
                      <a:pt x="150" y="114"/>
                    </a:lnTo>
                    <a:lnTo>
                      <a:pt x="160" y="111"/>
                    </a:lnTo>
                    <a:lnTo>
                      <a:pt x="154" y="108"/>
                    </a:lnTo>
                    <a:lnTo>
                      <a:pt x="157" y="97"/>
                    </a:lnTo>
                    <a:lnTo>
                      <a:pt x="157" y="91"/>
                    </a:lnTo>
                    <a:lnTo>
                      <a:pt x="154" y="85"/>
                    </a:lnTo>
                    <a:lnTo>
                      <a:pt x="155" y="79"/>
                    </a:lnTo>
                    <a:lnTo>
                      <a:pt x="152" y="76"/>
                    </a:lnTo>
                    <a:lnTo>
                      <a:pt x="154" y="70"/>
                    </a:lnTo>
                    <a:lnTo>
                      <a:pt x="154" y="60"/>
                    </a:lnTo>
                    <a:lnTo>
                      <a:pt x="149" y="60"/>
                    </a:lnTo>
                    <a:lnTo>
                      <a:pt x="146" y="53"/>
                    </a:lnTo>
                    <a:lnTo>
                      <a:pt x="141" y="50"/>
                    </a:lnTo>
                    <a:lnTo>
                      <a:pt x="138" y="44"/>
                    </a:lnTo>
                    <a:lnTo>
                      <a:pt x="126" y="44"/>
                    </a:lnTo>
                    <a:lnTo>
                      <a:pt x="125" y="35"/>
                    </a:lnTo>
                    <a:lnTo>
                      <a:pt x="126" y="30"/>
                    </a:lnTo>
                    <a:lnTo>
                      <a:pt x="122" y="22"/>
                    </a:lnTo>
                    <a:lnTo>
                      <a:pt x="119" y="24"/>
                    </a:lnTo>
                    <a:lnTo>
                      <a:pt x="105" y="15"/>
                    </a:lnTo>
                    <a:lnTo>
                      <a:pt x="102" y="7"/>
                    </a:lnTo>
                    <a:lnTo>
                      <a:pt x="96" y="4"/>
                    </a:lnTo>
                    <a:lnTo>
                      <a:pt x="96" y="0"/>
                    </a:lnTo>
                    <a:lnTo>
                      <a:pt x="90" y="0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1" name="Freeform 1856">
                <a:extLst>
                  <a:ext uri="{FF2B5EF4-FFF2-40B4-BE49-F238E27FC236}">
                    <a16:creationId xmlns:a16="http://schemas.microsoft.com/office/drawing/2014/main" id="{C687AAA3-5AC5-254D-BAEA-6DD629F72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868"/>
                <a:ext cx="79" cy="58"/>
              </a:xfrm>
              <a:custGeom>
                <a:avLst/>
                <a:gdLst>
                  <a:gd name="T0" fmla="*/ 90 w 160"/>
                  <a:gd name="T1" fmla="*/ 0 h 115"/>
                  <a:gd name="T2" fmla="*/ 96 w 160"/>
                  <a:gd name="T3" fmla="*/ 4 h 115"/>
                  <a:gd name="T4" fmla="*/ 105 w 160"/>
                  <a:gd name="T5" fmla="*/ 15 h 115"/>
                  <a:gd name="T6" fmla="*/ 122 w 160"/>
                  <a:gd name="T7" fmla="*/ 22 h 115"/>
                  <a:gd name="T8" fmla="*/ 125 w 160"/>
                  <a:gd name="T9" fmla="*/ 35 h 115"/>
                  <a:gd name="T10" fmla="*/ 138 w 160"/>
                  <a:gd name="T11" fmla="*/ 44 h 115"/>
                  <a:gd name="T12" fmla="*/ 146 w 160"/>
                  <a:gd name="T13" fmla="*/ 53 h 115"/>
                  <a:gd name="T14" fmla="*/ 154 w 160"/>
                  <a:gd name="T15" fmla="*/ 60 h 115"/>
                  <a:gd name="T16" fmla="*/ 152 w 160"/>
                  <a:gd name="T17" fmla="*/ 76 h 115"/>
                  <a:gd name="T18" fmla="*/ 154 w 160"/>
                  <a:gd name="T19" fmla="*/ 85 h 115"/>
                  <a:gd name="T20" fmla="*/ 157 w 160"/>
                  <a:gd name="T21" fmla="*/ 97 h 115"/>
                  <a:gd name="T22" fmla="*/ 160 w 160"/>
                  <a:gd name="T23" fmla="*/ 111 h 115"/>
                  <a:gd name="T24" fmla="*/ 144 w 160"/>
                  <a:gd name="T25" fmla="*/ 112 h 115"/>
                  <a:gd name="T26" fmla="*/ 138 w 160"/>
                  <a:gd name="T27" fmla="*/ 100 h 115"/>
                  <a:gd name="T28" fmla="*/ 135 w 160"/>
                  <a:gd name="T29" fmla="*/ 106 h 115"/>
                  <a:gd name="T30" fmla="*/ 125 w 160"/>
                  <a:gd name="T31" fmla="*/ 112 h 115"/>
                  <a:gd name="T32" fmla="*/ 108 w 160"/>
                  <a:gd name="T33" fmla="*/ 106 h 115"/>
                  <a:gd name="T34" fmla="*/ 90 w 160"/>
                  <a:gd name="T35" fmla="*/ 106 h 115"/>
                  <a:gd name="T36" fmla="*/ 84 w 160"/>
                  <a:gd name="T37" fmla="*/ 100 h 115"/>
                  <a:gd name="T38" fmla="*/ 73 w 160"/>
                  <a:gd name="T39" fmla="*/ 101 h 115"/>
                  <a:gd name="T40" fmla="*/ 67 w 160"/>
                  <a:gd name="T41" fmla="*/ 98 h 115"/>
                  <a:gd name="T42" fmla="*/ 69 w 160"/>
                  <a:gd name="T43" fmla="*/ 86 h 115"/>
                  <a:gd name="T44" fmla="*/ 58 w 160"/>
                  <a:gd name="T45" fmla="*/ 76 h 115"/>
                  <a:gd name="T46" fmla="*/ 56 w 160"/>
                  <a:gd name="T47" fmla="*/ 66 h 115"/>
                  <a:gd name="T48" fmla="*/ 50 w 160"/>
                  <a:gd name="T49" fmla="*/ 73 h 115"/>
                  <a:gd name="T50" fmla="*/ 34 w 160"/>
                  <a:gd name="T51" fmla="*/ 80 h 115"/>
                  <a:gd name="T52" fmla="*/ 17 w 160"/>
                  <a:gd name="T53" fmla="*/ 57 h 115"/>
                  <a:gd name="T54" fmla="*/ 0 w 160"/>
                  <a:gd name="T55" fmla="*/ 56 h 115"/>
                  <a:gd name="T56" fmla="*/ 14 w 160"/>
                  <a:gd name="T57" fmla="*/ 38 h 115"/>
                  <a:gd name="T58" fmla="*/ 17 w 160"/>
                  <a:gd name="T59" fmla="*/ 27 h 115"/>
                  <a:gd name="T60" fmla="*/ 29 w 160"/>
                  <a:gd name="T61" fmla="*/ 24 h 115"/>
                  <a:gd name="T62" fmla="*/ 37 w 160"/>
                  <a:gd name="T63" fmla="*/ 21 h 115"/>
                  <a:gd name="T64" fmla="*/ 43 w 160"/>
                  <a:gd name="T65" fmla="*/ 27 h 115"/>
                  <a:gd name="T66" fmla="*/ 50 w 160"/>
                  <a:gd name="T67" fmla="*/ 35 h 115"/>
                  <a:gd name="T68" fmla="*/ 69 w 160"/>
                  <a:gd name="T69" fmla="*/ 36 h 115"/>
                  <a:gd name="T70" fmla="*/ 82 w 160"/>
                  <a:gd name="T71" fmla="*/ 16 h 115"/>
                  <a:gd name="T72" fmla="*/ 90 w 160"/>
                  <a:gd name="T73" fmla="*/ 6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0" h="115">
                    <a:moveTo>
                      <a:pt x="87" y="4"/>
                    </a:moveTo>
                    <a:lnTo>
                      <a:pt x="90" y="0"/>
                    </a:lnTo>
                    <a:lnTo>
                      <a:pt x="96" y="0"/>
                    </a:lnTo>
                    <a:lnTo>
                      <a:pt x="96" y="4"/>
                    </a:lnTo>
                    <a:lnTo>
                      <a:pt x="102" y="7"/>
                    </a:lnTo>
                    <a:lnTo>
                      <a:pt x="105" y="15"/>
                    </a:lnTo>
                    <a:lnTo>
                      <a:pt x="119" y="24"/>
                    </a:lnTo>
                    <a:lnTo>
                      <a:pt x="122" y="22"/>
                    </a:lnTo>
                    <a:lnTo>
                      <a:pt x="126" y="30"/>
                    </a:lnTo>
                    <a:lnTo>
                      <a:pt x="125" y="35"/>
                    </a:lnTo>
                    <a:lnTo>
                      <a:pt x="126" y="44"/>
                    </a:lnTo>
                    <a:lnTo>
                      <a:pt x="138" y="44"/>
                    </a:lnTo>
                    <a:lnTo>
                      <a:pt x="141" y="50"/>
                    </a:lnTo>
                    <a:lnTo>
                      <a:pt x="146" y="53"/>
                    </a:lnTo>
                    <a:lnTo>
                      <a:pt x="149" y="60"/>
                    </a:lnTo>
                    <a:lnTo>
                      <a:pt x="154" y="60"/>
                    </a:lnTo>
                    <a:lnTo>
                      <a:pt x="154" y="70"/>
                    </a:lnTo>
                    <a:lnTo>
                      <a:pt x="152" y="76"/>
                    </a:lnTo>
                    <a:lnTo>
                      <a:pt x="155" y="79"/>
                    </a:lnTo>
                    <a:lnTo>
                      <a:pt x="154" y="85"/>
                    </a:lnTo>
                    <a:lnTo>
                      <a:pt x="157" y="91"/>
                    </a:lnTo>
                    <a:lnTo>
                      <a:pt x="157" y="97"/>
                    </a:lnTo>
                    <a:lnTo>
                      <a:pt x="154" y="108"/>
                    </a:lnTo>
                    <a:lnTo>
                      <a:pt x="160" y="111"/>
                    </a:lnTo>
                    <a:lnTo>
                      <a:pt x="150" y="114"/>
                    </a:lnTo>
                    <a:lnTo>
                      <a:pt x="144" y="112"/>
                    </a:lnTo>
                    <a:lnTo>
                      <a:pt x="144" y="101"/>
                    </a:lnTo>
                    <a:lnTo>
                      <a:pt x="138" y="100"/>
                    </a:lnTo>
                    <a:lnTo>
                      <a:pt x="135" y="101"/>
                    </a:lnTo>
                    <a:lnTo>
                      <a:pt x="135" y="106"/>
                    </a:lnTo>
                    <a:lnTo>
                      <a:pt x="131" y="109"/>
                    </a:lnTo>
                    <a:lnTo>
                      <a:pt x="125" y="112"/>
                    </a:lnTo>
                    <a:lnTo>
                      <a:pt x="113" y="115"/>
                    </a:lnTo>
                    <a:lnTo>
                      <a:pt x="108" y="106"/>
                    </a:lnTo>
                    <a:lnTo>
                      <a:pt x="93" y="112"/>
                    </a:lnTo>
                    <a:lnTo>
                      <a:pt x="90" y="106"/>
                    </a:lnTo>
                    <a:lnTo>
                      <a:pt x="85" y="106"/>
                    </a:lnTo>
                    <a:lnTo>
                      <a:pt x="84" y="100"/>
                    </a:lnTo>
                    <a:lnTo>
                      <a:pt x="78" y="101"/>
                    </a:lnTo>
                    <a:lnTo>
                      <a:pt x="73" y="101"/>
                    </a:lnTo>
                    <a:lnTo>
                      <a:pt x="72" y="106"/>
                    </a:lnTo>
                    <a:lnTo>
                      <a:pt x="67" y="98"/>
                    </a:lnTo>
                    <a:lnTo>
                      <a:pt x="65" y="89"/>
                    </a:lnTo>
                    <a:lnTo>
                      <a:pt x="69" y="86"/>
                    </a:lnTo>
                    <a:lnTo>
                      <a:pt x="65" y="82"/>
                    </a:lnTo>
                    <a:lnTo>
                      <a:pt x="58" y="76"/>
                    </a:lnTo>
                    <a:lnTo>
                      <a:pt x="56" y="70"/>
                    </a:lnTo>
                    <a:lnTo>
                      <a:pt x="56" y="66"/>
                    </a:lnTo>
                    <a:lnTo>
                      <a:pt x="50" y="66"/>
                    </a:lnTo>
                    <a:lnTo>
                      <a:pt x="50" y="73"/>
                    </a:lnTo>
                    <a:lnTo>
                      <a:pt x="40" y="82"/>
                    </a:lnTo>
                    <a:lnTo>
                      <a:pt x="34" y="80"/>
                    </a:lnTo>
                    <a:lnTo>
                      <a:pt x="20" y="57"/>
                    </a:lnTo>
                    <a:lnTo>
                      <a:pt x="17" y="57"/>
                    </a:lnTo>
                    <a:lnTo>
                      <a:pt x="11" y="63"/>
                    </a:lnTo>
                    <a:lnTo>
                      <a:pt x="0" y="56"/>
                    </a:lnTo>
                    <a:lnTo>
                      <a:pt x="6" y="45"/>
                    </a:lnTo>
                    <a:lnTo>
                      <a:pt x="14" y="38"/>
                    </a:lnTo>
                    <a:lnTo>
                      <a:pt x="14" y="33"/>
                    </a:lnTo>
                    <a:lnTo>
                      <a:pt x="17" y="27"/>
                    </a:lnTo>
                    <a:lnTo>
                      <a:pt x="23" y="24"/>
                    </a:lnTo>
                    <a:lnTo>
                      <a:pt x="29" y="24"/>
                    </a:lnTo>
                    <a:lnTo>
                      <a:pt x="32" y="22"/>
                    </a:lnTo>
                    <a:lnTo>
                      <a:pt x="37" y="21"/>
                    </a:lnTo>
                    <a:lnTo>
                      <a:pt x="35" y="24"/>
                    </a:lnTo>
                    <a:lnTo>
                      <a:pt x="43" y="27"/>
                    </a:lnTo>
                    <a:lnTo>
                      <a:pt x="46" y="27"/>
                    </a:lnTo>
                    <a:lnTo>
                      <a:pt x="50" y="35"/>
                    </a:lnTo>
                    <a:lnTo>
                      <a:pt x="62" y="35"/>
                    </a:lnTo>
                    <a:lnTo>
                      <a:pt x="69" y="36"/>
                    </a:lnTo>
                    <a:lnTo>
                      <a:pt x="76" y="27"/>
                    </a:lnTo>
                    <a:lnTo>
                      <a:pt x="82" y="16"/>
                    </a:lnTo>
                    <a:lnTo>
                      <a:pt x="90" y="16"/>
                    </a:lnTo>
                    <a:lnTo>
                      <a:pt x="90" y="6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2" name="Freeform 1857">
                <a:extLst>
                  <a:ext uri="{FF2B5EF4-FFF2-40B4-BE49-F238E27FC236}">
                    <a16:creationId xmlns:a16="http://schemas.microsoft.com/office/drawing/2014/main" id="{7B092849-931B-F33A-E9B8-FD5859155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868"/>
                <a:ext cx="79" cy="58"/>
              </a:xfrm>
              <a:custGeom>
                <a:avLst/>
                <a:gdLst>
                  <a:gd name="T0" fmla="*/ 90 w 160"/>
                  <a:gd name="T1" fmla="*/ 0 h 115"/>
                  <a:gd name="T2" fmla="*/ 96 w 160"/>
                  <a:gd name="T3" fmla="*/ 4 h 115"/>
                  <a:gd name="T4" fmla="*/ 105 w 160"/>
                  <a:gd name="T5" fmla="*/ 15 h 115"/>
                  <a:gd name="T6" fmla="*/ 122 w 160"/>
                  <a:gd name="T7" fmla="*/ 22 h 115"/>
                  <a:gd name="T8" fmla="*/ 125 w 160"/>
                  <a:gd name="T9" fmla="*/ 35 h 115"/>
                  <a:gd name="T10" fmla="*/ 138 w 160"/>
                  <a:gd name="T11" fmla="*/ 44 h 115"/>
                  <a:gd name="T12" fmla="*/ 146 w 160"/>
                  <a:gd name="T13" fmla="*/ 53 h 115"/>
                  <a:gd name="T14" fmla="*/ 154 w 160"/>
                  <a:gd name="T15" fmla="*/ 60 h 115"/>
                  <a:gd name="T16" fmla="*/ 152 w 160"/>
                  <a:gd name="T17" fmla="*/ 76 h 115"/>
                  <a:gd name="T18" fmla="*/ 154 w 160"/>
                  <a:gd name="T19" fmla="*/ 85 h 115"/>
                  <a:gd name="T20" fmla="*/ 157 w 160"/>
                  <a:gd name="T21" fmla="*/ 97 h 115"/>
                  <a:gd name="T22" fmla="*/ 160 w 160"/>
                  <a:gd name="T23" fmla="*/ 111 h 115"/>
                  <a:gd name="T24" fmla="*/ 144 w 160"/>
                  <a:gd name="T25" fmla="*/ 112 h 115"/>
                  <a:gd name="T26" fmla="*/ 138 w 160"/>
                  <a:gd name="T27" fmla="*/ 100 h 115"/>
                  <a:gd name="T28" fmla="*/ 135 w 160"/>
                  <a:gd name="T29" fmla="*/ 106 h 115"/>
                  <a:gd name="T30" fmla="*/ 125 w 160"/>
                  <a:gd name="T31" fmla="*/ 112 h 115"/>
                  <a:gd name="T32" fmla="*/ 108 w 160"/>
                  <a:gd name="T33" fmla="*/ 106 h 115"/>
                  <a:gd name="T34" fmla="*/ 90 w 160"/>
                  <a:gd name="T35" fmla="*/ 106 h 115"/>
                  <a:gd name="T36" fmla="*/ 84 w 160"/>
                  <a:gd name="T37" fmla="*/ 100 h 115"/>
                  <a:gd name="T38" fmla="*/ 73 w 160"/>
                  <a:gd name="T39" fmla="*/ 101 h 115"/>
                  <a:gd name="T40" fmla="*/ 67 w 160"/>
                  <a:gd name="T41" fmla="*/ 98 h 115"/>
                  <a:gd name="T42" fmla="*/ 69 w 160"/>
                  <a:gd name="T43" fmla="*/ 86 h 115"/>
                  <a:gd name="T44" fmla="*/ 58 w 160"/>
                  <a:gd name="T45" fmla="*/ 76 h 115"/>
                  <a:gd name="T46" fmla="*/ 56 w 160"/>
                  <a:gd name="T47" fmla="*/ 66 h 115"/>
                  <a:gd name="T48" fmla="*/ 50 w 160"/>
                  <a:gd name="T49" fmla="*/ 73 h 115"/>
                  <a:gd name="T50" fmla="*/ 34 w 160"/>
                  <a:gd name="T51" fmla="*/ 80 h 115"/>
                  <a:gd name="T52" fmla="*/ 17 w 160"/>
                  <a:gd name="T53" fmla="*/ 57 h 115"/>
                  <a:gd name="T54" fmla="*/ 0 w 160"/>
                  <a:gd name="T55" fmla="*/ 56 h 115"/>
                  <a:gd name="T56" fmla="*/ 14 w 160"/>
                  <a:gd name="T57" fmla="*/ 38 h 115"/>
                  <a:gd name="T58" fmla="*/ 17 w 160"/>
                  <a:gd name="T59" fmla="*/ 27 h 115"/>
                  <a:gd name="T60" fmla="*/ 29 w 160"/>
                  <a:gd name="T61" fmla="*/ 24 h 115"/>
                  <a:gd name="T62" fmla="*/ 37 w 160"/>
                  <a:gd name="T63" fmla="*/ 21 h 115"/>
                  <a:gd name="T64" fmla="*/ 43 w 160"/>
                  <a:gd name="T65" fmla="*/ 27 h 115"/>
                  <a:gd name="T66" fmla="*/ 50 w 160"/>
                  <a:gd name="T67" fmla="*/ 35 h 115"/>
                  <a:gd name="T68" fmla="*/ 69 w 160"/>
                  <a:gd name="T69" fmla="*/ 36 h 115"/>
                  <a:gd name="T70" fmla="*/ 82 w 160"/>
                  <a:gd name="T71" fmla="*/ 16 h 115"/>
                  <a:gd name="T72" fmla="*/ 90 w 160"/>
                  <a:gd name="T73" fmla="*/ 6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0" h="115">
                    <a:moveTo>
                      <a:pt x="87" y="4"/>
                    </a:moveTo>
                    <a:lnTo>
                      <a:pt x="90" y="0"/>
                    </a:lnTo>
                    <a:lnTo>
                      <a:pt x="96" y="0"/>
                    </a:lnTo>
                    <a:lnTo>
                      <a:pt x="96" y="4"/>
                    </a:lnTo>
                    <a:lnTo>
                      <a:pt x="102" y="7"/>
                    </a:lnTo>
                    <a:lnTo>
                      <a:pt x="105" y="15"/>
                    </a:lnTo>
                    <a:lnTo>
                      <a:pt x="119" y="24"/>
                    </a:lnTo>
                    <a:lnTo>
                      <a:pt x="122" y="22"/>
                    </a:lnTo>
                    <a:lnTo>
                      <a:pt x="126" y="30"/>
                    </a:lnTo>
                    <a:lnTo>
                      <a:pt x="125" y="35"/>
                    </a:lnTo>
                    <a:lnTo>
                      <a:pt x="126" y="44"/>
                    </a:lnTo>
                    <a:lnTo>
                      <a:pt x="138" y="44"/>
                    </a:lnTo>
                    <a:lnTo>
                      <a:pt x="141" y="50"/>
                    </a:lnTo>
                    <a:lnTo>
                      <a:pt x="146" y="53"/>
                    </a:lnTo>
                    <a:lnTo>
                      <a:pt x="149" y="60"/>
                    </a:lnTo>
                    <a:lnTo>
                      <a:pt x="154" y="60"/>
                    </a:lnTo>
                    <a:lnTo>
                      <a:pt x="154" y="70"/>
                    </a:lnTo>
                    <a:lnTo>
                      <a:pt x="152" y="76"/>
                    </a:lnTo>
                    <a:lnTo>
                      <a:pt x="155" y="79"/>
                    </a:lnTo>
                    <a:lnTo>
                      <a:pt x="154" y="85"/>
                    </a:lnTo>
                    <a:lnTo>
                      <a:pt x="157" y="91"/>
                    </a:lnTo>
                    <a:lnTo>
                      <a:pt x="157" y="97"/>
                    </a:lnTo>
                    <a:lnTo>
                      <a:pt x="154" y="108"/>
                    </a:lnTo>
                    <a:lnTo>
                      <a:pt x="160" y="111"/>
                    </a:lnTo>
                    <a:lnTo>
                      <a:pt x="150" y="114"/>
                    </a:lnTo>
                    <a:lnTo>
                      <a:pt x="144" y="112"/>
                    </a:lnTo>
                    <a:lnTo>
                      <a:pt x="144" y="101"/>
                    </a:lnTo>
                    <a:lnTo>
                      <a:pt x="138" y="100"/>
                    </a:lnTo>
                    <a:lnTo>
                      <a:pt x="135" y="101"/>
                    </a:lnTo>
                    <a:lnTo>
                      <a:pt x="135" y="106"/>
                    </a:lnTo>
                    <a:lnTo>
                      <a:pt x="131" y="109"/>
                    </a:lnTo>
                    <a:lnTo>
                      <a:pt x="125" y="112"/>
                    </a:lnTo>
                    <a:lnTo>
                      <a:pt x="113" y="115"/>
                    </a:lnTo>
                    <a:lnTo>
                      <a:pt x="108" y="106"/>
                    </a:lnTo>
                    <a:lnTo>
                      <a:pt x="93" y="112"/>
                    </a:lnTo>
                    <a:lnTo>
                      <a:pt x="90" y="106"/>
                    </a:lnTo>
                    <a:lnTo>
                      <a:pt x="85" y="106"/>
                    </a:lnTo>
                    <a:lnTo>
                      <a:pt x="84" y="100"/>
                    </a:lnTo>
                    <a:lnTo>
                      <a:pt x="78" y="101"/>
                    </a:lnTo>
                    <a:lnTo>
                      <a:pt x="73" y="101"/>
                    </a:lnTo>
                    <a:lnTo>
                      <a:pt x="72" y="106"/>
                    </a:lnTo>
                    <a:lnTo>
                      <a:pt x="67" y="98"/>
                    </a:lnTo>
                    <a:lnTo>
                      <a:pt x="65" y="89"/>
                    </a:lnTo>
                    <a:lnTo>
                      <a:pt x="69" y="86"/>
                    </a:lnTo>
                    <a:lnTo>
                      <a:pt x="65" y="82"/>
                    </a:lnTo>
                    <a:lnTo>
                      <a:pt x="58" y="76"/>
                    </a:lnTo>
                    <a:lnTo>
                      <a:pt x="56" y="70"/>
                    </a:lnTo>
                    <a:lnTo>
                      <a:pt x="56" y="66"/>
                    </a:lnTo>
                    <a:lnTo>
                      <a:pt x="50" y="66"/>
                    </a:lnTo>
                    <a:lnTo>
                      <a:pt x="50" y="73"/>
                    </a:lnTo>
                    <a:lnTo>
                      <a:pt x="40" y="82"/>
                    </a:lnTo>
                    <a:lnTo>
                      <a:pt x="34" y="80"/>
                    </a:lnTo>
                    <a:lnTo>
                      <a:pt x="20" y="57"/>
                    </a:lnTo>
                    <a:lnTo>
                      <a:pt x="17" y="57"/>
                    </a:lnTo>
                    <a:lnTo>
                      <a:pt x="11" y="63"/>
                    </a:lnTo>
                    <a:lnTo>
                      <a:pt x="0" y="56"/>
                    </a:lnTo>
                    <a:lnTo>
                      <a:pt x="6" y="45"/>
                    </a:lnTo>
                    <a:lnTo>
                      <a:pt x="14" y="38"/>
                    </a:lnTo>
                    <a:lnTo>
                      <a:pt x="14" y="33"/>
                    </a:lnTo>
                    <a:lnTo>
                      <a:pt x="17" y="27"/>
                    </a:lnTo>
                    <a:lnTo>
                      <a:pt x="23" y="24"/>
                    </a:lnTo>
                    <a:lnTo>
                      <a:pt x="29" y="24"/>
                    </a:lnTo>
                    <a:lnTo>
                      <a:pt x="32" y="22"/>
                    </a:lnTo>
                    <a:lnTo>
                      <a:pt x="37" y="21"/>
                    </a:lnTo>
                    <a:lnTo>
                      <a:pt x="35" y="24"/>
                    </a:lnTo>
                    <a:lnTo>
                      <a:pt x="43" y="27"/>
                    </a:lnTo>
                    <a:lnTo>
                      <a:pt x="46" y="27"/>
                    </a:lnTo>
                    <a:lnTo>
                      <a:pt x="50" y="35"/>
                    </a:lnTo>
                    <a:lnTo>
                      <a:pt x="62" y="35"/>
                    </a:lnTo>
                    <a:lnTo>
                      <a:pt x="69" y="36"/>
                    </a:lnTo>
                    <a:lnTo>
                      <a:pt x="76" y="27"/>
                    </a:lnTo>
                    <a:lnTo>
                      <a:pt x="82" y="16"/>
                    </a:lnTo>
                    <a:lnTo>
                      <a:pt x="90" y="16"/>
                    </a:lnTo>
                    <a:lnTo>
                      <a:pt x="90" y="6"/>
                    </a:lnTo>
                    <a:lnTo>
                      <a:pt x="8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3" name="Freeform 1858">
                <a:extLst>
                  <a:ext uri="{FF2B5EF4-FFF2-40B4-BE49-F238E27FC236}">
                    <a16:creationId xmlns:a16="http://schemas.microsoft.com/office/drawing/2014/main" id="{9C75A326-94D8-33B7-0BCF-335B45ED7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893"/>
                <a:ext cx="64" cy="61"/>
              </a:xfrm>
              <a:custGeom>
                <a:avLst/>
                <a:gdLst>
                  <a:gd name="T0" fmla="*/ 117 w 128"/>
                  <a:gd name="T1" fmla="*/ 26 h 121"/>
                  <a:gd name="T2" fmla="*/ 115 w 128"/>
                  <a:gd name="T3" fmla="*/ 20 h 121"/>
                  <a:gd name="T4" fmla="*/ 115 w 128"/>
                  <a:gd name="T5" fmla="*/ 16 h 121"/>
                  <a:gd name="T6" fmla="*/ 109 w 128"/>
                  <a:gd name="T7" fmla="*/ 16 h 121"/>
                  <a:gd name="T8" fmla="*/ 109 w 128"/>
                  <a:gd name="T9" fmla="*/ 23 h 121"/>
                  <a:gd name="T10" fmla="*/ 99 w 128"/>
                  <a:gd name="T11" fmla="*/ 32 h 121"/>
                  <a:gd name="T12" fmla="*/ 93 w 128"/>
                  <a:gd name="T13" fmla="*/ 30 h 121"/>
                  <a:gd name="T14" fmla="*/ 79 w 128"/>
                  <a:gd name="T15" fmla="*/ 7 h 121"/>
                  <a:gd name="T16" fmla="*/ 76 w 128"/>
                  <a:gd name="T17" fmla="*/ 7 h 121"/>
                  <a:gd name="T18" fmla="*/ 70 w 128"/>
                  <a:gd name="T19" fmla="*/ 13 h 121"/>
                  <a:gd name="T20" fmla="*/ 59 w 128"/>
                  <a:gd name="T21" fmla="*/ 6 h 121"/>
                  <a:gd name="T22" fmla="*/ 61 w 128"/>
                  <a:gd name="T23" fmla="*/ 3 h 121"/>
                  <a:gd name="T24" fmla="*/ 56 w 128"/>
                  <a:gd name="T25" fmla="*/ 0 h 121"/>
                  <a:gd name="T26" fmla="*/ 52 w 128"/>
                  <a:gd name="T27" fmla="*/ 7 h 121"/>
                  <a:gd name="T28" fmla="*/ 49 w 128"/>
                  <a:gd name="T29" fmla="*/ 7 h 121"/>
                  <a:gd name="T30" fmla="*/ 46 w 128"/>
                  <a:gd name="T31" fmla="*/ 13 h 121"/>
                  <a:gd name="T32" fmla="*/ 49 w 128"/>
                  <a:gd name="T33" fmla="*/ 20 h 121"/>
                  <a:gd name="T34" fmla="*/ 50 w 128"/>
                  <a:gd name="T35" fmla="*/ 23 h 121"/>
                  <a:gd name="T36" fmla="*/ 44 w 128"/>
                  <a:gd name="T37" fmla="*/ 39 h 121"/>
                  <a:gd name="T38" fmla="*/ 32 w 128"/>
                  <a:gd name="T39" fmla="*/ 33 h 121"/>
                  <a:gd name="T40" fmla="*/ 23 w 128"/>
                  <a:gd name="T41" fmla="*/ 33 h 121"/>
                  <a:gd name="T42" fmla="*/ 12 w 128"/>
                  <a:gd name="T43" fmla="*/ 35 h 121"/>
                  <a:gd name="T44" fmla="*/ 11 w 128"/>
                  <a:gd name="T45" fmla="*/ 38 h 121"/>
                  <a:gd name="T46" fmla="*/ 6 w 128"/>
                  <a:gd name="T47" fmla="*/ 36 h 121"/>
                  <a:gd name="T48" fmla="*/ 0 w 128"/>
                  <a:gd name="T49" fmla="*/ 38 h 121"/>
                  <a:gd name="T50" fmla="*/ 2 w 128"/>
                  <a:gd name="T51" fmla="*/ 45 h 121"/>
                  <a:gd name="T52" fmla="*/ 3 w 128"/>
                  <a:gd name="T53" fmla="*/ 50 h 121"/>
                  <a:gd name="T54" fmla="*/ 3 w 128"/>
                  <a:gd name="T55" fmla="*/ 59 h 121"/>
                  <a:gd name="T56" fmla="*/ 11 w 128"/>
                  <a:gd name="T57" fmla="*/ 68 h 121"/>
                  <a:gd name="T58" fmla="*/ 0 w 128"/>
                  <a:gd name="T59" fmla="*/ 79 h 121"/>
                  <a:gd name="T60" fmla="*/ 3 w 128"/>
                  <a:gd name="T61" fmla="*/ 79 h 121"/>
                  <a:gd name="T62" fmla="*/ 6 w 128"/>
                  <a:gd name="T63" fmla="*/ 88 h 121"/>
                  <a:gd name="T64" fmla="*/ 12 w 128"/>
                  <a:gd name="T65" fmla="*/ 89 h 121"/>
                  <a:gd name="T66" fmla="*/ 12 w 128"/>
                  <a:gd name="T67" fmla="*/ 95 h 121"/>
                  <a:gd name="T68" fmla="*/ 15 w 128"/>
                  <a:gd name="T69" fmla="*/ 99 h 121"/>
                  <a:gd name="T70" fmla="*/ 27 w 128"/>
                  <a:gd name="T71" fmla="*/ 95 h 121"/>
                  <a:gd name="T72" fmla="*/ 30 w 128"/>
                  <a:gd name="T73" fmla="*/ 92 h 121"/>
                  <a:gd name="T74" fmla="*/ 32 w 128"/>
                  <a:gd name="T75" fmla="*/ 100 h 121"/>
                  <a:gd name="T76" fmla="*/ 36 w 128"/>
                  <a:gd name="T77" fmla="*/ 102 h 121"/>
                  <a:gd name="T78" fmla="*/ 43 w 128"/>
                  <a:gd name="T79" fmla="*/ 105 h 121"/>
                  <a:gd name="T80" fmla="*/ 53 w 128"/>
                  <a:gd name="T81" fmla="*/ 121 h 121"/>
                  <a:gd name="T82" fmla="*/ 59 w 128"/>
                  <a:gd name="T83" fmla="*/ 115 h 121"/>
                  <a:gd name="T84" fmla="*/ 68 w 128"/>
                  <a:gd name="T85" fmla="*/ 118 h 121"/>
                  <a:gd name="T86" fmla="*/ 82 w 128"/>
                  <a:gd name="T87" fmla="*/ 105 h 121"/>
                  <a:gd name="T88" fmla="*/ 84 w 128"/>
                  <a:gd name="T89" fmla="*/ 95 h 121"/>
                  <a:gd name="T90" fmla="*/ 85 w 128"/>
                  <a:gd name="T91" fmla="*/ 92 h 121"/>
                  <a:gd name="T92" fmla="*/ 88 w 128"/>
                  <a:gd name="T93" fmla="*/ 86 h 121"/>
                  <a:gd name="T94" fmla="*/ 87 w 128"/>
                  <a:gd name="T95" fmla="*/ 79 h 121"/>
                  <a:gd name="T96" fmla="*/ 88 w 128"/>
                  <a:gd name="T97" fmla="*/ 77 h 121"/>
                  <a:gd name="T98" fmla="*/ 93 w 128"/>
                  <a:gd name="T99" fmla="*/ 76 h 121"/>
                  <a:gd name="T100" fmla="*/ 93 w 128"/>
                  <a:gd name="T101" fmla="*/ 64 h 121"/>
                  <a:gd name="T102" fmla="*/ 97 w 128"/>
                  <a:gd name="T103" fmla="*/ 64 h 121"/>
                  <a:gd name="T104" fmla="*/ 102 w 128"/>
                  <a:gd name="T105" fmla="*/ 61 h 121"/>
                  <a:gd name="T106" fmla="*/ 112 w 128"/>
                  <a:gd name="T107" fmla="*/ 56 h 121"/>
                  <a:gd name="T108" fmla="*/ 120 w 128"/>
                  <a:gd name="T109" fmla="*/ 59 h 121"/>
                  <a:gd name="T110" fmla="*/ 124 w 128"/>
                  <a:gd name="T111" fmla="*/ 56 h 121"/>
                  <a:gd name="T112" fmla="*/ 126 w 128"/>
                  <a:gd name="T113" fmla="*/ 48 h 121"/>
                  <a:gd name="T114" fmla="*/ 124 w 128"/>
                  <a:gd name="T115" fmla="*/ 39 h 121"/>
                  <a:gd name="T116" fmla="*/ 128 w 128"/>
                  <a:gd name="T117" fmla="*/ 36 h 121"/>
                  <a:gd name="T118" fmla="*/ 124 w 128"/>
                  <a:gd name="T119" fmla="*/ 32 h 121"/>
                  <a:gd name="T120" fmla="*/ 117 w 128"/>
                  <a:gd name="T121" fmla="*/ 2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8" h="121">
                    <a:moveTo>
                      <a:pt x="117" y="26"/>
                    </a:moveTo>
                    <a:lnTo>
                      <a:pt x="115" y="20"/>
                    </a:lnTo>
                    <a:lnTo>
                      <a:pt x="115" y="16"/>
                    </a:lnTo>
                    <a:lnTo>
                      <a:pt x="109" y="16"/>
                    </a:lnTo>
                    <a:lnTo>
                      <a:pt x="109" y="23"/>
                    </a:lnTo>
                    <a:lnTo>
                      <a:pt x="99" y="32"/>
                    </a:lnTo>
                    <a:lnTo>
                      <a:pt x="93" y="30"/>
                    </a:lnTo>
                    <a:lnTo>
                      <a:pt x="79" y="7"/>
                    </a:lnTo>
                    <a:lnTo>
                      <a:pt x="76" y="7"/>
                    </a:lnTo>
                    <a:lnTo>
                      <a:pt x="70" y="13"/>
                    </a:lnTo>
                    <a:lnTo>
                      <a:pt x="59" y="6"/>
                    </a:lnTo>
                    <a:lnTo>
                      <a:pt x="61" y="3"/>
                    </a:lnTo>
                    <a:lnTo>
                      <a:pt x="56" y="0"/>
                    </a:lnTo>
                    <a:lnTo>
                      <a:pt x="52" y="7"/>
                    </a:lnTo>
                    <a:lnTo>
                      <a:pt x="49" y="7"/>
                    </a:lnTo>
                    <a:lnTo>
                      <a:pt x="46" y="13"/>
                    </a:lnTo>
                    <a:lnTo>
                      <a:pt x="49" y="20"/>
                    </a:lnTo>
                    <a:lnTo>
                      <a:pt x="50" y="23"/>
                    </a:lnTo>
                    <a:lnTo>
                      <a:pt x="44" y="39"/>
                    </a:lnTo>
                    <a:lnTo>
                      <a:pt x="32" y="33"/>
                    </a:lnTo>
                    <a:lnTo>
                      <a:pt x="23" y="33"/>
                    </a:lnTo>
                    <a:lnTo>
                      <a:pt x="12" y="35"/>
                    </a:lnTo>
                    <a:lnTo>
                      <a:pt x="11" y="38"/>
                    </a:lnTo>
                    <a:lnTo>
                      <a:pt x="6" y="36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3" y="50"/>
                    </a:lnTo>
                    <a:lnTo>
                      <a:pt x="3" y="59"/>
                    </a:lnTo>
                    <a:lnTo>
                      <a:pt x="11" y="68"/>
                    </a:lnTo>
                    <a:lnTo>
                      <a:pt x="0" y="79"/>
                    </a:lnTo>
                    <a:lnTo>
                      <a:pt x="3" y="79"/>
                    </a:lnTo>
                    <a:lnTo>
                      <a:pt x="6" y="88"/>
                    </a:lnTo>
                    <a:lnTo>
                      <a:pt x="12" y="89"/>
                    </a:lnTo>
                    <a:lnTo>
                      <a:pt x="12" y="95"/>
                    </a:lnTo>
                    <a:lnTo>
                      <a:pt x="15" y="99"/>
                    </a:lnTo>
                    <a:lnTo>
                      <a:pt x="27" y="95"/>
                    </a:lnTo>
                    <a:lnTo>
                      <a:pt x="30" y="92"/>
                    </a:lnTo>
                    <a:lnTo>
                      <a:pt x="32" y="100"/>
                    </a:lnTo>
                    <a:lnTo>
                      <a:pt x="36" y="102"/>
                    </a:lnTo>
                    <a:lnTo>
                      <a:pt x="43" y="105"/>
                    </a:lnTo>
                    <a:lnTo>
                      <a:pt x="53" y="121"/>
                    </a:lnTo>
                    <a:lnTo>
                      <a:pt x="59" y="115"/>
                    </a:lnTo>
                    <a:lnTo>
                      <a:pt x="68" y="118"/>
                    </a:lnTo>
                    <a:lnTo>
                      <a:pt x="82" y="105"/>
                    </a:lnTo>
                    <a:lnTo>
                      <a:pt x="84" y="95"/>
                    </a:lnTo>
                    <a:lnTo>
                      <a:pt x="85" y="92"/>
                    </a:lnTo>
                    <a:lnTo>
                      <a:pt x="88" y="86"/>
                    </a:lnTo>
                    <a:lnTo>
                      <a:pt x="87" y="79"/>
                    </a:lnTo>
                    <a:lnTo>
                      <a:pt x="88" y="77"/>
                    </a:lnTo>
                    <a:lnTo>
                      <a:pt x="93" y="76"/>
                    </a:lnTo>
                    <a:lnTo>
                      <a:pt x="93" y="64"/>
                    </a:lnTo>
                    <a:lnTo>
                      <a:pt x="97" y="64"/>
                    </a:lnTo>
                    <a:lnTo>
                      <a:pt x="102" y="61"/>
                    </a:lnTo>
                    <a:lnTo>
                      <a:pt x="112" y="56"/>
                    </a:lnTo>
                    <a:lnTo>
                      <a:pt x="120" y="59"/>
                    </a:lnTo>
                    <a:lnTo>
                      <a:pt x="124" y="56"/>
                    </a:lnTo>
                    <a:lnTo>
                      <a:pt x="126" y="48"/>
                    </a:lnTo>
                    <a:lnTo>
                      <a:pt x="124" y="39"/>
                    </a:lnTo>
                    <a:lnTo>
                      <a:pt x="128" y="36"/>
                    </a:lnTo>
                    <a:lnTo>
                      <a:pt x="124" y="32"/>
                    </a:lnTo>
                    <a:lnTo>
                      <a:pt x="117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4" name="Freeform 1859">
                <a:extLst>
                  <a:ext uri="{FF2B5EF4-FFF2-40B4-BE49-F238E27FC236}">
                    <a16:creationId xmlns:a16="http://schemas.microsoft.com/office/drawing/2014/main" id="{BA8BAB6D-FE3F-B26E-F86D-B00CA951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893"/>
                <a:ext cx="64" cy="61"/>
              </a:xfrm>
              <a:custGeom>
                <a:avLst/>
                <a:gdLst>
                  <a:gd name="T0" fmla="*/ 117 w 128"/>
                  <a:gd name="T1" fmla="*/ 26 h 121"/>
                  <a:gd name="T2" fmla="*/ 124 w 128"/>
                  <a:gd name="T3" fmla="*/ 32 h 121"/>
                  <a:gd name="T4" fmla="*/ 128 w 128"/>
                  <a:gd name="T5" fmla="*/ 36 h 121"/>
                  <a:gd name="T6" fmla="*/ 124 w 128"/>
                  <a:gd name="T7" fmla="*/ 39 h 121"/>
                  <a:gd name="T8" fmla="*/ 126 w 128"/>
                  <a:gd name="T9" fmla="*/ 48 h 121"/>
                  <a:gd name="T10" fmla="*/ 124 w 128"/>
                  <a:gd name="T11" fmla="*/ 56 h 121"/>
                  <a:gd name="T12" fmla="*/ 120 w 128"/>
                  <a:gd name="T13" fmla="*/ 59 h 121"/>
                  <a:gd name="T14" fmla="*/ 112 w 128"/>
                  <a:gd name="T15" fmla="*/ 56 h 121"/>
                  <a:gd name="T16" fmla="*/ 102 w 128"/>
                  <a:gd name="T17" fmla="*/ 61 h 121"/>
                  <a:gd name="T18" fmla="*/ 97 w 128"/>
                  <a:gd name="T19" fmla="*/ 64 h 121"/>
                  <a:gd name="T20" fmla="*/ 93 w 128"/>
                  <a:gd name="T21" fmla="*/ 64 h 121"/>
                  <a:gd name="T22" fmla="*/ 93 w 128"/>
                  <a:gd name="T23" fmla="*/ 76 h 121"/>
                  <a:gd name="T24" fmla="*/ 88 w 128"/>
                  <a:gd name="T25" fmla="*/ 77 h 121"/>
                  <a:gd name="T26" fmla="*/ 87 w 128"/>
                  <a:gd name="T27" fmla="*/ 79 h 121"/>
                  <a:gd name="T28" fmla="*/ 88 w 128"/>
                  <a:gd name="T29" fmla="*/ 86 h 121"/>
                  <a:gd name="T30" fmla="*/ 85 w 128"/>
                  <a:gd name="T31" fmla="*/ 92 h 121"/>
                  <a:gd name="T32" fmla="*/ 84 w 128"/>
                  <a:gd name="T33" fmla="*/ 95 h 121"/>
                  <a:gd name="T34" fmla="*/ 82 w 128"/>
                  <a:gd name="T35" fmla="*/ 105 h 121"/>
                  <a:gd name="T36" fmla="*/ 68 w 128"/>
                  <a:gd name="T37" fmla="*/ 118 h 121"/>
                  <a:gd name="T38" fmla="*/ 59 w 128"/>
                  <a:gd name="T39" fmla="*/ 115 h 121"/>
                  <a:gd name="T40" fmla="*/ 53 w 128"/>
                  <a:gd name="T41" fmla="*/ 121 h 121"/>
                  <a:gd name="T42" fmla="*/ 43 w 128"/>
                  <a:gd name="T43" fmla="*/ 105 h 121"/>
                  <a:gd name="T44" fmla="*/ 36 w 128"/>
                  <a:gd name="T45" fmla="*/ 102 h 121"/>
                  <a:gd name="T46" fmla="*/ 32 w 128"/>
                  <a:gd name="T47" fmla="*/ 100 h 121"/>
                  <a:gd name="T48" fmla="*/ 30 w 128"/>
                  <a:gd name="T49" fmla="*/ 92 h 121"/>
                  <a:gd name="T50" fmla="*/ 27 w 128"/>
                  <a:gd name="T51" fmla="*/ 95 h 121"/>
                  <a:gd name="T52" fmla="*/ 15 w 128"/>
                  <a:gd name="T53" fmla="*/ 99 h 121"/>
                  <a:gd name="T54" fmla="*/ 12 w 128"/>
                  <a:gd name="T55" fmla="*/ 95 h 121"/>
                  <a:gd name="T56" fmla="*/ 12 w 128"/>
                  <a:gd name="T57" fmla="*/ 89 h 121"/>
                  <a:gd name="T58" fmla="*/ 6 w 128"/>
                  <a:gd name="T59" fmla="*/ 88 h 121"/>
                  <a:gd name="T60" fmla="*/ 3 w 128"/>
                  <a:gd name="T61" fmla="*/ 79 h 121"/>
                  <a:gd name="T62" fmla="*/ 0 w 128"/>
                  <a:gd name="T63" fmla="*/ 79 h 121"/>
                  <a:gd name="T64" fmla="*/ 11 w 128"/>
                  <a:gd name="T65" fmla="*/ 68 h 121"/>
                  <a:gd name="T66" fmla="*/ 3 w 128"/>
                  <a:gd name="T67" fmla="*/ 59 h 121"/>
                  <a:gd name="T68" fmla="*/ 3 w 128"/>
                  <a:gd name="T69" fmla="*/ 50 h 121"/>
                  <a:gd name="T70" fmla="*/ 2 w 128"/>
                  <a:gd name="T71" fmla="*/ 45 h 121"/>
                  <a:gd name="T72" fmla="*/ 0 w 128"/>
                  <a:gd name="T73" fmla="*/ 38 h 121"/>
                  <a:gd name="T74" fmla="*/ 6 w 128"/>
                  <a:gd name="T75" fmla="*/ 36 h 121"/>
                  <a:gd name="T76" fmla="*/ 11 w 128"/>
                  <a:gd name="T77" fmla="*/ 38 h 121"/>
                  <a:gd name="T78" fmla="*/ 12 w 128"/>
                  <a:gd name="T79" fmla="*/ 35 h 121"/>
                  <a:gd name="T80" fmla="*/ 23 w 128"/>
                  <a:gd name="T81" fmla="*/ 33 h 121"/>
                  <a:gd name="T82" fmla="*/ 32 w 128"/>
                  <a:gd name="T83" fmla="*/ 33 h 121"/>
                  <a:gd name="T84" fmla="*/ 44 w 128"/>
                  <a:gd name="T85" fmla="*/ 39 h 121"/>
                  <a:gd name="T86" fmla="*/ 50 w 128"/>
                  <a:gd name="T87" fmla="*/ 23 h 121"/>
                  <a:gd name="T88" fmla="*/ 49 w 128"/>
                  <a:gd name="T89" fmla="*/ 20 h 121"/>
                  <a:gd name="T90" fmla="*/ 46 w 128"/>
                  <a:gd name="T91" fmla="*/ 13 h 121"/>
                  <a:gd name="T92" fmla="*/ 49 w 128"/>
                  <a:gd name="T93" fmla="*/ 7 h 121"/>
                  <a:gd name="T94" fmla="*/ 52 w 128"/>
                  <a:gd name="T95" fmla="*/ 7 h 121"/>
                  <a:gd name="T96" fmla="*/ 56 w 128"/>
                  <a:gd name="T97" fmla="*/ 0 h 121"/>
                  <a:gd name="T98" fmla="*/ 61 w 128"/>
                  <a:gd name="T99" fmla="*/ 3 h 121"/>
                  <a:gd name="T100" fmla="*/ 59 w 128"/>
                  <a:gd name="T101" fmla="*/ 6 h 121"/>
                  <a:gd name="T102" fmla="*/ 70 w 128"/>
                  <a:gd name="T103" fmla="*/ 13 h 121"/>
                  <a:gd name="T104" fmla="*/ 76 w 128"/>
                  <a:gd name="T105" fmla="*/ 7 h 121"/>
                  <a:gd name="T106" fmla="*/ 79 w 128"/>
                  <a:gd name="T107" fmla="*/ 7 h 121"/>
                  <a:gd name="T108" fmla="*/ 93 w 128"/>
                  <a:gd name="T109" fmla="*/ 30 h 121"/>
                  <a:gd name="T110" fmla="*/ 99 w 128"/>
                  <a:gd name="T111" fmla="*/ 32 h 121"/>
                  <a:gd name="T112" fmla="*/ 109 w 128"/>
                  <a:gd name="T113" fmla="*/ 23 h 121"/>
                  <a:gd name="T114" fmla="*/ 109 w 128"/>
                  <a:gd name="T115" fmla="*/ 16 h 121"/>
                  <a:gd name="T116" fmla="*/ 115 w 128"/>
                  <a:gd name="T117" fmla="*/ 16 h 121"/>
                  <a:gd name="T118" fmla="*/ 115 w 128"/>
                  <a:gd name="T119" fmla="*/ 20 h 121"/>
                  <a:gd name="T120" fmla="*/ 117 w 128"/>
                  <a:gd name="T121" fmla="*/ 2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8" h="121">
                    <a:moveTo>
                      <a:pt x="117" y="26"/>
                    </a:moveTo>
                    <a:lnTo>
                      <a:pt x="124" y="32"/>
                    </a:lnTo>
                    <a:lnTo>
                      <a:pt x="128" y="36"/>
                    </a:lnTo>
                    <a:lnTo>
                      <a:pt x="124" y="39"/>
                    </a:lnTo>
                    <a:lnTo>
                      <a:pt x="126" y="48"/>
                    </a:lnTo>
                    <a:lnTo>
                      <a:pt x="124" y="56"/>
                    </a:lnTo>
                    <a:lnTo>
                      <a:pt x="120" y="59"/>
                    </a:lnTo>
                    <a:lnTo>
                      <a:pt x="112" y="56"/>
                    </a:lnTo>
                    <a:lnTo>
                      <a:pt x="102" y="61"/>
                    </a:lnTo>
                    <a:lnTo>
                      <a:pt x="97" y="64"/>
                    </a:lnTo>
                    <a:lnTo>
                      <a:pt x="93" y="64"/>
                    </a:lnTo>
                    <a:lnTo>
                      <a:pt x="93" y="76"/>
                    </a:lnTo>
                    <a:lnTo>
                      <a:pt x="88" y="77"/>
                    </a:lnTo>
                    <a:lnTo>
                      <a:pt x="87" y="79"/>
                    </a:lnTo>
                    <a:lnTo>
                      <a:pt x="88" y="86"/>
                    </a:lnTo>
                    <a:lnTo>
                      <a:pt x="85" y="92"/>
                    </a:lnTo>
                    <a:lnTo>
                      <a:pt x="84" y="95"/>
                    </a:lnTo>
                    <a:lnTo>
                      <a:pt x="82" y="105"/>
                    </a:lnTo>
                    <a:lnTo>
                      <a:pt x="68" y="118"/>
                    </a:lnTo>
                    <a:lnTo>
                      <a:pt x="59" y="115"/>
                    </a:lnTo>
                    <a:lnTo>
                      <a:pt x="53" y="121"/>
                    </a:lnTo>
                    <a:lnTo>
                      <a:pt x="43" y="105"/>
                    </a:lnTo>
                    <a:lnTo>
                      <a:pt x="36" y="102"/>
                    </a:lnTo>
                    <a:lnTo>
                      <a:pt x="32" y="100"/>
                    </a:lnTo>
                    <a:lnTo>
                      <a:pt x="30" y="92"/>
                    </a:lnTo>
                    <a:lnTo>
                      <a:pt x="27" y="95"/>
                    </a:lnTo>
                    <a:lnTo>
                      <a:pt x="15" y="99"/>
                    </a:lnTo>
                    <a:lnTo>
                      <a:pt x="12" y="95"/>
                    </a:lnTo>
                    <a:lnTo>
                      <a:pt x="12" y="89"/>
                    </a:lnTo>
                    <a:lnTo>
                      <a:pt x="6" y="88"/>
                    </a:lnTo>
                    <a:lnTo>
                      <a:pt x="3" y="79"/>
                    </a:lnTo>
                    <a:lnTo>
                      <a:pt x="0" y="79"/>
                    </a:lnTo>
                    <a:lnTo>
                      <a:pt x="11" y="68"/>
                    </a:lnTo>
                    <a:lnTo>
                      <a:pt x="3" y="59"/>
                    </a:lnTo>
                    <a:lnTo>
                      <a:pt x="3" y="50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6" y="36"/>
                    </a:lnTo>
                    <a:lnTo>
                      <a:pt x="11" y="38"/>
                    </a:lnTo>
                    <a:lnTo>
                      <a:pt x="12" y="35"/>
                    </a:lnTo>
                    <a:lnTo>
                      <a:pt x="23" y="33"/>
                    </a:lnTo>
                    <a:lnTo>
                      <a:pt x="32" y="33"/>
                    </a:lnTo>
                    <a:lnTo>
                      <a:pt x="44" y="39"/>
                    </a:lnTo>
                    <a:lnTo>
                      <a:pt x="50" y="23"/>
                    </a:lnTo>
                    <a:lnTo>
                      <a:pt x="49" y="20"/>
                    </a:lnTo>
                    <a:lnTo>
                      <a:pt x="46" y="13"/>
                    </a:lnTo>
                    <a:lnTo>
                      <a:pt x="49" y="7"/>
                    </a:lnTo>
                    <a:lnTo>
                      <a:pt x="52" y="7"/>
                    </a:lnTo>
                    <a:lnTo>
                      <a:pt x="56" y="0"/>
                    </a:lnTo>
                    <a:lnTo>
                      <a:pt x="61" y="3"/>
                    </a:lnTo>
                    <a:lnTo>
                      <a:pt x="59" y="6"/>
                    </a:lnTo>
                    <a:lnTo>
                      <a:pt x="70" y="13"/>
                    </a:lnTo>
                    <a:lnTo>
                      <a:pt x="76" y="7"/>
                    </a:lnTo>
                    <a:lnTo>
                      <a:pt x="79" y="7"/>
                    </a:lnTo>
                    <a:lnTo>
                      <a:pt x="93" y="30"/>
                    </a:lnTo>
                    <a:lnTo>
                      <a:pt x="99" y="32"/>
                    </a:lnTo>
                    <a:lnTo>
                      <a:pt x="109" y="23"/>
                    </a:lnTo>
                    <a:lnTo>
                      <a:pt x="109" y="16"/>
                    </a:lnTo>
                    <a:lnTo>
                      <a:pt x="115" y="16"/>
                    </a:lnTo>
                    <a:lnTo>
                      <a:pt x="115" y="20"/>
                    </a:lnTo>
                    <a:lnTo>
                      <a:pt x="117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5" name="Freeform 1860">
                <a:extLst>
                  <a:ext uri="{FF2B5EF4-FFF2-40B4-BE49-F238E27FC236}">
                    <a16:creationId xmlns:a16="http://schemas.microsoft.com/office/drawing/2014/main" id="{0BDCDD2F-9AA6-DB28-1021-FCAB81D4B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893"/>
                <a:ext cx="64" cy="61"/>
              </a:xfrm>
              <a:custGeom>
                <a:avLst/>
                <a:gdLst>
                  <a:gd name="T0" fmla="*/ 117 w 128"/>
                  <a:gd name="T1" fmla="*/ 26 h 121"/>
                  <a:gd name="T2" fmla="*/ 124 w 128"/>
                  <a:gd name="T3" fmla="*/ 32 h 121"/>
                  <a:gd name="T4" fmla="*/ 128 w 128"/>
                  <a:gd name="T5" fmla="*/ 36 h 121"/>
                  <a:gd name="T6" fmla="*/ 124 w 128"/>
                  <a:gd name="T7" fmla="*/ 39 h 121"/>
                  <a:gd name="T8" fmla="*/ 126 w 128"/>
                  <a:gd name="T9" fmla="*/ 48 h 121"/>
                  <a:gd name="T10" fmla="*/ 124 w 128"/>
                  <a:gd name="T11" fmla="*/ 56 h 121"/>
                  <a:gd name="T12" fmla="*/ 120 w 128"/>
                  <a:gd name="T13" fmla="*/ 59 h 121"/>
                  <a:gd name="T14" fmla="*/ 112 w 128"/>
                  <a:gd name="T15" fmla="*/ 56 h 121"/>
                  <a:gd name="T16" fmla="*/ 102 w 128"/>
                  <a:gd name="T17" fmla="*/ 61 h 121"/>
                  <a:gd name="T18" fmla="*/ 97 w 128"/>
                  <a:gd name="T19" fmla="*/ 64 h 121"/>
                  <a:gd name="T20" fmla="*/ 93 w 128"/>
                  <a:gd name="T21" fmla="*/ 64 h 121"/>
                  <a:gd name="T22" fmla="*/ 93 w 128"/>
                  <a:gd name="T23" fmla="*/ 76 h 121"/>
                  <a:gd name="T24" fmla="*/ 88 w 128"/>
                  <a:gd name="T25" fmla="*/ 77 h 121"/>
                  <a:gd name="T26" fmla="*/ 87 w 128"/>
                  <a:gd name="T27" fmla="*/ 79 h 121"/>
                  <a:gd name="T28" fmla="*/ 88 w 128"/>
                  <a:gd name="T29" fmla="*/ 86 h 121"/>
                  <a:gd name="T30" fmla="*/ 85 w 128"/>
                  <a:gd name="T31" fmla="*/ 92 h 121"/>
                  <a:gd name="T32" fmla="*/ 84 w 128"/>
                  <a:gd name="T33" fmla="*/ 95 h 121"/>
                  <a:gd name="T34" fmla="*/ 82 w 128"/>
                  <a:gd name="T35" fmla="*/ 105 h 121"/>
                  <a:gd name="T36" fmla="*/ 68 w 128"/>
                  <a:gd name="T37" fmla="*/ 118 h 121"/>
                  <a:gd name="T38" fmla="*/ 59 w 128"/>
                  <a:gd name="T39" fmla="*/ 115 h 121"/>
                  <a:gd name="T40" fmla="*/ 53 w 128"/>
                  <a:gd name="T41" fmla="*/ 121 h 121"/>
                  <a:gd name="T42" fmla="*/ 43 w 128"/>
                  <a:gd name="T43" fmla="*/ 105 h 121"/>
                  <a:gd name="T44" fmla="*/ 36 w 128"/>
                  <a:gd name="T45" fmla="*/ 102 h 121"/>
                  <a:gd name="T46" fmla="*/ 32 w 128"/>
                  <a:gd name="T47" fmla="*/ 100 h 121"/>
                  <a:gd name="T48" fmla="*/ 30 w 128"/>
                  <a:gd name="T49" fmla="*/ 92 h 121"/>
                  <a:gd name="T50" fmla="*/ 27 w 128"/>
                  <a:gd name="T51" fmla="*/ 95 h 121"/>
                  <a:gd name="T52" fmla="*/ 15 w 128"/>
                  <a:gd name="T53" fmla="*/ 99 h 121"/>
                  <a:gd name="T54" fmla="*/ 12 w 128"/>
                  <a:gd name="T55" fmla="*/ 95 h 121"/>
                  <a:gd name="T56" fmla="*/ 12 w 128"/>
                  <a:gd name="T57" fmla="*/ 89 h 121"/>
                  <a:gd name="T58" fmla="*/ 6 w 128"/>
                  <a:gd name="T59" fmla="*/ 88 h 121"/>
                  <a:gd name="T60" fmla="*/ 3 w 128"/>
                  <a:gd name="T61" fmla="*/ 79 h 121"/>
                  <a:gd name="T62" fmla="*/ 0 w 128"/>
                  <a:gd name="T63" fmla="*/ 79 h 121"/>
                  <a:gd name="T64" fmla="*/ 11 w 128"/>
                  <a:gd name="T65" fmla="*/ 68 h 121"/>
                  <a:gd name="T66" fmla="*/ 3 w 128"/>
                  <a:gd name="T67" fmla="*/ 59 h 121"/>
                  <a:gd name="T68" fmla="*/ 3 w 128"/>
                  <a:gd name="T69" fmla="*/ 50 h 121"/>
                  <a:gd name="T70" fmla="*/ 2 w 128"/>
                  <a:gd name="T71" fmla="*/ 45 h 121"/>
                  <a:gd name="T72" fmla="*/ 0 w 128"/>
                  <a:gd name="T73" fmla="*/ 38 h 121"/>
                  <a:gd name="T74" fmla="*/ 6 w 128"/>
                  <a:gd name="T75" fmla="*/ 36 h 121"/>
                  <a:gd name="T76" fmla="*/ 11 w 128"/>
                  <a:gd name="T77" fmla="*/ 38 h 121"/>
                  <a:gd name="T78" fmla="*/ 12 w 128"/>
                  <a:gd name="T79" fmla="*/ 35 h 121"/>
                  <a:gd name="T80" fmla="*/ 23 w 128"/>
                  <a:gd name="T81" fmla="*/ 33 h 121"/>
                  <a:gd name="T82" fmla="*/ 32 w 128"/>
                  <a:gd name="T83" fmla="*/ 33 h 121"/>
                  <a:gd name="T84" fmla="*/ 44 w 128"/>
                  <a:gd name="T85" fmla="*/ 39 h 121"/>
                  <a:gd name="T86" fmla="*/ 50 w 128"/>
                  <a:gd name="T87" fmla="*/ 23 h 121"/>
                  <a:gd name="T88" fmla="*/ 49 w 128"/>
                  <a:gd name="T89" fmla="*/ 20 h 121"/>
                  <a:gd name="T90" fmla="*/ 46 w 128"/>
                  <a:gd name="T91" fmla="*/ 13 h 121"/>
                  <a:gd name="T92" fmla="*/ 49 w 128"/>
                  <a:gd name="T93" fmla="*/ 7 h 121"/>
                  <a:gd name="T94" fmla="*/ 52 w 128"/>
                  <a:gd name="T95" fmla="*/ 7 h 121"/>
                  <a:gd name="T96" fmla="*/ 56 w 128"/>
                  <a:gd name="T97" fmla="*/ 0 h 121"/>
                  <a:gd name="T98" fmla="*/ 61 w 128"/>
                  <a:gd name="T99" fmla="*/ 3 h 121"/>
                  <a:gd name="T100" fmla="*/ 59 w 128"/>
                  <a:gd name="T101" fmla="*/ 6 h 121"/>
                  <a:gd name="T102" fmla="*/ 70 w 128"/>
                  <a:gd name="T103" fmla="*/ 13 h 121"/>
                  <a:gd name="T104" fmla="*/ 76 w 128"/>
                  <a:gd name="T105" fmla="*/ 7 h 121"/>
                  <a:gd name="T106" fmla="*/ 79 w 128"/>
                  <a:gd name="T107" fmla="*/ 7 h 121"/>
                  <a:gd name="T108" fmla="*/ 93 w 128"/>
                  <a:gd name="T109" fmla="*/ 30 h 121"/>
                  <a:gd name="T110" fmla="*/ 99 w 128"/>
                  <a:gd name="T111" fmla="*/ 32 h 121"/>
                  <a:gd name="T112" fmla="*/ 109 w 128"/>
                  <a:gd name="T113" fmla="*/ 23 h 121"/>
                  <a:gd name="T114" fmla="*/ 109 w 128"/>
                  <a:gd name="T115" fmla="*/ 16 h 121"/>
                  <a:gd name="T116" fmla="*/ 115 w 128"/>
                  <a:gd name="T117" fmla="*/ 16 h 121"/>
                  <a:gd name="T118" fmla="*/ 115 w 128"/>
                  <a:gd name="T119" fmla="*/ 20 h 121"/>
                  <a:gd name="T120" fmla="*/ 117 w 128"/>
                  <a:gd name="T121" fmla="*/ 2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8" h="121">
                    <a:moveTo>
                      <a:pt x="117" y="26"/>
                    </a:moveTo>
                    <a:lnTo>
                      <a:pt x="124" y="32"/>
                    </a:lnTo>
                    <a:lnTo>
                      <a:pt x="128" y="36"/>
                    </a:lnTo>
                    <a:lnTo>
                      <a:pt x="124" y="39"/>
                    </a:lnTo>
                    <a:lnTo>
                      <a:pt x="126" y="48"/>
                    </a:lnTo>
                    <a:lnTo>
                      <a:pt x="124" y="56"/>
                    </a:lnTo>
                    <a:lnTo>
                      <a:pt x="120" y="59"/>
                    </a:lnTo>
                    <a:lnTo>
                      <a:pt x="112" y="56"/>
                    </a:lnTo>
                    <a:lnTo>
                      <a:pt x="102" y="61"/>
                    </a:lnTo>
                    <a:lnTo>
                      <a:pt x="97" y="64"/>
                    </a:lnTo>
                    <a:lnTo>
                      <a:pt x="93" y="64"/>
                    </a:lnTo>
                    <a:lnTo>
                      <a:pt x="93" y="76"/>
                    </a:lnTo>
                    <a:lnTo>
                      <a:pt x="88" y="77"/>
                    </a:lnTo>
                    <a:lnTo>
                      <a:pt x="87" y="79"/>
                    </a:lnTo>
                    <a:lnTo>
                      <a:pt x="88" y="86"/>
                    </a:lnTo>
                    <a:lnTo>
                      <a:pt x="85" y="92"/>
                    </a:lnTo>
                    <a:lnTo>
                      <a:pt x="84" y="95"/>
                    </a:lnTo>
                    <a:lnTo>
                      <a:pt x="82" y="105"/>
                    </a:lnTo>
                    <a:lnTo>
                      <a:pt x="68" y="118"/>
                    </a:lnTo>
                    <a:lnTo>
                      <a:pt x="59" y="115"/>
                    </a:lnTo>
                    <a:lnTo>
                      <a:pt x="53" y="121"/>
                    </a:lnTo>
                    <a:lnTo>
                      <a:pt x="43" y="105"/>
                    </a:lnTo>
                    <a:lnTo>
                      <a:pt x="36" y="102"/>
                    </a:lnTo>
                    <a:lnTo>
                      <a:pt x="32" y="100"/>
                    </a:lnTo>
                    <a:lnTo>
                      <a:pt x="30" y="92"/>
                    </a:lnTo>
                    <a:lnTo>
                      <a:pt x="27" y="95"/>
                    </a:lnTo>
                    <a:lnTo>
                      <a:pt x="15" y="99"/>
                    </a:lnTo>
                    <a:lnTo>
                      <a:pt x="12" y="95"/>
                    </a:lnTo>
                    <a:lnTo>
                      <a:pt x="12" y="89"/>
                    </a:lnTo>
                    <a:lnTo>
                      <a:pt x="6" y="88"/>
                    </a:lnTo>
                    <a:lnTo>
                      <a:pt x="3" y="79"/>
                    </a:lnTo>
                    <a:lnTo>
                      <a:pt x="0" y="79"/>
                    </a:lnTo>
                    <a:lnTo>
                      <a:pt x="11" y="68"/>
                    </a:lnTo>
                    <a:lnTo>
                      <a:pt x="3" y="59"/>
                    </a:lnTo>
                    <a:lnTo>
                      <a:pt x="3" y="50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6" y="36"/>
                    </a:lnTo>
                    <a:lnTo>
                      <a:pt x="11" y="38"/>
                    </a:lnTo>
                    <a:lnTo>
                      <a:pt x="12" y="35"/>
                    </a:lnTo>
                    <a:lnTo>
                      <a:pt x="23" y="33"/>
                    </a:lnTo>
                    <a:lnTo>
                      <a:pt x="32" y="33"/>
                    </a:lnTo>
                    <a:lnTo>
                      <a:pt x="44" y="39"/>
                    </a:lnTo>
                    <a:lnTo>
                      <a:pt x="50" y="23"/>
                    </a:lnTo>
                    <a:lnTo>
                      <a:pt x="49" y="20"/>
                    </a:lnTo>
                    <a:lnTo>
                      <a:pt x="46" y="13"/>
                    </a:lnTo>
                    <a:lnTo>
                      <a:pt x="49" y="7"/>
                    </a:lnTo>
                    <a:lnTo>
                      <a:pt x="52" y="7"/>
                    </a:lnTo>
                    <a:lnTo>
                      <a:pt x="56" y="0"/>
                    </a:lnTo>
                    <a:lnTo>
                      <a:pt x="61" y="3"/>
                    </a:lnTo>
                    <a:lnTo>
                      <a:pt x="59" y="6"/>
                    </a:lnTo>
                    <a:lnTo>
                      <a:pt x="70" y="13"/>
                    </a:lnTo>
                    <a:lnTo>
                      <a:pt x="76" y="7"/>
                    </a:lnTo>
                    <a:lnTo>
                      <a:pt x="79" y="7"/>
                    </a:lnTo>
                    <a:lnTo>
                      <a:pt x="93" y="30"/>
                    </a:lnTo>
                    <a:lnTo>
                      <a:pt x="99" y="32"/>
                    </a:lnTo>
                    <a:lnTo>
                      <a:pt x="109" y="23"/>
                    </a:lnTo>
                    <a:lnTo>
                      <a:pt x="109" y="16"/>
                    </a:lnTo>
                    <a:lnTo>
                      <a:pt x="115" y="16"/>
                    </a:lnTo>
                    <a:lnTo>
                      <a:pt x="115" y="20"/>
                    </a:lnTo>
                    <a:lnTo>
                      <a:pt x="117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6" name="Freeform 1861">
                <a:extLst>
                  <a:ext uri="{FF2B5EF4-FFF2-40B4-BE49-F238E27FC236}">
                    <a16:creationId xmlns:a16="http://schemas.microsoft.com/office/drawing/2014/main" id="{80D4FD9D-E2F1-C2EA-54D3-37F95613A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948"/>
                <a:ext cx="52" cy="34"/>
              </a:xfrm>
              <a:custGeom>
                <a:avLst/>
                <a:gdLst>
                  <a:gd name="T0" fmla="*/ 29 w 103"/>
                  <a:gd name="T1" fmla="*/ 35 h 69"/>
                  <a:gd name="T2" fmla="*/ 23 w 103"/>
                  <a:gd name="T3" fmla="*/ 28 h 69"/>
                  <a:gd name="T4" fmla="*/ 18 w 103"/>
                  <a:gd name="T5" fmla="*/ 26 h 69"/>
                  <a:gd name="T6" fmla="*/ 14 w 103"/>
                  <a:gd name="T7" fmla="*/ 32 h 69"/>
                  <a:gd name="T8" fmla="*/ 17 w 103"/>
                  <a:gd name="T9" fmla="*/ 37 h 69"/>
                  <a:gd name="T10" fmla="*/ 12 w 103"/>
                  <a:gd name="T11" fmla="*/ 44 h 69"/>
                  <a:gd name="T12" fmla="*/ 14 w 103"/>
                  <a:gd name="T13" fmla="*/ 49 h 69"/>
                  <a:gd name="T14" fmla="*/ 8 w 103"/>
                  <a:gd name="T15" fmla="*/ 53 h 69"/>
                  <a:gd name="T16" fmla="*/ 0 w 103"/>
                  <a:gd name="T17" fmla="*/ 53 h 69"/>
                  <a:gd name="T18" fmla="*/ 0 w 103"/>
                  <a:gd name="T19" fmla="*/ 56 h 69"/>
                  <a:gd name="T20" fmla="*/ 18 w 103"/>
                  <a:gd name="T21" fmla="*/ 50 h 69"/>
                  <a:gd name="T22" fmla="*/ 23 w 103"/>
                  <a:gd name="T23" fmla="*/ 49 h 69"/>
                  <a:gd name="T24" fmla="*/ 27 w 103"/>
                  <a:gd name="T25" fmla="*/ 50 h 69"/>
                  <a:gd name="T26" fmla="*/ 33 w 103"/>
                  <a:gd name="T27" fmla="*/ 47 h 69"/>
                  <a:gd name="T28" fmla="*/ 39 w 103"/>
                  <a:gd name="T29" fmla="*/ 47 h 69"/>
                  <a:gd name="T30" fmla="*/ 39 w 103"/>
                  <a:gd name="T31" fmla="*/ 53 h 69"/>
                  <a:gd name="T32" fmla="*/ 44 w 103"/>
                  <a:gd name="T33" fmla="*/ 62 h 69"/>
                  <a:gd name="T34" fmla="*/ 55 w 103"/>
                  <a:gd name="T35" fmla="*/ 62 h 69"/>
                  <a:gd name="T36" fmla="*/ 56 w 103"/>
                  <a:gd name="T37" fmla="*/ 59 h 69"/>
                  <a:gd name="T38" fmla="*/ 67 w 103"/>
                  <a:gd name="T39" fmla="*/ 56 h 69"/>
                  <a:gd name="T40" fmla="*/ 61 w 103"/>
                  <a:gd name="T41" fmla="*/ 66 h 69"/>
                  <a:gd name="T42" fmla="*/ 71 w 103"/>
                  <a:gd name="T43" fmla="*/ 69 h 69"/>
                  <a:gd name="T44" fmla="*/ 79 w 103"/>
                  <a:gd name="T45" fmla="*/ 62 h 69"/>
                  <a:gd name="T46" fmla="*/ 80 w 103"/>
                  <a:gd name="T47" fmla="*/ 50 h 69"/>
                  <a:gd name="T48" fmla="*/ 83 w 103"/>
                  <a:gd name="T49" fmla="*/ 49 h 69"/>
                  <a:gd name="T50" fmla="*/ 93 w 103"/>
                  <a:gd name="T51" fmla="*/ 50 h 69"/>
                  <a:gd name="T52" fmla="*/ 96 w 103"/>
                  <a:gd name="T53" fmla="*/ 46 h 69"/>
                  <a:gd name="T54" fmla="*/ 100 w 103"/>
                  <a:gd name="T55" fmla="*/ 43 h 69"/>
                  <a:gd name="T56" fmla="*/ 103 w 103"/>
                  <a:gd name="T57" fmla="*/ 38 h 69"/>
                  <a:gd name="T58" fmla="*/ 100 w 103"/>
                  <a:gd name="T59" fmla="*/ 32 h 69"/>
                  <a:gd name="T60" fmla="*/ 100 w 103"/>
                  <a:gd name="T61" fmla="*/ 21 h 69"/>
                  <a:gd name="T62" fmla="*/ 96 w 103"/>
                  <a:gd name="T63" fmla="*/ 14 h 69"/>
                  <a:gd name="T64" fmla="*/ 93 w 103"/>
                  <a:gd name="T65" fmla="*/ 9 h 69"/>
                  <a:gd name="T66" fmla="*/ 88 w 103"/>
                  <a:gd name="T67" fmla="*/ 11 h 69"/>
                  <a:gd name="T68" fmla="*/ 80 w 103"/>
                  <a:gd name="T69" fmla="*/ 9 h 69"/>
                  <a:gd name="T70" fmla="*/ 73 w 103"/>
                  <a:gd name="T71" fmla="*/ 0 h 69"/>
                  <a:gd name="T72" fmla="*/ 67 w 103"/>
                  <a:gd name="T73" fmla="*/ 3 h 69"/>
                  <a:gd name="T74" fmla="*/ 68 w 103"/>
                  <a:gd name="T75" fmla="*/ 17 h 69"/>
                  <a:gd name="T76" fmla="*/ 68 w 103"/>
                  <a:gd name="T77" fmla="*/ 21 h 69"/>
                  <a:gd name="T78" fmla="*/ 62 w 103"/>
                  <a:gd name="T79" fmla="*/ 29 h 69"/>
                  <a:gd name="T80" fmla="*/ 68 w 103"/>
                  <a:gd name="T81" fmla="*/ 34 h 69"/>
                  <a:gd name="T82" fmla="*/ 68 w 103"/>
                  <a:gd name="T83" fmla="*/ 38 h 69"/>
                  <a:gd name="T84" fmla="*/ 65 w 103"/>
                  <a:gd name="T85" fmla="*/ 37 h 69"/>
                  <a:gd name="T86" fmla="*/ 56 w 103"/>
                  <a:gd name="T87" fmla="*/ 23 h 69"/>
                  <a:gd name="T88" fmla="*/ 53 w 103"/>
                  <a:gd name="T89" fmla="*/ 14 h 69"/>
                  <a:gd name="T90" fmla="*/ 50 w 103"/>
                  <a:gd name="T91" fmla="*/ 11 h 69"/>
                  <a:gd name="T92" fmla="*/ 44 w 103"/>
                  <a:gd name="T93" fmla="*/ 14 h 69"/>
                  <a:gd name="T94" fmla="*/ 39 w 103"/>
                  <a:gd name="T95" fmla="*/ 23 h 69"/>
                  <a:gd name="T96" fmla="*/ 36 w 103"/>
                  <a:gd name="T97" fmla="*/ 28 h 69"/>
                  <a:gd name="T98" fmla="*/ 29 w 103"/>
                  <a:gd name="T99" fmla="*/ 3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3" h="69">
                    <a:moveTo>
                      <a:pt x="29" y="35"/>
                    </a:moveTo>
                    <a:lnTo>
                      <a:pt x="23" y="28"/>
                    </a:lnTo>
                    <a:lnTo>
                      <a:pt x="18" y="26"/>
                    </a:lnTo>
                    <a:lnTo>
                      <a:pt x="14" y="32"/>
                    </a:lnTo>
                    <a:lnTo>
                      <a:pt x="17" y="37"/>
                    </a:lnTo>
                    <a:lnTo>
                      <a:pt x="12" y="44"/>
                    </a:lnTo>
                    <a:lnTo>
                      <a:pt x="14" y="49"/>
                    </a:lnTo>
                    <a:lnTo>
                      <a:pt x="8" y="53"/>
                    </a:lnTo>
                    <a:lnTo>
                      <a:pt x="0" y="53"/>
                    </a:lnTo>
                    <a:lnTo>
                      <a:pt x="0" y="56"/>
                    </a:lnTo>
                    <a:lnTo>
                      <a:pt x="18" y="50"/>
                    </a:lnTo>
                    <a:lnTo>
                      <a:pt x="23" y="49"/>
                    </a:lnTo>
                    <a:lnTo>
                      <a:pt x="27" y="50"/>
                    </a:lnTo>
                    <a:lnTo>
                      <a:pt x="33" y="47"/>
                    </a:lnTo>
                    <a:lnTo>
                      <a:pt x="39" y="47"/>
                    </a:lnTo>
                    <a:lnTo>
                      <a:pt x="39" y="53"/>
                    </a:lnTo>
                    <a:lnTo>
                      <a:pt x="44" y="62"/>
                    </a:lnTo>
                    <a:lnTo>
                      <a:pt x="55" y="62"/>
                    </a:lnTo>
                    <a:lnTo>
                      <a:pt x="56" y="59"/>
                    </a:lnTo>
                    <a:lnTo>
                      <a:pt x="67" y="56"/>
                    </a:lnTo>
                    <a:lnTo>
                      <a:pt x="61" y="66"/>
                    </a:lnTo>
                    <a:lnTo>
                      <a:pt x="71" y="69"/>
                    </a:lnTo>
                    <a:lnTo>
                      <a:pt x="79" y="62"/>
                    </a:lnTo>
                    <a:lnTo>
                      <a:pt x="80" y="50"/>
                    </a:lnTo>
                    <a:lnTo>
                      <a:pt x="83" y="49"/>
                    </a:lnTo>
                    <a:lnTo>
                      <a:pt x="93" y="50"/>
                    </a:lnTo>
                    <a:lnTo>
                      <a:pt x="96" y="46"/>
                    </a:lnTo>
                    <a:lnTo>
                      <a:pt x="100" y="43"/>
                    </a:lnTo>
                    <a:lnTo>
                      <a:pt x="103" y="38"/>
                    </a:lnTo>
                    <a:lnTo>
                      <a:pt x="100" y="32"/>
                    </a:lnTo>
                    <a:lnTo>
                      <a:pt x="100" y="21"/>
                    </a:lnTo>
                    <a:lnTo>
                      <a:pt x="96" y="14"/>
                    </a:lnTo>
                    <a:lnTo>
                      <a:pt x="93" y="9"/>
                    </a:lnTo>
                    <a:lnTo>
                      <a:pt x="88" y="11"/>
                    </a:lnTo>
                    <a:lnTo>
                      <a:pt x="80" y="9"/>
                    </a:lnTo>
                    <a:lnTo>
                      <a:pt x="73" y="0"/>
                    </a:lnTo>
                    <a:lnTo>
                      <a:pt x="67" y="3"/>
                    </a:lnTo>
                    <a:lnTo>
                      <a:pt x="68" y="17"/>
                    </a:lnTo>
                    <a:lnTo>
                      <a:pt x="68" y="21"/>
                    </a:lnTo>
                    <a:lnTo>
                      <a:pt x="62" y="29"/>
                    </a:lnTo>
                    <a:lnTo>
                      <a:pt x="68" y="34"/>
                    </a:lnTo>
                    <a:lnTo>
                      <a:pt x="68" y="38"/>
                    </a:lnTo>
                    <a:lnTo>
                      <a:pt x="65" y="37"/>
                    </a:lnTo>
                    <a:lnTo>
                      <a:pt x="56" y="23"/>
                    </a:lnTo>
                    <a:lnTo>
                      <a:pt x="53" y="14"/>
                    </a:lnTo>
                    <a:lnTo>
                      <a:pt x="50" y="11"/>
                    </a:lnTo>
                    <a:lnTo>
                      <a:pt x="44" y="14"/>
                    </a:lnTo>
                    <a:lnTo>
                      <a:pt x="39" y="23"/>
                    </a:lnTo>
                    <a:lnTo>
                      <a:pt x="36" y="28"/>
                    </a:lnTo>
                    <a:lnTo>
                      <a:pt x="29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7" name="Freeform 1862">
                <a:extLst>
                  <a:ext uri="{FF2B5EF4-FFF2-40B4-BE49-F238E27FC236}">
                    <a16:creationId xmlns:a16="http://schemas.microsoft.com/office/drawing/2014/main" id="{D8CAD4D7-9022-75CB-C49B-FA362274D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948"/>
                <a:ext cx="52" cy="34"/>
              </a:xfrm>
              <a:custGeom>
                <a:avLst/>
                <a:gdLst>
                  <a:gd name="T0" fmla="*/ 29 w 103"/>
                  <a:gd name="T1" fmla="*/ 35 h 69"/>
                  <a:gd name="T2" fmla="*/ 36 w 103"/>
                  <a:gd name="T3" fmla="*/ 28 h 69"/>
                  <a:gd name="T4" fmla="*/ 39 w 103"/>
                  <a:gd name="T5" fmla="*/ 23 h 69"/>
                  <a:gd name="T6" fmla="*/ 44 w 103"/>
                  <a:gd name="T7" fmla="*/ 14 h 69"/>
                  <a:gd name="T8" fmla="*/ 50 w 103"/>
                  <a:gd name="T9" fmla="*/ 11 h 69"/>
                  <a:gd name="T10" fmla="*/ 53 w 103"/>
                  <a:gd name="T11" fmla="*/ 14 h 69"/>
                  <a:gd name="T12" fmla="*/ 56 w 103"/>
                  <a:gd name="T13" fmla="*/ 23 h 69"/>
                  <a:gd name="T14" fmla="*/ 65 w 103"/>
                  <a:gd name="T15" fmla="*/ 37 h 69"/>
                  <a:gd name="T16" fmla="*/ 68 w 103"/>
                  <a:gd name="T17" fmla="*/ 38 h 69"/>
                  <a:gd name="T18" fmla="*/ 68 w 103"/>
                  <a:gd name="T19" fmla="*/ 34 h 69"/>
                  <a:gd name="T20" fmla="*/ 62 w 103"/>
                  <a:gd name="T21" fmla="*/ 29 h 69"/>
                  <a:gd name="T22" fmla="*/ 68 w 103"/>
                  <a:gd name="T23" fmla="*/ 21 h 69"/>
                  <a:gd name="T24" fmla="*/ 68 w 103"/>
                  <a:gd name="T25" fmla="*/ 17 h 69"/>
                  <a:gd name="T26" fmla="*/ 67 w 103"/>
                  <a:gd name="T27" fmla="*/ 3 h 69"/>
                  <a:gd name="T28" fmla="*/ 73 w 103"/>
                  <a:gd name="T29" fmla="*/ 0 h 69"/>
                  <a:gd name="T30" fmla="*/ 80 w 103"/>
                  <a:gd name="T31" fmla="*/ 9 h 69"/>
                  <a:gd name="T32" fmla="*/ 88 w 103"/>
                  <a:gd name="T33" fmla="*/ 11 h 69"/>
                  <a:gd name="T34" fmla="*/ 93 w 103"/>
                  <a:gd name="T35" fmla="*/ 9 h 69"/>
                  <a:gd name="T36" fmla="*/ 96 w 103"/>
                  <a:gd name="T37" fmla="*/ 14 h 69"/>
                  <a:gd name="T38" fmla="*/ 100 w 103"/>
                  <a:gd name="T39" fmla="*/ 21 h 69"/>
                  <a:gd name="T40" fmla="*/ 100 w 103"/>
                  <a:gd name="T41" fmla="*/ 32 h 69"/>
                  <a:gd name="T42" fmla="*/ 103 w 103"/>
                  <a:gd name="T43" fmla="*/ 38 h 69"/>
                  <a:gd name="T44" fmla="*/ 100 w 103"/>
                  <a:gd name="T45" fmla="*/ 43 h 69"/>
                  <a:gd name="T46" fmla="*/ 96 w 103"/>
                  <a:gd name="T47" fmla="*/ 46 h 69"/>
                  <a:gd name="T48" fmla="*/ 93 w 103"/>
                  <a:gd name="T49" fmla="*/ 50 h 69"/>
                  <a:gd name="T50" fmla="*/ 83 w 103"/>
                  <a:gd name="T51" fmla="*/ 49 h 69"/>
                  <a:gd name="T52" fmla="*/ 80 w 103"/>
                  <a:gd name="T53" fmla="*/ 50 h 69"/>
                  <a:gd name="T54" fmla="*/ 79 w 103"/>
                  <a:gd name="T55" fmla="*/ 62 h 69"/>
                  <a:gd name="T56" fmla="*/ 71 w 103"/>
                  <a:gd name="T57" fmla="*/ 69 h 69"/>
                  <a:gd name="T58" fmla="*/ 61 w 103"/>
                  <a:gd name="T59" fmla="*/ 66 h 69"/>
                  <a:gd name="T60" fmla="*/ 67 w 103"/>
                  <a:gd name="T61" fmla="*/ 56 h 69"/>
                  <a:gd name="T62" fmla="*/ 56 w 103"/>
                  <a:gd name="T63" fmla="*/ 59 h 69"/>
                  <a:gd name="T64" fmla="*/ 55 w 103"/>
                  <a:gd name="T65" fmla="*/ 62 h 69"/>
                  <a:gd name="T66" fmla="*/ 44 w 103"/>
                  <a:gd name="T67" fmla="*/ 62 h 69"/>
                  <a:gd name="T68" fmla="*/ 39 w 103"/>
                  <a:gd name="T69" fmla="*/ 53 h 69"/>
                  <a:gd name="T70" fmla="*/ 39 w 103"/>
                  <a:gd name="T71" fmla="*/ 47 h 69"/>
                  <a:gd name="T72" fmla="*/ 33 w 103"/>
                  <a:gd name="T73" fmla="*/ 47 h 69"/>
                  <a:gd name="T74" fmla="*/ 27 w 103"/>
                  <a:gd name="T75" fmla="*/ 50 h 69"/>
                  <a:gd name="T76" fmla="*/ 23 w 103"/>
                  <a:gd name="T77" fmla="*/ 49 h 69"/>
                  <a:gd name="T78" fmla="*/ 18 w 103"/>
                  <a:gd name="T79" fmla="*/ 50 h 69"/>
                  <a:gd name="T80" fmla="*/ 0 w 103"/>
                  <a:gd name="T81" fmla="*/ 56 h 69"/>
                  <a:gd name="T82" fmla="*/ 0 w 103"/>
                  <a:gd name="T83" fmla="*/ 53 h 69"/>
                  <a:gd name="T84" fmla="*/ 8 w 103"/>
                  <a:gd name="T85" fmla="*/ 53 h 69"/>
                  <a:gd name="T86" fmla="*/ 14 w 103"/>
                  <a:gd name="T87" fmla="*/ 49 h 69"/>
                  <a:gd name="T88" fmla="*/ 12 w 103"/>
                  <a:gd name="T89" fmla="*/ 44 h 69"/>
                  <a:gd name="T90" fmla="*/ 17 w 103"/>
                  <a:gd name="T91" fmla="*/ 37 h 69"/>
                  <a:gd name="T92" fmla="*/ 14 w 103"/>
                  <a:gd name="T93" fmla="*/ 32 h 69"/>
                  <a:gd name="T94" fmla="*/ 18 w 103"/>
                  <a:gd name="T95" fmla="*/ 26 h 69"/>
                  <a:gd name="T96" fmla="*/ 23 w 103"/>
                  <a:gd name="T97" fmla="*/ 28 h 69"/>
                  <a:gd name="T98" fmla="*/ 29 w 103"/>
                  <a:gd name="T99" fmla="*/ 3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3" h="69">
                    <a:moveTo>
                      <a:pt x="29" y="35"/>
                    </a:moveTo>
                    <a:lnTo>
                      <a:pt x="36" y="28"/>
                    </a:lnTo>
                    <a:lnTo>
                      <a:pt x="39" y="23"/>
                    </a:lnTo>
                    <a:lnTo>
                      <a:pt x="44" y="14"/>
                    </a:lnTo>
                    <a:lnTo>
                      <a:pt x="50" y="11"/>
                    </a:lnTo>
                    <a:lnTo>
                      <a:pt x="53" y="14"/>
                    </a:lnTo>
                    <a:lnTo>
                      <a:pt x="56" y="23"/>
                    </a:lnTo>
                    <a:lnTo>
                      <a:pt x="65" y="37"/>
                    </a:lnTo>
                    <a:lnTo>
                      <a:pt x="68" y="38"/>
                    </a:lnTo>
                    <a:lnTo>
                      <a:pt x="68" y="34"/>
                    </a:lnTo>
                    <a:lnTo>
                      <a:pt x="62" y="29"/>
                    </a:lnTo>
                    <a:lnTo>
                      <a:pt x="68" y="21"/>
                    </a:lnTo>
                    <a:lnTo>
                      <a:pt x="68" y="17"/>
                    </a:lnTo>
                    <a:lnTo>
                      <a:pt x="67" y="3"/>
                    </a:lnTo>
                    <a:lnTo>
                      <a:pt x="73" y="0"/>
                    </a:lnTo>
                    <a:lnTo>
                      <a:pt x="80" y="9"/>
                    </a:lnTo>
                    <a:lnTo>
                      <a:pt x="88" y="11"/>
                    </a:lnTo>
                    <a:lnTo>
                      <a:pt x="93" y="9"/>
                    </a:lnTo>
                    <a:lnTo>
                      <a:pt x="96" y="14"/>
                    </a:lnTo>
                    <a:lnTo>
                      <a:pt x="100" y="21"/>
                    </a:lnTo>
                    <a:lnTo>
                      <a:pt x="100" y="32"/>
                    </a:lnTo>
                    <a:lnTo>
                      <a:pt x="103" y="38"/>
                    </a:lnTo>
                    <a:lnTo>
                      <a:pt x="100" y="43"/>
                    </a:lnTo>
                    <a:lnTo>
                      <a:pt x="96" y="46"/>
                    </a:lnTo>
                    <a:lnTo>
                      <a:pt x="93" y="50"/>
                    </a:lnTo>
                    <a:lnTo>
                      <a:pt x="83" y="49"/>
                    </a:lnTo>
                    <a:lnTo>
                      <a:pt x="80" y="50"/>
                    </a:lnTo>
                    <a:lnTo>
                      <a:pt x="79" y="62"/>
                    </a:lnTo>
                    <a:lnTo>
                      <a:pt x="71" y="69"/>
                    </a:lnTo>
                    <a:lnTo>
                      <a:pt x="61" y="66"/>
                    </a:lnTo>
                    <a:lnTo>
                      <a:pt x="67" y="56"/>
                    </a:lnTo>
                    <a:lnTo>
                      <a:pt x="56" y="59"/>
                    </a:lnTo>
                    <a:lnTo>
                      <a:pt x="55" y="62"/>
                    </a:lnTo>
                    <a:lnTo>
                      <a:pt x="44" y="62"/>
                    </a:lnTo>
                    <a:lnTo>
                      <a:pt x="39" y="53"/>
                    </a:lnTo>
                    <a:lnTo>
                      <a:pt x="39" y="47"/>
                    </a:lnTo>
                    <a:lnTo>
                      <a:pt x="33" y="47"/>
                    </a:lnTo>
                    <a:lnTo>
                      <a:pt x="27" y="50"/>
                    </a:lnTo>
                    <a:lnTo>
                      <a:pt x="23" y="49"/>
                    </a:lnTo>
                    <a:lnTo>
                      <a:pt x="18" y="50"/>
                    </a:lnTo>
                    <a:lnTo>
                      <a:pt x="0" y="56"/>
                    </a:lnTo>
                    <a:lnTo>
                      <a:pt x="0" y="53"/>
                    </a:lnTo>
                    <a:lnTo>
                      <a:pt x="8" y="53"/>
                    </a:lnTo>
                    <a:lnTo>
                      <a:pt x="14" y="49"/>
                    </a:lnTo>
                    <a:lnTo>
                      <a:pt x="12" y="44"/>
                    </a:lnTo>
                    <a:lnTo>
                      <a:pt x="17" y="37"/>
                    </a:lnTo>
                    <a:lnTo>
                      <a:pt x="14" y="32"/>
                    </a:lnTo>
                    <a:lnTo>
                      <a:pt x="18" y="26"/>
                    </a:lnTo>
                    <a:lnTo>
                      <a:pt x="23" y="28"/>
                    </a:lnTo>
                    <a:lnTo>
                      <a:pt x="29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8" name="Freeform 1863">
                <a:extLst>
                  <a:ext uri="{FF2B5EF4-FFF2-40B4-BE49-F238E27FC236}">
                    <a16:creationId xmlns:a16="http://schemas.microsoft.com/office/drawing/2014/main" id="{312CD8D6-E1BF-9AD8-2AB1-853548EDB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948"/>
                <a:ext cx="52" cy="34"/>
              </a:xfrm>
              <a:custGeom>
                <a:avLst/>
                <a:gdLst>
                  <a:gd name="T0" fmla="*/ 29 w 103"/>
                  <a:gd name="T1" fmla="*/ 35 h 69"/>
                  <a:gd name="T2" fmla="*/ 36 w 103"/>
                  <a:gd name="T3" fmla="*/ 28 h 69"/>
                  <a:gd name="T4" fmla="*/ 39 w 103"/>
                  <a:gd name="T5" fmla="*/ 23 h 69"/>
                  <a:gd name="T6" fmla="*/ 44 w 103"/>
                  <a:gd name="T7" fmla="*/ 14 h 69"/>
                  <a:gd name="T8" fmla="*/ 50 w 103"/>
                  <a:gd name="T9" fmla="*/ 11 h 69"/>
                  <a:gd name="T10" fmla="*/ 53 w 103"/>
                  <a:gd name="T11" fmla="*/ 14 h 69"/>
                  <a:gd name="T12" fmla="*/ 56 w 103"/>
                  <a:gd name="T13" fmla="*/ 23 h 69"/>
                  <a:gd name="T14" fmla="*/ 65 w 103"/>
                  <a:gd name="T15" fmla="*/ 37 h 69"/>
                  <a:gd name="T16" fmla="*/ 68 w 103"/>
                  <a:gd name="T17" fmla="*/ 38 h 69"/>
                  <a:gd name="T18" fmla="*/ 68 w 103"/>
                  <a:gd name="T19" fmla="*/ 34 h 69"/>
                  <a:gd name="T20" fmla="*/ 62 w 103"/>
                  <a:gd name="T21" fmla="*/ 29 h 69"/>
                  <a:gd name="T22" fmla="*/ 68 w 103"/>
                  <a:gd name="T23" fmla="*/ 21 h 69"/>
                  <a:gd name="T24" fmla="*/ 68 w 103"/>
                  <a:gd name="T25" fmla="*/ 17 h 69"/>
                  <a:gd name="T26" fmla="*/ 67 w 103"/>
                  <a:gd name="T27" fmla="*/ 3 h 69"/>
                  <a:gd name="T28" fmla="*/ 73 w 103"/>
                  <a:gd name="T29" fmla="*/ 0 h 69"/>
                  <a:gd name="T30" fmla="*/ 80 w 103"/>
                  <a:gd name="T31" fmla="*/ 9 h 69"/>
                  <a:gd name="T32" fmla="*/ 88 w 103"/>
                  <a:gd name="T33" fmla="*/ 11 h 69"/>
                  <a:gd name="T34" fmla="*/ 93 w 103"/>
                  <a:gd name="T35" fmla="*/ 9 h 69"/>
                  <a:gd name="T36" fmla="*/ 96 w 103"/>
                  <a:gd name="T37" fmla="*/ 14 h 69"/>
                  <a:gd name="T38" fmla="*/ 100 w 103"/>
                  <a:gd name="T39" fmla="*/ 21 h 69"/>
                  <a:gd name="T40" fmla="*/ 100 w 103"/>
                  <a:gd name="T41" fmla="*/ 32 h 69"/>
                  <a:gd name="T42" fmla="*/ 103 w 103"/>
                  <a:gd name="T43" fmla="*/ 38 h 69"/>
                  <a:gd name="T44" fmla="*/ 100 w 103"/>
                  <a:gd name="T45" fmla="*/ 43 h 69"/>
                  <a:gd name="T46" fmla="*/ 96 w 103"/>
                  <a:gd name="T47" fmla="*/ 46 h 69"/>
                  <a:gd name="T48" fmla="*/ 93 w 103"/>
                  <a:gd name="T49" fmla="*/ 50 h 69"/>
                  <a:gd name="T50" fmla="*/ 83 w 103"/>
                  <a:gd name="T51" fmla="*/ 49 h 69"/>
                  <a:gd name="T52" fmla="*/ 80 w 103"/>
                  <a:gd name="T53" fmla="*/ 50 h 69"/>
                  <a:gd name="T54" fmla="*/ 79 w 103"/>
                  <a:gd name="T55" fmla="*/ 62 h 69"/>
                  <a:gd name="T56" fmla="*/ 71 w 103"/>
                  <a:gd name="T57" fmla="*/ 69 h 69"/>
                  <a:gd name="T58" fmla="*/ 61 w 103"/>
                  <a:gd name="T59" fmla="*/ 66 h 69"/>
                  <a:gd name="T60" fmla="*/ 67 w 103"/>
                  <a:gd name="T61" fmla="*/ 56 h 69"/>
                  <a:gd name="T62" fmla="*/ 56 w 103"/>
                  <a:gd name="T63" fmla="*/ 59 h 69"/>
                  <a:gd name="T64" fmla="*/ 55 w 103"/>
                  <a:gd name="T65" fmla="*/ 62 h 69"/>
                  <a:gd name="T66" fmla="*/ 44 w 103"/>
                  <a:gd name="T67" fmla="*/ 62 h 69"/>
                  <a:gd name="T68" fmla="*/ 39 w 103"/>
                  <a:gd name="T69" fmla="*/ 53 h 69"/>
                  <a:gd name="T70" fmla="*/ 39 w 103"/>
                  <a:gd name="T71" fmla="*/ 47 h 69"/>
                  <a:gd name="T72" fmla="*/ 33 w 103"/>
                  <a:gd name="T73" fmla="*/ 47 h 69"/>
                  <a:gd name="T74" fmla="*/ 27 w 103"/>
                  <a:gd name="T75" fmla="*/ 50 h 69"/>
                  <a:gd name="T76" fmla="*/ 23 w 103"/>
                  <a:gd name="T77" fmla="*/ 49 h 69"/>
                  <a:gd name="T78" fmla="*/ 18 w 103"/>
                  <a:gd name="T79" fmla="*/ 50 h 69"/>
                  <a:gd name="T80" fmla="*/ 0 w 103"/>
                  <a:gd name="T81" fmla="*/ 56 h 69"/>
                  <a:gd name="T82" fmla="*/ 0 w 103"/>
                  <a:gd name="T83" fmla="*/ 53 h 69"/>
                  <a:gd name="T84" fmla="*/ 8 w 103"/>
                  <a:gd name="T85" fmla="*/ 53 h 69"/>
                  <a:gd name="T86" fmla="*/ 14 w 103"/>
                  <a:gd name="T87" fmla="*/ 49 h 69"/>
                  <a:gd name="T88" fmla="*/ 12 w 103"/>
                  <a:gd name="T89" fmla="*/ 44 h 69"/>
                  <a:gd name="T90" fmla="*/ 17 w 103"/>
                  <a:gd name="T91" fmla="*/ 37 h 69"/>
                  <a:gd name="T92" fmla="*/ 14 w 103"/>
                  <a:gd name="T93" fmla="*/ 32 h 69"/>
                  <a:gd name="T94" fmla="*/ 18 w 103"/>
                  <a:gd name="T95" fmla="*/ 26 h 69"/>
                  <a:gd name="T96" fmla="*/ 23 w 103"/>
                  <a:gd name="T97" fmla="*/ 28 h 69"/>
                  <a:gd name="T98" fmla="*/ 29 w 103"/>
                  <a:gd name="T99" fmla="*/ 3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3" h="69">
                    <a:moveTo>
                      <a:pt x="29" y="35"/>
                    </a:moveTo>
                    <a:lnTo>
                      <a:pt x="36" y="28"/>
                    </a:lnTo>
                    <a:lnTo>
                      <a:pt x="39" y="23"/>
                    </a:lnTo>
                    <a:lnTo>
                      <a:pt x="44" y="14"/>
                    </a:lnTo>
                    <a:lnTo>
                      <a:pt x="50" y="11"/>
                    </a:lnTo>
                    <a:lnTo>
                      <a:pt x="53" y="14"/>
                    </a:lnTo>
                    <a:lnTo>
                      <a:pt x="56" y="23"/>
                    </a:lnTo>
                    <a:lnTo>
                      <a:pt x="65" y="37"/>
                    </a:lnTo>
                    <a:lnTo>
                      <a:pt x="68" y="38"/>
                    </a:lnTo>
                    <a:lnTo>
                      <a:pt x="68" y="34"/>
                    </a:lnTo>
                    <a:lnTo>
                      <a:pt x="62" y="29"/>
                    </a:lnTo>
                    <a:lnTo>
                      <a:pt x="68" y="21"/>
                    </a:lnTo>
                    <a:lnTo>
                      <a:pt x="68" y="17"/>
                    </a:lnTo>
                    <a:lnTo>
                      <a:pt x="67" y="3"/>
                    </a:lnTo>
                    <a:lnTo>
                      <a:pt x="73" y="0"/>
                    </a:lnTo>
                    <a:lnTo>
                      <a:pt x="80" y="9"/>
                    </a:lnTo>
                    <a:lnTo>
                      <a:pt x="88" y="11"/>
                    </a:lnTo>
                    <a:lnTo>
                      <a:pt x="93" y="9"/>
                    </a:lnTo>
                    <a:lnTo>
                      <a:pt x="96" y="14"/>
                    </a:lnTo>
                    <a:lnTo>
                      <a:pt x="100" y="21"/>
                    </a:lnTo>
                    <a:lnTo>
                      <a:pt x="100" y="32"/>
                    </a:lnTo>
                    <a:lnTo>
                      <a:pt x="103" y="38"/>
                    </a:lnTo>
                    <a:lnTo>
                      <a:pt x="100" y="43"/>
                    </a:lnTo>
                    <a:lnTo>
                      <a:pt x="96" y="46"/>
                    </a:lnTo>
                    <a:lnTo>
                      <a:pt x="93" y="50"/>
                    </a:lnTo>
                    <a:lnTo>
                      <a:pt x="83" y="49"/>
                    </a:lnTo>
                    <a:lnTo>
                      <a:pt x="80" y="50"/>
                    </a:lnTo>
                    <a:lnTo>
                      <a:pt x="79" y="62"/>
                    </a:lnTo>
                    <a:lnTo>
                      <a:pt x="71" y="69"/>
                    </a:lnTo>
                    <a:lnTo>
                      <a:pt x="61" y="66"/>
                    </a:lnTo>
                    <a:lnTo>
                      <a:pt x="67" y="56"/>
                    </a:lnTo>
                    <a:lnTo>
                      <a:pt x="56" y="59"/>
                    </a:lnTo>
                    <a:lnTo>
                      <a:pt x="55" y="62"/>
                    </a:lnTo>
                    <a:lnTo>
                      <a:pt x="44" y="62"/>
                    </a:lnTo>
                    <a:lnTo>
                      <a:pt x="39" y="53"/>
                    </a:lnTo>
                    <a:lnTo>
                      <a:pt x="39" y="47"/>
                    </a:lnTo>
                    <a:lnTo>
                      <a:pt x="33" y="47"/>
                    </a:lnTo>
                    <a:lnTo>
                      <a:pt x="27" y="50"/>
                    </a:lnTo>
                    <a:lnTo>
                      <a:pt x="23" y="49"/>
                    </a:lnTo>
                    <a:lnTo>
                      <a:pt x="18" y="50"/>
                    </a:lnTo>
                    <a:lnTo>
                      <a:pt x="0" y="56"/>
                    </a:lnTo>
                    <a:lnTo>
                      <a:pt x="0" y="53"/>
                    </a:lnTo>
                    <a:lnTo>
                      <a:pt x="8" y="53"/>
                    </a:lnTo>
                    <a:lnTo>
                      <a:pt x="14" y="49"/>
                    </a:lnTo>
                    <a:lnTo>
                      <a:pt x="12" y="44"/>
                    </a:lnTo>
                    <a:lnTo>
                      <a:pt x="17" y="37"/>
                    </a:lnTo>
                    <a:lnTo>
                      <a:pt x="14" y="32"/>
                    </a:lnTo>
                    <a:lnTo>
                      <a:pt x="18" y="26"/>
                    </a:lnTo>
                    <a:lnTo>
                      <a:pt x="23" y="28"/>
                    </a:lnTo>
                    <a:lnTo>
                      <a:pt x="29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9" name="Freeform 1864">
                <a:extLst>
                  <a:ext uri="{FF2B5EF4-FFF2-40B4-BE49-F238E27FC236}">
                    <a16:creationId xmlns:a16="http://schemas.microsoft.com/office/drawing/2014/main" id="{B55EC699-52C3-D66A-9574-9E833288C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815"/>
                <a:ext cx="69" cy="33"/>
              </a:xfrm>
              <a:custGeom>
                <a:avLst/>
                <a:gdLst>
                  <a:gd name="T0" fmla="*/ 124 w 136"/>
                  <a:gd name="T1" fmla="*/ 17 h 67"/>
                  <a:gd name="T2" fmla="*/ 103 w 136"/>
                  <a:gd name="T3" fmla="*/ 21 h 67"/>
                  <a:gd name="T4" fmla="*/ 77 w 136"/>
                  <a:gd name="T5" fmla="*/ 31 h 67"/>
                  <a:gd name="T6" fmla="*/ 78 w 136"/>
                  <a:gd name="T7" fmla="*/ 21 h 67"/>
                  <a:gd name="T8" fmla="*/ 77 w 136"/>
                  <a:gd name="T9" fmla="*/ 14 h 67"/>
                  <a:gd name="T10" fmla="*/ 63 w 136"/>
                  <a:gd name="T11" fmla="*/ 11 h 67"/>
                  <a:gd name="T12" fmla="*/ 54 w 136"/>
                  <a:gd name="T13" fmla="*/ 0 h 67"/>
                  <a:gd name="T14" fmla="*/ 51 w 136"/>
                  <a:gd name="T15" fmla="*/ 11 h 67"/>
                  <a:gd name="T16" fmla="*/ 42 w 136"/>
                  <a:gd name="T17" fmla="*/ 5 h 67"/>
                  <a:gd name="T18" fmla="*/ 33 w 136"/>
                  <a:gd name="T19" fmla="*/ 9 h 67"/>
                  <a:gd name="T20" fmla="*/ 25 w 136"/>
                  <a:gd name="T21" fmla="*/ 12 h 67"/>
                  <a:gd name="T22" fmla="*/ 28 w 136"/>
                  <a:gd name="T23" fmla="*/ 21 h 67"/>
                  <a:gd name="T24" fmla="*/ 18 w 136"/>
                  <a:gd name="T25" fmla="*/ 31 h 67"/>
                  <a:gd name="T26" fmla="*/ 9 w 136"/>
                  <a:gd name="T27" fmla="*/ 32 h 67"/>
                  <a:gd name="T28" fmla="*/ 4 w 136"/>
                  <a:gd name="T29" fmla="*/ 37 h 67"/>
                  <a:gd name="T30" fmla="*/ 4 w 136"/>
                  <a:gd name="T31" fmla="*/ 52 h 67"/>
                  <a:gd name="T32" fmla="*/ 16 w 136"/>
                  <a:gd name="T33" fmla="*/ 67 h 67"/>
                  <a:gd name="T34" fmla="*/ 24 w 136"/>
                  <a:gd name="T35" fmla="*/ 61 h 67"/>
                  <a:gd name="T36" fmla="*/ 51 w 136"/>
                  <a:gd name="T37" fmla="*/ 61 h 67"/>
                  <a:gd name="T38" fmla="*/ 50 w 136"/>
                  <a:gd name="T39" fmla="*/ 52 h 67"/>
                  <a:gd name="T40" fmla="*/ 60 w 136"/>
                  <a:gd name="T41" fmla="*/ 41 h 67"/>
                  <a:gd name="T42" fmla="*/ 65 w 136"/>
                  <a:gd name="T43" fmla="*/ 47 h 67"/>
                  <a:gd name="T44" fmla="*/ 65 w 136"/>
                  <a:gd name="T45" fmla="*/ 61 h 67"/>
                  <a:gd name="T46" fmla="*/ 71 w 136"/>
                  <a:gd name="T47" fmla="*/ 53 h 67"/>
                  <a:gd name="T48" fmla="*/ 80 w 136"/>
                  <a:gd name="T49" fmla="*/ 53 h 67"/>
                  <a:gd name="T50" fmla="*/ 94 w 136"/>
                  <a:gd name="T51" fmla="*/ 66 h 67"/>
                  <a:gd name="T52" fmla="*/ 97 w 136"/>
                  <a:gd name="T53" fmla="*/ 64 h 67"/>
                  <a:gd name="T54" fmla="*/ 106 w 136"/>
                  <a:gd name="T55" fmla="*/ 64 h 67"/>
                  <a:gd name="T56" fmla="*/ 118 w 136"/>
                  <a:gd name="T57" fmla="*/ 64 h 67"/>
                  <a:gd name="T58" fmla="*/ 124 w 136"/>
                  <a:gd name="T59" fmla="*/ 53 h 67"/>
                  <a:gd name="T60" fmla="*/ 124 w 136"/>
                  <a:gd name="T61" fmla="*/ 38 h 67"/>
                  <a:gd name="T62" fmla="*/ 129 w 136"/>
                  <a:gd name="T63" fmla="*/ 29 h 67"/>
                  <a:gd name="T64" fmla="*/ 133 w 136"/>
                  <a:gd name="T65" fmla="*/ 1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" h="67">
                    <a:moveTo>
                      <a:pt x="124" y="14"/>
                    </a:moveTo>
                    <a:lnTo>
                      <a:pt x="124" y="17"/>
                    </a:lnTo>
                    <a:lnTo>
                      <a:pt x="107" y="20"/>
                    </a:lnTo>
                    <a:lnTo>
                      <a:pt x="103" y="21"/>
                    </a:lnTo>
                    <a:lnTo>
                      <a:pt x="104" y="31"/>
                    </a:lnTo>
                    <a:lnTo>
                      <a:pt x="77" y="31"/>
                    </a:lnTo>
                    <a:lnTo>
                      <a:pt x="75" y="28"/>
                    </a:lnTo>
                    <a:lnTo>
                      <a:pt x="78" y="21"/>
                    </a:lnTo>
                    <a:lnTo>
                      <a:pt x="85" y="17"/>
                    </a:lnTo>
                    <a:lnTo>
                      <a:pt x="77" y="14"/>
                    </a:lnTo>
                    <a:lnTo>
                      <a:pt x="72" y="17"/>
                    </a:lnTo>
                    <a:lnTo>
                      <a:pt x="63" y="11"/>
                    </a:lnTo>
                    <a:lnTo>
                      <a:pt x="60" y="0"/>
                    </a:lnTo>
                    <a:lnTo>
                      <a:pt x="54" y="0"/>
                    </a:lnTo>
                    <a:lnTo>
                      <a:pt x="56" y="8"/>
                    </a:lnTo>
                    <a:lnTo>
                      <a:pt x="51" y="11"/>
                    </a:lnTo>
                    <a:lnTo>
                      <a:pt x="53" y="6"/>
                    </a:lnTo>
                    <a:lnTo>
                      <a:pt x="42" y="5"/>
                    </a:lnTo>
                    <a:lnTo>
                      <a:pt x="41" y="0"/>
                    </a:lnTo>
                    <a:lnTo>
                      <a:pt x="33" y="9"/>
                    </a:lnTo>
                    <a:lnTo>
                      <a:pt x="30" y="6"/>
                    </a:lnTo>
                    <a:lnTo>
                      <a:pt x="25" y="12"/>
                    </a:lnTo>
                    <a:lnTo>
                      <a:pt x="22" y="14"/>
                    </a:lnTo>
                    <a:lnTo>
                      <a:pt x="28" y="21"/>
                    </a:lnTo>
                    <a:lnTo>
                      <a:pt x="22" y="28"/>
                    </a:lnTo>
                    <a:lnTo>
                      <a:pt x="18" y="31"/>
                    </a:lnTo>
                    <a:lnTo>
                      <a:pt x="10" y="28"/>
                    </a:lnTo>
                    <a:lnTo>
                      <a:pt x="9" y="32"/>
                    </a:lnTo>
                    <a:lnTo>
                      <a:pt x="4" y="34"/>
                    </a:lnTo>
                    <a:lnTo>
                      <a:pt x="4" y="37"/>
                    </a:lnTo>
                    <a:lnTo>
                      <a:pt x="0" y="47"/>
                    </a:lnTo>
                    <a:lnTo>
                      <a:pt x="4" y="52"/>
                    </a:lnTo>
                    <a:lnTo>
                      <a:pt x="9" y="55"/>
                    </a:lnTo>
                    <a:lnTo>
                      <a:pt x="16" y="67"/>
                    </a:lnTo>
                    <a:lnTo>
                      <a:pt x="21" y="66"/>
                    </a:lnTo>
                    <a:lnTo>
                      <a:pt x="24" y="61"/>
                    </a:lnTo>
                    <a:lnTo>
                      <a:pt x="44" y="64"/>
                    </a:lnTo>
                    <a:lnTo>
                      <a:pt x="51" y="61"/>
                    </a:lnTo>
                    <a:lnTo>
                      <a:pt x="53" y="56"/>
                    </a:lnTo>
                    <a:lnTo>
                      <a:pt x="50" y="52"/>
                    </a:lnTo>
                    <a:lnTo>
                      <a:pt x="50" y="46"/>
                    </a:lnTo>
                    <a:lnTo>
                      <a:pt x="60" y="41"/>
                    </a:lnTo>
                    <a:lnTo>
                      <a:pt x="62" y="38"/>
                    </a:lnTo>
                    <a:lnTo>
                      <a:pt x="65" y="47"/>
                    </a:lnTo>
                    <a:lnTo>
                      <a:pt x="68" y="50"/>
                    </a:lnTo>
                    <a:lnTo>
                      <a:pt x="65" y="61"/>
                    </a:lnTo>
                    <a:lnTo>
                      <a:pt x="68" y="61"/>
                    </a:lnTo>
                    <a:lnTo>
                      <a:pt x="71" y="53"/>
                    </a:lnTo>
                    <a:lnTo>
                      <a:pt x="74" y="53"/>
                    </a:lnTo>
                    <a:lnTo>
                      <a:pt x="80" y="53"/>
                    </a:lnTo>
                    <a:lnTo>
                      <a:pt x="91" y="61"/>
                    </a:lnTo>
                    <a:lnTo>
                      <a:pt x="94" y="66"/>
                    </a:lnTo>
                    <a:lnTo>
                      <a:pt x="94" y="61"/>
                    </a:lnTo>
                    <a:lnTo>
                      <a:pt x="97" y="64"/>
                    </a:lnTo>
                    <a:lnTo>
                      <a:pt x="100" y="61"/>
                    </a:lnTo>
                    <a:lnTo>
                      <a:pt x="106" y="64"/>
                    </a:lnTo>
                    <a:lnTo>
                      <a:pt x="110" y="61"/>
                    </a:lnTo>
                    <a:lnTo>
                      <a:pt x="118" y="64"/>
                    </a:lnTo>
                    <a:lnTo>
                      <a:pt x="118" y="59"/>
                    </a:lnTo>
                    <a:lnTo>
                      <a:pt x="124" y="53"/>
                    </a:lnTo>
                    <a:lnTo>
                      <a:pt x="122" y="44"/>
                    </a:lnTo>
                    <a:lnTo>
                      <a:pt x="124" y="38"/>
                    </a:lnTo>
                    <a:lnTo>
                      <a:pt x="132" y="34"/>
                    </a:lnTo>
                    <a:lnTo>
                      <a:pt x="129" y="29"/>
                    </a:lnTo>
                    <a:lnTo>
                      <a:pt x="136" y="28"/>
                    </a:lnTo>
                    <a:lnTo>
                      <a:pt x="133" y="12"/>
                    </a:lnTo>
                    <a:lnTo>
                      <a:pt x="124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0" name="Freeform 1865">
                <a:extLst>
                  <a:ext uri="{FF2B5EF4-FFF2-40B4-BE49-F238E27FC236}">
                    <a16:creationId xmlns:a16="http://schemas.microsoft.com/office/drawing/2014/main" id="{637D3DC1-0C15-66BE-E76C-52F8653B5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815"/>
                <a:ext cx="69" cy="33"/>
              </a:xfrm>
              <a:custGeom>
                <a:avLst/>
                <a:gdLst>
                  <a:gd name="T0" fmla="*/ 133 w 136"/>
                  <a:gd name="T1" fmla="*/ 12 h 67"/>
                  <a:gd name="T2" fmla="*/ 129 w 136"/>
                  <a:gd name="T3" fmla="*/ 29 h 67"/>
                  <a:gd name="T4" fmla="*/ 124 w 136"/>
                  <a:gd name="T5" fmla="*/ 38 h 67"/>
                  <a:gd name="T6" fmla="*/ 124 w 136"/>
                  <a:gd name="T7" fmla="*/ 53 h 67"/>
                  <a:gd name="T8" fmla="*/ 118 w 136"/>
                  <a:gd name="T9" fmla="*/ 64 h 67"/>
                  <a:gd name="T10" fmla="*/ 106 w 136"/>
                  <a:gd name="T11" fmla="*/ 64 h 67"/>
                  <a:gd name="T12" fmla="*/ 97 w 136"/>
                  <a:gd name="T13" fmla="*/ 64 h 67"/>
                  <a:gd name="T14" fmla="*/ 94 w 136"/>
                  <a:gd name="T15" fmla="*/ 66 h 67"/>
                  <a:gd name="T16" fmla="*/ 80 w 136"/>
                  <a:gd name="T17" fmla="*/ 53 h 67"/>
                  <a:gd name="T18" fmla="*/ 71 w 136"/>
                  <a:gd name="T19" fmla="*/ 53 h 67"/>
                  <a:gd name="T20" fmla="*/ 65 w 136"/>
                  <a:gd name="T21" fmla="*/ 61 h 67"/>
                  <a:gd name="T22" fmla="*/ 65 w 136"/>
                  <a:gd name="T23" fmla="*/ 47 h 67"/>
                  <a:gd name="T24" fmla="*/ 60 w 136"/>
                  <a:gd name="T25" fmla="*/ 41 h 67"/>
                  <a:gd name="T26" fmla="*/ 50 w 136"/>
                  <a:gd name="T27" fmla="*/ 52 h 67"/>
                  <a:gd name="T28" fmla="*/ 51 w 136"/>
                  <a:gd name="T29" fmla="*/ 61 h 67"/>
                  <a:gd name="T30" fmla="*/ 24 w 136"/>
                  <a:gd name="T31" fmla="*/ 61 h 67"/>
                  <a:gd name="T32" fmla="*/ 16 w 136"/>
                  <a:gd name="T33" fmla="*/ 67 h 67"/>
                  <a:gd name="T34" fmla="*/ 4 w 136"/>
                  <a:gd name="T35" fmla="*/ 52 h 67"/>
                  <a:gd name="T36" fmla="*/ 4 w 136"/>
                  <a:gd name="T37" fmla="*/ 37 h 67"/>
                  <a:gd name="T38" fmla="*/ 9 w 136"/>
                  <a:gd name="T39" fmla="*/ 32 h 67"/>
                  <a:gd name="T40" fmla="*/ 18 w 136"/>
                  <a:gd name="T41" fmla="*/ 31 h 67"/>
                  <a:gd name="T42" fmla="*/ 28 w 136"/>
                  <a:gd name="T43" fmla="*/ 21 h 67"/>
                  <a:gd name="T44" fmla="*/ 25 w 136"/>
                  <a:gd name="T45" fmla="*/ 12 h 67"/>
                  <a:gd name="T46" fmla="*/ 33 w 136"/>
                  <a:gd name="T47" fmla="*/ 9 h 67"/>
                  <a:gd name="T48" fmla="*/ 42 w 136"/>
                  <a:gd name="T49" fmla="*/ 5 h 67"/>
                  <a:gd name="T50" fmla="*/ 51 w 136"/>
                  <a:gd name="T51" fmla="*/ 11 h 67"/>
                  <a:gd name="T52" fmla="*/ 54 w 136"/>
                  <a:gd name="T53" fmla="*/ 0 h 67"/>
                  <a:gd name="T54" fmla="*/ 63 w 136"/>
                  <a:gd name="T55" fmla="*/ 11 h 67"/>
                  <a:gd name="T56" fmla="*/ 77 w 136"/>
                  <a:gd name="T57" fmla="*/ 14 h 67"/>
                  <a:gd name="T58" fmla="*/ 78 w 136"/>
                  <a:gd name="T59" fmla="*/ 21 h 67"/>
                  <a:gd name="T60" fmla="*/ 77 w 136"/>
                  <a:gd name="T61" fmla="*/ 31 h 67"/>
                  <a:gd name="T62" fmla="*/ 103 w 136"/>
                  <a:gd name="T63" fmla="*/ 21 h 67"/>
                  <a:gd name="T64" fmla="*/ 124 w 136"/>
                  <a:gd name="T65" fmla="*/ 1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" h="67">
                    <a:moveTo>
                      <a:pt x="124" y="14"/>
                    </a:moveTo>
                    <a:lnTo>
                      <a:pt x="133" y="12"/>
                    </a:lnTo>
                    <a:lnTo>
                      <a:pt x="136" y="28"/>
                    </a:lnTo>
                    <a:lnTo>
                      <a:pt x="129" y="29"/>
                    </a:lnTo>
                    <a:lnTo>
                      <a:pt x="132" y="34"/>
                    </a:lnTo>
                    <a:lnTo>
                      <a:pt x="124" y="38"/>
                    </a:lnTo>
                    <a:lnTo>
                      <a:pt x="122" y="44"/>
                    </a:lnTo>
                    <a:lnTo>
                      <a:pt x="124" y="53"/>
                    </a:lnTo>
                    <a:lnTo>
                      <a:pt x="118" y="59"/>
                    </a:lnTo>
                    <a:lnTo>
                      <a:pt x="118" y="64"/>
                    </a:lnTo>
                    <a:lnTo>
                      <a:pt x="110" y="61"/>
                    </a:lnTo>
                    <a:lnTo>
                      <a:pt x="106" y="64"/>
                    </a:lnTo>
                    <a:lnTo>
                      <a:pt x="100" y="61"/>
                    </a:lnTo>
                    <a:lnTo>
                      <a:pt x="97" y="64"/>
                    </a:lnTo>
                    <a:lnTo>
                      <a:pt x="94" y="61"/>
                    </a:lnTo>
                    <a:lnTo>
                      <a:pt x="94" y="66"/>
                    </a:lnTo>
                    <a:lnTo>
                      <a:pt x="91" y="61"/>
                    </a:lnTo>
                    <a:lnTo>
                      <a:pt x="80" y="53"/>
                    </a:lnTo>
                    <a:lnTo>
                      <a:pt x="74" y="53"/>
                    </a:lnTo>
                    <a:lnTo>
                      <a:pt x="71" y="53"/>
                    </a:lnTo>
                    <a:lnTo>
                      <a:pt x="68" y="61"/>
                    </a:lnTo>
                    <a:lnTo>
                      <a:pt x="65" y="61"/>
                    </a:lnTo>
                    <a:lnTo>
                      <a:pt x="68" y="50"/>
                    </a:lnTo>
                    <a:lnTo>
                      <a:pt x="65" y="47"/>
                    </a:lnTo>
                    <a:lnTo>
                      <a:pt x="62" y="38"/>
                    </a:lnTo>
                    <a:lnTo>
                      <a:pt x="60" y="41"/>
                    </a:lnTo>
                    <a:lnTo>
                      <a:pt x="50" y="46"/>
                    </a:lnTo>
                    <a:lnTo>
                      <a:pt x="50" y="52"/>
                    </a:lnTo>
                    <a:lnTo>
                      <a:pt x="53" y="56"/>
                    </a:lnTo>
                    <a:lnTo>
                      <a:pt x="51" y="61"/>
                    </a:lnTo>
                    <a:lnTo>
                      <a:pt x="44" y="64"/>
                    </a:lnTo>
                    <a:lnTo>
                      <a:pt x="24" y="61"/>
                    </a:lnTo>
                    <a:lnTo>
                      <a:pt x="21" y="66"/>
                    </a:lnTo>
                    <a:lnTo>
                      <a:pt x="16" y="67"/>
                    </a:lnTo>
                    <a:lnTo>
                      <a:pt x="9" y="55"/>
                    </a:lnTo>
                    <a:lnTo>
                      <a:pt x="4" y="52"/>
                    </a:lnTo>
                    <a:lnTo>
                      <a:pt x="0" y="47"/>
                    </a:lnTo>
                    <a:lnTo>
                      <a:pt x="4" y="37"/>
                    </a:lnTo>
                    <a:lnTo>
                      <a:pt x="4" y="34"/>
                    </a:lnTo>
                    <a:lnTo>
                      <a:pt x="9" y="32"/>
                    </a:lnTo>
                    <a:lnTo>
                      <a:pt x="10" y="28"/>
                    </a:lnTo>
                    <a:lnTo>
                      <a:pt x="18" y="31"/>
                    </a:lnTo>
                    <a:lnTo>
                      <a:pt x="22" y="28"/>
                    </a:lnTo>
                    <a:lnTo>
                      <a:pt x="28" y="21"/>
                    </a:lnTo>
                    <a:lnTo>
                      <a:pt x="22" y="14"/>
                    </a:lnTo>
                    <a:lnTo>
                      <a:pt x="25" y="12"/>
                    </a:lnTo>
                    <a:lnTo>
                      <a:pt x="30" y="6"/>
                    </a:lnTo>
                    <a:lnTo>
                      <a:pt x="33" y="9"/>
                    </a:lnTo>
                    <a:lnTo>
                      <a:pt x="41" y="0"/>
                    </a:lnTo>
                    <a:lnTo>
                      <a:pt x="42" y="5"/>
                    </a:lnTo>
                    <a:lnTo>
                      <a:pt x="53" y="6"/>
                    </a:lnTo>
                    <a:lnTo>
                      <a:pt x="51" y="11"/>
                    </a:lnTo>
                    <a:lnTo>
                      <a:pt x="56" y="8"/>
                    </a:lnTo>
                    <a:lnTo>
                      <a:pt x="54" y="0"/>
                    </a:lnTo>
                    <a:lnTo>
                      <a:pt x="60" y="0"/>
                    </a:lnTo>
                    <a:lnTo>
                      <a:pt x="63" y="11"/>
                    </a:lnTo>
                    <a:lnTo>
                      <a:pt x="72" y="17"/>
                    </a:lnTo>
                    <a:lnTo>
                      <a:pt x="77" y="14"/>
                    </a:lnTo>
                    <a:lnTo>
                      <a:pt x="85" y="17"/>
                    </a:lnTo>
                    <a:lnTo>
                      <a:pt x="78" y="21"/>
                    </a:lnTo>
                    <a:lnTo>
                      <a:pt x="75" y="28"/>
                    </a:lnTo>
                    <a:lnTo>
                      <a:pt x="77" y="31"/>
                    </a:lnTo>
                    <a:lnTo>
                      <a:pt x="104" y="31"/>
                    </a:lnTo>
                    <a:lnTo>
                      <a:pt x="103" y="21"/>
                    </a:lnTo>
                    <a:lnTo>
                      <a:pt x="107" y="20"/>
                    </a:lnTo>
                    <a:lnTo>
                      <a:pt x="124" y="17"/>
                    </a:lnTo>
                    <a:lnTo>
                      <a:pt x="12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1" name="Freeform 1866">
                <a:extLst>
                  <a:ext uri="{FF2B5EF4-FFF2-40B4-BE49-F238E27FC236}">
                    <a16:creationId xmlns:a16="http://schemas.microsoft.com/office/drawing/2014/main" id="{EDD9B331-9A78-D4A2-CE5F-FF21BEE21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815"/>
                <a:ext cx="69" cy="33"/>
              </a:xfrm>
              <a:custGeom>
                <a:avLst/>
                <a:gdLst>
                  <a:gd name="T0" fmla="*/ 133 w 136"/>
                  <a:gd name="T1" fmla="*/ 12 h 67"/>
                  <a:gd name="T2" fmla="*/ 129 w 136"/>
                  <a:gd name="T3" fmla="*/ 29 h 67"/>
                  <a:gd name="T4" fmla="*/ 124 w 136"/>
                  <a:gd name="T5" fmla="*/ 38 h 67"/>
                  <a:gd name="T6" fmla="*/ 124 w 136"/>
                  <a:gd name="T7" fmla="*/ 53 h 67"/>
                  <a:gd name="T8" fmla="*/ 118 w 136"/>
                  <a:gd name="T9" fmla="*/ 64 h 67"/>
                  <a:gd name="T10" fmla="*/ 106 w 136"/>
                  <a:gd name="T11" fmla="*/ 64 h 67"/>
                  <a:gd name="T12" fmla="*/ 97 w 136"/>
                  <a:gd name="T13" fmla="*/ 64 h 67"/>
                  <a:gd name="T14" fmla="*/ 94 w 136"/>
                  <a:gd name="T15" fmla="*/ 66 h 67"/>
                  <a:gd name="T16" fmla="*/ 80 w 136"/>
                  <a:gd name="T17" fmla="*/ 53 h 67"/>
                  <a:gd name="T18" fmla="*/ 71 w 136"/>
                  <a:gd name="T19" fmla="*/ 53 h 67"/>
                  <a:gd name="T20" fmla="*/ 65 w 136"/>
                  <a:gd name="T21" fmla="*/ 61 h 67"/>
                  <a:gd name="T22" fmla="*/ 65 w 136"/>
                  <a:gd name="T23" fmla="*/ 47 h 67"/>
                  <a:gd name="T24" fmla="*/ 60 w 136"/>
                  <a:gd name="T25" fmla="*/ 41 h 67"/>
                  <a:gd name="T26" fmla="*/ 50 w 136"/>
                  <a:gd name="T27" fmla="*/ 52 h 67"/>
                  <a:gd name="T28" fmla="*/ 51 w 136"/>
                  <a:gd name="T29" fmla="*/ 61 h 67"/>
                  <a:gd name="T30" fmla="*/ 24 w 136"/>
                  <a:gd name="T31" fmla="*/ 61 h 67"/>
                  <a:gd name="T32" fmla="*/ 16 w 136"/>
                  <a:gd name="T33" fmla="*/ 67 h 67"/>
                  <a:gd name="T34" fmla="*/ 4 w 136"/>
                  <a:gd name="T35" fmla="*/ 52 h 67"/>
                  <a:gd name="T36" fmla="*/ 4 w 136"/>
                  <a:gd name="T37" fmla="*/ 37 h 67"/>
                  <a:gd name="T38" fmla="*/ 9 w 136"/>
                  <a:gd name="T39" fmla="*/ 32 h 67"/>
                  <a:gd name="T40" fmla="*/ 18 w 136"/>
                  <a:gd name="T41" fmla="*/ 31 h 67"/>
                  <a:gd name="T42" fmla="*/ 28 w 136"/>
                  <a:gd name="T43" fmla="*/ 21 h 67"/>
                  <a:gd name="T44" fmla="*/ 25 w 136"/>
                  <a:gd name="T45" fmla="*/ 12 h 67"/>
                  <a:gd name="T46" fmla="*/ 33 w 136"/>
                  <a:gd name="T47" fmla="*/ 9 h 67"/>
                  <a:gd name="T48" fmla="*/ 42 w 136"/>
                  <a:gd name="T49" fmla="*/ 5 h 67"/>
                  <a:gd name="T50" fmla="*/ 51 w 136"/>
                  <a:gd name="T51" fmla="*/ 11 h 67"/>
                  <a:gd name="T52" fmla="*/ 54 w 136"/>
                  <a:gd name="T53" fmla="*/ 0 h 67"/>
                  <a:gd name="T54" fmla="*/ 63 w 136"/>
                  <a:gd name="T55" fmla="*/ 11 h 67"/>
                  <a:gd name="T56" fmla="*/ 77 w 136"/>
                  <a:gd name="T57" fmla="*/ 14 h 67"/>
                  <a:gd name="T58" fmla="*/ 78 w 136"/>
                  <a:gd name="T59" fmla="*/ 21 h 67"/>
                  <a:gd name="T60" fmla="*/ 77 w 136"/>
                  <a:gd name="T61" fmla="*/ 31 h 67"/>
                  <a:gd name="T62" fmla="*/ 103 w 136"/>
                  <a:gd name="T63" fmla="*/ 21 h 67"/>
                  <a:gd name="T64" fmla="*/ 124 w 136"/>
                  <a:gd name="T65" fmla="*/ 1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" h="67">
                    <a:moveTo>
                      <a:pt x="124" y="14"/>
                    </a:moveTo>
                    <a:lnTo>
                      <a:pt x="133" y="12"/>
                    </a:lnTo>
                    <a:lnTo>
                      <a:pt x="136" y="28"/>
                    </a:lnTo>
                    <a:lnTo>
                      <a:pt x="129" y="29"/>
                    </a:lnTo>
                    <a:lnTo>
                      <a:pt x="132" y="34"/>
                    </a:lnTo>
                    <a:lnTo>
                      <a:pt x="124" y="38"/>
                    </a:lnTo>
                    <a:lnTo>
                      <a:pt x="122" y="44"/>
                    </a:lnTo>
                    <a:lnTo>
                      <a:pt x="124" y="53"/>
                    </a:lnTo>
                    <a:lnTo>
                      <a:pt x="118" y="59"/>
                    </a:lnTo>
                    <a:lnTo>
                      <a:pt x="118" y="64"/>
                    </a:lnTo>
                    <a:lnTo>
                      <a:pt x="110" y="61"/>
                    </a:lnTo>
                    <a:lnTo>
                      <a:pt x="106" y="64"/>
                    </a:lnTo>
                    <a:lnTo>
                      <a:pt x="100" y="61"/>
                    </a:lnTo>
                    <a:lnTo>
                      <a:pt x="97" y="64"/>
                    </a:lnTo>
                    <a:lnTo>
                      <a:pt x="94" y="61"/>
                    </a:lnTo>
                    <a:lnTo>
                      <a:pt x="94" y="66"/>
                    </a:lnTo>
                    <a:lnTo>
                      <a:pt x="91" y="61"/>
                    </a:lnTo>
                    <a:lnTo>
                      <a:pt x="80" y="53"/>
                    </a:lnTo>
                    <a:lnTo>
                      <a:pt x="74" y="53"/>
                    </a:lnTo>
                    <a:lnTo>
                      <a:pt x="71" y="53"/>
                    </a:lnTo>
                    <a:lnTo>
                      <a:pt x="68" y="61"/>
                    </a:lnTo>
                    <a:lnTo>
                      <a:pt x="65" y="61"/>
                    </a:lnTo>
                    <a:lnTo>
                      <a:pt x="68" y="50"/>
                    </a:lnTo>
                    <a:lnTo>
                      <a:pt x="65" y="47"/>
                    </a:lnTo>
                    <a:lnTo>
                      <a:pt x="62" y="38"/>
                    </a:lnTo>
                    <a:lnTo>
                      <a:pt x="60" y="41"/>
                    </a:lnTo>
                    <a:lnTo>
                      <a:pt x="50" y="46"/>
                    </a:lnTo>
                    <a:lnTo>
                      <a:pt x="50" y="52"/>
                    </a:lnTo>
                    <a:lnTo>
                      <a:pt x="53" y="56"/>
                    </a:lnTo>
                    <a:lnTo>
                      <a:pt x="51" y="61"/>
                    </a:lnTo>
                    <a:lnTo>
                      <a:pt x="44" y="64"/>
                    </a:lnTo>
                    <a:lnTo>
                      <a:pt x="24" y="61"/>
                    </a:lnTo>
                    <a:lnTo>
                      <a:pt x="21" y="66"/>
                    </a:lnTo>
                    <a:lnTo>
                      <a:pt x="16" y="67"/>
                    </a:lnTo>
                    <a:lnTo>
                      <a:pt x="9" y="55"/>
                    </a:lnTo>
                    <a:lnTo>
                      <a:pt x="4" y="52"/>
                    </a:lnTo>
                    <a:lnTo>
                      <a:pt x="0" y="47"/>
                    </a:lnTo>
                    <a:lnTo>
                      <a:pt x="4" y="37"/>
                    </a:lnTo>
                    <a:lnTo>
                      <a:pt x="4" y="34"/>
                    </a:lnTo>
                    <a:lnTo>
                      <a:pt x="9" y="32"/>
                    </a:lnTo>
                    <a:lnTo>
                      <a:pt x="10" y="28"/>
                    </a:lnTo>
                    <a:lnTo>
                      <a:pt x="18" y="31"/>
                    </a:lnTo>
                    <a:lnTo>
                      <a:pt x="22" y="28"/>
                    </a:lnTo>
                    <a:lnTo>
                      <a:pt x="28" y="21"/>
                    </a:lnTo>
                    <a:lnTo>
                      <a:pt x="22" y="14"/>
                    </a:lnTo>
                    <a:lnTo>
                      <a:pt x="25" y="12"/>
                    </a:lnTo>
                    <a:lnTo>
                      <a:pt x="30" y="6"/>
                    </a:lnTo>
                    <a:lnTo>
                      <a:pt x="33" y="9"/>
                    </a:lnTo>
                    <a:lnTo>
                      <a:pt x="41" y="0"/>
                    </a:lnTo>
                    <a:lnTo>
                      <a:pt x="42" y="5"/>
                    </a:lnTo>
                    <a:lnTo>
                      <a:pt x="53" y="6"/>
                    </a:lnTo>
                    <a:lnTo>
                      <a:pt x="51" y="11"/>
                    </a:lnTo>
                    <a:lnTo>
                      <a:pt x="56" y="8"/>
                    </a:lnTo>
                    <a:lnTo>
                      <a:pt x="54" y="0"/>
                    </a:lnTo>
                    <a:lnTo>
                      <a:pt x="60" y="0"/>
                    </a:lnTo>
                    <a:lnTo>
                      <a:pt x="63" y="11"/>
                    </a:lnTo>
                    <a:lnTo>
                      <a:pt x="72" y="17"/>
                    </a:lnTo>
                    <a:lnTo>
                      <a:pt x="77" y="14"/>
                    </a:lnTo>
                    <a:lnTo>
                      <a:pt x="85" y="17"/>
                    </a:lnTo>
                    <a:lnTo>
                      <a:pt x="78" y="21"/>
                    </a:lnTo>
                    <a:lnTo>
                      <a:pt x="75" y="28"/>
                    </a:lnTo>
                    <a:lnTo>
                      <a:pt x="77" y="31"/>
                    </a:lnTo>
                    <a:lnTo>
                      <a:pt x="104" y="31"/>
                    </a:lnTo>
                    <a:lnTo>
                      <a:pt x="103" y="21"/>
                    </a:lnTo>
                    <a:lnTo>
                      <a:pt x="107" y="20"/>
                    </a:lnTo>
                    <a:lnTo>
                      <a:pt x="124" y="17"/>
                    </a:lnTo>
                    <a:lnTo>
                      <a:pt x="124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2" name="Freeform 1867">
                <a:extLst>
                  <a:ext uri="{FF2B5EF4-FFF2-40B4-BE49-F238E27FC236}">
                    <a16:creationId xmlns:a16="http://schemas.microsoft.com/office/drawing/2014/main" id="{DAE5D9F6-CEF7-8589-08D3-63102E9C6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824"/>
                <a:ext cx="7" cy="4"/>
              </a:xfrm>
              <a:custGeom>
                <a:avLst/>
                <a:gdLst>
                  <a:gd name="T0" fmla="*/ 14 w 15"/>
                  <a:gd name="T1" fmla="*/ 0 h 10"/>
                  <a:gd name="T2" fmla="*/ 8 w 15"/>
                  <a:gd name="T3" fmla="*/ 0 h 10"/>
                  <a:gd name="T4" fmla="*/ 0 w 15"/>
                  <a:gd name="T5" fmla="*/ 3 h 10"/>
                  <a:gd name="T6" fmla="*/ 3 w 15"/>
                  <a:gd name="T7" fmla="*/ 10 h 10"/>
                  <a:gd name="T8" fmla="*/ 11 w 15"/>
                  <a:gd name="T9" fmla="*/ 10 h 10"/>
                  <a:gd name="T10" fmla="*/ 15 w 15"/>
                  <a:gd name="T11" fmla="*/ 3 h 10"/>
                  <a:gd name="T12" fmla="*/ 14 w 1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14" y="0"/>
                    </a:moveTo>
                    <a:lnTo>
                      <a:pt x="8" y="0"/>
                    </a:lnTo>
                    <a:lnTo>
                      <a:pt x="0" y="3"/>
                    </a:lnTo>
                    <a:lnTo>
                      <a:pt x="3" y="10"/>
                    </a:lnTo>
                    <a:lnTo>
                      <a:pt x="11" y="10"/>
                    </a:lnTo>
                    <a:lnTo>
                      <a:pt x="15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3" name="Freeform 1868">
                <a:extLst>
                  <a:ext uri="{FF2B5EF4-FFF2-40B4-BE49-F238E27FC236}">
                    <a16:creationId xmlns:a16="http://schemas.microsoft.com/office/drawing/2014/main" id="{DE6B0220-C174-58FF-517B-D1C399D09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824"/>
                <a:ext cx="7" cy="4"/>
              </a:xfrm>
              <a:custGeom>
                <a:avLst/>
                <a:gdLst>
                  <a:gd name="T0" fmla="*/ 14 w 15"/>
                  <a:gd name="T1" fmla="*/ 0 h 10"/>
                  <a:gd name="T2" fmla="*/ 15 w 15"/>
                  <a:gd name="T3" fmla="*/ 3 h 10"/>
                  <a:gd name="T4" fmla="*/ 11 w 15"/>
                  <a:gd name="T5" fmla="*/ 10 h 10"/>
                  <a:gd name="T6" fmla="*/ 3 w 15"/>
                  <a:gd name="T7" fmla="*/ 10 h 10"/>
                  <a:gd name="T8" fmla="*/ 0 w 15"/>
                  <a:gd name="T9" fmla="*/ 3 h 10"/>
                  <a:gd name="T10" fmla="*/ 8 w 15"/>
                  <a:gd name="T11" fmla="*/ 0 h 10"/>
                  <a:gd name="T12" fmla="*/ 14 w 1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14" y="0"/>
                    </a:moveTo>
                    <a:lnTo>
                      <a:pt x="15" y="3"/>
                    </a:lnTo>
                    <a:lnTo>
                      <a:pt x="11" y="10"/>
                    </a:lnTo>
                    <a:lnTo>
                      <a:pt x="3" y="10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4" name="Freeform 1869">
                <a:extLst>
                  <a:ext uri="{FF2B5EF4-FFF2-40B4-BE49-F238E27FC236}">
                    <a16:creationId xmlns:a16="http://schemas.microsoft.com/office/drawing/2014/main" id="{43683929-D504-47FB-268C-D1CE140F5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824"/>
                <a:ext cx="7" cy="4"/>
              </a:xfrm>
              <a:custGeom>
                <a:avLst/>
                <a:gdLst>
                  <a:gd name="T0" fmla="*/ 14 w 15"/>
                  <a:gd name="T1" fmla="*/ 0 h 10"/>
                  <a:gd name="T2" fmla="*/ 15 w 15"/>
                  <a:gd name="T3" fmla="*/ 3 h 10"/>
                  <a:gd name="T4" fmla="*/ 11 w 15"/>
                  <a:gd name="T5" fmla="*/ 10 h 10"/>
                  <a:gd name="T6" fmla="*/ 3 w 15"/>
                  <a:gd name="T7" fmla="*/ 10 h 10"/>
                  <a:gd name="T8" fmla="*/ 0 w 15"/>
                  <a:gd name="T9" fmla="*/ 3 h 10"/>
                  <a:gd name="T10" fmla="*/ 8 w 15"/>
                  <a:gd name="T11" fmla="*/ 0 h 10"/>
                  <a:gd name="T12" fmla="*/ 14 w 1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14" y="0"/>
                    </a:moveTo>
                    <a:lnTo>
                      <a:pt x="15" y="3"/>
                    </a:lnTo>
                    <a:lnTo>
                      <a:pt x="11" y="10"/>
                    </a:lnTo>
                    <a:lnTo>
                      <a:pt x="3" y="10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5" name="Freeform 1870">
                <a:extLst>
                  <a:ext uri="{FF2B5EF4-FFF2-40B4-BE49-F238E27FC236}">
                    <a16:creationId xmlns:a16="http://schemas.microsoft.com/office/drawing/2014/main" id="{3981BBFF-A192-8884-40EE-2E345501F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934"/>
                <a:ext cx="55" cy="71"/>
              </a:xfrm>
              <a:custGeom>
                <a:avLst/>
                <a:gdLst>
                  <a:gd name="T0" fmla="*/ 37 w 111"/>
                  <a:gd name="T1" fmla="*/ 3 h 143"/>
                  <a:gd name="T2" fmla="*/ 26 w 111"/>
                  <a:gd name="T3" fmla="*/ 9 h 143"/>
                  <a:gd name="T4" fmla="*/ 15 w 111"/>
                  <a:gd name="T5" fmla="*/ 18 h 143"/>
                  <a:gd name="T6" fmla="*/ 0 w 111"/>
                  <a:gd name="T7" fmla="*/ 33 h 143"/>
                  <a:gd name="T8" fmla="*/ 9 w 111"/>
                  <a:gd name="T9" fmla="*/ 55 h 143"/>
                  <a:gd name="T10" fmla="*/ 20 w 111"/>
                  <a:gd name="T11" fmla="*/ 55 h 143"/>
                  <a:gd name="T12" fmla="*/ 37 w 111"/>
                  <a:gd name="T13" fmla="*/ 53 h 143"/>
                  <a:gd name="T14" fmla="*/ 52 w 111"/>
                  <a:gd name="T15" fmla="*/ 58 h 143"/>
                  <a:gd name="T16" fmla="*/ 59 w 111"/>
                  <a:gd name="T17" fmla="*/ 67 h 143"/>
                  <a:gd name="T18" fmla="*/ 38 w 111"/>
                  <a:gd name="T19" fmla="*/ 76 h 143"/>
                  <a:gd name="T20" fmla="*/ 32 w 111"/>
                  <a:gd name="T21" fmla="*/ 71 h 143"/>
                  <a:gd name="T22" fmla="*/ 17 w 111"/>
                  <a:gd name="T23" fmla="*/ 83 h 143"/>
                  <a:gd name="T24" fmla="*/ 9 w 111"/>
                  <a:gd name="T25" fmla="*/ 85 h 143"/>
                  <a:gd name="T26" fmla="*/ 15 w 111"/>
                  <a:gd name="T27" fmla="*/ 100 h 143"/>
                  <a:gd name="T28" fmla="*/ 8 w 111"/>
                  <a:gd name="T29" fmla="*/ 106 h 143"/>
                  <a:gd name="T30" fmla="*/ 8 w 111"/>
                  <a:gd name="T31" fmla="*/ 118 h 143"/>
                  <a:gd name="T32" fmla="*/ 11 w 111"/>
                  <a:gd name="T33" fmla="*/ 124 h 143"/>
                  <a:gd name="T34" fmla="*/ 17 w 111"/>
                  <a:gd name="T35" fmla="*/ 114 h 143"/>
                  <a:gd name="T36" fmla="*/ 32 w 111"/>
                  <a:gd name="T37" fmla="*/ 106 h 143"/>
                  <a:gd name="T38" fmla="*/ 52 w 111"/>
                  <a:gd name="T39" fmla="*/ 114 h 143"/>
                  <a:gd name="T40" fmla="*/ 55 w 111"/>
                  <a:gd name="T41" fmla="*/ 127 h 143"/>
                  <a:gd name="T42" fmla="*/ 52 w 111"/>
                  <a:gd name="T43" fmla="*/ 137 h 143"/>
                  <a:gd name="T44" fmla="*/ 56 w 111"/>
                  <a:gd name="T45" fmla="*/ 137 h 143"/>
                  <a:gd name="T46" fmla="*/ 68 w 111"/>
                  <a:gd name="T47" fmla="*/ 134 h 143"/>
                  <a:gd name="T48" fmla="*/ 73 w 111"/>
                  <a:gd name="T49" fmla="*/ 127 h 143"/>
                  <a:gd name="T50" fmla="*/ 71 w 111"/>
                  <a:gd name="T51" fmla="*/ 108 h 143"/>
                  <a:gd name="T52" fmla="*/ 77 w 111"/>
                  <a:gd name="T53" fmla="*/ 97 h 143"/>
                  <a:gd name="T54" fmla="*/ 94 w 111"/>
                  <a:gd name="T55" fmla="*/ 93 h 143"/>
                  <a:gd name="T56" fmla="*/ 102 w 111"/>
                  <a:gd name="T57" fmla="*/ 102 h 143"/>
                  <a:gd name="T58" fmla="*/ 111 w 111"/>
                  <a:gd name="T59" fmla="*/ 96 h 143"/>
                  <a:gd name="T60" fmla="*/ 105 w 111"/>
                  <a:gd name="T61" fmla="*/ 76 h 143"/>
                  <a:gd name="T62" fmla="*/ 102 w 111"/>
                  <a:gd name="T63" fmla="*/ 67 h 143"/>
                  <a:gd name="T64" fmla="*/ 84 w 111"/>
                  <a:gd name="T65" fmla="*/ 59 h 143"/>
                  <a:gd name="T66" fmla="*/ 82 w 111"/>
                  <a:gd name="T67" fmla="*/ 50 h 143"/>
                  <a:gd name="T68" fmla="*/ 68 w 111"/>
                  <a:gd name="T69" fmla="*/ 39 h 143"/>
                  <a:gd name="T70" fmla="*/ 50 w 111"/>
                  <a:gd name="T71" fmla="*/ 36 h 143"/>
                  <a:gd name="T72" fmla="*/ 41 w 111"/>
                  <a:gd name="T73" fmla="*/ 1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143">
                    <a:moveTo>
                      <a:pt x="38" y="10"/>
                    </a:moveTo>
                    <a:lnTo>
                      <a:pt x="37" y="3"/>
                    </a:lnTo>
                    <a:lnTo>
                      <a:pt x="32" y="0"/>
                    </a:lnTo>
                    <a:lnTo>
                      <a:pt x="26" y="9"/>
                    </a:lnTo>
                    <a:lnTo>
                      <a:pt x="20" y="13"/>
                    </a:lnTo>
                    <a:lnTo>
                      <a:pt x="15" y="18"/>
                    </a:lnTo>
                    <a:lnTo>
                      <a:pt x="3" y="24"/>
                    </a:lnTo>
                    <a:lnTo>
                      <a:pt x="0" y="33"/>
                    </a:lnTo>
                    <a:lnTo>
                      <a:pt x="9" y="48"/>
                    </a:lnTo>
                    <a:lnTo>
                      <a:pt x="9" y="55"/>
                    </a:lnTo>
                    <a:lnTo>
                      <a:pt x="17" y="56"/>
                    </a:lnTo>
                    <a:lnTo>
                      <a:pt x="20" y="55"/>
                    </a:lnTo>
                    <a:lnTo>
                      <a:pt x="24" y="53"/>
                    </a:lnTo>
                    <a:lnTo>
                      <a:pt x="37" y="53"/>
                    </a:lnTo>
                    <a:lnTo>
                      <a:pt x="41" y="58"/>
                    </a:lnTo>
                    <a:lnTo>
                      <a:pt x="52" y="58"/>
                    </a:lnTo>
                    <a:lnTo>
                      <a:pt x="58" y="55"/>
                    </a:lnTo>
                    <a:lnTo>
                      <a:pt x="59" y="67"/>
                    </a:lnTo>
                    <a:lnTo>
                      <a:pt x="53" y="77"/>
                    </a:lnTo>
                    <a:lnTo>
                      <a:pt x="38" y="76"/>
                    </a:lnTo>
                    <a:lnTo>
                      <a:pt x="38" y="71"/>
                    </a:lnTo>
                    <a:lnTo>
                      <a:pt x="32" y="71"/>
                    </a:lnTo>
                    <a:lnTo>
                      <a:pt x="26" y="79"/>
                    </a:lnTo>
                    <a:lnTo>
                      <a:pt x="17" y="83"/>
                    </a:lnTo>
                    <a:lnTo>
                      <a:pt x="15" y="80"/>
                    </a:lnTo>
                    <a:lnTo>
                      <a:pt x="9" y="85"/>
                    </a:lnTo>
                    <a:lnTo>
                      <a:pt x="12" y="91"/>
                    </a:lnTo>
                    <a:lnTo>
                      <a:pt x="15" y="100"/>
                    </a:lnTo>
                    <a:lnTo>
                      <a:pt x="11" y="105"/>
                    </a:lnTo>
                    <a:lnTo>
                      <a:pt x="8" y="106"/>
                    </a:lnTo>
                    <a:lnTo>
                      <a:pt x="5" y="114"/>
                    </a:lnTo>
                    <a:lnTo>
                      <a:pt x="8" y="118"/>
                    </a:lnTo>
                    <a:lnTo>
                      <a:pt x="6" y="123"/>
                    </a:lnTo>
                    <a:lnTo>
                      <a:pt x="11" y="124"/>
                    </a:lnTo>
                    <a:lnTo>
                      <a:pt x="17" y="120"/>
                    </a:lnTo>
                    <a:lnTo>
                      <a:pt x="17" y="114"/>
                    </a:lnTo>
                    <a:lnTo>
                      <a:pt x="24" y="114"/>
                    </a:lnTo>
                    <a:lnTo>
                      <a:pt x="32" y="106"/>
                    </a:lnTo>
                    <a:lnTo>
                      <a:pt x="40" y="106"/>
                    </a:lnTo>
                    <a:lnTo>
                      <a:pt x="52" y="114"/>
                    </a:lnTo>
                    <a:lnTo>
                      <a:pt x="55" y="117"/>
                    </a:lnTo>
                    <a:lnTo>
                      <a:pt x="55" y="127"/>
                    </a:lnTo>
                    <a:lnTo>
                      <a:pt x="52" y="134"/>
                    </a:lnTo>
                    <a:lnTo>
                      <a:pt x="52" y="137"/>
                    </a:lnTo>
                    <a:lnTo>
                      <a:pt x="55" y="143"/>
                    </a:lnTo>
                    <a:lnTo>
                      <a:pt x="56" y="137"/>
                    </a:lnTo>
                    <a:lnTo>
                      <a:pt x="65" y="132"/>
                    </a:lnTo>
                    <a:lnTo>
                      <a:pt x="68" y="134"/>
                    </a:lnTo>
                    <a:lnTo>
                      <a:pt x="74" y="131"/>
                    </a:lnTo>
                    <a:lnTo>
                      <a:pt x="73" y="127"/>
                    </a:lnTo>
                    <a:lnTo>
                      <a:pt x="74" y="118"/>
                    </a:lnTo>
                    <a:lnTo>
                      <a:pt x="71" y="108"/>
                    </a:lnTo>
                    <a:lnTo>
                      <a:pt x="71" y="99"/>
                    </a:lnTo>
                    <a:lnTo>
                      <a:pt x="77" y="97"/>
                    </a:lnTo>
                    <a:lnTo>
                      <a:pt x="82" y="89"/>
                    </a:lnTo>
                    <a:lnTo>
                      <a:pt x="94" y="93"/>
                    </a:lnTo>
                    <a:lnTo>
                      <a:pt x="97" y="99"/>
                    </a:lnTo>
                    <a:lnTo>
                      <a:pt x="102" y="102"/>
                    </a:lnTo>
                    <a:lnTo>
                      <a:pt x="106" y="100"/>
                    </a:lnTo>
                    <a:lnTo>
                      <a:pt x="111" y="96"/>
                    </a:lnTo>
                    <a:lnTo>
                      <a:pt x="111" y="89"/>
                    </a:lnTo>
                    <a:lnTo>
                      <a:pt x="105" y="76"/>
                    </a:lnTo>
                    <a:lnTo>
                      <a:pt x="105" y="70"/>
                    </a:lnTo>
                    <a:lnTo>
                      <a:pt x="102" y="67"/>
                    </a:lnTo>
                    <a:lnTo>
                      <a:pt x="102" y="58"/>
                    </a:lnTo>
                    <a:lnTo>
                      <a:pt x="84" y="59"/>
                    </a:lnTo>
                    <a:lnTo>
                      <a:pt x="81" y="55"/>
                    </a:lnTo>
                    <a:lnTo>
                      <a:pt x="82" y="50"/>
                    </a:lnTo>
                    <a:lnTo>
                      <a:pt x="76" y="44"/>
                    </a:lnTo>
                    <a:lnTo>
                      <a:pt x="68" y="39"/>
                    </a:lnTo>
                    <a:lnTo>
                      <a:pt x="65" y="42"/>
                    </a:lnTo>
                    <a:lnTo>
                      <a:pt x="50" y="36"/>
                    </a:lnTo>
                    <a:lnTo>
                      <a:pt x="47" y="33"/>
                    </a:lnTo>
                    <a:lnTo>
                      <a:pt x="41" y="13"/>
                    </a:lnTo>
                    <a:lnTo>
                      <a:pt x="38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6" name="Freeform 1871">
                <a:extLst>
                  <a:ext uri="{FF2B5EF4-FFF2-40B4-BE49-F238E27FC236}">
                    <a16:creationId xmlns:a16="http://schemas.microsoft.com/office/drawing/2014/main" id="{19487CA4-0CA7-5CA5-2722-539A5AC32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934"/>
                <a:ext cx="55" cy="71"/>
              </a:xfrm>
              <a:custGeom>
                <a:avLst/>
                <a:gdLst>
                  <a:gd name="T0" fmla="*/ 41 w 111"/>
                  <a:gd name="T1" fmla="*/ 13 h 143"/>
                  <a:gd name="T2" fmla="*/ 50 w 111"/>
                  <a:gd name="T3" fmla="*/ 36 h 143"/>
                  <a:gd name="T4" fmla="*/ 68 w 111"/>
                  <a:gd name="T5" fmla="*/ 39 h 143"/>
                  <a:gd name="T6" fmla="*/ 82 w 111"/>
                  <a:gd name="T7" fmla="*/ 50 h 143"/>
                  <a:gd name="T8" fmla="*/ 84 w 111"/>
                  <a:gd name="T9" fmla="*/ 59 h 143"/>
                  <a:gd name="T10" fmla="*/ 102 w 111"/>
                  <a:gd name="T11" fmla="*/ 67 h 143"/>
                  <a:gd name="T12" fmla="*/ 105 w 111"/>
                  <a:gd name="T13" fmla="*/ 76 h 143"/>
                  <a:gd name="T14" fmla="*/ 111 w 111"/>
                  <a:gd name="T15" fmla="*/ 96 h 143"/>
                  <a:gd name="T16" fmla="*/ 102 w 111"/>
                  <a:gd name="T17" fmla="*/ 102 h 143"/>
                  <a:gd name="T18" fmla="*/ 94 w 111"/>
                  <a:gd name="T19" fmla="*/ 93 h 143"/>
                  <a:gd name="T20" fmla="*/ 77 w 111"/>
                  <a:gd name="T21" fmla="*/ 97 h 143"/>
                  <a:gd name="T22" fmla="*/ 71 w 111"/>
                  <a:gd name="T23" fmla="*/ 108 h 143"/>
                  <a:gd name="T24" fmla="*/ 73 w 111"/>
                  <a:gd name="T25" fmla="*/ 127 h 143"/>
                  <a:gd name="T26" fmla="*/ 68 w 111"/>
                  <a:gd name="T27" fmla="*/ 134 h 143"/>
                  <a:gd name="T28" fmla="*/ 56 w 111"/>
                  <a:gd name="T29" fmla="*/ 137 h 143"/>
                  <a:gd name="T30" fmla="*/ 52 w 111"/>
                  <a:gd name="T31" fmla="*/ 137 h 143"/>
                  <a:gd name="T32" fmla="*/ 55 w 111"/>
                  <a:gd name="T33" fmla="*/ 127 h 143"/>
                  <a:gd name="T34" fmla="*/ 52 w 111"/>
                  <a:gd name="T35" fmla="*/ 114 h 143"/>
                  <a:gd name="T36" fmla="*/ 32 w 111"/>
                  <a:gd name="T37" fmla="*/ 106 h 143"/>
                  <a:gd name="T38" fmla="*/ 17 w 111"/>
                  <a:gd name="T39" fmla="*/ 114 h 143"/>
                  <a:gd name="T40" fmla="*/ 11 w 111"/>
                  <a:gd name="T41" fmla="*/ 124 h 143"/>
                  <a:gd name="T42" fmla="*/ 8 w 111"/>
                  <a:gd name="T43" fmla="*/ 118 h 143"/>
                  <a:gd name="T44" fmla="*/ 8 w 111"/>
                  <a:gd name="T45" fmla="*/ 106 h 143"/>
                  <a:gd name="T46" fmla="*/ 15 w 111"/>
                  <a:gd name="T47" fmla="*/ 100 h 143"/>
                  <a:gd name="T48" fmla="*/ 9 w 111"/>
                  <a:gd name="T49" fmla="*/ 85 h 143"/>
                  <a:gd name="T50" fmla="*/ 17 w 111"/>
                  <a:gd name="T51" fmla="*/ 83 h 143"/>
                  <a:gd name="T52" fmla="*/ 32 w 111"/>
                  <a:gd name="T53" fmla="*/ 71 h 143"/>
                  <a:gd name="T54" fmla="*/ 38 w 111"/>
                  <a:gd name="T55" fmla="*/ 76 h 143"/>
                  <a:gd name="T56" fmla="*/ 59 w 111"/>
                  <a:gd name="T57" fmla="*/ 67 h 143"/>
                  <a:gd name="T58" fmla="*/ 52 w 111"/>
                  <a:gd name="T59" fmla="*/ 58 h 143"/>
                  <a:gd name="T60" fmla="*/ 37 w 111"/>
                  <a:gd name="T61" fmla="*/ 53 h 143"/>
                  <a:gd name="T62" fmla="*/ 20 w 111"/>
                  <a:gd name="T63" fmla="*/ 55 h 143"/>
                  <a:gd name="T64" fmla="*/ 9 w 111"/>
                  <a:gd name="T65" fmla="*/ 55 h 143"/>
                  <a:gd name="T66" fmla="*/ 0 w 111"/>
                  <a:gd name="T67" fmla="*/ 33 h 143"/>
                  <a:gd name="T68" fmla="*/ 15 w 111"/>
                  <a:gd name="T69" fmla="*/ 18 h 143"/>
                  <a:gd name="T70" fmla="*/ 26 w 111"/>
                  <a:gd name="T71" fmla="*/ 9 h 143"/>
                  <a:gd name="T72" fmla="*/ 37 w 111"/>
                  <a:gd name="T73" fmla="*/ 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143">
                    <a:moveTo>
                      <a:pt x="38" y="10"/>
                    </a:moveTo>
                    <a:lnTo>
                      <a:pt x="41" y="13"/>
                    </a:lnTo>
                    <a:lnTo>
                      <a:pt x="47" y="33"/>
                    </a:lnTo>
                    <a:lnTo>
                      <a:pt x="50" y="36"/>
                    </a:lnTo>
                    <a:lnTo>
                      <a:pt x="65" y="42"/>
                    </a:lnTo>
                    <a:lnTo>
                      <a:pt x="68" y="39"/>
                    </a:lnTo>
                    <a:lnTo>
                      <a:pt x="76" y="44"/>
                    </a:lnTo>
                    <a:lnTo>
                      <a:pt x="82" y="50"/>
                    </a:lnTo>
                    <a:lnTo>
                      <a:pt x="81" y="55"/>
                    </a:lnTo>
                    <a:lnTo>
                      <a:pt x="84" y="59"/>
                    </a:lnTo>
                    <a:lnTo>
                      <a:pt x="102" y="58"/>
                    </a:lnTo>
                    <a:lnTo>
                      <a:pt x="102" y="67"/>
                    </a:lnTo>
                    <a:lnTo>
                      <a:pt x="105" y="70"/>
                    </a:lnTo>
                    <a:lnTo>
                      <a:pt x="105" y="76"/>
                    </a:lnTo>
                    <a:lnTo>
                      <a:pt x="111" y="89"/>
                    </a:lnTo>
                    <a:lnTo>
                      <a:pt x="111" y="96"/>
                    </a:lnTo>
                    <a:lnTo>
                      <a:pt x="106" y="100"/>
                    </a:lnTo>
                    <a:lnTo>
                      <a:pt x="102" y="102"/>
                    </a:lnTo>
                    <a:lnTo>
                      <a:pt x="97" y="99"/>
                    </a:lnTo>
                    <a:lnTo>
                      <a:pt x="94" y="93"/>
                    </a:lnTo>
                    <a:lnTo>
                      <a:pt x="82" y="89"/>
                    </a:lnTo>
                    <a:lnTo>
                      <a:pt x="77" y="97"/>
                    </a:lnTo>
                    <a:lnTo>
                      <a:pt x="71" y="99"/>
                    </a:lnTo>
                    <a:lnTo>
                      <a:pt x="71" y="108"/>
                    </a:lnTo>
                    <a:lnTo>
                      <a:pt x="74" y="118"/>
                    </a:lnTo>
                    <a:lnTo>
                      <a:pt x="73" y="127"/>
                    </a:lnTo>
                    <a:lnTo>
                      <a:pt x="74" y="131"/>
                    </a:lnTo>
                    <a:lnTo>
                      <a:pt x="68" y="134"/>
                    </a:lnTo>
                    <a:lnTo>
                      <a:pt x="65" y="132"/>
                    </a:lnTo>
                    <a:lnTo>
                      <a:pt x="56" y="137"/>
                    </a:lnTo>
                    <a:lnTo>
                      <a:pt x="55" y="143"/>
                    </a:lnTo>
                    <a:lnTo>
                      <a:pt x="52" y="137"/>
                    </a:lnTo>
                    <a:lnTo>
                      <a:pt x="52" y="134"/>
                    </a:lnTo>
                    <a:lnTo>
                      <a:pt x="55" y="127"/>
                    </a:lnTo>
                    <a:lnTo>
                      <a:pt x="55" y="117"/>
                    </a:lnTo>
                    <a:lnTo>
                      <a:pt x="52" y="114"/>
                    </a:lnTo>
                    <a:lnTo>
                      <a:pt x="40" y="106"/>
                    </a:lnTo>
                    <a:lnTo>
                      <a:pt x="32" y="106"/>
                    </a:lnTo>
                    <a:lnTo>
                      <a:pt x="24" y="114"/>
                    </a:lnTo>
                    <a:lnTo>
                      <a:pt x="17" y="114"/>
                    </a:lnTo>
                    <a:lnTo>
                      <a:pt x="17" y="120"/>
                    </a:lnTo>
                    <a:lnTo>
                      <a:pt x="11" y="124"/>
                    </a:lnTo>
                    <a:lnTo>
                      <a:pt x="6" y="123"/>
                    </a:lnTo>
                    <a:lnTo>
                      <a:pt x="8" y="118"/>
                    </a:lnTo>
                    <a:lnTo>
                      <a:pt x="5" y="114"/>
                    </a:lnTo>
                    <a:lnTo>
                      <a:pt x="8" y="106"/>
                    </a:lnTo>
                    <a:lnTo>
                      <a:pt x="11" y="105"/>
                    </a:lnTo>
                    <a:lnTo>
                      <a:pt x="15" y="100"/>
                    </a:lnTo>
                    <a:lnTo>
                      <a:pt x="12" y="91"/>
                    </a:lnTo>
                    <a:lnTo>
                      <a:pt x="9" y="85"/>
                    </a:lnTo>
                    <a:lnTo>
                      <a:pt x="15" y="80"/>
                    </a:lnTo>
                    <a:lnTo>
                      <a:pt x="17" y="83"/>
                    </a:lnTo>
                    <a:lnTo>
                      <a:pt x="26" y="79"/>
                    </a:lnTo>
                    <a:lnTo>
                      <a:pt x="32" y="71"/>
                    </a:lnTo>
                    <a:lnTo>
                      <a:pt x="38" y="71"/>
                    </a:lnTo>
                    <a:lnTo>
                      <a:pt x="38" y="76"/>
                    </a:lnTo>
                    <a:lnTo>
                      <a:pt x="53" y="77"/>
                    </a:lnTo>
                    <a:lnTo>
                      <a:pt x="59" y="67"/>
                    </a:lnTo>
                    <a:lnTo>
                      <a:pt x="58" y="55"/>
                    </a:lnTo>
                    <a:lnTo>
                      <a:pt x="52" y="58"/>
                    </a:lnTo>
                    <a:lnTo>
                      <a:pt x="41" y="58"/>
                    </a:lnTo>
                    <a:lnTo>
                      <a:pt x="37" y="53"/>
                    </a:lnTo>
                    <a:lnTo>
                      <a:pt x="24" y="53"/>
                    </a:lnTo>
                    <a:lnTo>
                      <a:pt x="20" y="55"/>
                    </a:lnTo>
                    <a:lnTo>
                      <a:pt x="17" y="56"/>
                    </a:lnTo>
                    <a:lnTo>
                      <a:pt x="9" y="55"/>
                    </a:lnTo>
                    <a:lnTo>
                      <a:pt x="9" y="48"/>
                    </a:lnTo>
                    <a:lnTo>
                      <a:pt x="0" y="33"/>
                    </a:lnTo>
                    <a:lnTo>
                      <a:pt x="3" y="24"/>
                    </a:lnTo>
                    <a:lnTo>
                      <a:pt x="15" y="18"/>
                    </a:lnTo>
                    <a:lnTo>
                      <a:pt x="20" y="13"/>
                    </a:lnTo>
                    <a:lnTo>
                      <a:pt x="26" y="9"/>
                    </a:lnTo>
                    <a:lnTo>
                      <a:pt x="32" y="0"/>
                    </a:lnTo>
                    <a:lnTo>
                      <a:pt x="37" y="3"/>
                    </a:lnTo>
                    <a:lnTo>
                      <a:pt x="3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7" name="Freeform 1872">
                <a:extLst>
                  <a:ext uri="{FF2B5EF4-FFF2-40B4-BE49-F238E27FC236}">
                    <a16:creationId xmlns:a16="http://schemas.microsoft.com/office/drawing/2014/main" id="{060651B5-53A3-9F2B-3EDB-6D15BC9E4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934"/>
                <a:ext cx="55" cy="71"/>
              </a:xfrm>
              <a:custGeom>
                <a:avLst/>
                <a:gdLst>
                  <a:gd name="T0" fmla="*/ 41 w 111"/>
                  <a:gd name="T1" fmla="*/ 13 h 143"/>
                  <a:gd name="T2" fmla="*/ 50 w 111"/>
                  <a:gd name="T3" fmla="*/ 36 h 143"/>
                  <a:gd name="T4" fmla="*/ 68 w 111"/>
                  <a:gd name="T5" fmla="*/ 39 h 143"/>
                  <a:gd name="T6" fmla="*/ 82 w 111"/>
                  <a:gd name="T7" fmla="*/ 50 h 143"/>
                  <a:gd name="T8" fmla="*/ 84 w 111"/>
                  <a:gd name="T9" fmla="*/ 59 h 143"/>
                  <a:gd name="T10" fmla="*/ 102 w 111"/>
                  <a:gd name="T11" fmla="*/ 67 h 143"/>
                  <a:gd name="T12" fmla="*/ 105 w 111"/>
                  <a:gd name="T13" fmla="*/ 76 h 143"/>
                  <a:gd name="T14" fmla="*/ 111 w 111"/>
                  <a:gd name="T15" fmla="*/ 96 h 143"/>
                  <a:gd name="T16" fmla="*/ 102 w 111"/>
                  <a:gd name="T17" fmla="*/ 102 h 143"/>
                  <a:gd name="T18" fmla="*/ 94 w 111"/>
                  <a:gd name="T19" fmla="*/ 93 h 143"/>
                  <a:gd name="T20" fmla="*/ 77 w 111"/>
                  <a:gd name="T21" fmla="*/ 97 h 143"/>
                  <a:gd name="T22" fmla="*/ 71 w 111"/>
                  <a:gd name="T23" fmla="*/ 108 h 143"/>
                  <a:gd name="T24" fmla="*/ 73 w 111"/>
                  <a:gd name="T25" fmla="*/ 127 h 143"/>
                  <a:gd name="T26" fmla="*/ 68 w 111"/>
                  <a:gd name="T27" fmla="*/ 134 h 143"/>
                  <a:gd name="T28" fmla="*/ 56 w 111"/>
                  <a:gd name="T29" fmla="*/ 137 h 143"/>
                  <a:gd name="T30" fmla="*/ 52 w 111"/>
                  <a:gd name="T31" fmla="*/ 137 h 143"/>
                  <a:gd name="T32" fmla="*/ 55 w 111"/>
                  <a:gd name="T33" fmla="*/ 127 h 143"/>
                  <a:gd name="T34" fmla="*/ 52 w 111"/>
                  <a:gd name="T35" fmla="*/ 114 h 143"/>
                  <a:gd name="T36" fmla="*/ 32 w 111"/>
                  <a:gd name="T37" fmla="*/ 106 h 143"/>
                  <a:gd name="T38" fmla="*/ 17 w 111"/>
                  <a:gd name="T39" fmla="*/ 114 h 143"/>
                  <a:gd name="T40" fmla="*/ 11 w 111"/>
                  <a:gd name="T41" fmla="*/ 124 h 143"/>
                  <a:gd name="T42" fmla="*/ 8 w 111"/>
                  <a:gd name="T43" fmla="*/ 118 h 143"/>
                  <a:gd name="T44" fmla="*/ 8 w 111"/>
                  <a:gd name="T45" fmla="*/ 106 h 143"/>
                  <a:gd name="T46" fmla="*/ 15 w 111"/>
                  <a:gd name="T47" fmla="*/ 100 h 143"/>
                  <a:gd name="T48" fmla="*/ 9 w 111"/>
                  <a:gd name="T49" fmla="*/ 85 h 143"/>
                  <a:gd name="T50" fmla="*/ 17 w 111"/>
                  <a:gd name="T51" fmla="*/ 83 h 143"/>
                  <a:gd name="T52" fmla="*/ 32 w 111"/>
                  <a:gd name="T53" fmla="*/ 71 h 143"/>
                  <a:gd name="T54" fmla="*/ 38 w 111"/>
                  <a:gd name="T55" fmla="*/ 76 h 143"/>
                  <a:gd name="T56" fmla="*/ 59 w 111"/>
                  <a:gd name="T57" fmla="*/ 67 h 143"/>
                  <a:gd name="T58" fmla="*/ 52 w 111"/>
                  <a:gd name="T59" fmla="*/ 58 h 143"/>
                  <a:gd name="T60" fmla="*/ 37 w 111"/>
                  <a:gd name="T61" fmla="*/ 53 h 143"/>
                  <a:gd name="T62" fmla="*/ 20 w 111"/>
                  <a:gd name="T63" fmla="*/ 55 h 143"/>
                  <a:gd name="T64" fmla="*/ 9 w 111"/>
                  <a:gd name="T65" fmla="*/ 55 h 143"/>
                  <a:gd name="T66" fmla="*/ 0 w 111"/>
                  <a:gd name="T67" fmla="*/ 33 h 143"/>
                  <a:gd name="T68" fmla="*/ 15 w 111"/>
                  <a:gd name="T69" fmla="*/ 18 h 143"/>
                  <a:gd name="T70" fmla="*/ 26 w 111"/>
                  <a:gd name="T71" fmla="*/ 9 h 143"/>
                  <a:gd name="T72" fmla="*/ 37 w 111"/>
                  <a:gd name="T73" fmla="*/ 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143">
                    <a:moveTo>
                      <a:pt x="38" y="10"/>
                    </a:moveTo>
                    <a:lnTo>
                      <a:pt x="41" y="13"/>
                    </a:lnTo>
                    <a:lnTo>
                      <a:pt x="47" y="33"/>
                    </a:lnTo>
                    <a:lnTo>
                      <a:pt x="50" y="36"/>
                    </a:lnTo>
                    <a:lnTo>
                      <a:pt x="65" y="42"/>
                    </a:lnTo>
                    <a:lnTo>
                      <a:pt x="68" y="39"/>
                    </a:lnTo>
                    <a:lnTo>
                      <a:pt x="76" y="44"/>
                    </a:lnTo>
                    <a:lnTo>
                      <a:pt x="82" y="50"/>
                    </a:lnTo>
                    <a:lnTo>
                      <a:pt x="81" y="55"/>
                    </a:lnTo>
                    <a:lnTo>
                      <a:pt x="84" y="59"/>
                    </a:lnTo>
                    <a:lnTo>
                      <a:pt x="102" y="58"/>
                    </a:lnTo>
                    <a:lnTo>
                      <a:pt x="102" y="67"/>
                    </a:lnTo>
                    <a:lnTo>
                      <a:pt x="105" y="70"/>
                    </a:lnTo>
                    <a:lnTo>
                      <a:pt x="105" y="76"/>
                    </a:lnTo>
                    <a:lnTo>
                      <a:pt x="111" y="89"/>
                    </a:lnTo>
                    <a:lnTo>
                      <a:pt x="111" y="96"/>
                    </a:lnTo>
                    <a:lnTo>
                      <a:pt x="106" y="100"/>
                    </a:lnTo>
                    <a:lnTo>
                      <a:pt x="102" y="102"/>
                    </a:lnTo>
                    <a:lnTo>
                      <a:pt x="97" y="99"/>
                    </a:lnTo>
                    <a:lnTo>
                      <a:pt x="94" y="93"/>
                    </a:lnTo>
                    <a:lnTo>
                      <a:pt x="82" y="89"/>
                    </a:lnTo>
                    <a:lnTo>
                      <a:pt x="77" y="97"/>
                    </a:lnTo>
                    <a:lnTo>
                      <a:pt x="71" y="99"/>
                    </a:lnTo>
                    <a:lnTo>
                      <a:pt x="71" y="108"/>
                    </a:lnTo>
                    <a:lnTo>
                      <a:pt x="74" y="118"/>
                    </a:lnTo>
                    <a:lnTo>
                      <a:pt x="73" y="127"/>
                    </a:lnTo>
                    <a:lnTo>
                      <a:pt x="74" y="131"/>
                    </a:lnTo>
                    <a:lnTo>
                      <a:pt x="68" y="134"/>
                    </a:lnTo>
                    <a:lnTo>
                      <a:pt x="65" y="132"/>
                    </a:lnTo>
                    <a:lnTo>
                      <a:pt x="56" y="137"/>
                    </a:lnTo>
                    <a:lnTo>
                      <a:pt x="55" y="143"/>
                    </a:lnTo>
                    <a:lnTo>
                      <a:pt x="52" y="137"/>
                    </a:lnTo>
                    <a:lnTo>
                      <a:pt x="52" y="134"/>
                    </a:lnTo>
                    <a:lnTo>
                      <a:pt x="55" y="127"/>
                    </a:lnTo>
                    <a:lnTo>
                      <a:pt x="55" y="117"/>
                    </a:lnTo>
                    <a:lnTo>
                      <a:pt x="52" y="114"/>
                    </a:lnTo>
                    <a:lnTo>
                      <a:pt x="40" y="106"/>
                    </a:lnTo>
                    <a:lnTo>
                      <a:pt x="32" y="106"/>
                    </a:lnTo>
                    <a:lnTo>
                      <a:pt x="24" y="114"/>
                    </a:lnTo>
                    <a:lnTo>
                      <a:pt x="17" y="114"/>
                    </a:lnTo>
                    <a:lnTo>
                      <a:pt x="17" y="120"/>
                    </a:lnTo>
                    <a:lnTo>
                      <a:pt x="11" y="124"/>
                    </a:lnTo>
                    <a:lnTo>
                      <a:pt x="6" y="123"/>
                    </a:lnTo>
                    <a:lnTo>
                      <a:pt x="8" y="118"/>
                    </a:lnTo>
                    <a:lnTo>
                      <a:pt x="5" y="114"/>
                    </a:lnTo>
                    <a:lnTo>
                      <a:pt x="8" y="106"/>
                    </a:lnTo>
                    <a:lnTo>
                      <a:pt x="11" y="105"/>
                    </a:lnTo>
                    <a:lnTo>
                      <a:pt x="15" y="100"/>
                    </a:lnTo>
                    <a:lnTo>
                      <a:pt x="12" y="91"/>
                    </a:lnTo>
                    <a:lnTo>
                      <a:pt x="9" y="85"/>
                    </a:lnTo>
                    <a:lnTo>
                      <a:pt x="15" y="80"/>
                    </a:lnTo>
                    <a:lnTo>
                      <a:pt x="17" y="83"/>
                    </a:lnTo>
                    <a:lnTo>
                      <a:pt x="26" y="79"/>
                    </a:lnTo>
                    <a:lnTo>
                      <a:pt x="32" y="71"/>
                    </a:lnTo>
                    <a:lnTo>
                      <a:pt x="38" y="71"/>
                    </a:lnTo>
                    <a:lnTo>
                      <a:pt x="38" y="76"/>
                    </a:lnTo>
                    <a:lnTo>
                      <a:pt x="53" y="77"/>
                    </a:lnTo>
                    <a:lnTo>
                      <a:pt x="59" y="67"/>
                    </a:lnTo>
                    <a:lnTo>
                      <a:pt x="58" y="55"/>
                    </a:lnTo>
                    <a:lnTo>
                      <a:pt x="52" y="58"/>
                    </a:lnTo>
                    <a:lnTo>
                      <a:pt x="41" y="58"/>
                    </a:lnTo>
                    <a:lnTo>
                      <a:pt x="37" y="53"/>
                    </a:lnTo>
                    <a:lnTo>
                      <a:pt x="24" y="53"/>
                    </a:lnTo>
                    <a:lnTo>
                      <a:pt x="20" y="55"/>
                    </a:lnTo>
                    <a:lnTo>
                      <a:pt x="17" y="56"/>
                    </a:lnTo>
                    <a:lnTo>
                      <a:pt x="9" y="55"/>
                    </a:lnTo>
                    <a:lnTo>
                      <a:pt x="9" y="48"/>
                    </a:lnTo>
                    <a:lnTo>
                      <a:pt x="0" y="33"/>
                    </a:lnTo>
                    <a:lnTo>
                      <a:pt x="3" y="24"/>
                    </a:lnTo>
                    <a:lnTo>
                      <a:pt x="15" y="18"/>
                    </a:lnTo>
                    <a:lnTo>
                      <a:pt x="20" y="13"/>
                    </a:lnTo>
                    <a:lnTo>
                      <a:pt x="26" y="9"/>
                    </a:lnTo>
                    <a:lnTo>
                      <a:pt x="32" y="0"/>
                    </a:lnTo>
                    <a:lnTo>
                      <a:pt x="37" y="3"/>
                    </a:lnTo>
                    <a:lnTo>
                      <a:pt x="38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8" name="Freeform 1873">
                <a:extLst>
                  <a:ext uri="{FF2B5EF4-FFF2-40B4-BE49-F238E27FC236}">
                    <a16:creationId xmlns:a16="http://schemas.microsoft.com/office/drawing/2014/main" id="{2DCC4DB6-66AD-C171-B2B5-28FB1FD02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924"/>
                <a:ext cx="60" cy="64"/>
              </a:xfrm>
              <a:custGeom>
                <a:avLst/>
                <a:gdLst>
                  <a:gd name="T0" fmla="*/ 101 w 120"/>
                  <a:gd name="T1" fmla="*/ 47 h 128"/>
                  <a:gd name="T2" fmla="*/ 92 w 120"/>
                  <a:gd name="T3" fmla="*/ 56 h 128"/>
                  <a:gd name="T4" fmla="*/ 85 w 120"/>
                  <a:gd name="T5" fmla="*/ 58 h 128"/>
                  <a:gd name="T6" fmla="*/ 80 w 120"/>
                  <a:gd name="T7" fmla="*/ 64 h 128"/>
                  <a:gd name="T8" fmla="*/ 80 w 120"/>
                  <a:gd name="T9" fmla="*/ 52 h 128"/>
                  <a:gd name="T10" fmla="*/ 74 w 120"/>
                  <a:gd name="T11" fmla="*/ 41 h 128"/>
                  <a:gd name="T12" fmla="*/ 56 w 120"/>
                  <a:gd name="T13" fmla="*/ 40 h 128"/>
                  <a:gd name="T14" fmla="*/ 44 w 120"/>
                  <a:gd name="T15" fmla="*/ 26 h 128"/>
                  <a:gd name="T16" fmla="*/ 42 w 120"/>
                  <a:gd name="T17" fmla="*/ 14 h 128"/>
                  <a:gd name="T18" fmla="*/ 33 w 120"/>
                  <a:gd name="T19" fmla="*/ 8 h 128"/>
                  <a:gd name="T20" fmla="*/ 29 w 120"/>
                  <a:gd name="T21" fmla="*/ 3 h 128"/>
                  <a:gd name="T22" fmla="*/ 19 w 120"/>
                  <a:gd name="T23" fmla="*/ 12 h 128"/>
                  <a:gd name="T24" fmla="*/ 22 w 120"/>
                  <a:gd name="T25" fmla="*/ 24 h 128"/>
                  <a:gd name="T26" fmla="*/ 22 w 120"/>
                  <a:gd name="T27" fmla="*/ 26 h 128"/>
                  <a:gd name="T28" fmla="*/ 9 w 120"/>
                  <a:gd name="T29" fmla="*/ 29 h 128"/>
                  <a:gd name="T30" fmla="*/ 1 w 120"/>
                  <a:gd name="T31" fmla="*/ 35 h 128"/>
                  <a:gd name="T32" fmla="*/ 0 w 120"/>
                  <a:gd name="T33" fmla="*/ 46 h 128"/>
                  <a:gd name="T34" fmla="*/ 10 w 120"/>
                  <a:gd name="T35" fmla="*/ 47 h 128"/>
                  <a:gd name="T36" fmla="*/ 16 w 120"/>
                  <a:gd name="T37" fmla="*/ 61 h 128"/>
                  <a:gd name="T38" fmla="*/ 25 w 120"/>
                  <a:gd name="T39" fmla="*/ 68 h 128"/>
                  <a:gd name="T40" fmla="*/ 33 w 120"/>
                  <a:gd name="T41" fmla="*/ 70 h 128"/>
                  <a:gd name="T42" fmla="*/ 44 w 120"/>
                  <a:gd name="T43" fmla="*/ 73 h 128"/>
                  <a:gd name="T44" fmla="*/ 44 w 120"/>
                  <a:gd name="T45" fmla="*/ 82 h 128"/>
                  <a:gd name="T46" fmla="*/ 50 w 120"/>
                  <a:gd name="T47" fmla="*/ 88 h 128"/>
                  <a:gd name="T48" fmla="*/ 51 w 120"/>
                  <a:gd name="T49" fmla="*/ 97 h 128"/>
                  <a:gd name="T50" fmla="*/ 57 w 120"/>
                  <a:gd name="T51" fmla="*/ 106 h 128"/>
                  <a:gd name="T52" fmla="*/ 65 w 120"/>
                  <a:gd name="T53" fmla="*/ 116 h 128"/>
                  <a:gd name="T54" fmla="*/ 77 w 120"/>
                  <a:gd name="T55" fmla="*/ 123 h 128"/>
                  <a:gd name="T56" fmla="*/ 83 w 120"/>
                  <a:gd name="T57" fmla="*/ 128 h 128"/>
                  <a:gd name="T58" fmla="*/ 95 w 120"/>
                  <a:gd name="T59" fmla="*/ 122 h 128"/>
                  <a:gd name="T60" fmla="*/ 101 w 120"/>
                  <a:gd name="T61" fmla="*/ 117 h 128"/>
                  <a:gd name="T62" fmla="*/ 110 w 120"/>
                  <a:gd name="T63" fmla="*/ 113 h 128"/>
                  <a:gd name="T64" fmla="*/ 120 w 120"/>
                  <a:gd name="T65" fmla="*/ 105 h 128"/>
                  <a:gd name="T66" fmla="*/ 104 w 120"/>
                  <a:gd name="T67" fmla="*/ 102 h 128"/>
                  <a:gd name="T68" fmla="*/ 110 w 120"/>
                  <a:gd name="T69" fmla="*/ 100 h 128"/>
                  <a:gd name="T70" fmla="*/ 110 w 120"/>
                  <a:gd name="T71" fmla="*/ 79 h 128"/>
                  <a:gd name="T72" fmla="*/ 117 w 120"/>
                  <a:gd name="T73" fmla="*/ 64 h 128"/>
                  <a:gd name="T74" fmla="*/ 110 w 120"/>
                  <a:gd name="T75" fmla="*/ 59 h 128"/>
                  <a:gd name="T76" fmla="*/ 107 w 120"/>
                  <a:gd name="T77" fmla="*/ 53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0" h="128">
                    <a:moveTo>
                      <a:pt x="107" y="53"/>
                    </a:moveTo>
                    <a:lnTo>
                      <a:pt x="101" y="47"/>
                    </a:lnTo>
                    <a:lnTo>
                      <a:pt x="95" y="52"/>
                    </a:lnTo>
                    <a:lnTo>
                      <a:pt x="92" y="56"/>
                    </a:lnTo>
                    <a:lnTo>
                      <a:pt x="89" y="55"/>
                    </a:lnTo>
                    <a:lnTo>
                      <a:pt x="85" y="58"/>
                    </a:lnTo>
                    <a:lnTo>
                      <a:pt x="83" y="64"/>
                    </a:lnTo>
                    <a:lnTo>
                      <a:pt x="80" y="64"/>
                    </a:lnTo>
                    <a:lnTo>
                      <a:pt x="77" y="56"/>
                    </a:lnTo>
                    <a:lnTo>
                      <a:pt x="80" y="52"/>
                    </a:lnTo>
                    <a:lnTo>
                      <a:pt x="80" y="46"/>
                    </a:lnTo>
                    <a:lnTo>
                      <a:pt x="74" y="41"/>
                    </a:lnTo>
                    <a:lnTo>
                      <a:pt x="63" y="43"/>
                    </a:lnTo>
                    <a:lnTo>
                      <a:pt x="56" y="40"/>
                    </a:lnTo>
                    <a:lnTo>
                      <a:pt x="50" y="30"/>
                    </a:lnTo>
                    <a:lnTo>
                      <a:pt x="44" y="26"/>
                    </a:lnTo>
                    <a:lnTo>
                      <a:pt x="41" y="18"/>
                    </a:lnTo>
                    <a:lnTo>
                      <a:pt x="42" y="14"/>
                    </a:lnTo>
                    <a:lnTo>
                      <a:pt x="38" y="12"/>
                    </a:lnTo>
                    <a:lnTo>
                      <a:pt x="33" y="8"/>
                    </a:lnTo>
                    <a:lnTo>
                      <a:pt x="32" y="0"/>
                    </a:lnTo>
                    <a:lnTo>
                      <a:pt x="29" y="3"/>
                    </a:lnTo>
                    <a:lnTo>
                      <a:pt x="29" y="8"/>
                    </a:lnTo>
                    <a:lnTo>
                      <a:pt x="19" y="12"/>
                    </a:lnTo>
                    <a:lnTo>
                      <a:pt x="19" y="17"/>
                    </a:lnTo>
                    <a:lnTo>
                      <a:pt x="22" y="24"/>
                    </a:lnTo>
                    <a:lnTo>
                      <a:pt x="25" y="26"/>
                    </a:lnTo>
                    <a:lnTo>
                      <a:pt x="22" y="26"/>
                    </a:lnTo>
                    <a:lnTo>
                      <a:pt x="13" y="33"/>
                    </a:lnTo>
                    <a:lnTo>
                      <a:pt x="9" y="29"/>
                    </a:lnTo>
                    <a:lnTo>
                      <a:pt x="3" y="30"/>
                    </a:lnTo>
                    <a:lnTo>
                      <a:pt x="1" y="35"/>
                    </a:lnTo>
                    <a:lnTo>
                      <a:pt x="3" y="43"/>
                    </a:lnTo>
                    <a:lnTo>
                      <a:pt x="0" y="46"/>
                    </a:lnTo>
                    <a:lnTo>
                      <a:pt x="7" y="55"/>
                    </a:lnTo>
                    <a:lnTo>
                      <a:pt x="10" y="47"/>
                    </a:lnTo>
                    <a:lnTo>
                      <a:pt x="13" y="52"/>
                    </a:lnTo>
                    <a:lnTo>
                      <a:pt x="16" y="61"/>
                    </a:lnTo>
                    <a:lnTo>
                      <a:pt x="19" y="67"/>
                    </a:lnTo>
                    <a:lnTo>
                      <a:pt x="25" y="68"/>
                    </a:lnTo>
                    <a:lnTo>
                      <a:pt x="25" y="73"/>
                    </a:lnTo>
                    <a:lnTo>
                      <a:pt x="33" y="70"/>
                    </a:lnTo>
                    <a:lnTo>
                      <a:pt x="35" y="71"/>
                    </a:lnTo>
                    <a:lnTo>
                      <a:pt x="44" y="73"/>
                    </a:lnTo>
                    <a:lnTo>
                      <a:pt x="47" y="76"/>
                    </a:lnTo>
                    <a:lnTo>
                      <a:pt x="44" y="82"/>
                    </a:lnTo>
                    <a:lnTo>
                      <a:pt x="53" y="87"/>
                    </a:lnTo>
                    <a:lnTo>
                      <a:pt x="50" y="88"/>
                    </a:lnTo>
                    <a:lnTo>
                      <a:pt x="50" y="94"/>
                    </a:lnTo>
                    <a:lnTo>
                      <a:pt x="51" y="97"/>
                    </a:lnTo>
                    <a:lnTo>
                      <a:pt x="57" y="103"/>
                    </a:lnTo>
                    <a:lnTo>
                      <a:pt x="57" y="106"/>
                    </a:lnTo>
                    <a:lnTo>
                      <a:pt x="62" y="114"/>
                    </a:lnTo>
                    <a:lnTo>
                      <a:pt x="65" y="116"/>
                    </a:lnTo>
                    <a:lnTo>
                      <a:pt x="69" y="128"/>
                    </a:lnTo>
                    <a:lnTo>
                      <a:pt x="77" y="123"/>
                    </a:lnTo>
                    <a:lnTo>
                      <a:pt x="82" y="123"/>
                    </a:lnTo>
                    <a:lnTo>
                      <a:pt x="83" y="128"/>
                    </a:lnTo>
                    <a:lnTo>
                      <a:pt x="89" y="122"/>
                    </a:lnTo>
                    <a:lnTo>
                      <a:pt x="95" y="122"/>
                    </a:lnTo>
                    <a:lnTo>
                      <a:pt x="98" y="114"/>
                    </a:lnTo>
                    <a:lnTo>
                      <a:pt x="101" y="117"/>
                    </a:lnTo>
                    <a:lnTo>
                      <a:pt x="107" y="116"/>
                    </a:lnTo>
                    <a:lnTo>
                      <a:pt x="110" y="113"/>
                    </a:lnTo>
                    <a:lnTo>
                      <a:pt x="120" y="114"/>
                    </a:lnTo>
                    <a:lnTo>
                      <a:pt x="120" y="105"/>
                    </a:lnTo>
                    <a:lnTo>
                      <a:pt x="112" y="100"/>
                    </a:lnTo>
                    <a:lnTo>
                      <a:pt x="104" y="102"/>
                    </a:lnTo>
                    <a:lnTo>
                      <a:pt x="106" y="100"/>
                    </a:lnTo>
                    <a:lnTo>
                      <a:pt x="110" y="100"/>
                    </a:lnTo>
                    <a:lnTo>
                      <a:pt x="109" y="91"/>
                    </a:lnTo>
                    <a:lnTo>
                      <a:pt x="110" y="79"/>
                    </a:lnTo>
                    <a:lnTo>
                      <a:pt x="117" y="73"/>
                    </a:lnTo>
                    <a:lnTo>
                      <a:pt x="117" y="64"/>
                    </a:lnTo>
                    <a:lnTo>
                      <a:pt x="112" y="64"/>
                    </a:lnTo>
                    <a:lnTo>
                      <a:pt x="110" y="59"/>
                    </a:lnTo>
                    <a:lnTo>
                      <a:pt x="106" y="59"/>
                    </a:lnTo>
                    <a:lnTo>
                      <a:pt x="107" y="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9" name="Freeform 1874">
                <a:extLst>
                  <a:ext uri="{FF2B5EF4-FFF2-40B4-BE49-F238E27FC236}">
                    <a16:creationId xmlns:a16="http://schemas.microsoft.com/office/drawing/2014/main" id="{1A3A33E5-67C8-0608-DEE8-719CFB5BF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975"/>
                <a:ext cx="1" cy="2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0" name="Line 1875">
                <a:extLst>
                  <a:ext uri="{FF2B5EF4-FFF2-40B4-BE49-F238E27FC236}">
                    <a16:creationId xmlns:a16="http://schemas.microsoft.com/office/drawing/2014/main" id="{20F8BA7E-A904-E039-57C9-211FC8D317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93" y="97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1" name="Freeform 1876">
                <a:extLst>
                  <a:ext uri="{FF2B5EF4-FFF2-40B4-BE49-F238E27FC236}">
                    <a16:creationId xmlns:a16="http://schemas.microsoft.com/office/drawing/2014/main" id="{D1DE8424-74C0-4A93-C0B3-ACFB68D43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924"/>
                <a:ext cx="60" cy="64"/>
              </a:xfrm>
              <a:custGeom>
                <a:avLst/>
                <a:gdLst>
                  <a:gd name="T0" fmla="*/ 112 w 120"/>
                  <a:gd name="T1" fmla="*/ 100 h 128"/>
                  <a:gd name="T2" fmla="*/ 120 w 120"/>
                  <a:gd name="T3" fmla="*/ 114 h 128"/>
                  <a:gd name="T4" fmla="*/ 107 w 120"/>
                  <a:gd name="T5" fmla="*/ 116 h 128"/>
                  <a:gd name="T6" fmla="*/ 98 w 120"/>
                  <a:gd name="T7" fmla="*/ 114 h 128"/>
                  <a:gd name="T8" fmla="*/ 89 w 120"/>
                  <a:gd name="T9" fmla="*/ 122 h 128"/>
                  <a:gd name="T10" fmla="*/ 82 w 120"/>
                  <a:gd name="T11" fmla="*/ 123 h 128"/>
                  <a:gd name="T12" fmla="*/ 69 w 120"/>
                  <a:gd name="T13" fmla="*/ 128 h 128"/>
                  <a:gd name="T14" fmla="*/ 62 w 120"/>
                  <a:gd name="T15" fmla="*/ 114 h 128"/>
                  <a:gd name="T16" fmla="*/ 57 w 120"/>
                  <a:gd name="T17" fmla="*/ 103 h 128"/>
                  <a:gd name="T18" fmla="*/ 50 w 120"/>
                  <a:gd name="T19" fmla="*/ 94 h 128"/>
                  <a:gd name="T20" fmla="*/ 53 w 120"/>
                  <a:gd name="T21" fmla="*/ 87 h 128"/>
                  <a:gd name="T22" fmla="*/ 47 w 120"/>
                  <a:gd name="T23" fmla="*/ 76 h 128"/>
                  <a:gd name="T24" fmla="*/ 35 w 120"/>
                  <a:gd name="T25" fmla="*/ 71 h 128"/>
                  <a:gd name="T26" fmla="*/ 25 w 120"/>
                  <a:gd name="T27" fmla="*/ 73 h 128"/>
                  <a:gd name="T28" fmla="*/ 19 w 120"/>
                  <a:gd name="T29" fmla="*/ 67 h 128"/>
                  <a:gd name="T30" fmla="*/ 13 w 120"/>
                  <a:gd name="T31" fmla="*/ 52 h 128"/>
                  <a:gd name="T32" fmla="*/ 7 w 120"/>
                  <a:gd name="T33" fmla="*/ 55 h 128"/>
                  <a:gd name="T34" fmla="*/ 3 w 120"/>
                  <a:gd name="T35" fmla="*/ 43 h 128"/>
                  <a:gd name="T36" fmla="*/ 3 w 120"/>
                  <a:gd name="T37" fmla="*/ 30 h 128"/>
                  <a:gd name="T38" fmla="*/ 13 w 120"/>
                  <a:gd name="T39" fmla="*/ 33 h 128"/>
                  <a:gd name="T40" fmla="*/ 25 w 120"/>
                  <a:gd name="T41" fmla="*/ 26 h 128"/>
                  <a:gd name="T42" fmla="*/ 19 w 120"/>
                  <a:gd name="T43" fmla="*/ 17 h 128"/>
                  <a:gd name="T44" fmla="*/ 29 w 120"/>
                  <a:gd name="T45" fmla="*/ 8 h 128"/>
                  <a:gd name="T46" fmla="*/ 32 w 120"/>
                  <a:gd name="T47" fmla="*/ 0 h 128"/>
                  <a:gd name="T48" fmla="*/ 38 w 120"/>
                  <a:gd name="T49" fmla="*/ 12 h 128"/>
                  <a:gd name="T50" fmla="*/ 41 w 120"/>
                  <a:gd name="T51" fmla="*/ 18 h 128"/>
                  <a:gd name="T52" fmla="*/ 50 w 120"/>
                  <a:gd name="T53" fmla="*/ 30 h 128"/>
                  <a:gd name="T54" fmla="*/ 63 w 120"/>
                  <a:gd name="T55" fmla="*/ 43 h 128"/>
                  <a:gd name="T56" fmla="*/ 80 w 120"/>
                  <a:gd name="T57" fmla="*/ 46 h 128"/>
                  <a:gd name="T58" fmla="*/ 77 w 120"/>
                  <a:gd name="T59" fmla="*/ 56 h 128"/>
                  <a:gd name="T60" fmla="*/ 83 w 120"/>
                  <a:gd name="T61" fmla="*/ 64 h 128"/>
                  <a:gd name="T62" fmla="*/ 89 w 120"/>
                  <a:gd name="T63" fmla="*/ 55 h 128"/>
                  <a:gd name="T64" fmla="*/ 95 w 120"/>
                  <a:gd name="T65" fmla="*/ 52 h 128"/>
                  <a:gd name="T66" fmla="*/ 107 w 120"/>
                  <a:gd name="T67" fmla="*/ 53 h 128"/>
                  <a:gd name="T68" fmla="*/ 110 w 120"/>
                  <a:gd name="T69" fmla="*/ 59 h 128"/>
                  <a:gd name="T70" fmla="*/ 117 w 120"/>
                  <a:gd name="T71" fmla="*/ 64 h 128"/>
                  <a:gd name="T72" fmla="*/ 110 w 120"/>
                  <a:gd name="T73" fmla="*/ 79 h 128"/>
                  <a:gd name="T74" fmla="*/ 110 w 120"/>
                  <a:gd name="T75" fmla="*/ 100 h 128"/>
                  <a:gd name="T76" fmla="*/ 104 w 120"/>
                  <a:gd name="T77" fmla="*/ 10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0" h="128">
                    <a:moveTo>
                      <a:pt x="104" y="102"/>
                    </a:moveTo>
                    <a:lnTo>
                      <a:pt x="112" y="100"/>
                    </a:lnTo>
                    <a:lnTo>
                      <a:pt x="120" y="105"/>
                    </a:lnTo>
                    <a:lnTo>
                      <a:pt x="120" y="114"/>
                    </a:lnTo>
                    <a:lnTo>
                      <a:pt x="110" y="113"/>
                    </a:lnTo>
                    <a:lnTo>
                      <a:pt x="107" y="116"/>
                    </a:lnTo>
                    <a:lnTo>
                      <a:pt x="101" y="117"/>
                    </a:lnTo>
                    <a:lnTo>
                      <a:pt x="98" y="114"/>
                    </a:lnTo>
                    <a:lnTo>
                      <a:pt x="95" y="122"/>
                    </a:lnTo>
                    <a:lnTo>
                      <a:pt x="89" y="122"/>
                    </a:lnTo>
                    <a:lnTo>
                      <a:pt x="83" y="128"/>
                    </a:lnTo>
                    <a:lnTo>
                      <a:pt x="82" y="123"/>
                    </a:lnTo>
                    <a:lnTo>
                      <a:pt x="77" y="123"/>
                    </a:lnTo>
                    <a:lnTo>
                      <a:pt x="69" y="128"/>
                    </a:lnTo>
                    <a:lnTo>
                      <a:pt x="65" y="116"/>
                    </a:lnTo>
                    <a:lnTo>
                      <a:pt x="62" y="114"/>
                    </a:lnTo>
                    <a:lnTo>
                      <a:pt x="57" y="106"/>
                    </a:lnTo>
                    <a:lnTo>
                      <a:pt x="57" y="103"/>
                    </a:lnTo>
                    <a:lnTo>
                      <a:pt x="51" y="97"/>
                    </a:lnTo>
                    <a:lnTo>
                      <a:pt x="50" y="94"/>
                    </a:lnTo>
                    <a:lnTo>
                      <a:pt x="50" y="88"/>
                    </a:lnTo>
                    <a:lnTo>
                      <a:pt x="53" y="87"/>
                    </a:lnTo>
                    <a:lnTo>
                      <a:pt x="44" y="82"/>
                    </a:lnTo>
                    <a:lnTo>
                      <a:pt x="47" y="76"/>
                    </a:lnTo>
                    <a:lnTo>
                      <a:pt x="44" y="73"/>
                    </a:lnTo>
                    <a:lnTo>
                      <a:pt x="35" y="71"/>
                    </a:lnTo>
                    <a:lnTo>
                      <a:pt x="33" y="70"/>
                    </a:lnTo>
                    <a:lnTo>
                      <a:pt x="25" y="73"/>
                    </a:lnTo>
                    <a:lnTo>
                      <a:pt x="25" y="68"/>
                    </a:lnTo>
                    <a:lnTo>
                      <a:pt x="19" y="67"/>
                    </a:lnTo>
                    <a:lnTo>
                      <a:pt x="16" y="61"/>
                    </a:lnTo>
                    <a:lnTo>
                      <a:pt x="13" y="52"/>
                    </a:lnTo>
                    <a:lnTo>
                      <a:pt x="10" y="47"/>
                    </a:lnTo>
                    <a:lnTo>
                      <a:pt x="7" y="55"/>
                    </a:lnTo>
                    <a:lnTo>
                      <a:pt x="0" y="46"/>
                    </a:lnTo>
                    <a:lnTo>
                      <a:pt x="3" y="43"/>
                    </a:lnTo>
                    <a:lnTo>
                      <a:pt x="1" y="35"/>
                    </a:lnTo>
                    <a:lnTo>
                      <a:pt x="3" y="30"/>
                    </a:lnTo>
                    <a:lnTo>
                      <a:pt x="9" y="29"/>
                    </a:lnTo>
                    <a:lnTo>
                      <a:pt x="13" y="33"/>
                    </a:lnTo>
                    <a:lnTo>
                      <a:pt x="22" y="26"/>
                    </a:lnTo>
                    <a:lnTo>
                      <a:pt x="25" y="26"/>
                    </a:lnTo>
                    <a:lnTo>
                      <a:pt x="22" y="24"/>
                    </a:lnTo>
                    <a:lnTo>
                      <a:pt x="19" y="17"/>
                    </a:lnTo>
                    <a:lnTo>
                      <a:pt x="19" y="12"/>
                    </a:lnTo>
                    <a:lnTo>
                      <a:pt x="29" y="8"/>
                    </a:lnTo>
                    <a:lnTo>
                      <a:pt x="29" y="3"/>
                    </a:lnTo>
                    <a:lnTo>
                      <a:pt x="32" y="0"/>
                    </a:lnTo>
                    <a:lnTo>
                      <a:pt x="33" y="8"/>
                    </a:lnTo>
                    <a:lnTo>
                      <a:pt x="38" y="12"/>
                    </a:lnTo>
                    <a:lnTo>
                      <a:pt x="42" y="14"/>
                    </a:lnTo>
                    <a:lnTo>
                      <a:pt x="41" y="18"/>
                    </a:lnTo>
                    <a:lnTo>
                      <a:pt x="44" y="26"/>
                    </a:lnTo>
                    <a:lnTo>
                      <a:pt x="50" y="30"/>
                    </a:lnTo>
                    <a:lnTo>
                      <a:pt x="56" y="40"/>
                    </a:lnTo>
                    <a:lnTo>
                      <a:pt x="63" y="43"/>
                    </a:lnTo>
                    <a:lnTo>
                      <a:pt x="74" y="41"/>
                    </a:lnTo>
                    <a:lnTo>
                      <a:pt x="80" y="46"/>
                    </a:lnTo>
                    <a:lnTo>
                      <a:pt x="80" y="52"/>
                    </a:lnTo>
                    <a:lnTo>
                      <a:pt x="77" y="56"/>
                    </a:lnTo>
                    <a:lnTo>
                      <a:pt x="80" y="64"/>
                    </a:lnTo>
                    <a:lnTo>
                      <a:pt x="83" y="64"/>
                    </a:lnTo>
                    <a:lnTo>
                      <a:pt x="85" y="58"/>
                    </a:lnTo>
                    <a:lnTo>
                      <a:pt x="89" y="55"/>
                    </a:lnTo>
                    <a:lnTo>
                      <a:pt x="92" y="56"/>
                    </a:lnTo>
                    <a:lnTo>
                      <a:pt x="95" y="52"/>
                    </a:lnTo>
                    <a:lnTo>
                      <a:pt x="101" y="47"/>
                    </a:lnTo>
                    <a:lnTo>
                      <a:pt x="107" y="53"/>
                    </a:lnTo>
                    <a:lnTo>
                      <a:pt x="106" y="59"/>
                    </a:lnTo>
                    <a:lnTo>
                      <a:pt x="110" y="59"/>
                    </a:lnTo>
                    <a:lnTo>
                      <a:pt x="112" y="64"/>
                    </a:lnTo>
                    <a:lnTo>
                      <a:pt x="117" y="64"/>
                    </a:lnTo>
                    <a:lnTo>
                      <a:pt x="117" y="73"/>
                    </a:lnTo>
                    <a:lnTo>
                      <a:pt x="110" y="79"/>
                    </a:lnTo>
                    <a:lnTo>
                      <a:pt x="109" y="91"/>
                    </a:lnTo>
                    <a:lnTo>
                      <a:pt x="110" y="100"/>
                    </a:lnTo>
                    <a:lnTo>
                      <a:pt x="106" y="100"/>
                    </a:lnTo>
                    <a:lnTo>
                      <a:pt x="104" y="1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2" name="Freeform 1877">
                <a:extLst>
                  <a:ext uri="{FF2B5EF4-FFF2-40B4-BE49-F238E27FC236}">
                    <a16:creationId xmlns:a16="http://schemas.microsoft.com/office/drawing/2014/main" id="{EEF7F364-1FA3-C553-AD15-DE61B390E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924"/>
                <a:ext cx="60" cy="64"/>
              </a:xfrm>
              <a:custGeom>
                <a:avLst/>
                <a:gdLst>
                  <a:gd name="T0" fmla="*/ 112 w 120"/>
                  <a:gd name="T1" fmla="*/ 100 h 128"/>
                  <a:gd name="T2" fmla="*/ 120 w 120"/>
                  <a:gd name="T3" fmla="*/ 114 h 128"/>
                  <a:gd name="T4" fmla="*/ 107 w 120"/>
                  <a:gd name="T5" fmla="*/ 116 h 128"/>
                  <a:gd name="T6" fmla="*/ 98 w 120"/>
                  <a:gd name="T7" fmla="*/ 114 h 128"/>
                  <a:gd name="T8" fmla="*/ 89 w 120"/>
                  <a:gd name="T9" fmla="*/ 122 h 128"/>
                  <a:gd name="T10" fmla="*/ 82 w 120"/>
                  <a:gd name="T11" fmla="*/ 123 h 128"/>
                  <a:gd name="T12" fmla="*/ 69 w 120"/>
                  <a:gd name="T13" fmla="*/ 128 h 128"/>
                  <a:gd name="T14" fmla="*/ 62 w 120"/>
                  <a:gd name="T15" fmla="*/ 114 h 128"/>
                  <a:gd name="T16" fmla="*/ 57 w 120"/>
                  <a:gd name="T17" fmla="*/ 103 h 128"/>
                  <a:gd name="T18" fmla="*/ 50 w 120"/>
                  <a:gd name="T19" fmla="*/ 94 h 128"/>
                  <a:gd name="T20" fmla="*/ 53 w 120"/>
                  <a:gd name="T21" fmla="*/ 87 h 128"/>
                  <a:gd name="T22" fmla="*/ 47 w 120"/>
                  <a:gd name="T23" fmla="*/ 76 h 128"/>
                  <a:gd name="T24" fmla="*/ 35 w 120"/>
                  <a:gd name="T25" fmla="*/ 71 h 128"/>
                  <a:gd name="T26" fmla="*/ 25 w 120"/>
                  <a:gd name="T27" fmla="*/ 73 h 128"/>
                  <a:gd name="T28" fmla="*/ 19 w 120"/>
                  <a:gd name="T29" fmla="*/ 67 h 128"/>
                  <a:gd name="T30" fmla="*/ 13 w 120"/>
                  <a:gd name="T31" fmla="*/ 52 h 128"/>
                  <a:gd name="T32" fmla="*/ 7 w 120"/>
                  <a:gd name="T33" fmla="*/ 55 h 128"/>
                  <a:gd name="T34" fmla="*/ 3 w 120"/>
                  <a:gd name="T35" fmla="*/ 43 h 128"/>
                  <a:gd name="T36" fmla="*/ 3 w 120"/>
                  <a:gd name="T37" fmla="*/ 30 h 128"/>
                  <a:gd name="T38" fmla="*/ 13 w 120"/>
                  <a:gd name="T39" fmla="*/ 33 h 128"/>
                  <a:gd name="T40" fmla="*/ 25 w 120"/>
                  <a:gd name="T41" fmla="*/ 26 h 128"/>
                  <a:gd name="T42" fmla="*/ 19 w 120"/>
                  <a:gd name="T43" fmla="*/ 17 h 128"/>
                  <a:gd name="T44" fmla="*/ 29 w 120"/>
                  <a:gd name="T45" fmla="*/ 8 h 128"/>
                  <a:gd name="T46" fmla="*/ 32 w 120"/>
                  <a:gd name="T47" fmla="*/ 0 h 128"/>
                  <a:gd name="T48" fmla="*/ 38 w 120"/>
                  <a:gd name="T49" fmla="*/ 12 h 128"/>
                  <a:gd name="T50" fmla="*/ 41 w 120"/>
                  <a:gd name="T51" fmla="*/ 18 h 128"/>
                  <a:gd name="T52" fmla="*/ 50 w 120"/>
                  <a:gd name="T53" fmla="*/ 30 h 128"/>
                  <a:gd name="T54" fmla="*/ 63 w 120"/>
                  <a:gd name="T55" fmla="*/ 43 h 128"/>
                  <a:gd name="T56" fmla="*/ 80 w 120"/>
                  <a:gd name="T57" fmla="*/ 46 h 128"/>
                  <a:gd name="T58" fmla="*/ 77 w 120"/>
                  <a:gd name="T59" fmla="*/ 56 h 128"/>
                  <a:gd name="T60" fmla="*/ 83 w 120"/>
                  <a:gd name="T61" fmla="*/ 64 h 128"/>
                  <a:gd name="T62" fmla="*/ 89 w 120"/>
                  <a:gd name="T63" fmla="*/ 55 h 128"/>
                  <a:gd name="T64" fmla="*/ 95 w 120"/>
                  <a:gd name="T65" fmla="*/ 52 h 128"/>
                  <a:gd name="T66" fmla="*/ 107 w 120"/>
                  <a:gd name="T67" fmla="*/ 53 h 128"/>
                  <a:gd name="T68" fmla="*/ 110 w 120"/>
                  <a:gd name="T69" fmla="*/ 59 h 128"/>
                  <a:gd name="T70" fmla="*/ 117 w 120"/>
                  <a:gd name="T71" fmla="*/ 64 h 128"/>
                  <a:gd name="T72" fmla="*/ 110 w 120"/>
                  <a:gd name="T73" fmla="*/ 79 h 128"/>
                  <a:gd name="T74" fmla="*/ 110 w 120"/>
                  <a:gd name="T75" fmla="*/ 100 h 128"/>
                  <a:gd name="T76" fmla="*/ 104 w 120"/>
                  <a:gd name="T77" fmla="*/ 10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0" h="128">
                    <a:moveTo>
                      <a:pt x="104" y="102"/>
                    </a:moveTo>
                    <a:lnTo>
                      <a:pt x="112" y="100"/>
                    </a:lnTo>
                    <a:lnTo>
                      <a:pt x="120" y="105"/>
                    </a:lnTo>
                    <a:lnTo>
                      <a:pt x="120" y="114"/>
                    </a:lnTo>
                    <a:lnTo>
                      <a:pt x="110" y="113"/>
                    </a:lnTo>
                    <a:lnTo>
                      <a:pt x="107" y="116"/>
                    </a:lnTo>
                    <a:lnTo>
                      <a:pt x="101" y="117"/>
                    </a:lnTo>
                    <a:lnTo>
                      <a:pt x="98" y="114"/>
                    </a:lnTo>
                    <a:lnTo>
                      <a:pt x="95" y="122"/>
                    </a:lnTo>
                    <a:lnTo>
                      <a:pt x="89" y="122"/>
                    </a:lnTo>
                    <a:lnTo>
                      <a:pt x="83" y="128"/>
                    </a:lnTo>
                    <a:lnTo>
                      <a:pt x="82" y="123"/>
                    </a:lnTo>
                    <a:lnTo>
                      <a:pt x="77" y="123"/>
                    </a:lnTo>
                    <a:lnTo>
                      <a:pt x="69" y="128"/>
                    </a:lnTo>
                    <a:lnTo>
                      <a:pt x="65" y="116"/>
                    </a:lnTo>
                    <a:lnTo>
                      <a:pt x="62" y="114"/>
                    </a:lnTo>
                    <a:lnTo>
                      <a:pt x="57" y="106"/>
                    </a:lnTo>
                    <a:lnTo>
                      <a:pt x="57" y="103"/>
                    </a:lnTo>
                    <a:lnTo>
                      <a:pt x="51" y="97"/>
                    </a:lnTo>
                    <a:lnTo>
                      <a:pt x="50" y="94"/>
                    </a:lnTo>
                    <a:lnTo>
                      <a:pt x="50" y="88"/>
                    </a:lnTo>
                    <a:lnTo>
                      <a:pt x="53" y="87"/>
                    </a:lnTo>
                    <a:lnTo>
                      <a:pt x="44" y="82"/>
                    </a:lnTo>
                    <a:lnTo>
                      <a:pt x="47" y="76"/>
                    </a:lnTo>
                    <a:lnTo>
                      <a:pt x="44" y="73"/>
                    </a:lnTo>
                    <a:lnTo>
                      <a:pt x="35" y="71"/>
                    </a:lnTo>
                    <a:lnTo>
                      <a:pt x="33" y="70"/>
                    </a:lnTo>
                    <a:lnTo>
                      <a:pt x="25" y="73"/>
                    </a:lnTo>
                    <a:lnTo>
                      <a:pt x="25" y="68"/>
                    </a:lnTo>
                    <a:lnTo>
                      <a:pt x="19" y="67"/>
                    </a:lnTo>
                    <a:lnTo>
                      <a:pt x="16" y="61"/>
                    </a:lnTo>
                    <a:lnTo>
                      <a:pt x="13" y="52"/>
                    </a:lnTo>
                    <a:lnTo>
                      <a:pt x="10" y="47"/>
                    </a:lnTo>
                    <a:lnTo>
                      <a:pt x="7" y="55"/>
                    </a:lnTo>
                    <a:lnTo>
                      <a:pt x="0" y="46"/>
                    </a:lnTo>
                    <a:lnTo>
                      <a:pt x="3" y="43"/>
                    </a:lnTo>
                    <a:lnTo>
                      <a:pt x="1" y="35"/>
                    </a:lnTo>
                    <a:lnTo>
                      <a:pt x="3" y="30"/>
                    </a:lnTo>
                    <a:lnTo>
                      <a:pt x="9" y="29"/>
                    </a:lnTo>
                    <a:lnTo>
                      <a:pt x="13" y="33"/>
                    </a:lnTo>
                    <a:lnTo>
                      <a:pt x="22" y="26"/>
                    </a:lnTo>
                    <a:lnTo>
                      <a:pt x="25" y="26"/>
                    </a:lnTo>
                    <a:lnTo>
                      <a:pt x="22" y="24"/>
                    </a:lnTo>
                    <a:lnTo>
                      <a:pt x="19" y="17"/>
                    </a:lnTo>
                    <a:lnTo>
                      <a:pt x="19" y="12"/>
                    </a:lnTo>
                    <a:lnTo>
                      <a:pt x="29" y="8"/>
                    </a:lnTo>
                    <a:lnTo>
                      <a:pt x="29" y="3"/>
                    </a:lnTo>
                    <a:lnTo>
                      <a:pt x="32" y="0"/>
                    </a:lnTo>
                    <a:lnTo>
                      <a:pt x="33" y="8"/>
                    </a:lnTo>
                    <a:lnTo>
                      <a:pt x="38" y="12"/>
                    </a:lnTo>
                    <a:lnTo>
                      <a:pt x="42" y="14"/>
                    </a:lnTo>
                    <a:lnTo>
                      <a:pt x="41" y="18"/>
                    </a:lnTo>
                    <a:lnTo>
                      <a:pt x="44" y="26"/>
                    </a:lnTo>
                    <a:lnTo>
                      <a:pt x="50" y="30"/>
                    </a:lnTo>
                    <a:lnTo>
                      <a:pt x="56" y="40"/>
                    </a:lnTo>
                    <a:lnTo>
                      <a:pt x="63" y="43"/>
                    </a:lnTo>
                    <a:lnTo>
                      <a:pt x="74" y="41"/>
                    </a:lnTo>
                    <a:lnTo>
                      <a:pt x="80" y="46"/>
                    </a:lnTo>
                    <a:lnTo>
                      <a:pt x="80" y="52"/>
                    </a:lnTo>
                    <a:lnTo>
                      <a:pt x="77" y="56"/>
                    </a:lnTo>
                    <a:lnTo>
                      <a:pt x="80" y="64"/>
                    </a:lnTo>
                    <a:lnTo>
                      <a:pt x="83" y="64"/>
                    </a:lnTo>
                    <a:lnTo>
                      <a:pt x="85" y="58"/>
                    </a:lnTo>
                    <a:lnTo>
                      <a:pt x="89" y="55"/>
                    </a:lnTo>
                    <a:lnTo>
                      <a:pt x="92" y="56"/>
                    </a:lnTo>
                    <a:lnTo>
                      <a:pt x="95" y="52"/>
                    </a:lnTo>
                    <a:lnTo>
                      <a:pt x="101" y="47"/>
                    </a:lnTo>
                    <a:lnTo>
                      <a:pt x="107" y="53"/>
                    </a:lnTo>
                    <a:lnTo>
                      <a:pt x="106" y="59"/>
                    </a:lnTo>
                    <a:lnTo>
                      <a:pt x="110" y="59"/>
                    </a:lnTo>
                    <a:lnTo>
                      <a:pt x="112" y="64"/>
                    </a:lnTo>
                    <a:lnTo>
                      <a:pt x="117" y="64"/>
                    </a:lnTo>
                    <a:lnTo>
                      <a:pt x="117" y="73"/>
                    </a:lnTo>
                    <a:lnTo>
                      <a:pt x="110" y="79"/>
                    </a:lnTo>
                    <a:lnTo>
                      <a:pt x="109" y="91"/>
                    </a:lnTo>
                    <a:lnTo>
                      <a:pt x="110" y="100"/>
                    </a:lnTo>
                    <a:lnTo>
                      <a:pt x="106" y="100"/>
                    </a:lnTo>
                    <a:lnTo>
                      <a:pt x="104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3" name="Freeform 1878">
                <a:extLst>
                  <a:ext uri="{FF2B5EF4-FFF2-40B4-BE49-F238E27FC236}">
                    <a16:creationId xmlns:a16="http://schemas.microsoft.com/office/drawing/2014/main" id="{A91CDB5D-0151-4387-6516-B2E7AF1C9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834"/>
                <a:ext cx="49" cy="33"/>
              </a:xfrm>
              <a:custGeom>
                <a:avLst/>
                <a:gdLst>
                  <a:gd name="T0" fmla="*/ 79 w 98"/>
                  <a:gd name="T1" fmla="*/ 28 h 67"/>
                  <a:gd name="T2" fmla="*/ 76 w 98"/>
                  <a:gd name="T3" fmla="*/ 23 h 67"/>
                  <a:gd name="T4" fmla="*/ 65 w 98"/>
                  <a:gd name="T5" fmla="*/ 15 h 67"/>
                  <a:gd name="T6" fmla="*/ 59 w 98"/>
                  <a:gd name="T7" fmla="*/ 15 h 67"/>
                  <a:gd name="T8" fmla="*/ 56 w 98"/>
                  <a:gd name="T9" fmla="*/ 15 h 67"/>
                  <a:gd name="T10" fmla="*/ 53 w 98"/>
                  <a:gd name="T11" fmla="*/ 23 h 67"/>
                  <a:gd name="T12" fmla="*/ 50 w 98"/>
                  <a:gd name="T13" fmla="*/ 23 h 67"/>
                  <a:gd name="T14" fmla="*/ 53 w 98"/>
                  <a:gd name="T15" fmla="*/ 12 h 67"/>
                  <a:gd name="T16" fmla="*/ 50 w 98"/>
                  <a:gd name="T17" fmla="*/ 9 h 67"/>
                  <a:gd name="T18" fmla="*/ 47 w 98"/>
                  <a:gd name="T19" fmla="*/ 0 h 67"/>
                  <a:gd name="T20" fmla="*/ 45 w 98"/>
                  <a:gd name="T21" fmla="*/ 3 h 67"/>
                  <a:gd name="T22" fmla="*/ 35 w 98"/>
                  <a:gd name="T23" fmla="*/ 8 h 67"/>
                  <a:gd name="T24" fmla="*/ 35 w 98"/>
                  <a:gd name="T25" fmla="*/ 14 h 67"/>
                  <a:gd name="T26" fmla="*/ 38 w 98"/>
                  <a:gd name="T27" fmla="*/ 18 h 67"/>
                  <a:gd name="T28" fmla="*/ 36 w 98"/>
                  <a:gd name="T29" fmla="*/ 23 h 67"/>
                  <a:gd name="T30" fmla="*/ 29 w 98"/>
                  <a:gd name="T31" fmla="*/ 26 h 67"/>
                  <a:gd name="T32" fmla="*/ 9 w 98"/>
                  <a:gd name="T33" fmla="*/ 23 h 67"/>
                  <a:gd name="T34" fmla="*/ 6 w 98"/>
                  <a:gd name="T35" fmla="*/ 28 h 67"/>
                  <a:gd name="T36" fmla="*/ 1 w 98"/>
                  <a:gd name="T37" fmla="*/ 29 h 67"/>
                  <a:gd name="T38" fmla="*/ 0 w 98"/>
                  <a:gd name="T39" fmla="*/ 34 h 67"/>
                  <a:gd name="T40" fmla="*/ 1 w 98"/>
                  <a:gd name="T41" fmla="*/ 40 h 67"/>
                  <a:gd name="T42" fmla="*/ 9 w 98"/>
                  <a:gd name="T43" fmla="*/ 38 h 67"/>
                  <a:gd name="T44" fmla="*/ 13 w 98"/>
                  <a:gd name="T45" fmla="*/ 41 h 67"/>
                  <a:gd name="T46" fmla="*/ 19 w 98"/>
                  <a:gd name="T47" fmla="*/ 40 h 67"/>
                  <a:gd name="T48" fmla="*/ 26 w 98"/>
                  <a:gd name="T49" fmla="*/ 41 h 67"/>
                  <a:gd name="T50" fmla="*/ 27 w 98"/>
                  <a:gd name="T51" fmla="*/ 38 h 67"/>
                  <a:gd name="T52" fmla="*/ 26 w 98"/>
                  <a:gd name="T53" fmla="*/ 43 h 67"/>
                  <a:gd name="T54" fmla="*/ 21 w 98"/>
                  <a:gd name="T55" fmla="*/ 40 h 67"/>
                  <a:gd name="T56" fmla="*/ 9 w 98"/>
                  <a:gd name="T57" fmla="*/ 44 h 67"/>
                  <a:gd name="T58" fmla="*/ 13 w 98"/>
                  <a:gd name="T59" fmla="*/ 47 h 67"/>
                  <a:gd name="T60" fmla="*/ 16 w 98"/>
                  <a:gd name="T61" fmla="*/ 59 h 67"/>
                  <a:gd name="T62" fmla="*/ 16 w 98"/>
                  <a:gd name="T63" fmla="*/ 63 h 67"/>
                  <a:gd name="T64" fmla="*/ 23 w 98"/>
                  <a:gd name="T65" fmla="*/ 66 h 67"/>
                  <a:gd name="T66" fmla="*/ 30 w 98"/>
                  <a:gd name="T67" fmla="*/ 64 h 67"/>
                  <a:gd name="T68" fmla="*/ 32 w 98"/>
                  <a:gd name="T69" fmla="*/ 61 h 67"/>
                  <a:gd name="T70" fmla="*/ 41 w 98"/>
                  <a:gd name="T71" fmla="*/ 59 h 67"/>
                  <a:gd name="T72" fmla="*/ 45 w 98"/>
                  <a:gd name="T73" fmla="*/ 56 h 67"/>
                  <a:gd name="T74" fmla="*/ 45 w 98"/>
                  <a:gd name="T75" fmla="*/ 52 h 67"/>
                  <a:gd name="T76" fmla="*/ 50 w 98"/>
                  <a:gd name="T77" fmla="*/ 49 h 67"/>
                  <a:gd name="T78" fmla="*/ 59 w 98"/>
                  <a:gd name="T79" fmla="*/ 56 h 67"/>
                  <a:gd name="T80" fmla="*/ 65 w 98"/>
                  <a:gd name="T81" fmla="*/ 58 h 67"/>
                  <a:gd name="T82" fmla="*/ 67 w 98"/>
                  <a:gd name="T83" fmla="*/ 67 h 67"/>
                  <a:gd name="T84" fmla="*/ 71 w 98"/>
                  <a:gd name="T85" fmla="*/ 64 h 67"/>
                  <a:gd name="T86" fmla="*/ 80 w 98"/>
                  <a:gd name="T87" fmla="*/ 63 h 67"/>
                  <a:gd name="T88" fmla="*/ 83 w 98"/>
                  <a:gd name="T89" fmla="*/ 61 h 67"/>
                  <a:gd name="T90" fmla="*/ 91 w 98"/>
                  <a:gd name="T91" fmla="*/ 63 h 67"/>
                  <a:gd name="T92" fmla="*/ 97 w 98"/>
                  <a:gd name="T93" fmla="*/ 61 h 67"/>
                  <a:gd name="T94" fmla="*/ 98 w 98"/>
                  <a:gd name="T95" fmla="*/ 59 h 67"/>
                  <a:gd name="T96" fmla="*/ 98 w 98"/>
                  <a:gd name="T97" fmla="*/ 50 h 67"/>
                  <a:gd name="T98" fmla="*/ 91 w 98"/>
                  <a:gd name="T99" fmla="*/ 49 h 67"/>
                  <a:gd name="T100" fmla="*/ 92 w 98"/>
                  <a:gd name="T101" fmla="*/ 38 h 67"/>
                  <a:gd name="T102" fmla="*/ 95 w 98"/>
                  <a:gd name="T103" fmla="*/ 37 h 67"/>
                  <a:gd name="T104" fmla="*/ 91 w 98"/>
                  <a:gd name="T105" fmla="*/ 26 h 67"/>
                  <a:gd name="T106" fmla="*/ 85 w 98"/>
                  <a:gd name="T107" fmla="*/ 23 h 67"/>
                  <a:gd name="T108" fmla="*/ 82 w 98"/>
                  <a:gd name="T109" fmla="*/ 26 h 67"/>
                  <a:gd name="T110" fmla="*/ 79 w 98"/>
                  <a:gd name="T111" fmla="*/ 23 h 67"/>
                  <a:gd name="T112" fmla="*/ 79 w 98"/>
                  <a:gd name="T113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8" h="67">
                    <a:moveTo>
                      <a:pt x="79" y="28"/>
                    </a:moveTo>
                    <a:lnTo>
                      <a:pt x="76" y="23"/>
                    </a:lnTo>
                    <a:lnTo>
                      <a:pt x="65" y="15"/>
                    </a:lnTo>
                    <a:lnTo>
                      <a:pt x="59" y="15"/>
                    </a:lnTo>
                    <a:lnTo>
                      <a:pt x="56" y="15"/>
                    </a:lnTo>
                    <a:lnTo>
                      <a:pt x="53" y="23"/>
                    </a:lnTo>
                    <a:lnTo>
                      <a:pt x="50" y="23"/>
                    </a:lnTo>
                    <a:lnTo>
                      <a:pt x="53" y="12"/>
                    </a:lnTo>
                    <a:lnTo>
                      <a:pt x="50" y="9"/>
                    </a:lnTo>
                    <a:lnTo>
                      <a:pt x="47" y="0"/>
                    </a:lnTo>
                    <a:lnTo>
                      <a:pt x="45" y="3"/>
                    </a:lnTo>
                    <a:lnTo>
                      <a:pt x="35" y="8"/>
                    </a:lnTo>
                    <a:lnTo>
                      <a:pt x="35" y="14"/>
                    </a:lnTo>
                    <a:lnTo>
                      <a:pt x="38" y="18"/>
                    </a:lnTo>
                    <a:lnTo>
                      <a:pt x="36" y="23"/>
                    </a:lnTo>
                    <a:lnTo>
                      <a:pt x="29" y="26"/>
                    </a:lnTo>
                    <a:lnTo>
                      <a:pt x="9" y="23"/>
                    </a:lnTo>
                    <a:lnTo>
                      <a:pt x="6" y="28"/>
                    </a:lnTo>
                    <a:lnTo>
                      <a:pt x="1" y="29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9" y="38"/>
                    </a:lnTo>
                    <a:lnTo>
                      <a:pt x="13" y="41"/>
                    </a:lnTo>
                    <a:lnTo>
                      <a:pt x="19" y="40"/>
                    </a:lnTo>
                    <a:lnTo>
                      <a:pt x="26" y="41"/>
                    </a:lnTo>
                    <a:lnTo>
                      <a:pt x="27" y="38"/>
                    </a:lnTo>
                    <a:lnTo>
                      <a:pt x="26" y="43"/>
                    </a:lnTo>
                    <a:lnTo>
                      <a:pt x="21" y="40"/>
                    </a:lnTo>
                    <a:lnTo>
                      <a:pt x="9" y="44"/>
                    </a:lnTo>
                    <a:lnTo>
                      <a:pt x="13" y="47"/>
                    </a:lnTo>
                    <a:lnTo>
                      <a:pt x="16" y="59"/>
                    </a:lnTo>
                    <a:lnTo>
                      <a:pt x="16" y="63"/>
                    </a:lnTo>
                    <a:lnTo>
                      <a:pt x="23" y="66"/>
                    </a:lnTo>
                    <a:lnTo>
                      <a:pt x="30" y="64"/>
                    </a:lnTo>
                    <a:lnTo>
                      <a:pt x="32" y="61"/>
                    </a:lnTo>
                    <a:lnTo>
                      <a:pt x="41" y="59"/>
                    </a:lnTo>
                    <a:lnTo>
                      <a:pt x="45" y="56"/>
                    </a:lnTo>
                    <a:lnTo>
                      <a:pt x="45" y="52"/>
                    </a:lnTo>
                    <a:lnTo>
                      <a:pt x="50" y="49"/>
                    </a:lnTo>
                    <a:lnTo>
                      <a:pt x="59" y="56"/>
                    </a:lnTo>
                    <a:lnTo>
                      <a:pt x="65" y="58"/>
                    </a:lnTo>
                    <a:lnTo>
                      <a:pt x="67" y="67"/>
                    </a:lnTo>
                    <a:lnTo>
                      <a:pt x="71" y="64"/>
                    </a:lnTo>
                    <a:lnTo>
                      <a:pt x="80" y="63"/>
                    </a:lnTo>
                    <a:lnTo>
                      <a:pt x="83" y="61"/>
                    </a:lnTo>
                    <a:lnTo>
                      <a:pt x="91" y="63"/>
                    </a:lnTo>
                    <a:lnTo>
                      <a:pt x="97" y="61"/>
                    </a:lnTo>
                    <a:lnTo>
                      <a:pt x="98" y="59"/>
                    </a:lnTo>
                    <a:lnTo>
                      <a:pt x="98" y="50"/>
                    </a:lnTo>
                    <a:lnTo>
                      <a:pt x="91" y="49"/>
                    </a:lnTo>
                    <a:lnTo>
                      <a:pt x="92" y="38"/>
                    </a:lnTo>
                    <a:lnTo>
                      <a:pt x="95" y="37"/>
                    </a:lnTo>
                    <a:lnTo>
                      <a:pt x="91" y="26"/>
                    </a:lnTo>
                    <a:lnTo>
                      <a:pt x="85" y="23"/>
                    </a:lnTo>
                    <a:lnTo>
                      <a:pt x="82" y="26"/>
                    </a:lnTo>
                    <a:lnTo>
                      <a:pt x="79" y="23"/>
                    </a:lnTo>
                    <a:lnTo>
                      <a:pt x="79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4" name="Freeform 1879">
                <a:extLst>
                  <a:ext uri="{FF2B5EF4-FFF2-40B4-BE49-F238E27FC236}">
                    <a16:creationId xmlns:a16="http://schemas.microsoft.com/office/drawing/2014/main" id="{19B11389-6C8D-DDC6-10FB-006454708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834"/>
                <a:ext cx="49" cy="33"/>
              </a:xfrm>
              <a:custGeom>
                <a:avLst/>
                <a:gdLst>
                  <a:gd name="T0" fmla="*/ 79 w 98"/>
                  <a:gd name="T1" fmla="*/ 28 h 67"/>
                  <a:gd name="T2" fmla="*/ 79 w 98"/>
                  <a:gd name="T3" fmla="*/ 23 h 67"/>
                  <a:gd name="T4" fmla="*/ 82 w 98"/>
                  <a:gd name="T5" fmla="*/ 26 h 67"/>
                  <a:gd name="T6" fmla="*/ 85 w 98"/>
                  <a:gd name="T7" fmla="*/ 23 h 67"/>
                  <a:gd name="T8" fmla="*/ 91 w 98"/>
                  <a:gd name="T9" fmla="*/ 26 h 67"/>
                  <a:gd name="T10" fmla="*/ 95 w 98"/>
                  <a:gd name="T11" fmla="*/ 37 h 67"/>
                  <a:gd name="T12" fmla="*/ 92 w 98"/>
                  <a:gd name="T13" fmla="*/ 38 h 67"/>
                  <a:gd name="T14" fmla="*/ 91 w 98"/>
                  <a:gd name="T15" fmla="*/ 49 h 67"/>
                  <a:gd name="T16" fmla="*/ 98 w 98"/>
                  <a:gd name="T17" fmla="*/ 50 h 67"/>
                  <a:gd name="T18" fmla="*/ 98 w 98"/>
                  <a:gd name="T19" fmla="*/ 59 h 67"/>
                  <a:gd name="T20" fmla="*/ 97 w 98"/>
                  <a:gd name="T21" fmla="*/ 61 h 67"/>
                  <a:gd name="T22" fmla="*/ 91 w 98"/>
                  <a:gd name="T23" fmla="*/ 63 h 67"/>
                  <a:gd name="T24" fmla="*/ 83 w 98"/>
                  <a:gd name="T25" fmla="*/ 61 h 67"/>
                  <a:gd name="T26" fmla="*/ 80 w 98"/>
                  <a:gd name="T27" fmla="*/ 63 h 67"/>
                  <a:gd name="T28" fmla="*/ 71 w 98"/>
                  <a:gd name="T29" fmla="*/ 64 h 67"/>
                  <a:gd name="T30" fmla="*/ 67 w 98"/>
                  <a:gd name="T31" fmla="*/ 67 h 67"/>
                  <a:gd name="T32" fmla="*/ 65 w 98"/>
                  <a:gd name="T33" fmla="*/ 58 h 67"/>
                  <a:gd name="T34" fmla="*/ 59 w 98"/>
                  <a:gd name="T35" fmla="*/ 56 h 67"/>
                  <a:gd name="T36" fmla="*/ 50 w 98"/>
                  <a:gd name="T37" fmla="*/ 49 h 67"/>
                  <a:gd name="T38" fmla="*/ 45 w 98"/>
                  <a:gd name="T39" fmla="*/ 52 h 67"/>
                  <a:gd name="T40" fmla="*/ 45 w 98"/>
                  <a:gd name="T41" fmla="*/ 56 h 67"/>
                  <a:gd name="T42" fmla="*/ 41 w 98"/>
                  <a:gd name="T43" fmla="*/ 59 h 67"/>
                  <a:gd name="T44" fmla="*/ 32 w 98"/>
                  <a:gd name="T45" fmla="*/ 61 h 67"/>
                  <a:gd name="T46" fmla="*/ 30 w 98"/>
                  <a:gd name="T47" fmla="*/ 64 h 67"/>
                  <a:gd name="T48" fmla="*/ 23 w 98"/>
                  <a:gd name="T49" fmla="*/ 66 h 67"/>
                  <a:gd name="T50" fmla="*/ 16 w 98"/>
                  <a:gd name="T51" fmla="*/ 63 h 67"/>
                  <a:gd name="T52" fmla="*/ 16 w 98"/>
                  <a:gd name="T53" fmla="*/ 59 h 67"/>
                  <a:gd name="T54" fmla="*/ 13 w 98"/>
                  <a:gd name="T55" fmla="*/ 47 h 67"/>
                  <a:gd name="T56" fmla="*/ 9 w 98"/>
                  <a:gd name="T57" fmla="*/ 44 h 67"/>
                  <a:gd name="T58" fmla="*/ 21 w 98"/>
                  <a:gd name="T59" fmla="*/ 40 h 67"/>
                  <a:gd name="T60" fmla="*/ 26 w 98"/>
                  <a:gd name="T61" fmla="*/ 43 h 67"/>
                  <a:gd name="T62" fmla="*/ 27 w 98"/>
                  <a:gd name="T63" fmla="*/ 38 h 67"/>
                  <a:gd name="T64" fmla="*/ 26 w 98"/>
                  <a:gd name="T65" fmla="*/ 41 h 67"/>
                  <a:gd name="T66" fmla="*/ 19 w 98"/>
                  <a:gd name="T67" fmla="*/ 40 h 67"/>
                  <a:gd name="T68" fmla="*/ 13 w 98"/>
                  <a:gd name="T69" fmla="*/ 41 h 67"/>
                  <a:gd name="T70" fmla="*/ 9 w 98"/>
                  <a:gd name="T71" fmla="*/ 38 h 67"/>
                  <a:gd name="T72" fmla="*/ 1 w 98"/>
                  <a:gd name="T73" fmla="*/ 40 h 67"/>
                  <a:gd name="T74" fmla="*/ 0 w 98"/>
                  <a:gd name="T75" fmla="*/ 34 h 67"/>
                  <a:gd name="T76" fmla="*/ 1 w 98"/>
                  <a:gd name="T77" fmla="*/ 29 h 67"/>
                  <a:gd name="T78" fmla="*/ 6 w 98"/>
                  <a:gd name="T79" fmla="*/ 28 h 67"/>
                  <a:gd name="T80" fmla="*/ 9 w 98"/>
                  <a:gd name="T81" fmla="*/ 23 h 67"/>
                  <a:gd name="T82" fmla="*/ 29 w 98"/>
                  <a:gd name="T83" fmla="*/ 26 h 67"/>
                  <a:gd name="T84" fmla="*/ 36 w 98"/>
                  <a:gd name="T85" fmla="*/ 23 h 67"/>
                  <a:gd name="T86" fmla="*/ 38 w 98"/>
                  <a:gd name="T87" fmla="*/ 18 h 67"/>
                  <a:gd name="T88" fmla="*/ 35 w 98"/>
                  <a:gd name="T89" fmla="*/ 14 h 67"/>
                  <a:gd name="T90" fmla="*/ 35 w 98"/>
                  <a:gd name="T91" fmla="*/ 8 h 67"/>
                  <a:gd name="T92" fmla="*/ 45 w 98"/>
                  <a:gd name="T93" fmla="*/ 3 h 67"/>
                  <a:gd name="T94" fmla="*/ 47 w 98"/>
                  <a:gd name="T95" fmla="*/ 0 h 67"/>
                  <a:gd name="T96" fmla="*/ 50 w 98"/>
                  <a:gd name="T97" fmla="*/ 9 h 67"/>
                  <a:gd name="T98" fmla="*/ 53 w 98"/>
                  <a:gd name="T99" fmla="*/ 12 h 67"/>
                  <a:gd name="T100" fmla="*/ 50 w 98"/>
                  <a:gd name="T101" fmla="*/ 23 h 67"/>
                  <a:gd name="T102" fmla="*/ 53 w 98"/>
                  <a:gd name="T103" fmla="*/ 23 h 67"/>
                  <a:gd name="T104" fmla="*/ 56 w 98"/>
                  <a:gd name="T105" fmla="*/ 15 h 67"/>
                  <a:gd name="T106" fmla="*/ 59 w 98"/>
                  <a:gd name="T107" fmla="*/ 15 h 67"/>
                  <a:gd name="T108" fmla="*/ 65 w 98"/>
                  <a:gd name="T109" fmla="*/ 15 h 67"/>
                  <a:gd name="T110" fmla="*/ 76 w 98"/>
                  <a:gd name="T111" fmla="*/ 23 h 67"/>
                  <a:gd name="T112" fmla="*/ 79 w 98"/>
                  <a:gd name="T113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8" h="67">
                    <a:moveTo>
                      <a:pt x="79" y="28"/>
                    </a:moveTo>
                    <a:lnTo>
                      <a:pt x="79" y="23"/>
                    </a:lnTo>
                    <a:lnTo>
                      <a:pt x="82" y="26"/>
                    </a:lnTo>
                    <a:lnTo>
                      <a:pt x="85" y="23"/>
                    </a:lnTo>
                    <a:lnTo>
                      <a:pt x="91" y="26"/>
                    </a:lnTo>
                    <a:lnTo>
                      <a:pt x="95" y="37"/>
                    </a:lnTo>
                    <a:lnTo>
                      <a:pt x="92" y="38"/>
                    </a:lnTo>
                    <a:lnTo>
                      <a:pt x="91" y="49"/>
                    </a:lnTo>
                    <a:lnTo>
                      <a:pt x="98" y="50"/>
                    </a:lnTo>
                    <a:lnTo>
                      <a:pt x="98" y="59"/>
                    </a:lnTo>
                    <a:lnTo>
                      <a:pt x="97" y="61"/>
                    </a:lnTo>
                    <a:lnTo>
                      <a:pt x="91" y="63"/>
                    </a:lnTo>
                    <a:lnTo>
                      <a:pt x="83" y="61"/>
                    </a:lnTo>
                    <a:lnTo>
                      <a:pt x="80" y="63"/>
                    </a:lnTo>
                    <a:lnTo>
                      <a:pt x="71" y="64"/>
                    </a:lnTo>
                    <a:lnTo>
                      <a:pt x="67" y="67"/>
                    </a:lnTo>
                    <a:lnTo>
                      <a:pt x="65" y="58"/>
                    </a:lnTo>
                    <a:lnTo>
                      <a:pt x="59" y="56"/>
                    </a:lnTo>
                    <a:lnTo>
                      <a:pt x="50" y="49"/>
                    </a:lnTo>
                    <a:lnTo>
                      <a:pt x="45" y="52"/>
                    </a:lnTo>
                    <a:lnTo>
                      <a:pt x="45" y="56"/>
                    </a:lnTo>
                    <a:lnTo>
                      <a:pt x="41" y="59"/>
                    </a:lnTo>
                    <a:lnTo>
                      <a:pt x="32" y="61"/>
                    </a:lnTo>
                    <a:lnTo>
                      <a:pt x="30" y="64"/>
                    </a:lnTo>
                    <a:lnTo>
                      <a:pt x="23" y="66"/>
                    </a:lnTo>
                    <a:lnTo>
                      <a:pt x="16" y="63"/>
                    </a:lnTo>
                    <a:lnTo>
                      <a:pt x="16" y="59"/>
                    </a:lnTo>
                    <a:lnTo>
                      <a:pt x="13" y="47"/>
                    </a:lnTo>
                    <a:lnTo>
                      <a:pt x="9" y="44"/>
                    </a:lnTo>
                    <a:lnTo>
                      <a:pt x="21" y="40"/>
                    </a:lnTo>
                    <a:lnTo>
                      <a:pt x="26" y="43"/>
                    </a:lnTo>
                    <a:lnTo>
                      <a:pt x="27" y="38"/>
                    </a:lnTo>
                    <a:lnTo>
                      <a:pt x="26" y="41"/>
                    </a:lnTo>
                    <a:lnTo>
                      <a:pt x="19" y="40"/>
                    </a:lnTo>
                    <a:lnTo>
                      <a:pt x="13" y="41"/>
                    </a:lnTo>
                    <a:lnTo>
                      <a:pt x="9" y="38"/>
                    </a:lnTo>
                    <a:lnTo>
                      <a:pt x="1" y="40"/>
                    </a:lnTo>
                    <a:lnTo>
                      <a:pt x="0" y="34"/>
                    </a:lnTo>
                    <a:lnTo>
                      <a:pt x="1" y="29"/>
                    </a:lnTo>
                    <a:lnTo>
                      <a:pt x="6" y="28"/>
                    </a:lnTo>
                    <a:lnTo>
                      <a:pt x="9" y="23"/>
                    </a:lnTo>
                    <a:lnTo>
                      <a:pt x="29" y="26"/>
                    </a:lnTo>
                    <a:lnTo>
                      <a:pt x="36" y="23"/>
                    </a:lnTo>
                    <a:lnTo>
                      <a:pt x="38" y="18"/>
                    </a:lnTo>
                    <a:lnTo>
                      <a:pt x="35" y="14"/>
                    </a:lnTo>
                    <a:lnTo>
                      <a:pt x="35" y="8"/>
                    </a:lnTo>
                    <a:lnTo>
                      <a:pt x="45" y="3"/>
                    </a:lnTo>
                    <a:lnTo>
                      <a:pt x="47" y="0"/>
                    </a:lnTo>
                    <a:lnTo>
                      <a:pt x="50" y="9"/>
                    </a:lnTo>
                    <a:lnTo>
                      <a:pt x="53" y="12"/>
                    </a:lnTo>
                    <a:lnTo>
                      <a:pt x="50" y="23"/>
                    </a:lnTo>
                    <a:lnTo>
                      <a:pt x="53" y="23"/>
                    </a:lnTo>
                    <a:lnTo>
                      <a:pt x="56" y="15"/>
                    </a:lnTo>
                    <a:lnTo>
                      <a:pt x="59" y="15"/>
                    </a:lnTo>
                    <a:lnTo>
                      <a:pt x="65" y="15"/>
                    </a:lnTo>
                    <a:lnTo>
                      <a:pt x="76" y="23"/>
                    </a:lnTo>
                    <a:lnTo>
                      <a:pt x="79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5" name="Freeform 1880">
                <a:extLst>
                  <a:ext uri="{FF2B5EF4-FFF2-40B4-BE49-F238E27FC236}">
                    <a16:creationId xmlns:a16="http://schemas.microsoft.com/office/drawing/2014/main" id="{ADF81AD9-A4BE-6FB6-6CE8-2DB83C35E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834"/>
                <a:ext cx="49" cy="33"/>
              </a:xfrm>
              <a:custGeom>
                <a:avLst/>
                <a:gdLst>
                  <a:gd name="T0" fmla="*/ 79 w 98"/>
                  <a:gd name="T1" fmla="*/ 28 h 67"/>
                  <a:gd name="T2" fmla="*/ 79 w 98"/>
                  <a:gd name="T3" fmla="*/ 23 h 67"/>
                  <a:gd name="T4" fmla="*/ 82 w 98"/>
                  <a:gd name="T5" fmla="*/ 26 h 67"/>
                  <a:gd name="T6" fmla="*/ 85 w 98"/>
                  <a:gd name="T7" fmla="*/ 23 h 67"/>
                  <a:gd name="T8" fmla="*/ 91 w 98"/>
                  <a:gd name="T9" fmla="*/ 26 h 67"/>
                  <a:gd name="T10" fmla="*/ 95 w 98"/>
                  <a:gd name="T11" fmla="*/ 37 h 67"/>
                  <a:gd name="T12" fmla="*/ 92 w 98"/>
                  <a:gd name="T13" fmla="*/ 38 h 67"/>
                  <a:gd name="T14" fmla="*/ 91 w 98"/>
                  <a:gd name="T15" fmla="*/ 49 h 67"/>
                  <a:gd name="T16" fmla="*/ 98 w 98"/>
                  <a:gd name="T17" fmla="*/ 50 h 67"/>
                  <a:gd name="T18" fmla="*/ 98 w 98"/>
                  <a:gd name="T19" fmla="*/ 59 h 67"/>
                  <a:gd name="T20" fmla="*/ 97 w 98"/>
                  <a:gd name="T21" fmla="*/ 61 h 67"/>
                  <a:gd name="T22" fmla="*/ 91 w 98"/>
                  <a:gd name="T23" fmla="*/ 63 h 67"/>
                  <a:gd name="T24" fmla="*/ 83 w 98"/>
                  <a:gd name="T25" fmla="*/ 61 h 67"/>
                  <a:gd name="T26" fmla="*/ 80 w 98"/>
                  <a:gd name="T27" fmla="*/ 63 h 67"/>
                  <a:gd name="T28" fmla="*/ 71 w 98"/>
                  <a:gd name="T29" fmla="*/ 64 h 67"/>
                  <a:gd name="T30" fmla="*/ 67 w 98"/>
                  <a:gd name="T31" fmla="*/ 67 h 67"/>
                  <a:gd name="T32" fmla="*/ 65 w 98"/>
                  <a:gd name="T33" fmla="*/ 58 h 67"/>
                  <a:gd name="T34" fmla="*/ 59 w 98"/>
                  <a:gd name="T35" fmla="*/ 56 h 67"/>
                  <a:gd name="T36" fmla="*/ 50 w 98"/>
                  <a:gd name="T37" fmla="*/ 49 h 67"/>
                  <a:gd name="T38" fmla="*/ 45 w 98"/>
                  <a:gd name="T39" fmla="*/ 52 h 67"/>
                  <a:gd name="T40" fmla="*/ 45 w 98"/>
                  <a:gd name="T41" fmla="*/ 56 h 67"/>
                  <a:gd name="T42" fmla="*/ 41 w 98"/>
                  <a:gd name="T43" fmla="*/ 59 h 67"/>
                  <a:gd name="T44" fmla="*/ 32 w 98"/>
                  <a:gd name="T45" fmla="*/ 61 h 67"/>
                  <a:gd name="T46" fmla="*/ 30 w 98"/>
                  <a:gd name="T47" fmla="*/ 64 h 67"/>
                  <a:gd name="T48" fmla="*/ 23 w 98"/>
                  <a:gd name="T49" fmla="*/ 66 h 67"/>
                  <a:gd name="T50" fmla="*/ 16 w 98"/>
                  <a:gd name="T51" fmla="*/ 63 h 67"/>
                  <a:gd name="T52" fmla="*/ 16 w 98"/>
                  <a:gd name="T53" fmla="*/ 59 h 67"/>
                  <a:gd name="T54" fmla="*/ 13 w 98"/>
                  <a:gd name="T55" fmla="*/ 47 h 67"/>
                  <a:gd name="T56" fmla="*/ 9 w 98"/>
                  <a:gd name="T57" fmla="*/ 44 h 67"/>
                  <a:gd name="T58" fmla="*/ 21 w 98"/>
                  <a:gd name="T59" fmla="*/ 40 h 67"/>
                  <a:gd name="T60" fmla="*/ 26 w 98"/>
                  <a:gd name="T61" fmla="*/ 43 h 67"/>
                  <a:gd name="T62" fmla="*/ 27 w 98"/>
                  <a:gd name="T63" fmla="*/ 38 h 67"/>
                  <a:gd name="T64" fmla="*/ 26 w 98"/>
                  <a:gd name="T65" fmla="*/ 41 h 67"/>
                  <a:gd name="T66" fmla="*/ 19 w 98"/>
                  <a:gd name="T67" fmla="*/ 40 h 67"/>
                  <a:gd name="T68" fmla="*/ 13 w 98"/>
                  <a:gd name="T69" fmla="*/ 41 h 67"/>
                  <a:gd name="T70" fmla="*/ 9 w 98"/>
                  <a:gd name="T71" fmla="*/ 38 h 67"/>
                  <a:gd name="T72" fmla="*/ 1 w 98"/>
                  <a:gd name="T73" fmla="*/ 40 h 67"/>
                  <a:gd name="T74" fmla="*/ 0 w 98"/>
                  <a:gd name="T75" fmla="*/ 34 h 67"/>
                  <a:gd name="T76" fmla="*/ 1 w 98"/>
                  <a:gd name="T77" fmla="*/ 29 h 67"/>
                  <a:gd name="T78" fmla="*/ 6 w 98"/>
                  <a:gd name="T79" fmla="*/ 28 h 67"/>
                  <a:gd name="T80" fmla="*/ 9 w 98"/>
                  <a:gd name="T81" fmla="*/ 23 h 67"/>
                  <a:gd name="T82" fmla="*/ 29 w 98"/>
                  <a:gd name="T83" fmla="*/ 26 h 67"/>
                  <a:gd name="T84" fmla="*/ 36 w 98"/>
                  <a:gd name="T85" fmla="*/ 23 h 67"/>
                  <a:gd name="T86" fmla="*/ 38 w 98"/>
                  <a:gd name="T87" fmla="*/ 18 h 67"/>
                  <a:gd name="T88" fmla="*/ 35 w 98"/>
                  <a:gd name="T89" fmla="*/ 14 h 67"/>
                  <a:gd name="T90" fmla="*/ 35 w 98"/>
                  <a:gd name="T91" fmla="*/ 8 h 67"/>
                  <a:gd name="T92" fmla="*/ 45 w 98"/>
                  <a:gd name="T93" fmla="*/ 3 h 67"/>
                  <a:gd name="T94" fmla="*/ 47 w 98"/>
                  <a:gd name="T95" fmla="*/ 0 h 67"/>
                  <a:gd name="T96" fmla="*/ 50 w 98"/>
                  <a:gd name="T97" fmla="*/ 9 h 67"/>
                  <a:gd name="T98" fmla="*/ 53 w 98"/>
                  <a:gd name="T99" fmla="*/ 12 h 67"/>
                  <a:gd name="T100" fmla="*/ 50 w 98"/>
                  <a:gd name="T101" fmla="*/ 23 h 67"/>
                  <a:gd name="T102" fmla="*/ 53 w 98"/>
                  <a:gd name="T103" fmla="*/ 23 h 67"/>
                  <a:gd name="T104" fmla="*/ 56 w 98"/>
                  <a:gd name="T105" fmla="*/ 15 h 67"/>
                  <a:gd name="T106" fmla="*/ 59 w 98"/>
                  <a:gd name="T107" fmla="*/ 15 h 67"/>
                  <a:gd name="T108" fmla="*/ 65 w 98"/>
                  <a:gd name="T109" fmla="*/ 15 h 67"/>
                  <a:gd name="T110" fmla="*/ 76 w 98"/>
                  <a:gd name="T111" fmla="*/ 23 h 67"/>
                  <a:gd name="T112" fmla="*/ 79 w 98"/>
                  <a:gd name="T113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8" h="67">
                    <a:moveTo>
                      <a:pt x="79" y="28"/>
                    </a:moveTo>
                    <a:lnTo>
                      <a:pt x="79" y="23"/>
                    </a:lnTo>
                    <a:lnTo>
                      <a:pt x="82" y="26"/>
                    </a:lnTo>
                    <a:lnTo>
                      <a:pt x="85" y="23"/>
                    </a:lnTo>
                    <a:lnTo>
                      <a:pt x="91" y="26"/>
                    </a:lnTo>
                    <a:lnTo>
                      <a:pt x="95" y="37"/>
                    </a:lnTo>
                    <a:lnTo>
                      <a:pt x="92" y="38"/>
                    </a:lnTo>
                    <a:lnTo>
                      <a:pt x="91" y="49"/>
                    </a:lnTo>
                    <a:lnTo>
                      <a:pt x="98" y="50"/>
                    </a:lnTo>
                    <a:lnTo>
                      <a:pt x="98" y="59"/>
                    </a:lnTo>
                    <a:lnTo>
                      <a:pt x="97" y="61"/>
                    </a:lnTo>
                    <a:lnTo>
                      <a:pt x="91" y="63"/>
                    </a:lnTo>
                    <a:lnTo>
                      <a:pt x="83" y="61"/>
                    </a:lnTo>
                    <a:lnTo>
                      <a:pt x="80" y="63"/>
                    </a:lnTo>
                    <a:lnTo>
                      <a:pt x="71" y="64"/>
                    </a:lnTo>
                    <a:lnTo>
                      <a:pt x="67" y="67"/>
                    </a:lnTo>
                    <a:lnTo>
                      <a:pt x="65" y="58"/>
                    </a:lnTo>
                    <a:lnTo>
                      <a:pt x="59" y="56"/>
                    </a:lnTo>
                    <a:lnTo>
                      <a:pt x="50" y="49"/>
                    </a:lnTo>
                    <a:lnTo>
                      <a:pt x="45" y="52"/>
                    </a:lnTo>
                    <a:lnTo>
                      <a:pt x="45" y="56"/>
                    </a:lnTo>
                    <a:lnTo>
                      <a:pt x="41" y="59"/>
                    </a:lnTo>
                    <a:lnTo>
                      <a:pt x="32" y="61"/>
                    </a:lnTo>
                    <a:lnTo>
                      <a:pt x="30" y="64"/>
                    </a:lnTo>
                    <a:lnTo>
                      <a:pt x="23" y="66"/>
                    </a:lnTo>
                    <a:lnTo>
                      <a:pt x="16" y="63"/>
                    </a:lnTo>
                    <a:lnTo>
                      <a:pt x="16" y="59"/>
                    </a:lnTo>
                    <a:lnTo>
                      <a:pt x="13" y="47"/>
                    </a:lnTo>
                    <a:lnTo>
                      <a:pt x="9" y="44"/>
                    </a:lnTo>
                    <a:lnTo>
                      <a:pt x="21" y="40"/>
                    </a:lnTo>
                    <a:lnTo>
                      <a:pt x="26" y="43"/>
                    </a:lnTo>
                    <a:lnTo>
                      <a:pt x="27" y="38"/>
                    </a:lnTo>
                    <a:lnTo>
                      <a:pt x="26" y="41"/>
                    </a:lnTo>
                    <a:lnTo>
                      <a:pt x="19" y="40"/>
                    </a:lnTo>
                    <a:lnTo>
                      <a:pt x="13" y="41"/>
                    </a:lnTo>
                    <a:lnTo>
                      <a:pt x="9" y="38"/>
                    </a:lnTo>
                    <a:lnTo>
                      <a:pt x="1" y="40"/>
                    </a:lnTo>
                    <a:lnTo>
                      <a:pt x="0" y="34"/>
                    </a:lnTo>
                    <a:lnTo>
                      <a:pt x="1" y="29"/>
                    </a:lnTo>
                    <a:lnTo>
                      <a:pt x="6" y="28"/>
                    </a:lnTo>
                    <a:lnTo>
                      <a:pt x="9" y="23"/>
                    </a:lnTo>
                    <a:lnTo>
                      <a:pt x="29" y="26"/>
                    </a:lnTo>
                    <a:lnTo>
                      <a:pt x="36" y="23"/>
                    </a:lnTo>
                    <a:lnTo>
                      <a:pt x="38" y="18"/>
                    </a:lnTo>
                    <a:lnTo>
                      <a:pt x="35" y="14"/>
                    </a:lnTo>
                    <a:lnTo>
                      <a:pt x="35" y="8"/>
                    </a:lnTo>
                    <a:lnTo>
                      <a:pt x="45" y="3"/>
                    </a:lnTo>
                    <a:lnTo>
                      <a:pt x="47" y="0"/>
                    </a:lnTo>
                    <a:lnTo>
                      <a:pt x="50" y="9"/>
                    </a:lnTo>
                    <a:lnTo>
                      <a:pt x="53" y="12"/>
                    </a:lnTo>
                    <a:lnTo>
                      <a:pt x="50" y="23"/>
                    </a:lnTo>
                    <a:lnTo>
                      <a:pt x="53" y="23"/>
                    </a:lnTo>
                    <a:lnTo>
                      <a:pt x="56" y="15"/>
                    </a:lnTo>
                    <a:lnTo>
                      <a:pt x="59" y="15"/>
                    </a:lnTo>
                    <a:lnTo>
                      <a:pt x="65" y="15"/>
                    </a:lnTo>
                    <a:lnTo>
                      <a:pt x="76" y="23"/>
                    </a:lnTo>
                    <a:lnTo>
                      <a:pt x="79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6" name="Freeform 1881">
                <a:extLst>
                  <a:ext uri="{FF2B5EF4-FFF2-40B4-BE49-F238E27FC236}">
                    <a16:creationId xmlns:a16="http://schemas.microsoft.com/office/drawing/2014/main" id="{921F064A-B0A6-71FB-634B-B65499BDD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855"/>
                <a:ext cx="73" cy="102"/>
              </a:xfrm>
              <a:custGeom>
                <a:avLst/>
                <a:gdLst>
                  <a:gd name="T0" fmla="*/ 92 w 145"/>
                  <a:gd name="T1" fmla="*/ 21 h 205"/>
                  <a:gd name="T2" fmla="*/ 78 w 145"/>
                  <a:gd name="T3" fmla="*/ 20 h 205"/>
                  <a:gd name="T4" fmla="*/ 75 w 145"/>
                  <a:gd name="T5" fmla="*/ 4 h 205"/>
                  <a:gd name="T6" fmla="*/ 60 w 145"/>
                  <a:gd name="T7" fmla="*/ 0 h 205"/>
                  <a:gd name="T8" fmla="*/ 45 w 145"/>
                  <a:gd name="T9" fmla="*/ 4 h 205"/>
                  <a:gd name="T10" fmla="*/ 45 w 145"/>
                  <a:gd name="T11" fmla="*/ 23 h 205"/>
                  <a:gd name="T12" fmla="*/ 48 w 145"/>
                  <a:gd name="T13" fmla="*/ 30 h 205"/>
                  <a:gd name="T14" fmla="*/ 48 w 145"/>
                  <a:gd name="T15" fmla="*/ 41 h 205"/>
                  <a:gd name="T16" fmla="*/ 36 w 145"/>
                  <a:gd name="T17" fmla="*/ 44 h 205"/>
                  <a:gd name="T18" fmla="*/ 25 w 145"/>
                  <a:gd name="T19" fmla="*/ 32 h 205"/>
                  <a:gd name="T20" fmla="*/ 15 w 145"/>
                  <a:gd name="T21" fmla="*/ 32 h 205"/>
                  <a:gd name="T22" fmla="*/ 6 w 145"/>
                  <a:gd name="T23" fmla="*/ 45 h 205"/>
                  <a:gd name="T24" fmla="*/ 0 w 145"/>
                  <a:gd name="T25" fmla="*/ 53 h 205"/>
                  <a:gd name="T26" fmla="*/ 3 w 145"/>
                  <a:gd name="T27" fmla="*/ 77 h 205"/>
                  <a:gd name="T28" fmla="*/ 4 w 145"/>
                  <a:gd name="T29" fmla="*/ 88 h 205"/>
                  <a:gd name="T30" fmla="*/ 7 w 145"/>
                  <a:gd name="T31" fmla="*/ 99 h 205"/>
                  <a:gd name="T32" fmla="*/ 12 w 145"/>
                  <a:gd name="T33" fmla="*/ 106 h 205"/>
                  <a:gd name="T34" fmla="*/ 25 w 145"/>
                  <a:gd name="T35" fmla="*/ 109 h 205"/>
                  <a:gd name="T36" fmla="*/ 36 w 145"/>
                  <a:gd name="T37" fmla="*/ 118 h 205"/>
                  <a:gd name="T38" fmla="*/ 25 w 145"/>
                  <a:gd name="T39" fmla="*/ 129 h 205"/>
                  <a:gd name="T40" fmla="*/ 36 w 145"/>
                  <a:gd name="T41" fmla="*/ 135 h 205"/>
                  <a:gd name="T42" fmla="*/ 47 w 145"/>
                  <a:gd name="T43" fmla="*/ 140 h 205"/>
                  <a:gd name="T44" fmla="*/ 56 w 145"/>
                  <a:gd name="T45" fmla="*/ 149 h 205"/>
                  <a:gd name="T46" fmla="*/ 42 w 145"/>
                  <a:gd name="T47" fmla="*/ 161 h 205"/>
                  <a:gd name="T48" fmla="*/ 30 w 145"/>
                  <a:gd name="T49" fmla="*/ 173 h 205"/>
                  <a:gd name="T50" fmla="*/ 19 w 145"/>
                  <a:gd name="T51" fmla="*/ 199 h 205"/>
                  <a:gd name="T52" fmla="*/ 30 w 145"/>
                  <a:gd name="T53" fmla="*/ 205 h 205"/>
                  <a:gd name="T54" fmla="*/ 39 w 145"/>
                  <a:gd name="T55" fmla="*/ 205 h 205"/>
                  <a:gd name="T56" fmla="*/ 51 w 145"/>
                  <a:gd name="T57" fmla="*/ 200 h 205"/>
                  <a:gd name="T58" fmla="*/ 68 w 145"/>
                  <a:gd name="T59" fmla="*/ 199 h 205"/>
                  <a:gd name="T60" fmla="*/ 75 w 145"/>
                  <a:gd name="T61" fmla="*/ 194 h 205"/>
                  <a:gd name="T62" fmla="*/ 83 w 145"/>
                  <a:gd name="T63" fmla="*/ 199 h 205"/>
                  <a:gd name="T64" fmla="*/ 91 w 145"/>
                  <a:gd name="T65" fmla="*/ 191 h 205"/>
                  <a:gd name="T66" fmla="*/ 106 w 145"/>
                  <a:gd name="T67" fmla="*/ 187 h 205"/>
                  <a:gd name="T68" fmla="*/ 115 w 145"/>
                  <a:gd name="T69" fmla="*/ 182 h 205"/>
                  <a:gd name="T70" fmla="*/ 115 w 145"/>
                  <a:gd name="T71" fmla="*/ 170 h 205"/>
                  <a:gd name="T72" fmla="*/ 125 w 145"/>
                  <a:gd name="T73" fmla="*/ 168 h 205"/>
                  <a:gd name="T74" fmla="*/ 129 w 145"/>
                  <a:gd name="T75" fmla="*/ 149 h 205"/>
                  <a:gd name="T76" fmla="*/ 132 w 145"/>
                  <a:gd name="T77" fmla="*/ 138 h 205"/>
                  <a:gd name="T78" fmla="*/ 135 w 145"/>
                  <a:gd name="T79" fmla="*/ 129 h 205"/>
                  <a:gd name="T80" fmla="*/ 141 w 145"/>
                  <a:gd name="T81" fmla="*/ 106 h 205"/>
                  <a:gd name="T82" fmla="*/ 145 w 145"/>
                  <a:gd name="T83" fmla="*/ 99 h 205"/>
                  <a:gd name="T84" fmla="*/ 138 w 145"/>
                  <a:gd name="T85" fmla="*/ 89 h 205"/>
                  <a:gd name="T86" fmla="*/ 129 w 145"/>
                  <a:gd name="T87" fmla="*/ 89 h 205"/>
                  <a:gd name="T88" fmla="*/ 122 w 145"/>
                  <a:gd name="T89" fmla="*/ 74 h 205"/>
                  <a:gd name="T90" fmla="*/ 130 w 145"/>
                  <a:gd name="T91" fmla="*/ 47 h 205"/>
                  <a:gd name="T92" fmla="*/ 124 w 145"/>
                  <a:gd name="T93" fmla="*/ 29 h 205"/>
                  <a:gd name="T94" fmla="*/ 127 w 145"/>
                  <a:gd name="T95" fmla="*/ 15 h 205"/>
                  <a:gd name="T96" fmla="*/ 112 w 145"/>
                  <a:gd name="T97" fmla="*/ 6 h 205"/>
                  <a:gd name="T98" fmla="*/ 107 w 145"/>
                  <a:gd name="T99" fmla="*/ 13 h 205"/>
                  <a:gd name="T100" fmla="*/ 94 w 145"/>
                  <a:gd name="T101" fmla="*/ 18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5" h="205">
                    <a:moveTo>
                      <a:pt x="94" y="18"/>
                    </a:moveTo>
                    <a:lnTo>
                      <a:pt x="92" y="21"/>
                    </a:lnTo>
                    <a:lnTo>
                      <a:pt x="85" y="23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5" y="4"/>
                    </a:lnTo>
                    <a:lnTo>
                      <a:pt x="71" y="1"/>
                    </a:lnTo>
                    <a:lnTo>
                      <a:pt x="60" y="0"/>
                    </a:lnTo>
                    <a:lnTo>
                      <a:pt x="54" y="1"/>
                    </a:lnTo>
                    <a:lnTo>
                      <a:pt x="45" y="4"/>
                    </a:lnTo>
                    <a:lnTo>
                      <a:pt x="44" y="15"/>
                    </a:lnTo>
                    <a:lnTo>
                      <a:pt x="45" y="23"/>
                    </a:lnTo>
                    <a:lnTo>
                      <a:pt x="42" y="29"/>
                    </a:lnTo>
                    <a:lnTo>
                      <a:pt x="48" y="30"/>
                    </a:lnTo>
                    <a:lnTo>
                      <a:pt x="51" y="35"/>
                    </a:lnTo>
                    <a:lnTo>
                      <a:pt x="48" y="41"/>
                    </a:lnTo>
                    <a:lnTo>
                      <a:pt x="44" y="44"/>
                    </a:lnTo>
                    <a:lnTo>
                      <a:pt x="36" y="44"/>
                    </a:lnTo>
                    <a:lnTo>
                      <a:pt x="28" y="42"/>
                    </a:lnTo>
                    <a:lnTo>
                      <a:pt x="25" y="32"/>
                    </a:lnTo>
                    <a:lnTo>
                      <a:pt x="19" y="30"/>
                    </a:lnTo>
                    <a:lnTo>
                      <a:pt x="15" y="32"/>
                    </a:lnTo>
                    <a:lnTo>
                      <a:pt x="15" y="39"/>
                    </a:lnTo>
                    <a:lnTo>
                      <a:pt x="6" y="45"/>
                    </a:lnTo>
                    <a:lnTo>
                      <a:pt x="1" y="51"/>
                    </a:lnTo>
                    <a:lnTo>
                      <a:pt x="0" y="53"/>
                    </a:lnTo>
                    <a:lnTo>
                      <a:pt x="0" y="68"/>
                    </a:lnTo>
                    <a:lnTo>
                      <a:pt x="3" y="77"/>
                    </a:lnTo>
                    <a:lnTo>
                      <a:pt x="1" y="82"/>
                    </a:lnTo>
                    <a:lnTo>
                      <a:pt x="4" y="88"/>
                    </a:lnTo>
                    <a:lnTo>
                      <a:pt x="9" y="88"/>
                    </a:lnTo>
                    <a:lnTo>
                      <a:pt x="7" y="99"/>
                    </a:lnTo>
                    <a:lnTo>
                      <a:pt x="9" y="102"/>
                    </a:lnTo>
                    <a:lnTo>
                      <a:pt x="12" y="106"/>
                    </a:lnTo>
                    <a:lnTo>
                      <a:pt x="19" y="105"/>
                    </a:lnTo>
                    <a:lnTo>
                      <a:pt x="25" y="109"/>
                    </a:lnTo>
                    <a:lnTo>
                      <a:pt x="30" y="109"/>
                    </a:lnTo>
                    <a:lnTo>
                      <a:pt x="36" y="118"/>
                    </a:lnTo>
                    <a:lnTo>
                      <a:pt x="31" y="126"/>
                    </a:lnTo>
                    <a:lnTo>
                      <a:pt x="25" y="129"/>
                    </a:lnTo>
                    <a:lnTo>
                      <a:pt x="28" y="134"/>
                    </a:lnTo>
                    <a:lnTo>
                      <a:pt x="36" y="135"/>
                    </a:lnTo>
                    <a:lnTo>
                      <a:pt x="41" y="135"/>
                    </a:lnTo>
                    <a:lnTo>
                      <a:pt x="47" y="140"/>
                    </a:lnTo>
                    <a:lnTo>
                      <a:pt x="48" y="146"/>
                    </a:lnTo>
                    <a:lnTo>
                      <a:pt x="56" y="149"/>
                    </a:lnTo>
                    <a:lnTo>
                      <a:pt x="45" y="155"/>
                    </a:lnTo>
                    <a:lnTo>
                      <a:pt x="42" y="161"/>
                    </a:lnTo>
                    <a:lnTo>
                      <a:pt x="36" y="165"/>
                    </a:lnTo>
                    <a:lnTo>
                      <a:pt x="30" y="173"/>
                    </a:lnTo>
                    <a:lnTo>
                      <a:pt x="19" y="178"/>
                    </a:lnTo>
                    <a:lnTo>
                      <a:pt x="19" y="199"/>
                    </a:lnTo>
                    <a:lnTo>
                      <a:pt x="22" y="205"/>
                    </a:lnTo>
                    <a:lnTo>
                      <a:pt x="30" y="205"/>
                    </a:lnTo>
                    <a:lnTo>
                      <a:pt x="36" y="202"/>
                    </a:lnTo>
                    <a:lnTo>
                      <a:pt x="39" y="205"/>
                    </a:lnTo>
                    <a:lnTo>
                      <a:pt x="50" y="197"/>
                    </a:lnTo>
                    <a:lnTo>
                      <a:pt x="51" y="200"/>
                    </a:lnTo>
                    <a:lnTo>
                      <a:pt x="62" y="197"/>
                    </a:lnTo>
                    <a:lnTo>
                      <a:pt x="68" y="199"/>
                    </a:lnTo>
                    <a:lnTo>
                      <a:pt x="71" y="196"/>
                    </a:lnTo>
                    <a:lnTo>
                      <a:pt x="75" y="194"/>
                    </a:lnTo>
                    <a:lnTo>
                      <a:pt x="77" y="197"/>
                    </a:lnTo>
                    <a:lnTo>
                      <a:pt x="83" y="199"/>
                    </a:lnTo>
                    <a:lnTo>
                      <a:pt x="86" y="190"/>
                    </a:lnTo>
                    <a:lnTo>
                      <a:pt x="91" y="191"/>
                    </a:lnTo>
                    <a:lnTo>
                      <a:pt x="98" y="193"/>
                    </a:lnTo>
                    <a:lnTo>
                      <a:pt x="106" y="187"/>
                    </a:lnTo>
                    <a:lnTo>
                      <a:pt x="112" y="181"/>
                    </a:lnTo>
                    <a:lnTo>
                      <a:pt x="115" y="182"/>
                    </a:lnTo>
                    <a:lnTo>
                      <a:pt x="112" y="176"/>
                    </a:lnTo>
                    <a:lnTo>
                      <a:pt x="115" y="170"/>
                    </a:lnTo>
                    <a:lnTo>
                      <a:pt x="118" y="168"/>
                    </a:lnTo>
                    <a:lnTo>
                      <a:pt x="125" y="168"/>
                    </a:lnTo>
                    <a:lnTo>
                      <a:pt x="132" y="156"/>
                    </a:lnTo>
                    <a:lnTo>
                      <a:pt x="129" y="149"/>
                    </a:lnTo>
                    <a:lnTo>
                      <a:pt x="130" y="144"/>
                    </a:lnTo>
                    <a:lnTo>
                      <a:pt x="132" y="138"/>
                    </a:lnTo>
                    <a:lnTo>
                      <a:pt x="127" y="132"/>
                    </a:lnTo>
                    <a:lnTo>
                      <a:pt x="135" y="129"/>
                    </a:lnTo>
                    <a:lnTo>
                      <a:pt x="141" y="117"/>
                    </a:lnTo>
                    <a:lnTo>
                      <a:pt x="141" y="106"/>
                    </a:lnTo>
                    <a:lnTo>
                      <a:pt x="142" y="100"/>
                    </a:lnTo>
                    <a:lnTo>
                      <a:pt x="145" y="99"/>
                    </a:lnTo>
                    <a:lnTo>
                      <a:pt x="144" y="92"/>
                    </a:lnTo>
                    <a:lnTo>
                      <a:pt x="138" y="89"/>
                    </a:lnTo>
                    <a:lnTo>
                      <a:pt x="133" y="85"/>
                    </a:lnTo>
                    <a:lnTo>
                      <a:pt x="129" y="89"/>
                    </a:lnTo>
                    <a:lnTo>
                      <a:pt x="127" y="79"/>
                    </a:lnTo>
                    <a:lnTo>
                      <a:pt x="122" y="74"/>
                    </a:lnTo>
                    <a:lnTo>
                      <a:pt x="121" y="59"/>
                    </a:lnTo>
                    <a:lnTo>
                      <a:pt x="130" y="47"/>
                    </a:lnTo>
                    <a:lnTo>
                      <a:pt x="127" y="36"/>
                    </a:lnTo>
                    <a:lnTo>
                      <a:pt x="124" y="29"/>
                    </a:lnTo>
                    <a:lnTo>
                      <a:pt x="129" y="24"/>
                    </a:lnTo>
                    <a:lnTo>
                      <a:pt x="127" y="15"/>
                    </a:lnTo>
                    <a:lnTo>
                      <a:pt x="121" y="13"/>
                    </a:lnTo>
                    <a:lnTo>
                      <a:pt x="112" y="6"/>
                    </a:lnTo>
                    <a:lnTo>
                      <a:pt x="107" y="9"/>
                    </a:lnTo>
                    <a:lnTo>
                      <a:pt x="107" y="13"/>
                    </a:lnTo>
                    <a:lnTo>
                      <a:pt x="103" y="16"/>
                    </a:lnTo>
                    <a:lnTo>
                      <a:pt x="94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7" name="Freeform 1882">
                <a:extLst>
                  <a:ext uri="{FF2B5EF4-FFF2-40B4-BE49-F238E27FC236}">
                    <a16:creationId xmlns:a16="http://schemas.microsoft.com/office/drawing/2014/main" id="{5A1B0B2F-D1F7-9514-2785-580B7FDD5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855"/>
                <a:ext cx="73" cy="102"/>
              </a:xfrm>
              <a:custGeom>
                <a:avLst/>
                <a:gdLst>
                  <a:gd name="T0" fmla="*/ 103 w 145"/>
                  <a:gd name="T1" fmla="*/ 16 h 205"/>
                  <a:gd name="T2" fmla="*/ 107 w 145"/>
                  <a:gd name="T3" fmla="*/ 9 h 205"/>
                  <a:gd name="T4" fmla="*/ 121 w 145"/>
                  <a:gd name="T5" fmla="*/ 13 h 205"/>
                  <a:gd name="T6" fmla="*/ 129 w 145"/>
                  <a:gd name="T7" fmla="*/ 24 h 205"/>
                  <a:gd name="T8" fmla="*/ 127 w 145"/>
                  <a:gd name="T9" fmla="*/ 36 h 205"/>
                  <a:gd name="T10" fmla="*/ 121 w 145"/>
                  <a:gd name="T11" fmla="*/ 59 h 205"/>
                  <a:gd name="T12" fmla="*/ 127 w 145"/>
                  <a:gd name="T13" fmla="*/ 79 h 205"/>
                  <a:gd name="T14" fmla="*/ 133 w 145"/>
                  <a:gd name="T15" fmla="*/ 85 h 205"/>
                  <a:gd name="T16" fmla="*/ 144 w 145"/>
                  <a:gd name="T17" fmla="*/ 92 h 205"/>
                  <a:gd name="T18" fmla="*/ 142 w 145"/>
                  <a:gd name="T19" fmla="*/ 100 h 205"/>
                  <a:gd name="T20" fmla="*/ 141 w 145"/>
                  <a:gd name="T21" fmla="*/ 117 h 205"/>
                  <a:gd name="T22" fmla="*/ 127 w 145"/>
                  <a:gd name="T23" fmla="*/ 132 h 205"/>
                  <a:gd name="T24" fmla="*/ 130 w 145"/>
                  <a:gd name="T25" fmla="*/ 144 h 205"/>
                  <a:gd name="T26" fmla="*/ 132 w 145"/>
                  <a:gd name="T27" fmla="*/ 156 h 205"/>
                  <a:gd name="T28" fmla="*/ 118 w 145"/>
                  <a:gd name="T29" fmla="*/ 168 h 205"/>
                  <a:gd name="T30" fmla="*/ 112 w 145"/>
                  <a:gd name="T31" fmla="*/ 176 h 205"/>
                  <a:gd name="T32" fmla="*/ 112 w 145"/>
                  <a:gd name="T33" fmla="*/ 181 h 205"/>
                  <a:gd name="T34" fmla="*/ 98 w 145"/>
                  <a:gd name="T35" fmla="*/ 193 h 205"/>
                  <a:gd name="T36" fmla="*/ 86 w 145"/>
                  <a:gd name="T37" fmla="*/ 190 h 205"/>
                  <a:gd name="T38" fmla="*/ 77 w 145"/>
                  <a:gd name="T39" fmla="*/ 197 h 205"/>
                  <a:gd name="T40" fmla="*/ 71 w 145"/>
                  <a:gd name="T41" fmla="*/ 196 h 205"/>
                  <a:gd name="T42" fmla="*/ 62 w 145"/>
                  <a:gd name="T43" fmla="*/ 197 h 205"/>
                  <a:gd name="T44" fmla="*/ 50 w 145"/>
                  <a:gd name="T45" fmla="*/ 197 h 205"/>
                  <a:gd name="T46" fmla="*/ 36 w 145"/>
                  <a:gd name="T47" fmla="*/ 202 h 205"/>
                  <a:gd name="T48" fmla="*/ 22 w 145"/>
                  <a:gd name="T49" fmla="*/ 205 h 205"/>
                  <a:gd name="T50" fmla="*/ 19 w 145"/>
                  <a:gd name="T51" fmla="*/ 178 h 205"/>
                  <a:gd name="T52" fmla="*/ 36 w 145"/>
                  <a:gd name="T53" fmla="*/ 165 h 205"/>
                  <a:gd name="T54" fmla="*/ 45 w 145"/>
                  <a:gd name="T55" fmla="*/ 155 h 205"/>
                  <a:gd name="T56" fmla="*/ 48 w 145"/>
                  <a:gd name="T57" fmla="*/ 146 h 205"/>
                  <a:gd name="T58" fmla="*/ 41 w 145"/>
                  <a:gd name="T59" fmla="*/ 135 h 205"/>
                  <a:gd name="T60" fmla="*/ 28 w 145"/>
                  <a:gd name="T61" fmla="*/ 134 h 205"/>
                  <a:gd name="T62" fmla="*/ 31 w 145"/>
                  <a:gd name="T63" fmla="*/ 126 h 205"/>
                  <a:gd name="T64" fmla="*/ 30 w 145"/>
                  <a:gd name="T65" fmla="*/ 109 h 205"/>
                  <a:gd name="T66" fmla="*/ 19 w 145"/>
                  <a:gd name="T67" fmla="*/ 105 h 205"/>
                  <a:gd name="T68" fmla="*/ 9 w 145"/>
                  <a:gd name="T69" fmla="*/ 102 h 205"/>
                  <a:gd name="T70" fmla="*/ 9 w 145"/>
                  <a:gd name="T71" fmla="*/ 88 h 205"/>
                  <a:gd name="T72" fmla="*/ 1 w 145"/>
                  <a:gd name="T73" fmla="*/ 82 h 205"/>
                  <a:gd name="T74" fmla="*/ 0 w 145"/>
                  <a:gd name="T75" fmla="*/ 68 h 205"/>
                  <a:gd name="T76" fmla="*/ 1 w 145"/>
                  <a:gd name="T77" fmla="*/ 51 h 205"/>
                  <a:gd name="T78" fmla="*/ 15 w 145"/>
                  <a:gd name="T79" fmla="*/ 39 h 205"/>
                  <a:gd name="T80" fmla="*/ 19 w 145"/>
                  <a:gd name="T81" fmla="*/ 30 h 205"/>
                  <a:gd name="T82" fmla="*/ 28 w 145"/>
                  <a:gd name="T83" fmla="*/ 42 h 205"/>
                  <a:gd name="T84" fmla="*/ 44 w 145"/>
                  <a:gd name="T85" fmla="*/ 44 h 205"/>
                  <a:gd name="T86" fmla="*/ 51 w 145"/>
                  <a:gd name="T87" fmla="*/ 35 h 205"/>
                  <a:gd name="T88" fmla="*/ 42 w 145"/>
                  <a:gd name="T89" fmla="*/ 29 h 205"/>
                  <a:gd name="T90" fmla="*/ 44 w 145"/>
                  <a:gd name="T91" fmla="*/ 15 h 205"/>
                  <a:gd name="T92" fmla="*/ 54 w 145"/>
                  <a:gd name="T93" fmla="*/ 1 h 205"/>
                  <a:gd name="T94" fmla="*/ 71 w 145"/>
                  <a:gd name="T95" fmla="*/ 1 h 205"/>
                  <a:gd name="T96" fmla="*/ 78 w 145"/>
                  <a:gd name="T97" fmla="*/ 16 h 205"/>
                  <a:gd name="T98" fmla="*/ 85 w 145"/>
                  <a:gd name="T99" fmla="*/ 23 h 205"/>
                  <a:gd name="T100" fmla="*/ 94 w 145"/>
                  <a:gd name="T101" fmla="*/ 18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5" h="205">
                    <a:moveTo>
                      <a:pt x="94" y="18"/>
                    </a:moveTo>
                    <a:lnTo>
                      <a:pt x="103" y="16"/>
                    </a:lnTo>
                    <a:lnTo>
                      <a:pt x="107" y="13"/>
                    </a:lnTo>
                    <a:lnTo>
                      <a:pt x="107" y="9"/>
                    </a:lnTo>
                    <a:lnTo>
                      <a:pt x="112" y="6"/>
                    </a:lnTo>
                    <a:lnTo>
                      <a:pt x="121" y="13"/>
                    </a:lnTo>
                    <a:lnTo>
                      <a:pt x="127" y="15"/>
                    </a:lnTo>
                    <a:lnTo>
                      <a:pt x="129" y="24"/>
                    </a:lnTo>
                    <a:lnTo>
                      <a:pt x="124" y="29"/>
                    </a:lnTo>
                    <a:lnTo>
                      <a:pt x="127" y="36"/>
                    </a:lnTo>
                    <a:lnTo>
                      <a:pt x="130" y="47"/>
                    </a:lnTo>
                    <a:lnTo>
                      <a:pt x="121" y="59"/>
                    </a:lnTo>
                    <a:lnTo>
                      <a:pt x="122" y="74"/>
                    </a:lnTo>
                    <a:lnTo>
                      <a:pt x="127" y="79"/>
                    </a:lnTo>
                    <a:lnTo>
                      <a:pt x="129" y="89"/>
                    </a:lnTo>
                    <a:lnTo>
                      <a:pt x="133" y="85"/>
                    </a:lnTo>
                    <a:lnTo>
                      <a:pt x="138" y="89"/>
                    </a:lnTo>
                    <a:lnTo>
                      <a:pt x="144" y="92"/>
                    </a:lnTo>
                    <a:lnTo>
                      <a:pt x="145" y="99"/>
                    </a:lnTo>
                    <a:lnTo>
                      <a:pt x="142" y="100"/>
                    </a:lnTo>
                    <a:lnTo>
                      <a:pt x="141" y="106"/>
                    </a:lnTo>
                    <a:lnTo>
                      <a:pt x="141" y="117"/>
                    </a:lnTo>
                    <a:lnTo>
                      <a:pt x="135" y="129"/>
                    </a:lnTo>
                    <a:lnTo>
                      <a:pt x="127" y="132"/>
                    </a:lnTo>
                    <a:lnTo>
                      <a:pt x="132" y="138"/>
                    </a:lnTo>
                    <a:lnTo>
                      <a:pt x="130" y="144"/>
                    </a:lnTo>
                    <a:lnTo>
                      <a:pt x="129" y="149"/>
                    </a:lnTo>
                    <a:lnTo>
                      <a:pt x="132" y="156"/>
                    </a:lnTo>
                    <a:lnTo>
                      <a:pt x="125" y="168"/>
                    </a:lnTo>
                    <a:lnTo>
                      <a:pt x="118" y="168"/>
                    </a:lnTo>
                    <a:lnTo>
                      <a:pt x="115" y="170"/>
                    </a:lnTo>
                    <a:lnTo>
                      <a:pt x="112" y="176"/>
                    </a:lnTo>
                    <a:lnTo>
                      <a:pt x="115" y="182"/>
                    </a:lnTo>
                    <a:lnTo>
                      <a:pt x="112" y="181"/>
                    </a:lnTo>
                    <a:lnTo>
                      <a:pt x="106" y="187"/>
                    </a:lnTo>
                    <a:lnTo>
                      <a:pt x="98" y="193"/>
                    </a:lnTo>
                    <a:lnTo>
                      <a:pt x="91" y="191"/>
                    </a:lnTo>
                    <a:lnTo>
                      <a:pt x="86" y="190"/>
                    </a:lnTo>
                    <a:lnTo>
                      <a:pt x="83" y="199"/>
                    </a:lnTo>
                    <a:lnTo>
                      <a:pt x="77" y="197"/>
                    </a:lnTo>
                    <a:lnTo>
                      <a:pt x="75" y="194"/>
                    </a:lnTo>
                    <a:lnTo>
                      <a:pt x="71" y="196"/>
                    </a:lnTo>
                    <a:lnTo>
                      <a:pt x="68" y="199"/>
                    </a:lnTo>
                    <a:lnTo>
                      <a:pt x="62" y="197"/>
                    </a:lnTo>
                    <a:lnTo>
                      <a:pt x="51" y="200"/>
                    </a:lnTo>
                    <a:lnTo>
                      <a:pt x="50" y="197"/>
                    </a:lnTo>
                    <a:lnTo>
                      <a:pt x="39" y="205"/>
                    </a:lnTo>
                    <a:lnTo>
                      <a:pt x="36" y="202"/>
                    </a:lnTo>
                    <a:lnTo>
                      <a:pt x="30" y="205"/>
                    </a:lnTo>
                    <a:lnTo>
                      <a:pt x="22" y="205"/>
                    </a:lnTo>
                    <a:lnTo>
                      <a:pt x="19" y="199"/>
                    </a:lnTo>
                    <a:lnTo>
                      <a:pt x="19" y="178"/>
                    </a:lnTo>
                    <a:lnTo>
                      <a:pt x="30" y="173"/>
                    </a:lnTo>
                    <a:lnTo>
                      <a:pt x="36" y="165"/>
                    </a:lnTo>
                    <a:lnTo>
                      <a:pt x="42" y="161"/>
                    </a:lnTo>
                    <a:lnTo>
                      <a:pt x="45" y="155"/>
                    </a:lnTo>
                    <a:lnTo>
                      <a:pt x="56" y="149"/>
                    </a:lnTo>
                    <a:lnTo>
                      <a:pt x="48" y="146"/>
                    </a:lnTo>
                    <a:lnTo>
                      <a:pt x="47" y="140"/>
                    </a:lnTo>
                    <a:lnTo>
                      <a:pt x="41" y="135"/>
                    </a:lnTo>
                    <a:lnTo>
                      <a:pt x="36" y="135"/>
                    </a:lnTo>
                    <a:lnTo>
                      <a:pt x="28" y="134"/>
                    </a:lnTo>
                    <a:lnTo>
                      <a:pt x="25" y="129"/>
                    </a:lnTo>
                    <a:lnTo>
                      <a:pt x="31" y="126"/>
                    </a:lnTo>
                    <a:lnTo>
                      <a:pt x="36" y="118"/>
                    </a:lnTo>
                    <a:lnTo>
                      <a:pt x="30" y="109"/>
                    </a:lnTo>
                    <a:lnTo>
                      <a:pt x="25" y="109"/>
                    </a:lnTo>
                    <a:lnTo>
                      <a:pt x="19" y="105"/>
                    </a:lnTo>
                    <a:lnTo>
                      <a:pt x="12" y="106"/>
                    </a:lnTo>
                    <a:lnTo>
                      <a:pt x="9" y="102"/>
                    </a:lnTo>
                    <a:lnTo>
                      <a:pt x="7" y="99"/>
                    </a:lnTo>
                    <a:lnTo>
                      <a:pt x="9" y="88"/>
                    </a:lnTo>
                    <a:lnTo>
                      <a:pt x="4" y="88"/>
                    </a:lnTo>
                    <a:lnTo>
                      <a:pt x="1" y="82"/>
                    </a:lnTo>
                    <a:lnTo>
                      <a:pt x="3" y="77"/>
                    </a:lnTo>
                    <a:lnTo>
                      <a:pt x="0" y="68"/>
                    </a:lnTo>
                    <a:lnTo>
                      <a:pt x="0" y="53"/>
                    </a:lnTo>
                    <a:lnTo>
                      <a:pt x="1" y="51"/>
                    </a:lnTo>
                    <a:lnTo>
                      <a:pt x="6" y="45"/>
                    </a:lnTo>
                    <a:lnTo>
                      <a:pt x="15" y="39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25" y="32"/>
                    </a:lnTo>
                    <a:lnTo>
                      <a:pt x="28" y="42"/>
                    </a:lnTo>
                    <a:lnTo>
                      <a:pt x="36" y="44"/>
                    </a:lnTo>
                    <a:lnTo>
                      <a:pt x="44" y="44"/>
                    </a:lnTo>
                    <a:lnTo>
                      <a:pt x="48" y="41"/>
                    </a:lnTo>
                    <a:lnTo>
                      <a:pt x="51" y="35"/>
                    </a:lnTo>
                    <a:lnTo>
                      <a:pt x="48" y="30"/>
                    </a:lnTo>
                    <a:lnTo>
                      <a:pt x="42" y="29"/>
                    </a:lnTo>
                    <a:lnTo>
                      <a:pt x="45" y="23"/>
                    </a:lnTo>
                    <a:lnTo>
                      <a:pt x="44" y="15"/>
                    </a:lnTo>
                    <a:lnTo>
                      <a:pt x="45" y="4"/>
                    </a:lnTo>
                    <a:lnTo>
                      <a:pt x="54" y="1"/>
                    </a:lnTo>
                    <a:lnTo>
                      <a:pt x="60" y="0"/>
                    </a:lnTo>
                    <a:lnTo>
                      <a:pt x="71" y="1"/>
                    </a:lnTo>
                    <a:lnTo>
                      <a:pt x="75" y="4"/>
                    </a:lnTo>
                    <a:lnTo>
                      <a:pt x="78" y="16"/>
                    </a:lnTo>
                    <a:lnTo>
                      <a:pt x="78" y="20"/>
                    </a:lnTo>
                    <a:lnTo>
                      <a:pt x="85" y="23"/>
                    </a:lnTo>
                    <a:lnTo>
                      <a:pt x="92" y="21"/>
                    </a:lnTo>
                    <a:lnTo>
                      <a:pt x="94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8" name="Freeform 1883">
                <a:extLst>
                  <a:ext uri="{FF2B5EF4-FFF2-40B4-BE49-F238E27FC236}">
                    <a16:creationId xmlns:a16="http://schemas.microsoft.com/office/drawing/2014/main" id="{8CC6EE9A-CCFC-14CB-027D-4921E66EE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855"/>
                <a:ext cx="73" cy="102"/>
              </a:xfrm>
              <a:custGeom>
                <a:avLst/>
                <a:gdLst>
                  <a:gd name="T0" fmla="*/ 103 w 145"/>
                  <a:gd name="T1" fmla="*/ 16 h 205"/>
                  <a:gd name="T2" fmla="*/ 107 w 145"/>
                  <a:gd name="T3" fmla="*/ 9 h 205"/>
                  <a:gd name="T4" fmla="*/ 121 w 145"/>
                  <a:gd name="T5" fmla="*/ 13 h 205"/>
                  <a:gd name="T6" fmla="*/ 129 w 145"/>
                  <a:gd name="T7" fmla="*/ 24 h 205"/>
                  <a:gd name="T8" fmla="*/ 127 w 145"/>
                  <a:gd name="T9" fmla="*/ 36 h 205"/>
                  <a:gd name="T10" fmla="*/ 121 w 145"/>
                  <a:gd name="T11" fmla="*/ 59 h 205"/>
                  <a:gd name="T12" fmla="*/ 127 w 145"/>
                  <a:gd name="T13" fmla="*/ 79 h 205"/>
                  <a:gd name="T14" fmla="*/ 133 w 145"/>
                  <a:gd name="T15" fmla="*/ 85 h 205"/>
                  <a:gd name="T16" fmla="*/ 144 w 145"/>
                  <a:gd name="T17" fmla="*/ 92 h 205"/>
                  <a:gd name="T18" fmla="*/ 142 w 145"/>
                  <a:gd name="T19" fmla="*/ 100 h 205"/>
                  <a:gd name="T20" fmla="*/ 141 w 145"/>
                  <a:gd name="T21" fmla="*/ 117 h 205"/>
                  <a:gd name="T22" fmla="*/ 127 w 145"/>
                  <a:gd name="T23" fmla="*/ 132 h 205"/>
                  <a:gd name="T24" fmla="*/ 130 w 145"/>
                  <a:gd name="T25" fmla="*/ 144 h 205"/>
                  <a:gd name="T26" fmla="*/ 132 w 145"/>
                  <a:gd name="T27" fmla="*/ 156 h 205"/>
                  <a:gd name="T28" fmla="*/ 118 w 145"/>
                  <a:gd name="T29" fmla="*/ 168 h 205"/>
                  <a:gd name="T30" fmla="*/ 112 w 145"/>
                  <a:gd name="T31" fmla="*/ 176 h 205"/>
                  <a:gd name="T32" fmla="*/ 112 w 145"/>
                  <a:gd name="T33" fmla="*/ 181 h 205"/>
                  <a:gd name="T34" fmla="*/ 98 w 145"/>
                  <a:gd name="T35" fmla="*/ 193 h 205"/>
                  <a:gd name="T36" fmla="*/ 86 w 145"/>
                  <a:gd name="T37" fmla="*/ 190 h 205"/>
                  <a:gd name="T38" fmla="*/ 77 w 145"/>
                  <a:gd name="T39" fmla="*/ 197 h 205"/>
                  <a:gd name="T40" fmla="*/ 71 w 145"/>
                  <a:gd name="T41" fmla="*/ 196 h 205"/>
                  <a:gd name="T42" fmla="*/ 62 w 145"/>
                  <a:gd name="T43" fmla="*/ 197 h 205"/>
                  <a:gd name="T44" fmla="*/ 50 w 145"/>
                  <a:gd name="T45" fmla="*/ 197 h 205"/>
                  <a:gd name="T46" fmla="*/ 36 w 145"/>
                  <a:gd name="T47" fmla="*/ 202 h 205"/>
                  <a:gd name="T48" fmla="*/ 22 w 145"/>
                  <a:gd name="T49" fmla="*/ 205 h 205"/>
                  <a:gd name="T50" fmla="*/ 19 w 145"/>
                  <a:gd name="T51" fmla="*/ 178 h 205"/>
                  <a:gd name="T52" fmla="*/ 36 w 145"/>
                  <a:gd name="T53" fmla="*/ 165 h 205"/>
                  <a:gd name="T54" fmla="*/ 45 w 145"/>
                  <a:gd name="T55" fmla="*/ 155 h 205"/>
                  <a:gd name="T56" fmla="*/ 48 w 145"/>
                  <a:gd name="T57" fmla="*/ 146 h 205"/>
                  <a:gd name="T58" fmla="*/ 41 w 145"/>
                  <a:gd name="T59" fmla="*/ 135 h 205"/>
                  <a:gd name="T60" fmla="*/ 28 w 145"/>
                  <a:gd name="T61" fmla="*/ 134 h 205"/>
                  <a:gd name="T62" fmla="*/ 31 w 145"/>
                  <a:gd name="T63" fmla="*/ 126 h 205"/>
                  <a:gd name="T64" fmla="*/ 30 w 145"/>
                  <a:gd name="T65" fmla="*/ 109 h 205"/>
                  <a:gd name="T66" fmla="*/ 19 w 145"/>
                  <a:gd name="T67" fmla="*/ 105 h 205"/>
                  <a:gd name="T68" fmla="*/ 9 w 145"/>
                  <a:gd name="T69" fmla="*/ 102 h 205"/>
                  <a:gd name="T70" fmla="*/ 9 w 145"/>
                  <a:gd name="T71" fmla="*/ 88 h 205"/>
                  <a:gd name="T72" fmla="*/ 1 w 145"/>
                  <a:gd name="T73" fmla="*/ 82 h 205"/>
                  <a:gd name="T74" fmla="*/ 0 w 145"/>
                  <a:gd name="T75" fmla="*/ 68 h 205"/>
                  <a:gd name="T76" fmla="*/ 1 w 145"/>
                  <a:gd name="T77" fmla="*/ 51 h 205"/>
                  <a:gd name="T78" fmla="*/ 15 w 145"/>
                  <a:gd name="T79" fmla="*/ 39 h 205"/>
                  <a:gd name="T80" fmla="*/ 19 w 145"/>
                  <a:gd name="T81" fmla="*/ 30 h 205"/>
                  <a:gd name="T82" fmla="*/ 28 w 145"/>
                  <a:gd name="T83" fmla="*/ 42 h 205"/>
                  <a:gd name="T84" fmla="*/ 44 w 145"/>
                  <a:gd name="T85" fmla="*/ 44 h 205"/>
                  <a:gd name="T86" fmla="*/ 51 w 145"/>
                  <a:gd name="T87" fmla="*/ 35 h 205"/>
                  <a:gd name="T88" fmla="*/ 42 w 145"/>
                  <a:gd name="T89" fmla="*/ 29 h 205"/>
                  <a:gd name="T90" fmla="*/ 44 w 145"/>
                  <a:gd name="T91" fmla="*/ 15 h 205"/>
                  <a:gd name="T92" fmla="*/ 54 w 145"/>
                  <a:gd name="T93" fmla="*/ 1 h 205"/>
                  <a:gd name="T94" fmla="*/ 71 w 145"/>
                  <a:gd name="T95" fmla="*/ 1 h 205"/>
                  <a:gd name="T96" fmla="*/ 78 w 145"/>
                  <a:gd name="T97" fmla="*/ 16 h 205"/>
                  <a:gd name="T98" fmla="*/ 85 w 145"/>
                  <a:gd name="T99" fmla="*/ 23 h 205"/>
                  <a:gd name="T100" fmla="*/ 94 w 145"/>
                  <a:gd name="T101" fmla="*/ 18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5" h="205">
                    <a:moveTo>
                      <a:pt x="94" y="18"/>
                    </a:moveTo>
                    <a:lnTo>
                      <a:pt x="103" y="16"/>
                    </a:lnTo>
                    <a:lnTo>
                      <a:pt x="107" y="13"/>
                    </a:lnTo>
                    <a:lnTo>
                      <a:pt x="107" y="9"/>
                    </a:lnTo>
                    <a:lnTo>
                      <a:pt x="112" y="6"/>
                    </a:lnTo>
                    <a:lnTo>
                      <a:pt x="121" y="13"/>
                    </a:lnTo>
                    <a:lnTo>
                      <a:pt x="127" y="15"/>
                    </a:lnTo>
                    <a:lnTo>
                      <a:pt x="129" y="24"/>
                    </a:lnTo>
                    <a:lnTo>
                      <a:pt x="124" y="29"/>
                    </a:lnTo>
                    <a:lnTo>
                      <a:pt x="127" y="36"/>
                    </a:lnTo>
                    <a:lnTo>
                      <a:pt x="130" y="47"/>
                    </a:lnTo>
                    <a:lnTo>
                      <a:pt x="121" y="59"/>
                    </a:lnTo>
                    <a:lnTo>
                      <a:pt x="122" y="74"/>
                    </a:lnTo>
                    <a:lnTo>
                      <a:pt x="127" y="79"/>
                    </a:lnTo>
                    <a:lnTo>
                      <a:pt x="129" y="89"/>
                    </a:lnTo>
                    <a:lnTo>
                      <a:pt x="133" y="85"/>
                    </a:lnTo>
                    <a:lnTo>
                      <a:pt x="138" y="89"/>
                    </a:lnTo>
                    <a:lnTo>
                      <a:pt x="144" y="92"/>
                    </a:lnTo>
                    <a:lnTo>
                      <a:pt x="145" y="99"/>
                    </a:lnTo>
                    <a:lnTo>
                      <a:pt x="142" y="100"/>
                    </a:lnTo>
                    <a:lnTo>
                      <a:pt x="141" y="106"/>
                    </a:lnTo>
                    <a:lnTo>
                      <a:pt x="141" y="117"/>
                    </a:lnTo>
                    <a:lnTo>
                      <a:pt x="135" y="129"/>
                    </a:lnTo>
                    <a:lnTo>
                      <a:pt x="127" y="132"/>
                    </a:lnTo>
                    <a:lnTo>
                      <a:pt x="132" y="138"/>
                    </a:lnTo>
                    <a:lnTo>
                      <a:pt x="130" y="144"/>
                    </a:lnTo>
                    <a:lnTo>
                      <a:pt x="129" y="149"/>
                    </a:lnTo>
                    <a:lnTo>
                      <a:pt x="132" y="156"/>
                    </a:lnTo>
                    <a:lnTo>
                      <a:pt x="125" y="168"/>
                    </a:lnTo>
                    <a:lnTo>
                      <a:pt x="118" y="168"/>
                    </a:lnTo>
                    <a:lnTo>
                      <a:pt x="115" y="170"/>
                    </a:lnTo>
                    <a:lnTo>
                      <a:pt x="112" y="176"/>
                    </a:lnTo>
                    <a:lnTo>
                      <a:pt x="115" y="182"/>
                    </a:lnTo>
                    <a:lnTo>
                      <a:pt x="112" y="181"/>
                    </a:lnTo>
                    <a:lnTo>
                      <a:pt x="106" y="187"/>
                    </a:lnTo>
                    <a:lnTo>
                      <a:pt x="98" y="193"/>
                    </a:lnTo>
                    <a:lnTo>
                      <a:pt x="91" y="191"/>
                    </a:lnTo>
                    <a:lnTo>
                      <a:pt x="86" y="190"/>
                    </a:lnTo>
                    <a:lnTo>
                      <a:pt x="83" y="199"/>
                    </a:lnTo>
                    <a:lnTo>
                      <a:pt x="77" y="197"/>
                    </a:lnTo>
                    <a:lnTo>
                      <a:pt x="75" y="194"/>
                    </a:lnTo>
                    <a:lnTo>
                      <a:pt x="71" y="196"/>
                    </a:lnTo>
                    <a:lnTo>
                      <a:pt x="68" y="199"/>
                    </a:lnTo>
                    <a:lnTo>
                      <a:pt x="62" y="197"/>
                    </a:lnTo>
                    <a:lnTo>
                      <a:pt x="51" y="200"/>
                    </a:lnTo>
                    <a:lnTo>
                      <a:pt x="50" y="197"/>
                    </a:lnTo>
                    <a:lnTo>
                      <a:pt x="39" y="205"/>
                    </a:lnTo>
                    <a:lnTo>
                      <a:pt x="36" y="202"/>
                    </a:lnTo>
                    <a:lnTo>
                      <a:pt x="30" y="205"/>
                    </a:lnTo>
                    <a:lnTo>
                      <a:pt x="22" y="205"/>
                    </a:lnTo>
                    <a:lnTo>
                      <a:pt x="19" y="199"/>
                    </a:lnTo>
                    <a:lnTo>
                      <a:pt x="19" y="178"/>
                    </a:lnTo>
                    <a:lnTo>
                      <a:pt x="30" y="173"/>
                    </a:lnTo>
                    <a:lnTo>
                      <a:pt x="36" y="165"/>
                    </a:lnTo>
                    <a:lnTo>
                      <a:pt x="42" y="161"/>
                    </a:lnTo>
                    <a:lnTo>
                      <a:pt x="45" y="155"/>
                    </a:lnTo>
                    <a:lnTo>
                      <a:pt x="56" y="149"/>
                    </a:lnTo>
                    <a:lnTo>
                      <a:pt x="48" y="146"/>
                    </a:lnTo>
                    <a:lnTo>
                      <a:pt x="47" y="140"/>
                    </a:lnTo>
                    <a:lnTo>
                      <a:pt x="41" y="135"/>
                    </a:lnTo>
                    <a:lnTo>
                      <a:pt x="36" y="135"/>
                    </a:lnTo>
                    <a:lnTo>
                      <a:pt x="28" y="134"/>
                    </a:lnTo>
                    <a:lnTo>
                      <a:pt x="25" y="129"/>
                    </a:lnTo>
                    <a:lnTo>
                      <a:pt x="31" y="126"/>
                    </a:lnTo>
                    <a:lnTo>
                      <a:pt x="36" y="118"/>
                    </a:lnTo>
                    <a:lnTo>
                      <a:pt x="30" y="109"/>
                    </a:lnTo>
                    <a:lnTo>
                      <a:pt x="25" y="109"/>
                    </a:lnTo>
                    <a:lnTo>
                      <a:pt x="19" y="105"/>
                    </a:lnTo>
                    <a:lnTo>
                      <a:pt x="12" y="106"/>
                    </a:lnTo>
                    <a:lnTo>
                      <a:pt x="9" y="102"/>
                    </a:lnTo>
                    <a:lnTo>
                      <a:pt x="7" y="99"/>
                    </a:lnTo>
                    <a:lnTo>
                      <a:pt x="9" y="88"/>
                    </a:lnTo>
                    <a:lnTo>
                      <a:pt x="4" y="88"/>
                    </a:lnTo>
                    <a:lnTo>
                      <a:pt x="1" y="82"/>
                    </a:lnTo>
                    <a:lnTo>
                      <a:pt x="3" y="77"/>
                    </a:lnTo>
                    <a:lnTo>
                      <a:pt x="0" y="68"/>
                    </a:lnTo>
                    <a:lnTo>
                      <a:pt x="0" y="53"/>
                    </a:lnTo>
                    <a:lnTo>
                      <a:pt x="1" y="51"/>
                    </a:lnTo>
                    <a:lnTo>
                      <a:pt x="6" y="45"/>
                    </a:lnTo>
                    <a:lnTo>
                      <a:pt x="15" y="39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25" y="32"/>
                    </a:lnTo>
                    <a:lnTo>
                      <a:pt x="28" y="42"/>
                    </a:lnTo>
                    <a:lnTo>
                      <a:pt x="36" y="44"/>
                    </a:lnTo>
                    <a:lnTo>
                      <a:pt x="44" y="44"/>
                    </a:lnTo>
                    <a:lnTo>
                      <a:pt x="48" y="41"/>
                    </a:lnTo>
                    <a:lnTo>
                      <a:pt x="51" y="35"/>
                    </a:lnTo>
                    <a:lnTo>
                      <a:pt x="48" y="30"/>
                    </a:lnTo>
                    <a:lnTo>
                      <a:pt x="42" y="29"/>
                    </a:lnTo>
                    <a:lnTo>
                      <a:pt x="45" y="23"/>
                    </a:lnTo>
                    <a:lnTo>
                      <a:pt x="44" y="15"/>
                    </a:lnTo>
                    <a:lnTo>
                      <a:pt x="45" y="4"/>
                    </a:lnTo>
                    <a:lnTo>
                      <a:pt x="54" y="1"/>
                    </a:lnTo>
                    <a:lnTo>
                      <a:pt x="60" y="0"/>
                    </a:lnTo>
                    <a:lnTo>
                      <a:pt x="71" y="1"/>
                    </a:lnTo>
                    <a:lnTo>
                      <a:pt x="75" y="4"/>
                    </a:lnTo>
                    <a:lnTo>
                      <a:pt x="78" y="16"/>
                    </a:lnTo>
                    <a:lnTo>
                      <a:pt x="78" y="20"/>
                    </a:lnTo>
                    <a:lnTo>
                      <a:pt x="85" y="23"/>
                    </a:lnTo>
                    <a:lnTo>
                      <a:pt x="92" y="21"/>
                    </a:lnTo>
                    <a:lnTo>
                      <a:pt x="94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9" name="Freeform 1884">
                <a:extLst>
                  <a:ext uri="{FF2B5EF4-FFF2-40B4-BE49-F238E27FC236}">
                    <a16:creationId xmlns:a16="http://schemas.microsoft.com/office/drawing/2014/main" id="{DD86D5B5-D3F0-AF30-A8DE-0AA9FB86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948"/>
                <a:ext cx="66" cy="46"/>
              </a:xfrm>
              <a:custGeom>
                <a:avLst/>
                <a:gdLst>
                  <a:gd name="T0" fmla="*/ 59 w 134"/>
                  <a:gd name="T1" fmla="*/ 0 h 93"/>
                  <a:gd name="T2" fmla="*/ 53 w 134"/>
                  <a:gd name="T3" fmla="*/ 11 h 93"/>
                  <a:gd name="T4" fmla="*/ 37 w 134"/>
                  <a:gd name="T5" fmla="*/ 11 h 93"/>
                  <a:gd name="T6" fmla="*/ 38 w 134"/>
                  <a:gd name="T7" fmla="*/ 23 h 93"/>
                  <a:gd name="T8" fmla="*/ 35 w 134"/>
                  <a:gd name="T9" fmla="*/ 28 h 93"/>
                  <a:gd name="T10" fmla="*/ 23 w 134"/>
                  <a:gd name="T11" fmla="*/ 31 h 93"/>
                  <a:gd name="T12" fmla="*/ 12 w 134"/>
                  <a:gd name="T13" fmla="*/ 43 h 93"/>
                  <a:gd name="T14" fmla="*/ 5 w 134"/>
                  <a:gd name="T15" fmla="*/ 50 h 93"/>
                  <a:gd name="T16" fmla="*/ 5 w 134"/>
                  <a:gd name="T17" fmla="*/ 67 h 93"/>
                  <a:gd name="T18" fmla="*/ 17 w 134"/>
                  <a:gd name="T19" fmla="*/ 64 h 93"/>
                  <a:gd name="T20" fmla="*/ 28 w 134"/>
                  <a:gd name="T21" fmla="*/ 59 h 93"/>
                  <a:gd name="T22" fmla="*/ 44 w 134"/>
                  <a:gd name="T23" fmla="*/ 47 h 93"/>
                  <a:gd name="T24" fmla="*/ 52 w 134"/>
                  <a:gd name="T25" fmla="*/ 53 h 93"/>
                  <a:gd name="T26" fmla="*/ 50 w 134"/>
                  <a:gd name="T27" fmla="*/ 64 h 93"/>
                  <a:gd name="T28" fmla="*/ 47 w 134"/>
                  <a:gd name="T29" fmla="*/ 72 h 93"/>
                  <a:gd name="T30" fmla="*/ 59 w 134"/>
                  <a:gd name="T31" fmla="*/ 72 h 93"/>
                  <a:gd name="T32" fmla="*/ 70 w 134"/>
                  <a:gd name="T33" fmla="*/ 69 h 93"/>
                  <a:gd name="T34" fmla="*/ 73 w 134"/>
                  <a:gd name="T35" fmla="*/ 79 h 93"/>
                  <a:gd name="T36" fmla="*/ 78 w 134"/>
                  <a:gd name="T37" fmla="*/ 93 h 93"/>
                  <a:gd name="T38" fmla="*/ 96 w 134"/>
                  <a:gd name="T39" fmla="*/ 87 h 93"/>
                  <a:gd name="T40" fmla="*/ 105 w 134"/>
                  <a:gd name="T41" fmla="*/ 88 h 93"/>
                  <a:gd name="T42" fmla="*/ 113 w 134"/>
                  <a:gd name="T43" fmla="*/ 91 h 93"/>
                  <a:gd name="T44" fmla="*/ 117 w 134"/>
                  <a:gd name="T45" fmla="*/ 76 h 93"/>
                  <a:gd name="T46" fmla="*/ 128 w 134"/>
                  <a:gd name="T47" fmla="*/ 66 h 93"/>
                  <a:gd name="T48" fmla="*/ 123 w 134"/>
                  <a:gd name="T49" fmla="*/ 59 h 93"/>
                  <a:gd name="T50" fmla="*/ 111 w 134"/>
                  <a:gd name="T51" fmla="*/ 62 h 93"/>
                  <a:gd name="T52" fmla="*/ 106 w 134"/>
                  <a:gd name="T53" fmla="*/ 47 h 93"/>
                  <a:gd name="T54" fmla="*/ 94 w 134"/>
                  <a:gd name="T55" fmla="*/ 50 h 93"/>
                  <a:gd name="T56" fmla="*/ 85 w 134"/>
                  <a:gd name="T57" fmla="*/ 50 h 93"/>
                  <a:gd name="T58" fmla="*/ 67 w 134"/>
                  <a:gd name="T59" fmla="*/ 53 h 93"/>
                  <a:gd name="T60" fmla="*/ 81 w 134"/>
                  <a:gd name="T61" fmla="*/ 49 h 93"/>
                  <a:gd name="T62" fmla="*/ 84 w 134"/>
                  <a:gd name="T63" fmla="*/ 37 h 93"/>
                  <a:gd name="T64" fmla="*/ 85 w 134"/>
                  <a:gd name="T65" fmla="*/ 26 h 93"/>
                  <a:gd name="T66" fmla="*/ 88 w 134"/>
                  <a:gd name="T67" fmla="*/ 23 h 93"/>
                  <a:gd name="T68" fmla="*/ 82 w 134"/>
                  <a:gd name="T69" fmla="*/ 20 h 93"/>
                  <a:gd name="T70" fmla="*/ 70 w 134"/>
                  <a:gd name="T71" fmla="*/ 9 h 93"/>
                  <a:gd name="T72" fmla="*/ 61 w 134"/>
                  <a:gd name="T73" fmla="*/ 2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4" h="93">
                    <a:moveTo>
                      <a:pt x="61" y="2"/>
                    </a:moveTo>
                    <a:lnTo>
                      <a:pt x="59" y="0"/>
                    </a:lnTo>
                    <a:lnTo>
                      <a:pt x="58" y="8"/>
                    </a:lnTo>
                    <a:lnTo>
                      <a:pt x="53" y="11"/>
                    </a:lnTo>
                    <a:lnTo>
                      <a:pt x="47" y="8"/>
                    </a:lnTo>
                    <a:lnTo>
                      <a:pt x="37" y="11"/>
                    </a:lnTo>
                    <a:lnTo>
                      <a:pt x="40" y="17"/>
                    </a:lnTo>
                    <a:lnTo>
                      <a:pt x="38" y="23"/>
                    </a:lnTo>
                    <a:lnTo>
                      <a:pt x="41" y="29"/>
                    </a:lnTo>
                    <a:lnTo>
                      <a:pt x="35" y="28"/>
                    </a:lnTo>
                    <a:lnTo>
                      <a:pt x="28" y="32"/>
                    </a:lnTo>
                    <a:lnTo>
                      <a:pt x="23" y="31"/>
                    </a:lnTo>
                    <a:lnTo>
                      <a:pt x="15" y="34"/>
                    </a:lnTo>
                    <a:lnTo>
                      <a:pt x="12" y="43"/>
                    </a:lnTo>
                    <a:lnTo>
                      <a:pt x="5" y="41"/>
                    </a:lnTo>
                    <a:lnTo>
                      <a:pt x="5" y="50"/>
                    </a:lnTo>
                    <a:lnTo>
                      <a:pt x="0" y="59"/>
                    </a:lnTo>
                    <a:lnTo>
                      <a:pt x="5" y="67"/>
                    </a:lnTo>
                    <a:lnTo>
                      <a:pt x="8" y="69"/>
                    </a:lnTo>
                    <a:lnTo>
                      <a:pt x="17" y="64"/>
                    </a:lnTo>
                    <a:lnTo>
                      <a:pt x="23" y="64"/>
                    </a:lnTo>
                    <a:lnTo>
                      <a:pt x="28" y="59"/>
                    </a:lnTo>
                    <a:lnTo>
                      <a:pt x="31" y="52"/>
                    </a:lnTo>
                    <a:lnTo>
                      <a:pt x="44" y="47"/>
                    </a:lnTo>
                    <a:lnTo>
                      <a:pt x="47" y="43"/>
                    </a:lnTo>
                    <a:lnTo>
                      <a:pt x="52" y="53"/>
                    </a:lnTo>
                    <a:lnTo>
                      <a:pt x="53" y="56"/>
                    </a:lnTo>
                    <a:lnTo>
                      <a:pt x="50" y="64"/>
                    </a:lnTo>
                    <a:lnTo>
                      <a:pt x="46" y="69"/>
                    </a:lnTo>
                    <a:lnTo>
                      <a:pt x="47" y="72"/>
                    </a:lnTo>
                    <a:lnTo>
                      <a:pt x="55" y="70"/>
                    </a:lnTo>
                    <a:lnTo>
                      <a:pt x="59" y="72"/>
                    </a:lnTo>
                    <a:lnTo>
                      <a:pt x="64" y="67"/>
                    </a:lnTo>
                    <a:lnTo>
                      <a:pt x="70" y="69"/>
                    </a:lnTo>
                    <a:lnTo>
                      <a:pt x="78" y="72"/>
                    </a:lnTo>
                    <a:lnTo>
                      <a:pt x="73" y="79"/>
                    </a:lnTo>
                    <a:lnTo>
                      <a:pt x="75" y="93"/>
                    </a:lnTo>
                    <a:lnTo>
                      <a:pt x="78" y="93"/>
                    </a:lnTo>
                    <a:lnTo>
                      <a:pt x="85" y="87"/>
                    </a:lnTo>
                    <a:lnTo>
                      <a:pt x="96" y="87"/>
                    </a:lnTo>
                    <a:lnTo>
                      <a:pt x="100" y="90"/>
                    </a:lnTo>
                    <a:lnTo>
                      <a:pt x="105" y="88"/>
                    </a:lnTo>
                    <a:lnTo>
                      <a:pt x="110" y="93"/>
                    </a:lnTo>
                    <a:lnTo>
                      <a:pt x="113" y="91"/>
                    </a:lnTo>
                    <a:lnTo>
                      <a:pt x="116" y="87"/>
                    </a:lnTo>
                    <a:lnTo>
                      <a:pt x="117" y="76"/>
                    </a:lnTo>
                    <a:lnTo>
                      <a:pt x="120" y="67"/>
                    </a:lnTo>
                    <a:lnTo>
                      <a:pt x="128" y="66"/>
                    </a:lnTo>
                    <a:lnTo>
                      <a:pt x="134" y="56"/>
                    </a:lnTo>
                    <a:lnTo>
                      <a:pt x="123" y="59"/>
                    </a:lnTo>
                    <a:lnTo>
                      <a:pt x="122" y="62"/>
                    </a:lnTo>
                    <a:lnTo>
                      <a:pt x="111" y="62"/>
                    </a:lnTo>
                    <a:lnTo>
                      <a:pt x="106" y="53"/>
                    </a:lnTo>
                    <a:lnTo>
                      <a:pt x="106" y="47"/>
                    </a:lnTo>
                    <a:lnTo>
                      <a:pt x="100" y="47"/>
                    </a:lnTo>
                    <a:lnTo>
                      <a:pt x="94" y="50"/>
                    </a:lnTo>
                    <a:lnTo>
                      <a:pt x="90" y="49"/>
                    </a:lnTo>
                    <a:lnTo>
                      <a:pt x="85" y="50"/>
                    </a:lnTo>
                    <a:lnTo>
                      <a:pt x="67" y="56"/>
                    </a:lnTo>
                    <a:lnTo>
                      <a:pt x="67" y="53"/>
                    </a:lnTo>
                    <a:lnTo>
                      <a:pt x="75" y="53"/>
                    </a:lnTo>
                    <a:lnTo>
                      <a:pt x="81" y="49"/>
                    </a:lnTo>
                    <a:lnTo>
                      <a:pt x="79" y="44"/>
                    </a:lnTo>
                    <a:lnTo>
                      <a:pt x="84" y="37"/>
                    </a:lnTo>
                    <a:lnTo>
                      <a:pt x="81" y="32"/>
                    </a:lnTo>
                    <a:lnTo>
                      <a:pt x="85" y="26"/>
                    </a:lnTo>
                    <a:lnTo>
                      <a:pt x="90" y="28"/>
                    </a:lnTo>
                    <a:lnTo>
                      <a:pt x="88" y="23"/>
                    </a:lnTo>
                    <a:lnTo>
                      <a:pt x="84" y="26"/>
                    </a:lnTo>
                    <a:lnTo>
                      <a:pt x="82" y="20"/>
                    </a:lnTo>
                    <a:lnTo>
                      <a:pt x="78" y="20"/>
                    </a:lnTo>
                    <a:lnTo>
                      <a:pt x="70" y="9"/>
                    </a:lnTo>
                    <a:lnTo>
                      <a:pt x="66" y="8"/>
                    </a:lnTo>
                    <a:lnTo>
                      <a:pt x="61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0" name="Freeform 1885">
                <a:extLst>
                  <a:ext uri="{FF2B5EF4-FFF2-40B4-BE49-F238E27FC236}">
                    <a16:creationId xmlns:a16="http://schemas.microsoft.com/office/drawing/2014/main" id="{66B2B7EC-0C85-C43E-777B-AD4BA52A4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948"/>
                <a:ext cx="66" cy="46"/>
              </a:xfrm>
              <a:custGeom>
                <a:avLst/>
                <a:gdLst>
                  <a:gd name="T0" fmla="*/ 66 w 134"/>
                  <a:gd name="T1" fmla="*/ 8 h 93"/>
                  <a:gd name="T2" fmla="*/ 78 w 134"/>
                  <a:gd name="T3" fmla="*/ 20 h 93"/>
                  <a:gd name="T4" fmla="*/ 84 w 134"/>
                  <a:gd name="T5" fmla="*/ 26 h 93"/>
                  <a:gd name="T6" fmla="*/ 90 w 134"/>
                  <a:gd name="T7" fmla="*/ 28 h 93"/>
                  <a:gd name="T8" fmla="*/ 81 w 134"/>
                  <a:gd name="T9" fmla="*/ 32 h 93"/>
                  <a:gd name="T10" fmla="*/ 79 w 134"/>
                  <a:gd name="T11" fmla="*/ 44 h 93"/>
                  <a:gd name="T12" fmla="*/ 75 w 134"/>
                  <a:gd name="T13" fmla="*/ 53 h 93"/>
                  <a:gd name="T14" fmla="*/ 67 w 134"/>
                  <a:gd name="T15" fmla="*/ 56 h 93"/>
                  <a:gd name="T16" fmla="*/ 90 w 134"/>
                  <a:gd name="T17" fmla="*/ 49 h 93"/>
                  <a:gd name="T18" fmla="*/ 100 w 134"/>
                  <a:gd name="T19" fmla="*/ 47 h 93"/>
                  <a:gd name="T20" fmla="*/ 106 w 134"/>
                  <a:gd name="T21" fmla="*/ 53 h 93"/>
                  <a:gd name="T22" fmla="*/ 122 w 134"/>
                  <a:gd name="T23" fmla="*/ 62 h 93"/>
                  <a:gd name="T24" fmla="*/ 134 w 134"/>
                  <a:gd name="T25" fmla="*/ 56 h 93"/>
                  <a:gd name="T26" fmla="*/ 120 w 134"/>
                  <a:gd name="T27" fmla="*/ 67 h 93"/>
                  <a:gd name="T28" fmla="*/ 116 w 134"/>
                  <a:gd name="T29" fmla="*/ 87 h 93"/>
                  <a:gd name="T30" fmla="*/ 110 w 134"/>
                  <a:gd name="T31" fmla="*/ 93 h 93"/>
                  <a:gd name="T32" fmla="*/ 100 w 134"/>
                  <a:gd name="T33" fmla="*/ 90 h 93"/>
                  <a:gd name="T34" fmla="*/ 85 w 134"/>
                  <a:gd name="T35" fmla="*/ 87 h 93"/>
                  <a:gd name="T36" fmla="*/ 75 w 134"/>
                  <a:gd name="T37" fmla="*/ 93 h 93"/>
                  <a:gd name="T38" fmla="*/ 78 w 134"/>
                  <a:gd name="T39" fmla="*/ 72 h 93"/>
                  <a:gd name="T40" fmla="*/ 64 w 134"/>
                  <a:gd name="T41" fmla="*/ 67 h 93"/>
                  <a:gd name="T42" fmla="*/ 55 w 134"/>
                  <a:gd name="T43" fmla="*/ 70 h 93"/>
                  <a:gd name="T44" fmla="*/ 46 w 134"/>
                  <a:gd name="T45" fmla="*/ 69 h 93"/>
                  <a:gd name="T46" fmla="*/ 53 w 134"/>
                  <a:gd name="T47" fmla="*/ 56 h 93"/>
                  <a:gd name="T48" fmla="*/ 47 w 134"/>
                  <a:gd name="T49" fmla="*/ 43 h 93"/>
                  <a:gd name="T50" fmla="*/ 31 w 134"/>
                  <a:gd name="T51" fmla="*/ 52 h 93"/>
                  <a:gd name="T52" fmla="*/ 23 w 134"/>
                  <a:gd name="T53" fmla="*/ 64 h 93"/>
                  <a:gd name="T54" fmla="*/ 8 w 134"/>
                  <a:gd name="T55" fmla="*/ 69 h 93"/>
                  <a:gd name="T56" fmla="*/ 0 w 134"/>
                  <a:gd name="T57" fmla="*/ 59 h 93"/>
                  <a:gd name="T58" fmla="*/ 5 w 134"/>
                  <a:gd name="T59" fmla="*/ 41 h 93"/>
                  <a:gd name="T60" fmla="*/ 15 w 134"/>
                  <a:gd name="T61" fmla="*/ 34 h 93"/>
                  <a:gd name="T62" fmla="*/ 28 w 134"/>
                  <a:gd name="T63" fmla="*/ 32 h 93"/>
                  <a:gd name="T64" fmla="*/ 41 w 134"/>
                  <a:gd name="T65" fmla="*/ 29 h 93"/>
                  <a:gd name="T66" fmla="*/ 40 w 134"/>
                  <a:gd name="T67" fmla="*/ 17 h 93"/>
                  <a:gd name="T68" fmla="*/ 47 w 134"/>
                  <a:gd name="T69" fmla="*/ 8 h 93"/>
                  <a:gd name="T70" fmla="*/ 58 w 134"/>
                  <a:gd name="T71" fmla="*/ 8 h 93"/>
                  <a:gd name="T72" fmla="*/ 61 w 134"/>
                  <a:gd name="T73" fmla="*/ 2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4" h="93">
                    <a:moveTo>
                      <a:pt x="61" y="2"/>
                    </a:moveTo>
                    <a:lnTo>
                      <a:pt x="66" y="8"/>
                    </a:lnTo>
                    <a:lnTo>
                      <a:pt x="70" y="9"/>
                    </a:lnTo>
                    <a:lnTo>
                      <a:pt x="78" y="20"/>
                    </a:lnTo>
                    <a:lnTo>
                      <a:pt x="82" y="20"/>
                    </a:lnTo>
                    <a:lnTo>
                      <a:pt x="84" y="26"/>
                    </a:lnTo>
                    <a:lnTo>
                      <a:pt x="88" y="23"/>
                    </a:lnTo>
                    <a:lnTo>
                      <a:pt x="90" y="28"/>
                    </a:lnTo>
                    <a:lnTo>
                      <a:pt x="85" y="26"/>
                    </a:lnTo>
                    <a:lnTo>
                      <a:pt x="81" y="32"/>
                    </a:lnTo>
                    <a:lnTo>
                      <a:pt x="84" y="37"/>
                    </a:lnTo>
                    <a:lnTo>
                      <a:pt x="79" y="44"/>
                    </a:lnTo>
                    <a:lnTo>
                      <a:pt x="81" y="49"/>
                    </a:lnTo>
                    <a:lnTo>
                      <a:pt x="75" y="53"/>
                    </a:lnTo>
                    <a:lnTo>
                      <a:pt x="67" y="53"/>
                    </a:lnTo>
                    <a:lnTo>
                      <a:pt x="67" y="56"/>
                    </a:lnTo>
                    <a:lnTo>
                      <a:pt x="85" y="50"/>
                    </a:lnTo>
                    <a:lnTo>
                      <a:pt x="90" y="49"/>
                    </a:lnTo>
                    <a:lnTo>
                      <a:pt x="94" y="50"/>
                    </a:lnTo>
                    <a:lnTo>
                      <a:pt x="100" y="47"/>
                    </a:lnTo>
                    <a:lnTo>
                      <a:pt x="106" y="47"/>
                    </a:lnTo>
                    <a:lnTo>
                      <a:pt x="106" y="53"/>
                    </a:lnTo>
                    <a:lnTo>
                      <a:pt x="111" y="62"/>
                    </a:lnTo>
                    <a:lnTo>
                      <a:pt x="122" y="62"/>
                    </a:lnTo>
                    <a:lnTo>
                      <a:pt x="123" y="59"/>
                    </a:lnTo>
                    <a:lnTo>
                      <a:pt x="134" y="56"/>
                    </a:lnTo>
                    <a:lnTo>
                      <a:pt x="128" y="66"/>
                    </a:lnTo>
                    <a:lnTo>
                      <a:pt x="120" y="67"/>
                    </a:lnTo>
                    <a:lnTo>
                      <a:pt x="117" y="76"/>
                    </a:lnTo>
                    <a:lnTo>
                      <a:pt x="116" y="87"/>
                    </a:lnTo>
                    <a:lnTo>
                      <a:pt x="113" y="91"/>
                    </a:lnTo>
                    <a:lnTo>
                      <a:pt x="110" y="93"/>
                    </a:lnTo>
                    <a:lnTo>
                      <a:pt x="105" y="88"/>
                    </a:lnTo>
                    <a:lnTo>
                      <a:pt x="100" y="90"/>
                    </a:lnTo>
                    <a:lnTo>
                      <a:pt x="96" y="87"/>
                    </a:lnTo>
                    <a:lnTo>
                      <a:pt x="85" y="87"/>
                    </a:lnTo>
                    <a:lnTo>
                      <a:pt x="78" y="93"/>
                    </a:lnTo>
                    <a:lnTo>
                      <a:pt x="75" y="93"/>
                    </a:lnTo>
                    <a:lnTo>
                      <a:pt x="73" y="79"/>
                    </a:lnTo>
                    <a:lnTo>
                      <a:pt x="78" y="72"/>
                    </a:lnTo>
                    <a:lnTo>
                      <a:pt x="70" y="69"/>
                    </a:lnTo>
                    <a:lnTo>
                      <a:pt x="64" y="67"/>
                    </a:lnTo>
                    <a:lnTo>
                      <a:pt x="59" y="72"/>
                    </a:lnTo>
                    <a:lnTo>
                      <a:pt x="55" y="70"/>
                    </a:lnTo>
                    <a:lnTo>
                      <a:pt x="47" y="72"/>
                    </a:lnTo>
                    <a:lnTo>
                      <a:pt x="46" y="69"/>
                    </a:lnTo>
                    <a:lnTo>
                      <a:pt x="50" y="64"/>
                    </a:lnTo>
                    <a:lnTo>
                      <a:pt x="53" y="56"/>
                    </a:lnTo>
                    <a:lnTo>
                      <a:pt x="52" y="53"/>
                    </a:lnTo>
                    <a:lnTo>
                      <a:pt x="47" y="43"/>
                    </a:lnTo>
                    <a:lnTo>
                      <a:pt x="44" y="47"/>
                    </a:lnTo>
                    <a:lnTo>
                      <a:pt x="31" y="52"/>
                    </a:lnTo>
                    <a:lnTo>
                      <a:pt x="28" y="59"/>
                    </a:lnTo>
                    <a:lnTo>
                      <a:pt x="23" y="64"/>
                    </a:lnTo>
                    <a:lnTo>
                      <a:pt x="17" y="64"/>
                    </a:lnTo>
                    <a:lnTo>
                      <a:pt x="8" y="69"/>
                    </a:lnTo>
                    <a:lnTo>
                      <a:pt x="5" y="67"/>
                    </a:lnTo>
                    <a:lnTo>
                      <a:pt x="0" y="59"/>
                    </a:lnTo>
                    <a:lnTo>
                      <a:pt x="5" y="50"/>
                    </a:lnTo>
                    <a:lnTo>
                      <a:pt x="5" y="41"/>
                    </a:lnTo>
                    <a:lnTo>
                      <a:pt x="12" y="43"/>
                    </a:lnTo>
                    <a:lnTo>
                      <a:pt x="15" y="34"/>
                    </a:lnTo>
                    <a:lnTo>
                      <a:pt x="23" y="31"/>
                    </a:lnTo>
                    <a:lnTo>
                      <a:pt x="28" y="32"/>
                    </a:lnTo>
                    <a:lnTo>
                      <a:pt x="35" y="28"/>
                    </a:lnTo>
                    <a:lnTo>
                      <a:pt x="41" y="29"/>
                    </a:lnTo>
                    <a:lnTo>
                      <a:pt x="38" y="23"/>
                    </a:lnTo>
                    <a:lnTo>
                      <a:pt x="40" y="17"/>
                    </a:lnTo>
                    <a:lnTo>
                      <a:pt x="37" y="11"/>
                    </a:lnTo>
                    <a:lnTo>
                      <a:pt x="47" y="8"/>
                    </a:lnTo>
                    <a:lnTo>
                      <a:pt x="53" y="11"/>
                    </a:lnTo>
                    <a:lnTo>
                      <a:pt x="58" y="8"/>
                    </a:lnTo>
                    <a:lnTo>
                      <a:pt x="59" y="0"/>
                    </a:lnTo>
                    <a:lnTo>
                      <a:pt x="6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1" name="Freeform 1886">
                <a:extLst>
                  <a:ext uri="{FF2B5EF4-FFF2-40B4-BE49-F238E27FC236}">
                    <a16:creationId xmlns:a16="http://schemas.microsoft.com/office/drawing/2014/main" id="{36D8BD03-DFD0-9FC9-4020-01CC695A5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948"/>
                <a:ext cx="66" cy="46"/>
              </a:xfrm>
              <a:custGeom>
                <a:avLst/>
                <a:gdLst>
                  <a:gd name="T0" fmla="*/ 66 w 134"/>
                  <a:gd name="T1" fmla="*/ 8 h 93"/>
                  <a:gd name="T2" fmla="*/ 78 w 134"/>
                  <a:gd name="T3" fmla="*/ 20 h 93"/>
                  <a:gd name="T4" fmla="*/ 84 w 134"/>
                  <a:gd name="T5" fmla="*/ 26 h 93"/>
                  <a:gd name="T6" fmla="*/ 90 w 134"/>
                  <a:gd name="T7" fmla="*/ 28 h 93"/>
                  <a:gd name="T8" fmla="*/ 81 w 134"/>
                  <a:gd name="T9" fmla="*/ 32 h 93"/>
                  <a:gd name="T10" fmla="*/ 79 w 134"/>
                  <a:gd name="T11" fmla="*/ 44 h 93"/>
                  <a:gd name="T12" fmla="*/ 75 w 134"/>
                  <a:gd name="T13" fmla="*/ 53 h 93"/>
                  <a:gd name="T14" fmla="*/ 67 w 134"/>
                  <a:gd name="T15" fmla="*/ 56 h 93"/>
                  <a:gd name="T16" fmla="*/ 90 w 134"/>
                  <a:gd name="T17" fmla="*/ 49 h 93"/>
                  <a:gd name="T18" fmla="*/ 100 w 134"/>
                  <a:gd name="T19" fmla="*/ 47 h 93"/>
                  <a:gd name="T20" fmla="*/ 106 w 134"/>
                  <a:gd name="T21" fmla="*/ 53 h 93"/>
                  <a:gd name="T22" fmla="*/ 122 w 134"/>
                  <a:gd name="T23" fmla="*/ 62 h 93"/>
                  <a:gd name="T24" fmla="*/ 134 w 134"/>
                  <a:gd name="T25" fmla="*/ 56 h 93"/>
                  <a:gd name="T26" fmla="*/ 120 w 134"/>
                  <a:gd name="T27" fmla="*/ 67 h 93"/>
                  <a:gd name="T28" fmla="*/ 116 w 134"/>
                  <a:gd name="T29" fmla="*/ 87 h 93"/>
                  <a:gd name="T30" fmla="*/ 110 w 134"/>
                  <a:gd name="T31" fmla="*/ 93 h 93"/>
                  <a:gd name="T32" fmla="*/ 100 w 134"/>
                  <a:gd name="T33" fmla="*/ 90 h 93"/>
                  <a:gd name="T34" fmla="*/ 85 w 134"/>
                  <a:gd name="T35" fmla="*/ 87 h 93"/>
                  <a:gd name="T36" fmla="*/ 75 w 134"/>
                  <a:gd name="T37" fmla="*/ 93 h 93"/>
                  <a:gd name="T38" fmla="*/ 78 w 134"/>
                  <a:gd name="T39" fmla="*/ 72 h 93"/>
                  <a:gd name="T40" fmla="*/ 64 w 134"/>
                  <a:gd name="T41" fmla="*/ 67 h 93"/>
                  <a:gd name="T42" fmla="*/ 55 w 134"/>
                  <a:gd name="T43" fmla="*/ 70 h 93"/>
                  <a:gd name="T44" fmla="*/ 46 w 134"/>
                  <a:gd name="T45" fmla="*/ 69 h 93"/>
                  <a:gd name="T46" fmla="*/ 53 w 134"/>
                  <a:gd name="T47" fmla="*/ 56 h 93"/>
                  <a:gd name="T48" fmla="*/ 47 w 134"/>
                  <a:gd name="T49" fmla="*/ 43 h 93"/>
                  <a:gd name="T50" fmla="*/ 31 w 134"/>
                  <a:gd name="T51" fmla="*/ 52 h 93"/>
                  <a:gd name="T52" fmla="*/ 23 w 134"/>
                  <a:gd name="T53" fmla="*/ 64 h 93"/>
                  <a:gd name="T54" fmla="*/ 8 w 134"/>
                  <a:gd name="T55" fmla="*/ 69 h 93"/>
                  <a:gd name="T56" fmla="*/ 0 w 134"/>
                  <a:gd name="T57" fmla="*/ 59 h 93"/>
                  <a:gd name="T58" fmla="*/ 5 w 134"/>
                  <a:gd name="T59" fmla="*/ 41 h 93"/>
                  <a:gd name="T60" fmla="*/ 15 w 134"/>
                  <a:gd name="T61" fmla="*/ 34 h 93"/>
                  <a:gd name="T62" fmla="*/ 28 w 134"/>
                  <a:gd name="T63" fmla="*/ 32 h 93"/>
                  <a:gd name="T64" fmla="*/ 41 w 134"/>
                  <a:gd name="T65" fmla="*/ 29 h 93"/>
                  <a:gd name="T66" fmla="*/ 40 w 134"/>
                  <a:gd name="T67" fmla="*/ 17 h 93"/>
                  <a:gd name="T68" fmla="*/ 47 w 134"/>
                  <a:gd name="T69" fmla="*/ 8 h 93"/>
                  <a:gd name="T70" fmla="*/ 58 w 134"/>
                  <a:gd name="T71" fmla="*/ 8 h 93"/>
                  <a:gd name="T72" fmla="*/ 61 w 134"/>
                  <a:gd name="T73" fmla="*/ 2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4" h="93">
                    <a:moveTo>
                      <a:pt x="61" y="2"/>
                    </a:moveTo>
                    <a:lnTo>
                      <a:pt x="66" y="8"/>
                    </a:lnTo>
                    <a:lnTo>
                      <a:pt x="70" y="9"/>
                    </a:lnTo>
                    <a:lnTo>
                      <a:pt x="78" y="20"/>
                    </a:lnTo>
                    <a:lnTo>
                      <a:pt x="82" y="20"/>
                    </a:lnTo>
                    <a:lnTo>
                      <a:pt x="84" y="26"/>
                    </a:lnTo>
                    <a:lnTo>
                      <a:pt x="88" y="23"/>
                    </a:lnTo>
                    <a:lnTo>
                      <a:pt x="90" y="28"/>
                    </a:lnTo>
                    <a:lnTo>
                      <a:pt x="85" y="26"/>
                    </a:lnTo>
                    <a:lnTo>
                      <a:pt x="81" y="32"/>
                    </a:lnTo>
                    <a:lnTo>
                      <a:pt x="84" y="37"/>
                    </a:lnTo>
                    <a:lnTo>
                      <a:pt x="79" y="44"/>
                    </a:lnTo>
                    <a:lnTo>
                      <a:pt x="81" y="49"/>
                    </a:lnTo>
                    <a:lnTo>
                      <a:pt x="75" y="53"/>
                    </a:lnTo>
                    <a:lnTo>
                      <a:pt x="67" y="53"/>
                    </a:lnTo>
                    <a:lnTo>
                      <a:pt x="67" y="56"/>
                    </a:lnTo>
                    <a:lnTo>
                      <a:pt x="85" y="50"/>
                    </a:lnTo>
                    <a:lnTo>
                      <a:pt x="90" y="49"/>
                    </a:lnTo>
                    <a:lnTo>
                      <a:pt x="94" y="50"/>
                    </a:lnTo>
                    <a:lnTo>
                      <a:pt x="100" y="47"/>
                    </a:lnTo>
                    <a:lnTo>
                      <a:pt x="106" y="47"/>
                    </a:lnTo>
                    <a:lnTo>
                      <a:pt x="106" y="53"/>
                    </a:lnTo>
                    <a:lnTo>
                      <a:pt x="111" y="62"/>
                    </a:lnTo>
                    <a:lnTo>
                      <a:pt x="122" y="62"/>
                    </a:lnTo>
                    <a:lnTo>
                      <a:pt x="123" y="59"/>
                    </a:lnTo>
                    <a:lnTo>
                      <a:pt x="134" y="56"/>
                    </a:lnTo>
                    <a:lnTo>
                      <a:pt x="128" y="66"/>
                    </a:lnTo>
                    <a:lnTo>
                      <a:pt x="120" y="67"/>
                    </a:lnTo>
                    <a:lnTo>
                      <a:pt x="117" y="76"/>
                    </a:lnTo>
                    <a:lnTo>
                      <a:pt x="116" y="87"/>
                    </a:lnTo>
                    <a:lnTo>
                      <a:pt x="113" y="91"/>
                    </a:lnTo>
                    <a:lnTo>
                      <a:pt x="110" y="93"/>
                    </a:lnTo>
                    <a:lnTo>
                      <a:pt x="105" y="88"/>
                    </a:lnTo>
                    <a:lnTo>
                      <a:pt x="100" y="90"/>
                    </a:lnTo>
                    <a:lnTo>
                      <a:pt x="96" y="87"/>
                    </a:lnTo>
                    <a:lnTo>
                      <a:pt x="85" y="87"/>
                    </a:lnTo>
                    <a:lnTo>
                      <a:pt x="78" y="93"/>
                    </a:lnTo>
                    <a:lnTo>
                      <a:pt x="75" y="93"/>
                    </a:lnTo>
                    <a:lnTo>
                      <a:pt x="73" y="79"/>
                    </a:lnTo>
                    <a:lnTo>
                      <a:pt x="78" y="72"/>
                    </a:lnTo>
                    <a:lnTo>
                      <a:pt x="70" y="69"/>
                    </a:lnTo>
                    <a:lnTo>
                      <a:pt x="64" y="67"/>
                    </a:lnTo>
                    <a:lnTo>
                      <a:pt x="59" y="72"/>
                    </a:lnTo>
                    <a:lnTo>
                      <a:pt x="55" y="70"/>
                    </a:lnTo>
                    <a:lnTo>
                      <a:pt x="47" y="72"/>
                    </a:lnTo>
                    <a:lnTo>
                      <a:pt x="46" y="69"/>
                    </a:lnTo>
                    <a:lnTo>
                      <a:pt x="50" y="64"/>
                    </a:lnTo>
                    <a:lnTo>
                      <a:pt x="53" y="56"/>
                    </a:lnTo>
                    <a:lnTo>
                      <a:pt x="52" y="53"/>
                    </a:lnTo>
                    <a:lnTo>
                      <a:pt x="47" y="43"/>
                    </a:lnTo>
                    <a:lnTo>
                      <a:pt x="44" y="47"/>
                    </a:lnTo>
                    <a:lnTo>
                      <a:pt x="31" y="52"/>
                    </a:lnTo>
                    <a:lnTo>
                      <a:pt x="28" y="59"/>
                    </a:lnTo>
                    <a:lnTo>
                      <a:pt x="23" y="64"/>
                    </a:lnTo>
                    <a:lnTo>
                      <a:pt x="17" y="64"/>
                    </a:lnTo>
                    <a:lnTo>
                      <a:pt x="8" y="69"/>
                    </a:lnTo>
                    <a:lnTo>
                      <a:pt x="5" y="67"/>
                    </a:lnTo>
                    <a:lnTo>
                      <a:pt x="0" y="59"/>
                    </a:lnTo>
                    <a:lnTo>
                      <a:pt x="5" y="50"/>
                    </a:lnTo>
                    <a:lnTo>
                      <a:pt x="5" y="41"/>
                    </a:lnTo>
                    <a:lnTo>
                      <a:pt x="12" y="43"/>
                    </a:lnTo>
                    <a:lnTo>
                      <a:pt x="15" y="34"/>
                    </a:lnTo>
                    <a:lnTo>
                      <a:pt x="23" y="31"/>
                    </a:lnTo>
                    <a:lnTo>
                      <a:pt x="28" y="32"/>
                    </a:lnTo>
                    <a:lnTo>
                      <a:pt x="35" y="28"/>
                    </a:lnTo>
                    <a:lnTo>
                      <a:pt x="41" y="29"/>
                    </a:lnTo>
                    <a:lnTo>
                      <a:pt x="38" y="23"/>
                    </a:lnTo>
                    <a:lnTo>
                      <a:pt x="40" y="17"/>
                    </a:lnTo>
                    <a:lnTo>
                      <a:pt x="37" y="11"/>
                    </a:lnTo>
                    <a:lnTo>
                      <a:pt x="47" y="8"/>
                    </a:lnTo>
                    <a:lnTo>
                      <a:pt x="53" y="11"/>
                    </a:lnTo>
                    <a:lnTo>
                      <a:pt x="58" y="8"/>
                    </a:lnTo>
                    <a:lnTo>
                      <a:pt x="59" y="0"/>
                    </a:lnTo>
                    <a:lnTo>
                      <a:pt x="6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2" name="Freeform 1887">
                <a:extLst>
                  <a:ext uri="{FF2B5EF4-FFF2-40B4-BE49-F238E27FC236}">
                    <a16:creationId xmlns:a16="http://schemas.microsoft.com/office/drawing/2014/main" id="{0C86BE2F-3699-8EDF-73DC-5B79C8336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918"/>
                <a:ext cx="43" cy="35"/>
              </a:xfrm>
              <a:custGeom>
                <a:avLst/>
                <a:gdLst>
                  <a:gd name="T0" fmla="*/ 13 w 85"/>
                  <a:gd name="T1" fmla="*/ 1 h 70"/>
                  <a:gd name="T2" fmla="*/ 13 w 85"/>
                  <a:gd name="T3" fmla="*/ 6 h 70"/>
                  <a:gd name="T4" fmla="*/ 9 w 85"/>
                  <a:gd name="T5" fmla="*/ 9 h 70"/>
                  <a:gd name="T6" fmla="*/ 9 w 85"/>
                  <a:gd name="T7" fmla="*/ 18 h 70"/>
                  <a:gd name="T8" fmla="*/ 6 w 85"/>
                  <a:gd name="T9" fmla="*/ 29 h 70"/>
                  <a:gd name="T10" fmla="*/ 4 w 85"/>
                  <a:gd name="T11" fmla="*/ 36 h 70"/>
                  <a:gd name="T12" fmla="*/ 0 w 85"/>
                  <a:gd name="T13" fmla="*/ 44 h 70"/>
                  <a:gd name="T14" fmla="*/ 7 w 85"/>
                  <a:gd name="T15" fmla="*/ 53 h 70"/>
                  <a:gd name="T16" fmla="*/ 7 w 85"/>
                  <a:gd name="T17" fmla="*/ 56 h 70"/>
                  <a:gd name="T18" fmla="*/ 1 w 85"/>
                  <a:gd name="T19" fmla="*/ 58 h 70"/>
                  <a:gd name="T20" fmla="*/ 3 w 85"/>
                  <a:gd name="T21" fmla="*/ 62 h 70"/>
                  <a:gd name="T22" fmla="*/ 3 w 85"/>
                  <a:gd name="T23" fmla="*/ 70 h 70"/>
                  <a:gd name="T24" fmla="*/ 13 w 85"/>
                  <a:gd name="T25" fmla="*/ 67 h 70"/>
                  <a:gd name="T26" fmla="*/ 19 w 85"/>
                  <a:gd name="T27" fmla="*/ 70 h 70"/>
                  <a:gd name="T28" fmla="*/ 24 w 85"/>
                  <a:gd name="T29" fmla="*/ 67 h 70"/>
                  <a:gd name="T30" fmla="*/ 25 w 85"/>
                  <a:gd name="T31" fmla="*/ 59 h 70"/>
                  <a:gd name="T32" fmla="*/ 27 w 85"/>
                  <a:gd name="T33" fmla="*/ 61 h 70"/>
                  <a:gd name="T34" fmla="*/ 35 w 85"/>
                  <a:gd name="T35" fmla="*/ 56 h 70"/>
                  <a:gd name="T36" fmla="*/ 38 w 85"/>
                  <a:gd name="T37" fmla="*/ 58 h 70"/>
                  <a:gd name="T38" fmla="*/ 48 w 85"/>
                  <a:gd name="T39" fmla="*/ 59 h 70"/>
                  <a:gd name="T40" fmla="*/ 50 w 85"/>
                  <a:gd name="T41" fmla="*/ 62 h 70"/>
                  <a:gd name="T42" fmla="*/ 56 w 85"/>
                  <a:gd name="T43" fmla="*/ 65 h 70"/>
                  <a:gd name="T44" fmla="*/ 62 w 85"/>
                  <a:gd name="T45" fmla="*/ 67 h 70"/>
                  <a:gd name="T46" fmla="*/ 69 w 85"/>
                  <a:gd name="T47" fmla="*/ 64 h 70"/>
                  <a:gd name="T48" fmla="*/ 77 w 85"/>
                  <a:gd name="T49" fmla="*/ 62 h 70"/>
                  <a:gd name="T50" fmla="*/ 80 w 85"/>
                  <a:gd name="T51" fmla="*/ 55 h 70"/>
                  <a:gd name="T52" fmla="*/ 77 w 85"/>
                  <a:gd name="T53" fmla="*/ 49 h 70"/>
                  <a:gd name="T54" fmla="*/ 85 w 85"/>
                  <a:gd name="T55" fmla="*/ 44 h 70"/>
                  <a:gd name="T56" fmla="*/ 74 w 85"/>
                  <a:gd name="T57" fmla="*/ 36 h 70"/>
                  <a:gd name="T58" fmla="*/ 71 w 85"/>
                  <a:gd name="T59" fmla="*/ 36 h 70"/>
                  <a:gd name="T60" fmla="*/ 59 w 85"/>
                  <a:gd name="T61" fmla="*/ 32 h 70"/>
                  <a:gd name="T62" fmla="*/ 54 w 85"/>
                  <a:gd name="T63" fmla="*/ 29 h 70"/>
                  <a:gd name="T64" fmla="*/ 53 w 85"/>
                  <a:gd name="T65" fmla="*/ 17 h 70"/>
                  <a:gd name="T66" fmla="*/ 45 w 85"/>
                  <a:gd name="T67" fmla="*/ 17 h 70"/>
                  <a:gd name="T68" fmla="*/ 38 w 85"/>
                  <a:gd name="T69" fmla="*/ 11 h 70"/>
                  <a:gd name="T70" fmla="*/ 28 w 85"/>
                  <a:gd name="T71" fmla="*/ 14 h 70"/>
                  <a:gd name="T72" fmla="*/ 22 w 85"/>
                  <a:gd name="T73" fmla="*/ 12 h 70"/>
                  <a:gd name="T74" fmla="*/ 22 w 85"/>
                  <a:gd name="T75" fmla="*/ 1 h 70"/>
                  <a:gd name="T76" fmla="*/ 16 w 85"/>
                  <a:gd name="T77" fmla="*/ 0 h 70"/>
                  <a:gd name="T78" fmla="*/ 13 w 85"/>
                  <a:gd name="T79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5" h="70">
                    <a:moveTo>
                      <a:pt x="13" y="1"/>
                    </a:moveTo>
                    <a:lnTo>
                      <a:pt x="13" y="6"/>
                    </a:lnTo>
                    <a:lnTo>
                      <a:pt x="9" y="9"/>
                    </a:lnTo>
                    <a:lnTo>
                      <a:pt x="9" y="18"/>
                    </a:lnTo>
                    <a:lnTo>
                      <a:pt x="6" y="29"/>
                    </a:lnTo>
                    <a:lnTo>
                      <a:pt x="4" y="36"/>
                    </a:lnTo>
                    <a:lnTo>
                      <a:pt x="0" y="44"/>
                    </a:lnTo>
                    <a:lnTo>
                      <a:pt x="7" y="53"/>
                    </a:lnTo>
                    <a:lnTo>
                      <a:pt x="7" y="56"/>
                    </a:lnTo>
                    <a:lnTo>
                      <a:pt x="1" y="58"/>
                    </a:lnTo>
                    <a:lnTo>
                      <a:pt x="3" y="62"/>
                    </a:lnTo>
                    <a:lnTo>
                      <a:pt x="3" y="70"/>
                    </a:lnTo>
                    <a:lnTo>
                      <a:pt x="13" y="67"/>
                    </a:lnTo>
                    <a:lnTo>
                      <a:pt x="19" y="70"/>
                    </a:lnTo>
                    <a:lnTo>
                      <a:pt x="24" y="67"/>
                    </a:lnTo>
                    <a:lnTo>
                      <a:pt x="25" y="59"/>
                    </a:lnTo>
                    <a:lnTo>
                      <a:pt x="27" y="61"/>
                    </a:lnTo>
                    <a:lnTo>
                      <a:pt x="35" y="56"/>
                    </a:lnTo>
                    <a:lnTo>
                      <a:pt x="38" y="58"/>
                    </a:lnTo>
                    <a:lnTo>
                      <a:pt x="48" y="59"/>
                    </a:lnTo>
                    <a:lnTo>
                      <a:pt x="50" y="62"/>
                    </a:lnTo>
                    <a:lnTo>
                      <a:pt x="56" y="65"/>
                    </a:lnTo>
                    <a:lnTo>
                      <a:pt x="62" y="67"/>
                    </a:lnTo>
                    <a:lnTo>
                      <a:pt x="69" y="64"/>
                    </a:lnTo>
                    <a:lnTo>
                      <a:pt x="77" y="62"/>
                    </a:lnTo>
                    <a:lnTo>
                      <a:pt x="80" y="55"/>
                    </a:lnTo>
                    <a:lnTo>
                      <a:pt x="77" y="49"/>
                    </a:lnTo>
                    <a:lnTo>
                      <a:pt x="85" y="44"/>
                    </a:lnTo>
                    <a:lnTo>
                      <a:pt x="74" y="36"/>
                    </a:lnTo>
                    <a:lnTo>
                      <a:pt x="71" y="36"/>
                    </a:lnTo>
                    <a:lnTo>
                      <a:pt x="59" y="32"/>
                    </a:lnTo>
                    <a:lnTo>
                      <a:pt x="54" y="29"/>
                    </a:lnTo>
                    <a:lnTo>
                      <a:pt x="53" y="17"/>
                    </a:lnTo>
                    <a:lnTo>
                      <a:pt x="45" y="17"/>
                    </a:lnTo>
                    <a:lnTo>
                      <a:pt x="38" y="11"/>
                    </a:lnTo>
                    <a:lnTo>
                      <a:pt x="28" y="14"/>
                    </a:lnTo>
                    <a:lnTo>
                      <a:pt x="22" y="12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3" name="Freeform 1888">
                <a:extLst>
                  <a:ext uri="{FF2B5EF4-FFF2-40B4-BE49-F238E27FC236}">
                    <a16:creationId xmlns:a16="http://schemas.microsoft.com/office/drawing/2014/main" id="{C2D255E6-4A9A-61CB-C980-B99052FDC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918"/>
                <a:ext cx="43" cy="35"/>
              </a:xfrm>
              <a:custGeom>
                <a:avLst/>
                <a:gdLst>
                  <a:gd name="T0" fmla="*/ 13 w 85"/>
                  <a:gd name="T1" fmla="*/ 1 h 70"/>
                  <a:gd name="T2" fmla="*/ 16 w 85"/>
                  <a:gd name="T3" fmla="*/ 0 h 70"/>
                  <a:gd name="T4" fmla="*/ 22 w 85"/>
                  <a:gd name="T5" fmla="*/ 1 h 70"/>
                  <a:gd name="T6" fmla="*/ 22 w 85"/>
                  <a:gd name="T7" fmla="*/ 12 h 70"/>
                  <a:gd name="T8" fmla="*/ 28 w 85"/>
                  <a:gd name="T9" fmla="*/ 14 h 70"/>
                  <a:gd name="T10" fmla="*/ 38 w 85"/>
                  <a:gd name="T11" fmla="*/ 11 h 70"/>
                  <a:gd name="T12" fmla="*/ 45 w 85"/>
                  <a:gd name="T13" fmla="*/ 17 h 70"/>
                  <a:gd name="T14" fmla="*/ 53 w 85"/>
                  <a:gd name="T15" fmla="*/ 17 h 70"/>
                  <a:gd name="T16" fmla="*/ 54 w 85"/>
                  <a:gd name="T17" fmla="*/ 29 h 70"/>
                  <a:gd name="T18" fmla="*/ 59 w 85"/>
                  <a:gd name="T19" fmla="*/ 32 h 70"/>
                  <a:gd name="T20" fmla="*/ 71 w 85"/>
                  <a:gd name="T21" fmla="*/ 36 h 70"/>
                  <a:gd name="T22" fmla="*/ 74 w 85"/>
                  <a:gd name="T23" fmla="*/ 36 h 70"/>
                  <a:gd name="T24" fmla="*/ 85 w 85"/>
                  <a:gd name="T25" fmla="*/ 44 h 70"/>
                  <a:gd name="T26" fmla="*/ 77 w 85"/>
                  <a:gd name="T27" fmla="*/ 49 h 70"/>
                  <a:gd name="T28" fmla="*/ 80 w 85"/>
                  <a:gd name="T29" fmla="*/ 55 h 70"/>
                  <a:gd name="T30" fmla="*/ 77 w 85"/>
                  <a:gd name="T31" fmla="*/ 62 h 70"/>
                  <a:gd name="T32" fmla="*/ 69 w 85"/>
                  <a:gd name="T33" fmla="*/ 64 h 70"/>
                  <a:gd name="T34" fmla="*/ 62 w 85"/>
                  <a:gd name="T35" fmla="*/ 67 h 70"/>
                  <a:gd name="T36" fmla="*/ 56 w 85"/>
                  <a:gd name="T37" fmla="*/ 65 h 70"/>
                  <a:gd name="T38" fmla="*/ 50 w 85"/>
                  <a:gd name="T39" fmla="*/ 62 h 70"/>
                  <a:gd name="T40" fmla="*/ 48 w 85"/>
                  <a:gd name="T41" fmla="*/ 59 h 70"/>
                  <a:gd name="T42" fmla="*/ 38 w 85"/>
                  <a:gd name="T43" fmla="*/ 58 h 70"/>
                  <a:gd name="T44" fmla="*/ 35 w 85"/>
                  <a:gd name="T45" fmla="*/ 56 h 70"/>
                  <a:gd name="T46" fmla="*/ 27 w 85"/>
                  <a:gd name="T47" fmla="*/ 61 h 70"/>
                  <a:gd name="T48" fmla="*/ 25 w 85"/>
                  <a:gd name="T49" fmla="*/ 59 h 70"/>
                  <a:gd name="T50" fmla="*/ 24 w 85"/>
                  <a:gd name="T51" fmla="*/ 67 h 70"/>
                  <a:gd name="T52" fmla="*/ 19 w 85"/>
                  <a:gd name="T53" fmla="*/ 70 h 70"/>
                  <a:gd name="T54" fmla="*/ 13 w 85"/>
                  <a:gd name="T55" fmla="*/ 67 h 70"/>
                  <a:gd name="T56" fmla="*/ 3 w 85"/>
                  <a:gd name="T57" fmla="*/ 70 h 70"/>
                  <a:gd name="T58" fmla="*/ 3 w 85"/>
                  <a:gd name="T59" fmla="*/ 62 h 70"/>
                  <a:gd name="T60" fmla="*/ 1 w 85"/>
                  <a:gd name="T61" fmla="*/ 58 h 70"/>
                  <a:gd name="T62" fmla="*/ 7 w 85"/>
                  <a:gd name="T63" fmla="*/ 56 h 70"/>
                  <a:gd name="T64" fmla="*/ 7 w 85"/>
                  <a:gd name="T65" fmla="*/ 53 h 70"/>
                  <a:gd name="T66" fmla="*/ 0 w 85"/>
                  <a:gd name="T67" fmla="*/ 44 h 70"/>
                  <a:gd name="T68" fmla="*/ 4 w 85"/>
                  <a:gd name="T69" fmla="*/ 36 h 70"/>
                  <a:gd name="T70" fmla="*/ 6 w 85"/>
                  <a:gd name="T71" fmla="*/ 29 h 70"/>
                  <a:gd name="T72" fmla="*/ 9 w 85"/>
                  <a:gd name="T73" fmla="*/ 18 h 70"/>
                  <a:gd name="T74" fmla="*/ 9 w 85"/>
                  <a:gd name="T75" fmla="*/ 9 h 70"/>
                  <a:gd name="T76" fmla="*/ 13 w 85"/>
                  <a:gd name="T77" fmla="*/ 6 h 70"/>
                  <a:gd name="T78" fmla="*/ 13 w 85"/>
                  <a:gd name="T79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5" h="70">
                    <a:moveTo>
                      <a:pt x="13" y="1"/>
                    </a:moveTo>
                    <a:lnTo>
                      <a:pt x="16" y="0"/>
                    </a:lnTo>
                    <a:lnTo>
                      <a:pt x="22" y="1"/>
                    </a:lnTo>
                    <a:lnTo>
                      <a:pt x="22" y="12"/>
                    </a:lnTo>
                    <a:lnTo>
                      <a:pt x="28" y="14"/>
                    </a:lnTo>
                    <a:lnTo>
                      <a:pt x="38" y="11"/>
                    </a:lnTo>
                    <a:lnTo>
                      <a:pt x="45" y="17"/>
                    </a:lnTo>
                    <a:lnTo>
                      <a:pt x="53" y="17"/>
                    </a:lnTo>
                    <a:lnTo>
                      <a:pt x="54" y="29"/>
                    </a:lnTo>
                    <a:lnTo>
                      <a:pt x="59" y="32"/>
                    </a:lnTo>
                    <a:lnTo>
                      <a:pt x="71" y="36"/>
                    </a:lnTo>
                    <a:lnTo>
                      <a:pt x="74" y="36"/>
                    </a:lnTo>
                    <a:lnTo>
                      <a:pt x="85" y="44"/>
                    </a:lnTo>
                    <a:lnTo>
                      <a:pt x="77" y="49"/>
                    </a:lnTo>
                    <a:lnTo>
                      <a:pt x="80" y="55"/>
                    </a:lnTo>
                    <a:lnTo>
                      <a:pt x="77" y="62"/>
                    </a:lnTo>
                    <a:lnTo>
                      <a:pt x="69" y="64"/>
                    </a:lnTo>
                    <a:lnTo>
                      <a:pt x="62" y="67"/>
                    </a:lnTo>
                    <a:lnTo>
                      <a:pt x="56" y="65"/>
                    </a:lnTo>
                    <a:lnTo>
                      <a:pt x="50" y="62"/>
                    </a:lnTo>
                    <a:lnTo>
                      <a:pt x="48" y="59"/>
                    </a:lnTo>
                    <a:lnTo>
                      <a:pt x="38" y="58"/>
                    </a:lnTo>
                    <a:lnTo>
                      <a:pt x="35" y="56"/>
                    </a:lnTo>
                    <a:lnTo>
                      <a:pt x="27" y="61"/>
                    </a:lnTo>
                    <a:lnTo>
                      <a:pt x="25" y="59"/>
                    </a:lnTo>
                    <a:lnTo>
                      <a:pt x="24" y="67"/>
                    </a:lnTo>
                    <a:lnTo>
                      <a:pt x="19" y="70"/>
                    </a:lnTo>
                    <a:lnTo>
                      <a:pt x="13" y="67"/>
                    </a:lnTo>
                    <a:lnTo>
                      <a:pt x="3" y="70"/>
                    </a:lnTo>
                    <a:lnTo>
                      <a:pt x="3" y="62"/>
                    </a:lnTo>
                    <a:lnTo>
                      <a:pt x="1" y="58"/>
                    </a:lnTo>
                    <a:lnTo>
                      <a:pt x="7" y="56"/>
                    </a:lnTo>
                    <a:lnTo>
                      <a:pt x="7" y="53"/>
                    </a:lnTo>
                    <a:lnTo>
                      <a:pt x="0" y="44"/>
                    </a:lnTo>
                    <a:lnTo>
                      <a:pt x="4" y="36"/>
                    </a:lnTo>
                    <a:lnTo>
                      <a:pt x="6" y="29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13" y="6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4" name="Freeform 1889">
                <a:extLst>
                  <a:ext uri="{FF2B5EF4-FFF2-40B4-BE49-F238E27FC236}">
                    <a16:creationId xmlns:a16="http://schemas.microsoft.com/office/drawing/2014/main" id="{F5769F76-56BD-B769-3B25-1E27DB236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918"/>
                <a:ext cx="43" cy="35"/>
              </a:xfrm>
              <a:custGeom>
                <a:avLst/>
                <a:gdLst>
                  <a:gd name="T0" fmla="*/ 13 w 85"/>
                  <a:gd name="T1" fmla="*/ 1 h 70"/>
                  <a:gd name="T2" fmla="*/ 16 w 85"/>
                  <a:gd name="T3" fmla="*/ 0 h 70"/>
                  <a:gd name="T4" fmla="*/ 22 w 85"/>
                  <a:gd name="T5" fmla="*/ 1 h 70"/>
                  <a:gd name="T6" fmla="*/ 22 w 85"/>
                  <a:gd name="T7" fmla="*/ 12 h 70"/>
                  <a:gd name="T8" fmla="*/ 28 w 85"/>
                  <a:gd name="T9" fmla="*/ 14 h 70"/>
                  <a:gd name="T10" fmla="*/ 38 w 85"/>
                  <a:gd name="T11" fmla="*/ 11 h 70"/>
                  <a:gd name="T12" fmla="*/ 45 w 85"/>
                  <a:gd name="T13" fmla="*/ 17 h 70"/>
                  <a:gd name="T14" fmla="*/ 53 w 85"/>
                  <a:gd name="T15" fmla="*/ 17 h 70"/>
                  <a:gd name="T16" fmla="*/ 54 w 85"/>
                  <a:gd name="T17" fmla="*/ 29 h 70"/>
                  <a:gd name="T18" fmla="*/ 59 w 85"/>
                  <a:gd name="T19" fmla="*/ 32 h 70"/>
                  <a:gd name="T20" fmla="*/ 71 w 85"/>
                  <a:gd name="T21" fmla="*/ 36 h 70"/>
                  <a:gd name="T22" fmla="*/ 74 w 85"/>
                  <a:gd name="T23" fmla="*/ 36 h 70"/>
                  <a:gd name="T24" fmla="*/ 85 w 85"/>
                  <a:gd name="T25" fmla="*/ 44 h 70"/>
                  <a:gd name="T26" fmla="*/ 77 w 85"/>
                  <a:gd name="T27" fmla="*/ 49 h 70"/>
                  <a:gd name="T28" fmla="*/ 80 w 85"/>
                  <a:gd name="T29" fmla="*/ 55 h 70"/>
                  <a:gd name="T30" fmla="*/ 77 w 85"/>
                  <a:gd name="T31" fmla="*/ 62 h 70"/>
                  <a:gd name="T32" fmla="*/ 69 w 85"/>
                  <a:gd name="T33" fmla="*/ 64 h 70"/>
                  <a:gd name="T34" fmla="*/ 62 w 85"/>
                  <a:gd name="T35" fmla="*/ 67 h 70"/>
                  <a:gd name="T36" fmla="*/ 56 w 85"/>
                  <a:gd name="T37" fmla="*/ 65 h 70"/>
                  <a:gd name="T38" fmla="*/ 50 w 85"/>
                  <a:gd name="T39" fmla="*/ 62 h 70"/>
                  <a:gd name="T40" fmla="*/ 48 w 85"/>
                  <a:gd name="T41" fmla="*/ 59 h 70"/>
                  <a:gd name="T42" fmla="*/ 38 w 85"/>
                  <a:gd name="T43" fmla="*/ 58 h 70"/>
                  <a:gd name="T44" fmla="*/ 35 w 85"/>
                  <a:gd name="T45" fmla="*/ 56 h 70"/>
                  <a:gd name="T46" fmla="*/ 27 w 85"/>
                  <a:gd name="T47" fmla="*/ 61 h 70"/>
                  <a:gd name="T48" fmla="*/ 25 w 85"/>
                  <a:gd name="T49" fmla="*/ 59 h 70"/>
                  <a:gd name="T50" fmla="*/ 24 w 85"/>
                  <a:gd name="T51" fmla="*/ 67 h 70"/>
                  <a:gd name="T52" fmla="*/ 19 w 85"/>
                  <a:gd name="T53" fmla="*/ 70 h 70"/>
                  <a:gd name="T54" fmla="*/ 13 w 85"/>
                  <a:gd name="T55" fmla="*/ 67 h 70"/>
                  <a:gd name="T56" fmla="*/ 3 w 85"/>
                  <a:gd name="T57" fmla="*/ 70 h 70"/>
                  <a:gd name="T58" fmla="*/ 3 w 85"/>
                  <a:gd name="T59" fmla="*/ 62 h 70"/>
                  <a:gd name="T60" fmla="*/ 1 w 85"/>
                  <a:gd name="T61" fmla="*/ 58 h 70"/>
                  <a:gd name="T62" fmla="*/ 7 w 85"/>
                  <a:gd name="T63" fmla="*/ 56 h 70"/>
                  <a:gd name="T64" fmla="*/ 7 w 85"/>
                  <a:gd name="T65" fmla="*/ 53 h 70"/>
                  <a:gd name="T66" fmla="*/ 0 w 85"/>
                  <a:gd name="T67" fmla="*/ 44 h 70"/>
                  <a:gd name="T68" fmla="*/ 4 w 85"/>
                  <a:gd name="T69" fmla="*/ 36 h 70"/>
                  <a:gd name="T70" fmla="*/ 6 w 85"/>
                  <a:gd name="T71" fmla="*/ 29 h 70"/>
                  <a:gd name="T72" fmla="*/ 9 w 85"/>
                  <a:gd name="T73" fmla="*/ 18 h 70"/>
                  <a:gd name="T74" fmla="*/ 9 w 85"/>
                  <a:gd name="T75" fmla="*/ 9 h 70"/>
                  <a:gd name="T76" fmla="*/ 13 w 85"/>
                  <a:gd name="T77" fmla="*/ 6 h 70"/>
                  <a:gd name="T78" fmla="*/ 13 w 85"/>
                  <a:gd name="T79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5" h="70">
                    <a:moveTo>
                      <a:pt x="13" y="1"/>
                    </a:moveTo>
                    <a:lnTo>
                      <a:pt x="16" y="0"/>
                    </a:lnTo>
                    <a:lnTo>
                      <a:pt x="22" y="1"/>
                    </a:lnTo>
                    <a:lnTo>
                      <a:pt x="22" y="12"/>
                    </a:lnTo>
                    <a:lnTo>
                      <a:pt x="28" y="14"/>
                    </a:lnTo>
                    <a:lnTo>
                      <a:pt x="38" y="11"/>
                    </a:lnTo>
                    <a:lnTo>
                      <a:pt x="45" y="17"/>
                    </a:lnTo>
                    <a:lnTo>
                      <a:pt x="53" y="17"/>
                    </a:lnTo>
                    <a:lnTo>
                      <a:pt x="54" y="29"/>
                    </a:lnTo>
                    <a:lnTo>
                      <a:pt x="59" y="32"/>
                    </a:lnTo>
                    <a:lnTo>
                      <a:pt x="71" y="36"/>
                    </a:lnTo>
                    <a:lnTo>
                      <a:pt x="74" y="36"/>
                    </a:lnTo>
                    <a:lnTo>
                      <a:pt x="85" y="44"/>
                    </a:lnTo>
                    <a:lnTo>
                      <a:pt x="77" y="49"/>
                    </a:lnTo>
                    <a:lnTo>
                      <a:pt x="80" y="55"/>
                    </a:lnTo>
                    <a:lnTo>
                      <a:pt x="77" y="62"/>
                    </a:lnTo>
                    <a:lnTo>
                      <a:pt x="69" y="64"/>
                    </a:lnTo>
                    <a:lnTo>
                      <a:pt x="62" y="67"/>
                    </a:lnTo>
                    <a:lnTo>
                      <a:pt x="56" y="65"/>
                    </a:lnTo>
                    <a:lnTo>
                      <a:pt x="50" y="62"/>
                    </a:lnTo>
                    <a:lnTo>
                      <a:pt x="48" y="59"/>
                    </a:lnTo>
                    <a:lnTo>
                      <a:pt x="38" y="58"/>
                    </a:lnTo>
                    <a:lnTo>
                      <a:pt x="35" y="56"/>
                    </a:lnTo>
                    <a:lnTo>
                      <a:pt x="27" y="61"/>
                    </a:lnTo>
                    <a:lnTo>
                      <a:pt x="25" y="59"/>
                    </a:lnTo>
                    <a:lnTo>
                      <a:pt x="24" y="67"/>
                    </a:lnTo>
                    <a:lnTo>
                      <a:pt x="19" y="70"/>
                    </a:lnTo>
                    <a:lnTo>
                      <a:pt x="13" y="67"/>
                    </a:lnTo>
                    <a:lnTo>
                      <a:pt x="3" y="70"/>
                    </a:lnTo>
                    <a:lnTo>
                      <a:pt x="3" y="62"/>
                    </a:lnTo>
                    <a:lnTo>
                      <a:pt x="1" y="58"/>
                    </a:lnTo>
                    <a:lnTo>
                      <a:pt x="7" y="56"/>
                    </a:lnTo>
                    <a:lnTo>
                      <a:pt x="7" y="53"/>
                    </a:lnTo>
                    <a:lnTo>
                      <a:pt x="0" y="44"/>
                    </a:lnTo>
                    <a:lnTo>
                      <a:pt x="4" y="36"/>
                    </a:lnTo>
                    <a:lnTo>
                      <a:pt x="6" y="29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13" y="6"/>
                    </a:lnTo>
                    <a:lnTo>
                      <a:pt x="13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5" name="Freeform 1890">
                <a:extLst>
                  <a:ext uri="{FF2B5EF4-FFF2-40B4-BE49-F238E27FC236}">
                    <a16:creationId xmlns:a16="http://schemas.microsoft.com/office/drawing/2014/main" id="{E92BC5F4-1FA6-DAE3-E2CF-8412DA913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946"/>
                <a:ext cx="28" cy="19"/>
              </a:xfrm>
              <a:custGeom>
                <a:avLst/>
                <a:gdLst>
                  <a:gd name="T0" fmla="*/ 35 w 56"/>
                  <a:gd name="T1" fmla="*/ 11 h 38"/>
                  <a:gd name="T2" fmla="*/ 29 w 56"/>
                  <a:gd name="T3" fmla="*/ 9 h 38"/>
                  <a:gd name="T4" fmla="*/ 23 w 56"/>
                  <a:gd name="T5" fmla="*/ 6 h 38"/>
                  <a:gd name="T6" fmla="*/ 21 w 56"/>
                  <a:gd name="T7" fmla="*/ 3 h 38"/>
                  <a:gd name="T8" fmla="*/ 11 w 56"/>
                  <a:gd name="T9" fmla="*/ 2 h 38"/>
                  <a:gd name="T10" fmla="*/ 8 w 56"/>
                  <a:gd name="T11" fmla="*/ 0 h 38"/>
                  <a:gd name="T12" fmla="*/ 0 w 56"/>
                  <a:gd name="T13" fmla="*/ 5 h 38"/>
                  <a:gd name="T14" fmla="*/ 5 w 56"/>
                  <a:gd name="T15" fmla="*/ 11 h 38"/>
                  <a:gd name="T16" fmla="*/ 9 w 56"/>
                  <a:gd name="T17" fmla="*/ 12 h 38"/>
                  <a:gd name="T18" fmla="*/ 17 w 56"/>
                  <a:gd name="T19" fmla="*/ 23 h 38"/>
                  <a:gd name="T20" fmla="*/ 21 w 56"/>
                  <a:gd name="T21" fmla="*/ 23 h 38"/>
                  <a:gd name="T22" fmla="*/ 23 w 56"/>
                  <a:gd name="T23" fmla="*/ 29 h 38"/>
                  <a:gd name="T24" fmla="*/ 27 w 56"/>
                  <a:gd name="T25" fmla="*/ 26 h 38"/>
                  <a:gd name="T26" fmla="*/ 29 w 56"/>
                  <a:gd name="T27" fmla="*/ 31 h 38"/>
                  <a:gd name="T28" fmla="*/ 35 w 56"/>
                  <a:gd name="T29" fmla="*/ 38 h 38"/>
                  <a:gd name="T30" fmla="*/ 42 w 56"/>
                  <a:gd name="T31" fmla="*/ 31 h 38"/>
                  <a:gd name="T32" fmla="*/ 45 w 56"/>
                  <a:gd name="T33" fmla="*/ 26 h 38"/>
                  <a:gd name="T34" fmla="*/ 50 w 56"/>
                  <a:gd name="T35" fmla="*/ 17 h 38"/>
                  <a:gd name="T36" fmla="*/ 56 w 56"/>
                  <a:gd name="T37" fmla="*/ 14 h 38"/>
                  <a:gd name="T38" fmla="*/ 53 w 56"/>
                  <a:gd name="T39" fmla="*/ 8 h 38"/>
                  <a:gd name="T40" fmla="*/ 42 w 56"/>
                  <a:gd name="T41" fmla="*/ 8 h 38"/>
                  <a:gd name="T42" fmla="*/ 35 w 56"/>
                  <a:gd name="T43" fmla="*/ 1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38">
                    <a:moveTo>
                      <a:pt x="35" y="11"/>
                    </a:moveTo>
                    <a:lnTo>
                      <a:pt x="29" y="9"/>
                    </a:lnTo>
                    <a:lnTo>
                      <a:pt x="23" y="6"/>
                    </a:lnTo>
                    <a:lnTo>
                      <a:pt x="21" y="3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5" y="11"/>
                    </a:lnTo>
                    <a:lnTo>
                      <a:pt x="9" y="12"/>
                    </a:lnTo>
                    <a:lnTo>
                      <a:pt x="17" y="23"/>
                    </a:lnTo>
                    <a:lnTo>
                      <a:pt x="21" y="23"/>
                    </a:lnTo>
                    <a:lnTo>
                      <a:pt x="23" y="29"/>
                    </a:lnTo>
                    <a:lnTo>
                      <a:pt x="27" y="26"/>
                    </a:lnTo>
                    <a:lnTo>
                      <a:pt x="29" y="31"/>
                    </a:lnTo>
                    <a:lnTo>
                      <a:pt x="35" y="38"/>
                    </a:lnTo>
                    <a:lnTo>
                      <a:pt x="42" y="31"/>
                    </a:lnTo>
                    <a:lnTo>
                      <a:pt x="45" y="26"/>
                    </a:lnTo>
                    <a:lnTo>
                      <a:pt x="50" y="17"/>
                    </a:lnTo>
                    <a:lnTo>
                      <a:pt x="56" y="14"/>
                    </a:lnTo>
                    <a:lnTo>
                      <a:pt x="53" y="8"/>
                    </a:lnTo>
                    <a:lnTo>
                      <a:pt x="42" y="8"/>
                    </a:lnTo>
                    <a:lnTo>
                      <a:pt x="3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6" name="Freeform 1891">
                <a:extLst>
                  <a:ext uri="{FF2B5EF4-FFF2-40B4-BE49-F238E27FC236}">
                    <a16:creationId xmlns:a16="http://schemas.microsoft.com/office/drawing/2014/main" id="{33B5B808-3E5B-9A5B-74D2-1325BCADE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946"/>
                <a:ext cx="28" cy="19"/>
              </a:xfrm>
              <a:custGeom>
                <a:avLst/>
                <a:gdLst>
                  <a:gd name="T0" fmla="*/ 35 w 56"/>
                  <a:gd name="T1" fmla="*/ 11 h 38"/>
                  <a:gd name="T2" fmla="*/ 42 w 56"/>
                  <a:gd name="T3" fmla="*/ 8 h 38"/>
                  <a:gd name="T4" fmla="*/ 53 w 56"/>
                  <a:gd name="T5" fmla="*/ 8 h 38"/>
                  <a:gd name="T6" fmla="*/ 56 w 56"/>
                  <a:gd name="T7" fmla="*/ 14 h 38"/>
                  <a:gd name="T8" fmla="*/ 50 w 56"/>
                  <a:gd name="T9" fmla="*/ 17 h 38"/>
                  <a:gd name="T10" fmla="*/ 45 w 56"/>
                  <a:gd name="T11" fmla="*/ 26 h 38"/>
                  <a:gd name="T12" fmla="*/ 42 w 56"/>
                  <a:gd name="T13" fmla="*/ 31 h 38"/>
                  <a:gd name="T14" fmla="*/ 35 w 56"/>
                  <a:gd name="T15" fmla="*/ 38 h 38"/>
                  <a:gd name="T16" fmla="*/ 29 w 56"/>
                  <a:gd name="T17" fmla="*/ 31 h 38"/>
                  <a:gd name="T18" fmla="*/ 27 w 56"/>
                  <a:gd name="T19" fmla="*/ 26 h 38"/>
                  <a:gd name="T20" fmla="*/ 23 w 56"/>
                  <a:gd name="T21" fmla="*/ 29 h 38"/>
                  <a:gd name="T22" fmla="*/ 21 w 56"/>
                  <a:gd name="T23" fmla="*/ 23 h 38"/>
                  <a:gd name="T24" fmla="*/ 17 w 56"/>
                  <a:gd name="T25" fmla="*/ 23 h 38"/>
                  <a:gd name="T26" fmla="*/ 9 w 56"/>
                  <a:gd name="T27" fmla="*/ 12 h 38"/>
                  <a:gd name="T28" fmla="*/ 5 w 56"/>
                  <a:gd name="T29" fmla="*/ 11 h 38"/>
                  <a:gd name="T30" fmla="*/ 0 w 56"/>
                  <a:gd name="T31" fmla="*/ 5 h 38"/>
                  <a:gd name="T32" fmla="*/ 8 w 56"/>
                  <a:gd name="T33" fmla="*/ 0 h 38"/>
                  <a:gd name="T34" fmla="*/ 11 w 56"/>
                  <a:gd name="T35" fmla="*/ 2 h 38"/>
                  <a:gd name="T36" fmla="*/ 21 w 56"/>
                  <a:gd name="T37" fmla="*/ 3 h 38"/>
                  <a:gd name="T38" fmla="*/ 23 w 56"/>
                  <a:gd name="T39" fmla="*/ 6 h 38"/>
                  <a:gd name="T40" fmla="*/ 29 w 56"/>
                  <a:gd name="T41" fmla="*/ 9 h 38"/>
                  <a:gd name="T42" fmla="*/ 35 w 56"/>
                  <a:gd name="T43" fmla="*/ 1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38">
                    <a:moveTo>
                      <a:pt x="35" y="11"/>
                    </a:moveTo>
                    <a:lnTo>
                      <a:pt x="42" y="8"/>
                    </a:lnTo>
                    <a:lnTo>
                      <a:pt x="53" y="8"/>
                    </a:lnTo>
                    <a:lnTo>
                      <a:pt x="56" y="14"/>
                    </a:lnTo>
                    <a:lnTo>
                      <a:pt x="50" y="17"/>
                    </a:lnTo>
                    <a:lnTo>
                      <a:pt x="45" y="26"/>
                    </a:lnTo>
                    <a:lnTo>
                      <a:pt x="42" y="31"/>
                    </a:lnTo>
                    <a:lnTo>
                      <a:pt x="35" y="38"/>
                    </a:lnTo>
                    <a:lnTo>
                      <a:pt x="29" y="31"/>
                    </a:lnTo>
                    <a:lnTo>
                      <a:pt x="27" y="26"/>
                    </a:lnTo>
                    <a:lnTo>
                      <a:pt x="23" y="29"/>
                    </a:lnTo>
                    <a:lnTo>
                      <a:pt x="21" y="23"/>
                    </a:lnTo>
                    <a:lnTo>
                      <a:pt x="17" y="23"/>
                    </a:lnTo>
                    <a:lnTo>
                      <a:pt x="9" y="12"/>
                    </a:lnTo>
                    <a:lnTo>
                      <a:pt x="5" y="11"/>
                    </a:lnTo>
                    <a:lnTo>
                      <a:pt x="0" y="5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21" y="3"/>
                    </a:lnTo>
                    <a:lnTo>
                      <a:pt x="23" y="6"/>
                    </a:lnTo>
                    <a:lnTo>
                      <a:pt x="29" y="9"/>
                    </a:lnTo>
                    <a:lnTo>
                      <a:pt x="35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7" name="Freeform 1892">
                <a:extLst>
                  <a:ext uri="{FF2B5EF4-FFF2-40B4-BE49-F238E27FC236}">
                    <a16:creationId xmlns:a16="http://schemas.microsoft.com/office/drawing/2014/main" id="{EA43E542-AE58-144C-7A38-214B3F9DB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946"/>
                <a:ext cx="28" cy="19"/>
              </a:xfrm>
              <a:custGeom>
                <a:avLst/>
                <a:gdLst>
                  <a:gd name="T0" fmla="*/ 35 w 56"/>
                  <a:gd name="T1" fmla="*/ 11 h 38"/>
                  <a:gd name="T2" fmla="*/ 42 w 56"/>
                  <a:gd name="T3" fmla="*/ 8 h 38"/>
                  <a:gd name="T4" fmla="*/ 53 w 56"/>
                  <a:gd name="T5" fmla="*/ 8 h 38"/>
                  <a:gd name="T6" fmla="*/ 56 w 56"/>
                  <a:gd name="T7" fmla="*/ 14 h 38"/>
                  <a:gd name="T8" fmla="*/ 50 w 56"/>
                  <a:gd name="T9" fmla="*/ 17 h 38"/>
                  <a:gd name="T10" fmla="*/ 45 w 56"/>
                  <a:gd name="T11" fmla="*/ 26 h 38"/>
                  <a:gd name="T12" fmla="*/ 42 w 56"/>
                  <a:gd name="T13" fmla="*/ 31 h 38"/>
                  <a:gd name="T14" fmla="*/ 35 w 56"/>
                  <a:gd name="T15" fmla="*/ 38 h 38"/>
                  <a:gd name="T16" fmla="*/ 29 w 56"/>
                  <a:gd name="T17" fmla="*/ 31 h 38"/>
                  <a:gd name="T18" fmla="*/ 27 w 56"/>
                  <a:gd name="T19" fmla="*/ 26 h 38"/>
                  <a:gd name="T20" fmla="*/ 23 w 56"/>
                  <a:gd name="T21" fmla="*/ 29 h 38"/>
                  <a:gd name="T22" fmla="*/ 21 w 56"/>
                  <a:gd name="T23" fmla="*/ 23 h 38"/>
                  <a:gd name="T24" fmla="*/ 17 w 56"/>
                  <a:gd name="T25" fmla="*/ 23 h 38"/>
                  <a:gd name="T26" fmla="*/ 9 w 56"/>
                  <a:gd name="T27" fmla="*/ 12 h 38"/>
                  <a:gd name="T28" fmla="*/ 5 w 56"/>
                  <a:gd name="T29" fmla="*/ 11 h 38"/>
                  <a:gd name="T30" fmla="*/ 0 w 56"/>
                  <a:gd name="T31" fmla="*/ 5 h 38"/>
                  <a:gd name="T32" fmla="*/ 8 w 56"/>
                  <a:gd name="T33" fmla="*/ 0 h 38"/>
                  <a:gd name="T34" fmla="*/ 11 w 56"/>
                  <a:gd name="T35" fmla="*/ 2 h 38"/>
                  <a:gd name="T36" fmla="*/ 21 w 56"/>
                  <a:gd name="T37" fmla="*/ 3 h 38"/>
                  <a:gd name="T38" fmla="*/ 23 w 56"/>
                  <a:gd name="T39" fmla="*/ 6 h 38"/>
                  <a:gd name="T40" fmla="*/ 29 w 56"/>
                  <a:gd name="T41" fmla="*/ 9 h 38"/>
                  <a:gd name="T42" fmla="*/ 35 w 56"/>
                  <a:gd name="T43" fmla="*/ 1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38">
                    <a:moveTo>
                      <a:pt x="35" y="11"/>
                    </a:moveTo>
                    <a:lnTo>
                      <a:pt x="42" y="8"/>
                    </a:lnTo>
                    <a:lnTo>
                      <a:pt x="53" y="8"/>
                    </a:lnTo>
                    <a:lnTo>
                      <a:pt x="56" y="14"/>
                    </a:lnTo>
                    <a:lnTo>
                      <a:pt x="50" y="17"/>
                    </a:lnTo>
                    <a:lnTo>
                      <a:pt x="45" y="26"/>
                    </a:lnTo>
                    <a:lnTo>
                      <a:pt x="42" y="31"/>
                    </a:lnTo>
                    <a:lnTo>
                      <a:pt x="35" y="38"/>
                    </a:lnTo>
                    <a:lnTo>
                      <a:pt x="29" y="31"/>
                    </a:lnTo>
                    <a:lnTo>
                      <a:pt x="27" y="26"/>
                    </a:lnTo>
                    <a:lnTo>
                      <a:pt x="23" y="29"/>
                    </a:lnTo>
                    <a:lnTo>
                      <a:pt x="21" y="23"/>
                    </a:lnTo>
                    <a:lnTo>
                      <a:pt x="17" y="23"/>
                    </a:lnTo>
                    <a:lnTo>
                      <a:pt x="9" y="12"/>
                    </a:lnTo>
                    <a:lnTo>
                      <a:pt x="5" y="11"/>
                    </a:lnTo>
                    <a:lnTo>
                      <a:pt x="0" y="5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21" y="3"/>
                    </a:lnTo>
                    <a:lnTo>
                      <a:pt x="23" y="6"/>
                    </a:lnTo>
                    <a:lnTo>
                      <a:pt x="29" y="9"/>
                    </a:lnTo>
                    <a:lnTo>
                      <a:pt x="35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8" name="Freeform 1893">
                <a:extLst>
                  <a:ext uri="{FF2B5EF4-FFF2-40B4-BE49-F238E27FC236}">
                    <a16:creationId xmlns:a16="http://schemas.microsoft.com/office/drawing/2014/main" id="{4243C010-88E6-AA72-3402-0D505CBBF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29"/>
                <a:ext cx="108" cy="95"/>
              </a:xfrm>
              <a:custGeom>
                <a:avLst/>
                <a:gdLst>
                  <a:gd name="T0" fmla="*/ 127 w 215"/>
                  <a:gd name="T1" fmla="*/ 15 h 190"/>
                  <a:gd name="T2" fmla="*/ 124 w 215"/>
                  <a:gd name="T3" fmla="*/ 29 h 190"/>
                  <a:gd name="T4" fmla="*/ 109 w 215"/>
                  <a:gd name="T5" fmla="*/ 21 h 190"/>
                  <a:gd name="T6" fmla="*/ 95 w 215"/>
                  <a:gd name="T7" fmla="*/ 33 h 190"/>
                  <a:gd name="T8" fmla="*/ 85 w 215"/>
                  <a:gd name="T9" fmla="*/ 51 h 190"/>
                  <a:gd name="T10" fmla="*/ 65 w 215"/>
                  <a:gd name="T11" fmla="*/ 62 h 190"/>
                  <a:gd name="T12" fmla="*/ 41 w 215"/>
                  <a:gd name="T13" fmla="*/ 74 h 190"/>
                  <a:gd name="T14" fmla="*/ 18 w 215"/>
                  <a:gd name="T15" fmla="*/ 62 h 190"/>
                  <a:gd name="T16" fmla="*/ 4 w 215"/>
                  <a:gd name="T17" fmla="*/ 74 h 190"/>
                  <a:gd name="T18" fmla="*/ 9 w 215"/>
                  <a:gd name="T19" fmla="*/ 86 h 190"/>
                  <a:gd name="T20" fmla="*/ 26 w 215"/>
                  <a:gd name="T21" fmla="*/ 95 h 190"/>
                  <a:gd name="T22" fmla="*/ 32 w 215"/>
                  <a:gd name="T23" fmla="*/ 105 h 190"/>
                  <a:gd name="T24" fmla="*/ 27 w 215"/>
                  <a:gd name="T25" fmla="*/ 120 h 190"/>
                  <a:gd name="T26" fmla="*/ 27 w 215"/>
                  <a:gd name="T27" fmla="*/ 127 h 190"/>
                  <a:gd name="T28" fmla="*/ 47 w 215"/>
                  <a:gd name="T29" fmla="*/ 135 h 190"/>
                  <a:gd name="T30" fmla="*/ 62 w 215"/>
                  <a:gd name="T31" fmla="*/ 127 h 190"/>
                  <a:gd name="T32" fmla="*/ 74 w 215"/>
                  <a:gd name="T33" fmla="*/ 138 h 190"/>
                  <a:gd name="T34" fmla="*/ 71 w 215"/>
                  <a:gd name="T35" fmla="*/ 153 h 190"/>
                  <a:gd name="T36" fmla="*/ 83 w 215"/>
                  <a:gd name="T37" fmla="*/ 168 h 190"/>
                  <a:gd name="T38" fmla="*/ 105 w 215"/>
                  <a:gd name="T39" fmla="*/ 165 h 190"/>
                  <a:gd name="T40" fmla="*/ 115 w 215"/>
                  <a:gd name="T41" fmla="*/ 170 h 190"/>
                  <a:gd name="T42" fmla="*/ 126 w 215"/>
                  <a:gd name="T43" fmla="*/ 175 h 190"/>
                  <a:gd name="T44" fmla="*/ 147 w 215"/>
                  <a:gd name="T45" fmla="*/ 190 h 190"/>
                  <a:gd name="T46" fmla="*/ 159 w 215"/>
                  <a:gd name="T47" fmla="*/ 171 h 190"/>
                  <a:gd name="T48" fmla="*/ 170 w 215"/>
                  <a:gd name="T49" fmla="*/ 165 h 190"/>
                  <a:gd name="T50" fmla="*/ 186 w 215"/>
                  <a:gd name="T51" fmla="*/ 175 h 190"/>
                  <a:gd name="T52" fmla="*/ 193 w 215"/>
                  <a:gd name="T53" fmla="*/ 167 h 190"/>
                  <a:gd name="T54" fmla="*/ 193 w 215"/>
                  <a:gd name="T55" fmla="*/ 149 h 190"/>
                  <a:gd name="T56" fmla="*/ 177 w 215"/>
                  <a:gd name="T57" fmla="*/ 138 h 190"/>
                  <a:gd name="T58" fmla="*/ 155 w 215"/>
                  <a:gd name="T59" fmla="*/ 150 h 190"/>
                  <a:gd name="T60" fmla="*/ 147 w 215"/>
                  <a:gd name="T61" fmla="*/ 140 h 190"/>
                  <a:gd name="T62" fmla="*/ 147 w 215"/>
                  <a:gd name="T63" fmla="*/ 121 h 190"/>
                  <a:gd name="T64" fmla="*/ 150 w 215"/>
                  <a:gd name="T65" fmla="*/ 100 h 190"/>
                  <a:gd name="T66" fmla="*/ 170 w 215"/>
                  <a:gd name="T67" fmla="*/ 108 h 190"/>
                  <a:gd name="T68" fmla="*/ 170 w 215"/>
                  <a:gd name="T69" fmla="*/ 118 h 190"/>
                  <a:gd name="T70" fmla="*/ 174 w 215"/>
                  <a:gd name="T71" fmla="*/ 135 h 190"/>
                  <a:gd name="T72" fmla="*/ 186 w 215"/>
                  <a:gd name="T73" fmla="*/ 138 h 190"/>
                  <a:gd name="T74" fmla="*/ 202 w 215"/>
                  <a:gd name="T75" fmla="*/ 144 h 190"/>
                  <a:gd name="T76" fmla="*/ 211 w 215"/>
                  <a:gd name="T77" fmla="*/ 127 h 190"/>
                  <a:gd name="T78" fmla="*/ 208 w 215"/>
                  <a:gd name="T79" fmla="*/ 112 h 190"/>
                  <a:gd name="T80" fmla="*/ 202 w 215"/>
                  <a:gd name="T81" fmla="*/ 99 h 190"/>
                  <a:gd name="T82" fmla="*/ 214 w 215"/>
                  <a:gd name="T83" fmla="*/ 91 h 190"/>
                  <a:gd name="T84" fmla="*/ 199 w 215"/>
                  <a:gd name="T85" fmla="*/ 70 h 190"/>
                  <a:gd name="T86" fmla="*/ 196 w 215"/>
                  <a:gd name="T87" fmla="*/ 53 h 190"/>
                  <a:gd name="T88" fmla="*/ 193 w 215"/>
                  <a:gd name="T89" fmla="*/ 38 h 190"/>
                  <a:gd name="T90" fmla="*/ 182 w 215"/>
                  <a:gd name="T91" fmla="*/ 27 h 190"/>
                  <a:gd name="T92" fmla="*/ 176 w 215"/>
                  <a:gd name="T93" fmla="*/ 26 h 190"/>
                  <a:gd name="T94" fmla="*/ 165 w 215"/>
                  <a:gd name="T95" fmla="*/ 21 h 190"/>
                  <a:gd name="T96" fmla="*/ 147 w 215"/>
                  <a:gd name="T97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5" h="190">
                    <a:moveTo>
                      <a:pt x="139" y="1"/>
                    </a:moveTo>
                    <a:lnTo>
                      <a:pt x="129" y="10"/>
                    </a:lnTo>
                    <a:lnTo>
                      <a:pt x="127" y="15"/>
                    </a:lnTo>
                    <a:lnTo>
                      <a:pt x="130" y="23"/>
                    </a:lnTo>
                    <a:lnTo>
                      <a:pt x="126" y="23"/>
                    </a:lnTo>
                    <a:lnTo>
                      <a:pt x="124" y="29"/>
                    </a:lnTo>
                    <a:lnTo>
                      <a:pt x="115" y="29"/>
                    </a:lnTo>
                    <a:lnTo>
                      <a:pt x="112" y="32"/>
                    </a:lnTo>
                    <a:lnTo>
                      <a:pt x="109" y="21"/>
                    </a:lnTo>
                    <a:lnTo>
                      <a:pt x="106" y="26"/>
                    </a:lnTo>
                    <a:lnTo>
                      <a:pt x="97" y="27"/>
                    </a:lnTo>
                    <a:lnTo>
                      <a:pt x="95" y="33"/>
                    </a:lnTo>
                    <a:lnTo>
                      <a:pt x="98" y="47"/>
                    </a:lnTo>
                    <a:lnTo>
                      <a:pt x="85" y="45"/>
                    </a:lnTo>
                    <a:lnTo>
                      <a:pt x="85" y="51"/>
                    </a:lnTo>
                    <a:lnTo>
                      <a:pt x="77" y="56"/>
                    </a:lnTo>
                    <a:lnTo>
                      <a:pt x="71" y="67"/>
                    </a:lnTo>
                    <a:lnTo>
                      <a:pt x="65" y="62"/>
                    </a:lnTo>
                    <a:lnTo>
                      <a:pt x="57" y="70"/>
                    </a:lnTo>
                    <a:lnTo>
                      <a:pt x="51" y="67"/>
                    </a:lnTo>
                    <a:lnTo>
                      <a:pt x="41" y="74"/>
                    </a:lnTo>
                    <a:lnTo>
                      <a:pt x="35" y="68"/>
                    </a:lnTo>
                    <a:lnTo>
                      <a:pt x="36" y="59"/>
                    </a:lnTo>
                    <a:lnTo>
                      <a:pt x="18" y="62"/>
                    </a:lnTo>
                    <a:lnTo>
                      <a:pt x="12" y="59"/>
                    </a:lnTo>
                    <a:lnTo>
                      <a:pt x="4" y="68"/>
                    </a:lnTo>
                    <a:lnTo>
                      <a:pt x="4" y="74"/>
                    </a:lnTo>
                    <a:lnTo>
                      <a:pt x="3" y="76"/>
                    </a:lnTo>
                    <a:lnTo>
                      <a:pt x="0" y="80"/>
                    </a:lnTo>
                    <a:lnTo>
                      <a:pt x="9" y="86"/>
                    </a:lnTo>
                    <a:lnTo>
                      <a:pt x="15" y="89"/>
                    </a:lnTo>
                    <a:lnTo>
                      <a:pt x="23" y="88"/>
                    </a:lnTo>
                    <a:lnTo>
                      <a:pt x="26" y="95"/>
                    </a:lnTo>
                    <a:lnTo>
                      <a:pt x="29" y="95"/>
                    </a:lnTo>
                    <a:lnTo>
                      <a:pt x="27" y="105"/>
                    </a:lnTo>
                    <a:lnTo>
                      <a:pt x="32" y="105"/>
                    </a:lnTo>
                    <a:lnTo>
                      <a:pt x="27" y="109"/>
                    </a:lnTo>
                    <a:lnTo>
                      <a:pt x="29" y="117"/>
                    </a:lnTo>
                    <a:lnTo>
                      <a:pt x="27" y="120"/>
                    </a:lnTo>
                    <a:lnTo>
                      <a:pt x="18" y="121"/>
                    </a:lnTo>
                    <a:lnTo>
                      <a:pt x="24" y="127"/>
                    </a:lnTo>
                    <a:lnTo>
                      <a:pt x="27" y="127"/>
                    </a:lnTo>
                    <a:lnTo>
                      <a:pt x="38" y="138"/>
                    </a:lnTo>
                    <a:lnTo>
                      <a:pt x="44" y="138"/>
                    </a:lnTo>
                    <a:lnTo>
                      <a:pt x="47" y="135"/>
                    </a:lnTo>
                    <a:lnTo>
                      <a:pt x="47" y="130"/>
                    </a:lnTo>
                    <a:lnTo>
                      <a:pt x="51" y="130"/>
                    </a:lnTo>
                    <a:lnTo>
                      <a:pt x="62" y="127"/>
                    </a:lnTo>
                    <a:lnTo>
                      <a:pt x="80" y="129"/>
                    </a:lnTo>
                    <a:lnTo>
                      <a:pt x="82" y="133"/>
                    </a:lnTo>
                    <a:lnTo>
                      <a:pt x="74" y="138"/>
                    </a:lnTo>
                    <a:lnTo>
                      <a:pt x="77" y="141"/>
                    </a:lnTo>
                    <a:lnTo>
                      <a:pt x="77" y="146"/>
                    </a:lnTo>
                    <a:lnTo>
                      <a:pt x="71" y="153"/>
                    </a:lnTo>
                    <a:lnTo>
                      <a:pt x="79" y="161"/>
                    </a:lnTo>
                    <a:lnTo>
                      <a:pt x="77" y="171"/>
                    </a:lnTo>
                    <a:lnTo>
                      <a:pt x="83" y="168"/>
                    </a:lnTo>
                    <a:lnTo>
                      <a:pt x="92" y="171"/>
                    </a:lnTo>
                    <a:lnTo>
                      <a:pt x="98" y="165"/>
                    </a:lnTo>
                    <a:lnTo>
                      <a:pt x="105" y="165"/>
                    </a:lnTo>
                    <a:lnTo>
                      <a:pt x="108" y="170"/>
                    </a:lnTo>
                    <a:lnTo>
                      <a:pt x="111" y="168"/>
                    </a:lnTo>
                    <a:lnTo>
                      <a:pt x="115" y="170"/>
                    </a:lnTo>
                    <a:lnTo>
                      <a:pt x="121" y="168"/>
                    </a:lnTo>
                    <a:lnTo>
                      <a:pt x="126" y="170"/>
                    </a:lnTo>
                    <a:lnTo>
                      <a:pt x="126" y="175"/>
                    </a:lnTo>
                    <a:lnTo>
                      <a:pt x="130" y="178"/>
                    </a:lnTo>
                    <a:lnTo>
                      <a:pt x="144" y="184"/>
                    </a:lnTo>
                    <a:lnTo>
                      <a:pt x="147" y="190"/>
                    </a:lnTo>
                    <a:lnTo>
                      <a:pt x="158" y="184"/>
                    </a:lnTo>
                    <a:lnTo>
                      <a:pt x="153" y="175"/>
                    </a:lnTo>
                    <a:lnTo>
                      <a:pt x="159" y="171"/>
                    </a:lnTo>
                    <a:lnTo>
                      <a:pt x="161" y="167"/>
                    </a:lnTo>
                    <a:lnTo>
                      <a:pt x="167" y="162"/>
                    </a:lnTo>
                    <a:lnTo>
                      <a:pt x="170" y="165"/>
                    </a:lnTo>
                    <a:lnTo>
                      <a:pt x="180" y="168"/>
                    </a:lnTo>
                    <a:lnTo>
                      <a:pt x="183" y="165"/>
                    </a:lnTo>
                    <a:lnTo>
                      <a:pt x="186" y="175"/>
                    </a:lnTo>
                    <a:lnTo>
                      <a:pt x="191" y="178"/>
                    </a:lnTo>
                    <a:lnTo>
                      <a:pt x="193" y="175"/>
                    </a:lnTo>
                    <a:lnTo>
                      <a:pt x="193" y="167"/>
                    </a:lnTo>
                    <a:lnTo>
                      <a:pt x="189" y="164"/>
                    </a:lnTo>
                    <a:lnTo>
                      <a:pt x="193" y="153"/>
                    </a:lnTo>
                    <a:lnTo>
                      <a:pt x="193" y="149"/>
                    </a:lnTo>
                    <a:lnTo>
                      <a:pt x="186" y="150"/>
                    </a:lnTo>
                    <a:lnTo>
                      <a:pt x="185" y="146"/>
                    </a:lnTo>
                    <a:lnTo>
                      <a:pt x="177" y="138"/>
                    </a:lnTo>
                    <a:lnTo>
                      <a:pt x="173" y="144"/>
                    </a:lnTo>
                    <a:lnTo>
                      <a:pt x="161" y="141"/>
                    </a:lnTo>
                    <a:lnTo>
                      <a:pt x="155" y="150"/>
                    </a:lnTo>
                    <a:lnTo>
                      <a:pt x="144" y="146"/>
                    </a:lnTo>
                    <a:lnTo>
                      <a:pt x="141" y="144"/>
                    </a:lnTo>
                    <a:lnTo>
                      <a:pt x="147" y="140"/>
                    </a:lnTo>
                    <a:lnTo>
                      <a:pt x="145" y="133"/>
                    </a:lnTo>
                    <a:lnTo>
                      <a:pt x="150" y="124"/>
                    </a:lnTo>
                    <a:lnTo>
                      <a:pt x="147" y="121"/>
                    </a:lnTo>
                    <a:lnTo>
                      <a:pt x="147" y="117"/>
                    </a:lnTo>
                    <a:lnTo>
                      <a:pt x="144" y="109"/>
                    </a:lnTo>
                    <a:lnTo>
                      <a:pt x="150" y="100"/>
                    </a:lnTo>
                    <a:lnTo>
                      <a:pt x="159" y="114"/>
                    </a:lnTo>
                    <a:lnTo>
                      <a:pt x="165" y="114"/>
                    </a:lnTo>
                    <a:lnTo>
                      <a:pt x="170" y="108"/>
                    </a:lnTo>
                    <a:lnTo>
                      <a:pt x="177" y="112"/>
                    </a:lnTo>
                    <a:lnTo>
                      <a:pt x="174" y="118"/>
                    </a:lnTo>
                    <a:lnTo>
                      <a:pt x="170" y="118"/>
                    </a:lnTo>
                    <a:lnTo>
                      <a:pt x="165" y="121"/>
                    </a:lnTo>
                    <a:lnTo>
                      <a:pt x="167" y="127"/>
                    </a:lnTo>
                    <a:lnTo>
                      <a:pt x="174" y="135"/>
                    </a:lnTo>
                    <a:lnTo>
                      <a:pt x="179" y="137"/>
                    </a:lnTo>
                    <a:lnTo>
                      <a:pt x="183" y="132"/>
                    </a:lnTo>
                    <a:lnTo>
                      <a:pt x="186" y="138"/>
                    </a:lnTo>
                    <a:lnTo>
                      <a:pt x="189" y="141"/>
                    </a:lnTo>
                    <a:lnTo>
                      <a:pt x="197" y="141"/>
                    </a:lnTo>
                    <a:lnTo>
                      <a:pt x="202" y="144"/>
                    </a:lnTo>
                    <a:lnTo>
                      <a:pt x="209" y="138"/>
                    </a:lnTo>
                    <a:lnTo>
                      <a:pt x="211" y="135"/>
                    </a:lnTo>
                    <a:lnTo>
                      <a:pt x="211" y="127"/>
                    </a:lnTo>
                    <a:lnTo>
                      <a:pt x="205" y="124"/>
                    </a:lnTo>
                    <a:lnTo>
                      <a:pt x="205" y="121"/>
                    </a:lnTo>
                    <a:lnTo>
                      <a:pt x="208" y="112"/>
                    </a:lnTo>
                    <a:lnTo>
                      <a:pt x="203" y="111"/>
                    </a:lnTo>
                    <a:lnTo>
                      <a:pt x="205" y="102"/>
                    </a:lnTo>
                    <a:lnTo>
                      <a:pt x="202" y="99"/>
                    </a:lnTo>
                    <a:lnTo>
                      <a:pt x="205" y="91"/>
                    </a:lnTo>
                    <a:lnTo>
                      <a:pt x="209" y="88"/>
                    </a:lnTo>
                    <a:lnTo>
                      <a:pt x="214" y="91"/>
                    </a:lnTo>
                    <a:lnTo>
                      <a:pt x="215" y="86"/>
                    </a:lnTo>
                    <a:lnTo>
                      <a:pt x="211" y="74"/>
                    </a:lnTo>
                    <a:lnTo>
                      <a:pt x="199" y="70"/>
                    </a:lnTo>
                    <a:lnTo>
                      <a:pt x="191" y="61"/>
                    </a:lnTo>
                    <a:lnTo>
                      <a:pt x="197" y="59"/>
                    </a:lnTo>
                    <a:lnTo>
                      <a:pt x="196" y="53"/>
                    </a:lnTo>
                    <a:lnTo>
                      <a:pt x="194" y="48"/>
                    </a:lnTo>
                    <a:lnTo>
                      <a:pt x="194" y="41"/>
                    </a:lnTo>
                    <a:lnTo>
                      <a:pt x="193" y="38"/>
                    </a:lnTo>
                    <a:lnTo>
                      <a:pt x="191" y="32"/>
                    </a:lnTo>
                    <a:lnTo>
                      <a:pt x="185" y="33"/>
                    </a:lnTo>
                    <a:lnTo>
                      <a:pt x="182" y="27"/>
                    </a:lnTo>
                    <a:lnTo>
                      <a:pt x="185" y="24"/>
                    </a:lnTo>
                    <a:lnTo>
                      <a:pt x="180" y="21"/>
                    </a:lnTo>
                    <a:lnTo>
                      <a:pt x="176" y="26"/>
                    </a:lnTo>
                    <a:lnTo>
                      <a:pt x="171" y="27"/>
                    </a:lnTo>
                    <a:lnTo>
                      <a:pt x="167" y="24"/>
                    </a:lnTo>
                    <a:lnTo>
                      <a:pt x="165" y="21"/>
                    </a:lnTo>
                    <a:lnTo>
                      <a:pt x="159" y="20"/>
                    </a:lnTo>
                    <a:lnTo>
                      <a:pt x="150" y="1"/>
                    </a:lnTo>
                    <a:lnTo>
                      <a:pt x="147" y="0"/>
                    </a:lnTo>
                    <a:lnTo>
                      <a:pt x="13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9" name="Freeform 1894">
                <a:extLst>
                  <a:ext uri="{FF2B5EF4-FFF2-40B4-BE49-F238E27FC236}">
                    <a16:creationId xmlns:a16="http://schemas.microsoft.com/office/drawing/2014/main" id="{3629EE0C-C5B8-B04D-C0D2-FE9DEBF1D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29"/>
                <a:ext cx="108" cy="95"/>
              </a:xfrm>
              <a:custGeom>
                <a:avLst/>
                <a:gdLst>
                  <a:gd name="T0" fmla="*/ 150 w 215"/>
                  <a:gd name="T1" fmla="*/ 1 h 190"/>
                  <a:gd name="T2" fmla="*/ 167 w 215"/>
                  <a:gd name="T3" fmla="*/ 24 h 190"/>
                  <a:gd name="T4" fmla="*/ 180 w 215"/>
                  <a:gd name="T5" fmla="*/ 21 h 190"/>
                  <a:gd name="T6" fmla="*/ 185 w 215"/>
                  <a:gd name="T7" fmla="*/ 33 h 190"/>
                  <a:gd name="T8" fmla="*/ 194 w 215"/>
                  <a:gd name="T9" fmla="*/ 41 h 190"/>
                  <a:gd name="T10" fmla="*/ 197 w 215"/>
                  <a:gd name="T11" fmla="*/ 59 h 190"/>
                  <a:gd name="T12" fmla="*/ 211 w 215"/>
                  <a:gd name="T13" fmla="*/ 74 h 190"/>
                  <a:gd name="T14" fmla="*/ 209 w 215"/>
                  <a:gd name="T15" fmla="*/ 88 h 190"/>
                  <a:gd name="T16" fmla="*/ 205 w 215"/>
                  <a:gd name="T17" fmla="*/ 102 h 190"/>
                  <a:gd name="T18" fmla="*/ 205 w 215"/>
                  <a:gd name="T19" fmla="*/ 121 h 190"/>
                  <a:gd name="T20" fmla="*/ 211 w 215"/>
                  <a:gd name="T21" fmla="*/ 135 h 190"/>
                  <a:gd name="T22" fmla="*/ 197 w 215"/>
                  <a:gd name="T23" fmla="*/ 141 h 190"/>
                  <a:gd name="T24" fmla="*/ 183 w 215"/>
                  <a:gd name="T25" fmla="*/ 132 h 190"/>
                  <a:gd name="T26" fmla="*/ 167 w 215"/>
                  <a:gd name="T27" fmla="*/ 127 h 190"/>
                  <a:gd name="T28" fmla="*/ 174 w 215"/>
                  <a:gd name="T29" fmla="*/ 118 h 190"/>
                  <a:gd name="T30" fmla="*/ 165 w 215"/>
                  <a:gd name="T31" fmla="*/ 114 h 190"/>
                  <a:gd name="T32" fmla="*/ 144 w 215"/>
                  <a:gd name="T33" fmla="*/ 109 h 190"/>
                  <a:gd name="T34" fmla="*/ 150 w 215"/>
                  <a:gd name="T35" fmla="*/ 124 h 190"/>
                  <a:gd name="T36" fmla="*/ 141 w 215"/>
                  <a:gd name="T37" fmla="*/ 144 h 190"/>
                  <a:gd name="T38" fmla="*/ 161 w 215"/>
                  <a:gd name="T39" fmla="*/ 141 h 190"/>
                  <a:gd name="T40" fmla="*/ 185 w 215"/>
                  <a:gd name="T41" fmla="*/ 146 h 190"/>
                  <a:gd name="T42" fmla="*/ 193 w 215"/>
                  <a:gd name="T43" fmla="*/ 153 h 190"/>
                  <a:gd name="T44" fmla="*/ 193 w 215"/>
                  <a:gd name="T45" fmla="*/ 175 h 190"/>
                  <a:gd name="T46" fmla="*/ 183 w 215"/>
                  <a:gd name="T47" fmla="*/ 165 h 190"/>
                  <a:gd name="T48" fmla="*/ 167 w 215"/>
                  <a:gd name="T49" fmla="*/ 162 h 190"/>
                  <a:gd name="T50" fmla="*/ 153 w 215"/>
                  <a:gd name="T51" fmla="*/ 175 h 190"/>
                  <a:gd name="T52" fmla="*/ 144 w 215"/>
                  <a:gd name="T53" fmla="*/ 184 h 190"/>
                  <a:gd name="T54" fmla="*/ 126 w 215"/>
                  <a:gd name="T55" fmla="*/ 170 h 190"/>
                  <a:gd name="T56" fmla="*/ 111 w 215"/>
                  <a:gd name="T57" fmla="*/ 168 h 190"/>
                  <a:gd name="T58" fmla="*/ 98 w 215"/>
                  <a:gd name="T59" fmla="*/ 165 h 190"/>
                  <a:gd name="T60" fmla="*/ 77 w 215"/>
                  <a:gd name="T61" fmla="*/ 171 h 190"/>
                  <a:gd name="T62" fmla="*/ 77 w 215"/>
                  <a:gd name="T63" fmla="*/ 146 h 190"/>
                  <a:gd name="T64" fmla="*/ 82 w 215"/>
                  <a:gd name="T65" fmla="*/ 133 h 190"/>
                  <a:gd name="T66" fmla="*/ 51 w 215"/>
                  <a:gd name="T67" fmla="*/ 130 h 190"/>
                  <a:gd name="T68" fmla="*/ 44 w 215"/>
                  <a:gd name="T69" fmla="*/ 138 h 190"/>
                  <a:gd name="T70" fmla="*/ 24 w 215"/>
                  <a:gd name="T71" fmla="*/ 127 h 190"/>
                  <a:gd name="T72" fmla="*/ 29 w 215"/>
                  <a:gd name="T73" fmla="*/ 117 h 190"/>
                  <a:gd name="T74" fmla="*/ 27 w 215"/>
                  <a:gd name="T75" fmla="*/ 105 h 190"/>
                  <a:gd name="T76" fmla="*/ 23 w 215"/>
                  <a:gd name="T77" fmla="*/ 88 h 190"/>
                  <a:gd name="T78" fmla="*/ 0 w 215"/>
                  <a:gd name="T79" fmla="*/ 80 h 190"/>
                  <a:gd name="T80" fmla="*/ 4 w 215"/>
                  <a:gd name="T81" fmla="*/ 68 h 190"/>
                  <a:gd name="T82" fmla="*/ 36 w 215"/>
                  <a:gd name="T83" fmla="*/ 59 h 190"/>
                  <a:gd name="T84" fmla="*/ 51 w 215"/>
                  <a:gd name="T85" fmla="*/ 67 h 190"/>
                  <a:gd name="T86" fmla="*/ 71 w 215"/>
                  <a:gd name="T87" fmla="*/ 67 h 190"/>
                  <a:gd name="T88" fmla="*/ 85 w 215"/>
                  <a:gd name="T89" fmla="*/ 45 h 190"/>
                  <a:gd name="T90" fmla="*/ 97 w 215"/>
                  <a:gd name="T91" fmla="*/ 27 h 190"/>
                  <a:gd name="T92" fmla="*/ 112 w 215"/>
                  <a:gd name="T93" fmla="*/ 32 h 190"/>
                  <a:gd name="T94" fmla="*/ 126 w 215"/>
                  <a:gd name="T95" fmla="*/ 23 h 190"/>
                  <a:gd name="T96" fmla="*/ 129 w 215"/>
                  <a:gd name="T97" fmla="*/ 1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5" h="190">
                    <a:moveTo>
                      <a:pt x="139" y="1"/>
                    </a:moveTo>
                    <a:lnTo>
                      <a:pt x="147" y="0"/>
                    </a:lnTo>
                    <a:lnTo>
                      <a:pt x="150" y="1"/>
                    </a:lnTo>
                    <a:lnTo>
                      <a:pt x="159" y="20"/>
                    </a:lnTo>
                    <a:lnTo>
                      <a:pt x="165" y="21"/>
                    </a:lnTo>
                    <a:lnTo>
                      <a:pt x="167" y="24"/>
                    </a:lnTo>
                    <a:lnTo>
                      <a:pt x="171" y="27"/>
                    </a:lnTo>
                    <a:lnTo>
                      <a:pt x="176" y="26"/>
                    </a:lnTo>
                    <a:lnTo>
                      <a:pt x="180" y="21"/>
                    </a:lnTo>
                    <a:lnTo>
                      <a:pt x="185" y="24"/>
                    </a:lnTo>
                    <a:lnTo>
                      <a:pt x="182" y="27"/>
                    </a:lnTo>
                    <a:lnTo>
                      <a:pt x="185" y="33"/>
                    </a:lnTo>
                    <a:lnTo>
                      <a:pt x="191" y="32"/>
                    </a:lnTo>
                    <a:lnTo>
                      <a:pt x="193" y="38"/>
                    </a:lnTo>
                    <a:lnTo>
                      <a:pt x="194" y="41"/>
                    </a:lnTo>
                    <a:lnTo>
                      <a:pt x="194" y="48"/>
                    </a:lnTo>
                    <a:lnTo>
                      <a:pt x="196" y="53"/>
                    </a:lnTo>
                    <a:lnTo>
                      <a:pt x="197" y="59"/>
                    </a:lnTo>
                    <a:lnTo>
                      <a:pt x="191" y="61"/>
                    </a:lnTo>
                    <a:lnTo>
                      <a:pt x="199" y="70"/>
                    </a:lnTo>
                    <a:lnTo>
                      <a:pt x="211" y="74"/>
                    </a:lnTo>
                    <a:lnTo>
                      <a:pt x="215" y="86"/>
                    </a:lnTo>
                    <a:lnTo>
                      <a:pt x="214" y="91"/>
                    </a:lnTo>
                    <a:lnTo>
                      <a:pt x="209" y="88"/>
                    </a:lnTo>
                    <a:lnTo>
                      <a:pt x="205" y="91"/>
                    </a:lnTo>
                    <a:lnTo>
                      <a:pt x="202" y="99"/>
                    </a:lnTo>
                    <a:lnTo>
                      <a:pt x="205" y="102"/>
                    </a:lnTo>
                    <a:lnTo>
                      <a:pt x="203" y="111"/>
                    </a:lnTo>
                    <a:lnTo>
                      <a:pt x="208" y="112"/>
                    </a:lnTo>
                    <a:lnTo>
                      <a:pt x="205" y="121"/>
                    </a:lnTo>
                    <a:lnTo>
                      <a:pt x="205" y="124"/>
                    </a:lnTo>
                    <a:lnTo>
                      <a:pt x="211" y="127"/>
                    </a:lnTo>
                    <a:lnTo>
                      <a:pt x="211" y="135"/>
                    </a:lnTo>
                    <a:lnTo>
                      <a:pt x="209" y="138"/>
                    </a:lnTo>
                    <a:lnTo>
                      <a:pt x="202" y="144"/>
                    </a:lnTo>
                    <a:lnTo>
                      <a:pt x="197" y="141"/>
                    </a:lnTo>
                    <a:lnTo>
                      <a:pt x="189" y="141"/>
                    </a:lnTo>
                    <a:lnTo>
                      <a:pt x="186" y="138"/>
                    </a:lnTo>
                    <a:lnTo>
                      <a:pt x="183" y="132"/>
                    </a:lnTo>
                    <a:lnTo>
                      <a:pt x="179" y="137"/>
                    </a:lnTo>
                    <a:lnTo>
                      <a:pt x="174" y="135"/>
                    </a:lnTo>
                    <a:lnTo>
                      <a:pt x="167" y="127"/>
                    </a:lnTo>
                    <a:lnTo>
                      <a:pt x="165" y="121"/>
                    </a:lnTo>
                    <a:lnTo>
                      <a:pt x="170" y="118"/>
                    </a:lnTo>
                    <a:lnTo>
                      <a:pt x="174" y="118"/>
                    </a:lnTo>
                    <a:lnTo>
                      <a:pt x="177" y="112"/>
                    </a:lnTo>
                    <a:lnTo>
                      <a:pt x="170" y="108"/>
                    </a:lnTo>
                    <a:lnTo>
                      <a:pt x="165" y="114"/>
                    </a:lnTo>
                    <a:lnTo>
                      <a:pt x="159" y="114"/>
                    </a:lnTo>
                    <a:lnTo>
                      <a:pt x="150" y="100"/>
                    </a:lnTo>
                    <a:lnTo>
                      <a:pt x="144" y="109"/>
                    </a:lnTo>
                    <a:lnTo>
                      <a:pt x="147" y="117"/>
                    </a:lnTo>
                    <a:lnTo>
                      <a:pt x="147" y="121"/>
                    </a:lnTo>
                    <a:lnTo>
                      <a:pt x="150" y="124"/>
                    </a:lnTo>
                    <a:lnTo>
                      <a:pt x="145" y="133"/>
                    </a:lnTo>
                    <a:lnTo>
                      <a:pt x="147" y="140"/>
                    </a:lnTo>
                    <a:lnTo>
                      <a:pt x="141" y="144"/>
                    </a:lnTo>
                    <a:lnTo>
                      <a:pt x="144" y="146"/>
                    </a:lnTo>
                    <a:lnTo>
                      <a:pt x="155" y="150"/>
                    </a:lnTo>
                    <a:lnTo>
                      <a:pt x="161" y="141"/>
                    </a:lnTo>
                    <a:lnTo>
                      <a:pt x="173" y="144"/>
                    </a:lnTo>
                    <a:lnTo>
                      <a:pt x="177" y="138"/>
                    </a:lnTo>
                    <a:lnTo>
                      <a:pt x="185" y="146"/>
                    </a:lnTo>
                    <a:lnTo>
                      <a:pt x="186" y="150"/>
                    </a:lnTo>
                    <a:lnTo>
                      <a:pt x="193" y="149"/>
                    </a:lnTo>
                    <a:lnTo>
                      <a:pt x="193" y="153"/>
                    </a:lnTo>
                    <a:lnTo>
                      <a:pt x="189" y="164"/>
                    </a:lnTo>
                    <a:lnTo>
                      <a:pt x="193" y="167"/>
                    </a:lnTo>
                    <a:lnTo>
                      <a:pt x="193" y="175"/>
                    </a:lnTo>
                    <a:lnTo>
                      <a:pt x="191" y="178"/>
                    </a:lnTo>
                    <a:lnTo>
                      <a:pt x="186" y="175"/>
                    </a:lnTo>
                    <a:lnTo>
                      <a:pt x="183" y="165"/>
                    </a:lnTo>
                    <a:lnTo>
                      <a:pt x="180" y="168"/>
                    </a:lnTo>
                    <a:lnTo>
                      <a:pt x="170" y="165"/>
                    </a:lnTo>
                    <a:lnTo>
                      <a:pt x="167" y="162"/>
                    </a:lnTo>
                    <a:lnTo>
                      <a:pt x="161" y="167"/>
                    </a:lnTo>
                    <a:lnTo>
                      <a:pt x="159" y="171"/>
                    </a:lnTo>
                    <a:lnTo>
                      <a:pt x="153" y="175"/>
                    </a:lnTo>
                    <a:lnTo>
                      <a:pt x="158" y="184"/>
                    </a:lnTo>
                    <a:lnTo>
                      <a:pt x="147" y="190"/>
                    </a:lnTo>
                    <a:lnTo>
                      <a:pt x="144" y="184"/>
                    </a:lnTo>
                    <a:lnTo>
                      <a:pt x="130" y="178"/>
                    </a:lnTo>
                    <a:lnTo>
                      <a:pt x="126" y="175"/>
                    </a:lnTo>
                    <a:lnTo>
                      <a:pt x="126" y="170"/>
                    </a:lnTo>
                    <a:lnTo>
                      <a:pt x="121" y="168"/>
                    </a:lnTo>
                    <a:lnTo>
                      <a:pt x="115" y="170"/>
                    </a:lnTo>
                    <a:lnTo>
                      <a:pt x="111" y="168"/>
                    </a:lnTo>
                    <a:lnTo>
                      <a:pt x="108" y="170"/>
                    </a:lnTo>
                    <a:lnTo>
                      <a:pt x="105" y="165"/>
                    </a:lnTo>
                    <a:lnTo>
                      <a:pt x="98" y="165"/>
                    </a:lnTo>
                    <a:lnTo>
                      <a:pt x="92" y="171"/>
                    </a:lnTo>
                    <a:lnTo>
                      <a:pt x="83" y="168"/>
                    </a:lnTo>
                    <a:lnTo>
                      <a:pt x="77" y="171"/>
                    </a:lnTo>
                    <a:lnTo>
                      <a:pt x="79" y="161"/>
                    </a:lnTo>
                    <a:lnTo>
                      <a:pt x="71" y="153"/>
                    </a:lnTo>
                    <a:lnTo>
                      <a:pt x="77" y="146"/>
                    </a:lnTo>
                    <a:lnTo>
                      <a:pt x="77" y="141"/>
                    </a:lnTo>
                    <a:lnTo>
                      <a:pt x="74" y="138"/>
                    </a:lnTo>
                    <a:lnTo>
                      <a:pt x="82" y="133"/>
                    </a:lnTo>
                    <a:lnTo>
                      <a:pt x="80" y="129"/>
                    </a:lnTo>
                    <a:lnTo>
                      <a:pt x="62" y="127"/>
                    </a:lnTo>
                    <a:lnTo>
                      <a:pt x="51" y="130"/>
                    </a:lnTo>
                    <a:lnTo>
                      <a:pt x="47" y="130"/>
                    </a:lnTo>
                    <a:lnTo>
                      <a:pt x="47" y="135"/>
                    </a:lnTo>
                    <a:lnTo>
                      <a:pt x="44" y="138"/>
                    </a:lnTo>
                    <a:lnTo>
                      <a:pt x="38" y="138"/>
                    </a:lnTo>
                    <a:lnTo>
                      <a:pt x="27" y="127"/>
                    </a:lnTo>
                    <a:lnTo>
                      <a:pt x="24" y="127"/>
                    </a:lnTo>
                    <a:lnTo>
                      <a:pt x="18" y="121"/>
                    </a:lnTo>
                    <a:lnTo>
                      <a:pt x="27" y="120"/>
                    </a:lnTo>
                    <a:lnTo>
                      <a:pt x="29" y="117"/>
                    </a:lnTo>
                    <a:lnTo>
                      <a:pt x="27" y="109"/>
                    </a:lnTo>
                    <a:lnTo>
                      <a:pt x="32" y="105"/>
                    </a:lnTo>
                    <a:lnTo>
                      <a:pt x="27" y="105"/>
                    </a:lnTo>
                    <a:lnTo>
                      <a:pt x="29" y="95"/>
                    </a:lnTo>
                    <a:lnTo>
                      <a:pt x="26" y="95"/>
                    </a:lnTo>
                    <a:lnTo>
                      <a:pt x="23" y="88"/>
                    </a:lnTo>
                    <a:lnTo>
                      <a:pt x="15" y="89"/>
                    </a:lnTo>
                    <a:lnTo>
                      <a:pt x="9" y="86"/>
                    </a:lnTo>
                    <a:lnTo>
                      <a:pt x="0" y="80"/>
                    </a:lnTo>
                    <a:lnTo>
                      <a:pt x="3" y="76"/>
                    </a:lnTo>
                    <a:lnTo>
                      <a:pt x="4" y="74"/>
                    </a:lnTo>
                    <a:lnTo>
                      <a:pt x="4" y="68"/>
                    </a:lnTo>
                    <a:lnTo>
                      <a:pt x="12" y="59"/>
                    </a:lnTo>
                    <a:lnTo>
                      <a:pt x="18" y="62"/>
                    </a:lnTo>
                    <a:lnTo>
                      <a:pt x="36" y="59"/>
                    </a:lnTo>
                    <a:lnTo>
                      <a:pt x="35" y="68"/>
                    </a:lnTo>
                    <a:lnTo>
                      <a:pt x="41" y="74"/>
                    </a:lnTo>
                    <a:lnTo>
                      <a:pt x="51" y="67"/>
                    </a:lnTo>
                    <a:lnTo>
                      <a:pt x="57" y="70"/>
                    </a:lnTo>
                    <a:lnTo>
                      <a:pt x="65" y="62"/>
                    </a:lnTo>
                    <a:lnTo>
                      <a:pt x="71" y="67"/>
                    </a:lnTo>
                    <a:lnTo>
                      <a:pt x="77" y="56"/>
                    </a:lnTo>
                    <a:lnTo>
                      <a:pt x="85" y="51"/>
                    </a:lnTo>
                    <a:lnTo>
                      <a:pt x="85" y="45"/>
                    </a:lnTo>
                    <a:lnTo>
                      <a:pt x="98" y="47"/>
                    </a:lnTo>
                    <a:lnTo>
                      <a:pt x="95" y="33"/>
                    </a:lnTo>
                    <a:lnTo>
                      <a:pt x="97" y="27"/>
                    </a:lnTo>
                    <a:lnTo>
                      <a:pt x="106" y="26"/>
                    </a:lnTo>
                    <a:lnTo>
                      <a:pt x="109" y="21"/>
                    </a:lnTo>
                    <a:lnTo>
                      <a:pt x="112" y="32"/>
                    </a:lnTo>
                    <a:lnTo>
                      <a:pt x="115" y="29"/>
                    </a:lnTo>
                    <a:lnTo>
                      <a:pt x="124" y="29"/>
                    </a:lnTo>
                    <a:lnTo>
                      <a:pt x="126" y="23"/>
                    </a:lnTo>
                    <a:lnTo>
                      <a:pt x="130" y="23"/>
                    </a:lnTo>
                    <a:lnTo>
                      <a:pt x="127" y="15"/>
                    </a:lnTo>
                    <a:lnTo>
                      <a:pt x="129" y="10"/>
                    </a:lnTo>
                    <a:lnTo>
                      <a:pt x="1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0" name="Freeform 1895">
                <a:extLst>
                  <a:ext uri="{FF2B5EF4-FFF2-40B4-BE49-F238E27FC236}">
                    <a16:creationId xmlns:a16="http://schemas.microsoft.com/office/drawing/2014/main" id="{4075A2C9-F442-7392-EC37-DE45C5A87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29"/>
                <a:ext cx="108" cy="95"/>
              </a:xfrm>
              <a:custGeom>
                <a:avLst/>
                <a:gdLst>
                  <a:gd name="T0" fmla="*/ 150 w 215"/>
                  <a:gd name="T1" fmla="*/ 1 h 190"/>
                  <a:gd name="T2" fmla="*/ 167 w 215"/>
                  <a:gd name="T3" fmla="*/ 24 h 190"/>
                  <a:gd name="T4" fmla="*/ 180 w 215"/>
                  <a:gd name="T5" fmla="*/ 21 h 190"/>
                  <a:gd name="T6" fmla="*/ 185 w 215"/>
                  <a:gd name="T7" fmla="*/ 33 h 190"/>
                  <a:gd name="T8" fmla="*/ 194 w 215"/>
                  <a:gd name="T9" fmla="*/ 41 h 190"/>
                  <a:gd name="T10" fmla="*/ 197 w 215"/>
                  <a:gd name="T11" fmla="*/ 59 h 190"/>
                  <a:gd name="T12" fmla="*/ 211 w 215"/>
                  <a:gd name="T13" fmla="*/ 74 h 190"/>
                  <a:gd name="T14" fmla="*/ 209 w 215"/>
                  <a:gd name="T15" fmla="*/ 88 h 190"/>
                  <a:gd name="T16" fmla="*/ 205 w 215"/>
                  <a:gd name="T17" fmla="*/ 102 h 190"/>
                  <a:gd name="T18" fmla="*/ 205 w 215"/>
                  <a:gd name="T19" fmla="*/ 121 h 190"/>
                  <a:gd name="T20" fmla="*/ 211 w 215"/>
                  <a:gd name="T21" fmla="*/ 135 h 190"/>
                  <a:gd name="T22" fmla="*/ 197 w 215"/>
                  <a:gd name="T23" fmla="*/ 141 h 190"/>
                  <a:gd name="T24" fmla="*/ 183 w 215"/>
                  <a:gd name="T25" fmla="*/ 132 h 190"/>
                  <a:gd name="T26" fmla="*/ 167 w 215"/>
                  <a:gd name="T27" fmla="*/ 127 h 190"/>
                  <a:gd name="T28" fmla="*/ 174 w 215"/>
                  <a:gd name="T29" fmla="*/ 118 h 190"/>
                  <a:gd name="T30" fmla="*/ 165 w 215"/>
                  <a:gd name="T31" fmla="*/ 114 h 190"/>
                  <a:gd name="T32" fmla="*/ 144 w 215"/>
                  <a:gd name="T33" fmla="*/ 109 h 190"/>
                  <a:gd name="T34" fmla="*/ 150 w 215"/>
                  <a:gd name="T35" fmla="*/ 124 h 190"/>
                  <a:gd name="T36" fmla="*/ 141 w 215"/>
                  <a:gd name="T37" fmla="*/ 144 h 190"/>
                  <a:gd name="T38" fmla="*/ 161 w 215"/>
                  <a:gd name="T39" fmla="*/ 141 h 190"/>
                  <a:gd name="T40" fmla="*/ 185 w 215"/>
                  <a:gd name="T41" fmla="*/ 146 h 190"/>
                  <a:gd name="T42" fmla="*/ 193 w 215"/>
                  <a:gd name="T43" fmla="*/ 153 h 190"/>
                  <a:gd name="T44" fmla="*/ 193 w 215"/>
                  <a:gd name="T45" fmla="*/ 175 h 190"/>
                  <a:gd name="T46" fmla="*/ 183 w 215"/>
                  <a:gd name="T47" fmla="*/ 165 h 190"/>
                  <a:gd name="T48" fmla="*/ 167 w 215"/>
                  <a:gd name="T49" fmla="*/ 162 h 190"/>
                  <a:gd name="T50" fmla="*/ 153 w 215"/>
                  <a:gd name="T51" fmla="*/ 175 h 190"/>
                  <a:gd name="T52" fmla="*/ 144 w 215"/>
                  <a:gd name="T53" fmla="*/ 184 h 190"/>
                  <a:gd name="T54" fmla="*/ 126 w 215"/>
                  <a:gd name="T55" fmla="*/ 170 h 190"/>
                  <a:gd name="T56" fmla="*/ 111 w 215"/>
                  <a:gd name="T57" fmla="*/ 168 h 190"/>
                  <a:gd name="T58" fmla="*/ 98 w 215"/>
                  <a:gd name="T59" fmla="*/ 165 h 190"/>
                  <a:gd name="T60" fmla="*/ 77 w 215"/>
                  <a:gd name="T61" fmla="*/ 171 h 190"/>
                  <a:gd name="T62" fmla="*/ 77 w 215"/>
                  <a:gd name="T63" fmla="*/ 146 h 190"/>
                  <a:gd name="T64" fmla="*/ 82 w 215"/>
                  <a:gd name="T65" fmla="*/ 133 h 190"/>
                  <a:gd name="T66" fmla="*/ 51 w 215"/>
                  <a:gd name="T67" fmla="*/ 130 h 190"/>
                  <a:gd name="T68" fmla="*/ 44 w 215"/>
                  <a:gd name="T69" fmla="*/ 138 h 190"/>
                  <a:gd name="T70" fmla="*/ 24 w 215"/>
                  <a:gd name="T71" fmla="*/ 127 h 190"/>
                  <a:gd name="T72" fmla="*/ 29 w 215"/>
                  <a:gd name="T73" fmla="*/ 117 h 190"/>
                  <a:gd name="T74" fmla="*/ 27 w 215"/>
                  <a:gd name="T75" fmla="*/ 105 h 190"/>
                  <a:gd name="T76" fmla="*/ 23 w 215"/>
                  <a:gd name="T77" fmla="*/ 88 h 190"/>
                  <a:gd name="T78" fmla="*/ 0 w 215"/>
                  <a:gd name="T79" fmla="*/ 80 h 190"/>
                  <a:gd name="T80" fmla="*/ 4 w 215"/>
                  <a:gd name="T81" fmla="*/ 68 h 190"/>
                  <a:gd name="T82" fmla="*/ 36 w 215"/>
                  <a:gd name="T83" fmla="*/ 59 h 190"/>
                  <a:gd name="T84" fmla="*/ 51 w 215"/>
                  <a:gd name="T85" fmla="*/ 67 h 190"/>
                  <a:gd name="T86" fmla="*/ 71 w 215"/>
                  <a:gd name="T87" fmla="*/ 67 h 190"/>
                  <a:gd name="T88" fmla="*/ 85 w 215"/>
                  <a:gd name="T89" fmla="*/ 45 h 190"/>
                  <a:gd name="T90" fmla="*/ 97 w 215"/>
                  <a:gd name="T91" fmla="*/ 27 h 190"/>
                  <a:gd name="T92" fmla="*/ 112 w 215"/>
                  <a:gd name="T93" fmla="*/ 32 h 190"/>
                  <a:gd name="T94" fmla="*/ 126 w 215"/>
                  <a:gd name="T95" fmla="*/ 23 h 190"/>
                  <a:gd name="T96" fmla="*/ 129 w 215"/>
                  <a:gd name="T97" fmla="*/ 1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5" h="190">
                    <a:moveTo>
                      <a:pt x="139" y="1"/>
                    </a:moveTo>
                    <a:lnTo>
                      <a:pt x="147" y="0"/>
                    </a:lnTo>
                    <a:lnTo>
                      <a:pt x="150" y="1"/>
                    </a:lnTo>
                    <a:lnTo>
                      <a:pt x="159" y="20"/>
                    </a:lnTo>
                    <a:lnTo>
                      <a:pt x="165" y="21"/>
                    </a:lnTo>
                    <a:lnTo>
                      <a:pt x="167" y="24"/>
                    </a:lnTo>
                    <a:lnTo>
                      <a:pt x="171" y="27"/>
                    </a:lnTo>
                    <a:lnTo>
                      <a:pt x="176" y="26"/>
                    </a:lnTo>
                    <a:lnTo>
                      <a:pt x="180" y="21"/>
                    </a:lnTo>
                    <a:lnTo>
                      <a:pt x="185" y="24"/>
                    </a:lnTo>
                    <a:lnTo>
                      <a:pt x="182" y="27"/>
                    </a:lnTo>
                    <a:lnTo>
                      <a:pt x="185" y="33"/>
                    </a:lnTo>
                    <a:lnTo>
                      <a:pt x="191" y="32"/>
                    </a:lnTo>
                    <a:lnTo>
                      <a:pt x="193" y="38"/>
                    </a:lnTo>
                    <a:lnTo>
                      <a:pt x="194" y="41"/>
                    </a:lnTo>
                    <a:lnTo>
                      <a:pt x="194" y="48"/>
                    </a:lnTo>
                    <a:lnTo>
                      <a:pt x="196" y="53"/>
                    </a:lnTo>
                    <a:lnTo>
                      <a:pt x="197" y="59"/>
                    </a:lnTo>
                    <a:lnTo>
                      <a:pt x="191" y="61"/>
                    </a:lnTo>
                    <a:lnTo>
                      <a:pt x="199" y="70"/>
                    </a:lnTo>
                    <a:lnTo>
                      <a:pt x="211" y="74"/>
                    </a:lnTo>
                    <a:lnTo>
                      <a:pt x="215" y="86"/>
                    </a:lnTo>
                    <a:lnTo>
                      <a:pt x="214" y="91"/>
                    </a:lnTo>
                    <a:lnTo>
                      <a:pt x="209" y="88"/>
                    </a:lnTo>
                    <a:lnTo>
                      <a:pt x="205" y="91"/>
                    </a:lnTo>
                    <a:lnTo>
                      <a:pt x="202" y="99"/>
                    </a:lnTo>
                    <a:lnTo>
                      <a:pt x="205" y="102"/>
                    </a:lnTo>
                    <a:lnTo>
                      <a:pt x="203" y="111"/>
                    </a:lnTo>
                    <a:lnTo>
                      <a:pt x="208" y="112"/>
                    </a:lnTo>
                    <a:lnTo>
                      <a:pt x="205" y="121"/>
                    </a:lnTo>
                    <a:lnTo>
                      <a:pt x="205" y="124"/>
                    </a:lnTo>
                    <a:lnTo>
                      <a:pt x="211" y="127"/>
                    </a:lnTo>
                    <a:lnTo>
                      <a:pt x="211" y="135"/>
                    </a:lnTo>
                    <a:lnTo>
                      <a:pt x="209" y="138"/>
                    </a:lnTo>
                    <a:lnTo>
                      <a:pt x="202" y="144"/>
                    </a:lnTo>
                    <a:lnTo>
                      <a:pt x="197" y="141"/>
                    </a:lnTo>
                    <a:lnTo>
                      <a:pt x="189" y="141"/>
                    </a:lnTo>
                    <a:lnTo>
                      <a:pt x="186" y="138"/>
                    </a:lnTo>
                    <a:lnTo>
                      <a:pt x="183" y="132"/>
                    </a:lnTo>
                    <a:lnTo>
                      <a:pt x="179" y="137"/>
                    </a:lnTo>
                    <a:lnTo>
                      <a:pt x="174" y="135"/>
                    </a:lnTo>
                    <a:lnTo>
                      <a:pt x="167" y="127"/>
                    </a:lnTo>
                    <a:lnTo>
                      <a:pt x="165" y="121"/>
                    </a:lnTo>
                    <a:lnTo>
                      <a:pt x="170" y="118"/>
                    </a:lnTo>
                    <a:lnTo>
                      <a:pt x="174" y="118"/>
                    </a:lnTo>
                    <a:lnTo>
                      <a:pt x="177" y="112"/>
                    </a:lnTo>
                    <a:lnTo>
                      <a:pt x="170" y="108"/>
                    </a:lnTo>
                    <a:lnTo>
                      <a:pt x="165" y="114"/>
                    </a:lnTo>
                    <a:lnTo>
                      <a:pt x="159" y="114"/>
                    </a:lnTo>
                    <a:lnTo>
                      <a:pt x="150" y="100"/>
                    </a:lnTo>
                    <a:lnTo>
                      <a:pt x="144" y="109"/>
                    </a:lnTo>
                    <a:lnTo>
                      <a:pt x="147" y="117"/>
                    </a:lnTo>
                    <a:lnTo>
                      <a:pt x="147" y="121"/>
                    </a:lnTo>
                    <a:lnTo>
                      <a:pt x="150" y="124"/>
                    </a:lnTo>
                    <a:lnTo>
                      <a:pt x="145" y="133"/>
                    </a:lnTo>
                    <a:lnTo>
                      <a:pt x="147" y="140"/>
                    </a:lnTo>
                    <a:lnTo>
                      <a:pt x="141" y="144"/>
                    </a:lnTo>
                    <a:lnTo>
                      <a:pt x="144" y="146"/>
                    </a:lnTo>
                    <a:lnTo>
                      <a:pt x="155" y="150"/>
                    </a:lnTo>
                    <a:lnTo>
                      <a:pt x="161" y="141"/>
                    </a:lnTo>
                    <a:lnTo>
                      <a:pt x="173" y="144"/>
                    </a:lnTo>
                    <a:lnTo>
                      <a:pt x="177" y="138"/>
                    </a:lnTo>
                    <a:lnTo>
                      <a:pt x="185" y="146"/>
                    </a:lnTo>
                    <a:lnTo>
                      <a:pt x="186" y="150"/>
                    </a:lnTo>
                    <a:lnTo>
                      <a:pt x="193" y="149"/>
                    </a:lnTo>
                    <a:lnTo>
                      <a:pt x="193" y="153"/>
                    </a:lnTo>
                    <a:lnTo>
                      <a:pt x="189" y="164"/>
                    </a:lnTo>
                    <a:lnTo>
                      <a:pt x="193" y="167"/>
                    </a:lnTo>
                    <a:lnTo>
                      <a:pt x="193" y="175"/>
                    </a:lnTo>
                    <a:lnTo>
                      <a:pt x="191" y="178"/>
                    </a:lnTo>
                    <a:lnTo>
                      <a:pt x="186" y="175"/>
                    </a:lnTo>
                    <a:lnTo>
                      <a:pt x="183" y="165"/>
                    </a:lnTo>
                    <a:lnTo>
                      <a:pt x="180" y="168"/>
                    </a:lnTo>
                    <a:lnTo>
                      <a:pt x="170" y="165"/>
                    </a:lnTo>
                    <a:lnTo>
                      <a:pt x="167" y="162"/>
                    </a:lnTo>
                    <a:lnTo>
                      <a:pt x="161" y="167"/>
                    </a:lnTo>
                    <a:lnTo>
                      <a:pt x="159" y="171"/>
                    </a:lnTo>
                    <a:lnTo>
                      <a:pt x="153" y="175"/>
                    </a:lnTo>
                    <a:lnTo>
                      <a:pt x="158" y="184"/>
                    </a:lnTo>
                    <a:lnTo>
                      <a:pt x="147" y="190"/>
                    </a:lnTo>
                    <a:lnTo>
                      <a:pt x="144" y="184"/>
                    </a:lnTo>
                    <a:lnTo>
                      <a:pt x="130" y="178"/>
                    </a:lnTo>
                    <a:lnTo>
                      <a:pt x="126" y="175"/>
                    </a:lnTo>
                    <a:lnTo>
                      <a:pt x="126" y="170"/>
                    </a:lnTo>
                    <a:lnTo>
                      <a:pt x="121" y="168"/>
                    </a:lnTo>
                    <a:lnTo>
                      <a:pt x="115" y="170"/>
                    </a:lnTo>
                    <a:lnTo>
                      <a:pt x="111" y="168"/>
                    </a:lnTo>
                    <a:lnTo>
                      <a:pt x="108" y="170"/>
                    </a:lnTo>
                    <a:lnTo>
                      <a:pt x="105" y="165"/>
                    </a:lnTo>
                    <a:lnTo>
                      <a:pt x="98" y="165"/>
                    </a:lnTo>
                    <a:lnTo>
                      <a:pt x="92" y="171"/>
                    </a:lnTo>
                    <a:lnTo>
                      <a:pt x="83" y="168"/>
                    </a:lnTo>
                    <a:lnTo>
                      <a:pt x="77" y="171"/>
                    </a:lnTo>
                    <a:lnTo>
                      <a:pt x="79" y="161"/>
                    </a:lnTo>
                    <a:lnTo>
                      <a:pt x="71" y="153"/>
                    </a:lnTo>
                    <a:lnTo>
                      <a:pt x="77" y="146"/>
                    </a:lnTo>
                    <a:lnTo>
                      <a:pt x="77" y="141"/>
                    </a:lnTo>
                    <a:lnTo>
                      <a:pt x="74" y="138"/>
                    </a:lnTo>
                    <a:lnTo>
                      <a:pt x="82" y="133"/>
                    </a:lnTo>
                    <a:lnTo>
                      <a:pt x="80" y="129"/>
                    </a:lnTo>
                    <a:lnTo>
                      <a:pt x="62" y="127"/>
                    </a:lnTo>
                    <a:lnTo>
                      <a:pt x="51" y="130"/>
                    </a:lnTo>
                    <a:lnTo>
                      <a:pt x="47" y="130"/>
                    </a:lnTo>
                    <a:lnTo>
                      <a:pt x="47" y="135"/>
                    </a:lnTo>
                    <a:lnTo>
                      <a:pt x="44" y="138"/>
                    </a:lnTo>
                    <a:lnTo>
                      <a:pt x="38" y="138"/>
                    </a:lnTo>
                    <a:lnTo>
                      <a:pt x="27" y="127"/>
                    </a:lnTo>
                    <a:lnTo>
                      <a:pt x="24" y="127"/>
                    </a:lnTo>
                    <a:lnTo>
                      <a:pt x="18" y="121"/>
                    </a:lnTo>
                    <a:lnTo>
                      <a:pt x="27" y="120"/>
                    </a:lnTo>
                    <a:lnTo>
                      <a:pt x="29" y="117"/>
                    </a:lnTo>
                    <a:lnTo>
                      <a:pt x="27" y="109"/>
                    </a:lnTo>
                    <a:lnTo>
                      <a:pt x="32" y="105"/>
                    </a:lnTo>
                    <a:lnTo>
                      <a:pt x="27" y="105"/>
                    </a:lnTo>
                    <a:lnTo>
                      <a:pt x="29" y="95"/>
                    </a:lnTo>
                    <a:lnTo>
                      <a:pt x="26" y="95"/>
                    </a:lnTo>
                    <a:lnTo>
                      <a:pt x="23" y="88"/>
                    </a:lnTo>
                    <a:lnTo>
                      <a:pt x="15" y="89"/>
                    </a:lnTo>
                    <a:lnTo>
                      <a:pt x="9" y="86"/>
                    </a:lnTo>
                    <a:lnTo>
                      <a:pt x="0" y="80"/>
                    </a:lnTo>
                    <a:lnTo>
                      <a:pt x="3" y="76"/>
                    </a:lnTo>
                    <a:lnTo>
                      <a:pt x="4" y="74"/>
                    </a:lnTo>
                    <a:lnTo>
                      <a:pt x="4" y="68"/>
                    </a:lnTo>
                    <a:lnTo>
                      <a:pt x="12" y="59"/>
                    </a:lnTo>
                    <a:lnTo>
                      <a:pt x="18" y="62"/>
                    </a:lnTo>
                    <a:lnTo>
                      <a:pt x="36" y="59"/>
                    </a:lnTo>
                    <a:lnTo>
                      <a:pt x="35" y="68"/>
                    </a:lnTo>
                    <a:lnTo>
                      <a:pt x="41" y="74"/>
                    </a:lnTo>
                    <a:lnTo>
                      <a:pt x="51" y="67"/>
                    </a:lnTo>
                    <a:lnTo>
                      <a:pt x="57" y="70"/>
                    </a:lnTo>
                    <a:lnTo>
                      <a:pt x="65" y="62"/>
                    </a:lnTo>
                    <a:lnTo>
                      <a:pt x="71" y="67"/>
                    </a:lnTo>
                    <a:lnTo>
                      <a:pt x="77" y="56"/>
                    </a:lnTo>
                    <a:lnTo>
                      <a:pt x="85" y="51"/>
                    </a:lnTo>
                    <a:lnTo>
                      <a:pt x="85" y="45"/>
                    </a:lnTo>
                    <a:lnTo>
                      <a:pt x="98" y="47"/>
                    </a:lnTo>
                    <a:lnTo>
                      <a:pt x="95" y="33"/>
                    </a:lnTo>
                    <a:lnTo>
                      <a:pt x="97" y="27"/>
                    </a:lnTo>
                    <a:lnTo>
                      <a:pt x="106" y="26"/>
                    </a:lnTo>
                    <a:lnTo>
                      <a:pt x="109" y="21"/>
                    </a:lnTo>
                    <a:lnTo>
                      <a:pt x="112" y="32"/>
                    </a:lnTo>
                    <a:lnTo>
                      <a:pt x="115" y="29"/>
                    </a:lnTo>
                    <a:lnTo>
                      <a:pt x="124" y="29"/>
                    </a:lnTo>
                    <a:lnTo>
                      <a:pt x="126" y="23"/>
                    </a:lnTo>
                    <a:lnTo>
                      <a:pt x="130" y="23"/>
                    </a:lnTo>
                    <a:lnTo>
                      <a:pt x="127" y="15"/>
                    </a:lnTo>
                    <a:lnTo>
                      <a:pt x="129" y="10"/>
                    </a:lnTo>
                    <a:lnTo>
                      <a:pt x="13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1" name="Freeform 1896">
                <a:extLst>
                  <a:ext uri="{FF2B5EF4-FFF2-40B4-BE49-F238E27FC236}">
                    <a16:creationId xmlns:a16="http://schemas.microsoft.com/office/drawing/2014/main" id="{6800CCB4-8958-D1C0-31BA-A6A566897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872"/>
                <a:ext cx="101" cy="65"/>
              </a:xfrm>
              <a:custGeom>
                <a:avLst/>
                <a:gdLst>
                  <a:gd name="T0" fmla="*/ 151 w 203"/>
                  <a:gd name="T1" fmla="*/ 12 h 129"/>
                  <a:gd name="T2" fmla="*/ 138 w 203"/>
                  <a:gd name="T3" fmla="*/ 6 h 129"/>
                  <a:gd name="T4" fmla="*/ 126 w 203"/>
                  <a:gd name="T5" fmla="*/ 6 h 129"/>
                  <a:gd name="T6" fmla="*/ 123 w 203"/>
                  <a:gd name="T7" fmla="*/ 15 h 129"/>
                  <a:gd name="T8" fmla="*/ 119 w 203"/>
                  <a:gd name="T9" fmla="*/ 24 h 129"/>
                  <a:gd name="T10" fmla="*/ 104 w 203"/>
                  <a:gd name="T11" fmla="*/ 29 h 129"/>
                  <a:gd name="T12" fmla="*/ 94 w 203"/>
                  <a:gd name="T13" fmla="*/ 21 h 129"/>
                  <a:gd name="T14" fmla="*/ 95 w 203"/>
                  <a:gd name="T15" fmla="*/ 7 h 129"/>
                  <a:gd name="T16" fmla="*/ 83 w 203"/>
                  <a:gd name="T17" fmla="*/ 16 h 129"/>
                  <a:gd name="T18" fmla="*/ 71 w 203"/>
                  <a:gd name="T19" fmla="*/ 16 h 129"/>
                  <a:gd name="T20" fmla="*/ 57 w 203"/>
                  <a:gd name="T21" fmla="*/ 10 h 129"/>
                  <a:gd name="T22" fmla="*/ 50 w 203"/>
                  <a:gd name="T23" fmla="*/ 12 h 129"/>
                  <a:gd name="T24" fmla="*/ 38 w 203"/>
                  <a:gd name="T25" fmla="*/ 9 h 129"/>
                  <a:gd name="T26" fmla="*/ 21 w 203"/>
                  <a:gd name="T27" fmla="*/ 12 h 129"/>
                  <a:gd name="T28" fmla="*/ 13 w 203"/>
                  <a:gd name="T29" fmla="*/ 32 h 129"/>
                  <a:gd name="T30" fmla="*/ 6 w 203"/>
                  <a:gd name="T31" fmla="*/ 39 h 129"/>
                  <a:gd name="T32" fmla="*/ 10 w 203"/>
                  <a:gd name="T33" fmla="*/ 48 h 129"/>
                  <a:gd name="T34" fmla="*/ 15 w 203"/>
                  <a:gd name="T35" fmla="*/ 62 h 129"/>
                  <a:gd name="T36" fmla="*/ 9 w 203"/>
                  <a:gd name="T37" fmla="*/ 79 h 129"/>
                  <a:gd name="T38" fmla="*/ 0 w 203"/>
                  <a:gd name="T39" fmla="*/ 83 h 129"/>
                  <a:gd name="T40" fmla="*/ 16 w 203"/>
                  <a:gd name="T41" fmla="*/ 94 h 129"/>
                  <a:gd name="T42" fmla="*/ 18 w 203"/>
                  <a:gd name="T43" fmla="*/ 103 h 129"/>
                  <a:gd name="T44" fmla="*/ 9 w 203"/>
                  <a:gd name="T45" fmla="*/ 126 h 129"/>
                  <a:gd name="T46" fmla="*/ 25 w 203"/>
                  <a:gd name="T47" fmla="*/ 120 h 129"/>
                  <a:gd name="T48" fmla="*/ 34 w 203"/>
                  <a:gd name="T49" fmla="*/ 111 h 129"/>
                  <a:gd name="T50" fmla="*/ 38 w 203"/>
                  <a:gd name="T51" fmla="*/ 99 h 129"/>
                  <a:gd name="T52" fmla="*/ 39 w 203"/>
                  <a:gd name="T53" fmla="*/ 108 h 129"/>
                  <a:gd name="T54" fmla="*/ 48 w 203"/>
                  <a:gd name="T55" fmla="*/ 112 h 129"/>
                  <a:gd name="T56" fmla="*/ 53 w 203"/>
                  <a:gd name="T57" fmla="*/ 118 h 129"/>
                  <a:gd name="T58" fmla="*/ 59 w 203"/>
                  <a:gd name="T59" fmla="*/ 127 h 129"/>
                  <a:gd name="T60" fmla="*/ 66 w 203"/>
                  <a:gd name="T61" fmla="*/ 124 h 129"/>
                  <a:gd name="T62" fmla="*/ 75 w 203"/>
                  <a:gd name="T63" fmla="*/ 127 h 129"/>
                  <a:gd name="T64" fmla="*/ 86 w 203"/>
                  <a:gd name="T65" fmla="*/ 117 h 129"/>
                  <a:gd name="T66" fmla="*/ 91 w 203"/>
                  <a:gd name="T67" fmla="*/ 100 h 129"/>
                  <a:gd name="T68" fmla="*/ 92 w 203"/>
                  <a:gd name="T69" fmla="*/ 89 h 129"/>
                  <a:gd name="T70" fmla="*/ 97 w 203"/>
                  <a:gd name="T71" fmla="*/ 76 h 129"/>
                  <a:gd name="T72" fmla="*/ 109 w 203"/>
                  <a:gd name="T73" fmla="*/ 73 h 129"/>
                  <a:gd name="T74" fmla="*/ 116 w 203"/>
                  <a:gd name="T75" fmla="*/ 89 h 129"/>
                  <a:gd name="T76" fmla="*/ 126 w 203"/>
                  <a:gd name="T77" fmla="*/ 80 h 129"/>
                  <a:gd name="T78" fmla="*/ 135 w 203"/>
                  <a:gd name="T79" fmla="*/ 80 h 129"/>
                  <a:gd name="T80" fmla="*/ 139 w 203"/>
                  <a:gd name="T81" fmla="*/ 88 h 129"/>
                  <a:gd name="T82" fmla="*/ 148 w 203"/>
                  <a:gd name="T83" fmla="*/ 89 h 129"/>
                  <a:gd name="T84" fmla="*/ 154 w 203"/>
                  <a:gd name="T85" fmla="*/ 94 h 129"/>
                  <a:gd name="T86" fmla="*/ 167 w 203"/>
                  <a:gd name="T87" fmla="*/ 85 h 129"/>
                  <a:gd name="T88" fmla="*/ 174 w 203"/>
                  <a:gd name="T89" fmla="*/ 73 h 129"/>
                  <a:gd name="T90" fmla="*/ 189 w 203"/>
                  <a:gd name="T91" fmla="*/ 71 h 129"/>
                  <a:gd name="T92" fmla="*/ 201 w 203"/>
                  <a:gd name="T93" fmla="*/ 68 h 129"/>
                  <a:gd name="T94" fmla="*/ 197 w 203"/>
                  <a:gd name="T95" fmla="*/ 59 h 129"/>
                  <a:gd name="T96" fmla="*/ 186 w 203"/>
                  <a:gd name="T97" fmla="*/ 53 h 129"/>
                  <a:gd name="T98" fmla="*/ 173 w 203"/>
                  <a:gd name="T99" fmla="*/ 45 h 129"/>
                  <a:gd name="T100" fmla="*/ 160 w 203"/>
                  <a:gd name="T101" fmla="*/ 44 h 129"/>
                  <a:gd name="T102" fmla="*/ 154 w 203"/>
                  <a:gd name="T103" fmla="*/ 2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3" h="129">
                    <a:moveTo>
                      <a:pt x="156" y="16"/>
                    </a:moveTo>
                    <a:lnTo>
                      <a:pt x="151" y="12"/>
                    </a:lnTo>
                    <a:lnTo>
                      <a:pt x="145" y="9"/>
                    </a:lnTo>
                    <a:lnTo>
                      <a:pt x="138" y="6"/>
                    </a:lnTo>
                    <a:lnTo>
                      <a:pt x="133" y="0"/>
                    </a:lnTo>
                    <a:lnTo>
                      <a:pt x="126" y="6"/>
                    </a:lnTo>
                    <a:lnTo>
                      <a:pt x="126" y="9"/>
                    </a:lnTo>
                    <a:lnTo>
                      <a:pt x="123" y="15"/>
                    </a:lnTo>
                    <a:lnTo>
                      <a:pt x="127" y="20"/>
                    </a:lnTo>
                    <a:lnTo>
                      <a:pt x="119" y="24"/>
                    </a:lnTo>
                    <a:lnTo>
                      <a:pt x="112" y="29"/>
                    </a:lnTo>
                    <a:lnTo>
                      <a:pt x="104" y="29"/>
                    </a:lnTo>
                    <a:lnTo>
                      <a:pt x="100" y="23"/>
                    </a:lnTo>
                    <a:lnTo>
                      <a:pt x="94" y="21"/>
                    </a:lnTo>
                    <a:lnTo>
                      <a:pt x="98" y="10"/>
                    </a:lnTo>
                    <a:lnTo>
                      <a:pt x="95" y="7"/>
                    </a:lnTo>
                    <a:lnTo>
                      <a:pt x="91" y="12"/>
                    </a:lnTo>
                    <a:lnTo>
                      <a:pt x="83" y="16"/>
                    </a:lnTo>
                    <a:lnTo>
                      <a:pt x="77" y="10"/>
                    </a:lnTo>
                    <a:lnTo>
                      <a:pt x="71" y="16"/>
                    </a:lnTo>
                    <a:lnTo>
                      <a:pt x="65" y="15"/>
                    </a:lnTo>
                    <a:lnTo>
                      <a:pt x="57" y="10"/>
                    </a:lnTo>
                    <a:lnTo>
                      <a:pt x="50" y="15"/>
                    </a:lnTo>
                    <a:lnTo>
                      <a:pt x="50" y="12"/>
                    </a:lnTo>
                    <a:lnTo>
                      <a:pt x="42" y="15"/>
                    </a:lnTo>
                    <a:lnTo>
                      <a:pt x="38" y="9"/>
                    </a:lnTo>
                    <a:lnTo>
                      <a:pt x="31" y="12"/>
                    </a:lnTo>
                    <a:lnTo>
                      <a:pt x="21" y="12"/>
                    </a:lnTo>
                    <a:lnTo>
                      <a:pt x="16" y="21"/>
                    </a:lnTo>
                    <a:lnTo>
                      <a:pt x="13" y="32"/>
                    </a:lnTo>
                    <a:lnTo>
                      <a:pt x="7" y="33"/>
                    </a:lnTo>
                    <a:lnTo>
                      <a:pt x="6" y="39"/>
                    </a:lnTo>
                    <a:lnTo>
                      <a:pt x="9" y="39"/>
                    </a:lnTo>
                    <a:lnTo>
                      <a:pt x="10" y="48"/>
                    </a:lnTo>
                    <a:lnTo>
                      <a:pt x="15" y="53"/>
                    </a:lnTo>
                    <a:lnTo>
                      <a:pt x="15" y="62"/>
                    </a:lnTo>
                    <a:lnTo>
                      <a:pt x="15" y="64"/>
                    </a:lnTo>
                    <a:lnTo>
                      <a:pt x="9" y="79"/>
                    </a:lnTo>
                    <a:lnTo>
                      <a:pt x="6" y="79"/>
                    </a:lnTo>
                    <a:lnTo>
                      <a:pt x="0" y="83"/>
                    </a:lnTo>
                    <a:lnTo>
                      <a:pt x="9" y="91"/>
                    </a:lnTo>
                    <a:lnTo>
                      <a:pt x="16" y="94"/>
                    </a:lnTo>
                    <a:lnTo>
                      <a:pt x="18" y="100"/>
                    </a:lnTo>
                    <a:lnTo>
                      <a:pt x="18" y="103"/>
                    </a:lnTo>
                    <a:lnTo>
                      <a:pt x="10" y="112"/>
                    </a:lnTo>
                    <a:lnTo>
                      <a:pt x="9" y="126"/>
                    </a:lnTo>
                    <a:lnTo>
                      <a:pt x="16" y="126"/>
                    </a:lnTo>
                    <a:lnTo>
                      <a:pt x="25" y="120"/>
                    </a:lnTo>
                    <a:lnTo>
                      <a:pt x="28" y="115"/>
                    </a:lnTo>
                    <a:lnTo>
                      <a:pt x="34" y="111"/>
                    </a:lnTo>
                    <a:lnTo>
                      <a:pt x="31" y="100"/>
                    </a:lnTo>
                    <a:lnTo>
                      <a:pt x="38" y="99"/>
                    </a:lnTo>
                    <a:lnTo>
                      <a:pt x="39" y="103"/>
                    </a:lnTo>
                    <a:lnTo>
                      <a:pt x="39" y="108"/>
                    </a:lnTo>
                    <a:lnTo>
                      <a:pt x="45" y="112"/>
                    </a:lnTo>
                    <a:lnTo>
                      <a:pt x="48" y="112"/>
                    </a:lnTo>
                    <a:lnTo>
                      <a:pt x="53" y="115"/>
                    </a:lnTo>
                    <a:lnTo>
                      <a:pt x="53" y="118"/>
                    </a:lnTo>
                    <a:lnTo>
                      <a:pt x="54" y="124"/>
                    </a:lnTo>
                    <a:lnTo>
                      <a:pt x="59" y="127"/>
                    </a:lnTo>
                    <a:lnTo>
                      <a:pt x="63" y="123"/>
                    </a:lnTo>
                    <a:lnTo>
                      <a:pt x="66" y="124"/>
                    </a:lnTo>
                    <a:lnTo>
                      <a:pt x="69" y="129"/>
                    </a:lnTo>
                    <a:lnTo>
                      <a:pt x="75" y="127"/>
                    </a:lnTo>
                    <a:lnTo>
                      <a:pt x="78" y="121"/>
                    </a:lnTo>
                    <a:lnTo>
                      <a:pt x="86" y="117"/>
                    </a:lnTo>
                    <a:lnTo>
                      <a:pt x="82" y="114"/>
                    </a:lnTo>
                    <a:lnTo>
                      <a:pt x="91" y="100"/>
                    </a:lnTo>
                    <a:lnTo>
                      <a:pt x="86" y="94"/>
                    </a:lnTo>
                    <a:lnTo>
                      <a:pt x="92" y="89"/>
                    </a:lnTo>
                    <a:lnTo>
                      <a:pt x="95" y="73"/>
                    </a:lnTo>
                    <a:lnTo>
                      <a:pt x="97" y="76"/>
                    </a:lnTo>
                    <a:lnTo>
                      <a:pt x="103" y="73"/>
                    </a:lnTo>
                    <a:lnTo>
                      <a:pt x="109" y="73"/>
                    </a:lnTo>
                    <a:lnTo>
                      <a:pt x="113" y="80"/>
                    </a:lnTo>
                    <a:lnTo>
                      <a:pt x="116" y="89"/>
                    </a:lnTo>
                    <a:lnTo>
                      <a:pt x="124" y="86"/>
                    </a:lnTo>
                    <a:lnTo>
                      <a:pt x="126" y="80"/>
                    </a:lnTo>
                    <a:lnTo>
                      <a:pt x="130" y="74"/>
                    </a:lnTo>
                    <a:lnTo>
                      <a:pt x="135" y="80"/>
                    </a:lnTo>
                    <a:lnTo>
                      <a:pt x="138" y="80"/>
                    </a:lnTo>
                    <a:lnTo>
                      <a:pt x="139" y="88"/>
                    </a:lnTo>
                    <a:lnTo>
                      <a:pt x="145" y="86"/>
                    </a:lnTo>
                    <a:lnTo>
                      <a:pt x="148" y="89"/>
                    </a:lnTo>
                    <a:lnTo>
                      <a:pt x="150" y="96"/>
                    </a:lnTo>
                    <a:lnTo>
                      <a:pt x="154" y="94"/>
                    </a:lnTo>
                    <a:lnTo>
                      <a:pt x="162" y="96"/>
                    </a:lnTo>
                    <a:lnTo>
                      <a:pt x="167" y="85"/>
                    </a:lnTo>
                    <a:lnTo>
                      <a:pt x="171" y="79"/>
                    </a:lnTo>
                    <a:lnTo>
                      <a:pt x="174" y="73"/>
                    </a:lnTo>
                    <a:lnTo>
                      <a:pt x="180" y="76"/>
                    </a:lnTo>
                    <a:lnTo>
                      <a:pt x="189" y="71"/>
                    </a:lnTo>
                    <a:lnTo>
                      <a:pt x="197" y="73"/>
                    </a:lnTo>
                    <a:lnTo>
                      <a:pt x="201" y="68"/>
                    </a:lnTo>
                    <a:lnTo>
                      <a:pt x="203" y="62"/>
                    </a:lnTo>
                    <a:lnTo>
                      <a:pt x="197" y="59"/>
                    </a:lnTo>
                    <a:lnTo>
                      <a:pt x="192" y="59"/>
                    </a:lnTo>
                    <a:lnTo>
                      <a:pt x="186" y="53"/>
                    </a:lnTo>
                    <a:lnTo>
                      <a:pt x="183" y="47"/>
                    </a:lnTo>
                    <a:lnTo>
                      <a:pt x="173" y="45"/>
                    </a:lnTo>
                    <a:lnTo>
                      <a:pt x="170" y="42"/>
                    </a:lnTo>
                    <a:lnTo>
                      <a:pt x="160" y="44"/>
                    </a:lnTo>
                    <a:lnTo>
                      <a:pt x="159" y="29"/>
                    </a:lnTo>
                    <a:lnTo>
                      <a:pt x="154" y="20"/>
                    </a:lnTo>
                    <a:lnTo>
                      <a:pt x="156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2" name="Freeform 1897">
                <a:extLst>
                  <a:ext uri="{FF2B5EF4-FFF2-40B4-BE49-F238E27FC236}">
                    <a16:creationId xmlns:a16="http://schemas.microsoft.com/office/drawing/2014/main" id="{E88ED488-CCC2-BB5B-1A2D-79058F0D7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872"/>
                <a:ext cx="101" cy="65"/>
              </a:xfrm>
              <a:custGeom>
                <a:avLst/>
                <a:gdLst>
                  <a:gd name="T0" fmla="*/ 154 w 203"/>
                  <a:gd name="T1" fmla="*/ 20 h 129"/>
                  <a:gd name="T2" fmla="*/ 160 w 203"/>
                  <a:gd name="T3" fmla="*/ 44 h 129"/>
                  <a:gd name="T4" fmla="*/ 173 w 203"/>
                  <a:gd name="T5" fmla="*/ 45 h 129"/>
                  <a:gd name="T6" fmla="*/ 186 w 203"/>
                  <a:gd name="T7" fmla="*/ 53 h 129"/>
                  <a:gd name="T8" fmla="*/ 197 w 203"/>
                  <a:gd name="T9" fmla="*/ 59 h 129"/>
                  <a:gd name="T10" fmla="*/ 201 w 203"/>
                  <a:gd name="T11" fmla="*/ 68 h 129"/>
                  <a:gd name="T12" fmla="*/ 189 w 203"/>
                  <a:gd name="T13" fmla="*/ 71 h 129"/>
                  <a:gd name="T14" fmla="*/ 174 w 203"/>
                  <a:gd name="T15" fmla="*/ 73 h 129"/>
                  <a:gd name="T16" fmla="*/ 167 w 203"/>
                  <a:gd name="T17" fmla="*/ 85 h 129"/>
                  <a:gd name="T18" fmla="*/ 154 w 203"/>
                  <a:gd name="T19" fmla="*/ 94 h 129"/>
                  <a:gd name="T20" fmla="*/ 148 w 203"/>
                  <a:gd name="T21" fmla="*/ 89 h 129"/>
                  <a:gd name="T22" fmla="*/ 139 w 203"/>
                  <a:gd name="T23" fmla="*/ 88 h 129"/>
                  <a:gd name="T24" fmla="*/ 135 w 203"/>
                  <a:gd name="T25" fmla="*/ 80 h 129"/>
                  <a:gd name="T26" fmla="*/ 126 w 203"/>
                  <a:gd name="T27" fmla="*/ 80 h 129"/>
                  <a:gd name="T28" fmla="*/ 116 w 203"/>
                  <a:gd name="T29" fmla="*/ 89 h 129"/>
                  <a:gd name="T30" fmla="*/ 109 w 203"/>
                  <a:gd name="T31" fmla="*/ 73 h 129"/>
                  <a:gd name="T32" fmla="*/ 97 w 203"/>
                  <a:gd name="T33" fmla="*/ 76 h 129"/>
                  <a:gd name="T34" fmla="*/ 92 w 203"/>
                  <a:gd name="T35" fmla="*/ 89 h 129"/>
                  <a:gd name="T36" fmla="*/ 91 w 203"/>
                  <a:gd name="T37" fmla="*/ 100 h 129"/>
                  <a:gd name="T38" fmla="*/ 86 w 203"/>
                  <a:gd name="T39" fmla="*/ 117 h 129"/>
                  <a:gd name="T40" fmla="*/ 75 w 203"/>
                  <a:gd name="T41" fmla="*/ 127 h 129"/>
                  <a:gd name="T42" fmla="*/ 66 w 203"/>
                  <a:gd name="T43" fmla="*/ 124 h 129"/>
                  <a:gd name="T44" fmla="*/ 59 w 203"/>
                  <a:gd name="T45" fmla="*/ 127 h 129"/>
                  <a:gd name="T46" fmla="*/ 53 w 203"/>
                  <a:gd name="T47" fmla="*/ 118 h 129"/>
                  <a:gd name="T48" fmla="*/ 48 w 203"/>
                  <a:gd name="T49" fmla="*/ 112 h 129"/>
                  <a:gd name="T50" fmla="*/ 39 w 203"/>
                  <a:gd name="T51" fmla="*/ 108 h 129"/>
                  <a:gd name="T52" fmla="*/ 38 w 203"/>
                  <a:gd name="T53" fmla="*/ 99 h 129"/>
                  <a:gd name="T54" fmla="*/ 34 w 203"/>
                  <a:gd name="T55" fmla="*/ 111 h 129"/>
                  <a:gd name="T56" fmla="*/ 25 w 203"/>
                  <a:gd name="T57" fmla="*/ 120 h 129"/>
                  <a:gd name="T58" fmla="*/ 9 w 203"/>
                  <a:gd name="T59" fmla="*/ 126 h 129"/>
                  <a:gd name="T60" fmla="*/ 18 w 203"/>
                  <a:gd name="T61" fmla="*/ 103 h 129"/>
                  <a:gd name="T62" fmla="*/ 16 w 203"/>
                  <a:gd name="T63" fmla="*/ 94 h 129"/>
                  <a:gd name="T64" fmla="*/ 0 w 203"/>
                  <a:gd name="T65" fmla="*/ 83 h 129"/>
                  <a:gd name="T66" fmla="*/ 9 w 203"/>
                  <a:gd name="T67" fmla="*/ 79 h 129"/>
                  <a:gd name="T68" fmla="*/ 15 w 203"/>
                  <a:gd name="T69" fmla="*/ 62 h 129"/>
                  <a:gd name="T70" fmla="*/ 10 w 203"/>
                  <a:gd name="T71" fmla="*/ 48 h 129"/>
                  <a:gd name="T72" fmla="*/ 6 w 203"/>
                  <a:gd name="T73" fmla="*/ 39 h 129"/>
                  <a:gd name="T74" fmla="*/ 13 w 203"/>
                  <a:gd name="T75" fmla="*/ 32 h 129"/>
                  <a:gd name="T76" fmla="*/ 21 w 203"/>
                  <a:gd name="T77" fmla="*/ 12 h 129"/>
                  <a:gd name="T78" fmla="*/ 38 w 203"/>
                  <a:gd name="T79" fmla="*/ 9 h 129"/>
                  <a:gd name="T80" fmla="*/ 50 w 203"/>
                  <a:gd name="T81" fmla="*/ 12 h 129"/>
                  <a:gd name="T82" fmla="*/ 57 w 203"/>
                  <a:gd name="T83" fmla="*/ 10 h 129"/>
                  <a:gd name="T84" fmla="*/ 71 w 203"/>
                  <a:gd name="T85" fmla="*/ 16 h 129"/>
                  <a:gd name="T86" fmla="*/ 83 w 203"/>
                  <a:gd name="T87" fmla="*/ 16 h 129"/>
                  <a:gd name="T88" fmla="*/ 95 w 203"/>
                  <a:gd name="T89" fmla="*/ 7 h 129"/>
                  <a:gd name="T90" fmla="*/ 94 w 203"/>
                  <a:gd name="T91" fmla="*/ 21 h 129"/>
                  <a:gd name="T92" fmla="*/ 104 w 203"/>
                  <a:gd name="T93" fmla="*/ 29 h 129"/>
                  <a:gd name="T94" fmla="*/ 119 w 203"/>
                  <a:gd name="T95" fmla="*/ 24 h 129"/>
                  <a:gd name="T96" fmla="*/ 123 w 203"/>
                  <a:gd name="T97" fmla="*/ 15 h 129"/>
                  <a:gd name="T98" fmla="*/ 126 w 203"/>
                  <a:gd name="T99" fmla="*/ 6 h 129"/>
                  <a:gd name="T100" fmla="*/ 138 w 203"/>
                  <a:gd name="T101" fmla="*/ 6 h 129"/>
                  <a:gd name="T102" fmla="*/ 151 w 203"/>
                  <a:gd name="T103" fmla="*/ 1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3" h="129">
                    <a:moveTo>
                      <a:pt x="156" y="16"/>
                    </a:moveTo>
                    <a:lnTo>
                      <a:pt x="154" y="20"/>
                    </a:lnTo>
                    <a:lnTo>
                      <a:pt x="159" y="29"/>
                    </a:lnTo>
                    <a:lnTo>
                      <a:pt x="160" y="44"/>
                    </a:lnTo>
                    <a:lnTo>
                      <a:pt x="170" y="42"/>
                    </a:lnTo>
                    <a:lnTo>
                      <a:pt x="173" y="45"/>
                    </a:lnTo>
                    <a:lnTo>
                      <a:pt x="183" y="47"/>
                    </a:lnTo>
                    <a:lnTo>
                      <a:pt x="186" y="53"/>
                    </a:lnTo>
                    <a:lnTo>
                      <a:pt x="192" y="59"/>
                    </a:lnTo>
                    <a:lnTo>
                      <a:pt x="197" y="59"/>
                    </a:lnTo>
                    <a:lnTo>
                      <a:pt x="203" y="62"/>
                    </a:lnTo>
                    <a:lnTo>
                      <a:pt x="201" y="68"/>
                    </a:lnTo>
                    <a:lnTo>
                      <a:pt x="197" y="73"/>
                    </a:lnTo>
                    <a:lnTo>
                      <a:pt x="189" y="71"/>
                    </a:lnTo>
                    <a:lnTo>
                      <a:pt x="180" y="76"/>
                    </a:lnTo>
                    <a:lnTo>
                      <a:pt x="174" y="73"/>
                    </a:lnTo>
                    <a:lnTo>
                      <a:pt x="171" y="79"/>
                    </a:lnTo>
                    <a:lnTo>
                      <a:pt x="167" y="85"/>
                    </a:lnTo>
                    <a:lnTo>
                      <a:pt x="162" y="96"/>
                    </a:lnTo>
                    <a:lnTo>
                      <a:pt x="154" y="94"/>
                    </a:lnTo>
                    <a:lnTo>
                      <a:pt x="150" y="96"/>
                    </a:lnTo>
                    <a:lnTo>
                      <a:pt x="148" y="89"/>
                    </a:lnTo>
                    <a:lnTo>
                      <a:pt x="145" y="86"/>
                    </a:lnTo>
                    <a:lnTo>
                      <a:pt x="139" y="88"/>
                    </a:lnTo>
                    <a:lnTo>
                      <a:pt x="138" y="80"/>
                    </a:lnTo>
                    <a:lnTo>
                      <a:pt x="135" y="80"/>
                    </a:lnTo>
                    <a:lnTo>
                      <a:pt x="130" y="74"/>
                    </a:lnTo>
                    <a:lnTo>
                      <a:pt x="126" y="80"/>
                    </a:lnTo>
                    <a:lnTo>
                      <a:pt x="124" y="86"/>
                    </a:lnTo>
                    <a:lnTo>
                      <a:pt x="116" y="89"/>
                    </a:lnTo>
                    <a:lnTo>
                      <a:pt x="113" y="80"/>
                    </a:lnTo>
                    <a:lnTo>
                      <a:pt x="109" y="73"/>
                    </a:lnTo>
                    <a:lnTo>
                      <a:pt x="103" y="73"/>
                    </a:lnTo>
                    <a:lnTo>
                      <a:pt x="97" y="76"/>
                    </a:lnTo>
                    <a:lnTo>
                      <a:pt x="95" y="73"/>
                    </a:lnTo>
                    <a:lnTo>
                      <a:pt x="92" y="89"/>
                    </a:lnTo>
                    <a:lnTo>
                      <a:pt x="86" y="94"/>
                    </a:lnTo>
                    <a:lnTo>
                      <a:pt x="91" y="100"/>
                    </a:lnTo>
                    <a:lnTo>
                      <a:pt x="82" y="114"/>
                    </a:lnTo>
                    <a:lnTo>
                      <a:pt x="86" y="117"/>
                    </a:lnTo>
                    <a:lnTo>
                      <a:pt x="78" y="121"/>
                    </a:lnTo>
                    <a:lnTo>
                      <a:pt x="75" y="127"/>
                    </a:lnTo>
                    <a:lnTo>
                      <a:pt x="69" y="129"/>
                    </a:lnTo>
                    <a:lnTo>
                      <a:pt x="66" y="124"/>
                    </a:lnTo>
                    <a:lnTo>
                      <a:pt x="63" y="123"/>
                    </a:lnTo>
                    <a:lnTo>
                      <a:pt x="59" y="127"/>
                    </a:lnTo>
                    <a:lnTo>
                      <a:pt x="54" y="124"/>
                    </a:lnTo>
                    <a:lnTo>
                      <a:pt x="53" y="118"/>
                    </a:lnTo>
                    <a:lnTo>
                      <a:pt x="53" y="115"/>
                    </a:lnTo>
                    <a:lnTo>
                      <a:pt x="48" y="112"/>
                    </a:lnTo>
                    <a:lnTo>
                      <a:pt x="45" y="112"/>
                    </a:lnTo>
                    <a:lnTo>
                      <a:pt x="39" y="108"/>
                    </a:lnTo>
                    <a:lnTo>
                      <a:pt x="39" y="103"/>
                    </a:lnTo>
                    <a:lnTo>
                      <a:pt x="38" y="99"/>
                    </a:lnTo>
                    <a:lnTo>
                      <a:pt x="31" y="100"/>
                    </a:lnTo>
                    <a:lnTo>
                      <a:pt x="34" y="111"/>
                    </a:lnTo>
                    <a:lnTo>
                      <a:pt x="28" y="115"/>
                    </a:lnTo>
                    <a:lnTo>
                      <a:pt x="25" y="120"/>
                    </a:lnTo>
                    <a:lnTo>
                      <a:pt x="16" y="126"/>
                    </a:lnTo>
                    <a:lnTo>
                      <a:pt x="9" y="126"/>
                    </a:lnTo>
                    <a:lnTo>
                      <a:pt x="10" y="112"/>
                    </a:lnTo>
                    <a:lnTo>
                      <a:pt x="18" y="103"/>
                    </a:lnTo>
                    <a:lnTo>
                      <a:pt x="18" y="100"/>
                    </a:lnTo>
                    <a:lnTo>
                      <a:pt x="16" y="94"/>
                    </a:lnTo>
                    <a:lnTo>
                      <a:pt x="9" y="91"/>
                    </a:lnTo>
                    <a:lnTo>
                      <a:pt x="0" y="83"/>
                    </a:lnTo>
                    <a:lnTo>
                      <a:pt x="6" y="79"/>
                    </a:lnTo>
                    <a:lnTo>
                      <a:pt x="9" y="79"/>
                    </a:lnTo>
                    <a:lnTo>
                      <a:pt x="15" y="64"/>
                    </a:lnTo>
                    <a:lnTo>
                      <a:pt x="15" y="62"/>
                    </a:lnTo>
                    <a:lnTo>
                      <a:pt x="15" y="53"/>
                    </a:lnTo>
                    <a:lnTo>
                      <a:pt x="10" y="48"/>
                    </a:lnTo>
                    <a:lnTo>
                      <a:pt x="9" y="39"/>
                    </a:lnTo>
                    <a:lnTo>
                      <a:pt x="6" y="39"/>
                    </a:lnTo>
                    <a:lnTo>
                      <a:pt x="7" y="33"/>
                    </a:lnTo>
                    <a:lnTo>
                      <a:pt x="13" y="32"/>
                    </a:lnTo>
                    <a:lnTo>
                      <a:pt x="16" y="21"/>
                    </a:lnTo>
                    <a:lnTo>
                      <a:pt x="21" y="12"/>
                    </a:lnTo>
                    <a:lnTo>
                      <a:pt x="31" y="12"/>
                    </a:lnTo>
                    <a:lnTo>
                      <a:pt x="38" y="9"/>
                    </a:lnTo>
                    <a:lnTo>
                      <a:pt x="42" y="15"/>
                    </a:lnTo>
                    <a:lnTo>
                      <a:pt x="50" y="12"/>
                    </a:lnTo>
                    <a:lnTo>
                      <a:pt x="50" y="15"/>
                    </a:lnTo>
                    <a:lnTo>
                      <a:pt x="57" y="10"/>
                    </a:lnTo>
                    <a:lnTo>
                      <a:pt x="65" y="15"/>
                    </a:lnTo>
                    <a:lnTo>
                      <a:pt x="71" y="16"/>
                    </a:lnTo>
                    <a:lnTo>
                      <a:pt x="77" y="10"/>
                    </a:lnTo>
                    <a:lnTo>
                      <a:pt x="83" y="16"/>
                    </a:lnTo>
                    <a:lnTo>
                      <a:pt x="91" y="12"/>
                    </a:lnTo>
                    <a:lnTo>
                      <a:pt x="95" y="7"/>
                    </a:lnTo>
                    <a:lnTo>
                      <a:pt x="98" y="10"/>
                    </a:lnTo>
                    <a:lnTo>
                      <a:pt x="94" y="21"/>
                    </a:lnTo>
                    <a:lnTo>
                      <a:pt x="100" y="23"/>
                    </a:lnTo>
                    <a:lnTo>
                      <a:pt x="104" y="29"/>
                    </a:lnTo>
                    <a:lnTo>
                      <a:pt x="112" y="29"/>
                    </a:lnTo>
                    <a:lnTo>
                      <a:pt x="119" y="24"/>
                    </a:lnTo>
                    <a:lnTo>
                      <a:pt x="127" y="20"/>
                    </a:lnTo>
                    <a:lnTo>
                      <a:pt x="123" y="15"/>
                    </a:lnTo>
                    <a:lnTo>
                      <a:pt x="126" y="9"/>
                    </a:lnTo>
                    <a:lnTo>
                      <a:pt x="126" y="6"/>
                    </a:lnTo>
                    <a:lnTo>
                      <a:pt x="133" y="0"/>
                    </a:lnTo>
                    <a:lnTo>
                      <a:pt x="138" y="6"/>
                    </a:lnTo>
                    <a:lnTo>
                      <a:pt x="145" y="9"/>
                    </a:lnTo>
                    <a:lnTo>
                      <a:pt x="151" y="12"/>
                    </a:lnTo>
                    <a:lnTo>
                      <a:pt x="156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3" name="Freeform 1898">
                <a:extLst>
                  <a:ext uri="{FF2B5EF4-FFF2-40B4-BE49-F238E27FC236}">
                    <a16:creationId xmlns:a16="http://schemas.microsoft.com/office/drawing/2014/main" id="{9F2F533A-276C-10DC-3CD1-D91A7DCD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872"/>
                <a:ext cx="101" cy="65"/>
              </a:xfrm>
              <a:custGeom>
                <a:avLst/>
                <a:gdLst>
                  <a:gd name="T0" fmla="*/ 154 w 203"/>
                  <a:gd name="T1" fmla="*/ 20 h 129"/>
                  <a:gd name="T2" fmla="*/ 160 w 203"/>
                  <a:gd name="T3" fmla="*/ 44 h 129"/>
                  <a:gd name="T4" fmla="*/ 173 w 203"/>
                  <a:gd name="T5" fmla="*/ 45 h 129"/>
                  <a:gd name="T6" fmla="*/ 186 w 203"/>
                  <a:gd name="T7" fmla="*/ 53 h 129"/>
                  <a:gd name="T8" fmla="*/ 197 w 203"/>
                  <a:gd name="T9" fmla="*/ 59 h 129"/>
                  <a:gd name="T10" fmla="*/ 201 w 203"/>
                  <a:gd name="T11" fmla="*/ 68 h 129"/>
                  <a:gd name="T12" fmla="*/ 189 w 203"/>
                  <a:gd name="T13" fmla="*/ 71 h 129"/>
                  <a:gd name="T14" fmla="*/ 174 w 203"/>
                  <a:gd name="T15" fmla="*/ 73 h 129"/>
                  <a:gd name="T16" fmla="*/ 167 w 203"/>
                  <a:gd name="T17" fmla="*/ 85 h 129"/>
                  <a:gd name="T18" fmla="*/ 154 w 203"/>
                  <a:gd name="T19" fmla="*/ 94 h 129"/>
                  <a:gd name="T20" fmla="*/ 148 w 203"/>
                  <a:gd name="T21" fmla="*/ 89 h 129"/>
                  <a:gd name="T22" fmla="*/ 139 w 203"/>
                  <a:gd name="T23" fmla="*/ 88 h 129"/>
                  <a:gd name="T24" fmla="*/ 135 w 203"/>
                  <a:gd name="T25" fmla="*/ 80 h 129"/>
                  <a:gd name="T26" fmla="*/ 126 w 203"/>
                  <a:gd name="T27" fmla="*/ 80 h 129"/>
                  <a:gd name="T28" fmla="*/ 116 w 203"/>
                  <a:gd name="T29" fmla="*/ 89 h 129"/>
                  <a:gd name="T30" fmla="*/ 109 w 203"/>
                  <a:gd name="T31" fmla="*/ 73 h 129"/>
                  <a:gd name="T32" fmla="*/ 97 w 203"/>
                  <a:gd name="T33" fmla="*/ 76 h 129"/>
                  <a:gd name="T34" fmla="*/ 92 w 203"/>
                  <a:gd name="T35" fmla="*/ 89 h 129"/>
                  <a:gd name="T36" fmla="*/ 91 w 203"/>
                  <a:gd name="T37" fmla="*/ 100 h 129"/>
                  <a:gd name="T38" fmla="*/ 86 w 203"/>
                  <a:gd name="T39" fmla="*/ 117 h 129"/>
                  <a:gd name="T40" fmla="*/ 75 w 203"/>
                  <a:gd name="T41" fmla="*/ 127 h 129"/>
                  <a:gd name="T42" fmla="*/ 66 w 203"/>
                  <a:gd name="T43" fmla="*/ 124 h 129"/>
                  <a:gd name="T44" fmla="*/ 59 w 203"/>
                  <a:gd name="T45" fmla="*/ 127 h 129"/>
                  <a:gd name="T46" fmla="*/ 53 w 203"/>
                  <a:gd name="T47" fmla="*/ 118 h 129"/>
                  <a:gd name="T48" fmla="*/ 48 w 203"/>
                  <a:gd name="T49" fmla="*/ 112 h 129"/>
                  <a:gd name="T50" fmla="*/ 39 w 203"/>
                  <a:gd name="T51" fmla="*/ 108 h 129"/>
                  <a:gd name="T52" fmla="*/ 38 w 203"/>
                  <a:gd name="T53" fmla="*/ 99 h 129"/>
                  <a:gd name="T54" fmla="*/ 34 w 203"/>
                  <a:gd name="T55" fmla="*/ 111 h 129"/>
                  <a:gd name="T56" fmla="*/ 25 w 203"/>
                  <a:gd name="T57" fmla="*/ 120 h 129"/>
                  <a:gd name="T58" fmla="*/ 9 w 203"/>
                  <a:gd name="T59" fmla="*/ 126 h 129"/>
                  <a:gd name="T60" fmla="*/ 18 w 203"/>
                  <a:gd name="T61" fmla="*/ 103 h 129"/>
                  <a:gd name="T62" fmla="*/ 16 w 203"/>
                  <a:gd name="T63" fmla="*/ 94 h 129"/>
                  <a:gd name="T64" fmla="*/ 0 w 203"/>
                  <a:gd name="T65" fmla="*/ 83 h 129"/>
                  <a:gd name="T66" fmla="*/ 9 w 203"/>
                  <a:gd name="T67" fmla="*/ 79 h 129"/>
                  <a:gd name="T68" fmla="*/ 15 w 203"/>
                  <a:gd name="T69" fmla="*/ 62 h 129"/>
                  <a:gd name="T70" fmla="*/ 10 w 203"/>
                  <a:gd name="T71" fmla="*/ 48 h 129"/>
                  <a:gd name="T72" fmla="*/ 6 w 203"/>
                  <a:gd name="T73" fmla="*/ 39 h 129"/>
                  <a:gd name="T74" fmla="*/ 13 w 203"/>
                  <a:gd name="T75" fmla="*/ 32 h 129"/>
                  <a:gd name="T76" fmla="*/ 21 w 203"/>
                  <a:gd name="T77" fmla="*/ 12 h 129"/>
                  <a:gd name="T78" fmla="*/ 38 w 203"/>
                  <a:gd name="T79" fmla="*/ 9 h 129"/>
                  <a:gd name="T80" fmla="*/ 50 w 203"/>
                  <a:gd name="T81" fmla="*/ 12 h 129"/>
                  <a:gd name="T82" fmla="*/ 57 w 203"/>
                  <a:gd name="T83" fmla="*/ 10 h 129"/>
                  <a:gd name="T84" fmla="*/ 71 w 203"/>
                  <a:gd name="T85" fmla="*/ 16 h 129"/>
                  <a:gd name="T86" fmla="*/ 83 w 203"/>
                  <a:gd name="T87" fmla="*/ 16 h 129"/>
                  <a:gd name="T88" fmla="*/ 95 w 203"/>
                  <a:gd name="T89" fmla="*/ 7 h 129"/>
                  <a:gd name="T90" fmla="*/ 94 w 203"/>
                  <a:gd name="T91" fmla="*/ 21 h 129"/>
                  <a:gd name="T92" fmla="*/ 104 w 203"/>
                  <a:gd name="T93" fmla="*/ 29 h 129"/>
                  <a:gd name="T94" fmla="*/ 119 w 203"/>
                  <a:gd name="T95" fmla="*/ 24 h 129"/>
                  <a:gd name="T96" fmla="*/ 123 w 203"/>
                  <a:gd name="T97" fmla="*/ 15 h 129"/>
                  <a:gd name="T98" fmla="*/ 126 w 203"/>
                  <a:gd name="T99" fmla="*/ 6 h 129"/>
                  <a:gd name="T100" fmla="*/ 138 w 203"/>
                  <a:gd name="T101" fmla="*/ 6 h 129"/>
                  <a:gd name="T102" fmla="*/ 151 w 203"/>
                  <a:gd name="T103" fmla="*/ 1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3" h="129">
                    <a:moveTo>
                      <a:pt x="156" y="16"/>
                    </a:moveTo>
                    <a:lnTo>
                      <a:pt x="154" y="20"/>
                    </a:lnTo>
                    <a:lnTo>
                      <a:pt x="159" y="29"/>
                    </a:lnTo>
                    <a:lnTo>
                      <a:pt x="160" y="44"/>
                    </a:lnTo>
                    <a:lnTo>
                      <a:pt x="170" y="42"/>
                    </a:lnTo>
                    <a:lnTo>
                      <a:pt x="173" y="45"/>
                    </a:lnTo>
                    <a:lnTo>
                      <a:pt x="183" y="47"/>
                    </a:lnTo>
                    <a:lnTo>
                      <a:pt x="186" y="53"/>
                    </a:lnTo>
                    <a:lnTo>
                      <a:pt x="192" y="59"/>
                    </a:lnTo>
                    <a:lnTo>
                      <a:pt x="197" y="59"/>
                    </a:lnTo>
                    <a:lnTo>
                      <a:pt x="203" y="62"/>
                    </a:lnTo>
                    <a:lnTo>
                      <a:pt x="201" y="68"/>
                    </a:lnTo>
                    <a:lnTo>
                      <a:pt x="197" y="73"/>
                    </a:lnTo>
                    <a:lnTo>
                      <a:pt x="189" y="71"/>
                    </a:lnTo>
                    <a:lnTo>
                      <a:pt x="180" y="76"/>
                    </a:lnTo>
                    <a:lnTo>
                      <a:pt x="174" y="73"/>
                    </a:lnTo>
                    <a:lnTo>
                      <a:pt x="171" y="79"/>
                    </a:lnTo>
                    <a:lnTo>
                      <a:pt x="167" y="85"/>
                    </a:lnTo>
                    <a:lnTo>
                      <a:pt x="162" y="96"/>
                    </a:lnTo>
                    <a:lnTo>
                      <a:pt x="154" y="94"/>
                    </a:lnTo>
                    <a:lnTo>
                      <a:pt x="150" y="96"/>
                    </a:lnTo>
                    <a:lnTo>
                      <a:pt x="148" y="89"/>
                    </a:lnTo>
                    <a:lnTo>
                      <a:pt x="145" y="86"/>
                    </a:lnTo>
                    <a:lnTo>
                      <a:pt x="139" y="88"/>
                    </a:lnTo>
                    <a:lnTo>
                      <a:pt x="138" y="80"/>
                    </a:lnTo>
                    <a:lnTo>
                      <a:pt x="135" y="80"/>
                    </a:lnTo>
                    <a:lnTo>
                      <a:pt x="130" y="74"/>
                    </a:lnTo>
                    <a:lnTo>
                      <a:pt x="126" y="80"/>
                    </a:lnTo>
                    <a:lnTo>
                      <a:pt x="124" y="86"/>
                    </a:lnTo>
                    <a:lnTo>
                      <a:pt x="116" y="89"/>
                    </a:lnTo>
                    <a:lnTo>
                      <a:pt x="113" y="80"/>
                    </a:lnTo>
                    <a:lnTo>
                      <a:pt x="109" y="73"/>
                    </a:lnTo>
                    <a:lnTo>
                      <a:pt x="103" y="73"/>
                    </a:lnTo>
                    <a:lnTo>
                      <a:pt x="97" y="76"/>
                    </a:lnTo>
                    <a:lnTo>
                      <a:pt x="95" y="73"/>
                    </a:lnTo>
                    <a:lnTo>
                      <a:pt x="92" y="89"/>
                    </a:lnTo>
                    <a:lnTo>
                      <a:pt x="86" y="94"/>
                    </a:lnTo>
                    <a:lnTo>
                      <a:pt x="91" y="100"/>
                    </a:lnTo>
                    <a:lnTo>
                      <a:pt x="82" y="114"/>
                    </a:lnTo>
                    <a:lnTo>
                      <a:pt x="86" y="117"/>
                    </a:lnTo>
                    <a:lnTo>
                      <a:pt x="78" y="121"/>
                    </a:lnTo>
                    <a:lnTo>
                      <a:pt x="75" y="127"/>
                    </a:lnTo>
                    <a:lnTo>
                      <a:pt x="69" y="129"/>
                    </a:lnTo>
                    <a:lnTo>
                      <a:pt x="66" y="124"/>
                    </a:lnTo>
                    <a:lnTo>
                      <a:pt x="63" y="123"/>
                    </a:lnTo>
                    <a:lnTo>
                      <a:pt x="59" y="127"/>
                    </a:lnTo>
                    <a:lnTo>
                      <a:pt x="54" y="124"/>
                    </a:lnTo>
                    <a:lnTo>
                      <a:pt x="53" y="118"/>
                    </a:lnTo>
                    <a:lnTo>
                      <a:pt x="53" y="115"/>
                    </a:lnTo>
                    <a:lnTo>
                      <a:pt x="48" y="112"/>
                    </a:lnTo>
                    <a:lnTo>
                      <a:pt x="45" y="112"/>
                    </a:lnTo>
                    <a:lnTo>
                      <a:pt x="39" y="108"/>
                    </a:lnTo>
                    <a:lnTo>
                      <a:pt x="39" y="103"/>
                    </a:lnTo>
                    <a:lnTo>
                      <a:pt x="38" y="99"/>
                    </a:lnTo>
                    <a:lnTo>
                      <a:pt x="31" y="100"/>
                    </a:lnTo>
                    <a:lnTo>
                      <a:pt x="34" y="111"/>
                    </a:lnTo>
                    <a:lnTo>
                      <a:pt x="28" y="115"/>
                    </a:lnTo>
                    <a:lnTo>
                      <a:pt x="25" y="120"/>
                    </a:lnTo>
                    <a:lnTo>
                      <a:pt x="16" y="126"/>
                    </a:lnTo>
                    <a:lnTo>
                      <a:pt x="9" y="126"/>
                    </a:lnTo>
                    <a:lnTo>
                      <a:pt x="10" y="112"/>
                    </a:lnTo>
                    <a:lnTo>
                      <a:pt x="18" y="103"/>
                    </a:lnTo>
                    <a:lnTo>
                      <a:pt x="18" y="100"/>
                    </a:lnTo>
                    <a:lnTo>
                      <a:pt x="16" y="94"/>
                    </a:lnTo>
                    <a:lnTo>
                      <a:pt x="9" y="91"/>
                    </a:lnTo>
                    <a:lnTo>
                      <a:pt x="0" y="83"/>
                    </a:lnTo>
                    <a:lnTo>
                      <a:pt x="6" y="79"/>
                    </a:lnTo>
                    <a:lnTo>
                      <a:pt x="9" y="79"/>
                    </a:lnTo>
                    <a:lnTo>
                      <a:pt x="15" y="64"/>
                    </a:lnTo>
                    <a:lnTo>
                      <a:pt x="15" y="62"/>
                    </a:lnTo>
                    <a:lnTo>
                      <a:pt x="15" y="53"/>
                    </a:lnTo>
                    <a:lnTo>
                      <a:pt x="10" y="48"/>
                    </a:lnTo>
                    <a:lnTo>
                      <a:pt x="9" y="39"/>
                    </a:lnTo>
                    <a:lnTo>
                      <a:pt x="6" y="39"/>
                    </a:lnTo>
                    <a:lnTo>
                      <a:pt x="7" y="33"/>
                    </a:lnTo>
                    <a:lnTo>
                      <a:pt x="13" y="32"/>
                    </a:lnTo>
                    <a:lnTo>
                      <a:pt x="16" y="21"/>
                    </a:lnTo>
                    <a:lnTo>
                      <a:pt x="21" y="12"/>
                    </a:lnTo>
                    <a:lnTo>
                      <a:pt x="31" y="12"/>
                    </a:lnTo>
                    <a:lnTo>
                      <a:pt x="38" y="9"/>
                    </a:lnTo>
                    <a:lnTo>
                      <a:pt x="42" y="15"/>
                    </a:lnTo>
                    <a:lnTo>
                      <a:pt x="50" y="12"/>
                    </a:lnTo>
                    <a:lnTo>
                      <a:pt x="50" y="15"/>
                    </a:lnTo>
                    <a:lnTo>
                      <a:pt x="57" y="10"/>
                    </a:lnTo>
                    <a:lnTo>
                      <a:pt x="65" y="15"/>
                    </a:lnTo>
                    <a:lnTo>
                      <a:pt x="71" y="16"/>
                    </a:lnTo>
                    <a:lnTo>
                      <a:pt x="77" y="10"/>
                    </a:lnTo>
                    <a:lnTo>
                      <a:pt x="83" y="16"/>
                    </a:lnTo>
                    <a:lnTo>
                      <a:pt x="91" y="12"/>
                    </a:lnTo>
                    <a:lnTo>
                      <a:pt x="95" y="7"/>
                    </a:lnTo>
                    <a:lnTo>
                      <a:pt x="98" y="10"/>
                    </a:lnTo>
                    <a:lnTo>
                      <a:pt x="94" y="21"/>
                    </a:lnTo>
                    <a:lnTo>
                      <a:pt x="100" y="23"/>
                    </a:lnTo>
                    <a:lnTo>
                      <a:pt x="104" y="29"/>
                    </a:lnTo>
                    <a:lnTo>
                      <a:pt x="112" y="29"/>
                    </a:lnTo>
                    <a:lnTo>
                      <a:pt x="119" y="24"/>
                    </a:lnTo>
                    <a:lnTo>
                      <a:pt x="127" y="20"/>
                    </a:lnTo>
                    <a:lnTo>
                      <a:pt x="123" y="15"/>
                    </a:lnTo>
                    <a:lnTo>
                      <a:pt x="126" y="9"/>
                    </a:lnTo>
                    <a:lnTo>
                      <a:pt x="126" y="6"/>
                    </a:lnTo>
                    <a:lnTo>
                      <a:pt x="133" y="0"/>
                    </a:lnTo>
                    <a:lnTo>
                      <a:pt x="138" y="6"/>
                    </a:lnTo>
                    <a:lnTo>
                      <a:pt x="145" y="9"/>
                    </a:lnTo>
                    <a:lnTo>
                      <a:pt x="151" y="12"/>
                    </a:lnTo>
                    <a:lnTo>
                      <a:pt x="156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4" name="Freeform 1899">
                <a:extLst>
                  <a:ext uri="{FF2B5EF4-FFF2-40B4-BE49-F238E27FC236}">
                    <a16:creationId xmlns:a16="http://schemas.microsoft.com/office/drawing/2014/main" id="{CCE7155F-6C9B-4478-F81E-C864A45F6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954"/>
                <a:ext cx="122" cy="83"/>
              </a:xfrm>
              <a:custGeom>
                <a:avLst/>
                <a:gdLst>
                  <a:gd name="T0" fmla="*/ 205 w 243"/>
                  <a:gd name="T1" fmla="*/ 20 h 168"/>
                  <a:gd name="T2" fmla="*/ 194 w 243"/>
                  <a:gd name="T3" fmla="*/ 17 h 168"/>
                  <a:gd name="T4" fmla="*/ 176 w 243"/>
                  <a:gd name="T5" fmla="*/ 11 h 168"/>
                  <a:gd name="T6" fmla="*/ 167 w 243"/>
                  <a:gd name="T7" fmla="*/ 16 h 168"/>
                  <a:gd name="T8" fmla="*/ 155 w 243"/>
                  <a:gd name="T9" fmla="*/ 25 h 168"/>
                  <a:gd name="T10" fmla="*/ 140 w 243"/>
                  <a:gd name="T11" fmla="*/ 38 h 168"/>
                  <a:gd name="T12" fmla="*/ 137 w 243"/>
                  <a:gd name="T13" fmla="*/ 51 h 168"/>
                  <a:gd name="T14" fmla="*/ 124 w 243"/>
                  <a:gd name="T15" fmla="*/ 66 h 168"/>
                  <a:gd name="T16" fmla="*/ 115 w 243"/>
                  <a:gd name="T17" fmla="*/ 64 h 168"/>
                  <a:gd name="T18" fmla="*/ 94 w 243"/>
                  <a:gd name="T19" fmla="*/ 69 h 168"/>
                  <a:gd name="T20" fmla="*/ 76 w 243"/>
                  <a:gd name="T21" fmla="*/ 84 h 168"/>
                  <a:gd name="T22" fmla="*/ 61 w 243"/>
                  <a:gd name="T23" fmla="*/ 96 h 168"/>
                  <a:gd name="T24" fmla="*/ 45 w 243"/>
                  <a:gd name="T25" fmla="*/ 90 h 168"/>
                  <a:gd name="T26" fmla="*/ 33 w 243"/>
                  <a:gd name="T27" fmla="*/ 87 h 168"/>
                  <a:gd name="T28" fmla="*/ 29 w 243"/>
                  <a:gd name="T29" fmla="*/ 70 h 168"/>
                  <a:gd name="T30" fmla="*/ 29 w 243"/>
                  <a:gd name="T31" fmla="*/ 60 h 168"/>
                  <a:gd name="T32" fmla="*/ 9 w 243"/>
                  <a:gd name="T33" fmla="*/ 52 h 168"/>
                  <a:gd name="T34" fmla="*/ 6 w 243"/>
                  <a:gd name="T35" fmla="*/ 73 h 168"/>
                  <a:gd name="T36" fmla="*/ 6 w 243"/>
                  <a:gd name="T37" fmla="*/ 92 h 168"/>
                  <a:gd name="T38" fmla="*/ 14 w 243"/>
                  <a:gd name="T39" fmla="*/ 102 h 168"/>
                  <a:gd name="T40" fmla="*/ 36 w 243"/>
                  <a:gd name="T41" fmla="*/ 90 h 168"/>
                  <a:gd name="T42" fmla="*/ 52 w 243"/>
                  <a:gd name="T43" fmla="*/ 101 h 168"/>
                  <a:gd name="T44" fmla="*/ 52 w 243"/>
                  <a:gd name="T45" fmla="*/ 119 h 168"/>
                  <a:gd name="T46" fmla="*/ 50 w 243"/>
                  <a:gd name="T47" fmla="*/ 137 h 168"/>
                  <a:gd name="T48" fmla="*/ 70 w 243"/>
                  <a:gd name="T49" fmla="*/ 154 h 168"/>
                  <a:gd name="T50" fmla="*/ 76 w 243"/>
                  <a:gd name="T51" fmla="*/ 166 h 168"/>
                  <a:gd name="T52" fmla="*/ 85 w 243"/>
                  <a:gd name="T53" fmla="*/ 149 h 168"/>
                  <a:gd name="T54" fmla="*/ 91 w 243"/>
                  <a:gd name="T55" fmla="*/ 123 h 168"/>
                  <a:gd name="T56" fmla="*/ 106 w 243"/>
                  <a:gd name="T57" fmla="*/ 117 h 168"/>
                  <a:gd name="T58" fmla="*/ 123 w 243"/>
                  <a:gd name="T59" fmla="*/ 120 h 168"/>
                  <a:gd name="T60" fmla="*/ 137 w 243"/>
                  <a:gd name="T61" fmla="*/ 140 h 168"/>
                  <a:gd name="T62" fmla="*/ 144 w 243"/>
                  <a:gd name="T63" fmla="*/ 152 h 168"/>
                  <a:gd name="T64" fmla="*/ 152 w 243"/>
                  <a:gd name="T65" fmla="*/ 168 h 168"/>
                  <a:gd name="T66" fmla="*/ 171 w 243"/>
                  <a:gd name="T67" fmla="*/ 157 h 168"/>
                  <a:gd name="T68" fmla="*/ 184 w 243"/>
                  <a:gd name="T69" fmla="*/ 136 h 168"/>
                  <a:gd name="T70" fmla="*/ 182 w 243"/>
                  <a:gd name="T71" fmla="*/ 119 h 168"/>
                  <a:gd name="T72" fmla="*/ 194 w 243"/>
                  <a:gd name="T73" fmla="*/ 108 h 168"/>
                  <a:gd name="T74" fmla="*/ 196 w 243"/>
                  <a:gd name="T75" fmla="*/ 116 h 168"/>
                  <a:gd name="T76" fmla="*/ 199 w 243"/>
                  <a:gd name="T77" fmla="*/ 136 h 168"/>
                  <a:gd name="T78" fmla="*/ 214 w 243"/>
                  <a:gd name="T79" fmla="*/ 143 h 168"/>
                  <a:gd name="T80" fmla="*/ 228 w 243"/>
                  <a:gd name="T81" fmla="*/ 133 h 168"/>
                  <a:gd name="T82" fmla="*/ 240 w 243"/>
                  <a:gd name="T83" fmla="*/ 134 h 168"/>
                  <a:gd name="T84" fmla="*/ 243 w 243"/>
                  <a:gd name="T85" fmla="*/ 114 h 168"/>
                  <a:gd name="T86" fmla="*/ 212 w 243"/>
                  <a:gd name="T87" fmla="*/ 113 h 168"/>
                  <a:gd name="T88" fmla="*/ 218 w 243"/>
                  <a:gd name="T89" fmla="*/ 102 h 168"/>
                  <a:gd name="T90" fmla="*/ 225 w 243"/>
                  <a:gd name="T91" fmla="*/ 89 h 168"/>
                  <a:gd name="T92" fmla="*/ 221 w 243"/>
                  <a:gd name="T93" fmla="*/ 66 h 168"/>
                  <a:gd name="T94" fmla="*/ 234 w 243"/>
                  <a:gd name="T95" fmla="*/ 63 h 168"/>
                  <a:gd name="T96" fmla="*/ 231 w 243"/>
                  <a:gd name="T97" fmla="*/ 49 h 168"/>
                  <a:gd name="T98" fmla="*/ 234 w 243"/>
                  <a:gd name="T99" fmla="*/ 23 h 168"/>
                  <a:gd name="T100" fmla="*/ 235 w 243"/>
                  <a:gd name="T101" fmla="*/ 0 h 168"/>
                  <a:gd name="T102" fmla="*/ 218 w 243"/>
                  <a:gd name="T103" fmla="*/ 6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3" h="168">
                    <a:moveTo>
                      <a:pt x="218" y="6"/>
                    </a:moveTo>
                    <a:lnTo>
                      <a:pt x="212" y="8"/>
                    </a:lnTo>
                    <a:lnTo>
                      <a:pt x="205" y="20"/>
                    </a:lnTo>
                    <a:lnTo>
                      <a:pt x="202" y="20"/>
                    </a:lnTo>
                    <a:lnTo>
                      <a:pt x="196" y="20"/>
                    </a:lnTo>
                    <a:lnTo>
                      <a:pt x="194" y="17"/>
                    </a:lnTo>
                    <a:lnTo>
                      <a:pt x="187" y="17"/>
                    </a:lnTo>
                    <a:lnTo>
                      <a:pt x="184" y="9"/>
                    </a:lnTo>
                    <a:lnTo>
                      <a:pt x="176" y="11"/>
                    </a:lnTo>
                    <a:lnTo>
                      <a:pt x="174" y="16"/>
                    </a:lnTo>
                    <a:lnTo>
                      <a:pt x="173" y="11"/>
                    </a:lnTo>
                    <a:lnTo>
                      <a:pt x="167" y="16"/>
                    </a:lnTo>
                    <a:lnTo>
                      <a:pt x="164" y="22"/>
                    </a:lnTo>
                    <a:lnTo>
                      <a:pt x="159" y="20"/>
                    </a:lnTo>
                    <a:lnTo>
                      <a:pt x="155" y="25"/>
                    </a:lnTo>
                    <a:lnTo>
                      <a:pt x="156" y="28"/>
                    </a:lnTo>
                    <a:lnTo>
                      <a:pt x="152" y="35"/>
                    </a:lnTo>
                    <a:lnTo>
                      <a:pt x="140" y="38"/>
                    </a:lnTo>
                    <a:lnTo>
                      <a:pt x="143" y="43"/>
                    </a:lnTo>
                    <a:lnTo>
                      <a:pt x="141" y="47"/>
                    </a:lnTo>
                    <a:lnTo>
                      <a:pt x="137" y="51"/>
                    </a:lnTo>
                    <a:lnTo>
                      <a:pt x="126" y="54"/>
                    </a:lnTo>
                    <a:lnTo>
                      <a:pt x="124" y="58"/>
                    </a:lnTo>
                    <a:lnTo>
                      <a:pt x="124" y="66"/>
                    </a:lnTo>
                    <a:lnTo>
                      <a:pt x="121" y="69"/>
                    </a:lnTo>
                    <a:lnTo>
                      <a:pt x="117" y="63"/>
                    </a:lnTo>
                    <a:lnTo>
                      <a:pt x="115" y="64"/>
                    </a:lnTo>
                    <a:lnTo>
                      <a:pt x="109" y="69"/>
                    </a:lnTo>
                    <a:lnTo>
                      <a:pt x="106" y="67"/>
                    </a:lnTo>
                    <a:lnTo>
                      <a:pt x="94" y="69"/>
                    </a:lnTo>
                    <a:lnTo>
                      <a:pt x="89" y="69"/>
                    </a:lnTo>
                    <a:lnTo>
                      <a:pt x="79" y="78"/>
                    </a:lnTo>
                    <a:lnTo>
                      <a:pt x="76" y="84"/>
                    </a:lnTo>
                    <a:lnTo>
                      <a:pt x="70" y="87"/>
                    </a:lnTo>
                    <a:lnTo>
                      <a:pt x="68" y="90"/>
                    </a:lnTo>
                    <a:lnTo>
                      <a:pt x="61" y="96"/>
                    </a:lnTo>
                    <a:lnTo>
                      <a:pt x="56" y="93"/>
                    </a:lnTo>
                    <a:lnTo>
                      <a:pt x="48" y="93"/>
                    </a:lnTo>
                    <a:lnTo>
                      <a:pt x="45" y="90"/>
                    </a:lnTo>
                    <a:lnTo>
                      <a:pt x="42" y="84"/>
                    </a:lnTo>
                    <a:lnTo>
                      <a:pt x="38" y="89"/>
                    </a:lnTo>
                    <a:lnTo>
                      <a:pt x="33" y="87"/>
                    </a:lnTo>
                    <a:lnTo>
                      <a:pt x="26" y="79"/>
                    </a:lnTo>
                    <a:lnTo>
                      <a:pt x="24" y="73"/>
                    </a:lnTo>
                    <a:lnTo>
                      <a:pt x="29" y="70"/>
                    </a:lnTo>
                    <a:lnTo>
                      <a:pt x="33" y="70"/>
                    </a:lnTo>
                    <a:lnTo>
                      <a:pt x="36" y="64"/>
                    </a:lnTo>
                    <a:lnTo>
                      <a:pt x="29" y="60"/>
                    </a:lnTo>
                    <a:lnTo>
                      <a:pt x="24" y="66"/>
                    </a:lnTo>
                    <a:lnTo>
                      <a:pt x="18" y="66"/>
                    </a:lnTo>
                    <a:lnTo>
                      <a:pt x="9" y="52"/>
                    </a:lnTo>
                    <a:lnTo>
                      <a:pt x="3" y="61"/>
                    </a:lnTo>
                    <a:lnTo>
                      <a:pt x="6" y="69"/>
                    </a:lnTo>
                    <a:lnTo>
                      <a:pt x="6" y="73"/>
                    </a:lnTo>
                    <a:lnTo>
                      <a:pt x="9" y="76"/>
                    </a:lnTo>
                    <a:lnTo>
                      <a:pt x="4" y="85"/>
                    </a:lnTo>
                    <a:lnTo>
                      <a:pt x="6" y="92"/>
                    </a:lnTo>
                    <a:lnTo>
                      <a:pt x="0" y="96"/>
                    </a:lnTo>
                    <a:lnTo>
                      <a:pt x="3" y="98"/>
                    </a:lnTo>
                    <a:lnTo>
                      <a:pt x="14" y="102"/>
                    </a:lnTo>
                    <a:lnTo>
                      <a:pt x="20" y="93"/>
                    </a:lnTo>
                    <a:lnTo>
                      <a:pt x="32" y="96"/>
                    </a:lnTo>
                    <a:lnTo>
                      <a:pt x="36" y="90"/>
                    </a:lnTo>
                    <a:lnTo>
                      <a:pt x="44" y="98"/>
                    </a:lnTo>
                    <a:lnTo>
                      <a:pt x="45" y="102"/>
                    </a:lnTo>
                    <a:lnTo>
                      <a:pt x="52" y="101"/>
                    </a:lnTo>
                    <a:lnTo>
                      <a:pt x="52" y="105"/>
                    </a:lnTo>
                    <a:lnTo>
                      <a:pt x="48" y="116"/>
                    </a:lnTo>
                    <a:lnTo>
                      <a:pt x="52" y="119"/>
                    </a:lnTo>
                    <a:lnTo>
                      <a:pt x="52" y="127"/>
                    </a:lnTo>
                    <a:lnTo>
                      <a:pt x="50" y="130"/>
                    </a:lnTo>
                    <a:lnTo>
                      <a:pt x="50" y="137"/>
                    </a:lnTo>
                    <a:lnTo>
                      <a:pt x="58" y="145"/>
                    </a:lnTo>
                    <a:lnTo>
                      <a:pt x="62" y="152"/>
                    </a:lnTo>
                    <a:lnTo>
                      <a:pt x="70" y="154"/>
                    </a:lnTo>
                    <a:lnTo>
                      <a:pt x="71" y="158"/>
                    </a:lnTo>
                    <a:lnTo>
                      <a:pt x="71" y="163"/>
                    </a:lnTo>
                    <a:lnTo>
                      <a:pt x="76" y="166"/>
                    </a:lnTo>
                    <a:lnTo>
                      <a:pt x="79" y="160"/>
                    </a:lnTo>
                    <a:lnTo>
                      <a:pt x="82" y="151"/>
                    </a:lnTo>
                    <a:lnTo>
                      <a:pt x="85" y="149"/>
                    </a:lnTo>
                    <a:lnTo>
                      <a:pt x="83" y="140"/>
                    </a:lnTo>
                    <a:lnTo>
                      <a:pt x="85" y="134"/>
                    </a:lnTo>
                    <a:lnTo>
                      <a:pt x="91" y="123"/>
                    </a:lnTo>
                    <a:lnTo>
                      <a:pt x="99" y="123"/>
                    </a:lnTo>
                    <a:lnTo>
                      <a:pt x="105" y="114"/>
                    </a:lnTo>
                    <a:lnTo>
                      <a:pt x="106" y="117"/>
                    </a:lnTo>
                    <a:lnTo>
                      <a:pt x="118" y="113"/>
                    </a:lnTo>
                    <a:lnTo>
                      <a:pt x="120" y="114"/>
                    </a:lnTo>
                    <a:lnTo>
                      <a:pt x="123" y="120"/>
                    </a:lnTo>
                    <a:lnTo>
                      <a:pt x="121" y="128"/>
                    </a:lnTo>
                    <a:lnTo>
                      <a:pt x="133" y="136"/>
                    </a:lnTo>
                    <a:lnTo>
                      <a:pt x="137" y="140"/>
                    </a:lnTo>
                    <a:lnTo>
                      <a:pt x="140" y="143"/>
                    </a:lnTo>
                    <a:lnTo>
                      <a:pt x="140" y="149"/>
                    </a:lnTo>
                    <a:lnTo>
                      <a:pt x="144" y="152"/>
                    </a:lnTo>
                    <a:lnTo>
                      <a:pt x="144" y="160"/>
                    </a:lnTo>
                    <a:lnTo>
                      <a:pt x="146" y="166"/>
                    </a:lnTo>
                    <a:lnTo>
                      <a:pt x="152" y="168"/>
                    </a:lnTo>
                    <a:lnTo>
                      <a:pt x="162" y="163"/>
                    </a:lnTo>
                    <a:lnTo>
                      <a:pt x="167" y="158"/>
                    </a:lnTo>
                    <a:lnTo>
                      <a:pt x="171" y="157"/>
                    </a:lnTo>
                    <a:lnTo>
                      <a:pt x="179" y="149"/>
                    </a:lnTo>
                    <a:lnTo>
                      <a:pt x="179" y="145"/>
                    </a:lnTo>
                    <a:lnTo>
                      <a:pt x="184" y="136"/>
                    </a:lnTo>
                    <a:lnTo>
                      <a:pt x="182" y="133"/>
                    </a:lnTo>
                    <a:lnTo>
                      <a:pt x="179" y="123"/>
                    </a:lnTo>
                    <a:lnTo>
                      <a:pt x="182" y="119"/>
                    </a:lnTo>
                    <a:lnTo>
                      <a:pt x="185" y="111"/>
                    </a:lnTo>
                    <a:lnTo>
                      <a:pt x="191" y="113"/>
                    </a:lnTo>
                    <a:lnTo>
                      <a:pt x="194" y="108"/>
                    </a:lnTo>
                    <a:lnTo>
                      <a:pt x="194" y="104"/>
                    </a:lnTo>
                    <a:lnTo>
                      <a:pt x="200" y="107"/>
                    </a:lnTo>
                    <a:lnTo>
                      <a:pt x="196" y="116"/>
                    </a:lnTo>
                    <a:lnTo>
                      <a:pt x="197" y="123"/>
                    </a:lnTo>
                    <a:lnTo>
                      <a:pt x="200" y="125"/>
                    </a:lnTo>
                    <a:lnTo>
                      <a:pt x="199" y="136"/>
                    </a:lnTo>
                    <a:lnTo>
                      <a:pt x="205" y="137"/>
                    </a:lnTo>
                    <a:lnTo>
                      <a:pt x="205" y="142"/>
                    </a:lnTo>
                    <a:lnTo>
                      <a:pt x="214" y="143"/>
                    </a:lnTo>
                    <a:lnTo>
                      <a:pt x="217" y="136"/>
                    </a:lnTo>
                    <a:lnTo>
                      <a:pt x="221" y="130"/>
                    </a:lnTo>
                    <a:lnTo>
                      <a:pt x="228" y="133"/>
                    </a:lnTo>
                    <a:lnTo>
                      <a:pt x="231" y="131"/>
                    </a:lnTo>
                    <a:lnTo>
                      <a:pt x="237" y="136"/>
                    </a:lnTo>
                    <a:lnTo>
                      <a:pt x="240" y="134"/>
                    </a:lnTo>
                    <a:lnTo>
                      <a:pt x="243" y="123"/>
                    </a:lnTo>
                    <a:lnTo>
                      <a:pt x="240" y="117"/>
                    </a:lnTo>
                    <a:lnTo>
                      <a:pt x="243" y="114"/>
                    </a:lnTo>
                    <a:lnTo>
                      <a:pt x="234" y="110"/>
                    </a:lnTo>
                    <a:lnTo>
                      <a:pt x="225" y="113"/>
                    </a:lnTo>
                    <a:lnTo>
                      <a:pt x="212" y="113"/>
                    </a:lnTo>
                    <a:lnTo>
                      <a:pt x="212" y="108"/>
                    </a:lnTo>
                    <a:lnTo>
                      <a:pt x="215" y="104"/>
                    </a:lnTo>
                    <a:lnTo>
                      <a:pt x="218" y="102"/>
                    </a:lnTo>
                    <a:lnTo>
                      <a:pt x="220" y="96"/>
                    </a:lnTo>
                    <a:lnTo>
                      <a:pt x="225" y="93"/>
                    </a:lnTo>
                    <a:lnTo>
                      <a:pt x="225" y="89"/>
                    </a:lnTo>
                    <a:lnTo>
                      <a:pt x="228" y="81"/>
                    </a:lnTo>
                    <a:lnTo>
                      <a:pt x="220" y="73"/>
                    </a:lnTo>
                    <a:lnTo>
                      <a:pt x="221" y="66"/>
                    </a:lnTo>
                    <a:lnTo>
                      <a:pt x="228" y="67"/>
                    </a:lnTo>
                    <a:lnTo>
                      <a:pt x="229" y="63"/>
                    </a:lnTo>
                    <a:lnTo>
                      <a:pt x="234" y="63"/>
                    </a:lnTo>
                    <a:lnTo>
                      <a:pt x="238" y="57"/>
                    </a:lnTo>
                    <a:lnTo>
                      <a:pt x="235" y="51"/>
                    </a:lnTo>
                    <a:lnTo>
                      <a:pt x="231" y="49"/>
                    </a:lnTo>
                    <a:lnTo>
                      <a:pt x="234" y="38"/>
                    </a:lnTo>
                    <a:lnTo>
                      <a:pt x="231" y="29"/>
                    </a:lnTo>
                    <a:lnTo>
                      <a:pt x="234" y="23"/>
                    </a:lnTo>
                    <a:lnTo>
                      <a:pt x="234" y="16"/>
                    </a:lnTo>
                    <a:lnTo>
                      <a:pt x="238" y="3"/>
                    </a:lnTo>
                    <a:lnTo>
                      <a:pt x="235" y="0"/>
                    </a:lnTo>
                    <a:lnTo>
                      <a:pt x="231" y="6"/>
                    </a:lnTo>
                    <a:lnTo>
                      <a:pt x="225" y="9"/>
                    </a:lnTo>
                    <a:lnTo>
                      <a:pt x="218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5" name="Freeform 1900">
                <a:extLst>
                  <a:ext uri="{FF2B5EF4-FFF2-40B4-BE49-F238E27FC236}">
                    <a16:creationId xmlns:a16="http://schemas.microsoft.com/office/drawing/2014/main" id="{971167BF-326C-1B25-8D55-50AAAB57B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954"/>
                <a:ext cx="122" cy="83"/>
              </a:xfrm>
              <a:custGeom>
                <a:avLst/>
                <a:gdLst>
                  <a:gd name="T0" fmla="*/ 231 w 243"/>
                  <a:gd name="T1" fmla="*/ 6 h 168"/>
                  <a:gd name="T2" fmla="*/ 234 w 243"/>
                  <a:gd name="T3" fmla="*/ 16 h 168"/>
                  <a:gd name="T4" fmla="*/ 234 w 243"/>
                  <a:gd name="T5" fmla="*/ 38 h 168"/>
                  <a:gd name="T6" fmla="*/ 238 w 243"/>
                  <a:gd name="T7" fmla="*/ 57 h 168"/>
                  <a:gd name="T8" fmla="*/ 228 w 243"/>
                  <a:gd name="T9" fmla="*/ 67 h 168"/>
                  <a:gd name="T10" fmla="*/ 228 w 243"/>
                  <a:gd name="T11" fmla="*/ 81 h 168"/>
                  <a:gd name="T12" fmla="*/ 220 w 243"/>
                  <a:gd name="T13" fmla="*/ 96 h 168"/>
                  <a:gd name="T14" fmla="*/ 212 w 243"/>
                  <a:gd name="T15" fmla="*/ 108 h 168"/>
                  <a:gd name="T16" fmla="*/ 234 w 243"/>
                  <a:gd name="T17" fmla="*/ 110 h 168"/>
                  <a:gd name="T18" fmla="*/ 243 w 243"/>
                  <a:gd name="T19" fmla="*/ 123 h 168"/>
                  <a:gd name="T20" fmla="*/ 231 w 243"/>
                  <a:gd name="T21" fmla="*/ 131 h 168"/>
                  <a:gd name="T22" fmla="*/ 217 w 243"/>
                  <a:gd name="T23" fmla="*/ 136 h 168"/>
                  <a:gd name="T24" fmla="*/ 205 w 243"/>
                  <a:gd name="T25" fmla="*/ 137 h 168"/>
                  <a:gd name="T26" fmla="*/ 197 w 243"/>
                  <a:gd name="T27" fmla="*/ 123 h 168"/>
                  <a:gd name="T28" fmla="*/ 194 w 243"/>
                  <a:gd name="T29" fmla="*/ 104 h 168"/>
                  <a:gd name="T30" fmla="*/ 185 w 243"/>
                  <a:gd name="T31" fmla="*/ 111 h 168"/>
                  <a:gd name="T32" fmla="*/ 182 w 243"/>
                  <a:gd name="T33" fmla="*/ 133 h 168"/>
                  <a:gd name="T34" fmla="*/ 179 w 243"/>
                  <a:gd name="T35" fmla="*/ 149 h 168"/>
                  <a:gd name="T36" fmla="*/ 162 w 243"/>
                  <a:gd name="T37" fmla="*/ 163 h 168"/>
                  <a:gd name="T38" fmla="*/ 144 w 243"/>
                  <a:gd name="T39" fmla="*/ 160 h 168"/>
                  <a:gd name="T40" fmla="*/ 140 w 243"/>
                  <a:gd name="T41" fmla="*/ 143 h 168"/>
                  <a:gd name="T42" fmla="*/ 121 w 243"/>
                  <a:gd name="T43" fmla="*/ 128 h 168"/>
                  <a:gd name="T44" fmla="*/ 118 w 243"/>
                  <a:gd name="T45" fmla="*/ 113 h 168"/>
                  <a:gd name="T46" fmla="*/ 99 w 243"/>
                  <a:gd name="T47" fmla="*/ 123 h 168"/>
                  <a:gd name="T48" fmla="*/ 83 w 243"/>
                  <a:gd name="T49" fmla="*/ 140 h 168"/>
                  <a:gd name="T50" fmla="*/ 79 w 243"/>
                  <a:gd name="T51" fmla="*/ 160 h 168"/>
                  <a:gd name="T52" fmla="*/ 71 w 243"/>
                  <a:gd name="T53" fmla="*/ 158 h 168"/>
                  <a:gd name="T54" fmla="*/ 58 w 243"/>
                  <a:gd name="T55" fmla="*/ 145 h 168"/>
                  <a:gd name="T56" fmla="*/ 52 w 243"/>
                  <a:gd name="T57" fmla="*/ 127 h 168"/>
                  <a:gd name="T58" fmla="*/ 52 w 243"/>
                  <a:gd name="T59" fmla="*/ 105 h 168"/>
                  <a:gd name="T60" fmla="*/ 44 w 243"/>
                  <a:gd name="T61" fmla="*/ 98 h 168"/>
                  <a:gd name="T62" fmla="*/ 20 w 243"/>
                  <a:gd name="T63" fmla="*/ 93 h 168"/>
                  <a:gd name="T64" fmla="*/ 0 w 243"/>
                  <a:gd name="T65" fmla="*/ 96 h 168"/>
                  <a:gd name="T66" fmla="*/ 9 w 243"/>
                  <a:gd name="T67" fmla="*/ 76 h 168"/>
                  <a:gd name="T68" fmla="*/ 3 w 243"/>
                  <a:gd name="T69" fmla="*/ 61 h 168"/>
                  <a:gd name="T70" fmla="*/ 24 w 243"/>
                  <a:gd name="T71" fmla="*/ 66 h 168"/>
                  <a:gd name="T72" fmla="*/ 33 w 243"/>
                  <a:gd name="T73" fmla="*/ 70 h 168"/>
                  <a:gd name="T74" fmla="*/ 26 w 243"/>
                  <a:gd name="T75" fmla="*/ 79 h 168"/>
                  <a:gd name="T76" fmla="*/ 42 w 243"/>
                  <a:gd name="T77" fmla="*/ 84 h 168"/>
                  <a:gd name="T78" fmla="*/ 56 w 243"/>
                  <a:gd name="T79" fmla="*/ 93 h 168"/>
                  <a:gd name="T80" fmla="*/ 70 w 243"/>
                  <a:gd name="T81" fmla="*/ 87 h 168"/>
                  <a:gd name="T82" fmla="*/ 89 w 243"/>
                  <a:gd name="T83" fmla="*/ 69 h 168"/>
                  <a:gd name="T84" fmla="*/ 109 w 243"/>
                  <a:gd name="T85" fmla="*/ 69 h 168"/>
                  <a:gd name="T86" fmla="*/ 121 w 243"/>
                  <a:gd name="T87" fmla="*/ 69 h 168"/>
                  <a:gd name="T88" fmla="*/ 126 w 243"/>
                  <a:gd name="T89" fmla="*/ 54 h 168"/>
                  <a:gd name="T90" fmla="*/ 143 w 243"/>
                  <a:gd name="T91" fmla="*/ 43 h 168"/>
                  <a:gd name="T92" fmla="*/ 156 w 243"/>
                  <a:gd name="T93" fmla="*/ 28 h 168"/>
                  <a:gd name="T94" fmla="*/ 164 w 243"/>
                  <a:gd name="T95" fmla="*/ 22 h 168"/>
                  <a:gd name="T96" fmla="*/ 174 w 243"/>
                  <a:gd name="T97" fmla="*/ 16 h 168"/>
                  <a:gd name="T98" fmla="*/ 187 w 243"/>
                  <a:gd name="T99" fmla="*/ 17 h 168"/>
                  <a:gd name="T100" fmla="*/ 202 w 243"/>
                  <a:gd name="T101" fmla="*/ 20 h 168"/>
                  <a:gd name="T102" fmla="*/ 218 w 243"/>
                  <a:gd name="T103" fmla="*/ 6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3" h="168">
                    <a:moveTo>
                      <a:pt x="218" y="6"/>
                    </a:moveTo>
                    <a:lnTo>
                      <a:pt x="225" y="9"/>
                    </a:lnTo>
                    <a:lnTo>
                      <a:pt x="231" y="6"/>
                    </a:lnTo>
                    <a:lnTo>
                      <a:pt x="235" y="0"/>
                    </a:lnTo>
                    <a:lnTo>
                      <a:pt x="238" y="3"/>
                    </a:lnTo>
                    <a:lnTo>
                      <a:pt x="234" y="16"/>
                    </a:lnTo>
                    <a:lnTo>
                      <a:pt x="234" y="23"/>
                    </a:lnTo>
                    <a:lnTo>
                      <a:pt x="231" y="29"/>
                    </a:lnTo>
                    <a:lnTo>
                      <a:pt x="234" y="38"/>
                    </a:lnTo>
                    <a:lnTo>
                      <a:pt x="231" y="49"/>
                    </a:lnTo>
                    <a:lnTo>
                      <a:pt x="235" y="51"/>
                    </a:lnTo>
                    <a:lnTo>
                      <a:pt x="238" y="57"/>
                    </a:lnTo>
                    <a:lnTo>
                      <a:pt x="234" y="63"/>
                    </a:lnTo>
                    <a:lnTo>
                      <a:pt x="229" y="63"/>
                    </a:lnTo>
                    <a:lnTo>
                      <a:pt x="228" y="67"/>
                    </a:lnTo>
                    <a:lnTo>
                      <a:pt x="221" y="66"/>
                    </a:lnTo>
                    <a:lnTo>
                      <a:pt x="220" y="73"/>
                    </a:lnTo>
                    <a:lnTo>
                      <a:pt x="228" y="81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0" y="96"/>
                    </a:lnTo>
                    <a:lnTo>
                      <a:pt x="218" y="102"/>
                    </a:lnTo>
                    <a:lnTo>
                      <a:pt x="215" y="104"/>
                    </a:lnTo>
                    <a:lnTo>
                      <a:pt x="212" y="108"/>
                    </a:lnTo>
                    <a:lnTo>
                      <a:pt x="212" y="113"/>
                    </a:lnTo>
                    <a:lnTo>
                      <a:pt x="225" y="113"/>
                    </a:lnTo>
                    <a:lnTo>
                      <a:pt x="234" y="110"/>
                    </a:lnTo>
                    <a:lnTo>
                      <a:pt x="243" y="114"/>
                    </a:lnTo>
                    <a:lnTo>
                      <a:pt x="240" y="117"/>
                    </a:lnTo>
                    <a:lnTo>
                      <a:pt x="243" y="123"/>
                    </a:lnTo>
                    <a:lnTo>
                      <a:pt x="240" y="134"/>
                    </a:lnTo>
                    <a:lnTo>
                      <a:pt x="237" y="136"/>
                    </a:lnTo>
                    <a:lnTo>
                      <a:pt x="231" y="131"/>
                    </a:lnTo>
                    <a:lnTo>
                      <a:pt x="228" y="133"/>
                    </a:lnTo>
                    <a:lnTo>
                      <a:pt x="221" y="130"/>
                    </a:lnTo>
                    <a:lnTo>
                      <a:pt x="217" y="136"/>
                    </a:lnTo>
                    <a:lnTo>
                      <a:pt x="214" y="143"/>
                    </a:lnTo>
                    <a:lnTo>
                      <a:pt x="205" y="142"/>
                    </a:lnTo>
                    <a:lnTo>
                      <a:pt x="205" y="137"/>
                    </a:lnTo>
                    <a:lnTo>
                      <a:pt x="199" y="136"/>
                    </a:lnTo>
                    <a:lnTo>
                      <a:pt x="200" y="125"/>
                    </a:lnTo>
                    <a:lnTo>
                      <a:pt x="197" y="123"/>
                    </a:lnTo>
                    <a:lnTo>
                      <a:pt x="196" y="116"/>
                    </a:lnTo>
                    <a:lnTo>
                      <a:pt x="200" y="107"/>
                    </a:lnTo>
                    <a:lnTo>
                      <a:pt x="194" y="104"/>
                    </a:lnTo>
                    <a:lnTo>
                      <a:pt x="194" y="108"/>
                    </a:lnTo>
                    <a:lnTo>
                      <a:pt x="191" y="113"/>
                    </a:lnTo>
                    <a:lnTo>
                      <a:pt x="185" y="111"/>
                    </a:lnTo>
                    <a:lnTo>
                      <a:pt x="182" y="119"/>
                    </a:lnTo>
                    <a:lnTo>
                      <a:pt x="179" y="123"/>
                    </a:lnTo>
                    <a:lnTo>
                      <a:pt x="182" y="133"/>
                    </a:lnTo>
                    <a:lnTo>
                      <a:pt x="184" y="136"/>
                    </a:lnTo>
                    <a:lnTo>
                      <a:pt x="179" y="145"/>
                    </a:lnTo>
                    <a:lnTo>
                      <a:pt x="179" y="149"/>
                    </a:lnTo>
                    <a:lnTo>
                      <a:pt x="171" y="157"/>
                    </a:lnTo>
                    <a:lnTo>
                      <a:pt x="167" y="158"/>
                    </a:lnTo>
                    <a:lnTo>
                      <a:pt x="162" y="163"/>
                    </a:lnTo>
                    <a:lnTo>
                      <a:pt x="152" y="168"/>
                    </a:lnTo>
                    <a:lnTo>
                      <a:pt x="146" y="166"/>
                    </a:lnTo>
                    <a:lnTo>
                      <a:pt x="144" y="160"/>
                    </a:lnTo>
                    <a:lnTo>
                      <a:pt x="144" y="152"/>
                    </a:lnTo>
                    <a:lnTo>
                      <a:pt x="140" y="149"/>
                    </a:lnTo>
                    <a:lnTo>
                      <a:pt x="140" y="143"/>
                    </a:lnTo>
                    <a:lnTo>
                      <a:pt x="137" y="140"/>
                    </a:lnTo>
                    <a:lnTo>
                      <a:pt x="133" y="136"/>
                    </a:lnTo>
                    <a:lnTo>
                      <a:pt x="121" y="128"/>
                    </a:lnTo>
                    <a:lnTo>
                      <a:pt x="123" y="120"/>
                    </a:lnTo>
                    <a:lnTo>
                      <a:pt x="120" y="114"/>
                    </a:lnTo>
                    <a:lnTo>
                      <a:pt x="118" y="113"/>
                    </a:lnTo>
                    <a:lnTo>
                      <a:pt x="106" y="117"/>
                    </a:lnTo>
                    <a:lnTo>
                      <a:pt x="105" y="114"/>
                    </a:lnTo>
                    <a:lnTo>
                      <a:pt x="99" y="123"/>
                    </a:lnTo>
                    <a:lnTo>
                      <a:pt x="91" y="123"/>
                    </a:lnTo>
                    <a:lnTo>
                      <a:pt x="85" y="134"/>
                    </a:lnTo>
                    <a:lnTo>
                      <a:pt x="83" y="140"/>
                    </a:lnTo>
                    <a:lnTo>
                      <a:pt x="85" y="149"/>
                    </a:lnTo>
                    <a:lnTo>
                      <a:pt x="82" y="151"/>
                    </a:lnTo>
                    <a:lnTo>
                      <a:pt x="79" y="160"/>
                    </a:lnTo>
                    <a:lnTo>
                      <a:pt x="76" y="166"/>
                    </a:lnTo>
                    <a:lnTo>
                      <a:pt x="71" y="163"/>
                    </a:lnTo>
                    <a:lnTo>
                      <a:pt x="71" y="158"/>
                    </a:lnTo>
                    <a:lnTo>
                      <a:pt x="70" y="154"/>
                    </a:lnTo>
                    <a:lnTo>
                      <a:pt x="62" y="152"/>
                    </a:lnTo>
                    <a:lnTo>
                      <a:pt x="58" y="145"/>
                    </a:lnTo>
                    <a:lnTo>
                      <a:pt x="50" y="137"/>
                    </a:lnTo>
                    <a:lnTo>
                      <a:pt x="50" y="130"/>
                    </a:lnTo>
                    <a:lnTo>
                      <a:pt x="52" y="127"/>
                    </a:lnTo>
                    <a:lnTo>
                      <a:pt x="52" y="119"/>
                    </a:lnTo>
                    <a:lnTo>
                      <a:pt x="48" y="116"/>
                    </a:lnTo>
                    <a:lnTo>
                      <a:pt x="52" y="105"/>
                    </a:lnTo>
                    <a:lnTo>
                      <a:pt x="52" y="101"/>
                    </a:lnTo>
                    <a:lnTo>
                      <a:pt x="45" y="102"/>
                    </a:lnTo>
                    <a:lnTo>
                      <a:pt x="44" y="98"/>
                    </a:lnTo>
                    <a:lnTo>
                      <a:pt x="36" y="90"/>
                    </a:lnTo>
                    <a:lnTo>
                      <a:pt x="32" y="96"/>
                    </a:lnTo>
                    <a:lnTo>
                      <a:pt x="20" y="93"/>
                    </a:lnTo>
                    <a:lnTo>
                      <a:pt x="14" y="102"/>
                    </a:lnTo>
                    <a:lnTo>
                      <a:pt x="3" y="98"/>
                    </a:lnTo>
                    <a:lnTo>
                      <a:pt x="0" y="96"/>
                    </a:lnTo>
                    <a:lnTo>
                      <a:pt x="6" y="92"/>
                    </a:lnTo>
                    <a:lnTo>
                      <a:pt x="4" y="85"/>
                    </a:lnTo>
                    <a:lnTo>
                      <a:pt x="9" y="76"/>
                    </a:lnTo>
                    <a:lnTo>
                      <a:pt x="6" y="73"/>
                    </a:lnTo>
                    <a:lnTo>
                      <a:pt x="6" y="69"/>
                    </a:lnTo>
                    <a:lnTo>
                      <a:pt x="3" y="61"/>
                    </a:lnTo>
                    <a:lnTo>
                      <a:pt x="9" y="5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29" y="60"/>
                    </a:lnTo>
                    <a:lnTo>
                      <a:pt x="36" y="64"/>
                    </a:lnTo>
                    <a:lnTo>
                      <a:pt x="33" y="70"/>
                    </a:lnTo>
                    <a:lnTo>
                      <a:pt x="29" y="70"/>
                    </a:lnTo>
                    <a:lnTo>
                      <a:pt x="24" y="73"/>
                    </a:lnTo>
                    <a:lnTo>
                      <a:pt x="26" y="79"/>
                    </a:lnTo>
                    <a:lnTo>
                      <a:pt x="33" y="87"/>
                    </a:lnTo>
                    <a:lnTo>
                      <a:pt x="38" y="89"/>
                    </a:lnTo>
                    <a:lnTo>
                      <a:pt x="42" y="84"/>
                    </a:lnTo>
                    <a:lnTo>
                      <a:pt x="45" y="90"/>
                    </a:lnTo>
                    <a:lnTo>
                      <a:pt x="48" y="93"/>
                    </a:lnTo>
                    <a:lnTo>
                      <a:pt x="56" y="93"/>
                    </a:lnTo>
                    <a:lnTo>
                      <a:pt x="61" y="96"/>
                    </a:lnTo>
                    <a:lnTo>
                      <a:pt x="68" y="90"/>
                    </a:lnTo>
                    <a:lnTo>
                      <a:pt x="70" y="87"/>
                    </a:lnTo>
                    <a:lnTo>
                      <a:pt x="76" y="84"/>
                    </a:lnTo>
                    <a:lnTo>
                      <a:pt x="79" y="78"/>
                    </a:lnTo>
                    <a:lnTo>
                      <a:pt x="89" y="69"/>
                    </a:lnTo>
                    <a:lnTo>
                      <a:pt x="94" y="69"/>
                    </a:lnTo>
                    <a:lnTo>
                      <a:pt x="106" y="67"/>
                    </a:lnTo>
                    <a:lnTo>
                      <a:pt x="109" y="69"/>
                    </a:lnTo>
                    <a:lnTo>
                      <a:pt x="115" y="64"/>
                    </a:lnTo>
                    <a:lnTo>
                      <a:pt x="117" y="63"/>
                    </a:lnTo>
                    <a:lnTo>
                      <a:pt x="121" y="69"/>
                    </a:lnTo>
                    <a:lnTo>
                      <a:pt x="124" y="66"/>
                    </a:lnTo>
                    <a:lnTo>
                      <a:pt x="124" y="58"/>
                    </a:lnTo>
                    <a:lnTo>
                      <a:pt x="126" y="54"/>
                    </a:lnTo>
                    <a:lnTo>
                      <a:pt x="137" y="51"/>
                    </a:lnTo>
                    <a:lnTo>
                      <a:pt x="141" y="47"/>
                    </a:lnTo>
                    <a:lnTo>
                      <a:pt x="143" y="43"/>
                    </a:lnTo>
                    <a:lnTo>
                      <a:pt x="140" y="38"/>
                    </a:lnTo>
                    <a:lnTo>
                      <a:pt x="152" y="35"/>
                    </a:lnTo>
                    <a:lnTo>
                      <a:pt x="156" y="28"/>
                    </a:lnTo>
                    <a:lnTo>
                      <a:pt x="155" y="25"/>
                    </a:lnTo>
                    <a:lnTo>
                      <a:pt x="159" y="20"/>
                    </a:lnTo>
                    <a:lnTo>
                      <a:pt x="164" y="22"/>
                    </a:lnTo>
                    <a:lnTo>
                      <a:pt x="167" y="16"/>
                    </a:lnTo>
                    <a:lnTo>
                      <a:pt x="173" y="11"/>
                    </a:lnTo>
                    <a:lnTo>
                      <a:pt x="174" y="16"/>
                    </a:lnTo>
                    <a:lnTo>
                      <a:pt x="176" y="11"/>
                    </a:lnTo>
                    <a:lnTo>
                      <a:pt x="184" y="9"/>
                    </a:lnTo>
                    <a:lnTo>
                      <a:pt x="187" y="17"/>
                    </a:lnTo>
                    <a:lnTo>
                      <a:pt x="194" y="17"/>
                    </a:lnTo>
                    <a:lnTo>
                      <a:pt x="196" y="20"/>
                    </a:lnTo>
                    <a:lnTo>
                      <a:pt x="202" y="20"/>
                    </a:lnTo>
                    <a:lnTo>
                      <a:pt x="205" y="20"/>
                    </a:lnTo>
                    <a:lnTo>
                      <a:pt x="212" y="8"/>
                    </a:lnTo>
                    <a:lnTo>
                      <a:pt x="21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6" name="Freeform 1901">
                <a:extLst>
                  <a:ext uri="{FF2B5EF4-FFF2-40B4-BE49-F238E27FC236}">
                    <a16:creationId xmlns:a16="http://schemas.microsoft.com/office/drawing/2014/main" id="{A91828C1-B0D1-3A6D-11A3-A04CF344E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954"/>
                <a:ext cx="122" cy="83"/>
              </a:xfrm>
              <a:custGeom>
                <a:avLst/>
                <a:gdLst>
                  <a:gd name="T0" fmla="*/ 231 w 243"/>
                  <a:gd name="T1" fmla="*/ 6 h 168"/>
                  <a:gd name="T2" fmla="*/ 234 w 243"/>
                  <a:gd name="T3" fmla="*/ 16 h 168"/>
                  <a:gd name="T4" fmla="*/ 234 w 243"/>
                  <a:gd name="T5" fmla="*/ 38 h 168"/>
                  <a:gd name="T6" fmla="*/ 238 w 243"/>
                  <a:gd name="T7" fmla="*/ 57 h 168"/>
                  <a:gd name="T8" fmla="*/ 228 w 243"/>
                  <a:gd name="T9" fmla="*/ 67 h 168"/>
                  <a:gd name="T10" fmla="*/ 228 w 243"/>
                  <a:gd name="T11" fmla="*/ 81 h 168"/>
                  <a:gd name="T12" fmla="*/ 220 w 243"/>
                  <a:gd name="T13" fmla="*/ 96 h 168"/>
                  <a:gd name="T14" fmla="*/ 212 w 243"/>
                  <a:gd name="T15" fmla="*/ 108 h 168"/>
                  <a:gd name="T16" fmla="*/ 234 w 243"/>
                  <a:gd name="T17" fmla="*/ 110 h 168"/>
                  <a:gd name="T18" fmla="*/ 243 w 243"/>
                  <a:gd name="T19" fmla="*/ 123 h 168"/>
                  <a:gd name="T20" fmla="*/ 231 w 243"/>
                  <a:gd name="T21" fmla="*/ 131 h 168"/>
                  <a:gd name="T22" fmla="*/ 217 w 243"/>
                  <a:gd name="T23" fmla="*/ 136 h 168"/>
                  <a:gd name="T24" fmla="*/ 205 w 243"/>
                  <a:gd name="T25" fmla="*/ 137 h 168"/>
                  <a:gd name="T26" fmla="*/ 197 w 243"/>
                  <a:gd name="T27" fmla="*/ 123 h 168"/>
                  <a:gd name="T28" fmla="*/ 194 w 243"/>
                  <a:gd name="T29" fmla="*/ 104 h 168"/>
                  <a:gd name="T30" fmla="*/ 185 w 243"/>
                  <a:gd name="T31" fmla="*/ 111 h 168"/>
                  <a:gd name="T32" fmla="*/ 182 w 243"/>
                  <a:gd name="T33" fmla="*/ 133 h 168"/>
                  <a:gd name="T34" fmla="*/ 179 w 243"/>
                  <a:gd name="T35" fmla="*/ 149 h 168"/>
                  <a:gd name="T36" fmla="*/ 162 w 243"/>
                  <a:gd name="T37" fmla="*/ 163 h 168"/>
                  <a:gd name="T38" fmla="*/ 144 w 243"/>
                  <a:gd name="T39" fmla="*/ 160 h 168"/>
                  <a:gd name="T40" fmla="*/ 140 w 243"/>
                  <a:gd name="T41" fmla="*/ 143 h 168"/>
                  <a:gd name="T42" fmla="*/ 121 w 243"/>
                  <a:gd name="T43" fmla="*/ 128 h 168"/>
                  <a:gd name="T44" fmla="*/ 118 w 243"/>
                  <a:gd name="T45" fmla="*/ 113 h 168"/>
                  <a:gd name="T46" fmla="*/ 99 w 243"/>
                  <a:gd name="T47" fmla="*/ 123 h 168"/>
                  <a:gd name="T48" fmla="*/ 83 w 243"/>
                  <a:gd name="T49" fmla="*/ 140 h 168"/>
                  <a:gd name="T50" fmla="*/ 79 w 243"/>
                  <a:gd name="T51" fmla="*/ 160 h 168"/>
                  <a:gd name="T52" fmla="*/ 71 w 243"/>
                  <a:gd name="T53" fmla="*/ 158 h 168"/>
                  <a:gd name="T54" fmla="*/ 58 w 243"/>
                  <a:gd name="T55" fmla="*/ 145 h 168"/>
                  <a:gd name="T56" fmla="*/ 52 w 243"/>
                  <a:gd name="T57" fmla="*/ 127 h 168"/>
                  <a:gd name="T58" fmla="*/ 52 w 243"/>
                  <a:gd name="T59" fmla="*/ 105 h 168"/>
                  <a:gd name="T60" fmla="*/ 44 w 243"/>
                  <a:gd name="T61" fmla="*/ 98 h 168"/>
                  <a:gd name="T62" fmla="*/ 20 w 243"/>
                  <a:gd name="T63" fmla="*/ 93 h 168"/>
                  <a:gd name="T64" fmla="*/ 0 w 243"/>
                  <a:gd name="T65" fmla="*/ 96 h 168"/>
                  <a:gd name="T66" fmla="*/ 9 w 243"/>
                  <a:gd name="T67" fmla="*/ 76 h 168"/>
                  <a:gd name="T68" fmla="*/ 3 w 243"/>
                  <a:gd name="T69" fmla="*/ 61 h 168"/>
                  <a:gd name="T70" fmla="*/ 24 w 243"/>
                  <a:gd name="T71" fmla="*/ 66 h 168"/>
                  <a:gd name="T72" fmla="*/ 33 w 243"/>
                  <a:gd name="T73" fmla="*/ 70 h 168"/>
                  <a:gd name="T74" fmla="*/ 26 w 243"/>
                  <a:gd name="T75" fmla="*/ 79 h 168"/>
                  <a:gd name="T76" fmla="*/ 42 w 243"/>
                  <a:gd name="T77" fmla="*/ 84 h 168"/>
                  <a:gd name="T78" fmla="*/ 56 w 243"/>
                  <a:gd name="T79" fmla="*/ 93 h 168"/>
                  <a:gd name="T80" fmla="*/ 70 w 243"/>
                  <a:gd name="T81" fmla="*/ 87 h 168"/>
                  <a:gd name="T82" fmla="*/ 89 w 243"/>
                  <a:gd name="T83" fmla="*/ 69 h 168"/>
                  <a:gd name="T84" fmla="*/ 109 w 243"/>
                  <a:gd name="T85" fmla="*/ 69 h 168"/>
                  <a:gd name="T86" fmla="*/ 121 w 243"/>
                  <a:gd name="T87" fmla="*/ 69 h 168"/>
                  <a:gd name="T88" fmla="*/ 126 w 243"/>
                  <a:gd name="T89" fmla="*/ 54 h 168"/>
                  <a:gd name="T90" fmla="*/ 143 w 243"/>
                  <a:gd name="T91" fmla="*/ 43 h 168"/>
                  <a:gd name="T92" fmla="*/ 156 w 243"/>
                  <a:gd name="T93" fmla="*/ 28 h 168"/>
                  <a:gd name="T94" fmla="*/ 164 w 243"/>
                  <a:gd name="T95" fmla="*/ 22 h 168"/>
                  <a:gd name="T96" fmla="*/ 174 w 243"/>
                  <a:gd name="T97" fmla="*/ 16 h 168"/>
                  <a:gd name="T98" fmla="*/ 187 w 243"/>
                  <a:gd name="T99" fmla="*/ 17 h 168"/>
                  <a:gd name="T100" fmla="*/ 202 w 243"/>
                  <a:gd name="T101" fmla="*/ 20 h 168"/>
                  <a:gd name="T102" fmla="*/ 218 w 243"/>
                  <a:gd name="T103" fmla="*/ 6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3" h="168">
                    <a:moveTo>
                      <a:pt x="218" y="6"/>
                    </a:moveTo>
                    <a:lnTo>
                      <a:pt x="225" y="9"/>
                    </a:lnTo>
                    <a:lnTo>
                      <a:pt x="231" y="6"/>
                    </a:lnTo>
                    <a:lnTo>
                      <a:pt x="235" y="0"/>
                    </a:lnTo>
                    <a:lnTo>
                      <a:pt x="238" y="3"/>
                    </a:lnTo>
                    <a:lnTo>
                      <a:pt x="234" y="16"/>
                    </a:lnTo>
                    <a:lnTo>
                      <a:pt x="234" y="23"/>
                    </a:lnTo>
                    <a:lnTo>
                      <a:pt x="231" y="29"/>
                    </a:lnTo>
                    <a:lnTo>
                      <a:pt x="234" y="38"/>
                    </a:lnTo>
                    <a:lnTo>
                      <a:pt x="231" y="49"/>
                    </a:lnTo>
                    <a:lnTo>
                      <a:pt x="235" y="51"/>
                    </a:lnTo>
                    <a:lnTo>
                      <a:pt x="238" y="57"/>
                    </a:lnTo>
                    <a:lnTo>
                      <a:pt x="234" y="63"/>
                    </a:lnTo>
                    <a:lnTo>
                      <a:pt x="229" y="63"/>
                    </a:lnTo>
                    <a:lnTo>
                      <a:pt x="228" y="67"/>
                    </a:lnTo>
                    <a:lnTo>
                      <a:pt x="221" y="66"/>
                    </a:lnTo>
                    <a:lnTo>
                      <a:pt x="220" y="73"/>
                    </a:lnTo>
                    <a:lnTo>
                      <a:pt x="228" y="81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0" y="96"/>
                    </a:lnTo>
                    <a:lnTo>
                      <a:pt x="218" y="102"/>
                    </a:lnTo>
                    <a:lnTo>
                      <a:pt x="215" y="104"/>
                    </a:lnTo>
                    <a:lnTo>
                      <a:pt x="212" y="108"/>
                    </a:lnTo>
                    <a:lnTo>
                      <a:pt x="212" y="113"/>
                    </a:lnTo>
                    <a:lnTo>
                      <a:pt x="225" y="113"/>
                    </a:lnTo>
                    <a:lnTo>
                      <a:pt x="234" y="110"/>
                    </a:lnTo>
                    <a:lnTo>
                      <a:pt x="243" y="114"/>
                    </a:lnTo>
                    <a:lnTo>
                      <a:pt x="240" y="117"/>
                    </a:lnTo>
                    <a:lnTo>
                      <a:pt x="243" y="123"/>
                    </a:lnTo>
                    <a:lnTo>
                      <a:pt x="240" y="134"/>
                    </a:lnTo>
                    <a:lnTo>
                      <a:pt x="237" y="136"/>
                    </a:lnTo>
                    <a:lnTo>
                      <a:pt x="231" y="131"/>
                    </a:lnTo>
                    <a:lnTo>
                      <a:pt x="228" y="133"/>
                    </a:lnTo>
                    <a:lnTo>
                      <a:pt x="221" y="130"/>
                    </a:lnTo>
                    <a:lnTo>
                      <a:pt x="217" y="136"/>
                    </a:lnTo>
                    <a:lnTo>
                      <a:pt x="214" y="143"/>
                    </a:lnTo>
                    <a:lnTo>
                      <a:pt x="205" y="142"/>
                    </a:lnTo>
                    <a:lnTo>
                      <a:pt x="205" y="137"/>
                    </a:lnTo>
                    <a:lnTo>
                      <a:pt x="199" y="136"/>
                    </a:lnTo>
                    <a:lnTo>
                      <a:pt x="200" y="125"/>
                    </a:lnTo>
                    <a:lnTo>
                      <a:pt x="197" y="123"/>
                    </a:lnTo>
                    <a:lnTo>
                      <a:pt x="196" y="116"/>
                    </a:lnTo>
                    <a:lnTo>
                      <a:pt x="200" y="107"/>
                    </a:lnTo>
                    <a:lnTo>
                      <a:pt x="194" y="104"/>
                    </a:lnTo>
                    <a:lnTo>
                      <a:pt x="194" y="108"/>
                    </a:lnTo>
                    <a:lnTo>
                      <a:pt x="191" y="113"/>
                    </a:lnTo>
                    <a:lnTo>
                      <a:pt x="185" y="111"/>
                    </a:lnTo>
                    <a:lnTo>
                      <a:pt x="182" y="119"/>
                    </a:lnTo>
                    <a:lnTo>
                      <a:pt x="179" y="123"/>
                    </a:lnTo>
                    <a:lnTo>
                      <a:pt x="182" y="133"/>
                    </a:lnTo>
                    <a:lnTo>
                      <a:pt x="184" y="136"/>
                    </a:lnTo>
                    <a:lnTo>
                      <a:pt x="179" y="145"/>
                    </a:lnTo>
                    <a:lnTo>
                      <a:pt x="179" y="149"/>
                    </a:lnTo>
                    <a:lnTo>
                      <a:pt x="171" y="157"/>
                    </a:lnTo>
                    <a:lnTo>
                      <a:pt x="167" y="158"/>
                    </a:lnTo>
                    <a:lnTo>
                      <a:pt x="162" y="163"/>
                    </a:lnTo>
                    <a:lnTo>
                      <a:pt x="152" y="168"/>
                    </a:lnTo>
                    <a:lnTo>
                      <a:pt x="146" y="166"/>
                    </a:lnTo>
                    <a:lnTo>
                      <a:pt x="144" y="160"/>
                    </a:lnTo>
                    <a:lnTo>
                      <a:pt x="144" y="152"/>
                    </a:lnTo>
                    <a:lnTo>
                      <a:pt x="140" y="149"/>
                    </a:lnTo>
                    <a:lnTo>
                      <a:pt x="140" y="143"/>
                    </a:lnTo>
                    <a:lnTo>
                      <a:pt x="137" y="140"/>
                    </a:lnTo>
                    <a:lnTo>
                      <a:pt x="133" y="136"/>
                    </a:lnTo>
                    <a:lnTo>
                      <a:pt x="121" y="128"/>
                    </a:lnTo>
                    <a:lnTo>
                      <a:pt x="123" y="120"/>
                    </a:lnTo>
                    <a:lnTo>
                      <a:pt x="120" y="114"/>
                    </a:lnTo>
                    <a:lnTo>
                      <a:pt x="118" y="113"/>
                    </a:lnTo>
                    <a:lnTo>
                      <a:pt x="106" y="117"/>
                    </a:lnTo>
                    <a:lnTo>
                      <a:pt x="105" y="114"/>
                    </a:lnTo>
                    <a:lnTo>
                      <a:pt x="99" y="123"/>
                    </a:lnTo>
                    <a:lnTo>
                      <a:pt x="91" y="123"/>
                    </a:lnTo>
                    <a:lnTo>
                      <a:pt x="85" y="134"/>
                    </a:lnTo>
                    <a:lnTo>
                      <a:pt x="83" y="140"/>
                    </a:lnTo>
                    <a:lnTo>
                      <a:pt x="85" y="149"/>
                    </a:lnTo>
                    <a:lnTo>
                      <a:pt x="82" y="151"/>
                    </a:lnTo>
                    <a:lnTo>
                      <a:pt x="79" y="160"/>
                    </a:lnTo>
                    <a:lnTo>
                      <a:pt x="76" y="166"/>
                    </a:lnTo>
                    <a:lnTo>
                      <a:pt x="71" y="163"/>
                    </a:lnTo>
                    <a:lnTo>
                      <a:pt x="71" y="158"/>
                    </a:lnTo>
                    <a:lnTo>
                      <a:pt x="70" y="154"/>
                    </a:lnTo>
                    <a:lnTo>
                      <a:pt x="62" y="152"/>
                    </a:lnTo>
                    <a:lnTo>
                      <a:pt x="58" y="145"/>
                    </a:lnTo>
                    <a:lnTo>
                      <a:pt x="50" y="137"/>
                    </a:lnTo>
                    <a:lnTo>
                      <a:pt x="50" y="130"/>
                    </a:lnTo>
                    <a:lnTo>
                      <a:pt x="52" y="127"/>
                    </a:lnTo>
                    <a:lnTo>
                      <a:pt x="52" y="119"/>
                    </a:lnTo>
                    <a:lnTo>
                      <a:pt x="48" y="116"/>
                    </a:lnTo>
                    <a:lnTo>
                      <a:pt x="52" y="105"/>
                    </a:lnTo>
                    <a:lnTo>
                      <a:pt x="52" y="101"/>
                    </a:lnTo>
                    <a:lnTo>
                      <a:pt x="45" y="102"/>
                    </a:lnTo>
                    <a:lnTo>
                      <a:pt x="44" y="98"/>
                    </a:lnTo>
                    <a:lnTo>
                      <a:pt x="36" y="90"/>
                    </a:lnTo>
                    <a:lnTo>
                      <a:pt x="32" y="96"/>
                    </a:lnTo>
                    <a:lnTo>
                      <a:pt x="20" y="93"/>
                    </a:lnTo>
                    <a:lnTo>
                      <a:pt x="14" y="102"/>
                    </a:lnTo>
                    <a:lnTo>
                      <a:pt x="3" y="98"/>
                    </a:lnTo>
                    <a:lnTo>
                      <a:pt x="0" y="96"/>
                    </a:lnTo>
                    <a:lnTo>
                      <a:pt x="6" y="92"/>
                    </a:lnTo>
                    <a:lnTo>
                      <a:pt x="4" y="85"/>
                    </a:lnTo>
                    <a:lnTo>
                      <a:pt x="9" y="76"/>
                    </a:lnTo>
                    <a:lnTo>
                      <a:pt x="6" y="73"/>
                    </a:lnTo>
                    <a:lnTo>
                      <a:pt x="6" y="69"/>
                    </a:lnTo>
                    <a:lnTo>
                      <a:pt x="3" y="61"/>
                    </a:lnTo>
                    <a:lnTo>
                      <a:pt x="9" y="5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29" y="60"/>
                    </a:lnTo>
                    <a:lnTo>
                      <a:pt x="36" y="64"/>
                    </a:lnTo>
                    <a:lnTo>
                      <a:pt x="33" y="70"/>
                    </a:lnTo>
                    <a:lnTo>
                      <a:pt x="29" y="70"/>
                    </a:lnTo>
                    <a:lnTo>
                      <a:pt x="24" y="73"/>
                    </a:lnTo>
                    <a:lnTo>
                      <a:pt x="26" y="79"/>
                    </a:lnTo>
                    <a:lnTo>
                      <a:pt x="33" y="87"/>
                    </a:lnTo>
                    <a:lnTo>
                      <a:pt x="38" y="89"/>
                    </a:lnTo>
                    <a:lnTo>
                      <a:pt x="42" y="84"/>
                    </a:lnTo>
                    <a:lnTo>
                      <a:pt x="45" y="90"/>
                    </a:lnTo>
                    <a:lnTo>
                      <a:pt x="48" y="93"/>
                    </a:lnTo>
                    <a:lnTo>
                      <a:pt x="56" y="93"/>
                    </a:lnTo>
                    <a:lnTo>
                      <a:pt x="61" y="96"/>
                    </a:lnTo>
                    <a:lnTo>
                      <a:pt x="68" y="90"/>
                    </a:lnTo>
                    <a:lnTo>
                      <a:pt x="70" y="87"/>
                    </a:lnTo>
                    <a:lnTo>
                      <a:pt x="76" y="84"/>
                    </a:lnTo>
                    <a:lnTo>
                      <a:pt x="79" y="78"/>
                    </a:lnTo>
                    <a:lnTo>
                      <a:pt x="89" y="69"/>
                    </a:lnTo>
                    <a:lnTo>
                      <a:pt x="94" y="69"/>
                    </a:lnTo>
                    <a:lnTo>
                      <a:pt x="106" y="67"/>
                    </a:lnTo>
                    <a:lnTo>
                      <a:pt x="109" y="69"/>
                    </a:lnTo>
                    <a:lnTo>
                      <a:pt x="115" y="64"/>
                    </a:lnTo>
                    <a:lnTo>
                      <a:pt x="117" y="63"/>
                    </a:lnTo>
                    <a:lnTo>
                      <a:pt x="121" y="69"/>
                    </a:lnTo>
                    <a:lnTo>
                      <a:pt x="124" y="66"/>
                    </a:lnTo>
                    <a:lnTo>
                      <a:pt x="124" y="58"/>
                    </a:lnTo>
                    <a:lnTo>
                      <a:pt x="126" y="54"/>
                    </a:lnTo>
                    <a:lnTo>
                      <a:pt x="137" y="51"/>
                    </a:lnTo>
                    <a:lnTo>
                      <a:pt x="141" y="47"/>
                    </a:lnTo>
                    <a:lnTo>
                      <a:pt x="143" y="43"/>
                    </a:lnTo>
                    <a:lnTo>
                      <a:pt x="140" y="38"/>
                    </a:lnTo>
                    <a:lnTo>
                      <a:pt x="152" y="35"/>
                    </a:lnTo>
                    <a:lnTo>
                      <a:pt x="156" y="28"/>
                    </a:lnTo>
                    <a:lnTo>
                      <a:pt x="155" y="25"/>
                    </a:lnTo>
                    <a:lnTo>
                      <a:pt x="159" y="20"/>
                    </a:lnTo>
                    <a:lnTo>
                      <a:pt x="164" y="22"/>
                    </a:lnTo>
                    <a:lnTo>
                      <a:pt x="167" y="16"/>
                    </a:lnTo>
                    <a:lnTo>
                      <a:pt x="173" y="11"/>
                    </a:lnTo>
                    <a:lnTo>
                      <a:pt x="174" y="16"/>
                    </a:lnTo>
                    <a:lnTo>
                      <a:pt x="176" y="11"/>
                    </a:lnTo>
                    <a:lnTo>
                      <a:pt x="184" y="9"/>
                    </a:lnTo>
                    <a:lnTo>
                      <a:pt x="187" y="17"/>
                    </a:lnTo>
                    <a:lnTo>
                      <a:pt x="194" y="17"/>
                    </a:lnTo>
                    <a:lnTo>
                      <a:pt x="196" y="20"/>
                    </a:lnTo>
                    <a:lnTo>
                      <a:pt x="202" y="20"/>
                    </a:lnTo>
                    <a:lnTo>
                      <a:pt x="205" y="20"/>
                    </a:lnTo>
                    <a:lnTo>
                      <a:pt x="212" y="8"/>
                    </a:lnTo>
                    <a:lnTo>
                      <a:pt x="218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7" name="Freeform 1902">
                <a:extLst>
                  <a:ext uri="{FF2B5EF4-FFF2-40B4-BE49-F238E27FC236}">
                    <a16:creationId xmlns:a16="http://schemas.microsoft.com/office/drawing/2014/main" id="{E1EC21ED-966A-EC85-0E44-F082E9477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860"/>
                <a:ext cx="83" cy="119"/>
              </a:xfrm>
              <a:custGeom>
                <a:avLst/>
                <a:gdLst>
                  <a:gd name="T0" fmla="*/ 65 w 165"/>
                  <a:gd name="T1" fmla="*/ 5 h 238"/>
                  <a:gd name="T2" fmla="*/ 60 w 165"/>
                  <a:gd name="T3" fmla="*/ 16 h 238"/>
                  <a:gd name="T4" fmla="*/ 68 w 165"/>
                  <a:gd name="T5" fmla="*/ 20 h 238"/>
                  <a:gd name="T6" fmla="*/ 62 w 165"/>
                  <a:gd name="T7" fmla="*/ 40 h 238"/>
                  <a:gd name="T8" fmla="*/ 51 w 165"/>
                  <a:gd name="T9" fmla="*/ 41 h 238"/>
                  <a:gd name="T10" fmla="*/ 36 w 165"/>
                  <a:gd name="T11" fmla="*/ 45 h 238"/>
                  <a:gd name="T12" fmla="*/ 33 w 165"/>
                  <a:gd name="T13" fmla="*/ 55 h 238"/>
                  <a:gd name="T14" fmla="*/ 39 w 165"/>
                  <a:gd name="T15" fmla="*/ 64 h 238"/>
                  <a:gd name="T16" fmla="*/ 22 w 165"/>
                  <a:gd name="T17" fmla="*/ 73 h 238"/>
                  <a:gd name="T18" fmla="*/ 30 w 165"/>
                  <a:gd name="T19" fmla="*/ 84 h 238"/>
                  <a:gd name="T20" fmla="*/ 24 w 165"/>
                  <a:gd name="T21" fmla="*/ 95 h 238"/>
                  <a:gd name="T22" fmla="*/ 13 w 165"/>
                  <a:gd name="T23" fmla="*/ 102 h 238"/>
                  <a:gd name="T24" fmla="*/ 15 w 165"/>
                  <a:gd name="T25" fmla="*/ 116 h 238"/>
                  <a:gd name="T26" fmla="*/ 0 w 165"/>
                  <a:gd name="T27" fmla="*/ 131 h 238"/>
                  <a:gd name="T28" fmla="*/ 7 w 165"/>
                  <a:gd name="T29" fmla="*/ 130 h 238"/>
                  <a:gd name="T30" fmla="*/ 19 w 165"/>
                  <a:gd name="T31" fmla="*/ 133 h 238"/>
                  <a:gd name="T32" fmla="*/ 29 w 165"/>
                  <a:gd name="T33" fmla="*/ 142 h 238"/>
                  <a:gd name="T34" fmla="*/ 27 w 165"/>
                  <a:gd name="T35" fmla="*/ 149 h 238"/>
                  <a:gd name="T36" fmla="*/ 27 w 165"/>
                  <a:gd name="T37" fmla="*/ 160 h 238"/>
                  <a:gd name="T38" fmla="*/ 42 w 165"/>
                  <a:gd name="T39" fmla="*/ 165 h 238"/>
                  <a:gd name="T40" fmla="*/ 56 w 165"/>
                  <a:gd name="T41" fmla="*/ 171 h 238"/>
                  <a:gd name="T42" fmla="*/ 48 w 165"/>
                  <a:gd name="T43" fmla="*/ 183 h 238"/>
                  <a:gd name="T44" fmla="*/ 32 w 165"/>
                  <a:gd name="T45" fmla="*/ 186 h 238"/>
                  <a:gd name="T46" fmla="*/ 24 w 165"/>
                  <a:gd name="T47" fmla="*/ 198 h 238"/>
                  <a:gd name="T48" fmla="*/ 35 w 165"/>
                  <a:gd name="T49" fmla="*/ 204 h 238"/>
                  <a:gd name="T50" fmla="*/ 44 w 165"/>
                  <a:gd name="T51" fmla="*/ 207 h 238"/>
                  <a:gd name="T52" fmla="*/ 53 w 165"/>
                  <a:gd name="T53" fmla="*/ 207 h 238"/>
                  <a:gd name="T54" fmla="*/ 66 w 165"/>
                  <a:gd name="T55" fmla="*/ 193 h 238"/>
                  <a:gd name="T56" fmla="*/ 79 w 165"/>
                  <a:gd name="T57" fmla="*/ 193 h 238"/>
                  <a:gd name="T58" fmla="*/ 86 w 165"/>
                  <a:gd name="T59" fmla="*/ 190 h 238"/>
                  <a:gd name="T60" fmla="*/ 82 w 165"/>
                  <a:gd name="T61" fmla="*/ 210 h 238"/>
                  <a:gd name="T62" fmla="*/ 82 w 165"/>
                  <a:gd name="T63" fmla="*/ 225 h 238"/>
                  <a:gd name="T64" fmla="*/ 83 w 165"/>
                  <a:gd name="T65" fmla="*/ 238 h 238"/>
                  <a:gd name="T66" fmla="*/ 92 w 165"/>
                  <a:gd name="T67" fmla="*/ 238 h 238"/>
                  <a:gd name="T68" fmla="*/ 106 w 165"/>
                  <a:gd name="T69" fmla="*/ 228 h 238"/>
                  <a:gd name="T70" fmla="*/ 103 w 165"/>
                  <a:gd name="T71" fmla="*/ 207 h 238"/>
                  <a:gd name="T72" fmla="*/ 109 w 165"/>
                  <a:gd name="T73" fmla="*/ 201 h 238"/>
                  <a:gd name="T74" fmla="*/ 115 w 165"/>
                  <a:gd name="T75" fmla="*/ 195 h 238"/>
                  <a:gd name="T76" fmla="*/ 130 w 165"/>
                  <a:gd name="T77" fmla="*/ 186 h 238"/>
                  <a:gd name="T78" fmla="*/ 144 w 165"/>
                  <a:gd name="T79" fmla="*/ 193 h 238"/>
                  <a:gd name="T80" fmla="*/ 156 w 165"/>
                  <a:gd name="T81" fmla="*/ 183 h 238"/>
                  <a:gd name="T82" fmla="*/ 156 w 165"/>
                  <a:gd name="T83" fmla="*/ 168 h 238"/>
                  <a:gd name="T84" fmla="*/ 159 w 165"/>
                  <a:gd name="T85" fmla="*/ 159 h 238"/>
                  <a:gd name="T86" fmla="*/ 165 w 165"/>
                  <a:gd name="T87" fmla="*/ 149 h 238"/>
                  <a:gd name="T88" fmla="*/ 162 w 165"/>
                  <a:gd name="T89" fmla="*/ 137 h 238"/>
                  <a:gd name="T90" fmla="*/ 162 w 165"/>
                  <a:gd name="T91" fmla="*/ 125 h 238"/>
                  <a:gd name="T92" fmla="*/ 153 w 165"/>
                  <a:gd name="T93" fmla="*/ 124 h 238"/>
                  <a:gd name="T94" fmla="*/ 145 w 165"/>
                  <a:gd name="T95" fmla="*/ 110 h 238"/>
                  <a:gd name="T96" fmla="*/ 139 w 165"/>
                  <a:gd name="T97" fmla="*/ 90 h 238"/>
                  <a:gd name="T98" fmla="*/ 138 w 165"/>
                  <a:gd name="T99" fmla="*/ 75 h 238"/>
                  <a:gd name="T100" fmla="*/ 124 w 165"/>
                  <a:gd name="T101" fmla="*/ 66 h 238"/>
                  <a:gd name="T102" fmla="*/ 118 w 165"/>
                  <a:gd name="T103" fmla="*/ 46 h 238"/>
                  <a:gd name="T104" fmla="*/ 109 w 165"/>
                  <a:gd name="T105" fmla="*/ 35 h 238"/>
                  <a:gd name="T106" fmla="*/ 92 w 165"/>
                  <a:gd name="T107" fmla="*/ 34 h 238"/>
                  <a:gd name="T108" fmla="*/ 88 w 165"/>
                  <a:gd name="T109" fmla="*/ 38 h 238"/>
                  <a:gd name="T110" fmla="*/ 86 w 165"/>
                  <a:gd name="T111" fmla="*/ 26 h 238"/>
                  <a:gd name="T112" fmla="*/ 80 w 165"/>
                  <a:gd name="T113" fmla="*/ 14 h 238"/>
                  <a:gd name="T114" fmla="*/ 69 w 165"/>
                  <a:gd name="T115" fmla="*/ 2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5" h="238">
                    <a:moveTo>
                      <a:pt x="69" y="0"/>
                    </a:moveTo>
                    <a:lnTo>
                      <a:pt x="65" y="5"/>
                    </a:lnTo>
                    <a:lnTo>
                      <a:pt x="63" y="13"/>
                    </a:lnTo>
                    <a:lnTo>
                      <a:pt x="60" y="16"/>
                    </a:lnTo>
                    <a:lnTo>
                      <a:pt x="66" y="16"/>
                    </a:lnTo>
                    <a:lnTo>
                      <a:pt x="68" y="20"/>
                    </a:lnTo>
                    <a:lnTo>
                      <a:pt x="69" y="31"/>
                    </a:lnTo>
                    <a:lnTo>
                      <a:pt x="62" y="40"/>
                    </a:lnTo>
                    <a:lnTo>
                      <a:pt x="59" y="35"/>
                    </a:lnTo>
                    <a:lnTo>
                      <a:pt x="51" y="41"/>
                    </a:lnTo>
                    <a:lnTo>
                      <a:pt x="44" y="46"/>
                    </a:lnTo>
                    <a:lnTo>
                      <a:pt x="36" y="45"/>
                    </a:lnTo>
                    <a:lnTo>
                      <a:pt x="30" y="49"/>
                    </a:lnTo>
                    <a:lnTo>
                      <a:pt x="33" y="55"/>
                    </a:lnTo>
                    <a:lnTo>
                      <a:pt x="38" y="58"/>
                    </a:lnTo>
                    <a:lnTo>
                      <a:pt x="39" y="64"/>
                    </a:lnTo>
                    <a:lnTo>
                      <a:pt x="33" y="63"/>
                    </a:lnTo>
                    <a:lnTo>
                      <a:pt x="22" y="73"/>
                    </a:lnTo>
                    <a:lnTo>
                      <a:pt x="27" y="76"/>
                    </a:lnTo>
                    <a:lnTo>
                      <a:pt x="30" y="84"/>
                    </a:lnTo>
                    <a:lnTo>
                      <a:pt x="27" y="87"/>
                    </a:lnTo>
                    <a:lnTo>
                      <a:pt x="24" y="95"/>
                    </a:lnTo>
                    <a:lnTo>
                      <a:pt x="18" y="96"/>
                    </a:lnTo>
                    <a:lnTo>
                      <a:pt x="13" y="102"/>
                    </a:lnTo>
                    <a:lnTo>
                      <a:pt x="19" y="107"/>
                    </a:lnTo>
                    <a:lnTo>
                      <a:pt x="15" y="116"/>
                    </a:lnTo>
                    <a:lnTo>
                      <a:pt x="9" y="119"/>
                    </a:lnTo>
                    <a:lnTo>
                      <a:pt x="0" y="131"/>
                    </a:lnTo>
                    <a:lnTo>
                      <a:pt x="6" y="133"/>
                    </a:lnTo>
                    <a:lnTo>
                      <a:pt x="7" y="130"/>
                    </a:lnTo>
                    <a:lnTo>
                      <a:pt x="19" y="128"/>
                    </a:lnTo>
                    <a:lnTo>
                      <a:pt x="19" y="133"/>
                    </a:lnTo>
                    <a:lnTo>
                      <a:pt x="24" y="140"/>
                    </a:lnTo>
                    <a:lnTo>
                      <a:pt x="29" y="142"/>
                    </a:lnTo>
                    <a:lnTo>
                      <a:pt x="32" y="145"/>
                    </a:lnTo>
                    <a:lnTo>
                      <a:pt x="27" y="149"/>
                    </a:lnTo>
                    <a:lnTo>
                      <a:pt x="30" y="154"/>
                    </a:lnTo>
                    <a:lnTo>
                      <a:pt x="27" y="160"/>
                    </a:lnTo>
                    <a:lnTo>
                      <a:pt x="30" y="165"/>
                    </a:lnTo>
                    <a:lnTo>
                      <a:pt x="42" y="165"/>
                    </a:lnTo>
                    <a:lnTo>
                      <a:pt x="51" y="168"/>
                    </a:lnTo>
                    <a:lnTo>
                      <a:pt x="56" y="171"/>
                    </a:lnTo>
                    <a:lnTo>
                      <a:pt x="51" y="177"/>
                    </a:lnTo>
                    <a:lnTo>
                      <a:pt x="48" y="183"/>
                    </a:lnTo>
                    <a:lnTo>
                      <a:pt x="42" y="184"/>
                    </a:lnTo>
                    <a:lnTo>
                      <a:pt x="32" y="186"/>
                    </a:lnTo>
                    <a:lnTo>
                      <a:pt x="25" y="190"/>
                    </a:lnTo>
                    <a:lnTo>
                      <a:pt x="24" y="198"/>
                    </a:lnTo>
                    <a:lnTo>
                      <a:pt x="32" y="196"/>
                    </a:lnTo>
                    <a:lnTo>
                      <a:pt x="35" y="204"/>
                    </a:lnTo>
                    <a:lnTo>
                      <a:pt x="42" y="204"/>
                    </a:lnTo>
                    <a:lnTo>
                      <a:pt x="44" y="207"/>
                    </a:lnTo>
                    <a:lnTo>
                      <a:pt x="50" y="207"/>
                    </a:lnTo>
                    <a:lnTo>
                      <a:pt x="53" y="207"/>
                    </a:lnTo>
                    <a:lnTo>
                      <a:pt x="60" y="195"/>
                    </a:lnTo>
                    <a:lnTo>
                      <a:pt x="66" y="193"/>
                    </a:lnTo>
                    <a:lnTo>
                      <a:pt x="73" y="196"/>
                    </a:lnTo>
                    <a:lnTo>
                      <a:pt x="79" y="193"/>
                    </a:lnTo>
                    <a:lnTo>
                      <a:pt x="83" y="187"/>
                    </a:lnTo>
                    <a:lnTo>
                      <a:pt x="86" y="190"/>
                    </a:lnTo>
                    <a:lnTo>
                      <a:pt x="82" y="203"/>
                    </a:lnTo>
                    <a:lnTo>
                      <a:pt x="82" y="210"/>
                    </a:lnTo>
                    <a:lnTo>
                      <a:pt x="79" y="216"/>
                    </a:lnTo>
                    <a:lnTo>
                      <a:pt x="82" y="225"/>
                    </a:lnTo>
                    <a:lnTo>
                      <a:pt x="79" y="236"/>
                    </a:lnTo>
                    <a:lnTo>
                      <a:pt x="83" y="238"/>
                    </a:lnTo>
                    <a:lnTo>
                      <a:pt x="89" y="234"/>
                    </a:lnTo>
                    <a:lnTo>
                      <a:pt x="92" y="238"/>
                    </a:lnTo>
                    <a:lnTo>
                      <a:pt x="98" y="236"/>
                    </a:lnTo>
                    <a:lnTo>
                      <a:pt x="106" y="228"/>
                    </a:lnTo>
                    <a:lnTo>
                      <a:pt x="103" y="218"/>
                    </a:lnTo>
                    <a:lnTo>
                      <a:pt x="103" y="207"/>
                    </a:lnTo>
                    <a:lnTo>
                      <a:pt x="109" y="204"/>
                    </a:lnTo>
                    <a:lnTo>
                      <a:pt x="109" y="201"/>
                    </a:lnTo>
                    <a:lnTo>
                      <a:pt x="115" y="204"/>
                    </a:lnTo>
                    <a:lnTo>
                      <a:pt x="115" y="195"/>
                    </a:lnTo>
                    <a:lnTo>
                      <a:pt x="120" y="186"/>
                    </a:lnTo>
                    <a:lnTo>
                      <a:pt x="130" y="186"/>
                    </a:lnTo>
                    <a:lnTo>
                      <a:pt x="135" y="192"/>
                    </a:lnTo>
                    <a:lnTo>
                      <a:pt x="144" y="193"/>
                    </a:lnTo>
                    <a:lnTo>
                      <a:pt x="148" y="190"/>
                    </a:lnTo>
                    <a:lnTo>
                      <a:pt x="156" y="183"/>
                    </a:lnTo>
                    <a:lnTo>
                      <a:pt x="154" y="175"/>
                    </a:lnTo>
                    <a:lnTo>
                      <a:pt x="156" y="168"/>
                    </a:lnTo>
                    <a:lnTo>
                      <a:pt x="161" y="165"/>
                    </a:lnTo>
                    <a:lnTo>
                      <a:pt x="159" y="159"/>
                    </a:lnTo>
                    <a:lnTo>
                      <a:pt x="162" y="152"/>
                    </a:lnTo>
                    <a:lnTo>
                      <a:pt x="165" y="149"/>
                    </a:lnTo>
                    <a:lnTo>
                      <a:pt x="165" y="140"/>
                    </a:lnTo>
                    <a:lnTo>
                      <a:pt x="162" y="137"/>
                    </a:lnTo>
                    <a:lnTo>
                      <a:pt x="164" y="133"/>
                    </a:lnTo>
                    <a:lnTo>
                      <a:pt x="162" y="125"/>
                    </a:lnTo>
                    <a:lnTo>
                      <a:pt x="158" y="122"/>
                    </a:lnTo>
                    <a:lnTo>
                      <a:pt x="153" y="124"/>
                    </a:lnTo>
                    <a:lnTo>
                      <a:pt x="145" y="116"/>
                    </a:lnTo>
                    <a:lnTo>
                      <a:pt x="145" y="110"/>
                    </a:lnTo>
                    <a:lnTo>
                      <a:pt x="142" y="104"/>
                    </a:lnTo>
                    <a:lnTo>
                      <a:pt x="139" y="90"/>
                    </a:lnTo>
                    <a:lnTo>
                      <a:pt x="138" y="84"/>
                    </a:lnTo>
                    <a:lnTo>
                      <a:pt x="138" y="75"/>
                    </a:lnTo>
                    <a:lnTo>
                      <a:pt x="139" y="73"/>
                    </a:lnTo>
                    <a:lnTo>
                      <a:pt x="124" y="66"/>
                    </a:lnTo>
                    <a:lnTo>
                      <a:pt x="117" y="51"/>
                    </a:lnTo>
                    <a:lnTo>
                      <a:pt x="118" y="46"/>
                    </a:lnTo>
                    <a:lnTo>
                      <a:pt x="113" y="35"/>
                    </a:lnTo>
                    <a:lnTo>
                      <a:pt x="109" y="35"/>
                    </a:lnTo>
                    <a:lnTo>
                      <a:pt x="100" y="31"/>
                    </a:lnTo>
                    <a:lnTo>
                      <a:pt x="92" y="34"/>
                    </a:lnTo>
                    <a:lnTo>
                      <a:pt x="89" y="38"/>
                    </a:lnTo>
                    <a:lnTo>
                      <a:pt x="88" y="38"/>
                    </a:lnTo>
                    <a:lnTo>
                      <a:pt x="83" y="28"/>
                    </a:lnTo>
                    <a:lnTo>
                      <a:pt x="86" y="26"/>
                    </a:lnTo>
                    <a:lnTo>
                      <a:pt x="88" y="19"/>
                    </a:lnTo>
                    <a:lnTo>
                      <a:pt x="80" y="14"/>
                    </a:lnTo>
                    <a:lnTo>
                      <a:pt x="76" y="7"/>
                    </a:lnTo>
                    <a:lnTo>
                      <a:pt x="69" y="2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8" name="Freeform 1903">
                <a:extLst>
                  <a:ext uri="{FF2B5EF4-FFF2-40B4-BE49-F238E27FC236}">
                    <a16:creationId xmlns:a16="http://schemas.microsoft.com/office/drawing/2014/main" id="{F1264EA3-B01C-8210-BE4B-3A3D52C4B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860"/>
                <a:ext cx="83" cy="119"/>
              </a:xfrm>
              <a:custGeom>
                <a:avLst/>
                <a:gdLst>
                  <a:gd name="T0" fmla="*/ 69 w 165"/>
                  <a:gd name="T1" fmla="*/ 2 h 238"/>
                  <a:gd name="T2" fmla="*/ 80 w 165"/>
                  <a:gd name="T3" fmla="*/ 14 h 238"/>
                  <a:gd name="T4" fmla="*/ 86 w 165"/>
                  <a:gd name="T5" fmla="*/ 26 h 238"/>
                  <a:gd name="T6" fmla="*/ 88 w 165"/>
                  <a:gd name="T7" fmla="*/ 38 h 238"/>
                  <a:gd name="T8" fmla="*/ 92 w 165"/>
                  <a:gd name="T9" fmla="*/ 34 h 238"/>
                  <a:gd name="T10" fmla="*/ 109 w 165"/>
                  <a:gd name="T11" fmla="*/ 35 h 238"/>
                  <a:gd name="T12" fmla="*/ 118 w 165"/>
                  <a:gd name="T13" fmla="*/ 46 h 238"/>
                  <a:gd name="T14" fmla="*/ 124 w 165"/>
                  <a:gd name="T15" fmla="*/ 66 h 238"/>
                  <a:gd name="T16" fmla="*/ 138 w 165"/>
                  <a:gd name="T17" fmla="*/ 75 h 238"/>
                  <a:gd name="T18" fmla="*/ 139 w 165"/>
                  <a:gd name="T19" fmla="*/ 90 h 238"/>
                  <a:gd name="T20" fmla="*/ 145 w 165"/>
                  <a:gd name="T21" fmla="*/ 110 h 238"/>
                  <a:gd name="T22" fmla="*/ 153 w 165"/>
                  <a:gd name="T23" fmla="*/ 124 h 238"/>
                  <a:gd name="T24" fmla="*/ 162 w 165"/>
                  <a:gd name="T25" fmla="*/ 125 h 238"/>
                  <a:gd name="T26" fmla="*/ 162 w 165"/>
                  <a:gd name="T27" fmla="*/ 137 h 238"/>
                  <a:gd name="T28" fmla="*/ 165 w 165"/>
                  <a:gd name="T29" fmla="*/ 149 h 238"/>
                  <a:gd name="T30" fmla="*/ 159 w 165"/>
                  <a:gd name="T31" fmla="*/ 159 h 238"/>
                  <a:gd name="T32" fmla="*/ 156 w 165"/>
                  <a:gd name="T33" fmla="*/ 168 h 238"/>
                  <a:gd name="T34" fmla="*/ 156 w 165"/>
                  <a:gd name="T35" fmla="*/ 183 h 238"/>
                  <a:gd name="T36" fmla="*/ 144 w 165"/>
                  <a:gd name="T37" fmla="*/ 193 h 238"/>
                  <a:gd name="T38" fmla="*/ 130 w 165"/>
                  <a:gd name="T39" fmla="*/ 186 h 238"/>
                  <a:gd name="T40" fmla="*/ 115 w 165"/>
                  <a:gd name="T41" fmla="*/ 195 h 238"/>
                  <a:gd name="T42" fmla="*/ 109 w 165"/>
                  <a:gd name="T43" fmla="*/ 201 h 238"/>
                  <a:gd name="T44" fmla="*/ 103 w 165"/>
                  <a:gd name="T45" fmla="*/ 207 h 238"/>
                  <a:gd name="T46" fmla="*/ 106 w 165"/>
                  <a:gd name="T47" fmla="*/ 228 h 238"/>
                  <a:gd name="T48" fmla="*/ 92 w 165"/>
                  <a:gd name="T49" fmla="*/ 238 h 238"/>
                  <a:gd name="T50" fmla="*/ 83 w 165"/>
                  <a:gd name="T51" fmla="*/ 238 h 238"/>
                  <a:gd name="T52" fmla="*/ 82 w 165"/>
                  <a:gd name="T53" fmla="*/ 225 h 238"/>
                  <a:gd name="T54" fmla="*/ 82 w 165"/>
                  <a:gd name="T55" fmla="*/ 210 h 238"/>
                  <a:gd name="T56" fmla="*/ 86 w 165"/>
                  <a:gd name="T57" fmla="*/ 190 h 238"/>
                  <a:gd name="T58" fmla="*/ 79 w 165"/>
                  <a:gd name="T59" fmla="*/ 193 h 238"/>
                  <a:gd name="T60" fmla="*/ 66 w 165"/>
                  <a:gd name="T61" fmla="*/ 193 h 238"/>
                  <a:gd name="T62" fmla="*/ 53 w 165"/>
                  <a:gd name="T63" fmla="*/ 207 h 238"/>
                  <a:gd name="T64" fmla="*/ 44 w 165"/>
                  <a:gd name="T65" fmla="*/ 207 h 238"/>
                  <a:gd name="T66" fmla="*/ 35 w 165"/>
                  <a:gd name="T67" fmla="*/ 204 h 238"/>
                  <a:gd name="T68" fmla="*/ 24 w 165"/>
                  <a:gd name="T69" fmla="*/ 198 h 238"/>
                  <a:gd name="T70" fmla="*/ 32 w 165"/>
                  <a:gd name="T71" fmla="*/ 186 h 238"/>
                  <a:gd name="T72" fmla="*/ 48 w 165"/>
                  <a:gd name="T73" fmla="*/ 183 h 238"/>
                  <a:gd name="T74" fmla="*/ 56 w 165"/>
                  <a:gd name="T75" fmla="*/ 171 h 238"/>
                  <a:gd name="T76" fmla="*/ 42 w 165"/>
                  <a:gd name="T77" fmla="*/ 165 h 238"/>
                  <a:gd name="T78" fmla="*/ 27 w 165"/>
                  <a:gd name="T79" fmla="*/ 160 h 238"/>
                  <a:gd name="T80" fmla="*/ 27 w 165"/>
                  <a:gd name="T81" fmla="*/ 149 h 238"/>
                  <a:gd name="T82" fmla="*/ 29 w 165"/>
                  <a:gd name="T83" fmla="*/ 142 h 238"/>
                  <a:gd name="T84" fmla="*/ 19 w 165"/>
                  <a:gd name="T85" fmla="*/ 133 h 238"/>
                  <a:gd name="T86" fmla="*/ 7 w 165"/>
                  <a:gd name="T87" fmla="*/ 130 h 238"/>
                  <a:gd name="T88" fmla="*/ 0 w 165"/>
                  <a:gd name="T89" fmla="*/ 131 h 238"/>
                  <a:gd name="T90" fmla="*/ 15 w 165"/>
                  <a:gd name="T91" fmla="*/ 116 h 238"/>
                  <a:gd name="T92" fmla="*/ 13 w 165"/>
                  <a:gd name="T93" fmla="*/ 102 h 238"/>
                  <a:gd name="T94" fmla="*/ 24 w 165"/>
                  <a:gd name="T95" fmla="*/ 95 h 238"/>
                  <a:gd name="T96" fmla="*/ 30 w 165"/>
                  <a:gd name="T97" fmla="*/ 84 h 238"/>
                  <a:gd name="T98" fmla="*/ 22 w 165"/>
                  <a:gd name="T99" fmla="*/ 73 h 238"/>
                  <a:gd name="T100" fmla="*/ 39 w 165"/>
                  <a:gd name="T101" fmla="*/ 64 h 238"/>
                  <a:gd name="T102" fmla="*/ 33 w 165"/>
                  <a:gd name="T103" fmla="*/ 55 h 238"/>
                  <a:gd name="T104" fmla="*/ 36 w 165"/>
                  <a:gd name="T105" fmla="*/ 45 h 238"/>
                  <a:gd name="T106" fmla="*/ 51 w 165"/>
                  <a:gd name="T107" fmla="*/ 41 h 238"/>
                  <a:gd name="T108" fmla="*/ 62 w 165"/>
                  <a:gd name="T109" fmla="*/ 40 h 238"/>
                  <a:gd name="T110" fmla="*/ 68 w 165"/>
                  <a:gd name="T111" fmla="*/ 20 h 238"/>
                  <a:gd name="T112" fmla="*/ 60 w 165"/>
                  <a:gd name="T113" fmla="*/ 16 h 238"/>
                  <a:gd name="T114" fmla="*/ 65 w 165"/>
                  <a:gd name="T115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5" h="238">
                    <a:moveTo>
                      <a:pt x="69" y="0"/>
                    </a:moveTo>
                    <a:lnTo>
                      <a:pt x="69" y="2"/>
                    </a:lnTo>
                    <a:lnTo>
                      <a:pt x="76" y="7"/>
                    </a:lnTo>
                    <a:lnTo>
                      <a:pt x="80" y="14"/>
                    </a:lnTo>
                    <a:lnTo>
                      <a:pt x="88" y="19"/>
                    </a:lnTo>
                    <a:lnTo>
                      <a:pt x="86" y="26"/>
                    </a:lnTo>
                    <a:lnTo>
                      <a:pt x="83" y="28"/>
                    </a:lnTo>
                    <a:lnTo>
                      <a:pt x="88" y="38"/>
                    </a:lnTo>
                    <a:lnTo>
                      <a:pt x="89" y="38"/>
                    </a:lnTo>
                    <a:lnTo>
                      <a:pt x="92" y="34"/>
                    </a:lnTo>
                    <a:lnTo>
                      <a:pt x="100" y="31"/>
                    </a:lnTo>
                    <a:lnTo>
                      <a:pt x="109" y="35"/>
                    </a:lnTo>
                    <a:lnTo>
                      <a:pt x="113" y="35"/>
                    </a:lnTo>
                    <a:lnTo>
                      <a:pt x="118" y="46"/>
                    </a:lnTo>
                    <a:lnTo>
                      <a:pt x="117" y="51"/>
                    </a:lnTo>
                    <a:lnTo>
                      <a:pt x="124" y="66"/>
                    </a:lnTo>
                    <a:lnTo>
                      <a:pt x="139" y="73"/>
                    </a:lnTo>
                    <a:lnTo>
                      <a:pt x="138" y="75"/>
                    </a:lnTo>
                    <a:lnTo>
                      <a:pt x="138" y="84"/>
                    </a:lnTo>
                    <a:lnTo>
                      <a:pt x="139" y="90"/>
                    </a:lnTo>
                    <a:lnTo>
                      <a:pt x="142" y="104"/>
                    </a:lnTo>
                    <a:lnTo>
                      <a:pt x="145" y="110"/>
                    </a:lnTo>
                    <a:lnTo>
                      <a:pt x="145" y="116"/>
                    </a:lnTo>
                    <a:lnTo>
                      <a:pt x="153" y="124"/>
                    </a:lnTo>
                    <a:lnTo>
                      <a:pt x="158" y="122"/>
                    </a:lnTo>
                    <a:lnTo>
                      <a:pt x="162" y="125"/>
                    </a:lnTo>
                    <a:lnTo>
                      <a:pt x="164" y="133"/>
                    </a:lnTo>
                    <a:lnTo>
                      <a:pt x="162" y="137"/>
                    </a:lnTo>
                    <a:lnTo>
                      <a:pt x="165" y="140"/>
                    </a:lnTo>
                    <a:lnTo>
                      <a:pt x="165" y="149"/>
                    </a:lnTo>
                    <a:lnTo>
                      <a:pt x="162" y="152"/>
                    </a:lnTo>
                    <a:lnTo>
                      <a:pt x="159" y="159"/>
                    </a:lnTo>
                    <a:lnTo>
                      <a:pt x="161" y="165"/>
                    </a:lnTo>
                    <a:lnTo>
                      <a:pt x="156" y="168"/>
                    </a:lnTo>
                    <a:lnTo>
                      <a:pt x="154" y="175"/>
                    </a:lnTo>
                    <a:lnTo>
                      <a:pt x="156" y="183"/>
                    </a:lnTo>
                    <a:lnTo>
                      <a:pt x="148" y="190"/>
                    </a:lnTo>
                    <a:lnTo>
                      <a:pt x="144" y="193"/>
                    </a:lnTo>
                    <a:lnTo>
                      <a:pt x="135" y="192"/>
                    </a:lnTo>
                    <a:lnTo>
                      <a:pt x="130" y="186"/>
                    </a:lnTo>
                    <a:lnTo>
                      <a:pt x="120" y="186"/>
                    </a:lnTo>
                    <a:lnTo>
                      <a:pt x="115" y="195"/>
                    </a:lnTo>
                    <a:lnTo>
                      <a:pt x="115" y="204"/>
                    </a:lnTo>
                    <a:lnTo>
                      <a:pt x="109" y="201"/>
                    </a:lnTo>
                    <a:lnTo>
                      <a:pt x="109" y="204"/>
                    </a:lnTo>
                    <a:lnTo>
                      <a:pt x="103" y="207"/>
                    </a:lnTo>
                    <a:lnTo>
                      <a:pt x="103" y="218"/>
                    </a:lnTo>
                    <a:lnTo>
                      <a:pt x="106" y="228"/>
                    </a:lnTo>
                    <a:lnTo>
                      <a:pt x="98" y="236"/>
                    </a:lnTo>
                    <a:lnTo>
                      <a:pt x="92" y="238"/>
                    </a:lnTo>
                    <a:lnTo>
                      <a:pt x="89" y="234"/>
                    </a:lnTo>
                    <a:lnTo>
                      <a:pt x="83" y="238"/>
                    </a:lnTo>
                    <a:lnTo>
                      <a:pt x="79" y="236"/>
                    </a:lnTo>
                    <a:lnTo>
                      <a:pt x="82" y="225"/>
                    </a:lnTo>
                    <a:lnTo>
                      <a:pt x="79" y="216"/>
                    </a:lnTo>
                    <a:lnTo>
                      <a:pt x="82" y="210"/>
                    </a:lnTo>
                    <a:lnTo>
                      <a:pt x="82" y="203"/>
                    </a:lnTo>
                    <a:lnTo>
                      <a:pt x="86" y="190"/>
                    </a:lnTo>
                    <a:lnTo>
                      <a:pt x="83" y="187"/>
                    </a:lnTo>
                    <a:lnTo>
                      <a:pt x="79" y="193"/>
                    </a:lnTo>
                    <a:lnTo>
                      <a:pt x="73" y="196"/>
                    </a:lnTo>
                    <a:lnTo>
                      <a:pt x="66" y="193"/>
                    </a:lnTo>
                    <a:lnTo>
                      <a:pt x="60" y="195"/>
                    </a:lnTo>
                    <a:lnTo>
                      <a:pt x="53" y="207"/>
                    </a:lnTo>
                    <a:lnTo>
                      <a:pt x="50" y="207"/>
                    </a:lnTo>
                    <a:lnTo>
                      <a:pt x="44" y="207"/>
                    </a:lnTo>
                    <a:lnTo>
                      <a:pt x="42" y="204"/>
                    </a:lnTo>
                    <a:lnTo>
                      <a:pt x="35" y="204"/>
                    </a:lnTo>
                    <a:lnTo>
                      <a:pt x="32" y="196"/>
                    </a:lnTo>
                    <a:lnTo>
                      <a:pt x="24" y="198"/>
                    </a:lnTo>
                    <a:lnTo>
                      <a:pt x="25" y="190"/>
                    </a:lnTo>
                    <a:lnTo>
                      <a:pt x="32" y="186"/>
                    </a:lnTo>
                    <a:lnTo>
                      <a:pt x="42" y="184"/>
                    </a:lnTo>
                    <a:lnTo>
                      <a:pt x="48" y="183"/>
                    </a:lnTo>
                    <a:lnTo>
                      <a:pt x="51" y="177"/>
                    </a:lnTo>
                    <a:lnTo>
                      <a:pt x="56" y="171"/>
                    </a:lnTo>
                    <a:lnTo>
                      <a:pt x="51" y="168"/>
                    </a:lnTo>
                    <a:lnTo>
                      <a:pt x="42" y="165"/>
                    </a:lnTo>
                    <a:lnTo>
                      <a:pt x="30" y="165"/>
                    </a:lnTo>
                    <a:lnTo>
                      <a:pt x="27" y="160"/>
                    </a:lnTo>
                    <a:lnTo>
                      <a:pt x="30" y="154"/>
                    </a:lnTo>
                    <a:lnTo>
                      <a:pt x="27" y="149"/>
                    </a:lnTo>
                    <a:lnTo>
                      <a:pt x="32" y="145"/>
                    </a:lnTo>
                    <a:lnTo>
                      <a:pt x="29" y="142"/>
                    </a:lnTo>
                    <a:lnTo>
                      <a:pt x="24" y="140"/>
                    </a:lnTo>
                    <a:lnTo>
                      <a:pt x="19" y="133"/>
                    </a:lnTo>
                    <a:lnTo>
                      <a:pt x="19" y="128"/>
                    </a:lnTo>
                    <a:lnTo>
                      <a:pt x="7" y="130"/>
                    </a:lnTo>
                    <a:lnTo>
                      <a:pt x="6" y="133"/>
                    </a:lnTo>
                    <a:lnTo>
                      <a:pt x="0" y="131"/>
                    </a:lnTo>
                    <a:lnTo>
                      <a:pt x="9" y="119"/>
                    </a:lnTo>
                    <a:lnTo>
                      <a:pt x="15" y="116"/>
                    </a:lnTo>
                    <a:lnTo>
                      <a:pt x="19" y="107"/>
                    </a:lnTo>
                    <a:lnTo>
                      <a:pt x="13" y="102"/>
                    </a:lnTo>
                    <a:lnTo>
                      <a:pt x="18" y="96"/>
                    </a:lnTo>
                    <a:lnTo>
                      <a:pt x="24" y="95"/>
                    </a:lnTo>
                    <a:lnTo>
                      <a:pt x="27" y="87"/>
                    </a:lnTo>
                    <a:lnTo>
                      <a:pt x="30" y="84"/>
                    </a:lnTo>
                    <a:lnTo>
                      <a:pt x="27" y="76"/>
                    </a:lnTo>
                    <a:lnTo>
                      <a:pt x="22" y="73"/>
                    </a:lnTo>
                    <a:lnTo>
                      <a:pt x="33" y="63"/>
                    </a:lnTo>
                    <a:lnTo>
                      <a:pt x="39" y="64"/>
                    </a:lnTo>
                    <a:lnTo>
                      <a:pt x="38" y="58"/>
                    </a:lnTo>
                    <a:lnTo>
                      <a:pt x="33" y="55"/>
                    </a:lnTo>
                    <a:lnTo>
                      <a:pt x="30" y="49"/>
                    </a:lnTo>
                    <a:lnTo>
                      <a:pt x="36" y="45"/>
                    </a:lnTo>
                    <a:lnTo>
                      <a:pt x="44" y="46"/>
                    </a:lnTo>
                    <a:lnTo>
                      <a:pt x="51" y="41"/>
                    </a:lnTo>
                    <a:lnTo>
                      <a:pt x="59" y="35"/>
                    </a:lnTo>
                    <a:lnTo>
                      <a:pt x="62" y="40"/>
                    </a:lnTo>
                    <a:lnTo>
                      <a:pt x="69" y="31"/>
                    </a:lnTo>
                    <a:lnTo>
                      <a:pt x="68" y="20"/>
                    </a:lnTo>
                    <a:lnTo>
                      <a:pt x="66" y="16"/>
                    </a:lnTo>
                    <a:lnTo>
                      <a:pt x="60" y="16"/>
                    </a:lnTo>
                    <a:lnTo>
                      <a:pt x="63" y="13"/>
                    </a:lnTo>
                    <a:lnTo>
                      <a:pt x="65" y="5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9" name="Freeform 1904">
                <a:extLst>
                  <a:ext uri="{FF2B5EF4-FFF2-40B4-BE49-F238E27FC236}">
                    <a16:creationId xmlns:a16="http://schemas.microsoft.com/office/drawing/2014/main" id="{DB5238E2-90C6-E064-4001-35D7C02BB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860"/>
                <a:ext cx="83" cy="119"/>
              </a:xfrm>
              <a:custGeom>
                <a:avLst/>
                <a:gdLst>
                  <a:gd name="T0" fmla="*/ 69 w 165"/>
                  <a:gd name="T1" fmla="*/ 2 h 238"/>
                  <a:gd name="T2" fmla="*/ 80 w 165"/>
                  <a:gd name="T3" fmla="*/ 14 h 238"/>
                  <a:gd name="T4" fmla="*/ 86 w 165"/>
                  <a:gd name="T5" fmla="*/ 26 h 238"/>
                  <a:gd name="T6" fmla="*/ 88 w 165"/>
                  <a:gd name="T7" fmla="*/ 38 h 238"/>
                  <a:gd name="T8" fmla="*/ 92 w 165"/>
                  <a:gd name="T9" fmla="*/ 34 h 238"/>
                  <a:gd name="T10" fmla="*/ 109 w 165"/>
                  <a:gd name="T11" fmla="*/ 35 h 238"/>
                  <a:gd name="T12" fmla="*/ 118 w 165"/>
                  <a:gd name="T13" fmla="*/ 46 h 238"/>
                  <a:gd name="T14" fmla="*/ 124 w 165"/>
                  <a:gd name="T15" fmla="*/ 66 h 238"/>
                  <a:gd name="T16" fmla="*/ 138 w 165"/>
                  <a:gd name="T17" fmla="*/ 75 h 238"/>
                  <a:gd name="T18" fmla="*/ 139 w 165"/>
                  <a:gd name="T19" fmla="*/ 90 h 238"/>
                  <a:gd name="T20" fmla="*/ 145 w 165"/>
                  <a:gd name="T21" fmla="*/ 110 h 238"/>
                  <a:gd name="T22" fmla="*/ 153 w 165"/>
                  <a:gd name="T23" fmla="*/ 124 h 238"/>
                  <a:gd name="T24" fmla="*/ 162 w 165"/>
                  <a:gd name="T25" fmla="*/ 125 h 238"/>
                  <a:gd name="T26" fmla="*/ 162 w 165"/>
                  <a:gd name="T27" fmla="*/ 137 h 238"/>
                  <a:gd name="T28" fmla="*/ 165 w 165"/>
                  <a:gd name="T29" fmla="*/ 149 h 238"/>
                  <a:gd name="T30" fmla="*/ 159 w 165"/>
                  <a:gd name="T31" fmla="*/ 159 h 238"/>
                  <a:gd name="T32" fmla="*/ 156 w 165"/>
                  <a:gd name="T33" fmla="*/ 168 h 238"/>
                  <a:gd name="T34" fmla="*/ 156 w 165"/>
                  <a:gd name="T35" fmla="*/ 183 h 238"/>
                  <a:gd name="T36" fmla="*/ 144 w 165"/>
                  <a:gd name="T37" fmla="*/ 193 h 238"/>
                  <a:gd name="T38" fmla="*/ 130 w 165"/>
                  <a:gd name="T39" fmla="*/ 186 h 238"/>
                  <a:gd name="T40" fmla="*/ 115 w 165"/>
                  <a:gd name="T41" fmla="*/ 195 h 238"/>
                  <a:gd name="T42" fmla="*/ 109 w 165"/>
                  <a:gd name="T43" fmla="*/ 201 h 238"/>
                  <a:gd name="T44" fmla="*/ 103 w 165"/>
                  <a:gd name="T45" fmla="*/ 207 h 238"/>
                  <a:gd name="T46" fmla="*/ 106 w 165"/>
                  <a:gd name="T47" fmla="*/ 228 h 238"/>
                  <a:gd name="T48" fmla="*/ 92 w 165"/>
                  <a:gd name="T49" fmla="*/ 238 h 238"/>
                  <a:gd name="T50" fmla="*/ 83 w 165"/>
                  <a:gd name="T51" fmla="*/ 238 h 238"/>
                  <a:gd name="T52" fmla="*/ 82 w 165"/>
                  <a:gd name="T53" fmla="*/ 225 h 238"/>
                  <a:gd name="T54" fmla="*/ 82 w 165"/>
                  <a:gd name="T55" fmla="*/ 210 h 238"/>
                  <a:gd name="T56" fmla="*/ 86 w 165"/>
                  <a:gd name="T57" fmla="*/ 190 h 238"/>
                  <a:gd name="T58" fmla="*/ 79 w 165"/>
                  <a:gd name="T59" fmla="*/ 193 h 238"/>
                  <a:gd name="T60" fmla="*/ 66 w 165"/>
                  <a:gd name="T61" fmla="*/ 193 h 238"/>
                  <a:gd name="T62" fmla="*/ 53 w 165"/>
                  <a:gd name="T63" fmla="*/ 207 h 238"/>
                  <a:gd name="T64" fmla="*/ 44 w 165"/>
                  <a:gd name="T65" fmla="*/ 207 h 238"/>
                  <a:gd name="T66" fmla="*/ 35 w 165"/>
                  <a:gd name="T67" fmla="*/ 204 h 238"/>
                  <a:gd name="T68" fmla="*/ 24 w 165"/>
                  <a:gd name="T69" fmla="*/ 198 h 238"/>
                  <a:gd name="T70" fmla="*/ 32 w 165"/>
                  <a:gd name="T71" fmla="*/ 186 h 238"/>
                  <a:gd name="T72" fmla="*/ 48 w 165"/>
                  <a:gd name="T73" fmla="*/ 183 h 238"/>
                  <a:gd name="T74" fmla="*/ 56 w 165"/>
                  <a:gd name="T75" fmla="*/ 171 h 238"/>
                  <a:gd name="T76" fmla="*/ 42 w 165"/>
                  <a:gd name="T77" fmla="*/ 165 h 238"/>
                  <a:gd name="T78" fmla="*/ 27 w 165"/>
                  <a:gd name="T79" fmla="*/ 160 h 238"/>
                  <a:gd name="T80" fmla="*/ 27 w 165"/>
                  <a:gd name="T81" fmla="*/ 149 h 238"/>
                  <a:gd name="T82" fmla="*/ 29 w 165"/>
                  <a:gd name="T83" fmla="*/ 142 h 238"/>
                  <a:gd name="T84" fmla="*/ 19 w 165"/>
                  <a:gd name="T85" fmla="*/ 133 h 238"/>
                  <a:gd name="T86" fmla="*/ 7 w 165"/>
                  <a:gd name="T87" fmla="*/ 130 h 238"/>
                  <a:gd name="T88" fmla="*/ 0 w 165"/>
                  <a:gd name="T89" fmla="*/ 131 h 238"/>
                  <a:gd name="T90" fmla="*/ 15 w 165"/>
                  <a:gd name="T91" fmla="*/ 116 h 238"/>
                  <a:gd name="T92" fmla="*/ 13 w 165"/>
                  <a:gd name="T93" fmla="*/ 102 h 238"/>
                  <a:gd name="T94" fmla="*/ 24 w 165"/>
                  <a:gd name="T95" fmla="*/ 95 h 238"/>
                  <a:gd name="T96" fmla="*/ 30 w 165"/>
                  <a:gd name="T97" fmla="*/ 84 h 238"/>
                  <a:gd name="T98" fmla="*/ 22 w 165"/>
                  <a:gd name="T99" fmla="*/ 73 h 238"/>
                  <a:gd name="T100" fmla="*/ 39 w 165"/>
                  <a:gd name="T101" fmla="*/ 64 h 238"/>
                  <a:gd name="T102" fmla="*/ 33 w 165"/>
                  <a:gd name="T103" fmla="*/ 55 h 238"/>
                  <a:gd name="T104" fmla="*/ 36 w 165"/>
                  <a:gd name="T105" fmla="*/ 45 h 238"/>
                  <a:gd name="T106" fmla="*/ 51 w 165"/>
                  <a:gd name="T107" fmla="*/ 41 h 238"/>
                  <a:gd name="T108" fmla="*/ 62 w 165"/>
                  <a:gd name="T109" fmla="*/ 40 h 238"/>
                  <a:gd name="T110" fmla="*/ 68 w 165"/>
                  <a:gd name="T111" fmla="*/ 20 h 238"/>
                  <a:gd name="T112" fmla="*/ 60 w 165"/>
                  <a:gd name="T113" fmla="*/ 16 h 238"/>
                  <a:gd name="T114" fmla="*/ 65 w 165"/>
                  <a:gd name="T115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5" h="238">
                    <a:moveTo>
                      <a:pt x="69" y="0"/>
                    </a:moveTo>
                    <a:lnTo>
                      <a:pt x="69" y="2"/>
                    </a:lnTo>
                    <a:lnTo>
                      <a:pt x="76" y="7"/>
                    </a:lnTo>
                    <a:lnTo>
                      <a:pt x="80" y="14"/>
                    </a:lnTo>
                    <a:lnTo>
                      <a:pt x="88" y="19"/>
                    </a:lnTo>
                    <a:lnTo>
                      <a:pt x="86" y="26"/>
                    </a:lnTo>
                    <a:lnTo>
                      <a:pt x="83" y="28"/>
                    </a:lnTo>
                    <a:lnTo>
                      <a:pt x="88" y="38"/>
                    </a:lnTo>
                    <a:lnTo>
                      <a:pt x="89" y="38"/>
                    </a:lnTo>
                    <a:lnTo>
                      <a:pt x="92" y="34"/>
                    </a:lnTo>
                    <a:lnTo>
                      <a:pt x="100" y="31"/>
                    </a:lnTo>
                    <a:lnTo>
                      <a:pt x="109" y="35"/>
                    </a:lnTo>
                    <a:lnTo>
                      <a:pt x="113" y="35"/>
                    </a:lnTo>
                    <a:lnTo>
                      <a:pt x="118" y="46"/>
                    </a:lnTo>
                    <a:lnTo>
                      <a:pt x="117" y="51"/>
                    </a:lnTo>
                    <a:lnTo>
                      <a:pt x="124" y="66"/>
                    </a:lnTo>
                    <a:lnTo>
                      <a:pt x="139" y="73"/>
                    </a:lnTo>
                    <a:lnTo>
                      <a:pt x="138" y="75"/>
                    </a:lnTo>
                    <a:lnTo>
                      <a:pt x="138" y="84"/>
                    </a:lnTo>
                    <a:lnTo>
                      <a:pt x="139" y="90"/>
                    </a:lnTo>
                    <a:lnTo>
                      <a:pt x="142" y="104"/>
                    </a:lnTo>
                    <a:lnTo>
                      <a:pt x="145" y="110"/>
                    </a:lnTo>
                    <a:lnTo>
                      <a:pt x="145" y="116"/>
                    </a:lnTo>
                    <a:lnTo>
                      <a:pt x="153" y="124"/>
                    </a:lnTo>
                    <a:lnTo>
                      <a:pt x="158" y="122"/>
                    </a:lnTo>
                    <a:lnTo>
                      <a:pt x="162" y="125"/>
                    </a:lnTo>
                    <a:lnTo>
                      <a:pt x="164" y="133"/>
                    </a:lnTo>
                    <a:lnTo>
                      <a:pt x="162" y="137"/>
                    </a:lnTo>
                    <a:lnTo>
                      <a:pt x="165" y="140"/>
                    </a:lnTo>
                    <a:lnTo>
                      <a:pt x="165" y="149"/>
                    </a:lnTo>
                    <a:lnTo>
                      <a:pt x="162" y="152"/>
                    </a:lnTo>
                    <a:lnTo>
                      <a:pt x="159" y="159"/>
                    </a:lnTo>
                    <a:lnTo>
                      <a:pt x="161" y="165"/>
                    </a:lnTo>
                    <a:lnTo>
                      <a:pt x="156" y="168"/>
                    </a:lnTo>
                    <a:lnTo>
                      <a:pt x="154" y="175"/>
                    </a:lnTo>
                    <a:lnTo>
                      <a:pt x="156" y="183"/>
                    </a:lnTo>
                    <a:lnTo>
                      <a:pt x="148" y="190"/>
                    </a:lnTo>
                    <a:lnTo>
                      <a:pt x="144" y="193"/>
                    </a:lnTo>
                    <a:lnTo>
                      <a:pt x="135" y="192"/>
                    </a:lnTo>
                    <a:lnTo>
                      <a:pt x="130" y="186"/>
                    </a:lnTo>
                    <a:lnTo>
                      <a:pt x="120" y="186"/>
                    </a:lnTo>
                    <a:lnTo>
                      <a:pt x="115" y="195"/>
                    </a:lnTo>
                    <a:lnTo>
                      <a:pt x="115" y="204"/>
                    </a:lnTo>
                    <a:lnTo>
                      <a:pt x="109" y="201"/>
                    </a:lnTo>
                    <a:lnTo>
                      <a:pt x="109" y="204"/>
                    </a:lnTo>
                    <a:lnTo>
                      <a:pt x="103" y="207"/>
                    </a:lnTo>
                    <a:lnTo>
                      <a:pt x="103" y="218"/>
                    </a:lnTo>
                    <a:lnTo>
                      <a:pt x="106" y="228"/>
                    </a:lnTo>
                    <a:lnTo>
                      <a:pt x="98" y="236"/>
                    </a:lnTo>
                    <a:lnTo>
                      <a:pt x="92" y="238"/>
                    </a:lnTo>
                    <a:lnTo>
                      <a:pt x="89" y="234"/>
                    </a:lnTo>
                    <a:lnTo>
                      <a:pt x="83" y="238"/>
                    </a:lnTo>
                    <a:lnTo>
                      <a:pt x="79" y="236"/>
                    </a:lnTo>
                    <a:lnTo>
                      <a:pt x="82" y="225"/>
                    </a:lnTo>
                    <a:lnTo>
                      <a:pt x="79" y="216"/>
                    </a:lnTo>
                    <a:lnTo>
                      <a:pt x="82" y="210"/>
                    </a:lnTo>
                    <a:lnTo>
                      <a:pt x="82" y="203"/>
                    </a:lnTo>
                    <a:lnTo>
                      <a:pt x="86" y="190"/>
                    </a:lnTo>
                    <a:lnTo>
                      <a:pt x="83" y="187"/>
                    </a:lnTo>
                    <a:lnTo>
                      <a:pt x="79" y="193"/>
                    </a:lnTo>
                    <a:lnTo>
                      <a:pt x="73" y="196"/>
                    </a:lnTo>
                    <a:lnTo>
                      <a:pt x="66" y="193"/>
                    </a:lnTo>
                    <a:lnTo>
                      <a:pt x="60" y="195"/>
                    </a:lnTo>
                    <a:lnTo>
                      <a:pt x="53" y="207"/>
                    </a:lnTo>
                    <a:lnTo>
                      <a:pt x="50" y="207"/>
                    </a:lnTo>
                    <a:lnTo>
                      <a:pt x="44" y="207"/>
                    </a:lnTo>
                    <a:lnTo>
                      <a:pt x="42" y="204"/>
                    </a:lnTo>
                    <a:lnTo>
                      <a:pt x="35" y="204"/>
                    </a:lnTo>
                    <a:lnTo>
                      <a:pt x="32" y="196"/>
                    </a:lnTo>
                    <a:lnTo>
                      <a:pt x="24" y="198"/>
                    </a:lnTo>
                    <a:lnTo>
                      <a:pt x="25" y="190"/>
                    </a:lnTo>
                    <a:lnTo>
                      <a:pt x="32" y="186"/>
                    </a:lnTo>
                    <a:lnTo>
                      <a:pt x="42" y="184"/>
                    </a:lnTo>
                    <a:lnTo>
                      <a:pt x="48" y="183"/>
                    </a:lnTo>
                    <a:lnTo>
                      <a:pt x="51" y="177"/>
                    </a:lnTo>
                    <a:lnTo>
                      <a:pt x="56" y="171"/>
                    </a:lnTo>
                    <a:lnTo>
                      <a:pt x="51" y="168"/>
                    </a:lnTo>
                    <a:lnTo>
                      <a:pt x="42" y="165"/>
                    </a:lnTo>
                    <a:lnTo>
                      <a:pt x="30" y="165"/>
                    </a:lnTo>
                    <a:lnTo>
                      <a:pt x="27" y="160"/>
                    </a:lnTo>
                    <a:lnTo>
                      <a:pt x="30" y="154"/>
                    </a:lnTo>
                    <a:lnTo>
                      <a:pt x="27" y="149"/>
                    </a:lnTo>
                    <a:lnTo>
                      <a:pt x="32" y="145"/>
                    </a:lnTo>
                    <a:lnTo>
                      <a:pt x="29" y="142"/>
                    </a:lnTo>
                    <a:lnTo>
                      <a:pt x="24" y="140"/>
                    </a:lnTo>
                    <a:lnTo>
                      <a:pt x="19" y="133"/>
                    </a:lnTo>
                    <a:lnTo>
                      <a:pt x="19" y="128"/>
                    </a:lnTo>
                    <a:lnTo>
                      <a:pt x="7" y="130"/>
                    </a:lnTo>
                    <a:lnTo>
                      <a:pt x="6" y="133"/>
                    </a:lnTo>
                    <a:lnTo>
                      <a:pt x="0" y="131"/>
                    </a:lnTo>
                    <a:lnTo>
                      <a:pt x="9" y="119"/>
                    </a:lnTo>
                    <a:lnTo>
                      <a:pt x="15" y="116"/>
                    </a:lnTo>
                    <a:lnTo>
                      <a:pt x="19" y="107"/>
                    </a:lnTo>
                    <a:lnTo>
                      <a:pt x="13" y="102"/>
                    </a:lnTo>
                    <a:lnTo>
                      <a:pt x="18" y="96"/>
                    </a:lnTo>
                    <a:lnTo>
                      <a:pt x="24" y="95"/>
                    </a:lnTo>
                    <a:lnTo>
                      <a:pt x="27" y="87"/>
                    </a:lnTo>
                    <a:lnTo>
                      <a:pt x="30" y="84"/>
                    </a:lnTo>
                    <a:lnTo>
                      <a:pt x="27" y="76"/>
                    </a:lnTo>
                    <a:lnTo>
                      <a:pt x="22" y="73"/>
                    </a:lnTo>
                    <a:lnTo>
                      <a:pt x="33" y="63"/>
                    </a:lnTo>
                    <a:lnTo>
                      <a:pt x="39" y="64"/>
                    </a:lnTo>
                    <a:lnTo>
                      <a:pt x="38" y="58"/>
                    </a:lnTo>
                    <a:lnTo>
                      <a:pt x="33" y="55"/>
                    </a:lnTo>
                    <a:lnTo>
                      <a:pt x="30" y="49"/>
                    </a:lnTo>
                    <a:lnTo>
                      <a:pt x="36" y="45"/>
                    </a:lnTo>
                    <a:lnTo>
                      <a:pt x="44" y="46"/>
                    </a:lnTo>
                    <a:lnTo>
                      <a:pt x="51" y="41"/>
                    </a:lnTo>
                    <a:lnTo>
                      <a:pt x="59" y="35"/>
                    </a:lnTo>
                    <a:lnTo>
                      <a:pt x="62" y="40"/>
                    </a:lnTo>
                    <a:lnTo>
                      <a:pt x="69" y="31"/>
                    </a:lnTo>
                    <a:lnTo>
                      <a:pt x="68" y="20"/>
                    </a:lnTo>
                    <a:lnTo>
                      <a:pt x="66" y="16"/>
                    </a:lnTo>
                    <a:lnTo>
                      <a:pt x="60" y="16"/>
                    </a:lnTo>
                    <a:lnTo>
                      <a:pt x="63" y="13"/>
                    </a:lnTo>
                    <a:lnTo>
                      <a:pt x="65" y="5"/>
                    </a:lnTo>
                    <a:lnTo>
                      <a:pt x="6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0" name="Freeform 1905">
                <a:extLst>
                  <a:ext uri="{FF2B5EF4-FFF2-40B4-BE49-F238E27FC236}">
                    <a16:creationId xmlns:a16="http://schemas.microsoft.com/office/drawing/2014/main" id="{A88A3CFD-0821-D60F-DD32-FDB5FFF6C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1889"/>
                <a:ext cx="93" cy="110"/>
              </a:xfrm>
              <a:custGeom>
                <a:avLst/>
                <a:gdLst>
                  <a:gd name="T0" fmla="*/ 12 w 185"/>
                  <a:gd name="T1" fmla="*/ 43 h 219"/>
                  <a:gd name="T2" fmla="*/ 0 w 185"/>
                  <a:gd name="T3" fmla="*/ 53 h 219"/>
                  <a:gd name="T4" fmla="*/ 0 w 185"/>
                  <a:gd name="T5" fmla="*/ 76 h 219"/>
                  <a:gd name="T6" fmla="*/ 15 w 185"/>
                  <a:gd name="T7" fmla="*/ 87 h 219"/>
                  <a:gd name="T8" fmla="*/ 24 w 185"/>
                  <a:gd name="T9" fmla="*/ 94 h 219"/>
                  <a:gd name="T10" fmla="*/ 27 w 185"/>
                  <a:gd name="T11" fmla="*/ 104 h 219"/>
                  <a:gd name="T12" fmla="*/ 24 w 185"/>
                  <a:gd name="T13" fmla="*/ 113 h 219"/>
                  <a:gd name="T14" fmla="*/ 40 w 185"/>
                  <a:gd name="T15" fmla="*/ 126 h 219"/>
                  <a:gd name="T16" fmla="*/ 49 w 185"/>
                  <a:gd name="T17" fmla="*/ 137 h 219"/>
                  <a:gd name="T18" fmla="*/ 43 w 185"/>
                  <a:gd name="T19" fmla="*/ 152 h 219"/>
                  <a:gd name="T20" fmla="*/ 44 w 185"/>
                  <a:gd name="T21" fmla="*/ 161 h 219"/>
                  <a:gd name="T22" fmla="*/ 41 w 185"/>
                  <a:gd name="T23" fmla="*/ 190 h 219"/>
                  <a:gd name="T24" fmla="*/ 56 w 185"/>
                  <a:gd name="T25" fmla="*/ 196 h 219"/>
                  <a:gd name="T26" fmla="*/ 64 w 185"/>
                  <a:gd name="T27" fmla="*/ 205 h 219"/>
                  <a:gd name="T28" fmla="*/ 99 w 185"/>
                  <a:gd name="T29" fmla="*/ 214 h 219"/>
                  <a:gd name="T30" fmla="*/ 115 w 185"/>
                  <a:gd name="T31" fmla="*/ 214 h 219"/>
                  <a:gd name="T32" fmla="*/ 123 w 185"/>
                  <a:gd name="T33" fmla="*/ 204 h 219"/>
                  <a:gd name="T34" fmla="*/ 114 w 185"/>
                  <a:gd name="T35" fmla="*/ 193 h 219"/>
                  <a:gd name="T36" fmla="*/ 111 w 185"/>
                  <a:gd name="T37" fmla="*/ 169 h 219"/>
                  <a:gd name="T38" fmla="*/ 126 w 185"/>
                  <a:gd name="T39" fmla="*/ 152 h 219"/>
                  <a:gd name="T40" fmla="*/ 137 w 185"/>
                  <a:gd name="T41" fmla="*/ 143 h 219"/>
                  <a:gd name="T42" fmla="*/ 149 w 185"/>
                  <a:gd name="T43" fmla="*/ 157 h 219"/>
                  <a:gd name="T44" fmla="*/ 158 w 185"/>
                  <a:gd name="T45" fmla="*/ 140 h 219"/>
                  <a:gd name="T46" fmla="*/ 185 w 185"/>
                  <a:gd name="T47" fmla="*/ 135 h 219"/>
                  <a:gd name="T48" fmla="*/ 170 w 185"/>
                  <a:gd name="T49" fmla="*/ 116 h 219"/>
                  <a:gd name="T50" fmla="*/ 146 w 185"/>
                  <a:gd name="T51" fmla="*/ 120 h 219"/>
                  <a:gd name="T52" fmla="*/ 132 w 185"/>
                  <a:gd name="T53" fmla="*/ 105 h 219"/>
                  <a:gd name="T54" fmla="*/ 138 w 185"/>
                  <a:gd name="T55" fmla="*/ 79 h 219"/>
                  <a:gd name="T56" fmla="*/ 144 w 185"/>
                  <a:gd name="T57" fmla="*/ 61 h 219"/>
                  <a:gd name="T58" fmla="*/ 134 w 185"/>
                  <a:gd name="T59" fmla="*/ 46 h 219"/>
                  <a:gd name="T60" fmla="*/ 143 w 185"/>
                  <a:gd name="T61" fmla="*/ 29 h 219"/>
                  <a:gd name="T62" fmla="*/ 137 w 185"/>
                  <a:gd name="T63" fmla="*/ 6 h 219"/>
                  <a:gd name="T64" fmla="*/ 118 w 185"/>
                  <a:gd name="T65" fmla="*/ 0 h 219"/>
                  <a:gd name="T66" fmla="*/ 114 w 185"/>
                  <a:gd name="T67" fmla="*/ 14 h 219"/>
                  <a:gd name="T68" fmla="*/ 97 w 185"/>
                  <a:gd name="T69" fmla="*/ 21 h 219"/>
                  <a:gd name="T70" fmla="*/ 84 w 185"/>
                  <a:gd name="T71" fmla="*/ 29 h 219"/>
                  <a:gd name="T72" fmla="*/ 67 w 185"/>
                  <a:gd name="T73" fmla="*/ 21 h 219"/>
                  <a:gd name="T74" fmla="*/ 50 w 185"/>
                  <a:gd name="T75" fmla="*/ 11 h 219"/>
                  <a:gd name="T76" fmla="*/ 53 w 185"/>
                  <a:gd name="T77" fmla="*/ 37 h 219"/>
                  <a:gd name="T78" fmla="*/ 70 w 185"/>
                  <a:gd name="T79" fmla="*/ 52 h 219"/>
                  <a:gd name="T80" fmla="*/ 64 w 185"/>
                  <a:gd name="T81" fmla="*/ 64 h 219"/>
                  <a:gd name="T82" fmla="*/ 46 w 185"/>
                  <a:gd name="T83" fmla="*/ 69 h 219"/>
                  <a:gd name="T84" fmla="*/ 43 w 185"/>
                  <a:gd name="T85" fmla="*/ 56 h 219"/>
                  <a:gd name="T86" fmla="*/ 24 w 185"/>
                  <a:gd name="T87" fmla="*/ 46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5" h="219">
                    <a:moveTo>
                      <a:pt x="24" y="46"/>
                    </a:moveTo>
                    <a:lnTo>
                      <a:pt x="21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8" y="47"/>
                    </a:lnTo>
                    <a:lnTo>
                      <a:pt x="0" y="53"/>
                    </a:lnTo>
                    <a:lnTo>
                      <a:pt x="5" y="66"/>
                    </a:lnTo>
                    <a:lnTo>
                      <a:pt x="8" y="67"/>
                    </a:lnTo>
                    <a:lnTo>
                      <a:pt x="0" y="76"/>
                    </a:lnTo>
                    <a:lnTo>
                      <a:pt x="5" y="79"/>
                    </a:lnTo>
                    <a:lnTo>
                      <a:pt x="12" y="79"/>
                    </a:lnTo>
                    <a:lnTo>
                      <a:pt x="15" y="87"/>
                    </a:lnTo>
                    <a:lnTo>
                      <a:pt x="21" y="85"/>
                    </a:lnTo>
                    <a:lnTo>
                      <a:pt x="24" y="88"/>
                    </a:lnTo>
                    <a:lnTo>
                      <a:pt x="24" y="94"/>
                    </a:lnTo>
                    <a:lnTo>
                      <a:pt x="27" y="93"/>
                    </a:lnTo>
                    <a:lnTo>
                      <a:pt x="29" y="99"/>
                    </a:lnTo>
                    <a:lnTo>
                      <a:pt x="27" y="104"/>
                    </a:lnTo>
                    <a:lnTo>
                      <a:pt x="21" y="102"/>
                    </a:lnTo>
                    <a:lnTo>
                      <a:pt x="21" y="110"/>
                    </a:lnTo>
                    <a:lnTo>
                      <a:pt x="24" y="113"/>
                    </a:lnTo>
                    <a:lnTo>
                      <a:pt x="26" y="120"/>
                    </a:lnTo>
                    <a:lnTo>
                      <a:pt x="32" y="122"/>
                    </a:lnTo>
                    <a:lnTo>
                      <a:pt x="40" y="126"/>
                    </a:lnTo>
                    <a:lnTo>
                      <a:pt x="40" y="135"/>
                    </a:lnTo>
                    <a:lnTo>
                      <a:pt x="46" y="134"/>
                    </a:lnTo>
                    <a:lnTo>
                      <a:pt x="49" y="137"/>
                    </a:lnTo>
                    <a:lnTo>
                      <a:pt x="47" y="143"/>
                    </a:lnTo>
                    <a:lnTo>
                      <a:pt x="43" y="146"/>
                    </a:lnTo>
                    <a:lnTo>
                      <a:pt x="43" y="152"/>
                    </a:lnTo>
                    <a:lnTo>
                      <a:pt x="44" y="155"/>
                    </a:lnTo>
                    <a:lnTo>
                      <a:pt x="44" y="157"/>
                    </a:lnTo>
                    <a:lnTo>
                      <a:pt x="44" y="161"/>
                    </a:lnTo>
                    <a:lnTo>
                      <a:pt x="50" y="167"/>
                    </a:lnTo>
                    <a:lnTo>
                      <a:pt x="44" y="176"/>
                    </a:lnTo>
                    <a:lnTo>
                      <a:pt x="41" y="190"/>
                    </a:lnTo>
                    <a:lnTo>
                      <a:pt x="44" y="198"/>
                    </a:lnTo>
                    <a:lnTo>
                      <a:pt x="50" y="199"/>
                    </a:lnTo>
                    <a:lnTo>
                      <a:pt x="56" y="196"/>
                    </a:lnTo>
                    <a:lnTo>
                      <a:pt x="59" y="198"/>
                    </a:lnTo>
                    <a:lnTo>
                      <a:pt x="64" y="207"/>
                    </a:lnTo>
                    <a:lnTo>
                      <a:pt x="64" y="205"/>
                    </a:lnTo>
                    <a:lnTo>
                      <a:pt x="78" y="205"/>
                    </a:lnTo>
                    <a:lnTo>
                      <a:pt x="87" y="208"/>
                    </a:lnTo>
                    <a:lnTo>
                      <a:pt x="99" y="214"/>
                    </a:lnTo>
                    <a:lnTo>
                      <a:pt x="102" y="214"/>
                    </a:lnTo>
                    <a:lnTo>
                      <a:pt x="106" y="219"/>
                    </a:lnTo>
                    <a:lnTo>
                      <a:pt x="115" y="214"/>
                    </a:lnTo>
                    <a:lnTo>
                      <a:pt x="122" y="216"/>
                    </a:lnTo>
                    <a:lnTo>
                      <a:pt x="123" y="213"/>
                    </a:lnTo>
                    <a:lnTo>
                      <a:pt x="123" y="204"/>
                    </a:lnTo>
                    <a:lnTo>
                      <a:pt x="128" y="198"/>
                    </a:lnTo>
                    <a:lnTo>
                      <a:pt x="122" y="196"/>
                    </a:lnTo>
                    <a:lnTo>
                      <a:pt x="114" y="193"/>
                    </a:lnTo>
                    <a:lnTo>
                      <a:pt x="106" y="184"/>
                    </a:lnTo>
                    <a:lnTo>
                      <a:pt x="106" y="175"/>
                    </a:lnTo>
                    <a:lnTo>
                      <a:pt x="111" y="169"/>
                    </a:lnTo>
                    <a:lnTo>
                      <a:pt x="112" y="160"/>
                    </a:lnTo>
                    <a:lnTo>
                      <a:pt x="115" y="155"/>
                    </a:lnTo>
                    <a:lnTo>
                      <a:pt x="126" y="152"/>
                    </a:lnTo>
                    <a:lnTo>
                      <a:pt x="129" y="149"/>
                    </a:lnTo>
                    <a:lnTo>
                      <a:pt x="134" y="149"/>
                    </a:lnTo>
                    <a:lnTo>
                      <a:pt x="137" y="143"/>
                    </a:lnTo>
                    <a:lnTo>
                      <a:pt x="143" y="149"/>
                    </a:lnTo>
                    <a:lnTo>
                      <a:pt x="144" y="157"/>
                    </a:lnTo>
                    <a:lnTo>
                      <a:pt x="149" y="157"/>
                    </a:lnTo>
                    <a:lnTo>
                      <a:pt x="150" y="155"/>
                    </a:lnTo>
                    <a:lnTo>
                      <a:pt x="150" y="149"/>
                    </a:lnTo>
                    <a:lnTo>
                      <a:pt x="158" y="140"/>
                    </a:lnTo>
                    <a:lnTo>
                      <a:pt x="164" y="143"/>
                    </a:lnTo>
                    <a:lnTo>
                      <a:pt x="182" y="140"/>
                    </a:lnTo>
                    <a:lnTo>
                      <a:pt x="185" y="135"/>
                    </a:lnTo>
                    <a:lnTo>
                      <a:pt x="179" y="126"/>
                    </a:lnTo>
                    <a:lnTo>
                      <a:pt x="176" y="119"/>
                    </a:lnTo>
                    <a:lnTo>
                      <a:pt x="170" y="116"/>
                    </a:lnTo>
                    <a:lnTo>
                      <a:pt x="161" y="125"/>
                    </a:lnTo>
                    <a:lnTo>
                      <a:pt x="156" y="119"/>
                    </a:lnTo>
                    <a:lnTo>
                      <a:pt x="146" y="120"/>
                    </a:lnTo>
                    <a:lnTo>
                      <a:pt x="141" y="113"/>
                    </a:lnTo>
                    <a:lnTo>
                      <a:pt x="135" y="111"/>
                    </a:lnTo>
                    <a:lnTo>
                      <a:pt x="132" y="105"/>
                    </a:lnTo>
                    <a:lnTo>
                      <a:pt x="132" y="97"/>
                    </a:lnTo>
                    <a:lnTo>
                      <a:pt x="137" y="93"/>
                    </a:lnTo>
                    <a:lnTo>
                      <a:pt x="138" y="79"/>
                    </a:lnTo>
                    <a:lnTo>
                      <a:pt x="146" y="70"/>
                    </a:lnTo>
                    <a:lnTo>
                      <a:pt x="146" y="67"/>
                    </a:lnTo>
                    <a:lnTo>
                      <a:pt x="144" y="61"/>
                    </a:lnTo>
                    <a:lnTo>
                      <a:pt x="137" y="58"/>
                    </a:lnTo>
                    <a:lnTo>
                      <a:pt x="128" y="50"/>
                    </a:lnTo>
                    <a:lnTo>
                      <a:pt x="134" y="46"/>
                    </a:lnTo>
                    <a:lnTo>
                      <a:pt x="137" y="46"/>
                    </a:lnTo>
                    <a:lnTo>
                      <a:pt x="143" y="31"/>
                    </a:lnTo>
                    <a:lnTo>
                      <a:pt x="143" y="29"/>
                    </a:lnTo>
                    <a:lnTo>
                      <a:pt x="143" y="20"/>
                    </a:lnTo>
                    <a:lnTo>
                      <a:pt x="138" y="15"/>
                    </a:lnTo>
                    <a:lnTo>
                      <a:pt x="137" y="6"/>
                    </a:lnTo>
                    <a:lnTo>
                      <a:pt x="134" y="6"/>
                    </a:lnTo>
                    <a:lnTo>
                      <a:pt x="125" y="5"/>
                    </a:lnTo>
                    <a:lnTo>
                      <a:pt x="118" y="0"/>
                    </a:lnTo>
                    <a:lnTo>
                      <a:pt x="115" y="3"/>
                    </a:lnTo>
                    <a:lnTo>
                      <a:pt x="117" y="12"/>
                    </a:lnTo>
                    <a:lnTo>
                      <a:pt x="114" y="14"/>
                    </a:lnTo>
                    <a:lnTo>
                      <a:pt x="108" y="20"/>
                    </a:lnTo>
                    <a:lnTo>
                      <a:pt x="100" y="25"/>
                    </a:lnTo>
                    <a:lnTo>
                      <a:pt x="97" y="21"/>
                    </a:lnTo>
                    <a:lnTo>
                      <a:pt x="93" y="23"/>
                    </a:lnTo>
                    <a:lnTo>
                      <a:pt x="90" y="26"/>
                    </a:lnTo>
                    <a:lnTo>
                      <a:pt x="84" y="29"/>
                    </a:lnTo>
                    <a:lnTo>
                      <a:pt x="81" y="25"/>
                    </a:lnTo>
                    <a:lnTo>
                      <a:pt x="74" y="25"/>
                    </a:lnTo>
                    <a:lnTo>
                      <a:pt x="67" y="21"/>
                    </a:lnTo>
                    <a:lnTo>
                      <a:pt x="62" y="17"/>
                    </a:lnTo>
                    <a:lnTo>
                      <a:pt x="53" y="11"/>
                    </a:lnTo>
                    <a:lnTo>
                      <a:pt x="50" y="11"/>
                    </a:lnTo>
                    <a:lnTo>
                      <a:pt x="50" y="14"/>
                    </a:lnTo>
                    <a:lnTo>
                      <a:pt x="55" y="26"/>
                    </a:lnTo>
                    <a:lnTo>
                      <a:pt x="53" y="37"/>
                    </a:lnTo>
                    <a:lnTo>
                      <a:pt x="58" y="37"/>
                    </a:lnTo>
                    <a:lnTo>
                      <a:pt x="61" y="47"/>
                    </a:lnTo>
                    <a:lnTo>
                      <a:pt x="70" y="52"/>
                    </a:lnTo>
                    <a:lnTo>
                      <a:pt x="68" y="58"/>
                    </a:lnTo>
                    <a:lnTo>
                      <a:pt x="64" y="61"/>
                    </a:lnTo>
                    <a:lnTo>
                      <a:pt x="64" y="64"/>
                    </a:lnTo>
                    <a:lnTo>
                      <a:pt x="55" y="63"/>
                    </a:lnTo>
                    <a:lnTo>
                      <a:pt x="52" y="67"/>
                    </a:lnTo>
                    <a:lnTo>
                      <a:pt x="46" y="69"/>
                    </a:lnTo>
                    <a:lnTo>
                      <a:pt x="37" y="66"/>
                    </a:lnTo>
                    <a:lnTo>
                      <a:pt x="41" y="61"/>
                    </a:lnTo>
                    <a:lnTo>
                      <a:pt x="43" y="56"/>
                    </a:lnTo>
                    <a:lnTo>
                      <a:pt x="33" y="43"/>
                    </a:lnTo>
                    <a:lnTo>
                      <a:pt x="27" y="50"/>
                    </a:lnTo>
                    <a:lnTo>
                      <a:pt x="24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1" name="Freeform 1906">
                <a:extLst>
                  <a:ext uri="{FF2B5EF4-FFF2-40B4-BE49-F238E27FC236}">
                    <a16:creationId xmlns:a16="http://schemas.microsoft.com/office/drawing/2014/main" id="{9CD2C426-F59A-151D-E355-F42B4E4AE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1889"/>
                <a:ext cx="93" cy="110"/>
              </a:xfrm>
              <a:custGeom>
                <a:avLst/>
                <a:gdLst>
                  <a:gd name="T0" fmla="*/ 33 w 185"/>
                  <a:gd name="T1" fmla="*/ 43 h 219"/>
                  <a:gd name="T2" fmla="*/ 37 w 185"/>
                  <a:gd name="T3" fmla="*/ 66 h 219"/>
                  <a:gd name="T4" fmla="*/ 55 w 185"/>
                  <a:gd name="T5" fmla="*/ 63 h 219"/>
                  <a:gd name="T6" fmla="*/ 68 w 185"/>
                  <a:gd name="T7" fmla="*/ 58 h 219"/>
                  <a:gd name="T8" fmla="*/ 58 w 185"/>
                  <a:gd name="T9" fmla="*/ 37 h 219"/>
                  <a:gd name="T10" fmla="*/ 50 w 185"/>
                  <a:gd name="T11" fmla="*/ 14 h 219"/>
                  <a:gd name="T12" fmla="*/ 62 w 185"/>
                  <a:gd name="T13" fmla="*/ 17 h 219"/>
                  <a:gd name="T14" fmla="*/ 81 w 185"/>
                  <a:gd name="T15" fmla="*/ 25 h 219"/>
                  <a:gd name="T16" fmla="*/ 93 w 185"/>
                  <a:gd name="T17" fmla="*/ 23 h 219"/>
                  <a:gd name="T18" fmla="*/ 108 w 185"/>
                  <a:gd name="T19" fmla="*/ 20 h 219"/>
                  <a:gd name="T20" fmla="*/ 115 w 185"/>
                  <a:gd name="T21" fmla="*/ 3 h 219"/>
                  <a:gd name="T22" fmla="*/ 134 w 185"/>
                  <a:gd name="T23" fmla="*/ 6 h 219"/>
                  <a:gd name="T24" fmla="*/ 143 w 185"/>
                  <a:gd name="T25" fmla="*/ 20 h 219"/>
                  <a:gd name="T26" fmla="*/ 137 w 185"/>
                  <a:gd name="T27" fmla="*/ 46 h 219"/>
                  <a:gd name="T28" fmla="*/ 137 w 185"/>
                  <a:gd name="T29" fmla="*/ 58 h 219"/>
                  <a:gd name="T30" fmla="*/ 146 w 185"/>
                  <a:gd name="T31" fmla="*/ 70 h 219"/>
                  <a:gd name="T32" fmla="*/ 132 w 185"/>
                  <a:gd name="T33" fmla="*/ 97 h 219"/>
                  <a:gd name="T34" fmla="*/ 141 w 185"/>
                  <a:gd name="T35" fmla="*/ 113 h 219"/>
                  <a:gd name="T36" fmla="*/ 161 w 185"/>
                  <a:gd name="T37" fmla="*/ 125 h 219"/>
                  <a:gd name="T38" fmla="*/ 179 w 185"/>
                  <a:gd name="T39" fmla="*/ 126 h 219"/>
                  <a:gd name="T40" fmla="*/ 164 w 185"/>
                  <a:gd name="T41" fmla="*/ 143 h 219"/>
                  <a:gd name="T42" fmla="*/ 150 w 185"/>
                  <a:gd name="T43" fmla="*/ 155 h 219"/>
                  <a:gd name="T44" fmla="*/ 143 w 185"/>
                  <a:gd name="T45" fmla="*/ 149 h 219"/>
                  <a:gd name="T46" fmla="*/ 129 w 185"/>
                  <a:gd name="T47" fmla="*/ 149 h 219"/>
                  <a:gd name="T48" fmla="*/ 112 w 185"/>
                  <a:gd name="T49" fmla="*/ 160 h 219"/>
                  <a:gd name="T50" fmla="*/ 106 w 185"/>
                  <a:gd name="T51" fmla="*/ 184 h 219"/>
                  <a:gd name="T52" fmla="*/ 128 w 185"/>
                  <a:gd name="T53" fmla="*/ 198 h 219"/>
                  <a:gd name="T54" fmla="*/ 122 w 185"/>
                  <a:gd name="T55" fmla="*/ 216 h 219"/>
                  <a:gd name="T56" fmla="*/ 102 w 185"/>
                  <a:gd name="T57" fmla="*/ 214 h 219"/>
                  <a:gd name="T58" fmla="*/ 78 w 185"/>
                  <a:gd name="T59" fmla="*/ 205 h 219"/>
                  <a:gd name="T60" fmla="*/ 59 w 185"/>
                  <a:gd name="T61" fmla="*/ 198 h 219"/>
                  <a:gd name="T62" fmla="*/ 44 w 185"/>
                  <a:gd name="T63" fmla="*/ 198 h 219"/>
                  <a:gd name="T64" fmla="*/ 50 w 185"/>
                  <a:gd name="T65" fmla="*/ 167 h 219"/>
                  <a:gd name="T66" fmla="*/ 44 w 185"/>
                  <a:gd name="T67" fmla="*/ 155 h 219"/>
                  <a:gd name="T68" fmla="*/ 47 w 185"/>
                  <a:gd name="T69" fmla="*/ 143 h 219"/>
                  <a:gd name="T70" fmla="*/ 40 w 185"/>
                  <a:gd name="T71" fmla="*/ 135 h 219"/>
                  <a:gd name="T72" fmla="*/ 26 w 185"/>
                  <a:gd name="T73" fmla="*/ 120 h 219"/>
                  <a:gd name="T74" fmla="*/ 21 w 185"/>
                  <a:gd name="T75" fmla="*/ 102 h 219"/>
                  <a:gd name="T76" fmla="*/ 27 w 185"/>
                  <a:gd name="T77" fmla="*/ 93 h 219"/>
                  <a:gd name="T78" fmla="*/ 21 w 185"/>
                  <a:gd name="T79" fmla="*/ 85 h 219"/>
                  <a:gd name="T80" fmla="*/ 5 w 185"/>
                  <a:gd name="T81" fmla="*/ 79 h 219"/>
                  <a:gd name="T82" fmla="*/ 5 w 185"/>
                  <a:gd name="T83" fmla="*/ 66 h 219"/>
                  <a:gd name="T84" fmla="*/ 11 w 185"/>
                  <a:gd name="T85" fmla="*/ 43 h 219"/>
                  <a:gd name="T86" fmla="*/ 24 w 185"/>
                  <a:gd name="T87" fmla="*/ 46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5" h="219">
                    <a:moveTo>
                      <a:pt x="24" y="46"/>
                    </a:moveTo>
                    <a:lnTo>
                      <a:pt x="27" y="50"/>
                    </a:lnTo>
                    <a:lnTo>
                      <a:pt x="33" y="43"/>
                    </a:lnTo>
                    <a:lnTo>
                      <a:pt x="43" y="56"/>
                    </a:lnTo>
                    <a:lnTo>
                      <a:pt x="41" y="61"/>
                    </a:lnTo>
                    <a:lnTo>
                      <a:pt x="37" y="66"/>
                    </a:lnTo>
                    <a:lnTo>
                      <a:pt x="46" y="69"/>
                    </a:lnTo>
                    <a:lnTo>
                      <a:pt x="52" y="67"/>
                    </a:lnTo>
                    <a:lnTo>
                      <a:pt x="55" y="63"/>
                    </a:lnTo>
                    <a:lnTo>
                      <a:pt x="64" y="64"/>
                    </a:lnTo>
                    <a:lnTo>
                      <a:pt x="64" y="61"/>
                    </a:lnTo>
                    <a:lnTo>
                      <a:pt x="68" y="58"/>
                    </a:lnTo>
                    <a:lnTo>
                      <a:pt x="70" y="52"/>
                    </a:lnTo>
                    <a:lnTo>
                      <a:pt x="61" y="47"/>
                    </a:lnTo>
                    <a:lnTo>
                      <a:pt x="58" y="37"/>
                    </a:lnTo>
                    <a:lnTo>
                      <a:pt x="53" y="37"/>
                    </a:lnTo>
                    <a:lnTo>
                      <a:pt x="55" y="26"/>
                    </a:lnTo>
                    <a:lnTo>
                      <a:pt x="50" y="14"/>
                    </a:lnTo>
                    <a:lnTo>
                      <a:pt x="50" y="11"/>
                    </a:lnTo>
                    <a:lnTo>
                      <a:pt x="53" y="11"/>
                    </a:lnTo>
                    <a:lnTo>
                      <a:pt x="62" y="17"/>
                    </a:lnTo>
                    <a:lnTo>
                      <a:pt x="67" y="21"/>
                    </a:lnTo>
                    <a:lnTo>
                      <a:pt x="74" y="25"/>
                    </a:lnTo>
                    <a:lnTo>
                      <a:pt x="81" y="25"/>
                    </a:lnTo>
                    <a:lnTo>
                      <a:pt x="84" y="29"/>
                    </a:lnTo>
                    <a:lnTo>
                      <a:pt x="90" y="26"/>
                    </a:lnTo>
                    <a:lnTo>
                      <a:pt x="93" y="23"/>
                    </a:lnTo>
                    <a:lnTo>
                      <a:pt x="97" y="21"/>
                    </a:lnTo>
                    <a:lnTo>
                      <a:pt x="100" y="25"/>
                    </a:lnTo>
                    <a:lnTo>
                      <a:pt x="108" y="20"/>
                    </a:lnTo>
                    <a:lnTo>
                      <a:pt x="114" y="14"/>
                    </a:lnTo>
                    <a:lnTo>
                      <a:pt x="117" y="12"/>
                    </a:lnTo>
                    <a:lnTo>
                      <a:pt x="115" y="3"/>
                    </a:lnTo>
                    <a:lnTo>
                      <a:pt x="118" y="0"/>
                    </a:lnTo>
                    <a:lnTo>
                      <a:pt x="125" y="5"/>
                    </a:lnTo>
                    <a:lnTo>
                      <a:pt x="134" y="6"/>
                    </a:lnTo>
                    <a:lnTo>
                      <a:pt x="137" y="6"/>
                    </a:lnTo>
                    <a:lnTo>
                      <a:pt x="138" y="15"/>
                    </a:lnTo>
                    <a:lnTo>
                      <a:pt x="143" y="20"/>
                    </a:lnTo>
                    <a:lnTo>
                      <a:pt x="143" y="29"/>
                    </a:lnTo>
                    <a:lnTo>
                      <a:pt x="143" y="31"/>
                    </a:lnTo>
                    <a:lnTo>
                      <a:pt x="137" y="46"/>
                    </a:lnTo>
                    <a:lnTo>
                      <a:pt x="134" y="46"/>
                    </a:lnTo>
                    <a:lnTo>
                      <a:pt x="128" y="50"/>
                    </a:lnTo>
                    <a:lnTo>
                      <a:pt x="137" y="58"/>
                    </a:lnTo>
                    <a:lnTo>
                      <a:pt x="144" y="61"/>
                    </a:lnTo>
                    <a:lnTo>
                      <a:pt x="146" y="67"/>
                    </a:lnTo>
                    <a:lnTo>
                      <a:pt x="146" y="70"/>
                    </a:lnTo>
                    <a:lnTo>
                      <a:pt x="138" y="79"/>
                    </a:lnTo>
                    <a:lnTo>
                      <a:pt x="137" y="93"/>
                    </a:lnTo>
                    <a:lnTo>
                      <a:pt x="132" y="97"/>
                    </a:lnTo>
                    <a:lnTo>
                      <a:pt x="132" y="105"/>
                    </a:lnTo>
                    <a:lnTo>
                      <a:pt x="135" y="111"/>
                    </a:lnTo>
                    <a:lnTo>
                      <a:pt x="141" y="113"/>
                    </a:lnTo>
                    <a:lnTo>
                      <a:pt x="146" y="120"/>
                    </a:lnTo>
                    <a:lnTo>
                      <a:pt x="156" y="119"/>
                    </a:lnTo>
                    <a:lnTo>
                      <a:pt x="161" y="125"/>
                    </a:lnTo>
                    <a:lnTo>
                      <a:pt x="170" y="116"/>
                    </a:lnTo>
                    <a:lnTo>
                      <a:pt x="176" y="119"/>
                    </a:lnTo>
                    <a:lnTo>
                      <a:pt x="179" y="126"/>
                    </a:lnTo>
                    <a:lnTo>
                      <a:pt x="185" y="135"/>
                    </a:lnTo>
                    <a:lnTo>
                      <a:pt x="182" y="140"/>
                    </a:lnTo>
                    <a:lnTo>
                      <a:pt x="164" y="143"/>
                    </a:lnTo>
                    <a:lnTo>
                      <a:pt x="158" y="140"/>
                    </a:lnTo>
                    <a:lnTo>
                      <a:pt x="150" y="149"/>
                    </a:lnTo>
                    <a:lnTo>
                      <a:pt x="150" y="155"/>
                    </a:lnTo>
                    <a:lnTo>
                      <a:pt x="149" y="157"/>
                    </a:lnTo>
                    <a:lnTo>
                      <a:pt x="144" y="157"/>
                    </a:lnTo>
                    <a:lnTo>
                      <a:pt x="143" y="149"/>
                    </a:lnTo>
                    <a:lnTo>
                      <a:pt x="137" y="143"/>
                    </a:lnTo>
                    <a:lnTo>
                      <a:pt x="134" y="149"/>
                    </a:lnTo>
                    <a:lnTo>
                      <a:pt x="129" y="149"/>
                    </a:lnTo>
                    <a:lnTo>
                      <a:pt x="126" y="152"/>
                    </a:lnTo>
                    <a:lnTo>
                      <a:pt x="115" y="155"/>
                    </a:lnTo>
                    <a:lnTo>
                      <a:pt x="112" y="160"/>
                    </a:lnTo>
                    <a:lnTo>
                      <a:pt x="111" y="169"/>
                    </a:lnTo>
                    <a:lnTo>
                      <a:pt x="106" y="175"/>
                    </a:lnTo>
                    <a:lnTo>
                      <a:pt x="106" y="184"/>
                    </a:lnTo>
                    <a:lnTo>
                      <a:pt x="114" y="193"/>
                    </a:lnTo>
                    <a:lnTo>
                      <a:pt x="122" y="196"/>
                    </a:lnTo>
                    <a:lnTo>
                      <a:pt x="128" y="198"/>
                    </a:lnTo>
                    <a:lnTo>
                      <a:pt x="123" y="204"/>
                    </a:lnTo>
                    <a:lnTo>
                      <a:pt x="123" y="213"/>
                    </a:lnTo>
                    <a:lnTo>
                      <a:pt x="122" y="216"/>
                    </a:lnTo>
                    <a:lnTo>
                      <a:pt x="115" y="214"/>
                    </a:lnTo>
                    <a:lnTo>
                      <a:pt x="106" y="219"/>
                    </a:lnTo>
                    <a:lnTo>
                      <a:pt x="102" y="214"/>
                    </a:lnTo>
                    <a:lnTo>
                      <a:pt x="99" y="214"/>
                    </a:lnTo>
                    <a:lnTo>
                      <a:pt x="87" y="208"/>
                    </a:lnTo>
                    <a:lnTo>
                      <a:pt x="78" y="205"/>
                    </a:lnTo>
                    <a:lnTo>
                      <a:pt x="64" y="205"/>
                    </a:lnTo>
                    <a:lnTo>
                      <a:pt x="64" y="207"/>
                    </a:lnTo>
                    <a:lnTo>
                      <a:pt x="59" y="198"/>
                    </a:lnTo>
                    <a:lnTo>
                      <a:pt x="56" y="196"/>
                    </a:lnTo>
                    <a:lnTo>
                      <a:pt x="50" y="199"/>
                    </a:lnTo>
                    <a:lnTo>
                      <a:pt x="44" y="198"/>
                    </a:lnTo>
                    <a:lnTo>
                      <a:pt x="41" y="190"/>
                    </a:lnTo>
                    <a:lnTo>
                      <a:pt x="44" y="176"/>
                    </a:lnTo>
                    <a:lnTo>
                      <a:pt x="50" y="167"/>
                    </a:lnTo>
                    <a:lnTo>
                      <a:pt x="44" y="161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3" y="152"/>
                    </a:lnTo>
                    <a:lnTo>
                      <a:pt x="43" y="146"/>
                    </a:lnTo>
                    <a:lnTo>
                      <a:pt x="47" y="143"/>
                    </a:lnTo>
                    <a:lnTo>
                      <a:pt x="49" y="137"/>
                    </a:lnTo>
                    <a:lnTo>
                      <a:pt x="46" y="134"/>
                    </a:lnTo>
                    <a:lnTo>
                      <a:pt x="40" y="135"/>
                    </a:lnTo>
                    <a:lnTo>
                      <a:pt x="40" y="126"/>
                    </a:lnTo>
                    <a:lnTo>
                      <a:pt x="32" y="122"/>
                    </a:lnTo>
                    <a:lnTo>
                      <a:pt x="26" y="120"/>
                    </a:lnTo>
                    <a:lnTo>
                      <a:pt x="24" y="113"/>
                    </a:lnTo>
                    <a:lnTo>
                      <a:pt x="21" y="110"/>
                    </a:lnTo>
                    <a:lnTo>
                      <a:pt x="21" y="102"/>
                    </a:lnTo>
                    <a:lnTo>
                      <a:pt x="27" y="104"/>
                    </a:lnTo>
                    <a:lnTo>
                      <a:pt x="29" y="99"/>
                    </a:lnTo>
                    <a:lnTo>
                      <a:pt x="27" y="93"/>
                    </a:lnTo>
                    <a:lnTo>
                      <a:pt x="24" y="94"/>
                    </a:lnTo>
                    <a:lnTo>
                      <a:pt x="24" y="88"/>
                    </a:lnTo>
                    <a:lnTo>
                      <a:pt x="21" y="85"/>
                    </a:lnTo>
                    <a:lnTo>
                      <a:pt x="15" y="87"/>
                    </a:lnTo>
                    <a:lnTo>
                      <a:pt x="12" y="79"/>
                    </a:lnTo>
                    <a:lnTo>
                      <a:pt x="5" y="79"/>
                    </a:lnTo>
                    <a:lnTo>
                      <a:pt x="0" y="76"/>
                    </a:lnTo>
                    <a:lnTo>
                      <a:pt x="8" y="67"/>
                    </a:lnTo>
                    <a:lnTo>
                      <a:pt x="5" y="66"/>
                    </a:lnTo>
                    <a:lnTo>
                      <a:pt x="0" y="53"/>
                    </a:lnTo>
                    <a:lnTo>
                      <a:pt x="8" y="47"/>
                    </a:lnTo>
                    <a:lnTo>
                      <a:pt x="11" y="43"/>
                    </a:lnTo>
                    <a:lnTo>
                      <a:pt x="12" y="43"/>
                    </a:lnTo>
                    <a:lnTo>
                      <a:pt x="21" y="44"/>
                    </a:lnTo>
                    <a:lnTo>
                      <a:pt x="24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2" name="Freeform 1907">
                <a:extLst>
                  <a:ext uri="{FF2B5EF4-FFF2-40B4-BE49-F238E27FC236}">
                    <a16:creationId xmlns:a16="http://schemas.microsoft.com/office/drawing/2014/main" id="{7C420FC3-3A22-279F-FE59-653310730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1889"/>
                <a:ext cx="93" cy="110"/>
              </a:xfrm>
              <a:custGeom>
                <a:avLst/>
                <a:gdLst>
                  <a:gd name="T0" fmla="*/ 33 w 185"/>
                  <a:gd name="T1" fmla="*/ 43 h 219"/>
                  <a:gd name="T2" fmla="*/ 37 w 185"/>
                  <a:gd name="T3" fmla="*/ 66 h 219"/>
                  <a:gd name="T4" fmla="*/ 55 w 185"/>
                  <a:gd name="T5" fmla="*/ 63 h 219"/>
                  <a:gd name="T6" fmla="*/ 68 w 185"/>
                  <a:gd name="T7" fmla="*/ 58 h 219"/>
                  <a:gd name="T8" fmla="*/ 58 w 185"/>
                  <a:gd name="T9" fmla="*/ 37 h 219"/>
                  <a:gd name="T10" fmla="*/ 50 w 185"/>
                  <a:gd name="T11" fmla="*/ 14 h 219"/>
                  <a:gd name="T12" fmla="*/ 62 w 185"/>
                  <a:gd name="T13" fmla="*/ 17 h 219"/>
                  <a:gd name="T14" fmla="*/ 81 w 185"/>
                  <a:gd name="T15" fmla="*/ 25 h 219"/>
                  <a:gd name="T16" fmla="*/ 93 w 185"/>
                  <a:gd name="T17" fmla="*/ 23 h 219"/>
                  <a:gd name="T18" fmla="*/ 108 w 185"/>
                  <a:gd name="T19" fmla="*/ 20 h 219"/>
                  <a:gd name="T20" fmla="*/ 115 w 185"/>
                  <a:gd name="T21" fmla="*/ 3 h 219"/>
                  <a:gd name="T22" fmla="*/ 134 w 185"/>
                  <a:gd name="T23" fmla="*/ 6 h 219"/>
                  <a:gd name="T24" fmla="*/ 143 w 185"/>
                  <a:gd name="T25" fmla="*/ 20 h 219"/>
                  <a:gd name="T26" fmla="*/ 137 w 185"/>
                  <a:gd name="T27" fmla="*/ 46 h 219"/>
                  <a:gd name="T28" fmla="*/ 137 w 185"/>
                  <a:gd name="T29" fmla="*/ 58 h 219"/>
                  <a:gd name="T30" fmla="*/ 146 w 185"/>
                  <a:gd name="T31" fmla="*/ 70 h 219"/>
                  <a:gd name="T32" fmla="*/ 132 w 185"/>
                  <a:gd name="T33" fmla="*/ 97 h 219"/>
                  <a:gd name="T34" fmla="*/ 141 w 185"/>
                  <a:gd name="T35" fmla="*/ 113 h 219"/>
                  <a:gd name="T36" fmla="*/ 161 w 185"/>
                  <a:gd name="T37" fmla="*/ 125 h 219"/>
                  <a:gd name="T38" fmla="*/ 179 w 185"/>
                  <a:gd name="T39" fmla="*/ 126 h 219"/>
                  <a:gd name="T40" fmla="*/ 164 w 185"/>
                  <a:gd name="T41" fmla="*/ 143 h 219"/>
                  <a:gd name="T42" fmla="*/ 150 w 185"/>
                  <a:gd name="T43" fmla="*/ 155 h 219"/>
                  <a:gd name="T44" fmla="*/ 143 w 185"/>
                  <a:gd name="T45" fmla="*/ 149 h 219"/>
                  <a:gd name="T46" fmla="*/ 129 w 185"/>
                  <a:gd name="T47" fmla="*/ 149 h 219"/>
                  <a:gd name="T48" fmla="*/ 112 w 185"/>
                  <a:gd name="T49" fmla="*/ 160 h 219"/>
                  <a:gd name="T50" fmla="*/ 106 w 185"/>
                  <a:gd name="T51" fmla="*/ 184 h 219"/>
                  <a:gd name="T52" fmla="*/ 128 w 185"/>
                  <a:gd name="T53" fmla="*/ 198 h 219"/>
                  <a:gd name="T54" fmla="*/ 122 w 185"/>
                  <a:gd name="T55" fmla="*/ 216 h 219"/>
                  <a:gd name="T56" fmla="*/ 102 w 185"/>
                  <a:gd name="T57" fmla="*/ 214 h 219"/>
                  <a:gd name="T58" fmla="*/ 78 w 185"/>
                  <a:gd name="T59" fmla="*/ 205 h 219"/>
                  <a:gd name="T60" fmla="*/ 59 w 185"/>
                  <a:gd name="T61" fmla="*/ 198 h 219"/>
                  <a:gd name="T62" fmla="*/ 44 w 185"/>
                  <a:gd name="T63" fmla="*/ 198 h 219"/>
                  <a:gd name="T64" fmla="*/ 50 w 185"/>
                  <a:gd name="T65" fmla="*/ 167 h 219"/>
                  <a:gd name="T66" fmla="*/ 44 w 185"/>
                  <a:gd name="T67" fmla="*/ 155 h 219"/>
                  <a:gd name="T68" fmla="*/ 47 w 185"/>
                  <a:gd name="T69" fmla="*/ 143 h 219"/>
                  <a:gd name="T70" fmla="*/ 40 w 185"/>
                  <a:gd name="T71" fmla="*/ 135 h 219"/>
                  <a:gd name="T72" fmla="*/ 26 w 185"/>
                  <a:gd name="T73" fmla="*/ 120 h 219"/>
                  <a:gd name="T74" fmla="*/ 21 w 185"/>
                  <a:gd name="T75" fmla="*/ 102 h 219"/>
                  <a:gd name="T76" fmla="*/ 27 w 185"/>
                  <a:gd name="T77" fmla="*/ 93 h 219"/>
                  <a:gd name="T78" fmla="*/ 21 w 185"/>
                  <a:gd name="T79" fmla="*/ 85 h 219"/>
                  <a:gd name="T80" fmla="*/ 5 w 185"/>
                  <a:gd name="T81" fmla="*/ 79 h 219"/>
                  <a:gd name="T82" fmla="*/ 5 w 185"/>
                  <a:gd name="T83" fmla="*/ 66 h 219"/>
                  <a:gd name="T84" fmla="*/ 11 w 185"/>
                  <a:gd name="T85" fmla="*/ 43 h 219"/>
                  <a:gd name="T86" fmla="*/ 24 w 185"/>
                  <a:gd name="T87" fmla="*/ 46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5" h="219">
                    <a:moveTo>
                      <a:pt x="24" y="46"/>
                    </a:moveTo>
                    <a:lnTo>
                      <a:pt x="27" y="50"/>
                    </a:lnTo>
                    <a:lnTo>
                      <a:pt x="33" y="43"/>
                    </a:lnTo>
                    <a:lnTo>
                      <a:pt x="43" y="56"/>
                    </a:lnTo>
                    <a:lnTo>
                      <a:pt x="41" y="61"/>
                    </a:lnTo>
                    <a:lnTo>
                      <a:pt x="37" y="66"/>
                    </a:lnTo>
                    <a:lnTo>
                      <a:pt x="46" y="69"/>
                    </a:lnTo>
                    <a:lnTo>
                      <a:pt x="52" y="67"/>
                    </a:lnTo>
                    <a:lnTo>
                      <a:pt x="55" y="63"/>
                    </a:lnTo>
                    <a:lnTo>
                      <a:pt x="64" y="64"/>
                    </a:lnTo>
                    <a:lnTo>
                      <a:pt x="64" y="61"/>
                    </a:lnTo>
                    <a:lnTo>
                      <a:pt x="68" y="58"/>
                    </a:lnTo>
                    <a:lnTo>
                      <a:pt x="70" y="52"/>
                    </a:lnTo>
                    <a:lnTo>
                      <a:pt x="61" y="47"/>
                    </a:lnTo>
                    <a:lnTo>
                      <a:pt x="58" y="37"/>
                    </a:lnTo>
                    <a:lnTo>
                      <a:pt x="53" y="37"/>
                    </a:lnTo>
                    <a:lnTo>
                      <a:pt x="55" y="26"/>
                    </a:lnTo>
                    <a:lnTo>
                      <a:pt x="50" y="14"/>
                    </a:lnTo>
                    <a:lnTo>
                      <a:pt x="50" y="11"/>
                    </a:lnTo>
                    <a:lnTo>
                      <a:pt x="53" y="11"/>
                    </a:lnTo>
                    <a:lnTo>
                      <a:pt x="62" y="17"/>
                    </a:lnTo>
                    <a:lnTo>
                      <a:pt x="67" y="21"/>
                    </a:lnTo>
                    <a:lnTo>
                      <a:pt x="74" y="25"/>
                    </a:lnTo>
                    <a:lnTo>
                      <a:pt x="81" y="25"/>
                    </a:lnTo>
                    <a:lnTo>
                      <a:pt x="84" y="29"/>
                    </a:lnTo>
                    <a:lnTo>
                      <a:pt x="90" y="26"/>
                    </a:lnTo>
                    <a:lnTo>
                      <a:pt x="93" y="23"/>
                    </a:lnTo>
                    <a:lnTo>
                      <a:pt x="97" y="21"/>
                    </a:lnTo>
                    <a:lnTo>
                      <a:pt x="100" y="25"/>
                    </a:lnTo>
                    <a:lnTo>
                      <a:pt x="108" y="20"/>
                    </a:lnTo>
                    <a:lnTo>
                      <a:pt x="114" y="14"/>
                    </a:lnTo>
                    <a:lnTo>
                      <a:pt x="117" y="12"/>
                    </a:lnTo>
                    <a:lnTo>
                      <a:pt x="115" y="3"/>
                    </a:lnTo>
                    <a:lnTo>
                      <a:pt x="118" y="0"/>
                    </a:lnTo>
                    <a:lnTo>
                      <a:pt x="125" y="5"/>
                    </a:lnTo>
                    <a:lnTo>
                      <a:pt x="134" y="6"/>
                    </a:lnTo>
                    <a:lnTo>
                      <a:pt x="137" y="6"/>
                    </a:lnTo>
                    <a:lnTo>
                      <a:pt x="138" y="15"/>
                    </a:lnTo>
                    <a:lnTo>
                      <a:pt x="143" y="20"/>
                    </a:lnTo>
                    <a:lnTo>
                      <a:pt x="143" y="29"/>
                    </a:lnTo>
                    <a:lnTo>
                      <a:pt x="143" y="31"/>
                    </a:lnTo>
                    <a:lnTo>
                      <a:pt x="137" y="46"/>
                    </a:lnTo>
                    <a:lnTo>
                      <a:pt x="134" y="46"/>
                    </a:lnTo>
                    <a:lnTo>
                      <a:pt x="128" y="50"/>
                    </a:lnTo>
                    <a:lnTo>
                      <a:pt x="137" y="58"/>
                    </a:lnTo>
                    <a:lnTo>
                      <a:pt x="144" y="61"/>
                    </a:lnTo>
                    <a:lnTo>
                      <a:pt x="146" y="67"/>
                    </a:lnTo>
                    <a:lnTo>
                      <a:pt x="146" y="70"/>
                    </a:lnTo>
                    <a:lnTo>
                      <a:pt x="138" y="79"/>
                    </a:lnTo>
                    <a:lnTo>
                      <a:pt x="137" y="93"/>
                    </a:lnTo>
                    <a:lnTo>
                      <a:pt x="132" y="97"/>
                    </a:lnTo>
                    <a:lnTo>
                      <a:pt x="132" y="105"/>
                    </a:lnTo>
                    <a:lnTo>
                      <a:pt x="135" y="111"/>
                    </a:lnTo>
                    <a:lnTo>
                      <a:pt x="141" y="113"/>
                    </a:lnTo>
                    <a:lnTo>
                      <a:pt x="146" y="120"/>
                    </a:lnTo>
                    <a:lnTo>
                      <a:pt x="156" y="119"/>
                    </a:lnTo>
                    <a:lnTo>
                      <a:pt x="161" y="125"/>
                    </a:lnTo>
                    <a:lnTo>
                      <a:pt x="170" y="116"/>
                    </a:lnTo>
                    <a:lnTo>
                      <a:pt x="176" y="119"/>
                    </a:lnTo>
                    <a:lnTo>
                      <a:pt x="179" y="126"/>
                    </a:lnTo>
                    <a:lnTo>
                      <a:pt x="185" y="135"/>
                    </a:lnTo>
                    <a:lnTo>
                      <a:pt x="182" y="140"/>
                    </a:lnTo>
                    <a:lnTo>
                      <a:pt x="164" y="143"/>
                    </a:lnTo>
                    <a:lnTo>
                      <a:pt x="158" y="140"/>
                    </a:lnTo>
                    <a:lnTo>
                      <a:pt x="150" y="149"/>
                    </a:lnTo>
                    <a:lnTo>
                      <a:pt x="150" y="155"/>
                    </a:lnTo>
                    <a:lnTo>
                      <a:pt x="149" y="157"/>
                    </a:lnTo>
                    <a:lnTo>
                      <a:pt x="144" y="157"/>
                    </a:lnTo>
                    <a:lnTo>
                      <a:pt x="143" y="149"/>
                    </a:lnTo>
                    <a:lnTo>
                      <a:pt x="137" y="143"/>
                    </a:lnTo>
                    <a:lnTo>
                      <a:pt x="134" y="149"/>
                    </a:lnTo>
                    <a:lnTo>
                      <a:pt x="129" y="149"/>
                    </a:lnTo>
                    <a:lnTo>
                      <a:pt x="126" y="152"/>
                    </a:lnTo>
                    <a:lnTo>
                      <a:pt x="115" y="155"/>
                    </a:lnTo>
                    <a:lnTo>
                      <a:pt x="112" y="160"/>
                    </a:lnTo>
                    <a:lnTo>
                      <a:pt x="111" y="169"/>
                    </a:lnTo>
                    <a:lnTo>
                      <a:pt x="106" y="175"/>
                    </a:lnTo>
                    <a:lnTo>
                      <a:pt x="106" y="184"/>
                    </a:lnTo>
                    <a:lnTo>
                      <a:pt x="114" y="193"/>
                    </a:lnTo>
                    <a:lnTo>
                      <a:pt x="122" y="196"/>
                    </a:lnTo>
                    <a:lnTo>
                      <a:pt x="128" y="198"/>
                    </a:lnTo>
                    <a:lnTo>
                      <a:pt x="123" y="204"/>
                    </a:lnTo>
                    <a:lnTo>
                      <a:pt x="123" y="213"/>
                    </a:lnTo>
                    <a:lnTo>
                      <a:pt x="122" y="216"/>
                    </a:lnTo>
                    <a:lnTo>
                      <a:pt x="115" y="214"/>
                    </a:lnTo>
                    <a:lnTo>
                      <a:pt x="106" y="219"/>
                    </a:lnTo>
                    <a:lnTo>
                      <a:pt x="102" y="214"/>
                    </a:lnTo>
                    <a:lnTo>
                      <a:pt x="99" y="214"/>
                    </a:lnTo>
                    <a:lnTo>
                      <a:pt x="87" y="208"/>
                    </a:lnTo>
                    <a:lnTo>
                      <a:pt x="78" y="205"/>
                    </a:lnTo>
                    <a:lnTo>
                      <a:pt x="64" y="205"/>
                    </a:lnTo>
                    <a:lnTo>
                      <a:pt x="64" y="207"/>
                    </a:lnTo>
                    <a:lnTo>
                      <a:pt x="59" y="198"/>
                    </a:lnTo>
                    <a:lnTo>
                      <a:pt x="56" y="196"/>
                    </a:lnTo>
                    <a:lnTo>
                      <a:pt x="50" y="199"/>
                    </a:lnTo>
                    <a:lnTo>
                      <a:pt x="44" y="198"/>
                    </a:lnTo>
                    <a:lnTo>
                      <a:pt x="41" y="190"/>
                    </a:lnTo>
                    <a:lnTo>
                      <a:pt x="44" y="176"/>
                    </a:lnTo>
                    <a:lnTo>
                      <a:pt x="50" y="167"/>
                    </a:lnTo>
                    <a:lnTo>
                      <a:pt x="44" y="161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3" y="152"/>
                    </a:lnTo>
                    <a:lnTo>
                      <a:pt x="43" y="146"/>
                    </a:lnTo>
                    <a:lnTo>
                      <a:pt x="47" y="143"/>
                    </a:lnTo>
                    <a:lnTo>
                      <a:pt x="49" y="137"/>
                    </a:lnTo>
                    <a:lnTo>
                      <a:pt x="46" y="134"/>
                    </a:lnTo>
                    <a:lnTo>
                      <a:pt x="40" y="135"/>
                    </a:lnTo>
                    <a:lnTo>
                      <a:pt x="40" y="126"/>
                    </a:lnTo>
                    <a:lnTo>
                      <a:pt x="32" y="122"/>
                    </a:lnTo>
                    <a:lnTo>
                      <a:pt x="26" y="120"/>
                    </a:lnTo>
                    <a:lnTo>
                      <a:pt x="24" y="113"/>
                    </a:lnTo>
                    <a:lnTo>
                      <a:pt x="21" y="110"/>
                    </a:lnTo>
                    <a:lnTo>
                      <a:pt x="21" y="102"/>
                    </a:lnTo>
                    <a:lnTo>
                      <a:pt x="27" y="104"/>
                    </a:lnTo>
                    <a:lnTo>
                      <a:pt x="29" y="99"/>
                    </a:lnTo>
                    <a:lnTo>
                      <a:pt x="27" y="93"/>
                    </a:lnTo>
                    <a:lnTo>
                      <a:pt x="24" y="94"/>
                    </a:lnTo>
                    <a:lnTo>
                      <a:pt x="24" y="88"/>
                    </a:lnTo>
                    <a:lnTo>
                      <a:pt x="21" y="85"/>
                    </a:lnTo>
                    <a:lnTo>
                      <a:pt x="15" y="87"/>
                    </a:lnTo>
                    <a:lnTo>
                      <a:pt x="12" y="79"/>
                    </a:lnTo>
                    <a:lnTo>
                      <a:pt x="5" y="79"/>
                    </a:lnTo>
                    <a:lnTo>
                      <a:pt x="0" y="76"/>
                    </a:lnTo>
                    <a:lnTo>
                      <a:pt x="8" y="67"/>
                    </a:lnTo>
                    <a:lnTo>
                      <a:pt x="5" y="66"/>
                    </a:lnTo>
                    <a:lnTo>
                      <a:pt x="0" y="53"/>
                    </a:lnTo>
                    <a:lnTo>
                      <a:pt x="8" y="47"/>
                    </a:lnTo>
                    <a:lnTo>
                      <a:pt x="11" y="43"/>
                    </a:lnTo>
                    <a:lnTo>
                      <a:pt x="12" y="43"/>
                    </a:lnTo>
                    <a:lnTo>
                      <a:pt x="21" y="44"/>
                    </a:lnTo>
                    <a:lnTo>
                      <a:pt x="24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3" name="Freeform 1908">
                <a:extLst>
                  <a:ext uri="{FF2B5EF4-FFF2-40B4-BE49-F238E27FC236}">
                    <a16:creationId xmlns:a16="http://schemas.microsoft.com/office/drawing/2014/main" id="{F528AE92-8993-E205-226A-DF39FA24E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61"/>
                <a:ext cx="120" cy="91"/>
              </a:xfrm>
              <a:custGeom>
                <a:avLst/>
                <a:gdLst>
                  <a:gd name="T0" fmla="*/ 110 w 240"/>
                  <a:gd name="T1" fmla="*/ 0 h 182"/>
                  <a:gd name="T2" fmla="*/ 99 w 240"/>
                  <a:gd name="T3" fmla="*/ 9 h 182"/>
                  <a:gd name="T4" fmla="*/ 84 w 240"/>
                  <a:gd name="T5" fmla="*/ 26 h 182"/>
                  <a:gd name="T6" fmla="*/ 87 w 240"/>
                  <a:gd name="T7" fmla="*/ 50 h 182"/>
                  <a:gd name="T8" fmla="*/ 96 w 240"/>
                  <a:gd name="T9" fmla="*/ 61 h 182"/>
                  <a:gd name="T10" fmla="*/ 88 w 240"/>
                  <a:gd name="T11" fmla="*/ 71 h 182"/>
                  <a:gd name="T12" fmla="*/ 72 w 240"/>
                  <a:gd name="T13" fmla="*/ 71 h 182"/>
                  <a:gd name="T14" fmla="*/ 37 w 240"/>
                  <a:gd name="T15" fmla="*/ 62 h 182"/>
                  <a:gd name="T16" fmla="*/ 34 w 240"/>
                  <a:gd name="T17" fmla="*/ 82 h 182"/>
                  <a:gd name="T18" fmla="*/ 11 w 240"/>
                  <a:gd name="T19" fmla="*/ 91 h 182"/>
                  <a:gd name="T20" fmla="*/ 0 w 240"/>
                  <a:gd name="T21" fmla="*/ 100 h 182"/>
                  <a:gd name="T22" fmla="*/ 16 w 240"/>
                  <a:gd name="T23" fmla="*/ 113 h 182"/>
                  <a:gd name="T24" fmla="*/ 32 w 240"/>
                  <a:gd name="T25" fmla="*/ 122 h 182"/>
                  <a:gd name="T26" fmla="*/ 52 w 240"/>
                  <a:gd name="T27" fmla="*/ 108 h 182"/>
                  <a:gd name="T28" fmla="*/ 63 w 240"/>
                  <a:gd name="T29" fmla="*/ 105 h 182"/>
                  <a:gd name="T30" fmla="*/ 69 w 240"/>
                  <a:gd name="T31" fmla="*/ 128 h 182"/>
                  <a:gd name="T32" fmla="*/ 73 w 240"/>
                  <a:gd name="T33" fmla="*/ 138 h 182"/>
                  <a:gd name="T34" fmla="*/ 64 w 240"/>
                  <a:gd name="T35" fmla="*/ 132 h 182"/>
                  <a:gd name="T36" fmla="*/ 54 w 240"/>
                  <a:gd name="T37" fmla="*/ 138 h 182"/>
                  <a:gd name="T38" fmla="*/ 52 w 240"/>
                  <a:gd name="T39" fmla="*/ 146 h 182"/>
                  <a:gd name="T40" fmla="*/ 51 w 240"/>
                  <a:gd name="T41" fmla="*/ 166 h 182"/>
                  <a:gd name="T42" fmla="*/ 78 w 240"/>
                  <a:gd name="T43" fmla="*/ 175 h 182"/>
                  <a:gd name="T44" fmla="*/ 99 w 240"/>
                  <a:gd name="T45" fmla="*/ 176 h 182"/>
                  <a:gd name="T46" fmla="*/ 125 w 240"/>
                  <a:gd name="T47" fmla="*/ 172 h 182"/>
                  <a:gd name="T48" fmla="*/ 143 w 240"/>
                  <a:gd name="T49" fmla="*/ 158 h 182"/>
                  <a:gd name="T50" fmla="*/ 155 w 240"/>
                  <a:gd name="T51" fmla="*/ 152 h 182"/>
                  <a:gd name="T52" fmla="*/ 166 w 240"/>
                  <a:gd name="T53" fmla="*/ 149 h 182"/>
                  <a:gd name="T54" fmla="*/ 184 w 240"/>
                  <a:gd name="T55" fmla="*/ 163 h 182"/>
                  <a:gd name="T56" fmla="*/ 195 w 240"/>
                  <a:gd name="T57" fmla="*/ 147 h 182"/>
                  <a:gd name="T58" fmla="*/ 211 w 240"/>
                  <a:gd name="T59" fmla="*/ 146 h 182"/>
                  <a:gd name="T60" fmla="*/ 227 w 240"/>
                  <a:gd name="T61" fmla="*/ 143 h 182"/>
                  <a:gd name="T62" fmla="*/ 231 w 240"/>
                  <a:gd name="T63" fmla="*/ 122 h 182"/>
                  <a:gd name="T64" fmla="*/ 224 w 240"/>
                  <a:gd name="T65" fmla="*/ 103 h 182"/>
                  <a:gd name="T66" fmla="*/ 202 w 240"/>
                  <a:gd name="T67" fmla="*/ 106 h 182"/>
                  <a:gd name="T68" fmla="*/ 190 w 240"/>
                  <a:gd name="T69" fmla="*/ 91 h 182"/>
                  <a:gd name="T70" fmla="*/ 193 w 240"/>
                  <a:gd name="T71" fmla="*/ 76 h 182"/>
                  <a:gd name="T72" fmla="*/ 181 w 240"/>
                  <a:gd name="T73" fmla="*/ 65 h 182"/>
                  <a:gd name="T74" fmla="*/ 166 w 240"/>
                  <a:gd name="T75" fmla="*/ 73 h 182"/>
                  <a:gd name="T76" fmla="*/ 146 w 240"/>
                  <a:gd name="T77" fmla="*/ 65 h 182"/>
                  <a:gd name="T78" fmla="*/ 146 w 240"/>
                  <a:gd name="T79" fmla="*/ 58 h 182"/>
                  <a:gd name="T80" fmla="*/ 151 w 240"/>
                  <a:gd name="T81" fmla="*/ 43 h 182"/>
                  <a:gd name="T82" fmla="*/ 145 w 240"/>
                  <a:gd name="T83" fmla="*/ 33 h 182"/>
                  <a:gd name="T84" fmla="*/ 128 w 240"/>
                  <a:gd name="T85" fmla="*/ 24 h 182"/>
                  <a:gd name="T86" fmla="*/ 117 w 240"/>
                  <a:gd name="T87" fmla="*/ 14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0" h="182">
                    <a:moveTo>
                      <a:pt x="117" y="14"/>
                    </a:moveTo>
                    <a:lnTo>
                      <a:pt x="116" y="6"/>
                    </a:lnTo>
                    <a:lnTo>
                      <a:pt x="110" y="0"/>
                    </a:lnTo>
                    <a:lnTo>
                      <a:pt x="107" y="6"/>
                    </a:lnTo>
                    <a:lnTo>
                      <a:pt x="102" y="6"/>
                    </a:lnTo>
                    <a:lnTo>
                      <a:pt x="99" y="9"/>
                    </a:lnTo>
                    <a:lnTo>
                      <a:pt x="88" y="12"/>
                    </a:lnTo>
                    <a:lnTo>
                      <a:pt x="85" y="17"/>
                    </a:lnTo>
                    <a:lnTo>
                      <a:pt x="84" y="26"/>
                    </a:lnTo>
                    <a:lnTo>
                      <a:pt x="79" y="32"/>
                    </a:lnTo>
                    <a:lnTo>
                      <a:pt x="79" y="41"/>
                    </a:lnTo>
                    <a:lnTo>
                      <a:pt x="87" y="50"/>
                    </a:lnTo>
                    <a:lnTo>
                      <a:pt x="95" y="53"/>
                    </a:lnTo>
                    <a:lnTo>
                      <a:pt x="101" y="55"/>
                    </a:lnTo>
                    <a:lnTo>
                      <a:pt x="96" y="61"/>
                    </a:lnTo>
                    <a:lnTo>
                      <a:pt x="96" y="70"/>
                    </a:lnTo>
                    <a:lnTo>
                      <a:pt x="95" y="73"/>
                    </a:lnTo>
                    <a:lnTo>
                      <a:pt x="88" y="71"/>
                    </a:lnTo>
                    <a:lnTo>
                      <a:pt x="79" y="76"/>
                    </a:lnTo>
                    <a:lnTo>
                      <a:pt x="75" y="71"/>
                    </a:lnTo>
                    <a:lnTo>
                      <a:pt x="72" y="71"/>
                    </a:lnTo>
                    <a:lnTo>
                      <a:pt x="60" y="65"/>
                    </a:lnTo>
                    <a:lnTo>
                      <a:pt x="51" y="62"/>
                    </a:lnTo>
                    <a:lnTo>
                      <a:pt x="37" y="62"/>
                    </a:lnTo>
                    <a:lnTo>
                      <a:pt x="37" y="64"/>
                    </a:lnTo>
                    <a:lnTo>
                      <a:pt x="37" y="73"/>
                    </a:lnTo>
                    <a:lnTo>
                      <a:pt x="34" y="82"/>
                    </a:lnTo>
                    <a:lnTo>
                      <a:pt x="26" y="82"/>
                    </a:lnTo>
                    <a:lnTo>
                      <a:pt x="19" y="88"/>
                    </a:lnTo>
                    <a:lnTo>
                      <a:pt x="11" y="91"/>
                    </a:lnTo>
                    <a:lnTo>
                      <a:pt x="6" y="91"/>
                    </a:lnTo>
                    <a:lnTo>
                      <a:pt x="5" y="99"/>
                    </a:lnTo>
                    <a:lnTo>
                      <a:pt x="0" y="100"/>
                    </a:lnTo>
                    <a:lnTo>
                      <a:pt x="3" y="108"/>
                    </a:lnTo>
                    <a:lnTo>
                      <a:pt x="13" y="106"/>
                    </a:lnTo>
                    <a:lnTo>
                      <a:pt x="16" y="113"/>
                    </a:lnTo>
                    <a:lnTo>
                      <a:pt x="22" y="119"/>
                    </a:lnTo>
                    <a:lnTo>
                      <a:pt x="26" y="117"/>
                    </a:lnTo>
                    <a:lnTo>
                      <a:pt x="32" y="122"/>
                    </a:lnTo>
                    <a:lnTo>
                      <a:pt x="37" y="117"/>
                    </a:lnTo>
                    <a:lnTo>
                      <a:pt x="38" y="108"/>
                    </a:lnTo>
                    <a:lnTo>
                      <a:pt x="52" y="108"/>
                    </a:lnTo>
                    <a:lnTo>
                      <a:pt x="54" y="106"/>
                    </a:lnTo>
                    <a:lnTo>
                      <a:pt x="58" y="108"/>
                    </a:lnTo>
                    <a:lnTo>
                      <a:pt x="63" y="105"/>
                    </a:lnTo>
                    <a:lnTo>
                      <a:pt x="70" y="113"/>
                    </a:lnTo>
                    <a:lnTo>
                      <a:pt x="64" y="119"/>
                    </a:lnTo>
                    <a:lnTo>
                      <a:pt x="69" y="128"/>
                    </a:lnTo>
                    <a:lnTo>
                      <a:pt x="72" y="129"/>
                    </a:lnTo>
                    <a:lnTo>
                      <a:pt x="73" y="135"/>
                    </a:lnTo>
                    <a:lnTo>
                      <a:pt x="73" y="138"/>
                    </a:lnTo>
                    <a:lnTo>
                      <a:pt x="70" y="141"/>
                    </a:lnTo>
                    <a:lnTo>
                      <a:pt x="64" y="138"/>
                    </a:lnTo>
                    <a:lnTo>
                      <a:pt x="64" y="132"/>
                    </a:lnTo>
                    <a:lnTo>
                      <a:pt x="61" y="132"/>
                    </a:lnTo>
                    <a:lnTo>
                      <a:pt x="61" y="141"/>
                    </a:lnTo>
                    <a:lnTo>
                      <a:pt x="54" y="138"/>
                    </a:lnTo>
                    <a:lnTo>
                      <a:pt x="49" y="140"/>
                    </a:lnTo>
                    <a:lnTo>
                      <a:pt x="44" y="146"/>
                    </a:lnTo>
                    <a:lnTo>
                      <a:pt x="52" y="146"/>
                    </a:lnTo>
                    <a:lnTo>
                      <a:pt x="52" y="152"/>
                    </a:lnTo>
                    <a:lnTo>
                      <a:pt x="54" y="158"/>
                    </a:lnTo>
                    <a:lnTo>
                      <a:pt x="51" y="166"/>
                    </a:lnTo>
                    <a:lnTo>
                      <a:pt x="64" y="173"/>
                    </a:lnTo>
                    <a:lnTo>
                      <a:pt x="75" y="176"/>
                    </a:lnTo>
                    <a:lnTo>
                      <a:pt x="78" y="175"/>
                    </a:lnTo>
                    <a:lnTo>
                      <a:pt x="81" y="182"/>
                    </a:lnTo>
                    <a:lnTo>
                      <a:pt x="93" y="179"/>
                    </a:lnTo>
                    <a:lnTo>
                      <a:pt x="99" y="176"/>
                    </a:lnTo>
                    <a:lnTo>
                      <a:pt x="111" y="179"/>
                    </a:lnTo>
                    <a:lnTo>
                      <a:pt x="122" y="176"/>
                    </a:lnTo>
                    <a:lnTo>
                      <a:pt x="125" y="172"/>
                    </a:lnTo>
                    <a:lnTo>
                      <a:pt x="134" y="167"/>
                    </a:lnTo>
                    <a:lnTo>
                      <a:pt x="135" y="158"/>
                    </a:lnTo>
                    <a:lnTo>
                      <a:pt x="143" y="158"/>
                    </a:lnTo>
                    <a:lnTo>
                      <a:pt x="148" y="158"/>
                    </a:lnTo>
                    <a:lnTo>
                      <a:pt x="149" y="155"/>
                    </a:lnTo>
                    <a:lnTo>
                      <a:pt x="155" y="152"/>
                    </a:lnTo>
                    <a:lnTo>
                      <a:pt x="154" y="147"/>
                    </a:lnTo>
                    <a:lnTo>
                      <a:pt x="163" y="149"/>
                    </a:lnTo>
                    <a:lnTo>
                      <a:pt x="166" y="149"/>
                    </a:lnTo>
                    <a:lnTo>
                      <a:pt x="172" y="157"/>
                    </a:lnTo>
                    <a:lnTo>
                      <a:pt x="183" y="152"/>
                    </a:lnTo>
                    <a:lnTo>
                      <a:pt x="184" y="163"/>
                    </a:lnTo>
                    <a:lnTo>
                      <a:pt x="190" y="163"/>
                    </a:lnTo>
                    <a:lnTo>
                      <a:pt x="190" y="152"/>
                    </a:lnTo>
                    <a:lnTo>
                      <a:pt x="195" y="147"/>
                    </a:lnTo>
                    <a:lnTo>
                      <a:pt x="198" y="147"/>
                    </a:lnTo>
                    <a:lnTo>
                      <a:pt x="205" y="144"/>
                    </a:lnTo>
                    <a:lnTo>
                      <a:pt x="211" y="146"/>
                    </a:lnTo>
                    <a:lnTo>
                      <a:pt x="213" y="152"/>
                    </a:lnTo>
                    <a:lnTo>
                      <a:pt x="224" y="147"/>
                    </a:lnTo>
                    <a:lnTo>
                      <a:pt x="227" y="143"/>
                    </a:lnTo>
                    <a:lnTo>
                      <a:pt x="240" y="132"/>
                    </a:lnTo>
                    <a:lnTo>
                      <a:pt x="236" y="123"/>
                    </a:lnTo>
                    <a:lnTo>
                      <a:pt x="231" y="122"/>
                    </a:lnTo>
                    <a:lnTo>
                      <a:pt x="224" y="116"/>
                    </a:lnTo>
                    <a:lnTo>
                      <a:pt x="227" y="108"/>
                    </a:lnTo>
                    <a:lnTo>
                      <a:pt x="224" y="103"/>
                    </a:lnTo>
                    <a:lnTo>
                      <a:pt x="217" y="103"/>
                    </a:lnTo>
                    <a:lnTo>
                      <a:pt x="211" y="109"/>
                    </a:lnTo>
                    <a:lnTo>
                      <a:pt x="202" y="106"/>
                    </a:lnTo>
                    <a:lnTo>
                      <a:pt x="196" y="109"/>
                    </a:lnTo>
                    <a:lnTo>
                      <a:pt x="198" y="99"/>
                    </a:lnTo>
                    <a:lnTo>
                      <a:pt x="190" y="91"/>
                    </a:lnTo>
                    <a:lnTo>
                      <a:pt x="196" y="84"/>
                    </a:lnTo>
                    <a:lnTo>
                      <a:pt x="196" y="79"/>
                    </a:lnTo>
                    <a:lnTo>
                      <a:pt x="193" y="76"/>
                    </a:lnTo>
                    <a:lnTo>
                      <a:pt x="201" y="71"/>
                    </a:lnTo>
                    <a:lnTo>
                      <a:pt x="199" y="67"/>
                    </a:lnTo>
                    <a:lnTo>
                      <a:pt x="181" y="65"/>
                    </a:lnTo>
                    <a:lnTo>
                      <a:pt x="170" y="68"/>
                    </a:lnTo>
                    <a:lnTo>
                      <a:pt x="166" y="68"/>
                    </a:lnTo>
                    <a:lnTo>
                      <a:pt x="166" y="73"/>
                    </a:lnTo>
                    <a:lnTo>
                      <a:pt x="163" y="76"/>
                    </a:lnTo>
                    <a:lnTo>
                      <a:pt x="157" y="76"/>
                    </a:lnTo>
                    <a:lnTo>
                      <a:pt x="146" y="65"/>
                    </a:lnTo>
                    <a:lnTo>
                      <a:pt x="143" y="65"/>
                    </a:lnTo>
                    <a:lnTo>
                      <a:pt x="137" y="59"/>
                    </a:lnTo>
                    <a:lnTo>
                      <a:pt x="146" y="58"/>
                    </a:lnTo>
                    <a:lnTo>
                      <a:pt x="148" y="55"/>
                    </a:lnTo>
                    <a:lnTo>
                      <a:pt x="146" y="47"/>
                    </a:lnTo>
                    <a:lnTo>
                      <a:pt x="151" y="43"/>
                    </a:lnTo>
                    <a:lnTo>
                      <a:pt x="146" y="43"/>
                    </a:lnTo>
                    <a:lnTo>
                      <a:pt x="148" y="33"/>
                    </a:lnTo>
                    <a:lnTo>
                      <a:pt x="145" y="33"/>
                    </a:lnTo>
                    <a:lnTo>
                      <a:pt x="142" y="26"/>
                    </a:lnTo>
                    <a:lnTo>
                      <a:pt x="134" y="27"/>
                    </a:lnTo>
                    <a:lnTo>
                      <a:pt x="128" y="24"/>
                    </a:lnTo>
                    <a:lnTo>
                      <a:pt x="119" y="18"/>
                    </a:lnTo>
                    <a:lnTo>
                      <a:pt x="122" y="14"/>
                    </a:lnTo>
                    <a:lnTo>
                      <a:pt x="117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4" name="Freeform 1909">
                <a:extLst>
                  <a:ext uri="{FF2B5EF4-FFF2-40B4-BE49-F238E27FC236}">
                    <a16:creationId xmlns:a16="http://schemas.microsoft.com/office/drawing/2014/main" id="{F4FF7A29-11A9-6DF4-C7EC-74A3F25CE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61"/>
                <a:ext cx="120" cy="91"/>
              </a:xfrm>
              <a:custGeom>
                <a:avLst/>
                <a:gdLst>
                  <a:gd name="T0" fmla="*/ 119 w 240"/>
                  <a:gd name="T1" fmla="*/ 18 h 182"/>
                  <a:gd name="T2" fmla="*/ 142 w 240"/>
                  <a:gd name="T3" fmla="*/ 26 h 182"/>
                  <a:gd name="T4" fmla="*/ 146 w 240"/>
                  <a:gd name="T5" fmla="*/ 43 h 182"/>
                  <a:gd name="T6" fmla="*/ 148 w 240"/>
                  <a:gd name="T7" fmla="*/ 55 h 182"/>
                  <a:gd name="T8" fmla="*/ 143 w 240"/>
                  <a:gd name="T9" fmla="*/ 65 h 182"/>
                  <a:gd name="T10" fmla="*/ 163 w 240"/>
                  <a:gd name="T11" fmla="*/ 76 h 182"/>
                  <a:gd name="T12" fmla="*/ 170 w 240"/>
                  <a:gd name="T13" fmla="*/ 68 h 182"/>
                  <a:gd name="T14" fmla="*/ 201 w 240"/>
                  <a:gd name="T15" fmla="*/ 71 h 182"/>
                  <a:gd name="T16" fmla="*/ 196 w 240"/>
                  <a:gd name="T17" fmla="*/ 84 h 182"/>
                  <a:gd name="T18" fmla="*/ 196 w 240"/>
                  <a:gd name="T19" fmla="*/ 109 h 182"/>
                  <a:gd name="T20" fmla="*/ 217 w 240"/>
                  <a:gd name="T21" fmla="*/ 103 h 182"/>
                  <a:gd name="T22" fmla="*/ 224 w 240"/>
                  <a:gd name="T23" fmla="*/ 116 h 182"/>
                  <a:gd name="T24" fmla="*/ 240 w 240"/>
                  <a:gd name="T25" fmla="*/ 132 h 182"/>
                  <a:gd name="T26" fmla="*/ 213 w 240"/>
                  <a:gd name="T27" fmla="*/ 152 h 182"/>
                  <a:gd name="T28" fmla="*/ 198 w 240"/>
                  <a:gd name="T29" fmla="*/ 147 h 182"/>
                  <a:gd name="T30" fmla="*/ 190 w 240"/>
                  <a:gd name="T31" fmla="*/ 163 h 182"/>
                  <a:gd name="T32" fmla="*/ 172 w 240"/>
                  <a:gd name="T33" fmla="*/ 157 h 182"/>
                  <a:gd name="T34" fmla="*/ 154 w 240"/>
                  <a:gd name="T35" fmla="*/ 147 h 182"/>
                  <a:gd name="T36" fmla="*/ 148 w 240"/>
                  <a:gd name="T37" fmla="*/ 158 h 182"/>
                  <a:gd name="T38" fmla="*/ 134 w 240"/>
                  <a:gd name="T39" fmla="*/ 167 h 182"/>
                  <a:gd name="T40" fmla="*/ 111 w 240"/>
                  <a:gd name="T41" fmla="*/ 179 h 182"/>
                  <a:gd name="T42" fmla="*/ 81 w 240"/>
                  <a:gd name="T43" fmla="*/ 182 h 182"/>
                  <a:gd name="T44" fmla="*/ 64 w 240"/>
                  <a:gd name="T45" fmla="*/ 173 h 182"/>
                  <a:gd name="T46" fmla="*/ 52 w 240"/>
                  <a:gd name="T47" fmla="*/ 152 h 182"/>
                  <a:gd name="T48" fmla="*/ 49 w 240"/>
                  <a:gd name="T49" fmla="*/ 140 h 182"/>
                  <a:gd name="T50" fmla="*/ 61 w 240"/>
                  <a:gd name="T51" fmla="*/ 132 h 182"/>
                  <a:gd name="T52" fmla="*/ 70 w 240"/>
                  <a:gd name="T53" fmla="*/ 141 h 182"/>
                  <a:gd name="T54" fmla="*/ 72 w 240"/>
                  <a:gd name="T55" fmla="*/ 129 h 182"/>
                  <a:gd name="T56" fmla="*/ 70 w 240"/>
                  <a:gd name="T57" fmla="*/ 113 h 182"/>
                  <a:gd name="T58" fmla="*/ 54 w 240"/>
                  <a:gd name="T59" fmla="*/ 106 h 182"/>
                  <a:gd name="T60" fmla="*/ 37 w 240"/>
                  <a:gd name="T61" fmla="*/ 117 h 182"/>
                  <a:gd name="T62" fmla="*/ 22 w 240"/>
                  <a:gd name="T63" fmla="*/ 119 h 182"/>
                  <a:gd name="T64" fmla="*/ 3 w 240"/>
                  <a:gd name="T65" fmla="*/ 108 h 182"/>
                  <a:gd name="T66" fmla="*/ 6 w 240"/>
                  <a:gd name="T67" fmla="*/ 91 h 182"/>
                  <a:gd name="T68" fmla="*/ 26 w 240"/>
                  <a:gd name="T69" fmla="*/ 82 h 182"/>
                  <a:gd name="T70" fmla="*/ 37 w 240"/>
                  <a:gd name="T71" fmla="*/ 64 h 182"/>
                  <a:gd name="T72" fmla="*/ 60 w 240"/>
                  <a:gd name="T73" fmla="*/ 65 h 182"/>
                  <a:gd name="T74" fmla="*/ 79 w 240"/>
                  <a:gd name="T75" fmla="*/ 76 h 182"/>
                  <a:gd name="T76" fmla="*/ 96 w 240"/>
                  <a:gd name="T77" fmla="*/ 70 h 182"/>
                  <a:gd name="T78" fmla="*/ 95 w 240"/>
                  <a:gd name="T79" fmla="*/ 53 h 182"/>
                  <a:gd name="T80" fmla="*/ 79 w 240"/>
                  <a:gd name="T81" fmla="*/ 32 h 182"/>
                  <a:gd name="T82" fmla="*/ 88 w 240"/>
                  <a:gd name="T83" fmla="*/ 12 h 182"/>
                  <a:gd name="T84" fmla="*/ 107 w 240"/>
                  <a:gd name="T85" fmla="*/ 6 h 182"/>
                  <a:gd name="T86" fmla="*/ 117 w 240"/>
                  <a:gd name="T87" fmla="*/ 14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0" h="182">
                    <a:moveTo>
                      <a:pt x="117" y="14"/>
                    </a:moveTo>
                    <a:lnTo>
                      <a:pt x="122" y="14"/>
                    </a:lnTo>
                    <a:lnTo>
                      <a:pt x="119" y="18"/>
                    </a:lnTo>
                    <a:lnTo>
                      <a:pt x="128" y="24"/>
                    </a:lnTo>
                    <a:lnTo>
                      <a:pt x="134" y="27"/>
                    </a:lnTo>
                    <a:lnTo>
                      <a:pt x="142" y="26"/>
                    </a:lnTo>
                    <a:lnTo>
                      <a:pt x="145" y="33"/>
                    </a:lnTo>
                    <a:lnTo>
                      <a:pt x="148" y="33"/>
                    </a:lnTo>
                    <a:lnTo>
                      <a:pt x="146" y="43"/>
                    </a:lnTo>
                    <a:lnTo>
                      <a:pt x="151" y="43"/>
                    </a:lnTo>
                    <a:lnTo>
                      <a:pt x="146" y="47"/>
                    </a:lnTo>
                    <a:lnTo>
                      <a:pt x="148" y="55"/>
                    </a:lnTo>
                    <a:lnTo>
                      <a:pt x="146" y="58"/>
                    </a:lnTo>
                    <a:lnTo>
                      <a:pt x="137" y="59"/>
                    </a:lnTo>
                    <a:lnTo>
                      <a:pt x="143" y="65"/>
                    </a:lnTo>
                    <a:lnTo>
                      <a:pt x="146" y="65"/>
                    </a:lnTo>
                    <a:lnTo>
                      <a:pt x="157" y="76"/>
                    </a:lnTo>
                    <a:lnTo>
                      <a:pt x="163" y="76"/>
                    </a:lnTo>
                    <a:lnTo>
                      <a:pt x="166" y="73"/>
                    </a:lnTo>
                    <a:lnTo>
                      <a:pt x="166" y="68"/>
                    </a:lnTo>
                    <a:lnTo>
                      <a:pt x="170" y="68"/>
                    </a:lnTo>
                    <a:lnTo>
                      <a:pt x="181" y="65"/>
                    </a:lnTo>
                    <a:lnTo>
                      <a:pt x="199" y="67"/>
                    </a:lnTo>
                    <a:lnTo>
                      <a:pt x="201" y="71"/>
                    </a:lnTo>
                    <a:lnTo>
                      <a:pt x="193" y="76"/>
                    </a:lnTo>
                    <a:lnTo>
                      <a:pt x="196" y="79"/>
                    </a:lnTo>
                    <a:lnTo>
                      <a:pt x="196" y="84"/>
                    </a:lnTo>
                    <a:lnTo>
                      <a:pt x="190" y="91"/>
                    </a:lnTo>
                    <a:lnTo>
                      <a:pt x="198" y="99"/>
                    </a:lnTo>
                    <a:lnTo>
                      <a:pt x="196" y="109"/>
                    </a:lnTo>
                    <a:lnTo>
                      <a:pt x="202" y="106"/>
                    </a:lnTo>
                    <a:lnTo>
                      <a:pt x="211" y="109"/>
                    </a:lnTo>
                    <a:lnTo>
                      <a:pt x="217" y="103"/>
                    </a:lnTo>
                    <a:lnTo>
                      <a:pt x="224" y="103"/>
                    </a:lnTo>
                    <a:lnTo>
                      <a:pt x="227" y="108"/>
                    </a:lnTo>
                    <a:lnTo>
                      <a:pt x="224" y="116"/>
                    </a:lnTo>
                    <a:lnTo>
                      <a:pt x="231" y="122"/>
                    </a:lnTo>
                    <a:lnTo>
                      <a:pt x="236" y="123"/>
                    </a:lnTo>
                    <a:lnTo>
                      <a:pt x="240" y="132"/>
                    </a:lnTo>
                    <a:lnTo>
                      <a:pt x="227" y="143"/>
                    </a:lnTo>
                    <a:lnTo>
                      <a:pt x="224" y="147"/>
                    </a:lnTo>
                    <a:lnTo>
                      <a:pt x="213" y="152"/>
                    </a:lnTo>
                    <a:lnTo>
                      <a:pt x="211" y="146"/>
                    </a:lnTo>
                    <a:lnTo>
                      <a:pt x="205" y="144"/>
                    </a:lnTo>
                    <a:lnTo>
                      <a:pt x="198" y="147"/>
                    </a:lnTo>
                    <a:lnTo>
                      <a:pt x="195" y="147"/>
                    </a:lnTo>
                    <a:lnTo>
                      <a:pt x="190" y="152"/>
                    </a:lnTo>
                    <a:lnTo>
                      <a:pt x="190" y="163"/>
                    </a:lnTo>
                    <a:lnTo>
                      <a:pt x="184" y="163"/>
                    </a:lnTo>
                    <a:lnTo>
                      <a:pt x="183" y="152"/>
                    </a:lnTo>
                    <a:lnTo>
                      <a:pt x="172" y="157"/>
                    </a:lnTo>
                    <a:lnTo>
                      <a:pt x="166" y="149"/>
                    </a:lnTo>
                    <a:lnTo>
                      <a:pt x="163" y="149"/>
                    </a:lnTo>
                    <a:lnTo>
                      <a:pt x="154" y="147"/>
                    </a:lnTo>
                    <a:lnTo>
                      <a:pt x="155" y="152"/>
                    </a:lnTo>
                    <a:lnTo>
                      <a:pt x="149" y="155"/>
                    </a:lnTo>
                    <a:lnTo>
                      <a:pt x="148" y="158"/>
                    </a:lnTo>
                    <a:lnTo>
                      <a:pt x="143" y="158"/>
                    </a:lnTo>
                    <a:lnTo>
                      <a:pt x="135" y="158"/>
                    </a:lnTo>
                    <a:lnTo>
                      <a:pt x="134" y="167"/>
                    </a:lnTo>
                    <a:lnTo>
                      <a:pt x="125" y="172"/>
                    </a:lnTo>
                    <a:lnTo>
                      <a:pt x="122" y="176"/>
                    </a:lnTo>
                    <a:lnTo>
                      <a:pt x="111" y="179"/>
                    </a:lnTo>
                    <a:lnTo>
                      <a:pt x="99" y="176"/>
                    </a:lnTo>
                    <a:lnTo>
                      <a:pt x="93" y="179"/>
                    </a:lnTo>
                    <a:lnTo>
                      <a:pt x="81" y="182"/>
                    </a:lnTo>
                    <a:lnTo>
                      <a:pt x="78" y="175"/>
                    </a:lnTo>
                    <a:lnTo>
                      <a:pt x="75" y="176"/>
                    </a:lnTo>
                    <a:lnTo>
                      <a:pt x="64" y="173"/>
                    </a:lnTo>
                    <a:lnTo>
                      <a:pt x="51" y="166"/>
                    </a:lnTo>
                    <a:lnTo>
                      <a:pt x="54" y="158"/>
                    </a:lnTo>
                    <a:lnTo>
                      <a:pt x="52" y="152"/>
                    </a:lnTo>
                    <a:lnTo>
                      <a:pt x="52" y="146"/>
                    </a:lnTo>
                    <a:lnTo>
                      <a:pt x="44" y="146"/>
                    </a:lnTo>
                    <a:lnTo>
                      <a:pt x="49" y="140"/>
                    </a:lnTo>
                    <a:lnTo>
                      <a:pt x="54" y="138"/>
                    </a:lnTo>
                    <a:lnTo>
                      <a:pt x="61" y="141"/>
                    </a:lnTo>
                    <a:lnTo>
                      <a:pt x="61" y="132"/>
                    </a:lnTo>
                    <a:lnTo>
                      <a:pt x="64" y="132"/>
                    </a:lnTo>
                    <a:lnTo>
                      <a:pt x="64" y="138"/>
                    </a:lnTo>
                    <a:lnTo>
                      <a:pt x="70" y="141"/>
                    </a:lnTo>
                    <a:lnTo>
                      <a:pt x="73" y="138"/>
                    </a:lnTo>
                    <a:lnTo>
                      <a:pt x="73" y="135"/>
                    </a:lnTo>
                    <a:lnTo>
                      <a:pt x="72" y="129"/>
                    </a:lnTo>
                    <a:lnTo>
                      <a:pt x="69" y="128"/>
                    </a:lnTo>
                    <a:lnTo>
                      <a:pt x="64" y="119"/>
                    </a:lnTo>
                    <a:lnTo>
                      <a:pt x="70" y="113"/>
                    </a:lnTo>
                    <a:lnTo>
                      <a:pt x="63" y="105"/>
                    </a:lnTo>
                    <a:lnTo>
                      <a:pt x="58" y="108"/>
                    </a:lnTo>
                    <a:lnTo>
                      <a:pt x="54" y="106"/>
                    </a:lnTo>
                    <a:lnTo>
                      <a:pt x="52" y="108"/>
                    </a:lnTo>
                    <a:lnTo>
                      <a:pt x="38" y="108"/>
                    </a:lnTo>
                    <a:lnTo>
                      <a:pt x="37" y="117"/>
                    </a:lnTo>
                    <a:lnTo>
                      <a:pt x="32" y="122"/>
                    </a:lnTo>
                    <a:lnTo>
                      <a:pt x="26" y="117"/>
                    </a:lnTo>
                    <a:lnTo>
                      <a:pt x="22" y="119"/>
                    </a:lnTo>
                    <a:lnTo>
                      <a:pt x="16" y="113"/>
                    </a:lnTo>
                    <a:lnTo>
                      <a:pt x="13" y="106"/>
                    </a:lnTo>
                    <a:lnTo>
                      <a:pt x="3" y="108"/>
                    </a:lnTo>
                    <a:lnTo>
                      <a:pt x="0" y="100"/>
                    </a:lnTo>
                    <a:lnTo>
                      <a:pt x="5" y="99"/>
                    </a:lnTo>
                    <a:lnTo>
                      <a:pt x="6" y="91"/>
                    </a:lnTo>
                    <a:lnTo>
                      <a:pt x="11" y="91"/>
                    </a:lnTo>
                    <a:lnTo>
                      <a:pt x="19" y="88"/>
                    </a:lnTo>
                    <a:lnTo>
                      <a:pt x="26" y="82"/>
                    </a:lnTo>
                    <a:lnTo>
                      <a:pt x="34" y="82"/>
                    </a:lnTo>
                    <a:lnTo>
                      <a:pt x="37" y="73"/>
                    </a:lnTo>
                    <a:lnTo>
                      <a:pt x="37" y="64"/>
                    </a:lnTo>
                    <a:lnTo>
                      <a:pt x="37" y="62"/>
                    </a:lnTo>
                    <a:lnTo>
                      <a:pt x="51" y="62"/>
                    </a:lnTo>
                    <a:lnTo>
                      <a:pt x="60" y="65"/>
                    </a:lnTo>
                    <a:lnTo>
                      <a:pt x="72" y="71"/>
                    </a:lnTo>
                    <a:lnTo>
                      <a:pt x="75" y="71"/>
                    </a:lnTo>
                    <a:lnTo>
                      <a:pt x="79" y="76"/>
                    </a:lnTo>
                    <a:lnTo>
                      <a:pt x="88" y="71"/>
                    </a:lnTo>
                    <a:lnTo>
                      <a:pt x="95" y="73"/>
                    </a:lnTo>
                    <a:lnTo>
                      <a:pt x="96" y="70"/>
                    </a:lnTo>
                    <a:lnTo>
                      <a:pt x="96" y="61"/>
                    </a:lnTo>
                    <a:lnTo>
                      <a:pt x="101" y="55"/>
                    </a:lnTo>
                    <a:lnTo>
                      <a:pt x="95" y="53"/>
                    </a:lnTo>
                    <a:lnTo>
                      <a:pt x="87" y="50"/>
                    </a:lnTo>
                    <a:lnTo>
                      <a:pt x="79" y="41"/>
                    </a:lnTo>
                    <a:lnTo>
                      <a:pt x="79" y="32"/>
                    </a:lnTo>
                    <a:lnTo>
                      <a:pt x="84" y="26"/>
                    </a:lnTo>
                    <a:lnTo>
                      <a:pt x="85" y="17"/>
                    </a:lnTo>
                    <a:lnTo>
                      <a:pt x="88" y="12"/>
                    </a:lnTo>
                    <a:lnTo>
                      <a:pt x="99" y="9"/>
                    </a:lnTo>
                    <a:lnTo>
                      <a:pt x="102" y="6"/>
                    </a:lnTo>
                    <a:lnTo>
                      <a:pt x="107" y="6"/>
                    </a:lnTo>
                    <a:lnTo>
                      <a:pt x="110" y="0"/>
                    </a:lnTo>
                    <a:lnTo>
                      <a:pt x="116" y="6"/>
                    </a:lnTo>
                    <a:lnTo>
                      <a:pt x="117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5" name="Freeform 1910">
                <a:extLst>
                  <a:ext uri="{FF2B5EF4-FFF2-40B4-BE49-F238E27FC236}">
                    <a16:creationId xmlns:a16="http://schemas.microsoft.com/office/drawing/2014/main" id="{6860CB3D-C5C7-A3A8-185B-18638357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61"/>
                <a:ext cx="120" cy="91"/>
              </a:xfrm>
              <a:custGeom>
                <a:avLst/>
                <a:gdLst>
                  <a:gd name="T0" fmla="*/ 119 w 240"/>
                  <a:gd name="T1" fmla="*/ 18 h 182"/>
                  <a:gd name="T2" fmla="*/ 142 w 240"/>
                  <a:gd name="T3" fmla="*/ 26 h 182"/>
                  <a:gd name="T4" fmla="*/ 146 w 240"/>
                  <a:gd name="T5" fmla="*/ 43 h 182"/>
                  <a:gd name="T6" fmla="*/ 148 w 240"/>
                  <a:gd name="T7" fmla="*/ 55 h 182"/>
                  <a:gd name="T8" fmla="*/ 143 w 240"/>
                  <a:gd name="T9" fmla="*/ 65 h 182"/>
                  <a:gd name="T10" fmla="*/ 163 w 240"/>
                  <a:gd name="T11" fmla="*/ 76 h 182"/>
                  <a:gd name="T12" fmla="*/ 170 w 240"/>
                  <a:gd name="T13" fmla="*/ 68 h 182"/>
                  <a:gd name="T14" fmla="*/ 201 w 240"/>
                  <a:gd name="T15" fmla="*/ 71 h 182"/>
                  <a:gd name="T16" fmla="*/ 196 w 240"/>
                  <a:gd name="T17" fmla="*/ 84 h 182"/>
                  <a:gd name="T18" fmla="*/ 196 w 240"/>
                  <a:gd name="T19" fmla="*/ 109 h 182"/>
                  <a:gd name="T20" fmla="*/ 217 w 240"/>
                  <a:gd name="T21" fmla="*/ 103 h 182"/>
                  <a:gd name="T22" fmla="*/ 224 w 240"/>
                  <a:gd name="T23" fmla="*/ 116 h 182"/>
                  <a:gd name="T24" fmla="*/ 240 w 240"/>
                  <a:gd name="T25" fmla="*/ 132 h 182"/>
                  <a:gd name="T26" fmla="*/ 213 w 240"/>
                  <a:gd name="T27" fmla="*/ 152 h 182"/>
                  <a:gd name="T28" fmla="*/ 198 w 240"/>
                  <a:gd name="T29" fmla="*/ 147 h 182"/>
                  <a:gd name="T30" fmla="*/ 190 w 240"/>
                  <a:gd name="T31" fmla="*/ 163 h 182"/>
                  <a:gd name="T32" fmla="*/ 172 w 240"/>
                  <a:gd name="T33" fmla="*/ 157 h 182"/>
                  <a:gd name="T34" fmla="*/ 154 w 240"/>
                  <a:gd name="T35" fmla="*/ 147 h 182"/>
                  <a:gd name="T36" fmla="*/ 148 w 240"/>
                  <a:gd name="T37" fmla="*/ 158 h 182"/>
                  <a:gd name="T38" fmla="*/ 134 w 240"/>
                  <a:gd name="T39" fmla="*/ 167 h 182"/>
                  <a:gd name="T40" fmla="*/ 111 w 240"/>
                  <a:gd name="T41" fmla="*/ 179 h 182"/>
                  <a:gd name="T42" fmla="*/ 81 w 240"/>
                  <a:gd name="T43" fmla="*/ 182 h 182"/>
                  <a:gd name="T44" fmla="*/ 64 w 240"/>
                  <a:gd name="T45" fmla="*/ 173 h 182"/>
                  <a:gd name="T46" fmla="*/ 52 w 240"/>
                  <a:gd name="T47" fmla="*/ 152 h 182"/>
                  <a:gd name="T48" fmla="*/ 49 w 240"/>
                  <a:gd name="T49" fmla="*/ 140 h 182"/>
                  <a:gd name="T50" fmla="*/ 61 w 240"/>
                  <a:gd name="T51" fmla="*/ 132 h 182"/>
                  <a:gd name="T52" fmla="*/ 70 w 240"/>
                  <a:gd name="T53" fmla="*/ 141 h 182"/>
                  <a:gd name="T54" fmla="*/ 72 w 240"/>
                  <a:gd name="T55" fmla="*/ 129 h 182"/>
                  <a:gd name="T56" fmla="*/ 70 w 240"/>
                  <a:gd name="T57" fmla="*/ 113 h 182"/>
                  <a:gd name="T58" fmla="*/ 54 w 240"/>
                  <a:gd name="T59" fmla="*/ 106 h 182"/>
                  <a:gd name="T60" fmla="*/ 37 w 240"/>
                  <a:gd name="T61" fmla="*/ 117 h 182"/>
                  <a:gd name="T62" fmla="*/ 22 w 240"/>
                  <a:gd name="T63" fmla="*/ 119 h 182"/>
                  <a:gd name="T64" fmla="*/ 3 w 240"/>
                  <a:gd name="T65" fmla="*/ 108 h 182"/>
                  <a:gd name="T66" fmla="*/ 6 w 240"/>
                  <a:gd name="T67" fmla="*/ 91 h 182"/>
                  <a:gd name="T68" fmla="*/ 26 w 240"/>
                  <a:gd name="T69" fmla="*/ 82 h 182"/>
                  <a:gd name="T70" fmla="*/ 37 w 240"/>
                  <a:gd name="T71" fmla="*/ 64 h 182"/>
                  <a:gd name="T72" fmla="*/ 60 w 240"/>
                  <a:gd name="T73" fmla="*/ 65 h 182"/>
                  <a:gd name="T74" fmla="*/ 79 w 240"/>
                  <a:gd name="T75" fmla="*/ 76 h 182"/>
                  <a:gd name="T76" fmla="*/ 96 w 240"/>
                  <a:gd name="T77" fmla="*/ 70 h 182"/>
                  <a:gd name="T78" fmla="*/ 95 w 240"/>
                  <a:gd name="T79" fmla="*/ 53 h 182"/>
                  <a:gd name="T80" fmla="*/ 79 w 240"/>
                  <a:gd name="T81" fmla="*/ 32 h 182"/>
                  <a:gd name="T82" fmla="*/ 88 w 240"/>
                  <a:gd name="T83" fmla="*/ 12 h 182"/>
                  <a:gd name="T84" fmla="*/ 107 w 240"/>
                  <a:gd name="T85" fmla="*/ 6 h 182"/>
                  <a:gd name="T86" fmla="*/ 117 w 240"/>
                  <a:gd name="T87" fmla="*/ 14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0" h="182">
                    <a:moveTo>
                      <a:pt x="117" y="14"/>
                    </a:moveTo>
                    <a:lnTo>
                      <a:pt x="122" y="14"/>
                    </a:lnTo>
                    <a:lnTo>
                      <a:pt x="119" y="18"/>
                    </a:lnTo>
                    <a:lnTo>
                      <a:pt x="128" y="24"/>
                    </a:lnTo>
                    <a:lnTo>
                      <a:pt x="134" y="27"/>
                    </a:lnTo>
                    <a:lnTo>
                      <a:pt x="142" y="26"/>
                    </a:lnTo>
                    <a:lnTo>
                      <a:pt x="145" y="33"/>
                    </a:lnTo>
                    <a:lnTo>
                      <a:pt x="148" y="33"/>
                    </a:lnTo>
                    <a:lnTo>
                      <a:pt x="146" y="43"/>
                    </a:lnTo>
                    <a:lnTo>
                      <a:pt x="151" y="43"/>
                    </a:lnTo>
                    <a:lnTo>
                      <a:pt x="146" y="47"/>
                    </a:lnTo>
                    <a:lnTo>
                      <a:pt x="148" y="55"/>
                    </a:lnTo>
                    <a:lnTo>
                      <a:pt x="146" y="58"/>
                    </a:lnTo>
                    <a:lnTo>
                      <a:pt x="137" y="59"/>
                    </a:lnTo>
                    <a:lnTo>
                      <a:pt x="143" y="65"/>
                    </a:lnTo>
                    <a:lnTo>
                      <a:pt x="146" y="65"/>
                    </a:lnTo>
                    <a:lnTo>
                      <a:pt x="157" y="76"/>
                    </a:lnTo>
                    <a:lnTo>
                      <a:pt x="163" y="76"/>
                    </a:lnTo>
                    <a:lnTo>
                      <a:pt x="166" y="73"/>
                    </a:lnTo>
                    <a:lnTo>
                      <a:pt x="166" y="68"/>
                    </a:lnTo>
                    <a:lnTo>
                      <a:pt x="170" y="68"/>
                    </a:lnTo>
                    <a:lnTo>
                      <a:pt x="181" y="65"/>
                    </a:lnTo>
                    <a:lnTo>
                      <a:pt x="199" y="67"/>
                    </a:lnTo>
                    <a:lnTo>
                      <a:pt x="201" y="71"/>
                    </a:lnTo>
                    <a:lnTo>
                      <a:pt x="193" y="76"/>
                    </a:lnTo>
                    <a:lnTo>
                      <a:pt x="196" y="79"/>
                    </a:lnTo>
                    <a:lnTo>
                      <a:pt x="196" y="84"/>
                    </a:lnTo>
                    <a:lnTo>
                      <a:pt x="190" y="91"/>
                    </a:lnTo>
                    <a:lnTo>
                      <a:pt x="198" y="99"/>
                    </a:lnTo>
                    <a:lnTo>
                      <a:pt x="196" y="109"/>
                    </a:lnTo>
                    <a:lnTo>
                      <a:pt x="202" y="106"/>
                    </a:lnTo>
                    <a:lnTo>
                      <a:pt x="211" y="109"/>
                    </a:lnTo>
                    <a:lnTo>
                      <a:pt x="217" y="103"/>
                    </a:lnTo>
                    <a:lnTo>
                      <a:pt x="224" y="103"/>
                    </a:lnTo>
                    <a:lnTo>
                      <a:pt x="227" y="108"/>
                    </a:lnTo>
                    <a:lnTo>
                      <a:pt x="224" y="116"/>
                    </a:lnTo>
                    <a:lnTo>
                      <a:pt x="231" y="122"/>
                    </a:lnTo>
                    <a:lnTo>
                      <a:pt x="236" y="123"/>
                    </a:lnTo>
                    <a:lnTo>
                      <a:pt x="240" y="132"/>
                    </a:lnTo>
                    <a:lnTo>
                      <a:pt x="227" y="143"/>
                    </a:lnTo>
                    <a:lnTo>
                      <a:pt x="224" y="147"/>
                    </a:lnTo>
                    <a:lnTo>
                      <a:pt x="213" y="152"/>
                    </a:lnTo>
                    <a:lnTo>
                      <a:pt x="211" y="146"/>
                    </a:lnTo>
                    <a:lnTo>
                      <a:pt x="205" y="144"/>
                    </a:lnTo>
                    <a:lnTo>
                      <a:pt x="198" y="147"/>
                    </a:lnTo>
                    <a:lnTo>
                      <a:pt x="195" y="147"/>
                    </a:lnTo>
                    <a:lnTo>
                      <a:pt x="190" y="152"/>
                    </a:lnTo>
                    <a:lnTo>
                      <a:pt x="190" y="163"/>
                    </a:lnTo>
                    <a:lnTo>
                      <a:pt x="184" y="163"/>
                    </a:lnTo>
                    <a:lnTo>
                      <a:pt x="183" y="152"/>
                    </a:lnTo>
                    <a:lnTo>
                      <a:pt x="172" y="157"/>
                    </a:lnTo>
                    <a:lnTo>
                      <a:pt x="166" y="149"/>
                    </a:lnTo>
                    <a:lnTo>
                      <a:pt x="163" y="149"/>
                    </a:lnTo>
                    <a:lnTo>
                      <a:pt x="154" y="147"/>
                    </a:lnTo>
                    <a:lnTo>
                      <a:pt x="155" y="152"/>
                    </a:lnTo>
                    <a:lnTo>
                      <a:pt x="149" y="155"/>
                    </a:lnTo>
                    <a:lnTo>
                      <a:pt x="148" y="158"/>
                    </a:lnTo>
                    <a:lnTo>
                      <a:pt x="143" y="158"/>
                    </a:lnTo>
                    <a:lnTo>
                      <a:pt x="135" y="158"/>
                    </a:lnTo>
                    <a:lnTo>
                      <a:pt x="134" y="167"/>
                    </a:lnTo>
                    <a:lnTo>
                      <a:pt x="125" y="172"/>
                    </a:lnTo>
                    <a:lnTo>
                      <a:pt x="122" y="176"/>
                    </a:lnTo>
                    <a:lnTo>
                      <a:pt x="111" y="179"/>
                    </a:lnTo>
                    <a:lnTo>
                      <a:pt x="99" y="176"/>
                    </a:lnTo>
                    <a:lnTo>
                      <a:pt x="93" y="179"/>
                    </a:lnTo>
                    <a:lnTo>
                      <a:pt x="81" y="182"/>
                    </a:lnTo>
                    <a:lnTo>
                      <a:pt x="78" y="175"/>
                    </a:lnTo>
                    <a:lnTo>
                      <a:pt x="75" y="176"/>
                    </a:lnTo>
                    <a:lnTo>
                      <a:pt x="64" y="173"/>
                    </a:lnTo>
                    <a:lnTo>
                      <a:pt x="51" y="166"/>
                    </a:lnTo>
                    <a:lnTo>
                      <a:pt x="54" y="158"/>
                    </a:lnTo>
                    <a:lnTo>
                      <a:pt x="52" y="152"/>
                    </a:lnTo>
                    <a:lnTo>
                      <a:pt x="52" y="146"/>
                    </a:lnTo>
                    <a:lnTo>
                      <a:pt x="44" y="146"/>
                    </a:lnTo>
                    <a:lnTo>
                      <a:pt x="49" y="140"/>
                    </a:lnTo>
                    <a:lnTo>
                      <a:pt x="54" y="138"/>
                    </a:lnTo>
                    <a:lnTo>
                      <a:pt x="61" y="141"/>
                    </a:lnTo>
                    <a:lnTo>
                      <a:pt x="61" y="132"/>
                    </a:lnTo>
                    <a:lnTo>
                      <a:pt x="64" y="132"/>
                    </a:lnTo>
                    <a:lnTo>
                      <a:pt x="64" y="138"/>
                    </a:lnTo>
                    <a:lnTo>
                      <a:pt x="70" y="141"/>
                    </a:lnTo>
                    <a:lnTo>
                      <a:pt x="73" y="138"/>
                    </a:lnTo>
                    <a:lnTo>
                      <a:pt x="73" y="135"/>
                    </a:lnTo>
                    <a:lnTo>
                      <a:pt x="72" y="129"/>
                    </a:lnTo>
                    <a:lnTo>
                      <a:pt x="69" y="128"/>
                    </a:lnTo>
                    <a:lnTo>
                      <a:pt x="64" y="119"/>
                    </a:lnTo>
                    <a:lnTo>
                      <a:pt x="70" y="113"/>
                    </a:lnTo>
                    <a:lnTo>
                      <a:pt x="63" y="105"/>
                    </a:lnTo>
                    <a:lnTo>
                      <a:pt x="58" y="108"/>
                    </a:lnTo>
                    <a:lnTo>
                      <a:pt x="54" y="106"/>
                    </a:lnTo>
                    <a:lnTo>
                      <a:pt x="52" y="108"/>
                    </a:lnTo>
                    <a:lnTo>
                      <a:pt x="38" y="108"/>
                    </a:lnTo>
                    <a:lnTo>
                      <a:pt x="37" y="117"/>
                    </a:lnTo>
                    <a:lnTo>
                      <a:pt x="32" y="122"/>
                    </a:lnTo>
                    <a:lnTo>
                      <a:pt x="26" y="117"/>
                    </a:lnTo>
                    <a:lnTo>
                      <a:pt x="22" y="119"/>
                    </a:lnTo>
                    <a:lnTo>
                      <a:pt x="16" y="113"/>
                    </a:lnTo>
                    <a:lnTo>
                      <a:pt x="13" y="106"/>
                    </a:lnTo>
                    <a:lnTo>
                      <a:pt x="3" y="108"/>
                    </a:lnTo>
                    <a:lnTo>
                      <a:pt x="0" y="100"/>
                    </a:lnTo>
                    <a:lnTo>
                      <a:pt x="5" y="99"/>
                    </a:lnTo>
                    <a:lnTo>
                      <a:pt x="6" y="91"/>
                    </a:lnTo>
                    <a:lnTo>
                      <a:pt x="11" y="91"/>
                    </a:lnTo>
                    <a:lnTo>
                      <a:pt x="19" y="88"/>
                    </a:lnTo>
                    <a:lnTo>
                      <a:pt x="26" y="82"/>
                    </a:lnTo>
                    <a:lnTo>
                      <a:pt x="34" y="82"/>
                    </a:lnTo>
                    <a:lnTo>
                      <a:pt x="37" y="73"/>
                    </a:lnTo>
                    <a:lnTo>
                      <a:pt x="37" y="64"/>
                    </a:lnTo>
                    <a:lnTo>
                      <a:pt x="37" y="62"/>
                    </a:lnTo>
                    <a:lnTo>
                      <a:pt x="51" y="62"/>
                    </a:lnTo>
                    <a:lnTo>
                      <a:pt x="60" y="65"/>
                    </a:lnTo>
                    <a:lnTo>
                      <a:pt x="72" y="71"/>
                    </a:lnTo>
                    <a:lnTo>
                      <a:pt x="75" y="71"/>
                    </a:lnTo>
                    <a:lnTo>
                      <a:pt x="79" y="76"/>
                    </a:lnTo>
                    <a:lnTo>
                      <a:pt x="88" y="71"/>
                    </a:lnTo>
                    <a:lnTo>
                      <a:pt x="95" y="73"/>
                    </a:lnTo>
                    <a:lnTo>
                      <a:pt x="96" y="70"/>
                    </a:lnTo>
                    <a:lnTo>
                      <a:pt x="96" y="61"/>
                    </a:lnTo>
                    <a:lnTo>
                      <a:pt x="101" y="55"/>
                    </a:lnTo>
                    <a:lnTo>
                      <a:pt x="95" y="53"/>
                    </a:lnTo>
                    <a:lnTo>
                      <a:pt x="87" y="50"/>
                    </a:lnTo>
                    <a:lnTo>
                      <a:pt x="79" y="41"/>
                    </a:lnTo>
                    <a:lnTo>
                      <a:pt x="79" y="32"/>
                    </a:lnTo>
                    <a:lnTo>
                      <a:pt x="84" y="26"/>
                    </a:lnTo>
                    <a:lnTo>
                      <a:pt x="85" y="17"/>
                    </a:lnTo>
                    <a:lnTo>
                      <a:pt x="88" y="12"/>
                    </a:lnTo>
                    <a:lnTo>
                      <a:pt x="99" y="9"/>
                    </a:lnTo>
                    <a:lnTo>
                      <a:pt x="102" y="6"/>
                    </a:lnTo>
                    <a:lnTo>
                      <a:pt x="107" y="6"/>
                    </a:lnTo>
                    <a:lnTo>
                      <a:pt x="110" y="0"/>
                    </a:lnTo>
                    <a:lnTo>
                      <a:pt x="116" y="6"/>
                    </a:lnTo>
                    <a:lnTo>
                      <a:pt x="117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6" name="Freeform 1911">
                <a:extLst>
                  <a:ext uri="{FF2B5EF4-FFF2-40B4-BE49-F238E27FC236}">
                    <a16:creationId xmlns:a16="http://schemas.microsoft.com/office/drawing/2014/main" id="{B90F0D51-DB02-14ED-626A-57DA24CAE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951"/>
                <a:ext cx="130" cy="170"/>
              </a:xfrm>
              <a:custGeom>
                <a:avLst/>
                <a:gdLst>
                  <a:gd name="T0" fmla="*/ 185 w 259"/>
                  <a:gd name="T1" fmla="*/ 21 h 339"/>
                  <a:gd name="T2" fmla="*/ 173 w 259"/>
                  <a:gd name="T3" fmla="*/ 35 h 339"/>
                  <a:gd name="T4" fmla="*/ 159 w 259"/>
                  <a:gd name="T5" fmla="*/ 51 h 339"/>
                  <a:gd name="T6" fmla="*/ 147 w 259"/>
                  <a:gd name="T7" fmla="*/ 67 h 339"/>
                  <a:gd name="T8" fmla="*/ 146 w 259"/>
                  <a:gd name="T9" fmla="*/ 85 h 339"/>
                  <a:gd name="T10" fmla="*/ 136 w 259"/>
                  <a:gd name="T11" fmla="*/ 106 h 339"/>
                  <a:gd name="T12" fmla="*/ 143 w 259"/>
                  <a:gd name="T13" fmla="*/ 117 h 339"/>
                  <a:gd name="T14" fmla="*/ 161 w 259"/>
                  <a:gd name="T15" fmla="*/ 127 h 339"/>
                  <a:gd name="T16" fmla="*/ 146 w 259"/>
                  <a:gd name="T17" fmla="*/ 137 h 339"/>
                  <a:gd name="T18" fmla="*/ 123 w 259"/>
                  <a:gd name="T19" fmla="*/ 146 h 339"/>
                  <a:gd name="T20" fmla="*/ 115 w 259"/>
                  <a:gd name="T21" fmla="*/ 127 h 339"/>
                  <a:gd name="T22" fmla="*/ 112 w 259"/>
                  <a:gd name="T23" fmla="*/ 112 h 339"/>
                  <a:gd name="T24" fmla="*/ 97 w 259"/>
                  <a:gd name="T25" fmla="*/ 127 h 339"/>
                  <a:gd name="T26" fmla="*/ 97 w 259"/>
                  <a:gd name="T27" fmla="*/ 153 h 339"/>
                  <a:gd name="T28" fmla="*/ 70 w 259"/>
                  <a:gd name="T29" fmla="*/ 172 h 339"/>
                  <a:gd name="T30" fmla="*/ 61 w 259"/>
                  <a:gd name="T31" fmla="*/ 190 h 339"/>
                  <a:gd name="T32" fmla="*/ 67 w 259"/>
                  <a:gd name="T33" fmla="*/ 223 h 339"/>
                  <a:gd name="T34" fmla="*/ 45 w 259"/>
                  <a:gd name="T35" fmla="*/ 249 h 339"/>
                  <a:gd name="T36" fmla="*/ 39 w 259"/>
                  <a:gd name="T37" fmla="*/ 226 h 339"/>
                  <a:gd name="T38" fmla="*/ 12 w 259"/>
                  <a:gd name="T39" fmla="*/ 237 h 339"/>
                  <a:gd name="T40" fmla="*/ 1 w 259"/>
                  <a:gd name="T41" fmla="*/ 246 h 339"/>
                  <a:gd name="T42" fmla="*/ 6 w 259"/>
                  <a:gd name="T43" fmla="*/ 266 h 339"/>
                  <a:gd name="T44" fmla="*/ 12 w 259"/>
                  <a:gd name="T45" fmla="*/ 282 h 339"/>
                  <a:gd name="T46" fmla="*/ 33 w 259"/>
                  <a:gd name="T47" fmla="*/ 296 h 339"/>
                  <a:gd name="T48" fmla="*/ 39 w 259"/>
                  <a:gd name="T49" fmla="*/ 308 h 339"/>
                  <a:gd name="T50" fmla="*/ 50 w 259"/>
                  <a:gd name="T51" fmla="*/ 310 h 339"/>
                  <a:gd name="T52" fmla="*/ 73 w 259"/>
                  <a:gd name="T53" fmla="*/ 317 h 339"/>
                  <a:gd name="T54" fmla="*/ 70 w 259"/>
                  <a:gd name="T55" fmla="*/ 339 h 339"/>
                  <a:gd name="T56" fmla="*/ 99 w 259"/>
                  <a:gd name="T57" fmla="*/ 336 h 339"/>
                  <a:gd name="T58" fmla="*/ 112 w 259"/>
                  <a:gd name="T59" fmla="*/ 307 h 339"/>
                  <a:gd name="T60" fmla="*/ 133 w 259"/>
                  <a:gd name="T61" fmla="*/ 305 h 339"/>
                  <a:gd name="T62" fmla="*/ 167 w 259"/>
                  <a:gd name="T63" fmla="*/ 305 h 339"/>
                  <a:gd name="T64" fmla="*/ 182 w 259"/>
                  <a:gd name="T65" fmla="*/ 290 h 339"/>
                  <a:gd name="T66" fmla="*/ 183 w 259"/>
                  <a:gd name="T67" fmla="*/ 276 h 339"/>
                  <a:gd name="T68" fmla="*/ 161 w 259"/>
                  <a:gd name="T69" fmla="*/ 257 h 339"/>
                  <a:gd name="T70" fmla="*/ 150 w 259"/>
                  <a:gd name="T71" fmla="*/ 231 h 339"/>
                  <a:gd name="T72" fmla="*/ 146 w 259"/>
                  <a:gd name="T73" fmla="*/ 203 h 339"/>
                  <a:gd name="T74" fmla="*/ 162 w 259"/>
                  <a:gd name="T75" fmla="*/ 199 h 339"/>
                  <a:gd name="T76" fmla="*/ 167 w 259"/>
                  <a:gd name="T77" fmla="*/ 182 h 339"/>
                  <a:gd name="T78" fmla="*/ 187 w 259"/>
                  <a:gd name="T79" fmla="*/ 184 h 339"/>
                  <a:gd name="T80" fmla="*/ 203 w 259"/>
                  <a:gd name="T81" fmla="*/ 167 h 339"/>
                  <a:gd name="T82" fmla="*/ 221 w 259"/>
                  <a:gd name="T83" fmla="*/ 150 h 339"/>
                  <a:gd name="T84" fmla="*/ 221 w 259"/>
                  <a:gd name="T85" fmla="*/ 131 h 339"/>
                  <a:gd name="T86" fmla="*/ 232 w 259"/>
                  <a:gd name="T87" fmla="*/ 112 h 339"/>
                  <a:gd name="T88" fmla="*/ 259 w 259"/>
                  <a:gd name="T89" fmla="*/ 100 h 339"/>
                  <a:gd name="T90" fmla="*/ 252 w 259"/>
                  <a:gd name="T91" fmla="*/ 71 h 339"/>
                  <a:gd name="T92" fmla="*/ 255 w 259"/>
                  <a:gd name="T93" fmla="*/ 53 h 339"/>
                  <a:gd name="T94" fmla="*/ 231 w 259"/>
                  <a:gd name="T95" fmla="*/ 24 h 339"/>
                  <a:gd name="T96" fmla="*/ 218 w 259"/>
                  <a:gd name="T97" fmla="*/ 7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9" h="339">
                    <a:moveTo>
                      <a:pt x="200" y="3"/>
                    </a:moveTo>
                    <a:lnTo>
                      <a:pt x="190" y="3"/>
                    </a:lnTo>
                    <a:lnTo>
                      <a:pt x="185" y="12"/>
                    </a:lnTo>
                    <a:lnTo>
                      <a:pt x="185" y="21"/>
                    </a:lnTo>
                    <a:lnTo>
                      <a:pt x="179" y="18"/>
                    </a:lnTo>
                    <a:lnTo>
                      <a:pt x="179" y="21"/>
                    </a:lnTo>
                    <a:lnTo>
                      <a:pt x="173" y="24"/>
                    </a:lnTo>
                    <a:lnTo>
                      <a:pt x="173" y="35"/>
                    </a:lnTo>
                    <a:lnTo>
                      <a:pt x="176" y="45"/>
                    </a:lnTo>
                    <a:lnTo>
                      <a:pt x="168" y="53"/>
                    </a:lnTo>
                    <a:lnTo>
                      <a:pt x="162" y="55"/>
                    </a:lnTo>
                    <a:lnTo>
                      <a:pt x="159" y="51"/>
                    </a:lnTo>
                    <a:lnTo>
                      <a:pt x="153" y="55"/>
                    </a:lnTo>
                    <a:lnTo>
                      <a:pt x="156" y="61"/>
                    </a:lnTo>
                    <a:lnTo>
                      <a:pt x="152" y="67"/>
                    </a:lnTo>
                    <a:lnTo>
                      <a:pt x="147" y="67"/>
                    </a:lnTo>
                    <a:lnTo>
                      <a:pt x="146" y="71"/>
                    </a:lnTo>
                    <a:lnTo>
                      <a:pt x="139" y="70"/>
                    </a:lnTo>
                    <a:lnTo>
                      <a:pt x="138" y="77"/>
                    </a:lnTo>
                    <a:lnTo>
                      <a:pt x="146" y="85"/>
                    </a:lnTo>
                    <a:lnTo>
                      <a:pt x="143" y="93"/>
                    </a:lnTo>
                    <a:lnTo>
                      <a:pt x="143" y="97"/>
                    </a:lnTo>
                    <a:lnTo>
                      <a:pt x="138" y="100"/>
                    </a:lnTo>
                    <a:lnTo>
                      <a:pt x="136" y="106"/>
                    </a:lnTo>
                    <a:lnTo>
                      <a:pt x="133" y="108"/>
                    </a:lnTo>
                    <a:lnTo>
                      <a:pt x="130" y="112"/>
                    </a:lnTo>
                    <a:lnTo>
                      <a:pt x="130" y="117"/>
                    </a:lnTo>
                    <a:lnTo>
                      <a:pt x="143" y="117"/>
                    </a:lnTo>
                    <a:lnTo>
                      <a:pt x="152" y="114"/>
                    </a:lnTo>
                    <a:lnTo>
                      <a:pt x="161" y="118"/>
                    </a:lnTo>
                    <a:lnTo>
                      <a:pt x="158" y="121"/>
                    </a:lnTo>
                    <a:lnTo>
                      <a:pt x="161" y="127"/>
                    </a:lnTo>
                    <a:lnTo>
                      <a:pt x="158" y="138"/>
                    </a:lnTo>
                    <a:lnTo>
                      <a:pt x="155" y="140"/>
                    </a:lnTo>
                    <a:lnTo>
                      <a:pt x="149" y="135"/>
                    </a:lnTo>
                    <a:lnTo>
                      <a:pt x="146" y="137"/>
                    </a:lnTo>
                    <a:lnTo>
                      <a:pt x="139" y="134"/>
                    </a:lnTo>
                    <a:lnTo>
                      <a:pt x="135" y="140"/>
                    </a:lnTo>
                    <a:lnTo>
                      <a:pt x="132" y="147"/>
                    </a:lnTo>
                    <a:lnTo>
                      <a:pt x="123" y="146"/>
                    </a:lnTo>
                    <a:lnTo>
                      <a:pt x="123" y="141"/>
                    </a:lnTo>
                    <a:lnTo>
                      <a:pt x="117" y="140"/>
                    </a:lnTo>
                    <a:lnTo>
                      <a:pt x="118" y="129"/>
                    </a:lnTo>
                    <a:lnTo>
                      <a:pt x="115" y="127"/>
                    </a:lnTo>
                    <a:lnTo>
                      <a:pt x="114" y="120"/>
                    </a:lnTo>
                    <a:lnTo>
                      <a:pt x="118" y="111"/>
                    </a:lnTo>
                    <a:lnTo>
                      <a:pt x="112" y="108"/>
                    </a:lnTo>
                    <a:lnTo>
                      <a:pt x="112" y="112"/>
                    </a:lnTo>
                    <a:lnTo>
                      <a:pt x="109" y="117"/>
                    </a:lnTo>
                    <a:lnTo>
                      <a:pt x="103" y="115"/>
                    </a:lnTo>
                    <a:lnTo>
                      <a:pt x="100" y="123"/>
                    </a:lnTo>
                    <a:lnTo>
                      <a:pt x="97" y="127"/>
                    </a:lnTo>
                    <a:lnTo>
                      <a:pt x="100" y="137"/>
                    </a:lnTo>
                    <a:lnTo>
                      <a:pt x="102" y="140"/>
                    </a:lnTo>
                    <a:lnTo>
                      <a:pt x="97" y="149"/>
                    </a:lnTo>
                    <a:lnTo>
                      <a:pt x="97" y="153"/>
                    </a:lnTo>
                    <a:lnTo>
                      <a:pt x="89" y="161"/>
                    </a:lnTo>
                    <a:lnTo>
                      <a:pt x="85" y="162"/>
                    </a:lnTo>
                    <a:lnTo>
                      <a:pt x="80" y="167"/>
                    </a:lnTo>
                    <a:lnTo>
                      <a:pt x="70" y="172"/>
                    </a:lnTo>
                    <a:lnTo>
                      <a:pt x="68" y="179"/>
                    </a:lnTo>
                    <a:lnTo>
                      <a:pt x="64" y="176"/>
                    </a:lnTo>
                    <a:lnTo>
                      <a:pt x="61" y="184"/>
                    </a:lnTo>
                    <a:lnTo>
                      <a:pt x="61" y="190"/>
                    </a:lnTo>
                    <a:lnTo>
                      <a:pt x="53" y="196"/>
                    </a:lnTo>
                    <a:lnTo>
                      <a:pt x="53" y="207"/>
                    </a:lnTo>
                    <a:lnTo>
                      <a:pt x="61" y="214"/>
                    </a:lnTo>
                    <a:lnTo>
                      <a:pt x="67" y="223"/>
                    </a:lnTo>
                    <a:lnTo>
                      <a:pt x="61" y="232"/>
                    </a:lnTo>
                    <a:lnTo>
                      <a:pt x="47" y="238"/>
                    </a:lnTo>
                    <a:lnTo>
                      <a:pt x="45" y="246"/>
                    </a:lnTo>
                    <a:lnTo>
                      <a:pt x="45" y="249"/>
                    </a:lnTo>
                    <a:lnTo>
                      <a:pt x="39" y="249"/>
                    </a:lnTo>
                    <a:lnTo>
                      <a:pt x="33" y="241"/>
                    </a:lnTo>
                    <a:lnTo>
                      <a:pt x="38" y="231"/>
                    </a:lnTo>
                    <a:lnTo>
                      <a:pt x="39" y="226"/>
                    </a:lnTo>
                    <a:lnTo>
                      <a:pt x="33" y="226"/>
                    </a:lnTo>
                    <a:lnTo>
                      <a:pt x="30" y="228"/>
                    </a:lnTo>
                    <a:lnTo>
                      <a:pt x="18" y="237"/>
                    </a:lnTo>
                    <a:lnTo>
                      <a:pt x="12" y="237"/>
                    </a:lnTo>
                    <a:lnTo>
                      <a:pt x="9" y="234"/>
                    </a:lnTo>
                    <a:lnTo>
                      <a:pt x="4" y="232"/>
                    </a:lnTo>
                    <a:lnTo>
                      <a:pt x="1" y="237"/>
                    </a:lnTo>
                    <a:lnTo>
                      <a:pt x="1" y="246"/>
                    </a:lnTo>
                    <a:lnTo>
                      <a:pt x="0" y="251"/>
                    </a:lnTo>
                    <a:lnTo>
                      <a:pt x="0" y="255"/>
                    </a:lnTo>
                    <a:lnTo>
                      <a:pt x="0" y="261"/>
                    </a:lnTo>
                    <a:lnTo>
                      <a:pt x="6" y="266"/>
                    </a:lnTo>
                    <a:lnTo>
                      <a:pt x="6" y="270"/>
                    </a:lnTo>
                    <a:lnTo>
                      <a:pt x="3" y="272"/>
                    </a:lnTo>
                    <a:lnTo>
                      <a:pt x="0" y="281"/>
                    </a:lnTo>
                    <a:lnTo>
                      <a:pt x="12" y="282"/>
                    </a:lnTo>
                    <a:lnTo>
                      <a:pt x="20" y="286"/>
                    </a:lnTo>
                    <a:lnTo>
                      <a:pt x="23" y="293"/>
                    </a:lnTo>
                    <a:lnTo>
                      <a:pt x="26" y="295"/>
                    </a:lnTo>
                    <a:lnTo>
                      <a:pt x="33" y="296"/>
                    </a:lnTo>
                    <a:lnTo>
                      <a:pt x="33" y="301"/>
                    </a:lnTo>
                    <a:lnTo>
                      <a:pt x="30" y="311"/>
                    </a:lnTo>
                    <a:lnTo>
                      <a:pt x="36" y="311"/>
                    </a:lnTo>
                    <a:lnTo>
                      <a:pt x="39" y="308"/>
                    </a:lnTo>
                    <a:lnTo>
                      <a:pt x="39" y="301"/>
                    </a:lnTo>
                    <a:lnTo>
                      <a:pt x="42" y="307"/>
                    </a:lnTo>
                    <a:lnTo>
                      <a:pt x="47" y="313"/>
                    </a:lnTo>
                    <a:lnTo>
                      <a:pt x="50" y="310"/>
                    </a:lnTo>
                    <a:lnTo>
                      <a:pt x="55" y="316"/>
                    </a:lnTo>
                    <a:lnTo>
                      <a:pt x="58" y="314"/>
                    </a:lnTo>
                    <a:lnTo>
                      <a:pt x="65" y="320"/>
                    </a:lnTo>
                    <a:lnTo>
                      <a:pt x="73" y="317"/>
                    </a:lnTo>
                    <a:lnTo>
                      <a:pt x="73" y="322"/>
                    </a:lnTo>
                    <a:lnTo>
                      <a:pt x="70" y="328"/>
                    </a:lnTo>
                    <a:lnTo>
                      <a:pt x="73" y="334"/>
                    </a:lnTo>
                    <a:lnTo>
                      <a:pt x="70" y="339"/>
                    </a:lnTo>
                    <a:lnTo>
                      <a:pt x="82" y="339"/>
                    </a:lnTo>
                    <a:lnTo>
                      <a:pt x="86" y="333"/>
                    </a:lnTo>
                    <a:lnTo>
                      <a:pt x="92" y="330"/>
                    </a:lnTo>
                    <a:lnTo>
                      <a:pt x="99" y="336"/>
                    </a:lnTo>
                    <a:lnTo>
                      <a:pt x="100" y="331"/>
                    </a:lnTo>
                    <a:lnTo>
                      <a:pt x="109" y="325"/>
                    </a:lnTo>
                    <a:lnTo>
                      <a:pt x="115" y="316"/>
                    </a:lnTo>
                    <a:lnTo>
                      <a:pt x="112" y="307"/>
                    </a:lnTo>
                    <a:lnTo>
                      <a:pt x="114" y="304"/>
                    </a:lnTo>
                    <a:lnTo>
                      <a:pt x="124" y="301"/>
                    </a:lnTo>
                    <a:lnTo>
                      <a:pt x="129" y="302"/>
                    </a:lnTo>
                    <a:lnTo>
                      <a:pt x="133" y="305"/>
                    </a:lnTo>
                    <a:lnTo>
                      <a:pt x="139" y="304"/>
                    </a:lnTo>
                    <a:lnTo>
                      <a:pt x="149" y="304"/>
                    </a:lnTo>
                    <a:lnTo>
                      <a:pt x="162" y="313"/>
                    </a:lnTo>
                    <a:lnTo>
                      <a:pt x="167" y="305"/>
                    </a:lnTo>
                    <a:lnTo>
                      <a:pt x="173" y="305"/>
                    </a:lnTo>
                    <a:lnTo>
                      <a:pt x="179" y="296"/>
                    </a:lnTo>
                    <a:lnTo>
                      <a:pt x="182" y="296"/>
                    </a:lnTo>
                    <a:lnTo>
                      <a:pt x="182" y="290"/>
                    </a:lnTo>
                    <a:lnTo>
                      <a:pt x="187" y="286"/>
                    </a:lnTo>
                    <a:lnTo>
                      <a:pt x="193" y="282"/>
                    </a:lnTo>
                    <a:lnTo>
                      <a:pt x="188" y="273"/>
                    </a:lnTo>
                    <a:lnTo>
                      <a:pt x="183" y="276"/>
                    </a:lnTo>
                    <a:lnTo>
                      <a:pt x="179" y="267"/>
                    </a:lnTo>
                    <a:lnTo>
                      <a:pt x="173" y="264"/>
                    </a:lnTo>
                    <a:lnTo>
                      <a:pt x="167" y="266"/>
                    </a:lnTo>
                    <a:lnTo>
                      <a:pt x="161" y="257"/>
                    </a:lnTo>
                    <a:lnTo>
                      <a:pt x="159" y="243"/>
                    </a:lnTo>
                    <a:lnTo>
                      <a:pt x="156" y="241"/>
                    </a:lnTo>
                    <a:lnTo>
                      <a:pt x="156" y="235"/>
                    </a:lnTo>
                    <a:lnTo>
                      <a:pt x="150" y="231"/>
                    </a:lnTo>
                    <a:lnTo>
                      <a:pt x="150" y="228"/>
                    </a:lnTo>
                    <a:lnTo>
                      <a:pt x="136" y="214"/>
                    </a:lnTo>
                    <a:lnTo>
                      <a:pt x="136" y="213"/>
                    </a:lnTo>
                    <a:lnTo>
                      <a:pt x="146" y="203"/>
                    </a:lnTo>
                    <a:lnTo>
                      <a:pt x="152" y="207"/>
                    </a:lnTo>
                    <a:lnTo>
                      <a:pt x="156" y="207"/>
                    </a:lnTo>
                    <a:lnTo>
                      <a:pt x="161" y="203"/>
                    </a:lnTo>
                    <a:lnTo>
                      <a:pt x="162" y="199"/>
                    </a:lnTo>
                    <a:lnTo>
                      <a:pt x="170" y="199"/>
                    </a:lnTo>
                    <a:lnTo>
                      <a:pt x="170" y="191"/>
                    </a:lnTo>
                    <a:lnTo>
                      <a:pt x="167" y="188"/>
                    </a:lnTo>
                    <a:lnTo>
                      <a:pt x="167" y="182"/>
                    </a:lnTo>
                    <a:lnTo>
                      <a:pt x="176" y="181"/>
                    </a:lnTo>
                    <a:lnTo>
                      <a:pt x="179" y="178"/>
                    </a:lnTo>
                    <a:lnTo>
                      <a:pt x="187" y="179"/>
                    </a:lnTo>
                    <a:lnTo>
                      <a:pt x="187" y="184"/>
                    </a:lnTo>
                    <a:lnTo>
                      <a:pt x="194" y="184"/>
                    </a:lnTo>
                    <a:lnTo>
                      <a:pt x="200" y="173"/>
                    </a:lnTo>
                    <a:lnTo>
                      <a:pt x="199" y="167"/>
                    </a:lnTo>
                    <a:lnTo>
                      <a:pt x="203" y="167"/>
                    </a:lnTo>
                    <a:lnTo>
                      <a:pt x="206" y="164"/>
                    </a:lnTo>
                    <a:lnTo>
                      <a:pt x="215" y="155"/>
                    </a:lnTo>
                    <a:lnTo>
                      <a:pt x="221" y="155"/>
                    </a:lnTo>
                    <a:lnTo>
                      <a:pt x="221" y="150"/>
                    </a:lnTo>
                    <a:lnTo>
                      <a:pt x="228" y="147"/>
                    </a:lnTo>
                    <a:lnTo>
                      <a:pt x="229" y="146"/>
                    </a:lnTo>
                    <a:lnTo>
                      <a:pt x="221" y="144"/>
                    </a:lnTo>
                    <a:lnTo>
                      <a:pt x="221" y="131"/>
                    </a:lnTo>
                    <a:lnTo>
                      <a:pt x="228" y="127"/>
                    </a:lnTo>
                    <a:lnTo>
                      <a:pt x="226" y="124"/>
                    </a:lnTo>
                    <a:lnTo>
                      <a:pt x="235" y="118"/>
                    </a:lnTo>
                    <a:lnTo>
                      <a:pt x="232" y="112"/>
                    </a:lnTo>
                    <a:lnTo>
                      <a:pt x="237" y="111"/>
                    </a:lnTo>
                    <a:lnTo>
                      <a:pt x="247" y="109"/>
                    </a:lnTo>
                    <a:lnTo>
                      <a:pt x="256" y="105"/>
                    </a:lnTo>
                    <a:lnTo>
                      <a:pt x="259" y="100"/>
                    </a:lnTo>
                    <a:lnTo>
                      <a:pt x="258" y="94"/>
                    </a:lnTo>
                    <a:lnTo>
                      <a:pt x="249" y="86"/>
                    </a:lnTo>
                    <a:lnTo>
                      <a:pt x="249" y="79"/>
                    </a:lnTo>
                    <a:lnTo>
                      <a:pt x="252" y="71"/>
                    </a:lnTo>
                    <a:lnTo>
                      <a:pt x="252" y="67"/>
                    </a:lnTo>
                    <a:lnTo>
                      <a:pt x="255" y="64"/>
                    </a:lnTo>
                    <a:lnTo>
                      <a:pt x="252" y="55"/>
                    </a:lnTo>
                    <a:lnTo>
                      <a:pt x="255" y="53"/>
                    </a:lnTo>
                    <a:lnTo>
                      <a:pt x="253" y="51"/>
                    </a:lnTo>
                    <a:lnTo>
                      <a:pt x="240" y="42"/>
                    </a:lnTo>
                    <a:lnTo>
                      <a:pt x="232" y="27"/>
                    </a:lnTo>
                    <a:lnTo>
                      <a:pt x="231" y="24"/>
                    </a:lnTo>
                    <a:lnTo>
                      <a:pt x="226" y="10"/>
                    </a:lnTo>
                    <a:lnTo>
                      <a:pt x="228" y="4"/>
                    </a:lnTo>
                    <a:lnTo>
                      <a:pt x="226" y="0"/>
                    </a:lnTo>
                    <a:lnTo>
                      <a:pt x="218" y="7"/>
                    </a:lnTo>
                    <a:lnTo>
                      <a:pt x="214" y="10"/>
                    </a:lnTo>
                    <a:lnTo>
                      <a:pt x="205" y="9"/>
                    </a:lnTo>
                    <a:lnTo>
                      <a:pt x="20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7" name="Freeform 1912">
                <a:extLst>
                  <a:ext uri="{FF2B5EF4-FFF2-40B4-BE49-F238E27FC236}">
                    <a16:creationId xmlns:a16="http://schemas.microsoft.com/office/drawing/2014/main" id="{5FA48489-CCEC-2EC5-B772-929ECF8FF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951"/>
                <a:ext cx="130" cy="170"/>
              </a:xfrm>
              <a:custGeom>
                <a:avLst/>
                <a:gdLst>
                  <a:gd name="T0" fmla="*/ 218 w 259"/>
                  <a:gd name="T1" fmla="*/ 7 h 339"/>
                  <a:gd name="T2" fmla="*/ 231 w 259"/>
                  <a:gd name="T3" fmla="*/ 24 h 339"/>
                  <a:gd name="T4" fmla="*/ 255 w 259"/>
                  <a:gd name="T5" fmla="*/ 53 h 339"/>
                  <a:gd name="T6" fmla="*/ 252 w 259"/>
                  <a:gd name="T7" fmla="*/ 71 h 339"/>
                  <a:gd name="T8" fmla="*/ 259 w 259"/>
                  <a:gd name="T9" fmla="*/ 100 h 339"/>
                  <a:gd name="T10" fmla="*/ 232 w 259"/>
                  <a:gd name="T11" fmla="*/ 112 h 339"/>
                  <a:gd name="T12" fmla="*/ 221 w 259"/>
                  <a:gd name="T13" fmla="*/ 131 h 339"/>
                  <a:gd name="T14" fmla="*/ 221 w 259"/>
                  <a:gd name="T15" fmla="*/ 150 h 339"/>
                  <a:gd name="T16" fmla="*/ 203 w 259"/>
                  <a:gd name="T17" fmla="*/ 167 h 339"/>
                  <a:gd name="T18" fmla="*/ 187 w 259"/>
                  <a:gd name="T19" fmla="*/ 184 h 339"/>
                  <a:gd name="T20" fmla="*/ 167 w 259"/>
                  <a:gd name="T21" fmla="*/ 182 h 339"/>
                  <a:gd name="T22" fmla="*/ 162 w 259"/>
                  <a:gd name="T23" fmla="*/ 199 h 339"/>
                  <a:gd name="T24" fmla="*/ 146 w 259"/>
                  <a:gd name="T25" fmla="*/ 203 h 339"/>
                  <a:gd name="T26" fmla="*/ 150 w 259"/>
                  <a:gd name="T27" fmla="*/ 231 h 339"/>
                  <a:gd name="T28" fmla="*/ 161 w 259"/>
                  <a:gd name="T29" fmla="*/ 257 h 339"/>
                  <a:gd name="T30" fmla="*/ 183 w 259"/>
                  <a:gd name="T31" fmla="*/ 276 h 339"/>
                  <a:gd name="T32" fmla="*/ 182 w 259"/>
                  <a:gd name="T33" fmla="*/ 290 h 339"/>
                  <a:gd name="T34" fmla="*/ 167 w 259"/>
                  <a:gd name="T35" fmla="*/ 305 h 339"/>
                  <a:gd name="T36" fmla="*/ 133 w 259"/>
                  <a:gd name="T37" fmla="*/ 305 h 339"/>
                  <a:gd name="T38" fmla="*/ 112 w 259"/>
                  <a:gd name="T39" fmla="*/ 307 h 339"/>
                  <a:gd name="T40" fmla="*/ 99 w 259"/>
                  <a:gd name="T41" fmla="*/ 336 h 339"/>
                  <a:gd name="T42" fmla="*/ 70 w 259"/>
                  <a:gd name="T43" fmla="*/ 339 h 339"/>
                  <a:gd name="T44" fmla="*/ 73 w 259"/>
                  <a:gd name="T45" fmla="*/ 317 h 339"/>
                  <a:gd name="T46" fmla="*/ 50 w 259"/>
                  <a:gd name="T47" fmla="*/ 310 h 339"/>
                  <a:gd name="T48" fmla="*/ 39 w 259"/>
                  <a:gd name="T49" fmla="*/ 308 h 339"/>
                  <a:gd name="T50" fmla="*/ 33 w 259"/>
                  <a:gd name="T51" fmla="*/ 296 h 339"/>
                  <a:gd name="T52" fmla="*/ 12 w 259"/>
                  <a:gd name="T53" fmla="*/ 282 h 339"/>
                  <a:gd name="T54" fmla="*/ 6 w 259"/>
                  <a:gd name="T55" fmla="*/ 266 h 339"/>
                  <a:gd name="T56" fmla="*/ 1 w 259"/>
                  <a:gd name="T57" fmla="*/ 246 h 339"/>
                  <a:gd name="T58" fmla="*/ 12 w 259"/>
                  <a:gd name="T59" fmla="*/ 237 h 339"/>
                  <a:gd name="T60" fmla="*/ 39 w 259"/>
                  <a:gd name="T61" fmla="*/ 226 h 339"/>
                  <a:gd name="T62" fmla="*/ 45 w 259"/>
                  <a:gd name="T63" fmla="*/ 249 h 339"/>
                  <a:gd name="T64" fmla="*/ 67 w 259"/>
                  <a:gd name="T65" fmla="*/ 223 h 339"/>
                  <a:gd name="T66" fmla="*/ 61 w 259"/>
                  <a:gd name="T67" fmla="*/ 190 h 339"/>
                  <a:gd name="T68" fmla="*/ 70 w 259"/>
                  <a:gd name="T69" fmla="*/ 172 h 339"/>
                  <a:gd name="T70" fmla="*/ 97 w 259"/>
                  <a:gd name="T71" fmla="*/ 153 h 339"/>
                  <a:gd name="T72" fmla="*/ 97 w 259"/>
                  <a:gd name="T73" fmla="*/ 127 h 339"/>
                  <a:gd name="T74" fmla="*/ 112 w 259"/>
                  <a:gd name="T75" fmla="*/ 112 h 339"/>
                  <a:gd name="T76" fmla="*/ 115 w 259"/>
                  <a:gd name="T77" fmla="*/ 127 h 339"/>
                  <a:gd name="T78" fmla="*/ 123 w 259"/>
                  <a:gd name="T79" fmla="*/ 146 h 339"/>
                  <a:gd name="T80" fmla="*/ 146 w 259"/>
                  <a:gd name="T81" fmla="*/ 137 h 339"/>
                  <a:gd name="T82" fmla="*/ 161 w 259"/>
                  <a:gd name="T83" fmla="*/ 127 h 339"/>
                  <a:gd name="T84" fmla="*/ 143 w 259"/>
                  <a:gd name="T85" fmla="*/ 117 h 339"/>
                  <a:gd name="T86" fmla="*/ 136 w 259"/>
                  <a:gd name="T87" fmla="*/ 106 h 339"/>
                  <a:gd name="T88" fmla="*/ 146 w 259"/>
                  <a:gd name="T89" fmla="*/ 85 h 339"/>
                  <a:gd name="T90" fmla="*/ 147 w 259"/>
                  <a:gd name="T91" fmla="*/ 67 h 339"/>
                  <a:gd name="T92" fmla="*/ 159 w 259"/>
                  <a:gd name="T93" fmla="*/ 51 h 339"/>
                  <a:gd name="T94" fmla="*/ 173 w 259"/>
                  <a:gd name="T95" fmla="*/ 35 h 339"/>
                  <a:gd name="T96" fmla="*/ 185 w 259"/>
                  <a:gd name="T97" fmla="*/ 21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9" h="339">
                    <a:moveTo>
                      <a:pt x="200" y="3"/>
                    </a:moveTo>
                    <a:lnTo>
                      <a:pt x="205" y="9"/>
                    </a:lnTo>
                    <a:lnTo>
                      <a:pt x="214" y="10"/>
                    </a:lnTo>
                    <a:lnTo>
                      <a:pt x="218" y="7"/>
                    </a:lnTo>
                    <a:lnTo>
                      <a:pt x="226" y="0"/>
                    </a:lnTo>
                    <a:lnTo>
                      <a:pt x="228" y="4"/>
                    </a:lnTo>
                    <a:lnTo>
                      <a:pt x="226" y="10"/>
                    </a:lnTo>
                    <a:lnTo>
                      <a:pt x="231" y="24"/>
                    </a:lnTo>
                    <a:lnTo>
                      <a:pt x="232" y="27"/>
                    </a:lnTo>
                    <a:lnTo>
                      <a:pt x="240" y="42"/>
                    </a:lnTo>
                    <a:lnTo>
                      <a:pt x="253" y="51"/>
                    </a:lnTo>
                    <a:lnTo>
                      <a:pt x="255" y="53"/>
                    </a:lnTo>
                    <a:lnTo>
                      <a:pt x="252" y="55"/>
                    </a:lnTo>
                    <a:lnTo>
                      <a:pt x="255" y="64"/>
                    </a:lnTo>
                    <a:lnTo>
                      <a:pt x="252" y="67"/>
                    </a:lnTo>
                    <a:lnTo>
                      <a:pt x="252" y="71"/>
                    </a:lnTo>
                    <a:lnTo>
                      <a:pt x="249" y="79"/>
                    </a:lnTo>
                    <a:lnTo>
                      <a:pt x="249" y="86"/>
                    </a:lnTo>
                    <a:lnTo>
                      <a:pt x="258" y="94"/>
                    </a:lnTo>
                    <a:lnTo>
                      <a:pt x="259" y="100"/>
                    </a:lnTo>
                    <a:lnTo>
                      <a:pt x="256" y="105"/>
                    </a:lnTo>
                    <a:lnTo>
                      <a:pt x="247" y="109"/>
                    </a:lnTo>
                    <a:lnTo>
                      <a:pt x="237" y="111"/>
                    </a:lnTo>
                    <a:lnTo>
                      <a:pt x="232" y="112"/>
                    </a:lnTo>
                    <a:lnTo>
                      <a:pt x="235" y="118"/>
                    </a:lnTo>
                    <a:lnTo>
                      <a:pt x="226" y="124"/>
                    </a:lnTo>
                    <a:lnTo>
                      <a:pt x="228" y="127"/>
                    </a:lnTo>
                    <a:lnTo>
                      <a:pt x="221" y="131"/>
                    </a:lnTo>
                    <a:lnTo>
                      <a:pt x="221" y="144"/>
                    </a:lnTo>
                    <a:lnTo>
                      <a:pt x="229" y="146"/>
                    </a:lnTo>
                    <a:lnTo>
                      <a:pt x="228" y="147"/>
                    </a:lnTo>
                    <a:lnTo>
                      <a:pt x="221" y="150"/>
                    </a:lnTo>
                    <a:lnTo>
                      <a:pt x="221" y="155"/>
                    </a:lnTo>
                    <a:lnTo>
                      <a:pt x="215" y="155"/>
                    </a:lnTo>
                    <a:lnTo>
                      <a:pt x="206" y="164"/>
                    </a:lnTo>
                    <a:lnTo>
                      <a:pt x="203" y="167"/>
                    </a:lnTo>
                    <a:lnTo>
                      <a:pt x="199" y="167"/>
                    </a:lnTo>
                    <a:lnTo>
                      <a:pt x="200" y="173"/>
                    </a:lnTo>
                    <a:lnTo>
                      <a:pt x="194" y="184"/>
                    </a:lnTo>
                    <a:lnTo>
                      <a:pt x="187" y="184"/>
                    </a:lnTo>
                    <a:lnTo>
                      <a:pt x="187" y="179"/>
                    </a:lnTo>
                    <a:lnTo>
                      <a:pt x="179" y="178"/>
                    </a:lnTo>
                    <a:lnTo>
                      <a:pt x="176" y="181"/>
                    </a:lnTo>
                    <a:lnTo>
                      <a:pt x="167" y="182"/>
                    </a:lnTo>
                    <a:lnTo>
                      <a:pt x="167" y="188"/>
                    </a:lnTo>
                    <a:lnTo>
                      <a:pt x="170" y="191"/>
                    </a:lnTo>
                    <a:lnTo>
                      <a:pt x="170" y="199"/>
                    </a:lnTo>
                    <a:lnTo>
                      <a:pt x="162" y="199"/>
                    </a:lnTo>
                    <a:lnTo>
                      <a:pt x="161" y="203"/>
                    </a:lnTo>
                    <a:lnTo>
                      <a:pt x="156" y="207"/>
                    </a:lnTo>
                    <a:lnTo>
                      <a:pt x="152" y="207"/>
                    </a:lnTo>
                    <a:lnTo>
                      <a:pt x="146" y="203"/>
                    </a:lnTo>
                    <a:lnTo>
                      <a:pt x="136" y="213"/>
                    </a:lnTo>
                    <a:lnTo>
                      <a:pt x="136" y="214"/>
                    </a:lnTo>
                    <a:lnTo>
                      <a:pt x="150" y="228"/>
                    </a:lnTo>
                    <a:lnTo>
                      <a:pt x="150" y="231"/>
                    </a:lnTo>
                    <a:lnTo>
                      <a:pt x="156" y="235"/>
                    </a:lnTo>
                    <a:lnTo>
                      <a:pt x="156" y="241"/>
                    </a:lnTo>
                    <a:lnTo>
                      <a:pt x="159" y="243"/>
                    </a:lnTo>
                    <a:lnTo>
                      <a:pt x="161" y="257"/>
                    </a:lnTo>
                    <a:lnTo>
                      <a:pt x="167" y="266"/>
                    </a:lnTo>
                    <a:lnTo>
                      <a:pt x="173" y="264"/>
                    </a:lnTo>
                    <a:lnTo>
                      <a:pt x="179" y="267"/>
                    </a:lnTo>
                    <a:lnTo>
                      <a:pt x="183" y="276"/>
                    </a:lnTo>
                    <a:lnTo>
                      <a:pt x="188" y="273"/>
                    </a:lnTo>
                    <a:lnTo>
                      <a:pt x="193" y="282"/>
                    </a:lnTo>
                    <a:lnTo>
                      <a:pt x="187" y="286"/>
                    </a:lnTo>
                    <a:lnTo>
                      <a:pt x="182" y="290"/>
                    </a:lnTo>
                    <a:lnTo>
                      <a:pt x="182" y="296"/>
                    </a:lnTo>
                    <a:lnTo>
                      <a:pt x="179" y="296"/>
                    </a:lnTo>
                    <a:lnTo>
                      <a:pt x="173" y="305"/>
                    </a:lnTo>
                    <a:lnTo>
                      <a:pt x="167" y="305"/>
                    </a:lnTo>
                    <a:lnTo>
                      <a:pt x="162" y="313"/>
                    </a:lnTo>
                    <a:lnTo>
                      <a:pt x="149" y="304"/>
                    </a:lnTo>
                    <a:lnTo>
                      <a:pt x="139" y="304"/>
                    </a:lnTo>
                    <a:lnTo>
                      <a:pt x="133" y="305"/>
                    </a:lnTo>
                    <a:lnTo>
                      <a:pt x="129" y="302"/>
                    </a:lnTo>
                    <a:lnTo>
                      <a:pt x="124" y="301"/>
                    </a:lnTo>
                    <a:lnTo>
                      <a:pt x="114" y="304"/>
                    </a:lnTo>
                    <a:lnTo>
                      <a:pt x="112" y="307"/>
                    </a:lnTo>
                    <a:lnTo>
                      <a:pt x="115" y="316"/>
                    </a:lnTo>
                    <a:lnTo>
                      <a:pt x="109" y="325"/>
                    </a:lnTo>
                    <a:lnTo>
                      <a:pt x="100" y="331"/>
                    </a:lnTo>
                    <a:lnTo>
                      <a:pt x="99" y="336"/>
                    </a:lnTo>
                    <a:lnTo>
                      <a:pt x="92" y="330"/>
                    </a:lnTo>
                    <a:lnTo>
                      <a:pt x="86" y="333"/>
                    </a:lnTo>
                    <a:lnTo>
                      <a:pt x="82" y="339"/>
                    </a:lnTo>
                    <a:lnTo>
                      <a:pt x="70" y="339"/>
                    </a:lnTo>
                    <a:lnTo>
                      <a:pt x="73" y="334"/>
                    </a:lnTo>
                    <a:lnTo>
                      <a:pt x="70" y="328"/>
                    </a:lnTo>
                    <a:lnTo>
                      <a:pt x="73" y="322"/>
                    </a:lnTo>
                    <a:lnTo>
                      <a:pt x="73" y="317"/>
                    </a:lnTo>
                    <a:lnTo>
                      <a:pt x="65" y="320"/>
                    </a:lnTo>
                    <a:lnTo>
                      <a:pt x="58" y="314"/>
                    </a:lnTo>
                    <a:lnTo>
                      <a:pt x="55" y="316"/>
                    </a:lnTo>
                    <a:lnTo>
                      <a:pt x="50" y="310"/>
                    </a:lnTo>
                    <a:lnTo>
                      <a:pt x="47" y="313"/>
                    </a:lnTo>
                    <a:lnTo>
                      <a:pt x="42" y="307"/>
                    </a:lnTo>
                    <a:lnTo>
                      <a:pt x="39" y="301"/>
                    </a:lnTo>
                    <a:lnTo>
                      <a:pt x="39" y="308"/>
                    </a:lnTo>
                    <a:lnTo>
                      <a:pt x="36" y="311"/>
                    </a:lnTo>
                    <a:lnTo>
                      <a:pt x="30" y="311"/>
                    </a:lnTo>
                    <a:lnTo>
                      <a:pt x="33" y="301"/>
                    </a:lnTo>
                    <a:lnTo>
                      <a:pt x="33" y="296"/>
                    </a:lnTo>
                    <a:lnTo>
                      <a:pt x="26" y="295"/>
                    </a:lnTo>
                    <a:lnTo>
                      <a:pt x="23" y="293"/>
                    </a:lnTo>
                    <a:lnTo>
                      <a:pt x="20" y="286"/>
                    </a:lnTo>
                    <a:lnTo>
                      <a:pt x="12" y="282"/>
                    </a:lnTo>
                    <a:lnTo>
                      <a:pt x="0" y="281"/>
                    </a:lnTo>
                    <a:lnTo>
                      <a:pt x="3" y="272"/>
                    </a:lnTo>
                    <a:lnTo>
                      <a:pt x="6" y="270"/>
                    </a:lnTo>
                    <a:lnTo>
                      <a:pt x="6" y="266"/>
                    </a:lnTo>
                    <a:lnTo>
                      <a:pt x="0" y="261"/>
                    </a:lnTo>
                    <a:lnTo>
                      <a:pt x="0" y="255"/>
                    </a:lnTo>
                    <a:lnTo>
                      <a:pt x="0" y="251"/>
                    </a:lnTo>
                    <a:lnTo>
                      <a:pt x="1" y="246"/>
                    </a:lnTo>
                    <a:lnTo>
                      <a:pt x="1" y="237"/>
                    </a:lnTo>
                    <a:lnTo>
                      <a:pt x="4" y="232"/>
                    </a:lnTo>
                    <a:lnTo>
                      <a:pt x="9" y="234"/>
                    </a:lnTo>
                    <a:lnTo>
                      <a:pt x="12" y="237"/>
                    </a:lnTo>
                    <a:lnTo>
                      <a:pt x="18" y="237"/>
                    </a:lnTo>
                    <a:lnTo>
                      <a:pt x="30" y="228"/>
                    </a:lnTo>
                    <a:lnTo>
                      <a:pt x="33" y="226"/>
                    </a:lnTo>
                    <a:lnTo>
                      <a:pt x="39" y="226"/>
                    </a:lnTo>
                    <a:lnTo>
                      <a:pt x="38" y="231"/>
                    </a:lnTo>
                    <a:lnTo>
                      <a:pt x="33" y="241"/>
                    </a:lnTo>
                    <a:lnTo>
                      <a:pt x="39" y="249"/>
                    </a:lnTo>
                    <a:lnTo>
                      <a:pt x="45" y="249"/>
                    </a:lnTo>
                    <a:lnTo>
                      <a:pt x="45" y="246"/>
                    </a:lnTo>
                    <a:lnTo>
                      <a:pt x="47" y="238"/>
                    </a:lnTo>
                    <a:lnTo>
                      <a:pt x="61" y="232"/>
                    </a:lnTo>
                    <a:lnTo>
                      <a:pt x="67" y="223"/>
                    </a:lnTo>
                    <a:lnTo>
                      <a:pt x="61" y="214"/>
                    </a:lnTo>
                    <a:lnTo>
                      <a:pt x="53" y="207"/>
                    </a:lnTo>
                    <a:lnTo>
                      <a:pt x="53" y="196"/>
                    </a:lnTo>
                    <a:lnTo>
                      <a:pt x="61" y="190"/>
                    </a:lnTo>
                    <a:lnTo>
                      <a:pt x="61" y="184"/>
                    </a:lnTo>
                    <a:lnTo>
                      <a:pt x="64" y="176"/>
                    </a:lnTo>
                    <a:lnTo>
                      <a:pt x="68" y="179"/>
                    </a:lnTo>
                    <a:lnTo>
                      <a:pt x="70" y="172"/>
                    </a:lnTo>
                    <a:lnTo>
                      <a:pt x="80" y="167"/>
                    </a:lnTo>
                    <a:lnTo>
                      <a:pt x="85" y="162"/>
                    </a:lnTo>
                    <a:lnTo>
                      <a:pt x="89" y="161"/>
                    </a:lnTo>
                    <a:lnTo>
                      <a:pt x="97" y="153"/>
                    </a:lnTo>
                    <a:lnTo>
                      <a:pt x="97" y="149"/>
                    </a:lnTo>
                    <a:lnTo>
                      <a:pt x="102" y="140"/>
                    </a:lnTo>
                    <a:lnTo>
                      <a:pt x="100" y="137"/>
                    </a:lnTo>
                    <a:lnTo>
                      <a:pt x="97" y="127"/>
                    </a:lnTo>
                    <a:lnTo>
                      <a:pt x="100" y="123"/>
                    </a:lnTo>
                    <a:lnTo>
                      <a:pt x="103" y="115"/>
                    </a:lnTo>
                    <a:lnTo>
                      <a:pt x="109" y="117"/>
                    </a:lnTo>
                    <a:lnTo>
                      <a:pt x="112" y="112"/>
                    </a:lnTo>
                    <a:lnTo>
                      <a:pt x="112" y="108"/>
                    </a:lnTo>
                    <a:lnTo>
                      <a:pt x="118" y="111"/>
                    </a:lnTo>
                    <a:lnTo>
                      <a:pt x="114" y="120"/>
                    </a:lnTo>
                    <a:lnTo>
                      <a:pt x="115" y="127"/>
                    </a:lnTo>
                    <a:lnTo>
                      <a:pt x="118" y="129"/>
                    </a:lnTo>
                    <a:lnTo>
                      <a:pt x="117" y="140"/>
                    </a:lnTo>
                    <a:lnTo>
                      <a:pt x="123" y="141"/>
                    </a:lnTo>
                    <a:lnTo>
                      <a:pt x="123" y="146"/>
                    </a:lnTo>
                    <a:lnTo>
                      <a:pt x="132" y="147"/>
                    </a:lnTo>
                    <a:lnTo>
                      <a:pt x="135" y="140"/>
                    </a:lnTo>
                    <a:lnTo>
                      <a:pt x="139" y="134"/>
                    </a:lnTo>
                    <a:lnTo>
                      <a:pt x="146" y="137"/>
                    </a:lnTo>
                    <a:lnTo>
                      <a:pt x="149" y="135"/>
                    </a:lnTo>
                    <a:lnTo>
                      <a:pt x="155" y="140"/>
                    </a:lnTo>
                    <a:lnTo>
                      <a:pt x="158" y="138"/>
                    </a:lnTo>
                    <a:lnTo>
                      <a:pt x="161" y="127"/>
                    </a:lnTo>
                    <a:lnTo>
                      <a:pt x="158" y="121"/>
                    </a:lnTo>
                    <a:lnTo>
                      <a:pt x="161" y="118"/>
                    </a:lnTo>
                    <a:lnTo>
                      <a:pt x="152" y="114"/>
                    </a:lnTo>
                    <a:lnTo>
                      <a:pt x="143" y="117"/>
                    </a:lnTo>
                    <a:lnTo>
                      <a:pt x="130" y="117"/>
                    </a:lnTo>
                    <a:lnTo>
                      <a:pt x="130" y="112"/>
                    </a:lnTo>
                    <a:lnTo>
                      <a:pt x="133" y="108"/>
                    </a:lnTo>
                    <a:lnTo>
                      <a:pt x="136" y="106"/>
                    </a:lnTo>
                    <a:lnTo>
                      <a:pt x="138" y="100"/>
                    </a:lnTo>
                    <a:lnTo>
                      <a:pt x="143" y="97"/>
                    </a:lnTo>
                    <a:lnTo>
                      <a:pt x="143" y="93"/>
                    </a:lnTo>
                    <a:lnTo>
                      <a:pt x="146" y="85"/>
                    </a:lnTo>
                    <a:lnTo>
                      <a:pt x="138" y="77"/>
                    </a:lnTo>
                    <a:lnTo>
                      <a:pt x="139" y="70"/>
                    </a:lnTo>
                    <a:lnTo>
                      <a:pt x="146" y="71"/>
                    </a:lnTo>
                    <a:lnTo>
                      <a:pt x="147" y="67"/>
                    </a:lnTo>
                    <a:lnTo>
                      <a:pt x="152" y="67"/>
                    </a:lnTo>
                    <a:lnTo>
                      <a:pt x="156" y="61"/>
                    </a:lnTo>
                    <a:lnTo>
                      <a:pt x="153" y="55"/>
                    </a:lnTo>
                    <a:lnTo>
                      <a:pt x="159" y="51"/>
                    </a:lnTo>
                    <a:lnTo>
                      <a:pt x="162" y="55"/>
                    </a:lnTo>
                    <a:lnTo>
                      <a:pt x="168" y="53"/>
                    </a:lnTo>
                    <a:lnTo>
                      <a:pt x="176" y="45"/>
                    </a:lnTo>
                    <a:lnTo>
                      <a:pt x="173" y="35"/>
                    </a:lnTo>
                    <a:lnTo>
                      <a:pt x="173" y="24"/>
                    </a:lnTo>
                    <a:lnTo>
                      <a:pt x="179" y="21"/>
                    </a:lnTo>
                    <a:lnTo>
                      <a:pt x="179" y="18"/>
                    </a:lnTo>
                    <a:lnTo>
                      <a:pt x="185" y="21"/>
                    </a:lnTo>
                    <a:lnTo>
                      <a:pt x="185" y="12"/>
                    </a:lnTo>
                    <a:lnTo>
                      <a:pt x="190" y="3"/>
                    </a:lnTo>
                    <a:lnTo>
                      <a:pt x="20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8" name="Freeform 1913">
                <a:extLst>
                  <a:ext uri="{FF2B5EF4-FFF2-40B4-BE49-F238E27FC236}">
                    <a16:creationId xmlns:a16="http://schemas.microsoft.com/office/drawing/2014/main" id="{0A21E0DF-F11A-498D-E8F3-E92D733A9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951"/>
                <a:ext cx="130" cy="170"/>
              </a:xfrm>
              <a:custGeom>
                <a:avLst/>
                <a:gdLst>
                  <a:gd name="T0" fmla="*/ 218 w 259"/>
                  <a:gd name="T1" fmla="*/ 7 h 339"/>
                  <a:gd name="T2" fmla="*/ 231 w 259"/>
                  <a:gd name="T3" fmla="*/ 24 h 339"/>
                  <a:gd name="T4" fmla="*/ 255 w 259"/>
                  <a:gd name="T5" fmla="*/ 53 h 339"/>
                  <a:gd name="T6" fmla="*/ 252 w 259"/>
                  <a:gd name="T7" fmla="*/ 71 h 339"/>
                  <a:gd name="T8" fmla="*/ 259 w 259"/>
                  <a:gd name="T9" fmla="*/ 100 h 339"/>
                  <a:gd name="T10" fmla="*/ 232 w 259"/>
                  <a:gd name="T11" fmla="*/ 112 h 339"/>
                  <a:gd name="T12" fmla="*/ 221 w 259"/>
                  <a:gd name="T13" fmla="*/ 131 h 339"/>
                  <a:gd name="T14" fmla="*/ 221 w 259"/>
                  <a:gd name="T15" fmla="*/ 150 h 339"/>
                  <a:gd name="T16" fmla="*/ 203 w 259"/>
                  <a:gd name="T17" fmla="*/ 167 h 339"/>
                  <a:gd name="T18" fmla="*/ 187 w 259"/>
                  <a:gd name="T19" fmla="*/ 184 h 339"/>
                  <a:gd name="T20" fmla="*/ 167 w 259"/>
                  <a:gd name="T21" fmla="*/ 182 h 339"/>
                  <a:gd name="T22" fmla="*/ 162 w 259"/>
                  <a:gd name="T23" fmla="*/ 199 h 339"/>
                  <a:gd name="T24" fmla="*/ 146 w 259"/>
                  <a:gd name="T25" fmla="*/ 203 h 339"/>
                  <a:gd name="T26" fmla="*/ 150 w 259"/>
                  <a:gd name="T27" fmla="*/ 231 h 339"/>
                  <a:gd name="T28" fmla="*/ 161 w 259"/>
                  <a:gd name="T29" fmla="*/ 257 h 339"/>
                  <a:gd name="T30" fmla="*/ 183 w 259"/>
                  <a:gd name="T31" fmla="*/ 276 h 339"/>
                  <a:gd name="T32" fmla="*/ 182 w 259"/>
                  <a:gd name="T33" fmla="*/ 290 h 339"/>
                  <a:gd name="T34" fmla="*/ 167 w 259"/>
                  <a:gd name="T35" fmla="*/ 305 h 339"/>
                  <a:gd name="T36" fmla="*/ 133 w 259"/>
                  <a:gd name="T37" fmla="*/ 305 h 339"/>
                  <a:gd name="T38" fmla="*/ 112 w 259"/>
                  <a:gd name="T39" fmla="*/ 307 h 339"/>
                  <a:gd name="T40" fmla="*/ 99 w 259"/>
                  <a:gd name="T41" fmla="*/ 336 h 339"/>
                  <a:gd name="T42" fmla="*/ 70 w 259"/>
                  <a:gd name="T43" fmla="*/ 339 h 339"/>
                  <a:gd name="T44" fmla="*/ 73 w 259"/>
                  <a:gd name="T45" fmla="*/ 317 h 339"/>
                  <a:gd name="T46" fmla="*/ 50 w 259"/>
                  <a:gd name="T47" fmla="*/ 310 h 339"/>
                  <a:gd name="T48" fmla="*/ 39 w 259"/>
                  <a:gd name="T49" fmla="*/ 308 h 339"/>
                  <a:gd name="T50" fmla="*/ 33 w 259"/>
                  <a:gd name="T51" fmla="*/ 296 h 339"/>
                  <a:gd name="T52" fmla="*/ 12 w 259"/>
                  <a:gd name="T53" fmla="*/ 282 h 339"/>
                  <a:gd name="T54" fmla="*/ 6 w 259"/>
                  <a:gd name="T55" fmla="*/ 266 h 339"/>
                  <a:gd name="T56" fmla="*/ 1 w 259"/>
                  <a:gd name="T57" fmla="*/ 246 h 339"/>
                  <a:gd name="T58" fmla="*/ 12 w 259"/>
                  <a:gd name="T59" fmla="*/ 237 h 339"/>
                  <a:gd name="T60" fmla="*/ 39 w 259"/>
                  <a:gd name="T61" fmla="*/ 226 h 339"/>
                  <a:gd name="T62" fmla="*/ 45 w 259"/>
                  <a:gd name="T63" fmla="*/ 249 h 339"/>
                  <a:gd name="T64" fmla="*/ 67 w 259"/>
                  <a:gd name="T65" fmla="*/ 223 h 339"/>
                  <a:gd name="T66" fmla="*/ 61 w 259"/>
                  <a:gd name="T67" fmla="*/ 190 h 339"/>
                  <a:gd name="T68" fmla="*/ 70 w 259"/>
                  <a:gd name="T69" fmla="*/ 172 h 339"/>
                  <a:gd name="T70" fmla="*/ 97 w 259"/>
                  <a:gd name="T71" fmla="*/ 153 h 339"/>
                  <a:gd name="T72" fmla="*/ 97 w 259"/>
                  <a:gd name="T73" fmla="*/ 127 h 339"/>
                  <a:gd name="T74" fmla="*/ 112 w 259"/>
                  <a:gd name="T75" fmla="*/ 112 h 339"/>
                  <a:gd name="T76" fmla="*/ 115 w 259"/>
                  <a:gd name="T77" fmla="*/ 127 h 339"/>
                  <a:gd name="T78" fmla="*/ 123 w 259"/>
                  <a:gd name="T79" fmla="*/ 146 h 339"/>
                  <a:gd name="T80" fmla="*/ 146 w 259"/>
                  <a:gd name="T81" fmla="*/ 137 h 339"/>
                  <a:gd name="T82" fmla="*/ 161 w 259"/>
                  <a:gd name="T83" fmla="*/ 127 h 339"/>
                  <a:gd name="T84" fmla="*/ 143 w 259"/>
                  <a:gd name="T85" fmla="*/ 117 h 339"/>
                  <a:gd name="T86" fmla="*/ 136 w 259"/>
                  <a:gd name="T87" fmla="*/ 106 h 339"/>
                  <a:gd name="T88" fmla="*/ 146 w 259"/>
                  <a:gd name="T89" fmla="*/ 85 h 339"/>
                  <a:gd name="T90" fmla="*/ 147 w 259"/>
                  <a:gd name="T91" fmla="*/ 67 h 339"/>
                  <a:gd name="T92" fmla="*/ 159 w 259"/>
                  <a:gd name="T93" fmla="*/ 51 h 339"/>
                  <a:gd name="T94" fmla="*/ 173 w 259"/>
                  <a:gd name="T95" fmla="*/ 35 h 339"/>
                  <a:gd name="T96" fmla="*/ 185 w 259"/>
                  <a:gd name="T97" fmla="*/ 21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9" h="339">
                    <a:moveTo>
                      <a:pt x="200" y="3"/>
                    </a:moveTo>
                    <a:lnTo>
                      <a:pt x="205" y="9"/>
                    </a:lnTo>
                    <a:lnTo>
                      <a:pt x="214" y="10"/>
                    </a:lnTo>
                    <a:lnTo>
                      <a:pt x="218" y="7"/>
                    </a:lnTo>
                    <a:lnTo>
                      <a:pt x="226" y="0"/>
                    </a:lnTo>
                    <a:lnTo>
                      <a:pt x="228" y="4"/>
                    </a:lnTo>
                    <a:lnTo>
                      <a:pt x="226" y="10"/>
                    </a:lnTo>
                    <a:lnTo>
                      <a:pt x="231" y="24"/>
                    </a:lnTo>
                    <a:lnTo>
                      <a:pt x="232" y="27"/>
                    </a:lnTo>
                    <a:lnTo>
                      <a:pt x="240" y="42"/>
                    </a:lnTo>
                    <a:lnTo>
                      <a:pt x="253" y="51"/>
                    </a:lnTo>
                    <a:lnTo>
                      <a:pt x="255" y="53"/>
                    </a:lnTo>
                    <a:lnTo>
                      <a:pt x="252" y="55"/>
                    </a:lnTo>
                    <a:lnTo>
                      <a:pt x="255" y="64"/>
                    </a:lnTo>
                    <a:lnTo>
                      <a:pt x="252" y="67"/>
                    </a:lnTo>
                    <a:lnTo>
                      <a:pt x="252" y="71"/>
                    </a:lnTo>
                    <a:lnTo>
                      <a:pt x="249" y="79"/>
                    </a:lnTo>
                    <a:lnTo>
                      <a:pt x="249" y="86"/>
                    </a:lnTo>
                    <a:lnTo>
                      <a:pt x="258" y="94"/>
                    </a:lnTo>
                    <a:lnTo>
                      <a:pt x="259" y="100"/>
                    </a:lnTo>
                    <a:lnTo>
                      <a:pt x="256" y="105"/>
                    </a:lnTo>
                    <a:lnTo>
                      <a:pt x="247" y="109"/>
                    </a:lnTo>
                    <a:lnTo>
                      <a:pt x="237" y="111"/>
                    </a:lnTo>
                    <a:lnTo>
                      <a:pt x="232" y="112"/>
                    </a:lnTo>
                    <a:lnTo>
                      <a:pt x="235" y="118"/>
                    </a:lnTo>
                    <a:lnTo>
                      <a:pt x="226" y="124"/>
                    </a:lnTo>
                    <a:lnTo>
                      <a:pt x="228" y="127"/>
                    </a:lnTo>
                    <a:lnTo>
                      <a:pt x="221" y="131"/>
                    </a:lnTo>
                    <a:lnTo>
                      <a:pt x="221" y="144"/>
                    </a:lnTo>
                    <a:lnTo>
                      <a:pt x="229" y="146"/>
                    </a:lnTo>
                    <a:lnTo>
                      <a:pt x="228" y="147"/>
                    </a:lnTo>
                    <a:lnTo>
                      <a:pt x="221" y="150"/>
                    </a:lnTo>
                    <a:lnTo>
                      <a:pt x="221" y="155"/>
                    </a:lnTo>
                    <a:lnTo>
                      <a:pt x="215" y="155"/>
                    </a:lnTo>
                    <a:lnTo>
                      <a:pt x="206" y="164"/>
                    </a:lnTo>
                    <a:lnTo>
                      <a:pt x="203" y="167"/>
                    </a:lnTo>
                    <a:lnTo>
                      <a:pt x="199" y="167"/>
                    </a:lnTo>
                    <a:lnTo>
                      <a:pt x="200" y="173"/>
                    </a:lnTo>
                    <a:lnTo>
                      <a:pt x="194" y="184"/>
                    </a:lnTo>
                    <a:lnTo>
                      <a:pt x="187" y="184"/>
                    </a:lnTo>
                    <a:lnTo>
                      <a:pt x="187" y="179"/>
                    </a:lnTo>
                    <a:lnTo>
                      <a:pt x="179" y="178"/>
                    </a:lnTo>
                    <a:lnTo>
                      <a:pt x="176" y="181"/>
                    </a:lnTo>
                    <a:lnTo>
                      <a:pt x="167" y="182"/>
                    </a:lnTo>
                    <a:lnTo>
                      <a:pt x="167" y="188"/>
                    </a:lnTo>
                    <a:lnTo>
                      <a:pt x="170" y="191"/>
                    </a:lnTo>
                    <a:lnTo>
                      <a:pt x="170" y="199"/>
                    </a:lnTo>
                    <a:lnTo>
                      <a:pt x="162" y="199"/>
                    </a:lnTo>
                    <a:lnTo>
                      <a:pt x="161" y="203"/>
                    </a:lnTo>
                    <a:lnTo>
                      <a:pt x="156" y="207"/>
                    </a:lnTo>
                    <a:lnTo>
                      <a:pt x="152" y="207"/>
                    </a:lnTo>
                    <a:lnTo>
                      <a:pt x="146" y="203"/>
                    </a:lnTo>
                    <a:lnTo>
                      <a:pt x="136" y="213"/>
                    </a:lnTo>
                    <a:lnTo>
                      <a:pt x="136" y="214"/>
                    </a:lnTo>
                    <a:lnTo>
                      <a:pt x="150" y="228"/>
                    </a:lnTo>
                    <a:lnTo>
                      <a:pt x="150" y="231"/>
                    </a:lnTo>
                    <a:lnTo>
                      <a:pt x="156" y="235"/>
                    </a:lnTo>
                    <a:lnTo>
                      <a:pt x="156" y="241"/>
                    </a:lnTo>
                    <a:lnTo>
                      <a:pt x="159" y="243"/>
                    </a:lnTo>
                    <a:lnTo>
                      <a:pt x="161" y="257"/>
                    </a:lnTo>
                    <a:lnTo>
                      <a:pt x="167" y="266"/>
                    </a:lnTo>
                    <a:lnTo>
                      <a:pt x="173" y="264"/>
                    </a:lnTo>
                    <a:lnTo>
                      <a:pt x="179" y="267"/>
                    </a:lnTo>
                    <a:lnTo>
                      <a:pt x="183" y="276"/>
                    </a:lnTo>
                    <a:lnTo>
                      <a:pt x="188" y="273"/>
                    </a:lnTo>
                    <a:lnTo>
                      <a:pt x="193" y="282"/>
                    </a:lnTo>
                    <a:lnTo>
                      <a:pt x="187" y="286"/>
                    </a:lnTo>
                    <a:lnTo>
                      <a:pt x="182" y="290"/>
                    </a:lnTo>
                    <a:lnTo>
                      <a:pt x="182" y="296"/>
                    </a:lnTo>
                    <a:lnTo>
                      <a:pt x="179" y="296"/>
                    </a:lnTo>
                    <a:lnTo>
                      <a:pt x="173" y="305"/>
                    </a:lnTo>
                    <a:lnTo>
                      <a:pt x="167" y="305"/>
                    </a:lnTo>
                    <a:lnTo>
                      <a:pt x="162" y="313"/>
                    </a:lnTo>
                    <a:lnTo>
                      <a:pt x="149" y="304"/>
                    </a:lnTo>
                    <a:lnTo>
                      <a:pt x="139" y="304"/>
                    </a:lnTo>
                    <a:lnTo>
                      <a:pt x="133" y="305"/>
                    </a:lnTo>
                    <a:lnTo>
                      <a:pt x="129" y="302"/>
                    </a:lnTo>
                    <a:lnTo>
                      <a:pt x="124" y="301"/>
                    </a:lnTo>
                    <a:lnTo>
                      <a:pt x="114" y="304"/>
                    </a:lnTo>
                    <a:lnTo>
                      <a:pt x="112" y="307"/>
                    </a:lnTo>
                    <a:lnTo>
                      <a:pt x="115" y="316"/>
                    </a:lnTo>
                    <a:lnTo>
                      <a:pt x="109" y="325"/>
                    </a:lnTo>
                    <a:lnTo>
                      <a:pt x="100" y="331"/>
                    </a:lnTo>
                    <a:lnTo>
                      <a:pt x="99" y="336"/>
                    </a:lnTo>
                    <a:lnTo>
                      <a:pt x="92" y="330"/>
                    </a:lnTo>
                    <a:lnTo>
                      <a:pt x="86" y="333"/>
                    </a:lnTo>
                    <a:lnTo>
                      <a:pt x="82" y="339"/>
                    </a:lnTo>
                    <a:lnTo>
                      <a:pt x="70" y="339"/>
                    </a:lnTo>
                    <a:lnTo>
                      <a:pt x="73" y="334"/>
                    </a:lnTo>
                    <a:lnTo>
                      <a:pt x="70" y="328"/>
                    </a:lnTo>
                    <a:lnTo>
                      <a:pt x="73" y="322"/>
                    </a:lnTo>
                    <a:lnTo>
                      <a:pt x="73" y="317"/>
                    </a:lnTo>
                    <a:lnTo>
                      <a:pt x="65" y="320"/>
                    </a:lnTo>
                    <a:lnTo>
                      <a:pt x="58" y="314"/>
                    </a:lnTo>
                    <a:lnTo>
                      <a:pt x="55" y="316"/>
                    </a:lnTo>
                    <a:lnTo>
                      <a:pt x="50" y="310"/>
                    </a:lnTo>
                    <a:lnTo>
                      <a:pt x="47" y="313"/>
                    </a:lnTo>
                    <a:lnTo>
                      <a:pt x="42" y="307"/>
                    </a:lnTo>
                    <a:lnTo>
                      <a:pt x="39" y="301"/>
                    </a:lnTo>
                    <a:lnTo>
                      <a:pt x="39" y="308"/>
                    </a:lnTo>
                    <a:lnTo>
                      <a:pt x="36" y="311"/>
                    </a:lnTo>
                    <a:lnTo>
                      <a:pt x="30" y="311"/>
                    </a:lnTo>
                    <a:lnTo>
                      <a:pt x="33" y="301"/>
                    </a:lnTo>
                    <a:lnTo>
                      <a:pt x="33" y="296"/>
                    </a:lnTo>
                    <a:lnTo>
                      <a:pt x="26" y="295"/>
                    </a:lnTo>
                    <a:lnTo>
                      <a:pt x="23" y="293"/>
                    </a:lnTo>
                    <a:lnTo>
                      <a:pt x="20" y="286"/>
                    </a:lnTo>
                    <a:lnTo>
                      <a:pt x="12" y="282"/>
                    </a:lnTo>
                    <a:lnTo>
                      <a:pt x="0" y="281"/>
                    </a:lnTo>
                    <a:lnTo>
                      <a:pt x="3" y="272"/>
                    </a:lnTo>
                    <a:lnTo>
                      <a:pt x="6" y="270"/>
                    </a:lnTo>
                    <a:lnTo>
                      <a:pt x="6" y="266"/>
                    </a:lnTo>
                    <a:lnTo>
                      <a:pt x="0" y="261"/>
                    </a:lnTo>
                    <a:lnTo>
                      <a:pt x="0" y="255"/>
                    </a:lnTo>
                    <a:lnTo>
                      <a:pt x="0" y="251"/>
                    </a:lnTo>
                    <a:lnTo>
                      <a:pt x="1" y="246"/>
                    </a:lnTo>
                    <a:lnTo>
                      <a:pt x="1" y="237"/>
                    </a:lnTo>
                    <a:lnTo>
                      <a:pt x="4" y="232"/>
                    </a:lnTo>
                    <a:lnTo>
                      <a:pt x="9" y="234"/>
                    </a:lnTo>
                    <a:lnTo>
                      <a:pt x="12" y="237"/>
                    </a:lnTo>
                    <a:lnTo>
                      <a:pt x="18" y="237"/>
                    </a:lnTo>
                    <a:lnTo>
                      <a:pt x="30" y="228"/>
                    </a:lnTo>
                    <a:lnTo>
                      <a:pt x="33" y="226"/>
                    </a:lnTo>
                    <a:lnTo>
                      <a:pt x="39" y="226"/>
                    </a:lnTo>
                    <a:lnTo>
                      <a:pt x="38" y="231"/>
                    </a:lnTo>
                    <a:lnTo>
                      <a:pt x="33" y="241"/>
                    </a:lnTo>
                    <a:lnTo>
                      <a:pt x="39" y="249"/>
                    </a:lnTo>
                    <a:lnTo>
                      <a:pt x="45" y="249"/>
                    </a:lnTo>
                    <a:lnTo>
                      <a:pt x="45" y="246"/>
                    </a:lnTo>
                    <a:lnTo>
                      <a:pt x="47" y="238"/>
                    </a:lnTo>
                    <a:lnTo>
                      <a:pt x="61" y="232"/>
                    </a:lnTo>
                    <a:lnTo>
                      <a:pt x="67" y="223"/>
                    </a:lnTo>
                    <a:lnTo>
                      <a:pt x="61" y="214"/>
                    </a:lnTo>
                    <a:lnTo>
                      <a:pt x="53" y="207"/>
                    </a:lnTo>
                    <a:lnTo>
                      <a:pt x="53" y="196"/>
                    </a:lnTo>
                    <a:lnTo>
                      <a:pt x="61" y="190"/>
                    </a:lnTo>
                    <a:lnTo>
                      <a:pt x="61" y="184"/>
                    </a:lnTo>
                    <a:lnTo>
                      <a:pt x="64" y="176"/>
                    </a:lnTo>
                    <a:lnTo>
                      <a:pt x="68" y="179"/>
                    </a:lnTo>
                    <a:lnTo>
                      <a:pt x="70" y="172"/>
                    </a:lnTo>
                    <a:lnTo>
                      <a:pt x="80" y="167"/>
                    </a:lnTo>
                    <a:lnTo>
                      <a:pt x="85" y="162"/>
                    </a:lnTo>
                    <a:lnTo>
                      <a:pt x="89" y="161"/>
                    </a:lnTo>
                    <a:lnTo>
                      <a:pt x="97" y="153"/>
                    </a:lnTo>
                    <a:lnTo>
                      <a:pt x="97" y="149"/>
                    </a:lnTo>
                    <a:lnTo>
                      <a:pt x="102" y="140"/>
                    </a:lnTo>
                    <a:lnTo>
                      <a:pt x="100" y="137"/>
                    </a:lnTo>
                    <a:lnTo>
                      <a:pt x="97" y="127"/>
                    </a:lnTo>
                    <a:lnTo>
                      <a:pt x="100" y="123"/>
                    </a:lnTo>
                    <a:lnTo>
                      <a:pt x="103" y="115"/>
                    </a:lnTo>
                    <a:lnTo>
                      <a:pt x="109" y="117"/>
                    </a:lnTo>
                    <a:lnTo>
                      <a:pt x="112" y="112"/>
                    </a:lnTo>
                    <a:lnTo>
                      <a:pt x="112" y="108"/>
                    </a:lnTo>
                    <a:lnTo>
                      <a:pt x="118" y="111"/>
                    </a:lnTo>
                    <a:lnTo>
                      <a:pt x="114" y="120"/>
                    </a:lnTo>
                    <a:lnTo>
                      <a:pt x="115" y="127"/>
                    </a:lnTo>
                    <a:lnTo>
                      <a:pt x="118" y="129"/>
                    </a:lnTo>
                    <a:lnTo>
                      <a:pt x="117" y="140"/>
                    </a:lnTo>
                    <a:lnTo>
                      <a:pt x="123" y="141"/>
                    </a:lnTo>
                    <a:lnTo>
                      <a:pt x="123" y="146"/>
                    </a:lnTo>
                    <a:lnTo>
                      <a:pt x="132" y="147"/>
                    </a:lnTo>
                    <a:lnTo>
                      <a:pt x="135" y="140"/>
                    </a:lnTo>
                    <a:lnTo>
                      <a:pt x="139" y="134"/>
                    </a:lnTo>
                    <a:lnTo>
                      <a:pt x="146" y="137"/>
                    </a:lnTo>
                    <a:lnTo>
                      <a:pt x="149" y="135"/>
                    </a:lnTo>
                    <a:lnTo>
                      <a:pt x="155" y="140"/>
                    </a:lnTo>
                    <a:lnTo>
                      <a:pt x="158" y="138"/>
                    </a:lnTo>
                    <a:lnTo>
                      <a:pt x="161" y="127"/>
                    </a:lnTo>
                    <a:lnTo>
                      <a:pt x="158" y="121"/>
                    </a:lnTo>
                    <a:lnTo>
                      <a:pt x="161" y="118"/>
                    </a:lnTo>
                    <a:lnTo>
                      <a:pt x="152" y="114"/>
                    </a:lnTo>
                    <a:lnTo>
                      <a:pt x="143" y="117"/>
                    </a:lnTo>
                    <a:lnTo>
                      <a:pt x="130" y="117"/>
                    </a:lnTo>
                    <a:lnTo>
                      <a:pt x="130" y="112"/>
                    </a:lnTo>
                    <a:lnTo>
                      <a:pt x="133" y="108"/>
                    </a:lnTo>
                    <a:lnTo>
                      <a:pt x="136" y="106"/>
                    </a:lnTo>
                    <a:lnTo>
                      <a:pt x="138" y="100"/>
                    </a:lnTo>
                    <a:lnTo>
                      <a:pt x="143" y="97"/>
                    </a:lnTo>
                    <a:lnTo>
                      <a:pt x="143" y="93"/>
                    </a:lnTo>
                    <a:lnTo>
                      <a:pt x="146" y="85"/>
                    </a:lnTo>
                    <a:lnTo>
                      <a:pt x="138" y="77"/>
                    </a:lnTo>
                    <a:lnTo>
                      <a:pt x="139" y="70"/>
                    </a:lnTo>
                    <a:lnTo>
                      <a:pt x="146" y="71"/>
                    </a:lnTo>
                    <a:lnTo>
                      <a:pt x="147" y="67"/>
                    </a:lnTo>
                    <a:lnTo>
                      <a:pt x="152" y="67"/>
                    </a:lnTo>
                    <a:lnTo>
                      <a:pt x="156" y="61"/>
                    </a:lnTo>
                    <a:lnTo>
                      <a:pt x="153" y="55"/>
                    </a:lnTo>
                    <a:lnTo>
                      <a:pt x="159" y="51"/>
                    </a:lnTo>
                    <a:lnTo>
                      <a:pt x="162" y="55"/>
                    </a:lnTo>
                    <a:lnTo>
                      <a:pt x="168" y="53"/>
                    </a:lnTo>
                    <a:lnTo>
                      <a:pt x="176" y="45"/>
                    </a:lnTo>
                    <a:lnTo>
                      <a:pt x="173" y="35"/>
                    </a:lnTo>
                    <a:lnTo>
                      <a:pt x="173" y="24"/>
                    </a:lnTo>
                    <a:lnTo>
                      <a:pt x="179" y="21"/>
                    </a:lnTo>
                    <a:lnTo>
                      <a:pt x="179" y="18"/>
                    </a:lnTo>
                    <a:lnTo>
                      <a:pt x="185" y="21"/>
                    </a:lnTo>
                    <a:lnTo>
                      <a:pt x="185" y="12"/>
                    </a:lnTo>
                    <a:lnTo>
                      <a:pt x="190" y="3"/>
                    </a:lnTo>
                    <a:lnTo>
                      <a:pt x="20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9" name="Freeform 1914">
                <a:extLst>
                  <a:ext uri="{FF2B5EF4-FFF2-40B4-BE49-F238E27FC236}">
                    <a16:creationId xmlns:a16="http://schemas.microsoft.com/office/drawing/2014/main" id="{45286007-4056-A747-100C-24B8AA5C4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821"/>
                <a:ext cx="112" cy="80"/>
              </a:xfrm>
              <a:custGeom>
                <a:avLst/>
                <a:gdLst>
                  <a:gd name="T0" fmla="*/ 149 w 225"/>
                  <a:gd name="T1" fmla="*/ 8 h 162"/>
                  <a:gd name="T2" fmla="*/ 134 w 225"/>
                  <a:gd name="T3" fmla="*/ 25 h 162"/>
                  <a:gd name="T4" fmla="*/ 117 w 225"/>
                  <a:gd name="T5" fmla="*/ 29 h 162"/>
                  <a:gd name="T6" fmla="*/ 117 w 225"/>
                  <a:gd name="T7" fmla="*/ 10 h 162"/>
                  <a:gd name="T8" fmla="*/ 110 w 225"/>
                  <a:gd name="T9" fmla="*/ 3 h 162"/>
                  <a:gd name="T10" fmla="*/ 102 w 225"/>
                  <a:gd name="T11" fmla="*/ 16 h 162"/>
                  <a:gd name="T12" fmla="*/ 84 w 225"/>
                  <a:gd name="T13" fmla="*/ 20 h 162"/>
                  <a:gd name="T14" fmla="*/ 75 w 225"/>
                  <a:gd name="T15" fmla="*/ 26 h 162"/>
                  <a:gd name="T16" fmla="*/ 64 w 225"/>
                  <a:gd name="T17" fmla="*/ 0 h 162"/>
                  <a:gd name="T18" fmla="*/ 55 w 225"/>
                  <a:gd name="T19" fmla="*/ 11 h 162"/>
                  <a:gd name="T20" fmla="*/ 47 w 225"/>
                  <a:gd name="T21" fmla="*/ 25 h 162"/>
                  <a:gd name="T22" fmla="*/ 38 w 225"/>
                  <a:gd name="T23" fmla="*/ 25 h 162"/>
                  <a:gd name="T24" fmla="*/ 31 w 225"/>
                  <a:gd name="T25" fmla="*/ 35 h 162"/>
                  <a:gd name="T26" fmla="*/ 20 w 225"/>
                  <a:gd name="T27" fmla="*/ 40 h 162"/>
                  <a:gd name="T28" fmla="*/ 17 w 225"/>
                  <a:gd name="T29" fmla="*/ 54 h 162"/>
                  <a:gd name="T30" fmla="*/ 0 w 225"/>
                  <a:gd name="T31" fmla="*/ 64 h 162"/>
                  <a:gd name="T32" fmla="*/ 17 w 225"/>
                  <a:gd name="T33" fmla="*/ 70 h 162"/>
                  <a:gd name="T34" fmla="*/ 23 w 225"/>
                  <a:gd name="T35" fmla="*/ 75 h 162"/>
                  <a:gd name="T36" fmla="*/ 35 w 225"/>
                  <a:gd name="T37" fmla="*/ 78 h 162"/>
                  <a:gd name="T38" fmla="*/ 44 w 225"/>
                  <a:gd name="T39" fmla="*/ 84 h 162"/>
                  <a:gd name="T40" fmla="*/ 50 w 225"/>
                  <a:gd name="T41" fmla="*/ 82 h 162"/>
                  <a:gd name="T42" fmla="*/ 61 w 225"/>
                  <a:gd name="T43" fmla="*/ 81 h 162"/>
                  <a:gd name="T44" fmla="*/ 66 w 225"/>
                  <a:gd name="T45" fmla="*/ 90 h 162"/>
                  <a:gd name="T46" fmla="*/ 69 w 225"/>
                  <a:gd name="T47" fmla="*/ 98 h 162"/>
                  <a:gd name="T48" fmla="*/ 84 w 225"/>
                  <a:gd name="T49" fmla="*/ 105 h 162"/>
                  <a:gd name="T50" fmla="*/ 96 w 225"/>
                  <a:gd name="T51" fmla="*/ 98 h 162"/>
                  <a:gd name="T52" fmla="*/ 98 w 225"/>
                  <a:gd name="T53" fmla="*/ 113 h 162"/>
                  <a:gd name="T54" fmla="*/ 96 w 225"/>
                  <a:gd name="T55" fmla="*/ 130 h 162"/>
                  <a:gd name="T56" fmla="*/ 107 w 225"/>
                  <a:gd name="T57" fmla="*/ 139 h 162"/>
                  <a:gd name="T58" fmla="*/ 114 w 225"/>
                  <a:gd name="T59" fmla="*/ 157 h 162"/>
                  <a:gd name="T60" fmla="*/ 117 w 225"/>
                  <a:gd name="T61" fmla="*/ 158 h 162"/>
                  <a:gd name="T62" fmla="*/ 128 w 225"/>
                  <a:gd name="T63" fmla="*/ 157 h 162"/>
                  <a:gd name="T64" fmla="*/ 137 w 225"/>
                  <a:gd name="T65" fmla="*/ 149 h 162"/>
                  <a:gd name="T66" fmla="*/ 138 w 225"/>
                  <a:gd name="T67" fmla="*/ 137 h 162"/>
                  <a:gd name="T68" fmla="*/ 154 w 225"/>
                  <a:gd name="T69" fmla="*/ 143 h 162"/>
                  <a:gd name="T70" fmla="*/ 161 w 225"/>
                  <a:gd name="T71" fmla="*/ 136 h 162"/>
                  <a:gd name="T72" fmla="*/ 169 w 225"/>
                  <a:gd name="T73" fmla="*/ 116 h 162"/>
                  <a:gd name="T74" fmla="*/ 186 w 225"/>
                  <a:gd name="T75" fmla="*/ 113 h 162"/>
                  <a:gd name="T76" fmla="*/ 198 w 225"/>
                  <a:gd name="T77" fmla="*/ 116 h 162"/>
                  <a:gd name="T78" fmla="*/ 205 w 225"/>
                  <a:gd name="T79" fmla="*/ 114 h 162"/>
                  <a:gd name="T80" fmla="*/ 219 w 225"/>
                  <a:gd name="T81" fmla="*/ 120 h 162"/>
                  <a:gd name="T82" fmla="*/ 219 w 225"/>
                  <a:gd name="T83" fmla="*/ 104 h 162"/>
                  <a:gd name="T84" fmla="*/ 220 w 225"/>
                  <a:gd name="T85" fmla="*/ 95 h 162"/>
                  <a:gd name="T86" fmla="*/ 202 w 225"/>
                  <a:gd name="T87" fmla="*/ 73 h 162"/>
                  <a:gd name="T88" fmla="*/ 186 w 225"/>
                  <a:gd name="T89" fmla="*/ 64 h 162"/>
                  <a:gd name="T90" fmla="*/ 190 w 225"/>
                  <a:gd name="T91" fmla="*/ 49 h 162"/>
                  <a:gd name="T92" fmla="*/ 189 w 225"/>
                  <a:gd name="T93" fmla="*/ 43 h 162"/>
                  <a:gd name="T94" fmla="*/ 190 w 225"/>
                  <a:gd name="T95" fmla="*/ 34 h 162"/>
                  <a:gd name="T96" fmla="*/ 186 w 225"/>
                  <a:gd name="T97" fmla="*/ 19 h 162"/>
                  <a:gd name="T98" fmla="*/ 172 w 225"/>
                  <a:gd name="T99" fmla="*/ 31 h 162"/>
                  <a:gd name="T100" fmla="*/ 158 w 225"/>
                  <a:gd name="T101" fmla="*/ 25 h 162"/>
                  <a:gd name="T102" fmla="*/ 154 w 225"/>
                  <a:gd name="T103" fmla="*/ 16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5" h="162">
                    <a:moveTo>
                      <a:pt x="154" y="16"/>
                    </a:moveTo>
                    <a:lnTo>
                      <a:pt x="149" y="8"/>
                    </a:lnTo>
                    <a:lnTo>
                      <a:pt x="138" y="17"/>
                    </a:lnTo>
                    <a:lnTo>
                      <a:pt x="134" y="25"/>
                    </a:lnTo>
                    <a:lnTo>
                      <a:pt x="125" y="34"/>
                    </a:lnTo>
                    <a:lnTo>
                      <a:pt x="117" y="29"/>
                    </a:lnTo>
                    <a:lnTo>
                      <a:pt x="113" y="17"/>
                    </a:lnTo>
                    <a:lnTo>
                      <a:pt x="117" y="10"/>
                    </a:lnTo>
                    <a:lnTo>
                      <a:pt x="116" y="5"/>
                    </a:lnTo>
                    <a:lnTo>
                      <a:pt x="110" y="3"/>
                    </a:lnTo>
                    <a:lnTo>
                      <a:pt x="104" y="6"/>
                    </a:lnTo>
                    <a:lnTo>
                      <a:pt x="102" y="16"/>
                    </a:lnTo>
                    <a:lnTo>
                      <a:pt x="90" y="16"/>
                    </a:lnTo>
                    <a:lnTo>
                      <a:pt x="84" y="20"/>
                    </a:lnTo>
                    <a:lnTo>
                      <a:pt x="79" y="25"/>
                    </a:lnTo>
                    <a:lnTo>
                      <a:pt x="75" y="26"/>
                    </a:lnTo>
                    <a:lnTo>
                      <a:pt x="75" y="6"/>
                    </a:lnTo>
                    <a:lnTo>
                      <a:pt x="64" y="0"/>
                    </a:lnTo>
                    <a:lnTo>
                      <a:pt x="57" y="5"/>
                    </a:lnTo>
                    <a:lnTo>
                      <a:pt x="55" y="11"/>
                    </a:lnTo>
                    <a:lnTo>
                      <a:pt x="49" y="16"/>
                    </a:lnTo>
                    <a:lnTo>
                      <a:pt x="47" y="25"/>
                    </a:lnTo>
                    <a:lnTo>
                      <a:pt x="46" y="22"/>
                    </a:lnTo>
                    <a:lnTo>
                      <a:pt x="38" y="25"/>
                    </a:lnTo>
                    <a:lnTo>
                      <a:pt x="35" y="34"/>
                    </a:lnTo>
                    <a:lnTo>
                      <a:pt x="31" y="35"/>
                    </a:lnTo>
                    <a:lnTo>
                      <a:pt x="32" y="38"/>
                    </a:lnTo>
                    <a:lnTo>
                      <a:pt x="20" y="40"/>
                    </a:lnTo>
                    <a:lnTo>
                      <a:pt x="17" y="46"/>
                    </a:lnTo>
                    <a:lnTo>
                      <a:pt x="17" y="54"/>
                    </a:lnTo>
                    <a:lnTo>
                      <a:pt x="6" y="58"/>
                    </a:lnTo>
                    <a:lnTo>
                      <a:pt x="0" y="64"/>
                    </a:lnTo>
                    <a:lnTo>
                      <a:pt x="11" y="72"/>
                    </a:lnTo>
                    <a:lnTo>
                      <a:pt x="17" y="70"/>
                    </a:lnTo>
                    <a:lnTo>
                      <a:pt x="20" y="73"/>
                    </a:lnTo>
                    <a:lnTo>
                      <a:pt x="23" y="75"/>
                    </a:lnTo>
                    <a:lnTo>
                      <a:pt x="31" y="75"/>
                    </a:lnTo>
                    <a:lnTo>
                      <a:pt x="35" y="78"/>
                    </a:lnTo>
                    <a:lnTo>
                      <a:pt x="37" y="82"/>
                    </a:lnTo>
                    <a:lnTo>
                      <a:pt x="44" y="84"/>
                    </a:lnTo>
                    <a:lnTo>
                      <a:pt x="46" y="79"/>
                    </a:lnTo>
                    <a:lnTo>
                      <a:pt x="50" y="82"/>
                    </a:lnTo>
                    <a:lnTo>
                      <a:pt x="58" y="84"/>
                    </a:lnTo>
                    <a:lnTo>
                      <a:pt x="61" y="81"/>
                    </a:lnTo>
                    <a:lnTo>
                      <a:pt x="61" y="87"/>
                    </a:lnTo>
                    <a:lnTo>
                      <a:pt x="66" y="90"/>
                    </a:lnTo>
                    <a:lnTo>
                      <a:pt x="64" y="95"/>
                    </a:lnTo>
                    <a:lnTo>
                      <a:pt x="69" y="98"/>
                    </a:lnTo>
                    <a:lnTo>
                      <a:pt x="81" y="101"/>
                    </a:lnTo>
                    <a:lnTo>
                      <a:pt x="84" y="105"/>
                    </a:lnTo>
                    <a:lnTo>
                      <a:pt x="94" y="98"/>
                    </a:lnTo>
                    <a:lnTo>
                      <a:pt x="96" y="98"/>
                    </a:lnTo>
                    <a:lnTo>
                      <a:pt x="98" y="107"/>
                    </a:lnTo>
                    <a:lnTo>
                      <a:pt x="98" y="113"/>
                    </a:lnTo>
                    <a:lnTo>
                      <a:pt x="101" y="117"/>
                    </a:lnTo>
                    <a:lnTo>
                      <a:pt x="96" y="130"/>
                    </a:lnTo>
                    <a:lnTo>
                      <a:pt x="104" y="134"/>
                    </a:lnTo>
                    <a:lnTo>
                      <a:pt x="107" y="139"/>
                    </a:lnTo>
                    <a:lnTo>
                      <a:pt x="113" y="140"/>
                    </a:lnTo>
                    <a:lnTo>
                      <a:pt x="114" y="157"/>
                    </a:lnTo>
                    <a:lnTo>
                      <a:pt x="113" y="160"/>
                    </a:lnTo>
                    <a:lnTo>
                      <a:pt x="117" y="158"/>
                    </a:lnTo>
                    <a:lnTo>
                      <a:pt x="120" y="162"/>
                    </a:lnTo>
                    <a:lnTo>
                      <a:pt x="128" y="157"/>
                    </a:lnTo>
                    <a:lnTo>
                      <a:pt x="134" y="151"/>
                    </a:lnTo>
                    <a:lnTo>
                      <a:pt x="137" y="149"/>
                    </a:lnTo>
                    <a:lnTo>
                      <a:pt x="135" y="140"/>
                    </a:lnTo>
                    <a:lnTo>
                      <a:pt x="138" y="137"/>
                    </a:lnTo>
                    <a:lnTo>
                      <a:pt x="145" y="142"/>
                    </a:lnTo>
                    <a:lnTo>
                      <a:pt x="154" y="143"/>
                    </a:lnTo>
                    <a:lnTo>
                      <a:pt x="155" y="137"/>
                    </a:lnTo>
                    <a:lnTo>
                      <a:pt x="161" y="136"/>
                    </a:lnTo>
                    <a:lnTo>
                      <a:pt x="164" y="125"/>
                    </a:lnTo>
                    <a:lnTo>
                      <a:pt x="169" y="116"/>
                    </a:lnTo>
                    <a:lnTo>
                      <a:pt x="179" y="116"/>
                    </a:lnTo>
                    <a:lnTo>
                      <a:pt x="186" y="113"/>
                    </a:lnTo>
                    <a:lnTo>
                      <a:pt x="190" y="119"/>
                    </a:lnTo>
                    <a:lnTo>
                      <a:pt x="198" y="116"/>
                    </a:lnTo>
                    <a:lnTo>
                      <a:pt x="198" y="119"/>
                    </a:lnTo>
                    <a:lnTo>
                      <a:pt x="205" y="114"/>
                    </a:lnTo>
                    <a:lnTo>
                      <a:pt x="213" y="119"/>
                    </a:lnTo>
                    <a:lnTo>
                      <a:pt x="219" y="120"/>
                    </a:lnTo>
                    <a:lnTo>
                      <a:pt x="225" y="114"/>
                    </a:lnTo>
                    <a:lnTo>
                      <a:pt x="219" y="104"/>
                    </a:lnTo>
                    <a:lnTo>
                      <a:pt x="213" y="99"/>
                    </a:lnTo>
                    <a:lnTo>
                      <a:pt x="220" y="95"/>
                    </a:lnTo>
                    <a:lnTo>
                      <a:pt x="220" y="86"/>
                    </a:lnTo>
                    <a:lnTo>
                      <a:pt x="202" y="73"/>
                    </a:lnTo>
                    <a:lnTo>
                      <a:pt x="195" y="72"/>
                    </a:lnTo>
                    <a:lnTo>
                      <a:pt x="186" y="64"/>
                    </a:lnTo>
                    <a:lnTo>
                      <a:pt x="186" y="55"/>
                    </a:lnTo>
                    <a:lnTo>
                      <a:pt x="190" y="49"/>
                    </a:lnTo>
                    <a:lnTo>
                      <a:pt x="186" y="49"/>
                    </a:lnTo>
                    <a:lnTo>
                      <a:pt x="189" y="43"/>
                    </a:lnTo>
                    <a:lnTo>
                      <a:pt x="186" y="40"/>
                    </a:lnTo>
                    <a:lnTo>
                      <a:pt x="190" y="34"/>
                    </a:lnTo>
                    <a:lnTo>
                      <a:pt x="186" y="23"/>
                    </a:lnTo>
                    <a:lnTo>
                      <a:pt x="186" y="19"/>
                    </a:lnTo>
                    <a:lnTo>
                      <a:pt x="179" y="22"/>
                    </a:lnTo>
                    <a:lnTo>
                      <a:pt x="172" y="31"/>
                    </a:lnTo>
                    <a:lnTo>
                      <a:pt x="163" y="28"/>
                    </a:lnTo>
                    <a:lnTo>
                      <a:pt x="158" y="25"/>
                    </a:lnTo>
                    <a:lnTo>
                      <a:pt x="158" y="20"/>
                    </a:lnTo>
                    <a:lnTo>
                      <a:pt x="154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0" name="Freeform 1915">
                <a:extLst>
                  <a:ext uri="{FF2B5EF4-FFF2-40B4-BE49-F238E27FC236}">
                    <a16:creationId xmlns:a16="http://schemas.microsoft.com/office/drawing/2014/main" id="{0EA0BAB0-80A5-11B5-B1CA-40E13D876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821"/>
                <a:ext cx="112" cy="80"/>
              </a:xfrm>
              <a:custGeom>
                <a:avLst/>
                <a:gdLst>
                  <a:gd name="T0" fmla="*/ 158 w 225"/>
                  <a:gd name="T1" fmla="*/ 20 h 162"/>
                  <a:gd name="T2" fmla="*/ 163 w 225"/>
                  <a:gd name="T3" fmla="*/ 28 h 162"/>
                  <a:gd name="T4" fmla="*/ 179 w 225"/>
                  <a:gd name="T5" fmla="*/ 22 h 162"/>
                  <a:gd name="T6" fmla="*/ 186 w 225"/>
                  <a:gd name="T7" fmla="*/ 23 h 162"/>
                  <a:gd name="T8" fmla="*/ 186 w 225"/>
                  <a:gd name="T9" fmla="*/ 40 h 162"/>
                  <a:gd name="T10" fmla="*/ 186 w 225"/>
                  <a:gd name="T11" fmla="*/ 49 h 162"/>
                  <a:gd name="T12" fmla="*/ 186 w 225"/>
                  <a:gd name="T13" fmla="*/ 55 h 162"/>
                  <a:gd name="T14" fmla="*/ 195 w 225"/>
                  <a:gd name="T15" fmla="*/ 72 h 162"/>
                  <a:gd name="T16" fmla="*/ 220 w 225"/>
                  <a:gd name="T17" fmla="*/ 86 h 162"/>
                  <a:gd name="T18" fmla="*/ 213 w 225"/>
                  <a:gd name="T19" fmla="*/ 99 h 162"/>
                  <a:gd name="T20" fmla="*/ 225 w 225"/>
                  <a:gd name="T21" fmla="*/ 114 h 162"/>
                  <a:gd name="T22" fmla="*/ 213 w 225"/>
                  <a:gd name="T23" fmla="*/ 119 h 162"/>
                  <a:gd name="T24" fmla="*/ 198 w 225"/>
                  <a:gd name="T25" fmla="*/ 119 h 162"/>
                  <a:gd name="T26" fmla="*/ 190 w 225"/>
                  <a:gd name="T27" fmla="*/ 119 h 162"/>
                  <a:gd name="T28" fmla="*/ 179 w 225"/>
                  <a:gd name="T29" fmla="*/ 116 h 162"/>
                  <a:gd name="T30" fmla="*/ 164 w 225"/>
                  <a:gd name="T31" fmla="*/ 125 h 162"/>
                  <a:gd name="T32" fmla="*/ 155 w 225"/>
                  <a:gd name="T33" fmla="*/ 137 h 162"/>
                  <a:gd name="T34" fmla="*/ 145 w 225"/>
                  <a:gd name="T35" fmla="*/ 142 h 162"/>
                  <a:gd name="T36" fmla="*/ 135 w 225"/>
                  <a:gd name="T37" fmla="*/ 140 h 162"/>
                  <a:gd name="T38" fmla="*/ 134 w 225"/>
                  <a:gd name="T39" fmla="*/ 151 h 162"/>
                  <a:gd name="T40" fmla="*/ 120 w 225"/>
                  <a:gd name="T41" fmla="*/ 162 h 162"/>
                  <a:gd name="T42" fmla="*/ 113 w 225"/>
                  <a:gd name="T43" fmla="*/ 160 h 162"/>
                  <a:gd name="T44" fmla="*/ 113 w 225"/>
                  <a:gd name="T45" fmla="*/ 140 h 162"/>
                  <a:gd name="T46" fmla="*/ 104 w 225"/>
                  <a:gd name="T47" fmla="*/ 134 h 162"/>
                  <a:gd name="T48" fmla="*/ 101 w 225"/>
                  <a:gd name="T49" fmla="*/ 117 h 162"/>
                  <a:gd name="T50" fmla="*/ 98 w 225"/>
                  <a:gd name="T51" fmla="*/ 107 h 162"/>
                  <a:gd name="T52" fmla="*/ 94 w 225"/>
                  <a:gd name="T53" fmla="*/ 98 h 162"/>
                  <a:gd name="T54" fmla="*/ 81 w 225"/>
                  <a:gd name="T55" fmla="*/ 101 h 162"/>
                  <a:gd name="T56" fmla="*/ 64 w 225"/>
                  <a:gd name="T57" fmla="*/ 95 h 162"/>
                  <a:gd name="T58" fmla="*/ 61 w 225"/>
                  <a:gd name="T59" fmla="*/ 87 h 162"/>
                  <a:gd name="T60" fmla="*/ 58 w 225"/>
                  <a:gd name="T61" fmla="*/ 84 h 162"/>
                  <a:gd name="T62" fmla="*/ 46 w 225"/>
                  <a:gd name="T63" fmla="*/ 79 h 162"/>
                  <a:gd name="T64" fmla="*/ 37 w 225"/>
                  <a:gd name="T65" fmla="*/ 82 h 162"/>
                  <a:gd name="T66" fmla="*/ 31 w 225"/>
                  <a:gd name="T67" fmla="*/ 75 h 162"/>
                  <a:gd name="T68" fmla="*/ 20 w 225"/>
                  <a:gd name="T69" fmla="*/ 73 h 162"/>
                  <a:gd name="T70" fmla="*/ 11 w 225"/>
                  <a:gd name="T71" fmla="*/ 72 h 162"/>
                  <a:gd name="T72" fmla="*/ 6 w 225"/>
                  <a:gd name="T73" fmla="*/ 58 h 162"/>
                  <a:gd name="T74" fmla="*/ 17 w 225"/>
                  <a:gd name="T75" fmla="*/ 46 h 162"/>
                  <a:gd name="T76" fmla="*/ 32 w 225"/>
                  <a:gd name="T77" fmla="*/ 38 h 162"/>
                  <a:gd name="T78" fmla="*/ 35 w 225"/>
                  <a:gd name="T79" fmla="*/ 34 h 162"/>
                  <a:gd name="T80" fmla="*/ 46 w 225"/>
                  <a:gd name="T81" fmla="*/ 22 h 162"/>
                  <a:gd name="T82" fmla="*/ 49 w 225"/>
                  <a:gd name="T83" fmla="*/ 16 h 162"/>
                  <a:gd name="T84" fmla="*/ 57 w 225"/>
                  <a:gd name="T85" fmla="*/ 5 h 162"/>
                  <a:gd name="T86" fmla="*/ 75 w 225"/>
                  <a:gd name="T87" fmla="*/ 6 h 162"/>
                  <a:gd name="T88" fmla="*/ 79 w 225"/>
                  <a:gd name="T89" fmla="*/ 25 h 162"/>
                  <a:gd name="T90" fmla="*/ 90 w 225"/>
                  <a:gd name="T91" fmla="*/ 16 h 162"/>
                  <a:gd name="T92" fmla="*/ 104 w 225"/>
                  <a:gd name="T93" fmla="*/ 6 h 162"/>
                  <a:gd name="T94" fmla="*/ 116 w 225"/>
                  <a:gd name="T95" fmla="*/ 5 h 162"/>
                  <a:gd name="T96" fmla="*/ 113 w 225"/>
                  <a:gd name="T97" fmla="*/ 17 h 162"/>
                  <a:gd name="T98" fmla="*/ 125 w 225"/>
                  <a:gd name="T99" fmla="*/ 34 h 162"/>
                  <a:gd name="T100" fmla="*/ 138 w 225"/>
                  <a:gd name="T101" fmla="*/ 17 h 162"/>
                  <a:gd name="T102" fmla="*/ 154 w 225"/>
                  <a:gd name="T103" fmla="*/ 16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5" h="162">
                    <a:moveTo>
                      <a:pt x="154" y="16"/>
                    </a:moveTo>
                    <a:lnTo>
                      <a:pt x="158" y="20"/>
                    </a:lnTo>
                    <a:lnTo>
                      <a:pt x="158" y="25"/>
                    </a:lnTo>
                    <a:lnTo>
                      <a:pt x="163" y="28"/>
                    </a:lnTo>
                    <a:lnTo>
                      <a:pt x="172" y="31"/>
                    </a:lnTo>
                    <a:lnTo>
                      <a:pt x="179" y="22"/>
                    </a:lnTo>
                    <a:lnTo>
                      <a:pt x="186" y="19"/>
                    </a:lnTo>
                    <a:lnTo>
                      <a:pt x="186" y="23"/>
                    </a:lnTo>
                    <a:lnTo>
                      <a:pt x="190" y="34"/>
                    </a:lnTo>
                    <a:lnTo>
                      <a:pt x="186" y="40"/>
                    </a:lnTo>
                    <a:lnTo>
                      <a:pt x="189" y="43"/>
                    </a:lnTo>
                    <a:lnTo>
                      <a:pt x="186" y="49"/>
                    </a:lnTo>
                    <a:lnTo>
                      <a:pt x="190" y="49"/>
                    </a:lnTo>
                    <a:lnTo>
                      <a:pt x="186" y="55"/>
                    </a:lnTo>
                    <a:lnTo>
                      <a:pt x="186" y="64"/>
                    </a:lnTo>
                    <a:lnTo>
                      <a:pt x="195" y="72"/>
                    </a:lnTo>
                    <a:lnTo>
                      <a:pt x="202" y="73"/>
                    </a:lnTo>
                    <a:lnTo>
                      <a:pt x="220" y="86"/>
                    </a:lnTo>
                    <a:lnTo>
                      <a:pt x="220" y="95"/>
                    </a:lnTo>
                    <a:lnTo>
                      <a:pt x="213" y="99"/>
                    </a:lnTo>
                    <a:lnTo>
                      <a:pt x="219" y="104"/>
                    </a:lnTo>
                    <a:lnTo>
                      <a:pt x="225" y="114"/>
                    </a:lnTo>
                    <a:lnTo>
                      <a:pt x="219" y="120"/>
                    </a:lnTo>
                    <a:lnTo>
                      <a:pt x="213" y="119"/>
                    </a:lnTo>
                    <a:lnTo>
                      <a:pt x="205" y="114"/>
                    </a:lnTo>
                    <a:lnTo>
                      <a:pt x="198" y="119"/>
                    </a:lnTo>
                    <a:lnTo>
                      <a:pt x="198" y="116"/>
                    </a:lnTo>
                    <a:lnTo>
                      <a:pt x="190" y="119"/>
                    </a:lnTo>
                    <a:lnTo>
                      <a:pt x="186" y="113"/>
                    </a:lnTo>
                    <a:lnTo>
                      <a:pt x="179" y="116"/>
                    </a:lnTo>
                    <a:lnTo>
                      <a:pt x="169" y="116"/>
                    </a:lnTo>
                    <a:lnTo>
                      <a:pt x="164" y="125"/>
                    </a:lnTo>
                    <a:lnTo>
                      <a:pt x="161" y="136"/>
                    </a:lnTo>
                    <a:lnTo>
                      <a:pt x="155" y="137"/>
                    </a:lnTo>
                    <a:lnTo>
                      <a:pt x="154" y="143"/>
                    </a:lnTo>
                    <a:lnTo>
                      <a:pt x="145" y="142"/>
                    </a:lnTo>
                    <a:lnTo>
                      <a:pt x="138" y="137"/>
                    </a:lnTo>
                    <a:lnTo>
                      <a:pt x="135" y="140"/>
                    </a:lnTo>
                    <a:lnTo>
                      <a:pt x="137" y="149"/>
                    </a:lnTo>
                    <a:lnTo>
                      <a:pt x="134" y="151"/>
                    </a:lnTo>
                    <a:lnTo>
                      <a:pt x="128" y="157"/>
                    </a:lnTo>
                    <a:lnTo>
                      <a:pt x="120" y="162"/>
                    </a:lnTo>
                    <a:lnTo>
                      <a:pt x="117" y="158"/>
                    </a:lnTo>
                    <a:lnTo>
                      <a:pt x="113" y="160"/>
                    </a:lnTo>
                    <a:lnTo>
                      <a:pt x="114" y="157"/>
                    </a:lnTo>
                    <a:lnTo>
                      <a:pt x="113" y="140"/>
                    </a:lnTo>
                    <a:lnTo>
                      <a:pt x="107" y="139"/>
                    </a:lnTo>
                    <a:lnTo>
                      <a:pt x="104" y="134"/>
                    </a:lnTo>
                    <a:lnTo>
                      <a:pt x="96" y="130"/>
                    </a:lnTo>
                    <a:lnTo>
                      <a:pt x="101" y="117"/>
                    </a:lnTo>
                    <a:lnTo>
                      <a:pt x="98" y="113"/>
                    </a:lnTo>
                    <a:lnTo>
                      <a:pt x="98" y="107"/>
                    </a:lnTo>
                    <a:lnTo>
                      <a:pt x="96" y="98"/>
                    </a:lnTo>
                    <a:lnTo>
                      <a:pt x="94" y="98"/>
                    </a:lnTo>
                    <a:lnTo>
                      <a:pt x="84" y="105"/>
                    </a:lnTo>
                    <a:lnTo>
                      <a:pt x="81" y="101"/>
                    </a:lnTo>
                    <a:lnTo>
                      <a:pt x="69" y="98"/>
                    </a:lnTo>
                    <a:lnTo>
                      <a:pt x="64" y="95"/>
                    </a:lnTo>
                    <a:lnTo>
                      <a:pt x="66" y="90"/>
                    </a:lnTo>
                    <a:lnTo>
                      <a:pt x="61" y="87"/>
                    </a:lnTo>
                    <a:lnTo>
                      <a:pt x="61" y="81"/>
                    </a:lnTo>
                    <a:lnTo>
                      <a:pt x="58" y="84"/>
                    </a:lnTo>
                    <a:lnTo>
                      <a:pt x="50" y="82"/>
                    </a:lnTo>
                    <a:lnTo>
                      <a:pt x="46" y="79"/>
                    </a:lnTo>
                    <a:lnTo>
                      <a:pt x="44" y="84"/>
                    </a:lnTo>
                    <a:lnTo>
                      <a:pt x="37" y="82"/>
                    </a:lnTo>
                    <a:lnTo>
                      <a:pt x="35" y="78"/>
                    </a:lnTo>
                    <a:lnTo>
                      <a:pt x="31" y="75"/>
                    </a:lnTo>
                    <a:lnTo>
                      <a:pt x="23" y="75"/>
                    </a:lnTo>
                    <a:lnTo>
                      <a:pt x="20" y="73"/>
                    </a:lnTo>
                    <a:lnTo>
                      <a:pt x="17" y="70"/>
                    </a:lnTo>
                    <a:lnTo>
                      <a:pt x="11" y="72"/>
                    </a:lnTo>
                    <a:lnTo>
                      <a:pt x="0" y="64"/>
                    </a:lnTo>
                    <a:lnTo>
                      <a:pt x="6" y="58"/>
                    </a:lnTo>
                    <a:lnTo>
                      <a:pt x="17" y="54"/>
                    </a:lnTo>
                    <a:lnTo>
                      <a:pt x="17" y="46"/>
                    </a:lnTo>
                    <a:lnTo>
                      <a:pt x="20" y="40"/>
                    </a:lnTo>
                    <a:lnTo>
                      <a:pt x="32" y="38"/>
                    </a:lnTo>
                    <a:lnTo>
                      <a:pt x="31" y="35"/>
                    </a:lnTo>
                    <a:lnTo>
                      <a:pt x="35" y="34"/>
                    </a:lnTo>
                    <a:lnTo>
                      <a:pt x="38" y="25"/>
                    </a:lnTo>
                    <a:lnTo>
                      <a:pt x="46" y="22"/>
                    </a:lnTo>
                    <a:lnTo>
                      <a:pt x="47" y="25"/>
                    </a:lnTo>
                    <a:lnTo>
                      <a:pt x="49" y="16"/>
                    </a:lnTo>
                    <a:lnTo>
                      <a:pt x="55" y="11"/>
                    </a:lnTo>
                    <a:lnTo>
                      <a:pt x="57" y="5"/>
                    </a:lnTo>
                    <a:lnTo>
                      <a:pt x="64" y="0"/>
                    </a:lnTo>
                    <a:lnTo>
                      <a:pt x="75" y="6"/>
                    </a:lnTo>
                    <a:lnTo>
                      <a:pt x="75" y="26"/>
                    </a:lnTo>
                    <a:lnTo>
                      <a:pt x="79" y="25"/>
                    </a:lnTo>
                    <a:lnTo>
                      <a:pt x="84" y="20"/>
                    </a:lnTo>
                    <a:lnTo>
                      <a:pt x="90" y="16"/>
                    </a:lnTo>
                    <a:lnTo>
                      <a:pt x="102" y="16"/>
                    </a:lnTo>
                    <a:lnTo>
                      <a:pt x="104" y="6"/>
                    </a:lnTo>
                    <a:lnTo>
                      <a:pt x="110" y="3"/>
                    </a:lnTo>
                    <a:lnTo>
                      <a:pt x="116" y="5"/>
                    </a:lnTo>
                    <a:lnTo>
                      <a:pt x="117" y="10"/>
                    </a:lnTo>
                    <a:lnTo>
                      <a:pt x="113" y="17"/>
                    </a:lnTo>
                    <a:lnTo>
                      <a:pt x="117" y="29"/>
                    </a:lnTo>
                    <a:lnTo>
                      <a:pt x="125" y="34"/>
                    </a:lnTo>
                    <a:lnTo>
                      <a:pt x="134" y="25"/>
                    </a:lnTo>
                    <a:lnTo>
                      <a:pt x="138" y="17"/>
                    </a:lnTo>
                    <a:lnTo>
                      <a:pt x="149" y="8"/>
                    </a:lnTo>
                    <a:lnTo>
                      <a:pt x="154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1" name="Freeform 1916">
                <a:extLst>
                  <a:ext uri="{FF2B5EF4-FFF2-40B4-BE49-F238E27FC236}">
                    <a16:creationId xmlns:a16="http://schemas.microsoft.com/office/drawing/2014/main" id="{1A63B366-6D0F-71B5-F012-19E977712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821"/>
                <a:ext cx="112" cy="80"/>
              </a:xfrm>
              <a:custGeom>
                <a:avLst/>
                <a:gdLst>
                  <a:gd name="T0" fmla="*/ 158 w 225"/>
                  <a:gd name="T1" fmla="*/ 20 h 162"/>
                  <a:gd name="T2" fmla="*/ 163 w 225"/>
                  <a:gd name="T3" fmla="*/ 28 h 162"/>
                  <a:gd name="T4" fmla="*/ 179 w 225"/>
                  <a:gd name="T5" fmla="*/ 22 h 162"/>
                  <a:gd name="T6" fmla="*/ 186 w 225"/>
                  <a:gd name="T7" fmla="*/ 23 h 162"/>
                  <a:gd name="T8" fmla="*/ 186 w 225"/>
                  <a:gd name="T9" fmla="*/ 40 h 162"/>
                  <a:gd name="T10" fmla="*/ 186 w 225"/>
                  <a:gd name="T11" fmla="*/ 49 h 162"/>
                  <a:gd name="T12" fmla="*/ 186 w 225"/>
                  <a:gd name="T13" fmla="*/ 55 h 162"/>
                  <a:gd name="T14" fmla="*/ 195 w 225"/>
                  <a:gd name="T15" fmla="*/ 72 h 162"/>
                  <a:gd name="T16" fmla="*/ 220 w 225"/>
                  <a:gd name="T17" fmla="*/ 86 h 162"/>
                  <a:gd name="T18" fmla="*/ 213 w 225"/>
                  <a:gd name="T19" fmla="*/ 99 h 162"/>
                  <a:gd name="T20" fmla="*/ 225 w 225"/>
                  <a:gd name="T21" fmla="*/ 114 h 162"/>
                  <a:gd name="T22" fmla="*/ 213 w 225"/>
                  <a:gd name="T23" fmla="*/ 119 h 162"/>
                  <a:gd name="T24" fmla="*/ 198 w 225"/>
                  <a:gd name="T25" fmla="*/ 119 h 162"/>
                  <a:gd name="T26" fmla="*/ 190 w 225"/>
                  <a:gd name="T27" fmla="*/ 119 h 162"/>
                  <a:gd name="T28" fmla="*/ 179 w 225"/>
                  <a:gd name="T29" fmla="*/ 116 h 162"/>
                  <a:gd name="T30" fmla="*/ 164 w 225"/>
                  <a:gd name="T31" fmla="*/ 125 h 162"/>
                  <a:gd name="T32" fmla="*/ 155 w 225"/>
                  <a:gd name="T33" fmla="*/ 137 h 162"/>
                  <a:gd name="T34" fmla="*/ 145 w 225"/>
                  <a:gd name="T35" fmla="*/ 142 h 162"/>
                  <a:gd name="T36" fmla="*/ 135 w 225"/>
                  <a:gd name="T37" fmla="*/ 140 h 162"/>
                  <a:gd name="T38" fmla="*/ 134 w 225"/>
                  <a:gd name="T39" fmla="*/ 151 h 162"/>
                  <a:gd name="T40" fmla="*/ 120 w 225"/>
                  <a:gd name="T41" fmla="*/ 162 h 162"/>
                  <a:gd name="T42" fmla="*/ 113 w 225"/>
                  <a:gd name="T43" fmla="*/ 160 h 162"/>
                  <a:gd name="T44" fmla="*/ 113 w 225"/>
                  <a:gd name="T45" fmla="*/ 140 h 162"/>
                  <a:gd name="T46" fmla="*/ 104 w 225"/>
                  <a:gd name="T47" fmla="*/ 134 h 162"/>
                  <a:gd name="T48" fmla="*/ 101 w 225"/>
                  <a:gd name="T49" fmla="*/ 117 h 162"/>
                  <a:gd name="T50" fmla="*/ 98 w 225"/>
                  <a:gd name="T51" fmla="*/ 107 h 162"/>
                  <a:gd name="T52" fmla="*/ 94 w 225"/>
                  <a:gd name="T53" fmla="*/ 98 h 162"/>
                  <a:gd name="T54" fmla="*/ 81 w 225"/>
                  <a:gd name="T55" fmla="*/ 101 h 162"/>
                  <a:gd name="T56" fmla="*/ 64 w 225"/>
                  <a:gd name="T57" fmla="*/ 95 h 162"/>
                  <a:gd name="T58" fmla="*/ 61 w 225"/>
                  <a:gd name="T59" fmla="*/ 87 h 162"/>
                  <a:gd name="T60" fmla="*/ 58 w 225"/>
                  <a:gd name="T61" fmla="*/ 84 h 162"/>
                  <a:gd name="T62" fmla="*/ 46 w 225"/>
                  <a:gd name="T63" fmla="*/ 79 h 162"/>
                  <a:gd name="T64" fmla="*/ 37 w 225"/>
                  <a:gd name="T65" fmla="*/ 82 h 162"/>
                  <a:gd name="T66" fmla="*/ 31 w 225"/>
                  <a:gd name="T67" fmla="*/ 75 h 162"/>
                  <a:gd name="T68" fmla="*/ 20 w 225"/>
                  <a:gd name="T69" fmla="*/ 73 h 162"/>
                  <a:gd name="T70" fmla="*/ 11 w 225"/>
                  <a:gd name="T71" fmla="*/ 72 h 162"/>
                  <a:gd name="T72" fmla="*/ 6 w 225"/>
                  <a:gd name="T73" fmla="*/ 58 h 162"/>
                  <a:gd name="T74" fmla="*/ 17 w 225"/>
                  <a:gd name="T75" fmla="*/ 46 h 162"/>
                  <a:gd name="T76" fmla="*/ 32 w 225"/>
                  <a:gd name="T77" fmla="*/ 38 h 162"/>
                  <a:gd name="T78" fmla="*/ 35 w 225"/>
                  <a:gd name="T79" fmla="*/ 34 h 162"/>
                  <a:gd name="T80" fmla="*/ 46 w 225"/>
                  <a:gd name="T81" fmla="*/ 22 h 162"/>
                  <a:gd name="T82" fmla="*/ 49 w 225"/>
                  <a:gd name="T83" fmla="*/ 16 h 162"/>
                  <a:gd name="T84" fmla="*/ 57 w 225"/>
                  <a:gd name="T85" fmla="*/ 5 h 162"/>
                  <a:gd name="T86" fmla="*/ 75 w 225"/>
                  <a:gd name="T87" fmla="*/ 6 h 162"/>
                  <a:gd name="T88" fmla="*/ 79 w 225"/>
                  <a:gd name="T89" fmla="*/ 25 h 162"/>
                  <a:gd name="T90" fmla="*/ 90 w 225"/>
                  <a:gd name="T91" fmla="*/ 16 h 162"/>
                  <a:gd name="T92" fmla="*/ 104 w 225"/>
                  <a:gd name="T93" fmla="*/ 6 h 162"/>
                  <a:gd name="T94" fmla="*/ 116 w 225"/>
                  <a:gd name="T95" fmla="*/ 5 h 162"/>
                  <a:gd name="T96" fmla="*/ 113 w 225"/>
                  <a:gd name="T97" fmla="*/ 17 h 162"/>
                  <a:gd name="T98" fmla="*/ 125 w 225"/>
                  <a:gd name="T99" fmla="*/ 34 h 162"/>
                  <a:gd name="T100" fmla="*/ 138 w 225"/>
                  <a:gd name="T101" fmla="*/ 17 h 162"/>
                  <a:gd name="T102" fmla="*/ 154 w 225"/>
                  <a:gd name="T103" fmla="*/ 16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5" h="162">
                    <a:moveTo>
                      <a:pt x="154" y="16"/>
                    </a:moveTo>
                    <a:lnTo>
                      <a:pt x="158" y="20"/>
                    </a:lnTo>
                    <a:lnTo>
                      <a:pt x="158" y="25"/>
                    </a:lnTo>
                    <a:lnTo>
                      <a:pt x="163" y="28"/>
                    </a:lnTo>
                    <a:lnTo>
                      <a:pt x="172" y="31"/>
                    </a:lnTo>
                    <a:lnTo>
                      <a:pt x="179" y="22"/>
                    </a:lnTo>
                    <a:lnTo>
                      <a:pt x="186" y="19"/>
                    </a:lnTo>
                    <a:lnTo>
                      <a:pt x="186" y="23"/>
                    </a:lnTo>
                    <a:lnTo>
                      <a:pt x="190" y="34"/>
                    </a:lnTo>
                    <a:lnTo>
                      <a:pt x="186" y="40"/>
                    </a:lnTo>
                    <a:lnTo>
                      <a:pt x="189" y="43"/>
                    </a:lnTo>
                    <a:lnTo>
                      <a:pt x="186" y="49"/>
                    </a:lnTo>
                    <a:lnTo>
                      <a:pt x="190" y="49"/>
                    </a:lnTo>
                    <a:lnTo>
                      <a:pt x="186" y="55"/>
                    </a:lnTo>
                    <a:lnTo>
                      <a:pt x="186" y="64"/>
                    </a:lnTo>
                    <a:lnTo>
                      <a:pt x="195" y="72"/>
                    </a:lnTo>
                    <a:lnTo>
                      <a:pt x="202" y="73"/>
                    </a:lnTo>
                    <a:lnTo>
                      <a:pt x="220" y="86"/>
                    </a:lnTo>
                    <a:lnTo>
                      <a:pt x="220" y="95"/>
                    </a:lnTo>
                    <a:lnTo>
                      <a:pt x="213" y="99"/>
                    </a:lnTo>
                    <a:lnTo>
                      <a:pt x="219" y="104"/>
                    </a:lnTo>
                    <a:lnTo>
                      <a:pt x="225" y="114"/>
                    </a:lnTo>
                    <a:lnTo>
                      <a:pt x="219" y="120"/>
                    </a:lnTo>
                    <a:lnTo>
                      <a:pt x="213" y="119"/>
                    </a:lnTo>
                    <a:lnTo>
                      <a:pt x="205" y="114"/>
                    </a:lnTo>
                    <a:lnTo>
                      <a:pt x="198" y="119"/>
                    </a:lnTo>
                    <a:lnTo>
                      <a:pt x="198" y="116"/>
                    </a:lnTo>
                    <a:lnTo>
                      <a:pt x="190" y="119"/>
                    </a:lnTo>
                    <a:lnTo>
                      <a:pt x="186" y="113"/>
                    </a:lnTo>
                    <a:lnTo>
                      <a:pt x="179" y="116"/>
                    </a:lnTo>
                    <a:lnTo>
                      <a:pt x="169" y="116"/>
                    </a:lnTo>
                    <a:lnTo>
                      <a:pt x="164" y="125"/>
                    </a:lnTo>
                    <a:lnTo>
                      <a:pt x="161" y="136"/>
                    </a:lnTo>
                    <a:lnTo>
                      <a:pt x="155" y="137"/>
                    </a:lnTo>
                    <a:lnTo>
                      <a:pt x="154" y="143"/>
                    </a:lnTo>
                    <a:lnTo>
                      <a:pt x="145" y="142"/>
                    </a:lnTo>
                    <a:lnTo>
                      <a:pt x="138" y="137"/>
                    </a:lnTo>
                    <a:lnTo>
                      <a:pt x="135" y="140"/>
                    </a:lnTo>
                    <a:lnTo>
                      <a:pt x="137" y="149"/>
                    </a:lnTo>
                    <a:lnTo>
                      <a:pt x="134" y="151"/>
                    </a:lnTo>
                    <a:lnTo>
                      <a:pt x="128" y="157"/>
                    </a:lnTo>
                    <a:lnTo>
                      <a:pt x="120" y="162"/>
                    </a:lnTo>
                    <a:lnTo>
                      <a:pt x="117" y="158"/>
                    </a:lnTo>
                    <a:lnTo>
                      <a:pt x="113" y="160"/>
                    </a:lnTo>
                    <a:lnTo>
                      <a:pt x="114" y="157"/>
                    </a:lnTo>
                    <a:lnTo>
                      <a:pt x="113" y="140"/>
                    </a:lnTo>
                    <a:lnTo>
                      <a:pt x="107" y="139"/>
                    </a:lnTo>
                    <a:lnTo>
                      <a:pt x="104" y="134"/>
                    </a:lnTo>
                    <a:lnTo>
                      <a:pt x="96" y="130"/>
                    </a:lnTo>
                    <a:lnTo>
                      <a:pt x="101" y="117"/>
                    </a:lnTo>
                    <a:lnTo>
                      <a:pt x="98" y="113"/>
                    </a:lnTo>
                    <a:lnTo>
                      <a:pt x="98" y="107"/>
                    </a:lnTo>
                    <a:lnTo>
                      <a:pt x="96" y="98"/>
                    </a:lnTo>
                    <a:lnTo>
                      <a:pt x="94" y="98"/>
                    </a:lnTo>
                    <a:lnTo>
                      <a:pt x="84" y="105"/>
                    </a:lnTo>
                    <a:lnTo>
                      <a:pt x="81" y="101"/>
                    </a:lnTo>
                    <a:lnTo>
                      <a:pt x="69" y="98"/>
                    </a:lnTo>
                    <a:lnTo>
                      <a:pt x="64" y="95"/>
                    </a:lnTo>
                    <a:lnTo>
                      <a:pt x="66" y="90"/>
                    </a:lnTo>
                    <a:lnTo>
                      <a:pt x="61" y="87"/>
                    </a:lnTo>
                    <a:lnTo>
                      <a:pt x="61" y="81"/>
                    </a:lnTo>
                    <a:lnTo>
                      <a:pt x="58" y="84"/>
                    </a:lnTo>
                    <a:lnTo>
                      <a:pt x="50" y="82"/>
                    </a:lnTo>
                    <a:lnTo>
                      <a:pt x="46" y="79"/>
                    </a:lnTo>
                    <a:lnTo>
                      <a:pt x="44" y="84"/>
                    </a:lnTo>
                    <a:lnTo>
                      <a:pt x="37" y="82"/>
                    </a:lnTo>
                    <a:lnTo>
                      <a:pt x="35" y="78"/>
                    </a:lnTo>
                    <a:lnTo>
                      <a:pt x="31" y="75"/>
                    </a:lnTo>
                    <a:lnTo>
                      <a:pt x="23" y="75"/>
                    </a:lnTo>
                    <a:lnTo>
                      <a:pt x="20" y="73"/>
                    </a:lnTo>
                    <a:lnTo>
                      <a:pt x="17" y="70"/>
                    </a:lnTo>
                    <a:lnTo>
                      <a:pt x="11" y="72"/>
                    </a:lnTo>
                    <a:lnTo>
                      <a:pt x="0" y="64"/>
                    </a:lnTo>
                    <a:lnTo>
                      <a:pt x="6" y="58"/>
                    </a:lnTo>
                    <a:lnTo>
                      <a:pt x="17" y="54"/>
                    </a:lnTo>
                    <a:lnTo>
                      <a:pt x="17" y="46"/>
                    </a:lnTo>
                    <a:lnTo>
                      <a:pt x="20" y="40"/>
                    </a:lnTo>
                    <a:lnTo>
                      <a:pt x="32" y="38"/>
                    </a:lnTo>
                    <a:lnTo>
                      <a:pt x="31" y="35"/>
                    </a:lnTo>
                    <a:lnTo>
                      <a:pt x="35" y="34"/>
                    </a:lnTo>
                    <a:lnTo>
                      <a:pt x="38" y="25"/>
                    </a:lnTo>
                    <a:lnTo>
                      <a:pt x="46" y="22"/>
                    </a:lnTo>
                    <a:lnTo>
                      <a:pt x="47" y="25"/>
                    </a:lnTo>
                    <a:lnTo>
                      <a:pt x="49" y="16"/>
                    </a:lnTo>
                    <a:lnTo>
                      <a:pt x="55" y="11"/>
                    </a:lnTo>
                    <a:lnTo>
                      <a:pt x="57" y="5"/>
                    </a:lnTo>
                    <a:lnTo>
                      <a:pt x="64" y="0"/>
                    </a:lnTo>
                    <a:lnTo>
                      <a:pt x="75" y="6"/>
                    </a:lnTo>
                    <a:lnTo>
                      <a:pt x="75" y="26"/>
                    </a:lnTo>
                    <a:lnTo>
                      <a:pt x="79" y="25"/>
                    </a:lnTo>
                    <a:lnTo>
                      <a:pt x="84" y="20"/>
                    </a:lnTo>
                    <a:lnTo>
                      <a:pt x="90" y="16"/>
                    </a:lnTo>
                    <a:lnTo>
                      <a:pt x="102" y="16"/>
                    </a:lnTo>
                    <a:lnTo>
                      <a:pt x="104" y="6"/>
                    </a:lnTo>
                    <a:lnTo>
                      <a:pt x="110" y="3"/>
                    </a:lnTo>
                    <a:lnTo>
                      <a:pt x="116" y="5"/>
                    </a:lnTo>
                    <a:lnTo>
                      <a:pt x="117" y="10"/>
                    </a:lnTo>
                    <a:lnTo>
                      <a:pt x="113" y="17"/>
                    </a:lnTo>
                    <a:lnTo>
                      <a:pt x="117" y="29"/>
                    </a:lnTo>
                    <a:lnTo>
                      <a:pt x="125" y="34"/>
                    </a:lnTo>
                    <a:lnTo>
                      <a:pt x="134" y="25"/>
                    </a:lnTo>
                    <a:lnTo>
                      <a:pt x="138" y="17"/>
                    </a:lnTo>
                    <a:lnTo>
                      <a:pt x="149" y="8"/>
                    </a:lnTo>
                    <a:lnTo>
                      <a:pt x="154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2" name="Freeform 1917">
                <a:extLst>
                  <a:ext uri="{FF2B5EF4-FFF2-40B4-BE49-F238E27FC236}">
                    <a16:creationId xmlns:a16="http://schemas.microsoft.com/office/drawing/2014/main" id="{B604D1E8-4C95-515B-275E-40C863860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822"/>
                <a:ext cx="100" cy="86"/>
              </a:xfrm>
              <a:custGeom>
                <a:avLst/>
                <a:gdLst>
                  <a:gd name="T0" fmla="*/ 147 w 200"/>
                  <a:gd name="T1" fmla="*/ 37 h 172"/>
                  <a:gd name="T2" fmla="*/ 144 w 200"/>
                  <a:gd name="T3" fmla="*/ 25 h 172"/>
                  <a:gd name="T4" fmla="*/ 144 w 200"/>
                  <a:gd name="T5" fmla="*/ 16 h 172"/>
                  <a:gd name="T6" fmla="*/ 128 w 200"/>
                  <a:gd name="T7" fmla="*/ 3 h 172"/>
                  <a:gd name="T8" fmla="*/ 108 w 200"/>
                  <a:gd name="T9" fmla="*/ 5 h 172"/>
                  <a:gd name="T10" fmla="*/ 91 w 200"/>
                  <a:gd name="T11" fmla="*/ 5 h 172"/>
                  <a:gd name="T12" fmla="*/ 61 w 200"/>
                  <a:gd name="T13" fmla="*/ 8 h 172"/>
                  <a:gd name="T14" fmla="*/ 47 w 200"/>
                  <a:gd name="T15" fmla="*/ 16 h 172"/>
                  <a:gd name="T16" fmla="*/ 35 w 200"/>
                  <a:gd name="T17" fmla="*/ 13 h 172"/>
                  <a:gd name="T18" fmla="*/ 26 w 200"/>
                  <a:gd name="T19" fmla="*/ 5 h 172"/>
                  <a:gd name="T20" fmla="*/ 8 w 200"/>
                  <a:gd name="T21" fmla="*/ 2 h 172"/>
                  <a:gd name="T22" fmla="*/ 6 w 200"/>
                  <a:gd name="T23" fmla="*/ 17 h 172"/>
                  <a:gd name="T24" fmla="*/ 9 w 200"/>
                  <a:gd name="T25" fmla="*/ 31 h 172"/>
                  <a:gd name="T26" fmla="*/ 8 w 200"/>
                  <a:gd name="T27" fmla="*/ 37 h 172"/>
                  <a:gd name="T28" fmla="*/ 3 w 200"/>
                  <a:gd name="T29" fmla="*/ 52 h 172"/>
                  <a:gd name="T30" fmla="*/ 11 w 200"/>
                  <a:gd name="T31" fmla="*/ 55 h 172"/>
                  <a:gd name="T32" fmla="*/ 20 w 200"/>
                  <a:gd name="T33" fmla="*/ 67 h 172"/>
                  <a:gd name="T34" fmla="*/ 27 w 200"/>
                  <a:gd name="T35" fmla="*/ 73 h 172"/>
                  <a:gd name="T36" fmla="*/ 34 w 200"/>
                  <a:gd name="T37" fmla="*/ 73 h 172"/>
                  <a:gd name="T38" fmla="*/ 34 w 200"/>
                  <a:gd name="T39" fmla="*/ 90 h 172"/>
                  <a:gd name="T40" fmla="*/ 29 w 200"/>
                  <a:gd name="T41" fmla="*/ 98 h 172"/>
                  <a:gd name="T42" fmla="*/ 26 w 200"/>
                  <a:gd name="T43" fmla="*/ 107 h 172"/>
                  <a:gd name="T44" fmla="*/ 26 w 200"/>
                  <a:gd name="T45" fmla="*/ 121 h 172"/>
                  <a:gd name="T46" fmla="*/ 34 w 200"/>
                  <a:gd name="T47" fmla="*/ 121 h 172"/>
                  <a:gd name="T48" fmla="*/ 41 w 200"/>
                  <a:gd name="T49" fmla="*/ 143 h 172"/>
                  <a:gd name="T50" fmla="*/ 47 w 200"/>
                  <a:gd name="T51" fmla="*/ 140 h 172"/>
                  <a:gd name="T52" fmla="*/ 46 w 200"/>
                  <a:gd name="T53" fmla="*/ 130 h 172"/>
                  <a:gd name="T54" fmla="*/ 56 w 200"/>
                  <a:gd name="T55" fmla="*/ 121 h 172"/>
                  <a:gd name="T56" fmla="*/ 67 w 200"/>
                  <a:gd name="T57" fmla="*/ 122 h 172"/>
                  <a:gd name="T58" fmla="*/ 82 w 200"/>
                  <a:gd name="T59" fmla="*/ 108 h 172"/>
                  <a:gd name="T60" fmla="*/ 94 w 200"/>
                  <a:gd name="T61" fmla="*/ 117 h 172"/>
                  <a:gd name="T62" fmla="*/ 103 w 200"/>
                  <a:gd name="T63" fmla="*/ 137 h 172"/>
                  <a:gd name="T64" fmla="*/ 128 w 200"/>
                  <a:gd name="T65" fmla="*/ 137 h 172"/>
                  <a:gd name="T66" fmla="*/ 129 w 200"/>
                  <a:gd name="T67" fmla="*/ 148 h 172"/>
                  <a:gd name="T68" fmla="*/ 134 w 200"/>
                  <a:gd name="T69" fmla="*/ 152 h 172"/>
                  <a:gd name="T70" fmla="*/ 144 w 200"/>
                  <a:gd name="T71" fmla="*/ 171 h 172"/>
                  <a:gd name="T72" fmla="*/ 155 w 200"/>
                  <a:gd name="T73" fmla="*/ 171 h 172"/>
                  <a:gd name="T74" fmla="*/ 161 w 200"/>
                  <a:gd name="T75" fmla="*/ 160 h 172"/>
                  <a:gd name="T76" fmla="*/ 153 w 200"/>
                  <a:gd name="T77" fmla="*/ 149 h 172"/>
                  <a:gd name="T78" fmla="*/ 170 w 200"/>
                  <a:gd name="T79" fmla="*/ 140 h 172"/>
                  <a:gd name="T80" fmla="*/ 164 w 200"/>
                  <a:gd name="T81" fmla="*/ 131 h 172"/>
                  <a:gd name="T82" fmla="*/ 167 w 200"/>
                  <a:gd name="T83" fmla="*/ 121 h 172"/>
                  <a:gd name="T84" fmla="*/ 182 w 200"/>
                  <a:gd name="T85" fmla="*/ 117 h 172"/>
                  <a:gd name="T86" fmla="*/ 193 w 200"/>
                  <a:gd name="T87" fmla="*/ 116 h 172"/>
                  <a:gd name="T88" fmla="*/ 199 w 200"/>
                  <a:gd name="T89" fmla="*/ 96 h 172"/>
                  <a:gd name="T90" fmla="*/ 191 w 200"/>
                  <a:gd name="T91" fmla="*/ 92 h 172"/>
                  <a:gd name="T92" fmla="*/ 187 w 200"/>
                  <a:gd name="T93" fmla="*/ 87 h 172"/>
                  <a:gd name="T94" fmla="*/ 173 w 200"/>
                  <a:gd name="T95" fmla="*/ 84 h 172"/>
                  <a:gd name="T96" fmla="*/ 164 w 200"/>
                  <a:gd name="T97" fmla="*/ 79 h 172"/>
                  <a:gd name="T98" fmla="*/ 160 w 200"/>
                  <a:gd name="T99" fmla="*/ 69 h 172"/>
                  <a:gd name="T100" fmla="*/ 158 w 200"/>
                  <a:gd name="T101" fmla="*/ 64 h 172"/>
                  <a:gd name="T102" fmla="*/ 163 w 200"/>
                  <a:gd name="T103" fmla="*/ 55 h 172"/>
                  <a:gd name="T104" fmla="*/ 173 w 200"/>
                  <a:gd name="T105" fmla="*/ 48 h 172"/>
                  <a:gd name="T106" fmla="*/ 158 w 200"/>
                  <a:gd name="T107" fmla="*/ 4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0" h="172">
                    <a:moveTo>
                      <a:pt x="152" y="35"/>
                    </a:moveTo>
                    <a:lnTo>
                      <a:pt x="147" y="37"/>
                    </a:lnTo>
                    <a:lnTo>
                      <a:pt x="146" y="34"/>
                    </a:lnTo>
                    <a:lnTo>
                      <a:pt x="144" y="25"/>
                    </a:lnTo>
                    <a:lnTo>
                      <a:pt x="141" y="16"/>
                    </a:lnTo>
                    <a:lnTo>
                      <a:pt x="144" y="16"/>
                    </a:lnTo>
                    <a:lnTo>
                      <a:pt x="143" y="8"/>
                    </a:lnTo>
                    <a:lnTo>
                      <a:pt x="128" y="3"/>
                    </a:lnTo>
                    <a:lnTo>
                      <a:pt x="119" y="5"/>
                    </a:lnTo>
                    <a:lnTo>
                      <a:pt x="108" y="5"/>
                    </a:lnTo>
                    <a:lnTo>
                      <a:pt x="99" y="0"/>
                    </a:lnTo>
                    <a:lnTo>
                      <a:pt x="91" y="5"/>
                    </a:lnTo>
                    <a:lnTo>
                      <a:pt x="82" y="3"/>
                    </a:lnTo>
                    <a:lnTo>
                      <a:pt x="61" y="8"/>
                    </a:lnTo>
                    <a:lnTo>
                      <a:pt x="52" y="7"/>
                    </a:lnTo>
                    <a:lnTo>
                      <a:pt x="47" y="16"/>
                    </a:lnTo>
                    <a:lnTo>
                      <a:pt x="40" y="14"/>
                    </a:lnTo>
                    <a:lnTo>
                      <a:pt x="35" y="13"/>
                    </a:lnTo>
                    <a:lnTo>
                      <a:pt x="32" y="7"/>
                    </a:lnTo>
                    <a:lnTo>
                      <a:pt x="26" y="5"/>
                    </a:lnTo>
                    <a:lnTo>
                      <a:pt x="17" y="5"/>
                    </a:lnTo>
                    <a:lnTo>
                      <a:pt x="8" y="2"/>
                    </a:lnTo>
                    <a:lnTo>
                      <a:pt x="9" y="14"/>
                    </a:lnTo>
                    <a:lnTo>
                      <a:pt x="6" y="17"/>
                    </a:lnTo>
                    <a:lnTo>
                      <a:pt x="17" y="26"/>
                    </a:lnTo>
                    <a:lnTo>
                      <a:pt x="9" y="31"/>
                    </a:lnTo>
                    <a:lnTo>
                      <a:pt x="11" y="35"/>
                    </a:lnTo>
                    <a:lnTo>
                      <a:pt x="8" y="37"/>
                    </a:lnTo>
                    <a:lnTo>
                      <a:pt x="0" y="45"/>
                    </a:lnTo>
                    <a:lnTo>
                      <a:pt x="3" y="52"/>
                    </a:lnTo>
                    <a:lnTo>
                      <a:pt x="9" y="54"/>
                    </a:lnTo>
                    <a:lnTo>
                      <a:pt x="11" y="55"/>
                    </a:lnTo>
                    <a:lnTo>
                      <a:pt x="20" y="60"/>
                    </a:lnTo>
                    <a:lnTo>
                      <a:pt x="20" y="67"/>
                    </a:lnTo>
                    <a:lnTo>
                      <a:pt x="23" y="70"/>
                    </a:lnTo>
                    <a:lnTo>
                      <a:pt x="27" y="73"/>
                    </a:lnTo>
                    <a:lnTo>
                      <a:pt x="32" y="70"/>
                    </a:lnTo>
                    <a:lnTo>
                      <a:pt x="34" y="73"/>
                    </a:lnTo>
                    <a:lnTo>
                      <a:pt x="31" y="79"/>
                    </a:lnTo>
                    <a:lnTo>
                      <a:pt x="34" y="90"/>
                    </a:lnTo>
                    <a:lnTo>
                      <a:pt x="29" y="92"/>
                    </a:lnTo>
                    <a:lnTo>
                      <a:pt x="29" y="98"/>
                    </a:lnTo>
                    <a:lnTo>
                      <a:pt x="24" y="104"/>
                    </a:lnTo>
                    <a:lnTo>
                      <a:pt x="26" y="107"/>
                    </a:lnTo>
                    <a:lnTo>
                      <a:pt x="23" y="113"/>
                    </a:lnTo>
                    <a:lnTo>
                      <a:pt x="26" y="121"/>
                    </a:lnTo>
                    <a:lnTo>
                      <a:pt x="32" y="119"/>
                    </a:lnTo>
                    <a:lnTo>
                      <a:pt x="34" y="121"/>
                    </a:lnTo>
                    <a:lnTo>
                      <a:pt x="40" y="137"/>
                    </a:lnTo>
                    <a:lnTo>
                      <a:pt x="41" y="143"/>
                    </a:lnTo>
                    <a:lnTo>
                      <a:pt x="46" y="140"/>
                    </a:lnTo>
                    <a:lnTo>
                      <a:pt x="47" y="140"/>
                    </a:lnTo>
                    <a:lnTo>
                      <a:pt x="46" y="136"/>
                    </a:lnTo>
                    <a:lnTo>
                      <a:pt x="46" y="130"/>
                    </a:lnTo>
                    <a:lnTo>
                      <a:pt x="52" y="121"/>
                    </a:lnTo>
                    <a:lnTo>
                      <a:pt x="56" y="121"/>
                    </a:lnTo>
                    <a:lnTo>
                      <a:pt x="62" y="124"/>
                    </a:lnTo>
                    <a:lnTo>
                      <a:pt x="67" y="122"/>
                    </a:lnTo>
                    <a:lnTo>
                      <a:pt x="76" y="122"/>
                    </a:lnTo>
                    <a:lnTo>
                      <a:pt x="82" y="108"/>
                    </a:lnTo>
                    <a:lnTo>
                      <a:pt x="88" y="116"/>
                    </a:lnTo>
                    <a:lnTo>
                      <a:pt x="94" y="117"/>
                    </a:lnTo>
                    <a:lnTo>
                      <a:pt x="102" y="127"/>
                    </a:lnTo>
                    <a:lnTo>
                      <a:pt x="103" y="137"/>
                    </a:lnTo>
                    <a:lnTo>
                      <a:pt x="106" y="134"/>
                    </a:lnTo>
                    <a:lnTo>
                      <a:pt x="128" y="137"/>
                    </a:lnTo>
                    <a:lnTo>
                      <a:pt x="132" y="143"/>
                    </a:lnTo>
                    <a:lnTo>
                      <a:pt x="129" y="148"/>
                    </a:lnTo>
                    <a:lnTo>
                      <a:pt x="131" y="152"/>
                    </a:lnTo>
                    <a:lnTo>
                      <a:pt x="134" y="152"/>
                    </a:lnTo>
                    <a:lnTo>
                      <a:pt x="140" y="160"/>
                    </a:lnTo>
                    <a:lnTo>
                      <a:pt x="144" y="171"/>
                    </a:lnTo>
                    <a:lnTo>
                      <a:pt x="149" y="172"/>
                    </a:lnTo>
                    <a:lnTo>
                      <a:pt x="155" y="171"/>
                    </a:lnTo>
                    <a:lnTo>
                      <a:pt x="158" y="163"/>
                    </a:lnTo>
                    <a:lnTo>
                      <a:pt x="161" y="160"/>
                    </a:lnTo>
                    <a:lnTo>
                      <a:pt x="158" y="152"/>
                    </a:lnTo>
                    <a:lnTo>
                      <a:pt x="153" y="149"/>
                    </a:lnTo>
                    <a:lnTo>
                      <a:pt x="164" y="139"/>
                    </a:lnTo>
                    <a:lnTo>
                      <a:pt x="170" y="140"/>
                    </a:lnTo>
                    <a:lnTo>
                      <a:pt x="169" y="134"/>
                    </a:lnTo>
                    <a:lnTo>
                      <a:pt x="164" y="131"/>
                    </a:lnTo>
                    <a:lnTo>
                      <a:pt x="161" y="125"/>
                    </a:lnTo>
                    <a:lnTo>
                      <a:pt x="167" y="121"/>
                    </a:lnTo>
                    <a:lnTo>
                      <a:pt x="175" y="122"/>
                    </a:lnTo>
                    <a:lnTo>
                      <a:pt x="182" y="117"/>
                    </a:lnTo>
                    <a:lnTo>
                      <a:pt x="190" y="111"/>
                    </a:lnTo>
                    <a:lnTo>
                      <a:pt x="193" y="116"/>
                    </a:lnTo>
                    <a:lnTo>
                      <a:pt x="200" y="107"/>
                    </a:lnTo>
                    <a:lnTo>
                      <a:pt x="199" y="96"/>
                    </a:lnTo>
                    <a:lnTo>
                      <a:pt x="197" y="92"/>
                    </a:lnTo>
                    <a:lnTo>
                      <a:pt x="191" y="92"/>
                    </a:lnTo>
                    <a:lnTo>
                      <a:pt x="187" y="92"/>
                    </a:lnTo>
                    <a:lnTo>
                      <a:pt x="187" y="87"/>
                    </a:lnTo>
                    <a:lnTo>
                      <a:pt x="182" y="83"/>
                    </a:lnTo>
                    <a:lnTo>
                      <a:pt x="173" y="84"/>
                    </a:lnTo>
                    <a:lnTo>
                      <a:pt x="170" y="79"/>
                    </a:lnTo>
                    <a:lnTo>
                      <a:pt x="164" y="79"/>
                    </a:lnTo>
                    <a:lnTo>
                      <a:pt x="161" y="75"/>
                    </a:lnTo>
                    <a:lnTo>
                      <a:pt x="160" y="69"/>
                    </a:lnTo>
                    <a:lnTo>
                      <a:pt x="155" y="69"/>
                    </a:lnTo>
                    <a:lnTo>
                      <a:pt x="158" y="64"/>
                    </a:lnTo>
                    <a:lnTo>
                      <a:pt x="155" y="61"/>
                    </a:lnTo>
                    <a:lnTo>
                      <a:pt x="163" y="55"/>
                    </a:lnTo>
                    <a:lnTo>
                      <a:pt x="166" y="51"/>
                    </a:lnTo>
                    <a:lnTo>
                      <a:pt x="173" y="48"/>
                    </a:lnTo>
                    <a:lnTo>
                      <a:pt x="170" y="41"/>
                    </a:lnTo>
                    <a:lnTo>
                      <a:pt x="158" y="41"/>
                    </a:lnTo>
                    <a:lnTo>
                      <a:pt x="152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3" name="Freeform 1918">
                <a:extLst>
                  <a:ext uri="{FF2B5EF4-FFF2-40B4-BE49-F238E27FC236}">
                    <a16:creationId xmlns:a16="http://schemas.microsoft.com/office/drawing/2014/main" id="{BD95D6B0-8F60-3933-7AA5-0F0E394F6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822"/>
                <a:ext cx="100" cy="86"/>
              </a:xfrm>
              <a:custGeom>
                <a:avLst/>
                <a:gdLst>
                  <a:gd name="T0" fmla="*/ 158 w 200"/>
                  <a:gd name="T1" fmla="*/ 41 h 172"/>
                  <a:gd name="T2" fmla="*/ 173 w 200"/>
                  <a:gd name="T3" fmla="*/ 48 h 172"/>
                  <a:gd name="T4" fmla="*/ 163 w 200"/>
                  <a:gd name="T5" fmla="*/ 55 h 172"/>
                  <a:gd name="T6" fmla="*/ 158 w 200"/>
                  <a:gd name="T7" fmla="*/ 64 h 172"/>
                  <a:gd name="T8" fmla="*/ 160 w 200"/>
                  <a:gd name="T9" fmla="*/ 69 h 172"/>
                  <a:gd name="T10" fmla="*/ 164 w 200"/>
                  <a:gd name="T11" fmla="*/ 79 h 172"/>
                  <a:gd name="T12" fmla="*/ 173 w 200"/>
                  <a:gd name="T13" fmla="*/ 84 h 172"/>
                  <a:gd name="T14" fmla="*/ 187 w 200"/>
                  <a:gd name="T15" fmla="*/ 87 h 172"/>
                  <a:gd name="T16" fmla="*/ 191 w 200"/>
                  <a:gd name="T17" fmla="*/ 92 h 172"/>
                  <a:gd name="T18" fmla="*/ 199 w 200"/>
                  <a:gd name="T19" fmla="*/ 96 h 172"/>
                  <a:gd name="T20" fmla="*/ 193 w 200"/>
                  <a:gd name="T21" fmla="*/ 116 h 172"/>
                  <a:gd name="T22" fmla="*/ 182 w 200"/>
                  <a:gd name="T23" fmla="*/ 117 h 172"/>
                  <a:gd name="T24" fmla="*/ 167 w 200"/>
                  <a:gd name="T25" fmla="*/ 121 h 172"/>
                  <a:gd name="T26" fmla="*/ 164 w 200"/>
                  <a:gd name="T27" fmla="*/ 131 h 172"/>
                  <a:gd name="T28" fmla="*/ 170 w 200"/>
                  <a:gd name="T29" fmla="*/ 140 h 172"/>
                  <a:gd name="T30" fmla="*/ 153 w 200"/>
                  <a:gd name="T31" fmla="*/ 149 h 172"/>
                  <a:gd name="T32" fmla="*/ 161 w 200"/>
                  <a:gd name="T33" fmla="*/ 160 h 172"/>
                  <a:gd name="T34" fmla="*/ 155 w 200"/>
                  <a:gd name="T35" fmla="*/ 171 h 172"/>
                  <a:gd name="T36" fmla="*/ 144 w 200"/>
                  <a:gd name="T37" fmla="*/ 171 h 172"/>
                  <a:gd name="T38" fmla="*/ 134 w 200"/>
                  <a:gd name="T39" fmla="*/ 152 h 172"/>
                  <a:gd name="T40" fmla="*/ 129 w 200"/>
                  <a:gd name="T41" fmla="*/ 148 h 172"/>
                  <a:gd name="T42" fmla="*/ 128 w 200"/>
                  <a:gd name="T43" fmla="*/ 137 h 172"/>
                  <a:gd name="T44" fmla="*/ 103 w 200"/>
                  <a:gd name="T45" fmla="*/ 137 h 172"/>
                  <a:gd name="T46" fmla="*/ 94 w 200"/>
                  <a:gd name="T47" fmla="*/ 117 h 172"/>
                  <a:gd name="T48" fmla="*/ 82 w 200"/>
                  <a:gd name="T49" fmla="*/ 108 h 172"/>
                  <a:gd name="T50" fmla="*/ 67 w 200"/>
                  <a:gd name="T51" fmla="*/ 122 h 172"/>
                  <a:gd name="T52" fmla="*/ 56 w 200"/>
                  <a:gd name="T53" fmla="*/ 121 h 172"/>
                  <a:gd name="T54" fmla="*/ 46 w 200"/>
                  <a:gd name="T55" fmla="*/ 130 h 172"/>
                  <a:gd name="T56" fmla="*/ 47 w 200"/>
                  <a:gd name="T57" fmla="*/ 140 h 172"/>
                  <a:gd name="T58" fmla="*/ 41 w 200"/>
                  <a:gd name="T59" fmla="*/ 143 h 172"/>
                  <a:gd name="T60" fmla="*/ 34 w 200"/>
                  <a:gd name="T61" fmla="*/ 121 h 172"/>
                  <a:gd name="T62" fmla="*/ 26 w 200"/>
                  <a:gd name="T63" fmla="*/ 121 h 172"/>
                  <a:gd name="T64" fmla="*/ 26 w 200"/>
                  <a:gd name="T65" fmla="*/ 107 h 172"/>
                  <a:gd name="T66" fmla="*/ 29 w 200"/>
                  <a:gd name="T67" fmla="*/ 98 h 172"/>
                  <a:gd name="T68" fmla="*/ 34 w 200"/>
                  <a:gd name="T69" fmla="*/ 90 h 172"/>
                  <a:gd name="T70" fmla="*/ 34 w 200"/>
                  <a:gd name="T71" fmla="*/ 73 h 172"/>
                  <a:gd name="T72" fmla="*/ 27 w 200"/>
                  <a:gd name="T73" fmla="*/ 73 h 172"/>
                  <a:gd name="T74" fmla="*/ 20 w 200"/>
                  <a:gd name="T75" fmla="*/ 67 h 172"/>
                  <a:gd name="T76" fmla="*/ 11 w 200"/>
                  <a:gd name="T77" fmla="*/ 55 h 172"/>
                  <a:gd name="T78" fmla="*/ 3 w 200"/>
                  <a:gd name="T79" fmla="*/ 52 h 172"/>
                  <a:gd name="T80" fmla="*/ 8 w 200"/>
                  <a:gd name="T81" fmla="*/ 37 h 172"/>
                  <a:gd name="T82" fmla="*/ 9 w 200"/>
                  <a:gd name="T83" fmla="*/ 31 h 172"/>
                  <a:gd name="T84" fmla="*/ 6 w 200"/>
                  <a:gd name="T85" fmla="*/ 17 h 172"/>
                  <a:gd name="T86" fmla="*/ 8 w 200"/>
                  <a:gd name="T87" fmla="*/ 2 h 172"/>
                  <a:gd name="T88" fmla="*/ 26 w 200"/>
                  <a:gd name="T89" fmla="*/ 5 h 172"/>
                  <a:gd name="T90" fmla="*/ 35 w 200"/>
                  <a:gd name="T91" fmla="*/ 13 h 172"/>
                  <a:gd name="T92" fmla="*/ 47 w 200"/>
                  <a:gd name="T93" fmla="*/ 16 h 172"/>
                  <a:gd name="T94" fmla="*/ 61 w 200"/>
                  <a:gd name="T95" fmla="*/ 8 h 172"/>
                  <a:gd name="T96" fmla="*/ 91 w 200"/>
                  <a:gd name="T97" fmla="*/ 5 h 172"/>
                  <a:gd name="T98" fmla="*/ 108 w 200"/>
                  <a:gd name="T99" fmla="*/ 5 h 172"/>
                  <a:gd name="T100" fmla="*/ 128 w 200"/>
                  <a:gd name="T101" fmla="*/ 3 h 172"/>
                  <a:gd name="T102" fmla="*/ 144 w 200"/>
                  <a:gd name="T103" fmla="*/ 16 h 172"/>
                  <a:gd name="T104" fmla="*/ 144 w 200"/>
                  <a:gd name="T105" fmla="*/ 25 h 172"/>
                  <a:gd name="T106" fmla="*/ 147 w 200"/>
                  <a:gd name="T107" fmla="*/ 37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0" h="172">
                    <a:moveTo>
                      <a:pt x="152" y="35"/>
                    </a:moveTo>
                    <a:lnTo>
                      <a:pt x="158" y="41"/>
                    </a:lnTo>
                    <a:lnTo>
                      <a:pt x="170" y="41"/>
                    </a:lnTo>
                    <a:lnTo>
                      <a:pt x="173" y="48"/>
                    </a:lnTo>
                    <a:lnTo>
                      <a:pt x="166" y="51"/>
                    </a:lnTo>
                    <a:lnTo>
                      <a:pt x="163" y="55"/>
                    </a:lnTo>
                    <a:lnTo>
                      <a:pt x="155" y="61"/>
                    </a:lnTo>
                    <a:lnTo>
                      <a:pt x="158" y="64"/>
                    </a:lnTo>
                    <a:lnTo>
                      <a:pt x="155" y="69"/>
                    </a:lnTo>
                    <a:lnTo>
                      <a:pt x="160" y="69"/>
                    </a:lnTo>
                    <a:lnTo>
                      <a:pt x="161" y="75"/>
                    </a:lnTo>
                    <a:lnTo>
                      <a:pt x="164" y="79"/>
                    </a:lnTo>
                    <a:lnTo>
                      <a:pt x="170" y="79"/>
                    </a:lnTo>
                    <a:lnTo>
                      <a:pt x="173" y="84"/>
                    </a:lnTo>
                    <a:lnTo>
                      <a:pt x="182" y="83"/>
                    </a:lnTo>
                    <a:lnTo>
                      <a:pt x="187" y="87"/>
                    </a:lnTo>
                    <a:lnTo>
                      <a:pt x="187" y="92"/>
                    </a:lnTo>
                    <a:lnTo>
                      <a:pt x="191" y="92"/>
                    </a:lnTo>
                    <a:lnTo>
                      <a:pt x="197" y="92"/>
                    </a:lnTo>
                    <a:lnTo>
                      <a:pt x="199" y="96"/>
                    </a:lnTo>
                    <a:lnTo>
                      <a:pt x="200" y="107"/>
                    </a:lnTo>
                    <a:lnTo>
                      <a:pt x="193" y="116"/>
                    </a:lnTo>
                    <a:lnTo>
                      <a:pt x="190" y="111"/>
                    </a:lnTo>
                    <a:lnTo>
                      <a:pt x="182" y="117"/>
                    </a:lnTo>
                    <a:lnTo>
                      <a:pt x="175" y="122"/>
                    </a:lnTo>
                    <a:lnTo>
                      <a:pt x="167" y="121"/>
                    </a:lnTo>
                    <a:lnTo>
                      <a:pt x="161" y="125"/>
                    </a:lnTo>
                    <a:lnTo>
                      <a:pt x="164" y="131"/>
                    </a:lnTo>
                    <a:lnTo>
                      <a:pt x="169" y="134"/>
                    </a:lnTo>
                    <a:lnTo>
                      <a:pt x="170" y="140"/>
                    </a:lnTo>
                    <a:lnTo>
                      <a:pt x="164" y="139"/>
                    </a:lnTo>
                    <a:lnTo>
                      <a:pt x="153" y="149"/>
                    </a:lnTo>
                    <a:lnTo>
                      <a:pt x="158" y="152"/>
                    </a:lnTo>
                    <a:lnTo>
                      <a:pt x="161" y="160"/>
                    </a:lnTo>
                    <a:lnTo>
                      <a:pt x="158" y="163"/>
                    </a:lnTo>
                    <a:lnTo>
                      <a:pt x="155" y="171"/>
                    </a:lnTo>
                    <a:lnTo>
                      <a:pt x="149" y="172"/>
                    </a:lnTo>
                    <a:lnTo>
                      <a:pt x="144" y="171"/>
                    </a:lnTo>
                    <a:lnTo>
                      <a:pt x="140" y="160"/>
                    </a:lnTo>
                    <a:lnTo>
                      <a:pt x="134" y="152"/>
                    </a:lnTo>
                    <a:lnTo>
                      <a:pt x="131" y="152"/>
                    </a:lnTo>
                    <a:lnTo>
                      <a:pt x="129" y="148"/>
                    </a:lnTo>
                    <a:lnTo>
                      <a:pt x="132" y="143"/>
                    </a:lnTo>
                    <a:lnTo>
                      <a:pt x="128" y="137"/>
                    </a:lnTo>
                    <a:lnTo>
                      <a:pt x="106" y="134"/>
                    </a:lnTo>
                    <a:lnTo>
                      <a:pt x="103" y="137"/>
                    </a:lnTo>
                    <a:lnTo>
                      <a:pt x="102" y="127"/>
                    </a:lnTo>
                    <a:lnTo>
                      <a:pt x="94" y="117"/>
                    </a:lnTo>
                    <a:lnTo>
                      <a:pt x="88" y="116"/>
                    </a:lnTo>
                    <a:lnTo>
                      <a:pt x="82" y="108"/>
                    </a:lnTo>
                    <a:lnTo>
                      <a:pt x="76" y="122"/>
                    </a:lnTo>
                    <a:lnTo>
                      <a:pt x="67" y="122"/>
                    </a:lnTo>
                    <a:lnTo>
                      <a:pt x="62" y="124"/>
                    </a:lnTo>
                    <a:lnTo>
                      <a:pt x="56" y="121"/>
                    </a:lnTo>
                    <a:lnTo>
                      <a:pt x="52" y="121"/>
                    </a:lnTo>
                    <a:lnTo>
                      <a:pt x="46" y="130"/>
                    </a:lnTo>
                    <a:lnTo>
                      <a:pt x="46" y="136"/>
                    </a:lnTo>
                    <a:lnTo>
                      <a:pt x="47" y="140"/>
                    </a:lnTo>
                    <a:lnTo>
                      <a:pt x="46" y="140"/>
                    </a:lnTo>
                    <a:lnTo>
                      <a:pt x="41" y="143"/>
                    </a:lnTo>
                    <a:lnTo>
                      <a:pt x="40" y="137"/>
                    </a:lnTo>
                    <a:lnTo>
                      <a:pt x="34" y="121"/>
                    </a:lnTo>
                    <a:lnTo>
                      <a:pt x="32" y="119"/>
                    </a:lnTo>
                    <a:lnTo>
                      <a:pt x="26" y="121"/>
                    </a:lnTo>
                    <a:lnTo>
                      <a:pt x="23" y="113"/>
                    </a:lnTo>
                    <a:lnTo>
                      <a:pt x="26" y="107"/>
                    </a:lnTo>
                    <a:lnTo>
                      <a:pt x="24" y="104"/>
                    </a:lnTo>
                    <a:lnTo>
                      <a:pt x="29" y="98"/>
                    </a:lnTo>
                    <a:lnTo>
                      <a:pt x="29" y="92"/>
                    </a:lnTo>
                    <a:lnTo>
                      <a:pt x="34" y="90"/>
                    </a:lnTo>
                    <a:lnTo>
                      <a:pt x="31" y="79"/>
                    </a:lnTo>
                    <a:lnTo>
                      <a:pt x="34" y="73"/>
                    </a:lnTo>
                    <a:lnTo>
                      <a:pt x="32" y="70"/>
                    </a:lnTo>
                    <a:lnTo>
                      <a:pt x="27" y="73"/>
                    </a:lnTo>
                    <a:lnTo>
                      <a:pt x="23" y="70"/>
                    </a:lnTo>
                    <a:lnTo>
                      <a:pt x="20" y="67"/>
                    </a:lnTo>
                    <a:lnTo>
                      <a:pt x="20" y="60"/>
                    </a:lnTo>
                    <a:lnTo>
                      <a:pt x="11" y="55"/>
                    </a:lnTo>
                    <a:lnTo>
                      <a:pt x="9" y="54"/>
                    </a:lnTo>
                    <a:lnTo>
                      <a:pt x="3" y="52"/>
                    </a:lnTo>
                    <a:lnTo>
                      <a:pt x="0" y="45"/>
                    </a:lnTo>
                    <a:lnTo>
                      <a:pt x="8" y="37"/>
                    </a:lnTo>
                    <a:lnTo>
                      <a:pt x="11" y="35"/>
                    </a:lnTo>
                    <a:lnTo>
                      <a:pt x="9" y="31"/>
                    </a:lnTo>
                    <a:lnTo>
                      <a:pt x="17" y="26"/>
                    </a:lnTo>
                    <a:lnTo>
                      <a:pt x="6" y="17"/>
                    </a:lnTo>
                    <a:lnTo>
                      <a:pt x="9" y="14"/>
                    </a:lnTo>
                    <a:lnTo>
                      <a:pt x="8" y="2"/>
                    </a:lnTo>
                    <a:lnTo>
                      <a:pt x="17" y="5"/>
                    </a:lnTo>
                    <a:lnTo>
                      <a:pt x="26" y="5"/>
                    </a:lnTo>
                    <a:lnTo>
                      <a:pt x="32" y="7"/>
                    </a:lnTo>
                    <a:lnTo>
                      <a:pt x="35" y="13"/>
                    </a:lnTo>
                    <a:lnTo>
                      <a:pt x="40" y="14"/>
                    </a:lnTo>
                    <a:lnTo>
                      <a:pt x="47" y="16"/>
                    </a:lnTo>
                    <a:lnTo>
                      <a:pt x="52" y="7"/>
                    </a:lnTo>
                    <a:lnTo>
                      <a:pt x="61" y="8"/>
                    </a:lnTo>
                    <a:lnTo>
                      <a:pt x="82" y="3"/>
                    </a:lnTo>
                    <a:lnTo>
                      <a:pt x="91" y="5"/>
                    </a:lnTo>
                    <a:lnTo>
                      <a:pt x="99" y="0"/>
                    </a:lnTo>
                    <a:lnTo>
                      <a:pt x="108" y="5"/>
                    </a:lnTo>
                    <a:lnTo>
                      <a:pt x="119" y="5"/>
                    </a:lnTo>
                    <a:lnTo>
                      <a:pt x="128" y="3"/>
                    </a:lnTo>
                    <a:lnTo>
                      <a:pt x="143" y="8"/>
                    </a:lnTo>
                    <a:lnTo>
                      <a:pt x="144" y="16"/>
                    </a:lnTo>
                    <a:lnTo>
                      <a:pt x="141" y="16"/>
                    </a:lnTo>
                    <a:lnTo>
                      <a:pt x="144" y="25"/>
                    </a:lnTo>
                    <a:lnTo>
                      <a:pt x="146" y="34"/>
                    </a:lnTo>
                    <a:lnTo>
                      <a:pt x="147" y="37"/>
                    </a:lnTo>
                    <a:lnTo>
                      <a:pt x="152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4" name="Freeform 1919">
                <a:extLst>
                  <a:ext uri="{FF2B5EF4-FFF2-40B4-BE49-F238E27FC236}">
                    <a16:creationId xmlns:a16="http://schemas.microsoft.com/office/drawing/2014/main" id="{EB601FC1-D887-9F1F-2DAB-82670BDF9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822"/>
                <a:ext cx="100" cy="86"/>
              </a:xfrm>
              <a:custGeom>
                <a:avLst/>
                <a:gdLst>
                  <a:gd name="T0" fmla="*/ 158 w 200"/>
                  <a:gd name="T1" fmla="*/ 41 h 172"/>
                  <a:gd name="T2" fmla="*/ 173 w 200"/>
                  <a:gd name="T3" fmla="*/ 48 h 172"/>
                  <a:gd name="T4" fmla="*/ 163 w 200"/>
                  <a:gd name="T5" fmla="*/ 55 h 172"/>
                  <a:gd name="T6" fmla="*/ 158 w 200"/>
                  <a:gd name="T7" fmla="*/ 64 h 172"/>
                  <a:gd name="T8" fmla="*/ 160 w 200"/>
                  <a:gd name="T9" fmla="*/ 69 h 172"/>
                  <a:gd name="T10" fmla="*/ 164 w 200"/>
                  <a:gd name="T11" fmla="*/ 79 h 172"/>
                  <a:gd name="T12" fmla="*/ 173 w 200"/>
                  <a:gd name="T13" fmla="*/ 84 h 172"/>
                  <a:gd name="T14" fmla="*/ 187 w 200"/>
                  <a:gd name="T15" fmla="*/ 87 h 172"/>
                  <a:gd name="T16" fmla="*/ 191 w 200"/>
                  <a:gd name="T17" fmla="*/ 92 h 172"/>
                  <a:gd name="T18" fmla="*/ 199 w 200"/>
                  <a:gd name="T19" fmla="*/ 96 h 172"/>
                  <a:gd name="T20" fmla="*/ 193 w 200"/>
                  <a:gd name="T21" fmla="*/ 116 h 172"/>
                  <a:gd name="T22" fmla="*/ 182 w 200"/>
                  <a:gd name="T23" fmla="*/ 117 h 172"/>
                  <a:gd name="T24" fmla="*/ 167 w 200"/>
                  <a:gd name="T25" fmla="*/ 121 h 172"/>
                  <a:gd name="T26" fmla="*/ 164 w 200"/>
                  <a:gd name="T27" fmla="*/ 131 h 172"/>
                  <a:gd name="T28" fmla="*/ 170 w 200"/>
                  <a:gd name="T29" fmla="*/ 140 h 172"/>
                  <a:gd name="T30" fmla="*/ 153 w 200"/>
                  <a:gd name="T31" fmla="*/ 149 h 172"/>
                  <a:gd name="T32" fmla="*/ 161 w 200"/>
                  <a:gd name="T33" fmla="*/ 160 h 172"/>
                  <a:gd name="T34" fmla="*/ 155 w 200"/>
                  <a:gd name="T35" fmla="*/ 171 h 172"/>
                  <a:gd name="T36" fmla="*/ 144 w 200"/>
                  <a:gd name="T37" fmla="*/ 171 h 172"/>
                  <a:gd name="T38" fmla="*/ 134 w 200"/>
                  <a:gd name="T39" fmla="*/ 152 h 172"/>
                  <a:gd name="T40" fmla="*/ 129 w 200"/>
                  <a:gd name="T41" fmla="*/ 148 h 172"/>
                  <a:gd name="T42" fmla="*/ 128 w 200"/>
                  <a:gd name="T43" fmla="*/ 137 h 172"/>
                  <a:gd name="T44" fmla="*/ 103 w 200"/>
                  <a:gd name="T45" fmla="*/ 137 h 172"/>
                  <a:gd name="T46" fmla="*/ 94 w 200"/>
                  <a:gd name="T47" fmla="*/ 117 h 172"/>
                  <a:gd name="T48" fmla="*/ 82 w 200"/>
                  <a:gd name="T49" fmla="*/ 108 h 172"/>
                  <a:gd name="T50" fmla="*/ 67 w 200"/>
                  <a:gd name="T51" fmla="*/ 122 h 172"/>
                  <a:gd name="T52" fmla="*/ 56 w 200"/>
                  <a:gd name="T53" fmla="*/ 121 h 172"/>
                  <a:gd name="T54" fmla="*/ 46 w 200"/>
                  <a:gd name="T55" fmla="*/ 130 h 172"/>
                  <a:gd name="T56" fmla="*/ 47 w 200"/>
                  <a:gd name="T57" fmla="*/ 140 h 172"/>
                  <a:gd name="T58" fmla="*/ 41 w 200"/>
                  <a:gd name="T59" fmla="*/ 143 h 172"/>
                  <a:gd name="T60" fmla="*/ 34 w 200"/>
                  <a:gd name="T61" fmla="*/ 121 h 172"/>
                  <a:gd name="T62" fmla="*/ 26 w 200"/>
                  <a:gd name="T63" fmla="*/ 121 h 172"/>
                  <a:gd name="T64" fmla="*/ 26 w 200"/>
                  <a:gd name="T65" fmla="*/ 107 h 172"/>
                  <a:gd name="T66" fmla="*/ 29 w 200"/>
                  <a:gd name="T67" fmla="*/ 98 h 172"/>
                  <a:gd name="T68" fmla="*/ 34 w 200"/>
                  <a:gd name="T69" fmla="*/ 90 h 172"/>
                  <a:gd name="T70" fmla="*/ 34 w 200"/>
                  <a:gd name="T71" fmla="*/ 73 h 172"/>
                  <a:gd name="T72" fmla="*/ 27 w 200"/>
                  <a:gd name="T73" fmla="*/ 73 h 172"/>
                  <a:gd name="T74" fmla="*/ 20 w 200"/>
                  <a:gd name="T75" fmla="*/ 67 h 172"/>
                  <a:gd name="T76" fmla="*/ 11 w 200"/>
                  <a:gd name="T77" fmla="*/ 55 h 172"/>
                  <a:gd name="T78" fmla="*/ 3 w 200"/>
                  <a:gd name="T79" fmla="*/ 52 h 172"/>
                  <a:gd name="T80" fmla="*/ 8 w 200"/>
                  <a:gd name="T81" fmla="*/ 37 h 172"/>
                  <a:gd name="T82" fmla="*/ 9 w 200"/>
                  <a:gd name="T83" fmla="*/ 31 h 172"/>
                  <a:gd name="T84" fmla="*/ 6 w 200"/>
                  <a:gd name="T85" fmla="*/ 17 h 172"/>
                  <a:gd name="T86" fmla="*/ 8 w 200"/>
                  <a:gd name="T87" fmla="*/ 2 h 172"/>
                  <a:gd name="T88" fmla="*/ 26 w 200"/>
                  <a:gd name="T89" fmla="*/ 5 h 172"/>
                  <a:gd name="T90" fmla="*/ 35 w 200"/>
                  <a:gd name="T91" fmla="*/ 13 h 172"/>
                  <a:gd name="T92" fmla="*/ 47 w 200"/>
                  <a:gd name="T93" fmla="*/ 16 h 172"/>
                  <a:gd name="T94" fmla="*/ 61 w 200"/>
                  <a:gd name="T95" fmla="*/ 8 h 172"/>
                  <a:gd name="T96" fmla="*/ 91 w 200"/>
                  <a:gd name="T97" fmla="*/ 5 h 172"/>
                  <a:gd name="T98" fmla="*/ 108 w 200"/>
                  <a:gd name="T99" fmla="*/ 5 h 172"/>
                  <a:gd name="T100" fmla="*/ 128 w 200"/>
                  <a:gd name="T101" fmla="*/ 3 h 172"/>
                  <a:gd name="T102" fmla="*/ 144 w 200"/>
                  <a:gd name="T103" fmla="*/ 16 h 172"/>
                  <a:gd name="T104" fmla="*/ 144 w 200"/>
                  <a:gd name="T105" fmla="*/ 25 h 172"/>
                  <a:gd name="T106" fmla="*/ 147 w 200"/>
                  <a:gd name="T107" fmla="*/ 37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0" h="172">
                    <a:moveTo>
                      <a:pt x="152" y="35"/>
                    </a:moveTo>
                    <a:lnTo>
                      <a:pt x="158" y="41"/>
                    </a:lnTo>
                    <a:lnTo>
                      <a:pt x="170" y="41"/>
                    </a:lnTo>
                    <a:lnTo>
                      <a:pt x="173" y="48"/>
                    </a:lnTo>
                    <a:lnTo>
                      <a:pt x="166" y="51"/>
                    </a:lnTo>
                    <a:lnTo>
                      <a:pt x="163" y="55"/>
                    </a:lnTo>
                    <a:lnTo>
                      <a:pt x="155" y="61"/>
                    </a:lnTo>
                    <a:lnTo>
                      <a:pt x="158" y="64"/>
                    </a:lnTo>
                    <a:lnTo>
                      <a:pt x="155" y="69"/>
                    </a:lnTo>
                    <a:lnTo>
                      <a:pt x="160" y="69"/>
                    </a:lnTo>
                    <a:lnTo>
                      <a:pt x="161" y="75"/>
                    </a:lnTo>
                    <a:lnTo>
                      <a:pt x="164" y="79"/>
                    </a:lnTo>
                    <a:lnTo>
                      <a:pt x="170" y="79"/>
                    </a:lnTo>
                    <a:lnTo>
                      <a:pt x="173" y="84"/>
                    </a:lnTo>
                    <a:lnTo>
                      <a:pt x="182" y="83"/>
                    </a:lnTo>
                    <a:lnTo>
                      <a:pt x="187" y="87"/>
                    </a:lnTo>
                    <a:lnTo>
                      <a:pt x="187" y="92"/>
                    </a:lnTo>
                    <a:lnTo>
                      <a:pt x="191" y="92"/>
                    </a:lnTo>
                    <a:lnTo>
                      <a:pt x="197" y="92"/>
                    </a:lnTo>
                    <a:lnTo>
                      <a:pt x="199" y="96"/>
                    </a:lnTo>
                    <a:lnTo>
                      <a:pt x="200" y="107"/>
                    </a:lnTo>
                    <a:lnTo>
                      <a:pt x="193" y="116"/>
                    </a:lnTo>
                    <a:lnTo>
                      <a:pt x="190" y="111"/>
                    </a:lnTo>
                    <a:lnTo>
                      <a:pt x="182" y="117"/>
                    </a:lnTo>
                    <a:lnTo>
                      <a:pt x="175" y="122"/>
                    </a:lnTo>
                    <a:lnTo>
                      <a:pt x="167" y="121"/>
                    </a:lnTo>
                    <a:lnTo>
                      <a:pt x="161" y="125"/>
                    </a:lnTo>
                    <a:lnTo>
                      <a:pt x="164" y="131"/>
                    </a:lnTo>
                    <a:lnTo>
                      <a:pt x="169" y="134"/>
                    </a:lnTo>
                    <a:lnTo>
                      <a:pt x="170" y="140"/>
                    </a:lnTo>
                    <a:lnTo>
                      <a:pt x="164" y="139"/>
                    </a:lnTo>
                    <a:lnTo>
                      <a:pt x="153" y="149"/>
                    </a:lnTo>
                    <a:lnTo>
                      <a:pt x="158" y="152"/>
                    </a:lnTo>
                    <a:lnTo>
                      <a:pt x="161" y="160"/>
                    </a:lnTo>
                    <a:lnTo>
                      <a:pt x="158" y="163"/>
                    </a:lnTo>
                    <a:lnTo>
                      <a:pt x="155" y="171"/>
                    </a:lnTo>
                    <a:lnTo>
                      <a:pt x="149" y="172"/>
                    </a:lnTo>
                    <a:lnTo>
                      <a:pt x="144" y="171"/>
                    </a:lnTo>
                    <a:lnTo>
                      <a:pt x="140" y="160"/>
                    </a:lnTo>
                    <a:lnTo>
                      <a:pt x="134" y="152"/>
                    </a:lnTo>
                    <a:lnTo>
                      <a:pt x="131" y="152"/>
                    </a:lnTo>
                    <a:lnTo>
                      <a:pt x="129" y="148"/>
                    </a:lnTo>
                    <a:lnTo>
                      <a:pt x="132" y="143"/>
                    </a:lnTo>
                    <a:lnTo>
                      <a:pt x="128" y="137"/>
                    </a:lnTo>
                    <a:lnTo>
                      <a:pt x="106" y="134"/>
                    </a:lnTo>
                    <a:lnTo>
                      <a:pt x="103" y="137"/>
                    </a:lnTo>
                    <a:lnTo>
                      <a:pt x="102" y="127"/>
                    </a:lnTo>
                    <a:lnTo>
                      <a:pt x="94" y="117"/>
                    </a:lnTo>
                    <a:lnTo>
                      <a:pt x="88" y="116"/>
                    </a:lnTo>
                    <a:lnTo>
                      <a:pt x="82" y="108"/>
                    </a:lnTo>
                    <a:lnTo>
                      <a:pt x="76" y="122"/>
                    </a:lnTo>
                    <a:lnTo>
                      <a:pt x="67" y="122"/>
                    </a:lnTo>
                    <a:lnTo>
                      <a:pt x="62" y="124"/>
                    </a:lnTo>
                    <a:lnTo>
                      <a:pt x="56" y="121"/>
                    </a:lnTo>
                    <a:lnTo>
                      <a:pt x="52" y="121"/>
                    </a:lnTo>
                    <a:lnTo>
                      <a:pt x="46" y="130"/>
                    </a:lnTo>
                    <a:lnTo>
                      <a:pt x="46" y="136"/>
                    </a:lnTo>
                    <a:lnTo>
                      <a:pt x="47" y="140"/>
                    </a:lnTo>
                    <a:lnTo>
                      <a:pt x="46" y="140"/>
                    </a:lnTo>
                    <a:lnTo>
                      <a:pt x="41" y="143"/>
                    </a:lnTo>
                    <a:lnTo>
                      <a:pt x="40" y="137"/>
                    </a:lnTo>
                    <a:lnTo>
                      <a:pt x="34" y="121"/>
                    </a:lnTo>
                    <a:lnTo>
                      <a:pt x="32" y="119"/>
                    </a:lnTo>
                    <a:lnTo>
                      <a:pt x="26" y="121"/>
                    </a:lnTo>
                    <a:lnTo>
                      <a:pt x="23" y="113"/>
                    </a:lnTo>
                    <a:lnTo>
                      <a:pt x="26" y="107"/>
                    </a:lnTo>
                    <a:lnTo>
                      <a:pt x="24" y="104"/>
                    </a:lnTo>
                    <a:lnTo>
                      <a:pt x="29" y="98"/>
                    </a:lnTo>
                    <a:lnTo>
                      <a:pt x="29" y="92"/>
                    </a:lnTo>
                    <a:lnTo>
                      <a:pt x="34" y="90"/>
                    </a:lnTo>
                    <a:lnTo>
                      <a:pt x="31" y="79"/>
                    </a:lnTo>
                    <a:lnTo>
                      <a:pt x="34" y="73"/>
                    </a:lnTo>
                    <a:lnTo>
                      <a:pt x="32" y="70"/>
                    </a:lnTo>
                    <a:lnTo>
                      <a:pt x="27" y="73"/>
                    </a:lnTo>
                    <a:lnTo>
                      <a:pt x="23" y="70"/>
                    </a:lnTo>
                    <a:lnTo>
                      <a:pt x="20" y="67"/>
                    </a:lnTo>
                    <a:lnTo>
                      <a:pt x="20" y="60"/>
                    </a:lnTo>
                    <a:lnTo>
                      <a:pt x="11" y="55"/>
                    </a:lnTo>
                    <a:lnTo>
                      <a:pt x="9" y="54"/>
                    </a:lnTo>
                    <a:lnTo>
                      <a:pt x="3" y="52"/>
                    </a:lnTo>
                    <a:lnTo>
                      <a:pt x="0" y="45"/>
                    </a:lnTo>
                    <a:lnTo>
                      <a:pt x="8" y="37"/>
                    </a:lnTo>
                    <a:lnTo>
                      <a:pt x="11" y="35"/>
                    </a:lnTo>
                    <a:lnTo>
                      <a:pt x="9" y="31"/>
                    </a:lnTo>
                    <a:lnTo>
                      <a:pt x="17" y="26"/>
                    </a:lnTo>
                    <a:lnTo>
                      <a:pt x="6" y="17"/>
                    </a:lnTo>
                    <a:lnTo>
                      <a:pt x="9" y="14"/>
                    </a:lnTo>
                    <a:lnTo>
                      <a:pt x="8" y="2"/>
                    </a:lnTo>
                    <a:lnTo>
                      <a:pt x="17" y="5"/>
                    </a:lnTo>
                    <a:lnTo>
                      <a:pt x="26" y="5"/>
                    </a:lnTo>
                    <a:lnTo>
                      <a:pt x="32" y="7"/>
                    </a:lnTo>
                    <a:lnTo>
                      <a:pt x="35" y="13"/>
                    </a:lnTo>
                    <a:lnTo>
                      <a:pt x="40" y="14"/>
                    </a:lnTo>
                    <a:lnTo>
                      <a:pt x="47" y="16"/>
                    </a:lnTo>
                    <a:lnTo>
                      <a:pt x="52" y="7"/>
                    </a:lnTo>
                    <a:lnTo>
                      <a:pt x="61" y="8"/>
                    </a:lnTo>
                    <a:lnTo>
                      <a:pt x="82" y="3"/>
                    </a:lnTo>
                    <a:lnTo>
                      <a:pt x="91" y="5"/>
                    </a:lnTo>
                    <a:lnTo>
                      <a:pt x="99" y="0"/>
                    </a:lnTo>
                    <a:lnTo>
                      <a:pt x="108" y="5"/>
                    </a:lnTo>
                    <a:lnTo>
                      <a:pt x="119" y="5"/>
                    </a:lnTo>
                    <a:lnTo>
                      <a:pt x="128" y="3"/>
                    </a:lnTo>
                    <a:lnTo>
                      <a:pt x="143" y="8"/>
                    </a:lnTo>
                    <a:lnTo>
                      <a:pt x="144" y="16"/>
                    </a:lnTo>
                    <a:lnTo>
                      <a:pt x="141" y="16"/>
                    </a:lnTo>
                    <a:lnTo>
                      <a:pt x="144" y="25"/>
                    </a:lnTo>
                    <a:lnTo>
                      <a:pt x="146" y="34"/>
                    </a:lnTo>
                    <a:lnTo>
                      <a:pt x="147" y="37"/>
                    </a:lnTo>
                    <a:lnTo>
                      <a:pt x="152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5" name="Freeform 1920">
                <a:extLst>
                  <a:ext uri="{FF2B5EF4-FFF2-40B4-BE49-F238E27FC236}">
                    <a16:creationId xmlns:a16="http://schemas.microsoft.com/office/drawing/2014/main" id="{46590182-5467-4B95-8B41-2665B9505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876"/>
                <a:ext cx="106" cy="121"/>
              </a:xfrm>
              <a:custGeom>
                <a:avLst/>
                <a:gdLst>
                  <a:gd name="T0" fmla="*/ 72 w 213"/>
                  <a:gd name="T1" fmla="*/ 28 h 242"/>
                  <a:gd name="T2" fmla="*/ 67 w 213"/>
                  <a:gd name="T3" fmla="*/ 35 h 242"/>
                  <a:gd name="T4" fmla="*/ 58 w 213"/>
                  <a:gd name="T5" fmla="*/ 11 h 242"/>
                  <a:gd name="T6" fmla="*/ 41 w 213"/>
                  <a:gd name="T7" fmla="*/ 11 h 242"/>
                  <a:gd name="T8" fmla="*/ 26 w 213"/>
                  <a:gd name="T9" fmla="*/ 23 h 242"/>
                  <a:gd name="T10" fmla="*/ 19 w 213"/>
                  <a:gd name="T11" fmla="*/ 38 h 242"/>
                  <a:gd name="T12" fmla="*/ 38 w 213"/>
                  <a:gd name="T13" fmla="*/ 52 h 242"/>
                  <a:gd name="T14" fmla="*/ 47 w 213"/>
                  <a:gd name="T15" fmla="*/ 61 h 242"/>
                  <a:gd name="T16" fmla="*/ 26 w 213"/>
                  <a:gd name="T17" fmla="*/ 69 h 242"/>
                  <a:gd name="T18" fmla="*/ 13 w 213"/>
                  <a:gd name="T19" fmla="*/ 78 h 242"/>
                  <a:gd name="T20" fmla="*/ 0 w 213"/>
                  <a:gd name="T21" fmla="*/ 93 h 242"/>
                  <a:gd name="T22" fmla="*/ 9 w 213"/>
                  <a:gd name="T23" fmla="*/ 101 h 242"/>
                  <a:gd name="T24" fmla="*/ 23 w 213"/>
                  <a:gd name="T25" fmla="*/ 127 h 242"/>
                  <a:gd name="T26" fmla="*/ 35 w 213"/>
                  <a:gd name="T27" fmla="*/ 134 h 242"/>
                  <a:gd name="T28" fmla="*/ 49 w 213"/>
                  <a:gd name="T29" fmla="*/ 131 h 242"/>
                  <a:gd name="T30" fmla="*/ 55 w 213"/>
                  <a:gd name="T31" fmla="*/ 139 h 242"/>
                  <a:gd name="T32" fmla="*/ 58 w 213"/>
                  <a:gd name="T33" fmla="*/ 155 h 242"/>
                  <a:gd name="T34" fmla="*/ 55 w 213"/>
                  <a:gd name="T35" fmla="*/ 168 h 242"/>
                  <a:gd name="T36" fmla="*/ 79 w 213"/>
                  <a:gd name="T37" fmla="*/ 193 h 242"/>
                  <a:gd name="T38" fmla="*/ 69 w 213"/>
                  <a:gd name="T39" fmla="*/ 198 h 242"/>
                  <a:gd name="T40" fmla="*/ 67 w 213"/>
                  <a:gd name="T41" fmla="*/ 218 h 242"/>
                  <a:gd name="T42" fmla="*/ 69 w 213"/>
                  <a:gd name="T43" fmla="*/ 231 h 242"/>
                  <a:gd name="T44" fmla="*/ 81 w 213"/>
                  <a:gd name="T45" fmla="*/ 239 h 242"/>
                  <a:gd name="T46" fmla="*/ 99 w 213"/>
                  <a:gd name="T47" fmla="*/ 224 h 242"/>
                  <a:gd name="T48" fmla="*/ 120 w 213"/>
                  <a:gd name="T49" fmla="*/ 219 h 242"/>
                  <a:gd name="T50" fmla="*/ 129 w 213"/>
                  <a:gd name="T51" fmla="*/ 221 h 242"/>
                  <a:gd name="T52" fmla="*/ 142 w 213"/>
                  <a:gd name="T53" fmla="*/ 206 h 242"/>
                  <a:gd name="T54" fmla="*/ 145 w 213"/>
                  <a:gd name="T55" fmla="*/ 193 h 242"/>
                  <a:gd name="T56" fmla="*/ 160 w 213"/>
                  <a:gd name="T57" fmla="*/ 180 h 242"/>
                  <a:gd name="T58" fmla="*/ 172 w 213"/>
                  <a:gd name="T59" fmla="*/ 171 h 242"/>
                  <a:gd name="T60" fmla="*/ 182 w 213"/>
                  <a:gd name="T61" fmla="*/ 158 h 242"/>
                  <a:gd name="T62" fmla="*/ 205 w 213"/>
                  <a:gd name="T63" fmla="*/ 151 h 242"/>
                  <a:gd name="T64" fmla="*/ 208 w 213"/>
                  <a:gd name="T65" fmla="*/ 136 h 242"/>
                  <a:gd name="T66" fmla="*/ 184 w 213"/>
                  <a:gd name="T67" fmla="*/ 128 h 242"/>
                  <a:gd name="T68" fmla="*/ 189 w 213"/>
                  <a:gd name="T69" fmla="*/ 113 h 242"/>
                  <a:gd name="T70" fmla="*/ 176 w 213"/>
                  <a:gd name="T71" fmla="*/ 101 h 242"/>
                  <a:gd name="T72" fmla="*/ 163 w 213"/>
                  <a:gd name="T73" fmla="*/ 101 h 242"/>
                  <a:gd name="T74" fmla="*/ 172 w 213"/>
                  <a:gd name="T75" fmla="*/ 84 h 242"/>
                  <a:gd name="T76" fmla="*/ 175 w 213"/>
                  <a:gd name="T77" fmla="*/ 64 h 242"/>
                  <a:gd name="T78" fmla="*/ 160 w 213"/>
                  <a:gd name="T79" fmla="*/ 44 h 242"/>
                  <a:gd name="T80" fmla="*/ 158 w 213"/>
                  <a:gd name="T81" fmla="*/ 35 h 242"/>
                  <a:gd name="T82" fmla="*/ 129 w 213"/>
                  <a:gd name="T83" fmla="*/ 29 h 242"/>
                  <a:gd name="T84" fmla="*/ 114 w 213"/>
                  <a:gd name="T85" fmla="*/ 8 h 242"/>
                  <a:gd name="T86" fmla="*/ 93 w 213"/>
                  <a:gd name="T87" fmla="*/ 14 h 242"/>
                  <a:gd name="T88" fmla="*/ 78 w 213"/>
                  <a:gd name="T89" fmla="*/ 1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3" h="242">
                    <a:moveTo>
                      <a:pt x="78" y="13"/>
                    </a:moveTo>
                    <a:lnTo>
                      <a:pt x="72" y="22"/>
                    </a:lnTo>
                    <a:lnTo>
                      <a:pt x="72" y="28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67" y="35"/>
                    </a:lnTo>
                    <a:lnTo>
                      <a:pt x="66" y="29"/>
                    </a:lnTo>
                    <a:lnTo>
                      <a:pt x="60" y="13"/>
                    </a:lnTo>
                    <a:lnTo>
                      <a:pt x="58" y="11"/>
                    </a:lnTo>
                    <a:lnTo>
                      <a:pt x="52" y="13"/>
                    </a:lnTo>
                    <a:lnTo>
                      <a:pt x="49" y="5"/>
                    </a:lnTo>
                    <a:lnTo>
                      <a:pt x="41" y="11"/>
                    </a:lnTo>
                    <a:lnTo>
                      <a:pt x="31" y="13"/>
                    </a:lnTo>
                    <a:lnTo>
                      <a:pt x="25" y="20"/>
                    </a:lnTo>
                    <a:lnTo>
                      <a:pt x="26" y="23"/>
                    </a:lnTo>
                    <a:lnTo>
                      <a:pt x="16" y="29"/>
                    </a:lnTo>
                    <a:lnTo>
                      <a:pt x="16" y="35"/>
                    </a:lnTo>
                    <a:lnTo>
                      <a:pt x="19" y="38"/>
                    </a:lnTo>
                    <a:lnTo>
                      <a:pt x="29" y="40"/>
                    </a:lnTo>
                    <a:lnTo>
                      <a:pt x="32" y="46"/>
                    </a:lnTo>
                    <a:lnTo>
                      <a:pt x="38" y="52"/>
                    </a:lnTo>
                    <a:lnTo>
                      <a:pt x="43" y="52"/>
                    </a:lnTo>
                    <a:lnTo>
                      <a:pt x="49" y="55"/>
                    </a:lnTo>
                    <a:lnTo>
                      <a:pt x="47" y="61"/>
                    </a:lnTo>
                    <a:lnTo>
                      <a:pt x="43" y="66"/>
                    </a:lnTo>
                    <a:lnTo>
                      <a:pt x="35" y="64"/>
                    </a:lnTo>
                    <a:lnTo>
                      <a:pt x="26" y="69"/>
                    </a:lnTo>
                    <a:lnTo>
                      <a:pt x="20" y="66"/>
                    </a:lnTo>
                    <a:lnTo>
                      <a:pt x="17" y="72"/>
                    </a:lnTo>
                    <a:lnTo>
                      <a:pt x="13" y="78"/>
                    </a:lnTo>
                    <a:lnTo>
                      <a:pt x="8" y="89"/>
                    </a:lnTo>
                    <a:lnTo>
                      <a:pt x="0" y="87"/>
                    </a:lnTo>
                    <a:lnTo>
                      <a:pt x="0" y="93"/>
                    </a:lnTo>
                    <a:lnTo>
                      <a:pt x="5" y="93"/>
                    </a:lnTo>
                    <a:lnTo>
                      <a:pt x="5" y="99"/>
                    </a:lnTo>
                    <a:lnTo>
                      <a:pt x="9" y="101"/>
                    </a:lnTo>
                    <a:lnTo>
                      <a:pt x="11" y="107"/>
                    </a:lnTo>
                    <a:lnTo>
                      <a:pt x="14" y="108"/>
                    </a:lnTo>
                    <a:lnTo>
                      <a:pt x="23" y="127"/>
                    </a:lnTo>
                    <a:lnTo>
                      <a:pt x="29" y="128"/>
                    </a:lnTo>
                    <a:lnTo>
                      <a:pt x="31" y="131"/>
                    </a:lnTo>
                    <a:lnTo>
                      <a:pt x="35" y="134"/>
                    </a:lnTo>
                    <a:lnTo>
                      <a:pt x="40" y="133"/>
                    </a:lnTo>
                    <a:lnTo>
                      <a:pt x="44" y="128"/>
                    </a:lnTo>
                    <a:lnTo>
                      <a:pt x="49" y="131"/>
                    </a:lnTo>
                    <a:lnTo>
                      <a:pt x="46" y="134"/>
                    </a:lnTo>
                    <a:lnTo>
                      <a:pt x="49" y="140"/>
                    </a:lnTo>
                    <a:lnTo>
                      <a:pt x="55" y="139"/>
                    </a:lnTo>
                    <a:lnTo>
                      <a:pt x="57" y="145"/>
                    </a:lnTo>
                    <a:lnTo>
                      <a:pt x="58" y="148"/>
                    </a:lnTo>
                    <a:lnTo>
                      <a:pt x="58" y="155"/>
                    </a:lnTo>
                    <a:lnTo>
                      <a:pt x="60" y="160"/>
                    </a:lnTo>
                    <a:lnTo>
                      <a:pt x="61" y="166"/>
                    </a:lnTo>
                    <a:lnTo>
                      <a:pt x="55" y="168"/>
                    </a:lnTo>
                    <a:lnTo>
                      <a:pt x="63" y="177"/>
                    </a:lnTo>
                    <a:lnTo>
                      <a:pt x="75" y="181"/>
                    </a:lnTo>
                    <a:lnTo>
                      <a:pt x="79" y="193"/>
                    </a:lnTo>
                    <a:lnTo>
                      <a:pt x="78" y="198"/>
                    </a:lnTo>
                    <a:lnTo>
                      <a:pt x="73" y="195"/>
                    </a:lnTo>
                    <a:lnTo>
                      <a:pt x="69" y="198"/>
                    </a:lnTo>
                    <a:lnTo>
                      <a:pt x="66" y="206"/>
                    </a:lnTo>
                    <a:lnTo>
                      <a:pt x="69" y="209"/>
                    </a:lnTo>
                    <a:lnTo>
                      <a:pt x="67" y="218"/>
                    </a:lnTo>
                    <a:lnTo>
                      <a:pt x="72" y="219"/>
                    </a:lnTo>
                    <a:lnTo>
                      <a:pt x="69" y="228"/>
                    </a:lnTo>
                    <a:lnTo>
                      <a:pt x="69" y="231"/>
                    </a:lnTo>
                    <a:lnTo>
                      <a:pt x="75" y="234"/>
                    </a:lnTo>
                    <a:lnTo>
                      <a:pt x="75" y="242"/>
                    </a:lnTo>
                    <a:lnTo>
                      <a:pt x="81" y="239"/>
                    </a:lnTo>
                    <a:lnTo>
                      <a:pt x="84" y="233"/>
                    </a:lnTo>
                    <a:lnTo>
                      <a:pt x="94" y="224"/>
                    </a:lnTo>
                    <a:lnTo>
                      <a:pt x="99" y="224"/>
                    </a:lnTo>
                    <a:lnTo>
                      <a:pt x="111" y="222"/>
                    </a:lnTo>
                    <a:lnTo>
                      <a:pt x="114" y="224"/>
                    </a:lnTo>
                    <a:lnTo>
                      <a:pt x="120" y="219"/>
                    </a:lnTo>
                    <a:lnTo>
                      <a:pt x="122" y="218"/>
                    </a:lnTo>
                    <a:lnTo>
                      <a:pt x="126" y="224"/>
                    </a:lnTo>
                    <a:lnTo>
                      <a:pt x="129" y="221"/>
                    </a:lnTo>
                    <a:lnTo>
                      <a:pt x="129" y="213"/>
                    </a:lnTo>
                    <a:lnTo>
                      <a:pt x="131" y="209"/>
                    </a:lnTo>
                    <a:lnTo>
                      <a:pt x="142" y="206"/>
                    </a:lnTo>
                    <a:lnTo>
                      <a:pt x="146" y="202"/>
                    </a:lnTo>
                    <a:lnTo>
                      <a:pt x="148" y="198"/>
                    </a:lnTo>
                    <a:lnTo>
                      <a:pt x="145" y="193"/>
                    </a:lnTo>
                    <a:lnTo>
                      <a:pt x="157" y="190"/>
                    </a:lnTo>
                    <a:lnTo>
                      <a:pt x="161" y="183"/>
                    </a:lnTo>
                    <a:lnTo>
                      <a:pt x="160" y="180"/>
                    </a:lnTo>
                    <a:lnTo>
                      <a:pt x="164" y="175"/>
                    </a:lnTo>
                    <a:lnTo>
                      <a:pt x="169" y="177"/>
                    </a:lnTo>
                    <a:lnTo>
                      <a:pt x="172" y="171"/>
                    </a:lnTo>
                    <a:lnTo>
                      <a:pt x="178" y="166"/>
                    </a:lnTo>
                    <a:lnTo>
                      <a:pt x="179" y="171"/>
                    </a:lnTo>
                    <a:lnTo>
                      <a:pt x="182" y="158"/>
                    </a:lnTo>
                    <a:lnTo>
                      <a:pt x="189" y="154"/>
                    </a:lnTo>
                    <a:lnTo>
                      <a:pt x="199" y="152"/>
                    </a:lnTo>
                    <a:lnTo>
                      <a:pt x="205" y="151"/>
                    </a:lnTo>
                    <a:lnTo>
                      <a:pt x="208" y="145"/>
                    </a:lnTo>
                    <a:lnTo>
                      <a:pt x="213" y="139"/>
                    </a:lnTo>
                    <a:lnTo>
                      <a:pt x="208" y="136"/>
                    </a:lnTo>
                    <a:lnTo>
                      <a:pt x="199" y="133"/>
                    </a:lnTo>
                    <a:lnTo>
                      <a:pt x="187" y="133"/>
                    </a:lnTo>
                    <a:lnTo>
                      <a:pt x="184" y="128"/>
                    </a:lnTo>
                    <a:lnTo>
                      <a:pt x="187" y="122"/>
                    </a:lnTo>
                    <a:lnTo>
                      <a:pt x="184" y="117"/>
                    </a:lnTo>
                    <a:lnTo>
                      <a:pt x="189" y="113"/>
                    </a:lnTo>
                    <a:lnTo>
                      <a:pt x="186" y="110"/>
                    </a:lnTo>
                    <a:lnTo>
                      <a:pt x="181" y="108"/>
                    </a:lnTo>
                    <a:lnTo>
                      <a:pt x="176" y="101"/>
                    </a:lnTo>
                    <a:lnTo>
                      <a:pt x="176" y="96"/>
                    </a:lnTo>
                    <a:lnTo>
                      <a:pt x="164" y="98"/>
                    </a:lnTo>
                    <a:lnTo>
                      <a:pt x="163" y="101"/>
                    </a:lnTo>
                    <a:lnTo>
                      <a:pt x="157" y="99"/>
                    </a:lnTo>
                    <a:lnTo>
                      <a:pt x="166" y="87"/>
                    </a:lnTo>
                    <a:lnTo>
                      <a:pt x="172" y="84"/>
                    </a:lnTo>
                    <a:lnTo>
                      <a:pt x="176" y="75"/>
                    </a:lnTo>
                    <a:lnTo>
                      <a:pt x="170" y="70"/>
                    </a:lnTo>
                    <a:lnTo>
                      <a:pt x="175" y="64"/>
                    </a:lnTo>
                    <a:lnTo>
                      <a:pt x="170" y="63"/>
                    </a:lnTo>
                    <a:lnTo>
                      <a:pt x="166" y="52"/>
                    </a:lnTo>
                    <a:lnTo>
                      <a:pt x="160" y="44"/>
                    </a:lnTo>
                    <a:lnTo>
                      <a:pt x="157" y="44"/>
                    </a:lnTo>
                    <a:lnTo>
                      <a:pt x="155" y="40"/>
                    </a:lnTo>
                    <a:lnTo>
                      <a:pt x="158" y="35"/>
                    </a:lnTo>
                    <a:lnTo>
                      <a:pt x="154" y="29"/>
                    </a:lnTo>
                    <a:lnTo>
                      <a:pt x="132" y="26"/>
                    </a:lnTo>
                    <a:lnTo>
                      <a:pt x="129" y="29"/>
                    </a:lnTo>
                    <a:lnTo>
                      <a:pt x="128" y="19"/>
                    </a:lnTo>
                    <a:lnTo>
                      <a:pt x="120" y="9"/>
                    </a:lnTo>
                    <a:lnTo>
                      <a:pt x="114" y="8"/>
                    </a:lnTo>
                    <a:lnTo>
                      <a:pt x="108" y="0"/>
                    </a:lnTo>
                    <a:lnTo>
                      <a:pt x="102" y="14"/>
                    </a:lnTo>
                    <a:lnTo>
                      <a:pt x="93" y="14"/>
                    </a:lnTo>
                    <a:lnTo>
                      <a:pt x="88" y="16"/>
                    </a:lnTo>
                    <a:lnTo>
                      <a:pt x="82" y="13"/>
                    </a:lnTo>
                    <a:lnTo>
                      <a:pt x="78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6" name="Freeform 1921">
                <a:extLst>
                  <a:ext uri="{FF2B5EF4-FFF2-40B4-BE49-F238E27FC236}">
                    <a16:creationId xmlns:a16="http://schemas.microsoft.com/office/drawing/2014/main" id="{36154FA2-2950-A017-BE1B-F2DC2EEEC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876"/>
                <a:ext cx="106" cy="121"/>
              </a:xfrm>
              <a:custGeom>
                <a:avLst/>
                <a:gdLst>
                  <a:gd name="T0" fmla="*/ 88 w 213"/>
                  <a:gd name="T1" fmla="*/ 16 h 242"/>
                  <a:gd name="T2" fmla="*/ 108 w 213"/>
                  <a:gd name="T3" fmla="*/ 0 h 242"/>
                  <a:gd name="T4" fmla="*/ 128 w 213"/>
                  <a:gd name="T5" fmla="*/ 19 h 242"/>
                  <a:gd name="T6" fmla="*/ 154 w 213"/>
                  <a:gd name="T7" fmla="*/ 29 h 242"/>
                  <a:gd name="T8" fmla="*/ 157 w 213"/>
                  <a:gd name="T9" fmla="*/ 44 h 242"/>
                  <a:gd name="T10" fmla="*/ 170 w 213"/>
                  <a:gd name="T11" fmla="*/ 63 h 242"/>
                  <a:gd name="T12" fmla="*/ 176 w 213"/>
                  <a:gd name="T13" fmla="*/ 75 h 242"/>
                  <a:gd name="T14" fmla="*/ 157 w 213"/>
                  <a:gd name="T15" fmla="*/ 99 h 242"/>
                  <a:gd name="T16" fmla="*/ 176 w 213"/>
                  <a:gd name="T17" fmla="*/ 96 h 242"/>
                  <a:gd name="T18" fmla="*/ 186 w 213"/>
                  <a:gd name="T19" fmla="*/ 110 h 242"/>
                  <a:gd name="T20" fmla="*/ 187 w 213"/>
                  <a:gd name="T21" fmla="*/ 122 h 242"/>
                  <a:gd name="T22" fmla="*/ 199 w 213"/>
                  <a:gd name="T23" fmla="*/ 133 h 242"/>
                  <a:gd name="T24" fmla="*/ 208 w 213"/>
                  <a:gd name="T25" fmla="*/ 145 h 242"/>
                  <a:gd name="T26" fmla="*/ 189 w 213"/>
                  <a:gd name="T27" fmla="*/ 154 h 242"/>
                  <a:gd name="T28" fmla="*/ 178 w 213"/>
                  <a:gd name="T29" fmla="*/ 166 h 242"/>
                  <a:gd name="T30" fmla="*/ 164 w 213"/>
                  <a:gd name="T31" fmla="*/ 175 h 242"/>
                  <a:gd name="T32" fmla="*/ 157 w 213"/>
                  <a:gd name="T33" fmla="*/ 190 h 242"/>
                  <a:gd name="T34" fmla="*/ 146 w 213"/>
                  <a:gd name="T35" fmla="*/ 202 h 242"/>
                  <a:gd name="T36" fmla="*/ 129 w 213"/>
                  <a:gd name="T37" fmla="*/ 213 h 242"/>
                  <a:gd name="T38" fmla="*/ 122 w 213"/>
                  <a:gd name="T39" fmla="*/ 218 h 242"/>
                  <a:gd name="T40" fmla="*/ 111 w 213"/>
                  <a:gd name="T41" fmla="*/ 222 h 242"/>
                  <a:gd name="T42" fmla="*/ 84 w 213"/>
                  <a:gd name="T43" fmla="*/ 233 h 242"/>
                  <a:gd name="T44" fmla="*/ 75 w 213"/>
                  <a:gd name="T45" fmla="*/ 234 h 242"/>
                  <a:gd name="T46" fmla="*/ 72 w 213"/>
                  <a:gd name="T47" fmla="*/ 219 h 242"/>
                  <a:gd name="T48" fmla="*/ 66 w 213"/>
                  <a:gd name="T49" fmla="*/ 206 h 242"/>
                  <a:gd name="T50" fmla="*/ 78 w 213"/>
                  <a:gd name="T51" fmla="*/ 198 h 242"/>
                  <a:gd name="T52" fmla="*/ 63 w 213"/>
                  <a:gd name="T53" fmla="*/ 177 h 242"/>
                  <a:gd name="T54" fmla="*/ 60 w 213"/>
                  <a:gd name="T55" fmla="*/ 160 h 242"/>
                  <a:gd name="T56" fmla="*/ 57 w 213"/>
                  <a:gd name="T57" fmla="*/ 145 h 242"/>
                  <a:gd name="T58" fmla="*/ 46 w 213"/>
                  <a:gd name="T59" fmla="*/ 134 h 242"/>
                  <a:gd name="T60" fmla="*/ 40 w 213"/>
                  <a:gd name="T61" fmla="*/ 133 h 242"/>
                  <a:gd name="T62" fmla="*/ 29 w 213"/>
                  <a:gd name="T63" fmla="*/ 128 h 242"/>
                  <a:gd name="T64" fmla="*/ 11 w 213"/>
                  <a:gd name="T65" fmla="*/ 107 h 242"/>
                  <a:gd name="T66" fmla="*/ 5 w 213"/>
                  <a:gd name="T67" fmla="*/ 93 h 242"/>
                  <a:gd name="T68" fmla="*/ 8 w 213"/>
                  <a:gd name="T69" fmla="*/ 89 h 242"/>
                  <a:gd name="T70" fmla="*/ 20 w 213"/>
                  <a:gd name="T71" fmla="*/ 66 h 242"/>
                  <a:gd name="T72" fmla="*/ 43 w 213"/>
                  <a:gd name="T73" fmla="*/ 66 h 242"/>
                  <a:gd name="T74" fmla="*/ 43 w 213"/>
                  <a:gd name="T75" fmla="*/ 52 h 242"/>
                  <a:gd name="T76" fmla="*/ 29 w 213"/>
                  <a:gd name="T77" fmla="*/ 40 h 242"/>
                  <a:gd name="T78" fmla="*/ 16 w 213"/>
                  <a:gd name="T79" fmla="*/ 29 h 242"/>
                  <a:gd name="T80" fmla="*/ 31 w 213"/>
                  <a:gd name="T81" fmla="*/ 13 h 242"/>
                  <a:gd name="T82" fmla="*/ 52 w 213"/>
                  <a:gd name="T83" fmla="*/ 13 h 242"/>
                  <a:gd name="T84" fmla="*/ 66 w 213"/>
                  <a:gd name="T85" fmla="*/ 29 h 242"/>
                  <a:gd name="T86" fmla="*/ 73 w 213"/>
                  <a:gd name="T87" fmla="*/ 32 h 242"/>
                  <a:gd name="T88" fmla="*/ 78 w 213"/>
                  <a:gd name="T89" fmla="*/ 1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3" h="242">
                    <a:moveTo>
                      <a:pt x="78" y="13"/>
                    </a:moveTo>
                    <a:lnTo>
                      <a:pt x="82" y="13"/>
                    </a:lnTo>
                    <a:lnTo>
                      <a:pt x="88" y="16"/>
                    </a:lnTo>
                    <a:lnTo>
                      <a:pt x="93" y="14"/>
                    </a:lnTo>
                    <a:lnTo>
                      <a:pt x="102" y="14"/>
                    </a:lnTo>
                    <a:lnTo>
                      <a:pt x="108" y="0"/>
                    </a:lnTo>
                    <a:lnTo>
                      <a:pt x="114" y="8"/>
                    </a:lnTo>
                    <a:lnTo>
                      <a:pt x="120" y="9"/>
                    </a:lnTo>
                    <a:lnTo>
                      <a:pt x="128" y="19"/>
                    </a:lnTo>
                    <a:lnTo>
                      <a:pt x="129" y="29"/>
                    </a:lnTo>
                    <a:lnTo>
                      <a:pt x="132" y="26"/>
                    </a:lnTo>
                    <a:lnTo>
                      <a:pt x="154" y="29"/>
                    </a:lnTo>
                    <a:lnTo>
                      <a:pt x="158" y="35"/>
                    </a:lnTo>
                    <a:lnTo>
                      <a:pt x="155" y="40"/>
                    </a:lnTo>
                    <a:lnTo>
                      <a:pt x="157" y="44"/>
                    </a:lnTo>
                    <a:lnTo>
                      <a:pt x="160" y="44"/>
                    </a:lnTo>
                    <a:lnTo>
                      <a:pt x="166" y="52"/>
                    </a:lnTo>
                    <a:lnTo>
                      <a:pt x="170" y="63"/>
                    </a:lnTo>
                    <a:lnTo>
                      <a:pt x="175" y="64"/>
                    </a:lnTo>
                    <a:lnTo>
                      <a:pt x="170" y="70"/>
                    </a:lnTo>
                    <a:lnTo>
                      <a:pt x="176" y="75"/>
                    </a:lnTo>
                    <a:lnTo>
                      <a:pt x="172" y="84"/>
                    </a:lnTo>
                    <a:lnTo>
                      <a:pt x="166" y="87"/>
                    </a:lnTo>
                    <a:lnTo>
                      <a:pt x="157" y="99"/>
                    </a:lnTo>
                    <a:lnTo>
                      <a:pt x="163" y="101"/>
                    </a:lnTo>
                    <a:lnTo>
                      <a:pt x="164" y="98"/>
                    </a:lnTo>
                    <a:lnTo>
                      <a:pt x="176" y="96"/>
                    </a:lnTo>
                    <a:lnTo>
                      <a:pt x="176" y="101"/>
                    </a:lnTo>
                    <a:lnTo>
                      <a:pt x="181" y="108"/>
                    </a:lnTo>
                    <a:lnTo>
                      <a:pt x="186" y="110"/>
                    </a:lnTo>
                    <a:lnTo>
                      <a:pt x="189" y="113"/>
                    </a:lnTo>
                    <a:lnTo>
                      <a:pt x="184" y="117"/>
                    </a:lnTo>
                    <a:lnTo>
                      <a:pt x="187" y="122"/>
                    </a:lnTo>
                    <a:lnTo>
                      <a:pt x="184" y="128"/>
                    </a:lnTo>
                    <a:lnTo>
                      <a:pt x="187" y="133"/>
                    </a:lnTo>
                    <a:lnTo>
                      <a:pt x="199" y="133"/>
                    </a:lnTo>
                    <a:lnTo>
                      <a:pt x="208" y="136"/>
                    </a:lnTo>
                    <a:lnTo>
                      <a:pt x="213" y="139"/>
                    </a:lnTo>
                    <a:lnTo>
                      <a:pt x="208" y="145"/>
                    </a:lnTo>
                    <a:lnTo>
                      <a:pt x="205" y="151"/>
                    </a:lnTo>
                    <a:lnTo>
                      <a:pt x="199" y="152"/>
                    </a:lnTo>
                    <a:lnTo>
                      <a:pt x="189" y="154"/>
                    </a:lnTo>
                    <a:lnTo>
                      <a:pt x="182" y="158"/>
                    </a:lnTo>
                    <a:lnTo>
                      <a:pt x="179" y="171"/>
                    </a:lnTo>
                    <a:lnTo>
                      <a:pt x="178" y="166"/>
                    </a:lnTo>
                    <a:lnTo>
                      <a:pt x="172" y="171"/>
                    </a:lnTo>
                    <a:lnTo>
                      <a:pt x="169" y="177"/>
                    </a:lnTo>
                    <a:lnTo>
                      <a:pt x="164" y="175"/>
                    </a:lnTo>
                    <a:lnTo>
                      <a:pt x="160" y="180"/>
                    </a:lnTo>
                    <a:lnTo>
                      <a:pt x="161" y="183"/>
                    </a:lnTo>
                    <a:lnTo>
                      <a:pt x="157" y="190"/>
                    </a:lnTo>
                    <a:lnTo>
                      <a:pt x="145" y="193"/>
                    </a:lnTo>
                    <a:lnTo>
                      <a:pt x="148" y="198"/>
                    </a:lnTo>
                    <a:lnTo>
                      <a:pt x="146" y="202"/>
                    </a:lnTo>
                    <a:lnTo>
                      <a:pt x="142" y="206"/>
                    </a:lnTo>
                    <a:lnTo>
                      <a:pt x="131" y="209"/>
                    </a:lnTo>
                    <a:lnTo>
                      <a:pt x="129" y="213"/>
                    </a:lnTo>
                    <a:lnTo>
                      <a:pt x="129" y="221"/>
                    </a:lnTo>
                    <a:lnTo>
                      <a:pt x="126" y="224"/>
                    </a:lnTo>
                    <a:lnTo>
                      <a:pt x="122" y="218"/>
                    </a:lnTo>
                    <a:lnTo>
                      <a:pt x="120" y="219"/>
                    </a:lnTo>
                    <a:lnTo>
                      <a:pt x="114" y="224"/>
                    </a:lnTo>
                    <a:lnTo>
                      <a:pt x="111" y="222"/>
                    </a:lnTo>
                    <a:lnTo>
                      <a:pt x="99" y="224"/>
                    </a:lnTo>
                    <a:lnTo>
                      <a:pt x="94" y="224"/>
                    </a:lnTo>
                    <a:lnTo>
                      <a:pt x="84" y="233"/>
                    </a:lnTo>
                    <a:lnTo>
                      <a:pt x="81" y="239"/>
                    </a:lnTo>
                    <a:lnTo>
                      <a:pt x="75" y="242"/>
                    </a:lnTo>
                    <a:lnTo>
                      <a:pt x="75" y="234"/>
                    </a:lnTo>
                    <a:lnTo>
                      <a:pt x="69" y="231"/>
                    </a:lnTo>
                    <a:lnTo>
                      <a:pt x="69" y="228"/>
                    </a:lnTo>
                    <a:lnTo>
                      <a:pt x="72" y="219"/>
                    </a:lnTo>
                    <a:lnTo>
                      <a:pt x="67" y="218"/>
                    </a:lnTo>
                    <a:lnTo>
                      <a:pt x="69" y="209"/>
                    </a:lnTo>
                    <a:lnTo>
                      <a:pt x="66" y="206"/>
                    </a:lnTo>
                    <a:lnTo>
                      <a:pt x="69" y="198"/>
                    </a:lnTo>
                    <a:lnTo>
                      <a:pt x="73" y="195"/>
                    </a:lnTo>
                    <a:lnTo>
                      <a:pt x="78" y="198"/>
                    </a:lnTo>
                    <a:lnTo>
                      <a:pt x="79" y="193"/>
                    </a:lnTo>
                    <a:lnTo>
                      <a:pt x="75" y="181"/>
                    </a:lnTo>
                    <a:lnTo>
                      <a:pt x="63" y="177"/>
                    </a:lnTo>
                    <a:lnTo>
                      <a:pt x="55" y="168"/>
                    </a:lnTo>
                    <a:lnTo>
                      <a:pt x="61" y="166"/>
                    </a:lnTo>
                    <a:lnTo>
                      <a:pt x="60" y="160"/>
                    </a:lnTo>
                    <a:lnTo>
                      <a:pt x="58" y="155"/>
                    </a:lnTo>
                    <a:lnTo>
                      <a:pt x="58" y="148"/>
                    </a:lnTo>
                    <a:lnTo>
                      <a:pt x="57" y="145"/>
                    </a:lnTo>
                    <a:lnTo>
                      <a:pt x="55" y="139"/>
                    </a:lnTo>
                    <a:lnTo>
                      <a:pt x="49" y="140"/>
                    </a:lnTo>
                    <a:lnTo>
                      <a:pt x="46" y="134"/>
                    </a:lnTo>
                    <a:lnTo>
                      <a:pt x="49" y="131"/>
                    </a:lnTo>
                    <a:lnTo>
                      <a:pt x="44" y="128"/>
                    </a:lnTo>
                    <a:lnTo>
                      <a:pt x="40" y="133"/>
                    </a:lnTo>
                    <a:lnTo>
                      <a:pt x="35" y="134"/>
                    </a:lnTo>
                    <a:lnTo>
                      <a:pt x="31" y="131"/>
                    </a:lnTo>
                    <a:lnTo>
                      <a:pt x="29" y="128"/>
                    </a:lnTo>
                    <a:lnTo>
                      <a:pt x="23" y="127"/>
                    </a:lnTo>
                    <a:lnTo>
                      <a:pt x="14" y="108"/>
                    </a:lnTo>
                    <a:lnTo>
                      <a:pt x="11" y="107"/>
                    </a:lnTo>
                    <a:lnTo>
                      <a:pt x="9" y="101"/>
                    </a:lnTo>
                    <a:lnTo>
                      <a:pt x="5" y="99"/>
                    </a:lnTo>
                    <a:lnTo>
                      <a:pt x="5" y="93"/>
                    </a:lnTo>
                    <a:lnTo>
                      <a:pt x="0" y="93"/>
                    </a:lnTo>
                    <a:lnTo>
                      <a:pt x="0" y="87"/>
                    </a:lnTo>
                    <a:lnTo>
                      <a:pt x="8" y="89"/>
                    </a:lnTo>
                    <a:lnTo>
                      <a:pt x="13" y="78"/>
                    </a:lnTo>
                    <a:lnTo>
                      <a:pt x="17" y="72"/>
                    </a:lnTo>
                    <a:lnTo>
                      <a:pt x="20" y="66"/>
                    </a:lnTo>
                    <a:lnTo>
                      <a:pt x="26" y="69"/>
                    </a:lnTo>
                    <a:lnTo>
                      <a:pt x="35" y="64"/>
                    </a:lnTo>
                    <a:lnTo>
                      <a:pt x="43" y="66"/>
                    </a:lnTo>
                    <a:lnTo>
                      <a:pt x="47" y="61"/>
                    </a:lnTo>
                    <a:lnTo>
                      <a:pt x="49" y="55"/>
                    </a:lnTo>
                    <a:lnTo>
                      <a:pt x="43" y="52"/>
                    </a:lnTo>
                    <a:lnTo>
                      <a:pt x="38" y="52"/>
                    </a:lnTo>
                    <a:lnTo>
                      <a:pt x="32" y="46"/>
                    </a:lnTo>
                    <a:lnTo>
                      <a:pt x="29" y="40"/>
                    </a:lnTo>
                    <a:lnTo>
                      <a:pt x="19" y="38"/>
                    </a:lnTo>
                    <a:lnTo>
                      <a:pt x="16" y="35"/>
                    </a:lnTo>
                    <a:lnTo>
                      <a:pt x="16" y="29"/>
                    </a:lnTo>
                    <a:lnTo>
                      <a:pt x="26" y="23"/>
                    </a:lnTo>
                    <a:lnTo>
                      <a:pt x="25" y="20"/>
                    </a:lnTo>
                    <a:lnTo>
                      <a:pt x="31" y="13"/>
                    </a:lnTo>
                    <a:lnTo>
                      <a:pt x="41" y="11"/>
                    </a:lnTo>
                    <a:lnTo>
                      <a:pt x="49" y="5"/>
                    </a:lnTo>
                    <a:lnTo>
                      <a:pt x="52" y="13"/>
                    </a:lnTo>
                    <a:lnTo>
                      <a:pt x="58" y="11"/>
                    </a:lnTo>
                    <a:lnTo>
                      <a:pt x="60" y="13"/>
                    </a:lnTo>
                    <a:lnTo>
                      <a:pt x="66" y="29"/>
                    </a:lnTo>
                    <a:lnTo>
                      <a:pt x="67" y="35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2" y="28"/>
                    </a:lnTo>
                    <a:lnTo>
                      <a:pt x="72" y="22"/>
                    </a:lnTo>
                    <a:lnTo>
                      <a:pt x="78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7" name="Freeform 1922">
                <a:extLst>
                  <a:ext uri="{FF2B5EF4-FFF2-40B4-BE49-F238E27FC236}">
                    <a16:creationId xmlns:a16="http://schemas.microsoft.com/office/drawing/2014/main" id="{BBCF35CA-7C08-DFD9-9F6E-F5FA4B35F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876"/>
                <a:ext cx="106" cy="121"/>
              </a:xfrm>
              <a:custGeom>
                <a:avLst/>
                <a:gdLst>
                  <a:gd name="T0" fmla="*/ 88 w 213"/>
                  <a:gd name="T1" fmla="*/ 16 h 242"/>
                  <a:gd name="T2" fmla="*/ 108 w 213"/>
                  <a:gd name="T3" fmla="*/ 0 h 242"/>
                  <a:gd name="T4" fmla="*/ 128 w 213"/>
                  <a:gd name="T5" fmla="*/ 19 h 242"/>
                  <a:gd name="T6" fmla="*/ 154 w 213"/>
                  <a:gd name="T7" fmla="*/ 29 h 242"/>
                  <a:gd name="T8" fmla="*/ 157 w 213"/>
                  <a:gd name="T9" fmla="*/ 44 h 242"/>
                  <a:gd name="T10" fmla="*/ 170 w 213"/>
                  <a:gd name="T11" fmla="*/ 63 h 242"/>
                  <a:gd name="T12" fmla="*/ 176 w 213"/>
                  <a:gd name="T13" fmla="*/ 75 h 242"/>
                  <a:gd name="T14" fmla="*/ 157 w 213"/>
                  <a:gd name="T15" fmla="*/ 99 h 242"/>
                  <a:gd name="T16" fmla="*/ 176 w 213"/>
                  <a:gd name="T17" fmla="*/ 96 h 242"/>
                  <a:gd name="T18" fmla="*/ 186 w 213"/>
                  <a:gd name="T19" fmla="*/ 110 h 242"/>
                  <a:gd name="T20" fmla="*/ 187 w 213"/>
                  <a:gd name="T21" fmla="*/ 122 h 242"/>
                  <a:gd name="T22" fmla="*/ 199 w 213"/>
                  <a:gd name="T23" fmla="*/ 133 h 242"/>
                  <a:gd name="T24" fmla="*/ 208 w 213"/>
                  <a:gd name="T25" fmla="*/ 145 h 242"/>
                  <a:gd name="T26" fmla="*/ 189 w 213"/>
                  <a:gd name="T27" fmla="*/ 154 h 242"/>
                  <a:gd name="T28" fmla="*/ 178 w 213"/>
                  <a:gd name="T29" fmla="*/ 166 h 242"/>
                  <a:gd name="T30" fmla="*/ 164 w 213"/>
                  <a:gd name="T31" fmla="*/ 175 h 242"/>
                  <a:gd name="T32" fmla="*/ 157 w 213"/>
                  <a:gd name="T33" fmla="*/ 190 h 242"/>
                  <a:gd name="T34" fmla="*/ 146 w 213"/>
                  <a:gd name="T35" fmla="*/ 202 h 242"/>
                  <a:gd name="T36" fmla="*/ 129 w 213"/>
                  <a:gd name="T37" fmla="*/ 213 h 242"/>
                  <a:gd name="T38" fmla="*/ 122 w 213"/>
                  <a:gd name="T39" fmla="*/ 218 h 242"/>
                  <a:gd name="T40" fmla="*/ 111 w 213"/>
                  <a:gd name="T41" fmla="*/ 222 h 242"/>
                  <a:gd name="T42" fmla="*/ 84 w 213"/>
                  <a:gd name="T43" fmla="*/ 233 h 242"/>
                  <a:gd name="T44" fmla="*/ 75 w 213"/>
                  <a:gd name="T45" fmla="*/ 234 h 242"/>
                  <a:gd name="T46" fmla="*/ 72 w 213"/>
                  <a:gd name="T47" fmla="*/ 219 h 242"/>
                  <a:gd name="T48" fmla="*/ 66 w 213"/>
                  <a:gd name="T49" fmla="*/ 206 h 242"/>
                  <a:gd name="T50" fmla="*/ 78 w 213"/>
                  <a:gd name="T51" fmla="*/ 198 h 242"/>
                  <a:gd name="T52" fmla="*/ 63 w 213"/>
                  <a:gd name="T53" fmla="*/ 177 h 242"/>
                  <a:gd name="T54" fmla="*/ 60 w 213"/>
                  <a:gd name="T55" fmla="*/ 160 h 242"/>
                  <a:gd name="T56" fmla="*/ 57 w 213"/>
                  <a:gd name="T57" fmla="*/ 145 h 242"/>
                  <a:gd name="T58" fmla="*/ 46 w 213"/>
                  <a:gd name="T59" fmla="*/ 134 h 242"/>
                  <a:gd name="T60" fmla="*/ 40 w 213"/>
                  <a:gd name="T61" fmla="*/ 133 h 242"/>
                  <a:gd name="T62" fmla="*/ 29 w 213"/>
                  <a:gd name="T63" fmla="*/ 128 h 242"/>
                  <a:gd name="T64" fmla="*/ 11 w 213"/>
                  <a:gd name="T65" fmla="*/ 107 h 242"/>
                  <a:gd name="T66" fmla="*/ 5 w 213"/>
                  <a:gd name="T67" fmla="*/ 93 h 242"/>
                  <a:gd name="T68" fmla="*/ 8 w 213"/>
                  <a:gd name="T69" fmla="*/ 89 h 242"/>
                  <a:gd name="T70" fmla="*/ 20 w 213"/>
                  <a:gd name="T71" fmla="*/ 66 h 242"/>
                  <a:gd name="T72" fmla="*/ 43 w 213"/>
                  <a:gd name="T73" fmla="*/ 66 h 242"/>
                  <a:gd name="T74" fmla="*/ 43 w 213"/>
                  <a:gd name="T75" fmla="*/ 52 h 242"/>
                  <a:gd name="T76" fmla="*/ 29 w 213"/>
                  <a:gd name="T77" fmla="*/ 40 h 242"/>
                  <a:gd name="T78" fmla="*/ 16 w 213"/>
                  <a:gd name="T79" fmla="*/ 29 h 242"/>
                  <a:gd name="T80" fmla="*/ 31 w 213"/>
                  <a:gd name="T81" fmla="*/ 13 h 242"/>
                  <a:gd name="T82" fmla="*/ 52 w 213"/>
                  <a:gd name="T83" fmla="*/ 13 h 242"/>
                  <a:gd name="T84" fmla="*/ 66 w 213"/>
                  <a:gd name="T85" fmla="*/ 29 h 242"/>
                  <a:gd name="T86" fmla="*/ 73 w 213"/>
                  <a:gd name="T87" fmla="*/ 32 h 242"/>
                  <a:gd name="T88" fmla="*/ 78 w 213"/>
                  <a:gd name="T89" fmla="*/ 1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3" h="242">
                    <a:moveTo>
                      <a:pt x="78" y="13"/>
                    </a:moveTo>
                    <a:lnTo>
                      <a:pt x="82" y="13"/>
                    </a:lnTo>
                    <a:lnTo>
                      <a:pt x="88" y="16"/>
                    </a:lnTo>
                    <a:lnTo>
                      <a:pt x="93" y="14"/>
                    </a:lnTo>
                    <a:lnTo>
                      <a:pt x="102" y="14"/>
                    </a:lnTo>
                    <a:lnTo>
                      <a:pt x="108" y="0"/>
                    </a:lnTo>
                    <a:lnTo>
                      <a:pt x="114" y="8"/>
                    </a:lnTo>
                    <a:lnTo>
                      <a:pt x="120" y="9"/>
                    </a:lnTo>
                    <a:lnTo>
                      <a:pt x="128" y="19"/>
                    </a:lnTo>
                    <a:lnTo>
                      <a:pt x="129" y="29"/>
                    </a:lnTo>
                    <a:lnTo>
                      <a:pt x="132" y="26"/>
                    </a:lnTo>
                    <a:lnTo>
                      <a:pt x="154" y="29"/>
                    </a:lnTo>
                    <a:lnTo>
                      <a:pt x="158" y="35"/>
                    </a:lnTo>
                    <a:lnTo>
                      <a:pt x="155" y="40"/>
                    </a:lnTo>
                    <a:lnTo>
                      <a:pt x="157" y="44"/>
                    </a:lnTo>
                    <a:lnTo>
                      <a:pt x="160" y="44"/>
                    </a:lnTo>
                    <a:lnTo>
                      <a:pt x="166" y="52"/>
                    </a:lnTo>
                    <a:lnTo>
                      <a:pt x="170" y="63"/>
                    </a:lnTo>
                    <a:lnTo>
                      <a:pt x="175" y="64"/>
                    </a:lnTo>
                    <a:lnTo>
                      <a:pt x="170" y="70"/>
                    </a:lnTo>
                    <a:lnTo>
                      <a:pt x="176" y="75"/>
                    </a:lnTo>
                    <a:lnTo>
                      <a:pt x="172" y="84"/>
                    </a:lnTo>
                    <a:lnTo>
                      <a:pt x="166" y="87"/>
                    </a:lnTo>
                    <a:lnTo>
                      <a:pt x="157" y="99"/>
                    </a:lnTo>
                    <a:lnTo>
                      <a:pt x="163" y="101"/>
                    </a:lnTo>
                    <a:lnTo>
                      <a:pt x="164" y="98"/>
                    </a:lnTo>
                    <a:lnTo>
                      <a:pt x="176" y="96"/>
                    </a:lnTo>
                    <a:lnTo>
                      <a:pt x="176" y="101"/>
                    </a:lnTo>
                    <a:lnTo>
                      <a:pt x="181" y="108"/>
                    </a:lnTo>
                    <a:lnTo>
                      <a:pt x="186" y="110"/>
                    </a:lnTo>
                    <a:lnTo>
                      <a:pt x="189" y="113"/>
                    </a:lnTo>
                    <a:lnTo>
                      <a:pt x="184" y="117"/>
                    </a:lnTo>
                    <a:lnTo>
                      <a:pt x="187" y="122"/>
                    </a:lnTo>
                    <a:lnTo>
                      <a:pt x="184" y="128"/>
                    </a:lnTo>
                    <a:lnTo>
                      <a:pt x="187" y="133"/>
                    </a:lnTo>
                    <a:lnTo>
                      <a:pt x="199" y="133"/>
                    </a:lnTo>
                    <a:lnTo>
                      <a:pt x="208" y="136"/>
                    </a:lnTo>
                    <a:lnTo>
                      <a:pt x="213" y="139"/>
                    </a:lnTo>
                    <a:lnTo>
                      <a:pt x="208" y="145"/>
                    </a:lnTo>
                    <a:lnTo>
                      <a:pt x="205" y="151"/>
                    </a:lnTo>
                    <a:lnTo>
                      <a:pt x="199" y="152"/>
                    </a:lnTo>
                    <a:lnTo>
                      <a:pt x="189" y="154"/>
                    </a:lnTo>
                    <a:lnTo>
                      <a:pt x="182" y="158"/>
                    </a:lnTo>
                    <a:lnTo>
                      <a:pt x="179" y="171"/>
                    </a:lnTo>
                    <a:lnTo>
                      <a:pt x="178" y="166"/>
                    </a:lnTo>
                    <a:lnTo>
                      <a:pt x="172" y="171"/>
                    </a:lnTo>
                    <a:lnTo>
                      <a:pt x="169" y="177"/>
                    </a:lnTo>
                    <a:lnTo>
                      <a:pt x="164" y="175"/>
                    </a:lnTo>
                    <a:lnTo>
                      <a:pt x="160" y="180"/>
                    </a:lnTo>
                    <a:lnTo>
                      <a:pt x="161" y="183"/>
                    </a:lnTo>
                    <a:lnTo>
                      <a:pt x="157" y="190"/>
                    </a:lnTo>
                    <a:lnTo>
                      <a:pt x="145" y="193"/>
                    </a:lnTo>
                    <a:lnTo>
                      <a:pt x="148" y="198"/>
                    </a:lnTo>
                    <a:lnTo>
                      <a:pt x="146" y="202"/>
                    </a:lnTo>
                    <a:lnTo>
                      <a:pt x="142" y="206"/>
                    </a:lnTo>
                    <a:lnTo>
                      <a:pt x="131" y="209"/>
                    </a:lnTo>
                    <a:lnTo>
                      <a:pt x="129" y="213"/>
                    </a:lnTo>
                    <a:lnTo>
                      <a:pt x="129" y="221"/>
                    </a:lnTo>
                    <a:lnTo>
                      <a:pt x="126" y="224"/>
                    </a:lnTo>
                    <a:lnTo>
                      <a:pt x="122" y="218"/>
                    </a:lnTo>
                    <a:lnTo>
                      <a:pt x="120" y="219"/>
                    </a:lnTo>
                    <a:lnTo>
                      <a:pt x="114" y="224"/>
                    </a:lnTo>
                    <a:lnTo>
                      <a:pt x="111" y="222"/>
                    </a:lnTo>
                    <a:lnTo>
                      <a:pt x="99" y="224"/>
                    </a:lnTo>
                    <a:lnTo>
                      <a:pt x="94" y="224"/>
                    </a:lnTo>
                    <a:lnTo>
                      <a:pt x="84" y="233"/>
                    </a:lnTo>
                    <a:lnTo>
                      <a:pt x="81" y="239"/>
                    </a:lnTo>
                    <a:lnTo>
                      <a:pt x="75" y="242"/>
                    </a:lnTo>
                    <a:lnTo>
                      <a:pt x="75" y="234"/>
                    </a:lnTo>
                    <a:lnTo>
                      <a:pt x="69" y="231"/>
                    </a:lnTo>
                    <a:lnTo>
                      <a:pt x="69" y="228"/>
                    </a:lnTo>
                    <a:lnTo>
                      <a:pt x="72" y="219"/>
                    </a:lnTo>
                    <a:lnTo>
                      <a:pt x="67" y="218"/>
                    </a:lnTo>
                    <a:lnTo>
                      <a:pt x="69" y="209"/>
                    </a:lnTo>
                    <a:lnTo>
                      <a:pt x="66" y="206"/>
                    </a:lnTo>
                    <a:lnTo>
                      <a:pt x="69" y="198"/>
                    </a:lnTo>
                    <a:lnTo>
                      <a:pt x="73" y="195"/>
                    </a:lnTo>
                    <a:lnTo>
                      <a:pt x="78" y="198"/>
                    </a:lnTo>
                    <a:lnTo>
                      <a:pt x="79" y="193"/>
                    </a:lnTo>
                    <a:lnTo>
                      <a:pt x="75" y="181"/>
                    </a:lnTo>
                    <a:lnTo>
                      <a:pt x="63" y="177"/>
                    </a:lnTo>
                    <a:lnTo>
                      <a:pt x="55" y="168"/>
                    </a:lnTo>
                    <a:lnTo>
                      <a:pt x="61" y="166"/>
                    </a:lnTo>
                    <a:lnTo>
                      <a:pt x="60" y="160"/>
                    </a:lnTo>
                    <a:lnTo>
                      <a:pt x="58" y="155"/>
                    </a:lnTo>
                    <a:lnTo>
                      <a:pt x="58" y="148"/>
                    </a:lnTo>
                    <a:lnTo>
                      <a:pt x="57" y="145"/>
                    </a:lnTo>
                    <a:lnTo>
                      <a:pt x="55" y="139"/>
                    </a:lnTo>
                    <a:lnTo>
                      <a:pt x="49" y="140"/>
                    </a:lnTo>
                    <a:lnTo>
                      <a:pt x="46" y="134"/>
                    </a:lnTo>
                    <a:lnTo>
                      <a:pt x="49" y="131"/>
                    </a:lnTo>
                    <a:lnTo>
                      <a:pt x="44" y="128"/>
                    </a:lnTo>
                    <a:lnTo>
                      <a:pt x="40" y="133"/>
                    </a:lnTo>
                    <a:lnTo>
                      <a:pt x="35" y="134"/>
                    </a:lnTo>
                    <a:lnTo>
                      <a:pt x="31" y="131"/>
                    </a:lnTo>
                    <a:lnTo>
                      <a:pt x="29" y="128"/>
                    </a:lnTo>
                    <a:lnTo>
                      <a:pt x="23" y="127"/>
                    </a:lnTo>
                    <a:lnTo>
                      <a:pt x="14" y="108"/>
                    </a:lnTo>
                    <a:lnTo>
                      <a:pt x="11" y="107"/>
                    </a:lnTo>
                    <a:lnTo>
                      <a:pt x="9" y="101"/>
                    </a:lnTo>
                    <a:lnTo>
                      <a:pt x="5" y="99"/>
                    </a:lnTo>
                    <a:lnTo>
                      <a:pt x="5" y="93"/>
                    </a:lnTo>
                    <a:lnTo>
                      <a:pt x="0" y="93"/>
                    </a:lnTo>
                    <a:lnTo>
                      <a:pt x="0" y="87"/>
                    </a:lnTo>
                    <a:lnTo>
                      <a:pt x="8" y="89"/>
                    </a:lnTo>
                    <a:lnTo>
                      <a:pt x="13" y="78"/>
                    </a:lnTo>
                    <a:lnTo>
                      <a:pt x="17" y="72"/>
                    </a:lnTo>
                    <a:lnTo>
                      <a:pt x="20" y="66"/>
                    </a:lnTo>
                    <a:lnTo>
                      <a:pt x="26" y="69"/>
                    </a:lnTo>
                    <a:lnTo>
                      <a:pt x="35" y="64"/>
                    </a:lnTo>
                    <a:lnTo>
                      <a:pt x="43" y="66"/>
                    </a:lnTo>
                    <a:lnTo>
                      <a:pt x="47" y="61"/>
                    </a:lnTo>
                    <a:lnTo>
                      <a:pt x="49" y="55"/>
                    </a:lnTo>
                    <a:lnTo>
                      <a:pt x="43" y="52"/>
                    </a:lnTo>
                    <a:lnTo>
                      <a:pt x="38" y="52"/>
                    </a:lnTo>
                    <a:lnTo>
                      <a:pt x="32" y="46"/>
                    </a:lnTo>
                    <a:lnTo>
                      <a:pt x="29" y="40"/>
                    </a:lnTo>
                    <a:lnTo>
                      <a:pt x="19" y="38"/>
                    </a:lnTo>
                    <a:lnTo>
                      <a:pt x="16" y="35"/>
                    </a:lnTo>
                    <a:lnTo>
                      <a:pt x="16" y="29"/>
                    </a:lnTo>
                    <a:lnTo>
                      <a:pt x="26" y="23"/>
                    </a:lnTo>
                    <a:lnTo>
                      <a:pt x="25" y="20"/>
                    </a:lnTo>
                    <a:lnTo>
                      <a:pt x="31" y="13"/>
                    </a:lnTo>
                    <a:lnTo>
                      <a:pt x="41" y="11"/>
                    </a:lnTo>
                    <a:lnTo>
                      <a:pt x="49" y="5"/>
                    </a:lnTo>
                    <a:lnTo>
                      <a:pt x="52" y="13"/>
                    </a:lnTo>
                    <a:lnTo>
                      <a:pt x="58" y="11"/>
                    </a:lnTo>
                    <a:lnTo>
                      <a:pt x="60" y="13"/>
                    </a:lnTo>
                    <a:lnTo>
                      <a:pt x="66" y="29"/>
                    </a:lnTo>
                    <a:lnTo>
                      <a:pt x="67" y="35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2" y="28"/>
                    </a:lnTo>
                    <a:lnTo>
                      <a:pt x="72" y="22"/>
                    </a:lnTo>
                    <a:lnTo>
                      <a:pt x="78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8" name="Freeform 1923">
                <a:extLst>
                  <a:ext uri="{FF2B5EF4-FFF2-40B4-BE49-F238E27FC236}">
                    <a16:creationId xmlns:a16="http://schemas.microsoft.com/office/drawing/2014/main" id="{7F0F7DB6-8456-7CEB-A6FB-8BD65AEA6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811"/>
                <a:ext cx="89" cy="83"/>
              </a:xfrm>
              <a:custGeom>
                <a:avLst/>
                <a:gdLst>
                  <a:gd name="T0" fmla="*/ 112 w 178"/>
                  <a:gd name="T1" fmla="*/ 13 h 167"/>
                  <a:gd name="T2" fmla="*/ 96 w 178"/>
                  <a:gd name="T3" fmla="*/ 19 h 167"/>
                  <a:gd name="T4" fmla="*/ 87 w 178"/>
                  <a:gd name="T5" fmla="*/ 9 h 167"/>
                  <a:gd name="T6" fmla="*/ 76 w 178"/>
                  <a:gd name="T7" fmla="*/ 10 h 167"/>
                  <a:gd name="T8" fmla="*/ 58 w 178"/>
                  <a:gd name="T9" fmla="*/ 16 h 167"/>
                  <a:gd name="T10" fmla="*/ 50 w 178"/>
                  <a:gd name="T11" fmla="*/ 22 h 167"/>
                  <a:gd name="T12" fmla="*/ 36 w 178"/>
                  <a:gd name="T13" fmla="*/ 10 h 167"/>
                  <a:gd name="T14" fmla="*/ 27 w 178"/>
                  <a:gd name="T15" fmla="*/ 0 h 167"/>
                  <a:gd name="T16" fmla="*/ 5 w 178"/>
                  <a:gd name="T17" fmla="*/ 1 h 167"/>
                  <a:gd name="T18" fmla="*/ 3 w 178"/>
                  <a:gd name="T19" fmla="*/ 7 h 167"/>
                  <a:gd name="T20" fmla="*/ 0 w 178"/>
                  <a:gd name="T21" fmla="*/ 32 h 167"/>
                  <a:gd name="T22" fmla="*/ 2 w 178"/>
                  <a:gd name="T23" fmla="*/ 42 h 167"/>
                  <a:gd name="T24" fmla="*/ 2 w 178"/>
                  <a:gd name="T25" fmla="*/ 59 h 167"/>
                  <a:gd name="T26" fmla="*/ 2 w 178"/>
                  <a:gd name="T27" fmla="*/ 68 h 167"/>
                  <a:gd name="T28" fmla="*/ 2 w 178"/>
                  <a:gd name="T29" fmla="*/ 74 h 167"/>
                  <a:gd name="T30" fmla="*/ 11 w 178"/>
                  <a:gd name="T31" fmla="*/ 91 h 167"/>
                  <a:gd name="T32" fmla="*/ 36 w 178"/>
                  <a:gd name="T33" fmla="*/ 105 h 167"/>
                  <a:gd name="T34" fmla="*/ 29 w 178"/>
                  <a:gd name="T35" fmla="*/ 118 h 167"/>
                  <a:gd name="T36" fmla="*/ 41 w 178"/>
                  <a:gd name="T37" fmla="*/ 133 h 167"/>
                  <a:gd name="T38" fmla="*/ 55 w 178"/>
                  <a:gd name="T39" fmla="*/ 135 h 167"/>
                  <a:gd name="T40" fmla="*/ 62 w 178"/>
                  <a:gd name="T41" fmla="*/ 133 h 167"/>
                  <a:gd name="T42" fmla="*/ 64 w 178"/>
                  <a:gd name="T43" fmla="*/ 146 h 167"/>
                  <a:gd name="T44" fmla="*/ 76 w 178"/>
                  <a:gd name="T45" fmla="*/ 152 h 167"/>
                  <a:gd name="T46" fmla="*/ 91 w 178"/>
                  <a:gd name="T47" fmla="*/ 143 h 167"/>
                  <a:gd name="T48" fmla="*/ 90 w 178"/>
                  <a:gd name="T49" fmla="*/ 132 h 167"/>
                  <a:gd name="T50" fmla="*/ 97 w 178"/>
                  <a:gd name="T51" fmla="*/ 123 h 167"/>
                  <a:gd name="T52" fmla="*/ 109 w 178"/>
                  <a:gd name="T53" fmla="*/ 132 h 167"/>
                  <a:gd name="T54" fmla="*/ 120 w 178"/>
                  <a:gd name="T55" fmla="*/ 139 h 167"/>
                  <a:gd name="T56" fmla="*/ 123 w 178"/>
                  <a:gd name="T57" fmla="*/ 152 h 167"/>
                  <a:gd name="T58" fmla="*/ 134 w 178"/>
                  <a:gd name="T59" fmla="*/ 165 h 167"/>
                  <a:gd name="T60" fmla="*/ 144 w 178"/>
                  <a:gd name="T61" fmla="*/ 153 h 167"/>
                  <a:gd name="T62" fmla="*/ 149 w 178"/>
                  <a:gd name="T63" fmla="*/ 143 h 167"/>
                  <a:gd name="T64" fmla="*/ 167 w 178"/>
                  <a:gd name="T65" fmla="*/ 135 h 167"/>
                  <a:gd name="T66" fmla="*/ 168 w 178"/>
                  <a:gd name="T67" fmla="*/ 126 h 167"/>
                  <a:gd name="T68" fmla="*/ 173 w 178"/>
                  <a:gd name="T69" fmla="*/ 114 h 167"/>
                  <a:gd name="T70" fmla="*/ 175 w 178"/>
                  <a:gd name="T71" fmla="*/ 101 h 167"/>
                  <a:gd name="T72" fmla="*/ 176 w 178"/>
                  <a:gd name="T73" fmla="*/ 92 h 167"/>
                  <a:gd name="T74" fmla="*/ 167 w 178"/>
                  <a:gd name="T75" fmla="*/ 92 h 167"/>
                  <a:gd name="T76" fmla="*/ 164 w 178"/>
                  <a:gd name="T77" fmla="*/ 82 h 167"/>
                  <a:gd name="T78" fmla="*/ 153 w 178"/>
                  <a:gd name="T79" fmla="*/ 76 h 167"/>
                  <a:gd name="T80" fmla="*/ 144 w 178"/>
                  <a:gd name="T81" fmla="*/ 67 h 167"/>
                  <a:gd name="T82" fmla="*/ 155 w 178"/>
                  <a:gd name="T83" fmla="*/ 57 h 167"/>
                  <a:gd name="T84" fmla="*/ 161 w 178"/>
                  <a:gd name="T85" fmla="*/ 48 h 167"/>
                  <a:gd name="T86" fmla="*/ 153 w 178"/>
                  <a:gd name="T87" fmla="*/ 36 h 167"/>
                  <a:gd name="T88" fmla="*/ 147 w 178"/>
                  <a:gd name="T89" fmla="*/ 21 h 167"/>
                  <a:gd name="T90" fmla="*/ 132 w 178"/>
                  <a:gd name="T91" fmla="*/ 19 h 167"/>
                  <a:gd name="T92" fmla="*/ 124 w 178"/>
                  <a:gd name="T93" fmla="*/ 1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8" h="167">
                    <a:moveTo>
                      <a:pt x="124" y="10"/>
                    </a:moveTo>
                    <a:lnTo>
                      <a:pt x="112" y="13"/>
                    </a:lnTo>
                    <a:lnTo>
                      <a:pt x="106" y="16"/>
                    </a:lnTo>
                    <a:lnTo>
                      <a:pt x="96" y="19"/>
                    </a:lnTo>
                    <a:lnTo>
                      <a:pt x="94" y="12"/>
                    </a:lnTo>
                    <a:lnTo>
                      <a:pt x="87" y="9"/>
                    </a:lnTo>
                    <a:lnTo>
                      <a:pt x="82" y="13"/>
                    </a:lnTo>
                    <a:lnTo>
                      <a:pt x="76" y="10"/>
                    </a:lnTo>
                    <a:lnTo>
                      <a:pt x="73" y="18"/>
                    </a:lnTo>
                    <a:lnTo>
                      <a:pt x="58" y="16"/>
                    </a:lnTo>
                    <a:lnTo>
                      <a:pt x="53" y="18"/>
                    </a:lnTo>
                    <a:lnTo>
                      <a:pt x="50" y="22"/>
                    </a:lnTo>
                    <a:lnTo>
                      <a:pt x="38" y="18"/>
                    </a:lnTo>
                    <a:lnTo>
                      <a:pt x="36" y="10"/>
                    </a:lnTo>
                    <a:lnTo>
                      <a:pt x="30" y="6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5" y="1"/>
                    </a:lnTo>
                    <a:lnTo>
                      <a:pt x="0" y="3"/>
                    </a:lnTo>
                    <a:lnTo>
                      <a:pt x="3" y="7"/>
                    </a:lnTo>
                    <a:lnTo>
                      <a:pt x="8" y="21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2" y="42"/>
                    </a:lnTo>
                    <a:lnTo>
                      <a:pt x="6" y="53"/>
                    </a:lnTo>
                    <a:lnTo>
                      <a:pt x="2" y="59"/>
                    </a:lnTo>
                    <a:lnTo>
                      <a:pt x="5" y="62"/>
                    </a:lnTo>
                    <a:lnTo>
                      <a:pt x="2" y="68"/>
                    </a:lnTo>
                    <a:lnTo>
                      <a:pt x="6" y="68"/>
                    </a:lnTo>
                    <a:lnTo>
                      <a:pt x="2" y="74"/>
                    </a:lnTo>
                    <a:lnTo>
                      <a:pt x="2" y="83"/>
                    </a:lnTo>
                    <a:lnTo>
                      <a:pt x="11" y="91"/>
                    </a:lnTo>
                    <a:lnTo>
                      <a:pt x="18" y="92"/>
                    </a:lnTo>
                    <a:lnTo>
                      <a:pt x="36" y="105"/>
                    </a:lnTo>
                    <a:lnTo>
                      <a:pt x="36" y="114"/>
                    </a:lnTo>
                    <a:lnTo>
                      <a:pt x="29" y="118"/>
                    </a:lnTo>
                    <a:lnTo>
                      <a:pt x="35" y="123"/>
                    </a:lnTo>
                    <a:lnTo>
                      <a:pt x="41" y="133"/>
                    </a:lnTo>
                    <a:lnTo>
                      <a:pt x="47" y="139"/>
                    </a:lnTo>
                    <a:lnTo>
                      <a:pt x="55" y="135"/>
                    </a:lnTo>
                    <a:lnTo>
                      <a:pt x="59" y="130"/>
                    </a:lnTo>
                    <a:lnTo>
                      <a:pt x="62" y="133"/>
                    </a:lnTo>
                    <a:lnTo>
                      <a:pt x="58" y="144"/>
                    </a:lnTo>
                    <a:lnTo>
                      <a:pt x="64" y="146"/>
                    </a:lnTo>
                    <a:lnTo>
                      <a:pt x="68" y="152"/>
                    </a:lnTo>
                    <a:lnTo>
                      <a:pt x="76" y="152"/>
                    </a:lnTo>
                    <a:lnTo>
                      <a:pt x="83" y="147"/>
                    </a:lnTo>
                    <a:lnTo>
                      <a:pt x="91" y="143"/>
                    </a:lnTo>
                    <a:lnTo>
                      <a:pt x="87" y="138"/>
                    </a:lnTo>
                    <a:lnTo>
                      <a:pt x="90" y="132"/>
                    </a:lnTo>
                    <a:lnTo>
                      <a:pt x="90" y="129"/>
                    </a:lnTo>
                    <a:lnTo>
                      <a:pt x="97" y="123"/>
                    </a:lnTo>
                    <a:lnTo>
                      <a:pt x="102" y="129"/>
                    </a:lnTo>
                    <a:lnTo>
                      <a:pt x="109" y="132"/>
                    </a:lnTo>
                    <a:lnTo>
                      <a:pt x="115" y="135"/>
                    </a:lnTo>
                    <a:lnTo>
                      <a:pt x="120" y="139"/>
                    </a:lnTo>
                    <a:lnTo>
                      <a:pt x="118" y="143"/>
                    </a:lnTo>
                    <a:lnTo>
                      <a:pt x="123" y="152"/>
                    </a:lnTo>
                    <a:lnTo>
                      <a:pt x="124" y="167"/>
                    </a:lnTo>
                    <a:lnTo>
                      <a:pt x="134" y="165"/>
                    </a:lnTo>
                    <a:lnTo>
                      <a:pt x="134" y="159"/>
                    </a:lnTo>
                    <a:lnTo>
                      <a:pt x="144" y="153"/>
                    </a:lnTo>
                    <a:lnTo>
                      <a:pt x="143" y="150"/>
                    </a:lnTo>
                    <a:lnTo>
                      <a:pt x="149" y="143"/>
                    </a:lnTo>
                    <a:lnTo>
                      <a:pt x="159" y="141"/>
                    </a:lnTo>
                    <a:lnTo>
                      <a:pt x="167" y="135"/>
                    </a:lnTo>
                    <a:lnTo>
                      <a:pt x="170" y="129"/>
                    </a:lnTo>
                    <a:lnTo>
                      <a:pt x="168" y="126"/>
                    </a:lnTo>
                    <a:lnTo>
                      <a:pt x="173" y="120"/>
                    </a:lnTo>
                    <a:lnTo>
                      <a:pt x="173" y="114"/>
                    </a:lnTo>
                    <a:lnTo>
                      <a:pt x="178" y="112"/>
                    </a:lnTo>
                    <a:lnTo>
                      <a:pt x="175" y="101"/>
                    </a:lnTo>
                    <a:lnTo>
                      <a:pt x="178" y="95"/>
                    </a:lnTo>
                    <a:lnTo>
                      <a:pt x="176" y="92"/>
                    </a:lnTo>
                    <a:lnTo>
                      <a:pt x="171" y="95"/>
                    </a:lnTo>
                    <a:lnTo>
                      <a:pt x="167" y="92"/>
                    </a:lnTo>
                    <a:lnTo>
                      <a:pt x="164" y="89"/>
                    </a:lnTo>
                    <a:lnTo>
                      <a:pt x="164" y="82"/>
                    </a:lnTo>
                    <a:lnTo>
                      <a:pt x="155" y="77"/>
                    </a:lnTo>
                    <a:lnTo>
                      <a:pt x="153" y="76"/>
                    </a:lnTo>
                    <a:lnTo>
                      <a:pt x="147" y="74"/>
                    </a:lnTo>
                    <a:lnTo>
                      <a:pt x="144" y="67"/>
                    </a:lnTo>
                    <a:lnTo>
                      <a:pt x="152" y="59"/>
                    </a:lnTo>
                    <a:lnTo>
                      <a:pt x="155" y="57"/>
                    </a:lnTo>
                    <a:lnTo>
                      <a:pt x="153" y="53"/>
                    </a:lnTo>
                    <a:lnTo>
                      <a:pt x="161" y="48"/>
                    </a:lnTo>
                    <a:lnTo>
                      <a:pt x="150" y="39"/>
                    </a:lnTo>
                    <a:lnTo>
                      <a:pt x="153" y="36"/>
                    </a:lnTo>
                    <a:lnTo>
                      <a:pt x="152" y="24"/>
                    </a:lnTo>
                    <a:lnTo>
                      <a:pt x="147" y="21"/>
                    </a:lnTo>
                    <a:lnTo>
                      <a:pt x="138" y="21"/>
                    </a:lnTo>
                    <a:lnTo>
                      <a:pt x="132" y="19"/>
                    </a:lnTo>
                    <a:lnTo>
                      <a:pt x="132" y="16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9" name="Freeform 1924">
                <a:extLst>
                  <a:ext uri="{FF2B5EF4-FFF2-40B4-BE49-F238E27FC236}">
                    <a16:creationId xmlns:a16="http://schemas.microsoft.com/office/drawing/2014/main" id="{EB5E4027-917F-2113-1183-0AEFE40F8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811"/>
                <a:ext cx="89" cy="83"/>
              </a:xfrm>
              <a:custGeom>
                <a:avLst/>
                <a:gdLst>
                  <a:gd name="T0" fmla="*/ 132 w 178"/>
                  <a:gd name="T1" fmla="*/ 16 h 167"/>
                  <a:gd name="T2" fmla="*/ 138 w 178"/>
                  <a:gd name="T3" fmla="*/ 21 h 167"/>
                  <a:gd name="T4" fmla="*/ 152 w 178"/>
                  <a:gd name="T5" fmla="*/ 24 h 167"/>
                  <a:gd name="T6" fmla="*/ 150 w 178"/>
                  <a:gd name="T7" fmla="*/ 39 h 167"/>
                  <a:gd name="T8" fmla="*/ 153 w 178"/>
                  <a:gd name="T9" fmla="*/ 53 h 167"/>
                  <a:gd name="T10" fmla="*/ 152 w 178"/>
                  <a:gd name="T11" fmla="*/ 59 h 167"/>
                  <a:gd name="T12" fmla="*/ 147 w 178"/>
                  <a:gd name="T13" fmla="*/ 74 h 167"/>
                  <a:gd name="T14" fmla="*/ 155 w 178"/>
                  <a:gd name="T15" fmla="*/ 77 h 167"/>
                  <a:gd name="T16" fmla="*/ 164 w 178"/>
                  <a:gd name="T17" fmla="*/ 89 h 167"/>
                  <a:gd name="T18" fmla="*/ 171 w 178"/>
                  <a:gd name="T19" fmla="*/ 95 h 167"/>
                  <a:gd name="T20" fmla="*/ 178 w 178"/>
                  <a:gd name="T21" fmla="*/ 95 h 167"/>
                  <a:gd name="T22" fmla="*/ 178 w 178"/>
                  <a:gd name="T23" fmla="*/ 112 h 167"/>
                  <a:gd name="T24" fmla="*/ 173 w 178"/>
                  <a:gd name="T25" fmla="*/ 120 h 167"/>
                  <a:gd name="T26" fmla="*/ 170 w 178"/>
                  <a:gd name="T27" fmla="*/ 129 h 167"/>
                  <a:gd name="T28" fmla="*/ 159 w 178"/>
                  <a:gd name="T29" fmla="*/ 141 h 167"/>
                  <a:gd name="T30" fmla="*/ 143 w 178"/>
                  <a:gd name="T31" fmla="*/ 150 h 167"/>
                  <a:gd name="T32" fmla="*/ 134 w 178"/>
                  <a:gd name="T33" fmla="*/ 159 h 167"/>
                  <a:gd name="T34" fmla="*/ 124 w 178"/>
                  <a:gd name="T35" fmla="*/ 167 h 167"/>
                  <a:gd name="T36" fmla="*/ 118 w 178"/>
                  <a:gd name="T37" fmla="*/ 143 h 167"/>
                  <a:gd name="T38" fmla="*/ 115 w 178"/>
                  <a:gd name="T39" fmla="*/ 135 h 167"/>
                  <a:gd name="T40" fmla="*/ 102 w 178"/>
                  <a:gd name="T41" fmla="*/ 129 h 167"/>
                  <a:gd name="T42" fmla="*/ 90 w 178"/>
                  <a:gd name="T43" fmla="*/ 129 h 167"/>
                  <a:gd name="T44" fmla="*/ 87 w 178"/>
                  <a:gd name="T45" fmla="*/ 138 h 167"/>
                  <a:gd name="T46" fmla="*/ 83 w 178"/>
                  <a:gd name="T47" fmla="*/ 147 h 167"/>
                  <a:gd name="T48" fmla="*/ 68 w 178"/>
                  <a:gd name="T49" fmla="*/ 152 h 167"/>
                  <a:gd name="T50" fmla="*/ 58 w 178"/>
                  <a:gd name="T51" fmla="*/ 144 h 167"/>
                  <a:gd name="T52" fmla="*/ 59 w 178"/>
                  <a:gd name="T53" fmla="*/ 130 h 167"/>
                  <a:gd name="T54" fmla="*/ 47 w 178"/>
                  <a:gd name="T55" fmla="*/ 139 h 167"/>
                  <a:gd name="T56" fmla="*/ 35 w 178"/>
                  <a:gd name="T57" fmla="*/ 123 h 167"/>
                  <a:gd name="T58" fmla="*/ 36 w 178"/>
                  <a:gd name="T59" fmla="*/ 114 h 167"/>
                  <a:gd name="T60" fmla="*/ 18 w 178"/>
                  <a:gd name="T61" fmla="*/ 92 h 167"/>
                  <a:gd name="T62" fmla="*/ 2 w 178"/>
                  <a:gd name="T63" fmla="*/ 83 h 167"/>
                  <a:gd name="T64" fmla="*/ 6 w 178"/>
                  <a:gd name="T65" fmla="*/ 68 h 167"/>
                  <a:gd name="T66" fmla="*/ 5 w 178"/>
                  <a:gd name="T67" fmla="*/ 62 h 167"/>
                  <a:gd name="T68" fmla="*/ 6 w 178"/>
                  <a:gd name="T69" fmla="*/ 53 h 167"/>
                  <a:gd name="T70" fmla="*/ 2 w 178"/>
                  <a:gd name="T71" fmla="*/ 38 h 167"/>
                  <a:gd name="T72" fmla="*/ 8 w 178"/>
                  <a:gd name="T73" fmla="*/ 21 h 167"/>
                  <a:gd name="T74" fmla="*/ 0 w 178"/>
                  <a:gd name="T75" fmla="*/ 3 h 167"/>
                  <a:gd name="T76" fmla="*/ 21 w 178"/>
                  <a:gd name="T77" fmla="*/ 0 h 167"/>
                  <a:gd name="T78" fmla="*/ 30 w 178"/>
                  <a:gd name="T79" fmla="*/ 6 h 167"/>
                  <a:gd name="T80" fmla="*/ 38 w 178"/>
                  <a:gd name="T81" fmla="*/ 18 h 167"/>
                  <a:gd name="T82" fmla="*/ 53 w 178"/>
                  <a:gd name="T83" fmla="*/ 18 h 167"/>
                  <a:gd name="T84" fmla="*/ 73 w 178"/>
                  <a:gd name="T85" fmla="*/ 18 h 167"/>
                  <a:gd name="T86" fmla="*/ 82 w 178"/>
                  <a:gd name="T87" fmla="*/ 13 h 167"/>
                  <a:gd name="T88" fmla="*/ 94 w 178"/>
                  <a:gd name="T89" fmla="*/ 12 h 167"/>
                  <a:gd name="T90" fmla="*/ 106 w 178"/>
                  <a:gd name="T91" fmla="*/ 16 h 167"/>
                  <a:gd name="T92" fmla="*/ 124 w 178"/>
                  <a:gd name="T93" fmla="*/ 1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8" h="167">
                    <a:moveTo>
                      <a:pt x="124" y="10"/>
                    </a:moveTo>
                    <a:lnTo>
                      <a:pt x="132" y="16"/>
                    </a:lnTo>
                    <a:lnTo>
                      <a:pt x="132" y="19"/>
                    </a:lnTo>
                    <a:lnTo>
                      <a:pt x="138" y="21"/>
                    </a:lnTo>
                    <a:lnTo>
                      <a:pt x="147" y="21"/>
                    </a:lnTo>
                    <a:lnTo>
                      <a:pt x="152" y="24"/>
                    </a:lnTo>
                    <a:lnTo>
                      <a:pt x="153" y="36"/>
                    </a:lnTo>
                    <a:lnTo>
                      <a:pt x="150" y="39"/>
                    </a:lnTo>
                    <a:lnTo>
                      <a:pt x="161" y="48"/>
                    </a:lnTo>
                    <a:lnTo>
                      <a:pt x="153" y="53"/>
                    </a:lnTo>
                    <a:lnTo>
                      <a:pt x="155" y="57"/>
                    </a:lnTo>
                    <a:lnTo>
                      <a:pt x="152" y="59"/>
                    </a:lnTo>
                    <a:lnTo>
                      <a:pt x="144" y="67"/>
                    </a:lnTo>
                    <a:lnTo>
                      <a:pt x="147" y="74"/>
                    </a:lnTo>
                    <a:lnTo>
                      <a:pt x="153" y="76"/>
                    </a:lnTo>
                    <a:lnTo>
                      <a:pt x="155" y="77"/>
                    </a:lnTo>
                    <a:lnTo>
                      <a:pt x="164" y="82"/>
                    </a:lnTo>
                    <a:lnTo>
                      <a:pt x="164" y="89"/>
                    </a:lnTo>
                    <a:lnTo>
                      <a:pt x="167" y="92"/>
                    </a:lnTo>
                    <a:lnTo>
                      <a:pt x="171" y="95"/>
                    </a:lnTo>
                    <a:lnTo>
                      <a:pt x="176" y="92"/>
                    </a:lnTo>
                    <a:lnTo>
                      <a:pt x="178" y="95"/>
                    </a:lnTo>
                    <a:lnTo>
                      <a:pt x="175" y="101"/>
                    </a:lnTo>
                    <a:lnTo>
                      <a:pt x="178" y="112"/>
                    </a:lnTo>
                    <a:lnTo>
                      <a:pt x="173" y="114"/>
                    </a:lnTo>
                    <a:lnTo>
                      <a:pt x="173" y="120"/>
                    </a:lnTo>
                    <a:lnTo>
                      <a:pt x="168" y="126"/>
                    </a:lnTo>
                    <a:lnTo>
                      <a:pt x="170" y="129"/>
                    </a:lnTo>
                    <a:lnTo>
                      <a:pt x="167" y="135"/>
                    </a:lnTo>
                    <a:lnTo>
                      <a:pt x="159" y="141"/>
                    </a:lnTo>
                    <a:lnTo>
                      <a:pt x="149" y="143"/>
                    </a:lnTo>
                    <a:lnTo>
                      <a:pt x="143" y="150"/>
                    </a:lnTo>
                    <a:lnTo>
                      <a:pt x="144" y="153"/>
                    </a:lnTo>
                    <a:lnTo>
                      <a:pt x="134" y="159"/>
                    </a:lnTo>
                    <a:lnTo>
                      <a:pt x="134" y="165"/>
                    </a:lnTo>
                    <a:lnTo>
                      <a:pt x="124" y="167"/>
                    </a:lnTo>
                    <a:lnTo>
                      <a:pt x="123" y="152"/>
                    </a:lnTo>
                    <a:lnTo>
                      <a:pt x="118" y="143"/>
                    </a:lnTo>
                    <a:lnTo>
                      <a:pt x="120" y="139"/>
                    </a:lnTo>
                    <a:lnTo>
                      <a:pt x="115" y="135"/>
                    </a:lnTo>
                    <a:lnTo>
                      <a:pt x="109" y="132"/>
                    </a:lnTo>
                    <a:lnTo>
                      <a:pt x="102" y="129"/>
                    </a:lnTo>
                    <a:lnTo>
                      <a:pt x="97" y="123"/>
                    </a:lnTo>
                    <a:lnTo>
                      <a:pt x="90" y="129"/>
                    </a:lnTo>
                    <a:lnTo>
                      <a:pt x="90" y="132"/>
                    </a:lnTo>
                    <a:lnTo>
                      <a:pt x="87" y="138"/>
                    </a:lnTo>
                    <a:lnTo>
                      <a:pt x="91" y="143"/>
                    </a:lnTo>
                    <a:lnTo>
                      <a:pt x="83" y="147"/>
                    </a:lnTo>
                    <a:lnTo>
                      <a:pt x="76" y="152"/>
                    </a:lnTo>
                    <a:lnTo>
                      <a:pt x="68" y="152"/>
                    </a:lnTo>
                    <a:lnTo>
                      <a:pt x="64" y="146"/>
                    </a:lnTo>
                    <a:lnTo>
                      <a:pt x="58" y="144"/>
                    </a:lnTo>
                    <a:lnTo>
                      <a:pt x="62" y="133"/>
                    </a:lnTo>
                    <a:lnTo>
                      <a:pt x="59" y="130"/>
                    </a:lnTo>
                    <a:lnTo>
                      <a:pt x="55" y="135"/>
                    </a:lnTo>
                    <a:lnTo>
                      <a:pt x="47" y="139"/>
                    </a:lnTo>
                    <a:lnTo>
                      <a:pt x="41" y="133"/>
                    </a:lnTo>
                    <a:lnTo>
                      <a:pt x="35" y="123"/>
                    </a:lnTo>
                    <a:lnTo>
                      <a:pt x="29" y="118"/>
                    </a:lnTo>
                    <a:lnTo>
                      <a:pt x="36" y="114"/>
                    </a:lnTo>
                    <a:lnTo>
                      <a:pt x="36" y="105"/>
                    </a:lnTo>
                    <a:lnTo>
                      <a:pt x="18" y="92"/>
                    </a:lnTo>
                    <a:lnTo>
                      <a:pt x="11" y="91"/>
                    </a:lnTo>
                    <a:lnTo>
                      <a:pt x="2" y="83"/>
                    </a:lnTo>
                    <a:lnTo>
                      <a:pt x="2" y="74"/>
                    </a:lnTo>
                    <a:lnTo>
                      <a:pt x="6" y="68"/>
                    </a:lnTo>
                    <a:lnTo>
                      <a:pt x="2" y="68"/>
                    </a:lnTo>
                    <a:lnTo>
                      <a:pt x="5" y="62"/>
                    </a:lnTo>
                    <a:lnTo>
                      <a:pt x="2" y="59"/>
                    </a:lnTo>
                    <a:lnTo>
                      <a:pt x="6" y="53"/>
                    </a:lnTo>
                    <a:lnTo>
                      <a:pt x="2" y="42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8" y="21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21" y="0"/>
                    </a:lnTo>
                    <a:lnTo>
                      <a:pt x="27" y="0"/>
                    </a:lnTo>
                    <a:lnTo>
                      <a:pt x="30" y="6"/>
                    </a:lnTo>
                    <a:lnTo>
                      <a:pt x="36" y="10"/>
                    </a:lnTo>
                    <a:lnTo>
                      <a:pt x="38" y="18"/>
                    </a:lnTo>
                    <a:lnTo>
                      <a:pt x="50" y="22"/>
                    </a:lnTo>
                    <a:lnTo>
                      <a:pt x="53" y="18"/>
                    </a:lnTo>
                    <a:lnTo>
                      <a:pt x="58" y="16"/>
                    </a:lnTo>
                    <a:lnTo>
                      <a:pt x="73" y="18"/>
                    </a:lnTo>
                    <a:lnTo>
                      <a:pt x="76" y="10"/>
                    </a:lnTo>
                    <a:lnTo>
                      <a:pt x="82" y="13"/>
                    </a:lnTo>
                    <a:lnTo>
                      <a:pt x="87" y="9"/>
                    </a:lnTo>
                    <a:lnTo>
                      <a:pt x="94" y="12"/>
                    </a:lnTo>
                    <a:lnTo>
                      <a:pt x="96" y="19"/>
                    </a:lnTo>
                    <a:lnTo>
                      <a:pt x="106" y="16"/>
                    </a:lnTo>
                    <a:lnTo>
                      <a:pt x="112" y="13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0" name="Freeform 1925">
                <a:extLst>
                  <a:ext uri="{FF2B5EF4-FFF2-40B4-BE49-F238E27FC236}">
                    <a16:creationId xmlns:a16="http://schemas.microsoft.com/office/drawing/2014/main" id="{84D47F7E-58A2-B19B-EA22-CE7DE5120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811"/>
                <a:ext cx="89" cy="83"/>
              </a:xfrm>
              <a:custGeom>
                <a:avLst/>
                <a:gdLst>
                  <a:gd name="T0" fmla="*/ 132 w 178"/>
                  <a:gd name="T1" fmla="*/ 16 h 167"/>
                  <a:gd name="T2" fmla="*/ 138 w 178"/>
                  <a:gd name="T3" fmla="*/ 21 h 167"/>
                  <a:gd name="T4" fmla="*/ 152 w 178"/>
                  <a:gd name="T5" fmla="*/ 24 h 167"/>
                  <a:gd name="T6" fmla="*/ 150 w 178"/>
                  <a:gd name="T7" fmla="*/ 39 h 167"/>
                  <a:gd name="T8" fmla="*/ 153 w 178"/>
                  <a:gd name="T9" fmla="*/ 53 h 167"/>
                  <a:gd name="T10" fmla="*/ 152 w 178"/>
                  <a:gd name="T11" fmla="*/ 59 h 167"/>
                  <a:gd name="T12" fmla="*/ 147 w 178"/>
                  <a:gd name="T13" fmla="*/ 74 h 167"/>
                  <a:gd name="T14" fmla="*/ 155 w 178"/>
                  <a:gd name="T15" fmla="*/ 77 h 167"/>
                  <a:gd name="T16" fmla="*/ 164 w 178"/>
                  <a:gd name="T17" fmla="*/ 89 h 167"/>
                  <a:gd name="T18" fmla="*/ 171 w 178"/>
                  <a:gd name="T19" fmla="*/ 95 h 167"/>
                  <a:gd name="T20" fmla="*/ 178 w 178"/>
                  <a:gd name="T21" fmla="*/ 95 h 167"/>
                  <a:gd name="T22" fmla="*/ 178 w 178"/>
                  <a:gd name="T23" fmla="*/ 112 h 167"/>
                  <a:gd name="T24" fmla="*/ 173 w 178"/>
                  <a:gd name="T25" fmla="*/ 120 h 167"/>
                  <a:gd name="T26" fmla="*/ 170 w 178"/>
                  <a:gd name="T27" fmla="*/ 129 h 167"/>
                  <a:gd name="T28" fmla="*/ 159 w 178"/>
                  <a:gd name="T29" fmla="*/ 141 h 167"/>
                  <a:gd name="T30" fmla="*/ 143 w 178"/>
                  <a:gd name="T31" fmla="*/ 150 h 167"/>
                  <a:gd name="T32" fmla="*/ 134 w 178"/>
                  <a:gd name="T33" fmla="*/ 159 h 167"/>
                  <a:gd name="T34" fmla="*/ 124 w 178"/>
                  <a:gd name="T35" fmla="*/ 167 h 167"/>
                  <a:gd name="T36" fmla="*/ 118 w 178"/>
                  <a:gd name="T37" fmla="*/ 143 h 167"/>
                  <a:gd name="T38" fmla="*/ 115 w 178"/>
                  <a:gd name="T39" fmla="*/ 135 h 167"/>
                  <a:gd name="T40" fmla="*/ 102 w 178"/>
                  <a:gd name="T41" fmla="*/ 129 h 167"/>
                  <a:gd name="T42" fmla="*/ 90 w 178"/>
                  <a:gd name="T43" fmla="*/ 129 h 167"/>
                  <a:gd name="T44" fmla="*/ 87 w 178"/>
                  <a:gd name="T45" fmla="*/ 138 h 167"/>
                  <a:gd name="T46" fmla="*/ 83 w 178"/>
                  <a:gd name="T47" fmla="*/ 147 h 167"/>
                  <a:gd name="T48" fmla="*/ 68 w 178"/>
                  <a:gd name="T49" fmla="*/ 152 h 167"/>
                  <a:gd name="T50" fmla="*/ 58 w 178"/>
                  <a:gd name="T51" fmla="*/ 144 h 167"/>
                  <a:gd name="T52" fmla="*/ 59 w 178"/>
                  <a:gd name="T53" fmla="*/ 130 h 167"/>
                  <a:gd name="T54" fmla="*/ 47 w 178"/>
                  <a:gd name="T55" fmla="*/ 139 h 167"/>
                  <a:gd name="T56" fmla="*/ 35 w 178"/>
                  <a:gd name="T57" fmla="*/ 123 h 167"/>
                  <a:gd name="T58" fmla="*/ 36 w 178"/>
                  <a:gd name="T59" fmla="*/ 114 h 167"/>
                  <a:gd name="T60" fmla="*/ 18 w 178"/>
                  <a:gd name="T61" fmla="*/ 92 h 167"/>
                  <a:gd name="T62" fmla="*/ 2 w 178"/>
                  <a:gd name="T63" fmla="*/ 83 h 167"/>
                  <a:gd name="T64" fmla="*/ 6 w 178"/>
                  <a:gd name="T65" fmla="*/ 68 h 167"/>
                  <a:gd name="T66" fmla="*/ 5 w 178"/>
                  <a:gd name="T67" fmla="*/ 62 h 167"/>
                  <a:gd name="T68" fmla="*/ 6 w 178"/>
                  <a:gd name="T69" fmla="*/ 53 h 167"/>
                  <a:gd name="T70" fmla="*/ 2 w 178"/>
                  <a:gd name="T71" fmla="*/ 38 h 167"/>
                  <a:gd name="T72" fmla="*/ 8 w 178"/>
                  <a:gd name="T73" fmla="*/ 21 h 167"/>
                  <a:gd name="T74" fmla="*/ 0 w 178"/>
                  <a:gd name="T75" fmla="*/ 3 h 167"/>
                  <a:gd name="T76" fmla="*/ 21 w 178"/>
                  <a:gd name="T77" fmla="*/ 0 h 167"/>
                  <a:gd name="T78" fmla="*/ 30 w 178"/>
                  <a:gd name="T79" fmla="*/ 6 h 167"/>
                  <a:gd name="T80" fmla="*/ 38 w 178"/>
                  <a:gd name="T81" fmla="*/ 18 h 167"/>
                  <a:gd name="T82" fmla="*/ 53 w 178"/>
                  <a:gd name="T83" fmla="*/ 18 h 167"/>
                  <a:gd name="T84" fmla="*/ 73 w 178"/>
                  <a:gd name="T85" fmla="*/ 18 h 167"/>
                  <a:gd name="T86" fmla="*/ 82 w 178"/>
                  <a:gd name="T87" fmla="*/ 13 h 167"/>
                  <a:gd name="T88" fmla="*/ 94 w 178"/>
                  <a:gd name="T89" fmla="*/ 12 h 167"/>
                  <a:gd name="T90" fmla="*/ 106 w 178"/>
                  <a:gd name="T91" fmla="*/ 16 h 167"/>
                  <a:gd name="T92" fmla="*/ 124 w 178"/>
                  <a:gd name="T93" fmla="*/ 1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8" h="167">
                    <a:moveTo>
                      <a:pt x="124" y="10"/>
                    </a:moveTo>
                    <a:lnTo>
                      <a:pt x="132" y="16"/>
                    </a:lnTo>
                    <a:lnTo>
                      <a:pt x="132" y="19"/>
                    </a:lnTo>
                    <a:lnTo>
                      <a:pt x="138" y="21"/>
                    </a:lnTo>
                    <a:lnTo>
                      <a:pt x="147" y="21"/>
                    </a:lnTo>
                    <a:lnTo>
                      <a:pt x="152" y="24"/>
                    </a:lnTo>
                    <a:lnTo>
                      <a:pt x="153" y="36"/>
                    </a:lnTo>
                    <a:lnTo>
                      <a:pt x="150" y="39"/>
                    </a:lnTo>
                    <a:lnTo>
                      <a:pt x="161" y="48"/>
                    </a:lnTo>
                    <a:lnTo>
                      <a:pt x="153" y="53"/>
                    </a:lnTo>
                    <a:lnTo>
                      <a:pt x="155" y="57"/>
                    </a:lnTo>
                    <a:lnTo>
                      <a:pt x="152" y="59"/>
                    </a:lnTo>
                    <a:lnTo>
                      <a:pt x="144" y="67"/>
                    </a:lnTo>
                    <a:lnTo>
                      <a:pt x="147" y="74"/>
                    </a:lnTo>
                    <a:lnTo>
                      <a:pt x="153" y="76"/>
                    </a:lnTo>
                    <a:lnTo>
                      <a:pt x="155" y="77"/>
                    </a:lnTo>
                    <a:lnTo>
                      <a:pt x="164" y="82"/>
                    </a:lnTo>
                    <a:lnTo>
                      <a:pt x="164" y="89"/>
                    </a:lnTo>
                    <a:lnTo>
                      <a:pt x="167" y="92"/>
                    </a:lnTo>
                    <a:lnTo>
                      <a:pt x="171" y="95"/>
                    </a:lnTo>
                    <a:lnTo>
                      <a:pt x="176" y="92"/>
                    </a:lnTo>
                    <a:lnTo>
                      <a:pt x="178" y="95"/>
                    </a:lnTo>
                    <a:lnTo>
                      <a:pt x="175" y="101"/>
                    </a:lnTo>
                    <a:lnTo>
                      <a:pt x="178" y="112"/>
                    </a:lnTo>
                    <a:lnTo>
                      <a:pt x="173" y="114"/>
                    </a:lnTo>
                    <a:lnTo>
                      <a:pt x="173" y="120"/>
                    </a:lnTo>
                    <a:lnTo>
                      <a:pt x="168" y="126"/>
                    </a:lnTo>
                    <a:lnTo>
                      <a:pt x="170" y="129"/>
                    </a:lnTo>
                    <a:lnTo>
                      <a:pt x="167" y="135"/>
                    </a:lnTo>
                    <a:lnTo>
                      <a:pt x="159" y="141"/>
                    </a:lnTo>
                    <a:lnTo>
                      <a:pt x="149" y="143"/>
                    </a:lnTo>
                    <a:lnTo>
                      <a:pt x="143" y="150"/>
                    </a:lnTo>
                    <a:lnTo>
                      <a:pt x="144" y="153"/>
                    </a:lnTo>
                    <a:lnTo>
                      <a:pt x="134" y="159"/>
                    </a:lnTo>
                    <a:lnTo>
                      <a:pt x="134" y="165"/>
                    </a:lnTo>
                    <a:lnTo>
                      <a:pt x="124" y="167"/>
                    </a:lnTo>
                    <a:lnTo>
                      <a:pt x="123" y="152"/>
                    </a:lnTo>
                    <a:lnTo>
                      <a:pt x="118" y="143"/>
                    </a:lnTo>
                    <a:lnTo>
                      <a:pt x="120" y="139"/>
                    </a:lnTo>
                    <a:lnTo>
                      <a:pt x="115" y="135"/>
                    </a:lnTo>
                    <a:lnTo>
                      <a:pt x="109" y="132"/>
                    </a:lnTo>
                    <a:lnTo>
                      <a:pt x="102" y="129"/>
                    </a:lnTo>
                    <a:lnTo>
                      <a:pt x="97" y="123"/>
                    </a:lnTo>
                    <a:lnTo>
                      <a:pt x="90" y="129"/>
                    </a:lnTo>
                    <a:lnTo>
                      <a:pt x="90" y="132"/>
                    </a:lnTo>
                    <a:lnTo>
                      <a:pt x="87" y="138"/>
                    </a:lnTo>
                    <a:lnTo>
                      <a:pt x="91" y="143"/>
                    </a:lnTo>
                    <a:lnTo>
                      <a:pt x="83" y="147"/>
                    </a:lnTo>
                    <a:lnTo>
                      <a:pt x="76" y="152"/>
                    </a:lnTo>
                    <a:lnTo>
                      <a:pt x="68" y="152"/>
                    </a:lnTo>
                    <a:lnTo>
                      <a:pt x="64" y="146"/>
                    </a:lnTo>
                    <a:lnTo>
                      <a:pt x="58" y="144"/>
                    </a:lnTo>
                    <a:lnTo>
                      <a:pt x="62" y="133"/>
                    </a:lnTo>
                    <a:lnTo>
                      <a:pt x="59" y="130"/>
                    </a:lnTo>
                    <a:lnTo>
                      <a:pt x="55" y="135"/>
                    </a:lnTo>
                    <a:lnTo>
                      <a:pt x="47" y="139"/>
                    </a:lnTo>
                    <a:lnTo>
                      <a:pt x="41" y="133"/>
                    </a:lnTo>
                    <a:lnTo>
                      <a:pt x="35" y="123"/>
                    </a:lnTo>
                    <a:lnTo>
                      <a:pt x="29" y="118"/>
                    </a:lnTo>
                    <a:lnTo>
                      <a:pt x="36" y="114"/>
                    </a:lnTo>
                    <a:lnTo>
                      <a:pt x="36" y="105"/>
                    </a:lnTo>
                    <a:lnTo>
                      <a:pt x="18" y="92"/>
                    </a:lnTo>
                    <a:lnTo>
                      <a:pt x="11" y="91"/>
                    </a:lnTo>
                    <a:lnTo>
                      <a:pt x="2" y="83"/>
                    </a:lnTo>
                    <a:lnTo>
                      <a:pt x="2" y="74"/>
                    </a:lnTo>
                    <a:lnTo>
                      <a:pt x="6" y="68"/>
                    </a:lnTo>
                    <a:lnTo>
                      <a:pt x="2" y="68"/>
                    </a:lnTo>
                    <a:lnTo>
                      <a:pt x="5" y="62"/>
                    </a:lnTo>
                    <a:lnTo>
                      <a:pt x="2" y="59"/>
                    </a:lnTo>
                    <a:lnTo>
                      <a:pt x="6" y="53"/>
                    </a:lnTo>
                    <a:lnTo>
                      <a:pt x="2" y="42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8" y="21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21" y="0"/>
                    </a:lnTo>
                    <a:lnTo>
                      <a:pt x="27" y="0"/>
                    </a:lnTo>
                    <a:lnTo>
                      <a:pt x="30" y="6"/>
                    </a:lnTo>
                    <a:lnTo>
                      <a:pt x="36" y="10"/>
                    </a:lnTo>
                    <a:lnTo>
                      <a:pt x="38" y="18"/>
                    </a:lnTo>
                    <a:lnTo>
                      <a:pt x="50" y="22"/>
                    </a:lnTo>
                    <a:lnTo>
                      <a:pt x="53" y="18"/>
                    </a:lnTo>
                    <a:lnTo>
                      <a:pt x="58" y="16"/>
                    </a:lnTo>
                    <a:lnTo>
                      <a:pt x="73" y="18"/>
                    </a:lnTo>
                    <a:lnTo>
                      <a:pt x="76" y="10"/>
                    </a:lnTo>
                    <a:lnTo>
                      <a:pt x="82" y="13"/>
                    </a:lnTo>
                    <a:lnTo>
                      <a:pt x="87" y="9"/>
                    </a:lnTo>
                    <a:lnTo>
                      <a:pt x="94" y="12"/>
                    </a:lnTo>
                    <a:lnTo>
                      <a:pt x="96" y="19"/>
                    </a:lnTo>
                    <a:lnTo>
                      <a:pt x="106" y="16"/>
                    </a:lnTo>
                    <a:lnTo>
                      <a:pt x="112" y="13"/>
                    </a:lnTo>
                    <a:lnTo>
                      <a:pt x="124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1" name="Freeform 1926">
                <a:extLst>
                  <a:ext uri="{FF2B5EF4-FFF2-40B4-BE49-F238E27FC236}">
                    <a16:creationId xmlns:a16="http://schemas.microsoft.com/office/drawing/2014/main" id="{9DC96A4B-9D07-0E00-35AD-145CDA847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922"/>
                <a:ext cx="49" cy="45"/>
              </a:xfrm>
              <a:custGeom>
                <a:avLst/>
                <a:gdLst>
                  <a:gd name="T0" fmla="*/ 24 w 99"/>
                  <a:gd name="T1" fmla="*/ 16 h 89"/>
                  <a:gd name="T2" fmla="*/ 21 w 99"/>
                  <a:gd name="T3" fmla="*/ 21 h 89"/>
                  <a:gd name="T4" fmla="*/ 12 w 99"/>
                  <a:gd name="T5" fmla="*/ 27 h 89"/>
                  <a:gd name="T6" fmla="*/ 5 w 99"/>
                  <a:gd name="T7" fmla="*/ 27 h 89"/>
                  <a:gd name="T8" fmla="*/ 0 w 99"/>
                  <a:gd name="T9" fmla="*/ 31 h 89"/>
                  <a:gd name="T10" fmla="*/ 0 w 99"/>
                  <a:gd name="T11" fmla="*/ 39 h 89"/>
                  <a:gd name="T12" fmla="*/ 3 w 99"/>
                  <a:gd name="T13" fmla="*/ 45 h 89"/>
                  <a:gd name="T14" fmla="*/ 9 w 99"/>
                  <a:gd name="T15" fmla="*/ 47 h 89"/>
                  <a:gd name="T16" fmla="*/ 14 w 99"/>
                  <a:gd name="T17" fmla="*/ 54 h 89"/>
                  <a:gd name="T18" fmla="*/ 24 w 99"/>
                  <a:gd name="T19" fmla="*/ 53 h 89"/>
                  <a:gd name="T20" fmla="*/ 29 w 99"/>
                  <a:gd name="T21" fmla="*/ 59 h 89"/>
                  <a:gd name="T22" fmla="*/ 38 w 99"/>
                  <a:gd name="T23" fmla="*/ 50 h 89"/>
                  <a:gd name="T24" fmla="*/ 44 w 99"/>
                  <a:gd name="T25" fmla="*/ 53 h 89"/>
                  <a:gd name="T26" fmla="*/ 47 w 99"/>
                  <a:gd name="T27" fmla="*/ 60 h 89"/>
                  <a:gd name="T28" fmla="*/ 53 w 99"/>
                  <a:gd name="T29" fmla="*/ 69 h 89"/>
                  <a:gd name="T30" fmla="*/ 50 w 99"/>
                  <a:gd name="T31" fmla="*/ 74 h 89"/>
                  <a:gd name="T32" fmla="*/ 49 w 99"/>
                  <a:gd name="T33" fmla="*/ 83 h 89"/>
                  <a:gd name="T34" fmla="*/ 55 w 99"/>
                  <a:gd name="T35" fmla="*/ 89 h 89"/>
                  <a:gd name="T36" fmla="*/ 65 w 99"/>
                  <a:gd name="T37" fmla="*/ 82 h 89"/>
                  <a:gd name="T38" fmla="*/ 71 w 99"/>
                  <a:gd name="T39" fmla="*/ 85 h 89"/>
                  <a:gd name="T40" fmla="*/ 79 w 99"/>
                  <a:gd name="T41" fmla="*/ 77 h 89"/>
                  <a:gd name="T42" fmla="*/ 85 w 99"/>
                  <a:gd name="T43" fmla="*/ 82 h 89"/>
                  <a:gd name="T44" fmla="*/ 91 w 99"/>
                  <a:gd name="T45" fmla="*/ 71 h 89"/>
                  <a:gd name="T46" fmla="*/ 99 w 99"/>
                  <a:gd name="T47" fmla="*/ 66 h 89"/>
                  <a:gd name="T48" fmla="*/ 99 w 99"/>
                  <a:gd name="T49" fmla="*/ 60 h 89"/>
                  <a:gd name="T50" fmla="*/ 96 w 99"/>
                  <a:gd name="T51" fmla="*/ 56 h 89"/>
                  <a:gd name="T52" fmla="*/ 96 w 99"/>
                  <a:gd name="T53" fmla="*/ 53 h 89"/>
                  <a:gd name="T54" fmla="*/ 93 w 99"/>
                  <a:gd name="T55" fmla="*/ 44 h 89"/>
                  <a:gd name="T56" fmla="*/ 88 w 99"/>
                  <a:gd name="T57" fmla="*/ 39 h 89"/>
                  <a:gd name="T58" fmla="*/ 85 w 99"/>
                  <a:gd name="T59" fmla="*/ 38 h 89"/>
                  <a:gd name="T60" fmla="*/ 87 w 99"/>
                  <a:gd name="T61" fmla="*/ 31 h 89"/>
                  <a:gd name="T62" fmla="*/ 85 w 99"/>
                  <a:gd name="T63" fmla="*/ 27 h 89"/>
                  <a:gd name="T64" fmla="*/ 85 w 99"/>
                  <a:gd name="T65" fmla="*/ 19 h 89"/>
                  <a:gd name="T66" fmla="*/ 82 w 99"/>
                  <a:gd name="T67" fmla="*/ 18 h 89"/>
                  <a:gd name="T68" fmla="*/ 74 w 99"/>
                  <a:gd name="T69" fmla="*/ 22 h 89"/>
                  <a:gd name="T70" fmla="*/ 71 w 99"/>
                  <a:gd name="T71" fmla="*/ 28 h 89"/>
                  <a:gd name="T72" fmla="*/ 65 w 99"/>
                  <a:gd name="T73" fmla="*/ 30 h 89"/>
                  <a:gd name="T74" fmla="*/ 62 w 99"/>
                  <a:gd name="T75" fmla="*/ 25 h 89"/>
                  <a:gd name="T76" fmla="*/ 59 w 99"/>
                  <a:gd name="T77" fmla="*/ 24 h 89"/>
                  <a:gd name="T78" fmla="*/ 55 w 99"/>
                  <a:gd name="T79" fmla="*/ 28 h 89"/>
                  <a:gd name="T80" fmla="*/ 50 w 99"/>
                  <a:gd name="T81" fmla="*/ 25 h 89"/>
                  <a:gd name="T82" fmla="*/ 49 w 99"/>
                  <a:gd name="T83" fmla="*/ 19 h 89"/>
                  <a:gd name="T84" fmla="*/ 49 w 99"/>
                  <a:gd name="T85" fmla="*/ 16 h 89"/>
                  <a:gd name="T86" fmla="*/ 44 w 99"/>
                  <a:gd name="T87" fmla="*/ 13 h 89"/>
                  <a:gd name="T88" fmla="*/ 41 w 99"/>
                  <a:gd name="T89" fmla="*/ 13 h 89"/>
                  <a:gd name="T90" fmla="*/ 35 w 99"/>
                  <a:gd name="T91" fmla="*/ 9 h 89"/>
                  <a:gd name="T92" fmla="*/ 35 w 99"/>
                  <a:gd name="T93" fmla="*/ 4 h 89"/>
                  <a:gd name="T94" fmla="*/ 34 w 99"/>
                  <a:gd name="T95" fmla="*/ 0 h 89"/>
                  <a:gd name="T96" fmla="*/ 27 w 99"/>
                  <a:gd name="T97" fmla="*/ 1 h 89"/>
                  <a:gd name="T98" fmla="*/ 30 w 99"/>
                  <a:gd name="T99" fmla="*/ 12 h 89"/>
                  <a:gd name="T100" fmla="*/ 24 w 99"/>
                  <a:gd name="T101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" h="89">
                    <a:moveTo>
                      <a:pt x="24" y="16"/>
                    </a:moveTo>
                    <a:lnTo>
                      <a:pt x="21" y="21"/>
                    </a:lnTo>
                    <a:lnTo>
                      <a:pt x="12" y="27"/>
                    </a:lnTo>
                    <a:lnTo>
                      <a:pt x="5" y="27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3" y="45"/>
                    </a:lnTo>
                    <a:lnTo>
                      <a:pt x="9" y="47"/>
                    </a:lnTo>
                    <a:lnTo>
                      <a:pt x="14" y="54"/>
                    </a:lnTo>
                    <a:lnTo>
                      <a:pt x="24" y="53"/>
                    </a:lnTo>
                    <a:lnTo>
                      <a:pt x="29" y="59"/>
                    </a:lnTo>
                    <a:lnTo>
                      <a:pt x="38" y="50"/>
                    </a:lnTo>
                    <a:lnTo>
                      <a:pt x="44" y="53"/>
                    </a:lnTo>
                    <a:lnTo>
                      <a:pt x="47" y="60"/>
                    </a:lnTo>
                    <a:lnTo>
                      <a:pt x="53" y="69"/>
                    </a:lnTo>
                    <a:lnTo>
                      <a:pt x="50" y="74"/>
                    </a:lnTo>
                    <a:lnTo>
                      <a:pt x="49" y="83"/>
                    </a:lnTo>
                    <a:lnTo>
                      <a:pt x="55" y="89"/>
                    </a:lnTo>
                    <a:lnTo>
                      <a:pt x="65" y="82"/>
                    </a:lnTo>
                    <a:lnTo>
                      <a:pt x="71" y="85"/>
                    </a:lnTo>
                    <a:lnTo>
                      <a:pt x="79" y="77"/>
                    </a:lnTo>
                    <a:lnTo>
                      <a:pt x="85" y="82"/>
                    </a:lnTo>
                    <a:lnTo>
                      <a:pt x="91" y="71"/>
                    </a:lnTo>
                    <a:lnTo>
                      <a:pt x="99" y="66"/>
                    </a:lnTo>
                    <a:lnTo>
                      <a:pt x="99" y="60"/>
                    </a:lnTo>
                    <a:lnTo>
                      <a:pt x="96" y="56"/>
                    </a:lnTo>
                    <a:lnTo>
                      <a:pt x="96" y="53"/>
                    </a:lnTo>
                    <a:lnTo>
                      <a:pt x="93" y="44"/>
                    </a:lnTo>
                    <a:lnTo>
                      <a:pt x="88" y="39"/>
                    </a:lnTo>
                    <a:lnTo>
                      <a:pt x="85" y="38"/>
                    </a:lnTo>
                    <a:lnTo>
                      <a:pt x="87" y="31"/>
                    </a:lnTo>
                    <a:lnTo>
                      <a:pt x="85" y="27"/>
                    </a:lnTo>
                    <a:lnTo>
                      <a:pt x="85" y="19"/>
                    </a:lnTo>
                    <a:lnTo>
                      <a:pt x="82" y="18"/>
                    </a:lnTo>
                    <a:lnTo>
                      <a:pt x="74" y="22"/>
                    </a:lnTo>
                    <a:lnTo>
                      <a:pt x="71" y="28"/>
                    </a:lnTo>
                    <a:lnTo>
                      <a:pt x="65" y="30"/>
                    </a:lnTo>
                    <a:lnTo>
                      <a:pt x="62" y="25"/>
                    </a:lnTo>
                    <a:lnTo>
                      <a:pt x="59" y="24"/>
                    </a:lnTo>
                    <a:lnTo>
                      <a:pt x="55" y="28"/>
                    </a:lnTo>
                    <a:lnTo>
                      <a:pt x="50" y="25"/>
                    </a:lnTo>
                    <a:lnTo>
                      <a:pt x="49" y="19"/>
                    </a:lnTo>
                    <a:lnTo>
                      <a:pt x="49" y="16"/>
                    </a:lnTo>
                    <a:lnTo>
                      <a:pt x="44" y="13"/>
                    </a:lnTo>
                    <a:lnTo>
                      <a:pt x="41" y="13"/>
                    </a:lnTo>
                    <a:lnTo>
                      <a:pt x="35" y="9"/>
                    </a:lnTo>
                    <a:lnTo>
                      <a:pt x="35" y="4"/>
                    </a:lnTo>
                    <a:lnTo>
                      <a:pt x="34" y="0"/>
                    </a:lnTo>
                    <a:lnTo>
                      <a:pt x="27" y="1"/>
                    </a:lnTo>
                    <a:lnTo>
                      <a:pt x="30" y="12"/>
                    </a:lnTo>
                    <a:lnTo>
                      <a:pt x="24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2" name="Freeform 1927">
                <a:extLst>
                  <a:ext uri="{FF2B5EF4-FFF2-40B4-BE49-F238E27FC236}">
                    <a16:creationId xmlns:a16="http://schemas.microsoft.com/office/drawing/2014/main" id="{31E8616E-19ED-0893-CA75-2AF1623C1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922"/>
                <a:ext cx="49" cy="45"/>
              </a:xfrm>
              <a:custGeom>
                <a:avLst/>
                <a:gdLst>
                  <a:gd name="T0" fmla="*/ 24 w 99"/>
                  <a:gd name="T1" fmla="*/ 16 h 89"/>
                  <a:gd name="T2" fmla="*/ 30 w 99"/>
                  <a:gd name="T3" fmla="*/ 12 h 89"/>
                  <a:gd name="T4" fmla="*/ 27 w 99"/>
                  <a:gd name="T5" fmla="*/ 1 h 89"/>
                  <a:gd name="T6" fmla="*/ 34 w 99"/>
                  <a:gd name="T7" fmla="*/ 0 h 89"/>
                  <a:gd name="T8" fmla="*/ 35 w 99"/>
                  <a:gd name="T9" fmla="*/ 4 h 89"/>
                  <a:gd name="T10" fmla="*/ 35 w 99"/>
                  <a:gd name="T11" fmla="*/ 9 h 89"/>
                  <a:gd name="T12" fmla="*/ 41 w 99"/>
                  <a:gd name="T13" fmla="*/ 13 h 89"/>
                  <a:gd name="T14" fmla="*/ 44 w 99"/>
                  <a:gd name="T15" fmla="*/ 13 h 89"/>
                  <a:gd name="T16" fmla="*/ 49 w 99"/>
                  <a:gd name="T17" fmla="*/ 16 h 89"/>
                  <a:gd name="T18" fmla="*/ 49 w 99"/>
                  <a:gd name="T19" fmla="*/ 19 h 89"/>
                  <a:gd name="T20" fmla="*/ 50 w 99"/>
                  <a:gd name="T21" fmla="*/ 25 h 89"/>
                  <a:gd name="T22" fmla="*/ 55 w 99"/>
                  <a:gd name="T23" fmla="*/ 28 h 89"/>
                  <a:gd name="T24" fmla="*/ 59 w 99"/>
                  <a:gd name="T25" fmla="*/ 24 h 89"/>
                  <a:gd name="T26" fmla="*/ 62 w 99"/>
                  <a:gd name="T27" fmla="*/ 25 h 89"/>
                  <a:gd name="T28" fmla="*/ 65 w 99"/>
                  <a:gd name="T29" fmla="*/ 30 h 89"/>
                  <a:gd name="T30" fmla="*/ 71 w 99"/>
                  <a:gd name="T31" fmla="*/ 28 h 89"/>
                  <a:gd name="T32" fmla="*/ 74 w 99"/>
                  <a:gd name="T33" fmla="*/ 22 h 89"/>
                  <a:gd name="T34" fmla="*/ 82 w 99"/>
                  <a:gd name="T35" fmla="*/ 18 h 89"/>
                  <a:gd name="T36" fmla="*/ 85 w 99"/>
                  <a:gd name="T37" fmla="*/ 19 h 89"/>
                  <a:gd name="T38" fmla="*/ 85 w 99"/>
                  <a:gd name="T39" fmla="*/ 27 h 89"/>
                  <a:gd name="T40" fmla="*/ 87 w 99"/>
                  <a:gd name="T41" fmla="*/ 31 h 89"/>
                  <a:gd name="T42" fmla="*/ 85 w 99"/>
                  <a:gd name="T43" fmla="*/ 38 h 89"/>
                  <a:gd name="T44" fmla="*/ 88 w 99"/>
                  <a:gd name="T45" fmla="*/ 39 h 89"/>
                  <a:gd name="T46" fmla="*/ 93 w 99"/>
                  <a:gd name="T47" fmla="*/ 44 h 89"/>
                  <a:gd name="T48" fmla="*/ 96 w 99"/>
                  <a:gd name="T49" fmla="*/ 53 h 89"/>
                  <a:gd name="T50" fmla="*/ 96 w 99"/>
                  <a:gd name="T51" fmla="*/ 56 h 89"/>
                  <a:gd name="T52" fmla="*/ 99 w 99"/>
                  <a:gd name="T53" fmla="*/ 60 h 89"/>
                  <a:gd name="T54" fmla="*/ 99 w 99"/>
                  <a:gd name="T55" fmla="*/ 66 h 89"/>
                  <a:gd name="T56" fmla="*/ 91 w 99"/>
                  <a:gd name="T57" fmla="*/ 71 h 89"/>
                  <a:gd name="T58" fmla="*/ 85 w 99"/>
                  <a:gd name="T59" fmla="*/ 82 h 89"/>
                  <a:gd name="T60" fmla="*/ 79 w 99"/>
                  <a:gd name="T61" fmla="*/ 77 h 89"/>
                  <a:gd name="T62" fmla="*/ 71 w 99"/>
                  <a:gd name="T63" fmla="*/ 85 h 89"/>
                  <a:gd name="T64" fmla="*/ 65 w 99"/>
                  <a:gd name="T65" fmla="*/ 82 h 89"/>
                  <a:gd name="T66" fmla="*/ 55 w 99"/>
                  <a:gd name="T67" fmla="*/ 89 h 89"/>
                  <a:gd name="T68" fmla="*/ 49 w 99"/>
                  <a:gd name="T69" fmla="*/ 83 h 89"/>
                  <a:gd name="T70" fmla="*/ 50 w 99"/>
                  <a:gd name="T71" fmla="*/ 74 h 89"/>
                  <a:gd name="T72" fmla="*/ 53 w 99"/>
                  <a:gd name="T73" fmla="*/ 69 h 89"/>
                  <a:gd name="T74" fmla="*/ 47 w 99"/>
                  <a:gd name="T75" fmla="*/ 60 h 89"/>
                  <a:gd name="T76" fmla="*/ 44 w 99"/>
                  <a:gd name="T77" fmla="*/ 53 h 89"/>
                  <a:gd name="T78" fmla="*/ 38 w 99"/>
                  <a:gd name="T79" fmla="*/ 50 h 89"/>
                  <a:gd name="T80" fmla="*/ 29 w 99"/>
                  <a:gd name="T81" fmla="*/ 59 h 89"/>
                  <a:gd name="T82" fmla="*/ 24 w 99"/>
                  <a:gd name="T83" fmla="*/ 53 h 89"/>
                  <a:gd name="T84" fmla="*/ 14 w 99"/>
                  <a:gd name="T85" fmla="*/ 54 h 89"/>
                  <a:gd name="T86" fmla="*/ 9 w 99"/>
                  <a:gd name="T87" fmla="*/ 47 h 89"/>
                  <a:gd name="T88" fmla="*/ 3 w 99"/>
                  <a:gd name="T89" fmla="*/ 45 h 89"/>
                  <a:gd name="T90" fmla="*/ 0 w 99"/>
                  <a:gd name="T91" fmla="*/ 39 h 89"/>
                  <a:gd name="T92" fmla="*/ 0 w 99"/>
                  <a:gd name="T93" fmla="*/ 31 h 89"/>
                  <a:gd name="T94" fmla="*/ 5 w 99"/>
                  <a:gd name="T95" fmla="*/ 27 h 89"/>
                  <a:gd name="T96" fmla="*/ 12 w 99"/>
                  <a:gd name="T97" fmla="*/ 27 h 89"/>
                  <a:gd name="T98" fmla="*/ 21 w 99"/>
                  <a:gd name="T99" fmla="*/ 21 h 89"/>
                  <a:gd name="T100" fmla="*/ 24 w 99"/>
                  <a:gd name="T101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" h="89">
                    <a:moveTo>
                      <a:pt x="24" y="16"/>
                    </a:moveTo>
                    <a:lnTo>
                      <a:pt x="30" y="12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35" y="4"/>
                    </a:lnTo>
                    <a:lnTo>
                      <a:pt x="35" y="9"/>
                    </a:lnTo>
                    <a:lnTo>
                      <a:pt x="41" y="13"/>
                    </a:lnTo>
                    <a:lnTo>
                      <a:pt x="44" y="13"/>
                    </a:lnTo>
                    <a:lnTo>
                      <a:pt x="49" y="16"/>
                    </a:lnTo>
                    <a:lnTo>
                      <a:pt x="49" y="19"/>
                    </a:lnTo>
                    <a:lnTo>
                      <a:pt x="50" y="25"/>
                    </a:lnTo>
                    <a:lnTo>
                      <a:pt x="55" y="28"/>
                    </a:lnTo>
                    <a:lnTo>
                      <a:pt x="59" y="24"/>
                    </a:lnTo>
                    <a:lnTo>
                      <a:pt x="62" y="25"/>
                    </a:lnTo>
                    <a:lnTo>
                      <a:pt x="65" y="30"/>
                    </a:lnTo>
                    <a:lnTo>
                      <a:pt x="71" y="28"/>
                    </a:lnTo>
                    <a:lnTo>
                      <a:pt x="74" y="22"/>
                    </a:lnTo>
                    <a:lnTo>
                      <a:pt x="82" y="18"/>
                    </a:lnTo>
                    <a:lnTo>
                      <a:pt x="85" y="19"/>
                    </a:lnTo>
                    <a:lnTo>
                      <a:pt x="85" y="27"/>
                    </a:lnTo>
                    <a:lnTo>
                      <a:pt x="87" y="31"/>
                    </a:lnTo>
                    <a:lnTo>
                      <a:pt x="85" y="38"/>
                    </a:lnTo>
                    <a:lnTo>
                      <a:pt x="88" y="39"/>
                    </a:lnTo>
                    <a:lnTo>
                      <a:pt x="93" y="44"/>
                    </a:lnTo>
                    <a:lnTo>
                      <a:pt x="96" y="53"/>
                    </a:lnTo>
                    <a:lnTo>
                      <a:pt x="96" y="56"/>
                    </a:lnTo>
                    <a:lnTo>
                      <a:pt x="99" y="60"/>
                    </a:lnTo>
                    <a:lnTo>
                      <a:pt x="99" y="66"/>
                    </a:lnTo>
                    <a:lnTo>
                      <a:pt x="91" y="71"/>
                    </a:lnTo>
                    <a:lnTo>
                      <a:pt x="85" y="82"/>
                    </a:lnTo>
                    <a:lnTo>
                      <a:pt x="79" y="77"/>
                    </a:lnTo>
                    <a:lnTo>
                      <a:pt x="71" y="85"/>
                    </a:lnTo>
                    <a:lnTo>
                      <a:pt x="65" y="82"/>
                    </a:lnTo>
                    <a:lnTo>
                      <a:pt x="55" y="89"/>
                    </a:lnTo>
                    <a:lnTo>
                      <a:pt x="49" y="83"/>
                    </a:lnTo>
                    <a:lnTo>
                      <a:pt x="50" y="74"/>
                    </a:lnTo>
                    <a:lnTo>
                      <a:pt x="53" y="69"/>
                    </a:lnTo>
                    <a:lnTo>
                      <a:pt x="47" y="60"/>
                    </a:lnTo>
                    <a:lnTo>
                      <a:pt x="44" y="53"/>
                    </a:lnTo>
                    <a:lnTo>
                      <a:pt x="38" y="50"/>
                    </a:lnTo>
                    <a:lnTo>
                      <a:pt x="29" y="59"/>
                    </a:lnTo>
                    <a:lnTo>
                      <a:pt x="24" y="53"/>
                    </a:lnTo>
                    <a:lnTo>
                      <a:pt x="14" y="54"/>
                    </a:lnTo>
                    <a:lnTo>
                      <a:pt x="9" y="47"/>
                    </a:lnTo>
                    <a:lnTo>
                      <a:pt x="3" y="45"/>
                    </a:lnTo>
                    <a:lnTo>
                      <a:pt x="0" y="39"/>
                    </a:lnTo>
                    <a:lnTo>
                      <a:pt x="0" y="31"/>
                    </a:lnTo>
                    <a:lnTo>
                      <a:pt x="5" y="27"/>
                    </a:lnTo>
                    <a:lnTo>
                      <a:pt x="12" y="27"/>
                    </a:lnTo>
                    <a:lnTo>
                      <a:pt x="21" y="21"/>
                    </a:lnTo>
                    <a:lnTo>
                      <a:pt x="24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3" name="Freeform 1928">
                <a:extLst>
                  <a:ext uri="{FF2B5EF4-FFF2-40B4-BE49-F238E27FC236}">
                    <a16:creationId xmlns:a16="http://schemas.microsoft.com/office/drawing/2014/main" id="{2581F279-C29F-E87C-236C-A1CDAEA34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922"/>
                <a:ext cx="49" cy="45"/>
              </a:xfrm>
              <a:custGeom>
                <a:avLst/>
                <a:gdLst>
                  <a:gd name="T0" fmla="*/ 24 w 99"/>
                  <a:gd name="T1" fmla="*/ 16 h 89"/>
                  <a:gd name="T2" fmla="*/ 30 w 99"/>
                  <a:gd name="T3" fmla="*/ 12 h 89"/>
                  <a:gd name="T4" fmla="*/ 27 w 99"/>
                  <a:gd name="T5" fmla="*/ 1 h 89"/>
                  <a:gd name="T6" fmla="*/ 34 w 99"/>
                  <a:gd name="T7" fmla="*/ 0 h 89"/>
                  <a:gd name="T8" fmla="*/ 35 w 99"/>
                  <a:gd name="T9" fmla="*/ 4 h 89"/>
                  <a:gd name="T10" fmla="*/ 35 w 99"/>
                  <a:gd name="T11" fmla="*/ 9 h 89"/>
                  <a:gd name="T12" fmla="*/ 41 w 99"/>
                  <a:gd name="T13" fmla="*/ 13 h 89"/>
                  <a:gd name="T14" fmla="*/ 44 w 99"/>
                  <a:gd name="T15" fmla="*/ 13 h 89"/>
                  <a:gd name="T16" fmla="*/ 49 w 99"/>
                  <a:gd name="T17" fmla="*/ 16 h 89"/>
                  <a:gd name="T18" fmla="*/ 49 w 99"/>
                  <a:gd name="T19" fmla="*/ 19 h 89"/>
                  <a:gd name="T20" fmla="*/ 50 w 99"/>
                  <a:gd name="T21" fmla="*/ 25 h 89"/>
                  <a:gd name="T22" fmla="*/ 55 w 99"/>
                  <a:gd name="T23" fmla="*/ 28 h 89"/>
                  <a:gd name="T24" fmla="*/ 59 w 99"/>
                  <a:gd name="T25" fmla="*/ 24 h 89"/>
                  <a:gd name="T26" fmla="*/ 62 w 99"/>
                  <a:gd name="T27" fmla="*/ 25 h 89"/>
                  <a:gd name="T28" fmla="*/ 65 w 99"/>
                  <a:gd name="T29" fmla="*/ 30 h 89"/>
                  <a:gd name="T30" fmla="*/ 71 w 99"/>
                  <a:gd name="T31" fmla="*/ 28 h 89"/>
                  <a:gd name="T32" fmla="*/ 74 w 99"/>
                  <a:gd name="T33" fmla="*/ 22 h 89"/>
                  <a:gd name="T34" fmla="*/ 82 w 99"/>
                  <a:gd name="T35" fmla="*/ 18 h 89"/>
                  <a:gd name="T36" fmla="*/ 85 w 99"/>
                  <a:gd name="T37" fmla="*/ 19 h 89"/>
                  <a:gd name="T38" fmla="*/ 85 w 99"/>
                  <a:gd name="T39" fmla="*/ 27 h 89"/>
                  <a:gd name="T40" fmla="*/ 87 w 99"/>
                  <a:gd name="T41" fmla="*/ 31 h 89"/>
                  <a:gd name="T42" fmla="*/ 85 w 99"/>
                  <a:gd name="T43" fmla="*/ 38 h 89"/>
                  <a:gd name="T44" fmla="*/ 88 w 99"/>
                  <a:gd name="T45" fmla="*/ 39 h 89"/>
                  <a:gd name="T46" fmla="*/ 93 w 99"/>
                  <a:gd name="T47" fmla="*/ 44 h 89"/>
                  <a:gd name="T48" fmla="*/ 96 w 99"/>
                  <a:gd name="T49" fmla="*/ 53 h 89"/>
                  <a:gd name="T50" fmla="*/ 96 w 99"/>
                  <a:gd name="T51" fmla="*/ 56 h 89"/>
                  <a:gd name="T52" fmla="*/ 99 w 99"/>
                  <a:gd name="T53" fmla="*/ 60 h 89"/>
                  <a:gd name="T54" fmla="*/ 99 w 99"/>
                  <a:gd name="T55" fmla="*/ 66 h 89"/>
                  <a:gd name="T56" fmla="*/ 91 w 99"/>
                  <a:gd name="T57" fmla="*/ 71 h 89"/>
                  <a:gd name="T58" fmla="*/ 85 w 99"/>
                  <a:gd name="T59" fmla="*/ 82 h 89"/>
                  <a:gd name="T60" fmla="*/ 79 w 99"/>
                  <a:gd name="T61" fmla="*/ 77 h 89"/>
                  <a:gd name="T62" fmla="*/ 71 w 99"/>
                  <a:gd name="T63" fmla="*/ 85 h 89"/>
                  <a:gd name="T64" fmla="*/ 65 w 99"/>
                  <a:gd name="T65" fmla="*/ 82 h 89"/>
                  <a:gd name="T66" fmla="*/ 55 w 99"/>
                  <a:gd name="T67" fmla="*/ 89 h 89"/>
                  <a:gd name="T68" fmla="*/ 49 w 99"/>
                  <a:gd name="T69" fmla="*/ 83 h 89"/>
                  <a:gd name="T70" fmla="*/ 50 w 99"/>
                  <a:gd name="T71" fmla="*/ 74 h 89"/>
                  <a:gd name="T72" fmla="*/ 53 w 99"/>
                  <a:gd name="T73" fmla="*/ 69 h 89"/>
                  <a:gd name="T74" fmla="*/ 47 w 99"/>
                  <a:gd name="T75" fmla="*/ 60 h 89"/>
                  <a:gd name="T76" fmla="*/ 44 w 99"/>
                  <a:gd name="T77" fmla="*/ 53 h 89"/>
                  <a:gd name="T78" fmla="*/ 38 w 99"/>
                  <a:gd name="T79" fmla="*/ 50 h 89"/>
                  <a:gd name="T80" fmla="*/ 29 w 99"/>
                  <a:gd name="T81" fmla="*/ 59 h 89"/>
                  <a:gd name="T82" fmla="*/ 24 w 99"/>
                  <a:gd name="T83" fmla="*/ 53 h 89"/>
                  <a:gd name="T84" fmla="*/ 14 w 99"/>
                  <a:gd name="T85" fmla="*/ 54 h 89"/>
                  <a:gd name="T86" fmla="*/ 9 w 99"/>
                  <a:gd name="T87" fmla="*/ 47 h 89"/>
                  <a:gd name="T88" fmla="*/ 3 w 99"/>
                  <a:gd name="T89" fmla="*/ 45 h 89"/>
                  <a:gd name="T90" fmla="*/ 0 w 99"/>
                  <a:gd name="T91" fmla="*/ 39 h 89"/>
                  <a:gd name="T92" fmla="*/ 0 w 99"/>
                  <a:gd name="T93" fmla="*/ 31 h 89"/>
                  <a:gd name="T94" fmla="*/ 5 w 99"/>
                  <a:gd name="T95" fmla="*/ 27 h 89"/>
                  <a:gd name="T96" fmla="*/ 12 w 99"/>
                  <a:gd name="T97" fmla="*/ 27 h 89"/>
                  <a:gd name="T98" fmla="*/ 21 w 99"/>
                  <a:gd name="T99" fmla="*/ 21 h 89"/>
                  <a:gd name="T100" fmla="*/ 24 w 99"/>
                  <a:gd name="T101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" h="89">
                    <a:moveTo>
                      <a:pt x="24" y="16"/>
                    </a:moveTo>
                    <a:lnTo>
                      <a:pt x="30" y="12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35" y="4"/>
                    </a:lnTo>
                    <a:lnTo>
                      <a:pt x="35" y="9"/>
                    </a:lnTo>
                    <a:lnTo>
                      <a:pt x="41" y="13"/>
                    </a:lnTo>
                    <a:lnTo>
                      <a:pt x="44" y="13"/>
                    </a:lnTo>
                    <a:lnTo>
                      <a:pt x="49" y="16"/>
                    </a:lnTo>
                    <a:lnTo>
                      <a:pt x="49" y="19"/>
                    </a:lnTo>
                    <a:lnTo>
                      <a:pt x="50" y="25"/>
                    </a:lnTo>
                    <a:lnTo>
                      <a:pt x="55" y="28"/>
                    </a:lnTo>
                    <a:lnTo>
                      <a:pt x="59" y="24"/>
                    </a:lnTo>
                    <a:lnTo>
                      <a:pt x="62" y="25"/>
                    </a:lnTo>
                    <a:lnTo>
                      <a:pt x="65" y="30"/>
                    </a:lnTo>
                    <a:lnTo>
                      <a:pt x="71" y="28"/>
                    </a:lnTo>
                    <a:lnTo>
                      <a:pt x="74" y="22"/>
                    </a:lnTo>
                    <a:lnTo>
                      <a:pt x="82" y="18"/>
                    </a:lnTo>
                    <a:lnTo>
                      <a:pt x="85" y="19"/>
                    </a:lnTo>
                    <a:lnTo>
                      <a:pt x="85" y="27"/>
                    </a:lnTo>
                    <a:lnTo>
                      <a:pt x="87" y="31"/>
                    </a:lnTo>
                    <a:lnTo>
                      <a:pt x="85" y="38"/>
                    </a:lnTo>
                    <a:lnTo>
                      <a:pt x="88" y="39"/>
                    </a:lnTo>
                    <a:lnTo>
                      <a:pt x="93" y="44"/>
                    </a:lnTo>
                    <a:lnTo>
                      <a:pt x="96" y="53"/>
                    </a:lnTo>
                    <a:lnTo>
                      <a:pt x="96" y="56"/>
                    </a:lnTo>
                    <a:lnTo>
                      <a:pt x="99" y="60"/>
                    </a:lnTo>
                    <a:lnTo>
                      <a:pt x="99" y="66"/>
                    </a:lnTo>
                    <a:lnTo>
                      <a:pt x="91" y="71"/>
                    </a:lnTo>
                    <a:lnTo>
                      <a:pt x="85" y="82"/>
                    </a:lnTo>
                    <a:lnTo>
                      <a:pt x="79" y="77"/>
                    </a:lnTo>
                    <a:lnTo>
                      <a:pt x="71" y="85"/>
                    </a:lnTo>
                    <a:lnTo>
                      <a:pt x="65" y="82"/>
                    </a:lnTo>
                    <a:lnTo>
                      <a:pt x="55" y="89"/>
                    </a:lnTo>
                    <a:lnTo>
                      <a:pt x="49" y="83"/>
                    </a:lnTo>
                    <a:lnTo>
                      <a:pt x="50" y="74"/>
                    </a:lnTo>
                    <a:lnTo>
                      <a:pt x="53" y="69"/>
                    </a:lnTo>
                    <a:lnTo>
                      <a:pt x="47" y="60"/>
                    </a:lnTo>
                    <a:lnTo>
                      <a:pt x="44" y="53"/>
                    </a:lnTo>
                    <a:lnTo>
                      <a:pt x="38" y="50"/>
                    </a:lnTo>
                    <a:lnTo>
                      <a:pt x="29" y="59"/>
                    </a:lnTo>
                    <a:lnTo>
                      <a:pt x="24" y="53"/>
                    </a:lnTo>
                    <a:lnTo>
                      <a:pt x="14" y="54"/>
                    </a:lnTo>
                    <a:lnTo>
                      <a:pt x="9" y="47"/>
                    </a:lnTo>
                    <a:lnTo>
                      <a:pt x="3" y="45"/>
                    </a:lnTo>
                    <a:lnTo>
                      <a:pt x="0" y="39"/>
                    </a:lnTo>
                    <a:lnTo>
                      <a:pt x="0" y="31"/>
                    </a:lnTo>
                    <a:lnTo>
                      <a:pt x="5" y="27"/>
                    </a:lnTo>
                    <a:lnTo>
                      <a:pt x="12" y="27"/>
                    </a:lnTo>
                    <a:lnTo>
                      <a:pt x="21" y="21"/>
                    </a:lnTo>
                    <a:lnTo>
                      <a:pt x="24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4" name="Freeform 1929">
                <a:extLst>
                  <a:ext uri="{FF2B5EF4-FFF2-40B4-BE49-F238E27FC236}">
                    <a16:creationId xmlns:a16="http://schemas.microsoft.com/office/drawing/2014/main" id="{BFC231B8-9D36-950D-37B7-B7A339076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010"/>
                <a:ext cx="134" cy="96"/>
              </a:xfrm>
              <a:custGeom>
                <a:avLst/>
                <a:gdLst>
                  <a:gd name="T0" fmla="*/ 91 w 269"/>
                  <a:gd name="T1" fmla="*/ 9 h 193"/>
                  <a:gd name="T2" fmla="*/ 81 w 269"/>
                  <a:gd name="T3" fmla="*/ 17 h 193"/>
                  <a:gd name="T4" fmla="*/ 97 w 269"/>
                  <a:gd name="T5" fmla="*/ 33 h 193"/>
                  <a:gd name="T6" fmla="*/ 70 w 269"/>
                  <a:gd name="T7" fmla="*/ 53 h 193"/>
                  <a:gd name="T8" fmla="*/ 55 w 269"/>
                  <a:gd name="T9" fmla="*/ 48 h 193"/>
                  <a:gd name="T10" fmla="*/ 47 w 269"/>
                  <a:gd name="T11" fmla="*/ 64 h 193"/>
                  <a:gd name="T12" fmla="*/ 29 w 269"/>
                  <a:gd name="T13" fmla="*/ 58 h 193"/>
                  <a:gd name="T14" fmla="*/ 11 w 269"/>
                  <a:gd name="T15" fmla="*/ 48 h 193"/>
                  <a:gd name="T16" fmla="*/ 5 w 269"/>
                  <a:gd name="T17" fmla="*/ 59 h 193"/>
                  <a:gd name="T18" fmla="*/ 5 w 269"/>
                  <a:gd name="T19" fmla="*/ 71 h 193"/>
                  <a:gd name="T20" fmla="*/ 14 w 269"/>
                  <a:gd name="T21" fmla="*/ 88 h 193"/>
                  <a:gd name="T22" fmla="*/ 30 w 269"/>
                  <a:gd name="T23" fmla="*/ 105 h 193"/>
                  <a:gd name="T24" fmla="*/ 38 w 269"/>
                  <a:gd name="T25" fmla="*/ 96 h 193"/>
                  <a:gd name="T26" fmla="*/ 47 w 269"/>
                  <a:gd name="T27" fmla="*/ 108 h 193"/>
                  <a:gd name="T28" fmla="*/ 62 w 269"/>
                  <a:gd name="T29" fmla="*/ 120 h 193"/>
                  <a:gd name="T30" fmla="*/ 70 w 269"/>
                  <a:gd name="T31" fmla="*/ 137 h 193"/>
                  <a:gd name="T32" fmla="*/ 55 w 269"/>
                  <a:gd name="T33" fmla="*/ 149 h 193"/>
                  <a:gd name="T34" fmla="*/ 53 w 269"/>
                  <a:gd name="T35" fmla="*/ 172 h 193"/>
                  <a:gd name="T36" fmla="*/ 58 w 269"/>
                  <a:gd name="T37" fmla="*/ 182 h 193"/>
                  <a:gd name="T38" fmla="*/ 74 w 269"/>
                  <a:gd name="T39" fmla="*/ 185 h 193"/>
                  <a:gd name="T40" fmla="*/ 87 w 269"/>
                  <a:gd name="T41" fmla="*/ 187 h 193"/>
                  <a:gd name="T42" fmla="*/ 99 w 269"/>
                  <a:gd name="T43" fmla="*/ 173 h 193"/>
                  <a:gd name="T44" fmla="*/ 114 w 269"/>
                  <a:gd name="T45" fmla="*/ 178 h 193"/>
                  <a:gd name="T46" fmla="*/ 123 w 269"/>
                  <a:gd name="T47" fmla="*/ 159 h 193"/>
                  <a:gd name="T48" fmla="*/ 144 w 269"/>
                  <a:gd name="T49" fmla="*/ 150 h 193"/>
                  <a:gd name="T50" fmla="*/ 156 w 269"/>
                  <a:gd name="T51" fmla="*/ 150 h 193"/>
                  <a:gd name="T52" fmla="*/ 169 w 269"/>
                  <a:gd name="T53" fmla="*/ 170 h 193"/>
                  <a:gd name="T54" fmla="*/ 196 w 269"/>
                  <a:gd name="T55" fmla="*/ 165 h 193"/>
                  <a:gd name="T56" fmla="*/ 208 w 269"/>
                  <a:gd name="T57" fmla="*/ 176 h 193"/>
                  <a:gd name="T58" fmla="*/ 202 w 269"/>
                  <a:gd name="T59" fmla="*/ 155 h 193"/>
                  <a:gd name="T60" fmla="*/ 199 w 269"/>
                  <a:gd name="T61" fmla="*/ 144 h 193"/>
                  <a:gd name="T62" fmla="*/ 200 w 269"/>
                  <a:gd name="T63" fmla="*/ 129 h 193"/>
                  <a:gd name="T64" fmla="*/ 208 w 269"/>
                  <a:gd name="T65" fmla="*/ 117 h 193"/>
                  <a:gd name="T66" fmla="*/ 229 w 269"/>
                  <a:gd name="T67" fmla="*/ 111 h 193"/>
                  <a:gd name="T68" fmla="*/ 237 w 269"/>
                  <a:gd name="T69" fmla="*/ 114 h 193"/>
                  <a:gd name="T70" fmla="*/ 244 w 269"/>
                  <a:gd name="T71" fmla="*/ 132 h 193"/>
                  <a:gd name="T72" fmla="*/ 260 w 269"/>
                  <a:gd name="T73" fmla="*/ 115 h 193"/>
                  <a:gd name="T74" fmla="*/ 252 w 269"/>
                  <a:gd name="T75" fmla="*/ 90 h 193"/>
                  <a:gd name="T76" fmla="*/ 260 w 269"/>
                  <a:gd name="T77" fmla="*/ 67 h 193"/>
                  <a:gd name="T78" fmla="*/ 269 w 269"/>
                  <a:gd name="T79" fmla="*/ 55 h 193"/>
                  <a:gd name="T80" fmla="*/ 261 w 269"/>
                  <a:gd name="T81" fmla="*/ 39 h 193"/>
                  <a:gd name="T82" fmla="*/ 254 w 269"/>
                  <a:gd name="T83" fmla="*/ 27 h 193"/>
                  <a:gd name="T84" fmla="*/ 240 w 269"/>
                  <a:gd name="T85" fmla="*/ 7 h 193"/>
                  <a:gd name="T86" fmla="*/ 223 w 269"/>
                  <a:gd name="T87" fmla="*/ 4 h 193"/>
                  <a:gd name="T88" fmla="*/ 208 w 269"/>
                  <a:gd name="T89" fmla="*/ 10 h 193"/>
                  <a:gd name="T90" fmla="*/ 202 w 269"/>
                  <a:gd name="T91" fmla="*/ 36 h 193"/>
                  <a:gd name="T92" fmla="*/ 193 w 269"/>
                  <a:gd name="T93" fmla="*/ 53 h 193"/>
                  <a:gd name="T94" fmla="*/ 187 w 269"/>
                  <a:gd name="T95" fmla="*/ 41 h 193"/>
                  <a:gd name="T96" fmla="*/ 167 w 269"/>
                  <a:gd name="T97" fmla="*/ 24 h 193"/>
                  <a:gd name="T98" fmla="*/ 159 w 269"/>
                  <a:gd name="T99" fmla="*/ 4 h 193"/>
                  <a:gd name="T100" fmla="*/ 143 w 269"/>
                  <a:gd name="T101" fmla="*/ 1 h 193"/>
                  <a:gd name="T102" fmla="*/ 129 w 269"/>
                  <a:gd name="T103" fmla="*/ 14 h 193"/>
                  <a:gd name="T104" fmla="*/ 120 w 269"/>
                  <a:gd name="T105" fmla="*/ 23 h 193"/>
                  <a:gd name="T106" fmla="*/ 102 w 269"/>
                  <a:gd name="T107" fmla="*/ 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9" h="193">
                    <a:moveTo>
                      <a:pt x="102" y="9"/>
                    </a:moveTo>
                    <a:lnTo>
                      <a:pt x="97" y="7"/>
                    </a:lnTo>
                    <a:lnTo>
                      <a:pt x="91" y="9"/>
                    </a:lnTo>
                    <a:lnTo>
                      <a:pt x="87" y="7"/>
                    </a:lnTo>
                    <a:lnTo>
                      <a:pt x="84" y="9"/>
                    </a:lnTo>
                    <a:lnTo>
                      <a:pt x="81" y="17"/>
                    </a:lnTo>
                    <a:lnTo>
                      <a:pt x="88" y="23"/>
                    </a:lnTo>
                    <a:lnTo>
                      <a:pt x="93" y="24"/>
                    </a:lnTo>
                    <a:lnTo>
                      <a:pt x="97" y="33"/>
                    </a:lnTo>
                    <a:lnTo>
                      <a:pt x="84" y="44"/>
                    </a:lnTo>
                    <a:lnTo>
                      <a:pt x="81" y="48"/>
                    </a:lnTo>
                    <a:lnTo>
                      <a:pt x="70" y="53"/>
                    </a:lnTo>
                    <a:lnTo>
                      <a:pt x="68" y="47"/>
                    </a:lnTo>
                    <a:lnTo>
                      <a:pt x="62" y="45"/>
                    </a:lnTo>
                    <a:lnTo>
                      <a:pt x="55" y="48"/>
                    </a:lnTo>
                    <a:lnTo>
                      <a:pt x="52" y="48"/>
                    </a:lnTo>
                    <a:lnTo>
                      <a:pt x="47" y="53"/>
                    </a:lnTo>
                    <a:lnTo>
                      <a:pt x="47" y="64"/>
                    </a:lnTo>
                    <a:lnTo>
                      <a:pt x="41" y="64"/>
                    </a:lnTo>
                    <a:lnTo>
                      <a:pt x="40" y="53"/>
                    </a:lnTo>
                    <a:lnTo>
                      <a:pt x="29" y="58"/>
                    </a:lnTo>
                    <a:lnTo>
                      <a:pt x="23" y="50"/>
                    </a:lnTo>
                    <a:lnTo>
                      <a:pt x="20" y="50"/>
                    </a:lnTo>
                    <a:lnTo>
                      <a:pt x="11" y="48"/>
                    </a:lnTo>
                    <a:lnTo>
                      <a:pt x="12" y="53"/>
                    </a:lnTo>
                    <a:lnTo>
                      <a:pt x="6" y="56"/>
                    </a:lnTo>
                    <a:lnTo>
                      <a:pt x="5" y="59"/>
                    </a:lnTo>
                    <a:lnTo>
                      <a:pt x="0" y="59"/>
                    </a:lnTo>
                    <a:lnTo>
                      <a:pt x="3" y="68"/>
                    </a:lnTo>
                    <a:lnTo>
                      <a:pt x="5" y="71"/>
                    </a:lnTo>
                    <a:lnTo>
                      <a:pt x="0" y="77"/>
                    </a:lnTo>
                    <a:lnTo>
                      <a:pt x="2" y="86"/>
                    </a:lnTo>
                    <a:lnTo>
                      <a:pt x="14" y="88"/>
                    </a:lnTo>
                    <a:lnTo>
                      <a:pt x="14" y="93"/>
                    </a:lnTo>
                    <a:lnTo>
                      <a:pt x="21" y="100"/>
                    </a:lnTo>
                    <a:lnTo>
                      <a:pt x="30" y="105"/>
                    </a:lnTo>
                    <a:lnTo>
                      <a:pt x="32" y="96"/>
                    </a:lnTo>
                    <a:lnTo>
                      <a:pt x="33" y="93"/>
                    </a:lnTo>
                    <a:lnTo>
                      <a:pt x="38" y="96"/>
                    </a:lnTo>
                    <a:lnTo>
                      <a:pt x="38" y="102"/>
                    </a:lnTo>
                    <a:lnTo>
                      <a:pt x="46" y="108"/>
                    </a:lnTo>
                    <a:lnTo>
                      <a:pt x="47" y="108"/>
                    </a:lnTo>
                    <a:lnTo>
                      <a:pt x="55" y="115"/>
                    </a:lnTo>
                    <a:lnTo>
                      <a:pt x="59" y="115"/>
                    </a:lnTo>
                    <a:lnTo>
                      <a:pt x="62" y="120"/>
                    </a:lnTo>
                    <a:lnTo>
                      <a:pt x="61" y="123"/>
                    </a:lnTo>
                    <a:lnTo>
                      <a:pt x="65" y="140"/>
                    </a:lnTo>
                    <a:lnTo>
                      <a:pt x="70" y="137"/>
                    </a:lnTo>
                    <a:lnTo>
                      <a:pt x="67" y="146"/>
                    </a:lnTo>
                    <a:lnTo>
                      <a:pt x="56" y="146"/>
                    </a:lnTo>
                    <a:lnTo>
                      <a:pt x="55" y="149"/>
                    </a:lnTo>
                    <a:lnTo>
                      <a:pt x="61" y="156"/>
                    </a:lnTo>
                    <a:lnTo>
                      <a:pt x="55" y="165"/>
                    </a:lnTo>
                    <a:lnTo>
                      <a:pt x="53" y="172"/>
                    </a:lnTo>
                    <a:lnTo>
                      <a:pt x="61" y="172"/>
                    </a:lnTo>
                    <a:lnTo>
                      <a:pt x="64" y="178"/>
                    </a:lnTo>
                    <a:lnTo>
                      <a:pt x="58" y="182"/>
                    </a:lnTo>
                    <a:lnTo>
                      <a:pt x="58" y="184"/>
                    </a:lnTo>
                    <a:lnTo>
                      <a:pt x="68" y="193"/>
                    </a:lnTo>
                    <a:lnTo>
                      <a:pt x="74" y="185"/>
                    </a:lnTo>
                    <a:lnTo>
                      <a:pt x="81" y="181"/>
                    </a:lnTo>
                    <a:lnTo>
                      <a:pt x="84" y="182"/>
                    </a:lnTo>
                    <a:lnTo>
                      <a:pt x="87" y="187"/>
                    </a:lnTo>
                    <a:lnTo>
                      <a:pt x="94" y="179"/>
                    </a:lnTo>
                    <a:lnTo>
                      <a:pt x="94" y="175"/>
                    </a:lnTo>
                    <a:lnTo>
                      <a:pt x="99" y="173"/>
                    </a:lnTo>
                    <a:lnTo>
                      <a:pt x="105" y="175"/>
                    </a:lnTo>
                    <a:lnTo>
                      <a:pt x="112" y="173"/>
                    </a:lnTo>
                    <a:lnTo>
                      <a:pt x="114" y="178"/>
                    </a:lnTo>
                    <a:lnTo>
                      <a:pt x="117" y="176"/>
                    </a:lnTo>
                    <a:lnTo>
                      <a:pt x="123" y="167"/>
                    </a:lnTo>
                    <a:lnTo>
                      <a:pt x="123" y="159"/>
                    </a:lnTo>
                    <a:lnTo>
                      <a:pt x="125" y="155"/>
                    </a:lnTo>
                    <a:lnTo>
                      <a:pt x="134" y="149"/>
                    </a:lnTo>
                    <a:lnTo>
                      <a:pt x="144" y="150"/>
                    </a:lnTo>
                    <a:lnTo>
                      <a:pt x="149" y="143"/>
                    </a:lnTo>
                    <a:lnTo>
                      <a:pt x="153" y="143"/>
                    </a:lnTo>
                    <a:lnTo>
                      <a:pt x="156" y="150"/>
                    </a:lnTo>
                    <a:lnTo>
                      <a:pt x="162" y="156"/>
                    </a:lnTo>
                    <a:lnTo>
                      <a:pt x="169" y="156"/>
                    </a:lnTo>
                    <a:lnTo>
                      <a:pt x="169" y="170"/>
                    </a:lnTo>
                    <a:lnTo>
                      <a:pt x="179" y="169"/>
                    </a:lnTo>
                    <a:lnTo>
                      <a:pt x="185" y="170"/>
                    </a:lnTo>
                    <a:lnTo>
                      <a:pt x="196" y="165"/>
                    </a:lnTo>
                    <a:lnTo>
                      <a:pt x="196" y="170"/>
                    </a:lnTo>
                    <a:lnTo>
                      <a:pt x="203" y="175"/>
                    </a:lnTo>
                    <a:lnTo>
                      <a:pt x="208" y="176"/>
                    </a:lnTo>
                    <a:lnTo>
                      <a:pt x="211" y="165"/>
                    </a:lnTo>
                    <a:lnTo>
                      <a:pt x="199" y="164"/>
                    </a:lnTo>
                    <a:lnTo>
                      <a:pt x="202" y="155"/>
                    </a:lnTo>
                    <a:lnTo>
                      <a:pt x="205" y="153"/>
                    </a:lnTo>
                    <a:lnTo>
                      <a:pt x="205" y="149"/>
                    </a:lnTo>
                    <a:lnTo>
                      <a:pt x="199" y="144"/>
                    </a:lnTo>
                    <a:lnTo>
                      <a:pt x="199" y="138"/>
                    </a:lnTo>
                    <a:lnTo>
                      <a:pt x="199" y="134"/>
                    </a:lnTo>
                    <a:lnTo>
                      <a:pt x="200" y="129"/>
                    </a:lnTo>
                    <a:lnTo>
                      <a:pt x="200" y="120"/>
                    </a:lnTo>
                    <a:lnTo>
                      <a:pt x="203" y="115"/>
                    </a:lnTo>
                    <a:lnTo>
                      <a:pt x="208" y="117"/>
                    </a:lnTo>
                    <a:lnTo>
                      <a:pt x="211" y="120"/>
                    </a:lnTo>
                    <a:lnTo>
                      <a:pt x="217" y="120"/>
                    </a:lnTo>
                    <a:lnTo>
                      <a:pt x="229" y="111"/>
                    </a:lnTo>
                    <a:lnTo>
                      <a:pt x="232" y="109"/>
                    </a:lnTo>
                    <a:lnTo>
                      <a:pt x="238" y="109"/>
                    </a:lnTo>
                    <a:lnTo>
                      <a:pt x="237" y="114"/>
                    </a:lnTo>
                    <a:lnTo>
                      <a:pt x="232" y="124"/>
                    </a:lnTo>
                    <a:lnTo>
                      <a:pt x="238" y="132"/>
                    </a:lnTo>
                    <a:lnTo>
                      <a:pt x="244" y="132"/>
                    </a:lnTo>
                    <a:lnTo>
                      <a:pt x="244" y="129"/>
                    </a:lnTo>
                    <a:lnTo>
                      <a:pt x="246" y="121"/>
                    </a:lnTo>
                    <a:lnTo>
                      <a:pt x="260" y="115"/>
                    </a:lnTo>
                    <a:lnTo>
                      <a:pt x="266" y="106"/>
                    </a:lnTo>
                    <a:lnTo>
                      <a:pt x="260" y="97"/>
                    </a:lnTo>
                    <a:lnTo>
                      <a:pt x="252" y="90"/>
                    </a:lnTo>
                    <a:lnTo>
                      <a:pt x="252" y="79"/>
                    </a:lnTo>
                    <a:lnTo>
                      <a:pt x="260" y="73"/>
                    </a:lnTo>
                    <a:lnTo>
                      <a:pt x="260" y="67"/>
                    </a:lnTo>
                    <a:lnTo>
                      <a:pt x="263" y="59"/>
                    </a:lnTo>
                    <a:lnTo>
                      <a:pt x="267" y="62"/>
                    </a:lnTo>
                    <a:lnTo>
                      <a:pt x="269" y="55"/>
                    </a:lnTo>
                    <a:lnTo>
                      <a:pt x="263" y="53"/>
                    </a:lnTo>
                    <a:lnTo>
                      <a:pt x="261" y="47"/>
                    </a:lnTo>
                    <a:lnTo>
                      <a:pt x="261" y="39"/>
                    </a:lnTo>
                    <a:lnTo>
                      <a:pt x="257" y="36"/>
                    </a:lnTo>
                    <a:lnTo>
                      <a:pt x="257" y="30"/>
                    </a:lnTo>
                    <a:lnTo>
                      <a:pt x="254" y="27"/>
                    </a:lnTo>
                    <a:lnTo>
                      <a:pt x="250" y="23"/>
                    </a:lnTo>
                    <a:lnTo>
                      <a:pt x="238" y="15"/>
                    </a:lnTo>
                    <a:lnTo>
                      <a:pt x="240" y="7"/>
                    </a:lnTo>
                    <a:lnTo>
                      <a:pt x="237" y="1"/>
                    </a:lnTo>
                    <a:lnTo>
                      <a:pt x="235" y="0"/>
                    </a:lnTo>
                    <a:lnTo>
                      <a:pt x="223" y="4"/>
                    </a:lnTo>
                    <a:lnTo>
                      <a:pt x="222" y="1"/>
                    </a:lnTo>
                    <a:lnTo>
                      <a:pt x="216" y="10"/>
                    </a:lnTo>
                    <a:lnTo>
                      <a:pt x="208" y="10"/>
                    </a:lnTo>
                    <a:lnTo>
                      <a:pt x="202" y="21"/>
                    </a:lnTo>
                    <a:lnTo>
                      <a:pt x="200" y="27"/>
                    </a:lnTo>
                    <a:lnTo>
                      <a:pt x="202" y="36"/>
                    </a:lnTo>
                    <a:lnTo>
                      <a:pt x="199" y="38"/>
                    </a:lnTo>
                    <a:lnTo>
                      <a:pt x="196" y="47"/>
                    </a:lnTo>
                    <a:lnTo>
                      <a:pt x="193" y="53"/>
                    </a:lnTo>
                    <a:lnTo>
                      <a:pt x="188" y="50"/>
                    </a:lnTo>
                    <a:lnTo>
                      <a:pt x="188" y="45"/>
                    </a:lnTo>
                    <a:lnTo>
                      <a:pt x="187" y="41"/>
                    </a:lnTo>
                    <a:lnTo>
                      <a:pt x="179" y="39"/>
                    </a:lnTo>
                    <a:lnTo>
                      <a:pt x="175" y="32"/>
                    </a:lnTo>
                    <a:lnTo>
                      <a:pt x="167" y="24"/>
                    </a:lnTo>
                    <a:lnTo>
                      <a:pt x="167" y="17"/>
                    </a:lnTo>
                    <a:lnTo>
                      <a:pt x="162" y="14"/>
                    </a:lnTo>
                    <a:lnTo>
                      <a:pt x="159" y="4"/>
                    </a:lnTo>
                    <a:lnTo>
                      <a:pt x="156" y="7"/>
                    </a:lnTo>
                    <a:lnTo>
                      <a:pt x="146" y="4"/>
                    </a:lnTo>
                    <a:lnTo>
                      <a:pt x="143" y="1"/>
                    </a:lnTo>
                    <a:lnTo>
                      <a:pt x="137" y="6"/>
                    </a:lnTo>
                    <a:lnTo>
                      <a:pt x="135" y="10"/>
                    </a:lnTo>
                    <a:lnTo>
                      <a:pt x="129" y="14"/>
                    </a:lnTo>
                    <a:lnTo>
                      <a:pt x="134" y="23"/>
                    </a:lnTo>
                    <a:lnTo>
                      <a:pt x="123" y="29"/>
                    </a:lnTo>
                    <a:lnTo>
                      <a:pt x="120" y="23"/>
                    </a:lnTo>
                    <a:lnTo>
                      <a:pt x="106" y="17"/>
                    </a:lnTo>
                    <a:lnTo>
                      <a:pt x="102" y="14"/>
                    </a:lnTo>
                    <a:lnTo>
                      <a:pt x="102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5" name="Freeform 1930">
                <a:extLst>
                  <a:ext uri="{FF2B5EF4-FFF2-40B4-BE49-F238E27FC236}">
                    <a16:creationId xmlns:a16="http://schemas.microsoft.com/office/drawing/2014/main" id="{37FAF918-88F0-7984-BCEF-A5033963D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010"/>
                <a:ext cx="134" cy="96"/>
              </a:xfrm>
              <a:custGeom>
                <a:avLst/>
                <a:gdLst>
                  <a:gd name="T0" fmla="*/ 106 w 269"/>
                  <a:gd name="T1" fmla="*/ 17 h 193"/>
                  <a:gd name="T2" fmla="*/ 134 w 269"/>
                  <a:gd name="T3" fmla="*/ 23 h 193"/>
                  <a:gd name="T4" fmla="*/ 137 w 269"/>
                  <a:gd name="T5" fmla="*/ 6 h 193"/>
                  <a:gd name="T6" fmla="*/ 156 w 269"/>
                  <a:gd name="T7" fmla="*/ 7 h 193"/>
                  <a:gd name="T8" fmla="*/ 167 w 269"/>
                  <a:gd name="T9" fmla="*/ 17 h 193"/>
                  <a:gd name="T10" fmla="*/ 179 w 269"/>
                  <a:gd name="T11" fmla="*/ 39 h 193"/>
                  <a:gd name="T12" fmla="*/ 188 w 269"/>
                  <a:gd name="T13" fmla="*/ 50 h 193"/>
                  <a:gd name="T14" fmla="*/ 199 w 269"/>
                  <a:gd name="T15" fmla="*/ 38 h 193"/>
                  <a:gd name="T16" fmla="*/ 202 w 269"/>
                  <a:gd name="T17" fmla="*/ 21 h 193"/>
                  <a:gd name="T18" fmla="*/ 222 w 269"/>
                  <a:gd name="T19" fmla="*/ 1 h 193"/>
                  <a:gd name="T20" fmla="*/ 237 w 269"/>
                  <a:gd name="T21" fmla="*/ 1 h 193"/>
                  <a:gd name="T22" fmla="*/ 250 w 269"/>
                  <a:gd name="T23" fmla="*/ 23 h 193"/>
                  <a:gd name="T24" fmla="*/ 257 w 269"/>
                  <a:gd name="T25" fmla="*/ 36 h 193"/>
                  <a:gd name="T26" fmla="*/ 263 w 269"/>
                  <a:gd name="T27" fmla="*/ 53 h 193"/>
                  <a:gd name="T28" fmla="*/ 263 w 269"/>
                  <a:gd name="T29" fmla="*/ 59 h 193"/>
                  <a:gd name="T30" fmla="*/ 252 w 269"/>
                  <a:gd name="T31" fmla="*/ 79 h 193"/>
                  <a:gd name="T32" fmla="*/ 266 w 269"/>
                  <a:gd name="T33" fmla="*/ 106 h 193"/>
                  <a:gd name="T34" fmla="*/ 244 w 269"/>
                  <a:gd name="T35" fmla="*/ 129 h 193"/>
                  <a:gd name="T36" fmla="*/ 232 w 269"/>
                  <a:gd name="T37" fmla="*/ 124 h 193"/>
                  <a:gd name="T38" fmla="*/ 232 w 269"/>
                  <a:gd name="T39" fmla="*/ 109 h 193"/>
                  <a:gd name="T40" fmla="*/ 211 w 269"/>
                  <a:gd name="T41" fmla="*/ 120 h 193"/>
                  <a:gd name="T42" fmla="*/ 200 w 269"/>
                  <a:gd name="T43" fmla="*/ 120 h 193"/>
                  <a:gd name="T44" fmla="*/ 199 w 269"/>
                  <a:gd name="T45" fmla="*/ 138 h 193"/>
                  <a:gd name="T46" fmla="*/ 205 w 269"/>
                  <a:gd name="T47" fmla="*/ 153 h 193"/>
                  <a:gd name="T48" fmla="*/ 211 w 269"/>
                  <a:gd name="T49" fmla="*/ 165 h 193"/>
                  <a:gd name="T50" fmla="*/ 196 w 269"/>
                  <a:gd name="T51" fmla="*/ 170 h 193"/>
                  <a:gd name="T52" fmla="*/ 179 w 269"/>
                  <a:gd name="T53" fmla="*/ 169 h 193"/>
                  <a:gd name="T54" fmla="*/ 162 w 269"/>
                  <a:gd name="T55" fmla="*/ 156 h 193"/>
                  <a:gd name="T56" fmla="*/ 149 w 269"/>
                  <a:gd name="T57" fmla="*/ 143 h 193"/>
                  <a:gd name="T58" fmla="*/ 125 w 269"/>
                  <a:gd name="T59" fmla="*/ 155 h 193"/>
                  <a:gd name="T60" fmla="*/ 117 w 269"/>
                  <a:gd name="T61" fmla="*/ 176 h 193"/>
                  <a:gd name="T62" fmla="*/ 105 w 269"/>
                  <a:gd name="T63" fmla="*/ 175 h 193"/>
                  <a:gd name="T64" fmla="*/ 94 w 269"/>
                  <a:gd name="T65" fmla="*/ 179 h 193"/>
                  <a:gd name="T66" fmla="*/ 81 w 269"/>
                  <a:gd name="T67" fmla="*/ 181 h 193"/>
                  <a:gd name="T68" fmla="*/ 58 w 269"/>
                  <a:gd name="T69" fmla="*/ 184 h 193"/>
                  <a:gd name="T70" fmla="*/ 61 w 269"/>
                  <a:gd name="T71" fmla="*/ 172 h 193"/>
                  <a:gd name="T72" fmla="*/ 61 w 269"/>
                  <a:gd name="T73" fmla="*/ 156 h 193"/>
                  <a:gd name="T74" fmla="*/ 67 w 269"/>
                  <a:gd name="T75" fmla="*/ 146 h 193"/>
                  <a:gd name="T76" fmla="*/ 61 w 269"/>
                  <a:gd name="T77" fmla="*/ 123 h 193"/>
                  <a:gd name="T78" fmla="*/ 55 w 269"/>
                  <a:gd name="T79" fmla="*/ 115 h 193"/>
                  <a:gd name="T80" fmla="*/ 38 w 269"/>
                  <a:gd name="T81" fmla="*/ 102 h 193"/>
                  <a:gd name="T82" fmla="*/ 32 w 269"/>
                  <a:gd name="T83" fmla="*/ 96 h 193"/>
                  <a:gd name="T84" fmla="*/ 14 w 269"/>
                  <a:gd name="T85" fmla="*/ 93 h 193"/>
                  <a:gd name="T86" fmla="*/ 0 w 269"/>
                  <a:gd name="T87" fmla="*/ 77 h 193"/>
                  <a:gd name="T88" fmla="*/ 0 w 269"/>
                  <a:gd name="T89" fmla="*/ 59 h 193"/>
                  <a:gd name="T90" fmla="*/ 12 w 269"/>
                  <a:gd name="T91" fmla="*/ 53 h 193"/>
                  <a:gd name="T92" fmla="*/ 23 w 269"/>
                  <a:gd name="T93" fmla="*/ 50 h 193"/>
                  <a:gd name="T94" fmla="*/ 41 w 269"/>
                  <a:gd name="T95" fmla="*/ 64 h 193"/>
                  <a:gd name="T96" fmla="*/ 52 w 269"/>
                  <a:gd name="T97" fmla="*/ 48 h 193"/>
                  <a:gd name="T98" fmla="*/ 68 w 269"/>
                  <a:gd name="T99" fmla="*/ 47 h 193"/>
                  <a:gd name="T100" fmla="*/ 84 w 269"/>
                  <a:gd name="T101" fmla="*/ 44 h 193"/>
                  <a:gd name="T102" fmla="*/ 88 w 269"/>
                  <a:gd name="T103" fmla="*/ 23 h 193"/>
                  <a:gd name="T104" fmla="*/ 87 w 269"/>
                  <a:gd name="T105" fmla="*/ 7 h 193"/>
                  <a:gd name="T106" fmla="*/ 102 w 269"/>
                  <a:gd name="T107" fmla="*/ 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9" h="193">
                    <a:moveTo>
                      <a:pt x="102" y="9"/>
                    </a:moveTo>
                    <a:lnTo>
                      <a:pt x="102" y="14"/>
                    </a:lnTo>
                    <a:lnTo>
                      <a:pt x="106" y="17"/>
                    </a:lnTo>
                    <a:lnTo>
                      <a:pt x="120" y="23"/>
                    </a:lnTo>
                    <a:lnTo>
                      <a:pt x="123" y="29"/>
                    </a:lnTo>
                    <a:lnTo>
                      <a:pt x="134" y="23"/>
                    </a:lnTo>
                    <a:lnTo>
                      <a:pt x="129" y="14"/>
                    </a:lnTo>
                    <a:lnTo>
                      <a:pt x="135" y="10"/>
                    </a:lnTo>
                    <a:lnTo>
                      <a:pt x="137" y="6"/>
                    </a:lnTo>
                    <a:lnTo>
                      <a:pt x="143" y="1"/>
                    </a:lnTo>
                    <a:lnTo>
                      <a:pt x="146" y="4"/>
                    </a:lnTo>
                    <a:lnTo>
                      <a:pt x="156" y="7"/>
                    </a:lnTo>
                    <a:lnTo>
                      <a:pt x="159" y="4"/>
                    </a:lnTo>
                    <a:lnTo>
                      <a:pt x="162" y="14"/>
                    </a:lnTo>
                    <a:lnTo>
                      <a:pt x="167" y="17"/>
                    </a:lnTo>
                    <a:lnTo>
                      <a:pt x="167" y="24"/>
                    </a:lnTo>
                    <a:lnTo>
                      <a:pt x="175" y="32"/>
                    </a:lnTo>
                    <a:lnTo>
                      <a:pt x="179" y="39"/>
                    </a:lnTo>
                    <a:lnTo>
                      <a:pt x="187" y="41"/>
                    </a:lnTo>
                    <a:lnTo>
                      <a:pt x="188" y="45"/>
                    </a:lnTo>
                    <a:lnTo>
                      <a:pt x="188" y="50"/>
                    </a:lnTo>
                    <a:lnTo>
                      <a:pt x="193" y="53"/>
                    </a:lnTo>
                    <a:lnTo>
                      <a:pt x="196" y="47"/>
                    </a:lnTo>
                    <a:lnTo>
                      <a:pt x="199" y="38"/>
                    </a:lnTo>
                    <a:lnTo>
                      <a:pt x="202" y="36"/>
                    </a:lnTo>
                    <a:lnTo>
                      <a:pt x="200" y="27"/>
                    </a:lnTo>
                    <a:lnTo>
                      <a:pt x="202" y="21"/>
                    </a:lnTo>
                    <a:lnTo>
                      <a:pt x="208" y="10"/>
                    </a:lnTo>
                    <a:lnTo>
                      <a:pt x="216" y="10"/>
                    </a:lnTo>
                    <a:lnTo>
                      <a:pt x="222" y="1"/>
                    </a:lnTo>
                    <a:lnTo>
                      <a:pt x="223" y="4"/>
                    </a:lnTo>
                    <a:lnTo>
                      <a:pt x="235" y="0"/>
                    </a:lnTo>
                    <a:lnTo>
                      <a:pt x="237" y="1"/>
                    </a:lnTo>
                    <a:lnTo>
                      <a:pt x="240" y="7"/>
                    </a:lnTo>
                    <a:lnTo>
                      <a:pt x="238" y="15"/>
                    </a:lnTo>
                    <a:lnTo>
                      <a:pt x="250" y="23"/>
                    </a:lnTo>
                    <a:lnTo>
                      <a:pt x="254" y="27"/>
                    </a:lnTo>
                    <a:lnTo>
                      <a:pt x="257" y="30"/>
                    </a:lnTo>
                    <a:lnTo>
                      <a:pt x="257" y="36"/>
                    </a:lnTo>
                    <a:lnTo>
                      <a:pt x="261" y="39"/>
                    </a:lnTo>
                    <a:lnTo>
                      <a:pt x="261" y="47"/>
                    </a:lnTo>
                    <a:lnTo>
                      <a:pt x="263" y="53"/>
                    </a:lnTo>
                    <a:lnTo>
                      <a:pt x="269" y="55"/>
                    </a:lnTo>
                    <a:lnTo>
                      <a:pt x="267" y="62"/>
                    </a:lnTo>
                    <a:lnTo>
                      <a:pt x="263" y="59"/>
                    </a:lnTo>
                    <a:lnTo>
                      <a:pt x="260" y="67"/>
                    </a:lnTo>
                    <a:lnTo>
                      <a:pt x="260" y="73"/>
                    </a:lnTo>
                    <a:lnTo>
                      <a:pt x="252" y="79"/>
                    </a:lnTo>
                    <a:lnTo>
                      <a:pt x="252" y="90"/>
                    </a:lnTo>
                    <a:lnTo>
                      <a:pt x="260" y="97"/>
                    </a:lnTo>
                    <a:lnTo>
                      <a:pt x="266" y="106"/>
                    </a:lnTo>
                    <a:lnTo>
                      <a:pt x="260" y="115"/>
                    </a:lnTo>
                    <a:lnTo>
                      <a:pt x="246" y="121"/>
                    </a:lnTo>
                    <a:lnTo>
                      <a:pt x="244" y="129"/>
                    </a:lnTo>
                    <a:lnTo>
                      <a:pt x="244" y="132"/>
                    </a:lnTo>
                    <a:lnTo>
                      <a:pt x="238" y="132"/>
                    </a:lnTo>
                    <a:lnTo>
                      <a:pt x="232" y="124"/>
                    </a:lnTo>
                    <a:lnTo>
                      <a:pt x="237" y="114"/>
                    </a:lnTo>
                    <a:lnTo>
                      <a:pt x="238" y="109"/>
                    </a:lnTo>
                    <a:lnTo>
                      <a:pt x="232" y="109"/>
                    </a:lnTo>
                    <a:lnTo>
                      <a:pt x="229" y="111"/>
                    </a:lnTo>
                    <a:lnTo>
                      <a:pt x="217" y="120"/>
                    </a:lnTo>
                    <a:lnTo>
                      <a:pt x="211" y="120"/>
                    </a:lnTo>
                    <a:lnTo>
                      <a:pt x="208" y="117"/>
                    </a:lnTo>
                    <a:lnTo>
                      <a:pt x="203" y="115"/>
                    </a:lnTo>
                    <a:lnTo>
                      <a:pt x="200" y="120"/>
                    </a:lnTo>
                    <a:lnTo>
                      <a:pt x="200" y="129"/>
                    </a:lnTo>
                    <a:lnTo>
                      <a:pt x="199" y="134"/>
                    </a:lnTo>
                    <a:lnTo>
                      <a:pt x="199" y="138"/>
                    </a:lnTo>
                    <a:lnTo>
                      <a:pt x="199" y="144"/>
                    </a:lnTo>
                    <a:lnTo>
                      <a:pt x="205" y="149"/>
                    </a:lnTo>
                    <a:lnTo>
                      <a:pt x="205" y="153"/>
                    </a:lnTo>
                    <a:lnTo>
                      <a:pt x="202" y="155"/>
                    </a:lnTo>
                    <a:lnTo>
                      <a:pt x="199" y="164"/>
                    </a:lnTo>
                    <a:lnTo>
                      <a:pt x="211" y="165"/>
                    </a:lnTo>
                    <a:lnTo>
                      <a:pt x="208" y="176"/>
                    </a:lnTo>
                    <a:lnTo>
                      <a:pt x="203" y="175"/>
                    </a:lnTo>
                    <a:lnTo>
                      <a:pt x="196" y="170"/>
                    </a:lnTo>
                    <a:lnTo>
                      <a:pt x="196" y="165"/>
                    </a:lnTo>
                    <a:lnTo>
                      <a:pt x="185" y="170"/>
                    </a:lnTo>
                    <a:lnTo>
                      <a:pt x="179" y="169"/>
                    </a:lnTo>
                    <a:lnTo>
                      <a:pt x="169" y="170"/>
                    </a:lnTo>
                    <a:lnTo>
                      <a:pt x="169" y="156"/>
                    </a:lnTo>
                    <a:lnTo>
                      <a:pt x="162" y="156"/>
                    </a:lnTo>
                    <a:lnTo>
                      <a:pt x="156" y="150"/>
                    </a:lnTo>
                    <a:lnTo>
                      <a:pt x="153" y="143"/>
                    </a:lnTo>
                    <a:lnTo>
                      <a:pt x="149" y="143"/>
                    </a:lnTo>
                    <a:lnTo>
                      <a:pt x="144" y="150"/>
                    </a:lnTo>
                    <a:lnTo>
                      <a:pt x="134" y="149"/>
                    </a:lnTo>
                    <a:lnTo>
                      <a:pt x="125" y="155"/>
                    </a:lnTo>
                    <a:lnTo>
                      <a:pt x="123" y="159"/>
                    </a:lnTo>
                    <a:lnTo>
                      <a:pt x="123" y="167"/>
                    </a:lnTo>
                    <a:lnTo>
                      <a:pt x="117" y="176"/>
                    </a:lnTo>
                    <a:lnTo>
                      <a:pt x="114" y="178"/>
                    </a:lnTo>
                    <a:lnTo>
                      <a:pt x="112" y="173"/>
                    </a:lnTo>
                    <a:lnTo>
                      <a:pt x="105" y="175"/>
                    </a:lnTo>
                    <a:lnTo>
                      <a:pt x="99" y="173"/>
                    </a:lnTo>
                    <a:lnTo>
                      <a:pt x="94" y="175"/>
                    </a:lnTo>
                    <a:lnTo>
                      <a:pt x="94" y="179"/>
                    </a:lnTo>
                    <a:lnTo>
                      <a:pt x="87" y="187"/>
                    </a:lnTo>
                    <a:lnTo>
                      <a:pt x="84" y="182"/>
                    </a:lnTo>
                    <a:lnTo>
                      <a:pt x="81" y="181"/>
                    </a:lnTo>
                    <a:lnTo>
                      <a:pt x="74" y="185"/>
                    </a:lnTo>
                    <a:lnTo>
                      <a:pt x="68" y="193"/>
                    </a:lnTo>
                    <a:lnTo>
                      <a:pt x="58" y="184"/>
                    </a:lnTo>
                    <a:lnTo>
                      <a:pt x="58" y="182"/>
                    </a:lnTo>
                    <a:lnTo>
                      <a:pt x="64" y="178"/>
                    </a:lnTo>
                    <a:lnTo>
                      <a:pt x="61" y="172"/>
                    </a:lnTo>
                    <a:lnTo>
                      <a:pt x="53" y="172"/>
                    </a:lnTo>
                    <a:lnTo>
                      <a:pt x="55" y="165"/>
                    </a:lnTo>
                    <a:lnTo>
                      <a:pt x="61" y="156"/>
                    </a:lnTo>
                    <a:lnTo>
                      <a:pt x="55" y="149"/>
                    </a:lnTo>
                    <a:lnTo>
                      <a:pt x="56" y="146"/>
                    </a:lnTo>
                    <a:lnTo>
                      <a:pt x="67" y="146"/>
                    </a:lnTo>
                    <a:lnTo>
                      <a:pt x="70" y="137"/>
                    </a:lnTo>
                    <a:lnTo>
                      <a:pt x="65" y="140"/>
                    </a:lnTo>
                    <a:lnTo>
                      <a:pt x="61" y="123"/>
                    </a:lnTo>
                    <a:lnTo>
                      <a:pt x="62" y="120"/>
                    </a:lnTo>
                    <a:lnTo>
                      <a:pt x="59" y="115"/>
                    </a:lnTo>
                    <a:lnTo>
                      <a:pt x="55" y="115"/>
                    </a:lnTo>
                    <a:lnTo>
                      <a:pt x="47" y="108"/>
                    </a:lnTo>
                    <a:lnTo>
                      <a:pt x="46" y="108"/>
                    </a:lnTo>
                    <a:lnTo>
                      <a:pt x="38" y="102"/>
                    </a:lnTo>
                    <a:lnTo>
                      <a:pt x="38" y="96"/>
                    </a:lnTo>
                    <a:lnTo>
                      <a:pt x="33" y="93"/>
                    </a:lnTo>
                    <a:lnTo>
                      <a:pt x="32" y="96"/>
                    </a:lnTo>
                    <a:lnTo>
                      <a:pt x="30" y="105"/>
                    </a:lnTo>
                    <a:lnTo>
                      <a:pt x="21" y="100"/>
                    </a:lnTo>
                    <a:lnTo>
                      <a:pt x="14" y="93"/>
                    </a:lnTo>
                    <a:lnTo>
                      <a:pt x="14" y="88"/>
                    </a:lnTo>
                    <a:lnTo>
                      <a:pt x="2" y="86"/>
                    </a:lnTo>
                    <a:lnTo>
                      <a:pt x="0" y="77"/>
                    </a:lnTo>
                    <a:lnTo>
                      <a:pt x="5" y="71"/>
                    </a:lnTo>
                    <a:lnTo>
                      <a:pt x="3" y="68"/>
                    </a:lnTo>
                    <a:lnTo>
                      <a:pt x="0" y="59"/>
                    </a:lnTo>
                    <a:lnTo>
                      <a:pt x="5" y="59"/>
                    </a:lnTo>
                    <a:lnTo>
                      <a:pt x="6" y="56"/>
                    </a:lnTo>
                    <a:lnTo>
                      <a:pt x="12" y="53"/>
                    </a:lnTo>
                    <a:lnTo>
                      <a:pt x="11" y="48"/>
                    </a:lnTo>
                    <a:lnTo>
                      <a:pt x="20" y="50"/>
                    </a:lnTo>
                    <a:lnTo>
                      <a:pt x="23" y="50"/>
                    </a:lnTo>
                    <a:lnTo>
                      <a:pt x="29" y="58"/>
                    </a:lnTo>
                    <a:lnTo>
                      <a:pt x="40" y="53"/>
                    </a:lnTo>
                    <a:lnTo>
                      <a:pt x="41" y="64"/>
                    </a:lnTo>
                    <a:lnTo>
                      <a:pt x="47" y="64"/>
                    </a:lnTo>
                    <a:lnTo>
                      <a:pt x="47" y="53"/>
                    </a:lnTo>
                    <a:lnTo>
                      <a:pt x="52" y="48"/>
                    </a:lnTo>
                    <a:lnTo>
                      <a:pt x="55" y="48"/>
                    </a:lnTo>
                    <a:lnTo>
                      <a:pt x="62" y="45"/>
                    </a:lnTo>
                    <a:lnTo>
                      <a:pt x="68" y="47"/>
                    </a:lnTo>
                    <a:lnTo>
                      <a:pt x="70" y="53"/>
                    </a:lnTo>
                    <a:lnTo>
                      <a:pt x="81" y="48"/>
                    </a:lnTo>
                    <a:lnTo>
                      <a:pt x="84" y="44"/>
                    </a:lnTo>
                    <a:lnTo>
                      <a:pt x="97" y="33"/>
                    </a:lnTo>
                    <a:lnTo>
                      <a:pt x="93" y="24"/>
                    </a:lnTo>
                    <a:lnTo>
                      <a:pt x="88" y="23"/>
                    </a:lnTo>
                    <a:lnTo>
                      <a:pt x="81" y="17"/>
                    </a:lnTo>
                    <a:lnTo>
                      <a:pt x="84" y="9"/>
                    </a:lnTo>
                    <a:lnTo>
                      <a:pt x="87" y="7"/>
                    </a:lnTo>
                    <a:lnTo>
                      <a:pt x="91" y="9"/>
                    </a:lnTo>
                    <a:lnTo>
                      <a:pt x="97" y="7"/>
                    </a:lnTo>
                    <a:lnTo>
                      <a:pt x="10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6" name="Freeform 1931">
                <a:extLst>
                  <a:ext uri="{FF2B5EF4-FFF2-40B4-BE49-F238E27FC236}">
                    <a16:creationId xmlns:a16="http://schemas.microsoft.com/office/drawing/2014/main" id="{724430F0-099C-DAC0-A509-2D2C7AD34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010"/>
                <a:ext cx="134" cy="96"/>
              </a:xfrm>
              <a:custGeom>
                <a:avLst/>
                <a:gdLst>
                  <a:gd name="T0" fmla="*/ 106 w 269"/>
                  <a:gd name="T1" fmla="*/ 17 h 193"/>
                  <a:gd name="T2" fmla="*/ 134 w 269"/>
                  <a:gd name="T3" fmla="*/ 23 h 193"/>
                  <a:gd name="T4" fmla="*/ 137 w 269"/>
                  <a:gd name="T5" fmla="*/ 6 h 193"/>
                  <a:gd name="T6" fmla="*/ 156 w 269"/>
                  <a:gd name="T7" fmla="*/ 7 h 193"/>
                  <a:gd name="T8" fmla="*/ 167 w 269"/>
                  <a:gd name="T9" fmla="*/ 17 h 193"/>
                  <a:gd name="T10" fmla="*/ 179 w 269"/>
                  <a:gd name="T11" fmla="*/ 39 h 193"/>
                  <a:gd name="T12" fmla="*/ 188 w 269"/>
                  <a:gd name="T13" fmla="*/ 50 h 193"/>
                  <a:gd name="T14" fmla="*/ 199 w 269"/>
                  <a:gd name="T15" fmla="*/ 38 h 193"/>
                  <a:gd name="T16" fmla="*/ 202 w 269"/>
                  <a:gd name="T17" fmla="*/ 21 h 193"/>
                  <a:gd name="T18" fmla="*/ 222 w 269"/>
                  <a:gd name="T19" fmla="*/ 1 h 193"/>
                  <a:gd name="T20" fmla="*/ 237 w 269"/>
                  <a:gd name="T21" fmla="*/ 1 h 193"/>
                  <a:gd name="T22" fmla="*/ 250 w 269"/>
                  <a:gd name="T23" fmla="*/ 23 h 193"/>
                  <a:gd name="T24" fmla="*/ 257 w 269"/>
                  <a:gd name="T25" fmla="*/ 36 h 193"/>
                  <a:gd name="T26" fmla="*/ 263 w 269"/>
                  <a:gd name="T27" fmla="*/ 53 h 193"/>
                  <a:gd name="T28" fmla="*/ 263 w 269"/>
                  <a:gd name="T29" fmla="*/ 59 h 193"/>
                  <a:gd name="T30" fmla="*/ 252 w 269"/>
                  <a:gd name="T31" fmla="*/ 79 h 193"/>
                  <a:gd name="T32" fmla="*/ 266 w 269"/>
                  <a:gd name="T33" fmla="*/ 106 h 193"/>
                  <a:gd name="T34" fmla="*/ 244 w 269"/>
                  <a:gd name="T35" fmla="*/ 129 h 193"/>
                  <a:gd name="T36" fmla="*/ 232 w 269"/>
                  <a:gd name="T37" fmla="*/ 124 h 193"/>
                  <a:gd name="T38" fmla="*/ 232 w 269"/>
                  <a:gd name="T39" fmla="*/ 109 h 193"/>
                  <a:gd name="T40" fmla="*/ 211 w 269"/>
                  <a:gd name="T41" fmla="*/ 120 h 193"/>
                  <a:gd name="T42" fmla="*/ 200 w 269"/>
                  <a:gd name="T43" fmla="*/ 120 h 193"/>
                  <a:gd name="T44" fmla="*/ 199 w 269"/>
                  <a:gd name="T45" fmla="*/ 138 h 193"/>
                  <a:gd name="T46" fmla="*/ 205 w 269"/>
                  <a:gd name="T47" fmla="*/ 153 h 193"/>
                  <a:gd name="T48" fmla="*/ 211 w 269"/>
                  <a:gd name="T49" fmla="*/ 165 h 193"/>
                  <a:gd name="T50" fmla="*/ 196 w 269"/>
                  <a:gd name="T51" fmla="*/ 170 h 193"/>
                  <a:gd name="T52" fmla="*/ 179 w 269"/>
                  <a:gd name="T53" fmla="*/ 169 h 193"/>
                  <a:gd name="T54" fmla="*/ 162 w 269"/>
                  <a:gd name="T55" fmla="*/ 156 h 193"/>
                  <a:gd name="T56" fmla="*/ 149 w 269"/>
                  <a:gd name="T57" fmla="*/ 143 h 193"/>
                  <a:gd name="T58" fmla="*/ 125 w 269"/>
                  <a:gd name="T59" fmla="*/ 155 h 193"/>
                  <a:gd name="T60" fmla="*/ 117 w 269"/>
                  <a:gd name="T61" fmla="*/ 176 h 193"/>
                  <a:gd name="T62" fmla="*/ 105 w 269"/>
                  <a:gd name="T63" fmla="*/ 175 h 193"/>
                  <a:gd name="T64" fmla="*/ 94 w 269"/>
                  <a:gd name="T65" fmla="*/ 179 h 193"/>
                  <a:gd name="T66" fmla="*/ 81 w 269"/>
                  <a:gd name="T67" fmla="*/ 181 h 193"/>
                  <a:gd name="T68" fmla="*/ 58 w 269"/>
                  <a:gd name="T69" fmla="*/ 184 h 193"/>
                  <a:gd name="T70" fmla="*/ 61 w 269"/>
                  <a:gd name="T71" fmla="*/ 172 h 193"/>
                  <a:gd name="T72" fmla="*/ 61 w 269"/>
                  <a:gd name="T73" fmla="*/ 156 h 193"/>
                  <a:gd name="T74" fmla="*/ 67 w 269"/>
                  <a:gd name="T75" fmla="*/ 146 h 193"/>
                  <a:gd name="T76" fmla="*/ 61 w 269"/>
                  <a:gd name="T77" fmla="*/ 123 h 193"/>
                  <a:gd name="T78" fmla="*/ 55 w 269"/>
                  <a:gd name="T79" fmla="*/ 115 h 193"/>
                  <a:gd name="T80" fmla="*/ 38 w 269"/>
                  <a:gd name="T81" fmla="*/ 102 h 193"/>
                  <a:gd name="T82" fmla="*/ 32 w 269"/>
                  <a:gd name="T83" fmla="*/ 96 h 193"/>
                  <a:gd name="T84" fmla="*/ 14 w 269"/>
                  <a:gd name="T85" fmla="*/ 93 h 193"/>
                  <a:gd name="T86" fmla="*/ 0 w 269"/>
                  <a:gd name="T87" fmla="*/ 77 h 193"/>
                  <a:gd name="T88" fmla="*/ 0 w 269"/>
                  <a:gd name="T89" fmla="*/ 59 h 193"/>
                  <a:gd name="T90" fmla="*/ 12 w 269"/>
                  <a:gd name="T91" fmla="*/ 53 h 193"/>
                  <a:gd name="T92" fmla="*/ 23 w 269"/>
                  <a:gd name="T93" fmla="*/ 50 h 193"/>
                  <a:gd name="T94" fmla="*/ 41 w 269"/>
                  <a:gd name="T95" fmla="*/ 64 h 193"/>
                  <a:gd name="T96" fmla="*/ 52 w 269"/>
                  <a:gd name="T97" fmla="*/ 48 h 193"/>
                  <a:gd name="T98" fmla="*/ 68 w 269"/>
                  <a:gd name="T99" fmla="*/ 47 h 193"/>
                  <a:gd name="T100" fmla="*/ 84 w 269"/>
                  <a:gd name="T101" fmla="*/ 44 h 193"/>
                  <a:gd name="T102" fmla="*/ 88 w 269"/>
                  <a:gd name="T103" fmla="*/ 23 h 193"/>
                  <a:gd name="T104" fmla="*/ 87 w 269"/>
                  <a:gd name="T105" fmla="*/ 7 h 193"/>
                  <a:gd name="T106" fmla="*/ 102 w 269"/>
                  <a:gd name="T107" fmla="*/ 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9" h="193">
                    <a:moveTo>
                      <a:pt x="102" y="9"/>
                    </a:moveTo>
                    <a:lnTo>
                      <a:pt x="102" y="14"/>
                    </a:lnTo>
                    <a:lnTo>
                      <a:pt x="106" y="17"/>
                    </a:lnTo>
                    <a:lnTo>
                      <a:pt x="120" y="23"/>
                    </a:lnTo>
                    <a:lnTo>
                      <a:pt x="123" y="29"/>
                    </a:lnTo>
                    <a:lnTo>
                      <a:pt x="134" y="23"/>
                    </a:lnTo>
                    <a:lnTo>
                      <a:pt x="129" y="14"/>
                    </a:lnTo>
                    <a:lnTo>
                      <a:pt x="135" y="10"/>
                    </a:lnTo>
                    <a:lnTo>
                      <a:pt x="137" y="6"/>
                    </a:lnTo>
                    <a:lnTo>
                      <a:pt x="143" y="1"/>
                    </a:lnTo>
                    <a:lnTo>
                      <a:pt x="146" y="4"/>
                    </a:lnTo>
                    <a:lnTo>
                      <a:pt x="156" y="7"/>
                    </a:lnTo>
                    <a:lnTo>
                      <a:pt x="159" y="4"/>
                    </a:lnTo>
                    <a:lnTo>
                      <a:pt x="162" y="14"/>
                    </a:lnTo>
                    <a:lnTo>
                      <a:pt x="167" y="17"/>
                    </a:lnTo>
                    <a:lnTo>
                      <a:pt x="167" y="24"/>
                    </a:lnTo>
                    <a:lnTo>
                      <a:pt x="175" y="32"/>
                    </a:lnTo>
                    <a:lnTo>
                      <a:pt x="179" y="39"/>
                    </a:lnTo>
                    <a:lnTo>
                      <a:pt x="187" y="41"/>
                    </a:lnTo>
                    <a:lnTo>
                      <a:pt x="188" y="45"/>
                    </a:lnTo>
                    <a:lnTo>
                      <a:pt x="188" y="50"/>
                    </a:lnTo>
                    <a:lnTo>
                      <a:pt x="193" y="53"/>
                    </a:lnTo>
                    <a:lnTo>
                      <a:pt x="196" y="47"/>
                    </a:lnTo>
                    <a:lnTo>
                      <a:pt x="199" y="38"/>
                    </a:lnTo>
                    <a:lnTo>
                      <a:pt x="202" y="36"/>
                    </a:lnTo>
                    <a:lnTo>
                      <a:pt x="200" y="27"/>
                    </a:lnTo>
                    <a:lnTo>
                      <a:pt x="202" y="21"/>
                    </a:lnTo>
                    <a:lnTo>
                      <a:pt x="208" y="10"/>
                    </a:lnTo>
                    <a:lnTo>
                      <a:pt x="216" y="10"/>
                    </a:lnTo>
                    <a:lnTo>
                      <a:pt x="222" y="1"/>
                    </a:lnTo>
                    <a:lnTo>
                      <a:pt x="223" y="4"/>
                    </a:lnTo>
                    <a:lnTo>
                      <a:pt x="235" y="0"/>
                    </a:lnTo>
                    <a:lnTo>
                      <a:pt x="237" y="1"/>
                    </a:lnTo>
                    <a:lnTo>
                      <a:pt x="240" y="7"/>
                    </a:lnTo>
                    <a:lnTo>
                      <a:pt x="238" y="15"/>
                    </a:lnTo>
                    <a:lnTo>
                      <a:pt x="250" y="23"/>
                    </a:lnTo>
                    <a:lnTo>
                      <a:pt x="254" y="27"/>
                    </a:lnTo>
                    <a:lnTo>
                      <a:pt x="257" y="30"/>
                    </a:lnTo>
                    <a:lnTo>
                      <a:pt x="257" y="36"/>
                    </a:lnTo>
                    <a:lnTo>
                      <a:pt x="261" y="39"/>
                    </a:lnTo>
                    <a:lnTo>
                      <a:pt x="261" y="47"/>
                    </a:lnTo>
                    <a:lnTo>
                      <a:pt x="263" y="53"/>
                    </a:lnTo>
                    <a:lnTo>
                      <a:pt x="269" y="55"/>
                    </a:lnTo>
                    <a:lnTo>
                      <a:pt x="267" y="62"/>
                    </a:lnTo>
                    <a:lnTo>
                      <a:pt x="263" y="59"/>
                    </a:lnTo>
                    <a:lnTo>
                      <a:pt x="260" y="67"/>
                    </a:lnTo>
                    <a:lnTo>
                      <a:pt x="260" y="73"/>
                    </a:lnTo>
                    <a:lnTo>
                      <a:pt x="252" y="79"/>
                    </a:lnTo>
                    <a:lnTo>
                      <a:pt x="252" y="90"/>
                    </a:lnTo>
                    <a:lnTo>
                      <a:pt x="260" y="97"/>
                    </a:lnTo>
                    <a:lnTo>
                      <a:pt x="266" y="106"/>
                    </a:lnTo>
                    <a:lnTo>
                      <a:pt x="260" y="115"/>
                    </a:lnTo>
                    <a:lnTo>
                      <a:pt x="246" y="121"/>
                    </a:lnTo>
                    <a:lnTo>
                      <a:pt x="244" y="129"/>
                    </a:lnTo>
                    <a:lnTo>
                      <a:pt x="244" y="132"/>
                    </a:lnTo>
                    <a:lnTo>
                      <a:pt x="238" y="132"/>
                    </a:lnTo>
                    <a:lnTo>
                      <a:pt x="232" y="124"/>
                    </a:lnTo>
                    <a:lnTo>
                      <a:pt x="237" y="114"/>
                    </a:lnTo>
                    <a:lnTo>
                      <a:pt x="238" y="109"/>
                    </a:lnTo>
                    <a:lnTo>
                      <a:pt x="232" y="109"/>
                    </a:lnTo>
                    <a:lnTo>
                      <a:pt x="229" y="111"/>
                    </a:lnTo>
                    <a:lnTo>
                      <a:pt x="217" y="120"/>
                    </a:lnTo>
                    <a:lnTo>
                      <a:pt x="211" y="120"/>
                    </a:lnTo>
                    <a:lnTo>
                      <a:pt x="208" y="117"/>
                    </a:lnTo>
                    <a:lnTo>
                      <a:pt x="203" y="115"/>
                    </a:lnTo>
                    <a:lnTo>
                      <a:pt x="200" y="120"/>
                    </a:lnTo>
                    <a:lnTo>
                      <a:pt x="200" y="129"/>
                    </a:lnTo>
                    <a:lnTo>
                      <a:pt x="199" y="134"/>
                    </a:lnTo>
                    <a:lnTo>
                      <a:pt x="199" y="138"/>
                    </a:lnTo>
                    <a:lnTo>
                      <a:pt x="199" y="144"/>
                    </a:lnTo>
                    <a:lnTo>
                      <a:pt x="205" y="149"/>
                    </a:lnTo>
                    <a:lnTo>
                      <a:pt x="205" y="153"/>
                    </a:lnTo>
                    <a:lnTo>
                      <a:pt x="202" y="155"/>
                    </a:lnTo>
                    <a:lnTo>
                      <a:pt x="199" y="164"/>
                    </a:lnTo>
                    <a:lnTo>
                      <a:pt x="211" y="165"/>
                    </a:lnTo>
                    <a:lnTo>
                      <a:pt x="208" y="176"/>
                    </a:lnTo>
                    <a:lnTo>
                      <a:pt x="203" y="175"/>
                    </a:lnTo>
                    <a:lnTo>
                      <a:pt x="196" y="170"/>
                    </a:lnTo>
                    <a:lnTo>
                      <a:pt x="196" y="165"/>
                    </a:lnTo>
                    <a:lnTo>
                      <a:pt x="185" y="170"/>
                    </a:lnTo>
                    <a:lnTo>
                      <a:pt x="179" y="169"/>
                    </a:lnTo>
                    <a:lnTo>
                      <a:pt x="169" y="170"/>
                    </a:lnTo>
                    <a:lnTo>
                      <a:pt x="169" y="156"/>
                    </a:lnTo>
                    <a:lnTo>
                      <a:pt x="162" y="156"/>
                    </a:lnTo>
                    <a:lnTo>
                      <a:pt x="156" y="150"/>
                    </a:lnTo>
                    <a:lnTo>
                      <a:pt x="153" y="143"/>
                    </a:lnTo>
                    <a:lnTo>
                      <a:pt x="149" y="143"/>
                    </a:lnTo>
                    <a:lnTo>
                      <a:pt x="144" y="150"/>
                    </a:lnTo>
                    <a:lnTo>
                      <a:pt x="134" y="149"/>
                    </a:lnTo>
                    <a:lnTo>
                      <a:pt x="125" y="155"/>
                    </a:lnTo>
                    <a:lnTo>
                      <a:pt x="123" y="159"/>
                    </a:lnTo>
                    <a:lnTo>
                      <a:pt x="123" y="167"/>
                    </a:lnTo>
                    <a:lnTo>
                      <a:pt x="117" y="176"/>
                    </a:lnTo>
                    <a:lnTo>
                      <a:pt x="114" y="178"/>
                    </a:lnTo>
                    <a:lnTo>
                      <a:pt x="112" y="173"/>
                    </a:lnTo>
                    <a:lnTo>
                      <a:pt x="105" y="175"/>
                    </a:lnTo>
                    <a:lnTo>
                      <a:pt x="99" y="173"/>
                    </a:lnTo>
                    <a:lnTo>
                      <a:pt x="94" y="175"/>
                    </a:lnTo>
                    <a:lnTo>
                      <a:pt x="94" y="179"/>
                    </a:lnTo>
                    <a:lnTo>
                      <a:pt x="87" y="187"/>
                    </a:lnTo>
                    <a:lnTo>
                      <a:pt x="84" y="182"/>
                    </a:lnTo>
                    <a:lnTo>
                      <a:pt x="81" y="181"/>
                    </a:lnTo>
                    <a:lnTo>
                      <a:pt x="74" y="185"/>
                    </a:lnTo>
                    <a:lnTo>
                      <a:pt x="68" y="193"/>
                    </a:lnTo>
                    <a:lnTo>
                      <a:pt x="58" y="184"/>
                    </a:lnTo>
                    <a:lnTo>
                      <a:pt x="58" y="182"/>
                    </a:lnTo>
                    <a:lnTo>
                      <a:pt x="64" y="178"/>
                    </a:lnTo>
                    <a:lnTo>
                      <a:pt x="61" y="172"/>
                    </a:lnTo>
                    <a:lnTo>
                      <a:pt x="53" y="172"/>
                    </a:lnTo>
                    <a:lnTo>
                      <a:pt x="55" y="165"/>
                    </a:lnTo>
                    <a:lnTo>
                      <a:pt x="61" y="156"/>
                    </a:lnTo>
                    <a:lnTo>
                      <a:pt x="55" y="149"/>
                    </a:lnTo>
                    <a:lnTo>
                      <a:pt x="56" y="146"/>
                    </a:lnTo>
                    <a:lnTo>
                      <a:pt x="67" y="146"/>
                    </a:lnTo>
                    <a:lnTo>
                      <a:pt x="70" y="137"/>
                    </a:lnTo>
                    <a:lnTo>
                      <a:pt x="65" y="140"/>
                    </a:lnTo>
                    <a:lnTo>
                      <a:pt x="61" y="123"/>
                    </a:lnTo>
                    <a:lnTo>
                      <a:pt x="62" y="120"/>
                    </a:lnTo>
                    <a:lnTo>
                      <a:pt x="59" y="115"/>
                    </a:lnTo>
                    <a:lnTo>
                      <a:pt x="55" y="115"/>
                    </a:lnTo>
                    <a:lnTo>
                      <a:pt x="47" y="108"/>
                    </a:lnTo>
                    <a:lnTo>
                      <a:pt x="46" y="108"/>
                    </a:lnTo>
                    <a:lnTo>
                      <a:pt x="38" y="102"/>
                    </a:lnTo>
                    <a:lnTo>
                      <a:pt x="38" y="96"/>
                    </a:lnTo>
                    <a:lnTo>
                      <a:pt x="33" y="93"/>
                    </a:lnTo>
                    <a:lnTo>
                      <a:pt x="32" y="96"/>
                    </a:lnTo>
                    <a:lnTo>
                      <a:pt x="30" y="105"/>
                    </a:lnTo>
                    <a:lnTo>
                      <a:pt x="21" y="100"/>
                    </a:lnTo>
                    <a:lnTo>
                      <a:pt x="14" y="93"/>
                    </a:lnTo>
                    <a:lnTo>
                      <a:pt x="14" y="88"/>
                    </a:lnTo>
                    <a:lnTo>
                      <a:pt x="2" y="86"/>
                    </a:lnTo>
                    <a:lnTo>
                      <a:pt x="0" y="77"/>
                    </a:lnTo>
                    <a:lnTo>
                      <a:pt x="5" y="71"/>
                    </a:lnTo>
                    <a:lnTo>
                      <a:pt x="3" y="68"/>
                    </a:lnTo>
                    <a:lnTo>
                      <a:pt x="0" y="59"/>
                    </a:lnTo>
                    <a:lnTo>
                      <a:pt x="5" y="59"/>
                    </a:lnTo>
                    <a:lnTo>
                      <a:pt x="6" y="56"/>
                    </a:lnTo>
                    <a:lnTo>
                      <a:pt x="12" y="53"/>
                    </a:lnTo>
                    <a:lnTo>
                      <a:pt x="11" y="48"/>
                    </a:lnTo>
                    <a:lnTo>
                      <a:pt x="20" y="50"/>
                    </a:lnTo>
                    <a:lnTo>
                      <a:pt x="23" y="50"/>
                    </a:lnTo>
                    <a:lnTo>
                      <a:pt x="29" y="58"/>
                    </a:lnTo>
                    <a:lnTo>
                      <a:pt x="40" y="53"/>
                    </a:lnTo>
                    <a:lnTo>
                      <a:pt x="41" y="64"/>
                    </a:lnTo>
                    <a:lnTo>
                      <a:pt x="47" y="64"/>
                    </a:lnTo>
                    <a:lnTo>
                      <a:pt x="47" y="53"/>
                    </a:lnTo>
                    <a:lnTo>
                      <a:pt x="52" y="48"/>
                    </a:lnTo>
                    <a:lnTo>
                      <a:pt x="55" y="48"/>
                    </a:lnTo>
                    <a:lnTo>
                      <a:pt x="62" y="45"/>
                    </a:lnTo>
                    <a:lnTo>
                      <a:pt x="68" y="47"/>
                    </a:lnTo>
                    <a:lnTo>
                      <a:pt x="70" y="53"/>
                    </a:lnTo>
                    <a:lnTo>
                      <a:pt x="81" y="48"/>
                    </a:lnTo>
                    <a:lnTo>
                      <a:pt x="84" y="44"/>
                    </a:lnTo>
                    <a:lnTo>
                      <a:pt x="97" y="33"/>
                    </a:lnTo>
                    <a:lnTo>
                      <a:pt x="93" y="24"/>
                    </a:lnTo>
                    <a:lnTo>
                      <a:pt x="88" y="23"/>
                    </a:lnTo>
                    <a:lnTo>
                      <a:pt x="81" y="17"/>
                    </a:lnTo>
                    <a:lnTo>
                      <a:pt x="84" y="9"/>
                    </a:lnTo>
                    <a:lnTo>
                      <a:pt x="87" y="7"/>
                    </a:lnTo>
                    <a:lnTo>
                      <a:pt x="91" y="9"/>
                    </a:lnTo>
                    <a:lnTo>
                      <a:pt x="97" y="7"/>
                    </a:lnTo>
                    <a:lnTo>
                      <a:pt x="10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7" name="Freeform 1932">
                <a:extLst>
                  <a:ext uri="{FF2B5EF4-FFF2-40B4-BE49-F238E27FC236}">
                    <a16:creationId xmlns:a16="http://schemas.microsoft.com/office/drawing/2014/main" id="{91C7D0EB-3E7D-7D56-E219-1A7CDC8B3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909"/>
                <a:ext cx="17" cy="35"/>
              </a:xfrm>
              <a:custGeom>
                <a:avLst/>
                <a:gdLst>
                  <a:gd name="T0" fmla="*/ 15 w 34"/>
                  <a:gd name="T1" fmla="*/ 3 h 70"/>
                  <a:gd name="T2" fmla="*/ 13 w 34"/>
                  <a:gd name="T3" fmla="*/ 0 h 70"/>
                  <a:gd name="T4" fmla="*/ 10 w 34"/>
                  <a:gd name="T5" fmla="*/ 16 h 70"/>
                  <a:gd name="T6" fmla="*/ 4 w 34"/>
                  <a:gd name="T7" fmla="*/ 21 h 70"/>
                  <a:gd name="T8" fmla="*/ 9 w 34"/>
                  <a:gd name="T9" fmla="*/ 27 h 70"/>
                  <a:gd name="T10" fmla="*/ 0 w 34"/>
                  <a:gd name="T11" fmla="*/ 41 h 70"/>
                  <a:gd name="T12" fmla="*/ 4 w 34"/>
                  <a:gd name="T13" fmla="*/ 44 h 70"/>
                  <a:gd name="T14" fmla="*/ 7 w 34"/>
                  <a:gd name="T15" fmla="*/ 45 h 70"/>
                  <a:gd name="T16" fmla="*/ 7 w 34"/>
                  <a:gd name="T17" fmla="*/ 53 h 70"/>
                  <a:gd name="T18" fmla="*/ 9 w 34"/>
                  <a:gd name="T19" fmla="*/ 57 h 70"/>
                  <a:gd name="T20" fmla="*/ 7 w 34"/>
                  <a:gd name="T21" fmla="*/ 64 h 70"/>
                  <a:gd name="T22" fmla="*/ 10 w 34"/>
                  <a:gd name="T23" fmla="*/ 65 h 70"/>
                  <a:gd name="T24" fmla="*/ 15 w 34"/>
                  <a:gd name="T25" fmla="*/ 70 h 70"/>
                  <a:gd name="T26" fmla="*/ 21 w 34"/>
                  <a:gd name="T27" fmla="*/ 64 h 70"/>
                  <a:gd name="T28" fmla="*/ 22 w 34"/>
                  <a:gd name="T29" fmla="*/ 61 h 70"/>
                  <a:gd name="T30" fmla="*/ 27 w 34"/>
                  <a:gd name="T31" fmla="*/ 59 h 70"/>
                  <a:gd name="T32" fmla="*/ 28 w 34"/>
                  <a:gd name="T33" fmla="*/ 56 h 70"/>
                  <a:gd name="T34" fmla="*/ 24 w 34"/>
                  <a:gd name="T35" fmla="*/ 51 h 70"/>
                  <a:gd name="T36" fmla="*/ 19 w 34"/>
                  <a:gd name="T37" fmla="*/ 50 h 70"/>
                  <a:gd name="T38" fmla="*/ 19 w 34"/>
                  <a:gd name="T39" fmla="*/ 42 h 70"/>
                  <a:gd name="T40" fmla="*/ 27 w 34"/>
                  <a:gd name="T41" fmla="*/ 35 h 70"/>
                  <a:gd name="T42" fmla="*/ 30 w 34"/>
                  <a:gd name="T43" fmla="*/ 33 h 70"/>
                  <a:gd name="T44" fmla="*/ 30 w 34"/>
                  <a:gd name="T45" fmla="*/ 23 h 70"/>
                  <a:gd name="T46" fmla="*/ 34 w 34"/>
                  <a:gd name="T47" fmla="*/ 16 h 70"/>
                  <a:gd name="T48" fmla="*/ 31 w 34"/>
                  <a:gd name="T49" fmla="*/ 7 h 70"/>
                  <a:gd name="T50" fmla="*/ 27 w 34"/>
                  <a:gd name="T51" fmla="*/ 0 h 70"/>
                  <a:gd name="T52" fmla="*/ 21 w 34"/>
                  <a:gd name="T53" fmla="*/ 0 h 70"/>
                  <a:gd name="T54" fmla="*/ 15 w 34"/>
                  <a:gd name="T55" fmla="*/ 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4" h="70">
                    <a:moveTo>
                      <a:pt x="15" y="3"/>
                    </a:moveTo>
                    <a:lnTo>
                      <a:pt x="13" y="0"/>
                    </a:lnTo>
                    <a:lnTo>
                      <a:pt x="10" y="16"/>
                    </a:lnTo>
                    <a:lnTo>
                      <a:pt x="4" y="21"/>
                    </a:lnTo>
                    <a:lnTo>
                      <a:pt x="9" y="27"/>
                    </a:lnTo>
                    <a:lnTo>
                      <a:pt x="0" y="41"/>
                    </a:lnTo>
                    <a:lnTo>
                      <a:pt x="4" y="44"/>
                    </a:lnTo>
                    <a:lnTo>
                      <a:pt x="7" y="45"/>
                    </a:lnTo>
                    <a:lnTo>
                      <a:pt x="7" y="53"/>
                    </a:lnTo>
                    <a:lnTo>
                      <a:pt x="9" y="57"/>
                    </a:lnTo>
                    <a:lnTo>
                      <a:pt x="7" y="64"/>
                    </a:lnTo>
                    <a:lnTo>
                      <a:pt x="10" y="65"/>
                    </a:lnTo>
                    <a:lnTo>
                      <a:pt x="15" y="70"/>
                    </a:lnTo>
                    <a:lnTo>
                      <a:pt x="21" y="64"/>
                    </a:lnTo>
                    <a:lnTo>
                      <a:pt x="22" y="61"/>
                    </a:lnTo>
                    <a:lnTo>
                      <a:pt x="27" y="59"/>
                    </a:lnTo>
                    <a:lnTo>
                      <a:pt x="28" y="56"/>
                    </a:lnTo>
                    <a:lnTo>
                      <a:pt x="24" y="51"/>
                    </a:lnTo>
                    <a:lnTo>
                      <a:pt x="19" y="50"/>
                    </a:lnTo>
                    <a:lnTo>
                      <a:pt x="19" y="42"/>
                    </a:lnTo>
                    <a:lnTo>
                      <a:pt x="27" y="35"/>
                    </a:lnTo>
                    <a:lnTo>
                      <a:pt x="30" y="33"/>
                    </a:lnTo>
                    <a:lnTo>
                      <a:pt x="30" y="23"/>
                    </a:lnTo>
                    <a:lnTo>
                      <a:pt x="34" y="16"/>
                    </a:lnTo>
                    <a:lnTo>
                      <a:pt x="31" y="7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8" name="Freeform 1933">
                <a:extLst>
                  <a:ext uri="{FF2B5EF4-FFF2-40B4-BE49-F238E27FC236}">
                    <a16:creationId xmlns:a16="http://schemas.microsoft.com/office/drawing/2014/main" id="{664418A4-34A6-1D9D-37F5-3114D476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909"/>
                <a:ext cx="17" cy="35"/>
              </a:xfrm>
              <a:custGeom>
                <a:avLst/>
                <a:gdLst>
                  <a:gd name="T0" fmla="*/ 15 w 34"/>
                  <a:gd name="T1" fmla="*/ 3 h 70"/>
                  <a:gd name="T2" fmla="*/ 21 w 34"/>
                  <a:gd name="T3" fmla="*/ 0 h 70"/>
                  <a:gd name="T4" fmla="*/ 27 w 34"/>
                  <a:gd name="T5" fmla="*/ 0 h 70"/>
                  <a:gd name="T6" fmla="*/ 31 w 34"/>
                  <a:gd name="T7" fmla="*/ 7 h 70"/>
                  <a:gd name="T8" fmla="*/ 34 w 34"/>
                  <a:gd name="T9" fmla="*/ 16 h 70"/>
                  <a:gd name="T10" fmla="*/ 30 w 34"/>
                  <a:gd name="T11" fmla="*/ 23 h 70"/>
                  <a:gd name="T12" fmla="*/ 30 w 34"/>
                  <a:gd name="T13" fmla="*/ 33 h 70"/>
                  <a:gd name="T14" fmla="*/ 27 w 34"/>
                  <a:gd name="T15" fmla="*/ 35 h 70"/>
                  <a:gd name="T16" fmla="*/ 19 w 34"/>
                  <a:gd name="T17" fmla="*/ 42 h 70"/>
                  <a:gd name="T18" fmla="*/ 19 w 34"/>
                  <a:gd name="T19" fmla="*/ 50 h 70"/>
                  <a:gd name="T20" fmla="*/ 24 w 34"/>
                  <a:gd name="T21" fmla="*/ 51 h 70"/>
                  <a:gd name="T22" fmla="*/ 28 w 34"/>
                  <a:gd name="T23" fmla="*/ 56 h 70"/>
                  <a:gd name="T24" fmla="*/ 27 w 34"/>
                  <a:gd name="T25" fmla="*/ 59 h 70"/>
                  <a:gd name="T26" fmla="*/ 22 w 34"/>
                  <a:gd name="T27" fmla="*/ 61 h 70"/>
                  <a:gd name="T28" fmla="*/ 21 w 34"/>
                  <a:gd name="T29" fmla="*/ 64 h 70"/>
                  <a:gd name="T30" fmla="*/ 15 w 34"/>
                  <a:gd name="T31" fmla="*/ 70 h 70"/>
                  <a:gd name="T32" fmla="*/ 10 w 34"/>
                  <a:gd name="T33" fmla="*/ 65 h 70"/>
                  <a:gd name="T34" fmla="*/ 7 w 34"/>
                  <a:gd name="T35" fmla="*/ 64 h 70"/>
                  <a:gd name="T36" fmla="*/ 9 w 34"/>
                  <a:gd name="T37" fmla="*/ 57 h 70"/>
                  <a:gd name="T38" fmla="*/ 7 w 34"/>
                  <a:gd name="T39" fmla="*/ 53 h 70"/>
                  <a:gd name="T40" fmla="*/ 7 w 34"/>
                  <a:gd name="T41" fmla="*/ 45 h 70"/>
                  <a:gd name="T42" fmla="*/ 4 w 34"/>
                  <a:gd name="T43" fmla="*/ 44 h 70"/>
                  <a:gd name="T44" fmla="*/ 0 w 34"/>
                  <a:gd name="T45" fmla="*/ 41 h 70"/>
                  <a:gd name="T46" fmla="*/ 9 w 34"/>
                  <a:gd name="T47" fmla="*/ 27 h 70"/>
                  <a:gd name="T48" fmla="*/ 4 w 34"/>
                  <a:gd name="T49" fmla="*/ 21 h 70"/>
                  <a:gd name="T50" fmla="*/ 10 w 34"/>
                  <a:gd name="T51" fmla="*/ 16 h 70"/>
                  <a:gd name="T52" fmla="*/ 13 w 34"/>
                  <a:gd name="T53" fmla="*/ 0 h 70"/>
                  <a:gd name="T54" fmla="*/ 15 w 34"/>
                  <a:gd name="T55" fmla="*/ 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4" h="70">
                    <a:moveTo>
                      <a:pt x="15" y="3"/>
                    </a:moveTo>
                    <a:lnTo>
                      <a:pt x="21" y="0"/>
                    </a:lnTo>
                    <a:lnTo>
                      <a:pt x="27" y="0"/>
                    </a:lnTo>
                    <a:lnTo>
                      <a:pt x="31" y="7"/>
                    </a:lnTo>
                    <a:lnTo>
                      <a:pt x="34" y="16"/>
                    </a:lnTo>
                    <a:lnTo>
                      <a:pt x="30" y="23"/>
                    </a:lnTo>
                    <a:lnTo>
                      <a:pt x="30" y="33"/>
                    </a:lnTo>
                    <a:lnTo>
                      <a:pt x="27" y="35"/>
                    </a:lnTo>
                    <a:lnTo>
                      <a:pt x="19" y="42"/>
                    </a:lnTo>
                    <a:lnTo>
                      <a:pt x="19" y="50"/>
                    </a:lnTo>
                    <a:lnTo>
                      <a:pt x="24" y="51"/>
                    </a:lnTo>
                    <a:lnTo>
                      <a:pt x="28" y="56"/>
                    </a:lnTo>
                    <a:lnTo>
                      <a:pt x="27" y="59"/>
                    </a:lnTo>
                    <a:lnTo>
                      <a:pt x="22" y="61"/>
                    </a:lnTo>
                    <a:lnTo>
                      <a:pt x="21" y="64"/>
                    </a:lnTo>
                    <a:lnTo>
                      <a:pt x="15" y="70"/>
                    </a:lnTo>
                    <a:lnTo>
                      <a:pt x="10" y="65"/>
                    </a:lnTo>
                    <a:lnTo>
                      <a:pt x="7" y="64"/>
                    </a:lnTo>
                    <a:lnTo>
                      <a:pt x="9" y="57"/>
                    </a:lnTo>
                    <a:lnTo>
                      <a:pt x="7" y="53"/>
                    </a:lnTo>
                    <a:lnTo>
                      <a:pt x="7" y="45"/>
                    </a:lnTo>
                    <a:lnTo>
                      <a:pt x="4" y="44"/>
                    </a:lnTo>
                    <a:lnTo>
                      <a:pt x="0" y="41"/>
                    </a:lnTo>
                    <a:lnTo>
                      <a:pt x="9" y="27"/>
                    </a:lnTo>
                    <a:lnTo>
                      <a:pt x="4" y="21"/>
                    </a:lnTo>
                    <a:lnTo>
                      <a:pt x="10" y="16"/>
                    </a:lnTo>
                    <a:lnTo>
                      <a:pt x="13" y="0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9" name="Freeform 1934">
                <a:extLst>
                  <a:ext uri="{FF2B5EF4-FFF2-40B4-BE49-F238E27FC236}">
                    <a16:creationId xmlns:a16="http://schemas.microsoft.com/office/drawing/2014/main" id="{188FB3E8-3164-6B11-AA40-320EF8DA2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909"/>
                <a:ext cx="17" cy="35"/>
              </a:xfrm>
              <a:custGeom>
                <a:avLst/>
                <a:gdLst>
                  <a:gd name="T0" fmla="*/ 15 w 34"/>
                  <a:gd name="T1" fmla="*/ 3 h 70"/>
                  <a:gd name="T2" fmla="*/ 21 w 34"/>
                  <a:gd name="T3" fmla="*/ 0 h 70"/>
                  <a:gd name="T4" fmla="*/ 27 w 34"/>
                  <a:gd name="T5" fmla="*/ 0 h 70"/>
                  <a:gd name="T6" fmla="*/ 31 w 34"/>
                  <a:gd name="T7" fmla="*/ 7 h 70"/>
                  <a:gd name="T8" fmla="*/ 34 w 34"/>
                  <a:gd name="T9" fmla="*/ 16 h 70"/>
                  <a:gd name="T10" fmla="*/ 30 w 34"/>
                  <a:gd name="T11" fmla="*/ 23 h 70"/>
                  <a:gd name="T12" fmla="*/ 30 w 34"/>
                  <a:gd name="T13" fmla="*/ 33 h 70"/>
                  <a:gd name="T14" fmla="*/ 27 w 34"/>
                  <a:gd name="T15" fmla="*/ 35 h 70"/>
                  <a:gd name="T16" fmla="*/ 19 w 34"/>
                  <a:gd name="T17" fmla="*/ 42 h 70"/>
                  <a:gd name="T18" fmla="*/ 19 w 34"/>
                  <a:gd name="T19" fmla="*/ 50 h 70"/>
                  <a:gd name="T20" fmla="*/ 24 w 34"/>
                  <a:gd name="T21" fmla="*/ 51 h 70"/>
                  <a:gd name="T22" fmla="*/ 28 w 34"/>
                  <a:gd name="T23" fmla="*/ 56 h 70"/>
                  <a:gd name="T24" fmla="*/ 27 w 34"/>
                  <a:gd name="T25" fmla="*/ 59 h 70"/>
                  <a:gd name="T26" fmla="*/ 22 w 34"/>
                  <a:gd name="T27" fmla="*/ 61 h 70"/>
                  <a:gd name="T28" fmla="*/ 21 w 34"/>
                  <a:gd name="T29" fmla="*/ 64 h 70"/>
                  <a:gd name="T30" fmla="*/ 15 w 34"/>
                  <a:gd name="T31" fmla="*/ 70 h 70"/>
                  <a:gd name="T32" fmla="*/ 10 w 34"/>
                  <a:gd name="T33" fmla="*/ 65 h 70"/>
                  <a:gd name="T34" fmla="*/ 7 w 34"/>
                  <a:gd name="T35" fmla="*/ 64 h 70"/>
                  <a:gd name="T36" fmla="*/ 9 w 34"/>
                  <a:gd name="T37" fmla="*/ 57 h 70"/>
                  <a:gd name="T38" fmla="*/ 7 w 34"/>
                  <a:gd name="T39" fmla="*/ 53 h 70"/>
                  <a:gd name="T40" fmla="*/ 7 w 34"/>
                  <a:gd name="T41" fmla="*/ 45 h 70"/>
                  <a:gd name="T42" fmla="*/ 4 w 34"/>
                  <a:gd name="T43" fmla="*/ 44 h 70"/>
                  <a:gd name="T44" fmla="*/ 0 w 34"/>
                  <a:gd name="T45" fmla="*/ 41 h 70"/>
                  <a:gd name="T46" fmla="*/ 9 w 34"/>
                  <a:gd name="T47" fmla="*/ 27 h 70"/>
                  <a:gd name="T48" fmla="*/ 4 w 34"/>
                  <a:gd name="T49" fmla="*/ 21 h 70"/>
                  <a:gd name="T50" fmla="*/ 10 w 34"/>
                  <a:gd name="T51" fmla="*/ 16 h 70"/>
                  <a:gd name="T52" fmla="*/ 13 w 34"/>
                  <a:gd name="T53" fmla="*/ 0 h 70"/>
                  <a:gd name="T54" fmla="*/ 15 w 34"/>
                  <a:gd name="T55" fmla="*/ 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4" h="70">
                    <a:moveTo>
                      <a:pt x="15" y="3"/>
                    </a:moveTo>
                    <a:lnTo>
                      <a:pt x="21" y="0"/>
                    </a:lnTo>
                    <a:lnTo>
                      <a:pt x="27" y="0"/>
                    </a:lnTo>
                    <a:lnTo>
                      <a:pt x="31" y="7"/>
                    </a:lnTo>
                    <a:lnTo>
                      <a:pt x="34" y="16"/>
                    </a:lnTo>
                    <a:lnTo>
                      <a:pt x="30" y="23"/>
                    </a:lnTo>
                    <a:lnTo>
                      <a:pt x="30" y="33"/>
                    </a:lnTo>
                    <a:lnTo>
                      <a:pt x="27" y="35"/>
                    </a:lnTo>
                    <a:lnTo>
                      <a:pt x="19" y="42"/>
                    </a:lnTo>
                    <a:lnTo>
                      <a:pt x="19" y="50"/>
                    </a:lnTo>
                    <a:lnTo>
                      <a:pt x="24" y="51"/>
                    </a:lnTo>
                    <a:lnTo>
                      <a:pt x="28" y="56"/>
                    </a:lnTo>
                    <a:lnTo>
                      <a:pt x="27" y="59"/>
                    </a:lnTo>
                    <a:lnTo>
                      <a:pt x="22" y="61"/>
                    </a:lnTo>
                    <a:lnTo>
                      <a:pt x="21" y="64"/>
                    </a:lnTo>
                    <a:lnTo>
                      <a:pt x="15" y="70"/>
                    </a:lnTo>
                    <a:lnTo>
                      <a:pt x="10" y="65"/>
                    </a:lnTo>
                    <a:lnTo>
                      <a:pt x="7" y="64"/>
                    </a:lnTo>
                    <a:lnTo>
                      <a:pt x="9" y="57"/>
                    </a:lnTo>
                    <a:lnTo>
                      <a:pt x="7" y="53"/>
                    </a:lnTo>
                    <a:lnTo>
                      <a:pt x="7" y="45"/>
                    </a:lnTo>
                    <a:lnTo>
                      <a:pt x="4" y="44"/>
                    </a:lnTo>
                    <a:lnTo>
                      <a:pt x="0" y="41"/>
                    </a:lnTo>
                    <a:lnTo>
                      <a:pt x="9" y="27"/>
                    </a:lnTo>
                    <a:lnTo>
                      <a:pt x="4" y="21"/>
                    </a:lnTo>
                    <a:lnTo>
                      <a:pt x="10" y="16"/>
                    </a:lnTo>
                    <a:lnTo>
                      <a:pt x="13" y="0"/>
                    </a:lnTo>
                    <a:lnTo>
                      <a:pt x="1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0" name="Freeform 1935">
                <a:extLst>
                  <a:ext uri="{FF2B5EF4-FFF2-40B4-BE49-F238E27FC236}">
                    <a16:creationId xmlns:a16="http://schemas.microsoft.com/office/drawing/2014/main" id="{DA212DC9-13BE-D81F-1E4D-48621E36E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1857"/>
                <a:ext cx="67" cy="66"/>
              </a:xfrm>
              <a:custGeom>
                <a:avLst/>
                <a:gdLst>
                  <a:gd name="T0" fmla="*/ 12 w 135"/>
                  <a:gd name="T1" fmla="*/ 114 h 133"/>
                  <a:gd name="T2" fmla="*/ 21 w 135"/>
                  <a:gd name="T3" fmla="*/ 120 h 133"/>
                  <a:gd name="T4" fmla="*/ 37 w 135"/>
                  <a:gd name="T5" fmla="*/ 120 h 133"/>
                  <a:gd name="T6" fmla="*/ 49 w 135"/>
                  <a:gd name="T7" fmla="*/ 111 h 133"/>
                  <a:gd name="T8" fmla="*/ 53 w 135"/>
                  <a:gd name="T9" fmla="*/ 107 h 133"/>
                  <a:gd name="T10" fmla="*/ 65 w 135"/>
                  <a:gd name="T11" fmla="*/ 110 h 133"/>
                  <a:gd name="T12" fmla="*/ 74 w 135"/>
                  <a:gd name="T13" fmla="*/ 107 h 133"/>
                  <a:gd name="T14" fmla="*/ 82 w 135"/>
                  <a:gd name="T15" fmla="*/ 125 h 133"/>
                  <a:gd name="T16" fmla="*/ 87 w 135"/>
                  <a:gd name="T17" fmla="*/ 133 h 133"/>
                  <a:gd name="T18" fmla="*/ 96 w 135"/>
                  <a:gd name="T19" fmla="*/ 127 h 133"/>
                  <a:gd name="T20" fmla="*/ 105 w 135"/>
                  <a:gd name="T21" fmla="*/ 125 h 133"/>
                  <a:gd name="T22" fmla="*/ 111 w 135"/>
                  <a:gd name="T23" fmla="*/ 116 h 133"/>
                  <a:gd name="T24" fmla="*/ 99 w 135"/>
                  <a:gd name="T25" fmla="*/ 101 h 133"/>
                  <a:gd name="T26" fmla="*/ 96 w 135"/>
                  <a:gd name="T27" fmla="*/ 90 h 133"/>
                  <a:gd name="T28" fmla="*/ 91 w 135"/>
                  <a:gd name="T29" fmla="*/ 75 h 133"/>
                  <a:gd name="T30" fmla="*/ 103 w 135"/>
                  <a:gd name="T31" fmla="*/ 81 h 133"/>
                  <a:gd name="T32" fmla="*/ 115 w 135"/>
                  <a:gd name="T33" fmla="*/ 89 h 133"/>
                  <a:gd name="T34" fmla="*/ 125 w 135"/>
                  <a:gd name="T35" fmla="*/ 93 h 133"/>
                  <a:gd name="T36" fmla="*/ 134 w 135"/>
                  <a:gd name="T37" fmla="*/ 87 h 133"/>
                  <a:gd name="T38" fmla="*/ 134 w 135"/>
                  <a:gd name="T39" fmla="*/ 67 h 133"/>
                  <a:gd name="T40" fmla="*/ 125 w 135"/>
                  <a:gd name="T41" fmla="*/ 61 h 133"/>
                  <a:gd name="T42" fmla="*/ 122 w 135"/>
                  <a:gd name="T43" fmla="*/ 44 h 133"/>
                  <a:gd name="T44" fmla="*/ 119 w 135"/>
                  <a:gd name="T45" fmla="*/ 34 h 133"/>
                  <a:gd name="T46" fmla="*/ 115 w 135"/>
                  <a:gd name="T47" fmla="*/ 25 h 133"/>
                  <a:gd name="T48" fmla="*/ 102 w 135"/>
                  <a:gd name="T49" fmla="*/ 28 h 133"/>
                  <a:gd name="T50" fmla="*/ 85 w 135"/>
                  <a:gd name="T51" fmla="*/ 22 h 133"/>
                  <a:gd name="T52" fmla="*/ 82 w 135"/>
                  <a:gd name="T53" fmla="*/ 14 h 133"/>
                  <a:gd name="T54" fmla="*/ 79 w 135"/>
                  <a:gd name="T55" fmla="*/ 11 h 133"/>
                  <a:gd name="T56" fmla="*/ 67 w 135"/>
                  <a:gd name="T57" fmla="*/ 6 h 133"/>
                  <a:gd name="T58" fmla="*/ 58 w 135"/>
                  <a:gd name="T59" fmla="*/ 9 h 133"/>
                  <a:gd name="T60" fmla="*/ 52 w 135"/>
                  <a:gd name="T61" fmla="*/ 2 h 133"/>
                  <a:gd name="T62" fmla="*/ 41 w 135"/>
                  <a:gd name="T63" fmla="*/ 0 h 133"/>
                  <a:gd name="T64" fmla="*/ 38 w 135"/>
                  <a:gd name="T65" fmla="*/ 25 h 133"/>
                  <a:gd name="T66" fmla="*/ 27 w 135"/>
                  <a:gd name="T67" fmla="*/ 37 h 133"/>
                  <a:gd name="T68" fmla="*/ 35 w 135"/>
                  <a:gd name="T69" fmla="*/ 46 h 133"/>
                  <a:gd name="T70" fmla="*/ 27 w 135"/>
                  <a:gd name="T71" fmla="*/ 51 h 133"/>
                  <a:gd name="T72" fmla="*/ 21 w 135"/>
                  <a:gd name="T73" fmla="*/ 54 h 133"/>
                  <a:gd name="T74" fmla="*/ 20 w 135"/>
                  <a:gd name="T75" fmla="*/ 63 h 133"/>
                  <a:gd name="T76" fmla="*/ 24 w 135"/>
                  <a:gd name="T77" fmla="*/ 70 h 133"/>
                  <a:gd name="T78" fmla="*/ 11 w 135"/>
                  <a:gd name="T79" fmla="*/ 75 h 133"/>
                  <a:gd name="T80" fmla="*/ 0 w 135"/>
                  <a:gd name="T81" fmla="*/ 89 h 133"/>
                  <a:gd name="T82" fmla="*/ 6 w 135"/>
                  <a:gd name="T83" fmla="*/ 104 h 133"/>
                  <a:gd name="T84" fmla="*/ 11 w 135"/>
                  <a:gd name="T85" fmla="*/ 11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5" h="133">
                    <a:moveTo>
                      <a:pt x="11" y="110"/>
                    </a:moveTo>
                    <a:lnTo>
                      <a:pt x="12" y="114"/>
                    </a:lnTo>
                    <a:lnTo>
                      <a:pt x="17" y="116"/>
                    </a:lnTo>
                    <a:lnTo>
                      <a:pt x="21" y="120"/>
                    </a:lnTo>
                    <a:lnTo>
                      <a:pt x="32" y="119"/>
                    </a:lnTo>
                    <a:lnTo>
                      <a:pt x="37" y="120"/>
                    </a:lnTo>
                    <a:lnTo>
                      <a:pt x="41" y="117"/>
                    </a:lnTo>
                    <a:lnTo>
                      <a:pt x="49" y="111"/>
                    </a:lnTo>
                    <a:lnTo>
                      <a:pt x="52" y="107"/>
                    </a:lnTo>
                    <a:lnTo>
                      <a:pt x="53" y="107"/>
                    </a:lnTo>
                    <a:lnTo>
                      <a:pt x="62" y="108"/>
                    </a:lnTo>
                    <a:lnTo>
                      <a:pt x="65" y="110"/>
                    </a:lnTo>
                    <a:lnTo>
                      <a:pt x="68" y="114"/>
                    </a:lnTo>
                    <a:lnTo>
                      <a:pt x="74" y="107"/>
                    </a:lnTo>
                    <a:lnTo>
                      <a:pt x="84" y="120"/>
                    </a:lnTo>
                    <a:lnTo>
                      <a:pt x="82" y="125"/>
                    </a:lnTo>
                    <a:lnTo>
                      <a:pt x="78" y="130"/>
                    </a:lnTo>
                    <a:lnTo>
                      <a:pt x="87" y="133"/>
                    </a:lnTo>
                    <a:lnTo>
                      <a:pt x="93" y="131"/>
                    </a:lnTo>
                    <a:lnTo>
                      <a:pt x="96" y="127"/>
                    </a:lnTo>
                    <a:lnTo>
                      <a:pt x="105" y="128"/>
                    </a:lnTo>
                    <a:lnTo>
                      <a:pt x="105" y="125"/>
                    </a:lnTo>
                    <a:lnTo>
                      <a:pt x="109" y="122"/>
                    </a:lnTo>
                    <a:lnTo>
                      <a:pt x="111" y="116"/>
                    </a:lnTo>
                    <a:lnTo>
                      <a:pt x="102" y="111"/>
                    </a:lnTo>
                    <a:lnTo>
                      <a:pt x="99" y="101"/>
                    </a:lnTo>
                    <a:lnTo>
                      <a:pt x="94" y="101"/>
                    </a:lnTo>
                    <a:lnTo>
                      <a:pt x="96" y="90"/>
                    </a:lnTo>
                    <a:lnTo>
                      <a:pt x="91" y="78"/>
                    </a:lnTo>
                    <a:lnTo>
                      <a:pt x="91" y="75"/>
                    </a:lnTo>
                    <a:lnTo>
                      <a:pt x="94" y="75"/>
                    </a:lnTo>
                    <a:lnTo>
                      <a:pt x="103" y="81"/>
                    </a:lnTo>
                    <a:lnTo>
                      <a:pt x="108" y="85"/>
                    </a:lnTo>
                    <a:lnTo>
                      <a:pt x="115" y="89"/>
                    </a:lnTo>
                    <a:lnTo>
                      <a:pt x="122" y="89"/>
                    </a:lnTo>
                    <a:lnTo>
                      <a:pt x="125" y="93"/>
                    </a:lnTo>
                    <a:lnTo>
                      <a:pt x="131" y="90"/>
                    </a:lnTo>
                    <a:lnTo>
                      <a:pt x="134" y="87"/>
                    </a:lnTo>
                    <a:lnTo>
                      <a:pt x="135" y="84"/>
                    </a:lnTo>
                    <a:lnTo>
                      <a:pt x="134" y="67"/>
                    </a:lnTo>
                    <a:lnTo>
                      <a:pt x="128" y="66"/>
                    </a:lnTo>
                    <a:lnTo>
                      <a:pt x="125" y="61"/>
                    </a:lnTo>
                    <a:lnTo>
                      <a:pt x="117" y="57"/>
                    </a:lnTo>
                    <a:lnTo>
                      <a:pt x="122" y="44"/>
                    </a:lnTo>
                    <a:lnTo>
                      <a:pt x="119" y="40"/>
                    </a:lnTo>
                    <a:lnTo>
                      <a:pt x="119" y="34"/>
                    </a:lnTo>
                    <a:lnTo>
                      <a:pt x="117" y="25"/>
                    </a:lnTo>
                    <a:lnTo>
                      <a:pt x="115" y="25"/>
                    </a:lnTo>
                    <a:lnTo>
                      <a:pt x="105" y="32"/>
                    </a:lnTo>
                    <a:lnTo>
                      <a:pt x="102" y="28"/>
                    </a:lnTo>
                    <a:lnTo>
                      <a:pt x="90" y="25"/>
                    </a:lnTo>
                    <a:lnTo>
                      <a:pt x="85" y="22"/>
                    </a:lnTo>
                    <a:lnTo>
                      <a:pt x="87" y="17"/>
                    </a:lnTo>
                    <a:lnTo>
                      <a:pt x="82" y="14"/>
                    </a:lnTo>
                    <a:lnTo>
                      <a:pt x="82" y="8"/>
                    </a:lnTo>
                    <a:lnTo>
                      <a:pt x="79" y="11"/>
                    </a:lnTo>
                    <a:lnTo>
                      <a:pt x="71" y="9"/>
                    </a:lnTo>
                    <a:lnTo>
                      <a:pt x="67" y="6"/>
                    </a:lnTo>
                    <a:lnTo>
                      <a:pt x="65" y="11"/>
                    </a:lnTo>
                    <a:lnTo>
                      <a:pt x="58" y="9"/>
                    </a:lnTo>
                    <a:lnTo>
                      <a:pt x="56" y="5"/>
                    </a:lnTo>
                    <a:lnTo>
                      <a:pt x="52" y="2"/>
                    </a:lnTo>
                    <a:lnTo>
                      <a:pt x="44" y="2"/>
                    </a:lnTo>
                    <a:lnTo>
                      <a:pt x="41" y="0"/>
                    </a:lnTo>
                    <a:lnTo>
                      <a:pt x="37" y="5"/>
                    </a:lnTo>
                    <a:lnTo>
                      <a:pt x="38" y="25"/>
                    </a:lnTo>
                    <a:lnTo>
                      <a:pt x="29" y="26"/>
                    </a:lnTo>
                    <a:lnTo>
                      <a:pt x="27" y="37"/>
                    </a:lnTo>
                    <a:lnTo>
                      <a:pt x="23" y="40"/>
                    </a:lnTo>
                    <a:lnTo>
                      <a:pt x="35" y="46"/>
                    </a:lnTo>
                    <a:lnTo>
                      <a:pt x="32" y="51"/>
                    </a:lnTo>
                    <a:lnTo>
                      <a:pt x="27" y="51"/>
                    </a:lnTo>
                    <a:lnTo>
                      <a:pt x="23" y="47"/>
                    </a:lnTo>
                    <a:lnTo>
                      <a:pt x="21" y="54"/>
                    </a:lnTo>
                    <a:lnTo>
                      <a:pt x="17" y="57"/>
                    </a:lnTo>
                    <a:lnTo>
                      <a:pt x="20" y="63"/>
                    </a:lnTo>
                    <a:lnTo>
                      <a:pt x="26" y="64"/>
                    </a:lnTo>
                    <a:lnTo>
                      <a:pt x="24" y="70"/>
                    </a:lnTo>
                    <a:lnTo>
                      <a:pt x="11" y="72"/>
                    </a:lnTo>
                    <a:lnTo>
                      <a:pt x="11" y="75"/>
                    </a:lnTo>
                    <a:lnTo>
                      <a:pt x="5" y="81"/>
                    </a:lnTo>
                    <a:lnTo>
                      <a:pt x="0" y="89"/>
                    </a:lnTo>
                    <a:lnTo>
                      <a:pt x="6" y="98"/>
                    </a:lnTo>
                    <a:lnTo>
                      <a:pt x="6" y="104"/>
                    </a:lnTo>
                    <a:lnTo>
                      <a:pt x="11" y="104"/>
                    </a:lnTo>
                    <a:lnTo>
                      <a:pt x="11" y="1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1" name="Freeform 1936">
                <a:extLst>
                  <a:ext uri="{FF2B5EF4-FFF2-40B4-BE49-F238E27FC236}">
                    <a16:creationId xmlns:a16="http://schemas.microsoft.com/office/drawing/2014/main" id="{ED3ECE6C-84B5-8278-06DD-F26C22B6E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1857"/>
                <a:ext cx="67" cy="66"/>
              </a:xfrm>
              <a:custGeom>
                <a:avLst/>
                <a:gdLst>
                  <a:gd name="T0" fmla="*/ 11 w 135"/>
                  <a:gd name="T1" fmla="*/ 104 h 133"/>
                  <a:gd name="T2" fmla="*/ 6 w 135"/>
                  <a:gd name="T3" fmla="*/ 98 h 133"/>
                  <a:gd name="T4" fmla="*/ 5 w 135"/>
                  <a:gd name="T5" fmla="*/ 81 h 133"/>
                  <a:gd name="T6" fmla="*/ 11 w 135"/>
                  <a:gd name="T7" fmla="*/ 72 h 133"/>
                  <a:gd name="T8" fmla="*/ 26 w 135"/>
                  <a:gd name="T9" fmla="*/ 64 h 133"/>
                  <a:gd name="T10" fmla="*/ 17 w 135"/>
                  <a:gd name="T11" fmla="*/ 57 h 133"/>
                  <a:gd name="T12" fmla="*/ 23 w 135"/>
                  <a:gd name="T13" fmla="*/ 47 h 133"/>
                  <a:gd name="T14" fmla="*/ 32 w 135"/>
                  <a:gd name="T15" fmla="*/ 51 h 133"/>
                  <a:gd name="T16" fmla="*/ 23 w 135"/>
                  <a:gd name="T17" fmla="*/ 40 h 133"/>
                  <a:gd name="T18" fmla="*/ 29 w 135"/>
                  <a:gd name="T19" fmla="*/ 26 h 133"/>
                  <a:gd name="T20" fmla="*/ 37 w 135"/>
                  <a:gd name="T21" fmla="*/ 5 h 133"/>
                  <a:gd name="T22" fmla="*/ 44 w 135"/>
                  <a:gd name="T23" fmla="*/ 2 h 133"/>
                  <a:gd name="T24" fmla="*/ 56 w 135"/>
                  <a:gd name="T25" fmla="*/ 5 h 133"/>
                  <a:gd name="T26" fmla="*/ 65 w 135"/>
                  <a:gd name="T27" fmla="*/ 11 h 133"/>
                  <a:gd name="T28" fmla="*/ 71 w 135"/>
                  <a:gd name="T29" fmla="*/ 9 h 133"/>
                  <a:gd name="T30" fmla="*/ 82 w 135"/>
                  <a:gd name="T31" fmla="*/ 8 h 133"/>
                  <a:gd name="T32" fmla="*/ 87 w 135"/>
                  <a:gd name="T33" fmla="*/ 17 h 133"/>
                  <a:gd name="T34" fmla="*/ 90 w 135"/>
                  <a:gd name="T35" fmla="*/ 25 h 133"/>
                  <a:gd name="T36" fmla="*/ 105 w 135"/>
                  <a:gd name="T37" fmla="*/ 32 h 133"/>
                  <a:gd name="T38" fmla="*/ 117 w 135"/>
                  <a:gd name="T39" fmla="*/ 25 h 133"/>
                  <a:gd name="T40" fmla="*/ 119 w 135"/>
                  <a:gd name="T41" fmla="*/ 40 h 133"/>
                  <a:gd name="T42" fmla="*/ 117 w 135"/>
                  <a:gd name="T43" fmla="*/ 57 h 133"/>
                  <a:gd name="T44" fmla="*/ 128 w 135"/>
                  <a:gd name="T45" fmla="*/ 66 h 133"/>
                  <a:gd name="T46" fmla="*/ 135 w 135"/>
                  <a:gd name="T47" fmla="*/ 84 h 133"/>
                  <a:gd name="T48" fmla="*/ 131 w 135"/>
                  <a:gd name="T49" fmla="*/ 90 h 133"/>
                  <a:gd name="T50" fmla="*/ 122 w 135"/>
                  <a:gd name="T51" fmla="*/ 89 h 133"/>
                  <a:gd name="T52" fmla="*/ 108 w 135"/>
                  <a:gd name="T53" fmla="*/ 85 h 133"/>
                  <a:gd name="T54" fmla="*/ 94 w 135"/>
                  <a:gd name="T55" fmla="*/ 75 h 133"/>
                  <a:gd name="T56" fmla="*/ 91 w 135"/>
                  <a:gd name="T57" fmla="*/ 78 h 133"/>
                  <a:gd name="T58" fmla="*/ 94 w 135"/>
                  <a:gd name="T59" fmla="*/ 101 h 133"/>
                  <a:gd name="T60" fmla="*/ 102 w 135"/>
                  <a:gd name="T61" fmla="*/ 111 h 133"/>
                  <a:gd name="T62" fmla="*/ 109 w 135"/>
                  <a:gd name="T63" fmla="*/ 122 h 133"/>
                  <a:gd name="T64" fmla="*/ 105 w 135"/>
                  <a:gd name="T65" fmla="*/ 128 h 133"/>
                  <a:gd name="T66" fmla="*/ 93 w 135"/>
                  <a:gd name="T67" fmla="*/ 131 h 133"/>
                  <a:gd name="T68" fmla="*/ 78 w 135"/>
                  <a:gd name="T69" fmla="*/ 130 h 133"/>
                  <a:gd name="T70" fmla="*/ 84 w 135"/>
                  <a:gd name="T71" fmla="*/ 120 h 133"/>
                  <a:gd name="T72" fmla="*/ 68 w 135"/>
                  <a:gd name="T73" fmla="*/ 114 h 133"/>
                  <a:gd name="T74" fmla="*/ 62 w 135"/>
                  <a:gd name="T75" fmla="*/ 108 h 133"/>
                  <a:gd name="T76" fmla="*/ 52 w 135"/>
                  <a:gd name="T77" fmla="*/ 107 h 133"/>
                  <a:gd name="T78" fmla="*/ 41 w 135"/>
                  <a:gd name="T79" fmla="*/ 117 h 133"/>
                  <a:gd name="T80" fmla="*/ 32 w 135"/>
                  <a:gd name="T81" fmla="*/ 119 h 133"/>
                  <a:gd name="T82" fmla="*/ 17 w 135"/>
                  <a:gd name="T83" fmla="*/ 116 h 133"/>
                  <a:gd name="T84" fmla="*/ 11 w 135"/>
                  <a:gd name="T85" fmla="*/ 11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5" h="133">
                    <a:moveTo>
                      <a:pt x="11" y="110"/>
                    </a:moveTo>
                    <a:lnTo>
                      <a:pt x="11" y="104"/>
                    </a:lnTo>
                    <a:lnTo>
                      <a:pt x="6" y="104"/>
                    </a:lnTo>
                    <a:lnTo>
                      <a:pt x="6" y="98"/>
                    </a:lnTo>
                    <a:lnTo>
                      <a:pt x="0" y="89"/>
                    </a:lnTo>
                    <a:lnTo>
                      <a:pt x="5" y="81"/>
                    </a:lnTo>
                    <a:lnTo>
                      <a:pt x="11" y="75"/>
                    </a:lnTo>
                    <a:lnTo>
                      <a:pt x="11" y="72"/>
                    </a:lnTo>
                    <a:lnTo>
                      <a:pt x="24" y="70"/>
                    </a:lnTo>
                    <a:lnTo>
                      <a:pt x="26" y="64"/>
                    </a:lnTo>
                    <a:lnTo>
                      <a:pt x="20" y="63"/>
                    </a:lnTo>
                    <a:lnTo>
                      <a:pt x="17" y="57"/>
                    </a:lnTo>
                    <a:lnTo>
                      <a:pt x="21" y="54"/>
                    </a:lnTo>
                    <a:lnTo>
                      <a:pt x="23" y="47"/>
                    </a:lnTo>
                    <a:lnTo>
                      <a:pt x="27" y="51"/>
                    </a:lnTo>
                    <a:lnTo>
                      <a:pt x="32" y="51"/>
                    </a:lnTo>
                    <a:lnTo>
                      <a:pt x="35" y="46"/>
                    </a:lnTo>
                    <a:lnTo>
                      <a:pt x="23" y="40"/>
                    </a:lnTo>
                    <a:lnTo>
                      <a:pt x="27" y="37"/>
                    </a:lnTo>
                    <a:lnTo>
                      <a:pt x="29" y="26"/>
                    </a:lnTo>
                    <a:lnTo>
                      <a:pt x="38" y="25"/>
                    </a:lnTo>
                    <a:lnTo>
                      <a:pt x="37" y="5"/>
                    </a:lnTo>
                    <a:lnTo>
                      <a:pt x="41" y="0"/>
                    </a:lnTo>
                    <a:lnTo>
                      <a:pt x="44" y="2"/>
                    </a:lnTo>
                    <a:lnTo>
                      <a:pt x="52" y="2"/>
                    </a:lnTo>
                    <a:lnTo>
                      <a:pt x="56" y="5"/>
                    </a:lnTo>
                    <a:lnTo>
                      <a:pt x="58" y="9"/>
                    </a:lnTo>
                    <a:lnTo>
                      <a:pt x="65" y="11"/>
                    </a:lnTo>
                    <a:lnTo>
                      <a:pt x="67" y="6"/>
                    </a:lnTo>
                    <a:lnTo>
                      <a:pt x="71" y="9"/>
                    </a:lnTo>
                    <a:lnTo>
                      <a:pt x="79" y="11"/>
                    </a:lnTo>
                    <a:lnTo>
                      <a:pt x="82" y="8"/>
                    </a:lnTo>
                    <a:lnTo>
                      <a:pt x="82" y="14"/>
                    </a:lnTo>
                    <a:lnTo>
                      <a:pt x="87" y="17"/>
                    </a:lnTo>
                    <a:lnTo>
                      <a:pt x="85" y="22"/>
                    </a:lnTo>
                    <a:lnTo>
                      <a:pt x="90" y="25"/>
                    </a:lnTo>
                    <a:lnTo>
                      <a:pt x="102" y="28"/>
                    </a:lnTo>
                    <a:lnTo>
                      <a:pt x="105" y="32"/>
                    </a:lnTo>
                    <a:lnTo>
                      <a:pt x="115" y="25"/>
                    </a:lnTo>
                    <a:lnTo>
                      <a:pt x="117" y="25"/>
                    </a:lnTo>
                    <a:lnTo>
                      <a:pt x="119" y="34"/>
                    </a:lnTo>
                    <a:lnTo>
                      <a:pt x="119" y="40"/>
                    </a:lnTo>
                    <a:lnTo>
                      <a:pt x="122" y="44"/>
                    </a:lnTo>
                    <a:lnTo>
                      <a:pt x="117" y="57"/>
                    </a:lnTo>
                    <a:lnTo>
                      <a:pt x="125" y="61"/>
                    </a:lnTo>
                    <a:lnTo>
                      <a:pt x="128" y="66"/>
                    </a:lnTo>
                    <a:lnTo>
                      <a:pt x="134" y="67"/>
                    </a:lnTo>
                    <a:lnTo>
                      <a:pt x="135" y="84"/>
                    </a:lnTo>
                    <a:lnTo>
                      <a:pt x="134" y="87"/>
                    </a:lnTo>
                    <a:lnTo>
                      <a:pt x="131" y="90"/>
                    </a:lnTo>
                    <a:lnTo>
                      <a:pt x="125" y="93"/>
                    </a:lnTo>
                    <a:lnTo>
                      <a:pt x="122" y="89"/>
                    </a:lnTo>
                    <a:lnTo>
                      <a:pt x="115" y="89"/>
                    </a:lnTo>
                    <a:lnTo>
                      <a:pt x="108" y="85"/>
                    </a:lnTo>
                    <a:lnTo>
                      <a:pt x="103" y="81"/>
                    </a:lnTo>
                    <a:lnTo>
                      <a:pt x="94" y="75"/>
                    </a:lnTo>
                    <a:lnTo>
                      <a:pt x="91" y="75"/>
                    </a:lnTo>
                    <a:lnTo>
                      <a:pt x="91" y="78"/>
                    </a:lnTo>
                    <a:lnTo>
                      <a:pt x="96" y="90"/>
                    </a:lnTo>
                    <a:lnTo>
                      <a:pt x="94" y="101"/>
                    </a:lnTo>
                    <a:lnTo>
                      <a:pt x="99" y="101"/>
                    </a:lnTo>
                    <a:lnTo>
                      <a:pt x="102" y="111"/>
                    </a:lnTo>
                    <a:lnTo>
                      <a:pt x="111" y="116"/>
                    </a:lnTo>
                    <a:lnTo>
                      <a:pt x="109" y="122"/>
                    </a:lnTo>
                    <a:lnTo>
                      <a:pt x="105" y="125"/>
                    </a:lnTo>
                    <a:lnTo>
                      <a:pt x="105" y="128"/>
                    </a:lnTo>
                    <a:lnTo>
                      <a:pt x="96" y="127"/>
                    </a:lnTo>
                    <a:lnTo>
                      <a:pt x="93" y="131"/>
                    </a:lnTo>
                    <a:lnTo>
                      <a:pt x="87" y="133"/>
                    </a:lnTo>
                    <a:lnTo>
                      <a:pt x="78" y="130"/>
                    </a:lnTo>
                    <a:lnTo>
                      <a:pt x="82" y="125"/>
                    </a:lnTo>
                    <a:lnTo>
                      <a:pt x="84" y="120"/>
                    </a:lnTo>
                    <a:lnTo>
                      <a:pt x="74" y="107"/>
                    </a:lnTo>
                    <a:lnTo>
                      <a:pt x="68" y="114"/>
                    </a:lnTo>
                    <a:lnTo>
                      <a:pt x="65" y="110"/>
                    </a:lnTo>
                    <a:lnTo>
                      <a:pt x="62" y="108"/>
                    </a:lnTo>
                    <a:lnTo>
                      <a:pt x="53" y="107"/>
                    </a:lnTo>
                    <a:lnTo>
                      <a:pt x="52" y="107"/>
                    </a:lnTo>
                    <a:lnTo>
                      <a:pt x="49" y="111"/>
                    </a:lnTo>
                    <a:lnTo>
                      <a:pt x="41" y="117"/>
                    </a:lnTo>
                    <a:lnTo>
                      <a:pt x="37" y="120"/>
                    </a:lnTo>
                    <a:lnTo>
                      <a:pt x="32" y="119"/>
                    </a:lnTo>
                    <a:lnTo>
                      <a:pt x="21" y="120"/>
                    </a:lnTo>
                    <a:lnTo>
                      <a:pt x="17" y="116"/>
                    </a:lnTo>
                    <a:lnTo>
                      <a:pt x="12" y="114"/>
                    </a:lnTo>
                    <a:lnTo>
                      <a:pt x="11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2" name="Freeform 1937">
                <a:extLst>
                  <a:ext uri="{FF2B5EF4-FFF2-40B4-BE49-F238E27FC236}">
                    <a16:creationId xmlns:a16="http://schemas.microsoft.com/office/drawing/2014/main" id="{B9C5FAD6-6C8A-037E-5040-DB7B45B29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1857"/>
                <a:ext cx="67" cy="66"/>
              </a:xfrm>
              <a:custGeom>
                <a:avLst/>
                <a:gdLst>
                  <a:gd name="T0" fmla="*/ 11 w 135"/>
                  <a:gd name="T1" fmla="*/ 104 h 133"/>
                  <a:gd name="T2" fmla="*/ 6 w 135"/>
                  <a:gd name="T3" fmla="*/ 98 h 133"/>
                  <a:gd name="T4" fmla="*/ 5 w 135"/>
                  <a:gd name="T5" fmla="*/ 81 h 133"/>
                  <a:gd name="T6" fmla="*/ 11 w 135"/>
                  <a:gd name="T7" fmla="*/ 72 h 133"/>
                  <a:gd name="T8" fmla="*/ 26 w 135"/>
                  <a:gd name="T9" fmla="*/ 64 h 133"/>
                  <a:gd name="T10" fmla="*/ 17 w 135"/>
                  <a:gd name="T11" fmla="*/ 57 h 133"/>
                  <a:gd name="T12" fmla="*/ 23 w 135"/>
                  <a:gd name="T13" fmla="*/ 47 h 133"/>
                  <a:gd name="T14" fmla="*/ 32 w 135"/>
                  <a:gd name="T15" fmla="*/ 51 h 133"/>
                  <a:gd name="T16" fmla="*/ 23 w 135"/>
                  <a:gd name="T17" fmla="*/ 40 h 133"/>
                  <a:gd name="T18" fmla="*/ 29 w 135"/>
                  <a:gd name="T19" fmla="*/ 26 h 133"/>
                  <a:gd name="T20" fmla="*/ 37 w 135"/>
                  <a:gd name="T21" fmla="*/ 5 h 133"/>
                  <a:gd name="T22" fmla="*/ 44 w 135"/>
                  <a:gd name="T23" fmla="*/ 2 h 133"/>
                  <a:gd name="T24" fmla="*/ 56 w 135"/>
                  <a:gd name="T25" fmla="*/ 5 h 133"/>
                  <a:gd name="T26" fmla="*/ 65 w 135"/>
                  <a:gd name="T27" fmla="*/ 11 h 133"/>
                  <a:gd name="T28" fmla="*/ 71 w 135"/>
                  <a:gd name="T29" fmla="*/ 9 h 133"/>
                  <a:gd name="T30" fmla="*/ 82 w 135"/>
                  <a:gd name="T31" fmla="*/ 8 h 133"/>
                  <a:gd name="T32" fmla="*/ 87 w 135"/>
                  <a:gd name="T33" fmla="*/ 17 h 133"/>
                  <a:gd name="T34" fmla="*/ 90 w 135"/>
                  <a:gd name="T35" fmla="*/ 25 h 133"/>
                  <a:gd name="T36" fmla="*/ 105 w 135"/>
                  <a:gd name="T37" fmla="*/ 32 h 133"/>
                  <a:gd name="T38" fmla="*/ 117 w 135"/>
                  <a:gd name="T39" fmla="*/ 25 h 133"/>
                  <a:gd name="T40" fmla="*/ 119 w 135"/>
                  <a:gd name="T41" fmla="*/ 40 h 133"/>
                  <a:gd name="T42" fmla="*/ 117 w 135"/>
                  <a:gd name="T43" fmla="*/ 57 h 133"/>
                  <a:gd name="T44" fmla="*/ 128 w 135"/>
                  <a:gd name="T45" fmla="*/ 66 h 133"/>
                  <a:gd name="T46" fmla="*/ 135 w 135"/>
                  <a:gd name="T47" fmla="*/ 84 h 133"/>
                  <a:gd name="T48" fmla="*/ 131 w 135"/>
                  <a:gd name="T49" fmla="*/ 90 h 133"/>
                  <a:gd name="T50" fmla="*/ 122 w 135"/>
                  <a:gd name="T51" fmla="*/ 89 h 133"/>
                  <a:gd name="T52" fmla="*/ 108 w 135"/>
                  <a:gd name="T53" fmla="*/ 85 h 133"/>
                  <a:gd name="T54" fmla="*/ 94 w 135"/>
                  <a:gd name="T55" fmla="*/ 75 h 133"/>
                  <a:gd name="T56" fmla="*/ 91 w 135"/>
                  <a:gd name="T57" fmla="*/ 78 h 133"/>
                  <a:gd name="T58" fmla="*/ 94 w 135"/>
                  <a:gd name="T59" fmla="*/ 101 h 133"/>
                  <a:gd name="T60" fmla="*/ 102 w 135"/>
                  <a:gd name="T61" fmla="*/ 111 h 133"/>
                  <a:gd name="T62" fmla="*/ 109 w 135"/>
                  <a:gd name="T63" fmla="*/ 122 h 133"/>
                  <a:gd name="T64" fmla="*/ 105 w 135"/>
                  <a:gd name="T65" fmla="*/ 128 h 133"/>
                  <a:gd name="T66" fmla="*/ 93 w 135"/>
                  <a:gd name="T67" fmla="*/ 131 h 133"/>
                  <a:gd name="T68" fmla="*/ 78 w 135"/>
                  <a:gd name="T69" fmla="*/ 130 h 133"/>
                  <a:gd name="T70" fmla="*/ 84 w 135"/>
                  <a:gd name="T71" fmla="*/ 120 h 133"/>
                  <a:gd name="T72" fmla="*/ 68 w 135"/>
                  <a:gd name="T73" fmla="*/ 114 h 133"/>
                  <a:gd name="T74" fmla="*/ 62 w 135"/>
                  <a:gd name="T75" fmla="*/ 108 h 133"/>
                  <a:gd name="T76" fmla="*/ 52 w 135"/>
                  <a:gd name="T77" fmla="*/ 107 h 133"/>
                  <a:gd name="T78" fmla="*/ 41 w 135"/>
                  <a:gd name="T79" fmla="*/ 117 h 133"/>
                  <a:gd name="T80" fmla="*/ 32 w 135"/>
                  <a:gd name="T81" fmla="*/ 119 h 133"/>
                  <a:gd name="T82" fmla="*/ 17 w 135"/>
                  <a:gd name="T83" fmla="*/ 116 h 133"/>
                  <a:gd name="T84" fmla="*/ 11 w 135"/>
                  <a:gd name="T85" fmla="*/ 11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5" h="133">
                    <a:moveTo>
                      <a:pt x="11" y="110"/>
                    </a:moveTo>
                    <a:lnTo>
                      <a:pt x="11" y="104"/>
                    </a:lnTo>
                    <a:lnTo>
                      <a:pt x="6" y="104"/>
                    </a:lnTo>
                    <a:lnTo>
                      <a:pt x="6" y="98"/>
                    </a:lnTo>
                    <a:lnTo>
                      <a:pt x="0" y="89"/>
                    </a:lnTo>
                    <a:lnTo>
                      <a:pt x="5" y="81"/>
                    </a:lnTo>
                    <a:lnTo>
                      <a:pt x="11" y="75"/>
                    </a:lnTo>
                    <a:lnTo>
                      <a:pt x="11" y="72"/>
                    </a:lnTo>
                    <a:lnTo>
                      <a:pt x="24" y="70"/>
                    </a:lnTo>
                    <a:lnTo>
                      <a:pt x="26" y="64"/>
                    </a:lnTo>
                    <a:lnTo>
                      <a:pt x="20" y="63"/>
                    </a:lnTo>
                    <a:lnTo>
                      <a:pt x="17" y="57"/>
                    </a:lnTo>
                    <a:lnTo>
                      <a:pt x="21" y="54"/>
                    </a:lnTo>
                    <a:lnTo>
                      <a:pt x="23" y="47"/>
                    </a:lnTo>
                    <a:lnTo>
                      <a:pt x="27" y="51"/>
                    </a:lnTo>
                    <a:lnTo>
                      <a:pt x="32" y="51"/>
                    </a:lnTo>
                    <a:lnTo>
                      <a:pt x="35" y="46"/>
                    </a:lnTo>
                    <a:lnTo>
                      <a:pt x="23" y="40"/>
                    </a:lnTo>
                    <a:lnTo>
                      <a:pt x="27" y="37"/>
                    </a:lnTo>
                    <a:lnTo>
                      <a:pt x="29" y="26"/>
                    </a:lnTo>
                    <a:lnTo>
                      <a:pt x="38" y="25"/>
                    </a:lnTo>
                    <a:lnTo>
                      <a:pt x="37" y="5"/>
                    </a:lnTo>
                    <a:lnTo>
                      <a:pt x="41" y="0"/>
                    </a:lnTo>
                    <a:lnTo>
                      <a:pt x="44" y="2"/>
                    </a:lnTo>
                    <a:lnTo>
                      <a:pt x="52" y="2"/>
                    </a:lnTo>
                    <a:lnTo>
                      <a:pt x="56" y="5"/>
                    </a:lnTo>
                    <a:lnTo>
                      <a:pt x="58" y="9"/>
                    </a:lnTo>
                    <a:lnTo>
                      <a:pt x="65" y="11"/>
                    </a:lnTo>
                    <a:lnTo>
                      <a:pt x="67" y="6"/>
                    </a:lnTo>
                    <a:lnTo>
                      <a:pt x="71" y="9"/>
                    </a:lnTo>
                    <a:lnTo>
                      <a:pt x="79" y="11"/>
                    </a:lnTo>
                    <a:lnTo>
                      <a:pt x="82" y="8"/>
                    </a:lnTo>
                    <a:lnTo>
                      <a:pt x="82" y="14"/>
                    </a:lnTo>
                    <a:lnTo>
                      <a:pt x="87" y="17"/>
                    </a:lnTo>
                    <a:lnTo>
                      <a:pt x="85" y="22"/>
                    </a:lnTo>
                    <a:lnTo>
                      <a:pt x="90" y="25"/>
                    </a:lnTo>
                    <a:lnTo>
                      <a:pt x="102" y="28"/>
                    </a:lnTo>
                    <a:lnTo>
                      <a:pt x="105" y="32"/>
                    </a:lnTo>
                    <a:lnTo>
                      <a:pt x="115" y="25"/>
                    </a:lnTo>
                    <a:lnTo>
                      <a:pt x="117" y="25"/>
                    </a:lnTo>
                    <a:lnTo>
                      <a:pt x="119" y="34"/>
                    </a:lnTo>
                    <a:lnTo>
                      <a:pt x="119" y="40"/>
                    </a:lnTo>
                    <a:lnTo>
                      <a:pt x="122" y="44"/>
                    </a:lnTo>
                    <a:lnTo>
                      <a:pt x="117" y="57"/>
                    </a:lnTo>
                    <a:lnTo>
                      <a:pt x="125" y="61"/>
                    </a:lnTo>
                    <a:lnTo>
                      <a:pt x="128" y="66"/>
                    </a:lnTo>
                    <a:lnTo>
                      <a:pt x="134" y="67"/>
                    </a:lnTo>
                    <a:lnTo>
                      <a:pt x="135" y="84"/>
                    </a:lnTo>
                    <a:lnTo>
                      <a:pt x="134" y="87"/>
                    </a:lnTo>
                    <a:lnTo>
                      <a:pt x="131" y="90"/>
                    </a:lnTo>
                    <a:lnTo>
                      <a:pt x="125" y="93"/>
                    </a:lnTo>
                    <a:lnTo>
                      <a:pt x="122" y="89"/>
                    </a:lnTo>
                    <a:lnTo>
                      <a:pt x="115" y="89"/>
                    </a:lnTo>
                    <a:lnTo>
                      <a:pt x="108" y="85"/>
                    </a:lnTo>
                    <a:lnTo>
                      <a:pt x="103" y="81"/>
                    </a:lnTo>
                    <a:lnTo>
                      <a:pt x="94" y="75"/>
                    </a:lnTo>
                    <a:lnTo>
                      <a:pt x="91" y="75"/>
                    </a:lnTo>
                    <a:lnTo>
                      <a:pt x="91" y="78"/>
                    </a:lnTo>
                    <a:lnTo>
                      <a:pt x="96" y="90"/>
                    </a:lnTo>
                    <a:lnTo>
                      <a:pt x="94" y="101"/>
                    </a:lnTo>
                    <a:lnTo>
                      <a:pt x="99" y="101"/>
                    </a:lnTo>
                    <a:lnTo>
                      <a:pt x="102" y="111"/>
                    </a:lnTo>
                    <a:lnTo>
                      <a:pt x="111" y="116"/>
                    </a:lnTo>
                    <a:lnTo>
                      <a:pt x="109" y="122"/>
                    </a:lnTo>
                    <a:lnTo>
                      <a:pt x="105" y="125"/>
                    </a:lnTo>
                    <a:lnTo>
                      <a:pt x="105" y="128"/>
                    </a:lnTo>
                    <a:lnTo>
                      <a:pt x="96" y="127"/>
                    </a:lnTo>
                    <a:lnTo>
                      <a:pt x="93" y="131"/>
                    </a:lnTo>
                    <a:lnTo>
                      <a:pt x="87" y="133"/>
                    </a:lnTo>
                    <a:lnTo>
                      <a:pt x="78" y="130"/>
                    </a:lnTo>
                    <a:lnTo>
                      <a:pt x="82" y="125"/>
                    </a:lnTo>
                    <a:lnTo>
                      <a:pt x="84" y="120"/>
                    </a:lnTo>
                    <a:lnTo>
                      <a:pt x="74" y="107"/>
                    </a:lnTo>
                    <a:lnTo>
                      <a:pt x="68" y="114"/>
                    </a:lnTo>
                    <a:lnTo>
                      <a:pt x="65" y="110"/>
                    </a:lnTo>
                    <a:lnTo>
                      <a:pt x="62" y="108"/>
                    </a:lnTo>
                    <a:lnTo>
                      <a:pt x="53" y="107"/>
                    </a:lnTo>
                    <a:lnTo>
                      <a:pt x="52" y="107"/>
                    </a:lnTo>
                    <a:lnTo>
                      <a:pt x="49" y="111"/>
                    </a:lnTo>
                    <a:lnTo>
                      <a:pt x="41" y="117"/>
                    </a:lnTo>
                    <a:lnTo>
                      <a:pt x="37" y="120"/>
                    </a:lnTo>
                    <a:lnTo>
                      <a:pt x="32" y="119"/>
                    </a:lnTo>
                    <a:lnTo>
                      <a:pt x="21" y="120"/>
                    </a:lnTo>
                    <a:lnTo>
                      <a:pt x="17" y="116"/>
                    </a:lnTo>
                    <a:lnTo>
                      <a:pt x="12" y="114"/>
                    </a:lnTo>
                    <a:lnTo>
                      <a:pt x="11" y="1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3" name="Freeform 1938">
                <a:extLst>
                  <a:ext uri="{FF2B5EF4-FFF2-40B4-BE49-F238E27FC236}">
                    <a16:creationId xmlns:a16="http://schemas.microsoft.com/office/drawing/2014/main" id="{EE4E512C-72C5-2460-DDD2-444BE5A69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910"/>
                <a:ext cx="34" cy="43"/>
              </a:xfrm>
              <a:custGeom>
                <a:avLst/>
                <a:gdLst>
                  <a:gd name="T0" fmla="*/ 53 w 68"/>
                  <a:gd name="T1" fmla="*/ 22 h 87"/>
                  <a:gd name="T2" fmla="*/ 51 w 68"/>
                  <a:gd name="T3" fmla="*/ 15 h 87"/>
                  <a:gd name="T4" fmla="*/ 48 w 68"/>
                  <a:gd name="T5" fmla="*/ 12 h 87"/>
                  <a:gd name="T6" fmla="*/ 42 w 68"/>
                  <a:gd name="T7" fmla="*/ 14 h 87"/>
                  <a:gd name="T8" fmla="*/ 41 w 68"/>
                  <a:gd name="T9" fmla="*/ 6 h 87"/>
                  <a:gd name="T10" fmla="*/ 38 w 68"/>
                  <a:gd name="T11" fmla="*/ 6 h 87"/>
                  <a:gd name="T12" fmla="*/ 33 w 68"/>
                  <a:gd name="T13" fmla="*/ 0 h 87"/>
                  <a:gd name="T14" fmla="*/ 29 w 68"/>
                  <a:gd name="T15" fmla="*/ 6 h 87"/>
                  <a:gd name="T16" fmla="*/ 27 w 68"/>
                  <a:gd name="T17" fmla="*/ 12 h 87"/>
                  <a:gd name="T18" fmla="*/ 19 w 68"/>
                  <a:gd name="T19" fmla="*/ 15 h 87"/>
                  <a:gd name="T20" fmla="*/ 15 w 68"/>
                  <a:gd name="T21" fmla="*/ 22 h 87"/>
                  <a:gd name="T22" fmla="*/ 15 w 68"/>
                  <a:gd name="T23" fmla="*/ 32 h 87"/>
                  <a:gd name="T24" fmla="*/ 12 w 68"/>
                  <a:gd name="T25" fmla="*/ 34 h 87"/>
                  <a:gd name="T26" fmla="*/ 4 w 68"/>
                  <a:gd name="T27" fmla="*/ 41 h 87"/>
                  <a:gd name="T28" fmla="*/ 4 w 68"/>
                  <a:gd name="T29" fmla="*/ 49 h 87"/>
                  <a:gd name="T30" fmla="*/ 9 w 68"/>
                  <a:gd name="T31" fmla="*/ 50 h 87"/>
                  <a:gd name="T32" fmla="*/ 13 w 68"/>
                  <a:gd name="T33" fmla="*/ 55 h 87"/>
                  <a:gd name="T34" fmla="*/ 12 w 68"/>
                  <a:gd name="T35" fmla="*/ 58 h 87"/>
                  <a:gd name="T36" fmla="*/ 7 w 68"/>
                  <a:gd name="T37" fmla="*/ 60 h 87"/>
                  <a:gd name="T38" fmla="*/ 6 w 68"/>
                  <a:gd name="T39" fmla="*/ 63 h 87"/>
                  <a:gd name="T40" fmla="*/ 0 w 68"/>
                  <a:gd name="T41" fmla="*/ 69 h 87"/>
                  <a:gd name="T42" fmla="*/ 3 w 68"/>
                  <a:gd name="T43" fmla="*/ 78 h 87"/>
                  <a:gd name="T44" fmla="*/ 3 w 68"/>
                  <a:gd name="T45" fmla="*/ 81 h 87"/>
                  <a:gd name="T46" fmla="*/ 6 w 68"/>
                  <a:gd name="T47" fmla="*/ 85 h 87"/>
                  <a:gd name="T48" fmla="*/ 19 w 68"/>
                  <a:gd name="T49" fmla="*/ 87 h 87"/>
                  <a:gd name="T50" fmla="*/ 16 w 68"/>
                  <a:gd name="T51" fmla="*/ 73 h 87"/>
                  <a:gd name="T52" fmla="*/ 18 w 68"/>
                  <a:gd name="T53" fmla="*/ 67 h 87"/>
                  <a:gd name="T54" fmla="*/ 27 w 68"/>
                  <a:gd name="T55" fmla="*/ 66 h 87"/>
                  <a:gd name="T56" fmla="*/ 30 w 68"/>
                  <a:gd name="T57" fmla="*/ 61 h 87"/>
                  <a:gd name="T58" fmla="*/ 33 w 68"/>
                  <a:gd name="T59" fmla="*/ 72 h 87"/>
                  <a:gd name="T60" fmla="*/ 36 w 68"/>
                  <a:gd name="T61" fmla="*/ 69 h 87"/>
                  <a:gd name="T62" fmla="*/ 45 w 68"/>
                  <a:gd name="T63" fmla="*/ 69 h 87"/>
                  <a:gd name="T64" fmla="*/ 47 w 68"/>
                  <a:gd name="T65" fmla="*/ 63 h 87"/>
                  <a:gd name="T66" fmla="*/ 51 w 68"/>
                  <a:gd name="T67" fmla="*/ 63 h 87"/>
                  <a:gd name="T68" fmla="*/ 48 w 68"/>
                  <a:gd name="T69" fmla="*/ 55 h 87"/>
                  <a:gd name="T70" fmla="*/ 50 w 68"/>
                  <a:gd name="T71" fmla="*/ 50 h 87"/>
                  <a:gd name="T72" fmla="*/ 60 w 68"/>
                  <a:gd name="T73" fmla="*/ 41 h 87"/>
                  <a:gd name="T74" fmla="*/ 68 w 68"/>
                  <a:gd name="T75" fmla="*/ 40 h 87"/>
                  <a:gd name="T76" fmla="*/ 66 w 68"/>
                  <a:gd name="T77" fmla="*/ 34 h 87"/>
                  <a:gd name="T78" fmla="*/ 62 w 68"/>
                  <a:gd name="T79" fmla="*/ 32 h 87"/>
                  <a:gd name="T80" fmla="*/ 62 w 68"/>
                  <a:gd name="T81" fmla="*/ 26 h 87"/>
                  <a:gd name="T82" fmla="*/ 57 w 68"/>
                  <a:gd name="T83" fmla="*/ 26 h 87"/>
                  <a:gd name="T84" fmla="*/ 57 w 68"/>
                  <a:gd name="T85" fmla="*/ 20 h 87"/>
                  <a:gd name="T86" fmla="*/ 53 w 68"/>
                  <a:gd name="T87" fmla="*/ 2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8" h="87">
                    <a:moveTo>
                      <a:pt x="53" y="22"/>
                    </a:moveTo>
                    <a:lnTo>
                      <a:pt x="51" y="15"/>
                    </a:lnTo>
                    <a:lnTo>
                      <a:pt x="48" y="12"/>
                    </a:lnTo>
                    <a:lnTo>
                      <a:pt x="42" y="14"/>
                    </a:lnTo>
                    <a:lnTo>
                      <a:pt x="41" y="6"/>
                    </a:lnTo>
                    <a:lnTo>
                      <a:pt x="38" y="6"/>
                    </a:lnTo>
                    <a:lnTo>
                      <a:pt x="33" y="0"/>
                    </a:lnTo>
                    <a:lnTo>
                      <a:pt x="29" y="6"/>
                    </a:lnTo>
                    <a:lnTo>
                      <a:pt x="27" y="12"/>
                    </a:lnTo>
                    <a:lnTo>
                      <a:pt x="19" y="15"/>
                    </a:lnTo>
                    <a:lnTo>
                      <a:pt x="15" y="22"/>
                    </a:lnTo>
                    <a:lnTo>
                      <a:pt x="15" y="32"/>
                    </a:lnTo>
                    <a:lnTo>
                      <a:pt x="12" y="34"/>
                    </a:lnTo>
                    <a:lnTo>
                      <a:pt x="4" y="41"/>
                    </a:lnTo>
                    <a:lnTo>
                      <a:pt x="4" y="49"/>
                    </a:lnTo>
                    <a:lnTo>
                      <a:pt x="9" y="50"/>
                    </a:lnTo>
                    <a:lnTo>
                      <a:pt x="13" y="55"/>
                    </a:lnTo>
                    <a:lnTo>
                      <a:pt x="12" y="58"/>
                    </a:lnTo>
                    <a:lnTo>
                      <a:pt x="7" y="60"/>
                    </a:lnTo>
                    <a:lnTo>
                      <a:pt x="6" y="63"/>
                    </a:lnTo>
                    <a:lnTo>
                      <a:pt x="0" y="69"/>
                    </a:lnTo>
                    <a:lnTo>
                      <a:pt x="3" y="78"/>
                    </a:lnTo>
                    <a:lnTo>
                      <a:pt x="3" y="81"/>
                    </a:lnTo>
                    <a:lnTo>
                      <a:pt x="6" y="85"/>
                    </a:lnTo>
                    <a:lnTo>
                      <a:pt x="19" y="87"/>
                    </a:lnTo>
                    <a:lnTo>
                      <a:pt x="16" y="73"/>
                    </a:lnTo>
                    <a:lnTo>
                      <a:pt x="18" y="67"/>
                    </a:lnTo>
                    <a:lnTo>
                      <a:pt x="27" y="66"/>
                    </a:lnTo>
                    <a:lnTo>
                      <a:pt x="30" y="61"/>
                    </a:lnTo>
                    <a:lnTo>
                      <a:pt x="33" y="72"/>
                    </a:lnTo>
                    <a:lnTo>
                      <a:pt x="36" y="69"/>
                    </a:lnTo>
                    <a:lnTo>
                      <a:pt x="45" y="69"/>
                    </a:lnTo>
                    <a:lnTo>
                      <a:pt x="47" y="63"/>
                    </a:lnTo>
                    <a:lnTo>
                      <a:pt x="51" y="63"/>
                    </a:lnTo>
                    <a:lnTo>
                      <a:pt x="48" y="55"/>
                    </a:lnTo>
                    <a:lnTo>
                      <a:pt x="50" y="50"/>
                    </a:lnTo>
                    <a:lnTo>
                      <a:pt x="60" y="41"/>
                    </a:lnTo>
                    <a:lnTo>
                      <a:pt x="68" y="40"/>
                    </a:lnTo>
                    <a:lnTo>
                      <a:pt x="66" y="34"/>
                    </a:lnTo>
                    <a:lnTo>
                      <a:pt x="62" y="32"/>
                    </a:lnTo>
                    <a:lnTo>
                      <a:pt x="62" y="26"/>
                    </a:lnTo>
                    <a:lnTo>
                      <a:pt x="57" y="26"/>
                    </a:lnTo>
                    <a:lnTo>
                      <a:pt x="57" y="20"/>
                    </a:lnTo>
                    <a:lnTo>
                      <a:pt x="53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4" name="Freeform 1939">
                <a:extLst>
                  <a:ext uri="{FF2B5EF4-FFF2-40B4-BE49-F238E27FC236}">
                    <a16:creationId xmlns:a16="http://schemas.microsoft.com/office/drawing/2014/main" id="{12852FF9-71A1-706B-A39F-05D6E68DF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910"/>
                <a:ext cx="34" cy="43"/>
              </a:xfrm>
              <a:custGeom>
                <a:avLst/>
                <a:gdLst>
                  <a:gd name="T0" fmla="*/ 53 w 68"/>
                  <a:gd name="T1" fmla="*/ 22 h 87"/>
                  <a:gd name="T2" fmla="*/ 57 w 68"/>
                  <a:gd name="T3" fmla="*/ 20 h 87"/>
                  <a:gd name="T4" fmla="*/ 57 w 68"/>
                  <a:gd name="T5" fmla="*/ 26 h 87"/>
                  <a:gd name="T6" fmla="*/ 62 w 68"/>
                  <a:gd name="T7" fmla="*/ 26 h 87"/>
                  <a:gd name="T8" fmla="*/ 62 w 68"/>
                  <a:gd name="T9" fmla="*/ 32 h 87"/>
                  <a:gd name="T10" fmla="*/ 66 w 68"/>
                  <a:gd name="T11" fmla="*/ 34 h 87"/>
                  <a:gd name="T12" fmla="*/ 68 w 68"/>
                  <a:gd name="T13" fmla="*/ 40 h 87"/>
                  <a:gd name="T14" fmla="*/ 60 w 68"/>
                  <a:gd name="T15" fmla="*/ 41 h 87"/>
                  <a:gd name="T16" fmla="*/ 50 w 68"/>
                  <a:gd name="T17" fmla="*/ 50 h 87"/>
                  <a:gd name="T18" fmla="*/ 48 w 68"/>
                  <a:gd name="T19" fmla="*/ 55 h 87"/>
                  <a:gd name="T20" fmla="*/ 51 w 68"/>
                  <a:gd name="T21" fmla="*/ 63 h 87"/>
                  <a:gd name="T22" fmla="*/ 47 w 68"/>
                  <a:gd name="T23" fmla="*/ 63 h 87"/>
                  <a:gd name="T24" fmla="*/ 45 w 68"/>
                  <a:gd name="T25" fmla="*/ 69 h 87"/>
                  <a:gd name="T26" fmla="*/ 36 w 68"/>
                  <a:gd name="T27" fmla="*/ 69 h 87"/>
                  <a:gd name="T28" fmla="*/ 33 w 68"/>
                  <a:gd name="T29" fmla="*/ 72 h 87"/>
                  <a:gd name="T30" fmla="*/ 30 w 68"/>
                  <a:gd name="T31" fmla="*/ 61 h 87"/>
                  <a:gd name="T32" fmla="*/ 27 w 68"/>
                  <a:gd name="T33" fmla="*/ 66 h 87"/>
                  <a:gd name="T34" fmla="*/ 18 w 68"/>
                  <a:gd name="T35" fmla="*/ 67 h 87"/>
                  <a:gd name="T36" fmla="*/ 16 w 68"/>
                  <a:gd name="T37" fmla="*/ 73 h 87"/>
                  <a:gd name="T38" fmla="*/ 19 w 68"/>
                  <a:gd name="T39" fmla="*/ 87 h 87"/>
                  <a:gd name="T40" fmla="*/ 6 w 68"/>
                  <a:gd name="T41" fmla="*/ 85 h 87"/>
                  <a:gd name="T42" fmla="*/ 3 w 68"/>
                  <a:gd name="T43" fmla="*/ 81 h 87"/>
                  <a:gd name="T44" fmla="*/ 3 w 68"/>
                  <a:gd name="T45" fmla="*/ 78 h 87"/>
                  <a:gd name="T46" fmla="*/ 0 w 68"/>
                  <a:gd name="T47" fmla="*/ 69 h 87"/>
                  <a:gd name="T48" fmla="*/ 6 w 68"/>
                  <a:gd name="T49" fmla="*/ 63 h 87"/>
                  <a:gd name="T50" fmla="*/ 7 w 68"/>
                  <a:gd name="T51" fmla="*/ 60 h 87"/>
                  <a:gd name="T52" fmla="*/ 12 w 68"/>
                  <a:gd name="T53" fmla="*/ 58 h 87"/>
                  <a:gd name="T54" fmla="*/ 13 w 68"/>
                  <a:gd name="T55" fmla="*/ 55 h 87"/>
                  <a:gd name="T56" fmla="*/ 9 w 68"/>
                  <a:gd name="T57" fmla="*/ 50 h 87"/>
                  <a:gd name="T58" fmla="*/ 4 w 68"/>
                  <a:gd name="T59" fmla="*/ 49 h 87"/>
                  <a:gd name="T60" fmla="*/ 4 w 68"/>
                  <a:gd name="T61" fmla="*/ 41 h 87"/>
                  <a:gd name="T62" fmla="*/ 12 w 68"/>
                  <a:gd name="T63" fmla="*/ 34 h 87"/>
                  <a:gd name="T64" fmla="*/ 15 w 68"/>
                  <a:gd name="T65" fmla="*/ 32 h 87"/>
                  <a:gd name="T66" fmla="*/ 15 w 68"/>
                  <a:gd name="T67" fmla="*/ 22 h 87"/>
                  <a:gd name="T68" fmla="*/ 19 w 68"/>
                  <a:gd name="T69" fmla="*/ 15 h 87"/>
                  <a:gd name="T70" fmla="*/ 27 w 68"/>
                  <a:gd name="T71" fmla="*/ 12 h 87"/>
                  <a:gd name="T72" fmla="*/ 29 w 68"/>
                  <a:gd name="T73" fmla="*/ 6 h 87"/>
                  <a:gd name="T74" fmla="*/ 33 w 68"/>
                  <a:gd name="T75" fmla="*/ 0 h 87"/>
                  <a:gd name="T76" fmla="*/ 38 w 68"/>
                  <a:gd name="T77" fmla="*/ 6 h 87"/>
                  <a:gd name="T78" fmla="*/ 41 w 68"/>
                  <a:gd name="T79" fmla="*/ 6 h 87"/>
                  <a:gd name="T80" fmla="*/ 42 w 68"/>
                  <a:gd name="T81" fmla="*/ 14 h 87"/>
                  <a:gd name="T82" fmla="*/ 48 w 68"/>
                  <a:gd name="T83" fmla="*/ 12 h 87"/>
                  <a:gd name="T84" fmla="*/ 51 w 68"/>
                  <a:gd name="T85" fmla="*/ 15 h 87"/>
                  <a:gd name="T86" fmla="*/ 53 w 68"/>
                  <a:gd name="T87" fmla="*/ 2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8" h="87">
                    <a:moveTo>
                      <a:pt x="53" y="22"/>
                    </a:moveTo>
                    <a:lnTo>
                      <a:pt x="57" y="20"/>
                    </a:lnTo>
                    <a:lnTo>
                      <a:pt x="57" y="26"/>
                    </a:lnTo>
                    <a:lnTo>
                      <a:pt x="62" y="26"/>
                    </a:lnTo>
                    <a:lnTo>
                      <a:pt x="62" y="32"/>
                    </a:lnTo>
                    <a:lnTo>
                      <a:pt x="66" y="34"/>
                    </a:lnTo>
                    <a:lnTo>
                      <a:pt x="68" y="40"/>
                    </a:lnTo>
                    <a:lnTo>
                      <a:pt x="60" y="41"/>
                    </a:lnTo>
                    <a:lnTo>
                      <a:pt x="50" y="50"/>
                    </a:lnTo>
                    <a:lnTo>
                      <a:pt x="48" y="55"/>
                    </a:lnTo>
                    <a:lnTo>
                      <a:pt x="51" y="63"/>
                    </a:lnTo>
                    <a:lnTo>
                      <a:pt x="47" y="63"/>
                    </a:lnTo>
                    <a:lnTo>
                      <a:pt x="45" y="69"/>
                    </a:lnTo>
                    <a:lnTo>
                      <a:pt x="36" y="69"/>
                    </a:lnTo>
                    <a:lnTo>
                      <a:pt x="33" y="72"/>
                    </a:lnTo>
                    <a:lnTo>
                      <a:pt x="30" y="61"/>
                    </a:lnTo>
                    <a:lnTo>
                      <a:pt x="27" y="66"/>
                    </a:lnTo>
                    <a:lnTo>
                      <a:pt x="18" y="67"/>
                    </a:lnTo>
                    <a:lnTo>
                      <a:pt x="16" y="73"/>
                    </a:lnTo>
                    <a:lnTo>
                      <a:pt x="19" y="87"/>
                    </a:lnTo>
                    <a:lnTo>
                      <a:pt x="6" y="85"/>
                    </a:lnTo>
                    <a:lnTo>
                      <a:pt x="3" y="81"/>
                    </a:lnTo>
                    <a:lnTo>
                      <a:pt x="3" y="78"/>
                    </a:lnTo>
                    <a:lnTo>
                      <a:pt x="0" y="69"/>
                    </a:lnTo>
                    <a:lnTo>
                      <a:pt x="6" y="63"/>
                    </a:lnTo>
                    <a:lnTo>
                      <a:pt x="7" y="60"/>
                    </a:lnTo>
                    <a:lnTo>
                      <a:pt x="12" y="58"/>
                    </a:lnTo>
                    <a:lnTo>
                      <a:pt x="13" y="55"/>
                    </a:lnTo>
                    <a:lnTo>
                      <a:pt x="9" y="50"/>
                    </a:lnTo>
                    <a:lnTo>
                      <a:pt x="4" y="49"/>
                    </a:lnTo>
                    <a:lnTo>
                      <a:pt x="4" y="41"/>
                    </a:lnTo>
                    <a:lnTo>
                      <a:pt x="12" y="34"/>
                    </a:lnTo>
                    <a:lnTo>
                      <a:pt x="15" y="32"/>
                    </a:lnTo>
                    <a:lnTo>
                      <a:pt x="15" y="22"/>
                    </a:lnTo>
                    <a:lnTo>
                      <a:pt x="19" y="15"/>
                    </a:lnTo>
                    <a:lnTo>
                      <a:pt x="27" y="12"/>
                    </a:lnTo>
                    <a:lnTo>
                      <a:pt x="29" y="6"/>
                    </a:lnTo>
                    <a:lnTo>
                      <a:pt x="33" y="0"/>
                    </a:lnTo>
                    <a:lnTo>
                      <a:pt x="38" y="6"/>
                    </a:lnTo>
                    <a:lnTo>
                      <a:pt x="41" y="6"/>
                    </a:lnTo>
                    <a:lnTo>
                      <a:pt x="42" y="14"/>
                    </a:lnTo>
                    <a:lnTo>
                      <a:pt x="48" y="12"/>
                    </a:lnTo>
                    <a:lnTo>
                      <a:pt x="51" y="15"/>
                    </a:lnTo>
                    <a:lnTo>
                      <a:pt x="53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5" name="Freeform 1940">
                <a:extLst>
                  <a:ext uri="{FF2B5EF4-FFF2-40B4-BE49-F238E27FC236}">
                    <a16:creationId xmlns:a16="http://schemas.microsoft.com/office/drawing/2014/main" id="{59414F64-1174-9D14-C89D-F31D991F9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910"/>
                <a:ext cx="34" cy="43"/>
              </a:xfrm>
              <a:custGeom>
                <a:avLst/>
                <a:gdLst>
                  <a:gd name="T0" fmla="*/ 53 w 68"/>
                  <a:gd name="T1" fmla="*/ 22 h 87"/>
                  <a:gd name="T2" fmla="*/ 57 w 68"/>
                  <a:gd name="T3" fmla="*/ 20 h 87"/>
                  <a:gd name="T4" fmla="*/ 57 w 68"/>
                  <a:gd name="T5" fmla="*/ 26 h 87"/>
                  <a:gd name="T6" fmla="*/ 62 w 68"/>
                  <a:gd name="T7" fmla="*/ 26 h 87"/>
                  <a:gd name="T8" fmla="*/ 62 w 68"/>
                  <a:gd name="T9" fmla="*/ 32 h 87"/>
                  <a:gd name="T10" fmla="*/ 66 w 68"/>
                  <a:gd name="T11" fmla="*/ 34 h 87"/>
                  <a:gd name="T12" fmla="*/ 68 w 68"/>
                  <a:gd name="T13" fmla="*/ 40 h 87"/>
                  <a:gd name="T14" fmla="*/ 60 w 68"/>
                  <a:gd name="T15" fmla="*/ 41 h 87"/>
                  <a:gd name="T16" fmla="*/ 50 w 68"/>
                  <a:gd name="T17" fmla="*/ 50 h 87"/>
                  <a:gd name="T18" fmla="*/ 48 w 68"/>
                  <a:gd name="T19" fmla="*/ 55 h 87"/>
                  <a:gd name="T20" fmla="*/ 51 w 68"/>
                  <a:gd name="T21" fmla="*/ 63 h 87"/>
                  <a:gd name="T22" fmla="*/ 47 w 68"/>
                  <a:gd name="T23" fmla="*/ 63 h 87"/>
                  <a:gd name="T24" fmla="*/ 45 w 68"/>
                  <a:gd name="T25" fmla="*/ 69 h 87"/>
                  <a:gd name="T26" fmla="*/ 36 w 68"/>
                  <a:gd name="T27" fmla="*/ 69 h 87"/>
                  <a:gd name="T28" fmla="*/ 33 w 68"/>
                  <a:gd name="T29" fmla="*/ 72 h 87"/>
                  <a:gd name="T30" fmla="*/ 30 w 68"/>
                  <a:gd name="T31" fmla="*/ 61 h 87"/>
                  <a:gd name="T32" fmla="*/ 27 w 68"/>
                  <a:gd name="T33" fmla="*/ 66 h 87"/>
                  <a:gd name="T34" fmla="*/ 18 w 68"/>
                  <a:gd name="T35" fmla="*/ 67 h 87"/>
                  <a:gd name="T36" fmla="*/ 16 w 68"/>
                  <a:gd name="T37" fmla="*/ 73 h 87"/>
                  <a:gd name="T38" fmla="*/ 19 w 68"/>
                  <a:gd name="T39" fmla="*/ 87 h 87"/>
                  <a:gd name="T40" fmla="*/ 6 w 68"/>
                  <a:gd name="T41" fmla="*/ 85 h 87"/>
                  <a:gd name="T42" fmla="*/ 3 w 68"/>
                  <a:gd name="T43" fmla="*/ 81 h 87"/>
                  <a:gd name="T44" fmla="*/ 3 w 68"/>
                  <a:gd name="T45" fmla="*/ 78 h 87"/>
                  <a:gd name="T46" fmla="*/ 0 w 68"/>
                  <a:gd name="T47" fmla="*/ 69 h 87"/>
                  <a:gd name="T48" fmla="*/ 6 w 68"/>
                  <a:gd name="T49" fmla="*/ 63 h 87"/>
                  <a:gd name="T50" fmla="*/ 7 w 68"/>
                  <a:gd name="T51" fmla="*/ 60 h 87"/>
                  <a:gd name="T52" fmla="*/ 12 w 68"/>
                  <a:gd name="T53" fmla="*/ 58 h 87"/>
                  <a:gd name="T54" fmla="*/ 13 w 68"/>
                  <a:gd name="T55" fmla="*/ 55 h 87"/>
                  <a:gd name="T56" fmla="*/ 9 w 68"/>
                  <a:gd name="T57" fmla="*/ 50 h 87"/>
                  <a:gd name="T58" fmla="*/ 4 w 68"/>
                  <a:gd name="T59" fmla="*/ 49 h 87"/>
                  <a:gd name="T60" fmla="*/ 4 w 68"/>
                  <a:gd name="T61" fmla="*/ 41 h 87"/>
                  <a:gd name="T62" fmla="*/ 12 w 68"/>
                  <a:gd name="T63" fmla="*/ 34 h 87"/>
                  <a:gd name="T64" fmla="*/ 15 w 68"/>
                  <a:gd name="T65" fmla="*/ 32 h 87"/>
                  <a:gd name="T66" fmla="*/ 15 w 68"/>
                  <a:gd name="T67" fmla="*/ 22 h 87"/>
                  <a:gd name="T68" fmla="*/ 19 w 68"/>
                  <a:gd name="T69" fmla="*/ 15 h 87"/>
                  <a:gd name="T70" fmla="*/ 27 w 68"/>
                  <a:gd name="T71" fmla="*/ 12 h 87"/>
                  <a:gd name="T72" fmla="*/ 29 w 68"/>
                  <a:gd name="T73" fmla="*/ 6 h 87"/>
                  <a:gd name="T74" fmla="*/ 33 w 68"/>
                  <a:gd name="T75" fmla="*/ 0 h 87"/>
                  <a:gd name="T76" fmla="*/ 38 w 68"/>
                  <a:gd name="T77" fmla="*/ 6 h 87"/>
                  <a:gd name="T78" fmla="*/ 41 w 68"/>
                  <a:gd name="T79" fmla="*/ 6 h 87"/>
                  <a:gd name="T80" fmla="*/ 42 w 68"/>
                  <a:gd name="T81" fmla="*/ 14 h 87"/>
                  <a:gd name="T82" fmla="*/ 48 w 68"/>
                  <a:gd name="T83" fmla="*/ 12 h 87"/>
                  <a:gd name="T84" fmla="*/ 51 w 68"/>
                  <a:gd name="T85" fmla="*/ 15 h 87"/>
                  <a:gd name="T86" fmla="*/ 53 w 68"/>
                  <a:gd name="T87" fmla="*/ 2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8" h="87">
                    <a:moveTo>
                      <a:pt x="53" y="22"/>
                    </a:moveTo>
                    <a:lnTo>
                      <a:pt x="57" y="20"/>
                    </a:lnTo>
                    <a:lnTo>
                      <a:pt x="57" y="26"/>
                    </a:lnTo>
                    <a:lnTo>
                      <a:pt x="62" y="26"/>
                    </a:lnTo>
                    <a:lnTo>
                      <a:pt x="62" y="32"/>
                    </a:lnTo>
                    <a:lnTo>
                      <a:pt x="66" y="34"/>
                    </a:lnTo>
                    <a:lnTo>
                      <a:pt x="68" y="40"/>
                    </a:lnTo>
                    <a:lnTo>
                      <a:pt x="60" y="41"/>
                    </a:lnTo>
                    <a:lnTo>
                      <a:pt x="50" y="50"/>
                    </a:lnTo>
                    <a:lnTo>
                      <a:pt x="48" y="55"/>
                    </a:lnTo>
                    <a:lnTo>
                      <a:pt x="51" y="63"/>
                    </a:lnTo>
                    <a:lnTo>
                      <a:pt x="47" y="63"/>
                    </a:lnTo>
                    <a:lnTo>
                      <a:pt x="45" y="69"/>
                    </a:lnTo>
                    <a:lnTo>
                      <a:pt x="36" y="69"/>
                    </a:lnTo>
                    <a:lnTo>
                      <a:pt x="33" y="72"/>
                    </a:lnTo>
                    <a:lnTo>
                      <a:pt x="30" y="61"/>
                    </a:lnTo>
                    <a:lnTo>
                      <a:pt x="27" y="66"/>
                    </a:lnTo>
                    <a:lnTo>
                      <a:pt x="18" y="67"/>
                    </a:lnTo>
                    <a:lnTo>
                      <a:pt x="16" y="73"/>
                    </a:lnTo>
                    <a:lnTo>
                      <a:pt x="19" y="87"/>
                    </a:lnTo>
                    <a:lnTo>
                      <a:pt x="6" y="85"/>
                    </a:lnTo>
                    <a:lnTo>
                      <a:pt x="3" y="81"/>
                    </a:lnTo>
                    <a:lnTo>
                      <a:pt x="3" y="78"/>
                    </a:lnTo>
                    <a:lnTo>
                      <a:pt x="0" y="69"/>
                    </a:lnTo>
                    <a:lnTo>
                      <a:pt x="6" y="63"/>
                    </a:lnTo>
                    <a:lnTo>
                      <a:pt x="7" y="60"/>
                    </a:lnTo>
                    <a:lnTo>
                      <a:pt x="12" y="58"/>
                    </a:lnTo>
                    <a:lnTo>
                      <a:pt x="13" y="55"/>
                    </a:lnTo>
                    <a:lnTo>
                      <a:pt x="9" y="50"/>
                    </a:lnTo>
                    <a:lnTo>
                      <a:pt x="4" y="49"/>
                    </a:lnTo>
                    <a:lnTo>
                      <a:pt x="4" y="41"/>
                    </a:lnTo>
                    <a:lnTo>
                      <a:pt x="12" y="34"/>
                    </a:lnTo>
                    <a:lnTo>
                      <a:pt x="15" y="32"/>
                    </a:lnTo>
                    <a:lnTo>
                      <a:pt x="15" y="22"/>
                    </a:lnTo>
                    <a:lnTo>
                      <a:pt x="19" y="15"/>
                    </a:lnTo>
                    <a:lnTo>
                      <a:pt x="27" y="12"/>
                    </a:lnTo>
                    <a:lnTo>
                      <a:pt x="29" y="6"/>
                    </a:lnTo>
                    <a:lnTo>
                      <a:pt x="33" y="0"/>
                    </a:lnTo>
                    <a:lnTo>
                      <a:pt x="38" y="6"/>
                    </a:lnTo>
                    <a:lnTo>
                      <a:pt x="41" y="6"/>
                    </a:lnTo>
                    <a:lnTo>
                      <a:pt x="42" y="14"/>
                    </a:lnTo>
                    <a:lnTo>
                      <a:pt x="48" y="12"/>
                    </a:lnTo>
                    <a:lnTo>
                      <a:pt x="51" y="15"/>
                    </a:lnTo>
                    <a:lnTo>
                      <a:pt x="53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6" name="Freeform 1941">
                <a:extLst>
                  <a:ext uri="{FF2B5EF4-FFF2-40B4-BE49-F238E27FC236}">
                    <a16:creationId xmlns:a16="http://schemas.microsoft.com/office/drawing/2014/main" id="{3F664B3A-F66A-D09A-D512-19E750EF9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093"/>
                <a:ext cx="112" cy="108"/>
              </a:xfrm>
              <a:custGeom>
                <a:avLst/>
                <a:gdLst>
                  <a:gd name="T0" fmla="*/ 53 w 225"/>
                  <a:gd name="T1" fmla="*/ 46 h 216"/>
                  <a:gd name="T2" fmla="*/ 50 w 225"/>
                  <a:gd name="T3" fmla="*/ 63 h 216"/>
                  <a:gd name="T4" fmla="*/ 38 w 225"/>
                  <a:gd name="T5" fmla="*/ 64 h 216"/>
                  <a:gd name="T6" fmla="*/ 37 w 225"/>
                  <a:gd name="T7" fmla="*/ 55 h 216"/>
                  <a:gd name="T8" fmla="*/ 23 w 225"/>
                  <a:gd name="T9" fmla="*/ 63 h 216"/>
                  <a:gd name="T10" fmla="*/ 22 w 225"/>
                  <a:gd name="T11" fmla="*/ 72 h 216"/>
                  <a:gd name="T12" fmla="*/ 19 w 225"/>
                  <a:gd name="T13" fmla="*/ 78 h 216"/>
                  <a:gd name="T14" fmla="*/ 25 w 225"/>
                  <a:gd name="T15" fmla="*/ 89 h 216"/>
                  <a:gd name="T16" fmla="*/ 25 w 225"/>
                  <a:gd name="T17" fmla="*/ 96 h 216"/>
                  <a:gd name="T18" fmla="*/ 19 w 225"/>
                  <a:gd name="T19" fmla="*/ 111 h 216"/>
                  <a:gd name="T20" fmla="*/ 19 w 225"/>
                  <a:gd name="T21" fmla="*/ 118 h 216"/>
                  <a:gd name="T22" fmla="*/ 14 w 225"/>
                  <a:gd name="T23" fmla="*/ 130 h 216"/>
                  <a:gd name="T24" fmla="*/ 6 w 225"/>
                  <a:gd name="T25" fmla="*/ 136 h 216"/>
                  <a:gd name="T26" fmla="*/ 0 w 225"/>
                  <a:gd name="T27" fmla="*/ 137 h 216"/>
                  <a:gd name="T28" fmla="*/ 15 w 225"/>
                  <a:gd name="T29" fmla="*/ 151 h 216"/>
                  <a:gd name="T30" fmla="*/ 25 w 225"/>
                  <a:gd name="T31" fmla="*/ 159 h 216"/>
                  <a:gd name="T32" fmla="*/ 31 w 225"/>
                  <a:gd name="T33" fmla="*/ 166 h 216"/>
                  <a:gd name="T34" fmla="*/ 41 w 225"/>
                  <a:gd name="T35" fmla="*/ 157 h 216"/>
                  <a:gd name="T36" fmla="*/ 47 w 225"/>
                  <a:gd name="T37" fmla="*/ 166 h 216"/>
                  <a:gd name="T38" fmla="*/ 61 w 225"/>
                  <a:gd name="T39" fmla="*/ 174 h 216"/>
                  <a:gd name="T40" fmla="*/ 70 w 225"/>
                  <a:gd name="T41" fmla="*/ 172 h 216"/>
                  <a:gd name="T42" fmla="*/ 76 w 225"/>
                  <a:gd name="T43" fmla="*/ 180 h 216"/>
                  <a:gd name="T44" fmla="*/ 70 w 225"/>
                  <a:gd name="T45" fmla="*/ 190 h 216"/>
                  <a:gd name="T46" fmla="*/ 73 w 225"/>
                  <a:gd name="T47" fmla="*/ 204 h 216"/>
                  <a:gd name="T48" fmla="*/ 67 w 225"/>
                  <a:gd name="T49" fmla="*/ 210 h 216"/>
                  <a:gd name="T50" fmla="*/ 84 w 225"/>
                  <a:gd name="T51" fmla="*/ 197 h 216"/>
                  <a:gd name="T52" fmla="*/ 93 w 225"/>
                  <a:gd name="T53" fmla="*/ 192 h 216"/>
                  <a:gd name="T54" fmla="*/ 104 w 225"/>
                  <a:gd name="T55" fmla="*/ 206 h 216"/>
                  <a:gd name="T56" fmla="*/ 116 w 225"/>
                  <a:gd name="T57" fmla="*/ 198 h 216"/>
                  <a:gd name="T58" fmla="*/ 128 w 225"/>
                  <a:gd name="T59" fmla="*/ 207 h 216"/>
                  <a:gd name="T60" fmla="*/ 141 w 225"/>
                  <a:gd name="T61" fmla="*/ 213 h 216"/>
                  <a:gd name="T62" fmla="*/ 149 w 225"/>
                  <a:gd name="T63" fmla="*/ 209 h 216"/>
                  <a:gd name="T64" fmla="*/ 170 w 225"/>
                  <a:gd name="T65" fmla="*/ 216 h 216"/>
                  <a:gd name="T66" fmla="*/ 192 w 225"/>
                  <a:gd name="T67" fmla="*/ 212 h 216"/>
                  <a:gd name="T68" fmla="*/ 198 w 225"/>
                  <a:gd name="T69" fmla="*/ 197 h 216"/>
                  <a:gd name="T70" fmla="*/ 199 w 225"/>
                  <a:gd name="T71" fmla="*/ 186 h 216"/>
                  <a:gd name="T72" fmla="*/ 210 w 225"/>
                  <a:gd name="T73" fmla="*/ 186 h 216"/>
                  <a:gd name="T74" fmla="*/ 217 w 225"/>
                  <a:gd name="T75" fmla="*/ 169 h 216"/>
                  <a:gd name="T76" fmla="*/ 225 w 225"/>
                  <a:gd name="T77" fmla="*/ 146 h 216"/>
                  <a:gd name="T78" fmla="*/ 219 w 225"/>
                  <a:gd name="T79" fmla="*/ 130 h 216"/>
                  <a:gd name="T80" fmla="*/ 214 w 225"/>
                  <a:gd name="T81" fmla="*/ 119 h 216"/>
                  <a:gd name="T82" fmla="*/ 216 w 225"/>
                  <a:gd name="T83" fmla="*/ 110 h 216"/>
                  <a:gd name="T84" fmla="*/ 213 w 225"/>
                  <a:gd name="T85" fmla="*/ 99 h 216"/>
                  <a:gd name="T86" fmla="*/ 204 w 225"/>
                  <a:gd name="T87" fmla="*/ 105 h 216"/>
                  <a:gd name="T88" fmla="*/ 185 w 225"/>
                  <a:gd name="T89" fmla="*/ 111 h 216"/>
                  <a:gd name="T90" fmla="*/ 169 w 225"/>
                  <a:gd name="T91" fmla="*/ 99 h 216"/>
                  <a:gd name="T92" fmla="*/ 158 w 225"/>
                  <a:gd name="T93" fmla="*/ 86 h 216"/>
                  <a:gd name="T94" fmla="*/ 161 w 225"/>
                  <a:gd name="T95" fmla="*/ 70 h 216"/>
                  <a:gd name="T96" fmla="*/ 167 w 225"/>
                  <a:gd name="T97" fmla="*/ 52 h 216"/>
                  <a:gd name="T98" fmla="*/ 167 w 225"/>
                  <a:gd name="T99" fmla="*/ 38 h 216"/>
                  <a:gd name="T100" fmla="*/ 158 w 225"/>
                  <a:gd name="T101" fmla="*/ 31 h 216"/>
                  <a:gd name="T102" fmla="*/ 151 w 225"/>
                  <a:gd name="T103" fmla="*/ 20 h 216"/>
                  <a:gd name="T104" fmla="*/ 138 w 225"/>
                  <a:gd name="T105" fmla="*/ 16 h 216"/>
                  <a:gd name="T106" fmla="*/ 123 w 225"/>
                  <a:gd name="T107" fmla="*/ 20 h 216"/>
                  <a:gd name="T108" fmla="*/ 96 w 225"/>
                  <a:gd name="T109" fmla="*/ 13 h 216"/>
                  <a:gd name="T110" fmla="*/ 90 w 225"/>
                  <a:gd name="T111" fmla="*/ 0 h 216"/>
                  <a:gd name="T112" fmla="*/ 85 w 225"/>
                  <a:gd name="T113" fmla="*/ 11 h 216"/>
                  <a:gd name="T114" fmla="*/ 76 w 225"/>
                  <a:gd name="T115" fmla="*/ 16 h 216"/>
                  <a:gd name="T116" fmla="*/ 70 w 225"/>
                  <a:gd name="T117" fmla="*/ 28 h 216"/>
                  <a:gd name="T118" fmla="*/ 64 w 225"/>
                  <a:gd name="T119" fmla="*/ 37 h 216"/>
                  <a:gd name="T120" fmla="*/ 59 w 225"/>
                  <a:gd name="T121" fmla="*/ 42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5" h="216">
                    <a:moveTo>
                      <a:pt x="59" y="42"/>
                    </a:moveTo>
                    <a:lnTo>
                      <a:pt x="53" y="46"/>
                    </a:lnTo>
                    <a:lnTo>
                      <a:pt x="58" y="57"/>
                    </a:lnTo>
                    <a:lnTo>
                      <a:pt x="50" y="63"/>
                    </a:lnTo>
                    <a:lnTo>
                      <a:pt x="46" y="61"/>
                    </a:lnTo>
                    <a:lnTo>
                      <a:pt x="38" y="64"/>
                    </a:lnTo>
                    <a:lnTo>
                      <a:pt x="35" y="60"/>
                    </a:lnTo>
                    <a:lnTo>
                      <a:pt x="37" y="55"/>
                    </a:lnTo>
                    <a:lnTo>
                      <a:pt x="34" y="54"/>
                    </a:lnTo>
                    <a:lnTo>
                      <a:pt x="23" y="63"/>
                    </a:lnTo>
                    <a:lnTo>
                      <a:pt x="23" y="67"/>
                    </a:lnTo>
                    <a:lnTo>
                      <a:pt x="22" y="72"/>
                    </a:lnTo>
                    <a:lnTo>
                      <a:pt x="17" y="72"/>
                    </a:lnTo>
                    <a:lnTo>
                      <a:pt x="19" y="78"/>
                    </a:lnTo>
                    <a:lnTo>
                      <a:pt x="23" y="83"/>
                    </a:lnTo>
                    <a:lnTo>
                      <a:pt x="25" y="89"/>
                    </a:lnTo>
                    <a:lnTo>
                      <a:pt x="22" y="90"/>
                    </a:lnTo>
                    <a:lnTo>
                      <a:pt x="25" y="96"/>
                    </a:lnTo>
                    <a:lnTo>
                      <a:pt x="17" y="107"/>
                    </a:lnTo>
                    <a:lnTo>
                      <a:pt x="19" y="111"/>
                    </a:lnTo>
                    <a:lnTo>
                      <a:pt x="14" y="114"/>
                    </a:lnTo>
                    <a:lnTo>
                      <a:pt x="19" y="118"/>
                    </a:lnTo>
                    <a:lnTo>
                      <a:pt x="19" y="122"/>
                    </a:lnTo>
                    <a:lnTo>
                      <a:pt x="14" y="130"/>
                    </a:lnTo>
                    <a:lnTo>
                      <a:pt x="11" y="130"/>
                    </a:lnTo>
                    <a:lnTo>
                      <a:pt x="6" y="136"/>
                    </a:lnTo>
                    <a:lnTo>
                      <a:pt x="0" y="134"/>
                    </a:lnTo>
                    <a:lnTo>
                      <a:pt x="0" y="137"/>
                    </a:lnTo>
                    <a:lnTo>
                      <a:pt x="6" y="146"/>
                    </a:lnTo>
                    <a:lnTo>
                      <a:pt x="15" y="151"/>
                    </a:lnTo>
                    <a:lnTo>
                      <a:pt x="20" y="149"/>
                    </a:lnTo>
                    <a:lnTo>
                      <a:pt x="25" y="159"/>
                    </a:lnTo>
                    <a:lnTo>
                      <a:pt x="22" y="166"/>
                    </a:lnTo>
                    <a:lnTo>
                      <a:pt x="31" y="166"/>
                    </a:lnTo>
                    <a:lnTo>
                      <a:pt x="34" y="159"/>
                    </a:lnTo>
                    <a:lnTo>
                      <a:pt x="41" y="157"/>
                    </a:lnTo>
                    <a:lnTo>
                      <a:pt x="47" y="160"/>
                    </a:lnTo>
                    <a:lnTo>
                      <a:pt x="47" y="166"/>
                    </a:lnTo>
                    <a:lnTo>
                      <a:pt x="56" y="171"/>
                    </a:lnTo>
                    <a:lnTo>
                      <a:pt x="61" y="174"/>
                    </a:lnTo>
                    <a:lnTo>
                      <a:pt x="67" y="174"/>
                    </a:lnTo>
                    <a:lnTo>
                      <a:pt x="70" y="172"/>
                    </a:lnTo>
                    <a:lnTo>
                      <a:pt x="75" y="174"/>
                    </a:lnTo>
                    <a:lnTo>
                      <a:pt x="76" y="180"/>
                    </a:lnTo>
                    <a:lnTo>
                      <a:pt x="75" y="186"/>
                    </a:lnTo>
                    <a:lnTo>
                      <a:pt x="70" y="190"/>
                    </a:lnTo>
                    <a:lnTo>
                      <a:pt x="73" y="192"/>
                    </a:lnTo>
                    <a:lnTo>
                      <a:pt x="73" y="204"/>
                    </a:lnTo>
                    <a:lnTo>
                      <a:pt x="66" y="207"/>
                    </a:lnTo>
                    <a:lnTo>
                      <a:pt x="67" y="210"/>
                    </a:lnTo>
                    <a:lnTo>
                      <a:pt x="76" y="204"/>
                    </a:lnTo>
                    <a:lnTo>
                      <a:pt x="84" y="197"/>
                    </a:lnTo>
                    <a:lnTo>
                      <a:pt x="88" y="197"/>
                    </a:lnTo>
                    <a:lnTo>
                      <a:pt x="93" y="192"/>
                    </a:lnTo>
                    <a:lnTo>
                      <a:pt x="97" y="200"/>
                    </a:lnTo>
                    <a:lnTo>
                      <a:pt x="104" y="206"/>
                    </a:lnTo>
                    <a:lnTo>
                      <a:pt x="107" y="201"/>
                    </a:lnTo>
                    <a:lnTo>
                      <a:pt x="116" y="198"/>
                    </a:lnTo>
                    <a:lnTo>
                      <a:pt x="122" y="206"/>
                    </a:lnTo>
                    <a:lnTo>
                      <a:pt x="128" y="207"/>
                    </a:lnTo>
                    <a:lnTo>
                      <a:pt x="132" y="215"/>
                    </a:lnTo>
                    <a:lnTo>
                      <a:pt x="141" y="213"/>
                    </a:lnTo>
                    <a:lnTo>
                      <a:pt x="144" y="213"/>
                    </a:lnTo>
                    <a:lnTo>
                      <a:pt x="149" y="209"/>
                    </a:lnTo>
                    <a:lnTo>
                      <a:pt x="157" y="209"/>
                    </a:lnTo>
                    <a:lnTo>
                      <a:pt x="170" y="216"/>
                    </a:lnTo>
                    <a:lnTo>
                      <a:pt x="184" y="213"/>
                    </a:lnTo>
                    <a:lnTo>
                      <a:pt x="192" y="212"/>
                    </a:lnTo>
                    <a:lnTo>
                      <a:pt x="187" y="207"/>
                    </a:lnTo>
                    <a:lnTo>
                      <a:pt x="198" y="197"/>
                    </a:lnTo>
                    <a:lnTo>
                      <a:pt x="193" y="189"/>
                    </a:lnTo>
                    <a:lnTo>
                      <a:pt x="199" y="186"/>
                    </a:lnTo>
                    <a:lnTo>
                      <a:pt x="205" y="180"/>
                    </a:lnTo>
                    <a:lnTo>
                      <a:pt x="210" y="186"/>
                    </a:lnTo>
                    <a:lnTo>
                      <a:pt x="214" y="172"/>
                    </a:lnTo>
                    <a:lnTo>
                      <a:pt x="217" y="169"/>
                    </a:lnTo>
                    <a:lnTo>
                      <a:pt x="222" y="157"/>
                    </a:lnTo>
                    <a:lnTo>
                      <a:pt x="225" y="146"/>
                    </a:lnTo>
                    <a:lnTo>
                      <a:pt x="225" y="136"/>
                    </a:lnTo>
                    <a:lnTo>
                      <a:pt x="219" y="130"/>
                    </a:lnTo>
                    <a:lnTo>
                      <a:pt x="222" y="124"/>
                    </a:lnTo>
                    <a:lnTo>
                      <a:pt x="214" y="119"/>
                    </a:lnTo>
                    <a:lnTo>
                      <a:pt x="217" y="114"/>
                    </a:lnTo>
                    <a:lnTo>
                      <a:pt x="216" y="110"/>
                    </a:lnTo>
                    <a:lnTo>
                      <a:pt x="219" y="107"/>
                    </a:lnTo>
                    <a:lnTo>
                      <a:pt x="213" y="99"/>
                    </a:lnTo>
                    <a:lnTo>
                      <a:pt x="207" y="98"/>
                    </a:lnTo>
                    <a:lnTo>
                      <a:pt x="204" y="105"/>
                    </a:lnTo>
                    <a:lnTo>
                      <a:pt x="193" y="110"/>
                    </a:lnTo>
                    <a:lnTo>
                      <a:pt x="185" y="111"/>
                    </a:lnTo>
                    <a:lnTo>
                      <a:pt x="181" y="95"/>
                    </a:lnTo>
                    <a:lnTo>
                      <a:pt x="169" y="99"/>
                    </a:lnTo>
                    <a:lnTo>
                      <a:pt x="163" y="87"/>
                    </a:lnTo>
                    <a:lnTo>
                      <a:pt x="158" y="86"/>
                    </a:lnTo>
                    <a:lnTo>
                      <a:pt x="154" y="78"/>
                    </a:lnTo>
                    <a:lnTo>
                      <a:pt x="161" y="70"/>
                    </a:lnTo>
                    <a:lnTo>
                      <a:pt x="161" y="60"/>
                    </a:lnTo>
                    <a:lnTo>
                      <a:pt x="167" y="52"/>
                    </a:lnTo>
                    <a:lnTo>
                      <a:pt x="169" y="40"/>
                    </a:lnTo>
                    <a:lnTo>
                      <a:pt x="167" y="38"/>
                    </a:lnTo>
                    <a:lnTo>
                      <a:pt x="161" y="38"/>
                    </a:lnTo>
                    <a:lnTo>
                      <a:pt x="158" y="31"/>
                    </a:lnTo>
                    <a:lnTo>
                      <a:pt x="154" y="28"/>
                    </a:lnTo>
                    <a:lnTo>
                      <a:pt x="151" y="20"/>
                    </a:lnTo>
                    <a:lnTo>
                      <a:pt x="146" y="22"/>
                    </a:lnTo>
                    <a:lnTo>
                      <a:pt x="138" y="16"/>
                    </a:lnTo>
                    <a:lnTo>
                      <a:pt x="128" y="23"/>
                    </a:lnTo>
                    <a:lnTo>
                      <a:pt x="123" y="20"/>
                    </a:lnTo>
                    <a:lnTo>
                      <a:pt x="111" y="23"/>
                    </a:lnTo>
                    <a:lnTo>
                      <a:pt x="96" y="13"/>
                    </a:lnTo>
                    <a:lnTo>
                      <a:pt x="93" y="5"/>
                    </a:lnTo>
                    <a:lnTo>
                      <a:pt x="90" y="0"/>
                    </a:lnTo>
                    <a:lnTo>
                      <a:pt x="90" y="4"/>
                    </a:lnTo>
                    <a:lnTo>
                      <a:pt x="85" y="11"/>
                    </a:lnTo>
                    <a:lnTo>
                      <a:pt x="81" y="16"/>
                    </a:lnTo>
                    <a:lnTo>
                      <a:pt x="76" y="16"/>
                    </a:lnTo>
                    <a:lnTo>
                      <a:pt x="75" y="26"/>
                    </a:lnTo>
                    <a:lnTo>
                      <a:pt x="70" y="28"/>
                    </a:lnTo>
                    <a:lnTo>
                      <a:pt x="73" y="34"/>
                    </a:lnTo>
                    <a:lnTo>
                      <a:pt x="64" y="37"/>
                    </a:lnTo>
                    <a:lnTo>
                      <a:pt x="64" y="42"/>
                    </a:lnTo>
                    <a:lnTo>
                      <a:pt x="59" y="4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7" name="Freeform 1942">
                <a:extLst>
                  <a:ext uri="{FF2B5EF4-FFF2-40B4-BE49-F238E27FC236}">
                    <a16:creationId xmlns:a16="http://schemas.microsoft.com/office/drawing/2014/main" id="{00C5A0FE-1725-D961-2B4D-C8CB24B38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093"/>
                <a:ext cx="112" cy="108"/>
              </a:xfrm>
              <a:custGeom>
                <a:avLst/>
                <a:gdLst>
                  <a:gd name="T0" fmla="*/ 64 w 225"/>
                  <a:gd name="T1" fmla="*/ 42 h 216"/>
                  <a:gd name="T2" fmla="*/ 73 w 225"/>
                  <a:gd name="T3" fmla="*/ 34 h 216"/>
                  <a:gd name="T4" fmla="*/ 75 w 225"/>
                  <a:gd name="T5" fmla="*/ 26 h 216"/>
                  <a:gd name="T6" fmla="*/ 81 w 225"/>
                  <a:gd name="T7" fmla="*/ 16 h 216"/>
                  <a:gd name="T8" fmla="*/ 90 w 225"/>
                  <a:gd name="T9" fmla="*/ 4 h 216"/>
                  <a:gd name="T10" fmla="*/ 93 w 225"/>
                  <a:gd name="T11" fmla="*/ 5 h 216"/>
                  <a:gd name="T12" fmla="*/ 111 w 225"/>
                  <a:gd name="T13" fmla="*/ 23 h 216"/>
                  <a:gd name="T14" fmla="*/ 128 w 225"/>
                  <a:gd name="T15" fmla="*/ 23 h 216"/>
                  <a:gd name="T16" fmla="*/ 146 w 225"/>
                  <a:gd name="T17" fmla="*/ 22 h 216"/>
                  <a:gd name="T18" fmla="*/ 154 w 225"/>
                  <a:gd name="T19" fmla="*/ 28 h 216"/>
                  <a:gd name="T20" fmla="*/ 161 w 225"/>
                  <a:gd name="T21" fmla="*/ 38 h 216"/>
                  <a:gd name="T22" fmla="*/ 169 w 225"/>
                  <a:gd name="T23" fmla="*/ 40 h 216"/>
                  <a:gd name="T24" fmla="*/ 161 w 225"/>
                  <a:gd name="T25" fmla="*/ 60 h 216"/>
                  <a:gd name="T26" fmla="*/ 154 w 225"/>
                  <a:gd name="T27" fmla="*/ 78 h 216"/>
                  <a:gd name="T28" fmla="*/ 163 w 225"/>
                  <a:gd name="T29" fmla="*/ 87 h 216"/>
                  <a:gd name="T30" fmla="*/ 181 w 225"/>
                  <a:gd name="T31" fmla="*/ 95 h 216"/>
                  <a:gd name="T32" fmla="*/ 193 w 225"/>
                  <a:gd name="T33" fmla="*/ 110 h 216"/>
                  <a:gd name="T34" fmla="*/ 207 w 225"/>
                  <a:gd name="T35" fmla="*/ 98 h 216"/>
                  <a:gd name="T36" fmla="*/ 219 w 225"/>
                  <a:gd name="T37" fmla="*/ 107 h 216"/>
                  <a:gd name="T38" fmla="*/ 217 w 225"/>
                  <a:gd name="T39" fmla="*/ 114 h 216"/>
                  <a:gd name="T40" fmla="*/ 222 w 225"/>
                  <a:gd name="T41" fmla="*/ 124 h 216"/>
                  <a:gd name="T42" fmla="*/ 225 w 225"/>
                  <a:gd name="T43" fmla="*/ 136 h 216"/>
                  <a:gd name="T44" fmla="*/ 222 w 225"/>
                  <a:gd name="T45" fmla="*/ 157 h 216"/>
                  <a:gd name="T46" fmla="*/ 214 w 225"/>
                  <a:gd name="T47" fmla="*/ 172 h 216"/>
                  <a:gd name="T48" fmla="*/ 205 w 225"/>
                  <a:gd name="T49" fmla="*/ 180 h 216"/>
                  <a:gd name="T50" fmla="*/ 193 w 225"/>
                  <a:gd name="T51" fmla="*/ 189 h 216"/>
                  <a:gd name="T52" fmla="*/ 187 w 225"/>
                  <a:gd name="T53" fmla="*/ 207 h 216"/>
                  <a:gd name="T54" fmla="*/ 184 w 225"/>
                  <a:gd name="T55" fmla="*/ 213 h 216"/>
                  <a:gd name="T56" fmla="*/ 157 w 225"/>
                  <a:gd name="T57" fmla="*/ 209 h 216"/>
                  <a:gd name="T58" fmla="*/ 144 w 225"/>
                  <a:gd name="T59" fmla="*/ 213 h 216"/>
                  <a:gd name="T60" fmla="*/ 132 w 225"/>
                  <a:gd name="T61" fmla="*/ 215 h 216"/>
                  <a:gd name="T62" fmla="*/ 122 w 225"/>
                  <a:gd name="T63" fmla="*/ 206 h 216"/>
                  <a:gd name="T64" fmla="*/ 107 w 225"/>
                  <a:gd name="T65" fmla="*/ 201 h 216"/>
                  <a:gd name="T66" fmla="*/ 97 w 225"/>
                  <a:gd name="T67" fmla="*/ 200 h 216"/>
                  <a:gd name="T68" fmla="*/ 88 w 225"/>
                  <a:gd name="T69" fmla="*/ 197 h 216"/>
                  <a:gd name="T70" fmla="*/ 76 w 225"/>
                  <a:gd name="T71" fmla="*/ 204 h 216"/>
                  <a:gd name="T72" fmla="*/ 66 w 225"/>
                  <a:gd name="T73" fmla="*/ 207 h 216"/>
                  <a:gd name="T74" fmla="*/ 73 w 225"/>
                  <a:gd name="T75" fmla="*/ 192 h 216"/>
                  <a:gd name="T76" fmla="*/ 75 w 225"/>
                  <a:gd name="T77" fmla="*/ 186 h 216"/>
                  <a:gd name="T78" fmla="*/ 75 w 225"/>
                  <a:gd name="T79" fmla="*/ 174 h 216"/>
                  <a:gd name="T80" fmla="*/ 67 w 225"/>
                  <a:gd name="T81" fmla="*/ 174 h 216"/>
                  <a:gd name="T82" fmla="*/ 56 w 225"/>
                  <a:gd name="T83" fmla="*/ 171 h 216"/>
                  <a:gd name="T84" fmla="*/ 47 w 225"/>
                  <a:gd name="T85" fmla="*/ 160 h 216"/>
                  <a:gd name="T86" fmla="*/ 34 w 225"/>
                  <a:gd name="T87" fmla="*/ 159 h 216"/>
                  <a:gd name="T88" fmla="*/ 22 w 225"/>
                  <a:gd name="T89" fmla="*/ 166 h 216"/>
                  <a:gd name="T90" fmla="*/ 20 w 225"/>
                  <a:gd name="T91" fmla="*/ 149 h 216"/>
                  <a:gd name="T92" fmla="*/ 6 w 225"/>
                  <a:gd name="T93" fmla="*/ 146 h 216"/>
                  <a:gd name="T94" fmla="*/ 0 w 225"/>
                  <a:gd name="T95" fmla="*/ 134 h 216"/>
                  <a:gd name="T96" fmla="*/ 11 w 225"/>
                  <a:gd name="T97" fmla="*/ 130 h 216"/>
                  <a:gd name="T98" fmla="*/ 19 w 225"/>
                  <a:gd name="T99" fmla="*/ 122 h 216"/>
                  <a:gd name="T100" fmla="*/ 14 w 225"/>
                  <a:gd name="T101" fmla="*/ 114 h 216"/>
                  <a:gd name="T102" fmla="*/ 17 w 225"/>
                  <a:gd name="T103" fmla="*/ 107 h 216"/>
                  <a:gd name="T104" fmla="*/ 22 w 225"/>
                  <a:gd name="T105" fmla="*/ 90 h 216"/>
                  <a:gd name="T106" fmla="*/ 23 w 225"/>
                  <a:gd name="T107" fmla="*/ 83 h 216"/>
                  <a:gd name="T108" fmla="*/ 17 w 225"/>
                  <a:gd name="T109" fmla="*/ 72 h 216"/>
                  <a:gd name="T110" fmla="*/ 23 w 225"/>
                  <a:gd name="T111" fmla="*/ 67 h 216"/>
                  <a:gd name="T112" fmla="*/ 34 w 225"/>
                  <a:gd name="T113" fmla="*/ 54 h 216"/>
                  <a:gd name="T114" fmla="*/ 35 w 225"/>
                  <a:gd name="T115" fmla="*/ 60 h 216"/>
                  <a:gd name="T116" fmla="*/ 46 w 225"/>
                  <a:gd name="T117" fmla="*/ 61 h 216"/>
                  <a:gd name="T118" fmla="*/ 58 w 225"/>
                  <a:gd name="T119" fmla="*/ 57 h 216"/>
                  <a:gd name="T120" fmla="*/ 59 w 225"/>
                  <a:gd name="T121" fmla="*/ 42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5" h="216">
                    <a:moveTo>
                      <a:pt x="59" y="42"/>
                    </a:moveTo>
                    <a:lnTo>
                      <a:pt x="64" y="42"/>
                    </a:lnTo>
                    <a:lnTo>
                      <a:pt x="64" y="37"/>
                    </a:lnTo>
                    <a:lnTo>
                      <a:pt x="73" y="34"/>
                    </a:lnTo>
                    <a:lnTo>
                      <a:pt x="70" y="28"/>
                    </a:lnTo>
                    <a:lnTo>
                      <a:pt x="75" y="26"/>
                    </a:lnTo>
                    <a:lnTo>
                      <a:pt x="76" y="16"/>
                    </a:lnTo>
                    <a:lnTo>
                      <a:pt x="81" y="16"/>
                    </a:lnTo>
                    <a:lnTo>
                      <a:pt x="85" y="11"/>
                    </a:lnTo>
                    <a:lnTo>
                      <a:pt x="90" y="4"/>
                    </a:lnTo>
                    <a:lnTo>
                      <a:pt x="90" y="0"/>
                    </a:lnTo>
                    <a:lnTo>
                      <a:pt x="93" y="5"/>
                    </a:lnTo>
                    <a:lnTo>
                      <a:pt x="96" y="13"/>
                    </a:lnTo>
                    <a:lnTo>
                      <a:pt x="111" y="23"/>
                    </a:lnTo>
                    <a:lnTo>
                      <a:pt x="123" y="20"/>
                    </a:lnTo>
                    <a:lnTo>
                      <a:pt x="128" y="23"/>
                    </a:lnTo>
                    <a:lnTo>
                      <a:pt x="138" y="16"/>
                    </a:lnTo>
                    <a:lnTo>
                      <a:pt x="146" y="22"/>
                    </a:lnTo>
                    <a:lnTo>
                      <a:pt x="151" y="20"/>
                    </a:lnTo>
                    <a:lnTo>
                      <a:pt x="154" y="28"/>
                    </a:lnTo>
                    <a:lnTo>
                      <a:pt x="158" y="31"/>
                    </a:lnTo>
                    <a:lnTo>
                      <a:pt x="161" y="38"/>
                    </a:lnTo>
                    <a:lnTo>
                      <a:pt x="167" y="38"/>
                    </a:lnTo>
                    <a:lnTo>
                      <a:pt x="169" y="40"/>
                    </a:lnTo>
                    <a:lnTo>
                      <a:pt x="167" y="52"/>
                    </a:lnTo>
                    <a:lnTo>
                      <a:pt x="161" y="60"/>
                    </a:lnTo>
                    <a:lnTo>
                      <a:pt x="161" y="70"/>
                    </a:lnTo>
                    <a:lnTo>
                      <a:pt x="154" y="78"/>
                    </a:lnTo>
                    <a:lnTo>
                      <a:pt x="158" y="86"/>
                    </a:lnTo>
                    <a:lnTo>
                      <a:pt x="163" y="87"/>
                    </a:lnTo>
                    <a:lnTo>
                      <a:pt x="169" y="99"/>
                    </a:lnTo>
                    <a:lnTo>
                      <a:pt x="181" y="95"/>
                    </a:lnTo>
                    <a:lnTo>
                      <a:pt x="185" y="111"/>
                    </a:lnTo>
                    <a:lnTo>
                      <a:pt x="193" y="110"/>
                    </a:lnTo>
                    <a:lnTo>
                      <a:pt x="204" y="105"/>
                    </a:lnTo>
                    <a:lnTo>
                      <a:pt x="207" y="98"/>
                    </a:lnTo>
                    <a:lnTo>
                      <a:pt x="213" y="99"/>
                    </a:lnTo>
                    <a:lnTo>
                      <a:pt x="219" y="107"/>
                    </a:lnTo>
                    <a:lnTo>
                      <a:pt x="216" y="110"/>
                    </a:lnTo>
                    <a:lnTo>
                      <a:pt x="217" y="114"/>
                    </a:lnTo>
                    <a:lnTo>
                      <a:pt x="214" y="119"/>
                    </a:lnTo>
                    <a:lnTo>
                      <a:pt x="222" y="124"/>
                    </a:lnTo>
                    <a:lnTo>
                      <a:pt x="219" y="130"/>
                    </a:lnTo>
                    <a:lnTo>
                      <a:pt x="225" y="136"/>
                    </a:lnTo>
                    <a:lnTo>
                      <a:pt x="225" y="146"/>
                    </a:lnTo>
                    <a:lnTo>
                      <a:pt x="222" y="157"/>
                    </a:lnTo>
                    <a:lnTo>
                      <a:pt x="217" y="169"/>
                    </a:lnTo>
                    <a:lnTo>
                      <a:pt x="214" y="172"/>
                    </a:lnTo>
                    <a:lnTo>
                      <a:pt x="210" y="186"/>
                    </a:lnTo>
                    <a:lnTo>
                      <a:pt x="205" y="180"/>
                    </a:lnTo>
                    <a:lnTo>
                      <a:pt x="199" y="186"/>
                    </a:lnTo>
                    <a:lnTo>
                      <a:pt x="193" y="189"/>
                    </a:lnTo>
                    <a:lnTo>
                      <a:pt x="198" y="197"/>
                    </a:lnTo>
                    <a:lnTo>
                      <a:pt x="187" y="207"/>
                    </a:lnTo>
                    <a:lnTo>
                      <a:pt x="192" y="212"/>
                    </a:lnTo>
                    <a:lnTo>
                      <a:pt x="184" y="213"/>
                    </a:lnTo>
                    <a:lnTo>
                      <a:pt x="170" y="216"/>
                    </a:lnTo>
                    <a:lnTo>
                      <a:pt x="157" y="209"/>
                    </a:lnTo>
                    <a:lnTo>
                      <a:pt x="149" y="209"/>
                    </a:lnTo>
                    <a:lnTo>
                      <a:pt x="144" y="213"/>
                    </a:lnTo>
                    <a:lnTo>
                      <a:pt x="141" y="213"/>
                    </a:lnTo>
                    <a:lnTo>
                      <a:pt x="132" y="215"/>
                    </a:lnTo>
                    <a:lnTo>
                      <a:pt x="128" y="207"/>
                    </a:lnTo>
                    <a:lnTo>
                      <a:pt x="122" y="206"/>
                    </a:lnTo>
                    <a:lnTo>
                      <a:pt x="116" y="198"/>
                    </a:lnTo>
                    <a:lnTo>
                      <a:pt x="107" y="201"/>
                    </a:lnTo>
                    <a:lnTo>
                      <a:pt x="104" y="206"/>
                    </a:lnTo>
                    <a:lnTo>
                      <a:pt x="97" y="200"/>
                    </a:lnTo>
                    <a:lnTo>
                      <a:pt x="93" y="192"/>
                    </a:lnTo>
                    <a:lnTo>
                      <a:pt x="88" y="197"/>
                    </a:lnTo>
                    <a:lnTo>
                      <a:pt x="84" y="197"/>
                    </a:lnTo>
                    <a:lnTo>
                      <a:pt x="76" y="204"/>
                    </a:lnTo>
                    <a:lnTo>
                      <a:pt x="67" y="210"/>
                    </a:lnTo>
                    <a:lnTo>
                      <a:pt x="66" y="207"/>
                    </a:lnTo>
                    <a:lnTo>
                      <a:pt x="73" y="204"/>
                    </a:lnTo>
                    <a:lnTo>
                      <a:pt x="73" y="192"/>
                    </a:lnTo>
                    <a:lnTo>
                      <a:pt x="70" y="190"/>
                    </a:lnTo>
                    <a:lnTo>
                      <a:pt x="75" y="186"/>
                    </a:lnTo>
                    <a:lnTo>
                      <a:pt x="76" y="180"/>
                    </a:lnTo>
                    <a:lnTo>
                      <a:pt x="75" y="174"/>
                    </a:lnTo>
                    <a:lnTo>
                      <a:pt x="70" y="172"/>
                    </a:lnTo>
                    <a:lnTo>
                      <a:pt x="67" y="174"/>
                    </a:lnTo>
                    <a:lnTo>
                      <a:pt x="61" y="174"/>
                    </a:lnTo>
                    <a:lnTo>
                      <a:pt x="56" y="171"/>
                    </a:lnTo>
                    <a:lnTo>
                      <a:pt x="47" y="166"/>
                    </a:lnTo>
                    <a:lnTo>
                      <a:pt x="47" y="160"/>
                    </a:lnTo>
                    <a:lnTo>
                      <a:pt x="41" y="157"/>
                    </a:lnTo>
                    <a:lnTo>
                      <a:pt x="34" y="159"/>
                    </a:lnTo>
                    <a:lnTo>
                      <a:pt x="31" y="166"/>
                    </a:lnTo>
                    <a:lnTo>
                      <a:pt x="22" y="166"/>
                    </a:lnTo>
                    <a:lnTo>
                      <a:pt x="25" y="159"/>
                    </a:lnTo>
                    <a:lnTo>
                      <a:pt x="20" y="149"/>
                    </a:lnTo>
                    <a:lnTo>
                      <a:pt x="15" y="151"/>
                    </a:lnTo>
                    <a:lnTo>
                      <a:pt x="6" y="146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6" y="136"/>
                    </a:lnTo>
                    <a:lnTo>
                      <a:pt x="11" y="130"/>
                    </a:lnTo>
                    <a:lnTo>
                      <a:pt x="14" y="130"/>
                    </a:lnTo>
                    <a:lnTo>
                      <a:pt x="19" y="122"/>
                    </a:lnTo>
                    <a:lnTo>
                      <a:pt x="19" y="118"/>
                    </a:lnTo>
                    <a:lnTo>
                      <a:pt x="14" y="114"/>
                    </a:lnTo>
                    <a:lnTo>
                      <a:pt x="19" y="111"/>
                    </a:lnTo>
                    <a:lnTo>
                      <a:pt x="17" y="107"/>
                    </a:lnTo>
                    <a:lnTo>
                      <a:pt x="25" y="96"/>
                    </a:lnTo>
                    <a:lnTo>
                      <a:pt x="22" y="90"/>
                    </a:lnTo>
                    <a:lnTo>
                      <a:pt x="25" y="89"/>
                    </a:lnTo>
                    <a:lnTo>
                      <a:pt x="23" y="83"/>
                    </a:lnTo>
                    <a:lnTo>
                      <a:pt x="19" y="78"/>
                    </a:lnTo>
                    <a:lnTo>
                      <a:pt x="17" y="72"/>
                    </a:lnTo>
                    <a:lnTo>
                      <a:pt x="22" y="72"/>
                    </a:lnTo>
                    <a:lnTo>
                      <a:pt x="23" y="67"/>
                    </a:lnTo>
                    <a:lnTo>
                      <a:pt x="23" y="63"/>
                    </a:lnTo>
                    <a:lnTo>
                      <a:pt x="34" y="54"/>
                    </a:lnTo>
                    <a:lnTo>
                      <a:pt x="37" y="55"/>
                    </a:lnTo>
                    <a:lnTo>
                      <a:pt x="35" y="60"/>
                    </a:lnTo>
                    <a:lnTo>
                      <a:pt x="38" y="64"/>
                    </a:lnTo>
                    <a:lnTo>
                      <a:pt x="46" y="61"/>
                    </a:lnTo>
                    <a:lnTo>
                      <a:pt x="50" y="63"/>
                    </a:lnTo>
                    <a:lnTo>
                      <a:pt x="58" y="57"/>
                    </a:lnTo>
                    <a:lnTo>
                      <a:pt x="53" y="46"/>
                    </a:lnTo>
                    <a:lnTo>
                      <a:pt x="59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8" name="Freeform 1943">
                <a:extLst>
                  <a:ext uri="{FF2B5EF4-FFF2-40B4-BE49-F238E27FC236}">
                    <a16:creationId xmlns:a16="http://schemas.microsoft.com/office/drawing/2014/main" id="{F0D0AD91-8DBB-A7BC-0212-B136F78EB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093"/>
                <a:ext cx="112" cy="108"/>
              </a:xfrm>
              <a:custGeom>
                <a:avLst/>
                <a:gdLst>
                  <a:gd name="T0" fmla="*/ 64 w 225"/>
                  <a:gd name="T1" fmla="*/ 42 h 216"/>
                  <a:gd name="T2" fmla="*/ 73 w 225"/>
                  <a:gd name="T3" fmla="*/ 34 h 216"/>
                  <a:gd name="T4" fmla="*/ 75 w 225"/>
                  <a:gd name="T5" fmla="*/ 26 h 216"/>
                  <a:gd name="T6" fmla="*/ 81 w 225"/>
                  <a:gd name="T7" fmla="*/ 16 h 216"/>
                  <a:gd name="T8" fmla="*/ 90 w 225"/>
                  <a:gd name="T9" fmla="*/ 4 h 216"/>
                  <a:gd name="T10" fmla="*/ 93 w 225"/>
                  <a:gd name="T11" fmla="*/ 5 h 216"/>
                  <a:gd name="T12" fmla="*/ 111 w 225"/>
                  <a:gd name="T13" fmla="*/ 23 h 216"/>
                  <a:gd name="T14" fmla="*/ 128 w 225"/>
                  <a:gd name="T15" fmla="*/ 23 h 216"/>
                  <a:gd name="T16" fmla="*/ 146 w 225"/>
                  <a:gd name="T17" fmla="*/ 22 h 216"/>
                  <a:gd name="T18" fmla="*/ 154 w 225"/>
                  <a:gd name="T19" fmla="*/ 28 h 216"/>
                  <a:gd name="T20" fmla="*/ 161 w 225"/>
                  <a:gd name="T21" fmla="*/ 38 h 216"/>
                  <a:gd name="T22" fmla="*/ 169 w 225"/>
                  <a:gd name="T23" fmla="*/ 40 h 216"/>
                  <a:gd name="T24" fmla="*/ 161 w 225"/>
                  <a:gd name="T25" fmla="*/ 60 h 216"/>
                  <a:gd name="T26" fmla="*/ 154 w 225"/>
                  <a:gd name="T27" fmla="*/ 78 h 216"/>
                  <a:gd name="T28" fmla="*/ 163 w 225"/>
                  <a:gd name="T29" fmla="*/ 87 h 216"/>
                  <a:gd name="T30" fmla="*/ 181 w 225"/>
                  <a:gd name="T31" fmla="*/ 95 h 216"/>
                  <a:gd name="T32" fmla="*/ 193 w 225"/>
                  <a:gd name="T33" fmla="*/ 110 h 216"/>
                  <a:gd name="T34" fmla="*/ 207 w 225"/>
                  <a:gd name="T35" fmla="*/ 98 h 216"/>
                  <a:gd name="T36" fmla="*/ 219 w 225"/>
                  <a:gd name="T37" fmla="*/ 107 h 216"/>
                  <a:gd name="T38" fmla="*/ 217 w 225"/>
                  <a:gd name="T39" fmla="*/ 114 h 216"/>
                  <a:gd name="T40" fmla="*/ 222 w 225"/>
                  <a:gd name="T41" fmla="*/ 124 h 216"/>
                  <a:gd name="T42" fmla="*/ 225 w 225"/>
                  <a:gd name="T43" fmla="*/ 136 h 216"/>
                  <a:gd name="T44" fmla="*/ 222 w 225"/>
                  <a:gd name="T45" fmla="*/ 157 h 216"/>
                  <a:gd name="T46" fmla="*/ 214 w 225"/>
                  <a:gd name="T47" fmla="*/ 172 h 216"/>
                  <a:gd name="T48" fmla="*/ 205 w 225"/>
                  <a:gd name="T49" fmla="*/ 180 h 216"/>
                  <a:gd name="T50" fmla="*/ 193 w 225"/>
                  <a:gd name="T51" fmla="*/ 189 h 216"/>
                  <a:gd name="T52" fmla="*/ 187 w 225"/>
                  <a:gd name="T53" fmla="*/ 207 h 216"/>
                  <a:gd name="T54" fmla="*/ 184 w 225"/>
                  <a:gd name="T55" fmla="*/ 213 h 216"/>
                  <a:gd name="T56" fmla="*/ 157 w 225"/>
                  <a:gd name="T57" fmla="*/ 209 h 216"/>
                  <a:gd name="T58" fmla="*/ 144 w 225"/>
                  <a:gd name="T59" fmla="*/ 213 h 216"/>
                  <a:gd name="T60" fmla="*/ 132 w 225"/>
                  <a:gd name="T61" fmla="*/ 215 h 216"/>
                  <a:gd name="T62" fmla="*/ 122 w 225"/>
                  <a:gd name="T63" fmla="*/ 206 h 216"/>
                  <a:gd name="T64" fmla="*/ 107 w 225"/>
                  <a:gd name="T65" fmla="*/ 201 h 216"/>
                  <a:gd name="T66" fmla="*/ 97 w 225"/>
                  <a:gd name="T67" fmla="*/ 200 h 216"/>
                  <a:gd name="T68" fmla="*/ 88 w 225"/>
                  <a:gd name="T69" fmla="*/ 197 h 216"/>
                  <a:gd name="T70" fmla="*/ 76 w 225"/>
                  <a:gd name="T71" fmla="*/ 204 h 216"/>
                  <a:gd name="T72" fmla="*/ 66 w 225"/>
                  <a:gd name="T73" fmla="*/ 207 h 216"/>
                  <a:gd name="T74" fmla="*/ 73 w 225"/>
                  <a:gd name="T75" fmla="*/ 192 h 216"/>
                  <a:gd name="T76" fmla="*/ 75 w 225"/>
                  <a:gd name="T77" fmla="*/ 186 h 216"/>
                  <a:gd name="T78" fmla="*/ 75 w 225"/>
                  <a:gd name="T79" fmla="*/ 174 h 216"/>
                  <a:gd name="T80" fmla="*/ 67 w 225"/>
                  <a:gd name="T81" fmla="*/ 174 h 216"/>
                  <a:gd name="T82" fmla="*/ 56 w 225"/>
                  <a:gd name="T83" fmla="*/ 171 h 216"/>
                  <a:gd name="T84" fmla="*/ 47 w 225"/>
                  <a:gd name="T85" fmla="*/ 160 h 216"/>
                  <a:gd name="T86" fmla="*/ 34 w 225"/>
                  <a:gd name="T87" fmla="*/ 159 h 216"/>
                  <a:gd name="T88" fmla="*/ 22 w 225"/>
                  <a:gd name="T89" fmla="*/ 166 h 216"/>
                  <a:gd name="T90" fmla="*/ 20 w 225"/>
                  <a:gd name="T91" fmla="*/ 149 h 216"/>
                  <a:gd name="T92" fmla="*/ 6 w 225"/>
                  <a:gd name="T93" fmla="*/ 146 h 216"/>
                  <a:gd name="T94" fmla="*/ 0 w 225"/>
                  <a:gd name="T95" fmla="*/ 134 h 216"/>
                  <a:gd name="T96" fmla="*/ 11 w 225"/>
                  <a:gd name="T97" fmla="*/ 130 h 216"/>
                  <a:gd name="T98" fmla="*/ 19 w 225"/>
                  <a:gd name="T99" fmla="*/ 122 h 216"/>
                  <a:gd name="T100" fmla="*/ 14 w 225"/>
                  <a:gd name="T101" fmla="*/ 114 h 216"/>
                  <a:gd name="T102" fmla="*/ 17 w 225"/>
                  <a:gd name="T103" fmla="*/ 107 h 216"/>
                  <a:gd name="T104" fmla="*/ 22 w 225"/>
                  <a:gd name="T105" fmla="*/ 90 h 216"/>
                  <a:gd name="T106" fmla="*/ 23 w 225"/>
                  <a:gd name="T107" fmla="*/ 83 h 216"/>
                  <a:gd name="T108" fmla="*/ 17 w 225"/>
                  <a:gd name="T109" fmla="*/ 72 h 216"/>
                  <a:gd name="T110" fmla="*/ 23 w 225"/>
                  <a:gd name="T111" fmla="*/ 67 h 216"/>
                  <a:gd name="T112" fmla="*/ 34 w 225"/>
                  <a:gd name="T113" fmla="*/ 54 h 216"/>
                  <a:gd name="T114" fmla="*/ 35 w 225"/>
                  <a:gd name="T115" fmla="*/ 60 h 216"/>
                  <a:gd name="T116" fmla="*/ 46 w 225"/>
                  <a:gd name="T117" fmla="*/ 61 h 216"/>
                  <a:gd name="T118" fmla="*/ 58 w 225"/>
                  <a:gd name="T119" fmla="*/ 57 h 216"/>
                  <a:gd name="T120" fmla="*/ 59 w 225"/>
                  <a:gd name="T121" fmla="*/ 42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5" h="216">
                    <a:moveTo>
                      <a:pt x="59" y="42"/>
                    </a:moveTo>
                    <a:lnTo>
                      <a:pt x="64" y="42"/>
                    </a:lnTo>
                    <a:lnTo>
                      <a:pt x="64" y="37"/>
                    </a:lnTo>
                    <a:lnTo>
                      <a:pt x="73" y="34"/>
                    </a:lnTo>
                    <a:lnTo>
                      <a:pt x="70" y="28"/>
                    </a:lnTo>
                    <a:lnTo>
                      <a:pt x="75" y="26"/>
                    </a:lnTo>
                    <a:lnTo>
                      <a:pt x="76" y="16"/>
                    </a:lnTo>
                    <a:lnTo>
                      <a:pt x="81" y="16"/>
                    </a:lnTo>
                    <a:lnTo>
                      <a:pt x="85" y="11"/>
                    </a:lnTo>
                    <a:lnTo>
                      <a:pt x="90" y="4"/>
                    </a:lnTo>
                    <a:lnTo>
                      <a:pt x="90" y="0"/>
                    </a:lnTo>
                    <a:lnTo>
                      <a:pt x="93" y="5"/>
                    </a:lnTo>
                    <a:lnTo>
                      <a:pt x="96" y="13"/>
                    </a:lnTo>
                    <a:lnTo>
                      <a:pt x="111" y="23"/>
                    </a:lnTo>
                    <a:lnTo>
                      <a:pt x="123" y="20"/>
                    </a:lnTo>
                    <a:lnTo>
                      <a:pt x="128" y="23"/>
                    </a:lnTo>
                    <a:lnTo>
                      <a:pt x="138" y="16"/>
                    </a:lnTo>
                    <a:lnTo>
                      <a:pt x="146" y="22"/>
                    </a:lnTo>
                    <a:lnTo>
                      <a:pt x="151" y="20"/>
                    </a:lnTo>
                    <a:lnTo>
                      <a:pt x="154" y="28"/>
                    </a:lnTo>
                    <a:lnTo>
                      <a:pt x="158" y="31"/>
                    </a:lnTo>
                    <a:lnTo>
                      <a:pt x="161" y="38"/>
                    </a:lnTo>
                    <a:lnTo>
                      <a:pt x="167" y="38"/>
                    </a:lnTo>
                    <a:lnTo>
                      <a:pt x="169" y="40"/>
                    </a:lnTo>
                    <a:lnTo>
                      <a:pt x="167" y="52"/>
                    </a:lnTo>
                    <a:lnTo>
                      <a:pt x="161" y="60"/>
                    </a:lnTo>
                    <a:lnTo>
                      <a:pt x="161" y="70"/>
                    </a:lnTo>
                    <a:lnTo>
                      <a:pt x="154" y="78"/>
                    </a:lnTo>
                    <a:lnTo>
                      <a:pt x="158" y="86"/>
                    </a:lnTo>
                    <a:lnTo>
                      <a:pt x="163" y="87"/>
                    </a:lnTo>
                    <a:lnTo>
                      <a:pt x="169" y="99"/>
                    </a:lnTo>
                    <a:lnTo>
                      <a:pt x="181" y="95"/>
                    </a:lnTo>
                    <a:lnTo>
                      <a:pt x="185" y="111"/>
                    </a:lnTo>
                    <a:lnTo>
                      <a:pt x="193" y="110"/>
                    </a:lnTo>
                    <a:lnTo>
                      <a:pt x="204" y="105"/>
                    </a:lnTo>
                    <a:lnTo>
                      <a:pt x="207" y="98"/>
                    </a:lnTo>
                    <a:lnTo>
                      <a:pt x="213" y="99"/>
                    </a:lnTo>
                    <a:lnTo>
                      <a:pt x="219" y="107"/>
                    </a:lnTo>
                    <a:lnTo>
                      <a:pt x="216" y="110"/>
                    </a:lnTo>
                    <a:lnTo>
                      <a:pt x="217" y="114"/>
                    </a:lnTo>
                    <a:lnTo>
                      <a:pt x="214" y="119"/>
                    </a:lnTo>
                    <a:lnTo>
                      <a:pt x="222" y="124"/>
                    </a:lnTo>
                    <a:lnTo>
                      <a:pt x="219" y="130"/>
                    </a:lnTo>
                    <a:lnTo>
                      <a:pt x="225" y="136"/>
                    </a:lnTo>
                    <a:lnTo>
                      <a:pt x="225" y="146"/>
                    </a:lnTo>
                    <a:lnTo>
                      <a:pt x="222" y="157"/>
                    </a:lnTo>
                    <a:lnTo>
                      <a:pt x="217" y="169"/>
                    </a:lnTo>
                    <a:lnTo>
                      <a:pt x="214" y="172"/>
                    </a:lnTo>
                    <a:lnTo>
                      <a:pt x="210" y="186"/>
                    </a:lnTo>
                    <a:lnTo>
                      <a:pt x="205" y="180"/>
                    </a:lnTo>
                    <a:lnTo>
                      <a:pt x="199" y="186"/>
                    </a:lnTo>
                    <a:lnTo>
                      <a:pt x="193" y="189"/>
                    </a:lnTo>
                    <a:lnTo>
                      <a:pt x="198" y="197"/>
                    </a:lnTo>
                    <a:lnTo>
                      <a:pt x="187" y="207"/>
                    </a:lnTo>
                    <a:lnTo>
                      <a:pt x="192" y="212"/>
                    </a:lnTo>
                    <a:lnTo>
                      <a:pt x="184" y="213"/>
                    </a:lnTo>
                    <a:lnTo>
                      <a:pt x="170" y="216"/>
                    </a:lnTo>
                    <a:lnTo>
                      <a:pt x="157" y="209"/>
                    </a:lnTo>
                    <a:lnTo>
                      <a:pt x="149" y="209"/>
                    </a:lnTo>
                    <a:lnTo>
                      <a:pt x="144" y="213"/>
                    </a:lnTo>
                    <a:lnTo>
                      <a:pt x="141" y="213"/>
                    </a:lnTo>
                    <a:lnTo>
                      <a:pt x="132" y="215"/>
                    </a:lnTo>
                    <a:lnTo>
                      <a:pt x="128" y="207"/>
                    </a:lnTo>
                    <a:lnTo>
                      <a:pt x="122" y="206"/>
                    </a:lnTo>
                    <a:lnTo>
                      <a:pt x="116" y="198"/>
                    </a:lnTo>
                    <a:lnTo>
                      <a:pt x="107" y="201"/>
                    </a:lnTo>
                    <a:lnTo>
                      <a:pt x="104" y="206"/>
                    </a:lnTo>
                    <a:lnTo>
                      <a:pt x="97" y="200"/>
                    </a:lnTo>
                    <a:lnTo>
                      <a:pt x="93" y="192"/>
                    </a:lnTo>
                    <a:lnTo>
                      <a:pt x="88" y="197"/>
                    </a:lnTo>
                    <a:lnTo>
                      <a:pt x="84" y="197"/>
                    </a:lnTo>
                    <a:lnTo>
                      <a:pt x="76" y="204"/>
                    </a:lnTo>
                    <a:lnTo>
                      <a:pt x="67" y="210"/>
                    </a:lnTo>
                    <a:lnTo>
                      <a:pt x="66" y="207"/>
                    </a:lnTo>
                    <a:lnTo>
                      <a:pt x="73" y="204"/>
                    </a:lnTo>
                    <a:lnTo>
                      <a:pt x="73" y="192"/>
                    </a:lnTo>
                    <a:lnTo>
                      <a:pt x="70" y="190"/>
                    </a:lnTo>
                    <a:lnTo>
                      <a:pt x="75" y="186"/>
                    </a:lnTo>
                    <a:lnTo>
                      <a:pt x="76" y="180"/>
                    </a:lnTo>
                    <a:lnTo>
                      <a:pt x="75" y="174"/>
                    </a:lnTo>
                    <a:lnTo>
                      <a:pt x="70" y="172"/>
                    </a:lnTo>
                    <a:lnTo>
                      <a:pt x="67" y="174"/>
                    </a:lnTo>
                    <a:lnTo>
                      <a:pt x="61" y="174"/>
                    </a:lnTo>
                    <a:lnTo>
                      <a:pt x="56" y="171"/>
                    </a:lnTo>
                    <a:lnTo>
                      <a:pt x="47" y="166"/>
                    </a:lnTo>
                    <a:lnTo>
                      <a:pt x="47" y="160"/>
                    </a:lnTo>
                    <a:lnTo>
                      <a:pt x="41" y="157"/>
                    </a:lnTo>
                    <a:lnTo>
                      <a:pt x="34" y="159"/>
                    </a:lnTo>
                    <a:lnTo>
                      <a:pt x="31" y="166"/>
                    </a:lnTo>
                    <a:lnTo>
                      <a:pt x="22" y="166"/>
                    </a:lnTo>
                    <a:lnTo>
                      <a:pt x="25" y="159"/>
                    </a:lnTo>
                    <a:lnTo>
                      <a:pt x="20" y="149"/>
                    </a:lnTo>
                    <a:lnTo>
                      <a:pt x="15" y="151"/>
                    </a:lnTo>
                    <a:lnTo>
                      <a:pt x="6" y="146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6" y="136"/>
                    </a:lnTo>
                    <a:lnTo>
                      <a:pt x="11" y="130"/>
                    </a:lnTo>
                    <a:lnTo>
                      <a:pt x="14" y="130"/>
                    </a:lnTo>
                    <a:lnTo>
                      <a:pt x="19" y="122"/>
                    </a:lnTo>
                    <a:lnTo>
                      <a:pt x="19" y="118"/>
                    </a:lnTo>
                    <a:lnTo>
                      <a:pt x="14" y="114"/>
                    </a:lnTo>
                    <a:lnTo>
                      <a:pt x="19" y="111"/>
                    </a:lnTo>
                    <a:lnTo>
                      <a:pt x="17" y="107"/>
                    </a:lnTo>
                    <a:lnTo>
                      <a:pt x="25" y="96"/>
                    </a:lnTo>
                    <a:lnTo>
                      <a:pt x="22" y="90"/>
                    </a:lnTo>
                    <a:lnTo>
                      <a:pt x="25" y="89"/>
                    </a:lnTo>
                    <a:lnTo>
                      <a:pt x="23" y="83"/>
                    </a:lnTo>
                    <a:lnTo>
                      <a:pt x="19" y="78"/>
                    </a:lnTo>
                    <a:lnTo>
                      <a:pt x="17" y="72"/>
                    </a:lnTo>
                    <a:lnTo>
                      <a:pt x="22" y="72"/>
                    </a:lnTo>
                    <a:lnTo>
                      <a:pt x="23" y="67"/>
                    </a:lnTo>
                    <a:lnTo>
                      <a:pt x="23" y="63"/>
                    </a:lnTo>
                    <a:lnTo>
                      <a:pt x="34" y="54"/>
                    </a:lnTo>
                    <a:lnTo>
                      <a:pt x="37" y="55"/>
                    </a:lnTo>
                    <a:lnTo>
                      <a:pt x="35" y="60"/>
                    </a:lnTo>
                    <a:lnTo>
                      <a:pt x="38" y="64"/>
                    </a:lnTo>
                    <a:lnTo>
                      <a:pt x="46" y="61"/>
                    </a:lnTo>
                    <a:lnTo>
                      <a:pt x="50" y="63"/>
                    </a:lnTo>
                    <a:lnTo>
                      <a:pt x="58" y="57"/>
                    </a:lnTo>
                    <a:lnTo>
                      <a:pt x="53" y="46"/>
                    </a:lnTo>
                    <a:lnTo>
                      <a:pt x="59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9" name="Freeform 1944">
                <a:extLst>
                  <a:ext uri="{FF2B5EF4-FFF2-40B4-BE49-F238E27FC236}">
                    <a16:creationId xmlns:a16="http://schemas.microsoft.com/office/drawing/2014/main" id="{D4BE2493-6724-1DFA-DE6F-3D96DAFBD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249"/>
                <a:ext cx="69" cy="52"/>
              </a:xfrm>
              <a:custGeom>
                <a:avLst/>
                <a:gdLst>
                  <a:gd name="T0" fmla="*/ 135 w 138"/>
                  <a:gd name="T1" fmla="*/ 68 h 103"/>
                  <a:gd name="T2" fmla="*/ 129 w 138"/>
                  <a:gd name="T3" fmla="*/ 45 h 103"/>
                  <a:gd name="T4" fmla="*/ 120 w 138"/>
                  <a:gd name="T5" fmla="*/ 42 h 103"/>
                  <a:gd name="T6" fmla="*/ 102 w 138"/>
                  <a:gd name="T7" fmla="*/ 42 h 103"/>
                  <a:gd name="T8" fmla="*/ 93 w 138"/>
                  <a:gd name="T9" fmla="*/ 41 h 103"/>
                  <a:gd name="T10" fmla="*/ 90 w 138"/>
                  <a:gd name="T11" fmla="*/ 25 h 103"/>
                  <a:gd name="T12" fmla="*/ 87 w 138"/>
                  <a:gd name="T13" fmla="*/ 19 h 103"/>
                  <a:gd name="T14" fmla="*/ 76 w 138"/>
                  <a:gd name="T15" fmla="*/ 9 h 103"/>
                  <a:gd name="T16" fmla="*/ 64 w 138"/>
                  <a:gd name="T17" fmla="*/ 4 h 103"/>
                  <a:gd name="T18" fmla="*/ 53 w 138"/>
                  <a:gd name="T19" fmla="*/ 0 h 103"/>
                  <a:gd name="T20" fmla="*/ 47 w 138"/>
                  <a:gd name="T21" fmla="*/ 6 h 103"/>
                  <a:gd name="T22" fmla="*/ 40 w 138"/>
                  <a:gd name="T23" fmla="*/ 1 h 103"/>
                  <a:gd name="T24" fmla="*/ 25 w 138"/>
                  <a:gd name="T25" fmla="*/ 10 h 103"/>
                  <a:gd name="T26" fmla="*/ 14 w 138"/>
                  <a:gd name="T27" fmla="*/ 19 h 103"/>
                  <a:gd name="T28" fmla="*/ 6 w 138"/>
                  <a:gd name="T29" fmla="*/ 27 h 103"/>
                  <a:gd name="T30" fmla="*/ 15 w 138"/>
                  <a:gd name="T31" fmla="*/ 33 h 103"/>
                  <a:gd name="T32" fmla="*/ 11 w 138"/>
                  <a:gd name="T33" fmla="*/ 45 h 103"/>
                  <a:gd name="T34" fmla="*/ 0 w 138"/>
                  <a:gd name="T35" fmla="*/ 42 h 103"/>
                  <a:gd name="T36" fmla="*/ 8 w 138"/>
                  <a:gd name="T37" fmla="*/ 54 h 103"/>
                  <a:gd name="T38" fmla="*/ 15 w 138"/>
                  <a:gd name="T39" fmla="*/ 60 h 103"/>
                  <a:gd name="T40" fmla="*/ 25 w 138"/>
                  <a:gd name="T41" fmla="*/ 71 h 103"/>
                  <a:gd name="T42" fmla="*/ 28 w 138"/>
                  <a:gd name="T43" fmla="*/ 82 h 103"/>
                  <a:gd name="T44" fmla="*/ 32 w 138"/>
                  <a:gd name="T45" fmla="*/ 85 h 103"/>
                  <a:gd name="T46" fmla="*/ 40 w 138"/>
                  <a:gd name="T47" fmla="*/ 82 h 103"/>
                  <a:gd name="T48" fmla="*/ 53 w 138"/>
                  <a:gd name="T49" fmla="*/ 91 h 103"/>
                  <a:gd name="T50" fmla="*/ 52 w 138"/>
                  <a:gd name="T51" fmla="*/ 94 h 103"/>
                  <a:gd name="T52" fmla="*/ 62 w 138"/>
                  <a:gd name="T53" fmla="*/ 103 h 103"/>
                  <a:gd name="T54" fmla="*/ 81 w 138"/>
                  <a:gd name="T55" fmla="*/ 98 h 103"/>
                  <a:gd name="T56" fmla="*/ 90 w 138"/>
                  <a:gd name="T57" fmla="*/ 91 h 103"/>
                  <a:gd name="T58" fmla="*/ 102 w 138"/>
                  <a:gd name="T59" fmla="*/ 92 h 103"/>
                  <a:gd name="T60" fmla="*/ 123 w 138"/>
                  <a:gd name="T61" fmla="*/ 89 h 103"/>
                  <a:gd name="T62" fmla="*/ 138 w 138"/>
                  <a:gd name="T63" fmla="*/ 76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8" h="103">
                    <a:moveTo>
                      <a:pt x="138" y="76"/>
                    </a:moveTo>
                    <a:lnTo>
                      <a:pt x="135" y="68"/>
                    </a:lnTo>
                    <a:lnTo>
                      <a:pt x="135" y="54"/>
                    </a:lnTo>
                    <a:lnTo>
                      <a:pt x="129" y="45"/>
                    </a:lnTo>
                    <a:lnTo>
                      <a:pt x="125" y="45"/>
                    </a:lnTo>
                    <a:lnTo>
                      <a:pt x="120" y="42"/>
                    </a:lnTo>
                    <a:lnTo>
                      <a:pt x="106" y="45"/>
                    </a:lnTo>
                    <a:lnTo>
                      <a:pt x="102" y="42"/>
                    </a:lnTo>
                    <a:lnTo>
                      <a:pt x="99" y="48"/>
                    </a:lnTo>
                    <a:lnTo>
                      <a:pt x="93" y="41"/>
                    </a:lnTo>
                    <a:lnTo>
                      <a:pt x="85" y="38"/>
                    </a:lnTo>
                    <a:lnTo>
                      <a:pt x="90" y="25"/>
                    </a:lnTo>
                    <a:lnTo>
                      <a:pt x="85" y="22"/>
                    </a:lnTo>
                    <a:lnTo>
                      <a:pt x="87" y="19"/>
                    </a:lnTo>
                    <a:lnTo>
                      <a:pt x="79" y="15"/>
                    </a:lnTo>
                    <a:lnTo>
                      <a:pt x="76" y="9"/>
                    </a:lnTo>
                    <a:lnTo>
                      <a:pt x="72" y="6"/>
                    </a:lnTo>
                    <a:lnTo>
                      <a:pt x="64" y="4"/>
                    </a:lnTo>
                    <a:lnTo>
                      <a:pt x="58" y="6"/>
                    </a:lnTo>
                    <a:lnTo>
                      <a:pt x="53" y="0"/>
                    </a:lnTo>
                    <a:lnTo>
                      <a:pt x="52" y="4"/>
                    </a:lnTo>
                    <a:lnTo>
                      <a:pt x="47" y="6"/>
                    </a:lnTo>
                    <a:lnTo>
                      <a:pt x="43" y="0"/>
                    </a:lnTo>
                    <a:lnTo>
                      <a:pt x="40" y="1"/>
                    </a:lnTo>
                    <a:lnTo>
                      <a:pt x="31" y="10"/>
                    </a:lnTo>
                    <a:lnTo>
                      <a:pt x="25" y="10"/>
                    </a:lnTo>
                    <a:lnTo>
                      <a:pt x="22" y="21"/>
                    </a:lnTo>
                    <a:lnTo>
                      <a:pt x="14" y="19"/>
                    </a:lnTo>
                    <a:lnTo>
                      <a:pt x="11" y="24"/>
                    </a:lnTo>
                    <a:lnTo>
                      <a:pt x="6" y="27"/>
                    </a:lnTo>
                    <a:lnTo>
                      <a:pt x="11" y="31"/>
                    </a:lnTo>
                    <a:lnTo>
                      <a:pt x="15" y="33"/>
                    </a:lnTo>
                    <a:lnTo>
                      <a:pt x="15" y="39"/>
                    </a:lnTo>
                    <a:lnTo>
                      <a:pt x="11" y="45"/>
                    </a:lnTo>
                    <a:lnTo>
                      <a:pt x="6" y="41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8" y="54"/>
                    </a:lnTo>
                    <a:lnTo>
                      <a:pt x="11" y="63"/>
                    </a:lnTo>
                    <a:lnTo>
                      <a:pt x="15" y="60"/>
                    </a:lnTo>
                    <a:lnTo>
                      <a:pt x="22" y="63"/>
                    </a:lnTo>
                    <a:lnTo>
                      <a:pt x="25" y="71"/>
                    </a:lnTo>
                    <a:lnTo>
                      <a:pt x="28" y="76"/>
                    </a:lnTo>
                    <a:lnTo>
                      <a:pt x="28" y="82"/>
                    </a:lnTo>
                    <a:lnTo>
                      <a:pt x="31" y="79"/>
                    </a:lnTo>
                    <a:lnTo>
                      <a:pt x="32" y="85"/>
                    </a:lnTo>
                    <a:lnTo>
                      <a:pt x="37" y="86"/>
                    </a:lnTo>
                    <a:lnTo>
                      <a:pt x="40" y="82"/>
                    </a:lnTo>
                    <a:lnTo>
                      <a:pt x="44" y="91"/>
                    </a:lnTo>
                    <a:lnTo>
                      <a:pt x="53" y="91"/>
                    </a:lnTo>
                    <a:lnTo>
                      <a:pt x="55" y="92"/>
                    </a:lnTo>
                    <a:lnTo>
                      <a:pt x="52" y="94"/>
                    </a:lnTo>
                    <a:lnTo>
                      <a:pt x="55" y="98"/>
                    </a:lnTo>
                    <a:lnTo>
                      <a:pt x="62" y="103"/>
                    </a:lnTo>
                    <a:lnTo>
                      <a:pt x="75" y="97"/>
                    </a:lnTo>
                    <a:lnTo>
                      <a:pt x="81" y="98"/>
                    </a:lnTo>
                    <a:lnTo>
                      <a:pt x="88" y="97"/>
                    </a:lnTo>
                    <a:lnTo>
                      <a:pt x="90" y="91"/>
                    </a:lnTo>
                    <a:lnTo>
                      <a:pt x="96" y="86"/>
                    </a:lnTo>
                    <a:lnTo>
                      <a:pt x="102" y="92"/>
                    </a:lnTo>
                    <a:lnTo>
                      <a:pt x="111" y="94"/>
                    </a:lnTo>
                    <a:lnTo>
                      <a:pt x="123" y="89"/>
                    </a:lnTo>
                    <a:lnTo>
                      <a:pt x="131" y="82"/>
                    </a:lnTo>
                    <a:lnTo>
                      <a:pt x="138" y="7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0" name="Freeform 1945">
                <a:extLst>
                  <a:ext uri="{FF2B5EF4-FFF2-40B4-BE49-F238E27FC236}">
                    <a16:creationId xmlns:a16="http://schemas.microsoft.com/office/drawing/2014/main" id="{C8573E8B-B2C4-6841-1292-B2E9F59D9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249"/>
                <a:ext cx="69" cy="52"/>
              </a:xfrm>
              <a:custGeom>
                <a:avLst/>
                <a:gdLst>
                  <a:gd name="T0" fmla="*/ 131 w 138"/>
                  <a:gd name="T1" fmla="*/ 82 h 103"/>
                  <a:gd name="T2" fmla="*/ 111 w 138"/>
                  <a:gd name="T3" fmla="*/ 94 h 103"/>
                  <a:gd name="T4" fmla="*/ 96 w 138"/>
                  <a:gd name="T5" fmla="*/ 86 h 103"/>
                  <a:gd name="T6" fmla="*/ 88 w 138"/>
                  <a:gd name="T7" fmla="*/ 97 h 103"/>
                  <a:gd name="T8" fmla="*/ 75 w 138"/>
                  <a:gd name="T9" fmla="*/ 97 h 103"/>
                  <a:gd name="T10" fmla="*/ 55 w 138"/>
                  <a:gd name="T11" fmla="*/ 98 h 103"/>
                  <a:gd name="T12" fmla="*/ 55 w 138"/>
                  <a:gd name="T13" fmla="*/ 92 h 103"/>
                  <a:gd name="T14" fmla="*/ 44 w 138"/>
                  <a:gd name="T15" fmla="*/ 91 h 103"/>
                  <a:gd name="T16" fmla="*/ 37 w 138"/>
                  <a:gd name="T17" fmla="*/ 86 h 103"/>
                  <a:gd name="T18" fmla="*/ 31 w 138"/>
                  <a:gd name="T19" fmla="*/ 79 h 103"/>
                  <a:gd name="T20" fmla="*/ 28 w 138"/>
                  <a:gd name="T21" fmla="*/ 76 h 103"/>
                  <a:gd name="T22" fmla="*/ 22 w 138"/>
                  <a:gd name="T23" fmla="*/ 63 h 103"/>
                  <a:gd name="T24" fmla="*/ 11 w 138"/>
                  <a:gd name="T25" fmla="*/ 63 h 103"/>
                  <a:gd name="T26" fmla="*/ 0 w 138"/>
                  <a:gd name="T27" fmla="*/ 42 h 103"/>
                  <a:gd name="T28" fmla="*/ 6 w 138"/>
                  <a:gd name="T29" fmla="*/ 41 h 103"/>
                  <a:gd name="T30" fmla="*/ 15 w 138"/>
                  <a:gd name="T31" fmla="*/ 39 h 103"/>
                  <a:gd name="T32" fmla="*/ 11 w 138"/>
                  <a:gd name="T33" fmla="*/ 31 h 103"/>
                  <a:gd name="T34" fmla="*/ 11 w 138"/>
                  <a:gd name="T35" fmla="*/ 24 h 103"/>
                  <a:gd name="T36" fmla="*/ 22 w 138"/>
                  <a:gd name="T37" fmla="*/ 21 h 103"/>
                  <a:gd name="T38" fmla="*/ 31 w 138"/>
                  <a:gd name="T39" fmla="*/ 10 h 103"/>
                  <a:gd name="T40" fmla="*/ 43 w 138"/>
                  <a:gd name="T41" fmla="*/ 0 h 103"/>
                  <a:gd name="T42" fmla="*/ 52 w 138"/>
                  <a:gd name="T43" fmla="*/ 4 h 103"/>
                  <a:gd name="T44" fmla="*/ 58 w 138"/>
                  <a:gd name="T45" fmla="*/ 6 h 103"/>
                  <a:gd name="T46" fmla="*/ 72 w 138"/>
                  <a:gd name="T47" fmla="*/ 6 h 103"/>
                  <a:gd name="T48" fmla="*/ 79 w 138"/>
                  <a:gd name="T49" fmla="*/ 15 h 103"/>
                  <a:gd name="T50" fmla="*/ 85 w 138"/>
                  <a:gd name="T51" fmla="*/ 22 h 103"/>
                  <a:gd name="T52" fmla="*/ 85 w 138"/>
                  <a:gd name="T53" fmla="*/ 38 h 103"/>
                  <a:gd name="T54" fmla="*/ 99 w 138"/>
                  <a:gd name="T55" fmla="*/ 48 h 103"/>
                  <a:gd name="T56" fmla="*/ 106 w 138"/>
                  <a:gd name="T57" fmla="*/ 45 h 103"/>
                  <a:gd name="T58" fmla="*/ 125 w 138"/>
                  <a:gd name="T59" fmla="*/ 45 h 103"/>
                  <a:gd name="T60" fmla="*/ 135 w 138"/>
                  <a:gd name="T61" fmla="*/ 54 h 103"/>
                  <a:gd name="T62" fmla="*/ 138 w 138"/>
                  <a:gd name="T63" fmla="*/ 76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8" h="103">
                    <a:moveTo>
                      <a:pt x="138" y="76"/>
                    </a:moveTo>
                    <a:lnTo>
                      <a:pt x="131" y="82"/>
                    </a:lnTo>
                    <a:lnTo>
                      <a:pt x="123" y="89"/>
                    </a:lnTo>
                    <a:lnTo>
                      <a:pt x="111" y="94"/>
                    </a:lnTo>
                    <a:lnTo>
                      <a:pt x="102" y="92"/>
                    </a:lnTo>
                    <a:lnTo>
                      <a:pt x="96" y="86"/>
                    </a:lnTo>
                    <a:lnTo>
                      <a:pt x="90" y="91"/>
                    </a:lnTo>
                    <a:lnTo>
                      <a:pt x="88" y="97"/>
                    </a:lnTo>
                    <a:lnTo>
                      <a:pt x="81" y="98"/>
                    </a:lnTo>
                    <a:lnTo>
                      <a:pt x="75" y="97"/>
                    </a:lnTo>
                    <a:lnTo>
                      <a:pt x="62" y="103"/>
                    </a:lnTo>
                    <a:lnTo>
                      <a:pt x="55" y="98"/>
                    </a:lnTo>
                    <a:lnTo>
                      <a:pt x="52" y="94"/>
                    </a:lnTo>
                    <a:lnTo>
                      <a:pt x="55" y="92"/>
                    </a:lnTo>
                    <a:lnTo>
                      <a:pt x="53" y="91"/>
                    </a:lnTo>
                    <a:lnTo>
                      <a:pt x="44" y="91"/>
                    </a:lnTo>
                    <a:lnTo>
                      <a:pt x="40" y="82"/>
                    </a:lnTo>
                    <a:lnTo>
                      <a:pt x="37" y="86"/>
                    </a:lnTo>
                    <a:lnTo>
                      <a:pt x="32" y="85"/>
                    </a:lnTo>
                    <a:lnTo>
                      <a:pt x="31" y="79"/>
                    </a:lnTo>
                    <a:lnTo>
                      <a:pt x="28" y="82"/>
                    </a:lnTo>
                    <a:lnTo>
                      <a:pt x="28" y="76"/>
                    </a:lnTo>
                    <a:lnTo>
                      <a:pt x="25" y="71"/>
                    </a:lnTo>
                    <a:lnTo>
                      <a:pt x="22" y="63"/>
                    </a:lnTo>
                    <a:lnTo>
                      <a:pt x="15" y="60"/>
                    </a:lnTo>
                    <a:lnTo>
                      <a:pt x="11" y="63"/>
                    </a:lnTo>
                    <a:lnTo>
                      <a:pt x="8" y="5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6" y="41"/>
                    </a:lnTo>
                    <a:lnTo>
                      <a:pt x="11" y="45"/>
                    </a:lnTo>
                    <a:lnTo>
                      <a:pt x="15" y="39"/>
                    </a:lnTo>
                    <a:lnTo>
                      <a:pt x="15" y="33"/>
                    </a:lnTo>
                    <a:lnTo>
                      <a:pt x="11" y="31"/>
                    </a:lnTo>
                    <a:lnTo>
                      <a:pt x="6" y="27"/>
                    </a:lnTo>
                    <a:lnTo>
                      <a:pt x="11" y="24"/>
                    </a:lnTo>
                    <a:lnTo>
                      <a:pt x="14" y="19"/>
                    </a:lnTo>
                    <a:lnTo>
                      <a:pt x="22" y="21"/>
                    </a:lnTo>
                    <a:lnTo>
                      <a:pt x="25" y="10"/>
                    </a:lnTo>
                    <a:lnTo>
                      <a:pt x="31" y="10"/>
                    </a:lnTo>
                    <a:lnTo>
                      <a:pt x="40" y="1"/>
                    </a:lnTo>
                    <a:lnTo>
                      <a:pt x="43" y="0"/>
                    </a:lnTo>
                    <a:lnTo>
                      <a:pt x="47" y="6"/>
                    </a:lnTo>
                    <a:lnTo>
                      <a:pt x="52" y="4"/>
                    </a:lnTo>
                    <a:lnTo>
                      <a:pt x="53" y="0"/>
                    </a:lnTo>
                    <a:lnTo>
                      <a:pt x="58" y="6"/>
                    </a:lnTo>
                    <a:lnTo>
                      <a:pt x="64" y="4"/>
                    </a:lnTo>
                    <a:lnTo>
                      <a:pt x="72" y="6"/>
                    </a:lnTo>
                    <a:lnTo>
                      <a:pt x="76" y="9"/>
                    </a:lnTo>
                    <a:lnTo>
                      <a:pt x="79" y="15"/>
                    </a:lnTo>
                    <a:lnTo>
                      <a:pt x="87" y="19"/>
                    </a:lnTo>
                    <a:lnTo>
                      <a:pt x="85" y="22"/>
                    </a:lnTo>
                    <a:lnTo>
                      <a:pt x="90" y="25"/>
                    </a:lnTo>
                    <a:lnTo>
                      <a:pt x="85" y="38"/>
                    </a:lnTo>
                    <a:lnTo>
                      <a:pt x="93" y="41"/>
                    </a:lnTo>
                    <a:lnTo>
                      <a:pt x="99" y="48"/>
                    </a:lnTo>
                    <a:lnTo>
                      <a:pt x="102" y="42"/>
                    </a:lnTo>
                    <a:lnTo>
                      <a:pt x="106" y="45"/>
                    </a:lnTo>
                    <a:lnTo>
                      <a:pt x="120" y="42"/>
                    </a:lnTo>
                    <a:lnTo>
                      <a:pt x="125" y="45"/>
                    </a:lnTo>
                    <a:lnTo>
                      <a:pt x="129" y="45"/>
                    </a:lnTo>
                    <a:lnTo>
                      <a:pt x="135" y="54"/>
                    </a:lnTo>
                    <a:lnTo>
                      <a:pt x="135" y="68"/>
                    </a:lnTo>
                    <a:lnTo>
                      <a:pt x="138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1" name="Freeform 1946">
                <a:extLst>
                  <a:ext uri="{FF2B5EF4-FFF2-40B4-BE49-F238E27FC236}">
                    <a16:creationId xmlns:a16="http://schemas.microsoft.com/office/drawing/2014/main" id="{86030ABC-90F0-BF18-D7DC-3AF201015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249"/>
                <a:ext cx="69" cy="52"/>
              </a:xfrm>
              <a:custGeom>
                <a:avLst/>
                <a:gdLst>
                  <a:gd name="T0" fmla="*/ 131 w 138"/>
                  <a:gd name="T1" fmla="*/ 82 h 103"/>
                  <a:gd name="T2" fmla="*/ 111 w 138"/>
                  <a:gd name="T3" fmla="*/ 94 h 103"/>
                  <a:gd name="T4" fmla="*/ 96 w 138"/>
                  <a:gd name="T5" fmla="*/ 86 h 103"/>
                  <a:gd name="T6" fmla="*/ 88 w 138"/>
                  <a:gd name="T7" fmla="*/ 97 h 103"/>
                  <a:gd name="T8" fmla="*/ 75 w 138"/>
                  <a:gd name="T9" fmla="*/ 97 h 103"/>
                  <a:gd name="T10" fmla="*/ 55 w 138"/>
                  <a:gd name="T11" fmla="*/ 98 h 103"/>
                  <a:gd name="T12" fmla="*/ 55 w 138"/>
                  <a:gd name="T13" fmla="*/ 92 h 103"/>
                  <a:gd name="T14" fmla="*/ 44 w 138"/>
                  <a:gd name="T15" fmla="*/ 91 h 103"/>
                  <a:gd name="T16" fmla="*/ 37 w 138"/>
                  <a:gd name="T17" fmla="*/ 86 h 103"/>
                  <a:gd name="T18" fmla="*/ 31 w 138"/>
                  <a:gd name="T19" fmla="*/ 79 h 103"/>
                  <a:gd name="T20" fmla="*/ 28 w 138"/>
                  <a:gd name="T21" fmla="*/ 76 h 103"/>
                  <a:gd name="T22" fmla="*/ 22 w 138"/>
                  <a:gd name="T23" fmla="*/ 63 h 103"/>
                  <a:gd name="T24" fmla="*/ 11 w 138"/>
                  <a:gd name="T25" fmla="*/ 63 h 103"/>
                  <a:gd name="T26" fmla="*/ 0 w 138"/>
                  <a:gd name="T27" fmla="*/ 42 h 103"/>
                  <a:gd name="T28" fmla="*/ 6 w 138"/>
                  <a:gd name="T29" fmla="*/ 41 h 103"/>
                  <a:gd name="T30" fmla="*/ 15 w 138"/>
                  <a:gd name="T31" fmla="*/ 39 h 103"/>
                  <a:gd name="T32" fmla="*/ 11 w 138"/>
                  <a:gd name="T33" fmla="*/ 31 h 103"/>
                  <a:gd name="T34" fmla="*/ 11 w 138"/>
                  <a:gd name="T35" fmla="*/ 24 h 103"/>
                  <a:gd name="T36" fmla="*/ 22 w 138"/>
                  <a:gd name="T37" fmla="*/ 21 h 103"/>
                  <a:gd name="T38" fmla="*/ 31 w 138"/>
                  <a:gd name="T39" fmla="*/ 10 h 103"/>
                  <a:gd name="T40" fmla="*/ 43 w 138"/>
                  <a:gd name="T41" fmla="*/ 0 h 103"/>
                  <a:gd name="T42" fmla="*/ 52 w 138"/>
                  <a:gd name="T43" fmla="*/ 4 h 103"/>
                  <a:gd name="T44" fmla="*/ 58 w 138"/>
                  <a:gd name="T45" fmla="*/ 6 h 103"/>
                  <a:gd name="T46" fmla="*/ 72 w 138"/>
                  <a:gd name="T47" fmla="*/ 6 h 103"/>
                  <a:gd name="T48" fmla="*/ 79 w 138"/>
                  <a:gd name="T49" fmla="*/ 15 h 103"/>
                  <a:gd name="T50" fmla="*/ 85 w 138"/>
                  <a:gd name="T51" fmla="*/ 22 h 103"/>
                  <a:gd name="T52" fmla="*/ 85 w 138"/>
                  <a:gd name="T53" fmla="*/ 38 h 103"/>
                  <a:gd name="T54" fmla="*/ 99 w 138"/>
                  <a:gd name="T55" fmla="*/ 48 h 103"/>
                  <a:gd name="T56" fmla="*/ 106 w 138"/>
                  <a:gd name="T57" fmla="*/ 45 h 103"/>
                  <a:gd name="T58" fmla="*/ 125 w 138"/>
                  <a:gd name="T59" fmla="*/ 45 h 103"/>
                  <a:gd name="T60" fmla="*/ 135 w 138"/>
                  <a:gd name="T61" fmla="*/ 54 h 103"/>
                  <a:gd name="T62" fmla="*/ 138 w 138"/>
                  <a:gd name="T63" fmla="*/ 76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8" h="103">
                    <a:moveTo>
                      <a:pt x="138" y="76"/>
                    </a:moveTo>
                    <a:lnTo>
                      <a:pt x="131" y="82"/>
                    </a:lnTo>
                    <a:lnTo>
                      <a:pt x="123" y="89"/>
                    </a:lnTo>
                    <a:lnTo>
                      <a:pt x="111" y="94"/>
                    </a:lnTo>
                    <a:lnTo>
                      <a:pt x="102" y="92"/>
                    </a:lnTo>
                    <a:lnTo>
                      <a:pt x="96" y="86"/>
                    </a:lnTo>
                    <a:lnTo>
                      <a:pt x="90" y="91"/>
                    </a:lnTo>
                    <a:lnTo>
                      <a:pt x="88" y="97"/>
                    </a:lnTo>
                    <a:lnTo>
                      <a:pt x="81" y="98"/>
                    </a:lnTo>
                    <a:lnTo>
                      <a:pt x="75" y="97"/>
                    </a:lnTo>
                    <a:lnTo>
                      <a:pt x="62" y="103"/>
                    </a:lnTo>
                    <a:lnTo>
                      <a:pt x="55" y="98"/>
                    </a:lnTo>
                    <a:lnTo>
                      <a:pt x="52" y="94"/>
                    </a:lnTo>
                    <a:lnTo>
                      <a:pt x="55" y="92"/>
                    </a:lnTo>
                    <a:lnTo>
                      <a:pt x="53" y="91"/>
                    </a:lnTo>
                    <a:lnTo>
                      <a:pt x="44" y="91"/>
                    </a:lnTo>
                    <a:lnTo>
                      <a:pt x="40" y="82"/>
                    </a:lnTo>
                    <a:lnTo>
                      <a:pt x="37" y="86"/>
                    </a:lnTo>
                    <a:lnTo>
                      <a:pt x="32" y="85"/>
                    </a:lnTo>
                    <a:lnTo>
                      <a:pt x="31" y="79"/>
                    </a:lnTo>
                    <a:lnTo>
                      <a:pt x="28" y="82"/>
                    </a:lnTo>
                    <a:lnTo>
                      <a:pt x="28" y="76"/>
                    </a:lnTo>
                    <a:lnTo>
                      <a:pt x="25" y="71"/>
                    </a:lnTo>
                    <a:lnTo>
                      <a:pt x="22" y="63"/>
                    </a:lnTo>
                    <a:lnTo>
                      <a:pt x="15" y="60"/>
                    </a:lnTo>
                    <a:lnTo>
                      <a:pt x="11" y="63"/>
                    </a:lnTo>
                    <a:lnTo>
                      <a:pt x="8" y="5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6" y="41"/>
                    </a:lnTo>
                    <a:lnTo>
                      <a:pt x="11" y="45"/>
                    </a:lnTo>
                    <a:lnTo>
                      <a:pt x="15" y="39"/>
                    </a:lnTo>
                    <a:lnTo>
                      <a:pt x="15" y="33"/>
                    </a:lnTo>
                    <a:lnTo>
                      <a:pt x="11" y="31"/>
                    </a:lnTo>
                    <a:lnTo>
                      <a:pt x="6" y="27"/>
                    </a:lnTo>
                    <a:lnTo>
                      <a:pt x="11" y="24"/>
                    </a:lnTo>
                    <a:lnTo>
                      <a:pt x="14" y="19"/>
                    </a:lnTo>
                    <a:lnTo>
                      <a:pt x="22" y="21"/>
                    </a:lnTo>
                    <a:lnTo>
                      <a:pt x="25" y="10"/>
                    </a:lnTo>
                    <a:lnTo>
                      <a:pt x="31" y="10"/>
                    </a:lnTo>
                    <a:lnTo>
                      <a:pt x="40" y="1"/>
                    </a:lnTo>
                    <a:lnTo>
                      <a:pt x="43" y="0"/>
                    </a:lnTo>
                    <a:lnTo>
                      <a:pt x="47" y="6"/>
                    </a:lnTo>
                    <a:lnTo>
                      <a:pt x="52" y="4"/>
                    </a:lnTo>
                    <a:lnTo>
                      <a:pt x="53" y="0"/>
                    </a:lnTo>
                    <a:lnTo>
                      <a:pt x="58" y="6"/>
                    </a:lnTo>
                    <a:lnTo>
                      <a:pt x="64" y="4"/>
                    </a:lnTo>
                    <a:lnTo>
                      <a:pt x="72" y="6"/>
                    </a:lnTo>
                    <a:lnTo>
                      <a:pt x="76" y="9"/>
                    </a:lnTo>
                    <a:lnTo>
                      <a:pt x="79" y="15"/>
                    </a:lnTo>
                    <a:lnTo>
                      <a:pt x="87" y="19"/>
                    </a:lnTo>
                    <a:lnTo>
                      <a:pt x="85" y="22"/>
                    </a:lnTo>
                    <a:lnTo>
                      <a:pt x="90" y="25"/>
                    </a:lnTo>
                    <a:lnTo>
                      <a:pt x="85" y="38"/>
                    </a:lnTo>
                    <a:lnTo>
                      <a:pt x="93" y="41"/>
                    </a:lnTo>
                    <a:lnTo>
                      <a:pt x="99" y="48"/>
                    </a:lnTo>
                    <a:lnTo>
                      <a:pt x="102" y="42"/>
                    </a:lnTo>
                    <a:lnTo>
                      <a:pt x="106" y="45"/>
                    </a:lnTo>
                    <a:lnTo>
                      <a:pt x="120" y="42"/>
                    </a:lnTo>
                    <a:lnTo>
                      <a:pt x="125" y="45"/>
                    </a:lnTo>
                    <a:lnTo>
                      <a:pt x="129" y="45"/>
                    </a:lnTo>
                    <a:lnTo>
                      <a:pt x="135" y="54"/>
                    </a:lnTo>
                    <a:lnTo>
                      <a:pt x="135" y="68"/>
                    </a:lnTo>
                    <a:lnTo>
                      <a:pt x="138" y="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2" name="Freeform 1947">
                <a:extLst>
                  <a:ext uri="{FF2B5EF4-FFF2-40B4-BE49-F238E27FC236}">
                    <a16:creationId xmlns:a16="http://schemas.microsoft.com/office/drawing/2014/main" id="{BD75245A-576D-86B2-BB21-3CA5B38DF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255"/>
                <a:ext cx="99" cy="92"/>
              </a:xfrm>
              <a:custGeom>
                <a:avLst/>
                <a:gdLst>
                  <a:gd name="T0" fmla="*/ 40 w 199"/>
                  <a:gd name="T1" fmla="*/ 26 h 182"/>
                  <a:gd name="T2" fmla="*/ 43 w 199"/>
                  <a:gd name="T3" fmla="*/ 39 h 182"/>
                  <a:gd name="T4" fmla="*/ 47 w 199"/>
                  <a:gd name="T5" fmla="*/ 59 h 182"/>
                  <a:gd name="T6" fmla="*/ 46 w 199"/>
                  <a:gd name="T7" fmla="*/ 67 h 182"/>
                  <a:gd name="T8" fmla="*/ 50 w 199"/>
                  <a:gd name="T9" fmla="*/ 85 h 182"/>
                  <a:gd name="T10" fmla="*/ 50 w 199"/>
                  <a:gd name="T11" fmla="*/ 94 h 182"/>
                  <a:gd name="T12" fmla="*/ 40 w 199"/>
                  <a:gd name="T13" fmla="*/ 88 h 182"/>
                  <a:gd name="T14" fmla="*/ 29 w 199"/>
                  <a:gd name="T15" fmla="*/ 88 h 182"/>
                  <a:gd name="T16" fmla="*/ 24 w 199"/>
                  <a:gd name="T17" fmla="*/ 79 h 182"/>
                  <a:gd name="T18" fmla="*/ 2 w 199"/>
                  <a:gd name="T19" fmla="*/ 83 h 182"/>
                  <a:gd name="T20" fmla="*/ 2 w 199"/>
                  <a:gd name="T21" fmla="*/ 92 h 182"/>
                  <a:gd name="T22" fmla="*/ 5 w 199"/>
                  <a:gd name="T23" fmla="*/ 106 h 182"/>
                  <a:gd name="T24" fmla="*/ 9 w 199"/>
                  <a:gd name="T25" fmla="*/ 115 h 182"/>
                  <a:gd name="T26" fmla="*/ 20 w 199"/>
                  <a:gd name="T27" fmla="*/ 127 h 182"/>
                  <a:gd name="T28" fmla="*/ 9 w 199"/>
                  <a:gd name="T29" fmla="*/ 137 h 182"/>
                  <a:gd name="T30" fmla="*/ 14 w 199"/>
                  <a:gd name="T31" fmla="*/ 144 h 182"/>
                  <a:gd name="T32" fmla="*/ 17 w 199"/>
                  <a:gd name="T33" fmla="*/ 159 h 182"/>
                  <a:gd name="T34" fmla="*/ 27 w 199"/>
                  <a:gd name="T35" fmla="*/ 162 h 182"/>
                  <a:gd name="T36" fmla="*/ 49 w 199"/>
                  <a:gd name="T37" fmla="*/ 181 h 182"/>
                  <a:gd name="T38" fmla="*/ 58 w 199"/>
                  <a:gd name="T39" fmla="*/ 173 h 182"/>
                  <a:gd name="T40" fmla="*/ 68 w 199"/>
                  <a:gd name="T41" fmla="*/ 171 h 182"/>
                  <a:gd name="T42" fmla="*/ 79 w 199"/>
                  <a:gd name="T43" fmla="*/ 173 h 182"/>
                  <a:gd name="T44" fmla="*/ 93 w 199"/>
                  <a:gd name="T45" fmla="*/ 175 h 182"/>
                  <a:gd name="T46" fmla="*/ 94 w 199"/>
                  <a:gd name="T47" fmla="*/ 164 h 182"/>
                  <a:gd name="T48" fmla="*/ 105 w 199"/>
                  <a:gd name="T49" fmla="*/ 161 h 182"/>
                  <a:gd name="T50" fmla="*/ 115 w 199"/>
                  <a:gd name="T51" fmla="*/ 167 h 182"/>
                  <a:gd name="T52" fmla="*/ 128 w 199"/>
                  <a:gd name="T53" fmla="*/ 168 h 182"/>
                  <a:gd name="T54" fmla="*/ 129 w 199"/>
                  <a:gd name="T55" fmla="*/ 158 h 182"/>
                  <a:gd name="T56" fmla="*/ 137 w 199"/>
                  <a:gd name="T57" fmla="*/ 146 h 182"/>
                  <a:gd name="T58" fmla="*/ 146 w 199"/>
                  <a:gd name="T59" fmla="*/ 133 h 182"/>
                  <a:gd name="T60" fmla="*/ 158 w 199"/>
                  <a:gd name="T61" fmla="*/ 141 h 182"/>
                  <a:gd name="T62" fmla="*/ 166 w 199"/>
                  <a:gd name="T63" fmla="*/ 140 h 182"/>
                  <a:gd name="T64" fmla="*/ 173 w 199"/>
                  <a:gd name="T65" fmla="*/ 146 h 182"/>
                  <a:gd name="T66" fmla="*/ 181 w 199"/>
                  <a:gd name="T67" fmla="*/ 143 h 182"/>
                  <a:gd name="T68" fmla="*/ 181 w 199"/>
                  <a:gd name="T69" fmla="*/ 124 h 182"/>
                  <a:gd name="T70" fmla="*/ 181 w 199"/>
                  <a:gd name="T71" fmla="*/ 111 h 182"/>
                  <a:gd name="T72" fmla="*/ 193 w 199"/>
                  <a:gd name="T73" fmla="*/ 106 h 182"/>
                  <a:gd name="T74" fmla="*/ 199 w 199"/>
                  <a:gd name="T75" fmla="*/ 95 h 182"/>
                  <a:gd name="T76" fmla="*/ 188 w 199"/>
                  <a:gd name="T77" fmla="*/ 83 h 182"/>
                  <a:gd name="T78" fmla="*/ 167 w 199"/>
                  <a:gd name="T79" fmla="*/ 86 h 182"/>
                  <a:gd name="T80" fmla="*/ 167 w 199"/>
                  <a:gd name="T81" fmla="*/ 67 h 182"/>
                  <a:gd name="T82" fmla="*/ 190 w 199"/>
                  <a:gd name="T83" fmla="*/ 54 h 182"/>
                  <a:gd name="T84" fmla="*/ 191 w 199"/>
                  <a:gd name="T85" fmla="*/ 42 h 182"/>
                  <a:gd name="T86" fmla="*/ 181 w 199"/>
                  <a:gd name="T87" fmla="*/ 42 h 182"/>
                  <a:gd name="T88" fmla="*/ 173 w 199"/>
                  <a:gd name="T89" fmla="*/ 33 h 182"/>
                  <a:gd name="T90" fmla="*/ 164 w 199"/>
                  <a:gd name="T91" fmla="*/ 29 h 182"/>
                  <a:gd name="T92" fmla="*/ 173 w 199"/>
                  <a:gd name="T93" fmla="*/ 6 h 182"/>
                  <a:gd name="T94" fmla="*/ 161 w 199"/>
                  <a:gd name="T95" fmla="*/ 0 h 182"/>
                  <a:gd name="T96" fmla="*/ 150 w 199"/>
                  <a:gd name="T97" fmla="*/ 6 h 182"/>
                  <a:gd name="T98" fmla="*/ 135 w 199"/>
                  <a:gd name="T99" fmla="*/ 6 h 182"/>
                  <a:gd name="T100" fmla="*/ 128 w 199"/>
                  <a:gd name="T101" fmla="*/ 6 h 182"/>
                  <a:gd name="T102" fmla="*/ 122 w 199"/>
                  <a:gd name="T103" fmla="*/ 13 h 182"/>
                  <a:gd name="T104" fmla="*/ 114 w 199"/>
                  <a:gd name="T105" fmla="*/ 21 h 182"/>
                  <a:gd name="T106" fmla="*/ 106 w 199"/>
                  <a:gd name="T107" fmla="*/ 23 h 182"/>
                  <a:gd name="T108" fmla="*/ 93 w 199"/>
                  <a:gd name="T109" fmla="*/ 32 h 182"/>
                  <a:gd name="T110" fmla="*/ 88 w 199"/>
                  <a:gd name="T111" fmla="*/ 21 h 182"/>
                  <a:gd name="T112" fmla="*/ 88 w 199"/>
                  <a:gd name="T113" fmla="*/ 12 h 182"/>
                  <a:gd name="T114" fmla="*/ 67 w 199"/>
                  <a:gd name="T115" fmla="*/ 3 h 182"/>
                  <a:gd name="T116" fmla="*/ 56 w 199"/>
                  <a:gd name="T117" fmla="*/ 1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9" h="182">
                    <a:moveTo>
                      <a:pt x="49" y="21"/>
                    </a:moveTo>
                    <a:lnTo>
                      <a:pt x="40" y="26"/>
                    </a:lnTo>
                    <a:lnTo>
                      <a:pt x="38" y="30"/>
                    </a:lnTo>
                    <a:lnTo>
                      <a:pt x="43" y="39"/>
                    </a:lnTo>
                    <a:lnTo>
                      <a:pt x="43" y="45"/>
                    </a:lnTo>
                    <a:lnTo>
                      <a:pt x="47" y="59"/>
                    </a:lnTo>
                    <a:lnTo>
                      <a:pt x="52" y="64"/>
                    </a:lnTo>
                    <a:lnTo>
                      <a:pt x="46" y="67"/>
                    </a:lnTo>
                    <a:lnTo>
                      <a:pt x="50" y="68"/>
                    </a:lnTo>
                    <a:lnTo>
                      <a:pt x="50" y="85"/>
                    </a:lnTo>
                    <a:lnTo>
                      <a:pt x="47" y="88"/>
                    </a:lnTo>
                    <a:lnTo>
                      <a:pt x="50" y="94"/>
                    </a:lnTo>
                    <a:lnTo>
                      <a:pt x="44" y="91"/>
                    </a:lnTo>
                    <a:lnTo>
                      <a:pt x="40" y="88"/>
                    </a:lnTo>
                    <a:lnTo>
                      <a:pt x="32" y="86"/>
                    </a:lnTo>
                    <a:lnTo>
                      <a:pt x="29" y="88"/>
                    </a:lnTo>
                    <a:lnTo>
                      <a:pt x="24" y="86"/>
                    </a:lnTo>
                    <a:lnTo>
                      <a:pt x="24" y="79"/>
                    </a:lnTo>
                    <a:lnTo>
                      <a:pt x="20" y="76"/>
                    </a:lnTo>
                    <a:lnTo>
                      <a:pt x="2" y="83"/>
                    </a:lnTo>
                    <a:lnTo>
                      <a:pt x="0" y="83"/>
                    </a:lnTo>
                    <a:lnTo>
                      <a:pt x="2" y="92"/>
                    </a:lnTo>
                    <a:lnTo>
                      <a:pt x="2" y="100"/>
                    </a:lnTo>
                    <a:lnTo>
                      <a:pt x="5" y="106"/>
                    </a:lnTo>
                    <a:lnTo>
                      <a:pt x="5" y="115"/>
                    </a:lnTo>
                    <a:lnTo>
                      <a:pt x="9" y="115"/>
                    </a:lnTo>
                    <a:lnTo>
                      <a:pt x="14" y="124"/>
                    </a:lnTo>
                    <a:lnTo>
                      <a:pt x="20" y="127"/>
                    </a:lnTo>
                    <a:lnTo>
                      <a:pt x="15" y="133"/>
                    </a:lnTo>
                    <a:lnTo>
                      <a:pt x="9" y="137"/>
                    </a:lnTo>
                    <a:lnTo>
                      <a:pt x="8" y="140"/>
                    </a:lnTo>
                    <a:lnTo>
                      <a:pt x="14" y="144"/>
                    </a:lnTo>
                    <a:lnTo>
                      <a:pt x="18" y="153"/>
                    </a:lnTo>
                    <a:lnTo>
                      <a:pt x="17" y="159"/>
                    </a:lnTo>
                    <a:lnTo>
                      <a:pt x="20" y="167"/>
                    </a:lnTo>
                    <a:lnTo>
                      <a:pt x="27" y="162"/>
                    </a:lnTo>
                    <a:lnTo>
                      <a:pt x="34" y="162"/>
                    </a:lnTo>
                    <a:lnTo>
                      <a:pt x="49" y="181"/>
                    </a:lnTo>
                    <a:lnTo>
                      <a:pt x="55" y="182"/>
                    </a:lnTo>
                    <a:lnTo>
                      <a:pt x="58" y="173"/>
                    </a:lnTo>
                    <a:lnTo>
                      <a:pt x="65" y="170"/>
                    </a:lnTo>
                    <a:lnTo>
                      <a:pt x="68" y="171"/>
                    </a:lnTo>
                    <a:lnTo>
                      <a:pt x="71" y="176"/>
                    </a:lnTo>
                    <a:lnTo>
                      <a:pt x="79" y="173"/>
                    </a:lnTo>
                    <a:lnTo>
                      <a:pt x="87" y="176"/>
                    </a:lnTo>
                    <a:lnTo>
                      <a:pt x="93" y="175"/>
                    </a:lnTo>
                    <a:lnTo>
                      <a:pt x="91" y="170"/>
                    </a:lnTo>
                    <a:lnTo>
                      <a:pt x="94" y="164"/>
                    </a:lnTo>
                    <a:lnTo>
                      <a:pt x="96" y="164"/>
                    </a:lnTo>
                    <a:lnTo>
                      <a:pt x="105" y="161"/>
                    </a:lnTo>
                    <a:lnTo>
                      <a:pt x="112" y="162"/>
                    </a:lnTo>
                    <a:lnTo>
                      <a:pt x="115" y="167"/>
                    </a:lnTo>
                    <a:lnTo>
                      <a:pt x="125" y="171"/>
                    </a:lnTo>
                    <a:lnTo>
                      <a:pt x="128" y="168"/>
                    </a:lnTo>
                    <a:lnTo>
                      <a:pt x="125" y="165"/>
                    </a:lnTo>
                    <a:lnTo>
                      <a:pt x="129" y="158"/>
                    </a:lnTo>
                    <a:lnTo>
                      <a:pt x="137" y="152"/>
                    </a:lnTo>
                    <a:lnTo>
                      <a:pt x="137" y="146"/>
                    </a:lnTo>
                    <a:lnTo>
                      <a:pt x="143" y="140"/>
                    </a:lnTo>
                    <a:lnTo>
                      <a:pt x="146" y="133"/>
                    </a:lnTo>
                    <a:lnTo>
                      <a:pt x="150" y="140"/>
                    </a:lnTo>
                    <a:lnTo>
                      <a:pt x="158" y="141"/>
                    </a:lnTo>
                    <a:lnTo>
                      <a:pt x="164" y="146"/>
                    </a:lnTo>
                    <a:lnTo>
                      <a:pt x="166" y="140"/>
                    </a:lnTo>
                    <a:lnTo>
                      <a:pt x="170" y="140"/>
                    </a:lnTo>
                    <a:lnTo>
                      <a:pt x="173" y="146"/>
                    </a:lnTo>
                    <a:lnTo>
                      <a:pt x="178" y="149"/>
                    </a:lnTo>
                    <a:lnTo>
                      <a:pt x="181" y="143"/>
                    </a:lnTo>
                    <a:lnTo>
                      <a:pt x="179" y="137"/>
                    </a:lnTo>
                    <a:lnTo>
                      <a:pt x="181" y="124"/>
                    </a:lnTo>
                    <a:lnTo>
                      <a:pt x="176" y="121"/>
                    </a:lnTo>
                    <a:lnTo>
                      <a:pt x="181" y="111"/>
                    </a:lnTo>
                    <a:lnTo>
                      <a:pt x="185" y="112"/>
                    </a:lnTo>
                    <a:lnTo>
                      <a:pt x="193" y="106"/>
                    </a:lnTo>
                    <a:lnTo>
                      <a:pt x="196" y="103"/>
                    </a:lnTo>
                    <a:lnTo>
                      <a:pt x="199" y="95"/>
                    </a:lnTo>
                    <a:lnTo>
                      <a:pt x="197" y="94"/>
                    </a:lnTo>
                    <a:lnTo>
                      <a:pt x="188" y="83"/>
                    </a:lnTo>
                    <a:lnTo>
                      <a:pt x="181" y="85"/>
                    </a:lnTo>
                    <a:lnTo>
                      <a:pt x="167" y="86"/>
                    </a:lnTo>
                    <a:lnTo>
                      <a:pt x="164" y="79"/>
                    </a:lnTo>
                    <a:lnTo>
                      <a:pt x="167" y="67"/>
                    </a:lnTo>
                    <a:lnTo>
                      <a:pt x="181" y="64"/>
                    </a:lnTo>
                    <a:lnTo>
                      <a:pt x="190" y="54"/>
                    </a:lnTo>
                    <a:lnTo>
                      <a:pt x="191" y="51"/>
                    </a:lnTo>
                    <a:lnTo>
                      <a:pt x="191" y="42"/>
                    </a:lnTo>
                    <a:lnTo>
                      <a:pt x="190" y="39"/>
                    </a:lnTo>
                    <a:lnTo>
                      <a:pt x="181" y="42"/>
                    </a:lnTo>
                    <a:lnTo>
                      <a:pt x="172" y="36"/>
                    </a:lnTo>
                    <a:lnTo>
                      <a:pt x="173" y="33"/>
                    </a:lnTo>
                    <a:lnTo>
                      <a:pt x="169" y="29"/>
                    </a:lnTo>
                    <a:lnTo>
                      <a:pt x="164" y="29"/>
                    </a:lnTo>
                    <a:lnTo>
                      <a:pt x="169" y="13"/>
                    </a:lnTo>
                    <a:lnTo>
                      <a:pt x="173" y="6"/>
                    </a:lnTo>
                    <a:lnTo>
                      <a:pt x="172" y="4"/>
                    </a:lnTo>
                    <a:lnTo>
                      <a:pt x="161" y="0"/>
                    </a:lnTo>
                    <a:lnTo>
                      <a:pt x="158" y="3"/>
                    </a:lnTo>
                    <a:lnTo>
                      <a:pt x="150" y="6"/>
                    </a:lnTo>
                    <a:lnTo>
                      <a:pt x="146" y="3"/>
                    </a:lnTo>
                    <a:lnTo>
                      <a:pt x="135" y="6"/>
                    </a:lnTo>
                    <a:lnTo>
                      <a:pt x="132" y="0"/>
                    </a:lnTo>
                    <a:lnTo>
                      <a:pt x="128" y="6"/>
                    </a:lnTo>
                    <a:lnTo>
                      <a:pt x="123" y="7"/>
                    </a:lnTo>
                    <a:lnTo>
                      <a:pt x="122" y="13"/>
                    </a:lnTo>
                    <a:lnTo>
                      <a:pt x="115" y="15"/>
                    </a:lnTo>
                    <a:lnTo>
                      <a:pt x="114" y="21"/>
                    </a:lnTo>
                    <a:lnTo>
                      <a:pt x="109" y="26"/>
                    </a:lnTo>
                    <a:lnTo>
                      <a:pt x="106" y="23"/>
                    </a:lnTo>
                    <a:lnTo>
                      <a:pt x="102" y="30"/>
                    </a:lnTo>
                    <a:lnTo>
                      <a:pt x="93" y="32"/>
                    </a:lnTo>
                    <a:lnTo>
                      <a:pt x="85" y="27"/>
                    </a:lnTo>
                    <a:lnTo>
                      <a:pt x="88" y="21"/>
                    </a:lnTo>
                    <a:lnTo>
                      <a:pt x="87" y="16"/>
                    </a:lnTo>
                    <a:lnTo>
                      <a:pt x="88" y="12"/>
                    </a:lnTo>
                    <a:lnTo>
                      <a:pt x="78" y="9"/>
                    </a:lnTo>
                    <a:lnTo>
                      <a:pt x="67" y="3"/>
                    </a:lnTo>
                    <a:lnTo>
                      <a:pt x="61" y="9"/>
                    </a:lnTo>
                    <a:lnTo>
                      <a:pt x="56" y="10"/>
                    </a:lnTo>
                    <a:lnTo>
                      <a:pt x="49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3" name="Freeform 1948">
                <a:extLst>
                  <a:ext uri="{FF2B5EF4-FFF2-40B4-BE49-F238E27FC236}">
                    <a16:creationId xmlns:a16="http://schemas.microsoft.com/office/drawing/2014/main" id="{2A60897C-085B-ED30-BD87-97F25FC88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255"/>
                <a:ext cx="99" cy="92"/>
              </a:xfrm>
              <a:custGeom>
                <a:avLst/>
                <a:gdLst>
                  <a:gd name="T0" fmla="*/ 56 w 199"/>
                  <a:gd name="T1" fmla="*/ 10 h 182"/>
                  <a:gd name="T2" fmla="*/ 67 w 199"/>
                  <a:gd name="T3" fmla="*/ 3 h 182"/>
                  <a:gd name="T4" fmla="*/ 88 w 199"/>
                  <a:gd name="T5" fmla="*/ 12 h 182"/>
                  <a:gd name="T6" fmla="*/ 88 w 199"/>
                  <a:gd name="T7" fmla="*/ 21 h 182"/>
                  <a:gd name="T8" fmla="*/ 93 w 199"/>
                  <a:gd name="T9" fmla="*/ 32 h 182"/>
                  <a:gd name="T10" fmla="*/ 106 w 199"/>
                  <a:gd name="T11" fmla="*/ 23 h 182"/>
                  <a:gd name="T12" fmla="*/ 114 w 199"/>
                  <a:gd name="T13" fmla="*/ 21 h 182"/>
                  <a:gd name="T14" fmla="*/ 122 w 199"/>
                  <a:gd name="T15" fmla="*/ 13 h 182"/>
                  <a:gd name="T16" fmla="*/ 128 w 199"/>
                  <a:gd name="T17" fmla="*/ 6 h 182"/>
                  <a:gd name="T18" fmla="*/ 135 w 199"/>
                  <a:gd name="T19" fmla="*/ 6 h 182"/>
                  <a:gd name="T20" fmla="*/ 150 w 199"/>
                  <a:gd name="T21" fmla="*/ 6 h 182"/>
                  <a:gd name="T22" fmla="*/ 161 w 199"/>
                  <a:gd name="T23" fmla="*/ 0 h 182"/>
                  <a:gd name="T24" fmla="*/ 173 w 199"/>
                  <a:gd name="T25" fmla="*/ 6 h 182"/>
                  <a:gd name="T26" fmla="*/ 164 w 199"/>
                  <a:gd name="T27" fmla="*/ 29 h 182"/>
                  <a:gd name="T28" fmla="*/ 173 w 199"/>
                  <a:gd name="T29" fmla="*/ 33 h 182"/>
                  <a:gd name="T30" fmla="*/ 181 w 199"/>
                  <a:gd name="T31" fmla="*/ 42 h 182"/>
                  <a:gd name="T32" fmla="*/ 191 w 199"/>
                  <a:gd name="T33" fmla="*/ 42 h 182"/>
                  <a:gd name="T34" fmla="*/ 190 w 199"/>
                  <a:gd name="T35" fmla="*/ 54 h 182"/>
                  <a:gd name="T36" fmla="*/ 167 w 199"/>
                  <a:gd name="T37" fmla="*/ 67 h 182"/>
                  <a:gd name="T38" fmla="*/ 167 w 199"/>
                  <a:gd name="T39" fmla="*/ 86 h 182"/>
                  <a:gd name="T40" fmla="*/ 188 w 199"/>
                  <a:gd name="T41" fmla="*/ 83 h 182"/>
                  <a:gd name="T42" fmla="*/ 199 w 199"/>
                  <a:gd name="T43" fmla="*/ 95 h 182"/>
                  <a:gd name="T44" fmla="*/ 193 w 199"/>
                  <a:gd name="T45" fmla="*/ 106 h 182"/>
                  <a:gd name="T46" fmla="*/ 181 w 199"/>
                  <a:gd name="T47" fmla="*/ 111 h 182"/>
                  <a:gd name="T48" fmla="*/ 181 w 199"/>
                  <a:gd name="T49" fmla="*/ 124 h 182"/>
                  <a:gd name="T50" fmla="*/ 181 w 199"/>
                  <a:gd name="T51" fmla="*/ 143 h 182"/>
                  <a:gd name="T52" fmla="*/ 173 w 199"/>
                  <a:gd name="T53" fmla="*/ 146 h 182"/>
                  <a:gd name="T54" fmla="*/ 166 w 199"/>
                  <a:gd name="T55" fmla="*/ 140 h 182"/>
                  <a:gd name="T56" fmla="*/ 158 w 199"/>
                  <a:gd name="T57" fmla="*/ 141 h 182"/>
                  <a:gd name="T58" fmla="*/ 146 w 199"/>
                  <a:gd name="T59" fmla="*/ 133 h 182"/>
                  <a:gd name="T60" fmla="*/ 137 w 199"/>
                  <a:gd name="T61" fmla="*/ 146 h 182"/>
                  <a:gd name="T62" fmla="*/ 129 w 199"/>
                  <a:gd name="T63" fmla="*/ 158 h 182"/>
                  <a:gd name="T64" fmla="*/ 128 w 199"/>
                  <a:gd name="T65" fmla="*/ 168 h 182"/>
                  <a:gd name="T66" fmla="*/ 115 w 199"/>
                  <a:gd name="T67" fmla="*/ 167 h 182"/>
                  <a:gd name="T68" fmla="*/ 105 w 199"/>
                  <a:gd name="T69" fmla="*/ 161 h 182"/>
                  <a:gd name="T70" fmla="*/ 94 w 199"/>
                  <a:gd name="T71" fmla="*/ 164 h 182"/>
                  <a:gd name="T72" fmla="*/ 93 w 199"/>
                  <a:gd name="T73" fmla="*/ 175 h 182"/>
                  <a:gd name="T74" fmla="*/ 79 w 199"/>
                  <a:gd name="T75" fmla="*/ 173 h 182"/>
                  <a:gd name="T76" fmla="*/ 68 w 199"/>
                  <a:gd name="T77" fmla="*/ 171 h 182"/>
                  <a:gd name="T78" fmla="*/ 58 w 199"/>
                  <a:gd name="T79" fmla="*/ 173 h 182"/>
                  <a:gd name="T80" fmla="*/ 49 w 199"/>
                  <a:gd name="T81" fmla="*/ 181 h 182"/>
                  <a:gd name="T82" fmla="*/ 27 w 199"/>
                  <a:gd name="T83" fmla="*/ 162 h 182"/>
                  <a:gd name="T84" fmla="*/ 17 w 199"/>
                  <a:gd name="T85" fmla="*/ 159 h 182"/>
                  <a:gd name="T86" fmla="*/ 14 w 199"/>
                  <a:gd name="T87" fmla="*/ 144 h 182"/>
                  <a:gd name="T88" fmla="*/ 9 w 199"/>
                  <a:gd name="T89" fmla="*/ 137 h 182"/>
                  <a:gd name="T90" fmla="*/ 20 w 199"/>
                  <a:gd name="T91" fmla="*/ 127 h 182"/>
                  <a:gd name="T92" fmla="*/ 9 w 199"/>
                  <a:gd name="T93" fmla="*/ 115 h 182"/>
                  <a:gd name="T94" fmla="*/ 5 w 199"/>
                  <a:gd name="T95" fmla="*/ 106 h 182"/>
                  <a:gd name="T96" fmla="*/ 2 w 199"/>
                  <a:gd name="T97" fmla="*/ 92 h 182"/>
                  <a:gd name="T98" fmla="*/ 2 w 199"/>
                  <a:gd name="T99" fmla="*/ 83 h 182"/>
                  <a:gd name="T100" fmla="*/ 24 w 199"/>
                  <a:gd name="T101" fmla="*/ 79 h 182"/>
                  <a:gd name="T102" fmla="*/ 29 w 199"/>
                  <a:gd name="T103" fmla="*/ 88 h 182"/>
                  <a:gd name="T104" fmla="*/ 40 w 199"/>
                  <a:gd name="T105" fmla="*/ 88 h 182"/>
                  <a:gd name="T106" fmla="*/ 50 w 199"/>
                  <a:gd name="T107" fmla="*/ 94 h 182"/>
                  <a:gd name="T108" fmla="*/ 50 w 199"/>
                  <a:gd name="T109" fmla="*/ 85 h 182"/>
                  <a:gd name="T110" fmla="*/ 46 w 199"/>
                  <a:gd name="T111" fmla="*/ 67 h 182"/>
                  <a:gd name="T112" fmla="*/ 47 w 199"/>
                  <a:gd name="T113" fmla="*/ 59 h 182"/>
                  <a:gd name="T114" fmla="*/ 43 w 199"/>
                  <a:gd name="T115" fmla="*/ 39 h 182"/>
                  <a:gd name="T116" fmla="*/ 40 w 199"/>
                  <a:gd name="T117" fmla="*/ 26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9" h="182">
                    <a:moveTo>
                      <a:pt x="49" y="21"/>
                    </a:moveTo>
                    <a:lnTo>
                      <a:pt x="56" y="10"/>
                    </a:lnTo>
                    <a:lnTo>
                      <a:pt x="61" y="9"/>
                    </a:lnTo>
                    <a:lnTo>
                      <a:pt x="67" y="3"/>
                    </a:lnTo>
                    <a:lnTo>
                      <a:pt x="78" y="9"/>
                    </a:lnTo>
                    <a:lnTo>
                      <a:pt x="88" y="12"/>
                    </a:lnTo>
                    <a:lnTo>
                      <a:pt x="87" y="16"/>
                    </a:lnTo>
                    <a:lnTo>
                      <a:pt x="88" y="21"/>
                    </a:lnTo>
                    <a:lnTo>
                      <a:pt x="85" y="27"/>
                    </a:lnTo>
                    <a:lnTo>
                      <a:pt x="93" y="32"/>
                    </a:lnTo>
                    <a:lnTo>
                      <a:pt x="102" y="30"/>
                    </a:lnTo>
                    <a:lnTo>
                      <a:pt x="106" y="23"/>
                    </a:lnTo>
                    <a:lnTo>
                      <a:pt x="109" y="26"/>
                    </a:lnTo>
                    <a:lnTo>
                      <a:pt x="114" y="21"/>
                    </a:lnTo>
                    <a:lnTo>
                      <a:pt x="115" y="15"/>
                    </a:lnTo>
                    <a:lnTo>
                      <a:pt x="122" y="13"/>
                    </a:lnTo>
                    <a:lnTo>
                      <a:pt x="123" y="7"/>
                    </a:lnTo>
                    <a:lnTo>
                      <a:pt x="128" y="6"/>
                    </a:lnTo>
                    <a:lnTo>
                      <a:pt x="132" y="0"/>
                    </a:lnTo>
                    <a:lnTo>
                      <a:pt x="135" y="6"/>
                    </a:lnTo>
                    <a:lnTo>
                      <a:pt x="146" y="3"/>
                    </a:lnTo>
                    <a:lnTo>
                      <a:pt x="150" y="6"/>
                    </a:lnTo>
                    <a:lnTo>
                      <a:pt x="158" y="3"/>
                    </a:lnTo>
                    <a:lnTo>
                      <a:pt x="161" y="0"/>
                    </a:lnTo>
                    <a:lnTo>
                      <a:pt x="172" y="4"/>
                    </a:lnTo>
                    <a:lnTo>
                      <a:pt x="173" y="6"/>
                    </a:lnTo>
                    <a:lnTo>
                      <a:pt x="169" y="13"/>
                    </a:lnTo>
                    <a:lnTo>
                      <a:pt x="164" y="29"/>
                    </a:lnTo>
                    <a:lnTo>
                      <a:pt x="169" y="29"/>
                    </a:lnTo>
                    <a:lnTo>
                      <a:pt x="173" y="33"/>
                    </a:lnTo>
                    <a:lnTo>
                      <a:pt x="172" y="36"/>
                    </a:lnTo>
                    <a:lnTo>
                      <a:pt x="181" y="42"/>
                    </a:lnTo>
                    <a:lnTo>
                      <a:pt x="190" y="39"/>
                    </a:lnTo>
                    <a:lnTo>
                      <a:pt x="191" y="42"/>
                    </a:lnTo>
                    <a:lnTo>
                      <a:pt x="191" y="51"/>
                    </a:lnTo>
                    <a:lnTo>
                      <a:pt x="190" y="54"/>
                    </a:lnTo>
                    <a:lnTo>
                      <a:pt x="181" y="64"/>
                    </a:lnTo>
                    <a:lnTo>
                      <a:pt x="167" y="67"/>
                    </a:lnTo>
                    <a:lnTo>
                      <a:pt x="164" y="79"/>
                    </a:lnTo>
                    <a:lnTo>
                      <a:pt x="167" y="86"/>
                    </a:lnTo>
                    <a:lnTo>
                      <a:pt x="181" y="85"/>
                    </a:lnTo>
                    <a:lnTo>
                      <a:pt x="188" y="83"/>
                    </a:lnTo>
                    <a:lnTo>
                      <a:pt x="197" y="94"/>
                    </a:lnTo>
                    <a:lnTo>
                      <a:pt x="199" y="95"/>
                    </a:lnTo>
                    <a:lnTo>
                      <a:pt x="196" y="103"/>
                    </a:lnTo>
                    <a:lnTo>
                      <a:pt x="193" y="106"/>
                    </a:lnTo>
                    <a:lnTo>
                      <a:pt x="185" y="112"/>
                    </a:lnTo>
                    <a:lnTo>
                      <a:pt x="181" y="111"/>
                    </a:lnTo>
                    <a:lnTo>
                      <a:pt x="176" y="121"/>
                    </a:lnTo>
                    <a:lnTo>
                      <a:pt x="181" y="124"/>
                    </a:lnTo>
                    <a:lnTo>
                      <a:pt x="179" y="137"/>
                    </a:lnTo>
                    <a:lnTo>
                      <a:pt x="181" y="143"/>
                    </a:lnTo>
                    <a:lnTo>
                      <a:pt x="178" y="149"/>
                    </a:lnTo>
                    <a:lnTo>
                      <a:pt x="173" y="146"/>
                    </a:lnTo>
                    <a:lnTo>
                      <a:pt x="170" y="140"/>
                    </a:lnTo>
                    <a:lnTo>
                      <a:pt x="166" y="140"/>
                    </a:lnTo>
                    <a:lnTo>
                      <a:pt x="164" y="146"/>
                    </a:lnTo>
                    <a:lnTo>
                      <a:pt x="158" y="141"/>
                    </a:lnTo>
                    <a:lnTo>
                      <a:pt x="150" y="140"/>
                    </a:lnTo>
                    <a:lnTo>
                      <a:pt x="146" y="133"/>
                    </a:lnTo>
                    <a:lnTo>
                      <a:pt x="143" y="140"/>
                    </a:lnTo>
                    <a:lnTo>
                      <a:pt x="137" y="146"/>
                    </a:lnTo>
                    <a:lnTo>
                      <a:pt x="137" y="152"/>
                    </a:lnTo>
                    <a:lnTo>
                      <a:pt x="129" y="158"/>
                    </a:lnTo>
                    <a:lnTo>
                      <a:pt x="125" y="165"/>
                    </a:lnTo>
                    <a:lnTo>
                      <a:pt x="128" y="168"/>
                    </a:lnTo>
                    <a:lnTo>
                      <a:pt x="125" y="171"/>
                    </a:lnTo>
                    <a:lnTo>
                      <a:pt x="115" y="167"/>
                    </a:lnTo>
                    <a:lnTo>
                      <a:pt x="112" y="162"/>
                    </a:lnTo>
                    <a:lnTo>
                      <a:pt x="105" y="161"/>
                    </a:lnTo>
                    <a:lnTo>
                      <a:pt x="96" y="164"/>
                    </a:lnTo>
                    <a:lnTo>
                      <a:pt x="94" y="164"/>
                    </a:lnTo>
                    <a:lnTo>
                      <a:pt x="91" y="170"/>
                    </a:lnTo>
                    <a:lnTo>
                      <a:pt x="93" y="175"/>
                    </a:lnTo>
                    <a:lnTo>
                      <a:pt x="87" y="176"/>
                    </a:lnTo>
                    <a:lnTo>
                      <a:pt x="79" y="173"/>
                    </a:lnTo>
                    <a:lnTo>
                      <a:pt x="71" y="176"/>
                    </a:lnTo>
                    <a:lnTo>
                      <a:pt x="68" y="171"/>
                    </a:lnTo>
                    <a:lnTo>
                      <a:pt x="65" y="170"/>
                    </a:lnTo>
                    <a:lnTo>
                      <a:pt x="58" y="173"/>
                    </a:lnTo>
                    <a:lnTo>
                      <a:pt x="55" y="182"/>
                    </a:lnTo>
                    <a:lnTo>
                      <a:pt x="49" y="181"/>
                    </a:lnTo>
                    <a:lnTo>
                      <a:pt x="34" y="162"/>
                    </a:lnTo>
                    <a:lnTo>
                      <a:pt x="27" y="162"/>
                    </a:lnTo>
                    <a:lnTo>
                      <a:pt x="20" y="167"/>
                    </a:lnTo>
                    <a:lnTo>
                      <a:pt x="17" y="159"/>
                    </a:lnTo>
                    <a:lnTo>
                      <a:pt x="18" y="153"/>
                    </a:lnTo>
                    <a:lnTo>
                      <a:pt x="14" y="144"/>
                    </a:lnTo>
                    <a:lnTo>
                      <a:pt x="8" y="140"/>
                    </a:lnTo>
                    <a:lnTo>
                      <a:pt x="9" y="137"/>
                    </a:lnTo>
                    <a:lnTo>
                      <a:pt x="15" y="133"/>
                    </a:lnTo>
                    <a:lnTo>
                      <a:pt x="20" y="127"/>
                    </a:lnTo>
                    <a:lnTo>
                      <a:pt x="14" y="124"/>
                    </a:lnTo>
                    <a:lnTo>
                      <a:pt x="9" y="115"/>
                    </a:lnTo>
                    <a:lnTo>
                      <a:pt x="5" y="115"/>
                    </a:lnTo>
                    <a:lnTo>
                      <a:pt x="5" y="106"/>
                    </a:lnTo>
                    <a:lnTo>
                      <a:pt x="2" y="100"/>
                    </a:lnTo>
                    <a:lnTo>
                      <a:pt x="2" y="92"/>
                    </a:lnTo>
                    <a:lnTo>
                      <a:pt x="0" y="83"/>
                    </a:lnTo>
                    <a:lnTo>
                      <a:pt x="2" y="83"/>
                    </a:lnTo>
                    <a:lnTo>
                      <a:pt x="20" y="76"/>
                    </a:lnTo>
                    <a:lnTo>
                      <a:pt x="24" y="79"/>
                    </a:lnTo>
                    <a:lnTo>
                      <a:pt x="24" y="86"/>
                    </a:lnTo>
                    <a:lnTo>
                      <a:pt x="29" y="88"/>
                    </a:lnTo>
                    <a:lnTo>
                      <a:pt x="32" y="86"/>
                    </a:lnTo>
                    <a:lnTo>
                      <a:pt x="40" y="88"/>
                    </a:lnTo>
                    <a:lnTo>
                      <a:pt x="44" y="91"/>
                    </a:lnTo>
                    <a:lnTo>
                      <a:pt x="50" y="94"/>
                    </a:lnTo>
                    <a:lnTo>
                      <a:pt x="47" y="88"/>
                    </a:lnTo>
                    <a:lnTo>
                      <a:pt x="50" y="85"/>
                    </a:lnTo>
                    <a:lnTo>
                      <a:pt x="50" y="68"/>
                    </a:lnTo>
                    <a:lnTo>
                      <a:pt x="46" y="67"/>
                    </a:lnTo>
                    <a:lnTo>
                      <a:pt x="52" y="64"/>
                    </a:lnTo>
                    <a:lnTo>
                      <a:pt x="47" y="59"/>
                    </a:lnTo>
                    <a:lnTo>
                      <a:pt x="43" y="45"/>
                    </a:lnTo>
                    <a:lnTo>
                      <a:pt x="43" y="39"/>
                    </a:lnTo>
                    <a:lnTo>
                      <a:pt x="38" y="30"/>
                    </a:lnTo>
                    <a:lnTo>
                      <a:pt x="40" y="26"/>
                    </a:lnTo>
                    <a:lnTo>
                      <a:pt x="49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4" name="Freeform 1949">
                <a:extLst>
                  <a:ext uri="{FF2B5EF4-FFF2-40B4-BE49-F238E27FC236}">
                    <a16:creationId xmlns:a16="http://schemas.microsoft.com/office/drawing/2014/main" id="{89FC5296-9305-D5A0-A97D-89B2A4C22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255"/>
                <a:ext cx="99" cy="92"/>
              </a:xfrm>
              <a:custGeom>
                <a:avLst/>
                <a:gdLst>
                  <a:gd name="T0" fmla="*/ 56 w 199"/>
                  <a:gd name="T1" fmla="*/ 10 h 182"/>
                  <a:gd name="T2" fmla="*/ 67 w 199"/>
                  <a:gd name="T3" fmla="*/ 3 h 182"/>
                  <a:gd name="T4" fmla="*/ 88 w 199"/>
                  <a:gd name="T5" fmla="*/ 12 h 182"/>
                  <a:gd name="T6" fmla="*/ 88 w 199"/>
                  <a:gd name="T7" fmla="*/ 21 h 182"/>
                  <a:gd name="T8" fmla="*/ 93 w 199"/>
                  <a:gd name="T9" fmla="*/ 32 h 182"/>
                  <a:gd name="T10" fmla="*/ 106 w 199"/>
                  <a:gd name="T11" fmla="*/ 23 h 182"/>
                  <a:gd name="T12" fmla="*/ 114 w 199"/>
                  <a:gd name="T13" fmla="*/ 21 h 182"/>
                  <a:gd name="T14" fmla="*/ 122 w 199"/>
                  <a:gd name="T15" fmla="*/ 13 h 182"/>
                  <a:gd name="T16" fmla="*/ 128 w 199"/>
                  <a:gd name="T17" fmla="*/ 6 h 182"/>
                  <a:gd name="T18" fmla="*/ 135 w 199"/>
                  <a:gd name="T19" fmla="*/ 6 h 182"/>
                  <a:gd name="T20" fmla="*/ 150 w 199"/>
                  <a:gd name="T21" fmla="*/ 6 h 182"/>
                  <a:gd name="T22" fmla="*/ 161 w 199"/>
                  <a:gd name="T23" fmla="*/ 0 h 182"/>
                  <a:gd name="T24" fmla="*/ 173 w 199"/>
                  <a:gd name="T25" fmla="*/ 6 h 182"/>
                  <a:gd name="T26" fmla="*/ 164 w 199"/>
                  <a:gd name="T27" fmla="*/ 29 h 182"/>
                  <a:gd name="T28" fmla="*/ 173 w 199"/>
                  <a:gd name="T29" fmla="*/ 33 h 182"/>
                  <a:gd name="T30" fmla="*/ 181 w 199"/>
                  <a:gd name="T31" fmla="*/ 42 h 182"/>
                  <a:gd name="T32" fmla="*/ 191 w 199"/>
                  <a:gd name="T33" fmla="*/ 42 h 182"/>
                  <a:gd name="T34" fmla="*/ 190 w 199"/>
                  <a:gd name="T35" fmla="*/ 54 h 182"/>
                  <a:gd name="T36" fmla="*/ 167 w 199"/>
                  <a:gd name="T37" fmla="*/ 67 h 182"/>
                  <a:gd name="T38" fmla="*/ 167 w 199"/>
                  <a:gd name="T39" fmla="*/ 86 h 182"/>
                  <a:gd name="T40" fmla="*/ 188 w 199"/>
                  <a:gd name="T41" fmla="*/ 83 h 182"/>
                  <a:gd name="T42" fmla="*/ 199 w 199"/>
                  <a:gd name="T43" fmla="*/ 95 h 182"/>
                  <a:gd name="T44" fmla="*/ 193 w 199"/>
                  <a:gd name="T45" fmla="*/ 106 h 182"/>
                  <a:gd name="T46" fmla="*/ 181 w 199"/>
                  <a:gd name="T47" fmla="*/ 111 h 182"/>
                  <a:gd name="T48" fmla="*/ 181 w 199"/>
                  <a:gd name="T49" fmla="*/ 124 h 182"/>
                  <a:gd name="T50" fmla="*/ 181 w 199"/>
                  <a:gd name="T51" fmla="*/ 143 h 182"/>
                  <a:gd name="T52" fmla="*/ 173 w 199"/>
                  <a:gd name="T53" fmla="*/ 146 h 182"/>
                  <a:gd name="T54" fmla="*/ 166 w 199"/>
                  <a:gd name="T55" fmla="*/ 140 h 182"/>
                  <a:gd name="T56" fmla="*/ 158 w 199"/>
                  <a:gd name="T57" fmla="*/ 141 h 182"/>
                  <a:gd name="T58" fmla="*/ 146 w 199"/>
                  <a:gd name="T59" fmla="*/ 133 h 182"/>
                  <a:gd name="T60" fmla="*/ 137 w 199"/>
                  <a:gd name="T61" fmla="*/ 146 h 182"/>
                  <a:gd name="T62" fmla="*/ 129 w 199"/>
                  <a:gd name="T63" fmla="*/ 158 h 182"/>
                  <a:gd name="T64" fmla="*/ 128 w 199"/>
                  <a:gd name="T65" fmla="*/ 168 h 182"/>
                  <a:gd name="T66" fmla="*/ 115 w 199"/>
                  <a:gd name="T67" fmla="*/ 167 h 182"/>
                  <a:gd name="T68" fmla="*/ 105 w 199"/>
                  <a:gd name="T69" fmla="*/ 161 h 182"/>
                  <a:gd name="T70" fmla="*/ 94 w 199"/>
                  <a:gd name="T71" fmla="*/ 164 h 182"/>
                  <a:gd name="T72" fmla="*/ 93 w 199"/>
                  <a:gd name="T73" fmla="*/ 175 h 182"/>
                  <a:gd name="T74" fmla="*/ 79 w 199"/>
                  <a:gd name="T75" fmla="*/ 173 h 182"/>
                  <a:gd name="T76" fmla="*/ 68 w 199"/>
                  <a:gd name="T77" fmla="*/ 171 h 182"/>
                  <a:gd name="T78" fmla="*/ 58 w 199"/>
                  <a:gd name="T79" fmla="*/ 173 h 182"/>
                  <a:gd name="T80" fmla="*/ 49 w 199"/>
                  <a:gd name="T81" fmla="*/ 181 h 182"/>
                  <a:gd name="T82" fmla="*/ 27 w 199"/>
                  <a:gd name="T83" fmla="*/ 162 h 182"/>
                  <a:gd name="T84" fmla="*/ 17 w 199"/>
                  <a:gd name="T85" fmla="*/ 159 h 182"/>
                  <a:gd name="T86" fmla="*/ 14 w 199"/>
                  <a:gd name="T87" fmla="*/ 144 h 182"/>
                  <a:gd name="T88" fmla="*/ 9 w 199"/>
                  <a:gd name="T89" fmla="*/ 137 h 182"/>
                  <a:gd name="T90" fmla="*/ 20 w 199"/>
                  <a:gd name="T91" fmla="*/ 127 h 182"/>
                  <a:gd name="T92" fmla="*/ 9 w 199"/>
                  <a:gd name="T93" fmla="*/ 115 h 182"/>
                  <a:gd name="T94" fmla="*/ 5 w 199"/>
                  <a:gd name="T95" fmla="*/ 106 h 182"/>
                  <a:gd name="T96" fmla="*/ 2 w 199"/>
                  <a:gd name="T97" fmla="*/ 92 h 182"/>
                  <a:gd name="T98" fmla="*/ 2 w 199"/>
                  <a:gd name="T99" fmla="*/ 83 h 182"/>
                  <a:gd name="T100" fmla="*/ 24 w 199"/>
                  <a:gd name="T101" fmla="*/ 79 h 182"/>
                  <a:gd name="T102" fmla="*/ 29 w 199"/>
                  <a:gd name="T103" fmla="*/ 88 h 182"/>
                  <a:gd name="T104" fmla="*/ 40 w 199"/>
                  <a:gd name="T105" fmla="*/ 88 h 182"/>
                  <a:gd name="T106" fmla="*/ 50 w 199"/>
                  <a:gd name="T107" fmla="*/ 94 h 182"/>
                  <a:gd name="T108" fmla="*/ 50 w 199"/>
                  <a:gd name="T109" fmla="*/ 85 h 182"/>
                  <a:gd name="T110" fmla="*/ 46 w 199"/>
                  <a:gd name="T111" fmla="*/ 67 h 182"/>
                  <a:gd name="T112" fmla="*/ 47 w 199"/>
                  <a:gd name="T113" fmla="*/ 59 h 182"/>
                  <a:gd name="T114" fmla="*/ 43 w 199"/>
                  <a:gd name="T115" fmla="*/ 39 h 182"/>
                  <a:gd name="T116" fmla="*/ 40 w 199"/>
                  <a:gd name="T117" fmla="*/ 26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9" h="182">
                    <a:moveTo>
                      <a:pt x="49" y="21"/>
                    </a:moveTo>
                    <a:lnTo>
                      <a:pt x="56" y="10"/>
                    </a:lnTo>
                    <a:lnTo>
                      <a:pt x="61" y="9"/>
                    </a:lnTo>
                    <a:lnTo>
                      <a:pt x="67" y="3"/>
                    </a:lnTo>
                    <a:lnTo>
                      <a:pt x="78" y="9"/>
                    </a:lnTo>
                    <a:lnTo>
                      <a:pt x="88" y="12"/>
                    </a:lnTo>
                    <a:lnTo>
                      <a:pt x="87" y="16"/>
                    </a:lnTo>
                    <a:lnTo>
                      <a:pt x="88" y="21"/>
                    </a:lnTo>
                    <a:lnTo>
                      <a:pt x="85" y="27"/>
                    </a:lnTo>
                    <a:lnTo>
                      <a:pt x="93" y="32"/>
                    </a:lnTo>
                    <a:lnTo>
                      <a:pt x="102" y="30"/>
                    </a:lnTo>
                    <a:lnTo>
                      <a:pt x="106" y="23"/>
                    </a:lnTo>
                    <a:lnTo>
                      <a:pt x="109" y="26"/>
                    </a:lnTo>
                    <a:lnTo>
                      <a:pt x="114" y="21"/>
                    </a:lnTo>
                    <a:lnTo>
                      <a:pt x="115" y="15"/>
                    </a:lnTo>
                    <a:lnTo>
                      <a:pt x="122" y="13"/>
                    </a:lnTo>
                    <a:lnTo>
                      <a:pt x="123" y="7"/>
                    </a:lnTo>
                    <a:lnTo>
                      <a:pt x="128" y="6"/>
                    </a:lnTo>
                    <a:lnTo>
                      <a:pt x="132" y="0"/>
                    </a:lnTo>
                    <a:lnTo>
                      <a:pt x="135" y="6"/>
                    </a:lnTo>
                    <a:lnTo>
                      <a:pt x="146" y="3"/>
                    </a:lnTo>
                    <a:lnTo>
                      <a:pt x="150" y="6"/>
                    </a:lnTo>
                    <a:lnTo>
                      <a:pt x="158" y="3"/>
                    </a:lnTo>
                    <a:lnTo>
                      <a:pt x="161" y="0"/>
                    </a:lnTo>
                    <a:lnTo>
                      <a:pt x="172" y="4"/>
                    </a:lnTo>
                    <a:lnTo>
                      <a:pt x="173" y="6"/>
                    </a:lnTo>
                    <a:lnTo>
                      <a:pt x="169" y="13"/>
                    </a:lnTo>
                    <a:lnTo>
                      <a:pt x="164" y="29"/>
                    </a:lnTo>
                    <a:lnTo>
                      <a:pt x="169" y="29"/>
                    </a:lnTo>
                    <a:lnTo>
                      <a:pt x="173" y="33"/>
                    </a:lnTo>
                    <a:lnTo>
                      <a:pt x="172" y="36"/>
                    </a:lnTo>
                    <a:lnTo>
                      <a:pt x="181" y="42"/>
                    </a:lnTo>
                    <a:lnTo>
                      <a:pt x="190" y="39"/>
                    </a:lnTo>
                    <a:lnTo>
                      <a:pt x="191" y="42"/>
                    </a:lnTo>
                    <a:lnTo>
                      <a:pt x="191" y="51"/>
                    </a:lnTo>
                    <a:lnTo>
                      <a:pt x="190" y="54"/>
                    </a:lnTo>
                    <a:lnTo>
                      <a:pt x="181" y="64"/>
                    </a:lnTo>
                    <a:lnTo>
                      <a:pt x="167" y="67"/>
                    </a:lnTo>
                    <a:lnTo>
                      <a:pt x="164" y="79"/>
                    </a:lnTo>
                    <a:lnTo>
                      <a:pt x="167" y="86"/>
                    </a:lnTo>
                    <a:lnTo>
                      <a:pt x="181" y="85"/>
                    </a:lnTo>
                    <a:lnTo>
                      <a:pt x="188" y="83"/>
                    </a:lnTo>
                    <a:lnTo>
                      <a:pt x="197" y="94"/>
                    </a:lnTo>
                    <a:lnTo>
                      <a:pt x="199" y="95"/>
                    </a:lnTo>
                    <a:lnTo>
                      <a:pt x="196" y="103"/>
                    </a:lnTo>
                    <a:lnTo>
                      <a:pt x="193" y="106"/>
                    </a:lnTo>
                    <a:lnTo>
                      <a:pt x="185" y="112"/>
                    </a:lnTo>
                    <a:lnTo>
                      <a:pt x="181" y="111"/>
                    </a:lnTo>
                    <a:lnTo>
                      <a:pt x="176" y="121"/>
                    </a:lnTo>
                    <a:lnTo>
                      <a:pt x="181" y="124"/>
                    </a:lnTo>
                    <a:lnTo>
                      <a:pt x="179" y="137"/>
                    </a:lnTo>
                    <a:lnTo>
                      <a:pt x="181" y="143"/>
                    </a:lnTo>
                    <a:lnTo>
                      <a:pt x="178" y="149"/>
                    </a:lnTo>
                    <a:lnTo>
                      <a:pt x="173" y="146"/>
                    </a:lnTo>
                    <a:lnTo>
                      <a:pt x="170" y="140"/>
                    </a:lnTo>
                    <a:lnTo>
                      <a:pt x="166" y="140"/>
                    </a:lnTo>
                    <a:lnTo>
                      <a:pt x="164" y="146"/>
                    </a:lnTo>
                    <a:lnTo>
                      <a:pt x="158" y="141"/>
                    </a:lnTo>
                    <a:lnTo>
                      <a:pt x="150" y="140"/>
                    </a:lnTo>
                    <a:lnTo>
                      <a:pt x="146" y="133"/>
                    </a:lnTo>
                    <a:lnTo>
                      <a:pt x="143" y="140"/>
                    </a:lnTo>
                    <a:lnTo>
                      <a:pt x="137" y="146"/>
                    </a:lnTo>
                    <a:lnTo>
                      <a:pt x="137" y="152"/>
                    </a:lnTo>
                    <a:lnTo>
                      <a:pt x="129" y="158"/>
                    </a:lnTo>
                    <a:lnTo>
                      <a:pt x="125" y="165"/>
                    </a:lnTo>
                    <a:lnTo>
                      <a:pt x="128" y="168"/>
                    </a:lnTo>
                    <a:lnTo>
                      <a:pt x="125" y="171"/>
                    </a:lnTo>
                    <a:lnTo>
                      <a:pt x="115" y="167"/>
                    </a:lnTo>
                    <a:lnTo>
                      <a:pt x="112" y="162"/>
                    </a:lnTo>
                    <a:lnTo>
                      <a:pt x="105" y="161"/>
                    </a:lnTo>
                    <a:lnTo>
                      <a:pt x="96" y="164"/>
                    </a:lnTo>
                    <a:lnTo>
                      <a:pt x="94" y="164"/>
                    </a:lnTo>
                    <a:lnTo>
                      <a:pt x="91" y="170"/>
                    </a:lnTo>
                    <a:lnTo>
                      <a:pt x="93" y="175"/>
                    </a:lnTo>
                    <a:lnTo>
                      <a:pt x="87" y="176"/>
                    </a:lnTo>
                    <a:lnTo>
                      <a:pt x="79" y="173"/>
                    </a:lnTo>
                    <a:lnTo>
                      <a:pt x="71" y="176"/>
                    </a:lnTo>
                    <a:lnTo>
                      <a:pt x="68" y="171"/>
                    </a:lnTo>
                    <a:lnTo>
                      <a:pt x="65" y="170"/>
                    </a:lnTo>
                    <a:lnTo>
                      <a:pt x="58" y="173"/>
                    </a:lnTo>
                    <a:lnTo>
                      <a:pt x="55" y="182"/>
                    </a:lnTo>
                    <a:lnTo>
                      <a:pt x="49" y="181"/>
                    </a:lnTo>
                    <a:lnTo>
                      <a:pt x="34" y="162"/>
                    </a:lnTo>
                    <a:lnTo>
                      <a:pt x="27" y="162"/>
                    </a:lnTo>
                    <a:lnTo>
                      <a:pt x="20" y="167"/>
                    </a:lnTo>
                    <a:lnTo>
                      <a:pt x="17" y="159"/>
                    </a:lnTo>
                    <a:lnTo>
                      <a:pt x="18" y="153"/>
                    </a:lnTo>
                    <a:lnTo>
                      <a:pt x="14" y="144"/>
                    </a:lnTo>
                    <a:lnTo>
                      <a:pt x="8" y="140"/>
                    </a:lnTo>
                    <a:lnTo>
                      <a:pt x="9" y="137"/>
                    </a:lnTo>
                    <a:lnTo>
                      <a:pt x="15" y="133"/>
                    </a:lnTo>
                    <a:lnTo>
                      <a:pt x="20" y="127"/>
                    </a:lnTo>
                    <a:lnTo>
                      <a:pt x="14" y="124"/>
                    </a:lnTo>
                    <a:lnTo>
                      <a:pt x="9" y="115"/>
                    </a:lnTo>
                    <a:lnTo>
                      <a:pt x="5" y="115"/>
                    </a:lnTo>
                    <a:lnTo>
                      <a:pt x="5" y="106"/>
                    </a:lnTo>
                    <a:lnTo>
                      <a:pt x="2" y="100"/>
                    </a:lnTo>
                    <a:lnTo>
                      <a:pt x="2" y="92"/>
                    </a:lnTo>
                    <a:lnTo>
                      <a:pt x="0" y="83"/>
                    </a:lnTo>
                    <a:lnTo>
                      <a:pt x="2" y="83"/>
                    </a:lnTo>
                    <a:lnTo>
                      <a:pt x="20" y="76"/>
                    </a:lnTo>
                    <a:lnTo>
                      <a:pt x="24" y="79"/>
                    </a:lnTo>
                    <a:lnTo>
                      <a:pt x="24" y="86"/>
                    </a:lnTo>
                    <a:lnTo>
                      <a:pt x="29" y="88"/>
                    </a:lnTo>
                    <a:lnTo>
                      <a:pt x="32" y="86"/>
                    </a:lnTo>
                    <a:lnTo>
                      <a:pt x="40" y="88"/>
                    </a:lnTo>
                    <a:lnTo>
                      <a:pt x="44" y="91"/>
                    </a:lnTo>
                    <a:lnTo>
                      <a:pt x="50" y="94"/>
                    </a:lnTo>
                    <a:lnTo>
                      <a:pt x="47" y="88"/>
                    </a:lnTo>
                    <a:lnTo>
                      <a:pt x="50" y="85"/>
                    </a:lnTo>
                    <a:lnTo>
                      <a:pt x="50" y="68"/>
                    </a:lnTo>
                    <a:lnTo>
                      <a:pt x="46" y="67"/>
                    </a:lnTo>
                    <a:lnTo>
                      <a:pt x="52" y="64"/>
                    </a:lnTo>
                    <a:lnTo>
                      <a:pt x="47" y="59"/>
                    </a:lnTo>
                    <a:lnTo>
                      <a:pt x="43" y="45"/>
                    </a:lnTo>
                    <a:lnTo>
                      <a:pt x="43" y="39"/>
                    </a:lnTo>
                    <a:lnTo>
                      <a:pt x="38" y="30"/>
                    </a:lnTo>
                    <a:lnTo>
                      <a:pt x="40" y="26"/>
                    </a:lnTo>
                    <a:lnTo>
                      <a:pt x="49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5" name="Freeform 1950">
                <a:extLst>
                  <a:ext uri="{FF2B5EF4-FFF2-40B4-BE49-F238E27FC236}">
                    <a16:creationId xmlns:a16="http://schemas.microsoft.com/office/drawing/2014/main" id="{B314A09B-D098-F958-501E-AC4D3CAF9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389"/>
                <a:ext cx="106" cy="141"/>
              </a:xfrm>
              <a:custGeom>
                <a:avLst/>
                <a:gdLst>
                  <a:gd name="T0" fmla="*/ 29 w 213"/>
                  <a:gd name="T1" fmla="*/ 23 h 283"/>
                  <a:gd name="T2" fmla="*/ 11 w 213"/>
                  <a:gd name="T3" fmla="*/ 40 h 283"/>
                  <a:gd name="T4" fmla="*/ 8 w 213"/>
                  <a:gd name="T5" fmla="*/ 61 h 283"/>
                  <a:gd name="T6" fmla="*/ 22 w 213"/>
                  <a:gd name="T7" fmla="*/ 70 h 283"/>
                  <a:gd name="T8" fmla="*/ 5 w 213"/>
                  <a:gd name="T9" fmla="*/ 82 h 283"/>
                  <a:gd name="T10" fmla="*/ 5 w 213"/>
                  <a:gd name="T11" fmla="*/ 104 h 283"/>
                  <a:gd name="T12" fmla="*/ 14 w 213"/>
                  <a:gd name="T13" fmla="*/ 119 h 283"/>
                  <a:gd name="T14" fmla="*/ 38 w 213"/>
                  <a:gd name="T15" fmla="*/ 157 h 283"/>
                  <a:gd name="T16" fmla="*/ 51 w 213"/>
                  <a:gd name="T17" fmla="*/ 170 h 283"/>
                  <a:gd name="T18" fmla="*/ 61 w 213"/>
                  <a:gd name="T19" fmla="*/ 177 h 283"/>
                  <a:gd name="T20" fmla="*/ 52 w 213"/>
                  <a:gd name="T21" fmla="*/ 195 h 283"/>
                  <a:gd name="T22" fmla="*/ 44 w 213"/>
                  <a:gd name="T23" fmla="*/ 215 h 283"/>
                  <a:gd name="T24" fmla="*/ 64 w 213"/>
                  <a:gd name="T25" fmla="*/ 219 h 283"/>
                  <a:gd name="T26" fmla="*/ 84 w 213"/>
                  <a:gd name="T27" fmla="*/ 210 h 283"/>
                  <a:gd name="T28" fmla="*/ 96 w 213"/>
                  <a:gd name="T29" fmla="*/ 210 h 283"/>
                  <a:gd name="T30" fmla="*/ 111 w 213"/>
                  <a:gd name="T31" fmla="*/ 204 h 283"/>
                  <a:gd name="T32" fmla="*/ 117 w 213"/>
                  <a:gd name="T33" fmla="*/ 221 h 283"/>
                  <a:gd name="T34" fmla="*/ 128 w 213"/>
                  <a:gd name="T35" fmla="*/ 228 h 283"/>
                  <a:gd name="T36" fmla="*/ 123 w 213"/>
                  <a:gd name="T37" fmla="*/ 249 h 283"/>
                  <a:gd name="T38" fmla="*/ 117 w 213"/>
                  <a:gd name="T39" fmla="*/ 265 h 283"/>
                  <a:gd name="T40" fmla="*/ 125 w 213"/>
                  <a:gd name="T41" fmla="*/ 274 h 283"/>
                  <a:gd name="T42" fmla="*/ 134 w 213"/>
                  <a:gd name="T43" fmla="*/ 283 h 283"/>
                  <a:gd name="T44" fmla="*/ 152 w 213"/>
                  <a:gd name="T45" fmla="*/ 271 h 283"/>
                  <a:gd name="T46" fmla="*/ 184 w 213"/>
                  <a:gd name="T47" fmla="*/ 249 h 283"/>
                  <a:gd name="T48" fmla="*/ 204 w 213"/>
                  <a:gd name="T49" fmla="*/ 243 h 283"/>
                  <a:gd name="T50" fmla="*/ 210 w 213"/>
                  <a:gd name="T51" fmla="*/ 216 h 283"/>
                  <a:gd name="T52" fmla="*/ 202 w 213"/>
                  <a:gd name="T53" fmla="*/ 202 h 283"/>
                  <a:gd name="T54" fmla="*/ 184 w 213"/>
                  <a:gd name="T55" fmla="*/ 190 h 283"/>
                  <a:gd name="T56" fmla="*/ 189 w 213"/>
                  <a:gd name="T57" fmla="*/ 172 h 283"/>
                  <a:gd name="T58" fmla="*/ 180 w 213"/>
                  <a:gd name="T59" fmla="*/ 160 h 283"/>
                  <a:gd name="T60" fmla="*/ 186 w 213"/>
                  <a:gd name="T61" fmla="*/ 145 h 283"/>
                  <a:gd name="T62" fmla="*/ 195 w 213"/>
                  <a:gd name="T63" fmla="*/ 122 h 283"/>
                  <a:gd name="T64" fmla="*/ 190 w 213"/>
                  <a:gd name="T65" fmla="*/ 107 h 283"/>
                  <a:gd name="T66" fmla="*/ 186 w 213"/>
                  <a:gd name="T67" fmla="*/ 91 h 283"/>
                  <a:gd name="T68" fmla="*/ 161 w 213"/>
                  <a:gd name="T69" fmla="*/ 82 h 283"/>
                  <a:gd name="T70" fmla="*/ 158 w 213"/>
                  <a:gd name="T71" fmla="*/ 64 h 283"/>
                  <a:gd name="T72" fmla="*/ 143 w 213"/>
                  <a:gd name="T73" fmla="*/ 67 h 283"/>
                  <a:gd name="T74" fmla="*/ 137 w 213"/>
                  <a:gd name="T75" fmla="*/ 84 h 283"/>
                  <a:gd name="T76" fmla="*/ 122 w 213"/>
                  <a:gd name="T77" fmla="*/ 79 h 283"/>
                  <a:gd name="T78" fmla="*/ 119 w 213"/>
                  <a:gd name="T79" fmla="*/ 58 h 283"/>
                  <a:gd name="T80" fmla="*/ 108 w 213"/>
                  <a:gd name="T81" fmla="*/ 46 h 283"/>
                  <a:gd name="T82" fmla="*/ 125 w 213"/>
                  <a:gd name="T83" fmla="*/ 43 h 283"/>
                  <a:gd name="T84" fmla="*/ 116 w 213"/>
                  <a:gd name="T85" fmla="*/ 29 h 283"/>
                  <a:gd name="T86" fmla="*/ 101 w 213"/>
                  <a:gd name="T87" fmla="*/ 21 h 283"/>
                  <a:gd name="T88" fmla="*/ 95 w 213"/>
                  <a:gd name="T89" fmla="*/ 8 h 283"/>
                  <a:gd name="T90" fmla="*/ 78 w 213"/>
                  <a:gd name="T91" fmla="*/ 9 h 283"/>
                  <a:gd name="T92" fmla="*/ 63 w 213"/>
                  <a:gd name="T93" fmla="*/ 9 h 283"/>
                  <a:gd name="T94" fmla="*/ 44 w 213"/>
                  <a:gd name="T95" fmla="*/ 2 h 283"/>
                  <a:gd name="T96" fmla="*/ 35 w 213"/>
                  <a:gd name="T97" fmla="*/ 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3" h="283">
                    <a:moveTo>
                      <a:pt x="26" y="11"/>
                    </a:moveTo>
                    <a:lnTo>
                      <a:pt x="23" y="14"/>
                    </a:lnTo>
                    <a:lnTo>
                      <a:pt x="29" y="23"/>
                    </a:lnTo>
                    <a:lnTo>
                      <a:pt x="16" y="21"/>
                    </a:lnTo>
                    <a:lnTo>
                      <a:pt x="10" y="34"/>
                    </a:lnTo>
                    <a:lnTo>
                      <a:pt x="11" y="40"/>
                    </a:lnTo>
                    <a:lnTo>
                      <a:pt x="5" y="47"/>
                    </a:lnTo>
                    <a:lnTo>
                      <a:pt x="5" y="55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19" y="70"/>
                    </a:lnTo>
                    <a:lnTo>
                      <a:pt x="22" y="70"/>
                    </a:lnTo>
                    <a:lnTo>
                      <a:pt x="19" y="79"/>
                    </a:lnTo>
                    <a:lnTo>
                      <a:pt x="14" y="85"/>
                    </a:lnTo>
                    <a:lnTo>
                      <a:pt x="5" y="82"/>
                    </a:lnTo>
                    <a:lnTo>
                      <a:pt x="2" y="85"/>
                    </a:lnTo>
                    <a:lnTo>
                      <a:pt x="0" y="94"/>
                    </a:lnTo>
                    <a:lnTo>
                      <a:pt x="5" y="104"/>
                    </a:lnTo>
                    <a:lnTo>
                      <a:pt x="3" y="107"/>
                    </a:lnTo>
                    <a:lnTo>
                      <a:pt x="5" y="116"/>
                    </a:lnTo>
                    <a:lnTo>
                      <a:pt x="14" y="119"/>
                    </a:lnTo>
                    <a:lnTo>
                      <a:pt x="20" y="119"/>
                    </a:lnTo>
                    <a:lnTo>
                      <a:pt x="37" y="125"/>
                    </a:lnTo>
                    <a:lnTo>
                      <a:pt x="38" y="157"/>
                    </a:lnTo>
                    <a:lnTo>
                      <a:pt x="44" y="157"/>
                    </a:lnTo>
                    <a:lnTo>
                      <a:pt x="48" y="160"/>
                    </a:lnTo>
                    <a:lnTo>
                      <a:pt x="51" y="170"/>
                    </a:lnTo>
                    <a:lnTo>
                      <a:pt x="51" y="177"/>
                    </a:lnTo>
                    <a:lnTo>
                      <a:pt x="58" y="173"/>
                    </a:lnTo>
                    <a:lnTo>
                      <a:pt x="61" y="177"/>
                    </a:lnTo>
                    <a:lnTo>
                      <a:pt x="55" y="190"/>
                    </a:lnTo>
                    <a:lnTo>
                      <a:pt x="48" y="192"/>
                    </a:lnTo>
                    <a:lnTo>
                      <a:pt x="52" y="195"/>
                    </a:lnTo>
                    <a:lnTo>
                      <a:pt x="51" y="201"/>
                    </a:lnTo>
                    <a:lnTo>
                      <a:pt x="48" y="207"/>
                    </a:lnTo>
                    <a:lnTo>
                      <a:pt x="44" y="215"/>
                    </a:lnTo>
                    <a:lnTo>
                      <a:pt x="46" y="218"/>
                    </a:lnTo>
                    <a:lnTo>
                      <a:pt x="58" y="218"/>
                    </a:lnTo>
                    <a:lnTo>
                      <a:pt x="64" y="219"/>
                    </a:lnTo>
                    <a:lnTo>
                      <a:pt x="75" y="215"/>
                    </a:lnTo>
                    <a:lnTo>
                      <a:pt x="81" y="216"/>
                    </a:lnTo>
                    <a:lnTo>
                      <a:pt x="84" y="210"/>
                    </a:lnTo>
                    <a:lnTo>
                      <a:pt x="93" y="215"/>
                    </a:lnTo>
                    <a:lnTo>
                      <a:pt x="98" y="213"/>
                    </a:lnTo>
                    <a:lnTo>
                      <a:pt x="96" y="210"/>
                    </a:lnTo>
                    <a:lnTo>
                      <a:pt x="99" y="202"/>
                    </a:lnTo>
                    <a:lnTo>
                      <a:pt x="104" y="201"/>
                    </a:lnTo>
                    <a:lnTo>
                      <a:pt x="111" y="204"/>
                    </a:lnTo>
                    <a:lnTo>
                      <a:pt x="119" y="208"/>
                    </a:lnTo>
                    <a:lnTo>
                      <a:pt x="122" y="215"/>
                    </a:lnTo>
                    <a:lnTo>
                      <a:pt x="117" y="221"/>
                    </a:lnTo>
                    <a:lnTo>
                      <a:pt x="122" y="225"/>
                    </a:lnTo>
                    <a:lnTo>
                      <a:pt x="132" y="227"/>
                    </a:lnTo>
                    <a:lnTo>
                      <a:pt x="128" y="228"/>
                    </a:lnTo>
                    <a:lnTo>
                      <a:pt x="128" y="233"/>
                    </a:lnTo>
                    <a:lnTo>
                      <a:pt x="123" y="239"/>
                    </a:lnTo>
                    <a:lnTo>
                      <a:pt x="123" y="249"/>
                    </a:lnTo>
                    <a:lnTo>
                      <a:pt x="120" y="253"/>
                    </a:lnTo>
                    <a:lnTo>
                      <a:pt x="113" y="259"/>
                    </a:lnTo>
                    <a:lnTo>
                      <a:pt x="117" y="265"/>
                    </a:lnTo>
                    <a:lnTo>
                      <a:pt x="119" y="271"/>
                    </a:lnTo>
                    <a:lnTo>
                      <a:pt x="123" y="268"/>
                    </a:lnTo>
                    <a:lnTo>
                      <a:pt x="125" y="274"/>
                    </a:lnTo>
                    <a:lnTo>
                      <a:pt x="120" y="280"/>
                    </a:lnTo>
                    <a:lnTo>
                      <a:pt x="128" y="280"/>
                    </a:lnTo>
                    <a:lnTo>
                      <a:pt x="134" y="283"/>
                    </a:lnTo>
                    <a:lnTo>
                      <a:pt x="142" y="283"/>
                    </a:lnTo>
                    <a:lnTo>
                      <a:pt x="146" y="269"/>
                    </a:lnTo>
                    <a:lnTo>
                      <a:pt x="152" y="271"/>
                    </a:lnTo>
                    <a:lnTo>
                      <a:pt x="167" y="262"/>
                    </a:lnTo>
                    <a:lnTo>
                      <a:pt x="173" y="254"/>
                    </a:lnTo>
                    <a:lnTo>
                      <a:pt x="184" y="249"/>
                    </a:lnTo>
                    <a:lnTo>
                      <a:pt x="181" y="243"/>
                    </a:lnTo>
                    <a:lnTo>
                      <a:pt x="195" y="249"/>
                    </a:lnTo>
                    <a:lnTo>
                      <a:pt x="204" y="243"/>
                    </a:lnTo>
                    <a:lnTo>
                      <a:pt x="205" y="231"/>
                    </a:lnTo>
                    <a:lnTo>
                      <a:pt x="210" y="222"/>
                    </a:lnTo>
                    <a:lnTo>
                      <a:pt x="210" y="216"/>
                    </a:lnTo>
                    <a:lnTo>
                      <a:pt x="213" y="210"/>
                    </a:lnTo>
                    <a:lnTo>
                      <a:pt x="210" y="207"/>
                    </a:lnTo>
                    <a:lnTo>
                      <a:pt x="202" y="202"/>
                    </a:lnTo>
                    <a:lnTo>
                      <a:pt x="199" y="201"/>
                    </a:lnTo>
                    <a:lnTo>
                      <a:pt x="186" y="193"/>
                    </a:lnTo>
                    <a:lnTo>
                      <a:pt x="184" y="190"/>
                    </a:lnTo>
                    <a:lnTo>
                      <a:pt x="186" y="183"/>
                    </a:lnTo>
                    <a:lnTo>
                      <a:pt x="184" y="180"/>
                    </a:lnTo>
                    <a:lnTo>
                      <a:pt x="189" y="172"/>
                    </a:lnTo>
                    <a:lnTo>
                      <a:pt x="187" y="164"/>
                    </a:lnTo>
                    <a:lnTo>
                      <a:pt x="186" y="163"/>
                    </a:lnTo>
                    <a:lnTo>
                      <a:pt x="180" y="160"/>
                    </a:lnTo>
                    <a:lnTo>
                      <a:pt x="180" y="155"/>
                    </a:lnTo>
                    <a:lnTo>
                      <a:pt x="184" y="151"/>
                    </a:lnTo>
                    <a:lnTo>
                      <a:pt x="186" y="145"/>
                    </a:lnTo>
                    <a:lnTo>
                      <a:pt x="192" y="134"/>
                    </a:lnTo>
                    <a:lnTo>
                      <a:pt x="202" y="128"/>
                    </a:lnTo>
                    <a:lnTo>
                      <a:pt x="195" y="122"/>
                    </a:lnTo>
                    <a:lnTo>
                      <a:pt x="196" y="117"/>
                    </a:lnTo>
                    <a:lnTo>
                      <a:pt x="195" y="113"/>
                    </a:lnTo>
                    <a:lnTo>
                      <a:pt x="190" y="107"/>
                    </a:lnTo>
                    <a:lnTo>
                      <a:pt x="189" y="101"/>
                    </a:lnTo>
                    <a:lnTo>
                      <a:pt x="181" y="91"/>
                    </a:lnTo>
                    <a:lnTo>
                      <a:pt x="186" y="91"/>
                    </a:lnTo>
                    <a:lnTo>
                      <a:pt x="180" y="84"/>
                    </a:lnTo>
                    <a:lnTo>
                      <a:pt x="173" y="82"/>
                    </a:lnTo>
                    <a:lnTo>
                      <a:pt x="161" y="82"/>
                    </a:lnTo>
                    <a:lnTo>
                      <a:pt x="158" y="81"/>
                    </a:lnTo>
                    <a:lnTo>
                      <a:pt x="157" y="73"/>
                    </a:lnTo>
                    <a:lnTo>
                      <a:pt x="158" y="64"/>
                    </a:lnTo>
                    <a:lnTo>
                      <a:pt x="157" y="61"/>
                    </a:lnTo>
                    <a:lnTo>
                      <a:pt x="148" y="61"/>
                    </a:lnTo>
                    <a:lnTo>
                      <a:pt x="143" y="67"/>
                    </a:lnTo>
                    <a:lnTo>
                      <a:pt x="145" y="75"/>
                    </a:lnTo>
                    <a:lnTo>
                      <a:pt x="143" y="79"/>
                    </a:lnTo>
                    <a:lnTo>
                      <a:pt x="137" y="84"/>
                    </a:lnTo>
                    <a:lnTo>
                      <a:pt x="131" y="85"/>
                    </a:lnTo>
                    <a:lnTo>
                      <a:pt x="126" y="84"/>
                    </a:lnTo>
                    <a:lnTo>
                      <a:pt x="122" y="79"/>
                    </a:lnTo>
                    <a:lnTo>
                      <a:pt x="120" y="75"/>
                    </a:lnTo>
                    <a:lnTo>
                      <a:pt x="120" y="61"/>
                    </a:lnTo>
                    <a:lnTo>
                      <a:pt x="119" y="58"/>
                    </a:lnTo>
                    <a:lnTo>
                      <a:pt x="111" y="58"/>
                    </a:lnTo>
                    <a:lnTo>
                      <a:pt x="105" y="49"/>
                    </a:lnTo>
                    <a:lnTo>
                      <a:pt x="108" y="46"/>
                    </a:lnTo>
                    <a:lnTo>
                      <a:pt x="119" y="50"/>
                    </a:lnTo>
                    <a:lnTo>
                      <a:pt x="126" y="49"/>
                    </a:lnTo>
                    <a:lnTo>
                      <a:pt x="125" y="43"/>
                    </a:lnTo>
                    <a:lnTo>
                      <a:pt x="125" y="37"/>
                    </a:lnTo>
                    <a:lnTo>
                      <a:pt x="123" y="32"/>
                    </a:lnTo>
                    <a:lnTo>
                      <a:pt x="116" y="29"/>
                    </a:lnTo>
                    <a:lnTo>
                      <a:pt x="108" y="23"/>
                    </a:lnTo>
                    <a:lnTo>
                      <a:pt x="104" y="28"/>
                    </a:lnTo>
                    <a:lnTo>
                      <a:pt x="101" y="21"/>
                    </a:lnTo>
                    <a:lnTo>
                      <a:pt x="88" y="14"/>
                    </a:lnTo>
                    <a:lnTo>
                      <a:pt x="90" y="9"/>
                    </a:lnTo>
                    <a:lnTo>
                      <a:pt x="95" y="8"/>
                    </a:lnTo>
                    <a:lnTo>
                      <a:pt x="95" y="3"/>
                    </a:lnTo>
                    <a:lnTo>
                      <a:pt x="88" y="3"/>
                    </a:lnTo>
                    <a:lnTo>
                      <a:pt x="78" y="9"/>
                    </a:lnTo>
                    <a:lnTo>
                      <a:pt x="73" y="9"/>
                    </a:lnTo>
                    <a:lnTo>
                      <a:pt x="66" y="15"/>
                    </a:lnTo>
                    <a:lnTo>
                      <a:pt x="63" y="9"/>
                    </a:lnTo>
                    <a:lnTo>
                      <a:pt x="57" y="14"/>
                    </a:lnTo>
                    <a:lnTo>
                      <a:pt x="51" y="2"/>
                    </a:lnTo>
                    <a:lnTo>
                      <a:pt x="44" y="2"/>
                    </a:lnTo>
                    <a:lnTo>
                      <a:pt x="41" y="0"/>
                    </a:lnTo>
                    <a:lnTo>
                      <a:pt x="35" y="2"/>
                    </a:lnTo>
                    <a:lnTo>
                      <a:pt x="35" y="6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6" name="Freeform 1951">
                <a:extLst>
                  <a:ext uri="{FF2B5EF4-FFF2-40B4-BE49-F238E27FC236}">
                    <a16:creationId xmlns:a16="http://schemas.microsoft.com/office/drawing/2014/main" id="{0C464151-9E9A-B1FB-2574-88ED76F43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389"/>
                <a:ext cx="106" cy="141"/>
              </a:xfrm>
              <a:custGeom>
                <a:avLst/>
                <a:gdLst>
                  <a:gd name="T0" fmla="*/ 35 w 213"/>
                  <a:gd name="T1" fmla="*/ 2 h 283"/>
                  <a:gd name="T2" fmla="*/ 51 w 213"/>
                  <a:gd name="T3" fmla="*/ 2 h 283"/>
                  <a:gd name="T4" fmla="*/ 66 w 213"/>
                  <a:gd name="T5" fmla="*/ 15 h 283"/>
                  <a:gd name="T6" fmla="*/ 88 w 213"/>
                  <a:gd name="T7" fmla="*/ 3 h 283"/>
                  <a:gd name="T8" fmla="*/ 90 w 213"/>
                  <a:gd name="T9" fmla="*/ 9 h 283"/>
                  <a:gd name="T10" fmla="*/ 104 w 213"/>
                  <a:gd name="T11" fmla="*/ 28 h 283"/>
                  <a:gd name="T12" fmla="*/ 123 w 213"/>
                  <a:gd name="T13" fmla="*/ 32 h 283"/>
                  <a:gd name="T14" fmla="*/ 126 w 213"/>
                  <a:gd name="T15" fmla="*/ 49 h 283"/>
                  <a:gd name="T16" fmla="*/ 105 w 213"/>
                  <a:gd name="T17" fmla="*/ 49 h 283"/>
                  <a:gd name="T18" fmla="*/ 120 w 213"/>
                  <a:gd name="T19" fmla="*/ 61 h 283"/>
                  <a:gd name="T20" fmla="*/ 126 w 213"/>
                  <a:gd name="T21" fmla="*/ 84 h 283"/>
                  <a:gd name="T22" fmla="*/ 143 w 213"/>
                  <a:gd name="T23" fmla="*/ 79 h 283"/>
                  <a:gd name="T24" fmla="*/ 148 w 213"/>
                  <a:gd name="T25" fmla="*/ 61 h 283"/>
                  <a:gd name="T26" fmla="*/ 157 w 213"/>
                  <a:gd name="T27" fmla="*/ 73 h 283"/>
                  <a:gd name="T28" fmla="*/ 173 w 213"/>
                  <a:gd name="T29" fmla="*/ 82 h 283"/>
                  <a:gd name="T30" fmla="*/ 181 w 213"/>
                  <a:gd name="T31" fmla="*/ 91 h 283"/>
                  <a:gd name="T32" fmla="*/ 195 w 213"/>
                  <a:gd name="T33" fmla="*/ 113 h 283"/>
                  <a:gd name="T34" fmla="*/ 202 w 213"/>
                  <a:gd name="T35" fmla="*/ 128 h 283"/>
                  <a:gd name="T36" fmla="*/ 184 w 213"/>
                  <a:gd name="T37" fmla="*/ 151 h 283"/>
                  <a:gd name="T38" fmla="*/ 186 w 213"/>
                  <a:gd name="T39" fmla="*/ 163 h 283"/>
                  <a:gd name="T40" fmla="*/ 184 w 213"/>
                  <a:gd name="T41" fmla="*/ 180 h 283"/>
                  <a:gd name="T42" fmla="*/ 186 w 213"/>
                  <a:gd name="T43" fmla="*/ 193 h 283"/>
                  <a:gd name="T44" fmla="*/ 210 w 213"/>
                  <a:gd name="T45" fmla="*/ 207 h 283"/>
                  <a:gd name="T46" fmla="*/ 210 w 213"/>
                  <a:gd name="T47" fmla="*/ 222 h 283"/>
                  <a:gd name="T48" fmla="*/ 195 w 213"/>
                  <a:gd name="T49" fmla="*/ 249 h 283"/>
                  <a:gd name="T50" fmla="*/ 173 w 213"/>
                  <a:gd name="T51" fmla="*/ 254 h 283"/>
                  <a:gd name="T52" fmla="*/ 146 w 213"/>
                  <a:gd name="T53" fmla="*/ 269 h 283"/>
                  <a:gd name="T54" fmla="*/ 128 w 213"/>
                  <a:gd name="T55" fmla="*/ 280 h 283"/>
                  <a:gd name="T56" fmla="*/ 123 w 213"/>
                  <a:gd name="T57" fmla="*/ 268 h 283"/>
                  <a:gd name="T58" fmla="*/ 113 w 213"/>
                  <a:gd name="T59" fmla="*/ 259 h 283"/>
                  <a:gd name="T60" fmla="*/ 123 w 213"/>
                  <a:gd name="T61" fmla="*/ 239 h 283"/>
                  <a:gd name="T62" fmla="*/ 132 w 213"/>
                  <a:gd name="T63" fmla="*/ 227 h 283"/>
                  <a:gd name="T64" fmla="*/ 122 w 213"/>
                  <a:gd name="T65" fmla="*/ 215 h 283"/>
                  <a:gd name="T66" fmla="*/ 104 w 213"/>
                  <a:gd name="T67" fmla="*/ 201 h 283"/>
                  <a:gd name="T68" fmla="*/ 98 w 213"/>
                  <a:gd name="T69" fmla="*/ 213 h 283"/>
                  <a:gd name="T70" fmla="*/ 81 w 213"/>
                  <a:gd name="T71" fmla="*/ 216 h 283"/>
                  <a:gd name="T72" fmla="*/ 58 w 213"/>
                  <a:gd name="T73" fmla="*/ 218 h 283"/>
                  <a:gd name="T74" fmla="*/ 48 w 213"/>
                  <a:gd name="T75" fmla="*/ 207 h 283"/>
                  <a:gd name="T76" fmla="*/ 48 w 213"/>
                  <a:gd name="T77" fmla="*/ 192 h 283"/>
                  <a:gd name="T78" fmla="*/ 58 w 213"/>
                  <a:gd name="T79" fmla="*/ 173 h 283"/>
                  <a:gd name="T80" fmla="*/ 48 w 213"/>
                  <a:gd name="T81" fmla="*/ 160 h 283"/>
                  <a:gd name="T82" fmla="*/ 37 w 213"/>
                  <a:gd name="T83" fmla="*/ 125 h 283"/>
                  <a:gd name="T84" fmla="*/ 5 w 213"/>
                  <a:gd name="T85" fmla="*/ 116 h 283"/>
                  <a:gd name="T86" fmla="*/ 0 w 213"/>
                  <a:gd name="T87" fmla="*/ 94 h 283"/>
                  <a:gd name="T88" fmla="*/ 14 w 213"/>
                  <a:gd name="T89" fmla="*/ 85 h 283"/>
                  <a:gd name="T90" fmla="*/ 19 w 213"/>
                  <a:gd name="T91" fmla="*/ 70 h 283"/>
                  <a:gd name="T92" fmla="*/ 5 w 213"/>
                  <a:gd name="T93" fmla="*/ 55 h 283"/>
                  <a:gd name="T94" fmla="*/ 10 w 213"/>
                  <a:gd name="T95" fmla="*/ 34 h 283"/>
                  <a:gd name="T96" fmla="*/ 23 w 213"/>
                  <a:gd name="T97" fmla="*/ 14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3" h="283">
                    <a:moveTo>
                      <a:pt x="26" y="11"/>
                    </a:moveTo>
                    <a:lnTo>
                      <a:pt x="35" y="6"/>
                    </a:lnTo>
                    <a:lnTo>
                      <a:pt x="35" y="2"/>
                    </a:lnTo>
                    <a:lnTo>
                      <a:pt x="41" y="0"/>
                    </a:lnTo>
                    <a:lnTo>
                      <a:pt x="44" y="2"/>
                    </a:lnTo>
                    <a:lnTo>
                      <a:pt x="51" y="2"/>
                    </a:lnTo>
                    <a:lnTo>
                      <a:pt x="57" y="14"/>
                    </a:lnTo>
                    <a:lnTo>
                      <a:pt x="63" y="9"/>
                    </a:lnTo>
                    <a:lnTo>
                      <a:pt x="66" y="15"/>
                    </a:lnTo>
                    <a:lnTo>
                      <a:pt x="73" y="9"/>
                    </a:lnTo>
                    <a:lnTo>
                      <a:pt x="78" y="9"/>
                    </a:lnTo>
                    <a:lnTo>
                      <a:pt x="88" y="3"/>
                    </a:lnTo>
                    <a:lnTo>
                      <a:pt x="95" y="3"/>
                    </a:lnTo>
                    <a:lnTo>
                      <a:pt x="95" y="8"/>
                    </a:lnTo>
                    <a:lnTo>
                      <a:pt x="90" y="9"/>
                    </a:lnTo>
                    <a:lnTo>
                      <a:pt x="88" y="14"/>
                    </a:lnTo>
                    <a:lnTo>
                      <a:pt x="101" y="21"/>
                    </a:lnTo>
                    <a:lnTo>
                      <a:pt x="104" y="28"/>
                    </a:lnTo>
                    <a:lnTo>
                      <a:pt x="108" y="23"/>
                    </a:lnTo>
                    <a:lnTo>
                      <a:pt x="116" y="29"/>
                    </a:lnTo>
                    <a:lnTo>
                      <a:pt x="123" y="32"/>
                    </a:lnTo>
                    <a:lnTo>
                      <a:pt x="125" y="37"/>
                    </a:lnTo>
                    <a:lnTo>
                      <a:pt x="125" y="43"/>
                    </a:lnTo>
                    <a:lnTo>
                      <a:pt x="126" y="49"/>
                    </a:lnTo>
                    <a:lnTo>
                      <a:pt x="119" y="50"/>
                    </a:lnTo>
                    <a:lnTo>
                      <a:pt x="108" y="46"/>
                    </a:lnTo>
                    <a:lnTo>
                      <a:pt x="105" y="49"/>
                    </a:lnTo>
                    <a:lnTo>
                      <a:pt x="111" y="58"/>
                    </a:lnTo>
                    <a:lnTo>
                      <a:pt x="119" y="58"/>
                    </a:lnTo>
                    <a:lnTo>
                      <a:pt x="120" y="61"/>
                    </a:lnTo>
                    <a:lnTo>
                      <a:pt x="120" y="75"/>
                    </a:lnTo>
                    <a:lnTo>
                      <a:pt x="122" y="79"/>
                    </a:lnTo>
                    <a:lnTo>
                      <a:pt x="126" y="84"/>
                    </a:lnTo>
                    <a:lnTo>
                      <a:pt x="131" y="85"/>
                    </a:lnTo>
                    <a:lnTo>
                      <a:pt x="137" y="84"/>
                    </a:lnTo>
                    <a:lnTo>
                      <a:pt x="143" y="79"/>
                    </a:lnTo>
                    <a:lnTo>
                      <a:pt x="145" y="75"/>
                    </a:lnTo>
                    <a:lnTo>
                      <a:pt x="143" y="67"/>
                    </a:lnTo>
                    <a:lnTo>
                      <a:pt x="148" y="61"/>
                    </a:lnTo>
                    <a:lnTo>
                      <a:pt x="157" y="61"/>
                    </a:lnTo>
                    <a:lnTo>
                      <a:pt x="158" y="64"/>
                    </a:lnTo>
                    <a:lnTo>
                      <a:pt x="157" y="73"/>
                    </a:lnTo>
                    <a:lnTo>
                      <a:pt x="158" y="81"/>
                    </a:lnTo>
                    <a:lnTo>
                      <a:pt x="161" y="82"/>
                    </a:lnTo>
                    <a:lnTo>
                      <a:pt x="173" y="82"/>
                    </a:lnTo>
                    <a:lnTo>
                      <a:pt x="180" y="84"/>
                    </a:lnTo>
                    <a:lnTo>
                      <a:pt x="186" y="91"/>
                    </a:lnTo>
                    <a:lnTo>
                      <a:pt x="181" y="91"/>
                    </a:lnTo>
                    <a:lnTo>
                      <a:pt x="189" y="101"/>
                    </a:lnTo>
                    <a:lnTo>
                      <a:pt x="190" y="107"/>
                    </a:lnTo>
                    <a:lnTo>
                      <a:pt x="195" y="113"/>
                    </a:lnTo>
                    <a:lnTo>
                      <a:pt x="196" y="117"/>
                    </a:lnTo>
                    <a:lnTo>
                      <a:pt x="195" y="122"/>
                    </a:lnTo>
                    <a:lnTo>
                      <a:pt x="202" y="128"/>
                    </a:lnTo>
                    <a:lnTo>
                      <a:pt x="192" y="134"/>
                    </a:lnTo>
                    <a:lnTo>
                      <a:pt x="186" y="145"/>
                    </a:lnTo>
                    <a:lnTo>
                      <a:pt x="184" y="151"/>
                    </a:lnTo>
                    <a:lnTo>
                      <a:pt x="180" y="155"/>
                    </a:lnTo>
                    <a:lnTo>
                      <a:pt x="180" y="160"/>
                    </a:lnTo>
                    <a:lnTo>
                      <a:pt x="186" y="163"/>
                    </a:lnTo>
                    <a:lnTo>
                      <a:pt x="187" y="164"/>
                    </a:lnTo>
                    <a:lnTo>
                      <a:pt x="189" y="172"/>
                    </a:lnTo>
                    <a:lnTo>
                      <a:pt x="184" y="180"/>
                    </a:lnTo>
                    <a:lnTo>
                      <a:pt x="186" y="183"/>
                    </a:lnTo>
                    <a:lnTo>
                      <a:pt x="184" y="190"/>
                    </a:lnTo>
                    <a:lnTo>
                      <a:pt x="186" y="193"/>
                    </a:lnTo>
                    <a:lnTo>
                      <a:pt x="199" y="201"/>
                    </a:lnTo>
                    <a:lnTo>
                      <a:pt x="202" y="202"/>
                    </a:lnTo>
                    <a:lnTo>
                      <a:pt x="210" y="207"/>
                    </a:lnTo>
                    <a:lnTo>
                      <a:pt x="213" y="210"/>
                    </a:lnTo>
                    <a:lnTo>
                      <a:pt x="210" y="216"/>
                    </a:lnTo>
                    <a:lnTo>
                      <a:pt x="210" y="222"/>
                    </a:lnTo>
                    <a:lnTo>
                      <a:pt x="205" y="231"/>
                    </a:lnTo>
                    <a:lnTo>
                      <a:pt x="204" y="243"/>
                    </a:lnTo>
                    <a:lnTo>
                      <a:pt x="195" y="249"/>
                    </a:lnTo>
                    <a:lnTo>
                      <a:pt x="181" y="243"/>
                    </a:lnTo>
                    <a:lnTo>
                      <a:pt x="184" y="249"/>
                    </a:lnTo>
                    <a:lnTo>
                      <a:pt x="173" y="254"/>
                    </a:lnTo>
                    <a:lnTo>
                      <a:pt x="167" y="262"/>
                    </a:lnTo>
                    <a:lnTo>
                      <a:pt x="152" y="271"/>
                    </a:lnTo>
                    <a:lnTo>
                      <a:pt x="146" y="269"/>
                    </a:lnTo>
                    <a:lnTo>
                      <a:pt x="142" y="283"/>
                    </a:lnTo>
                    <a:lnTo>
                      <a:pt x="134" y="283"/>
                    </a:lnTo>
                    <a:lnTo>
                      <a:pt x="128" y="280"/>
                    </a:lnTo>
                    <a:lnTo>
                      <a:pt x="120" y="280"/>
                    </a:lnTo>
                    <a:lnTo>
                      <a:pt x="125" y="274"/>
                    </a:lnTo>
                    <a:lnTo>
                      <a:pt x="123" y="268"/>
                    </a:lnTo>
                    <a:lnTo>
                      <a:pt x="119" y="271"/>
                    </a:lnTo>
                    <a:lnTo>
                      <a:pt x="117" y="265"/>
                    </a:lnTo>
                    <a:lnTo>
                      <a:pt x="113" y="259"/>
                    </a:lnTo>
                    <a:lnTo>
                      <a:pt x="120" y="253"/>
                    </a:lnTo>
                    <a:lnTo>
                      <a:pt x="123" y="249"/>
                    </a:lnTo>
                    <a:lnTo>
                      <a:pt x="123" y="239"/>
                    </a:lnTo>
                    <a:lnTo>
                      <a:pt x="128" y="233"/>
                    </a:lnTo>
                    <a:lnTo>
                      <a:pt x="128" y="228"/>
                    </a:lnTo>
                    <a:lnTo>
                      <a:pt x="132" y="227"/>
                    </a:lnTo>
                    <a:lnTo>
                      <a:pt x="122" y="225"/>
                    </a:lnTo>
                    <a:lnTo>
                      <a:pt x="117" y="221"/>
                    </a:lnTo>
                    <a:lnTo>
                      <a:pt x="122" y="215"/>
                    </a:lnTo>
                    <a:lnTo>
                      <a:pt x="119" y="208"/>
                    </a:lnTo>
                    <a:lnTo>
                      <a:pt x="111" y="204"/>
                    </a:lnTo>
                    <a:lnTo>
                      <a:pt x="104" y="201"/>
                    </a:lnTo>
                    <a:lnTo>
                      <a:pt x="99" y="202"/>
                    </a:lnTo>
                    <a:lnTo>
                      <a:pt x="96" y="210"/>
                    </a:lnTo>
                    <a:lnTo>
                      <a:pt x="98" y="213"/>
                    </a:lnTo>
                    <a:lnTo>
                      <a:pt x="93" y="215"/>
                    </a:lnTo>
                    <a:lnTo>
                      <a:pt x="84" y="210"/>
                    </a:lnTo>
                    <a:lnTo>
                      <a:pt x="81" y="216"/>
                    </a:lnTo>
                    <a:lnTo>
                      <a:pt x="75" y="215"/>
                    </a:lnTo>
                    <a:lnTo>
                      <a:pt x="64" y="219"/>
                    </a:lnTo>
                    <a:lnTo>
                      <a:pt x="58" y="218"/>
                    </a:lnTo>
                    <a:lnTo>
                      <a:pt x="46" y="218"/>
                    </a:lnTo>
                    <a:lnTo>
                      <a:pt x="44" y="215"/>
                    </a:lnTo>
                    <a:lnTo>
                      <a:pt x="48" y="207"/>
                    </a:lnTo>
                    <a:lnTo>
                      <a:pt x="51" y="201"/>
                    </a:lnTo>
                    <a:lnTo>
                      <a:pt x="52" y="195"/>
                    </a:lnTo>
                    <a:lnTo>
                      <a:pt x="48" y="192"/>
                    </a:lnTo>
                    <a:lnTo>
                      <a:pt x="55" y="190"/>
                    </a:lnTo>
                    <a:lnTo>
                      <a:pt x="61" y="177"/>
                    </a:lnTo>
                    <a:lnTo>
                      <a:pt x="58" y="173"/>
                    </a:lnTo>
                    <a:lnTo>
                      <a:pt x="51" y="177"/>
                    </a:lnTo>
                    <a:lnTo>
                      <a:pt x="51" y="170"/>
                    </a:lnTo>
                    <a:lnTo>
                      <a:pt x="48" y="160"/>
                    </a:lnTo>
                    <a:lnTo>
                      <a:pt x="44" y="157"/>
                    </a:lnTo>
                    <a:lnTo>
                      <a:pt x="38" y="157"/>
                    </a:lnTo>
                    <a:lnTo>
                      <a:pt x="37" y="125"/>
                    </a:lnTo>
                    <a:lnTo>
                      <a:pt x="20" y="119"/>
                    </a:lnTo>
                    <a:lnTo>
                      <a:pt x="14" y="119"/>
                    </a:lnTo>
                    <a:lnTo>
                      <a:pt x="5" y="116"/>
                    </a:lnTo>
                    <a:lnTo>
                      <a:pt x="3" y="107"/>
                    </a:lnTo>
                    <a:lnTo>
                      <a:pt x="5" y="104"/>
                    </a:lnTo>
                    <a:lnTo>
                      <a:pt x="0" y="94"/>
                    </a:lnTo>
                    <a:lnTo>
                      <a:pt x="2" y="85"/>
                    </a:lnTo>
                    <a:lnTo>
                      <a:pt x="5" y="82"/>
                    </a:lnTo>
                    <a:lnTo>
                      <a:pt x="14" y="85"/>
                    </a:lnTo>
                    <a:lnTo>
                      <a:pt x="19" y="79"/>
                    </a:lnTo>
                    <a:lnTo>
                      <a:pt x="22" y="70"/>
                    </a:lnTo>
                    <a:lnTo>
                      <a:pt x="19" y="70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5" y="55"/>
                    </a:lnTo>
                    <a:lnTo>
                      <a:pt x="5" y="47"/>
                    </a:lnTo>
                    <a:lnTo>
                      <a:pt x="11" y="40"/>
                    </a:lnTo>
                    <a:lnTo>
                      <a:pt x="10" y="34"/>
                    </a:lnTo>
                    <a:lnTo>
                      <a:pt x="16" y="21"/>
                    </a:lnTo>
                    <a:lnTo>
                      <a:pt x="29" y="23"/>
                    </a:lnTo>
                    <a:lnTo>
                      <a:pt x="23" y="14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7" name="Freeform 1952">
                <a:extLst>
                  <a:ext uri="{FF2B5EF4-FFF2-40B4-BE49-F238E27FC236}">
                    <a16:creationId xmlns:a16="http://schemas.microsoft.com/office/drawing/2014/main" id="{D24C37AC-B067-EECA-C6E5-628B42361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389"/>
                <a:ext cx="106" cy="141"/>
              </a:xfrm>
              <a:custGeom>
                <a:avLst/>
                <a:gdLst>
                  <a:gd name="T0" fmla="*/ 35 w 213"/>
                  <a:gd name="T1" fmla="*/ 2 h 283"/>
                  <a:gd name="T2" fmla="*/ 51 w 213"/>
                  <a:gd name="T3" fmla="*/ 2 h 283"/>
                  <a:gd name="T4" fmla="*/ 66 w 213"/>
                  <a:gd name="T5" fmla="*/ 15 h 283"/>
                  <a:gd name="T6" fmla="*/ 88 w 213"/>
                  <a:gd name="T7" fmla="*/ 3 h 283"/>
                  <a:gd name="T8" fmla="*/ 90 w 213"/>
                  <a:gd name="T9" fmla="*/ 9 h 283"/>
                  <a:gd name="T10" fmla="*/ 104 w 213"/>
                  <a:gd name="T11" fmla="*/ 28 h 283"/>
                  <a:gd name="T12" fmla="*/ 123 w 213"/>
                  <a:gd name="T13" fmla="*/ 32 h 283"/>
                  <a:gd name="T14" fmla="*/ 126 w 213"/>
                  <a:gd name="T15" fmla="*/ 49 h 283"/>
                  <a:gd name="T16" fmla="*/ 105 w 213"/>
                  <a:gd name="T17" fmla="*/ 49 h 283"/>
                  <a:gd name="T18" fmla="*/ 120 w 213"/>
                  <a:gd name="T19" fmla="*/ 61 h 283"/>
                  <a:gd name="T20" fmla="*/ 126 w 213"/>
                  <a:gd name="T21" fmla="*/ 84 h 283"/>
                  <a:gd name="T22" fmla="*/ 143 w 213"/>
                  <a:gd name="T23" fmla="*/ 79 h 283"/>
                  <a:gd name="T24" fmla="*/ 148 w 213"/>
                  <a:gd name="T25" fmla="*/ 61 h 283"/>
                  <a:gd name="T26" fmla="*/ 157 w 213"/>
                  <a:gd name="T27" fmla="*/ 73 h 283"/>
                  <a:gd name="T28" fmla="*/ 173 w 213"/>
                  <a:gd name="T29" fmla="*/ 82 h 283"/>
                  <a:gd name="T30" fmla="*/ 181 w 213"/>
                  <a:gd name="T31" fmla="*/ 91 h 283"/>
                  <a:gd name="T32" fmla="*/ 195 w 213"/>
                  <a:gd name="T33" fmla="*/ 113 h 283"/>
                  <a:gd name="T34" fmla="*/ 202 w 213"/>
                  <a:gd name="T35" fmla="*/ 128 h 283"/>
                  <a:gd name="T36" fmla="*/ 184 w 213"/>
                  <a:gd name="T37" fmla="*/ 151 h 283"/>
                  <a:gd name="T38" fmla="*/ 186 w 213"/>
                  <a:gd name="T39" fmla="*/ 163 h 283"/>
                  <a:gd name="T40" fmla="*/ 184 w 213"/>
                  <a:gd name="T41" fmla="*/ 180 h 283"/>
                  <a:gd name="T42" fmla="*/ 186 w 213"/>
                  <a:gd name="T43" fmla="*/ 193 h 283"/>
                  <a:gd name="T44" fmla="*/ 210 w 213"/>
                  <a:gd name="T45" fmla="*/ 207 h 283"/>
                  <a:gd name="T46" fmla="*/ 210 w 213"/>
                  <a:gd name="T47" fmla="*/ 222 h 283"/>
                  <a:gd name="T48" fmla="*/ 195 w 213"/>
                  <a:gd name="T49" fmla="*/ 249 h 283"/>
                  <a:gd name="T50" fmla="*/ 173 w 213"/>
                  <a:gd name="T51" fmla="*/ 254 h 283"/>
                  <a:gd name="T52" fmla="*/ 146 w 213"/>
                  <a:gd name="T53" fmla="*/ 269 h 283"/>
                  <a:gd name="T54" fmla="*/ 128 w 213"/>
                  <a:gd name="T55" fmla="*/ 280 h 283"/>
                  <a:gd name="T56" fmla="*/ 123 w 213"/>
                  <a:gd name="T57" fmla="*/ 268 h 283"/>
                  <a:gd name="T58" fmla="*/ 113 w 213"/>
                  <a:gd name="T59" fmla="*/ 259 h 283"/>
                  <a:gd name="T60" fmla="*/ 123 w 213"/>
                  <a:gd name="T61" fmla="*/ 239 h 283"/>
                  <a:gd name="T62" fmla="*/ 132 w 213"/>
                  <a:gd name="T63" fmla="*/ 227 h 283"/>
                  <a:gd name="T64" fmla="*/ 122 w 213"/>
                  <a:gd name="T65" fmla="*/ 215 h 283"/>
                  <a:gd name="T66" fmla="*/ 104 w 213"/>
                  <a:gd name="T67" fmla="*/ 201 h 283"/>
                  <a:gd name="T68" fmla="*/ 98 w 213"/>
                  <a:gd name="T69" fmla="*/ 213 h 283"/>
                  <a:gd name="T70" fmla="*/ 81 w 213"/>
                  <a:gd name="T71" fmla="*/ 216 h 283"/>
                  <a:gd name="T72" fmla="*/ 58 w 213"/>
                  <a:gd name="T73" fmla="*/ 218 h 283"/>
                  <a:gd name="T74" fmla="*/ 48 w 213"/>
                  <a:gd name="T75" fmla="*/ 207 h 283"/>
                  <a:gd name="T76" fmla="*/ 48 w 213"/>
                  <a:gd name="T77" fmla="*/ 192 h 283"/>
                  <a:gd name="T78" fmla="*/ 58 w 213"/>
                  <a:gd name="T79" fmla="*/ 173 h 283"/>
                  <a:gd name="T80" fmla="*/ 48 w 213"/>
                  <a:gd name="T81" fmla="*/ 160 h 283"/>
                  <a:gd name="T82" fmla="*/ 37 w 213"/>
                  <a:gd name="T83" fmla="*/ 125 h 283"/>
                  <a:gd name="T84" fmla="*/ 5 w 213"/>
                  <a:gd name="T85" fmla="*/ 116 h 283"/>
                  <a:gd name="T86" fmla="*/ 0 w 213"/>
                  <a:gd name="T87" fmla="*/ 94 h 283"/>
                  <a:gd name="T88" fmla="*/ 14 w 213"/>
                  <a:gd name="T89" fmla="*/ 85 h 283"/>
                  <a:gd name="T90" fmla="*/ 19 w 213"/>
                  <a:gd name="T91" fmla="*/ 70 h 283"/>
                  <a:gd name="T92" fmla="*/ 5 w 213"/>
                  <a:gd name="T93" fmla="*/ 55 h 283"/>
                  <a:gd name="T94" fmla="*/ 10 w 213"/>
                  <a:gd name="T95" fmla="*/ 34 h 283"/>
                  <a:gd name="T96" fmla="*/ 23 w 213"/>
                  <a:gd name="T97" fmla="*/ 14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3" h="283">
                    <a:moveTo>
                      <a:pt x="26" y="11"/>
                    </a:moveTo>
                    <a:lnTo>
                      <a:pt x="35" y="6"/>
                    </a:lnTo>
                    <a:lnTo>
                      <a:pt x="35" y="2"/>
                    </a:lnTo>
                    <a:lnTo>
                      <a:pt x="41" y="0"/>
                    </a:lnTo>
                    <a:lnTo>
                      <a:pt x="44" y="2"/>
                    </a:lnTo>
                    <a:lnTo>
                      <a:pt x="51" y="2"/>
                    </a:lnTo>
                    <a:lnTo>
                      <a:pt x="57" y="14"/>
                    </a:lnTo>
                    <a:lnTo>
                      <a:pt x="63" y="9"/>
                    </a:lnTo>
                    <a:lnTo>
                      <a:pt x="66" y="15"/>
                    </a:lnTo>
                    <a:lnTo>
                      <a:pt x="73" y="9"/>
                    </a:lnTo>
                    <a:lnTo>
                      <a:pt x="78" y="9"/>
                    </a:lnTo>
                    <a:lnTo>
                      <a:pt x="88" y="3"/>
                    </a:lnTo>
                    <a:lnTo>
                      <a:pt x="95" y="3"/>
                    </a:lnTo>
                    <a:lnTo>
                      <a:pt x="95" y="8"/>
                    </a:lnTo>
                    <a:lnTo>
                      <a:pt x="90" y="9"/>
                    </a:lnTo>
                    <a:lnTo>
                      <a:pt x="88" y="14"/>
                    </a:lnTo>
                    <a:lnTo>
                      <a:pt x="101" y="21"/>
                    </a:lnTo>
                    <a:lnTo>
                      <a:pt x="104" y="28"/>
                    </a:lnTo>
                    <a:lnTo>
                      <a:pt x="108" y="23"/>
                    </a:lnTo>
                    <a:lnTo>
                      <a:pt x="116" y="29"/>
                    </a:lnTo>
                    <a:lnTo>
                      <a:pt x="123" y="32"/>
                    </a:lnTo>
                    <a:lnTo>
                      <a:pt x="125" y="37"/>
                    </a:lnTo>
                    <a:lnTo>
                      <a:pt x="125" y="43"/>
                    </a:lnTo>
                    <a:lnTo>
                      <a:pt x="126" y="49"/>
                    </a:lnTo>
                    <a:lnTo>
                      <a:pt x="119" y="50"/>
                    </a:lnTo>
                    <a:lnTo>
                      <a:pt x="108" y="46"/>
                    </a:lnTo>
                    <a:lnTo>
                      <a:pt x="105" y="49"/>
                    </a:lnTo>
                    <a:lnTo>
                      <a:pt x="111" y="58"/>
                    </a:lnTo>
                    <a:lnTo>
                      <a:pt x="119" y="58"/>
                    </a:lnTo>
                    <a:lnTo>
                      <a:pt x="120" y="61"/>
                    </a:lnTo>
                    <a:lnTo>
                      <a:pt x="120" y="75"/>
                    </a:lnTo>
                    <a:lnTo>
                      <a:pt x="122" y="79"/>
                    </a:lnTo>
                    <a:lnTo>
                      <a:pt x="126" y="84"/>
                    </a:lnTo>
                    <a:lnTo>
                      <a:pt x="131" y="85"/>
                    </a:lnTo>
                    <a:lnTo>
                      <a:pt x="137" y="84"/>
                    </a:lnTo>
                    <a:lnTo>
                      <a:pt x="143" y="79"/>
                    </a:lnTo>
                    <a:lnTo>
                      <a:pt x="145" y="75"/>
                    </a:lnTo>
                    <a:lnTo>
                      <a:pt x="143" y="67"/>
                    </a:lnTo>
                    <a:lnTo>
                      <a:pt x="148" y="61"/>
                    </a:lnTo>
                    <a:lnTo>
                      <a:pt x="157" y="61"/>
                    </a:lnTo>
                    <a:lnTo>
                      <a:pt x="158" y="64"/>
                    </a:lnTo>
                    <a:lnTo>
                      <a:pt x="157" y="73"/>
                    </a:lnTo>
                    <a:lnTo>
                      <a:pt x="158" y="81"/>
                    </a:lnTo>
                    <a:lnTo>
                      <a:pt x="161" y="82"/>
                    </a:lnTo>
                    <a:lnTo>
                      <a:pt x="173" y="82"/>
                    </a:lnTo>
                    <a:lnTo>
                      <a:pt x="180" y="84"/>
                    </a:lnTo>
                    <a:lnTo>
                      <a:pt x="186" y="91"/>
                    </a:lnTo>
                    <a:lnTo>
                      <a:pt x="181" y="91"/>
                    </a:lnTo>
                    <a:lnTo>
                      <a:pt x="189" y="101"/>
                    </a:lnTo>
                    <a:lnTo>
                      <a:pt x="190" y="107"/>
                    </a:lnTo>
                    <a:lnTo>
                      <a:pt x="195" y="113"/>
                    </a:lnTo>
                    <a:lnTo>
                      <a:pt x="196" y="117"/>
                    </a:lnTo>
                    <a:lnTo>
                      <a:pt x="195" y="122"/>
                    </a:lnTo>
                    <a:lnTo>
                      <a:pt x="202" y="128"/>
                    </a:lnTo>
                    <a:lnTo>
                      <a:pt x="192" y="134"/>
                    </a:lnTo>
                    <a:lnTo>
                      <a:pt x="186" y="145"/>
                    </a:lnTo>
                    <a:lnTo>
                      <a:pt x="184" y="151"/>
                    </a:lnTo>
                    <a:lnTo>
                      <a:pt x="180" y="155"/>
                    </a:lnTo>
                    <a:lnTo>
                      <a:pt x="180" y="160"/>
                    </a:lnTo>
                    <a:lnTo>
                      <a:pt x="186" y="163"/>
                    </a:lnTo>
                    <a:lnTo>
                      <a:pt x="187" y="164"/>
                    </a:lnTo>
                    <a:lnTo>
                      <a:pt x="189" y="172"/>
                    </a:lnTo>
                    <a:lnTo>
                      <a:pt x="184" y="180"/>
                    </a:lnTo>
                    <a:lnTo>
                      <a:pt x="186" y="183"/>
                    </a:lnTo>
                    <a:lnTo>
                      <a:pt x="184" y="190"/>
                    </a:lnTo>
                    <a:lnTo>
                      <a:pt x="186" y="193"/>
                    </a:lnTo>
                    <a:lnTo>
                      <a:pt x="199" y="201"/>
                    </a:lnTo>
                    <a:lnTo>
                      <a:pt x="202" y="202"/>
                    </a:lnTo>
                    <a:lnTo>
                      <a:pt x="210" y="207"/>
                    </a:lnTo>
                    <a:lnTo>
                      <a:pt x="213" y="210"/>
                    </a:lnTo>
                    <a:lnTo>
                      <a:pt x="210" y="216"/>
                    </a:lnTo>
                    <a:lnTo>
                      <a:pt x="210" y="222"/>
                    </a:lnTo>
                    <a:lnTo>
                      <a:pt x="205" y="231"/>
                    </a:lnTo>
                    <a:lnTo>
                      <a:pt x="204" y="243"/>
                    </a:lnTo>
                    <a:lnTo>
                      <a:pt x="195" y="249"/>
                    </a:lnTo>
                    <a:lnTo>
                      <a:pt x="181" y="243"/>
                    </a:lnTo>
                    <a:lnTo>
                      <a:pt x="184" y="249"/>
                    </a:lnTo>
                    <a:lnTo>
                      <a:pt x="173" y="254"/>
                    </a:lnTo>
                    <a:lnTo>
                      <a:pt x="167" y="262"/>
                    </a:lnTo>
                    <a:lnTo>
                      <a:pt x="152" y="271"/>
                    </a:lnTo>
                    <a:lnTo>
                      <a:pt x="146" y="269"/>
                    </a:lnTo>
                    <a:lnTo>
                      <a:pt x="142" y="283"/>
                    </a:lnTo>
                    <a:lnTo>
                      <a:pt x="134" y="283"/>
                    </a:lnTo>
                    <a:lnTo>
                      <a:pt x="128" y="280"/>
                    </a:lnTo>
                    <a:lnTo>
                      <a:pt x="120" y="280"/>
                    </a:lnTo>
                    <a:lnTo>
                      <a:pt x="125" y="274"/>
                    </a:lnTo>
                    <a:lnTo>
                      <a:pt x="123" y="268"/>
                    </a:lnTo>
                    <a:lnTo>
                      <a:pt x="119" y="271"/>
                    </a:lnTo>
                    <a:lnTo>
                      <a:pt x="117" y="265"/>
                    </a:lnTo>
                    <a:lnTo>
                      <a:pt x="113" y="259"/>
                    </a:lnTo>
                    <a:lnTo>
                      <a:pt x="120" y="253"/>
                    </a:lnTo>
                    <a:lnTo>
                      <a:pt x="123" y="249"/>
                    </a:lnTo>
                    <a:lnTo>
                      <a:pt x="123" y="239"/>
                    </a:lnTo>
                    <a:lnTo>
                      <a:pt x="128" y="233"/>
                    </a:lnTo>
                    <a:lnTo>
                      <a:pt x="128" y="228"/>
                    </a:lnTo>
                    <a:lnTo>
                      <a:pt x="132" y="227"/>
                    </a:lnTo>
                    <a:lnTo>
                      <a:pt x="122" y="225"/>
                    </a:lnTo>
                    <a:lnTo>
                      <a:pt x="117" y="221"/>
                    </a:lnTo>
                    <a:lnTo>
                      <a:pt x="122" y="215"/>
                    </a:lnTo>
                    <a:lnTo>
                      <a:pt x="119" y="208"/>
                    </a:lnTo>
                    <a:lnTo>
                      <a:pt x="111" y="204"/>
                    </a:lnTo>
                    <a:lnTo>
                      <a:pt x="104" y="201"/>
                    </a:lnTo>
                    <a:lnTo>
                      <a:pt x="99" y="202"/>
                    </a:lnTo>
                    <a:lnTo>
                      <a:pt x="96" y="210"/>
                    </a:lnTo>
                    <a:lnTo>
                      <a:pt x="98" y="213"/>
                    </a:lnTo>
                    <a:lnTo>
                      <a:pt x="93" y="215"/>
                    </a:lnTo>
                    <a:lnTo>
                      <a:pt x="84" y="210"/>
                    </a:lnTo>
                    <a:lnTo>
                      <a:pt x="81" y="216"/>
                    </a:lnTo>
                    <a:lnTo>
                      <a:pt x="75" y="215"/>
                    </a:lnTo>
                    <a:lnTo>
                      <a:pt x="64" y="219"/>
                    </a:lnTo>
                    <a:lnTo>
                      <a:pt x="58" y="218"/>
                    </a:lnTo>
                    <a:lnTo>
                      <a:pt x="46" y="218"/>
                    </a:lnTo>
                    <a:lnTo>
                      <a:pt x="44" y="215"/>
                    </a:lnTo>
                    <a:lnTo>
                      <a:pt x="48" y="207"/>
                    </a:lnTo>
                    <a:lnTo>
                      <a:pt x="51" y="201"/>
                    </a:lnTo>
                    <a:lnTo>
                      <a:pt x="52" y="195"/>
                    </a:lnTo>
                    <a:lnTo>
                      <a:pt x="48" y="192"/>
                    </a:lnTo>
                    <a:lnTo>
                      <a:pt x="55" y="190"/>
                    </a:lnTo>
                    <a:lnTo>
                      <a:pt x="61" y="177"/>
                    </a:lnTo>
                    <a:lnTo>
                      <a:pt x="58" y="173"/>
                    </a:lnTo>
                    <a:lnTo>
                      <a:pt x="51" y="177"/>
                    </a:lnTo>
                    <a:lnTo>
                      <a:pt x="51" y="170"/>
                    </a:lnTo>
                    <a:lnTo>
                      <a:pt x="48" y="160"/>
                    </a:lnTo>
                    <a:lnTo>
                      <a:pt x="44" y="157"/>
                    </a:lnTo>
                    <a:lnTo>
                      <a:pt x="38" y="157"/>
                    </a:lnTo>
                    <a:lnTo>
                      <a:pt x="37" y="125"/>
                    </a:lnTo>
                    <a:lnTo>
                      <a:pt x="20" y="119"/>
                    </a:lnTo>
                    <a:lnTo>
                      <a:pt x="14" y="119"/>
                    </a:lnTo>
                    <a:lnTo>
                      <a:pt x="5" y="116"/>
                    </a:lnTo>
                    <a:lnTo>
                      <a:pt x="3" y="107"/>
                    </a:lnTo>
                    <a:lnTo>
                      <a:pt x="5" y="104"/>
                    </a:lnTo>
                    <a:lnTo>
                      <a:pt x="0" y="94"/>
                    </a:lnTo>
                    <a:lnTo>
                      <a:pt x="2" y="85"/>
                    </a:lnTo>
                    <a:lnTo>
                      <a:pt x="5" y="82"/>
                    </a:lnTo>
                    <a:lnTo>
                      <a:pt x="14" y="85"/>
                    </a:lnTo>
                    <a:lnTo>
                      <a:pt x="19" y="79"/>
                    </a:lnTo>
                    <a:lnTo>
                      <a:pt x="22" y="70"/>
                    </a:lnTo>
                    <a:lnTo>
                      <a:pt x="19" y="70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5" y="55"/>
                    </a:lnTo>
                    <a:lnTo>
                      <a:pt x="5" y="47"/>
                    </a:lnTo>
                    <a:lnTo>
                      <a:pt x="11" y="40"/>
                    </a:lnTo>
                    <a:lnTo>
                      <a:pt x="10" y="34"/>
                    </a:lnTo>
                    <a:lnTo>
                      <a:pt x="16" y="21"/>
                    </a:lnTo>
                    <a:lnTo>
                      <a:pt x="29" y="23"/>
                    </a:lnTo>
                    <a:lnTo>
                      <a:pt x="23" y="14"/>
                    </a:lnTo>
                    <a:lnTo>
                      <a:pt x="26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8" name="Freeform 1953">
                <a:extLst>
                  <a:ext uri="{FF2B5EF4-FFF2-40B4-BE49-F238E27FC236}">
                    <a16:creationId xmlns:a16="http://schemas.microsoft.com/office/drawing/2014/main" id="{89A9769B-2170-B20A-699C-523925D46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401"/>
                <a:ext cx="113" cy="142"/>
              </a:xfrm>
              <a:custGeom>
                <a:avLst/>
                <a:gdLst>
                  <a:gd name="T0" fmla="*/ 90 w 225"/>
                  <a:gd name="T1" fmla="*/ 6 h 282"/>
                  <a:gd name="T2" fmla="*/ 81 w 225"/>
                  <a:gd name="T3" fmla="*/ 4 h 282"/>
                  <a:gd name="T4" fmla="*/ 67 w 225"/>
                  <a:gd name="T5" fmla="*/ 15 h 282"/>
                  <a:gd name="T6" fmla="*/ 60 w 225"/>
                  <a:gd name="T7" fmla="*/ 24 h 282"/>
                  <a:gd name="T8" fmla="*/ 43 w 225"/>
                  <a:gd name="T9" fmla="*/ 12 h 282"/>
                  <a:gd name="T10" fmla="*/ 48 w 225"/>
                  <a:gd name="T11" fmla="*/ 30 h 282"/>
                  <a:gd name="T12" fmla="*/ 34 w 225"/>
                  <a:gd name="T13" fmla="*/ 42 h 282"/>
                  <a:gd name="T14" fmla="*/ 17 w 225"/>
                  <a:gd name="T15" fmla="*/ 30 h 282"/>
                  <a:gd name="T16" fmla="*/ 7 w 225"/>
                  <a:gd name="T17" fmla="*/ 24 h 282"/>
                  <a:gd name="T18" fmla="*/ 11 w 225"/>
                  <a:gd name="T19" fmla="*/ 33 h 282"/>
                  <a:gd name="T20" fmla="*/ 17 w 225"/>
                  <a:gd name="T21" fmla="*/ 47 h 282"/>
                  <a:gd name="T22" fmla="*/ 26 w 225"/>
                  <a:gd name="T23" fmla="*/ 50 h 282"/>
                  <a:gd name="T24" fmla="*/ 7 w 225"/>
                  <a:gd name="T25" fmla="*/ 59 h 282"/>
                  <a:gd name="T26" fmla="*/ 16 w 225"/>
                  <a:gd name="T27" fmla="*/ 76 h 282"/>
                  <a:gd name="T28" fmla="*/ 23 w 225"/>
                  <a:gd name="T29" fmla="*/ 92 h 282"/>
                  <a:gd name="T30" fmla="*/ 19 w 225"/>
                  <a:gd name="T31" fmla="*/ 109 h 282"/>
                  <a:gd name="T32" fmla="*/ 7 w 225"/>
                  <a:gd name="T33" fmla="*/ 130 h 282"/>
                  <a:gd name="T34" fmla="*/ 14 w 225"/>
                  <a:gd name="T35" fmla="*/ 139 h 282"/>
                  <a:gd name="T36" fmla="*/ 13 w 225"/>
                  <a:gd name="T37" fmla="*/ 158 h 282"/>
                  <a:gd name="T38" fmla="*/ 26 w 225"/>
                  <a:gd name="T39" fmla="*/ 176 h 282"/>
                  <a:gd name="T40" fmla="*/ 40 w 225"/>
                  <a:gd name="T41" fmla="*/ 185 h 282"/>
                  <a:gd name="T42" fmla="*/ 32 w 225"/>
                  <a:gd name="T43" fmla="*/ 206 h 282"/>
                  <a:gd name="T44" fmla="*/ 8 w 225"/>
                  <a:gd name="T45" fmla="*/ 218 h 282"/>
                  <a:gd name="T46" fmla="*/ 23 w 225"/>
                  <a:gd name="T47" fmla="*/ 229 h 282"/>
                  <a:gd name="T48" fmla="*/ 40 w 225"/>
                  <a:gd name="T49" fmla="*/ 235 h 282"/>
                  <a:gd name="T50" fmla="*/ 66 w 225"/>
                  <a:gd name="T51" fmla="*/ 255 h 282"/>
                  <a:gd name="T52" fmla="*/ 84 w 225"/>
                  <a:gd name="T53" fmla="*/ 269 h 282"/>
                  <a:gd name="T54" fmla="*/ 98 w 225"/>
                  <a:gd name="T55" fmla="*/ 281 h 282"/>
                  <a:gd name="T56" fmla="*/ 93 w 225"/>
                  <a:gd name="T57" fmla="*/ 265 h 282"/>
                  <a:gd name="T58" fmla="*/ 125 w 225"/>
                  <a:gd name="T59" fmla="*/ 234 h 282"/>
                  <a:gd name="T60" fmla="*/ 125 w 225"/>
                  <a:gd name="T61" fmla="*/ 218 h 282"/>
                  <a:gd name="T62" fmla="*/ 136 w 225"/>
                  <a:gd name="T63" fmla="*/ 197 h 282"/>
                  <a:gd name="T64" fmla="*/ 167 w 225"/>
                  <a:gd name="T65" fmla="*/ 194 h 282"/>
                  <a:gd name="T66" fmla="*/ 178 w 225"/>
                  <a:gd name="T67" fmla="*/ 186 h 282"/>
                  <a:gd name="T68" fmla="*/ 190 w 225"/>
                  <a:gd name="T69" fmla="*/ 174 h 282"/>
                  <a:gd name="T70" fmla="*/ 202 w 225"/>
                  <a:gd name="T71" fmla="*/ 173 h 282"/>
                  <a:gd name="T72" fmla="*/ 210 w 225"/>
                  <a:gd name="T73" fmla="*/ 158 h 282"/>
                  <a:gd name="T74" fmla="*/ 219 w 225"/>
                  <a:gd name="T75" fmla="*/ 152 h 282"/>
                  <a:gd name="T76" fmla="*/ 219 w 225"/>
                  <a:gd name="T77" fmla="*/ 133 h 282"/>
                  <a:gd name="T78" fmla="*/ 210 w 225"/>
                  <a:gd name="T79" fmla="*/ 121 h 282"/>
                  <a:gd name="T80" fmla="*/ 207 w 225"/>
                  <a:gd name="T81" fmla="*/ 114 h 282"/>
                  <a:gd name="T82" fmla="*/ 222 w 225"/>
                  <a:gd name="T83" fmla="*/ 92 h 282"/>
                  <a:gd name="T84" fmla="*/ 201 w 225"/>
                  <a:gd name="T85" fmla="*/ 86 h 282"/>
                  <a:gd name="T86" fmla="*/ 192 w 225"/>
                  <a:gd name="T87" fmla="*/ 72 h 282"/>
                  <a:gd name="T88" fmla="*/ 190 w 225"/>
                  <a:gd name="T89" fmla="*/ 85 h 282"/>
                  <a:gd name="T90" fmla="*/ 166 w 225"/>
                  <a:gd name="T91" fmla="*/ 86 h 282"/>
                  <a:gd name="T92" fmla="*/ 149 w 225"/>
                  <a:gd name="T93" fmla="*/ 100 h 282"/>
                  <a:gd name="T94" fmla="*/ 145 w 225"/>
                  <a:gd name="T95" fmla="*/ 83 h 282"/>
                  <a:gd name="T96" fmla="*/ 126 w 225"/>
                  <a:gd name="T97" fmla="*/ 74 h 282"/>
                  <a:gd name="T98" fmla="*/ 98 w 225"/>
                  <a:gd name="T99" fmla="*/ 83 h 282"/>
                  <a:gd name="T100" fmla="*/ 102 w 225"/>
                  <a:gd name="T101" fmla="*/ 59 h 282"/>
                  <a:gd name="T102" fmla="*/ 111 w 225"/>
                  <a:gd name="T103" fmla="*/ 42 h 282"/>
                  <a:gd name="T104" fmla="*/ 104 w 225"/>
                  <a:gd name="T105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5" h="282">
                    <a:moveTo>
                      <a:pt x="104" y="21"/>
                    </a:moveTo>
                    <a:lnTo>
                      <a:pt x="105" y="12"/>
                    </a:lnTo>
                    <a:lnTo>
                      <a:pt x="90" y="6"/>
                    </a:lnTo>
                    <a:lnTo>
                      <a:pt x="87" y="0"/>
                    </a:lnTo>
                    <a:lnTo>
                      <a:pt x="84" y="0"/>
                    </a:lnTo>
                    <a:lnTo>
                      <a:pt x="81" y="4"/>
                    </a:lnTo>
                    <a:lnTo>
                      <a:pt x="72" y="6"/>
                    </a:lnTo>
                    <a:lnTo>
                      <a:pt x="70" y="10"/>
                    </a:lnTo>
                    <a:lnTo>
                      <a:pt x="67" y="15"/>
                    </a:lnTo>
                    <a:lnTo>
                      <a:pt x="63" y="15"/>
                    </a:lnTo>
                    <a:lnTo>
                      <a:pt x="61" y="22"/>
                    </a:lnTo>
                    <a:lnTo>
                      <a:pt x="60" y="24"/>
                    </a:lnTo>
                    <a:lnTo>
                      <a:pt x="51" y="19"/>
                    </a:lnTo>
                    <a:lnTo>
                      <a:pt x="46" y="10"/>
                    </a:lnTo>
                    <a:lnTo>
                      <a:pt x="43" y="12"/>
                    </a:lnTo>
                    <a:lnTo>
                      <a:pt x="43" y="21"/>
                    </a:lnTo>
                    <a:lnTo>
                      <a:pt x="40" y="25"/>
                    </a:lnTo>
                    <a:lnTo>
                      <a:pt x="48" y="30"/>
                    </a:lnTo>
                    <a:lnTo>
                      <a:pt x="48" y="39"/>
                    </a:lnTo>
                    <a:lnTo>
                      <a:pt x="43" y="45"/>
                    </a:lnTo>
                    <a:lnTo>
                      <a:pt x="34" y="42"/>
                    </a:lnTo>
                    <a:lnTo>
                      <a:pt x="31" y="39"/>
                    </a:lnTo>
                    <a:lnTo>
                      <a:pt x="23" y="33"/>
                    </a:lnTo>
                    <a:lnTo>
                      <a:pt x="17" y="30"/>
                    </a:lnTo>
                    <a:lnTo>
                      <a:pt x="14" y="27"/>
                    </a:lnTo>
                    <a:lnTo>
                      <a:pt x="13" y="22"/>
                    </a:lnTo>
                    <a:lnTo>
                      <a:pt x="7" y="24"/>
                    </a:lnTo>
                    <a:lnTo>
                      <a:pt x="3" y="30"/>
                    </a:lnTo>
                    <a:lnTo>
                      <a:pt x="8" y="36"/>
                    </a:lnTo>
                    <a:lnTo>
                      <a:pt x="11" y="33"/>
                    </a:lnTo>
                    <a:lnTo>
                      <a:pt x="14" y="36"/>
                    </a:lnTo>
                    <a:lnTo>
                      <a:pt x="13" y="42"/>
                    </a:lnTo>
                    <a:lnTo>
                      <a:pt x="17" y="47"/>
                    </a:lnTo>
                    <a:lnTo>
                      <a:pt x="32" y="44"/>
                    </a:lnTo>
                    <a:lnTo>
                      <a:pt x="32" y="47"/>
                    </a:lnTo>
                    <a:lnTo>
                      <a:pt x="26" y="50"/>
                    </a:lnTo>
                    <a:lnTo>
                      <a:pt x="8" y="56"/>
                    </a:lnTo>
                    <a:lnTo>
                      <a:pt x="0" y="57"/>
                    </a:lnTo>
                    <a:lnTo>
                      <a:pt x="7" y="59"/>
                    </a:lnTo>
                    <a:lnTo>
                      <a:pt x="13" y="66"/>
                    </a:lnTo>
                    <a:lnTo>
                      <a:pt x="8" y="66"/>
                    </a:lnTo>
                    <a:lnTo>
                      <a:pt x="16" y="76"/>
                    </a:lnTo>
                    <a:lnTo>
                      <a:pt x="17" y="82"/>
                    </a:lnTo>
                    <a:lnTo>
                      <a:pt x="22" y="88"/>
                    </a:lnTo>
                    <a:lnTo>
                      <a:pt x="23" y="92"/>
                    </a:lnTo>
                    <a:lnTo>
                      <a:pt x="22" y="97"/>
                    </a:lnTo>
                    <a:lnTo>
                      <a:pt x="29" y="103"/>
                    </a:lnTo>
                    <a:lnTo>
                      <a:pt x="19" y="109"/>
                    </a:lnTo>
                    <a:lnTo>
                      <a:pt x="13" y="120"/>
                    </a:lnTo>
                    <a:lnTo>
                      <a:pt x="11" y="126"/>
                    </a:lnTo>
                    <a:lnTo>
                      <a:pt x="7" y="130"/>
                    </a:lnTo>
                    <a:lnTo>
                      <a:pt x="7" y="135"/>
                    </a:lnTo>
                    <a:lnTo>
                      <a:pt x="13" y="138"/>
                    </a:lnTo>
                    <a:lnTo>
                      <a:pt x="14" y="139"/>
                    </a:lnTo>
                    <a:lnTo>
                      <a:pt x="16" y="147"/>
                    </a:lnTo>
                    <a:lnTo>
                      <a:pt x="11" y="155"/>
                    </a:lnTo>
                    <a:lnTo>
                      <a:pt x="13" y="158"/>
                    </a:lnTo>
                    <a:lnTo>
                      <a:pt x="11" y="165"/>
                    </a:lnTo>
                    <a:lnTo>
                      <a:pt x="13" y="168"/>
                    </a:lnTo>
                    <a:lnTo>
                      <a:pt x="26" y="176"/>
                    </a:lnTo>
                    <a:lnTo>
                      <a:pt x="29" y="177"/>
                    </a:lnTo>
                    <a:lnTo>
                      <a:pt x="37" y="182"/>
                    </a:lnTo>
                    <a:lnTo>
                      <a:pt x="40" y="185"/>
                    </a:lnTo>
                    <a:lnTo>
                      <a:pt x="37" y="191"/>
                    </a:lnTo>
                    <a:lnTo>
                      <a:pt x="37" y="197"/>
                    </a:lnTo>
                    <a:lnTo>
                      <a:pt x="32" y="206"/>
                    </a:lnTo>
                    <a:lnTo>
                      <a:pt x="31" y="218"/>
                    </a:lnTo>
                    <a:lnTo>
                      <a:pt x="22" y="224"/>
                    </a:lnTo>
                    <a:lnTo>
                      <a:pt x="8" y="218"/>
                    </a:lnTo>
                    <a:lnTo>
                      <a:pt x="11" y="224"/>
                    </a:lnTo>
                    <a:lnTo>
                      <a:pt x="19" y="228"/>
                    </a:lnTo>
                    <a:lnTo>
                      <a:pt x="23" y="229"/>
                    </a:lnTo>
                    <a:lnTo>
                      <a:pt x="31" y="223"/>
                    </a:lnTo>
                    <a:lnTo>
                      <a:pt x="38" y="232"/>
                    </a:lnTo>
                    <a:lnTo>
                      <a:pt x="40" y="235"/>
                    </a:lnTo>
                    <a:lnTo>
                      <a:pt x="52" y="249"/>
                    </a:lnTo>
                    <a:lnTo>
                      <a:pt x="60" y="252"/>
                    </a:lnTo>
                    <a:lnTo>
                      <a:pt x="66" y="255"/>
                    </a:lnTo>
                    <a:lnTo>
                      <a:pt x="72" y="261"/>
                    </a:lnTo>
                    <a:lnTo>
                      <a:pt x="81" y="261"/>
                    </a:lnTo>
                    <a:lnTo>
                      <a:pt x="84" y="269"/>
                    </a:lnTo>
                    <a:lnTo>
                      <a:pt x="82" y="276"/>
                    </a:lnTo>
                    <a:lnTo>
                      <a:pt x="88" y="282"/>
                    </a:lnTo>
                    <a:lnTo>
                      <a:pt x="98" y="281"/>
                    </a:lnTo>
                    <a:lnTo>
                      <a:pt x="98" y="275"/>
                    </a:lnTo>
                    <a:lnTo>
                      <a:pt x="98" y="270"/>
                    </a:lnTo>
                    <a:lnTo>
                      <a:pt x="93" y="265"/>
                    </a:lnTo>
                    <a:lnTo>
                      <a:pt x="101" y="256"/>
                    </a:lnTo>
                    <a:lnTo>
                      <a:pt x="108" y="252"/>
                    </a:lnTo>
                    <a:lnTo>
                      <a:pt x="125" y="234"/>
                    </a:lnTo>
                    <a:lnTo>
                      <a:pt x="126" y="229"/>
                    </a:lnTo>
                    <a:lnTo>
                      <a:pt x="123" y="218"/>
                    </a:lnTo>
                    <a:lnTo>
                      <a:pt x="125" y="218"/>
                    </a:lnTo>
                    <a:lnTo>
                      <a:pt x="125" y="205"/>
                    </a:lnTo>
                    <a:lnTo>
                      <a:pt x="129" y="203"/>
                    </a:lnTo>
                    <a:lnTo>
                      <a:pt x="136" y="197"/>
                    </a:lnTo>
                    <a:lnTo>
                      <a:pt x="143" y="196"/>
                    </a:lnTo>
                    <a:lnTo>
                      <a:pt x="148" y="196"/>
                    </a:lnTo>
                    <a:lnTo>
                      <a:pt x="167" y="194"/>
                    </a:lnTo>
                    <a:lnTo>
                      <a:pt x="167" y="194"/>
                    </a:lnTo>
                    <a:lnTo>
                      <a:pt x="170" y="190"/>
                    </a:lnTo>
                    <a:lnTo>
                      <a:pt x="178" y="186"/>
                    </a:lnTo>
                    <a:lnTo>
                      <a:pt x="178" y="179"/>
                    </a:lnTo>
                    <a:lnTo>
                      <a:pt x="181" y="177"/>
                    </a:lnTo>
                    <a:lnTo>
                      <a:pt x="190" y="174"/>
                    </a:lnTo>
                    <a:lnTo>
                      <a:pt x="193" y="165"/>
                    </a:lnTo>
                    <a:lnTo>
                      <a:pt x="198" y="171"/>
                    </a:lnTo>
                    <a:lnTo>
                      <a:pt x="202" y="173"/>
                    </a:lnTo>
                    <a:lnTo>
                      <a:pt x="204" y="167"/>
                    </a:lnTo>
                    <a:lnTo>
                      <a:pt x="208" y="164"/>
                    </a:lnTo>
                    <a:lnTo>
                      <a:pt x="210" y="158"/>
                    </a:lnTo>
                    <a:lnTo>
                      <a:pt x="207" y="155"/>
                    </a:lnTo>
                    <a:lnTo>
                      <a:pt x="210" y="148"/>
                    </a:lnTo>
                    <a:lnTo>
                      <a:pt x="219" y="152"/>
                    </a:lnTo>
                    <a:lnTo>
                      <a:pt x="221" y="145"/>
                    </a:lnTo>
                    <a:lnTo>
                      <a:pt x="224" y="133"/>
                    </a:lnTo>
                    <a:lnTo>
                      <a:pt x="219" y="133"/>
                    </a:lnTo>
                    <a:lnTo>
                      <a:pt x="216" y="129"/>
                    </a:lnTo>
                    <a:lnTo>
                      <a:pt x="210" y="126"/>
                    </a:lnTo>
                    <a:lnTo>
                      <a:pt x="210" y="121"/>
                    </a:lnTo>
                    <a:lnTo>
                      <a:pt x="213" y="118"/>
                    </a:lnTo>
                    <a:lnTo>
                      <a:pt x="213" y="115"/>
                    </a:lnTo>
                    <a:lnTo>
                      <a:pt x="207" y="114"/>
                    </a:lnTo>
                    <a:lnTo>
                      <a:pt x="211" y="107"/>
                    </a:lnTo>
                    <a:lnTo>
                      <a:pt x="225" y="101"/>
                    </a:lnTo>
                    <a:lnTo>
                      <a:pt x="222" y="92"/>
                    </a:lnTo>
                    <a:lnTo>
                      <a:pt x="219" y="89"/>
                    </a:lnTo>
                    <a:lnTo>
                      <a:pt x="208" y="85"/>
                    </a:lnTo>
                    <a:lnTo>
                      <a:pt x="201" y="86"/>
                    </a:lnTo>
                    <a:lnTo>
                      <a:pt x="198" y="86"/>
                    </a:lnTo>
                    <a:lnTo>
                      <a:pt x="193" y="83"/>
                    </a:lnTo>
                    <a:lnTo>
                      <a:pt x="192" y="72"/>
                    </a:lnTo>
                    <a:lnTo>
                      <a:pt x="186" y="72"/>
                    </a:lnTo>
                    <a:lnTo>
                      <a:pt x="186" y="79"/>
                    </a:lnTo>
                    <a:lnTo>
                      <a:pt x="190" y="85"/>
                    </a:lnTo>
                    <a:lnTo>
                      <a:pt x="186" y="88"/>
                    </a:lnTo>
                    <a:lnTo>
                      <a:pt x="170" y="83"/>
                    </a:lnTo>
                    <a:lnTo>
                      <a:pt x="166" y="86"/>
                    </a:lnTo>
                    <a:lnTo>
                      <a:pt x="166" y="100"/>
                    </a:lnTo>
                    <a:lnTo>
                      <a:pt x="158" y="100"/>
                    </a:lnTo>
                    <a:lnTo>
                      <a:pt x="149" y="100"/>
                    </a:lnTo>
                    <a:lnTo>
                      <a:pt x="145" y="97"/>
                    </a:lnTo>
                    <a:lnTo>
                      <a:pt x="148" y="86"/>
                    </a:lnTo>
                    <a:lnTo>
                      <a:pt x="145" y="83"/>
                    </a:lnTo>
                    <a:lnTo>
                      <a:pt x="134" y="92"/>
                    </a:lnTo>
                    <a:lnTo>
                      <a:pt x="128" y="89"/>
                    </a:lnTo>
                    <a:lnTo>
                      <a:pt x="126" y="74"/>
                    </a:lnTo>
                    <a:lnTo>
                      <a:pt x="119" y="72"/>
                    </a:lnTo>
                    <a:lnTo>
                      <a:pt x="105" y="83"/>
                    </a:lnTo>
                    <a:lnTo>
                      <a:pt x="98" y="83"/>
                    </a:lnTo>
                    <a:lnTo>
                      <a:pt x="95" y="77"/>
                    </a:lnTo>
                    <a:lnTo>
                      <a:pt x="98" y="74"/>
                    </a:lnTo>
                    <a:lnTo>
                      <a:pt x="102" y="59"/>
                    </a:lnTo>
                    <a:lnTo>
                      <a:pt x="101" y="53"/>
                    </a:lnTo>
                    <a:lnTo>
                      <a:pt x="110" y="48"/>
                    </a:lnTo>
                    <a:lnTo>
                      <a:pt x="111" y="42"/>
                    </a:lnTo>
                    <a:lnTo>
                      <a:pt x="116" y="44"/>
                    </a:lnTo>
                    <a:lnTo>
                      <a:pt x="110" y="31"/>
                    </a:lnTo>
                    <a:lnTo>
                      <a:pt x="104" y="28"/>
                    </a:lnTo>
                    <a:lnTo>
                      <a:pt x="104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9" name="Freeform 1954">
                <a:extLst>
                  <a:ext uri="{FF2B5EF4-FFF2-40B4-BE49-F238E27FC236}">
                    <a16:creationId xmlns:a16="http://schemas.microsoft.com/office/drawing/2014/main" id="{4499180F-8B5F-7046-BD74-1F14DEB3F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401"/>
                <a:ext cx="113" cy="142"/>
              </a:xfrm>
              <a:custGeom>
                <a:avLst/>
                <a:gdLst>
                  <a:gd name="T0" fmla="*/ 110 w 225"/>
                  <a:gd name="T1" fmla="*/ 31 h 282"/>
                  <a:gd name="T2" fmla="*/ 110 w 225"/>
                  <a:gd name="T3" fmla="*/ 48 h 282"/>
                  <a:gd name="T4" fmla="*/ 98 w 225"/>
                  <a:gd name="T5" fmla="*/ 74 h 282"/>
                  <a:gd name="T6" fmla="*/ 105 w 225"/>
                  <a:gd name="T7" fmla="*/ 83 h 282"/>
                  <a:gd name="T8" fmla="*/ 128 w 225"/>
                  <a:gd name="T9" fmla="*/ 89 h 282"/>
                  <a:gd name="T10" fmla="*/ 148 w 225"/>
                  <a:gd name="T11" fmla="*/ 86 h 282"/>
                  <a:gd name="T12" fmla="*/ 158 w 225"/>
                  <a:gd name="T13" fmla="*/ 100 h 282"/>
                  <a:gd name="T14" fmla="*/ 170 w 225"/>
                  <a:gd name="T15" fmla="*/ 83 h 282"/>
                  <a:gd name="T16" fmla="*/ 186 w 225"/>
                  <a:gd name="T17" fmla="*/ 79 h 282"/>
                  <a:gd name="T18" fmla="*/ 193 w 225"/>
                  <a:gd name="T19" fmla="*/ 83 h 282"/>
                  <a:gd name="T20" fmla="*/ 208 w 225"/>
                  <a:gd name="T21" fmla="*/ 85 h 282"/>
                  <a:gd name="T22" fmla="*/ 225 w 225"/>
                  <a:gd name="T23" fmla="*/ 101 h 282"/>
                  <a:gd name="T24" fmla="*/ 213 w 225"/>
                  <a:gd name="T25" fmla="*/ 115 h 282"/>
                  <a:gd name="T26" fmla="*/ 210 w 225"/>
                  <a:gd name="T27" fmla="*/ 126 h 282"/>
                  <a:gd name="T28" fmla="*/ 224 w 225"/>
                  <a:gd name="T29" fmla="*/ 133 h 282"/>
                  <a:gd name="T30" fmla="*/ 210 w 225"/>
                  <a:gd name="T31" fmla="*/ 148 h 282"/>
                  <a:gd name="T32" fmla="*/ 208 w 225"/>
                  <a:gd name="T33" fmla="*/ 164 h 282"/>
                  <a:gd name="T34" fmla="*/ 198 w 225"/>
                  <a:gd name="T35" fmla="*/ 171 h 282"/>
                  <a:gd name="T36" fmla="*/ 181 w 225"/>
                  <a:gd name="T37" fmla="*/ 177 h 282"/>
                  <a:gd name="T38" fmla="*/ 170 w 225"/>
                  <a:gd name="T39" fmla="*/ 190 h 282"/>
                  <a:gd name="T40" fmla="*/ 148 w 225"/>
                  <a:gd name="T41" fmla="*/ 196 h 282"/>
                  <a:gd name="T42" fmla="*/ 129 w 225"/>
                  <a:gd name="T43" fmla="*/ 203 h 282"/>
                  <a:gd name="T44" fmla="*/ 123 w 225"/>
                  <a:gd name="T45" fmla="*/ 218 h 282"/>
                  <a:gd name="T46" fmla="*/ 108 w 225"/>
                  <a:gd name="T47" fmla="*/ 252 h 282"/>
                  <a:gd name="T48" fmla="*/ 98 w 225"/>
                  <a:gd name="T49" fmla="*/ 270 h 282"/>
                  <a:gd name="T50" fmla="*/ 88 w 225"/>
                  <a:gd name="T51" fmla="*/ 282 h 282"/>
                  <a:gd name="T52" fmla="*/ 81 w 225"/>
                  <a:gd name="T53" fmla="*/ 261 h 282"/>
                  <a:gd name="T54" fmla="*/ 60 w 225"/>
                  <a:gd name="T55" fmla="*/ 252 h 282"/>
                  <a:gd name="T56" fmla="*/ 38 w 225"/>
                  <a:gd name="T57" fmla="*/ 232 h 282"/>
                  <a:gd name="T58" fmla="*/ 19 w 225"/>
                  <a:gd name="T59" fmla="*/ 228 h 282"/>
                  <a:gd name="T60" fmla="*/ 22 w 225"/>
                  <a:gd name="T61" fmla="*/ 224 h 282"/>
                  <a:gd name="T62" fmla="*/ 37 w 225"/>
                  <a:gd name="T63" fmla="*/ 197 h 282"/>
                  <a:gd name="T64" fmla="*/ 37 w 225"/>
                  <a:gd name="T65" fmla="*/ 182 h 282"/>
                  <a:gd name="T66" fmla="*/ 13 w 225"/>
                  <a:gd name="T67" fmla="*/ 168 h 282"/>
                  <a:gd name="T68" fmla="*/ 11 w 225"/>
                  <a:gd name="T69" fmla="*/ 155 h 282"/>
                  <a:gd name="T70" fmla="*/ 13 w 225"/>
                  <a:gd name="T71" fmla="*/ 138 h 282"/>
                  <a:gd name="T72" fmla="*/ 11 w 225"/>
                  <a:gd name="T73" fmla="*/ 126 h 282"/>
                  <a:gd name="T74" fmla="*/ 29 w 225"/>
                  <a:gd name="T75" fmla="*/ 103 h 282"/>
                  <a:gd name="T76" fmla="*/ 22 w 225"/>
                  <a:gd name="T77" fmla="*/ 88 h 282"/>
                  <a:gd name="T78" fmla="*/ 8 w 225"/>
                  <a:gd name="T79" fmla="*/ 66 h 282"/>
                  <a:gd name="T80" fmla="*/ 0 w 225"/>
                  <a:gd name="T81" fmla="*/ 57 h 282"/>
                  <a:gd name="T82" fmla="*/ 32 w 225"/>
                  <a:gd name="T83" fmla="*/ 47 h 282"/>
                  <a:gd name="T84" fmla="*/ 13 w 225"/>
                  <a:gd name="T85" fmla="*/ 42 h 282"/>
                  <a:gd name="T86" fmla="*/ 8 w 225"/>
                  <a:gd name="T87" fmla="*/ 36 h 282"/>
                  <a:gd name="T88" fmla="*/ 13 w 225"/>
                  <a:gd name="T89" fmla="*/ 22 h 282"/>
                  <a:gd name="T90" fmla="*/ 23 w 225"/>
                  <a:gd name="T91" fmla="*/ 33 h 282"/>
                  <a:gd name="T92" fmla="*/ 43 w 225"/>
                  <a:gd name="T93" fmla="*/ 45 h 282"/>
                  <a:gd name="T94" fmla="*/ 40 w 225"/>
                  <a:gd name="T95" fmla="*/ 25 h 282"/>
                  <a:gd name="T96" fmla="*/ 46 w 225"/>
                  <a:gd name="T97" fmla="*/ 10 h 282"/>
                  <a:gd name="T98" fmla="*/ 61 w 225"/>
                  <a:gd name="T99" fmla="*/ 22 h 282"/>
                  <a:gd name="T100" fmla="*/ 70 w 225"/>
                  <a:gd name="T101" fmla="*/ 10 h 282"/>
                  <a:gd name="T102" fmla="*/ 84 w 225"/>
                  <a:gd name="T103" fmla="*/ 0 h 282"/>
                  <a:gd name="T104" fmla="*/ 105 w 225"/>
                  <a:gd name="T105" fmla="*/ 12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5" h="282">
                    <a:moveTo>
                      <a:pt x="104" y="21"/>
                    </a:moveTo>
                    <a:lnTo>
                      <a:pt x="104" y="28"/>
                    </a:lnTo>
                    <a:lnTo>
                      <a:pt x="110" y="31"/>
                    </a:lnTo>
                    <a:lnTo>
                      <a:pt x="116" y="44"/>
                    </a:lnTo>
                    <a:lnTo>
                      <a:pt x="111" y="42"/>
                    </a:lnTo>
                    <a:lnTo>
                      <a:pt x="110" y="48"/>
                    </a:lnTo>
                    <a:lnTo>
                      <a:pt x="101" y="53"/>
                    </a:lnTo>
                    <a:lnTo>
                      <a:pt x="102" y="59"/>
                    </a:lnTo>
                    <a:lnTo>
                      <a:pt x="98" y="74"/>
                    </a:lnTo>
                    <a:lnTo>
                      <a:pt x="95" y="77"/>
                    </a:lnTo>
                    <a:lnTo>
                      <a:pt x="98" y="83"/>
                    </a:lnTo>
                    <a:lnTo>
                      <a:pt x="105" y="83"/>
                    </a:lnTo>
                    <a:lnTo>
                      <a:pt x="119" y="72"/>
                    </a:lnTo>
                    <a:lnTo>
                      <a:pt x="126" y="74"/>
                    </a:lnTo>
                    <a:lnTo>
                      <a:pt x="128" y="89"/>
                    </a:lnTo>
                    <a:lnTo>
                      <a:pt x="134" y="92"/>
                    </a:lnTo>
                    <a:lnTo>
                      <a:pt x="145" y="83"/>
                    </a:lnTo>
                    <a:lnTo>
                      <a:pt x="148" y="86"/>
                    </a:lnTo>
                    <a:lnTo>
                      <a:pt x="145" y="97"/>
                    </a:lnTo>
                    <a:lnTo>
                      <a:pt x="149" y="100"/>
                    </a:lnTo>
                    <a:lnTo>
                      <a:pt x="158" y="100"/>
                    </a:lnTo>
                    <a:lnTo>
                      <a:pt x="166" y="100"/>
                    </a:lnTo>
                    <a:lnTo>
                      <a:pt x="166" y="86"/>
                    </a:lnTo>
                    <a:lnTo>
                      <a:pt x="170" y="83"/>
                    </a:lnTo>
                    <a:lnTo>
                      <a:pt x="186" y="88"/>
                    </a:lnTo>
                    <a:lnTo>
                      <a:pt x="190" y="85"/>
                    </a:lnTo>
                    <a:lnTo>
                      <a:pt x="186" y="79"/>
                    </a:lnTo>
                    <a:lnTo>
                      <a:pt x="186" y="72"/>
                    </a:lnTo>
                    <a:lnTo>
                      <a:pt x="192" y="72"/>
                    </a:lnTo>
                    <a:lnTo>
                      <a:pt x="193" y="83"/>
                    </a:lnTo>
                    <a:lnTo>
                      <a:pt x="198" y="86"/>
                    </a:lnTo>
                    <a:lnTo>
                      <a:pt x="201" y="86"/>
                    </a:lnTo>
                    <a:lnTo>
                      <a:pt x="208" y="85"/>
                    </a:lnTo>
                    <a:lnTo>
                      <a:pt x="219" y="89"/>
                    </a:lnTo>
                    <a:lnTo>
                      <a:pt x="222" y="92"/>
                    </a:lnTo>
                    <a:lnTo>
                      <a:pt x="225" y="101"/>
                    </a:lnTo>
                    <a:lnTo>
                      <a:pt x="211" y="107"/>
                    </a:lnTo>
                    <a:lnTo>
                      <a:pt x="207" y="114"/>
                    </a:lnTo>
                    <a:lnTo>
                      <a:pt x="213" y="115"/>
                    </a:lnTo>
                    <a:lnTo>
                      <a:pt x="213" y="118"/>
                    </a:lnTo>
                    <a:lnTo>
                      <a:pt x="210" y="121"/>
                    </a:lnTo>
                    <a:lnTo>
                      <a:pt x="210" y="126"/>
                    </a:lnTo>
                    <a:lnTo>
                      <a:pt x="216" y="129"/>
                    </a:lnTo>
                    <a:lnTo>
                      <a:pt x="219" y="133"/>
                    </a:lnTo>
                    <a:lnTo>
                      <a:pt x="224" y="133"/>
                    </a:lnTo>
                    <a:lnTo>
                      <a:pt x="221" y="145"/>
                    </a:lnTo>
                    <a:lnTo>
                      <a:pt x="219" y="152"/>
                    </a:lnTo>
                    <a:lnTo>
                      <a:pt x="210" y="148"/>
                    </a:lnTo>
                    <a:lnTo>
                      <a:pt x="207" y="155"/>
                    </a:lnTo>
                    <a:lnTo>
                      <a:pt x="210" y="158"/>
                    </a:lnTo>
                    <a:lnTo>
                      <a:pt x="208" y="164"/>
                    </a:lnTo>
                    <a:lnTo>
                      <a:pt x="204" y="167"/>
                    </a:lnTo>
                    <a:lnTo>
                      <a:pt x="202" y="173"/>
                    </a:lnTo>
                    <a:lnTo>
                      <a:pt x="198" y="171"/>
                    </a:lnTo>
                    <a:lnTo>
                      <a:pt x="193" y="165"/>
                    </a:lnTo>
                    <a:lnTo>
                      <a:pt x="190" y="174"/>
                    </a:lnTo>
                    <a:lnTo>
                      <a:pt x="181" y="177"/>
                    </a:lnTo>
                    <a:lnTo>
                      <a:pt x="178" y="179"/>
                    </a:lnTo>
                    <a:lnTo>
                      <a:pt x="178" y="186"/>
                    </a:lnTo>
                    <a:lnTo>
                      <a:pt x="170" y="190"/>
                    </a:lnTo>
                    <a:lnTo>
                      <a:pt x="167" y="194"/>
                    </a:lnTo>
                    <a:lnTo>
                      <a:pt x="167" y="194"/>
                    </a:lnTo>
                    <a:lnTo>
                      <a:pt x="148" y="196"/>
                    </a:lnTo>
                    <a:lnTo>
                      <a:pt x="143" y="196"/>
                    </a:lnTo>
                    <a:lnTo>
                      <a:pt x="136" y="197"/>
                    </a:lnTo>
                    <a:lnTo>
                      <a:pt x="129" y="203"/>
                    </a:lnTo>
                    <a:lnTo>
                      <a:pt x="125" y="205"/>
                    </a:lnTo>
                    <a:lnTo>
                      <a:pt x="125" y="218"/>
                    </a:lnTo>
                    <a:lnTo>
                      <a:pt x="123" y="218"/>
                    </a:lnTo>
                    <a:lnTo>
                      <a:pt x="126" y="229"/>
                    </a:lnTo>
                    <a:lnTo>
                      <a:pt x="125" y="234"/>
                    </a:lnTo>
                    <a:lnTo>
                      <a:pt x="108" y="252"/>
                    </a:lnTo>
                    <a:lnTo>
                      <a:pt x="101" y="256"/>
                    </a:lnTo>
                    <a:lnTo>
                      <a:pt x="93" y="265"/>
                    </a:lnTo>
                    <a:lnTo>
                      <a:pt x="98" y="270"/>
                    </a:lnTo>
                    <a:lnTo>
                      <a:pt x="98" y="275"/>
                    </a:lnTo>
                    <a:lnTo>
                      <a:pt x="98" y="281"/>
                    </a:lnTo>
                    <a:lnTo>
                      <a:pt x="88" y="282"/>
                    </a:lnTo>
                    <a:lnTo>
                      <a:pt x="82" y="276"/>
                    </a:lnTo>
                    <a:lnTo>
                      <a:pt x="84" y="269"/>
                    </a:lnTo>
                    <a:lnTo>
                      <a:pt x="81" y="261"/>
                    </a:lnTo>
                    <a:lnTo>
                      <a:pt x="72" y="261"/>
                    </a:lnTo>
                    <a:lnTo>
                      <a:pt x="66" y="255"/>
                    </a:lnTo>
                    <a:lnTo>
                      <a:pt x="60" y="252"/>
                    </a:lnTo>
                    <a:lnTo>
                      <a:pt x="52" y="249"/>
                    </a:lnTo>
                    <a:lnTo>
                      <a:pt x="40" y="235"/>
                    </a:lnTo>
                    <a:lnTo>
                      <a:pt x="38" y="232"/>
                    </a:lnTo>
                    <a:lnTo>
                      <a:pt x="31" y="223"/>
                    </a:lnTo>
                    <a:lnTo>
                      <a:pt x="23" y="229"/>
                    </a:lnTo>
                    <a:lnTo>
                      <a:pt x="19" y="228"/>
                    </a:lnTo>
                    <a:lnTo>
                      <a:pt x="11" y="224"/>
                    </a:lnTo>
                    <a:lnTo>
                      <a:pt x="8" y="218"/>
                    </a:lnTo>
                    <a:lnTo>
                      <a:pt x="22" y="224"/>
                    </a:lnTo>
                    <a:lnTo>
                      <a:pt x="31" y="218"/>
                    </a:lnTo>
                    <a:lnTo>
                      <a:pt x="32" y="206"/>
                    </a:lnTo>
                    <a:lnTo>
                      <a:pt x="37" y="197"/>
                    </a:lnTo>
                    <a:lnTo>
                      <a:pt x="37" y="191"/>
                    </a:lnTo>
                    <a:lnTo>
                      <a:pt x="40" y="185"/>
                    </a:lnTo>
                    <a:lnTo>
                      <a:pt x="37" y="182"/>
                    </a:lnTo>
                    <a:lnTo>
                      <a:pt x="29" y="177"/>
                    </a:lnTo>
                    <a:lnTo>
                      <a:pt x="26" y="176"/>
                    </a:lnTo>
                    <a:lnTo>
                      <a:pt x="13" y="168"/>
                    </a:lnTo>
                    <a:lnTo>
                      <a:pt x="11" y="165"/>
                    </a:lnTo>
                    <a:lnTo>
                      <a:pt x="13" y="158"/>
                    </a:lnTo>
                    <a:lnTo>
                      <a:pt x="11" y="155"/>
                    </a:lnTo>
                    <a:lnTo>
                      <a:pt x="16" y="147"/>
                    </a:lnTo>
                    <a:lnTo>
                      <a:pt x="14" y="139"/>
                    </a:lnTo>
                    <a:lnTo>
                      <a:pt x="13" y="138"/>
                    </a:lnTo>
                    <a:lnTo>
                      <a:pt x="7" y="135"/>
                    </a:lnTo>
                    <a:lnTo>
                      <a:pt x="7" y="130"/>
                    </a:lnTo>
                    <a:lnTo>
                      <a:pt x="11" y="126"/>
                    </a:lnTo>
                    <a:lnTo>
                      <a:pt x="13" y="120"/>
                    </a:lnTo>
                    <a:lnTo>
                      <a:pt x="19" y="109"/>
                    </a:lnTo>
                    <a:lnTo>
                      <a:pt x="29" y="103"/>
                    </a:lnTo>
                    <a:lnTo>
                      <a:pt x="22" y="97"/>
                    </a:lnTo>
                    <a:lnTo>
                      <a:pt x="23" y="92"/>
                    </a:lnTo>
                    <a:lnTo>
                      <a:pt x="22" y="88"/>
                    </a:lnTo>
                    <a:lnTo>
                      <a:pt x="17" y="82"/>
                    </a:lnTo>
                    <a:lnTo>
                      <a:pt x="16" y="76"/>
                    </a:lnTo>
                    <a:lnTo>
                      <a:pt x="8" y="66"/>
                    </a:lnTo>
                    <a:lnTo>
                      <a:pt x="13" y="66"/>
                    </a:lnTo>
                    <a:lnTo>
                      <a:pt x="7" y="59"/>
                    </a:lnTo>
                    <a:lnTo>
                      <a:pt x="0" y="57"/>
                    </a:lnTo>
                    <a:lnTo>
                      <a:pt x="8" y="56"/>
                    </a:lnTo>
                    <a:lnTo>
                      <a:pt x="26" y="50"/>
                    </a:lnTo>
                    <a:lnTo>
                      <a:pt x="32" y="47"/>
                    </a:lnTo>
                    <a:lnTo>
                      <a:pt x="32" y="44"/>
                    </a:lnTo>
                    <a:lnTo>
                      <a:pt x="17" y="47"/>
                    </a:lnTo>
                    <a:lnTo>
                      <a:pt x="13" y="42"/>
                    </a:lnTo>
                    <a:lnTo>
                      <a:pt x="14" y="36"/>
                    </a:lnTo>
                    <a:lnTo>
                      <a:pt x="11" y="33"/>
                    </a:lnTo>
                    <a:lnTo>
                      <a:pt x="8" y="36"/>
                    </a:lnTo>
                    <a:lnTo>
                      <a:pt x="3" y="30"/>
                    </a:lnTo>
                    <a:lnTo>
                      <a:pt x="7" y="24"/>
                    </a:lnTo>
                    <a:lnTo>
                      <a:pt x="13" y="22"/>
                    </a:lnTo>
                    <a:lnTo>
                      <a:pt x="14" y="27"/>
                    </a:lnTo>
                    <a:lnTo>
                      <a:pt x="17" y="30"/>
                    </a:lnTo>
                    <a:lnTo>
                      <a:pt x="23" y="33"/>
                    </a:lnTo>
                    <a:lnTo>
                      <a:pt x="31" y="39"/>
                    </a:lnTo>
                    <a:lnTo>
                      <a:pt x="34" y="42"/>
                    </a:lnTo>
                    <a:lnTo>
                      <a:pt x="43" y="45"/>
                    </a:lnTo>
                    <a:lnTo>
                      <a:pt x="48" y="39"/>
                    </a:lnTo>
                    <a:lnTo>
                      <a:pt x="48" y="30"/>
                    </a:lnTo>
                    <a:lnTo>
                      <a:pt x="40" y="25"/>
                    </a:lnTo>
                    <a:lnTo>
                      <a:pt x="43" y="21"/>
                    </a:lnTo>
                    <a:lnTo>
                      <a:pt x="43" y="12"/>
                    </a:lnTo>
                    <a:lnTo>
                      <a:pt x="46" y="10"/>
                    </a:lnTo>
                    <a:lnTo>
                      <a:pt x="51" y="19"/>
                    </a:lnTo>
                    <a:lnTo>
                      <a:pt x="60" y="24"/>
                    </a:lnTo>
                    <a:lnTo>
                      <a:pt x="61" y="22"/>
                    </a:lnTo>
                    <a:lnTo>
                      <a:pt x="63" y="15"/>
                    </a:lnTo>
                    <a:lnTo>
                      <a:pt x="67" y="15"/>
                    </a:lnTo>
                    <a:lnTo>
                      <a:pt x="70" y="10"/>
                    </a:lnTo>
                    <a:lnTo>
                      <a:pt x="72" y="6"/>
                    </a:lnTo>
                    <a:lnTo>
                      <a:pt x="81" y="4"/>
                    </a:lnTo>
                    <a:lnTo>
                      <a:pt x="84" y="0"/>
                    </a:lnTo>
                    <a:lnTo>
                      <a:pt x="87" y="0"/>
                    </a:lnTo>
                    <a:lnTo>
                      <a:pt x="90" y="6"/>
                    </a:lnTo>
                    <a:lnTo>
                      <a:pt x="105" y="12"/>
                    </a:lnTo>
                    <a:lnTo>
                      <a:pt x="104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0" name="Freeform 1955">
                <a:extLst>
                  <a:ext uri="{FF2B5EF4-FFF2-40B4-BE49-F238E27FC236}">
                    <a16:creationId xmlns:a16="http://schemas.microsoft.com/office/drawing/2014/main" id="{19D036BF-FB7F-BBB6-829E-FC157BDBD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401"/>
                <a:ext cx="113" cy="142"/>
              </a:xfrm>
              <a:custGeom>
                <a:avLst/>
                <a:gdLst>
                  <a:gd name="T0" fmla="*/ 110 w 225"/>
                  <a:gd name="T1" fmla="*/ 31 h 282"/>
                  <a:gd name="T2" fmla="*/ 110 w 225"/>
                  <a:gd name="T3" fmla="*/ 48 h 282"/>
                  <a:gd name="T4" fmla="*/ 98 w 225"/>
                  <a:gd name="T5" fmla="*/ 74 h 282"/>
                  <a:gd name="T6" fmla="*/ 105 w 225"/>
                  <a:gd name="T7" fmla="*/ 83 h 282"/>
                  <a:gd name="T8" fmla="*/ 128 w 225"/>
                  <a:gd name="T9" fmla="*/ 89 h 282"/>
                  <a:gd name="T10" fmla="*/ 148 w 225"/>
                  <a:gd name="T11" fmla="*/ 86 h 282"/>
                  <a:gd name="T12" fmla="*/ 158 w 225"/>
                  <a:gd name="T13" fmla="*/ 100 h 282"/>
                  <a:gd name="T14" fmla="*/ 170 w 225"/>
                  <a:gd name="T15" fmla="*/ 83 h 282"/>
                  <a:gd name="T16" fmla="*/ 186 w 225"/>
                  <a:gd name="T17" fmla="*/ 79 h 282"/>
                  <a:gd name="T18" fmla="*/ 193 w 225"/>
                  <a:gd name="T19" fmla="*/ 83 h 282"/>
                  <a:gd name="T20" fmla="*/ 208 w 225"/>
                  <a:gd name="T21" fmla="*/ 85 h 282"/>
                  <a:gd name="T22" fmla="*/ 225 w 225"/>
                  <a:gd name="T23" fmla="*/ 101 h 282"/>
                  <a:gd name="T24" fmla="*/ 213 w 225"/>
                  <a:gd name="T25" fmla="*/ 115 h 282"/>
                  <a:gd name="T26" fmla="*/ 210 w 225"/>
                  <a:gd name="T27" fmla="*/ 126 h 282"/>
                  <a:gd name="T28" fmla="*/ 224 w 225"/>
                  <a:gd name="T29" fmla="*/ 133 h 282"/>
                  <a:gd name="T30" fmla="*/ 210 w 225"/>
                  <a:gd name="T31" fmla="*/ 148 h 282"/>
                  <a:gd name="T32" fmla="*/ 208 w 225"/>
                  <a:gd name="T33" fmla="*/ 164 h 282"/>
                  <a:gd name="T34" fmla="*/ 198 w 225"/>
                  <a:gd name="T35" fmla="*/ 171 h 282"/>
                  <a:gd name="T36" fmla="*/ 181 w 225"/>
                  <a:gd name="T37" fmla="*/ 177 h 282"/>
                  <a:gd name="T38" fmla="*/ 170 w 225"/>
                  <a:gd name="T39" fmla="*/ 190 h 282"/>
                  <a:gd name="T40" fmla="*/ 148 w 225"/>
                  <a:gd name="T41" fmla="*/ 196 h 282"/>
                  <a:gd name="T42" fmla="*/ 129 w 225"/>
                  <a:gd name="T43" fmla="*/ 203 h 282"/>
                  <a:gd name="T44" fmla="*/ 123 w 225"/>
                  <a:gd name="T45" fmla="*/ 218 h 282"/>
                  <a:gd name="T46" fmla="*/ 108 w 225"/>
                  <a:gd name="T47" fmla="*/ 252 h 282"/>
                  <a:gd name="T48" fmla="*/ 98 w 225"/>
                  <a:gd name="T49" fmla="*/ 270 h 282"/>
                  <a:gd name="T50" fmla="*/ 88 w 225"/>
                  <a:gd name="T51" fmla="*/ 282 h 282"/>
                  <a:gd name="T52" fmla="*/ 81 w 225"/>
                  <a:gd name="T53" fmla="*/ 261 h 282"/>
                  <a:gd name="T54" fmla="*/ 60 w 225"/>
                  <a:gd name="T55" fmla="*/ 252 h 282"/>
                  <a:gd name="T56" fmla="*/ 38 w 225"/>
                  <a:gd name="T57" fmla="*/ 232 h 282"/>
                  <a:gd name="T58" fmla="*/ 19 w 225"/>
                  <a:gd name="T59" fmla="*/ 228 h 282"/>
                  <a:gd name="T60" fmla="*/ 22 w 225"/>
                  <a:gd name="T61" fmla="*/ 224 h 282"/>
                  <a:gd name="T62" fmla="*/ 37 w 225"/>
                  <a:gd name="T63" fmla="*/ 197 h 282"/>
                  <a:gd name="T64" fmla="*/ 37 w 225"/>
                  <a:gd name="T65" fmla="*/ 182 h 282"/>
                  <a:gd name="T66" fmla="*/ 13 w 225"/>
                  <a:gd name="T67" fmla="*/ 168 h 282"/>
                  <a:gd name="T68" fmla="*/ 11 w 225"/>
                  <a:gd name="T69" fmla="*/ 155 h 282"/>
                  <a:gd name="T70" fmla="*/ 13 w 225"/>
                  <a:gd name="T71" fmla="*/ 138 h 282"/>
                  <a:gd name="T72" fmla="*/ 11 w 225"/>
                  <a:gd name="T73" fmla="*/ 126 h 282"/>
                  <a:gd name="T74" fmla="*/ 29 w 225"/>
                  <a:gd name="T75" fmla="*/ 103 h 282"/>
                  <a:gd name="T76" fmla="*/ 22 w 225"/>
                  <a:gd name="T77" fmla="*/ 88 h 282"/>
                  <a:gd name="T78" fmla="*/ 8 w 225"/>
                  <a:gd name="T79" fmla="*/ 66 h 282"/>
                  <a:gd name="T80" fmla="*/ 0 w 225"/>
                  <a:gd name="T81" fmla="*/ 57 h 282"/>
                  <a:gd name="T82" fmla="*/ 32 w 225"/>
                  <a:gd name="T83" fmla="*/ 47 h 282"/>
                  <a:gd name="T84" fmla="*/ 13 w 225"/>
                  <a:gd name="T85" fmla="*/ 42 h 282"/>
                  <a:gd name="T86" fmla="*/ 8 w 225"/>
                  <a:gd name="T87" fmla="*/ 36 h 282"/>
                  <a:gd name="T88" fmla="*/ 13 w 225"/>
                  <a:gd name="T89" fmla="*/ 22 h 282"/>
                  <a:gd name="T90" fmla="*/ 23 w 225"/>
                  <a:gd name="T91" fmla="*/ 33 h 282"/>
                  <a:gd name="T92" fmla="*/ 43 w 225"/>
                  <a:gd name="T93" fmla="*/ 45 h 282"/>
                  <a:gd name="T94" fmla="*/ 40 w 225"/>
                  <a:gd name="T95" fmla="*/ 25 h 282"/>
                  <a:gd name="T96" fmla="*/ 46 w 225"/>
                  <a:gd name="T97" fmla="*/ 10 h 282"/>
                  <a:gd name="T98" fmla="*/ 61 w 225"/>
                  <a:gd name="T99" fmla="*/ 22 h 282"/>
                  <a:gd name="T100" fmla="*/ 70 w 225"/>
                  <a:gd name="T101" fmla="*/ 10 h 282"/>
                  <a:gd name="T102" fmla="*/ 84 w 225"/>
                  <a:gd name="T103" fmla="*/ 0 h 282"/>
                  <a:gd name="T104" fmla="*/ 105 w 225"/>
                  <a:gd name="T105" fmla="*/ 12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5" h="282">
                    <a:moveTo>
                      <a:pt x="104" y="21"/>
                    </a:moveTo>
                    <a:lnTo>
                      <a:pt x="104" y="28"/>
                    </a:lnTo>
                    <a:lnTo>
                      <a:pt x="110" y="31"/>
                    </a:lnTo>
                    <a:lnTo>
                      <a:pt x="116" y="44"/>
                    </a:lnTo>
                    <a:lnTo>
                      <a:pt x="111" y="42"/>
                    </a:lnTo>
                    <a:lnTo>
                      <a:pt x="110" y="48"/>
                    </a:lnTo>
                    <a:lnTo>
                      <a:pt x="101" y="53"/>
                    </a:lnTo>
                    <a:lnTo>
                      <a:pt x="102" y="59"/>
                    </a:lnTo>
                    <a:lnTo>
                      <a:pt x="98" y="74"/>
                    </a:lnTo>
                    <a:lnTo>
                      <a:pt x="95" y="77"/>
                    </a:lnTo>
                    <a:lnTo>
                      <a:pt x="98" y="83"/>
                    </a:lnTo>
                    <a:lnTo>
                      <a:pt x="105" y="83"/>
                    </a:lnTo>
                    <a:lnTo>
                      <a:pt x="119" y="72"/>
                    </a:lnTo>
                    <a:lnTo>
                      <a:pt x="126" y="74"/>
                    </a:lnTo>
                    <a:lnTo>
                      <a:pt x="128" y="89"/>
                    </a:lnTo>
                    <a:lnTo>
                      <a:pt x="134" y="92"/>
                    </a:lnTo>
                    <a:lnTo>
                      <a:pt x="145" y="83"/>
                    </a:lnTo>
                    <a:lnTo>
                      <a:pt x="148" y="86"/>
                    </a:lnTo>
                    <a:lnTo>
                      <a:pt x="145" y="97"/>
                    </a:lnTo>
                    <a:lnTo>
                      <a:pt x="149" y="100"/>
                    </a:lnTo>
                    <a:lnTo>
                      <a:pt x="158" y="100"/>
                    </a:lnTo>
                    <a:lnTo>
                      <a:pt x="166" y="100"/>
                    </a:lnTo>
                    <a:lnTo>
                      <a:pt x="166" y="86"/>
                    </a:lnTo>
                    <a:lnTo>
                      <a:pt x="170" y="83"/>
                    </a:lnTo>
                    <a:lnTo>
                      <a:pt x="186" y="88"/>
                    </a:lnTo>
                    <a:lnTo>
                      <a:pt x="190" y="85"/>
                    </a:lnTo>
                    <a:lnTo>
                      <a:pt x="186" y="79"/>
                    </a:lnTo>
                    <a:lnTo>
                      <a:pt x="186" y="72"/>
                    </a:lnTo>
                    <a:lnTo>
                      <a:pt x="192" y="72"/>
                    </a:lnTo>
                    <a:lnTo>
                      <a:pt x="193" y="83"/>
                    </a:lnTo>
                    <a:lnTo>
                      <a:pt x="198" y="86"/>
                    </a:lnTo>
                    <a:lnTo>
                      <a:pt x="201" y="86"/>
                    </a:lnTo>
                    <a:lnTo>
                      <a:pt x="208" y="85"/>
                    </a:lnTo>
                    <a:lnTo>
                      <a:pt x="219" y="89"/>
                    </a:lnTo>
                    <a:lnTo>
                      <a:pt x="222" y="92"/>
                    </a:lnTo>
                    <a:lnTo>
                      <a:pt x="225" y="101"/>
                    </a:lnTo>
                    <a:lnTo>
                      <a:pt x="211" y="107"/>
                    </a:lnTo>
                    <a:lnTo>
                      <a:pt x="207" y="114"/>
                    </a:lnTo>
                    <a:lnTo>
                      <a:pt x="213" y="115"/>
                    </a:lnTo>
                    <a:lnTo>
                      <a:pt x="213" y="118"/>
                    </a:lnTo>
                    <a:lnTo>
                      <a:pt x="210" y="121"/>
                    </a:lnTo>
                    <a:lnTo>
                      <a:pt x="210" y="126"/>
                    </a:lnTo>
                    <a:lnTo>
                      <a:pt x="216" y="129"/>
                    </a:lnTo>
                    <a:lnTo>
                      <a:pt x="219" y="133"/>
                    </a:lnTo>
                    <a:lnTo>
                      <a:pt x="224" y="133"/>
                    </a:lnTo>
                    <a:lnTo>
                      <a:pt x="221" y="145"/>
                    </a:lnTo>
                    <a:lnTo>
                      <a:pt x="219" y="152"/>
                    </a:lnTo>
                    <a:lnTo>
                      <a:pt x="210" y="148"/>
                    </a:lnTo>
                    <a:lnTo>
                      <a:pt x="207" y="155"/>
                    </a:lnTo>
                    <a:lnTo>
                      <a:pt x="210" y="158"/>
                    </a:lnTo>
                    <a:lnTo>
                      <a:pt x="208" y="164"/>
                    </a:lnTo>
                    <a:lnTo>
                      <a:pt x="204" y="167"/>
                    </a:lnTo>
                    <a:lnTo>
                      <a:pt x="202" y="173"/>
                    </a:lnTo>
                    <a:lnTo>
                      <a:pt x="198" y="171"/>
                    </a:lnTo>
                    <a:lnTo>
                      <a:pt x="193" y="165"/>
                    </a:lnTo>
                    <a:lnTo>
                      <a:pt x="190" y="174"/>
                    </a:lnTo>
                    <a:lnTo>
                      <a:pt x="181" y="177"/>
                    </a:lnTo>
                    <a:lnTo>
                      <a:pt x="178" y="179"/>
                    </a:lnTo>
                    <a:lnTo>
                      <a:pt x="178" y="186"/>
                    </a:lnTo>
                    <a:lnTo>
                      <a:pt x="170" y="190"/>
                    </a:lnTo>
                    <a:lnTo>
                      <a:pt x="167" y="194"/>
                    </a:lnTo>
                    <a:lnTo>
                      <a:pt x="167" y="194"/>
                    </a:lnTo>
                    <a:lnTo>
                      <a:pt x="148" y="196"/>
                    </a:lnTo>
                    <a:lnTo>
                      <a:pt x="143" y="196"/>
                    </a:lnTo>
                    <a:lnTo>
                      <a:pt x="136" y="197"/>
                    </a:lnTo>
                    <a:lnTo>
                      <a:pt x="129" y="203"/>
                    </a:lnTo>
                    <a:lnTo>
                      <a:pt x="125" y="205"/>
                    </a:lnTo>
                    <a:lnTo>
                      <a:pt x="125" y="218"/>
                    </a:lnTo>
                    <a:lnTo>
                      <a:pt x="123" y="218"/>
                    </a:lnTo>
                    <a:lnTo>
                      <a:pt x="126" y="229"/>
                    </a:lnTo>
                    <a:lnTo>
                      <a:pt x="125" y="234"/>
                    </a:lnTo>
                    <a:lnTo>
                      <a:pt x="108" y="252"/>
                    </a:lnTo>
                    <a:lnTo>
                      <a:pt x="101" y="256"/>
                    </a:lnTo>
                    <a:lnTo>
                      <a:pt x="93" y="265"/>
                    </a:lnTo>
                    <a:lnTo>
                      <a:pt x="98" y="270"/>
                    </a:lnTo>
                    <a:lnTo>
                      <a:pt x="98" y="275"/>
                    </a:lnTo>
                    <a:lnTo>
                      <a:pt x="98" y="281"/>
                    </a:lnTo>
                    <a:lnTo>
                      <a:pt x="88" y="282"/>
                    </a:lnTo>
                    <a:lnTo>
                      <a:pt x="82" y="276"/>
                    </a:lnTo>
                    <a:lnTo>
                      <a:pt x="84" y="269"/>
                    </a:lnTo>
                    <a:lnTo>
                      <a:pt x="81" y="261"/>
                    </a:lnTo>
                    <a:lnTo>
                      <a:pt x="72" y="261"/>
                    </a:lnTo>
                    <a:lnTo>
                      <a:pt x="66" y="255"/>
                    </a:lnTo>
                    <a:lnTo>
                      <a:pt x="60" y="252"/>
                    </a:lnTo>
                    <a:lnTo>
                      <a:pt x="52" y="249"/>
                    </a:lnTo>
                    <a:lnTo>
                      <a:pt x="40" y="235"/>
                    </a:lnTo>
                    <a:lnTo>
                      <a:pt x="38" y="232"/>
                    </a:lnTo>
                    <a:lnTo>
                      <a:pt x="31" y="223"/>
                    </a:lnTo>
                    <a:lnTo>
                      <a:pt x="23" y="229"/>
                    </a:lnTo>
                    <a:lnTo>
                      <a:pt x="19" y="228"/>
                    </a:lnTo>
                    <a:lnTo>
                      <a:pt x="11" y="224"/>
                    </a:lnTo>
                    <a:lnTo>
                      <a:pt x="8" y="218"/>
                    </a:lnTo>
                    <a:lnTo>
                      <a:pt x="22" y="224"/>
                    </a:lnTo>
                    <a:lnTo>
                      <a:pt x="31" y="218"/>
                    </a:lnTo>
                    <a:lnTo>
                      <a:pt x="32" y="206"/>
                    </a:lnTo>
                    <a:lnTo>
                      <a:pt x="37" y="197"/>
                    </a:lnTo>
                    <a:lnTo>
                      <a:pt x="37" y="191"/>
                    </a:lnTo>
                    <a:lnTo>
                      <a:pt x="40" y="185"/>
                    </a:lnTo>
                    <a:lnTo>
                      <a:pt x="37" y="182"/>
                    </a:lnTo>
                    <a:lnTo>
                      <a:pt x="29" y="177"/>
                    </a:lnTo>
                    <a:lnTo>
                      <a:pt x="26" y="176"/>
                    </a:lnTo>
                    <a:lnTo>
                      <a:pt x="13" y="168"/>
                    </a:lnTo>
                    <a:lnTo>
                      <a:pt x="11" y="165"/>
                    </a:lnTo>
                    <a:lnTo>
                      <a:pt x="13" y="158"/>
                    </a:lnTo>
                    <a:lnTo>
                      <a:pt x="11" y="155"/>
                    </a:lnTo>
                    <a:lnTo>
                      <a:pt x="16" y="147"/>
                    </a:lnTo>
                    <a:lnTo>
                      <a:pt x="14" y="139"/>
                    </a:lnTo>
                    <a:lnTo>
                      <a:pt x="13" y="138"/>
                    </a:lnTo>
                    <a:lnTo>
                      <a:pt x="7" y="135"/>
                    </a:lnTo>
                    <a:lnTo>
                      <a:pt x="7" y="130"/>
                    </a:lnTo>
                    <a:lnTo>
                      <a:pt x="11" y="126"/>
                    </a:lnTo>
                    <a:lnTo>
                      <a:pt x="13" y="120"/>
                    </a:lnTo>
                    <a:lnTo>
                      <a:pt x="19" y="109"/>
                    </a:lnTo>
                    <a:lnTo>
                      <a:pt x="29" y="103"/>
                    </a:lnTo>
                    <a:lnTo>
                      <a:pt x="22" y="97"/>
                    </a:lnTo>
                    <a:lnTo>
                      <a:pt x="23" y="92"/>
                    </a:lnTo>
                    <a:lnTo>
                      <a:pt x="22" y="88"/>
                    </a:lnTo>
                    <a:lnTo>
                      <a:pt x="17" y="82"/>
                    </a:lnTo>
                    <a:lnTo>
                      <a:pt x="16" y="76"/>
                    </a:lnTo>
                    <a:lnTo>
                      <a:pt x="8" y="66"/>
                    </a:lnTo>
                    <a:lnTo>
                      <a:pt x="13" y="66"/>
                    </a:lnTo>
                    <a:lnTo>
                      <a:pt x="7" y="59"/>
                    </a:lnTo>
                    <a:lnTo>
                      <a:pt x="0" y="57"/>
                    </a:lnTo>
                    <a:lnTo>
                      <a:pt x="8" y="56"/>
                    </a:lnTo>
                    <a:lnTo>
                      <a:pt x="26" y="50"/>
                    </a:lnTo>
                    <a:lnTo>
                      <a:pt x="32" y="47"/>
                    </a:lnTo>
                    <a:lnTo>
                      <a:pt x="32" y="44"/>
                    </a:lnTo>
                    <a:lnTo>
                      <a:pt x="17" y="47"/>
                    </a:lnTo>
                    <a:lnTo>
                      <a:pt x="13" y="42"/>
                    </a:lnTo>
                    <a:lnTo>
                      <a:pt x="14" y="36"/>
                    </a:lnTo>
                    <a:lnTo>
                      <a:pt x="11" y="33"/>
                    </a:lnTo>
                    <a:lnTo>
                      <a:pt x="8" y="36"/>
                    </a:lnTo>
                    <a:lnTo>
                      <a:pt x="3" y="30"/>
                    </a:lnTo>
                    <a:lnTo>
                      <a:pt x="7" y="24"/>
                    </a:lnTo>
                    <a:lnTo>
                      <a:pt x="13" y="22"/>
                    </a:lnTo>
                    <a:lnTo>
                      <a:pt x="14" y="27"/>
                    </a:lnTo>
                    <a:lnTo>
                      <a:pt x="17" y="30"/>
                    </a:lnTo>
                    <a:lnTo>
                      <a:pt x="23" y="33"/>
                    </a:lnTo>
                    <a:lnTo>
                      <a:pt x="31" y="39"/>
                    </a:lnTo>
                    <a:lnTo>
                      <a:pt x="34" y="42"/>
                    </a:lnTo>
                    <a:lnTo>
                      <a:pt x="43" y="45"/>
                    </a:lnTo>
                    <a:lnTo>
                      <a:pt x="48" y="39"/>
                    </a:lnTo>
                    <a:lnTo>
                      <a:pt x="48" y="30"/>
                    </a:lnTo>
                    <a:lnTo>
                      <a:pt x="40" y="25"/>
                    </a:lnTo>
                    <a:lnTo>
                      <a:pt x="43" y="21"/>
                    </a:lnTo>
                    <a:lnTo>
                      <a:pt x="43" y="12"/>
                    </a:lnTo>
                    <a:lnTo>
                      <a:pt x="46" y="10"/>
                    </a:lnTo>
                    <a:lnTo>
                      <a:pt x="51" y="19"/>
                    </a:lnTo>
                    <a:lnTo>
                      <a:pt x="60" y="24"/>
                    </a:lnTo>
                    <a:lnTo>
                      <a:pt x="61" y="22"/>
                    </a:lnTo>
                    <a:lnTo>
                      <a:pt x="63" y="15"/>
                    </a:lnTo>
                    <a:lnTo>
                      <a:pt x="67" y="15"/>
                    </a:lnTo>
                    <a:lnTo>
                      <a:pt x="70" y="10"/>
                    </a:lnTo>
                    <a:lnTo>
                      <a:pt x="72" y="6"/>
                    </a:lnTo>
                    <a:lnTo>
                      <a:pt x="81" y="4"/>
                    </a:lnTo>
                    <a:lnTo>
                      <a:pt x="84" y="0"/>
                    </a:lnTo>
                    <a:lnTo>
                      <a:pt x="87" y="0"/>
                    </a:lnTo>
                    <a:lnTo>
                      <a:pt x="90" y="6"/>
                    </a:lnTo>
                    <a:lnTo>
                      <a:pt x="105" y="12"/>
                    </a:lnTo>
                    <a:lnTo>
                      <a:pt x="104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1" name="Freeform 1956">
                <a:extLst>
                  <a:ext uri="{FF2B5EF4-FFF2-40B4-BE49-F238E27FC236}">
                    <a16:creationId xmlns:a16="http://schemas.microsoft.com/office/drawing/2014/main" id="{513DF80F-8CDA-8678-3F13-92874AF18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188"/>
                <a:ext cx="84" cy="136"/>
              </a:xfrm>
              <a:custGeom>
                <a:avLst/>
                <a:gdLst>
                  <a:gd name="T0" fmla="*/ 69 w 166"/>
                  <a:gd name="T1" fmla="*/ 9 h 271"/>
                  <a:gd name="T2" fmla="*/ 59 w 166"/>
                  <a:gd name="T3" fmla="*/ 2 h 271"/>
                  <a:gd name="T4" fmla="*/ 63 w 166"/>
                  <a:gd name="T5" fmla="*/ 15 h 271"/>
                  <a:gd name="T6" fmla="*/ 63 w 166"/>
                  <a:gd name="T7" fmla="*/ 21 h 271"/>
                  <a:gd name="T8" fmla="*/ 53 w 166"/>
                  <a:gd name="T9" fmla="*/ 21 h 271"/>
                  <a:gd name="T10" fmla="*/ 39 w 166"/>
                  <a:gd name="T11" fmla="*/ 32 h 271"/>
                  <a:gd name="T12" fmla="*/ 30 w 166"/>
                  <a:gd name="T13" fmla="*/ 61 h 271"/>
                  <a:gd name="T14" fmla="*/ 27 w 166"/>
                  <a:gd name="T15" fmla="*/ 74 h 271"/>
                  <a:gd name="T16" fmla="*/ 34 w 166"/>
                  <a:gd name="T17" fmla="*/ 97 h 271"/>
                  <a:gd name="T18" fmla="*/ 36 w 166"/>
                  <a:gd name="T19" fmla="*/ 122 h 271"/>
                  <a:gd name="T20" fmla="*/ 27 w 166"/>
                  <a:gd name="T21" fmla="*/ 134 h 271"/>
                  <a:gd name="T22" fmla="*/ 18 w 166"/>
                  <a:gd name="T23" fmla="*/ 131 h 271"/>
                  <a:gd name="T24" fmla="*/ 6 w 166"/>
                  <a:gd name="T25" fmla="*/ 137 h 271"/>
                  <a:gd name="T26" fmla="*/ 0 w 166"/>
                  <a:gd name="T27" fmla="*/ 152 h 271"/>
                  <a:gd name="T28" fmla="*/ 9 w 166"/>
                  <a:gd name="T29" fmla="*/ 164 h 271"/>
                  <a:gd name="T30" fmla="*/ 24 w 166"/>
                  <a:gd name="T31" fmla="*/ 172 h 271"/>
                  <a:gd name="T32" fmla="*/ 28 w 166"/>
                  <a:gd name="T33" fmla="*/ 176 h 271"/>
                  <a:gd name="T34" fmla="*/ 27 w 166"/>
                  <a:gd name="T35" fmla="*/ 195 h 271"/>
                  <a:gd name="T36" fmla="*/ 24 w 166"/>
                  <a:gd name="T37" fmla="*/ 204 h 271"/>
                  <a:gd name="T38" fmla="*/ 13 w 166"/>
                  <a:gd name="T39" fmla="*/ 208 h 271"/>
                  <a:gd name="T40" fmla="*/ 10 w 166"/>
                  <a:gd name="T41" fmla="*/ 223 h 271"/>
                  <a:gd name="T42" fmla="*/ 3 w 166"/>
                  <a:gd name="T43" fmla="*/ 236 h 271"/>
                  <a:gd name="T44" fmla="*/ 6 w 166"/>
                  <a:gd name="T45" fmla="*/ 243 h 271"/>
                  <a:gd name="T46" fmla="*/ 12 w 166"/>
                  <a:gd name="T47" fmla="*/ 246 h 271"/>
                  <a:gd name="T48" fmla="*/ 25 w 166"/>
                  <a:gd name="T49" fmla="*/ 251 h 271"/>
                  <a:gd name="T50" fmla="*/ 39 w 166"/>
                  <a:gd name="T51" fmla="*/ 263 h 271"/>
                  <a:gd name="T52" fmla="*/ 48 w 166"/>
                  <a:gd name="T53" fmla="*/ 271 h 271"/>
                  <a:gd name="T54" fmla="*/ 68 w 166"/>
                  <a:gd name="T55" fmla="*/ 267 h 271"/>
                  <a:gd name="T56" fmla="*/ 72 w 166"/>
                  <a:gd name="T57" fmla="*/ 263 h 271"/>
                  <a:gd name="T58" fmla="*/ 81 w 166"/>
                  <a:gd name="T59" fmla="*/ 258 h 271"/>
                  <a:gd name="T60" fmla="*/ 89 w 166"/>
                  <a:gd name="T61" fmla="*/ 249 h 271"/>
                  <a:gd name="T62" fmla="*/ 101 w 166"/>
                  <a:gd name="T63" fmla="*/ 243 h 271"/>
                  <a:gd name="T64" fmla="*/ 109 w 166"/>
                  <a:gd name="T65" fmla="*/ 229 h 271"/>
                  <a:gd name="T66" fmla="*/ 121 w 166"/>
                  <a:gd name="T67" fmla="*/ 220 h 271"/>
                  <a:gd name="T68" fmla="*/ 118 w 166"/>
                  <a:gd name="T69" fmla="*/ 210 h 271"/>
                  <a:gd name="T70" fmla="*/ 122 w 166"/>
                  <a:gd name="T71" fmla="*/ 198 h 271"/>
                  <a:gd name="T72" fmla="*/ 124 w 166"/>
                  <a:gd name="T73" fmla="*/ 188 h 271"/>
                  <a:gd name="T74" fmla="*/ 122 w 166"/>
                  <a:gd name="T75" fmla="*/ 173 h 271"/>
                  <a:gd name="T76" fmla="*/ 119 w 166"/>
                  <a:gd name="T77" fmla="*/ 163 h 271"/>
                  <a:gd name="T78" fmla="*/ 130 w 166"/>
                  <a:gd name="T79" fmla="*/ 144 h 271"/>
                  <a:gd name="T80" fmla="*/ 125 w 166"/>
                  <a:gd name="T81" fmla="*/ 131 h 271"/>
                  <a:gd name="T82" fmla="*/ 130 w 166"/>
                  <a:gd name="T83" fmla="*/ 120 h 271"/>
                  <a:gd name="T84" fmla="*/ 141 w 166"/>
                  <a:gd name="T85" fmla="*/ 109 h 271"/>
                  <a:gd name="T86" fmla="*/ 138 w 166"/>
                  <a:gd name="T87" fmla="*/ 100 h 271"/>
                  <a:gd name="T88" fmla="*/ 133 w 166"/>
                  <a:gd name="T89" fmla="*/ 88 h 271"/>
                  <a:gd name="T90" fmla="*/ 141 w 166"/>
                  <a:gd name="T91" fmla="*/ 84 h 271"/>
                  <a:gd name="T92" fmla="*/ 156 w 166"/>
                  <a:gd name="T93" fmla="*/ 90 h 271"/>
                  <a:gd name="T94" fmla="*/ 162 w 166"/>
                  <a:gd name="T95" fmla="*/ 85 h 271"/>
                  <a:gd name="T96" fmla="*/ 166 w 166"/>
                  <a:gd name="T97" fmla="*/ 74 h 271"/>
                  <a:gd name="T98" fmla="*/ 154 w 166"/>
                  <a:gd name="T99" fmla="*/ 65 h 271"/>
                  <a:gd name="T100" fmla="*/ 156 w 166"/>
                  <a:gd name="T101" fmla="*/ 49 h 271"/>
                  <a:gd name="T102" fmla="*/ 142 w 166"/>
                  <a:gd name="T103" fmla="*/ 44 h 271"/>
                  <a:gd name="T104" fmla="*/ 129 w 166"/>
                  <a:gd name="T105" fmla="*/ 40 h 271"/>
                  <a:gd name="T106" fmla="*/ 115 w 166"/>
                  <a:gd name="T107" fmla="*/ 21 h 271"/>
                  <a:gd name="T108" fmla="*/ 104 w 166"/>
                  <a:gd name="T109" fmla="*/ 14 h 271"/>
                  <a:gd name="T110" fmla="*/ 94 w 166"/>
                  <a:gd name="T111" fmla="*/ 11 h 271"/>
                  <a:gd name="T112" fmla="*/ 88 w 166"/>
                  <a:gd name="T113" fmla="*/ 14 h 271"/>
                  <a:gd name="T114" fmla="*/ 75 w 166"/>
                  <a:gd name="T115" fmla="*/ 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6" h="271">
                    <a:moveTo>
                      <a:pt x="72" y="15"/>
                    </a:moveTo>
                    <a:lnTo>
                      <a:pt x="69" y="9"/>
                    </a:lnTo>
                    <a:lnTo>
                      <a:pt x="62" y="0"/>
                    </a:lnTo>
                    <a:lnTo>
                      <a:pt x="59" y="2"/>
                    </a:lnTo>
                    <a:lnTo>
                      <a:pt x="57" y="12"/>
                    </a:lnTo>
                    <a:lnTo>
                      <a:pt x="63" y="15"/>
                    </a:lnTo>
                    <a:lnTo>
                      <a:pt x="66" y="18"/>
                    </a:lnTo>
                    <a:lnTo>
                      <a:pt x="63" y="21"/>
                    </a:lnTo>
                    <a:lnTo>
                      <a:pt x="59" y="23"/>
                    </a:lnTo>
                    <a:lnTo>
                      <a:pt x="53" y="21"/>
                    </a:lnTo>
                    <a:lnTo>
                      <a:pt x="44" y="27"/>
                    </a:lnTo>
                    <a:lnTo>
                      <a:pt x="39" y="32"/>
                    </a:lnTo>
                    <a:lnTo>
                      <a:pt x="34" y="50"/>
                    </a:lnTo>
                    <a:lnTo>
                      <a:pt x="30" y="61"/>
                    </a:lnTo>
                    <a:lnTo>
                      <a:pt x="27" y="71"/>
                    </a:lnTo>
                    <a:lnTo>
                      <a:pt x="27" y="74"/>
                    </a:lnTo>
                    <a:lnTo>
                      <a:pt x="30" y="84"/>
                    </a:lnTo>
                    <a:lnTo>
                      <a:pt x="34" y="97"/>
                    </a:lnTo>
                    <a:lnTo>
                      <a:pt x="36" y="111"/>
                    </a:lnTo>
                    <a:lnTo>
                      <a:pt x="36" y="122"/>
                    </a:lnTo>
                    <a:lnTo>
                      <a:pt x="34" y="128"/>
                    </a:lnTo>
                    <a:lnTo>
                      <a:pt x="27" y="134"/>
                    </a:lnTo>
                    <a:lnTo>
                      <a:pt x="24" y="132"/>
                    </a:lnTo>
                    <a:lnTo>
                      <a:pt x="18" y="131"/>
                    </a:lnTo>
                    <a:lnTo>
                      <a:pt x="9" y="131"/>
                    </a:lnTo>
                    <a:lnTo>
                      <a:pt x="6" y="137"/>
                    </a:lnTo>
                    <a:lnTo>
                      <a:pt x="3" y="144"/>
                    </a:lnTo>
                    <a:lnTo>
                      <a:pt x="0" y="152"/>
                    </a:lnTo>
                    <a:lnTo>
                      <a:pt x="4" y="157"/>
                    </a:lnTo>
                    <a:lnTo>
                      <a:pt x="9" y="164"/>
                    </a:lnTo>
                    <a:lnTo>
                      <a:pt x="16" y="170"/>
                    </a:lnTo>
                    <a:lnTo>
                      <a:pt x="24" y="172"/>
                    </a:lnTo>
                    <a:lnTo>
                      <a:pt x="31" y="170"/>
                    </a:lnTo>
                    <a:lnTo>
                      <a:pt x="28" y="176"/>
                    </a:lnTo>
                    <a:lnTo>
                      <a:pt x="33" y="181"/>
                    </a:lnTo>
                    <a:lnTo>
                      <a:pt x="27" y="195"/>
                    </a:lnTo>
                    <a:lnTo>
                      <a:pt x="28" y="199"/>
                    </a:lnTo>
                    <a:lnTo>
                      <a:pt x="24" y="204"/>
                    </a:lnTo>
                    <a:lnTo>
                      <a:pt x="13" y="202"/>
                    </a:lnTo>
                    <a:lnTo>
                      <a:pt x="13" y="208"/>
                    </a:lnTo>
                    <a:lnTo>
                      <a:pt x="9" y="210"/>
                    </a:lnTo>
                    <a:lnTo>
                      <a:pt x="10" y="223"/>
                    </a:lnTo>
                    <a:lnTo>
                      <a:pt x="10" y="231"/>
                    </a:lnTo>
                    <a:lnTo>
                      <a:pt x="3" y="236"/>
                    </a:lnTo>
                    <a:lnTo>
                      <a:pt x="0" y="240"/>
                    </a:lnTo>
                    <a:lnTo>
                      <a:pt x="6" y="243"/>
                    </a:lnTo>
                    <a:lnTo>
                      <a:pt x="3" y="246"/>
                    </a:lnTo>
                    <a:lnTo>
                      <a:pt x="12" y="246"/>
                    </a:lnTo>
                    <a:lnTo>
                      <a:pt x="16" y="252"/>
                    </a:lnTo>
                    <a:lnTo>
                      <a:pt x="25" y="251"/>
                    </a:lnTo>
                    <a:lnTo>
                      <a:pt x="34" y="255"/>
                    </a:lnTo>
                    <a:lnTo>
                      <a:pt x="39" y="263"/>
                    </a:lnTo>
                    <a:lnTo>
                      <a:pt x="47" y="266"/>
                    </a:lnTo>
                    <a:lnTo>
                      <a:pt x="48" y="271"/>
                    </a:lnTo>
                    <a:lnTo>
                      <a:pt x="66" y="271"/>
                    </a:lnTo>
                    <a:lnTo>
                      <a:pt x="68" y="267"/>
                    </a:lnTo>
                    <a:lnTo>
                      <a:pt x="72" y="271"/>
                    </a:lnTo>
                    <a:lnTo>
                      <a:pt x="72" y="263"/>
                    </a:lnTo>
                    <a:lnTo>
                      <a:pt x="81" y="258"/>
                    </a:lnTo>
                    <a:lnTo>
                      <a:pt x="81" y="258"/>
                    </a:lnTo>
                    <a:lnTo>
                      <a:pt x="86" y="252"/>
                    </a:lnTo>
                    <a:lnTo>
                      <a:pt x="89" y="249"/>
                    </a:lnTo>
                    <a:lnTo>
                      <a:pt x="98" y="249"/>
                    </a:lnTo>
                    <a:lnTo>
                      <a:pt x="101" y="243"/>
                    </a:lnTo>
                    <a:lnTo>
                      <a:pt x="104" y="234"/>
                    </a:lnTo>
                    <a:lnTo>
                      <a:pt x="109" y="229"/>
                    </a:lnTo>
                    <a:lnTo>
                      <a:pt x="115" y="228"/>
                    </a:lnTo>
                    <a:lnTo>
                      <a:pt x="121" y="220"/>
                    </a:lnTo>
                    <a:lnTo>
                      <a:pt x="121" y="213"/>
                    </a:lnTo>
                    <a:lnTo>
                      <a:pt x="118" y="210"/>
                    </a:lnTo>
                    <a:lnTo>
                      <a:pt x="118" y="208"/>
                    </a:lnTo>
                    <a:lnTo>
                      <a:pt x="122" y="198"/>
                    </a:lnTo>
                    <a:lnTo>
                      <a:pt x="129" y="198"/>
                    </a:lnTo>
                    <a:lnTo>
                      <a:pt x="124" y="188"/>
                    </a:lnTo>
                    <a:lnTo>
                      <a:pt x="125" y="173"/>
                    </a:lnTo>
                    <a:lnTo>
                      <a:pt x="122" y="173"/>
                    </a:lnTo>
                    <a:lnTo>
                      <a:pt x="125" y="167"/>
                    </a:lnTo>
                    <a:lnTo>
                      <a:pt x="119" y="163"/>
                    </a:lnTo>
                    <a:lnTo>
                      <a:pt x="127" y="149"/>
                    </a:lnTo>
                    <a:lnTo>
                      <a:pt x="130" y="144"/>
                    </a:lnTo>
                    <a:lnTo>
                      <a:pt x="130" y="140"/>
                    </a:lnTo>
                    <a:lnTo>
                      <a:pt x="125" y="131"/>
                    </a:lnTo>
                    <a:lnTo>
                      <a:pt x="132" y="126"/>
                    </a:lnTo>
                    <a:lnTo>
                      <a:pt x="130" y="120"/>
                    </a:lnTo>
                    <a:lnTo>
                      <a:pt x="135" y="112"/>
                    </a:lnTo>
                    <a:lnTo>
                      <a:pt x="141" y="109"/>
                    </a:lnTo>
                    <a:lnTo>
                      <a:pt x="141" y="106"/>
                    </a:lnTo>
                    <a:lnTo>
                      <a:pt x="138" y="100"/>
                    </a:lnTo>
                    <a:lnTo>
                      <a:pt x="138" y="94"/>
                    </a:lnTo>
                    <a:lnTo>
                      <a:pt x="133" y="88"/>
                    </a:lnTo>
                    <a:lnTo>
                      <a:pt x="138" y="88"/>
                    </a:lnTo>
                    <a:lnTo>
                      <a:pt x="141" y="84"/>
                    </a:lnTo>
                    <a:lnTo>
                      <a:pt x="154" y="88"/>
                    </a:lnTo>
                    <a:lnTo>
                      <a:pt x="156" y="90"/>
                    </a:lnTo>
                    <a:lnTo>
                      <a:pt x="159" y="91"/>
                    </a:lnTo>
                    <a:lnTo>
                      <a:pt x="162" y="85"/>
                    </a:lnTo>
                    <a:lnTo>
                      <a:pt x="165" y="85"/>
                    </a:lnTo>
                    <a:lnTo>
                      <a:pt x="166" y="74"/>
                    </a:lnTo>
                    <a:lnTo>
                      <a:pt x="157" y="64"/>
                    </a:lnTo>
                    <a:lnTo>
                      <a:pt x="154" y="65"/>
                    </a:lnTo>
                    <a:lnTo>
                      <a:pt x="147" y="59"/>
                    </a:lnTo>
                    <a:lnTo>
                      <a:pt x="156" y="49"/>
                    </a:lnTo>
                    <a:lnTo>
                      <a:pt x="150" y="44"/>
                    </a:lnTo>
                    <a:lnTo>
                      <a:pt x="142" y="44"/>
                    </a:lnTo>
                    <a:lnTo>
                      <a:pt x="136" y="40"/>
                    </a:lnTo>
                    <a:lnTo>
                      <a:pt x="129" y="40"/>
                    </a:lnTo>
                    <a:lnTo>
                      <a:pt x="121" y="32"/>
                    </a:lnTo>
                    <a:lnTo>
                      <a:pt x="115" y="21"/>
                    </a:lnTo>
                    <a:lnTo>
                      <a:pt x="110" y="15"/>
                    </a:lnTo>
                    <a:lnTo>
                      <a:pt x="104" y="14"/>
                    </a:lnTo>
                    <a:lnTo>
                      <a:pt x="97" y="9"/>
                    </a:lnTo>
                    <a:lnTo>
                      <a:pt x="94" y="11"/>
                    </a:lnTo>
                    <a:lnTo>
                      <a:pt x="91" y="17"/>
                    </a:lnTo>
                    <a:lnTo>
                      <a:pt x="88" y="14"/>
                    </a:lnTo>
                    <a:lnTo>
                      <a:pt x="83" y="5"/>
                    </a:lnTo>
                    <a:lnTo>
                      <a:pt x="75" y="2"/>
                    </a:lnTo>
                    <a:lnTo>
                      <a:pt x="72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2" name="Freeform 1957">
                <a:extLst>
                  <a:ext uri="{FF2B5EF4-FFF2-40B4-BE49-F238E27FC236}">
                    <a16:creationId xmlns:a16="http://schemas.microsoft.com/office/drawing/2014/main" id="{B35952C2-087B-9F3F-7BF6-EA3860434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188"/>
                <a:ext cx="84" cy="136"/>
              </a:xfrm>
              <a:custGeom>
                <a:avLst/>
                <a:gdLst>
                  <a:gd name="T0" fmla="*/ 75 w 166"/>
                  <a:gd name="T1" fmla="*/ 2 h 271"/>
                  <a:gd name="T2" fmla="*/ 88 w 166"/>
                  <a:gd name="T3" fmla="*/ 14 h 271"/>
                  <a:gd name="T4" fmla="*/ 94 w 166"/>
                  <a:gd name="T5" fmla="*/ 11 h 271"/>
                  <a:gd name="T6" fmla="*/ 104 w 166"/>
                  <a:gd name="T7" fmla="*/ 14 h 271"/>
                  <a:gd name="T8" fmla="*/ 115 w 166"/>
                  <a:gd name="T9" fmla="*/ 21 h 271"/>
                  <a:gd name="T10" fmla="*/ 129 w 166"/>
                  <a:gd name="T11" fmla="*/ 40 h 271"/>
                  <a:gd name="T12" fmla="*/ 142 w 166"/>
                  <a:gd name="T13" fmla="*/ 44 h 271"/>
                  <a:gd name="T14" fmla="*/ 156 w 166"/>
                  <a:gd name="T15" fmla="*/ 49 h 271"/>
                  <a:gd name="T16" fmla="*/ 154 w 166"/>
                  <a:gd name="T17" fmla="*/ 65 h 271"/>
                  <a:gd name="T18" fmla="*/ 166 w 166"/>
                  <a:gd name="T19" fmla="*/ 74 h 271"/>
                  <a:gd name="T20" fmla="*/ 162 w 166"/>
                  <a:gd name="T21" fmla="*/ 85 h 271"/>
                  <a:gd name="T22" fmla="*/ 156 w 166"/>
                  <a:gd name="T23" fmla="*/ 90 h 271"/>
                  <a:gd name="T24" fmla="*/ 141 w 166"/>
                  <a:gd name="T25" fmla="*/ 84 h 271"/>
                  <a:gd name="T26" fmla="*/ 133 w 166"/>
                  <a:gd name="T27" fmla="*/ 88 h 271"/>
                  <a:gd name="T28" fmla="*/ 138 w 166"/>
                  <a:gd name="T29" fmla="*/ 100 h 271"/>
                  <a:gd name="T30" fmla="*/ 141 w 166"/>
                  <a:gd name="T31" fmla="*/ 109 h 271"/>
                  <a:gd name="T32" fmla="*/ 130 w 166"/>
                  <a:gd name="T33" fmla="*/ 120 h 271"/>
                  <a:gd name="T34" fmla="*/ 125 w 166"/>
                  <a:gd name="T35" fmla="*/ 131 h 271"/>
                  <a:gd name="T36" fmla="*/ 130 w 166"/>
                  <a:gd name="T37" fmla="*/ 144 h 271"/>
                  <a:gd name="T38" fmla="*/ 119 w 166"/>
                  <a:gd name="T39" fmla="*/ 163 h 271"/>
                  <a:gd name="T40" fmla="*/ 122 w 166"/>
                  <a:gd name="T41" fmla="*/ 173 h 271"/>
                  <a:gd name="T42" fmla="*/ 124 w 166"/>
                  <a:gd name="T43" fmla="*/ 188 h 271"/>
                  <a:gd name="T44" fmla="*/ 122 w 166"/>
                  <a:gd name="T45" fmla="*/ 198 h 271"/>
                  <a:gd name="T46" fmla="*/ 118 w 166"/>
                  <a:gd name="T47" fmla="*/ 210 h 271"/>
                  <a:gd name="T48" fmla="*/ 121 w 166"/>
                  <a:gd name="T49" fmla="*/ 220 h 271"/>
                  <a:gd name="T50" fmla="*/ 109 w 166"/>
                  <a:gd name="T51" fmla="*/ 229 h 271"/>
                  <a:gd name="T52" fmla="*/ 101 w 166"/>
                  <a:gd name="T53" fmla="*/ 243 h 271"/>
                  <a:gd name="T54" fmla="*/ 89 w 166"/>
                  <a:gd name="T55" fmla="*/ 249 h 271"/>
                  <a:gd name="T56" fmla="*/ 81 w 166"/>
                  <a:gd name="T57" fmla="*/ 258 h 271"/>
                  <a:gd name="T58" fmla="*/ 72 w 166"/>
                  <a:gd name="T59" fmla="*/ 263 h 271"/>
                  <a:gd name="T60" fmla="*/ 68 w 166"/>
                  <a:gd name="T61" fmla="*/ 267 h 271"/>
                  <a:gd name="T62" fmla="*/ 48 w 166"/>
                  <a:gd name="T63" fmla="*/ 271 h 271"/>
                  <a:gd name="T64" fmla="*/ 39 w 166"/>
                  <a:gd name="T65" fmla="*/ 263 h 271"/>
                  <a:gd name="T66" fmla="*/ 25 w 166"/>
                  <a:gd name="T67" fmla="*/ 251 h 271"/>
                  <a:gd name="T68" fmla="*/ 12 w 166"/>
                  <a:gd name="T69" fmla="*/ 246 h 271"/>
                  <a:gd name="T70" fmla="*/ 6 w 166"/>
                  <a:gd name="T71" fmla="*/ 243 h 271"/>
                  <a:gd name="T72" fmla="*/ 3 w 166"/>
                  <a:gd name="T73" fmla="*/ 236 h 271"/>
                  <a:gd name="T74" fmla="*/ 10 w 166"/>
                  <a:gd name="T75" fmla="*/ 223 h 271"/>
                  <a:gd name="T76" fmla="*/ 13 w 166"/>
                  <a:gd name="T77" fmla="*/ 208 h 271"/>
                  <a:gd name="T78" fmla="*/ 24 w 166"/>
                  <a:gd name="T79" fmla="*/ 204 h 271"/>
                  <a:gd name="T80" fmla="*/ 27 w 166"/>
                  <a:gd name="T81" fmla="*/ 195 h 271"/>
                  <a:gd name="T82" fmla="*/ 28 w 166"/>
                  <a:gd name="T83" fmla="*/ 176 h 271"/>
                  <a:gd name="T84" fmla="*/ 24 w 166"/>
                  <a:gd name="T85" fmla="*/ 172 h 271"/>
                  <a:gd name="T86" fmla="*/ 9 w 166"/>
                  <a:gd name="T87" fmla="*/ 164 h 271"/>
                  <a:gd name="T88" fmla="*/ 0 w 166"/>
                  <a:gd name="T89" fmla="*/ 152 h 271"/>
                  <a:gd name="T90" fmla="*/ 6 w 166"/>
                  <a:gd name="T91" fmla="*/ 137 h 271"/>
                  <a:gd name="T92" fmla="*/ 18 w 166"/>
                  <a:gd name="T93" fmla="*/ 131 h 271"/>
                  <a:gd name="T94" fmla="*/ 27 w 166"/>
                  <a:gd name="T95" fmla="*/ 134 h 271"/>
                  <a:gd name="T96" fmla="*/ 36 w 166"/>
                  <a:gd name="T97" fmla="*/ 122 h 271"/>
                  <a:gd name="T98" fmla="*/ 34 w 166"/>
                  <a:gd name="T99" fmla="*/ 97 h 271"/>
                  <a:gd name="T100" fmla="*/ 27 w 166"/>
                  <a:gd name="T101" fmla="*/ 74 h 271"/>
                  <a:gd name="T102" fmla="*/ 30 w 166"/>
                  <a:gd name="T103" fmla="*/ 61 h 271"/>
                  <a:gd name="T104" fmla="*/ 39 w 166"/>
                  <a:gd name="T105" fmla="*/ 32 h 271"/>
                  <a:gd name="T106" fmla="*/ 53 w 166"/>
                  <a:gd name="T107" fmla="*/ 21 h 271"/>
                  <a:gd name="T108" fmla="*/ 63 w 166"/>
                  <a:gd name="T109" fmla="*/ 21 h 271"/>
                  <a:gd name="T110" fmla="*/ 63 w 166"/>
                  <a:gd name="T111" fmla="*/ 15 h 271"/>
                  <a:gd name="T112" fmla="*/ 59 w 166"/>
                  <a:gd name="T113" fmla="*/ 2 h 271"/>
                  <a:gd name="T114" fmla="*/ 69 w 166"/>
                  <a:gd name="T115" fmla="*/ 9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6" h="271">
                    <a:moveTo>
                      <a:pt x="72" y="15"/>
                    </a:moveTo>
                    <a:lnTo>
                      <a:pt x="75" y="2"/>
                    </a:lnTo>
                    <a:lnTo>
                      <a:pt x="83" y="5"/>
                    </a:lnTo>
                    <a:lnTo>
                      <a:pt x="88" y="14"/>
                    </a:lnTo>
                    <a:lnTo>
                      <a:pt x="91" y="17"/>
                    </a:lnTo>
                    <a:lnTo>
                      <a:pt x="94" y="11"/>
                    </a:lnTo>
                    <a:lnTo>
                      <a:pt x="97" y="9"/>
                    </a:lnTo>
                    <a:lnTo>
                      <a:pt x="104" y="14"/>
                    </a:lnTo>
                    <a:lnTo>
                      <a:pt x="110" y="15"/>
                    </a:lnTo>
                    <a:lnTo>
                      <a:pt x="115" y="21"/>
                    </a:lnTo>
                    <a:lnTo>
                      <a:pt x="121" y="32"/>
                    </a:lnTo>
                    <a:lnTo>
                      <a:pt x="129" y="40"/>
                    </a:lnTo>
                    <a:lnTo>
                      <a:pt x="136" y="40"/>
                    </a:lnTo>
                    <a:lnTo>
                      <a:pt x="142" y="44"/>
                    </a:lnTo>
                    <a:lnTo>
                      <a:pt x="150" y="44"/>
                    </a:lnTo>
                    <a:lnTo>
                      <a:pt x="156" y="49"/>
                    </a:lnTo>
                    <a:lnTo>
                      <a:pt x="147" y="59"/>
                    </a:lnTo>
                    <a:lnTo>
                      <a:pt x="154" y="65"/>
                    </a:lnTo>
                    <a:lnTo>
                      <a:pt x="157" y="64"/>
                    </a:lnTo>
                    <a:lnTo>
                      <a:pt x="166" y="74"/>
                    </a:lnTo>
                    <a:lnTo>
                      <a:pt x="165" y="85"/>
                    </a:lnTo>
                    <a:lnTo>
                      <a:pt x="162" y="85"/>
                    </a:lnTo>
                    <a:lnTo>
                      <a:pt x="159" y="91"/>
                    </a:lnTo>
                    <a:lnTo>
                      <a:pt x="156" y="90"/>
                    </a:lnTo>
                    <a:lnTo>
                      <a:pt x="154" y="88"/>
                    </a:lnTo>
                    <a:lnTo>
                      <a:pt x="141" y="84"/>
                    </a:lnTo>
                    <a:lnTo>
                      <a:pt x="138" y="88"/>
                    </a:lnTo>
                    <a:lnTo>
                      <a:pt x="133" y="88"/>
                    </a:lnTo>
                    <a:lnTo>
                      <a:pt x="138" y="94"/>
                    </a:lnTo>
                    <a:lnTo>
                      <a:pt x="138" y="100"/>
                    </a:lnTo>
                    <a:lnTo>
                      <a:pt x="141" y="106"/>
                    </a:lnTo>
                    <a:lnTo>
                      <a:pt x="141" y="109"/>
                    </a:lnTo>
                    <a:lnTo>
                      <a:pt x="135" y="112"/>
                    </a:lnTo>
                    <a:lnTo>
                      <a:pt x="130" y="120"/>
                    </a:lnTo>
                    <a:lnTo>
                      <a:pt x="132" y="126"/>
                    </a:lnTo>
                    <a:lnTo>
                      <a:pt x="125" y="131"/>
                    </a:lnTo>
                    <a:lnTo>
                      <a:pt x="130" y="140"/>
                    </a:lnTo>
                    <a:lnTo>
                      <a:pt x="130" y="144"/>
                    </a:lnTo>
                    <a:lnTo>
                      <a:pt x="127" y="149"/>
                    </a:lnTo>
                    <a:lnTo>
                      <a:pt x="119" y="163"/>
                    </a:lnTo>
                    <a:lnTo>
                      <a:pt x="125" y="167"/>
                    </a:lnTo>
                    <a:lnTo>
                      <a:pt x="122" y="173"/>
                    </a:lnTo>
                    <a:lnTo>
                      <a:pt x="125" y="173"/>
                    </a:lnTo>
                    <a:lnTo>
                      <a:pt x="124" y="188"/>
                    </a:lnTo>
                    <a:lnTo>
                      <a:pt x="129" y="198"/>
                    </a:lnTo>
                    <a:lnTo>
                      <a:pt x="122" y="198"/>
                    </a:lnTo>
                    <a:lnTo>
                      <a:pt x="118" y="208"/>
                    </a:lnTo>
                    <a:lnTo>
                      <a:pt x="118" y="210"/>
                    </a:lnTo>
                    <a:lnTo>
                      <a:pt x="121" y="213"/>
                    </a:lnTo>
                    <a:lnTo>
                      <a:pt x="121" y="220"/>
                    </a:lnTo>
                    <a:lnTo>
                      <a:pt x="115" y="228"/>
                    </a:lnTo>
                    <a:lnTo>
                      <a:pt x="109" y="229"/>
                    </a:lnTo>
                    <a:lnTo>
                      <a:pt x="104" y="234"/>
                    </a:lnTo>
                    <a:lnTo>
                      <a:pt x="101" y="243"/>
                    </a:lnTo>
                    <a:lnTo>
                      <a:pt x="98" y="249"/>
                    </a:lnTo>
                    <a:lnTo>
                      <a:pt x="89" y="249"/>
                    </a:lnTo>
                    <a:lnTo>
                      <a:pt x="86" y="252"/>
                    </a:lnTo>
                    <a:lnTo>
                      <a:pt x="81" y="258"/>
                    </a:lnTo>
                    <a:lnTo>
                      <a:pt x="81" y="258"/>
                    </a:lnTo>
                    <a:lnTo>
                      <a:pt x="72" y="263"/>
                    </a:lnTo>
                    <a:lnTo>
                      <a:pt x="72" y="271"/>
                    </a:lnTo>
                    <a:lnTo>
                      <a:pt x="68" y="267"/>
                    </a:lnTo>
                    <a:lnTo>
                      <a:pt x="66" y="271"/>
                    </a:lnTo>
                    <a:lnTo>
                      <a:pt x="48" y="271"/>
                    </a:lnTo>
                    <a:lnTo>
                      <a:pt x="47" y="266"/>
                    </a:lnTo>
                    <a:lnTo>
                      <a:pt x="39" y="263"/>
                    </a:lnTo>
                    <a:lnTo>
                      <a:pt x="34" y="255"/>
                    </a:lnTo>
                    <a:lnTo>
                      <a:pt x="25" y="251"/>
                    </a:lnTo>
                    <a:lnTo>
                      <a:pt x="16" y="252"/>
                    </a:lnTo>
                    <a:lnTo>
                      <a:pt x="12" y="246"/>
                    </a:lnTo>
                    <a:lnTo>
                      <a:pt x="3" y="246"/>
                    </a:lnTo>
                    <a:lnTo>
                      <a:pt x="6" y="243"/>
                    </a:lnTo>
                    <a:lnTo>
                      <a:pt x="0" y="240"/>
                    </a:lnTo>
                    <a:lnTo>
                      <a:pt x="3" y="236"/>
                    </a:lnTo>
                    <a:lnTo>
                      <a:pt x="10" y="231"/>
                    </a:lnTo>
                    <a:lnTo>
                      <a:pt x="10" y="223"/>
                    </a:lnTo>
                    <a:lnTo>
                      <a:pt x="9" y="210"/>
                    </a:lnTo>
                    <a:lnTo>
                      <a:pt x="13" y="208"/>
                    </a:lnTo>
                    <a:lnTo>
                      <a:pt x="13" y="202"/>
                    </a:lnTo>
                    <a:lnTo>
                      <a:pt x="24" y="204"/>
                    </a:lnTo>
                    <a:lnTo>
                      <a:pt x="28" y="199"/>
                    </a:lnTo>
                    <a:lnTo>
                      <a:pt x="27" y="195"/>
                    </a:lnTo>
                    <a:lnTo>
                      <a:pt x="33" y="181"/>
                    </a:lnTo>
                    <a:lnTo>
                      <a:pt x="28" y="176"/>
                    </a:lnTo>
                    <a:lnTo>
                      <a:pt x="31" y="170"/>
                    </a:lnTo>
                    <a:lnTo>
                      <a:pt x="24" y="172"/>
                    </a:lnTo>
                    <a:lnTo>
                      <a:pt x="16" y="170"/>
                    </a:lnTo>
                    <a:lnTo>
                      <a:pt x="9" y="164"/>
                    </a:lnTo>
                    <a:lnTo>
                      <a:pt x="4" y="157"/>
                    </a:lnTo>
                    <a:lnTo>
                      <a:pt x="0" y="152"/>
                    </a:lnTo>
                    <a:lnTo>
                      <a:pt x="3" y="144"/>
                    </a:lnTo>
                    <a:lnTo>
                      <a:pt x="6" y="137"/>
                    </a:lnTo>
                    <a:lnTo>
                      <a:pt x="9" y="131"/>
                    </a:lnTo>
                    <a:lnTo>
                      <a:pt x="18" y="131"/>
                    </a:lnTo>
                    <a:lnTo>
                      <a:pt x="24" y="132"/>
                    </a:lnTo>
                    <a:lnTo>
                      <a:pt x="27" y="134"/>
                    </a:lnTo>
                    <a:lnTo>
                      <a:pt x="34" y="128"/>
                    </a:lnTo>
                    <a:lnTo>
                      <a:pt x="36" y="122"/>
                    </a:lnTo>
                    <a:lnTo>
                      <a:pt x="36" y="111"/>
                    </a:lnTo>
                    <a:lnTo>
                      <a:pt x="34" y="97"/>
                    </a:lnTo>
                    <a:lnTo>
                      <a:pt x="30" y="84"/>
                    </a:lnTo>
                    <a:lnTo>
                      <a:pt x="27" y="74"/>
                    </a:lnTo>
                    <a:lnTo>
                      <a:pt x="27" y="71"/>
                    </a:lnTo>
                    <a:lnTo>
                      <a:pt x="30" y="61"/>
                    </a:lnTo>
                    <a:lnTo>
                      <a:pt x="34" y="50"/>
                    </a:lnTo>
                    <a:lnTo>
                      <a:pt x="39" y="32"/>
                    </a:lnTo>
                    <a:lnTo>
                      <a:pt x="44" y="27"/>
                    </a:lnTo>
                    <a:lnTo>
                      <a:pt x="53" y="21"/>
                    </a:lnTo>
                    <a:lnTo>
                      <a:pt x="59" y="23"/>
                    </a:lnTo>
                    <a:lnTo>
                      <a:pt x="63" y="21"/>
                    </a:lnTo>
                    <a:lnTo>
                      <a:pt x="66" y="18"/>
                    </a:lnTo>
                    <a:lnTo>
                      <a:pt x="63" y="15"/>
                    </a:lnTo>
                    <a:lnTo>
                      <a:pt x="57" y="12"/>
                    </a:lnTo>
                    <a:lnTo>
                      <a:pt x="59" y="2"/>
                    </a:lnTo>
                    <a:lnTo>
                      <a:pt x="62" y="0"/>
                    </a:lnTo>
                    <a:lnTo>
                      <a:pt x="69" y="9"/>
                    </a:lnTo>
                    <a:lnTo>
                      <a:pt x="72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3" name="Freeform 1958">
                <a:extLst>
                  <a:ext uri="{FF2B5EF4-FFF2-40B4-BE49-F238E27FC236}">
                    <a16:creationId xmlns:a16="http://schemas.microsoft.com/office/drawing/2014/main" id="{BBF614DF-50D6-A465-7F97-0EEC1D0C4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188"/>
                <a:ext cx="84" cy="136"/>
              </a:xfrm>
              <a:custGeom>
                <a:avLst/>
                <a:gdLst>
                  <a:gd name="T0" fmla="*/ 75 w 166"/>
                  <a:gd name="T1" fmla="*/ 2 h 271"/>
                  <a:gd name="T2" fmla="*/ 88 w 166"/>
                  <a:gd name="T3" fmla="*/ 14 h 271"/>
                  <a:gd name="T4" fmla="*/ 94 w 166"/>
                  <a:gd name="T5" fmla="*/ 11 h 271"/>
                  <a:gd name="T6" fmla="*/ 104 w 166"/>
                  <a:gd name="T7" fmla="*/ 14 h 271"/>
                  <a:gd name="T8" fmla="*/ 115 w 166"/>
                  <a:gd name="T9" fmla="*/ 21 h 271"/>
                  <a:gd name="T10" fmla="*/ 129 w 166"/>
                  <a:gd name="T11" fmla="*/ 40 h 271"/>
                  <a:gd name="T12" fmla="*/ 142 w 166"/>
                  <a:gd name="T13" fmla="*/ 44 h 271"/>
                  <a:gd name="T14" fmla="*/ 156 w 166"/>
                  <a:gd name="T15" fmla="*/ 49 h 271"/>
                  <a:gd name="T16" fmla="*/ 154 w 166"/>
                  <a:gd name="T17" fmla="*/ 65 h 271"/>
                  <a:gd name="T18" fmla="*/ 166 w 166"/>
                  <a:gd name="T19" fmla="*/ 74 h 271"/>
                  <a:gd name="T20" fmla="*/ 162 w 166"/>
                  <a:gd name="T21" fmla="*/ 85 h 271"/>
                  <a:gd name="T22" fmla="*/ 156 w 166"/>
                  <a:gd name="T23" fmla="*/ 90 h 271"/>
                  <a:gd name="T24" fmla="*/ 141 w 166"/>
                  <a:gd name="T25" fmla="*/ 84 h 271"/>
                  <a:gd name="T26" fmla="*/ 133 w 166"/>
                  <a:gd name="T27" fmla="*/ 88 h 271"/>
                  <a:gd name="T28" fmla="*/ 138 w 166"/>
                  <a:gd name="T29" fmla="*/ 100 h 271"/>
                  <a:gd name="T30" fmla="*/ 141 w 166"/>
                  <a:gd name="T31" fmla="*/ 109 h 271"/>
                  <a:gd name="T32" fmla="*/ 130 w 166"/>
                  <a:gd name="T33" fmla="*/ 120 h 271"/>
                  <a:gd name="T34" fmla="*/ 125 w 166"/>
                  <a:gd name="T35" fmla="*/ 131 h 271"/>
                  <a:gd name="T36" fmla="*/ 130 w 166"/>
                  <a:gd name="T37" fmla="*/ 144 h 271"/>
                  <a:gd name="T38" fmla="*/ 119 w 166"/>
                  <a:gd name="T39" fmla="*/ 163 h 271"/>
                  <a:gd name="T40" fmla="*/ 122 w 166"/>
                  <a:gd name="T41" fmla="*/ 173 h 271"/>
                  <a:gd name="T42" fmla="*/ 124 w 166"/>
                  <a:gd name="T43" fmla="*/ 188 h 271"/>
                  <a:gd name="T44" fmla="*/ 122 w 166"/>
                  <a:gd name="T45" fmla="*/ 198 h 271"/>
                  <a:gd name="T46" fmla="*/ 118 w 166"/>
                  <a:gd name="T47" fmla="*/ 210 h 271"/>
                  <a:gd name="T48" fmla="*/ 121 w 166"/>
                  <a:gd name="T49" fmla="*/ 220 h 271"/>
                  <a:gd name="T50" fmla="*/ 109 w 166"/>
                  <a:gd name="T51" fmla="*/ 229 h 271"/>
                  <a:gd name="T52" fmla="*/ 101 w 166"/>
                  <a:gd name="T53" fmla="*/ 243 h 271"/>
                  <a:gd name="T54" fmla="*/ 89 w 166"/>
                  <a:gd name="T55" fmla="*/ 249 h 271"/>
                  <a:gd name="T56" fmla="*/ 81 w 166"/>
                  <a:gd name="T57" fmla="*/ 258 h 271"/>
                  <a:gd name="T58" fmla="*/ 72 w 166"/>
                  <a:gd name="T59" fmla="*/ 263 h 271"/>
                  <a:gd name="T60" fmla="*/ 68 w 166"/>
                  <a:gd name="T61" fmla="*/ 267 h 271"/>
                  <a:gd name="T62" fmla="*/ 48 w 166"/>
                  <a:gd name="T63" fmla="*/ 271 h 271"/>
                  <a:gd name="T64" fmla="*/ 39 w 166"/>
                  <a:gd name="T65" fmla="*/ 263 h 271"/>
                  <a:gd name="T66" fmla="*/ 25 w 166"/>
                  <a:gd name="T67" fmla="*/ 251 h 271"/>
                  <a:gd name="T68" fmla="*/ 12 w 166"/>
                  <a:gd name="T69" fmla="*/ 246 h 271"/>
                  <a:gd name="T70" fmla="*/ 6 w 166"/>
                  <a:gd name="T71" fmla="*/ 243 h 271"/>
                  <a:gd name="T72" fmla="*/ 3 w 166"/>
                  <a:gd name="T73" fmla="*/ 236 h 271"/>
                  <a:gd name="T74" fmla="*/ 10 w 166"/>
                  <a:gd name="T75" fmla="*/ 223 h 271"/>
                  <a:gd name="T76" fmla="*/ 13 w 166"/>
                  <a:gd name="T77" fmla="*/ 208 h 271"/>
                  <a:gd name="T78" fmla="*/ 24 w 166"/>
                  <a:gd name="T79" fmla="*/ 204 h 271"/>
                  <a:gd name="T80" fmla="*/ 27 w 166"/>
                  <a:gd name="T81" fmla="*/ 195 h 271"/>
                  <a:gd name="T82" fmla="*/ 28 w 166"/>
                  <a:gd name="T83" fmla="*/ 176 h 271"/>
                  <a:gd name="T84" fmla="*/ 24 w 166"/>
                  <a:gd name="T85" fmla="*/ 172 h 271"/>
                  <a:gd name="T86" fmla="*/ 9 w 166"/>
                  <a:gd name="T87" fmla="*/ 164 h 271"/>
                  <a:gd name="T88" fmla="*/ 0 w 166"/>
                  <a:gd name="T89" fmla="*/ 152 h 271"/>
                  <a:gd name="T90" fmla="*/ 6 w 166"/>
                  <a:gd name="T91" fmla="*/ 137 h 271"/>
                  <a:gd name="T92" fmla="*/ 18 w 166"/>
                  <a:gd name="T93" fmla="*/ 131 h 271"/>
                  <a:gd name="T94" fmla="*/ 27 w 166"/>
                  <a:gd name="T95" fmla="*/ 134 h 271"/>
                  <a:gd name="T96" fmla="*/ 36 w 166"/>
                  <a:gd name="T97" fmla="*/ 122 h 271"/>
                  <a:gd name="T98" fmla="*/ 34 w 166"/>
                  <a:gd name="T99" fmla="*/ 97 h 271"/>
                  <a:gd name="T100" fmla="*/ 27 w 166"/>
                  <a:gd name="T101" fmla="*/ 74 h 271"/>
                  <a:gd name="T102" fmla="*/ 30 w 166"/>
                  <a:gd name="T103" fmla="*/ 61 h 271"/>
                  <a:gd name="T104" fmla="*/ 39 w 166"/>
                  <a:gd name="T105" fmla="*/ 32 h 271"/>
                  <a:gd name="T106" fmla="*/ 53 w 166"/>
                  <a:gd name="T107" fmla="*/ 21 h 271"/>
                  <a:gd name="T108" fmla="*/ 63 w 166"/>
                  <a:gd name="T109" fmla="*/ 21 h 271"/>
                  <a:gd name="T110" fmla="*/ 63 w 166"/>
                  <a:gd name="T111" fmla="*/ 15 h 271"/>
                  <a:gd name="T112" fmla="*/ 59 w 166"/>
                  <a:gd name="T113" fmla="*/ 2 h 271"/>
                  <a:gd name="T114" fmla="*/ 69 w 166"/>
                  <a:gd name="T115" fmla="*/ 9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6" h="271">
                    <a:moveTo>
                      <a:pt x="72" y="15"/>
                    </a:moveTo>
                    <a:lnTo>
                      <a:pt x="75" y="2"/>
                    </a:lnTo>
                    <a:lnTo>
                      <a:pt x="83" y="5"/>
                    </a:lnTo>
                    <a:lnTo>
                      <a:pt x="88" y="14"/>
                    </a:lnTo>
                    <a:lnTo>
                      <a:pt x="91" y="17"/>
                    </a:lnTo>
                    <a:lnTo>
                      <a:pt x="94" y="11"/>
                    </a:lnTo>
                    <a:lnTo>
                      <a:pt x="97" y="9"/>
                    </a:lnTo>
                    <a:lnTo>
                      <a:pt x="104" y="14"/>
                    </a:lnTo>
                    <a:lnTo>
                      <a:pt x="110" y="15"/>
                    </a:lnTo>
                    <a:lnTo>
                      <a:pt x="115" y="21"/>
                    </a:lnTo>
                    <a:lnTo>
                      <a:pt x="121" y="32"/>
                    </a:lnTo>
                    <a:lnTo>
                      <a:pt x="129" y="40"/>
                    </a:lnTo>
                    <a:lnTo>
                      <a:pt x="136" y="40"/>
                    </a:lnTo>
                    <a:lnTo>
                      <a:pt x="142" y="44"/>
                    </a:lnTo>
                    <a:lnTo>
                      <a:pt x="150" y="44"/>
                    </a:lnTo>
                    <a:lnTo>
                      <a:pt x="156" y="49"/>
                    </a:lnTo>
                    <a:lnTo>
                      <a:pt x="147" y="59"/>
                    </a:lnTo>
                    <a:lnTo>
                      <a:pt x="154" y="65"/>
                    </a:lnTo>
                    <a:lnTo>
                      <a:pt x="157" y="64"/>
                    </a:lnTo>
                    <a:lnTo>
                      <a:pt x="166" y="74"/>
                    </a:lnTo>
                    <a:lnTo>
                      <a:pt x="165" y="85"/>
                    </a:lnTo>
                    <a:lnTo>
                      <a:pt x="162" y="85"/>
                    </a:lnTo>
                    <a:lnTo>
                      <a:pt x="159" y="91"/>
                    </a:lnTo>
                    <a:lnTo>
                      <a:pt x="156" y="90"/>
                    </a:lnTo>
                    <a:lnTo>
                      <a:pt x="154" y="88"/>
                    </a:lnTo>
                    <a:lnTo>
                      <a:pt x="141" y="84"/>
                    </a:lnTo>
                    <a:lnTo>
                      <a:pt x="138" y="88"/>
                    </a:lnTo>
                    <a:lnTo>
                      <a:pt x="133" y="88"/>
                    </a:lnTo>
                    <a:lnTo>
                      <a:pt x="138" y="94"/>
                    </a:lnTo>
                    <a:lnTo>
                      <a:pt x="138" y="100"/>
                    </a:lnTo>
                    <a:lnTo>
                      <a:pt x="141" y="106"/>
                    </a:lnTo>
                    <a:lnTo>
                      <a:pt x="141" y="109"/>
                    </a:lnTo>
                    <a:lnTo>
                      <a:pt x="135" y="112"/>
                    </a:lnTo>
                    <a:lnTo>
                      <a:pt x="130" y="120"/>
                    </a:lnTo>
                    <a:lnTo>
                      <a:pt x="132" y="126"/>
                    </a:lnTo>
                    <a:lnTo>
                      <a:pt x="125" y="131"/>
                    </a:lnTo>
                    <a:lnTo>
                      <a:pt x="130" y="140"/>
                    </a:lnTo>
                    <a:lnTo>
                      <a:pt x="130" y="144"/>
                    </a:lnTo>
                    <a:lnTo>
                      <a:pt x="127" y="149"/>
                    </a:lnTo>
                    <a:lnTo>
                      <a:pt x="119" y="163"/>
                    </a:lnTo>
                    <a:lnTo>
                      <a:pt x="125" y="167"/>
                    </a:lnTo>
                    <a:lnTo>
                      <a:pt x="122" y="173"/>
                    </a:lnTo>
                    <a:lnTo>
                      <a:pt x="125" y="173"/>
                    </a:lnTo>
                    <a:lnTo>
                      <a:pt x="124" y="188"/>
                    </a:lnTo>
                    <a:lnTo>
                      <a:pt x="129" y="198"/>
                    </a:lnTo>
                    <a:lnTo>
                      <a:pt x="122" y="198"/>
                    </a:lnTo>
                    <a:lnTo>
                      <a:pt x="118" y="208"/>
                    </a:lnTo>
                    <a:lnTo>
                      <a:pt x="118" y="210"/>
                    </a:lnTo>
                    <a:lnTo>
                      <a:pt x="121" y="213"/>
                    </a:lnTo>
                    <a:lnTo>
                      <a:pt x="121" y="220"/>
                    </a:lnTo>
                    <a:lnTo>
                      <a:pt x="115" y="228"/>
                    </a:lnTo>
                    <a:lnTo>
                      <a:pt x="109" y="229"/>
                    </a:lnTo>
                    <a:lnTo>
                      <a:pt x="104" y="234"/>
                    </a:lnTo>
                    <a:lnTo>
                      <a:pt x="101" y="243"/>
                    </a:lnTo>
                    <a:lnTo>
                      <a:pt x="98" y="249"/>
                    </a:lnTo>
                    <a:lnTo>
                      <a:pt x="89" y="249"/>
                    </a:lnTo>
                    <a:lnTo>
                      <a:pt x="86" y="252"/>
                    </a:lnTo>
                    <a:lnTo>
                      <a:pt x="81" y="258"/>
                    </a:lnTo>
                    <a:lnTo>
                      <a:pt x="81" y="258"/>
                    </a:lnTo>
                    <a:lnTo>
                      <a:pt x="72" y="263"/>
                    </a:lnTo>
                    <a:lnTo>
                      <a:pt x="72" y="271"/>
                    </a:lnTo>
                    <a:lnTo>
                      <a:pt x="68" y="267"/>
                    </a:lnTo>
                    <a:lnTo>
                      <a:pt x="66" y="271"/>
                    </a:lnTo>
                    <a:lnTo>
                      <a:pt x="48" y="271"/>
                    </a:lnTo>
                    <a:lnTo>
                      <a:pt x="47" y="266"/>
                    </a:lnTo>
                    <a:lnTo>
                      <a:pt x="39" y="263"/>
                    </a:lnTo>
                    <a:lnTo>
                      <a:pt x="34" y="255"/>
                    </a:lnTo>
                    <a:lnTo>
                      <a:pt x="25" y="251"/>
                    </a:lnTo>
                    <a:lnTo>
                      <a:pt x="16" y="252"/>
                    </a:lnTo>
                    <a:lnTo>
                      <a:pt x="12" y="246"/>
                    </a:lnTo>
                    <a:lnTo>
                      <a:pt x="3" y="246"/>
                    </a:lnTo>
                    <a:lnTo>
                      <a:pt x="6" y="243"/>
                    </a:lnTo>
                    <a:lnTo>
                      <a:pt x="0" y="240"/>
                    </a:lnTo>
                    <a:lnTo>
                      <a:pt x="3" y="236"/>
                    </a:lnTo>
                    <a:lnTo>
                      <a:pt x="10" y="231"/>
                    </a:lnTo>
                    <a:lnTo>
                      <a:pt x="10" y="223"/>
                    </a:lnTo>
                    <a:lnTo>
                      <a:pt x="9" y="210"/>
                    </a:lnTo>
                    <a:lnTo>
                      <a:pt x="13" y="208"/>
                    </a:lnTo>
                    <a:lnTo>
                      <a:pt x="13" y="202"/>
                    </a:lnTo>
                    <a:lnTo>
                      <a:pt x="24" y="204"/>
                    </a:lnTo>
                    <a:lnTo>
                      <a:pt x="28" y="199"/>
                    </a:lnTo>
                    <a:lnTo>
                      <a:pt x="27" y="195"/>
                    </a:lnTo>
                    <a:lnTo>
                      <a:pt x="33" y="181"/>
                    </a:lnTo>
                    <a:lnTo>
                      <a:pt x="28" y="176"/>
                    </a:lnTo>
                    <a:lnTo>
                      <a:pt x="31" y="170"/>
                    </a:lnTo>
                    <a:lnTo>
                      <a:pt x="24" y="172"/>
                    </a:lnTo>
                    <a:lnTo>
                      <a:pt x="16" y="170"/>
                    </a:lnTo>
                    <a:lnTo>
                      <a:pt x="9" y="164"/>
                    </a:lnTo>
                    <a:lnTo>
                      <a:pt x="4" y="157"/>
                    </a:lnTo>
                    <a:lnTo>
                      <a:pt x="0" y="152"/>
                    </a:lnTo>
                    <a:lnTo>
                      <a:pt x="3" y="144"/>
                    </a:lnTo>
                    <a:lnTo>
                      <a:pt x="6" y="137"/>
                    </a:lnTo>
                    <a:lnTo>
                      <a:pt x="9" y="131"/>
                    </a:lnTo>
                    <a:lnTo>
                      <a:pt x="18" y="131"/>
                    </a:lnTo>
                    <a:lnTo>
                      <a:pt x="24" y="132"/>
                    </a:lnTo>
                    <a:lnTo>
                      <a:pt x="27" y="134"/>
                    </a:lnTo>
                    <a:lnTo>
                      <a:pt x="34" y="128"/>
                    </a:lnTo>
                    <a:lnTo>
                      <a:pt x="36" y="122"/>
                    </a:lnTo>
                    <a:lnTo>
                      <a:pt x="36" y="111"/>
                    </a:lnTo>
                    <a:lnTo>
                      <a:pt x="34" y="97"/>
                    </a:lnTo>
                    <a:lnTo>
                      <a:pt x="30" y="84"/>
                    </a:lnTo>
                    <a:lnTo>
                      <a:pt x="27" y="74"/>
                    </a:lnTo>
                    <a:lnTo>
                      <a:pt x="27" y="71"/>
                    </a:lnTo>
                    <a:lnTo>
                      <a:pt x="30" y="61"/>
                    </a:lnTo>
                    <a:lnTo>
                      <a:pt x="34" y="50"/>
                    </a:lnTo>
                    <a:lnTo>
                      <a:pt x="39" y="32"/>
                    </a:lnTo>
                    <a:lnTo>
                      <a:pt x="44" y="27"/>
                    </a:lnTo>
                    <a:lnTo>
                      <a:pt x="53" y="21"/>
                    </a:lnTo>
                    <a:lnTo>
                      <a:pt x="59" y="23"/>
                    </a:lnTo>
                    <a:lnTo>
                      <a:pt x="63" y="21"/>
                    </a:lnTo>
                    <a:lnTo>
                      <a:pt x="66" y="18"/>
                    </a:lnTo>
                    <a:lnTo>
                      <a:pt x="63" y="15"/>
                    </a:lnTo>
                    <a:lnTo>
                      <a:pt x="57" y="12"/>
                    </a:lnTo>
                    <a:lnTo>
                      <a:pt x="59" y="2"/>
                    </a:lnTo>
                    <a:lnTo>
                      <a:pt x="62" y="0"/>
                    </a:lnTo>
                    <a:lnTo>
                      <a:pt x="69" y="9"/>
                    </a:lnTo>
                    <a:lnTo>
                      <a:pt x="72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4" name="Freeform 1959">
                <a:extLst>
                  <a:ext uri="{FF2B5EF4-FFF2-40B4-BE49-F238E27FC236}">
                    <a16:creationId xmlns:a16="http://schemas.microsoft.com/office/drawing/2014/main" id="{644B7EAA-8DBF-6EF0-C612-5FFA9DC13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185"/>
                <a:ext cx="126" cy="117"/>
              </a:xfrm>
              <a:custGeom>
                <a:avLst/>
                <a:gdLst>
                  <a:gd name="T0" fmla="*/ 147 w 252"/>
                  <a:gd name="T1" fmla="*/ 13 h 236"/>
                  <a:gd name="T2" fmla="*/ 141 w 252"/>
                  <a:gd name="T3" fmla="*/ 0 h 236"/>
                  <a:gd name="T4" fmla="*/ 120 w 252"/>
                  <a:gd name="T5" fmla="*/ 19 h 236"/>
                  <a:gd name="T6" fmla="*/ 102 w 252"/>
                  <a:gd name="T7" fmla="*/ 26 h 236"/>
                  <a:gd name="T8" fmla="*/ 79 w 252"/>
                  <a:gd name="T9" fmla="*/ 20 h 236"/>
                  <a:gd name="T10" fmla="*/ 69 w 252"/>
                  <a:gd name="T11" fmla="*/ 32 h 236"/>
                  <a:gd name="T12" fmla="*/ 58 w 252"/>
                  <a:gd name="T13" fmla="*/ 46 h 236"/>
                  <a:gd name="T14" fmla="*/ 73 w 252"/>
                  <a:gd name="T15" fmla="*/ 43 h 236"/>
                  <a:gd name="T16" fmla="*/ 79 w 252"/>
                  <a:gd name="T17" fmla="*/ 60 h 236"/>
                  <a:gd name="T18" fmla="*/ 75 w 252"/>
                  <a:gd name="T19" fmla="*/ 69 h 236"/>
                  <a:gd name="T20" fmla="*/ 69 w 252"/>
                  <a:gd name="T21" fmla="*/ 86 h 236"/>
                  <a:gd name="T22" fmla="*/ 55 w 252"/>
                  <a:gd name="T23" fmla="*/ 89 h 236"/>
                  <a:gd name="T24" fmla="*/ 31 w 252"/>
                  <a:gd name="T25" fmla="*/ 105 h 236"/>
                  <a:gd name="T26" fmla="*/ 18 w 252"/>
                  <a:gd name="T27" fmla="*/ 133 h 236"/>
                  <a:gd name="T28" fmla="*/ 17 w 252"/>
                  <a:gd name="T29" fmla="*/ 154 h 236"/>
                  <a:gd name="T30" fmla="*/ 0 w 252"/>
                  <a:gd name="T31" fmla="*/ 171 h 236"/>
                  <a:gd name="T32" fmla="*/ 6 w 252"/>
                  <a:gd name="T33" fmla="*/ 198 h 236"/>
                  <a:gd name="T34" fmla="*/ 26 w 252"/>
                  <a:gd name="T35" fmla="*/ 212 h 236"/>
                  <a:gd name="T36" fmla="*/ 32 w 252"/>
                  <a:gd name="T37" fmla="*/ 225 h 236"/>
                  <a:gd name="T38" fmla="*/ 56 w 252"/>
                  <a:gd name="T39" fmla="*/ 221 h 236"/>
                  <a:gd name="T40" fmla="*/ 64 w 252"/>
                  <a:gd name="T41" fmla="*/ 228 h 236"/>
                  <a:gd name="T42" fmla="*/ 82 w 252"/>
                  <a:gd name="T43" fmla="*/ 236 h 236"/>
                  <a:gd name="T44" fmla="*/ 82 w 252"/>
                  <a:gd name="T45" fmla="*/ 210 h 236"/>
                  <a:gd name="T46" fmla="*/ 79 w 252"/>
                  <a:gd name="T47" fmla="*/ 201 h 236"/>
                  <a:gd name="T48" fmla="*/ 70 w 252"/>
                  <a:gd name="T49" fmla="*/ 172 h 236"/>
                  <a:gd name="T50" fmla="*/ 88 w 252"/>
                  <a:gd name="T51" fmla="*/ 152 h 236"/>
                  <a:gd name="T52" fmla="*/ 110 w 252"/>
                  <a:gd name="T53" fmla="*/ 151 h 236"/>
                  <a:gd name="T54" fmla="*/ 120 w 252"/>
                  <a:gd name="T55" fmla="*/ 163 h 236"/>
                  <a:gd name="T56" fmla="*/ 134 w 252"/>
                  <a:gd name="T57" fmla="*/ 172 h 236"/>
                  <a:gd name="T58" fmla="*/ 146 w 252"/>
                  <a:gd name="T59" fmla="*/ 163 h 236"/>
                  <a:gd name="T60" fmla="*/ 155 w 252"/>
                  <a:gd name="T61" fmla="*/ 149 h 236"/>
                  <a:gd name="T62" fmla="*/ 167 w 252"/>
                  <a:gd name="T63" fmla="*/ 148 h 236"/>
                  <a:gd name="T64" fmla="*/ 190 w 252"/>
                  <a:gd name="T65" fmla="*/ 145 h 236"/>
                  <a:gd name="T66" fmla="*/ 205 w 252"/>
                  <a:gd name="T67" fmla="*/ 145 h 236"/>
                  <a:gd name="T68" fmla="*/ 223 w 252"/>
                  <a:gd name="T69" fmla="*/ 127 h 236"/>
                  <a:gd name="T70" fmla="*/ 239 w 252"/>
                  <a:gd name="T71" fmla="*/ 104 h 236"/>
                  <a:gd name="T72" fmla="*/ 252 w 252"/>
                  <a:gd name="T73" fmla="*/ 87 h 236"/>
                  <a:gd name="T74" fmla="*/ 242 w 252"/>
                  <a:gd name="T75" fmla="*/ 76 h 236"/>
                  <a:gd name="T76" fmla="*/ 228 w 252"/>
                  <a:gd name="T77" fmla="*/ 84 h 236"/>
                  <a:gd name="T78" fmla="*/ 217 w 252"/>
                  <a:gd name="T79" fmla="*/ 73 h 236"/>
                  <a:gd name="T80" fmla="*/ 217 w 252"/>
                  <a:gd name="T81" fmla="*/ 55 h 236"/>
                  <a:gd name="T82" fmla="*/ 234 w 252"/>
                  <a:gd name="T83" fmla="*/ 49 h 236"/>
                  <a:gd name="T84" fmla="*/ 225 w 252"/>
                  <a:gd name="T85" fmla="*/ 41 h 236"/>
                  <a:gd name="T86" fmla="*/ 208 w 252"/>
                  <a:gd name="T87" fmla="*/ 41 h 236"/>
                  <a:gd name="T88" fmla="*/ 190 w 252"/>
                  <a:gd name="T89" fmla="*/ 20 h 236"/>
                  <a:gd name="T90" fmla="*/ 172 w 252"/>
                  <a:gd name="T91" fmla="*/ 1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2" h="236">
                    <a:moveTo>
                      <a:pt x="166" y="8"/>
                    </a:moveTo>
                    <a:lnTo>
                      <a:pt x="160" y="13"/>
                    </a:lnTo>
                    <a:lnTo>
                      <a:pt x="147" y="13"/>
                    </a:lnTo>
                    <a:lnTo>
                      <a:pt x="144" y="8"/>
                    </a:lnTo>
                    <a:lnTo>
                      <a:pt x="141" y="6"/>
                    </a:lnTo>
                    <a:lnTo>
                      <a:pt x="141" y="0"/>
                    </a:lnTo>
                    <a:lnTo>
                      <a:pt x="126" y="5"/>
                    </a:lnTo>
                    <a:lnTo>
                      <a:pt x="128" y="13"/>
                    </a:lnTo>
                    <a:lnTo>
                      <a:pt x="120" y="19"/>
                    </a:lnTo>
                    <a:lnTo>
                      <a:pt x="113" y="22"/>
                    </a:lnTo>
                    <a:lnTo>
                      <a:pt x="105" y="22"/>
                    </a:lnTo>
                    <a:lnTo>
                      <a:pt x="102" y="26"/>
                    </a:lnTo>
                    <a:lnTo>
                      <a:pt x="91" y="25"/>
                    </a:lnTo>
                    <a:lnTo>
                      <a:pt x="85" y="20"/>
                    </a:lnTo>
                    <a:lnTo>
                      <a:pt x="79" y="20"/>
                    </a:lnTo>
                    <a:lnTo>
                      <a:pt x="72" y="28"/>
                    </a:lnTo>
                    <a:lnTo>
                      <a:pt x="67" y="28"/>
                    </a:lnTo>
                    <a:lnTo>
                      <a:pt x="69" y="32"/>
                    </a:lnTo>
                    <a:lnTo>
                      <a:pt x="64" y="40"/>
                    </a:lnTo>
                    <a:lnTo>
                      <a:pt x="59" y="41"/>
                    </a:lnTo>
                    <a:lnTo>
                      <a:pt x="58" y="46"/>
                    </a:lnTo>
                    <a:lnTo>
                      <a:pt x="62" y="48"/>
                    </a:lnTo>
                    <a:lnTo>
                      <a:pt x="67" y="43"/>
                    </a:lnTo>
                    <a:lnTo>
                      <a:pt x="73" y="43"/>
                    </a:lnTo>
                    <a:lnTo>
                      <a:pt x="79" y="48"/>
                    </a:lnTo>
                    <a:lnTo>
                      <a:pt x="73" y="57"/>
                    </a:lnTo>
                    <a:lnTo>
                      <a:pt x="79" y="60"/>
                    </a:lnTo>
                    <a:lnTo>
                      <a:pt x="82" y="63"/>
                    </a:lnTo>
                    <a:lnTo>
                      <a:pt x="76" y="66"/>
                    </a:lnTo>
                    <a:lnTo>
                      <a:pt x="75" y="69"/>
                    </a:lnTo>
                    <a:lnTo>
                      <a:pt x="69" y="75"/>
                    </a:lnTo>
                    <a:lnTo>
                      <a:pt x="70" y="81"/>
                    </a:lnTo>
                    <a:lnTo>
                      <a:pt x="69" y="86"/>
                    </a:lnTo>
                    <a:lnTo>
                      <a:pt x="70" y="92"/>
                    </a:lnTo>
                    <a:lnTo>
                      <a:pt x="61" y="92"/>
                    </a:lnTo>
                    <a:lnTo>
                      <a:pt x="55" y="89"/>
                    </a:lnTo>
                    <a:lnTo>
                      <a:pt x="46" y="102"/>
                    </a:lnTo>
                    <a:lnTo>
                      <a:pt x="46" y="105"/>
                    </a:lnTo>
                    <a:lnTo>
                      <a:pt x="31" y="105"/>
                    </a:lnTo>
                    <a:lnTo>
                      <a:pt x="32" y="110"/>
                    </a:lnTo>
                    <a:lnTo>
                      <a:pt x="26" y="123"/>
                    </a:lnTo>
                    <a:lnTo>
                      <a:pt x="18" y="133"/>
                    </a:lnTo>
                    <a:lnTo>
                      <a:pt x="18" y="134"/>
                    </a:lnTo>
                    <a:lnTo>
                      <a:pt x="15" y="148"/>
                    </a:lnTo>
                    <a:lnTo>
                      <a:pt x="17" y="154"/>
                    </a:lnTo>
                    <a:lnTo>
                      <a:pt x="9" y="157"/>
                    </a:lnTo>
                    <a:lnTo>
                      <a:pt x="5" y="169"/>
                    </a:lnTo>
                    <a:lnTo>
                      <a:pt x="0" y="171"/>
                    </a:lnTo>
                    <a:lnTo>
                      <a:pt x="0" y="175"/>
                    </a:lnTo>
                    <a:lnTo>
                      <a:pt x="6" y="184"/>
                    </a:lnTo>
                    <a:lnTo>
                      <a:pt x="6" y="198"/>
                    </a:lnTo>
                    <a:lnTo>
                      <a:pt x="9" y="206"/>
                    </a:lnTo>
                    <a:lnTo>
                      <a:pt x="17" y="201"/>
                    </a:lnTo>
                    <a:lnTo>
                      <a:pt x="26" y="212"/>
                    </a:lnTo>
                    <a:lnTo>
                      <a:pt x="25" y="218"/>
                    </a:lnTo>
                    <a:lnTo>
                      <a:pt x="28" y="219"/>
                    </a:lnTo>
                    <a:lnTo>
                      <a:pt x="32" y="225"/>
                    </a:lnTo>
                    <a:lnTo>
                      <a:pt x="34" y="225"/>
                    </a:lnTo>
                    <a:lnTo>
                      <a:pt x="52" y="218"/>
                    </a:lnTo>
                    <a:lnTo>
                      <a:pt x="56" y="221"/>
                    </a:lnTo>
                    <a:lnTo>
                      <a:pt x="56" y="228"/>
                    </a:lnTo>
                    <a:lnTo>
                      <a:pt x="61" y="230"/>
                    </a:lnTo>
                    <a:lnTo>
                      <a:pt x="64" y="228"/>
                    </a:lnTo>
                    <a:lnTo>
                      <a:pt x="72" y="230"/>
                    </a:lnTo>
                    <a:lnTo>
                      <a:pt x="76" y="233"/>
                    </a:lnTo>
                    <a:lnTo>
                      <a:pt x="82" y="236"/>
                    </a:lnTo>
                    <a:lnTo>
                      <a:pt x="79" y="230"/>
                    </a:lnTo>
                    <a:lnTo>
                      <a:pt x="82" y="227"/>
                    </a:lnTo>
                    <a:lnTo>
                      <a:pt x="82" y="210"/>
                    </a:lnTo>
                    <a:lnTo>
                      <a:pt x="78" y="209"/>
                    </a:lnTo>
                    <a:lnTo>
                      <a:pt x="84" y="206"/>
                    </a:lnTo>
                    <a:lnTo>
                      <a:pt x="79" y="201"/>
                    </a:lnTo>
                    <a:lnTo>
                      <a:pt x="75" y="187"/>
                    </a:lnTo>
                    <a:lnTo>
                      <a:pt x="75" y="181"/>
                    </a:lnTo>
                    <a:lnTo>
                      <a:pt x="70" y="172"/>
                    </a:lnTo>
                    <a:lnTo>
                      <a:pt x="72" y="168"/>
                    </a:lnTo>
                    <a:lnTo>
                      <a:pt x="81" y="163"/>
                    </a:lnTo>
                    <a:lnTo>
                      <a:pt x="88" y="152"/>
                    </a:lnTo>
                    <a:lnTo>
                      <a:pt x="93" y="151"/>
                    </a:lnTo>
                    <a:lnTo>
                      <a:pt x="103" y="139"/>
                    </a:lnTo>
                    <a:lnTo>
                      <a:pt x="110" y="151"/>
                    </a:lnTo>
                    <a:lnTo>
                      <a:pt x="120" y="154"/>
                    </a:lnTo>
                    <a:lnTo>
                      <a:pt x="119" y="158"/>
                    </a:lnTo>
                    <a:lnTo>
                      <a:pt x="120" y="163"/>
                    </a:lnTo>
                    <a:lnTo>
                      <a:pt x="117" y="169"/>
                    </a:lnTo>
                    <a:lnTo>
                      <a:pt x="125" y="174"/>
                    </a:lnTo>
                    <a:lnTo>
                      <a:pt x="134" y="172"/>
                    </a:lnTo>
                    <a:lnTo>
                      <a:pt x="138" y="165"/>
                    </a:lnTo>
                    <a:lnTo>
                      <a:pt x="141" y="168"/>
                    </a:lnTo>
                    <a:lnTo>
                      <a:pt x="146" y="163"/>
                    </a:lnTo>
                    <a:lnTo>
                      <a:pt x="147" y="157"/>
                    </a:lnTo>
                    <a:lnTo>
                      <a:pt x="154" y="155"/>
                    </a:lnTo>
                    <a:lnTo>
                      <a:pt x="155" y="149"/>
                    </a:lnTo>
                    <a:lnTo>
                      <a:pt x="160" y="148"/>
                    </a:lnTo>
                    <a:lnTo>
                      <a:pt x="164" y="142"/>
                    </a:lnTo>
                    <a:lnTo>
                      <a:pt x="167" y="148"/>
                    </a:lnTo>
                    <a:lnTo>
                      <a:pt x="178" y="145"/>
                    </a:lnTo>
                    <a:lnTo>
                      <a:pt x="182" y="148"/>
                    </a:lnTo>
                    <a:lnTo>
                      <a:pt x="190" y="145"/>
                    </a:lnTo>
                    <a:lnTo>
                      <a:pt x="193" y="142"/>
                    </a:lnTo>
                    <a:lnTo>
                      <a:pt x="204" y="146"/>
                    </a:lnTo>
                    <a:lnTo>
                      <a:pt x="205" y="145"/>
                    </a:lnTo>
                    <a:lnTo>
                      <a:pt x="202" y="131"/>
                    </a:lnTo>
                    <a:lnTo>
                      <a:pt x="216" y="133"/>
                    </a:lnTo>
                    <a:lnTo>
                      <a:pt x="223" y="127"/>
                    </a:lnTo>
                    <a:lnTo>
                      <a:pt x="226" y="122"/>
                    </a:lnTo>
                    <a:lnTo>
                      <a:pt x="229" y="108"/>
                    </a:lnTo>
                    <a:lnTo>
                      <a:pt x="239" y="104"/>
                    </a:lnTo>
                    <a:lnTo>
                      <a:pt x="243" y="104"/>
                    </a:lnTo>
                    <a:lnTo>
                      <a:pt x="248" y="102"/>
                    </a:lnTo>
                    <a:lnTo>
                      <a:pt x="252" y="87"/>
                    </a:lnTo>
                    <a:lnTo>
                      <a:pt x="252" y="84"/>
                    </a:lnTo>
                    <a:lnTo>
                      <a:pt x="249" y="84"/>
                    </a:lnTo>
                    <a:lnTo>
                      <a:pt x="242" y="76"/>
                    </a:lnTo>
                    <a:lnTo>
                      <a:pt x="237" y="76"/>
                    </a:lnTo>
                    <a:lnTo>
                      <a:pt x="232" y="82"/>
                    </a:lnTo>
                    <a:lnTo>
                      <a:pt x="228" y="84"/>
                    </a:lnTo>
                    <a:lnTo>
                      <a:pt x="225" y="76"/>
                    </a:lnTo>
                    <a:lnTo>
                      <a:pt x="223" y="73"/>
                    </a:lnTo>
                    <a:lnTo>
                      <a:pt x="217" y="73"/>
                    </a:lnTo>
                    <a:lnTo>
                      <a:pt x="216" y="69"/>
                    </a:lnTo>
                    <a:lnTo>
                      <a:pt x="216" y="58"/>
                    </a:lnTo>
                    <a:lnTo>
                      <a:pt x="217" y="55"/>
                    </a:lnTo>
                    <a:lnTo>
                      <a:pt x="229" y="58"/>
                    </a:lnTo>
                    <a:lnTo>
                      <a:pt x="234" y="58"/>
                    </a:lnTo>
                    <a:lnTo>
                      <a:pt x="234" y="49"/>
                    </a:lnTo>
                    <a:lnTo>
                      <a:pt x="231" y="48"/>
                    </a:lnTo>
                    <a:lnTo>
                      <a:pt x="231" y="41"/>
                    </a:lnTo>
                    <a:lnTo>
                      <a:pt x="225" y="41"/>
                    </a:lnTo>
                    <a:lnTo>
                      <a:pt x="219" y="35"/>
                    </a:lnTo>
                    <a:lnTo>
                      <a:pt x="214" y="35"/>
                    </a:lnTo>
                    <a:lnTo>
                      <a:pt x="208" y="41"/>
                    </a:lnTo>
                    <a:lnTo>
                      <a:pt x="204" y="38"/>
                    </a:lnTo>
                    <a:lnTo>
                      <a:pt x="205" y="26"/>
                    </a:lnTo>
                    <a:lnTo>
                      <a:pt x="190" y="20"/>
                    </a:lnTo>
                    <a:lnTo>
                      <a:pt x="178" y="26"/>
                    </a:lnTo>
                    <a:lnTo>
                      <a:pt x="173" y="25"/>
                    </a:lnTo>
                    <a:lnTo>
                      <a:pt x="172" y="17"/>
                    </a:lnTo>
                    <a:lnTo>
                      <a:pt x="166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5" name="Freeform 1960">
                <a:extLst>
                  <a:ext uri="{FF2B5EF4-FFF2-40B4-BE49-F238E27FC236}">
                    <a16:creationId xmlns:a16="http://schemas.microsoft.com/office/drawing/2014/main" id="{E1E7BBB5-84C0-123E-7D1F-BB0FB38C2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185"/>
                <a:ext cx="126" cy="117"/>
              </a:xfrm>
              <a:custGeom>
                <a:avLst/>
                <a:gdLst>
                  <a:gd name="T0" fmla="*/ 173 w 252"/>
                  <a:gd name="T1" fmla="*/ 25 h 236"/>
                  <a:gd name="T2" fmla="*/ 205 w 252"/>
                  <a:gd name="T3" fmla="*/ 26 h 236"/>
                  <a:gd name="T4" fmla="*/ 214 w 252"/>
                  <a:gd name="T5" fmla="*/ 35 h 236"/>
                  <a:gd name="T6" fmla="*/ 231 w 252"/>
                  <a:gd name="T7" fmla="*/ 41 h 236"/>
                  <a:gd name="T8" fmla="*/ 234 w 252"/>
                  <a:gd name="T9" fmla="*/ 58 h 236"/>
                  <a:gd name="T10" fmla="*/ 216 w 252"/>
                  <a:gd name="T11" fmla="*/ 58 h 236"/>
                  <a:gd name="T12" fmla="*/ 223 w 252"/>
                  <a:gd name="T13" fmla="*/ 73 h 236"/>
                  <a:gd name="T14" fmla="*/ 232 w 252"/>
                  <a:gd name="T15" fmla="*/ 82 h 236"/>
                  <a:gd name="T16" fmla="*/ 249 w 252"/>
                  <a:gd name="T17" fmla="*/ 84 h 236"/>
                  <a:gd name="T18" fmla="*/ 248 w 252"/>
                  <a:gd name="T19" fmla="*/ 102 h 236"/>
                  <a:gd name="T20" fmla="*/ 229 w 252"/>
                  <a:gd name="T21" fmla="*/ 108 h 236"/>
                  <a:gd name="T22" fmla="*/ 216 w 252"/>
                  <a:gd name="T23" fmla="*/ 133 h 236"/>
                  <a:gd name="T24" fmla="*/ 204 w 252"/>
                  <a:gd name="T25" fmla="*/ 146 h 236"/>
                  <a:gd name="T26" fmla="*/ 182 w 252"/>
                  <a:gd name="T27" fmla="*/ 148 h 236"/>
                  <a:gd name="T28" fmla="*/ 164 w 252"/>
                  <a:gd name="T29" fmla="*/ 142 h 236"/>
                  <a:gd name="T30" fmla="*/ 154 w 252"/>
                  <a:gd name="T31" fmla="*/ 155 h 236"/>
                  <a:gd name="T32" fmla="*/ 141 w 252"/>
                  <a:gd name="T33" fmla="*/ 168 h 236"/>
                  <a:gd name="T34" fmla="*/ 125 w 252"/>
                  <a:gd name="T35" fmla="*/ 174 h 236"/>
                  <a:gd name="T36" fmla="*/ 119 w 252"/>
                  <a:gd name="T37" fmla="*/ 158 h 236"/>
                  <a:gd name="T38" fmla="*/ 103 w 252"/>
                  <a:gd name="T39" fmla="*/ 139 h 236"/>
                  <a:gd name="T40" fmla="*/ 81 w 252"/>
                  <a:gd name="T41" fmla="*/ 163 h 236"/>
                  <a:gd name="T42" fmla="*/ 75 w 252"/>
                  <a:gd name="T43" fmla="*/ 181 h 236"/>
                  <a:gd name="T44" fmla="*/ 84 w 252"/>
                  <a:gd name="T45" fmla="*/ 206 h 236"/>
                  <a:gd name="T46" fmla="*/ 82 w 252"/>
                  <a:gd name="T47" fmla="*/ 227 h 236"/>
                  <a:gd name="T48" fmla="*/ 76 w 252"/>
                  <a:gd name="T49" fmla="*/ 233 h 236"/>
                  <a:gd name="T50" fmla="*/ 61 w 252"/>
                  <a:gd name="T51" fmla="*/ 230 h 236"/>
                  <a:gd name="T52" fmla="*/ 52 w 252"/>
                  <a:gd name="T53" fmla="*/ 218 h 236"/>
                  <a:gd name="T54" fmla="*/ 28 w 252"/>
                  <a:gd name="T55" fmla="*/ 219 h 236"/>
                  <a:gd name="T56" fmla="*/ 17 w 252"/>
                  <a:gd name="T57" fmla="*/ 201 h 236"/>
                  <a:gd name="T58" fmla="*/ 6 w 252"/>
                  <a:gd name="T59" fmla="*/ 184 h 236"/>
                  <a:gd name="T60" fmla="*/ 5 w 252"/>
                  <a:gd name="T61" fmla="*/ 169 h 236"/>
                  <a:gd name="T62" fmla="*/ 15 w 252"/>
                  <a:gd name="T63" fmla="*/ 148 h 236"/>
                  <a:gd name="T64" fmla="*/ 26 w 252"/>
                  <a:gd name="T65" fmla="*/ 123 h 236"/>
                  <a:gd name="T66" fmla="*/ 46 w 252"/>
                  <a:gd name="T67" fmla="*/ 105 h 236"/>
                  <a:gd name="T68" fmla="*/ 61 w 252"/>
                  <a:gd name="T69" fmla="*/ 92 h 236"/>
                  <a:gd name="T70" fmla="*/ 70 w 252"/>
                  <a:gd name="T71" fmla="*/ 81 h 236"/>
                  <a:gd name="T72" fmla="*/ 76 w 252"/>
                  <a:gd name="T73" fmla="*/ 66 h 236"/>
                  <a:gd name="T74" fmla="*/ 73 w 252"/>
                  <a:gd name="T75" fmla="*/ 57 h 236"/>
                  <a:gd name="T76" fmla="*/ 67 w 252"/>
                  <a:gd name="T77" fmla="*/ 43 h 236"/>
                  <a:gd name="T78" fmla="*/ 59 w 252"/>
                  <a:gd name="T79" fmla="*/ 41 h 236"/>
                  <a:gd name="T80" fmla="*/ 67 w 252"/>
                  <a:gd name="T81" fmla="*/ 28 h 236"/>
                  <a:gd name="T82" fmla="*/ 85 w 252"/>
                  <a:gd name="T83" fmla="*/ 20 h 236"/>
                  <a:gd name="T84" fmla="*/ 105 w 252"/>
                  <a:gd name="T85" fmla="*/ 22 h 236"/>
                  <a:gd name="T86" fmla="*/ 128 w 252"/>
                  <a:gd name="T87" fmla="*/ 13 h 236"/>
                  <a:gd name="T88" fmla="*/ 141 w 252"/>
                  <a:gd name="T89" fmla="*/ 6 h 236"/>
                  <a:gd name="T90" fmla="*/ 160 w 252"/>
                  <a:gd name="T91" fmla="*/ 1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2" h="236">
                    <a:moveTo>
                      <a:pt x="166" y="8"/>
                    </a:moveTo>
                    <a:lnTo>
                      <a:pt x="172" y="17"/>
                    </a:lnTo>
                    <a:lnTo>
                      <a:pt x="173" y="25"/>
                    </a:lnTo>
                    <a:lnTo>
                      <a:pt x="178" y="26"/>
                    </a:lnTo>
                    <a:lnTo>
                      <a:pt x="190" y="20"/>
                    </a:lnTo>
                    <a:lnTo>
                      <a:pt x="205" y="26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4" y="35"/>
                    </a:lnTo>
                    <a:lnTo>
                      <a:pt x="219" y="35"/>
                    </a:lnTo>
                    <a:lnTo>
                      <a:pt x="225" y="41"/>
                    </a:lnTo>
                    <a:lnTo>
                      <a:pt x="231" y="41"/>
                    </a:lnTo>
                    <a:lnTo>
                      <a:pt x="231" y="48"/>
                    </a:lnTo>
                    <a:lnTo>
                      <a:pt x="234" y="49"/>
                    </a:lnTo>
                    <a:lnTo>
                      <a:pt x="234" y="58"/>
                    </a:lnTo>
                    <a:lnTo>
                      <a:pt x="229" y="58"/>
                    </a:lnTo>
                    <a:lnTo>
                      <a:pt x="217" y="55"/>
                    </a:lnTo>
                    <a:lnTo>
                      <a:pt x="216" y="58"/>
                    </a:lnTo>
                    <a:lnTo>
                      <a:pt x="216" y="69"/>
                    </a:lnTo>
                    <a:lnTo>
                      <a:pt x="217" y="73"/>
                    </a:lnTo>
                    <a:lnTo>
                      <a:pt x="223" y="73"/>
                    </a:lnTo>
                    <a:lnTo>
                      <a:pt x="225" y="76"/>
                    </a:lnTo>
                    <a:lnTo>
                      <a:pt x="228" y="84"/>
                    </a:lnTo>
                    <a:lnTo>
                      <a:pt x="232" y="82"/>
                    </a:lnTo>
                    <a:lnTo>
                      <a:pt x="237" y="76"/>
                    </a:lnTo>
                    <a:lnTo>
                      <a:pt x="242" y="76"/>
                    </a:lnTo>
                    <a:lnTo>
                      <a:pt x="249" y="84"/>
                    </a:lnTo>
                    <a:lnTo>
                      <a:pt x="252" y="84"/>
                    </a:lnTo>
                    <a:lnTo>
                      <a:pt x="252" y="87"/>
                    </a:lnTo>
                    <a:lnTo>
                      <a:pt x="248" y="102"/>
                    </a:lnTo>
                    <a:lnTo>
                      <a:pt x="243" y="104"/>
                    </a:lnTo>
                    <a:lnTo>
                      <a:pt x="239" y="104"/>
                    </a:lnTo>
                    <a:lnTo>
                      <a:pt x="229" y="108"/>
                    </a:lnTo>
                    <a:lnTo>
                      <a:pt x="226" y="122"/>
                    </a:lnTo>
                    <a:lnTo>
                      <a:pt x="223" y="127"/>
                    </a:lnTo>
                    <a:lnTo>
                      <a:pt x="216" y="133"/>
                    </a:lnTo>
                    <a:lnTo>
                      <a:pt x="202" y="131"/>
                    </a:lnTo>
                    <a:lnTo>
                      <a:pt x="205" y="145"/>
                    </a:lnTo>
                    <a:lnTo>
                      <a:pt x="204" y="146"/>
                    </a:lnTo>
                    <a:lnTo>
                      <a:pt x="193" y="142"/>
                    </a:lnTo>
                    <a:lnTo>
                      <a:pt x="190" y="145"/>
                    </a:lnTo>
                    <a:lnTo>
                      <a:pt x="182" y="148"/>
                    </a:lnTo>
                    <a:lnTo>
                      <a:pt x="178" y="145"/>
                    </a:lnTo>
                    <a:lnTo>
                      <a:pt x="167" y="148"/>
                    </a:lnTo>
                    <a:lnTo>
                      <a:pt x="164" y="142"/>
                    </a:lnTo>
                    <a:lnTo>
                      <a:pt x="160" y="148"/>
                    </a:lnTo>
                    <a:lnTo>
                      <a:pt x="155" y="149"/>
                    </a:lnTo>
                    <a:lnTo>
                      <a:pt x="154" y="155"/>
                    </a:lnTo>
                    <a:lnTo>
                      <a:pt x="147" y="157"/>
                    </a:lnTo>
                    <a:lnTo>
                      <a:pt x="146" y="163"/>
                    </a:lnTo>
                    <a:lnTo>
                      <a:pt x="141" y="168"/>
                    </a:lnTo>
                    <a:lnTo>
                      <a:pt x="138" y="165"/>
                    </a:lnTo>
                    <a:lnTo>
                      <a:pt x="134" y="172"/>
                    </a:lnTo>
                    <a:lnTo>
                      <a:pt x="125" y="174"/>
                    </a:lnTo>
                    <a:lnTo>
                      <a:pt x="117" y="169"/>
                    </a:lnTo>
                    <a:lnTo>
                      <a:pt x="120" y="163"/>
                    </a:lnTo>
                    <a:lnTo>
                      <a:pt x="119" y="158"/>
                    </a:lnTo>
                    <a:lnTo>
                      <a:pt x="120" y="154"/>
                    </a:lnTo>
                    <a:lnTo>
                      <a:pt x="110" y="151"/>
                    </a:lnTo>
                    <a:lnTo>
                      <a:pt x="103" y="139"/>
                    </a:lnTo>
                    <a:lnTo>
                      <a:pt x="93" y="151"/>
                    </a:lnTo>
                    <a:lnTo>
                      <a:pt x="88" y="152"/>
                    </a:lnTo>
                    <a:lnTo>
                      <a:pt x="81" y="163"/>
                    </a:lnTo>
                    <a:lnTo>
                      <a:pt x="72" y="168"/>
                    </a:lnTo>
                    <a:lnTo>
                      <a:pt x="70" y="172"/>
                    </a:lnTo>
                    <a:lnTo>
                      <a:pt x="75" y="181"/>
                    </a:lnTo>
                    <a:lnTo>
                      <a:pt x="75" y="187"/>
                    </a:lnTo>
                    <a:lnTo>
                      <a:pt x="79" y="201"/>
                    </a:lnTo>
                    <a:lnTo>
                      <a:pt x="84" y="206"/>
                    </a:lnTo>
                    <a:lnTo>
                      <a:pt x="78" y="209"/>
                    </a:lnTo>
                    <a:lnTo>
                      <a:pt x="82" y="210"/>
                    </a:lnTo>
                    <a:lnTo>
                      <a:pt x="82" y="227"/>
                    </a:lnTo>
                    <a:lnTo>
                      <a:pt x="79" y="230"/>
                    </a:lnTo>
                    <a:lnTo>
                      <a:pt x="82" y="236"/>
                    </a:lnTo>
                    <a:lnTo>
                      <a:pt x="76" y="233"/>
                    </a:lnTo>
                    <a:lnTo>
                      <a:pt x="72" y="230"/>
                    </a:lnTo>
                    <a:lnTo>
                      <a:pt x="64" y="228"/>
                    </a:lnTo>
                    <a:lnTo>
                      <a:pt x="61" y="230"/>
                    </a:lnTo>
                    <a:lnTo>
                      <a:pt x="56" y="228"/>
                    </a:lnTo>
                    <a:lnTo>
                      <a:pt x="56" y="221"/>
                    </a:lnTo>
                    <a:lnTo>
                      <a:pt x="52" y="218"/>
                    </a:lnTo>
                    <a:lnTo>
                      <a:pt x="34" y="225"/>
                    </a:lnTo>
                    <a:lnTo>
                      <a:pt x="32" y="225"/>
                    </a:lnTo>
                    <a:lnTo>
                      <a:pt x="28" y="219"/>
                    </a:lnTo>
                    <a:lnTo>
                      <a:pt x="25" y="218"/>
                    </a:lnTo>
                    <a:lnTo>
                      <a:pt x="26" y="212"/>
                    </a:lnTo>
                    <a:lnTo>
                      <a:pt x="17" y="201"/>
                    </a:lnTo>
                    <a:lnTo>
                      <a:pt x="9" y="206"/>
                    </a:lnTo>
                    <a:lnTo>
                      <a:pt x="6" y="198"/>
                    </a:lnTo>
                    <a:lnTo>
                      <a:pt x="6" y="184"/>
                    </a:lnTo>
                    <a:lnTo>
                      <a:pt x="0" y="175"/>
                    </a:lnTo>
                    <a:lnTo>
                      <a:pt x="0" y="171"/>
                    </a:lnTo>
                    <a:lnTo>
                      <a:pt x="5" y="169"/>
                    </a:lnTo>
                    <a:lnTo>
                      <a:pt x="9" y="157"/>
                    </a:lnTo>
                    <a:lnTo>
                      <a:pt x="17" y="154"/>
                    </a:lnTo>
                    <a:lnTo>
                      <a:pt x="15" y="148"/>
                    </a:lnTo>
                    <a:lnTo>
                      <a:pt x="18" y="134"/>
                    </a:lnTo>
                    <a:lnTo>
                      <a:pt x="18" y="133"/>
                    </a:lnTo>
                    <a:lnTo>
                      <a:pt x="26" y="123"/>
                    </a:lnTo>
                    <a:lnTo>
                      <a:pt x="32" y="110"/>
                    </a:lnTo>
                    <a:lnTo>
                      <a:pt x="31" y="105"/>
                    </a:lnTo>
                    <a:lnTo>
                      <a:pt x="46" y="105"/>
                    </a:lnTo>
                    <a:lnTo>
                      <a:pt x="46" y="102"/>
                    </a:lnTo>
                    <a:lnTo>
                      <a:pt x="55" y="89"/>
                    </a:lnTo>
                    <a:lnTo>
                      <a:pt x="61" y="92"/>
                    </a:lnTo>
                    <a:lnTo>
                      <a:pt x="70" y="92"/>
                    </a:lnTo>
                    <a:lnTo>
                      <a:pt x="69" y="86"/>
                    </a:lnTo>
                    <a:lnTo>
                      <a:pt x="70" y="81"/>
                    </a:lnTo>
                    <a:lnTo>
                      <a:pt x="69" y="75"/>
                    </a:lnTo>
                    <a:lnTo>
                      <a:pt x="75" y="69"/>
                    </a:lnTo>
                    <a:lnTo>
                      <a:pt x="76" y="66"/>
                    </a:lnTo>
                    <a:lnTo>
                      <a:pt x="82" y="63"/>
                    </a:lnTo>
                    <a:lnTo>
                      <a:pt x="79" y="60"/>
                    </a:lnTo>
                    <a:lnTo>
                      <a:pt x="73" y="57"/>
                    </a:lnTo>
                    <a:lnTo>
                      <a:pt x="79" y="48"/>
                    </a:lnTo>
                    <a:lnTo>
                      <a:pt x="73" y="43"/>
                    </a:lnTo>
                    <a:lnTo>
                      <a:pt x="67" y="43"/>
                    </a:lnTo>
                    <a:lnTo>
                      <a:pt x="62" y="48"/>
                    </a:lnTo>
                    <a:lnTo>
                      <a:pt x="58" y="46"/>
                    </a:lnTo>
                    <a:lnTo>
                      <a:pt x="59" y="41"/>
                    </a:lnTo>
                    <a:lnTo>
                      <a:pt x="64" y="40"/>
                    </a:lnTo>
                    <a:lnTo>
                      <a:pt x="69" y="32"/>
                    </a:lnTo>
                    <a:lnTo>
                      <a:pt x="67" y="28"/>
                    </a:lnTo>
                    <a:lnTo>
                      <a:pt x="72" y="28"/>
                    </a:lnTo>
                    <a:lnTo>
                      <a:pt x="79" y="20"/>
                    </a:lnTo>
                    <a:lnTo>
                      <a:pt x="85" y="20"/>
                    </a:lnTo>
                    <a:lnTo>
                      <a:pt x="91" y="25"/>
                    </a:lnTo>
                    <a:lnTo>
                      <a:pt x="102" y="26"/>
                    </a:lnTo>
                    <a:lnTo>
                      <a:pt x="105" y="22"/>
                    </a:lnTo>
                    <a:lnTo>
                      <a:pt x="113" y="22"/>
                    </a:lnTo>
                    <a:lnTo>
                      <a:pt x="120" y="19"/>
                    </a:lnTo>
                    <a:lnTo>
                      <a:pt x="128" y="13"/>
                    </a:lnTo>
                    <a:lnTo>
                      <a:pt x="126" y="5"/>
                    </a:lnTo>
                    <a:lnTo>
                      <a:pt x="141" y="0"/>
                    </a:lnTo>
                    <a:lnTo>
                      <a:pt x="141" y="6"/>
                    </a:lnTo>
                    <a:lnTo>
                      <a:pt x="144" y="8"/>
                    </a:lnTo>
                    <a:lnTo>
                      <a:pt x="147" y="13"/>
                    </a:lnTo>
                    <a:lnTo>
                      <a:pt x="160" y="13"/>
                    </a:lnTo>
                    <a:lnTo>
                      <a:pt x="16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6" name="Freeform 1961">
                <a:extLst>
                  <a:ext uri="{FF2B5EF4-FFF2-40B4-BE49-F238E27FC236}">
                    <a16:creationId xmlns:a16="http://schemas.microsoft.com/office/drawing/2014/main" id="{365290F4-5A96-EB6C-5D89-393219C10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185"/>
                <a:ext cx="126" cy="117"/>
              </a:xfrm>
              <a:custGeom>
                <a:avLst/>
                <a:gdLst>
                  <a:gd name="T0" fmla="*/ 173 w 252"/>
                  <a:gd name="T1" fmla="*/ 25 h 236"/>
                  <a:gd name="T2" fmla="*/ 205 w 252"/>
                  <a:gd name="T3" fmla="*/ 26 h 236"/>
                  <a:gd name="T4" fmla="*/ 214 w 252"/>
                  <a:gd name="T5" fmla="*/ 35 h 236"/>
                  <a:gd name="T6" fmla="*/ 231 w 252"/>
                  <a:gd name="T7" fmla="*/ 41 h 236"/>
                  <a:gd name="T8" fmla="*/ 234 w 252"/>
                  <a:gd name="T9" fmla="*/ 58 h 236"/>
                  <a:gd name="T10" fmla="*/ 216 w 252"/>
                  <a:gd name="T11" fmla="*/ 58 h 236"/>
                  <a:gd name="T12" fmla="*/ 223 w 252"/>
                  <a:gd name="T13" fmla="*/ 73 h 236"/>
                  <a:gd name="T14" fmla="*/ 232 w 252"/>
                  <a:gd name="T15" fmla="*/ 82 h 236"/>
                  <a:gd name="T16" fmla="*/ 249 w 252"/>
                  <a:gd name="T17" fmla="*/ 84 h 236"/>
                  <a:gd name="T18" fmla="*/ 248 w 252"/>
                  <a:gd name="T19" fmla="*/ 102 h 236"/>
                  <a:gd name="T20" fmla="*/ 229 w 252"/>
                  <a:gd name="T21" fmla="*/ 108 h 236"/>
                  <a:gd name="T22" fmla="*/ 216 w 252"/>
                  <a:gd name="T23" fmla="*/ 133 h 236"/>
                  <a:gd name="T24" fmla="*/ 204 w 252"/>
                  <a:gd name="T25" fmla="*/ 146 h 236"/>
                  <a:gd name="T26" fmla="*/ 182 w 252"/>
                  <a:gd name="T27" fmla="*/ 148 h 236"/>
                  <a:gd name="T28" fmla="*/ 164 w 252"/>
                  <a:gd name="T29" fmla="*/ 142 h 236"/>
                  <a:gd name="T30" fmla="*/ 154 w 252"/>
                  <a:gd name="T31" fmla="*/ 155 h 236"/>
                  <a:gd name="T32" fmla="*/ 141 w 252"/>
                  <a:gd name="T33" fmla="*/ 168 h 236"/>
                  <a:gd name="T34" fmla="*/ 125 w 252"/>
                  <a:gd name="T35" fmla="*/ 174 h 236"/>
                  <a:gd name="T36" fmla="*/ 119 w 252"/>
                  <a:gd name="T37" fmla="*/ 158 h 236"/>
                  <a:gd name="T38" fmla="*/ 103 w 252"/>
                  <a:gd name="T39" fmla="*/ 139 h 236"/>
                  <a:gd name="T40" fmla="*/ 81 w 252"/>
                  <a:gd name="T41" fmla="*/ 163 h 236"/>
                  <a:gd name="T42" fmla="*/ 75 w 252"/>
                  <a:gd name="T43" fmla="*/ 181 h 236"/>
                  <a:gd name="T44" fmla="*/ 84 w 252"/>
                  <a:gd name="T45" fmla="*/ 206 h 236"/>
                  <a:gd name="T46" fmla="*/ 82 w 252"/>
                  <a:gd name="T47" fmla="*/ 227 h 236"/>
                  <a:gd name="T48" fmla="*/ 76 w 252"/>
                  <a:gd name="T49" fmla="*/ 233 h 236"/>
                  <a:gd name="T50" fmla="*/ 61 w 252"/>
                  <a:gd name="T51" fmla="*/ 230 h 236"/>
                  <a:gd name="T52" fmla="*/ 52 w 252"/>
                  <a:gd name="T53" fmla="*/ 218 h 236"/>
                  <a:gd name="T54" fmla="*/ 28 w 252"/>
                  <a:gd name="T55" fmla="*/ 219 h 236"/>
                  <a:gd name="T56" fmla="*/ 17 w 252"/>
                  <a:gd name="T57" fmla="*/ 201 h 236"/>
                  <a:gd name="T58" fmla="*/ 6 w 252"/>
                  <a:gd name="T59" fmla="*/ 184 h 236"/>
                  <a:gd name="T60" fmla="*/ 5 w 252"/>
                  <a:gd name="T61" fmla="*/ 169 h 236"/>
                  <a:gd name="T62" fmla="*/ 15 w 252"/>
                  <a:gd name="T63" fmla="*/ 148 h 236"/>
                  <a:gd name="T64" fmla="*/ 26 w 252"/>
                  <a:gd name="T65" fmla="*/ 123 h 236"/>
                  <a:gd name="T66" fmla="*/ 46 w 252"/>
                  <a:gd name="T67" fmla="*/ 105 h 236"/>
                  <a:gd name="T68" fmla="*/ 61 w 252"/>
                  <a:gd name="T69" fmla="*/ 92 h 236"/>
                  <a:gd name="T70" fmla="*/ 70 w 252"/>
                  <a:gd name="T71" fmla="*/ 81 h 236"/>
                  <a:gd name="T72" fmla="*/ 76 w 252"/>
                  <a:gd name="T73" fmla="*/ 66 h 236"/>
                  <a:gd name="T74" fmla="*/ 73 w 252"/>
                  <a:gd name="T75" fmla="*/ 57 h 236"/>
                  <a:gd name="T76" fmla="*/ 67 w 252"/>
                  <a:gd name="T77" fmla="*/ 43 h 236"/>
                  <a:gd name="T78" fmla="*/ 59 w 252"/>
                  <a:gd name="T79" fmla="*/ 41 h 236"/>
                  <a:gd name="T80" fmla="*/ 67 w 252"/>
                  <a:gd name="T81" fmla="*/ 28 h 236"/>
                  <a:gd name="T82" fmla="*/ 85 w 252"/>
                  <a:gd name="T83" fmla="*/ 20 h 236"/>
                  <a:gd name="T84" fmla="*/ 105 w 252"/>
                  <a:gd name="T85" fmla="*/ 22 h 236"/>
                  <a:gd name="T86" fmla="*/ 128 w 252"/>
                  <a:gd name="T87" fmla="*/ 13 h 236"/>
                  <a:gd name="T88" fmla="*/ 141 w 252"/>
                  <a:gd name="T89" fmla="*/ 6 h 236"/>
                  <a:gd name="T90" fmla="*/ 160 w 252"/>
                  <a:gd name="T91" fmla="*/ 1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2" h="236">
                    <a:moveTo>
                      <a:pt x="166" y="8"/>
                    </a:moveTo>
                    <a:lnTo>
                      <a:pt x="172" y="17"/>
                    </a:lnTo>
                    <a:lnTo>
                      <a:pt x="173" y="25"/>
                    </a:lnTo>
                    <a:lnTo>
                      <a:pt x="178" y="26"/>
                    </a:lnTo>
                    <a:lnTo>
                      <a:pt x="190" y="20"/>
                    </a:lnTo>
                    <a:lnTo>
                      <a:pt x="205" y="26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4" y="35"/>
                    </a:lnTo>
                    <a:lnTo>
                      <a:pt x="219" y="35"/>
                    </a:lnTo>
                    <a:lnTo>
                      <a:pt x="225" y="41"/>
                    </a:lnTo>
                    <a:lnTo>
                      <a:pt x="231" y="41"/>
                    </a:lnTo>
                    <a:lnTo>
                      <a:pt x="231" y="48"/>
                    </a:lnTo>
                    <a:lnTo>
                      <a:pt x="234" y="49"/>
                    </a:lnTo>
                    <a:lnTo>
                      <a:pt x="234" y="58"/>
                    </a:lnTo>
                    <a:lnTo>
                      <a:pt x="229" y="58"/>
                    </a:lnTo>
                    <a:lnTo>
                      <a:pt x="217" y="55"/>
                    </a:lnTo>
                    <a:lnTo>
                      <a:pt x="216" y="58"/>
                    </a:lnTo>
                    <a:lnTo>
                      <a:pt x="216" y="69"/>
                    </a:lnTo>
                    <a:lnTo>
                      <a:pt x="217" y="73"/>
                    </a:lnTo>
                    <a:lnTo>
                      <a:pt x="223" y="73"/>
                    </a:lnTo>
                    <a:lnTo>
                      <a:pt x="225" y="76"/>
                    </a:lnTo>
                    <a:lnTo>
                      <a:pt x="228" y="84"/>
                    </a:lnTo>
                    <a:lnTo>
                      <a:pt x="232" y="82"/>
                    </a:lnTo>
                    <a:lnTo>
                      <a:pt x="237" y="76"/>
                    </a:lnTo>
                    <a:lnTo>
                      <a:pt x="242" y="76"/>
                    </a:lnTo>
                    <a:lnTo>
                      <a:pt x="249" y="84"/>
                    </a:lnTo>
                    <a:lnTo>
                      <a:pt x="252" y="84"/>
                    </a:lnTo>
                    <a:lnTo>
                      <a:pt x="252" y="87"/>
                    </a:lnTo>
                    <a:lnTo>
                      <a:pt x="248" y="102"/>
                    </a:lnTo>
                    <a:lnTo>
                      <a:pt x="243" y="104"/>
                    </a:lnTo>
                    <a:lnTo>
                      <a:pt x="239" y="104"/>
                    </a:lnTo>
                    <a:lnTo>
                      <a:pt x="229" y="108"/>
                    </a:lnTo>
                    <a:lnTo>
                      <a:pt x="226" y="122"/>
                    </a:lnTo>
                    <a:lnTo>
                      <a:pt x="223" y="127"/>
                    </a:lnTo>
                    <a:lnTo>
                      <a:pt x="216" y="133"/>
                    </a:lnTo>
                    <a:lnTo>
                      <a:pt x="202" y="131"/>
                    </a:lnTo>
                    <a:lnTo>
                      <a:pt x="205" y="145"/>
                    </a:lnTo>
                    <a:lnTo>
                      <a:pt x="204" y="146"/>
                    </a:lnTo>
                    <a:lnTo>
                      <a:pt x="193" y="142"/>
                    </a:lnTo>
                    <a:lnTo>
                      <a:pt x="190" y="145"/>
                    </a:lnTo>
                    <a:lnTo>
                      <a:pt x="182" y="148"/>
                    </a:lnTo>
                    <a:lnTo>
                      <a:pt x="178" y="145"/>
                    </a:lnTo>
                    <a:lnTo>
                      <a:pt x="167" y="148"/>
                    </a:lnTo>
                    <a:lnTo>
                      <a:pt x="164" y="142"/>
                    </a:lnTo>
                    <a:lnTo>
                      <a:pt x="160" y="148"/>
                    </a:lnTo>
                    <a:lnTo>
                      <a:pt x="155" y="149"/>
                    </a:lnTo>
                    <a:lnTo>
                      <a:pt x="154" y="155"/>
                    </a:lnTo>
                    <a:lnTo>
                      <a:pt x="147" y="157"/>
                    </a:lnTo>
                    <a:lnTo>
                      <a:pt x="146" y="163"/>
                    </a:lnTo>
                    <a:lnTo>
                      <a:pt x="141" y="168"/>
                    </a:lnTo>
                    <a:lnTo>
                      <a:pt x="138" y="165"/>
                    </a:lnTo>
                    <a:lnTo>
                      <a:pt x="134" y="172"/>
                    </a:lnTo>
                    <a:lnTo>
                      <a:pt x="125" y="174"/>
                    </a:lnTo>
                    <a:lnTo>
                      <a:pt x="117" y="169"/>
                    </a:lnTo>
                    <a:lnTo>
                      <a:pt x="120" y="163"/>
                    </a:lnTo>
                    <a:lnTo>
                      <a:pt x="119" y="158"/>
                    </a:lnTo>
                    <a:lnTo>
                      <a:pt x="120" y="154"/>
                    </a:lnTo>
                    <a:lnTo>
                      <a:pt x="110" y="151"/>
                    </a:lnTo>
                    <a:lnTo>
                      <a:pt x="103" y="139"/>
                    </a:lnTo>
                    <a:lnTo>
                      <a:pt x="93" y="151"/>
                    </a:lnTo>
                    <a:lnTo>
                      <a:pt x="88" y="152"/>
                    </a:lnTo>
                    <a:lnTo>
                      <a:pt x="81" y="163"/>
                    </a:lnTo>
                    <a:lnTo>
                      <a:pt x="72" y="168"/>
                    </a:lnTo>
                    <a:lnTo>
                      <a:pt x="70" y="172"/>
                    </a:lnTo>
                    <a:lnTo>
                      <a:pt x="75" y="181"/>
                    </a:lnTo>
                    <a:lnTo>
                      <a:pt x="75" y="187"/>
                    </a:lnTo>
                    <a:lnTo>
                      <a:pt x="79" y="201"/>
                    </a:lnTo>
                    <a:lnTo>
                      <a:pt x="84" y="206"/>
                    </a:lnTo>
                    <a:lnTo>
                      <a:pt x="78" y="209"/>
                    </a:lnTo>
                    <a:lnTo>
                      <a:pt x="82" y="210"/>
                    </a:lnTo>
                    <a:lnTo>
                      <a:pt x="82" y="227"/>
                    </a:lnTo>
                    <a:lnTo>
                      <a:pt x="79" y="230"/>
                    </a:lnTo>
                    <a:lnTo>
                      <a:pt x="82" y="236"/>
                    </a:lnTo>
                    <a:lnTo>
                      <a:pt x="76" y="233"/>
                    </a:lnTo>
                    <a:lnTo>
                      <a:pt x="72" y="230"/>
                    </a:lnTo>
                    <a:lnTo>
                      <a:pt x="64" y="228"/>
                    </a:lnTo>
                    <a:lnTo>
                      <a:pt x="61" y="230"/>
                    </a:lnTo>
                    <a:lnTo>
                      <a:pt x="56" y="228"/>
                    </a:lnTo>
                    <a:lnTo>
                      <a:pt x="56" y="221"/>
                    </a:lnTo>
                    <a:lnTo>
                      <a:pt x="52" y="218"/>
                    </a:lnTo>
                    <a:lnTo>
                      <a:pt x="34" y="225"/>
                    </a:lnTo>
                    <a:lnTo>
                      <a:pt x="32" y="225"/>
                    </a:lnTo>
                    <a:lnTo>
                      <a:pt x="28" y="219"/>
                    </a:lnTo>
                    <a:lnTo>
                      <a:pt x="25" y="218"/>
                    </a:lnTo>
                    <a:lnTo>
                      <a:pt x="26" y="212"/>
                    </a:lnTo>
                    <a:lnTo>
                      <a:pt x="17" y="201"/>
                    </a:lnTo>
                    <a:lnTo>
                      <a:pt x="9" y="206"/>
                    </a:lnTo>
                    <a:lnTo>
                      <a:pt x="6" y="198"/>
                    </a:lnTo>
                    <a:lnTo>
                      <a:pt x="6" y="184"/>
                    </a:lnTo>
                    <a:lnTo>
                      <a:pt x="0" y="175"/>
                    </a:lnTo>
                    <a:lnTo>
                      <a:pt x="0" y="171"/>
                    </a:lnTo>
                    <a:lnTo>
                      <a:pt x="5" y="169"/>
                    </a:lnTo>
                    <a:lnTo>
                      <a:pt x="9" y="157"/>
                    </a:lnTo>
                    <a:lnTo>
                      <a:pt x="17" y="154"/>
                    </a:lnTo>
                    <a:lnTo>
                      <a:pt x="15" y="148"/>
                    </a:lnTo>
                    <a:lnTo>
                      <a:pt x="18" y="134"/>
                    </a:lnTo>
                    <a:lnTo>
                      <a:pt x="18" y="133"/>
                    </a:lnTo>
                    <a:lnTo>
                      <a:pt x="26" y="123"/>
                    </a:lnTo>
                    <a:lnTo>
                      <a:pt x="32" y="110"/>
                    </a:lnTo>
                    <a:lnTo>
                      <a:pt x="31" y="105"/>
                    </a:lnTo>
                    <a:lnTo>
                      <a:pt x="46" y="105"/>
                    </a:lnTo>
                    <a:lnTo>
                      <a:pt x="46" y="102"/>
                    </a:lnTo>
                    <a:lnTo>
                      <a:pt x="55" y="89"/>
                    </a:lnTo>
                    <a:lnTo>
                      <a:pt x="61" y="92"/>
                    </a:lnTo>
                    <a:lnTo>
                      <a:pt x="70" y="92"/>
                    </a:lnTo>
                    <a:lnTo>
                      <a:pt x="69" y="86"/>
                    </a:lnTo>
                    <a:lnTo>
                      <a:pt x="70" y="81"/>
                    </a:lnTo>
                    <a:lnTo>
                      <a:pt x="69" y="75"/>
                    </a:lnTo>
                    <a:lnTo>
                      <a:pt x="75" y="69"/>
                    </a:lnTo>
                    <a:lnTo>
                      <a:pt x="76" y="66"/>
                    </a:lnTo>
                    <a:lnTo>
                      <a:pt x="82" y="63"/>
                    </a:lnTo>
                    <a:lnTo>
                      <a:pt x="79" y="60"/>
                    </a:lnTo>
                    <a:lnTo>
                      <a:pt x="73" y="57"/>
                    </a:lnTo>
                    <a:lnTo>
                      <a:pt x="79" y="48"/>
                    </a:lnTo>
                    <a:lnTo>
                      <a:pt x="73" y="43"/>
                    </a:lnTo>
                    <a:lnTo>
                      <a:pt x="67" y="43"/>
                    </a:lnTo>
                    <a:lnTo>
                      <a:pt x="62" y="48"/>
                    </a:lnTo>
                    <a:lnTo>
                      <a:pt x="58" y="46"/>
                    </a:lnTo>
                    <a:lnTo>
                      <a:pt x="59" y="41"/>
                    </a:lnTo>
                    <a:lnTo>
                      <a:pt x="64" y="40"/>
                    </a:lnTo>
                    <a:lnTo>
                      <a:pt x="69" y="32"/>
                    </a:lnTo>
                    <a:lnTo>
                      <a:pt x="67" y="28"/>
                    </a:lnTo>
                    <a:lnTo>
                      <a:pt x="72" y="28"/>
                    </a:lnTo>
                    <a:lnTo>
                      <a:pt x="79" y="20"/>
                    </a:lnTo>
                    <a:lnTo>
                      <a:pt x="85" y="20"/>
                    </a:lnTo>
                    <a:lnTo>
                      <a:pt x="91" y="25"/>
                    </a:lnTo>
                    <a:lnTo>
                      <a:pt x="102" y="26"/>
                    </a:lnTo>
                    <a:lnTo>
                      <a:pt x="105" y="22"/>
                    </a:lnTo>
                    <a:lnTo>
                      <a:pt x="113" y="22"/>
                    </a:lnTo>
                    <a:lnTo>
                      <a:pt x="120" y="19"/>
                    </a:lnTo>
                    <a:lnTo>
                      <a:pt x="128" y="13"/>
                    </a:lnTo>
                    <a:lnTo>
                      <a:pt x="126" y="5"/>
                    </a:lnTo>
                    <a:lnTo>
                      <a:pt x="141" y="0"/>
                    </a:lnTo>
                    <a:lnTo>
                      <a:pt x="141" y="6"/>
                    </a:lnTo>
                    <a:lnTo>
                      <a:pt x="144" y="8"/>
                    </a:lnTo>
                    <a:lnTo>
                      <a:pt x="147" y="13"/>
                    </a:lnTo>
                    <a:lnTo>
                      <a:pt x="160" y="13"/>
                    </a:lnTo>
                    <a:lnTo>
                      <a:pt x="166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7" name="Freeform 1962">
                <a:extLst>
                  <a:ext uri="{FF2B5EF4-FFF2-40B4-BE49-F238E27FC236}">
                    <a16:creationId xmlns:a16="http://schemas.microsoft.com/office/drawing/2014/main" id="{7D3B078A-0EDB-52BC-E50F-A530A232C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271"/>
                <a:ext cx="62" cy="84"/>
              </a:xfrm>
              <a:custGeom>
                <a:avLst/>
                <a:gdLst>
                  <a:gd name="T0" fmla="*/ 52 w 125"/>
                  <a:gd name="T1" fmla="*/ 6 h 169"/>
                  <a:gd name="T2" fmla="*/ 43 w 125"/>
                  <a:gd name="T3" fmla="*/ 20 h 169"/>
                  <a:gd name="T4" fmla="*/ 35 w 125"/>
                  <a:gd name="T5" fmla="*/ 32 h 169"/>
                  <a:gd name="T6" fmla="*/ 38 w 125"/>
                  <a:gd name="T7" fmla="*/ 37 h 169"/>
                  <a:gd name="T8" fmla="*/ 37 w 125"/>
                  <a:gd name="T9" fmla="*/ 52 h 169"/>
                  <a:gd name="T10" fmla="*/ 32 w 125"/>
                  <a:gd name="T11" fmla="*/ 62 h 169"/>
                  <a:gd name="T12" fmla="*/ 12 w 125"/>
                  <a:gd name="T13" fmla="*/ 73 h 169"/>
                  <a:gd name="T14" fmla="*/ 3 w 125"/>
                  <a:gd name="T15" fmla="*/ 78 h 169"/>
                  <a:gd name="T16" fmla="*/ 8 w 125"/>
                  <a:gd name="T17" fmla="*/ 91 h 169"/>
                  <a:gd name="T18" fmla="*/ 9 w 125"/>
                  <a:gd name="T19" fmla="*/ 108 h 169"/>
                  <a:gd name="T20" fmla="*/ 9 w 125"/>
                  <a:gd name="T21" fmla="*/ 119 h 169"/>
                  <a:gd name="T22" fmla="*/ 30 w 125"/>
                  <a:gd name="T23" fmla="*/ 125 h 169"/>
                  <a:gd name="T24" fmla="*/ 29 w 125"/>
                  <a:gd name="T25" fmla="*/ 132 h 169"/>
                  <a:gd name="T26" fmla="*/ 35 w 125"/>
                  <a:gd name="T27" fmla="*/ 148 h 169"/>
                  <a:gd name="T28" fmla="*/ 27 w 125"/>
                  <a:gd name="T29" fmla="*/ 152 h 169"/>
                  <a:gd name="T30" fmla="*/ 27 w 125"/>
                  <a:gd name="T31" fmla="*/ 161 h 169"/>
                  <a:gd name="T32" fmla="*/ 37 w 125"/>
                  <a:gd name="T33" fmla="*/ 160 h 169"/>
                  <a:gd name="T34" fmla="*/ 43 w 125"/>
                  <a:gd name="T35" fmla="*/ 158 h 169"/>
                  <a:gd name="T36" fmla="*/ 52 w 125"/>
                  <a:gd name="T37" fmla="*/ 169 h 169"/>
                  <a:gd name="T38" fmla="*/ 64 w 125"/>
                  <a:gd name="T39" fmla="*/ 155 h 169"/>
                  <a:gd name="T40" fmla="*/ 73 w 125"/>
                  <a:gd name="T41" fmla="*/ 152 h 169"/>
                  <a:gd name="T42" fmla="*/ 85 w 125"/>
                  <a:gd name="T43" fmla="*/ 151 h 169"/>
                  <a:gd name="T44" fmla="*/ 85 w 125"/>
                  <a:gd name="T45" fmla="*/ 141 h 169"/>
                  <a:gd name="T46" fmla="*/ 85 w 125"/>
                  <a:gd name="T47" fmla="*/ 125 h 169"/>
                  <a:gd name="T48" fmla="*/ 91 w 125"/>
                  <a:gd name="T49" fmla="*/ 125 h 169"/>
                  <a:gd name="T50" fmla="*/ 112 w 125"/>
                  <a:gd name="T51" fmla="*/ 117 h 169"/>
                  <a:gd name="T52" fmla="*/ 118 w 125"/>
                  <a:gd name="T53" fmla="*/ 113 h 169"/>
                  <a:gd name="T54" fmla="*/ 125 w 125"/>
                  <a:gd name="T55" fmla="*/ 103 h 169"/>
                  <a:gd name="T56" fmla="*/ 122 w 125"/>
                  <a:gd name="T57" fmla="*/ 90 h 169"/>
                  <a:gd name="T58" fmla="*/ 106 w 125"/>
                  <a:gd name="T59" fmla="*/ 88 h 169"/>
                  <a:gd name="T60" fmla="*/ 108 w 125"/>
                  <a:gd name="T61" fmla="*/ 75 h 169"/>
                  <a:gd name="T62" fmla="*/ 96 w 125"/>
                  <a:gd name="T63" fmla="*/ 85 h 169"/>
                  <a:gd name="T64" fmla="*/ 81 w 125"/>
                  <a:gd name="T65" fmla="*/ 91 h 169"/>
                  <a:gd name="T66" fmla="*/ 71 w 125"/>
                  <a:gd name="T67" fmla="*/ 70 h 169"/>
                  <a:gd name="T68" fmla="*/ 85 w 125"/>
                  <a:gd name="T69" fmla="*/ 64 h 169"/>
                  <a:gd name="T70" fmla="*/ 91 w 125"/>
                  <a:gd name="T71" fmla="*/ 49 h 169"/>
                  <a:gd name="T72" fmla="*/ 94 w 125"/>
                  <a:gd name="T73" fmla="*/ 35 h 169"/>
                  <a:gd name="T74" fmla="*/ 103 w 125"/>
                  <a:gd name="T75" fmla="*/ 27 h 169"/>
                  <a:gd name="T76" fmla="*/ 108 w 125"/>
                  <a:gd name="T77" fmla="*/ 12 h 169"/>
                  <a:gd name="T78" fmla="*/ 96 w 125"/>
                  <a:gd name="T79" fmla="*/ 5 h 169"/>
                  <a:gd name="T80" fmla="*/ 88 w 125"/>
                  <a:gd name="T81" fmla="*/ 6 h 169"/>
                  <a:gd name="T82" fmla="*/ 74 w 125"/>
                  <a:gd name="T83" fmla="*/ 11 h 169"/>
                  <a:gd name="T84" fmla="*/ 70 w 125"/>
                  <a:gd name="T85" fmla="*/ 14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5" h="169">
                    <a:moveTo>
                      <a:pt x="64" y="9"/>
                    </a:moveTo>
                    <a:lnTo>
                      <a:pt x="52" y="6"/>
                    </a:lnTo>
                    <a:lnTo>
                      <a:pt x="43" y="9"/>
                    </a:lnTo>
                    <a:lnTo>
                      <a:pt x="43" y="20"/>
                    </a:lnTo>
                    <a:lnTo>
                      <a:pt x="38" y="23"/>
                    </a:lnTo>
                    <a:lnTo>
                      <a:pt x="35" y="32"/>
                    </a:lnTo>
                    <a:lnTo>
                      <a:pt x="32" y="32"/>
                    </a:lnTo>
                    <a:lnTo>
                      <a:pt x="38" y="37"/>
                    </a:lnTo>
                    <a:lnTo>
                      <a:pt x="40" y="44"/>
                    </a:lnTo>
                    <a:lnTo>
                      <a:pt x="37" y="52"/>
                    </a:lnTo>
                    <a:lnTo>
                      <a:pt x="38" y="55"/>
                    </a:lnTo>
                    <a:lnTo>
                      <a:pt x="32" y="62"/>
                    </a:lnTo>
                    <a:lnTo>
                      <a:pt x="18" y="64"/>
                    </a:lnTo>
                    <a:lnTo>
                      <a:pt x="12" y="73"/>
                    </a:lnTo>
                    <a:lnTo>
                      <a:pt x="5" y="73"/>
                    </a:lnTo>
                    <a:lnTo>
                      <a:pt x="3" y="78"/>
                    </a:lnTo>
                    <a:lnTo>
                      <a:pt x="9" y="82"/>
                    </a:lnTo>
                    <a:lnTo>
                      <a:pt x="8" y="91"/>
                    </a:lnTo>
                    <a:lnTo>
                      <a:pt x="0" y="103"/>
                    </a:lnTo>
                    <a:lnTo>
                      <a:pt x="9" y="108"/>
                    </a:lnTo>
                    <a:lnTo>
                      <a:pt x="12" y="113"/>
                    </a:lnTo>
                    <a:lnTo>
                      <a:pt x="9" y="119"/>
                    </a:lnTo>
                    <a:lnTo>
                      <a:pt x="15" y="119"/>
                    </a:lnTo>
                    <a:lnTo>
                      <a:pt x="30" y="125"/>
                    </a:lnTo>
                    <a:lnTo>
                      <a:pt x="32" y="126"/>
                    </a:lnTo>
                    <a:lnTo>
                      <a:pt x="29" y="132"/>
                    </a:lnTo>
                    <a:lnTo>
                      <a:pt x="29" y="140"/>
                    </a:lnTo>
                    <a:lnTo>
                      <a:pt x="35" y="148"/>
                    </a:lnTo>
                    <a:lnTo>
                      <a:pt x="32" y="152"/>
                    </a:lnTo>
                    <a:lnTo>
                      <a:pt x="27" y="152"/>
                    </a:lnTo>
                    <a:lnTo>
                      <a:pt x="23" y="158"/>
                    </a:lnTo>
                    <a:lnTo>
                      <a:pt x="27" y="161"/>
                    </a:lnTo>
                    <a:lnTo>
                      <a:pt x="35" y="157"/>
                    </a:lnTo>
                    <a:lnTo>
                      <a:pt x="37" y="160"/>
                    </a:lnTo>
                    <a:lnTo>
                      <a:pt x="38" y="158"/>
                    </a:lnTo>
                    <a:lnTo>
                      <a:pt x="43" y="158"/>
                    </a:lnTo>
                    <a:lnTo>
                      <a:pt x="44" y="163"/>
                    </a:lnTo>
                    <a:lnTo>
                      <a:pt x="52" y="169"/>
                    </a:lnTo>
                    <a:lnTo>
                      <a:pt x="67" y="164"/>
                    </a:lnTo>
                    <a:lnTo>
                      <a:pt x="64" y="155"/>
                    </a:lnTo>
                    <a:lnTo>
                      <a:pt x="70" y="155"/>
                    </a:lnTo>
                    <a:lnTo>
                      <a:pt x="73" y="152"/>
                    </a:lnTo>
                    <a:lnTo>
                      <a:pt x="77" y="152"/>
                    </a:lnTo>
                    <a:lnTo>
                      <a:pt x="85" y="151"/>
                    </a:lnTo>
                    <a:lnTo>
                      <a:pt x="88" y="145"/>
                    </a:lnTo>
                    <a:lnTo>
                      <a:pt x="85" y="141"/>
                    </a:lnTo>
                    <a:lnTo>
                      <a:pt x="85" y="134"/>
                    </a:lnTo>
                    <a:lnTo>
                      <a:pt x="85" y="125"/>
                    </a:lnTo>
                    <a:lnTo>
                      <a:pt x="88" y="122"/>
                    </a:lnTo>
                    <a:lnTo>
                      <a:pt x="91" y="125"/>
                    </a:lnTo>
                    <a:lnTo>
                      <a:pt x="102" y="122"/>
                    </a:lnTo>
                    <a:lnTo>
                      <a:pt x="112" y="117"/>
                    </a:lnTo>
                    <a:lnTo>
                      <a:pt x="114" y="113"/>
                    </a:lnTo>
                    <a:lnTo>
                      <a:pt x="118" y="113"/>
                    </a:lnTo>
                    <a:lnTo>
                      <a:pt x="120" y="107"/>
                    </a:lnTo>
                    <a:lnTo>
                      <a:pt x="125" y="103"/>
                    </a:lnTo>
                    <a:lnTo>
                      <a:pt x="122" y="99"/>
                    </a:lnTo>
                    <a:lnTo>
                      <a:pt x="122" y="90"/>
                    </a:lnTo>
                    <a:lnTo>
                      <a:pt x="114" y="91"/>
                    </a:lnTo>
                    <a:lnTo>
                      <a:pt x="106" y="88"/>
                    </a:lnTo>
                    <a:lnTo>
                      <a:pt x="109" y="79"/>
                    </a:lnTo>
                    <a:lnTo>
                      <a:pt x="108" y="75"/>
                    </a:lnTo>
                    <a:lnTo>
                      <a:pt x="100" y="78"/>
                    </a:lnTo>
                    <a:lnTo>
                      <a:pt x="96" y="85"/>
                    </a:lnTo>
                    <a:lnTo>
                      <a:pt x="85" y="93"/>
                    </a:lnTo>
                    <a:lnTo>
                      <a:pt x="81" y="91"/>
                    </a:lnTo>
                    <a:lnTo>
                      <a:pt x="70" y="81"/>
                    </a:lnTo>
                    <a:lnTo>
                      <a:pt x="71" y="70"/>
                    </a:lnTo>
                    <a:lnTo>
                      <a:pt x="77" y="65"/>
                    </a:lnTo>
                    <a:lnTo>
                      <a:pt x="85" y="64"/>
                    </a:lnTo>
                    <a:lnTo>
                      <a:pt x="88" y="61"/>
                    </a:lnTo>
                    <a:lnTo>
                      <a:pt x="91" y="49"/>
                    </a:lnTo>
                    <a:lnTo>
                      <a:pt x="91" y="44"/>
                    </a:lnTo>
                    <a:lnTo>
                      <a:pt x="94" y="35"/>
                    </a:lnTo>
                    <a:lnTo>
                      <a:pt x="100" y="35"/>
                    </a:lnTo>
                    <a:lnTo>
                      <a:pt x="103" y="27"/>
                    </a:lnTo>
                    <a:lnTo>
                      <a:pt x="111" y="21"/>
                    </a:lnTo>
                    <a:lnTo>
                      <a:pt x="108" y="12"/>
                    </a:lnTo>
                    <a:lnTo>
                      <a:pt x="100" y="0"/>
                    </a:lnTo>
                    <a:lnTo>
                      <a:pt x="96" y="5"/>
                    </a:lnTo>
                    <a:lnTo>
                      <a:pt x="91" y="9"/>
                    </a:lnTo>
                    <a:lnTo>
                      <a:pt x="88" y="6"/>
                    </a:lnTo>
                    <a:lnTo>
                      <a:pt x="82" y="11"/>
                    </a:lnTo>
                    <a:lnTo>
                      <a:pt x="74" y="11"/>
                    </a:lnTo>
                    <a:lnTo>
                      <a:pt x="71" y="9"/>
                    </a:lnTo>
                    <a:lnTo>
                      <a:pt x="70" y="14"/>
                    </a:lnTo>
                    <a:lnTo>
                      <a:pt x="64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8" name="Freeform 1963">
                <a:extLst>
                  <a:ext uri="{FF2B5EF4-FFF2-40B4-BE49-F238E27FC236}">
                    <a16:creationId xmlns:a16="http://schemas.microsoft.com/office/drawing/2014/main" id="{C22A4370-6ABD-3A12-848C-53A2FB645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271"/>
                <a:ext cx="62" cy="84"/>
              </a:xfrm>
              <a:custGeom>
                <a:avLst/>
                <a:gdLst>
                  <a:gd name="T0" fmla="*/ 70 w 125"/>
                  <a:gd name="T1" fmla="*/ 14 h 169"/>
                  <a:gd name="T2" fmla="*/ 74 w 125"/>
                  <a:gd name="T3" fmla="*/ 11 h 169"/>
                  <a:gd name="T4" fmla="*/ 88 w 125"/>
                  <a:gd name="T5" fmla="*/ 6 h 169"/>
                  <a:gd name="T6" fmla="*/ 96 w 125"/>
                  <a:gd name="T7" fmla="*/ 5 h 169"/>
                  <a:gd name="T8" fmla="*/ 108 w 125"/>
                  <a:gd name="T9" fmla="*/ 12 h 169"/>
                  <a:gd name="T10" fmla="*/ 103 w 125"/>
                  <a:gd name="T11" fmla="*/ 27 h 169"/>
                  <a:gd name="T12" fmla="*/ 94 w 125"/>
                  <a:gd name="T13" fmla="*/ 35 h 169"/>
                  <a:gd name="T14" fmla="*/ 91 w 125"/>
                  <a:gd name="T15" fmla="*/ 49 h 169"/>
                  <a:gd name="T16" fmla="*/ 85 w 125"/>
                  <a:gd name="T17" fmla="*/ 64 h 169"/>
                  <a:gd name="T18" fmla="*/ 71 w 125"/>
                  <a:gd name="T19" fmla="*/ 70 h 169"/>
                  <a:gd name="T20" fmla="*/ 81 w 125"/>
                  <a:gd name="T21" fmla="*/ 91 h 169"/>
                  <a:gd name="T22" fmla="*/ 96 w 125"/>
                  <a:gd name="T23" fmla="*/ 85 h 169"/>
                  <a:gd name="T24" fmla="*/ 108 w 125"/>
                  <a:gd name="T25" fmla="*/ 75 h 169"/>
                  <a:gd name="T26" fmla="*/ 106 w 125"/>
                  <a:gd name="T27" fmla="*/ 88 h 169"/>
                  <a:gd name="T28" fmla="*/ 122 w 125"/>
                  <a:gd name="T29" fmla="*/ 90 h 169"/>
                  <a:gd name="T30" fmla="*/ 125 w 125"/>
                  <a:gd name="T31" fmla="*/ 103 h 169"/>
                  <a:gd name="T32" fmla="*/ 118 w 125"/>
                  <a:gd name="T33" fmla="*/ 113 h 169"/>
                  <a:gd name="T34" fmla="*/ 112 w 125"/>
                  <a:gd name="T35" fmla="*/ 117 h 169"/>
                  <a:gd name="T36" fmla="*/ 91 w 125"/>
                  <a:gd name="T37" fmla="*/ 125 h 169"/>
                  <a:gd name="T38" fmla="*/ 85 w 125"/>
                  <a:gd name="T39" fmla="*/ 125 h 169"/>
                  <a:gd name="T40" fmla="*/ 85 w 125"/>
                  <a:gd name="T41" fmla="*/ 141 h 169"/>
                  <a:gd name="T42" fmla="*/ 85 w 125"/>
                  <a:gd name="T43" fmla="*/ 151 h 169"/>
                  <a:gd name="T44" fmla="*/ 73 w 125"/>
                  <a:gd name="T45" fmla="*/ 152 h 169"/>
                  <a:gd name="T46" fmla="*/ 64 w 125"/>
                  <a:gd name="T47" fmla="*/ 155 h 169"/>
                  <a:gd name="T48" fmla="*/ 52 w 125"/>
                  <a:gd name="T49" fmla="*/ 169 h 169"/>
                  <a:gd name="T50" fmla="*/ 43 w 125"/>
                  <a:gd name="T51" fmla="*/ 158 h 169"/>
                  <a:gd name="T52" fmla="*/ 37 w 125"/>
                  <a:gd name="T53" fmla="*/ 160 h 169"/>
                  <a:gd name="T54" fmla="*/ 27 w 125"/>
                  <a:gd name="T55" fmla="*/ 161 h 169"/>
                  <a:gd name="T56" fmla="*/ 27 w 125"/>
                  <a:gd name="T57" fmla="*/ 152 h 169"/>
                  <a:gd name="T58" fmla="*/ 35 w 125"/>
                  <a:gd name="T59" fmla="*/ 148 h 169"/>
                  <a:gd name="T60" fmla="*/ 29 w 125"/>
                  <a:gd name="T61" fmla="*/ 132 h 169"/>
                  <a:gd name="T62" fmla="*/ 30 w 125"/>
                  <a:gd name="T63" fmla="*/ 125 h 169"/>
                  <a:gd name="T64" fmla="*/ 9 w 125"/>
                  <a:gd name="T65" fmla="*/ 119 h 169"/>
                  <a:gd name="T66" fmla="*/ 9 w 125"/>
                  <a:gd name="T67" fmla="*/ 108 h 169"/>
                  <a:gd name="T68" fmla="*/ 8 w 125"/>
                  <a:gd name="T69" fmla="*/ 91 h 169"/>
                  <a:gd name="T70" fmla="*/ 3 w 125"/>
                  <a:gd name="T71" fmla="*/ 78 h 169"/>
                  <a:gd name="T72" fmla="*/ 12 w 125"/>
                  <a:gd name="T73" fmla="*/ 73 h 169"/>
                  <a:gd name="T74" fmla="*/ 32 w 125"/>
                  <a:gd name="T75" fmla="*/ 62 h 169"/>
                  <a:gd name="T76" fmla="*/ 37 w 125"/>
                  <a:gd name="T77" fmla="*/ 52 h 169"/>
                  <a:gd name="T78" fmla="*/ 38 w 125"/>
                  <a:gd name="T79" fmla="*/ 37 h 169"/>
                  <a:gd name="T80" fmla="*/ 35 w 125"/>
                  <a:gd name="T81" fmla="*/ 32 h 169"/>
                  <a:gd name="T82" fmla="*/ 43 w 125"/>
                  <a:gd name="T83" fmla="*/ 20 h 169"/>
                  <a:gd name="T84" fmla="*/ 52 w 125"/>
                  <a:gd name="T85" fmla="*/ 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5" h="169">
                    <a:moveTo>
                      <a:pt x="64" y="9"/>
                    </a:moveTo>
                    <a:lnTo>
                      <a:pt x="70" y="14"/>
                    </a:lnTo>
                    <a:lnTo>
                      <a:pt x="71" y="9"/>
                    </a:lnTo>
                    <a:lnTo>
                      <a:pt x="74" y="11"/>
                    </a:lnTo>
                    <a:lnTo>
                      <a:pt x="82" y="11"/>
                    </a:lnTo>
                    <a:lnTo>
                      <a:pt x="88" y="6"/>
                    </a:lnTo>
                    <a:lnTo>
                      <a:pt x="91" y="9"/>
                    </a:lnTo>
                    <a:lnTo>
                      <a:pt x="96" y="5"/>
                    </a:lnTo>
                    <a:lnTo>
                      <a:pt x="100" y="0"/>
                    </a:lnTo>
                    <a:lnTo>
                      <a:pt x="108" y="12"/>
                    </a:lnTo>
                    <a:lnTo>
                      <a:pt x="111" y="21"/>
                    </a:lnTo>
                    <a:lnTo>
                      <a:pt x="103" y="27"/>
                    </a:lnTo>
                    <a:lnTo>
                      <a:pt x="100" y="35"/>
                    </a:lnTo>
                    <a:lnTo>
                      <a:pt x="94" y="35"/>
                    </a:lnTo>
                    <a:lnTo>
                      <a:pt x="91" y="44"/>
                    </a:lnTo>
                    <a:lnTo>
                      <a:pt x="91" y="49"/>
                    </a:lnTo>
                    <a:lnTo>
                      <a:pt x="88" y="61"/>
                    </a:lnTo>
                    <a:lnTo>
                      <a:pt x="85" y="64"/>
                    </a:lnTo>
                    <a:lnTo>
                      <a:pt x="77" y="65"/>
                    </a:lnTo>
                    <a:lnTo>
                      <a:pt x="71" y="70"/>
                    </a:lnTo>
                    <a:lnTo>
                      <a:pt x="70" y="81"/>
                    </a:lnTo>
                    <a:lnTo>
                      <a:pt x="81" y="91"/>
                    </a:lnTo>
                    <a:lnTo>
                      <a:pt x="85" y="93"/>
                    </a:lnTo>
                    <a:lnTo>
                      <a:pt x="96" y="85"/>
                    </a:lnTo>
                    <a:lnTo>
                      <a:pt x="100" y="78"/>
                    </a:lnTo>
                    <a:lnTo>
                      <a:pt x="108" y="75"/>
                    </a:lnTo>
                    <a:lnTo>
                      <a:pt x="109" y="79"/>
                    </a:lnTo>
                    <a:lnTo>
                      <a:pt x="106" y="88"/>
                    </a:lnTo>
                    <a:lnTo>
                      <a:pt x="114" y="91"/>
                    </a:lnTo>
                    <a:lnTo>
                      <a:pt x="122" y="90"/>
                    </a:lnTo>
                    <a:lnTo>
                      <a:pt x="122" y="99"/>
                    </a:lnTo>
                    <a:lnTo>
                      <a:pt x="125" y="103"/>
                    </a:lnTo>
                    <a:lnTo>
                      <a:pt x="120" y="107"/>
                    </a:lnTo>
                    <a:lnTo>
                      <a:pt x="118" y="113"/>
                    </a:lnTo>
                    <a:lnTo>
                      <a:pt x="114" y="113"/>
                    </a:lnTo>
                    <a:lnTo>
                      <a:pt x="112" y="117"/>
                    </a:lnTo>
                    <a:lnTo>
                      <a:pt x="102" y="122"/>
                    </a:lnTo>
                    <a:lnTo>
                      <a:pt x="91" y="125"/>
                    </a:lnTo>
                    <a:lnTo>
                      <a:pt x="88" y="122"/>
                    </a:lnTo>
                    <a:lnTo>
                      <a:pt x="85" y="125"/>
                    </a:lnTo>
                    <a:lnTo>
                      <a:pt x="85" y="134"/>
                    </a:lnTo>
                    <a:lnTo>
                      <a:pt x="85" y="141"/>
                    </a:lnTo>
                    <a:lnTo>
                      <a:pt x="88" y="145"/>
                    </a:lnTo>
                    <a:lnTo>
                      <a:pt x="85" y="151"/>
                    </a:lnTo>
                    <a:lnTo>
                      <a:pt x="77" y="152"/>
                    </a:lnTo>
                    <a:lnTo>
                      <a:pt x="73" y="152"/>
                    </a:lnTo>
                    <a:lnTo>
                      <a:pt x="70" y="155"/>
                    </a:lnTo>
                    <a:lnTo>
                      <a:pt x="64" y="155"/>
                    </a:lnTo>
                    <a:lnTo>
                      <a:pt x="67" y="164"/>
                    </a:lnTo>
                    <a:lnTo>
                      <a:pt x="52" y="169"/>
                    </a:lnTo>
                    <a:lnTo>
                      <a:pt x="44" y="163"/>
                    </a:lnTo>
                    <a:lnTo>
                      <a:pt x="43" y="158"/>
                    </a:lnTo>
                    <a:lnTo>
                      <a:pt x="38" y="158"/>
                    </a:lnTo>
                    <a:lnTo>
                      <a:pt x="37" y="160"/>
                    </a:lnTo>
                    <a:lnTo>
                      <a:pt x="35" y="157"/>
                    </a:lnTo>
                    <a:lnTo>
                      <a:pt x="27" y="161"/>
                    </a:lnTo>
                    <a:lnTo>
                      <a:pt x="23" y="158"/>
                    </a:lnTo>
                    <a:lnTo>
                      <a:pt x="27" y="152"/>
                    </a:lnTo>
                    <a:lnTo>
                      <a:pt x="32" y="152"/>
                    </a:lnTo>
                    <a:lnTo>
                      <a:pt x="35" y="148"/>
                    </a:lnTo>
                    <a:lnTo>
                      <a:pt x="29" y="140"/>
                    </a:lnTo>
                    <a:lnTo>
                      <a:pt x="29" y="132"/>
                    </a:lnTo>
                    <a:lnTo>
                      <a:pt x="32" y="126"/>
                    </a:lnTo>
                    <a:lnTo>
                      <a:pt x="30" y="125"/>
                    </a:lnTo>
                    <a:lnTo>
                      <a:pt x="15" y="119"/>
                    </a:lnTo>
                    <a:lnTo>
                      <a:pt x="9" y="119"/>
                    </a:lnTo>
                    <a:lnTo>
                      <a:pt x="12" y="113"/>
                    </a:lnTo>
                    <a:lnTo>
                      <a:pt x="9" y="108"/>
                    </a:lnTo>
                    <a:lnTo>
                      <a:pt x="0" y="103"/>
                    </a:lnTo>
                    <a:lnTo>
                      <a:pt x="8" y="91"/>
                    </a:lnTo>
                    <a:lnTo>
                      <a:pt x="9" y="82"/>
                    </a:lnTo>
                    <a:lnTo>
                      <a:pt x="3" y="78"/>
                    </a:lnTo>
                    <a:lnTo>
                      <a:pt x="5" y="73"/>
                    </a:lnTo>
                    <a:lnTo>
                      <a:pt x="12" y="73"/>
                    </a:lnTo>
                    <a:lnTo>
                      <a:pt x="18" y="64"/>
                    </a:lnTo>
                    <a:lnTo>
                      <a:pt x="32" y="62"/>
                    </a:lnTo>
                    <a:lnTo>
                      <a:pt x="38" y="55"/>
                    </a:lnTo>
                    <a:lnTo>
                      <a:pt x="37" y="52"/>
                    </a:lnTo>
                    <a:lnTo>
                      <a:pt x="40" y="44"/>
                    </a:lnTo>
                    <a:lnTo>
                      <a:pt x="38" y="37"/>
                    </a:lnTo>
                    <a:lnTo>
                      <a:pt x="32" y="32"/>
                    </a:lnTo>
                    <a:lnTo>
                      <a:pt x="35" y="32"/>
                    </a:lnTo>
                    <a:lnTo>
                      <a:pt x="38" y="23"/>
                    </a:lnTo>
                    <a:lnTo>
                      <a:pt x="43" y="20"/>
                    </a:lnTo>
                    <a:lnTo>
                      <a:pt x="43" y="9"/>
                    </a:lnTo>
                    <a:lnTo>
                      <a:pt x="52" y="6"/>
                    </a:lnTo>
                    <a:lnTo>
                      <a:pt x="6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9" name="Freeform 1964">
                <a:extLst>
                  <a:ext uri="{FF2B5EF4-FFF2-40B4-BE49-F238E27FC236}">
                    <a16:creationId xmlns:a16="http://schemas.microsoft.com/office/drawing/2014/main" id="{7A571C77-A3D3-A73B-BB92-0E956B613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271"/>
                <a:ext cx="62" cy="84"/>
              </a:xfrm>
              <a:custGeom>
                <a:avLst/>
                <a:gdLst>
                  <a:gd name="T0" fmla="*/ 70 w 125"/>
                  <a:gd name="T1" fmla="*/ 14 h 169"/>
                  <a:gd name="T2" fmla="*/ 74 w 125"/>
                  <a:gd name="T3" fmla="*/ 11 h 169"/>
                  <a:gd name="T4" fmla="*/ 88 w 125"/>
                  <a:gd name="T5" fmla="*/ 6 h 169"/>
                  <a:gd name="T6" fmla="*/ 96 w 125"/>
                  <a:gd name="T7" fmla="*/ 5 h 169"/>
                  <a:gd name="T8" fmla="*/ 108 w 125"/>
                  <a:gd name="T9" fmla="*/ 12 h 169"/>
                  <a:gd name="T10" fmla="*/ 103 w 125"/>
                  <a:gd name="T11" fmla="*/ 27 h 169"/>
                  <a:gd name="T12" fmla="*/ 94 w 125"/>
                  <a:gd name="T13" fmla="*/ 35 h 169"/>
                  <a:gd name="T14" fmla="*/ 91 w 125"/>
                  <a:gd name="T15" fmla="*/ 49 h 169"/>
                  <a:gd name="T16" fmla="*/ 85 w 125"/>
                  <a:gd name="T17" fmla="*/ 64 h 169"/>
                  <a:gd name="T18" fmla="*/ 71 w 125"/>
                  <a:gd name="T19" fmla="*/ 70 h 169"/>
                  <a:gd name="T20" fmla="*/ 81 w 125"/>
                  <a:gd name="T21" fmla="*/ 91 h 169"/>
                  <a:gd name="T22" fmla="*/ 96 w 125"/>
                  <a:gd name="T23" fmla="*/ 85 h 169"/>
                  <a:gd name="T24" fmla="*/ 108 w 125"/>
                  <a:gd name="T25" fmla="*/ 75 h 169"/>
                  <a:gd name="T26" fmla="*/ 106 w 125"/>
                  <a:gd name="T27" fmla="*/ 88 h 169"/>
                  <a:gd name="T28" fmla="*/ 122 w 125"/>
                  <a:gd name="T29" fmla="*/ 90 h 169"/>
                  <a:gd name="T30" fmla="*/ 125 w 125"/>
                  <a:gd name="T31" fmla="*/ 103 h 169"/>
                  <a:gd name="T32" fmla="*/ 118 w 125"/>
                  <a:gd name="T33" fmla="*/ 113 h 169"/>
                  <a:gd name="T34" fmla="*/ 112 w 125"/>
                  <a:gd name="T35" fmla="*/ 117 h 169"/>
                  <a:gd name="T36" fmla="*/ 91 w 125"/>
                  <a:gd name="T37" fmla="*/ 125 h 169"/>
                  <a:gd name="T38" fmla="*/ 85 w 125"/>
                  <a:gd name="T39" fmla="*/ 125 h 169"/>
                  <a:gd name="T40" fmla="*/ 85 w 125"/>
                  <a:gd name="T41" fmla="*/ 141 h 169"/>
                  <a:gd name="T42" fmla="*/ 85 w 125"/>
                  <a:gd name="T43" fmla="*/ 151 h 169"/>
                  <a:gd name="T44" fmla="*/ 73 w 125"/>
                  <a:gd name="T45" fmla="*/ 152 h 169"/>
                  <a:gd name="T46" fmla="*/ 64 w 125"/>
                  <a:gd name="T47" fmla="*/ 155 h 169"/>
                  <a:gd name="T48" fmla="*/ 52 w 125"/>
                  <a:gd name="T49" fmla="*/ 169 h 169"/>
                  <a:gd name="T50" fmla="*/ 43 w 125"/>
                  <a:gd name="T51" fmla="*/ 158 h 169"/>
                  <a:gd name="T52" fmla="*/ 37 w 125"/>
                  <a:gd name="T53" fmla="*/ 160 h 169"/>
                  <a:gd name="T54" fmla="*/ 27 w 125"/>
                  <a:gd name="T55" fmla="*/ 161 h 169"/>
                  <a:gd name="T56" fmla="*/ 27 w 125"/>
                  <a:gd name="T57" fmla="*/ 152 h 169"/>
                  <a:gd name="T58" fmla="*/ 35 w 125"/>
                  <a:gd name="T59" fmla="*/ 148 h 169"/>
                  <a:gd name="T60" fmla="*/ 29 w 125"/>
                  <a:gd name="T61" fmla="*/ 132 h 169"/>
                  <a:gd name="T62" fmla="*/ 30 w 125"/>
                  <a:gd name="T63" fmla="*/ 125 h 169"/>
                  <a:gd name="T64" fmla="*/ 9 w 125"/>
                  <a:gd name="T65" fmla="*/ 119 h 169"/>
                  <a:gd name="T66" fmla="*/ 9 w 125"/>
                  <a:gd name="T67" fmla="*/ 108 h 169"/>
                  <a:gd name="T68" fmla="*/ 8 w 125"/>
                  <a:gd name="T69" fmla="*/ 91 h 169"/>
                  <a:gd name="T70" fmla="*/ 3 w 125"/>
                  <a:gd name="T71" fmla="*/ 78 h 169"/>
                  <a:gd name="T72" fmla="*/ 12 w 125"/>
                  <a:gd name="T73" fmla="*/ 73 h 169"/>
                  <a:gd name="T74" fmla="*/ 32 w 125"/>
                  <a:gd name="T75" fmla="*/ 62 h 169"/>
                  <a:gd name="T76" fmla="*/ 37 w 125"/>
                  <a:gd name="T77" fmla="*/ 52 h 169"/>
                  <a:gd name="T78" fmla="*/ 38 w 125"/>
                  <a:gd name="T79" fmla="*/ 37 h 169"/>
                  <a:gd name="T80" fmla="*/ 35 w 125"/>
                  <a:gd name="T81" fmla="*/ 32 h 169"/>
                  <a:gd name="T82" fmla="*/ 43 w 125"/>
                  <a:gd name="T83" fmla="*/ 20 h 169"/>
                  <a:gd name="T84" fmla="*/ 52 w 125"/>
                  <a:gd name="T85" fmla="*/ 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5" h="169">
                    <a:moveTo>
                      <a:pt x="64" y="9"/>
                    </a:moveTo>
                    <a:lnTo>
                      <a:pt x="70" y="14"/>
                    </a:lnTo>
                    <a:lnTo>
                      <a:pt x="71" y="9"/>
                    </a:lnTo>
                    <a:lnTo>
                      <a:pt x="74" y="11"/>
                    </a:lnTo>
                    <a:lnTo>
                      <a:pt x="82" y="11"/>
                    </a:lnTo>
                    <a:lnTo>
                      <a:pt x="88" y="6"/>
                    </a:lnTo>
                    <a:lnTo>
                      <a:pt x="91" y="9"/>
                    </a:lnTo>
                    <a:lnTo>
                      <a:pt x="96" y="5"/>
                    </a:lnTo>
                    <a:lnTo>
                      <a:pt x="100" y="0"/>
                    </a:lnTo>
                    <a:lnTo>
                      <a:pt x="108" y="12"/>
                    </a:lnTo>
                    <a:lnTo>
                      <a:pt x="111" y="21"/>
                    </a:lnTo>
                    <a:lnTo>
                      <a:pt x="103" y="27"/>
                    </a:lnTo>
                    <a:lnTo>
                      <a:pt x="100" y="35"/>
                    </a:lnTo>
                    <a:lnTo>
                      <a:pt x="94" y="35"/>
                    </a:lnTo>
                    <a:lnTo>
                      <a:pt x="91" y="44"/>
                    </a:lnTo>
                    <a:lnTo>
                      <a:pt x="91" y="49"/>
                    </a:lnTo>
                    <a:lnTo>
                      <a:pt x="88" y="61"/>
                    </a:lnTo>
                    <a:lnTo>
                      <a:pt x="85" y="64"/>
                    </a:lnTo>
                    <a:lnTo>
                      <a:pt x="77" y="65"/>
                    </a:lnTo>
                    <a:lnTo>
                      <a:pt x="71" y="70"/>
                    </a:lnTo>
                    <a:lnTo>
                      <a:pt x="70" y="81"/>
                    </a:lnTo>
                    <a:lnTo>
                      <a:pt x="81" y="91"/>
                    </a:lnTo>
                    <a:lnTo>
                      <a:pt x="85" y="93"/>
                    </a:lnTo>
                    <a:lnTo>
                      <a:pt x="96" y="85"/>
                    </a:lnTo>
                    <a:lnTo>
                      <a:pt x="100" y="78"/>
                    </a:lnTo>
                    <a:lnTo>
                      <a:pt x="108" y="75"/>
                    </a:lnTo>
                    <a:lnTo>
                      <a:pt x="109" y="79"/>
                    </a:lnTo>
                    <a:lnTo>
                      <a:pt x="106" y="88"/>
                    </a:lnTo>
                    <a:lnTo>
                      <a:pt x="114" y="91"/>
                    </a:lnTo>
                    <a:lnTo>
                      <a:pt x="122" y="90"/>
                    </a:lnTo>
                    <a:lnTo>
                      <a:pt x="122" y="99"/>
                    </a:lnTo>
                    <a:lnTo>
                      <a:pt x="125" y="103"/>
                    </a:lnTo>
                    <a:lnTo>
                      <a:pt x="120" y="107"/>
                    </a:lnTo>
                    <a:lnTo>
                      <a:pt x="118" y="113"/>
                    </a:lnTo>
                    <a:lnTo>
                      <a:pt x="114" y="113"/>
                    </a:lnTo>
                    <a:lnTo>
                      <a:pt x="112" y="117"/>
                    </a:lnTo>
                    <a:lnTo>
                      <a:pt x="102" y="122"/>
                    </a:lnTo>
                    <a:lnTo>
                      <a:pt x="91" y="125"/>
                    </a:lnTo>
                    <a:lnTo>
                      <a:pt x="88" y="122"/>
                    </a:lnTo>
                    <a:lnTo>
                      <a:pt x="85" y="125"/>
                    </a:lnTo>
                    <a:lnTo>
                      <a:pt x="85" y="134"/>
                    </a:lnTo>
                    <a:lnTo>
                      <a:pt x="85" y="141"/>
                    </a:lnTo>
                    <a:lnTo>
                      <a:pt x="88" y="145"/>
                    </a:lnTo>
                    <a:lnTo>
                      <a:pt x="85" y="151"/>
                    </a:lnTo>
                    <a:lnTo>
                      <a:pt x="77" y="152"/>
                    </a:lnTo>
                    <a:lnTo>
                      <a:pt x="73" y="152"/>
                    </a:lnTo>
                    <a:lnTo>
                      <a:pt x="70" y="155"/>
                    </a:lnTo>
                    <a:lnTo>
                      <a:pt x="64" y="155"/>
                    </a:lnTo>
                    <a:lnTo>
                      <a:pt x="67" y="164"/>
                    </a:lnTo>
                    <a:lnTo>
                      <a:pt x="52" y="169"/>
                    </a:lnTo>
                    <a:lnTo>
                      <a:pt x="44" y="163"/>
                    </a:lnTo>
                    <a:lnTo>
                      <a:pt x="43" y="158"/>
                    </a:lnTo>
                    <a:lnTo>
                      <a:pt x="38" y="158"/>
                    </a:lnTo>
                    <a:lnTo>
                      <a:pt x="37" y="160"/>
                    </a:lnTo>
                    <a:lnTo>
                      <a:pt x="35" y="157"/>
                    </a:lnTo>
                    <a:lnTo>
                      <a:pt x="27" y="161"/>
                    </a:lnTo>
                    <a:lnTo>
                      <a:pt x="23" y="158"/>
                    </a:lnTo>
                    <a:lnTo>
                      <a:pt x="27" y="152"/>
                    </a:lnTo>
                    <a:lnTo>
                      <a:pt x="32" y="152"/>
                    </a:lnTo>
                    <a:lnTo>
                      <a:pt x="35" y="148"/>
                    </a:lnTo>
                    <a:lnTo>
                      <a:pt x="29" y="140"/>
                    </a:lnTo>
                    <a:lnTo>
                      <a:pt x="29" y="132"/>
                    </a:lnTo>
                    <a:lnTo>
                      <a:pt x="32" y="126"/>
                    </a:lnTo>
                    <a:lnTo>
                      <a:pt x="30" y="125"/>
                    </a:lnTo>
                    <a:lnTo>
                      <a:pt x="15" y="119"/>
                    </a:lnTo>
                    <a:lnTo>
                      <a:pt x="9" y="119"/>
                    </a:lnTo>
                    <a:lnTo>
                      <a:pt x="12" y="113"/>
                    </a:lnTo>
                    <a:lnTo>
                      <a:pt x="9" y="108"/>
                    </a:lnTo>
                    <a:lnTo>
                      <a:pt x="0" y="103"/>
                    </a:lnTo>
                    <a:lnTo>
                      <a:pt x="8" y="91"/>
                    </a:lnTo>
                    <a:lnTo>
                      <a:pt x="9" y="82"/>
                    </a:lnTo>
                    <a:lnTo>
                      <a:pt x="3" y="78"/>
                    </a:lnTo>
                    <a:lnTo>
                      <a:pt x="5" y="73"/>
                    </a:lnTo>
                    <a:lnTo>
                      <a:pt x="12" y="73"/>
                    </a:lnTo>
                    <a:lnTo>
                      <a:pt x="18" y="64"/>
                    </a:lnTo>
                    <a:lnTo>
                      <a:pt x="32" y="62"/>
                    </a:lnTo>
                    <a:lnTo>
                      <a:pt x="38" y="55"/>
                    </a:lnTo>
                    <a:lnTo>
                      <a:pt x="37" y="52"/>
                    </a:lnTo>
                    <a:lnTo>
                      <a:pt x="40" y="44"/>
                    </a:lnTo>
                    <a:lnTo>
                      <a:pt x="38" y="37"/>
                    </a:lnTo>
                    <a:lnTo>
                      <a:pt x="32" y="32"/>
                    </a:lnTo>
                    <a:lnTo>
                      <a:pt x="35" y="32"/>
                    </a:lnTo>
                    <a:lnTo>
                      <a:pt x="38" y="23"/>
                    </a:lnTo>
                    <a:lnTo>
                      <a:pt x="43" y="20"/>
                    </a:lnTo>
                    <a:lnTo>
                      <a:pt x="43" y="9"/>
                    </a:lnTo>
                    <a:lnTo>
                      <a:pt x="52" y="6"/>
                    </a:lnTo>
                    <a:lnTo>
                      <a:pt x="64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0" name="Freeform 1965">
                <a:extLst>
                  <a:ext uri="{FF2B5EF4-FFF2-40B4-BE49-F238E27FC236}">
                    <a16:creationId xmlns:a16="http://schemas.microsoft.com/office/drawing/2014/main" id="{DE0D854C-250C-8957-1CA6-F96FF47E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314"/>
                <a:ext cx="69" cy="138"/>
              </a:xfrm>
              <a:custGeom>
                <a:avLst/>
                <a:gdLst>
                  <a:gd name="T0" fmla="*/ 126 w 138"/>
                  <a:gd name="T1" fmla="*/ 99 h 276"/>
                  <a:gd name="T2" fmla="*/ 116 w 138"/>
                  <a:gd name="T3" fmla="*/ 80 h 276"/>
                  <a:gd name="T4" fmla="*/ 108 w 138"/>
                  <a:gd name="T5" fmla="*/ 56 h 276"/>
                  <a:gd name="T6" fmla="*/ 111 w 138"/>
                  <a:gd name="T7" fmla="*/ 42 h 276"/>
                  <a:gd name="T8" fmla="*/ 113 w 138"/>
                  <a:gd name="T9" fmla="*/ 24 h 276"/>
                  <a:gd name="T10" fmla="*/ 87 w 138"/>
                  <a:gd name="T11" fmla="*/ 21 h 276"/>
                  <a:gd name="T12" fmla="*/ 75 w 138"/>
                  <a:gd name="T13" fmla="*/ 16 h 276"/>
                  <a:gd name="T14" fmla="*/ 55 w 138"/>
                  <a:gd name="T15" fmla="*/ 16 h 276"/>
                  <a:gd name="T16" fmla="*/ 34 w 138"/>
                  <a:gd name="T17" fmla="*/ 0 h 276"/>
                  <a:gd name="T18" fmla="*/ 35 w 138"/>
                  <a:gd name="T19" fmla="*/ 20 h 276"/>
                  <a:gd name="T20" fmla="*/ 29 w 138"/>
                  <a:gd name="T21" fmla="*/ 29 h 276"/>
                  <a:gd name="T22" fmla="*/ 20 w 138"/>
                  <a:gd name="T23" fmla="*/ 29 h 276"/>
                  <a:gd name="T24" fmla="*/ 0 w 138"/>
                  <a:gd name="T25" fmla="*/ 48 h 276"/>
                  <a:gd name="T26" fmla="*/ 20 w 138"/>
                  <a:gd name="T27" fmla="*/ 58 h 276"/>
                  <a:gd name="T28" fmla="*/ 37 w 138"/>
                  <a:gd name="T29" fmla="*/ 42 h 276"/>
                  <a:gd name="T30" fmla="*/ 49 w 138"/>
                  <a:gd name="T31" fmla="*/ 53 h 276"/>
                  <a:gd name="T32" fmla="*/ 47 w 138"/>
                  <a:gd name="T33" fmla="*/ 62 h 276"/>
                  <a:gd name="T34" fmla="*/ 52 w 138"/>
                  <a:gd name="T35" fmla="*/ 91 h 276"/>
                  <a:gd name="T36" fmla="*/ 40 w 138"/>
                  <a:gd name="T37" fmla="*/ 94 h 276"/>
                  <a:gd name="T38" fmla="*/ 26 w 138"/>
                  <a:gd name="T39" fmla="*/ 94 h 276"/>
                  <a:gd name="T40" fmla="*/ 15 w 138"/>
                  <a:gd name="T41" fmla="*/ 96 h 276"/>
                  <a:gd name="T42" fmla="*/ 14 w 138"/>
                  <a:gd name="T43" fmla="*/ 114 h 276"/>
                  <a:gd name="T44" fmla="*/ 3 w 138"/>
                  <a:gd name="T45" fmla="*/ 129 h 276"/>
                  <a:gd name="T46" fmla="*/ 6 w 138"/>
                  <a:gd name="T47" fmla="*/ 147 h 276"/>
                  <a:gd name="T48" fmla="*/ 22 w 138"/>
                  <a:gd name="T49" fmla="*/ 155 h 276"/>
                  <a:gd name="T50" fmla="*/ 28 w 138"/>
                  <a:gd name="T51" fmla="*/ 164 h 276"/>
                  <a:gd name="T52" fmla="*/ 49 w 138"/>
                  <a:gd name="T53" fmla="*/ 176 h 276"/>
                  <a:gd name="T54" fmla="*/ 63 w 138"/>
                  <a:gd name="T55" fmla="*/ 190 h 276"/>
                  <a:gd name="T56" fmla="*/ 49 w 138"/>
                  <a:gd name="T57" fmla="*/ 199 h 276"/>
                  <a:gd name="T58" fmla="*/ 47 w 138"/>
                  <a:gd name="T59" fmla="*/ 217 h 276"/>
                  <a:gd name="T60" fmla="*/ 44 w 138"/>
                  <a:gd name="T61" fmla="*/ 226 h 276"/>
                  <a:gd name="T62" fmla="*/ 31 w 138"/>
                  <a:gd name="T63" fmla="*/ 214 h 276"/>
                  <a:gd name="T64" fmla="*/ 31 w 138"/>
                  <a:gd name="T65" fmla="*/ 229 h 276"/>
                  <a:gd name="T66" fmla="*/ 34 w 138"/>
                  <a:gd name="T67" fmla="*/ 247 h 276"/>
                  <a:gd name="T68" fmla="*/ 43 w 138"/>
                  <a:gd name="T69" fmla="*/ 261 h 276"/>
                  <a:gd name="T70" fmla="*/ 64 w 138"/>
                  <a:gd name="T71" fmla="*/ 267 h 276"/>
                  <a:gd name="T72" fmla="*/ 85 w 138"/>
                  <a:gd name="T73" fmla="*/ 273 h 276"/>
                  <a:gd name="T74" fmla="*/ 87 w 138"/>
                  <a:gd name="T75" fmla="*/ 261 h 276"/>
                  <a:gd name="T76" fmla="*/ 94 w 138"/>
                  <a:gd name="T77" fmla="*/ 244 h 276"/>
                  <a:gd name="T78" fmla="*/ 111 w 138"/>
                  <a:gd name="T79" fmla="*/ 243 h 276"/>
                  <a:gd name="T80" fmla="*/ 114 w 138"/>
                  <a:gd name="T81" fmla="*/ 231 h 276"/>
                  <a:gd name="T82" fmla="*/ 128 w 138"/>
                  <a:gd name="T83" fmla="*/ 226 h 276"/>
                  <a:gd name="T84" fmla="*/ 128 w 138"/>
                  <a:gd name="T85" fmla="*/ 211 h 276"/>
                  <a:gd name="T86" fmla="*/ 116 w 138"/>
                  <a:gd name="T87" fmla="*/ 197 h 276"/>
                  <a:gd name="T88" fmla="*/ 134 w 138"/>
                  <a:gd name="T89" fmla="*/ 191 h 276"/>
                  <a:gd name="T90" fmla="*/ 129 w 138"/>
                  <a:gd name="T91" fmla="*/ 168 h 276"/>
                  <a:gd name="T92" fmla="*/ 123 w 138"/>
                  <a:gd name="T93" fmla="*/ 150 h 276"/>
                  <a:gd name="T94" fmla="*/ 119 w 138"/>
                  <a:gd name="T95" fmla="*/ 135 h 276"/>
                  <a:gd name="T96" fmla="*/ 129 w 138"/>
                  <a:gd name="T97" fmla="*/ 118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8" h="276">
                    <a:moveTo>
                      <a:pt x="137" y="111"/>
                    </a:moveTo>
                    <a:lnTo>
                      <a:pt x="131" y="102"/>
                    </a:lnTo>
                    <a:lnTo>
                      <a:pt x="126" y="99"/>
                    </a:lnTo>
                    <a:lnTo>
                      <a:pt x="122" y="86"/>
                    </a:lnTo>
                    <a:lnTo>
                      <a:pt x="117" y="85"/>
                    </a:lnTo>
                    <a:lnTo>
                      <a:pt x="116" y="80"/>
                    </a:lnTo>
                    <a:lnTo>
                      <a:pt x="113" y="77"/>
                    </a:lnTo>
                    <a:lnTo>
                      <a:pt x="117" y="71"/>
                    </a:lnTo>
                    <a:lnTo>
                      <a:pt x="108" y="56"/>
                    </a:lnTo>
                    <a:lnTo>
                      <a:pt x="110" y="50"/>
                    </a:lnTo>
                    <a:lnTo>
                      <a:pt x="102" y="42"/>
                    </a:lnTo>
                    <a:lnTo>
                      <a:pt x="111" y="42"/>
                    </a:lnTo>
                    <a:lnTo>
                      <a:pt x="120" y="38"/>
                    </a:lnTo>
                    <a:lnTo>
                      <a:pt x="120" y="29"/>
                    </a:lnTo>
                    <a:lnTo>
                      <a:pt x="113" y="24"/>
                    </a:lnTo>
                    <a:lnTo>
                      <a:pt x="107" y="20"/>
                    </a:lnTo>
                    <a:lnTo>
                      <a:pt x="96" y="23"/>
                    </a:lnTo>
                    <a:lnTo>
                      <a:pt x="87" y="21"/>
                    </a:lnTo>
                    <a:lnTo>
                      <a:pt x="88" y="15"/>
                    </a:lnTo>
                    <a:lnTo>
                      <a:pt x="79" y="16"/>
                    </a:lnTo>
                    <a:lnTo>
                      <a:pt x="75" y="16"/>
                    </a:lnTo>
                    <a:lnTo>
                      <a:pt x="73" y="13"/>
                    </a:lnTo>
                    <a:lnTo>
                      <a:pt x="59" y="16"/>
                    </a:lnTo>
                    <a:lnTo>
                      <a:pt x="55" y="16"/>
                    </a:lnTo>
                    <a:lnTo>
                      <a:pt x="47" y="6"/>
                    </a:lnTo>
                    <a:lnTo>
                      <a:pt x="38" y="3"/>
                    </a:lnTo>
                    <a:lnTo>
                      <a:pt x="34" y="0"/>
                    </a:lnTo>
                    <a:lnTo>
                      <a:pt x="32" y="4"/>
                    </a:lnTo>
                    <a:lnTo>
                      <a:pt x="37" y="7"/>
                    </a:lnTo>
                    <a:lnTo>
                      <a:pt x="35" y="20"/>
                    </a:lnTo>
                    <a:lnTo>
                      <a:pt x="37" y="26"/>
                    </a:lnTo>
                    <a:lnTo>
                      <a:pt x="34" y="32"/>
                    </a:lnTo>
                    <a:lnTo>
                      <a:pt x="29" y="29"/>
                    </a:lnTo>
                    <a:lnTo>
                      <a:pt x="26" y="23"/>
                    </a:lnTo>
                    <a:lnTo>
                      <a:pt x="22" y="23"/>
                    </a:lnTo>
                    <a:lnTo>
                      <a:pt x="20" y="29"/>
                    </a:lnTo>
                    <a:lnTo>
                      <a:pt x="14" y="24"/>
                    </a:lnTo>
                    <a:lnTo>
                      <a:pt x="2" y="42"/>
                    </a:lnTo>
                    <a:lnTo>
                      <a:pt x="0" y="48"/>
                    </a:lnTo>
                    <a:lnTo>
                      <a:pt x="6" y="50"/>
                    </a:lnTo>
                    <a:lnTo>
                      <a:pt x="12" y="54"/>
                    </a:lnTo>
                    <a:lnTo>
                      <a:pt x="20" y="58"/>
                    </a:lnTo>
                    <a:lnTo>
                      <a:pt x="26" y="58"/>
                    </a:lnTo>
                    <a:lnTo>
                      <a:pt x="28" y="53"/>
                    </a:lnTo>
                    <a:lnTo>
                      <a:pt x="37" y="42"/>
                    </a:lnTo>
                    <a:lnTo>
                      <a:pt x="38" y="47"/>
                    </a:lnTo>
                    <a:lnTo>
                      <a:pt x="44" y="45"/>
                    </a:lnTo>
                    <a:lnTo>
                      <a:pt x="49" y="53"/>
                    </a:lnTo>
                    <a:lnTo>
                      <a:pt x="46" y="58"/>
                    </a:lnTo>
                    <a:lnTo>
                      <a:pt x="52" y="59"/>
                    </a:lnTo>
                    <a:lnTo>
                      <a:pt x="47" y="62"/>
                    </a:lnTo>
                    <a:lnTo>
                      <a:pt x="44" y="71"/>
                    </a:lnTo>
                    <a:lnTo>
                      <a:pt x="52" y="80"/>
                    </a:lnTo>
                    <a:lnTo>
                      <a:pt x="52" y="91"/>
                    </a:lnTo>
                    <a:lnTo>
                      <a:pt x="49" y="96"/>
                    </a:lnTo>
                    <a:lnTo>
                      <a:pt x="43" y="97"/>
                    </a:lnTo>
                    <a:lnTo>
                      <a:pt x="40" y="94"/>
                    </a:lnTo>
                    <a:lnTo>
                      <a:pt x="35" y="96"/>
                    </a:lnTo>
                    <a:lnTo>
                      <a:pt x="31" y="105"/>
                    </a:lnTo>
                    <a:lnTo>
                      <a:pt x="26" y="94"/>
                    </a:lnTo>
                    <a:lnTo>
                      <a:pt x="23" y="99"/>
                    </a:lnTo>
                    <a:lnTo>
                      <a:pt x="18" y="102"/>
                    </a:lnTo>
                    <a:lnTo>
                      <a:pt x="15" y="96"/>
                    </a:lnTo>
                    <a:lnTo>
                      <a:pt x="9" y="106"/>
                    </a:lnTo>
                    <a:lnTo>
                      <a:pt x="9" y="111"/>
                    </a:lnTo>
                    <a:lnTo>
                      <a:pt x="14" y="114"/>
                    </a:lnTo>
                    <a:lnTo>
                      <a:pt x="12" y="118"/>
                    </a:lnTo>
                    <a:lnTo>
                      <a:pt x="6" y="117"/>
                    </a:lnTo>
                    <a:lnTo>
                      <a:pt x="3" y="129"/>
                    </a:lnTo>
                    <a:lnTo>
                      <a:pt x="3" y="132"/>
                    </a:lnTo>
                    <a:lnTo>
                      <a:pt x="3" y="144"/>
                    </a:lnTo>
                    <a:lnTo>
                      <a:pt x="6" y="147"/>
                    </a:lnTo>
                    <a:lnTo>
                      <a:pt x="17" y="147"/>
                    </a:lnTo>
                    <a:lnTo>
                      <a:pt x="23" y="150"/>
                    </a:lnTo>
                    <a:lnTo>
                      <a:pt x="22" y="155"/>
                    </a:lnTo>
                    <a:lnTo>
                      <a:pt x="18" y="156"/>
                    </a:lnTo>
                    <a:lnTo>
                      <a:pt x="23" y="164"/>
                    </a:lnTo>
                    <a:lnTo>
                      <a:pt x="28" y="164"/>
                    </a:lnTo>
                    <a:lnTo>
                      <a:pt x="38" y="171"/>
                    </a:lnTo>
                    <a:lnTo>
                      <a:pt x="43" y="171"/>
                    </a:lnTo>
                    <a:lnTo>
                      <a:pt x="49" y="176"/>
                    </a:lnTo>
                    <a:lnTo>
                      <a:pt x="56" y="175"/>
                    </a:lnTo>
                    <a:lnTo>
                      <a:pt x="61" y="178"/>
                    </a:lnTo>
                    <a:lnTo>
                      <a:pt x="63" y="190"/>
                    </a:lnTo>
                    <a:lnTo>
                      <a:pt x="63" y="190"/>
                    </a:lnTo>
                    <a:lnTo>
                      <a:pt x="59" y="194"/>
                    </a:lnTo>
                    <a:lnTo>
                      <a:pt x="49" y="199"/>
                    </a:lnTo>
                    <a:lnTo>
                      <a:pt x="47" y="202"/>
                    </a:lnTo>
                    <a:lnTo>
                      <a:pt x="49" y="211"/>
                    </a:lnTo>
                    <a:lnTo>
                      <a:pt x="47" y="217"/>
                    </a:lnTo>
                    <a:lnTo>
                      <a:pt x="50" y="225"/>
                    </a:lnTo>
                    <a:lnTo>
                      <a:pt x="49" y="228"/>
                    </a:lnTo>
                    <a:lnTo>
                      <a:pt x="44" y="226"/>
                    </a:lnTo>
                    <a:lnTo>
                      <a:pt x="40" y="226"/>
                    </a:lnTo>
                    <a:lnTo>
                      <a:pt x="38" y="222"/>
                    </a:lnTo>
                    <a:lnTo>
                      <a:pt x="31" y="214"/>
                    </a:lnTo>
                    <a:lnTo>
                      <a:pt x="26" y="214"/>
                    </a:lnTo>
                    <a:lnTo>
                      <a:pt x="31" y="223"/>
                    </a:lnTo>
                    <a:lnTo>
                      <a:pt x="31" y="229"/>
                    </a:lnTo>
                    <a:lnTo>
                      <a:pt x="23" y="238"/>
                    </a:lnTo>
                    <a:lnTo>
                      <a:pt x="28" y="247"/>
                    </a:lnTo>
                    <a:lnTo>
                      <a:pt x="34" y="247"/>
                    </a:lnTo>
                    <a:lnTo>
                      <a:pt x="35" y="258"/>
                    </a:lnTo>
                    <a:lnTo>
                      <a:pt x="40" y="261"/>
                    </a:lnTo>
                    <a:lnTo>
                      <a:pt x="43" y="261"/>
                    </a:lnTo>
                    <a:lnTo>
                      <a:pt x="50" y="260"/>
                    </a:lnTo>
                    <a:lnTo>
                      <a:pt x="61" y="264"/>
                    </a:lnTo>
                    <a:lnTo>
                      <a:pt x="64" y="267"/>
                    </a:lnTo>
                    <a:lnTo>
                      <a:pt x="67" y="276"/>
                    </a:lnTo>
                    <a:lnTo>
                      <a:pt x="75" y="276"/>
                    </a:lnTo>
                    <a:lnTo>
                      <a:pt x="85" y="273"/>
                    </a:lnTo>
                    <a:lnTo>
                      <a:pt x="88" y="272"/>
                    </a:lnTo>
                    <a:lnTo>
                      <a:pt x="90" y="269"/>
                    </a:lnTo>
                    <a:lnTo>
                      <a:pt x="87" y="261"/>
                    </a:lnTo>
                    <a:lnTo>
                      <a:pt x="88" y="249"/>
                    </a:lnTo>
                    <a:lnTo>
                      <a:pt x="90" y="246"/>
                    </a:lnTo>
                    <a:lnTo>
                      <a:pt x="94" y="244"/>
                    </a:lnTo>
                    <a:lnTo>
                      <a:pt x="97" y="249"/>
                    </a:lnTo>
                    <a:lnTo>
                      <a:pt x="105" y="243"/>
                    </a:lnTo>
                    <a:lnTo>
                      <a:pt x="111" y="243"/>
                    </a:lnTo>
                    <a:lnTo>
                      <a:pt x="111" y="241"/>
                    </a:lnTo>
                    <a:lnTo>
                      <a:pt x="113" y="232"/>
                    </a:lnTo>
                    <a:lnTo>
                      <a:pt x="114" y="231"/>
                    </a:lnTo>
                    <a:lnTo>
                      <a:pt x="116" y="225"/>
                    </a:lnTo>
                    <a:lnTo>
                      <a:pt x="120" y="226"/>
                    </a:lnTo>
                    <a:lnTo>
                      <a:pt x="128" y="226"/>
                    </a:lnTo>
                    <a:lnTo>
                      <a:pt x="134" y="220"/>
                    </a:lnTo>
                    <a:lnTo>
                      <a:pt x="132" y="213"/>
                    </a:lnTo>
                    <a:lnTo>
                      <a:pt x="128" y="211"/>
                    </a:lnTo>
                    <a:lnTo>
                      <a:pt x="120" y="203"/>
                    </a:lnTo>
                    <a:lnTo>
                      <a:pt x="122" y="199"/>
                    </a:lnTo>
                    <a:lnTo>
                      <a:pt x="116" y="197"/>
                    </a:lnTo>
                    <a:lnTo>
                      <a:pt x="117" y="193"/>
                    </a:lnTo>
                    <a:lnTo>
                      <a:pt x="125" y="188"/>
                    </a:lnTo>
                    <a:lnTo>
                      <a:pt x="134" y="191"/>
                    </a:lnTo>
                    <a:lnTo>
                      <a:pt x="134" y="188"/>
                    </a:lnTo>
                    <a:lnTo>
                      <a:pt x="129" y="175"/>
                    </a:lnTo>
                    <a:lnTo>
                      <a:pt x="129" y="168"/>
                    </a:lnTo>
                    <a:lnTo>
                      <a:pt x="126" y="167"/>
                    </a:lnTo>
                    <a:lnTo>
                      <a:pt x="122" y="159"/>
                    </a:lnTo>
                    <a:lnTo>
                      <a:pt x="123" y="150"/>
                    </a:lnTo>
                    <a:lnTo>
                      <a:pt x="119" y="147"/>
                    </a:lnTo>
                    <a:lnTo>
                      <a:pt x="122" y="141"/>
                    </a:lnTo>
                    <a:lnTo>
                      <a:pt x="119" y="135"/>
                    </a:lnTo>
                    <a:lnTo>
                      <a:pt x="119" y="126"/>
                    </a:lnTo>
                    <a:lnTo>
                      <a:pt x="117" y="120"/>
                    </a:lnTo>
                    <a:lnTo>
                      <a:pt x="129" y="118"/>
                    </a:lnTo>
                    <a:lnTo>
                      <a:pt x="138" y="111"/>
                    </a:lnTo>
                    <a:lnTo>
                      <a:pt x="137" y="1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1" name="Freeform 1966">
                <a:extLst>
                  <a:ext uri="{FF2B5EF4-FFF2-40B4-BE49-F238E27FC236}">
                    <a16:creationId xmlns:a16="http://schemas.microsoft.com/office/drawing/2014/main" id="{E40DE305-39E0-EF31-6031-AC2C26F0A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314"/>
                <a:ext cx="69" cy="138"/>
              </a:xfrm>
              <a:custGeom>
                <a:avLst/>
                <a:gdLst>
                  <a:gd name="T0" fmla="*/ 129 w 138"/>
                  <a:gd name="T1" fmla="*/ 118 h 276"/>
                  <a:gd name="T2" fmla="*/ 119 w 138"/>
                  <a:gd name="T3" fmla="*/ 135 h 276"/>
                  <a:gd name="T4" fmla="*/ 123 w 138"/>
                  <a:gd name="T5" fmla="*/ 150 h 276"/>
                  <a:gd name="T6" fmla="*/ 129 w 138"/>
                  <a:gd name="T7" fmla="*/ 168 h 276"/>
                  <a:gd name="T8" fmla="*/ 134 w 138"/>
                  <a:gd name="T9" fmla="*/ 191 h 276"/>
                  <a:gd name="T10" fmla="*/ 116 w 138"/>
                  <a:gd name="T11" fmla="*/ 197 h 276"/>
                  <a:gd name="T12" fmla="*/ 128 w 138"/>
                  <a:gd name="T13" fmla="*/ 211 h 276"/>
                  <a:gd name="T14" fmla="*/ 128 w 138"/>
                  <a:gd name="T15" fmla="*/ 226 h 276"/>
                  <a:gd name="T16" fmla="*/ 114 w 138"/>
                  <a:gd name="T17" fmla="*/ 231 h 276"/>
                  <a:gd name="T18" fmla="*/ 111 w 138"/>
                  <a:gd name="T19" fmla="*/ 243 h 276"/>
                  <a:gd name="T20" fmla="*/ 94 w 138"/>
                  <a:gd name="T21" fmla="*/ 244 h 276"/>
                  <a:gd name="T22" fmla="*/ 87 w 138"/>
                  <a:gd name="T23" fmla="*/ 261 h 276"/>
                  <a:gd name="T24" fmla="*/ 85 w 138"/>
                  <a:gd name="T25" fmla="*/ 273 h 276"/>
                  <a:gd name="T26" fmla="*/ 64 w 138"/>
                  <a:gd name="T27" fmla="*/ 267 h 276"/>
                  <a:gd name="T28" fmla="*/ 43 w 138"/>
                  <a:gd name="T29" fmla="*/ 261 h 276"/>
                  <a:gd name="T30" fmla="*/ 34 w 138"/>
                  <a:gd name="T31" fmla="*/ 247 h 276"/>
                  <a:gd name="T32" fmla="*/ 31 w 138"/>
                  <a:gd name="T33" fmla="*/ 229 h 276"/>
                  <a:gd name="T34" fmla="*/ 31 w 138"/>
                  <a:gd name="T35" fmla="*/ 214 h 276"/>
                  <a:gd name="T36" fmla="*/ 44 w 138"/>
                  <a:gd name="T37" fmla="*/ 226 h 276"/>
                  <a:gd name="T38" fmla="*/ 47 w 138"/>
                  <a:gd name="T39" fmla="*/ 217 h 276"/>
                  <a:gd name="T40" fmla="*/ 49 w 138"/>
                  <a:gd name="T41" fmla="*/ 199 h 276"/>
                  <a:gd name="T42" fmla="*/ 63 w 138"/>
                  <a:gd name="T43" fmla="*/ 190 h 276"/>
                  <a:gd name="T44" fmla="*/ 49 w 138"/>
                  <a:gd name="T45" fmla="*/ 176 h 276"/>
                  <a:gd name="T46" fmla="*/ 28 w 138"/>
                  <a:gd name="T47" fmla="*/ 164 h 276"/>
                  <a:gd name="T48" fmla="*/ 22 w 138"/>
                  <a:gd name="T49" fmla="*/ 155 h 276"/>
                  <a:gd name="T50" fmla="*/ 6 w 138"/>
                  <a:gd name="T51" fmla="*/ 147 h 276"/>
                  <a:gd name="T52" fmla="*/ 3 w 138"/>
                  <a:gd name="T53" fmla="*/ 129 h 276"/>
                  <a:gd name="T54" fmla="*/ 14 w 138"/>
                  <a:gd name="T55" fmla="*/ 114 h 276"/>
                  <a:gd name="T56" fmla="*/ 15 w 138"/>
                  <a:gd name="T57" fmla="*/ 96 h 276"/>
                  <a:gd name="T58" fmla="*/ 26 w 138"/>
                  <a:gd name="T59" fmla="*/ 94 h 276"/>
                  <a:gd name="T60" fmla="*/ 40 w 138"/>
                  <a:gd name="T61" fmla="*/ 94 h 276"/>
                  <a:gd name="T62" fmla="*/ 52 w 138"/>
                  <a:gd name="T63" fmla="*/ 91 h 276"/>
                  <a:gd name="T64" fmla="*/ 47 w 138"/>
                  <a:gd name="T65" fmla="*/ 62 h 276"/>
                  <a:gd name="T66" fmla="*/ 49 w 138"/>
                  <a:gd name="T67" fmla="*/ 53 h 276"/>
                  <a:gd name="T68" fmla="*/ 37 w 138"/>
                  <a:gd name="T69" fmla="*/ 42 h 276"/>
                  <a:gd name="T70" fmla="*/ 20 w 138"/>
                  <a:gd name="T71" fmla="*/ 58 h 276"/>
                  <a:gd name="T72" fmla="*/ 0 w 138"/>
                  <a:gd name="T73" fmla="*/ 48 h 276"/>
                  <a:gd name="T74" fmla="*/ 20 w 138"/>
                  <a:gd name="T75" fmla="*/ 29 h 276"/>
                  <a:gd name="T76" fmla="*/ 29 w 138"/>
                  <a:gd name="T77" fmla="*/ 29 h 276"/>
                  <a:gd name="T78" fmla="*/ 35 w 138"/>
                  <a:gd name="T79" fmla="*/ 20 h 276"/>
                  <a:gd name="T80" fmla="*/ 34 w 138"/>
                  <a:gd name="T81" fmla="*/ 0 h 276"/>
                  <a:gd name="T82" fmla="*/ 55 w 138"/>
                  <a:gd name="T83" fmla="*/ 16 h 276"/>
                  <a:gd name="T84" fmla="*/ 75 w 138"/>
                  <a:gd name="T85" fmla="*/ 16 h 276"/>
                  <a:gd name="T86" fmla="*/ 87 w 138"/>
                  <a:gd name="T87" fmla="*/ 21 h 276"/>
                  <a:gd name="T88" fmla="*/ 113 w 138"/>
                  <a:gd name="T89" fmla="*/ 24 h 276"/>
                  <a:gd name="T90" fmla="*/ 111 w 138"/>
                  <a:gd name="T91" fmla="*/ 42 h 276"/>
                  <a:gd name="T92" fmla="*/ 108 w 138"/>
                  <a:gd name="T93" fmla="*/ 56 h 276"/>
                  <a:gd name="T94" fmla="*/ 116 w 138"/>
                  <a:gd name="T95" fmla="*/ 80 h 276"/>
                  <a:gd name="T96" fmla="*/ 126 w 138"/>
                  <a:gd name="T97" fmla="*/ 99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8" h="276">
                    <a:moveTo>
                      <a:pt x="137" y="111"/>
                    </a:moveTo>
                    <a:lnTo>
                      <a:pt x="138" y="111"/>
                    </a:lnTo>
                    <a:lnTo>
                      <a:pt x="129" y="118"/>
                    </a:lnTo>
                    <a:lnTo>
                      <a:pt x="117" y="120"/>
                    </a:lnTo>
                    <a:lnTo>
                      <a:pt x="119" y="126"/>
                    </a:lnTo>
                    <a:lnTo>
                      <a:pt x="119" y="135"/>
                    </a:lnTo>
                    <a:lnTo>
                      <a:pt x="122" y="141"/>
                    </a:lnTo>
                    <a:lnTo>
                      <a:pt x="119" y="147"/>
                    </a:lnTo>
                    <a:lnTo>
                      <a:pt x="123" y="150"/>
                    </a:lnTo>
                    <a:lnTo>
                      <a:pt x="122" y="159"/>
                    </a:lnTo>
                    <a:lnTo>
                      <a:pt x="126" y="167"/>
                    </a:lnTo>
                    <a:lnTo>
                      <a:pt x="129" y="168"/>
                    </a:lnTo>
                    <a:lnTo>
                      <a:pt x="129" y="175"/>
                    </a:lnTo>
                    <a:lnTo>
                      <a:pt x="134" y="188"/>
                    </a:lnTo>
                    <a:lnTo>
                      <a:pt x="134" y="191"/>
                    </a:lnTo>
                    <a:lnTo>
                      <a:pt x="125" y="188"/>
                    </a:lnTo>
                    <a:lnTo>
                      <a:pt x="117" y="193"/>
                    </a:lnTo>
                    <a:lnTo>
                      <a:pt x="116" y="197"/>
                    </a:lnTo>
                    <a:lnTo>
                      <a:pt x="122" y="199"/>
                    </a:lnTo>
                    <a:lnTo>
                      <a:pt x="120" y="203"/>
                    </a:lnTo>
                    <a:lnTo>
                      <a:pt x="128" y="211"/>
                    </a:lnTo>
                    <a:lnTo>
                      <a:pt x="132" y="213"/>
                    </a:lnTo>
                    <a:lnTo>
                      <a:pt x="134" y="220"/>
                    </a:lnTo>
                    <a:lnTo>
                      <a:pt x="128" y="226"/>
                    </a:lnTo>
                    <a:lnTo>
                      <a:pt x="120" y="226"/>
                    </a:lnTo>
                    <a:lnTo>
                      <a:pt x="116" y="225"/>
                    </a:lnTo>
                    <a:lnTo>
                      <a:pt x="114" y="231"/>
                    </a:lnTo>
                    <a:lnTo>
                      <a:pt x="113" y="232"/>
                    </a:lnTo>
                    <a:lnTo>
                      <a:pt x="111" y="241"/>
                    </a:lnTo>
                    <a:lnTo>
                      <a:pt x="111" y="243"/>
                    </a:lnTo>
                    <a:lnTo>
                      <a:pt x="105" y="243"/>
                    </a:lnTo>
                    <a:lnTo>
                      <a:pt x="97" y="249"/>
                    </a:lnTo>
                    <a:lnTo>
                      <a:pt x="94" y="244"/>
                    </a:lnTo>
                    <a:lnTo>
                      <a:pt x="90" y="246"/>
                    </a:lnTo>
                    <a:lnTo>
                      <a:pt x="88" y="249"/>
                    </a:lnTo>
                    <a:lnTo>
                      <a:pt x="87" y="261"/>
                    </a:lnTo>
                    <a:lnTo>
                      <a:pt x="90" y="269"/>
                    </a:lnTo>
                    <a:lnTo>
                      <a:pt x="88" y="272"/>
                    </a:lnTo>
                    <a:lnTo>
                      <a:pt x="85" y="273"/>
                    </a:lnTo>
                    <a:lnTo>
                      <a:pt x="75" y="276"/>
                    </a:lnTo>
                    <a:lnTo>
                      <a:pt x="67" y="276"/>
                    </a:lnTo>
                    <a:lnTo>
                      <a:pt x="64" y="267"/>
                    </a:lnTo>
                    <a:lnTo>
                      <a:pt x="61" y="264"/>
                    </a:lnTo>
                    <a:lnTo>
                      <a:pt x="50" y="260"/>
                    </a:lnTo>
                    <a:lnTo>
                      <a:pt x="43" y="261"/>
                    </a:lnTo>
                    <a:lnTo>
                      <a:pt x="40" y="261"/>
                    </a:lnTo>
                    <a:lnTo>
                      <a:pt x="35" y="258"/>
                    </a:lnTo>
                    <a:lnTo>
                      <a:pt x="34" y="247"/>
                    </a:lnTo>
                    <a:lnTo>
                      <a:pt x="28" y="247"/>
                    </a:lnTo>
                    <a:lnTo>
                      <a:pt x="23" y="238"/>
                    </a:lnTo>
                    <a:lnTo>
                      <a:pt x="31" y="229"/>
                    </a:lnTo>
                    <a:lnTo>
                      <a:pt x="31" y="223"/>
                    </a:lnTo>
                    <a:lnTo>
                      <a:pt x="26" y="214"/>
                    </a:lnTo>
                    <a:lnTo>
                      <a:pt x="31" y="214"/>
                    </a:lnTo>
                    <a:lnTo>
                      <a:pt x="38" y="222"/>
                    </a:lnTo>
                    <a:lnTo>
                      <a:pt x="40" y="226"/>
                    </a:lnTo>
                    <a:lnTo>
                      <a:pt x="44" y="226"/>
                    </a:lnTo>
                    <a:lnTo>
                      <a:pt x="49" y="228"/>
                    </a:lnTo>
                    <a:lnTo>
                      <a:pt x="50" y="225"/>
                    </a:lnTo>
                    <a:lnTo>
                      <a:pt x="47" y="217"/>
                    </a:lnTo>
                    <a:lnTo>
                      <a:pt x="49" y="211"/>
                    </a:lnTo>
                    <a:lnTo>
                      <a:pt x="47" y="202"/>
                    </a:lnTo>
                    <a:lnTo>
                      <a:pt x="49" y="199"/>
                    </a:lnTo>
                    <a:lnTo>
                      <a:pt x="59" y="194"/>
                    </a:lnTo>
                    <a:lnTo>
                      <a:pt x="63" y="190"/>
                    </a:lnTo>
                    <a:lnTo>
                      <a:pt x="63" y="190"/>
                    </a:lnTo>
                    <a:lnTo>
                      <a:pt x="61" y="178"/>
                    </a:lnTo>
                    <a:lnTo>
                      <a:pt x="56" y="175"/>
                    </a:lnTo>
                    <a:lnTo>
                      <a:pt x="49" y="176"/>
                    </a:lnTo>
                    <a:lnTo>
                      <a:pt x="43" y="171"/>
                    </a:lnTo>
                    <a:lnTo>
                      <a:pt x="38" y="171"/>
                    </a:lnTo>
                    <a:lnTo>
                      <a:pt x="28" y="164"/>
                    </a:lnTo>
                    <a:lnTo>
                      <a:pt x="23" y="164"/>
                    </a:lnTo>
                    <a:lnTo>
                      <a:pt x="18" y="156"/>
                    </a:lnTo>
                    <a:lnTo>
                      <a:pt x="22" y="155"/>
                    </a:lnTo>
                    <a:lnTo>
                      <a:pt x="23" y="150"/>
                    </a:lnTo>
                    <a:lnTo>
                      <a:pt x="17" y="147"/>
                    </a:lnTo>
                    <a:lnTo>
                      <a:pt x="6" y="147"/>
                    </a:lnTo>
                    <a:lnTo>
                      <a:pt x="3" y="144"/>
                    </a:lnTo>
                    <a:lnTo>
                      <a:pt x="3" y="132"/>
                    </a:lnTo>
                    <a:lnTo>
                      <a:pt x="3" y="129"/>
                    </a:lnTo>
                    <a:lnTo>
                      <a:pt x="6" y="117"/>
                    </a:lnTo>
                    <a:lnTo>
                      <a:pt x="12" y="118"/>
                    </a:lnTo>
                    <a:lnTo>
                      <a:pt x="14" y="114"/>
                    </a:lnTo>
                    <a:lnTo>
                      <a:pt x="9" y="111"/>
                    </a:lnTo>
                    <a:lnTo>
                      <a:pt x="9" y="106"/>
                    </a:lnTo>
                    <a:lnTo>
                      <a:pt x="15" y="96"/>
                    </a:lnTo>
                    <a:lnTo>
                      <a:pt x="18" y="102"/>
                    </a:lnTo>
                    <a:lnTo>
                      <a:pt x="23" y="99"/>
                    </a:lnTo>
                    <a:lnTo>
                      <a:pt x="26" y="94"/>
                    </a:lnTo>
                    <a:lnTo>
                      <a:pt x="31" y="105"/>
                    </a:lnTo>
                    <a:lnTo>
                      <a:pt x="35" y="96"/>
                    </a:lnTo>
                    <a:lnTo>
                      <a:pt x="40" y="94"/>
                    </a:lnTo>
                    <a:lnTo>
                      <a:pt x="43" y="97"/>
                    </a:lnTo>
                    <a:lnTo>
                      <a:pt x="49" y="96"/>
                    </a:lnTo>
                    <a:lnTo>
                      <a:pt x="52" y="91"/>
                    </a:lnTo>
                    <a:lnTo>
                      <a:pt x="52" y="80"/>
                    </a:lnTo>
                    <a:lnTo>
                      <a:pt x="44" y="71"/>
                    </a:lnTo>
                    <a:lnTo>
                      <a:pt x="47" y="62"/>
                    </a:lnTo>
                    <a:lnTo>
                      <a:pt x="52" y="59"/>
                    </a:lnTo>
                    <a:lnTo>
                      <a:pt x="46" y="58"/>
                    </a:lnTo>
                    <a:lnTo>
                      <a:pt x="49" y="53"/>
                    </a:lnTo>
                    <a:lnTo>
                      <a:pt x="44" y="45"/>
                    </a:lnTo>
                    <a:lnTo>
                      <a:pt x="38" y="47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6" y="58"/>
                    </a:lnTo>
                    <a:lnTo>
                      <a:pt x="20" y="58"/>
                    </a:lnTo>
                    <a:lnTo>
                      <a:pt x="12" y="54"/>
                    </a:lnTo>
                    <a:lnTo>
                      <a:pt x="6" y="50"/>
                    </a:lnTo>
                    <a:lnTo>
                      <a:pt x="0" y="48"/>
                    </a:lnTo>
                    <a:lnTo>
                      <a:pt x="2" y="42"/>
                    </a:lnTo>
                    <a:lnTo>
                      <a:pt x="14" y="24"/>
                    </a:lnTo>
                    <a:lnTo>
                      <a:pt x="20" y="29"/>
                    </a:lnTo>
                    <a:lnTo>
                      <a:pt x="22" y="23"/>
                    </a:lnTo>
                    <a:lnTo>
                      <a:pt x="26" y="23"/>
                    </a:lnTo>
                    <a:lnTo>
                      <a:pt x="29" y="29"/>
                    </a:lnTo>
                    <a:lnTo>
                      <a:pt x="34" y="32"/>
                    </a:lnTo>
                    <a:lnTo>
                      <a:pt x="37" y="26"/>
                    </a:lnTo>
                    <a:lnTo>
                      <a:pt x="35" y="20"/>
                    </a:lnTo>
                    <a:lnTo>
                      <a:pt x="37" y="7"/>
                    </a:lnTo>
                    <a:lnTo>
                      <a:pt x="32" y="4"/>
                    </a:lnTo>
                    <a:lnTo>
                      <a:pt x="34" y="0"/>
                    </a:lnTo>
                    <a:lnTo>
                      <a:pt x="38" y="3"/>
                    </a:lnTo>
                    <a:lnTo>
                      <a:pt x="47" y="6"/>
                    </a:lnTo>
                    <a:lnTo>
                      <a:pt x="55" y="16"/>
                    </a:lnTo>
                    <a:lnTo>
                      <a:pt x="59" y="16"/>
                    </a:lnTo>
                    <a:lnTo>
                      <a:pt x="73" y="13"/>
                    </a:lnTo>
                    <a:lnTo>
                      <a:pt x="75" y="16"/>
                    </a:lnTo>
                    <a:lnTo>
                      <a:pt x="79" y="16"/>
                    </a:lnTo>
                    <a:lnTo>
                      <a:pt x="88" y="15"/>
                    </a:lnTo>
                    <a:lnTo>
                      <a:pt x="87" y="21"/>
                    </a:lnTo>
                    <a:lnTo>
                      <a:pt x="96" y="23"/>
                    </a:lnTo>
                    <a:lnTo>
                      <a:pt x="107" y="20"/>
                    </a:lnTo>
                    <a:lnTo>
                      <a:pt x="113" y="24"/>
                    </a:lnTo>
                    <a:lnTo>
                      <a:pt x="120" y="29"/>
                    </a:lnTo>
                    <a:lnTo>
                      <a:pt x="120" y="38"/>
                    </a:lnTo>
                    <a:lnTo>
                      <a:pt x="111" y="42"/>
                    </a:lnTo>
                    <a:lnTo>
                      <a:pt x="102" y="42"/>
                    </a:lnTo>
                    <a:lnTo>
                      <a:pt x="110" y="50"/>
                    </a:lnTo>
                    <a:lnTo>
                      <a:pt x="108" y="56"/>
                    </a:lnTo>
                    <a:lnTo>
                      <a:pt x="117" y="71"/>
                    </a:lnTo>
                    <a:lnTo>
                      <a:pt x="113" y="77"/>
                    </a:lnTo>
                    <a:lnTo>
                      <a:pt x="116" y="80"/>
                    </a:lnTo>
                    <a:lnTo>
                      <a:pt x="117" y="85"/>
                    </a:lnTo>
                    <a:lnTo>
                      <a:pt x="122" y="86"/>
                    </a:lnTo>
                    <a:lnTo>
                      <a:pt x="126" y="99"/>
                    </a:lnTo>
                    <a:lnTo>
                      <a:pt x="131" y="102"/>
                    </a:lnTo>
                    <a:lnTo>
                      <a:pt x="137" y="1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2" name="Freeform 1967">
                <a:extLst>
                  <a:ext uri="{FF2B5EF4-FFF2-40B4-BE49-F238E27FC236}">
                    <a16:creationId xmlns:a16="http://schemas.microsoft.com/office/drawing/2014/main" id="{300B1960-4D1D-ED9C-78B9-9C9176663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314"/>
                <a:ext cx="69" cy="138"/>
              </a:xfrm>
              <a:custGeom>
                <a:avLst/>
                <a:gdLst>
                  <a:gd name="T0" fmla="*/ 129 w 138"/>
                  <a:gd name="T1" fmla="*/ 118 h 276"/>
                  <a:gd name="T2" fmla="*/ 119 w 138"/>
                  <a:gd name="T3" fmla="*/ 135 h 276"/>
                  <a:gd name="T4" fmla="*/ 123 w 138"/>
                  <a:gd name="T5" fmla="*/ 150 h 276"/>
                  <a:gd name="T6" fmla="*/ 129 w 138"/>
                  <a:gd name="T7" fmla="*/ 168 h 276"/>
                  <a:gd name="T8" fmla="*/ 134 w 138"/>
                  <a:gd name="T9" fmla="*/ 191 h 276"/>
                  <a:gd name="T10" fmla="*/ 116 w 138"/>
                  <a:gd name="T11" fmla="*/ 197 h 276"/>
                  <a:gd name="T12" fmla="*/ 128 w 138"/>
                  <a:gd name="T13" fmla="*/ 211 h 276"/>
                  <a:gd name="T14" fmla="*/ 128 w 138"/>
                  <a:gd name="T15" fmla="*/ 226 h 276"/>
                  <a:gd name="T16" fmla="*/ 114 w 138"/>
                  <a:gd name="T17" fmla="*/ 231 h 276"/>
                  <a:gd name="T18" fmla="*/ 111 w 138"/>
                  <a:gd name="T19" fmla="*/ 243 h 276"/>
                  <a:gd name="T20" fmla="*/ 94 w 138"/>
                  <a:gd name="T21" fmla="*/ 244 h 276"/>
                  <a:gd name="T22" fmla="*/ 87 w 138"/>
                  <a:gd name="T23" fmla="*/ 261 h 276"/>
                  <a:gd name="T24" fmla="*/ 85 w 138"/>
                  <a:gd name="T25" fmla="*/ 273 h 276"/>
                  <a:gd name="T26" fmla="*/ 64 w 138"/>
                  <a:gd name="T27" fmla="*/ 267 h 276"/>
                  <a:gd name="T28" fmla="*/ 43 w 138"/>
                  <a:gd name="T29" fmla="*/ 261 h 276"/>
                  <a:gd name="T30" fmla="*/ 34 w 138"/>
                  <a:gd name="T31" fmla="*/ 247 h 276"/>
                  <a:gd name="T32" fmla="*/ 31 w 138"/>
                  <a:gd name="T33" fmla="*/ 229 h 276"/>
                  <a:gd name="T34" fmla="*/ 31 w 138"/>
                  <a:gd name="T35" fmla="*/ 214 h 276"/>
                  <a:gd name="T36" fmla="*/ 44 w 138"/>
                  <a:gd name="T37" fmla="*/ 226 h 276"/>
                  <a:gd name="T38" fmla="*/ 47 w 138"/>
                  <a:gd name="T39" fmla="*/ 217 h 276"/>
                  <a:gd name="T40" fmla="*/ 49 w 138"/>
                  <a:gd name="T41" fmla="*/ 199 h 276"/>
                  <a:gd name="T42" fmla="*/ 63 w 138"/>
                  <a:gd name="T43" fmla="*/ 190 h 276"/>
                  <a:gd name="T44" fmla="*/ 49 w 138"/>
                  <a:gd name="T45" fmla="*/ 176 h 276"/>
                  <a:gd name="T46" fmla="*/ 28 w 138"/>
                  <a:gd name="T47" fmla="*/ 164 h 276"/>
                  <a:gd name="T48" fmla="*/ 22 w 138"/>
                  <a:gd name="T49" fmla="*/ 155 h 276"/>
                  <a:gd name="T50" fmla="*/ 6 w 138"/>
                  <a:gd name="T51" fmla="*/ 147 h 276"/>
                  <a:gd name="T52" fmla="*/ 3 w 138"/>
                  <a:gd name="T53" fmla="*/ 129 h 276"/>
                  <a:gd name="T54" fmla="*/ 14 w 138"/>
                  <a:gd name="T55" fmla="*/ 114 h 276"/>
                  <a:gd name="T56" fmla="*/ 15 w 138"/>
                  <a:gd name="T57" fmla="*/ 96 h 276"/>
                  <a:gd name="T58" fmla="*/ 26 w 138"/>
                  <a:gd name="T59" fmla="*/ 94 h 276"/>
                  <a:gd name="T60" fmla="*/ 40 w 138"/>
                  <a:gd name="T61" fmla="*/ 94 h 276"/>
                  <a:gd name="T62" fmla="*/ 52 w 138"/>
                  <a:gd name="T63" fmla="*/ 91 h 276"/>
                  <a:gd name="T64" fmla="*/ 47 w 138"/>
                  <a:gd name="T65" fmla="*/ 62 h 276"/>
                  <a:gd name="T66" fmla="*/ 49 w 138"/>
                  <a:gd name="T67" fmla="*/ 53 h 276"/>
                  <a:gd name="T68" fmla="*/ 37 w 138"/>
                  <a:gd name="T69" fmla="*/ 42 h 276"/>
                  <a:gd name="T70" fmla="*/ 20 w 138"/>
                  <a:gd name="T71" fmla="*/ 58 h 276"/>
                  <a:gd name="T72" fmla="*/ 0 w 138"/>
                  <a:gd name="T73" fmla="*/ 48 h 276"/>
                  <a:gd name="T74" fmla="*/ 20 w 138"/>
                  <a:gd name="T75" fmla="*/ 29 h 276"/>
                  <a:gd name="T76" fmla="*/ 29 w 138"/>
                  <a:gd name="T77" fmla="*/ 29 h 276"/>
                  <a:gd name="T78" fmla="*/ 35 w 138"/>
                  <a:gd name="T79" fmla="*/ 20 h 276"/>
                  <a:gd name="T80" fmla="*/ 34 w 138"/>
                  <a:gd name="T81" fmla="*/ 0 h 276"/>
                  <a:gd name="T82" fmla="*/ 55 w 138"/>
                  <a:gd name="T83" fmla="*/ 16 h 276"/>
                  <a:gd name="T84" fmla="*/ 75 w 138"/>
                  <a:gd name="T85" fmla="*/ 16 h 276"/>
                  <a:gd name="T86" fmla="*/ 87 w 138"/>
                  <a:gd name="T87" fmla="*/ 21 h 276"/>
                  <a:gd name="T88" fmla="*/ 113 w 138"/>
                  <a:gd name="T89" fmla="*/ 24 h 276"/>
                  <a:gd name="T90" fmla="*/ 111 w 138"/>
                  <a:gd name="T91" fmla="*/ 42 h 276"/>
                  <a:gd name="T92" fmla="*/ 108 w 138"/>
                  <a:gd name="T93" fmla="*/ 56 h 276"/>
                  <a:gd name="T94" fmla="*/ 116 w 138"/>
                  <a:gd name="T95" fmla="*/ 80 h 276"/>
                  <a:gd name="T96" fmla="*/ 126 w 138"/>
                  <a:gd name="T97" fmla="*/ 99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8" h="276">
                    <a:moveTo>
                      <a:pt x="137" y="111"/>
                    </a:moveTo>
                    <a:lnTo>
                      <a:pt x="138" y="111"/>
                    </a:lnTo>
                    <a:lnTo>
                      <a:pt x="129" y="118"/>
                    </a:lnTo>
                    <a:lnTo>
                      <a:pt x="117" y="120"/>
                    </a:lnTo>
                    <a:lnTo>
                      <a:pt x="119" y="126"/>
                    </a:lnTo>
                    <a:lnTo>
                      <a:pt x="119" y="135"/>
                    </a:lnTo>
                    <a:lnTo>
                      <a:pt x="122" y="141"/>
                    </a:lnTo>
                    <a:lnTo>
                      <a:pt x="119" y="147"/>
                    </a:lnTo>
                    <a:lnTo>
                      <a:pt x="123" y="150"/>
                    </a:lnTo>
                    <a:lnTo>
                      <a:pt x="122" y="159"/>
                    </a:lnTo>
                    <a:lnTo>
                      <a:pt x="126" y="167"/>
                    </a:lnTo>
                    <a:lnTo>
                      <a:pt x="129" y="168"/>
                    </a:lnTo>
                    <a:lnTo>
                      <a:pt x="129" y="175"/>
                    </a:lnTo>
                    <a:lnTo>
                      <a:pt x="134" y="188"/>
                    </a:lnTo>
                    <a:lnTo>
                      <a:pt x="134" y="191"/>
                    </a:lnTo>
                    <a:lnTo>
                      <a:pt x="125" y="188"/>
                    </a:lnTo>
                    <a:lnTo>
                      <a:pt x="117" y="193"/>
                    </a:lnTo>
                    <a:lnTo>
                      <a:pt x="116" y="197"/>
                    </a:lnTo>
                    <a:lnTo>
                      <a:pt x="122" y="199"/>
                    </a:lnTo>
                    <a:lnTo>
                      <a:pt x="120" y="203"/>
                    </a:lnTo>
                    <a:lnTo>
                      <a:pt x="128" y="211"/>
                    </a:lnTo>
                    <a:lnTo>
                      <a:pt x="132" y="213"/>
                    </a:lnTo>
                    <a:lnTo>
                      <a:pt x="134" y="220"/>
                    </a:lnTo>
                    <a:lnTo>
                      <a:pt x="128" y="226"/>
                    </a:lnTo>
                    <a:lnTo>
                      <a:pt x="120" y="226"/>
                    </a:lnTo>
                    <a:lnTo>
                      <a:pt x="116" y="225"/>
                    </a:lnTo>
                    <a:lnTo>
                      <a:pt x="114" y="231"/>
                    </a:lnTo>
                    <a:lnTo>
                      <a:pt x="113" y="232"/>
                    </a:lnTo>
                    <a:lnTo>
                      <a:pt x="111" y="241"/>
                    </a:lnTo>
                    <a:lnTo>
                      <a:pt x="111" y="243"/>
                    </a:lnTo>
                    <a:lnTo>
                      <a:pt x="105" y="243"/>
                    </a:lnTo>
                    <a:lnTo>
                      <a:pt x="97" y="249"/>
                    </a:lnTo>
                    <a:lnTo>
                      <a:pt x="94" y="244"/>
                    </a:lnTo>
                    <a:lnTo>
                      <a:pt x="90" y="246"/>
                    </a:lnTo>
                    <a:lnTo>
                      <a:pt x="88" y="249"/>
                    </a:lnTo>
                    <a:lnTo>
                      <a:pt x="87" y="261"/>
                    </a:lnTo>
                    <a:lnTo>
                      <a:pt x="90" y="269"/>
                    </a:lnTo>
                    <a:lnTo>
                      <a:pt x="88" y="272"/>
                    </a:lnTo>
                    <a:lnTo>
                      <a:pt x="85" y="273"/>
                    </a:lnTo>
                    <a:lnTo>
                      <a:pt x="75" y="276"/>
                    </a:lnTo>
                    <a:lnTo>
                      <a:pt x="67" y="276"/>
                    </a:lnTo>
                    <a:lnTo>
                      <a:pt x="64" y="267"/>
                    </a:lnTo>
                    <a:lnTo>
                      <a:pt x="61" y="264"/>
                    </a:lnTo>
                    <a:lnTo>
                      <a:pt x="50" y="260"/>
                    </a:lnTo>
                    <a:lnTo>
                      <a:pt x="43" y="261"/>
                    </a:lnTo>
                    <a:lnTo>
                      <a:pt x="40" y="261"/>
                    </a:lnTo>
                    <a:lnTo>
                      <a:pt x="35" y="258"/>
                    </a:lnTo>
                    <a:lnTo>
                      <a:pt x="34" y="247"/>
                    </a:lnTo>
                    <a:lnTo>
                      <a:pt x="28" y="247"/>
                    </a:lnTo>
                    <a:lnTo>
                      <a:pt x="23" y="238"/>
                    </a:lnTo>
                    <a:lnTo>
                      <a:pt x="31" y="229"/>
                    </a:lnTo>
                    <a:lnTo>
                      <a:pt x="31" y="223"/>
                    </a:lnTo>
                    <a:lnTo>
                      <a:pt x="26" y="214"/>
                    </a:lnTo>
                    <a:lnTo>
                      <a:pt x="31" y="214"/>
                    </a:lnTo>
                    <a:lnTo>
                      <a:pt x="38" y="222"/>
                    </a:lnTo>
                    <a:lnTo>
                      <a:pt x="40" y="226"/>
                    </a:lnTo>
                    <a:lnTo>
                      <a:pt x="44" y="226"/>
                    </a:lnTo>
                    <a:lnTo>
                      <a:pt x="49" y="228"/>
                    </a:lnTo>
                    <a:lnTo>
                      <a:pt x="50" y="225"/>
                    </a:lnTo>
                    <a:lnTo>
                      <a:pt x="47" y="217"/>
                    </a:lnTo>
                    <a:lnTo>
                      <a:pt x="49" y="211"/>
                    </a:lnTo>
                    <a:lnTo>
                      <a:pt x="47" y="202"/>
                    </a:lnTo>
                    <a:lnTo>
                      <a:pt x="49" y="199"/>
                    </a:lnTo>
                    <a:lnTo>
                      <a:pt x="59" y="194"/>
                    </a:lnTo>
                    <a:lnTo>
                      <a:pt x="63" y="190"/>
                    </a:lnTo>
                    <a:lnTo>
                      <a:pt x="63" y="190"/>
                    </a:lnTo>
                    <a:lnTo>
                      <a:pt x="61" y="178"/>
                    </a:lnTo>
                    <a:lnTo>
                      <a:pt x="56" y="175"/>
                    </a:lnTo>
                    <a:lnTo>
                      <a:pt x="49" y="176"/>
                    </a:lnTo>
                    <a:lnTo>
                      <a:pt x="43" y="171"/>
                    </a:lnTo>
                    <a:lnTo>
                      <a:pt x="38" y="171"/>
                    </a:lnTo>
                    <a:lnTo>
                      <a:pt x="28" y="164"/>
                    </a:lnTo>
                    <a:lnTo>
                      <a:pt x="23" y="164"/>
                    </a:lnTo>
                    <a:lnTo>
                      <a:pt x="18" y="156"/>
                    </a:lnTo>
                    <a:lnTo>
                      <a:pt x="22" y="155"/>
                    </a:lnTo>
                    <a:lnTo>
                      <a:pt x="23" y="150"/>
                    </a:lnTo>
                    <a:lnTo>
                      <a:pt x="17" y="147"/>
                    </a:lnTo>
                    <a:lnTo>
                      <a:pt x="6" y="147"/>
                    </a:lnTo>
                    <a:lnTo>
                      <a:pt x="3" y="144"/>
                    </a:lnTo>
                    <a:lnTo>
                      <a:pt x="3" y="132"/>
                    </a:lnTo>
                    <a:lnTo>
                      <a:pt x="3" y="129"/>
                    </a:lnTo>
                    <a:lnTo>
                      <a:pt x="6" y="117"/>
                    </a:lnTo>
                    <a:lnTo>
                      <a:pt x="12" y="118"/>
                    </a:lnTo>
                    <a:lnTo>
                      <a:pt x="14" y="114"/>
                    </a:lnTo>
                    <a:lnTo>
                      <a:pt x="9" y="111"/>
                    </a:lnTo>
                    <a:lnTo>
                      <a:pt x="9" y="106"/>
                    </a:lnTo>
                    <a:lnTo>
                      <a:pt x="15" y="96"/>
                    </a:lnTo>
                    <a:lnTo>
                      <a:pt x="18" y="102"/>
                    </a:lnTo>
                    <a:lnTo>
                      <a:pt x="23" y="99"/>
                    </a:lnTo>
                    <a:lnTo>
                      <a:pt x="26" y="94"/>
                    </a:lnTo>
                    <a:lnTo>
                      <a:pt x="31" y="105"/>
                    </a:lnTo>
                    <a:lnTo>
                      <a:pt x="35" y="96"/>
                    </a:lnTo>
                    <a:lnTo>
                      <a:pt x="40" y="94"/>
                    </a:lnTo>
                    <a:lnTo>
                      <a:pt x="43" y="97"/>
                    </a:lnTo>
                    <a:lnTo>
                      <a:pt x="49" y="96"/>
                    </a:lnTo>
                    <a:lnTo>
                      <a:pt x="52" y="91"/>
                    </a:lnTo>
                    <a:lnTo>
                      <a:pt x="52" y="80"/>
                    </a:lnTo>
                    <a:lnTo>
                      <a:pt x="44" y="71"/>
                    </a:lnTo>
                    <a:lnTo>
                      <a:pt x="47" y="62"/>
                    </a:lnTo>
                    <a:lnTo>
                      <a:pt x="52" y="59"/>
                    </a:lnTo>
                    <a:lnTo>
                      <a:pt x="46" y="58"/>
                    </a:lnTo>
                    <a:lnTo>
                      <a:pt x="49" y="53"/>
                    </a:lnTo>
                    <a:lnTo>
                      <a:pt x="44" y="45"/>
                    </a:lnTo>
                    <a:lnTo>
                      <a:pt x="38" y="47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6" y="58"/>
                    </a:lnTo>
                    <a:lnTo>
                      <a:pt x="20" y="58"/>
                    </a:lnTo>
                    <a:lnTo>
                      <a:pt x="12" y="54"/>
                    </a:lnTo>
                    <a:lnTo>
                      <a:pt x="6" y="50"/>
                    </a:lnTo>
                    <a:lnTo>
                      <a:pt x="0" y="48"/>
                    </a:lnTo>
                    <a:lnTo>
                      <a:pt x="2" y="42"/>
                    </a:lnTo>
                    <a:lnTo>
                      <a:pt x="14" y="24"/>
                    </a:lnTo>
                    <a:lnTo>
                      <a:pt x="20" y="29"/>
                    </a:lnTo>
                    <a:lnTo>
                      <a:pt x="22" y="23"/>
                    </a:lnTo>
                    <a:lnTo>
                      <a:pt x="26" y="23"/>
                    </a:lnTo>
                    <a:lnTo>
                      <a:pt x="29" y="29"/>
                    </a:lnTo>
                    <a:lnTo>
                      <a:pt x="34" y="32"/>
                    </a:lnTo>
                    <a:lnTo>
                      <a:pt x="37" y="26"/>
                    </a:lnTo>
                    <a:lnTo>
                      <a:pt x="35" y="20"/>
                    </a:lnTo>
                    <a:lnTo>
                      <a:pt x="37" y="7"/>
                    </a:lnTo>
                    <a:lnTo>
                      <a:pt x="32" y="4"/>
                    </a:lnTo>
                    <a:lnTo>
                      <a:pt x="34" y="0"/>
                    </a:lnTo>
                    <a:lnTo>
                      <a:pt x="38" y="3"/>
                    </a:lnTo>
                    <a:lnTo>
                      <a:pt x="47" y="6"/>
                    </a:lnTo>
                    <a:lnTo>
                      <a:pt x="55" y="16"/>
                    </a:lnTo>
                    <a:lnTo>
                      <a:pt x="59" y="16"/>
                    </a:lnTo>
                    <a:lnTo>
                      <a:pt x="73" y="13"/>
                    </a:lnTo>
                    <a:lnTo>
                      <a:pt x="75" y="16"/>
                    </a:lnTo>
                    <a:lnTo>
                      <a:pt x="79" y="16"/>
                    </a:lnTo>
                    <a:lnTo>
                      <a:pt x="88" y="15"/>
                    </a:lnTo>
                    <a:lnTo>
                      <a:pt x="87" y="21"/>
                    </a:lnTo>
                    <a:lnTo>
                      <a:pt x="96" y="23"/>
                    </a:lnTo>
                    <a:lnTo>
                      <a:pt x="107" y="20"/>
                    </a:lnTo>
                    <a:lnTo>
                      <a:pt x="113" y="24"/>
                    </a:lnTo>
                    <a:lnTo>
                      <a:pt x="120" y="29"/>
                    </a:lnTo>
                    <a:lnTo>
                      <a:pt x="120" y="38"/>
                    </a:lnTo>
                    <a:lnTo>
                      <a:pt x="111" y="42"/>
                    </a:lnTo>
                    <a:lnTo>
                      <a:pt x="102" y="42"/>
                    </a:lnTo>
                    <a:lnTo>
                      <a:pt x="110" y="50"/>
                    </a:lnTo>
                    <a:lnTo>
                      <a:pt x="108" y="56"/>
                    </a:lnTo>
                    <a:lnTo>
                      <a:pt x="117" y="71"/>
                    </a:lnTo>
                    <a:lnTo>
                      <a:pt x="113" y="77"/>
                    </a:lnTo>
                    <a:lnTo>
                      <a:pt x="116" y="80"/>
                    </a:lnTo>
                    <a:lnTo>
                      <a:pt x="117" y="85"/>
                    </a:lnTo>
                    <a:lnTo>
                      <a:pt x="122" y="86"/>
                    </a:lnTo>
                    <a:lnTo>
                      <a:pt x="126" y="99"/>
                    </a:lnTo>
                    <a:lnTo>
                      <a:pt x="131" y="102"/>
                    </a:lnTo>
                    <a:lnTo>
                      <a:pt x="137" y="1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3" name="Freeform 1968">
                <a:extLst>
                  <a:ext uri="{FF2B5EF4-FFF2-40B4-BE49-F238E27FC236}">
                    <a16:creationId xmlns:a16="http://schemas.microsoft.com/office/drawing/2014/main" id="{10060265-DA3A-8C02-A6F7-8CB46A1D1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322"/>
                <a:ext cx="128" cy="108"/>
              </a:xfrm>
              <a:custGeom>
                <a:avLst/>
                <a:gdLst>
                  <a:gd name="T0" fmla="*/ 24 w 255"/>
                  <a:gd name="T1" fmla="*/ 86 h 216"/>
                  <a:gd name="T2" fmla="*/ 15 w 255"/>
                  <a:gd name="T3" fmla="*/ 89 h 216"/>
                  <a:gd name="T4" fmla="*/ 23 w 255"/>
                  <a:gd name="T5" fmla="*/ 107 h 216"/>
                  <a:gd name="T6" fmla="*/ 12 w 255"/>
                  <a:gd name="T7" fmla="*/ 121 h 216"/>
                  <a:gd name="T8" fmla="*/ 1 w 255"/>
                  <a:gd name="T9" fmla="*/ 128 h 216"/>
                  <a:gd name="T10" fmla="*/ 11 w 255"/>
                  <a:gd name="T11" fmla="*/ 146 h 216"/>
                  <a:gd name="T12" fmla="*/ 23 w 255"/>
                  <a:gd name="T13" fmla="*/ 169 h 216"/>
                  <a:gd name="T14" fmla="*/ 36 w 255"/>
                  <a:gd name="T15" fmla="*/ 168 h 216"/>
                  <a:gd name="T16" fmla="*/ 45 w 255"/>
                  <a:gd name="T17" fmla="*/ 189 h 216"/>
                  <a:gd name="T18" fmla="*/ 33 w 255"/>
                  <a:gd name="T19" fmla="*/ 206 h 216"/>
                  <a:gd name="T20" fmla="*/ 33 w 255"/>
                  <a:gd name="T21" fmla="*/ 216 h 216"/>
                  <a:gd name="T22" fmla="*/ 71 w 255"/>
                  <a:gd name="T23" fmla="*/ 209 h 216"/>
                  <a:gd name="T24" fmla="*/ 62 w 255"/>
                  <a:gd name="T25" fmla="*/ 206 h 216"/>
                  <a:gd name="T26" fmla="*/ 56 w 255"/>
                  <a:gd name="T27" fmla="*/ 192 h 216"/>
                  <a:gd name="T28" fmla="*/ 52 w 255"/>
                  <a:gd name="T29" fmla="*/ 183 h 216"/>
                  <a:gd name="T30" fmla="*/ 62 w 255"/>
                  <a:gd name="T31" fmla="*/ 189 h 216"/>
                  <a:gd name="T32" fmla="*/ 79 w 255"/>
                  <a:gd name="T33" fmla="*/ 201 h 216"/>
                  <a:gd name="T34" fmla="*/ 93 w 255"/>
                  <a:gd name="T35" fmla="*/ 189 h 216"/>
                  <a:gd name="T36" fmla="*/ 88 w 255"/>
                  <a:gd name="T37" fmla="*/ 171 h 216"/>
                  <a:gd name="T38" fmla="*/ 105 w 255"/>
                  <a:gd name="T39" fmla="*/ 183 h 216"/>
                  <a:gd name="T40" fmla="*/ 112 w 255"/>
                  <a:gd name="T41" fmla="*/ 174 h 216"/>
                  <a:gd name="T42" fmla="*/ 126 w 255"/>
                  <a:gd name="T43" fmla="*/ 163 h 216"/>
                  <a:gd name="T44" fmla="*/ 135 w 255"/>
                  <a:gd name="T45" fmla="*/ 165 h 216"/>
                  <a:gd name="T46" fmla="*/ 153 w 255"/>
                  <a:gd name="T47" fmla="*/ 162 h 216"/>
                  <a:gd name="T48" fmla="*/ 137 w 255"/>
                  <a:gd name="T49" fmla="*/ 146 h 216"/>
                  <a:gd name="T50" fmla="*/ 150 w 255"/>
                  <a:gd name="T51" fmla="*/ 125 h 216"/>
                  <a:gd name="T52" fmla="*/ 168 w 255"/>
                  <a:gd name="T53" fmla="*/ 121 h 216"/>
                  <a:gd name="T54" fmla="*/ 181 w 255"/>
                  <a:gd name="T55" fmla="*/ 108 h 216"/>
                  <a:gd name="T56" fmla="*/ 199 w 255"/>
                  <a:gd name="T57" fmla="*/ 125 h 216"/>
                  <a:gd name="T58" fmla="*/ 206 w 255"/>
                  <a:gd name="T59" fmla="*/ 116 h 216"/>
                  <a:gd name="T60" fmla="*/ 215 w 255"/>
                  <a:gd name="T61" fmla="*/ 102 h 216"/>
                  <a:gd name="T62" fmla="*/ 212 w 255"/>
                  <a:gd name="T63" fmla="*/ 90 h 216"/>
                  <a:gd name="T64" fmla="*/ 226 w 255"/>
                  <a:gd name="T65" fmla="*/ 83 h 216"/>
                  <a:gd name="T66" fmla="*/ 238 w 255"/>
                  <a:gd name="T67" fmla="*/ 80 h 216"/>
                  <a:gd name="T68" fmla="*/ 252 w 255"/>
                  <a:gd name="T69" fmla="*/ 80 h 216"/>
                  <a:gd name="T70" fmla="*/ 247 w 255"/>
                  <a:gd name="T71" fmla="*/ 55 h 216"/>
                  <a:gd name="T72" fmla="*/ 249 w 255"/>
                  <a:gd name="T73" fmla="*/ 42 h 216"/>
                  <a:gd name="T74" fmla="*/ 241 w 255"/>
                  <a:gd name="T75" fmla="*/ 31 h 216"/>
                  <a:gd name="T76" fmla="*/ 229 w 255"/>
                  <a:gd name="T77" fmla="*/ 42 h 216"/>
                  <a:gd name="T78" fmla="*/ 209 w 255"/>
                  <a:gd name="T79" fmla="*/ 34 h 216"/>
                  <a:gd name="T80" fmla="*/ 217 w 255"/>
                  <a:gd name="T81" fmla="*/ 8 h 216"/>
                  <a:gd name="T82" fmla="*/ 202 w 255"/>
                  <a:gd name="T83" fmla="*/ 7 h 216"/>
                  <a:gd name="T84" fmla="*/ 188 w 255"/>
                  <a:gd name="T85" fmla="*/ 25 h 216"/>
                  <a:gd name="T86" fmla="*/ 184 w 255"/>
                  <a:gd name="T87" fmla="*/ 38 h 216"/>
                  <a:gd name="T88" fmla="*/ 164 w 255"/>
                  <a:gd name="T89" fmla="*/ 28 h 216"/>
                  <a:gd name="T90" fmla="*/ 150 w 255"/>
                  <a:gd name="T91" fmla="*/ 37 h 216"/>
                  <a:gd name="T92" fmla="*/ 138 w 255"/>
                  <a:gd name="T93" fmla="*/ 40 h 216"/>
                  <a:gd name="T94" fmla="*/ 124 w 255"/>
                  <a:gd name="T95" fmla="*/ 37 h 216"/>
                  <a:gd name="T96" fmla="*/ 108 w 255"/>
                  <a:gd name="T97" fmla="*/ 48 h 216"/>
                  <a:gd name="T98" fmla="*/ 79 w 255"/>
                  <a:gd name="T99" fmla="*/ 34 h 216"/>
                  <a:gd name="T100" fmla="*/ 56 w 255"/>
                  <a:gd name="T101" fmla="*/ 38 h 216"/>
                  <a:gd name="T102" fmla="*/ 48 w 255"/>
                  <a:gd name="T103" fmla="*/ 7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55" h="216">
                    <a:moveTo>
                      <a:pt x="30" y="75"/>
                    </a:moveTo>
                    <a:lnTo>
                      <a:pt x="26" y="76"/>
                    </a:lnTo>
                    <a:lnTo>
                      <a:pt x="24" y="86"/>
                    </a:lnTo>
                    <a:lnTo>
                      <a:pt x="15" y="86"/>
                    </a:lnTo>
                    <a:lnTo>
                      <a:pt x="14" y="89"/>
                    </a:lnTo>
                    <a:lnTo>
                      <a:pt x="15" y="89"/>
                    </a:lnTo>
                    <a:lnTo>
                      <a:pt x="15" y="98"/>
                    </a:lnTo>
                    <a:lnTo>
                      <a:pt x="17" y="107"/>
                    </a:lnTo>
                    <a:lnTo>
                      <a:pt x="23" y="107"/>
                    </a:lnTo>
                    <a:lnTo>
                      <a:pt x="18" y="114"/>
                    </a:lnTo>
                    <a:lnTo>
                      <a:pt x="11" y="116"/>
                    </a:lnTo>
                    <a:lnTo>
                      <a:pt x="12" y="121"/>
                    </a:lnTo>
                    <a:lnTo>
                      <a:pt x="11" y="130"/>
                    </a:lnTo>
                    <a:lnTo>
                      <a:pt x="6" y="133"/>
                    </a:lnTo>
                    <a:lnTo>
                      <a:pt x="1" y="128"/>
                    </a:lnTo>
                    <a:lnTo>
                      <a:pt x="0" y="136"/>
                    </a:lnTo>
                    <a:lnTo>
                      <a:pt x="8" y="140"/>
                    </a:lnTo>
                    <a:lnTo>
                      <a:pt x="11" y="146"/>
                    </a:lnTo>
                    <a:lnTo>
                      <a:pt x="15" y="149"/>
                    </a:lnTo>
                    <a:lnTo>
                      <a:pt x="18" y="159"/>
                    </a:lnTo>
                    <a:lnTo>
                      <a:pt x="23" y="169"/>
                    </a:lnTo>
                    <a:lnTo>
                      <a:pt x="23" y="174"/>
                    </a:lnTo>
                    <a:lnTo>
                      <a:pt x="32" y="171"/>
                    </a:lnTo>
                    <a:lnTo>
                      <a:pt x="36" y="168"/>
                    </a:lnTo>
                    <a:lnTo>
                      <a:pt x="44" y="172"/>
                    </a:lnTo>
                    <a:lnTo>
                      <a:pt x="48" y="180"/>
                    </a:lnTo>
                    <a:lnTo>
                      <a:pt x="45" y="189"/>
                    </a:lnTo>
                    <a:lnTo>
                      <a:pt x="38" y="190"/>
                    </a:lnTo>
                    <a:lnTo>
                      <a:pt x="32" y="195"/>
                    </a:lnTo>
                    <a:lnTo>
                      <a:pt x="33" y="206"/>
                    </a:lnTo>
                    <a:lnTo>
                      <a:pt x="29" y="207"/>
                    </a:lnTo>
                    <a:lnTo>
                      <a:pt x="30" y="215"/>
                    </a:lnTo>
                    <a:lnTo>
                      <a:pt x="33" y="216"/>
                    </a:lnTo>
                    <a:lnTo>
                      <a:pt x="45" y="216"/>
                    </a:lnTo>
                    <a:lnTo>
                      <a:pt x="53" y="215"/>
                    </a:lnTo>
                    <a:lnTo>
                      <a:pt x="71" y="209"/>
                    </a:lnTo>
                    <a:lnTo>
                      <a:pt x="77" y="206"/>
                    </a:lnTo>
                    <a:lnTo>
                      <a:pt x="77" y="203"/>
                    </a:lnTo>
                    <a:lnTo>
                      <a:pt x="62" y="206"/>
                    </a:lnTo>
                    <a:lnTo>
                      <a:pt x="58" y="201"/>
                    </a:lnTo>
                    <a:lnTo>
                      <a:pt x="59" y="195"/>
                    </a:lnTo>
                    <a:lnTo>
                      <a:pt x="56" y="192"/>
                    </a:lnTo>
                    <a:lnTo>
                      <a:pt x="53" y="195"/>
                    </a:lnTo>
                    <a:lnTo>
                      <a:pt x="48" y="189"/>
                    </a:lnTo>
                    <a:lnTo>
                      <a:pt x="52" y="183"/>
                    </a:lnTo>
                    <a:lnTo>
                      <a:pt x="58" y="181"/>
                    </a:lnTo>
                    <a:lnTo>
                      <a:pt x="59" y="186"/>
                    </a:lnTo>
                    <a:lnTo>
                      <a:pt x="62" y="189"/>
                    </a:lnTo>
                    <a:lnTo>
                      <a:pt x="68" y="192"/>
                    </a:lnTo>
                    <a:lnTo>
                      <a:pt x="76" y="198"/>
                    </a:lnTo>
                    <a:lnTo>
                      <a:pt x="79" y="201"/>
                    </a:lnTo>
                    <a:lnTo>
                      <a:pt x="88" y="204"/>
                    </a:lnTo>
                    <a:lnTo>
                      <a:pt x="93" y="198"/>
                    </a:lnTo>
                    <a:lnTo>
                      <a:pt x="93" y="189"/>
                    </a:lnTo>
                    <a:lnTo>
                      <a:pt x="85" y="184"/>
                    </a:lnTo>
                    <a:lnTo>
                      <a:pt x="88" y="180"/>
                    </a:lnTo>
                    <a:lnTo>
                      <a:pt x="88" y="171"/>
                    </a:lnTo>
                    <a:lnTo>
                      <a:pt x="91" y="169"/>
                    </a:lnTo>
                    <a:lnTo>
                      <a:pt x="96" y="178"/>
                    </a:lnTo>
                    <a:lnTo>
                      <a:pt x="105" y="183"/>
                    </a:lnTo>
                    <a:lnTo>
                      <a:pt x="106" y="181"/>
                    </a:lnTo>
                    <a:lnTo>
                      <a:pt x="108" y="174"/>
                    </a:lnTo>
                    <a:lnTo>
                      <a:pt x="112" y="174"/>
                    </a:lnTo>
                    <a:lnTo>
                      <a:pt x="115" y="169"/>
                    </a:lnTo>
                    <a:lnTo>
                      <a:pt x="117" y="165"/>
                    </a:lnTo>
                    <a:lnTo>
                      <a:pt x="126" y="163"/>
                    </a:lnTo>
                    <a:lnTo>
                      <a:pt x="129" y="159"/>
                    </a:lnTo>
                    <a:lnTo>
                      <a:pt x="132" y="159"/>
                    </a:lnTo>
                    <a:lnTo>
                      <a:pt x="135" y="165"/>
                    </a:lnTo>
                    <a:lnTo>
                      <a:pt x="150" y="171"/>
                    </a:lnTo>
                    <a:lnTo>
                      <a:pt x="152" y="169"/>
                    </a:lnTo>
                    <a:lnTo>
                      <a:pt x="153" y="162"/>
                    </a:lnTo>
                    <a:lnTo>
                      <a:pt x="158" y="159"/>
                    </a:lnTo>
                    <a:lnTo>
                      <a:pt x="149" y="151"/>
                    </a:lnTo>
                    <a:lnTo>
                      <a:pt x="137" y="146"/>
                    </a:lnTo>
                    <a:lnTo>
                      <a:pt x="141" y="136"/>
                    </a:lnTo>
                    <a:lnTo>
                      <a:pt x="144" y="134"/>
                    </a:lnTo>
                    <a:lnTo>
                      <a:pt x="150" y="125"/>
                    </a:lnTo>
                    <a:lnTo>
                      <a:pt x="152" y="122"/>
                    </a:lnTo>
                    <a:lnTo>
                      <a:pt x="158" y="119"/>
                    </a:lnTo>
                    <a:lnTo>
                      <a:pt x="168" y="121"/>
                    </a:lnTo>
                    <a:lnTo>
                      <a:pt x="170" y="107"/>
                    </a:lnTo>
                    <a:lnTo>
                      <a:pt x="173" y="108"/>
                    </a:lnTo>
                    <a:lnTo>
                      <a:pt x="181" y="108"/>
                    </a:lnTo>
                    <a:lnTo>
                      <a:pt x="191" y="114"/>
                    </a:lnTo>
                    <a:lnTo>
                      <a:pt x="199" y="116"/>
                    </a:lnTo>
                    <a:lnTo>
                      <a:pt x="199" y="125"/>
                    </a:lnTo>
                    <a:lnTo>
                      <a:pt x="209" y="131"/>
                    </a:lnTo>
                    <a:lnTo>
                      <a:pt x="206" y="128"/>
                    </a:lnTo>
                    <a:lnTo>
                      <a:pt x="206" y="116"/>
                    </a:lnTo>
                    <a:lnTo>
                      <a:pt x="206" y="113"/>
                    </a:lnTo>
                    <a:lnTo>
                      <a:pt x="209" y="101"/>
                    </a:lnTo>
                    <a:lnTo>
                      <a:pt x="215" y="102"/>
                    </a:lnTo>
                    <a:lnTo>
                      <a:pt x="217" y="98"/>
                    </a:lnTo>
                    <a:lnTo>
                      <a:pt x="212" y="95"/>
                    </a:lnTo>
                    <a:lnTo>
                      <a:pt x="212" y="90"/>
                    </a:lnTo>
                    <a:lnTo>
                      <a:pt x="218" y="80"/>
                    </a:lnTo>
                    <a:lnTo>
                      <a:pt x="221" y="86"/>
                    </a:lnTo>
                    <a:lnTo>
                      <a:pt x="226" y="83"/>
                    </a:lnTo>
                    <a:lnTo>
                      <a:pt x="229" y="78"/>
                    </a:lnTo>
                    <a:lnTo>
                      <a:pt x="234" y="89"/>
                    </a:lnTo>
                    <a:lnTo>
                      <a:pt x="238" y="80"/>
                    </a:lnTo>
                    <a:lnTo>
                      <a:pt x="243" y="78"/>
                    </a:lnTo>
                    <a:lnTo>
                      <a:pt x="246" y="81"/>
                    </a:lnTo>
                    <a:lnTo>
                      <a:pt x="252" y="80"/>
                    </a:lnTo>
                    <a:lnTo>
                      <a:pt x="255" y="75"/>
                    </a:lnTo>
                    <a:lnTo>
                      <a:pt x="255" y="64"/>
                    </a:lnTo>
                    <a:lnTo>
                      <a:pt x="247" y="55"/>
                    </a:lnTo>
                    <a:lnTo>
                      <a:pt x="250" y="46"/>
                    </a:lnTo>
                    <a:lnTo>
                      <a:pt x="255" y="43"/>
                    </a:lnTo>
                    <a:lnTo>
                      <a:pt x="249" y="42"/>
                    </a:lnTo>
                    <a:lnTo>
                      <a:pt x="252" y="37"/>
                    </a:lnTo>
                    <a:lnTo>
                      <a:pt x="247" y="29"/>
                    </a:lnTo>
                    <a:lnTo>
                      <a:pt x="241" y="31"/>
                    </a:lnTo>
                    <a:lnTo>
                      <a:pt x="240" y="26"/>
                    </a:lnTo>
                    <a:lnTo>
                      <a:pt x="231" y="37"/>
                    </a:lnTo>
                    <a:lnTo>
                      <a:pt x="229" y="42"/>
                    </a:lnTo>
                    <a:lnTo>
                      <a:pt x="223" y="42"/>
                    </a:lnTo>
                    <a:lnTo>
                      <a:pt x="215" y="38"/>
                    </a:lnTo>
                    <a:lnTo>
                      <a:pt x="209" y="34"/>
                    </a:lnTo>
                    <a:lnTo>
                      <a:pt x="203" y="32"/>
                    </a:lnTo>
                    <a:lnTo>
                      <a:pt x="205" y="26"/>
                    </a:lnTo>
                    <a:lnTo>
                      <a:pt x="217" y="8"/>
                    </a:lnTo>
                    <a:lnTo>
                      <a:pt x="209" y="7"/>
                    </a:lnTo>
                    <a:lnTo>
                      <a:pt x="205" y="0"/>
                    </a:lnTo>
                    <a:lnTo>
                      <a:pt x="202" y="7"/>
                    </a:lnTo>
                    <a:lnTo>
                      <a:pt x="196" y="13"/>
                    </a:lnTo>
                    <a:lnTo>
                      <a:pt x="196" y="19"/>
                    </a:lnTo>
                    <a:lnTo>
                      <a:pt x="188" y="25"/>
                    </a:lnTo>
                    <a:lnTo>
                      <a:pt x="184" y="32"/>
                    </a:lnTo>
                    <a:lnTo>
                      <a:pt x="187" y="35"/>
                    </a:lnTo>
                    <a:lnTo>
                      <a:pt x="184" y="38"/>
                    </a:lnTo>
                    <a:lnTo>
                      <a:pt x="174" y="34"/>
                    </a:lnTo>
                    <a:lnTo>
                      <a:pt x="171" y="29"/>
                    </a:lnTo>
                    <a:lnTo>
                      <a:pt x="164" y="28"/>
                    </a:lnTo>
                    <a:lnTo>
                      <a:pt x="155" y="31"/>
                    </a:lnTo>
                    <a:lnTo>
                      <a:pt x="153" y="31"/>
                    </a:lnTo>
                    <a:lnTo>
                      <a:pt x="150" y="37"/>
                    </a:lnTo>
                    <a:lnTo>
                      <a:pt x="152" y="42"/>
                    </a:lnTo>
                    <a:lnTo>
                      <a:pt x="146" y="43"/>
                    </a:lnTo>
                    <a:lnTo>
                      <a:pt x="138" y="40"/>
                    </a:lnTo>
                    <a:lnTo>
                      <a:pt x="130" y="43"/>
                    </a:lnTo>
                    <a:lnTo>
                      <a:pt x="127" y="38"/>
                    </a:lnTo>
                    <a:lnTo>
                      <a:pt x="124" y="37"/>
                    </a:lnTo>
                    <a:lnTo>
                      <a:pt x="117" y="40"/>
                    </a:lnTo>
                    <a:lnTo>
                      <a:pt x="114" y="49"/>
                    </a:lnTo>
                    <a:lnTo>
                      <a:pt x="108" y="48"/>
                    </a:lnTo>
                    <a:lnTo>
                      <a:pt x="93" y="29"/>
                    </a:lnTo>
                    <a:lnTo>
                      <a:pt x="86" y="29"/>
                    </a:lnTo>
                    <a:lnTo>
                      <a:pt x="79" y="34"/>
                    </a:lnTo>
                    <a:lnTo>
                      <a:pt x="73" y="32"/>
                    </a:lnTo>
                    <a:lnTo>
                      <a:pt x="56" y="34"/>
                    </a:lnTo>
                    <a:lnTo>
                      <a:pt x="56" y="38"/>
                    </a:lnTo>
                    <a:lnTo>
                      <a:pt x="53" y="43"/>
                    </a:lnTo>
                    <a:lnTo>
                      <a:pt x="53" y="51"/>
                    </a:lnTo>
                    <a:lnTo>
                      <a:pt x="48" y="70"/>
                    </a:lnTo>
                    <a:lnTo>
                      <a:pt x="39" y="73"/>
                    </a:lnTo>
                    <a:lnTo>
                      <a:pt x="30" y="7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4" name="Freeform 1969">
                <a:extLst>
                  <a:ext uri="{FF2B5EF4-FFF2-40B4-BE49-F238E27FC236}">
                    <a16:creationId xmlns:a16="http://schemas.microsoft.com/office/drawing/2014/main" id="{0285929D-302B-8D92-D0AF-4D9A61385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322"/>
                <a:ext cx="128" cy="108"/>
              </a:xfrm>
              <a:custGeom>
                <a:avLst/>
                <a:gdLst>
                  <a:gd name="T0" fmla="*/ 48 w 255"/>
                  <a:gd name="T1" fmla="*/ 70 h 216"/>
                  <a:gd name="T2" fmla="*/ 56 w 255"/>
                  <a:gd name="T3" fmla="*/ 38 h 216"/>
                  <a:gd name="T4" fmla="*/ 79 w 255"/>
                  <a:gd name="T5" fmla="*/ 34 h 216"/>
                  <a:gd name="T6" fmla="*/ 108 w 255"/>
                  <a:gd name="T7" fmla="*/ 48 h 216"/>
                  <a:gd name="T8" fmla="*/ 124 w 255"/>
                  <a:gd name="T9" fmla="*/ 37 h 216"/>
                  <a:gd name="T10" fmla="*/ 138 w 255"/>
                  <a:gd name="T11" fmla="*/ 40 h 216"/>
                  <a:gd name="T12" fmla="*/ 150 w 255"/>
                  <a:gd name="T13" fmla="*/ 37 h 216"/>
                  <a:gd name="T14" fmla="*/ 164 w 255"/>
                  <a:gd name="T15" fmla="*/ 28 h 216"/>
                  <a:gd name="T16" fmla="*/ 184 w 255"/>
                  <a:gd name="T17" fmla="*/ 38 h 216"/>
                  <a:gd name="T18" fmla="*/ 188 w 255"/>
                  <a:gd name="T19" fmla="*/ 25 h 216"/>
                  <a:gd name="T20" fmla="*/ 202 w 255"/>
                  <a:gd name="T21" fmla="*/ 7 h 216"/>
                  <a:gd name="T22" fmla="*/ 217 w 255"/>
                  <a:gd name="T23" fmla="*/ 8 h 216"/>
                  <a:gd name="T24" fmla="*/ 209 w 255"/>
                  <a:gd name="T25" fmla="*/ 34 h 216"/>
                  <a:gd name="T26" fmla="*/ 229 w 255"/>
                  <a:gd name="T27" fmla="*/ 42 h 216"/>
                  <a:gd name="T28" fmla="*/ 241 w 255"/>
                  <a:gd name="T29" fmla="*/ 31 h 216"/>
                  <a:gd name="T30" fmla="*/ 249 w 255"/>
                  <a:gd name="T31" fmla="*/ 42 h 216"/>
                  <a:gd name="T32" fmla="*/ 247 w 255"/>
                  <a:gd name="T33" fmla="*/ 55 h 216"/>
                  <a:gd name="T34" fmla="*/ 252 w 255"/>
                  <a:gd name="T35" fmla="*/ 80 h 216"/>
                  <a:gd name="T36" fmla="*/ 238 w 255"/>
                  <a:gd name="T37" fmla="*/ 80 h 216"/>
                  <a:gd name="T38" fmla="*/ 226 w 255"/>
                  <a:gd name="T39" fmla="*/ 83 h 216"/>
                  <a:gd name="T40" fmla="*/ 212 w 255"/>
                  <a:gd name="T41" fmla="*/ 90 h 216"/>
                  <a:gd name="T42" fmla="*/ 215 w 255"/>
                  <a:gd name="T43" fmla="*/ 102 h 216"/>
                  <a:gd name="T44" fmla="*/ 206 w 255"/>
                  <a:gd name="T45" fmla="*/ 116 h 216"/>
                  <a:gd name="T46" fmla="*/ 199 w 255"/>
                  <a:gd name="T47" fmla="*/ 125 h 216"/>
                  <a:gd name="T48" fmla="*/ 181 w 255"/>
                  <a:gd name="T49" fmla="*/ 108 h 216"/>
                  <a:gd name="T50" fmla="*/ 168 w 255"/>
                  <a:gd name="T51" fmla="*/ 121 h 216"/>
                  <a:gd name="T52" fmla="*/ 150 w 255"/>
                  <a:gd name="T53" fmla="*/ 125 h 216"/>
                  <a:gd name="T54" fmla="*/ 137 w 255"/>
                  <a:gd name="T55" fmla="*/ 146 h 216"/>
                  <a:gd name="T56" fmla="*/ 153 w 255"/>
                  <a:gd name="T57" fmla="*/ 162 h 216"/>
                  <a:gd name="T58" fmla="*/ 135 w 255"/>
                  <a:gd name="T59" fmla="*/ 165 h 216"/>
                  <a:gd name="T60" fmla="*/ 126 w 255"/>
                  <a:gd name="T61" fmla="*/ 163 h 216"/>
                  <a:gd name="T62" fmla="*/ 112 w 255"/>
                  <a:gd name="T63" fmla="*/ 174 h 216"/>
                  <a:gd name="T64" fmla="*/ 105 w 255"/>
                  <a:gd name="T65" fmla="*/ 183 h 216"/>
                  <a:gd name="T66" fmla="*/ 88 w 255"/>
                  <a:gd name="T67" fmla="*/ 171 h 216"/>
                  <a:gd name="T68" fmla="*/ 93 w 255"/>
                  <a:gd name="T69" fmla="*/ 189 h 216"/>
                  <a:gd name="T70" fmla="*/ 79 w 255"/>
                  <a:gd name="T71" fmla="*/ 201 h 216"/>
                  <a:gd name="T72" fmla="*/ 62 w 255"/>
                  <a:gd name="T73" fmla="*/ 189 h 216"/>
                  <a:gd name="T74" fmla="*/ 52 w 255"/>
                  <a:gd name="T75" fmla="*/ 183 h 216"/>
                  <a:gd name="T76" fmla="*/ 56 w 255"/>
                  <a:gd name="T77" fmla="*/ 192 h 216"/>
                  <a:gd name="T78" fmla="*/ 62 w 255"/>
                  <a:gd name="T79" fmla="*/ 206 h 216"/>
                  <a:gd name="T80" fmla="*/ 71 w 255"/>
                  <a:gd name="T81" fmla="*/ 209 h 216"/>
                  <a:gd name="T82" fmla="*/ 33 w 255"/>
                  <a:gd name="T83" fmla="*/ 216 h 216"/>
                  <a:gd name="T84" fmla="*/ 33 w 255"/>
                  <a:gd name="T85" fmla="*/ 206 h 216"/>
                  <a:gd name="T86" fmla="*/ 45 w 255"/>
                  <a:gd name="T87" fmla="*/ 189 h 216"/>
                  <a:gd name="T88" fmla="*/ 36 w 255"/>
                  <a:gd name="T89" fmla="*/ 168 h 216"/>
                  <a:gd name="T90" fmla="*/ 23 w 255"/>
                  <a:gd name="T91" fmla="*/ 169 h 216"/>
                  <a:gd name="T92" fmla="*/ 11 w 255"/>
                  <a:gd name="T93" fmla="*/ 146 h 216"/>
                  <a:gd name="T94" fmla="*/ 1 w 255"/>
                  <a:gd name="T95" fmla="*/ 128 h 216"/>
                  <a:gd name="T96" fmla="*/ 12 w 255"/>
                  <a:gd name="T97" fmla="*/ 121 h 216"/>
                  <a:gd name="T98" fmla="*/ 23 w 255"/>
                  <a:gd name="T99" fmla="*/ 107 h 216"/>
                  <a:gd name="T100" fmla="*/ 15 w 255"/>
                  <a:gd name="T101" fmla="*/ 89 h 216"/>
                  <a:gd name="T102" fmla="*/ 24 w 255"/>
                  <a:gd name="T103" fmla="*/ 8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55" h="216">
                    <a:moveTo>
                      <a:pt x="30" y="75"/>
                    </a:moveTo>
                    <a:lnTo>
                      <a:pt x="39" y="73"/>
                    </a:lnTo>
                    <a:lnTo>
                      <a:pt x="48" y="70"/>
                    </a:lnTo>
                    <a:lnTo>
                      <a:pt x="53" y="51"/>
                    </a:lnTo>
                    <a:lnTo>
                      <a:pt x="53" y="43"/>
                    </a:lnTo>
                    <a:lnTo>
                      <a:pt x="56" y="38"/>
                    </a:lnTo>
                    <a:lnTo>
                      <a:pt x="56" y="34"/>
                    </a:lnTo>
                    <a:lnTo>
                      <a:pt x="73" y="32"/>
                    </a:lnTo>
                    <a:lnTo>
                      <a:pt x="79" y="34"/>
                    </a:lnTo>
                    <a:lnTo>
                      <a:pt x="86" y="29"/>
                    </a:lnTo>
                    <a:lnTo>
                      <a:pt x="93" y="29"/>
                    </a:lnTo>
                    <a:lnTo>
                      <a:pt x="108" y="48"/>
                    </a:lnTo>
                    <a:lnTo>
                      <a:pt x="114" y="49"/>
                    </a:lnTo>
                    <a:lnTo>
                      <a:pt x="117" y="40"/>
                    </a:lnTo>
                    <a:lnTo>
                      <a:pt x="124" y="37"/>
                    </a:lnTo>
                    <a:lnTo>
                      <a:pt x="127" y="38"/>
                    </a:lnTo>
                    <a:lnTo>
                      <a:pt x="130" y="43"/>
                    </a:lnTo>
                    <a:lnTo>
                      <a:pt x="138" y="40"/>
                    </a:lnTo>
                    <a:lnTo>
                      <a:pt x="146" y="43"/>
                    </a:lnTo>
                    <a:lnTo>
                      <a:pt x="152" y="42"/>
                    </a:lnTo>
                    <a:lnTo>
                      <a:pt x="150" y="37"/>
                    </a:lnTo>
                    <a:lnTo>
                      <a:pt x="153" y="31"/>
                    </a:lnTo>
                    <a:lnTo>
                      <a:pt x="155" y="31"/>
                    </a:lnTo>
                    <a:lnTo>
                      <a:pt x="164" y="28"/>
                    </a:lnTo>
                    <a:lnTo>
                      <a:pt x="171" y="29"/>
                    </a:lnTo>
                    <a:lnTo>
                      <a:pt x="174" y="34"/>
                    </a:lnTo>
                    <a:lnTo>
                      <a:pt x="184" y="38"/>
                    </a:lnTo>
                    <a:lnTo>
                      <a:pt x="187" y="35"/>
                    </a:lnTo>
                    <a:lnTo>
                      <a:pt x="184" y="32"/>
                    </a:lnTo>
                    <a:lnTo>
                      <a:pt x="188" y="25"/>
                    </a:lnTo>
                    <a:lnTo>
                      <a:pt x="196" y="19"/>
                    </a:lnTo>
                    <a:lnTo>
                      <a:pt x="196" y="13"/>
                    </a:lnTo>
                    <a:lnTo>
                      <a:pt x="202" y="7"/>
                    </a:lnTo>
                    <a:lnTo>
                      <a:pt x="205" y="0"/>
                    </a:lnTo>
                    <a:lnTo>
                      <a:pt x="209" y="7"/>
                    </a:lnTo>
                    <a:lnTo>
                      <a:pt x="217" y="8"/>
                    </a:lnTo>
                    <a:lnTo>
                      <a:pt x="205" y="26"/>
                    </a:lnTo>
                    <a:lnTo>
                      <a:pt x="203" y="32"/>
                    </a:lnTo>
                    <a:lnTo>
                      <a:pt x="209" y="34"/>
                    </a:lnTo>
                    <a:lnTo>
                      <a:pt x="215" y="38"/>
                    </a:lnTo>
                    <a:lnTo>
                      <a:pt x="223" y="42"/>
                    </a:lnTo>
                    <a:lnTo>
                      <a:pt x="229" y="42"/>
                    </a:lnTo>
                    <a:lnTo>
                      <a:pt x="231" y="37"/>
                    </a:lnTo>
                    <a:lnTo>
                      <a:pt x="240" y="26"/>
                    </a:lnTo>
                    <a:lnTo>
                      <a:pt x="241" y="31"/>
                    </a:lnTo>
                    <a:lnTo>
                      <a:pt x="247" y="29"/>
                    </a:lnTo>
                    <a:lnTo>
                      <a:pt x="252" y="37"/>
                    </a:lnTo>
                    <a:lnTo>
                      <a:pt x="249" y="42"/>
                    </a:lnTo>
                    <a:lnTo>
                      <a:pt x="255" y="43"/>
                    </a:lnTo>
                    <a:lnTo>
                      <a:pt x="250" y="46"/>
                    </a:lnTo>
                    <a:lnTo>
                      <a:pt x="247" y="55"/>
                    </a:lnTo>
                    <a:lnTo>
                      <a:pt x="255" y="64"/>
                    </a:lnTo>
                    <a:lnTo>
                      <a:pt x="255" y="75"/>
                    </a:lnTo>
                    <a:lnTo>
                      <a:pt x="252" y="80"/>
                    </a:lnTo>
                    <a:lnTo>
                      <a:pt x="246" y="81"/>
                    </a:lnTo>
                    <a:lnTo>
                      <a:pt x="243" y="78"/>
                    </a:lnTo>
                    <a:lnTo>
                      <a:pt x="238" y="80"/>
                    </a:lnTo>
                    <a:lnTo>
                      <a:pt x="234" y="89"/>
                    </a:lnTo>
                    <a:lnTo>
                      <a:pt x="229" y="78"/>
                    </a:lnTo>
                    <a:lnTo>
                      <a:pt x="226" y="83"/>
                    </a:lnTo>
                    <a:lnTo>
                      <a:pt x="221" y="86"/>
                    </a:lnTo>
                    <a:lnTo>
                      <a:pt x="218" y="80"/>
                    </a:lnTo>
                    <a:lnTo>
                      <a:pt x="212" y="90"/>
                    </a:lnTo>
                    <a:lnTo>
                      <a:pt x="212" y="95"/>
                    </a:lnTo>
                    <a:lnTo>
                      <a:pt x="217" y="98"/>
                    </a:lnTo>
                    <a:lnTo>
                      <a:pt x="215" y="102"/>
                    </a:lnTo>
                    <a:lnTo>
                      <a:pt x="209" y="101"/>
                    </a:lnTo>
                    <a:lnTo>
                      <a:pt x="206" y="113"/>
                    </a:lnTo>
                    <a:lnTo>
                      <a:pt x="206" y="116"/>
                    </a:lnTo>
                    <a:lnTo>
                      <a:pt x="206" y="128"/>
                    </a:lnTo>
                    <a:lnTo>
                      <a:pt x="209" y="131"/>
                    </a:lnTo>
                    <a:lnTo>
                      <a:pt x="199" y="125"/>
                    </a:lnTo>
                    <a:lnTo>
                      <a:pt x="199" y="116"/>
                    </a:lnTo>
                    <a:lnTo>
                      <a:pt x="191" y="114"/>
                    </a:lnTo>
                    <a:lnTo>
                      <a:pt x="181" y="108"/>
                    </a:lnTo>
                    <a:lnTo>
                      <a:pt x="173" y="108"/>
                    </a:lnTo>
                    <a:lnTo>
                      <a:pt x="170" y="107"/>
                    </a:lnTo>
                    <a:lnTo>
                      <a:pt x="168" y="121"/>
                    </a:lnTo>
                    <a:lnTo>
                      <a:pt x="158" y="119"/>
                    </a:lnTo>
                    <a:lnTo>
                      <a:pt x="152" y="122"/>
                    </a:lnTo>
                    <a:lnTo>
                      <a:pt x="150" y="125"/>
                    </a:lnTo>
                    <a:lnTo>
                      <a:pt x="144" y="134"/>
                    </a:lnTo>
                    <a:lnTo>
                      <a:pt x="141" y="136"/>
                    </a:lnTo>
                    <a:lnTo>
                      <a:pt x="137" y="146"/>
                    </a:lnTo>
                    <a:lnTo>
                      <a:pt x="149" y="151"/>
                    </a:lnTo>
                    <a:lnTo>
                      <a:pt x="158" y="159"/>
                    </a:lnTo>
                    <a:lnTo>
                      <a:pt x="153" y="162"/>
                    </a:lnTo>
                    <a:lnTo>
                      <a:pt x="152" y="169"/>
                    </a:lnTo>
                    <a:lnTo>
                      <a:pt x="150" y="171"/>
                    </a:lnTo>
                    <a:lnTo>
                      <a:pt x="135" y="165"/>
                    </a:lnTo>
                    <a:lnTo>
                      <a:pt x="132" y="159"/>
                    </a:lnTo>
                    <a:lnTo>
                      <a:pt x="129" y="159"/>
                    </a:lnTo>
                    <a:lnTo>
                      <a:pt x="126" y="163"/>
                    </a:lnTo>
                    <a:lnTo>
                      <a:pt x="117" y="165"/>
                    </a:lnTo>
                    <a:lnTo>
                      <a:pt x="115" y="169"/>
                    </a:lnTo>
                    <a:lnTo>
                      <a:pt x="112" y="174"/>
                    </a:lnTo>
                    <a:lnTo>
                      <a:pt x="108" y="174"/>
                    </a:lnTo>
                    <a:lnTo>
                      <a:pt x="106" y="181"/>
                    </a:lnTo>
                    <a:lnTo>
                      <a:pt x="105" y="183"/>
                    </a:lnTo>
                    <a:lnTo>
                      <a:pt x="96" y="178"/>
                    </a:lnTo>
                    <a:lnTo>
                      <a:pt x="91" y="169"/>
                    </a:lnTo>
                    <a:lnTo>
                      <a:pt x="88" y="171"/>
                    </a:lnTo>
                    <a:lnTo>
                      <a:pt x="88" y="180"/>
                    </a:lnTo>
                    <a:lnTo>
                      <a:pt x="85" y="184"/>
                    </a:lnTo>
                    <a:lnTo>
                      <a:pt x="93" y="189"/>
                    </a:lnTo>
                    <a:lnTo>
                      <a:pt x="93" y="198"/>
                    </a:lnTo>
                    <a:lnTo>
                      <a:pt x="88" y="204"/>
                    </a:lnTo>
                    <a:lnTo>
                      <a:pt x="79" y="201"/>
                    </a:lnTo>
                    <a:lnTo>
                      <a:pt x="76" y="198"/>
                    </a:lnTo>
                    <a:lnTo>
                      <a:pt x="68" y="192"/>
                    </a:lnTo>
                    <a:lnTo>
                      <a:pt x="62" y="189"/>
                    </a:lnTo>
                    <a:lnTo>
                      <a:pt x="59" y="186"/>
                    </a:lnTo>
                    <a:lnTo>
                      <a:pt x="58" y="181"/>
                    </a:lnTo>
                    <a:lnTo>
                      <a:pt x="52" y="183"/>
                    </a:lnTo>
                    <a:lnTo>
                      <a:pt x="48" y="189"/>
                    </a:lnTo>
                    <a:lnTo>
                      <a:pt x="53" y="195"/>
                    </a:lnTo>
                    <a:lnTo>
                      <a:pt x="56" y="192"/>
                    </a:lnTo>
                    <a:lnTo>
                      <a:pt x="59" y="195"/>
                    </a:lnTo>
                    <a:lnTo>
                      <a:pt x="58" y="201"/>
                    </a:lnTo>
                    <a:lnTo>
                      <a:pt x="62" y="206"/>
                    </a:lnTo>
                    <a:lnTo>
                      <a:pt x="77" y="203"/>
                    </a:lnTo>
                    <a:lnTo>
                      <a:pt x="77" y="206"/>
                    </a:lnTo>
                    <a:lnTo>
                      <a:pt x="71" y="209"/>
                    </a:lnTo>
                    <a:lnTo>
                      <a:pt x="53" y="215"/>
                    </a:lnTo>
                    <a:lnTo>
                      <a:pt x="45" y="216"/>
                    </a:lnTo>
                    <a:lnTo>
                      <a:pt x="33" y="216"/>
                    </a:lnTo>
                    <a:lnTo>
                      <a:pt x="30" y="215"/>
                    </a:lnTo>
                    <a:lnTo>
                      <a:pt x="29" y="207"/>
                    </a:lnTo>
                    <a:lnTo>
                      <a:pt x="33" y="206"/>
                    </a:lnTo>
                    <a:lnTo>
                      <a:pt x="32" y="195"/>
                    </a:lnTo>
                    <a:lnTo>
                      <a:pt x="38" y="190"/>
                    </a:lnTo>
                    <a:lnTo>
                      <a:pt x="45" y="189"/>
                    </a:lnTo>
                    <a:lnTo>
                      <a:pt x="48" y="180"/>
                    </a:lnTo>
                    <a:lnTo>
                      <a:pt x="44" y="172"/>
                    </a:lnTo>
                    <a:lnTo>
                      <a:pt x="36" y="168"/>
                    </a:lnTo>
                    <a:lnTo>
                      <a:pt x="32" y="171"/>
                    </a:lnTo>
                    <a:lnTo>
                      <a:pt x="23" y="174"/>
                    </a:lnTo>
                    <a:lnTo>
                      <a:pt x="23" y="169"/>
                    </a:lnTo>
                    <a:lnTo>
                      <a:pt x="18" y="159"/>
                    </a:lnTo>
                    <a:lnTo>
                      <a:pt x="15" y="149"/>
                    </a:lnTo>
                    <a:lnTo>
                      <a:pt x="11" y="146"/>
                    </a:lnTo>
                    <a:lnTo>
                      <a:pt x="8" y="140"/>
                    </a:lnTo>
                    <a:lnTo>
                      <a:pt x="0" y="136"/>
                    </a:lnTo>
                    <a:lnTo>
                      <a:pt x="1" y="128"/>
                    </a:lnTo>
                    <a:lnTo>
                      <a:pt x="6" y="133"/>
                    </a:lnTo>
                    <a:lnTo>
                      <a:pt x="11" y="130"/>
                    </a:lnTo>
                    <a:lnTo>
                      <a:pt x="12" y="121"/>
                    </a:lnTo>
                    <a:lnTo>
                      <a:pt x="11" y="116"/>
                    </a:lnTo>
                    <a:lnTo>
                      <a:pt x="18" y="114"/>
                    </a:lnTo>
                    <a:lnTo>
                      <a:pt x="23" y="107"/>
                    </a:lnTo>
                    <a:lnTo>
                      <a:pt x="17" y="107"/>
                    </a:lnTo>
                    <a:lnTo>
                      <a:pt x="15" y="98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5" y="86"/>
                    </a:lnTo>
                    <a:lnTo>
                      <a:pt x="24" y="86"/>
                    </a:lnTo>
                    <a:lnTo>
                      <a:pt x="26" y="76"/>
                    </a:lnTo>
                    <a:lnTo>
                      <a:pt x="30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5" name="Freeform 1970">
                <a:extLst>
                  <a:ext uri="{FF2B5EF4-FFF2-40B4-BE49-F238E27FC236}">
                    <a16:creationId xmlns:a16="http://schemas.microsoft.com/office/drawing/2014/main" id="{36510064-3E15-7009-A78E-15DDD7A1E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322"/>
                <a:ext cx="128" cy="108"/>
              </a:xfrm>
              <a:custGeom>
                <a:avLst/>
                <a:gdLst>
                  <a:gd name="T0" fmla="*/ 48 w 255"/>
                  <a:gd name="T1" fmla="*/ 70 h 216"/>
                  <a:gd name="T2" fmla="*/ 56 w 255"/>
                  <a:gd name="T3" fmla="*/ 38 h 216"/>
                  <a:gd name="T4" fmla="*/ 79 w 255"/>
                  <a:gd name="T5" fmla="*/ 34 h 216"/>
                  <a:gd name="T6" fmla="*/ 108 w 255"/>
                  <a:gd name="T7" fmla="*/ 48 h 216"/>
                  <a:gd name="T8" fmla="*/ 124 w 255"/>
                  <a:gd name="T9" fmla="*/ 37 h 216"/>
                  <a:gd name="T10" fmla="*/ 138 w 255"/>
                  <a:gd name="T11" fmla="*/ 40 h 216"/>
                  <a:gd name="T12" fmla="*/ 150 w 255"/>
                  <a:gd name="T13" fmla="*/ 37 h 216"/>
                  <a:gd name="T14" fmla="*/ 164 w 255"/>
                  <a:gd name="T15" fmla="*/ 28 h 216"/>
                  <a:gd name="T16" fmla="*/ 184 w 255"/>
                  <a:gd name="T17" fmla="*/ 38 h 216"/>
                  <a:gd name="T18" fmla="*/ 188 w 255"/>
                  <a:gd name="T19" fmla="*/ 25 h 216"/>
                  <a:gd name="T20" fmla="*/ 202 w 255"/>
                  <a:gd name="T21" fmla="*/ 7 h 216"/>
                  <a:gd name="T22" fmla="*/ 217 w 255"/>
                  <a:gd name="T23" fmla="*/ 8 h 216"/>
                  <a:gd name="T24" fmla="*/ 209 w 255"/>
                  <a:gd name="T25" fmla="*/ 34 h 216"/>
                  <a:gd name="T26" fmla="*/ 229 w 255"/>
                  <a:gd name="T27" fmla="*/ 42 h 216"/>
                  <a:gd name="T28" fmla="*/ 241 w 255"/>
                  <a:gd name="T29" fmla="*/ 31 h 216"/>
                  <a:gd name="T30" fmla="*/ 249 w 255"/>
                  <a:gd name="T31" fmla="*/ 42 h 216"/>
                  <a:gd name="T32" fmla="*/ 247 w 255"/>
                  <a:gd name="T33" fmla="*/ 55 h 216"/>
                  <a:gd name="T34" fmla="*/ 252 w 255"/>
                  <a:gd name="T35" fmla="*/ 80 h 216"/>
                  <a:gd name="T36" fmla="*/ 238 w 255"/>
                  <a:gd name="T37" fmla="*/ 80 h 216"/>
                  <a:gd name="T38" fmla="*/ 226 w 255"/>
                  <a:gd name="T39" fmla="*/ 83 h 216"/>
                  <a:gd name="T40" fmla="*/ 212 w 255"/>
                  <a:gd name="T41" fmla="*/ 90 h 216"/>
                  <a:gd name="T42" fmla="*/ 215 w 255"/>
                  <a:gd name="T43" fmla="*/ 102 h 216"/>
                  <a:gd name="T44" fmla="*/ 206 w 255"/>
                  <a:gd name="T45" fmla="*/ 116 h 216"/>
                  <a:gd name="T46" fmla="*/ 199 w 255"/>
                  <a:gd name="T47" fmla="*/ 125 h 216"/>
                  <a:gd name="T48" fmla="*/ 181 w 255"/>
                  <a:gd name="T49" fmla="*/ 108 h 216"/>
                  <a:gd name="T50" fmla="*/ 168 w 255"/>
                  <a:gd name="T51" fmla="*/ 121 h 216"/>
                  <a:gd name="T52" fmla="*/ 150 w 255"/>
                  <a:gd name="T53" fmla="*/ 125 h 216"/>
                  <a:gd name="T54" fmla="*/ 137 w 255"/>
                  <a:gd name="T55" fmla="*/ 146 h 216"/>
                  <a:gd name="T56" fmla="*/ 153 w 255"/>
                  <a:gd name="T57" fmla="*/ 162 h 216"/>
                  <a:gd name="T58" fmla="*/ 135 w 255"/>
                  <a:gd name="T59" fmla="*/ 165 h 216"/>
                  <a:gd name="T60" fmla="*/ 126 w 255"/>
                  <a:gd name="T61" fmla="*/ 163 h 216"/>
                  <a:gd name="T62" fmla="*/ 112 w 255"/>
                  <a:gd name="T63" fmla="*/ 174 h 216"/>
                  <a:gd name="T64" fmla="*/ 105 w 255"/>
                  <a:gd name="T65" fmla="*/ 183 h 216"/>
                  <a:gd name="T66" fmla="*/ 88 w 255"/>
                  <a:gd name="T67" fmla="*/ 171 h 216"/>
                  <a:gd name="T68" fmla="*/ 93 w 255"/>
                  <a:gd name="T69" fmla="*/ 189 h 216"/>
                  <a:gd name="T70" fmla="*/ 79 w 255"/>
                  <a:gd name="T71" fmla="*/ 201 h 216"/>
                  <a:gd name="T72" fmla="*/ 62 w 255"/>
                  <a:gd name="T73" fmla="*/ 189 h 216"/>
                  <a:gd name="T74" fmla="*/ 52 w 255"/>
                  <a:gd name="T75" fmla="*/ 183 h 216"/>
                  <a:gd name="T76" fmla="*/ 56 w 255"/>
                  <a:gd name="T77" fmla="*/ 192 h 216"/>
                  <a:gd name="T78" fmla="*/ 62 w 255"/>
                  <a:gd name="T79" fmla="*/ 206 h 216"/>
                  <a:gd name="T80" fmla="*/ 71 w 255"/>
                  <a:gd name="T81" fmla="*/ 209 h 216"/>
                  <a:gd name="T82" fmla="*/ 33 w 255"/>
                  <a:gd name="T83" fmla="*/ 216 h 216"/>
                  <a:gd name="T84" fmla="*/ 33 w 255"/>
                  <a:gd name="T85" fmla="*/ 206 h 216"/>
                  <a:gd name="T86" fmla="*/ 45 w 255"/>
                  <a:gd name="T87" fmla="*/ 189 h 216"/>
                  <a:gd name="T88" fmla="*/ 36 w 255"/>
                  <a:gd name="T89" fmla="*/ 168 h 216"/>
                  <a:gd name="T90" fmla="*/ 23 w 255"/>
                  <a:gd name="T91" fmla="*/ 169 h 216"/>
                  <a:gd name="T92" fmla="*/ 11 w 255"/>
                  <a:gd name="T93" fmla="*/ 146 h 216"/>
                  <a:gd name="T94" fmla="*/ 1 w 255"/>
                  <a:gd name="T95" fmla="*/ 128 h 216"/>
                  <a:gd name="T96" fmla="*/ 12 w 255"/>
                  <a:gd name="T97" fmla="*/ 121 h 216"/>
                  <a:gd name="T98" fmla="*/ 23 w 255"/>
                  <a:gd name="T99" fmla="*/ 107 h 216"/>
                  <a:gd name="T100" fmla="*/ 15 w 255"/>
                  <a:gd name="T101" fmla="*/ 89 h 216"/>
                  <a:gd name="T102" fmla="*/ 24 w 255"/>
                  <a:gd name="T103" fmla="*/ 8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55" h="216">
                    <a:moveTo>
                      <a:pt x="30" y="75"/>
                    </a:moveTo>
                    <a:lnTo>
                      <a:pt x="39" y="73"/>
                    </a:lnTo>
                    <a:lnTo>
                      <a:pt x="48" y="70"/>
                    </a:lnTo>
                    <a:lnTo>
                      <a:pt x="53" y="51"/>
                    </a:lnTo>
                    <a:lnTo>
                      <a:pt x="53" y="43"/>
                    </a:lnTo>
                    <a:lnTo>
                      <a:pt x="56" y="38"/>
                    </a:lnTo>
                    <a:lnTo>
                      <a:pt x="56" y="34"/>
                    </a:lnTo>
                    <a:lnTo>
                      <a:pt x="73" y="32"/>
                    </a:lnTo>
                    <a:lnTo>
                      <a:pt x="79" y="34"/>
                    </a:lnTo>
                    <a:lnTo>
                      <a:pt x="86" y="29"/>
                    </a:lnTo>
                    <a:lnTo>
                      <a:pt x="93" y="29"/>
                    </a:lnTo>
                    <a:lnTo>
                      <a:pt x="108" y="48"/>
                    </a:lnTo>
                    <a:lnTo>
                      <a:pt x="114" y="49"/>
                    </a:lnTo>
                    <a:lnTo>
                      <a:pt x="117" y="40"/>
                    </a:lnTo>
                    <a:lnTo>
                      <a:pt x="124" y="37"/>
                    </a:lnTo>
                    <a:lnTo>
                      <a:pt x="127" y="38"/>
                    </a:lnTo>
                    <a:lnTo>
                      <a:pt x="130" y="43"/>
                    </a:lnTo>
                    <a:lnTo>
                      <a:pt x="138" y="40"/>
                    </a:lnTo>
                    <a:lnTo>
                      <a:pt x="146" y="43"/>
                    </a:lnTo>
                    <a:lnTo>
                      <a:pt x="152" y="42"/>
                    </a:lnTo>
                    <a:lnTo>
                      <a:pt x="150" y="37"/>
                    </a:lnTo>
                    <a:lnTo>
                      <a:pt x="153" y="31"/>
                    </a:lnTo>
                    <a:lnTo>
                      <a:pt x="155" y="31"/>
                    </a:lnTo>
                    <a:lnTo>
                      <a:pt x="164" y="28"/>
                    </a:lnTo>
                    <a:lnTo>
                      <a:pt x="171" y="29"/>
                    </a:lnTo>
                    <a:lnTo>
                      <a:pt x="174" y="34"/>
                    </a:lnTo>
                    <a:lnTo>
                      <a:pt x="184" y="38"/>
                    </a:lnTo>
                    <a:lnTo>
                      <a:pt x="187" y="35"/>
                    </a:lnTo>
                    <a:lnTo>
                      <a:pt x="184" y="32"/>
                    </a:lnTo>
                    <a:lnTo>
                      <a:pt x="188" y="25"/>
                    </a:lnTo>
                    <a:lnTo>
                      <a:pt x="196" y="19"/>
                    </a:lnTo>
                    <a:lnTo>
                      <a:pt x="196" y="13"/>
                    </a:lnTo>
                    <a:lnTo>
                      <a:pt x="202" y="7"/>
                    </a:lnTo>
                    <a:lnTo>
                      <a:pt x="205" y="0"/>
                    </a:lnTo>
                    <a:lnTo>
                      <a:pt x="209" y="7"/>
                    </a:lnTo>
                    <a:lnTo>
                      <a:pt x="217" y="8"/>
                    </a:lnTo>
                    <a:lnTo>
                      <a:pt x="205" y="26"/>
                    </a:lnTo>
                    <a:lnTo>
                      <a:pt x="203" y="32"/>
                    </a:lnTo>
                    <a:lnTo>
                      <a:pt x="209" y="34"/>
                    </a:lnTo>
                    <a:lnTo>
                      <a:pt x="215" y="38"/>
                    </a:lnTo>
                    <a:lnTo>
                      <a:pt x="223" y="42"/>
                    </a:lnTo>
                    <a:lnTo>
                      <a:pt x="229" y="42"/>
                    </a:lnTo>
                    <a:lnTo>
                      <a:pt x="231" y="37"/>
                    </a:lnTo>
                    <a:lnTo>
                      <a:pt x="240" y="26"/>
                    </a:lnTo>
                    <a:lnTo>
                      <a:pt x="241" y="31"/>
                    </a:lnTo>
                    <a:lnTo>
                      <a:pt x="247" y="29"/>
                    </a:lnTo>
                    <a:lnTo>
                      <a:pt x="252" y="37"/>
                    </a:lnTo>
                    <a:lnTo>
                      <a:pt x="249" y="42"/>
                    </a:lnTo>
                    <a:lnTo>
                      <a:pt x="255" y="43"/>
                    </a:lnTo>
                    <a:lnTo>
                      <a:pt x="250" y="46"/>
                    </a:lnTo>
                    <a:lnTo>
                      <a:pt x="247" y="55"/>
                    </a:lnTo>
                    <a:lnTo>
                      <a:pt x="255" y="64"/>
                    </a:lnTo>
                    <a:lnTo>
                      <a:pt x="255" y="75"/>
                    </a:lnTo>
                    <a:lnTo>
                      <a:pt x="252" y="80"/>
                    </a:lnTo>
                    <a:lnTo>
                      <a:pt x="246" y="81"/>
                    </a:lnTo>
                    <a:lnTo>
                      <a:pt x="243" y="78"/>
                    </a:lnTo>
                    <a:lnTo>
                      <a:pt x="238" y="80"/>
                    </a:lnTo>
                    <a:lnTo>
                      <a:pt x="234" y="89"/>
                    </a:lnTo>
                    <a:lnTo>
                      <a:pt x="229" y="78"/>
                    </a:lnTo>
                    <a:lnTo>
                      <a:pt x="226" y="83"/>
                    </a:lnTo>
                    <a:lnTo>
                      <a:pt x="221" y="86"/>
                    </a:lnTo>
                    <a:lnTo>
                      <a:pt x="218" y="80"/>
                    </a:lnTo>
                    <a:lnTo>
                      <a:pt x="212" y="90"/>
                    </a:lnTo>
                    <a:lnTo>
                      <a:pt x="212" y="95"/>
                    </a:lnTo>
                    <a:lnTo>
                      <a:pt x="217" y="98"/>
                    </a:lnTo>
                    <a:lnTo>
                      <a:pt x="215" y="102"/>
                    </a:lnTo>
                    <a:lnTo>
                      <a:pt x="209" y="101"/>
                    </a:lnTo>
                    <a:lnTo>
                      <a:pt x="206" y="113"/>
                    </a:lnTo>
                    <a:lnTo>
                      <a:pt x="206" y="116"/>
                    </a:lnTo>
                    <a:lnTo>
                      <a:pt x="206" y="128"/>
                    </a:lnTo>
                    <a:lnTo>
                      <a:pt x="209" y="131"/>
                    </a:lnTo>
                    <a:lnTo>
                      <a:pt x="199" y="125"/>
                    </a:lnTo>
                    <a:lnTo>
                      <a:pt x="199" y="116"/>
                    </a:lnTo>
                    <a:lnTo>
                      <a:pt x="191" y="114"/>
                    </a:lnTo>
                    <a:lnTo>
                      <a:pt x="181" y="108"/>
                    </a:lnTo>
                    <a:lnTo>
                      <a:pt x="173" y="108"/>
                    </a:lnTo>
                    <a:lnTo>
                      <a:pt x="170" y="107"/>
                    </a:lnTo>
                    <a:lnTo>
                      <a:pt x="168" y="121"/>
                    </a:lnTo>
                    <a:lnTo>
                      <a:pt x="158" y="119"/>
                    </a:lnTo>
                    <a:lnTo>
                      <a:pt x="152" y="122"/>
                    </a:lnTo>
                    <a:lnTo>
                      <a:pt x="150" y="125"/>
                    </a:lnTo>
                    <a:lnTo>
                      <a:pt x="144" y="134"/>
                    </a:lnTo>
                    <a:lnTo>
                      <a:pt x="141" y="136"/>
                    </a:lnTo>
                    <a:lnTo>
                      <a:pt x="137" y="146"/>
                    </a:lnTo>
                    <a:lnTo>
                      <a:pt x="149" y="151"/>
                    </a:lnTo>
                    <a:lnTo>
                      <a:pt x="158" y="159"/>
                    </a:lnTo>
                    <a:lnTo>
                      <a:pt x="153" y="162"/>
                    </a:lnTo>
                    <a:lnTo>
                      <a:pt x="152" y="169"/>
                    </a:lnTo>
                    <a:lnTo>
                      <a:pt x="150" y="171"/>
                    </a:lnTo>
                    <a:lnTo>
                      <a:pt x="135" y="165"/>
                    </a:lnTo>
                    <a:lnTo>
                      <a:pt x="132" y="159"/>
                    </a:lnTo>
                    <a:lnTo>
                      <a:pt x="129" y="159"/>
                    </a:lnTo>
                    <a:lnTo>
                      <a:pt x="126" y="163"/>
                    </a:lnTo>
                    <a:lnTo>
                      <a:pt x="117" y="165"/>
                    </a:lnTo>
                    <a:lnTo>
                      <a:pt x="115" y="169"/>
                    </a:lnTo>
                    <a:lnTo>
                      <a:pt x="112" y="174"/>
                    </a:lnTo>
                    <a:lnTo>
                      <a:pt x="108" y="174"/>
                    </a:lnTo>
                    <a:lnTo>
                      <a:pt x="106" y="181"/>
                    </a:lnTo>
                    <a:lnTo>
                      <a:pt x="105" y="183"/>
                    </a:lnTo>
                    <a:lnTo>
                      <a:pt x="96" y="178"/>
                    </a:lnTo>
                    <a:lnTo>
                      <a:pt x="91" y="169"/>
                    </a:lnTo>
                    <a:lnTo>
                      <a:pt x="88" y="171"/>
                    </a:lnTo>
                    <a:lnTo>
                      <a:pt x="88" y="180"/>
                    </a:lnTo>
                    <a:lnTo>
                      <a:pt x="85" y="184"/>
                    </a:lnTo>
                    <a:lnTo>
                      <a:pt x="93" y="189"/>
                    </a:lnTo>
                    <a:lnTo>
                      <a:pt x="93" y="198"/>
                    </a:lnTo>
                    <a:lnTo>
                      <a:pt x="88" y="204"/>
                    </a:lnTo>
                    <a:lnTo>
                      <a:pt x="79" y="201"/>
                    </a:lnTo>
                    <a:lnTo>
                      <a:pt x="76" y="198"/>
                    </a:lnTo>
                    <a:lnTo>
                      <a:pt x="68" y="192"/>
                    </a:lnTo>
                    <a:lnTo>
                      <a:pt x="62" y="189"/>
                    </a:lnTo>
                    <a:lnTo>
                      <a:pt x="59" y="186"/>
                    </a:lnTo>
                    <a:lnTo>
                      <a:pt x="58" y="181"/>
                    </a:lnTo>
                    <a:lnTo>
                      <a:pt x="52" y="183"/>
                    </a:lnTo>
                    <a:lnTo>
                      <a:pt x="48" y="189"/>
                    </a:lnTo>
                    <a:lnTo>
                      <a:pt x="53" y="195"/>
                    </a:lnTo>
                    <a:lnTo>
                      <a:pt x="56" y="192"/>
                    </a:lnTo>
                    <a:lnTo>
                      <a:pt x="59" y="195"/>
                    </a:lnTo>
                    <a:lnTo>
                      <a:pt x="58" y="201"/>
                    </a:lnTo>
                    <a:lnTo>
                      <a:pt x="62" y="206"/>
                    </a:lnTo>
                    <a:lnTo>
                      <a:pt x="77" y="203"/>
                    </a:lnTo>
                    <a:lnTo>
                      <a:pt x="77" y="206"/>
                    </a:lnTo>
                    <a:lnTo>
                      <a:pt x="71" y="209"/>
                    </a:lnTo>
                    <a:lnTo>
                      <a:pt x="53" y="215"/>
                    </a:lnTo>
                    <a:lnTo>
                      <a:pt x="45" y="216"/>
                    </a:lnTo>
                    <a:lnTo>
                      <a:pt x="33" y="216"/>
                    </a:lnTo>
                    <a:lnTo>
                      <a:pt x="30" y="215"/>
                    </a:lnTo>
                    <a:lnTo>
                      <a:pt x="29" y="207"/>
                    </a:lnTo>
                    <a:lnTo>
                      <a:pt x="33" y="206"/>
                    </a:lnTo>
                    <a:lnTo>
                      <a:pt x="32" y="195"/>
                    </a:lnTo>
                    <a:lnTo>
                      <a:pt x="38" y="190"/>
                    </a:lnTo>
                    <a:lnTo>
                      <a:pt x="45" y="189"/>
                    </a:lnTo>
                    <a:lnTo>
                      <a:pt x="48" y="180"/>
                    </a:lnTo>
                    <a:lnTo>
                      <a:pt x="44" y="172"/>
                    </a:lnTo>
                    <a:lnTo>
                      <a:pt x="36" y="168"/>
                    </a:lnTo>
                    <a:lnTo>
                      <a:pt x="32" y="171"/>
                    </a:lnTo>
                    <a:lnTo>
                      <a:pt x="23" y="174"/>
                    </a:lnTo>
                    <a:lnTo>
                      <a:pt x="23" y="169"/>
                    </a:lnTo>
                    <a:lnTo>
                      <a:pt x="18" y="159"/>
                    </a:lnTo>
                    <a:lnTo>
                      <a:pt x="15" y="149"/>
                    </a:lnTo>
                    <a:lnTo>
                      <a:pt x="11" y="146"/>
                    </a:lnTo>
                    <a:lnTo>
                      <a:pt x="8" y="140"/>
                    </a:lnTo>
                    <a:lnTo>
                      <a:pt x="0" y="136"/>
                    </a:lnTo>
                    <a:lnTo>
                      <a:pt x="1" y="128"/>
                    </a:lnTo>
                    <a:lnTo>
                      <a:pt x="6" y="133"/>
                    </a:lnTo>
                    <a:lnTo>
                      <a:pt x="11" y="130"/>
                    </a:lnTo>
                    <a:lnTo>
                      <a:pt x="12" y="121"/>
                    </a:lnTo>
                    <a:lnTo>
                      <a:pt x="11" y="116"/>
                    </a:lnTo>
                    <a:lnTo>
                      <a:pt x="18" y="114"/>
                    </a:lnTo>
                    <a:lnTo>
                      <a:pt x="23" y="107"/>
                    </a:lnTo>
                    <a:lnTo>
                      <a:pt x="17" y="107"/>
                    </a:lnTo>
                    <a:lnTo>
                      <a:pt x="15" y="98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5" y="86"/>
                    </a:lnTo>
                    <a:lnTo>
                      <a:pt x="24" y="86"/>
                    </a:lnTo>
                    <a:lnTo>
                      <a:pt x="26" y="76"/>
                    </a:lnTo>
                    <a:lnTo>
                      <a:pt x="30" y="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6" name="Freeform 1971">
                <a:extLst>
                  <a:ext uri="{FF2B5EF4-FFF2-40B4-BE49-F238E27FC236}">
                    <a16:creationId xmlns:a16="http://schemas.microsoft.com/office/drawing/2014/main" id="{034F07E4-C297-1E67-D5CE-B4F366565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434"/>
                <a:ext cx="126" cy="74"/>
              </a:xfrm>
              <a:custGeom>
                <a:avLst/>
                <a:gdLst>
                  <a:gd name="T0" fmla="*/ 52 w 252"/>
                  <a:gd name="T1" fmla="*/ 15 h 149"/>
                  <a:gd name="T2" fmla="*/ 47 w 252"/>
                  <a:gd name="T3" fmla="*/ 9 h 149"/>
                  <a:gd name="T4" fmla="*/ 32 w 252"/>
                  <a:gd name="T5" fmla="*/ 7 h 149"/>
                  <a:gd name="T6" fmla="*/ 21 w 252"/>
                  <a:gd name="T7" fmla="*/ 1 h 149"/>
                  <a:gd name="T8" fmla="*/ 14 w 252"/>
                  <a:gd name="T9" fmla="*/ 7 h 149"/>
                  <a:gd name="T10" fmla="*/ 2 w 252"/>
                  <a:gd name="T11" fmla="*/ 14 h 149"/>
                  <a:gd name="T12" fmla="*/ 3 w 252"/>
                  <a:gd name="T13" fmla="*/ 36 h 149"/>
                  <a:gd name="T14" fmla="*/ 12 w 252"/>
                  <a:gd name="T15" fmla="*/ 50 h 149"/>
                  <a:gd name="T16" fmla="*/ 34 w 252"/>
                  <a:gd name="T17" fmla="*/ 73 h 149"/>
                  <a:gd name="T18" fmla="*/ 43 w 252"/>
                  <a:gd name="T19" fmla="*/ 87 h 149"/>
                  <a:gd name="T20" fmla="*/ 43 w 252"/>
                  <a:gd name="T21" fmla="*/ 97 h 149"/>
                  <a:gd name="T22" fmla="*/ 49 w 252"/>
                  <a:gd name="T23" fmla="*/ 106 h 149"/>
                  <a:gd name="T24" fmla="*/ 49 w 252"/>
                  <a:gd name="T25" fmla="*/ 117 h 149"/>
                  <a:gd name="T26" fmla="*/ 44 w 252"/>
                  <a:gd name="T27" fmla="*/ 134 h 149"/>
                  <a:gd name="T28" fmla="*/ 52 w 252"/>
                  <a:gd name="T29" fmla="*/ 134 h 149"/>
                  <a:gd name="T30" fmla="*/ 59 w 252"/>
                  <a:gd name="T31" fmla="*/ 141 h 149"/>
                  <a:gd name="T32" fmla="*/ 81 w 252"/>
                  <a:gd name="T33" fmla="*/ 149 h 149"/>
                  <a:gd name="T34" fmla="*/ 87 w 252"/>
                  <a:gd name="T35" fmla="*/ 144 h 149"/>
                  <a:gd name="T36" fmla="*/ 102 w 252"/>
                  <a:gd name="T37" fmla="*/ 141 h 149"/>
                  <a:gd name="T38" fmla="*/ 111 w 252"/>
                  <a:gd name="T39" fmla="*/ 131 h 149"/>
                  <a:gd name="T40" fmla="*/ 126 w 252"/>
                  <a:gd name="T41" fmla="*/ 131 h 149"/>
                  <a:gd name="T42" fmla="*/ 135 w 252"/>
                  <a:gd name="T43" fmla="*/ 123 h 149"/>
                  <a:gd name="T44" fmla="*/ 147 w 252"/>
                  <a:gd name="T45" fmla="*/ 128 h 149"/>
                  <a:gd name="T46" fmla="*/ 158 w 252"/>
                  <a:gd name="T47" fmla="*/ 134 h 149"/>
                  <a:gd name="T48" fmla="*/ 166 w 252"/>
                  <a:gd name="T49" fmla="*/ 131 h 149"/>
                  <a:gd name="T50" fmla="*/ 170 w 252"/>
                  <a:gd name="T51" fmla="*/ 114 h 149"/>
                  <a:gd name="T52" fmla="*/ 179 w 252"/>
                  <a:gd name="T53" fmla="*/ 111 h 149"/>
                  <a:gd name="T54" fmla="*/ 191 w 252"/>
                  <a:gd name="T55" fmla="*/ 112 h 149"/>
                  <a:gd name="T56" fmla="*/ 196 w 252"/>
                  <a:gd name="T57" fmla="*/ 108 h 149"/>
                  <a:gd name="T58" fmla="*/ 211 w 252"/>
                  <a:gd name="T59" fmla="*/ 108 h 149"/>
                  <a:gd name="T60" fmla="*/ 216 w 252"/>
                  <a:gd name="T61" fmla="*/ 126 h 149"/>
                  <a:gd name="T62" fmla="*/ 231 w 252"/>
                  <a:gd name="T63" fmla="*/ 129 h 149"/>
                  <a:gd name="T64" fmla="*/ 235 w 252"/>
                  <a:gd name="T65" fmla="*/ 125 h 149"/>
                  <a:gd name="T66" fmla="*/ 242 w 252"/>
                  <a:gd name="T67" fmla="*/ 111 h 149"/>
                  <a:gd name="T68" fmla="*/ 239 w 252"/>
                  <a:gd name="T69" fmla="*/ 102 h 149"/>
                  <a:gd name="T70" fmla="*/ 252 w 252"/>
                  <a:gd name="T71" fmla="*/ 87 h 149"/>
                  <a:gd name="T72" fmla="*/ 242 w 252"/>
                  <a:gd name="T73" fmla="*/ 87 h 149"/>
                  <a:gd name="T74" fmla="*/ 239 w 252"/>
                  <a:gd name="T75" fmla="*/ 70 h 149"/>
                  <a:gd name="T76" fmla="*/ 229 w 252"/>
                  <a:gd name="T77" fmla="*/ 67 h 149"/>
                  <a:gd name="T78" fmla="*/ 211 w 252"/>
                  <a:gd name="T79" fmla="*/ 29 h 149"/>
                  <a:gd name="T80" fmla="*/ 196 w 252"/>
                  <a:gd name="T81" fmla="*/ 26 h 149"/>
                  <a:gd name="T82" fmla="*/ 188 w 252"/>
                  <a:gd name="T83" fmla="*/ 14 h 149"/>
                  <a:gd name="T84" fmla="*/ 185 w 252"/>
                  <a:gd name="T85" fmla="*/ 29 h 149"/>
                  <a:gd name="T86" fmla="*/ 176 w 252"/>
                  <a:gd name="T87" fmla="*/ 30 h 149"/>
                  <a:gd name="T88" fmla="*/ 176 w 252"/>
                  <a:gd name="T89" fmla="*/ 41 h 149"/>
                  <a:gd name="T90" fmla="*/ 164 w 252"/>
                  <a:gd name="T91" fmla="*/ 41 h 149"/>
                  <a:gd name="T92" fmla="*/ 163 w 252"/>
                  <a:gd name="T93" fmla="*/ 29 h 149"/>
                  <a:gd name="T94" fmla="*/ 149 w 252"/>
                  <a:gd name="T95" fmla="*/ 36 h 149"/>
                  <a:gd name="T96" fmla="*/ 143 w 252"/>
                  <a:gd name="T97" fmla="*/ 26 h 149"/>
                  <a:gd name="T98" fmla="*/ 135 w 252"/>
                  <a:gd name="T99" fmla="*/ 18 h 149"/>
                  <a:gd name="T100" fmla="*/ 119 w 252"/>
                  <a:gd name="T101" fmla="*/ 17 h 149"/>
                  <a:gd name="T102" fmla="*/ 99 w 252"/>
                  <a:gd name="T103" fmla="*/ 17 h 149"/>
                  <a:gd name="T104" fmla="*/ 81 w 252"/>
                  <a:gd name="T105" fmla="*/ 18 h 149"/>
                  <a:gd name="T106" fmla="*/ 70 w 252"/>
                  <a:gd name="T107" fmla="*/ 17 h 149"/>
                  <a:gd name="T108" fmla="*/ 53 w 252"/>
                  <a:gd name="T109" fmla="*/ 1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2" h="149">
                    <a:moveTo>
                      <a:pt x="53" y="11"/>
                    </a:moveTo>
                    <a:lnTo>
                      <a:pt x="52" y="15"/>
                    </a:lnTo>
                    <a:lnTo>
                      <a:pt x="47" y="14"/>
                    </a:lnTo>
                    <a:lnTo>
                      <a:pt x="47" y="9"/>
                    </a:lnTo>
                    <a:lnTo>
                      <a:pt x="43" y="7"/>
                    </a:lnTo>
                    <a:lnTo>
                      <a:pt x="32" y="7"/>
                    </a:lnTo>
                    <a:lnTo>
                      <a:pt x="26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4" y="7"/>
                    </a:lnTo>
                    <a:lnTo>
                      <a:pt x="0" y="4"/>
                    </a:lnTo>
                    <a:lnTo>
                      <a:pt x="2" y="14"/>
                    </a:lnTo>
                    <a:lnTo>
                      <a:pt x="6" y="24"/>
                    </a:lnTo>
                    <a:lnTo>
                      <a:pt x="3" y="36"/>
                    </a:lnTo>
                    <a:lnTo>
                      <a:pt x="5" y="38"/>
                    </a:lnTo>
                    <a:lnTo>
                      <a:pt x="12" y="50"/>
                    </a:lnTo>
                    <a:lnTo>
                      <a:pt x="29" y="62"/>
                    </a:lnTo>
                    <a:lnTo>
                      <a:pt x="34" y="73"/>
                    </a:lnTo>
                    <a:lnTo>
                      <a:pt x="40" y="77"/>
                    </a:lnTo>
                    <a:lnTo>
                      <a:pt x="43" y="87"/>
                    </a:lnTo>
                    <a:lnTo>
                      <a:pt x="44" y="96"/>
                    </a:lnTo>
                    <a:lnTo>
                      <a:pt x="43" y="97"/>
                    </a:lnTo>
                    <a:lnTo>
                      <a:pt x="40" y="102"/>
                    </a:lnTo>
                    <a:lnTo>
                      <a:pt x="49" y="106"/>
                    </a:lnTo>
                    <a:lnTo>
                      <a:pt x="50" y="111"/>
                    </a:lnTo>
                    <a:lnTo>
                      <a:pt x="49" y="117"/>
                    </a:lnTo>
                    <a:lnTo>
                      <a:pt x="44" y="123"/>
                    </a:lnTo>
                    <a:lnTo>
                      <a:pt x="44" y="134"/>
                    </a:lnTo>
                    <a:lnTo>
                      <a:pt x="47" y="140"/>
                    </a:lnTo>
                    <a:lnTo>
                      <a:pt x="52" y="134"/>
                    </a:lnTo>
                    <a:lnTo>
                      <a:pt x="55" y="135"/>
                    </a:lnTo>
                    <a:lnTo>
                      <a:pt x="59" y="141"/>
                    </a:lnTo>
                    <a:lnTo>
                      <a:pt x="64" y="140"/>
                    </a:lnTo>
                    <a:lnTo>
                      <a:pt x="81" y="149"/>
                    </a:lnTo>
                    <a:lnTo>
                      <a:pt x="82" y="149"/>
                    </a:lnTo>
                    <a:lnTo>
                      <a:pt x="87" y="144"/>
                    </a:lnTo>
                    <a:lnTo>
                      <a:pt x="94" y="144"/>
                    </a:lnTo>
                    <a:lnTo>
                      <a:pt x="102" y="141"/>
                    </a:lnTo>
                    <a:lnTo>
                      <a:pt x="108" y="135"/>
                    </a:lnTo>
                    <a:lnTo>
                      <a:pt x="111" y="131"/>
                    </a:lnTo>
                    <a:lnTo>
                      <a:pt x="123" y="132"/>
                    </a:lnTo>
                    <a:lnTo>
                      <a:pt x="126" y="131"/>
                    </a:lnTo>
                    <a:lnTo>
                      <a:pt x="132" y="126"/>
                    </a:lnTo>
                    <a:lnTo>
                      <a:pt x="135" y="123"/>
                    </a:lnTo>
                    <a:lnTo>
                      <a:pt x="140" y="123"/>
                    </a:lnTo>
                    <a:lnTo>
                      <a:pt x="147" y="128"/>
                    </a:lnTo>
                    <a:lnTo>
                      <a:pt x="150" y="135"/>
                    </a:lnTo>
                    <a:lnTo>
                      <a:pt x="158" y="134"/>
                    </a:lnTo>
                    <a:lnTo>
                      <a:pt x="158" y="132"/>
                    </a:lnTo>
                    <a:lnTo>
                      <a:pt x="166" y="131"/>
                    </a:lnTo>
                    <a:lnTo>
                      <a:pt x="169" y="128"/>
                    </a:lnTo>
                    <a:lnTo>
                      <a:pt x="170" y="114"/>
                    </a:lnTo>
                    <a:lnTo>
                      <a:pt x="176" y="109"/>
                    </a:lnTo>
                    <a:lnTo>
                      <a:pt x="179" y="111"/>
                    </a:lnTo>
                    <a:lnTo>
                      <a:pt x="185" y="114"/>
                    </a:lnTo>
                    <a:lnTo>
                      <a:pt x="191" y="112"/>
                    </a:lnTo>
                    <a:lnTo>
                      <a:pt x="196" y="115"/>
                    </a:lnTo>
                    <a:lnTo>
                      <a:pt x="196" y="108"/>
                    </a:lnTo>
                    <a:lnTo>
                      <a:pt x="202" y="103"/>
                    </a:lnTo>
                    <a:lnTo>
                      <a:pt x="211" y="108"/>
                    </a:lnTo>
                    <a:lnTo>
                      <a:pt x="214" y="112"/>
                    </a:lnTo>
                    <a:lnTo>
                      <a:pt x="216" y="126"/>
                    </a:lnTo>
                    <a:lnTo>
                      <a:pt x="228" y="126"/>
                    </a:lnTo>
                    <a:lnTo>
                      <a:pt x="231" y="129"/>
                    </a:lnTo>
                    <a:lnTo>
                      <a:pt x="237" y="128"/>
                    </a:lnTo>
                    <a:lnTo>
                      <a:pt x="235" y="125"/>
                    </a:lnTo>
                    <a:lnTo>
                      <a:pt x="239" y="117"/>
                    </a:lnTo>
                    <a:lnTo>
                      <a:pt x="242" y="111"/>
                    </a:lnTo>
                    <a:lnTo>
                      <a:pt x="243" y="105"/>
                    </a:lnTo>
                    <a:lnTo>
                      <a:pt x="239" y="102"/>
                    </a:lnTo>
                    <a:lnTo>
                      <a:pt x="246" y="100"/>
                    </a:lnTo>
                    <a:lnTo>
                      <a:pt x="252" y="87"/>
                    </a:lnTo>
                    <a:lnTo>
                      <a:pt x="249" y="83"/>
                    </a:lnTo>
                    <a:lnTo>
                      <a:pt x="242" y="87"/>
                    </a:lnTo>
                    <a:lnTo>
                      <a:pt x="242" y="80"/>
                    </a:lnTo>
                    <a:lnTo>
                      <a:pt x="239" y="70"/>
                    </a:lnTo>
                    <a:lnTo>
                      <a:pt x="235" y="67"/>
                    </a:lnTo>
                    <a:lnTo>
                      <a:pt x="229" y="67"/>
                    </a:lnTo>
                    <a:lnTo>
                      <a:pt x="228" y="35"/>
                    </a:lnTo>
                    <a:lnTo>
                      <a:pt x="211" y="29"/>
                    </a:lnTo>
                    <a:lnTo>
                      <a:pt x="205" y="29"/>
                    </a:lnTo>
                    <a:lnTo>
                      <a:pt x="196" y="26"/>
                    </a:lnTo>
                    <a:lnTo>
                      <a:pt x="194" y="17"/>
                    </a:lnTo>
                    <a:lnTo>
                      <a:pt x="188" y="14"/>
                    </a:lnTo>
                    <a:lnTo>
                      <a:pt x="182" y="18"/>
                    </a:lnTo>
                    <a:lnTo>
                      <a:pt x="185" y="29"/>
                    </a:lnTo>
                    <a:lnTo>
                      <a:pt x="182" y="33"/>
                    </a:lnTo>
                    <a:lnTo>
                      <a:pt x="176" y="30"/>
                    </a:lnTo>
                    <a:lnTo>
                      <a:pt x="175" y="36"/>
                    </a:lnTo>
                    <a:lnTo>
                      <a:pt x="176" y="41"/>
                    </a:lnTo>
                    <a:lnTo>
                      <a:pt x="169" y="38"/>
                    </a:lnTo>
                    <a:lnTo>
                      <a:pt x="164" y="41"/>
                    </a:lnTo>
                    <a:lnTo>
                      <a:pt x="163" y="36"/>
                    </a:lnTo>
                    <a:lnTo>
                      <a:pt x="163" y="29"/>
                    </a:lnTo>
                    <a:lnTo>
                      <a:pt x="152" y="30"/>
                    </a:lnTo>
                    <a:lnTo>
                      <a:pt x="149" y="36"/>
                    </a:lnTo>
                    <a:lnTo>
                      <a:pt x="144" y="33"/>
                    </a:lnTo>
                    <a:lnTo>
                      <a:pt x="143" y="26"/>
                    </a:lnTo>
                    <a:lnTo>
                      <a:pt x="140" y="26"/>
                    </a:lnTo>
                    <a:lnTo>
                      <a:pt x="135" y="18"/>
                    </a:lnTo>
                    <a:lnTo>
                      <a:pt x="128" y="14"/>
                    </a:lnTo>
                    <a:lnTo>
                      <a:pt x="119" y="17"/>
                    </a:lnTo>
                    <a:lnTo>
                      <a:pt x="114" y="21"/>
                    </a:lnTo>
                    <a:lnTo>
                      <a:pt x="99" y="17"/>
                    </a:lnTo>
                    <a:lnTo>
                      <a:pt x="90" y="17"/>
                    </a:lnTo>
                    <a:lnTo>
                      <a:pt x="81" y="18"/>
                    </a:lnTo>
                    <a:lnTo>
                      <a:pt x="73" y="17"/>
                    </a:lnTo>
                    <a:lnTo>
                      <a:pt x="70" y="17"/>
                    </a:lnTo>
                    <a:lnTo>
                      <a:pt x="64" y="11"/>
                    </a:lnTo>
                    <a:lnTo>
                      <a:pt x="53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7" name="Freeform 1972">
                <a:extLst>
                  <a:ext uri="{FF2B5EF4-FFF2-40B4-BE49-F238E27FC236}">
                    <a16:creationId xmlns:a16="http://schemas.microsoft.com/office/drawing/2014/main" id="{97A805CA-78EC-CED0-BB1F-814818A18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434"/>
                <a:ext cx="126" cy="74"/>
              </a:xfrm>
              <a:custGeom>
                <a:avLst/>
                <a:gdLst>
                  <a:gd name="T0" fmla="*/ 64 w 252"/>
                  <a:gd name="T1" fmla="*/ 11 h 149"/>
                  <a:gd name="T2" fmla="*/ 73 w 252"/>
                  <a:gd name="T3" fmla="*/ 17 h 149"/>
                  <a:gd name="T4" fmla="*/ 90 w 252"/>
                  <a:gd name="T5" fmla="*/ 17 h 149"/>
                  <a:gd name="T6" fmla="*/ 114 w 252"/>
                  <a:gd name="T7" fmla="*/ 21 h 149"/>
                  <a:gd name="T8" fmla="*/ 128 w 252"/>
                  <a:gd name="T9" fmla="*/ 14 h 149"/>
                  <a:gd name="T10" fmla="*/ 140 w 252"/>
                  <a:gd name="T11" fmla="*/ 26 h 149"/>
                  <a:gd name="T12" fmla="*/ 144 w 252"/>
                  <a:gd name="T13" fmla="*/ 33 h 149"/>
                  <a:gd name="T14" fmla="*/ 152 w 252"/>
                  <a:gd name="T15" fmla="*/ 30 h 149"/>
                  <a:gd name="T16" fmla="*/ 163 w 252"/>
                  <a:gd name="T17" fmla="*/ 36 h 149"/>
                  <a:gd name="T18" fmla="*/ 169 w 252"/>
                  <a:gd name="T19" fmla="*/ 38 h 149"/>
                  <a:gd name="T20" fmla="*/ 175 w 252"/>
                  <a:gd name="T21" fmla="*/ 36 h 149"/>
                  <a:gd name="T22" fmla="*/ 182 w 252"/>
                  <a:gd name="T23" fmla="*/ 33 h 149"/>
                  <a:gd name="T24" fmla="*/ 182 w 252"/>
                  <a:gd name="T25" fmla="*/ 18 h 149"/>
                  <a:gd name="T26" fmla="*/ 194 w 252"/>
                  <a:gd name="T27" fmla="*/ 17 h 149"/>
                  <a:gd name="T28" fmla="*/ 205 w 252"/>
                  <a:gd name="T29" fmla="*/ 29 h 149"/>
                  <a:gd name="T30" fmla="*/ 228 w 252"/>
                  <a:gd name="T31" fmla="*/ 35 h 149"/>
                  <a:gd name="T32" fmla="*/ 235 w 252"/>
                  <a:gd name="T33" fmla="*/ 67 h 149"/>
                  <a:gd name="T34" fmla="*/ 242 w 252"/>
                  <a:gd name="T35" fmla="*/ 80 h 149"/>
                  <a:gd name="T36" fmla="*/ 249 w 252"/>
                  <a:gd name="T37" fmla="*/ 83 h 149"/>
                  <a:gd name="T38" fmla="*/ 246 w 252"/>
                  <a:gd name="T39" fmla="*/ 100 h 149"/>
                  <a:gd name="T40" fmla="*/ 243 w 252"/>
                  <a:gd name="T41" fmla="*/ 105 h 149"/>
                  <a:gd name="T42" fmla="*/ 239 w 252"/>
                  <a:gd name="T43" fmla="*/ 117 h 149"/>
                  <a:gd name="T44" fmla="*/ 237 w 252"/>
                  <a:gd name="T45" fmla="*/ 128 h 149"/>
                  <a:gd name="T46" fmla="*/ 228 w 252"/>
                  <a:gd name="T47" fmla="*/ 126 h 149"/>
                  <a:gd name="T48" fmla="*/ 214 w 252"/>
                  <a:gd name="T49" fmla="*/ 112 h 149"/>
                  <a:gd name="T50" fmla="*/ 202 w 252"/>
                  <a:gd name="T51" fmla="*/ 103 h 149"/>
                  <a:gd name="T52" fmla="*/ 196 w 252"/>
                  <a:gd name="T53" fmla="*/ 115 h 149"/>
                  <a:gd name="T54" fmla="*/ 185 w 252"/>
                  <a:gd name="T55" fmla="*/ 114 h 149"/>
                  <a:gd name="T56" fmla="*/ 176 w 252"/>
                  <a:gd name="T57" fmla="*/ 109 h 149"/>
                  <a:gd name="T58" fmla="*/ 169 w 252"/>
                  <a:gd name="T59" fmla="*/ 128 h 149"/>
                  <a:gd name="T60" fmla="*/ 158 w 252"/>
                  <a:gd name="T61" fmla="*/ 132 h 149"/>
                  <a:gd name="T62" fmla="*/ 150 w 252"/>
                  <a:gd name="T63" fmla="*/ 135 h 149"/>
                  <a:gd name="T64" fmla="*/ 140 w 252"/>
                  <a:gd name="T65" fmla="*/ 123 h 149"/>
                  <a:gd name="T66" fmla="*/ 132 w 252"/>
                  <a:gd name="T67" fmla="*/ 126 h 149"/>
                  <a:gd name="T68" fmla="*/ 123 w 252"/>
                  <a:gd name="T69" fmla="*/ 132 h 149"/>
                  <a:gd name="T70" fmla="*/ 108 w 252"/>
                  <a:gd name="T71" fmla="*/ 135 h 149"/>
                  <a:gd name="T72" fmla="*/ 94 w 252"/>
                  <a:gd name="T73" fmla="*/ 144 h 149"/>
                  <a:gd name="T74" fmla="*/ 82 w 252"/>
                  <a:gd name="T75" fmla="*/ 149 h 149"/>
                  <a:gd name="T76" fmla="*/ 64 w 252"/>
                  <a:gd name="T77" fmla="*/ 140 h 149"/>
                  <a:gd name="T78" fmla="*/ 55 w 252"/>
                  <a:gd name="T79" fmla="*/ 135 h 149"/>
                  <a:gd name="T80" fmla="*/ 47 w 252"/>
                  <a:gd name="T81" fmla="*/ 140 h 149"/>
                  <a:gd name="T82" fmla="*/ 44 w 252"/>
                  <a:gd name="T83" fmla="*/ 123 h 149"/>
                  <a:gd name="T84" fmla="*/ 50 w 252"/>
                  <a:gd name="T85" fmla="*/ 111 h 149"/>
                  <a:gd name="T86" fmla="*/ 40 w 252"/>
                  <a:gd name="T87" fmla="*/ 102 h 149"/>
                  <a:gd name="T88" fmla="*/ 44 w 252"/>
                  <a:gd name="T89" fmla="*/ 96 h 149"/>
                  <a:gd name="T90" fmla="*/ 40 w 252"/>
                  <a:gd name="T91" fmla="*/ 77 h 149"/>
                  <a:gd name="T92" fmla="*/ 29 w 252"/>
                  <a:gd name="T93" fmla="*/ 62 h 149"/>
                  <a:gd name="T94" fmla="*/ 5 w 252"/>
                  <a:gd name="T95" fmla="*/ 38 h 149"/>
                  <a:gd name="T96" fmla="*/ 6 w 252"/>
                  <a:gd name="T97" fmla="*/ 24 h 149"/>
                  <a:gd name="T98" fmla="*/ 0 w 252"/>
                  <a:gd name="T99" fmla="*/ 4 h 149"/>
                  <a:gd name="T100" fmla="*/ 17 w 252"/>
                  <a:gd name="T101" fmla="*/ 0 h 149"/>
                  <a:gd name="T102" fmla="*/ 26 w 252"/>
                  <a:gd name="T103" fmla="*/ 1 h 149"/>
                  <a:gd name="T104" fmla="*/ 43 w 252"/>
                  <a:gd name="T105" fmla="*/ 7 h 149"/>
                  <a:gd name="T106" fmla="*/ 47 w 252"/>
                  <a:gd name="T107" fmla="*/ 14 h 149"/>
                  <a:gd name="T108" fmla="*/ 53 w 252"/>
                  <a:gd name="T109" fmla="*/ 1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2" h="149">
                    <a:moveTo>
                      <a:pt x="53" y="11"/>
                    </a:moveTo>
                    <a:lnTo>
                      <a:pt x="64" y="11"/>
                    </a:lnTo>
                    <a:lnTo>
                      <a:pt x="70" y="17"/>
                    </a:lnTo>
                    <a:lnTo>
                      <a:pt x="73" y="17"/>
                    </a:lnTo>
                    <a:lnTo>
                      <a:pt x="81" y="18"/>
                    </a:lnTo>
                    <a:lnTo>
                      <a:pt x="90" y="17"/>
                    </a:lnTo>
                    <a:lnTo>
                      <a:pt x="99" y="17"/>
                    </a:lnTo>
                    <a:lnTo>
                      <a:pt x="114" y="21"/>
                    </a:lnTo>
                    <a:lnTo>
                      <a:pt x="119" y="17"/>
                    </a:lnTo>
                    <a:lnTo>
                      <a:pt x="128" y="14"/>
                    </a:lnTo>
                    <a:lnTo>
                      <a:pt x="135" y="18"/>
                    </a:lnTo>
                    <a:lnTo>
                      <a:pt x="140" y="26"/>
                    </a:lnTo>
                    <a:lnTo>
                      <a:pt x="143" y="26"/>
                    </a:lnTo>
                    <a:lnTo>
                      <a:pt x="144" y="33"/>
                    </a:lnTo>
                    <a:lnTo>
                      <a:pt x="149" y="36"/>
                    </a:lnTo>
                    <a:lnTo>
                      <a:pt x="152" y="30"/>
                    </a:lnTo>
                    <a:lnTo>
                      <a:pt x="163" y="29"/>
                    </a:lnTo>
                    <a:lnTo>
                      <a:pt x="163" y="36"/>
                    </a:lnTo>
                    <a:lnTo>
                      <a:pt x="164" y="41"/>
                    </a:lnTo>
                    <a:lnTo>
                      <a:pt x="169" y="38"/>
                    </a:lnTo>
                    <a:lnTo>
                      <a:pt x="176" y="41"/>
                    </a:lnTo>
                    <a:lnTo>
                      <a:pt x="175" y="36"/>
                    </a:lnTo>
                    <a:lnTo>
                      <a:pt x="176" y="30"/>
                    </a:lnTo>
                    <a:lnTo>
                      <a:pt x="182" y="33"/>
                    </a:lnTo>
                    <a:lnTo>
                      <a:pt x="185" y="29"/>
                    </a:lnTo>
                    <a:lnTo>
                      <a:pt x="182" y="18"/>
                    </a:lnTo>
                    <a:lnTo>
                      <a:pt x="188" y="14"/>
                    </a:lnTo>
                    <a:lnTo>
                      <a:pt x="194" y="17"/>
                    </a:lnTo>
                    <a:lnTo>
                      <a:pt x="196" y="26"/>
                    </a:lnTo>
                    <a:lnTo>
                      <a:pt x="205" y="29"/>
                    </a:lnTo>
                    <a:lnTo>
                      <a:pt x="211" y="29"/>
                    </a:lnTo>
                    <a:lnTo>
                      <a:pt x="228" y="35"/>
                    </a:lnTo>
                    <a:lnTo>
                      <a:pt x="229" y="67"/>
                    </a:lnTo>
                    <a:lnTo>
                      <a:pt x="235" y="67"/>
                    </a:lnTo>
                    <a:lnTo>
                      <a:pt x="239" y="70"/>
                    </a:lnTo>
                    <a:lnTo>
                      <a:pt x="242" y="80"/>
                    </a:lnTo>
                    <a:lnTo>
                      <a:pt x="242" y="87"/>
                    </a:lnTo>
                    <a:lnTo>
                      <a:pt x="249" y="83"/>
                    </a:lnTo>
                    <a:lnTo>
                      <a:pt x="252" y="87"/>
                    </a:lnTo>
                    <a:lnTo>
                      <a:pt x="246" y="100"/>
                    </a:lnTo>
                    <a:lnTo>
                      <a:pt x="239" y="102"/>
                    </a:lnTo>
                    <a:lnTo>
                      <a:pt x="243" y="105"/>
                    </a:lnTo>
                    <a:lnTo>
                      <a:pt x="242" y="111"/>
                    </a:lnTo>
                    <a:lnTo>
                      <a:pt x="239" y="117"/>
                    </a:lnTo>
                    <a:lnTo>
                      <a:pt x="235" y="125"/>
                    </a:lnTo>
                    <a:lnTo>
                      <a:pt x="237" y="128"/>
                    </a:lnTo>
                    <a:lnTo>
                      <a:pt x="231" y="129"/>
                    </a:lnTo>
                    <a:lnTo>
                      <a:pt x="228" y="126"/>
                    </a:lnTo>
                    <a:lnTo>
                      <a:pt x="216" y="126"/>
                    </a:lnTo>
                    <a:lnTo>
                      <a:pt x="214" y="112"/>
                    </a:lnTo>
                    <a:lnTo>
                      <a:pt x="211" y="108"/>
                    </a:lnTo>
                    <a:lnTo>
                      <a:pt x="202" y="103"/>
                    </a:lnTo>
                    <a:lnTo>
                      <a:pt x="196" y="108"/>
                    </a:lnTo>
                    <a:lnTo>
                      <a:pt x="196" y="115"/>
                    </a:lnTo>
                    <a:lnTo>
                      <a:pt x="191" y="112"/>
                    </a:lnTo>
                    <a:lnTo>
                      <a:pt x="185" y="114"/>
                    </a:lnTo>
                    <a:lnTo>
                      <a:pt x="179" y="111"/>
                    </a:lnTo>
                    <a:lnTo>
                      <a:pt x="176" y="109"/>
                    </a:lnTo>
                    <a:lnTo>
                      <a:pt x="170" y="114"/>
                    </a:lnTo>
                    <a:lnTo>
                      <a:pt x="169" y="128"/>
                    </a:lnTo>
                    <a:lnTo>
                      <a:pt x="166" y="131"/>
                    </a:lnTo>
                    <a:lnTo>
                      <a:pt x="158" y="132"/>
                    </a:lnTo>
                    <a:lnTo>
                      <a:pt x="158" y="134"/>
                    </a:lnTo>
                    <a:lnTo>
                      <a:pt x="150" y="135"/>
                    </a:lnTo>
                    <a:lnTo>
                      <a:pt x="147" y="128"/>
                    </a:lnTo>
                    <a:lnTo>
                      <a:pt x="140" y="123"/>
                    </a:lnTo>
                    <a:lnTo>
                      <a:pt x="135" y="123"/>
                    </a:lnTo>
                    <a:lnTo>
                      <a:pt x="132" y="126"/>
                    </a:lnTo>
                    <a:lnTo>
                      <a:pt x="126" y="131"/>
                    </a:lnTo>
                    <a:lnTo>
                      <a:pt x="123" y="132"/>
                    </a:lnTo>
                    <a:lnTo>
                      <a:pt x="111" y="131"/>
                    </a:lnTo>
                    <a:lnTo>
                      <a:pt x="108" y="135"/>
                    </a:lnTo>
                    <a:lnTo>
                      <a:pt x="102" y="141"/>
                    </a:lnTo>
                    <a:lnTo>
                      <a:pt x="94" y="144"/>
                    </a:lnTo>
                    <a:lnTo>
                      <a:pt x="87" y="144"/>
                    </a:lnTo>
                    <a:lnTo>
                      <a:pt x="82" y="149"/>
                    </a:lnTo>
                    <a:lnTo>
                      <a:pt x="81" y="149"/>
                    </a:lnTo>
                    <a:lnTo>
                      <a:pt x="64" y="140"/>
                    </a:lnTo>
                    <a:lnTo>
                      <a:pt x="59" y="141"/>
                    </a:lnTo>
                    <a:lnTo>
                      <a:pt x="55" y="135"/>
                    </a:lnTo>
                    <a:lnTo>
                      <a:pt x="52" y="134"/>
                    </a:lnTo>
                    <a:lnTo>
                      <a:pt x="47" y="140"/>
                    </a:lnTo>
                    <a:lnTo>
                      <a:pt x="44" y="134"/>
                    </a:lnTo>
                    <a:lnTo>
                      <a:pt x="44" y="123"/>
                    </a:lnTo>
                    <a:lnTo>
                      <a:pt x="49" y="117"/>
                    </a:lnTo>
                    <a:lnTo>
                      <a:pt x="50" y="111"/>
                    </a:lnTo>
                    <a:lnTo>
                      <a:pt x="49" y="106"/>
                    </a:lnTo>
                    <a:lnTo>
                      <a:pt x="40" y="102"/>
                    </a:lnTo>
                    <a:lnTo>
                      <a:pt x="43" y="97"/>
                    </a:lnTo>
                    <a:lnTo>
                      <a:pt x="44" y="96"/>
                    </a:lnTo>
                    <a:lnTo>
                      <a:pt x="43" y="87"/>
                    </a:lnTo>
                    <a:lnTo>
                      <a:pt x="40" y="77"/>
                    </a:lnTo>
                    <a:lnTo>
                      <a:pt x="34" y="73"/>
                    </a:lnTo>
                    <a:lnTo>
                      <a:pt x="29" y="62"/>
                    </a:lnTo>
                    <a:lnTo>
                      <a:pt x="12" y="50"/>
                    </a:lnTo>
                    <a:lnTo>
                      <a:pt x="5" y="38"/>
                    </a:lnTo>
                    <a:lnTo>
                      <a:pt x="3" y="36"/>
                    </a:lnTo>
                    <a:lnTo>
                      <a:pt x="6" y="24"/>
                    </a:lnTo>
                    <a:lnTo>
                      <a:pt x="2" y="14"/>
                    </a:lnTo>
                    <a:lnTo>
                      <a:pt x="0" y="4"/>
                    </a:lnTo>
                    <a:lnTo>
                      <a:pt x="14" y="7"/>
                    </a:lnTo>
                    <a:lnTo>
                      <a:pt x="17" y="0"/>
                    </a:lnTo>
                    <a:lnTo>
                      <a:pt x="21" y="1"/>
                    </a:lnTo>
                    <a:lnTo>
                      <a:pt x="26" y="1"/>
                    </a:lnTo>
                    <a:lnTo>
                      <a:pt x="32" y="7"/>
                    </a:lnTo>
                    <a:lnTo>
                      <a:pt x="43" y="7"/>
                    </a:lnTo>
                    <a:lnTo>
                      <a:pt x="47" y="9"/>
                    </a:lnTo>
                    <a:lnTo>
                      <a:pt x="47" y="14"/>
                    </a:lnTo>
                    <a:lnTo>
                      <a:pt x="52" y="15"/>
                    </a:lnTo>
                    <a:lnTo>
                      <a:pt x="5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8" name="Freeform 1973">
                <a:extLst>
                  <a:ext uri="{FF2B5EF4-FFF2-40B4-BE49-F238E27FC236}">
                    <a16:creationId xmlns:a16="http://schemas.microsoft.com/office/drawing/2014/main" id="{EF5179B7-507D-4162-8A99-46BB4E474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434"/>
                <a:ext cx="126" cy="74"/>
              </a:xfrm>
              <a:custGeom>
                <a:avLst/>
                <a:gdLst>
                  <a:gd name="T0" fmla="*/ 64 w 252"/>
                  <a:gd name="T1" fmla="*/ 11 h 149"/>
                  <a:gd name="T2" fmla="*/ 73 w 252"/>
                  <a:gd name="T3" fmla="*/ 17 h 149"/>
                  <a:gd name="T4" fmla="*/ 90 w 252"/>
                  <a:gd name="T5" fmla="*/ 17 h 149"/>
                  <a:gd name="T6" fmla="*/ 114 w 252"/>
                  <a:gd name="T7" fmla="*/ 21 h 149"/>
                  <a:gd name="T8" fmla="*/ 128 w 252"/>
                  <a:gd name="T9" fmla="*/ 14 h 149"/>
                  <a:gd name="T10" fmla="*/ 140 w 252"/>
                  <a:gd name="T11" fmla="*/ 26 h 149"/>
                  <a:gd name="T12" fmla="*/ 144 w 252"/>
                  <a:gd name="T13" fmla="*/ 33 h 149"/>
                  <a:gd name="T14" fmla="*/ 152 w 252"/>
                  <a:gd name="T15" fmla="*/ 30 h 149"/>
                  <a:gd name="T16" fmla="*/ 163 w 252"/>
                  <a:gd name="T17" fmla="*/ 36 h 149"/>
                  <a:gd name="T18" fmla="*/ 169 w 252"/>
                  <a:gd name="T19" fmla="*/ 38 h 149"/>
                  <a:gd name="T20" fmla="*/ 175 w 252"/>
                  <a:gd name="T21" fmla="*/ 36 h 149"/>
                  <a:gd name="T22" fmla="*/ 182 w 252"/>
                  <a:gd name="T23" fmla="*/ 33 h 149"/>
                  <a:gd name="T24" fmla="*/ 182 w 252"/>
                  <a:gd name="T25" fmla="*/ 18 h 149"/>
                  <a:gd name="T26" fmla="*/ 194 w 252"/>
                  <a:gd name="T27" fmla="*/ 17 h 149"/>
                  <a:gd name="T28" fmla="*/ 205 w 252"/>
                  <a:gd name="T29" fmla="*/ 29 h 149"/>
                  <a:gd name="T30" fmla="*/ 228 w 252"/>
                  <a:gd name="T31" fmla="*/ 35 h 149"/>
                  <a:gd name="T32" fmla="*/ 235 w 252"/>
                  <a:gd name="T33" fmla="*/ 67 h 149"/>
                  <a:gd name="T34" fmla="*/ 242 w 252"/>
                  <a:gd name="T35" fmla="*/ 80 h 149"/>
                  <a:gd name="T36" fmla="*/ 249 w 252"/>
                  <a:gd name="T37" fmla="*/ 83 h 149"/>
                  <a:gd name="T38" fmla="*/ 246 w 252"/>
                  <a:gd name="T39" fmla="*/ 100 h 149"/>
                  <a:gd name="T40" fmla="*/ 243 w 252"/>
                  <a:gd name="T41" fmla="*/ 105 h 149"/>
                  <a:gd name="T42" fmla="*/ 239 w 252"/>
                  <a:gd name="T43" fmla="*/ 117 h 149"/>
                  <a:gd name="T44" fmla="*/ 237 w 252"/>
                  <a:gd name="T45" fmla="*/ 128 h 149"/>
                  <a:gd name="T46" fmla="*/ 228 w 252"/>
                  <a:gd name="T47" fmla="*/ 126 h 149"/>
                  <a:gd name="T48" fmla="*/ 214 w 252"/>
                  <a:gd name="T49" fmla="*/ 112 h 149"/>
                  <a:gd name="T50" fmla="*/ 202 w 252"/>
                  <a:gd name="T51" fmla="*/ 103 h 149"/>
                  <a:gd name="T52" fmla="*/ 196 w 252"/>
                  <a:gd name="T53" fmla="*/ 115 h 149"/>
                  <a:gd name="T54" fmla="*/ 185 w 252"/>
                  <a:gd name="T55" fmla="*/ 114 h 149"/>
                  <a:gd name="T56" fmla="*/ 176 w 252"/>
                  <a:gd name="T57" fmla="*/ 109 h 149"/>
                  <a:gd name="T58" fmla="*/ 169 w 252"/>
                  <a:gd name="T59" fmla="*/ 128 h 149"/>
                  <a:gd name="T60" fmla="*/ 158 w 252"/>
                  <a:gd name="T61" fmla="*/ 132 h 149"/>
                  <a:gd name="T62" fmla="*/ 150 w 252"/>
                  <a:gd name="T63" fmla="*/ 135 h 149"/>
                  <a:gd name="T64" fmla="*/ 140 w 252"/>
                  <a:gd name="T65" fmla="*/ 123 h 149"/>
                  <a:gd name="T66" fmla="*/ 132 w 252"/>
                  <a:gd name="T67" fmla="*/ 126 h 149"/>
                  <a:gd name="T68" fmla="*/ 123 w 252"/>
                  <a:gd name="T69" fmla="*/ 132 h 149"/>
                  <a:gd name="T70" fmla="*/ 108 w 252"/>
                  <a:gd name="T71" fmla="*/ 135 h 149"/>
                  <a:gd name="T72" fmla="*/ 94 w 252"/>
                  <a:gd name="T73" fmla="*/ 144 h 149"/>
                  <a:gd name="T74" fmla="*/ 82 w 252"/>
                  <a:gd name="T75" fmla="*/ 149 h 149"/>
                  <a:gd name="T76" fmla="*/ 64 w 252"/>
                  <a:gd name="T77" fmla="*/ 140 h 149"/>
                  <a:gd name="T78" fmla="*/ 55 w 252"/>
                  <a:gd name="T79" fmla="*/ 135 h 149"/>
                  <a:gd name="T80" fmla="*/ 47 w 252"/>
                  <a:gd name="T81" fmla="*/ 140 h 149"/>
                  <a:gd name="T82" fmla="*/ 44 w 252"/>
                  <a:gd name="T83" fmla="*/ 123 h 149"/>
                  <a:gd name="T84" fmla="*/ 50 w 252"/>
                  <a:gd name="T85" fmla="*/ 111 h 149"/>
                  <a:gd name="T86" fmla="*/ 40 w 252"/>
                  <a:gd name="T87" fmla="*/ 102 h 149"/>
                  <a:gd name="T88" fmla="*/ 44 w 252"/>
                  <a:gd name="T89" fmla="*/ 96 h 149"/>
                  <a:gd name="T90" fmla="*/ 40 w 252"/>
                  <a:gd name="T91" fmla="*/ 77 h 149"/>
                  <a:gd name="T92" fmla="*/ 29 w 252"/>
                  <a:gd name="T93" fmla="*/ 62 h 149"/>
                  <a:gd name="T94" fmla="*/ 5 w 252"/>
                  <a:gd name="T95" fmla="*/ 38 h 149"/>
                  <a:gd name="T96" fmla="*/ 6 w 252"/>
                  <a:gd name="T97" fmla="*/ 24 h 149"/>
                  <a:gd name="T98" fmla="*/ 0 w 252"/>
                  <a:gd name="T99" fmla="*/ 4 h 149"/>
                  <a:gd name="T100" fmla="*/ 17 w 252"/>
                  <a:gd name="T101" fmla="*/ 0 h 149"/>
                  <a:gd name="T102" fmla="*/ 26 w 252"/>
                  <a:gd name="T103" fmla="*/ 1 h 149"/>
                  <a:gd name="T104" fmla="*/ 43 w 252"/>
                  <a:gd name="T105" fmla="*/ 7 h 149"/>
                  <a:gd name="T106" fmla="*/ 47 w 252"/>
                  <a:gd name="T107" fmla="*/ 14 h 149"/>
                  <a:gd name="T108" fmla="*/ 53 w 252"/>
                  <a:gd name="T109" fmla="*/ 1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2" h="149">
                    <a:moveTo>
                      <a:pt x="53" y="11"/>
                    </a:moveTo>
                    <a:lnTo>
                      <a:pt x="64" y="11"/>
                    </a:lnTo>
                    <a:lnTo>
                      <a:pt x="70" y="17"/>
                    </a:lnTo>
                    <a:lnTo>
                      <a:pt x="73" y="17"/>
                    </a:lnTo>
                    <a:lnTo>
                      <a:pt x="81" y="18"/>
                    </a:lnTo>
                    <a:lnTo>
                      <a:pt x="90" y="17"/>
                    </a:lnTo>
                    <a:lnTo>
                      <a:pt x="99" y="17"/>
                    </a:lnTo>
                    <a:lnTo>
                      <a:pt x="114" y="21"/>
                    </a:lnTo>
                    <a:lnTo>
                      <a:pt x="119" y="17"/>
                    </a:lnTo>
                    <a:lnTo>
                      <a:pt x="128" y="14"/>
                    </a:lnTo>
                    <a:lnTo>
                      <a:pt x="135" y="18"/>
                    </a:lnTo>
                    <a:lnTo>
                      <a:pt x="140" y="26"/>
                    </a:lnTo>
                    <a:lnTo>
                      <a:pt x="143" y="26"/>
                    </a:lnTo>
                    <a:lnTo>
                      <a:pt x="144" y="33"/>
                    </a:lnTo>
                    <a:lnTo>
                      <a:pt x="149" y="36"/>
                    </a:lnTo>
                    <a:lnTo>
                      <a:pt x="152" y="30"/>
                    </a:lnTo>
                    <a:lnTo>
                      <a:pt x="163" y="29"/>
                    </a:lnTo>
                    <a:lnTo>
                      <a:pt x="163" y="36"/>
                    </a:lnTo>
                    <a:lnTo>
                      <a:pt x="164" y="41"/>
                    </a:lnTo>
                    <a:lnTo>
                      <a:pt x="169" y="38"/>
                    </a:lnTo>
                    <a:lnTo>
                      <a:pt x="176" y="41"/>
                    </a:lnTo>
                    <a:lnTo>
                      <a:pt x="175" y="36"/>
                    </a:lnTo>
                    <a:lnTo>
                      <a:pt x="176" y="30"/>
                    </a:lnTo>
                    <a:lnTo>
                      <a:pt x="182" y="33"/>
                    </a:lnTo>
                    <a:lnTo>
                      <a:pt x="185" y="29"/>
                    </a:lnTo>
                    <a:lnTo>
                      <a:pt x="182" y="18"/>
                    </a:lnTo>
                    <a:lnTo>
                      <a:pt x="188" y="14"/>
                    </a:lnTo>
                    <a:lnTo>
                      <a:pt x="194" y="17"/>
                    </a:lnTo>
                    <a:lnTo>
                      <a:pt x="196" y="26"/>
                    </a:lnTo>
                    <a:lnTo>
                      <a:pt x="205" y="29"/>
                    </a:lnTo>
                    <a:lnTo>
                      <a:pt x="211" y="29"/>
                    </a:lnTo>
                    <a:lnTo>
                      <a:pt x="228" y="35"/>
                    </a:lnTo>
                    <a:lnTo>
                      <a:pt x="229" y="67"/>
                    </a:lnTo>
                    <a:lnTo>
                      <a:pt x="235" y="67"/>
                    </a:lnTo>
                    <a:lnTo>
                      <a:pt x="239" y="70"/>
                    </a:lnTo>
                    <a:lnTo>
                      <a:pt x="242" y="80"/>
                    </a:lnTo>
                    <a:lnTo>
                      <a:pt x="242" y="87"/>
                    </a:lnTo>
                    <a:lnTo>
                      <a:pt x="249" y="83"/>
                    </a:lnTo>
                    <a:lnTo>
                      <a:pt x="252" y="87"/>
                    </a:lnTo>
                    <a:lnTo>
                      <a:pt x="246" y="100"/>
                    </a:lnTo>
                    <a:lnTo>
                      <a:pt x="239" y="102"/>
                    </a:lnTo>
                    <a:lnTo>
                      <a:pt x="243" y="105"/>
                    </a:lnTo>
                    <a:lnTo>
                      <a:pt x="242" y="111"/>
                    </a:lnTo>
                    <a:lnTo>
                      <a:pt x="239" y="117"/>
                    </a:lnTo>
                    <a:lnTo>
                      <a:pt x="235" y="125"/>
                    </a:lnTo>
                    <a:lnTo>
                      <a:pt x="237" y="128"/>
                    </a:lnTo>
                    <a:lnTo>
                      <a:pt x="231" y="129"/>
                    </a:lnTo>
                    <a:lnTo>
                      <a:pt x="228" y="126"/>
                    </a:lnTo>
                    <a:lnTo>
                      <a:pt x="216" y="126"/>
                    </a:lnTo>
                    <a:lnTo>
                      <a:pt x="214" y="112"/>
                    </a:lnTo>
                    <a:lnTo>
                      <a:pt x="211" y="108"/>
                    </a:lnTo>
                    <a:lnTo>
                      <a:pt x="202" y="103"/>
                    </a:lnTo>
                    <a:lnTo>
                      <a:pt x="196" y="108"/>
                    </a:lnTo>
                    <a:lnTo>
                      <a:pt x="196" y="115"/>
                    </a:lnTo>
                    <a:lnTo>
                      <a:pt x="191" y="112"/>
                    </a:lnTo>
                    <a:lnTo>
                      <a:pt x="185" y="114"/>
                    </a:lnTo>
                    <a:lnTo>
                      <a:pt x="179" y="111"/>
                    </a:lnTo>
                    <a:lnTo>
                      <a:pt x="176" y="109"/>
                    </a:lnTo>
                    <a:lnTo>
                      <a:pt x="170" y="114"/>
                    </a:lnTo>
                    <a:lnTo>
                      <a:pt x="169" y="128"/>
                    </a:lnTo>
                    <a:lnTo>
                      <a:pt x="166" y="131"/>
                    </a:lnTo>
                    <a:lnTo>
                      <a:pt x="158" y="132"/>
                    </a:lnTo>
                    <a:lnTo>
                      <a:pt x="158" y="134"/>
                    </a:lnTo>
                    <a:lnTo>
                      <a:pt x="150" y="135"/>
                    </a:lnTo>
                    <a:lnTo>
                      <a:pt x="147" y="128"/>
                    </a:lnTo>
                    <a:lnTo>
                      <a:pt x="140" y="123"/>
                    </a:lnTo>
                    <a:lnTo>
                      <a:pt x="135" y="123"/>
                    </a:lnTo>
                    <a:lnTo>
                      <a:pt x="132" y="126"/>
                    </a:lnTo>
                    <a:lnTo>
                      <a:pt x="126" y="131"/>
                    </a:lnTo>
                    <a:lnTo>
                      <a:pt x="123" y="132"/>
                    </a:lnTo>
                    <a:lnTo>
                      <a:pt x="111" y="131"/>
                    </a:lnTo>
                    <a:lnTo>
                      <a:pt x="108" y="135"/>
                    </a:lnTo>
                    <a:lnTo>
                      <a:pt x="102" y="141"/>
                    </a:lnTo>
                    <a:lnTo>
                      <a:pt x="94" y="144"/>
                    </a:lnTo>
                    <a:lnTo>
                      <a:pt x="87" y="144"/>
                    </a:lnTo>
                    <a:lnTo>
                      <a:pt x="82" y="149"/>
                    </a:lnTo>
                    <a:lnTo>
                      <a:pt x="81" y="149"/>
                    </a:lnTo>
                    <a:lnTo>
                      <a:pt x="64" y="140"/>
                    </a:lnTo>
                    <a:lnTo>
                      <a:pt x="59" y="141"/>
                    </a:lnTo>
                    <a:lnTo>
                      <a:pt x="55" y="135"/>
                    </a:lnTo>
                    <a:lnTo>
                      <a:pt x="52" y="134"/>
                    </a:lnTo>
                    <a:lnTo>
                      <a:pt x="47" y="140"/>
                    </a:lnTo>
                    <a:lnTo>
                      <a:pt x="44" y="134"/>
                    </a:lnTo>
                    <a:lnTo>
                      <a:pt x="44" y="123"/>
                    </a:lnTo>
                    <a:lnTo>
                      <a:pt x="49" y="117"/>
                    </a:lnTo>
                    <a:lnTo>
                      <a:pt x="50" y="111"/>
                    </a:lnTo>
                    <a:lnTo>
                      <a:pt x="49" y="106"/>
                    </a:lnTo>
                    <a:lnTo>
                      <a:pt x="40" y="102"/>
                    </a:lnTo>
                    <a:lnTo>
                      <a:pt x="43" y="97"/>
                    </a:lnTo>
                    <a:lnTo>
                      <a:pt x="44" y="96"/>
                    </a:lnTo>
                    <a:lnTo>
                      <a:pt x="43" y="87"/>
                    </a:lnTo>
                    <a:lnTo>
                      <a:pt x="40" y="77"/>
                    </a:lnTo>
                    <a:lnTo>
                      <a:pt x="34" y="73"/>
                    </a:lnTo>
                    <a:lnTo>
                      <a:pt x="29" y="62"/>
                    </a:lnTo>
                    <a:lnTo>
                      <a:pt x="12" y="50"/>
                    </a:lnTo>
                    <a:lnTo>
                      <a:pt x="5" y="38"/>
                    </a:lnTo>
                    <a:lnTo>
                      <a:pt x="3" y="36"/>
                    </a:lnTo>
                    <a:lnTo>
                      <a:pt x="6" y="24"/>
                    </a:lnTo>
                    <a:lnTo>
                      <a:pt x="2" y="14"/>
                    </a:lnTo>
                    <a:lnTo>
                      <a:pt x="0" y="4"/>
                    </a:lnTo>
                    <a:lnTo>
                      <a:pt x="14" y="7"/>
                    </a:lnTo>
                    <a:lnTo>
                      <a:pt x="17" y="0"/>
                    </a:lnTo>
                    <a:lnTo>
                      <a:pt x="21" y="1"/>
                    </a:lnTo>
                    <a:lnTo>
                      <a:pt x="26" y="1"/>
                    </a:lnTo>
                    <a:lnTo>
                      <a:pt x="32" y="7"/>
                    </a:lnTo>
                    <a:lnTo>
                      <a:pt x="43" y="7"/>
                    </a:lnTo>
                    <a:lnTo>
                      <a:pt x="47" y="9"/>
                    </a:lnTo>
                    <a:lnTo>
                      <a:pt x="47" y="14"/>
                    </a:lnTo>
                    <a:lnTo>
                      <a:pt x="52" y="15"/>
                    </a:lnTo>
                    <a:lnTo>
                      <a:pt x="53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9" name="Freeform 1974">
                <a:extLst>
                  <a:ext uri="{FF2B5EF4-FFF2-40B4-BE49-F238E27FC236}">
                    <a16:creationId xmlns:a16="http://schemas.microsoft.com/office/drawing/2014/main" id="{97F9AAB5-6FCB-F1CA-E830-A97149F0F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285"/>
                <a:ext cx="49" cy="54"/>
              </a:xfrm>
              <a:custGeom>
                <a:avLst/>
                <a:gdLst>
                  <a:gd name="T0" fmla="*/ 71 w 97"/>
                  <a:gd name="T1" fmla="*/ 11 h 108"/>
                  <a:gd name="T2" fmla="*/ 62 w 97"/>
                  <a:gd name="T3" fmla="*/ 0 h 108"/>
                  <a:gd name="T4" fmla="*/ 47 w 97"/>
                  <a:gd name="T5" fmla="*/ 11 h 108"/>
                  <a:gd name="T6" fmla="*/ 39 w 97"/>
                  <a:gd name="T7" fmla="*/ 18 h 108"/>
                  <a:gd name="T8" fmla="*/ 27 w 97"/>
                  <a:gd name="T9" fmla="*/ 23 h 108"/>
                  <a:gd name="T10" fmla="*/ 18 w 97"/>
                  <a:gd name="T11" fmla="*/ 21 h 108"/>
                  <a:gd name="T12" fmla="*/ 12 w 97"/>
                  <a:gd name="T13" fmla="*/ 15 h 108"/>
                  <a:gd name="T14" fmla="*/ 6 w 97"/>
                  <a:gd name="T15" fmla="*/ 20 h 108"/>
                  <a:gd name="T16" fmla="*/ 4 w 97"/>
                  <a:gd name="T17" fmla="*/ 26 h 108"/>
                  <a:gd name="T18" fmla="*/ 6 w 97"/>
                  <a:gd name="T19" fmla="*/ 30 h 108"/>
                  <a:gd name="T20" fmla="*/ 4 w 97"/>
                  <a:gd name="T21" fmla="*/ 40 h 108"/>
                  <a:gd name="T22" fmla="*/ 0 w 97"/>
                  <a:gd name="T23" fmla="*/ 47 h 108"/>
                  <a:gd name="T24" fmla="*/ 1 w 97"/>
                  <a:gd name="T25" fmla="*/ 52 h 108"/>
                  <a:gd name="T26" fmla="*/ 12 w 97"/>
                  <a:gd name="T27" fmla="*/ 58 h 108"/>
                  <a:gd name="T28" fmla="*/ 12 w 97"/>
                  <a:gd name="T29" fmla="*/ 65 h 108"/>
                  <a:gd name="T30" fmla="*/ 15 w 97"/>
                  <a:gd name="T31" fmla="*/ 71 h 108"/>
                  <a:gd name="T32" fmla="*/ 19 w 97"/>
                  <a:gd name="T33" fmla="*/ 68 h 108"/>
                  <a:gd name="T34" fmla="*/ 29 w 97"/>
                  <a:gd name="T35" fmla="*/ 71 h 108"/>
                  <a:gd name="T36" fmla="*/ 32 w 97"/>
                  <a:gd name="T37" fmla="*/ 74 h 108"/>
                  <a:gd name="T38" fmla="*/ 39 w 97"/>
                  <a:gd name="T39" fmla="*/ 68 h 108"/>
                  <a:gd name="T40" fmla="*/ 48 w 97"/>
                  <a:gd name="T41" fmla="*/ 71 h 108"/>
                  <a:gd name="T42" fmla="*/ 59 w 97"/>
                  <a:gd name="T43" fmla="*/ 68 h 108"/>
                  <a:gd name="T44" fmla="*/ 62 w 97"/>
                  <a:gd name="T45" fmla="*/ 76 h 108"/>
                  <a:gd name="T46" fmla="*/ 65 w 97"/>
                  <a:gd name="T47" fmla="*/ 79 h 108"/>
                  <a:gd name="T48" fmla="*/ 65 w 97"/>
                  <a:gd name="T49" fmla="*/ 90 h 108"/>
                  <a:gd name="T50" fmla="*/ 63 w 97"/>
                  <a:gd name="T51" fmla="*/ 96 h 108"/>
                  <a:gd name="T52" fmla="*/ 66 w 97"/>
                  <a:gd name="T53" fmla="*/ 100 h 108"/>
                  <a:gd name="T54" fmla="*/ 76 w 97"/>
                  <a:gd name="T55" fmla="*/ 99 h 108"/>
                  <a:gd name="T56" fmla="*/ 79 w 97"/>
                  <a:gd name="T57" fmla="*/ 108 h 108"/>
                  <a:gd name="T58" fmla="*/ 91 w 97"/>
                  <a:gd name="T59" fmla="*/ 106 h 108"/>
                  <a:gd name="T60" fmla="*/ 97 w 97"/>
                  <a:gd name="T61" fmla="*/ 108 h 108"/>
                  <a:gd name="T62" fmla="*/ 94 w 97"/>
                  <a:gd name="T63" fmla="*/ 100 h 108"/>
                  <a:gd name="T64" fmla="*/ 95 w 97"/>
                  <a:gd name="T65" fmla="*/ 94 h 108"/>
                  <a:gd name="T66" fmla="*/ 91 w 97"/>
                  <a:gd name="T67" fmla="*/ 85 h 108"/>
                  <a:gd name="T68" fmla="*/ 85 w 97"/>
                  <a:gd name="T69" fmla="*/ 81 h 108"/>
                  <a:gd name="T70" fmla="*/ 86 w 97"/>
                  <a:gd name="T71" fmla="*/ 78 h 108"/>
                  <a:gd name="T72" fmla="*/ 92 w 97"/>
                  <a:gd name="T73" fmla="*/ 74 h 108"/>
                  <a:gd name="T74" fmla="*/ 97 w 97"/>
                  <a:gd name="T75" fmla="*/ 68 h 108"/>
                  <a:gd name="T76" fmla="*/ 91 w 97"/>
                  <a:gd name="T77" fmla="*/ 65 h 108"/>
                  <a:gd name="T78" fmla="*/ 86 w 97"/>
                  <a:gd name="T79" fmla="*/ 56 h 108"/>
                  <a:gd name="T80" fmla="*/ 82 w 97"/>
                  <a:gd name="T81" fmla="*/ 56 h 108"/>
                  <a:gd name="T82" fmla="*/ 82 w 97"/>
                  <a:gd name="T83" fmla="*/ 47 h 108"/>
                  <a:gd name="T84" fmla="*/ 79 w 97"/>
                  <a:gd name="T85" fmla="*/ 41 h 108"/>
                  <a:gd name="T86" fmla="*/ 79 w 97"/>
                  <a:gd name="T87" fmla="*/ 33 h 108"/>
                  <a:gd name="T88" fmla="*/ 77 w 97"/>
                  <a:gd name="T89" fmla="*/ 24 h 108"/>
                  <a:gd name="T90" fmla="*/ 73 w 97"/>
                  <a:gd name="T91" fmla="*/ 18 h 108"/>
                  <a:gd name="T92" fmla="*/ 70 w 97"/>
                  <a:gd name="T93" fmla="*/ 17 h 108"/>
                  <a:gd name="T94" fmla="*/ 71 w 97"/>
                  <a:gd name="T95" fmla="*/ 1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7" h="108">
                    <a:moveTo>
                      <a:pt x="71" y="11"/>
                    </a:moveTo>
                    <a:lnTo>
                      <a:pt x="62" y="0"/>
                    </a:lnTo>
                    <a:lnTo>
                      <a:pt x="47" y="11"/>
                    </a:lnTo>
                    <a:lnTo>
                      <a:pt x="39" y="18"/>
                    </a:lnTo>
                    <a:lnTo>
                      <a:pt x="27" y="23"/>
                    </a:lnTo>
                    <a:lnTo>
                      <a:pt x="18" y="21"/>
                    </a:lnTo>
                    <a:lnTo>
                      <a:pt x="12" y="15"/>
                    </a:lnTo>
                    <a:lnTo>
                      <a:pt x="6" y="20"/>
                    </a:lnTo>
                    <a:lnTo>
                      <a:pt x="4" y="26"/>
                    </a:lnTo>
                    <a:lnTo>
                      <a:pt x="6" y="30"/>
                    </a:lnTo>
                    <a:lnTo>
                      <a:pt x="4" y="40"/>
                    </a:lnTo>
                    <a:lnTo>
                      <a:pt x="0" y="47"/>
                    </a:lnTo>
                    <a:lnTo>
                      <a:pt x="1" y="52"/>
                    </a:lnTo>
                    <a:lnTo>
                      <a:pt x="12" y="58"/>
                    </a:lnTo>
                    <a:lnTo>
                      <a:pt x="12" y="65"/>
                    </a:lnTo>
                    <a:lnTo>
                      <a:pt x="15" y="71"/>
                    </a:lnTo>
                    <a:lnTo>
                      <a:pt x="19" y="68"/>
                    </a:lnTo>
                    <a:lnTo>
                      <a:pt x="29" y="71"/>
                    </a:lnTo>
                    <a:lnTo>
                      <a:pt x="32" y="74"/>
                    </a:lnTo>
                    <a:lnTo>
                      <a:pt x="39" y="68"/>
                    </a:lnTo>
                    <a:lnTo>
                      <a:pt x="48" y="71"/>
                    </a:lnTo>
                    <a:lnTo>
                      <a:pt x="59" y="68"/>
                    </a:lnTo>
                    <a:lnTo>
                      <a:pt x="62" y="76"/>
                    </a:lnTo>
                    <a:lnTo>
                      <a:pt x="65" y="79"/>
                    </a:lnTo>
                    <a:lnTo>
                      <a:pt x="65" y="90"/>
                    </a:lnTo>
                    <a:lnTo>
                      <a:pt x="63" y="96"/>
                    </a:lnTo>
                    <a:lnTo>
                      <a:pt x="66" y="100"/>
                    </a:lnTo>
                    <a:lnTo>
                      <a:pt x="76" y="99"/>
                    </a:lnTo>
                    <a:lnTo>
                      <a:pt x="79" y="108"/>
                    </a:lnTo>
                    <a:lnTo>
                      <a:pt x="91" y="106"/>
                    </a:lnTo>
                    <a:lnTo>
                      <a:pt x="97" y="108"/>
                    </a:lnTo>
                    <a:lnTo>
                      <a:pt x="94" y="100"/>
                    </a:lnTo>
                    <a:lnTo>
                      <a:pt x="95" y="94"/>
                    </a:lnTo>
                    <a:lnTo>
                      <a:pt x="91" y="85"/>
                    </a:lnTo>
                    <a:lnTo>
                      <a:pt x="85" y="81"/>
                    </a:lnTo>
                    <a:lnTo>
                      <a:pt x="86" y="78"/>
                    </a:lnTo>
                    <a:lnTo>
                      <a:pt x="92" y="74"/>
                    </a:lnTo>
                    <a:lnTo>
                      <a:pt x="97" y="68"/>
                    </a:lnTo>
                    <a:lnTo>
                      <a:pt x="91" y="65"/>
                    </a:lnTo>
                    <a:lnTo>
                      <a:pt x="86" y="56"/>
                    </a:lnTo>
                    <a:lnTo>
                      <a:pt x="82" y="56"/>
                    </a:lnTo>
                    <a:lnTo>
                      <a:pt x="82" y="47"/>
                    </a:lnTo>
                    <a:lnTo>
                      <a:pt x="79" y="41"/>
                    </a:lnTo>
                    <a:lnTo>
                      <a:pt x="79" y="33"/>
                    </a:lnTo>
                    <a:lnTo>
                      <a:pt x="77" y="24"/>
                    </a:lnTo>
                    <a:lnTo>
                      <a:pt x="73" y="18"/>
                    </a:lnTo>
                    <a:lnTo>
                      <a:pt x="70" y="17"/>
                    </a:lnTo>
                    <a:lnTo>
                      <a:pt x="71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0" name="Freeform 1975">
                <a:extLst>
                  <a:ext uri="{FF2B5EF4-FFF2-40B4-BE49-F238E27FC236}">
                    <a16:creationId xmlns:a16="http://schemas.microsoft.com/office/drawing/2014/main" id="{977AC0C3-561D-D78C-63D8-7091844CA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285"/>
                <a:ext cx="49" cy="54"/>
              </a:xfrm>
              <a:custGeom>
                <a:avLst/>
                <a:gdLst>
                  <a:gd name="T0" fmla="*/ 71 w 97"/>
                  <a:gd name="T1" fmla="*/ 11 h 108"/>
                  <a:gd name="T2" fmla="*/ 70 w 97"/>
                  <a:gd name="T3" fmla="*/ 17 h 108"/>
                  <a:gd name="T4" fmla="*/ 73 w 97"/>
                  <a:gd name="T5" fmla="*/ 18 h 108"/>
                  <a:gd name="T6" fmla="*/ 77 w 97"/>
                  <a:gd name="T7" fmla="*/ 24 h 108"/>
                  <a:gd name="T8" fmla="*/ 79 w 97"/>
                  <a:gd name="T9" fmla="*/ 33 h 108"/>
                  <a:gd name="T10" fmla="*/ 79 w 97"/>
                  <a:gd name="T11" fmla="*/ 41 h 108"/>
                  <a:gd name="T12" fmla="*/ 82 w 97"/>
                  <a:gd name="T13" fmla="*/ 47 h 108"/>
                  <a:gd name="T14" fmla="*/ 82 w 97"/>
                  <a:gd name="T15" fmla="*/ 56 h 108"/>
                  <a:gd name="T16" fmla="*/ 86 w 97"/>
                  <a:gd name="T17" fmla="*/ 56 h 108"/>
                  <a:gd name="T18" fmla="*/ 91 w 97"/>
                  <a:gd name="T19" fmla="*/ 65 h 108"/>
                  <a:gd name="T20" fmla="*/ 97 w 97"/>
                  <a:gd name="T21" fmla="*/ 68 h 108"/>
                  <a:gd name="T22" fmla="*/ 92 w 97"/>
                  <a:gd name="T23" fmla="*/ 74 h 108"/>
                  <a:gd name="T24" fmla="*/ 86 w 97"/>
                  <a:gd name="T25" fmla="*/ 78 h 108"/>
                  <a:gd name="T26" fmla="*/ 85 w 97"/>
                  <a:gd name="T27" fmla="*/ 81 h 108"/>
                  <a:gd name="T28" fmla="*/ 91 w 97"/>
                  <a:gd name="T29" fmla="*/ 85 h 108"/>
                  <a:gd name="T30" fmla="*/ 95 w 97"/>
                  <a:gd name="T31" fmla="*/ 94 h 108"/>
                  <a:gd name="T32" fmla="*/ 94 w 97"/>
                  <a:gd name="T33" fmla="*/ 100 h 108"/>
                  <a:gd name="T34" fmla="*/ 97 w 97"/>
                  <a:gd name="T35" fmla="*/ 108 h 108"/>
                  <a:gd name="T36" fmla="*/ 91 w 97"/>
                  <a:gd name="T37" fmla="*/ 106 h 108"/>
                  <a:gd name="T38" fmla="*/ 79 w 97"/>
                  <a:gd name="T39" fmla="*/ 108 h 108"/>
                  <a:gd name="T40" fmla="*/ 76 w 97"/>
                  <a:gd name="T41" fmla="*/ 99 h 108"/>
                  <a:gd name="T42" fmla="*/ 66 w 97"/>
                  <a:gd name="T43" fmla="*/ 100 h 108"/>
                  <a:gd name="T44" fmla="*/ 63 w 97"/>
                  <a:gd name="T45" fmla="*/ 96 h 108"/>
                  <a:gd name="T46" fmla="*/ 65 w 97"/>
                  <a:gd name="T47" fmla="*/ 90 h 108"/>
                  <a:gd name="T48" fmla="*/ 65 w 97"/>
                  <a:gd name="T49" fmla="*/ 79 h 108"/>
                  <a:gd name="T50" fmla="*/ 62 w 97"/>
                  <a:gd name="T51" fmla="*/ 76 h 108"/>
                  <a:gd name="T52" fmla="*/ 59 w 97"/>
                  <a:gd name="T53" fmla="*/ 68 h 108"/>
                  <a:gd name="T54" fmla="*/ 48 w 97"/>
                  <a:gd name="T55" fmla="*/ 71 h 108"/>
                  <a:gd name="T56" fmla="*/ 39 w 97"/>
                  <a:gd name="T57" fmla="*/ 68 h 108"/>
                  <a:gd name="T58" fmla="*/ 32 w 97"/>
                  <a:gd name="T59" fmla="*/ 74 h 108"/>
                  <a:gd name="T60" fmla="*/ 29 w 97"/>
                  <a:gd name="T61" fmla="*/ 71 h 108"/>
                  <a:gd name="T62" fmla="*/ 19 w 97"/>
                  <a:gd name="T63" fmla="*/ 68 h 108"/>
                  <a:gd name="T64" fmla="*/ 15 w 97"/>
                  <a:gd name="T65" fmla="*/ 71 h 108"/>
                  <a:gd name="T66" fmla="*/ 12 w 97"/>
                  <a:gd name="T67" fmla="*/ 65 h 108"/>
                  <a:gd name="T68" fmla="*/ 12 w 97"/>
                  <a:gd name="T69" fmla="*/ 58 h 108"/>
                  <a:gd name="T70" fmla="*/ 1 w 97"/>
                  <a:gd name="T71" fmla="*/ 52 h 108"/>
                  <a:gd name="T72" fmla="*/ 0 w 97"/>
                  <a:gd name="T73" fmla="*/ 47 h 108"/>
                  <a:gd name="T74" fmla="*/ 4 w 97"/>
                  <a:gd name="T75" fmla="*/ 40 h 108"/>
                  <a:gd name="T76" fmla="*/ 6 w 97"/>
                  <a:gd name="T77" fmla="*/ 30 h 108"/>
                  <a:gd name="T78" fmla="*/ 4 w 97"/>
                  <a:gd name="T79" fmla="*/ 26 h 108"/>
                  <a:gd name="T80" fmla="*/ 6 w 97"/>
                  <a:gd name="T81" fmla="*/ 20 h 108"/>
                  <a:gd name="T82" fmla="*/ 12 w 97"/>
                  <a:gd name="T83" fmla="*/ 15 h 108"/>
                  <a:gd name="T84" fmla="*/ 18 w 97"/>
                  <a:gd name="T85" fmla="*/ 21 h 108"/>
                  <a:gd name="T86" fmla="*/ 27 w 97"/>
                  <a:gd name="T87" fmla="*/ 23 h 108"/>
                  <a:gd name="T88" fmla="*/ 39 w 97"/>
                  <a:gd name="T89" fmla="*/ 18 h 108"/>
                  <a:gd name="T90" fmla="*/ 47 w 97"/>
                  <a:gd name="T91" fmla="*/ 11 h 108"/>
                  <a:gd name="T92" fmla="*/ 62 w 97"/>
                  <a:gd name="T93" fmla="*/ 0 h 108"/>
                  <a:gd name="T94" fmla="*/ 71 w 97"/>
                  <a:gd name="T95" fmla="*/ 1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7" h="108">
                    <a:moveTo>
                      <a:pt x="71" y="11"/>
                    </a:moveTo>
                    <a:lnTo>
                      <a:pt x="70" y="17"/>
                    </a:lnTo>
                    <a:lnTo>
                      <a:pt x="73" y="18"/>
                    </a:lnTo>
                    <a:lnTo>
                      <a:pt x="77" y="24"/>
                    </a:lnTo>
                    <a:lnTo>
                      <a:pt x="79" y="33"/>
                    </a:lnTo>
                    <a:lnTo>
                      <a:pt x="79" y="41"/>
                    </a:lnTo>
                    <a:lnTo>
                      <a:pt x="82" y="47"/>
                    </a:lnTo>
                    <a:lnTo>
                      <a:pt x="82" y="56"/>
                    </a:lnTo>
                    <a:lnTo>
                      <a:pt x="86" y="56"/>
                    </a:lnTo>
                    <a:lnTo>
                      <a:pt x="91" y="65"/>
                    </a:lnTo>
                    <a:lnTo>
                      <a:pt x="97" y="68"/>
                    </a:lnTo>
                    <a:lnTo>
                      <a:pt x="92" y="74"/>
                    </a:lnTo>
                    <a:lnTo>
                      <a:pt x="86" y="78"/>
                    </a:lnTo>
                    <a:lnTo>
                      <a:pt x="85" y="81"/>
                    </a:lnTo>
                    <a:lnTo>
                      <a:pt x="91" y="85"/>
                    </a:lnTo>
                    <a:lnTo>
                      <a:pt x="95" y="94"/>
                    </a:lnTo>
                    <a:lnTo>
                      <a:pt x="94" y="100"/>
                    </a:lnTo>
                    <a:lnTo>
                      <a:pt x="97" y="108"/>
                    </a:lnTo>
                    <a:lnTo>
                      <a:pt x="91" y="106"/>
                    </a:lnTo>
                    <a:lnTo>
                      <a:pt x="79" y="108"/>
                    </a:lnTo>
                    <a:lnTo>
                      <a:pt x="76" y="99"/>
                    </a:lnTo>
                    <a:lnTo>
                      <a:pt x="66" y="100"/>
                    </a:lnTo>
                    <a:lnTo>
                      <a:pt x="63" y="96"/>
                    </a:lnTo>
                    <a:lnTo>
                      <a:pt x="65" y="90"/>
                    </a:lnTo>
                    <a:lnTo>
                      <a:pt x="65" y="79"/>
                    </a:lnTo>
                    <a:lnTo>
                      <a:pt x="62" y="76"/>
                    </a:lnTo>
                    <a:lnTo>
                      <a:pt x="59" y="68"/>
                    </a:lnTo>
                    <a:lnTo>
                      <a:pt x="48" y="71"/>
                    </a:lnTo>
                    <a:lnTo>
                      <a:pt x="39" y="68"/>
                    </a:lnTo>
                    <a:lnTo>
                      <a:pt x="32" y="74"/>
                    </a:lnTo>
                    <a:lnTo>
                      <a:pt x="29" y="71"/>
                    </a:lnTo>
                    <a:lnTo>
                      <a:pt x="19" y="68"/>
                    </a:lnTo>
                    <a:lnTo>
                      <a:pt x="15" y="71"/>
                    </a:lnTo>
                    <a:lnTo>
                      <a:pt x="12" y="65"/>
                    </a:lnTo>
                    <a:lnTo>
                      <a:pt x="12" y="58"/>
                    </a:lnTo>
                    <a:lnTo>
                      <a:pt x="1" y="52"/>
                    </a:lnTo>
                    <a:lnTo>
                      <a:pt x="0" y="47"/>
                    </a:lnTo>
                    <a:lnTo>
                      <a:pt x="4" y="40"/>
                    </a:lnTo>
                    <a:lnTo>
                      <a:pt x="6" y="30"/>
                    </a:lnTo>
                    <a:lnTo>
                      <a:pt x="4" y="26"/>
                    </a:lnTo>
                    <a:lnTo>
                      <a:pt x="6" y="20"/>
                    </a:lnTo>
                    <a:lnTo>
                      <a:pt x="12" y="15"/>
                    </a:lnTo>
                    <a:lnTo>
                      <a:pt x="18" y="21"/>
                    </a:lnTo>
                    <a:lnTo>
                      <a:pt x="27" y="23"/>
                    </a:lnTo>
                    <a:lnTo>
                      <a:pt x="39" y="18"/>
                    </a:lnTo>
                    <a:lnTo>
                      <a:pt x="47" y="11"/>
                    </a:lnTo>
                    <a:lnTo>
                      <a:pt x="62" y="0"/>
                    </a:lnTo>
                    <a:lnTo>
                      <a:pt x="71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1" name="Freeform 1976">
                <a:extLst>
                  <a:ext uri="{FF2B5EF4-FFF2-40B4-BE49-F238E27FC236}">
                    <a16:creationId xmlns:a16="http://schemas.microsoft.com/office/drawing/2014/main" id="{546893BE-75F3-E531-FAE0-D9B625103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285"/>
                <a:ext cx="49" cy="54"/>
              </a:xfrm>
              <a:custGeom>
                <a:avLst/>
                <a:gdLst>
                  <a:gd name="T0" fmla="*/ 71 w 97"/>
                  <a:gd name="T1" fmla="*/ 11 h 108"/>
                  <a:gd name="T2" fmla="*/ 70 w 97"/>
                  <a:gd name="T3" fmla="*/ 17 h 108"/>
                  <a:gd name="T4" fmla="*/ 73 w 97"/>
                  <a:gd name="T5" fmla="*/ 18 h 108"/>
                  <a:gd name="T6" fmla="*/ 77 w 97"/>
                  <a:gd name="T7" fmla="*/ 24 h 108"/>
                  <a:gd name="T8" fmla="*/ 79 w 97"/>
                  <a:gd name="T9" fmla="*/ 33 h 108"/>
                  <a:gd name="T10" fmla="*/ 79 w 97"/>
                  <a:gd name="T11" fmla="*/ 41 h 108"/>
                  <a:gd name="T12" fmla="*/ 82 w 97"/>
                  <a:gd name="T13" fmla="*/ 47 h 108"/>
                  <a:gd name="T14" fmla="*/ 82 w 97"/>
                  <a:gd name="T15" fmla="*/ 56 h 108"/>
                  <a:gd name="T16" fmla="*/ 86 w 97"/>
                  <a:gd name="T17" fmla="*/ 56 h 108"/>
                  <a:gd name="T18" fmla="*/ 91 w 97"/>
                  <a:gd name="T19" fmla="*/ 65 h 108"/>
                  <a:gd name="T20" fmla="*/ 97 w 97"/>
                  <a:gd name="T21" fmla="*/ 68 h 108"/>
                  <a:gd name="T22" fmla="*/ 92 w 97"/>
                  <a:gd name="T23" fmla="*/ 74 h 108"/>
                  <a:gd name="T24" fmla="*/ 86 w 97"/>
                  <a:gd name="T25" fmla="*/ 78 h 108"/>
                  <a:gd name="T26" fmla="*/ 85 w 97"/>
                  <a:gd name="T27" fmla="*/ 81 h 108"/>
                  <a:gd name="T28" fmla="*/ 91 w 97"/>
                  <a:gd name="T29" fmla="*/ 85 h 108"/>
                  <a:gd name="T30" fmla="*/ 95 w 97"/>
                  <a:gd name="T31" fmla="*/ 94 h 108"/>
                  <a:gd name="T32" fmla="*/ 94 w 97"/>
                  <a:gd name="T33" fmla="*/ 100 h 108"/>
                  <a:gd name="T34" fmla="*/ 97 w 97"/>
                  <a:gd name="T35" fmla="*/ 108 h 108"/>
                  <a:gd name="T36" fmla="*/ 91 w 97"/>
                  <a:gd name="T37" fmla="*/ 106 h 108"/>
                  <a:gd name="T38" fmla="*/ 79 w 97"/>
                  <a:gd name="T39" fmla="*/ 108 h 108"/>
                  <a:gd name="T40" fmla="*/ 76 w 97"/>
                  <a:gd name="T41" fmla="*/ 99 h 108"/>
                  <a:gd name="T42" fmla="*/ 66 w 97"/>
                  <a:gd name="T43" fmla="*/ 100 h 108"/>
                  <a:gd name="T44" fmla="*/ 63 w 97"/>
                  <a:gd name="T45" fmla="*/ 96 h 108"/>
                  <a:gd name="T46" fmla="*/ 65 w 97"/>
                  <a:gd name="T47" fmla="*/ 90 h 108"/>
                  <a:gd name="T48" fmla="*/ 65 w 97"/>
                  <a:gd name="T49" fmla="*/ 79 h 108"/>
                  <a:gd name="T50" fmla="*/ 62 w 97"/>
                  <a:gd name="T51" fmla="*/ 76 h 108"/>
                  <a:gd name="T52" fmla="*/ 59 w 97"/>
                  <a:gd name="T53" fmla="*/ 68 h 108"/>
                  <a:gd name="T54" fmla="*/ 48 w 97"/>
                  <a:gd name="T55" fmla="*/ 71 h 108"/>
                  <a:gd name="T56" fmla="*/ 39 w 97"/>
                  <a:gd name="T57" fmla="*/ 68 h 108"/>
                  <a:gd name="T58" fmla="*/ 32 w 97"/>
                  <a:gd name="T59" fmla="*/ 74 h 108"/>
                  <a:gd name="T60" fmla="*/ 29 w 97"/>
                  <a:gd name="T61" fmla="*/ 71 h 108"/>
                  <a:gd name="T62" fmla="*/ 19 w 97"/>
                  <a:gd name="T63" fmla="*/ 68 h 108"/>
                  <a:gd name="T64" fmla="*/ 15 w 97"/>
                  <a:gd name="T65" fmla="*/ 71 h 108"/>
                  <a:gd name="T66" fmla="*/ 12 w 97"/>
                  <a:gd name="T67" fmla="*/ 65 h 108"/>
                  <a:gd name="T68" fmla="*/ 12 w 97"/>
                  <a:gd name="T69" fmla="*/ 58 h 108"/>
                  <a:gd name="T70" fmla="*/ 1 w 97"/>
                  <a:gd name="T71" fmla="*/ 52 h 108"/>
                  <a:gd name="T72" fmla="*/ 0 w 97"/>
                  <a:gd name="T73" fmla="*/ 47 h 108"/>
                  <a:gd name="T74" fmla="*/ 4 w 97"/>
                  <a:gd name="T75" fmla="*/ 40 h 108"/>
                  <a:gd name="T76" fmla="*/ 6 w 97"/>
                  <a:gd name="T77" fmla="*/ 30 h 108"/>
                  <a:gd name="T78" fmla="*/ 4 w 97"/>
                  <a:gd name="T79" fmla="*/ 26 h 108"/>
                  <a:gd name="T80" fmla="*/ 6 w 97"/>
                  <a:gd name="T81" fmla="*/ 20 h 108"/>
                  <a:gd name="T82" fmla="*/ 12 w 97"/>
                  <a:gd name="T83" fmla="*/ 15 h 108"/>
                  <a:gd name="T84" fmla="*/ 18 w 97"/>
                  <a:gd name="T85" fmla="*/ 21 h 108"/>
                  <a:gd name="T86" fmla="*/ 27 w 97"/>
                  <a:gd name="T87" fmla="*/ 23 h 108"/>
                  <a:gd name="T88" fmla="*/ 39 w 97"/>
                  <a:gd name="T89" fmla="*/ 18 h 108"/>
                  <a:gd name="T90" fmla="*/ 47 w 97"/>
                  <a:gd name="T91" fmla="*/ 11 h 108"/>
                  <a:gd name="T92" fmla="*/ 62 w 97"/>
                  <a:gd name="T93" fmla="*/ 0 h 108"/>
                  <a:gd name="T94" fmla="*/ 71 w 97"/>
                  <a:gd name="T95" fmla="*/ 1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7" h="108">
                    <a:moveTo>
                      <a:pt x="71" y="11"/>
                    </a:moveTo>
                    <a:lnTo>
                      <a:pt x="70" y="17"/>
                    </a:lnTo>
                    <a:lnTo>
                      <a:pt x="73" y="18"/>
                    </a:lnTo>
                    <a:lnTo>
                      <a:pt x="77" y="24"/>
                    </a:lnTo>
                    <a:lnTo>
                      <a:pt x="79" y="33"/>
                    </a:lnTo>
                    <a:lnTo>
                      <a:pt x="79" y="41"/>
                    </a:lnTo>
                    <a:lnTo>
                      <a:pt x="82" y="47"/>
                    </a:lnTo>
                    <a:lnTo>
                      <a:pt x="82" y="56"/>
                    </a:lnTo>
                    <a:lnTo>
                      <a:pt x="86" y="56"/>
                    </a:lnTo>
                    <a:lnTo>
                      <a:pt x="91" y="65"/>
                    </a:lnTo>
                    <a:lnTo>
                      <a:pt x="97" y="68"/>
                    </a:lnTo>
                    <a:lnTo>
                      <a:pt x="92" y="74"/>
                    </a:lnTo>
                    <a:lnTo>
                      <a:pt x="86" y="78"/>
                    </a:lnTo>
                    <a:lnTo>
                      <a:pt x="85" y="81"/>
                    </a:lnTo>
                    <a:lnTo>
                      <a:pt x="91" y="85"/>
                    </a:lnTo>
                    <a:lnTo>
                      <a:pt x="95" y="94"/>
                    </a:lnTo>
                    <a:lnTo>
                      <a:pt x="94" y="100"/>
                    </a:lnTo>
                    <a:lnTo>
                      <a:pt x="97" y="108"/>
                    </a:lnTo>
                    <a:lnTo>
                      <a:pt x="91" y="106"/>
                    </a:lnTo>
                    <a:lnTo>
                      <a:pt x="79" y="108"/>
                    </a:lnTo>
                    <a:lnTo>
                      <a:pt x="76" y="99"/>
                    </a:lnTo>
                    <a:lnTo>
                      <a:pt x="66" y="100"/>
                    </a:lnTo>
                    <a:lnTo>
                      <a:pt x="63" y="96"/>
                    </a:lnTo>
                    <a:lnTo>
                      <a:pt x="65" y="90"/>
                    </a:lnTo>
                    <a:lnTo>
                      <a:pt x="65" y="79"/>
                    </a:lnTo>
                    <a:lnTo>
                      <a:pt x="62" y="76"/>
                    </a:lnTo>
                    <a:lnTo>
                      <a:pt x="59" y="68"/>
                    </a:lnTo>
                    <a:lnTo>
                      <a:pt x="48" y="71"/>
                    </a:lnTo>
                    <a:lnTo>
                      <a:pt x="39" y="68"/>
                    </a:lnTo>
                    <a:lnTo>
                      <a:pt x="32" y="74"/>
                    </a:lnTo>
                    <a:lnTo>
                      <a:pt x="29" y="71"/>
                    </a:lnTo>
                    <a:lnTo>
                      <a:pt x="19" y="68"/>
                    </a:lnTo>
                    <a:lnTo>
                      <a:pt x="15" y="71"/>
                    </a:lnTo>
                    <a:lnTo>
                      <a:pt x="12" y="65"/>
                    </a:lnTo>
                    <a:lnTo>
                      <a:pt x="12" y="58"/>
                    </a:lnTo>
                    <a:lnTo>
                      <a:pt x="1" y="52"/>
                    </a:lnTo>
                    <a:lnTo>
                      <a:pt x="0" y="47"/>
                    </a:lnTo>
                    <a:lnTo>
                      <a:pt x="4" y="40"/>
                    </a:lnTo>
                    <a:lnTo>
                      <a:pt x="6" y="30"/>
                    </a:lnTo>
                    <a:lnTo>
                      <a:pt x="4" y="26"/>
                    </a:lnTo>
                    <a:lnTo>
                      <a:pt x="6" y="20"/>
                    </a:lnTo>
                    <a:lnTo>
                      <a:pt x="12" y="15"/>
                    </a:lnTo>
                    <a:lnTo>
                      <a:pt x="18" y="21"/>
                    </a:lnTo>
                    <a:lnTo>
                      <a:pt x="27" y="23"/>
                    </a:lnTo>
                    <a:lnTo>
                      <a:pt x="39" y="18"/>
                    </a:lnTo>
                    <a:lnTo>
                      <a:pt x="47" y="11"/>
                    </a:lnTo>
                    <a:lnTo>
                      <a:pt x="62" y="0"/>
                    </a:lnTo>
                    <a:lnTo>
                      <a:pt x="71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2" name="Freeform 1977">
                <a:extLst>
                  <a:ext uri="{FF2B5EF4-FFF2-40B4-BE49-F238E27FC236}">
                    <a16:creationId xmlns:a16="http://schemas.microsoft.com/office/drawing/2014/main" id="{69BDE0FE-EB3F-8795-09ED-0C1F53DEB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287"/>
                <a:ext cx="93" cy="106"/>
              </a:xfrm>
              <a:custGeom>
                <a:avLst/>
                <a:gdLst>
                  <a:gd name="T0" fmla="*/ 120 w 187"/>
                  <a:gd name="T1" fmla="*/ 33 h 213"/>
                  <a:gd name="T2" fmla="*/ 112 w 187"/>
                  <a:gd name="T3" fmla="*/ 47 h 213"/>
                  <a:gd name="T4" fmla="*/ 100 w 187"/>
                  <a:gd name="T5" fmla="*/ 53 h 213"/>
                  <a:gd name="T6" fmla="*/ 92 w 187"/>
                  <a:gd name="T7" fmla="*/ 62 h 213"/>
                  <a:gd name="T8" fmla="*/ 83 w 187"/>
                  <a:gd name="T9" fmla="*/ 67 h 213"/>
                  <a:gd name="T10" fmla="*/ 79 w 187"/>
                  <a:gd name="T11" fmla="*/ 71 h 213"/>
                  <a:gd name="T12" fmla="*/ 59 w 187"/>
                  <a:gd name="T13" fmla="*/ 75 h 213"/>
                  <a:gd name="T14" fmla="*/ 50 w 187"/>
                  <a:gd name="T15" fmla="*/ 67 h 213"/>
                  <a:gd name="T16" fmla="*/ 42 w 187"/>
                  <a:gd name="T17" fmla="*/ 64 h 213"/>
                  <a:gd name="T18" fmla="*/ 30 w 187"/>
                  <a:gd name="T19" fmla="*/ 79 h 213"/>
                  <a:gd name="T20" fmla="*/ 24 w 187"/>
                  <a:gd name="T21" fmla="*/ 93 h 213"/>
                  <a:gd name="T22" fmla="*/ 26 w 187"/>
                  <a:gd name="T23" fmla="*/ 102 h 213"/>
                  <a:gd name="T24" fmla="*/ 18 w 187"/>
                  <a:gd name="T25" fmla="*/ 114 h 213"/>
                  <a:gd name="T26" fmla="*/ 1 w 187"/>
                  <a:gd name="T27" fmla="*/ 120 h 213"/>
                  <a:gd name="T28" fmla="*/ 0 w 187"/>
                  <a:gd name="T29" fmla="*/ 140 h 213"/>
                  <a:gd name="T30" fmla="*/ 7 w 187"/>
                  <a:gd name="T31" fmla="*/ 140 h 213"/>
                  <a:gd name="T32" fmla="*/ 18 w 187"/>
                  <a:gd name="T33" fmla="*/ 143 h 213"/>
                  <a:gd name="T34" fmla="*/ 30 w 187"/>
                  <a:gd name="T35" fmla="*/ 144 h 213"/>
                  <a:gd name="T36" fmla="*/ 33 w 187"/>
                  <a:gd name="T37" fmla="*/ 158 h 213"/>
                  <a:gd name="T38" fmla="*/ 33 w 187"/>
                  <a:gd name="T39" fmla="*/ 170 h 213"/>
                  <a:gd name="T40" fmla="*/ 38 w 187"/>
                  <a:gd name="T41" fmla="*/ 193 h 213"/>
                  <a:gd name="T42" fmla="*/ 50 w 187"/>
                  <a:gd name="T43" fmla="*/ 196 h 213"/>
                  <a:gd name="T44" fmla="*/ 50 w 187"/>
                  <a:gd name="T45" fmla="*/ 188 h 213"/>
                  <a:gd name="T46" fmla="*/ 61 w 187"/>
                  <a:gd name="T47" fmla="*/ 179 h 213"/>
                  <a:gd name="T48" fmla="*/ 76 w 187"/>
                  <a:gd name="T49" fmla="*/ 163 h 213"/>
                  <a:gd name="T50" fmla="*/ 83 w 187"/>
                  <a:gd name="T51" fmla="*/ 176 h 213"/>
                  <a:gd name="T52" fmla="*/ 85 w 187"/>
                  <a:gd name="T53" fmla="*/ 182 h 213"/>
                  <a:gd name="T54" fmla="*/ 94 w 187"/>
                  <a:gd name="T55" fmla="*/ 190 h 213"/>
                  <a:gd name="T56" fmla="*/ 99 w 187"/>
                  <a:gd name="T57" fmla="*/ 195 h 213"/>
                  <a:gd name="T58" fmla="*/ 108 w 187"/>
                  <a:gd name="T59" fmla="*/ 202 h 213"/>
                  <a:gd name="T60" fmla="*/ 112 w 187"/>
                  <a:gd name="T61" fmla="*/ 208 h 213"/>
                  <a:gd name="T62" fmla="*/ 123 w 187"/>
                  <a:gd name="T63" fmla="*/ 207 h 213"/>
                  <a:gd name="T64" fmla="*/ 114 w 187"/>
                  <a:gd name="T65" fmla="*/ 190 h 213"/>
                  <a:gd name="T66" fmla="*/ 117 w 187"/>
                  <a:gd name="T67" fmla="*/ 157 h 213"/>
                  <a:gd name="T68" fmla="*/ 136 w 187"/>
                  <a:gd name="T69" fmla="*/ 131 h 213"/>
                  <a:gd name="T70" fmla="*/ 146 w 187"/>
                  <a:gd name="T71" fmla="*/ 137 h 213"/>
                  <a:gd name="T72" fmla="*/ 155 w 187"/>
                  <a:gd name="T73" fmla="*/ 134 h 213"/>
                  <a:gd name="T74" fmla="*/ 170 w 187"/>
                  <a:gd name="T75" fmla="*/ 126 h 213"/>
                  <a:gd name="T76" fmla="*/ 179 w 187"/>
                  <a:gd name="T77" fmla="*/ 120 h 213"/>
                  <a:gd name="T78" fmla="*/ 176 w 187"/>
                  <a:gd name="T79" fmla="*/ 108 h 213"/>
                  <a:gd name="T80" fmla="*/ 179 w 187"/>
                  <a:gd name="T81" fmla="*/ 94 h 213"/>
                  <a:gd name="T82" fmla="*/ 162 w 187"/>
                  <a:gd name="T83" fmla="*/ 87 h 213"/>
                  <a:gd name="T84" fmla="*/ 159 w 187"/>
                  <a:gd name="T85" fmla="*/ 81 h 213"/>
                  <a:gd name="T86" fmla="*/ 147 w 187"/>
                  <a:gd name="T87" fmla="*/ 71 h 213"/>
                  <a:gd name="T88" fmla="*/ 156 w 187"/>
                  <a:gd name="T89" fmla="*/ 50 h 213"/>
                  <a:gd name="T90" fmla="*/ 152 w 187"/>
                  <a:gd name="T91" fmla="*/ 41 h 213"/>
                  <a:gd name="T92" fmla="*/ 165 w 187"/>
                  <a:gd name="T93" fmla="*/ 32 h 213"/>
                  <a:gd name="T94" fmla="*/ 185 w 187"/>
                  <a:gd name="T95" fmla="*/ 23 h 213"/>
                  <a:gd name="T96" fmla="*/ 187 w 187"/>
                  <a:gd name="T97" fmla="*/ 12 h 213"/>
                  <a:gd name="T98" fmla="*/ 179 w 187"/>
                  <a:gd name="T99" fmla="*/ 0 h 213"/>
                  <a:gd name="T100" fmla="*/ 168 w 187"/>
                  <a:gd name="T101" fmla="*/ 11 h 213"/>
                  <a:gd name="T102" fmla="*/ 156 w 187"/>
                  <a:gd name="T103" fmla="*/ 2 h 213"/>
                  <a:gd name="T104" fmla="*/ 144 w 187"/>
                  <a:gd name="T105" fmla="*/ 11 h 213"/>
                  <a:gd name="T106" fmla="*/ 135 w 187"/>
                  <a:gd name="T107" fmla="*/ 17 h 213"/>
                  <a:gd name="T108" fmla="*/ 132 w 187"/>
                  <a:gd name="T109" fmla="*/ 17 h 213"/>
                  <a:gd name="T110" fmla="*/ 126 w 187"/>
                  <a:gd name="T111" fmla="*/ 32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7" h="213">
                    <a:moveTo>
                      <a:pt x="126" y="32"/>
                    </a:moveTo>
                    <a:lnTo>
                      <a:pt x="120" y="33"/>
                    </a:lnTo>
                    <a:lnTo>
                      <a:pt x="115" y="38"/>
                    </a:lnTo>
                    <a:lnTo>
                      <a:pt x="112" y="47"/>
                    </a:lnTo>
                    <a:lnTo>
                      <a:pt x="109" y="53"/>
                    </a:lnTo>
                    <a:lnTo>
                      <a:pt x="100" y="53"/>
                    </a:lnTo>
                    <a:lnTo>
                      <a:pt x="97" y="56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83" y="67"/>
                    </a:lnTo>
                    <a:lnTo>
                      <a:pt x="83" y="75"/>
                    </a:lnTo>
                    <a:lnTo>
                      <a:pt x="79" y="71"/>
                    </a:lnTo>
                    <a:lnTo>
                      <a:pt x="77" y="75"/>
                    </a:lnTo>
                    <a:lnTo>
                      <a:pt x="59" y="75"/>
                    </a:lnTo>
                    <a:lnTo>
                      <a:pt x="58" y="70"/>
                    </a:lnTo>
                    <a:lnTo>
                      <a:pt x="50" y="67"/>
                    </a:lnTo>
                    <a:lnTo>
                      <a:pt x="45" y="59"/>
                    </a:lnTo>
                    <a:lnTo>
                      <a:pt x="42" y="64"/>
                    </a:lnTo>
                    <a:lnTo>
                      <a:pt x="44" y="76"/>
                    </a:lnTo>
                    <a:lnTo>
                      <a:pt x="30" y="79"/>
                    </a:lnTo>
                    <a:lnTo>
                      <a:pt x="23" y="90"/>
                    </a:lnTo>
                    <a:lnTo>
                      <a:pt x="24" y="93"/>
                    </a:lnTo>
                    <a:lnTo>
                      <a:pt x="30" y="99"/>
                    </a:lnTo>
                    <a:lnTo>
                      <a:pt x="26" y="102"/>
                    </a:lnTo>
                    <a:lnTo>
                      <a:pt x="20" y="109"/>
                    </a:lnTo>
                    <a:lnTo>
                      <a:pt x="18" y="114"/>
                    </a:lnTo>
                    <a:lnTo>
                      <a:pt x="7" y="117"/>
                    </a:lnTo>
                    <a:lnTo>
                      <a:pt x="1" y="120"/>
                    </a:lnTo>
                    <a:lnTo>
                      <a:pt x="3" y="131"/>
                    </a:lnTo>
                    <a:lnTo>
                      <a:pt x="0" y="140"/>
                    </a:lnTo>
                    <a:lnTo>
                      <a:pt x="6" y="143"/>
                    </a:lnTo>
                    <a:lnTo>
                      <a:pt x="7" y="140"/>
                    </a:lnTo>
                    <a:lnTo>
                      <a:pt x="17" y="138"/>
                    </a:lnTo>
                    <a:lnTo>
                      <a:pt x="18" y="143"/>
                    </a:lnTo>
                    <a:lnTo>
                      <a:pt x="24" y="140"/>
                    </a:lnTo>
                    <a:lnTo>
                      <a:pt x="30" y="144"/>
                    </a:lnTo>
                    <a:lnTo>
                      <a:pt x="32" y="151"/>
                    </a:lnTo>
                    <a:lnTo>
                      <a:pt x="33" y="158"/>
                    </a:lnTo>
                    <a:lnTo>
                      <a:pt x="32" y="161"/>
                    </a:lnTo>
                    <a:lnTo>
                      <a:pt x="33" y="170"/>
                    </a:lnTo>
                    <a:lnTo>
                      <a:pt x="39" y="182"/>
                    </a:lnTo>
                    <a:lnTo>
                      <a:pt x="38" y="193"/>
                    </a:lnTo>
                    <a:lnTo>
                      <a:pt x="41" y="193"/>
                    </a:lnTo>
                    <a:lnTo>
                      <a:pt x="50" y="196"/>
                    </a:lnTo>
                    <a:lnTo>
                      <a:pt x="50" y="193"/>
                    </a:lnTo>
                    <a:lnTo>
                      <a:pt x="50" y="188"/>
                    </a:lnTo>
                    <a:lnTo>
                      <a:pt x="56" y="181"/>
                    </a:lnTo>
                    <a:lnTo>
                      <a:pt x="61" y="179"/>
                    </a:lnTo>
                    <a:lnTo>
                      <a:pt x="61" y="163"/>
                    </a:lnTo>
                    <a:lnTo>
                      <a:pt x="76" y="163"/>
                    </a:lnTo>
                    <a:lnTo>
                      <a:pt x="80" y="167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5" y="182"/>
                    </a:lnTo>
                    <a:lnTo>
                      <a:pt x="91" y="184"/>
                    </a:lnTo>
                    <a:lnTo>
                      <a:pt x="94" y="190"/>
                    </a:lnTo>
                    <a:lnTo>
                      <a:pt x="100" y="190"/>
                    </a:lnTo>
                    <a:lnTo>
                      <a:pt x="99" y="195"/>
                    </a:lnTo>
                    <a:lnTo>
                      <a:pt x="106" y="196"/>
                    </a:lnTo>
                    <a:lnTo>
                      <a:pt x="108" y="202"/>
                    </a:lnTo>
                    <a:lnTo>
                      <a:pt x="112" y="204"/>
                    </a:lnTo>
                    <a:lnTo>
                      <a:pt x="112" y="208"/>
                    </a:lnTo>
                    <a:lnTo>
                      <a:pt x="120" y="213"/>
                    </a:lnTo>
                    <a:lnTo>
                      <a:pt x="123" y="207"/>
                    </a:lnTo>
                    <a:lnTo>
                      <a:pt x="117" y="193"/>
                    </a:lnTo>
                    <a:lnTo>
                      <a:pt x="114" y="190"/>
                    </a:lnTo>
                    <a:lnTo>
                      <a:pt x="114" y="170"/>
                    </a:lnTo>
                    <a:lnTo>
                      <a:pt x="117" y="157"/>
                    </a:lnTo>
                    <a:lnTo>
                      <a:pt x="126" y="138"/>
                    </a:lnTo>
                    <a:lnTo>
                      <a:pt x="136" y="131"/>
                    </a:lnTo>
                    <a:lnTo>
                      <a:pt x="140" y="138"/>
                    </a:lnTo>
                    <a:lnTo>
                      <a:pt x="146" y="137"/>
                    </a:lnTo>
                    <a:lnTo>
                      <a:pt x="153" y="140"/>
                    </a:lnTo>
                    <a:lnTo>
                      <a:pt x="155" y="134"/>
                    </a:lnTo>
                    <a:lnTo>
                      <a:pt x="165" y="126"/>
                    </a:lnTo>
                    <a:lnTo>
                      <a:pt x="170" y="126"/>
                    </a:lnTo>
                    <a:lnTo>
                      <a:pt x="174" y="120"/>
                    </a:lnTo>
                    <a:lnTo>
                      <a:pt x="179" y="120"/>
                    </a:lnTo>
                    <a:lnTo>
                      <a:pt x="182" y="116"/>
                    </a:lnTo>
                    <a:lnTo>
                      <a:pt x="176" y="108"/>
                    </a:lnTo>
                    <a:lnTo>
                      <a:pt x="176" y="100"/>
                    </a:lnTo>
                    <a:lnTo>
                      <a:pt x="179" y="94"/>
                    </a:lnTo>
                    <a:lnTo>
                      <a:pt x="177" y="93"/>
                    </a:lnTo>
                    <a:lnTo>
                      <a:pt x="162" y="87"/>
                    </a:lnTo>
                    <a:lnTo>
                      <a:pt x="156" y="87"/>
                    </a:lnTo>
                    <a:lnTo>
                      <a:pt x="159" y="81"/>
                    </a:lnTo>
                    <a:lnTo>
                      <a:pt x="156" y="76"/>
                    </a:lnTo>
                    <a:lnTo>
                      <a:pt x="147" y="71"/>
                    </a:lnTo>
                    <a:lnTo>
                      <a:pt x="155" y="59"/>
                    </a:lnTo>
                    <a:lnTo>
                      <a:pt x="156" y="50"/>
                    </a:lnTo>
                    <a:lnTo>
                      <a:pt x="150" y="46"/>
                    </a:lnTo>
                    <a:lnTo>
                      <a:pt x="152" y="41"/>
                    </a:lnTo>
                    <a:lnTo>
                      <a:pt x="159" y="41"/>
                    </a:lnTo>
                    <a:lnTo>
                      <a:pt x="165" y="32"/>
                    </a:lnTo>
                    <a:lnTo>
                      <a:pt x="179" y="30"/>
                    </a:lnTo>
                    <a:lnTo>
                      <a:pt x="185" y="23"/>
                    </a:lnTo>
                    <a:lnTo>
                      <a:pt x="184" y="20"/>
                    </a:lnTo>
                    <a:lnTo>
                      <a:pt x="187" y="12"/>
                    </a:lnTo>
                    <a:lnTo>
                      <a:pt x="185" y="5"/>
                    </a:lnTo>
                    <a:lnTo>
                      <a:pt x="179" y="0"/>
                    </a:lnTo>
                    <a:lnTo>
                      <a:pt x="176" y="8"/>
                    </a:lnTo>
                    <a:lnTo>
                      <a:pt x="168" y="11"/>
                    </a:lnTo>
                    <a:lnTo>
                      <a:pt x="165" y="3"/>
                    </a:lnTo>
                    <a:lnTo>
                      <a:pt x="156" y="2"/>
                    </a:lnTo>
                    <a:lnTo>
                      <a:pt x="147" y="3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35" y="17"/>
                    </a:lnTo>
                    <a:lnTo>
                      <a:pt x="129" y="14"/>
                    </a:lnTo>
                    <a:lnTo>
                      <a:pt x="132" y="17"/>
                    </a:lnTo>
                    <a:lnTo>
                      <a:pt x="132" y="24"/>
                    </a:lnTo>
                    <a:lnTo>
                      <a:pt x="126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3" name="Freeform 1978">
                <a:extLst>
                  <a:ext uri="{FF2B5EF4-FFF2-40B4-BE49-F238E27FC236}">
                    <a16:creationId xmlns:a16="http://schemas.microsoft.com/office/drawing/2014/main" id="{C4FCDE08-9259-2425-0C6D-8733173C9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287"/>
                <a:ext cx="93" cy="106"/>
              </a:xfrm>
              <a:custGeom>
                <a:avLst/>
                <a:gdLst>
                  <a:gd name="T0" fmla="*/ 132 w 187"/>
                  <a:gd name="T1" fmla="*/ 24 h 213"/>
                  <a:gd name="T2" fmla="*/ 129 w 187"/>
                  <a:gd name="T3" fmla="*/ 14 h 213"/>
                  <a:gd name="T4" fmla="*/ 144 w 187"/>
                  <a:gd name="T5" fmla="*/ 14 h 213"/>
                  <a:gd name="T6" fmla="*/ 147 w 187"/>
                  <a:gd name="T7" fmla="*/ 3 h 213"/>
                  <a:gd name="T8" fmla="*/ 165 w 187"/>
                  <a:gd name="T9" fmla="*/ 3 h 213"/>
                  <a:gd name="T10" fmla="*/ 176 w 187"/>
                  <a:gd name="T11" fmla="*/ 8 h 213"/>
                  <a:gd name="T12" fmla="*/ 185 w 187"/>
                  <a:gd name="T13" fmla="*/ 5 h 213"/>
                  <a:gd name="T14" fmla="*/ 184 w 187"/>
                  <a:gd name="T15" fmla="*/ 20 h 213"/>
                  <a:gd name="T16" fmla="*/ 179 w 187"/>
                  <a:gd name="T17" fmla="*/ 30 h 213"/>
                  <a:gd name="T18" fmla="*/ 159 w 187"/>
                  <a:gd name="T19" fmla="*/ 41 h 213"/>
                  <a:gd name="T20" fmla="*/ 150 w 187"/>
                  <a:gd name="T21" fmla="*/ 46 h 213"/>
                  <a:gd name="T22" fmla="*/ 155 w 187"/>
                  <a:gd name="T23" fmla="*/ 59 h 213"/>
                  <a:gd name="T24" fmla="*/ 156 w 187"/>
                  <a:gd name="T25" fmla="*/ 76 h 213"/>
                  <a:gd name="T26" fmla="*/ 156 w 187"/>
                  <a:gd name="T27" fmla="*/ 87 h 213"/>
                  <a:gd name="T28" fmla="*/ 177 w 187"/>
                  <a:gd name="T29" fmla="*/ 93 h 213"/>
                  <a:gd name="T30" fmla="*/ 176 w 187"/>
                  <a:gd name="T31" fmla="*/ 100 h 213"/>
                  <a:gd name="T32" fmla="*/ 182 w 187"/>
                  <a:gd name="T33" fmla="*/ 116 h 213"/>
                  <a:gd name="T34" fmla="*/ 174 w 187"/>
                  <a:gd name="T35" fmla="*/ 120 h 213"/>
                  <a:gd name="T36" fmla="*/ 165 w 187"/>
                  <a:gd name="T37" fmla="*/ 126 h 213"/>
                  <a:gd name="T38" fmla="*/ 153 w 187"/>
                  <a:gd name="T39" fmla="*/ 140 h 213"/>
                  <a:gd name="T40" fmla="*/ 140 w 187"/>
                  <a:gd name="T41" fmla="*/ 138 h 213"/>
                  <a:gd name="T42" fmla="*/ 126 w 187"/>
                  <a:gd name="T43" fmla="*/ 138 h 213"/>
                  <a:gd name="T44" fmla="*/ 114 w 187"/>
                  <a:gd name="T45" fmla="*/ 170 h 213"/>
                  <a:gd name="T46" fmla="*/ 117 w 187"/>
                  <a:gd name="T47" fmla="*/ 193 h 213"/>
                  <a:gd name="T48" fmla="*/ 120 w 187"/>
                  <a:gd name="T49" fmla="*/ 213 h 213"/>
                  <a:gd name="T50" fmla="*/ 112 w 187"/>
                  <a:gd name="T51" fmla="*/ 204 h 213"/>
                  <a:gd name="T52" fmla="*/ 106 w 187"/>
                  <a:gd name="T53" fmla="*/ 196 h 213"/>
                  <a:gd name="T54" fmla="*/ 100 w 187"/>
                  <a:gd name="T55" fmla="*/ 190 h 213"/>
                  <a:gd name="T56" fmla="*/ 91 w 187"/>
                  <a:gd name="T57" fmla="*/ 184 h 213"/>
                  <a:gd name="T58" fmla="*/ 83 w 187"/>
                  <a:gd name="T59" fmla="*/ 176 h 213"/>
                  <a:gd name="T60" fmla="*/ 80 w 187"/>
                  <a:gd name="T61" fmla="*/ 167 h 213"/>
                  <a:gd name="T62" fmla="*/ 61 w 187"/>
                  <a:gd name="T63" fmla="*/ 163 h 213"/>
                  <a:gd name="T64" fmla="*/ 56 w 187"/>
                  <a:gd name="T65" fmla="*/ 181 h 213"/>
                  <a:gd name="T66" fmla="*/ 50 w 187"/>
                  <a:gd name="T67" fmla="*/ 193 h 213"/>
                  <a:gd name="T68" fmla="*/ 41 w 187"/>
                  <a:gd name="T69" fmla="*/ 193 h 213"/>
                  <a:gd name="T70" fmla="*/ 39 w 187"/>
                  <a:gd name="T71" fmla="*/ 182 h 213"/>
                  <a:gd name="T72" fmla="*/ 32 w 187"/>
                  <a:gd name="T73" fmla="*/ 161 h 213"/>
                  <a:gd name="T74" fmla="*/ 32 w 187"/>
                  <a:gd name="T75" fmla="*/ 151 h 213"/>
                  <a:gd name="T76" fmla="*/ 24 w 187"/>
                  <a:gd name="T77" fmla="*/ 140 h 213"/>
                  <a:gd name="T78" fmla="*/ 17 w 187"/>
                  <a:gd name="T79" fmla="*/ 138 h 213"/>
                  <a:gd name="T80" fmla="*/ 6 w 187"/>
                  <a:gd name="T81" fmla="*/ 143 h 213"/>
                  <a:gd name="T82" fmla="*/ 3 w 187"/>
                  <a:gd name="T83" fmla="*/ 131 h 213"/>
                  <a:gd name="T84" fmla="*/ 7 w 187"/>
                  <a:gd name="T85" fmla="*/ 117 h 213"/>
                  <a:gd name="T86" fmla="*/ 20 w 187"/>
                  <a:gd name="T87" fmla="*/ 109 h 213"/>
                  <a:gd name="T88" fmla="*/ 30 w 187"/>
                  <a:gd name="T89" fmla="*/ 99 h 213"/>
                  <a:gd name="T90" fmla="*/ 23 w 187"/>
                  <a:gd name="T91" fmla="*/ 90 h 213"/>
                  <a:gd name="T92" fmla="*/ 44 w 187"/>
                  <a:gd name="T93" fmla="*/ 76 h 213"/>
                  <a:gd name="T94" fmla="*/ 45 w 187"/>
                  <a:gd name="T95" fmla="*/ 59 h 213"/>
                  <a:gd name="T96" fmla="*/ 58 w 187"/>
                  <a:gd name="T97" fmla="*/ 70 h 213"/>
                  <a:gd name="T98" fmla="*/ 77 w 187"/>
                  <a:gd name="T99" fmla="*/ 75 h 213"/>
                  <a:gd name="T100" fmla="*/ 83 w 187"/>
                  <a:gd name="T101" fmla="*/ 75 h 213"/>
                  <a:gd name="T102" fmla="*/ 92 w 187"/>
                  <a:gd name="T103" fmla="*/ 62 h 213"/>
                  <a:gd name="T104" fmla="*/ 97 w 187"/>
                  <a:gd name="T105" fmla="*/ 56 h 213"/>
                  <a:gd name="T106" fmla="*/ 109 w 187"/>
                  <a:gd name="T107" fmla="*/ 53 h 213"/>
                  <a:gd name="T108" fmla="*/ 115 w 187"/>
                  <a:gd name="T109" fmla="*/ 38 h 213"/>
                  <a:gd name="T110" fmla="*/ 126 w 187"/>
                  <a:gd name="T111" fmla="*/ 32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7" h="213">
                    <a:moveTo>
                      <a:pt x="126" y="32"/>
                    </a:moveTo>
                    <a:lnTo>
                      <a:pt x="132" y="24"/>
                    </a:lnTo>
                    <a:lnTo>
                      <a:pt x="132" y="17"/>
                    </a:lnTo>
                    <a:lnTo>
                      <a:pt x="129" y="14"/>
                    </a:lnTo>
                    <a:lnTo>
                      <a:pt x="135" y="17"/>
                    </a:lnTo>
                    <a:lnTo>
                      <a:pt x="144" y="14"/>
                    </a:lnTo>
                    <a:lnTo>
                      <a:pt x="144" y="11"/>
                    </a:lnTo>
                    <a:lnTo>
                      <a:pt x="147" y="3"/>
                    </a:lnTo>
                    <a:lnTo>
                      <a:pt x="156" y="2"/>
                    </a:lnTo>
                    <a:lnTo>
                      <a:pt x="165" y="3"/>
                    </a:lnTo>
                    <a:lnTo>
                      <a:pt x="168" y="11"/>
                    </a:lnTo>
                    <a:lnTo>
                      <a:pt x="176" y="8"/>
                    </a:lnTo>
                    <a:lnTo>
                      <a:pt x="179" y="0"/>
                    </a:lnTo>
                    <a:lnTo>
                      <a:pt x="185" y="5"/>
                    </a:lnTo>
                    <a:lnTo>
                      <a:pt x="187" y="12"/>
                    </a:lnTo>
                    <a:lnTo>
                      <a:pt x="184" y="20"/>
                    </a:lnTo>
                    <a:lnTo>
                      <a:pt x="185" y="23"/>
                    </a:lnTo>
                    <a:lnTo>
                      <a:pt x="179" y="30"/>
                    </a:lnTo>
                    <a:lnTo>
                      <a:pt x="165" y="32"/>
                    </a:lnTo>
                    <a:lnTo>
                      <a:pt x="159" y="41"/>
                    </a:lnTo>
                    <a:lnTo>
                      <a:pt x="152" y="41"/>
                    </a:lnTo>
                    <a:lnTo>
                      <a:pt x="150" y="46"/>
                    </a:lnTo>
                    <a:lnTo>
                      <a:pt x="156" y="50"/>
                    </a:lnTo>
                    <a:lnTo>
                      <a:pt x="155" y="59"/>
                    </a:lnTo>
                    <a:lnTo>
                      <a:pt x="147" y="71"/>
                    </a:lnTo>
                    <a:lnTo>
                      <a:pt x="156" y="76"/>
                    </a:lnTo>
                    <a:lnTo>
                      <a:pt x="159" y="81"/>
                    </a:lnTo>
                    <a:lnTo>
                      <a:pt x="156" y="87"/>
                    </a:lnTo>
                    <a:lnTo>
                      <a:pt x="162" y="87"/>
                    </a:lnTo>
                    <a:lnTo>
                      <a:pt x="177" y="93"/>
                    </a:lnTo>
                    <a:lnTo>
                      <a:pt x="179" y="94"/>
                    </a:lnTo>
                    <a:lnTo>
                      <a:pt x="176" y="100"/>
                    </a:lnTo>
                    <a:lnTo>
                      <a:pt x="176" y="108"/>
                    </a:lnTo>
                    <a:lnTo>
                      <a:pt x="182" y="116"/>
                    </a:lnTo>
                    <a:lnTo>
                      <a:pt x="179" y="120"/>
                    </a:lnTo>
                    <a:lnTo>
                      <a:pt x="174" y="120"/>
                    </a:lnTo>
                    <a:lnTo>
                      <a:pt x="170" y="126"/>
                    </a:lnTo>
                    <a:lnTo>
                      <a:pt x="165" y="126"/>
                    </a:lnTo>
                    <a:lnTo>
                      <a:pt x="155" y="134"/>
                    </a:lnTo>
                    <a:lnTo>
                      <a:pt x="153" y="140"/>
                    </a:lnTo>
                    <a:lnTo>
                      <a:pt x="146" y="137"/>
                    </a:lnTo>
                    <a:lnTo>
                      <a:pt x="140" y="138"/>
                    </a:lnTo>
                    <a:lnTo>
                      <a:pt x="136" y="131"/>
                    </a:lnTo>
                    <a:lnTo>
                      <a:pt x="126" y="138"/>
                    </a:lnTo>
                    <a:lnTo>
                      <a:pt x="117" y="157"/>
                    </a:lnTo>
                    <a:lnTo>
                      <a:pt x="114" y="170"/>
                    </a:lnTo>
                    <a:lnTo>
                      <a:pt x="114" y="190"/>
                    </a:lnTo>
                    <a:lnTo>
                      <a:pt x="117" y="193"/>
                    </a:lnTo>
                    <a:lnTo>
                      <a:pt x="123" y="207"/>
                    </a:lnTo>
                    <a:lnTo>
                      <a:pt x="120" y="213"/>
                    </a:lnTo>
                    <a:lnTo>
                      <a:pt x="112" y="208"/>
                    </a:lnTo>
                    <a:lnTo>
                      <a:pt x="112" y="204"/>
                    </a:lnTo>
                    <a:lnTo>
                      <a:pt x="108" y="202"/>
                    </a:lnTo>
                    <a:lnTo>
                      <a:pt x="106" y="196"/>
                    </a:lnTo>
                    <a:lnTo>
                      <a:pt x="99" y="195"/>
                    </a:lnTo>
                    <a:lnTo>
                      <a:pt x="100" y="190"/>
                    </a:lnTo>
                    <a:lnTo>
                      <a:pt x="94" y="190"/>
                    </a:lnTo>
                    <a:lnTo>
                      <a:pt x="91" y="184"/>
                    </a:lnTo>
                    <a:lnTo>
                      <a:pt x="85" y="182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0" y="167"/>
                    </a:lnTo>
                    <a:lnTo>
                      <a:pt x="76" y="163"/>
                    </a:lnTo>
                    <a:lnTo>
                      <a:pt x="61" y="163"/>
                    </a:lnTo>
                    <a:lnTo>
                      <a:pt x="61" y="179"/>
                    </a:lnTo>
                    <a:lnTo>
                      <a:pt x="56" y="181"/>
                    </a:lnTo>
                    <a:lnTo>
                      <a:pt x="50" y="188"/>
                    </a:lnTo>
                    <a:lnTo>
                      <a:pt x="50" y="193"/>
                    </a:lnTo>
                    <a:lnTo>
                      <a:pt x="50" y="196"/>
                    </a:lnTo>
                    <a:lnTo>
                      <a:pt x="41" y="193"/>
                    </a:lnTo>
                    <a:lnTo>
                      <a:pt x="38" y="193"/>
                    </a:lnTo>
                    <a:lnTo>
                      <a:pt x="39" y="182"/>
                    </a:lnTo>
                    <a:lnTo>
                      <a:pt x="33" y="170"/>
                    </a:lnTo>
                    <a:lnTo>
                      <a:pt x="32" y="161"/>
                    </a:lnTo>
                    <a:lnTo>
                      <a:pt x="33" y="158"/>
                    </a:lnTo>
                    <a:lnTo>
                      <a:pt x="32" y="151"/>
                    </a:lnTo>
                    <a:lnTo>
                      <a:pt x="30" y="144"/>
                    </a:lnTo>
                    <a:lnTo>
                      <a:pt x="24" y="140"/>
                    </a:lnTo>
                    <a:lnTo>
                      <a:pt x="18" y="143"/>
                    </a:lnTo>
                    <a:lnTo>
                      <a:pt x="17" y="138"/>
                    </a:lnTo>
                    <a:lnTo>
                      <a:pt x="7" y="140"/>
                    </a:lnTo>
                    <a:lnTo>
                      <a:pt x="6" y="143"/>
                    </a:lnTo>
                    <a:lnTo>
                      <a:pt x="0" y="140"/>
                    </a:lnTo>
                    <a:lnTo>
                      <a:pt x="3" y="131"/>
                    </a:lnTo>
                    <a:lnTo>
                      <a:pt x="1" y="120"/>
                    </a:lnTo>
                    <a:lnTo>
                      <a:pt x="7" y="117"/>
                    </a:lnTo>
                    <a:lnTo>
                      <a:pt x="18" y="114"/>
                    </a:lnTo>
                    <a:lnTo>
                      <a:pt x="20" y="109"/>
                    </a:lnTo>
                    <a:lnTo>
                      <a:pt x="26" y="102"/>
                    </a:lnTo>
                    <a:lnTo>
                      <a:pt x="30" y="99"/>
                    </a:lnTo>
                    <a:lnTo>
                      <a:pt x="24" y="93"/>
                    </a:lnTo>
                    <a:lnTo>
                      <a:pt x="23" y="90"/>
                    </a:lnTo>
                    <a:lnTo>
                      <a:pt x="30" y="79"/>
                    </a:lnTo>
                    <a:lnTo>
                      <a:pt x="44" y="76"/>
                    </a:lnTo>
                    <a:lnTo>
                      <a:pt x="42" y="64"/>
                    </a:lnTo>
                    <a:lnTo>
                      <a:pt x="45" y="59"/>
                    </a:lnTo>
                    <a:lnTo>
                      <a:pt x="50" y="67"/>
                    </a:lnTo>
                    <a:lnTo>
                      <a:pt x="58" y="70"/>
                    </a:lnTo>
                    <a:lnTo>
                      <a:pt x="59" y="75"/>
                    </a:lnTo>
                    <a:lnTo>
                      <a:pt x="77" y="75"/>
                    </a:lnTo>
                    <a:lnTo>
                      <a:pt x="79" y="71"/>
                    </a:lnTo>
                    <a:lnTo>
                      <a:pt x="83" y="75"/>
                    </a:lnTo>
                    <a:lnTo>
                      <a:pt x="83" y="6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97" y="56"/>
                    </a:lnTo>
                    <a:lnTo>
                      <a:pt x="100" y="53"/>
                    </a:lnTo>
                    <a:lnTo>
                      <a:pt x="109" y="53"/>
                    </a:lnTo>
                    <a:lnTo>
                      <a:pt x="112" y="47"/>
                    </a:lnTo>
                    <a:lnTo>
                      <a:pt x="115" y="38"/>
                    </a:lnTo>
                    <a:lnTo>
                      <a:pt x="120" y="33"/>
                    </a:lnTo>
                    <a:lnTo>
                      <a:pt x="126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4" name="Freeform 1979">
                <a:extLst>
                  <a:ext uri="{FF2B5EF4-FFF2-40B4-BE49-F238E27FC236}">
                    <a16:creationId xmlns:a16="http://schemas.microsoft.com/office/drawing/2014/main" id="{34F8D6FC-7EA8-DD8C-20FE-25EF223D9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287"/>
                <a:ext cx="93" cy="106"/>
              </a:xfrm>
              <a:custGeom>
                <a:avLst/>
                <a:gdLst>
                  <a:gd name="T0" fmla="*/ 132 w 187"/>
                  <a:gd name="T1" fmla="*/ 24 h 213"/>
                  <a:gd name="T2" fmla="*/ 129 w 187"/>
                  <a:gd name="T3" fmla="*/ 14 h 213"/>
                  <a:gd name="T4" fmla="*/ 144 w 187"/>
                  <a:gd name="T5" fmla="*/ 14 h 213"/>
                  <a:gd name="T6" fmla="*/ 147 w 187"/>
                  <a:gd name="T7" fmla="*/ 3 h 213"/>
                  <a:gd name="T8" fmla="*/ 165 w 187"/>
                  <a:gd name="T9" fmla="*/ 3 h 213"/>
                  <a:gd name="T10" fmla="*/ 176 w 187"/>
                  <a:gd name="T11" fmla="*/ 8 h 213"/>
                  <a:gd name="T12" fmla="*/ 185 w 187"/>
                  <a:gd name="T13" fmla="*/ 5 h 213"/>
                  <a:gd name="T14" fmla="*/ 184 w 187"/>
                  <a:gd name="T15" fmla="*/ 20 h 213"/>
                  <a:gd name="T16" fmla="*/ 179 w 187"/>
                  <a:gd name="T17" fmla="*/ 30 h 213"/>
                  <a:gd name="T18" fmla="*/ 159 w 187"/>
                  <a:gd name="T19" fmla="*/ 41 h 213"/>
                  <a:gd name="T20" fmla="*/ 150 w 187"/>
                  <a:gd name="T21" fmla="*/ 46 h 213"/>
                  <a:gd name="T22" fmla="*/ 155 w 187"/>
                  <a:gd name="T23" fmla="*/ 59 h 213"/>
                  <a:gd name="T24" fmla="*/ 156 w 187"/>
                  <a:gd name="T25" fmla="*/ 76 h 213"/>
                  <a:gd name="T26" fmla="*/ 156 w 187"/>
                  <a:gd name="T27" fmla="*/ 87 h 213"/>
                  <a:gd name="T28" fmla="*/ 177 w 187"/>
                  <a:gd name="T29" fmla="*/ 93 h 213"/>
                  <a:gd name="T30" fmla="*/ 176 w 187"/>
                  <a:gd name="T31" fmla="*/ 100 h 213"/>
                  <a:gd name="T32" fmla="*/ 182 w 187"/>
                  <a:gd name="T33" fmla="*/ 116 h 213"/>
                  <a:gd name="T34" fmla="*/ 174 w 187"/>
                  <a:gd name="T35" fmla="*/ 120 h 213"/>
                  <a:gd name="T36" fmla="*/ 165 w 187"/>
                  <a:gd name="T37" fmla="*/ 126 h 213"/>
                  <a:gd name="T38" fmla="*/ 153 w 187"/>
                  <a:gd name="T39" fmla="*/ 140 h 213"/>
                  <a:gd name="T40" fmla="*/ 140 w 187"/>
                  <a:gd name="T41" fmla="*/ 138 h 213"/>
                  <a:gd name="T42" fmla="*/ 126 w 187"/>
                  <a:gd name="T43" fmla="*/ 138 h 213"/>
                  <a:gd name="T44" fmla="*/ 114 w 187"/>
                  <a:gd name="T45" fmla="*/ 170 h 213"/>
                  <a:gd name="T46" fmla="*/ 117 w 187"/>
                  <a:gd name="T47" fmla="*/ 193 h 213"/>
                  <a:gd name="T48" fmla="*/ 120 w 187"/>
                  <a:gd name="T49" fmla="*/ 213 h 213"/>
                  <a:gd name="T50" fmla="*/ 112 w 187"/>
                  <a:gd name="T51" fmla="*/ 204 h 213"/>
                  <a:gd name="T52" fmla="*/ 106 w 187"/>
                  <a:gd name="T53" fmla="*/ 196 h 213"/>
                  <a:gd name="T54" fmla="*/ 100 w 187"/>
                  <a:gd name="T55" fmla="*/ 190 h 213"/>
                  <a:gd name="T56" fmla="*/ 91 w 187"/>
                  <a:gd name="T57" fmla="*/ 184 h 213"/>
                  <a:gd name="T58" fmla="*/ 83 w 187"/>
                  <a:gd name="T59" fmla="*/ 176 h 213"/>
                  <a:gd name="T60" fmla="*/ 80 w 187"/>
                  <a:gd name="T61" fmla="*/ 167 h 213"/>
                  <a:gd name="T62" fmla="*/ 61 w 187"/>
                  <a:gd name="T63" fmla="*/ 163 h 213"/>
                  <a:gd name="T64" fmla="*/ 56 w 187"/>
                  <a:gd name="T65" fmla="*/ 181 h 213"/>
                  <a:gd name="T66" fmla="*/ 50 w 187"/>
                  <a:gd name="T67" fmla="*/ 193 h 213"/>
                  <a:gd name="T68" fmla="*/ 41 w 187"/>
                  <a:gd name="T69" fmla="*/ 193 h 213"/>
                  <a:gd name="T70" fmla="*/ 39 w 187"/>
                  <a:gd name="T71" fmla="*/ 182 h 213"/>
                  <a:gd name="T72" fmla="*/ 32 w 187"/>
                  <a:gd name="T73" fmla="*/ 161 h 213"/>
                  <a:gd name="T74" fmla="*/ 32 w 187"/>
                  <a:gd name="T75" fmla="*/ 151 h 213"/>
                  <a:gd name="T76" fmla="*/ 24 w 187"/>
                  <a:gd name="T77" fmla="*/ 140 h 213"/>
                  <a:gd name="T78" fmla="*/ 17 w 187"/>
                  <a:gd name="T79" fmla="*/ 138 h 213"/>
                  <a:gd name="T80" fmla="*/ 6 w 187"/>
                  <a:gd name="T81" fmla="*/ 143 h 213"/>
                  <a:gd name="T82" fmla="*/ 3 w 187"/>
                  <a:gd name="T83" fmla="*/ 131 h 213"/>
                  <a:gd name="T84" fmla="*/ 7 w 187"/>
                  <a:gd name="T85" fmla="*/ 117 h 213"/>
                  <a:gd name="T86" fmla="*/ 20 w 187"/>
                  <a:gd name="T87" fmla="*/ 109 h 213"/>
                  <a:gd name="T88" fmla="*/ 30 w 187"/>
                  <a:gd name="T89" fmla="*/ 99 h 213"/>
                  <a:gd name="T90" fmla="*/ 23 w 187"/>
                  <a:gd name="T91" fmla="*/ 90 h 213"/>
                  <a:gd name="T92" fmla="*/ 44 w 187"/>
                  <a:gd name="T93" fmla="*/ 76 h 213"/>
                  <a:gd name="T94" fmla="*/ 45 w 187"/>
                  <a:gd name="T95" fmla="*/ 59 h 213"/>
                  <a:gd name="T96" fmla="*/ 58 w 187"/>
                  <a:gd name="T97" fmla="*/ 70 h 213"/>
                  <a:gd name="T98" fmla="*/ 77 w 187"/>
                  <a:gd name="T99" fmla="*/ 75 h 213"/>
                  <a:gd name="T100" fmla="*/ 83 w 187"/>
                  <a:gd name="T101" fmla="*/ 75 h 213"/>
                  <a:gd name="T102" fmla="*/ 92 w 187"/>
                  <a:gd name="T103" fmla="*/ 62 h 213"/>
                  <a:gd name="T104" fmla="*/ 97 w 187"/>
                  <a:gd name="T105" fmla="*/ 56 h 213"/>
                  <a:gd name="T106" fmla="*/ 109 w 187"/>
                  <a:gd name="T107" fmla="*/ 53 h 213"/>
                  <a:gd name="T108" fmla="*/ 115 w 187"/>
                  <a:gd name="T109" fmla="*/ 38 h 213"/>
                  <a:gd name="T110" fmla="*/ 126 w 187"/>
                  <a:gd name="T111" fmla="*/ 32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7" h="213">
                    <a:moveTo>
                      <a:pt x="126" y="32"/>
                    </a:moveTo>
                    <a:lnTo>
                      <a:pt x="132" y="24"/>
                    </a:lnTo>
                    <a:lnTo>
                      <a:pt x="132" y="17"/>
                    </a:lnTo>
                    <a:lnTo>
                      <a:pt x="129" y="14"/>
                    </a:lnTo>
                    <a:lnTo>
                      <a:pt x="135" y="17"/>
                    </a:lnTo>
                    <a:lnTo>
                      <a:pt x="144" y="14"/>
                    </a:lnTo>
                    <a:lnTo>
                      <a:pt x="144" y="11"/>
                    </a:lnTo>
                    <a:lnTo>
                      <a:pt x="147" y="3"/>
                    </a:lnTo>
                    <a:lnTo>
                      <a:pt x="156" y="2"/>
                    </a:lnTo>
                    <a:lnTo>
                      <a:pt x="165" y="3"/>
                    </a:lnTo>
                    <a:lnTo>
                      <a:pt x="168" y="11"/>
                    </a:lnTo>
                    <a:lnTo>
                      <a:pt x="176" y="8"/>
                    </a:lnTo>
                    <a:lnTo>
                      <a:pt x="179" y="0"/>
                    </a:lnTo>
                    <a:lnTo>
                      <a:pt x="185" y="5"/>
                    </a:lnTo>
                    <a:lnTo>
                      <a:pt x="187" y="12"/>
                    </a:lnTo>
                    <a:lnTo>
                      <a:pt x="184" y="20"/>
                    </a:lnTo>
                    <a:lnTo>
                      <a:pt x="185" y="23"/>
                    </a:lnTo>
                    <a:lnTo>
                      <a:pt x="179" y="30"/>
                    </a:lnTo>
                    <a:lnTo>
                      <a:pt x="165" y="32"/>
                    </a:lnTo>
                    <a:lnTo>
                      <a:pt x="159" y="41"/>
                    </a:lnTo>
                    <a:lnTo>
                      <a:pt x="152" y="41"/>
                    </a:lnTo>
                    <a:lnTo>
                      <a:pt x="150" y="46"/>
                    </a:lnTo>
                    <a:lnTo>
                      <a:pt x="156" y="50"/>
                    </a:lnTo>
                    <a:lnTo>
                      <a:pt x="155" y="59"/>
                    </a:lnTo>
                    <a:lnTo>
                      <a:pt x="147" y="71"/>
                    </a:lnTo>
                    <a:lnTo>
                      <a:pt x="156" y="76"/>
                    </a:lnTo>
                    <a:lnTo>
                      <a:pt x="159" y="81"/>
                    </a:lnTo>
                    <a:lnTo>
                      <a:pt x="156" y="87"/>
                    </a:lnTo>
                    <a:lnTo>
                      <a:pt x="162" y="87"/>
                    </a:lnTo>
                    <a:lnTo>
                      <a:pt x="177" y="93"/>
                    </a:lnTo>
                    <a:lnTo>
                      <a:pt x="179" y="94"/>
                    </a:lnTo>
                    <a:lnTo>
                      <a:pt x="176" y="100"/>
                    </a:lnTo>
                    <a:lnTo>
                      <a:pt x="176" y="108"/>
                    </a:lnTo>
                    <a:lnTo>
                      <a:pt x="182" y="116"/>
                    </a:lnTo>
                    <a:lnTo>
                      <a:pt x="179" y="120"/>
                    </a:lnTo>
                    <a:lnTo>
                      <a:pt x="174" y="120"/>
                    </a:lnTo>
                    <a:lnTo>
                      <a:pt x="170" y="126"/>
                    </a:lnTo>
                    <a:lnTo>
                      <a:pt x="165" y="126"/>
                    </a:lnTo>
                    <a:lnTo>
                      <a:pt x="155" y="134"/>
                    </a:lnTo>
                    <a:lnTo>
                      <a:pt x="153" y="140"/>
                    </a:lnTo>
                    <a:lnTo>
                      <a:pt x="146" y="137"/>
                    </a:lnTo>
                    <a:lnTo>
                      <a:pt x="140" y="138"/>
                    </a:lnTo>
                    <a:lnTo>
                      <a:pt x="136" y="131"/>
                    </a:lnTo>
                    <a:lnTo>
                      <a:pt x="126" y="138"/>
                    </a:lnTo>
                    <a:lnTo>
                      <a:pt x="117" y="157"/>
                    </a:lnTo>
                    <a:lnTo>
                      <a:pt x="114" y="170"/>
                    </a:lnTo>
                    <a:lnTo>
                      <a:pt x="114" y="190"/>
                    </a:lnTo>
                    <a:lnTo>
                      <a:pt x="117" y="193"/>
                    </a:lnTo>
                    <a:lnTo>
                      <a:pt x="123" y="207"/>
                    </a:lnTo>
                    <a:lnTo>
                      <a:pt x="120" y="213"/>
                    </a:lnTo>
                    <a:lnTo>
                      <a:pt x="112" y="208"/>
                    </a:lnTo>
                    <a:lnTo>
                      <a:pt x="112" y="204"/>
                    </a:lnTo>
                    <a:lnTo>
                      <a:pt x="108" y="202"/>
                    </a:lnTo>
                    <a:lnTo>
                      <a:pt x="106" y="196"/>
                    </a:lnTo>
                    <a:lnTo>
                      <a:pt x="99" y="195"/>
                    </a:lnTo>
                    <a:lnTo>
                      <a:pt x="100" y="190"/>
                    </a:lnTo>
                    <a:lnTo>
                      <a:pt x="94" y="190"/>
                    </a:lnTo>
                    <a:lnTo>
                      <a:pt x="91" y="184"/>
                    </a:lnTo>
                    <a:lnTo>
                      <a:pt x="85" y="182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0" y="167"/>
                    </a:lnTo>
                    <a:lnTo>
                      <a:pt x="76" y="163"/>
                    </a:lnTo>
                    <a:lnTo>
                      <a:pt x="61" y="163"/>
                    </a:lnTo>
                    <a:lnTo>
                      <a:pt x="61" y="179"/>
                    </a:lnTo>
                    <a:lnTo>
                      <a:pt x="56" y="181"/>
                    </a:lnTo>
                    <a:lnTo>
                      <a:pt x="50" y="188"/>
                    </a:lnTo>
                    <a:lnTo>
                      <a:pt x="50" y="193"/>
                    </a:lnTo>
                    <a:lnTo>
                      <a:pt x="50" y="196"/>
                    </a:lnTo>
                    <a:lnTo>
                      <a:pt x="41" y="193"/>
                    </a:lnTo>
                    <a:lnTo>
                      <a:pt x="38" y="193"/>
                    </a:lnTo>
                    <a:lnTo>
                      <a:pt x="39" y="182"/>
                    </a:lnTo>
                    <a:lnTo>
                      <a:pt x="33" y="170"/>
                    </a:lnTo>
                    <a:lnTo>
                      <a:pt x="32" y="161"/>
                    </a:lnTo>
                    <a:lnTo>
                      <a:pt x="33" y="158"/>
                    </a:lnTo>
                    <a:lnTo>
                      <a:pt x="32" y="151"/>
                    </a:lnTo>
                    <a:lnTo>
                      <a:pt x="30" y="144"/>
                    </a:lnTo>
                    <a:lnTo>
                      <a:pt x="24" y="140"/>
                    </a:lnTo>
                    <a:lnTo>
                      <a:pt x="18" y="143"/>
                    </a:lnTo>
                    <a:lnTo>
                      <a:pt x="17" y="138"/>
                    </a:lnTo>
                    <a:lnTo>
                      <a:pt x="7" y="140"/>
                    </a:lnTo>
                    <a:lnTo>
                      <a:pt x="6" y="143"/>
                    </a:lnTo>
                    <a:lnTo>
                      <a:pt x="0" y="140"/>
                    </a:lnTo>
                    <a:lnTo>
                      <a:pt x="3" y="131"/>
                    </a:lnTo>
                    <a:lnTo>
                      <a:pt x="1" y="120"/>
                    </a:lnTo>
                    <a:lnTo>
                      <a:pt x="7" y="117"/>
                    </a:lnTo>
                    <a:lnTo>
                      <a:pt x="18" y="114"/>
                    </a:lnTo>
                    <a:lnTo>
                      <a:pt x="20" y="109"/>
                    </a:lnTo>
                    <a:lnTo>
                      <a:pt x="26" y="102"/>
                    </a:lnTo>
                    <a:lnTo>
                      <a:pt x="30" y="99"/>
                    </a:lnTo>
                    <a:lnTo>
                      <a:pt x="24" y="93"/>
                    </a:lnTo>
                    <a:lnTo>
                      <a:pt x="23" y="90"/>
                    </a:lnTo>
                    <a:lnTo>
                      <a:pt x="30" y="79"/>
                    </a:lnTo>
                    <a:lnTo>
                      <a:pt x="44" y="76"/>
                    </a:lnTo>
                    <a:lnTo>
                      <a:pt x="42" y="64"/>
                    </a:lnTo>
                    <a:lnTo>
                      <a:pt x="45" y="59"/>
                    </a:lnTo>
                    <a:lnTo>
                      <a:pt x="50" y="67"/>
                    </a:lnTo>
                    <a:lnTo>
                      <a:pt x="58" y="70"/>
                    </a:lnTo>
                    <a:lnTo>
                      <a:pt x="59" y="75"/>
                    </a:lnTo>
                    <a:lnTo>
                      <a:pt x="77" y="75"/>
                    </a:lnTo>
                    <a:lnTo>
                      <a:pt x="79" y="71"/>
                    </a:lnTo>
                    <a:lnTo>
                      <a:pt x="83" y="75"/>
                    </a:lnTo>
                    <a:lnTo>
                      <a:pt x="83" y="6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97" y="56"/>
                    </a:lnTo>
                    <a:lnTo>
                      <a:pt x="100" y="53"/>
                    </a:lnTo>
                    <a:lnTo>
                      <a:pt x="109" y="53"/>
                    </a:lnTo>
                    <a:lnTo>
                      <a:pt x="112" y="47"/>
                    </a:lnTo>
                    <a:lnTo>
                      <a:pt x="115" y="38"/>
                    </a:lnTo>
                    <a:lnTo>
                      <a:pt x="120" y="33"/>
                    </a:lnTo>
                    <a:lnTo>
                      <a:pt x="126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5" name="Freeform 1980">
                <a:extLst>
                  <a:ext uri="{FF2B5EF4-FFF2-40B4-BE49-F238E27FC236}">
                    <a16:creationId xmlns:a16="http://schemas.microsoft.com/office/drawing/2014/main" id="{2EF61C71-100C-CF22-0768-1EC8FCC47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327"/>
                <a:ext cx="142" cy="105"/>
              </a:xfrm>
              <a:custGeom>
                <a:avLst/>
                <a:gdLst>
                  <a:gd name="T0" fmla="*/ 215 w 283"/>
                  <a:gd name="T1" fmla="*/ 45 h 209"/>
                  <a:gd name="T2" fmla="*/ 203 w 283"/>
                  <a:gd name="T3" fmla="*/ 54 h 209"/>
                  <a:gd name="T4" fmla="*/ 194 w 283"/>
                  <a:gd name="T5" fmla="*/ 59 h 209"/>
                  <a:gd name="T6" fmla="*/ 179 w 283"/>
                  <a:gd name="T7" fmla="*/ 45 h 209"/>
                  <a:gd name="T8" fmla="*/ 189 w 283"/>
                  <a:gd name="T9" fmla="*/ 33 h 209"/>
                  <a:gd name="T10" fmla="*/ 183 w 283"/>
                  <a:gd name="T11" fmla="*/ 12 h 209"/>
                  <a:gd name="T12" fmla="*/ 171 w 283"/>
                  <a:gd name="T13" fmla="*/ 21 h 209"/>
                  <a:gd name="T14" fmla="*/ 147 w 283"/>
                  <a:gd name="T15" fmla="*/ 0 h 209"/>
                  <a:gd name="T16" fmla="*/ 124 w 283"/>
                  <a:gd name="T17" fmla="*/ 12 h 209"/>
                  <a:gd name="T18" fmla="*/ 118 w 283"/>
                  <a:gd name="T19" fmla="*/ 21 h 209"/>
                  <a:gd name="T20" fmla="*/ 118 w 283"/>
                  <a:gd name="T21" fmla="*/ 38 h 209"/>
                  <a:gd name="T22" fmla="*/ 103 w 283"/>
                  <a:gd name="T23" fmla="*/ 42 h 209"/>
                  <a:gd name="T24" fmla="*/ 85 w 283"/>
                  <a:gd name="T25" fmla="*/ 56 h 209"/>
                  <a:gd name="T26" fmla="*/ 71 w 283"/>
                  <a:gd name="T27" fmla="*/ 45 h 209"/>
                  <a:gd name="T28" fmla="*/ 60 w 283"/>
                  <a:gd name="T29" fmla="*/ 48 h 209"/>
                  <a:gd name="T30" fmla="*/ 41 w 283"/>
                  <a:gd name="T31" fmla="*/ 53 h 209"/>
                  <a:gd name="T32" fmla="*/ 26 w 283"/>
                  <a:gd name="T33" fmla="*/ 57 h 209"/>
                  <a:gd name="T34" fmla="*/ 3 w 283"/>
                  <a:gd name="T35" fmla="*/ 76 h 209"/>
                  <a:gd name="T36" fmla="*/ 3 w 283"/>
                  <a:gd name="T37" fmla="*/ 112 h 209"/>
                  <a:gd name="T38" fmla="*/ 12 w 283"/>
                  <a:gd name="T39" fmla="*/ 142 h 209"/>
                  <a:gd name="T40" fmla="*/ 24 w 283"/>
                  <a:gd name="T41" fmla="*/ 162 h 209"/>
                  <a:gd name="T42" fmla="*/ 42 w 283"/>
                  <a:gd name="T43" fmla="*/ 164 h 209"/>
                  <a:gd name="T44" fmla="*/ 51 w 283"/>
                  <a:gd name="T45" fmla="*/ 149 h 209"/>
                  <a:gd name="T46" fmla="*/ 70 w 283"/>
                  <a:gd name="T47" fmla="*/ 141 h 209"/>
                  <a:gd name="T48" fmla="*/ 103 w 283"/>
                  <a:gd name="T49" fmla="*/ 150 h 209"/>
                  <a:gd name="T50" fmla="*/ 114 w 283"/>
                  <a:gd name="T51" fmla="*/ 161 h 209"/>
                  <a:gd name="T52" fmla="*/ 136 w 283"/>
                  <a:gd name="T53" fmla="*/ 147 h 209"/>
                  <a:gd name="T54" fmla="*/ 142 w 283"/>
                  <a:gd name="T55" fmla="*/ 130 h 209"/>
                  <a:gd name="T56" fmla="*/ 151 w 283"/>
                  <a:gd name="T57" fmla="*/ 126 h 209"/>
                  <a:gd name="T58" fmla="*/ 170 w 283"/>
                  <a:gd name="T59" fmla="*/ 133 h 209"/>
                  <a:gd name="T60" fmla="*/ 185 w 283"/>
                  <a:gd name="T61" fmla="*/ 133 h 209"/>
                  <a:gd name="T62" fmla="*/ 202 w 283"/>
                  <a:gd name="T63" fmla="*/ 132 h 209"/>
                  <a:gd name="T64" fmla="*/ 208 w 283"/>
                  <a:gd name="T65" fmla="*/ 145 h 209"/>
                  <a:gd name="T66" fmla="*/ 223 w 283"/>
                  <a:gd name="T67" fmla="*/ 153 h 209"/>
                  <a:gd name="T68" fmla="*/ 232 w 283"/>
                  <a:gd name="T69" fmla="*/ 167 h 209"/>
                  <a:gd name="T70" fmla="*/ 215 w 283"/>
                  <a:gd name="T71" fmla="*/ 170 h 209"/>
                  <a:gd name="T72" fmla="*/ 226 w 283"/>
                  <a:gd name="T73" fmla="*/ 182 h 209"/>
                  <a:gd name="T74" fmla="*/ 229 w 283"/>
                  <a:gd name="T75" fmla="*/ 203 h 209"/>
                  <a:gd name="T76" fmla="*/ 244 w 283"/>
                  <a:gd name="T77" fmla="*/ 208 h 209"/>
                  <a:gd name="T78" fmla="*/ 250 w 283"/>
                  <a:gd name="T79" fmla="*/ 191 h 209"/>
                  <a:gd name="T80" fmla="*/ 265 w 283"/>
                  <a:gd name="T81" fmla="*/ 188 h 209"/>
                  <a:gd name="T82" fmla="*/ 267 w 283"/>
                  <a:gd name="T83" fmla="*/ 185 h 209"/>
                  <a:gd name="T84" fmla="*/ 283 w 283"/>
                  <a:gd name="T85" fmla="*/ 170 h 209"/>
                  <a:gd name="T86" fmla="*/ 267 w 283"/>
                  <a:gd name="T87" fmla="*/ 161 h 209"/>
                  <a:gd name="T88" fmla="*/ 253 w 283"/>
                  <a:gd name="T89" fmla="*/ 149 h 209"/>
                  <a:gd name="T90" fmla="*/ 243 w 283"/>
                  <a:gd name="T91" fmla="*/ 130 h 209"/>
                  <a:gd name="T92" fmla="*/ 241 w 283"/>
                  <a:gd name="T93" fmla="*/ 123 h 209"/>
                  <a:gd name="T94" fmla="*/ 246 w 283"/>
                  <a:gd name="T95" fmla="*/ 106 h 209"/>
                  <a:gd name="T96" fmla="*/ 252 w 283"/>
                  <a:gd name="T97" fmla="*/ 97 h 209"/>
                  <a:gd name="T98" fmla="*/ 249 w 283"/>
                  <a:gd name="T99" fmla="*/ 79 h 209"/>
                  <a:gd name="T100" fmla="*/ 261 w 283"/>
                  <a:gd name="T101" fmla="*/ 66 h 209"/>
                  <a:gd name="T102" fmla="*/ 255 w 283"/>
                  <a:gd name="T103" fmla="*/ 60 h 209"/>
                  <a:gd name="T104" fmla="*/ 244 w 283"/>
                  <a:gd name="T105" fmla="*/ 42 h 209"/>
                  <a:gd name="T106" fmla="*/ 232 w 283"/>
                  <a:gd name="T107" fmla="*/ 27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3" h="209">
                    <a:moveTo>
                      <a:pt x="220" y="32"/>
                    </a:moveTo>
                    <a:lnTo>
                      <a:pt x="221" y="38"/>
                    </a:lnTo>
                    <a:lnTo>
                      <a:pt x="215" y="45"/>
                    </a:lnTo>
                    <a:lnTo>
                      <a:pt x="208" y="45"/>
                    </a:lnTo>
                    <a:lnTo>
                      <a:pt x="208" y="51"/>
                    </a:lnTo>
                    <a:lnTo>
                      <a:pt x="203" y="54"/>
                    </a:lnTo>
                    <a:lnTo>
                      <a:pt x="203" y="57"/>
                    </a:lnTo>
                    <a:lnTo>
                      <a:pt x="197" y="62"/>
                    </a:lnTo>
                    <a:lnTo>
                      <a:pt x="194" y="59"/>
                    </a:lnTo>
                    <a:lnTo>
                      <a:pt x="186" y="56"/>
                    </a:lnTo>
                    <a:lnTo>
                      <a:pt x="186" y="53"/>
                    </a:lnTo>
                    <a:lnTo>
                      <a:pt x="179" y="45"/>
                    </a:lnTo>
                    <a:lnTo>
                      <a:pt x="183" y="38"/>
                    </a:lnTo>
                    <a:lnTo>
                      <a:pt x="182" y="32"/>
                    </a:lnTo>
                    <a:lnTo>
                      <a:pt x="189" y="33"/>
                    </a:lnTo>
                    <a:lnTo>
                      <a:pt x="194" y="28"/>
                    </a:lnTo>
                    <a:lnTo>
                      <a:pt x="188" y="12"/>
                    </a:lnTo>
                    <a:lnTo>
                      <a:pt x="183" y="12"/>
                    </a:lnTo>
                    <a:lnTo>
                      <a:pt x="179" y="6"/>
                    </a:lnTo>
                    <a:lnTo>
                      <a:pt x="174" y="18"/>
                    </a:lnTo>
                    <a:lnTo>
                      <a:pt x="171" y="21"/>
                    </a:lnTo>
                    <a:lnTo>
                      <a:pt x="158" y="3"/>
                    </a:lnTo>
                    <a:lnTo>
                      <a:pt x="151" y="0"/>
                    </a:lnTo>
                    <a:lnTo>
                      <a:pt x="147" y="0"/>
                    </a:lnTo>
                    <a:lnTo>
                      <a:pt x="145" y="4"/>
                    </a:lnTo>
                    <a:lnTo>
                      <a:pt x="135" y="9"/>
                    </a:lnTo>
                    <a:lnTo>
                      <a:pt x="124" y="12"/>
                    </a:lnTo>
                    <a:lnTo>
                      <a:pt x="121" y="9"/>
                    </a:lnTo>
                    <a:lnTo>
                      <a:pt x="118" y="12"/>
                    </a:lnTo>
                    <a:lnTo>
                      <a:pt x="118" y="21"/>
                    </a:lnTo>
                    <a:lnTo>
                      <a:pt x="118" y="28"/>
                    </a:lnTo>
                    <a:lnTo>
                      <a:pt x="121" y="32"/>
                    </a:lnTo>
                    <a:lnTo>
                      <a:pt x="118" y="38"/>
                    </a:lnTo>
                    <a:lnTo>
                      <a:pt x="110" y="39"/>
                    </a:lnTo>
                    <a:lnTo>
                      <a:pt x="106" y="39"/>
                    </a:lnTo>
                    <a:lnTo>
                      <a:pt x="103" y="42"/>
                    </a:lnTo>
                    <a:lnTo>
                      <a:pt x="97" y="42"/>
                    </a:lnTo>
                    <a:lnTo>
                      <a:pt x="100" y="51"/>
                    </a:lnTo>
                    <a:lnTo>
                      <a:pt x="85" y="56"/>
                    </a:lnTo>
                    <a:lnTo>
                      <a:pt x="77" y="50"/>
                    </a:lnTo>
                    <a:lnTo>
                      <a:pt x="76" y="45"/>
                    </a:lnTo>
                    <a:lnTo>
                      <a:pt x="71" y="45"/>
                    </a:lnTo>
                    <a:lnTo>
                      <a:pt x="70" y="47"/>
                    </a:lnTo>
                    <a:lnTo>
                      <a:pt x="68" y="44"/>
                    </a:lnTo>
                    <a:lnTo>
                      <a:pt x="60" y="48"/>
                    </a:lnTo>
                    <a:lnTo>
                      <a:pt x="56" y="45"/>
                    </a:lnTo>
                    <a:lnTo>
                      <a:pt x="51" y="45"/>
                    </a:lnTo>
                    <a:lnTo>
                      <a:pt x="41" y="53"/>
                    </a:lnTo>
                    <a:lnTo>
                      <a:pt x="39" y="59"/>
                    </a:lnTo>
                    <a:lnTo>
                      <a:pt x="32" y="56"/>
                    </a:lnTo>
                    <a:lnTo>
                      <a:pt x="26" y="57"/>
                    </a:lnTo>
                    <a:lnTo>
                      <a:pt x="22" y="50"/>
                    </a:lnTo>
                    <a:lnTo>
                      <a:pt x="12" y="57"/>
                    </a:lnTo>
                    <a:lnTo>
                      <a:pt x="3" y="76"/>
                    </a:lnTo>
                    <a:lnTo>
                      <a:pt x="0" y="89"/>
                    </a:lnTo>
                    <a:lnTo>
                      <a:pt x="0" y="109"/>
                    </a:lnTo>
                    <a:lnTo>
                      <a:pt x="3" y="112"/>
                    </a:lnTo>
                    <a:lnTo>
                      <a:pt x="9" y="126"/>
                    </a:lnTo>
                    <a:lnTo>
                      <a:pt x="6" y="132"/>
                    </a:lnTo>
                    <a:lnTo>
                      <a:pt x="12" y="142"/>
                    </a:lnTo>
                    <a:lnTo>
                      <a:pt x="18" y="145"/>
                    </a:lnTo>
                    <a:lnTo>
                      <a:pt x="26" y="158"/>
                    </a:lnTo>
                    <a:lnTo>
                      <a:pt x="24" y="162"/>
                    </a:lnTo>
                    <a:lnTo>
                      <a:pt x="30" y="164"/>
                    </a:lnTo>
                    <a:lnTo>
                      <a:pt x="38" y="162"/>
                    </a:lnTo>
                    <a:lnTo>
                      <a:pt x="42" y="164"/>
                    </a:lnTo>
                    <a:lnTo>
                      <a:pt x="48" y="165"/>
                    </a:lnTo>
                    <a:lnTo>
                      <a:pt x="51" y="158"/>
                    </a:lnTo>
                    <a:lnTo>
                      <a:pt x="51" y="149"/>
                    </a:lnTo>
                    <a:lnTo>
                      <a:pt x="59" y="141"/>
                    </a:lnTo>
                    <a:lnTo>
                      <a:pt x="62" y="139"/>
                    </a:lnTo>
                    <a:lnTo>
                      <a:pt x="70" y="141"/>
                    </a:lnTo>
                    <a:lnTo>
                      <a:pt x="79" y="149"/>
                    </a:lnTo>
                    <a:lnTo>
                      <a:pt x="83" y="149"/>
                    </a:lnTo>
                    <a:lnTo>
                      <a:pt x="103" y="150"/>
                    </a:lnTo>
                    <a:lnTo>
                      <a:pt x="107" y="149"/>
                    </a:lnTo>
                    <a:lnTo>
                      <a:pt x="112" y="149"/>
                    </a:lnTo>
                    <a:lnTo>
                      <a:pt x="114" y="161"/>
                    </a:lnTo>
                    <a:lnTo>
                      <a:pt x="117" y="158"/>
                    </a:lnTo>
                    <a:lnTo>
                      <a:pt x="123" y="145"/>
                    </a:lnTo>
                    <a:lnTo>
                      <a:pt x="136" y="147"/>
                    </a:lnTo>
                    <a:lnTo>
                      <a:pt x="130" y="138"/>
                    </a:lnTo>
                    <a:lnTo>
                      <a:pt x="133" y="135"/>
                    </a:lnTo>
                    <a:lnTo>
                      <a:pt x="142" y="130"/>
                    </a:lnTo>
                    <a:lnTo>
                      <a:pt x="142" y="126"/>
                    </a:lnTo>
                    <a:lnTo>
                      <a:pt x="148" y="124"/>
                    </a:lnTo>
                    <a:lnTo>
                      <a:pt x="151" y="126"/>
                    </a:lnTo>
                    <a:lnTo>
                      <a:pt x="158" y="126"/>
                    </a:lnTo>
                    <a:lnTo>
                      <a:pt x="164" y="138"/>
                    </a:lnTo>
                    <a:lnTo>
                      <a:pt x="170" y="133"/>
                    </a:lnTo>
                    <a:lnTo>
                      <a:pt x="173" y="139"/>
                    </a:lnTo>
                    <a:lnTo>
                      <a:pt x="180" y="133"/>
                    </a:lnTo>
                    <a:lnTo>
                      <a:pt x="185" y="133"/>
                    </a:lnTo>
                    <a:lnTo>
                      <a:pt x="195" y="127"/>
                    </a:lnTo>
                    <a:lnTo>
                      <a:pt x="202" y="127"/>
                    </a:lnTo>
                    <a:lnTo>
                      <a:pt x="202" y="132"/>
                    </a:lnTo>
                    <a:lnTo>
                      <a:pt x="197" y="133"/>
                    </a:lnTo>
                    <a:lnTo>
                      <a:pt x="195" y="138"/>
                    </a:lnTo>
                    <a:lnTo>
                      <a:pt x="208" y="145"/>
                    </a:lnTo>
                    <a:lnTo>
                      <a:pt x="211" y="152"/>
                    </a:lnTo>
                    <a:lnTo>
                      <a:pt x="215" y="147"/>
                    </a:lnTo>
                    <a:lnTo>
                      <a:pt x="223" y="153"/>
                    </a:lnTo>
                    <a:lnTo>
                      <a:pt x="230" y="156"/>
                    </a:lnTo>
                    <a:lnTo>
                      <a:pt x="232" y="161"/>
                    </a:lnTo>
                    <a:lnTo>
                      <a:pt x="232" y="167"/>
                    </a:lnTo>
                    <a:lnTo>
                      <a:pt x="233" y="173"/>
                    </a:lnTo>
                    <a:lnTo>
                      <a:pt x="226" y="174"/>
                    </a:lnTo>
                    <a:lnTo>
                      <a:pt x="215" y="170"/>
                    </a:lnTo>
                    <a:lnTo>
                      <a:pt x="212" y="173"/>
                    </a:lnTo>
                    <a:lnTo>
                      <a:pt x="218" y="182"/>
                    </a:lnTo>
                    <a:lnTo>
                      <a:pt x="226" y="182"/>
                    </a:lnTo>
                    <a:lnTo>
                      <a:pt x="227" y="185"/>
                    </a:lnTo>
                    <a:lnTo>
                      <a:pt x="227" y="199"/>
                    </a:lnTo>
                    <a:lnTo>
                      <a:pt x="229" y="203"/>
                    </a:lnTo>
                    <a:lnTo>
                      <a:pt x="233" y="208"/>
                    </a:lnTo>
                    <a:lnTo>
                      <a:pt x="238" y="209"/>
                    </a:lnTo>
                    <a:lnTo>
                      <a:pt x="244" y="208"/>
                    </a:lnTo>
                    <a:lnTo>
                      <a:pt x="250" y="203"/>
                    </a:lnTo>
                    <a:lnTo>
                      <a:pt x="252" y="199"/>
                    </a:lnTo>
                    <a:lnTo>
                      <a:pt x="250" y="191"/>
                    </a:lnTo>
                    <a:lnTo>
                      <a:pt x="255" y="185"/>
                    </a:lnTo>
                    <a:lnTo>
                      <a:pt x="264" y="185"/>
                    </a:lnTo>
                    <a:lnTo>
                      <a:pt x="265" y="188"/>
                    </a:lnTo>
                    <a:lnTo>
                      <a:pt x="264" y="197"/>
                    </a:lnTo>
                    <a:lnTo>
                      <a:pt x="268" y="196"/>
                    </a:lnTo>
                    <a:lnTo>
                      <a:pt x="267" y="185"/>
                    </a:lnTo>
                    <a:lnTo>
                      <a:pt x="273" y="180"/>
                    </a:lnTo>
                    <a:lnTo>
                      <a:pt x="280" y="179"/>
                    </a:lnTo>
                    <a:lnTo>
                      <a:pt x="283" y="170"/>
                    </a:lnTo>
                    <a:lnTo>
                      <a:pt x="279" y="162"/>
                    </a:lnTo>
                    <a:lnTo>
                      <a:pt x="271" y="158"/>
                    </a:lnTo>
                    <a:lnTo>
                      <a:pt x="267" y="161"/>
                    </a:lnTo>
                    <a:lnTo>
                      <a:pt x="258" y="164"/>
                    </a:lnTo>
                    <a:lnTo>
                      <a:pt x="258" y="159"/>
                    </a:lnTo>
                    <a:lnTo>
                      <a:pt x="253" y="149"/>
                    </a:lnTo>
                    <a:lnTo>
                      <a:pt x="250" y="139"/>
                    </a:lnTo>
                    <a:lnTo>
                      <a:pt x="246" y="136"/>
                    </a:lnTo>
                    <a:lnTo>
                      <a:pt x="243" y="130"/>
                    </a:lnTo>
                    <a:lnTo>
                      <a:pt x="235" y="126"/>
                    </a:lnTo>
                    <a:lnTo>
                      <a:pt x="236" y="118"/>
                    </a:lnTo>
                    <a:lnTo>
                      <a:pt x="241" y="123"/>
                    </a:lnTo>
                    <a:lnTo>
                      <a:pt x="246" y="120"/>
                    </a:lnTo>
                    <a:lnTo>
                      <a:pt x="247" y="111"/>
                    </a:lnTo>
                    <a:lnTo>
                      <a:pt x="246" y="106"/>
                    </a:lnTo>
                    <a:lnTo>
                      <a:pt x="253" y="104"/>
                    </a:lnTo>
                    <a:lnTo>
                      <a:pt x="258" y="97"/>
                    </a:lnTo>
                    <a:lnTo>
                      <a:pt x="252" y="97"/>
                    </a:lnTo>
                    <a:lnTo>
                      <a:pt x="250" y="88"/>
                    </a:lnTo>
                    <a:lnTo>
                      <a:pt x="250" y="79"/>
                    </a:lnTo>
                    <a:lnTo>
                      <a:pt x="249" y="79"/>
                    </a:lnTo>
                    <a:lnTo>
                      <a:pt x="250" y="76"/>
                    </a:lnTo>
                    <a:lnTo>
                      <a:pt x="259" y="76"/>
                    </a:lnTo>
                    <a:lnTo>
                      <a:pt x="261" y="66"/>
                    </a:lnTo>
                    <a:lnTo>
                      <a:pt x="265" y="65"/>
                    </a:lnTo>
                    <a:lnTo>
                      <a:pt x="261" y="62"/>
                    </a:lnTo>
                    <a:lnTo>
                      <a:pt x="255" y="60"/>
                    </a:lnTo>
                    <a:lnTo>
                      <a:pt x="252" y="57"/>
                    </a:lnTo>
                    <a:lnTo>
                      <a:pt x="250" y="53"/>
                    </a:lnTo>
                    <a:lnTo>
                      <a:pt x="244" y="42"/>
                    </a:lnTo>
                    <a:lnTo>
                      <a:pt x="241" y="42"/>
                    </a:lnTo>
                    <a:lnTo>
                      <a:pt x="235" y="30"/>
                    </a:lnTo>
                    <a:lnTo>
                      <a:pt x="232" y="27"/>
                    </a:lnTo>
                    <a:lnTo>
                      <a:pt x="224" y="25"/>
                    </a:lnTo>
                    <a:lnTo>
                      <a:pt x="220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6" name="Freeform 1981">
                <a:extLst>
                  <a:ext uri="{FF2B5EF4-FFF2-40B4-BE49-F238E27FC236}">
                    <a16:creationId xmlns:a16="http://schemas.microsoft.com/office/drawing/2014/main" id="{BC45DC23-21CF-3A73-1A47-6DAA71E55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327"/>
                <a:ext cx="142" cy="105"/>
              </a:xfrm>
              <a:custGeom>
                <a:avLst/>
                <a:gdLst>
                  <a:gd name="T0" fmla="*/ 232 w 283"/>
                  <a:gd name="T1" fmla="*/ 27 h 209"/>
                  <a:gd name="T2" fmla="*/ 244 w 283"/>
                  <a:gd name="T3" fmla="*/ 42 h 209"/>
                  <a:gd name="T4" fmla="*/ 255 w 283"/>
                  <a:gd name="T5" fmla="*/ 60 h 209"/>
                  <a:gd name="T6" fmla="*/ 261 w 283"/>
                  <a:gd name="T7" fmla="*/ 66 h 209"/>
                  <a:gd name="T8" fmla="*/ 249 w 283"/>
                  <a:gd name="T9" fmla="*/ 79 h 209"/>
                  <a:gd name="T10" fmla="*/ 252 w 283"/>
                  <a:gd name="T11" fmla="*/ 97 h 209"/>
                  <a:gd name="T12" fmla="*/ 246 w 283"/>
                  <a:gd name="T13" fmla="*/ 106 h 209"/>
                  <a:gd name="T14" fmla="*/ 241 w 283"/>
                  <a:gd name="T15" fmla="*/ 123 h 209"/>
                  <a:gd name="T16" fmla="*/ 243 w 283"/>
                  <a:gd name="T17" fmla="*/ 130 h 209"/>
                  <a:gd name="T18" fmla="*/ 253 w 283"/>
                  <a:gd name="T19" fmla="*/ 149 h 209"/>
                  <a:gd name="T20" fmla="*/ 267 w 283"/>
                  <a:gd name="T21" fmla="*/ 161 h 209"/>
                  <a:gd name="T22" fmla="*/ 283 w 283"/>
                  <a:gd name="T23" fmla="*/ 170 h 209"/>
                  <a:gd name="T24" fmla="*/ 267 w 283"/>
                  <a:gd name="T25" fmla="*/ 185 h 209"/>
                  <a:gd name="T26" fmla="*/ 265 w 283"/>
                  <a:gd name="T27" fmla="*/ 188 h 209"/>
                  <a:gd name="T28" fmla="*/ 250 w 283"/>
                  <a:gd name="T29" fmla="*/ 191 h 209"/>
                  <a:gd name="T30" fmla="*/ 244 w 283"/>
                  <a:gd name="T31" fmla="*/ 208 h 209"/>
                  <a:gd name="T32" fmla="*/ 229 w 283"/>
                  <a:gd name="T33" fmla="*/ 203 h 209"/>
                  <a:gd name="T34" fmla="*/ 226 w 283"/>
                  <a:gd name="T35" fmla="*/ 182 h 209"/>
                  <a:gd name="T36" fmla="*/ 215 w 283"/>
                  <a:gd name="T37" fmla="*/ 170 h 209"/>
                  <a:gd name="T38" fmla="*/ 232 w 283"/>
                  <a:gd name="T39" fmla="*/ 167 h 209"/>
                  <a:gd name="T40" fmla="*/ 223 w 283"/>
                  <a:gd name="T41" fmla="*/ 153 h 209"/>
                  <a:gd name="T42" fmla="*/ 208 w 283"/>
                  <a:gd name="T43" fmla="*/ 145 h 209"/>
                  <a:gd name="T44" fmla="*/ 202 w 283"/>
                  <a:gd name="T45" fmla="*/ 132 h 209"/>
                  <a:gd name="T46" fmla="*/ 185 w 283"/>
                  <a:gd name="T47" fmla="*/ 133 h 209"/>
                  <a:gd name="T48" fmla="*/ 170 w 283"/>
                  <a:gd name="T49" fmla="*/ 133 h 209"/>
                  <a:gd name="T50" fmla="*/ 151 w 283"/>
                  <a:gd name="T51" fmla="*/ 126 h 209"/>
                  <a:gd name="T52" fmla="*/ 142 w 283"/>
                  <a:gd name="T53" fmla="*/ 130 h 209"/>
                  <a:gd name="T54" fmla="*/ 136 w 283"/>
                  <a:gd name="T55" fmla="*/ 147 h 209"/>
                  <a:gd name="T56" fmla="*/ 114 w 283"/>
                  <a:gd name="T57" fmla="*/ 161 h 209"/>
                  <a:gd name="T58" fmla="*/ 103 w 283"/>
                  <a:gd name="T59" fmla="*/ 150 h 209"/>
                  <a:gd name="T60" fmla="*/ 70 w 283"/>
                  <a:gd name="T61" fmla="*/ 141 h 209"/>
                  <a:gd name="T62" fmla="*/ 51 w 283"/>
                  <a:gd name="T63" fmla="*/ 149 h 209"/>
                  <a:gd name="T64" fmla="*/ 42 w 283"/>
                  <a:gd name="T65" fmla="*/ 164 h 209"/>
                  <a:gd name="T66" fmla="*/ 24 w 283"/>
                  <a:gd name="T67" fmla="*/ 162 h 209"/>
                  <a:gd name="T68" fmla="*/ 12 w 283"/>
                  <a:gd name="T69" fmla="*/ 142 h 209"/>
                  <a:gd name="T70" fmla="*/ 3 w 283"/>
                  <a:gd name="T71" fmla="*/ 112 h 209"/>
                  <a:gd name="T72" fmla="*/ 3 w 283"/>
                  <a:gd name="T73" fmla="*/ 76 h 209"/>
                  <a:gd name="T74" fmla="*/ 26 w 283"/>
                  <a:gd name="T75" fmla="*/ 57 h 209"/>
                  <a:gd name="T76" fmla="*/ 41 w 283"/>
                  <a:gd name="T77" fmla="*/ 53 h 209"/>
                  <a:gd name="T78" fmla="*/ 60 w 283"/>
                  <a:gd name="T79" fmla="*/ 48 h 209"/>
                  <a:gd name="T80" fmla="*/ 71 w 283"/>
                  <a:gd name="T81" fmla="*/ 45 h 209"/>
                  <a:gd name="T82" fmla="*/ 85 w 283"/>
                  <a:gd name="T83" fmla="*/ 56 h 209"/>
                  <a:gd name="T84" fmla="*/ 103 w 283"/>
                  <a:gd name="T85" fmla="*/ 42 h 209"/>
                  <a:gd name="T86" fmla="*/ 118 w 283"/>
                  <a:gd name="T87" fmla="*/ 38 h 209"/>
                  <a:gd name="T88" fmla="*/ 118 w 283"/>
                  <a:gd name="T89" fmla="*/ 21 h 209"/>
                  <a:gd name="T90" fmla="*/ 124 w 283"/>
                  <a:gd name="T91" fmla="*/ 12 h 209"/>
                  <a:gd name="T92" fmla="*/ 147 w 283"/>
                  <a:gd name="T93" fmla="*/ 0 h 209"/>
                  <a:gd name="T94" fmla="*/ 171 w 283"/>
                  <a:gd name="T95" fmla="*/ 21 h 209"/>
                  <a:gd name="T96" fmla="*/ 183 w 283"/>
                  <a:gd name="T97" fmla="*/ 12 h 209"/>
                  <a:gd name="T98" fmla="*/ 189 w 283"/>
                  <a:gd name="T99" fmla="*/ 33 h 209"/>
                  <a:gd name="T100" fmla="*/ 179 w 283"/>
                  <a:gd name="T101" fmla="*/ 45 h 209"/>
                  <a:gd name="T102" fmla="*/ 194 w 283"/>
                  <a:gd name="T103" fmla="*/ 59 h 209"/>
                  <a:gd name="T104" fmla="*/ 203 w 283"/>
                  <a:gd name="T105" fmla="*/ 54 h 209"/>
                  <a:gd name="T106" fmla="*/ 215 w 283"/>
                  <a:gd name="T107" fmla="*/ 45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3" h="209">
                    <a:moveTo>
                      <a:pt x="220" y="32"/>
                    </a:moveTo>
                    <a:lnTo>
                      <a:pt x="224" y="25"/>
                    </a:lnTo>
                    <a:lnTo>
                      <a:pt x="232" y="27"/>
                    </a:lnTo>
                    <a:lnTo>
                      <a:pt x="235" y="30"/>
                    </a:lnTo>
                    <a:lnTo>
                      <a:pt x="241" y="42"/>
                    </a:lnTo>
                    <a:lnTo>
                      <a:pt x="244" y="42"/>
                    </a:lnTo>
                    <a:lnTo>
                      <a:pt x="250" y="53"/>
                    </a:lnTo>
                    <a:lnTo>
                      <a:pt x="252" y="57"/>
                    </a:lnTo>
                    <a:lnTo>
                      <a:pt x="255" y="60"/>
                    </a:lnTo>
                    <a:lnTo>
                      <a:pt x="261" y="62"/>
                    </a:lnTo>
                    <a:lnTo>
                      <a:pt x="265" y="65"/>
                    </a:lnTo>
                    <a:lnTo>
                      <a:pt x="261" y="66"/>
                    </a:lnTo>
                    <a:lnTo>
                      <a:pt x="259" y="76"/>
                    </a:lnTo>
                    <a:lnTo>
                      <a:pt x="250" y="76"/>
                    </a:lnTo>
                    <a:lnTo>
                      <a:pt x="249" y="79"/>
                    </a:lnTo>
                    <a:lnTo>
                      <a:pt x="250" y="79"/>
                    </a:lnTo>
                    <a:lnTo>
                      <a:pt x="250" y="88"/>
                    </a:lnTo>
                    <a:lnTo>
                      <a:pt x="252" y="97"/>
                    </a:lnTo>
                    <a:lnTo>
                      <a:pt x="258" y="97"/>
                    </a:lnTo>
                    <a:lnTo>
                      <a:pt x="253" y="104"/>
                    </a:lnTo>
                    <a:lnTo>
                      <a:pt x="246" y="106"/>
                    </a:lnTo>
                    <a:lnTo>
                      <a:pt x="247" y="111"/>
                    </a:lnTo>
                    <a:lnTo>
                      <a:pt x="246" y="120"/>
                    </a:lnTo>
                    <a:lnTo>
                      <a:pt x="241" y="123"/>
                    </a:lnTo>
                    <a:lnTo>
                      <a:pt x="236" y="118"/>
                    </a:lnTo>
                    <a:lnTo>
                      <a:pt x="235" y="126"/>
                    </a:lnTo>
                    <a:lnTo>
                      <a:pt x="243" y="130"/>
                    </a:lnTo>
                    <a:lnTo>
                      <a:pt x="246" y="136"/>
                    </a:lnTo>
                    <a:lnTo>
                      <a:pt x="250" y="139"/>
                    </a:lnTo>
                    <a:lnTo>
                      <a:pt x="253" y="149"/>
                    </a:lnTo>
                    <a:lnTo>
                      <a:pt x="258" y="159"/>
                    </a:lnTo>
                    <a:lnTo>
                      <a:pt x="258" y="164"/>
                    </a:lnTo>
                    <a:lnTo>
                      <a:pt x="267" y="161"/>
                    </a:lnTo>
                    <a:lnTo>
                      <a:pt x="271" y="158"/>
                    </a:lnTo>
                    <a:lnTo>
                      <a:pt x="279" y="162"/>
                    </a:lnTo>
                    <a:lnTo>
                      <a:pt x="283" y="170"/>
                    </a:lnTo>
                    <a:lnTo>
                      <a:pt x="280" y="179"/>
                    </a:lnTo>
                    <a:lnTo>
                      <a:pt x="273" y="180"/>
                    </a:lnTo>
                    <a:lnTo>
                      <a:pt x="267" y="185"/>
                    </a:lnTo>
                    <a:lnTo>
                      <a:pt x="268" y="196"/>
                    </a:lnTo>
                    <a:lnTo>
                      <a:pt x="264" y="197"/>
                    </a:lnTo>
                    <a:lnTo>
                      <a:pt x="265" y="188"/>
                    </a:lnTo>
                    <a:lnTo>
                      <a:pt x="264" y="185"/>
                    </a:lnTo>
                    <a:lnTo>
                      <a:pt x="255" y="185"/>
                    </a:lnTo>
                    <a:lnTo>
                      <a:pt x="250" y="191"/>
                    </a:lnTo>
                    <a:lnTo>
                      <a:pt x="252" y="199"/>
                    </a:lnTo>
                    <a:lnTo>
                      <a:pt x="250" y="203"/>
                    </a:lnTo>
                    <a:lnTo>
                      <a:pt x="244" y="208"/>
                    </a:lnTo>
                    <a:lnTo>
                      <a:pt x="238" y="209"/>
                    </a:lnTo>
                    <a:lnTo>
                      <a:pt x="233" y="208"/>
                    </a:lnTo>
                    <a:lnTo>
                      <a:pt x="229" y="203"/>
                    </a:lnTo>
                    <a:lnTo>
                      <a:pt x="227" y="199"/>
                    </a:lnTo>
                    <a:lnTo>
                      <a:pt x="227" y="185"/>
                    </a:lnTo>
                    <a:lnTo>
                      <a:pt x="226" y="182"/>
                    </a:lnTo>
                    <a:lnTo>
                      <a:pt x="218" y="182"/>
                    </a:lnTo>
                    <a:lnTo>
                      <a:pt x="212" y="173"/>
                    </a:lnTo>
                    <a:lnTo>
                      <a:pt x="215" y="170"/>
                    </a:lnTo>
                    <a:lnTo>
                      <a:pt x="226" y="174"/>
                    </a:lnTo>
                    <a:lnTo>
                      <a:pt x="233" y="173"/>
                    </a:lnTo>
                    <a:lnTo>
                      <a:pt x="232" y="167"/>
                    </a:lnTo>
                    <a:lnTo>
                      <a:pt x="232" y="161"/>
                    </a:lnTo>
                    <a:lnTo>
                      <a:pt x="230" y="156"/>
                    </a:lnTo>
                    <a:lnTo>
                      <a:pt x="223" y="153"/>
                    </a:lnTo>
                    <a:lnTo>
                      <a:pt x="215" y="147"/>
                    </a:lnTo>
                    <a:lnTo>
                      <a:pt x="211" y="152"/>
                    </a:lnTo>
                    <a:lnTo>
                      <a:pt x="208" y="145"/>
                    </a:lnTo>
                    <a:lnTo>
                      <a:pt x="195" y="138"/>
                    </a:lnTo>
                    <a:lnTo>
                      <a:pt x="197" y="133"/>
                    </a:lnTo>
                    <a:lnTo>
                      <a:pt x="202" y="132"/>
                    </a:lnTo>
                    <a:lnTo>
                      <a:pt x="202" y="127"/>
                    </a:lnTo>
                    <a:lnTo>
                      <a:pt x="195" y="127"/>
                    </a:lnTo>
                    <a:lnTo>
                      <a:pt x="185" y="133"/>
                    </a:lnTo>
                    <a:lnTo>
                      <a:pt x="180" y="133"/>
                    </a:lnTo>
                    <a:lnTo>
                      <a:pt x="173" y="139"/>
                    </a:lnTo>
                    <a:lnTo>
                      <a:pt x="170" y="133"/>
                    </a:lnTo>
                    <a:lnTo>
                      <a:pt x="164" y="138"/>
                    </a:lnTo>
                    <a:lnTo>
                      <a:pt x="158" y="126"/>
                    </a:lnTo>
                    <a:lnTo>
                      <a:pt x="151" y="126"/>
                    </a:lnTo>
                    <a:lnTo>
                      <a:pt x="148" y="124"/>
                    </a:lnTo>
                    <a:lnTo>
                      <a:pt x="142" y="126"/>
                    </a:lnTo>
                    <a:lnTo>
                      <a:pt x="142" y="130"/>
                    </a:lnTo>
                    <a:lnTo>
                      <a:pt x="133" y="135"/>
                    </a:lnTo>
                    <a:lnTo>
                      <a:pt x="130" y="138"/>
                    </a:lnTo>
                    <a:lnTo>
                      <a:pt x="136" y="147"/>
                    </a:lnTo>
                    <a:lnTo>
                      <a:pt x="123" y="145"/>
                    </a:lnTo>
                    <a:lnTo>
                      <a:pt x="117" y="158"/>
                    </a:lnTo>
                    <a:lnTo>
                      <a:pt x="114" y="161"/>
                    </a:lnTo>
                    <a:lnTo>
                      <a:pt x="112" y="149"/>
                    </a:lnTo>
                    <a:lnTo>
                      <a:pt x="107" y="149"/>
                    </a:lnTo>
                    <a:lnTo>
                      <a:pt x="103" y="150"/>
                    </a:lnTo>
                    <a:lnTo>
                      <a:pt x="83" y="149"/>
                    </a:lnTo>
                    <a:lnTo>
                      <a:pt x="79" y="149"/>
                    </a:lnTo>
                    <a:lnTo>
                      <a:pt x="70" y="141"/>
                    </a:lnTo>
                    <a:lnTo>
                      <a:pt x="62" y="139"/>
                    </a:lnTo>
                    <a:lnTo>
                      <a:pt x="59" y="141"/>
                    </a:lnTo>
                    <a:lnTo>
                      <a:pt x="51" y="149"/>
                    </a:lnTo>
                    <a:lnTo>
                      <a:pt x="51" y="158"/>
                    </a:lnTo>
                    <a:lnTo>
                      <a:pt x="48" y="165"/>
                    </a:lnTo>
                    <a:lnTo>
                      <a:pt x="42" y="164"/>
                    </a:lnTo>
                    <a:lnTo>
                      <a:pt x="38" y="162"/>
                    </a:lnTo>
                    <a:lnTo>
                      <a:pt x="30" y="164"/>
                    </a:lnTo>
                    <a:lnTo>
                      <a:pt x="24" y="162"/>
                    </a:lnTo>
                    <a:lnTo>
                      <a:pt x="26" y="158"/>
                    </a:lnTo>
                    <a:lnTo>
                      <a:pt x="18" y="145"/>
                    </a:lnTo>
                    <a:lnTo>
                      <a:pt x="12" y="142"/>
                    </a:lnTo>
                    <a:lnTo>
                      <a:pt x="6" y="132"/>
                    </a:lnTo>
                    <a:lnTo>
                      <a:pt x="9" y="126"/>
                    </a:lnTo>
                    <a:lnTo>
                      <a:pt x="3" y="112"/>
                    </a:lnTo>
                    <a:lnTo>
                      <a:pt x="0" y="109"/>
                    </a:lnTo>
                    <a:lnTo>
                      <a:pt x="0" y="89"/>
                    </a:lnTo>
                    <a:lnTo>
                      <a:pt x="3" y="76"/>
                    </a:lnTo>
                    <a:lnTo>
                      <a:pt x="12" y="57"/>
                    </a:lnTo>
                    <a:lnTo>
                      <a:pt x="22" y="50"/>
                    </a:lnTo>
                    <a:lnTo>
                      <a:pt x="26" y="57"/>
                    </a:lnTo>
                    <a:lnTo>
                      <a:pt x="32" y="56"/>
                    </a:lnTo>
                    <a:lnTo>
                      <a:pt x="39" y="59"/>
                    </a:lnTo>
                    <a:lnTo>
                      <a:pt x="41" y="53"/>
                    </a:lnTo>
                    <a:lnTo>
                      <a:pt x="51" y="45"/>
                    </a:lnTo>
                    <a:lnTo>
                      <a:pt x="56" y="45"/>
                    </a:lnTo>
                    <a:lnTo>
                      <a:pt x="60" y="48"/>
                    </a:lnTo>
                    <a:lnTo>
                      <a:pt x="68" y="44"/>
                    </a:lnTo>
                    <a:lnTo>
                      <a:pt x="70" y="47"/>
                    </a:lnTo>
                    <a:lnTo>
                      <a:pt x="71" y="45"/>
                    </a:lnTo>
                    <a:lnTo>
                      <a:pt x="76" y="45"/>
                    </a:lnTo>
                    <a:lnTo>
                      <a:pt x="77" y="50"/>
                    </a:lnTo>
                    <a:lnTo>
                      <a:pt x="85" y="56"/>
                    </a:lnTo>
                    <a:lnTo>
                      <a:pt x="100" y="51"/>
                    </a:lnTo>
                    <a:lnTo>
                      <a:pt x="97" y="42"/>
                    </a:lnTo>
                    <a:lnTo>
                      <a:pt x="103" y="42"/>
                    </a:lnTo>
                    <a:lnTo>
                      <a:pt x="106" y="39"/>
                    </a:lnTo>
                    <a:lnTo>
                      <a:pt x="110" y="39"/>
                    </a:lnTo>
                    <a:lnTo>
                      <a:pt x="118" y="38"/>
                    </a:lnTo>
                    <a:lnTo>
                      <a:pt x="121" y="32"/>
                    </a:lnTo>
                    <a:lnTo>
                      <a:pt x="118" y="28"/>
                    </a:lnTo>
                    <a:lnTo>
                      <a:pt x="118" y="21"/>
                    </a:lnTo>
                    <a:lnTo>
                      <a:pt x="118" y="12"/>
                    </a:lnTo>
                    <a:lnTo>
                      <a:pt x="121" y="9"/>
                    </a:lnTo>
                    <a:lnTo>
                      <a:pt x="124" y="12"/>
                    </a:lnTo>
                    <a:lnTo>
                      <a:pt x="135" y="9"/>
                    </a:lnTo>
                    <a:lnTo>
                      <a:pt x="145" y="4"/>
                    </a:lnTo>
                    <a:lnTo>
                      <a:pt x="147" y="0"/>
                    </a:lnTo>
                    <a:lnTo>
                      <a:pt x="151" y="0"/>
                    </a:lnTo>
                    <a:lnTo>
                      <a:pt x="158" y="3"/>
                    </a:lnTo>
                    <a:lnTo>
                      <a:pt x="171" y="21"/>
                    </a:lnTo>
                    <a:lnTo>
                      <a:pt x="174" y="18"/>
                    </a:lnTo>
                    <a:lnTo>
                      <a:pt x="179" y="6"/>
                    </a:lnTo>
                    <a:lnTo>
                      <a:pt x="183" y="12"/>
                    </a:lnTo>
                    <a:lnTo>
                      <a:pt x="188" y="12"/>
                    </a:lnTo>
                    <a:lnTo>
                      <a:pt x="194" y="28"/>
                    </a:lnTo>
                    <a:lnTo>
                      <a:pt x="189" y="33"/>
                    </a:lnTo>
                    <a:lnTo>
                      <a:pt x="182" y="32"/>
                    </a:lnTo>
                    <a:lnTo>
                      <a:pt x="183" y="38"/>
                    </a:lnTo>
                    <a:lnTo>
                      <a:pt x="179" y="45"/>
                    </a:lnTo>
                    <a:lnTo>
                      <a:pt x="186" y="53"/>
                    </a:lnTo>
                    <a:lnTo>
                      <a:pt x="186" y="56"/>
                    </a:lnTo>
                    <a:lnTo>
                      <a:pt x="194" y="59"/>
                    </a:lnTo>
                    <a:lnTo>
                      <a:pt x="197" y="62"/>
                    </a:lnTo>
                    <a:lnTo>
                      <a:pt x="203" y="57"/>
                    </a:lnTo>
                    <a:lnTo>
                      <a:pt x="203" y="54"/>
                    </a:lnTo>
                    <a:lnTo>
                      <a:pt x="208" y="51"/>
                    </a:lnTo>
                    <a:lnTo>
                      <a:pt x="208" y="45"/>
                    </a:lnTo>
                    <a:lnTo>
                      <a:pt x="215" y="45"/>
                    </a:lnTo>
                    <a:lnTo>
                      <a:pt x="221" y="38"/>
                    </a:lnTo>
                    <a:lnTo>
                      <a:pt x="22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7" name="Freeform 1982">
                <a:extLst>
                  <a:ext uri="{FF2B5EF4-FFF2-40B4-BE49-F238E27FC236}">
                    <a16:creationId xmlns:a16="http://schemas.microsoft.com/office/drawing/2014/main" id="{B7527C45-67D1-3375-8268-ACA428B7B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327"/>
                <a:ext cx="142" cy="105"/>
              </a:xfrm>
              <a:custGeom>
                <a:avLst/>
                <a:gdLst>
                  <a:gd name="T0" fmla="*/ 232 w 283"/>
                  <a:gd name="T1" fmla="*/ 27 h 209"/>
                  <a:gd name="T2" fmla="*/ 244 w 283"/>
                  <a:gd name="T3" fmla="*/ 42 h 209"/>
                  <a:gd name="T4" fmla="*/ 255 w 283"/>
                  <a:gd name="T5" fmla="*/ 60 h 209"/>
                  <a:gd name="T6" fmla="*/ 261 w 283"/>
                  <a:gd name="T7" fmla="*/ 66 h 209"/>
                  <a:gd name="T8" fmla="*/ 249 w 283"/>
                  <a:gd name="T9" fmla="*/ 79 h 209"/>
                  <a:gd name="T10" fmla="*/ 252 w 283"/>
                  <a:gd name="T11" fmla="*/ 97 h 209"/>
                  <a:gd name="T12" fmla="*/ 246 w 283"/>
                  <a:gd name="T13" fmla="*/ 106 h 209"/>
                  <a:gd name="T14" fmla="*/ 241 w 283"/>
                  <a:gd name="T15" fmla="*/ 123 h 209"/>
                  <a:gd name="T16" fmla="*/ 243 w 283"/>
                  <a:gd name="T17" fmla="*/ 130 h 209"/>
                  <a:gd name="T18" fmla="*/ 253 w 283"/>
                  <a:gd name="T19" fmla="*/ 149 h 209"/>
                  <a:gd name="T20" fmla="*/ 267 w 283"/>
                  <a:gd name="T21" fmla="*/ 161 h 209"/>
                  <a:gd name="T22" fmla="*/ 283 w 283"/>
                  <a:gd name="T23" fmla="*/ 170 h 209"/>
                  <a:gd name="T24" fmla="*/ 267 w 283"/>
                  <a:gd name="T25" fmla="*/ 185 h 209"/>
                  <a:gd name="T26" fmla="*/ 265 w 283"/>
                  <a:gd name="T27" fmla="*/ 188 h 209"/>
                  <a:gd name="T28" fmla="*/ 250 w 283"/>
                  <a:gd name="T29" fmla="*/ 191 h 209"/>
                  <a:gd name="T30" fmla="*/ 244 w 283"/>
                  <a:gd name="T31" fmla="*/ 208 h 209"/>
                  <a:gd name="T32" fmla="*/ 229 w 283"/>
                  <a:gd name="T33" fmla="*/ 203 h 209"/>
                  <a:gd name="T34" fmla="*/ 226 w 283"/>
                  <a:gd name="T35" fmla="*/ 182 h 209"/>
                  <a:gd name="T36" fmla="*/ 215 w 283"/>
                  <a:gd name="T37" fmla="*/ 170 h 209"/>
                  <a:gd name="T38" fmla="*/ 232 w 283"/>
                  <a:gd name="T39" fmla="*/ 167 h 209"/>
                  <a:gd name="T40" fmla="*/ 223 w 283"/>
                  <a:gd name="T41" fmla="*/ 153 h 209"/>
                  <a:gd name="T42" fmla="*/ 208 w 283"/>
                  <a:gd name="T43" fmla="*/ 145 h 209"/>
                  <a:gd name="T44" fmla="*/ 202 w 283"/>
                  <a:gd name="T45" fmla="*/ 132 h 209"/>
                  <a:gd name="T46" fmla="*/ 185 w 283"/>
                  <a:gd name="T47" fmla="*/ 133 h 209"/>
                  <a:gd name="T48" fmla="*/ 170 w 283"/>
                  <a:gd name="T49" fmla="*/ 133 h 209"/>
                  <a:gd name="T50" fmla="*/ 151 w 283"/>
                  <a:gd name="T51" fmla="*/ 126 h 209"/>
                  <a:gd name="T52" fmla="*/ 142 w 283"/>
                  <a:gd name="T53" fmla="*/ 130 h 209"/>
                  <a:gd name="T54" fmla="*/ 136 w 283"/>
                  <a:gd name="T55" fmla="*/ 147 h 209"/>
                  <a:gd name="T56" fmla="*/ 114 w 283"/>
                  <a:gd name="T57" fmla="*/ 161 h 209"/>
                  <a:gd name="T58" fmla="*/ 103 w 283"/>
                  <a:gd name="T59" fmla="*/ 150 h 209"/>
                  <a:gd name="T60" fmla="*/ 70 w 283"/>
                  <a:gd name="T61" fmla="*/ 141 h 209"/>
                  <a:gd name="T62" fmla="*/ 51 w 283"/>
                  <a:gd name="T63" fmla="*/ 149 h 209"/>
                  <a:gd name="T64" fmla="*/ 42 w 283"/>
                  <a:gd name="T65" fmla="*/ 164 h 209"/>
                  <a:gd name="T66" fmla="*/ 24 w 283"/>
                  <a:gd name="T67" fmla="*/ 162 h 209"/>
                  <a:gd name="T68" fmla="*/ 12 w 283"/>
                  <a:gd name="T69" fmla="*/ 142 h 209"/>
                  <a:gd name="T70" fmla="*/ 3 w 283"/>
                  <a:gd name="T71" fmla="*/ 112 h 209"/>
                  <a:gd name="T72" fmla="*/ 3 w 283"/>
                  <a:gd name="T73" fmla="*/ 76 h 209"/>
                  <a:gd name="T74" fmla="*/ 26 w 283"/>
                  <a:gd name="T75" fmla="*/ 57 h 209"/>
                  <a:gd name="T76" fmla="*/ 41 w 283"/>
                  <a:gd name="T77" fmla="*/ 53 h 209"/>
                  <a:gd name="T78" fmla="*/ 60 w 283"/>
                  <a:gd name="T79" fmla="*/ 48 h 209"/>
                  <a:gd name="T80" fmla="*/ 71 w 283"/>
                  <a:gd name="T81" fmla="*/ 45 h 209"/>
                  <a:gd name="T82" fmla="*/ 85 w 283"/>
                  <a:gd name="T83" fmla="*/ 56 h 209"/>
                  <a:gd name="T84" fmla="*/ 103 w 283"/>
                  <a:gd name="T85" fmla="*/ 42 h 209"/>
                  <a:gd name="T86" fmla="*/ 118 w 283"/>
                  <a:gd name="T87" fmla="*/ 38 h 209"/>
                  <a:gd name="T88" fmla="*/ 118 w 283"/>
                  <a:gd name="T89" fmla="*/ 21 h 209"/>
                  <a:gd name="T90" fmla="*/ 124 w 283"/>
                  <a:gd name="T91" fmla="*/ 12 h 209"/>
                  <a:gd name="T92" fmla="*/ 147 w 283"/>
                  <a:gd name="T93" fmla="*/ 0 h 209"/>
                  <a:gd name="T94" fmla="*/ 171 w 283"/>
                  <a:gd name="T95" fmla="*/ 21 h 209"/>
                  <a:gd name="T96" fmla="*/ 183 w 283"/>
                  <a:gd name="T97" fmla="*/ 12 h 209"/>
                  <a:gd name="T98" fmla="*/ 189 w 283"/>
                  <a:gd name="T99" fmla="*/ 33 h 209"/>
                  <a:gd name="T100" fmla="*/ 179 w 283"/>
                  <a:gd name="T101" fmla="*/ 45 h 209"/>
                  <a:gd name="T102" fmla="*/ 194 w 283"/>
                  <a:gd name="T103" fmla="*/ 59 h 209"/>
                  <a:gd name="T104" fmla="*/ 203 w 283"/>
                  <a:gd name="T105" fmla="*/ 54 h 209"/>
                  <a:gd name="T106" fmla="*/ 215 w 283"/>
                  <a:gd name="T107" fmla="*/ 45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3" h="209">
                    <a:moveTo>
                      <a:pt x="220" y="32"/>
                    </a:moveTo>
                    <a:lnTo>
                      <a:pt x="224" y="25"/>
                    </a:lnTo>
                    <a:lnTo>
                      <a:pt x="232" y="27"/>
                    </a:lnTo>
                    <a:lnTo>
                      <a:pt x="235" y="30"/>
                    </a:lnTo>
                    <a:lnTo>
                      <a:pt x="241" y="42"/>
                    </a:lnTo>
                    <a:lnTo>
                      <a:pt x="244" y="42"/>
                    </a:lnTo>
                    <a:lnTo>
                      <a:pt x="250" y="53"/>
                    </a:lnTo>
                    <a:lnTo>
                      <a:pt x="252" y="57"/>
                    </a:lnTo>
                    <a:lnTo>
                      <a:pt x="255" y="60"/>
                    </a:lnTo>
                    <a:lnTo>
                      <a:pt x="261" y="62"/>
                    </a:lnTo>
                    <a:lnTo>
                      <a:pt x="265" y="65"/>
                    </a:lnTo>
                    <a:lnTo>
                      <a:pt x="261" y="66"/>
                    </a:lnTo>
                    <a:lnTo>
                      <a:pt x="259" y="76"/>
                    </a:lnTo>
                    <a:lnTo>
                      <a:pt x="250" y="76"/>
                    </a:lnTo>
                    <a:lnTo>
                      <a:pt x="249" y="79"/>
                    </a:lnTo>
                    <a:lnTo>
                      <a:pt x="250" y="79"/>
                    </a:lnTo>
                    <a:lnTo>
                      <a:pt x="250" y="88"/>
                    </a:lnTo>
                    <a:lnTo>
                      <a:pt x="252" y="97"/>
                    </a:lnTo>
                    <a:lnTo>
                      <a:pt x="258" y="97"/>
                    </a:lnTo>
                    <a:lnTo>
                      <a:pt x="253" y="104"/>
                    </a:lnTo>
                    <a:lnTo>
                      <a:pt x="246" y="106"/>
                    </a:lnTo>
                    <a:lnTo>
                      <a:pt x="247" y="111"/>
                    </a:lnTo>
                    <a:lnTo>
                      <a:pt x="246" y="120"/>
                    </a:lnTo>
                    <a:lnTo>
                      <a:pt x="241" y="123"/>
                    </a:lnTo>
                    <a:lnTo>
                      <a:pt x="236" y="118"/>
                    </a:lnTo>
                    <a:lnTo>
                      <a:pt x="235" y="126"/>
                    </a:lnTo>
                    <a:lnTo>
                      <a:pt x="243" y="130"/>
                    </a:lnTo>
                    <a:lnTo>
                      <a:pt x="246" y="136"/>
                    </a:lnTo>
                    <a:lnTo>
                      <a:pt x="250" y="139"/>
                    </a:lnTo>
                    <a:lnTo>
                      <a:pt x="253" y="149"/>
                    </a:lnTo>
                    <a:lnTo>
                      <a:pt x="258" y="159"/>
                    </a:lnTo>
                    <a:lnTo>
                      <a:pt x="258" y="164"/>
                    </a:lnTo>
                    <a:lnTo>
                      <a:pt x="267" y="161"/>
                    </a:lnTo>
                    <a:lnTo>
                      <a:pt x="271" y="158"/>
                    </a:lnTo>
                    <a:lnTo>
                      <a:pt x="279" y="162"/>
                    </a:lnTo>
                    <a:lnTo>
                      <a:pt x="283" y="170"/>
                    </a:lnTo>
                    <a:lnTo>
                      <a:pt x="280" y="179"/>
                    </a:lnTo>
                    <a:lnTo>
                      <a:pt x="273" y="180"/>
                    </a:lnTo>
                    <a:lnTo>
                      <a:pt x="267" y="185"/>
                    </a:lnTo>
                    <a:lnTo>
                      <a:pt x="268" y="196"/>
                    </a:lnTo>
                    <a:lnTo>
                      <a:pt x="264" y="197"/>
                    </a:lnTo>
                    <a:lnTo>
                      <a:pt x="265" y="188"/>
                    </a:lnTo>
                    <a:lnTo>
                      <a:pt x="264" y="185"/>
                    </a:lnTo>
                    <a:lnTo>
                      <a:pt x="255" y="185"/>
                    </a:lnTo>
                    <a:lnTo>
                      <a:pt x="250" y="191"/>
                    </a:lnTo>
                    <a:lnTo>
                      <a:pt x="252" y="199"/>
                    </a:lnTo>
                    <a:lnTo>
                      <a:pt x="250" y="203"/>
                    </a:lnTo>
                    <a:lnTo>
                      <a:pt x="244" y="208"/>
                    </a:lnTo>
                    <a:lnTo>
                      <a:pt x="238" y="209"/>
                    </a:lnTo>
                    <a:lnTo>
                      <a:pt x="233" y="208"/>
                    </a:lnTo>
                    <a:lnTo>
                      <a:pt x="229" y="203"/>
                    </a:lnTo>
                    <a:lnTo>
                      <a:pt x="227" y="199"/>
                    </a:lnTo>
                    <a:lnTo>
                      <a:pt x="227" y="185"/>
                    </a:lnTo>
                    <a:lnTo>
                      <a:pt x="226" y="182"/>
                    </a:lnTo>
                    <a:lnTo>
                      <a:pt x="218" y="182"/>
                    </a:lnTo>
                    <a:lnTo>
                      <a:pt x="212" y="173"/>
                    </a:lnTo>
                    <a:lnTo>
                      <a:pt x="215" y="170"/>
                    </a:lnTo>
                    <a:lnTo>
                      <a:pt x="226" y="174"/>
                    </a:lnTo>
                    <a:lnTo>
                      <a:pt x="233" y="173"/>
                    </a:lnTo>
                    <a:lnTo>
                      <a:pt x="232" y="167"/>
                    </a:lnTo>
                    <a:lnTo>
                      <a:pt x="232" y="161"/>
                    </a:lnTo>
                    <a:lnTo>
                      <a:pt x="230" y="156"/>
                    </a:lnTo>
                    <a:lnTo>
                      <a:pt x="223" y="153"/>
                    </a:lnTo>
                    <a:lnTo>
                      <a:pt x="215" y="147"/>
                    </a:lnTo>
                    <a:lnTo>
                      <a:pt x="211" y="152"/>
                    </a:lnTo>
                    <a:lnTo>
                      <a:pt x="208" y="145"/>
                    </a:lnTo>
                    <a:lnTo>
                      <a:pt x="195" y="138"/>
                    </a:lnTo>
                    <a:lnTo>
                      <a:pt x="197" y="133"/>
                    </a:lnTo>
                    <a:lnTo>
                      <a:pt x="202" y="132"/>
                    </a:lnTo>
                    <a:lnTo>
                      <a:pt x="202" y="127"/>
                    </a:lnTo>
                    <a:lnTo>
                      <a:pt x="195" y="127"/>
                    </a:lnTo>
                    <a:lnTo>
                      <a:pt x="185" y="133"/>
                    </a:lnTo>
                    <a:lnTo>
                      <a:pt x="180" y="133"/>
                    </a:lnTo>
                    <a:lnTo>
                      <a:pt x="173" y="139"/>
                    </a:lnTo>
                    <a:lnTo>
                      <a:pt x="170" y="133"/>
                    </a:lnTo>
                    <a:lnTo>
                      <a:pt x="164" y="138"/>
                    </a:lnTo>
                    <a:lnTo>
                      <a:pt x="158" y="126"/>
                    </a:lnTo>
                    <a:lnTo>
                      <a:pt x="151" y="126"/>
                    </a:lnTo>
                    <a:lnTo>
                      <a:pt x="148" y="124"/>
                    </a:lnTo>
                    <a:lnTo>
                      <a:pt x="142" y="126"/>
                    </a:lnTo>
                    <a:lnTo>
                      <a:pt x="142" y="130"/>
                    </a:lnTo>
                    <a:lnTo>
                      <a:pt x="133" y="135"/>
                    </a:lnTo>
                    <a:lnTo>
                      <a:pt x="130" y="138"/>
                    </a:lnTo>
                    <a:lnTo>
                      <a:pt x="136" y="147"/>
                    </a:lnTo>
                    <a:lnTo>
                      <a:pt x="123" y="145"/>
                    </a:lnTo>
                    <a:lnTo>
                      <a:pt x="117" y="158"/>
                    </a:lnTo>
                    <a:lnTo>
                      <a:pt x="114" y="161"/>
                    </a:lnTo>
                    <a:lnTo>
                      <a:pt x="112" y="149"/>
                    </a:lnTo>
                    <a:lnTo>
                      <a:pt x="107" y="149"/>
                    </a:lnTo>
                    <a:lnTo>
                      <a:pt x="103" y="150"/>
                    </a:lnTo>
                    <a:lnTo>
                      <a:pt x="83" y="149"/>
                    </a:lnTo>
                    <a:lnTo>
                      <a:pt x="79" y="149"/>
                    </a:lnTo>
                    <a:lnTo>
                      <a:pt x="70" y="141"/>
                    </a:lnTo>
                    <a:lnTo>
                      <a:pt x="62" y="139"/>
                    </a:lnTo>
                    <a:lnTo>
                      <a:pt x="59" y="141"/>
                    </a:lnTo>
                    <a:lnTo>
                      <a:pt x="51" y="149"/>
                    </a:lnTo>
                    <a:lnTo>
                      <a:pt x="51" y="158"/>
                    </a:lnTo>
                    <a:lnTo>
                      <a:pt x="48" y="165"/>
                    </a:lnTo>
                    <a:lnTo>
                      <a:pt x="42" y="164"/>
                    </a:lnTo>
                    <a:lnTo>
                      <a:pt x="38" y="162"/>
                    </a:lnTo>
                    <a:lnTo>
                      <a:pt x="30" y="164"/>
                    </a:lnTo>
                    <a:lnTo>
                      <a:pt x="24" y="162"/>
                    </a:lnTo>
                    <a:lnTo>
                      <a:pt x="26" y="158"/>
                    </a:lnTo>
                    <a:lnTo>
                      <a:pt x="18" y="145"/>
                    </a:lnTo>
                    <a:lnTo>
                      <a:pt x="12" y="142"/>
                    </a:lnTo>
                    <a:lnTo>
                      <a:pt x="6" y="132"/>
                    </a:lnTo>
                    <a:lnTo>
                      <a:pt x="9" y="126"/>
                    </a:lnTo>
                    <a:lnTo>
                      <a:pt x="3" y="112"/>
                    </a:lnTo>
                    <a:lnTo>
                      <a:pt x="0" y="109"/>
                    </a:lnTo>
                    <a:lnTo>
                      <a:pt x="0" y="89"/>
                    </a:lnTo>
                    <a:lnTo>
                      <a:pt x="3" y="76"/>
                    </a:lnTo>
                    <a:lnTo>
                      <a:pt x="12" y="57"/>
                    </a:lnTo>
                    <a:lnTo>
                      <a:pt x="22" y="50"/>
                    </a:lnTo>
                    <a:lnTo>
                      <a:pt x="26" y="57"/>
                    </a:lnTo>
                    <a:lnTo>
                      <a:pt x="32" y="56"/>
                    </a:lnTo>
                    <a:lnTo>
                      <a:pt x="39" y="59"/>
                    </a:lnTo>
                    <a:lnTo>
                      <a:pt x="41" y="53"/>
                    </a:lnTo>
                    <a:lnTo>
                      <a:pt x="51" y="45"/>
                    </a:lnTo>
                    <a:lnTo>
                      <a:pt x="56" y="45"/>
                    </a:lnTo>
                    <a:lnTo>
                      <a:pt x="60" y="48"/>
                    </a:lnTo>
                    <a:lnTo>
                      <a:pt x="68" y="44"/>
                    </a:lnTo>
                    <a:lnTo>
                      <a:pt x="70" y="47"/>
                    </a:lnTo>
                    <a:lnTo>
                      <a:pt x="71" y="45"/>
                    </a:lnTo>
                    <a:lnTo>
                      <a:pt x="76" y="45"/>
                    </a:lnTo>
                    <a:lnTo>
                      <a:pt x="77" y="50"/>
                    </a:lnTo>
                    <a:lnTo>
                      <a:pt x="85" y="56"/>
                    </a:lnTo>
                    <a:lnTo>
                      <a:pt x="100" y="51"/>
                    </a:lnTo>
                    <a:lnTo>
                      <a:pt x="97" y="42"/>
                    </a:lnTo>
                    <a:lnTo>
                      <a:pt x="103" y="42"/>
                    </a:lnTo>
                    <a:lnTo>
                      <a:pt x="106" y="39"/>
                    </a:lnTo>
                    <a:lnTo>
                      <a:pt x="110" y="39"/>
                    </a:lnTo>
                    <a:lnTo>
                      <a:pt x="118" y="38"/>
                    </a:lnTo>
                    <a:lnTo>
                      <a:pt x="121" y="32"/>
                    </a:lnTo>
                    <a:lnTo>
                      <a:pt x="118" y="28"/>
                    </a:lnTo>
                    <a:lnTo>
                      <a:pt x="118" y="21"/>
                    </a:lnTo>
                    <a:lnTo>
                      <a:pt x="118" y="12"/>
                    </a:lnTo>
                    <a:lnTo>
                      <a:pt x="121" y="9"/>
                    </a:lnTo>
                    <a:lnTo>
                      <a:pt x="124" y="12"/>
                    </a:lnTo>
                    <a:lnTo>
                      <a:pt x="135" y="9"/>
                    </a:lnTo>
                    <a:lnTo>
                      <a:pt x="145" y="4"/>
                    </a:lnTo>
                    <a:lnTo>
                      <a:pt x="147" y="0"/>
                    </a:lnTo>
                    <a:lnTo>
                      <a:pt x="151" y="0"/>
                    </a:lnTo>
                    <a:lnTo>
                      <a:pt x="158" y="3"/>
                    </a:lnTo>
                    <a:lnTo>
                      <a:pt x="171" y="21"/>
                    </a:lnTo>
                    <a:lnTo>
                      <a:pt x="174" y="18"/>
                    </a:lnTo>
                    <a:lnTo>
                      <a:pt x="179" y="6"/>
                    </a:lnTo>
                    <a:lnTo>
                      <a:pt x="183" y="12"/>
                    </a:lnTo>
                    <a:lnTo>
                      <a:pt x="188" y="12"/>
                    </a:lnTo>
                    <a:lnTo>
                      <a:pt x="194" y="28"/>
                    </a:lnTo>
                    <a:lnTo>
                      <a:pt x="189" y="33"/>
                    </a:lnTo>
                    <a:lnTo>
                      <a:pt x="182" y="32"/>
                    </a:lnTo>
                    <a:lnTo>
                      <a:pt x="183" y="38"/>
                    </a:lnTo>
                    <a:lnTo>
                      <a:pt x="179" y="45"/>
                    </a:lnTo>
                    <a:lnTo>
                      <a:pt x="186" y="53"/>
                    </a:lnTo>
                    <a:lnTo>
                      <a:pt x="186" y="56"/>
                    </a:lnTo>
                    <a:lnTo>
                      <a:pt x="194" y="59"/>
                    </a:lnTo>
                    <a:lnTo>
                      <a:pt x="197" y="62"/>
                    </a:lnTo>
                    <a:lnTo>
                      <a:pt x="203" y="57"/>
                    </a:lnTo>
                    <a:lnTo>
                      <a:pt x="203" y="54"/>
                    </a:lnTo>
                    <a:lnTo>
                      <a:pt x="208" y="51"/>
                    </a:lnTo>
                    <a:lnTo>
                      <a:pt x="208" y="45"/>
                    </a:lnTo>
                    <a:lnTo>
                      <a:pt x="215" y="45"/>
                    </a:lnTo>
                    <a:lnTo>
                      <a:pt x="221" y="38"/>
                    </a:lnTo>
                    <a:lnTo>
                      <a:pt x="22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8" name="Freeform 1983">
                <a:extLst>
                  <a:ext uri="{FF2B5EF4-FFF2-40B4-BE49-F238E27FC236}">
                    <a16:creationId xmlns:a16="http://schemas.microsoft.com/office/drawing/2014/main" id="{FCA1A41E-2CCE-C32D-3662-13DE81718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409"/>
                <a:ext cx="31" cy="38"/>
              </a:xfrm>
              <a:custGeom>
                <a:avLst/>
                <a:gdLst>
                  <a:gd name="T0" fmla="*/ 30 w 62"/>
                  <a:gd name="T1" fmla="*/ 0 h 76"/>
                  <a:gd name="T2" fmla="*/ 30 w 62"/>
                  <a:gd name="T3" fmla="*/ 6 h 76"/>
                  <a:gd name="T4" fmla="*/ 21 w 62"/>
                  <a:gd name="T5" fmla="*/ 6 h 76"/>
                  <a:gd name="T6" fmla="*/ 7 w 62"/>
                  <a:gd name="T7" fmla="*/ 1 h 76"/>
                  <a:gd name="T8" fmla="*/ 0 w 62"/>
                  <a:gd name="T9" fmla="*/ 12 h 76"/>
                  <a:gd name="T10" fmla="*/ 6 w 62"/>
                  <a:gd name="T11" fmla="*/ 29 h 76"/>
                  <a:gd name="T12" fmla="*/ 6 w 62"/>
                  <a:gd name="T13" fmla="*/ 45 h 76"/>
                  <a:gd name="T14" fmla="*/ 6 w 62"/>
                  <a:gd name="T15" fmla="*/ 48 h 76"/>
                  <a:gd name="T16" fmla="*/ 15 w 62"/>
                  <a:gd name="T17" fmla="*/ 54 h 76"/>
                  <a:gd name="T18" fmla="*/ 17 w 62"/>
                  <a:gd name="T19" fmla="*/ 64 h 76"/>
                  <a:gd name="T20" fmla="*/ 23 w 62"/>
                  <a:gd name="T21" fmla="*/ 67 h 76"/>
                  <a:gd name="T22" fmla="*/ 32 w 62"/>
                  <a:gd name="T23" fmla="*/ 64 h 76"/>
                  <a:gd name="T24" fmla="*/ 39 w 62"/>
                  <a:gd name="T25" fmla="*/ 68 h 76"/>
                  <a:gd name="T26" fmla="*/ 44 w 62"/>
                  <a:gd name="T27" fmla="*/ 76 h 76"/>
                  <a:gd name="T28" fmla="*/ 47 w 62"/>
                  <a:gd name="T29" fmla="*/ 76 h 76"/>
                  <a:gd name="T30" fmla="*/ 50 w 62"/>
                  <a:gd name="T31" fmla="*/ 64 h 76"/>
                  <a:gd name="T32" fmla="*/ 58 w 62"/>
                  <a:gd name="T33" fmla="*/ 62 h 76"/>
                  <a:gd name="T34" fmla="*/ 62 w 62"/>
                  <a:gd name="T35" fmla="*/ 59 h 76"/>
                  <a:gd name="T36" fmla="*/ 51 w 62"/>
                  <a:gd name="T37" fmla="*/ 45 h 76"/>
                  <a:gd name="T38" fmla="*/ 53 w 62"/>
                  <a:gd name="T39" fmla="*/ 38 h 76"/>
                  <a:gd name="T40" fmla="*/ 51 w 62"/>
                  <a:gd name="T41" fmla="*/ 33 h 76"/>
                  <a:gd name="T42" fmla="*/ 54 w 62"/>
                  <a:gd name="T43" fmla="*/ 27 h 76"/>
                  <a:gd name="T44" fmla="*/ 53 w 62"/>
                  <a:gd name="T45" fmla="*/ 18 h 76"/>
                  <a:gd name="T46" fmla="*/ 50 w 62"/>
                  <a:gd name="T47" fmla="*/ 15 h 76"/>
                  <a:gd name="T48" fmla="*/ 42 w 62"/>
                  <a:gd name="T49" fmla="*/ 21 h 76"/>
                  <a:gd name="T50" fmla="*/ 38 w 62"/>
                  <a:gd name="T51" fmla="*/ 15 h 76"/>
                  <a:gd name="T52" fmla="*/ 38 w 62"/>
                  <a:gd name="T53" fmla="*/ 6 h 76"/>
                  <a:gd name="T54" fmla="*/ 36 w 62"/>
                  <a:gd name="T55" fmla="*/ 1 h 76"/>
                  <a:gd name="T56" fmla="*/ 30 w 62"/>
                  <a:gd name="T5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2" h="76">
                    <a:moveTo>
                      <a:pt x="30" y="0"/>
                    </a:moveTo>
                    <a:lnTo>
                      <a:pt x="30" y="6"/>
                    </a:lnTo>
                    <a:lnTo>
                      <a:pt x="21" y="6"/>
                    </a:lnTo>
                    <a:lnTo>
                      <a:pt x="7" y="1"/>
                    </a:lnTo>
                    <a:lnTo>
                      <a:pt x="0" y="12"/>
                    </a:lnTo>
                    <a:lnTo>
                      <a:pt x="6" y="29"/>
                    </a:lnTo>
                    <a:lnTo>
                      <a:pt x="6" y="45"/>
                    </a:lnTo>
                    <a:lnTo>
                      <a:pt x="6" y="48"/>
                    </a:lnTo>
                    <a:lnTo>
                      <a:pt x="15" y="54"/>
                    </a:lnTo>
                    <a:lnTo>
                      <a:pt x="17" y="64"/>
                    </a:lnTo>
                    <a:lnTo>
                      <a:pt x="23" y="67"/>
                    </a:lnTo>
                    <a:lnTo>
                      <a:pt x="32" y="64"/>
                    </a:lnTo>
                    <a:lnTo>
                      <a:pt x="39" y="68"/>
                    </a:lnTo>
                    <a:lnTo>
                      <a:pt x="44" y="76"/>
                    </a:lnTo>
                    <a:lnTo>
                      <a:pt x="47" y="76"/>
                    </a:lnTo>
                    <a:lnTo>
                      <a:pt x="50" y="64"/>
                    </a:lnTo>
                    <a:lnTo>
                      <a:pt x="58" y="62"/>
                    </a:lnTo>
                    <a:lnTo>
                      <a:pt x="62" y="59"/>
                    </a:lnTo>
                    <a:lnTo>
                      <a:pt x="51" y="45"/>
                    </a:lnTo>
                    <a:lnTo>
                      <a:pt x="53" y="38"/>
                    </a:lnTo>
                    <a:lnTo>
                      <a:pt x="51" y="33"/>
                    </a:lnTo>
                    <a:lnTo>
                      <a:pt x="54" y="27"/>
                    </a:lnTo>
                    <a:lnTo>
                      <a:pt x="53" y="18"/>
                    </a:lnTo>
                    <a:lnTo>
                      <a:pt x="50" y="15"/>
                    </a:lnTo>
                    <a:lnTo>
                      <a:pt x="42" y="21"/>
                    </a:lnTo>
                    <a:lnTo>
                      <a:pt x="38" y="15"/>
                    </a:lnTo>
                    <a:lnTo>
                      <a:pt x="38" y="6"/>
                    </a:lnTo>
                    <a:lnTo>
                      <a:pt x="36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9" name="Freeform 1984">
                <a:extLst>
                  <a:ext uri="{FF2B5EF4-FFF2-40B4-BE49-F238E27FC236}">
                    <a16:creationId xmlns:a16="http://schemas.microsoft.com/office/drawing/2014/main" id="{F3B4AB93-2526-69AD-A66A-281C8BEAE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409"/>
                <a:ext cx="31" cy="38"/>
              </a:xfrm>
              <a:custGeom>
                <a:avLst/>
                <a:gdLst>
                  <a:gd name="T0" fmla="*/ 30 w 62"/>
                  <a:gd name="T1" fmla="*/ 0 h 76"/>
                  <a:gd name="T2" fmla="*/ 36 w 62"/>
                  <a:gd name="T3" fmla="*/ 1 h 76"/>
                  <a:gd name="T4" fmla="*/ 38 w 62"/>
                  <a:gd name="T5" fmla="*/ 6 h 76"/>
                  <a:gd name="T6" fmla="*/ 38 w 62"/>
                  <a:gd name="T7" fmla="*/ 15 h 76"/>
                  <a:gd name="T8" fmla="*/ 42 w 62"/>
                  <a:gd name="T9" fmla="*/ 21 h 76"/>
                  <a:gd name="T10" fmla="*/ 50 w 62"/>
                  <a:gd name="T11" fmla="*/ 15 h 76"/>
                  <a:gd name="T12" fmla="*/ 53 w 62"/>
                  <a:gd name="T13" fmla="*/ 18 h 76"/>
                  <a:gd name="T14" fmla="*/ 54 w 62"/>
                  <a:gd name="T15" fmla="*/ 27 h 76"/>
                  <a:gd name="T16" fmla="*/ 51 w 62"/>
                  <a:gd name="T17" fmla="*/ 33 h 76"/>
                  <a:gd name="T18" fmla="*/ 53 w 62"/>
                  <a:gd name="T19" fmla="*/ 38 h 76"/>
                  <a:gd name="T20" fmla="*/ 51 w 62"/>
                  <a:gd name="T21" fmla="*/ 45 h 76"/>
                  <a:gd name="T22" fmla="*/ 62 w 62"/>
                  <a:gd name="T23" fmla="*/ 59 h 76"/>
                  <a:gd name="T24" fmla="*/ 58 w 62"/>
                  <a:gd name="T25" fmla="*/ 62 h 76"/>
                  <a:gd name="T26" fmla="*/ 50 w 62"/>
                  <a:gd name="T27" fmla="*/ 64 h 76"/>
                  <a:gd name="T28" fmla="*/ 47 w 62"/>
                  <a:gd name="T29" fmla="*/ 76 h 76"/>
                  <a:gd name="T30" fmla="*/ 44 w 62"/>
                  <a:gd name="T31" fmla="*/ 76 h 76"/>
                  <a:gd name="T32" fmla="*/ 39 w 62"/>
                  <a:gd name="T33" fmla="*/ 68 h 76"/>
                  <a:gd name="T34" fmla="*/ 32 w 62"/>
                  <a:gd name="T35" fmla="*/ 64 h 76"/>
                  <a:gd name="T36" fmla="*/ 23 w 62"/>
                  <a:gd name="T37" fmla="*/ 67 h 76"/>
                  <a:gd name="T38" fmla="*/ 17 w 62"/>
                  <a:gd name="T39" fmla="*/ 64 h 76"/>
                  <a:gd name="T40" fmla="*/ 15 w 62"/>
                  <a:gd name="T41" fmla="*/ 54 h 76"/>
                  <a:gd name="T42" fmla="*/ 6 w 62"/>
                  <a:gd name="T43" fmla="*/ 48 h 76"/>
                  <a:gd name="T44" fmla="*/ 6 w 62"/>
                  <a:gd name="T45" fmla="*/ 45 h 76"/>
                  <a:gd name="T46" fmla="*/ 6 w 62"/>
                  <a:gd name="T47" fmla="*/ 29 h 76"/>
                  <a:gd name="T48" fmla="*/ 0 w 62"/>
                  <a:gd name="T49" fmla="*/ 12 h 76"/>
                  <a:gd name="T50" fmla="*/ 7 w 62"/>
                  <a:gd name="T51" fmla="*/ 1 h 76"/>
                  <a:gd name="T52" fmla="*/ 21 w 62"/>
                  <a:gd name="T53" fmla="*/ 6 h 76"/>
                  <a:gd name="T54" fmla="*/ 30 w 62"/>
                  <a:gd name="T55" fmla="*/ 6 h 76"/>
                  <a:gd name="T56" fmla="*/ 30 w 62"/>
                  <a:gd name="T5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2" h="76">
                    <a:moveTo>
                      <a:pt x="30" y="0"/>
                    </a:moveTo>
                    <a:lnTo>
                      <a:pt x="36" y="1"/>
                    </a:lnTo>
                    <a:lnTo>
                      <a:pt x="38" y="6"/>
                    </a:lnTo>
                    <a:lnTo>
                      <a:pt x="38" y="15"/>
                    </a:lnTo>
                    <a:lnTo>
                      <a:pt x="42" y="21"/>
                    </a:lnTo>
                    <a:lnTo>
                      <a:pt x="50" y="15"/>
                    </a:lnTo>
                    <a:lnTo>
                      <a:pt x="53" y="18"/>
                    </a:lnTo>
                    <a:lnTo>
                      <a:pt x="54" y="27"/>
                    </a:lnTo>
                    <a:lnTo>
                      <a:pt x="51" y="33"/>
                    </a:lnTo>
                    <a:lnTo>
                      <a:pt x="53" y="38"/>
                    </a:lnTo>
                    <a:lnTo>
                      <a:pt x="51" y="45"/>
                    </a:lnTo>
                    <a:lnTo>
                      <a:pt x="62" y="59"/>
                    </a:lnTo>
                    <a:lnTo>
                      <a:pt x="58" y="62"/>
                    </a:lnTo>
                    <a:lnTo>
                      <a:pt x="50" y="64"/>
                    </a:lnTo>
                    <a:lnTo>
                      <a:pt x="47" y="76"/>
                    </a:lnTo>
                    <a:lnTo>
                      <a:pt x="44" y="76"/>
                    </a:lnTo>
                    <a:lnTo>
                      <a:pt x="39" y="68"/>
                    </a:lnTo>
                    <a:lnTo>
                      <a:pt x="32" y="64"/>
                    </a:lnTo>
                    <a:lnTo>
                      <a:pt x="23" y="67"/>
                    </a:lnTo>
                    <a:lnTo>
                      <a:pt x="17" y="64"/>
                    </a:lnTo>
                    <a:lnTo>
                      <a:pt x="15" y="54"/>
                    </a:lnTo>
                    <a:lnTo>
                      <a:pt x="6" y="48"/>
                    </a:lnTo>
                    <a:lnTo>
                      <a:pt x="6" y="45"/>
                    </a:lnTo>
                    <a:lnTo>
                      <a:pt x="6" y="29"/>
                    </a:lnTo>
                    <a:lnTo>
                      <a:pt x="0" y="12"/>
                    </a:lnTo>
                    <a:lnTo>
                      <a:pt x="7" y="1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0" name="Freeform 1985">
                <a:extLst>
                  <a:ext uri="{FF2B5EF4-FFF2-40B4-BE49-F238E27FC236}">
                    <a16:creationId xmlns:a16="http://schemas.microsoft.com/office/drawing/2014/main" id="{B76E39B6-D0EA-5811-C64F-392E3AE5B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409"/>
                <a:ext cx="31" cy="38"/>
              </a:xfrm>
              <a:custGeom>
                <a:avLst/>
                <a:gdLst>
                  <a:gd name="T0" fmla="*/ 30 w 62"/>
                  <a:gd name="T1" fmla="*/ 0 h 76"/>
                  <a:gd name="T2" fmla="*/ 36 w 62"/>
                  <a:gd name="T3" fmla="*/ 1 h 76"/>
                  <a:gd name="T4" fmla="*/ 38 w 62"/>
                  <a:gd name="T5" fmla="*/ 6 h 76"/>
                  <a:gd name="T6" fmla="*/ 38 w 62"/>
                  <a:gd name="T7" fmla="*/ 15 h 76"/>
                  <a:gd name="T8" fmla="*/ 42 w 62"/>
                  <a:gd name="T9" fmla="*/ 21 h 76"/>
                  <a:gd name="T10" fmla="*/ 50 w 62"/>
                  <a:gd name="T11" fmla="*/ 15 h 76"/>
                  <a:gd name="T12" fmla="*/ 53 w 62"/>
                  <a:gd name="T13" fmla="*/ 18 h 76"/>
                  <a:gd name="T14" fmla="*/ 54 w 62"/>
                  <a:gd name="T15" fmla="*/ 27 h 76"/>
                  <a:gd name="T16" fmla="*/ 51 w 62"/>
                  <a:gd name="T17" fmla="*/ 33 h 76"/>
                  <a:gd name="T18" fmla="*/ 53 w 62"/>
                  <a:gd name="T19" fmla="*/ 38 h 76"/>
                  <a:gd name="T20" fmla="*/ 51 w 62"/>
                  <a:gd name="T21" fmla="*/ 45 h 76"/>
                  <a:gd name="T22" fmla="*/ 62 w 62"/>
                  <a:gd name="T23" fmla="*/ 59 h 76"/>
                  <a:gd name="T24" fmla="*/ 58 w 62"/>
                  <a:gd name="T25" fmla="*/ 62 h 76"/>
                  <a:gd name="T26" fmla="*/ 50 w 62"/>
                  <a:gd name="T27" fmla="*/ 64 h 76"/>
                  <a:gd name="T28" fmla="*/ 47 w 62"/>
                  <a:gd name="T29" fmla="*/ 76 h 76"/>
                  <a:gd name="T30" fmla="*/ 44 w 62"/>
                  <a:gd name="T31" fmla="*/ 76 h 76"/>
                  <a:gd name="T32" fmla="*/ 39 w 62"/>
                  <a:gd name="T33" fmla="*/ 68 h 76"/>
                  <a:gd name="T34" fmla="*/ 32 w 62"/>
                  <a:gd name="T35" fmla="*/ 64 h 76"/>
                  <a:gd name="T36" fmla="*/ 23 w 62"/>
                  <a:gd name="T37" fmla="*/ 67 h 76"/>
                  <a:gd name="T38" fmla="*/ 17 w 62"/>
                  <a:gd name="T39" fmla="*/ 64 h 76"/>
                  <a:gd name="T40" fmla="*/ 15 w 62"/>
                  <a:gd name="T41" fmla="*/ 54 h 76"/>
                  <a:gd name="T42" fmla="*/ 6 w 62"/>
                  <a:gd name="T43" fmla="*/ 48 h 76"/>
                  <a:gd name="T44" fmla="*/ 6 w 62"/>
                  <a:gd name="T45" fmla="*/ 45 h 76"/>
                  <a:gd name="T46" fmla="*/ 6 w 62"/>
                  <a:gd name="T47" fmla="*/ 29 h 76"/>
                  <a:gd name="T48" fmla="*/ 0 w 62"/>
                  <a:gd name="T49" fmla="*/ 12 h 76"/>
                  <a:gd name="T50" fmla="*/ 7 w 62"/>
                  <a:gd name="T51" fmla="*/ 1 h 76"/>
                  <a:gd name="T52" fmla="*/ 21 w 62"/>
                  <a:gd name="T53" fmla="*/ 6 h 76"/>
                  <a:gd name="T54" fmla="*/ 30 w 62"/>
                  <a:gd name="T55" fmla="*/ 6 h 76"/>
                  <a:gd name="T56" fmla="*/ 30 w 62"/>
                  <a:gd name="T5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2" h="76">
                    <a:moveTo>
                      <a:pt x="30" y="0"/>
                    </a:moveTo>
                    <a:lnTo>
                      <a:pt x="36" y="1"/>
                    </a:lnTo>
                    <a:lnTo>
                      <a:pt x="38" y="6"/>
                    </a:lnTo>
                    <a:lnTo>
                      <a:pt x="38" y="15"/>
                    </a:lnTo>
                    <a:lnTo>
                      <a:pt x="42" y="21"/>
                    </a:lnTo>
                    <a:lnTo>
                      <a:pt x="50" y="15"/>
                    </a:lnTo>
                    <a:lnTo>
                      <a:pt x="53" y="18"/>
                    </a:lnTo>
                    <a:lnTo>
                      <a:pt x="54" y="27"/>
                    </a:lnTo>
                    <a:lnTo>
                      <a:pt x="51" y="33"/>
                    </a:lnTo>
                    <a:lnTo>
                      <a:pt x="53" y="38"/>
                    </a:lnTo>
                    <a:lnTo>
                      <a:pt x="51" y="45"/>
                    </a:lnTo>
                    <a:lnTo>
                      <a:pt x="62" y="59"/>
                    </a:lnTo>
                    <a:lnTo>
                      <a:pt x="58" y="62"/>
                    </a:lnTo>
                    <a:lnTo>
                      <a:pt x="50" y="64"/>
                    </a:lnTo>
                    <a:lnTo>
                      <a:pt x="47" y="76"/>
                    </a:lnTo>
                    <a:lnTo>
                      <a:pt x="44" y="76"/>
                    </a:lnTo>
                    <a:lnTo>
                      <a:pt x="39" y="68"/>
                    </a:lnTo>
                    <a:lnTo>
                      <a:pt x="32" y="64"/>
                    </a:lnTo>
                    <a:lnTo>
                      <a:pt x="23" y="67"/>
                    </a:lnTo>
                    <a:lnTo>
                      <a:pt x="17" y="64"/>
                    </a:lnTo>
                    <a:lnTo>
                      <a:pt x="15" y="54"/>
                    </a:lnTo>
                    <a:lnTo>
                      <a:pt x="6" y="48"/>
                    </a:lnTo>
                    <a:lnTo>
                      <a:pt x="6" y="45"/>
                    </a:lnTo>
                    <a:lnTo>
                      <a:pt x="6" y="29"/>
                    </a:lnTo>
                    <a:lnTo>
                      <a:pt x="0" y="12"/>
                    </a:lnTo>
                    <a:lnTo>
                      <a:pt x="7" y="1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1" name="Freeform 1986">
                <a:extLst>
                  <a:ext uri="{FF2B5EF4-FFF2-40B4-BE49-F238E27FC236}">
                    <a16:creationId xmlns:a16="http://schemas.microsoft.com/office/drawing/2014/main" id="{CCFE3E98-88DA-250F-4198-287451B51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375"/>
                <a:ext cx="64" cy="76"/>
              </a:xfrm>
              <a:custGeom>
                <a:avLst/>
                <a:gdLst>
                  <a:gd name="T0" fmla="*/ 83 w 129"/>
                  <a:gd name="T1" fmla="*/ 24 h 152"/>
                  <a:gd name="T2" fmla="*/ 62 w 129"/>
                  <a:gd name="T3" fmla="*/ 18 h 152"/>
                  <a:gd name="T4" fmla="*/ 54 w 129"/>
                  <a:gd name="T5" fmla="*/ 7 h 152"/>
                  <a:gd name="T6" fmla="*/ 36 w 129"/>
                  <a:gd name="T7" fmla="*/ 1 h 152"/>
                  <a:gd name="T8" fmla="*/ 31 w 129"/>
                  <a:gd name="T9" fmla="*/ 14 h 152"/>
                  <a:gd name="T10" fmla="*/ 15 w 129"/>
                  <a:gd name="T11" fmla="*/ 15 h 152"/>
                  <a:gd name="T12" fmla="*/ 7 w 129"/>
                  <a:gd name="T13" fmla="*/ 27 h 152"/>
                  <a:gd name="T14" fmla="*/ 0 w 129"/>
                  <a:gd name="T15" fmla="*/ 39 h 152"/>
                  <a:gd name="T16" fmla="*/ 21 w 129"/>
                  <a:gd name="T17" fmla="*/ 52 h 152"/>
                  <a:gd name="T18" fmla="*/ 15 w 129"/>
                  <a:gd name="T19" fmla="*/ 62 h 152"/>
                  <a:gd name="T20" fmla="*/ 12 w 129"/>
                  <a:gd name="T21" fmla="*/ 73 h 152"/>
                  <a:gd name="T22" fmla="*/ 18 w 129"/>
                  <a:gd name="T23" fmla="*/ 83 h 152"/>
                  <a:gd name="T24" fmla="*/ 19 w 129"/>
                  <a:gd name="T25" fmla="*/ 94 h 152"/>
                  <a:gd name="T26" fmla="*/ 9 w 129"/>
                  <a:gd name="T27" fmla="*/ 105 h 152"/>
                  <a:gd name="T28" fmla="*/ 6 w 129"/>
                  <a:gd name="T29" fmla="*/ 126 h 152"/>
                  <a:gd name="T30" fmla="*/ 6 w 129"/>
                  <a:gd name="T31" fmla="*/ 135 h 152"/>
                  <a:gd name="T32" fmla="*/ 27 w 129"/>
                  <a:gd name="T33" fmla="*/ 124 h 152"/>
                  <a:gd name="T34" fmla="*/ 36 w 129"/>
                  <a:gd name="T35" fmla="*/ 141 h 152"/>
                  <a:gd name="T36" fmla="*/ 53 w 129"/>
                  <a:gd name="T37" fmla="*/ 135 h 152"/>
                  <a:gd name="T38" fmla="*/ 53 w 129"/>
                  <a:gd name="T39" fmla="*/ 149 h 152"/>
                  <a:gd name="T40" fmla="*/ 66 w 129"/>
                  <a:gd name="T41" fmla="*/ 152 h 152"/>
                  <a:gd name="T42" fmla="*/ 74 w 129"/>
                  <a:gd name="T43" fmla="*/ 138 h 152"/>
                  <a:gd name="T44" fmla="*/ 94 w 129"/>
                  <a:gd name="T45" fmla="*/ 140 h 152"/>
                  <a:gd name="T46" fmla="*/ 94 w 129"/>
                  <a:gd name="T47" fmla="*/ 131 h 152"/>
                  <a:gd name="T48" fmla="*/ 89 w 129"/>
                  <a:gd name="T49" fmla="*/ 115 h 152"/>
                  <a:gd name="T50" fmla="*/ 97 w 129"/>
                  <a:gd name="T51" fmla="*/ 100 h 152"/>
                  <a:gd name="T52" fmla="*/ 97 w 129"/>
                  <a:gd name="T53" fmla="*/ 91 h 152"/>
                  <a:gd name="T54" fmla="*/ 106 w 129"/>
                  <a:gd name="T55" fmla="*/ 103 h 152"/>
                  <a:gd name="T56" fmla="*/ 115 w 129"/>
                  <a:gd name="T57" fmla="*/ 105 h 152"/>
                  <a:gd name="T58" fmla="*/ 113 w 129"/>
                  <a:gd name="T59" fmla="*/ 94 h 152"/>
                  <a:gd name="T60" fmla="*/ 113 w 129"/>
                  <a:gd name="T61" fmla="*/ 79 h 152"/>
                  <a:gd name="T62" fmla="*/ 125 w 129"/>
                  <a:gd name="T63" fmla="*/ 71 h 152"/>
                  <a:gd name="T64" fmla="*/ 129 w 129"/>
                  <a:gd name="T65" fmla="*/ 67 h 152"/>
                  <a:gd name="T66" fmla="*/ 122 w 129"/>
                  <a:gd name="T67" fmla="*/ 52 h 152"/>
                  <a:gd name="T68" fmla="*/ 109 w 129"/>
                  <a:gd name="T69" fmla="*/ 48 h 152"/>
                  <a:gd name="T70" fmla="*/ 94 w 129"/>
                  <a:gd name="T71" fmla="*/ 41 h 152"/>
                  <a:gd name="T72" fmla="*/ 84 w 129"/>
                  <a:gd name="T73" fmla="*/ 33 h 152"/>
                  <a:gd name="T74" fmla="*/ 89 w 129"/>
                  <a:gd name="T75" fmla="*/ 27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9" h="152">
                    <a:moveTo>
                      <a:pt x="89" y="27"/>
                    </a:moveTo>
                    <a:lnTo>
                      <a:pt x="83" y="24"/>
                    </a:lnTo>
                    <a:lnTo>
                      <a:pt x="72" y="24"/>
                    </a:lnTo>
                    <a:lnTo>
                      <a:pt x="62" y="18"/>
                    </a:lnTo>
                    <a:lnTo>
                      <a:pt x="62" y="9"/>
                    </a:lnTo>
                    <a:lnTo>
                      <a:pt x="54" y="7"/>
                    </a:lnTo>
                    <a:lnTo>
                      <a:pt x="44" y="1"/>
                    </a:lnTo>
                    <a:lnTo>
                      <a:pt x="36" y="1"/>
                    </a:lnTo>
                    <a:lnTo>
                      <a:pt x="33" y="0"/>
                    </a:lnTo>
                    <a:lnTo>
                      <a:pt x="31" y="14"/>
                    </a:lnTo>
                    <a:lnTo>
                      <a:pt x="21" y="12"/>
                    </a:lnTo>
                    <a:lnTo>
                      <a:pt x="15" y="15"/>
                    </a:lnTo>
                    <a:lnTo>
                      <a:pt x="13" y="18"/>
                    </a:lnTo>
                    <a:lnTo>
                      <a:pt x="7" y="27"/>
                    </a:lnTo>
                    <a:lnTo>
                      <a:pt x="4" y="29"/>
                    </a:lnTo>
                    <a:lnTo>
                      <a:pt x="0" y="39"/>
                    </a:lnTo>
                    <a:lnTo>
                      <a:pt x="12" y="44"/>
                    </a:lnTo>
                    <a:lnTo>
                      <a:pt x="21" y="52"/>
                    </a:lnTo>
                    <a:lnTo>
                      <a:pt x="16" y="55"/>
                    </a:lnTo>
                    <a:lnTo>
                      <a:pt x="15" y="62"/>
                    </a:lnTo>
                    <a:lnTo>
                      <a:pt x="13" y="64"/>
                    </a:lnTo>
                    <a:lnTo>
                      <a:pt x="12" y="73"/>
                    </a:lnTo>
                    <a:lnTo>
                      <a:pt x="12" y="80"/>
                    </a:lnTo>
                    <a:lnTo>
                      <a:pt x="18" y="83"/>
                    </a:lnTo>
                    <a:lnTo>
                      <a:pt x="24" y="96"/>
                    </a:lnTo>
                    <a:lnTo>
                      <a:pt x="19" y="94"/>
                    </a:lnTo>
                    <a:lnTo>
                      <a:pt x="18" y="100"/>
                    </a:lnTo>
                    <a:lnTo>
                      <a:pt x="9" y="105"/>
                    </a:lnTo>
                    <a:lnTo>
                      <a:pt x="10" y="111"/>
                    </a:lnTo>
                    <a:lnTo>
                      <a:pt x="6" y="126"/>
                    </a:lnTo>
                    <a:lnTo>
                      <a:pt x="3" y="129"/>
                    </a:lnTo>
                    <a:lnTo>
                      <a:pt x="6" y="135"/>
                    </a:lnTo>
                    <a:lnTo>
                      <a:pt x="13" y="135"/>
                    </a:lnTo>
                    <a:lnTo>
                      <a:pt x="27" y="124"/>
                    </a:lnTo>
                    <a:lnTo>
                      <a:pt x="34" y="126"/>
                    </a:lnTo>
                    <a:lnTo>
                      <a:pt x="36" y="141"/>
                    </a:lnTo>
                    <a:lnTo>
                      <a:pt x="42" y="144"/>
                    </a:lnTo>
                    <a:lnTo>
                      <a:pt x="53" y="135"/>
                    </a:lnTo>
                    <a:lnTo>
                      <a:pt x="56" y="138"/>
                    </a:lnTo>
                    <a:lnTo>
                      <a:pt x="53" y="149"/>
                    </a:lnTo>
                    <a:lnTo>
                      <a:pt x="57" y="152"/>
                    </a:lnTo>
                    <a:lnTo>
                      <a:pt x="66" y="152"/>
                    </a:lnTo>
                    <a:lnTo>
                      <a:pt x="74" y="152"/>
                    </a:lnTo>
                    <a:lnTo>
                      <a:pt x="74" y="138"/>
                    </a:lnTo>
                    <a:lnTo>
                      <a:pt x="78" y="135"/>
                    </a:lnTo>
                    <a:lnTo>
                      <a:pt x="94" y="140"/>
                    </a:lnTo>
                    <a:lnTo>
                      <a:pt x="98" y="137"/>
                    </a:lnTo>
                    <a:lnTo>
                      <a:pt x="94" y="131"/>
                    </a:lnTo>
                    <a:lnTo>
                      <a:pt x="94" y="124"/>
                    </a:lnTo>
                    <a:lnTo>
                      <a:pt x="89" y="115"/>
                    </a:lnTo>
                    <a:lnTo>
                      <a:pt x="97" y="106"/>
                    </a:lnTo>
                    <a:lnTo>
                      <a:pt x="97" y="100"/>
                    </a:lnTo>
                    <a:lnTo>
                      <a:pt x="92" y="91"/>
                    </a:lnTo>
                    <a:lnTo>
                      <a:pt x="97" y="91"/>
                    </a:lnTo>
                    <a:lnTo>
                      <a:pt x="104" y="99"/>
                    </a:lnTo>
                    <a:lnTo>
                      <a:pt x="106" y="103"/>
                    </a:lnTo>
                    <a:lnTo>
                      <a:pt x="110" y="103"/>
                    </a:lnTo>
                    <a:lnTo>
                      <a:pt x="115" y="105"/>
                    </a:lnTo>
                    <a:lnTo>
                      <a:pt x="116" y="102"/>
                    </a:lnTo>
                    <a:lnTo>
                      <a:pt x="113" y="94"/>
                    </a:lnTo>
                    <a:lnTo>
                      <a:pt x="115" y="88"/>
                    </a:lnTo>
                    <a:lnTo>
                      <a:pt x="113" y="79"/>
                    </a:lnTo>
                    <a:lnTo>
                      <a:pt x="115" y="76"/>
                    </a:lnTo>
                    <a:lnTo>
                      <a:pt x="125" y="71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7" y="55"/>
                    </a:lnTo>
                    <a:lnTo>
                      <a:pt x="122" y="52"/>
                    </a:lnTo>
                    <a:lnTo>
                      <a:pt x="115" y="53"/>
                    </a:lnTo>
                    <a:lnTo>
                      <a:pt x="109" y="48"/>
                    </a:lnTo>
                    <a:lnTo>
                      <a:pt x="104" y="48"/>
                    </a:lnTo>
                    <a:lnTo>
                      <a:pt x="94" y="41"/>
                    </a:lnTo>
                    <a:lnTo>
                      <a:pt x="89" y="41"/>
                    </a:lnTo>
                    <a:lnTo>
                      <a:pt x="84" y="33"/>
                    </a:lnTo>
                    <a:lnTo>
                      <a:pt x="88" y="32"/>
                    </a:lnTo>
                    <a:lnTo>
                      <a:pt x="89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2" name="Freeform 1987">
                <a:extLst>
                  <a:ext uri="{FF2B5EF4-FFF2-40B4-BE49-F238E27FC236}">
                    <a16:creationId xmlns:a16="http://schemas.microsoft.com/office/drawing/2014/main" id="{8BAE796A-5A5A-6FFE-143F-2FFF20F05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375"/>
                <a:ext cx="64" cy="76"/>
              </a:xfrm>
              <a:custGeom>
                <a:avLst/>
                <a:gdLst>
                  <a:gd name="T0" fmla="*/ 88 w 129"/>
                  <a:gd name="T1" fmla="*/ 32 h 152"/>
                  <a:gd name="T2" fmla="*/ 89 w 129"/>
                  <a:gd name="T3" fmla="*/ 41 h 152"/>
                  <a:gd name="T4" fmla="*/ 104 w 129"/>
                  <a:gd name="T5" fmla="*/ 48 h 152"/>
                  <a:gd name="T6" fmla="*/ 115 w 129"/>
                  <a:gd name="T7" fmla="*/ 53 h 152"/>
                  <a:gd name="T8" fmla="*/ 127 w 129"/>
                  <a:gd name="T9" fmla="*/ 55 h 152"/>
                  <a:gd name="T10" fmla="*/ 129 w 129"/>
                  <a:gd name="T11" fmla="*/ 67 h 152"/>
                  <a:gd name="T12" fmla="*/ 115 w 129"/>
                  <a:gd name="T13" fmla="*/ 76 h 152"/>
                  <a:gd name="T14" fmla="*/ 115 w 129"/>
                  <a:gd name="T15" fmla="*/ 88 h 152"/>
                  <a:gd name="T16" fmla="*/ 116 w 129"/>
                  <a:gd name="T17" fmla="*/ 102 h 152"/>
                  <a:gd name="T18" fmla="*/ 110 w 129"/>
                  <a:gd name="T19" fmla="*/ 103 h 152"/>
                  <a:gd name="T20" fmla="*/ 104 w 129"/>
                  <a:gd name="T21" fmla="*/ 99 h 152"/>
                  <a:gd name="T22" fmla="*/ 92 w 129"/>
                  <a:gd name="T23" fmla="*/ 91 h 152"/>
                  <a:gd name="T24" fmla="*/ 97 w 129"/>
                  <a:gd name="T25" fmla="*/ 106 h 152"/>
                  <a:gd name="T26" fmla="*/ 94 w 129"/>
                  <a:gd name="T27" fmla="*/ 124 h 152"/>
                  <a:gd name="T28" fmla="*/ 98 w 129"/>
                  <a:gd name="T29" fmla="*/ 137 h 152"/>
                  <a:gd name="T30" fmla="*/ 78 w 129"/>
                  <a:gd name="T31" fmla="*/ 135 h 152"/>
                  <a:gd name="T32" fmla="*/ 74 w 129"/>
                  <a:gd name="T33" fmla="*/ 152 h 152"/>
                  <a:gd name="T34" fmla="*/ 57 w 129"/>
                  <a:gd name="T35" fmla="*/ 152 h 152"/>
                  <a:gd name="T36" fmla="*/ 56 w 129"/>
                  <a:gd name="T37" fmla="*/ 138 h 152"/>
                  <a:gd name="T38" fmla="*/ 42 w 129"/>
                  <a:gd name="T39" fmla="*/ 144 h 152"/>
                  <a:gd name="T40" fmla="*/ 34 w 129"/>
                  <a:gd name="T41" fmla="*/ 126 h 152"/>
                  <a:gd name="T42" fmla="*/ 13 w 129"/>
                  <a:gd name="T43" fmla="*/ 135 h 152"/>
                  <a:gd name="T44" fmla="*/ 3 w 129"/>
                  <a:gd name="T45" fmla="*/ 129 h 152"/>
                  <a:gd name="T46" fmla="*/ 10 w 129"/>
                  <a:gd name="T47" fmla="*/ 111 h 152"/>
                  <a:gd name="T48" fmla="*/ 18 w 129"/>
                  <a:gd name="T49" fmla="*/ 100 h 152"/>
                  <a:gd name="T50" fmla="*/ 24 w 129"/>
                  <a:gd name="T51" fmla="*/ 96 h 152"/>
                  <a:gd name="T52" fmla="*/ 12 w 129"/>
                  <a:gd name="T53" fmla="*/ 80 h 152"/>
                  <a:gd name="T54" fmla="*/ 13 w 129"/>
                  <a:gd name="T55" fmla="*/ 64 h 152"/>
                  <a:gd name="T56" fmla="*/ 16 w 129"/>
                  <a:gd name="T57" fmla="*/ 55 h 152"/>
                  <a:gd name="T58" fmla="*/ 12 w 129"/>
                  <a:gd name="T59" fmla="*/ 44 h 152"/>
                  <a:gd name="T60" fmla="*/ 4 w 129"/>
                  <a:gd name="T61" fmla="*/ 29 h 152"/>
                  <a:gd name="T62" fmla="*/ 13 w 129"/>
                  <a:gd name="T63" fmla="*/ 18 h 152"/>
                  <a:gd name="T64" fmla="*/ 21 w 129"/>
                  <a:gd name="T65" fmla="*/ 12 h 152"/>
                  <a:gd name="T66" fmla="*/ 33 w 129"/>
                  <a:gd name="T67" fmla="*/ 0 h 152"/>
                  <a:gd name="T68" fmla="*/ 44 w 129"/>
                  <a:gd name="T69" fmla="*/ 1 h 152"/>
                  <a:gd name="T70" fmla="*/ 62 w 129"/>
                  <a:gd name="T71" fmla="*/ 9 h 152"/>
                  <a:gd name="T72" fmla="*/ 72 w 129"/>
                  <a:gd name="T73" fmla="*/ 24 h 152"/>
                  <a:gd name="T74" fmla="*/ 89 w 129"/>
                  <a:gd name="T75" fmla="*/ 27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9" h="152">
                    <a:moveTo>
                      <a:pt x="89" y="27"/>
                    </a:moveTo>
                    <a:lnTo>
                      <a:pt x="88" y="32"/>
                    </a:lnTo>
                    <a:lnTo>
                      <a:pt x="84" y="33"/>
                    </a:lnTo>
                    <a:lnTo>
                      <a:pt x="89" y="41"/>
                    </a:lnTo>
                    <a:lnTo>
                      <a:pt x="94" y="41"/>
                    </a:lnTo>
                    <a:lnTo>
                      <a:pt x="104" y="48"/>
                    </a:lnTo>
                    <a:lnTo>
                      <a:pt x="109" y="48"/>
                    </a:lnTo>
                    <a:lnTo>
                      <a:pt x="115" y="53"/>
                    </a:lnTo>
                    <a:lnTo>
                      <a:pt x="122" y="52"/>
                    </a:lnTo>
                    <a:lnTo>
                      <a:pt x="127" y="55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5" y="71"/>
                    </a:lnTo>
                    <a:lnTo>
                      <a:pt x="115" y="76"/>
                    </a:lnTo>
                    <a:lnTo>
                      <a:pt x="113" y="79"/>
                    </a:lnTo>
                    <a:lnTo>
                      <a:pt x="115" y="88"/>
                    </a:lnTo>
                    <a:lnTo>
                      <a:pt x="113" y="94"/>
                    </a:lnTo>
                    <a:lnTo>
                      <a:pt x="116" y="102"/>
                    </a:lnTo>
                    <a:lnTo>
                      <a:pt x="115" y="105"/>
                    </a:lnTo>
                    <a:lnTo>
                      <a:pt x="110" y="103"/>
                    </a:lnTo>
                    <a:lnTo>
                      <a:pt x="106" y="103"/>
                    </a:lnTo>
                    <a:lnTo>
                      <a:pt x="104" y="99"/>
                    </a:lnTo>
                    <a:lnTo>
                      <a:pt x="97" y="91"/>
                    </a:lnTo>
                    <a:lnTo>
                      <a:pt x="92" y="91"/>
                    </a:lnTo>
                    <a:lnTo>
                      <a:pt x="97" y="100"/>
                    </a:lnTo>
                    <a:lnTo>
                      <a:pt x="97" y="106"/>
                    </a:lnTo>
                    <a:lnTo>
                      <a:pt x="89" y="115"/>
                    </a:lnTo>
                    <a:lnTo>
                      <a:pt x="94" y="124"/>
                    </a:lnTo>
                    <a:lnTo>
                      <a:pt x="94" y="131"/>
                    </a:lnTo>
                    <a:lnTo>
                      <a:pt x="98" y="137"/>
                    </a:lnTo>
                    <a:lnTo>
                      <a:pt x="94" y="140"/>
                    </a:lnTo>
                    <a:lnTo>
                      <a:pt x="78" y="135"/>
                    </a:lnTo>
                    <a:lnTo>
                      <a:pt x="74" y="138"/>
                    </a:lnTo>
                    <a:lnTo>
                      <a:pt x="74" y="152"/>
                    </a:lnTo>
                    <a:lnTo>
                      <a:pt x="66" y="152"/>
                    </a:lnTo>
                    <a:lnTo>
                      <a:pt x="57" y="152"/>
                    </a:lnTo>
                    <a:lnTo>
                      <a:pt x="53" y="149"/>
                    </a:lnTo>
                    <a:lnTo>
                      <a:pt x="56" y="138"/>
                    </a:lnTo>
                    <a:lnTo>
                      <a:pt x="53" y="135"/>
                    </a:lnTo>
                    <a:lnTo>
                      <a:pt x="42" y="144"/>
                    </a:lnTo>
                    <a:lnTo>
                      <a:pt x="36" y="141"/>
                    </a:lnTo>
                    <a:lnTo>
                      <a:pt x="34" y="126"/>
                    </a:lnTo>
                    <a:lnTo>
                      <a:pt x="27" y="124"/>
                    </a:lnTo>
                    <a:lnTo>
                      <a:pt x="13" y="135"/>
                    </a:lnTo>
                    <a:lnTo>
                      <a:pt x="6" y="135"/>
                    </a:lnTo>
                    <a:lnTo>
                      <a:pt x="3" y="129"/>
                    </a:lnTo>
                    <a:lnTo>
                      <a:pt x="6" y="126"/>
                    </a:lnTo>
                    <a:lnTo>
                      <a:pt x="10" y="111"/>
                    </a:lnTo>
                    <a:lnTo>
                      <a:pt x="9" y="105"/>
                    </a:lnTo>
                    <a:lnTo>
                      <a:pt x="18" y="100"/>
                    </a:lnTo>
                    <a:lnTo>
                      <a:pt x="19" y="94"/>
                    </a:lnTo>
                    <a:lnTo>
                      <a:pt x="24" y="96"/>
                    </a:lnTo>
                    <a:lnTo>
                      <a:pt x="18" y="83"/>
                    </a:lnTo>
                    <a:lnTo>
                      <a:pt x="12" y="80"/>
                    </a:lnTo>
                    <a:lnTo>
                      <a:pt x="12" y="73"/>
                    </a:lnTo>
                    <a:lnTo>
                      <a:pt x="13" y="64"/>
                    </a:lnTo>
                    <a:lnTo>
                      <a:pt x="15" y="62"/>
                    </a:lnTo>
                    <a:lnTo>
                      <a:pt x="16" y="55"/>
                    </a:lnTo>
                    <a:lnTo>
                      <a:pt x="21" y="52"/>
                    </a:lnTo>
                    <a:lnTo>
                      <a:pt x="12" y="44"/>
                    </a:lnTo>
                    <a:lnTo>
                      <a:pt x="0" y="39"/>
                    </a:lnTo>
                    <a:lnTo>
                      <a:pt x="4" y="29"/>
                    </a:lnTo>
                    <a:lnTo>
                      <a:pt x="7" y="27"/>
                    </a:lnTo>
                    <a:lnTo>
                      <a:pt x="13" y="18"/>
                    </a:lnTo>
                    <a:lnTo>
                      <a:pt x="15" y="15"/>
                    </a:lnTo>
                    <a:lnTo>
                      <a:pt x="21" y="12"/>
                    </a:lnTo>
                    <a:lnTo>
                      <a:pt x="31" y="14"/>
                    </a:lnTo>
                    <a:lnTo>
                      <a:pt x="33" y="0"/>
                    </a:lnTo>
                    <a:lnTo>
                      <a:pt x="36" y="1"/>
                    </a:lnTo>
                    <a:lnTo>
                      <a:pt x="44" y="1"/>
                    </a:lnTo>
                    <a:lnTo>
                      <a:pt x="54" y="7"/>
                    </a:lnTo>
                    <a:lnTo>
                      <a:pt x="62" y="9"/>
                    </a:lnTo>
                    <a:lnTo>
                      <a:pt x="62" y="18"/>
                    </a:lnTo>
                    <a:lnTo>
                      <a:pt x="72" y="24"/>
                    </a:lnTo>
                    <a:lnTo>
                      <a:pt x="83" y="24"/>
                    </a:lnTo>
                    <a:lnTo>
                      <a:pt x="89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3" name="Freeform 1988">
                <a:extLst>
                  <a:ext uri="{FF2B5EF4-FFF2-40B4-BE49-F238E27FC236}">
                    <a16:creationId xmlns:a16="http://schemas.microsoft.com/office/drawing/2014/main" id="{86899A61-BBC0-7E6E-5A36-8ED8ED1A1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375"/>
                <a:ext cx="64" cy="76"/>
              </a:xfrm>
              <a:custGeom>
                <a:avLst/>
                <a:gdLst>
                  <a:gd name="T0" fmla="*/ 88 w 129"/>
                  <a:gd name="T1" fmla="*/ 32 h 152"/>
                  <a:gd name="T2" fmla="*/ 89 w 129"/>
                  <a:gd name="T3" fmla="*/ 41 h 152"/>
                  <a:gd name="T4" fmla="*/ 104 w 129"/>
                  <a:gd name="T5" fmla="*/ 48 h 152"/>
                  <a:gd name="T6" fmla="*/ 115 w 129"/>
                  <a:gd name="T7" fmla="*/ 53 h 152"/>
                  <a:gd name="T8" fmla="*/ 127 w 129"/>
                  <a:gd name="T9" fmla="*/ 55 h 152"/>
                  <a:gd name="T10" fmla="*/ 129 w 129"/>
                  <a:gd name="T11" fmla="*/ 67 h 152"/>
                  <a:gd name="T12" fmla="*/ 115 w 129"/>
                  <a:gd name="T13" fmla="*/ 76 h 152"/>
                  <a:gd name="T14" fmla="*/ 115 w 129"/>
                  <a:gd name="T15" fmla="*/ 88 h 152"/>
                  <a:gd name="T16" fmla="*/ 116 w 129"/>
                  <a:gd name="T17" fmla="*/ 102 h 152"/>
                  <a:gd name="T18" fmla="*/ 110 w 129"/>
                  <a:gd name="T19" fmla="*/ 103 h 152"/>
                  <a:gd name="T20" fmla="*/ 104 w 129"/>
                  <a:gd name="T21" fmla="*/ 99 h 152"/>
                  <a:gd name="T22" fmla="*/ 92 w 129"/>
                  <a:gd name="T23" fmla="*/ 91 h 152"/>
                  <a:gd name="T24" fmla="*/ 97 w 129"/>
                  <a:gd name="T25" fmla="*/ 106 h 152"/>
                  <a:gd name="T26" fmla="*/ 94 w 129"/>
                  <a:gd name="T27" fmla="*/ 124 h 152"/>
                  <a:gd name="T28" fmla="*/ 98 w 129"/>
                  <a:gd name="T29" fmla="*/ 137 h 152"/>
                  <a:gd name="T30" fmla="*/ 78 w 129"/>
                  <a:gd name="T31" fmla="*/ 135 h 152"/>
                  <a:gd name="T32" fmla="*/ 74 w 129"/>
                  <a:gd name="T33" fmla="*/ 152 h 152"/>
                  <a:gd name="T34" fmla="*/ 57 w 129"/>
                  <a:gd name="T35" fmla="*/ 152 h 152"/>
                  <a:gd name="T36" fmla="*/ 56 w 129"/>
                  <a:gd name="T37" fmla="*/ 138 h 152"/>
                  <a:gd name="T38" fmla="*/ 42 w 129"/>
                  <a:gd name="T39" fmla="*/ 144 h 152"/>
                  <a:gd name="T40" fmla="*/ 34 w 129"/>
                  <a:gd name="T41" fmla="*/ 126 h 152"/>
                  <a:gd name="T42" fmla="*/ 13 w 129"/>
                  <a:gd name="T43" fmla="*/ 135 h 152"/>
                  <a:gd name="T44" fmla="*/ 3 w 129"/>
                  <a:gd name="T45" fmla="*/ 129 h 152"/>
                  <a:gd name="T46" fmla="*/ 10 w 129"/>
                  <a:gd name="T47" fmla="*/ 111 h 152"/>
                  <a:gd name="T48" fmla="*/ 18 w 129"/>
                  <a:gd name="T49" fmla="*/ 100 h 152"/>
                  <a:gd name="T50" fmla="*/ 24 w 129"/>
                  <a:gd name="T51" fmla="*/ 96 h 152"/>
                  <a:gd name="T52" fmla="*/ 12 w 129"/>
                  <a:gd name="T53" fmla="*/ 80 h 152"/>
                  <a:gd name="T54" fmla="*/ 13 w 129"/>
                  <a:gd name="T55" fmla="*/ 64 h 152"/>
                  <a:gd name="T56" fmla="*/ 16 w 129"/>
                  <a:gd name="T57" fmla="*/ 55 h 152"/>
                  <a:gd name="T58" fmla="*/ 12 w 129"/>
                  <a:gd name="T59" fmla="*/ 44 h 152"/>
                  <a:gd name="T60" fmla="*/ 4 w 129"/>
                  <a:gd name="T61" fmla="*/ 29 h 152"/>
                  <a:gd name="T62" fmla="*/ 13 w 129"/>
                  <a:gd name="T63" fmla="*/ 18 h 152"/>
                  <a:gd name="T64" fmla="*/ 21 w 129"/>
                  <a:gd name="T65" fmla="*/ 12 h 152"/>
                  <a:gd name="T66" fmla="*/ 33 w 129"/>
                  <a:gd name="T67" fmla="*/ 0 h 152"/>
                  <a:gd name="T68" fmla="*/ 44 w 129"/>
                  <a:gd name="T69" fmla="*/ 1 h 152"/>
                  <a:gd name="T70" fmla="*/ 62 w 129"/>
                  <a:gd name="T71" fmla="*/ 9 h 152"/>
                  <a:gd name="T72" fmla="*/ 72 w 129"/>
                  <a:gd name="T73" fmla="*/ 24 h 152"/>
                  <a:gd name="T74" fmla="*/ 89 w 129"/>
                  <a:gd name="T75" fmla="*/ 27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9" h="152">
                    <a:moveTo>
                      <a:pt x="89" y="27"/>
                    </a:moveTo>
                    <a:lnTo>
                      <a:pt x="88" y="32"/>
                    </a:lnTo>
                    <a:lnTo>
                      <a:pt x="84" y="33"/>
                    </a:lnTo>
                    <a:lnTo>
                      <a:pt x="89" y="41"/>
                    </a:lnTo>
                    <a:lnTo>
                      <a:pt x="94" y="41"/>
                    </a:lnTo>
                    <a:lnTo>
                      <a:pt x="104" y="48"/>
                    </a:lnTo>
                    <a:lnTo>
                      <a:pt x="109" y="48"/>
                    </a:lnTo>
                    <a:lnTo>
                      <a:pt x="115" y="53"/>
                    </a:lnTo>
                    <a:lnTo>
                      <a:pt x="122" y="52"/>
                    </a:lnTo>
                    <a:lnTo>
                      <a:pt x="127" y="55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5" y="71"/>
                    </a:lnTo>
                    <a:lnTo>
                      <a:pt x="115" y="76"/>
                    </a:lnTo>
                    <a:lnTo>
                      <a:pt x="113" y="79"/>
                    </a:lnTo>
                    <a:lnTo>
                      <a:pt x="115" y="88"/>
                    </a:lnTo>
                    <a:lnTo>
                      <a:pt x="113" y="94"/>
                    </a:lnTo>
                    <a:lnTo>
                      <a:pt x="116" y="102"/>
                    </a:lnTo>
                    <a:lnTo>
                      <a:pt x="115" y="105"/>
                    </a:lnTo>
                    <a:lnTo>
                      <a:pt x="110" y="103"/>
                    </a:lnTo>
                    <a:lnTo>
                      <a:pt x="106" y="103"/>
                    </a:lnTo>
                    <a:lnTo>
                      <a:pt x="104" y="99"/>
                    </a:lnTo>
                    <a:lnTo>
                      <a:pt x="97" y="91"/>
                    </a:lnTo>
                    <a:lnTo>
                      <a:pt x="92" y="91"/>
                    </a:lnTo>
                    <a:lnTo>
                      <a:pt x="97" y="100"/>
                    </a:lnTo>
                    <a:lnTo>
                      <a:pt x="97" y="106"/>
                    </a:lnTo>
                    <a:lnTo>
                      <a:pt x="89" y="115"/>
                    </a:lnTo>
                    <a:lnTo>
                      <a:pt x="94" y="124"/>
                    </a:lnTo>
                    <a:lnTo>
                      <a:pt x="94" y="131"/>
                    </a:lnTo>
                    <a:lnTo>
                      <a:pt x="98" y="137"/>
                    </a:lnTo>
                    <a:lnTo>
                      <a:pt x="94" y="140"/>
                    </a:lnTo>
                    <a:lnTo>
                      <a:pt x="78" y="135"/>
                    </a:lnTo>
                    <a:lnTo>
                      <a:pt x="74" y="138"/>
                    </a:lnTo>
                    <a:lnTo>
                      <a:pt x="74" y="152"/>
                    </a:lnTo>
                    <a:lnTo>
                      <a:pt x="66" y="152"/>
                    </a:lnTo>
                    <a:lnTo>
                      <a:pt x="57" y="152"/>
                    </a:lnTo>
                    <a:lnTo>
                      <a:pt x="53" y="149"/>
                    </a:lnTo>
                    <a:lnTo>
                      <a:pt x="56" y="138"/>
                    </a:lnTo>
                    <a:lnTo>
                      <a:pt x="53" y="135"/>
                    </a:lnTo>
                    <a:lnTo>
                      <a:pt x="42" y="144"/>
                    </a:lnTo>
                    <a:lnTo>
                      <a:pt x="36" y="141"/>
                    </a:lnTo>
                    <a:lnTo>
                      <a:pt x="34" y="126"/>
                    </a:lnTo>
                    <a:lnTo>
                      <a:pt x="27" y="124"/>
                    </a:lnTo>
                    <a:lnTo>
                      <a:pt x="13" y="135"/>
                    </a:lnTo>
                    <a:lnTo>
                      <a:pt x="6" y="135"/>
                    </a:lnTo>
                    <a:lnTo>
                      <a:pt x="3" y="129"/>
                    </a:lnTo>
                    <a:lnTo>
                      <a:pt x="6" y="126"/>
                    </a:lnTo>
                    <a:lnTo>
                      <a:pt x="10" y="111"/>
                    </a:lnTo>
                    <a:lnTo>
                      <a:pt x="9" y="105"/>
                    </a:lnTo>
                    <a:lnTo>
                      <a:pt x="18" y="100"/>
                    </a:lnTo>
                    <a:lnTo>
                      <a:pt x="19" y="94"/>
                    </a:lnTo>
                    <a:lnTo>
                      <a:pt x="24" y="96"/>
                    </a:lnTo>
                    <a:lnTo>
                      <a:pt x="18" y="83"/>
                    </a:lnTo>
                    <a:lnTo>
                      <a:pt x="12" y="80"/>
                    </a:lnTo>
                    <a:lnTo>
                      <a:pt x="12" y="73"/>
                    </a:lnTo>
                    <a:lnTo>
                      <a:pt x="13" y="64"/>
                    </a:lnTo>
                    <a:lnTo>
                      <a:pt x="15" y="62"/>
                    </a:lnTo>
                    <a:lnTo>
                      <a:pt x="16" y="55"/>
                    </a:lnTo>
                    <a:lnTo>
                      <a:pt x="21" y="52"/>
                    </a:lnTo>
                    <a:lnTo>
                      <a:pt x="12" y="44"/>
                    </a:lnTo>
                    <a:lnTo>
                      <a:pt x="0" y="39"/>
                    </a:lnTo>
                    <a:lnTo>
                      <a:pt x="4" y="29"/>
                    </a:lnTo>
                    <a:lnTo>
                      <a:pt x="7" y="27"/>
                    </a:lnTo>
                    <a:lnTo>
                      <a:pt x="13" y="18"/>
                    </a:lnTo>
                    <a:lnTo>
                      <a:pt x="15" y="15"/>
                    </a:lnTo>
                    <a:lnTo>
                      <a:pt x="21" y="12"/>
                    </a:lnTo>
                    <a:lnTo>
                      <a:pt x="31" y="14"/>
                    </a:lnTo>
                    <a:lnTo>
                      <a:pt x="33" y="0"/>
                    </a:lnTo>
                    <a:lnTo>
                      <a:pt x="36" y="1"/>
                    </a:lnTo>
                    <a:lnTo>
                      <a:pt x="44" y="1"/>
                    </a:lnTo>
                    <a:lnTo>
                      <a:pt x="54" y="7"/>
                    </a:lnTo>
                    <a:lnTo>
                      <a:pt x="62" y="9"/>
                    </a:lnTo>
                    <a:lnTo>
                      <a:pt x="62" y="18"/>
                    </a:lnTo>
                    <a:lnTo>
                      <a:pt x="72" y="24"/>
                    </a:lnTo>
                    <a:lnTo>
                      <a:pt x="83" y="24"/>
                    </a:lnTo>
                    <a:lnTo>
                      <a:pt x="89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4" name="Freeform 1989">
                <a:extLst>
                  <a:ext uri="{FF2B5EF4-FFF2-40B4-BE49-F238E27FC236}">
                    <a16:creationId xmlns:a16="http://schemas.microsoft.com/office/drawing/2014/main" id="{C41EAF14-962C-34DA-12BB-9EA07B341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160"/>
                <a:ext cx="131" cy="135"/>
              </a:xfrm>
              <a:custGeom>
                <a:avLst/>
                <a:gdLst>
                  <a:gd name="T0" fmla="*/ 140 w 263"/>
                  <a:gd name="T1" fmla="*/ 40 h 271"/>
                  <a:gd name="T2" fmla="*/ 126 w 263"/>
                  <a:gd name="T3" fmla="*/ 26 h 271"/>
                  <a:gd name="T4" fmla="*/ 110 w 263"/>
                  <a:gd name="T5" fmla="*/ 32 h 271"/>
                  <a:gd name="T6" fmla="*/ 99 w 263"/>
                  <a:gd name="T7" fmla="*/ 15 h 271"/>
                  <a:gd name="T8" fmla="*/ 79 w 263"/>
                  <a:gd name="T9" fmla="*/ 3 h 271"/>
                  <a:gd name="T10" fmla="*/ 70 w 263"/>
                  <a:gd name="T11" fmla="*/ 9 h 271"/>
                  <a:gd name="T12" fmla="*/ 55 w 263"/>
                  <a:gd name="T13" fmla="*/ 31 h 271"/>
                  <a:gd name="T14" fmla="*/ 43 w 263"/>
                  <a:gd name="T15" fmla="*/ 35 h 271"/>
                  <a:gd name="T16" fmla="*/ 25 w 263"/>
                  <a:gd name="T17" fmla="*/ 47 h 271"/>
                  <a:gd name="T18" fmla="*/ 6 w 263"/>
                  <a:gd name="T19" fmla="*/ 60 h 271"/>
                  <a:gd name="T20" fmla="*/ 13 w 263"/>
                  <a:gd name="T21" fmla="*/ 72 h 271"/>
                  <a:gd name="T22" fmla="*/ 22 w 263"/>
                  <a:gd name="T23" fmla="*/ 67 h 271"/>
                  <a:gd name="T24" fmla="*/ 40 w 263"/>
                  <a:gd name="T25" fmla="*/ 79 h 271"/>
                  <a:gd name="T26" fmla="*/ 61 w 263"/>
                  <a:gd name="T27" fmla="*/ 98 h 271"/>
                  <a:gd name="T28" fmla="*/ 81 w 263"/>
                  <a:gd name="T29" fmla="*/ 107 h 271"/>
                  <a:gd name="T30" fmla="*/ 82 w 263"/>
                  <a:gd name="T31" fmla="*/ 122 h 271"/>
                  <a:gd name="T32" fmla="*/ 87 w 263"/>
                  <a:gd name="T33" fmla="*/ 143 h 271"/>
                  <a:gd name="T34" fmla="*/ 79 w 263"/>
                  <a:gd name="T35" fmla="*/ 146 h 271"/>
                  <a:gd name="T36" fmla="*/ 58 w 263"/>
                  <a:gd name="T37" fmla="*/ 146 h 271"/>
                  <a:gd name="T38" fmla="*/ 66 w 263"/>
                  <a:gd name="T39" fmla="*/ 164 h 271"/>
                  <a:gd name="T40" fmla="*/ 55 w 263"/>
                  <a:gd name="T41" fmla="*/ 178 h 271"/>
                  <a:gd name="T42" fmla="*/ 55 w 263"/>
                  <a:gd name="T43" fmla="*/ 198 h 271"/>
                  <a:gd name="T44" fmla="*/ 44 w 263"/>
                  <a:gd name="T45" fmla="*/ 221 h 271"/>
                  <a:gd name="T46" fmla="*/ 50 w 263"/>
                  <a:gd name="T47" fmla="*/ 231 h 271"/>
                  <a:gd name="T48" fmla="*/ 47 w 263"/>
                  <a:gd name="T49" fmla="*/ 256 h 271"/>
                  <a:gd name="T50" fmla="*/ 49 w 263"/>
                  <a:gd name="T51" fmla="*/ 271 h 271"/>
                  <a:gd name="T52" fmla="*/ 61 w 263"/>
                  <a:gd name="T53" fmla="*/ 257 h 271"/>
                  <a:gd name="T54" fmla="*/ 82 w 263"/>
                  <a:gd name="T55" fmla="*/ 265 h 271"/>
                  <a:gd name="T56" fmla="*/ 96 w 263"/>
                  <a:gd name="T57" fmla="*/ 254 h 271"/>
                  <a:gd name="T58" fmla="*/ 104 w 263"/>
                  <a:gd name="T59" fmla="*/ 231 h 271"/>
                  <a:gd name="T60" fmla="*/ 131 w 263"/>
                  <a:gd name="T61" fmla="*/ 236 h 271"/>
                  <a:gd name="T62" fmla="*/ 143 w 263"/>
                  <a:gd name="T63" fmla="*/ 233 h 271"/>
                  <a:gd name="T64" fmla="*/ 157 w 263"/>
                  <a:gd name="T65" fmla="*/ 227 h 271"/>
                  <a:gd name="T66" fmla="*/ 167 w 263"/>
                  <a:gd name="T67" fmla="*/ 221 h 271"/>
                  <a:gd name="T68" fmla="*/ 176 w 263"/>
                  <a:gd name="T69" fmla="*/ 213 h 271"/>
                  <a:gd name="T70" fmla="*/ 172 w 263"/>
                  <a:gd name="T71" fmla="*/ 204 h 271"/>
                  <a:gd name="T72" fmla="*/ 186 w 263"/>
                  <a:gd name="T73" fmla="*/ 190 h 271"/>
                  <a:gd name="T74" fmla="*/ 204 w 263"/>
                  <a:gd name="T75" fmla="*/ 180 h 271"/>
                  <a:gd name="T76" fmla="*/ 214 w 263"/>
                  <a:gd name="T77" fmla="*/ 180 h 271"/>
                  <a:gd name="T78" fmla="*/ 233 w 263"/>
                  <a:gd name="T79" fmla="*/ 186 h 271"/>
                  <a:gd name="T80" fmla="*/ 231 w 263"/>
                  <a:gd name="T81" fmla="*/ 167 h 271"/>
                  <a:gd name="T82" fmla="*/ 245 w 263"/>
                  <a:gd name="T83" fmla="*/ 152 h 271"/>
                  <a:gd name="T84" fmla="*/ 248 w 263"/>
                  <a:gd name="T85" fmla="*/ 131 h 271"/>
                  <a:gd name="T86" fmla="*/ 248 w 263"/>
                  <a:gd name="T87" fmla="*/ 111 h 271"/>
                  <a:gd name="T88" fmla="*/ 263 w 263"/>
                  <a:gd name="T89" fmla="*/ 96 h 271"/>
                  <a:gd name="T90" fmla="*/ 255 w 263"/>
                  <a:gd name="T91" fmla="*/ 81 h 271"/>
                  <a:gd name="T92" fmla="*/ 228 w 263"/>
                  <a:gd name="T93" fmla="*/ 75 h 271"/>
                  <a:gd name="T94" fmla="*/ 211 w 263"/>
                  <a:gd name="T95" fmla="*/ 81 h 271"/>
                  <a:gd name="T96" fmla="*/ 195 w 263"/>
                  <a:gd name="T97" fmla="*/ 64 h 271"/>
                  <a:gd name="T98" fmla="*/ 176 w 263"/>
                  <a:gd name="T99" fmla="*/ 66 h 271"/>
                  <a:gd name="T100" fmla="*/ 163 w 263"/>
                  <a:gd name="T101" fmla="*/ 63 h 271"/>
                  <a:gd name="T102" fmla="*/ 145 w 263"/>
                  <a:gd name="T103" fmla="*/ 73 h 271"/>
                  <a:gd name="T104" fmla="*/ 149 w 263"/>
                  <a:gd name="T105" fmla="*/ 56 h 271"/>
                  <a:gd name="T106" fmla="*/ 154 w 263"/>
                  <a:gd name="T107" fmla="*/ 4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3" h="271">
                    <a:moveTo>
                      <a:pt x="149" y="38"/>
                    </a:moveTo>
                    <a:lnTo>
                      <a:pt x="146" y="40"/>
                    </a:lnTo>
                    <a:lnTo>
                      <a:pt x="140" y="40"/>
                    </a:lnTo>
                    <a:lnTo>
                      <a:pt x="135" y="37"/>
                    </a:lnTo>
                    <a:lnTo>
                      <a:pt x="126" y="32"/>
                    </a:lnTo>
                    <a:lnTo>
                      <a:pt x="126" y="26"/>
                    </a:lnTo>
                    <a:lnTo>
                      <a:pt x="120" y="23"/>
                    </a:lnTo>
                    <a:lnTo>
                      <a:pt x="113" y="25"/>
                    </a:lnTo>
                    <a:lnTo>
                      <a:pt x="110" y="32"/>
                    </a:lnTo>
                    <a:lnTo>
                      <a:pt x="101" y="32"/>
                    </a:lnTo>
                    <a:lnTo>
                      <a:pt x="104" y="25"/>
                    </a:lnTo>
                    <a:lnTo>
                      <a:pt x="99" y="15"/>
                    </a:lnTo>
                    <a:lnTo>
                      <a:pt x="94" y="17"/>
                    </a:lnTo>
                    <a:lnTo>
                      <a:pt x="85" y="12"/>
                    </a:lnTo>
                    <a:lnTo>
                      <a:pt x="79" y="3"/>
                    </a:lnTo>
                    <a:lnTo>
                      <a:pt x="79" y="0"/>
                    </a:lnTo>
                    <a:lnTo>
                      <a:pt x="75" y="0"/>
                    </a:lnTo>
                    <a:lnTo>
                      <a:pt x="70" y="9"/>
                    </a:lnTo>
                    <a:lnTo>
                      <a:pt x="66" y="12"/>
                    </a:lnTo>
                    <a:lnTo>
                      <a:pt x="67" y="15"/>
                    </a:lnTo>
                    <a:lnTo>
                      <a:pt x="55" y="31"/>
                    </a:lnTo>
                    <a:lnTo>
                      <a:pt x="55" y="41"/>
                    </a:lnTo>
                    <a:lnTo>
                      <a:pt x="50" y="43"/>
                    </a:lnTo>
                    <a:lnTo>
                      <a:pt x="43" y="35"/>
                    </a:lnTo>
                    <a:lnTo>
                      <a:pt x="32" y="40"/>
                    </a:lnTo>
                    <a:lnTo>
                      <a:pt x="26" y="41"/>
                    </a:lnTo>
                    <a:lnTo>
                      <a:pt x="25" y="47"/>
                    </a:lnTo>
                    <a:lnTo>
                      <a:pt x="14" y="49"/>
                    </a:lnTo>
                    <a:lnTo>
                      <a:pt x="14" y="55"/>
                    </a:lnTo>
                    <a:lnTo>
                      <a:pt x="6" y="60"/>
                    </a:lnTo>
                    <a:lnTo>
                      <a:pt x="0" y="60"/>
                    </a:lnTo>
                    <a:lnTo>
                      <a:pt x="8" y="63"/>
                    </a:lnTo>
                    <a:lnTo>
                      <a:pt x="13" y="72"/>
                    </a:lnTo>
                    <a:lnTo>
                      <a:pt x="16" y="75"/>
                    </a:lnTo>
                    <a:lnTo>
                      <a:pt x="19" y="69"/>
                    </a:lnTo>
                    <a:lnTo>
                      <a:pt x="22" y="67"/>
                    </a:lnTo>
                    <a:lnTo>
                      <a:pt x="29" y="72"/>
                    </a:lnTo>
                    <a:lnTo>
                      <a:pt x="35" y="73"/>
                    </a:lnTo>
                    <a:lnTo>
                      <a:pt x="40" y="79"/>
                    </a:lnTo>
                    <a:lnTo>
                      <a:pt x="46" y="90"/>
                    </a:lnTo>
                    <a:lnTo>
                      <a:pt x="54" y="98"/>
                    </a:lnTo>
                    <a:lnTo>
                      <a:pt x="61" y="98"/>
                    </a:lnTo>
                    <a:lnTo>
                      <a:pt x="67" y="102"/>
                    </a:lnTo>
                    <a:lnTo>
                      <a:pt x="75" y="102"/>
                    </a:lnTo>
                    <a:lnTo>
                      <a:pt x="81" y="107"/>
                    </a:lnTo>
                    <a:lnTo>
                      <a:pt x="72" y="117"/>
                    </a:lnTo>
                    <a:lnTo>
                      <a:pt x="79" y="123"/>
                    </a:lnTo>
                    <a:lnTo>
                      <a:pt x="82" y="122"/>
                    </a:lnTo>
                    <a:lnTo>
                      <a:pt x="91" y="132"/>
                    </a:lnTo>
                    <a:lnTo>
                      <a:pt x="90" y="143"/>
                    </a:lnTo>
                    <a:lnTo>
                      <a:pt x="87" y="143"/>
                    </a:lnTo>
                    <a:lnTo>
                      <a:pt x="84" y="149"/>
                    </a:lnTo>
                    <a:lnTo>
                      <a:pt x="81" y="148"/>
                    </a:lnTo>
                    <a:lnTo>
                      <a:pt x="79" y="146"/>
                    </a:lnTo>
                    <a:lnTo>
                      <a:pt x="66" y="142"/>
                    </a:lnTo>
                    <a:lnTo>
                      <a:pt x="63" y="146"/>
                    </a:lnTo>
                    <a:lnTo>
                      <a:pt x="58" y="146"/>
                    </a:lnTo>
                    <a:lnTo>
                      <a:pt x="63" y="152"/>
                    </a:lnTo>
                    <a:lnTo>
                      <a:pt x="63" y="158"/>
                    </a:lnTo>
                    <a:lnTo>
                      <a:pt x="66" y="164"/>
                    </a:lnTo>
                    <a:lnTo>
                      <a:pt x="66" y="167"/>
                    </a:lnTo>
                    <a:lnTo>
                      <a:pt x="60" y="170"/>
                    </a:lnTo>
                    <a:lnTo>
                      <a:pt x="55" y="178"/>
                    </a:lnTo>
                    <a:lnTo>
                      <a:pt x="57" y="184"/>
                    </a:lnTo>
                    <a:lnTo>
                      <a:pt x="50" y="189"/>
                    </a:lnTo>
                    <a:lnTo>
                      <a:pt x="55" y="198"/>
                    </a:lnTo>
                    <a:lnTo>
                      <a:pt x="55" y="202"/>
                    </a:lnTo>
                    <a:lnTo>
                      <a:pt x="52" y="207"/>
                    </a:lnTo>
                    <a:lnTo>
                      <a:pt x="44" y="221"/>
                    </a:lnTo>
                    <a:lnTo>
                      <a:pt x="50" y="225"/>
                    </a:lnTo>
                    <a:lnTo>
                      <a:pt x="47" y="231"/>
                    </a:lnTo>
                    <a:lnTo>
                      <a:pt x="50" y="231"/>
                    </a:lnTo>
                    <a:lnTo>
                      <a:pt x="49" y="246"/>
                    </a:lnTo>
                    <a:lnTo>
                      <a:pt x="54" y="256"/>
                    </a:lnTo>
                    <a:lnTo>
                      <a:pt x="47" y="256"/>
                    </a:lnTo>
                    <a:lnTo>
                      <a:pt x="43" y="266"/>
                    </a:lnTo>
                    <a:lnTo>
                      <a:pt x="43" y="268"/>
                    </a:lnTo>
                    <a:lnTo>
                      <a:pt x="49" y="271"/>
                    </a:lnTo>
                    <a:lnTo>
                      <a:pt x="58" y="268"/>
                    </a:lnTo>
                    <a:lnTo>
                      <a:pt x="58" y="265"/>
                    </a:lnTo>
                    <a:lnTo>
                      <a:pt x="61" y="257"/>
                    </a:lnTo>
                    <a:lnTo>
                      <a:pt x="70" y="256"/>
                    </a:lnTo>
                    <a:lnTo>
                      <a:pt x="79" y="257"/>
                    </a:lnTo>
                    <a:lnTo>
                      <a:pt x="82" y="265"/>
                    </a:lnTo>
                    <a:lnTo>
                      <a:pt x="90" y="262"/>
                    </a:lnTo>
                    <a:lnTo>
                      <a:pt x="93" y="254"/>
                    </a:lnTo>
                    <a:lnTo>
                      <a:pt x="96" y="254"/>
                    </a:lnTo>
                    <a:lnTo>
                      <a:pt x="99" y="245"/>
                    </a:lnTo>
                    <a:lnTo>
                      <a:pt x="104" y="242"/>
                    </a:lnTo>
                    <a:lnTo>
                      <a:pt x="104" y="231"/>
                    </a:lnTo>
                    <a:lnTo>
                      <a:pt x="113" y="228"/>
                    </a:lnTo>
                    <a:lnTo>
                      <a:pt x="125" y="231"/>
                    </a:lnTo>
                    <a:lnTo>
                      <a:pt x="131" y="236"/>
                    </a:lnTo>
                    <a:lnTo>
                      <a:pt x="132" y="231"/>
                    </a:lnTo>
                    <a:lnTo>
                      <a:pt x="135" y="233"/>
                    </a:lnTo>
                    <a:lnTo>
                      <a:pt x="143" y="233"/>
                    </a:lnTo>
                    <a:lnTo>
                      <a:pt x="149" y="228"/>
                    </a:lnTo>
                    <a:lnTo>
                      <a:pt x="152" y="231"/>
                    </a:lnTo>
                    <a:lnTo>
                      <a:pt x="157" y="227"/>
                    </a:lnTo>
                    <a:lnTo>
                      <a:pt x="161" y="222"/>
                    </a:lnTo>
                    <a:lnTo>
                      <a:pt x="161" y="222"/>
                    </a:lnTo>
                    <a:lnTo>
                      <a:pt x="167" y="221"/>
                    </a:lnTo>
                    <a:lnTo>
                      <a:pt x="172" y="225"/>
                    </a:lnTo>
                    <a:lnTo>
                      <a:pt x="176" y="219"/>
                    </a:lnTo>
                    <a:lnTo>
                      <a:pt x="176" y="213"/>
                    </a:lnTo>
                    <a:lnTo>
                      <a:pt x="172" y="211"/>
                    </a:lnTo>
                    <a:lnTo>
                      <a:pt x="167" y="207"/>
                    </a:lnTo>
                    <a:lnTo>
                      <a:pt x="172" y="204"/>
                    </a:lnTo>
                    <a:lnTo>
                      <a:pt x="175" y="199"/>
                    </a:lnTo>
                    <a:lnTo>
                      <a:pt x="183" y="201"/>
                    </a:lnTo>
                    <a:lnTo>
                      <a:pt x="186" y="190"/>
                    </a:lnTo>
                    <a:lnTo>
                      <a:pt x="192" y="190"/>
                    </a:lnTo>
                    <a:lnTo>
                      <a:pt x="201" y="181"/>
                    </a:lnTo>
                    <a:lnTo>
                      <a:pt x="204" y="180"/>
                    </a:lnTo>
                    <a:lnTo>
                      <a:pt x="208" y="186"/>
                    </a:lnTo>
                    <a:lnTo>
                      <a:pt x="213" y="184"/>
                    </a:lnTo>
                    <a:lnTo>
                      <a:pt x="214" y="180"/>
                    </a:lnTo>
                    <a:lnTo>
                      <a:pt x="219" y="186"/>
                    </a:lnTo>
                    <a:lnTo>
                      <a:pt x="225" y="184"/>
                    </a:lnTo>
                    <a:lnTo>
                      <a:pt x="233" y="186"/>
                    </a:lnTo>
                    <a:lnTo>
                      <a:pt x="234" y="181"/>
                    </a:lnTo>
                    <a:lnTo>
                      <a:pt x="231" y="177"/>
                    </a:lnTo>
                    <a:lnTo>
                      <a:pt x="231" y="167"/>
                    </a:lnTo>
                    <a:lnTo>
                      <a:pt x="234" y="163"/>
                    </a:lnTo>
                    <a:lnTo>
                      <a:pt x="237" y="155"/>
                    </a:lnTo>
                    <a:lnTo>
                      <a:pt x="245" y="152"/>
                    </a:lnTo>
                    <a:lnTo>
                      <a:pt x="245" y="148"/>
                    </a:lnTo>
                    <a:lnTo>
                      <a:pt x="239" y="139"/>
                    </a:lnTo>
                    <a:lnTo>
                      <a:pt x="248" y="131"/>
                    </a:lnTo>
                    <a:lnTo>
                      <a:pt x="248" y="122"/>
                    </a:lnTo>
                    <a:lnTo>
                      <a:pt x="249" y="119"/>
                    </a:lnTo>
                    <a:lnTo>
                      <a:pt x="248" y="111"/>
                    </a:lnTo>
                    <a:lnTo>
                      <a:pt x="258" y="107"/>
                    </a:lnTo>
                    <a:lnTo>
                      <a:pt x="261" y="99"/>
                    </a:lnTo>
                    <a:lnTo>
                      <a:pt x="263" y="96"/>
                    </a:lnTo>
                    <a:lnTo>
                      <a:pt x="254" y="88"/>
                    </a:lnTo>
                    <a:lnTo>
                      <a:pt x="252" y="85"/>
                    </a:lnTo>
                    <a:lnTo>
                      <a:pt x="255" y="81"/>
                    </a:lnTo>
                    <a:lnTo>
                      <a:pt x="249" y="82"/>
                    </a:lnTo>
                    <a:lnTo>
                      <a:pt x="236" y="75"/>
                    </a:lnTo>
                    <a:lnTo>
                      <a:pt x="228" y="75"/>
                    </a:lnTo>
                    <a:lnTo>
                      <a:pt x="223" y="79"/>
                    </a:lnTo>
                    <a:lnTo>
                      <a:pt x="220" y="79"/>
                    </a:lnTo>
                    <a:lnTo>
                      <a:pt x="211" y="81"/>
                    </a:lnTo>
                    <a:lnTo>
                      <a:pt x="207" y="73"/>
                    </a:lnTo>
                    <a:lnTo>
                      <a:pt x="201" y="72"/>
                    </a:lnTo>
                    <a:lnTo>
                      <a:pt x="195" y="64"/>
                    </a:lnTo>
                    <a:lnTo>
                      <a:pt x="186" y="67"/>
                    </a:lnTo>
                    <a:lnTo>
                      <a:pt x="183" y="72"/>
                    </a:lnTo>
                    <a:lnTo>
                      <a:pt x="176" y="66"/>
                    </a:lnTo>
                    <a:lnTo>
                      <a:pt x="172" y="58"/>
                    </a:lnTo>
                    <a:lnTo>
                      <a:pt x="167" y="63"/>
                    </a:lnTo>
                    <a:lnTo>
                      <a:pt x="163" y="63"/>
                    </a:lnTo>
                    <a:lnTo>
                      <a:pt x="155" y="70"/>
                    </a:lnTo>
                    <a:lnTo>
                      <a:pt x="146" y="76"/>
                    </a:lnTo>
                    <a:lnTo>
                      <a:pt x="145" y="73"/>
                    </a:lnTo>
                    <a:lnTo>
                      <a:pt x="152" y="70"/>
                    </a:lnTo>
                    <a:lnTo>
                      <a:pt x="152" y="58"/>
                    </a:lnTo>
                    <a:lnTo>
                      <a:pt x="149" y="56"/>
                    </a:lnTo>
                    <a:lnTo>
                      <a:pt x="154" y="52"/>
                    </a:lnTo>
                    <a:lnTo>
                      <a:pt x="155" y="46"/>
                    </a:lnTo>
                    <a:lnTo>
                      <a:pt x="154" y="40"/>
                    </a:lnTo>
                    <a:lnTo>
                      <a:pt x="14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5" name="Freeform 1990">
                <a:extLst>
                  <a:ext uri="{FF2B5EF4-FFF2-40B4-BE49-F238E27FC236}">
                    <a16:creationId xmlns:a16="http://schemas.microsoft.com/office/drawing/2014/main" id="{9E33D934-3C01-4750-8AB7-03AEB63B3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160"/>
                <a:ext cx="131" cy="135"/>
              </a:xfrm>
              <a:custGeom>
                <a:avLst/>
                <a:gdLst>
                  <a:gd name="T0" fmla="*/ 155 w 263"/>
                  <a:gd name="T1" fmla="*/ 46 h 271"/>
                  <a:gd name="T2" fmla="*/ 152 w 263"/>
                  <a:gd name="T3" fmla="*/ 58 h 271"/>
                  <a:gd name="T4" fmla="*/ 146 w 263"/>
                  <a:gd name="T5" fmla="*/ 76 h 271"/>
                  <a:gd name="T6" fmla="*/ 167 w 263"/>
                  <a:gd name="T7" fmla="*/ 63 h 271"/>
                  <a:gd name="T8" fmla="*/ 183 w 263"/>
                  <a:gd name="T9" fmla="*/ 72 h 271"/>
                  <a:gd name="T10" fmla="*/ 201 w 263"/>
                  <a:gd name="T11" fmla="*/ 72 h 271"/>
                  <a:gd name="T12" fmla="*/ 220 w 263"/>
                  <a:gd name="T13" fmla="*/ 79 h 271"/>
                  <a:gd name="T14" fmla="*/ 236 w 263"/>
                  <a:gd name="T15" fmla="*/ 75 h 271"/>
                  <a:gd name="T16" fmla="*/ 252 w 263"/>
                  <a:gd name="T17" fmla="*/ 85 h 271"/>
                  <a:gd name="T18" fmla="*/ 261 w 263"/>
                  <a:gd name="T19" fmla="*/ 99 h 271"/>
                  <a:gd name="T20" fmla="*/ 249 w 263"/>
                  <a:gd name="T21" fmla="*/ 119 h 271"/>
                  <a:gd name="T22" fmla="*/ 239 w 263"/>
                  <a:gd name="T23" fmla="*/ 139 h 271"/>
                  <a:gd name="T24" fmla="*/ 237 w 263"/>
                  <a:gd name="T25" fmla="*/ 155 h 271"/>
                  <a:gd name="T26" fmla="*/ 231 w 263"/>
                  <a:gd name="T27" fmla="*/ 177 h 271"/>
                  <a:gd name="T28" fmla="*/ 225 w 263"/>
                  <a:gd name="T29" fmla="*/ 184 h 271"/>
                  <a:gd name="T30" fmla="*/ 213 w 263"/>
                  <a:gd name="T31" fmla="*/ 184 h 271"/>
                  <a:gd name="T32" fmla="*/ 201 w 263"/>
                  <a:gd name="T33" fmla="*/ 181 h 271"/>
                  <a:gd name="T34" fmla="*/ 183 w 263"/>
                  <a:gd name="T35" fmla="*/ 201 h 271"/>
                  <a:gd name="T36" fmla="*/ 167 w 263"/>
                  <a:gd name="T37" fmla="*/ 207 h 271"/>
                  <a:gd name="T38" fmla="*/ 176 w 263"/>
                  <a:gd name="T39" fmla="*/ 219 h 271"/>
                  <a:gd name="T40" fmla="*/ 161 w 263"/>
                  <a:gd name="T41" fmla="*/ 222 h 271"/>
                  <a:gd name="T42" fmla="*/ 152 w 263"/>
                  <a:gd name="T43" fmla="*/ 231 h 271"/>
                  <a:gd name="T44" fmla="*/ 135 w 263"/>
                  <a:gd name="T45" fmla="*/ 233 h 271"/>
                  <a:gd name="T46" fmla="*/ 125 w 263"/>
                  <a:gd name="T47" fmla="*/ 231 h 271"/>
                  <a:gd name="T48" fmla="*/ 104 w 263"/>
                  <a:gd name="T49" fmla="*/ 242 h 271"/>
                  <a:gd name="T50" fmla="*/ 93 w 263"/>
                  <a:gd name="T51" fmla="*/ 254 h 271"/>
                  <a:gd name="T52" fmla="*/ 79 w 263"/>
                  <a:gd name="T53" fmla="*/ 257 h 271"/>
                  <a:gd name="T54" fmla="*/ 58 w 263"/>
                  <a:gd name="T55" fmla="*/ 265 h 271"/>
                  <a:gd name="T56" fmla="*/ 43 w 263"/>
                  <a:gd name="T57" fmla="*/ 268 h 271"/>
                  <a:gd name="T58" fmla="*/ 54 w 263"/>
                  <a:gd name="T59" fmla="*/ 256 h 271"/>
                  <a:gd name="T60" fmla="*/ 47 w 263"/>
                  <a:gd name="T61" fmla="*/ 231 h 271"/>
                  <a:gd name="T62" fmla="*/ 52 w 263"/>
                  <a:gd name="T63" fmla="*/ 207 h 271"/>
                  <a:gd name="T64" fmla="*/ 50 w 263"/>
                  <a:gd name="T65" fmla="*/ 189 h 271"/>
                  <a:gd name="T66" fmla="*/ 60 w 263"/>
                  <a:gd name="T67" fmla="*/ 170 h 271"/>
                  <a:gd name="T68" fmla="*/ 63 w 263"/>
                  <a:gd name="T69" fmla="*/ 158 h 271"/>
                  <a:gd name="T70" fmla="*/ 63 w 263"/>
                  <a:gd name="T71" fmla="*/ 146 h 271"/>
                  <a:gd name="T72" fmla="*/ 81 w 263"/>
                  <a:gd name="T73" fmla="*/ 148 h 271"/>
                  <a:gd name="T74" fmla="*/ 90 w 263"/>
                  <a:gd name="T75" fmla="*/ 143 h 271"/>
                  <a:gd name="T76" fmla="*/ 79 w 263"/>
                  <a:gd name="T77" fmla="*/ 123 h 271"/>
                  <a:gd name="T78" fmla="*/ 75 w 263"/>
                  <a:gd name="T79" fmla="*/ 102 h 271"/>
                  <a:gd name="T80" fmla="*/ 54 w 263"/>
                  <a:gd name="T81" fmla="*/ 98 h 271"/>
                  <a:gd name="T82" fmla="*/ 35 w 263"/>
                  <a:gd name="T83" fmla="*/ 73 h 271"/>
                  <a:gd name="T84" fmla="*/ 19 w 263"/>
                  <a:gd name="T85" fmla="*/ 69 h 271"/>
                  <a:gd name="T86" fmla="*/ 8 w 263"/>
                  <a:gd name="T87" fmla="*/ 63 h 271"/>
                  <a:gd name="T88" fmla="*/ 14 w 263"/>
                  <a:gd name="T89" fmla="*/ 55 h 271"/>
                  <a:gd name="T90" fmla="*/ 26 w 263"/>
                  <a:gd name="T91" fmla="*/ 41 h 271"/>
                  <a:gd name="T92" fmla="*/ 50 w 263"/>
                  <a:gd name="T93" fmla="*/ 43 h 271"/>
                  <a:gd name="T94" fmla="*/ 67 w 263"/>
                  <a:gd name="T95" fmla="*/ 15 h 271"/>
                  <a:gd name="T96" fmla="*/ 75 w 263"/>
                  <a:gd name="T97" fmla="*/ 0 h 271"/>
                  <a:gd name="T98" fmla="*/ 85 w 263"/>
                  <a:gd name="T99" fmla="*/ 12 h 271"/>
                  <a:gd name="T100" fmla="*/ 104 w 263"/>
                  <a:gd name="T101" fmla="*/ 25 h 271"/>
                  <a:gd name="T102" fmla="*/ 113 w 263"/>
                  <a:gd name="T103" fmla="*/ 25 h 271"/>
                  <a:gd name="T104" fmla="*/ 126 w 263"/>
                  <a:gd name="T105" fmla="*/ 32 h 271"/>
                  <a:gd name="T106" fmla="*/ 146 w 263"/>
                  <a:gd name="T107" fmla="*/ 4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3" h="271">
                    <a:moveTo>
                      <a:pt x="149" y="38"/>
                    </a:moveTo>
                    <a:lnTo>
                      <a:pt x="154" y="40"/>
                    </a:lnTo>
                    <a:lnTo>
                      <a:pt x="155" y="46"/>
                    </a:lnTo>
                    <a:lnTo>
                      <a:pt x="154" y="52"/>
                    </a:lnTo>
                    <a:lnTo>
                      <a:pt x="149" y="56"/>
                    </a:lnTo>
                    <a:lnTo>
                      <a:pt x="152" y="58"/>
                    </a:lnTo>
                    <a:lnTo>
                      <a:pt x="152" y="70"/>
                    </a:lnTo>
                    <a:lnTo>
                      <a:pt x="145" y="73"/>
                    </a:lnTo>
                    <a:lnTo>
                      <a:pt x="146" y="76"/>
                    </a:lnTo>
                    <a:lnTo>
                      <a:pt x="155" y="70"/>
                    </a:lnTo>
                    <a:lnTo>
                      <a:pt x="163" y="63"/>
                    </a:lnTo>
                    <a:lnTo>
                      <a:pt x="167" y="63"/>
                    </a:lnTo>
                    <a:lnTo>
                      <a:pt x="172" y="58"/>
                    </a:lnTo>
                    <a:lnTo>
                      <a:pt x="176" y="66"/>
                    </a:lnTo>
                    <a:lnTo>
                      <a:pt x="183" y="72"/>
                    </a:lnTo>
                    <a:lnTo>
                      <a:pt x="186" y="67"/>
                    </a:lnTo>
                    <a:lnTo>
                      <a:pt x="195" y="64"/>
                    </a:lnTo>
                    <a:lnTo>
                      <a:pt x="201" y="72"/>
                    </a:lnTo>
                    <a:lnTo>
                      <a:pt x="207" y="73"/>
                    </a:lnTo>
                    <a:lnTo>
                      <a:pt x="211" y="81"/>
                    </a:lnTo>
                    <a:lnTo>
                      <a:pt x="220" y="79"/>
                    </a:lnTo>
                    <a:lnTo>
                      <a:pt x="223" y="79"/>
                    </a:lnTo>
                    <a:lnTo>
                      <a:pt x="228" y="75"/>
                    </a:lnTo>
                    <a:lnTo>
                      <a:pt x="236" y="75"/>
                    </a:lnTo>
                    <a:lnTo>
                      <a:pt x="249" y="82"/>
                    </a:lnTo>
                    <a:lnTo>
                      <a:pt x="255" y="81"/>
                    </a:lnTo>
                    <a:lnTo>
                      <a:pt x="252" y="85"/>
                    </a:lnTo>
                    <a:lnTo>
                      <a:pt x="254" y="88"/>
                    </a:lnTo>
                    <a:lnTo>
                      <a:pt x="263" y="96"/>
                    </a:lnTo>
                    <a:lnTo>
                      <a:pt x="261" y="99"/>
                    </a:lnTo>
                    <a:lnTo>
                      <a:pt x="258" y="107"/>
                    </a:lnTo>
                    <a:lnTo>
                      <a:pt x="248" y="111"/>
                    </a:lnTo>
                    <a:lnTo>
                      <a:pt x="249" y="119"/>
                    </a:lnTo>
                    <a:lnTo>
                      <a:pt x="248" y="122"/>
                    </a:lnTo>
                    <a:lnTo>
                      <a:pt x="248" y="131"/>
                    </a:lnTo>
                    <a:lnTo>
                      <a:pt x="239" y="139"/>
                    </a:lnTo>
                    <a:lnTo>
                      <a:pt x="245" y="148"/>
                    </a:lnTo>
                    <a:lnTo>
                      <a:pt x="245" y="152"/>
                    </a:lnTo>
                    <a:lnTo>
                      <a:pt x="237" y="155"/>
                    </a:lnTo>
                    <a:lnTo>
                      <a:pt x="234" y="163"/>
                    </a:lnTo>
                    <a:lnTo>
                      <a:pt x="231" y="167"/>
                    </a:lnTo>
                    <a:lnTo>
                      <a:pt x="231" y="177"/>
                    </a:lnTo>
                    <a:lnTo>
                      <a:pt x="234" y="181"/>
                    </a:lnTo>
                    <a:lnTo>
                      <a:pt x="233" y="186"/>
                    </a:lnTo>
                    <a:lnTo>
                      <a:pt x="225" y="184"/>
                    </a:lnTo>
                    <a:lnTo>
                      <a:pt x="219" y="186"/>
                    </a:lnTo>
                    <a:lnTo>
                      <a:pt x="214" y="180"/>
                    </a:lnTo>
                    <a:lnTo>
                      <a:pt x="213" y="184"/>
                    </a:lnTo>
                    <a:lnTo>
                      <a:pt x="208" y="186"/>
                    </a:lnTo>
                    <a:lnTo>
                      <a:pt x="204" y="180"/>
                    </a:lnTo>
                    <a:lnTo>
                      <a:pt x="201" y="181"/>
                    </a:lnTo>
                    <a:lnTo>
                      <a:pt x="192" y="190"/>
                    </a:lnTo>
                    <a:lnTo>
                      <a:pt x="186" y="190"/>
                    </a:lnTo>
                    <a:lnTo>
                      <a:pt x="183" y="201"/>
                    </a:lnTo>
                    <a:lnTo>
                      <a:pt x="175" y="199"/>
                    </a:lnTo>
                    <a:lnTo>
                      <a:pt x="172" y="204"/>
                    </a:lnTo>
                    <a:lnTo>
                      <a:pt x="167" y="207"/>
                    </a:lnTo>
                    <a:lnTo>
                      <a:pt x="172" y="211"/>
                    </a:lnTo>
                    <a:lnTo>
                      <a:pt x="176" y="213"/>
                    </a:lnTo>
                    <a:lnTo>
                      <a:pt x="176" y="219"/>
                    </a:lnTo>
                    <a:lnTo>
                      <a:pt x="172" y="225"/>
                    </a:lnTo>
                    <a:lnTo>
                      <a:pt x="167" y="221"/>
                    </a:lnTo>
                    <a:lnTo>
                      <a:pt x="161" y="222"/>
                    </a:lnTo>
                    <a:lnTo>
                      <a:pt x="161" y="222"/>
                    </a:lnTo>
                    <a:lnTo>
                      <a:pt x="157" y="227"/>
                    </a:lnTo>
                    <a:lnTo>
                      <a:pt x="152" y="231"/>
                    </a:lnTo>
                    <a:lnTo>
                      <a:pt x="149" y="228"/>
                    </a:lnTo>
                    <a:lnTo>
                      <a:pt x="143" y="233"/>
                    </a:lnTo>
                    <a:lnTo>
                      <a:pt x="135" y="233"/>
                    </a:lnTo>
                    <a:lnTo>
                      <a:pt x="132" y="231"/>
                    </a:lnTo>
                    <a:lnTo>
                      <a:pt x="131" y="236"/>
                    </a:lnTo>
                    <a:lnTo>
                      <a:pt x="125" y="231"/>
                    </a:lnTo>
                    <a:lnTo>
                      <a:pt x="113" y="228"/>
                    </a:lnTo>
                    <a:lnTo>
                      <a:pt x="104" y="231"/>
                    </a:lnTo>
                    <a:lnTo>
                      <a:pt x="104" y="242"/>
                    </a:lnTo>
                    <a:lnTo>
                      <a:pt x="99" y="245"/>
                    </a:lnTo>
                    <a:lnTo>
                      <a:pt x="96" y="254"/>
                    </a:lnTo>
                    <a:lnTo>
                      <a:pt x="93" y="254"/>
                    </a:lnTo>
                    <a:lnTo>
                      <a:pt x="90" y="262"/>
                    </a:lnTo>
                    <a:lnTo>
                      <a:pt x="82" y="265"/>
                    </a:lnTo>
                    <a:lnTo>
                      <a:pt x="79" y="257"/>
                    </a:lnTo>
                    <a:lnTo>
                      <a:pt x="70" y="256"/>
                    </a:lnTo>
                    <a:lnTo>
                      <a:pt x="61" y="257"/>
                    </a:lnTo>
                    <a:lnTo>
                      <a:pt x="58" y="265"/>
                    </a:lnTo>
                    <a:lnTo>
                      <a:pt x="58" y="268"/>
                    </a:lnTo>
                    <a:lnTo>
                      <a:pt x="49" y="271"/>
                    </a:lnTo>
                    <a:lnTo>
                      <a:pt x="43" y="268"/>
                    </a:lnTo>
                    <a:lnTo>
                      <a:pt x="43" y="266"/>
                    </a:lnTo>
                    <a:lnTo>
                      <a:pt x="47" y="256"/>
                    </a:lnTo>
                    <a:lnTo>
                      <a:pt x="54" y="256"/>
                    </a:lnTo>
                    <a:lnTo>
                      <a:pt x="49" y="246"/>
                    </a:lnTo>
                    <a:lnTo>
                      <a:pt x="50" y="231"/>
                    </a:lnTo>
                    <a:lnTo>
                      <a:pt x="47" y="231"/>
                    </a:lnTo>
                    <a:lnTo>
                      <a:pt x="50" y="225"/>
                    </a:lnTo>
                    <a:lnTo>
                      <a:pt x="44" y="221"/>
                    </a:lnTo>
                    <a:lnTo>
                      <a:pt x="52" y="207"/>
                    </a:lnTo>
                    <a:lnTo>
                      <a:pt x="55" y="202"/>
                    </a:lnTo>
                    <a:lnTo>
                      <a:pt x="55" y="198"/>
                    </a:lnTo>
                    <a:lnTo>
                      <a:pt x="50" y="189"/>
                    </a:lnTo>
                    <a:lnTo>
                      <a:pt x="57" y="184"/>
                    </a:lnTo>
                    <a:lnTo>
                      <a:pt x="55" y="178"/>
                    </a:lnTo>
                    <a:lnTo>
                      <a:pt x="60" y="170"/>
                    </a:lnTo>
                    <a:lnTo>
                      <a:pt x="66" y="167"/>
                    </a:lnTo>
                    <a:lnTo>
                      <a:pt x="66" y="164"/>
                    </a:lnTo>
                    <a:lnTo>
                      <a:pt x="63" y="158"/>
                    </a:lnTo>
                    <a:lnTo>
                      <a:pt x="63" y="152"/>
                    </a:lnTo>
                    <a:lnTo>
                      <a:pt x="58" y="146"/>
                    </a:lnTo>
                    <a:lnTo>
                      <a:pt x="63" y="146"/>
                    </a:lnTo>
                    <a:lnTo>
                      <a:pt x="66" y="142"/>
                    </a:lnTo>
                    <a:lnTo>
                      <a:pt x="79" y="146"/>
                    </a:lnTo>
                    <a:lnTo>
                      <a:pt x="81" y="148"/>
                    </a:lnTo>
                    <a:lnTo>
                      <a:pt x="84" y="149"/>
                    </a:lnTo>
                    <a:lnTo>
                      <a:pt x="87" y="143"/>
                    </a:lnTo>
                    <a:lnTo>
                      <a:pt x="90" y="143"/>
                    </a:lnTo>
                    <a:lnTo>
                      <a:pt x="91" y="132"/>
                    </a:lnTo>
                    <a:lnTo>
                      <a:pt x="82" y="122"/>
                    </a:lnTo>
                    <a:lnTo>
                      <a:pt x="79" y="123"/>
                    </a:lnTo>
                    <a:lnTo>
                      <a:pt x="72" y="117"/>
                    </a:lnTo>
                    <a:lnTo>
                      <a:pt x="81" y="107"/>
                    </a:lnTo>
                    <a:lnTo>
                      <a:pt x="75" y="102"/>
                    </a:lnTo>
                    <a:lnTo>
                      <a:pt x="67" y="102"/>
                    </a:lnTo>
                    <a:lnTo>
                      <a:pt x="61" y="98"/>
                    </a:lnTo>
                    <a:lnTo>
                      <a:pt x="54" y="98"/>
                    </a:lnTo>
                    <a:lnTo>
                      <a:pt x="46" y="90"/>
                    </a:lnTo>
                    <a:lnTo>
                      <a:pt x="40" y="79"/>
                    </a:lnTo>
                    <a:lnTo>
                      <a:pt x="35" y="73"/>
                    </a:lnTo>
                    <a:lnTo>
                      <a:pt x="29" y="72"/>
                    </a:lnTo>
                    <a:lnTo>
                      <a:pt x="22" y="67"/>
                    </a:lnTo>
                    <a:lnTo>
                      <a:pt x="19" y="69"/>
                    </a:lnTo>
                    <a:lnTo>
                      <a:pt x="16" y="75"/>
                    </a:lnTo>
                    <a:lnTo>
                      <a:pt x="13" y="72"/>
                    </a:lnTo>
                    <a:lnTo>
                      <a:pt x="8" y="63"/>
                    </a:lnTo>
                    <a:lnTo>
                      <a:pt x="0" y="60"/>
                    </a:lnTo>
                    <a:lnTo>
                      <a:pt x="6" y="60"/>
                    </a:lnTo>
                    <a:lnTo>
                      <a:pt x="14" y="55"/>
                    </a:lnTo>
                    <a:lnTo>
                      <a:pt x="14" y="49"/>
                    </a:lnTo>
                    <a:lnTo>
                      <a:pt x="25" y="47"/>
                    </a:lnTo>
                    <a:lnTo>
                      <a:pt x="26" y="41"/>
                    </a:lnTo>
                    <a:lnTo>
                      <a:pt x="32" y="40"/>
                    </a:lnTo>
                    <a:lnTo>
                      <a:pt x="43" y="35"/>
                    </a:lnTo>
                    <a:lnTo>
                      <a:pt x="50" y="43"/>
                    </a:lnTo>
                    <a:lnTo>
                      <a:pt x="55" y="41"/>
                    </a:lnTo>
                    <a:lnTo>
                      <a:pt x="55" y="31"/>
                    </a:lnTo>
                    <a:lnTo>
                      <a:pt x="67" y="15"/>
                    </a:lnTo>
                    <a:lnTo>
                      <a:pt x="66" y="12"/>
                    </a:lnTo>
                    <a:lnTo>
                      <a:pt x="70" y="9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79" y="3"/>
                    </a:lnTo>
                    <a:lnTo>
                      <a:pt x="85" y="12"/>
                    </a:lnTo>
                    <a:lnTo>
                      <a:pt x="94" y="17"/>
                    </a:lnTo>
                    <a:lnTo>
                      <a:pt x="99" y="15"/>
                    </a:lnTo>
                    <a:lnTo>
                      <a:pt x="104" y="25"/>
                    </a:lnTo>
                    <a:lnTo>
                      <a:pt x="101" y="32"/>
                    </a:lnTo>
                    <a:lnTo>
                      <a:pt x="110" y="32"/>
                    </a:lnTo>
                    <a:lnTo>
                      <a:pt x="113" y="25"/>
                    </a:lnTo>
                    <a:lnTo>
                      <a:pt x="120" y="23"/>
                    </a:lnTo>
                    <a:lnTo>
                      <a:pt x="126" y="26"/>
                    </a:lnTo>
                    <a:lnTo>
                      <a:pt x="126" y="32"/>
                    </a:lnTo>
                    <a:lnTo>
                      <a:pt x="135" y="37"/>
                    </a:lnTo>
                    <a:lnTo>
                      <a:pt x="140" y="40"/>
                    </a:lnTo>
                    <a:lnTo>
                      <a:pt x="146" y="40"/>
                    </a:lnTo>
                    <a:lnTo>
                      <a:pt x="14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6" name="Freeform 1991">
                <a:extLst>
                  <a:ext uri="{FF2B5EF4-FFF2-40B4-BE49-F238E27FC236}">
                    <a16:creationId xmlns:a16="http://schemas.microsoft.com/office/drawing/2014/main" id="{85512804-AEBD-0CFF-A99C-508A1584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160"/>
                <a:ext cx="131" cy="135"/>
              </a:xfrm>
              <a:custGeom>
                <a:avLst/>
                <a:gdLst>
                  <a:gd name="T0" fmla="*/ 155 w 263"/>
                  <a:gd name="T1" fmla="*/ 46 h 271"/>
                  <a:gd name="T2" fmla="*/ 152 w 263"/>
                  <a:gd name="T3" fmla="*/ 58 h 271"/>
                  <a:gd name="T4" fmla="*/ 146 w 263"/>
                  <a:gd name="T5" fmla="*/ 76 h 271"/>
                  <a:gd name="T6" fmla="*/ 167 w 263"/>
                  <a:gd name="T7" fmla="*/ 63 h 271"/>
                  <a:gd name="T8" fmla="*/ 183 w 263"/>
                  <a:gd name="T9" fmla="*/ 72 h 271"/>
                  <a:gd name="T10" fmla="*/ 201 w 263"/>
                  <a:gd name="T11" fmla="*/ 72 h 271"/>
                  <a:gd name="T12" fmla="*/ 220 w 263"/>
                  <a:gd name="T13" fmla="*/ 79 h 271"/>
                  <a:gd name="T14" fmla="*/ 236 w 263"/>
                  <a:gd name="T15" fmla="*/ 75 h 271"/>
                  <a:gd name="T16" fmla="*/ 252 w 263"/>
                  <a:gd name="T17" fmla="*/ 85 h 271"/>
                  <a:gd name="T18" fmla="*/ 261 w 263"/>
                  <a:gd name="T19" fmla="*/ 99 h 271"/>
                  <a:gd name="T20" fmla="*/ 249 w 263"/>
                  <a:gd name="T21" fmla="*/ 119 h 271"/>
                  <a:gd name="T22" fmla="*/ 239 w 263"/>
                  <a:gd name="T23" fmla="*/ 139 h 271"/>
                  <a:gd name="T24" fmla="*/ 237 w 263"/>
                  <a:gd name="T25" fmla="*/ 155 h 271"/>
                  <a:gd name="T26" fmla="*/ 231 w 263"/>
                  <a:gd name="T27" fmla="*/ 177 h 271"/>
                  <a:gd name="T28" fmla="*/ 225 w 263"/>
                  <a:gd name="T29" fmla="*/ 184 h 271"/>
                  <a:gd name="T30" fmla="*/ 213 w 263"/>
                  <a:gd name="T31" fmla="*/ 184 h 271"/>
                  <a:gd name="T32" fmla="*/ 201 w 263"/>
                  <a:gd name="T33" fmla="*/ 181 h 271"/>
                  <a:gd name="T34" fmla="*/ 183 w 263"/>
                  <a:gd name="T35" fmla="*/ 201 h 271"/>
                  <a:gd name="T36" fmla="*/ 167 w 263"/>
                  <a:gd name="T37" fmla="*/ 207 h 271"/>
                  <a:gd name="T38" fmla="*/ 176 w 263"/>
                  <a:gd name="T39" fmla="*/ 219 h 271"/>
                  <a:gd name="T40" fmla="*/ 161 w 263"/>
                  <a:gd name="T41" fmla="*/ 222 h 271"/>
                  <a:gd name="T42" fmla="*/ 152 w 263"/>
                  <a:gd name="T43" fmla="*/ 231 h 271"/>
                  <a:gd name="T44" fmla="*/ 135 w 263"/>
                  <a:gd name="T45" fmla="*/ 233 h 271"/>
                  <a:gd name="T46" fmla="*/ 125 w 263"/>
                  <a:gd name="T47" fmla="*/ 231 h 271"/>
                  <a:gd name="T48" fmla="*/ 104 w 263"/>
                  <a:gd name="T49" fmla="*/ 242 h 271"/>
                  <a:gd name="T50" fmla="*/ 93 w 263"/>
                  <a:gd name="T51" fmla="*/ 254 h 271"/>
                  <a:gd name="T52" fmla="*/ 79 w 263"/>
                  <a:gd name="T53" fmla="*/ 257 h 271"/>
                  <a:gd name="T54" fmla="*/ 58 w 263"/>
                  <a:gd name="T55" fmla="*/ 265 h 271"/>
                  <a:gd name="T56" fmla="*/ 43 w 263"/>
                  <a:gd name="T57" fmla="*/ 268 h 271"/>
                  <a:gd name="T58" fmla="*/ 54 w 263"/>
                  <a:gd name="T59" fmla="*/ 256 h 271"/>
                  <a:gd name="T60" fmla="*/ 47 w 263"/>
                  <a:gd name="T61" fmla="*/ 231 h 271"/>
                  <a:gd name="T62" fmla="*/ 52 w 263"/>
                  <a:gd name="T63" fmla="*/ 207 h 271"/>
                  <a:gd name="T64" fmla="*/ 50 w 263"/>
                  <a:gd name="T65" fmla="*/ 189 h 271"/>
                  <a:gd name="T66" fmla="*/ 60 w 263"/>
                  <a:gd name="T67" fmla="*/ 170 h 271"/>
                  <a:gd name="T68" fmla="*/ 63 w 263"/>
                  <a:gd name="T69" fmla="*/ 158 h 271"/>
                  <a:gd name="T70" fmla="*/ 63 w 263"/>
                  <a:gd name="T71" fmla="*/ 146 h 271"/>
                  <a:gd name="T72" fmla="*/ 81 w 263"/>
                  <a:gd name="T73" fmla="*/ 148 h 271"/>
                  <a:gd name="T74" fmla="*/ 90 w 263"/>
                  <a:gd name="T75" fmla="*/ 143 h 271"/>
                  <a:gd name="T76" fmla="*/ 79 w 263"/>
                  <a:gd name="T77" fmla="*/ 123 h 271"/>
                  <a:gd name="T78" fmla="*/ 75 w 263"/>
                  <a:gd name="T79" fmla="*/ 102 h 271"/>
                  <a:gd name="T80" fmla="*/ 54 w 263"/>
                  <a:gd name="T81" fmla="*/ 98 h 271"/>
                  <a:gd name="T82" fmla="*/ 35 w 263"/>
                  <a:gd name="T83" fmla="*/ 73 h 271"/>
                  <a:gd name="T84" fmla="*/ 19 w 263"/>
                  <a:gd name="T85" fmla="*/ 69 h 271"/>
                  <a:gd name="T86" fmla="*/ 8 w 263"/>
                  <a:gd name="T87" fmla="*/ 63 h 271"/>
                  <a:gd name="T88" fmla="*/ 14 w 263"/>
                  <a:gd name="T89" fmla="*/ 55 h 271"/>
                  <a:gd name="T90" fmla="*/ 26 w 263"/>
                  <a:gd name="T91" fmla="*/ 41 h 271"/>
                  <a:gd name="T92" fmla="*/ 50 w 263"/>
                  <a:gd name="T93" fmla="*/ 43 h 271"/>
                  <a:gd name="T94" fmla="*/ 67 w 263"/>
                  <a:gd name="T95" fmla="*/ 15 h 271"/>
                  <a:gd name="T96" fmla="*/ 75 w 263"/>
                  <a:gd name="T97" fmla="*/ 0 h 271"/>
                  <a:gd name="T98" fmla="*/ 85 w 263"/>
                  <a:gd name="T99" fmla="*/ 12 h 271"/>
                  <a:gd name="T100" fmla="*/ 104 w 263"/>
                  <a:gd name="T101" fmla="*/ 25 h 271"/>
                  <a:gd name="T102" fmla="*/ 113 w 263"/>
                  <a:gd name="T103" fmla="*/ 25 h 271"/>
                  <a:gd name="T104" fmla="*/ 126 w 263"/>
                  <a:gd name="T105" fmla="*/ 32 h 271"/>
                  <a:gd name="T106" fmla="*/ 146 w 263"/>
                  <a:gd name="T107" fmla="*/ 4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3" h="271">
                    <a:moveTo>
                      <a:pt x="149" y="38"/>
                    </a:moveTo>
                    <a:lnTo>
                      <a:pt x="154" y="40"/>
                    </a:lnTo>
                    <a:lnTo>
                      <a:pt x="155" y="46"/>
                    </a:lnTo>
                    <a:lnTo>
                      <a:pt x="154" y="52"/>
                    </a:lnTo>
                    <a:lnTo>
                      <a:pt x="149" y="56"/>
                    </a:lnTo>
                    <a:lnTo>
                      <a:pt x="152" y="58"/>
                    </a:lnTo>
                    <a:lnTo>
                      <a:pt x="152" y="70"/>
                    </a:lnTo>
                    <a:lnTo>
                      <a:pt x="145" y="73"/>
                    </a:lnTo>
                    <a:lnTo>
                      <a:pt x="146" y="76"/>
                    </a:lnTo>
                    <a:lnTo>
                      <a:pt x="155" y="70"/>
                    </a:lnTo>
                    <a:lnTo>
                      <a:pt x="163" y="63"/>
                    </a:lnTo>
                    <a:lnTo>
                      <a:pt x="167" y="63"/>
                    </a:lnTo>
                    <a:lnTo>
                      <a:pt x="172" y="58"/>
                    </a:lnTo>
                    <a:lnTo>
                      <a:pt x="176" y="66"/>
                    </a:lnTo>
                    <a:lnTo>
                      <a:pt x="183" y="72"/>
                    </a:lnTo>
                    <a:lnTo>
                      <a:pt x="186" y="67"/>
                    </a:lnTo>
                    <a:lnTo>
                      <a:pt x="195" y="64"/>
                    </a:lnTo>
                    <a:lnTo>
                      <a:pt x="201" y="72"/>
                    </a:lnTo>
                    <a:lnTo>
                      <a:pt x="207" y="73"/>
                    </a:lnTo>
                    <a:lnTo>
                      <a:pt x="211" y="81"/>
                    </a:lnTo>
                    <a:lnTo>
                      <a:pt x="220" y="79"/>
                    </a:lnTo>
                    <a:lnTo>
                      <a:pt x="223" y="79"/>
                    </a:lnTo>
                    <a:lnTo>
                      <a:pt x="228" y="75"/>
                    </a:lnTo>
                    <a:lnTo>
                      <a:pt x="236" y="75"/>
                    </a:lnTo>
                    <a:lnTo>
                      <a:pt x="249" y="82"/>
                    </a:lnTo>
                    <a:lnTo>
                      <a:pt x="255" y="81"/>
                    </a:lnTo>
                    <a:lnTo>
                      <a:pt x="252" y="85"/>
                    </a:lnTo>
                    <a:lnTo>
                      <a:pt x="254" y="88"/>
                    </a:lnTo>
                    <a:lnTo>
                      <a:pt x="263" y="96"/>
                    </a:lnTo>
                    <a:lnTo>
                      <a:pt x="261" y="99"/>
                    </a:lnTo>
                    <a:lnTo>
                      <a:pt x="258" y="107"/>
                    </a:lnTo>
                    <a:lnTo>
                      <a:pt x="248" y="111"/>
                    </a:lnTo>
                    <a:lnTo>
                      <a:pt x="249" y="119"/>
                    </a:lnTo>
                    <a:lnTo>
                      <a:pt x="248" y="122"/>
                    </a:lnTo>
                    <a:lnTo>
                      <a:pt x="248" y="131"/>
                    </a:lnTo>
                    <a:lnTo>
                      <a:pt x="239" y="139"/>
                    </a:lnTo>
                    <a:lnTo>
                      <a:pt x="245" y="148"/>
                    </a:lnTo>
                    <a:lnTo>
                      <a:pt x="245" y="152"/>
                    </a:lnTo>
                    <a:lnTo>
                      <a:pt x="237" y="155"/>
                    </a:lnTo>
                    <a:lnTo>
                      <a:pt x="234" y="163"/>
                    </a:lnTo>
                    <a:lnTo>
                      <a:pt x="231" y="167"/>
                    </a:lnTo>
                    <a:lnTo>
                      <a:pt x="231" y="177"/>
                    </a:lnTo>
                    <a:lnTo>
                      <a:pt x="234" y="181"/>
                    </a:lnTo>
                    <a:lnTo>
                      <a:pt x="233" y="186"/>
                    </a:lnTo>
                    <a:lnTo>
                      <a:pt x="225" y="184"/>
                    </a:lnTo>
                    <a:lnTo>
                      <a:pt x="219" y="186"/>
                    </a:lnTo>
                    <a:lnTo>
                      <a:pt x="214" y="180"/>
                    </a:lnTo>
                    <a:lnTo>
                      <a:pt x="213" y="184"/>
                    </a:lnTo>
                    <a:lnTo>
                      <a:pt x="208" y="186"/>
                    </a:lnTo>
                    <a:lnTo>
                      <a:pt x="204" y="180"/>
                    </a:lnTo>
                    <a:lnTo>
                      <a:pt x="201" y="181"/>
                    </a:lnTo>
                    <a:lnTo>
                      <a:pt x="192" y="190"/>
                    </a:lnTo>
                    <a:lnTo>
                      <a:pt x="186" y="190"/>
                    </a:lnTo>
                    <a:lnTo>
                      <a:pt x="183" y="201"/>
                    </a:lnTo>
                    <a:lnTo>
                      <a:pt x="175" y="199"/>
                    </a:lnTo>
                    <a:lnTo>
                      <a:pt x="172" y="204"/>
                    </a:lnTo>
                    <a:lnTo>
                      <a:pt x="167" y="207"/>
                    </a:lnTo>
                    <a:lnTo>
                      <a:pt x="172" y="211"/>
                    </a:lnTo>
                    <a:lnTo>
                      <a:pt x="176" y="213"/>
                    </a:lnTo>
                    <a:lnTo>
                      <a:pt x="176" y="219"/>
                    </a:lnTo>
                    <a:lnTo>
                      <a:pt x="172" y="225"/>
                    </a:lnTo>
                    <a:lnTo>
                      <a:pt x="167" y="221"/>
                    </a:lnTo>
                    <a:lnTo>
                      <a:pt x="161" y="222"/>
                    </a:lnTo>
                    <a:lnTo>
                      <a:pt x="161" y="222"/>
                    </a:lnTo>
                    <a:lnTo>
                      <a:pt x="157" y="227"/>
                    </a:lnTo>
                    <a:lnTo>
                      <a:pt x="152" y="231"/>
                    </a:lnTo>
                    <a:lnTo>
                      <a:pt x="149" y="228"/>
                    </a:lnTo>
                    <a:lnTo>
                      <a:pt x="143" y="233"/>
                    </a:lnTo>
                    <a:lnTo>
                      <a:pt x="135" y="233"/>
                    </a:lnTo>
                    <a:lnTo>
                      <a:pt x="132" y="231"/>
                    </a:lnTo>
                    <a:lnTo>
                      <a:pt x="131" y="236"/>
                    </a:lnTo>
                    <a:lnTo>
                      <a:pt x="125" y="231"/>
                    </a:lnTo>
                    <a:lnTo>
                      <a:pt x="113" y="228"/>
                    </a:lnTo>
                    <a:lnTo>
                      <a:pt x="104" y="231"/>
                    </a:lnTo>
                    <a:lnTo>
                      <a:pt x="104" y="242"/>
                    </a:lnTo>
                    <a:lnTo>
                      <a:pt x="99" y="245"/>
                    </a:lnTo>
                    <a:lnTo>
                      <a:pt x="96" y="254"/>
                    </a:lnTo>
                    <a:lnTo>
                      <a:pt x="93" y="254"/>
                    </a:lnTo>
                    <a:lnTo>
                      <a:pt x="90" y="262"/>
                    </a:lnTo>
                    <a:lnTo>
                      <a:pt x="82" y="265"/>
                    </a:lnTo>
                    <a:lnTo>
                      <a:pt x="79" y="257"/>
                    </a:lnTo>
                    <a:lnTo>
                      <a:pt x="70" y="256"/>
                    </a:lnTo>
                    <a:lnTo>
                      <a:pt x="61" y="257"/>
                    </a:lnTo>
                    <a:lnTo>
                      <a:pt x="58" y="265"/>
                    </a:lnTo>
                    <a:lnTo>
                      <a:pt x="58" y="268"/>
                    </a:lnTo>
                    <a:lnTo>
                      <a:pt x="49" y="271"/>
                    </a:lnTo>
                    <a:lnTo>
                      <a:pt x="43" y="268"/>
                    </a:lnTo>
                    <a:lnTo>
                      <a:pt x="43" y="266"/>
                    </a:lnTo>
                    <a:lnTo>
                      <a:pt x="47" y="256"/>
                    </a:lnTo>
                    <a:lnTo>
                      <a:pt x="54" y="256"/>
                    </a:lnTo>
                    <a:lnTo>
                      <a:pt x="49" y="246"/>
                    </a:lnTo>
                    <a:lnTo>
                      <a:pt x="50" y="231"/>
                    </a:lnTo>
                    <a:lnTo>
                      <a:pt x="47" y="231"/>
                    </a:lnTo>
                    <a:lnTo>
                      <a:pt x="50" y="225"/>
                    </a:lnTo>
                    <a:lnTo>
                      <a:pt x="44" y="221"/>
                    </a:lnTo>
                    <a:lnTo>
                      <a:pt x="52" y="207"/>
                    </a:lnTo>
                    <a:lnTo>
                      <a:pt x="55" y="202"/>
                    </a:lnTo>
                    <a:lnTo>
                      <a:pt x="55" y="198"/>
                    </a:lnTo>
                    <a:lnTo>
                      <a:pt x="50" y="189"/>
                    </a:lnTo>
                    <a:lnTo>
                      <a:pt x="57" y="184"/>
                    </a:lnTo>
                    <a:lnTo>
                      <a:pt x="55" y="178"/>
                    </a:lnTo>
                    <a:lnTo>
                      <a:pt x="60" y="170"/>
                    </a:lnTo>
                    <a:lnTo>
                      <a:pt x="66" y="167"/>
                    </a:lnTo>
                    <a:lnTo>
                      <a:pt x="66" y="164"/>
                    </a:lnTo>
                    <a:lnTo>
                      <a:pt x="63" y="158"/>
                    </a:lnTo>
                    <a:lnTo>
                      <a:pt x="63" y="152"/>
                    </a:lnTo>
                    <a:lnTo>
                      <a:pt x="58" y="146"/>
                    </a:lnTo>
                    <a:lnTo>
                      <a:pt x="63" y="146"/>
                    </a:lnTo>
                    <a:lnTo>
                      <a:pt x="66" y="142"/>
                    </a:lnTo>
                    <a:lnTo>
                      <a:pt x="79" y="146"/>
                    </a:lnTo>
                    <a:lnTo>
                      <a:pt x="81" y="148"/>
                    </a:lnTo>
                    <a:lnTo>
                      <a:pt x="84" y="149"/>
                    </a:lnTo>
                    <a:lnTo>
                      <a:pt x="87" y="143"/>
                    </a:lnTo>
                    <a:lnTo>
                      <a:pt x="90" y="143"/>
                    </a:lnTo>
                    <a:lnTo>
                      <a:pt x="91" y="132"/>
                    </a:lnTo>
                    <a:lnTo>
                      <a:pt x="82" y="122"/>
                    </a:lnTo>
                    <a:lnTo>
                      <a:pt x="79" y="123"/>
                    </a:lnTo>
                    <a:lnTo>
                      <a:pt x="72" y="117"/>
                    </a:lnTo>
                    <a:lnTo>
                      <a:pt x="81" y="107"/>
                    </a:lnTo>
                    <a:lnTo>
                      <a:pt x="75" y="102"/>
                    </a:lnTo>
                    <a:lnTo>
                      <a:pt x="67" y="102"/>
                    </a:lnTo>
                    <a:lnTo>
                      <a:pt x="61" y="98"/>
                    </a:lnTo>
                    <a:lnTo>
                      <a:pt x="54" y="98"/>
                    </a:lnTo>
                    <a:lnTo>
                      <a:pt x="46" y="90"/>
                    </a:lnTo>
                    <a:lnTo>
                      <a:pt x="40" y="79"/>
                    </a:lnTo>
                    <a:lnTo>
                      <a:pt x="35" y="73"/>
                    </a:lnTo>
                    <a:lnTo>
                      <a:pt x="29" y="72"/>
                    </a:lnTo>
                    <a:lnTo>
                      <a:pt x="22" y="67"/>
                    </a:lnTo>
                    <a:lnTo>
                      <a:pt x="19" y="69"/>
                    </a:lnTo>
                    <a:lnTo>
                      <a:pt x="16" y="75"/>
                    </a:lnTo>
                    <a:lnTo>
                      <a:pt x="13" y="72"/>
                    </a:lnTo>
                    <a:lnTo>
                      <a:pt x="8" y="63"/>
                    </a:lnTo>
                    <a:lnTo>
                      <a:pt x="0" y="60"/>
                    </a:lnTo>
                    <a:lnTo>
                      <a:pt x="6" y="60"/>
                    </a:lnTo>
                    <a:lnTo>
                      <a:pt x="14" y="55"/>
                    </a:lnTo>
                    <a:lnTo>
                      <a:pt x="14" y="49"/>
                    </a:lnTo>
                    <a:lnTo>
                      <a:pt x="25" y="47"/>
                    </a:lnTo>
                    <a:lnTo>
                      <a:pt x="26" y="41"/>
                    </a:lnTo>
                    <a:lnTo>
                      <a:pt x="32" y="40"/>
                    </a:lnTo>
                    <a:lnTo>
                      <a:pt x="43" y="35"/>
                    </a:lnTo>
                    <a:lnTo>
                      <a:pt x="50" y="43"/>
                    </a:lnTo>
                    <a:lnTo>
                      <a:pt x="55" y="41"/>
                    </a:lnTo>
                    <a:lnTo>
                      <a:pt x="55" y="31"/>
                    </a:lnTo>
                    <a:lnTo>
                      <a:pt x="67" y="15"/>
                    </a:lnTo>
                    <a:lnTo>
                      <a:pt x="66" y="12"/>
                    </a:lnTo>
                    <a:lnTo>
                      <a:pt x="70" y="9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79" y="3"/>
                    </a:lnTo>
                    <a:lnTo>
                      <a:pt x="85" y="12"/>
                    </a:lnTo>
                    <a:lnTo>
                      <a:pt x="94" y="17"/>
                    </a:lnTo>
                    <a:lnTo>
                      <a:pt x="99" y="15"/>
                    </a:lnTo>
                    <a:lnTo>
                      <a:pt x="104" y="25"/>
                    </a:lnTo>
                    <a:lnTo>
                      <a:pt x="101" y="32"/>
                    </a:lnTo>
                    <a:lnTo>
                      <a:pt x="110" y="32"/>
                    </a:lnTo>
                    <a:lnTo>
                      <a:pt x="113" y="25"/>
                    </a:lnTo>
                    <a:lnTo>
                      <a:pt x="120" y="23"/>
                    </a:lnTo>
                    <a:lnTo>
                      <a:pt x="126" y="26"/>
                    </a:lnTo>
                    <a:lnTo>
                      <a:pt x="126" y="32"/>
                    </a:lnTo>
                    <a:lnTo>
                      <a:pt x="135" y="37"/>
                    </a:lnTo>
                    <a:lnTo>
                      <a:pt x="140" y="40"/>
                    </a:lnTo>
                    <a:lnTo>
                      <a:pt x="146" y="40"/>
                    </a:lnTo>
                    <a:lnTo>
                      <a:pt x="149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7" name="Freeform 1992">
                <a:extLst>
                  <a:ext uri="{FF2B5EF4-FFF2-40B4-BE49-F238E27FC236}">
                    <a16:creationId xmlns:a16="http://schemas.microsoft.com/office/drawing/2014/main" id="{50B63567-D3B5-8B1C-0BC5-2D450853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368"/>
                <a:ext cx="92" cy="70"/>
              </a:xfrm>
              <a:custGeom>
                <a:avLst/>
                <a:gdLst>
                  <a:gd name="T0" fmla="*/ 69 w 184"/>
                  <a:gd name="T1" fmla="*/ 7 h 139"/>
                  <a:gd name="T2" fmla="*/ 64 w 184"/>
                  <a:gd name="T3" fmla="*/ 9 h 139"/>
                  <a:gd name="T4" fmla="*/ 53 w 184"/>
                  <a:gd name="T5" fmla="*/ 9 h 139"/>
                  <a:gd name="T6" fmla="*/ 53 w 184"/>
                  <a:gd name="T7" fmla="*/ 0 h 139"/>
                  <a:gd name="T8" fmla="*/ 44 w 184"/>
                  <a:gd name="T9" fmla="*/ 3 h 139"/>
                  <a:gd name="T10" fmla="*/ 32 w 184"/>
                  <a:gd name="T11" fmla="*/ 10 h 139"/>
                  <a:gd name="T12" fmla="*/ 31 w 184"/>
                  <a:gd name="T13" fmla="*/ 18 h 139"/>
                  <a:gd name="T14" fmla="*/ 28 w 184"/>
                  <a:gd name="T15" fmla="*/ 30 h 139"/>
                  <a:gd name="T16" fmla="*/ 29 w 184"/>
                  <a:gd name="T17" fmla="*/ 41 h 139"/>
                  <a:gd name="T18" fmla="*/ 41 w 184"/>
                  <a:gd name="T19" fmla="*/ 60 h 139"/>
                  <a:gd name="T20" fmla="*/ 29 w 184"/>
                  <a:gd name="T21" fmla="*/ 77 h 139"/>
                  <a:gd name="T22" fmla="*/ 25 w 184"/>
                  <a:gd name="T23" fmla="*/ 86 h 139"/>
                  <a:gd name="T24" fmla="*/ 20 w 184"/>
                  <a:gd name="T25" fmla="*/ 92 h 139"/>
                  <a:gd name="T26" fmla="*/ 14 w 184"/>
                  <a:gd name="T27" fmla="*/ 98 h 139"/>
                  <a:gd name="T28" fmla="*/ 2 w 184"/>
                  <a:gd name="T29" fmla="*/ 106 h 139"/>
                  <a:gd name="T30" fmla="*/ 8 w 184"/>
                  <a:gd name="T31" fmla="*/ 112 h 139"/>
                  <a:gd name="T32" fmla="*/ 25 w 184"/>
                  <a:gd name="T33" fmla="*/ 115 h 139"/>
                  <a:gd name="T34" fmla="*/ 35 w 184"/>
                  <a:gd name="T35" fmla="*/ 118 h 139"/>
                  <a:gd name="T36" fmla="*/ 40 w 184"/>
                  <a:gd name="T37" fmla="*/ 129 h 139"/>
                  <a:gd name="T38" fmla="*/ 46 w 184"/>
                  <a:gd name="T39" fmla="*/ 133 h 139"/>
                  <a:gd name="T40" fmla="*/ 61 w 184"/>
                  <a:gd name="T41" fmla="*/ 136 h 139"/>
                  <a:gd name="T42" fmla="*/ 72 w 184"/>
                  <a:gd name="T43" fmla="*/ 127 h 139"/>
                  <a:gd name="T44" fmla="*/ 78 w 184"/>
                  <a:gd name="T45" fmla="*/ 135 h 139"/>
                  <a:gd name="T46" fmla="*/ 88 w 184"/>
                  <a:gd name="T47" fmla="*/ 132 h 139"/>
                  <a:gd name="T48" fmla="*/ 108 w 184"/>
                  <a:gd name="T49" fmla="*/ 133 h 139"/>
                  <a:gd name="T50" fmla="*/ 120 w 184"/>
                  <a:gd name="T51" fmla="*/ 136 h 139"/>
                  <a:gd name="T52" fmla="*/ 134 w 184"/>
                  <a:gd name="T53" fmla="*/ 124 h 139"/>
                  <a:gd name="T54" fmla="*/ 141 w 184"/>
                  <a:gd name="T55" fmla="*/ 121 h 139"/>
                  <a:gd name="T56" fmla="*/ 155 w 184"/>
                  <a:gd name="T57" fmla="*/ 109 h 139"/>
                  <a:gd name="T58" fmla="*/ 145 w 184"/>
                  <a:gd name="T59" fmla="*/ 97 h 139"/>
                  <a:gd name="T60" fmla="*/ 143 w 184"/>
                  <a:gd name="T61" fmla="*/ 88 h 139"/>
                  <a:gd name="T62" fmla="*/ 148 w 184"/>
                  <a:gd name="T63" fmla="*/ 76 h 139"/>
                  <a:gd name="T64" fmla="*/ 140 w 184"/>
                  <a:gd name="T65" fmla="*/ 67 h 139"/>
                  <a:gd name="T66" fmla="*/ 145 w 184"/>
                  <a:gd name="T67" fmla="*/ 53 h 139"/>
                  <a:gd name="T68" fmla="*/ 154 w 184"/>
                  <a:gd name="T69" fmla="*/ 48 h 139"/>
                  <a:gd name="T70" fmla="*/ 170 w 184"/>
                  <a:gd name="T71" fmla="*/ 44 h 139"/>
                  <a:gd name="T72" fmla="*/ 178 w 184"/>
                  <a:gd name="T73" fmla="*/ 38 h 139"/>
                  <a:gd name="T74" fmla="*/ 184 w 184"/>
                  <a:gd name="T75" fmla="*/ 33 h 139"/>
                  <a:gd name="T76" fmla="*/ 172 w 184"/>
                  <a:gd name="T77" fmla="*/ 30 h 139"/>
                  <a:gd name="T78" fmla="*/ 160 w 184"/>
                  <a:gd name="T79" fmla="*/ 30 h 139"/>
                  <a:gd name="T80" fmla="*/ 151 w 184"/>
                  <a:gd name="T81" fmla="*/ 24 h 139"/>
                  <a:gd name="T82" fmla="*/ 132 w 184"/>
                  <a:gd name="T83" fmla="*/ 24 h 139"/>
                  <a:gd name="T84" fmla="*/ 122 w 184"/>
                  <a:gd name="T85" fmla="*/ 16 h 139"/>
                  <a:gd name="T86" fmla="*/ 105 w 184"/>
                  <a:gd name="T87" fmla="*/ 19 h 139"/>
                  <a:gd name="T88" fmla="*/ 97 w 184"/>
                  <a:gd name="T89" fmla="*/ 13 h 139"/>
                  <a:gd name="T90" fmla="*/ 84 w 184"/>
                  <a:gd name="T91" fmla="*/ 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4" h="139">
                    <a:moveTo>
                      <a:pt x="75" y="4"/>
                    </a:moveTo>
                    <a:lnTo>
                      <a:pt x="69" y="7"/>
                    </a:lnTo>
                    <a:lnTo>
                      <a:pt x="67" y="12"/>
                    </a:lnTo>
                    <a:lnTo>
                      <a:pt x="64" y="9"/>
                    </a:lnTo>
                    <a:lnTo>
                      <a:pt x="58" y="10"/>
                    </a:lnTo>
                    <a:lnTo>
                      <a:pt x="53" y="9"/>
                    </a:lnTo>
                    <a:lnTo>
                      <a:pt x="55" y="3"/>
                    </a:lnTo>
                    <a:lnTo>
                      <a:pt x="53" y="0"/>
                    </a:lnTo>
                    <a:lnTo>
                      <a:pt x="46" y="0"/>
                    </a:lnTo>
                    <a:lnTo>
                      <a:pt x="44" y="3"/>
                    </a:lnTo>
                    <a:lnTo>
                      <a:pt x="40" y="15"/>
                    </a:lnTo>
                    <a:lnTo>
                      <a:pt x="32" y="10"/>
                    </a:lnTo>
                    <a:lnTo>
                      <a:pt x="31" y="12"/>
                    </a:lnTo>
                    <a:lnTo>
                      <a:pt x="31" y="18"/>
                    </a:lnTo>
                    <a:lnTo>
                      <a:pt x="28" y="24"/>
                    </a:lnTo>
                    <a:lnTo>
                      <a:pt x="28" y="30"/>
                    </a:lnTo>
                    <a:lnTo>
                      <a:pt x="25" y="36"/>
                    </a:lnTo>
                    <a:lnTo>
                      <a:pt x="29" y="41"/>
                    </a:lnTo>
                    <a:lnTo>
                      <a:pt x="32" y="51"/>
                    </a:lnTo>
                    <a:lnTo>
                      <a:pt x="41" y="60"/>
                    </a:lnTo>
                    <a:lnTo>
                      <a:pt x="35" y="71"/>
                    </a:lnTo>
                    <a:lnTo>
                      <a:pt x="29" y="77"/>
                    </a:lnTo>
                    <a:lnTo>
                      <a:pt x="28" y="83"/>
                    </a:lnTo>
                    <a:lnTo>
                      <a:pt x="25" y="86"/>
                    </a:lnTo>
                    <a:lnTo>
                      <a:pt x="20" y="91"/>
                    </a:lnTo>
                    <a:lnTo>
                      <a:pt x="20" y="92"/>
                    </a:lnTo>
                    <a:lnTo>
                      <a:pt x="17" y="97"/>
                    </a:lnTo>
                    <a:lnTo>
                      <a:pt x="14" y="98"/>
                    </a:lnTo>
                    <a:lnTo>
                      <a:pt x="14" y="106"/>
                    </a:lnTo>
                    <a:lnTo>
                      <a:pt x="2" y="106"/>
                    </a:lnTo>
                    <a:lnTo>
                      <a:pt x="0" y="109"/>
                    </a:lnTo>
                    <a:lnTo>
                      <a:pt x="8" y="112"/>
                    </a:lnTo>
                    <a:lnTo>
                      <a:pt x="19" y="115"/>
                    </a:lnTo>
                    <a:lnTo>
                      <a:pt x="25" y="115"/>
                    </a:lnTo>
                    <a:lnTo>
                      <a:pt x="32" y="114"/>
                    </a:lnTo>
                    <a:lnTo>
                      <a:pt x="35" y="118"/>
                    </a:lnTo>
                    <a:lnTo>
                      <a:pt x="40" y="121"/>
                    </a:lnTo>
                    <a:lnTo>
                      <a:pt x="40" y="129"/>
                    </a:lnTo>
                    <a:lnTo>
                      <a:pt x="44" y="133"/>
                    </a:lnTo>
                    <a:lnTo>
                      <a:pt x="46" y="133"/>
                    </a:lnTo>
                    <a:lnTo>
                      <a:pt x="55" y="133"/>
                    </a:lnTo>
                    <a:lnTo>
                      <a:pt x="61" y="136"/>
                    </a:lnTo>
                    <a:lnTo>
                      <a:pt x="64" y="129"/>
                    </a:lnTo>
                    <a:lnTo>
                      <a:pt x="72" y="127"/>
                    </a:lnTo>
                    <a:lnTo>
                      <a:pt x="79" y="129"/>
                    </a:lnTo>
                    <a:lnTo>
                      <a:pt x="78" y="135"/>
                    </a:lnTo>
                    <a:lnTo>
                      <a:pt x="81" y="138"/>
                    </a:lnTo>
                    <a:lnTo>
                      <a:pt x="88" y="132"/>
                    </a:lnTo>
                    <a:lnTo>
                      <a:pt x="102" y="132"/>
                    </a:lnTo>
                    <a:lnTo>
                      <a:pt x="108" y="133"/>
                    </a:lnTo>
                    <a:lnTo>
                      <a:pt x="119" y="135"/>
                    </a:lnTo>
                    <a:lnTo>
                      <a:pt x="120" y="136"/>
                    </a:lnTo>
                    <a:lnTo>
                      <a:pt x="125" y="139"/>
                    </a:lnTo>
                    <a:lnTo>
                      <a:pt x="134" y="124"/>
                    </a:lnTo>
                    <a:lnTo>
                      <a:pt x="135" y="123"/>
                    </a:lnTo>
                    <a:lnTo>
                      <a:pt x="141" y="121"/>
                    </a:lnTo>
                    <a:lnTo>
                      <a:pt x="154" y="112"/>
                    </a:lnTo>
                    <a:lnTo>
                      <a:pt x="155" y="109"/>
                    </a:lnTo>
                    <a:lnTo>
                      <a:pt x="148" y="105"/>
                    </a:lnTo>
                    <a:lnTo>
                      <a:pt x="145" y="97"/>
                    </a:lnTo>
                    <a:lnTo>
                      <a:pt x="145" y="92"/>
                    </a:lnTo>
                    <a:lnTo>
                      <a:pt x="143" y="88"/>
                    </a:lnTo>
                    <a:lnTo>
                      <a:pt x="148" y="83"/>
                    </a:lnTo>
                    <a:lnTo>
                      <a:pt x="148" y="76"/>
                    </a:lnTo>
                    <a:lnTo>
                      <a:pt x="141" y="68"/>
                    </a:lnTo>
                    <a:lnTo>
                      <a:pt x="140" y="67"/>
                    </a:lnTo>
                    <a:lnTo>
                      <a:pt x="145" y="60"/>
                    </a:lnTo>
                    <a:lnTo>
                      <a:pt x="145" y="53"/>
                    </a:lnTo>
                    <a:lnTo>
                      <a:pt x="151" y="53"/>
                    </a:lnTo>
                    <a:lnTo>
                      <a:pt x="154" y="48"/>
                    </a:lnTo>
                    <a:lnTo>
                      <a:pt x="160" y="44"/>
                    </a:lnTo>
                    <a:lnTo>
                      <a:pt x="170" y="44"/>
                    </a:lnTo>
                    <a:lnTo>
                      <a:pt x="175" y="42"/>
                    </a:lnTo>
                    <a:lnTo>
                      <a:pt x="178" y="38"/>
                    </a:lnTo>
                    <a:lnTo>
                      <a:pt x="184" y="36"/>
                    </a:lnTo>
                    <a:lnTo>
                      <a:pt x="184" y="33"/>
                    </a:lnTo>
                    <a:lnTo>
                      <a:pt x="175" y="30"/>
                    </a:lnTo>
                    <a:lnTo>
                      <a:pt x="172" y="30"/>
                    </a:lnTo>
                    <a:lnTo>
                      <a:pt x="166" y="33"/>
                    </a:lnTo>
                    <a:lnTo>
                      <a:pt x="160" y="30"/>
                    </a:lnTo>
                    <a:lnTo>
                      <a:pt x="154" y="30"/>
                    </a:lnTo>
                    <a:lnTo>
                      <a:pt x="151" y="24"/>
                    </a:lnTo>
                    <a:lnTo>
                      <a:pt x="140" y="27"/>
                    </a:lnTo>
                    <a:lnTo>
                      <a:pt x="132" y="24"/>
                    </a:lnTo>
                    <a:lnTo>
                      <a:pt x="128" y="18"/>
                    </a:lnTo>
                    <a:lnTo>
                      <a:pt x="122" y="16"/>
                    </a:lnTo>
                    <a:lnTo>
                      <a:pt x="114" y="19"/>
                    </a:lnTo>
                    <a:lnTo>
                      <a:pt x="105" y="19"/>
                    </a:lnTo>
                    <a:lnTo>
                      <a:pt x="102" y="21"/>
                    </a:lnTo>
                    <a:lnTo>
                      <a:pt x="97" y="13"/>
                    </a:lnTo>
                    <a:lnTo>
                      <a:pt x="85" y="6"/>
                    </a:lnTo>
                    <a:lnTo>
                      <a:pt x="84" y="4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8" name="Freeform 1993">
                <a:extLst>
                  <a:ext uri="{FF2B5EF4-FFF2-40B4-BE49-F238E27FC236}">
                    <a16:creationId xmlns:a16="http://schemas.microsoft.com/office/drawing/2014/main" id="{4B1E8DF4-7CC5-6998-D813-8E11FD5EA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368"/>
                <a:ext cx="92" cy="70"/>
              </a:xfrm>
              <a:custGeom>
                <a:avLst/>
                <a:gdLst>
                  <a:gd name="T0" fmla="*/ 84 w 184"/>
                  <a:gd name="T1" fmla="*/ 4 h 139"/>
                  <a:gd name="T2" fmla="*/ 97 w 184"/>
                  <a:gd name="T3" fmla="*/ 13 h 139"/>
                  <a:gd name="T4" fmla="*/ 105 w 184"/>
                  <a:gd name="T5" fmla="*/ 19 h 139"/>
                  <a:gd name="T6" fmla="*/ 122 w 184"/>
                  <a:gd name="T7" fmla="*/ 16 h 139"/>
                  <a:gd name="T8" fmla="*/ 132 w 184"/>
                  <a:gd name="T9" fmla="*/ 24 h 139"/>
                  <a:gd name="T10" fmla="*/ 151 w 184"/>
                  <a:gd name="T11" fmla="*/ 24 h 139"/>
                  <a:gd name="T12" fmla="*/ 160 w 184"/>
                  <a:gd name="T13" fmla="*/ 30 h 139"/>
                  <a:gd name="T14" fmla="*/ 172 w 184"/>
                  <a:gd name="T15" fmla="*/ 30 h 139"/>
                  <a:gd name="T16" fmla="*/ 184 w 184"/>
                  <a:gd name="T17" fmla="*/ 33 h 139"/>
                  <a:gd name="T18" fmla="*/ 178 w 184"/>
                  <a:gd name="T19" fmla="*/ 38 h 139"/>
                  <a:gd name="T20" fmla="*/ 170 w 184"/>
                  <a:gd name="T21" fmla="*/ 44 h 139"/>
                  <a:gd name="T22" fmla="*/ 154 w 184"/>
                  <a:gd name="T23" fmla="*/ 48 h 139"/>
                  <a:gd name="T24" fmla="*/ 145 w 184"/>
                  <a:gd name="T25" fmla="*/ 53 h 139"/>
                  <a:gd name="T26" fmla="*/ 140 w 184"/>
                  <a:gd name="T27" fmla="*/ 67 h 139"/>
                  <a:gd name="T28" fmla="*/ 148 w 184"/>
                  <a:gd name="T29" fmla="*/ 76 h 139"/>
                  <a:gd name="T30" fmla="*/ 143 w 184"/>
                  <a:gd name="T31" fmla="*/ 88 h 139"/>
                  <a:gd name="T32" fmla="*/ 145 w 184"/>
                  <a:gd name="T33" fmla="*/ 97 h 139"/>
                  <a:gd name="T34" fmla="*/ 155 w 184"/>
                  <a:gd name="T35" fmla="*/ 109 h 139"/>
                  <a:gd name="T36" fmla="*/ 141 w 184"/>
                  <a:gd name="T37" fmla="*/ 121 h 139"/>
                  <a:gd name="T38" fmla="*/ 134 w 184"/>
                  <a:gd name="T39" fmla="*/ 124 h 139"/>
                  <a:gd name="T40" fmla="*/ 120 w 184"/>
                  <a:gd name="T41" fmla="*/ 136 h 139"/>
                  <a:gd name="T42" fmla="*/ 108 w 184"/>
                  <a:gd name="T43" fmla="*/ 133 h 139"/>
                  <a:gd name="T44" fmla="*/ 88 w 184"/>
                  <a:gd name="T45" fmla="*/ 132 h 139"/>
                  <a:gd name="T46" fmla="*/ 78 w 184"/>
                  <a:gd name="T47" fmla="*/ 135 h 139"/>
                  <a:gd name="T48" fmla="*/ 72 w 184"/>
                  <a:gd name="T49" fmla="*/ 127 h 139"/>
                  <a:gd name="T50" fmla="*/ 61 w 184"/>
                  <a:gd name="T51" fmla="*/ 136 h 139"/>
                  <a:gd name="T52" fmla="*/ 46 w 184"/>
                  <a:gd name="T53" fmla="*/ 133 h 139"/>
                  <a:gd name="T54" fmla="*/ 40 w 184"/>
                  <a:gd name="T55" fmla="*/ 129 h 139"/>
                  <a:gd name="T56" fmla="*/ 35 w 184"/>
                  <a:gd name="T57" fmla="*/ 118 h 139"/>
                  <a:gd name="T58" fmla="*/ 25 w 184"/>
                  <a:gd name="T59" fmla="*/ 115 h 139"/>
                  <a:gd name="T60" fmla="*/ 8 w 184"/>
                  <a:gd name="T61" fmla="*/ 112 h 139"/>
                  <a:gd name="T62" fmla="*/ 2 w 184"/>
                  <a:gd name="T63" fmla="*/ 106 h 139"/>
                  <a:gd name="T64" fmla="*/ 14 w 184"/>
                  <a:gd name="T65" fmla="*/ 98 h 139"/>
                  <a:gd name="T66" fmla="*/ 20 w 184"/>
                  <a:gd name="T67" fmla="*/ 92 h 139"/>
                  <a:gd name="T68" fmla="*/ 25 w 184"/>
                  <a:gd name="T69" fmla="*/ 86 h 139"/>
                  <a:gd name="T70" fmla="*/ 29 w 184"/>
                  <a:gd name="T71" fmla="*/ 77 h 139"/>
                  <a:gd name="T72" fmla="*/ 41 w 184"/>
                  <a:gd name="T73" fmla="*/ 60 h 139"/>
                  <a:gd name="T74" fmla="*/ 29 w 184"/>
                  <a:gd name="T75" fmla="*/ 41 h 139"/>
                  <a:gd name="T76" fmla="*/ 28 w 184"/>
                  <a:gd name="T77" fmla="*/ 30 h 139"/>
                  <a:gd name="T78" fmla="*/ 31 w 184"/>
                  <a:gd name="T79" fmla="*/ 18 h 139"/>
                  <a:gd name="T80" fmla="*/ 32 w 184"/>
                  <a:gd name="T81" fmla="*/ 10 h 139"/>
                  <a:gd name="T82" fmla="*/ 44 w 184"/>
                  <a:gd name="T83" fmla="*/ 3 h 139"/>
                  <a:gd name="T84" fmla="*/ 53 w 184"/>
                  <a:gd name="T85" fmla="*/ 0 h 139"/>
                  <a:gd name="T86" fmla="*/ 53 w 184"/>
                  <a:gd name="T87" fmla="*/ 9 h 139"/>
                  <a:gd name="T88" fmla="*/ 64 w 184"/>
                  <a:gd name="T89" fmla="*/ 9 h 139"/>
                  <a:gd name="T90" fmla="*/ 69 w 184"/>
                  <a:gd name="T91" fmla="*/ 7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4" h="139">
                    <a:moveTo>
                      <a:pt x="75" y="4"/>
                    </a:moveTo>
                    <a:lnTo>
                      <a:pt x="84" y="4"/>
                    </a:lnTo>
                    <a:lnTo>
                      <a:pt x="85" y="6"/>
                    </a:lnTo>
                    <a:lnTo>
                      <a:pt x="97" y="13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14" y="19"/>
                    </a:lnTo>
                    <a:lnTo>
                      <a:pt x="122" y="16"/>
                    </a:lnTo>
                    <a:lnTo>
                      <a:pt x="128" y="18"/>
                    </a:lnTo>
                    <a:lnTo>
                      <a:pt x="132" y="24"/>
                    </a:lnTo>
                    <a:lnTo>
                      <a:pt x="140" y="27"/>
                    </a:lnTo>
                    <a:lnTo>
                      <a:pt x="151" y="24"/>
                    </a:lnTo>
                    <a:lnTo>
                      <a:pt x="154" y="30"/>
                    </a:lnTo>
                    <a:lnTo>
                      <a:pt x="160" y="30"/>
                    </a:lnTo>
                    <a:lnTo>
                      <a:pt x="166" y="33"/>
                    </a:lnTo>
                    <a:lnTo>
                      <a:pt x="172" y="30"/>
                    </a:lnTo>
                    <a:lnTo>
                      <a:pt x="175" y="30"/>
                    </a:lnTo>
                    <a:lnTo>
                      <a:pt x="184" y="33"/>
                    </a:lnTo>
                    <a:lnTo>
                      <a:pt x="184" y="36"/>
                    </a:lnTo>
                    <a:lnTo>
                      <a:pt x="178" y="38"/>
                    </a:lnTo>
                    <a:lnTo>
                      <a:pt x="175" y="42"/>
                    </a:lnTo>
                    <a:lnTo>
                      <a:pt x="170" y="44"/>
                    </a:lnTo>
                    <a:lnTo>
                      <a:pt x="160" y="44"/>
                    </a:lnTo>
                    <a:lnTo>
                      <a:pt x="154" y="48"/>
                    </a:lnTo>
                    <a:lnTo>
                      <a:pt x="151" y="53"/>
                    </a:lnTo>
                    <a:lnTo>
                      <a:pt x="145" y="53"/>
                    </a:lnTo>
                    <a:lnTo>
                      <a:pt x="145" y="60"/>
                    </a:lnTo>
                    <a:lnTo>
                      <a:pt x="140" y="67"/>
                    </a:lnTo>
                    <a:lnTo>
                      <a:pt x="141" y="68"/>
                    </a:lnTo>
                    <a:lnTo>
                      <a:pt x="148" y="76"/>
                    </a:lnTo>
                    <a:lnTo>
                      <a:pt x="148" y="83"/>
                    </a:lnTo>
                    <a:lnTo>
                      <a:pt x="143" y="88"/>
                    </a:lnTo>
                    <a:lnTo>
                      <a:pt x="145" y="92"/>
                    </a:lnTo>
                    <a:lnTo>
                      <a:pt x="145" y="97"/>
                    </a:lnTo>
                    <a:lnTo>
                      <a:pt x="148" y="105"/>
                    </a:lnTo>
                    <a:lnTo>
                      <a:pt x="155" y="109"/>
                    </a:lnTo>
                    <a:lnTo>
                      <a:pt x="154" y="112"/>
                    </a:lnTo>
                    <a:lnTo>
                      <a:pt x="141" y="121"/>
                    </a:lnTo>
                    <a:lnTo>
                      <a:pt x="135" y="123"/>
                    </a:lnTo>
                    <a:lnTo>
                      <a:pt x="134" y="124"/>
                    </a:lnTo>
                    <a:lnTo>
                      <a:pt x="125" y="139"/>
                    </a:lnTo>
                    <a:lnTo>
                      <a:pt x="120" y="136"/>
                    </a:lnTo>
                    <a:lnTo>
                      <a:pt x="119" y="135"/>
                    </a:lnTo>
                    <a:lnTo>
                      <a:pt x="108" y="133"/>
                    </a:lnTo>
                    <a:lnTo>
                      <a:pt x="102" y="132"/>
                    </a:lnTo>
                    <a:lnTo>
                      <a:pt x="88" y="132"/>
                    </a:lnTo>
                    <a:lnTo>
                      <a:pt x="81" y="138"/>
                    </a:lnTo>
                    <a:lnTo>
                      <a:pt x="78" y="135"/>
                    </a:lnTo>
                    <a:lnTo>
                      <a:pt x="79" y="129"/>
                    </a:lnTo>
                    <a:lnTo>
                      <a:pt x="72" y="127"/>
                    </a:lnTo>
                    <a:lnTo>
                      <a:pt x="64" y="129"/>
                    </a:lnTo>
                    <a:lnTo>
                      <a:pt x="61" y="136"/>
                    </a:lnTo>
                    <a:lnTo>
                      <a:pt x="55" y="133"/>
                    </a:lnTo>
                    <a:lnTo>
                      <a:pt x="46" y="133"/>
                    </a:lnTo>
                    <a:lnTo>
                      <a:pt x="44" y="133"/>
                    </a:lnTo>
                    <a:lnTo>
                      <a:pt x="40" y="129"/>
                    </a:lnTo>
                    <a:lnTo>
                      <a:pt x="40" y="121"/>
                    </a:lnTo>
                    <a:lnTo>
                      <a:pt x="35" y="118"/>
                    </a:lnTo>
                    <a:lnTo>
                      <a:pt x="32" y="114"/>
                    </a:lnTo>
                    <a:lnTo>
                      <a:pt x="25" y="115"/>
                    </a:lnTo>
                    <a:lnTo>
                      <a:pt x="19" y="115"/>
                    </a:lnTo>
                    <a:lnTo>
                      <a:pt x="8" y="112"/>
                    </a:lnTo>
                    <a:lnTo>
                      <a:pt x="0" y="109"/>
                    </a:lnTo>
                    <a:lnTo>
                      <a:pt x="2" y="106"/>
                    </a:lnTo>
                    <a:lnTo>
                      <a:pt x="14" y="106"/>
                    </a:lnTo>
                    <a:lnTo>
                      <a:pt x="14" y="98"/>
                    </a:lnTo>
                    <a:lnTo>
                      <a:pt x="17" y="97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5" y="86"/>
                    </a:lnTo>
                    <a:lnTo>
                      <a:pt x="28" y="83"/>
                    </a:lnTo>
                    <a:lnTo>
                      <a:pt x="29" y="77"/>
                    </a:lnTo>
                    <a:lnTo>
                      <a:pt x="35" y="71"/>
                    </a:lnTo>
                    <a:lnTo>
                      <a:pt x="41" y="60"/>
                    </a:lnTo>
                    <a:lnTo>
                      <a:pt x="32" y="51"/>
                    </a:lnTo>
                    <a:lnTo>
                      <a:pt x="29" y="41"/>
                    </a:lnTo>
                    <a:lnTo>
                      <a:pt x="25" y="36"/>
                    </a:lnTo>
                    <a:lnTo>
                      <a:pt x="28" y="30"/>
                    </a:lnTo>
                    <a:lnTo>
                      <a:pt x="28" y="24"/>
                    </a:lnTo>
                    <a:lnTo>
                      <a:pt x="31" y="18"/>
                    </a:lnTo>
                    <a:lnTo>
                      <a:pt x="31" y="12"/>
                    </a:lnTo>
                    <a:lnTo>
                      <a:pt x="32" y="10"/>
                    </a:lnTo>
                    <a:lnTo>
                      <a:pt x="40" y="15"/>
                    </a:lnTo>
                    <a:lnTo>
                      <a:pt x="44" y="3"/>
                    </a:lnTo>
                    <a:lnTo>
                      <a:pt x="46" y="0"/>
                    </a:lnTo>
                    <a:lnTo>
                      <a:pt x="53" y="0"/>
                    </a:lnTo>
                    <a:lnTo>
                      <a:pt x="55" y="3"/>
                    </a:lnTo>
                    <a:lnTo>
                      <a:pt x="53" y="9"/>
                    </a:lnTo>
                    <a:lnTo>
                      <a:pt x="58" y="10"/>
                    </a:lnTo>
                    <a:lnTo>
                      <a:pt x="64" y="9"/>
                    </a:lnTo>
                    <a:lnTo>
                      <a:pt x="67" y="12"/>
                    </a:lnTo>
                    <a:lnTo>
                      <a:pt x="69" y="7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9" name="Freeform 1994">
                <a:extLst>
                  <a:ext uri="{FF2B5EF4-FFF2-40B4-BE49-F238E27FC236}">
                    <a16:creationId xmlns:a16="http://schemas.microsoft.com/office/drawing/2014/main" id="{9E3C62D2-BB7B-B3B8-E6AF-5B342110A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368"/>
                <a:ext cx="92" cy="70"/>
              </a:xfrm>
              <a:custGeom>
                <a:avLst/>
                <a:gdLst>
                  <a:gd name="T0" fmla="*/ 84 w 184"/>
                  <a:gd name="T1" fmla="*/ 4 h 139"/>
                  <a:gd name="T2" fmla="*/ 97 w 184"/>
                  <a:gd name="T3" fmla="*/ 13 h 139"/>
                  <a:gd name="T4" fmla="*/ 105 w 184"/>
                  <a:gd name="T5" fmla="*/ 19 h 139"/>
                  <a:gd name="T6" fmla="*/ 122 w 184"/>
                  <a:gd name="T7" fmla="*/ 16 h 139"/>
                  <a:gd name="T8" fmla="*/ 132 w 184"/>
                  <a:gd name="T9" fmla="*/ 24 h 139"/>
                  <a:gd name="T10" fmla="*/ 151 w 184"/>
                  <a:gd name="T11" fmla="*/ 24 h 139"/>
                  <a:gd name="T12" fmla="*/ 160 w 184"/>
                  <a:gd name="T13" fmla="*/ 30 h 139"/>
                  <a:gd name="T14" fmla="*/ 172 w 184"/>
                  <a:gd name="T15" fmla="*/ 30 h 139"/>
                  <a:gd name="T16" fmla="*/ 184 w 184"/>
                  <a:gd name="T17" fmla="*/ 33 h 139"/>
                  <a:gd name="T18" fmla="*/ 178 w 184"/>
                  <a:gd name="T19" fmla="*/ 38 h 139"/>
                  <a:gd name="T20" fmla="*/ 170 w 184"/>
                  <a:gd name="T21" fmla="*/ 44 h 139"/>
                  <a:gd name="T22" fmla="*/ 154 w 184"/>
                  <a:gd name="T23" fmla="*/ 48 h 139"/>
                  <a:gd name="T24" fmla="*/ 145 w 184"/>
                  <a:gd name="T25" fmla="*/ 53 h 139"/>
                  <a:gd name="T26" fmla="*/ 140 w 184"/>
                  <a:gd name="T27" fmla="*/ 67 h 139"/>
                  <a:gd name="T28" fmla="*/ 148 w 184"/>
                  <a:gd name="T29" fmla="*/ 76 h 139"/>
                  <a:gd name="T30" fmla="*/ 143 w 184"/>
                  <a:gd name="T31" fmla="*/ 88 h 139"/>
                  <a:gd name="T32" fmla="*/ 145 w 184"/>
                  <a:gd name="T33" fmla="*/ 97 h 139"/>
                  <a:gd name="T34" fmla="*/ 155 w 184"/>
                  <a:gd name="T35" fmla="*/ 109 h 139"/>
                  <a:gd name="T36" fmla="*/ 141 w 184"/>
                  <a:gd name="T37" fmla="*/ 121 h 139"/>
                  <a:gd name="T38" fmla="*/ 134 w 184"/>
                  <a:gd name="T39" fmla="*/ 124 h 139"/>
                  <a:gd name="T40" fmla="*/ 120 w 184"/>
                  <a:gd name="T41" fmla="*/ 136 h 139"/>
                  <a:gd name="T42" fmla="*/ 108 w 184"/>
                  <a:gd name="T43" fmla="*/ 133 h 139"/>
                  <a:gd name="T44" fmla="*/ 88 w 184"/>
                  <a:gd name="T45" fmla="*/ 132 h 139"/>
                  <a:gd name="T46" fmla="*/ 78 w 184"/>
                  <a:gd name="T47" fmla="*/ 135 h 139"/>
                  <a:gd name="T48" fmla="*/ 72 w 184"/>
                  <a:gd name="T49" fmla="*/ 127 h 139"/>
                  <a:gd name="T50" fmla="*/ 61 w 184"/>
                  <a:gd name="T51" fmla="*/ 136 h 139"/>
                  <a:gd name="T52" fmla="*/ 46 w 184"/>
                  <a:gd name="T53" fmla="*/ 133 h 139"/>
                  <a:gd name="T54" fmla="*/ 40 w 184"/>
                  <a:gd name="T55" fmla="*/ 129 h 139"/>
                  <a:gd name="T56" fmla="*/ 35 w 184"/>
                  <a:gd name="T57" fmla="*/ 118 h 139"/>
                  <a:gd name="T58" fmla="*/ 25 w 184"/>
                  <a:gd name="T59" fmla="*/ 115 h 139"/>
                  <a:gd name="T60" fmla="*/ 8 w 184"/>
                  <a:gd name="T61" fmla="*/ 112 h 139"/>
                  <a:gd name="T62" fmla="*/ 2 w 184"/>
                  <a:gd name="T63" fmla="*/ 106 h 139"/>
                  <a:gd name="T64" fmla="*/ 14 w 184"/>
                  <a:gd name="T65" fmla="*/ 98 h 139"/>
                  <a:gd name="T66" fmla="*/ 20 w 184"/>
                  <a:gd name="T67" fmla="*/ 92 h 139"/>
                  <a:gd name="T68" fmla="*/ 25 w 184"/>
                  <a:gd name="T69" fmla="*/ 86 h 139"/>
                  <a:gd name="T70" fmla="*/ 29 w 184"/>
                  <a:gd name="T71" fmla="*/ 77 h 139"/>
                  <a:gd name="T72" fmla="*/ 41 w 184"/>
                  <a:gd name="T73" fmla="*/ 60 h 139"/>
                  <a:gd name="T74" fmla="*/ 29 w 184"/>
                  <a:gd name="T75" fmla="*/ 41 h 139"/>
                  <a:gd name="T76" fmla="*/ 28 w 184"/>
                  <a:gd name="T77" fmla="*/ 30 h 139"/>
                  <a:gd name="T78" fmla="*/ 31 w 184"/>
                  <a:gd name="T79" fmla="*/ 18 h 139"/>
                  <a:gd name="T80" fmla="*/ 32 w 184"/>
                  <a:gd name="T81" fmla="*/ 10 h 139"/>
                  <a:gd name="T82" fmla="*/ 44 w 184"/>
                  <a:gd name="T83" fmla="*/ 3 h 139"/>
                  <a:gd name="T84" fmla="*/ 53 w 184"/>
                  <a:gd name="T85" fmla="*/ 0 h 139"/>
                  <a:gd name="T86" fmla="*/ 53 w 184"/>
                  <a:gd name="T87" fmla="*/ 9 h 139"/>
                  <a:gd name="T88" fmla="*/ 64 w 184"/>
                  <a:gd name="T89" fmla="*/ 9 h 139"/>
                  <a:gd name="T90" fmla="*/ 69 w 184"/>
                  <a:gd name="T91" fmla="*/ 7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4" h="139">
                    <a:moveTo>
                      <a:pt x="75" y="4"/>
                    </a:moveTo>
                    <a:lnTo>
                      <a:pt x="84" y="4"/>
                    </a:lnTo>
                    <a:lnTo>
                      <a:pt x="85" y="6"/>
                    </a:lnTo>
                    <a:lnTo>
                      <a:pt x="97" y="13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14" y="19"/>
                    </a:lnTo>
                    <a:lnTo>
                      <a:pt x="122" y="16"/>
                    </a:lnTo>
                    <a:lnTo>
                      <a:pt x="128" y="18"/>
                    </a:lnTo>
                    <a:lnTo>
                      <a:pt x="132" y="24"/>
                    </a:lnTo>
                    <a:lnTo>
                      <a:pt x="140" y="27"/>
                    </a:lnTo>
                    <a:lnTo>
                      <a:pt x="151" y="24"/>
                    </a:lnTo>
                    <a:lnTo>
                      <a:pt x="154" y="30"/>
                    </a:lnTo>
                    <a:lnTo>
                      <a:pt x="160" y="30"/>
                    </a:lnTo>
                    <a:lnTo>
                      <a:pt x="166" y="33"/>
                    </a:lnTo>
                    <a:lnTo>
                      <a:pt x="172" y="30"/>
                    </a:lnTo>
                    <a:lnTo>
                      <a:pt x="175" y="30"/>
                    </a:lnTo>
                    <a:lnTo>
                      <a:pt x="184" y="33"/>
                    </a:lnTo>
                    <a:lnTo>
                      <a:pt x="184" y="36"/>
                    </a:lnTo>
                    <a:lnTo>
                      <a:pt x="178" y="38"/>
                    </a:lnTo>
                    <a:lnTo>
                      <a:pt x="175" y="42"/>
                    </a:lnTo>
                    <a:lnTo>
                      <a:pt x="170" y="44"/>
                    </a:lnTo>
                    <a:lnTo>
                      <a:pt x="160" y="44"/>
                    </a:lnTo>
                    <a:lnTo>
                      <a:pt x="154" y="48"/>
                    </a:lnTo>
                    <a:lnTo>
                      <a:pt x="151" y="53"/>
                    </a:lnTo>
                    <a:lnTo>
                      <a:pt x="145" y="53"/>
                    </a:lnTo>
                    <a:lnTo>
                      <a:pt x="145" y="60"/>
                    </a:lnTo>
                    <a:lnTo>
                      <a:pt x="140" y="67"/>
                    </a:lnTo>
                    <a:lnTo>
                      <a:pt x="141" y="68"/>
                    </a:lnTo>
                    <a:lnTo>
                      <a:pt x="148" y="76"/>
                    </a:lnTo>
                    <a:lnTo>
                      <a:pt x="148" y="83"/>
                    </a:lnTo>
                    <a:lnTo>
                      <a:pt x="143" y="88"/>
                    </a:lnTo>
                    <a:lnTo>
                      <a:pt x="145" y="92"/>
                    </a:lnTo>
                    <a:lnTo>
                      <a:pt x="145" y="97"/>
                    </a:lnTo>
                    <a:lnTo>
                      <a:pt x="148" y="105"/>
                    </a:lnTo>
                    <a:lnTo>
                      <a:pt x="155" y="109"/>
                    </a:lnTo>
                    <a:lnTo>
                      <a:pt x="154" y="112"/>
                    </a:lnTo>
                    <a:lnTo>
                      <a:pt x="141" y="121"/>
                    </a:lnTo>
                    <a:lnTo>
                      <a:pt x="135" y="123"/>
                    </a:lnTo>
                    <a:lnTo>
                      <a:pt x="134" y="124"/>
                    </a:lnTo>
                    <a:lnTo>
                      <a:pt x="125" y="139"/>
                    </a:lnTo>
                    <a:lnTo>
                      <a:pt x="120" y="136"/>
                    </a:lnTo>
                    <a:lnTo>
                      <a:pt x="119" y="135"/>
                    </a:lnTo>
                    <a:lnTo>
                      <a:pt x="108" y="133"/>
                    </a:lnTo>
                    <a:lnTo>
                      <a:pt x="102" y="132"/>
                    </a:lnTo>
                    <a:lnTo>
                      <a:pt x="88" y="132"/>
                    </a:lnTo>
                    <a:lnTo>
                      <a:pt x="81" y="138"/>
                    </a:lnTo>
                    <a:lnTo>
                      <a:pt x="78" y="135"/>
                    </a:lnTo>
                    <a:lnTo>
                      <a:pt x="79" y="129"/>
                    </a:lnTo>
                    <a:lnTo>
                      <a:pt x="72" y="127"/>
                    </a:lnTo>
                    <a:lnTo>
                      <a:pt x="64" y="129"/>
                    </a:lnTo>
                    <a:lnTo>
                      <a:pt x="61" y="136"/>
                    </a:lnTo>
                    <a:lnTo>
                      <a:pt x="55" y="133"/>
                    </a:lnTo>
                    <a:lnTo>
                      <a:pt x="46" y="133"/>
                    </a:lnTo>
                    <a:lnTo>
                      <a:pt x="44" y="133"/>
                    </a:lnTo>
                    <a:lnTo>
                      <a:pt x="40" y="129"/>
                    </a:lnTo>
                    <a:lnTo>
                      <a:pt x="40" y="121"/>
                    </a:lnTo>
                    <a:lnTo>
                      <a:pt x="35" y="118"/>
                    </a:lnTo>
                    <a:lnTo>
                      <a:pt x="32" y="114"/>
                    </a:lnTo>
                    <a:lnTo>
                      <a:pt x="25" y="115"/>
                    </a:lnTo>
                    <a:lnTo>
                      <a:pt x="19" y="115"/>
                    </a:lnTo>
                    <a:lnTo>
                      <a:pt x="8" y="112"/>
                    </a:lnTo>
                    <a:lnTo>
                      <a:pt x="0" y="109"/>
                    </a:lnTo>
                    <a:lnTo>
                      <a:pt x="2" y="106"/>
                    </a:lnTo>
                    <a:lnTo>
                      <a:pt x="14" y="106"/>
                    </a:lnTo>
                    <a:lnTo>
                      <a:pt x="14" y="98"/>
                    </a:lnTo>
                    <a:lnTo>
                      <a:pt x="17" y="97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5" y="86"/>
                    </a:lnTo>
                    <a:lnTo>
                      <a:pt x="28" y="83"/>
                    </a:lnTo>
                    <a:lnTo>
                      <a:pt x="29" y="77"/>
                    </a:lnTo>
                    <a:lnTo>
                      <a:pt x="35" y="71"/>
                    </a:lnTo>
                    <a:lnTo>
                      <a:pt x="41" y="60"/>
                    </a:lnTo>
                    <a:lnTo>
                      <a:pt x="32" y="51"/>
                    </a:lnTo>
                    <a:lnTo>
                      <a:pt x="29" y="41"/>
                    </a:lnTo>
                    <a:lnTo>
                      <a:pt x="25" y="36"/>
                    </a:lnTo>
                    <a:lnTo>
                      <a:pt x="28" y="30"/>
                    </a:lnTo>
                    <a:lnTo>
                      <a:pt x="28" y="24"/>
                    </a:lnTo>
                    <a:lnTo>
                      <a:pt x="31" y="18"/>
                    </a:lnTo>
                    <a:lnTo>
                      <a:pt x="31" y="12"/>
                    </a:lnTo>
                    <a:lnTo>
                      <a:pt x="32" y="10"/>
                    </a:lnTo>
                    <a:lnTo>
                      <a:pt x="40" y="15"/>
                    </a:lnTo>
                    <a:lnTo>
                      <a:pt x="44" y="3"/>
                    </a:lnTo>
                    <a:lnTo>
                      <a:pt x="46" y="0"/>
                    </a:lnTo>
                    <a:lnTo>
                      <a:pt x="53" y="0"/>
                    </a:lnTo>
                    <a:lnTo>
                      <a:pt x="55" y="3"/>
                    </a:lnTo>
                    <a:lnTo>
                      <a:pt x="53" y="9"/>
                    </a:lnTo>
                    <a:lnTo>
                      <a:pt x="58" y="10"/>
                    </a:lnTo>
                    <a:lnTo>
                      <a:pt x="64" y="9"/>
                    </a:lnTo>
                    <a:lnTo>
                      <a:pt x="67" y="12"/>
                    </a:lnTo>
                    <a:lnTo>
                      <a:pt x="69" y="7"/>
                    </a:lnTo>
                    <a:lnTo>
                      <a:pt x="75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0" name="Freeform 1995">
                <a:extLst>
                  <a:ext uri="{FF2B5EF4-FFF2-40B4-BE49-F238E27FC236}">
                    <a16:creationId xmlns:a16="http://schemas.microsoft.com/office/drawing/2014/main" id="{581EEF11-9417-45CD-97AA-61FB24F32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368"/>
                <a:ext cx="75" cy="77"/>
              </a:xfrm>
              <a:custGeom>
                <a:avLst/>
                <a:gdLst>
                  <a:gd name="T0" fmla="*/ 85 w 150"/>
                  <a:gd name="T1" fmla="*/ 21 h 153"/>
                  <a:gd name="T2" fmla="*/ 77 w 150"/>
                  <a:gd name="T3" fmla="*/ 13 h 153"/>
                  <a:gd name="T4" fmla="*/ 74 w 150"/>
                  <a:gd name="T5" fmla="*/ 4 h 153"/>
                  <a:gd name="T6" fmla="*/ 55 w 150"/>
                  <a:gd name="T7" fmla="*/ 0 h 153"/>
                  <a:gd name="T8" fmla="*/ 50 w 150"/>
                  <a:gd name="T9" fmla="*/ 18 h 153"/>
                  <a:gd name="T10" fmla="*/ 44 w 150"/>
                  <a:gd name="T11" fmla="*/ 30 h 153"/>
                  <a:gd name="T12" fmla="*/ 44 w 150"/>
                  <a:gd name="T13" fmla="*/ 36 h 153"/>
                  <a:gd name="T14" fmla="*/ 35 w 150"/>
                  <a:gd name="T15" fmla="*/ 42 h 153"/>
                  <a:gd name="T16" fmla="*/ 20 w 150"/>
                  <a:gd name="T17" fmla="*/ 44 h 153"/>
                  <a:gd name="T18" fmla="*/ 11 w 150"/>
                  <a:gd name="T19" fmla="*/ 53 h 153"/>
                  <a:gd name="T20" fmla="*/ 5 w 150"/>
                  <a:gd name="T21" fmla="*/ 60 h 153"/>
                  <a:gd name="T22" fmla="*/ 1 w 150"/>
                  <a:gd name="T23" fmla="*/ 68 h 153"/>
                  <a:gd name="T24" fmla="*/ 8 w 150"/>
                  <a:gd name="T25" fmla="*/ 83 h 153"/>
                  <a:gd name="T26" fmla="*/ 5 w 150"/>
                  <a:gd name="T27" fmla="*/ 92 h 153"/>
                  <a:gd name="T28" fmla="*/ 8 w 150"/>
                  <a:gd name="T29" fmla="*/ 105 h 153"/>
                  <a:gd name="T30" fmla="*/ 11 w 150"/>
                  <a:gd name="T31" fmla="*/ 101 h 153"/>
                  <a:gd name="T32" fmla="*/ 21 w 150"/>
                  <a:gd name="T33" fmla="*/ 103 h 153"/>
                  <a:gd name="T34" fmla="*/ 39 w 150"/>
                  <a:gd name="T35" fmla="*/ 108 h 153"/>
                  <a:gd name="T36" fmla="*/ 53 w 150"/>
                  <a:gd name="T37" fmla="*/ 121 h 153"/>
                  <a:gd name="T38" fmla="*/ 47 w 150"/>
                  <a:gd name="T39" fmla="*/ 126 h 153"/>
                  <a:gd name="T40" fmla="*/ 50 w 150"/>
                  <a:gd name="T41" fmla="*/ 133 h 153"/>
                  <a:gd name="T42" fmla="*/ 67 w 150"/>
                  <a:gd name="T43" fmla="*/ 139 h 153"/>
                  <a:gd name="T44" fmla="*/ 71 w 150"/>
                  <a:gd name="T45" fmla="*/ 146 h 153"/>
                  <a:gd name="T46" fmla="*/ 77 w 150"/>
                  <a:gd name="T47" fmla="*/ 143 h 153"/>
                  <a:gd name="T48" fmla="*/ 94 w 150"/>
                  <a:gd name="T49" fmla="*/ 149 h 153"/>
                  <a:gd name="T50" fmla="*/ 105 w 150"/>
                  <a:gd name="T51" fmla="*/ 150 h 153"/>
                  <a:gd name="T52" fmla="*/ 123 w 150"/>
                  <a:gd name="T53" fmla="*/ 149 h 153"/>
                  <a:gd name="T54" fmla="*/ 143 w 150"/>
                  <a:gd name="T55" fmla="*/ 149 h 153"/>
                  <a:gd name="T56" fmla="*/ 135 w 150"/>
                  <a:gd name="T57" fmla="*/ 136 h 153"/>
                  <a:gd name="T58" fmla="*/ 126 w 150"/>
                  <a:gd name="T59" fmla="*/ 127 h 153"/>
                  <a:gd name="T60" fmla="*/ 120 w 150"/>
                  <a:gd name="T61" fmla="*/ 94 h 153"/>
                  <a:gd name="T62" fmla="*/ 141 w 150"/>
                  <a:gd name="T63" fmla="*/ 88 h 153"/>
                  <a:gd name="T64" fmla="*/ 150 w 150"/>
                  <a:gd name="T65" fmla="*/ 82 h 153"/>
                  <a:gd name="T66" fmla="*/ 138 w 150"/>
                  <a:gd name="T67" fmla="*/ 82 h 153"/>
                  <a:gd name="T68" fmla="*/ 134 w 150"/>
                  <a:gd name="T69" fmla="*/ 76 h 153"/>
                  <a:gd name="T70" fmla="*/ 120 w 150"/>
                  <a:gd name="T71" fmla="*/ 60 h 153"/>
                  <a:gd name="T72" fmla="*/ 106 w 150"/>
                  <a:gd name="T73" fmla="*/ 45 h 153"/>
                  <a:gd name="T74" fmla="*/ 102 w 150"/>
                  <a:gd name="T75" fmla="*/ 39 h 153"/>
                  <a:gd name="T76" fmla="*/ 93 w 150"/>
                  <a:gd name="T77" fmla="*/ 32 h 153"/>
                  <a:gd name="T78" fmla="*/ 88 w 150"/>
                  <a:gd name="T79" fmla="*/ 27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0" h="153">
                    <a:moveTo>
                      <a:pt x="88" y="27"/>
                    </a:moveTo>
                    <a:lnTo>
                      <a:pt x="85" y="21"/>
                    </a:lnTo>
                    <a:lnTo>
                      <a:pt x="79" y="19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55" y="0"/>
                    </a:lnTo>
                    <a:lnTo>
                      <a:pt x="55" y="16"/>
                    </a:lnTo>
                    <a:lnTo>
                      <a:pt x="50" y="18"/>
                    </a:lnTo>
                    <a:lnTo>
                      <a:pt x="44" y="25"/>
                    </a:lnTo>
                    <a:lnTo>
                      <a:pt x="44" y="30"/>
                    </a:lnTo>
                    <a:lnTo>
                      <a:pt x="44" y="33"/>
                    </a:lnTo>
                    <a:lnTo>
                      <a:pt x="44" y="36"/>
                    </a:lnTo>
                    <a:lnTo>
                      <a:pt x="38" y="38"/>
                    </a:lnTo>
                    <a:lnTo>
                      <a:pt x="35" y="42"/>
                    </a:lnTo>
                    <a:lnTo>
                      <a:pt x="30" y="44"/>
                    </a:lnTo>
                    <a:lnTo>
                      <a:pt x="20" y="44"/>
                    </a:lnTo>
                    <a:lnTo>
                      <a:pt x="14" y="48"/>
                    </a:lnTo>
                    <a:lnTo>
                      <a:pt x="11" y="53"/>
                    </a:lnTo>
                    <a:lnTo>
                      <a:pt x="5" y="53"/>
                    </a:lnTo>
                    <a:lnTo>
                      <a:pt x="5" y="60"/>
                    </a:lnTo>
                    <a:lnTo>
                      <a:pt x="0" y="67"/>
                    </a:lnTo>
                    <a:lnTo>
                      <a:pt x="1" y="68"/>
                    </a:lnTo>
                    <a:lnTo>
                      <a:pt x="8" y="76"/>
                    </a:lnTo>
                    <a:lnTo>
                      <a:pt x="8" y="83"/>
                    </a:lnTo>
                    <a:lnTo>
                      <a:pt x="3" y="88"/>
                    </a:lnTo>
                    <a:lnTo>
                      <a:pt x="5" y="92"/>
                    </a:lnTo>
                    <a:lnTo>
                      <a:pt x="5" y="97"/>
                    </a:lnTo>
                    <a:lnTo>
                      <a:pt x="8" y="105"/>
                    </a:lnTo>
                    <a:lnTo>
                      <a:pt x="15" y="109"/>
                    </a:lnTo>
                    <a:lnTo>
                      <a:pt x="11" y="101"/>
                    </a:lnTo>
                    <a:lnTo>
                      <a:pt x="15" y="100"/>
                    </a:lnTo>
                    <a:lnTo>
                      <a:pt x="21" y="103"/>
                    </a:lnTo>
                    <a:lnTo>
                      <a:pt x="33" y="103"/>
                    </a:lnTo>
                    <a:lnTo>
                      <a:pt x="39" y="108"/>
                    </a:lnTo>
                    <a:lnTo>
                      <a:pt x="50" y="117"/>
                    </a:lnTo>
                    <a:lnTo>
                      <a:pt x="53" y="121"/>
                    </a:lnTo>
                    <a:lnTo>
                      <a:pt x="50" y="126"/>
                    </a:lnTo>
                    <a:lnTo>
                      <a:pt x="47" y="126"/>
                    </a:lnTo>
                    <a:lnTo>
                      <a:pt x="45" y="133"/>
                    </a:lnTo>
                    <a:lnTo>
                      <a:pt x="50" y="133"/>
                    </a:lnTo>
                    <a:lnTo>
                      <a:pt x="56" y="139"/>
                    </a:lnTo>
                    <a:lnTo>
                      <a:pt x="67" y="139"/>
                    </a:lnTo>
                    <a:lnTo>
                      <a:pt x="71" y="141"/>
                    </a:lnTo>
                    <a:lnTo>
                      <a:pt x="71" y="146"/>
                    </a:lnTo>
                    <a:lnTo>
                      <a:pt x="76" y="147"/>
                    </a:lnTo>
                    <a:lnTo>
                      <a:pt x="77" y="143"/>
                    </a:lnTo>
                    <a:lnTo>
                      <a:pt x="88" y="143"/>
                    </a:lnTo>
                    <a:lnTo>
                      <a:pt x="94" y="149"/>
                    </a:lnTo>
                    <a:lnTo>
                      <a:pt x="97" y="149"/>
                    </a:lnTo>
                    <a:lnTo>
                      <a:pt x="105" y="150"/>
                    </a:lnTo>
                    <a:lnTo>
                      <a:pt x="114" y="149"/>
                    </a:lnTo>
                    <a:lnTo>
                      <a:pt x="123" y="149"/>
                    </a:lnTo>
                    <a:lnTo>
                      <a:pt x="138" y="153"/>
                    </a:lnTo>
                    <a:lnTo>
                      <a:pt x="143" y="149"/>
                    </a:lnTo>
                    <a:lnTo>
                      <a:pt x="137" y="146"/>
                    </a:lnTo>
                    <a:lnTo>
                      <a:pt x="135" y="136"/>
                    </a:lnTo>
                    <a:lnTo>
                      <a:pt x="126" y="130"/>
                    </a:lnTo>
                    <a:lnTo>
                      <a:pt x="126" y="127"/>
                    </a:lnTo>
                    <a:lnTo>
                      <a:pt x="126" y="111"/>
                    </a:lnTo>
                    <a:lnTo>
                      <a:pt x="120" y="94"/>
                    </a:lnTo>
                    <a:lnTo>
                      <a:pt x="127" y="83"/>
                    </a:lnTo>
                    <a:lnTo>
                      <a:pt x="141" y="88"/>
                    </a:lnTo>
                    <a:lnTo>
                      <a:pt x="150" y="88"/>
                    </a:lnTo>
                    <a:lnTo>
                      <a:pt x="150" y="82"/>
                    </a:lnTo>
                    <a:lnTo>
                      <a:pt x="146" y="80"/>
                    </a:lnTo>
                    <a:lnTo>
                      <a:pt x="138" y="82"/>
                    </a:lnTo>
                    <a:lnTo>
                      <a:pt x="132" y="80"/>
                    </a:lnTo>
                    <a:lnTo>
                      <a:pt x="134" y="76"/>
                    </a:lnTo>
                    <a:lnTo>
                      <a:pt x="126" y="63"/>
                    </a:lnTo>
                    <a:lnTo>
                      <a:pt x="120" y="60"/>
                    </a:lnTo>
                    <a:lnTo>
                      <a:pt x="114" y="50"/>
                    </a:lnTo>
                    <a:lnTo>
                      <a:pt x="106" y="45"/>
                    </a:lnTo>
                    <a:lnTo>
                      <a:pt x="106" y="41"/>
                    </a:lnTo>
                    <a:lnTo>
                      <a:pt x="102" y="39"/>
                    </a:lnTo>
                    <a:lnTo>
                      <a:pt x="100" y="33"/>
                    </a:lnTo>
                    <a:lnTo>
                      <a:pt x="93" y="32"/>
                    </a:lnTo>
                    <a:lnTo>
                      <a:pt x="94" y="27"/>
                    </a:lnTo>
                    <a:lnTo>
                      <a:pt x="88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1" name="Freeform 1996">
                <a:extLst>
                  <a:ext uri="{FF2B5EF4-FFF2-40B4-BE49-F238E27FC236}">
                    <a16:creationId xmlns:a16="http://schemas.microsoft.com/office/drawing/2014/main" id="{86586288-FD67-E154-8ADA-2B9228E5C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368"/>
                <a:ext cx="75" cy="77"/>
              </a:xfrm>
              <a:custGeom>
                <a:avLst/>
                <a:gdLst>
                  <a:gd name="T0" fmla="*/ 94 w 150"/>
                  <a:gd name="T1" fmla="*/ 27 h 153"/>
                  <a:gd name="T2" fmla="*/ 100 w 150"/>
                  <a:gd name="T3" fmla="*/ 33 h 153"/>
                  <a:gd name="T4" fmla="*/ 106 w 150"/>
                  <a:gd name="T5" fmla="*/ 41 h 153"/>
                  <a:gd name="T6" fmla="*/ 114 w 150"/>
                  <a:gd name="T7" fmla="*/ 50 h 153"/>
                  <a:gd name="T8" fmla="*/ 126 w 150"/>
                  <a:gd name="T9" fmla="*/ 63 h 153"/>
                  <a:gd name="T10" fmla="*/ 132 w 150"/>
                  <a:gd name="T11" fmla="*/ 80 h 153"/>
                  <a:gd name="T12" fmla="*/ 146 w 150"/>
                  <a:gd name="T13" fmla="*/ 80 h 153"/>
                  <a:gd name="T14" fmla="*/ 150 w 150"/>
                  <a:gd name="T15" fmla="*/ 88 h 153"/>
                  <a:gd name="T16" fmla="*/ 127 w 150"/>
                  <a:gd name="T17" fmla="*/ 83 h 153"/>
                  <a:gd name="T18" fmla="*/ 126 w 150"/>
                  <a:gd name="T19" fmla="*/ 111 h 153"/>
                  <a:gd name="T20" fmla="*/ 126 w 150"/>
                  <a:gd name="T21" fmla="*/ 130 h 153"/>
                  <a:gd name="T22" fmla="*/ 137 w 150"/>
                  <a:gd name="T23" fmla="*/ 146 h 153"/>
                  <a:gd name="T24" fmla="*/ 138 w 150"/>
                  <a:gd name="T25" fmla="*/ 153 h 153"/>
                  <a:gd name="T26" fmla="*/ 114 w 150"/>
                  <a:gd name="T27" fmla="*/ 149 h 153"/>
                  <a:gd name="T28" fmla="*/ 97 w 150"/>
                  <a:gd name="T29" fmla="*/ 149 h 153"/>
                  <a:gd name="T30" fmla="*/ 88 w 150"/>
                  <a:gd name="T31" fmla="*/ 143 h 153"/>
                  <a:gd name="T32" fmla="*/ 76 w 150"/>
                  <a:gd name="T33" fmla="*/ 147 h 153"/>
                  <a:gd name="T34" fmla="*/ 71 w 150"/>
                  <a:gd name="T35" fmla="*/ 141 h 153"/>
                  <a:gd name="T36" fmla="*/ 56 w 150"/>
                  <a:gd name="T37" fmla="*/ 139 h 153"/>
                  <a:gd name="T38" fmla="*/ 45 w 150"/>
                  <a:gd name="T39" fmla="*/ 133 h 153"/>
                  <a:gd name="T40" fmla="*/ 50 w 150"/>
                  <a:gd name="T41" fmla="*/ 126 h 153"/>
                  <a:gd name="T42" fmla="*/ 50 w 150"/>
                  <a:gd name="T43" fmla="*/ 117 h 153"/>
                  <a:gd name="T44" fmla="*/ 33 w 150"/>
                  <a:gd name="T45" fmla="*/ 103 h 153"/>
                  <a:gd name="T46" fmla="*/ 15 w 150"/>
                  <a:gd name="T47" fmla="*/ 100 h 153"/>
                  <a:gd name="T48" fmla="*/ 15 w 150"/>
                  <a:gd name="T49" fmla="*/ 109 h 153"/>
                  <a:gd name="T50" fmla="*/ 5 w 150"/>
                  <a:gd name="T51" fmla="*/ 97 h 153"/>
                  <a:gd name="T52" fmla="*/ 3 w 150"/>
                  <a:gd name="T53" fmla="*/ 88 h 153"/>
                  <a:gd name="T54" fmla="*/ 8 w 150"/>
                  <a:gd name="T55" fmla="*/ 76 h 153"/>
                  <a:gd name="T56" fmla="*/ 0 w 150"/>
                  <a:gd name="T57" fmla="*/ 67 h 153"/>
                  <a:gd name="T58" fmla="*/ 5 w 150"/>
                  <a:gd name="T59" fmla="*/ 53 h 153"/>
                  <a:gd name="T60" fmla="*/ 14 w 150"/>
                  <a:gd name="T61" fmla="*/ 48 h 153"/>
                  <a:gd name="T62" fmla="*/ 30 w 150"/>
                  <a:gd name="T63" fmla="*/ 44 h 153"/>
                  <a:gd name="T64" fmla="*/ 38 w 150"/>
                  <a:gd name="T65" fmla="*/ 38 h 153"/>
                  <a:gd name="T66" fmla="*/ 44 w 150"/>
                  <a:gd name="T67" fmla="*/ 33 h 153"/>
                  <a:gd name="T68" fmla="*/ 44 w 150"/>
                  <a:gd name="T69" fmla="*/ 25 h 153"/>
                  <a:gd name="T70" fmla="*/ 55 w 150"/>
                  <a:gd name="T71" fmla="*/ 16 h 153"/>
                  <a:gd name="T72" fmla="*/ 70 w 150"/>
                  <a:gd name="T73" fmla="*/ 0 h 153"/>
                  <a:gd name="T74" fmla="*/ 77 w 150"/>
                  <a:gd name="T75" fmla="*/ 13 h 153"/>
                  <a:gd name="T76" fmla="*/ 79 w 150"/>
                  <a:gd name="T77" fmla="*/ 19 h 153"/>
                  <a:gd name="T78" fmla="*/ 88 w 150"/>
                  <a:gd name="T79" fmla="*/ 27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0" h="153">
                    <a:moveTo>
                      <a:pt x="88" y="27"/>
                    </a:moveTo>
                    <a:lnTo>
                      <a:pt x="94" y="27"/>
                    </a:lnTo>
                    <a:lnTo>
                      <a:pt x="93" y="32"/>
                    </a:lnTo>
                    <a:lnTo>
                      <a:pt x="100" y="33"/>
                    </a:lnTo>
                    <a:lnTo>
                      <a:pt x="102" y="39"/>
                    </a:lnTo>
                    <a:lnTo>
                      <a:pt x="106" y="41"/>
                    </a:lnTo>
                    <a:lnTo>
                      <a:pt x="106" y="45"/>
                    </a:lnTo>
                    <a:lnTo>
                      <a:pt x="114" y="50"/>
                    </a:lnTo>
                    <a:lnTo>
                      <a:pt x="120" y="60"/>
                    </a:lnTo>
                    <a:lnTo>
                      <a:pt x="126" y="63"/>
                    </a:lnTo>
                    <a:lnTo>
                      <a:pt x="134" y="76"/>
                    </a:lnTo>
                    <a:lnTo>
                      <a:pt x="132" y="80"/>
                    </a:lnTo>
                    <a:lnTo>
                      <a:pt x="138" y="82"/>
                    </a:lnTo>
                    <a:lnTo>
                      <a:pt x="146" y="80"/>
                    </a:lnTo>
                    <a:lnTo>
                      <a:pt x="150" y="82"/>
                    </a:lnTo>
                    <a:lnTo>
                      <a:pt x="150" y="88"/>
                    </a:lnTo>
                    <a:lnTo>
                      <a:pt x="141" y="88"/>
                    </a:lnTo>
                    <a:lnTo>
                      <a:pt x="127" y="83"/>
                    </a:lnTo>
                    <a:lnTo>
                      <a:pt x="120" y="94"/>
                    </a:lnTo>
                    <a:lnTo>
                      <a:pt x="126" y="111"/>
                    </a:lnTo>
                    <a:lnTo>
                      <a:pt x="126" y="127"/>
                    </a:lnTo>
                    <a:lnTo>
                      <a:pt x="126" y="130"/>
                    </a:lnTo>
                    <a:lnTo>
                      <a:pt x="135" y="136"/>
                    </a:lnTo>
                    <a:lnTo>
                      <a:pt x="137" y="146"/>
                    </a:lnTo>
                    <a:lnTo>
                      <a:pt x="143" y="149"/>
                    </a:lnTo>
                    <a:lnTo>
                      <a:pt x="138" y="153"/>
                    </a:lnTo>
                    <a:lnTo>
                      <a:pt x="123" y="149"/>
                    </a:lnTo>
                    <a:lnTo>
                      <a:pt x="114" y="149"/>
                    </a:lnTo>
                    <a:lnTo>
                      <a:pt x="105" y="150"/>
                    </a:lnTo>
                    <a:lnTo>
                      <a:pt x="97" y="149"/>
                    </a:lnTo>
                    <a:lnTo>
                      <a:pt x="94" y="149"/>
                    </a:lnTo>
                    <a:lnTo>
                      <a:pt x="88" y="143"/>
                    </a:lnTo>
                    <a:lnTo>
                      <a:pt x="77" y="143"/>
                    </a:lnTo>
                    <a:lnTo>
                      <a:pt x="76" y="147"/>
                    </a:lnTo>
                    <a:lnTo>
                      <a:pt x="71" y="146"/>
                    </a:lnTo>
                    <a:lnTo>
                      <a:pt x="71" y="141"/>
                    </a:lnTo>
                    <a:lnTo>
                      <a:pt x="67" y="139"/>
                    </a:lnTo>
                    <a:lnTo>
                      <a:pt x="56" y="139"/>
                    </a:lnTo>
                    <a:lnTo>
                      <a:pt x="50" y="133"/>
                    </a:lnTo>
                    <a:lnTo>
                      <a:pt x="45" y="133"/>
                    </a:lnTo>
                    <a:lnTo>
                      <a:pt x="47" y="126"/>
                    </a:lnTo>
                    <a:lnTo>
                      <a:pt x="50" y="126"/>
                    </a:lnTo>
                    <a:lnTo>
                      <a:pt x="53" y="121"/>
                    </a:lnTo>
                    <a:lnTo>
                      <a:pt x="50" y="117"/>
                    </a:lnTo>
                    <a:lnTo>
                      <a:pt x="39" y="108"/>
                    </a:lnTo>
                    <a:lnTo>
                      <a:pt x="33" y="103"/>
                    </a:lnTo>
                    <a:lnTo>
                      <a:pt x="21" y="103"/>
                    </a:lnTo>
                    <a:lnTo>
                      <a:pt x="15" y="100"/>
                    </a:lnTo>
                    <a:lnTo>
                      <a:pt x="11" y="101"/>
                    </a:lnTo>
                    <a:lnTo>
                      <a:pt x="15" y="109"/>
                    </a:lnTo>
                    <a:lnTo>
                      <a:pt x="8" y="105"/>
                    </a:lnTo>
                    <a:lnTo>
                      <a:pt x="5" y="97"/>
                    </a:lnTo>
                    <a:lnTo>
                      <a:pt x="5" y="92"/>
                    </a:lnTo>
                    <a:lnTo>
                      <a:pt x="3" y="88"/>
                    </a:lnTo>
                    <a:lnTo>
                      <a:pt x="8" y="83"/>
                    </a:lnTo>
                    <a:lnTo>
                      <a:pt x="8" y="76"/>
                    </a:lnTo>
                    <a:lnTo>
                      <a:pt x="1" y="68"/>
                    </a:lnTo>
                    <a:lnTo>
                      <a:pt x="0" y="67"/>
                    </a:lnTo>
                    <a:lnTo>
                      <a:pt x="5" y="60"/>
                    </a:lnTo>
                    <a:lnTo>
                      <a:pt x="5" y="53"/>
                    </a:lnTo>
                    <a:lnTo>
                      <a:pt x="11" y="53"/>
                    </a:lnTo>
                    <a:lnTo>
                      <a:pt x="14" y="48"/>
                    </a:lnTo>
                    <a:lnTo>
                      <a:pt x="20" y="44"/>
                    </a:lnTo>
                    <a:lnTo>
                      <a:pt x="30" y="44"/>
                    </a:lnTo>
                    <a:lnTo>
                      <a:pt x="35" y="42"/>
                    </a:lnTo>
                    <a:lnTo>
                      <a:pt x="38" y="38"/>
                    </a:lnTo>
                    <a:lnTo>
                      <a:pt x="44" y="36"/>
                    </a:lnTo>
                    <a:lnTo>
                      <a:pt x="44" y="33"/>
                    </a:lnTo>
                    <a:lnTo>
                      <a:pt x="44" y="30"/>
                    </a:lnTo>
                    <a:lnTo>
                      <a:pt x="44" y="25"/>
                    </a:lnTo>
                    <a:lnTo>
                      <a:pt x="50" y="18"/>
                    </a:lnTo>
                    <a:lnTo>
                      <a:pt x="55" y="16"/>
                    </a:lnTo>
                    <a:lnTo>
                      <a:pt x="55" y="0"/>
                    </a:lnTo>
                    <a:lnTo>
                      <a:pt x="70" y="0"/>
                    </a:lnTo>
                    <a:lnTo>
                      <a:pt x="74" y="4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9" y="19"/>
                    </a:lnTo>
                    <a:lnTo>
                      <a:pt x="85" y="21"/>
                    </a:lnTo>
                    <a:lnTo>
                      <a:pt x="88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2" name="Freeform 1997">
                <a:extLst>
                  <a:ext uri="{FF2B5EF4-FFF2-40B4-BE49-F238E27FC236}">
                    <a16:creationId xmlns:a16="http://schemas.microsoft.com/office/drawing/2014/main" id="{4C6CF7F3-04DB-6300-5F61-4793C60CE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368"/>
                <a:ext cx="75" cy="77"/>
              </a:xfrm>
              <a:custGeom>
                <a:avLst/>
                <a:gdLst>
                  <a:gd name="T0" fmla="*/ 94 w 150"/>
                  <a:gd name="T1" fmla="*/ 27 h 153"/>
                  <a:gd name="T2" fmla="*/ 100 w 150"/>
                  <a:gd name="T3" fmla="*/ 33 h 153"/>
                  <a:gd name="T4" fmla="*/ 106 w 150"/>
                  <a:gd name="T5" fmla="*/ 41 h 153"/>
                  <a:gd name="T6" fmla="*/ 114 w 150"/>
                  <a:gd name="T7" fmla="*/ 50 h 153"/>
                  <a:gd name="T8" fmla="*/ 126 w 150"/>
                  <a:gd name="T9" fmla="*/ 63 h 153"/>
                  <a:gd name="T10" fmla="*/ 132 w 150"/>
                  <a:gd name="T11" fmla="*/ 80 h 153"/>
                  <a:gd name="T12" fmla="*/ 146 w 150"/>
                  <a:gd name="T13" fmla="*/ 80 h 153"/>
                  <a:gd name="T14" fmla="*/ 150 w 150"/>
                  <a:gd name="T15" fmla="*/ 88 h 153"/>
                  <a:gd name="T16" fmla="*/ 127 w 150"/>
                  <a:gd name="T17" fmla="*/ 83 h 153"/>
                  <a:gd name="T18" fmla="*/ 126 w 150"/>
                  <a:gd name="T19" fmla="*/ 111 h 153"/>
                  <a:gd name="T20" fmla="*/ 126 w 150"/>
                  <a:gd name="T21" fmla="*/ 130 h 153"/>
                  <a:gd name="T22" fmla="*/ 137 w 150"/>
                  <a:gd name="T23" fmla="*/ 146 h 153"/>
                  <a:gd name="T24" fmla="*/ 138 w 150"/>
                  <a:gd name="T25" fmla="*/ 153 h 153"/>
                  <a:gd name="T26" fmla="*/ 114 w 150"/>
                  <a:gd name="T27" fmla="*/ 149 h 153"/>
                  <a:gd name="T28" fmla="*/ 97 w 150"/>
                  <a:gd name="T29" fmla="*/ 149 h 153"/>
                  <a:gd name="T30" fmla="*/ 88 w 150"/>
                  <a:gd name="T31" fmla="*/ 143 h 153"/>
                  <a:gd name="T32" fmla="*/ 76 w 150"/>
                  <a:gd name="T33" fmla="*/ 147 h 153"/>
                  <a:gd name="T34" fmla="*/ 71 w 150"/>
                  <a:gd name="T35" fmla="*/ 141 h 153"/>
                  <a:gd name="T36" fmla="*/ 56 w 150"/>
                  <a:gd name="T37" fmla="*/ 139 h 153"/>
                  <a:gd name="T38" fmla="*/ 45 w 150"/>
                  <a:gd name="T39" fmla="*/ 133 h 153"/>
                  <a:gd name="T40" fmla="*/ 50 w 150"/>
                  <a:gd name="T41" fmla="*/ 126 h 153"/>
                  <a:gd name="T42" fmla="*/ 50 w 150"/>
                  <a:gd name="T43" fmla="*/ 117 h 153"/>
                  <a:gd name="T44" fmla="*/ 33 w 150"/>
                  <a:gd name="T45" fmla="*/ 103 h 153"/>
                  <a:gd name="T46" fmla="*/ 15 w 150"/>
                  <a:gd name="T47" fmla="*/ 100 h 153"/>
                  <a:gd name="T48" fmla="*/ 15 w 150"/>
                  <a:gd name="T49" fmla="*/ 109 h 153"/>
                  <a:gd name="T50" fmla="*/ 5 w 150"/>
                  <a:gd name="T51" fmla="*/ 97 h 153"/>
                  <a:gd name="T52" fmla="*/ 3 w 150"/>
                  <a:gd name="T53" fmla="*/ 88 h 153"/>
                  <a:gd name="T54" fmla="*/ 8 w 150"/>
                  <a:gd name="T55" fmla="*/ 76 h 153"/>
                  <a:gd name="T56" fmla="*/ 0 w 150"/>
                  <a:gd name="T57" fmla="*/ 67 h 153"/>
                  <a:gd name="T58" fmla="*/ 5 w 150"/>
                  <a:gd name="T59" fmla="*/ 53 h 153"/>
                  <a:gd name="T60" fmla="*/ 14 w 150"/>
                  <a:gd name="T61" fmla="*/ 48 h 153"/>
                  <a:gd name="T62" fmla="*/ 30 w 150"/>
                  <a:gd name="T63" fmla="*/ 44 h 153"/>
                  <a:gd name="T64" fmla="*/ 38 w 150"/>
                  <a:gd name="T65" fmla="*/ 38 h 153"/>
                  <a:gd name="T66" fmla="*/ 44 w 150"/>
                  <a:gd name="T67" fmla="*/ 33 h 153"/>
                  <a:gd name="T68" fmla="*/ 44 w 150"/>
                  <a:gd name="T69" fmla="*/ 25 h 153"/>
                  <a:gd name="T70" fmla="*/ 55 w 150"/>
                  <a:gd name="T71" fmla="*/ 16 h 153"/>
                  <a:gd name="T72" fmla="*/ 70 w 150"/>
                  <a:gd name="T73" fmla="*/ 0 h 153"/>
                  <a:gd name="T74" fmla="*/ 77 w 150"/>
                  <a:gd name="T75" fmla="*/ 13 h 153"/>
                  <a:gd name="T76" fmla="*/ 79 w 150"/>
                  <a:gd name="T77" fmla="*/ 19 h 153"/>
                  <a:gd name="T78" fmla="*/ 88 w 150"/>
                  <a:gd name="T79" fmla="*/ 27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0" h="153">
                    <a:moveTo>
                      <a:pt x="88" y="27"/>
                    </a:moveTo>
                    <a:lnTo>
                      <a:pt x="94" y="27"/>
                    </a:lnTo>
                    <a:lnTo>
                      <a:pt x="93" y="32"/>
                    </a:lnTo>
                    <a:lnTo>
                      <a:pt x="100" y="33"/>
                    </a:lnTo>
                    <a:lnTo>
                      <a:pt x="102" y="39"/>
                    </a:lnTo>
                    <a:lnTo>
                      <a:pt x="106" y="41"/>
                    </a:lnTo>
                    <a:lnTo>
                      <a:pt x="106" y="45"/>
                    </a:lnTo>
                    <a:lnTo>
                      <a:pt x="114" y="50"/>
                    </a:lnTo>
                    <a:lnTo>
                      <a:pt x="120" y="60"/>
                    </a:lnTo>
                    <a:lnTo>
                      <a:pt x="126" y="63"/>
                    </a:lnTo>
                    <a:lnTo>
                      <a:pt x="134" y="76"/>
                    </a:lnTo>
                    <a:lnTo>
                      <a:pt x="132" y="80"/>
                    </a:lnTo>
                    <a:lnTo>
                      <a:pt x="138" y="82"/>
                    </a:lnTo>
                    <a:lnTo>
                      <a:pt x="146" y="80"/>
                    </a:lnTo>
                    <a:lnTo>
                      <a:pt x="150" y="82"/>
                    </a:lnTo>
                    <a:lnTo>
                      <a:pt x="150" y="88"/>
                    </a:lnTo>
                    <a:lnTo>
                      <a:pt x="141" y="88"/>
                    </a:lnTo>
                    <a:lnTo>
                      <a:pt x="127" y="83"/>
                    </a:lnTo>
                    <a:lnTo>
                      <a:pt x="120" y="94"/>
                    </a:lnTo>
                    <a:lnTo>
                      <a:pt x="126" y="111"/>
                    </a:lnTo>
                    <a:lnTo>
                      <a:pt x="126" y="127"/>
                    </a:lnTo>
                    <a:lnTo>
                      <a:pt x="126" y="130"/>
                    </a:lnTo>
                    <a:lnTo>
                      <a:pt x="135" y="136"/>
                    </a:lnTo>
                    <a:lnTo>
                      <a:pt x="137" y="146"/>
                    </a:lnTo>
                    <a:lnTo>
                      <a:pt x="143" y="149"/>
                    </a:lnTo>
                    <a:lnTo>
                      <a:pt x="138" y="153"/>
                    </a:lnTo>
                    <a:lnTo>
                      <a:pt x="123" y="149"/>
                    </a:lnTo>
                    <a:lnTo>
                      <a:pt x="114" y="149"/>
                    </a:lnTo>
                    <a:lnTo>
                      <a:pt x="105" y="150"/>
                    </a:lnTo>
                    <a:lnTo>
                      <a:pt x="97" y="149"/>
                    </a:lnTo>
                    <a:lnTo>
                      <a:pt x="94" y="149"/>
                    </a:lnTo>
                    <a:lnTo>
                      <a:pt x="88" y="143"/>
                    </a:lnTo>
                    <a:lnTo>
                      <a:pt x="77" y="143"/>
                    </a:lnTo>
                    <a:lnTo>
                      <a:pt x="76" y="147"/>
                    </a:lnTo>
                    <a:lnTo>
                      <a:pt x="71" y="146"/>
                    </a:lnTo>
                    <a:lnTo>
                      <a:pt x="71" y="141"/>
                    </a:lnTo>
                    <a:lnTo>
                      <a:pt x="67" y="139"/>
                    </a:lnTo>
                    <a:lnTo>
                      <a:pt x="56" y="139"/>
                    </a:lnTo>
                    <a:lnTo>
                      <a:pt x="50" y="133"/>
                    </a:lnTo>
                    <a:lnTo>
                      <a:pt x="45" y="133"/>
                    </a:lnTo>
                    <a:lnTo>
                      <a:pt x="47" y="126"/>
                    </a:lnTo>
                    <a:lnTo>
                      <a:pt x="50" y="126"/>
                    </a:lnTo>
                    <a:lnTo>
                      <a:pt x="53" y="121"/>
                    </a:lnTo>
                    <a:lnTo>
                      <a:pt x="50" y="117"/>
                    </a:lnTo>
                    <a:lnTo>
                      <a:pt x="39" y="108"/>
                    </a:lnTo>
                    <a:lnTo>
                      <a:pt x="33" y="103"/>
                    </a:lnTo>
                    <a:lnTo>
                      <a:pt x="21" y="103"/>
                    </a:lnTo>
                    <a:lnTo>
                      <a:pt x="15" y="100"/>
                    </a:lnTo>
                    <a:lnTo>
                      <a:pt x="11" y="101"/>
                    </a:lnTo>
                    <a:lnTo>
                      <a:pt x="15" y="109"/>
                    </a:lnTo>
                    <a:lnTo>
                      <a:pt x="8" y="105"/>
                    </a:lnTo>
                    <a:lnTo>
                      <a:pt x="5" y="97"/>
                    </a:lnTo>
                    <a:lnTo>
                      <a:pt x="5" y="92"/>
                    </a:lnTo>
                    <a:lnTo>
                      <a:pt x="3" y="88"/>
                    </a:lnTo>
                    <a:lnTo>
                      <a:pt x="8" y="83"/>
                    </a:lnTo>
                    <a:lnTo>
                      <a:pt x="8" y="76"/>
                    </a:lnTo>
                    <a:lnTo>
                      <a:pt x="1" y="68"/>
                    </a:lnTo>
                    <a:lnTo>
                      <a:pt x="0" y="67"/>
                    </a:lnTo>
                    <a:lnTo>
                      <a:pt x="5" y="60"/>
                    </a:lnTo>
                    <a:lnTo>
                      <a:pt x="5" y="53"/>
                    </a:lnTo>
                    <a:lnTo>
                      <a:pt x="11" y="53"/>
                    </a:lnTo>
                    <a:lnTo>
                      <a:pt x="14" y="48"/>
                    </a:lnTo>
                    <a:lnTo>
                      <a:pt x="20" y="44"/>
                    </a:lnTo>
                    <a:lnTo>
                      <a:pt x="30" y="44"/>
                    </a:lnTo>
                    <a:lnTo>
                      <a:pt x="35" y="42"/>
                    </a:lnTo>
                    <a:lnTo>
                      <a:pt x="38" y="38"/>
                    </a:lnTo>
                    <a:lnTo>
                      <a:pt x="44" y="36"/>
                    </a:lnTo>
                    <a:lnTo>
                      <a:pt x="44" y="33"/>
                    </a:lnTo>
                    <a:lnTo>
                      <a:pt x="44" y="30"/>
                    </a:lnTo>
                    <a:lnTo>
                      <a:pt x="44" y="25"/>
                    </a:lnTo>
                    <a:lnTo>
                      <a:pt x="50" y="18"/>
                    </a:lnTo>
                    <a:lnTo>
                      <a:pt x="55" y="16"/>
                    </a:lnTo>
                    <a:lnTo>
                      <a:pt x="55" y="0"/>
                    </a:lnTo>
                    <a:lnTo>
                      <a:pt x="70" y="0"/>
                    </a:lnTo>
                    <a:lnTo>
                      <a:pt x="74" y="4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9" y="19"/>
                    </a:lnTo>
                    <a:lnTo>
                      <a:pt x="85" y="21"/>
                    </a:lnTo>
                    <a:lnTo>
                      <a:pt x="88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3" name="Freeform 1998">
                <a:extLst>
                  <a:ext uri="{FF2B5EF4-FFF2-40B4-BE49-F238E27FC236}">
                    <a16:creationId xmlns:a16="http://schemas.microsoft.com/office/drawing/2014/main" id="{F900279B-5642-E853-8204-557ECF86B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298"/>
                <a:ext cx="58" cy="61"/>
              </a:xfrm>
              <a:custGeom>
                <a:avLst/>
                <a:gdLst>
                  <a:gd name="T0" fmla="*/ 8 w 116"/>
                  <a:gd name="T1" fmla="*/ 6 h 123"/>
                  <a:gd name="T2" fmla="*/ 5 w 116"/>
                  <a:gd name="T3" fmla="*/ 10 h 123"/>
                  <a:gd name="T4" fmla="*/ 8 w 116"/>
                  <a:gd name="T5" fmla="*/ 18 h 123"/>
                  <a:gd name="T6" fmla="*/ 2 w 116"/>
                  <a:gd name="T7" fmla="*/ 27 h 123"/>
                  <a:gd name="T8" fmla="*/ 0 w 116"/>
                  <a:gd name="T9" fmla="*/ 33 h 123"/>
                  <a:gd name="T10" fmla="*/ 6 w 116"/>
                  <a:gd name="T11" fmla="*/ 44 h 123"/>
                  <a:gd name="T12" fmla="*/ 5 w 116"/>
                  <a:gd name="T13" fmla="*/ 48 h 123"/>
                  <a:gd name="T14" fmla="*/ 8 w 116"/>
                  <a:gd name="T15" fmla="*/ 55 h 123"/>
                  <a:gd name="T16" fmla="*/ 15 w 116"/>
                  <a:gd name="T17" fmla="*/ 58 h 123"/>
                  <a:gd name="T18" fmla="*/ 14 w 116"/>
                  <a:gd name="T19" fmla="*/ 64 h 123"/>
                  <a:gd name="T20" fmla="*/ 22 w 116"/>
                  <a:gd name="T21" fmla="*/ 65 h 123"/>
                  <a:gd name="T22" fmla="*/ 31 w 116"/>
                  <a:gd name="T23" fmla="*/ 61 h 123"/>
                  <a:gd name="T24" fmla="*/ 35 w 116"/>
                  <a:gd name="T25" fmla="*/ 55 h 123"/>
                  <a:gd name="T26" fmla="*/ 46 w 116"/>
                  <a:gd name="T27" fmla="*/ 59 h 123"/>
                  <a:gd name="T28" fmla="*/ 47 w 116"/>
                  <a:gd name="T29" fmla="*/ 64 h 123"/>
                  <a:gd name="T30" fmla="*/ 41 w 116"/>
                  <a:gd name="T31" fmla="*/ 80 h 123"/>
                  <a:gd name="T32" fmla="*/ 44 w 116"/>
                  <a:gd name="T33" fmla="*/ 83 h 123"/>
                  <a:gd name="T34" fmla="*/ 52 w 116"/>
                  <a:gd name="T35" fmla="*/ 85 h 123"/>
                  <a:gd name="T36" fmla="*/ 55 w 116"/>
                  <a:gd name="T37" fmla="*/ 88 h 123"/>
                  <a:gd name="T38" fmla="*/ 61 w 116"/>
                  <a:gd name="T39" fmla="*/ 100 h 123"/>
                  <a:gd name="T40" fmla="*/ 64 w 116"/>
                  <a:gd name="T41" fmla="*/ 100 h 123"/>
                  <a:gd name="T42" fmla="*/ 70 w 116"/>
                  <a:gd name="T43" fmla="*/ 111 h 123"/>
                  <a:gd name="T44" fmla="*/ 72 w 116"/>
                  <a:gd name="T45" fmla="*/ 115 h 123"/>
                  <a:gd name="T46" fmla="*/ 75 w 116"/>
                  <a:gd name="T47" fmla="*/ 118 h 123"/>
                  <a:gd name="T48" fmla="*/ 81 w 116"/>
                  <a:gd name="T49" fmla="*/ 120 h 123"/>
                  <a:gd name="T50" fmla="*/ 85 w 116"/>
                  <a:gd name="T51" fmla="*/ 123 h 123"/>
                  <a:gd name="T52" fmla="*/ 94 w 116"/>
                  <a:gd name="T53" fmla="*/ 121 h 123"/>
                  <a:gd name="T54" fmla="*/ 103 w 116"/>
                  <a:gd name="T55" fmla="*/ 118 h 123"/>
                  <a:gd name="T56" fmla="*/ 108 w 116"/>
                  <a:gd name="T57" fmla="*/ 99 h 123"/>
                  <a:gd name="T58" fmla="*/ 108 w 116"/>
                  <a:gd name="T59" fmla="*/ 91 h 123"/>
                  <a:gd name="T60" fmla="*/ 111 w 116"/>
                  <a:gd name="T61" fmla="*/ 86 h 123"/>
                  <a:gd name="T62" fmla="*/ 111 w 116"/>
                  <a:gd name="T63" fmla="*/ 82 h 123"/>
                  <a:gd name="T64" fmla="*/ 116 w 116"/>
                  <a:gd name="T65" fmla="*/ 82 h 123"/>
                  <a:gd name="T66" fmla="*/ 113 w 116"/>
                  <a:gd name="T67" fmla="*/ 73 h 123"/>
                  <a:gd name="T68" fmla="*/ 103 w 116"/>
                  <a:gd name="T69" fmla="*/ 74 h 123"/>
                  <a:gd name="T70" fmla="*/ 100 w 116"/>
                  <a:gd name="T71" fmla="*/ 70 h 123"/>
                  <a:gd name="T72" fmla="*/ 102 w 116"/>
                  <a:gd name="T73" fmla="*/ 64 h 123"/>
                  <a:gd name="T74" fmla="*/ 102 w 116"/>
                  <a:gd name="T75" fmla="*/ 53 h 123"/>
                  <a:gd name="T76" fmla="*/ 99 w 116"/>
                  <a:gd name="T77" fmla="*/ 50 h 123"/>
                  <a:gd name="T78" fmla="*/ 96 w 116"/>
                  <a:gd name="T79" fmla="*/ 42 h 123"/>
                  <a:gd name="T80" fmla="*/ 85 w 116"/>
                  <a:gd name="T81" fmla="*/ 45 h 123"/>
                  <a:gd name="T82" fmla="*/ 76 w 116"/>
                  <a:gd name="T83" fmla="*/ 42 h 123"/>
                  <a:gd name="T84" fmla="*/ 69 w 116"/>
                  <a:gd name="T85" fmla="*/ 48 h 123"/>
                  <a:gd name="T86" fmla="*/ 66 w 116"/>
                  <a:gd name="T87" fmla="*/ 45 h 123"/>
                  <a:gd name="T88" fmla="*/ 56 w 116"/>
                  <a:gd name="T89" fmla="*/ 42 h 123"/>
                  <a:gd name="T90" fmla="*/ 52 w 116"/>
                  <a:gd name="T91" fmla="*/ 45 h 123"/>
                  <a:gd name="T92" fmla="*/ 49 w 116"/>
                  <a:gd name="T93" fmla="*/ 39 h 123"/>
                  <a:gd name="T94" fmla="*/ 49 w 116"/>
                  <a:gd name="T95" fmla="*/ 32 h 123"/>
                  <a:gd name="T96" fmla="*/ 38 w 116"/>
                  <a:gd name="T97" fmla="*/ 26 h 123"/>
                  <a:gd name="T98" fmla="*/ 37 w 116"/>
                  <a:gd name="T99" fmla="*/ 21 h 123"/>
                  <a:gd name="T100" fmla="*/ 41 w 116"/>
                  <a:gd name="T101" fmla="*/ 14 h 123"/>
                  <a:gd name="T102" fmla="*/ 43 w 116"/>
                  <a:gd name="T103" fmla="*/ 4 h 123"/>
                  <a:gd name="T104" fmla="*/ 41 w 116"/>
                  <a:gd name="T105" fmla="*/ 0 h 123"/>
                  <a:gd name="T106" fmla="*/ 34 w 116"/>
                  <a:gd name="T107" fmla="*/ 1 h 123"/>
                  <a:gd name="T108" fmla="*/ 28 w 116"/>
                  <a:gd name="T109" fmla="*/ 0 h 123"/>
                  <a:gd name="T110" fmla="*/ 15 w 116"/>
                  <a:gd name="T111" fmla="*/ 6 h 123"/>
                  <a:gd name="T112" fmla="*/ 8 w 116"/>
                  <a:gd name="T113" fmla="*/ 1 h 123"/>
                  <a:gd name="T114" fmla="*/ 8 w 116"/>
                  <a:gd name="T115" fmla="*/ 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" h="123">
                    <a:moveTo>
                      <a:pt x="8" y="6"/>
                    </a:moveTo>
                    <a:lnTo>
                      <a:pt x="5" y="10"/>
                    </a:lnTo>
                    <a:lnTo>
                      <a:pt x="8" y="18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6" y="44"/>
                    </a:lnTo>
                    <a:lnTo>
                      <a:pt x="5" y="48"/>
                    </a:lnTo>
                    <a:lnTo>
                      <a:pt x="8" y="55"/>
                    </a:lnTo>
                    <a:lnTo>
                      <a:pt x="15" y="58"/>
                    </a:lnTo>
                    <a:lnTo>
                      <a:pt x="14" y="64"/>
                    </a:lnTo>
                    <a:lnTo>
                      <a:pt x="22" y="65"/>
                    </a:lnTo>
                    <a:lnTo>
                      <a:pt x="31" y="61"/>
                    </a:lnTo>
                    <a:lnTo>
                      <a:pt x="35" y="55"/>
                    </a:lnTo>
                    <a:lnTo>
                      <a:pt x="46" y="59"/>
                    </a:lnTo>
                    <a:lnTo>
                      <a:pt x="47" y="64"/>
                    </a:lnTo>
                    <a:lnTo>
                      <a:pt x="41" y="80"/>
                    </a:lnTo>
                    <a:lnTo>
                      <a:pt x="44" y="83"/>
                    </a:lnTo>
                    <a:lnTo>
                      <a:pt x="52" y="85"/>
                    </a:lnTo>
                    <a:lnTo>
                      <a:pt x="55" y="88"/>
                    </a:lnTo>
                    <a:lnTo>
                      <a:pt x="61" y="100"/>
                    </a:lnTo>
                    <a:lnTo>
                      <a:pt x="64" y="100"/>
                    </a:lnTo>
                    <a:lnTo>
                      <a:pt x="70" y="111"/>
                    </a:lnTo>
                    <a:lnTo>
                      <a:pt x="72" y="115"/>
                    </a:lnTo>
                    <a:lnTo>
                      <a:pt x="75" y="118"/>
                    </a:lnTo>
                    <a:lnTo>
                      <a:pt x="81" y="120"/>
                    </a:lnTo>
                    <a:lnTo>
                      <a:pt x="85" y="123"/>
                    </a:lnTo>
                    <a:lnTo>
                      <a:pt x="94" y="121"/>
                    </a:lnTo>
                    <a:lnTo>
                      <a:pt x="103" y="118"/>
                    </a:lnTo>
                    <a:lnTo>
                      <a:pt x="108" y="99"/>
                    </a:lnTo>
                    <a:lnTo>
                      <a:pt x="108" y="91"/>
                    </a:lnTo>
                    <a:lnTo>
                      <a:pt x="111" y="86"/>
                    </a:lnTo>
                    <a:lnTo>
                      <a:pt x="111" y="82"/>
                    </a:lnTo>
                    <a:lnTo>
                      <a:pt x="116" y="82"/>
                    </a:lnTo>
                    <a:lnTo>
                      <a:pt x="113" y="73"/>
                    </a:lnTo>
                    <a:lnTo>
                      <a:pt x="103" y="74"/>
                    </a:lnTo>
                    <a:lnTo>
                      <a:pt x="100" y="70"/>
                    </a:lnTo>
                    <a:lnTo>
                      <a:pt x="102" y="64"/>
                    </a:lnTo>
                    <a:lnTo>
                      <a:pt x="102" y="53"/>
                    </a:lnTo>
                    <a:lnTo>
                      <a:pt x="99" y="50"/>
                    </a:lnTo>
                    <a:lnTo>
                      <a:pt x="96" y="42"/>
                    </a:lnTo>
                    <a:lnTo>
                      <a:pt x="85" y="45"/>
                    </a:lnTo>
                    <a:lnTo>
                      <a:pt x="76" y="42"/>
                    </a:lnTo>
                    <a:lnTo>
                      <a:pt x="69" y="48"/>
                    </a:lnTo>
                    <a:lnTo>
                      <a:pt x="66" y="45"/>
                    </a:lnTo>
                    <a:lnTo>
                      <a:pt x="56" y="42"/>
                    </a:lnTo>
                    <a:lnTo>
                      <a:pt x="52" y="45"/>
                    </a:lnTo>
                    <a:lnTo>
                      <a:pt x="49" y="39"/>
                    </a:lnTo>
                    <a:lnTo>
                      <a:pt x="49" y="32"/>
                    </a:lnTo>
                    <a:lnTo>
                      <a:pt x="38" y="26"/>
                    </a:lnTo>
                    <a:lnTo>
                      <a:pt x="37" y="21"/>
                    </a:lnTo>
                    <a:lnTo>
                      <a:pt x="41" y="14"/>
                    </a:lnTo>
                    <a:lnTo>
                      <a:pt x="43" y="4"/>
                    </a:lnTo>
                    <a:lnTo>
                      <a:pt x="41" y="0"/>
                    </a:lnTo>
                    <a:lnTo>
                      <a:pt x="34" y="1"/>
                    </a:lnTo>
                    <a:lnTo>
                      <a:pt x="28" y="0"/>
                    </a:lnTo>
                    <a:lnTo>
                      <a:pt x="15" y="6"/>
                    </a:lnTo>
                    <a:lnTo>
                      <a:pt x="8" y="1"/>
                    </a:lnTo>
                    <a:lnTo>
                      <a:pt x="8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4" name="Freeform 1999">
                <a:extLst>
                  <a:ext uri="{FF2B5EF4-FFF2-40B4-BE49-F238E27FC236}">
                    <a16:creationId xmlns:a16="http://schemas.microsoft.com/office/drawing/2014/main" id="{F3F71319-7DC6-930E-63D9-E0AC3825E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298"/>
                <a:ext cx="58" cy="61"/>
              </a:xfrm>
              <a:custGeom>
                <a:avLst/>
                <a:gdLst>
                  <a:gd name="T0" fmla="*/ 8 w 116"/>
                  <a:gd name="T1" fmla="*/ 6 h 123"/>
                  <a:gd name="T2" fmla="*/ 8 w 116"/>
                  <a:gd name="T3" fmla="*/ 1 h 123"/>
                  <a:gd name="T4" fmla="*/ 15 w 116"/>
                  <a:gd name="T5" fmla="*/ 6 h 123"/>
                  <a:gd name="T6" fmla="*/ 28 w 116"/>
                  <a:gd name="T7" fmla="*/ 0 h 123"/>
                  <a:gd name="T8" fmla="*/ 34 w 116"/>
                  <a:gd name="T9" fmla="*/ 1 h 123"/>
                  <a:gd name="T10" fmla="*/ 41 w 116"/>
                  <a:gd name="T11" fmla="*/ 0 h 123"/>
                  <a:gd name="T12" fmla="*/ 43 w 116"/>
                  <a:gd name="T13" fmla="*/ 4 h 123"/>
                  <a:gd name="T14" fmla="*/ 41 w 116"/>
                  <a:gd name="T15" fmla="*/ 14 h 123"/>
                  <a:gd name="T16" fmla="*/ 37 w 116"/>
                  <a:gd name="T17" fmla="*/ 21 h 123"/>
                  <a:gd name="T18" fmla="*/ 38 w 116"/>
                  <a:gd name="T19" fmla="*/ 26 h 123"/>
                  <a:gd name="T20" fmla="*/ 49 w 116"/>
                  <a:gd name="T21" fmla="*/ 32 h 123"/>
                  <a:gd name="T22" fmla="*/ 49 w 116"/>
                  <a:gd name="T23" fmla="*/ 39 h 123"/>
                  <a:gd name="T24" fmla="*/ 52 w 116"/>
                  <a:gd name="T25" fmla="*/ 45 h 123"/>
                  <a:gd name="T26" fmla="*/ 56 w 116"/>
                  <a:gd name="T27" fmla="*/ 42 h 123"/>
                  <a:gd name="T28" fmla="*/ 66 w 116"/>
                  <a:gd name="T29" fmla="*/ 45 h 123"/>
                  <a:gd name="T30" fmla="*/ 69 w 116"/>
                  <a:gd name="T31" fmla="*/ 48 h 123"/>
                  <a:gd name="T32" fmla="*/ 76 w 116"/>
                  <a:gd name="T33" fmla="*/ 42 h 123"/>
                  <a:gd name="T34" fmla="*/ 85 w 116"/>
                  <a:gd name="T35" fmla="*/ 45 h 123"/>
                  <a:gd name="T36" fmla="*/ 96 w 116"/>
                  <a:gd name="T37" fmla="*/ 42 h 123"/>
                  <a:gd name="T38" fmla="*/ 99 w 116"/>
                  <a:gd name="T39" fmla="*/ 50 h 123"/>
                  <a:gd name="T40" fmla="*/ 102 w 116"/>
                  <a:gd name="T41" fmla="*/ 53 h 123"/>
                  <a:gd name="T42" fmla="*/ 102 w 116"/>
                  <a:gd name="T43" fmla="*/ 64 h 123"/>
                  <a:gd name="T44" fmla="*/ 100 w 116"/>
                  <a:gd name="T45" fmla="*/ 70 h 123"/>
                  <a:gd name="T46" fmla="*/ 103 w 116"/>
                  <a:gd name="T47" fmla="*/ 74 h 123"/>
                  <a:gd name="T48" fmla="*/ 113 w 116"/>
                  <a:gd name="T49" fmla="*/ 73 h 123"/>
                  <a:gd name="T50" fmla="*/ 116 w 116"/>
                  <a:gd name="T51" fmla="*/ 82 h 123"/>
                  <a:gd name="T52" fmla="*/ 111 w 116"/>
                  <a:gd name="T53" fmla="*/ 82 h 123"/>
                  <a:gd name="T54" fmla="*/ 111 w 116"/>
                  <a:gd name="T55" fmla="*/ 86 h 123"/>
                  <a:gd name="T56" fmla="*/ 108 w 116"/>
                  <a:gd name="T57" fmla="*/ 91 h 123"/>
                  <a:gd name="T58" fmla="*/ 108 w 116"/>
                  <a:gd name="T59" fmla="*/ 99 h 123"/>
                  <a:gd name="T60" fmla="*/ 103 w 116"/>
                  <a:gd name="T61" fmla="*/ 118 h 123"/>
                  <a:gd name="T62" fmla="*/ 94 w 116"/>
                  <a:gd name="T63" fmla="*/ 121 h 123"/>
                  <a:gd name="T64" fmla="*/ 85 w 116"/>
                  <a:gd name="T65" fmla="*/ 123 h 123"/>
                  <a:gd name="T66" fmla="*/ 81 w 116"/>
                  <a:gd name="T67" fmla="*/ 120 h 123"/>
                  <a:gd name="T68" fmla="*/ 75 w 116"/>
                  <a:gd name="T69" fmla="*/ 118 h 123"/>
                  <a:gd name="T70" fmla="*/ 72 w 116"/>
                  <a:gd name="T71" fmla="*/ 115 h 123"/>
                  <a:gd name="T72" fmla="*/ 70 w 116"/>
                  <a:gd name="T73" fmla="*/ 111 h 123"/>
                  <a:gd name="T74" fmla="*/ 64 w 116"/>
                  <a:gd name="T75" fmla="*/ 100 h 123"/>
                  <a:gd name="T76" fmla="*/ 61 w 116"/>
                  <a:gd name="T77" fmla="*/ 100 h 123"/>
                  <a:gd name="T78" fmla="*/ 55 w 116"/>
                  <a:gd name="T79" fmla="*/ 88 h 123"/>
                  <a:gd name="T80" fmla="*/ 52 w 116"/>
                  <a:gd name="T81" fmla="*/ 85 h 123"/>
                  <a:gd name="T82" fmla="*/ 44 w 116"/>
                  <a:gd name="T83" fmla="*/ 83 h 123"/>
                  <a:gd name="T84" fmla="*/ 41 w 116"/>
                  <a:gd name="T85" fmla="*/ 80 h 123"/>
                  <a:gd name="T86" fmla="*/ 47 w 116"/>
                  <a:gd name="T87" fmla="*/ 64 h 123"/>
                  <a:gd name="T88" fmla="*/ 46 w 116"/>
                  <a:gd name="T89" fmla="*/ 59 h 123"/>
                  <a:gd name="T90" fmla="*/ 35 w 116"/>
                  <a:gd name="T91" fmla="*/ 55 h 123"/>
                  <a:gd name="T92" fmla="*/ 31 w 116"/>
                  <a:gd name="T93" fmla="*/ 61 h 123"/>
                  <a:gd name="T94" fmla="*/ 22 w 116"/>
                  <a:gd name="T95" fmla="*/ 65 h 123"/>
                  <a:gd name="T96" fmla="*/ 14 w 116"/>
                  <a:gd name="T97" fmla="*/ 64 h 123"/>
                  <a:gd name="T98" fmla="*/ 15 w 116"/>
                  <a:gd name="T99" fmla="*/ 58 h 123"/>
                  <a:gd name="T100" fmla="*/ 8 w 116"/>
                  <a:gd name="T101" fmla="*/ 55 h 123"/>
                  <a:gd name="T102" fmla="*/ 5 w 116"/>
                  <a:gd name="T103" fmla="*/ 48 h 123"/>
                  <a:gd name="T104" fmla="*/ 6 w 116"/>
                  <a:gd name="T105" fmla="*/ 44 h 123"/>
                  <a:gd name="T106" fmla="*/ 0 w 116"/>
                  <a:gd name="T107" fmla="*/ 33 h 123"/>
                  <a:gd name="T108" fmla="*/ 2 w 116"/>
                  <a:gd name="T109" fmla="*/ 27 h 123"/>
                  <a:gd name="T110" fmla="*/ 8 w 116"/>
                  <a:gd name="T111" fmla="*/ 18 h 123"/>
                  <a:gd name="T112" fmla="*/ 5 w 116"/>
                  <a:gd name="T113" fmla="*/ 10 h 123"/>
                  <a:gd name="T114" fmla="*/ 8 w 116"/>
                  <a:gd name="T115" fmla="*/ 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" h="123">
                    <a:moveTo>
                      <a:pt x="8" y="6"/>
                    </a:moveTo>
                    <a:lnTo>
                      <a:pt x="8" y="1"/>
                    </a:lnTo>
                    <a:lnTo>
                      <a:pt x="15" y="6"/>
                    </a:lnTo>
                    <a:lnTo>
                      <a:pt x="28" y="0"/>
                    </a:lnTo>
                    <a:lnTo>
                      <a:pt x="34" y="1"/>
                    </a:lnTo>
                    <a:lnTo>
                      <a:pt x="41" y="0"/>
                    </a:lnTo>
                    <a:lnTo>
                      <a:pt x="43" y="4"/>
                    </a:lnTo>
                    <a:lnTo>
                      <a:pt x="41" y="14"/>
                    </a:lnTo>
                    <a:lnTo>
                      <a:pt x="37" y="21"/>
                    </a:lnTo>
                    <a:lnTo>
                      <a:pt x="38" y="26"/>
                    </a:lnTo>
                    <a:lnTo>
                      <a:pt x="49" y="32"/>
                    </a:lnTo>
                    <a:lnTo>
                      <a:pt x="49" y="39"/>
                    </a:lnTo>
                    <a:lnTo>
                      <a:pt x="52" y="45"/>
                    </a:lnTo>
                    <a:lnTo>
                      <a:pt x="56" y="42"/>
                    </a:lnTo>
                    <a:lnTo>
                      <a:pt x="66" y="45"/>
                    </a:lnTo>
                    <a:lnTo>
                      <a:pt x="69" y="48"/>
                    </a:lnTo>
                    <a:lnTo>
                      <a:pt x="76" y="42"/>
                    </a:lnTo>
                    <a:lnTo>
                      <a:pt x="85" y="45"/>
                    </a:lnTo>
                    <a:lnTo>
                      <a:pt x="96" y="42"/>
                    </a:lnTo>
                    <a:lnTo>
                      <a:pt x="99" y="50"/>
                    </a:lnTo>
                    <a:lnTo>
                      <a:pt x="102" y="53"/>
                    </a:lnTo>
                    <a:lnTo>
                      <a:pt x="102" y="64"/>
                    </a:lnTo>
                    <a:lnTo>
                      <a:pt x="100" y="70"/>
                    </a:lnTo>
                    <a:lnTo>
                      <a:pt x="103" y="74"/>
                    </a:lnTo>
                    <a:lnTo>
                      <a:pt x="113" y="73"/>
                    </a:lnTo>
                    <a:lnTo>
                      <a:pt x="116" y="82"/>
                    </a:lnTo>
                    <a:lnTo>
                      <a:pt x="111" y="82"/>
                    </a:lnTo>
                    <a:lnTo>
                      <a:pt x="111" y="86"/>
                    </a:lnTo>
                    <a:lnTo>
                      <a:pt x="108" y="91"/>
                    </a:lnTo>
                    <a:lnTo>
                      <a:pt x="108" y="99"/>
                    </a:lnTo>
                    <a:lnTo>
                      <a:pt x="103" y="118"/>
                    </a:lnTo>
                    <a:lnTo>
                      <a:pt x="94" y="121"/>
                    </a:lnTo>
                    <a:lnTo>
                      <a:pt x="85" y="123"/>
                    </a:lnTo>
                    <a:lnTo>
                      <a:pt x="81" y="120"/>
                    </a:lnTo>
                    <a:lnTo>
                      <a:pt x="75" y="118"/>
                    </a:lnTo>
                    <a:lnTo>
                      <a:pt x="72" y="115"/>
                    </a:lnTo>
                    <a:lnTo>
                      <a:pt x="70" y="111"/>
                    </a:lnTo>
                    <a:lnTo>
                      <a:pt x="64" y="100"/>
                    </a:lnTo>
                    <a:lnTo>
                      <a:pt x="61" y="100"/>
                    </a:lnTo>
                    <a:lnTo>
                      <a:pt x="55" y="88"/>
                    </a:lnTo>
                    <a:lnTo>
                      <a:pt x="52" y="85"/>
                    </a:lnTo>
                    <a:lnTo>
                      <a:pt x="44" y="83"/>
                    </a:lnTo>
                    <a:lnTo>
                      <a:pt x="41" y="80"/>
                    </a:lnTo>
                    <a:lnTo>
                      <a:pt x="47" y="64"/>
                    </a:lnTo>
                    <a:lnTo>
                      <a:pt x="46" y="59"/>
                    </a:lnTo>
                    <a:lnTo>
                      <a:pt x="35" y="55"/>
                    </a:lnTo>
                    <a:lnTo>
                      <a:pt x="31" y="61"/>
                    </a:lnTo>
                    <a:lnTo>
                      <a:pt x="22" y="65"/>
                    </a:lnTo>
                    <a:lnTo>
                      <a:pt x="14" y="64"/>
                    </a:lnTo>
                    <a:lnTo>
                      <a:pt x="15" y="58"/>
                    </a:lnTo>
                    <a:lnTo>
                      <a:pt x="8" y="55"/>
                    </a:lnTo>
                    <a:lnTo>
                      <a:pt x="5" y="48"/>
                    </a:lnTo>
                    <a:lnTo>
                      <a:pt x="6" y="44"/>
                    </a:lnTo>
                    <a:lnTo>
                      <a:pt x="0" y="33"/>
                    </a:lnTo>
                    <a:lnTo>
                      <a:pt x="2" y="27"/>
                    </a:lnTo>
                    <a:lnTo>
                      <a:pt x="8" y="18"/>
                    </a:lnTo>
                    <a:lnTo>
                      <a:pt x="5" y="10"/>
                    </a:lnTo>
                    <a:lnTo>
                      <a:pt x="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5" name="Freeform 2000">
                <a:extLst>
                  <a:ext uri="{FF2B5EF4-FFF2-40B4-BE49-F238E27FC236}">
                    <a16:creationId xmlns:a16="http://schemas.microsoft.com/office/drawing/2014/main" id="{1E031D42-46EF-4130-E068-23F85E7AA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298"/>
                <a:ext cx="58" cy="61"/>
              </a:xfrm>
              <a:custGeom>
                <a:avLst/>
                <a:gdLst>
                  <a:gd name="T0" fmla="*/ 8 w 116"/>
                  <a:gd name="T1" fmla="*/ 6 h 123"/>
                  <a:gd name="T2" fmla="*/ 8 w 116"/>
                  <a:gd name="T3" fmla="*/ 1 h 123"/>
                  <a:gd name="T4" fmla="*/ 15 w 116"/>
                  <a:gd name="T5" fmla="*/ 6 h 123"/>
                  <a:gd name="T6" fmla="*/ 28 w 116"/>
                  <a:gd name="T7" fmla="*/ 0 h 123"/>
                  <a:gd name="T8" fmla="*/ 34 w 116"/>
                  <a:gd name="T9" fmla="*/ 1 h 123"/>
                  <a:gd name="T10" fmla="*/ 41 w 116"/>
                  <a:gd name="T11" fmla="*/ 0 h 123"/>
                  <a:gd name="T12" fmla="*/ 43 w 116"/>
                  <a:gd name="T13" fmla="*/ 4 h 123"/>
                  <a:gd name="T14" fmla="*/ 41 w 116"/>
                  <a:gd name="T15" fmla="*/ 14 h 123"/>
                  <a:gd name="T16" fmla="*/ 37 w 116"/>
                  <a:gd name="T17" fmla="*/ 21 h 123"/>
                  <a:gd name="T18" fmla="*/ 38 w 116"/>
                  <a:gd name="T19" fmla="*/ 26 h 123"/>
                  <a:gd name="T20" fmla="*/ 49 w 116"/>
                  <a:gd name="T21" fmla="*/ 32 h 123"/>
                  <a:gd name="T22" fmla="*/ 49 w 116"/>
                  <a:gd name="T23" fmla="*/ 39 h 123"/>
                  <a:gd name="T24" fmla="*/ 52 w 116"/>
                  <a:gd name="T25" fmla="*/ 45 h 123"/>
                  <a:gd name="T26" fmla="*/ 56 w 116"/>
                  <a:gd name="T27" fmla="*/ 42 h 123"/>
                  <a:gd name="T28" fmla="*/ 66 w 116"/>
                  <a:gd name="T29" fmla="*/ 45 h 123"/>
                  <a:gd name="T30" fmla="*/ 69 w 116"/>
                  <a:gd name="T31" fmla="*/ 48 h 123"/>
                  <a:gd name="T32" fmla="*/ 76 w 116"/>
                  <a:gd name="T33" fmla="*/ 42 h 123"/>
                  <a:gd name="T34" fmla="*/ 85 w 116"/>
                  <a:gd name="T35" fmla="*/ 45 h 123"/>
                  <a:gd name="T36" fmla="*/ 96 w 116"/>
                  <a:gd name="T37" fmla="*/ 42 h 123"/>
                  <a:gd name="T38" fmla="*/ 99 w 116"/>
                  <a:gd name="T39" fmla="*/ 50 h 123"/>
                  <a:gd name="T40" fmla="*/ 102 w 116"/>
                  <a:gd name="T41" fmla="*/ 53 h 123"/>
                  <a:gd name="T42" fmla="*/ 102 w 116"/>
                  <a:gd name="T43" fmla="*/ 64 h 123"/>
                  <a:gd name="T44" fmla="*/ 100 w 116"/>
                  <a:gd name="T45" fmla="*/ 70 h 123"/>
                  <a:gd name="T46" fmla="*/ 103 w 116"/>
                  <a:gd name="T47" fmla="*/ 74 h 123"/>
                  <a:gd name="T48" fmla="*/ 113 w 116"/>
                  <a:gd name="T49" fmla="*/ 73 h 123"/>
                  <a:gd name="T50" fmla="*/ 116 w 116"/>
                  <a:gd name="T51" fmla="*/ 82 h 123"/>
                  <a:gd name="T52" fmla="*/ 111 w 116"/>
                  <a:gd name="T53" fmla="*/ 82 h 123"/>
                  <a:gd name="T54" fmla="*/ 111 w 116"/>
                  <a:gd name="T55" fmla="*/ 86 h 123"/>
                  <a:gd name="T56" fmla="*/ 108 w 116"/>
                  <a:gd name="T57" fmla="*/ 91 h 123"/>
                  <a:gd name="T58" fmla="*/ 108 w 116"/>
                  <a:gd name="T59" fmla="*/ 99 h 123"/>
                  <a:gd name="T60" fmla="*/ 103 w 116"/>
                  <a:gd name="T61" fmla="*/ 118 h 123"/>
                  <a:gd name="T62" fmla="*/ 94 w 116"/>
                  <a:gd name="T63" fmla="*/ 121 h 123"/>
                  <a:gd name="T64" fmla="*/ 85 w 116"/>
                  <a:gd name="T65" fmla="*/ 123 h 123"/>
                  <a:gd name="T66" fmla="*/ 81 w 116"/>
                  <a:gd name="T67" fmla="*/ 120 h 123"/>
                  <a:gd name="T68" fmla="*/ 75 w 116"/>
                  <a:gd name="T69" fmla="*/ 118 h 123"/>
                  <a:gd name="T70" fmla="*/ 72 w 116"/>
                  <a:gd name="T71" fmla="*/ 115 h 123"/>
                  <a:gd name="T72" fmla="*/ 70 w 116"/>
                  <a:gd name="T73" fmla="*/ 111 h 123"/>
                  <a:gd name="T74" fmla="*/ 64 w 116"/>
                  <a:gd name="T75" fmla="*/ 100 h 123"/>
                  <a:gd name="T76" fmla="*/ 61 w 116"/>
                  <a:gd name="T77" fmla="*/ 100 h 123"/>
                  <a:gd name="T78" fmla="*/ 55 w 116"/>
                  <a:gd name="T79" fmla="*/ 88 h 123"/>
                  <a:gd name="T80" fmla="*/ 52 w 116"/>
                  <a:gd name="T81" fmla="*/ 85 h 123"/>
                  <a:gd name="T82" fmla="*/ 44 w 116"/>
                  <a:gd name="T83" fmla="*/ 83 h 123"/>
                  <a:gd name="T84" fmla="*/ 41 w 116"/>
                  <a:gd name="T85" fmla="*/ 80 h 123"/>
                  <a:gd name="T86" fmla="*/ 47 w 116"/>
                  <a:gd name="T87" fmla="*/ 64 h 123"/>
                  <a:gd name="T88" fmla="*/ 46 w 116"/>
                  <a:gd name="T89" fmla="*/ 59 h 123"/>
                  <a:gd name="T90" fmla="*/ 35 w 116"/>
                  <a:gd name="T91" fmla="*/ 55 h 123"/>
                  <a:gd name="T92" fmla="*/ 31 w 116"/>
                  <a:gd name="T93" fmla="*/ 61 h 123"/>
                  <a:gd name="T94" fmla="*/ 22 w 116"/>
                  <a:gd name="T95" fmla="*/ 65 h 123"/>
                  <a:gd name="T96" fmla="*/ 14 w 116"/>
                  <a:gd name="T97" fmla="*/ 64 h 123"/>
                  <a:gd name="T98" fmla="*/ 15 w 116"/>
                  <a:gd name="T99" fmla="*/ 58 h 123"/>
                  <a:gd name="T100" fmla="*/ 8 w 116"/>
                  <a:gd name="T101" fmla="*/ 55 h 123"/>
                  <a:gd name="T102" fmla="*/ 5 w 116"/>
                  <a:gd name="T103" fmla="*/ 48 h 123"/>
                  <a:gd name="T104" fmla="*/ 6 w 116"/>
                  <a:gd name="T105" fmla="*/ 44 h 123"/>
                  <a:gd name="T106" fmla="*/ 0 w 116"/>
                  <a:gd name="T107" fmla="*/ 33 h 123"/>
                  <a:gd name="T108" fmla="*/ 2 w 116"/>
                  <a:gd name="T109" fmla="*/ 27 h 123"/>
                  <a:gd name="T110" fmla="*/ 8 w 116"/>
                  <a:gd name="T111" fmla="*/ 18 h 123"/>
                  <a:gd name="T112" fmla="*/ 5 w 116"/>
                  <a:gd name="T113" fmla="*/ 10 h 123"/>
                  <a:gd name="T114" fmla="*/ 8 w 116"/>
                  <a:gd name="T115" fmla="*/ 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" h="123">
                    <a:moveTo>
                      <a:pt x="8" y="6"/>
                    </a:moveTo>
                    <a:lnTo>
                      <a:pt x="8" y="1"/>
                    </a:lnTo>
                    <a:lnTo>
                      <a:pt x="15" y="6"/>
                    </a:lnTo>
                    <a:lnTo>
                      <a:pt x="28" y="0"/>
                    </a:lnTo>
                    <a:lnTo>
                      <a:pt x="34" y="1"/>
                    </a:lnTo>
                    <a:lnTo>
                      <a:pt x="41" y="0"/>
                    </a:lnTo>
                    <a:lnTo>
                      <a:pt x="43" y="4"/>
                    </a:lnTo>
                    <a:lnTo>
                      <a:pt x="41" y="14"/>
                    </a:lnTo>
                    <a:lnTo>
                      <a:pt x="37" y="21"/>
                    </a:lnTo>
                    <a:lnTo>
                      <a:pt x="38" y="26"/>
                    </a:lnTo>
                    <a:lnTo>
                      <a:pt x="49" y="32"/>
                    </a:lnTo>
                    <a:lnTo>
                      <a:pt x="49" y="39"/>
                    </a:lnTo>
                    <a:lnTo>
                      <a:pt x="52" y="45"/>
                    </a:lnTo>
                    <a:lnTo>
                      <a:pt x="56" y="42"/>
                    </a:lnTo>
                    <a:lnTo>
                      <a:pt x="66" y="45"/>
                    </a:lnTo>
                    <a:lnTo>
                      <a:pt x="69" y="48"/>
                    </a:lnTo>
                    <a:lnTo>
                      <a:pt x="76" y="42"/>
                    </a:lnTo>
                    <a:lnTo>
                      <a:pt x="85" y="45"/>
                    </a:lnTo>
                    <a:lnTo>
                      <a:pt x="96" y="42"/>
                    </a:lnTo>
                    <a:lnTo>
                      <a:pt x="99" y="50"/>
                    </a:lnTo>
                    <a:lnTo>
                      <a:pt x="102" y="53"/>
                    </a:lnTo>
                    <a:lnTo>
                      <a:pt x="102" y="64"/>
                    </a:lnTo>
                    <a:lnTo>
                      <a:pt x="100" y="70"/>
                    </a:lnTo>
                    <a:lnTo>
                      <a:pt x="103" y="74"/>
                    </a:lnTo>
                    <a:lnTo>
                      <a:pt x="113" y="73"/>
                    </a:lnTo>
                    <a:lnTo>
                      <a:pt x="116" y="82"/>
                    </a:lnTo>
                    <a:lnTo>
                      <a:pt x="111" y="82"/>
                    </a:lnTo>
                    <a:lnTo>
                      <a:pt x="111" y="86"/>
                    </a:lnTo>
                    <a:lnTo>
                      <a:pt x="108" y="91"/>
                    </a:lnTo>
                    <a:lnTo>
                      <a:pt x="108" y="99"/>
                    </a:lnTo>
                    <a:lnTo>
                      <a:pt x="103" y="118"/>
                    </a:lnTo>
                    <a:lnTo>
                      <a:pt x="94" y="121"/>
                    </a:lnTo>
                    <a:lnTo>
                      <a:pt x="85" y="123"/>
                    </a:lnTo>
                    <a:lnTo>
                      <a:pt x="81" y="120"/>
                    </a:lnTo>
                    <a:lnTo>
                      <a:pt x="75" y="118"/>
                    </a:lnTo>
                    <a:lnTo>
                      <a:pt x="72" y="115"/>
                    </a:lnTo>
                    <a:lnTo>
                      <a:pt x="70" y="111"/>
                    </a:lnTo>
                    <a:lnTo>
                      <a:pt x="64" y="100"/>
                    </a:lnTo>
                    <a:lnTo>
                      <a:pt x="61" y="100"/>
                    </a:lnTo>
                    <a:lnTo>
                      <a:pt x="55" y="88"/>
                    </a:lnTo>
                    <a:lnTo>
                      <a:pt x="52" y="85"/>
                    </a:lnTo>
                    <a:lnTo>
                      <a:pt x="44" y="83"/>
                    </a:lnTo>
                    <a:lnTo>
                      <a:pt x="41" y="80"/>
                    </a:lnTo>
                    <a:lnTo>
                      <a:pt x="47" y="64"/>
                    </a:lnTo>
                    <a:lnTo>
                      <a:pt x="46" y="59"/>
                    </a:lnTo>
                    <a:lnTo>
                      <a:pt x="35" y="55"/>
                    </a:lnTo>
                    <a:lnTo>
                      <a:pt x="31" y="61"/>
                    </a:lnTo>
                    <a:lnTo>
                      <a:pt x="22" y="65"/>
                    </a:lnTo>
                    <a:lnTo>
                      <a:pt x="14" y="64"/>
                    </a:lnTo>
                    <a:lnTo>
                      <a:pt x="15" y="58"/>
                    </a:lnTo>
                    <a:lnTo>
                      <a:pt x="8" y="55"/>
                    </a:lnTo>
                    <a:lnTo>
                      <a:pt x="5" y="48"/>
                    </a:lnTo>
                    <a:lnTo>
                      <a:pt x="6" y="44"/>
                    </a:lnTo>
                    <a:lnTo>
                      <a:pt x="0" y="33"/>
                    </a:lnTo>
                    <a:lnTo>
                      <a:pt x="2" y="27"/>
                    </a:lnTo>
                    <a:lnTo>
                      <a:pt x="8" y="18"/>
                    </a:lnTo>
                    <a:lnTo>
                      <a:pt x="5" y="10"/>
                    </a:lnTo>
                    <a:lnTo>
                      <a:pt x="8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6" name="Freeform 2001">
                <a:extLst>
                  <a:ext uri="{FF2B5EF4-FFF2-40B4-BE49-F238E27FC236}">
                    <a16:creationId xmlns:a16="http://schemas.microsoft.com/office/drawing/2014/main" id="{2FF1E6A4-3AAC-40C1-A443-E6AA9D847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130"/>
                <a:ext cx="113" cy="144"/>
              </a:xfrm>
              <a:custGeom>
                <a:avLst/>
                <a:gdLst>
                  <a:gd name="T0" fmla="*/ 208 w 228"/>
                  <a:gd name="T1" fmla="*/ 68 h 287"/>
                  <a:gd name="T2" fmla="*/ 193 w 228"/>
                  <a:gd name="T3" fmla="*/ 71 h 287"/>
                  <a:gd name="T4" fmla="*/ 181 w 228"/>
                  <a:gd name="T5" fmla="*/ 71 h 287"/>
                  <a:gd name="T6" fmla="*/ 170 w 228"/>
                  <a:gd name="T7" fmla="*/ 56 h 287"/>
                  <a:gd name="T8" fmla="*/ 158 w 228"/>
                  <a:gd name="T9" fmla="*/ 44 h 287"/>
                  <a:gd name="T10" fmla="*/ 156 w 228"/>
                  <a:gd name="T11" fmla="*/ 26 h 287"/>
                  <a:gd name="T12" fmla="*/ 150 w 228"/>
                  <a:gd name="T13" fmla="*/ 12 h 287"/>
                  <a:gd name="T14" fmla="*/ 129 w 228"/>
                  <a:gd name="T15" fmla="*/ 17 h 287"/>
                  <a:gd name="T16" fmla="*/ 115 w 228"/>
                  <a:gd name="T17" fmla="*/ 14 h 287"/>
                  <a:gd name="T18" fmla="*/ 91 w 228"/>
                  <a:gd name="T19" fmla="*/ 15 h 287"/>
                  <a:gd name="T20" fmla="*/ 79 w 228"/>
                  <a:gd name="T21" fmla="*/ 18 h 287"/>
                  <a:gd name="T22" fmla="*/ 67 w 228"/>
                  <a:gd name="T23" fmla="*/ 0 h 287"/>
                  <a:gd name="T24" fmla="*/ 61 w 228"/>
                  <a:gd name="T25" fmla="*/ 24 h 287"/>
                  <a:gd name="T26" fmla="*/ 65 w 228"/>
                  <a:gd name="T27" fmla="*/ 39 h 287"/>
                  <a:gd name="T28" fmla="*/ 67 w 228"/>
                  <a:gd name="T29" fmla="*/ 55 h 287"/>
                  <a:gd name="T30" fmla="*/ 70 w 228"/>
                  <a:gd name="T31" fmla="*/ 82 h 287"/>
                  <a:gd name="T32" fmla="*/ 58 w 228"/>
                  <a:gd name="T33" fmla="*/ 111 h 287"/>
                  <a:gd name="T34" fmla="*/ 41 w 228"/>
                  <a:gd name="T35" fmla="*/ 114 h 287"/>
                  <a:gd name="T36" fmla="*/ 40 w 228"/>
                  <a:gd name="T37" fmla="*/ 137 h 287"/>
                  <a:gd name="T38" fmla="*/ 21 w 228"/>
                  <a:gd name="T39" fmla="*/ 144 h 287"/>
                  <a:gd name="T40" fmla="*/ 30 w 228"/>
                  <a:gd name="T41" fmla="*/ 158 h 287"/>
                  <a:gd name="T42" fmla="*/ 18 w 228"/>
                  <a:gd name="T43" fmla="*/ 178 h 287"/>
                  <a:gd name="T44" fmla="*/ 8 w 228"/>
                  <a:gd name="T45" fmla="*/ 198 h 287"/>
                  <a:gd name="T46" fmla="*/ 6 w 228"/>
                  <a:gd name="T47" fmla="*/ 214 h 287"/>
                  <a:gd name="T48" fmla="*/ 0 w 228"/>
                  <a:gd name="T49" fmla="*/ 236 h 287"/>
                  <a:gd name="T50" fmla="*/ 6 w 228"/>
                  <a:gd name="T51" fmla="*/ 248 h 287"/>
                  <a:gd name="T52" fmla="*/ 15 w 228"/>
                  <a:gd name="T53" fmla="*/ 261 h 287"/>
                  <a:gd name="T54" fmla="*/ 23 w 228"/>
                  <a:gd name="T55" fmla="*/ 280 h 287"/>
                  <a:gd name="T56" fmla="*/ 36 w 228"/>
                  <a:gd name="T57" fmla="*/ 284 h 287"/>
                  <a:gd name="T58" fmla="*/ 59 w 228"/>
                  <a:gd name="T59" fmla="*/ 284 h 287"/>
                  <a:gd name="T60" fmla="*/ 68 w 228"/>
                  <a:gd name="T61" fmla="*/ 266 h 287"/>
                  <a:gd name="T62" fmla="*/ 77 w 228"/>
                  <a:gd name="T63" fmla="*/ 243 h 287"/>
                  <a:gd name="T64" fmla="*/ 91 w 228"/>
                  <a:gd name="T65" fmla="*/ 219 h 287"/>
                  <a:gd name="T66" fmla="*/ 105 w 228"/>
                  <a:gd name="T67" fmla="*/ 211 h 287"/>
                  <a:gd name="T68" fmla="*/ 129 w 228"/>
                  <a:gd name="T69" fmla="*/ 201 h 287"/>
                  <a:gd name="T70" fmla="*/ 128 w 228"/>
                  <a:gd name="T71" fmla="*/ 184 h 287"/>
                  <a:gd name="T72" fmla="*/ 141 w 228"/>
                  <a:gd name="T73" fmla="*/ 172 h 287"/>
                  <a:gd name="T74" fmla="*/ 138 w 228"/>
                  <a:gd name="T75" fmla="*/ 157 h 287"/>
                  <a:gd name="T76" fmla="*/ 121 w 228"/>
                  <a:gd name="T77" fmla="*/ 157 h 287"/>
                  <a:gd name="T78" fmla="*/ 123 w 228"/>
                  <a:gd name="T79" fmla="*/ 149 h 287"/>
                  <a:gd name="T80" fmla="*/ 131 w 228"/>
                  <a:gd name="T81" fmla="*/ 137 h 287"/>
                  <a:gd name="T82" fmla="*/ 150 w 228"/>
                  <a:gd name="T83" fmla="*/ 134 h 287"/>
                  <a:gd name="T84" fmla="*/ 172 w 228"/>
                  <a:gd name="T85" fmla="*/ 131 h 287"/>
                  <a:gd name="T86" fmla="*/ 185 w 228"/>
                  <a:gd name="T87" fmla="*/ 114 h 287"/>
                  <a:gd name="T88" fmla="*/ 209 w 228"/>
                  <a:gd name="T89" fmla="*/ 96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8" h="287">
                    <a:moveTo>
                      <a:pt x="219" y="87"/>
                    </a:moveTo>
                    <a:lnTo>
                      <a:pt x="228" y="81"/>
                    </a:lnTo>
                    <a:lnTo>
                      <a:pt x="208" y="68"/>
                    </a:lnTo>
                    <a:lnTo>
                      <a:pt x="206" y="65"/>
                    </a:lnTo>
                    <a:lnTo>
                      <a:pt x="194" y="65"/>
                    </a:lnTo>
                    <a:lnTo>
                      <a:pt x="193" y="71"/>
                    </a:lnTo>
                    <a:lnTo>
                      <a:pt x="184" y="70"/>
                    </a:lnTo>
                    <a:lnTo>
                      <a:pt x="182" y="74"/>
                    </a:lnTo>
                    <a:lnTo>
                      <a:pt x="181" y="71"/>
                    </a:lnTo>
                    <a:lnTo>
                      <a:pt x="178" y="62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62" y="55"/>
                    </a:lnTo>
                    <a:lnTo>
                      <a:pt x="162" y="50"/>
                    </a:lnTo>
                    <a:lnTo>
                      <a:pt x="158" y="44"/>
                    </a:lnTo>
                    <a:lnTo>
                      <a:pt x="156" y="35"/>
                    </a:lnTo>
                    <a:lnTo>
                      <a:pt x="161" y="32"/>
                    </a:lnTo>
                    <a:lnTo>
                      <a:pt x="156" y="26"/>
                    </a:lnTo>
                    <a:lnTo>
                      <a:pt x="156" y="20"/>
                    </a:lnTo>
                    <a:lnTo>
                      <a:pt x="152" y="20"/>
                    </a:lnTo>
                    <a:lnTo>
                      <a:pt x="150" y="12"/>
                    </a:lnTo>
                    <a:lnTo>
                      <a:pt x="140" y="12"/>
                    </a:lnTo>
                    <a:lnTo>
                      <a:pt x="135" y="9"/>
                    </a:lnTo>
                    <a:lnTo>
                      <a:pt x="129" y="17"/>
                    </a:lnTo>
                    <a:lnTo>
                      <a:pt x="125" y="17"/>
                    </a:lnTo>
                    <a:lnTo>
                      <a:pt x="123" y="12"/>
                    </a:lnTo>
                    <a:lnTo>
                      <a:pt x="115" y="14"/>
                    </a:lnTo>
                    <a:lnTo>
                      <a:pt x="105" y="11"/>
                    </a:lnTo>
                    <a:lnTo>
                      <a:pt x="97" y="12"/>
                    </a:lnTo>
                    <a:lnTo>
                      <a:pt x="91" y="15"/>
                    </a:lnTo>
                    <a:lnTo>
                      <a:pt x="87" y="12"/>
                    </a:lnTo>
                    <a:lnTo>
                      <a:pt x="82" y="18"/>
                    </a:lnTo>
                    <a:lnTo>
                      <a:pt x="79" y="18"/>
                    </a:lnTo>
                    <a:lnTo>
                      <a:pt x="74" y="12"/>
                    </a:lnTo>
                    <a:lnTo>
                      <a:pt x="70" y="1"/>
                    </a:lnTo>
                    <a:lnTo>
                      <a:pt x="67" y="0"/>
                    </a:lnTo>
                    <a:lnTo>
                      <a:pt x="61" y="8"/>
                    </a:lnTo>
                    <a:lnTo>
                      <a:pt x="55" y="23"/>
                    </a:lnTo>
                    <a:lnTo>
                      <a:pt x="61" y="24"/>
                    </a:lnTo>
                    <a:lnTo>
                      <a:pt x="67" y="32"/>
                    </a:lnTo>
                    <a:lnTo>
                      <a:pt x="64" y="35"/>
                    </a:lnTo>
                    <a:lnTo>
                      <a:pt x="65" y="39"/>
                    </a:lnTo>
                    <a:lnTo>
                      <a:pt x="62" y="44"/>
                    </a:lnTo>
                    <a:lnTo>
                      <a:pt x="70" y="49"/>
                    </a:lnTo>
                    <a:lnTo>
                      <a:pt x="67" y="55"/>
                    </a:lnTo>
                    <a:lnTo>
                      <a:pt x="73" y="61"/>
                    </a:lnTo>
                    <a:lnTo>
                      <a:pt x="73" y="71"/>
                    </a:lnTo>
                    <a:lnTo>
                      <a:pt x="70" y="82"/>
                    </a:lnTo>
                    <a:lnTo>
                      <a:pt x="65" y="94"/>
                    </a:lnTo>
                    <a:lnTo>
                      <a:pt x="62" y="97"/>
                    </a:lnTo>
                    <a:lnTo>
                      <a:pt x="58" y="111"/>
                    </a:lnTo>
                    <a:lnTo>
                      <a:pt x="53" y="105"/>
                    </a:lnTo>
                    <a:lnTo>
                      <a:pt x="47" y="111"/>
                    </a:lnTo>
                    <a:lnTo>
                      <a:pt x="41" y="114"/>
                    </a:lnTo>
                    <a:lnTo>
                      <a:pt x="46" y="122"/>
                    </a:lnTo>
                    <a:lnTo>
                      <a:pt x="35" y="132"/>
                    </a:lnTo>
                    <a:lnTo>
                      <a:pt x="40" y="137"/>
                    </a:lnTo>
                    <a:lnTo>
                      <a:pt x="32" y="138"/>
                    </a:lnTo>
                    <a:lnTo>
                      <a:pt x="24" y="140"/>
                    </a:lnTo>
                    <a:lnTo>
                      <a:pt x="21" y="144"/>
                    </a:lnTo>
                    <a:lnTo>
                      <a:pt x="23" y="147"/>
                    </a:lnTo>
                    <a:lnTo>
                      <a:pt x="32" y="155"/>
                    </a:lnTo>
                    <a:lnTo>
                      <a:pt x="30" y="158"/>
                    </a:lnTo>
                    <a:lnTo>
                      <a:pt x="27" y="166"/>
                    </a:lnTo>
                    <a:lnTo>
                      <a:pt x="17" y="170"/>
                    </a:lnTo>
                    <a:lnTo>
                      <a:pt x="18" y="178"/>
                    </a:lnTo>
                    <a:lnTo>
                      <a:pt x="17" y="181"/>
                    </a:lnTo>
                    <a:lnTo>
                      <a:pt x="17" y="190"/>
                    </a:lnTo>
                    <a:lnTo>
                      <a:pt x="8" y="198"/>
                    </a:lnTo>
                    <a:lnTo>
                      <a:pt x="14" y="207"/>
                    </a:lnTo>
                    <a:lnTo>
                      <a:pt x="14" y="211"/>
                    </a:lnTo>
                    <a:lnTo>
                      <a:pt x="6" y="214"/>
                    </a:lnTo>
                    <a:lnTo>
                      <a:pt x="3" y="222"/>
                    </a:lnTo>
                    <a:lnTo>
                      <a:pt x="0" y="226"/>
                    </a:lnTo>
                    <a:lnTo>
                      <a:pt x="0" y="236"/>
                    </a:lnTo>
                    <a:lnTo>
                      <a:pt x="3" y="240"/>
                    </a:lnTo>
                    <a:lnTo>
                      <a:pt x="2" y="245"/>
                    </a:lnTo>
                    <a:lnTo>
                      <a:pt x="6" y="248"/>
                    </a:lnTo>
                    <a:lnTo>
                      <a:pt x="9" y="254"/>
                    </a:lnTo>
                    <a:lnTo>
                      <a:pt x="17" y="258"/>
                    </a:lnTo>
                    <a:lnTo>
                      <a:pt x="15" y="261"/>
                    </a:lnTo>
                    <a:lnTo>
                      <a:pt x="20" y="264"/>
                    </a:lnTo>
                    <a:lnTo>
                      <a:pt x="15" y="277"/>
                    </a:lnTo>
                    <a:lnTo>
                      <a:pt x="23" y="280"/>
                    </a:lnTo>
                    <a:lnTo>
                      <a:pt x="29" y="287"/>
                    </a:lnTo>
                    <a:lnTo>
                      <a:pt x="32" y="281"/>
                    </a:lnTo>
                    <a:lnTo>
                      <a:pt x="36" y="284"/>
                    </a:lnTo>
                    <a:lnTo>
                      <a:pt x="50" y="281"/>
                    </a:lnTo>
                    <a:lnTo>
                      <a:pt x="55" y="284"/>
                    </a:lnTo>
                    <a:lnTo>
                      <a:pt x="59" y="284"/>
                    </a:lnTo>
                    <a:lnTo>
                      <a:pt x="59" y="280"/>
                    </a:lnTo>
                    <a:lnTo>
                      <a:pt x="64" y="278"/>
                    </a:lnTo>
                    <a:lnTo>
                      <a:pt x="68" y="266"/>
                    </a:lnTo>
                    <a:lnTo>
                      <a:pt x="76" y="263"/>
                    </a:lnTo>
                    <a:lnTo>
                      <a:pt x="74" y="257"/>
                    </a:lnTo>
                    <a:lnTo>
                      <a:pt x="77" y="243"/>
                    </a:lnTo>
                    <a:lnTo>
                      <a:pt x="77" y="242"/>
                    </a:lnTo>
                    <a:lnTo>
                      <a:pt x="85" y="232"/>
                    </a:lnTo>
                    <a:lnTo>
                      <a:pt x="91" y="219"/>
                    </a:lnTo>
                    <a:lnTo>
                      <a:pt x="90" y="214"/>
                    </a:lnTo>
                    <a:lnTo>
                      <a:pt x="105" y="214"/>
                    </a:lnTo>
                    <a:lnTo>
                      <a:pt x="105" y="211"/>
                    </a:lnTo>
                    <a:lnTo>
                      <a:pt x="114" y="198"/>
                    </a:lnTo>
                    <a:lnTo>
                      <a:pt x="120" y="201"/>
                    </a:lnTo>
                    <a:lnTo>
                      <a:pt x="129" y="201"/>
                    </a:lnTo>
                    <a:lnTo>
                      <a:pt x="128" y="195"/>
                    </a:lnTo>
                    <a:lnTo>
                      <a:pt x="129" y="190"/>
                    </a:lnTo>
                    <a:lnTo>
                      <a:pt x="128" y="184"/>
                    </a:lnTo>
                    <a:lnTo>
                      <a:pt x="134" y="178"/>
                    </a:lnTo>
                    <a:lnTo>
                      <a:pt x="135" y="175"/>
                    </a:lnTo>
                    <a:lnTo>
                      <a:pt x="141" y="172"/>
                    </a:lnTo>
                    <a:lnTo>
                      <a:pt x="138" y="169"/>
                    </a:lnTo>
                    <a:lnTo>
                      <a:pt x="132" y="166"/>
                    </a:lnTo>
                    <a:lnTo>
                      <a:pt x="138" y="157"/>
                    </a:lnTo>
                    <a:lnTo>
                      <a:pt x="132" y="152"/>
                    </a:lnTo>
                    <a:lnTo>
                      <a:pt x="126" y="152"/>
                    </a:lnTo>
                    <a:lnTo>
                      <a:pt x="121" y="157"/>
                    </a:lnTo>
                    <a:lnTo>
                      <a:pt x="117" y="155"/>
                    </a:lnTo>
                    <a:lnTo>
                      <a:pt x="118" y="150"/>
                    </a:lnTo>
                    <a:lnTo>
                      <a:pt x="123" y="149"/>
                    </a:lnTo>
                    <a:lnTo>
                      <a:pt x="128" y="141"/>
                    </a:lnTo>
                    <a:lnTo>
                      <a:pt x="126" y="137"/>
                    </a:lnTo>
                    <a:lnTo>
                      <a:pt x="131" y="137"/>
                    </a:lnTo>
                    <a:lnTo>
                      <a:pt x="138" y="129"/>
                    </a:lnTo>
                    <a:lnTo>
                      <a:pt x="144" y="129"/>
                    </a:lnTo>
                    <a:lnTo>
                      <a:pt x="150" y="134"/>
                    </a:lnTo>
                    <a:lnTo>
                      <a:pt x="161" y="135"/>
                    </a:lnTo>
                    <a:lnTo>
                      <a:pt x="164" y="131"/>
                    </a:lnTo>
                    <a:lnTo>
                      <a:pt x="172" y="131"/>
                    </a:lnTo>
                    <a:lnTo>
                      <a:pt x="179" y="128"/>
                    </a:lnTo>
                    <a:lnTo>
                      <a:pt x="187" y="122"/>
                    </a:lnTo>
                    <a:lnTo>
                      <a:pt x="185" y="114"/>
                    </a:lnTo>
                    <a:lnTo>
                      <a:pt x="200" y="109"/>
                    </a:lnTo>
                    <a:lnTo>
                      <a:pt x="205" y="105"/>
                    </a:lnTo>
                    <a:lnTo>
                      <a:pt x="209" y="96"/>
                    </a:lnTo>
                    <a:lnTo>
                      <a:pt x="219" y="8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7" name="Freeform 2002">
                <a:extLst>
                  <a:ext uri="{FF2B5EF4-FFF2-40B4-BE49-F238E27FC236}">
                    <a16:creationId xmlns:a16="http://schemas.microsoft.com/office/drawing/2014/main" id="{248E87F9-36D2-3EB0-C571-594177135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130"/>
                <a:ext cx="113" cy="144"/>
              </a:xfrm>
              <a:custGeom>
                <a:avLst/>
                <a:gdLst>
                  <a:gd name="T0" fmla="*/ 205 w 228"/>
                  <a:gd name="T1" fmla="*/ 105 h 287"/>
                  <a:gd name="T2" fmla="*/ 187 w 228"/>
                  <a:gd name="T3" fmla="*/ 122 h 287"/>
                  <a:gd name="T4" fmla="*/ 164 w 228"/>
                  <a:gd name="T5" fmla="*/ 131 h 287"/>
                  <a:gd name="T6" fmla="*/ 144 w 228"/>
                  <a:gd name="T7" fmla="*/ 129 h 287"/>
                  <a:gd name="T8" fmla="*/ 126 w 228"/>
                  <a:gd name="T9" fmla="*/ 137 h 287"/>
                  <a:gd name="T10" fmla="*/ 118 w 228"/>
                  <a:gd name="T11" fmla="*/ 150 h 287"/>
                  <a:gd name="T12" fmla="*/ 126 w 228"/>
                  <a:gd name="T13" fmla="*/ 152 h 287"/>
                  <a:gd name="T14" fmla="*/ 132 w 228"/>
                  <a:gd name="T15" fmla="*/ 166 h 287"/>
                  <a:gd name="T16" fmla="*/ 135 w 228"/>
                  <a:gd name="T17" fmla="*/ 175 h 287"/>
                  <a:gd name="T18" fmla="*/ 129 w 228"/>
                  <a:gd name="T19" fmla="*/ 190 h 287"/>
                  <a:gd name="T20" fmla="*/ 120 w 228"/>
                  <a:gd name="T21" fmla="*/ 201 h 287"/>
                  <a:gd name="T22" fmla="*/ 105 w 228"/>
                  <a:gd name="T23" fmla="*/ 214 h 287"/>
                  <a:gd name="T24" fmla="*/ 85 w 228"/>
                  <a:gd name="T25" fmla="*/ 232 h 287"/>
                  <a:gd name="T26" fmla="*/ 74 w 228"/>
                  <a:gd name="T27" fmla="*/ 257 h 287"/>
                  <a:gd name="T28" fmla="*/ 64 w 228"/>
                  <a:gd name="T29" fmla="*/ 278 h 287"/>
                  <a:gd name="T30" fmla="*/ 55 w 228"/>
                  <a:gd name="T31" fmla="*/ 284 h 287"/>
                  <a:gd name="T32" fmla="*/ 32 w 228"/>
                  <a:gd name="T33" fmla="*/ 281 h 287"/>
                  <a:gd name="T34" fmla="*/ 15 w 228"/>
                  <a:gd name="T35" fmla="*/ 277 h 287"/>
                  <a:gd name="T36" fmla="*/ 17 w 228"/>
                  <a:gd name="T37" fmla="*/ 258 h 287"/>
                  <a:gd name="T38" fmla="*/ 2 w 228"/>
                  <a:gd name="T39" fmla="*/ 245 h 287"/>
                  <a:gd name="T40" fmla="*/ 0 w 228"/>
                  <a:gd name="T41" fmla="*/ 226 h 287"/>
                  <a:gd name="T42" fmla="*/ 14 w 228"/>
                  <a:gd name="T43" fmla="*/ 211 h 287"/>
                  <a:gd name="T44" fmla="*/ 17 w 228"/>
                  <a:gd name="T45" fmla="*/ 190 h 287"/>
                  <a:gd name="T46" fmla="*/ 17 w 228"/>
                  <a:gd name="T47" fmla="*/ 170 h 287"/>
                  <a:gd name="T48" fmla="*/ 32 w 228"/>
                  <a:gd name="T49" fmla="*/ 155 h 287"/>
                  <a:gd name="T50" fmla="*/ 24 w 228"/>
                  <a:gd name="T51" fmla="*/ 140 h 287"/>
                  <a:gd name="T52" fmla="*/ 35 w 228"/>
                  <a:gd name="T53" fmla="*/ 132 h 287"/>
                  <a:gd name="T54" fmla="*/ 47 w 228"/>
                  <a:gd name="T55" fmla="*/ 111 h 287"/>
                  <a:gd name="T56" fmla="*/ 62 w 228"/>
                  <a:gd name="T57" fmla="*/ 97 h 287"/>
                  <a:gd name="T58" fmla="*/ 73 w 228"/>
                  <a:gd name="T59" fmla="*/ 71 h 287"/>
                  <a:gd name="T60" fmla="*/ 70 w 228"/>
                  <a:gd name="T61" fmla="*/ 49 h 287"/>
                  <a:gd name="T62" fmla="*/ 64 w 228"/>
                  <a:gd name="T63" fmla="*/ 35 h 287"/>
                  <a:gd name="T64" fmla="*/ 55 w 228"/>
                  <a:gd name="T65" fmla="*/ 23 h 287"/>
                  <a:gd name="T66" fmla="*/ 70 w 228"/>
                  <a:gd name="T67" fmla="*/ 1 h 287"/>
                  <a:gd name="T68" fmla="*/ 82 w 228"/>
                  <a:gd name="T69" fmla="*/ 18 h 287"/>
                  <a:gd name="T70" fmla="*/ 97 w 228"/>
                  <a:gd name="T71" fmla="*/ 12 h 287"/>
                  <a:gd name="T72" fmla="*/ 123 w 228"/>
                  <a:gd name="T73" fmla="*/ 12 h 287"/>
                  <a:gd name="T74" fmla="*/ 135 w 228"/>
                  <a:gd name="T75" fmla="*/ 9 h 287"/>
                  <a:gd name="T76" fmla="*/ 152 w 228"/>
                  <a:gd name="T77" fmla="*/ 20 h 287"/>
                  <a:gd name="T78" fmla="*/ 161 w 228"/>
                  <a:gd name="T79" fmla="*/ 32 h 287"/>
                  <a:gd name="T80" fmla="*/ 162 w 228"/>
                  <a:gd name="T81" fmla="*/ 50 h 287"/>
                  <a:gd name="T82" fmla="*/ 170 w 228"/>
                  <a:gd name="T83" fmla="*/ 56 h 287"/>
                  <a:gd name="T84" fmla="*/ 182 w 228"/>
                  <a:gd name="T85" fmla="*/ 74 h 287"/>
                  <a:gd name="T86" fmla="*/ 194 w 228"/>
                  <a:gd name="T87" fmla="*/ 65 h 287"/>
                  <a:gd name="T88" fmla="*/ 228 w 228"/>
                  <a:gd name="T89" fmla="*/ 8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8" h="287">
                    <a:moveTo>
                      <a:pt x="219" y="87"/>
                    </a:moveTo>
                    <a:lnTo>
                      <a:pt x="209" y="96"/>
                    </a:lnTo>
                    <a:lnTo>
                      <a:pt x="205" y="105"/>
                    </a:lnTo>
                    <a:lnTo>
                      <a:pt x="200" y="109"/>
                    </a:lnTo>
                    <a:lnTo>
                      <a:pt x="185" y="114"/>
                    </a:lnTo>
                    <a:lnTo>
                      <a:pt x="187" y="122"/>
                    </a:lnTo>
                    <a:lnTo>
                      <a:pt x="179" y="128"/>
                    </a:lnTo>
                    <a:lnTo>
                      <a:pt x="172" y="131"/>
                    </a:lnTo>
                    <a:lnTo>
                      <a:pt x="164" y="131"/>
                    </a:lnTo>
                    <a:lnTo>
                      <a:pt x="161" y="135"/>
                    </a:lnTo>
                    <a:lnTo>
                      <a:pt x="150" y="134"/>
                    </a:lnTo>
                    <a:lnTo>
                      <a:pt x="144" y="129"/>
                    </a:lnTo>
                    <a:lnTo>
                      <a:pt x="138" y="129"/>
                    </a:lnTo>
                    <a:lnTo>
                      <a:pt x="131" y="137"/>
                    </a:lnTo>
                    <a:lnTo>
                      <a:pt x="126" y="137"/>
                    </a:lnTo>
                    <a:lnTo>
                      <a:pt x="128" y="141"/>
                    </a:lnTo>
                    <a:lnTo>
                      <a:pt x="123" y="149"/>
                    </a:lnTo>
                    <a:lnTo>
                      <a:pt x="118" y="150"/>
                    </a:lnTo>
                    <a:lnTo>
                      <a:pt x="117" y="155"/>
                    </a:lnTo>
                    <a:lnTo>
                      <a:pt x="121" y="157"/>
                    </a:lnTo>
                    <a:lnTo>
                      <a:pt x="126" y="152"/>
                    </a:lnTo>
                    <a:lnTo>
                      <a:pt x="132" y="152"/>
                    </a:lnTo>
                    <a:lnTo>
                      <a:pt x="138" y="157"/>
                    </a:lnTo>
                    <a:lnTo>
                      <a:pt x="132" y="166"/>
                    </a:lnTo>
                    <a:lnTo>
                      <a:pt x="138" y="169"/>
                    </a:lnTo>
                    <a:lnTo>
                      <a:pt x="141" y="172"/>
                    </a:lnTo>
                    <a:lnTo>
                      <a:pt x="135" y="175"/>
                    </a:lnTo>
                    <a:lnTo>
                      <a:pt x="134" y="178"/>
                    </a:lnTo>
                    <a:lnTo>
                      <a:pt x="128" y="184"/>
                    </a:lnTo>
                    <a:lnTo>
                      <a:pt x="129" y="190"/>
                    </a:lnTo>
                    <a:lnTo>
                      <a:pt x="128" y="195"/>
                    </a:lnTo>
                    <a:lnTo>
                      <a:pt x="129" y="201"/>
                    </a:lnTo>
                    <a:lnTo>
                      <a:pt x="120" y="201"/>
                    </a:lnTo>
                    <a:lnTo>
                      <a:pt x="114" y="198"/>
                    </a:lnTo>
                    <a:lnTo>
                      <a:pt x="105" y="211"/>
                    </a:lnTo>
                    <a:lnTo>
                      <a:pt x="105" y="214"/>
                    </a:lnTo>
                    <a:lnTo>
                      <a:pt x="90" y="214"/>
                    </a:lnTo>
                    <a:lnTo>
                      <a:pt x="91" y="219"/>
                    </a:lnTo>
                    <a:lnTo>
                      <a:pt x="85" y="232"/>
                    </a:lnTo>
                    <a:lnTo>
                      <a:pt x="77" y="242"/>
                    </a:lnTo>
                    <a:lnTo>
                      <a:pt x="77" y="243"/>
                    </a:lnTo>
                    <a:lnTo>
                      <a:pt x="74" y="257"/>
                    </a:lnTo>
                    <a:lnTo>
                      <a:pt x="76" y="263"/>
                    </a:lnTo>
                    <a:lnTo>
                      <a:pt x="68" y="266"/>
                    </a:lnTo>
                    <a:lnTo>
                      <a:pt x="64" y="278"/>
                    </a:lnTo>
                    <a:lnTo>
                      <a:pt x="59" y="280"/>
                    </a:lnTo>
                    <a:lnTo>
                      <a:pt x="59" y="284"/>
                    </a:lnTo>
                    <a:lnTo>
                      <a:pt x="55" y="284"/>
                    </a:lnTo>
                    <a:lnTo>
                      <a:pt x="50" y="281"/>
                    </a:lnTo>
                    <a:lnTo>
                      <a:pt x="36" y="284"/>
                    </a:lnTo>
                    <a:lnTo>
                      <a:pt x="32" y="281"/>
                    </a:lnTo>
                    <a:lnTo>
                      <a:pt x="29" y="287"/>
                    </a:lnTo>
                    <a:lnTo>
                      <a:pt x="23" y="280"/>
                    </a:lnTo>
                    <a:lnTo>
                      <a:pt x="15" y="277"/>
                    </a:lnTo>
                    <a:lnTo>
                      <a:pt x="20" y="264"/>
                    </a:lnTo>
                    <a:lnTo>
                      <a:pt x="15" y="261"/>
                    </a:lnTo>
                    <a:lnTo>
                      <a:pt x="17" y="258"/>
                    </a:lnTo>
                    <a:lnTo>
                      <a:pt x="9" y="254"/>
                    </a:lnTo>
                    <a:lnTo>
                      <a:pt x="6" y="248"/>
                    </a:lnTo>
                    <a:lnTo>
                      <a:pt x="2" y="245"/>
                    </a:lnTo>
                    <a:lnTo>
                      <a:pt x="3" y="240"/>
                    </a:lnTo>
                    <a:lnTo>
                      <a:pt x="0" y="236"/>
                    </a:lnTo>
                    <a:lnTo>
                      <a:pt x="0" y="226"/>
                    </a:lnTo>
                    <a:lnTo>
                      <a:pt x="3" y="222"/>
                    </a:lnTo>
                    <a:lnTo>
                      <a:pt x="6" y="214"/>
                    </a:lnTo>
                    <a:lnTo>
                      <a:pt x="14" y="211"/>
                    </a:lnTo>
                    <a:lnTo>
                      <a:pt x="14" y="207"/>
                    </a:lnTo>
                    <a:lnTo>
                      <a:pt x="8" y="198"/>
                    </a:lnTo>
                    <a:lnTo>
                      <a:pt x="17" y="190"/>
                    </a:lnTo>
                    <a:lnTo>
                      <a:pt x="17" y="181"/>
                    </a:lnTo>
                    <a:lnTo>
                      <a:pt x="18" y="178"/>
                    </a:lnTo>
                    <a:lnTo>
                      <a:pt x="17" y="170"/>
                    </a:lnTo>
                    <a:lnTo>
                      <a:pt x="27" y="166"/>
                    </a:lnTo>
                    <a:lnTo>
                      <a:pt x="30" y="158"/>
                    </a:lnTo>
                    <a:lnTo>
                      <a:pt x="32" y="155"/>
                    </a:lnTo>
                    <a:lnTo>
                      <a:pt x="23" y="147"/>
                    </a:lnTo>
                    <a:lnTo>
                      <a:pt x="21" y="144"/>
                    </a:lnTo>
                    <a:lnTo>
                      <a:pt x="24" y="140"/>
                    </a:lnTo>
                    <a:lnTo>
                      <a:pt x="32" y="138"/>
                    </a:lnTo>
                    <a:lnTo>
                      <a:pt x="40" y="137"/>
                    </a:lnTo>
                    <a:lnTo>
                      <a:pt x="35" y="132"/>
                    </a:lnTo>
                    <a:lnTo>
                      <a:pt x="46" y="122"/>
                    </a:lnTo>
                    <a:lnTo>
                      <a:pt x="41" y="114"/>
                    </a:lnTo>
                    <a:lnTo>
                      <a:pt x="47" y="111"/>
                    </a:lnTo>
                    <a:lnTo>
                      <a:pt x="53" y="105"/>
                    </a:lnTo>
                    <a:lnTo>
                      <a:pt x="58" y="111"/>
                    </a:lnTo>
                    <a:lnTo>
                      <a:pt x="62" y="97"/>
                    </a:lnTo>
                    <a:lnTo>
                      <a:pt x="65" y="94"/>
                    </a:lnTo>
                    <a:lnTo>
                      <a:pt x="70" y="82"/>
                    </a:lnTo>
                    <a:lnTo>
                      <a:pt x="73" y="71"/>
                    </a:lnTo>
                    <a:lnTo>
                      <a:pt x="73" y="61"/>
                    </a:lnTo>
                    <a:lnTo>
                      <a:pt x="67" y="55"/>
                    </a:lnTo>
                    <a:lnTo>
                      <a:pt x="70" y="49"/>
                    </a:lnTo>
                    <a:lnTo>
                      <a:pt x="62" y="44"/>
                    </a:lnTo>
                    <a:lnTo>
                      <a:pt x="65" y="39"/>
                    </a:lnTo>
                    <a:lnTo>
                      <a:pt x="64" y="35"/>
                    </a:lnTo>
                    <a:lnTo>
                      <a:pt x="67" y="32"/>
                    </a:lnTo>
                    <a:lnTo>
                      <a:pt x="61" y="24"/>
                    </a:lnTo>
                    <a:lnTo>
                      <a:pt x="55" y="23"/>
                    </a:lnTo>
                    <a:lnTo>
                      <a:pt x="61" y="8"/>
                    </a:lnTo>
                    <a:lnTo>
                      <a:pt x="67" y="0"/>
                    </a:lnTo>
                    <a:lnTo>
                      <a:pt x="70" y="1"/>
                    </a:lnTo>
                    <a:lnTo>
                      <a:pt x="74" y="12"/>
                    </a:lnTo>
                    <a:lnTo>
                      <a:pt x="79" y="18"/>
                    </a:lnTo>
                    <a:lnTo>
                      <a:pt x="82" y="18"/>
                    </a:lnTo>
                    <a:lnTo>
                      <a:pt x="87" y="12"/>
                    </a:lnTo>
                    <a:lnTo>
                      <a:pt x="91" y="15"/>
                    </a:lnTo>
                    <a:lnTo>
                      <a:pt x="97" y="12"/>
                    </a:lnTo>
                    <a:lnTo>
                      <a:pt x="105" y="11"/>
                    </a:lnTo>
                    <a:lnTo>
                      <a:pt x="115" y="14"/>
                    </a:lnTo>
                    <a:lnTo>
                      <a:pt x="123" y="12"/>
                    </a:lnTo>
                    <a:lnTo>
                      <a:pt x="125" y="17"/>
                    </a:lnTo>
                    <a:lnTo>
                      <a:pt x="129" y="17"/>
                    </a:lnTo>
                    <a:lnTo>
                      <a:pt x="135" y="9"/>
                    </a:lnTo>
                    <a:lnTo>
                      <a:pt x="140" y="12"/>
                    </a:lnTo>
                    <a:lnTo>
                      <a:pt x="150" y="12"/>
                    </a:lnTo>
                    <a:lnTo>
                      <a:pt x="152" y="20"/>
                    </a:lnTo>
                    <a:lnTo>
                      <a:pt x="156" y="20"/>
                    </a:lnTo>
                    <a:lnTo>
                      <a:pt x="156" y="26"/>
                    </a:lnTo>
                    <a:lnTo>
                      <a:pt x="161" y="32"/>
                    </a:lnTo>
                    <a:lnTo>
                      <a:pt x="156" y="35"/>
                    </a:lnTo>
                    <a:lnTo>
                      <a:pt x="158" y="44"/>
                    </a:lnTo>
                    <a:lnTo>
                      <a:pt x="162" y="50"/>
                    </a:lnTo>
                    <a:lnTo>
                      <a:pt x="162" y="55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8" y="62"/>
                    </a:lnTo>
                    <a:lnTo>
                      <a:pt x="181" y="71"/>
                    </a:lnTo>
                    <a:lnTo>
                      <a:pt x="182" y="74"/>
                    </a:lnTo>
                    <a:lnTo>
                      <a:pt x="184" y="70"/>
                    </a:lnTo>
                    <a:lnTo>
                      <a:pt x="193" y="71"/>
                    </a:lnTo>
                    <a:lnTo>
                      <a:pt x="194" y="65"/>
                    </a:lnTo>
                    <a:lnTo>
                      <a:pt x="206" y="65"/>
                    </a:lnTo>
                    <a:lnTo>
                      <a:pt x="208" y="68"/>
                    </a:lnTo>
                    <a:lnTo>
                      <a:pt x="228" y="81"/>
                    </a:lnTo>
                    <a:lnTo>
                      <a:pt x="219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8" name="Freeform 2003">
                <a:extLst>
                  <a:ext uri="{FF2B5EF4-FFF2-40B4-BE49-F238E27FC236}">
                    <a16:creationId xmlns:a16="http://schemas.microsoft.com/office/drawing/2014/main" id="{32B4E901-8698-A094-4125-885C68B6F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130"/>
                <a:ext cx="113" cy="144"/>
              </a:xfrm>
              <a:custGeom>
                <a:avLst/>
                <a:gdLst>
                  <a:gd name="T0" fmla="*/ 205 w 228"/>
                  <a:gd name="T1" fmla="*/ 105 h 287"/>
                  <a:gd name="T2" fmla="*/ 187 w 228"/>
                  <a:gd name="T3" fmla="*/ 122 h 287"/>
                  <a:gd name="T4" fmla="*/ 164 w 228"/>
                  <a:gd name="T5" fmla="*/ 131 h 287"/>
                  <a:gd name="T6" fmla="*/ 144 w 228"/>
                  <a:gd name="T7" fmla="*/ 129 h 287"/>
                  <a:gd name="T8" fmla="*/ 126 w 228"/>
                  <a:gd name="T9" fmla="*/ 137 h 287"/>
                  <a:gd name="T10" fmla="*/ 118 w 228"/>
                  <a:gd name="T11" fmla="*/ 150 h 287"/>
                  <a:gd name="T12" fmla="*/ 126 w 228"/>
                  <a:gd name="T13" fmla="*/ 152 h 287"/>
                  <a:gd name="T14" fmla="*/ 132 w 228"/>
                  <a:gd name="T15" fmla="*/ 166 h 287"/>
                  <a:gd name="T16" fmla="*/ 135 w 228"/>
                  <a:gd name="T17" fmla="*/ 175 h 287"/>
                  <a:gd name="T18" fmla="*/ 129 w 228"/>
                  <a:gd name="T19" fmla="*/ 190 h 287"/>
                  <a:gd name="T20" fmla="*/ 120 w 228"/>
                  <a:gd name="T21" fmla="*/ 201 h 287"/>
                  <a:gd name="T22" fmla="*/ 105 w 228"/>
                  <a:gd name="T23" fmla="*/ 214 h 287"/>
                  <a:gd name="T24" fmla="*/ 85 w 228"/>
                  <a:gd name="T25" fmla="*/ 232 h 287"/>
                  <a:gd name="T26" fmla="*/ 74 w 228"/>
                  <a:gd name="T27" fmla="*/ 257 h 287"/>
                  <a:gd name="T28" fmla="*/ 64 w 228"/>
                  <a:gd name="T29" fmla="*/ 278 h 287"/>
                  <a:gd name="T30" fmla="*/ 55 w 228"/>
                  <a:gd name="T31" fmla="*/ 284 h 287"/>
                  <a:gd name="T32" fmla="*/ 32 w 228"/>
                  <a:gd name="T33" fmla="*/ 281 h 287"/>
                  <a:gd name="T34" fmla="*/ 15 w 228"/>
                  <a:gd name="T35" fmla="*/ 277 h 287"/>
                  <a:gd name="T36" fmla="*/ 17 w 228"/>
                  <a:gd name="T37" fmla="*/ 258 h 287"/>
                  <a:gd name="T38" fmla="*/ 2 w 228"/>
                  <a:gd name="T39" fmla="*/ 245 h 287"/>
                  <a:gd name="T40" fmla="*/ 0 w 228"/>
                  <a:gd name="T41" fmla="*/ 226 h 287"/>
                  <a:gd name="T42" fmla="*/ 14 w 228"/>
                  <a:gd name="T43" fmla="*/ 211 h 287"/>
                  <a:gd name="T44" fmla="*/ 17 w 228"/>
                  <a:gd name="T45" fmla="*/ 190 h 287"/>
                  <a:gd name="T46" fmla="*/ 17 w 228"/>
                  <a:gd name="T47" fmla="*/ 170 h 287"/>
                  <a:gd name="T48" fmla="*/ 32 w 228"/>
                  <a:gd name="T49" fmla="*/ 155 h 287"/>
                  <a:gd name="T50" fmla="*/ 24 w 228"/>
                  <a:gd name="T51" fmla="*/ 140 h 287"/>
                  <a:gd name="T52" fmla="*/ 35 w 228"/>
                  <a:gd name="T53" fmla="*/ 132 h 287"/>
                  <a:gd name="T54" fmla="*/ 47 w 228"/>
                  <a:gd name="T55" fmla="*/ 111 h 287"/>
                  <a:gd name="T56" fmla="*/ 62 w 228"/>
                  <a:gd name="T57" fmla="*/ 97 h 287"/>
                  <a:gd name="T58" fmla="*/ 73 w 228"/>
                  <a:gd name="T59" fmla="*/ 71 h 287"/>
                  <a:gd name="T60" fmla="*/ 70 w 228"/>
                  <a:gd name="T61" fmla="*/ 49 h 287"/>
                  <a:gd name="T62" fmla="*/ 64 w 228"/>
                  <a:gd name="T63" fmla="*/ 35 h 287"/>
                  <a:gd name="T64" fmla="*/ 55 w 228"/>
                  <a:gd name="T65" fmla="*/ 23 h 287"/>
                  <a:gd name="T66" fmla="*/ 70 w 228"/>
                  <a:gd name="T67" fmla="*/ 1 h 287"/>
                  <a:gd name="T68" fmla="*/ 82 w 228"/>
                  <a:gd name="T69" fmla="*/ 18 h 287"/>
                  <a:gd name="T70" fmla="*/ 97 w 228"/>
                  <a:gd name="T71" fmla="*/ 12 h 287"/>
                  <a:gd name="T72" fmla="*/ 123 w 228"/>
                  <a:gd name="T73" fmla="*/ 12 h 287"/>
                  <a:gd name="T74" fmla="*/ 135 w 228"/>
                  <a:gd name="T75" fmla="*/ 9 h 287"/>
                  <a:gd name="T76" fmla="*/ 152 w 228"/>
                  <a:gd name="T77" fmla="*/ 20 h 287"/>
                  <a:gd name="T78" fmla="*/ 161 w 228"/>
                  <a:gd name="T79" fmla="*/ 32 h 287"/>
                  <a:gd name="T80" fmla="*/ 162 w 228"/>
                  <a:gd name="T81" fmla="*/ 50 h 287"/>
                  <a:gd name="T82" fmla="*/ 170 w 228"/>
                  <a:gd name="T83" fmla="*/ 56 h 287"/>
                  <a:gd name="T84" fmla="*/ 182 w 228"/>
                  <a:gd name="T85" fmla="*/ 74 h 287"/>
                  <a:gd name="T86" fmla="*/ 194 w 228"/>
                  <a:gd name="T87" fmla="*/ 65 h 287"/>
                  <a:gd name="T88" fmla="*/ 228 w 228"/>
                  <a:gd name="T89" fmla="*/ 8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8" h="287">
                    <a:moveTo>
                      <a:pt x="219" y="87"/>
                    </a:moveTo>
                    <a:lnTo>
                      <a:pt x="209" y="96"/>
                    </a:lnTo>
                    <a:lnTo>
                      <a:pt x="205" y="105"/>
                    </a:lnTo>
                    <a:lnTo>
                      <a:pt x="200" y="109"/>
                    </a:lnTo>
                    <a:lnTo>
                      <a:pt x="185" y="114"/>
                    </a:lnTo>
                    <a:lnTo>
                      <a:pt x="187" y="122"/>
                    </a:lnTo>
                    <a:lnTo>
                      <a:pt x="179" y="128"/>
                    </a:lnTo>
                    <a:lnTo>
                      <a:pt x="172" y="131"/>
                    </a:lnTo>
                    <a:lnTo>
                      <a:pt x="164" y="131"/>
                    </a:lnTo>
                    <a:lnTo>
                      <a:pt x="161" y="135"/>
                    </a:lnTo>
                    <a:lnTo>
                      <a:pt x="150" y="134"/>
                    </a:lnTo>
                    <a:lnTo>
                      <a:pt x="144" y="129"/>
                    </a:lnTo>
                    <a:lnTo>
                      <a:pt x="138" y="129"/>
                    </a:lnTo>
                    <a:lnTo>
                      <a:pt x="131" y="137"/>
                    </a:lnTo>
                    <a:lnTo>
                      <a:pt x="126" y="137"/>
                    </a:lnTo>
                    <a:lnTo>
                      <a:pt x="128" y="141"/>
                    </a:lnTo>
                    <a:lnTo>
                      <a:pt x="123" y="149"/>
                    </a:lnTo>
                    <a:lnTo>
                      <a:pt x="118" y="150"/>
                    </a:lnTo>
                    <a:lnTo>
                      <a:pt x="117" y="155"/>
                    </a:lnTo>
                    <a:lnTo>
                      <a:pt x="121" y="157"/>
                    </a:lnTo>
                    <a:lnTo>
                      <a:pt x="126" y="152"/>
                    </a:lnTo>
                    <a:lnTo>
                      <a:pt x="132" y="152"/>
                    </a:lnTo>
                    <a:lnTo>
                      <a:pt x="138" y="157"/>
                    </a:lnTo>
                    <a:lnTo>
                      <a:pt x="132" y="166"/>
                    </a:lnTo>
                    <a:lnTo>
                      <a:pt x="138" y="169"/>
                    </a:lnTo>
                    <a:lnTo>
                      <a:pt x="141" y="172"/>
                    </a:lnTo>
                    <a:lnTo>
                      <a:pt x="135" y="175"/>
                    </a:lnTo>
                    <a:lnTo>
                      <a:pt x="134" y="178"/>
                    </a:lnTo>
                    <a:lnTo>
                      <a:pt x="128" y="184"/>
                    </a:lnTo>
                    <a:lnTo>
                      <a:pt x="129" y="190"/>
                    </a:lnTo>
                    <a:lnTo>
                      <a:pt x="128" y="195"/>
                    </a:lnTo>
                    <a:lnTo>
                      <a:pt x="129" y="201"/>
                    </a:lnTo>
                    <a:lnTo>
                      <a:pt x="120" y="201"/>
                    </a:lnTo>
                    <a:lnTo>
                      <a:pt x="114" y="198"/>
                    </a:lnTo>
                    <a:lnTo>
                      <a:pt x="105" y="211"/>
                    </a:lnTo>
                    <a:lnTo>
                      <a:pt x="105" y="214"/>
                    </a:lnTo>
                    <a:lnTo>
                      <a:pt x="90" y="214"/>
                    </a:lnTo>
                    <a:lnTo>
                      <a:pt x="91" y="219"/>
                    </a:lnTo>
                    <a:lnTo>
                      <a:pt x="85" y="232"/>
                    </a:lnTo>
                    <a:lnTo>
                      <a:pt x="77" y="242"/>
                    </a:lnTo>
                    <a:lnTo>
                      <a:pt x="77" y="243"/>
                    </a:lnTo>
                    <a:lnTo>
                      <a:pt x="74" y="257"/>
                    </a:lnTo>
                    <a:lnTo>
                      <a:pt x="76" y="263"/>
                    </a:lnTo>
                    <a:lnTo>
                      <a:pt x="68" y="266"/>
                    </a:lnTo>
                    <a:lnTo>
                      <a:pt x="64" y="278"/>
                    </a:lnTo>
                    <a:lnTo>
                      <a:pt x="59" y="280"/>
                    </a:lnTo>
                    <a:lnTo>
                      <a:pt x="59" y="284"/>
                    </a:lnTo>
                    <a:lnTo>
                      <a:pt x="55" y="284"/>
                    </a:lnTo>
                    <a:lnTo>
                      <a:pt x="50" y="281"/>
                    </a:lnTo>
                    <a:lnTo>
                      <a:pt x="36" y="284"/>
                    </a:lnTo>
                    <a:lnTo>
                      <a:pt x="32" y="281"/>
                    </a:lnTo>
                    <a:lnTo>
                      <a:pt x="29" y="287"/>
                    </a:lnTo>
                    <a:lnTo>
                      <a:pt x="23" y="280"/>
                    </a:lnTo>
                    <a:lnTo>
                      <a:pt x="15" y="277"/>
                    </a:lnTo>
                    <a:lnTo>
                      <a:pt x="20" y="264"/>
                    </a:lnTo>
                    <a:lnTo>
                      <a:pt x="15" y="261"/>
                    </a:lnTo>
                    <a:lnTo>
                      <a:pt x="17" y="258"/>
                    </a:lnTo>
                    <a:lnTo>
                      <a:pt x="9" y="254"/>
                    </a:lnTo>
                    <a:lnTo>
                      <a:pt x="6" y="248"/>
                    </a:lnTo>
                    <a:lnTo>
                      <a:pt x="2" y="245"/>
                    </a:lnTo>
                    <a:lnTo>
                      <a:pt x="3" y="240"/>
                    </a:lnTo>
                    <a:lnTo>
                      <a:pt x="0" y="236"/>
                    </a:lnTo>
                    <a:lnTo>
                      <a:pt x="0" y="226"/>
                    </a:lnTo>
                    <a:lnTo>
                      <a:pt x="3" y="222"/>
                    </a:lnTo>
                    <a:lnTo>
                      <a:pt x="6" y="214"/>
                    </a:lnTo>
                    <a:lnTo>
                      <a:pt x="14" y="211"/>
                    </a:lnTo>
                    <a:lnTo>
                      <a:pt x="14" y="207"/>
                    </a:lnTo>
                    <a:lnTo>
                      <a:pt x="8" y="198"/>
                    </a:lnTo>
                    <a:lnTo>
                      <a:pt x="17" y="190"/>
                    </a:lnTo>
                    <a:lnTo>
                      <a:pt x="17" y="181"/>
                    </a:lnTo>
                    <a:lnTo>
                      <a:pt x="18" y="178"/>
                    </a:lnTo>
                    <a:lnTo>
                      <a:pt x="17" y="170"/>
                    </a:lnTo>
                    <a:lnTo>
                      <a:pt x="27" y="166"/>
                    </a:lnTo>
                    <a:lnTo>
                      <a:pt x="30" y="158"/>
                    </a:lnTo>
                    <a:lnTo>
                      <a:pt x="32" y="155"/>
                    </a:lnTo>
                    <a:lnTo>
                      <a:pt x="23" y="147"/>
                    </a:lnTo>
                    <a:lnTo>
                      <a:pt x="21" y="144"/>
                    </a:lnTo>
                    <a:lnTo>
                      <a:pt x="24" y="140"/>
                    </a:lnTo>
                    <a:lnTo>
                      <a:pt x="32" y="138"/>
                    </a:lnTo>
                    <a:lnTo>
                      <a:pt x="40" y="137"/>
                    </a:lnTo>
                    <a:lnTo>
                      <a:pt x="35" y="132"/>
                    </a:lnTo>
                    <a:lnTo>
                      <a:pt x="46" y="122"/>
                    </a:lnTo>
                    <a:lnTo>
                      <a:pt x="41" y="114"/>
                    </a:lnTo>
                    <a:lnTo>
                      <a:pt x="47" y="111"/>
                    </a:lnTo>
                    <a:lnTo>
                      <a:pt x="53" y="105"/>
                    </a:lnTo>
                    <a:lnTo>
                      <a:pt x="58" y="111"/>
                    </a:lnTo>
                    <a:lnTo>
                      <a:pt x="62" y="97"/>
                    </a:lnTo>
                    <a:lnTo>
                      <a:pt x="65" y="94"/>
                    </a:lnTo>
                    <a:lnTo>
                      <a:pt x="70" y="82"/>
                    </a:lnTo>
                    <a:lnTo>
                      <a:pt x="73" y="71"/>
                    </a:lnTo>
                    <a:lnTo>
                      <a:pt x="73" y="61"/>
                    </a:lnTo>
                    <a:lnTo>
                      <a:pt x="67" y="55"/>
                    </a:lnTo>
                    <a:lnTo>
                      <a:pt x="70" y="49"/>
                    </a:lnTo>
                    <a:lnTo>
                      <a:pt x="62" y="44"/>
                    </a:lnTo>
                    <a:lnTo>
                      <a:pt x="65" y="39"/>
                    </a:lnTo>
                    <a:lnTo>
                      <a:pt x="64" y="35"/>
                    </a:lnTo>
                    <a:lnTo>
                      <a:pt x="67" y="32"/>
                    </a:lnTo>
                    <a:lnTo>
                      <a:pt x="61" y="24"/>
                    </a:lnTo>
                    <a:lnTo>
                      <a:pt x="55" y="23"/>
                    </a:lnTo>
                    <a:lnTo>
                      <a:pt x="61" y="8"/>
                    </a:lnTo>
                    <a:lnTo>
                      <a:pt x="67" y="0"/>
                    </a:lnTo>
                    <a:lnTo>
                      <a:pt x="70" y="1"/>
                    </a:lnTo>
                    <a:lnTo>
                      <a:pt x="74" y="12"/>
                    </a:lnTo>
                    <a:lnTo>
                      <a:pt x="79" y="18"/>
                    </a:lnTo>
                    <a:lnTo>
                      <a:pt x="82" y="18"/>
                    </a:lnTo>
                    <a:lnTo>
                      <a:pt x="87" y="12"/>
                    </a:lnTo>
                    <a:lnTo>
                      <a:pt x="91" y="15"/>
                    </a:lnTo>
                    <a:lnTo>
                      <a:pt x="97" y="12"/>
                    </a:lnTo>
                    <a:lnTo>
                      <a:pt x="105" y="11"/>
                    </a:lnTo>
                    <a:lnTo>
                      <a:pt x="115" y="14"/>
                    </a:lnTo>
                    <a:lnTo>
                      <a:pt x="123" y="12"/>
                    </a:lnTo>
                    <a:lnTo>
                      <a:pt x="125" y="17"/>
                    </a:lnTo>
                    <a:lnTo>
                      <a:pt x="129" y="17"/>
                    </a:lnTo>
                    <a:lnTo>
                      <a:pt x="135" y="9"/>
                    </a:lnTo>
                    <a:lnTo>
                      <a:pt x="140" y="12"/>
                    </a:lnTo>
                    <a:lnTo>
                      <a:pt x="150" y="12"/>
                    </a:lnTo>
                    <a:lnTo>
                      <a:pt x="152" y="20"/>
                    </a:lnTo>
                    <a:lnTo>
                      <a:pt x="156" y="20"/>
                    </a:lnTo>
                    <a:lnTo>
                      <a:pt x="156" y="26"/>
                    </a:lnTo>
                    <a:lnTo>
                      <a:pt x="161" y="32"/>
                    </a:lnTo>
                    <a:lnTo>
                      <a:pt x="156" y="35"/>
                    </a:lnTo>
                    <a:lnTo>
                      <a:pt x="158" y="44"/>
                    </a:lnTo>
                    <a:lnTo>
                      <a:pt x="162" y="50"/>
                    </a:lnTo>
                    <a:lnTo>
                      <a:pt x="162" y="55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8" y="62"/>
                    </a:lnTo>
                    <a:lnTo>
                      <a:pt x="181" y="71"/>
                    </a:lnTo>
                    <a:lnTo>
                      <a:pt x="182" y="74"/>
                    </a:lnTo>
                    <a:lnTo>
                      <a:pt x="184" y="70"/>
                    </a:lnTo>
                    <a:lnTo>
                      <a:pt x="193" y="71"/>
                    </a:lnTo>
                    <a:lnTo>
                      <a:pt x="194" y="65"/>
                    </a:lnTo>
                    <a:lnTo>
                      <a:pt x="206" y="65"/>
                    </a:lnTo>
                    <a:lnTo>
                      <a:pt x="208" y="68"/>
                    </a:lnTo>
                    <a:lnTo>
                      <a:pt x="228" y="81"/>
                    </a:lnTo>
                    <a:lnTo>
                      <a:pt x="219" y="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9" name="Freeform 2004">
                <a:extLst>
                  <a:ext uri="{FF2B5EF4-FFF2-40B4-BE49-F238E27FC236}">
                    <a16:creationId xmlns:a16="http://schemas.microsoft.com/office/drawing/2014/main" id="{1451B66B-EA74-7754-1A6F-020A7D34D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280"/>
                <a:ext cx="38" cy="37"/>
              </a:xfrm>
              <a:custGeom>
                <a:avLst/>
                <a:gdLst>
                  <a:gd name="T0" fmla="*/ 24 w 76"/>
                  <a:gd name="T1" fmla="*/ 17 h 75"/>
                  <a:gd name="T2" fmla="*/ 21 w 76"/>
                  <a:gd name="T3" fmla="*/ 26 h 75"/>
                  <a:gd name="T4" fmla="*/ 21 w 76"/>
                  <a:gd name="T5" fmla="*/ 31 h 75"/>
                  <a:gd name="T6" fmla="*/ 18 w 76"/>
                  <a:gd name="T7" fmla="*/ 43 h 75"/>
                  <a:gd name="T8" fmla="*/ 15 w 76"/>
                  <a:gd name="T9" fmla="*/ 46 h 75"/>
                  <a:gd name="T10" fmla="*/ 7 w 76"/>
                  <a:gd name="T11" fmla="*/ 47 h 75"/>
                  <a:gd name="T12" fmla="*/ 1 w 76"/>
                  <a:gd name="T13" fmla="*/ 52 h 75"/>
                  <a:gd name="T14" fmla="*/ 0 w 76"/>
                  <a:gd name="T15" fmla="*/ 63 h 75"/>
                  <a:gd name="T16" fmla="*/ 11 w 76"/>
                  <a:gd name="T17" fmla="*/ 73 h 75"/>
                  <a:gd name="T18" fmla="*/ 15 w 76"/>
                  <a:gd name="T19" fmla="*/ 75 h 75"/>
                  <a:gd name="T20" fmla="*/ 26 w 76"/>
                  <a:gd name="T21" fmla="*/ 67 h 75"/>
                  <a:gd name="T22" fmla="*/ 30 w 76"/>
                  <a:gd name="T23" fmla="*/ 60 h 75"/>
                  <a:gd name="T24" fmla="*/ 38 w 76"/>
                  <a:gd name="T25" fmla="*/ 57 h 75"/>
                  <a:gd name="T26" fmla="*/ 39 w 76"/>
                  <a:gd name="T27" fmla="*/ 61 h 75"/>
                  <a:gd name="T28" fmla="*/ 36 w 76"/>
                  <a:gd name="T29" fmla="*/ 70 h 75"/>
                  <a:gd name="T30" fmla="*/ 44 w 76"/>
                  <a:gd name="T31" fmla="*/ 73 h 75"/>
                  <a:gd name="T32" fmla="*/ 58 w 76"/>
                  <a:gd name="T33" fmla="*/ 72 h 75"/>
                  <a:gd name="T34" fmla="*/ 64 w 76"/>
                  <a:gd name="T35" fmla="*/ 75 h 75"/>
                  <a:gd name="T36" fmla="*/ 70 w 76"/>
                  <a:gd name="T37" fmla="*/ 73 h 75"/>
                  <a:gd name="T38" fmla="*/ 73 w 76"/>
                  <a:gd name="T39" fmla="*/ 70 h 75"/>
                  <a:gd name="T40" fmla="*/ 73 w 76"/>
                  <a:gd name="T41" fmla="*/ 64 h 75"/>
                  <a:gd name="T42" fmla="*/ 71 w 76"/>
                  <a:gd name="T43" fmla="*/ 55 h 75"/>
                  <a:gd name="T44" fmla="*/ 76 w 76"/>
                  <a:gd name="T45" fmla="*/ 49 h 75"/>
                  <a:gd name="T46" fmla="*/ 70 w 76"/>
                  <a:gd name="T47" fmla="*/ 47 h 75"/>
                  <a:gd name="T48" fmla="*/ 65 w 76"/>
                  <a:gd name="T49" fmla="*/ 41 h 75"/>
                  <a:gd name="T50" fmla="*/ 62 w 76"/>
                  <a:gd name="T51" fmla="*/ 31 h 75"/>
                  <a:gd name="T52" fmla="*/ 58 w 76"/>
                  <a:gd name="T53" fmla="*/ 29 h 75"/>
                  <a:gd name="T54" fmla="*/ 52 w 76"/>
                  <a:gd name="T55" fmla="*/ 35 h 75"/>
                  <a:gd name="T56" fmla="*/ 50 w 76"/>
                  <a:gd name="T57" fmla="*/ 28 h 75"/>
                  <a:gd name="T58" fmla="*/ 56 w 76"/>
                  <a:gd name="T59" fmla="*/ 28 h 75"/>
                  <a:gd name="T60" fmla="*/ 58 w 76"/>
                  <a:gd name="T61" fmla="*/ 22 h 75"/>
                  <a:gd name="T62" fmla="*/ 58 w 76"/>
                  <a:gd name="T63" fmla="*/ 16 h 75"/>
                  <a:gd name="T64" fmla="*/ 55 w 76"/>
                  <a:gd name="T65" fmla="*/ 11 h 75"/>
                  <a:gd name="T66" fmla="*/ 52 w 76"/>
                  <a:gd name="T67" fmla="*/ 3 h 75"/>
                  <a:gd name="T68" fmla="*/ 45 w 76"/>
                  <a:gd name="T69" fmla="*/ 0 h 75"/>
                  <a:gd name="T70" fmla="*/ 41 w 76"/>
                  <a:gd name="T71" fmla="*/ 3 h 75"/>
                  <a:gd name="T72" fmla="*/ 33 w 76"/>
                  <a:gd name="T73" fmla="*/ 9 h 75"/>
                  <a:gd name="T74" fmla="*/ 30 w 76"/>
                  <a:gd name="T75" fmla="*/ 17 h 75"/>
                  <a:gd name="T76" fmla="*/ 24 w 76"/>
                  <a:gd name="T77" fmla="*/ 17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6" h="75">
                    <a:moveTo>
                      <a:pt x="24" y="17"/>
                    </a:moveTo>
                    <a:lnTo>
                      <a:pt x="21" y="26"/>
                    </a:lnTo>
                    <a:lnTo>
                      <a:pt x="21" y="31"/>
                    </a:lnTo>
                    <a:lnTo>
                      <a:pt x="18" y="43"/>
                    </a:lnTo>
                    <a:lnTo>
                      <a:pt x="15" y="46"/>
                    </a:lnTo>
                    <a:lnTo>
                      <a:pt x="7" y="47"/>
                    </a:lnTo>
                    <a:lnTo>
                      <a:pt x="1" y="52"/>
                    </a:lnTo>
                    <a:lnTo>
                      <a:pt x="0" y="63"/>
                    </a:lnTo>
                    <a:lnTo>
                      <a:pt x="11" y="73"/>
                    </a:lnTo>
                    <a:lnTo>
                      <a:pt x="15" y="75"/>
                    </a:lnTo>
                    <a:lnTo>
                      <a:pt x="26" y="67"/>
                    </a:lnTo>
                    <a:lnTo>
                      <a:pt x="30" y="60"/>
                    </a:lnTo>
                    <a:lnTo>
                      <a:pt x="38" y="57"/>
                    </a:lnTo>
                    <a:lnTo>
                      <a:pt x="39" y="61"/>
                    </a:lnTo>
                    <a:lnTo>
                      <a:pt x="36" y="70"/>
                    </a:lnTo>
                    <a:lnTo>
                      <a:pt x="44" y="73"/>
                    </a:lnTo>
                    <a:lnTo>
                      <a:pt x="58" y="72"/>
                    </a:lnTo>
                    <a:lnTo>
                      <a:pt x="64" y="75"/>
                    </a:lnTo>
                    <a:lnTo>
                      <a:pt x="70" y="73"/>
                    </a:lnTo>
                    <a:lnTo>
                      <a:pt x="73" y="70"/>
                    </a:lnTo>
                    <a:lnTo>
                      <a:pt x="73" y="64"/>
                    </a:lnTo>
                    <a:lnTo>
                      <a:pt x="71" y="55"/>
                    </a:lnTo>
                    <a:lnTo>
                      <a:pt x="76" y="49"/>
                    </a:lnTo>
                    <a:lnTo>
                      <a:pt x="70" y="47"/>
                    </a:lnTo>
                    <a:lnTo>
                      <a:pt x="65" y="41"/>
                    </a:lnTo>
                    <a:lnTo>
                      <a:pt x="62" y="31"/>
                    </a:lnTo>
                    <a:lnTo>
                      <a:pt x="58" y="29"/>
                    </a:lnTo>
                    <a:lnTo>
                      <a:pt x="52" y="35"/>
                    </a:lnTo>
                    <a:lnTo>
                      <a:pt x="50" y="28"/>
                    </a:lnTo>
                    <a:lnTo>
                      <a:pt x="56" y="28"/>
                    </a:lnTo>
                    <a:lnTo>
                      <a:pt x="58" y="22"/>
                    </a:lnTo>
                    <a:lnTo>
                      <a:pt x="58" y="16"/>
                    </a:lnTo>
                    <a:lnTo>
                      <a:pt x="55" y="11"/>
                    </a:lnTo>
                    <a:lnTo>
                      <a:pt x="52" y="3"/>
                    </a:lnTo>
                    <a:lnTo>
                      <a:pt x="45" y="0"/>
                    </a:lnTo>
                    <a:lnTo>
                      <a:pt x="41" y="3"/>
                    </a:lnTo>
                    <a:lnTo>
                      <a:pt x="33" y="9"/>
                    </a:lnTo>
                    <a:lnTo>
                      <a:pt x="30" y="17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0" name="Freeform 2005">
                <a:extLst>
                  <a:ext uri="{FF2B5EF4-FFF2-40B4-BE49-F238E27FC236}">
                    <a16:creationId xmlns:a16="http://schemas.microsoft.com/office/drawing/2014/main" id="{CEF1095F-EFA7-AD74-A67F-26D2D79B9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280"/>
                <a:ext cx="38" cy="37"/>
              </a:xfrm>
              <a:custGeom>
                <a:avLst/>
                <a:gdLst>
                  <a:gd name="T0" fmla="*/ 24 w 76"/>
                  <a:gd name="T1" fmla="*/ 17 h 75"/>
                  <a:gd name="T2" fmla="*/ 30 w 76"/>
                  <a:gd name="T3" fmla="*/ 17 h 75"/>
                  <a:gd name="T4" fmla="*/ 33 w 76"/>
                  <a:gd name="T5" fmla="*/ 9 h 75"/>
                  <a:gd name="T6" fmla="*/ 41 w 76"/>
                  <a:gd name="T7" fmla="*/ 3 h 75"/>
                  <a:gd name="T8" fmla="*/ 45 w 76"/>
                  <a:gd name="T9" fmla="*/ 0 h 75"/>
                  <a:gd name="T10" fmla="*/ 52 w 76"/>
                  <a:gd name="T11" fmla="*/ 3 h 75"/>
                  <a:gd name="T12" fmla="*/ 55 w 76"/>
                  <a:gd name="T13" fmla="*/ 11 h 75"/>
                  <a:gd name="T14" fmla="*/ 58 w 76"/>
                  <a:gd name="T15" fmla="*/ 16 h 75"/>
                  <a:gd name="T16" fmla="*/ 58 w 76"/>
                  <a:gd name="T17" fmla="*/ 22 h 75"/>
                  <a:gd name="T18" fmla="*/ 56 w 76"/>
                  <a:gd name="T19" fmla="*/ 28 h 75"/>
                  <a:gd name="T20" fmla="*/ 50 w 76"/>
                  <a:gd name="T21" fmla="*/ 28 h 75"/>
                  <a:gd name="T22" fmla="*/ 52 w 76"/>
                  <a:gd name="T23" fmla="*/ 35 h 75"/>
                  <a:gd name="T24" fmla="*/ 58 w 76"/>
                  <a:gd name="T25" fmla="*/ 29 h 75"/>
                  <a:gd name="T26" fmla="*/ 62 w 76"/>
                  <a:gd name="T27" fmla="*/ 31 h 75"/>
                  <a:gd name="T28" fmla="*/ 65 w 76"/>
                  <a:gd name="T29" fmla="*/ 41 h 75"/>
                  <a:gd name="T30" fmla="*/ 70 w 76"/>
                  <a:gd name="T31" fmla="*/ 47 h 75"/>
                  <a:gd name="T32" fmla="*/ 76 w 76"/>
                  <a:gd name="T33" fmla="*/ 49 h 75"/>
                  <a:gd name="T34" fmla="*/ 71 w 76"/>
                  <a:gd name="T35" fmla="*/ 55 h 75"/>
                  <a:gd name="T36" fmla="*/ 73 w 76"/>
                  <a:gd name="T37" fmla="*/ 64 h 75"/>
                  <a:gd name="T38" fmla="*/ 73 w 76"/>
                  <a:gd name="T39" fmla="*/ 70 h 75"/>
                  <a:gd name="T40" fmla="*/ 70 w 76"/>
                  <a:gd name="T41" fmla="*/ 73 h 75"/>
                  <a:gd name="T42" fmla="*/ 64 w 76"/>
                  <a:gd name="T43" fmla="*/ 75 h 75"/>
                  <a:gd name="T44" fmla="*/ 58 w 76"/>
                  <a:gd name="T45" fmla="*/ 72 h 75"/>
                  <a:gd name="T46" fmla="*/ 44 w 76"/>
                  <a:gd name="T47" fmla="*/ 73 h 75"/>
                  <a:gd name="T48" fmla="*/ 36 w 76"/>
                  <a:gd name="T49" fmla="*/ 70 h 75"/>
                  <a:gd name="T50" fmla="*/ 39 w 76"/>
                  <a:gd name="T51" fmla="*/ 61 h 75"/>
                  <a:gd name="T52" fmla="*/ 38 w 76"/>
                  <a:gd name="T53" fmla="*/ 57 h 75"/>
                  <a:gd name="T54" fmla="*/ 30 w 76"/>
                  <a:gd name="T55" fmla="*/ 60 h 75"/>
                  <a:gd name="T56" fmla="*/ 26 w 76"/>
                  <a:gd name="T57" fmla="*/ 67 h 75"/>
                  <a:gd name="T58" fmla="*/ 15 w 76"/>
                  <a:gd name="T59" fmla="*/ 75 h 75"/>
                  <a:gd name="T60" fmla="*/ 11 w 76"/>
                  <a:gd name="T61" fmla="*/ 73 h 75"/>
                  <a:gd name="T62" fmla="*/ 0 w 76"/>
                  <a:gd name="T63" fmla="*/ 63 h 75"/>
                  <a:gd name="T64" fmla="*/ 1 w 76"/>
                  <a:gd name="T65" fmla="*/ 52 h 75"/>
                  <a:gd name="T66" fmla="*/ 7 w 76"/>
                  <a:gd name="T67" fmla="*/ 47 h 75"/>
                  <a:gd name="T68" fmla="*/ 15 w 76"/>
                  <a:gd name="T69" fmla="*/ 46 h 75"/>
                  <a:gd name="T70" fmla="*/ 18 w 76"/>
                  <a:gd name="T71" fmla="*/ 43 h 75"/>
                  <a:gd name="T72" fmla="*/ 21 w 76"/>
                  <a:gd name="T73" fmla="*/ 31 h 75"/>
                  <a:gd name="T74" fmla="*/ 21 w 76"/>
                  <a:gd name="T75" fmla="*/ 26 h 75"/>
                  <a:gd name="T76" fmla="*/ 24 w 76"/>
                  <a:gd name="T77" fmla="*/ 17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6" h="75">
                    <a:moveTo>
                      <a:pt x="24" y="17"/>
                    </a:moveTo>
                    <a:lnTo>
                      <a:pt x="30" y="17"/>
                    </a:lnTo>
                    <a:lnTo>
                      <a:pt x="33" y="9"/>
                    </a:lnTo>
                    <a:lnTo>
                      <a:pt x="41" y="3"/>
                    </a:lnTo>
                    <a:lnTo>
                      <a:pt x="45" y="0"/>
                    </a:lnTo>
                    <a:lnTo>
                      <a:pt x="52" y="3"/>
                    </a:lnTo>
                    <a:lnTo>
                      <a:pt x="55" y="11"/>
                    </a:lnTo>
                    <a:lnTo>
                      <a:pt x="58" y="16"/>
                    </a:lnTo>
                    <a:lnTo>
                      <a:pt x="58" y="22"/>
                    </a:lnTo>
                    <a:lnTo>
                      <a:pt x="56" y="28"/>
                    </a:lnTo>
                    <a:lnTo>
                      <a:pt x="50" y="28"/>
                    </a:lnTo>
                    <a:lnTo>
                      <a:pt x="52" y="35"/>
                    </a:lnTo>
                    <a:lnTo>
                      <a:pt x="58" y="29"/>
                    </a:lnTo>
                    <a:lnTo>
                      <a:pt x="62" y="31"/>
                    </a:lnTo>
                    <a:lnTo>
                      <a:pt x="65" y="41"/>
                    </a:lnTo>
                    <a:lnTo>
                      <a:pt x="70" y="47"/>
                    </a:lnTo>
                    <a:lnTo>
                      <a:pt x="76" y="49"/>
                    </a:lnTo>
                    <a:lnTo>
                      <a:pt x="71" y="55"/>
                    </a:lnTo>
                    <a:lnTo>
                      <a:pt x="73" y="64"/>
                    </a:lnTo>
                    <a:lnTo>
                      <a:pt x="73" y="70"/>
                    </a:lnTo>
                    <a:lnTo>
                      <a:pt x="70" y="73"/>
                    </a:lnTo>
                    <a:lnTo>
                      <a:pt x="64" y="75"/>
                    </a:lnTo>
                    <a:lnTo>
                      <a:pt x="58" y="72"/>
                    </a:lnTo>
                    <a:lnTo>
                      <a:pt x="44" y="73"/>
                    </a:lnTo>
                    <a:lnTo>
                      <a:pt x="36" y="70"/>
                    </a:lnTo>
                    <a:lnTo>
                      <a:pt x="39" y="61"/>
                    </a:lnTo>
                    <a:lnTo>
                      <a:pt x="38" y="57"/>
                    </a:lnTo>
                    <a:lnTo>
                      <a:pt x="30" y="60"/>
                    </a:lnTo>
                    <a:lnTo>
                      <a:pt x="26" y="67"/>
                    </a:lnTo>
                    <a:lnTo>
                      <a:pt x="15" y="75"/>
                    </a:lnTo>
                    <a:lnTo>
                      <a:pt x="11" y="73"/>
                    </a:lnTo>
                    <a:lnTo>
                      <a:pt x="0" y="63"/>
                    </a:lnTo>
                    <a:lnTo>
                      <a:pt x="1" y="52"/>
                    </a:lnTo>
                    <a:lnTo>
                      <a:pt x="7" y="47"/>
                    </a:lnTo>
                    <a:lnTo>
                      <a:pt x="15" y="46"/>
                    </a:lnTo>
                    <a:lnTo>
                      <a:pt x="18" y="43"/>
                    </a:lnTo>
                    <a:lnTo>
                      <a:pt x="21" y="31"/>
                    </a:lnTo>
                    <a:lnTo>
                      <a:pt x="21" y="26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1" name="Freeform 2006">
                <a:extLst>
                  <a:ext uri="{FF2B5EF4-FFF2-40B4-BE49-F238E27FC236}">
                    <a16:creationId xmlns:a16="http://schemas.microsoft.com/office/drawing/2014/main" id="{27A1BB92-2169-8F4F-2A6D-DE20AD506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280"/>
                <a:ext cx="38" cy="37"/>
              </a:xfrm>
              <a:custGeom>
                <a:avLst/>
                <a:gdLst>
                  <a:gd name="T0" fmla="*/ 24 w 76"/>
                  <a:gd name="T1" fmla="*/ 17 h 75"/>
                  <a:gd name="T2" fmla="*/ 30 w 76"/>
                  <a:gd name="T3" fmla="*/ 17 h 75"/>
                  <a:gd name="T4" fmla="*/ 33 w 76"/>
                  <a:gd name="T5" fmla="*/ 9 h 75"/>
                  <a:gd name="T6" fmla="*/ 41 w 76"/>
                  <a:gd name="T7" fmla="*/ 3 h 75"/>
                  <a:gd name="T8" fmla="*/ 45 w 76"/>
                  <a:gd name="T9" fmla="*/ 0 h 75"/>
                  <a:gd name="T10" fmla="*/ 52 w 76"/>
                  <a:gd name="T11" fmla="*/ 3 h 75"/>
                  <a:gd name="T12" fmla="*/ 55 w 76"/>
                  <a:gd name="T13" fmla="*/ 11 h 75"/>
                  <a:gd name="T14" fmla="*/ 58 w 76"/>
                  <a:gd name="T15" fmla="*/ 16 h 75"/>
                  <a:gd name="T16" fmla="*/ 58 w 76"/>
                  <a:gd name="T17" fmla="*/ 22 h 75"/>
                  <a:gd name="T18" fmla="*/ 56 w 76"/>
                  <a:gd name="T19" fmla="*/ 28 h 75"/>
                  <a:gd name="T20" fmla="*/ 50 w 76"/>
                  <a:gd name="T21" fmla="*/ 28 h 75"/>
                  <a:gd name="T22" fmla="*/ 52 w 76"/>
                  <a:gd name="T23" fmla="*/ 35 h 75"/>
                  <a:gd name="T24" fmla="*/ 58 w 76"/>
                  <a:gd name="T25" fmla="*/ 29 h 75"/>
                  <a:gd name="T26" fmla="*/ 62 w 76"/>
                  <a:gd name="T27" fmla="*/ 31 h 75"/>
                  <a:gd name="T28" fmla="*/ 65 w 76"/>
                  <a:gd name="T29" fmla="*/ 41 h 75"/>
                  <a:gd name="T30" fmla="*/ 70 w 76"/>
                  <a:gd name="T31" fmla="*/ 47 h 75"/>
                  <a:gd name="T32" fmla="*/ 76 w 76"/>
                  <a:gd name="T33" fmla="*/ 49 h 75"/>
                  <a:gd name="T34" fmla="*/ 71 w 76"/>
                  <a:gd name="T35" fmla="*/ 55 h 75"/>
                  <a:gd name="T36" fmla="*/ 73 w 76"/>
                  <a:gd name="T37" fmla="*/ 64 h 75"/>
                  <a:gd name="T38" fmla="*/ 73 w 76"/>
                  <a:gd name="T39" fmla="*/ 70 h 75"/>
                  <a:gd name="T40" fmla="*/ 70 w 76"/>
                  <a:gd name="T41" fmla="*/ 73 h 75"/>
                  <a:gd name="T42" fmla="*/ 64 w 76"/>
                  <a:gd name="T43" fmla="*/ 75 h 75"/>
                  <a:gd name="T44" fmla="*/ 58 w 76"/>
                  <a:gd name="T45" fmla="*/ 72 h 75"/>
                  <a:gd name="T46" fmla="*/ 44 w 76"/>
                  <a:gd name="T47" fmla="*/ 73 h 75"/>
                  <a:gd name="T48" fmla="*/ 36 w 76"/>
                  <a:gd name="T49" fmla="*/ 70 h 75"/>
                  <a:gd name="T50" fmla="*/ 39 w 76"/>
                  <a:gd name="T51" fmla="*/ 61 h 75"/>
                  <a:gd name="T52" fmla="*/ 38 w 76"/>
                  <a:gd name="T53" fmla="*/ 57 h 75"/>
                  <a:gd name="T54" fmla="*/ 30 w 76"/>
                  <a:gd name="T55" fmla="*/ 60 h 75"/>
                  <a:gd name="T56" fmla="*/ 26 w 76"/>
                  <a:gd name="T57" fmla="*/ 67 h 75"/>
                  <a:gd name="T58" fmla="*/ 15 w 76"/>
                  <a:gd name="T59" fmla="*/ 75 h 75"/>
                  <a:gd name="T60" fmla="*/ 11 w 76"/>
                  <a:gd name="T61" fmla="*/ 73 h 75"/>
                  <a:gd name="T62" fmla="*/ 0 w 76"/>
                  <a:gd name="T63" fmla="*/ 63 h 75"/>
                  <a:gd name="T64" fmla="*/ 1 w 76"/>
                  <a:gd name="T65" fmla="*/ 52 h 75"/>
                  <a:gd name="T66" fmla="*/ 7 w 76"/>
                  <a:gd name="T67" fmla="*/ 47 h 75"/>
                  <a:gd name="T68" fmla="*/ 15 w 76"/>
                  <a:gd name="T69" fmla="*/ 46 h 75"/>
                  <a:gd name="T70" fmla="*/ 18 w 76"/>
                  <a:gd name="T71" fmla="*/ 43 h 75"/>
                  <a:gd name="T72" fmla="*/ 21 w 76"/>
                  <a:gd name="T73" fmla="*/ 31 h 75"/>
                  <a:gd name="T74" fmla="*/ 21 w 76"/>
                  <a:gd name="T75" fmla="*/ 26 h 75"/>
                  <a:gd name="T76" fmla="*/ 24 w 76"/>
                  <a:gd name="T77" fmla="*/ 17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6" h="75">
                    <a:moveTo>
                      <a:pt x="24" y="17"/>
                    </a:moveTo>
                    <a:lnTo>
                      <a:pt x="30" y="17"/>
                    </a:lnTo>
                    <a:lnTo>
                      <a:pt x="33" y="9"/>
                    </a:lnTo>
                    <a:lnTo>
                      <a:pt x="41" y="3"/>
                    </a:lnTo>
                    <a:lnTo>
                      <a:pt x="45" y="0"/>
                    </a:lnTo>
                    <a:lnTo>
                      <a:pt x="52" y="3"/>
                    </a:lnTo>
                    <a:lnTo>
                      <a:pt x="55" y="11"/>
                    </a:lnTo>
                    <a:lnTo>
                      <a:pt x="58" y="16"/>
                    </a:lnTo>
                    <a:lnTo>
                      <a:pt x="58" y="22"/>
                    </a:lnTo>
                    <a:lnTo>
                      <a:pt x="56" y="28"/>
                    </a:lnTo>
                    <a:lnTo>
                      <a:pt x="50" y="28"/>
                    </a:lnTo>
                    <a:lnTo>
                      <a:pt x="52" y="35"/>
                    </a:lnTo>
                    <a:lnTo>
                      <a:pt x="58" y="29"/>
                    </a:lnTo>
                    <a:lnTo>
                      <a:pt x="62" y="31"/>
                    </a:lnTo>
                    <a:lnTo>
                      <a:pt x="65" y="41"/>
                    </a:lnTo>
                    <a:lnTo>
                      <a:pt x="70" y="47"/>
                    </a:lnTo>
                    <a:lnTo>
                      <a:pt x="76" y="49"/>
                    </a:lnTo>
                    <a:lnTo>
                      <a:pt x="71" y="55"/>
                    </a:lnTo>
                    <a:lnTo>
                      <a:pt x="73" y="64"/>
                    </a:lnTo>
                    <a:lnTo>
                      <a:pt x="73" y="70"/>
                    </a:lnTo>
                    <a:lnTo>
                      <a:pt x="70" y="73"/>
                    </a:lnTo>
                    <a:lnTo>
                      <a:pt x="64" y="75"/>
                    </a:lnTo>
                    <a:lnTo>
                      <a:pt x="58" y="72"/>
                    </a:lnTo>
                    <a:lnTo>
                      <a:pt x="44" y="73"/>
                    </a:lnTo>
                    <a:lnTo>
                      <a:pt x="36" y="70"/>
                    </a:lnTo>
                    <a:lnTo>
                      <a:pt x="39" y="61"/>
                    </a:lnTo>
                    <a:lnTo>
                      <a:pt x="38" y="57"/>
                    </a:lnTo>
                    <a:lnTo>
                      <a:pt x="30" y="60"/>
                    </a:lnTo>
                    <a:lnTo>
                      <a:pt x="26" y="67"/>
                    </a:lnTo>
                    <a:lnTo>
                      <a:pt x="15" y="75"/>
                    </a:lnTo>
                    <a:lnTo>
                      <a:pt x="11" y="73"/>
                    </a:lnTo>
                    <a:lnTo>
                      <a:pt x="0" y="63"/>
                    </a:lnTo>
                    <a:lnTo>
                      <a:pt x="1" y="52"/>
                    </a:lnTo>
                    <a:lnTo>
                      <a:pt x="7" y="47"/>
                    </a:lnTo>
                    <a:lnTo>
                      <a:pt x="15" y="46"/>
                    </a:lnTo>
                    <a:lnTo>
                      <a:pt x="18" y="43"/>
                    </a:lnTo>
                    <a:lnTo>
                      <a:pt x="21" y="31"/>
                    </a:lnTo>
                    <a:lnTo>
                      <a:pt x="21" y="26"/>
                    </a:lnTo>
                    <a:lnTo>
                      <a:pt x="24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2" name="Freeform 2007">
                <a:extLst>
                  <a:ext uri="{FF2B5EF4-FFF2-40B4-BE49-F238E27FC236}">
                    <a16:creationId xmlns:a16="http://schemas.microsoft.com/office/drawing/2014/main" id="{0A061863-7A50-EE3E-1B66-9BF78F612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397"/>
                <a:ext cx="40" cy="57"/>
              </a:xfrm>
              <a:custGeom>
                <a:avLst/>
                <a:gdLst>
                  <a:gd name="T0" fmla="*/ 55 w 81"/>
                  <a:gd name="T1" fmla="*/ 11 h 116"/>
                  <a:gd name="T2" fmla="*/ 35 w 81"/>
                  <a:gd name="T3" fmla="*/ 10 h 116"/>
                  <a:gd name="T4" fmla="*/ 31 w 81"/>
                  <a:gd name="T5" fmla="*/ 10 h 116"/>
                  <a:gd name="T6" fmla="*/ 22 w 81"/>
                  <a:gd name="T7" fmla="*/ 2 h 116"/>
                  <a:gd name="T8" fmla="*/ 14 w 81"/>
                  <a:gd name="T9" fmla="*/ 0 h 116"/>
                  <a:gd name="T10" fmla="*/ 11 w 81"/>
                  <a:gd name="T11" fmla="*/ 2 h 116"/>
                  <a:gd name="T12" fmla="*/ 3 w 81"/>
                  <a:gd name="T13" fmla="*/ 10 h 116"/>
                  <a:gd name="T14" fmla="*/ 3 w 81"/>
                  <a:gd name="T15" fmla="*/ 19 h 116"/>
                  <a:gd name="T16" fmla="*/ 0 w 81"/>
                  <a:gd name="T17" fmla="*/ 26 h 116"/>
                  <a:gd name="T18" fmla="*/ 2 w 81"/>
                  <a:gd name="T19" fmla="*/ 31 h 116"/>
                  <a:gd name="T20" fmla="*/ 2 w 81"/>
                  <a:gd name="T21" fmla="*/ 40 h 116"/>
                  <a:gd name="T22" fmla="*/ 6 w 81"/>
                  <a:gd name="T23" fmla="*/ 46 h 116"/>
                  <a:gd name="T24" fmla="*/ 14 w 81"/>
                  <a:gd name="T25" fmla="*/ 40 h 116"/>
                  <a:gd name="T26" fmla="*/ 17 w 81"/>
                  <a:gd name="T27" fmla="*/ 43 h 116"/>
                  <a:gd name="T28" fmla="*/ 18 w 81"/>
                  <a:gd name="T29" fmla="*/ 52 h 116"/>
                  <a:gd name="T30" fmla="*/ 15 w 81"/>
                  <a:gd name="T31" fmla="*/ 58 h 116"/>
                  <a:gd name="T32" fmla="*/ 17 w 81"/>
                  <a:gd name="T33" fmla="*/ 63 h 116"/>
                  <a:gd name="T34" fmla="*/ 15 w 81"/>
                  <a:gd name="T35" fmla="*/ 70 h 116"/>
                  <a:gd name="T36" fmla="*/ 26 w 81"/>
                  <a:gd name="T37" fmla="*/ 84 h 116"/>
                  <a:gd name="T38" fmla="*/ 22 w 81"/>
                  <a:gd name="T39" fmla="*/ 87 h 116"/>
                  <a:gd name="T40" fmla="*/ 14 w 81"/>
                  <a:gd name="T41" fmla="*/ 89 h 116"/>
                  <a:gd name="T42" fmla="*/ 11 w 81"/>
                  <a:gd name="T43" fmla="*/ 101 h 116"/>
                  <a:gd name="T44" fmla="*/ 12 w 81"/>
                  <a:gd name="T45" fmla="*/ 108 h 116"/>
                  <a:gd name="T46" fmla="*/ 17 w 81"/>
                  <a:gd name="T47" fmla="*/ 111 h 116"/>
                  <a:gd name="T48" fmla="*/ 20 w 81"/>
                  <a:gd name="T49" fmla="*/ 105 h 116"/>
                  <a:gd name="T50" fmla="*/ 31 w 81"/>
                  <a:gd name="T51" fmla="*/ 104 h 116"/>
                  <a:gd name="T52" fmla="*/ 31 w 81"/>
                  <a:gd name="T53" fmla="*/ 111 h 116"/>
                  <a:gd name="T54" fmla="*/ 32 w 81"/>
                  <a:gd name="T55" fmla="*/ 116 h 116"/>
                  <a:gd name="T56" fmla="*/ 37 w 81"/>
                  <a:gd name="T57" fmla="*/ 113 h 116"/>
                  <a:gd name="T58" fmla="*/ 44 w 81"/>
                  <a:gd name="T59" fmla="*/ 116 h 116"/>
                  <a:gd name="T60" fmla="*/ 43 w 81"/>
                  <a:gd name="T61" fmla="*/ 111 h 116"/>
                  <a:gd name="T62" fmla="*/ 44 w 81"/>
                  <a:gd name="T63" fmla="*/ 105 h 116"/>
                  <a:gd name="T64" fmla="*/ 50 w 81"/>
                  <a:gd name="T65" fmla="*/ 108 h 116"/>
                  <a:gd name="T66" fmla="*/ 53 w 81"/>
                  <a:gd name="T67" fmla="*/ 104 h 116"/>
                  <a:gd name="T68" fmla="*/ 50 w 81"/>
                  <a:gd name="T69" fmla="*/ 93 h 116"/>
                  <a:gd name="T70" fmla="*/ 56 w 81"/>
                  <a:gd name="T71" fmla="*/ 89 h 116"/>
                  <a:gd name="T72" fmla="*/ 62 w 81"/>
                  <a:gd name="T73" fmla="*/ 92 h 116"/>
                  <a:gd name="T74" fmla="*/ 64 w 81"/>
                  <a:gd name="T75" fmla="*/ 89 h 116"/>
                  <a:gd name="T76" fmla="*/ 59 w 81"/>
                  <a:gd name="T77" fmla="*/ 79 h 116"/>
                  <a:gd name="T78" fmla="*/ 61 w 81"/>
                  <a:gd name="T79" fmla="*/ 70 h 116"/>
                  <a:gd name="T80" fmla="*/ 64 w 81"/>
                  <a:gd name="T81" fmla="*/ 67 h 116"/>
                  <a:gd name="T82" fmla="*/ 73 w 81"/>
                  <a:gd name="T83" fmla="*/ 70 h 116"/>
                  <a:gd name="T84" fmla="*/ 78 w 81"/>
                  <a:gd name="T85" fmla="*/ 64 h 116"/>
                  <a:gd name="T86" fmla="*/ 81 w 81"/>
                  <a:gd name="T87" fmla="*/ 55 h 116"/>
                  <a:gd name="T88" fmla="*/ 78 w 81"/>
                  <a:gd name="T89" fmla="*/ 55 h 116"/>
                  <a:gd name="T90" fmla="*/ 67 w 81"/>
                  <a:gd name="T91" fmla="*/ 46 h 116"/>
                  <a:gd name="T92" fmla="*/ 67 w 81"/>
                  <a:gd name="T93" fmla="*/ 46 h 116"/>
                  <a:gd name="T94" fmla="*/ 64 w 81"/>
                  <a:gd name="T95" fmla="*/ 40 h 116"/>
                  <a:gd name="T96" fmla="*/ 64 w 81"/>
                  <a:gd name="T97" fmla="*/ 32 h 116"/>
                  <a:gd name="T98" fmla="*/ 70 w 81"/>
                  <a:gd name="T99" fmla="*/ 25 h 116"/>
                  <a:gd name="T100" fmla="*/ 69 w 81"/>
                  <a:gd name="T101" fmla="*/ 19 h 116"/>
                  <a:gd name="T102" fmla="*/ 66 w 81"/>
                  <a:gd name="T103" fmla="*/ 22 h 116"/>
                  <a:gd name="T104" fmla="*/ 64 w 81"/>
                  <a:gd name="T105" fmla="*/ 10 h 116"/>
                  <a:gd name="T106" fmla="*/ 59 w 81"/>
                  <a:gd name="T107" fmla="*/ 10 h 116"/>
                  <a:gd name="T108" fmla="*/ 55 w 81"/>
                  <a:gd name="T109" fmla="*/ 1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1" h="116">
                    <a:moveTo>
                      <a:pt x="55" y="11"/>
                    </a:moveTo>
                    <a:lnTo>
                      <a:pt x="35" y="10"/>
                    </a:lnTo>
                    <a:lnTo>
                      <a:pt x="31" y="10"/>
                    </a:lnTo>
                    <a:lnTo>
                      <a:pt x="22" y="2"/>
                    </a:lnTo>
                    <a:lnTo>
                      <a:pt x="14" y="0"/>
                    </a:lnTo>
                    <a:lnTo>
                      <a:pt x="11" y="2"/>
                    </a:lnTo>
                    <a:lnTo>
                      <a:pt x="3" y="10"/>
                    </a:lnTo>
                    <a:lnTo>
                      <a:pt x="3" y="19"/>
                    </a:lnTo>
                    <a:lnTo>
                      <a:pt x="0" y="26"/>
                    </a:lnTo>
                    <a:lnTo>
                      <a:pt x="2" y="31"/>
                    </a:lnTo>
                    <a:lnTo>
                      <a:pt x="2" y="40"/>
                    </a:lnTo>
                    <a:lnTo>
                      <a:pt x="6" y="46"/>
                    </a:lnTo>
                    <a:lnTo>
                      <a:pt x="14" y="40"/>
                    </a:lnTo>
                    <a:lnTo>
                      <a:pt x="17" y="43"/>
                    </a:lnTo>
                    <a:lnTo>
                      <a:pt x="18" y="52"/>
                    </a:lnTo>
                    <a:lnTo>
                      <a:pt x="15" y="58"/>
                    </a:lnTo>
                    <a:lnTo>
                      <a:pt x="17" y="63"/>
                    </a:lnTo>
                    <a:lnTo>
                      <a:pt x="15" y="70"/>
                    </a:lnTo>
                    <a:lnTo>
                      <a:pt x="26" y="84"/>
                    </a:lnTo>
                    <a:lnTo>
                      <a:pt x="22" y="87"/>
                    </a:lnTo>
                    <a:lnTo>
                      <a:pt x="14" y="89"/>
                    </a:lnTo>
                    <a:lnTo>
                      <a:pt x="11" y="101"/>
                    </a:lnTo>
                    <a:lnTo>
                      <a:pt x="12" y="108"/>
                    </a:lnTo>
                    <a:lnTo>
                      <a:pt x="17" y="111"/>
                    </a:lnTo>
                    <a:lnTo>
                      <a:pt x="20" y="105"/>
                    </a:lnTo>
                    <a:lnTo>
                      <a:pt x="31" y="104"/>
                    </a:lnTo>
                    <a:lnTo>
                      <a:pt x="31" y="111"/>
                    </a:lnTo>
                    <a:lnTo>
                      <a:pt x="32" y="116"/>
                    </a:lnTo>
                    <a:lnTo>
                      <a:pt x="37" y="113"/>
                    </a:lnTo>
                    <a:lnTo>
                      <a:pt x="44" y="116"/>
                    </a:lnTo>
                    <a:lnTo>
                      <a:pt x="43" y="111"/>
                    </a:lnTo>
                    <a:lnTo>
                      <a:pt x="44" y="105"/>
                    </a:lnTo>
                    <a:lnTo>
                      <a:pt x="50" y="108"/>
                    </a:lnTo>
                    <a:lnTo>
                      <a:pt x="53" y="104"/>
                    </a:lnTo>
                    <a:lnTo>
                      <a:pt x="50" y="93"/>
                    </a:lnTo>
                    <a:lnTo>
                      <a:pt x="56" y="89"/>
                    </a:lnTo>
                    <a:lnTo>
                      <a:pt x="62" y="92"/>
                    </a:lnTo>
                    <a:lnTo>
                      <a:pt x="64" y="89"/>
                    </a:lnTo>
                    <a:lnTo>
                      <a:pt x="59" y="79"/>
                    </a:lnTo>
                    <a:lnTo>
                      <a:pt x="61" y="70"/>
                    </a:lnTo>
                    <a:lnTo>
                      <a:pt x="64" y="67"/>
                    </a:lnTo>
                    <a:lnTo>
                      <a:pt x="73" y="70"/>
                    </a:lnTo>
                    <a:lnTo>
                      <a:pt x="78" y="64"/>
                    </a:lnTo>
                    <a:lnTo>
                      <a:pt x="81" y="55"/>
                    </a:lnTo>
                    <a:lnTo>
                      <a:pt x="78" y="55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4" y="40"/>
                    </a:lnTo>
                    <a:lnTo>
                      <a:pt x="64" y="32"/>
                    </a:lnTo>
                    <a:lnTo>
                      <a:pt x="70" y="25"/>
                    </a:lnTo>
                    <a:lnTo>
                      <a:pt x="69" y="19"/>
                    </a:lnTo>
                    <a:lnTo>
                      <a:pt x="66" y="22"/>
                    </a:lnTo>
                    <a:lnTo>
                      <a:pt x="64" y="10"/>
                    </a:lnTo>
                    <a:lnTo>
                      <a:pt x="59" y="10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3" name="Freeform 2008">
                <a:extLst>
                  <a:ext uri="{FF2B5EF4-FFF2-40B4-BE49-F238E27FC236}">
                    <a16:creationId xmlns:a16="http://schemas.microsoft.com/office/drawing/2014/main" id="{F6653EBF-C171-0EA7-851C-B280BAACE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397"/>
                <a:ext cx="40" cy="57"/>
              </a:xfrm>
              <a:custGeom>
                <a:avLst/>
                <a:gdLst>
                  <a:gd name="T0" fmla="*/ 55 w 81"/>
                  <a:gd name="T1" fmla="*/ 11 h 116"/>
                  <a:gd name="T2" fmla="*/ 59 w 81"/>
                  <a:gd name="T3" fmla="*/ 10 h 116"/>
                  <a:gd name="T4" fmla="*/ 64 w 81"/>
                  <a:gd name="T5" fmla="*/ 10 h 116"/>
                  <a:gd name="T6" fmla="*/ 66 w 81"/>
                  <a:gd name="T7" fmla="*/ 22 h 116"/>
                  <a:gd name="T8" fmla="*/ 69 w 81"/>
                  <a:gd name="T9" fmla="*/ 19 h 116"/>
                  <a:gd name="T10" fmla="*/ 70 w 81"/>
                  <a:gd name="T11" fmla="*/ 25 h 116"/>
                  <a:gd name="T12" fmla="*/ 64 w 81"/>
                  <a:gd name="T13" fmla="*/ 32 h 116"/>
                  <a:gd name="T14" fmla="*/ 64 w 81"/>
                  <a:gd name="T15" fmla="*/ 40 h 116"/>
                  <a:gd name="T16" fmla="*/ 67 w 81"/>
                  <a:gd name="T17" fmla="*/ 46 h 116"/>
                  <a:gd name="T18" fmla="*/ 67 w 81"/>
                  <a:gd name="T19" fmla="*/ 46 h 116"/>
                  <a:gd name="T20" fmla="*/ 78 w 81"/>
                  <a:gd name="T21" fmla="*/ 55 h 116"/>
                  <a:gd name="T22" fmla="*/ 81 w 81"/>
                  <a:gd name="T23" fmla="*/ 55 h 116"/>
                  <a:gd name="T24" fmla="*/ 78 w 81"/>
                  <a:gd name="T25" fmla="*/ 64 h 116"/>
                  <a:gd name="T26" fmla="*/ 73 w 81"/>
                  <a:gd name="T27" fmla="*/ 70 h 116"/>
                  <a:gd name="T28" fmla="*/ 64 w 81"/>
                  <a:gd name="T29" fmla="*/ 67 h 116"/>
                  <a:gd name="T30" fmla="*/ 61 w 81"/>
                  <a:gd name="T31" fmla="*/ 70 h 116"/>
                  <a:gd name="T32" fmla="*/ 59 w 81"/>
                  <a:gd name="T33" fmla="*/ 79 h 116"/>
                  <a:gd name="T34" fmla="*/ 64 w 81"/>
                  <a:gd name="T35" fmla="*/ 89 h 116"/>
                  <a:gd name="T36" fmla="*/ 62 w 81"/>
                  <a:gd name="T37" fmla="*/ 92 h 116"/>
                  <a:gd name="T38" fmla="*/ 56 w 81"/>
                  <a:gd name="T39" fmla="*/ 89 h 116"/>
                  <a:gd name="T40" fmla="*/ 50 w 81"/>
                  <a:gd name="T41" fmla="*/ 93 h 116"/>
                  <a:gd name="T42" fmla="*/ 53 w 81"/>
                  <a:gd name="T43" fmla="*/ 104 h 116"/>
                  <a:gd name="T44" fmla="*/ 50 w 81"/>
                  <a:gd name="T45" fmla="*/ 108 h 116"/>
                  <a:gd name="T46" fmla="*/ 44 w 81"/>
                  <a:gd name="T47" fmla="*/ 105 h 116"/>
                  <a:gd name="T48" fmla="*/ 43 w 81"/>
                  <a:gd name="T49" fmla="*/ 111 h 116"/>
                  <a:gd name="T50" fmla="*/ 44 w 81"/>
                  <a:gd name="T51" fmla="*/ 116 h 116"/>
                  <a:gd name="T52" fmla="*/ 37 w 81"/>
                  <a:gd name="T53" fmla="*/ 113 h 116"/>
                  <a:gd name="T54" fmla="*/ 32 w 81"/>
                  <a:gd name="T55" fmla="*/ 116 h 116"/>
                  <a:gd name="T56" fmla="*/ 31 w 81"/>
                  <a:gd name="T57" fmla="*/ 111 h 116"/>
                  <a:gd name="T58" fmla="*/ 31 w 81"/>
                  <a:gd name="T59" fmla="*/ 104 h 116"/>
                  <a:gd name="T60" fmla="*/ 20 w 81"/>
                  <a:gd name="T61" fmla="*/ 105 h 116"/>
                  <a:gd name="T62" fmla="*/ 17 w 81"/>
                  <a:gd name="T63" fmla="*/ 111 h 116"/>
                  <a:gd name="T64" fmla="*/ 12 w 81"/>
                  <a:gd name="T65" fmla="*/ 108 h 116"/>
                  <a:gd name="T66" fmla="*/ 11 w 81"/>
                  <a:gd name="T67" fmla="*/ 101 h 116"/>
                  <a:gd name="T68" fmla="*/ 14 w 81"/>
                  <a:gd name="T69" fmla="*/ 89 h 116"/>
                  <a:gd name="T70" fmla="*/ 22 w 81"/>
                  <a:gd name="T71" fmla="*/ 87 h 116"/>
                  <a:gd name="T72" fmla="*/ 26 w 81"/>
                  <a:gd name="T73" fmla="*/ 84 h 116"/>
                  <a:gd name="T74" fmla="*/ 15 w 81"/>
                  <a:gd name="T75" fmla="*/ 70 h 116"/>
                  <a:gd name="T76" fmla="*/ 17 w 81"/>
                  <a:gd name="T77" fmla="*/ 63 h 116"/>
                  <a:gd name="T78" fmla="*/ 15 w 81"/>
                  <a:gd name="T79" fmla="*/ 58 h 116"/>
                  <a:gd name="T80" fmla="*/ 18 w 81"/>
                  <a:gd name="T81" fmla="*/ 52 h 116"/>
                  <a:gd name="T82" fmla="*/ 17 w 81"/>
                  <a:gd name="T83" fmla="*/ 43 h 116"/>
                  <a:gd name="T84" fmla="*/ 14 w 81"/>
                  <a:gd name="T85" fmla="*/ 40 h 116"/>
                  <a:gd name="T86" fmla="*/ 6 w 81"/>
                  <a:gd name="T87" fmla="*/ 46 h 116"/>
                  <a:gd name="T88" fmla="*/ 2 w 81"/>
                  <a:gd name="T89" fmla="*/ 40 h 116"/>
                  <a:gd name="T90" fmla="*/ 2 w 81"/>
                  <a:gd name="T91" fmla="*/ 31 h 116"/>
                  <a:gd name="T92" fmla="*/ 0 w 81"/>
                  <a:gd name="T93" fmla="*/ 26 h 116"/>
                  <a:gd name="T94" fmla="*/ 3 w 81"/>
                  <a:gd name="T95" fmla="*/ 19 h 116"/>
                  <a:gd name="T96" fmla="*/ 3 w 81"/>
                  <a:gd name="T97" fmla="*/ 10 h 116"/>
                  <a:gd name="T98" fmla="*/ 11 w 81"/>
                  <a:gd name="T99" fmla="*/ 2 h 116"/>
                  <a:gd name="T100" fmla="*/ 14 w 81"/>
                  <a:gd name="T101" fmla="*/ 0 h 116"/>
                  <a:gd name="T102" fmla="*/ 22 w 81"/>
                  <a:gd name="T103" fmla="*/ 2 h 116"/>
                  <a:gd name="T104" fmla="*/ 31 w 81"/>
                  <a:gd name="T105" fmla="*/ 10 h 116"/>
                  <a:gd name="T106" fmla="*/ 35 w 81"/>
                  <a:gd name="T107" fmla="*/ 10 h 116"/>
                  <a:gd name="T108" fmla="*/ 55 w 81"/>
                  <a:gd name="T109" fmla="*/ 1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1" h="116">
                    <a:moveTo>
                      <a:pt x="55" y="11"/>
                    </a:moveTo>
                    <a:lnTo>
                      <a:pt x="59" y="10"/>
                    </a:lnTo>
                    <a:lnTo>
                      <a:pt x="64" y="10"/>
                    </a:lnTo>
                    <a:lnTo>
                      <a:pt x="66" y="22"/>
                    </a:lnTo>
                    <a:lnTo>
                      <a:pt x="69" y="19"/>
                    </a:lnTo>
                    <a:lnTo>
                      <a:pt x="70" y="25"/>
                    </a:lnTo>
                    <a:lnTo>
                      <a:pt x="64" y="32"/>
                    </a:lnTo>
                    <a:lnTo>
                      <a:pt x="64" y="40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78" y="55"/>
                    </a:lnTo>
                    <a:lnTo>
                      <a:pt x="81" y="55"/>
                    </a:lnTo>
                    <a:lnTo>
                      <a:pt x="78" y="64"/>
                    </a:lnTo>
                    <a:lnTo>
                      <a:pt x="73" y="70"/>
                    </a:lnTo>
                    <a:lnTo>
                      <a:pt x="64" y="67"/>
                    </a:lnTo>
                    <a:lnTo>
                      <a:pt x="61" y="70"/>
                    </a:lnTo>
                    <a:lnTo>
                      <a:pt x="59" y="79"/>
                    </a:lnTo>
                    <a:lnTo>
                      <a:pt x="64" y="89"/>
                    </a:lnTo>
                    <a:lnTo>
                      <a:pt x="62" y="92"/>
                    </a:lnTo>
                    <a:lnTo>
                      <a:pt x="56" y="89"/>
                    </a:lnTo>
                    <a:lnTo>
                      <a:pt x="50" y="93"/>
                    </a:lnTo>
                    <a:lnTo>
                      <a:pt x="53" y="104"/>
                    </a:lnTo>
                    <a:lnTo>
                      <a:pt x="50" y="108"/>
                    </a:lnTo>
                    <a:lnTo>
                      <a:pt x="44" y="105"/>
                    </a:lnTo>
                    <a:lnTo>
                      <a:pt x="43" y="111"/>
                    </a:lnTo>
                    <a:lnTo>
                      <a:pt x="44" y="116"/>
                    </a:lnTo>
                    <a:lnTo>
                      <a:pt x="37" y="113"/>
                    </a:lnTo>
                    <a:lnTo>
                      <a:pt x="32" y="116"/>
                    </a:lnTo>
                    <a:lnTo>
                      <a:pt x="31" y="111"/>
                    </a:lnTo>
                    <a:lnTo>
                      <a:pt x="31" y="104"/>
                    </a:lnTo>
                    <a:lnTo>
                      <a:pt x="20" y="105"/>
                    </a:lnTo>
                    <a:lnTo>
                      <a:pt x="17" y="111"/>
                    </a:lnTo>
                    <a:lnTo>
                      <a:pt x="12" y="108"/>
                    </a:lnTo>
                    <a:lnTo>
                      <a:pt x="11" y="101"/>
                    </a:lnTo>
                    <a:lnTo>
                      <a:pt x="14" y="89"/>
                    </a:lnTo>
                    <a:lnTo>
                      <a:pt x="22" y="87"/>
                    </a:lnTo>
                    <a:lnTo>
                      <a:pt x="26" y="84"/>
                    </a:lnTo>
                    <a:lnTo>
                      <a:pt x="15" y="70"/>
                    </a:lnTo>
                    <a:lnTo>
                      <a:pt x="17" y="63"/>
                    </a:lnTo>
                    <a:lnTo>
                      <a:pt x="15" y="58"/>
                    </a:lnTo>
                    <a:lnTo>
                      <a:pt x="18" y="52"/>
                    </a:lnTo>
                    <a:lnTo>
                      <a:pt x="17" y="43"/>
                    </a:lnTo>
                    <a:lnTo>
                      <a:pt x="14" y="40"/>
                    </a:lnTo>
                    <a:lnTo>
                      <a:pt x="6" y="46"/>
                    </a:lnTo>
                    <a:lnTo>
                      <a:pt x="2" y="40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3" y="10"/>
                    </a:lnTo>
                    <a:lnTo>
                      <a:pt x="11" y="2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31" y="10"/>
                    </a:lnTo>
                    <a:lnTo>
                      <a:pt x="35" y="10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4" name="Freeform 2009">
                <a:extLst>
                  <a:ext uri="{FF2B5EF4-FFF2-40B4-BE49-F238E27FC236}">
                    <a16:creationId xmlns:a16="http://schemas.microsoft.com/office/drawing/2014/main" id="{8CAFA579-3C1F-C417-8553-14FF1EB77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397"/>
                <a:ext cx="40" cy="57"/>
              </a:xfrm>
              <a:custGeom>
                <a:avLst/>
                <a:gdLst>
                  <a:gd name="T0" fmla="*/ 55 w 81"/>
                  <a:gd name="T1" fmla="*/ 11 h 116"/>
                  <a:gd name="T2" fmla="*/ 59 w 81"/>
                  <a:gd name="T3" fmla="*/ 10 h 116"/>
                  <a:gd name="T4" fmla="*/ 64 w 81"/>
                  <a:gd name="T5" fmla="*/ 10 h 116"/>
                  <a:gd name="T6" fmla="*/ 66 w 81"/>
                  <a:gd name="T7" fmla="*/ 22 h 116"/>
                  <a:gd name="T8" fmla="*/ 69 w 81"/>
                  <a:gd name="T9" fmla="*/ 19 h 116"/>
                  <a:gd name="T10" fmla="*/ 70 w 81"/>
                  <a:gd name="T11" fmla="*/ 25 h 116"/>
                  <a:gd name="T12" fmla="*/ 64 w 81"/>
                  <a:gd name="T13" fmla="*/ 32 h 116"/>
                  <a:gd name="T14" fmla="*/ 64 w 81"/>
                  <a:gd name="T15" fmla="*/ 40 h 116"/>
                  <a:gd name="T16" fmla="*/ 67 w 81"/>
                  <a:gd name="T17" fmla="*/ 46 h 116"/>
                  <a:gd name="T18" fmla="*/ 67 w 81"/>
                  <a:gd name="T19" fmla="*/ 46 h 116"/>
                  <a:gd name="T20" fmla="*/ 78 w 81"/>
                  <a:gd name="T21" fmla="*/ 55 h 116"/>
                  <a:gd name="T22" fmla="*/ 81 w 81"/>
                  <a:gd name="T23" fmla="*/ 55 h 116"/>
                  <a:gd name="T24" fmla="*/ 78 w 81"/>
                  <a:gd name="T25" fmla="*/ 64 h 116"/>
                  <a:gd name="T26" fmla="*/ 73 w 81"/>
                  <a:gd name="T27" fmla="*/ 70 h 116"/>
                  <a:gd name="T28" fmla="*/ 64 w 81"/>
                  <a:gd name="T29" fmla="*/ 67 h 116"/>
                  <a:gd name="T30" fmla="*/ 61 w 81"/>
                  <a:gd name="T31" fmla="*/ 70 h 116"/>
                  <a:gd name="T32" fmla="*/ 59 w 81"/>
                  <a:gd name="T33" fmla="*/ 79 h 116"/>
                  <a:gd name="T34" fmla="*/ 64 w 81"/>
                  <a:gd name="T35" fmla="*/ 89 h 116"/>
                  <a:gd name="T36" fmla="*/ 62 w 81"/>
                  <a:gd name="T37" fmla="*/ 92 h 116"/>
                  <a:gd name="T38" fmla="*/ 56 w 81"/>
                  <a:gd name="T39" fmla="*/ 89 h 116"/>
                  <a:gd name="T40" fmla="*/ 50 w 81"/>
                  <a:gd name="T41" fmla="*/ 93 h 116"/>
                  <a:gd name="T42" fmla="*/ 53 w 81"/>
                  <a:gd name="T43" fmla="*/ 104 h 116"/>
                  <a:gd name="T44" fmla="*/ 50 w 81"/>
                  <a:gd name="T45" fmla="*/ 108 h 116"/>
                  <a:gd name="T46" fmla="*/ 44 w 81"/>
                  <a:gd name="T47" fmla="*/ 105 h 116"/>
                  <a:gd name="T48" fmla="*/ 43 w 81"/>
                  <a:gd name="T49" fmla="*/ 111 h 116"/>
                  <a:gd name="T50" fmla="*/ 44 w 81"/>
                  <a:gd name="T51" fmla="*/ 116 h 116"/>
                  <a:gd name="T52" fmla="*/ 37 w 81"/>
                  <a:gd name="T53" fmla="*/ 113 h 116"/>
                  <a:gd name="T54" fmla="*/ 32 w 81"/>
                  <a:gd name="T55" fmla="*/ 116 h 116"/>
                  <a:gd name="T56" fmla="*/ 31 w 81"/>
                  <a:gd name="T57" fmla="*/ 111 h 116"/>
                  <a:gd name="T58" fmla="*/ 31 w 81"/>
                  <a:gd name="T59" fmla="*/ 104 h 116"/>
                  <a:gd name="T60" fmla="*/ 20 w 81"/>
                  <a:gd name="T61" fmla="*/ 105 h 116"/>
                  <a:gd name="T62" fmla="*/ 17 w 81"/>
                  <a:gd name="T63" fmla="*/ 111 h 116"/>
                  <a:gd name="T64" fmla="*/ 12 w 81"/>
                  <a:gd name="T65" fmla="*/ 108 h 116"/>
                  <a:gd name="T66" fmla="*/ 11 w 81"/>
                  <a:gd name="T67" fmla="*/ 101 h 116"/>
                  <a:gd name="T68" fmla="*/ 14 w 81"/>
                  <a:gd name="T69" fmla="*/ 89 h 116"/>
                  <a:gd name="T70" fmla="*/ 22 w 81"/>
                  <a:gd name="T71" fmla="*/ 87 h 116"/>
                  <a:gd name="T72" fmla="*/ 26 w 81"/>
                  <a:gd name="T73" fmla="*/ 84 h 116"/>
                  <a:gd name="T74" fmla="*/ 15 w 81"/>
                  <a:gd name="T75" fmla="*/ 70 h 116"/>
                  <a:gd name="T76" fmla="*/ 17 w 81"/>
                  <a:gd name="T77" fmla="*/ 63 h 116"/>
                  <a:gd name="T78" fmla="*/ 15 w 81"/>
                  <a:gd name="T79" fmla="*/ 58 h 116"/>
                  <a:gd name="T80" fmla="*/ 18 w 81"/>
                  <a:gd name="T81" fmla="*/ 52 h 116"/>
                  <a:gd name="T82" fmla="*/ 17 w 81"/>
                  <a:gd name="T83" fmla="*/ 43 h 116"/>
                  <a:gd name="T84" fmla="*/ 14 w 81"/>
                  <a:gd name="T85" fmla="*/ 40 h 116"/>
                  <a:gd name="T86" fmla="*/ 6 w 81"/>
                  <a:gd name="T87" fmla="*/ 46 h 116"/>
                  <a:gd name="T88" fmla="*/ 2 w 81"/>
                  <a:gd name="T89" fmla="*/ 40 h 116"/>
                  <a:gd name="T90" fmla="*/ 2 w 81"/>
                  <a:gd name="T91" fmla="*/ 31 h 116"/>
                  <a:gd name="T92" fmla="*/ 0 w 81"/>
                  <a:gd name="T93" fmla="*/ 26 h 116"/>
                  <a:gd name="T94" fmla="*/ 3 w 81"/>
                  <a:gd name="T95" fmla="*/ 19 h 116"/>
                  <a:gd name="T96" fmla="*/ 3 w 81"/>
                  <a:gd name="T97" fmla="*/ 10 h 116"/>
                  <a:gd name="T98" fmla="*/ 11 w 81"/>
                  <a:gd name="T99" fmla="*/ 2 h 116"/>
                  <a:gd name="T100" fmla="*/ 14 w 81"/>
                  <a:gd name="T101" fmla="*/ 0 h 116"/>
                  <a:gd name="T102" fmla="*/ 22 w 81"/>
                  <a:gd name="T103" fmla="*/ 2 h 116"/>
                  <a:gd name="T104" fmla="*/ 31 w 81"/>
                  <a:gd name="T105" fmla="*/ 10 h 116"/>
                  <a:gd name="T106" fmla="*/ 35 w 81"/>
                  <a:gd name="T107" fmla="*/ 10 h 116"/>
                  <a:gd name="T108" fmla="*/ 55 w 81"/>
                  <a:gd name="T109" fmla="*/ 1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1" h="116">
                    <a:moveTo>
                      <a:pt x="55" y="11"/>
                    </a:moveTo>
                    <a:lnTo>
                      <a:pt x="59" y="10"/>
                    </a:lnTo>
                    <a:lnTo>
                      <a:pt x="64" y="10"/>
                    </a:lnTo>
                    <a:lnTo>
                      <a:pt x="66" y="22"/>
                    </a:lnTo>
                    <a:lnTo>
                      <a:pt x="69" y="19"/>
                    </a:lnTo>
                    <a:lnTo>
                      <a:pt x="70" y="25"/>
                    </a:lnTo>
                    <a:lnTo>
                      <a:pt x="64" y="32"/>
                    </a:lnTo>
                    <a:lnTo>
                      <a:pt x="64" y="40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78" y="55"/>
                    </a:lnTo>
                    <a:lnTo>
                      <a:pt x="81" y="55"/>
                    </a:lnTo>
                    <a:lnTo>
                      <a:pt x="78" y="64"/>
                    </a:lnTo>
                    <a:lnTo>
                      <a:pt x="73" y="70"/>
                    </a:lnTo>
                    <a:lnTo>
                      <a:pt x="64" y="67"/>
                    </a:lnTo>
                    <a:lnTo>
                      <a:pt x="61" y="70"/>
                    </a:lnTo>
                    <a:lnTo>
                      <a:pt x="59" y="79"/>
                    </a:lnTo>
                    <a:lnTo>
                      <a:pt x="64" y="89"/>
                    </a:lnTo>
                    <a:lnTo>
                      <a:pt x="62" y="92"/>
                    </a:lnTo>
                    <a:lnTo>
                      <a:pt x="56" y="89"/>
                    </a:lnTo>
                    <a:lnTo>
                      <a:pt x="50" y="93"/>
                    </a:lnTo>
                    <a:lnTo>
                      <a:pt x="53" y="104"/>
                    </a:lnTo>
                    <a:lnTo>
                      <a:pt x="50" y="108"/>
                    </a:lnTo>
                    <a:lnTo>
                      <a:pt x="44" y="105"/>
                    </a:lnTo>
                    <a:lnTo>
                      <a:pt x="43" y="111"/>
                    </a:lnTo>
                    <a:lnTo>
                      <a:pt x="44" y="116"/>
                    </a:lnTo>
                    <a:lnTo>
                      <a:pt x="37" y="113"/>
                    </a:lnTo>
                    <a:lnTo>
                      <a:pt x="32" y="116"/>
                    </a:lnTo>
                    <a:lnTo>
                      <a:pt x="31" y="111"/>
                    </a:lnTo>
                    <a:lnTo>
                      <a:pt x="31" y="104"/>
                    </a:lnTo>
                    <a:lnTo>
                      <a:pt x="20" y="105"/>
                    </a:lnTo>
                    <a:lnTo>
                      <a:pt x="17" y="111"/>
                    </a:lnTo>
                    <a:lnTo>
                      <a:pt x="12" y="108"/>
                    </a:lnTo>
                    <a:lnTo>
                      <a:pt x="11" y="101"/>
                    </a:lnTo>
                    <a:lnTo>
                      <a:pt x="14" y="89"/>
                    </a:lnTo>
                    <a:lnTo>
                      <a:pt x="22" y="87"/>
                    </a:lnTo>
                    <a:lnTo>
                      <a:pt x="26" y="84"/>
                    </a:lnTo>
                    <a:lnTo>
                      <a:pt x="15" y="70"/>
                    </a:lnTo>
                    <a:lnTo>
                      <a:pt x="17" y="63"/>
                    </a:lnTo>
                    <a:lnTo>
                      <a:pt x="15" y="58"/>
                    </a:lnTo>
                    <a:lnTo>
                      <a:pt x="18" y="52"/>
                    </a:lnTo>
                    <a:lnTo>
                      <a:pt x="17" y="43"/>
                    </a:lnTo>
                    <a:lnTo>
                      <a:pt x="14" y="40"/>
                    </a:lnTo>
                    <a:lnTo>
                      <a:pt x="6" y="46"/>
                    </a:lnTo>
                    <a:lnTo>
                      <a:pt x="2" y="40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3" y="10"/>
                    </a:lnTo>
                    <a:lnTo>
                      <a:pt x="11" y="2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31" y="10"/>
                    </a:lnTo>
                    <a:lnTo>
                      <a:pt x="35" y="10"/>
                    </a:lnTo>
                    <a:lnTo>
                      <a:pt x="55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5" name="Freeform 2010">
                <a:extLst>
                  <a:ext uri="{FF2B5EF4-FFF2-40B4-BE49-F238E27FC236}">
                    <a16:creationId xmlns:a16="http://schemas.microsoft.com/office/drawing/2014/main" id="{9F3030D3-881B-02AD-A45A-80ED64DD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264"/>
                <a:ext cx="88" cy="121"/>
              </a:xfrm>
              <a:custGeom>
                <a:avLst/>
                <a:gdLst>
                  <a:gd name="T0" fmla="*/ 26 w 174"/>
                  <a:gd name="T1" fmla="*/ 84 h 240"/>
                  <a:gd name="T2" fmla="*/ 3 w 174"/>
                  <a:gd name="T3" fmla="*/ 91 h 240"/>
                  <a:gd name="T4" fmla="*/ 0 w 174"/>
                  <a:gd name="T5" fmla="*/ 112 h 240"/>
                  <a:gd name="T6" fmla="*/ 7 w 174"/>
                  <a:gd name="T7" fmla="*/ 112 h 240"/>
                  <a:gd name="T8" fmla="*/ 26 w 174"/>
                  <a:gd name="T9" fmla="*/ 109 h 240"/>
                  <a:gd name="T10" fmla="*/ 52 w 174"/>
                  <a:gd name="T11" fmla="*/ 120 h 240"/>
                  <a:gd name="T12" fmla="*/ 58 w 174"/>
                  <a:gd name="T13" fmla="*/ 140 h 240"/>
                  <a:gd name="T14" fmla="*/ 62 w 174"/>
                  <a:gd name="T15" fmla="*/ 149 h 240"/>
                  <a:gd name="T16" fmla="*/ 50 w 174"/>
                  <a:gd name="T17" fmla="*/ 173 h 240"/>
                  <a:gd name="T18" fmla="*/ 41 w 174"/>
                  <a:gd name="T19" fmla="*/ 184 h 240"/>
                  <a:gd name="T20" fmla="*/ 48 w 174"/>
                  <a:gd name="T21" fmla="*/ 207 h 240"/>
                  <a:gd name="T22" fmla="*/ 53 w 174"/>
                  <a:gd name="T23" fmla="*/ 217 h 240"/>
                  <a:gd name="T24" fmla="*/ 64 w 174"/>
                  <a:gd name="T25" fmla="*/ 214 h 240"/>
                  <a:gd name="T26" fmla="*/ 80 w 174"/>
                  <a:gd name="T27" fmla="*/ 213 h 240"/>
                  <a:gd name="T28" fmla="*/ 100 w 174"/>
                  <a:gd name="T29" fmla="*/ 226 h 240"/>
                  <a:gd name="T30" fmla="*/ 123 w 174"/>
                  <a:gd name="T31" fmla="*/ 225 h 240"/>
                  <a:gd name="T32" fmla="*/ 146 w 174"/>
                  <a:gd name="T33" fmla="*/ 231 h 240"/>
                  <a:gd name="T34" fmla="*/ 161 w 174"/>
                  <a:gd name="T35" fmla="*/ 240 h 240"/>
                  <a:gd name="T36" fmla="*/ 162 w 174"/>
                  <a:gd name="T37" fmla="*/ 214 h 240"/>
                  <a:gd name="T38" fmla="*/ 161 w 174"/>
                  <a:gd name="T39" fmla="*/ 195 h 240"/>
                  <a:gd name="T40" fmla="*/ 147 w 174"/>
                  <a:gd name="T41" fmla="*/ 187 h 240"/>
                  <a:gd name="T42" fmla="*/ 135 w 174"/>
                  <a:gd name="T43" fmla="*/ 187 h 240"/>
                  <a:gd name="T44" fmla="*/ 130 w 174"/>
                  <a:gd name="T45" fmla="*/ 164 h 240"/>
                  <a:gd name="T46" fmla="*/ 149 w 174"/>
                  <a:gd name="T47" fmla="*/ 153 h 240"/>
                  <a:gd name="T48" fmla="*/ 153 w 174"/>
                  <a:gd name="T49" fmla="*/ 137 h 240"/>
                  <a:gd name="T50" fmla="*/ 173 w 174"/>
                  <a:gd name="T51" fmla="*/ 120 h 240"/>
                  <a:gd name="T52" fmla="*/ 165 w 174"/>
                  <a:gd name="T53" fmla="*/ 99 h 240"/>
                  <a:gd name="T54" fmla="*/ 143 w 174"/>
                  <a:gd name="T55" fmla="*/ 94 h 240"/>
                  <a:gd name="T56" fmla="*/ 143 w 174"/>
                  <a:gd name="T57" fmla="*/ 84 h 240"/>
                  <a:gd name="T58" fmla="*/ 149 w 174"/>
                  <a:gd name="T59" fmla="*/ 58 h 240"/>
                  <a:gd name="T60" fmla="*/ 164 w 174"/>
                  <a:gd name="T61" fmla="*/ 52 h 240"/>
                  <a:gd name="T62" fmla="*/ 173 w 174"/>
                  <a:gd name="T63" fmla="*/ 29 h 240"/>
                  <a:gd name="T64" fmla="*/ 164 w 174"/>
                  <a:gd name="T65" fmla="*/ 20 h 240"/>
                  <a:gd name="T66" fmla="*/ 144 w 174"/>
                  <a:gd name="T67" fmla="*/ 5 h 240"/>
                  <a:gd name="T68" fmla="*/ 123 w 174"/>
                  <a:gd name="T69" fmla="*/ 1 h 240"/>
                  <a:gd name="T70" fmla="*/ 120 w 174"/>
                  <a:gd name="T71" fmla="*/ 21 h 240"/>
                  <a:gd name="T72" fmla="*/ 106 w 174"/>
                  <a:gd name="T73" fmla="*/ 38 h 240"/>
                  <a:gd name="T74" fmla="*/ 88 w 174"/>
                  <a:gd name="T75" fmla="*/ 38 h 240"/>
                  <a:gd name="T76" fmla="*/ 80 w 174"/>
                  <a:gd name="T77" fmla="*/ 27 h 240"/>
                  <a:gd name="T78" fmla="*/ 62 w 174"/>
                  <a:gd name="T79" fmla="*/ 30 h 240"/>
                  <a:gd name="T80" fmla="*/ 44 w 174"/>
                  <a:gd name="T81" fmla="*/ 39 h 240"/>
                  <a:gd name="T82" fmla="*/ 27 w 174"/>
                  <a:gd name="T83" fmla="*/ 52 h 240"/>
                  <a:gd name="T84" fmla="*/ 14 w 174"/>
                  <a:gd name="T85" fmla="*/ 68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4" h="240">
                    <a:moveTo>
                      <a:pt x="14" y="76"/>
                    </a:moveTo>
                    <a:lnTo>
                      <a:pt x="20" y="77"/>
                    </a:lnTo>
                    <a:lnTo>
                      <a:pt x="26" y="84"/>
                    </a:lnTo>
                    <a:lnTo>
                      <a:pt x="14" y="87"/>
                    </a:lnTo>
                    <a:lnTo>
                      <a:pt x="7" y="91"/>
                    </a:lnTo>
                    <a:lnTo>
                      <a:pt x="3" y="91"/>
                    </a:lnTo>
                    <a:lnTo>
                      <a:pt x="6" y="100"/>
                    </a:lnTo>
                    <a:lnTo>
                      <a:pt x="4" y="105"/>
                    </a:lnTo>
                    <a:lnTo>
                      <a:pt x="0" y="112"/>
                    </a:lnTo>
                    <a:lnTo>
                      <a:pt x="0" y="122"/>
                    </a:lnTo>
                    <a:lnTo>
                      <a:pt x="3" y="120"/>
                    </a:lnTo>
                    <a:lnTo>
                      <a:pt x="7" y="112"/>
                    </a:lnTo>
                    <a:lnTo>
                      <a:pt x="14" y="111"/>
                    </a:lnTo>
                    <a:lnTo>
                      <a:pt x="21" y="108"/>
                    </a:lnTo>
                    <a:lnTo>
                      <a:pt x="26" y="109"/>
                    </a:lnTo>
                    <a:lnTo>
                      <a:pt x="35" y="109"/>
                    </a:lnTo>
                    <a:lnTo>
                      <a:pt x="47" y="112"/>
                    </a:lnTo>
                    <a:lnTo>
                      <a:pt x="52" y="120"/>
                    </a:lnTo>
                    <a:lnTo>
                      <a:pt x="52" y="123"/>
                    </a:lnTo>
                    <a:lnTo>
                      <a:pt x="56" y="128"/>
                    </a:lnTo>
                    <a:lnTo>
                      <a:pt x="58" y="140"/>
                    </a:lnTo>
                    <a:lnTo>
                      <a:pt x="61" y="144"/>
                    </a:lnTo>
                    <a:lnTo>
                      <a:pt x="61" y="144"/>
                    </a:lnTo>
                    <a:lnTo>
                      <a:pt x="62" y="149"/>
                    </a:lnTo>
                    <a:lnTo>
                      <a:pt x="56" y="158"/>
                    </a:lnTo>
                    <a:lnTo>
                      <a:pt x="55" y="164"/>
                    </a:lnTo>
                    <a:lnTo>
                      <a:pt x="50" y="173"/>
                    </a:lnTo>
                    <a:lnTo>
                      <a:pt x="44" y="175"/>
                    </a:lnTo>
                    <a:lnTo>
                      <a:pt x="42" y="185"/>
                    </a:lnTo>
                    <a:lnTo>
                      <a:pt x="41" y="184"/>
                    </a:lnTo>
                    <a:lnTo>
                      <a:pt x="39" y="193"/>
                    </a:lnTo>
                    <a:lnTo>
                      <a:pt x="41" y="207"/>
                    </a:lnTo>
                    <a:lnTo>
                      <a:pt x="48" y="207"/>
                    </a:lnTo>
                    <a:lnTo>
                      <a:pt x="50" y="210"/>
                    </a:lnTo>
                    <a:lnTo>
                      <a:pt x="48" y="216"/>
                    </a:lnTo>
                    <a:lnTo>
                      <a:pt x="53" y="217"/>
                    </a:lnTo>
                    <a:lnTo>
                      <a:pt x="59" y="216"/>
                    </a:lnTo>
                    <a:lnTo>
                      <a:pt x="62" y="219"/>
                    </a:lnTo>
                    <a:lnTo>
                      <a:pt x="64" y="214"/>
                    </a:lnTo>
                    <a:lnTo>
                      <a:pt x="70" y="211"/>
                    </a:lnTo>
                    <a:lnTo>
                      <a:pt x="79" y="211"/>
                    </a:lnTo>
                    <a:lnTo>
                      <a:pt x="80" y="213"/>
                    </a:lnTo>
                    <a:lnTo>
                      <a:pt x="92" y="220"/>
                    </a:lnTo>
                    <a:lnTo>
                      <a:pt x="97" y="228"/>
                    </a:lnTo>
                    <a:lnTo>
                      <a:pt x="100" y="226"/>
                    </a:lnTo>
                    <a:lnTo>
                      <a:pt x="109" y="226"/>
                    </a:lnTo>
                    <a:lnTo>
                      <a:pt x="117" y="223"/>
                    </a:lnTo>
                    <a:lnTo>
                      <a:pt x="123" y="225"/>
                    </a:lnTo>
                    <a:lnTo>
                      <a:pt x="127" y="231"/>
                    </a:lnTo>
                    <a:lnTo>
                      <a:pt x="135" y="234"/>
                    </a:lnTo>
                    <a:lnTo>
                      <a:pt x="146" y="231"/>
                    </a:lnTo>
                    <a:lnTo>
                      <a:pt x="149" y="237"/>
                    </a:lnTo>
                    <a:lnTo>
                      <a:pt x="155" y="237"/>
                    </a:lnTo>
                    <a:lnTo>
                      <a:pt x="161" y="240"/>
                    </a:lnTo>
                    <a:lnTo>
                      <a:pt x="167" y="237"/>
                    </a:lnTo>
                    <a:lnTo>
                      <a:pt x="168" y="226"/>
                    </a:lnTo>
                    <a:lnTo>
                      <a:pt x="162" y="214"/>
                    </a:lnTo>
                    <a:lnTo>
                      <a:pt x="161" y="205"/>
                    </a:lnTo>
                    <a:lnTo>
                      <a:pt x="162" y="202"/>
                    </a:lnTo>
                    <a:lnTo>
                      <a:pt x="161" y="195"/>
                    </a:lnTo>
                    <a:lnTo>
                      <a:pt x="159" y="188"/>
                    </a:lnTo>
                    <a:lnTo>
                      <a:pt x="153" y="184"/>
                    </a:lnTo>
                    <a:lnTo>
                      <a:pt x="147" y="187"/>
                    </a:lnTo>
                    <a:lnTo>
                      <a:pt x="146" y="182"/>
                    </a:lnTo>
                    <a:lnTo>
                      <a:pt x="136" y="184"/>
                    </a:lnTo>
                    <a:lnTo>
                      <a:pt x="135" y="187"/>
                    </a:lnTo>
                    <a:lnTo>
                      <a:pt x="129" y="184"/>
                    </a:lnTo>
                    <a:lnTo>
                      <a:pt x="132" y="175"/>
                    </a:lnTo>
                    <a:lnTo>
                      <a:pt x="130" y="164"/>
                    </a:lnTo>
                    <a:lnTo>
                      <a:pt x="136" y="161"/>
                    </a:lnTo>
                    <a:lnTo>
                      <a:pt x="147" y="158"/>
                    </a:lnTo>
                    <a:lnTo>
                      <a:pt x="149" y="153"/>
                    </a:lnTo>
                    <a:lnTo>
                      <a:pt x="155" y="146"/>
                    </a:lnTo>
                    <a:lnTo>
                      <a:pt x="159" y="143"/>
                    </a:lnTo>
                    <a:lnTo>
                      <a:pt x="153" y="137"/>
                    </a:lnTo>
                    <a:lnTo>
                      <a:pt x="152" y="134"/>
                    </a:lnTo>
                    <a:lnTo>
                      <a:pt x="159" y="123"/>
                    </a:lnTo>
                    <a:lnTo>
                      <a:pt x="173" y="120"/>
                    </a:lnTo>
                    <a:lnTo>
                      <a:pt x="171" y="108"/>
                    </a:lnTo>
                    <a:lnTo>
                      <a:pt x="174" y="103"/>
                    </a:lnTo>
                    <a:lnTo>
                      <a:pt x="165" y="99"/>
                    </a:lnTo>
                    <a:lnTo>
                      <a:pt x="156" y="100"/>
                    </a:lnTo>
                    <a:lnTo>
                      <a:pt x="152" y="94"/>
                    </a:lnTo>
                    <a:lnTo>
                      <a:pt x="143" y="94"/>
                    </a:lnTo>
                    <a:lnTo>
                      <a:pt x="146" y="91"/>
                    </a:lnTo>
                    <a:lnTo>
                      <a:pt x="140" y="88"/>
                    </a:lnTo>
                    <a:lnTo>
                      <a:pt x="143" y="84"/>
                    </a:lnTo>
                    <a:lnTo>
                      <a:pt x="150" y="79"/>
                    </a:lnTo>
                    <a:lnTo>
                      <a:pt x="150" y="71"/>
                    </a:lnTo>
                    <a:lnTo>
                      <a:pt x="149" y="58"/>
                    </a:lnTo>
                    <a:lnTo>
                      <a:pt x="153" y="56"/>
                    </a:lnTo>
                    <a:lnTo>
                      <a:pt x="153" y="50"/>
                    </a:lnTo>
                    <a:lnTo>
                      <a:pt x="164" y="52"/>
                    </a:lnTo>
                    <a:lnTo>
                      <a:pt x="168" y="47"/>
                    </a:lnTo>
                    <a:lnTo>
                      <a:pt x="167" y="43"/>
                    </a:lnTo>
                    <a:lnTo>
                      <a:pt x="173" y="29"/>
                    </a:lnTo>
                    <a:lnTo>
                      <a:pt x="168" y="24"/>
                    </a:lnTo>
                    <a:lnTo>
                      <a:pt x="171" y="18"/>
                    </a:lnTo>
                    <a:lnTo>
                      <a:pt x="164" y="20"/>
                    </a:lnTo>
                    <a:lnTo>
                      <a:pt x="156" y="18"/>
                    </a:lnTo>
                    <a:lnTo>
                      <a:pt x="149" y="12"/>
                    </a:lnTo>
                    <a:lnTo>
                      <a:pt x="144" y="5"/>
                    </a:lnTo>
                    <a:lnTo>
                      <a:pt x="140" y="0"/>
                    </a:lnTo>
                    <a:lnTo>
                      <a:pt x="129" y="3"/>
                    </a:lnTo>
                    <a:lnTo>
                      <a:pt x="123" y="1"/>
                    </a:lnTo>
                    <a:lnTo>
                      <a:pt x="124" y="8"/>
                    </a:lnTo>
                    <a:lnTo>
                      <a:pt x="121" y="9"/>
                    </a:lnTo>
                    <a:lnTo>
                      <a:pt x="120" y="21"/>
                    </a:lnTo>
                    <a:lnTo>
                      <a:pt x="114" y="29"/>
                    </a:lnTo>
                    <a:lnTo>
                      <a:pt x="106" y="29"/>
                    </a:lnTo>
                    <a:lnTo>
                      <a:pt x="106" y="38"/>
                    </a:lnTo>
                    <a:lnTo>
                      <a:pt x="100" y="36"/>
                    </a:lnTo>
                    <a:lnTo>
                      <a:pt x="97" y="43"/>
                    </a:lnTo>
                    <a:lnTo>
                      <a:pt x="88" y="38"/>
                    </a:lnTo>
                    <a:lnTo>
                      <a:pt x="88" y="36"/>
                    </a:lnTo>
                    <a:lnTo>
                      <a:pt x="82" y="32"/>
                    </a:lnTo>
                    <a:lnTo>
                      <a:pt x="80" y="27"/>
                    </a:lnTo>
                    <a:lnTo>
                      <a:pt x="76" y="27"/>
                    </a:lnTo>
                    <a:lnTo>
                      <a:pt x="68" y="32"/>
                    </a:lnTo>
                    <a:lnTo>
                      <a:pt x="62" y="30"/>
                    </a:lnTo>
                    <a:lnTo>
                      <a:pt x="56" y="26"/>
                    </a:lnTo>
                    <a:lnTo>
                      <a:pt x="45" y="33"/>
                    </a:lnTo>
                    <a:lnTo>
                      <a:pt x="44" y="39"/>
                    </a:lnTo>
                    <a:lnTo>
                      <a:pt x="38" y="43"/>
                    </a:lnTo>
                    <a:lnTo>
                      <a:pt x="30" y="44"/>
                    </a:lnTo>
                    <a:lnTo>
                      <a:pt x="27" y="52"/>
                    </a:lnTo>
                    <a:lnTo>
                      <a:pt x="26" y="58"/>
                    </a:lnTo>
                    <a:lnTo>
                      <a:pt x="20" y="65"/>
                    </a:lnTo>
                    <a:lnTo>
                      <a:pt x="14" y="68"/>
                    </a:lnTo>
                    <a:lnTo>
                      <a:pt x="14" y="7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6" name="Freeform 2011">
                <a:extLst>
                  <a:ext uri="{FF2B5EF4-FFF2-40B4-BE49-F238E27FC236}">
                    <a16:creationId xmlns:a16="http://schemas.microsoft.com/office/drawing/2014/main" id="{28AF6BFF-025D-44E0-E52A-990D7CC4B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264"/>
                <a:ext cx="88" cy="121"/>
              </a:xfrm>
              <a:custGeom>
                <a:avLst/>
                <a:gdLst>
                  <a:gd name="T0" fmla="*/ 20 w 174"/>
                  <a:gd name="T1" fmla="*/ 65 h 240"/>
                  <a:gd name="T2" fmla="*/ 30 w 174"/>
                  <a:gd name="T3" fmla="*/ 44 h 240"/>
                  <a:gd name="T4" fmla="*/ 45 w 174"/>
                  <a:gd name="T5" fmla="*/ 33 h 240"/>
                  <a:gd name="T6" fmla="*/ 68 w 174"/>
                  <a:gd name="T7" fmla="*/ 32 h 240"/>
                  <a:gd name="T8" fmla="*/ 82 w 174"/>
                  <a:gd name="T9" fmla="*/ 32 h 240"/>
                  <a:gd name="T10" fmla="*/ 97 w 174"/>
                  <a:gd name="T11" fmla="*/ 43 h 240"/>
                  <a:gd name="T12" fmla="*/ 106 w 174"/>
                  <a:gd name="T13" fmla="*/ 29 h 240"/>
                  <a:gd name="T14" fmla="*/ 121 w 174"/>
                  <a:gd name="T15" fmla="*/ 9 h 240"/>
                  <a:gd name="T16" fmla="*/ 129 w 174"/>
                  <a:gd name="T17" fmla="*/ 3 h 240"/>
                  <a:gd name="T18" fmla="*/ 149 w 174"/>
                  <a:gd name="T19" fmla="*/ 12 h 240"/>
                  <a:gd name="T20" fmla="*/ 171 w 174"/>
                  <a:gd name="T21" fmla="*/ 18 h 240"/>
                  <a:gd name="T22" fmla="*/ 167 w 174"/>
                  <a:gd name="T23" fmla="*/ 43 h 240"/>
                  <a:gd name="T24" fmla="*/ 153 w 174"/>
                  <a:gd name="T25" fmla="*/ 50 h 240"/>
                  <a:gd name="T26" fmla="*/ 150 w 174"/>
                  <a:gd name="T27" fmla="*/ 71 h 240"/>
                  <a:gd name="T28" fmla="*/ 140 w 174"/>
                  <a:gd name="T29" fmla="*/ 88 h 240"/>
                  <a:gd name="T30" fmla="*/ 152 w 174"/>
                  <a:gd name="T31" fmla="*/ 94 h 240"/>
                  <a:gd name="T32" fmla="*/ 174 w 174"/>
                  <a:gd name="T33" fmla="*/ 103 h 240"/>
                  <a:gd name="T34" fmla="*/ 159 w 174"/>
                  <a:gd name="T35" fmla="*/ 123 h 240"/>
                  <a:gd name="T36" fmla="*/ 159 w 174"/>
                  <a:gd name="T37" fmla="*/ 143 h 240"/>
                  <a:gd name="T38" fmla="*/ 147 w 174"/>
                  <a:gd name="T39" fmla="*/ 158 h 240"/>
                  <a:gd name="T40" fmla="*/ 132 w 174"/>
                  <a:gd name="T41" fmla="*/ 175 h 240"/>
                  <a:gd name="T42" fmla="*/ 136 w 174"/>
                  <a:gd name="T43" fmla="*/ 184 h 240"/>
                  <a:gd name="T44" fmla="*/ 153 w 174"/>
                  <a:gd name="T45" fmla="*/ 184 h 240"/>
                  <a:gd name="T46" fmla="*/ 162 w 174"/>
                  <a:gd name="T47" fmla="*/ 202 h 240"/>
                  <a:gd name="T48" fmla="*/ 168 w 174"/>
                  <a:gd name="T49" fmla="*/ 226 h 240"/>
                  <a:gd name="T50" fmla="*/ 155 w 174"/>
                  <a:gd name="T51" fmla="*/ 237 h 240"/>
                  <a:gd name="T52" fmla="*/ 135 w 174"/>
                  <a:gd name="T53" fmla="*/ 234 h 240"/>
                  <a:gd name="T54" fmla="*/ 117 w 174"/>
                  <a:gd name="T55" fmla="*/ 223 h 240"/>
                  <a:gd name="T56" fmla="*/ 97 w 174"/>
                  <a:gd name="T57" fmla="*/ 228 h 240"/>
                  <a:gd name="T58" fmla="*/ 79 w 174"/>
                  <a:gd name="T59" fmla="*/ 211 h 240"/>
                  <a:gd name="T60" fmla="*/ 62 w 174"/>
                  <a:gd name="T61" fmla="*/ 219 h 240"/>
                  <a:gd name="T62" fmla="*/ 48 w 174"/>
                  <a:gd name="T63" fmla="*/ 216 h 240"/>
                  <a:gd name="T64" fmla="*/ 41 w 174"/>
                  <a:gd name="T65" fmla="*/ 207 h 240"/>
                  <a:gd name="T66" fmla="*/ 42 w 174"/>
                  <a:gd name="T67" fmla="*/ 185 h 240"/>
                  <a:gd name="T68" fmla="*/ 55 w 174"/>
                  <a:gd name="T69" fmla="*/ 164 h 240"/>
                  <a:gd name="T70" fmla="*/ 61 w 174"/>
                  <a:gd name="T71" fmla="*/ 144 h 240"/>
                  <a:gd name="T72" fmla="*/ 56 w 174"/>
                  <a:gd name="T73" fmla="*/ 128 h 240"/>
                  <a:gd name="T74" fmla="*/ 47 w 174"/>
                  <a:gd name="T75" fmla="*/ 112 h 240"/>
                  <a:gd name="T76" fmla="*/ 21 w 174"/>
                  <a:gd name="T77" fmla="*/ 108 h 240"/>
                  <a:gd name="T78" fmla="*/ 3 w 174"/>
                  <a:gd name="T79" fmla="*/ 120 h 240"/>
                  <a:gd name="T80" fmla="*/ 4 w 174"/>
                  <a:gd name="T81" fmla="*/ 105 h 240"/>
                  <a:gd name="T82" fmla="*/ 7 w 174"/>
                  <a:gd name="T83" fmla="*/ 91 h 240"/>
                  <a:gd name="T84" fmla="*/ 20 w 174"/>
                  <a:gd name="T85" fmla="*/ 7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4" h="240">
                    <a:moveTo>
                      <a:pt x="14" y="76"/>
                    </a:moveTo>
                    <a:lnTo>
                      <a:pt x="14" y="68"/>
                    </a:lnTo>
                    <a:lnTo>
                      <a:pt x="20" y="65"/>
                    </a:lnTo>
                    <a:lnTo>
                      <a:pt x="26" y="58"/>
                    </a:lnTo>
                    <a:lnTo>
                      <a:pt x="27" y="52"/>
                    </a:lnTo>
                    <a:lnTo>
                      <a:pt x="30" y="44"/>
                    </a:lnTo>
                    <a:lnTo>
                      <a:pt x="38" y="43"/>
                    </a:lnTo>
                    <a:lnTo>
                      <a:pt x="44" y="39"/>
                    </a:lnTo>
                    <a:lnTo>
                      <a:pt x="45" y="33"/>
                    </a:lnTo>
                    <a:lnTo>
                      <a:pt x="56" y="26"/>
                    </a:lnTo>
                    <a:lnTo>
                      <a:pt x="62" y="30"/>
                    </a:lnTo>
                    <a:lnTo>
                      <a:pt x="68" y="32"/>
                    </a:lnTo>
                    <a:lnTo>
                      <a:pt x="76" y="27"/>
                    </a:lnTo>
                    <a:lnTo>
                      <a:pt x="80" y="27"/>
                    </a:lnTo>
                    <a:lnTo>
                      <a:pt x="82" y="32"/>
                    </a:lnTo>
                    <a:lnTo>
                      <a:pt x="88" y="36"/>
                    </a:lnTo>
                    <a:lnTo>
                      <a:pt x="88" y="38"/>
                    </a:lnTo>
                    <a:lnTo>
                      <a:pt x="97" y="43"/>
                    </a:lnTo>
                    <a:lnTo>
                      <a:pt x="100" y="36"/>
                    </a:lnTo>
                    <a:lnTo>
                      <a:pt x="106" y="38"/>
                    </a:lnTo>
                    <a:lnTo>
                      <a:pt x="106" y="29"/>
                    </a:lnTo>
                    <a:lnTo>
                      <a:pt x="114" y="29"/>
                    </a:lnTo>
                    <a:lnTo>
                      <a:pt x="120" y="21"/>
                    </a:lnTo>
                    <a:lnTo>
                      <a:pt x="121" y="9"/>
                    </a:lnTo>
                    <a:lnTo>
                      <a:pt x="124" y="8"/>
                    </a:lnTo>
                    <a:lnTo>
                      <a:pt x="123" y="1"/>
                    </a:lnTo>
                    <a:lnTo>
                      <a:pt x="129" y="3"/>
                    </a:lnTo>
                    <a:lnTo>
                      <a:pt x="140" y="0"/>
                    </a:lnTo>
                    <a:lnTo>
                      <a:pt x="144" y="5"/>
                    </a:lnTo>
                    <a:lnTo>
                      <a:pt x="149" y="12"/>
                    </a:lnTo>
                    <a:lnTo>
                      <a:pt x="156" y="18"/>
                    </a:lnTo>
                    <a:lnTo>
                      <a:pt x="164" y="20"/>
                    </a:lnTo>
                    <a:lnTo>
                      <a:pt x="171" y="18"/>
                    </a:lnTo>
                    <a:lnTo>
                      <a:pt x="168" y="24"/>
                    </a:lnTo>
                    <a:lnTo>
                      <a:pt x="173" y="29"/>
                    </a:lnTo>
                    <a:lnTo>
                      <a:pt x="167" y="43"/>
                    </a:lnTo>
                    <a:lnTo>
                      <a:pt x="168" y="47"/>
                    </a:lnTo>
                    <a:lnTo>
                      <a:pt x="164" y="52"/>
                    </a:lnTo>
                    <a:lnTo>
                      <a:pt x="153" y="50"/>
                    </a:lnTo>
                    <a:lnTo>
                      <a:pt x="153" y="56"/>
                    </a:lnTo>
                    <a:lnTo>
                      <a:pt x="149" y="58"/>
                    </a:lnTo>
                    <a:lnTo>
                      <a:pt x="150" y="71"/>
                    </a:lnTo>
                    <a:lnTo>
                      <a:pt x="150" y="79"/>
                    </a:lnTo>
                    <a:lnTo>
                      <a:pt x="143" y="84"/>
                    </a:lnTo>
                    <a:lnTo>
                      <a:pt x="140" y="88"/>
                    </a:lnTo>
                    <a:lnTo>
                      <a:pt x="146" y="91"/>
                    </a:lnTo>
                    <a:lnTo>
                      <a:pt x="143" y="94"/>
                    </a:lnTo>
                    <a:lnTo>
                      <a:pt x="152" y="94"/>
                    </a:lnTo>
                    <a:lnTo>
                      <a:pt x="156" y="100"/>
                    </a:lnTo>
                    <a:lnTo>
                      <a:pt x="165" y="99"/>
                    </a:lnTo>
                    <a:lnTo>
                      <a:pt x="174" y="103"/>
                    </a:lnTo>
                    <a:lnTo>
                      <a:pt x="171" y="108"/>
                    </a:lnTo>
                    <a:lnTo>
                      <a:pt x="173" y="120"/>
                    </a:lnTo>
                    <a:lnTo>
                      <a:pt x="159" y="123"/>
                    </a:lnTo>
                    <a:lnTo>
                      <a:pt x="152" y="134"/>
                    </a:lnTo>
                    <a:lnTo>
                      <a:pt x="153" y="137"/>
                    </a:lnTo>
                    <a:lnTo>
                      <a:pt x="159" y="143"/>
                    </a:lnTo>
                    <a:lnTo>
                      <a:pt x="155" y="146"/>
                    </a:lnTo>
                    <a:lnTo>
                      <a:pt x="149" y="153"/>
                    </a:lnTo>
                    <a:lnTo>
                      <a:pt x="147" y="158"/>
                    </a:lnTo>
                    <a:lnTo>
                      <a:pt x="136" y="161"/>
                    </a:lnTo>
                    <a:lnTo>
                      <a:pt x="130" y="164"/>
                    </a:lnTo>
                    <a:lnTo>
                      <a:pt x="132" y="175"/>
                    </a:lnTo>
                    <a:lnTo>
                      <a:pt x="129" y="184"/>
                    </a:lnTo>
                    <a:lnTo>
                      <a:pt x="135" y="187"/>
                    </a:lnTo>
                    <a:lnTo>
                      <a:pt x="136" y="184"/>
                    </a:lnTo>
                    <a:lnTo>
                      <a:pt x="146" y="182"/>
                    </a:lnTo>
                    <a:lnTo>
                      <a:pt x="147" y="187"/>
                    </a:lnTo>
                    <a:lnTo>
                      <a:pt x="153" y="184"/>
                    </a:lnTo>
                    <a:lnTo>
                      <a:pt x="159" y="188"/>
                    </a:lnTo>
                    <a:lnTo>
                      <a:pt x="161" y="195"/>
                    </a:lnTo>
                    <a:lnTo>
                      <a:pt x="162" y="202"/>
                    </a:lnTo>
                    <a:lnTo>
                      <a:pt x="161" y="205"/>
                    </a:lnTo>
                    <a:lnTo>
                      <a:pt x="162" y="214"/>
                    </a:lnTo>
                    <a:lnTo>
                      <a:pt x="168" y="226"/>
                    </a:lnTo>
                    <a:lnTo>
                      <a:pt x="167" y="237"/>
                    </a:lnTo>
                    <a:lnTo>
                      <a:pt x="161" y="240"/>
                    </a:lnTo>
                    <a:lnTo>
                      <a:pt x="155" y="237"/>
                    </a:lnTo>
                    <a:lnTo>
                      <a:pt x="149" y="237"/>
                    </a:lnTo>
                    <a:lnTo>
                      <a:pt x="146" y="231"/>
                    </a:lnTo>
                    <a:lnTo>
                      <a:pt x="135" y="234"/>
                    </a:lnTo>
                    <a:lnTo>
                      <a:pt x="127" y="231"/>
                    </a:lnTo>
                    <a:lnTo>
                      <a:pt x="123" y="225"/>
                    </a:lnTo>
                    <a:lnTo>
                      <a:pt x="117" y="223"/>
                    </a:lnTo>
                    <a:lnTo>
                      <a:pt x="109" y="226"/>
                    </a:lnTo>
                    <a:lnTo>
                      <a:pt x="100" y="226"/>
                    </a:lnTo>
                    <a:lnTo>
                      <a:pt x="97" y="228"/>
                    </a:lnTo>
                    <a:lnTo>
                      <a:pt x="92" y="220"/>
                    </a:lnTo>
                    <a:lnTo>
                      <a:pt x="80" y="213"/>
                    </a:lnTo>
                    <a:lnTo>
                      <a:pt x="79" y="211"/>
                    </a:lnTo>
                    <a:lnTo>
                      <a:pt x="70" y="211"/>
                    </a:lnTo>
                    <a:lnTo>
                      <a:pt x="64" y="214"/>
                    </a:lnTo>
                    <a:lnTo>
                      <a:pt x="62" y="219"/>
                    </a:lnTo>
                    <a:lnTo>
                      <a:pt x="59" y="216"/>
                    </a:lnTo>
                    <a:lnTo>
                      <a:pt x="53" y="217"/>
                    </a:lnTo>
                    <a:lnTo>
                      <a:pt x="48" y="216"/>
                    </a:lnTo>
                    <a:lnTo>
                      <a:pt x="50" y="210"/>
                    </a:lnTo>
                    <a:lnTo>
                      <a:pt x="48" y="207"/>
                    </a:lnTo>
                    <a:lnTo>
                      <a:pt x="41" y="207"/>
                    </a:lnTo>
                    <a:lnTo>
                      <a:pt x="39" y="193"/>
                    </a:lnTo>
                    <a:lnTo>
                      <a:pt x="41" y="184"/>
                    </a:lnTo>
                    <a:lnTo>
                      <a:pt x="42" y="185"/>
                    </a:lnTo>
                    <a:lnTo>
                      <a:pt x="44" y="175"/>
                    </a:lnTo>
                    <a:lnTo>
                      <a:pt x="50" y="173"/>
                    </a:lnTo>
                    <a:lnTo>
                      <a:pt x="55" y="164"/>
                    </a:lnTo>
                    <a:lnTo>
                      <a:pt x="56" y="158"/>
                    </a:lnTo>
                    <a:lnTo>
                      <a:pt x="62" y="149"/>
                    </a:lnTo>
                    <a:lnTo>
                      <a:pt x="61" y="144"/>
                    </a:lnTo>
                    <a:lnTo>
                      <a:pt x="61" y="144"/>
                    </a:lnTo>
                    <a:lnTo>
                      <a:pt x="58" y="140"/>
                    </a:lnTo>
                    <a:lnTo>
                      <a:pt x="56" y="128"/>
                    </a:lnTo>
                    <a:lnTo>
                      <a:pt x="52" y="123"/>
                    </a:lnTo>
                    <a:lnTo>
                      <a:pt x="52" y="120"/>
                    </a:lnTo>
                    <a:lnTo>
                      <a:pt x="47" y="112"/>
                    </a:lnTo>
                    <a:lnTo>
                      <a:pt x="35" y="109"/>
                    </a:lnTo>
                    <a:lnTo>
                      <a:pt x="26" y="109"/>
                    </a:lnTo>
                    <a:lnTo>
                      <a:pt x="21" y="108"/>
                    </a:lnTo>
                    <a:lnTo>
                      <a:pt x="14" y="111"/>
                    </a:lnTo>
                    <a:lnTo>
                      <a:pt x="7" y="112"/>
                    </a:lnTo>
                    <a:lnTo>
                      <a:pt x="3" y="120"/>
                    </a:lnTo>
                    <a:lnTo>
                      <a:pt x="0" y="122"/>
                    </a:lnTo>
                    <a:lnTo>
                      <a:pt x="0" y="112"/>
                    </a:lnTo>
                    <a:lnTo>
                      <a:pt x="4" y="105"/>
                    </a:lnTo>
                    <a:lnTo>
                      <a:pt x="6" y="100"/>
                    </a:lnTo>
                    <a:lnTo>
                      <a:pt x="3" y="91"/>
                    </a:lnTo>
                    <a:lnTo>
                      <a:pt x="7" y="91"/>
                    </a:lnTo>
                    <a:lnTo>
                      <a:pt x="14" y="87"/>
                    </a:lnTo>
                    <a:lnTo>
                      <a:pt x="26" y="84"/>
                    </a:lnTo>
                    <a:lnTo>
                      <a:pt x="20" y="77"/>
                    </a:lnTo>
                    <a:lnTo>
                      <a:pt x="14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7" name="Freeform 2012">
                <a:extLst>
                  <a:ext uri="{FF2B5EF4-FFF2-40B4-BE49-F238E27FC236}">
                    <a16:creationId xmlns:a16="http://schemas.microsoft.com/office/drawing/2014/main" id="{03820BA9-DD45-5550-6C43-ACE85080E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264"/>
                <a:ext cx="88" cy="121"/>
              </a:xfrm>
              <a:custGeom>
                <a:avLst/>
                <a:gdLst>
                  <a:gd name="T0" fmla="*/ 20 w 174"/>
                  <a:gd name="T1" fmla="*/ 65 h 240"/>
                  <a:gd name="T2" fmla="*/ 30 w 174"/>
                  <a:gd name="T3" fmla="*/ 44 h 240"/>
                  <a:gd name="T4" fmla="*/ 45 w 174"/>
                  <a:gd name="T5" fmla="*/ 33 h 240"/>
                  <a:gd name="T6" fmla="*/ 68 w 174"/>
                  <a:gd name="T7" fmla="*/ 32 h 240"/>
                  <a:gd name="T8" fmla="*/ 82 w 174"/>
                  <a:gd name="T9" fmla="*/ 32 h 240"/>
                  <a:gd name="T10" fmla="*/ 97 w 174"/>
                  <a:gd name="T11" fmla="*/ 43 h 240"/>
                  <a:gd name="T12" fmla="*/ 106 w 174"/>
                  <a:gd name="T13" fmla="*/ 29 h 240"/>
                  <a:gd name="T14" fmla="*/ 121 w 174"/>
                  <a:gd name="T15" fmla="*/ 9 h 240"/>
                  <a:gd name="T16" fmla="*/ 129 w 174"/>
                  <a:gd name="T17" fmla="*/ 3 h 240"/>
                  <a:gd name="T18" fmla="*/ 149 w 174"/>
                  <a:gd name="T19" fmla="*/ 12 h 240"/>
                  <a:gd name="T20" fmla="*/ 171 w 174"/>
                  <a:gd name="T21" fmla="*/ 18 h 240"/>
                  <a:gd name="T22" fmla="*/ 167 w 174"/>
                  <a:gd name="T23" fmla="*/ 43 h 240"/>
                  <a:gd name="T24" fmla="*/ 153 w 174"/>
                  <a:gd name="T25" fmla="*/ 50 h 240"/>
                  <a:gd name="T26" fmla="*/ 150 w 174"/>
                  <a:gd name="T27" fmla="*/ 71 h 240"/>
                  <a:gd name="T28" fmla="*/ 140 w 174"/>
                  <a:gd name="T29" fmla="*/ 88 h 240"/>
                  <a:gd name="T30" fmla="*/ 152 w 174"/>
                  <a:gd name="T31" fmla="*/ 94 h 240"/>
                  <a:gd name="T32" fmla="*/ 174 w 174"/>
                  <a:gd name="T33" fmla="*/ 103 h 240"/>
                  <a:gd name="T34" fmla="*/ 159 w 174"/>
                  <a:gd name="T35" fmla="*/ 123 h 240"/>
                  <a:gd name="T36" fmla="*/ 159 w 174"/>
                  <a:gd name="T37" fmla="*/ 143 h 240"/>
                  <a:gd name="T38" fmla="*/ 147 w 174"/>
                  <a:gd name="T39" fmla="*/ 158 h 240"/>
                  <a:gd name="T40" fmla="*/ 132 w 174"/>
                  <a:gd name="T41" fmla="*/ 175 h 240"/>
                  <a:gd name="T42" fmla="*/ 136 w 174"/>
                  <a:gd name="T43" fmla="*/ 184 h 240"/>
                  <a:gd name="T44" fmla="*/ 153 w 174"/>
                  <a:gd name="T45" fmla="*/ 184 h 240"/>
                  <a:gd name="T46" fmla="*/ 162 w 174"/>
                  <a:gd name="T47" fmla="*/ 202 h 240"/>
                  <a:gd name="T48" fmla="*/ 168 w 174"/>
                  <a:gd name="T49" fmla="*/ 226 h 240"/>
                  <a:gd name="T50" fmla="*/ 155 w 174"/>
                  <a:gd name="T51" fmla="*/ 237 h 240"/>
                  <a:gd name="T52" fmla="*/ 135 w 174"/>
                  <a:gd name="T53" fmla="*/ 234 h 240"/>
                  <a:gd name="T54" fmla="*/ 117 w 174"/>
                  <a:gd name="T55" fmla="*/ 223 h 240"/>
                  <a:gd name="T56" fmla="*/ 97 w 174"/>
                  <a:gd name="T57" fmla="*/ 228 h 240"/>
                  <a:gd name="T58" fmla="*/ 79 w 174"/>
                  <a:gd name="T59" fmla="*/ 211 h 240"/>
                  <a:gd name="T60" fmla="*/ 62 w 174"/>
                  <a:gd name="T61" fmla="*/ 219 h 240"/>
                  <a:gd name="T62" fmla="*/ 48 w 174"/>
                  <a:gd name="T63" fmla="*/ 216 h 240"/>
                  <a:gd name="T64" fmla="*/ 41 w 174"/>
                  <a:gd name="T65" fmla="*/ 207 h 240"/>
                  <a:gd name="T66" fmla="*/ 42 w 174"/>
                  <a:gd name="T67" fmla="*/ 185 h 240"/>
                  <a:gd name="T68" fmla="*/ 55 w 174"/>
                  <a:gd name="T69" fmla="*/ 164 h 240"/>
                  <a:gd name="T70" fmla="*/ 61 w 174"/>
                  <a:gd name="T71" fmla="*/ 144 h 240"/>
                  <a:gd name="T72" fmla="*/ 56 w 174"/>
                  <a:gd name="T73" fmla="*/ 128 h 240"/>
                  <a:gd name="T74" fmla="*/ 47 w 174"/>
                  <a:gd name="T75" fmla="*/ 112 h 240"/>
                  <a:gd name="T76" fmla="*/ 21 w 174"/>
                  <a:gd name="T77" fmla="*/ 108 h 240"/>
                  <a:gd name="T78" fmla="*/ 3 w 174"/>
                  <a:gd name="T79" fmla="*/ 120 h 240"/>
                  <a:gd name="T80" fmla="*/ 4 w 174"/>
                  <a:gd name="T81" fmla="*/ 105 h 240"/>
                  <a:gd name="T82" fmla="*/ 7 w 174"/>
                  <a:gd name="T83" fmla="*/ 91 h 240"/>
                  <a:gd name="T84" fmla="*/ 20 w 174"/>
                  <a:gd name="T85" fmla="*/ 7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4" h="240">
                    <a:moveTo>
                      <a:pt x="14" y="76"/>
                    </a:moveTo>
                    <a:lnTo>
                      <a:pt x="14" y="68"/>
                    </a:lnTo>
                    <a:lnTo>
                      <a:pt x="20" y="65"/>
                    </a:lnTo>
                    <a:lnTo>
                      <a:pt x="26" y="58"/>
                    </a:lnTo>
                    <a:lnTo>
                      <a:pt x="27" y="52"/>
                    </a:lnTo>
                    <a:lnTo>
                      <a:pt x="30" y="44"/>
                    </a:lnTo>
                    <a:lnTo>
                      <a:pt x="38" y="43"/>
                    </a:lnTo>
                    <a:lnTo>
                      <a:pt x="44" y="39"/>
                    </a:lnTo>
                    <a:lnTo>
                      <a:pt x="45" y="33"/>
                    </a:lnTo>
                    <a:lnTo>
                      <a:pt x="56" y="26"/>
                    </a:lnTo>
                    <a:lnTo>
                      <a:pt x="62" y="30"/>
                    </a:lnTo>
                    <a:lnTo>
                      <a:pt x="68" y="32"/>
                    </a:lnTo>
                    <a:lnTo>
                      <a:pt x="76" y="27"/>
                    </a:lnTo>
                    <a:lnTo>
                      <a:pt x="80" y="27"/>
                    </a:lnTo>
                    <a:lnTo>
                      <a:pt x="82" y="32"/>
                    </a:lnTo>
                    <a:lnTo>
                      <a:pt x="88" y="36"/>
                    </a:lnTo>
                    <a:lnTo>
                      <a:pt x="88" y="38"/>
                    </a:lnTo>
                    <a:lnTo>
                      <a:pt x="97" y="43"/>
                    </a:lnTo>
                    <a:lnTo>
                      <a:pt x="100" y="36"/>
                    </a:lnTo>
                    <a:lnTo>
                      <a:pt x="106" y="38"/>
                    </a:lnTo>
                    <a:lnTo>
                      <a:pt x="106" y="29"/>
                    </a:lnTo>
                    <a:lnTo>
                      <a:pt x="114" y="29"/>
                    </a:lnTo>
                    <a:lnTo>
                      <a:pt x="120" y="21"/>
                    </a:lnTo>
                    <a:lnTo>
                      <a:pt x="121" y="9"/>
                    </a:lnTo>
                    <a:lnTo>
                      <a:pt x="124" y="8"/>
                    </a:lnTo>
                    <a:lnTo>
                      <a:pt x="123" y="1"/>
                    </a:lnTo>
                    <a:lnTo>
                      <a:pt x="129" y="3"/>
                    </a:lnTo>
                    <a:lnTo>
                      <a:pt x="140" y="0"/>
                    </a:lnTo>
                    <a:lnTo>
                      <a:pt x="144" y="5"/>
                    </a:lnTo>
                    <a:lnTo>
                      <a:pt x="149" y="12"/>
                    </a:lnTo>
                    <a:lnTo>
                      <a:pt x="156" y="18"/>
                    </a:lnTo>
                    <a:lnTo>
                      <a:pt x="164" y="20"/>
                    </a:lnTo>
                    <a:lnTo>
                      <a:pt x="171" y="18"/>
                    </a:lnTo>
                    <a:lnTo>
                      <a:pt x="168" y="24"/>
                    </a:lnTo>
                    <a:lnTo>
                      <a:pt x="173" y="29"/>
                    </a:lnTo>
                    <a:lnTo>
                      <a:pt x="167" y="43"/>
                    </a:lnTo>
                    <a:lnTo>
                      <a:pt x="168" y="47"/>
                    </a:lnTo>
                    <a:lnTo>
                      <a:pt x="164" y="52"/>
                    </a:lnTo>
                    <a:lnTo>
                      <a:pt x="153" y="50"/>
                    </a:lnTo>
                    <a:lnTo>
                      <a:pt x="153" y="56"/>
                    </a:lnTo>
                    <a:lnTo>
                      <a:pt x="149" y="58"/>
                    </a:lnTo>
                    <a:lnTo>
                      <a:pt x="150" y="71"/>
                    </a:lnTo>
                    <a:lnTo>
                      <a:pt x="150" y="79"/>
                    </a:lnTo>
                    <a:lnTo>
                      <a:pt x="143" y="84"/>
                    </a:lnTo>
                    <a:lnTo>
                      <a:pt x="140" y="88"/>
                    </a:lnTo>
                    <a:lnTo>
                      <a:pt x="146" y="91"/>
                    </a:lnTo>
                    <a:lnTo>
                      <a:pt x="143" y="94"/>
                    </a:lnTo>
                    <a:lnTo>
                      <a:pt x="152" y="94"/>
                    </a:lnTo>
                    <a:lnTo>
                      <a:pt x="156" y="100"/>
                    </a:lnTo>
                    <a:lnTo>
                      <a:pt x="165" y="99"/>
                    </a:lnTo>
                    <a:lnTo>
                      <a:pt x="174" y="103"/>
                    </a:lnTo>
                    <a:lnTo>
                      <a:pt x="171" y="108"/>
                    </a:lnTo>
                    <a:lnTo>
                      <a:pt x="173" y="120"/>
                    </a:lnTo>
                    <a:lnTo>
                      <a:pt x="159" y="123"/>
                    </a:lnTo>
                    <a:lnTo>
                      <a:pt x="152" y="134"/>
                    </a:lnTo>
                    <a:lnTo>
                      <a:pt x="153" y="137"/>
                    </a:lnTo>
                    <a:lnTo>
                      <a:pt x="159" y="143"/>
                    </a:lnTo>
                    <a:lnTo>
                      <a:pt x="155" y="146"/>
                    </a:lnTo>
                    <a:lnTo>
                      <a:pt x="149" y="153"/>
                    </a:lnTo>
                    <a:lnTo>
                      <a:pt x="147" y="158"/>
                    </a:lnTo>
                    <a:lnTo>
                      <a:pt x="136" y="161"/>
                    </a:lnTo>
                    <a:lnTo>
                      <a:pt x="130" y="164"/>
                    </a:lnTo>
                    <a:lnTo>
                      <a:pt x="132" y="175"/>
                    </a:lnTo>
                    <a:lnTo>
                      <a:pt x="129" y="184"/>
                    </a:lnTo>
                    <a:lnTo>
                      <a:pt x="135" y="187"/>
                    </a:lnTo>
                    <a:lnTo>
                      <a:pt x="136" y="184"/>
                    </a:lnTo>
                    <a:lnTo>
                      <a:pt x="146" y="182"/>
                    </a:lnTo>
                    <a:lnTo>
                      <a:pt x="147" y="187"/>
                    </a:lnTo>
                    <a:lnTo>
                      <a:pt x="153" y="184"/>
                    </a:lnTo>
                    <a:lnTo>
                      <a:pt x="159" y="188"/>
                    </a:lnTo>
                    <a:lnTo>
                      <a:pt x="161" y="195"/>
                    </a:lnTo>
                    <a:lnTo>
                      <a:pt x="162" y="202"/>
                    </a:lnTo>
                    <a:lnTo>
                      <a:pt x="161" y="205"/>
                    </a:lnTo>
                    <a:lnTo>
                      <a:pt x="162" y="214"/>
                    </a:lnTo>
                    <a:lnTo>
                      <a:pt x="168" y="226"/>
                    </a:lnTo>
                    <a:lnTo>
                      <a:pt x="167" y="237"/>
                    </a:lnTo>
                    <a:lnTo>
                      <a:pt x="161" y="240"/>
                    </a:lnTo>
                    <a:lnTo>
                      <a:pt x="155" y="237"/>
                    </a:lnTo>
                    <a:lnTo>
                      <a:pt x="149" y="237"/>
                    </a:lnTo>
                    <a:lnTo>
                      <a:pt x="146" y="231"/>
                    </a:lnTo>
                    <a:lnTo>
                      <a:pt x="135" y="234"/>
                    </a:lnTo>
                    <a:lnTo>
                      <a:pt x="127" y="231"/>
                    </a:lnTo>
                    <a:lnTo>
                      <a:pt x="123" y="225"/>
                    </a:lnTo>
                    <a:lnTo>
                      <a:pt x="117" y="223"/>
                    </a:lnTo>
                    <a:lnTo>
                      <a:pt x="109" y="226"/>
                    </a:lnTo>
                    <a:lnTo>
                      <a:pt x="100" y="226"/>
                    </a:lnTo>
                    <a:lnTo>
                      <a:pt x="97" y="228"/>
                    </a:lnTo>
                    <a:lnTo>
                      <a:pt x="92" y="220"/>
                    </a:lnTo>
                    <a:lnTo>
                      <a:pt x="80" y="213"/>
                    </a:lnTo>
                    <a:lnTo>
                      <a:pt x="79" y="211"/>
                    </a:lnTo>
                    <a:lnTo>
                      <a:pt x="70" y="211"/>
                    </a:lnTo>
                    <a:lnTo>
                      <a:pt x="64" y="214"/>
                    </a:lnTo>
                    <a:lnTo>
                      <a:pt x="62" y="219"/>
                    </a:lnTo>
                    <a:lnTo>
                      <a:pt x="59" y="216"/>
                    </a:lnTo>
                    <a:lnTo>
                      <a:pt x="53" y="217"/>
                    </a:lnTo>
                    <a:lnTo>
                      <a:pt x="48" y="216"/>
                    </a:lnTo>
                    <a:lnTo>
                      <a:pt x="50" y="210"/>
                    </a:lnTo>
                    <a:lnTo>
                      <a:pt x="48" y="207"/>
                    </a:lnTo>
                    <a:lnTo>
                      <a:pt x="41" y="207"/>
                    </a:lnTo>
                    <a:lnTo>
                      <a:pt x="39" y="193"/>
                    </a:lnTo>
                    <a:lnTo>
                      <a:pt x="41" y="184"/>
                    </a:lnTo>
                    <a:lnTo>
                      <a:pt x="42" y="185"/>
                    </a:lnTo>
                    <a:lnTo>
                      <a:pt x="44" y="175"/>
                    </a:lnTo>
                    <a:lnTo>
                      <a:pt x="50" y="173"/>
                    </a:lnTo>
                    <a:lnTo>
                      <a:pt x="55" y="164"/>
                    </a:lnTo>
                    <a:lnTo>
                      <a:pt x="56" y="158"/>
                    </a:lnTo>
                    <a:lnTo>
                      <a:pt x="62" y="149"/>
                    </a:lnTo>
                    <a:lnTo>
                      <a:pt x="61" y="144"/>
                    </a:lnTo>
                    <a:lnTo>
                      <a:pt x="61" y="144"/>
                    </a:lnTo>
                    <a:lnTo>
                      <a:pt x="58" y="140"/>
                    </a:lnTo>
                    <a:lnTo>
                      <a:pt x="56" y="128"/>
                    </a:lnTo>
                    <a:lnTo>
                      <a:pt x="52" y="123"/>
                    </a:lnTo>
                    <a:lnTo>
                      <a:pt x="52" y="120"/>
                    </a:lnTo>
                    <a:lnTo>
                      <a:pt x="47" y="112"/>
                    </a:lnTo>
                    <a:lnTo>
                      <a:pt x="35" y="109"/>
                    </a:lnTo>
                    <a:lnTo>
                      <a:pt x="26" y="109"/>
                    </a:lnTo>
                    <a:lnTo>
                      <a:pt x="21" y="108"/>
                    </a:lnTo>
                    <a:lnTo>
                      <a:pt x="14" y="111"/>
                    </a:lnTo>
                    <a:lnTo>
                      <a:pt x="7" y="112"/>
                    </a:lnTo>
                    <a:lnTo>
                      <a:pt x="3" y="120"/>
                    </a:lnTo>
                    <a:lnTo>
                      <a:pt x="0" y="122"/>
                    </a:lnTo>
                    <a:lnTo>
                      <a:pt x="0" y="112"/>
                    </a:lnTo>
                    <a:lnTo>
                      <a:pt x="4" y="105"/>
                    </a:lnTo>
                    <a:lnTo>
                      <a:pt x="6" y="100"/>
                    </a:lnTo>
                    <a:lnTo>
                      <a:pt x="3" y="91"/>
                    </a:lnTo>
                    <a:lnTo>
                      <a:pt x="7" y="91"/>
                    </a:lnTo>
                    <a:lnTo>
                      <a:pt x="14" y="87"/>
                    </a:lnTo>
                    <a:lnTo>
                      <a:pt x="26" y="84"/>
                    </a:lnTo>
                    <a:lnTo>
                      <a:pt x="20" y="77"/>
                    </a:lnTo>
                    <a:lnTo>
                      <a:pt x="14" y="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8" name="Freeform 2013">
                <a:extLst>
                  <a:ext uri="{FF2B5EF4-FFF2-40B4-BE49-F238E27FC236}">
                    <a16:creationId xmlns:a16="http://schemas.microsoft.com/office/drawing/2014/main" id="{362FF540-F2CB-C3FE-1B53-20220722E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303"/>
                <a:ext cx="38" cy="55"/>
              </a:xfrm>
              <a:custGeom>
                <a:avLst/>
                <a:gdLst>
                  <a:gd name="T0" fmla="*/ 43 w 76"/>
                  <a:gd name="T1" fmla="*/ 54 h 110"/>
                  <a:gd name="T2" fmla="*/ 44 w 76"/>
                  <a:gd name="T3" fmla="*/ 48 h 110"/>
                  <a:gd name="T4" fmla="*/ 37 w 76"/>
                  <a:gd name="T5" fmla="*/ 45 h 110"/>
                  <a:gd name="T6" fmla="*/ 34 w 76"/>
                  <a:gd name="T7" fmla="*/ 38 h 110"/>
                  <a:gd name="T8" fmla="*/ 35 w 76"/>
                  <a:gd name="T9" fmla="*/ 34 h 110"/>
                  <a:gd name="T10" fmla="*/ 29 w 76"/>
                  <a:gd name="T11" fmla="*/ 23 h 110"/>
                  <a:gd name="T12" fmla="*/ 31 w 76"/>
                  <a:gd name="T13" fmla="*/ 17 h 110"/>
                  <a:gd name="T14" fmla="*/ 37 w 76"/>
                  <a:gd name="T15" fmla="*/ 8 h 110"/>
                  <a:gd name="T16" fmla="*/ 34 w 76"/>
                  <a:gd name="T17" fmla="*/ 0 h 110"/>
                  <a:gd name="T18" fmla="*/ 28 w 76"/>
                  <a:gd name="T19" fmla="*/ 2 h 110"/>
                  <a:gd name="T20" fmla="*/ 23 w 76"/>
                  <a:gd name="T21" fmla="*/ 8 h 110"/>
                  <a:gd name="T22" fmla="*/ 25 w 76"/>
                  <a:gd name="T23" fmla="*/ 17 h 110"/>
                  <a:gd name="T24" fmla="*/ 25 w 76"/>
                  <a:gd name="T25" fmla="*/ 23 h 110"/>
                  <a:gd name="T26" fmla="*/ 22 w 76"/>
                  <a:gd name="T27" fmla="*/ 26 h 110"/>
                  <a:gd name="T28" fmla="*/ 16 w 76"/>
                  <a:gd name="T29" fmla="*/ 28 h 110"/>
                  <a:gd name="T30" fmla="*/ 10 w 76"/>
                  <a:gd name="T31" fmla="*/ 25 h 110"/>
                  <a:gd name="T32" fmla="*/ 4 w 76"/>
                  <a:gd name="T33" fmla="*/ 25 h 110"/>
                  <a:gd name="T34" fmla="*/ 4 w 76"/>
                  <a:gd name="T35" fmla="*/ 34 h 110"/>
                  <a:gd name="T36" fmla="*/ 7 w 76"/>
                  <a:gd name="T37" fmla="*/ 38 h 110"/>
                  <a:gd name="T38" fmla="*/ 2 w 76"/>
                  <a:gd name="T39" fmla="*/ 42 h 110"/>
                  <a:gd name="T40" fmla="*/ 0 w 76"/>
                  <a:gd name="T41" fmla="*/ 48 h 110"/>
                  <a:gd name="T42" fmla="*/ 7 w 76"/>
                  <a:gd name="T43" fmla="*/ 51 h 110"/>
                  <a:gd name="T44" fmla="*/ 20 w 76"/>
                  <a:gd name="T45" fmla="*/ 69 h 110"/>
                  <a:gd name="T46" fmla="*/ 23 w 76"/>
                  <a:gd name="T47" fmla="*/ 66 h 110"/>
                  <a:gd name="T48" fmla="*/ 28 w 76"/>
                  <a:gd name="T49" fmla="*/ 54 h 110"/>
                  <a:gd name="T50" fmla="*/ 32 w 76"/>
                  <a:gd name="T51" fmla="*/ 60 h 110"/>
                  <a:gd name="T52" fmla="*/ 37 w 76"/>
                  <a:gd name="T53" fmla="*/ 60 h 110"/>
                  <a:gd name="T54" fmla="*/ 43 w 76"/>
                  <a:gd name="T55" fmla="*/ 76 h 110"/>
                  <a:gd name="T56" fmla="*/ 38 w 76"/>
                  <a:gd name="T57" fmla="*/ 81 h 110"/>
                  <a:gd name="T58" fmla="*/ 31 w 76"/>
                  <a:gd name="T59" fmla="*/ 80 h 110"/>
                  <a:gd name="T60" fmla="*/ 32 w 76"/>
                  <a:gd name="T61" fmla="*/ 86 h 110"/>
                  <a:gd name="T62" fmla="*/ 28 w 76"/>
                  <a:gd name="T63" fmla="*/ 93 h 110"/>
                  <a:gd name="T64" fmla="*/ 35 w 76"/>
                  <a:gd name="T65" fmla="*/ 101 h 110"/>
                  <a:gd name="T66" fmla="*/ 35 w 76"/>
                  <a:gd name="T67" fmla="*/ 104 h 110"/>
                  <a:gd name="T68" fmla="*/ 43 w 76"/>
                  <a:gd name="T69" fmla="*/ 107 h 110"/>
                  <a:gd name="T70" fmla="*/ 46 w 76"/>
                  <a:gd name="T71" fmla="*/ 110 h 110"/>
                  <a:gd name="T72" fmla="*/ 52 w 76"/>
                  <a:gd name="T73" fmla="*/ 105 h 110"/>
                  <a:gd name="T74" fmla="*/ 52 w 76"/>
                  <a:gd name="T75" fmla="*/ 102 h 110"/>
                  <a:gd name="T76" fmla="*/ 57 w 76"/>
                  <a:gd name="T77" fmla="*/ 99 h 110"/>
                  <a:gd name="T78" fmla="*/ 57 w 76"/>
                  <a:gd name="T79" fmla="*/ 93 h 110"/>
                  <a:gd name="T80" fmla="*/ 64 w 76"/>
                  <a:gd name="T81" fmla="*/ 93 h 110"/>
                  <a:gd name="T82" fmla="*/ 70 w 76"/>
                  <a:gd name="T83" fmla="*/ 86 h 110"/>
                  <a:gd name="T84" fmla="*/ 69 w 76"/>
                  <a:gd name="T85" fmla="*/ 80 h 110"/>
                  <a:gd name="T86" fmla="*/ 73 w 76"/>
                  <a:gd name="T87" fmla="*/ 73 h 110"/>
                  <a:gd name="T88" fmla="*/ 70 w 76"/>
                  <a:gd name="T89" fmla="*/ 70 h 110"/>
                  <a:gd name="T90" fmla="*/ 76 w 76"/>
                  <a:gd name="T91" fmla="*/ 54 h 110"/>
                  <a:gd name="T92" fmla="*/ 75 w 76"/>
                  <a:gd name="T93" fmla="*/ 49 h 110"/>
                  <a:gd name="T94" fmla="*/ 64 w 76"/>
                  <a:gd name="T95" fmla="*/ 45 h 110"/>
                  <a:gd name="T96" fmla="*/ 60 w 76"/>
                  <a:gd name="T97" fmla="*/ 51 h 110"/>
                  <a:gd name="T98" fmla="*/ 51 w 76"/>
                  <a:gd name="T99" fmla="*/ 55 h 110"/>
                  <a:gd name="T100" fmla="*/ 43 w 76"/>
                  <a:gd name="T101" fmla="*/ 5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6" h="110">
                    <a:moveTo>
                      <a:pt x="43" y="54"/>
                    </a:moveTo>
                    <a:lnTo>
                      <a:pt x="44" y="48"/>
                    </a:lnTo>
                    <a:lnTo>
                      <a:pt x="37" y="45"/>
                    </a:lnTo>
                    <a:lnTo>
                      <a:pt x="34" y="38"/>
                    </a:lnTo>
                    <a:lnTo>
                      <a:pt x="35" y="34"/>
                    </a:lnTo>
                    <a:lnTo>
                      <a:pt x="29" y="23"/>
                    </a:lnTo>
                    <a:lnTo>
                      <a:pt x="31" y="17"/>
                    </a:lnTo>
                    <a:lnTo>
                      <a:pt x="37" y="8"/>
                    </a:lnTo>
                    <a:lnTo>
                      <a:pt x="34" y="0"/>
                    </a:lnTo>
                    <a:lnTo>
                      <a:pt x="28" y="2"/>
                    </a:lnTo>
                    <a:lnTo>
                      <a:pt x="23" y="8"/>
                    </a:lnTo>
                    <a:lnTo>
                      <a:pt x="25" y="17"/>
                    </a:lnTo>
                    <a:lnTo>
                      <a:pt x="25" y="23"/>
                    </a:lnTo>
                    <a:lnTo>
                      <a:pt x="22" y="26"/>
                    </a:lnTo>
                    <a:lnTo>
                      <a:pt x="16" y="28"/>
                    </a:lnTo>
                    <a:lnTo>
                      <a:pt x="10" y="25"/>
                    </a:lnTo>
                    <a:lnTo>
                      <a:pt x="4" y="25"/>
                    </a:lnTo>
                    <a:lnTo>
                      <a:pt x="4" y="34"/>
                    </a:lnTo>
                    <a:lnTo>
                      <a:pt x="7" y="38"/>
                    </a:lnTo>
                    <a:lnTo>
                      <a:pt x="2" y="42"/>
                    </a:lnTo>
                    <a:lnTo>
                      <a:pt x="0" y="48"/>
                    </a:lnTo>
                    <a:lnTo>
                      <a:pt x="7" y="51"/>
                    </a:lnTo>
                    <a:lnTo>
                      <a:pt x="20" y="69"/>
                    </a:lnTo>
                    <a:lnTo>
                      <a:pt x="23" y="66"/>
                    </a:lnTo>
                    <a:lnTo>
                      <a:pt x="28" y="54"/>
                    </a:lnTo>
                    <a:lnTo>
                      <a:pt x="32" y="60"/>
                    </a:lnTo>
                    <a:lnTo>
                      <a:pt x="37" y="60"/>
                    </a:lnTo>
                    <a:lnTo>
                      <a:pt x="43" y="76"/>
                    </a:lnTo>
                    <a:lnTo>
                      <a:pt x="38" y="81"/>
                    </a:lnTo>
                    <a:lnTo>
                      <a:pt x="31" y="80"/>
                    </a:lnTo>
                    <a:lnTo>
                      <a:pt x="32" y="86"/>
                    </a:lnTo>
                    <a:lnTo>
                      <a:pt x="28" y="93"/>
                    </a:lnTo>
                    <a:lnTo>
                      <a:pt x="35" y="101"/>
                    </a:lnTo>
                    <a:lnTo>
                      <a:pt x="35" y="104"/>
                    </a:lnTo>
                    <a:lnTo>
                      <a:pt x="43" y="107"/>
                    </a:lnTo>
                    <a:lnTo>
                      <a:pt x="46" y="110"/>
                    </a:lnTo>
                    <a:lnTo>
                      <a:pt x="52" y="105"/>
                    </a:lnTo>
                    <a:lnTo>
                      <a:pt x="52" y="102"/>
                    </a:lnTo>
                    <a:lnTo>
                      <a:pt x="57" y="99"/>
                    </a:lnTo>
                    <a:lnTo>
                      <a:pt x="57" y="93"/>
                    </a:lnTo>
                    <a:lnTo>
                      <a:pt x="64" y="93"/>
                    </a:lnTo>
                    <a:lnTo>
                      <a:pt x="70" y="86"/>
                    </a:lnTo>
                    <a:lnTo>
                      <a:pt x="69" y="80"/>
                    </a:lnTo>
                    <a:lnTo>
                      <a:pt x="73" y="73"/>
                    </a:lnTo>
                    <a:lnTo>
                      <a:pt x="70" y="70"/>
                    </a:lnTo>
                    <a:lnTo>
                      <a:pt x="76" y="54"/>
                    </a:lnTo>
                    <a:lnTo>
                      <a:pt x="75" y="49"/>
                    </a:lnTo>
                    <a:lnTo>
                      <a:pt x="64" y="45"/>
                    </a:lnTo>
                    <a:lnTo>
                      <a:pt x="60" y="51"/>
                    </a:lnTo>
                    <a:lnTo>
                      <a:pt x="51" y="55"/>
                    </a:lnTo>
                    <a:lnTo>
                      <a:pt x="43" y="5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6" name="Group 2215">
              <a:extLst>
                <a:ext uri="{FF2B5EF4-FFF2-40B4-BE49-F238E27FC236}">
                  <a16:creationId xmlns:a16="http://schemas.microsoft.com/office/drawing/2014/main" id="{B81EA95B-AC45-E91A-D9CD-14F942E7AB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9" y="619"/>
              <a:ext cx="1766" cy="2097"/>
              <a:chOff x="3499" y="619"/>
              <a:chExt cx="1766" cy="2097"/>
            </a:xfrm>
          </p:grpSpPr>
          <p:sp>
            <p:nvSpPr>
              <p:cNvPr id="4779" name="Freeform 2015">
                <a:extLst>
                  <a:ext uri="{FF2B5EF4-FFF2-40B4-BE49-F238E27FC236}">
                    <a16:creationId xmlns:a16="http://schemas.microsoft.com/office/drawing/2014/main" id="{B8A02935-99D4-0BD9-DE7E-BFC14E375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303"/>
                <a:ext cx="38" cy="55"/>
              </a:xfrm>
              <a:custGeom>
                <a:avLst/>
                <a:gdLst>
                  <a:gd name="T0" fmla="*/ 43 w 76"/>
                  <a:gd name="T1" fmla="*/ 54 h 110"/>
                  <a:gd name="T2" fmla="*/ 51 w 76"/>
                  <a:gd name="T3" fmla="*/ 55 h 110"/>
                  <a:gd name="T4" fmla="*/ 60 w 76"/>
                  <a:gd name="T5" fmla="*/ 51 h 110"/>
                  <a:gd name="T6" fmla="*/ 64 w 76"/>
                  <a:gd name="T7" fmla="*/ 45 h 110"/>
                  <a:gd name="T8" fmla="*/ 75 w 76"/>
                  <a:gd name="T9" fmla="*/ 49 h 110"/>
                  <a:gd name="T10" fmla="*/ 76 w 76"/>
                  <a:gd name="T11" fmla="*/ 54 h 110"/>
                  <a:gd name="T12" fmla="*/ 70 w 76"/>
                  <a:gd name="T13" fmla="*/ 70 h 110"/>
                  <a:gd name="T14" fmla="*/ 73 w 76"/>
                  <a:gd name="T15" fmla="*/ 73 h 110"/>
                  <a:gd name="T16" fmla="*/ 69 w 76"/>
                  <a:gd name="T17" fmla="*/ 80 h 110"/>
                  <a:gd name="T18" fmla="*/ 70 w 76"/>
                  <a:gd name="T19" fmla="*/ 86 h 110"/>
                  <a:gd name="T20" fmla="*/ 64 w 76"/>
                  <a:gd name="T21" fmla="*/ 93 h 110"/>
                  <a:gd name="T22" fmla="*/ 57 w 76"/>
                  <a:gd name="T23" fmla="*/ 93 h 110"/>
                  <a:gd name="T24" fmla="*/ 57 w 76"/>
                  <a:gd name="T25" fmla="*/ 99 h 110"/>
                  <a:gd name="T26" fmla="*/ 52 w 76"/>
                  <a:gd name="T27" fmla="*/ 102 h 110"/>
                  <a:gd name="T28" fmla="*/ 52 w 76"/>
                  <a:gd name="T29" fmla="*/ 105 h 110"/>
                  <a:gd name="T30" fmla="*/ 46 w 76"/>
                  <a:gd name="T31" fmla="*/ 110 h 110"/>
                  <a:gd name="T32" fmla="*/ 43 w 76"/>
                  <a:gd name="T33" fmla="*/ 107 h 110"/>
                  <a:gd name="T34" fmla="*/ 35 w 76"/>
                  <a:gd name="T35" fmla="*/ 104 h 110"/>
                  <a:gd name="T36" fmla="*/ 35 w 76"/>
                  <a:gd name="T37" fmla="*/ 101 h 110"/>
                  <a:gd name="T38" fmla="*/ 28 w 76"/>
                  <a:gd name="T39" fmla="*/ 93 h 110"/>
                  <a:gd name="T40" fmla="*/ 32 w 76"/>
                  <a:gd name="T41" fmla="*/ 86 h 110"/>
                  <a:gd name="T42" fmla="*/ 31 w 76"/>
                  <a:gd name="T43" fmla="*/ 80 h 110"/>
                  <a:gd name="T44" fmla="*/ 38 w 76"/>
                  <a:gd name="T45" fmla="*/ 81 h 110"/>
                  <a:gd name="T46" fmla="*/ 43 w 76"/>
                  <a:gd name="T47" fmla="*/ 76 h 110"/>
                  <a:gd name="T48" fmla="*/ 37 w 76"/>
                  <a:gd name="T49" fmla="*/ 60 h 110"/>
                  <a:gd name="T50" fmla="*/ 32 w 76"/>
                  <a:gd name="T51" fmla="*/ 60 h 110"/>
                  <a:gd name="T52" fmla="*/ 28 w 76"/>
                  <a:gd name="T53" fmla="*/ 54 h 110"/>
                  <a:gd name="T54" fmla="*/ 23 w 76"/>
                  <a:gd name="T55" fmla="*/ 66 h 110"/>
                  <a:gd name="T56" fmla="*/ 20 w 76"/>
                  <a:gd name="T57" fmla="*/ 69 h 110"/>
                  <a:gd name="T58" fmla="*/ 7 w 76"/>
                  <a:gd name="T59" fmla="*/ 51 h 110"/>
                  <a:gd name="T60" fmla="*/ 0 w 76"/>
                  <a:gd name="T61" fmla="*/ 48 h 110"/>
                  <a:gd name="T62" fmla="*/ 2 w 76"/>
                  <a:gd name="T63" fmla="*/ 42 h 110"/>
                  <a:gd name="T64" fmla="*/ 7 w 76"/>
                  <a:gd name="T65" fmla="*/ 38 h 110"/>
                  <a:gd name="T66" fmla="*/ 4 w 76"/>
                  <a:gd name="T67" fmla="*/ 34 h 110"/>
                  <a:gd name="T68" fmla="*/ 4 w 76"/>
                  <a:gd name="T69" fmla="*/ 25 h 110"/>
                  <a:gd name="T70" fmla="*/ 10 w 76"/>
                  <a:gd name="T71" fmla="*/ 25 h 110"/>
                  <a:gd name="T72" fmla="*/ 16 w 76"/>
                  <a:gd name="T73" fmla="*/ 28 h 110"/>
                  <a:gd name="T74" fmla="*/ 22 w 76"/>
                  <a:gd name="T75" fmla="*/ 26 h 110"/>
                  <a:gd name="T76" fmla="*/ 25 w 76"/>
                  <a:gd name="T77" fmla="*/ 23 h 110"/>
                  <a:gd name="T78" fmla="*/ 25 w 76"/>
                  <a:gd name="T79" fmla="*/ 17 h 110"/>
                  <a:gd name="T80" fmla="*/ 23 w 76"/>
                  <a:gd name="T81" fmla="*/ 8 h 110"/>
                  <a:gd name="T82" fmla="*/ 28 w 76"/>
                  <a:gd name="T83" fmla="*/ 2 h 110"/>
                  <a:gd name="T84" fmla="*/ 34 w 76"/>
                  <a:gd name="T85" fmla="*/ 0 h 110"/>
                  <a:gd name="T86" fmla="*/ 37 w 76"/>
                  <a:gd name="T87" fmla="*/ 8 h 110"/>
                  <a:gd name="T88" fmla="*/ 31 w 76"/>
                  <a:gd name="T89" fmla="*/ 17 h 110"/>
                  <a:gd name="T90" fmla="*/ 29 w 76"/>
                  <a:gd name="T91" fmla="*/ 23 h 110"/>
                  <a:gd name="T92" fmla="*/ 35 w 76"/>
                  <a:gd name="T93" fmla="*/ 34 h 110"/>
                  <a:gd name="T94" fmla="*/ 34 w 76"/>
                  <a:gd name="T95" fmla="*/ 38 h 110"/>
                  <a:gd name="T96" fmla="*/ 37 w 76"/>
                  <a:gd name="T97" fmla="*/ 45 h 110"/>
                  <a:gd name="T98" fmla="*/ 44 w 76"/>
                  <a:gd name="T99" fmla="*/ 48 h 110"/>
                  <a:gd name="T100" fmla="*/ 43 w 76"/>
                  <a:gd name="T101" fmla="*/ 5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6" h="110">
                    <a:moveTo>
                      <a:pt x="43" y="54"/>
                    </a:moveTo>
                    <a:lnTo>
                      <a:pt x="51" y="55"/>
                    </a:lnTo>
                    <a:lnTo>
                      <a:pt x="60" y="51"/>
                    </a:lnTo>
                    <a:lnTo>
                      <a:pt x="64" y="45"/>
                    </a:lnTo>
                    <a:lnTo>
                      <a:pt x="75" y="49"/>
                    </a:lnTo>
                    <a:lnTo>
                      <a:pt x="76" y="54"/>
                    </a:lnTo>
                    <a:lnTo>
                      <a:pt x="70" y="70"/>
                    </a:lnTo>
                    <a:lnTo>
                      <a:pt x="73" y="73"/>
                    </a:lnTo>
                    <a:lnTo>
                      <a:pt x="69" y="80"/>
                    </a:lnTo>
                    <a:lnTo>
                      <a:pt x="70" y="86"/>
                    </a:lnTo>
                    <a:lnTo>
                      <a:pt x="64" y="93"/>
                    </a:lnTo>
                    <a:lnTo>
                      <a:pt x="57" y="93"/>
                    </a:lnTo>
                    <a:lnTo>
                      <a:pt x="57" y="99"/>
                    </a:lnTo>
                    <a:lnTo>
                      <a:pt x="52" y="102"/>
                    </a:lnTo>
                    <a:lnTo>
                      <a:pt x="52" y="105"/>
                    </a:lnTo>
                    <a:lnTo>
                      <a:pt x="46" y="110"/>
                    </a:lnTo>
                    <a:lnTo>
                      <a:pt x="43" y="107"/>
                    </a:lnTo>
                    <a:lnTo>
                      <a:pt x="35" y="104"/>
                    </a:lnTo>
                    <a:lnTo>
                      <a:pt x="35" y="101"/>
                    </a:lnTo>
                    <a:lnTo>
                      <a:pt x="28" y="93"/>
                    </a:lnTo>
                    <a:lnTo>
                      <a:pt x="32" y="86"/>
                    </a:lnTo>
                    <a:lnTo>
                      <a:pt x="31" y="80"/>
                    </a:lnTo>
                    <a:lnTo>
                      <a:pt x="38" y="81"/>
                    </a:lnTo>
                    <a:lnTo>
                      <a:pt x="43" y="76"/>
                    </a:lnTo>
                    <a:lnTo>
                      <a:pt x="37" y="60"/>
                    </a:lnTo>
                    <a:lnTo>
                      <a:pt x="32" y="60"/>
                    </a:lnTo>
                    <a:lnTo>
                      <a:pt x="28" y="54"/>
                    </a:lnTo>
                    <a:lnTo>
                      <a:pt x="23" y="66"/>
                    </a:lnTo>
                    <a:lnTo>
                      <a:pt x="20" y="69"/>
                    </a:lnTo>
                    <a:lnTo>
                      <a:pt x="7" y="51"/>
                    </a:lnTo>
                    <a:lnTo>
                      <a:pt x="0" y="48"/>
                    </a:lnTo>
                    <a:lnTo>
                      <a:pt x="2" y="42"/>
                    </a:lnTo>
                    <a:lnTo>
                      <a:pt x="7" y="38"/>
                    </a:lnTo>
                    <a:lnTo>
                      <a:pt x="4" y="34"/>
                    </a:lnTo>
                    <a:lnTo>
                      <a:pt x="4" y="25"/>
                    </a:lnTo>
                    <a:lnTo>
                      <a:pt x="10" y="25"/>
                    </a:lnTo>
                    <a:lnTo>
                      <a:pt x="16" y="28"/>
                    </a:lnTo>
                    <a:lnTo>
                      <a:pt x="22" y="26"/>
                    </a:lnTo>
                    <a:lnTo>
                      <a:pt x="25" y="23"/>
                    </a:lnTo>
                    <a:lnTo>
                      <a:pt x="25" y="17"/>
                    </a:lnTo>
                    <a:lnTo>
                      <a:pt x="23" y="8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37" y="8"/>
                    </a:lnTo>
                    <a:lnTo>
                      <a:pt x="31" y="17"/>
                    </a:lnTo>
                    <a:lnTo>
                      <a:pt x="29" y="23"/>
                    </a:lnTo>
                    <a:lnTo>
                      <a:pt x="35" y="34"/>
                    </a:lnTo>
                    <a:lnTo>
                      <a:pt x="34" y="38"/>
                    </a:lnTo>
                    <a:lnTo>
                      <a:pt x="37" y="45"/>
                    </a:lnTo>
                    <a:lnTo>
                      <a:pt x="44" y="48"/>
                    </a:lnTo>
                    <a:lnTo>
                      <a:pt x="43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0" name="Freeform 2016">
                <a:extLst>
                  <a:ext uri="{FF2B5EF4-FFF2-40B4-BE49-F238E27FC236}">
                    <a16:creationId xmlns:a16="http://schemas.microsoft.com/office/drawing/2014/main" id="{220B88BA-8416-496E-E93F-5E9E1A5BD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303"/>
                <a:ext cx="38" cy="55"/>
              </a:xfrm>
              <a:custGeom>
                <a:avLst/>
                <a:gdLst>
                  <a:gd name="T0" fmla="*/ 43 w 76"/>
                  <a:gd name="T1" fmla="*/ 54 h 110"/>
                  <a:gd name="T2" fmla="*/ 51 w 76"/>
                  <a:gd name="T3" fmla="*/ 55 h 110"/>
                  <a:gd name="T4" fmla="*/ 60 w 76"/>
                  <a:gd name="T5" fmla="*/ 51 h 110"/>
                  <a:gd name="T6" fmla="*/ 64 w 76"/>
                  <a:gd name="T7" fmla="*/ 45 h 110"/>
                  <a:gd name="T8" fmla="*/ 75 w 76"/>
                  <a:gd name="T9" fmla="*/ 49 h 110"/>
                  <a:gd name="T10" fmla="*/ 76 w 76"/>
                  <a:gd name="T11" fmla="*/ 54 h 110"/>
                  <a:gd name="T12" fmla="*/ 70 w 76"/>
                  <a:gd name="T13" fmla="*/ 70 h 110"/>
                  <a:gd name="T14" fmla="*/ 73 w 76"/>
                  <a:gd name="T15" fmla="*/ 73 h 110"/>
                  <a:gd name="T16" fmla="*/ 69 w 76"/>
                  <a:gd name="T17" fmla="*/ 80 h 110"/>
                  <a:gd name="T18" fmla="*/ 70 w 76"/>
                  <a:gd name="T19" fmla="*/ 86 h 110"/>
                  <a:gd name="T20" fmla="*/ 64 w 76"/>
                  <a:gd name="T21" fmla="*/ 93 h 110"/>
                  <a:gd name="T22" fmla="*/ 57 w 76"/>
                  <a:gd name="T23" fmla="*/ 93 h 110"/>
                  <a:gd name="T24" fmla="*/ 57 w 76"/>
                  <a:gd name="T25" fmla="*/ 99 h 110"/>
                  <a:gd name="T26" fmla="*/ 52 w 76"/>
                  <a:gd name="T27" fmla="*/ 102 h 110"/>
                  <a:gd name="T28" fmla="*/ 52 w 76"/>
                  <a:gd name="T29" fmla="*/ 105 h 110"/>
                  <a:gd name="T30" fmla="*/ 46 w 76"/>
                  <a:gd name="T31" fmla="*/ 110 h 110"/>
                  <a:gd name="T32" fmla="*/ 43 w 76"/>
                  <a:gd name="T33" fmla="*/ 107 h 110"/>
                  <a:gd name="T34" fmla="*/ 35 w 76"/>
                  <a:gd name="T35" fmla="*/ 104 h 110"/>
                  <a:gd name="T36" fmla="*/ 35 w 76"/>
                  <a:gd name="T37" fmla="*/ 101 h 110"/>
                  <a:gd name="T38" fmla="*/ 28 w 76"/>
                  <a:gd name="T39" fmla="*/ 93 h 110"/>
                  <a:gd name="T40" fmla="*/ 32 w 76"/>
                  <a:gd name="T41" fmla="*/ 86 h 110"/>
                  <a:gd name="T42" fmla="*/ 31 w 76"/>
                  <a:gd name="T43" fmla="*/ 80 h 110"/>
                  <a:gd name="T44" fmla="*/ 38 w 76"/>
                  <a:gd name="T45" fmla="*/ 81 h 110"/>
                  <a:gd name="T46" fmla="*/ 43 w 76"/>
                  <a:gd name="T47" fmla="*/ 76 h 110"/>
                  <a:gd name="T48" fmla="*/ 37 w 76"/>
                  <a:gd name="T49" fmla="*/ 60 h 110"/>
                  <a:gd name="T50" fmla="*/ 32 w 76"/>
                  <a:gd name="T51" fmla="*/ 60 h 110"/>
                  <a:gd name="T52" fmla="*/ 28 w 76"/>
                  <a:gd name="T53" fmla="*/ 54 h 110"/>
                  <a:gd name="T54" fmla="*/ 23 w 76"/>
                  <a:gd name="T55" fmla="*/ 66 h 110"/>
                  <a:gd name="T56" fmla="*/ 20 w 76"/>
                  <a:gd name="T57" fmla="*/ 69 h 110"/>
                  <a:gd name="T58" fmla="*/ 7 w 76"/>
                  <a:gd name="T59" fmla="*/ 51 h 110"/>
                  <a:gd name="T60" fmla="*/ 0 w 76"/>
                  <a:gd name="T61" fmla="*/ 48 h 110"/>
                  <a:gd name="T62" fmla="*/ 2 w 76"/>
                  <a:gd name="T63" fmla="*/ 42 h 110"/>
                  <a:gd name="T64" fmla="*/ 7 w 76"/>
                  <a:gd name="T65" fmla="*/ 38 h 110"/>
                  <a:gd name="T66" fmla="*/ 4 w 76"/>
                  <a:gd name="T67" fmla="*/ 34 h 110"/>
                  <a:gd name="T68" fmla="*/ 4 w 76"/>
                  <a:gd name="T69" fmla="*/ 25 h 110"/>
                  <a:gd name="T70" fmla="*/ 10 w 76"/>
                  <a:gd name="T71" fmla="*/ 25 h 110"/>
                  <a:gd name="T72" fmla="*/ 16 w 76"/>
                  <a:gd name="T73" fmla="*/ 28 h 110"/>
                  <a:gd name="T74" fmla="*/ 22 w 76"/>
                  <a:gd name="T75" fmla="*/ 26 h 110"/>
                  <a:gd name="T76" fmla="*/ 25 w 76"/>
                  <a:gd name="T77" fmla="*/ 23 h 110"/>
                  <a:gd name="T78" fmla="*/ 25 w 76"/>
                  <a:gd name="T79" fmla="*/ 17 h 110"/>
                  <a:gd name="T80" fmla="*/ 23 w 76"/>
                  <a:gd name="T81" fmla="*/ 8 h 110"/>
                  <a:gd name="T82" fmla="*/ 28 w 76"/>
                  <a:gd name="T83" fmla="*/ 2 h 110"/>
                  <a:gd name="T84" fmla="*/ 34 w 76"/>
                  <a:gd name="T85" fmla="*/ 0 h 110"/>
                  <a:gd name="T86" fmla="*/ 37 w 76"/>
                  <a:gd name="T87" fmla="*/ 8 h 110"/>
                  <a:gd name="T88" fmla="*/ 31 w 76"/>
                  <a:gd name="T89" fmla="*/ 17 h 110"/>
                  <a:gd name="T90" fmla="*/ 29 w 76"/>
                  <a:gd name="T91" fmla="*/ 23 h 110"/>
                  <a:gd name="T92" fmla="*/ 35 w 76"/>
                  <a:gd name="T93" fmla="*/ 34 h 110"/>
                  <a:gd name="T94" fmla="*/ 34 w 76"/>
                  <a:gd name="T95" fmla="*/ 38 h 110"/>
                  <a:gd name="T96" fmla="*/ 37 w 76"/>
                  <a:gd name="T97" fmla="*/ 45 h 110"/>
                  <a:gd name="T98" fmla="*/ 44 w 76"/>
                  <a:gd name="T99" fmla="*/ 48 h 110"/>
                  <a:gd name="T100" fmla="*/ 43 w 76"/>
                  <a:gd name="T101" fmla="*/ 5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6" h="110">
                    <a:moveTo>
                      <a:pt x="43" y="54"/>
                    </a:moveTo>
                    <a:lnTo>
                      <a:pt x="51" y="55"/>
                    </a:lnTo>
                    <a:lnTo>
                      <a:pt x="60" y="51"/>
                    </a:lnTo>
                    <a:lnTo>
                      <a:pt x="64" y="45"/>
                    </a:lnTo>
                    <a:lnTo>
                      <a:pt x="75" y="49"/>
                    </a:lnTo>
                    <a:lnTo>
                      <a:pt x="76" y="54"/>
                    </a:lnTo>
                    <a:lnTo>
                      <a:pt x="70" y="70"/>
                    </a:lnTo>
                    <a:lnTo>
                      <a:pt x="73" y="73"/>
                    </a:lnTo>
                    <a:lnTo>
                      <a:pt x="69" y="80"/>
                    </a:lnTo>
                    <a:lnTo>
                      <a:pt x="70" y="86"/>
                    </a:lnTo>
                    <a:lnTo>
                      <a:pt x="64" y="93"/>
                    </a:lnTo>
                    <a:lnTo>
                      <a:pt x="57" y="93"/>
                    </a:lnTo>
                    <a:lnTo>
                      <a:pt x="57" y="99"/>
                    </a:lnTo>
                    <a:lnTo>
                      <a:pt x="52" y="102"/>
                    </a:lnTo>
                    <a:lnTo>
                      <a:pt x="52" y="105"/>
                    </a:lnTo>
                    <a:lnTo>
                      <a:pt x="46" y="110"/>
                    </a:lnTo>
                    <a:lnTo>
                      <a:pt x="43" y="107"/>
                    </a:lnTo>
                    <a:lnTo>
                      <a:pt x="35" y="104"/>
                    </a:lnTo>
                    <a:lnTo>
                      <a:pt x="35" y="101"/>
                    </a:lnTo>
                    <a:lnTo>
                      <a:pt x="28" y="93"/>
                    </a:lnTo>
                    <a:lnTo>
                      <a:pt x="32" y="86"/>
                    </a:lnTo>
                    <a:lnTo>
                      <a:pt x="31" y="80"/>
                    </a:lnTo>
                    <a:lnTo>
                      <a:pt x="38" y="81"/>
                    </a:lnTo>
                    <a:lnTo>
                      <a:pt x="43" y="76"/>
                    </a:lnTo>
                    <a:lnTo>
                      <a:pt x="37" y="60"/>
                    </a:lnTo>
                    <a:lnTo>
                      <a:pt x="32" y="60"/>
                    </a:lnTo>
                    <a:lnTo>
                      <a:pt x="28" y="54"/>
                    </a:lnTo>
                    <a:lnTo>
                      <a:pt x="23" y="66"/>
                    </a:lnTo>
                    <a:lnTo>
                      <a:pt x="20" y="69"/>
                    </a:lnTo>
                    <a:lnTo>
                      <a:pt x="7" y="51"/>
                    </a:lnTo>
                    <a:lnTo>
                      <a:pt x="0" y="48"/>
                    </a:lnTo>
                    <a:lnTo>
                      <a:pt x="2" y="42"/>
                    </a:lnTo>
                    <a:lnTo>
                      <a:pt x="7" y="38"/>
                    </a:lnTo>
                    <a:lnTo>
                      <a:pt x="4" y="34"/>
                    </a:lnTo>
                    <a:lnTo>
                      <a:pt x="4" y="25"/>
                    </a:lnTo>
                    <a:lnTo>
                      <a:pt x="10" y="25"/>
                    </a:lnTo>
                    <a:lnTo>
                      <a:pt x="16" y="28"/>
                    </a:lnTo>
                    <a:lnTo>
                      <a:pt x="22" y="26"/>
                    </a:lnTo>
                    <a:lnTo>
                      <a:pt x="25" y="23"/>
                    </a:lnTo>
                    <a:lnTo>
                      <a:pt x="25" y="17"/>
                    </a:lnTo>
                    <a:lnTo>
                      <a:pt x="23" y="8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37" y="8"/>
                    </a:lnTo>
                    <a:lnTo>
                      <a:pt x="31" y="17"/>
                    </a:lnTo>
                    <a:lnTo>
                      <a:pt x="29" y="23"/>
                    </a:lnTo>
                    <a:lnTo>
                      <a:pt x="35" y="34"/>
                    </a:lnTo>
                    <a:lnTo>
                      <a:pt x="34" y="38"/>
                    </a:lnTo>
                    <a:lnTo>
                      <a:pt x="37" y="45"/>
                    </a:lnTo>
                    <a:lnTo>
                      <a:pt x="44" y="48"/>
                    </a:lnTo>
                    <a:lnTo>
                      <a:pt x="43" y="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1" name="Freeform 2017">
                <a:extLst>
                  <a:ext uri="{FF2B5EF4-FFF2-40B4-BE49-F238E27FC236}">
                    <a16:creationId xmlns:a16="http://schemas.microsoft.com/office/drawing/2014/main" id="{82E03767-3492-6B68-9F48-4AC7971B9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289"/>
                <a:ext cx="18" cy="15"/>
              </a:xfrm>
              <a:custGeom>
                <a:avLst/>
                <a:gdLst>
                  <a:gd name="T0" fmla="*/ 0 w 35"/>
                  <a:gd name="T1" fmla="*/ 9 h 30"/>
                  <a:gd name="T2" fmla="*/ 2 w 35"/>
                  <a:gd name="T3" fmla="*/ 16 h 30"/>
                  <a:gd name="T4" fmla="*/ 8 w 35"/>
                  <a:gd name="T5" fmla="*/ 10 h 30"/>
                  <a:gd name="T6" fmla="*/ 12 w 35"/>
                  <a:gd name="T7" fmla="*/ 12 h 30"/>
                  <a:gd name="T8" fmla="*/ 15 w 35"/>
                  <a:gd name="T9" fmla="*/ 22 h 30"/>
                  <a:gd name="T10" fmla="*/ 20 w 35"/>
                  <a:gd name="T11" fmla="*/ 28 h 30"/>
                  <a:gd name="T12" fmla="*/ 26 w 35"/>
                  <a:gd name="T13" fmla="*/ 30 h 30"/>
                  <a:gd name="T14" fmla="*/ 32 w 35"/>
                  <a:gd name="T15" fmla="*/ 28 h 30"/>
                  <a:gd name="T16" fmla="*/ 35 w 35"/>
                  <a:gd name="T17" fmla="*/ 24 h 30"/>
                  <a:gd name="T18" fmla="*/ 35 w 35"/>
                  <a:gd name="T19" fmla="*/ 19 h 30"/>
                  <a:gd name="T20" fmla="*/ 32 w 35"/>
                  <a:gd name="T21" fmla="*/ 15 h 30"/>
                  <a:gd name="T22" fmla="*/ 35 w 35"/>
                  <a:gd name="T23" fmla="*/ 13 h 30"/>
                  <a:gd name="T24" fmla="*/ 33 w 35"/>
                  <a:gd name="T25" fmla="*/ 12 h 30"/>
                  <a:gd name="T26" fmla="*/ 24 w 35"/>
                  <a:gd name="T27" fmla="*/ 12 h 30"/>
                  <a:gd name="T28" fmla="*/ 20 w 35"/>
                  <a:gd name="T29" fmla="*/ 3 h 30"/>
                  <a:gd name="T30" fmla="*/ 17 w 35"/>
                  <a:gd name="T31" fmla="*/ 7 h 30"/>
                  <a:gd name="T32" fmla="*/ 12 w 35"/>
                  <a:gd name="T33" fmla="*/ 6 h 30"/>
                  <a:gd name="T34" fmla="*/ 11 w 35"/>
                  <a:gd name="T35" fmla="*/ 0 h 30"/>
                  <a:gd name="T36" fmla="*/ 8 w 35"/>
                  <a:gd name="T37" fmla="*/ 3 h 30"/>
                  <a:gd name="T38" fmla="*/ 6 w 35"/>
                  <a:gd name="T39" fmla="*/ 9 h 30"/>
                  <a:gd name="T40" fmla="*/ 0 w 35"/>
                  <a:gd name="T41" fmla="*/ 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30">
                    <a:moveTo>
                      <a:pt x="0" y="9"/>
                    </a:moveTo>
                    <a:lnTo>
                      <a:pt x="2" y="16"/>
                    </a:lnTo>
                    <a:lnTo>
                      <a:pt x="8" y="10"/>
                    </a:lnTo>
                    <a:lnTo>
                      <a:pt x="12" y="12"/>
                    </a:lnTo>
                    <a:lnTo>
                      <a:pt x="15" y="22"/>
                    </a:lnTo>
                    <a:lnTo>
                      <a:pt x="20" y="28"/>
                    </a:lnTo>
                    <a:lnTo>
                      <a:pt x="26" y="30"/>
                    </a:lnTo>
                    <a:lnTo>
                      <a:pt x="32" y="28"/>
                    </a:lnTo>
                    <a:lnTo>
                      <a:pt x="35" y="24"/>
                    </a:lnTo>
                    <a:lnTo>
                      <a:pt x="35" y="19"/>
                    </a:lnTo>
                    <a:lnTo>
                      <a:pt x="32" y="15"/>
                    </a:lnTo>
                    <a:lnTo>
                      <a:pt x="35" y="13"/>
                    </a:lnTo>
                    <a:lnTo>
                      <a:pt x="33" y="12"/>
                    </a:lnTo>
                    <a:lnTo>
                      <a:pt x="24" y="12"/>
                    </a:lnTo>
                    <a:lnTo>
                      <a:pt x="20" y="3"/>
                    </a:lnTo>
                    <a:lnTo>
                      <a:pt x="17" y="7"/>
                    </a:lnTo>
                    <a:lnTo>
                      <a:pt x="12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2" name="Freeform 2018">
                <a:extLst>
                  <a:ext uri="{FF2B5EF4-FFF2-40B4-BE49-F238E27FC236}">
                    <a16:creationId xmlns:a16="http://schemas.microsoft.com/office/drawing/2014/main" id="{A3EC6952-E63F-050B-3B46-412B47AAB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289"/>
                <a:ext cx="18" cy="15"/>
              </a:xfrm>
              <a:custGeom>
                <a:avLst/>
                <a:gdLst>
                  <a:gd name="T0" fmla="*/ 0 w 35"/>
                  <a:gd name="T1" fmla="*/ 9 h 30"/>
                  <a:gd name="T2" fmla="*/ 6 w 35"/>
                  <a:gd name="T3" fmla="*/ 9 h 30"/>
                  <a:gd name="T4" fmla="*/ 8 w 35"/>
                  <a:gd name="T5" fmla="*/ 3 h 30"/>
                  <a:gd name="T6" fmla="*/ 11 w 35"/>
                  <a:gd name="T7" fmla="*/ 0 h 30"/>
                  <a:gd name="T8" fmla="*/ 12 w 35"/>
                  <a:gd name="T9" fmla="*/ 6 h 30"/>
                  <a:gd name="T10" fmla="*/ 17 w 35"/>
                  <a:gd name="T11" fmla="*/ 7 h 30"/>
                  <a:gd name="T12" fmla="*/ 20 w 35"/>
                  <a:gd name="T13" fmla="*/ 3 h 30"/>
                  <a:gd name="T14" fmla="*/ 24 w 35"/>
                  <a:gd name="T15" fmla="*/ 12 h 30"/>
                  <a:gd name="T16" fmla="*/ 33 w 35"/>
                  <a:gd name="T17" fmla="*/ 12 h 30"/>
                  <a:gd name="T18" fmla="*/ 35 w 35"/>
                  <a:gd name="T19" fmla="*/ 13 h 30"/>
                  <a:gd name="T20" fmla="*/ 32 w 35"/>
                  <a:gd name="T21" fmla="*/ 15 h 30"/>
                  <a:gd name="T22" fmla="*/ 35 w 35"/>
                  <a:gd name="T23" fmla="*/ 19 h 30"/>
                  <a:gd name="T24" fmla="*/ 35 w 35"/>
                  <a:gd name="T25" fmla="*/ 24 h 30"/>
                  <a:gd name="T26" fmla="*/ 32 w 35"/>
                  <a:gd name="T27" fmla="*/ 28 h 30"/>
                  <a:gd name="T28" fmla="*/ 26 w 35"/>
                  <a:gd name="T29" fmla="*/ 30 h 30"/>
                  <a:gd name="T30" fmla="*/ 20 w 35"/>
                  <a:gd name="T31" fmla="*/ 28 h 30"/>
                  <a:gd name="T32" fmla="*/ 15 w 35"/>
                  <a:gd name="T33" fmla="*/ 22 h 30"/>
                  <a:gd name="T34" fmla="*/ 12 w 35"/>
                  <a:gd name="T35" fmla="*/ 12 h 30"/>
                  <a:gd name="T36" fmla="*/ 8 w 35"/>
                  <a:gd name="T37" fmla="*/ 10 h 30"/>
                  <a:gd name="T38" fmla="*/ 2 w 35"/>
                  <a:gd name="T39" fmla="*/ 16 h 30"/>
                  <a:gd name="T40" fmla="*/ 0 w 35"/>
                  <a:gd name="T41" fmla="*/ 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30">
                    <a:moveTo>
                      <a:pt x="0" y="9"/>
                    </a:moveTo>
                    <a:lnTo>
                      <a:pt x="6" y="9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2" y="6"/>
                    </a:lnTo>
                    <a:lnTo>
                      <a:pt x="17" y="7"/>
                    </a:lnTo>
                    <a:lnTo>
                      <a:pt x="20" y="3"/>
                    </a:lnTo>
                    <a:lnTo>
                      <a:pt x="24" y="12"/>
                    </a:lnTo>
                    <a:lnTo>
                      <a:pt x="33" y="12"/>
                    </a:lnTo>
                    <a:lnTo>
                      <a:pt x="35" y="13"/>
                    </a:lnTo>
                    <a:lnTo>
                      <a:pt x="32" y="15"/>
                    </a:lnTo>
                    <a:lnTo>
                      <a:pt x="35" y="19"/>
                    </a:lnTo>
                    <a:lnTo>
                      <a:pt x="35" y="24"/>
                    </a:lnTo>
                    <a:lnTo>
                      <a:pt x="32" y="28"/>
                    </a:lnTo>
                    <a:lnTo>
                      <a:pt x="26" y="30"/>
                    </a:lnTo>
                    <a:lnTo>
                      <a:pt x="20" y="28"/>
                    </a:lnTo>
                    <a:lnTo>
                      <a:pt x="15" y="22"/>
                    </a:lnTo>
                    <a:lnTo>
                      <a:pt x="12" y="12"/>
                    </a:lnTo>
                    <a:lnTo>
                      <a:pt x="8" y="10"/>
                    </a:lnTo>
                    <a:lnTo>
                      <a:pt x="2" y="16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3" name="Freeform 2019">
                <a:extLst>
                  <a:ext uri="{FF2B5EF4-FFF2-40B4-BE49-F238E27FC236}">
                    <a16:creationId xmlns:a16="http://schemas.microsoft.com/office/drawing/2014/main" id="{45930037-B5CD-BBB7-932C-AE749E99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289"/>
                <a:ext cx="18" cy="15"/>
              </a:xfrm>
              <a:custGeom>
                <a:avLst/>
                <a:gdLst>
                  <a:gd name="T0" fmla="*/ 0 w 35"/>
                  <a:gd name="T1" fmla="*/ 9 h 30"/>
                  <a:gd name="T2" fmla="*/ 6 w 35"/>
                  <a:gd name="T3" fmla="*/ 9 h 30"/>
                  <a:gd name="T4" fmla="*/ 8 w 35"/>
                  <a:gd name="T5" fmla="*/ 3 h 30"/>
                  <a:gd name="T6" fmla="*/ 11 w 35"/>
                  <a:gd name="T7" fmla="*/ 0 h 30"/>
                  <a:gd name="T8" fmla="*/ 12 w 35"/>
                  <a:gd name="T9" fmla="*/ 6 h 30"/>
                  <a:gd name="T10" fmla="*/ 17 w 35"/>
                  <a:gd name="T11" fmla="*/ 7 h 30"/>
                  <a:gd name="T12" fmla="*/ 20 w 35"/>
                  <a:gd name="T13" fmla="*/ 3 h 30"/>
                  <a:gd name="T14" fmla="*/ 24 w 35"/>
                  <a:gd name="T15" fmla="*/ 12 h 30"/>
                  <a:gd name="T16" fmla="*/ 33 w 35"/>
                  <a:gd name="T17" fmla="*/ 12 h 30"/>
                  <a:gd name="T18" fmla="*/ 35 w 35"/>
                  <a:gd name="T19" fmla="*/ 13 h 30"/>
                  <a:gd name="T20" fmla="*/ 32 w 35"/>
                  <a:gd name="T21" fmla="*/ 15 h 30"/>
                  <a:gd name="T22" fmla="*/ 35 w 35"/>
                  <a:gd name="T23" fmla="*/ 19 h 30"/>
                  <a:gd name="T24" fmla="*/ 35 w 35"/>
                  <a:gd name="T25" fmla="*/ 24 h 30"/>
                  <a:gd name="T26" fmla="*/ 32 w 35"/>
                  <a:gd name="T27" fmla="*/ 28 h 30"/>
                  <a:gd name="T28" fmla="*/ 26 w 35"/>
                  <a:gd name="T29" fmla="*/ 30 h 30"/>
                  <a:gd name="T30" fmla="*/ 20 w 35"/>
                  <a:gd name="T31" fmla="*/ 28 h 30"/>
                  <a:gd name="T32" fmla="*/ 15 w 35"/>
                  <a:gd name="T33" fmla="*/ 22 h 30"/>
                  <a:gd name="T34" fmla="*/ 12 w 35"/>
                  <a:gd name="T35" fmla="*/ 12 h 30"/>
                  <a:gd name="T36" fmla="*/ 8 w 35"/>
                  <a:gd name="T37" fmla="*/ 10 h 30"/>
                  <a:gd name="T38" fmla="*/ 2 w 35"/>
                  <a:gd name="T39" fmla="*/ 16 h 30"/>
                  <a:gd name="T40" fmla="*/ 0 w 35"/>
                  <a:gd name="T41" fmla="*/ 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30">
                    <a:moveTo>
                      <a:pt x="0" y="9"/>
                    </a:moveTo>
                    <a:lnTo>
                      <a:pt x="6" y="9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2" y="6"/>
                    </a:lnTo>
                    <a:lnTo>
                      <a:pt x="17" y="7"/>
                    </a:lnTo>
                    <a:lnTo>
                      <a:pt x="20" y="3"/>
                    </a:lnTo>
                    <a:lnTo>
                      <a:pt x="24" y="12"/>
                    </a:lnTo>
                    <a:lnTo>
                      <a:pt x="33" y="12"/>
                    </a:lnTo>
                    <a:lnTo>
                      <a:pt x="35" y="13"/>
                    </a:lnTo>
                    <a:lnTo>
                      <a:pt x="32" y="15"/>
                    </a:lnTo>
                    <a:lnTo>
                      <a:pt x="35" y="19"/>
                    </a:lnTo>
                    <a:lnTo>
                      <a:pt x="35" y="24"/>
                    </a:lnTo>
                    <a:lnTo>
                      <a:pt x="32" y="28"/>
                    </a:lnTo>
                    <a:lnTo>
                      <a:pt x="26" y="30"/>
                    </a:lnTo>
                    <a:lnTo>
                      <a:pt x="20" y="28"/>
                    </a:lnTo>
                    <a:lnTo>
                      <a:pt x="15" y="22"/>
                    </a:lnTo>
                    <a:lnTo>
                      <a:pt x="12" y="12"/>
                    </a:lnTo>
                    <a:lnTo>
                      <a:pt x="8" y="10"/>
                    </a:lnTo>
                    <a:lnTo>
                      <a:pt x="2" y="16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4" name="Freeform 2020">
                <a:extLst>
                  <a:ext uri="{FF2B5EF4-FFF2-40B4-BE49-F238E27FC236}">
                    <a16:creationId xmlns:a16="http://schemas.microsoft.com/office/drawing/2014/main" id="{F8105711-AA7E-5F24-1711-50DFE341A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457"/>
                <a:ext cx="101" cy="137"/>
              </a:xfrm>
              <a:custGeom>
                <a:avLst/>
                <a:gdLst>
                  <a:gd name="T0" fmla="*/ 39 w 202"/>
                  <a:gd name="T1" fmla="*/ 43 h 276"/>
                  <a:gd name="T2" fmla="*/ 29 w 202"/>
                  <a:gd name="T3" fmla="*/ 49 h 276"/>
                  <a:gd name="T4" fmla="*/ 20 w 202"/>
                  <a:gd name="T5" fmla="*/ 57 h 276"/>
                  <a:gd name="T6" fmla="*/ 10 w 202"/>
                  <a:gd name="T7" fmla="*/ 76 h 276"/>
                  <a:gd name="T8" fmla="*/ 12 w 202"/>
                  <a:gd name="T9" fmla="*/ 89 h 276"/>
                  <a:gd name="T10" fmla="*/ 30 w 202"/>
                  <a:gd name="T11" fmla="*/ 101 h 276"/>
                  <a:gd name="T12" fmla="*/ 35 w 202"/>
                  <a:gd name="T13" fmla="*/ 110 h 276"/>
                  <a:gd name="T14" fmla="*/ 47 w 202"/>
                  <a:gd name="T15" fmla="*/ 119 h 276"/>
                  <a:gd name="T16" fmla="*/ 53 w 202"/>
                  <a:gd name="T17" fmla="*/ 125 h 276"/>
                  <a:gd name="T18" fmla="*/ 64 w 202"/>
                  <a:gd name="T19" fmla="*/ 143 h 276"/>
                  <a:gd name="T20" fmla="*/ 65 w 202"/>
                  <a:gd name="T21" fmla="*/ 157 h 276"/>
                  <a:gd name="T22" fmla="*/ 53 w 202"/>
                  <a:gd name="T23" fmla="*/ 181 h 276"/>
                  <a:gd name="T24" fmla="*/ 41 w 202"/>
                  <a:gd name="T25" fmla="*/ 192 h 276"/>
                  <a:gd name="T26" fmla="*/ 51 w 202"/>
                  <a:gd name="T27" fmla="*/ 218 h 276"/>
                  <a:gd name="T28" fmla="*/ 30 w 202"/>
                  <a:gd name="T29" fmla="*/ 218 h 276"/>
                  <a:gd name="T30" fmla="*/ 33 w 202"/>
                  <a:gd name="T31" fmla="*/ 238 h 276"/>
                  <a:gd name="T32" fmla="*/ 33 w 202"/>
                  <a:gd name="T33" fmla="*/ 248 h 276"/>
                  <a:gd name="T34" fmla="*/ 56 w 202"/>
                  <a:gd name="T35" fmla="*/ 244 h 276"/>
                  <a:gd name="T36" fmla="*/ 61 w 202"/>
                  <a:gd name="T37" fmla="*/ 227 h 276"/>
                  <a:gd name="T38" fmla="*/ 67 w 202"/>
                  <a:gd name="T39" fmla="*/ 234 h 276"/>
                  <a:gd name="T40" fmla="*/ 76 w 202"/>
                  <a:gd name="T41" fmla="*/ 251 h 276"/>
                  <a:gd name="T42" fmla="*/ 85 w 202"/>
                  <a:gd name="T43" fmla="*/ 257 h 276"/>
                  <a:gd name="T44" fmla="*/ 106 w 202"/>
                  <a:gd name="T45" fmla="*/ 260 h 276"/>
                  <a:gd name="T46" fmla="*/ 126 w 202"/>
                  <a:gd name="T47" fmla="*/ 248 h 276"/>
                  <a:gd name="T48" fmla="*/ 126 w 202"/>
                  <a:gd name="T49" fmla="*/ 271 h 276"/>
                  <a:gd name="T50" fmla="*/ 136 w 202"/>
                  <a:gd name="T51" fmla="*/ 272 h 276"/>
                  <a:gd name="T52" fmla="*/ 143 w 202"/>
                  <a:gd name="T53" fmla="*/ 259 h 276"/>
                  <a:gd name="T54" fmla="*/ 149 w 202"/>
                  <a:gd name="T55" fmla="*/ 236 h 276"/>
                  <a:gd name="T56" fmla="*/ 149 w 202"/>
                  <a:gd name="T57" fmla="*/ 218 h 276"/>
                  <a:gd name="T58" fmla="*/ 162 w 202"/>
                  <a:gd name="T59" fmla="*/ 207 h 276"/>
                  <a:gd name="T60" fmla="*/ 173 w 202"/>
                  <a:gd name="T61" fmla="*/ 203 h 276"/>
                  <a:gd name="T62" fmla="*/ 173 w 202"/>
                  <a:gd name="T63" fmla="*/ 184 h 276"/>
                  <a:gd name="T64" fmla="*/ 179 w 202"/>
                  <a:gd name="T65" fmla="*/ 172 h 276"/>
                  <a:gd name="T66" fmla="*/ 197 w 202"/>
                  <a:gd name="T67" fmla="*/ 160 h 276"/>
                  <a:gd name="T68" fmla="*/ 194 w 202"/>
                  <a:gd name="T69" fmla="*/ 143 h 276"/>
                  <a:gd name="T70" fmla="*/ 177 w 202"/>
                  <a:gd name="T71" fmla="*/ 125 h 276"/>
                  <a:gd name="T72" fmla="*/ 167 w 202"/>
                  <a:gd name="T73" fmla="*/ 136 h 276"/>
                  <a:gd name="T74" fmla="*/ 152 w 202"/>
                  <a:gd name="T75" fmla="*/ 134 h 276"/>
                  <a:gd name="T76" fmla="*/ 136 w 202"/>
                  <a:gd name="T77" fmla="*/ 133 h 276"/>
                  <a:gd name="T78" fmla="*/ 129 w 202"/>
                  <a:gd name="T79" fmla="*/ 148 h 276"/>
                  <a:gd name="T80" fmla="*/ 115 w 202"/>
                  <a:gd name="T81" fmla="*/ 151 h 276"/>
                  <a:gd name="T82" fmla="*/ 103 w 202"/>
                  <a:gd name="T83" fmla="*/ 148 h 276"/>
                  <a:gd name="T84" fmla="*/ 85 w 202"/>
                  <a:gd name="T85" fmla="*/ 157 h 276"/>
                  <a:gd name="T86" fmla="*/ 79 w 202"/>
                  <a:gd name="T87" fmla="*/ 149 h 276"/>
                  <a:gd name="T88" fmla="*/ 85 w 202"/>
                  <a:gd name="T89" fmla="*/ 136 h 276"/>
                  <a:gd name="T90" fmla="*/ 83 w 202"/>
                  <a:gd name="T91" fmla="*/ 122 h 276"/>
                  <a:gd name="T92" fmla="*/ 103 w 202"/>
                  <a:gd name="T93" fmla="*/ 113 h 276"/>
                  <a:gd name="T94" fmla="*/ 91 w 202"/>
                  <a:gd name="T95" fmla="*/ 105 h 276"/>
                  <a:gd name="T96" fmla="*/ 86 w 202"/>
                  <a:gd name="T97" fmla="*/ 90 h 276"/>
                  <a:gd name="T98" fmla="*/ 83 w 202"/>
                  <a:gd name="T99" fmla="*/ 79 h 276"/>
                  <a:gd name="T100" fmla="*/ 86 w 202"/>
                  <a:gd name="T101" fmla="*/ 55 h 276"/>
                  <a:gd name="T102" fmla="*/ 88 w 202"/>
                  <a:gd name="T103" fmla="*/ 35 h 276"/>
                  <a:gd name="T104" fmla="*/ 109 w 202"/>
                  <a:gd name="T105" fmla="*/ 32 h 276"/>
                  <a:gd name="T106" fmla="*/ 120 w 202"/>
                  <a:gd name="T107" fmla="*/ 17 h 276"/>
                  <a:gd name="T108" fmla="*/ 118 w 202"/>
                  <a:gd name="T109" fmla="*/ 3 h 276"/>
                  <a:gd name="T110" fmla="*/ 106 w 202"/>
                  <a:gd name="T111" fmla="*/ 13 h 276"/>
                  <a:gd name="T112" fmla="*/ 91 w 202"/>
                  <a:gd name="T113" fmla="*/ 14 h 276"/>
                  <a:gd name="T114" fmla="*/ 76 w 202"/>
                  <a:gd name="T115" fmla="*/ 26 h 276"/>
                  <a:gd name="T116" fmla="*/ 50 w 202"/>
                  <a:gd name="T117" fmla="*/ 35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2" h="276">
                    <a:moveTo>
                      <a:pt x="50" y="35"/>
                    </a:moveTo>
                    <a:lnTo>
                      <a:pt x="45" y="34"/>
                    </a:lnTo>
                    <a:lnTo>
                      <a:pt x="39" y="43"/>
                    </a:lnTo>
                    <a:lnTo>
                      <a:pt x="38" y="46"/>
                    </a:lnTo>
                    <a:lnTo>
                      <a:pt x="30" y="46"/>
                    </a:lnTo>
                    <a:lnTo>
                      <a:pt x="29" y="49"/>
                    </a:lnTo>
                    <a:lnTo>
                      <a:pt x="24" y="51"/>
                    </a:lnTo>
                    <a:lnTo>
                      <a:pt x="24" y="57"/>
                    </a:lnTo>
                    <a:lnTo>
                      <a:pt x="20" y="57"/>
                    </a:lnTo>
                    <a:lnTo>
                      <a:pt x="6" y="52"/>
                    </a:lnTo>
                    <a:lnTo>
                      <a:pt x="0" y="57"/>
                    </a:lnTo>
                    <a:lnTo>
                      <a:pt x="10" y="76"/>
                    </a:lnTo>
                    <a:lnTo>
                      <a:pt x="9" y="78"/>
                    </a:lnTo>
                    <a:lnTo>
                      <a:pt x="12" y="83"/>
                    </a:lnTo>
                    <a:lnTo>
                      <a:pt x="12" y="89"/>
                    </a:lnTo>
                    <a:lnTo>
                      <a:pt x="21" y="99"/>
                    </a:lnTo>
                    <a:lnTo>
                      <a:pt x="21" y="105"/>
                    </a:lnTo>
                    <a:lnTo>
                      <a:pt x="30" y="101"/>
                    </a:lnTo>
                    <a:lnTo>
                      <a:pt x="35" y="105"/>
                    </a:lnTo>
                    <a:lnTo>
                      <a:pt x="33" y="108"/>
                    </a:lnTo>
                    <a:lnTo>
                      <a:pt x="35" y="110"/>
                    </a:lnTo>
                    <a:lnTo>
                      <a:pt x="45" y="111"/>
                    </a:lnTo>
                    <a:lnTo>
                      <a:pt x="47" y="114"/>
                    </a:lnTo>
                    <a:lnTo>
                      <a:pt x="47" y="119"/>
                    </a:lnTo>
                    <a:lnTo>
                      <a:pt x="50" y="125"/>
                    </a:lnTo>
                    <a:lnTo>
                      <a:pt x="48" y="128"/>
                    </a:lnTo>
                    <a:lnTo>
                      <a:pt x="53" y="125"/>
                    </a:lnTo>
                    <a:lnTo>
                      <a:pt x="62" y="130"/>
                    </a:lnTo>
                    <a:lnTo>
                      <a:pt x="61" y="136"/>
                    </a:lnTo>
                    <a:lnTo>
                      <a:pt x="64" y="143"/>
                    </a:lnTo>
                    <a:lnTo>
                      <a:pt x="70" y="149"/>
                    </a:lnTo>
                    <a:lnTo>
                      <a:pt x="71" y="151"/>
                    </a:lnTo>
                    <a:lnTo>
                      <a:pt x="65" y="157"/>
                    </a:lnTo>
                    <a:lnTo>
                      <a:pt x="61" y="171"/>
                    </a:lnTo>
                    <a:lnTo>
                      <a:pt x="56" y="175"/>
                    </a:lnTo>
                    <a:lnTo>
                      <a:pt x="53" y="181"/>
                    </a:lnTo>
                    <a:lnTo>
                      <a:pt x="51" y="186"/>
                    </a:lnTo>
                    <a:lnTo>
                      <a:pt x="47" y="184"/>
                    </a:lnTo>
                    <a:lnTo>
                      <a:pt x="41" y="192"/>
                    </a:lnTo>
                    <a:lnTo>
                      <a:pt x="47" y="203"/>
                    </a:lnTo>
                    <a:lnTo>
                      <a:pt x="48" y="212"/>
                    </a:lnTo>
                    <a:lnTo>
                      <a:pt x="51" y="218"/>
                    </a:lnTo>
                    <a:lnTo>
                      <a:pt x="42" y="224"/>
                    </a:lnTo>
                    <a:lnTo>
                      <a:pt x="39" y="227"/>
                    </a:lnTo>
                    <a:lnTo>
                      <a:pt x="30" y="218"/>
                    </a:lnTo>
                    <a:lnTo>
                      <a:pt x="26" y="224"/>
                    </a:lnTo>
                    <a:lnTo>
                      <a:pt x="35" y="231"/>
                    </a:lnTo>
                    <a:lnTo>
                      <a:pt x="33" y="238"/>
                    </a:lnTo>
                    <a:lnTo>
                      <a:pt x="29" y="238"/>
                    </a:lnTo>
                    <a:lnTo>
                      <a:pt x="30" y="245"/>
                    </a:lnTo>
                    <a:lnTo>
                      <a:pt x="33" y="248"/>
                    </a:lnTo>
                    <a:lnTo>
                      <a:pt x="41" y="251"/>
                    </a:lnTo>
                    <a:lnTo>
                      <a:pt x="44" y="248"/>
                    </a:lnTo>
                    <a:lnTo>
                      <a:pt x="56" y="244"/>
                    </a:lnTo>
                    <a:lnTo>
                      <a:pt x="59" y="239"/>
                    </a:lnTo>
                    <a:lnTo>
                      <a:pt x="58" y="227"/>
                    </a:lnTo>
                    <a:lnTo>
                      <a:pt x="61" y="227"/>
                    </a:lnTo>
                    <a:lnTo>
                      <a:pt x="64" y="225"/>
                    </a:lnTo>
                    <a:lnTo>
                      <a:pt x="70" y="228"/>
                    </a:lnTo>
                    <a:lnTo>
                      <a:pt x="67" y="234"/>
                    </a:lnTo>
                    <a:lnTo>
                      <a:pt x="70" y="242"/>
                    </a:lnTo>
                    <a:lnTo>
                      <a:pt x="67" y="248"/>
                    </a:lnTo>
                    <a:lnTo>
                      <a:pt x="76" y="251"/>
                    </a:lnTo>
                    <a:lnTo>
                      <a:pt x="82" y="248"/>
                    </a:lnTo>
                    <a:lnTo>
                      <a:pt x="82" y="254"/>
                    </a:lnTo>
                    <a:lnTo>
                      <a:pt x="85" y="257"/>
                    </a:lnTo>
                    <a:lnTo>
                      <a:pt x="91" y="253"/>
                    </a:lnTo>
                    <a:lnTo>
                      <a:pt x="105" y="256"/>
                    </a:lnTo>
                    <a:lnTo>
                      <a:pt x="106" y="260"/>
                    </a:lnTo>
                    <a:lnTo>
                      <a:pt x="120" y="259"/>
                    </a:lnTo>
                    <a:lnTo>
                      <a:pt x="123" y="248"/>
                    </a:lnTo>
                    <a:lnTo>
                      <a:pt x="126" y="248"/>
                    </a:lnTo>
                    <a:lnTo>
                      <a:pt x="123" y="254"/>
                    </a:lnTo>
                    <a:lnTo>
                      <a:pt x="123" y="269"/>
                    </a:lnTo>
                    <a:lnTo>
                      <a:pt x="126" y="271"/>
                    </a:lnTo>
                    <a:lnTo>
                      <a:pt x="127" y="276"/>
                    </a:lnTo>
                    <a:lnTo>
                      <a:pt x="132" y="271"/>
                    </a:lnTo>
                    <a:lnTo>
                      <a:pt x="136" y="272"/>
                    </a:lnTo>
                    <a:lnTo>
                      <a:pt x="139" y="266"/>
                    </a:lnTo>
                    <a:lnTo>
                      <a:pt x="138" y="263"/>
                    </a:lnTo>
                    <a:lnTo>
                      <a:pt x="143" y="259"/>
                    </a:lnTo>
                    <a:lnTo>
                      <a:pt x="146" y="253"/>
                    </a:lnTo>
                    <a:lnTo>
                      <a:pt x="146" y="247"/>
                    </a:lnTo>
                    <a:lnTo>
                      <a:pt x="149" y="236"/>
                    </a:lnTo>
                    <a:lnTo>
                      <a:pt x="147" y="230"/>
                    </a:lnTo>
                    <a:lnTo>
                      <a:pt x="150" y="225"/>
                    </a:lnTo>
                    <a:lnTo>
                      <a:pt x="149" y="218"/>
                    </a:lnTo>
                    <a:lnTo>
                      <a:pt x="155" y="215"/>
                    </a:lnTo>
                    <a:lnTo>
                      <a:pt x="156" y="212"/>
                    </a:lnTo>
                    <a:lnTo>
                      <a:pt x="162" y="207"/>
                    </a:lnTo>
                    <a:lnTo>
                      <a:pt x="158" y="201"/>
                    </a:lnTo>
                    <a:lnTo>
                      <a:pt x="162" y="203"/>
                    </a:lnTo>
                    <a:lnTo>
                      <a:pt x="173" y="203"/>
                    </a:lnTo>
                    <a:lnTo>
                      <a:pt x="173" y="198"/>
                    </a:lnTo>
                    <a:lnTo>
                      <a:pt x="171" y="192"/>
                    </a:lnTo>
                    <a:lnTo>
                      <a:pt x="173" y="184"/>
                    </a:lnTo>
                    <a:lnTo>
                      <a:pt x="177" y="183"/>
                    </a:lnTo>
                    <a:lnTo>
                      <a:pt x="177" y="178"/>
                    </a:lnTo>
                    <a:lnTo>
                      <a:pt x="179" y="172"/>
                    </a:lnTo>
                    <a:lnTo>
                      <a:pt x="187" y="169"/>
                    </a:lnTo>
                    <a:lnTo>
                      <a:pt x="191" y="158"/>
                    </a:lnTo>
                    <a:lnTo>
                      <a:pt x="197" y="160"/>
                    </a:lnTo>
                    <a:lnTo>
                      <a:pt x="202" y="154"/>
                    </a:lnTo>
                    <a:lnTo>
                      <a:pt x="202" y="148"/>
                    </a:lnTo>
                    <a:lnTo>
                      <a:pt x="194" y="143"/>
                    </a:lnTo>
                    <a:lnTo>
                      <a:pt x="187" y="133"/>
                    </a:lnTo>
                    <a:lnTo>
                      <a:pt x="180" y="125"/>
                    </a:lnTo>
                    <a:lnTo>
                      <a:pt x="177" y="125"/>
                    </a:lnTo>
                    <a:lnTo>
                      <a:pt x="170" y="131"/>
                    </a:lnTo>
                    <a:lnTo>
                      <a:pt x="170" y="134"/>
                    </a:lnTo>
                    <a:lnTo>
                      <a:pt x="167" y="136"/>
                    </a:lnTo>
                    <a:lnTo>
                      <a:pt x="162" y="136"/>
                    </a:lnTo>
                    <a:lnTo>
                      <a:pt x="153" y="133"/>
                    </a:lnTo>
                    <a:lnTo>
                      <a:pt x="152" y="134"/>
                    </a:lnTo>
                    <a:lnTo>
                      <a:pt x="147" y="134"/>
                    </a:lnTo>
                    <a:lnTo>
                      <a:pt x="143" y="136"/>
                    </a:lnTo>
                    <a:lnTo>
                      <a:pt x="136" y="133"/>
                    </a:lnTo>
                    <a:lnTo>
                      <a:pt x="130" y="142"/>
                    </a:lnTo>
                    <a:lnTo>
                      <a:pt x="129" y="148"/>
                    </a:lnTo>
                    <a:lnTo>
                      <a:pt x="129" y="148"/>
                    </a:lnTo>
                    <a:lnTo>
                      <a:pt x="124" y="146"/>
                    </a:lnTo>
                    <a:lnTo>
                      <a:pt x="120" y="152"/>
                    </a:lnTo>
                    <a:lnTo>
                      <a:pt x="115" y="151"/>
                    </a:lnTo>
                    <a:lnTo>
                      <a:pt x="111" y="146"/>
                    </a:lnTo>
                    <a:lnTo>
                      <a:pt x="105" y="151"/>
                    </a:lnTo>
                    <a:lnTo>
                      <a:pt x="103" y="148"/>
                    </a:lnTo>
                    <a:lnTo>
                      <a:pt x="100" y="149"/>
                    </a:lnTo>
                    <a:lnTo>
                      <a:pt x="94" y="151"/>
                    </a:lnTo>
                    <a:lnTo>
                      <a:pt x="85" y="157"/>
                    </a:lnTo>
                    <a:lnTo>
                      <a:pt x="79" y="157"/>
                    </a:lnTo>
                    <a:lnTo>
                      <a:pt x="77" y="157"/>
                    </a:lnTo>
                    <a:lnTo>
                      <a:pt x="79" y="149"/>
                    </a:lnTo>
                    <a:lnTo>
                      <a:pt x="82" y="146"/>
                    </a:lnTo>
                    <a:lnTo>
                      <a:pt x="86" y="142"/>
                    </a:lnTo>
                    <a:lnTo>
                      <a:pt x="85" y="136"/>
                    </a:lnTo>
                    <a:lnTo>
                      <a:pt x="80" y="131"/>
                    </a:lnTo>
                    <a:lnTo>
                      <a:pt x="76" y="130"/>
                    </a:lnTo>
                    <a:lnTo>
                      <a:pt x="83" y="122"/>
                    </a:lnTo>
                    <a:lnTo>
                      <a:pt x="89" y="120"/>
                    </a:lnTo>
                    <a:lnTo>
                      <a:pt x="95" y="114"/>
                    </a:lnTo>
                    <a:lnTo>
                      <a:pt x="103" y="113"/>
                    </a:lnTo>
                    <a:lnTo>
                      <a:pt x="97" y="107"/>
                    </a:lnTo>
                    <a:lnTo>
                      <a:pt x="99" y="102"/>
                    </a:lnTo>
                    <a:lnTo>
                      <a:pt x="91" y="105"/>
                    </a:lnTo>
                    <a:lnTo>
                      <a:pt x="83" y="108"/>
                    </a:lnTo>
                    <a:lnTo>
                      <a:pt x="82" y="105"/>
                    </a:lnTo>
                    <a:lnTo>
                      <a:pt x="86" y="90"/>
                    </a:lnTo>
                    <a:lnTo>
                      <a:pt x="89" y="87"/>
                    </a:lnTo>
                    <a:lnTo>
                      <a:pt x="89" y="79"/>
                    </a:lnTo>
                    <a:lnTo>
                      <a:pt x="83" y="79"/>
                    </a:lnTo>
                    <a:lnTo>
                      <a:pt x="80" y="70"/>
                    </a:lnTo>
                    <a:lnTo>
                      <a:pt x="82" y="66"/>
                    </a:lnTo>
                    <a:lnTo>
                      <a:pt x="86" y="55"/>
                    </a:lnTo>
                    <a:lnTo>
                      <a:pt x="80" y="52"/>
                    </a:lnTo>
                    <a:lnTo>
                      <a:pt x="79" y="45"/>
                    </a:lnTo>
                    <a:lnTo>
                      <a:pt x="88" y="35"/>
                    </a:lnTo>
                    <a:lnTo>
                      <a:pt x="94" y="37"/>
                    </a:lnTo>
                    <a:lnTo>
                      <a:pt x="95" y="29"/>
                    </a:lnTo>
                    <a:lnTo>
                      <a:pt x="109" y="32"/>
                    </a:lnTo>
                    <a:lnTo>
                      <a:pt x="115" y="32"/>
                    </a:lnTo>
                    <a:lnTo>
                      <a:pt x="117" y="29"/>
                    </a:lnTo>
                    <a:lnTo>
                      <a:pt x="120" y="17"/>
                    </a:lnTo>
                    <a:lnTo>
                      <a:pt x="120" y="16"/>
                    </a:lnTo>
                    <a:lnTo>
                      <a:pt x="117" y="11"/>
                    </a:lnTo>
                    <a:lnTo>
                      <a:pt x="118" y="3"/>
                    </a:lnTo>
                    <a:lnTo>
                      <a:pt x="108" y="0"/>
                    </a:lnTo>
                    <a:lnTo>
                      <a:pt x="103" y="2"/>
                    </a:lnTo>
                    <a:lnTo>
                      <a:pt x="106" y="13"/>
                    </a:lnTo>
                    <a:lnTo>
                      <a:pt x="102" y="17"/>
                    </a:lnTo>
                    <a:lnTo>
                      <a:pt x="95" y="8"/>
                    </a:lnTo>
                    <a:lnTo>
                      <a:pt x="91" y="14"/>
                    </a:lnTo>
                    <a:lnTo>
                      <a:pt x="88" y="13"/>
                    </a:lnTo>
                    <a:lnTo>
                      <a:pt x="80" y="17"/>
                    </a:lnTo>
                    <a:lnTo>
                      <a:pt x="76" y="26"/>
                    </a:lnTo>
                    <a:lnTo>
                      <a:pt x="61" y="31"/>
                    </a:lnTo>
                    <a:lnTo>
                      <a:pt x="58" y="3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5" name="Freeform 2021">
                <a:extLst>
                  <a:ext uri="{FF2B5EF4-FFF2-40B4-BE49-F238E27FC236}">
                    <a16:creationId xmlns:a16="http://schemas.microsoft.com/office/drawing/2014/main" id="{5D54EB81-8FEA-0A1F-4A7C-C9E40A5B9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457"/>
                <a:ext cx="101" cy="137"/>
              </a:xfrm>
              <a:custGeom>
                <a:avLst/>
                <a:gdLst>
                  <a:gd name="T0" fmla="*/ 61 w 202"/>
                  <a:gd name="T1" fmla="*/ 31 h 276"/>
                  <a:gd name="T2" fmla="*/ 88 w 202"/>
                  <a:gd name="T3" fmla="*/ 13 h 276"/>
                  <a:gd name="T4" fmla="*/ 102 w 202"/>
                  <a:gd name="T5" fmla="*/ 17 h 276"/>
                  <a:gd name="T6" fmla="*/ 108 w 202"/>
                  <a:gd name="T7" fmla="*/ 0 h 276"/>
                  <a:gd name="T8" fmla="*/ 120 w 202"/>
                  <a:gd name="T9" fmla="*/ 16 h 276"/>
                  <a:gd name="T10" fmla="*/ 115 w 202"/>
                  <a:gd name="T11" fmla="*/ 32 h 276"/>
                  <a:gd name="T12" fmla="*/ 94 w 202"/>
                  <a:gd name="T13" fmla="*/ 37 h 276"/>
                  <a:gd name="T14" fmla="*/ 80 w 202"/>
                  <a:gd name="T15" fmla="*/ 52 h 276"/>
                  <a:gd name="T16" fmla="*/ 80 w 202"/>
                  <a:gd name="T17" fmla="*/ 70 h 276"/>
                  <a:gd name="T18" fmla="*/ 89 w 202"/>
                  <a:gd name="T19" fmla="*/ 87 h 276"/>
                  <a:gd name="T20" fmla="*/ 83 w 202"/>
                  <a:gd name="T21" fmla="*/ 108 h 276"/>
                  <a:gd name="T22" fmla="*/ 97 w 202"/>
                  <a:gd name="T23" fmla="*/ 107 h 276"/>
                  <a:gd name="T24" fmla="*/ 89 w 202"/>
                  <a:gd name="T25" fmla="*/ 120 h 276"/>
                  <a:gd name="T26" fmla="*/ 80 w 202"/>
                  <a:gd name="T27" fmla="*/ 131 h 276"/>
                  <a:gd name="T28" fmla="*/ 82 w 202"/>
                  <a:gd name="T29" fmla="*/ 146 h 276"/>
                  <a:gd name="T30" fmla="*/ 79 w 202"/>
                  <a:gd name="T31" fmla="*/ 157 h 276"/>
                  <a:gd name="T32" fmla="*/ 100 w 202"/>
                  <a:gd name="T33" fmla="*/ 149 h 276"/>
                  <a:gd name="T34" fmla="*/ 111 w 202"/>
                  <a:gd name="T35" fmla="*/ 146 h 276"/>
                  <a:gd name="T36" fmla="*/ 124 w 202"/>
                  <a:gd name="T37" fmla="*/ 146 h 276"/>
                  <a:gd name="T38" fmla="*/ 130 w 202"/>
                  <a:gd name="T39" fmla="*/ 142 h 276"/>
                  <a:gd name="T40" fmla="*/ 147 w 202"/>
                  <a:gd name="T41" fmla="*/ 134 h 276"/>
                  <a:gd name="T42" fmla="*/ 162 w 202"/>
                  <a:gd name="T43" fmla="*/ 136 h 276"/>
                  <a:gd name="T44" fmla="*/ 170 w 202"/>
                  <a:gd name="T45" fmla="*/ 131 h 276"/>
                  <a:gd name="T46" fmla="*/ 187 w 202"/>
                  <a:gd name="T47" fmla="*/ 133 h 276"/>
                  <a:gd name="T48" fmla="*/ 202 w 202"/>
                  <a:gd name="T49" fmla="*/ 154 h 276"/>
                  <a:gd name="T50" fmla="*/ 187 w 202"/>
                  <a:gd name="T51" fmla="*/ 169 h 276"/>
                  <a:gd name="T52" fmla="*/ 177 w 202"/>
                  <a:gd name="T53" fmla="*/ 183 h 276"/>
                  <a:gd name="T54" fmla="*/ 173 w 202"/>
                  <a:gd name="T55" fmla="*/ 198 h 276"/>
                  <a:gd name="T56" fmla="*/ 158 w 202"/>
                  <a:gd name="T57" fmla="*/ 201 h 276"/>
                  <a:gd name="T58" fmla="*/ 155 w 202"/>
                  <a:gd name="T59" fmla="*/ 215 h 276"/>
                  <a:gd name="T60" fmla="*/ 147 w 202"/>
                  <a:gd name="T61" fmla="*/ 230 h 276"/>
                  <a:gd name="T62" fmla="*/ 146 w 202"/>
                  <a:gd name="T63" fmla="*/ 253 h 276"/>
                  <a:gd name="T64" fmla="*/ 139 w 202"/>
                  <a:gd name="T65" fmla="*/ 266 h 276"/>
                  <a:gd name="T66" fmla="*/ 127 w 202"/>
                  <a:gd name="T67" fmla="*/ 276 h 276"/>
                  <a:gd name="T68" fmla="*/ 123 w 202"/>
                  <a:gd name="T69" fmla="*/ 254 h 276"/>
                  <a:gd name="T70" fmla="*/ 120 w 202"/>
                  <a:gd name="T71" fmla="*/ 259 h 276"/>
                  <a:gd name="T72" fmla="*/ 91 w 202"/>
                  <a:gd name="T73" fmla="*/ 253 h 276"/>
                  <a:gd name="T74" fmla="*/ 82 w 202"/>
                  <a:gd name="T75" fmla="*/ 248 h 276"/>
                  <a:gd name="T76" fmla="*/ 70 w 202"/>
                  <a:gd name="T77" fmla="*/ 242 h 276"/>
                  <a:gd name="T78" fmla="*/ 64 w 202"/>
                  <a:gd name="T79" fmla="*/ 225 h 276"/>
                  <a:gd name="T80" fmla="*/ 59 w 202"/>
                  <a:gd name="T81" fmla="*/ 239 h 276"/>
                  <a:gd name="T82" fmla="*/ 41 w 202"/>
                  <a:gd name="T83" fmla="*/ 251 h 276"/>
                  <a:gd name="T84" fmla="*/ 29 w 202"/>
                  <a:gd name="T85" fmla="*/ 238 h 276"/>
                  <a:gd name="T86" fmla="*/ 26 w 202"/>
                  <a:gd name="T87" fmla="*/ 224 h 276"/>
                  <a:gd name="T88" fmla="*/ 42 w 202"/>
                  <a:gd name="T89" fmla="*/ 224 h 276"/>
                  <a:gd name="T90" fmla="*/ 47 w 202"/>
                  <a:gd name="T91" fmla="*/ 203 h 276"/>
                  <a:gd name="T92" fmla="*/ 51 w 202"/>
                  <a:gd name="T93" fmla="*/ 186 h 276"/>
                  <a:gd name="T94" fmla="*/ 61 w 202"/>
                  <a:gd name="T95" fmla="*/ 171 h 276"/>
                  <a:gd name="T96" fmla="*/ 70 w 202"/>
                  <a:gd name="T97" fmla="*/ 149 h 276"/>
                  <a:gd name="T98" fmla="*/ 62 w 202"/>
                  <a:gd name="T99" fmla="*/ 130 h 276"/>
                  <a:gd name="T100" fmla="*/ 50 w 202"/>
                  <a:gd name="T101" fmla="*/ 125 h 276"/>
                  <a:gd name="T102" fmla="*/ 45 w 202"/>
                  <a:gd name="T103" fmla="*/ 111 h 276"/>
                  <a:gd name="T104" fmla="*/ 35 w 202"/>
                  <a:gd name="T105" fmla="*/ 105 h 276"/>
                  <a:gd name="T106" fmla="*/ 21 w 202"/>
                  <a:gd name="T107" fmla="*/ 99 h 276"/>
                  <a:gd name="T108" fmla="*/ 9 w 202"/>
                  <a:gd name="T109" fmla="*/ 78 h 276"/>
                  <a:gd name="T110" fmla="*/ 6 w 202"/>
                  <a:gd name="T111" fmla="*/ 52 h 276"/>
                  <a:gd name="T112" fmla="*/ 24 w 202"/>
                  <a:gd name="T113" fmla="*/ 51 h 276"/>
                  <a:gd name="T114" fmla="*/ 38 w 202"/>
                  <a:gd name="T115" fmla="*/ 46 h 276"/>
                  <a:gd name="T116" fmla="*/ 50 w 202"/>
                  <a:gd name="T117" fmla="*/ 35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2" h="276">
                    <a:moveTo>
                      <a:pt x="50" y="35"/>
                    </a:moveTo>
                    <a:lnTo>
                      <a:pt x="58" y="31"/>
                    </a:lnTo>
                    <a:lnTo>
                      <a:pt x="61" y="31"/>
                    </a:lnTo>
                    <a:lnTo>
                      <a:pt x="76" y="26"/>
                    </a:lnTo>
                    <a:lnTo>
                      <a:pt x="80" y="17"/>
                    </a:lnTo>
                    <a:lnTo>
                      <a:pt x="88" y="13"/>
                    </a:lnTo>
                    <a:lnTo>
                      <a:pt x="91" y="14"/>
                    </a:lnTo>
                    <a:lnTo>
                      <a:pt x="95" y="8"/>
                    </a:lnTo>
                    <a:lnTo>
                      <a:pt x="102" y="17"/>
                    </a:lnTo>
                    <a:lnTo>
                      <a:pt x="106" y="13"/>
                    </a:lnTo>
                    <a:lnTo>
                      <a:pt x="103" y="2"/>
                    </a:lnTo>
                    <a:lnTo>
                      <a:pt x="108" y="0"/>
                    </a:lnTo>
                    <a:lnTo>
                      <a:pt x="118" y="3"/>
                    </a:lnTo>
                    <a:lnTo>
                      <a:pt x="117" y="11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17" y="29"/>
                    </a:lnTo>
                    <a:lnTo>
                      <a:pt x="115" y="32"/>
                    </a:lnTo>
                    <a:lnTo>
                      <a:pt x="109" y="32"/>
                    </a:lnTo>
                    <a:lnTo>
                      <a:pt x="95" y="29"/>
                    </a:lnTo>
                    <a:lnTo>
                      <a:pt x="94" y="37"/>
                    </a:lnTo>
                    <a:lnTo>
                      <a:pt x="88" y="35"/>
                    </a:lnTo>
                    <a:lnTo>
                      <a:pt x="79" y="45"/>
                    </a:lnTo>
                    <a:lnTo>
                      <a:pt x="80" y="52"/>
                    </a:lnTo>
                    <a:lnTo>
                      <a:pt x="86" y="55"/>
                    </a:lnTo>
                    <a:lnTo>
                      <a:pt x="82" y="66"/>
                    </a:lnTo>
                    <a:lnTo>
                      <a:pt x="80" y="70"/>
                    </a:lnTo>
                    <a:lnTo>
                      <a:pt x="83" y="79"/>
                    </a:lnTo>
                    <a:lnTo>
                      <a:pt x="89" y="79"/>
                    </a:lnTo>
                    <a:lnTo>
                      <a:pt x="89" y="87"/>
                    </a:lnTo>
                    <a:lnTo>
                      <a:pt x="86" y="90"/>
                    </a:lnTo>
                    <a:lnTo>
                      <a:pt x="82" y="105"/>
                    </a:lnTo>
                    <a:lnTo>
                      <a:pt x="83" y="108"/>
                    </a:lnTo>
                    <a:lnTo>
                      <a:pt x="91" y="105"/>
                    </a:lnTo>
                    <a:lnTo>
                      <a:pt x="99" y="102"/>
                    </a:lnTo>
                    <a:lnTo>
                      <a:pt x="97" y="107"/>
                    </a:lnTo>
                    <a:lnTo>
                      <a:pt x="103" y="113"/>
                    </a:lnTo>
                    <a:lnTo>
                      <a:pt x="95" y="114"/>
                    </a:lnTo>
                    <a:lnTo>
                      <a:pt x="89" y="120"/>
                    </a:lnTo>
                    <a:lnTo>
                      <a:pt x="83" y="122"/>
                    </a:lnTo>
                    <a:lnTo>
                      <a:pt x="76" y="130"/>
                    </a:lnTo>
                    <a:lnTo>
                      <a:pt x="80" y="131"/>
                    </a:lnTo>
                    <a:lnTo>
                      <a:pt x="85" y="136"/>
                    </a:lnTo>
                    <a:lnTo>
                      <a:pt x="86" y="142"/>
                    </a:lnTo>
                    <a:lnTo>
                      <a:pt x="82" y="146"/>
                    </a:lnTo>
                    <a:lnTo>
                      <a:pt x="79" y="149"/>
                    </a:lnTo>
                    <a:lnTo>
                      <a:pt x="77" y="157"/>
                    </a:lnTo>
                    <a:lnTo>
                      <a:pt x="79" y="157"/>
                    </a:lnTo>
                    <a:lnTo>
                      <a:pt x="85" y="157"/>
                    </a:lnTo>
                    <a:lnTo>
                      <a:pt x="94" y="151"/>
                    </a:lnTo>
                    <a:lnTo>
                      <a:pt x="100" y="149"/>
                    </a:lnTo>
                    <a:lnTo>
                      <a:pt x="103" y="148"/>
                    </a:lnTo>
                    <a:lnTo>
                      <a:pt x="105" y="151"/>
                    </a:lnTo>
                    <a:lnTo>
                      <a:pt x="111" y="146"/>
                    </a:lnTo>
                    <a:lnTo>
                      <a:pt x="115" y="151"/>
                    </a:lnTo>
                    <a:lnTo>
                      <a:pt x="120" y="152"/>
                    </a:lnTo>
                    <a:lnTo>
                      <a:pt x="124" y="146"/>
                    </a:lnTo>
                    <a:lnTo>
                      <a:pt x="129" y="148"/>
                    </a:lnTo>
                    <a:lnTo>
                      <a:pt x="129" y="148"/>
                    </a:lnTo>
                    <a:lnTo>
                      <a:pt x="130" y="142"/>
                    </a:lnTo>
                    <a:lnTo>
                      <a:pt x="136" y="133"/>
                    </a:lnTo>
                    <a:lnTo>
                      <a:pt x="143" y="136"/>
                    </a:lnTo>
                    <a:lnTo>
                      <a:pt x="147" y="134"/>
                    </a:lnTo>
                    <a:lnTo>
                      <a:pt x="152" y="134"/>
                    </a:lnTo>
                    <a:lnTo>
                      <a:pt x="153" y="133"/>
                    </a:lnTo>
                    <a:lnTo>
                      <a:pt x="162" y="136"/>
                    </a:lnTo>
                    <a:lnTo>
                      <a:pt x="167" y="136"/>
                    </a:lnTo>
                    <a:lnTo>
                      <a:pt x="170" y="134"/>
                    </a:lnTo>
                    <a:lnTo>
                      <a:pt x="170" y="131"/>
                    </a:lnTo>
                    <a:lnTo>
                      <a:pt x="177" y="125"/>
                    </a:lnTo>
                    <a:lnTo>
                      <a:pt x="180" y="125"/>
                    </a:lnTo>
                    <a:lnTo>
                      <a:pt x="187" y="133"/>
                    </a:lnTo>
                    <a:lnTo>
                      <a:pt x="194" y="143"/>
                    </a:lnTo>
                    <a:lnTo>
                      <a:pt x="202" y="148"/>
                    </a:lnTo>
                    <a:lnTo>
                      <a:pt x="202" y="154"/>
                    </a:lnTo>
                    <a:lnTo>
                      <a:pt x="197" y="160"/>
                    </a:lnTo>
                    <a:lnTo>
                      <a:pt x="191" y="158"/>
                    </a:lnTo>
                    <a:lnTo>
                      <a:pt x="187" y="169"/>
                    </a:lnTo>
                    <a:lnTo>
                      <a:pt x="179" y="172"/>
                    </a:lnTo>
                    <a:lnTo>
                      <a:pt x="177" y="178"/>
                    </a:lnTo>
                    <a:lnTo>
                      <a:pt x="177" y="183"/>
                    </a:lnTo>
                    <a:lnTo>
                      <a:pt x="173" y="184"/>
                    </a:lnTo>
                    <a:lnTo>
                      <a:pt x="171" y="192"/>
                    </a:lnTo>
                    <a:lnTo>
                      <a:pt x="173" y="198"/>
                    </a:lnTo>
                    <a:lnTo>
                      <a:pt x="173" y="203"/>
                    </a:lnTo>
                    <a:lnTo>
                      <a:pt x="162" y="203"/>
                    </a:lnTo>
                    <a:lnTo>
                      <a:pt x="158" y="201"/>
                    </a:lnTo>
                    <a:lnTo>
                      <a:pt x="162" y="207"/>
                    </a:lnTo>
                    <a:lnTo>
                      <a:pt x="156" y="212"/>
                    </a:lnTo>
                    <a:lnTo>
                      <a:pt x="155" y="215"/>
                    </a:lnTo>
                    <a:lnTo>
                      <a:pt x="149" y="218"/>
                    </a:lnTo>
                    <a:lnTo>
                      <a:pt x="150" y="225"/>
                    </a:lnTo>
                    <a:lnTo>
                      <a:pt x="147" y="230"/>
                    </a:lnTo>
                    <a:lnTo>
                      <a:pt x="149" y="236"/>
                    </a:lnTo>
                    <a:lnTo>
                      <a:pt x="146" y="247"/>
                    </a:lnTo>
                    <a:lnTo>
                      <a:pt x="146" y="253"/>
                    </a:lnTo>
                    <a:lnTo>
                      <a:pt x="143" y="259"/>
                    </a:lnTo>
                    <a:lnTo>
                      <a:pt x="138" y="263"/>
                    </a:lnTo>
                    <a:lnTo>
                      <a:pt x="139" y="266"/>
                    </a:lnTo>
                    <a:lnTo>
                      <a:pt x="136" y="272"/>
                    </a:lnTo>
                    <a:lnTo>
                      <a:pt x="132" y="271"/>
                    </a:lnTo>
                    <a:lnTo>
                      <a:pt x="127" y="276"/>
                    </a:lnTo>
                    <a:lnTo>
                      <a:pt x="126" y="271"/>
                    </a:lnTo>
                    <a:lnTo>
                      <a:pt x="123" y="269"/>
                    </a:lnTo>
                    <a:lnTo>
                      <a:pt x="123" y="254"/>
                    </a:lnTo>
                    <a:lnTo>
                      <a:pt x="126" y="248"/>
                    </a:lnTo>
                    <a:lnTo>
                      <a:pt x="123" y="248"/>
                    </a:lnTo>
                    <a:lnTo>
                      <a:pt x="120" y="259"/>
                    </a:lnTo>
                    <a:lnTo>
                      <a:pt x="106" y="260"/>
                    </a:lnTo>
                    <a:lnTo>
                      <a:pt x="105" y="256"/>
                    </a:lnTo>
                    <a:lnTo>
                      <a:pt x="91" y="253"/>
                    </a:lnTo>
                    <a:lnTo>
                      <a:pt x="85" y="257"/>
                    </a:lnTo>
                    <a:lnTo>
                      <a:pt x="82" y="254"/>
                    </a:lnTo>
                    <a:lnTo>
                      <a:pt x="82" y="248"/>
                    </a:lnTo>
                    <a:lnTo>
                      <a:pt x="76" y="251"/>
                    </a:lnTo>
                    <a:lnTo>
                      <a:pt x="67" y="248"/>
                    </a:lnTo>
                    <a:lnTo>
                      <a:pt x="70" y="242"/>
                    </a:lnTo>
                    <a:lnTo>
                      <a:pt x="67" y="234"/>
                    </a:lnTo>
                    <a:lnTo>
                      <a:pt x="70" y="228"/>
                    </a:lnTo>
                    <a:lnTo>
                      <a:pt x="64" y="225"/>
                    </a:lnTo>
                    <a:lnTo>
                      <a:pt x="61" y="227"/>
                    </a:lnTo>
                    <a:lnTo>
                      <a:pt x="58" y="227"/>
                    </a:lnTo>
                    <a:lnTo>
                      <a:pt x="59" y="239"/>
                    </a:lnTo>
                    <a:lnTo>
                      <a:pt x="56" y="244"/>
                    </a:lnTo>
                    <a:lnTo>
                      <a:pt x="44" y="248"/>
                    </a:lnTo>
                    <a:lnTo>
                      <a:pt x="41" y="251"/>
                    </a:lnTo>
                    <a:lnTo>
                      <a:pt x="33" y="248"/>
                    </a:lnTo>
                    <a:lnTo>
                      <a:pt x="30" y="245"/>
                    </a:lnTo>
                    <a:lnTo>
                      <a:pt x="29" y="238"/>
                    </a:lnTo>
                    <a:lnTo>
                      <a:pt x="33" y="238"/>
                    </a:lnTo>
                    <a:lnTo>
                      <a:pt x="35" y="231"/>
                    </a:lnTo>
                    <a:lnTo>
                      <a:pt x="26" y="224"/>
                    </a:lnTo>
                    <a:lnTo>
                      <a:pt x="30" y="218"/>
                    </a:lnTo>
                    <a:lnTo>
                      <a:pt x="39" y="227"/>
                    </a:lnTo>
                    <a:lnTo>
                      <a:pt x="42" y="224"/>
                    </a:lnTo>
                    <a:lnTo>
                      <a:pt x="51" y="218"/>
                    </a:lnTo>
                    <a:lnTo>
                      <a:pt x="48" y="212"/>
                    </a:lnTo>
                    <a:lnTo>
                      <a:pt x="47" y="203"/>
                    </a:lnTo>
                    <a:lnTo>
                      <a:pt x="41" y="192"/>
                    </a:lnTo>
                    <a:lnTo>
                      <a:pt x="47" y="184"/>
                    </a:lnTo>
                    <a:lnTo>
                      <a:pt x="51" y="186"/>
                    </a:lnTo>
                    <a:lnTo>
                      <a:pt x="53" y="181"/>
                    </a:lnTo>
                    <a:lnTo>
                      <a:pt x="56" y="175"/>
                    </a:lnTo>
                    <a:lnTo>
                      <a:pt x="61" y="171"/>
                    </a:lnTo>
                    <a:lnTo>
                      <a:pt x="65" y="157"/>
                    </a:lnTo>
                    <a:lnTo>
                      <a:pt x="71" y="151"/>
                    </a:lnTo>
                    <a:lnTo>
                      <a:pt x="70" y="149"/>
                    </a:lnTo>
                    <a:lnTo>
                      <a:pt x="64" y="143"/>
                    </a:lnTo>
                    <a:lnTo>
                      <a:pt x="61" y="136"/>
                    </a:lnTo>
                    <a:lnTo>
                      <a:pt x="62" y="130"/>
                    </a:lnTo>
                    <a:lnTo>
                      <a:pt x="53" y="125"/>
                    </a:lnTo>
                    <a:lnTo>
                      <a:pt x="48" y="128"/>
                    </a:lnTo>
                    <a:lnTo>
                      <a:pt x="50" y="125"/>
                    </a:lnTo>
                    <a:lnTo>
                      <a:pt x="47" y="119"/>
                    </a:lnTo>
                    <a:lnTo>
                      <a:pt x="47" y="114"/>
                    </a:lnTo>
                    <a:lnTo>
                      <a:pt x="45" y="111"/>
                    </a:lnTo>
                    <a:lnTo>
                      <a:pt x="35" y="110"/>
                    </a:lnTo>
                    <a:lnTo>
                      <a:pt x="33" y="108"/>
                    </a:lnTo>
                    <a:lnTo>
                      <a:pt x="35" y="105"/>
                    </a:lnTo>
                    <a:lnTo>
                      <a:pt x="30" y="101"/>
                    </a:lnTo>
                    <a:lnTo>
                      <a:pt x="21" y="105"/>
                    </a:lnTo>
                    <a:lnTo>
                      <a:pt x="21" y="99"/>
                    </a:lnTo>
                    <a:lnTo>
                      <a:pt x="12" y="89"/>
                    </a:lnTo>
                    <a:lnTo>
                      <a:pt x="12" y="83"/>
                    </a:lnTo>
                    <a:lnTo>
                      <a:pt x="9" y="78"/>
                    </a:lnTo>
                    <a:lnTo>
                      <a:pt x="10" y="76"/>
                    </a:lnTo>
                    <a:lnTo>
                      <a:pt x="0" y="57"/>
                    </a:lnTo>
                    <a:lnTo>
                      <a:pt x="6" y="52"/>
                    </a:lnTo>
                    <a:lnTo>
                      <a:pt x="20" y="57"/>
                    </a:lnTo>
                    <a:lnTo>
                      <a:pt x="24" y="57"/>
                    </a:lnTo>
                    <a:lnTo>
                      <a:pt x="24" y="51"/>
                    </a:lnTo>
                    <a:lnTo>
                      <a:pt x="29" y="49"/>
                    </a:lnTo>
                    <a:lnTo>
                      <a:pt x="30" y="46"/>
                    </a:lnTo>
                    <a:lnTo>
                      <a:pt x="38" y="46"/>
                    </a:lnTo>
                    <a:lnTo>
                      <a:pt x="39" y="43"/>
                    </a:lnTo>
                    <a:lnTo>
                      <a:pt x="45" y="34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6" name="Freeform 2022">
                <a:extLst>
                  <a:ext uri="{FF2B5EF4-FFF2-40B4-BE49-F238E27FC236}">
                    <a16:creationId xmlns:a16="http://schemas.microsoft.com/office/drawing/2014/main" id="{E0091A97-81A6-1ABA-B66D-360BC966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457"/>
                <a:ext cx="101" cy="137"/>
              </a:xfrm>
              <a:custGeom>
                <a:avLst/>
                <a:gdLst>
                  <a:gd name="T0" fmla="*/ 61 w 202"/>
                  <a:gd name="T1" fmla="*/ 31 h 276"/>
                  <a:gd name="T2" fmla="*/ 88 w 202"/>
                  <a:gd name="T3" fmla="*/ 13 h 276"/>
                  <a:gd name="T4" fmla="*/ 102 w 202"/>
                  <a:gd name="T5" fmla="*/ 17 h 276"/>
                  <a:gd name="T6" fmla="*/ 108 w 202"/>
                  <a:gd name="T7" fmla="*/ 0 h 276"/>
                  <a:gd name="T8" fmla="*/ 120 w 202"/>
                  <a:gd name="T9" fmla="*/ 16 h 276"/>
                  <a:gd name="T10" fmla="*/ 115 w 202"/>
                  <a:gd name="T11" fmla="*/ 32 h 276"/>
                  <a:gd name="T12" fmla="*/ 94 w 202"/>
                  <a:gd name="T13" fmla="*/ 37 h 276"/>
                  <a:gd name="T14" fmla="*/ 80 w 202"/>
                  <a:gd name="T15" fmla="*/ 52 h 276"/>
                  <a:gd name="T16" fmla="*/ 80 w 202"/>
                  <a:gd name="T17" fmla="*/ 70 h 276"/>
                  <a:gd name="T18" fmla="*/ 89 w 202"/>
                  <a:gd name="T19" fmla="*/ 87 h 276"/>
                  <a:gd name="T20" fmla="*/ 83 w 202"/>
                  <a:gd name="T21" fmla="*/ 108 h 276"/>
                  <a:gd name="T22" fmla="*/ 97 w 202"/>
                  <a:gd name="T23" fmla="*/ 107 h 276"/>
                  <a:gd name="T24" fmla="*/ 89 w 202"/>
                  <a:gd name="T25" fmla="*/ 120 h 276"/>
                  <a:gd name="T26" fmla="*/ 80 w 202"/>
                  <a:gd name="T27" fmla="*/ 131 h 276"/>
                  <a:gd name="T28" fmla="*/ 82 w 202"/>
                  <a:gd name="T29" fmla="*/ 146 h 276"/>
                  <a:gd name="T30" fmla="*/ 79 w 202"/>
                  <a:gd name="T31" fmla="*/ 157 h 276"/>
                  <a:gd name="T32" fmla="*/ 100 w 202"/>
                  <a:gd name="T33" fmla="*/ 149 h 276"/>
                  <a:gd name="T34" fmla="*/ 111 w 202"/>
                  <a:gd name="T35" fmla="*/ 146 h 276"/>
                  <a:gd name="T36" fmla="*/ 124 w 202"/>
                  <a:gd name="T37" fmla="*/ 146 h 276"/>
                  <a:gd name="T38" fmla="*/ 130 w 202"/>
                  <a:gd name="T39" fmla="*/ 142 h 276"/>
                  <a:gd name="T40" fmla="*/ 147 w 202"/>
                  <a:gd name="T41" fmla="*/ 134 h 276"/>
                  <a:gd name="T42" fmla="*/ 162 w 202"/>
                  <a:gd name="T43" fmla="*/ 136 h 276"/>
                  <a:gd name="T44" fmla="*/ 170 w 202"/>
                  <a:gd name="T45" fmla="*/ 131 h 276"/>
                  <a:gd name="T46" fmla="*/ 187 w 202"/>
                  <a:gd name="T47" fmla="*/ 133 h 276"/>
                  <a:gd name="T48" fmla="*/ 202 w 202"/>
                  <a:gd name="T49" fmla="*/ 154 h 276"/>
                  <a:gd name="T50" fmla="*/ 187 w 202"/>
                  <a:gd name="T51" fmla="*/ 169 h 276"/>
                  <a:gd name="T52" fmla="*/ 177 w 202"/>
                  <a:gd name="T53" fmla="*/ 183 h 276"/>
                  <a:gd name="T54" fmla="*/ 173 w 202"/>
                  <a:gd name="T55" fmla="*/ 198 h 276"/>
                  <a:gd name="T56" fmla="*/ 158 w 202"/>
                  <a:gd name="T57" fmla="*/ 201 h 276"/>
                  <a:gd name="T58" fmla="*/ 155 w 202"/>
                  <a:gd name="T59" fmla="*/ 215 h 276"/>
                  <a:gd name="T60" fmla="*/ 147 w 202"/>
                  <a:gd name="T61" fmla="*/ 230 h 276"/>
                  <a:gd name="T62" fmla="*/ 146 w 202"/>
                  <a:gd name="T63" fmla="*/ 253 h 276"/>
                  <a:gd name="T64" fmla="*/ 139 w 202"/>
                  <a:gd name="T65" fmla="*/ 266 h 276"/>
                  <a:gd name="T66" fmla="*/ 127 w 202"/>
                  <a:gd name="T67" fmla="*/ 276 h 276"/>
                  <a:gd name="T68" fmla="*/ 123 w 202"/>
                  <a:gd name="T69" fmla="*/ 254 h 276"/>
                  <a:gd name="T70" fmla="*/ 120 w 202"/>
                  <a:gd name="T71" fmla="*/ 259 h 276"/>
                  <a:gd name="T72" fmla="*/ 91 w 202"/>
                  <a:gd name="T73" fmla="*/ 253 h 276"/>
                  <a:gd name="T74" fmla="*/ 82 w 202"/>
                  <a:gd name="T75" fmla="*/ 248 h 276"/>
                  <a:gd name="T76" fmla="*/ 70 w 202"/>
                  <a:gd name="T77" fmla="*/ 242 h 276"/>
                  <a:gd name="T78" fmla="*/ 64 w 202"/>
                  <a:gd name="T79" fmla="*/ 225 h 276"/>
                  <a:gd name="T80" fmla="*/ 59 w 202"/>
                  <a:gd name="T81" fmla="*/ 239 h 276"/>
                  <a:gd name="T82" fmla="*/ 41 w 202"/>
                  <a:gd name="T83" fmla="*/ 251 h 276"/>
                  <a:gd name="T84" fmla="*/ 29 w 202"/>
                  <a:gd name="T85" fmla="*/ 238 h 276"/>
                  <a:gd name="T86" fmla="*/ 26 w 202"/>
                  <a:gd name="T87" fmla="*/ 224 h 276"/>
                  <a:gd name="T88" fmla="*/ 42 w 202"/>
                  <a:gd name="T89" fmla="*/ 224 h 276"/>
                  <a:gd name="T90" fmla="*/ 47 w 202"/>
                  <a:gd name="T91" fmla="*/ 203 h 276"/>
                  <a:gd name="T92" fmla="*/ 51 w 202"/>
                  <a:gd name="T93" fmla="*/ 186 h 276"/>
                  <a:gd name="T94" fmla="*/ 61 w 202"/>
                  <a:gd name="T95" fmla="*/ 171 h 276"/>
                  <a:gd name="T96" fmla="*/ 70 w 202"/>
                  <a:gd name="T97" fmla="*/ 149 h 276"/>
                  <a:gd name="T98" fmla="*/ 62 w 202"/>
                  <a:gd name="T99" fmla="*/ 130 h 276"/>
                  <a:gd name="T100" fmla="*/ 50 w 202"/>
                  <a:gd name="T101" fmla="*/ 125 h 276"/>
                  <a:gd name="T102" fmla="*/ 45 w 202"/>
                  <a:gd name="T103" fmla="*/ 111 h 276"/>
                  <a:gd name="T104" fmla="*/ 35 w 202"/>
                  <a:gd name="T105" fmla="*/ 105 h 276"/>
                  <a:gd name="T106" fmla="*/ 21 w 202"/>
                  <a:gd name="T107" fmla="*/ 99 h 276"/>
                  <a:gd name="T108" fmla="*/ 9 w 202"/>
                  <a:gd name="T109" fmla="*/ 78 h 276"/>
                  <a:gd name="T110" fmla="*/ 6 w 202"/>
                  <a:gd name="T111" fmla="*/ 52 h 276"/>
                  <a:gd name="T112" fmla="*/ 24 w 202"/>
                  <a:gd name="T113" fmla="*/ 51 h 276"/>
                  <a:gd name="T114" fmla="*/ 38 w 202"/>
                  <a:gd name="T115" fmla="*/ 46 h 276"/>
                  <a:gd name="T116" fmla="*/ 50 w 202"/>
                  <a:gd name="T117" fmla="*/ 35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2" h="276">
                    <a:moveTo>
                      <a:pt x="50" y="35"/>
                    </a:moveTo>
                    <a:lnTo>
                      <a:pt x="58" y="31"/>
                    </a:lnTo>
                    <a:lnTo>
                      <a:pt x="61" y="31"/>
                    </a:lnTo>
                    <a:lnTo>
                      <a:pt x="76" y="26"/>
                    </a:lnTo>
                    <a:lnTo>
                      <a:pt x="80" y="17"/>
                    </a:lnTo>
                    <a:lnTo>
                      <a:pt x="88" y="13"/>
                    </a:lnTo>
                    <a:lnTo>
                      <a:pt x="91" y="14"/>
                    </a:lnTo>
                    <a:lnTo>
                      <a:pt x="95" y="8"/>
                    </a:lnTo>
                    <a:lnTo>
                      <a:pt x="102" y="17"/>
                    </a:lnTo>
                    <a:lnTo>
                      <a:pt x="106" y="13"/>
                    </a:lnTo>
                    <a:lnTo>
                      <a:pt x="103" y="2"/>
                    </a:lnTo>
                    <a:lnTo>
                      <a:pt x="108" y="0"/>
                    </a:lnTo>
                    <a:lnTo>
                      <a:pt x="118" y="3"/>
                    </a:lnTo>
                    <a:lnTo>
                      <a:pt x="117" y="11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17" y="29"/>
                    </a:lnTo>
                    <a:lnTo>
                      <a:pt x="115" y="32"/>
                    </a:lnTo>
                    <a:lnTo>
                      <a:pt x="109" y="32"/>
                    </a:lnTo>
                    <a:lnTo>
                      <a:pt x="95" y="29"/>
                    </a:lnTo>
                    <a:lnTo>
                      <a:pt x="94" y="37"/>
                    </a:lnTo>
                    <a:lnTo>
                      <a:pt x="88" y="35"/>
                    </a:lnTo>
                    <a:lnTo>
                      <a:pt x="79" y="45"/>
                    </a:lnTo>
                    <a:lnTo>
                      <a:pt x="80" y="52"/>
                    </a:lnTo>
                    <a:lnTo>
                      <a:pt x="86" y="55"/>
                    </a:lnTo>
                    <a:lnTo>
                      <a:pt x="82" y="66"/>
                    </a:lnTo>
                    <a:lnTo>
                      <a:pt x="80" y="70"/>
                    </a:lnTo>
                    <a:lnTo>
                      <a:pt x="83" y="79"/>
                    </a:lnTo>
                    <a:lnTo>
                      <a:pt x="89" y="79"/>
                    </a:lnTo>
                    <a:lnTo>
                      <a:pt x="89" y="87"/>
                    </a:lnTo>
                    <a:lnTo>
                      <a:pt x="86" y="90"/>
                    </a:lnTo>
                    <a:lnTo>
                      <a:pt x="82" y="105"/>
                    </a:lnTo>
                    <a:lnTo>
                      <a:pt x="83" y="108"/>
                    </a:lnTo>
                    <a:lnTo>
                      <a:pt x="91" y="105"/>
                    </a:lnTo>
                    <a:lnTo>
                      <a:pt x="99" y="102"/>
                    </a:lnTo>
                    <a:lnTo>
                      <a:pt x="97" y="107"/>
                    </a:lnTo>
                    <a:lnTo>
                      <a:pt x="103" y="113"/>
                    </a:lnTo>
                    <a:lnTo>
                      <a:pt x="95" y="114"/>
                    </a:lnTo>
                    <a:lnTo>
                      <a:pt x="89" y="120"/>
                    </a:lnTo>
                    <a:lnTo>
                      <a:pt x="83" y="122"/>
                    </a:lnTo>
                    <a:lnTo>
                      <a:pt x="76" y="130"/>
                    </a:lnTo>
                    <a:lnTo>
                      <a:pt x="80" y="131"/>
                    </a:lnTo>
                    <a:lnTo>
                      <a:pt x="85" y="136"/>
                    </a:lnTo>
                    <a:lnTo>
                      <a:pt x="86" y="142"/>
                    </a:lnTo>
                    <a:lnTo>
                      <a:pt x="82" y="146"/>
                    </a:lnTo>
                    <a:lnTo>
                      <a:pt x="79" y="149"/>
                    </a:lnTo>
                    <a:lnTo>
                      <a:pt x="77" y="157"/>
                    </a:lnTo>
                    <a:lnTo>
                      <a:pt x="79" y="157"/>
                    </a:lnTo>
                    <a:lnTo>
                      <a:pt x="85" y="157"/>
                    </a:lnTo>
                    <a:lnTo>
                      <a:pt x="94" y="151"/>
                    </a:lnTo>
                    <a:lnTo>
                      <a:pt x="100" y="149"/>
                    </a:lnTo>
                    <a:lnTo>
                      <a:pt x="103" y="148"/>
                    </a:lnTo>
                    <a:lnTo>
                      <a:pt x="105" y="151"/>
                    </a:lnTo>
                    <a:lnTo>
                      <a:pt x="111" y="146"/>
                    </a:lnTo>
                    <a:lnTo>
                      <a:pt x="115" y="151"/>
                    </a:lnTo>
                    <a:lnTo>
                      <a:pt x="120" y="152"/>
                    </a:lnTo>
                    <a:lnTo>
                      <a:pt x="124" y="146"/>
                    </a:lnTo>
                    <a:lnTo>
                      <a:pt x="129" y="148"/>
                    </a:lnTo>
                    <a:lnTo>
                      <a:pt x="129" y="148"/>
                    </a:lnTo>
                    <a:lnTo>
                      <a:pt x="130" y="142"/>
                    </a:lnTo>
                    <a:lnTo>
                      <a:pt x="136" y="133"/>
                    </a:lnTo>
                    <a:lnTo>
                      <a:pt x="143" y="136"/>
                    </a:lnTo>
                    <a:lnTo>
                      <a:pt x="147" y="134"/>
                    </a:lnTo>
                    <a:lnTo>
                      <a:pt x="152" y="134"/>
                    </a:lnTo>
                    <a:lnTo>
                      <a:pt x="153" y="133"/>
                    </a:lnTo>
                    <a:lnTo>
                      <a:pt x="162" y="136"/>
                    </a:lnTo>
                    <a:lnTo>
                      <a:pt x="167" y="136"/>
                    </a:lnTo>
                    <a:lnTo>
                      <a:pt x="170" y="134"/>
                    </a:lnTo>
                    <a:lnTo>
                      <a:pt x="170" y="131"/>
                    </a:lnTo>
                    <a:lnTo>
                      <a:pt x="177" y="125"/>
                    </a:lnTo>
                    <a:lnTo>
                      <a:pt x="180" y="125"/>
                    </a:lnTo>
                    <a:lnTo>
                      <a:pt x="187" y="133"/>
                    </a:lnTo>
                    <a:lnTo>
                      <a:pt x="194" y="143"/>
                    </a:lnTo>
                    <a:lnTo>
                      <a:pt x="202" y="148"/>
                    </a:lnTo>
                    <a:lnTo>
                      <a:pt x="202" y="154"/>
                    </a:lnTo>
                    <a:lnTo>
                      <a:pt x="197" y="160"/>
                    </a:lnTo>
                    <a:lnTo>
                      <a:pt x="191" y="158"/>
                    </a:lnTo>
                    <a:lnTo>
                      <a:pt x="187" y="169"/>
                    </a:lnTo>
                    <a:lnTo>
                      <a:pt x="179" y="172"/>
                    </a:lnTo>
                    <a:lnTo>
                      <a:pt x="177" y="178"/>
                    </a:lnTo>
                    <a:lnTo>
                      <a:pt x="177" y="183"/>
                    </a:lnTo>
                    <a:lnTo>
                      <a:pt x="173" y="184"/>
                    </a:lnTo>
                    <a:lnTo>
                      <a:pt x="171" y="192"/>
                    </a:lnTo>
                    <a:lnTo>
                      <a:pt x="173" y="198"/>
                    </a:lnTo>
                    <a:lnTo>
                      <a:pt x="173" y="203"/>
                    </a:lnTo>
                    <a:lnTo>
                      <a:pt x="162" y="203"/>
                    </a:lnTo>
                    <a:lnTo>
                      <a:pt x="158" y="201"/>
                    </a:lnTo>
                    <a:lnTo>
                      <a:pt x="162" y="207"/>
                    </a:lnTo>
                    <a:lnTo>
                      <a:pt x="156" y="212"/>
                    </a:lnTo>
                    <a:lnTo>
                      <a:pt x="155" y="215"/>
                    </a:lnTo>
                    <a:lnTo>
                      <a:pt x="149" y="218"/>
                    </a:lnTo>
                    <a:lnTo>
                      <a:pt x="150" y="225"/>
                    </a:lnTo>
                    <a:lnTo>
                      <a:pt x="147" y="230"/>
                    </a:lnTo>
                    <a:lnTo>
                      <a:pt x="149" y="236"/>
                    </a:lnTo>
                    <a:lnTo>
                      <a:pt x="146" y="247"/>
                    </a:lnTo>
                    <a:lnTo>
                      <a:pt x="146" y="253"/>
                    </a:lnTo>
                    <a:lnTo>
                      <a:pt x="143" y="259"/>
                    </a:lnTo>
                    <a:lnTo>
                      <a:pt x="138" y="263"/>
                    </a:lnTo>
                    <a:lnTo>
                      <a:pt x="139" y="266"/>
                    </a:lnTo>
                    <a:lnTo>
                      <a:pt x="136" y="272"/>
                    </a:lnTo>
                    <a:lnTo>
                      <a:pt x="132" y="271"/>
                    </a:lnTo>
                    <a:lnTo>
                      <a:pt x="127" y="276"/>
                    </a:lnTo>
                    <a:lnTo>
                      <a:pt x="126" y="271"/>
                    </a:lnTo>
                    <a:lnTo>
                      <a:pt x="123" y="269"/>
                    </a:lnTo>
                    <a:lnTo>
                      <a:pt x="123" y="254"/>
                    </a:lnTo>
                    <a:lnTo>
                      <a:pt x="126" y="248"/>
                    </a:lnTo>
                    <a:lnTo>
                      <a:pt x="123" y="248"/>
                    </a:lnTo>
                    <a:lnTo>
                      <a:pt x="120" y="259"/>
                    </a:lnTo>
                    <a:lnTo>
                      <a:pt x="106" y="260"/>
                    </a:lnTo>
                    <a:lnTo>
                      <a:pt x="105" y="256"/>
                    </a:lnTo>
                    <a:lnTo>
                      <a:pt x="91" y="253"/>
                    </a:lnTo>
                    <a:lnTo>
                      <a:pt x="85" y="257"/>
                    </a:lnTo>
                    <a:lnTo>
                      <a:pt x="82" y="254"/>
                    </a:lnTo>
                    <a:lnTo>
                      <a:pt x="82" y="248"/>
                    </a:lnTo>
                    <a:lnTo>
                      <a:pt x="76" y="251"/>
                    </a:lnTo>
                    <a:lnTo>
                      <a:pt x="67" y="248"/>
                    </a:lnTo>
                    <a:lnTo>
                      <a:pt x="70" y="242"/>
                    </a:lnTo>
                    <a:lnTo>
                      <a:pt x="67" y="234"/>
                    </a:lnTo>
                    <a:lnTo>
                      <a:pt x="70" y="228"/>
                    </a:lnTo>
                    <a:lnTo>
                      <a:pt x="64" y="225"/>
                    </a:lnTo>
                    <a:lnTo>
                      <a:pt x="61" y="227"/>
                    </a:lnTo>
                    <a:lnTo>
                      <a:pt x="58" y="227"/>
                    </a:lnTo>
                    <a:lnTo>
                      <a:pt x="59" y="239"/>
                    </a:lnTo>
                    <a:lnTo>
                      <a:pt x="56" y="244"/>
                    </a:lnTo>
                    <a:lnTo>
                      <a:pt x="44" y="248"/>
                    </a:lnTo>
                    <a:lnTo>
                      <a:pt x="41" y="251"/>
                    </a:lnTo>
                    <a:lnTo>
                      <a:pt x="33" y="248"/>
                    </a:lnTo>
                    <a:lnTo>
                      <a:pt x="30" y="245"/>
                    </a:lnTo>
                    <a:lnTo>
                      <a:pt x="29" y="238"/>
                    </a:lnTo>
                    <a:lnTo>
                      <a:pt x="33" y="238"/>
                    </a:lnTo>
                    <a:lnTo>
                      <a:pt x="35" y="231"/>
                    </a:lnTo>
                    <a:lnTo>
                      <a:pt x="26" y="224"/>
                    </a:lnTo>
                    <a:lnTo>
                      <a:pt x="30" y="218"/>
                    </a:lnTo>
                    <a:lnTo>
                      <a:pt x="39" y="227"/>
                    </a:lnTo>
                    <a:lnTo>
                      <a:pt x="42" y="224"/>
                    </a:lnTo>
                    <a:lnTo>
                      <a:pt x="51" y="218"/>
                    </a:lnTo>
                    <a:lnTo>
                      <a:pt x="48" y="212"/>
                    </a:lnTo>
                    <a:lnTo>
                      <a:pt x="47" y="203"/>
                    </a:lnTo>
                    <a:lnTo>
                      <a:pt x="41" y="192"/>
                    </a:lnTo>
                    <a:lnTo>
                      <a:pt x="47" y="184"/>
                    </a:lnTo>
                    <a:lnTo>
                      <a:pt x="51" y="186"/>
                    </a:lnTo>
                    <a:lnTo>
                      <a:pt x="53" y="181"/>
                    </a:lnTo>
                    <a:lnTo>
                      <a:pt x="56" y="175"/>
                    </a:lnTo>
                    <a:lnTo>
                      <a:pt x="61" y="171"/>
                    </a:lnTo>
                    <a:lnTo>
                      <a:pt x="65" y="157"/>
                    </a:lnTo>
                    <a:lnTo>
                      <a:pt x="71" y="151"/>
                    </a:lnTo>
                    <a:lnTo>
                      <a:pt x="70" y="149"/>
                    </a:lnTo>
                    <a:lnTo>
                      <a:pt x="64" y="143"/>
                    </a:lnTo>
                    <a:lnTo>
                      <a:pt x="61" y="136"/>
                    </a:lnTo>
                    <a:lnTo>
                      <a:pt x="62" y="130"/>
                    </a:lnTo>
                    <a:lnTo>
                      <a:pt x="53" y="125"/>
                    </a:lnTo>
                    <a:lnTo>
                      <a:pt x="48" y="128"/>
                    </a:lnTo>
                    <a:lnTo>
                      <a:pt x="50" y="125"/>
                    </a:lnTo>
                    <a:lnTo>
                      <a:pt x="47" y="119"/>
                    </a:lnTo>
                    <a:lnTo>
                      <a:pt x="47" y="114"/>
                    </a:lnTo>
                    <a:lnTo>
                      <a:pt x="45" y="111"/>
                    </a:lnTo>
                    <a:lnTo>
                      <a:pt x="35" y="110"/>
                    </a:lnTo>
                    <a:lnTo>
                      <a:pt x="33" y="108"/>
                    </a:lnTo>
                    <a:lnTo>
                      <a:pt x="35" y="105"/>
                    </a:lnTo>
                    <a:lnTo>
                      <a:pt x="30" y="101"/>
                    </a:lnTo>
                    <a:lnTo>
                      <a:pt x="21" y="105"/>
                    </a:lnTo>
                    <a:lnTo>
                      <a:pt x="21" y="99"/>
                    </a:lnTo>
                    <a:lnTo>
                      <a:pt x="12" y="89"/>
                    </a:lnTo>
                    <a:lnTo>
                      <a:pt x="12" y="83"/>
                    </a:lnTo>
                    <a:lnTo>
                      <a:pt x="9" y="78"/>
                    </a:lnTo>
                    <a:lnTo>
                      <a:pt x="10" y="76"/>
                    </a:lnTo>
                    <a:lnTo>
                      <a:pt x="0" y="57"/>
                    </a:lnTo>
                    <a:lnTo>
                      <a:pt x="6" y="52"/>
                    </a:lnTo>
                    <a:lnTo>
                      <a:pt x="20" y="57"/>
                    </a:lnTo>
                    <a:lnTo>
                      <a:pt x="24" y="57"/>
                    </a:lnTo>
                    <a:lnTo>
                      <a:pt x="24" y="51"/>
                    </a:lnTo>
                    <a:lnTo>
                      <a:pt x="29" y="49"/>
                    </a:lnTo>
                    <a:lnTo>
                      <a:pt x="30" y="46"/>
                    </a:lnTo>
                    <a:lnTo>
                      <a:pt x="38" y="46"/>
                    </a:lnTo>
                    <a:lnTo>
                      <a:pt x="39" y="43"/>
                    </a:lnTo>
                    <a:lnTo>
                      <a:pt x="45" y="34"/>
                    </a:lnTo>
                    <a:lnTo>
                      <a:pt x="5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7" name="Freeform 2023">
                <a:extLst>
                  <a:ext uri="{FF2B5EF4-FFF2-40B4-BE49-F238E27FC236}">
                    <a16:creationId xmlns:a16="http://schemas.microsoft.com/office/drawing/2014/main" id="{431DF2DF-F842-BA17-389B-DAD81D2C8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377"/>
                <a:ext cx="150" cy="133"/>
              </a:xfrm>
              <a:custGeom>
                <a:avLst/>
                <a:gdLst>
                  <a:gd name="T0" fmla="*/ 212 w 299"/>
                  <a:gd name="T1" fmla="*/ 14 h 266"/>
                  <a:gd name="T2" fmla="*/ 202 w 299"/>
                  <a:gd name="T3" fmla="*/ 29 h 266"/>
                  <a:gd name="T4" fmla="*/ 192 w 299"/>
                  <a:gd name="T5" fmla="*/ 47 h 266"/>
                  <a:gd name="T6" fmla="*/ 185 w 299"/>
                  <a:gd name="T7" fmla="*/ 64 h 266"/>
                  <a:gd name="T8" fmla="*/ 171 w 299"/>
                  <a:gd name="T9" fmla="*/ 79 h 266"/>
                  <a:gd name="T10" fmla="*/ 165 w 299"/>
                  <a:gd name="T11" fmla="*/ 83 h 266"/>
                  <a:gd name="T12" fmla="*/ 150 w 299"/>
                  <a:gd name="T13" fmla="*/ 79 h 266"/>
                  <a:gd name="T14" fmla="*/ 142 w 299"/>
                  <a:gd name="T15" fmla="*/ 85 h 266"/>
                  <a:gd name="T16" fmla="*/ 132 w 299"/>
                  <a:gd name="T17" fmla="*/ 96 h 266"/>
                  <a:gd name="T18" fmla="*/ 123 w 299"/>
                  <a:gd name="T19" fmla="*/ 109 h 266"/>
                  <a:gd name="T20" fmla="*/ 106 w 299"/>
                  <a:gd name="T21" fmla="*/ 106 h 266"/>
                  <a:gd name="T22" fmla="*/ 98 w 299"/>
                  <a:gd name="T23" fmla="*/ 118 h 266"/>
                  <a:gd name="T24" fmla="*/ 94 w 299"/>
                  <a:gd name="T25" fmla="*/ 132 h 266"/>
                  <a:gd name="T26" fmla="*/ 83 w 299"/>
                  <a:gd name="T27" fmla="*/ 134 h 266"/>
                  <a:gd name="T28" fmla="*/ 68 w 299"/>
                  <a:gd name="T29" fmla="*/ 141 h 266"/>
                  <a:gd name="T30" fmla="*/ 56 w 299"/>
                  <a:gd name="T31" fmla="*/ 152 h 266"/>
                  <a:gd name="T32" fmla="*/ 35 w 299"/>
                  <a:gd name="T33" fmla="*/ 161 h 266"/>
                  <a:gd name="T34" fmla="*/ 1 w 299"/>
                  <a:gd name="T35" fmla="*/ 149 h 266"/>
                  <a:gd name="T36" fmla="*/ 0 w 299"/>
                  <a:gd name="T37" fmla="*/ 170 h 266"/>
                  <a:gd name="T38" fmla="*/ 26 w 299"/>
                  <a:gd name="T39" fmla="*/ 173 h 266"/>
                  <a:gd name="T40" fmla="*/ 35 w 299"/>
                  <a:gd name="T41" fmla="*/ 167 h 266"/>
                  <a:gd name="T42" fmla="*/ 48 w 299"/>
                  <a:gd name="T43" fmla="*/ 167 h 266"/>
                  <a:gd name="T44" fmla="*/ 60 w 299"/>
                  <a:gd name="T45" fmla="*/ 175 h 266"/>
                  <a:gd name="T46" fmla="*/ 82 w 299"/>
                  <a:gd name="T47" fmla="*/ 169 h 266"/>
                  <a:gd name="T48" fmla="*/ 109 w 299"/>
                  <a:gd name="T49" fmla="*/ 143 h 266"/>
                  <a:gd name="T50" fmla="*/ 132 w 299"/>
                  <a:gd name="T51" fmla="*/ 138 h 266"/>
                  <a:gd name="T52" fmla="*/ 123 w 299"/>
                  <a:gd name="T53" fmla="*/ 156 h 266"/>
                  <a:gd name="T54" fmla="*/ 142 w 299"/>
                  <a:gd name="T55" fmla="*/ 169 h 266"/>
                  <a:gd name="T56" fmla="*/ 159 w 299"/>
                  <a:gd name="T57" fmla="*/ 179 h 266"/>
                  <a:gd name="T58" fmla="*/ 150 w 299"/>
                  <a:gd name="T59" fmla="*/ 191 h 266"/>
                  <a:gd name="T60" fmla="*/ 153 w 299"/>
                  <a:gd name="T61" fmla="*/ 214 h 266"/>
                  <a:gd name="T62" fmla="*/ 145 w 299"/>
                  <a:gd name="T63" fmla="*/ 248 h 266"/>
                  <a:gd name="T64" fmla="*/ 158 w 299"/>
                  <a:gd name="T65" fmla="*/ 266 h 266"/>
                  <a:gd name="T66" fmla="*/ 211 w 299"/>
                  <a:gd name="T67" fmla="*/ 254 h 266"/>
                  <a:gd name="T68" fmla="*/ 209 w 299"/>
                  <a:gd name="T69" fmla="*/ 234 h 266"/>
                  <a:gd name="T70" fmla="*/ 218 w 299"/>
                  <a:gd name="T71" fmla="*/ 214 h 266"/>
                  <a:gd name="T72" fmla="*/ 235 w 299"/>
                  <a:gd name="T73" fmla="*/ 200 h 266"/>
                  <a:gd name="T74" fmla="*/ 271 w 299"/>
                  <a:gd name="T75" fmla="*/ 193 h 266"/>
                  <a:gd name="T76" fmla="*/ 262 w 299"/>
                  <a:gd name="T77" fmla="*/ 175 h 266"/>
                  <a:gd name="T78" fmla="*/ 287 w 299"/>
                  <a:gd name="T79" fmla="*/ 152 h 266"/>
                  <a:gd name="T80" fmla="*/ 287 w 299"/>
                  <a:gd name="T81" fmla="*/ 131 h 266"/>
                  <a:gd name="T82" fmla="*/ 277 w 299"/>
                  <a:gd name="T83" fmla="*/ 115 h 266"/>
                  <a:gd name="T84" fmla="*/ 283 w 299"/>
                  <a:gd name="T85" fmla="*/ 100 h 266"/>
                  <a:gd name="T86" fmla="*/ 270 w 299"/>
                  <a:gd name="T87" fmla="*/ 82 h 266"/>
                  <a:gd name="T88" fmla="*/ 285 w 299"/>
                  <a:gd name="T89" fmla="*/ 68 h 266"/>
                  <a:gd name="T90" fmla="*/ 297 w 299"/>
                  <a:gd name="T91" fmla="*/ 41 h 266"/>
                  <a:gd name="T92" fmla="*/ 280 w 299"/>
                  <a:gd name="T93" fmla="*/ 12 h 266"/>
                  <a:gd name="T94" fmla="*/ 261 w 299"/>
                  <a:gd name="T95" fmla="*/ 3 h 266"/>
                  <a:gd name="T96" fmla="*/ 243 w 299"/>
                  <a:gd name="T97" fmla="*/ 4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9" h="266">
                    <a:moveTo>
                      <a:pt x="235" y="9"/>
                    </a:moveTo>
                    <a:lnTo>
                      <a:pt x="230" y="7"/>
                    </a:lnTo>
                    <a:lnTo>
                      <a:pt x="220" y="14"/>
                    </a:lnTo>
                    <a:lnTo>
                      <a:pt x="212" y="14"/>
                    </a:lnTo>
                    <a:lnTo>
                      <a:pt x="211" y="17"/>
                    </a:lnTo>
                    <a:lnTo>
                      <a:pt x="208" y="26"/>
                    </a:lnTo>
                    <a:lnTo>
                      <a:pt x="205" y="29"/>
                    </a:lnTo>
                    <a:lnTo>
                      <a:pt x="202" y="29"/>
                    </a:lnTo>
                    <a:lnTo>
                      <a:pt x="195" y="26"/>
                    </a:lnTo>
                    <a:lnTo>
                      <a:pt x="194" y="33"/>
                    </a:lnTo>
                    <a:lnTo>
                      <a:pt x="195" y="45"/>
                    </a:lnTo>
                    <a:lnTo>
                      <a:pt x="192" y="47"/>
                    </a:lnTo>
                    <a:lnTo>
                      <a:pt x="188" y="50"/>
                    </a:lnTo>
                    <a:lnTo>
                      <a:pt x="186" y="58"/>
                    </a:lnTo>
                    <a:lnTo>
                      <a:pt x="189" y="61"/>
                    </a:lnTo>
                    <a:lnTo>
                      <a:pt x="185" y="64"/>
                    </a:lnTo>
                    <a:lnTo>
                      <a:pt x="176" y="64"/>
                    </a:lnTo>
                    <a:lnTo>
                      <a:pt x="176" y="70"/>
                    </a:lnTo>
                    <a:lnTo>
                      <a:pt x="176" y="76"/>
                    </a:lnTo>
                    <a:lnTo>
                      <a:pt x="171" y="79"/>
                    </a:lnTo>
                    <a:lnTo>
                      <a:pt x="164" y="74"/>
                    </a:lnTo>
                    <a:lnTo>
                      <a:pt x="162" y="76"/>
                    </a:lnTo>
                    <a:lnTo>
                      <a:pt x="162" y="79"/>
                    </a:lnTo>
                    <a:lnTo>
                      <a:pt x="165" y="83"/>
                    </a:lnTo>
                    <a:lnTo>
                      <a:pt x="165" y="91"/>
                    </a:lnTo>
                    <a:lnTo>
                      <a:pt x="162" y="88"/>
                    </a:lnTo>
                    <a:lnTo>
                      <a:pt x="156" y="82"/>
                    </a:lnTo>
                    <a:lnTo>
                      <a:pt x="150" y="79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4" y="76"/>
                    </a:lnTo>
                    <a:lnTo>
                      <a:pt x="142" y="85"/>
                    </a:lnTo>
                    <a:lnTo>
                      <a:pt x="138" y="90"/>
                    </a:lnTo>
                    <a:lnTo>
                      <a:pt x="132" y="86"/>
                    </a:lnTo>
                    <a:lnTo>
                      <a:pt x="129" y="91"/>
                    </a:lnTo>
                    <a:lnTo>
                      <a:pt x="132" y="96"/>
                    </a:lnTo>
                    <a:lnTo>
                      <a:pt x="138" y="96"/>
                    </a:lnTo>
                    <a:lnTo>
                      <a:pt x="138" y="99"/>
                    </a:lnTo>
                    <a:lnTo>
                      <a:pt x="132" y="99"/>
                    </a:lnTo>
                    <a:lnTo>
                      <a:pt x="123" y="109"/>
                    </a:lnTo>
                    <a:lnTo>
                      <a:pt x="121" y="109"/>
                    </a:lnTo>
                    <a:lnTo>
                      <a:pt x="120" y="112"/>
                    </a:lnTo>
                    <a:lnTo>
                      <a:pt x="107" y="111"/>
                    </a:lnTo>
                    <a:lnTo>
                      <a:pt x="106" y="106"/>
                    </a:lnTo>
                    <a:lnTo>
                      <a:pt x="101" y="106"/>
                    </a:lnTo>
                    <a:lnTo>
                      <a:pt x="98" y="112"/>
                    </a:lnTo>
                    <a:lnTo>
                      <a:pt x="95" y="114"/>
                    </a:lnTo>
                    <a:lnTo>
                      <a:pt x="98" y="118"/>
                    </a:lnTo>
                    <a:lnTo>
                      <a:pt x="95" y="120"/>
                    </a:lnTo>
                    <a:lnTo>
                      <a:pt x="103" y="126"/>
                    </a:lnTo>
                    <a:lnTo>
                      <a:pt x="98" y="132"/>
                    </a:lnTo>
                    <a:lnTo>
                      <a:pt x="94" y="132"/>
                    </a:lnTo>
                    <a:lnTo>
                      <a:pt x="92" y="124"/>
                    </a:lnTo>
                    <a:lnTo>
                      <a:pt x="86" y="123"/>
                    </a:lnTo>
                    <a:lnTo>
                      <a:pt x="83" y="124"/>
                    </a:lnTo>
                    <a:lnTo>
                      <a:pt x="83" y="134"/>
                    </a:lnTo>
                    <a:lnTo>
                      <a:pt x="82" y="138"/>
                    </a:lnTo>
                    <a:lnTo>
                      <a:pt x="76" y="143"/>
                    </a:lnTo>
                    <a:lnTo>
                      <a:pt x="71" y="143"/>
                    </a:lnTo>
                    <a:lnTo>
                      <a:pt x="68" y="141"/>
                    </a:lnTo>
                    <a:lnTo>
                      <a:pt x="66" y="141"/>
                    </a:lnTo>
                    <a:lnTo>
                      <a:pt x="66" y="143"/>
                    </a:lnTo>
                    <a:lnTo>
                      <a:pt x="62" y="146"/>
                    </a:lnTo>
                    <a:lnTo>
                      <a:pt x="56" y="152"/>
                    </a:lnTo>
                    <a:lnTo>
                      <a:pt x="53" y="156"/>
                    </a:lnTo>
                    <a:lnTo>
                      <a:pt x="47" y="156"/>
                    </a:lnTo>
                    <a:lnTo>
                      <a:pt x="39" y="152"/>
                    </a:lnTo>
                    <a:lnTo>
                      <a:pt x="35" y="161"/>
                    </a:lnTo>
                    <a:lnTo>
                      <a:pt x="29" y="162"/>
                    </a:lnTo>
                    <a:lnTo>
                      <a:pt x="21" y="155"/>
                    </a:lnTo>
                    <a:lnTo>
                      <a:pt x="9" y="149"/>
                    </a:lnTo>
                    <a:lnTo>
                      <a:pt x="1" y="149"/>
                    </a:lnTo>
                    <a:lnTo>
                      <a:pt x="1" y="155"/>
                    </a:lnTo>
                    <a:lnTo>
                      <a:pt x="4" y="161"/>
                    </a:lnTo>
                    <a:lnTo>
                      <a:pt x="1" y="162"/>
                    </a:lnTo>
                    <a:lnTo>
                      <a:pt x="0" y="170"/>
                    </a:lnTo>
                    <a:lnTo>
                      <a:pt x="3" y="175"/>
                    </a:lnTo>
                    <a:lnTo>
                      <a:pt x="12" y="175"/>
                    </a:lnTo>
                    <a:lnTo>
                      <a:pt x="21" y="172"/>
                    </a:lnTo>
                    <a:lnTo>
                      <a:pt x="26" y="173"/>
                    </a:lnTo>
                    <a:lnTo>
                      <a:pt x="27" y="178"/>
                    </a:lnTo>
                    <a:lnTo>
                      <a:pt x="33" y="176"/>
                    </a:lnTo>
                    <a:lnTo>
                      <a:pt x="38" y="173"/>
                    </a:lnTo>
                    <a:lnTo>
                      <a:pt x="35" y="167"/>
                    </a:lnTo>
                    <a:lnTo>
                      <a:pt x="35" y="161"/>
                    </a:lnTo>
                    <a:lnTo>
                      <a:pt x="39" y="164"/>
                    </a:lnTo>
                    <a:lnTo>
                      <a:pt x="42" y="169"/>
                    </a:lnTo>
                    <a:lnTo>
                      <a:pt x="48" y="167"/>
                    </a:lnTo>
                    <a:lnTo>
                      <a:pt x="50" y="173"/>
                    </a:lnTo>
                    <a:lnTo>
                      <a:pt x="56" y="169"/>
                    </a:lnTo>
                    <a:lnTo>
                      <a:pt x="56" y="170"/>
                    </a:lnTo>
                    <a:lnTo>
                      <a:pt x="60" y="175"/>
                    </a:lnTo>
                    <a:lnTo>
                      <a:pt x="68" y="170"/>
                    </a:lnTo>
                    <a:lnTo>
                      <a:pt x="76" y="166"/>
                    </a:lnTo>
                    <a:lnTo>
                      <a:pt x="80" y="172"/>
                    </a:lnTo>
                    <a:lnTo>
                      <a:pt x="82" y="169"/>
                    </a:lnTo>
                    <a:lnTo>
                      <a:pt x="89" y="164"/>
                    </a:lnTo>
                    <a:lnTo>
                      <a:pt x="95" y="159"/>
                    </a:lnTo>
                    <a:lnTo>
                      <a:pt x="100" y="152"/>
                    </a:lnTo>
                    <a:lnTo>
                      <a:pt x="109" y="143"/>
                    </a:lnTo>
                    <a:lnTo>
                      <a:pt x="117" y="138"/>
                    </a:lnTo>
                    <a:lnTo>
                      <a:pt x="126" y="131"/>
                    </a:lnTo>
                    <a:lnTo>
                      <a:pt x="129" y="129"/>
                    </a:lnTo>
                    <a:lnTo>
                      <a:pt x="132" y="138"/>
                    </a:lnTo>
                    <a:lnTo>
                      <a:pt x="138" y="144"/>
                    </a:lnTo>
                    <a:lnTo>
                      <a:pt x="138" y="146"/>
                    </a:lnTo>
                    <a:lnTo>
                      <a:pt x="129" y="149"/>
                    </a:lnTo>
                    <a:lnTo>
                      <a:pt x="123" y="156"/>
                    </a:lnTo>
                    <a:lnTo>
                      <a:pt x="121" y="164"/>
                    </a:lnTo>
                    <a:lnTo>
                      <a:pt x="135" y="166"/>
                    </a:lnTo>
                    <a:lnTo>
                      <a:pt x="141" y="164"/>
                    </a:lnTo>
                    <a:lnTo>
                      <a:pt x="142" y="169"/>
                    </a:lnTo>
                    <a:lnTo>
                      <a:pt x="148" y="167"/>
                    </a:lnTo>
                    <a:lnTo>
                      <a:pt x="148" y="173"/>
                    </a:lnTo>
                    <a:lnTo>
                      <a:pt x="155" y="173"/>
                    </a:lnTo>
                    <a:lnTo>
                      <a:pt x="159" y="179"/>
                    </a:lnTo>
                    <a:lnTo>
                      <a:pt x="156" y="182"/>
                    </a:lnTo>
                    <a:lnTo>
                      <a:pt x="155" y="185"/>
                    </a:lnTo>
                    <a:lnTo>
                      <a:pt x="148" y="190"/>
                    </a:lnTo>
                    <a:lnTo>
                      <a:pt x="150" y="191"/>
                    </a:lnTo>
                    <a:lnTo>
                      <a:pt x="141" y="197"/>
                    </a:lnTo>
                    <a:lnTo>
                      <a:pt x="145" y="202"/>
                    </a:lnTo>
                    <a:lnTo>
                      <a:pt x="148" y="211"/>
                    </a:lnTo>
                    <a:lnTo>
                      <a:pt x="153" y="214"/>
                    </a:lnTo>
                    <a:lnTo>
                      <a:pt x="151" y="219"/>
                    </a:lnTo>
                    <a:lnTo>
                      <a:pt x="151" y="225"/>
                    </a:lnTo>
                    <a:lnTo>
                      <a:pt x="139" y="237"/>
                    </a:lnTo>
                    <a:lnTo>
                      <a:pt x="145" y="248"/>
                    </a:lnTo>
                    <a:lnTo>
                      <a:pt x="144" y="249"/>
                    </a:lnTo>
                    <a:lnTo>
                      <a:pt x="147" y="258"/>
                    </a:lnTo>
                    <a:lnTo>
                      <a:pt x="148" y="260"/>
                    </a:lnTo>
                    <a:lnTo>
                      <a:pt x="158" y="266"/>
                    </a:lnTo>
                    <a:lnTo>
                      <a:pt x="176" y="264"/>
                    </a:lnTo>
                    <a:lnTo>
                      <a:pt x="189" y="252"/>
                    </a:lnTo>
                    <a:lnTo>
                      <a:pt x="199" y="252"/>
                    </a:lnTo>
                    <a:lnTo>
                      <a:pt x="211" y="254"/>
                    </a:lnTo>
                    <a:lnTo>
                      <a:pt x="218" y="245"/>
                    </a:lnTo>
                    <a:lnTo>
                      <a:pt x="215" y="240"/>
                    </a:lnTo>
                    <a:lnTo>
                      <a:pt x="212" y="240"/>
                    </a:lnTo>
                    <a:lnTo>
                      <a:pt x="209" y="234"/>
                    </a:lnTo>
                    <a:lnTo>
                      <a:pt x="217" y="223"/>
                    </a:lnTo>
                    <a:lnTo>
                      <a:pt x="212" y="219"/>
                    </a:lnTo>
                    <a:lnTo>
                      <a:pt x="217" y="213"/>
                    </a:lnTo>
                    <a:lnTo>
                      <a:pt x="218" y="214"/>
                    </a:lnTo>
                    <a:lnTo>
                      <a:pt x="226" y="216"/>
                    </a:lnTo>
                    <a:lnTo>
                      <a:pt x="229" y="210"/>
                    </a:lnTo>
                    <a:lnTo>
                      <a:pt x="230" y="204"/>
                    </a:lnTo>
                    <a:lnTo>
                      <a:pt x="235" y="200"/>
                    </a:lnTo>
                    <a:lnTo>
                      <a:pt x="250" y="205"/>
                    </a:lnTo>
                    <a:lnTo>
                      <a:pt x="258" y="210"/>
                    </a:lnTo>
                    <a:lnTo>
                      <a:pt x="261" y="199"/>
                    </a:lnTo>
                    <a:lnTo>
                      <a:pt x="271" y="193"/>
                    </a:lnTo>
                    <a:lnTo>
                      <a:pt x="262" y="191"/>
                    </a:lnTo>
                    <a:lnTo>
                      <a:pt x="262" y="185"/>
                    </a:lnTo>
                    <a:lnTo>
                      <a:pt x="265" y="175"/>
                    </a:lnTo>
                    <a:lnTo>
                      <a:pt x="262" y="175"/>
                    </a:lnTo>
                    <a:lnTo>
                      <a:pt x="262" y="172"/>
                    </a:lnTo>
                    <a:lnTo>
                      <a:pt x="277" y="161"/>
                    </a:lnTo>
                    <a:lnTo>
                      <a:pt x="280" y="155"/>
                    </a:lnTo>
                    <a:lnTo>
                      <a:pt x="287" y="152"/>
                    </a:lnTo>
                    <a:lnTo>
                      <a:pt x="287" y="149"/>
                    </a:lnTo>
                    <a:lnTo>
                      <a:pt x="288" y="143"/>
                    </a:lnTo>
                    <a:lnTo>
                      <a:pt x="285" y="141"/>
                    </a:lnTo>
                    <a:lnTo>
                      <a:pt x="287" y="131"/>
                    </a:lnTo>
                    <a:lnTo>
                      <a:pt x="277" y="131"/>
                    </a:lnTo>
                    <a:lnTo>
                      <a:pt x="277" y="123"/>
                    </a:lnTo>
                    <a:lnTo>
                      <a:pt x="279" y="118"/>
                    </a:lnTo>
                    <a:lnTo>
                      <a:pt x="277" y="115"/>
                    </a:lnTo>
                    <a:lnTo>
                      <a:pt x="280" y="109"/>
                    </a:lnTo>
                    <a:lnTo>
                      <a:pt x="288" y="105"/>
                    </a:lnTo>
                    <a:lnTo>
                      <a:pt x="285" y="102"/>
                    </a:lnTo>
                    <a:lnTo>
                      <a:pt x="283" y="100"/>
                    </a:lnTo>
                    <a:lnTo>
                      <a:pt x="274" y="100"/>
                    </a:lnTo>
                    <a:lnTo>
                      <a:pt x="267" y="91"/>
                    </a:lnTo>
                    <a:lnTo>
                      <a:pt x="267" y="86"/>
                    </a:lnTo>
                    <a:lnTo>
                      <a:pt x="270" y="82"/>
                    </a:lnTo>
                    <a:lnTo>
                      <a:pt x="273" y="85"/>
                    </a:lnTo>
                    <a:lnTo>
                      <a:pt x="279" y="79"/>
                    </a:lnTo>
                    <a:lnTo>
                      <a:pt x="279" y="73"/>
                    </a:lnTo>
                    <a:lnTo>
                      <a:pt x="285" y="68"/>
                    </a:lnTo>
                    <a:lnTo>
                      <a:pt x="285" y="58"/>
                    </a:lnTo>
                    <a:lnTo>
                      <a:pt x="290" y="56"/>
                    </a:lnTo>
                    <a:lnTo>
                      <a:pt x="293" y="45"/>
                    </a:lnTo>
                    <a:lnTo>
                      <a:pt x="297" y="41"/>
                    </a:lnTo>
                    <a:lnTo>
                      <a:pt x="299" y="36"/>
                    </a:lnTo>
                    <a:lnTo>
                      <a:pt x="290" y="36"/>
                    </a:lnTo>
                    <a:lnTo>
                      <a:pt x="287" y="35"/>
                    </a:lnTo>
                    <a:lnTo>
                      <a:pt x="280" y="12"/>
                    </a:lnTo>
                    <a:lnTo>
                      <a:pt x="277" y="6"/>
                    </a:lnTo>
                    <a:lnTo>
                      <a:pt x="274" y="3"/>
                    </a:lnTo>
                    <a:lnTo>
                      <a:pt x="268" y="6"/>
                    </a:lnTo>
                    <a:lnTo>
                      <a:pt x="261" y="3"/>
                    </a:lnTo>
                    <a:lnTo>
                      <a:pt x="255" y="0"/>
                    </a:lnTo>
                    <a:lnTo>
                      <a:pt x="253" y="3"/>
                    </a:lnTo>
                    <a:lnTo>
                      <a:pt x="252" y="0"/>
                    </a:lnTo>
                    <a:lnTo>
                      <a:pt x="243" y="4"/>
                    </a:lnTo>
                    <a:lnTo>
                      <a:pt x="241" y="12"/>
                    </a:lnTo>
                    <a:lnTo>
                      <a:pt x="235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8" name="Freeform 2024">
                <a:extLst>
                  <a:ext uri="{FF2B5EF4-FFF2-40B4-BE49-F238E27FC236}">
                    <a16:creationId xmlns:a16="http://schemas.microsoft.com/office/drawing/2014/main" id="{69112743-9B17-18A5-121A-02429561F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377"/>
                <a:ext cx="150" cy="133"/>
              </a:xfrm>
              <a:custGeom>
                <a:avLst/>
                <a:gdLst>
                  <a:gd name="T0" fmla="*/ 252 w 299"/>
                  <a:gd name="T1" fmla="*/ 0 h 266"/>
                  <a:gd name="T2" fmla="*/ 268 w 299"/>
                  <a:gd name="T3" fmla="*/ 6 h 266"/>
                  <a:gd name="T4" fmla="*/ 287 w 299"/>
                  <a:gd name="T5" fmla="*/ 35 h 266"/>
                  <a:gd name="T6" fmla="*/ 293 w 299"/>
                  <a:gd name="T7" fmla="*/ 45 h 266"/>
                  <a:gd name="T8" fmla="*/ 279 w 299"/>
                  <a:gd name="T9" fmla="*/ 73 h 266"/>
                  <a:gd name="T10" fmla="*/ 267 w 299"/>
                  <a:gd name="T11" fmla="*/ 86 h 266"/>
                  <a:gd name="T12" fmla="*/ 285 w 299"/>
                  <a:gd name="T13" fmla="*/ 102 h 266"/>
                  <a:gd name="T14" fmla="*/ 279 w 299"/>
                  <a:gd name="T15" fmla="*/ 118 h 266"/>
                  <a:gd name="T16" fmla="*/ 285 w 299"/>
                  <a:gd name="T17" fmla="*/ 141 h 266"/>
                  <a:gd name="T18" fmla="*/ 280 w 299"/>
                  <a:gd name="T19" fmla="*/ 155 h 266"/>
                  <a:gd name="T20" fmla="*/ 265 w 299"/>
                  <a:gd name="T21" fmla="*/ 175 h 266"/>
                  <a:gd name="T22" fmla="*/ 261 w 299"/>
                  <a:gd name="T23" fmla="*/ 199 h 266"/>
                  <a:gd name="T24" fmla="*/ 230 w 299"/>
                  <a:gd name="T25" fmla="*/ 204 h 266"/>
                  <a:gd name="T26" fmla="*/ 217 w 299"/>
                  <a:gd name="T27" fmla="*/ 213 h 266"/>
                  <a:gd name="T28" fmla="*/ 212 w 299"/>
                  <a:gd name="T29" fmla="*/ 240 h 266"/>
                  <a:gd name="T30" fmla="*/ 199 w 299"/>
                  <a:gd name="T31" fmla="*/ 252 h 266"/>
                  <a:gd name="T32" fmla="*/ 148 w 299"/>
                  <a:gd name="T33" fmla="*/ 260 h 266"/>
                  <a:gd name="T34" fmla="*/ 139 w 299"/>
                  <a:gd name="T35" fmla="*/ 237 h 266"/>
                  <a:gd name="T36" fmla="*/ 148 w 299"/>
                  <a:gd name="T37" fmla="*/ 211 h 266"/>
                  <a:gd name="T38" fmla="*/ 148 w 299"/>
                  <a:gd name="T39" fmla="*/ 190 h 266"/>
                  <a:gd name="T40" fmla="*/ 155 w 299"/>
                  <a:gd name="T41" fmla="*/ 173 h 266"/>
                  <a:gd name="T42" fmla="*/ 141 w 299"/>
                  <a:gd name="T43" fmla="*/ 164 h 266"/>
                  <a:gd name="T44" fmla="*/ 129 w 299"/>
                  <a:gd name="T45" fmla="*/ 149 h 266"/>
                  <a:gd name="T46" fmla="*/ 129 w 299"/>
                  <a:gd name="T47" fmla="*/ 129 h 266"/>
                  <a:gd name="T48" fmla="*/ 100 w 299"/>
                  <a:gd name="T49" fmla="*/ 152 h 266"/>
                  <a:gd name="T50" fmla="*/ 80 w 299"/>
                  <a:gd name="T51" fmla="*/ 172 h 266"/>
                  <a:gd name="T52" fmla="*/ 56 w 299"/>
                  <a:gd name="T53" fmla="*/ 170 h 266"/>
                  <a:gd name="T54" fmla="*/ 42 w 299"/>
                  <a:gd name="T55" fmla="*/ 169 h 266"/>
                  <a:gd name="T56" fmla="*/ 38 w 299"/>
                  <a:gd name="T57" fmla="*/ 173 h 266"/>
                  <a:gd name="T58" fmla="*/ 21 w 299"/>
                  <a:gd name="T59" fmla="*/ 172 h 266"/>
                  <a:gd name="T60" fmla="*/ 1 w 299"/>
                  <a:gd name="T61" fmla="*/ 162 h 266"/>
                  <a:gd name="T62" fmla="*/ 9 w 299"/>
                  <a:gd name="T63" fmla="*/ 149 h 266"/>
                  <a:gd name="T64" fmla="*/ 39 w 299"/>
                  <a:gd name="T65" fmla="*/ 152 h 266"/>
                  <a:gd name="T66" fmla="*/ 62 w 299"/>
                  <a:gd name="T67" fmla="*/ 146 h 266"/>
                  <a:gd name="T68" fmla="*/ 71 w 299"/>
                  <a:gd name="T69" fmla="*/ 143 h 266"/>
                  <a:gd name="T70" fmla="*/ 83 w 299"/>
                  <a:gd name="T71" fmla="*/ 124 h 266"/>
                  <a:gd name="T72" fmla="*/ 98 w 299"/>
                  <a:gd name="T73" fmla="*/ 132 h 266"/>
                  <a:gd name="T74" fmla="*/ 95 w 299"/>
                  <a:gd name="T75" fmla="*/ 114 h 266"/>
                  <a:gd name="T76" fmla="*/ 107 w 299"/>
                  <a:gd name="T77" fmla="*/ 111 h 266"/>
                  <a:gd name="T78" fmla="*/ 132 w 299"/>
                  <a:gd name="T79" fmla="*/ 99 h 266"/>
                  <a:gd name="T80" fmla="*/ 129 w 299"/>
                  <a:gd name="T81" fmla="*/ 91 h 266"/>
                  <a:gd name="T82" fmla="*/ 144 w 299"/>
                  <a:gd name="T83" fmla="*/ 76 h 266"/>
                  <a:gd name="T84" fmla="*/ 156 w 299"/>
                  <a:gd name="T85" fmla="*/ 82 h 266"/>
                  <a:gd name="T86" fmla="*/ 162 w 299"/>
                  <a:gd name="T87" fmla="*/ 79 h 266"/>
                  <a:gd name="T88" fmla="*/ 176 w 299"/>
                  <a:gd name="T89" fmla="*/ 76 h 266"/>
                  <a:gd name="T90" fmla="*/ 189 w 299"/>
                  <a:gd name="T91" fmla="*/ 61 h 266"/>
                  <a:gd name="T92" fmla="*/ 195 w 299"/>
                  <a:gd name="T93" fmla="*/ 45 h 266"/>
                  <a:gd name="T94" fmla="*/ 205 w 299"/>
                  <a:gd name="T95" fmla="*/ 29 h 266"/>
                  <a:gd name="T96" fmla="*/ 220 w 299"/>
                  <a:gd name="T97" fmla="*/ 14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9" h="266">
                    <a:moveTo>
                      <a:pt x="235" y="9"/>
                    </a:moveTo>
                    <a:lnTo>
                      <a:pt x="241" y="12"/>
                    </a:lnTo>
                    <a:lnTo>
                      <a:pt x="243" y="4"/>
                    </a:lnTo>
                    <a:lnTo>
                      <a:pt x="252" y="0"/>
                    </a:lnTo>
                    <a:lnTo>
                      <a:pt x="253" y="3"/>
                    </a:lnTo>
                    <a:lnTo>
                      <a:pt x="255" y="0"/>
                    </a:lnTo>
                    <a:lnTo>
                      <a:pt x="261" y="3"/>
                    </a:lnTo>
                    <a:lnTo>
                      <a:pt x="268" y="6"/>
                    </a:lnTo>
                    <a:lnTo>
                      <a:pt x="274" y="3"/>
                    </a:lnTo>
                    <a:lnTo>
                      <a:pt x="277" y="6"/>
                    </a:lnTo>
                    <a:lnTo>
                      <a:pt x="280" y="12"/>
                    </a:lnTo>
                    <a:lnTo>
                      <a:pt x="287" y="35"/>
                    </a:lnTo>
                    <a:lnTo>
                      <a:pt x="290" y="36"/>
                    </a:lnTo>
                    <a:lnTo>
                      <a:pt x="299" y="36"/>
                    </a:lnTo>
                    <a:lnTo>
                      <a:pt x="297" y="41"/>
                    </a:lnTo>
                    <a:lnTo>
                      <a:pt x="293" y="45"/>
                    </a:lnTo>
                    <a:lnTo>
                      <a:pt x="290" y="56"/>
                    </a:lnTo>
                    <a:lnTo>
                      <a:pt x="285" y="58"/>
                    </a:lnTo>
                    <a:lnTo>
                      <a:pt x="285" y="68"/>
                    </a:lnTo>
                    <a:lnTo>
                      <a:pt x="279" y="73"/>
                    </a:lnTo>
                    <a:lnTo>
                      <a:pt x="279" y="79"/>
                    </a:lnTo>
                    <a:lnTo>
                      <a:pt x="273" y="85"/>
                    </a:lnTo>
                    <a:lnTo>
                      <a:pt x="270" y="82"/>
                    </a:lnTo>
                    <a:lnTo>
                      <a:pt x="267" y="86"/>
                    </a:lnTo>
                    <a:lnTo>
                      <a:pt x="267" y="91"/>
                    </a:lnTo>
                    <a:lnTo>
                      <a:pt x="274" y="100"/>
                    </a:lnTo>
                    <a:lnTo>
                      <a:pt x="283" y="100"/>
                    </a:lnTo>
                    <a:lnTo>
                      <a:pt x="285" y="102"/>
                    </a:lnTo>
                    <a:lnTo>
                      <a:pt x="288" y="105"/>
                    </a:lnTo>
                    <a:lnTo>
                      <a:pt x="280" y="109"/>
                    </a:lnTo>
                    <a:lnTo>
                      <a:pt x="277" y="115"/>
                    </a:lnTo>
                    <a:lnTo>
                      <a:pt x="279" y="118"/>
                    </a:lnTo>
                    <a:lnTo>
                      <a:pt x="277" y="123"/>
                    </a:lnTo>
                    <a:lnTo>
                      <a:pt x="277" y="131"/>
                    </a:lnTo>
                    <a:lnTo>
                      <a:pt x="287" y="131"/>
                    </a:lnTo>
                    <a:lnTo>
                      <a:pt x="285" y="141"/>
                    </a:lnTo>
                    <a:lnTo>
                      <a:pt x="288" y="143"/>
                    </a:lnTo>
                    <a:lnTo>
                      <a:pt x="287" y="149"/>
                    </a:lnTo>
                    <a:lnTo>
                      <a:pt x="287" y="152"/>
                    </a:lnTo>
                    <a:lnTo>
                      <a:pt x="280" y="155"/>
                    </a:lnTo>
                    <a:lnTo>
                      <a:pt x="277" y="161"/>
                    </a:lnTo>
                    <a:lnTo>
                      <a:pt x="262" y="172"/>
                    </a:lnTo>
                    <a:lnTo>
                      <a:pt x="262" y="175"/>
                    </a:lnTo>
                    <a:lnTo>
                      <a:pt x="265" y="175"/>
                    </a:lnTo>
                    <a:lnTo>
                      <a:pt x="262" y="185"/>
                    </a:lnTo>
                    <a:lnTo>
                      <a:pt x="262" y="191"/>
                    </a:lnTo>
                    <a:lnTo>
                      <a:pt x="271" y="193"/>
                    </a:lnTo>
                    <a:lnTo>
                      <a:pt x="261" y="199"/>
                    </a:lnTo>
                    <a:lnTo>
                      <a:pt x="258" y="210"/>
                    </a:lnTo>
                    <a:lnTo>
                      <a:pt x="250" y="205"/>
                    </a:lnTo>
                    <a:lnTo>
                      <a:pt x="235" y="200"/>
                    </a:lnTo>
                    <a:lnTo>
                      <a:pt x="230" y="204"/>
                    </a:lnTo>
                    <a:lnTo>
                      <a:pt x="229" y="210"/>
                    </a:lnTo>
                    <a:lnTo>
                      <a:pt x="226" y="216"/>
                    </a:lnTo>
                    <a:lnTo>
                      <a:pt x="218" y="214"/>
                    </a:lnTo>
                    <a:lnTo>
                      <a:pt x="217" y="213"/>
                    </a:lnTo>
                    <a:lnTo>
                      <a:pt x="212" y="219"/>
                    </a:lnTo>
                    <a:lnTo>
                      <a:pt x="217" y="223"/>
                    </a:lnTo>
                    <a:lnTo>
                      <a:pt x="209" y="234"/>
                    </a:lnTo>
                    <a:lnTo>
                      <a:pt x="212" y="240"/>
                    </a:lnTo>
                    <a:lnTo>
                      <a:pt x="215" y="240"/>
                    </a:lnTo>
                    <a:lnTo>
                      <a:pt x="218" y="245"/>
                    </a:lnTo>
                    <a:lnTo>
                      <a:pt x="211" y="254"/>
                    </a:lnTo>
                    <a:lnTo>
                      <a:pt x="199" y="252"/>
                    </a:lnTo>
                    <a:lnTo>
                      <a:pt x="189" y="252"/>
                    </a:lnTo>
                    <a:lnTo>
                      <a:pt x="176" y="264"/>
                    </a:lnTo>
                    <a:lnTo>
                      <a:pt x="158" y="266"/>
                    </a:lnTo>
                    <a:lnTo>
                      <a:pt x="148" y="260"/>
                    </a:lnTo>
                    <a:lnTo>
                      <a:pt x="147" y="258"/>
                    </a:lnTo>
                    <a:lnTo>
                      <a:pt x="144" y="249"/>
                    </a:lnTo>
                    <a:lnTo>
                      <a:pt x="145" y="248"/>
                    </a:lnTo>
                    <a:lnTo>
                      <a:pt x="139" y="237"/>
                    </a:lnTo>
                    <a:lnTo>
                      <a:pt x="151" y="225"/>
                    </a:lnTo>
                    <a:lnTo>
                      <a:pt x="151" y="219"/>
                    </a:lnTo>
                    <a:lnTo>
                      <a:pt x="153" y="214"/>
                    </a:lnTo>
                    <a:lnTo>
                      <a:pt x="148" y="211"/>
                    </a:lnTo>
                    <a:lnTo>
                      <a:pt x="145" y="202"/>
                    </a:lnTo>
                    <a:lnTo>
                      <a:pt x="141" y="197"/>
                    </a:lnTo>
                    <a:lnTo>
                      <a:pt x="150" y="191"/>
                    </a:lnTo>
                    <a:lnTo>
                      <a:pt x="148" y="190"/>
                    </a:lnTo>
                    <a:lnTo>
                      <a:pt x="155" y="185"/>
                    </a:lnTo>
                    <a:lnTo>
                      <a:pt x="156" y="182"/>
                    </a:lnTo>
                    <a:lnTo>
                      <a:pt x="159" y="179"/>
                    </a:lnTo>
                    <a:lnTo>
                      <a:pt x="155" y="173"/>
                    </a:lnTo>
                    <a:lnTo>
                      <a:pt x="148" y="173"/>
                    </a:lnTo>
                    <a:lnTo>
                      <a:pt x="148" y="167"/>
                    </a:lnTo>
                    <a:lnTo>
                      <a:pt x="142" y="169"/>
                    </a:lnTo>
                    <a:lnTo>
                      <a:pt x="141" y="164"/>
                    </a:lnTo>
                    <a:lnTo>
                      <a:pt x="135" y="166"/>
                    </a:lnTo>
                    <a:lnTo>
                      <a:pt x="121" y="164"/>
                    </a:lnTo>
                    <a:lnTo>
                      <a:pt x="123" y="156"/>
                    </a:lnTo>
                    <a:lnTo>
                      <a:pt x="129" y="149"/>
                    </a:lnTo>
                    <a:lnTo>
                      <a:pt x="138" y="146"/>
                    </a:lnTo>
                    <a:lnTo>
                      <a:pt x="138" y="144"/>
                    </a:lnTo>
                    <a:lnTo>
                      <a:pt x="132" y="138"/>
                    </a:lnTo>
                    <a:lnTo>
                      <a:pt x="129" y="129"/>
                    </a:lnTo>
                    <a:lnTo>
                      <a:pt x="126" y="131"/>
                    </a:lnTo>
                    <a:lnTo>
                      <a:pt x="117" y="138"/>
                    </a:lnTo>
                    <a:lnTo>
                      <a:pt x="109" y="143"/>
                    </a:lnTo>
                    <a:lnTo>
                      <a:pt x="100" y="152"/>
                    </a:lnTo>
                    <a:lnTo>
                      <a:pt x="95" y="159"/>
                    </a:lnTo>
                    <a:lnTo>
                      <a:pt x="89" y="164"/>
                    </a:lnTo>
                    <a:lnTo>
                      <a:pt x="82" y="169"/>
                    </a:lnTo>
                    <a:lnTo>
                      <a:pt x="80" y="172"/>
                    </a:lnTo>
                    <a:lnTo>
                      <a:pt x="76" y="166"/>
                    </a:lnTo>
                    <a:lnTo>
                      <a:pt x="68" y="170"/>
                    </a:lnTo>
                    <a:lnTo>
                      <a:pt x="60" y="175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0" y="173"/>
                    </a:lnTo>
                    <a:lnTo>
                      <a:pt x="48" y="167"/>
                    </a:lnTo>
                    <a:lnTo>
                      <a:pt x="42" y="169"/>
                    </a:lnTo>
                    <a:lnTo>
                      <a:pt x="39" y="164"/>
                    </a:lnTo>
                    <a:lnTo>
                      <a:pt x="35" y="161"/>
                    </a:lnTo>
                    <a:lnTo>
                      <a:pt x="35" y="167"/>
                    </a:lnTo>
                    <a:lnTo>
                      <a:pt x="38" y="173"/>
                    </a:lnTo>
                    <a:lnTo>
                      <a:pt x="33" y="176"/>
                    </a:lnTo>
                    <a:lnTo>
                      <a:pt x="27" y="178"/>
                    </a:lnTo>
                    <a:lnTo>
                      <a:pt x="26" y="173"/>
                    </a:lnTo>
                    <a:lnTo>
                      <a:pt x="21" y="172"/>
                    </a:lnTo>
                    <a:lnTo>
                      <a:pt x="12" y="175"/>
                    </a:lnTo>
                    <a:lnTo>
                      <a:pt x="3" y="175"/>
                    </a:lnTo>
                    <a:lnTo>
                      <a:pt x="0" y="170"/>
                    </a:lnTo>
                    <a:lnTo>
                      <a:pt x="1" y="162"/>
                    </a:lnTo>
                    <a:lnTo>
                      <a:pt x="4" y="161"/>
                    </a:lnTo>
                    <a:lnTo>
                      <a:pt x="1" y="155"/>
                    </a:lnTo>
                    <a:lnTo>
                      <a:pt x="1" y="149"/>
                    </a:lnTo>
                    <a:lnTo>
                      <a:pt x="9" y="149"/>
                    </a:lnTo>
                    <a:lnTo>
                      <a:pt x="21" y="155"/>
                    </a:lnTo>
                    <a:lnTo>
                      <a:pt x="29" y="162"/>
                    </a:lnTo>
                    <a:lnTo>
                      <a:pt x="35" y="161"/>
                    </a:lnTo>
                    <a:lnTo>
                      <a:pt x="39" y="152"/>
                    </a:lnTo>
                    <a:lnTo>
                      <a:pt x="47" y="156"/>
                    </a:lnTo>
                    <a:lnTo>
                      <a:pt x="53" y="156"/>
                    </a:lnTo>
                    <a:lnTo>
                      <a:pt x="56" y="152"/>
                    </a:lnTo>
                    <a:lnTo>
                      <a:pt x="62" y="146"/>
                    </a:lnTo>
                    <a:lnTo>
                      <a:pt x="66" y="143"/>
                    </a:lnTo>
                    <a:lnTo>
                      <a:pt x="66" y="141"/>
                    </a:lnTo>
                    <a:lnTo>
                      <a:pt x="68" y="141"/>
                    </a:lnTo>
                    <a:lnTo>
                      <a:pt x="71" y="143"/>
                    </a:lnTo>
                    <a:lnTo>
                      <a:pt x="76" y="143"/>
                    </a:lnTo>
                    <a:lnTo>
                      <a:pt x="82" y="138"/>
                    </a:lnTo>
                    <a:lnTo>
                      <a:pt x="83" y="134"/>
                    </a:lnTo>
                    <a:lnTo>
                      <a:pt x="83" y="124"/>
                    </a:lnTo>
                    <a:lnTo>
                      <a:pt x="86" y="123"/>
                    </a:lnTo>
                    <a:lnTo>
                      <a:pt x="92" y="124"/>
                    </a:lnTo>
                    <a:lnTo>
                      <a:pt x="94" y="132"/>
                    </a:lnTo>
                    <a:lnTo>
                      <a:pt x="98" y="132"/>
                    </a:lnTo>
                    <a:lnTo>
                      <a:pt x="103" y="126"/>
                    </a:lnTo>
                    <a:lnTo>
                      <a:pt x="95" y="120"/>
                    </a:lnTo>
                    <a:lnTo>
                      <a:pt x="98" y="118"/>
                    </a:lnTo>
                    <a:lnTo>
                      <a:pt x="95" y="114"/>
                    </a:lnTo>
                    <a:lnTo>
                      <a:pt x="98" y="112"/>
                    </a:lnTo>
                    <a:lnTo>
                      <a:pt x="101" y="106"/>
                    </a:lnTo>
                    <a:lnTo>
                      <a:pt x="106" y="106"/>
                    </a:lnTo>
                    <a:lnTo>
                      <a:pt x="107" y="111"/>
                    </a:lnTo>
                    <a:lnTo>
                      <a:pt x="120" y="112"/>
                    </a:lnTo>
                    <a:lnTo>
                      <a:pt x="121" y="109"/>
                    </a:lnTo>
                    <a:lnTo>
                      <a:pt x="123" y="109"/>
                    </a:lnTo>
                    <a:lnTo>
                      <a:pt x="132" y="99"/>
                    </a:lnTo>
                    <a:lnTo>
                      <a:pt x="138" y="99"/>
                    </a:lnTo>
                    <a:lnTo>
                      <a:pt x="138" y="96"/>
                    </a:lnTo>
                    <a:lnTo>
                      <a:pt x="132" y="96"/>
                    </a:lnTo>
                    <a:lnTo>
                      <a:pt x="129" y="91"/>
                    </a:lnTo>
                    <a:lnTo>
                      <a:pt x="132" y="86"/>
                    </a:lnTo>
                    <a:lnTo>
                      <a:pt x="138" y="90"/>
                    </a:lnTo>
                    <a:lnTo>
                      <a:pt x="142" y="85"/>
                    </a:lnTo>
                    <a:lnTo>
                      <a:pt x="144" y="76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50" y="79"/>
                    </a:lnTo>
                    <a:lnTo>
                      <a:pt x="156" y="82"/>
                    </a:lnTo>
                    <a:lnTo>
                      <a:pt x="162" y="88"/>
                    </a:lnTo>
                    <a:lnTo>
                      <a:pt x="165" y="91"/>
                    </a:lnTo>
                    <a:lnTo>
                      <a:pt x="165" y="83"/>
                    </a:lnTo>
                    <a:lnTo>
                      <a:pt x="162" y="79"/>
                    </a:lnTo>
                    <a:lnTo>
                      <a:pt x="162" y="76"/>
                    </a:lnTo>
                    <a:lnTo>
                      <a:pt x="164" y="74"/>
                    </a:lnTo>
                    <a:lnTo>
                      <a:pt x="171" y="79"/>
                    </a:lnTo>
                    <a:lnTo>
                      <a:pt x="176" y="76"/>
                    </a:lnTo>
                    <a:lnTo>
                      <a:pt x="176" y="70"/>
                    </a:lnTo>
                    <a:lnTo>
                      <a:pt x="176" y="64"/>
                    </a:lnTo>
                    <a:lnTo>
                      <a:pt x="185" y="64"/>
                    </a:lnTo>
                    <a:lnTo>
                      <a:pt x="189" y="61"/>
                    </a:lnTo>
                    <a:lnTo>
                      <a:pt x="186" y="58"/>
                    </a:lnTo>
                    <a:lnTo>
                      <a:pt x="188" y="50"/>
                    </a:lnTo>
                    <a:lnTo>
                      <a:pt x="192" y="47"/>
                    </a:lnTo>
                    <a:lnTo>
                      <a:pt x="195" y="45"/>
                    </a:lnTo>
                    <a:lnTo>
                      <a:pt x="194" y="33"/>
                    </a:lnTo>
                    <a:lnTo>
                      <a:pt x="195" y="26"/>
                    </a:lnTo>
                    <a:lnTo>
                      <a:pt x="202" y="29"/>
                    </a:lnTo>
                    <a:lnTo>
                      <a:pt x="205" y="29"/>
                    </a:lnTo>
                    <a:lnTo>
                      <a:pt x="208" y="26"/>
                    </a:lnTo>
                    <a:lnTo>
                      <a:pt x="211" y="17"/>
                    </a:lnTo>
                    <a:lnTo>
                      <a:pt x="212" y="14"/>
                    </a:lnTo>
                    <a:lnTo>
                      <a:pt x="220" y="14"/>
                    </a:lnTo>
                    <a:lnTo>
                      <a:pt x="230" y="7"/>
                    </a:lnTo>
                    <a:lnTo>
                      <a:pt x="235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9" name="Freeform 2025">
                <a:extLst>
                  <a:ext uri="{FF2B5EF4-FFF2-40B4-BE49-F238E27FC236}">
                    <a16:creationId xmlns:a16="http://schemas.microsoft.com/office/drawing/2014/main" id="{FEEA1FCC-4D89-146A-2CAD-C54AAE5DC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377"/>
                <a:ext cx="150" cy="133"/>
              </a:xfrm>
              <a:custGeom>
                <a:avLst/>
                <a:gdLst>
                  <a:gd name="T0" fmla="*/ 252 w 299"/>
                  <a:gd name="T1" fmla="*/ 0 h 266"/>
                  <a:gd name="T2" fmla="*/ 268 w 299"/>
                  <a:gd name="T3" fmla="*/ 6 h 266"/>
                  <a:gd name="T4" fmla="*/ 287 w 299"/>
                  <a:gd name="T5" fmla="*/ 35 h 266"/>
                  <a:gd name="T6" fmla="*/ 293 w 299"/>
                  <a:gd name="T7" fmla="*/ 45 h 266"/>
                  <a:gd name="T8" fmla="*/ 279 w 299"/>
                  <a:gd name="T9" fmla="*/ 73 h 266"/>
                  <a:gd name="T10" fmla="*/ 267 w 299"/>
                  <a:gd name="T11" fmla="*/ 86 h 266"/>
                  <a:gd name="T12" fmla="*/ 285 w 299"/>
                  <a:gd name="T13" fmla="*/ 102 h 266"/>
                  <a:gd name="T14" fmla="*/ 279 w 299"/>
                  <a:gd name="T15" fmla="*/ 118 h 266"/>
                  <a:gd name="T16" fmla="*/ 285 w 299"/>
                  <a:gd name="T17" fmla="*/ 141 h 266"/>
                  <a:gd name="T18" fmla="*/ 280 w 299"/>
                  <a:gd name="T19" fmla="*/ 155 h 266"/>
                  <a:gd name="T20" fmla="*/ 265 w 299"/>
                  <a:gd name="T21" fmla="*/ 175 h 266"/>
                  <a:gd name="T22" fmla="*/ 261 w 299"/>
                  <a:gd name="T23" fmla="*/ 199 h 266"/>
                  <a:gd name="T24" fmla="*/ 230 w 299"/>
                  <a:gd name="T25" fmla="*/ 204 h 266"/>
                  <a:gd name="T26" fmla="*/ 217 w 299"/>
                  <a:gd name="T27" fmla="*/ 213 h 266"/>
                  <a:gd name="T28" fmla="*/ 212 w 299"/>
                  <a:gd name="T29" fmla="*/ 240 h 266"/>
                  <a:gd name="T30" fmla="*/ 199 w 299"/>
                  <a:gd name="T31" fmla="*/ 252 h 266"/>
                  <a:gd name="T32" fmla="*/ 148 w 299"/>
                  <a:gd name="T33" fmla="*/ 260 h 266"/>
                  <a:gd name="T34" fmla="*/ 139 w 299"/>
                  <a:gd name="T35" fmla="*/ 237 h 266"/>
                  <a:gd name="T36" fmla="*/ 148 w 299"/>
                  <a:gd name="T37" fmla="*/ 211 h 266"/>
                  <a:gd name="T38" fmla="*/ 148 w 299"/>
                  <a:gd name="T39" fmla="*/ 190 h 266"/>
                  <a:gd name="T40" fmla="*/ 155 w 299"/>
                  <a:gd name="T41" fmla="*/ 173 h 266"/>
                  <a:gd name="T42" fmla="*/ 141 w 299"/>
                  <a:gd name="T43" fmla="*/ 164 h 266"/>
                  <a:gd name="T44" fmla="*/ 129 w 299"/>
                  <a:gd name="T45" fmla="*/ 149 h 266"/>
                  <a:gd name="T46" fmla="*/ 129 w 299"/>
                  <a:gd name="T47" fmla="*/ 129 h 266"/>
                  <a:gd name="T48" fmla="*/ 100 w 299"/>
                  <a:gd name="T49" fmla="*/ 152 h 266"/>
                  <a:gd name="T50" fmla="*/ 80 w 299"/>
                  <a:gd name="T51" fmla="*/ 172 h 266"/>
                  <a:gd name="T52" fmla="*/ 56 w 299"/>
                  <a:gd name="T53" fmla="*/ 170 h 266"/>
                  <a:gd name="T54" fmla="*/ 42 w 299"/>
                  <a:gd name="T55" fmla="*/ 169 h 266"/>
                  <a:gd name="T56" fmla="*/ 38 w 299"/>
                  <a:gd name="T57" fmla="*/ 173 h 266"/>
                  <a:gd name="T58" fmla="*/ 21 w 299"/>
                  <a:gd name="T59" fmla="*/ 172 h 266"/>
                  <a:gd name="T60" fmla="*/ 1 w 299"/>
                  <a:gd name="T61" fmla="*/ 162 h 266"/>
                  <a:gd name="T62" fmla="*/ 9 w 299"/>
                  <a:gd name="T63" fmla="*/ 149 h 266"/>
                  <a:gd name="T64" fmla="*/ 39 w 299"/>
                  <a:gd name="T65" fmla="*/ 152 h 266"/>
                  <a:gd name="T66" fmla="*/ 62 w 299"/>
                  <a:gd name="T67" fmla="*/ 146 h 266"/>
                  <a:gd name="T68" fmla="*/ 71 w 299"/>
                  <a:gd name="T69" fmla="*/ 143 h 266"/>
                  <a:gd name="T70" fmla="*/ 83 w 299"/>
                  <a:gd name="T71" fmla="*/ 124 h 266"/>
                  <a:gd name="T72" fmla="*/ 98 w 299"/>
                  <a:gd name="T73" fmla="*/ 132 h 266"/>
                  <a:gd name="T74" fmla="*/ 95 w 299"/>
                  <a:gd name="T75" fmla="*/ 114 h 266"/>
                  <a:gd name="T76" fmla="*/ 107 w 299"/>
                  <a:gd name="T77" fmla="*/ 111 h 266"/>
                  <a:gd name="T78" fmla="*/ 132 w 299"/>
                  <a:gd name="T79" fmla="*/ 99 h 266"/>
                  <a:gd name="T80" fmla="*/ 129 w 299"/>
                  <a:gd name="T81" fmla="*/ 91 h 266"/>
                  <a:gd name="T82" fmla="*/ 144 w 299"/>
                  <a:gd name="T83" fmla="*/ 76 h 266"/>
                  <a:gd name="T84" fmla="*/ 156 w 299"/>
                  <a:gd name="T85" fmla="*/ 82 h 266"/>
                  <a:gd name="T86" fmla="*/ 162 w 299"/>
                  <a:gd name="T87" fmla="*/ 79 h 266"/>
                  <a:gd name="T88" fmla="*/ 176 w 299"/>
                  <a:gd name="T89" fmla="*/ 76 h 266"/>
                  <a:gd name="T90" fmla="*/ 189 w 299"/>
                  <a:gd name="T91" fmla="*/ 61 h 266"/>
                  <a:gd name="T92" fmla="*/ 195 w 299"/>
                  <a:gd name="T93" fmla="*/ 45 h 266"/>
                  <a:gd name="T94" fmla="*/ 205 w 299"/>
                  <a:gd name="T95" fmla="*/ 29 h 266"/>
                  <a:gd name="T96" fmla="*/ 220 w 299"/>
                  <a:gd name="T97" fmla="*/ 14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9" h="266">
                    <a:moveTo>
                      <a:pt x="235" y="9"/>
                    </a:moveTo>
                    <a:lnTo>
                      <a:pt x="241" y="12"/>
                    </a:lnTo>
                    <a:lnTo>
                      <a:pt x="243" y="4"/>
                    </a:lnTo>
                    <a:lnTo>
                      <a:pt x="252" y="0"/>
                    </a:lnTo>
                    <a:lnTo>
                      <a:pt x="253" y="3"/>
                    </a:lnTo>
                    <a:lnTo>
                      <a:pt x="255" y="0"/>
                    </a:lnTo>
                    <a:lnTo>
                      <a:pt x="261" y="3"/>
                    </a:lnTo>
                    <a:lnTo>
                      <a:pt x="268" y="6"/>
                    </a:lnTo>
                    <a:lnTo>
                      <a:pt x="274" y="3"/>
                    </a:lnTo>
                    <a:lnTo>
                      <a:pt x="277" y="6"/>
                    </a:lnTo>
                    <a:lnTo>
                      <a:pt x="280" y="12"/>
                    </a:lnTo>
                    <a:lnTo>
                      <a:pt x="287" y="35"/>
                    </a:lnTo>
                    <a:lnTo>
                      <a:pt x="290" y="36"/>
                    </a:lnTo>
                    <a:lnTo>
                      <a:pt x="299" y="36"/>
                    </a:lnTo>
                    <a:lnTo>
                      <a:pt x="297" y="41"/>
                    </a:lnTo>
                    <a:lnTo>
                      <a:pt x="293" y="45"/>
                    </a:lnTo>
                    <a:lnTo>
                      <a:pt x="290" y="56"/>
                    </a:lnTo>
                    <a:lnTo>
                      <a:pt x="285" y="58"/>
                    </a:lnTo>
                    <a:lnTo>
                      <a:pt x="285" y="68"/>
                    </a:lnTo>
                    <a:lnTo>
                      <a:pt x="279" y="73"/>
                    </a:lnTo>
                    <a:lnTo>
                      <a:pt x="279" y="79"/>
                    </a:lnTo>
                    <a:lnTo>
                      <a:pt x="273" y="85"/>
                    </a:lnTo>
                    <a:lnTo>
                      <a:pt x="270" y="82"/>
                    </a:lnTo>
                    <a:lnTo>
                      <a:pt x="267" y="86"/>
                    </a:lnTo>
                    <a:lnTo>
                      <a:pt x="267" y="91"/>
                    </a:lnTo>
                    <a:lnTo>
                      <a:pt x="274" y="100"/>
                    </a:lnTo>
                    <a:lnTo>
                      <a:pt x="283" y="100"/>
                    </a:lnTo>
                    <a:lnTo>
                      <a:pt x="285" y="102"/>
                    </a:lnTo>
                    <a:lnTo>
                      <a:pt x="288" y="105"/>
                    </a:lnTo>
                    <a:lnTo>
                      <a:pt x="280" y="109"/>
                    </a:lnTo>
                    <a:lnTo>
                      <a:pt x="277" y="115"/>
                    </a:lnTo>
                    <a:lnTo>
                      <a:pt x="279" y="118"/>
                    </a:lnTo>
                    <a:lnTo>
                      <a:pt x="277" y="123"/>
                    </a:lnTo>
                    <a:lnTo>
                      <a:pt x="277" y="131"/>
                    </a:lnTo>
                    <a:lnTo>
                      <a:pt x="287" y="131"/>
                    </a:lnTo>
                    <a:lnTo>
                      <a:pt x="285" y="141"/>
                    </a:lnTo>
                    <a:lnTo>
                      <a:pt x="288" y="143"/>
                    </a:lnTo>
                    <a:lnTo>
                      <a:pt x="287" y="149"/>
                    </a:lnTo>
                    <a:lnTo>
                      <a:pt x="287" y="152"/>
                    </a:lnTo>
                    <a:lnTo>
                      <a:pt x="280" y="155"/>
                    </a:lnTo>
                    <a:lnTo>
                      <a:pt x="277" y="161"/>
                    </a:lnTo>
                    <a:lnTo>
                      <a:pt x="262" y="172"/>
                    </a:lnTo>
                    <a:lnTo>
                      <a:pt x="262" y="175"/>
                    </a:lnTo>
                    <a:lnTo>
                      <a:pt x="265" y="175"/>
                    </a:lnTo>
                    <a:lnTo>
                      <a:pt x="262" y="185"/>
                    </a:lnTo>
                    <a:lnTo>
                      <a:pt x="262" y="191"/>
                    </a:lnTo>
                    <a:lnTo>
                      <a:pt x="271" y="193"/>
                    </a:lnTo>
                    <a:lnTo>
                      <a:pt x="261" y="199"/>
                    </a:lnTo>
                    <a:lnTo>
                      <a:pt x="258" y="210"/>
                    </a:lnTo>
                    <a:lnTo>
                      <a:pt x="250" y="205"/>
                    </a:lnTo>
                    <a:lnTo>
                      <a:pt x="235" y="200"/>
                    </a:lnTo>
                    <a:lnTo>
                      <a:pt x="230" y="204"/>
                    </a:lnTo>
                    <a:lnTo>
                      <a:pt x="229" y="210"/>
                    </a:lnTo>
                    <a:lnTo>
                      <a:pt x="226" y="216"/>
                    </a:lnTo>
                    <a:lnTo>
                      <a:pt x="218" y="214"/>
                    </a:lnTo>
                    <a:lnTo>
                      <a:pt x="217" y="213"/>
                    </a:lnTo>
                    <a:lnTo>
                      <a:pt x="212" y="219"/>
                    </a:lnTo>
                    <a:lnTo>
                      <a:pt x="217" y="223"/>
                    </a:lnTo>
                    <a:lnTo>
                      <a:pt x="209" y="234"/>
                    </a:lnTo>
                    <a:lnTo>
                      <a:pt x="212" y="240"/>
                    </a:lnTo>
                    <a:lnTo>
                      <a:pt x="215" y="240"/>
                    </a:lnTo>
                    <a:lnTo>
                      <a:pt x="218" y="245"/>
                    </a:lnTo>
                    <a:lnTo>
                      <a:pt x="211" y="254"/>
                    </a:lnTo>
                    <a:lnTo>
                      <a:pt x="199" y="252"/>
                    </a:lnTo>
                    <a:lnTo>
                      <a:pt x="189" y="252"/>
                    </a:lnTo>
                    <a:lnTo>
                      <a:pt x="176" y="264"/>
                    </a:lnTo>
                    <a:lnTo>
                      <a:pt x="158" y="266"/>
                    </a:lnTo>
                    <a:lnTo>
                      <a:pt x="148" y="260"/>
                    </a:lnTo>
                    <a:lnTo>
                      <a:pt x="147" y="258"/>
                    </a:lnTo>
                    <a:lnTo>
                      <a:pt x="144" y="249"/>
                    </a:lnTo>
                    <a:lnTo>
                      <a:pt x="145" y="248"/>
                    </a:lnTo>
                    <a:lnTo>
                      <a:pt x="139" y="237"/>
                    </a:lnTo>
                    <a:lnTo>
                      <a:pt x="151" y="225"/>
                    </a:lnTo>
                    <a:lnTo>
                      <a:pt x="151" y="219"/>
                    </a:lnTo>
                    <a:lnTo>
                      <a:pt x="153" y="214"/>
                    </a:lnTo>
                    <a:lnTo>
                      <a:pt x="148" y="211"/>
                    </a:lnTo>
                    <a:lnTo>
                      <a:pt x="145" y="202"/>
                    </a:lnTo>
                    <a:lnTo>
                      <a:pt x="141" y="197"/>
                    </a:lnTo>
                    <a:lnTo>
                      <a:pt x="150" y="191"/>
                    </a:lnTo>
                    <a:lnTo>
                      <a:pt x="148" y="190"/>
                    </a:lnTo>
                    <a:lnTo>
                      <a:pt x="155" y="185"/>
                    </a:lnTo>
                    <a:lnTo>
                      <a:pt x="156" y="182"/>
                    </a:lnTo>
                    <a:lnTo>
                      <a:pt x="159" y="179"/>
                    </a:lnTo>
                    <a:lnTo>
                      <a:pt x="155" y="173"/>
                    </a:lnTo>
                    <a:lnTo>
                      <a:pt x="148" y="173"/>
                    </a:lnTo>
                    <a:lnTo>
                      <a:pt x="148" y="167"/>
                    </a:lnTo>
                    <a:lnTo>
                      <a:pt x="142" y="169"/>
                    </a:lnTo>
                    <a:lnTo>
                      <a:pt x="141" y="164"/>
                    </a:lnTo>
                    <a:lnTo>
                      <a:pt x="135" y="166"/>
                    </a:lnTo>
                    <a:lnTo>
                      <a:pt x="121" y="164"/>
                    </a:lnTo>
                    <a:lnTo>
                      <a:pt x="123" y="156"/>
                    </a:lnTo>
                    <a:lnTo>
                      <a:pt x="129" y="149"/>
                    </a:lnTo>
                    <a:lnTo>
                      <a:pt x="138" y="146"/>
                    </a:lnTo>
                    <a:lnTo>
                      <a:pt x="138" y="144"/>
                    </a:lnTo>
                    <a:lnTo>
                      <a:pt x="132" y="138"/>
                    </a:lnTo>
                    <a:lnTo>
                      <a:pt x="129" y="129"/>
                    </a:lnTo>
                    <a:lnTo>
                      <a:pt x="126" y="131"/>
                    </a:lnTo>
                    <a:lnTo>
                      <a:pt x="117" y="138"/>
                    </a:lnTo>
                    <a:lnTo>
                      <a:pt x="109" y="143"/>
                    </a:lnTo>
                    <a:lnTo>
                      <a:pt x="100" y="152"/>
                    </a:lnTo>
                    <a:lnTo>
                      <a:pt x="95" y="159"/>
                    </a:lnTo>
                    <a:lnTo>
                      <a:pt x="89" y="164"/>
                    </a:lnTo>
                    <a:lnTo>
                      <a:pt x="82" y="169"/>
                    </a:lnTo>
                    <a:lnTo>
                      <a:pt x="80" y="172"/>
                    </a:lnTo>
                    <a:lnTo>
                      <a:pt x="76" y="166"/>
                    </a:lnTo>
                    <a:lnTo>
                      <a:pt x="68" y="170"/>
                    </a:lnTo>
                    <a:lnTo>
                      <a:pt x="60" y="175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0" y="173"/>
                    </a:lnTo>
                    <a:lnTo>
                      <a:pt x="48" y="167"/>
                    </a:lnTo>
                    <a:lnTo>
                      <a:pt x="42" y="169"/>
                    </a:lnTo>
                    <a:lnTo>
                      <a:pt x="39" y="164"/>
                    </a:lnTo>
                    <a:lnTo>
                      <a:pt x="35" y="161"/>
                    </a:lnTo>
                    <a:lnTo>
                      <a:pt x="35" y="167"/>
                    </a:lnTo>
                    <a:lnTo>
                      <a:pt x="38" y="173"/>
                    </a:lnTo>
                    <a:lnTo>
                      <a:pt x="33" y="176"/>
                    </a:lnTo>
                    <a:lnTo>
                      <a:pt x="27" y="178"/>
                    </a:lnTo>
                    <a:lnTo>
                      <a:pt x="26" y="173"/>
                    </a:lnTo>
                    <a:lnTo>
                      <a:pt x="21" y="172"/>
                    </a:lnTo>
                    <a:lnTo>
                      <a:pt x="12" y="175"/>
                    </a:lnTo>
                    <a:lnTo>
                      <a:pt x="3" y="175"/>
                    </a:lnTo>
                    <a:lnTo>
                      <a:pt x="0" y="170"/>
                    </a:lnTo>
                    <a:lnTo>
                      <a:pt x="1" y="162"/>
                    </a:lnTo>
                    <a:lnTo>
                      <a:pt x="4" y="161"/>
                    </a:lnTo>
                    <a:lnTo>
                      <a:pt x="1" y="155"/>
                    </a:lnTo>
                    <a:lnTo>
                      <a:pt x="1" y="149"/>
                    </a:lnTo>
                    <a:lnTo>
                      <a:pt x="9" y="149"/>
                    </a:lnTo>
                    <a:lnTo>
                      <a:pt x="21" y="155"/>
                    </a:lnTo>
                    <a:lnTo>
                      <a:pt x="29" y="162"/>
                    </a:lnTo>
                    <a:lnTo>
                      <a:pt x="35" y="161"/>
                    </a:lnTo>
                    <a:lnTo>
                      <a:pt x="39" y="152"/>
                    </a:lnTo>
                    <a:lnTo>
                      <a:pt x="47" y="156"/>
                    </a:lnTo>
                    <a:lnTo>
                      <a:pt x="53" y="156"/>
                    </a:lnTo>
                    <a:lnTo>
                      <a:pt x="56" y="152"/>
                    </a:lnTo>
                    <a:lnTo>
                      <a:pt x="62" y="146"/>
                    </a:lnTo>
                    <a:lnTo>
                      <a:pt x="66" y="143"/>
                    </a:lnTo>
                    <a:lnTo>
                      <a:pt x="66" y="141"/>
                    </a:lnTo>
                    <a:lnTo>
                      <a:pt x="68" y="141"/>
                    </a:lnTo>
                    <a:lnTo>
                      <a:pt x="71" y="143"/>
                    </a:lnTo>
                    <a:lnTo>
                      <a:pt x="76" y="143"/>
                    </a:lnTo>
                    <a:lnTo>
                      <a:pt x="82" y="138"/>
                    </a:lnTo>
                    <a:lnTo>
                      <a:pt x="83" y="134"/>
                    </a:lnTo>
                    <a:lnTo>
                      <a:pt x="83" y="124"/>
                    </a:lnTo>
                    <a:lnTo>
                      <a:pt x="86" y="123"/>
                    </a:lnTo>
                    <a:lnTo>
                      <a:pt x="92" y="124"/>
                    </a:lnTo>
                    <a:lnTo>
                      <a:pt x="94" y="132"/>
                    </a:lnTo>
                    <a:lnTo>
                      <a:pt x="98" y="132"/>
                    </a:lnTo>
                    <a:lnTo>
                      <a:pt x="103" y="126"/>
                    </a:lnTo>
                    <a:lnTo>
                      <a:pt x="95" y="120"/>
                    </a:lnTo>
                    <a:lnTo>
                      <a:pt x="98" y="118"/>
                    </a:lnTo>
                    <a:lnTo>
                      <a:pt x="95" y="114"/>
                    </a:lnTo>
                    <a:lnTo>
                      <a:pt x="98" y="112"/>
                    </a:lnTo>
                    <a:lnTo>
                      <a:pt x="101" y="106"/>
                    </a:lnTo>
                    <a:lnTo>
                      <a:pt x="106" y="106"/>
                    </a:lnTo>
                    <a:lnTo>
                      <a:pt x="107" y="111"/>
                    </a:lnTo>
                    <a:lnTo>
                      <a:pt x="120" y="112"/>
                    </a:lnTo>
                    <a:lnTo>
                      <a:pt x="121" y="109"/>
                    </a:lnTo>
                    <a:lnTo>
                      <a:pt x="123" y="109"/>
                    </a:lnTo>
                    <a:lnTo>
                      <a:pt x="132" y="99"/>
                    </a:lnTo>
                    <a:lnTo>
                      <a:pt x="138" y="99"/>
                    </a:lnTo>
                    <a:lnTo>
                      <a:pt x="138" y="96"/>
                    </a:lnTo>
                    <a:lnTo>
                      <a:pt x="132" y="96"/>
                    </a:lnTo>
                    <a:lnTo>
                      <a:pt x="129" y="91"/>
                    </a:lnTo>
                    <a:lnTo>
                      <a:pt x="132" y="86"/>
                    </a:lnTo>
                    <a:lnTo>
                      <a:pt x="138" y="90"/>
                    </a:lnTo>
                    <a:lnTo>
                      <a:pt x="142" y="85"/>
                    </a:lnTo>
                    <a:lnTo>
                      <a:pt x="144" y="76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50" y="79"/>
                    </a:lnTo>
                    <a:lnTo>
                      <a:pt x="156" y="82"/>
                    </a:lnTo>
                    <a:lnTo>
                      <a:pt x="162" y="88"/>
                    </a:lnTo>
                    <a:lnTo>
                      <a:pt x="165" y="91"/>
                    </a:lnTo>
                    <a:lnTo>
                      <a:pt x="165" y="83"/>
                    </a:lnTo>
                    <a:lnTo>
                      <a:pt x="162" y="79"/>
                    </a:lnTo>
                    <a:lnTo>
                      <a:pt x="162" y="76"/>
                    </a:lnTo>
                    <a:lnTo>
                      <a:pt x="164" y="74"/>
                    </a:lnTo>
                    <a:lnTo>
                      <a:pt x="171" y="79"/>
                    </a:lnTo>
                    <a:lnTo>
                      <a:pt x="176" y="76"/>
                    </a:lnTo>
                    <a:lnTo>
                      <a:pt x="176" y="70"/>
                    </a:lnTo>
                    <a:lnTo>
                      <a:pt x="176" y="64"/>
                    </a:lnTo>
                    <a:lnTo>
                      <a:pt x="185" y="64"/>
                    </a:lnTo>
                    <a:lnTo>
                      <a:pt x="189" y="61"/>
                    </a:lnTo>
                    <a:lnTo>
                      <a:pt x="186" y="58"/>
                    </a:lnTo>
                    <a:lnTo>
                      <a:pt x="188" y="50"/>
                    </a:lnTo>
                    <a:lnTo>
                      <a:pt x="192" y="47"/>
                    </a:lnTo>
                    <a:lnTo>
                      <a:pt x="195" y="45"/>
                    </a:lnTo>
                    <a:lnTo>
                      <a:pt x="194" y="33"/>
                    </a:lnTo>
                    <a:lnTo>
                      <a:pt x="195" y="26"/>
                    </a:lnTo>
                    <a:lnTo>
                      <a:pt x="202" y="29"/>
                    </a:lnTo>
                    <a:lnTo>
                      <a:pt x="205" y="29"/>
                    </a:lnTo>
                    <a:lnTo>
                      <a:pt x="208" y="26"/>
                    </a:lnTo>
                    <a:lnTo>
                      <a:pt x="211" y="17"/>
                    </a:lnTo>
                    <a:lnTo>
                      <a:pt x="212" y="14"/>
                    </a:lnTo>
                    <a:lnTo>
                      <a:pt x="220" y="14"/>
                    </a:lnTo>
                    <a:lnTo>
                      <a:pt x="230" y="7"/>
                    </a:lnTo>
                    <a:lnTo>
                      <a:pt x="235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0" name="Freeform 2026">
                <a:extLst>
                  <a:ext uri="{FF2B5EF4-FFF2-40B4-BE49-F238E27FC236}">
                    <a16:creationId xmlns:a16="http://schemas.microsoft.com/office/drawing/2014/main" id="{6907DC80-46DF-F5A8-E837-ED1A3195E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1398"/>
                <a:ext cx="104" cy="122"/>
              </a:xfrm>
              <a:custGeom>
                <a:avLst/>
                <a:gdLst>
                  <a:gd name="T0" fmla="*/ 191 w 206"/>
                  <a:gd name="T1" fmla="*/ 67 h 244"/>
                  <a:gd name="T2" fmla="*/ 176 w 206"/>
                  <a:gd name="T3" fmla="*/ 64 h 244"/>
                  <a:gd name="T4" fmla="*/ 133 w 206"/>
                  <a:gd name="T5" fmla="*/ 76 h 244"/>
                  <a:gd name="T6" fmla="*/ 109 w 206"/>
                  <a:gd name="T7" fmla="*/ 75 h 244"/>
                  <a:gd name="T8" fmla="*/ 117 w 206"/>
                  <a:gd name="T9" fmla="*/ 55 h 244"/>
                  <a:gd name="T10" fmla="*/ 127 w 206"/>
                  <a:gd name="T11" fmla="*/ 43 h 244"/>
                  <a:gd name="T12" fmla="*/ 139 w 206"/>
                  <a:gd name="T13" fmla="*/ 28 h 244"/>
                  <a:gd name="T14" fmla="*/ 136 w 206"/>
                  <a:gd name="T15" fmla="*/ 3 h 244"/>
                  <a:gd name="T16" fmla="*/ 118 w 206"/>
                  <a:gd name="T17" fmla="*/ 16 h 244"/>
                  <a:gd name="T18" fmla="*/ 105 w 206"/>
                  <a:gd name="T19" fmla="*/ 28 h 244"/>
                  <a:gd name="T20" fmla="*/ 100 w 206"/>
                  <a:gd name="T21" fmla="*/ 13 h 244"/>
                  <a:gd name="T22" fmla="*/ 88 w 206"/>
                  <a:gd name="T23" fmla="*/ 0 h 244"/>
                  <a:gd name="T24" fmla="*/ 85 w 206"/>
                  <a:gd name="T25" fmla="*/ 14 h 244"/>
                  <a:gd name="T26" fmla="*/ 83 w 206"/>
                  <a:gd name="T27" fmla="*/ 31 h 244"/>
                  <a:gd name="T28" fmla="*/ 67 w 206"/>
                  <a:gd name="T29" fmla="*/ 34 h 244"/>
                  <a:gd name="T30" fmla="*/ 53 w 206"/>
                  <a:gd name="T31" fmla="*/ 44 h 244"/>
                  <a:gd name="T32" fmla="*/ 64 w 206"/>
                  <a:gd name="T33" fmla="*/ 70 h 244"/>
                  <a:gd name="T34" fmla="*/ 54 w 206"/>
                  <a:gd name="T35" fmla="*/ 73 h 244"/>
                  <a:gd name="T36" fmla="*/ 54 w 206"/>
                  <a:gd name="T37" fmla="*/ 90 h 244"/>
                  <a:gd name="T38" fmla="*/ 57 w 206"/>
                  <a:gd name="T39" fmla="*/ 101 h 244"/>
                  <a:gd name="T40" fmla="*/ 47 w 206"/>
                  <a:gd name="T41" fmla="*/ 90 h 244"/>
                  <a:gd name="T42" fmla="*/ 32 w 206"/>
                  <a:gd name="T43" fmla="*/ 95 h 244"/>
                  <a:gd name="T44" fmla="*/ 18 w 206"/>
                  <a:gd name="T45" fmla="*/ 101 h 244"/>
                  <a:gd name="T46" fmla="*/ 12 w 206"/>
                  <a:gd name="T47" fmla="*/ 119 h 244"/>
                  <a:gd name="T48" fmla="*/ 12 w 206"/>
                  <a:gd name="T49" fmla="*/ 133 h 244"/>
                  <a:gd name="T50" fmla="*/ 21 w 206"/>
                  <a:gd name="T51" fmla="*/ 131 h 244"/>
                  <a:gd name="T52" fmla="*/ 33 w 206"/>
                  <a:gd name="T53" fmla="*/ 133 h 244"/>
                  <a:gd name="T54" fmla="*/ 50 w 206"/>
                  <a:gd name="T55" fmla="*/ 137 h 244"/>
                  <a:gd name="T56" fmla="*/ 42 w 206"/>
                  <a:gd name="T57" fmla="*/ 149 h 244"/>
                  <a:gd name="T58" fmla="*/ 36 w 206"/>
                  <a:gd name="T59" fmla="*/ 162 h 244"/>
                  <a:gd name="T60" fmla="*/ 27 w 206"/>
                  <a:gd name="T61" fmla="*/ 171 h 244"/>
                  <a:gd name="T62" fmla="*/ 47 w 206"/>
                  <a:gd name="T63" fmla="*/ 174 h 244"/>
                  <a:gd name="T64" fmla="*/ 48 w 206"/>
                  <a:gd name="T65" fmla="*/ 192 h 244"/>
                  <a:gd name="T66" fmla="*/ 71 w 206"/>
                  <a:gd name="T67" fmla="*/ 228 h 244"/>
                  <a:gd name="T68" fmla="*/ 101 w 206"/>
                  <a:gd name="T69" fmla="*/ 233 h 244"/>
                  <a:gd name="T70" fmla="*/ 97 w 206"/>
                  <a:gd name="T71" fmla="*/ 222 h 244"/>
                  <a:gd name="T72" fmla="*/ 117 w 206"/>
                  <a:gd name="T73" fmla="*/ 198 h 244"/>
                  <a:gd name="T74" fmla="*/ 139 w 206"/>
                  <a:gd name="T75" fmla="*/ 174 h 244"/>
                  <a:gd name="T76" fmla="*/ 155 w 206"/>
                  <a:gd name="T77" fmla="*/ 162 h 244"/>
                  <a:gd name="T78" fmla="*/ 152 w 206"/>
                  <a:gd name="T79" fmla="*/ 140 h 244"/>
                  <a:gd name="T80" fmla="*/ 152 w 206"/>
                  <a:gd name="T81" fmla="*/ 124 h 244"/>
                  <a:gd name="T82" fmla="*/ 173 w 206"/>
                  <a:gd name="T83" fmla="*/ 120 h 244"/>
                  <a:gd name="T84" fmla="*/ 179 w 206"/>
                  <a:gd name="T85" fmla="*/ 98 h 244"/>
                  <a:gd name="T86" fmla="*/ 203 w 206"/>
                  <a:gd name="T87" fmla="*/ 89 h 244"/>
                  <a:gd name="T88" fmla="*/ 203 w 206"/>
                  <a:gd name="T89" fmla="*/ 78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6" h="244">
                    <a:moveTo>
                      <a:pt x="203" y="78"/>
                    </a:moveTo>
                    <a:lnTo>
                      <a:pt x="200" y="67"/>
                    </a:lnTo>
                    <a:lnTo>
                      <a:pt x="191" y="67"/>
                    </a:lnTo>
                    <a:lnTo>
                      <a:pt x="191" y="61"/>
                    </a:lnTo>
                    <a:lnTo>
                      <a:pt x="179" y="60"/>
                    </a:lnTo>
                    <a:lnTo>
                      <a:pt x="176" y="64"/>
                    </a:lnTo>
                    <a:lnTo>
                      <a:pt x="159" y="70"/>
                    </a:lnTo>
                    <a:lnTo>
                      <a:pt x="147" y="70"/>
                    </a:lnTo>
                    <a:lnTo>
                      <a:pt x="133" y="76"/>
                    </a:lnTo>
                    <a:lnTo>
                      <a:pt x="121" y="73"/>
                    </a:lnTo>
                    <a:lnTo>
                      <a:pt x="109" y="78"/>
                    </a:lnTo>
                    <a:lnTo>
                      <a:pt x="109" y="75"/>
                    </a:lnTo>
                    <a:lnTo>
                      <a:pt x="112" y="67"/>
                    </a:lnTo>
                    <a:lnTo>
                      <a:pt x="111" y="63"/>
                    </a:lnTo>
                    <a:lnTo>
                      <a:pt x="117" y="55"/>
                    </a:lnTo>
                    <a:lnTo>
                      <a:pt x="126" y="52"/>
                    </a:lnTo>
                    <a:lnTo>
                      <a:pt x="124" y="44"/>
                    </a:lnTo>
                    <a:lnTo>
                      <a:pt x="127" y="43"/>
                    </a:lnTo>
                    <a:lnTo>
                      <a:pt x="127" y="37"/>
                    </a:lnTo>
                    <a:lnTo>
                      <a:pt x="139" y="35"/>
                    </a:lnTo>
                    <a:lnTo>
                      <a:pt x="139" y="28"/>
                    </a:lnTo>
                    <a:lnTo>
                      <a:pt x="139" y="14"/>
                    </a:lnTo>
                    <a:lnTo>
                      <a:pt x="135" y="8"/>
                    </a:lnTo>
                    <a:lnTo>
                      <a:pt x="136" y="3"/>
                    </a:lnTo>
                    <a:lnTo>
                      <a:pt x="121" y="5"/>
                    </a:lnTo>
                    <a:lnTo>
                      <a:pt x="115" y="13"/>
                    </a:lnTo>
                    <a:lnTo>
                      <a:pt x="118" y="16"/>
                    </a:lnTo>
                    <a:lnTo>
                      <a:pt x="117" y="22"/>
                    </a:lnTo>
                    <a:lnTo>
                      <a:pt x="109" y="23"/>
                    </a:lnTo>
                    <a:lnTo>
                      <a:pt x="105" y="28"/>
                    </a:lnTo>
                    <a:lnTo>
                      <a:pt x="100" y="25"/>
                    </a:lnTo>
                    <a:lnTo>
                      <a:pt x="100" y="17"/>
                    </a:lnTo>
                    <a:lnTo>
                      <a:pt x="100" y="13"/>
                    </a:lnTo>
                    <a:lnTo>
                      <a:pt x="94" y="13"/>
                    </a:lnTo>
                    <a:lnTo>
                      <a:pt x="91" y="3"/>
                    </a:lnTo>
                    <a:lnTo>
                      <a:pt x="88" y="0"/>
                    </a:lnTo>
                    <a:lnTo>
                      <a:pt x="88" y="5"/>
                    </a:lnTo>
                    <a:lnTo>
                      <a:pt x="85" y="10"/>
                    </a:lnTo>
                    <a:lnTo>
                      <a:pt x="85" y="14"/>
                    </a:lnTo>
                    <a:lnTo>
                      <a:pt x="80" y="17"/>
                    </a:lnTo>
                    <a:lnTo>
                      <a:pt x="85" y="22"/>
                    </a:lnTo>
                    <a:lnTo>
                      <a:pt x="83" y="31"/>
                    </a:lnTo>
                    <a:lnTo>
                      <a:pt x="77" y="28"/>
                    </a:lnTo>
                    <a:lnTo>
                      <a:pt x="73" y="35"/>
                    </a:lnTo>
                    <a:lnTo>
                      <a:pt x="67" y="34"/>
                    </a:lnTo>
                    <a:lnTo>
                      <a:pt x="60" y="40"/>
                    </a:lnTo>
                    <a:lnTo>
                      <a:pt x="56" y="40"/>
                    </a:lnTo>
                    <a:lnTo>
                      <a:pt x="53" y="44"/>
                    </a:lnTo>
                    <a:lnTo>
                      <a:pt x="54" y="54"/>
                    </a:lnTo>
                    <a:lnTo>
                      <a:pt x="57" y="55"/>
                    </a:lnTo>
                    <a:lnTo>
                      <a:pt x="64" y="70"/>
                    </a:lnTo>
                    <a:lnTo>
                      <a:pt x="67" y="70"/>
                    </a:lnTo>
                    <a:lnTo>
                      <a:pt x="67" y="73"/>
                    </a:lnTo>
                    <a:lnTo>
                      <a:pt x="54" y="73"/>
                    </a:lnTo>
                    <a:lnTo>
                      <a:pt x="50" y="73"/>
                    </a:lnTo>
                    <a:lnTo>
                      <a:pt x="51" y="86"/>
                    </a:lnTo>
                    <a:lnTo>
                      <a:pt x="54" y="90"/>
                    </a:lnTo>
                    <a:lnTo>
                      <a:pt x="51" y="93"/>
                    </a:lnTo>
                    <a:lnTo>
                      <a:pt x="51" y="99"/>
                    </a:lnTo>
                    <a:lnTo>
                      <a:pt x="57" y="101"/>
                    </a:lnTo>
                    <a:lnTo>
                      <a:pt x="51" y="101"/>
                    </a:lnTo>
                    <a:lnTo>
                      <a:pt x="47" y="98"/>
                    </a:lnTo>
                    <a:lnTo>
                      <a:pt x="47" y="90"/>
                    </a:lnTo>
                    <a:lnTo>
                      <a:pt x="45" y="86"/>
                    </a:lnTo>
                    <a:lnTo>
                      <a:pt x="41" y="86"/>
                    </a:lnTo>
                    <a:lnTo>
                      <a:pt x="32" y="95"/>
                    </a:lnTo>
                    <a:lnTo>
                      <a:pt x="27" y="95"/>
                    </a:lnTo>
                    <a:lnTo>
                      <a:pt x="24" y="99"/>
                    </a:lnTo>
                    <a:lnTo>
                      <a:pt x="18" y="101"/>
                    </a:lnTo>
                    <a:lnTo>
                      <a:pt x="21" y="113"/>
                    </a:lnTo>
                    <a:lnTo>
                      <a:pt x="16" y="113"/>
                    </a:lnTo>
                    <a:lnTo>
                      <a:pt x="12" y="119"/>
                    </a:lnTo>
                    <a:lnTo>
                      <a:pt x="3" y="124"/>
                    </a:lnTo>
                    <a:lnTo>
                      <a:pt x="0" y="124"/>
                    </a:lnTo>
                    <a:lnTo>
                      <a:pt x="12" y="133"/>
                    </a:lnTo>
                    <a:lnTo>
                      <a:pt x="15" y="130"/>
                    </a:lnTo>
                    <a:lnTo>
                      <a:pt x="20" y="131"/>
                    </a:lnTo>
                    <a:lnTo>
                      <a:pt x="21" y="131"/>
                    </a:lnTo>
                    <a:lnTo>
                      <a:pt x="21" y="137"/>
                    </a:lnTo>
                    <a:lnTo>
                      <a:pt x="24" y="140"/>
                    </a:lnTo>
                    <a:lnTo>
                      <a:pt x="33" y="133"/>
                    </a:lnTo>
                    <a:lnTo>
                      <a:pt x="39" y="131"/>
                    </a:lnTo>
                    <a:lnTo>
                      <a:pt x="47" y="134"/>
                    </a:lnTo>
                    <a:lnTo>
                      <a:pt x="50" y="137"/>
                    </a:lnTo>
                    <a:lnTo>
                      <a:pt x="48" y="145"/>
                    </a:lnTo>
                    <a:lnTo>
                      <a:pt x="42" y="146"/>
                    </a:lnTo>
                    <a:lnTo>
                      <a:pt x="42" y="149"/>
                    </a:lnTo>
                    <a:lnTo>
                      <a:pt x="36" y="152"/>
                    </a:lnTo>
                    <a:lnTo>
                      <a:pt x="35" y="154"/>
                    </a:lnTo>
                    <a:lnTo>
                      <a:pt x="36" y="162"/>
                    </a:lnTo>
                    <a:lnTo>
                      <a:pt x="39" y="162"/>
                    </a:lnTo>
                    <a:lnTo>
                      <a:pt x="24" y="166"/>
                    </a:lnTo>
                    <a:lnTo>
                      <a:pt x="27" y="171"/>
                    </a:lnTo>
                    <a:lnTo>
                      <a:pt x="36" y="180"/>
                    </a:lnTo>
                    <a:lnTo>
                      <a:pt x="39" y="174"/>
                    </a:lnTo>
                    <a:lnTo>
                      <a:pt x="47" y="174"/>
                    </a:lnTo>
                    <a:lnTo>
                      <a:pt x="48" y="183"/>
                    </a:lnTo>
                    <a:lnTo>
                      <a:pt x="50" y="187"/>
                    </a:lnTo>
                    <a:lnTo>
                      <a:pt x="48" y="192"/>
                    </a:lnTo>
                    <a:lnTo>
                      <a:pt x="51" y="193"/>
                    </a:lnTo>
                    <a:lnTo>
                      <a:pt x="64" y="219"/>
                    </a:lnTo>
                    <a:lnTo>
                      <a:pt x="71" y="228"/>
                    </a:lnTo>
                    <a:lnTo>
                      <a:pt x="82" y="236"/>
                    </a:lnTo>
                    <a:lnTo>
                      <a:pt x="89" y="244"/>
                    </a:lnTo>
                    <a:lnTo>
                      <a:pt x="101" y="233"/>
                    </a:lnTo>
                    <a:lnTo>
                      <a:pt x="106" y="225"/>
                    </a:lnTo>
                    <a:lnTo>
                      <a:pt x="97" y="224"/>
                    </a:lnTo>
                    <a:lnTo>
                      <a:pt x="97" y="222"/>
                    </a:lnTo>
                    <a:lnTo>
                      <a:pt x="106" y="213"/>
                    </a:lnTo>
                    <a:lnTo>
                      <a:pt x="112" y="206"/>
                    </a:lnTo>
                    <a:lnTo>
                      <a:pt x="117" y="198"/>
                    </a:lnTo>
                    <a:lnTo>
                      <a:pt x="130" y="183"/>
                    </a:lnTo>
                    <a:lnTo>
                      <a:pt x="136" y="180"/>
                    </a:lnTo>
                    <a:lnTo>
                      <a:pt x="139" y="174"/>
                    </a:lnTo>
                    <a:lnTo>
                      <a:pt x="147" y="172"/>
                    </a:lnTo>
                    <a:lnTo>
                      <a:pt x="147" y="168"/>
                    </a:lnTo>
                    <a:lnTo>
                      <a:pt x="155" y="162"/>
                    </a:lnTo>
                    <a:lnTo>
                      <a:pt x="150" y="157"/>
                    </a:lnTo>
                    <a:lnTo>
                      <a:pt x="152" y="148"/>
                    </a:lnTo>
                    <a:lnTo>
                      <a:pt x="152" y="140"/>
                    </a:lnTo>
                    <a:lnTo>
                      <a:pt x="144" y="128"/>
                    </a:lnTo>
                    <a:lnTo>
                      <a:pt x="147" y="127"/>
                    </a:lnTo>
                    <a:lnTo>
                      <a:pt x="152" y="124"/>
                    </a:lnTo>
                    <a:lnTo>
                      <a:pt x="162" y="124"/>
                    </a:lnTo>
                    <a:lnTo>
                      <a:pt x="164" y="120"/>
                    </a:lnTo>
                    <a:lnTo>
                      <a:pt x="173" y="120"/>
                    </a:lnTo>
                    <a:lnTo>
                      <a:pt x="180" y="114"/>
                    </a:lnTo>
                    <a:lnTo>
                      <a:pt x="183" y="104"/>
                    </a:lnTo>
                    <a:lnTo>
                      <a:pt x="179" y="98"/>
                    </a:lnTo>
                    <a:lnTo>
                      <a:pt x="193" y="93"/>
                    </a:lnTo>
                    <a:lnTo>
                      <a:pt x="199" y="95"/>
                    </a:lnTo>
                    <a:lnTo>
                      <a:pt x="203" y="89"/>
                    </a:lnTo>
                    <a:lnTo>
                      <a:pt x="202" y="87"/>
                    </a:lnTo>
                    <a:lnTo>
                      <a:pt x="206" y="81"/>
                    </a:lnTo>
                    <a:lnTo>
                      <a:pt x="203" y="7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1" name="Freeform 2027">
                <a:extLst>
                  <a:ext uri="{FF2B5EF4-FFF2-40B4-BE49-F238E27FC236}">
                    <a16:creationId xmlns:a16="http://schemas.microsoft.com/office/drawing/2014/main" id="{C4CE5C5D-A6F5-D636-19DD-B3634CEF5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1398"/>
                <a:ext cx="104" cy="122"/>
              </a:xfrm>
              <a:custGeom>
                <a:avLst/>
                <a:gdLst>
                  <a:gd name="T0" fmla="*/ 202 w 206"/>
                  <a:gd name="T1" fmla="*/ 87 h 244"/>
                  <a:gd name="T2" fmla="*/ 193 w 206"/>
                  <a:gd name="T3" fmla="*/ 93 h 244"/>
                  <a:gd name="T4" fmla="*/ 180 w 206"/>
                  <a:gd name="T5" fmla="*/ 114 h 244"/>
                  <a:gd name="T6" fmla="*/ 162 w 206"/>
                  <a:gd name="T7" fmla="*/ 124 h 244"/>
                  <a:gd name="T8" fmla="*/ 144 w 206"/>
                  <a:gd name="T9" fmla="*/ 128 h 244"/>
                  <a:gd name="T10" fmla="*/ 150 w 206"/>
                  <a:gd name="T11" fmla="*/ 157 h 244"/>
                  <a:gd name="T12" fmla="*/ 147 w 206"/>
                  <a:gd name="T13" fmla="*/ 172 h 244"/>
                  <a:gd name="T14" fmla="*/ 130 w 206"/>
                  <a:gd name="T15" fmla="*/ 183 h 244"/>
                  <a:gd name="T16" fmla="*/ 106 w 206"/>
                  <a:gd name="T17" fmla="*/ 213 h 244"/>
                  <a:gd name="T18" fmla="*/ 106 w 206"/>
                  <a:gd name="T19" fmla="*/ 225 h 244"/>
                  <a:gd name="T20" fmla="*/ 82 w 206"/>
                  <a:gd name="T21" fmla="*/ 236 h 244"/>
                  <a:gd name="T22" fmla="*/ 51 w 206"/>
                  <a:gd name="T23" fmla="*/ 193 h 244"/>
                  <a:gd name="T24" fmla="*/ 48 w 206"/>
                  <a:gd name="T25" fmla="*/ 183 h 244"/>
                  <a:gd name="T26" fmla="*/ 36 w 206"/>
                  <a:gd name="T27" fmla="*/ 180 h 244"/>
                  <a:gd name="T28" fmla="*/ 39 w 206"/>
                  <a:gd name="T29" fmla="*/ 162 h 244"/>
                  <a:gd name="T30" fmla="*/ 36 w 206"/>
                  <a:gd name="T31" fmla="*/ 152 h 244"/>
                  <a:gd name="T32" fmla="*/ 48 w 206"/>
                  <a:gd name="T33" fmla="*/ 145 h 244"/>
                  <a:gd name="T34" fmla="*/ 39 w 206"/>
                  <a:gd name="T35" fmla="*/ 131 h 244"/>
                  <a:gd name="T36" fmla="*/ 21 w 206"/>
                  <a:gd name="T37" fmla="*/ 137 h 244"/>
                  <a:gd name="T38" fmla="*/ 15 w 206"/>
                  <a:gd name="T39" fmla="*/ 130 h 244"/>
                  <a:gd name="T40" fmla="*/ 3 w 206"/>
                  <a:gd name="T41" fmla="*/ 124 h 244"/>
                  <a:gd name="T42" fmla="*/ 21 w 206"/>
                  <a:gd name="T43" fmla="*/ 113 h 244"/>
                  <a:gd name="T44" fmla="*/ 27 w 206"/>
                  <a:gd name="T45" fmla="*/ 95 h 244"/>
                  <a:gd name="T46" fmla="*/ 45 w 206"/>
                  <a:gd name="T47" fmla="*/ 86 h 244"/>
                  <a:gd name="T48" fmla="*/ 51 w 206"/>
                  <a:gd name="T49" fmla="*/ 101 h 244"/>
                  <a:gd name="T50" fmla="*/ 51 w 206"/>
                  <a:gd name="T51" fmla="*/ 93 h 244"/>
                  <a:gd name="T52" fmla="*/ 50 w 206"/>
                  <a:gd name="T53" fmla="*/ 73 h 244"/>
                  <a:gd name="T54" fmla="*/ 67 w 206"/>
                  <a:gd name="T55" fmla="*/ 70 h 244"/>
                  <a:gd name="T56" fmla="*/ 54 w 206"/>
                  <a:gd name="T57" fmla="*/ 54 h 244"/>
                  <a:gd name="T58" fmla="*/ 60 w 206"/>
                  <a:gd name="T59" fmla="*/ 40 h 244"/>
                  <a:gd name="T60" fmla="*/ 77 w 206"/>
                  <a:gd name="T61" fmla="*/ 28 h 244"/>
                  <a:gd name="T62" fmla="*/ 80 w 206"/>
                  <a:gd name="T63" fmla="*/ 17 h 244"/>
                  <a:gd name="T64" fmla="*/ 88 w 206"/>
                  <a:gd name="T65" fmla="*/ 5 h 244"/>
                  <a:gd name="T66" fmla="*/ 94 w 206"/>
                  <a:gd name="T67" fmla="*/ 13 h 244"/>
                  <a:gd name="T68" fmla="*/ 100 w 206"/>
                  <a:gd name="T69" fmla="*/ 25 h 244"/>
                  <a:gd name="T70" fmla="*/ 117 w 206"/>
                  <a:gd name="T71" fmla="*/ 22 h 244"/>
                  <a:gd name="T72" fmla="*/ 121 w 206"/>
                  <a:gd name="T73" fmla="*/ 5 h 244"/>
                  <a:gd name="T74" fmla="*/ 139 w 206"/>
                  <a:gd name="T75" fmla="*/ 14 h 244"/>
                  <a:gd name="T76" fmla="*/ 127 w 206"/>
                  <a:gd name="T77" fmla="*/ 37 h 244"/>
                  <a:gd name="T78" fmla="*/ 126 w 206"/>
                  <a:gd name="T79" fmla="*/ 52 h 244"/>
                  <a:gd name="T80" fmla="*/ 112 w 206"/>
                  <a:gd name="T81" fmla="*/ 67 h 244"/>
                  <a:gd name="T82" fmla="*/ 121 w 206"/>
                  <a:gd name="T83" fmla="*/ 73 h 244"/>
                  <a:gd name="T84" fmla="*/ 159 w 206"/>
                  <a:gd name="T85" fmla="*/ 70 h 244"/>
                  <a:gd name="T86" fmla="*/ 191 w 206"/>
                  <a:gd name="T87" fmla="*/ 61 h 244"/>
                  <a:gd name="T88" fmla="*/ 203 w 206"/>
                  <a:gd name="T89" fmla="*/ 78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6" h="244">
                    <a:moveTo>
                      <a:pt x="203" y="78"/>
                    </a:moveTo>
                    <a:lnTo>
                      <a:pt x="206" y="81"/>
                    </a:lnTo>
                    <a:lnTo>
                      <a:pt x="202" y="87"/>
                    </a:lnTo>
                    <a:lnTo>
                      <a:pt x="203" y="89"/>
                    </a:lnTo>
                    <a:lnTo>
                      <a:pt x="199" y="95"/>
                    </a:lnTo>
                    <a:lnTo>
                      <a:pt x="193" y="93"/>
                    </a:lnTo>
                    <a:lnTo>
                      <a:pt x="179" y="98"/>
                    </a:lnTo>
                    <a:lnTo>
                      <a:pt x="183" y="104"/>
                    </a:lnTo>
                    <a:lnTo>
                      <a:pt x="180" y="114"/>
                    </a:lnTo>
                    <a:lnTo>
                      <a:pt x="173" y="120"/>
                    </a:lnTo>
                    <a:lnTo>
                      <a:pt x="164" y="120"/>
                    </a:lnTo>
                    <a:lnTo>
                      <a:pt x="162" y="124"/>
                    </a:lnTo>
                    <a:lnTo>
                      <a:pt x="152" y="124"/>
                    </a:lnTo>
                    <a:lnTo>
                      <a:pt x="147" y="127"/>
                    </a:lnTo>
                    <a:lnTo>
                      <a:pt x="144" y="128"/>
                    </a:lnTo>
                    <a:lnTo>
                      <a:pt x="152" y="140"/>
                    </a:lnTo>
                    <a:lnTo>
                      <a:pt x="152" y="148"/>
                    </a:lnTo>
                    <a:lnTo>
                      <a:pt x="150" y="157"/>
                    </a:lnTo>
                    <a:lnTo>
                      <a:pt x="155" y="162"/>
                    </a:lnTo>
                    <a:lnTo>
                      <a:pt x="147" y="168"/>
                    </a:lnTo>
                    <a:lnTo>
                      <a:pt x="147" y="172"/>
                    </a:lnTo>
                    <a:lnTo>
                      <a:pt x="139" y="174"/>
                    </a:lnTo>
                    <a:lnTo>
                      <a:pt x="136" y="180"/>
                    </a:lnTo>
                    <a:lnTo>
                      <a:pt x="130" y="183"/>
                    </a:lnTo>
                    <a:lnTo>
                      <a:pt x="117" y="198"/>
                    </a:lnTo>
                    <a:lnTo>
                      <a:pt x="112" y="206"/>
                    </a:lnTo>
                    <a:lnTo>
                      <a:pt x="106" y="213"/>
                    </a:lnTo>
                    <a:lnTo>
                      <a:pt x="97" y="222"/>
                    </a:lnTo>
                    <a:lnTo>
                      <a:pt x="97" y="224"/>
                    </a:lnTo>
                    <a:lnTo>
                      <a:pt x="106" y="225"/>
                    </a:lnTo>
                    <a:lnTo>
                      <a:pt x="101" y="233"/>
                    </a:lnTo>
                    <a:lnTo>
                      <a:pt x="89" y="244"/>
                    </a:lnTo>
                    <a:lnTo>
                      <a:pt x="82" y="236"/>
                    </a:lnTo>
                    <a:lnTo>
                      <a:pt x="71" y="228"/>
                    </a:lnTo>
                    <a:lnTo>
                      <a:pt x="64" y="219"/>
                    </a:lnTo>
                    <a:lnTo>
                      <a:pt x="51" y="193"/>
                    </a:lnTo>
                    <a:lnTo>
                      <a:pt x="48" y="192"/>
                    </a:lnTo>
                    <a:lnTo>
                      <a:pt x="50" y="187"/>
                    </a:lnTo>
                    <a:lnTo>
                      <a:pt x="48" y="183"/>
                    </a:lnTo>
                    <a:lnTo>
                      <a:pt x="47" y="174"/>
                    </a:lnTo>
                    <a:lnTo>
                      <a:pt x="39" y="174"/>
                    </a:lnTo>
                    <a:lnTo>
                      <a:pt x="36" y="180"/>
                    </a:lnTo>
                    <a:lnTo>
                      <a:pt x="27" y="171"/>
                    </a:lnTo>
                    <a:lnTo>
                      <a:pt x="24" y="166"/>
                    </a:lnTo>
                    <a:lnTo>
                      <a:pt x="39" y="162"/>
                    </a:lnTo>
                    <a:lnTo>
                      <a:pt x="36" y="162"/>
                    </a:lnTo>
                    <a:lnTo>
                      <a:pt x="35" y="154"/>
                    </a:lnTo>
                    <a:lnTo>
                      <a:pt x="36" y="152"/>
                    </a:lnTo>
                    <a:lnTo>
                      <a:pt x="42" y="149"/>
                    </a:lnTo>
                    <a:lnTo>
                      <a:pt x="42" y="146"/>
                    </a:lnTo>
                    <a:lnTo>
                      <a:pt x="48" y="145"/>
                    </a:lnTo>
                    <a:lnTo>
                      <a:pt x="50" y="137"/>
                    </a:lnTo>
                    <a:lnTo>
                      <a:pt x="47" y="134"/>
                    </a:lnTo>
                    <a:lnTo>
                      <a:pt x="39" y="131"/>
                    </a:lnTo>
                    <a:lnTo>
                      <a:pt x="33" y="133"/>
                    </a:lnTo>
                    <a:lnTo>
                      <a:pt x="24" y="140"/>
                    </a:lnTo>
                    <a:lnTo>
                      <a:pt x="21" y="137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5" y="130"/>
                    </a:lnTo>
                    <a:lnTo>
                      <a:pt x="12" y="133"/>
                    </a:lnTo>
                    <a:lnTo>
                      <a:pt x="0" y="124"/>
                    </a:lnTo>
                    <a:lnTo>
                      <a:pt x="3" y="124"/>
                    </a:lnTo>
                    <a:lnTo>
                      <a:pt x="12" y="119"/>
                    </a:lnTo>
                    <a:lnTo>
                      <a:pt x="16" y="113"/>
                    </a:lnTo>
                    <a:lnTo>
                      <a:pt x="21" y="113"/>
                    </a:lnTo>
                    <a:lnTo>
                      <a:pt x="18" y="101"/>
                    </a:lnTo>
                    <a:lnTo>
                      <a:pt x="24" y="99"/>
                    </a:lnTo>
                    <a:lnTo>
                      <a:pt x="27" y="95"/>
                    </a:lnTo>
                    <a:lnTo>
                      <a:pt x="32" y="95"/>
                    </a:lnTo>
                    <a:lnTo>
                      <a:pt x="41" y="86"/>
                    </a:lnTo>
                    <a:lnTo>
                      <a:pt x="45" y="86"/>
                    </a:lnTo>
                    <a:lnTo>
                      <a:pt x="47" y="90"/>
                    </a:lnTo>
                    <a:lnTo>
                      <a:pt x="47" y="98"/>
                    </a:lnTo>
                    <a:lnTo>
                      <a:pt x="51" y="101"/>
                    </a:lnTo>
                    <a:lnTo>
                      <a:pt x="57" y="101"/>
                    </a:lnTo>
                    <a:lnTo>
                      <a:pt x="51" y="99"/>
                    </a:lnTo>
                    <a:lnTo>
                      <a:pt x="51" y="93"/>
                    </a:lnTo>
                    <a:lnTo>
                      <a:pt x="54" y="90"/>
                    </a:lnTo>
                    <a:lnTo>
                      <a:pt x="51" y="86"/>
                    </a:lnTo>
                    <a:lnTo>
                      <a:pt x="50" y="73"/>
                    </a:lnTo>
                    <a:lnTo>
                      <a:pt x="54" y="73"/>
                    </a:lnTo>
                    <a:lnTo>
                      <a:pt x="67" y="73"/>
                    </a:lnTo>
                    <a:lnTo>
                      <a:pt x="67" y="70"/>
                    </a:lnTo>
                    <a:lnTo>
                      <a:pt x="64" y="70"/>
                    </a:lnTo>
                    <a:lnTo>
                      <a:pt x="57" y="55"/>
                    </a:lnTo>
                    <a:lnTo>
                      <a:pt x="54" y="54"/>
                    </a:lnTo>
                    <a:lnTo>
                      <a:pt x="53" y="44"/>
                    </a:lnTo>
                    <a:lnTo>
                      <a:pt x="56" y="40"/>
                    </a:lnTo>
                    <a:lnTo>
                      <a:pt x="60" y="40"/>
                    </a:lnTo>
                    <a:lnTo>
                      <a:pt x="67" y="34"/>
                    </a:lnTo>
                    <a:lnTo>
                      <a:pt x="73" y="35"/>
                    </a:lnTo>
                    <a:lnTo>
                      <a:pt x="77" y="28"/>
                    </a:lnTo>
                    <a:lnTo>
                      <a:pt x="83" y="31"/>
                    </a:lnTo>
                    <a:lnTo>
                      <a:pt x="85" y="22"/>
                    </a:lnTo>
                    <a:lnTo>
                      <a:pt x="80" y="17"/>
                    </a:lnTo>
                    <a:lnTo>
                      <a:pt x="85" y="14"/>
                    </a:lnTo>
                    <a:lnTo>
                      <a:pt x="85" y="10"/>
                    </a:lnTo>
                    <a:lnTo>
                      <a:pt x="88" y="5"/>
                    </a:lnTo>
                    <a:lnTo>
                      <a:pt x="88" y="0"/>
                    </a:lnTo>
                    <a:lnTo>
                      <a:pt x="91" y="3"/>
                    </a:lnTo>
                    <a:lnTo>
                      <a:pt x="94" y="13"/>
                    </a:lnTo>
                    <a:lnTo>
                      <a:pt x="100" y="13"/>
                    </a:lnTo>
                    <a:lnTo>
                      <a:pt x="100" y="17"/>
                    </a:lnTo>
                    <a:lnTo>
                      <a:pt x="100" y="25"/>
                    </a:lnTo>
                    <a:lnTo>
                      <a:pt x="105" y="28"/>
                    </a:lnTo>
                    <a:lnTo>
                      <a:pt x="109" y="23"/>
                    </a:lnTo>
                    <a:lnTo>
                      <a:pt x="117" y="22"/>
                    </a:lnTo>
                    <a:lnTo>
                      <a:pt x="118" y="16"/>
                    </a:lnTo>
                    <a:lnTo>
                      <a:pt x="115" y="13"/>
                    </a:lnTo>
                    <a:lnTo>
                      <a:pt x="121" y="5"/>
                    </a:lnTo>
                    <a:lnTo>
                      <a:pt x="136" y="3"/>
                    </a:lnTo>
                    <a:lnTo>
                      <a:pt x="135" y="8"/>
                    </a:lnTo>
                    <a:lnTo>
                      <a:pt x="139" y="14"/>
                    </a:lnTo>
                    <a:lnTo>
                      <a:pt x="139" y="28"/>
                    </a:lnTo>
                    <a:lnTo>
                      <a:pt x="139" y="35"/>
                    </a:lnTo>
                    <a:lnTo>
                      <a:pt x="127" y="37"/>
                    </a:lnTo>
                    <a:lnTo>
                      <a:pt x="127" y="43"/>
                    </a:lnTo>
                    <a:lnTo>
                      <a:pt x="124" y="44"/>
                    </a:lnTo>
                    <a:lnTo>
                      <a:pt x="126" y="52"/>
                    </a:lnTo>
                    <a:lnTo>
                      <a:pt x="117" y="55"/>
                    </a:lnTo>
                    <a:lnTo>
                      <a:pt x="111" y="63"/>
                    </a:lnTo>
                    <a:lnTo>
                      <a:pt x="112" y="67"/>
                    </a:lnTo>
                    <a:lnTo>
                      <a:pt x="109" y="75"/>
                    </a:lnTo>
                    <a:lnTo>
                      <a:pt x="109" y="78"/>
                    </a:lnTo>
                    <a:lnTo>
                      <a:pt x="121" y="73"/>
                    </a:lnTo>
                    <a:lnTo>
                      <a:pt x="133" y="76"/>
                    </a:lnTo>
                    <a:lnTo>
                      <a:pt x="147" y="70"/>
                    </a:lnTo>
                    <a:lnTo>
                      <a:pt x="159" y="70"/>
                    </a:lnTo>
                    <a:lnTo>
                      <a:pt x="176" y="64"/>
                    </a:lnTo>
                    <a:lnTo>
                      <a:pt x="179" y="60"/>
                    </a:lnTo>
                    <a:lnTo>
                      <a:pt x="191" y="61"/>
                    </a:lnTo>
                    <a:lnTo>
                      <a:pt x="191" y="67"/>
                    </a:lnTo>
                    <a:lnTo>
                      <a:pt x="200" y="67"/>
                    </a:lnTo>
                    <a:lnTo>
                      <a:pt x="203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2" name="Freeform 2028">
                <a:extLst>
                  <a:ext uri="{FF2B5EF4-FFF2-40B4-BE49-F238E27FC236}">
                    <a16:creationId xmlns:a16="http://schemas.microsoft.com/office/drawing/2014/main" id="{402BC184-DD19-12A5-C690-3CCD3A760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1398"/>
                <a:ext cx="104" cy="122"/>
              </a:xfrm>
              <a:custGeom>
                <a:avLst/>
                <a:gdLst>
                  <a:gd name="T0" fmla="*/ 202 w 206"/>
                  <a:gd name="T1" fmla="*/ 87 h 244"/>
                  <a:gd name="T2" fmla="*/ 193 w 206"/>
                  <a:gd name="T3" fmla="*/ 93 h 244"/>
                  <a:gd name="T4" fmla="*/ 180 w 206"/>
                  <a:gd name="T5" fmla="*/ 114 h 244"/>
                  <a:gd name="T6" fmla="*/ 162 w 206"/>
                  <a:gd name="T7" fmla="*/ 124 h 244"/>
                  <a:gd name="T8" fmla="*/ 144 w 206"/>
                  <a:gd name="T9" fmla="*/ 128 h 244"/>
                  <a:gd name="T10" fmla="*/ 150 w 206"/>
                  <a:gd name="T11" fmla="*/ 157 h 244"/>
                  <a:gd name="T12" fmla="*/ 147 w 206"/>
                  <a:gd name="T13" fmla="*/ 172 h 244"/>
                  <a:gd name="T14" fmla="*/ 130 w 206"/>
                  <a:gd name="T15" fmla="*/ 183 h 244"/>
                  <a:gd name="T16" fmla="*/ 106 w 206"/>
                  <a:gd name="T17" fmla="*/ 213 h 244"/>
                  <a:gd name="T18" fmla="*/ 106 w 206"/>
                  <a:gd name="T19" fmla="*/ 225 h 244"/>
                  <a:gd name="T20" fmla="*/ 82 w 206"/>
                  <a:gd name="T21" fmla="*/ 236 h 244"/>
                  <a:gd name="T22" fmla="*/ 51 w 206"/>
                  <a:gd name="T23" fmla="*/ 193 h 244"/>
                  <a:gd name="T24" fmla="*/ 48 w 206"/>
                  <a:gd name="T25" fmla="*/ 183 h 244"/>
                  <a:gd name="T26" fmla="*/ 36 w 206"/>
                  <a:gd name="T27" fmla="*/ 180 h 244"/>
                  <a:gd name="T28" fmla="*/ 39 w 206"/>
                  <a:gd name="T29" fmla="*/ 162 h 244"/>
                  <a:gd name="T30" fmla="*/ 36 w 206"/>
                  <a:gd name="T31" fmla="*/ 152 h 244"/>
                  <a:gd name="T32" fmla="*/ 48 w 206"/>
                  <a:gd name="T33" fmla="*/ 145 h 244"/>
                  <a:gd name="T34" fmla="*/ 39 w 206"/>
                  <a:gd name="T35" fmla="*/ 131 h 244"/>
                  <a:gd name="T36" fmla="*/ 21 w 206"/>
                  <a:gd name="T37" fmla="*/ 137 h 244"/>
                  <a:gd name="T38" fmla="*/ 15 w 206"/>
                  <a:gd name="T39" fmla="*/ 130 h 244"/>
                  <a:gd name="T40" fmla="*/ 3 w 206"/>
                  <a:gd name="T41" fmla="*/ 124 h 244"/>
                  <a:gd name="T42" fmla="*/ 21 w 206"/>
                  <a:gd name="T43" fmla="*/ 113 h 244"/>
                  <a:gd name="T44" fmla="*/ 27 w 206"/>
                  <a:gd name="T45" fmla="*/ 95 h 244"/>
                  <a:gd name="T46" fmla="*/ 45 w 206"/>
                  <a:gd name="T47" fmla="*/ 86 h 244"/>
                  <a:gd name="T48" fmla="*/ 51 w 206"/>
                  <a:gd name="T49" fmla="*/ 101 h 244"/>
                  <a:gd name="T50" fmla="*/ 51 w 206"/>
                  <a:gd name="T51" fmla="*/ 93 h 244"/>
                  <a:gd name="T52" fmla="*/ 50 w 206"/>
                  <a:gd name="T53" fmla="*/ 73 h 244"/>
                  <a:gd name="T54" fmla="*/ 67 w 206"/>
                  <a:gd name="T55" fmla="*/ 70 h 244"/>
                  <a:gd name="T56" fmla="*/ 54 w 206"/>
                  <a:gd name="T57" fmla="*/ 54 h 244"/>
                  <a:gd name="T58" fmla="*/ 60 w 206"/>
                  <a:gd name="T59" fmla="*/ 40 h 244"/>
                  <a:gd name="T60" fmla="*/ 77 w 206"/>
                  <a:gd name="T61" fmla="*/ 28 h 244"/>
                  <a:gd name="T62" fmla="*/ 80 w 206"/>
                  <a:gd name="T63" fmla="*/ 17 h 244"/>
                  <a:gd name="T64" fmla="*/ 88 w 206"/>
                  <a:gd name="T65" fmla="*/ 5 h 244"/>
                  <a:gd name="T66" fmla="*/ 94 w 206"/>
                  <a:gd name="T67" fmla="*/ 13 h 244"/>
                  <a:gd name="T68" fmla="*/ 100 w 206"/>
                  <a:gd name="T69" fmla="*/ 25 h 244"/>
                  <a:gd name="T70" fmla="*/ 117 w 206"/>
                  <a:gd name="T71" fmla="*/ 22 h 244"/>
                  <a:gd name="T72" fmla="*/ 121 w 206"/>
                  <a:gd name="T73" fmla="*/ 5 h 244"/>
                  <a:gd name="T74" fmla="*/ 139 w 206"/>
                  <a:gd name="T75" fmla="*/ 14 h 244"/>
                  <a:gd name="T76" fmla="*/ 127 w 206"/>
                  <a:gd name="T77" fmla="*/ 37 h 244"/>
                  <a:gd name="T78" fmla="*/ 126 w 206"/>
                  <a:gd name="T79" fmla="*/ 52 h 244"/>
                  <a:gd name="T80" fmla="*/ 112 w 206"/>
                  <a:gd name="T81" fmla="*/ 67 h 244"/>
                  <a:gd name="T82" fmla="*/ 121 w 206"/>
                  <a:gd name="T83" fmla="*/ 73 h 244"/>
                  <a:gd name="T84" fmla="*/ 159 w 206"/>
                  <a:gd name="T85" fmla="*/ 70 h 244"/>
                  <a:gd name="T86" fmla="*/ 191 w 206"/>
                  <a:gd name="T87" fmla="*/ 61 h 244"/>
                  <a:gd name="T88" fmla="*/ 203 w 206"/>
                  <a:gd name="T89" fmla="*/ 78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6" h="244">
                    <a:moveTo>
                      <a:pt x="203" y="78"/>
                    </a:moveTo>
                    <a:lnTo>
                      <a:pt x="206" y="81"/>
                    </a:lnTo>
                    <a:lnTo>
                      <a:pt x="202" y="87"/>
                    </a:lnTo>
                    <a:lnTo>
                      <a:pt x="203" y="89"/>
                    </a:lnTo>
                    <a:lnTo>
                      <a:pt x="199" y="95"/>
                    </a:lnTo>
                    <a:lnTo>
                      <a:pt x="193" y="93"/>
                    </a:lnTo>
                    <a:lnTo>
                      <a:pt x="179" y="98"/>
                    </a:lnTo>
                    <a:lnTo>
                      <a:pt x="183" y="104"/>
                    </a:lnTo>
                    <a:lnTo>
                      <a:pt x="180" y="114"/>
                    </a:lnTo>
                    <a:lnTo>
                      <a:pt x="173" y="120"/>
                    </a:lnTo>
                    <a:lnTo>
                      <a:pt x="164" y="120"/>
                    </a:lnTo>
                    <a:lnTo>
                      <a:pt x="162" y="124"/>
                    </a:lnTo>
                    <a:lnTo>
                      <a:pt x="152" y="124"/>
                    </a:lnTo>
                    <a:lnTo>
                      <a:pt x="147" y="127"/>
                    </a:lnTo>
                    <a:lnTo>
                      <a:pt x="144" y="128"/>
                    </a:lnTo>
                    <a:lnTo>
                      <a:pt x="152" y="140"/>
                    </a:lnTo>
                    <a:lnTo>
                      <a:pt x="152" y="148"/>
                    </a:lnTo>
                    <a:lnTo>
                      <a:pt x="150" y="157"/>
                    </a:lnTo>
                    <a:lnTo>
                      <a:pt x="155" y="162"/>
                    </a:lnTo>
                    <a:lnTo>
                      <a:pt x="147" y="168"/>
                    </a:lnTo>
                    <a:lnTo>
                      <a:pt x="147" y="172"/>
                    </a:lnTo>
                    <a:lnTo>
                      <a:pt x="139" y="174"/>
                    </a:lnTo>
                    <a:lnTo>
                      <a:pt x="136" y="180"/>
                    </a:lnTo>
                    <a:lnTo>
                      <a:pt x="130" y="183"/>
                    </a:lnTo>
                    <a:lnTo>
                      <a:pt x="117" y="198"/>
                    </a:lnTo>
                    <a:lnTo>
                      <a:pt x="112" y="206"/>
                    </a:lnTo>
                    <a:lnTo>
                      <a:pt x="106" y="213"/>
                    </a:lnTo>
                    <a:lnTo>
                      <a:pt x="97" y="222"/>
                    </a:lnTo>
                    <a:lnTo>
                      <a:pt x="97" y="224"/>
                    </a:lnTo>
                    <a:lnTo>
                      <a:pt x="106" y="225"/>
                    </a:lnTo>
                    <a:lnTo>
                      <a:pt x="101" y="233"/>
                    </a:lnTo>
                    <a:lnTo>
                      <a:pt x="89" y="244"/>
                    </a:lnTo>
                    <a:lnTo>
                      <a:pt x="82" y="236"/>
                    </a:lnTo>
                    <a:lnTo>
                      <a:pt x="71" y="228"/>
                    </a:lnTo>
                    <a:lnTo>
                      <a:pt x="64" y="219"/>
                    </a:lnTo>
                    <a:lnTo>
                      <a:pt x="51" y="193"/>
                    </a:lnTo>
                    <a:lnTo>
                      <a:pt x="48" y="192"/>
                    </a:lnTo>
                    <a:lnTo>
                      <a:pt x="50" y="187"/>
                    </a:lnTo>
                    <a:lnTo>
                      <a:pt x="48" y="183"/>
                    </a:lnTo>
                    <a:lnTo>
                      <a:pt x="47" y="174"/>
                    </a:lnTo>
                    <a:lnTo>
                      <a:pt x="39" y="174"/>
                    </a:lnTo>
                    <a:lnTo>
                      <a:pt x="36" y="180"/>
                    </a:lnTo>
                    <a:lnTo>
                      <a:pt x="27" y="171"/>
                    </a:lnTo>
                    <a:lnTo>
                      <a:pt x="24" y="166"/>
                    </a:lnTo>
                    <a:lnTo>
                      <a:pt x="39" y="162"/>
                    </a:lnTo>
                    <a:lnTo>
                      <a:pt x="36" y="162"/>
                    </a:lnTo>
                    <a:lnTo>
                      <a:pt x="35" y="154"/>
                    </a:lnTo>
                    <a:lnTo>
                      <a:pt x="36" y="152"/>
                    </a:lnTo>
                    <a:lnTo>
                      <a:pt x="42" y="149"/>
                    </a:lnTo>
                    <a:lnTo>
                      <a:pt x="42" y="146"/>
                    </a:lnTo>
                    <a:lnTo>
                      <a:pt x="48" y="145"/>
                    </a:lnTo>
                    <a:lnTo>
                      <a:pt x="50" y="137"/>
                    </a:lnTo>
                    <a:lnTo>
                      <a:pt x="47" y="134"/>
                    </a:lnTo>
                    <a:lnTo>
                      <a:pt x="39" y="131"/>
                    </a:lnTo>
                    <a:lnTo>
                      <a:pt x="33" y="133"/>
                    </a:lnTo>
                    <a:lnTo>
                      <a:pt x="24" y="140"/>
                    </a:lnTo>
                    <a:lnTo>
                      <a:pt x="21" y="137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5" y="130"/>
                    </a:lnTo>
                    <a:lnTo>
                      <a:pt x="12" y="133"/>
                    </a:lnTo>
                    <a:lnTo>
                      <a:pt x="0" y="124"/>
                    </a:lnTo>
                    <a:lnTo>
                      <a:pt x="3" y="124"/>
                    </a:lnTo>
                    <a:lnTo>
                      <a:pt x="12" y="119"/>
                    </a:lnTo>
                    <a:lnTo>
                      <a:pt x="16" y="113"/>
                    </a:lnTo>
                    <a:lnTo>
                      <a:pt x="21" y="113"/>
                    </a:lnTo>
                    <a:lnTo>
                      <a:pt x="18" y="101"/>
                    </a:lnTo>
                    <a:lnTo>
                      <a:pt x="24" y="99"/>
                    </a:lnTo>
                    <a:lnTo>
                      <a:pt x="27" y="95"/>
                    </a:lnTo>
                    <a:lnTo>
                      <a:pt x="32" y="95"/>
                    </a:lnTo>
                    <a:lnTo>
                      <a:pt x="41" y="86"/>
                    </a:lnTo>
                    <a:lnTo>
                      <a:pt x="45" y="86"/>
                    </a:lnTo>
                    <a:lnTo>
                      <a:pt x="47" y="90"/>
                    </a:lnTo>
                    <a:lnTo>
                      <a:pt x="47" y="98"/>
                    </a:lnTo>
                    <a:lnTo>
                      <a:pt x="51" y="101"/>
                    </a:lnTo>
                    <a:lnTo>
                      <a:pt x="57" y="101"/>
                    </a:lnTo>
                    <a:lnTo>
                      <a:pt x="51" y="99"/>
                    </a:lnTo>
                    <a:lnTo>
                      <a:pt x="51" y="93"/>
                    </a:lnTo>
                    <a:lnTo>
                      <a:pt x="54" y="90"/>
                    </a:lnTo>
                    <a:lnTo>
                      <a:pt x="51" y="86"/>
                    </a:lnTo>
                    <a:lnTo>
                      <a:pt x="50" y="73"/>
                    </a:lnTo>
                    <a:lnTo>
                      <a:pt x="54" y="73"/>
                    </a:lnTo>
                    <a:lnTo>
                      <a:pt x="67" y="73"/>
                    </a:lnTo>
                    <a:lnTo>
                      <a:pt x="67" y="70"/>
                    </a:lnTo>
                    <a:lnTo>
                      <a:pt x="64" y="70"/>
                    </a:lnTo>
                    <a:lnTo>
                      <a:pt x="57" y="55"/>
                    </a:lnTo>
                    <a:lnTo>
                      <a:pt x="54" y="54"/>
                    </a:lnTo>
                    <a:lnTo>
                      <a:pt x="53" y="44"/>
                    </a:lnTo>
                    <a:lnTo>
                      <a:pt x="56" y="40"/>
                    </a:lnTo>
                    <a:lnTo>
                      <a:pt x="60" y="40"/>
                    </a:lnTo>
                    <a:lnTo>
                      <a:pt x="67" y="34"/>
                    </a:lnTo>
                    <a:lnTo>
                      <a:pt x="73" y="35"/>
                    </a:lnTo>
                    <a:lnTo>
                      <a:pt x="77" y="28"/>
                    </a:lnTo>
                    <a:lnTo>
                      <a:pt x="83" y="31"/>
                    </a:lnTo>
                    <a:lnTo>
                      <a:pt x="85" y="22"/>
                    </a:lnTo>
                    <a:lnTo>
                      <a:pt x="80" y="17"/>
                    </a:lnTo>
                    <a:lnTo>
                      <a:pt x="85" y="14"/>
                    </a:lnTo>
                    <a:lnTo>
                      <a:pt x="85" y="10"/>
                    </a:lnTo>
                    <a:lnTo>
                      <a:pt x="88" y="5"/>
                    </a:lnTo>
                    <a:lnTo>
                      <a:pt x="88" y="0"/>
                    </a:lnTo>
                    <a:lnTo>
                      <a:pt x="91" y="3"/>
                    </a:lnTo>
                    <a:lnTo>
                      <a:pt x="94" y="13"/>
                    </a:lnTo>
                    <a:lnTo>
                      <a:pt x="100" y="13"/>
                    </a:lnTo>
                    <a:lnTo>
                      <a:pt x="100" y="17"/>
                    </a:lnTo>
                    <a:lnTo>
                      <a:pt x="100" y="25"/>
                    </a:lnTo>
                    <a:lnTo>
                      <a:pt x="105" y="28"/>
                    </a:lnTo>
                    <a:lnTo>
                      <a:pt x="109" y="23"/>
                    </a:lnTo>
                    <a:lnTo>
                      <a:pt x="117" y="22"/>
                    </a:lnTo>
                    <a:lnTo>
                      <a:pt x="118" y="16"/>
                    </a:lnTo>
                    <a:lnTo>
                      <a:pt x="115" y="13"/>
                    </a:lnTo>
                    <a:lnTo>
                      <a:pt x="121" y="5"/>
                    </a:lnTo>
                    <a:lnTo>
                      <a:pt x="136" y="3"/>
                    </a:lnTo>
                    <a:lnTo>
                      <a:pt x="135" y="8"/>
                    </a:lnTo>
                    <a:lnTo>
                      <a:pt x="139" y="14"/>
                    </a:lnTo>
                    <a:lnTo>
                      <a:pt x="139" y="28"/>
                    </a:lnTo>
                    <a:lnTo>
                      <a:pt x="139" y="35"/>
                    </a:lnTo>
                    <a:lnTo>
                      <a:pt x="127" y="37"/>
                    </a:lnTo>
                    <a:lnTo>
                      <a:pt x="127" y="43"/>
                    </a:lnTo>
                    <a:lnTo>
                      <a:pt x="124" y="44"/>
                    </a:lnTo>
                    <a:lnTo>
                      <a:pt x="126" y="52"/>
                    </a:lnTo>
                    <a:lnTo>
                      <a:pt x="117" y="55"/>
                    </a:lnTo>
                    <a:lnTo>
                      <a:pt x="111" y="63"/>
                    </a:lnTo>
                    <a:lnTo>
                      <a:pt x="112" y="67"/>
                    </a:lnTo>
                    <a:lnTo>
                      <a:pt x="109" y="75"/>
                    </a:lnTo>
                    <a:lnTo>
                      <a:pt x="109" y="78"/>
                    </a:lnTo>
                    <a:lnTo>
                      <a:pt x="121" y="73"/>
                    </a:lnTo>
                    <a:lnTo>
                      <a:pt x="133" y="76"/>
                    </a:lnTo>
                    <a:lnTo>
                      <a:pt x="147" y="70"/>
                    </a:lnTo>
                    <a:lnTo>
                      <a:pt x="159" y="70"/>
                    </a:lnTo>
                    <a:lnTo>
                      <a:pt x="176" y="64"/>
                    </a:lnTo>
                    <a:lnTo>
                      <a:pt x="179" y="60"/>
                    </a:lnTo>
                    <a:lnTo>
                      <a:pt x="191" y="61"/>
                    </a:lnTo>
                    <a:lnTo>
                      <a:pt x="191" y="67"/>
                    </a:lnTo>
                    <a:lnTo>
                      <a:pt x="200" y="67"/>
                    </a:lnTo>
                    <a:lnTo>
                      <a:pt x="203" y="7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3" name="Freeform 2029">
                <a:extLst>
                  <a:ext uri="{FF2B5EF4-FFF2-40B4-BE49-F238E27FC236}">
                    <a16:creationId xmlns:a16="http://schemas.microsoft.com/office/drawing/2014/main" id="{50277493-83E1-8091-B77D-D48440B3C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1352"/>
                <a:ext cx="88" cy="126"/>
              </a:xfrm>
              <a:custGeom>
                <a:avLst/>
                <a:gdLst>
                  <a:gd name="T0" fmla="*/ 79 w 178"/>
                  <a:gd name="T1" fmla="*/ 29 h 252"/>
                  <a:gd name="T2" fmla="*/ 75 w 178"/>
                  <a:gd name="T3" fmla="*/ 42 h 252"/>
                  <a:gd name="T4" fmla="*/ 82 w 178"/>
                  <a:gd name="T5" fmla="*/ 56 h 252"/>
                  <a:gd name="T6" fmla="*/ 70 w 178"/>
                  <a:gd name="T7" fmla="*/ 65 h 252"/>
                  <a:gd name="T8" fmla="*/ 55 w 178"/>
                  <a:gd name="T9" fmla="*/ 59 h 252"/>
                  <a:gd name="T10" fmla="*/ 41 w 178"/>
                  <a:gd name="T11" fmla="*/ 64 h 252"/>
                  <a:gd name="T12" fmla="*/ 25 w 178"/>
                  <a:gd name="T13" fmla="*/ 68 h 252"/>
                  <a:gd name="T14" fmla="*/ 28 w 178"/>
                  <a:gd name="T15" fmla="*/ 86 h 252"/>
                  <a:gd name="T16" fmla="*/ 31 w 178"/>
                  <a:gd name="T17" fmla="*/ 95 h 252"/>
                  <a:gd name="T18" fmla="*/ 23 w 178"/>
                  <a:gd name="T19" fmla="*/ 118 h 252"/>
                  <a:gd name="T20" fmla="*/ 11 w 178"/>
                  <a:gd name="T21" fmla="*/ 135 h 252"/>
                  <a:gd name="T22" fmla="*/ 5 w 178"/>
                  <a:gd name="T23" fmla="*/ 141 h 252"/>
                  <a:gd name="T24" fmla="*/ 23 w 178"/>
                  <a:gd name="T25" fmla="*/ 152 h 252"/>
                  <a:gd name="T26" fmla="*/ 15 w 178"/>
                  <a:gd name="T27" fmla="*/ 165 h 252"/>
                  <a:gd name="T28" fmla="*/ 15 w 178"/>
                  <a:gd name="T29" fmla="*/ 181 h 252"/>
                  <a:gd name="T30" fmla="*/ 26 w 178"/>
                  <a:gd name="T31" fmla="*/ 193 h 252"/>
                  <a:gd name="T32" fmla="*/ 18 w 178"/>
                  <a:gd name="T33" fmla="*/ 205 h 252"/>
                  <a:gd name="T34" fmla="*/ 0 w 178"/>
                  <a:gd name="T35" fmla="*/ 225 h 252"/>
                  <a:gd name="T36" fmla="*/ 0 w 178"/>
                  <a:gd name="T37" fmla="*/ 241 h 252"/>
                  <a:gd name="T38" fmla="*/ 18 w 178"/>
                  <a:gd name="T39" fmla="*/ 244 h 252"/>
                  <a:gd name="T40" fmla="*/ 55 w 178"/>
                  <a:gd name="T41" fmla="*/ 234 h 252"/>
                  <a:gd name="T42" fmla="*/ 59 w 178"/>
                  <a:gd name="T43" fmla="*/ 247 h 252"/>
                  <a:gd name="T44" fmla="*/ 84 w 178"/>
                  <a:gd name="T45" fmla="*/ 238 h 252"/>
                  <a:gd name="T46" fmla="*/ 96 w 178"/>
                  <a:gd name="T47" fmla="*/ 252 h 252"/>
                  <a:gd name="T48" fmla="*/ 114 w 178"/>
                  <a:gd name="T49" fmla="*/ 241 h 252"/>
                  <a:gd name="T50" fmla="*/ 116 w 178"/>
                  <a:gd name="T51" fmla="*/ 225 h 252"/>
                  <a:gd name="T52" fmla="*/ 122 w 178"/>
                  <a:gd name="T53" fmla="*/ 217 h 252"/>
                  <a:gd name="T54" fmla="*/ 120 w 178"/>
                  <a:gd name="T55" fmla="*/ 200 h 252"/>
                  <a:gd name="T56" fmla="*/ 137 w 178"/>
                  <a:gd name="T57" fmla="*/ 193 h 252"/>
                  <a:gd name="T58" fmla="*/ 144 w 178"/>
                  <a:gd name="T59" fmla="*/ 171 h 252"/>
                  <a:gd name="T60" fmla="*/ 125 w 178"/>
                  <a:gd name="T61" fmla="*/ 174 h 252"/>
                  <a:gd name="T62" fmla="*/ 114 w 178"/>
                  <a:gd name="T63" fmla="*/ 161 h 252"/>
                  <a:gd name="T64" fmla="*/ 128 w 178"/>
                  <a:gd name="T65" fmla="*/ 147 h 252"/>
                  <a:gd name="T66" fmla="*/ 125 w 178"/>
                  <a:gd name="T67" fmla="*/ 133 h 252"/>
                  <a:gd name="T68" fmla="*/ 137 w 178"/>
                  <a:gd name="T69" fmla="*/ 132 h 252"/>
                  <a:gd name="T70" fmla="*/ 155 w 178"/>
                  <a:gd name="T71" fmla="*/ 140 h 252"/>
                  <a:gd name="T72" fmla="*/ 166 w 178"/>
                  <a:gd name="T73" fmla="*/ 102 h 252"/>
                  <a:gd name="T74" fmla="*/ 172 w 178"/>
                  <a:gd name="T75" fmla="*/ 86 h 252"/>
                  <a:gd name="T76" fmla="*/ 178 w 178"/>
                  <a:gd name="T77" fmla="*/ 70 h 252"/>
                  <a:gd name="T78" fmla="*/ 172 w 178"/>
                  <a:gd name="T79" fmla="*/ 62 h 252"/>
                  <a:gd name="T80" fmla="*/ 173 w 178"/>
                  <a:gd name="T81" fmla="*/ 50 h 252"/>
                  <a:gd name="T82" fmla="*/ 176 w 178"/>
                  <a:gd name="T83" fmla="*/ 35 h 252"/>
                  <a:gd name="T84" fmla="*/ 167 w 178"/>
                  <a:gd name="T85" fmla="*/ 30 h 252"/>
                  <a:gd name="T86" fmla="*/ 167 w 178"/>
                  <a:gd name="T87" fmla="*/ 21 h 252"/>
                  <a:gd name="T88" fmla="*/ 152 w 178"/>
                  <a:gd name="T89" fmla="*/ 13 h 252"/>
                  <a:gd name="T90" fmla="*/ 135 w 178"/>
                  <a:gd name="T91" fmla="*/ 13 h 252"/>
                  <a:gd name="T92" fmla="*/ 125 w 178"/>
                  <a:gd name="T93" fmla="*/ 4 h 252"/>
                  <a:gd name="T94" fmla="*/ 125 w 178"/>
                  <a:gd name="T95" fmla="*/ 16 h 252"/>
                  <a:gd name="T96" fmla="*/ 102 w 178"/>
                  <a:gd name="T97" fmla="*/ 39 h 252"/>
                  <a:gd name="T98" fmla="*/ 93 w 178"/>
                  <a:gd name="T99" fmla="*/ 33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8" h="252">
                    <a:moveTo>
                      <a:pt x="93" y="33"/>
                    </a:moveTo>
                    <a:lnTo>
                      <a:pt x="88" y="30"/>
                    </a:lnTo>
                    <a:lnTo>
                      <a:pt x="79" y="29"/>
                    </a:lnTo>
                    <a:lnTo>
                      <a:pt x="79" y="32"/>
                    </a:lnTo>
                    <a:lnTo>
                      <a:pt x="72" y="39"/>
                    </a:lnTo>
                    <a:lnTo>
                      <a:pt x="75" y="42"/>
                    </a:lnTo>
                    <a:lnTo>
                      <a:pt x="79" y="41"/>
                    </a:lnTo>
                    <a:lnTo>
                      <a:pt x="79" y="42"/>
                    </a:lnTo>
                    <a:lnTo>
                      <a:pt x="82" y="56"/>
                    </a:lnTo>
                    <a:lnTo>
                      <a:pt x="79" y="57"/>
                    </a:lnTo>
                    <a:lnTo>
                      <a:pt x="78" y="67"/>
                    </a:lnTo>
                    <a:lnTo>
                      <a:pt x="70" y="65"/>
                    </a:lnTo>
                    <a:lnTo>
                      <a:pt x="67" y="71"/>
                    </a:lnTo>
                    <a:lnTo>
                      <a:pt x="62" y="65"/>
                    </a:lnTo>
                    <a:lnTo>
                      <a:pt x="55" y="59"/>
                    </a:lnTo>
                    <a:lnTo>
                      <a:pt x="53" y="64"/>
                    </a:lnTo>
                    <a:lnTo>
                      <a:pt x="49" y="67"/>
                    </a:lnTo>
                    <a:lnTo>
                      <a:pt x="41" y="64"/>
                    </a:lnTo>
                    <a:lnTo>
                      <a:pt x="38" y="57"/>
                    </a:lnTo>
                    <a:lnTo>
                      <a:pt x="29" y="68"/>
                    </a:lnTo>
                    <a:lnTo>
                      <a:pt x="25" y="68"/>
                    </a:lnTo>
                    <a:lnTo>
                      <a:pt x="23" y="76"/>
                    </a:lnTo>
                    <a:lnTo>
                      <a:pt x="25" y="85"/>
                    </a:lnTo>
                    <a:lnTo>
                      <a:pt x="28" y="86"/>
                    </a:lnTo>
                    <a:lnTo>
                      <a:pt x="37" y="86"/>
                    </a:lnTo>
                    <a:lnTo>
                      <a:pt x="35" y="91"/>
                    </a:lnTo>
                    <a:lnTo>
                      <a:pt x="31" y="95"/>
                    </a:lnTo>
                    <a:lnTo>
                      <a:pt x="28" y="106"/>
                    </a:lnTo>
                    <a:lnTo>
                      <a:pt x="23" y="108"/>
                    </a:lnTo>
                    <a:lnTo>
                      <a:pt x="23" y="118"/>
                    </a:lnTo>
                    <a:lnTo>
                      <a:pt x="17" y="123"/>
                    </a:lnTo>
                    <a:lnTo>
                      <a:pt x="17" y="129"/>
                    </a:lnTo>
                    <a:lnTo>
                      <a:pt x="11" y="135"/>
                    </a:lnTo>
                    <a:lnTo>
                      <a:pt x="8" y="132"/>
                    </a:lnTo>
                    <a:lnTo>
                      <a:pt x="5" y="136"/>
                    </a:lnTo>
                    <a:lnTo>
                      <a:pt x="5" y="141"/>
                    </a:lnTo>
                    <a:lnTo>
                      <a:pt x="12" y="150"/>
                    </a:lnTo>
                    <a:lnTo>
                      <a:pt x="21" y="150"/>
                    </a:lnTo>
                    <a:lnTo>
                      <a:pt x="23" y="152"/>
                    </a:lnTo>
                    <a:lnTo>
                      <a:pt x="26" y="155"/>
                    </a:lnTo>
                    <a:lnTo>
                      <a:pt x="18" y="159"/>
                    </a:lnTo>
                    <a:lnTo>
                      <a:pt x="15" y="165"/>
                    </a:lnTo>
                    <a:lnTo>
                      <a:pt x="17" y="168"/>
                    </a:lnTo>
                    <a:lnTo>
                      <a:pt x="15" y="173"/>
                    </a:lnTo>
                    <a:lnTo>
                      <a:pt x="15" y="181"/>
                    </a:lnTo>
                    <a:lnTo>
                      <a:pt x="25" y="181"/>
                    </a:lnTo>
                    <a:lnTo>
                      <a:pt x="23" y="191"/>
                    </a:lnTo>
                    <a:lnTo>
                      <a:pt x="26" y="193"/>
                    </a:lnTo>
                    <a:lnTo>
                      <a:pt x="25" y="199"/>
                    </a:lnTo>
                    <a:lnTo>
                      <a:pt x="25" y="202"/>
                    </a:lnTo>
                    <a:lnTo>
                      <a:pt x="18" y="205"/>
                    </a:lnTo>
                    <a:lnTo>
                      <a:pt x="15" y="211"/>
                    </a:lnTo>
                    <a:lnTo>
                      <a:pt x="0" y="222"/>
                    </a:lnTo>
                    <a:lnTo>
                      <a:pt x="0" y="225"/>
                    </a:lnTo>
                    <a:lnTo>
                      <a:pt x="3" y="225"/>
                    </a:lnTo>
                    <a:lnTo>
                      <a:pt x="0" y="235"/>
                    </a:lnTo>
                    <a:lnTo>
                      <a:pt x="0" y="241"/>
                    </a:lnTo>
                    <a:lnTo>
                      <a:pt x="9" y="243"/>
                    </a:lnTo>
                    <a:lnTo>
                      <a:pt x="15" y="244"/>
                    </a:lnTo>
                    <a:lnTo>
                      <a:pt x="18" y="244"/>
                    </a:lnTo>
                    <a:lnTo>
                      <a:pt x="43" y="232"/>
                    </a:lnTo>
                    <a:lnTo>
                      <a:pt x="46" y="238"/>
                    </a:lnTo>
                    <a:lnTo>
                      <a:pt x="55" y="234"/>
                    </a:lnTo>
                    <a:lnTo>
                      <a:pt x="59" y="234"/>
                    </a:lnTo>
                    <a:lnTo>
                      <a:pt x="59" y="238"/>
                    </a:lnTo>
                    <a:lnTo>
                      <a:pt x="59" y="247"/>
                    </a:lnTo>
                    <a:lnTo>
                      <a:pt x="70" y="241"/>
                    </a:lnTo>
                    <a:lnTo>
                      <a:pt x="78" y="241"/>
                    </a:lnTo>
                    <a:lnTo>
                      <a:pt x="84" y="238"/>
                    </a:lnTo>
                    <a:lnTo>
                      <a:pt x="90" y="240"/>
                    </a:lnTo>
                    <a:lnTo>
                      <a:pt x="96" y="243"/>
                    </a:lnTo>
                    <a:lnTo>
                      <a:pt x="96" y="252"/>
                    </a:lnTo>
                    <a:lnTo>
                      <a:pt x="102" y="252"/>
                    </a:lnTo>
                    <a:lnTo>
                      <a:pt x="113" y="249"/>
                    </a:lnTo>
                    <a:lnTo>
                      <a:pt x="114" y="241"/>
                    </a:lnTo>
                    <a:lnTo>
                      <a:pt x="116" y="238"/>
                    </a:lnTo>
                    <a:lnTo>
                      <a:pt x="113" y="232"/>
                    </a:lnTo>
                    <a:lnTo>
                      <a:pt x="116" y="225"/>
                    </a:lnTo>
                    <a:lnTo>
                      <a:pt x="111" y="220"/>
                    </a:lnTo>
                    <a:lnTo>
                      <a:pt x="114" y="216"/>
                    </a:lnTo>
                    <a:lnTo>
                      <a:pt x="122" y="217"/>
                    </a:lnTo>
                    <a:lnTo>
                      <a:pt x="123" y="209"/>
                    </a:lnTo>
                    <a:lnTo>
                      <a:pt x="119" y="206"/>
                    </a:lnTo>
                    <a:lnTo>
                      <a:pt x="120" y="200"/>
                    </a:lnTo>
                    <a:lnTo>
                      <a:pt x="131" y="193"/>
                    </a:lnTo>
                    <a:lnTo>
                      <a:pt x="135" y="193"/>
                    </a:lnTo>
                    <a:lnTo>
                      <a:pt x="137" y="193"/>
                    </a:lnTo>
                    <a:lnTo>
                      <a:pt x="143" y="188"/>
                    </a:lnTo>
                    <a:lnTo>
                      <a:pt x="146" y="182"/>
                    </a:lnTo>
                    <a:lnTo>
                      <a:pt x="144" y="171"/>
                    </a:lnTo>
                    <a:lnTo>
                      <a:pt x="137" y="176"/>
                    </a:lnTo>
                    <a:lnTo>
                      <a:pt x="132" y="176"/>
                    </a:lnTo>
                    <a:lnTo>
                      <a:pt x="125" y="174"/>
                    </a:lnTo>
                    <a:lnTo>
                      <a:pt x="116" y="171"/>
                    </a:lnTo>
                    <a:lnTo>
                      <a:pt x="117" y="165"/>
                    </a:lnTo>
                    <a:lnTo>
                      <a:pt x="114" y="161"/>
                    </a:lnTo>
                    <a:lnTo>
                      <a:pt x="119" y="159"/>
                    </a:lnTo>
                    <a:lnTo>
                      <a:pt x="125" y="153"/>
                    </a:lnTo>
                    <a:lnTo>
                      <a:pt x="128" y="147"/>
                    </a:lnTo>
                    <a:lnTo>
                      <a:pt x="120" y="144"/>
                    </a:lnTo>
                    <a:lnTo>
                      <a:pt x="122" y="136"/>
                    </a:lnTo>
                    <a:lnTo>
                      <a:pt x="125" y="133"/>
                    </a:lnTo>
                    <a:lnTo>
                      <a:pt x="131" y="132"/>
                    </a:lnTo>
                    <a:lnTo>
                      <a:pt x="132" y="129"/>
                    </a:lnTo>
                    <a:lnTo>
                      <a:pt x="137" y="132"/>
                    </a:lnTo>
                    <a:lnTo>
                      <a:pt x="147" y="135"/>
                    </a:lnTo>
                    <a:lnTo>
                      <a:pt x="147" y="140"/>
                    </a:lnTo>
                    <a:lnTo>
                      <a:pt x="155" y="140"/>
                    </a:lnTo>
                    <a:lnTo>
                      <a:pt x="155" y="129"/>
                    </a:lnTo>
                    <a:lnTo>
                      <a:pt x="152" y="108"/>
                    </a:lnTo>
                    <a:lnTo>
                      <a:pt x="166" y="102"/>
                    </a:lnTo>
                    <a:lnTo>
                      <a:pt x="167" y="102"/>
                    </a:lnTo>
                    <a:lnTo>
                      <a:pt x="176" y="91"/>
                    </a:lnTo>
                    <a:lnTo>
                      <a:pt x="172" y="86"/>
                    </a:lnTo>
                    <a:lnTo>
                      <a:pt x="172" y="76"/>
                    </a:lnTo>
                    <a:lnTo>
                      <a:pt x="176" y="74"/>
                    </a:lnTo>
                    <a:lnTo>
                      <a:pt x="178" y="70"/>
                    </a:lnTo>
                    <a:lnTo>
                      <a:pt x="169" y="65"/>
                    </a:lnTo>
                    <a:lnTo>
                      <a:pt x="167" y="62"/>
                    </a:lnTo>
                    <a:lnTo>
                      <a:pt x="172" y="62"/>
                    </a:lnTo>
                    <a:lnTo>
                      <a:pt x="178" y="56"/>
                    </a:lnTo>
                    <a:lnTo>
                      <a:pt x="173" y="56"/>
                    </a:lnTo>
                    <a:lnTo>
                      <a:pt x="173" y="50"/>
                    </a:lnTo>
                    <a:lnTo>
                      <a:pt x="178" y="44"/>
                    </a:lnTo>
                    <a:lnTo>
                      <a:pt x="178" y="39"/>
                    </a:lnTo>
                    <a:lnTo>
                      <a:pt x="176" y="35"/>
                    </a:lnTo>
                    <a:lnTo>
                      <a:pt x="170" y="33"/>
                    </a:lnTo>
                    <a:lnTo>
                      <a:pt x="167" y="30"/>
                    </a:lnTo>
                    <a:lnTo>
                      <a:pt x="167" y="30"/>
                    </a:lnTo>
                    <a:lnTo>
                      <a:pt x="164" y="26"/>
                    </a:lnTo>
                    <a:lnTo>
                      <a:pt x="172" y="26"/>
                    </a:lnTo>
                    <a:lnTo>
                      <a:pt x="167" y="21"/>
                    </a:lnTo>
                    <a:lnTo>
                      <a:pt x="164" y="15"/>
                    </a:lnTo>
                    <a:lnTo>
                      <a:pt x="155" y="13"/>
                    </a:lnTo>
                    <a:lnTo>
                      <a:pt x="152" y="13"/>
                    </a:lnTo>
                    <a:lnTo>
                      <a:pt x="152" y="19"/>
                    </a:lnTo>
                    <a:lnTo>
                      <a:pt x="146" y="16"/>
                    </a:lnTo>
                    <a:lnTo>
                      <a:pt x="135" y="13"/>
                    </a:lnTo>
                    <a:lnTo>
                      <a:pt x="132" y="10"/>
                    </a:lnTo>
                    <a:lnTo>
                      <a:pt x="135" y="6"/>
                    </a:lnTo>
                    <a:lnTo>
                      <a:pt x="125" y="4"/>
                    </a:lnTo>
                    <a:lnTo>
                      <a:pt x="119" y="0"/>
                    </a:lnTo>
                    <a:lnTo>
                      <a:pt x="116" y="6"/>
                    </a:lnTo>
                    <a:lnTo>
                      <a:pt x="125" y="16"/>
                    </a:lnTo>
                    <a:lnTo>
                      <a:pt x="114" y="33"/>
                    </a:lnTo>
                    <a:lnTo>
                      <a:pt x="108" y="36"/>
                    </a:lnTo>
                    <a:lnTo>
                      <a:pt x="102" y="39"/>
                    </a:lnTo>
                    <a:lnTo>
                      <a:pt x="99" y="38"/>
                    </a:lnTo>
                    <a:lnTo>
                      <a:pt x="94" y="39"/>
                    </a:lnTo>
                    <a:lnTo>
                      <a:pt x="93" y="3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4" name="Freeform 2030">
                <a:extLst>
                  <a:ext uri="{FF2B5EF4-FFF2-40B4-BE49-F238E27FC236}">
                    <a16:creationId xmlns:a16="http://schemas.microsoft.com/office/drawing/2014/main" id="{2304F83A-F8A2-4B93-C5D0-9254345A0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1352"/>
                <a:ext cx="88" cy="126"/>
              </a:xfrm>
              <a:custGeom>
                <a:avLst/>
                <a:gdLst>
                  <a:gd name="T0" fmla="*/ 99 w 178"/>
                  <a:gd name="T1" fmla="*/ 38 h 252"/>
                  <a:gd name="T2" fmla="*/ 114 w 178"/>
                  <a:gd name="T3" fmla="*/ 33 h 252"/>
                  <a:gd name="T4" fmla="*/ 119 w 178"/>
                  <a:gd name="T5" fmla="*/ 0 h 252"/>
                  <a:gd name="T6" fmla="*/ 132 w 178"/>
                  <a:gd name="T7" fmla="*/ 10 h 252"/>
                  <a:gd name="T8" fmla="*/ 152 w 178"/>
                  <a:gd name="T9" fmla="*/ 19 h 252"/>
                  <a:gd name="T10" fmla="*/ 164 w 178"/>
                  <a:gd name="T11" fmla="*/ 15 h 252"/>
                  <a:gd name="T12" fmla="*/ 164 w 178"/>
                  <a:gd name="T13" fmla="*/ 26 h 252"/>
                  <a:gd name="T14" fmla="*/ 170 w 178"/>
                  <a:gd name="T15" fmla="*/ 33 h 252"/>
                  <a:gd name="T16" fmla="*/ 178 w 178"/>
                  <a:gd name="T17" fmla="*/ 44 h 252"/>
                  <a:gd name="T18" fmla="*/ 178 w 178"/>
                  <a:gd name="T19" fmla="*/ 56 h 252"/>
                  <a:gd name="T20" fmla="*/ 169 w 178"/>
                  <a:gd name="T21" fmla="*/ 65 h 252"/>
                  <a:gd name="T22" fmla="*/ 172 w 178"/>
                  <a:gd name="T23" fmla="*/ 76 h 252"/>
                  <a:gd name="T24" fmla="*/ 167 w 178"/>
                  <a:gd name="T25" fmla="*/ 102 h 252"/>
                  <a:gd name="T26" fmla="*/ 155 w 178"/>
                  <a:gd name="T27" fmla="*/ 129 h 252"/>
                  <a:gd name="T28" fmla="*/ 147 w 178"/>
                  <a:gd name="T29" fmla="*/ 135 h 252"/>
                  <a:gd name="T30" fmla="*/ 131 w 178"/>
                  <a:gd name="T31" fmla="*/ 132 h 252"/>
                  <a:gd name="T32" fmla="*/ 120 w 178"/>
                  <a:gd name="T33" fmla="*/ 144 h 252"/>
                  <a:gd name="T34" fmla="*/ 119 w 178"/>
                  <a:gd name="T35" fmla="*/ 159 h 252"/>
                  <a:gd name="T36" fmla="*/ 116 w 178"/>
                  <a:gd name="T37" fmla="*/ 171 h 252"/>
                  <a:gd name="T38" fmla="*/ 137 w 178"/>
                  <a:gd name="T39" fmla="*/ 176 h 252"/>
                  <a:gd name="T40" fmla="*/ 143 w 178"/>
                  <a:gd name="T41" fmla="*/ 188 h 252"/>
                  <a:gd name="T42" fmla="*/ 131 w 178"/>
                  <a:gd name="T43" fmla="*/ 193 h 252"/>
                  <a:gd name="T44" fmla="*/ 123 w 178"/>
                  <a:gd name="T45" fmla="*/ 209 h 252"/>
                  <a:gd name="T46" fmla="*/ 111 w 178"/>
                  <a:gd name="T47" fmla="*/ 220 h 252"/>
                  <a:gd name="T48" fmla="*/ 116 w 178"/>
                  <a:gd name="T49" fmla="*/ 238 h 252"/>
                  <a:gd name="T50" fmla="*/ 102 w 178"/>
                  <a:gd name="T51" fmla="*/ 252 h 252"/>
                  <a:gd name="T52" fmla="*/ 90 w 178"/>
                  <a:gd name="T53" fmla="*/ 240 h 252"/>
                  <a:gd name="T54" fmla="*/ 70 w 178"/>
                  <a:gd name="T55" fmla="*/ 241 h 252"/>
                  <a:gd name="T56" fmla="*/ 59 w 178"/>
                  <a:gd name="T57" fmla="*/ 234 h 252"/>
                  <a:gd name="T58" fmla="*/ 43 w 178"/>
                  <a:gd name="T59" fmla="*/ 232 h 252"/>
                  <a:gd name="T60" fmla="*/ 9 w 178"/>
                  <a:gd name="T61" fmla="*/ 243 h 252"/>
                  <a:gd name="T62" fmla="*/ 3 w 178"/>
                  <a:gd name="T63" fmla="*/ 225 h 252"/>
                  <a:gd name="T64" fmla="*/ 15 w 178"/>
                  <a:gd name="T65" fmla="*/ 211 h 252"/>
                  <a:gd name="T66" fmla="*/ 25 w 178"/>
                  <a:gd name="T67" fmla="*/ 199 h 252"/>
                  <a:gd name="T68" fmla="*/ 25 w 178"/>
                  <a:gd name="T69" fmla="*/ 181 h 252"/>
                  <a:gd name="T70" fmla="*/ 17 w 178"/>
                  <a:gd name="T71" fmla="*/ 168 h 252"/>
                  <a:gd name="T72" fmla="*/ 26 w 178"/>
                  <a:gd name="T73" fmla="*/ 155 h 252"/>
                  <a:gd name="T74" fmla="*/ 12 w 178"/>
                  <a:gd name="T75" fmla="*/ 150 h 252"/>
                  <a:gd name="T76" fmla="*/ 8 w 178"/>
                  <a:gd name="T77" fmla="*/ 132 h 252"/>
                  <a:gd name="T78" fmla="*/ 17 w 178"/>
                  <a:gd name="T79" fmla="*/ 123 h 252"/>
                  <a:gd name="T80" fmla="*/ 28 w 178"/>
                  <a:gd name="T81" fmla="*/ 106 h 252"/>
                  <a:gd name="T82" fmla="*/ 37 w 178"/>
                  <a:gd name="T83" fmla="*/ 86 h 252"/>
                  <a:gd name="T84" fmla="*/ 23 w 178"/>
                  <a:gd name="T85" fmla="*/ 76 h 252"/>
                  <a:gd name="T86" fmla="*/ 38 w 178"/>
                  <a:gd name="T87" fmla="*/ 57 h 252"/>
                  <a:gd name="T88" fmla="*/ 53 w 178"/>
                  <a:gd name="T89" fmla="*/ 64 h 252"/>
                  <a:gd name="T90" fmla="*/ 67 w 178"/>
                  <a:gd name="T91" fmla="*/ 71 h 252"/>
                  <a:gd name="T92" fmla="*/ 79 w 178"/>
                  <a:gd name="T93" fmla="*/ 57 h 252"/>
                  <a:gd name="T94" fmla="*/ 79 w 178"/>
                  <a:gd name="T95" fmla="*/ 41 h 252"/>
                  <a:gd name="T96" fmla="*/ 79 w 178"/>
                  <a:gd name="T97" fmla="*/ 32 h 252"/>
                  <a:gd name="T98" fmla="*/ 93 w 178"/>
                  <a:gd name="T99" fmla="*/ 33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8" h="252">
                    <a:moveTo>
                      <a:pt x="93" y="33"/>
                    </a:moveTo>
                    <a:lnTo>
                      <a:pt x="94" y="39"/>
                    </a:lnTo>
                    <a:lnTo>
                      <a:pt x="99" y="38"/>
                    </a:lnTo>
                    <a:lnTo>
                      <a:pt x="102" y="39"/>
                    </a:lnTo>
                    <a:lnTo>
                      <a:pt x="108" y="36"/>
                    </a:lnTo>
                    <a:lnTo>
                      <a:pt x="114" y="33"/>
                    </a:lnTo>
                    <a:lnTo>
                      <a:pt x="125" y="16"/>
                    </a:lnTo>
                    <a:lnTo>
                      <a:pt x="116" y="6"/>
                    </a:lnTo>
                    <a:lnTo>
                      <a:pt x="119" y="0"/>
                    </a:lnTo>
                    <a:lnTo>
                      <a:pt x="125" y="4"/>
                    </a:lnTo>
                    <a:lnTo>
                      <a:pt x="135" y="6"/>
                    </a:lnTo>
                    <a:lnTo>
                      <a:pt x="132" y="10"/>
                    </a:lnTo>
                    <a:lnTo>
                      <a:pt x="135" y="13"/>
                    </a:lnTo>
                    <a:lnTo>
                      <a:pt x="146" y="16"/>
                    </a:lnTo>
                    <a:lnTo>
                      <a:pt x="152" y="19"/>
                    </a:lnTo>
                    <a:lnTo>
                      <a:pt x="152" y="13"/>
                    </a:lnTo>
                    <a:lnTo>
                      <a:pt x="155" y="13"/>
                    </a:lnTo>
                    <a:lnTo>
                      <a:pt x="164" y="15"/>
                    </a:lnTo>
                    <a:lnTo>
                      <a:pt x="167" y="21"/>
                    </a:lnTo>
                    <a:lnTo>
                      <a:pt x="172" y="26"/>
                    </a:lnTo>
                    <a:lnTo>
                      <a:pt x="164" y="26"/>
                    </a:lnTo>
                    <a:lnTo>
                      <a:pt x="167" y="30"/>
                    </a:lnTo>
                    <a:lnTo>
                      <a:pt x="167" y="30"/>
                    </a:lnTo>
                    <a:lnTo>
                      <a:pt x="170" y="33"/>
                    </a:lnTo>
                    <a:lnTo>
                      <a:pt x="176" y="35"/>
                    </a:lnTo>
                    <a:lnTo>
                      <a:pt x="178" y="39"/>
                    </a:lnTo>
                    <a:lnTo>
                      <a:pt x="178" y="44"/>
                    </a:lnTo>
                    <a:lnTo>
                      <a:pt x="173" y="50"/>
                    </a:lnTo>
                    <a:lnTo>
                      <a:pt x="173" y="56"/>
                    </a:lnTo>
                    <a:lnTo>
                      <a:pt x="178" y="56"/>
                    </a:lnTo>
                    <a:lnTo>
                      <a:pt x="172" y="62"/>
                    </a:lnTo>
                    <a:lnTo>
                      <a:pt x="167" y="62"/>
                    </a:lnTo>
                    <a:lnTo>
                      <a:pt x="169" y="65"/>
                    </a:lnTo>
                    <a:lnTo>
                      <a:pt x="178" y="70"/>
                    </a:lnTo>
                    <a:lnTo>
                      <a:pt x="176" y="74"/>
                    </a:lnTo>
                    <a:lnTo>
                      <a:pt x="172" y="76"/>
                    </a:lnTo>
                    <a:lnTo>
                      <a:pt x="172" y="86"/>
                    </a:lnTo>
                    <a:lnTo>
                      <a:pt x="176" y="91"/>
                    </a:lnTo>
                    <a:lnTo>
                      <a:pt x="167" y="102"/>
                    </a:lnTo>
                    <a:lnTo>
                      <a:pt x="166" y="102"/>
                    </a:lnTo>
                    <a:lnTo>
                      <a:pt x="152" y="108"/>
                    </a:lnTo>
                    <a:lnTo>
                      <a:pt x="155" y="129"/>
                    </a:lnTo>
                    <a:lnTo>
                      <a:pt x="155" y="140"/>
                    </a:lnTo>
                    <a:lnTo>
                      <a:pt x="147" y="140"/>
                    </a:lnTo>
                    <a:lnTo>
                      <a:pt x="147" y="135"/>
                    </a:lnTo>
                    <a:lnTo>
                      <a:pt x="137" y="132"/>
                    </a:lnTo>
                    <a:lnTo>
                      <a:pt x="132" y="129"/>
                    </a:lnTo>
                    <a:lnTo>
                      <a:pt x="131" y="132"/>
                    </a:lnTo>
                    <a:lnTo>
                      <a:pt x="125" y="133"/>
                    </a:lnTo>
                    <a:lnTo>
                      <a:pt x="122" y="136"/>
                    </a:lnTo>
                    <a:lnTo>
                      <a:pt x="120" y="144"/>
                    </a:lnTo>
                    <a:lnTo>
                      <a:pt x="128" y="147"/>
                    </a:lnTo>
                    <a:lnTo>
                      <a:pt x="125" y="153"/>
                    </a:lnTo>
                    <a:lnTo>
                      <a:pt x="119" y="159"/>
                    </a:lnTo>
                    <a:lnTo>
                      <a:pt x="114" y="161"/>
                    </a:lnTo>
                    <a:lnTo>
                      <a:pt x="117" y="165"/>
                    </a:lnTo>
                    <a:lnTo>
                      <a:pt x="116" y="171"/>
                    </a:lnTo>
                    <a:lnTo>
                      <a:pt x="125" y="174"/>
                    </a:lnTo>
                    <a:lnTo>
                      <a:pt x="132" y="176"/>
                    </a:lnTo>
                    <a:lnTo>
                      <a:pt x="137" y="176"/>
                    </a:lnTo>
                    <a:lnTo>
                      <a:pt x="144" y="171"/>
                    </a:lnTo>
                    <a:lnTo>
                      <a:pt x="146" y="182"/>
                    </a:lnTo>
                    <a:lnTo>
                      <a:pt x="143" y="188"/>
                    </a:lnTo>
                    <a:lnTo>
                      <a:pt x="137" y="193"/>
                    </a:lnTo>
                    <a:lnTo>
                      <a:pt x="135" y="193"/>
                    </a:lnTo>
                    <a:lnTo>
                      <a:pt x="131" y="193"/>
                    </a:lnTo>
                    <a:lnTo>
                      <a:pt x="120" y="200"/>
                    </a:lnTo>
                    <a:lnTo>
                      <a:pt x="119" y="206"/>
                    </a:lnTo>
                    <a:lnTo>
                      <a:pt x="123" y="209"/>
                    </a:lnTo>
                    <a:lnTo>
                      <a:pt x="122" y="217"/>
                    </a:lnTo>
                    <a:lnTo>
                      <a:pt x="114" y="216"/>
                    </a:lnTo>
                    <a:lnTo>
                      <a:pt x="111" y="220"/>
                    </a:lnTo>
                    <a:lnTo>
                      <a:pt x="116" y="225"/>
                    </a:lnTo>
                    <a:lnTo>
                      <a:pt x="113" y="232"/>
                    </a:lnTo>
                    <a:lnTo>
                      <a:pt x="116" y="238"/>
                    </a:lnTo>
                    <a:lnTo>
                      <a:pt x="114" y="241"/>
                    </a:lnTo>
                    <a:lnTo>
                      <a:pt x="113" y="249"/>
                    </a:lnTo>
                    <a:lnTo>
                      <a:pt x="102" y="252"/>
                    </a:lnTo>
                    <a:lnTo>
                      <a:pt x="96" y="252"/>
                    </a:lnTo>
                    <a:lnTo>
                      <a:pt x="96" y="243"/>
                    </a:lnTo>
                    <a:lnTo>
                      <a:pt x="90" y="240"/>
                    </a:lnTo>
                    <a:lnTo>
                      <a:pt x="84" y="238"/>
                    </a:lnTo>
                    <a:lnTo>
                      <a:pt x="78" y="241"/>
                    </a:lnTo>
                    <a:lnTo>
                      <a:pt x="70" y="241"/>
                    </a:lnTo>
                    <a:lnTo>
                      <a:pt x="59" y="247"/>
                    </a:lnTo>
                    <a:lnTo>
                      <a:pt x="59" y="238"/>
                    </a:lnTo>
                    <a:lnTo>
                      <a:pt x="59" y="234"/>
                    </a:lnTo>
                    <a:lnTo>
                      <a:pt x="55" y="234"/>
                    </a:lnTo>
                    <a:lnTo>
                      <a:pt x="46" y="238"/>
                    </a:lnTo>
                    <a:lnTo>
                      <a:pt x="43" y="232"/>
                    </a:lnTo>
                    <a:lnTo>
                      <a:pt x="18" y="244"/>
                    </a:lnTo>
                    <a:lnTo>
                      <a:pt x="15" y="244"/>
                    </a:lnTo>
                    <a:lnTo>
                      <a:pt x="9" y="243"/>
                    </a:lnTo>
                    <a:lnTo>
                      <a:pt x="0" y="241"/>
                    </a:lnTo>
                    <a:lnTo>
                      <a:pt x="0" y="235"/>
                    </a:lnTo>
                    <a:lnTo>
                      <a:pt x="3" y="225"/>
                    </a:lnTo>
                    <a:lnTo>
                      <a:pt x="0" y="225"/>
                    </a:lnTo>
                    <a:lnTo>
                      <a:pt x="0" y="222"/>
                    </a:lnTo>
                    <a:lnTo>
                      <a:pt x="15" y="211"/>
                    </a:lnTo>
                    <a:lnTo>
                      <a:pt x="18" y="205"/>
                    </a:lnTo>
                    <a:lnTo>
                      <a:pt x="25" y="202"/>
                    </a:lnTo>
                    <a:lnTo>
                      <a:pt x="25" y="199"/>
                    </a:lnTo>
                    <a:lnTo>
                      <a:pt x="26" y="193"/>
                    </a:lnTo>
                    <a:lnTo>
                      <a:pt x="23" y="191"/>
                    </a:lnTo>
                    <a:lnTo>
                      <a:pt x="25" y="181"/>
                    </a:lnTo>
                    <a:lnTo>
                      <a:pt x="15" y="181"/>
                    </a:lnTo>
                    <a:lnTo>
                      <a:pt x="15" y="173"/>
                    </a:lnTo>
                    <a:lnTo>
                      <a:pt x="17" y="168"/>
                    </a:lnTo>
                    <a:lnTo>
                      <a:pt x="15" y="165"/>
                    </a:lnTo>
                    <a:lnTo>
                      <a:pt x="18" y="159"/>
                    </a:lnTo>
                    <a:lnTo>
                      <a:pt x="26" y="155"/>
                    </a:lnTo>
                    <a:lnTo>
                      <a:pt x="23" y="152"/>
                    </a:lnTo>
                    <a:lnTo>
                      <a:pt x="21" y="150"/>
                    </a:lnTo>
                    <a:lnTo>
                      <a:pt x="12" y="150"/>
                    </a:lnTo>
                    <a:lnTo>
                      <a:pt x="5" y="141"/>
                    </a:lnTo>
                    <a:lnTo>
                      <a:pt x="5" y="136"/>
                    </a:lnTo>
                    <a:lnTo>
                      <a:pt x="8" y="132"/>
                    </a:lnTo>
                    <a:lnTo>
                      <a:pt x="11" y="135"/>
                    </a:lnTo>
                    <a:lnTo>
                      <a:pt x="17" y="129"/>
                    </a:lnTo>
                    <a:lnTo>
                      <a:pt x="17" y="123"/>
                    </a:lnTo>
                    <a:lnTo>
                      <a:pt x="23" y="118"/>
                    </a:lnTo>
                    <a:lnTo>
                      <a:pt x="23" y="108"/>
                    </a:lnTo>
                    <a:lnTo>
                      <a:pt x="28" y="106"/>
                    </a:lnTo>
                    <a:lnTo>
                      <a:pt x="31" y="95"/>
                    </a:lnTo>
                    <a:lnTo>
                      <a:pt x="35" y="91"/>
                    </a:lnTo>
                    <a:lnTo>
                      <a:pt x="37" y="86"/>
                    </a:lnTo>
                    <a:lnTo>
                      <a:pt x="28" y="86"/>
                    </a:lnTo>
                    <a:lnTo>
                      <a:pt x="25" y="85"/>
                    </a:lnTo>
                    <a:lnTo>
                      <a:pt x="23" y="76"/>
                    </a:lnTo>
                    <a:lnTo>
                      <a:pt x="25" y="68"/>
                    </a:lnTo>
                    <a:lnTo>
                      <a:pt x="29" y="68"/>
                    </a:lnTo>
                    <a:lnTo>
                      <a:pt x="38" y="57"/>
                    </a:lnTo>
                    <a:lnTo>
                      <a:pt x="41" y="64"/>
                    </a:lnTo>
                    <a:lnTo>
                      <a:pt x="49" y="67"/>
                    </a:lnTo>
                    <a:lnTo>
                      <a:pt x="53" y="64"/>
                    </a:lnTo>
                    <a:lnTo>
                      <a:pt x="55" y="59"/>
                    </a:lnTo>
                    <a:lnTo>
                      <a:pt x="62" y="65"/>
                    </a:lnTo>
                    <a:lnTo>
                      <a:pt x="67" y="71"/>
                    </a:lnTo>
                    <a:lnTo>
                      <a:pt x="70" y="65"/>
                    </a:lnTo>
                    <a:lnTo>
                      <a:pt x="78" y="67"/>
                    </a:lnTo>
                    <a:lnTo>
                      <a:pt x="79" y="57"/>
                    </a:lnTo>
                    <a:lnTo>
                      <a:pt x="82" y="56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5" y="42"/>
                    </a:lnTo>
                    <a:lnTo>
                      <a:pt x="72" y="39"/>
                    </a:lnTo>
                    <a:lnTo>
                      <a:pt x="79" y="32"/>
                    </a:lnTo>
                    <a:lnTo>
                      <a:pt x="79" y="29"/>
                    </a:lnTo>
                    <a:lnTo>
                      <a:pt x="88" y="30"/>
                    </a:lnTo>
                    <a:lnTo>
                      <a:pt x="93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5" name="Freeform 2031">
                <a:extLst>
                  <a:ext uri="{FF2B5EF4-FFF2-40B4-BE49-F238E27FC236}">
                    <a16:creationId xmlns:a16="http://schemas.microsoft.com/office/drawing/2014/main" id="{26C035BD-39F8-B903-EFBE-70698921E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1352"/>
                <a:ext cx="88" cy="126"/>
              </a:xfrm>
              <a:custGeom>
                <a:avLst/>
                <a:gdLst>
                  <a:gd name="T0" fmla="*/ 99 w 178"/>
                  <a:gd name="T1" fmla="*/ 38 h 252"/>
                  <a:gd name="T2" fmla="*/ 114 w 178"/>
                  <a:gd name="T3" fmla="*/ 33 h 252"/>
                  <a:gd name="T4" fmla="*/ 119 w 178"/>
                  <a:gd name="T5" fmla="*/ 0 h 252"/>
                  <a:gd name="T6" fmla="*/ 132 w 178"/>
                  <a:gd name="T7" fmla="*/ 10 h 252"/>
                  <a:gd name="T8" fmla="*/ 152 w 178"/>
                  <a:gd name="T9" fmla="*/ 19 h 252"/>
                  <a:gd name="T10" fmla="*/ 164 w 178"/>
                  <a:gd name="T11" fmla="*/ 15 h 252"/>
                  <a:gd name="T12" fmla="*/ 164 w 178"/>
                  <a:gd name="T13" fmla="*/ 26 h 252"/>
                  <a:gd name="T14" fmla="*/ 170 w 178"/>
                  <a:gd name="T15" fmla="*/ 33 h 252"/>
                  <a:gd name="T16" fmla="*/ 178 w 178"/>
                  <a:gd name="T17" fmla="*/ 44 h 252"/>
                  <a:gd name="T18" fmla="*/ 178 w 178"/>
                  <a:gd name="T19" fmla="*/ 56 h 252"/>
                  <a:gd name="T20" fmla="*/ 169 w 178"/>
                  <a:gd name="T21" fmla="*/ 65 h 252"/>
                  <a:gd name="T22" fmla="*/ 172 w 178"/>
                  <a:gd name="T23" fmla="*/ 76 h 252"/>
                  <a:gd name="T24" fmla="*/ 167 w 178"/>
                  <a:gd name="T25" fmla="*/ 102 h 252"/>
                  <a:gd name="T26" fmla="*/ 155 w 178"/>
                  <a:gd name="T27" fmla="*/ 129 h 252"/>
                  <a:gd name="T28" fmla="*/ 147 w 178"/>
                  <a:gd name="T29" fmla="*/ 135 h 252"/>
                  <a:gd name="T30" fmla="*/ 131 w 178"/>
                  <a:gd name="T31" fmla="*/ 132 h 252"/>
                  <a:gd name="T32" fmla="*/ 120 w 178"/>
                  <a:gd name="T33" fmla="*/ 144 h 252"/>
                  <a:gd name="T34" fmla="*/ 119 w 178"/>
                  <a:gd name="T35" fmla="*/ 159 h 252"/>
                  <a:gd name="T36" fmla="*/ 116 w 178"/>
                  <a:gd name="T37" fmla="*/ 171 h 252"/>
                  <a:gd name="T38" fmla="*/ 137 w 178"/>
                  <a:gd name="T39" fmla="*/ 176 h 252"/>
                  <a:gd name="T40" fmla="*/ 143 w 178"/>
                  <a:gd name="T41" fmla="*/ 188 h 252"/>
                  <a:gd name="T42" fmla="*/ 131 w 178"/>
                  <a:gd name="T43" fmla="*/ 193 h 252"/>
                  <a:gd name="T44" fmla="*/ 123 w 178"/>
                  <a:gd name="T45" fmla="*/ 209 h 252"/>
                  <a:gd name="T46" fmla="*/ 111 w 178"/>
                  <a:gd name="T47" fmla="*/ 220 h 252"/>
                  <a:gd name="T48" fmla="*/ 116 w 178"/>
                  <a:gd name="T49" fmla="*/ 238 h 252"/>
                  <a:gd name="T50" fmla="*/ 102 w 178"/>
                  <a:gd name="T51" fmla="*/ 252 h 252"/>
                  <a:gd name="T52" fmla="*/ 90 w 178"/>
                  <a:gd name="T53" fmla="*/ 240 h 252"/>
                  <a:gd name="T54" fmla="*/ 70 w 178"/>
                  <a:gd name="T55" fmla="*/ 241 h 252"/>
                  <a:gd name="T56" fmla="*/ 59 w 178"/>
                  <a:gd name="T57" fmla="*/ 234 h 252"/>
                  <a:gd name="T58" fmla="*/ 43 w 178"/>
                  <a:gd name="T59" fmla="*/ 232 h 252"/>
                  <a:gd name="T60" fmla="*/ 9 w 178"/>
                  <a:gd name="T61" fmla="*/ 243 h 252"/>
                  <a:gd name="T62" fmla="*/ 3 w 178"/>
                  <a:gd name="T63" fmla="*/ 225 h 252"/>
                  <a:gd name="T64" fmla="*/ 15 w 178"/>
                  <a:gd name="T65" fmla="*/ 211 h 252"/>
                  <a:gd name="T66" fmla="*/ 25 w 178"/>
                  <a:gd name="T67" fmla="*/ 199 h 252"/>
                  <a:gd name="T68" fmla="*/ 25 w 178"/>
                  <a:gd name="T69" fmla="*/ 181 h 252"/>
                  <a:gd name="T70" fmla="*/ 17 w 178"/>
                  <a:gd name="T71" fmla="*/ 168 h 252"/>
                  <a:gd name="T72" fmla="*/ 26 w 178"/>
                  <a:gd name="T73" fmla="*/ 155 h 252"/>
                  <a:gd name="T74" fmla="*/ 12 w 178"/>
                  <a:gd name="T75" fmla="*/ 150 h 252"/>
                  <a:gd name="T76" fmla="*/ 8 w 178"/>
                  <a:gd name="T77" fmla="*/ 132 h 252"/>
                  <a:gd name="T78" fmla="*/ 17 w 178"/>
                  <a:gd name="T79" fmla="*/ 123 h 252"/>
                  <a:gd name="T80" fmla="*/ 28 w 178"/>
                  <a:gd name="T81" fmla="*/ 106 h 252"/>
                  <a:gd name="T82" fmla="*/ 37 w 178"/>
                  <a:gd name="T83" fmla="*/ 86 h 252"/>
                  <a:gd name="T84" fmla="*/ 23 w 178"/>
                  <a:gd name="T85" fmla="*/ 76 h 252"/>
                  <a:gd name="T86" fmla="*/ 38 w 178"/>
                  <a:gd name="T87" fmla="*/ 57 h 252"/>
                  <a:gd name="T88" fmla="*/ 53 w 178"/>
                  <a:gd name="T89" fmla="*/ 64 h 252"/>
                  <a:gd name="T90" fmla="*/ 67 w 178"/>
                  <a:gd name="T91" fmla="*/ 71 h 252"/>
                  <a:gd name="T92" fmla="*/ 79 w 178"/>
                  <a:gd name="T93" fmla="*/ 57 h 252"/>
                  <a:gd name="T94" fmla="*/ 79 w 178"/>
                  <a:gd name="T95" fmla="*/ 41 h 252"/>
                  <a:gd name="T96" fmla="*/ 79 w 178"/>
                  <a:gd name="T97" fmla="*/ 32 h 252"/>
                  <a:gd name="T98" fmla="*/ 93 w 178"/>
                  <a:gd name="T99" fmla="*/ 33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8" h="252">
                    <a:moveTo>
                      <a:pt x="93" y="33"/>
                    </a:moveTo>
                    <a:lnTo>
                      <a:pt x="94" y="39"/>
                    </a:lnTo>
                    <a:lnTo>
                      <a:pt x="99" y="38"/>
                    </a:lnTo>
                    <a:lnTo>
                      <a:pt x="102" y="39"/>
                    </a:lnTo>
                    <a:lnTo>
                      <a:pt x="108" y="36"/>
                    </a:lnTo>
                    <a:lnTo>
                      <a:pt x="114" y="33"/>
                    </a:lnTo>
                    <a:lnTo>
                      <a:pt x="125" y="16"/>
                    </a:lnTo>
                    <a:lnTo>
                      <a:pt x="116" y="6"/>
                    </a:lnTo>
                    <a:lnTo>
                      <a:pt x="119" y="0"/>
                    </a:lnTo>
                    <a:lnTo>
                      <a:pt x="125" y="4"/>
                    </a:lnTo>
                    <a:lnTo>
                      <a:pt x="135" y="6"/>
                    </a:lnTo>
                    <a:lnTo>
                      <a:pt x="132" y="10"/>
                    </a:lnTo>
                    <a:lnTo>
                      <a:pt x="135" y="13"/>
                    </a:lnTo>
                    <a:lnTo>
                      <a:pt x="146" y="16"/>
                    </a:lnTo>
                    <a:lnTo>
                      <a:pt x="152" y="19"/>
                    </a:lnTo>
                    <a:lnTo>
                      <a:pt x="152" y="13"/>
                    </a:lnTo>
                    <a:lnTo>
                      <a:pt x="155" y="13"/>
                    </a:lnTo>
                    <a:lnTo>
                      <a:pt x="164" y="15"/>
                    </a:lnTo>
                    <a:lnTo>
                      <a:pt x="167" y="21"/>
                    </a:lnTo>
                    <a:lnTo>
                      <a:pt x="172" y="26"/>
                    </a:lnTo>
                    <a:lnTo>
                      <a:pt x="164" y="26"/>
                    </a:lnTo>
                    <a:lnTo>
                      <a:pt x="167" y="30"/>
                    </a:lnTo>
                    <a:lnTo>
                      <a:pt x="167" y="30"/>
                    </a:lnTo>
                    <a:lnTo>
                      <a:pt x="170" y="33"/>
                    </a:lnTo>
                    <a:lnTo>
                      <a:pt x="176" y="35"/>
                    </a:lnTo>
                    <a:lnTo>
                      <a:pt x="178" y="39"/>
                    </a:lnTo>
                    <a:lnTo>
                      <a:pt x="178" y="44"/>
                    </a:lnTo>
                    <a:lnTo>
                      <a:pt x="173" y="50"/>
                    </a:lnTo>
                    <a:lnTo>
                      <a:pt x="173" y="56"/>
                    </a:lnTo>
                    <a:lnTo>
                      <a:pt x="178" y="56"/>
                    </a:lnTo>
                    <a:lnTo>
                      <a:pt x="172" y="62"/>
                    </a:lnTo>
                    <a:lnTo>
                      <a:pt x="167" y="62"/>
                    </a:lnTo>
                    <a:lnTo>
                      <a:pt x="169" y="65"/>
                    </a:lnTo>
                    <a:lnTo>
                      <a:pt x="178" y="70"/>
                    </a:lnTo>
                    <a:lnTo>
                      <a:pt x="176" y="74"/>
                    </a:lnTo>
                    <a:lnTo>
                      <a:pt x="172" y="76"/>
                    </a:lnTo>
                    <a:lnTo>
                      <a:pt x="172" y="86"/>
                    </a:lnTo>
                    <a:lnTo>
                      <a:pt x="176" y="91"/>
                    </a:lnTo>
                    <a:lnTo>
                      <a:pt x="167" y="102"/>
                    </a:lnTo>
                    <a:lnTo>
                      <a:pt x="166" y="102"/>
                    </a:lnTo>
                    <a:lnTo>
                      <a:pt x="152" y="108"/>
                    </a:lnTo>
                    <a:lnTo>
                      <a:pt x="155" y="129"/>
                    </a:lnTo>
                    <a:lnTo>
                      <a:pt x="155" y="140"/>
                    </a:lnTo>
                    <a:lnTo>
                      <a:pt x="147" y="140"/>
                    </a:lnTo>
                    <a:lnTo>
                      <a:pt x="147" y="135"/>
                    </a:lnTo>
                    <a:lnTo>
                      <a:pt x="137" y="132"/>
                    </a:lnTo>
                    <a:lnTo>
                      <a:pt x="132" y="129"/>
                    </a:lnTo>
                    <a:lnTo>
                      <a:pt x="131" y="132"/>
                    </a:lnTo>
                    <a:lnTo>
                      <a:pt x="125" y="133"/>
                    </a:lnTo>
                    <a:lnTo>
                      <a:pt x="122" y="136"/>
                    </a:lnTo>
                    <a:lnTo>
                      <a:pt x="120" y="144"/>
                    </a:lnTo>
                    <a:lnTo>
                      <a:pt x="128" y="147"/>
                    </a:lnTo>
                    <a:lnTo>
                      <a:pt x="125" y="153"/>
                    </a:lnTo>
                    <a:lnTo>
                      <a:pt x="119" y="159"/>
                    </a:lnTo>
                    <a:lnTo>
                      <a:pt x="114" y="161"/>
                    </a:lnTo>
                    <a:lnTo>
                      <a:pt x="117" y="165"/>
                    </a:lnTo>
                    <a:lnTo>
                      <a:pt x="116" y="171"/>
                    </a:lnTo>
                    <a:lnTo>
                      <a:pt x="125" y="174"/>
                    </a:lnTo>
                    <a:lnTo>
                      <a:pt x="132" y="176"/>
                    </a:lnTo>
                    <a:lnTo>
                      <a:pt x="137" y="176"/>
                    </a:lnTo>
                    <a:lnTo>
                      <a:pt x="144" y="171"/>
                    </a:lnTo>
                    <a:lnTo>
                      <a:pt x="146" y="182"/>
                    </a:lnTo>
                    <a:lnTo>
                      <a:pt x="143" y="188"/>
                    </a:lnTo>
                    <a:lnTo>
                      <a:pt x="137" y="193"/>
                    </a:lnTo>
                    <a:lnTo>
                      <a:pt x="135" y="193"/>
                    </a:lnTo>
                    <a:lnTo>
                      <a:pt x="131" y="193"/>
                    </a:lnTo>
                    <a:lnTo>
                      <a:pt x="120" y="200"/>
                    </a:lnTo>
                    <a:lnTo>
                      <a:pt x="119" y="206"/>
                    </a:lnTo>
                    <a:lnTo>
                      <a:pt x="123" y="209"/>
                    </a:lnTo>
                    <a:lnTo>
                      <a:pt x="122" y="217"/>
                    </a:lnTo>
                    <a:lnTo>
                      <a:pt x="114" y="216"/>
                    </a:lnTo>
                    <a:lnTo>
                      <a:pt x="111" y="220"/>
                    </a:lnTo>
                    <a:lnTo>
                      <a:pt x="116" y="225"/>
                    </a:lnTo>
                    <a:lnTo>
                      <a:pt x="113" y="232"/>
                    </a:lnTo>
                    <a:lnTo>
                      <a:pt x="116" y="238"/>
                    </a:lnTo>
                    <a:lnTo>
                      <a:pt x="114" y="241"/>
                    </a:lnTo>
                    <a:lnTo>
                      <a:pt x="113" y="249"/>
                    </a:lnTo>
                    <a:lnTo>
                      <a:pt x="102" y="252"/>
                    </a:lnTo>
                    <a:lnTo>
                      <a:pt x="96" y="252"/>
                    </a:lnTo>
                    <a:lnTo>
                      <a:pt x="96" y="243"/>
                    </a:lnTo>
                    <a:lnTo>
                      <a:pt x="90" y="240"/>
                    </a:lnTo>
                    <a:lnTo>
                      <a:pt x="84" y="238"/>
                    </a:lnTo>
                    <a:lnTo>
                      <a:pt x="78" y="241"/>
                    </a:lnTo>
                    <a:lnTo>
                      <a:pt x="70" y="241"/>
                    </a:lnTo>
                    <a:lnTo>
                      <a:pt x="59" y="247"/>
                    </a:lnTo>
                    <a:lnTo>
                      <a:pt x="59" y="238"/>
                    </a:lnTo>
                    <a:lnTo>
                      <a:pt x="59" y="234"/>
                    </a:lnTo>
                    <a:lnTo>
                      <a:pt x="55" y="234"/>
                    </a:lnTo>
                    <a:lnTo>
                      <a:pt x="46" y="238"/>
                    </a:lnTo>
                    <a:lnTo>
                      <a:pt x="43" y="232"/>
                    </a:lnTo>
                    <a:lnTo>
                      <a:pt x="18" y="244"/>
                    </a:lnTo>
                    <a:lnTo>
                      <a:pt x="15" y="244"/>
                    </a:lnTo>
                    <a:lnTo>
                      <a:pt x="9" y="243"/>
                    </a:lnTo>
                    <a:lnTo>
                      <a:pt x="0" y="241"/>
                    </a:lnTo>
                    <a:lnTo>
                      <a:pt x="0" y="235"/>
                    </a:lnTo>
                    <a:lnTo>
                      <a:pt x="3" y="225"/>
                    </a:lnTo>
                    <a:lnTo>
                      <a:pt x="0" y="225"/>
                    </a:lnTo>
                    <a:lnTo>
                      <a:pt x="0" y="222"/>
                    </a:lnTo>
                    <a:lnTo>
                      <a:pt x="15" y="211"/>
                    </a:lnTo>
                    <a:lnTo>
                      <a:pt x="18" y="205"/>
                    </a:lnTo>
                    <a:lnTo>
                      <a:pt x="25" y="202"/>
                    </a:lnTo>
                    <a:lnTo>
                      <a:pt x="25" y="199"/>
                    </a:lnTo>
                    <a:lnTo>
                      <a:pt x="26" y="193"/>
                    </a:lnTo>
                    <a:lnTo>
                      <a:pt x="23" y="191"/>
                    </a:lnTo>
                    <a:lnTo>
                      <a:pt x="25" y="181"/>
                    </a:lnTo>
                    <a:lnTo>
                      <a:pt x="15" y="181"/>
                    </a:lnTo>
                    <a:lnTo>
                      <a:pt x="15" y="173"/>
                    </a:lnTo>
                    <a:lnTo>
                      <a:pt x="17" y="168"/>
                    </a:lnTo>
                    <a:lnTo>
                      <a:pt x="15" y="165"/>
                    </a:lnTo>
                    <a:lnTo>
                      <a:pt x="18" y="159"/>
                    </a:lnTo>
                    <a:lnTo>
                      <a:pt x="26" y="155"/>
                    </a:lnTo>
                    <a:lnTo>
                      <a:pt x="23" y="152"/>
                    </a:lnTo>
                    <a:lnTo>
                      <a:pt x="21" y="150"/>
                    </a:lnTo>
                    <a:lnTo>
                      <a:pt x="12" y="150"/>
                    </a:lnTo>
                    <a:lnTo>
                      <a:pt x="5" y="141"/>
                    </a:lnTo>
                    <a:lnTo>
                      <a:pt x="5" y="136"/>
                    </a:lnTo>
                    <a:lnTo>
                      <a:pt x="8" y="132"/>
                    </a:lnTo>
                    <a:lnTo>
                      <a:pt x="11" y="135"/>
                    </a:lnTo>
                    <a:lnTo>
                      <a:pt x="17" y="129"/>
                    </a:lnTo>
                    <a:lnTo>
                      <a:pt x="17" y="123"/>
                    </a:lnTo>
                    <a:lnTo>
                      <a:pt x="23" y="118"/>
                    </a:lnTo>
                    <a:lnTo>
                      <a:pt x="23" y="108"/>
                    </a:lnTo>
                    <a:lnTo>
                      <a:pt x="28" y="106"/>
                    </a:lnTo>
                    <a:lnTo>
                      <a:pt x="31" y="95"/>
                    </a:lnTo>
                    <a:lnTo>
                      <a:pt x="35" y="91"/>
                    </a:lnTo>
                    <a:lnTo>
                      <a:pt x="37" y="86"/>
                    </a:lnTo>
                    <a:lnTo>
                      <a:pt x="28" y="86"/>
                    </a:lnTo>
                    <a:lnTo>
                      <a:pt x="25" y="85"/>
                    </a:lnTo>
                    <a:lnTo>
                      <a:pt x="23" y="76"/>
                    </a:lnTo>
                    <a:lnTo>
                      <a:pt x="25" y="68"/>
                    </a:lnTo>
                    <a:lnTo>
                      <a:pt x="29" y="68"/>
                    </a:lnTo>
                    <a:lnTo>
                      <a:pt x="38" y="57"/>
                    </a:lnTo>
                    <a:lnTo>
                      <a:pt x="41" y="64"/>
                    </a:lnTo>
                    <a:lnTo>
                      <a:pt x="49" y="67"/>
                    </a:lnTo>
                    <a:lnTo>
                      <a:pt x="53" y="64"/>
                    </a:lnTo>
                    <a:lnTo>
                      <a:pt x="55" y="59"/>
                    </a:lnTo>
                    <a:lnTo>
                      <a:pt x="62" y="65"/>
                    </a:lnTo>
                    <a:lnTo>
                      <a:pt x="67" y="71"/>
                    </a:lnTo>
                    <a:lnTo>
                      <a:pt x="70" y="65"/>
                    </a:lnTo>
                    <a:lnTo>
                      <a:pt x="78" y="67"/>
                    </a:lnTo>
                    <a:lnTo>
                      <a:pt x="79" y="57"/>
                    </a:lnTo>
                    <a:lnTo>
                      <a:pt x="82" y="56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5" y="42"/>
                    </a:lnTo>
                    <a:lnTo>
                      <a:pt x="72" y="39"/>
                    </a:lnTo>
                    <a:lnTo>
                      <a:pt x="79" y="32"/>
                    </a:lnTo>
                    <a:lnTo>
                      <a:pt x="79" y="29"/>
                    </a:lnTo>
                    <a:lnTo>
                      <a:pt x="88" y="30"/>
                    </a:lnTo>
                    <a:lnTo>
                      <a:pt x="93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6" name="Freeform 2032">
                <a:extLst>
                  <a:ext uri="{FF2B5EF4-FFF2-40B4-BE49-F238E27FC236}">
                    <a16:creationId xmlns:a16="http://schemas.microsoft.com/office/drawing/2014/main" id="{792696F2-C269-755E-6BED-D69187781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448"/>
                <a:ext cx="151" cy="121"/>
              </a:xfrm>
              <a:custGeom>
                <a:avLst/>
                <a:gdLst>
                  <a:gd name="T0" fmla="*/ 299 w 302"/>
                  <a:gd name="T1" fmla="*/ 33 h 241"/>
                  <a:gd name="T2" fmla="*/ 276 w 302"/>
                  <a:gd name="T3" fmla="*/ 39 h 241"/>
                  <a:gd name="T4" fmla="*/ 272 w 302"/>
                  <a:gd name="T5" fmla="*/ 30 h 241"/>
                  <a:gd name="T6" fmla="*/ 252 w 302"/>
                  <a:gd name="T7" fmla="*/ 23 h 241"/>
                  <a:gd name="T8" fmla="*/ 268 w 302"/>
                  <a:gd name="T9" fmla="*/ 12 h 241"/>
                  <a:gd name="T10" fmla="*/ 261 w 302"/>
                  <a:gd name="T11" fmla="*/ 0 h 241"/>
                  <a:gd name="T12" fmla="*/ 249 w 302"/>
                  <a:gd name="T13" fmla="*/ 0 h 241"/>
                  <a:gd name="T14" fmla="*/ 241 w 302"/>
                  <a:gd name="T15" fmla="*/ 16 h 241"/>
                  <a:gd name="T16" fmla="*/ 229 w 302"/>
                  <a:gd name="T17" fmla="*/ 27 h 241"/>
                  <a:gd name="T18" fmla="*/ 234 w 302"/>
                  <a:gd name="T19" fmla="*/ 45 h 241"/>
                  <a:gd name="T20" fmla="*/ 220 w 302"/>
                  <a:gd name="T21" fmla="*/ 59 h 241"/>
                  <a:gd name="T22" fmla="*/ 208 w 302"/>
                  <a:gd name="T23" fmla="*/ 47 h 241"/>
                  <a:gd name="T24" fmla="*/ 188 w 302"/>
                  <a:gd name="T25" fmla="*/ 48 h 241"/>
                  <a:gd name="T26" fmla="*/ 177 w 302"/>
                  <a:gd name="T27" fmla="*/ 41 h 241"/>
                  <a:gd name="T28" fmla="*/ 161 w 302"/>
                  <a:gd name="T29" fmla="*/ 39 h 241"/>
                  <a:gd name="T30" fmla="*/ 127 w 302"/>
                  <a:gd name="T31" fmla="*/ 50 h 241"/>
                  <a:gd name="T32" fmla="*/ 106 w 302"/>
                  <a:gd name="T33" fmla="*/ 62 h 241"/>
                  <a:gd name="T34" fmla="*/ 85 w 302"/>
                  <a:gd name="T35" fmla="*/ 67 h 241"/>
                  <a:gd name="T36" fmla="*/ 73 w 302"/>
                  <a:gd name="T37" fmla="*/ 70 h 241"/>
                  <a:gd name="T38" fmla="*/ 65 w 302"/>
                  <a:gd name="T39" fmla="*/ 91 h 241"/>
                  <a:gd name="T40" fmla="*/ 74 w 302"/>
                  <a:gd name="T41" fmla="*/ 102 h 241"/>
                  <a:gd name="T42" fmla="*/ 45 w 302"/>
                  <a:gd name="T43" fmla="*/ 109 h 241"/>
                  <a:gd name="T44" fmla="*/ 21 w 302"/>
                  <a:gd name="T45" fmla="*/ 138 h 241"/>
                  <a:gd name="T46" fmla="*/ 3 w 302"/>
                  <a:gd name="T47" fmla="*/ 146 h 241"/>
                  <a:gd name="T48" fmla="*/ 6 w 302"/>
                  <a:gd name="T49" fmla="*/ 164 h 241"/>
                  <a:gd name="T50" fmla="*/ 21 w 302"/>
                  <a:gd name="T51" fmla="*/ 161 h 241"/>
                  <a:gd name="T52" fmla="*/ 27 w 302"/>
                  <a:gd name="T53" fmla="*/ 178 h 241"/>
                  <a:gd name="T54" fmla="*/ 32 w 302"/>
                  <a:gd name="T55" fmla="*/ 188 h 241"/>
                  <a:gd name="T56" fmla="*/ 50 w 302"/>
                  <a:gd name="T57" fmla="*/ 194 h 241"/>
                  <a:gd name="T58" fmla="*/ 51 w 302"/>
                  <a:gd name="T59" fmla="*/ 203 h 241"/>
                  <a:gd name="T60" fmla="*/ 58 w 302"/>
                  <a:gd name="T61" fmla="*/ 214 h 241"/>
                  <a:gd name="T62" fmla="*/ 51 w 302"/>
                  <a:gd name="T63" fmla="*/ 226 h 241"/>
                  <a:gd name="T64" fmla="*/ 64 w 302"/>
                  <a:gd name="T65" fmla="*/ 241 h 241"/>
                  <a:gd name="T66" fmla="*/ 82 w 302"/>
                  <a:gd name="T67" fmla="*/ 225 h 241"/>
                  <a:gd name="T68" fmla="*/ 97 w 302"/>
                  <a:gd name="T69" fmla="*/ 219 h 241"/>
                  <a:gd name="T70" fmla="*/ 112 w 302"/>
                  <a:gd name="T71" fmla="*/ 208 h 241"/>
                  <a:gd name="T72" fmla="*/ 123 w 302"/>
                  <a:gd name="T73" fmla="*/ 208 h 241"/>
                  <a:gd name="T74" fmla="*/ 139 w 302"/>
                  <a:gd name="T75" fmla="*/ 212 h 241"/>
                  <a:gd name="T76" fmla="*/ 155 w 302"/>
                  <a:gd name="T77" fmla="*/ 216 h 241"/>
                  <a:gd name="T78" fmla="*/ 179 w 302"/>
                  <a:gd name="T79" fmla="*/ 203 h 241"/>
                  <a:gd name="T80" fmla="*/ 196 w 302"/>
                  <a:gd name="T81" fmla="*/ 206 h 241"/>
                  <a:gd name="T82" fmla="*/ 208 w 302"/>
                  <a:gd name="T83" fmla="*/ 193 h 241"/>
                  <a:gd name="T84" fmla="*/ 224 w 302"/>
                  <a:gd name="T85" fmla="*/ 185 h 241"/>
                  <a:gd name="T86" fmla="*/ 224 w 302"/>
                  <a:gd name="T87" fmla="*/ 174 h 241"/>
                  <a:gd name="T88" fmla="*/ 229 w 302"/>
                  <a:gd name="T89" fmla="*/ 158 h 241"/>
                  <a:gd name="T90" fmla="*/ 232 w 302"/>
                  <a:gd name="T91" fmla="*/ 143 h 241"/>
                  <a:gd name="T92" fmla="*/ 220 w 302"/>
                  <a:gd name="T93" fmla="*/ 127 h 241"/>
                  <a:gd name="T94" fmla="*/ 223 w 302"/>
                  <a:gd name="T95" fmla="*/ 112 h 241"/>
                  <a:gd name="T96" fmla="*/ 231 w 302"/>
                  <a:gd name="T97" fmla="*/ 100 h 241"/>
                  <a:gd name="T98" fmla="*/ 241 w 302"/>
                  <a:gd name="T99" fmla="*/ 99 h 241"/>
                  <a:gd name="T100" fmla="*/ 258 w 302"/>
                  <a:gd name="T101" fmla="*/ 100 h 241"/>
                  <a:gd name="T102" fmla="*/ 276 w 302"/>
                  <a:gd name="T103" fmla="*/ 85 h 241"/>
                  <a:gd name="T104" fmla="*/ 279 w 302"/>
                  <a:gd name="T105" fmla="*/ 70 h 241"/>
                  <a:gd name="T106" fmla="*/ 288 w 302"/>
                  <a:gd name="T107" fmla="*/ 61 h 241"/>
                  <a:gd name="T108" fmla="*/ 294 w 302"/>
                  <a:gd name="T109" fmla="*/ 48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2" h="241">
                    <a:moveTo>
                      <a:pt x="300" y="44"/>
                    </a:moveTo>
                    <a:lnTo>
                      <a:pt x="302" y="36"/>
                    </a:lnTo>
                    <a:lnTo>
                      <a:pt x="299" y="33"/>
                    </a:lnTo>
                    <a:lnTo>
                      <a:pt x="291" y="30"/>
                    </a:lnTo>
                    <a:lnTo>
                      <a:pt x="285" y="32"/>
                    </a:lnTo>
                    <a:lnTo>
                      <a:pt x="276" y="39"/>
                    </a:lnTo>
                    <a:lnTo>
                      <a:pt x="273" y="36"/>
                    </a:lnTo>
                    <a:lnTo>
                      <a:pt x="273" y="30"/>
                    </a:lnTo>
                    <a:lnTo>
                      <a:pt x="272" y="30"/>
                    </a:lnTo>
                    <a:lnTo>
                      <a:pt x="267" y="29"/>
                    </a:lnTo>
                    <a:lnTo>
                      <a:pt x="264" y="32"/>
                    </a:lnTo>
                    <a:lnTo>
                      <a:pt x="252" y="23"/>
                    </a:lnTo>
                    <a:lnTo>
                      <a:pt x="255" y="23"/>
                    </a:lnTo>
                    <a:lnTo>
                      <a:pt x="264" y="18"/>
                    </a:lnTo>
                    <a:lnTo>
                      <a:pt x="268" y="12"/>
                    </a:lnTo>
                    <a:lnTo>
                      <a:pt x="273" y="12"/>
                    </a:lnTo>
                    <a:lnTo>
                      <a:pt x="270" y="0"/>
                    </a:lnTo>
                    <a:lnTo>
                      <a:pt x="261" y="0"/>
                    </a:lnTo>
                    <a:lnTo>
                      <a:pt x="255" y="0"/>
                    </a:lnTo>
                    <a:lnTo>
                      <a:pt x="253" y="0"/>
                    </a:lnTo>
                    <a:lnTo>
                      <a:pt x="249" y="0"/>
                    </a:lnTo>
                    <a:lnTo>
                      <a:pt x="238" y="7"/>
                    </a:lnTo>
                    <a:lnTo>
                      <a:pt x="237" y="13"/>
                    </a:lnTo>
                    <a:lnTo>
                      <a:pt x="241" y="16"/>
                    </a:lnTo>
                    <a:lnTo>
                      <a:pt x="240" y="24"/>
                    </a:lnTo>
                    <a:lnTo>
                      <a:pt x="232" y="23"/>
                    </a:lnTo>
                    <a:lnTo>
                      <a:pt x="229" y="27"/>
                    </a:lnTo>
                    <a:lnTo>
                      <a:pt x="234" y="32"/>
                    </a:lnTo>
                    <a:lnTo>
                      <a:pt x="231" y="39"/>
                    </a:lnTo>
                    <a:lnTo>
                      <a:pt x="234" y="45"/>
                    </a:lnTo>
                    <a:lnTo>
                      <a:pt x="232" y="48"/>
                    </a:lnTo>
                    <a:lnTo>
                      <a:pt x="231" y="56"/>
                    </a:lnTo>
                    <a:lnTo>
                      <a:pt x="220" y="59"/>
                    </a:lnTo>
                    <a:lnTo>
                      <a:pt x="214" y="59"/>
                    </a:lnTo>
                    <a:lnTo>
                      <a:pt x="214" y="50"/>
                    </a:lnTo>
                    <a:lnTo>
                      <a:pt x="208" y="47"/>
                    </a:lnTo>
                    <a:lnTo>
                      <a:pt x="202" y="45"/>
                    </a:lnTo>
                    <a:lnTo>
                      <a:pt x="196" y="48"/>
                    </a:lnTo>
                    <a:lnTo>
                      <a:pt x="188" y="48"/>
                    </a:lnTo>
                    <a:lnTo>
                      <a:pt x="177" y="54"/>
                    </a:lnTo>
                    <a:lnTo>
                      <a:pt x="177" y="45"/>
                    </a:lnTo>
                    <a:lnTo>
                      <a:pt x="177" y="41"/>
                    </a:lnTo>
                    <a:lnTo>
                      <a:pt x="173" y="41"/>
                    </a:lnTo>
                    <a:lnTo>
                      <a:pt x="164" y="45"/>
                    </a:lnTo>
                    <a:lnTo>
                      <a:pt x="161" y="39"/>
                    </a:lnTo>
                    <a:lnTo>
                      <a:pt x="136" y="51"/>
                    </a:lnTo>
                    <a:lnTo>
                      <a:pt x="133" y="51"/>
                    </a:lnTo>
                    <a:lnTo>
                      <a:pt x="127" y="50"/>
                    </a:lnTo>
                    <a:lnTo>
                      <a:pt x="117" y="56"/>
                    </a:lnTo>
                    <a:lnTo>
                      <a:pt x="114" y="67"/>
                    </a:lnTo>
                    <a:lnTo>
                      <a:pt x="106" y="62"/>
                    </a:lnTo>
                    <a:lnTo>
                      <a:pt x="91" y="57"/>
                    </a:lnTo>
                    <a:lnTo>
                      <a:pt x="86" y="61"/>
                    </a:lnTo>
                    <a:lnTo>
                      <a:pt x="85" y="67"/>
                    </a:lnTo>
                    <a:lnTo>
                      <a:pt x="82" y="73"/>
                    </a:lnTo>
                    <a:lnTo>
                      <a:pt x="74" y="71"/>
                    </a:lnTo>
                    <a:lnTo>
                      <a:pt x="73" y="70"/>
                    </a:lnTo>
                    <a:lnTo>
                      <a:pt x="68" y="76"/>
                    </a:lnTo>
                    <a:lnTo>
                      <a:pt x="73" y="80"/>
                    </a:lnTo>
                    <a:lnTo>
                      <a:pt x="65" y="91"/>
                    </a:lnTo>
                    <a:lnTo>
                      <a:pt x="68" y="97"/>
                    </a:lnTo>
                    <a:lnTo>
                      <a:pt x="71" y="97"/>
                    </a:lnTo>
                    <a:lnTo>
                      <a:pt x="74" y="102"/>
                    </a:lnTo>
                    <a:lnTo>
                      <a:pt x="67" y="111"/>
                    </a:lnTo>
                    <a:lnTo>
                      <a:pt x="55" y="109"/>
                    </a:lnTo>
                    <a:lnTo>
                      <a:pt x="45" y="109"/>
                    </a:lnTo>
                    <a:lnTo>
                      <a:pt x="32" y="121"/>
                    </a:lnTo>
                    <a:lnTo>
                      <a:pt x="21" y="133"/>
                    </a:lnTo>
                    <a:lnTo>
                      <a:pt x="21" y="138"/>
                    </a:lnTo>
                    <a:lnTo>
                      <a:pt x="14" y="140"/>
                    </a:lnTo>
                    <a:lnTo>
                      <a:pt x="9" y="136"/>
                    </a:lnTo>
                    <a:lnTo>
                      <a:pt x="3" y="146"/>
                    </a:lnTo>
                    <a:lnTo>
                      <a:pt x="0" y="152"/>
                    </a:lnTo>
                    <a:lnTo>
                      <a:pt x="3" y="161"/>
                    </a:lnTo>
                    <a:lnTo>
                      <a:pt x="6" y="164"/>
                    </a:lnTo>
                    <a:lnTo>
                      <a:pt x="11" y="159"/>
                    </a:lnTo>
                    <a:lnTo>
                      <a:pt x="17" y="162"/>
                    </a:lnTo>
                    <a:lnTo>
                      <a:pt x="21" y="161"/>
                    </a:lnTo>
                    <a:lnTo>
                      <a:pt x="18" y="164"/>
                    </a:lnTo>
                    <a:lnTo>
                      <a:pt x="24" y="171"/>
                    </a:lnTo>
                    <a:lnTo>
                      <a:pt x="27" y="178"/>
                    </a:lnTo>
                    <a:lnTo>
                      <a:pt x="32" y="181"/>
                    </a:lnTo>
                    <a:lnTo>
                      <a:pt x="38" y="181"/>
                    </a:lnTo>
                    <a:lnTo>
                      <a:pt x="32" y="188"/>
                    </a:lnTo>
                    <a:lnTo>
                      <a:pt x="29" y="194"/>
                    </a:lnTo>
                    <a:lnTo>
                      <a:pt x="36" y="197"/>
                    </a:lnTo>
                    <a:lnTo>
                      <a:pt x="50" y="194"/>
                    </a:lnTo>
                    <a:lnTo>
                      <a:pt x="51" y="196"/>
                    </a:lnTo>
                    <a:lnTo>
                      <a:pt x="56" y="200"/>
                    </a:lnTo>
                    <a:lnTo>
                      <a:pt x="51" y="203"/>
                    </a:lnTo>
                    <a:lnTo>
                      <a:pt x="55" y="209"/>
                    </a:lnTo>
                    <a:lnTo>
                      <a:pt x="51" y="216"/>
                    </a:lnTo>
                    <a:lnTo>
                      <a:pt x="58" y="214"/>
                    </a:lnTo>
                    <a:lnTo>
                      <a:pt x="59" y="217"/>
                    </a:lnTo>
                    <a:lnTo>
                      <a:pt x="58" y="219"/>
                    </a:lnTo>
                    <a:lnTo>
                      <a:pt x="51" y="226"/>
                    </a:lnTo>
                    <a:lnTo>
                      <a:pt x="58" y="231"/>
                    </a:lnTo>
                    <a:lnTo>
                      <a:pt x="64" y="234"/>
                    </a:lnTo>
                    <a:lnTo>
                      <a:pt x="64" y="241"/>
                    </a:lnTo>
                    <a:lnTo>
                      <a:pt x="73" y="234"/>
                    </a:lnTo>
                    <a:lnTo>
                      <a:pt x="77" y="229"/>
                    </a:lnTo>
                    <a:lnTo>
                      <a:pt x="82" y="225"/>
                    </a:lnTo>
                    <a:lnTo>
                      <a:pt x="85" y="219"/>
                    </a:lnTo>
                    <a:lnTo>
                      <a:pt x="89" y="216"/>
                    </a:lnTo>
                    <a:lnTo>
                      <a:pt x="97" y="219"/>
                    </a:lnTo>
                    <a:lnTo>
                      <a:pt x="99" y="212"/>
                    </a:lnTo>
                    <a:lnTo>
                      <a:pt x="106" y="209"/>
                    </a:lnTo>
                    <a:lnTo>
                      <a:pt x="112" y="208"/>
                    </a:lnTo>
                    <a:lnTo>
                      <a:pt x="117" y="205"/>
                    </a:lnTo>
                    <a:lnTo>
                      <a:pt x="123" y="203"/>
                    </a:lnTo>
                    <a:lnTo>
                      <a:pt x="123" y="208"/>
                    </a:lnTo>
                    <a:lnTo>
                      <a:pt x="129" y="208"/>
                    </a:lnTo>
                    <a:lnTo>
                      <a:pt x="133" y="212"/>
                    </a:lnTo>
                    <a:lnTo>
                      <a:pt x="139" y="212"/>
                    </a:lnTo>
                    <a:lnTo>
                      <a:pt x="146" y="220"/>
                    </a:lnTo>
                    <a:lnTo>
                      <a:pt x="147" y="219"/>
                    </a:lnTo>
                    <a:lnTo>
                      <a:pt x="155" y="216"/>
                    </a:lnTo>
                    <a:lnTo>
                      <a:pt x="161" y="208"/>
                    </a:lnTo>
                    <a:lnTo>
                      <a:pt x="167" y="203"/>
                    </a:lnTo>
                    <a:lnTo>
                      <a:pt x="179" y="203"/>
                    </a:lnTo>
                    <a:lnTo>
                      <a:pt x="180" y="205"/>
                    </a:lnTo>
                    <a:lnTo>
                      <a:pt x="187" y="208"/>
                    </a:lnTo>
                    <a:lnTo>
                      <a:pt x="196" y="206"/>
                    </a:lnTo>
                    <a:lnTo>
                      <a:pt x="197" y="205"/>
                    </a:lnTo>
                    <a:lnTo>
                      <a:pt x="203" y="202"/>
                    </a:lnTo>
                    <a:lnTo>
                      <a:pt x="208" y="193"/>
                    </a:lnTo>
                    <a:lnTo>
                      <a:pt x="212" y="194"/>
                    </a:lnTo>
                    <a:lnTo>
                      <a:pt x="220" y="191"/>
                    </a:lnTo>
                    <a:lnTo>
                      <a:pt x="224" y="185"/>
                    </a:lnTo>
                    <a:lnTo>
                      <a:pt x="226" y="178"/>
                    </a:lnTo>
                    <a:lnTo>
                      <a:pt x="231" y="171"/>
                    </a:lnTo>
                    <a:lnTo>
                      <a:pt x="224" y="174"/>
                    </a:lnTo>
                    <a:lnTo>
                      <a:pt x="224" y="173"/>
                    </a:lnTo>
                    <a:lnTo>
                      <a:pt x="231" y="162"/>
                    </a:lnTo>
                    <a:lnTo>
                      <a:pt x="229" y="158"/>
                    </a:lnTo>
                    <a:lnTo>
                      <a:pt x="237" y="144"/>
                    </a:lnTo>
                    <a:lnTo>
                      <a:pt x="235" y="143"/>
                    </a:lnTo>
                    <a:lnTo>
                      <a:pt x="232" y="143"/>
                    </a:lnTo>
                    <a:lnTo>
                      <a:pt x="229" y="143"/>
                    </a:lnTo>
                    <a:lnTo>
                      <a:pt x="226" y="130"/>
                    </a:lnTo>
                    <a:lnTo>
                      <a:pt x="220" y="127"/>
                    </a:lnTo>
                    <a:lnTo>
                      <a:pt x="223" y="120"/>
                    </a:lnTo>
                    <a:lnTo>
                      <a:pt x="226" y="115"/>
                    </a:lnTo>
                    <a:lnTo>
                      <a:pt x="223" y="112"/>
                    </a:lnTo>
                    <a:lnTo>
                      <a:pt x="224" y="106"/>
                    </a:lnTo>
                    <a:lnTo>
                      <a:pt x="223" y="103"/>
                    </a:lnTo>
                    <a:lnTo>
                      <a:pt x="231" y="100"/>
                    </a:lnTo>
                    <a:lnTo>
                      <a:pt x="235" y="102"/>
                    </a:lnTo>
                    <a:lnTo>
                      <a:pt x="237" y="97"/>
                    </a:lnTo>
                    <a:lnTo>
                      <a:pt x="241" y="99"/>
                    </a:lnTo>
                    <a:lnTo>
                      <a:pt x="246" y="99"/>
                    </a:lnTo>
                    <a:lnTo>
                      <a:pt x="255" y="94"/>
                    </a:lnTo>
                    <a:lnTo>
                      <a:pt x="258" y="100"/>
                    </a:lnTo>
                    <a:lnTo>
                      <a:pt x="262" y="102"/>
                    </a:lnTo>
                    <a:lnTo>
                      <a:pt x="268" y="99"/>
                    </a:lnTo>
                    <a:lnTo>
                      <a:pt x="276" y="85"/>
                    </a:lnTo>
                    <a:lnTo>
                      <a:pt x="282" y="79"/>
                    </a:lnTo>
                    <a:lnTo>
                      <a:pt x="288" y="79"/>
                    </a:lnTo>
                    <a:lnTo>
                      <a:pt x="279" y="70"/>
                    </a:lnTo>
                    <a:lnTo>
                      <a:pt x="276" y="65"/>
                    </a:lnTo>
                    <a:lnTo>
                      <a:pt x="291" y="61"/>
                    </a:lnTo>
                    <a:lnTo>
                      <a:pt x="288" y="61"/>
                    </a:lnTo>
                    <a:lnTo>
                      <a:pt x="287" y="53"/>
                    </a:lnTo>
                    <a:lnTo>
                      <a:pt x="288" y="51"/>
                    </a:lnTo>
                    <a:lnTo>
                      <a:pt x="294" y="48"/>
                    </a:lnTo>
                    <a:lnTo>
                      <a:pt x="294" y="45"/>
                    </a:lnTo>
                    <a:lnTo>
                      <a:pt x="300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7" name="Freeform 2033">
                <a:extLst>
                  <a:ext uri="{FF2B5EF4-FFF2-40B4-BE49-F238E27FC236}">
                    <a16:creationId xmlns:a16="http://schemas.microsoft.com/office/drawing/2014/main" id="{D2E1642A-9AFE-D6E0-20B6-3BFDEB124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448"/>
                <a:ext cx="151" cy="121"/>
              </a:xfrm>
              <a:custGeom>
                <a:avLst/>
                <a:gdLst>
                  <a:gd name="T0" fmla="*/ 294 w 302"/>
                  <a:gd name="T1" fmla="*/ 48 h 241"/>
                  <a:gd name="T2" fmla="*/ 288 w 302"/>
                  <a:gd name="T3" fmla="*/ 61 h 241"/>
                  <a:gd name="T4" fmla="*/ 279 w 302"/>
                  <a:gd name="T5" fmla="*/ 70 h 241"/>
                  <a:gd name="T6" fmla="*/ 276 w 302"/>
                  <a:gd name="T7" fmla="*/ 85 h 241"/>
                  <a:gd name="T8" fmla="*/ 258 w 302"/>
                  <a:gd name="T9" fmla="*/ 100 h 241"/>
                  <a:gd name="T10" fmla="*/ 241 w 302"/>
                  <a:gd name="T11" fmla="*/ 99 h 241"/>
                  <a:gd name="T12" fmla="*/ 231 w 302"/>
                  <a:gd name="T13" fmla="*/ 100 h 241"/>
                  <a:gd name="T14" fmla="*/ 223 w 302"/>
                  <a:gd name="T15" fmla="*/ 112 h 241"/>
                  <a:gd name="T16" fmla="*/ 220 w 302"/>
                  <a:gd name="T17" fmla="*/ 127 h 241"/>
                  <a:gd name="T18" fmla="*/ 232 w 302"/>
                  <a:gd name="T19" fmla="*/ 143 h 241"/>
                  <a:gd name="T20" fmla="*/ 229 w 302"/>
                  <a:gd name="T21" fmla="*/ 158 h 241"/>
                  <a:gd name="T22" fmla="*/ 224 w 302"/>
                  <a:gd name="T23" fmla="*/ 174 h 241"/>
                  <a:gd name="T24" fmla="*/ 224 w 302"/>
                  <a:gd name="T25" fmla="*/ 185 h 241"/>
                  <a:gd name="T26" fmla="*/ 208 w 302"/>
                  <a:gd name="T27" fmla="*/ 193 h 241"/>
                  <a:gd name="T28" fmla="*/ 196 w 302"/>
                  <a:gd name="T29" fmla="*/ 206 h 241"/>
                  <a:gd name="T30" fmla="*/ 179 w 302"/>
                  <a:gd name="T31" fmla="*/ 203 h 241"/>
                  <a:gd name="T32" fmla="*/ 155 w 302"/>
                  <a:gd name="T33" fmla="*/ 216 h 241"/>
                  <a:gd name="T34" fmla="*/ 139 w 302"/>
                  <a:gd name="T35" fmla="*/ 212 h 241"/>
                  <a:gd name="T36" fmla="*/ 123 w 302"/>
                  <a:gd name="T37" fmla="*/ 208 h 241"/>
                  <a:gd name="T38" fmla="*/ 112 w 302"/>
                  <a:gd name="T39" fmla="*/ 208 h 241"/>
                  <a:gd name="T40" fmla="*/ 97 w 302"/>
                  <a:gd name="T41" fmla="*/ 219 h 241"/>
                  <a:gd name="T42" fmla="*/ 82 w 302"/>
                  <a:gd name="T43" fmla="*/ 225 h 241"/>
                  <a:gd name="T44" fmla="*/ 64 w 302"/>
                  <a:gd name="T45" fmla="*/ 241 h 241"/>
                  <a:gd name="T46" fmla="*/ 51 w 302"/>
                  <a:gd name="T47" fmla="*/ 226 h 241"/>
                  <a:gd name="T48" fmla="*/ 58 w 302"/>
                  <a:gd name="T49" fmla="*/ 214 h 241"/>
                  <a:gd name="T50" fmla="*/ 51 w 302"/>
                  <a:gd name="T51" fmla="*/ 203 h 241"/>
                  <a:gd name="T52" fmla="*/ 50 w 302"/>
                  <a:gd name="T53" fmla="*/ 194 h 241"/>
                  <a:gd name="T54" fmla="*/ 32 w 302"/>
                  <a:gd name="T55" fmla="*/ 188 h 241"/>
                  <a:gd name="T56" fmla="*/ 27 w 302"/>
                  <a:gd name="T57" fmla="*/ 178 h 241"/>
                  <a:gd name="T58" fmla="*/ 21 w 302"/>
                  <a:gd name="T59" fmla="*/ 161 h 241"/>
                  <a:gd name="T60" fmla="*/ 6 w 302"/>
                  <a:gd name="T61" fmla="*/ 164 h 241"/>
                  <a:gd name="T62" fmla="*/ 3 w 302"/>
                  <a:gd name="T63" fmla="*/ 146 h 241"/>
                  <a:gd name="T64" fmla="*/ 21 w 302"/>
                  <a:gd name="T65" fmla="*/ 138 h 241"/>
                  <a:gd name="T66" fmla="*/ 45 w 302"/>
                  <a:gd name="T67" fmla="*/ 109 h 241"/>
                  <a:gd name="T68" fmla="*/ 74 w 302"/>
                  <a:gd name="T69" fmla="*/ 102 h 241"/>
                  <a:gd name="T70" fmla="*/ 65 w 302"/>
                  <a:gd name="T71" fmla="*/ 91 h 241"/>
                  <a:gd name="T72" fmla="*/ 73 w 302"/>
                  <a:gd name="T73" fmla="*/ 70 h 241"/>
                  <a:gd name="T74" fmla="*/ 85 w 302"/>
                  <a:gd name="T75" fmla="*/ 67 h 241"/>
                  <a:gd name="T76" fmla="*/ 106 w 302"/>
                  <a:gd name="T77" fmla="*/ 62 h 241"/>
                  <a:gd name="T78" fmla="*/ 127 w 302"/>
                  <a:gd name="T79" fmla="*/ 50 h 241"/>
                  <a:gd name="T80" fmla="*/ 161 w 302"/>
                  <a:gd name="T81" fmla="*/ 39 h 241"/>
                  <a:gd name="T82" fmla="*/ 177 w 302"/>
                  <a:gd name="T83" fmla="*/ 41 h 241"/>
                  <a:gd name="T84" fmla="*/ 188 w 302"/>
                  <a:gd name="T85" fmla="*/ 48 h 241"/>
                  <a:gd name="T86" fmla="*/ 208 w 302"/>
                  <a:gd name="T87" fmla="*/ 47 h 241"/>
                  <a:gd name="T88" fmla="*/ 220 w 302"/>
                  <a:gd name="T89" fmla="*/ 59 h 241"/>
                  <a:gd name="T90" fmla="*/ 234 w 302"/>
                  <a:gd name="T91" fmla="*/ 45 h 241"/>
                  <a:gd name="T92" fmla="*/ 229 w 302"/>
                  <a:gd name="T93" fmla="*/ 27 h 241"/>
                  <a:gd name="T94" fmla="*/ 241 w 302"/>
                  <a:gd name="T95" fmla="*/ 16 h 241"/>
                  <a:gd name="T96" fmla="*/ 249 w 302"/>
                  <a:gd name="T97" fmla="*/ 0 h 241"/>
                  <a:gd name="T98" fmla="*/ 261 w 302"/>
                  <a:gd name="T99" fmla="*/ 0 h 241"/>
                  <a:gd name="T100" fmla="*/ 268 w 302"/>
                  <a:gd name="T101" fmla="*/ 12 h 241"/>
                  <a:gd name="T102" fmla="*/ 252 w 302"/>
                  <a:gd name="T103" fmla="*/ 23 h 241"/>
                  <a:gd name="T104" fmla="*/ 272 w 302"/>
                  <a:gd name="T105" fmla="*/ 30 h 241"/>
                  <a:gd name="T106" fmla="*/ 276 w 302"/>
                  <a:gd name="T107" fmla="*/ 39 h 241"/>
                  <a:gd name="T108" fmla="*/ 299 w 302"/>
                  <a:gd name="T109" fmla="*/ 33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2" h="241">
                    <a:moveTo>
                      <a:pt x="300" y="44"/>
                    </a:moveTo>
                    <a:lnTo>
                      <a:pt x="294" y="45"/>
                    </a:lnTo>
                    <a:lnTo>
                      <a:pt x="294" y="48"/>
                    </a:lnTo>
                    <a:lnTo>
                      <a:pt x="288" y="51"/>
                    </a:lnTo>
                    <a:lnTo>
                      <a:pt x="287" y="53"/>
                    </a:lnTo>
                    <a:lnTo>
                      <a:pt x="288" y="61"/>
                    </a:lnTo>
                    <a:lnTo>
                      <a:pt x="291" y="61"/>
                    </a:lnTo>
                    <a:lnTo>
                      <a:pt x="276" y="65"/>
                    </a:lnTo>
                    <a:lnTo>
                      <a:pt x="279" y="70"/>
                    </a:lnTo>
                    <a:lnTo>
                      <a:pt x="288" y="79"/>
                    </a:lnTo>
                    <a:lnTo>
                      <a:pt x="282" y="79"/>
                    </a:lnTo>
                    <a:lnTo>
                      <a:pt x="276" y="85"/>
                    </a:lnTo>
                    <a:lnTo>
                      <a:pt x="268" y="99"/>
                    </a:lnTo>
                    <a:lnTo>
                      <a:pt x="262" y="102"/>
                    </a:lnTo>
                    <a:lnTo>
                      <a:pt x="258" y="100"/>
                    </a:lnTo>
                    <a:lnTo>
                      <a:pt x="255" y="94"/>
                    </a:lnTo>
                    <a:lnTo>
                      <a:pt x="246" y="99"/>
                    </a:lnTo>
                    <a:lnTo>
                      <a:pt x="241" y="99"/>
                    </a:lnTo>
                    <a:lnTo>
                      <a:pt x="237" y="97"/>
                    </a:lnTo>
                    <a:lnTo>
                      <a:pt x="235" y="102"/>
                    </a:lnTo>
                    <a:lnTo>
                      <a:pt x="231" y="100"/>
                    </a:lnTo>
                    <a:lnTo>
                      <a:pt x="223" y="103"/>
                    </a:lnTo>
                    <a:lnTo>
                      <a:pt x="224" y="106"/>
                    </a:lnTo>
                    <a:lnTo>
                      <a:pt x="223" y="112"/>
                    </a:lnTo>
                    <a:lnTo>
                      <a:pt x="226" y="115"/>
                    </a:lnTo>
                    <a:lnTo>
                      <a:pt x="223" y="120"/>
                    </a:lnTo>
                    <a:lnTo>
                      <a:pt x="220" y="127"/>
                    </a:lnTo>
                    <a:lnTo>
                      <a:pt x="226" y="130"/>
                    </a:lnTo>
                    <a:lnTo>
                      <a:pt x="229" y="143"/>
                    </a:lnTo>
                    <a:lnTo>
                      <a:pt x="232" y="143"/>
                    </a:lnTo>
                    <a:lnTo>
                      <a:pt x="235" y="143"/>
                    </a:lnTo>
                    <a:lnTo>
                      <a:pt x="237" y="144"/>
                    </a:lnTo>
                    <a:lnTo>
                      <a:pt x="229" y="158"/>
                    </a:lnTo>
                    <a:lnTo>
                      <a:pt x="231" y="162"/>
                    </a:lnTo>
                    <a:lnTo>
                      <a:pt x="224" y="173"/>
                    </a:lnTo>
                    <a:lnTo>
                      <a:pt x="224" y="174"/>
                    </a:lnTo>
                    <a:lnTo>
                      <a:pt x="231" y="171"/>
                    </a:lnTo>
                    <a:lnTo>
                      <a:pt x="226" y="178"/>
                    </a:lnTo>
                    <a:lnTo>
                      <a:pt x="224" y="185"/>
                    </a:lnTo>
                    <a:lnTo>
                      <a:pt x="220" y="191"/>
                    </a:lnTo>
                    <a:lnTo>
                      <a:pt x="212" y="194"/>
                    </a:lnTo>
                    <a:lnTo>
                      <a:pt x="208" y="193"/>
                    </a:lnTo>
                    <a:lnTo>
                      <a:pt x="203" y="202"/>
                    </a:lnTo>
                    <a:lnTo>
                      <a:pt x="197" y="205"/>
                    </a:lnTo>
                    <a:lnTo>
                      <a:pt x="196" y="206"/>
                    </a:lnTo>
                    <a:lnTo>
                      <a:pt x="187" y="208"/>
                    </a:lnTo>
                    <a:lnTo>
                      <a:pt x="180" y="205"/>
                    </a:lnTo>
                    <a:lnTo>
                      <a:pt x="179" y="203"/>
                    </a:lnTo>
                    <a:lnTo>
                      <a:pt x="167" y="203"/>
                    </a:lnTo>
                    <a:lnTo>
                      <a:pt x="161" y="208"/>
                    </a:lnTo>
                    <a:lnTo>
                      <a:pt x="155" y="216"/>
                    </a:lnTo>
                    <a:lnTo>
                      <a:pt x="147" y="219"/>
                    </a:lnTo>
                    <a:lnTo>
                      <a:pt x="146" y="220"/>
                    </a:lnTo>
                    <a:lnTo>
                      <a:pt x="139" y="212"/>
                    </a:lnTo>
                    <a:lnTo>
                      <a:pt x="133" y="212"/>
                    </a:lnTo>
                    <a:lnTo>
                      <a:pt x="129" y="208"/>
                    </a:lnTo>
                    <a:lnTo>
                      <a:pt x="123" y="208"/>
                    </a:lnTo>
                    <a:lnTo>
                      <a:pt x="123" y="203"/>
                    </a:lnTo>
                    <a:lnTo>
                      <a:pt x="117" y="205"/>
                    </a:lnTo>
                    <a:lnTo>
                      <a:pt x="112" y="208"/>
                    </a:lnTo>
                    <a:lnTo>
                      <a:pt x="106" y="209"/>
                    </a:lnTo>
                    <a:lnTo>
                      <a:pt x="99" y="212"/>
                    </a:lnTo>
                    <a:lnTo>
                      <a:pt x="97" y="219"/>
                    </a:lnTo>
                    <a:lnTo>
                      <a:pt x="89" y="216"/>
                    </a:lnTo>
                    <a:lnTo>
                      <a:pt x="85" y="219"/>
                    </a:lnTo>
                    <a:lnTo>
                      <a:pt x="82" y="225"/>
                    </a:lnTo>
                    <a:lnTo>
                      <a:pt x="77" y="229"/>
                    </a:lnTo>
                    <a:lnTo>
                      <a:pt x="73" y="234"/>
                    </a:lnTo>
                    <a:lnTo>
                      <a:pt x="64" y="241"/>
                    </a:lnTo>
                    <a:lnTo>
                      <a:pt x="64" y="234"/>
                    </a:lnTo>
                    <a:lnTo>
                      <a:pt x="58" y="231"/>
                    </a:lnTo>
                    <a:lnTo>
                      <a:pt x="51" y="226"/>
                    </a:lnTo>
                    <a:lnTo>
                      <a:pt x="58" y="219"/>
                    </a:lnTo>
                    <a:lnTo>
                      <a:pt x="59" y="217"/>
                    </a:lnTo>
                    <a:lnTo>
                      <a:pt x="58" y="214"/>
                    </a:lnTo>
                    <a:lnTo>
                      <a:pt x="51" y="216"/>
                    </a:lnTo>
                    <a:lnTo>
                      <a:pt x="55" y="209"/>
                    </a:lnTo>
                    <a:lnTo>
                      <a:pt x="51" y="203"/>
                    </a:lnTo>
                    <a:lnTo>
                      <a:pt x="56" y="200"/>
                    </a:lnTo>
                    <a:lnTo>
                      <a:pt x="51" y="196"/>
                    </a:lnTo>
                    <a:lnTo>
                      <a:pt x="50" y="194"/>
                    </a:lnTo>
                    <a:lnTo>
                      <a:pt x="36" y="197"/>
                    </a:lnTo>
                    <a:lnTo>
                      <a:pt x="29" y="194"/>
                    </a:lnTo>
                    <a:lnTo>
                      <a:pt x="32" y="188"/>
                    </a:lnTo>
                    <a:lnTo>
                      <a:pt x="38" y="181"/>
                    </a:lnTo>
                    <a:lnTo>
                      <a:pt x="32" y="181"/>
                    </a:lnTo>
                    <a:lnTo>
                      <a:pt x="27" y="178"/>
                    </a:lnTo>
                    <a:lnTo>
                      <a:pt x="24" y="171"/>
                    </a:lnTo>
                    <a:lnTo>
                      <a:pt x="18" y="164"/>
                    </a:lnTo>
                    <a:lnTo>
                      <a:pt x="21" y="161"/>
                    </a:lnTo>
                    <a:lnTo>
                      <a:pt x="17" y="162"/>
                    </a:lnTo>
                    <a:lnTo>
                      <a:pt x="11" y="159"/>
                    </a:lnTo>
                    <a:lnTo>
                      <a:pt x="6" y="164"/>
                    </a:lnTo>
                    <a:lnTo>
                      <a:pt x="3" y="161"/>
                    </a:lnTo>
                    <a:lnTo>
                      <a:pt x="0" y="152"/>
                    </a:lnTo>
                    <a:lnTo>
                      <a:pt x="3" y="146"/>
                    </a:lnTo>
                    <a:lnTo>
                      <a:pt x="9" y="136"/>
                    </a:lnTo>
                    <a:lnTo>
                      <a:pt x="14" y="140"/>
                    </a:lnTo>
                    <a:lnTo>
                      <a:pt x="21" y="138"/>
                    </a:lnTo>
                    <a:lnTo>
                      <a:pt x="21" y="133"/>
                    </a:lnTo>
                    <a:lnTo>
                      <a:pt x="32" y="121"/>
                    </a:lnTo>
                    <a:lnTo>
                      <a:pt x="45" y="109"/>
                    </a:lnTo>
                    <a:lnTo>
                      <a:pt x="55" y="109"/>
                    </a:lnTo>
                    <a:lnTo>
                      <a:pt x="67" y="111"/>
                    </a:lnTo>
                    <a:lnTo>
                      <a:pt x="74" y="102"/>
                    </a:lnTo>
                    <a:lnTo>
                      <a:pt x="71" y="97"/>
                    </a:lnTo>
                    <a:lnTo>
                      <a:pt x="68" y="97"/>
                    </a:lnTo>
                    <a:lnTo>
                      <a:pt x="65" y="91"/>
                    </a:lnTo>
                    <a:lnTo>
                      <a:pt x="73" y="80"/>
                    </a:lnTo>
                    <a:lnTo>
                      <a:pt x="68" y="76"/>
                    </a:lnTo>
                    <a:lnTo>
                      <a:pt x="73" y="70"/>
                    </a:lnTo>
                    <a:lnTo>
                      <a:pt x="74" y="71"/>
                    </a:lnTo>
                    <a:lnTo>
                      <a:pt x="82" y="73"/>
                    </a:lnTo>
                    <a:lnTo>
                      <a:pt x="85" y="67"/>
                    </a:lnTo>
                    <a:lnTo>
                      <a:pt x="86" y="61"/>
                    </a:lnTo>
                    <a:lnTo>
                      <a:pt x="91" y="57"/>
                    </a:lnTo>
                    <a:lnTo>
                      <a:pt x="106" y="62"/>
                    </a:lnTo>
                    <a:lnTo>
                      <a:pt x="114" y="67"/>
                    </a:lnTo>
                    <a:lnTo>
                      <a:pt x="117" y="56"/>
                    </a:lnTo>
                    <a:lnTo>
                      <a:pt x="127" y="50"/>
                    </a:lnTo>
                    <a:lnTo>
                      <a:pt x="133" y="51"/>
                    </a:lnTo>
                    <a:lnTo>
                      <a:pt x="136" y="51"/>
                    </a:lnTo>
                    <a:lnTo>
                      <a:pt x="161" y="39"/>
                    </a:lnTo>
                    <a:lnTo>
                      <a:pt x="164" y="45"/>
                    </a:lnTo>
                    <a:lnTo>
                      <a:pt x="173" y="41"/>
                    </a:lnTo>
                    <a:lnTo>
                      <a:pt x="177" y="41"/>
                    </a:lnTo>
                    <a:lnTo>
                      <a:pt x="177" y="45"/>
                    </a:lnTo>
                    <a:lnTo>
                      <a:pt x="177" y="54"/>
                    </a:lnTo>
                    <a:lnTo>
                      <a:pt x="188" y="48"/>
                    </a:lnTo>
                    <a:lnTo>
                      <a:pt x="196" y="48"/>
                    </a:lnTo>
                    <a:lnTo>
                      <a:pt x="202" y="45"/>
                    </a:lnTo>
                    <a:lnTo>
                      <a:pt x="208" y="47"/>
                    </a:lnTo>
                    <a:lnTo>
                      <a:pt x="214" y="50"/>
                    </a:lnTo>
                    <a:lnTo>
                      <a:pt x="214" y="59"/>
                    </a:lnTo>
                    <a:lnTo>
                      <a:pt x="220" y="59"/>
                    </a:lnTo>
                    <a:lnTo>
                      <a:pt x="231" y="56"/>
                    </a:lnTo>
                    <a:lnTo>
                      <a:pt x="232" y="48"/>
                    </a:lnTo>
                    <a:lnTo>
                      <a:pt x="234" y="45"/>
                    </a:lnTo>
                    <a:lnTo>
                      <a:pt x="231" y="39"/>
                    </a:lnTo>
                    <a:lnTo>
                      <a:pt x="234" y="32"/>
                    </a:lnTo>
                    <a:lnTo>
                      <a:pt x="229" y="27"/>
                    </a:lnTo>
                    <a:lnTo>
                      <a:pt x="232" y="23"/>
                    </a:lnTo>
                    <a:lnTo>
                      <a:pt x="240" y="24"/>
                    </a:lnTo>
                    <a:lnTo>
                      <a:pt x="241" y="16"/>
                    </a:lnTo>
                    <a:lnTo>
                      <a:pt x="237" y="13"/>
                    </a:lnTo>
                    <a:lnTo>
                      <a:pt x="238" y="7"/>
                    </a:lnTo>
                    <a:lnTo>
                      <a:pt x="249" y="0"/>
                    </a:lnTo>
                    <a:lnTo>
                      <a:pt x="253" y="0"/>
                    </a:lnTo>
                    <a:lnTo>
                      <a:pt x="255" y="0"/>
                    </a:lnTo>
                    <a:lnTo>
                      <a:pt x="261" y="0"/>
                    </a:lnTo>
                    <a:lnTo>
                      <a:pt x="270" y="0"/>
                    </a:lnTo>
                    <a:lnTo>
                      <a:pt x="273" y="12"/>
                    </a:lnTo>
                    <a:lnTo>
                      <a:pt x="268" y="12"/>
                    </a:lnTo>
                    <a:lnTo>
                      <a:pt x="264" y="18"/>
                    </a:lnTo>
                    <a:lnTo>
                      <a:pt x="255" y="23"/>
                    </a:lnTo>
                    <a:lnTo>
                      <a:pt x="252" y="23"/>
                    </a:lnTo>
                    <a:lnTo>
                      <a:pt x="264" y="32"/>
                    </a:lnTo>
                    <a:lnTo>
                      <a:pt x="267" y="29"/>
                    </a:lnTo>
                    <a:lnTo>
                      <a:pt x="272" y="30"/>
                    </a:lnTo>
                    <a:lnTo>
                      <a:pt x="273" y="30"/>
                    </a:lnTo>
                    <a:lnTo>
                      <a:pt x="273" y="36"/>
                    </a:lnTo>
                    <a:lnTo>
                      <a:pt x="276" y="39"/>
                    </a:lnTo>
                    <a:lnTo>
                      <a:pt x="285" y="32"/>
                    </a:lnTo>
                    <a:lnTo>
                      <a:pt x="291" y="30"/>
                    </a:lnTo>
                    <a:lnTo>
                      <a:pt x="299" y="33"/>
                    </a:lnTo>
                    <a:lnTo>
                      <a:pt x="302" y="36"/>
                    </a:lnTo>
                    <a:lnTo>
                      <a:pt x="30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8" name="Freeform 2034">
                <a:extLst>
                  <a:ext uri="{FF2B5EF4-FFF2-40B4-BE49-F238E27FC236}">
                    <a16:creationId xmlns:a16="http://schemas.microsoft.com/office/drawing/2014/main" id="{FEF61202-E68A-3358-0386-7E4B4314A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448"/>
                <a:ext cx="151" cy="121"/>
              </a:xfrm>
              <a:custGeom>
                <a:avLst/>
                <a:gdLst>
                  <a:gd name="T0" fmla="*/ 294 w 302"/>
                  <a:gd name="T1" fmla="*/ 48 h 241"/>
                  <a:gd name="T2" fmla="*/ 288 w 302"/>
                  <a:gd name="T3" fmla="*/ 61 h 241"/>
                  <a:gd name="T4" fmla="*/ 279 w 302"/>
                  <a:gd name="T5" fmla="*/ 70 h 241"/>
                  <a:gd name="T6" fmla="*/ 276 w 302"/>
                  <a:gd name="T7" fmla="*/ 85 h 241"/>
                  <a:gd name="T8" fmla="*/ 258 w 302"/>
                  <a:gd name="T9" fmla="*/ 100 h 241"/>
                  <a:gd name="T10" fmla="*/ 241 w 302"/>
                  <a:gd name="T11" fmla="*/ 99 h 241"/>
                  <a:gd name="T12" fmla="*/ 231 w 302"/>
                  <a:gd name="T13" fmla="*/ 100 h 241"/>
                  <a:gd name="T14" fmla="*/ 223 w 302"/>
                  <a:gd name="T15" fmla="*/ 112 h 241"/>
                  <a:gd name="T16" fmla="*/ 220 w 302"/>
                  <a:gd name="T17" fmla="*/ 127 h 241"/>
                  <a:gd name="T18" fmla="*/ 232 w 302"/>
                  <a:gd name="T19" fmla="*/ 143 h 241"/>
                  <a:gd name="T20" fmla="*/ 229 w 302"/>
                  <a:gd name="T21" fmla="*/ 158 h 241"/>
                  <a:gd name="T22" fmla="*/ 224 w 302"/>
                  <a:gd name="T23" fmla="*/ 174 h 241"/>
                  <a:gd name="T24" fmla="*/ 224 w 302"/>
                  <a:gd name="T25" fmla="*/ 185 h 241"/>
                  <a:gd name="T26" fmla="*/ 208 w 302"/>
                  <a:gd name="T27" fmla="*/ 193 h 241"/>
                  <a:gd name="T28" fmla="*/ 196 w 302"/>
                  <a:gd name="T29" fmla="*/ 206 h 241"/>
                  <a:gd name="T30" fmla="*/ 179 w 302"/>
                  <a:gd name="T31" fmla="*/ 203 h 241"/>
                  <a:gd name="T32" fmla="*/ 155 w 302"/>
                  <a:gd name="T33" fmla="*/ 216 h 241"/>
                  <a:gd name="T34" fmla="*/ 139 w 302"/>
                  <a:gd name="T35" fmla="*/ 212 h 241"/>
                  <a:gd name="T36" fmla="*/ 123 w 302"/>
                  <a:gd name="T37" fmla="*/ 208 h 241"/>
                  <a:gd name="T38" fmla="*/ 112 w 302"/>
                  <a:gd name="T39" fmla="*/ 208 h 241"/>
                  <a:gd name="T40" fmla="*/ 97 w 302"/>
                  <a:gd name="T41" fmla="*/ 219 h 241"/>
                  <a:gd name="T42" fmla="*/ 82 w 302"/>
                  <a:gd name="T43" fmla="*/ 225 h 241"/>
                  <a:gd name="T44" fmla="*/ 64 w 302"/>
                  <a:gd name="T45" fmla="*/ 241 h 241"/>
                  <a:gd name="T46" fmla="*/ 51 w 302"/>
                  <a:gd name="T47" fmla="*/ 226 h 241"/>
                  <a:gd name="T48" fmla="*/ 58 w 302"/>
                  <a:gd name="T49" fmla="*/ 214 h 241"/>
                  <a:gd name="T50" fmla="*/ 51 w 302"/>
                  <a:gd name="T51" fmla="*/ 203 h 241"/>
                  <a:gd name="T52" fmla="*/ 50 w 302"/>
                  <a:gd name="T53" fmla="*/ 194 h 241"/>
                  <a:gd name="T54" fmla="*/ 32 w 302"/>
                  <a:gd name="T55" fmla="*/ 188 h 241"/>
                  <a:gd name="T56" fmla="*/ 27 w 302"/>
                  <a:gd name="T57" fmla="*/ 178 h 241"/>
                  <a:gd name="T58" fmla="*/ 21 w 302"/>
                  <a:gd name="T59" fmla="*/ 161 h 241"/>
                  <a:gd name="T60" fmla="*/ 6 w 302"/>
                  <a:gd name="T61" fmla="*/ 164 h 241"/>
                  <a:gd name="T62" fmla="*/ 3 w 302"/>
                  <a:gd name="T63" fmla="*/ 146 h 241"/>
                  <a:gd name="T64" fmla="*/ 21 w 302"/>
                  <a:gd name="T65" fmla="*/ 138 h 241"/>
                  <a:gd name="T66" fmla="*/ 45 w 302"/>
                  <a:gd name="T67" fmla="*/ 109 h 241"/>
                  <a:gd name="T68" fmla="*/ 74 w 302"/>
                  <a:gd name="T69" fmla="*/ 102 h 241"/>
                  <a:gd name="T70" fmla="*/ 65 w 302"/>
                  <a:gd name="T71" fmla="*/ 91 h 241"/>
                  <a:gd name="T72" fmla="*/ 73 w 302"/>
                  <a:gd name="T73" fmla="*/ 70 h 241"/>
                  <a:gd name="T74" fmla="*/ 85 w 302"/>
                  <a:gd name="T75" fmla="*/ 67 h 241"/>
                  <a:gd name="T76" fmla="*/ 106 w 302"/>
                  <a:gd name="T77" fmla="*/ 62 h 241"/>
                  <a:gd name="T78" fmla="*/ 127 w 302"/>
                  <a:gd name="T79" fmla="*/ 50 h 241"/>
                  <a:gd name="T80" fmla="*/ 161 w 302"/>
                  <a:gd name="T81" fmla="*/ 39 h 241"/>
                  <a:gd name="T82" fmla="*/ 177 w 302"/>
                  <a:gd name="T83" fmla="*/ 41 h 241"/>
                  <a:gd name="T84" fmla="*/ 188 w 302"/>
                  <a:gd name="T85" fmla="*/ 48 h 241"/>
                  <a:gd name="T86" fmla="*/ 208 w 302"/>
                  <a:gd name="T87" fmla="*/ 47 h 241"/>
                  <a:gd name="T88" fmla="*/ 220 w 302"/>
                  <a:gd name="T89" fmla="*/ 59 h 241"/>
                  <a:gd name="T90" fmla="*/ 234 w 302"/>
                  <a:gd name="T91" fmla="*/ 45 h 241"/>
                  <a:gd name="T92" fmla="*/ 229 w 302"/>
                  <a:gd name="T93" fmla="*/ 27 h 241"/>
                  <a:gd name="T94" fmla="*/ 241 w 302"/>
                  <a:gd name="T95" fmla="*/ 16 h 241"/>
                  <a:gd name="T96" fmla="*/ 249 w 302"/>
                  <a:gd name="T97" fmla="*/ 0 h 241"/>
                  <a:gd name="T98" fmla="*/ 261 w 302"/>
                  <a:gd name="T99" fmla="*/ 0 h 241"/>
                  <a:gd name="T100" fmla="*/ 268 w 302"/>
                  <a:gd name="T101" fmla="*/ 12 h 241"/>
                  <a:gd name="T102" fmla="*/ 252 w 302"/>
                  <a:gd name="T103" fmla="*/ 23 h 241"/>
                  <a:gd name="T104" fmla="*/ 272 w 302"/>
                  <a:gd name="T105" fmla="*/ 30 h 241"/>
                  <a:gd name="T106" fmla="*/ 276 w 302"/>
                  <a:gd name="T107" fmla="*/ 39 h 241"/>
                  <a:gd name="T108" fmla="*/ 299 w 302"/>
                  <a:gd name="T109" fmla="*/ 33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2" h="241">
                    <a:moveTo>
                      <a:pt x="300" y="44"/>
                    </a:moveTo>
                    <a:lnTo>
                      <a:pt x="294" y="45"/>
                    </a:lnTo>
                    <a:lnTo>
                      <a:pt x="294" y="48"/>
                    </a:lnTo>
                    <a:lnTo>
                      <a:pt x="288" y="51"/>
                    </a:lnTo>
                    <a:lnTo>
                      <a:pt x="287" y="53"/>
                    </a:lnTo>
                    <a:lnTo>
                      <a:pt x="288" y="61"/>
                    </a:lnTo>
                    <a:lnTo>
                      <a:pt x="291" y="61"/>
                    </a:lnTo>
                    <a:lnTo>
                      <a:pt x="276" y="65"/>
                    </a:lnTo>
                    <a:lnTo>
                      <a:pt x="279" y="70"/>
                    </a:lnTo>
                    <a:lnTo>
                      <a:pt x="288" y="79"/>
                    </a:lnTo>
                    <a:lnTo>
                      <a:pt x="282" y="79"/>
                    </a:lnTo>
                    <a:lnTo>
                      <a:pt x="276" y="85"/>
                    </a:lnTo>
                    <a:lnTo>
                      <a:pt x="268" y="99"/>
                    </a:lnTo>
                    <a:lnTo>
                      <a:pt x="262" y="102"/>
                    </a:lnTo>
                    <a:lnTo>
                      <a:pt x="258" y="100"/>
                    </a:lnTo>
                    <a:lnTo>
                      <a:pt x="255" y="94"/>
                    </a:lnTo>
                    <a:lnTo>
                      <a:pt x="246" y="99"/>
                    </a:lnTo>
                    <a:lnTo>
                      <a:pt x="241" y="99"/>
                    </a:lnTo>
                    <a:lnTo>
                      <a:pt x="237" y="97"/>
                    </a:lnTo>
                    <a:lnTo>
                      <a:pt x="235" y="102"/>
                    </a:lnTo>
                    <a:lnTo>
                      <a:pt x="231" y="100"/>
                    </a:lnTo>
                    <a:lnTo>
                      <a:pt x="223" y="103"/>
                    </a:lnTo>
                    <a:lnTo>
                      <a:pt x="224" y="106"/>
                    </a:lnTo>
                    <a:lnTo>
                      <a:pt x="223" y="112"/>
                    </a:lnTo>
                    <a:lnTo>
                      <a:pt x="226" y="115"/>
                    </a:lnTo>
                    <a:lnTo>
                      <a:pt x="223" y="120"/>
                    </a:lnTo>
                    <a:lnTo>
                      <a:pt x="220" y="127"/>
                    </a:lnTo>
                    <a:lnTo>
                      <a:pt x="226" y="130"/>
                    </a:lnTo>
                    <a:lnTo>
                      <a:pt x="229" y="143"/>
                    </a:lnTo>
                    <a:lnTo>
                      <a:pt x="232" y="143"/>
                    </a:lnTo>
                    <a:lnTo>
                      <a:pt x="235" y="143"/>
                    </a:lnTo>
                    <a:lnTo>
                      <a:pt x="237" y="144"/>
                    </a:lnTo>
                    <a:lnTo>
                      <a:pt x="229" y="158"/>
                    </a:lnTo>
                    <a:lnTo>
                      <a:pt x="231" y="162"/>
                    </a:lnTo>
                    <a:lnTo>
                      <a:pt x="224" y="173"/>
                    </a:lnTo>
                    <a:lnTo>
                      <a:pt x="224" y="174"/>
                    </a:lnTo>
                    <a:lnTo>
                      <a:pt x="231" y="171"/>
                    </a:lnTo>
                    <a:lnTo>
                      <a:pt x="226" y="178"/>
                    </a:lnTo>
                    <a:lnTo>
                      <a:pt x="224" y="185"/>
                    </a:lnTo>
                    <a:lnTo>
                      <a:pt x="220" y="191"/>
                    </a:lnTo>
                    <a:lnTo>
                      <a:pt x="212" y="194"/>
                    </a:lnTo>
                    <a:lnTo>
                      <a:pt x="208" y="193"/>
                    </a:lnTo>
                    <a:lnTo>
                      <a:pt x="203" y="202"/>
                    </a:lnTo>
                    <a:lnTo>
                      <a:pt x="197" y="205"/>
                    </a:lnTo>
                    <a:lnTo>
                      <a:pt x="196" y="206"/>
                    </a:lnTo>
                    <a:lnTo>
                      <a:pt x="187" y="208"/>
                    </a:lnTo>
                    <a:lnTo>
                      <a:pt x="180" y="205"/>
                    </a:lnTo>
                    <a:lnTo>
                      <a:pt x="179" y="203"/>
                    </a:lnTo>
                    <a:lnTo>
                      <a:pt x="167" y="203"/>
                    </a:lnTo>
                    <a:lnTo>
                      <a:pt x="161" y="208"/>
                    </a:lnTo>
                    <a:lnTo>
                      <a:pt x="155" y="216"/>
                    </a:lnTo>
                    <a:lnTo>
                      <a:pt x="147" y="219"/>
                    </a:lnTo>
                    <a:lnTo>
                      <a:pt x="146" y="220"/>
                    </a:lnTo>
                    <a:lnTo>
                      <a:pt x="139" y="212"/>
                    </a:lnTo>
                    <a:lnTo>
                      <a:pt x="133" y="212"/>
                    </a:lnTo>
                    <a:lnTo>
                      <a:pt x="129" y="208"/>
                    </a:lnTo>
                    <a:lnTo>
                      <a:pt x="123" y="208"/>
                    </a:lnTo>
                    <a:lnTo>
                      <a:pt x="123" y="203"/>
                    </a:lnTo>
                    <a:lnTo>
                      <a:pt x="117" y="205"/>
                    </a:lnTo>
                    <a:lnTo>
                      <a:pt x="112" y="208"/>
                    </a:lnTo>
                    <a:lnTo>
                      <a:pt x="106" y="209"/>
                    </a:lnTo>
                    <a:lnTo>
                      <a:pt x="99" y="212"/>
                    </a:lnTo>
                    <a:lnTo>
                      <a:pt x="97" y="219"/>
                    </a:lnTo>
                    <a:lnTo>
                      <a:pt x="89" y="216"/>
                    </a:lnTo>
                    <a:lnTo>
                      <a:pt x="85" y="219"/>
                    </a:lnTo>
                    <a:lnTo>
                      <a:pt x="82" y="225"/>
                    </a:lnTo>
                    <a:lnTo>
                      <a:pt x="77" y="229"/>
                    </a:lnTo>
                    <a:lnTo>
                      <a:pt x="73" y="234"/>
                    </a:lnTo>
                    <a:lnTo>
                      <a:pt x="64" y="241"/>
                    </a:lnTo>
                    <a:lnTo>
                      <a:pt x="64" y="234"/>
                    </a:lnTo>
                    <a:lnTo>
                      <a:pt x="58" y="231"/>
                    </a:lnTo>
                    <a:lnTo>
                      <a:pt x="51" y="226"/>
                    </a:lnTo>
                    <a:lnTo>
                      <a:pt x="58" y="219"/>
                    </a:lnTo>
                    <a:lnTo>
                      <a:pt x="59" y="217"/>
                    </a:lnTo>
                    <a:lnTo>
                      <a:pt x="58" y="214"/>
                    </a:lnTo>
                    <a:lnTo>
                      <a:pt x="51" y="216"/>
                    </a:lnTo>
                    <a:lnTo>
                      <a:pt x="55" y="209"/>
                    </a:lnTo>
                    <a:lnTo>
                      <a:pt x="51" y="203"/>
                    </a:lnTo>
                    <a:lnTo>
                      <a:pt x="56" y="200"/>
                    </a:lnTo>
                    <a:lnTo>
                      <a:pt x="51" y="196"/>
                    </a:lnTo>
                    <a:lnTo>
                      <a:pt x="50" y="194"/>
                    </a:lnTo>
                    <a:lnTo>
                      <a:pt x="36" y="197"/>
                    </a:lnTo>
                    <a:lnTo>
                      <a:pt x="29" y="194"/>
                    </a:lnTo>
                    <a:lnTo>
                      <a:pt x="32" y="188"/>
                    </a:lnTo>
                    <a:lnTo>
                      <a:pt x="38" y="181"/>
                    </a:lnTo>
                    <a:lnTo>
                      <a:pt x="32" y="181"/>
                    </a:lnTo>
                    <a:lnTo>
                      <a:pt x="27" y="178"/>
                    </a:lnTo>
                    <a:lnTo>
                      <a:pt x="24" y="171"/>
                    </a:lnTo>
                    <a:lnTo>
                      <a:pt x="18" y="164"/>
                    </a:lnTo>
                    <a:lnTo>
                      <a:pt x="21" y="161"/>
                    </a:lnTo>
                    <a:lnTo>
                      <a:pt x="17" y="162"/>
                    </a:lnTo>
                    <a:lnTo>
                      <a:pt x="11" y="159"/>
                    </a:lnTo>
                    <a:lnTo>
                      <a:pt x="6" y="164"/>
                    </a:lnTo>
                    <a:lnTo>
                      <a:pt x="3" y="161"/>
                    </a:lnTo>
                    <a:lnTo>
                      <a:pt x="0" y="152"/>
                    </a:lnTo>
                    <a:lnTo>
                      <a:pt x="3" y="146"/>
                    </a:lnTo>
                    <a:lnTo>
                      <a:pt x="9" y="136"/>
                    </a:lnTo>
                    <a:lnTo>
                      <a:pt x="14" y="140"/>
                    </a:lnTo>
                    <a:lnTo>
                      <a:pt x="21" y="138"/>
                    </a:lnTo>
                    <a:lnTo>
                      <a:pt x="21" y="133"/>
                    </a:lnTo>
                    <a:lnTo>
                      <a:pt x="32" y="121"/>
                    </a:lnTo>
                    <a:lnTo>
                      <a:pt x="45" y="109"/>
                    </a:lnTo>
                    <a:lnTo>
                      <a:pt x="55" y="109"/>
                    </a:lnTo>
                    <a:lnTo>
                      <a:pt x="67" y="111"/>
                    </a:lnTo>
                    <a:lnTo>
                      <a:pt x="74" y="102"/>
                    </a:lnTo>
                    <a:lnTo>
                      <a:pt x="71" y="97"/>
                    </a:lnTo>
                    <a:lnTo>
                      <a:pt x="68" y="97"/>
                    </a:lnTo>
                    <a:lnTo>
                      <a:pt x="65" y="91"/>
                    </a:lnTo>
                    <a:lnTo>
                      <a:pt x="73" y="80"/>
                    </a:lnTo>
                    <a:lnTo>
                      <a:pt x="68" y="76"/>
                    </a:lnTo>
                    <a:lnTo>
                      <a:pt x="73" y="70"/>
                    </a:lnTo>
                    <a:lnTo>
                      <a:pt x="74" y="71"/>
                    </a:lnTo>
                    <a:lnTo>
                      <a:pt x="82" y="73"/>
                    </a:lnTo>
                    <a:lnTo>
                      <a:pt x="85" y="67"/>
                    </a:lnTo>
                    <a:lnTo>
                      <a:pt x="86" y="61"/>
                    </a:lnTo>
                    <a:lnTo>
                      <a:pt x="91" y="57"/>
                    </a:lnTo>
                    <a:lnTo>
                      <a:pt x="106" y="62"/>
                    </a:lnTo>
                    <a:lnTo>
                      <a:pt x="114" y="67"/>
                    </a:lnTo>
                    <a:lnTo>
                      <a:pt x="117" y="56"/>
                    </a:lnTo>
                    <a:lnTo>
                      <a:pt x="127" y="50"/>
                    </a:lnTo>
                    <a:lnTo>
                      <a:pt x="133" y="51"/>
                    </a:lnTo>
                    <a:lnTo>
                      <a:pt x="136" y="51"/>
                    </a:lnTo>
                    <a:lnTo>
                      <a:pt x="161" y="39"/>
                    </a:lnTo>
                    <a:lnTo>
                      <a:pt x="164" y="45"/>
                    </a:lnTo>
                    <a:lnTo>
                      <a:pt x="173" y="41"/>
                    </a:lnTo>
                    <a:lnTo>
                      <a:pt x="177" y="41"/>
                    </a:lnTo>
                    <a:lnTo>
                      <a:pt x="177" y="45"/>
                    </a:lnTo>
                    <a:lnTo>
                      <a:pt x="177" y="54"/>
                    </a:lnTo>
                    <a:lnTo>
                      <a:pt x="188" y="48"/>
                    </a:lnTo>
                    <a:lnTo>
                      <a:pt x="196" y="48"/>
                    </a:lnTo>
                    <a:lnTo>
                      <a:pt x="202" y="45"/>
                    </a:lnTo>
                    <a:lnTo>
                      <a:pt x="208" y="47"/>
                    </a:lnTo>
                    <a:lnTo>
                      <a:pt x="214" y="50"/>
                    </a:lnTo>
                    <a:lnTo>
                      <a:pt x="214" y="59"/>
                    </a:lnTo>
                    <a:lnTo>
                      <a:pt x="220" y="59"/>
                    </a:lnTo>
                    <a:lnTo>
                      <a:pt x="231" y="56"/>
                    </a:lnTo>
                    <a:lnTo>
                      <a:pt x="232" y="48"/>
                    </a:lnTo>
                    <a:lnTo>
                      <a:pt x="234" y="45"/>
                    </a:lnTo>
                    <a:lnTo>
                      <a:pt x="231" y="39"/>
                    </a:lnTo>
                    <a:lnTo>
                      <a:pt x="234" y="32"/>
                    </a:lnTo>
                    <a:lnTo>
                      <a:pt x="229" y="27"/>
                    </a:lnTo>
                    <a:lnTo>
                      <a:pt x="232" y="23"/>
                    </a:lnTo>
                    <a:lnTo>
                      <a:pt x="240" y="24"/>
                    </a:lnTo>
                    <a:lnTo>
                      <a:pt x="241" y="16"/>
                    </a:lnTo>
                    <a:lnTo>
                      <a:pt x="237" y="13"/>
                    </a:lnTo>
                    <a:lnTo>
                      <a:pt x="238" y="7"/>
                    </a:lnTo>
                    <a:lnTo>
                      <a:pt x="249" y="0"/>
                    </a:lnTo>
                    <a:lnTo>
                      <a:pt x="253" y="0"/>
                    </a:lnTo>
                    <a:lnTo>
                      <a:pt x="255" y="0"/>
                    </a:lnTo>
                    <a:lnTo>
                      <a:pt x="261" y="0"/>
                    </a:lnTo>
                    <a:lnTo>
                      <a:pt x="270" y="0"/>
                    </a:lnTo>
                    <a:lnTo>
                      <a:pt x="273" y="12"/>
                    </a:lnTo>
                    <a:lnTo>
                      <a:pt x="268" y="12"/>
                    </a:lnTo>
                    <a:lnTo>
                      <a:pt x="264" y="18"/>
                    </a:lnTo>
                    <a:lnTo>
                      <a:pt x="255" y="23"/>
                    </a:lnTo>
                    <a:lnTo>
                      <a:pt x="252" y="23"/>
                    </a:lnTo>
                    <a:lnTo>
                      <a:pt x="264" y="32"/>
                    </a:lnTo>
                    <a:lnTo>
                      <a:pt x="267" y="29"/>
                    </a:lnTo>
                    <a:lnTo>
                      <a:pt x="272" y="30"/>
                    </a:lnTo>
                    <a:lnTo>
                      <a:pt x="273" y="30"/>
                    </a:lnTo>
                    <a:lnTo>
                      <a:pt x="273" y="36"/>
                    </a:lnTo>
                    <a:lnTo>
                      <a:pt x="276" y="39"/>
                    </a:lnTo>
                    <a:lnTo>
                      <a:pt x="285" y="32"/>
                    </a:lnTo>
                    <a:lnTo>
                      <a:pt x="291" y="30"/>
                    </a:lnTo>
                    <a:lnTo>
                      <a:pt x="299" y="33"/>
                    </a:lnTo>
                    <a:lnTo>
                      <a:pt x="302" y="36"/>
                    </a:lnTo>
                    <a:lnTo>
                      <a:pt x="300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9" name="Freeform 2035">
                <a:extLst>
                  <a:ext uri="{FF2B5EF4-FFF2-40B4-BE49-F238E27FC236}">
                    <a16:creationId xmlns:a16="http://schemas.microsoft.com/office/drawing/2014/main" id="{3BEDDEB2-3B6A-5E70-185F-5366BF7AD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356"/>
                <a:ext cx="39" cy="29"/>
              </a:xfrm>
              <a:custGeom>
                <a:avLst/>
                <a:gdLst>
                  <a:gd name="T0" fmla="*/ 14 w 77"/>
                  <a:gd name="T1" fmla="*/ 0 h 58"/>
                  <a:gd name="T2" fmla="*/ 10 w 77"/>
                  <a:gd name="T3" fmla="*/ 2 h 58"/>
                  <a:gd name="T4" fmla="*/ 9 w 77"/>
                  <a:gd name="T5" fmla="*/ 12 h 58"/>
                  <a:gd name="T6" fmla="*/ 3 w 77"/>
                  <a:gd name="T7" fmla="*/ 17 h 58"/>
                  <a:gd name="T8" fmla="*/ 0 w 77"/>
                  <a:gd name="T9" fmla="*/ 23 h 58"/>
                  <a:gd name="T10" fmla="*/ 7 w 77"/>
                  <a:gd name="T11" fmla="*/ 34 h 58"/>
                  <a:gd name="T12" fmla="*/ 12 w 77"/>
                  <a:gd name="T13" fmla="*/ 35 h 58"/>
                  <a:gd name="T14" fmla="*/ 10 w 77"/>
                  <a:gd name="T15" fmla="*/ 26 h 58"/>
                  <a:gd name="T16" fmla="*/ 15 w 77"/>
                  <a:gd name="T17" fmla="*/ 26 h 58"/>
                  <a:gd name="T18" fmla="*/ 21 w 77"/>
                  <a:gd name="T19" fmla="*/ 35 h 58"/>
                  <a:gd name="T20" fmla="*/ 20 w 77"/>
                  <a:gd name="T21" fmla="*/ 40 h 58"/>
                  <a:gd name="T22" fmla="*/ 24 w 77"/>
                  <a:gd name="T23" fmla="*/ 43 h 58"/>
                  <a:gd name="T24" fmla="*/ 23 w 77"/>
                  <a:gd name="T25" fmla="*/ 46 h 58"/>
                  <a:gd name="T26" fmla="*/ 26 w 77"/>
                  <a:gd name="T27" fmla="*/ 55 h 58"/>
                  <a:gd name="T28" fmla="*/ 33 w 77"/>
                  <a:gd name="T29" fmla="*/ 55 h 58"/>
                  <a:gd name="T30" fmla="*/ 33 w 77"/>
                  <a:gd name="T31" fmla="*/ 52 h 58"/>
                  <a:gd name="T32" fmla="*/ 41 w 77"/>
                  <a:gd name="T33" fmla="*/ 49 h 58"/>
                  <a:gd name="T34" fmla="*/ 47 w 77"/>
                  <a:gd name="T35" fmla="*/ 52 h 58"/>
                  <a:gd name="T36" fmla="*/ 47 w 77"/>
                  <a:gd name="T37" fmla="*/ 58 h 58"/>
                  <a:gd name="T38" fmla="*/ 56 w 77"/>
                  <a:gd name="T39" fmla="*/ 57 h 58"/>
                  <a:gd name="T40" fmla="*/ 64 w 77"/>
                  <a:gd name="T41" fmla="*/ 52 h 58"/>
                  <a:gd name="T42" fmla="*/ 67 w 77"/>
                  <a:gd name="T43" fmla="*/ 41 h 58"/>
                  <a:gd name="T44" fmla="*/ 65 w 77"/>
                  <a:gd name="T45" fmla="*/ 40 h 58"/>
                  <a:gd name="T46" fmla="*/ 71 w 77"/>
                  <a:gd name="T47" fmla="*/ 37 h 58"/>
                  <a:gd name="T48" fmla="*/ 71 w 77"/>
                  <a:gd name="T49" fmla="*/ 32 h 58"/>
                  <a:gd name="T50" fmla="*/ 77 w 77"/>
                  <a:gd name="T51" fmla="*/ 32 h 58"/>
                  <a:gd name="T52" fmla="*/ 68 w 77"/>
                  <a:gd name="T53" fmla="*/ 26 h 58"/>
                  <a:gd name="T54" fmla="*/ 73 w 77"/>
                  <a:gd name="T55" fmla="*/ 23 h 58"/>
                  <a:gd name="T56" fmla="*/ 64 w 77"/>
                  <a:gd name="T57" fmla="*/ 9 h 58"/>
                  <a:gd name="T58" fmla="*/ 58 w 77"/>
                  <a:gd name="T59" fmla="*/ 9 h 58"/>
                  <a:gd name="T60" fmla="*/ 53 w 77"/>
                  <a:gd name="T61" fmla="*/ 6 h 58"/>
                  <a:gd name="T62" fmla="*/ 41 w 77"/>
                  <a:gd name="T63" fmla="*/ 12 h 58"/>
                  <a:gd name="T64" fmla="*/ 39 w 77"/>
                  <a:gd name="T65" fmla="*/ 12 h 58"/>
                  <a:gd name="T66" fmla="*/ 29 w 77"/>
                  <a:gd name="T67" fmla="*/ 12 h 58"/>
                  <a:gd name="T68" fmla="*/ 26 w 77"/>
                  <a:gd name="T69" fmla="*/ 14 h 58"/>
                  <a:gd name="T70" fmla="*/ 20 w 77"/>
                  <a:gd name="T71" fmla="*/ 12 h 58"/>
                  <a:gd name="T72" fmla="*/ 14 w 77"/>
                  <a:gd name="T7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7" h="58">
                    <a:moveTo>
                      <a:pt x="14" y="0"/>
                    </a:moveTo>
                    <a:lnTo>
                      <a:pt x="10" y="2"/>
                    </a:lnTo>
                    <a:lnTo>
                      <a:pt x="9" y="12"/>
                    </a:lnTo>
                    <a:lnTo>
                      <a:pt x="3" y="17"/>
                    </a:lnTo>
                    <a:lnTo>
                      <a:pt x="0" y="23"/>
                    </a:lnTo>
                    <a:lnTo>
                      <a:pt x="7" y="34"/>
                    </a:lnTo>
                    <a:lnTo>
                      <a:pt x="12" y="35"/>
                    </a:lnTo>
                    <a:lnTo>
                      <a:pt x="10" y="26"/>
                    </a:lnTo>
                    <a:lnTo>
                      <a:pt x="15" y="26"/>
                    </a:lnTo>
                    <a:lnTo>
                      <a:pt x="21" y="35"/>
                    </a:lnTo>
                    <a:lnTo>
                      <a:pt x="20" y="40"/>
                    </a:lnTo>
                    <a:lnTo>
                      <a:pt x="24" y="43"/>
                    </a:lnTo>
                    <a:lnTo>
                      <a:pt x="23" y="46"/>
                    </a:lnTo>
                    <a:lnTo>
                      <a:pt x="26" y="55"/>
                    </a:lnTo>
                    <a:lnTo>
                      <a:pt x="33" y="55"/>
                    </a:lnTo>
                    <a:lnTo>
                      <a:pt x="33" y="52"/>
                    </a:lnTo>
                    <a:lnTo>
                      <a:pt x="41" y="49"/>
                    </a:lnTo>
                    <a:lnTo>
                      <a:pt x="47" y="52"/>
                    </a:lnTo>
                    <a:lnTo>
                      <a:pt x="47" y="58"/>
                    </a:lnTo>
                    <a:lnTo>
                      <a:pt x="56" y="57"/>
                    </a:lnTo>
                    <a:lnTo>
                      <a:pt x="64" y="52"/>
                    </a:lnTo>
                    <a:lnTo>
                      <a:pt x="67" y="41"/>
                    </a:lnTo>
                    <a:lnTo>
                      <a:pt x="65" y="40"/>
                    </a:lnTo>
                    <a:lnTo>
                      <a:pt x="71" y="37"/>
                    </a:lnTo>
                    <a:lnTo>
                      <a:pt x="71" y="32"/>
                    </a:lnTo>
                    <a:lnTo>
                      <a:pt x="77" y="32"/>
                    </a:lnTo>
                    <a:lnTo>
                      <a:pt x="68" y="26"/>
                    </a:lnTo>
                    <a:lnTo>
                      <a:pt x="73" y="23"/>
                    </a:lnTo>
                    <a:lnTo>
                      <a:pt x="64" y="9"/>
                    </a:lnTo>
                    <a:lnTo>
                      <a:pt x="58" y="9"/>
                    </a:lnTo>
                    <a:lnTo>
                      <a:pt x="53" y="6"/>
                    </a:lnTo>
                    <a:lnTo>
                      <a:pt x="41" y="12"/>
                    </a:lnTo>
                    <a:lnTo>
                      <a:pt x="39" y="12"/>
                    </a:lnTo>
                    <a:lnTo>
                      <a:pt x="29" y="12"/>
                    </a:lnTo>
                    <a:lnTo>
                      <a:pt x="26" y="14"/>
                    </a:lnTo>
                    <a:lnTo>
                      <a:pt x="20" y="1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0" name="Freeform 2036">
                <a:extLst>
                  <a:ext uri="{FF2B5EF4-FFF2-40B4-BE49-F238E27FC236}">
                    <a16:creationId xmlns:a16="http://schemas.microsoft.com/office/drawing/2014/main" id="{FCCE934C-6EE9-EAA1-1CEE-95646A822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356"/>
                <a:ext cx="39" cy="29"/>
              </a:xfrm>
              <a:custGeom>
                <a:avLst/>
                <a:gdLst>
                  <a:gd name="T0" fmla="*/ 14 w 77"/>
                  <a:gd name="T1" fmla="*/ 0 h 58"/>
                  <a:gd name="T2" fmla="*/ 20 w 77"/>
                  <a:gd name="T3" fmla="*/ 12 h 58"/>
                  <a:gd name="T4" fmla="*/ 26 w 77"/>
                  <a:gd name="T5" fmla="*/ 14 h 58"/>
                  <a:gd name="T6" fmla="*/ 29 w 77"/>
                  <a:gd name="T7" fmla="*/ 12 h 58"/>
                  <a:gd name="T8" fmla="*/ 39 w 77"/>
                  <a:gd name="T9" fmla="*/ 12 h 58"/>
                  <a:gd name="T10" fmla="*/ 41 w 77"/>
                  <a:gd name="T11" fmla="*/ 12 h 58"/>
                  <a:gd name="T12" fmla="*/ 53 w 77"/>
                  <a:gd name="T13" fmla="*/ 6 h 58"/>
                  <a:gd name="T14" fmla="*/ 58 w 77"/>
                  <a:gd name="T15" fmla="*/ 9 h 58"/>
                  <a:gd name="T16" fmla="*/ 64 w 77"/>
                  <a:gd name="T17" fmla="*/ 9 h 58"/>
                  <a:gd name="T18" fmla="*/ 73 w 77"/>
                  <a:gd name="T19" fmla="*/ 23 h 58"/>
                  <a:gd name="T20" fmla="*/ 68 w 77"/>
                  <a:gd name="T21" fmla="*/ 26 h 58"/>
                  <a:gd name="T22" fmla="*/ 77 w 77"/>
                  <a:gd name="T23" fmla="*/ 32 h 58"/>
                  <a:gd name="T24" fmla="*/ 71 w 77"/>
                  <a:gd name="T25" fmla="*/ 32 h 58"/>
                  <a:gd name="T26" fmla="*/ 71 w 77"/>
                  <a:gd name="T27" fmla="*/ 37 h 58"/>
                  <a:gd name="T28" fmla="*/ 65 w 77"/>
                  <a:gd name="T29" fmla="*/ 40 h 58"/>
                  <a:gd name="T30" fmla="*/ 67 w 77"/>
                  <a:gd name="T31" fmla="*/ 41 h 58"/>
                  <a:gd name="T32" fmla="*/ 64 w 77"/>
                  <a:gd name="T33" fmla="*/ 52 h 58"/>
                  <a:gd name="T34" fmla="*/ 56 w 77"/>
                  <a:gd name="T35" fmla="*/ 57 h 58"/>
                  <a:gd name="T36" fmla="*/ 47 w 77"/>
                  <a:gd name="T37" fmla="*/ 58 h 58"/>
                  <a:gd name="T38" fmla="*/ 47 w 77"/>
                  <a:gd name="T39" fmla="*/ 52 h 58"/>
                  <a:gd name="T40" fmla="*/ 41 w 77"/>
                  <a:gd name="T41" fmla="*/ 49 h 58"/>
                  <a:gd name="T42" fmla="*/ 33 w 77"/>
                  <a:gd name="T43" fmla="*/ 52 h 58"/>
                  <a:gd name="T44" fmla="*/ 33 w 77"/>
                  <a:gd name="T45" fmla="*/ 55 h 58"/>
                  <a:gd name="T46" fmla="*/ 26 w 77"/>
                  <a:gd name="T47" fmla="*/ 55 h 58"/>
                  <a:gd name="T48" fmla="*/ 23 w 77"/>
                  <a:gd name="T49" fmla="*/ 46 h 58"/>
                  <a:gd name="T50" fmla="*/ 24 w 77"/>
                  <a:gd name="T51" fmla="*/ 43 h 58"/>
                  <a:gd name="T52" fmla="*/ 20 w 77"/>
                  <a:gd name="T53" fmla="*/ 40 h 58"/>
                  <a:gd name="T54" fmla="*/ 21 w 77"/>
                  <a:gd name="T55" fmla="*/ 35 h 58"/>
                  <a:gd name="T56" fmla="*/ 15 w 77"/>
                  <a:gd name="T57" fmla="*/ 26 h 58"/>
                  <a:gd name="T58" fmla="*/ 10 w 77"/>
                  <a:gd name="T59" fmla="*/ 26 h 58"/>
                  <a:gd name="T60" fmla="*/ 12 w 77"/>
                  <a:gd name="T61" fmla="*/ 35 h 58"/>
                  <a:gd name="T62" fmla="*/ 7 w 77"/>
                  <a:gd name="T63" fmla="*/ 34 h 58"/>
                  <a:gd name="T64" fmla="*/ 0 w 77"/>
                  <a:gd name="T65" fmla="*/ 23 h 58"/>
                  <a:gd name="T66" fmla="*/ 3 w 77"/>
                  <a:gd name="T67" fmla="*/ 17 h 58"/>
                  <a:gd name="T68" fmla="*/ 9 w 77"/>
                  <a:gd name="T69" fmla="*/ 12 h 58"/>
                  <a:gd name="T70" fmla="*/ 10 w 77"/>
                  <a:gd name="T71" fmla="*/ 2 h 58"/>
                  <a:gd name="T72" fmla="*/ 14 w 77"/>
                  <a:gd name="T7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7" h="58">
                    <a:moveTo>
                      <a:pt x="14" y="0"/>
                    </a:moveTo>
                    <a:lnTo>
                      <a:pt x="20" y="12"/>
                    </a:lnTo>
                    <a:lnTo>
                      <a:pt x="26" y="14"/>
                    </a:lnTo>
                    <a:lnTo>
                      <a:pt x="29" y="12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53" y="6"/>
                    </a:lnTo>
                    <a:lnTo>
                      <a:pt x="58" y="9"/>
                    </a:lnTo>
                    <a:lnTo>
                      <a:pt x="64" y="9"/>
                    </a:lnTo>
                    <a:lnTo>
                      <a:pt x="73" y="23"/>
                    </a:lnTo>
                    <a:lnTo>
                      <a:pt x="68" y="26"/>
                    </a:lnTo>
                    <a:lnTo>
                      <a:pt x="77" y="32"/>
                    </a:lnTo>
                    <a:lnTo>
                      <a:pt x="71" y="32"/>
                    </a:lnTo>
                    <a:lnTo>
                      <a:pt x="71" y="37"/>
                    </a:lnTo>
                    <a:lnTo>
                      <a:pt x="65" y="40"/>
                    </a:lnTo>
                    <a:lnTo>
                      <a:pt x="67" y="41"/>
                    </a:lnTo>
                    <a:lnTo>
                      <a:pt x="64" y="52"/>
                    </a:lnTo>
                    <a:lnTo>
                      <a:pt x="56" y="57"/>
                    </a:lnTo>
                    <a:lnTo>
                      <a:pt x="47" y="58"/>
                    </a:lnTo>
                    <a:lnTo>
                      <a:pt x="47" y="52"/>
                    </a:lnTo>
                    <a:lnTo>
                      <a:pt x="41" y="49"/>
                    </a:lnTo>
                    <a:lnTo>
                      <a:pt x="33" y="52"/>
                    </a:lnTo>
                    <a:lnTo>
                      <a:pt x="33" y="55"/>
                    </a:lnTo>
                    <a:lnTo>
                      <a:pt x="26" y="55"/>
                    </a:lnTo>
                    <a:lnTo>
                      <a:pt x="23" y="46"/>
                    </a:lnTo>
                    <a:lnTo>
                      <a:pt x="24" y="43"/>
                    </a:lnTo>
                    <a:lnTo>
                      <a:pt x="20" y="40"/>
                    </a:lnTo>
                    <a:lnTo>
                      <a:pt x="21" y="35"/>
                    </a:lnTo>
                    <a:lnTo>
                      <a:pt x="15" y="26"/>
                    </a:lnTo>
                    <a:lnTo>
                      <a:pt x="10" y="26"/>
                    </a:lnTo>
                    <a:lnTo>
                      <a:pt x="12" y="35"/>
                    </a:lnTo>
                    <a:lnTo>
                      <a:pt x="7" y="34"/>
                    </a:lnTo>
                    <a:lnTo>
                      <a:pt x="0" y="23"/>
                    </a:lnTo>
                    <a:lnTo>
                      <a:pt x="3" y="17"/>
                    </a:lnTo>
                    <a:lnTo>
                      <a:pt x="9" y="12"/>
                    </a:lnTo>
                    <a:lnTo>
                      <a:pt x="1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1" name="Freeform 2037">
                <a:extLst>
                  <a:ext uri="{FF2B5EF4-FFF2-40B4-BE49-F238E27FC236}">
                    <a16:creationId xmlns:a16="http://schemas.microsoft.com/office/drawing/2014/main" id="{E09BC788-7EDC-974C-4DB1-AC9A3B762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356"/>
                <a:ext cx="39" cy="29"/>
              </a:xfrm>
              <a:custGeom>
                <a:avLst/>
                <a:gdLst>
                  <a:gd name="T0" fmla="*/ 14 w 77"/>
                  <a:gd name="T1" fmla="*/ 0 h 58"/>
                  <a:gd name="T2" fmla="*/ 20 w 77"/>
                  <a:gd name="T3" fmla="*/ 12 h 58"/>
                  <a:gd name="T4" fmla="*/ 26 w 77"/>
                  <a:gd name="T5" fmla="*/ 14 h 58"/>
                  <a:gd name="T6" fmla="*/ 29 w 77"/>
                  <a:gd name="T7" fmla="*/ 12 h 58"/>
                  <a:gd name="T8" fmla="*/ 39 w 77"/>
                  <a:gd name="T9" fmla="*/ 12 h 58"/>
                  <a:gd name="T10" fmla="*/ 41 w 77"/>
                  <a:gd name="T11" fmla="*/ 12 h 58"/>
                  <a:gd name="T12" fmla="*/ 53 w 77"/>
                  <a:gd name="T13" fmla="*/ 6 h 58"/>
                  <a:gd name="T14" fmla="*/ 58 w 77"/>
                  <a:gd name="T15" fmla="*/ 9 h 58"/>
                  <a:gd name="T16" fmla="*/ 64 w 77"/>
                  <a:gd name="T17" fmla="*/ 9 h 58"/>
                  <a:gd name="T18" fmla="*/ 73 w 77"/>
                  <a:gd name="T19" fmla="*/ 23 h 58"/>
                  <a:gd name="T20" fmla="*/ 68 w 77"/>
                  <a:gd name="T21" fmla="*/ 26 h 58"/>
                  <a:gd name="T22" fmla="*/ 77 w 77"/>
                  <a:gd name="T23" fmla="*/ 32 h 58"/>
                  <a:gd name="T24" fmla="*/ 71 w 77"/>
                  <a:gd name="T25" fmla="*/ 32 h 58"/>
                  <a:gd name="T26" fmla="*/ 71 w 77"/>
                  <a:gd name="T27" fmla="*/ 37 h 58"/>
                  <a:gd name="T28" fmla="*/ 65 w 77"/>
                  <a:gd name="T29" fmla="*/ 40 h 58"/>
                  <a:gd name="T30" fmla="*/ 67 w 77"/>
                  <a:gd name="T31" fmla="*/ 41 h 58"/>
                  <a:gd name="T32" fmla="*/ 64 w 77"/>
                  <a:gd name="T33" fmla="*/ 52 h 58"/>
                  <a:gd name="T34" fmla="*/ 56 w 77"/>
                  <a:gd name="T35" fmla="*/ 57 h 58"/>
                  <a:gd name="T36" fmla="*/ 47 w 77"/>
                  <a:gd name="T37" fmla="*/ 58 h 58"/>
                  <a:gd name="T38" fmla="*/ 47 w 77"/>
                  <a:gd name="T39" fmla="*/ 52 h 58"/>
                  <a:gd name="T40" fmla="*/ 41 w 77"/>
                  <a:gd name="T41" fmla="*/ 49 h 58"/>
                  <a:gd name="T42" fmla="*/ 33 w 77"/>
                  <a:gd name="T43" fmla="*/ 52 h 58"/>
                  <a:gd name="T44" fmla="*/ 33 w 77"/>
                  <a:gd name="T45" fmla="*/ 55 h 58"/>
                  <a:gd name="T46" fmla="*/ 26 w 77"/>
                  <a:gd name="T47" fmla="*/ 55 h 58"/>
                  <a:gd name="T48" fmla="*/ 23 w 77"/>
                  <a:gd name="T49" fmla="*/ 46 h 58"/>
                  <a:gd name="T50" fmla="*/ 24 w 77"/>
                  <a:gd name="T51" fmla="*/ 43 h 58"/>
                  <a:gd name="T52" fmla="*/ 20 w 77"/>
                  <a:gd name="T53" fmla="*/ 40 h 58"/>
                  <a:gd name="T54" fmla="*/ 21 w 77"/>
                  <a:gd name="T55" fmla="*/ 35 h 58"/>
                  <a:gd name="T56" fmla="*/ 15 w 77"/>
                  <a:gd name="T57" fmla="*/ 26 h 58"/>
                  <a:gd name="T58" fmla="*/ 10 w 77"/>
                  <a:gd name="T59" fmla="*/ 26 h 58"/>
                  <a:gd name="T60" fmla="*/ 12 w 77"/>
                  <a:gd name="T61" fmla="*/ 35 h 58"/>
                  <a:gd name="T62" fmla="*/ 7 w 77"/>
                  <a:gd name="T63" fmla="*/ 34 h 58"/>
                  <a:gd name="T64" fmla="*/ 0 w 77"/>
                  <a:gd name="T65" fmla="*/ 23 h 58"/>
                  <a:gd name="T66" fmla="*/ 3 w 77"/>
                  <a:gd name="T67" fmla="*/ 17 h 58"/>
                  <a:gd name="T68" fmla="*/ 9 w 77"/>
                  <a:gd name="T69" fmla="*/ 12 h 58"/>
                  <a:gd name="T70" fmla="*/ 10 w 77"/>
                  <a:gd name="T71" fmla="*/ 2 h 58"/>
                  <a:gd name="T72" fmla="*/ 14 w 77"/>
                  <a:gd name="T7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7" h="58">
                    <a:moveTo>
                      <a:pt x="14" y="0"/>
                    </a:moveTo>
                    <a:lnTo>
                      <a:pt x="20" y="12"/>
                    </a:lnTo>
                    <a:lnTo>
                      <a:pt x="26" y="14"/>
                    </a:lnTo>
                    <a:lnTo>
                      <a:pt x="29" y="12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53" y="6"/>
                    </a:lnTo>
                    <a:lnTo>
                      <a:pt x="58" y="9"/>
                    </a:lnTo>
                    <a:lnTo>
                      <a:pt x="64" y="9"/>
                    </a:lnTo>
                    <a:lnTo>
                      <a:pt x="73" y="23"/>
                    </a:lnTo>
                    <a:lnTo>
                      <a:pt x="68" y="26"/>
                    </a:lnTo>
                    <a:lnTo>
                      <a:pt x="77" y="32"/>
                    </a:lnTo>
                    <a:lnTo>
                      <a:pt x="71" y="32"/>
                    </a:lnTo>
                    <a:lnTo>
                      <a:pt x="71" y="37"/>
                    </a:lnTo>
                    <a:lnTo>
                      <a:pt x="65" y="40"/>
                    </a:lnTo>
                    <a:lnTo>
                      <a:pt x="67" y="41"/>
                    </a:lnTo>
                    <a:lnTo>
                      <a:pt x="64" y="52"/>
                    </a:lnTo>
                    <a:lnTo>
                      <a:pt x="56" y="57"/>
                    </a:lnTo>
                    <a:lnTo>
                      <a:pt x="47" y="58"/>
                    </a:lnTo>
                    <a:lnTo>
                      <a:pt x="47" y="52"/>
                    </a:lnTo>
                    <a:lnTo>
                      <a:pt x="41" y="49"/>
                    </a:lnTo>
                    <a:lnTo>
                      <a:pt x="33" y="52"/>
                    </a:lnTo>
                    <a:lnTo>
                      <a:pt x="33" y="55"/>
                    </a:lnTo>
                    <a:lnTo>
                      <a:pt x="26" y="55"/>
                    </a:lnTo>
                    <a:lnTo>
                      <a:pt x="23" y="46"/>
                    </a:lnTo>
                    <a:lnTo>
                      <a:pt x="24" y="43"/>
                    </a:lnTo>
                    <a:lnTo>
                      <a:pt x="20" y="40"/>
                    </a:lnTo>
                    <a:lnTo>
                      <a:pt x="21" y="35"/>
                    </a:lnTo>
                    <a:lnTo>
                      <a:pt x="15" y="26"/>
                    </a:lnTo>
                    <a:lnTo>
                      <a:pt x="10" y="26"/>
                    </a:lnTo>
                    <a:lnTo>
                      <a:pt x="12" y="35"/>
                    </a:lnTo>
                    <a:lnTo>
                      <a:pt x="7" y="34"/>
                    </a:lnTo>
                    <a:lnTo>
                      <a:pt x="0" y="23"/>
                    </a:lnTo>
                    <a:lnTo>
                      <a:pt x="3" y="17"/>
                    </a:lnTo>
                    <a:lnTo>
                      <a:pt x="9" y="12"/>
                    </a:lnTo>
                    <a:lnTo>
                      <a:pt x="10" y="2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2" name="Freeform 2038">
                <a:extLst>
                  <a:ext uri="{FF2B5EF4-FFF2-40B4-BE49-F238E27FC236}">
                    <a16:creationId xmlns:a16="http://schemas.microsoft.com/office/drawing/2014/main" id="{E714DB71-B0B7-89E3-73CE-CB626723E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507"/>
                <a:ext cx="154" cy="104"/>
              </a:xfrm>
              <a:custGeom>
                <a:avLst/>
                <a:gdLst>
                  <a:gd name="T0" fmla="*/ 290 w 308"/>
                  <a:gd name="T1" fmla="*/ 86 h 208"/>
                  <a:gd name="T2" fmla="*/ 270 w 308"/>
                  <a:gd name="T3" fmla="*/ 102 h 208"/>
                  <a:gd name="T4" fmla="*/ 256 w 308"/>
                  <a:gd name="T5" fmla="*/ 95 h 208"/>
                  <a:gd name="T6" fmla="*/ 246 w 308"/>
                  <a:gd name="T7" fmla="*/ 86 h 208"/>
                  <a:gd name="T8" fmla="*/ 229 w 308"/>
                  <a:gd name="T9" fmla="*/ 92 h 208"/>
                  <a:gd name="T10" fmla="*/ 212 w 308"/>
                  <a:gd name="T11" fmla="*/ 99 h 208"/>
                  <a:gd name="T12" fmla="*/ 200 w 308"/>
                  <a:gd name="T13" fmla="*/ 112 h 208"/>
                  <a:gd name="T14" fmla="*/ 187 w 308"/>
                  <a:gd name="T15" fmla="*/ 117 h 208"/>
                  <a:gd name="T16" fmla="*/ 181 w 308"/>
                  <a:gd name="T17" fmla="*/ 102 h 208"/>
                  <a:gd name="T18" fmla="*/ 174 w 308"/>
                  <a:gd name="T19" fmla="*/ 99 h 208"/>
                  <a:gd name="T20" fmla="*/ 179 w 308"/>
                  <a:gd name="T21" fmla="*/ 83 h 208"/>
                  <a:gd name="T22" fmla="*/ 159 w 308"/>
                  <a:gd name="T23" fmla="*/ 80 h 208"/>
                  <a:gd name="T24" fmla="*/ 161 w 308"/>
                  <a:gd name="T25" fmla="*/ 64 h 208"/>
                  <a:gd name="T26" fmla="*/ 147 w 308"/>
                  <a:gd name="T27" fmla="*/ 54 h 208"/>
                  <a:gd name="T28" fmla="*/ 140 w 308"/>
                  <a:gd name="T29" fmla="*/ 45 h 208"/>
                  <a:gd name="T30" fmla="*/ 126 w 308"/>
                  <a:gd name="T31" fmla="*/ 44 h 208"/>
                  <a:gd name="T32" fmla="*/ 132 w 308"/>
                  <a:gd name="T33" fmla="*/ 19 h 208"/>
                  <a:gd name="T34" fmla="*/ 144 w 308"/>
                  <a:gd name="T35" fmla="*/ 16 h 208"/>
                  <a:gd name="T36" fmla="*/ 127 w 308"/>
                  <a:gd name="T37" fmla="*/ 0 h 208"/>
                  <a:gd name="T38" fmla="*/ 106 w 308"/>
                  <a:gd name="T39" fmla="*/ 10 h 208"/>
                  <a:gd name="T40" fmla="*/ 88 w 308"/>
                  <a:gd name="T41" fmla="*/ 16 h 208"/>
                  <a:gd name="T42" fmla="*/ 73 w 308"/>
                  <a:gd name="T43" fmla="*/ 1 h 208"/>
                  <a:gd name="T44" fmla="*/ 61 w 308"/>
                  <a:gd name="T45" fmla="*/ 10 h 208"/>
                  <a:gd name="T46" fmla="*/ 49 w 308"/>
                  <a:gd name="T47" fmla="*/ 32 h 208"/>
                  <a:gd name="T48" fmla="*/ 64 w 308"/>
                  <a:gd name="T49" fmla="*/ 53 h 208"/>
                  <a:gd name="T50" fmla="*/ 49 w 308"/>
                  <a:gd name="T51" fmla="*/ 68 h 208"/>
                  <a:gd name="T52" fmla="*/ 39 w 308"/>
                  <a:gd name="T53" fmla="*/ 82 h 208"/>
                  <a:gd name="T54" fmla="*/ 35 w 308"/>
                  <a:gd name="T55" fmla="*/ 97 h 208"/>
                  <a:gd name="T56" fmla="*/ 20 w 308"/>
                  <a:gd name="T57" fmla="*/ 100 h 208"/>
                  <a:gd name="T58" fmla="*/ 17 w 308"/>
                  <a:gd name="T59" fmla="*/ 114 h 208"/>
                  <a:gd name="T60" fmla="*/ 9 w 308"/>
                  <a:gd name="T61" fmla="*/ 129 h 208"/>
                  <a:gd name="T62" fmla="*/ 8 w 308"/>
                  <a:gd name="T63" fmla="*/ 152 h 208"/>
                  <a:gd name="T64" fmla="*/ 1 w 308"/>
                  <a:gd name="T65" fmla="*/ 165 h 208"/>
                  <a:gd name="T66" fmla="*/ 14 w 308"/>
                  <a:gd name="T67" fmla="*/ 173 h 208"/>
                  <a:gd name="T68" fmla="*/ 15 w 308"/>
                  <a:gd name="T69" fmla="*/ 181 h 208"/>
                  <a:gd name="T70" fmla="*/ 12 w 308"/>
                  <a:gd name="T71" fmla="*/ 197 h 208"/>
                  <a:gd name="T72" fmla="*/ 35 w 308"/>
                  <a:gd name="T73" fmla="*/ 200 h 208"/>
                  <a:gd name="T74" fmla="*/ 67 w 308"/>
                  <a:gd name="T75" fmla="*/ 190 h 208"/>
                  <a:gd name="T76" fmla="*/ 59 w 308"/>
                  <a:gd name="T77" fmla="*/ 175 h 208"/>
                  <a:gd name="T78" fmla="*/ 83 w 308"/>
                  <a:gd name="T79" fmla="*/ 167 h 208"/>
                  <a:gd name="T80" fmla="*/ 114 w 308"/>
                  <a:gd name="T81" fmla="*/ 156 h 208"/>
                  <a:gd name="T82" fmla="*/ 123 w 308"/>
                  <a:gd name="T83" fmla="*/ 138 h 208"/>
                  <a:gd name="T84" fmla="*/ 124 w 308"/>
                  <a:gd name="T85" fmla="*/ 153 h 208"/>
                  <a:gd name="T86" fmla="*/ 105 w 308"/>
                  <a:gd name="T87" fmla="*/ 165 h 208"/>
                  <a:gd name="T88" fmla="*/ 117 w 308"/>
                  <a:gd name="T89" fmla="*/ 187 h 208"/>
                  <a:gd name="T90" fmla="*/ 143 w 308"/>
                  <a:gd name="T91" fmla="*/ 193 h 208"/>
                  <a:gd name="T92" fmla="*/ 155 w 308"/>
                  <a:gd name="T93" fmla="*/ 203 h 208"/>
                  <a:gd name="T94" fmla="*/ 202 w 308"/>
                  <a:gd name="T95" fmla="*/ 175 h 208"/>
                  <a:gd name="T96" fmla="*/ 220 w 308"/>
                  <a:gd name="T97" fmla="*/ 162 h 208"/>
                  <a:gd name="T98" fmla="*/ 217 w 308"/>
                  <a:gd name="T99" fmla="*/ 188 h 208"/>
                  <a:gd name="T100" fmla="*/ 235 w 308"/>
                  <a:gd name="T101" fmla="*/ 197 h 208"/>
                  <a:gd name="T102" fmla="*/ 253 w 308"/>
                  <a:gd name="T103" fmla="*/ 184 h 208"/>
                  <a:gd name="T104" fmla="*/ 269 w 308"/>
                  <a:gd name="T105" fmla="*/ 199 h 208"/>
                  <a:gd name="T106" fmla="*/ 303 w 308"/>
                  <a:gd name="T107" fmla="*/ 158 h 208"/>
                  <a:gd name="T108" fmla="*/ 302 w 308"/>
                  <a:gd name="T109" fmla="*/ 144 h 208"/>
                  <a:gd name="T110" fmla="*/ 308 w 308"/>
                  <a:gd name="T111" fmla="*/ 130 h 208"/>
                  <a:gd name="T112" fmla="*/ 293 w 308"/>
                  <a:gd name="T113" fmla="*/ 130 h 208"/>
                  <a:gd name="T114" fmla="*/ 300 w 308"/>
                  <a:gd name="T115" fmla="*/ 109 h 208"/>
                  <a:gd name="T116" fmla="*/ 303 w 308"/>
                  <a:gd name="T117" fmla="*/ 95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8" h="208">
                    <a:moveTo>
                      <a:pt x="303" y="88"/>
                    </a:moveTo>
                    <a:lnTo>
                      <a:pt x="302" y="86"/>
                    </a:lnTo>
                    <a:lnTo>
                      <a:pt x="290" y="86"/>
                    </a:lnTo>
                    <a:lnTo>
                      <a:pt x="284" y="91"/>
                    </a:lnTo>
                    <a:lnTo>
                      <a:pt x="278" y="99"/>
                    </a:lnTo>
                    <a:lnTo>
                      <a:pt x="270" y="102"/>
                    </a:lnTo>
                    <a:lnTo>
                      <a:pt x="269" y="103"/>
                    </a:lnTo>
                    <a:lnTo>
                      <a:pt x="262" y="95"/>
                    </a:lnTo>
                    <a:lnTo>
                      <a:pt x="256" y="95"/>
                    </a:lnTo>
                    <a:lnTo>
                      <a:pt x="252" y="91"/>
                    </a:lnTo>
                    <a:lnTo>
                      <a:pt x="246" y="91"/>
                    </a:lnTo>
                    <a:lnTo>
                      <a:pt x="246" y="86"/>
                    </a:lnTo>
                    <a:lnTo>
                      <a:pt x="240" y="88"/>
                    </a:lnTo>
                    <a:lnTo>
                      <a:pt x="235" y="91"/>
                    </a:lnTo>
                    <a:lnTo>
                      <a:pt x="229" y="92"/>
                    </a:lnTo>
                    <a:lnTo>
                      <a:pt x="222" y="95"/>
                    </a:lnTo>
                    <a:lnTo>
                      <a:pt x="220" y="102"/>
                    </a:lnTo>
                    <a:lnTo>
                      <a:pt x="212" y="99"/>
                    </a:lnTo>
                    <a:lnTo>
                      <a:pt x="208" y="102"/>
                    </a:lnTo>
                    <a:lnTo>
                      <a:pt x="205" y="108"/>
                    </a:lnTo>
                    <a:lnTo>
                      <a:pt x="200" y="112"/>
                    </a:lnTo>
                    <a:lnTo>
                      <a:pt x="196" y="117"/>
                    </a:lnTo>
                    <a:lnTo>
                      <a:pt x="187" y="124"/>
                    </a:lnTo>
                    <a:lnTo>
                      <a:pt x="187" y="117"/>
                    </a:lnTo>
                    <a:lnTo>
                      <a:pt x="181" y="114"/>
                    </a:lnTo>
                    <a:lnTo>
                      <a:pt x="174" y="109"/>
                    </a:lnTo>
                    <a:lnTo>
                      <a:pt x="181" y="102"/>
                    </a:lnTo>
                    <a:lnTo>
                      <a:pt x="182" y="100"/>
                    </a:lnTo>
                    <a:lnTo>
                      <a:pt x="181" y="97"/>
                    </a:lnTo>
                    <a:lnTo>
                      <a:pt x="174" y="99"/>
                    </a:lnTo>
                    <a:lnTo>
                      <a:pt x="178" y="92"/>
                    </a:lnTo>
                    <a:lnTo>
                      <a:pt x="174" y="86"/>
                    </a:lnTo>
                    <a:lnTo>
                      <a:pt x="179" y="83"/>
                    </a:lnTo>
                    <a:lnTo>
                      <a:pt x="174" y="79"/>
                    </a:lnTo>
                    <a:lnTo>
                      <a:pt x="173" y="77"/>
                    </a:lnTo>
                    <a:lnTo>
                      <a:pt x="159" y="80"/>
                    </a:lnTo>
                    <a:lnTo>
                      <a:pt x="152" y="77"/>
                    </a:lnTo>
                    <a:lnTo>
                      <a:pt x="155" y="71"/>
                    </a:lnTo>
                    <a:lnTo>
                      <a:pt x="161" y="64"/>
                    </a:lnTo>
                    <a:lnTo>
                      <a:pt x="155" y="64"/>
                    </a:lnTo>
                    <a:lnTo>
                      <a:pt x="150" y="61"/>
                    </a:lnTo>
                    <a:lnTo>
                      <a:pt x="147" y="54"/>
                    </a:lnTo>
                    <a:lnTo>
                      <a:pt x="141" y="47"/>
                    </a:lnTo>
                    <a:lnTo>
                      <a:pt x="144" y="44"/>
                    </a:lnTo>
                    <a:lnTo>
                      <a:pt x="140" y="45"/>
                    </a:lnTo>
                    <a:lnTo>
                      <a:pt x="134" y="42"/>
                    </a:lnTo>
                    <a:lnTo>
                      <a:pt x="129" y="47"/>
                    </a:lnTo>
                    <a:lnTo>
                      <a:pt x="126" y="44"/>
                    </a:lnTo>
                    <a:lnTo>
                      <a:pt x="123" y="35"/>
                    </a:lnTo>
                    <a:lnTo>
                      <a:pt x="126" y="29"/>
                    </a:lnTo>
                    <a:lnTo>
                      <a:pt x="132" y="19"/>
                    </a:lnTo>
                    <a:lnTo>
                      <a:pt x="137" y="23"/>
                    </a:lnTo>
                    <a:lnTo>
                      <a:pt x="144" y="21"/>
                    </a:lnTo>
                    <a:lnTo>
                      <a:pt x="144" y="16"/>
                    </a:lnTo>
                    <a:lnTo>
                      <a:pt x="155" y="4"/>
                    </a:lnTo>
                    <a:lnTo>
                      <a:pt x="137" y="6"/>
                    </a:lnTo>
                    <a:lnTo>
                      <a:pt x="127" y="0"/>
                    </a:lnTo>
                    <a:lnTo>
                      <a:pt x="117" y="6"/>
                    </a:lnTo>
                    <a:lnTo>
                      <a:pt x="114" y="6"/>
                    </a:lnTo>
                    <a:lnTo>
                      <a:pt x="106" y="10"/>
                    </a:lnTo>
                    <a:lnTo>
                      <a:pt x="103" y="9"/>
                    </a:lnTo>
                    <a:lnTo>
                      <a:pt x="97" y="19"/>
                    </a:lnTo>
                    <a:lnTo>
                      <a:pt x="88" y="16"/>
                    </a:lnTo>
                    <a:lnTo>
                      <a:pt x="83" y="7"/>
                    </a:lnTo>
                    <a:lnTo>
                      <a:pt x="77" y="9"/>
                    </a:lnTo>
                    <a:lnTo>
                      <a:pt x="73" y="1"/>
                    </a:lnTo>
                    <a:lnTo>
                      <a:pt x="68" y="12"/>
                    </a:lnTo>
                    <a:lnTo>
                      <a:pt x="64" y="10"/>
                    </a:lnTo>
                    <a:lnTo>
                      <a:pt x="61" y="10"/>
                    </a:lnTo>
                    <a:lnTo>
                      <a:pt x="58" y="16"/>
                    </a:lnTo>
                    <a:lnTo>
                      <a:pt x="42" y="24"/>
                    </a:lnTo>
                    <a:lnTo>
                      <a:pt x="49" y="32"/>
                    </a:lnTo>
                    <a:lnTo>
                      <a:pt x="56" y="42"/>
                    </a:lnTo>
                    <a:lnTo>
                      <a:pt x="64" y="47"/>
                    </a:lnTo>
                    <a:lnTo>
                      <a:pt x="64" y="53"/>
                    </a:lnTo>
                    <a:lnTo>
                      <a:pt x="59" y="59"/>
                    </a:lnTo>
                    <a:lnTo>
                      <a:pt x="53" y="57"/>
                    </a:lnTo>
                    <a:lnTo>
                      <a:pt x="49" y="68"/>
                    </a:lnTo>
                    <a:lnTo>
                      <a:pt x="41" y="71"/>
                    </a:lnTo>
                    <a:lnTo>
                      <a:pt x="39" y="77"/>
                    </a:lnTo>
                    <a:lnTo>
                      <a:pt x="39" y="82"/>
                    </a:lnTo>
                    <a:lnTo>
                      <a:pt x="35" y="83"/>
                    </a:lnTo>
                    <a:lnTo>
                      <a:pt x="33" y="91"/>
                    </a:lnTo>
                    <a:lnTo>
                      <a:pt x="35" y="97"/>
                    </a:lnTo>
                    <a:lnTo>
                      <a:pt x="35" y="102"/>
                    </a:lnTo>
                    <a:lnTo>
                      <a:pt x="24" y="102"/>
                    </a:lnTo>
                    <a:lnTo>
                      <a:pt x="20" y="100"/>
                    </a:lnTo>
                    <a:lnTo>
                      <a:pt x="24" y="106"/>
                    </a:lnTo>
                    <a:lnTo>
                      <a:pt x="18" y="111"/>
                    </a:lnTo>
                    <a:lnTo>
                      <a:pt x="17" y="114"/>
                    </a:lnTo>
                    <a:lnTo>
                      <a:pt x="11" y="117"/>
                    </a:lnTo>
                    <a:lnTo>
                      <a:pt x="12" y="124"/>
                    </a:lnTo>
                    <a:lnTo>
                      <a:pt x="9" y="129"/>
                    </a:lnTo>
                    <a:lnTo>
                      <a:pt x="11" y="135"/>
                    </a:lnTo>
                    <a:lnTo>
                      <a:pt x="8" y="146"/>
                    </a:lnTo>
                    <a:lnTo>
                      <a:pt x="8" y="152"/>
                    </a:lnTo>
                    <a:lnTo>
                      <a:pt x="5" y="158"/>
                    </a:lnTo>
                    <a:lnTo>
                      <a:pt x="0" y="162"/>
                    </a:lnTo>
                    <a:lnTo>
                      <a:pt x="1" y="165"/>
                    </a:lnTo>
                    <a:lnTo>
                      <a:pt x="0" y="173"/>
                    </a:lnTo>
                    <a:lnTo>
                      <a:pt x="5" y="171"/>
                    </a:lnTo>
                    <a:lnTo>
                      <a:pt x="14" y="173"/>
                    </a:lnTo>
                    <a:lnTo>
                      <a:pt x="14" y="175"/>
                    </a:lnTo>
                    <a:lnTo>
                      <a:pt x="17" y="178"/>
                    </a:lnTo>
                    <a:lnTo>
                      <a:pt x="15" y="181"/>
                    </a:lnTo>
                    <a:lnTo>
                      <a:pt x="20" y="185"/>
                    </a:lnTo>
                    <a:lnTo>
                      <a:pt x="8" y="197"/>
                    </a:lnTo>
                    <a:lnTo>
                      <a:pt x="12" y="197"/>
                    </a:lnTo>
                    <a:lnTo>
                      <a:pt x="21" y="205"/>
                    </a:lnTo>
                    <a:lnTo>
                      <a:pt x="29" y="208"/>
                    </a:lnTo>
                    <a:lnTo>
                      <a:pt x="35" y="200"/>
                    </a:lnTo>
                    <a:lnTo>
                      <a:pt x="38" y="199"/>
                    </a:lnTo>
                    <a:lnTo>
                      <a:pt x="45" y="193"/>
                    </a:lnTo>
                    <a:lnTo>
                      <a:pt x="67" y="190"/>
                    </a:lnTo>
                    <a:lnTo>
                      <a:pt x="70" y="187"/>
                    </a:lnTo>
                    <a:lnTo>
                      <a:pt x="68" y="181"/>
                    </a:lnTo>
                    <a:lnTo>
                      <a:pt x="59" y="175"/>
                    </a:lnTo>
                    <a:lnTo>
                      <a:pt x="70" y="167"/>
                    </a:lnTo>
                    <a:lnTo>
                      <a:pt x="80" y="165"/>
                    </a:lnTo>
                    <a:lnTo>
                      <a:pt x="83" y="167"/>
                    </a:lnTo>
                    <a:lnTo>
                      <a:pt x="85" y="170"/>
                    </a:lnTo>
                    <a:lnTo>
                      <a:pt x="93" y="165"/>
                    </a:lnTo>
                    <a:lnTo>
                      <a:pt x="114" y="156"/>
                    </a:lnTo>
                    <a:lnTo>
                      <a:pt x="117" y="147"/>
                    </a:lnTo>
                    <a:lnTo>
                      <a:pt x="121" y="144"/>
                    </a:lnTo>
                    <a:lnTo>
                      <a:pt x="123" y="138"/>
                    </a:lnTo>
                    <a:lnTo>
                      <a:pt x="124" y="138"/>
                    </a:lnTo>
                    <a:lnTo>
                      <a:pt x="129" y="147"/>
                    </a:lnTo>
                    <a:lnTo>
                      <a:pt x="124" y="153"/>
                    </a:lnTo>
                    <a:lnTo>
                      <a:pt x="118" y="156"/>
                    </a:lnTo>
                    <a:lnTo>
                      <a:pt x="111" y="159"/>
                    </a:lnTo>
                    <a:lnTo>
                      <a:pt x="105" y="165"/>
                    </a:lnTo>
                    <a:lnTo>
                      <a:pt x="111" y="170"/>
                    </a:lnTo>
                    <a:lnTo>
                      <a:pt x="105" y="175"/>
                    </a:lnTo>
                    <a:lnTo>
                      <a:pt x="117" y="187"/>
                    </a:lnTo>
                    <a:lnTo>
                      <a:pt x="123" y="188"/>
                    </a:lnTo>
                    <a:lnTo>
                      <a:pt x="132" y="188"/>
                    </a:lnTo>
                    <a:lnTo>
                      <a:pt x="143" y="193"/>
                    </a:lnTo>
                    <a:lnTo>
                      <a:pt x="147" y="196"/>
                    </a:lnTo>
                    <a:lnTo>
                      <a:pt x="149" y="202"/>
                    </a:lnTo>
                    <a:lnTo>
                      <a:pt x="155" y="203"/>
                    </a:lnTo>
                    <a:lnTo>
                      <a:pt x="178" y="205"/>
                    </a:lnTo>
                    <a:lnTo>
                      <a:pt x="194" y="190"/>
                    </a:lnTo>
                    <a:lnTo>
                      <a:pt x="202" y="175"/>
                    </a:lnTo>
                    <a:lnTo>
                      <a:pt x="208" y="170"/>
                    </a:lnTo>
                    <a:lnTo>
                      <a:pt x="217" y="162"/>
                    </a:lnTo>
                    <a:lnTo>
                      <a:pt x="220" y="162"/>
                    </a:lnTo>
                    <a:lnTo>
                      <a:pt x="223" y="167"/>
                    </a:lnTo>
                    <a:lnTo>
                      <a:pt x="220" y="171"/>
                    </a:lnTo>
                    <a:lnTo>
                      <a:pt x="217" y="188"/>
                    </a:lnTo>
                    <a:lnTo>
                      <a:pt x="223" y="191"/>
                    </a:lnTo>
                    <a:lnTo>
                      <a:pt x="228" y="196"/>
                    </a:lnTo>
                    <a:lnTo>
                      <a:pt x="235" y="197"/>
                    </a:lnTo>
                    <a:lnTo>
                      <a:pt x="240" y="193"/>
                    </a:lnTo>
                    <a:lnTo>
                      <a:pt x="243" y="196"/>
                    </a:lnTo>
                    <a:lnTo>
                      <a:pt x="253" y="184"/>
                    </a:lnTo>
                    <a:lnTo>
                      <a:pt x="258" y="181"/>
                    </a:lnTo>
                    <a:lnTo>
                      <a:pt x="262" y="191"/>
                    </a:lnTo>
                    <a:lnTo>
                      <a:pt x="269" y="199"/>
                    </a:lnTo>
                    <a:lnTo>
                      <a:pt x="276" y="190"/>
                    </a:lnTo>
                    <a:lnTo>
                      <a:pt x="293" y="168"/>
                    </a:lnTo>
                    <a:lnTo>
                      <a:pt x="303" y="158"/>
                    </a:lnTo>
                    <a:lnTo>
                      <a:pt x="302" y="153"/>
                    </a:lnTo>
                    <a:lnTo>
                      <a:pt x="305" y="147"/>
                    </a:lnTo>
                    <a:lnTo>
                      <a:pt x="302" y="144"/>
                    </a:lnTo>
                    <a:lnTo>
                      <a:pt x="308" y="138"/>
                    </a:lnTo>
                    <a:lnTo>
                      <a:pt x="307" y="137"/>
                    </a:lnTo>
                    <a:lnTo>
                      <a:pt x="308" y="130"/>
                    </a:lnTo>
                    <a:lnTo>
                      <a:pt x="305" y="124"/>
                    </a:lnTo>
                    <a:lnTo>
                      <a:pt x="296" y="126"/>
                    </a:lnTo>
                    <a:lnTo>
                      <a:pt x="293" y="130"/>
                    </a:lnTo>
                    <a:lnTo>
                      <a:pt x="291" y="126"/>
                    </a:lnTo>
                    <a:lnTo>
                      <a:pt x="299" y="114"/>
                    </a:lnTo>
                    <a:lnTo>
                      <a:pt x="300" y="109"/>
                    </a:lnTo>
                    <a:lnTo>
                      <a:pt x="305" y="106"/>
                    </a:lnTo>
                    <a:lnTo>
                      <a:pt x="302" y="100"/>
                    </a:lnTo>
                    <a:lnTo>
                      <a:pt x="303" y="95"/>
                    </a:lnTo>
                    <a:lnTo>
                      <a:pt x="303" y="8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3" name="Freeform 2039">
                <a:extLst>
                  <a:ext uri="{FF2B5EF4-FFF2-40B4-BE49-F238E27FC236}">
                    <a16:creationId xmlns:a16="http://schemas.microsoft.com/office/drawing/2014/main" id="{2EDE4877-4A52-B655-3251-CFA89DA71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507"/>
                <a:ext cx="154" cy="104"/>
              </a:xfrm>
              <a:custGeom>
                <a:avLst/>
                <a:gdLst>
                  <a:gd name="T0" fmla="*/ 302 w 308"/>
                  <a:gd name="T1" fmla="*/ 100 h 208"/>
                  <a:gd name="T2" fmla="*/ 299 w 308"/>
                  <a:gd name="T3" fmla="*/ 114 h 208"/>
                  <a:gd name="T4" fmla="*/ 296 w 308"/>
                  <a:gd name="T5" fmla="*/ 126 h 208"/>
                  <a:gd name="T6" fmla="*/ 307 w 308"/>
                  <a:gd name="T7" fmla="*/ 137 h 208"/>
                  <a:gd name="T8" fmla="*/ 305 w 308"/>
                  <a:gd name="T9" fmla="*/ 147 h 208"/>
                  <a:gd name="T10" fmla="*/ 293 w 308"/>
                  <a:gd name="T11" fmla="*/ 168 h 208"/>
                  <a:gd name="T12" fmla="*/ 262 w 308"/>
                  <a:gd name="T13" fmla="*/ 191 h 208"/>
                  <a:gd name="T14" fmla="*/ 243 w 308"/>
                  <a:gd name="T15" fmla="*/ 196 h 208"/>
                  <a:gd name="T16" fmla="*/ 228 w 308"/>
                  <a:gd name="T17" fmla="*/ 196 h 208"/>
                  <a:gd name="T18" fmla="*/ 220 w 308"/>
                  <a:gd name="T19" fmla="*/ 171 h 208"/>
                  <a:gd name="T20" fmla="*/ 217 w 308"/>
                  <a:gd name="T21" fmla="*/ 162 h 208"/>
                  <a:gd name="T22" fmla="*/ 194 w 308"/>
                  <a:gd name="T23" fmla="*/ 190 h 208"/>
                  <a:gd name="T24" fmla="*/ 149 w 308"/>
                  <a:gd name="T25" fmla="*/ 202 h 208"/>
                  <a:gd name="T26" fmla="*/ 132 w 308"/>
                  <a:gd name="T27" fmla="*/ 188 h 208"/>
                  <a:gd name="T28" fmla="*/ 105 w 308"/>
                  <a:gd name="T29" fmla="*/ 175 h 208"/>
                  <a:gd name="T30" fmla="*/ 111 w 308"/>
                  <a:gd name="T31" fmla="*/ 159 h 208"/>
                  <a:gd name="T32" fmla="*/ 129 w 308"/>
                  <a:gd name="T33" fmla="*/ 147 h 208"/>
                  <a:gd name="T34" fmla="*/ 121 w 308"/>
                  <a:gd name="T35" fmla="*/ 144 h 208"/>
                  <a:gd name="T36" fmla="*/ 93 w 308"/>
                  <a:gd name="T37" fmla="*/ 165 h 208"/>
                  <a:gd name="T38" fmla="*/ 80 w 308"/>
                  <a:gd name="T39" fmla="*/ 165 h 208"/>
                  <a:gd name="T40" fmla="*/ 68 w 308"/>
                  <a:gd name="T41" fmla="*/ 181 h 208"/>
                  <a:gd name="T42" fmla="*/ 45 w 308"/>
                  <a:gd name="T43" fmla="*/ 193 h 208"/>
                  <a:gd name="T44" fmla="*/ 29 w 308"/>
                  <a:gd name="T45" fmla="*/ 208 h 208"/>
                  <a:gd name="T46" fmla="*/ 8 w 308"/>
                  <a:gd name="T47" fmla="*/ 197 h 208"/>
                  <a:gd name="T48" fmla="*/ 17 w 308"/>
                  <a:gd name="T49" fmla="*/ 178 h 208"/>
                  <a:gd name="T50" fmla="*/ 5 w 308"/>
                  <a:gd name="T51" fmla="*/ 171 h 208"/>
                  <a:gd name="T52" fmla="*/ 0 w 308"/>
                  <a:gd name="T53" fmla="*/ 162 h 208"/>
                  <a:gd name="T54" fmla="*/ 8 w 308"/>
                  <a:gd name="T55" fmla="*/ 146 h 208"/>
                  <a:gd name="T56" fmla="*/ 12 w 308"/>
                  <a:gd name="T57" fmla="*/ 124 h 208"/>
                  <a:gd name="T58" fmla="*/ 18 w 308"/>
                  <a:gd name="T59" fmla="*/ 111 h 208"/>
                  <a:gd name="T60" fmla="*/ 24 w 308"/>
                  <a:gd name="T61" fmla="*/ 102 h 208"/>
                  <a:gd name="T62" fmla="*/ 33 w 308"/>
                  <a:gd name="T63" fmla="*/ 91 h 208"/>
                  <a:gd name="T64" fmla="*/ 39 w 308"/>
                  <a:gd name="T65" fmla="*/ 77 h 208"/>
                  <a:gd name="T66" fmla="*/ 53 w 308"/>
                  <a:gd name="T67" fmla="*/ 57 h 208"/>
                  <a:gd name="T68" fmla="*/ 64 w 308"/>
                  <a:gd name="T69" fmla="*/ 47 h 208"/>
                  <a:gd name="T70" fmla="*/ 42 w 308"/>
                  <a:gd name="T71" fmla="*/ 24 h 208"/>
                  <a:gd name="T72" fmla="*/ 64 w 308"/>
                  <a:gd name="T73" fmla="*/ 10 h 208"/>
                  <a:gd name="T74" fmla="*/ 77 w 308"/>
                  <a:gd name="T75" fmla="*/ 9 h 208"/>
                  <a:gd name="T76" fmla="*/ 97 w 308"/>
                  <a:gd name="T77" fmla="*/ 19 h 208"/>
                  <a:gd name="T78" fmla="*/ 114 w 308"/>
                  <a:gd name="T79" fmla="*/ 6 h 208"/>
                  <a:gd name="T80" fmla="*/ 137 w 308"/>
                  <a:gd name="T81" fmla="*/ 6 h 208"/>
                  <a:gd name="T82" fmla="*/ 144 w 308"/>
                  <a:gd name="T83" fmla="*/ 21 h 208"/>
                  <a:gd name="T84" fmla="*/ 126 w 308"/>
                  <a:gd name="T85" fmla="*/ 29 h 208"/>
                  <a:gd name="T86" fmla="*/ 129 w 308"/>
                  <a:gd name="T87" fmla="*/ 47 h 208"/>
                  <a:gd name="T88" fmla="*/ 144 w 308"/>
                  <a:gd name="T89" fmla="*/ 44 h 208"/>
                  <a:gd name="T90" fmla="*/ 150 w 308"/>
                  <a:gd name="T91" fmla="*/ 61 h 208"/>
                  <a:gd name="T92" fmla="*/ 155 w 308"/>
                  <a:gd name="T93" fmla="*/ 71 h 208"/>
                  <a:gd name="T94" fmla="*/ 173 w 308"/>
                  <a:gd name="T95" fmla="*/ 77 h 208"/>
                  <a:gd name="T96" fmla="*/ 174 w 308"/>
                  <a:gd name="T97" fmla="*/ 86 h 208"/>
                  <a:gd name="T98" fmla="*/ 181 w 308"/>
                  <a:gd name="T99" fmla="*/ 97 h 208"/>
                  <a:gd name="T100" fmla="*/ 174 w 308"/>
                  <a:gd name="T101" fmla="*/ 109 h 208"/>
                  <a:gd name="T102" fmla="*/ 187 w 308"/>
                  <a:gd name="T103" fmla="*/ 124 h 208"/>
                  <a:gd name="T104" fmla="*/ 205 w 308"/>
                  <a:gd name="T105" fmla="*/ 108 h 208"/>
                  <a:gd name="T106" fmla="*/ 220 w 308"/>
                  <a:gd name="T107" fmla="*/ 102 h 208"/>
                  <a:gd name="T108" fmla="*/ 235 w 308"/>
                  <a:gd name="T109" fmla="*/ 91 h 208"/>
                  <a:gd name="T110" fmla="*/ 246 w 308"/>
                  <a:gd name="T111" fmla="*/ 91 h 208"/>
                  <a:gd name="T112" fmla="*/ 262 w 308"/>
                  <a:gd name="T113" fmla="*/ 95 h 208"/>
                  <a:gd name="T114" fmla="*/ 278 w 308"/>
                  <a:gd name="T115" fmla="*/ 99 h 208"/>
                  <a:gd name="T116" fmla="*/ 302 w 308"/>
                  <a:gd name="T117" fmla="*/ 86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8" h="208">
                    <a:moveTo>
                      <a:pt x="303" y="88"/>
                    </a:moveTo>
                    <a:lnTo>
                      <a:pt x="303" y="95"/>
                    </a:lnTo>
                    <a:lnTo>
                      <a:pt x="302" y="100"/>
                    </a:lnTo>
                    <a:lnTo>
                      <a:pt x="305" y="106"/>
                    </a:lnTo>
                    <a:lnTo>
                      <a:pt x="300" y="109"/>
                    </a:lnTo>
                    <a:lnTo>
                      <a:pt x="299" y="114"/>
                    </a:lnTo>
                    <a:lnTo>
                      <a:pt x="291" y="126"/>
                    </a:lnTo>
                    <a:lnTo>
                      <a:pt x="293" y="130"/>
                    </a:lnTo>
                    <a:lnTo>
                      <a:pt x="296" y="126"/>
                    </a:lnTo>
                    <a:lnTo>
                      <a:pt x="305" y="124"/>
                    </a:lnTo>
                    <a:lnTo>
                      <a:pt x="308" y="130"/>
                    </a:lnTo>
                    <a:lnTo>
                      <a:pt x="307" y="137"/>
                    </a:lnTo>
                    <a:lnTo>
                      <a:pt x="308" y="138"/>
                    </a:lnTo>
                    <a:lnTo>
                      <a:pt x="302" y="144"/>
                    </a:lnTo>
                    <a:lnTo>
                      <a:pt x="305" y="147"/>
                    </a:lnTo>
                    <a:lnTo>
                      <a:pt x="302" y="153"/>
                    </a:lnTo>
                    <a:lnTo>
                      <a:pt x="303" y="158"/>
                    </a:lnTo>
                    <a:lnTo>
                      <a:pt x="293" y="168"/>
                    </a:lnTo>
                    <a:lnTo>
                      <a:pt x="276" y="190"/>
                    </a:lnTo>
                    <a:lnTo>
                      <a:pt x="269" y="199"/>
                    </a:lnTo>
                    <a:lnTo>
                      <a:pt x="262" y="191"/>
                    </a:lnTo>
                    <a:lnTo>
                      <a:pt x="258" y="181"/>
                    </a:lnTo>
                    <a:lnTo>
                      <a:pt x="253" y="184"/>
                    </a:lnTo>
                    <a:lnTo>
                      <a:pt x="243" y="196"/>
                    </a:lnTo>
                    <a:lnTo>
                      <a:pt x="240" y="193"/>
                    </a:lnTo>
                    <a:lnTo>
                      <a:pt x="235" y="197"/>
                    </a:lnTo>
                    <a:lnTo>
                      <a:pt x="228" y="196"/>
                    </a:lnTo>
                    <a:lnTo>
                      <a:pt x="223" y="191"/>
                    </a:lnTo>
                    <a:lnTo>
                      <a:pt x="217" y="188"/>
                    </a:lnTo>
                    <a:lnTo>
                      <a:pt x="220" y="171"/>
                    </a:lnTo>
                    <a:lnTo>
                      <a:pt x="223" y="167"/>
                    </a:lnTo>
                    <a:lnTo>
                      <a:pt x="220" y="162"/>
                    </a:lnTo>
                    <a:lnTo>
                      <a:pt x="217" y="162"/>
                    </a:lnTo>
                    <a:lnTo>
                      <a:pt x="208" y="170"/>
                    </a:lnTo>
                    <a:lnTo>
                      <a:pt x="202" y="175"/>
                    </a:lnTo>
                    <a:lnTo>
                      <a:pt x="194" y="190"/>
                    </a:lnTo>
                    <a:lnTo>
                      <a:pt x="178" y="205"/>
                    </a:lnTo>
                    <a:lnTo>
                      <a:pt x="155" y="203"/>
                    </a:lnTo>
                    <a:lnTo>
                      <a:pt x="149" y="202"/>
                    </a:lnTo>
                    <a:lnTo>
                      <a:pt x="147" y="196"/>
                    </a:lnTo>
                    <a:lnTo>
                      <a:pt x="143" y="193"/>
                    </a:lnTo>
                    <a:lnTo>
                      <a:pt x="132" y="188"/>
                    </a:lnTo>
                    <a:lnTo>
                      <a:pt x="123" y="188"/>
                    </a:lnTo>
                    <a:lnTo>
                      <a:pt x="117" y="187"/>
                    </a:lnTo>
                    <a:lnTo>
                      <a:pt x="105" y="175"/>
                    </a:lnTo>
                    <a:lnTo>
                      <a:pt x="111" y="170"/>
                    </a:lnTo>
                    <a:lnTo>
                      <a:pt x="105" y="165"/>
                    </a:lnTo>
                    <a:lnTo>
                      <a:pt x="111" y="159"/>
                    </a:lnTo>
                    <a:lnTo>
                      <a:pt x="118" y="156"/>
                    </a:lnTo>
                    <a:lnTo>
                      <a:pt x="124" y="153"/>
                    </a:lnTo>
                    <a:lnTo>
                      <a:pt x="129" y="147"/>
                    </a:lnTo>
                    <a:lnTo>
                      <a:pt x="124" y="138"/>
                    </a:lnTo>
                    <a:lnTo>
                      <a:pt x="123" y="138"/>
                    </a:lnTo>
                    <a:lnTo>
                      <a:pt x="121" y="144"/>
                    </a:lnTo>
                    <a:lnTo>
                      <a:pt x="117" y="147"/>
                    </a:lnTo>
                    <a:lnTo>
                      <a:pt x="114" y="156"/>
                    </a:lnTo>
                    <a:lnTo>
                      <a:pt x="93" y="165"/>
                    </a:lnTo>
                    <a:lnTo>
                      <a:pt x="85" y="170"/>
                    </a:lnTo>
                    <a:lnTo>
                      <a:pt x="83" y="167"/>
                    </a:lnTo>
                    <a:lnTo>
                      <a:pt x="80" y="165"/>
                    </a:lnTo>
                    <a:lnTo>
                      <a:pt x="70" y="167"/>
                    </a:lnTo>
                    <a:lnTo>
                      <a:pt x="59" y="175"/>
                    </a:lnTo>
                    <a:lnTo>
                      <a:pt x="68" y="181"/>
                    </a:lnTo>
                    <a:lnTo>
                      <a:pt x="70" y="187"/>
                    </a:lnTo>
                    <a:lnTo>
                      <a:pt x="67" y="190"/>
                    </a:lnTo>
                    <a:lnTo>
                      <a:pt x="45" y="193"/>
                    </a:lnTo>
                    <a:lnTo>
                      <a:pt x="38" y="199"/>
                    </a:lnTo>
                    <a:lnTo>
                      <a:pt x="35" y="200"/>
                    </a:lnTo>
                    <a:lnTo>
                      <a:pt x="29" y="208"/>
                    </a:lnTo>
                    <a:lnTo>
                      <a:pt x="21" y="205"/>
                    </a:lnTo>
                    <a:lnTo>
                      <a:pt x="12" y="197"/>
                    </a:lnTo>
                    <a:lnTo>
                      <a:pt x="8" y="197"/>
                    </a:lnTo>
                    <a:lnTo>
                      <a:pt x="20" y="185"/>
                    </a:lnTo>
                    <a:lnTo>
                      <a:pt x="15" y="181"/>
                    </a:lnTo>
                    <a:lnTo>
                      <a:pt x="17" y="178"/>
                    </a:lnTo>
                    <a:lnTo>
                      <a:pt x="14" y="175"/>
                    </a:lnTo>
                    <a:lnTo>
                      <a:pt x="14" y="173"/>
                    </a:lnTo>
                    <a:lnTo>
                      <a:pt x="5" y="171"/>
                    </a:lnTo>
                    <a:lnTo>
                      <a:pt x="0" y="173"/>
                    </a:lnTo>
                    <a:lnTo>
                      <a:pt x="1" y="165"/>
                    </a:lnTo>
                    <a:lnTo>
                      <a:pt x="0" y="162"/>
                    </a:lnTo>
                    <a:lnTo>
                      <a:pt x="5" y="158"/>
                    </a:lnTo>
                    <a:lnTo>
                      <a:pt x="8" y="152"/>
                    </a:lnTo>
                    <a:lnTo>
                      <a:pt x="8" y="146"/>
                    </a:lnTo>
                    <a:lnTo>
                      <a:pt x="11" y="135"/>
                    </a:lnTo>
                    <a:lnTo>
                      <a:pt x="9" y="129"/>
                    </a:lnTo>
                    <a:lnTo>
                      <a:pt x="12" y="124"/>
                    </a:lnTo>
                    <a:lnTo>
                      <a:pt x="11" y="117"/>
                    </a:lnTo>
                    <a:lnTo>
                      <a:pt x="17" y="114"/>
                    </a:lnTo>
                    <a:lnTo>
                      <a:pt x="18" y="111"/>
                    </a:lnTo>
                    <a:lnTo>
                      <a:pt x="24" y="106"/>
                    </a:lnTo>
                    <a:lnTo>
                      <a:pt x="20" y="100"/>
                    </a:lnTo>
                    <a:lnTo>
                      <a:pt x="24" y="102"/>
                    </a:lnTo>
                    <a:lnTo>
                      <a:pt x="35" y="102"/>
                    </a:lnTo>
                    <a:lnTo>
                      <a:pt x="35" y="97"/>
                    </a:lnTo>
                    <a:lnTo>
                      <a:pt x="33" y="91"/>
                    </a:lnTo>
                    <a:lnTo>
                      <a:pt x="35" y="83"/>
                    </a:lnTo>
                    <a:lnTo>
                      <a:pt x="39" y="82"/>
                    </a:lnTo>
                    <a:lnTo>
                      <a:pt x="39" y="77"/>
                    </a:lnTo>
                    <a:lnTo>
                      <a:pt x="41" y="71"/>
                    </a:lnTo>
                    <a:lnTo>
                      <a:pt x="49" y="68"/>
                    </a:lnTo>
                    <a:lnTo>
                      <a:pt x="53" y="57"/>
                    </a:lnTo>
                    <a:lnTo>
                      <a:pt x="59" y="59"/>
                    </a:lnTo>
                    <a:lnTo>
                      <a:pt x="64" y="53"/>
                    </a:lnTo>
                    <a:lnTo>
                      <a:pt x="64" y="47"/>
                    </a:lnTo>
                    <a:lnTo>
                      <a:pt x="56" y="42"/>
                    </a:lnTo>
                    <a:lnTo>
                      <a:pt x="49" y="32"/>
                    </a:lnTo>
                    <a:lnTo>
                      <a:pt x="42" y="24"/>
                    </a:lnTo>
                    <a:lnTo>
                      <a:pt x="58" y="16"/>
                    </a:lnTo>
                    <a:lnTo>
                      <a:pt x="61" y="10"/>
                    </a:lnTo>
                    <a:lnTo>
                      <a:pt x="64" y="10"/>
                    </a:lnTo>
                    <a:lnTo>
                      <a:pt x="68" y="12"/>
                    </a:lnTo>
                    <a:lnTo>
                      <a:pt x="73" y="1"/>
                    </a:lnTo>
                    <a:lnTo>
                      <a:pt x="77" y="9"/>
                    </a:lnTo>
                    <a:lnTo>
                      <a:pt x="83" y="7"/>
                    </a:lnTo>
                    <a:lnTo>
                      <a:pt x="88" y="16"/>
                    </a:lnTo>
                    <a:lnTo>
                      <a:pt x="97" y="19"/>
                    </a:lnTo>
                    <a:lnTo>
                      <a:pt x="103" y="9"/>
                    </a:lnTo>
                    <a:lnTo>
                      <a:pt x="106" y="10"/>
                    </a:lnTo>
                    <a:lnTo>
                      <a:pt x="114" y="6"/>
                    </a:lnTo>
                    <a:lnTo>
                      <a:pt x="117" y="6"/>
                    </a:lnTo>
                    <a:lnTo>
                      <a:pt x="127" y="0"/>
                    </a:lnTo>
                    <a:lnTo>
                      <a:pt x="137" y="6"/>
                    </a:lnTo>
                    <a:lnTo>
                      <a:pt x="155" y="4"/>
                    </a:lnTo>
                    <a:lnTo>
                      <a:pt x="144" y="16"/>
                    </a:lnTo>
                    <a:lnTo>
                      <a:pt x="144" y="21"/>
                    </a:lnTo>
                    <a:lnTo>
                      <a:pt x="137" y="23"/>
                    </a:lnTo>
                    <a:lnTo>
                      <a:pt x="132" y="19"/>
                    </a:lnTo>
                    <a:lnTo>
                      <a:pt x="126" y="29"/>
                    </a:lnTo>
                    <a:lnTo>
                      <a:pt x="123" y="35"/>
                    </a:lnTo>
                    <a:lnTo>
                      <a:pt x="126" y="44"/>
                    </a:lnTo>
                    <a:lnTo>
                      <a:pt x="129" y="47"/>
                    </a:lnTo>
                    <a:lnTo>
                      <a:pt x="134" y="42"/>
                    </a:lnTo>
                    <a:lnTo>
                      <a:pt x="140" y="45"/>
                    </a:lnTo>
                    <a:lnTo>
                      <a:pt x="144" y="44"/>
                    </a:lnTo>
                    <a:lnTo>
                      <a:pt x="141" y="47"/>
                    </a:lnTo>
                    <a:lnTo>
                      <a:pt x="147" y="54"/>
                    </a:lnTo>
                    <a:lnTo>
                      <a:pt x="150" y="61"/>
                    </a:lnTo>
                    <a:lnTo>
                      <a:pt x="155" y="64"/>
                    </a:lnTo>
                    <a:lnTo>
                      <a:pt x="161" y="64"/>
                    </a:lnTo>
                    <a:lnTo>
                      <a:pt x="155" y="71"/>
                    </a:lnTo>
                    <a:lnTo>
                      <a:pt x="152" y="77"/>
                    </a:lnTo>
                    <a:lnTo>
                      <a:pt x="159" y="80"/>
                    </a:lnTo>
                    <a:lnTo>
                      <a:pt x="173" y="77"/>
                    </a:lnTo>
                    <a:lnTo>
                      <a:pt x="174" y="79"/>
                    </a:lnTo>
                    <a:lnTo>
                      <a:pt x="179" y="83"/>
                    </a:lnTo>
                    <a:lnTo>
                      <a:pt x="174" y="86"/>
                    </a:lnTo>
                    <a:lnTo>
                      <a:pt x="178" y="92"/>
                    </a:lnTo>
                    <a:lnTo>
                      <a:pt x="174" y="99"/>
                    </a:lnTo>
                    <a:lnTo>
                      <a:pt x="181" y="97"/>
                    </a:lnTo>
                    <a:lnTo>
                      <a:pt x="182" y="100"/>
                    </a:lnTo>
                    <a:lnTo>
                      <a:pt x="181" y="102"/>
                    </a:lnTo>
                    <a:lnTo>
                      <a:pt x="174" y="109"/>
                    </a:lnTo>
                    <a:lnTo>
                      <a:pt x="181" y="114"/>
                    </a:lnTo>
                    <a:lnTo>
                      <a:pt x="187" y="117"/>
                    </a:lnTo>
                    <a:lnTo>
                      <a:pt x="187" y="124"/>
                    </a:lnTo>
                    <a:lnTo>
                      <a:pt x="196" y="117"/>
                    </a:lnTo>
                    <a:lnTo>
                      <a:pt x="200" y="112"/>
                    </a:lnTo>
                    <a:lnTo>
                      <a:pt x="205" y="108"/>
                    </a:lnTo>
                    <a:lnTo>
                      <a:pt x="208" y="102"/>
                    </a:lnTo>
                    <a:lnTo>
                      <a:pt x="212" y="99"/>
                    </a:lnTo>
                    <a:lnTo>
                      <a:pt x="220" y="102"/>
                    </a:lnTo>
                    <a:lnTo>
                      <a:pt x="222" y="95"/>
                    </a:lnTo>
                    <a:lnTo>
                      <a:pt x="229" y="92"/>
                    </a:lnTo>
                    <a:lnTo>
                      <a:pt x="235" y="91"/>
                    </a:lnTo>
                    <a:lnTo>
                      <a:pt x="240" y="88"/>
                    </a:lnTo>
                    <a:lnTo>
                      <a:pt x="246" y="86"/>
                    </a:lnTo>
                    <a:lnTo>
                      <a:pt x="246" y="91"/>
                    </a:lnTo>
                    <a:lnTo>
                      <a:pt x="252" y="91"/>
                    </a:lnTo>
                    <a:lnTo>
                      <a:pt x="256" y="95"/>
                    </a:lnTo>
                    <a:lnTo>
                      <a:pt x="262" y="95"/>
                    </a:lnTo>
                    <a:lnTo>
                      <a:pt x="269" y="103"/>
                    </a:lnTo>
                    <a:lnTo>
                      <a:pt x="270" y="102"/>
                    </a:lnTo>
                    <a:lnTo>
                      <a:pt x="278" y="99"/>
                    </a:lnTo>
                    <a:lnTo>
                      <a:pt x="284" y="91"/>
                    </a:lnTo>
                    <a:lnTo>
                      <a:pt x="290" y="86"/>
                    </a:lnTo>
                    <a:lnTo>
                      <a:pt x="302" y="86"/>
                    </a:lnTo>
                    <a:lnTo>
                      <a:pt x="303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4" name="Freeform 2040">
                <a:extLst>
                  <a:ext uri="{FF2B5EF4-FFF2-40B4-BE49-F238E27FC236}">
                    <a16:creationId xmlns:a16="http://schemas.microsoft.com/office/drawing/2014/main" id="{9C38DBE8-983D-CCA4-249E-A71423277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507"/>
                <a:ext cx="154" cy="104"/>
              </a:xfrm>
              <a:custGeom>
                <a:avLst/>
                <a:gdLst>
                  <a:gd name="T0" fmla="*/ 302 w 308"/>
                  <a:gd name="T1" fmla="*/ 100 h 208"/>
                  <a:gd name="T2" fmla="*/ 299 w 308"/>
                  <a:gd name="T3" fmla="*/ 114 h 208"/>
                  <a:gd name="T4" fmla="*/ 296 w 308"/>
                  <a:gd name="T5" fmla="*/ 126 h 208"/>
                  <a:gd name="T6" fmla="*/ 307 w 308"/>
                  <a:gd name="T7" fmla="*/ 137 h 208"/>
                  <a:gd name="T8" fmla="*/ 305 w 308"/>
                  <a:gd name="T9" fmla="*/ 147 h 208"/>
                  <a:gd name="T10" fmla="*/ 293 w 308"/>
                  <a:gd name="T11" fmla="*/ 168 h 208"/>
                  <a:gd name="T12" fmla="*/ 262 w 308"/>
                  <a:gd name="T13" fmla="*/ 191 h 208"/>
                  <a:gd name="T14" fmla="*/ 243 w 308"/>
                  <a:gd name="T15" fmla="*/ 196 h 208"/>
                  <a:gd name="T16" fmla="*/ 228 w 308"/>
                  <a:gd name="T17" fmla="*/ 196 h 208"/>
                  <a:gd name="T18" fmla="*/ 220 w 308"/>
                  <a:gd name="T19" fmla="*/ 171 h 208"/>
                  <a:gd name="T20" fmla="*/ 217 w 308"/>
                  <a:gd name="T21" fmla="*/ 162 h 208"/>
                  <a:gd name="T22" fmla="*/ 194 w 308"/>
                  <a:gd name="T23" fmla="*/ 190 h 208"/>
                  <a:gd name="T24" fmla="*/ 149 w 308"/>
                  <a:gd name="T25" fmla="*/ 202 h 208"/>
                  <a:gd name="T26" fmla="*/ 132 w 308"/>
                  <a:gd name="T27" fmla="*/ 188 h 208"/>
                  <a:gd name="T28" fmla="*/ 105 w 308"/>
                  <a:gd name="T29" fmla="*/ 175 h 208"/>
                  <a:gd name="T30" fmla="*/ 111 w 308"/>
                  <a:gd name="T31" fmla="*/ 159 h 208"/>
                  <a:gd name="T32" fmla="*/ 129 w 308"/>
                  <a:gd name="T33" fmla="*/ 147 h 208"/>
                  <a:gd name="T34" fmla="*/ 121 w 308"/>
                  <a:gd name="T35" fmla="*/ 144 h 208"/>
                  <a:gd name="T36" fmla="*/ 93 w 308"/>
                  <a:gd name="T37" fmla="*/ 165 h 208"/>
                  <a:gd name="T38" fmla="*/ 80 w 308"/>
                  <a:gd name="T39" fmla="*/ 165 h 208"/>
                  <a:gd name="T40" fmla="*/ 68 w 308"/>
                  <a:gd name="T41" fmla="*/ 181 h 208"/>
                  <a:gd name="T42" fmla="*/ 45 w 308"/>
                  <a:gd name="T43" fmla="*/ 193 h 208"/>
                  <a:gd name="T44" fmla="*/ 29 w 308"/>
                  <a:gd name="T45" fmla="*/ 208 h 208"/>
                  <a:gd name="T46" fmla="*/ 8 w 308"/>
                  <a:gd name="T47" fmla="*/ 197 h 208"/>
                  <a:gd name="T48" fmla="*/ 17 w 308"/>
                  <a:gd name="T49" fmla="*/ 178 h 208"/>
                  <a:gd name="T50" fmla="*/ 5 w 308"/>
                  <a:gd name="T51" fmla="*/ 171 h 208"/>
                  <a:gd name="T52" fmla="*/ 0 w 308"/>
                  <a:gd name="T53" fmla="*/ 162 h 208"/>
                  <a:gd name="T54" fmla="*/ 8 w 308"/>
                  <a:gd name="T55" fmla="*/ 146 h 208"/>
                  <a:gd name="T56" fmla="*/ 12 w 308"/>
                  <a:gd name="T57" fmla="*/ 124 h 208"/>
                  <a:gd name="T58" fmla="*/ 18 w 308"/>
                  <a:gd name="T59" fmla="*/ 111 h 208"/>
                  <a:gd name="T60" fmla="*/ 24 w 308"/>
                  <a:gd name="T61" fmla="*/ 102 h 208"/>
                  <a:gd name="T62" fmla="*/ 33 w 308"/>
                  <a:gd name="T63" fmla="*/ 91 h 208"/>
                  <a:gd name="T64" fmla="*/ 39 w 308"/>
                  <a:gd name="T65" fmla="*/ 77 h 208"/>
                  <a:gd name="T66" fmla="*/ 53 w 308"/>
                  <a:gd name="T67" fmla="*/ 57 h 208"/>
                  <a:gd name="T68" fmla="*/ 64 w 308"/>
                  <a:gd name="T69" fmla="*/ 47 h 208"/>
                  <a:gd name="T70" fmla="*/ 42 w 308"/>
                  <a:gd name="T71" fmla="*/ 24 h 208"/>
                  <a:gd name="T72" fmla="*/ 64 w 308"/>
                  <a:gd name="T73" fmla="*/ 10 h 208"/>
                  <a:gd name="T74" fmla="*/ 77 w 308"/>
                  <a:gd name="T75" fmla="*/ 9 h 208"/>
                  <a:gd name="T76" fmla="*/ 97 w 308"/>
                  <a:gd name="T77" fmla="*/ 19 h 208"/>
                  <a:gd name="T78" fmla="*/ 114 w 308"/>
                  <a:gd name="T79" fmla="*/ 6 h 208"/>
                  <a:gd name="T80" fmla="*/ 137 w 308"/>
                  <a:gd name="T81" fmla="*/ 6 h 208"/>
                  <a:gd name="T82" fmla="*/ 144 w 308"/>
                  <a:gd name="T83" fmla="*/ 21 h 208"/>
                  <a:gd name="T84" fmla="*/ 126 w 308"/>
                  <a:gd name="T85" fmla="*/ 29 h 208"/>
                  <a:gd name="T86" fmla="*/ 129 w 308"/>
                  <a:gd name="T87" fmla="*/ 47 h 208"/>
                  <a:gd name="T88" fmla="*/ 144 w 308"/>
                  <a:gd name="T89" fmla="*/ 44 h 208"/>
                  <a:gd name="T90" fmla="*/ 150 w 308"/>
                  <a:gd name="T91" fmla="*/ 61 h 208"/>
                  <a:gd name="T92" fmla="*/ 155 w 308"/>
                  <a:gd name="T93" fmla="*/ 71 h 208"/>
                  <a:gd name="T94" fmla="*/ 173 w 308"/>
                  <a:gd name="T95" fmla="*/ 77 h 208"/>
                  <a:gd name="T96" fmla="*/ 174 w 308"/>
                  <a:gd name="T97" fmla="*/ 86 h 208"/>
                  <a:gd name="T98" fmla="*/ 181 w 308"/>
                  <a:gd name="T99" fmla="*/ 97 h 208"/>
                  <a:gd name="T100" fmla="*/ 174 w 308"/>
                  <a:gd name="T101" fmla="*/ 109 h 208"/>
                  <a:gd name="T102" fmla="*/ 187 w 308"/>
                  <a:gd name="T103" fmla="*/ 124 h 208"/>
                  <a:gd name="T104" fmla="*/ 205 w 308"/>
                  <a:gd name="T105" fmla="*/ 108 h 208"/>
                  <a:gd name="T106" fmla="*/ 220 w 308"/>
                  <a:gd name="T107" fmla="*/ 102 h 208"/>
                  <a:gd name="T108" fmla="*/ 235 w 308"/>
                  <a:gd name="T109" fmla="*/ 91 h 208"/>
                  <a:gd name="T110" fmla="*/ 246 w 308"/>
                  <a:gd name="T111" fmla="*/ 91 h 208"/>
                  <a:gd name="T112" fmla="*/ 262 w 308"/>
                  <a:gd name="T113" fmla="*/ 95 h 208"/>
                  <a:gd name="T114" fmla="*/ 278 w 308"/>
                  <a:gd name="T115" fmla="*/ 99 h 208"/>
                  <a:gd name="T116" fmla="*/ 302 w 308"/>
                  <a:gd name="T117" fmla="*/ 86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8" h="208">
                    <a:moveTo>
                      <a:pt x="303" y="88"/>
                    </a:moveTo>
                    <a:lnTo>
                      <a:pt x="303" y="95"/>
                    </a:lnTo>
                    <a:lnTo>
                      <a:pt x="302" y="100"/>
                    </a:lnTo>
                    <a:lnTo>
                      <a:pt x="305" y="106"/>
                    </a:lnTo>
                    <a:lnTo>
                      <a:pt x="300" y="109"/>
                    </a:lnTo>
                    <a:lnTo>
                      <a:pt x="299" y="114"/>
                    </a:lnTo>
                    <a:lnTo>
                      <a:pt x="291" y="126"/>
                    </a:lnTo>
                    <a:lnTo>
                      <a:pt x="293" y="130"/>
                    </a:lnTo>
                    <a:lnTo>
                      <a:pt x="296" y="126"/>
                    </a:lnTo>
                    <a:lnTo>
                      <a:pt x="305" y="124"/>
                    </a:lnTo>
                    <a:lnTo>
                      <a:pt x="308" y="130"/>
                    </a:lnTo>
                    <a:lnTo>
                      <a:pt x="307" y="137"/>
                    </a:lnTo>
                    <a:lnTo>
                      <a:pt x="308" y="138"/>
                    </a:lnTo>
                    <a:lnTo>
                      <a:pt x="302" y="144"/>
                    </a:lnTo>
                    <a:lnTo>
                      <a:pt x="305" y="147"/>
                    </a:lnTo>
                    <a:lnTo>
                      <a:pt x="302" y="153"/>
                    </a:lnTo>
                    <a:lnTo>
                      <a:pt x="303" y="158"/>
                    </a:lnTo>
                    <a:lnTo>
                      <a:pt x="293" y="168"/>
                    </a:lnTo>
                    <a:lnTo>
                      <a:pt x="276" y="190"/>
                    </a:lnTo>
                    <a:lnTo>
                      <a:pt x="269" y="199"/>
                    </a:lnTo>
                    <a:lnTo>
                      <a:pt x="262" y="191"/>
                    </a:lnTo>
                    <a:lnTo>
                      <a:pt x="258" y="181"/>
                    </a:lnTo>
                    <a:lnTo>
                      <a:pt x="253" y="184"/>
                    </a:lnTo>
                    <a:lnTo>
                      <a:pt x="243" y="196"/>
                    </a:lnTo>
                    <a:lnTo>
                      <a:pt x="240" y="193"/>
                    </a:lnTo>
                    <a:lnTo>
                      <a:pt x="235" y="197"/>
                    </a:lnTo>
                    <a:lnTo>
                      <a:pt x="228" y="196"/>
                    </a:lnTo>
                    <a:lnTo>
                      <a:pt x="223" y="191"/>
                    </a:lnTo>
                    <a:lnTo>
                      <a:pt x="217" y="188"/>
                    </a:lnTo>
                    <a:lnTo>
                      <a:pt x="220" y="171"/>
                    </a:lnTo>
                    <a:lnTo>
                      <a:pt x="223" y="167"/>
                    </a:lnTo>
                    <a:lnTo>
                      <a:pt x="220" y="162"/>
                    </a:lnTo>
                    <a:lnTo>
                      <a:pt x="217" y="162"/>
                    </a:lnTo>
                    <a:lnTo>
                      <a:pt x="208" y="170"/>
                    </a:lnTo>
                    <a:lnTo>
                      <a:pt x="202" y="175"/>
                    </a:lnTo>
                    <a:lnTo>
                      <a:pt x="194" y="190"/>
                    </a:lnTo>
                    <a:lnTo>
                      <a:pt x="178" y="205"/>
                    </a:lnTo>
                    <a:lnTo>
                      <a:pt x="155" y="203"/>
                    </a:lnTo>
                    <a:lnTo>
                      <a:pt x="149" y="202"/>
                    </a:lnTo>
                    <a:lnTo>
                      <a:pt x="147" y="196"/>
                    </a:lnTo>
                    <a:lnTo>
                      <a:pt x="143" y="193"/>
                    </a:lnTo>
                    <a:lnTo>
                      <a:pt x="132" y="188"/>
                    </a:lnTo>
                    <a:lnTo>
                      <a:pt x="123" y="188"/>
                    </a:lnTo>
                    <a:lnTo>
                      <a:pt x="117" y="187"/>
                    </a:lnTo>
                    <a:lnTo>
                      <a:pt x="105" y="175"/>
                    </a:lnTo>
                    <a:lnTo>
                      <a:pt x="111" y="170"/>
                    </a:lnTo>
                    <a:lnTo>
                      <a:pt x="105" y="165"/>
                    </a:lnTo>
                    <a:lnTo>
                      <a:pt x="111" y="159"/>
                    </a:lnTo>
                    <a:lnTo>
                      <a:pt x="118" y="156"/>
                    </a:lnTo>
                    <a:lnTo>
                      <a:pt x="124" y="153"/>
                    </a:lnTo>
                    <a:lnTo>
                      <a:pt x="129" y="147"/>
                    </a:lnTo>
                    <a:lnTo>
                      <a:pt x="124" y="138"/>
                    </a:lnTo>
                    <a:lnTo>
                      <a:pt x="123" y="138"/>
                    </a:lnTo>
                    <a:lnTo>
                      <a:pt x="121" y="144"/>
                    </a:lnTo>
                    <a:lnTo>
                      <a:pt x="117" y="147"/>
                    </a:lnTo>
                    <a:lnTo>
                      <a:pt x="114" y="156"/>
                    </a:lnTo>
                    <a:lnTo>
                      <a:pt x="93" y="165"/>
                    </a:lnTo>
                    <a:lnTo>
                      <a:pt x="85" y="170"/>
                    </a:lnTo>
                    <a:lnTo>
                      <a:pt x="83" y="167"/>
                    </a:lnTo>
                    <a:lnTo>
                      <a:pt x="80" y="165"/>
                    </a:lnTo>
                    <a:lnTo>
                      <a:pt x="70" y="167"/>
                    </a:lnTo>
                    <a:lnTo>
                      <a:pt x="59" y="175"/>
                    </a:lnTo>
                    <a:lnTo>
                      <a:pt x="68" y="181"/>
                    </a:lnTo>
                    <a:lnTo>
                      <a:pt x="70" y="187"/>
                    </a:lnTo>
                    <a:lnTo>
                      <a:pt x="67" y="190"/>
                    </a:lnTo>
                    <a:lnTo>
                      <a:pt x="45" y="193"/>
                    </a:lnTo>
                    <a:lnTo>
                      <a:pt x="38" y="199"/>
                    </a:lnTo>
                    <a:lnTo>
                      <a:pt x="35" y="200"/>
                    </a:lnTo>
                    <a:lnTo>
                      <a:pt x="29" y="208"/>
                    </a:lnTo>
                    <a:lnTo>
                      <a:pt x="21" y="205"/>
                    </a:lnTo>
                    <a:lnTo>
                      <a:pt x="12" y="197"/>
                    </a:lnTo>
                    <a:lnTo>
                      <a:pt x="8" y="197"/>
                    </a:lnTo>
                    <a:lnTo>
                      <a:pt x="20" y="185"/>
                    </a:lnTo>
                    <a:lnTo>
                      <a:pt x="15" y="181"/>
                    </a:lnTo>
                    <a:lnTo>
                      <a:pt x="17" y="178"/>
                    </a:lnTo>
                    <a:lnTo>
                      <a:pt x="14" y="175"/>
                    </a:lnTo>
                    <a:lnTo>
                      <a:pt x="14" y="173"/>
                    </a:lnTo>
                    <a:lnTo>
                      <a:pt x="5" y="171"/>
                    </a:lnTo>
                    <a:lnTo>
                      <a:pt x="0" y="173"/>
                    </a:lnTo>
                    <a:lnTo>
                      <a:pt x="1" y="165"/>
                    </a:lnTo>
                    <a:lnTo>
                      <a:pt x="0" y="162"/>
                    </a:lnTo>
                    <a:lnTo>
                      <a:pt x="5" y="158"/>
                    </a:lnTo>
                    <a:lnTo>
                      <a:pt x="8" y="152"/>
                    </a:lnTo>
                    <a:lnTo>
                      <a:pt x="8" y="146"/>
                    </a:lnTo>
                    <a:lnTo>
                      <a:pt x="11" y="135"/>
                    </a:lnTo>
                    <a:lnTo>
                      <a:pt x="9" y="129"/>
                    </a:lnTo>
                    <a:lnTo>
                      <a:pt x="12" y="124"/>
                    </a:lnTo>
                    <a:lnTo>
                      <a:pt x="11" y="117"/>
                    </a:lnTo>
                    <a:lnTo>
                      <a:pt x="17" y="114"/>
                    </a:lnTo>
                    <a:lnTo>
                      <a:pt x="18" y="111"/>
                    </a:lnTo>
                    <a:lnTo>
                      <a:pt x="24" y="106"/>
                    </a:lnTo>
                    <a:lnTo>
                      <a:pt x="20" y="100"/>
                    </a:lnTo>
                    <a:lnTo>
                      <a:pt x="24" y="102"/>
                    </a:lnTo>
                    <a:lnTo>
                      <a:pt x="35" y="102"/>
                    </a:lnTo>
                    <a:lnTo>
                      <a:pt x="35" y="97"/>
                    </a:lnTo>
                    <a:lnTo>
                      <a:pt x="33" y="91"/>
                    </a:lnTo>
                    <a:lnTo>
                      <a:pt x="35" y="83"/>
                    </a:lnTo>
                    <a:lnTo>
                      <a:pt x="39" y="82"/>
                    </a:lnTo>
                    <a:lnTo>
                      <a:pt x="39" y="77"/>
                    </a:lnTo>
                    <a:lnTo>
                      <a:pt x="41" y="71"/>
                    </a:lnTo>
                    <a:lnTo>
                      <a:pt x="49" y="68"/>
                    </a:lnTo>
                    <a:lnTo>
                      <a:pt x="53" y="57"/>
                    </a:lnTo>
                    <a:lnTo>
                      <a:pt x="59" y="59"/>
                    </a:lnTo>
                    <a:lnTo>
                      <a:pt x="64" y="53"/>
                    </a:lnTo>
                    <a:lnTo>
                      <a:pt x="64" y="47"/>
                    </a:lnTo>
                    <a:lnTo>
                      <a:pt x="56" y="42"/>
                    </a:lnTo>
                    <a:lnTo>
                      <a:pt x="49" y="32"/>
                    </a:lnTo>
                    <a:lnTo>
                      <a:pt x="42" y="24"/>
                    </a:lnTo>
                    <a:lnTo>
                      <a:pt x="58" y="16"/>
                    </a:lnTo>
                    <a:lnTo>
                      <a:pt x="61" y="10"/>
                    </a:lnTo>
                    <a:lnTo>
                      <a:pt x="64" y="10"/>
                    </a:lnTo>
                    <a:lnTo>
                      <a:pt x="68" y="12"/>
                    </a:lnTo>
                    <a:lnTo>
                      <a:pt x="73" y="1"/>
                    </a:lnTo>
                    <a:lnTo>
                      <a:pt x="77" y="9"/>
                    </a:lnTo>
                    <a:lnTo>
                      <a:pt x="83" y="7"/>
                    </a:lnTo>
                    <a:lnTo>
                      <a:pt x="88" y="16"/>
                    </a:lnTo>
                    <a:lnTo>
                      <a:pt x="97" y="19"/>
                    </a:lnTo>
                    <a:lnTo>
                      <a:pt x="103" y="9"/>
                    </a:lnTo>
                    <a:lnTo>
                      <a:pt x="106" y="10"/>
                    </a:lnTo>
                    <a:lnTo>
                      <a:pt x="114" y="6"/>
                    </a:lnTo>
                    <a:lnTo>
                      <a:pt x="117" y="6"/>
                    </a:lnTo>
                    <a:lnTo>
                      <a:pt x="127" y="0"/>
                    </a:lnTo>
                    <a:lnTo>
                      <a:pt x="137" y="6"/>
                    </a:lnTo>
                    <a:lnTo>
                      <a:pt x="155" y="4"/>
                    </a:lnTo>
                    <a:lnTo>
                      <a:pt x="144" y="16"/>
                    </a:lnTo>
                    <a:lnTo>
                      <a:pt x="144" y="21"/>
                    </a:lnTo>
                    <a:lnTo>
                      <a:pt x="137" y="23"/>
                    </a:lnTo>
                    <a:lnTo>
                      <a:pt x="132" y="19"/>
                    </a:lnTo>
                    <a:lnTo>
                      <a:pt x="126" y="29"/>
                    </a:lnTo>
                    <a:lnTo>
                      <a:pt x="123" y="35"/>
                    </a:lnTo>
                    <a:lnTo>
                      <a:pt x="126" y="44"/>
                    </a:lnTo>
                    <a:lnTo>
                      <a:pt x="129" y="47"/>
                    </a:lnTo>
                    <a:lnTo>
                      <a:pt x="134" y="42"/>
                    </a:lnTo>
                    <a:lnTo>
                      <a:pt x="140" y="45"/>
                    </a:lnTo>
                    <a:lnTo>
                      <a:pt x="144" y="44"/>
                    </a:lnTo>
                    <a:lnTo>
                      <a:pt x="141" y="47"/>
                    </a:lnTo>
                    <a:lnTo>
                      <a:pt x="147" y="54"/>
                    </a:lnTo>
                    <a:lnTo>
                      <a:pt x="150" y="61"/>
                    </a:lnTo>
                    <a:lnTo>
                      <a:pt x="155" y="64"/>
                    </a:lnTo>
                    <a:lnTo>
                      <a:pt x="161" y="64"/>
                    </a:lnTo>
                    <a:lnTo>
                      <a:pt x="155" y="71"/>
                    </a:lnTo>
                    <a:lnTo>
                      <a:pt x="152" y="77"/>
                    </a:lnTo>
                    <a:lnTo>
                      <a:pt x="159" y="80"/>
                    </a:lnTo>
                    <a:lnTo>
                      <a:pt x="173" y="77"/>
                    </a:lnTo>
                    <a:lnTo>
                      <a:pt x="174" y="79"/>
                    </a:lnTo>
                    <a:lnTo>
                      <a:pt x="179" y="83"/>
                    </a:lnTo>
                    <a:lnTo>
                      <a:pt x="174" y="86"/>
                    </a:lnTo>
                    <a:lnTo>
                      <a:pt x="178" y="92"/>
                    </a:lnTo>
                    <a:lnTo>
                      <a:pt x="174" y="99"/>
                    </a:lnTo>
                    <a:lnTo>
                      <a:pt x="181" y="97"/>
                    </a:lnTo>
                    <a:lnTo>
                      <a:pt x="182" y="100"/>
                    </a:lnTo>
                    <a:lnTo>
                      <a:pt x="181" y="102"/>
                    </a:lnTo>
                    <a:lnTo>
                      <a:pt x="174" y="109"/>
                    </a:lnTo>
                    <a:lnTo>
                      <a:pt x="181" y="114"/>
                    </a:lnTo>
                    <a:lnTo>
                      <a:pt x="187" y="117"/>
                    </a:lnTo>
                    <a:lnTo>
                      <a:pt x="187" y="124"/>
                    </a:lnTo>
                    <a:lnTo>
                      <a:pt x="196" y="117"/>
                    </a:lnTo>
                    <a:lnTo>
                      <a:pt x="200" y="112"/>
                    </a:lnTo>
                    <a:lnTo>
                      <a:pt x="205" y="108"/>
                    </a:lnTo>
                    <a:lnTo>
                      <a:pt x="208" y="102"/>
                    </a:lnTo>
                    <a:lnTo>
                      <a:pt x="212" y="99"/>
                    </a:lnTo>
                    <a:lnTo>
                      <a:pt x="220" y="102"/>
                    </a:lnTo>
                    <a:lnTo>
                      <a:pt x="222" y="95"/>
                    </a:lnTo>
                    <a:lnTo>
                      <a:pt x="229" y="92"/>
                    </a:lnTo>
                    <a:lnTo>
                      <a:pt x="235" y="91"/>
                    </a:lnTo>
                    <a:lnTo>
                      <a:pt x="240" y="88"/>
                    </a:lnTo>
                    <a:lnTo>
                      <a:pt x="246" y="86"/>
                    </a:lnTo>
                    <a:lnTo>
                      <a:pt x="246" y="91"/>
                    </a:lnTo>
                    <a:lnTo>
                      <a:pt x="252" y="91"/>
                    </a:lnTo>
                    <a:lnTo>
                      <a:pt x="256" y="95"/>
                    </a:lnTo>
                    <a:lnTo>
                      <a:pt x="262" y="95"/>
                    </a:lnTo>
                    <a:lnTo>
                      <a:pt x="269" y="103"/>
                    </a:lnTo>
                    <a:lnTo>
                      <a:pt x="270" y="102"/>
                    </a:lnTo>
                    <a:lnTo>
                      <a:pt x="278" y="99"/>
                    </a:lnTo>
                    <a:lnTo>
                      <a:pt x="284" y="91"/>
                    </a:lnTo>
                    <a:lnTo>
                      <a:pt x="290" y="86"/>
                    </a:lnTo>
                    <a:lnTo>
                      <a:pt x="302" y="86"/>
                    </a:lnTo>
                    <a:lnTo>
                      <a:pt x="303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5" name="Freeform 2041">
                <a:extLst>
                  <a:ext uri="{FF2B5EF4-FFF2-40B4-BE49-F238E27FC236}">
                    <a16:creationId xmlns:a16="http://schemas.microsoft.com/office/drawing/2014/main" id="{37550601-B72B-09D6-F18B-42FAC9D82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459"/>
                <a:ext cx="60" cy="63"/>
              </a:xfrm>
              <a:custGeom>
                <a:avLst/>
                <a:gdLst>
                  <a:gd name="T0" fmla="*/ 109 w 120"/>
                  <a:gd name="T1" fmla="*/ 9 h 126"/>
                  <a:gd name="T2" fmla="*/ 109 w 120"/>
                  <a:gd name="T3" fmla="*/ 3 h 126"/>
                  <a:gd name="T4" fmla="*/ 103 w 120"/>
                  <a:gd name="T5" fmla="*/ 5 h 126"/>
                  <a:gd name="T6" fmla="*/ 102 w 120"/>
                  <a:gd name="T7" fmla="*/ 0 h 126"/>
                  <a:gd name="T8" fmla="*/ 96 w 120"/>
                  <a:gd name="T9" fmla="*/ 2 h 126"/>
                  <a:gd name="T10" fmla="*/ 82 w 120"/>
                  <a:gd name="T11" fmla="*/ 0 h 126"/>
                  <a:gd name="T12" fmla="*/ 73 w 120"/>
                  <a:gd name="T13" fmla="*/ 6 h 126"/>
                  <a:gd name="T14" fmla="*/ 59 w 120"/>
                  <a:gd name="T15" fmla="*/ 11 h 126"/>
                  <a:gd name="T16" fmla="*/ 59 w 120"/>
                  <a:gd name="T17" fmla="*/ 18 h 126"/>
                  <a:gd name="T18" fmla="*/ 55 w 120"/>
                  <a:gd name="T19" fmla="*/ 26 h 126"/>
                  <a:gd name="T20" fmla="*/ 50 w 120"/>
                  <a:gd name="T21" fmla="*/ 29 h 126"/>
                  <a:gd name="T22" fmla="*/ 50 w 120"/>
                  <a:gd name="T23" fmla="*/ 33 h 126"/>
                  <a:gd name="T24" fmla="*/ 53 w 120"/>
                  <a:gd name="T25" fmla="*/ 36 h 126"/>
                  <a:gd name="T26" fmla="*/ 56 w 120"/>
                  <a:gd name="T27" fmla="*/ 40 h 126"/>
                  <a:gd name="T28" fmla="*/ 62 w 120"/>
                  <a:gd name="T29" fmla="*/ 43 h 126"/>
                  <a:gd name="T30" fmla="*/ 68 w 120"/>
                  <a:gd name="T31" fmla="*/ 49 h 126"/>
                  <a:gd name="T32" fmla="*/ 65 w 120"/>
                  <a:gd name="T33" fmla="*/ 52 h 126"/>
                  <a:gd name="T34" fmla="*/ 43 w 120"/>
                  <a:gd name="T35" fmla="*/ 55 h 126"/>
                  <a:gd name="T36" fmla="*/ 38 w 120"/>
                  <a:gd name="T37" fmla="*/ 64 h 126"/>
                  <a:gd name="T38" fmla="*/ 37 w 120"/>
                  <a:gd name="T39" fmla="*/ 70 h 126"/>
                  <a:gd name="T40" fmla="*/ 35 w 120"/>
                  <a:gd name="T41" fmla="*/ 78 h 126"/>
                  <a:gd name="T42" fmla="*/ 29 w 120"/>
                  <a:gd name="T43" fmla="*/ 81 h 126"/>
                  <a:gd name="T44" fmla="*/ 20 w 120"/>
                  <a:gd name="T45" fmla="*/ 85 h 126"/>
                  <a:gd name="T46" fmla="*/ 21 w 120"/>
                  <a:gd name="T47" fmla="*/ 88 h 126"/>
                  <a:gd name="T48" fmla="*/ 8 w 120"/>
                  <a:gd name="T49" fmla="*/ 94 h 126"/>
                  <a:gd name="T50" fmla="*/ 0 w 120"/>
                  <a:gd name="T51" fmla="*/ 102 h 126"/>
                  <a:gd name="T52" fmla="*/ 6 w 120"/>
                  <a:gd name="T53" fmla="*/ 108 h 126"/>
                  <a:gd name="T54" fmla="*/ 11 w 120"/>
                  <a:gd name="T55" fmla="*/ 117 h 126"/>
                  <a:gd name="T56" fmla="*/ 11 w 120"/>
                  <a:gd name="T57" fmla="*/ 122 h 126"/>
                  <a:gd name="T58" fmla="*/ 14 w 120"/>
                  <a:gd name="T59" fmla="*/ 126 h 126"/>
                  <a:gd name="T60" fmla="*/ 21 w 120"/>
                  <a:gd name="T61" fmla="*/ 120 h 126"/>
                  <a:gd name="T62" fmla="*/ 24 w 120"/>
                  <a:gd name="T63" fmla="*/ 120 h 126"/>
                  <a:gd name="T64" fmla="*/ 40 w 120"/>
                  <a:gd name="T65" fmla="*/ 112 h 126"/>
                  <a:gd name="T66" fmla="*/ 43 w 120"/>
                  <a:gd name="T67" fmla="*/ 106 h 126"/>
                  <a:gd name="T68" fmla="*/ 46 w 120"/>
                  <a:gd name="T69" fmla="*/ 106 h 126"/>
                  <a:gd name="T70" fmla="*/ 50 w 120"/>
                  <a:gd name="T71" fmla="*/ 108 h 126"/>
                  <a:gd name="T72" fmla="*/ 55 w 120"/>
                  <a:gd name="T73" fmla="*/ 97 h 126"/>
                  <a:gd name="T74" fmla="*/ 59 w 120"/>
                  <a:gd name="T75" fmla="*/ 105 h 126"/>
                  <a:gd name="T76" fmla="*/ 65 w 120"/>
                  <a:gd name="T77" fmla="*/ 103 h 126"/>
                  <a:gd name="T78" fmla="*/ 70 w 120"/>
                  <a:gd name="T79" fmla="*/ 112 h 126"/>
                  <a:gd name="T80" fmla="*/ 79 w 120"/>
                  <a:gd name="T81" fmla="*/ 115 h 126"/>
                  <a:gd name="T82" fmla="*/ 85 w 120"/>
                  <a:gd name="T83" fmla="*/ 105 h 126"/>
                  <a:gd name="T84" fmla="*/ 88 w 120"/>
                  <a:gd name="T85" fmla="*/ 106 h 126"/>
                  <a:gd name="T86" fmla="*/ 96 w 120"/>
                  <a:gd name="T87" fmla="*/ 102 h 126"/>
                  <a:gd name="T88" fmla="*/ 99 w 120"/>
                  <a:gd name="T89" fmla="*/ 102 h 126"/>
                  <a:gd name="T90" fmla="*/ 109 w 120"/>
                  <a:gd name="T91" fmla="*/ 96 h 126"/>
                  <a:gd name="T92" fmla="*/ 108 w 120"/>
                  <a:gd name="T93" fmla="*/ 94 h 126"/>
                  <a:gd name="T94" fmla="*/ 105 w 120"/>
                  <a:gd name="T95" fmla="*/ 85 h 126"/>
                  <a:gd name="T96" fmla="*/ 106 w 120"/>
                  <a:gd name="T97" fmla="*/ 84 h 126"/>
                  <a:gd name="T98" fmla="*/ 100 w 120"/>
                  <a:gd name="T99" fmla="*/ 73 h 126"/>
                  <a:gd name="T100" fmla="*/ 112 w 120"/>
                  <a:gd name="T101" fmla="*/ 61 h 126"/>
                  <a:gd name="T102" fmla="*/ 112 w 120"/>
                  <a:gd name="T103" fmla="*/ 55 h 126"/>
                  <a:gd name="T104" fmla="*/ 114 w 120"/>
                  <a:gd name="T105" fmla="*/ 50 h 126"/>
                  <a:gd name="T106" fmla="*/ 109 w 120"/>
                  <a:gd name="T107" fmla="*/ 47 h 126"/>
                  <a:gd name="T108" fmla="*/ 106 w 120"/>
                  <a:gd name="T109" fmla="*/ 38 h 126"/>
                  <a:gd name="T110" fmla="*/ 102 w 120"/>
                  <a:gd name="T111" fmla="*/ 33 h 126"/>
                  <a:gd name="T112" fmla="*/ 111 w 120"/>
                  <a:gd name="T113" fmla="*/ 27 h 126"/>
                  <a:gd name="T114" fmla="*/ 109 w 120"/>
                  <a:gd name="T115" fmla="*/ 26 h 126"/>
                  <a:gd name="T116" fmla="*/ 116 w 120"/>
                  <a:gd name="T117" fmla="*/ 21 h 126"/>
                  <a:gd name="T118" fmla="*/ 117 w 120"/>
                  <a:gd name="T119" fmla="*/ 18 h 126"/>
                  <a:gd name="T120" fmla="*/ 120 w 120"/>
                  <a:gd name="T121" fmla="*/ 15 h 126"/>
                  <a:gd name="T122" fmla="*/ 116 w 120"/>
                  <a:gd name="T123" fmla="*/ 9 h 126"/>
                  <a:gd name="T124" fmla="*/ 109 w 120"/>
                  <a:gd name="T125" fmla="*/ 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0" h="126">
                    <a:moveTo>
                      <a:pt x="109" y="9"/>
                    </a:moveTo>
                    <a:lnTo>
                      <a:pt x="109" y="3"/>
                    </a:lnTo>
                    <a:lnTo>
                      <a:pt x="103" y="5"/>
                    </a:lnTo>
                    <a:lnTo>
                      <a:pt x="102" y="0"/>
                    </a:lnTo>
                    <a:lnTo>
                      <a:pt x="96" y="2"/>
                    </a:lnTo>
                    <a:lnTo>
                      <a:pt x="82" y="0"/>
                    </a:lnTo>
                    <a:lnTo>
                      <a:pt x="73" y="6"/>
                    </a:lnTo>
                    <a:lnTo>
                      <a:pt x="59" y="11"/>
                    </a:lnTo>
                    <a:lnTo>
                      <a:pt x="59" y="18"/>
                    </a:lnTo>
                    <a:lnTo>
                      <a:pt x="55" y="26"/>
                    </a:lnTo>
                    <a:lnTo>
                      <a:pt x="50" y="29"/>
                    </a:lnTo>
                    <a:lnTo>
                      <a:pt x="50" y="33"/>
                    </a:lnTo>
                    <a:lnTo>
                      <a:pt x="53" y="36"/>
                    </a:lnTo>
                    <a:lnTo>
                      <a:pt x="56" y="40"/>
                    </a:lnTo>
                    <a:lnTo>
                      <a:pt x="62" y="43"/>
                    </a:lnTo>
                    <a:lnTo>
                      <a:pt x="68" y="49"/>
                    </a:lnTo>
                    <a:lnTo>
                      <a:pt x="65" y="52"/>
                    </a:lnTo>
                    <a:lnTo>
                      <a:pt x="43" y="55"/>
                    </a:lnTo>
                    <a:lnTo>
                      <a:pt x="38" y="64"/>
                    </a:lnTo>
                    <a:lnTo>
                      <a:pt x="37" y="70"/>
                    </a:lnTo>
                    <a:lnTo>
                      <a:pt x="35" y="78"/>
                    </a:lnTo>
                    <a:lnTo>
                      <a:pt x="29" y="81"/>
                    </a:lnTo>
                    <a:lnTo>
                      <a:pt x="20" y="85"/>
                    </a:lnTo>
                    <a:lnTo>
                      <a:pt x="21" y="88"/>
                    </a:lnTo>
                    <a:lnTo>
                      <a:pt x="8" y="94"/>
                    </a:lnTo>
                    <a:lnTo>
                      <a:pt x="0" y="102"/>
                    </a:lnTo>
                    <a:lnTo>
                      <a:pt x="6" y="108"/>
                    </a:lnTo>
                    <a:lnTo>
                      <a:pt x="11" y="117"/>
                    </a:lnTo>
                    <a:lnTo>
                      <a:pt x="11" y="122"/>
                    </a:lnTo>
                    <a:lnTo>
                      <a:pt x="14" y="126"/>
                    </a:lnTo>
                    <a:lnTo>
                      <a:pt x="21" y="120"/>
                    </a:lnTo>
                    <a:lnTo>
                      <a:pt x="24" y="120"/>
                    </a:lnTo>
                    <a:lnTo>
                      <a:pt x="40" y="112"/>
                    </a:lnTo>
                    <a:lnTo>
                      <a:pt x="43" y="106"/>
                    </a:lnTo>
                    <a:lnTo>
                      <a:pt x="46" y="106"/>
                    </a:lnTo>
                    <a:lnTo>
                      <a:pt x="50" y="108"/>
                    </a:lnTo>
                    <a:lnTo>
                      <a:pt x="55" y="97"/>
                    </a:lnTo>
                    <a:lnTo>
                      <a:pt x="59" y="105"/>
                    </a:lnTo>
                    <a:lnTo>
                      <a:pt x="65" y="103"/>
                    </a:lnTo>
                    <a:lnTo>
                      <a:pt x="70" y="112"/>
                    </a:lnTo>
                    <a:lnTo>
                      <a:pt x="79" y="115"/>
                    </a:lnTo>
                    <a:lnTo>
                      <a:pt x="85" y="105"/>
                    </a:lnTo>
                    <a:lnTo>
                      <a:pt x="88" y="106"/>
                    </a:lnTo>
                    <a:lnTo>
                      <a:pt x="96" y="102"/>
                    </a:lnTo>
                    <a:lnTo>
                      <a:pt x="99" y="102"/>
                    </a:lnTo>
                    <a:lnTo>
                      <a:pt x="109" y="96"/>
                    </a:lnTo>
                    <a:lnTo>
                      <a:pt x="108" y="94"/>
                    </a:lnTo>
                    <a:lnTo>
                      <a:pt x="105" y="85"/>
                    </a:lnTo>
                    <a:lnTo>
                      <a:pt x="106" y="84"/>
                    </a:lnTo>
                    <a:lnTo>
                      <a:pt x="100" y="73"/>
                    </a:lnTo>
                    <a:lnTo>
                      <a:pt x="112" y="61"/>
                    </a:lnTo>
                    <a:lnTo>
                      <a:pt x="112" y="55"/>
                    </a:lnTo>
                    <a:lnTo>
                      <a:pt x="114" y="50"/>
                    </a:lnTo>
                    <a:lnTo>
                      <a:pt x="109" y="47"/>
                    </a:lnTo>
                    <a:lnTo>
                      <a:pt x="106" y="38"/>
                    </a:lnTo>
                    <a:lnTo>
                      <a:pt x="102" y="33"/>
                    </a:lnTo>
                    <a:lnTo>
                      <a:pt x="111" y="27"/>
                    </a:lnTo>
                    <a:lnTo>
                      <a:pt x="109" y="26"/>
                    </a:lnTo>
                    <a:lnTo>
                      <a:pt x="116" y="21"/>
                    </a:lnTo>
                    <a:lnTo>
                      <a:pt x="117" y="18"/>
                    </a:lnTo>
                    <a:lnTo>
                      <a:pt x="120" y="15"/>
                    </a:lnTo>
                    <a:lnTo>
                      <a:pt x="116" y="9"/>
                    </a:lnTo>
                    <a:lnTo>
                      <a:pt x="109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6" name="Freeform 2042">
                <a:extLst>
                  <a:ext uri="{FF2B5EF4-FFF2-40B4-BE49-F238E27FC236}">
                    <a16:creationId xmlns:a16="http://schemas.microsoft.com/office/drawing/2014/main" id="{6CC2369C-3B2D-7587-E106-5029F03A8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459"/>
                <a:ext cx="60" cy="63"/>
              </a:xfrm>
              <a:custGeom>
                <a:avLst/>
                <a:gdLst>
                  <a:gd name="T0" fmla="*/ 109 w 120"/>
                  <a:gd name="T1" fmla="*/ 9 h 126"/>
                  <a:gd name="T2" fmla="*/ 116 w 120"/>
                  <a:gd name="T3" fmla="*/ 9 h 126"/>
                  <a:gd name="T4" fmla="*/ 120 w 120"/>
                  <a:gd name="T5" fmla="*/ 15 h 126"/>
                  <a:gd name="T6" fmla="*/ 117 w 120"/>
                  <a:gd name="T7" fmla="*/ 18 h 126"/>
                  <a:gd name="T8" fmla="*/ 116 w 120"/>
                  <a:gd name="T9" fmla="*/ 21 h 126"/>
                  <a:gd name="T10" fmla="*/ 109 w 120"/>
                  <a:gd name="T11" fmla="*/ 26 h 126"/>
                  <a:gd name="T12" fmla="*/ 111 w 120"/>
                  <a:gd name="T13" fmla="*/ 27 h 126"/>
                  <a:gd name="T14" fmla="*/ 102 w 120"/>
                  <a:gd name="T15" fmla="*/ 33 h 126"/>
                  <a:gd name="T16" fmla="*/ 106 w 120"/>
                  <a:gd name="T17" fmla="*/ 38 h 126"/>
                  <a:gd name="T18" fmla="*/ 109 w 120"/>
                  <a:gd name="T19" fmla="*/ 47 h 126"/>
                  <a:gd name="T20" fmla="*/ 114 w 120"/>
                  <a:gd name="T21" fmla="*/ 50 h 126"/>
                  <a:gd name="T22" fmla="*/ 112 w 120"/>
                  <a:gd name="T23" fmla="*/ 55 h 126"/>
                  <a:gd name="T24" fmla="*/ 112 w 120"/>
                  <a:gd name="T25" fmla="*/ 61 h 126"/>
                  <a:gd name="T26" fmla="*/ 100 w 120"/>
                  <a:gd name="T27" fmla="*/ 73 h 126"/>
                  <a:gd name="T28" fmla="*/ 106 w 120"/>
                  <a:gd name="T29" fmla="*/ 84 h 126"/>
                  <a:gd name="T30" fmla="*/ 105 w 120"/>
                  <a:gd name="T31" fmla="*/ 85 h 126"/>
                  <a:gd name="T32" fmla="*/ 108 w 120"/>
                  <a:gd name="T33" fmla="*/ 94 h 126"/>
                  <a:gd name="T34" fmla="*/ 109 w 120"/>
                  <a:gd name="T35" fmla="*/ 96 h 126"/>
                  <a:gd name="T36" fmla="*/ 99 w 120"/>
                  <a:gd name="T37" fmla="*/ 102 h 126"/>
                  <a:gd name="T38" fmla="*/ 96 w 120"/>
                  <a:gd name="T39" fmla="*/ 102 h 126"/>
                  <a:gd name="T40" fmla="*/ 88 w 120"/>
                  <a:gd name="T41" fmla="*/ 106 h 126"/>
                  <a:gd name="T42" fmla="*/ 85 w 120"/>
                  <a:gd name="T43" fmla="*/ 105 h 126"/>
                  <a:gd name="T44" fmla="*/ 79 w 120"/>
                  <a:gd name="T45" fmla="*/ 115 h 126"/>
                  <a:gd name="T46" fmla="*/ 70 w 120"/>
                  <a:gd name="T47" fmla="*/ 112 h 126"/>
                  <a:gd name="T48" fmla="*/ 65 w 120"/>
                  <a:gd name="T49" fmla="*/ 103 h 126"/>
                  <a:gd name="T50" fmla="*/ 59 w 120"/>
                  <a:gd name="T51" fmla="*/ 105 h 126"/>
                  <a:gd name="T52" fmla="*/ 55 w 120"/>
                  <a:gd name="T53" fmla="*/ 97 h 126"/>
                  <a:gd name="T54" fmla="*/ 50 w 120"/>
                  <a:gd name="T55" fmla="*/ 108 h 126"/>
                  <a:gd name="T56" fmla="*/ 46 w 120"/>
                  <a:gd name="T57" fmla="*/ 106 h 126"/>
                  <a:gd name="T58" fmla="*/ 43 w 120"/>
                  <a:gd name="T59" fmla="*/ 106 h 126"/>
                  <a:gd name="T60" fmla="*/ 40 w 120"/>
                  <a:gd name="T61" fmla="*/ 112 h 126"/>
                  <a:gd name="T62" fmla="*/ 24 w 120"/>
                  <a:gd name="T63" fmla="*/ 120 h 126"/>
                  <a:gd name="T64" fmla="*/ 21 w 120"/>
                  <a:gd name="T65" fmla="*/ 120 h 126"/>
                  <a:gd name="T66" fmla="*/ 14 w 120"/>
                  <a:gd name="T67" fmla="*/ 126 h 126"/>
                  <a:gd name="T68" fmla="*/ 11 w 120"/>
                  <a:gd name="T69" fmla="*/ 122 h 126"/>
                  <a:gd name="T70" fmla="*/ 11 w 120"/>
                  <a:gd name="T71" fmla="*/ 117 h 126"/>
                  <a:gd name="T72" fmla="*/ 6 w 120"/>
                  <a:gd name="T73" fmla="*/ 108 h 126"/>
                  <a:gd name="T74" fmla="*/ 0 w 120"/>
                  <a:gd name="T75" fmla="*/ 102 h 126"/>
                  <a:gd name="T76" fmla="*/ 8 w 120"/>
                  <a:gd name="T77" fmla="*/ 94 h 126"/>
                  <a:gd name="T78" fmla="*/ 21 w 120"/>
                  <a:gd name="T79" fmla="*/ 88 h 126"/>
                  <a:gd name="T80" fmla="*/ 20 w 120"/>
                  <a:gd name="T81" fmla="*/ 85 h 126"/>
                  <a:gd name="T82" fmla="*/ 29 w 120"/>
                  <a:gd name="T83" fmla="*/ 81 h 126"/>
                  <a:gd name="T84" fmla="*/ 35 w 120"/>
                  <a:gd name="T85" fmla="*/ 78 h 126"/>
                  <a:gd name="T86" fmla="*/ 37 w 120"/>
                  <a:gd name="T87" fmla="*/ 70 h 126"/>
                  <a:gd name="T88" fmla="*/ 38 w 120"/>
                  <a:gd name="T89" fmla="*/ 64 h 126"/>
                  <a:gd name="T90" fmla="*/ 43 w 120"/>
                  <a:gd name="T91" fmla="*/ 55 h 126"/>
                  <a:gd name="T92" fmla="*/ 65 w 120"/>
                  <a:gd name="T93" fmla="*/ 52 h 126"/>
                  <a:gd name="T94" fmla="*/ 68 w 120"/>
                  <a:gd name="T95" fmla="*/ 49 h 126"/>
                  <a:gd name="T96" fmla="*/ 62 w 120"/>
                  <a:gd name="T97" fmla="*/ 43 h 126"/>
                  <a:gd name="T98" fmla="*/ 56 w 120"/>
                  <a:gd name="T99" fmla="*/ 40 h 126"/>
                  <a:gd name="T100" fmla="*/ 53 w 120"/>
                  <a:gd name="T101" fmla="*/ 36 h 126"/>
                  <a:gd name="T102" fmla="*/ 50 w 120"/>
                  <a:gd name="T103" fmla="*/ 33 h 126"/>
                  <a:gd name="T104" fmla="*/ 50 w 120"/>
                  <a:gd name="T105" fmla="*/ 29 h 126"/>
                  <a:gd name="T106" fmla="*/ 55 w 120"/>
                  <a:gd name="T107" fmla="*/ 26 h 126"/>
                  <a:gd name="T108" fmla="*/ 59 w 120"/>
                  <a:gd name="T109" fmla="*/ 18 h 126"/>
                  <a:gd name="T110" fmla="*/ 59 w 120"/>
                  <a:gd name="T111" fmla="*/ 11 h 126"/>
                  <a:gd name="T112" fmla="*/ 73 w 120"/>
                  <a:gd name="T113" fmla="*/ 6 h 126"/>
                  <a:gd name="T114" fmla="*/ 82 w 120"/>
                  <a:gd name="T115" fmla="*/ 0 h 126"/>
                  <a:gd name="T116" fmla="*/ 96 w 120"/>
                  <a:gd name="T117" fmla="*/ 2 h 126"/>
                  <a:gd name="T118" fmla="*/ 102 w 120"/>
                  <a:gd name="T119" fmla="*/ 0 h 126"/>
                  <a:gd name="T120" fmla="*/ 103 w 120"/>
                  <a:gd name="T121" fmla="*/ 5 h 126"/>
                  <a:gd name="T122" fmla="*/ 109 w 120"/>
                  <a:gd name="T123" fmla="*/ 3 h 126"/>
                  <a:gd name="T124" fmla="*/ 109 w 120"/>
                  <a:gd name="T125" fmla="*/ 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0" h="126">
                    <a:moveTo>
                      <a:pt x="109" y="9"/>
                    </a:moveTo>
                    <a:lnTo>
                      <a:pt x="116" y="9"/>
                    </a:lnTo>
                    <a:lnTo>
                      <a:pt x="120" y="15"/>
                    </a:lnTo>
                    <a:lnTo>
                      <a:pt x="117" y="18"/>
                    </a:lnTo>
                    <a:lnTo>
                      <a:pt x="116" y="21"/>
                    </a:lnTo>
                    <a:lnTo>
                      <a:pt x="109" y="26"/>
                    </a:lnTo>
                    <a:lnTo>
                      <a:pt x="111" y="27"/>
                    </a:lnTo>
                    <a:lnTo>
                      <a:pt x="102" y="33"/>
                    </a:lnTo>
                    <a:lnTo>
                      <a:pt x="106" y="38"/>
                    </a:lnTo>
                    <a:lnTo>
                      <a:pt x="109" y="47"/>
                    </a:lnTo>
                    <a:lnTo>
                      <a:pt x="114" y="50"/>
                    </a:lnTo>
                    <a:lnTo>
                      <a:pt x="112" y="55"/>
                    </a:lnTo>
                    <a:lnTo>
                      <a:pt x="112" y="61"/>
                    </a:lnTo>
                    <a:lnTo>
                      <a:pt x="100" y="73"/>
                    </a:lnTo>
                    <a:lnTo>
                      <a:pt x="106" y="84"/>
                    </a:lnTo>
                    <a:lnTo>
                      <a:pt x="105" y="85"/>
                    </a:lnTo>
                    <a:lnTo>
                      <a:pt x="108" y="94"/>
                    </a:lnTo>
                    <a:lnTo>
                      <a:pt x="109" y="96"/>
                    </a:lnTo>
                    <a:lnTo>
                      <a:pt x="99" y="102"/>
                    </a:lnTo>
                    <a:lnTo>
                      <a:pt x="96" y="102"/>
                    </a:lnTo>
                    <a:lnTo>
                      <a:pt x="88" y="106"/>
                    </a:lnTo>
                    <a:lnTo>
                      <a:pt x="85" y="105"/>
                    </a:lnTo>
                    <a:lnTo>
                      <a:pt x="79" y="115"/>
                    </a:lnTo>
                    <a:lnTo>
                      <a:pt x="70" y="112"/>
                    </a:lnTo>
                    <a:lnTo>
                      <a:pt x="65" y="103"/>
                    </a:lnTo>
                    <a:lnTo>
                      <a:pt x="59" y="105"/>
                    </a:lnTo>
                    <a:lnTo>
                      <a:pt x="55" y="97"/>
                    </a:lnTo>
                    <a:lnTo>
                      <a:pt x="50" y="108"/>
                    </a:lnTo>
                    <a:lnTo>
                      <a:pt x="46" y="106"/>
                    </a:lnTo>
                    <a:lnTo>
                      <a:pt x="43" y="106"/>
                    </a:lnTo>
                    <a:lnTo>
                      <a:pt x="40" y="112"/>
                    </a:lnTo>
                    <a:lnTo>
                      <a:pt x="24" y="120"/>
                    </a:lnTo>
                    <a:lnTo>
                      <a:pt x="21" y="120"/>
                    </a:lnTo>
                    <a:lnTo>
                      <a:pt x="14" y="126"/>
                    </a:lnTo>
                    <a:lnTo>
                      <a:pt x="11" y="122"/>
                    </a:lnTo>
                    <a:lnTo>
                      <a:pt x="11" y="117"/>
                    </a:lnTo>
                    <a:lnTo>
                      <a:pt x="6" y="108"/>
                    </a:lnTo>
                    <a:lnTo>
                      <a:pt x="0" y="102"/>
                    </a:lnTo>
                    <a:lnTo>
                      <a:pt x="8" y="94"/>
                    </a:lnTo>
                    <a:lnTo>
                      <a:pt x="21" y="88"/>
                    </a:lnTo>
                    <a:lnTo>
                      <a:pt x="20" y="85"/>
                    </a:lnTo>
                    <a:lnTo>
                      <a:pt x="29" y="81"/>
                    </a:lnTo>
                    <a:lnTo>
                      <a:pt x="35" y="78"/>
                    </a:lnTo>
                    <a:lnTo>
                      <a:pt x="37" y="70"/>
                    </a:lnTo>
                    <a:lnTo>
                      <a:pt x="38" y="64"/>
                    </a:lnTo>
                    <a:lnTo>
                      <a:pt x="43" y="55"/>
                    </a:lnTo>
                    <a:lnTo>
                      <a:pt x="65" y="52"/>
                    </a:lnTo>
                    <a:lnTo>
                      <a:pt x="68" y="49"/>
                    </a:lnTo>
                    <a:lnTo>
                      <a:pt x="62" y="43"/>
                    </a:lnTo>
                    <a:lnTo>
                      <a:pt x="56" y="40"/>
                    </a:lnTo>
                    <a:lnTo>
                      <a:pt x="53" y="36"/>
                    </a:lnTo>
                    <a:lnTo>
                      <a:pt x="50" y="33"/>
                    </a:lnTo>
                    <a:lnTo>
                      <a:pt x="50" y="29"/>
                    </a:lnTo>
                    <a:lnTo>
                      <a:pt x="55" y="26"/>
                    </a:lnTo>
                    <a:lnTo>
                      <a:pt x="59" y="18"/>
                    </a:lnTo>
                    <a:lnTo>
                      <a:pt x="59" y="11"/>
                    </a:lnTo>
                    <a:lnTo>
                      <a:pt x="73" y="6"/>
                    </a:lnTo>
                    <a:lnTo>
                      <a:pt x="82" y="0"/>
                    </a:lnTo>
                    <a:lnTo>
                      <a:pt x="96" y="2"/>
                    </a:lnTo>
                    <a:lnTo>
                      <a:pt x="102" y="0"/>
                    </a:lnTo>
                    <a:lnTo>
                      <a:pt x="103" y="5"/>
                    </a:lnTo>
                    <a:lnTo>
                      <a:pt x="109" y="3"/>
                    </a:lnTo>
                    <a:lnTo>
                      <a:pt x="109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7" name="Freeform 2043">
                <a:extLst>
                  <a:ext uri="{FF2B5EF4-FFF2-40B4-BE49-F238E27FC236}">
                    <a16:creationId xmlns:a16="http://schemas.microsoft.com/office/drawing/2014/main" id="{58829E07-8489-72CD-E7BE-0BD69912D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459"/>
                <a:ext cx="60" cy="63"/>
              </a:xfrm>
              <a:custGeom>
                <a:avLst/>
                <a:gdLst>
                  <a:gd name="T0" fmla="*/ 109 w 120"/>
                  <a:gd name="T1" fmla="*/ 9 h 126"/>
                  <a:gd name="T2" fmla="*/ 116 w 120"/>
                  <a:gd name="T3" fmla="*/ 9 h 126"/>
                  <a:gd name="T4" fmla="*/ 120 w 120"/>
                  <a:gd name="T5" fmla="*/ 15 h 126"/>
                  <a:gd name="T6" fmla="*/ 117 w 120"/>
                  <a:gd name="T7" fmla="*/ 18 h 126"/>
                  <a:gd name="T8" fmla="*/ 116 w 120"/>
                  <a:gd name="T9" fmla="*/ 21 h 126"/>
                  <a:gd name="T10" fmla="*/ 109 w 120"/>
                  <a:gd name="T11" fmla="*/ 26 h 126"/>
                  <a:gd name="T12" fmla="*/ 111 w 120"/>
                  <a:gd name="T13" fmla="*/ 27 h 126"/>
                  <a:gd name="T14" fmla="*/ 102 w 120"/>
                  <a:gd name="T15" fmla="*/ 33 h 126"/>
                  <a:gd name="T16" fmla="*/ 106 w 120"/>
                  <a:gd name="T17" fmla="*/ 38 h 126"/>
                  <a:gd name="T18" fmla="*/ 109 w 120"/>
                  <a:gd name="T19" fmla="*/ 47 h 126"/>
                  <a:gd name="T20" fmla="*/ 114 w 120"/>
                  <a:gd name="T21" fmla="*/ 50 h 126"/>
                  <a:gd name="T22" fmla="*/ 112 w 120"/>
                  <a:gd name="T23" fmla="*/ 55 h 126"/>
                  <a:gd name="T24" fmla="*/ 112 w 120"/>
                  <a:gd name="T25" fmla="*/ 61 h 126"/>
                  <a:gd name="T26" fmla="*/ 100 w 120"/>
                  <a:gd name="T27" fmla="*/ 73 h 126"/>
                  <a:gd name="T28" fmla="*/ 106 w 120"/>
                  <a:gd name="T29" fmla="*/ 84 h 126"/>
                  <a:gd name="T30" fmla="*/ 105 w 120"/>
                  <a:gd name="T31" fmla="*/ 85 h 126"/>
                  <a:gd name="T32" fmla="*/ 108 w 120"/>
                  <a:gd name="T33" fmla="*/ 94 h 126"/>
                  <a:gd name="T34" fmla="*/ 109 w 120"/>
                  <a:gd name="T35" fmla="*/ 96 h 126"/>
                  <a:gd name="T36" fmla="*/ 99 w 120"/>
                  <a:gd name="T37" fmla="*/ 102 h 126"/>
                  <a:gd name="T38" fmla="*/ 96 w 120"/>
                  <a:gd name="T39" fmla="*/ 102 h 126"/>
                  <a:gd name="T40" fmla="*/ 88 w 120"/>
                  <a:gd name="T41" fmla="*/ 106 h 126"/>
                  <a:gd name="T42" fmla="*/ 85 w 120"/>
                  <a:gd name="T43" fmla="*/ 105 h 126"/>
                  <a:gd name="T44" fmla="*/ 79 w 120"/>
                  <a:gd name="T45" fmla="*/ 115 h 126"/>
                  <a:gd name="T46" fmla="*/ 70 w 120"/>
                  <a:gd name="T47" fmla="*/ 112 h 126"/>
                  <a:gd name="T48" fmla="*/ 65 w 120"/>
                  <a:gd name="T49" fmla="*/ 103 h 126"/>
                  <a:gd name="T50" fmla="*/ 59 w 120"/>
                  <a:gd name="T51" fmla="*/ 105 h 126"/>
                  <a:gd name="T52" fmla="*/ 55 w 120"/>
                  <a:gd name="T53" fmla="*/ 97 h 126"/>
                  <a:gd name="T54" fmla="*/ 50 w 120"/>
                  <a:gd name="T55" fmla="*/ 108 h 126"/>
                  <a:gd name="T56" fmla="*/ 46 w 120"/>
                  <a:gd name="T57" fmla="*/ 106 h 126"/>
                  <a:gd name="T58" fmla="*/ 43 w 120"/>
                  <a:gd name="T59" fmla="*/ 106 h 126"/>
                  <a:gd name="T60" fmla="*/ 40 w 120"/>
                  <a:gd name="T61" fmla="*/ 112 h 126"/>
                  <a:gd name="T62" fmla="*/ 24 w 120"/>
                  <a:gd name="T63" fmla="*/ 120 h 126"/>
                  <a:gd name="T64" fmla="*/ 21 w 120"/>
                  <a:gd name="T65" fmla="*/ 120 h 126"/>
                  <a:gd name="T66" fmla="*/ 14 w 120"/>
                  <a:gd name="T67" fmla="*/ 126 h 126"/>
                  <a:gd name="T68" fmla="*/ 11 w 120"/>
                  <a:gd name="T69" fmla="*/ 122 h 126"/>
                  <a:gd name="T70" fmla="*/ 11 w 120"/>
                  <a:gd name="T71" fmla="*/ 117 h 126"/>
                  <a:gd name="T72" fmla="*/ 6 w 120"/>
                  <a:gd name="T73" fmla="*/ 108 h 126"/>
                  <a:gd name="T74" fmla="*/ 0 w 120"/>
                  <a:gd name="T75" fmla="*/ 102 h 126"/>
                  <a:gd name="T76" fmla="*/ 8 w 120"/>
                  <a:gd name="T77" fmla="*/ 94 h 126"/>
                  <a:gd name="T78" fmla="*/ 21 w 120"/>
                  <a:gd name="T79" fmla="*/ 88 h 126"/>
                  <a:gd name="T80" fmla="*/ 20 w 120"/>
                  <a:gd name="T81" fmla="*/ 85 h 126"/>
                  <a:gd name="T82" fmla="*/ 29 w 120"/>
                  <a:gd name="T83" fmla="*/ 81 h 126"/>
                  <a:gd name="T84" fmla="*/ 35 w 120"/>
                  <a:gd name="T85" fmla="*/ 78 h 126"/>
                  <a:gd name="T86" fmla="*/ 37 w 120"/>
                  <a:gd name="T87" fmla="*/ 70 h 126"/>
                  <a:gd name="T88" fmla="*/ 38 w 120"/>
                  <a:gd name="T89" fmla="*/ 64 h 126"/>
                  <a:gd name="T90" fmla="*/ 43 w 120"/>
                  <a:gd name="T91" fmla="*/ 55 h 126"/>
                  <a:gd name="T92" fmla="*/ 65 w 120"/>
                  <a:gd name="T93" fmla="*/ 52 h 126"/>
                  <a:gd name="T94" fmla="*/ 68 w 120"/>
                  <a:gd name="T95" fmla="*/ 49 h 126"/>
                  <a:gd name="T96" fmla="*/ 62 w 120"/>
                  <a:gd name="T97" fmla="*/ 43 h 126"/>
                  <a:gd name="T98" fmla="*/ 56 w 120"/>
                  <a:gd name="T99" fmla="*/ 40 h 126"/>
                  <a:gd name="T100" fmla="*/ 53 w 120"/>
                  <a:gd name="T101" fmla="*/ 36 h 126"/>
                  <a:gd name="T102" fmla="*/ 50 w 120"/>
                  <a:gd name="T103" fmla="*/ 33 h 126"/>
                  <a:gd name="T104" fmla="*/ 50 w 120"/>
                  <a:gd name="T105" fmla="*/ 29 h 126"/>
                  <a:gd name="T106" fmla="*/ 55 w 120"/>
                  <a:gd name="T107" fmla="*/ 26 h 126"/>
                  <a:gd name="T108" fmla="*/ 59 w 120"/>
                  <a:gd name="T109" fmla="*/ 18 h 126"/>
                  <a:gd name="T110" fmla="*/ 59 w 120"/>
                  <a:gd name="T111" fmla="*/ 11 h 126"/>
                  <a:gd name="T112" fmla="*/ 73 w 120"/>
                  <a:gd name="T113" fmla="*/ 6 h 126"/>
                  <a:gd name="T114" fmla="*/ 82 w 120"/>
                  <a:gd name="T115" fmla="*/ 0 h 126"/>
                  <a:gd name="T116" fmla="*/ 96 w 120"/>
                  <a:gd name="T117" fmla="*/ 2 h 126"/>
                  <a:gd name="T118" fmla="*/ 102 w 120"/>
                  <a:gd name="T119" fmla="*/ 0 h 126"/>
                  <a:gd name="T120" fmla="*/ 103 w 120"/>
                  <a:gd name="T121" fmla="*/ 5 h 126"/>
                  <a:gd name="T122" fmla="*/ 109 w 120"/>
                  <a:gd name="T123" fmla="*/ 3 h 126"/>
                  <a:gd name="T124" fmla="*/ 109 w 120"/>
                  <a:gd name="T125" fmla="*/ 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0" h="126">
                    <a:moveTo>
                      <a:pt x="109" y="9"/>
                    </a:moveTo>
                    <a:lnTo>
                      <a:pt x="116" y="9"/>
                    </a:lnTo>
                    <a:lnTo>
                      <a:pt x="120" y="15"/>
                    </a:lnTo>
                    <a:lnTo>
                      <a:pt x="117" y="18"/>
                    </a:lnTo>
                    <a:lnTo>
                      <a:pt x="116" y="21"/>
                    </a:lnTo>
                    <a:lnTo>
                      <a:pt x="109" y="26"/>
                    </a:lnTo>
                    <a:lnTo>
                      <a:pt x="111" y="27"/>
                    </a:lnTo>
                    <a:lnTo>
                      <a:pt x="102" y="33"/>
                    </a:lnTo>
                    <a:lnTo>
                      <a:pt x="106" y="38"/>
                    </a:lnTo>
                    <a:lnTo>
                      <a:pt x="109" y="47"/>
                    </a:lnTo>
                    <a:lnTo>
                      <a:pt x="114" y="50"/>
                    </a:lnTo>
                    <a:lnTo>
                      <a:pt x="112" y="55"/>
                    </a:lnTo>
                    <a:lnTo>
                      <a:pt x="112" y="61"/>
                    </a:lnTo>
                    <a:lnTo>
                      <a:pt x="100" y="73"/>
                    </a:lnTo>
                    <a:lnTo>
                      <a:pt x="106" y="84"/>
                    </a:lnTo>
                    <a:lnTo>
                      <a:pt x="105" y="85"/>
                    </a:lnTo>
                    <a:lnTo>
                      <a:pt x="108" y="94"/>
                    </a:lnTo>
                    <a:lnTo>
                      <a:pt x="109" y="96"/>
                    </a:lnTo>
                    <a:lnTo>
                      <a:pt x="99" y="102"/>
                    </a:lnTo>
                    <a:lnTo>
                      <a:pt x="96" y="102"/>
                    </a:lnTo>
                    <a:lnTo>
                      <a:pt x="88" y="106"/>
                    </a:lnTo>
                    <a:lnTo>
                      <a:pt x="85" y="105"/>
                    </a:lnTo>
                    <a:lnTo>
                      <a:pt x="79" y="115"/>
                    </a:lnTo>
                    <a:lnTo>
                      <a:pt x="70" y="112"/>
                    </a:lnTo>
                    <a:lnTo>
                      <a:pt x="65" y="103"/>
                    </a:lnTo>
                    <a:lnTo>
                      <a:pt x="59" y="105"/>
                    </a:lnTo>
                    <a:lnTo>
                      <a:pt x="55" y="97"/>
                    </a:lnTo>
                    <a:lnTo>
                      <a:pt x="50" y="108"/>
                    </a:lnTo>
                    <a:lnTo>
                      <a:pt x="46" y="106"/>
                    </a:lnTo>
                    <a:lnTo>
                      <a:pt x="43" y="106"/>
                    </a:lnTo>
                    <a:lnTo>
                      <a:pt x="40" y="112"/>
                    </a:lnTo>
                    <a:lnTo>
                      <a:pt x="24" y="120"/>
                    </a:lnTo>
                    <a:lnTo>
                      <a:pt x="21" y="120"/>
                    </a:lnTo>
                    <a:lnTo>
                      <a:pt x="14" y="126"/>
                    </a:lnTo>
                    <a:lnTo>
                      <a:pt x="11" y="122"/>
                    </a:lnTo>
                    <a:lnTo>
                      <a:pt x="11" y="117"/>
                    </a:lnTo>
                    <a:lnTo>
                      <a:pt x="6" y="108"/>
                    </a:lnTo>
                    <a:lnTo>
                      <a:pt x="0" y="102"/>
                    </a:lnTo>
                    <a:lnTo>
                      <a:pt x="8" y="94"/>
                    </a:lnTo>
                    <a:lnTo>
                      <a:pt x="21" y="88"/>
                    </a:lnTo>
                    <a:lnTo>
                      <a:pt x="20" y="85"/>
                    </a:lnTo>
                    <a:lnTo>
                      <a:pt x="29" y="81"/>
                    </a:lnTo>
                    <a:lnTo>
                      <a:pt x="35" y="78"/>
                    </a:lnTo>
                    <a:lnTo>
                      <a:pt x="37" y="70"/>
                    </a:lnTo>
                    <a:lnTo>
                      <a:pt x="38" y="64"/>
                    </a:lnTo>
                    <a:lnTo>
                      <a:pt x="43" y="55"/>
                    </a:lnTo>
                    <a:lnTo>
                      <a:pt x="65" y="52"/>
                    </a:lnTo>
                    <a:lnTo>
                      <a:pt x="68" y="49"/>
                    </a:lnTo>
                    <a:lnTo>
                      <a:pt x="62" y="43"/>
                    </a:lnTo>
                    <a:lnTo>
                      <a:pt x="56" y="40"/>
                    </a:lnTo>
                    <a:lnTo>
                      <a:pt x="53" y="36"/>
                    </a:lnTo>
                    <a:lnTo>
                      <a:pt x="50" y="33"/>
                    </a:lnTo>
                    <a:lnTo>
                      <a:pt x="50" y="29"/>
                    </a:lnTo>
                    <a:lnTo>
                      <a:pt x="55" y="26"/>
                    </a:lnTo>
                    <a:lnTo>
                      <a:pt x="59" y="18"/>
                    </a:lnTo>
                    <a:lnTo>
                      <a:pt x="59" y="11"/>
                    </a:lnTo>
                    <a:lnTo>
                      <a:pt x="73" y="6"/>
                    </a:lnTo>
                    <a:lnTo>
                      <a:pt x="82" y="0"/>
                    </a:lnTo>
                    <a:lnTo>
                      <a:pt x="96" y="2"/>
                    </a:lnTo>
                    <a:lnTo>
                      <a:pt x="102" y="0"/>
                    </a:lnTo>
                    <a:lnTo>
                      <a:pt x="103" y="5"/>
                    </a:lnTo>
                    <a:lnTo>
                      <a:pt x="109" y="3"/>
                    </a:lnTo>
                    <a:lnTo>
                      <a:pt x="109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8" name="Freeform 2044">
                <a:extLst>
                  <a:ext uri="{FF2B5EF4-FFF2-40B4-BE49-F238E27FC236}">
                    <a16:creationId xmlns:a16="http://schemas.microsoft.com/office/drawing/2014/main" id="{8379D862-6C6C-2C75-2709-A2019A8F2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1372"/>
                <a:ext cx="41" cy="40"/>
              </a:xfrm>
              <a:custGeom>
                <a:avLst/>
                <a:gdLst>
                  <a:gd name="T0" fmla="*/ 31 w 82"/>
                  <a:gd name="T1" fmla="*/ 17 h 81"/>
                  <a:gd name="T2" fmla="*/ 23 w 82"/>
                  <a:gd name="T3" fmla="*/ 20 h 81"/>
                  <a:gd name="T4" fmla="*/ 23 w 82"/>
                  <a:gd name="T5" fmla="*/ 23 h 81"/>
                  <a:gd name="T6" fmla="*/ 16 w 82"/>
                  <a:gd name="T7" fmla="*/ 23 h 81"/>
                  <a:gd name="T8" fmla="*/ 14 w 82"/>
                  <a:gd name="T9" fmla="*/ 25 h 81"/>
                  <a:gd name="T10" fmla="*/ 0 w 82"/>
                  <a:gd name="T11" fmla="*/ 25 h 81"/>
                  <a:gd name="T12" fmla="*/ 0 w 82"/>
                  <a:gd name="T13" fmla="*/ 29 h 81"/>
                  <a:gd name="T14" fmla="*/ 10 w 82"/>
                  <a:gd name="T15" fmla="*/ 31 h 81"/>
                  <a:gd name="T16" fmla="*/ 20 w 82"/>
                  <a:gd name="T17" fmla="*/ 29 h 81"/>
                  <a:gd name="T18" fmla="*/ 28 w 82"/>
                  <a:gd name="T19" fmla="*/ 53 h 81"/>
                  <a:gd name="T20" fmla="*/ 31 w 82"/>
                  <a:gd name="T21" fmla="*/ 56 h 81"/>
                  <a:gd name="T22" fmla="*/ 34 w 82"/>
                  <a:gd name="T23" fmla="*/ 66 h 81"/>
                  <a:gd name="T24" fmla="*/ 40 w 82"/>
                  <a:gd name="T25" fmla="*/ 66 h 81"/>
                  <a:gd name="T26" fmla="*/ 40 w 82"/>
                  <a:gd name="T27" fmla="*/ 70 h 81"/>
                  <a:gd name="T28" fmla="*/ 40 w 82"/>
                  <a:gd name="T29" fmla="*/ 78 h 81"/>
                  <a:gd name="T30" fmla="*/ 45 w 82"/>
                  <a:gd name="T31" fmla="*/ 81 h 81"/>
                  <a:gd name="T32" fmla="*/ 49 w 82"/>
                  <a:gd name="T33" fmla="*/ 76 h 81"/>
                  <a:gd name="T34" fmla="*/ 57 w 82"/>
                  <a:gd name="T35" fmla="*/ 75 h 81"/>
                  <a:gd name="T36" fmla="*/ 58 w 82"/>
                  <a:gd name="T37" fmla="*/ 69 h 81"/>
                  <a:gd name="T38" fmla="*/ 55 w 82"/>
                  <a:gd name="T39" fmla="*/ 66 h 81"/>
                  <a:gd name="T40" fmla="*/ 61 w 82"/>
                  <a:gd name="T41" fmla="*/ 58 h 81"/>
                  <a:gd name="T42" fmla="*/ 76 w 82"/>
                  <a:gd name="T43" fmla="*/ 56 h 81"/>
                  <a:gd name="T44" fmla="*/ 73 w 82"/>
                  <a:gd name="T45" fmla="*/ 50 h 81"/>
                  <a:gd name="T46" fmla="*/ 69 w 82"/>
                  <a:gd name="T47" fmla="*/ 44 h 81"/>
                  <a:gd name="T48" fmla="*/ 67 w 82"/>
                  <a:gd name="T49" fmla="*/ 40 h 81"/>
                  <a:gd name="T50" fmla="*/ 60 w 82"/>
                  <a:gd name="T51" fmla="*/ 37 h 81"/>
                  <a:gd name="T52" fmla="*/ 64 w 82"/>
                  <a:gd name="T53" fmla="*/ 32 h 81"/>
                  <a:gd name="T54" fmla="*/ 60 w 82"/>
                  <a:gd name="T55" fmla="*/ 20 h 81"/>
                  <a:gd name="T56" fmla="*/ 67 w 82"/>
                  <a:gd name="T57" fmla="*/ 15 h 81"/>
                  <a:gd name="T58" fmla="*/ 73 w 82"/>
                  <a:gd name="T59" fmla="*/ 18 h 81"/>
                  <a:gd name="T60" fmla="*/ 73 w 82"/>
                  <a:gd name="T61" fmla="*/ 26 h 81"/>
                  <a:gd name="T62" fmla="*/ 78 w 82"/>
                  <a:gd name="T63" fmla="*/ 26 h 81"/>
                  <a:gd name="T64" fmla="*/ 82 w 82"/>
                  <a:gd name="T65" fmla="*/ 26 h 81"/>
                  <a:gd name="T66" fmla="*/ 78 w 82"/>
                  <a:gd name="T67" fmla="*/ 5 h 81"/>
                  <a:gd name="T68" fmla="*/ 73 w 82"/>
                  <a:gd name="T69" fmla="*/ 2 h 81"/>
                  <a:gd name="T70" fmla="*/ 73 w 82"/>
                  <a:gd name="T71" fmla="*/ 2 h 81"/>
                  <a:gd name="T72" fmla="*/ 67 w 82"/>
                  <a:gd name="T73" fmla="*/ 0 h 81"/>
                  <a:gd name="T74" fmla="*/ 61 w 82"/>
                  <a:gd name="T75" fmla="*/ 0 h 81"/>
                  <a:gd name="T76" fmla="*/ 61 w 82"/>
                  <a:gd name="T77" fmla="*/ 5 h 81"/>
                  <a:gd name="T78" fmla="*/ 55 w 82"/>
                  <a:gd name="T79" fmla="*/ 8 h 81"/>
                  <a:gd name="T80" fmla="*/ 57 w 82"/>
                  <a:gd name="T81" fmla="*/ 9 h 81"/>
                  <a:gd name="T82" fmla="*/ 54 w 82"/>
                  <a:gd name="T83" fmla="*/ 20 h 81"/>
                  <a:gd name="T84" fmla="*/ 46 w 82"/>
                  <a:gd name="T85" fmla="*/ 25 h 81"/>
                  <a:gd name="T86" fmla="*/ 37 w 82"/>
                  <a:gd name="T87" fmla="*/ 26 h 81"/>
                  <a:gd name="T88" fmla="*/ 37 w 82"/>
                  <a:gd name="T89" fmla="*/ 20 h 81"/>
                  <a:gd name="T90" fmla="*/ 31 w 82"/>
                  <a:gd name="T91" fmla="*/ 1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2" h="81">
                    <a:moveTo>
                      <a:pt x="31" y="17"/>
                    </a:moveTo>
                    <a:lnTo>
                      <a:pt x="23" y="20"/>
                    </a:lnTo>
                    <a:lnTo>
                      <a:pt x="23" y="23"/>
                    </a:lnTo>
                    <a:lnTo>
                      <a:pt x="16" y="23"/>
                    </a:lnTo>
                    <a:lnTo>
                      <a:pt x="14" y="25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10" y="31"/>
                    </a:lnTo>
                    <a:lnTo>
                      <a:pt x="20" y="29"/>
                    </a:lnTo>
                    <a:lnTo>
                      <a:pt x="28" y="53"/>
                    </a:lnTo>
                    <a:lnTo>
                      <a:pt x="31" y="56"/>
                    </a:lnTo>
                    <a:lnTo>
                      <a:pt x="34" y="66"/>
                    </a:lnTo>
                    <a:lnTo>
                      <a:pt x="40" y="66"/>
                    </a:lnTo>
                    <a:lnTo>
                      <a:pt x="40" y="70"/>
                    </a:lnTo>
                    <a:lnTo>
                      <a:pt x="40" y="78"/>
                    </a:lnTo>
                    <a:lnTo>
                      <a:pt x="45" y="81"/>
                    </a:lnTo>
                    <a:lnTo>
                      <a:pt x="49" y="76"/>
                    </a:lnTo>
                    <a:lnTo>
                      <a:pt x="57" y="75"/>
                    </a:lnTo>
                    <a:lnTo>
                      <a:pt x="58" y="69"/>
                    </a:lnTo>
                    <a:lnTo>
                      <a:pt x="55" y="66"/>
                    </a:lnTo>
                    <a:lnTo>
                      <a:pt x="61" y="58"/>
                    </a:lnTo>
                    <a:lnTo>
                      <a:pt x="76" y="56"/>
                    </a:lnTo>
                    <a:lnTo>
                      <a:pt x="73" y="50"/>
                    </a:lnTo>
                    <a:lnTo>
                      <a:pt x="69" y="44"/>
                    </a:lnTo>
                    <a:lnTo>
                      <a:pt x="67" y="40"/>
                    </a:lnTo>
                    <a:lnTo>
                      <a:pt x="60" y="37"/>
                    </a:lnTo>
                    <a:lnTo>
                      <a:pt x="64" y="32"/>
                    </a:lnTo>
                    <a:lnTo>
                      <a:pt x="60" y="20"/>
                    </a:lnTo>
                    <a:lnTo>
                      <a:pt x="67" y="15"/>
                    </a:lnTo>
                    <a:lnTo>
                      <a:pt x="73" y="18"/>
                    </a:lnTo>
                    <a:lnTo>
                      <a:pt x="73" y="26"/>
                    </a:lnTo>
                    <a:lnTo>
                      <a:pt x="78" y="26"/>
                    </a:lnTo>
                    <a:lnTo>
                      <a:pt x="82" y="26"/>
                    </a:lnTo>
                    <a:lnTo>
                      <a:pt x="78" y="5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67" y="0"/>
                    </a:lnTo>
                    <a:lnTo>
                      <a:pt x="61" y="0"/>
                    </a:lnTo>
                    <a:lnTo>
                      <a:pt x="61" y="5"/>
                    </a:lnTo>
                    <a:lnTo>
                      <a:pt x="55" y="8"/>
                    </a:lnTo>
                    <a:lnTo>
                      <a:pt x="57" y="9"/>
                    </a:lnTo>
                    <a:lnTo>
                      <a:pt x="54" y="20"/>
                    </a:lnTo>
                    <a:lnTo>
                      <a:pt x="46" y="25"/>
                    </a:lnTo>
                    <a:lnTo>
                      <a:pt x="37" y="26"/>
                    </a:lnTo>
                    <a:lnTo>
                      <a:pt x="37" y="20"/>
                    </a:lnTo>
                    <a:lnTo>
                      <a:pt x="31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9" name="Freeform 2045">
                <a:extLst>
                  <a:ext uri="{FF2B5EF4-FFF2-40B4-BE49-F238E27FC236}">
                    <a16:creationId xmlns:a16="http://schemas.microsoft.com/office/drawing/2014/main" id="{489064C7-4175-465E-12DF-B219550B8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1372"/>
                <a:ext cx="41" cy="40"/>
              </a:xfrm>
              <a:custGeom>
                <a:avLst/>
                <a:gdLst>
                  <a:gd name="T0" fmla="*/ 31 w 82"/>
                  <a:gd name="T1" fmla="*/ 17 h 81"/>
                  <a:gd name="T2" fmla="*/ 37 w 82"/>
                  <a:gd name="T3" fmla="*/ 20 h 81"/>
                  <a:gd name="T4" fmla="*/ 37 w 82"/>
                  <a:gd name="T5" fmla="*/ 26 h 81"/>
                  <a:gd name="T6" fmla="*/ 46 w 82"/>
                  <a:gd name="T7" fmla="*/ 25 h 81"/>
                  <a:gd name="T8" fmla="*/ 54 w 82"/>
                  <a:gd name="T9" fmla="*/ 20 h 81"/>
                  <a:gd name="T10" fmla="*/ 57 w 82"/>
                  <a:gd name="T11" fmla="*/ 9 h 81"/>
                  <a:gd name="T12" fmla="*/ 55 w 82"/>
                  <a:gd name="T13" fmla="*/ 8 h 81"/>
                  <a:gd name="T14" fmla="*/ 61 w 82"/>
                  <a:gd name="T15" fmla="*/ 5 h 81"/>
                  <a:gd name="T16" fmla="*/ 61 w 82"/>
                  <a:gd name="T17" fmla="*/ 0 h 81"/>
                  <a:gd name="T18" fmla="*/ 67 w 82"/>
                  <a:gd name="T19" fmla="*/ 0 h 81"/>
                  <a:gd name="T20" fmla="*/ 73 w 82"/>
                  <a:gd name="T21" fmla="*/ 2 h 81"/>
                  <a:gd name="T22" fmla="*/ 73 w 82"/>
                  <a:gd name="T23" fmla="*/ 2 h 81"/>
                  <a:gd name="T24" fmla="*/ 78 w 82"/>
                  <a:gd name="T25" fmla="*/ 5 h 81"/>
                  <a:gd name="T26" fmla="*/ 82 w 82"/>
                  <a:gd name="T27" fmla="*/ 26 h 81"/>
                  <a:gd name="T28" fmla="*/ 78 w 82"/>
                  <a:gd name="T29" fmla="*/ 26 h 81"/>
                  <a:gd name="T30" fmla="*/ 73 w 82"/>
                  <a:gd name="T31" fmla="*/ 26 h 81"/>
                  <a:gd name="T32" fmla="*/ 73 w 82"/>
                  <a:gd name="T33" fmla="*/ 18 h 81"/>
                  <a:gd name="T34" fmla="*/ 67 w 82"/>
                  <a:gd name="T35" fmla="*/ 15 h 81"/>
                  <a:gd name="T36" fmla="*/ 60 w 82"/>
                  <a:gd name="T37" fmla="*/ 20 h 81"/>
                  <a:gd name="T38" fmla="*/ 64 w 82"/>
                  <a:gd name="T39" fmla="*/ 32 h 81"/>
                  <a:gd name="T40" fmla="*/ 60 w 82"/>
                  <a:gd name="T41" fmla="*/ 37 h 81"/>
                  <a:gd name="T42" fmla="*/ 67 w 82"/>
                  <a:gd name="T43" fmla="*/ 40 h 81"/>
                  <a:gd name="T44" fmla="*/ 69 w 82"/>
                  <a:gd name="T45" fmla="*/ 44 h 81"/>
                  <a:gd name="T46" fmla="*/ 73 w 82"/>
                  <a:gd name="T47" fmla="*/ 50 h 81"/>
                  <a:gd name="T48" fmla="*/ 76 w 82"/>
                  <a:gd name="T49" fmla="*/ 56 h 81"/>
                  <a:gd name="T50" fmla="*/ 61 w 82"/>
                  <a:gd name="T51" fmla="*/ 58 h 81"/>
                  <a:gd name="T52" fmla="*/ 55 w 82"/>
                  <a:gd name="T53" fmla="*/ 66 h 81"/>
                  <a:gd name="T54" fmla="*/ 58 w 82"/>
                  <a:gd name="T55" fmla="*/ 69 h 81"/>
                  <a:gd name="T56" fmla="*/ 57 w 82"/>
                  <a:gd name="T57" fmla="*/ 75 h 81"/>
                  <a:gd name="T58" fmla="*/ 49 w 82"/>
                  <a:gd name="T59" fmla="*/ 76 h 81"/>
                  <a:gd name="T60" fmla="*/ 45 w 82"/>
                  <a:gd name="T61" fmla="*/ 81 h 81"/>
                  <a:gd name="T62" fmla="*/ 40 w 82"/>
                  <a:gd name="T63" fmla="*/ 78 h 81"/>
                  <a:gd name="T64" fmla="*/ 40 w 82"/>
                  <a:gd name="T65" fmla="*/ 70 h 81"/>
                  <a:gd name="T66" fmla="*/ 40 w 82"/>
                  <a:gd name="T67" fmla="*/ 66 h 81"/>
                  <a:gd name="T68" fmla="*/ 34 w 82"/>
                  <a:gd name="T69" fmla="*/ 66 h 81"/>
                  <a:gd name="T70" fmla="*/ 31 w 82"/>
                  <a:gd name="T71" fmla="*/ 56 h 81"/>
                  <a:gd name="T72" fmla="*/ 28 w 82"/>
                  <a:gd name="T73" fmla="*/ 53 h 81"/>
                  <a:gd name="T74" fmla="*/ 20 w 82"/>
                  <a:gd name="T75" fmla="*/ 29 h 81"/>
                  <a:gd name="T76" fmla="*/ 10 w 82"/>
                  <a:gd name="T77" fmla="*/ 31 h 81"/>
                  <a:gd name="T78" fmla="*/ 0 w 82"/>
                  <a:gd name="T79" fmla="*/ 29 h 81"/>
                  <a:gd name="T80" fmla="*/ 0 w 82"/>
                  <a:gd name="T81" fmla="*/ 25 h 81"/>
                  <a:gd name="T82" fmla="*/ 14 w 82"/>
                  <a:gd name="T83" fmla="*/ 25 h 81"/>
                  <a:gd name="T84" fmla="*/ 16 w 82"/>
                  <a:gd name="T85" fmla="*/ 23 h 81"/>
                  <a:gd name="T86" fmla="*/ 23 w 82"/>
                  <a:gd name="T87" fmla="*/ 23 h 81"/>
                  <a:gd name="T88" fmla="*/ 23 w 82"/>
                  <a:gd name="T89" fmla="*/ 20 h 81"/>
                  <a:gd name="T90" fmla="*/ 31 w 82"/>
                  <a:gd name="T91" fmla="*/ 1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2" h="81">
                    <a:moveTo>
                      <a:pt x="31" y="17"/>
                    </a:moveTo>
                    <a:lnTo>
                      <a:pt x="37" y="20"/>
                    </a:lnTo>
                    <a:lnTo>
                      <a:pt x="37" y="26"/>
                    </a:lnTo>
                    <a:lnTo>
                      <a:pt x="46" y="25"/>
                    </a:lnTo>
                    <a:lnTo>
                      <a:pt x="54" y="20"/>
                    </a:lnTo>
                    <a:lnTo>
                      <a:pt x="57" y="9"/>
                    </a:lnTo>
                    <a:lnTo>
                      <a:pt x="55" y="8"/>
                    </a:lnTo>
                    <a:lnTo>
                      <a:pt x="61" y="5"/>
                    </a:lnTo>
                    <a:lnTo>
                      <a:pt x="61" y="0"/>
                    </a:lnTo>
                    <a:lnTo>
                      <a:pt x="67" y="0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8" y="5"/>
                    </a:lnTo>
                    <a:lnTo>
                      <a:pt x="82" y="26"/>
                    </a:lnTo>
                    <a:lnTo>
                      <a:pt x="78" y="26"/>
                    </a:lnTo>
                    <a:lnTo>
                      <a:pt x="73" y="26"/>
                    </a:lnTo>
                    <a:lnTo>
                      <a:pt x="73" y="18"/>
                    </a:lnTo>
                    <a:lnTo>
                      <a:pt x="67" y="15"/>
                    </a:lnTo>
                    <a:lnTo>
                      <a:pt x="60" y="20"/>
                    </a:lnTo>
                    <a:lnTo>
                      <a:pt x="64" y="32"/>
                    </a:lnTo>
                    <a:lnTo>
                      <a:pt x="60" y="37"/>
                    </a:lnTo>
                    <a:lnTo>
                      <a:pt x="67" y="40"/>
                    </a:lnTo>
                    <a:lnTo>
                      <a:pt x="69" y="44"/>
                    </a:lnTo>
                    <a:lnTo>
                      <a:pt x="73" y="50"/>
                    </a:lnTo>
                    <a:lnTo>
                      <a:pt x="76" y="56"/>
                    </a:lnTo>
                    <a:lnTo>
                      <a:pt x="61" y="58"/>
                    </a:lnTo>
                    <a:lnTo>
                      <a:pt x="55" y="66"/>
                    </a:lnTo>
                    <a:lnTo>
                      <a:pt x="58" y="69"/>
                    </a:lnTo>
                    <a:lnTo>
                      <a:pt x="57" y="75"/>
                    </a:lnTo>
                    <a:lnTo>
                      <a:pt x="49" y="76"/>
                    </a:lnTo>
                    <a:lnTo>
                      <a:pt x="45" y="81"/>
                    </a:lnTo>
                    <a:lnTo>
                      <a:pt x="40" y="78"/>
                    </a:lnTo>
                    <a:lnTo>
                      <a:pt x="40" y="70"/>
                    </a:lnTo>
                    <a:lnTo>
                      <a:pt x="40" y="66"/>
                    </a:lnTo>
                    <a:lnTo>
                      <a:pt x="34" y="66"/>
                    </a:lnTo>
                    <a:lnTo>
                      <a:pt x="31" y="56"/>
                    </a:lnTo>
                    <a:lnTo>
                      <a:pt x="28" y="53"/>
                    </a:lnTo>
                    <a:lnTo>
                      <a:pt x="20" y="29"/>
                    </a:lnTo>
                    <a:lnTo>
                      <a:pt x="10" y="31"/>
                    </a:lnTo>
                    <a:lnTo>
                      <a:pt x="0" y="29"/>
                    </a:lnTo>
                    <a:lnTo>
                      <a:pt x="0" y="25"/>
                    </a:lnTo>
                    <a:lnTo>
                      <a:pt x="14" y="25"/>
                    </a:lnTo>
                    <a:lnTo>
                      <a:pt x="16" y="23"/>
                    </a:lnTo>
                    <a:lnTo>
                      <a:pt x="23" y="23"/>
                    </a:lnTo>
                    <a:lnTo>
                      <a:pt x="23" y="20"/>
                    </a:lnTo>
                    <a:lnTo>
                      <a:pt x="31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0" name="Freeform 2046">
                <a:extLst>
                  <a:ext uri="{FF2B5EF4-FFF2-40B4-BE49-F238E27FC236}">
                    <a16:creationId xmlns:a16="http://schemas.microsoft.com/office/drawing/2014/main" id="{E97F9D57-FCC3-4342-31FD-6CA03769E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1372"/>
                <a:ext cx="41" cy="40"/>
              </a:xfrm>
              <a:custGeom>
                <a:avLst/>
                <a:gdLst>
                  <a:gd name="T0" fmla="*/ 31 w 82"/>
                  <a:gd name="T1" fmla="*/ 17 h 81"/>
                  <a:gd name="T2" fmla="*/ 37 w 82"/>
                  <a:gd name="T3" fmla="*/ 20 h 81"/>
                  <a:gd name="T4" fmla="*/ 37 w 82"/>
                  <a:gd name="T5" fmla="*/ 26 h 81"/>
                  <a:gd name="T6" fmla="*/ 46 w 82"/>
                  <a:gd name="T7" fmla="*/ 25 h 81"/>
                  <a:gd name="T8" fmla="*/ 54 w 82"/>
                  <a:gd name="T9" fmla="*/ 20 h 81"/>
                  <a:gd name="T10" fmla="*/ 57 w 82"/>
                  <a:gd name="T11" fmla="*/ 9 h 81"/>
                  <a:gd name="T12" fmla="*/ 55 w 82"/>
                  <a:gd name="T13" fmla="*/ 8 h 81"/>
                  <a:gd name="T14" fmla="*/ 61 w 82"/>
                  <a:gd name="T15" fmla="*/ 5 h 81"/>
                  <a:gd name="T16" fmla="*/ 61 w 82"/>
                  <a:gd name="T17" fmla="*/ 0 h 81"/>
                  <a:gd name="T18" fmla="*/ 67 w 82"/>
                  <a:gd name="T19" fmla="*/ 0 h 81"/>
                  <a:gd name="T20" fmla="*/ 73 w 82"/>
                  <a:gd name="T21" fmla="*/ 2 h 81"/>
                  <a:gd name="T22" fmla="*/ 73 w 82"/>
                  <a:gd name="T23" fmla="*/ 2 h 81"/>
                  <a:gd name="T24" fmla="*/ 78 w 82"/>
                  <a:gd name="T25" fmla="*/ 5 h 81"/>
                  <a:gd name="T26" fmla="*/ 82 w 82"/>
                  <a:gd name="T27" fmla="*/ 26 h 81"/>
                  <a:gd name="T28" fmla="*/ 78 w 82"/>
                  <a:gd name="T29" fmla="*/ 26 h 81"/>
                  <a:gd name="T30" fmla="*/ 73 w 82"/>
                  <a:gd name="T31" fmla="*/ 26 h 81"/>
                  <a:gd name="T32" fmla="*/ 73 w 82"/>
                  <a:gd name="T33" fmla="*/ 18 h 81"/>
                  <a:gd name="T34" fmla="*/ 67 w 82"/>
                  <a:gd name="T35" fmla="*/ 15 h 81"/>
                  <a:gd name="T36" fmla="*/ 60 w 82"/>
                  <a:gd name="T37" fmla="*/ 20 h 81"/>
                  <a:gd name="T38" fmla="*/ 64 w 82"/>
                  <a:gd name="T39" fmla="*/ 32 h 81"/>
                  <a:gd name="T40" fmla="*/ 60 w 82"/>
                  <a:gd name="T41" fmla="*/ 37 h 81"/>
                  <a:gd name="T42" fmla="*/ 67 w 82"/>
                  <a:gd name="T43" fmla="*/ 40 h 81"/>
                  <a:gd name="T44" fmla="*/ 69 w 82"/>
                  <a:gd name="T45" fmla="*/ 44 h 81"/>
                  <a:gd name="T46" fmla="*/ 73 w 82"/>
                  <a:gd name="T47" fmla="*/ 50 h 81"/>
                  <a:gd name="T48" fmla="*/ 76 w 82"/>
                  <a:gd name="T49" fmla="*/ 56 h 81"/>
                  <a:gd name="T50" fmla="*/ 61 w 82"/>
                  <a:gd name="T51" fmla="*/ 58 h 81"/>
                  <a:gd name="T52" fmla="*/ 55 w 82"/>
                  <a:gd name="T53" fmla="*/ 66 h 81"/>
                  <a:gd name="T54" fmla="*/ 58 w 82"/>
                  <a:gd name="T55" fmla="*/ 69 h 81"/>
                  <a:gd name="T56" fmla="*/ 57 w 82"/>
                  <a:gd name="T57" fmla="*/ 75 h 81"/>
                  <a:gd name="T58" fmla="*/ 49 w 82"/>
                  <a:gd name="T59" fmla="*/ 76 h 81"/>
                  <a:gd name="T60" fmla="*/ 45 w 82"/>
                  <a:gd name="T61" fmla="*/ 81 h 81"/>
                  <a:gd name="T62" fmla="*/ 40 w 82"/>
                  <a:gd name="T63" fmla="*/ 78 h 81"/>
                  <a:gd name="T64" fmla="*/ 40 w 82"/>
                  <a:gd name="T65" fmla="*/ 70 h 81"/>
                  <a:gd name="T66" fmla="*/ 40 w 82"/>
                  <a:gd name="T67" fmla="*/ 66 h 81"/>
                  <a:gd name="T68" fmla="*/ 34 w 82"/>
                  <a:gd name="T69" fmla="*/ 66 h 81"/>
                  <a:gd name="T70" fmla="*/ 31 w 82"/>
                  <a:gd name="T71" fmla="*/ 56 h 81"/>
                  <a:gd name="T72" fmla="*/ 28 w 82"/>
                  <a:gd name="T73" fmla="*/ 53 h 81"/>
                  <a:gd name="T74" fmla="*/ 20 w 82"/>
                  <a:gd name="T75" fmla="*/ 29 h 81"/>
                  <a:gd name="T76" fmla="*/ 10 w 82"/>
                  <a:gd name="T77" fmla="*/ 31 h 81"/>
                  <a:gd name="T78" fmla="*/ 0 w 82"/>
                  <a:gd name="T79" fmla="*/ 29 h 81"/>
                  <a:gd name="T80" fmla="*/ 0 w 82"/>
                  <a:gd name="T81" fmla="*/ 25 h 81"/>
                  <a:gd name="T82" fmla="*/ 14 w 82"/>
                  <a:gd name="T83" fmla="*/ 25 h 81"/>
                  <a:gd name="T84" fmla="*/ 16 w 82"/>
                  <a:gd name="T85" fmla="*/ 23 h 81"/>
                  <a:gd name="T86" fmla="*/ 23 w 82"/>
                  <a:gd name="T87" fmla="*/ 23 h 81"/>
                  <a:gd name="T88" fmla="*/ 23 w 82"/>
                  <a:gd name="T89" fmla="*/ 20 h 81"/>
                  <a:gd name="T90" fmla="*/ 31 w 82"/>
                  <a:gd name="T91" fmla="*/ 1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2" h="81">
                    <a:moveTo>
                      <a:pt x="31" y="17"/>
                    </a:moveTo>
                    <a:lnTo>
                      <a:pt x="37" y="20"/>
                    </a:lnTo>
                    <a:lnTo>
                      <a:pt x="37" y="26"/>
                    </a:lnTo>
                    <a:lnTo>
                      <a:pt x="46" y="25"/>
                    </a:lnTo>
                    <a:lnTo>
                      <a:pt x="54" y="20"/>
                    </a:lnTo>
                    <a:lnTo>
                      <a:pt x="57" y="9"/>
                    </a:lnTo>
                    <a:lnTo>
                      <a:pt x="55" y="8"/>
                    </a:lnTo>
                    <a:lnTo>
                      <a:pt x="61" y="5"/>
                    </a:lnTo>
                    <a:lnTo>
                      <a:pt x="61" y="0"/>
                    </a:lnTo>
                    <a:lnTo>
                      <a:pt x="67" y="0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8" y="5"/>
                    </a:lnTo>
                    <a:lnTo>
                      <a:pt x="82" y="26"/>
                    </a:lnTo>
                    <a:lnTo>
                      <a:pt x="78" y="26"/>
                    </a:lnTo>
                    <a:lnTo>
                      <a:pt x="73" y="26"/>
                    </a:lnTo>
                    <a:lnTo>
                      <a:pt x="73" y="18"/>
                    </a:lnTo>
                    <a:lnTo>
                      <a:pt x="67" y="15"/>
                    </a:lnTo>
                    <a:lnTo>
                      <a:pt x="60" y="20"/>
                    </a:lnTo>
                    <a:lnTo>
                      <a:pt x="64" y="32"/>
                    </a:lnTo>
                    <a:lnTo>
                      <a:pt x="60" y="37"/>
                    </a:lnTo>
                    <a:lnTo>
                      <a:pt x="67" y="40"/>
                    </a:lnTo>
                    <a:lnTo>
                      <a:pt x="69" y="44"/>
                    </a:lnTo>
                    <a:lnTo>
                      <a:pt x="73" y="50"/>
                    </a:lnTo>
                    <a:lnTo>
                      <a:pt x="76" y="56"/>
                    </a:lnTo>
                    <a:lnTo>
                      <a:pt x="61" y="58"/>
                    </a:lnTo>
                    <a:lnTo>
                      <a:pt x="55" y="66"/>
                    </a:lnTo>
                    <a:lnTo>
                      <a:pt x="58" y="69"/>
                    </a:lnTo>
                    <a:lnTo>
                      <a:pt x="57" y="75"/>
                    </a:lnTo>
                    <a:lnTo>
                      <a:pt x="49" y="76"/>
                    </a:lnTo>
                    <a:lnTo>
                      <a:pt x="45" y="81"/>
                    </a:lnTo>
                    <a:lnTo>
                      <a:pt x="40" y="78"/>
                    </a:lnTo>
                    <a:lnTo>
                      <a:pt x="40" y="70"/>
                    </a:lnTo>
                    <a:lnTo>
                      <a:pt x="40" y="66"/>
                    </a:lnTo>
                    <a:lnTo>
                      <a:pt x="34" y="66"/>
                    </a:lnTo>
                    <a:lnTo>
                      <a:pt x="31" y="56"/>
                    </a:lnTo>
                    <a:lnTo>
                      <a:pt x="28" y="53"/>
                    </a:lnTo>
                    <a:lnTo>
                      <a:pt x="20" y="29"/>
                    </a:lnTo>
                    <a:lnTo>
                      <a:pt x="10" y="31"/>
                    </a:lnTo>
                    <a:lnTo>
                      <a:pt x="0" y="29"/>
                    </a:lnTo>
                    <a:lnTo>
                      <a:pt x="0" y="25"/>
                    </a:lnTo>
                    <a:lnTo>
                      <a:pt x="14" y="25"/>
                    </a:lnTo>
                    <a:lnTo>
                      <a:pt x="16" y="23"/>
                    </a:lnTo>
                    <a:lnTo>
                      <a:pt x="23" y="23"/>
                    </a:lnTo>
                    <a:lnTo>
                      <a:pt x="23" y="20"/>
                    </a:lnTo>
                    <a:lnTo>
                      <a:pt x="31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1" name="Freeform 2047">
                <a:extLst>
                  <a:ext uri="{FF2B5EF4-FFF2-40B4-BE49-F238E27FC236}">
                    <a16:creationId xmlns:a16="http://schemas.microsoft.com/office/drawing/2014/main" id="{2BD2AF4D-23DC-3573-AAE1-A6D0922D0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576"/>
                <a:ext cx="129" cy="182"/>
              </a:xfrm>
              <a:custGeom>
                <a:avLst/>
                <a:gdLst>
                  <a:gd name="T0" fmla="*/ 94 w 258"/>
                  <a:gd name="T1" fmla="*/ 9 h 363"/>
                  <a:gd name="T2" fmla="*/ 62 w 258"/>
                  <a:gd name="T3" fmla="*/ 32 h 363"/>
                  <a:gd name="T4" fmla="*/ 47 w 258"/>
                  <a:gd name="T5" fmla="*/ 29 h 363"/>
                  <a:gd name="T6" fmla="*/ 47 w 258"/>
                  <a:gd name="T7" fmla="*/ 49 h 363"/>
                  <a:gd name="T8" fmla="*/ 15 w 258"/>
                  <a:gd name="T9" fmla="*/ 61 h 363"/>
                  <a:gd name="T10" fmla="*/ 0 w 258"/>
                  <a:gd name="T11" fmla="*/ 90 h 363"/>
                  <a:gd name="T12" fmla="*/ 16 w 258"/>
                  <a:gd name="T13" fmla="*/ 109 h 363"/>
                  <a:gd name="T14" fmla="*/ 24 w 258"/>
                  <a:gd name="T15" fmla="*/ 125 h 363"/>
                  <a:gd name="T16" fmla="*/ 22 w 258"/>
                  <a:gd name="T17" fmla="*/ 132 h 363"/>
                  <a:gd name="T18" fmla="*/ 41 w 258"/>
                  <a:gd name="T19" fmla="*/ 134 h 363"/>
                  <a:gd name="T20" fmla="*/ 57 w 258"/>
                  <a:gd name="T21" fmla="*/ 138 h 363"/>
                  <a:gd name="T22" fmla="*/ 68 w 258"/>
                  <a:gd name="T23" fmla="*/ 137 h 363"/>
                  <a:gd name="T24" fmla="*/ 94 w 258"/>
                  <a:gd name="T25" fmla="*/ 155 h 363"/>
                  <a:gd name="T26" fmla="*/ 106 w 258"/>
                  <a:gd name="T27" fmla="*/ 170 h 363"/>
                  <a:gd name="T28" fmla="*/ 115 w 258"/>
                  <a:gd name="T29" fmla="*/ 205 h 363"/>
                  <a:gd name="T30" fmla="*/ 101 w 258"/>
                  <a:gd name="T31" fmla="*/ 222 h 363"/>
                  <a:gd name="T32" fmla="*/ 85 w 258"/>
                  <a:gd name="T33" fmla="*/ 234 h 363"/>
                  <a:gd name="T34" fmla="*/ 74 w 258"/>
                  <a:gd name="T35" fmla="*/ 289 h 363"/>
                  <a:gd name="T36" fmla="*/ 48 w 258"/>
                  <a:gd name="T37" fmla="*/ 310 h 363"/>
                  <a:gd name="T38" fmla="*/ 91 w 258"/>
                  <a:gd name="T39" fmla="*/ 363 h 363"/>
                  <a:gd name="T40" fmla="*/ 85 w 258"/>
                  <a:gd name="T41" fmla="*/ 340 h 363"/>
                  <a:gd name="T42" fmla="*/ 112 w 258"/>
                  <a:gd name="T43" fmla="*/ 316 h 363"/>
                  <a:gd name="T44" fmla="*/ 127 w 258"/>
                  <a:gd name="T45" fmla="*/ 298 h 363"/>
                  <a:gd name="T46" fmla="*/ 159 w 258"/>
                  <a:gd name="T47" fmla="*/ 264 h 363"/>
                  <a:gd name="T48" fmla="*/ 176 w 258"/>
                  <a:gd name="T49" fmla="*/ 251 h 363"/>
                  <a:gd name="T50" fmla="*/ 206 w 258"/>
                  <a:gd name="T51" fmla="*/ 230 h 363"/>
                  <a:gd name="T52" fmla="*/ 214 w 258"/>
                  <a:gd name="T53" fmla="*/ 220 h 363"/>
                  <a:gd name="T54" fmla="*/ 223 w 258"/>
                  <a:gd name="T55" fmla="*/ 210 h 363"/>
                  <a:gd name="T56" fmla="*/ 249 w 258"/>
                  <a:gd name="T57" fmla="*/ 195 h 363"/>
                  <a:gd name="T58" fmla="*/ 258 w 258"/>
                  <a:gd name="T59" fmla="*/ 173 h 363"/>
                  <a:gd name="T60" fmla="*/ 247 w 258"/>
                  <a:gd name="T61" fmla="*/ 152 h 363"/>
                  <a:gd name="T62" fmla="*/ 256 w 258"/>
                  <a:gd name="T63" fmla="*/ 125 h 363"/>
                  <a:gd name="T64" fmla="*/ 246 w 258"/>
                  <a:gd name="T65" fmla="*/ 113 h 363"/>
                  <a:gd name="T66" fmla="*/ 218 w 258"/>
                  <a:gd name="T67" fmla="*/ 122 h 363"/>
                  <a:gd name="T68" fmla="*/ 217 w 258"/>
                  <a:gd name="T69" fmla="*/ 135 h 363"/>
                  <a:gd name="T70" fmla="*/ 209 w 258"/>
                  <a:gd name="T71" fmla="*/ 149 h 363"/>
                  <a:gd name="T72" fmla="*/ 200 w 258"/>
                  <a:gd name="T73" fmla="*/ 128 h 363"/>
                  <a:gd name="T74" fmla="*/ 203 w 258"/>
                  <a:gd name="T75" fmla="*/ 113 h 363"/>
                  <a:gd name="T76" fmla="*/ 186 w 258"/>
                  <a:gd name="T77" fmla="*/ 117 h 363"/>
                  <a:gd name="T78" fmla="*/ 174 w 258"/>
                  <a:gd name="T79" fmla="*/ 122 h 363"/>
                  <a:gd name="T80" fmla="*/ 159 w 258"/>
                  <a:gd name="T81" fmla="*/ 126 h 363"/>
                  <a:gd name="T82" fmla="*/ 145 w 258"/>
                  <a:gd name="T83" fmla="*/ 113 h 363"/>
                  <a:gd name="T84" fmla="*/ 155 w 258"/>
                  <a:gd name="T85" fmla="*/ 97 h 363"/>
                  <a:gd name="T86" fmla="*/ 117 w 258"/>
                  <a:gd name="T87" fmla="*/ 70 h 363"/>
                  <a:gd name="T88" fmla="*/ 124 w 258"/>
                  <a:gd name="T89" fmla="*/ 58 h 363"/>
                  <a:gd name="T90" fmla="*/ 100 w 258"/>
                  <a:gd name="T91" fmla="*/ 50 h 363"/>
                  <a:gd name="T92" fmla="*/ 88 w 258"/>
                  <a:gd name="T93" fmla="*/ 32 h 363"/>
                  <a:gd name="T94" fmla="*/ 95 w 258"/>
                  <a:gd name="T95" fmla="*/ 18 h 363"/>
                  <a:gd name="T96" fmla="*/ 101 w 258"/>
                  <a:gd name="T97" fmla="*/ 0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8" h="363">
                    <a:moveTo>
                      <a:pt x="100" y="0"/>
                    </a:moveTo>
                    <a:lnTo>
                      <a:pt x="98" y="6"/>
                    </a:lnTo>
                    <a:lnTo>
                      <a:pt x="94" y="9"/>
                    </a:lnTo>
                    <a:lnTo>
                      <a:pt x="91" y="18"/>
                    </a:lnTo>
                    <a:lnTo>
                      <a:pt x="70" y="27"/>
                    </a:lnTo>
                    <a:lnTo>
                      <a:pt x="62" y="32"/>
                    </a:lnTo>
                    <a:lnTo>
                      <a:pt x="60" y="29"/>
                    </a:lnTo>
                    <a:lnTo>
                      <a:pt x="57" y="27"/>
                    </a:lnTo>
                    <a:lnTo>
                      <a:pt x="47" y="29"/>
                    </a:lnTo>
                    <a:lnTo>
                      <a:pt x="36" y="37"/>
                    </a:lnTo>
                    <a:lnTo>
                      <a:pt x="45" y="43"/>
                    </a:lnTo>
                    <a:lnTo>
                      <a:pt x="47" y="49"/>
                    </a:lnTo>
                    <a:lnTo>
                      <a:pt x="44" y="52"/>
                    </a:lnTo>
                    <a:lnTo>
                      <a:pt x="22" y="55"/>
                    </a:lnTo>
                    <a:lnTo>
                      <a:pt x="15" y="61"/>
                    </a:lnTo>
                    <a:lnTo>
                      <a:pt x="12" y="62"/>
                    </a:lnTo>
                    <a:lnTo>
                      <a:pt x="0" y="81"/>
                    </a:lnTo>
                    <a:lnTo>
                      <a:pt x="0" y="90"/>
                    </a:lnTo>
                    <a:lnTo>
                      <a:pt x="9" y="100"/>
                    </a:lnTo>
                    <a:lnTo>
                      <a:pt x="15" y="99"/>
                    </a:lnTo>
                    <a:lnTo>
                      <a:pt x="16" y="109"/>
                    </a:lnTo>
                    <a:lnTo>
                      <a:pt x="13" y="117"/>
                    </a:lnTo>
                    <a:lnTo>
                      <a:pt x="27" y="119"/>
                    </a:lnTo>
                    <a:lnTo>
                      <a:pt x="24" y="125"/>
                    </a:lnTo>
                    <a:lnTo>
                      <a:pt x="26" y="126"/>
                    </a:lnTo>
                    <a:lnTo>
                      <a:pt x="24" y="129"/>
                    </a:lnTo>
                    <a:lnTo>
                      <a:pt x="22" y="132"/>
                    </a:lnTo>
                    <a:lnTo>
                      <a:pt x="36" y="135"/>
                    </a:lnTo>
                    <a:lnTo>
                      <a:pt x="36" y="138"/>
                    </a:lnTo>
                    <a:lnTo>
                      <a:pt x="41" y="134"/>
                    </a:lnTo>
                    <a:lnTo>
                      <a:pt x="45" y="126"/>
                    </a:lnTo>
                    <a:lnTo>
                      <a:pt x="57" y="134"/>
                    </a:lnTo>
                    <a:lnTo>
                      <a:pt x="57" y="138"/>
                    </a:lnTo>
                    <a:lnTo>
                      <a:pt x="60" y="140"/>
                    </a:lnTo>
                    <a:lnTo>
                      <a:pt x="65" y="137"/>
                    </a:lnTo>
                    <a:lnTo>
                      <a:pt x="68" y="137"/>
                    </a:lnTo>
                    <a:lnTo>
                      <a:pt x="73" y="144"/>
                    </a:lnTo>
                    <a:lnTo>
                      <a:pt x="85" y="152"/>
                    </a:lnTo>
                    <a:lnTo>
                      <a:pt x="94" y="155"/>
                    </a:lnTo>
                    <a:lnTo>
                      <a:pt x="91" y="158"/>
                    </a:lnTo>
                    <a:lnTo>
                      <a:pt x="101" y="169"/>
                    </a:lnTo>
                    <a:lnTo>
                      <a:pt x="106" y="170"/>
                    </a:lnTo>
                    <a:lnTo>
                      <a:pt x="121" y="192"/>
                    </a:lnTo>
                    <a:lnTo>
                      <a:pt x="124" y="198"/>
                    </a:lnTo>
                    <a:lnTo>
                      <a:pt x="115" y="205"/>
                    </a:lnTo>
                    <a:lnTo>
                      <a:pt x="112" y="205"/>
                    </a:lnTo>
                    <a:lnTo>
                      <a:pt x="111" y="216"/>
                    </a:lnTo>
                    <a:lnTo>
                      <a:pt x="101" y="222"/>
                    </a:lnTo>
                    <a:lnTo>
                      <a:pt x="97" y="22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76" y="243"/>
                    </a:lnTo>
                    <a:lnTo>
                      <a:pt x="53" y="258"/>
                    </a:lnTo>
                    <a:lnTo>
                      <a:pt x="74" y="289"/>
                    </a:lnTo>
                    <a:lnTo>
                      <a:pt x="71" y="295"/>
                    </a:lnTo>
                    <a:lnTo>
                      <a:pt x="60" y="301"/>
                    </a:lnTo>
                    <a:lnTo>
                      <a:pt x="48" y="310"/>
                    </a:lnTo>
                    <a:lnTo>
                      <a:pt x="47" y="319"/>
                    </a:lnTo>
                    <a:lnTo>
                      <a:pt x="44" y="324"/>
                    </a:lnTo>
                    <a:lnTo>
                      <a:pt x="91" y="363"/>
                    </a:lnTo>
                    <a:lnTo>
                      <a:pt x="94" y="360"/>
                    </a:lnTo>
                    <a:lnTo>
                      <a:pt x="79" y="347"/>
                    </a:lnTo>
                    <a:lnTo>
                      <a:pt x="85" y="340"/>
                    </a:lnTo>
                    <a:lnTo>
                      <a:pt x="86" y="336"/>
                    </a:lnTo>
                    <a:lnTo>
                      <a:pt x="104" y="319"/>
                    </a:lnTo>
                    <a:lnTo>
                      <a:pt x="112" y="316"/>
                    </a:lnTo>
                    <a:lnTo>
                      <a:pt x="114" y="310"/>
                    </a:lnTo>
                    <a:lnTo>
                      <a:pt x="123" y="304"/>
                    </a:lnTo>
                    <a:lnTo>
                      <a:pt x="127" y="298"/>
                    </a:lnTo>
                    <a:lnTo>
                      <a:pt x="139" y="289"/>
                    </a:lnTo>
                    <a:lnTo>
                      <a:pt x="141" y="283"/>
                    </a:lnTo>
                    <a:lnTo>
                      <a:pt x="159" y="264"/>
                    </a:lnTo>
                    <a:lnTo>
                      <a:pt x="161" y="260"/>
                    </a:lnTo>
                    <a:lnTo>
                      <a:pt x="167" y="254"/>
                    </a:lnTo>
                    <a:lnTo>
                      <a:pt x="176" y="251"/>
                    </a:lnTo>
                    <a:lnTo>
                      <a:pt x="189" y="240"/>
                    </a:lnTo>
                    <a:lnTo>
                      <a:pt x="197" y="237"/>
                    </a:lnTo>
                    <a:lnTo>
                      <a:pt x="206" y="230"/>
                    </a:lnTo>
                    <a:lnTo>
                      <a:pt x="208" y="226"/>
                    </a:lnTo>
                    <a:lnTo>
                      <a:pt x="214" y="225"/>
                    </a:lnTo>
                    <a:lnTo>
                      <a:pt x="214" y="220"/>
                    </a:lnTo>
                    <a:lnTo>
                      <a:pt x="220" y="219"/>
                    </a:lnTo>
                    <a:lnTo>
                      <a:pt x="224" y="214"/>
                    </a:lnTo>
                    <a:lnTo>
                      <a:pt x="223" y="210"/>
                    </a:lnTo>
                    <a:lnTo>
                      <a:pt x="224" y="205"/>
                    </a:lnTo>
                    <a:lnTo>
                      <a:pt x="238" y="202"/>
                    </a:lnTo>
                    <a:lnTo>
                      <a:pt x="249" y="195"/>
                    </a:lnTo>
                    <a:lnTo>
                      <a:pt x="249" y="192"/>
                    </a:lnTo>
                    <a:lnTo>
                      <a:pt x="253" y="185"/>
                    </a:lnTo>
                    <a:lnTo>
                      <a:pt x="258" y="173"/>
                    </a:lnTo>
                    <a:lnTo>
                      <a:pt x="244" y="164"/>
                    </a:lnTo>
                    <a:lnTo>
                      <a:pt x="243" y="155"/>
                    </a:lnTo>
                    <a:lnTo>
                      <a:pt x="247" y="152"/>
                    </a:lnTo>
                    <a:lnTo>
                      <a:pt x="247" y="146"/>
                    </a:lnTo>
                    <a:lnTo>
                      <a:pt x="249" y="140"/>
                    </a:lnTo>
                    <a:lnTo>
                      <a:pt x="256" y="125"/>
                    </a:lnTo>
                    <a:lnTo>
                      <a:pt x="258" y="116"/>
                    </a:lnTo>
                    <a:lnTo>
                      <a:pt x="255" y="116"/>
                    </a:lnTo>
                    <a:lnTo>
                      <a:pt x="246" y="113"/>
                    </a:lnTo>
                    <a:lnTo>
                      <a:pt x="230" y="119"/>
                    </a:lnTo>
                    <a:lnTo>
                      <a:pt x="227" y="123"/>
                    </a:lnTo>
                    <a:lnTo>
                      <a:pt x="218" y="122"/>
                    </a:lnTo>
                    <a:lnTo>
                      <a:pt x="211" y="122"/>
                    </a:lnTo>
                    <a:lnTo>
                      <a:pt x="209" y="132"/>
                    </a:lnTo>
                    <a:lnTo>
                      <a:pt x="217" y="135"/>
                    </a:lnTo>
                    <a:lnTo>
                      <a:pt x="215" y="141"/>
                    </a:lnTo>
                    <a:lnTo>
                      <a:pt x="212" y="151"/>
                    </a:lnTo>
                    <a:lnTo>
                      <a:pt x="209" y="149"/>
                    </a:lnTo>
                    <a:lnTo>
                      <a:pt x="208" y="134"/>
                    </a:lnTo>
                    <a:lnTo>
                      <a:pt x="208" y="129"/>
                    </a:lnTo>
                    <a:lnTo>
                      <a:pt x="200" y="128"/>
                    </a:lnTo>
                    <a:lnTo>
                      <a:pt x="203" y="122"/>
                    </a:lnTo>
                    <a:lnTo>
                      <a:pt x="202" y="119"/>
                    </a:lnTo>
                    <a:lnTo>
                      <a:pt x="203" y="113"/>
                    </a:lnTo>
                    <a:lnTo>
                      <a:pt x="194" y="117"/>
                    </a:lnTo>
                    <a:lnTo>
                      <a:pt x="191" y="116"/>
                    </a:lnTo>
                    <a:lnTo>
                      <a:pt x="186" y="117"/>
                    </a:lnTo>
                    <a:lnTo>
                      <a:pt x="182" y="122"/>
                    </a:lnTo>
                    <a:lnTo>
                      <a:pt x="179" y="119"/>
                    </a:lnTo>
                    <a:lnTo>
                      <a:pt x="174" y="122"/>
                    </a:lnTo>
                    <a:lnTo>
                      <a:pt x="167" y="120"/>
                    </a:lnTo>
                    <a:lnTo>
                      <a:pt x="164" y="126"/>
                    </a:lnTo>
                    <a:lnTo>
                      <a:pt x="159" y="126"/>
                    </a:lnTo>
                    <a:lnTo>
                      <a:pt x="151" y="12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06"/>
                    </a:lnTo>
                    <a:lnTo>
                      <a:pt x="155" y="102"/>
                    </a:lnTo>
                    <a:lnTo>
                      <a:pt x="155" y="97"/>
                    </a:lnTo>
                    <a:lnTo>
                      <a:pt x="141" y="82"/>
                    </a:lnTo>
                    <a:lnTo>
                      <a:pt x="124" y="75"/>
                    </a:lnTo>
                    <a:lnTo>
                      <a:pt x="117" y="70"/>
                    </a:lnTo>
                    <a:lnTo>
                      <a:pt x="126" y="67"/>
                    </a:lnTo>
                    <a:lnTo>
                      <a:pt x="126" y="64"/>
                    </a:lnTo>
                    <a:lnTo>
                      <a:pt x="124" y="58"/>
                    </a:lnTo>
                    <a:lnTo>
                      <a:pt x="120" y="55"/>
                    </a:lnTo>
                    <a:lnTo>
                      <a:pt x="109" y="50"/>
                    </a:lnTo>
                    <a:lnTo>
                      <a:pt x="100" y="50"/>
                    </a:lnTo>
                    <a:lnTo>
                      <a:pt x="94" y="49"/>
                    </a:lnTo>
                    <a:lnTo>
                      <a:pt x="82" y="37"/>
                    </a:lnTo>
                    <a:lnTo>
                      <a:pt x="88" y="32"/>
                    </a:lnTo>
                    <a:lnTo>
                      <a:pt x="82" y="27"/>
                    </a:lnTo>
                    <a:lnTo>
                      <a:pt x="88" y="21"/>
                    </a:lnTo>
                    <a:lnTo>
                      <a:pt x="95" y="18"/>
                    </a:lnTo>
                    <a:lnTo>
                      <a:pt x="101" y="15"/>
                    </a:lnTo>
                    <a:lnTo>
                      <a:pt x="106" y="9"/>
                    </a:lnTo>
                    <a:lnTo>
                      <a:pt x="101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2" name="Freeform 2048">
                <a:extLst>
                  <a:ext uri="{FF2B5EF4-FFF2-40B4-BE49-F238E27FC236}">
                    <a16:creationId xmlns:a16="http://schemas.microsoft.com/office/drawing/2014/main" id="{2B9F7CD0-3732-F67B-FB79-88BFD1C0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576"/>
                <a:ext cx="129" cy="182"/>
              </a:xfrm>
              <a:custGeom>
                <a:avLst/>
                <a:gdLst>
                  <a:gd name="T0" fmla="*/ 106 w 258"/>
                  <a:gd name="T1" fmla="*/ 9 h 363"/>
                  <a:gd name="T2" fmla="*/ 88 w 258"/>
                  <a:gd name="T3" fmla="*/ 21 h 363"/>
                  <a:gd name="T4" fmla="*/ 82 w 258"/>
                  <a:gd name="T5" fmla="*/ 37 h 363"/>
                  <a:gd name="T6" fmla="*/ 109 w 258"/>
                  <a:gd name="T7" fmla="*/ 50 h 363"/>
                  <a:gd name="T8" fmla="*/ 126 w 258"/>
                  <a:gd name="T9" fmla="*/ 64 h 363"/>
                  <a:gd name="T10" fmla="*/ 124 w 258"/>
                  <a:gd name="T11" fmla="*/ 75 h 363"/>
                  <a:gd name="T12" fmla="*/ 155 w 258"/>
                  <a:gd name="T13" fmla="*/ 102 h 363"/>
                  <a:gd name="T14" fmla="*/ 141 w 258"/>
                  <a:gd name="T15" fmla="*/ 113 h 363"/>
                  <a:gd name="T16" fmla="*/ 164 w 258"/>
                  <a:gd name="T17" fmla="*/ 126 h 363"/>
                  <a:gd name="T18" fmla="*/ 179 w 258"/>
                  <a:gd name="T19" fmla="*/ 119 h 363"/>
                  <a:gd name="T20" fmla="*/ 191 w 258"/>
                  <a:gd name="T21" fmla="*/ 116 h 363"/>
                  <a:gd name="T22" fmla="*/ 202 w 258"/>
                  <a:gd name="T23" fmla="*/ 119 h 363"/>
                  <a:gd name="T24" fmla="*/ 208 w 258"/>
                  <a:gd name="T25" fmla="*/ 129 h 363"/>
                  <a:gd name="T26" fmla="*/ 212 w 258"/>
                  <a:gd name="T27" fmla="*/ 151 h 363"/>
                  <a:gd name="T28" fmla="*/ 209 w 258"/>
                  <a:gd name="T29" fmla="*/ 132 h 363"/>
                  <a:gd name="T30" fmla="*/ 227 w 258"/>
                  <a:gd name="T31" fmla="*/ 123 h 363"/>
                  <a:gd name="T32" fmla="*/ 255 w 258"/>
                  <a:gd name="T33" fmla="*/ 116 h 363"/>
                  <a:gd name="T34" fmla="*/ 249 w 258"/>
                  <a:gd name="T35" fmla="*/ 140 h 363"/>
                  <a:gd name="T36" fmla="*/ 243 w 258"/>
                  <a:gd name="T37" fmla="*/ 155 h 363"/>
                  <a:gd name="T38" fmla="*/ 253 w 258"/>
                  <a:gd name="T39" fmla="*/ 185 h 363"/>
                  <a:gd name="T40" fmla="*/ 238 w 258"/>
                  <a:gd name="T41" fmla="*/ 202 h 363"/>
                  <a:gd name="T42" fmla="*/ 224 w 258"/>
                  <a:gd name="T43" fmla="*/ 214 h 363"/>
                  <a:gd name="T44" fmla="*/ 214 w 258"/>
                  <a:gd name="T45" fmla="*/ 225 h 363"/>
                  <a:gd name="T46" fmla="*/ 197 w 258"/>
                  <a:gd name="T47" fmla="*/ 237 h 363"/>
                  <a:gd name="T48" fmla="*/ 167 w 258"/>
                  <a:gd name="T49" fmla="*/ 254 h 363"/>
                  <a:gd name="T50" fmla="*/ 141 w 258"/>
                  <a:gd name="T51" fmla="*/ 283 h 363"/>
                  <a:gd name="T52" fmla="*/ 123 w 258"/>
                  <a:gd name="T53" fmla="*/ 304 h 363"/>
                  <a:gd name="T54" fmla="*/ 104 w 258"/>
                  <a:gd name="T55" fmla="*/ 319 h 363"/>
                  <a:gd name="T56" fmla="*/ 79 w 258"/>
                  <a:gd name="T57" fmla="*/ 347 h 363"/>
                  <a:gd name="T58" fmla="*/ 44 w 258"/>
                  <a:gd name="T59" fmla="*/ 324 h 363"/>
                  <a:gd name="T60" fmla="*/ 60 w 258"/>
                  <a:gd name="T61" fmla="*/ 301 h 363"/>
                  <a:gd name="T62" fmla="*/ 53 w 258"/>
                  <a:gd name="T63" fmla="*/ 258 h 363"/>
                  <a:gd name="T64" fmla="*/ 85 w 258"/>
                  <a:gd name="T65" fmla="*/ 234 h 363"/>
                  <a:gd name="T66" fmla="*/ 111 w 258"/>
                  <a:gd name="T67" fmla="*/ 216 h 363"/>
                  <a:gd name="T68" fmla="*/ 124 w 258"/>
                  <a:gd name="T69" fmla="*/ 198 h 363"/>
                  <a:gd name="T70" fmla="*/ 101 w 258"/>
                  <a:gd name="T71" fmla="*/ 169 h 363"/>
                  <a:gd name="T72" fmla="*/ 85 w 258"/>
                  <a:gd name="T73" fmla="*/ 152 h 363"/>
                  <a:gd name="T74" fmla="*/ 65 w 258"/>
                  <a:gd name="T75" fmla="*/ 137 h 363"/>
                  <a:gd name="T76" fmla="*/ 57 w 258"/>
                  <a:gd name="T77" fmla="*/ 134 h 363"/>
                  <a:gd name="T78" fmla="*/ 36 w 258"/>
                  <a:gd name="T79" fmla="*/ 138 h 363"/>
                  <a:gd name="T80" fmla="*/ 24 w 258"/>
                  <a:gd name="T81" fmla="*/ 129 h 363"/>
                  <a:gd name="T82" fmla="*/ 27 w 258"/>
                  <a:gd name="T83" fmla="*/ 119 h 363"/>
                  <a:gd name="T84" fmla="*/ 15 w 258"/>
                  <a:gd name="T85" fmla="*/ 99 h 363"/>
                  <a:gd name="T86" fmla="*/ 0 w 258"/>
                  <a:gd name="T87" fmla="*/ 81 h 363"/>
                  <a:gd name="T88" fmla="*/ 22 w 258"/>
                  <a:gd name="T89" fmla="*/ 55 h 363"/>
                  <a:gd name="T90" fmla="*/ 45 w 258"/>
                  <a:gd name="T91" fmla="*/ 43 h 363"/>
                  <a:gd name="T92" fmla="*/ 57 w 258"/>
                  <a:gd name="T93" fmla="*/ 27 h 363"/>
                  <a:gd name="T94" fmla="*/ 70 w 258"/>
                  <a:gd name="T95" fmla="*/ 27 h 363"/>
                  <a:gd name="T96" fmla="*/ 98 w 258"/>
                  <a:gd name="T97" fmla="*/ 6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8" h="363">
                    <a:moveTo>
                      <a:pt x="100" y="0"/>
                    </a:moveTo>
                    <a:lnTo>
                      <a:pt x="101" y="0"/>
                    </a:lnTo>
                    <a:lnTo>
                      <a:pt x="106" y="9"/>
                    </a:lnTo>
                    <a:lnTo>
                      <a:pt x="101" y="15"/>
                    </a:lnTo>
                    <a:lnTo>
                      <a:pt x="95" y="18"/>
                    </a:lnTo>
                    <a:lnTo>
                      <a:pt x="88" y="21"/>
                    </a:lnTo>
                    <a:lnTo>
                      <a:pt x="82" y="27"/>
                    </a:lnTo>
                    <a:lnTo>
                      <a:pt x="88" y="32"/>
                    </a:lnTo>
                    <a:lnTo>
                      <a:pt x="82" y="37"/>
                    </a:lnTo>
                    <a:lnTo>
                      <a:pt x="94" y="49"/>
                    </a:lnTo>
                    <a:lnTo>
                      <a:pt x="100" y="50"/>
                    </a:lnTo>
                    <a:lnTo>
                      <a:pt x="109" y="50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6" y="64"/>
                    </a:lnTo>
                    <a:lnTo>
                      <a:pt x="126" y="67"/>
                    </a:lnTo>
                    <a:lnTo>
                      <a:pt x="117" y="70"/>
                    </a:lnTo>
                    <a:lnTo>
                      <a:pt x="124" y="75"/>
                    </a:lnTo>
                    <a:lnTo>
                      <a:pt x="141" y="82"/>
                    </a:lnTo>
                    <a:lnTo>
                      <a:pt x="155" y="97"/>
                    </a:lnTo>
                    <a:lnTo>
                      <a:pt x="155" y="102"/>
                    </a:lnTo>
                    <a:lnTo>
                      <a:pt x="145" y="106"/>
                    </a:lnTo>
                    <a:lnTo>
                      <a:pt x="145" y="113"/>
                    </a:lnTo>
                    <a:lnTo>
                      <a:pt x="141" y="113"/>
                    </a:lnTo>
                    <a:lnTo>
                      <a:pt x="151" y="123"/>
                    </a:lnTo>
                    <a:lnTo>
                      <a:pt x="159" y="126"/>
                    </a:lnTo>
                    <a:lnTo>
                      <a:pt x="164" y="126"/>
                    </a:lnTo>
                    <a:lnTo>
                      <a:pt x="167" y="120"/>
                    </a:lnTo>
                    <a:lnTo>
                      <a:pt x="174" y="122"/>
                    </a:lnTo>
                    <a:lnTo>
                      <a:pt x="179" y="119"/>
                    </a:lnTo>
                    <a:lnTo>
                      <a:pt x="182" y="122"/>
                    </a:lnTo>
                    <a:lnTo>
                      <a:pt x="186" y="117"/>
                    </a:lnTo>
                    <a:lnTo>
                      <a:pt x="191" y="116"/>
                    </a:lnTo>
                    <a:lnTo>
                      <a:pt x="194" y="117"/>
                    </a:lnTo>
                    <a:lnTo>
                      <a:pt x="203" y="113"/>
                    </a:lnTo>
                    <a:lnTo>
                      <a:pt x="202" y="119"/>
                    </a:lnTo>
                    <a:lnTo>
                      <a:pt x="203" y="122"/>
                    </a:lnTo>
                    <a:lnTo>
                      <a:pt x="200" y="128"/>
                    </a:lnTo>
                    <a:lnTo>
                      <a:pt x="208" y="129"/>
                    </a:lnTo>
                    <a:lnTo>
                      <a:pt x="208" y="134"/>
                    </a:lnTo>
                    <a:lnTo>
                      <a:pt x="209" y="149"/>
                    </a:lnTo>
                    <a:lnTo>
                      <a:pt x="212" y="151"/>
                    </a:lnTo>
                    <a:lnTo>
                      <a:pt x="215" y="141"/>
                    </a:lnTo>
                    <a:lnTo>
                      <a:pt x="217" y="135"/>
                    </a:lnTo>
                    <a:lnTo>
                      <a:pt x="209" y="132"/>
                    </a:lnTo>
                    <a:lnTo>
                      <a:pt x="211" y="122"/>
                    </a:lnTo>
                    <a:lnTo>
                      <a:pt x="218" y="122"/>
                    </a:lnTo>
                    <a:lnTo>
                      <a:pt x="227" y="123"/>
                    </a:lnTo>
                    <a:lnTo>
                      <a:pt x="230" y="119"/>
                    </a:lnTo>
                    <a:lnTo>
                      <a:pt x="246" y="113"/>
                    </a:lnTo>
                    <a:lnTo>
                      <a:pt x="255" y="116"/>
                    </a:lnTo>
                    <a:lnTo>
                      <a:pt x="258" y="116"/>
                    </a:lnTo>
                    <a:lnTo>
                      <a:pt x="256" y="125"/>
                    </a:lnTo>
                    <a:lnTo>
                      <a:pt x="249" y="140"/>
                    </a:lnTo>
                    <a:lnTo>
                      <a:pt x="247" y="146"/>
                    </a:lnTo>
                    <a:lnTo>
                      <a:pt x="247" y="152"/>
                    </a:lnTo>
                    <a:lnTo>
                      <a:pt x="243" y="155"/>
                    </a:lnTo>
                    <a:lnTo>
                      <a:pt x="244" y="164"/>
                    </a:lnTo>
                    <a:lnTo>
                      <a:pt x="258" y="173"/>
                    </a:lnTo>
                    <a:lnTo>
                      <a:pt x="253" y="185"/>
                    </a:lnTo>
                    <a:lnTo>
                      <a:pt x="249" y="192"/>
                    </a:lnTo>
                    <a:lnTo>
                      <a:pt x="249" y="195"/>
                    </a:lnTo>
                    <a:lnTo>
                      <a:pt x="238" y="202"/>
                    </a:lnTo>
                    <a:lnTo>
                      <a:pt x="224" y="205"/>
                    </a:lnTo>
                    <a:lnTo>
                      <a:pt x="223" y="210"/>
                    </a:lnTo>
                    <a:lnTo>
                      <a:pt x="224" y="214"/>
                    </a:lnTo>
                    <a:lnTo>
                      <a:pt x="220" y="219"/>
                    </a:lnTo>
                    <a:lnTo>
                      <a:pt x="214" y="220"/>
                    </a:lnTo>
                    <a:lnTo>
                      <a:pt x="214" y="225"/>
                    </a:lnTo>
                    <a:lnTo>
                      <a:pt x="208" y="226"/>
                    </a:lnTo>
                    <a:lnTo>
                      <a:pt x="206" y="230"/>
                    </a:lnTo>
                    <a:lnTo>
                      <a:pt x="197" y="237"/>
                    </a:lnTo>
                    <a:lnTo>
                      <a:pt x="189" y="240"/>
                    </a:lnTo>
                    <a:lnTo>
                      <a:pt x="176" y="251"/>
                    </a:lnTo>
                    <a:lnTo>
                      <a:pt x="167" y="254"/>
                    </a:lnTo>
                    <a:lnTo>
                      <a:pt x="161" y="260"/>
                    </a:lnTo>
                    <a:lnTo>
                      <a:pt x="159" y="264"/>
                    </a:lnTo>
                    <a:lnTo>
                      <a:pt x="141" y="283"/>
                    </a:lnTo>
                    <a:lnTo>
                      <a:pt x="139" y="289"/>
                    </a:lnTo>
                    <a:lnTo>
                      <a:pt x="127" y="298"/>
                    </a:lnTo>
                    <a:lnTo>
                      <a:pt x="123" y="304"/>
                    </a:lnTo>
                    <a:lnTo>
                      <a:pt x="114" y="310"/>
                    </a:lnTo>
                    <a:lnTo>
                      <a:pt x="112" y="316"/>
                    </a:lnTo>
                    <a:lnTo>
                      <a:pt x="104" y="319"/>
                    </a:lnTo>
                    <a:lnTo>
                      <a:pt x="86" y="336"/>
                    </a:lnTo>
                    <a:lnTo>
                      <a:pt x="85" y="340"/>
                    </a:lnTo>
                    <a:lnTo>
                      <a:pt x="79" y="347"/>
                    </a:lnTo>
                    <a:lnTo>
                      <a:pt x="94" y="360"/>
                    </a:lnTo>
                    <a:lnTo>
                      <a:pt x="91" y="363"/>
                    </a:lnTo>
                    <a:lnTo>
                      <a:pt x="44" y="324"/>
                    </a:lnTo>
                    <a:lnTo>
                      <a:pt x="47" y="319"/>
                    </a:lnTo>
                    <a:lnTo>
                      <a:pt x="48" y="310"/>
                    </a:lnTo>
                    <a:lnTo>
                      <a:pt x="60" y="301"/>
                    </a:lnTo>
                    <a:lnTo>
                      <a:pt x="71" y="295"/>
                    </a:lnTo>
                    <a:lnTo>
                      <a:pt x="74" y="289"/>
                    </a:lnTo>
                    <a:lnTo>
                      <a:pt x="53" y="258"/>
                    </a:lnTo>
                    <a:lnTo>
                      <a:pt x="76" y="243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97" y="225"/>
                    </a:lnTo>
                    <a:lnTo>
                      <a:pt x="101" y="222"/>
                    </a:lnTo>
                    <a:lnTo>
                      <a:pt x="111" y="216"/>
                    </a:lnTo>
                    <a:lnTo>
                      <a:pt x="112" y="205"/>
                    </a:lnTo>
                    <a:lnTo>
                      <a:pt x="115" y="205"/>
                    </a:lnTo>
                    <a:lnTo>
                      <a:pt x="124" y="198"/>
                    </a:lnTo>
                    <a:lnTo>
                      <a:pt x="121" y="192"/>
                    </a:lnTo>
                    <a:lnTo>
                      <a:pt x="106" y="170"/>
                    </a:lnTo>
                    <a:lnTo>
                      <a:pt x="101" y="169"/>
                    </a:lnTo>
                    <a:lnTo>
                      <a:pt x="91" y="158"/>
                    </a:lnTo>
                    <a:lnTo>
                      <a:pt x="94" y="155"/>
                    </a:lnTo>
                    <a:lnTo>
                      <a:pt x="85" y="152"/>
                    </a:lnTo>
                    <a:lnTo>
                      <a:pt x="73" y="144"/>
                    </a:lnTo>
                    <a:lnTo>
                      <a:pt x="68" y="137"/>
                    </a:lnTo>
                    <a:lnTo>
                      <a:pt x="65" y="137"/>
                    </a:lnTo>
                    <a:lnTo>
                      <a:pt x="60" y="140"/>
                    </a:lnTo>
                    <a:lnTo>
                      <a:pt x="57" y="138"/>
                    </a:lnTo>
                    <a:lnTo>
                      <a:pt x="57" y="134"/>
                    </a:lnTo>
                    <a:lnTo>
                      <a:pt x="45" y="126"/>
                    </a:lnTo>
                    <a:lnTo>
                      <a:pt x="41" y="134"/>
                    </a:lnTo>
                    <a:lnTo>
                      <a:pt x="36" y="138"/>
                    </a:lnTo>
                    <a:lnTo>
                      <a:pt x="36" y="135"/>
                    </a:lnTo>
                    <a:lnTo>
                      <a:pt x="22" y="132"/>
                    </a:lnTo>
                    <a:lnTo>
                      <a:pt x="24" y="129"/>
                    </a:lnTo>
                    <a:lnTo>
                      <a:pt x="26" y="126"/>
                    </a:lnTo>
                    <a:lnTo>
                      <a:pt x="24" y="125"/>
                    </a:lnTo>
                    <a:lnTo>
                      <a:pt x="27" y="119"/>
                    </a:lnTo>
                    <a:lnTo>
                      <a:pt x="13" y="117"/>
                    </a:lnTo>
                    <a:lnTo>
                      <a:pt x="16" y="109"/>
                    </a:lnTo>
                    <a:lnTo>
                      <a:pt x="15" y="99"/>
                    </a:lnTo>
                    <a:lnTo>
                      <a:pt x="9" y="100"/>
                    </a:lnTo>
                    <a:lnTo>
                      <a:pt x="0" y="90"/>
                    </a:lnTo>
                    <a:lnTo>
                      <a:pt x="0" y="81"/>
                    </a:lnTo>
                    <a:lnTo>
                      <a:pt x="12" y="62"/>
                    </a:lnTo>
                    <a:lnTo>
                      <a:pt x="15" y="61"/>
                    </a:lnTo>
                    <a:lnTo>
                      <a:pt x="22" y="55"/>
                    </a:lnTo>
                    <a:lnTo>
                      <a:pt x="44" y="52"/>
                    </a:lnTo>
                    <a:lnTo>
                      <a:pt x="47" y="49"/>
                    </a:lnTo>
                    <a:lnTo>
                      <a:pt x="45" y="43"/>
                    </a:lnTo>
                    <a:lnTo>
                      <a:pt x="36" y="37"/>
                    </a:lnTo>
                    <a:lnTo>
                      <a:pt x="47" y="29"/>
                    </a:lnTo>
                    <a:lnTo>
                      <a:pt x="57" y="27"/>
                    </a:lnTo>
                    <a:lnTo>
                      <a:pt x="60" y="29"/>
                    </a:lnTo>
                    <a:lnTo>
                      <a:pt x="62" y="32"/>
                    </a:lnTo>
                    <a:lnTo>
                      <a:pt x="70" y="27"/>
                    </a:lnTo>
                    <a:lnTo>
                      <a:pt x="91" y="18"/>
                    </a:lnTo>
                    <a:lnTo>
                      <a:pt x="94" y="9"/>
                    </a:lnTo>
                    <a:lnTo>
                      <a:pt x="98" y="6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3" name="Freeform 2049">
                <a:extLst>
                  <a:ext uri="{FF2B5EF4-FFF2-40B4-BE49-F238E27FC236}">
                    <a16:creationId xmlns:a16="http://schemas.microsoft.com/office/drawing/2014/main" id="{9237C4A7-0282-EB9D-7EC6-D1B5BB2B1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1576"/>
                <a:ext cx="129" cy="182"/>
              </a:xfrm>
              <a:custGeom>
                <a:avLst/>
                <a:gdLst>
                  <a:gd name="T0" fmla="*/ 106 w 258"/>
                  <a:gd name="T1" fmla="*/ 9 h 363"/>
                  <a:gd name="T2" fmla="*/ 88 w 258"/>
                  <a:gd name="T3" fmla="*/ 21 h 363"/>
                  <a:gd name="T4" fmla="*/ 82 w 258"/>
                  <a:gd name="T5" fmla="*/ 37 h 363"/>
                  <a:gd name="T6" fmla="*/ 109 w 258"/>
                  <a:gd name="T7" fmla="*/ 50 h 363"/>
                  <a:gd name="T8" fmla="*/ 126 w 258"/>
                  <a:gd name="T9" fmla="*/ 64 h 363"/>
                  <a:gd name="T10" fmla="*/ 124 w 258"/>
                  <a:gd name="T11" fmla="*/ 75 h 363"/>
                  <a:gd name="T12" fmla="*/ 155 w 258"/>
                  <a:gd name="T13" fmla="*/ 102 h 363"/>
                  <a:gd name="T14" fmla="*/ 141 w 258"/>
                  <a:gd name="T15" fmla="*/ 113 h 363"/>
                  <a:gd name="T16" fmla="*/ 164 w 258"/>
                  <a:gd name="T17" fmla="*/ 126 h 363"/>
                  <a:gd name="T18" fmla="*/ 179 w 258"/>
                  <a:gd name="T19" fmla="*/ 119 h 363"/>
                  <a:gd name="T20" fmla="*/ 191 w 258"/>
                  <a:gd name="T21" fmla="*/ 116 h 363"/>
                  <a:gd name="T22" fmla="*/ 202 w 258"/>
                  <a:gd name="T23" fmla="*/ 119 h 363"/>
                  <a:gd name="T24" fmla="*/ 208 w 258"/>
                  <a:gd name="T25" fmla="*/ 129 h 363"/>
                  <a:gd name="T26" fmla="*/ 212 w 258"/>
                  <a:gd name="T27" fmla="*/ 151 h 363"/>
                  <a:gd name="T28" fmla="*/ 209 w 258"/>
                  <a:gd name="T29" fmla="*/ 132 h 363"/>
                  <a:gd name="T30" fmla="*/ 227 w 258"/>
                  <a:gd name="T31" fmla="*/ 123 h 363"/>
                  <a:gd name="T32" fmla="*/ 255 w 258"/>
                  <a:gd name="T33" fmla="*/ 116 h 363"/>
                  <a:gd name="T34" fmla="*/ 249 w 258"/>
                  <a:gd name="T35" fmla="*/ 140 h 363"/>
                  <a:gd name="T36" fmla="*/ 243 w 258"/>
                  <a:gd name="T37" fmla="*/ 155 h 363"/>
                  <a:gd name="T38" fmla="*/ 253 w 258"/>
                  <a:gd name="T39" fmla="*/ 185 h 363"/>
                  <a:gd name="T40" fmla="*/ 238 w 258"/>
                  <a:gd name="T41" fmla="*/ 202 h 363"/>
                  <a:gd name="T42" fmla="*/ 224 w 258"/>
                  <a:gd name="T43" fmla="*/ 214 h 363"/>
                  <a:gd name="T44" fmla="*/ 214 w 258"/>
                  <a:gd name="T45" fmla="*/ 225 h 363"/>
                  <a:gd name="T46" fmla="*/ 197 w 258"/>
                  <a:gd name="T47" fmla="*/ 237 h 363"/>
                  <a:gd name="T48" fmla="*/ 167 w 258"/>
                  <a:gd name="T49" fmla="*/ 254 h 363"/>
                  <a:gd name="T50" fmla="*/ 141 w 258"/>
                  <a:gd name="T51" fmla="*/ 283 h 363"/>
                  <a:gd name="T52" fmla="*/ 123 w 258"/>
                  <a:gd name="T53" fmla="*/ 304 h 363"/>
                  <a:gd name="T54" fmla="*/ 104 w 258"/>
                  <a:gd name="T55" fmla="*/ 319 h 363"/>
                  <a:gd name="T56" fmla="*/ 79 w 258"/>
                  <a:gd name="T57" fmla="*/ 347 h 363"/>
                  <a:gd name="T58" fmla="*/ 44 w 258"/>
                  <a:gd name="T59" fmla="*/ 324 h 363"/>
                  <a:gd name="T60" fmla="*/ 60 w 258"/>
                  <a:gd name="T61" fmla="*/ 301 h 363"/>
                  <a:gd name="T62" fmla="*/ 53 w 258"/>
                  <a:gd name="T63" fmla="*/ 258 h 363"/>
                  <a:gd name="T64" fmla="*/ 85 w 258"/>
                  <a:gd name="T65" fmla="*/ 234 h 363"/>
                  <a:gd name="T66" fmla="*/ 111 w 258"/>
                  <a:gd name="T67" fmla="*/ 216 h 363"/>
                  <a:gd name="T68" fmla="*/ 124 w 258"/>
                  <a:gd name="T69" fmla="*/ 198 h 363"/>
                  <a:gd name="T70" fmla="*/ 101 w 258"/>
                  <a:gd name="T71" fmla="*/ 169 h 363"/>
                  <a:gd name="T72" fmla="*/ 85 w 258"/>
                  <a:gd name="T73" fmla="*/ 152 h 363"/>
                  <a:gd name="T74" fmla="*/ 65 w 258"/>
                  <a:gd name="T75" fmla="*/ 137 h 363"/>
                  <a:gd name="T76" fmla="*/ 57 w 258"/>
                  <a:gd name="T77" fmla="*/ 134 h 363"/>
                  <a:gd name="T78" fmla="*/ 36 w 258"/>
                  <a:gd name="T79" fmla="*/ 138 h 363"/>
                  <a:gd name="T80" fmla="*/ 24 w 258"/>
                  <a:gd name="T81" fmla="*/ 129 h 363"/>
                  <a:gd name="T82" fmla="*/ 27 w 258"/>
                  <a:gd name="T83" fmla="*/ 119 h 363"/>
                  <a:gd name="T84" fmla="*/ 15 w 258"/>
                  <a:gd name="T85" fmla="*/ 99 h 363"/>
                  <a:gd name="T86" fmla="*/ 0 w 258"/>
                  <a:gd name="T87" fmla="*/ 81 h 363"/>
                  <a:gd name="T88" fmla="*/ 22 w 258"/>
                  <a:gd name="T89" fmla="*/ 55 h 363"/>
                  <a:gd name="T90" fmla="*/ 45 w 258"/>
                  <a:gd name="T91" fmla="*/ 43 h 363"/>
                  <a:gd name="T92" fmla="*/ 57 w 258"/>
                  <a:gd name="T93" fmla="*/ 27 h 363"/>
                  <a:gd name="T94" fmla="*/ 70 w 258"/>
                  <a:gd name="T95" fmla="*/ 27 h 363"/>
                  <a:gd name="T96" fmla="*/ 98 w 258"/>
                  <a:gd name="T97" fmla="*/ 6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8" h="363">
                    <a:moveTo>
                      <a:pt x="100" y="0"/>
                    </a:moveTo>
                    <a:lnTo>
                      <a:pt x="101" y="0"/>
                    </a:lnTo>
                    <a:lnTo>
                      <a:pt x="106" y="9"/>
                    </a:lnTo>
                    <a:lnTo>
                      <a:pt x="101" y="15"/>
                    </a:lnTo>
                    <a:lnTo>
                      <a:pt x="95" y="18"/>
                    </a:lnTo>
                    <a:lnTo>
                      <a:pt x="88" y="21"/>
                    </a:lnTo>
                    <a:lnTo>
                      <a:pt x="82" y="27"/>
                    </a:lnTo>
                    <a:lnTo>
                      <a:pt x="88" y="32"/>
                    </a:lnTo>
                    <a:lnTo>
                      <a:pt x="82" y="37"/>
                    </a:lnTo>
                    <a:lnTo>
                      <a:pt x="94" y="49"/>
                    </a:lnTo>
                    <a:lnTo>
                      <a:pt x="100" y="50"/>
                    </a:lnTo>
                    <a:lnTo>
                      <a:pt x="109" y="50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6" y="64"/>
                    </a:lnTo>
                    <a:lnTo>
                      <a:pt x="126" y="67"/>
                    </a:lnTo>
                    <a:lnTo>
                      <a:pt x="117" y="70"/>
                    </a:lnTo>
                    <a:lnTo>
                      <a:pt x="124" y="75"/>
                    </a:lnTo>
                    <a:lnTo>
                      <a:pt x="141" y="82"/>
                    </a:lnTo>
                    <a:lnTo>
                      <a:pt x="155" y="97"/>
                    </a:lnTo>
                    <a:lnTo>
                      <a:pt x="155" y="102"/>
                    </a:lnTo>
                    <a:lnTo>
                      <a:pt x="145" y="106"/>
                    </a:lnTo>
                    <a:lnTo>
                      <a:pt x="145" y="113"/>
                    </a:lnTo>
                    <a:lnTo>
                      <a:pt x="141" y="113"/>
                    </a:lnTo>
                    <a:lnTo>
                      <a:pt x="151" y="123"/>
                    </a:lnTo>
                    <a:lnTo>
                      <a:pt x="159" y="126"/>
                    </a:lnTo>
                    <a:lnTo>
                      <a:pt x="164" y="126"/>
                    </a:lnTo>
                    <a:lnTo>
                      <a:pt x="167" y="120"/>
                    </a:lnTo>
                    <a:lnTo>
                      <a:pt x="174" y="122"/>
                    </a:lnTo>
                    <a:lnTo>
                      <a:pt x="179" y="119"/>
                    </a:lnTo>
                    <a:lnTo>
                      <a:pt x="182" y="122"/>
                    </a:lnTo>
                    <a:lnTo>
                      <a:pt x="186" y="117"/>
                    </a:lnTo>
                    <a:lnTo>
                      <a:pt x="191" y="116"/>
                    </a:lnTo>
                    <a:lnTo>
                      <a:pt x="194" y="117"/>
                    </a:lnTo>
                    <a:lnTo>
                      <a:pt x="203" y="113"/>
                    </a:lnTo>
                    <a:lnTo>
                      <a:pt x="202" y="119"/>
                    </a:lnTo>
                    <a:lnTo>
                      <a:pt x="203" y="122"/>
                    </a:lnTo>
                    <a:lnTo>
                      <a:pt x="200" y="128"/>
                    </a:lnTo>
                    <a:lnTo>
                      <a:pt x="208" y="129"/>
                    </a:lnTo>
                    <a:lnTo>
                      <a:pt x="208" y="134"/>
                    </a:lnTo>
                    <a:lnTo>
                      <a:pt x="209" y="149"/>
                    </a:lnTo>
                    <a:lnTo>
                      <a:pt x="212" y="151"/>
                    </a:lnTo>
                    <a:lnTo>
                      <a:pt x="215" y="141"/>
                    </a:lnTo>
                    <a:lnTo>
                      <a:pt x="217" y="135"/>
                    </a:lnTo>
                    <a:lnTo>
                      <a:pt x="209" y="132"/>
                    </a:lnTo>
                    <a:lnTo>
                      <a:pt x="211" y="122"/>
                    </a:lnTo>
                    <a:lnTo>
                      <a:pt x="218" y="122"/>
                    </a:lnTo>
                    <a:lnTo>
                      <a:pt x="227" y="123"/>
                    </a:lnTo>
                    <a:lnTo>
                      <a:pt x="230" y="119"/>
                    </a:lnTo>
                    <a:lnTo>
                      <a:pt x="246" y="113"/>
                    </a:lnTo>
                    <a:lnTo>
                      <a:pt x="255" y="116"/>
                    </a:lnTo>
                    <a:lnTo>
                      <a:pt x="258" y="116"/>
                    </a:lnTo>
                    <a:lnTo>
                      <a:pt x="256" y="125"/>
                    </a:lnTo>
                    <a:lnTo>
                      <a:pt x="249" y="140"/>
                    </a:lnTo>
                    <a:lnTo>
                      <a:pt x="247" y="146"/>
                    </a:lnTo>
                    <a:lnTo>
                      <a:pt x="247" y="152"/>
                    </a:lnTo>
                    <a:lnTo>
                      <a:pt x="243" y="155"/>
                    </a:lnTo>
                    <a:lnTo>
                      <a:pt x="244" y="164"/>
                    </a:lnTo>
                    <a:lnTo>
                      <a:pt x="258" y="173"/>
                    </a:lnTo>
                    <a:lnTo>
                      <a:pt x="253" y="185"/>
                    </a:lnTo>
                    <a:lnTo>
                      <a:pt x="249" y="192"/>
                    </a:lnTo>
                    <a:lnTo>
                      <a:pt x="249" y="195"/>
                    </a:lnTo>
                    <a:lnTo>
                      <a:pt x="238" y="202"/>
                    </a:lnTo>
                    <a:lnTo>
                      <a:pt x="224" y="205"/>
                    </a:lnTo>
                    <a:lnTo>
                      <a:pt x="223" y="210"/>
                    </a:lnTo>
                    <a:lnTo>
                      <a:pt x="224" y="214"/>
                    </a:lnTo>
                    <a:lnTo>
                      <a:pt x="220" y="219"/>
                    </a:lnTo>
                    <a:lnTo>
                      <a:pt x="214" y="220"/>
                    </a:lnTo>
                    <a:lnTo>
                      <a:pt x="214" y="225"/>
                    </a:lnTo>
                    <a:lnTo>
                      <a:pt x="208" y="226"/>
                    </a:lnTo>
                    <a:lnTo>
                      <a:pt x="206" y="230"/>
                    </a:lnTo>
                    <a:lnTo>
                      <a:pt x="197" y="237"/>
                    </a:lnTo>
                    <a:lnTo>
                      <a:pt x="189" y="240"/>
                    </a:lnTo>
                    <a:lnTo>
                      <a:pt x="176" y="251"/>
                    </a:lnTo>
                    <a:lnTo>
                      <a:pt x="167" y="254"/>
                    </a:lnTo>
                    <a:lnTo>
                      <a:pt x="161" y="260"/>
                    </a:lnTo>
                    <a:lnTo>
                      <a:pt x="159" y="264"/>
                    </a:lnTo>
                    <a:lnTo>
                      <a:pt x="141" y="283"/>
                    </a:lnTo>
                    <a:lnTo>
                      <a:pt x="139" y="289"/>
                    </a:lnTo>
                    <a:lnTo>
                      <a:pt x="127" y="298"/>
                    </a:lnTo>
                    <a:lnTo>
                      <a:pt x="123" y="304"/>
                    </a:lnTo>
                    <a:lnTo>
                      <a:pt x="114" y="310"/>
                    </a:lnTo>
                    <a:lnTo>
                      <a:pt x="112" y="316"/>
                    </a:lnTo>
                    <a:lnTo>
                      <a:pt x="104" y="319"/>
                    </a:lnTo>
                    <a:lnTo>
                      <a:pt x="86" y="336"/>
                    </a:lnTo>
                    <a:lnTo>
                      <a:pt x="85" y="340"/>
                    </a:lnTo>
                    <a:lnTo>
                      <a:pt x="79" y="347"/>
                    </a:lnTo>
                    <a:lnTo>
                      <a:pt x="94" y="360"/>
                    </a:lnTo>
                    <a:lnTo>
                      <a:pt x="91" y="363"/>
                    </a:lnTo>
                    <a:lnTo>
                      <a:pt x="44" y="324"/>
                    </a:lnTo>
                    <a:lnTo>
                      <a:pt x="47" y="319"/>
                    </a:lnTo>
                    <a:lnTo>
                      <a:pt x="48" y="310"/>
                    </a:lnTo>
                    <a:lnTo>
                      <a:pt x="60" y="301"/>
                    </a:lnTo>
                    <a:lnTo>
                      <a:pt x="71" y="295"/>
                    </a:lnTo>
                    <a:lnTo>
                      <a:pt x="74" y="289"/>
                    </a:lnTo>
                    <a:lnTo>
                      <a:pt x="53" y="258"/>
                    </a:lnTo>
                    <a:lnTo>
                      <a:pt x="76" y="243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97" y="225"/>
                    </a:lnTo>
                    <a:lnTo>
                      <a:pt x="101" y="222"/>
                    </a:lnTo>
                    <a:lnTo>
                      <a:pt x="111" y="216"/>
                    </a:lnTo>
                    <a:lnTo>
                      <a:pt x="112" y="205"/>
                    </a:lnTo>
                    <a:lnTo>
                      <a:pt x="115" y="205"/>
                    </a:lnTo>
                    <a:lnTo>
                      <a:pt x="124" y="198"/>
                    </a:lnTo>
                    <a:lnTo>
                      <a:pt x="121" y="192"/>
                    </a:lnTo>
                    <a:lnTo>
                      <a:pt x="106" y="170"/>
                    </a:lnTo>
                    <a:lnTo>
                      <a:pt x="101" y="169"/>
                    </a:lnTo>
                    <a:lnTo>
                      <a:pt x="91" y="158"/>
                    </a:lnTo>
                    <a:lnTo>
                      <a:pt x="94" y="155"/>
                    </a:lnTo>
                    <a:lnTo>
                      <a:pt x="85" y="152"/>
                    </a:lnTo>
                    <a:lnTo>
                      <a:pt x="73" y="144"/>
                    </a:lnTo>
                    <a:lnTo>
                      <a:pt x="68" y="137"/>
                    </a:lnTo>
                    <a:lnTo>
                      <a:pt x="65" y="137"/>
                    </a:lnTo>
                    <a:lnTo>
                      <a:pt x="60" y="140"/>
                    </a:lnTo>
                    <a:lnTo>
                      <a:pt x="57" y="138"/>
                    </a:lnTo>
                    <a:lnTo>
                      <a:pt x="57" y="134"/>
                    </a:lnTo>
                    <a:lnTo>
                      <a:pt x="45" y="126"/>
                    </a:lnTo>
                    <a:lnTo>
                      <a:pt x="41" y="134"/>
                    </a:lnTo>
                    <a:lnTo>
                      <a:pt x="36" y="138"/>
                    </a:lnTo>
                    <a:lnTo>
                      <a:pt x="36" y="135"/>
                    </a:lnTo>
                    <a:lnTo>
                      <a:pt x="22" y="132"/>
                    </a:lnTo>
                    <a:lnTo>
                      <a:pt x="24" y="129"/>
                    </a:lnTo>
                    <a:lnTo>
                      <a:pt x="26" y="126"/>
                    </a:lnTo>
                    <a:lnTo>
                      <a:pt x="24" y="125"/>
                    </a:lnTo>
                    <a:lnTo>
                      <a:pt x="27" y="119"/>
                    </a:lnTo>
                    <a:lnTo>
                      <a:pt x="13" y="117"/>
                    </a:lnTo>
                    <a:lnTo>
                      <a:pt x="16" y="109"/>
                    </a:lnTo>
                    <a:lnTo>
                      <a:pt x="15" y="99"/>
                    </a:lnTo>
                    <a:lnTo>
                      <a:pt x="9" y="100"/>
                    </a:lnTo>
                    <a:lnTo>
                      <a:pt x="0" y="90"/>
                    </a:lnTo>
                    <a:lnTo>
                      <a:pt x="0" y="81"/>
                    </a:lnTo>
                    <a:lnTo>
                      <a:pt x="12" y="62"/>
                    </a:lnTo>
                    <a:lnTo>
                      <a:pt x="15" y="61"/>
                    </a:lnTo>
                    <a:lnTo>
                      <a:pt x="22" y="55"/>
                    </a:lnTo>
                    <a:lnTo>
                      <a:pt x="44" y="52"/>
                    </a:lnTo>
                    <a:lnTo>
                      <a:pt x="47" y="49"/>
                    </a:lnTo>
                    <a:lnTo>
                      <a:pt x="45" y="43"/>
                    </a:lnTo>
                    <a:lnTo>
                      <a:pt x="36" y="37"/>
                    </a:lnTo>
                    <a:lnTo>
                      <a:pt x="47" y="29"/>
                    </a:lnTo>
                    <a:lnTo>
                      <a:pt x="57" y="27"/>
                    </a:lnTo>
                    <a:lnTo>
                      <a:pt x="60" y="29"/>
                    </a:lnTo>
                    <a:lnTo>
                      <a:pt x="62" y="32"/>
                    </a:lnTo>
                    <a:lnTo>
                      <a:pt x="70" y="27"/>
                    </a:lnTo>
                    <a:lnTo>
                      <a:pt x="91" y="18"/>
                    </a:lnTo>
                    <a:lnTo>
                      <a:pt x="94" y="9"/>
                    </a:lnTo>
                    <a:lnTo>
                      <a:pt x="98" y="6"/>
                    </a:lnTo>
                    <a:lnTo>
                      <a:pt x="10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4" name="Freeform 2050">
                <a:extLst>
                  <a:ext uri="{FF2B5EF4-FFF2-40B4-BE49-F238E27FC236}">
                    <a16:creationId xmlns:a16="http://schemas.microsoft.com/office/drawing/2014/main" id="{1B6DEC11-6A08-0D0F-1945-673B1212E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471"/>
                <a:ext cx="42" cy="26"/>
              </a:xfrm>
              <a:custGeom>
                <a:avLst/>
                <a:gdLst>
                  <a:gd name="T0" fmla="*/ 0 w 83"/>
                  <a:gd name="T1" fmla="*/ 16 h 52"/>
                  <a:gd name="T2" fmla="*/ 1 w 83"/>
                  <a:gd name="T3" fmla="*/ 23 h 52"/>
                  <a:gd name="T4" fmla="*/ 7 w 83"/>
                  <a:gd name="T5" fmla="*/ 26 h 52"/>
                  <a:gd name="T6" fmla="*/ 3 w 83"/>
                  <a:gd name="T7" fmla="*/ 37 h 52"/>
                  <a:gd name="T8" fmla="*/ 1 w 83"/>
                  <a:gd name="T9" fmla="*/ 41 h 52"/>
                  <a:gd name="T10" fmla="*/ 4 w 83"/>
                  <a:gd name="T11" fmla="*/ 50 h 52"/>
                  <a:gd name="T12" fmla="*/ 10 w 83"/>
                  <a:gd name="T13" fmla="*/ 50 h 52"/>
                  <a:gd name="T14" fmla="*/ 15 w 83"/>
                  <a:gd name="T15" fmla="*/ 44 h 52"/>
                  <a:gd name="T16" fmla="*/ 16 w 83"/>
                  <a:gd name="T17" fmla="*/ 38 h 52"/>
                  <a:gd name="T18" fmla="*/ 21 w 83"/>
                  <a:gd name="T19" fmla="*/ 37 h 52"/>
                  <a:gd name="T20" fmla="*/ 27 w 83"/>
                  <a:gd name="T21" fmla="*/ 38 h 52"/>
                  <a:gd name="T22" fmla="*/ 32 w 83"/>
                  <a:gd name="T23" fmla="*/ 40 h 52"/>
                  <a:gd name="T24" fmla="*/ 30 w 83"/>
                  <a:gd name="T25" fmla="*/ 43 h 52"/>
                  <a:gd name="T26" fmla="*/ 39 w 83"/>
                  <a:gd name="T27" fmla="*/ 43 h 52"/>
                  <a:gd name="T28" fmla="*/ 56 w 83"/>
                  <a:gd name="T29" fmla="*/ 52 h 52"/>
                  <a:gd name="T30" fmla="*/ 60 w 83"/>
                  <a:gd name="T31" fmla="*/ 44 h 52"/>
                  <a:gd name="T32" fmla="*/ 74 w 83"/>
                  <a:gd name="T33" fmla="*/ 23 h 52"/>
                  <a:gd name="T34" fmla="*/ 83 w 83"/>
                  <a:gd name="T35" fmla="*/ 12 h 52"/>
                  <a:gd name="T36" fmla="*/ 80 w 83"/>
                  <a:gd name="T37" fmla="*/ 6 h 52"/>
                  <a:gd name="T38" fmla="*/ 76 w 83"/>
                  <a:gd name="T39" fmla="*/ 6 h 52"/>
                  <a:gd name="T40" fmla="*/ 74 w 83"/>
                  <a:gd name="T41" fmla="*/ 9 h 52"/>
                  <a:gd name="T42" fmla="*/ 64 w 83"/>
                  <a:gd name="T43" fmla="*/ 12 h 52"/>
                  <a:gd name="T44" fmla="*/ 54 w 83"/>
                  <a:gd name="T45" fmla="*/ 9 h 52"/>
                  <a:gd name="T46" fmla="*/ 51 w 83"/>
                  <a:gd name="T47" fmla="*/ 5 h 52"/>
                  <a:gd name="T48" fmla="*/ 50 w 83"/>
                  <a:gd name="T49" fmla="*/ 6 h 52"/>
                  <a:gd name="T50" fmla="*/ 42 w 83"/>
                  <a:gd name="T51" fmla="*/ 5 h 52"/>
                  <a:gd name="T52" fmla="*/ 38 w 83"/>
                  <a:gd name="T53" fmla="*/ 0 h 52"/>
                  <a:gd name="T54" fmla="*/ 36 w 83"/>
                  <a:gd name="T55" fmla="*/ 3 h 52"/>
                  <a:gd name="T56" fmla="*/ 30 w 83"/>
                  <a:gd name="T57" fmla="*/ 3 h 52"/>
                  <a:gd name="T58" fmla="*/ 16 w 83"/>
                  <a:gd name="T59" fmla="*/ 0 h 52"/>
                  <a:gd name="T60" fmla="*/ 15 w 83"/>
                  <a:gd name="T61" fmla="*/ 8 h 52"/>
                  <a:gd name="T62" fmla="*/ 9 w 83"/>
                  <a:gd name="T63" fmla="*/ 6 h 52"/>
                  <a:gd name="T64" fmla="*/ 0 w 83"/>
                  <a:gd name="T65" fmla="*/ 1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3" h="52">
                    <a:moveTo>
                      <a:pt x="0" y="16"/>
                    </a:moveTo>
                    <a:lnTo>
                      <a:pt x="1" y="23"/>
                    </a:lnTo>
                    <a:lnTo>
                      <a:pt x="7" y="26"/>
                    </a:lnTo>
                    <a:lnTo>
                      <a:pt x="3" y="37"/>
                    </a:lnTo>
                    <a:lnTo>
                      <a:pt x="1" y="41"/>
                    </a:lnTo>
                    <a:lnTo>
                      <a:pt x="4" y="50"/>
                    </a:lnTo>
                    <a:lnTo>
                      <a:pt x="10" y="50"/>
                    </a:lnTo>
                    <a:lnTo>
                      <a:pt x="15" y="44"/>
                    </a:lnTo>
                    <a:lnTo>
                      <a:pt x="16" y="38"/>
                    </a:lnTo>
                    <a:lnTo>
                      <a:pt x="21" y="37"/>
                    </a:lnTo>
                    <a:lnTo>
                      <a:pt x="27" y="38"/>
                    </a:lnTo>
                    <a:lnTo>
                      <a:pt x="32" y="40"/>
                    </a:lnTo>
                    <a:lnTo>
                      <a:pt x="30" y="43"/>
                    </a:lnTo>
                    <a:lnTo>
                      <a:pt x="39" y="43"/>
                    </a:lnTo>
                    <a:lnTo>
                      <a:pt x="56" y="52"/>
                    </a:lnTo>
                    <a:lnTo>
                      <a:pt x="60" y="44"/>
                    </a:lnTo>
                    <a:lnTo>
                      <a:pt x="74" y="23"/>
                    </a:lnTo>
                    <a:lnTo>
                      <a:pt x="83" y="12"/>
                    </a:lnTo>
                    <a:lnTo>
                      <a:pt x="80" y="6"/>
                    </a:lnTo>
                    <a:lnTo>
                      <a:pt x="76" y="6"/>
                    </a:lnTo>
                    <a:lnTo>
                      <a:pt x="74" y="9"/>
                    </a:lnTo>
                    <a:lnTo>
                      <a:pt x="64" y="12"/>
                    </a:lnTo>
                    <a:lnTo>
                      <a:pt x="54" y="9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42" y="5"/>
                    </a:lnTo>
                    <a:lnTo>
                      <a:pt x="38" y="0"/>
                    </a:lnTo>
                    <a:lnTo>
                      <a:pt x="36" y="3"/>
                    </a:lnTo>
                    <a:lnTo>
                      <a:pt x="30" y="3"/>
                    </a:lnTo>
                    <a:lnTo>
                      <a:pt x="16" y="0"/>
                    </a:lnTo>
                    <a:lnTo>
                      <a:pt x="15" y="8"/>
                    </a:lnTo>
                    <a:lnTo>
                      <a:pt x="9" y="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5" name="Freeform 2051">
                <a:extLst>
                  <a:ext uri="{FF2B5EF4-FFF2-40B4-BE49-F238E27FC236}">
                    <a16:creationId xmlns:a16="http://schemas.microsoft.com/office/drawing/2014/main" id="{E154C934-769A-9CBB-71D5-C6A21B723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471"/>
                <a:ext cx="42" cy="26"/>
              </a:xfrm>
              <a:custGeom>
                <a:avLst/>
                <a:gdLst>
                  <a:gd name="T0" fmla="*/ 0 w 83"/>
                  <a:gd name="T1" fmla="*/ 16 h 52"/>
                  <a:gd name="T2" fmla="*/ 9 w 83"/>
                  <a:gd name="T3" fmla="*/ 6 h 52"/>
                  <a:gd name="T4" fmla="*/ 15 w 83"/>
                  <a:gd name="T5" fmla="*/ 8 h 52"/>
                  <a:gd name="T6" fmla="*/ 16 w 83"/>
                  <a:gd name="T7" fmla="*/ 0 h 52"/>
                  <a:gd name="T8" fmla="*/ 30 w 83"/>
                  <a:gd name="T9" fmla="*/ 3 h 52"/>
                  <a:gd name="T10" fmla="*/ 36 w 83"/>
                  <a:gd name="T11" fmla="*/ 3 h 52"/>
                  <a:gd name="T12" fmla="*/ 38 w 83"/>
                  <a:gd name="T13" fmla="*/ 0 h 52"/>
                  <a:gd name="T14" fmla="*/ 42 w 83"/>
                  <a:gd name="T15" fmla="*/ 5 h 52"/>
                  <a:gd name="T16" fmla="*/ 50 w 83"/>
                  <a:gd name="T17" fmla="*/ 6 h 52"/>
                  <a:gd name="T18" fmla="*/ 51 w 83"/>
                  <a:gd name="T19" fmla="*/ 5 h 52"/>
                  <a:gd name="T20" fmla="*/ 54 w 83"/>
                  <a:gd name="T21" fmla="*/ 9 h 52"/>
                  <a:gd name="T22" fmla="*/ 64 w 83"/>
                  <a:gd name="T23" fmla="*/ 12 h 52"/>
                  <a:gd name="T24" fmla="*/ 74 w 83"/>
                  <a:gd name="T25" fmla="*/ 9 h 52"/>
                  <a:gd name="T26" fmla="*/ 76 w 83"/>
                  <a:gd name="T27" fmla="*/ 6 h 52"/>
                  <a:gd name="T28" fmla="*/ 80 w 83"/>
                  <a:gd name="T29" fmla="*/ 6 h 52"/>
                  <a:gd name="T30" fmla="*/ 83 w 83"/>
                  <a:gd name="T31" fmla="*/ 12 h 52"/>
                  <a:gd name="T32" fmla="*/ 74 w 83"/>
                  <a:gd name="T33" fmla="*/ 23 h 52"/>
                  <a:gd name="T34" fmla="*/ 60 w 83"/>
                  <a:gd name="T35" fmla="*/ 44 h 52"/>
                  <a:gd name="T36" fmla="*/ 56 w 83"/>
                  <a:gd name="T37" fmla="*/ 52 h 52"/>
                  <a:gd name="T38" fmla="*/ 39 w 83"/>
                  <a:gd name="T39" fmla="*/ 43 h 52"/>
                  <a:gd name="T40" fmla="*/ 30 w 83"/>
                  <a:gd name="T41" fmla="*/ 43 h 52"/>
                  <a:gd name="T42" fmla="*/ 32 w 83"/>
                  <a:gd name="T43" fmla="*/ 40 h 52"/>
                  <a:gd name="T44" fmla="*/ 27 w 83"/>
                  <a:gd name="T45" fmla="*/ 38 h 52"/>
                  <a:gd name="T46" fmla="*/ 21 w 83"/>
                  <a:gd name="T47" fmla="*/ 37 h 52"/>
                  <a:gd name="T48" fmla="*/ 16 w 83"/>
                  <a:gd name="T49" fmla="*/ 38 h 52"/>
                  <a:gd name="T50" fmla="*/ 15 w 83"/>
                  <a:gd name="T51" fmla="*/ 44 h 52"/>
                  <a:gd name="T52" fmla="*/ 10 w 83"/>
                  <a:gd name="T53" fmla="*/ 50 h 52"/>
                  <a:gd name="T54" fmla="*/ 4 w 83"/>
                  <a:gd name="T55" fmla="*/ 50 h 52"/>
                  <a:gd name="T56" fmla="*/ 1 w 83"/>
                  <a:gd name="T57" fmla="*/ 41 h 52"/>
                  <a:gd name="T58" fmla="*/ 3 w 83"/>
                  <a:gd name="T59" fmla="*/ 37 h 52"/>
                  <a:gd name="T60" fmla="*/ 7 w 83"/>
                  <a:gd name="T61" fmla="*/ 26 h 52"/>
                  <a:gd name="T62" fmla="*/ 1 w 83"/>
                  <a:gd name="T63" fmla="*/ 23 h 52"/>
                  <a:gd name="T64" fmla="*/ 0 w 83"/>
                  <a:gd name="T65" fmla="*/ 1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3" h="52">
                    <a:moveTo>
                      <a:pt x="0" y="16"/>
                    </a:moveTo>
                    <a:lnTo>
                      <a:pt x="9" y="6"/>
                    </a:lnTo>
                    <a:lnTo>
                      <a:pt x="15" y="8"/>
                    </a:lnTo>
                    <a:lnTo>
                      <a:pt x="16" y="0"/>
                    </a:lnTo>
                    <a:lnTo>
                      <a:pt x="30" y="3"/>
                    </a:lnTo>
                    <a:lnTo>
                      <a:pt x="36" y="3"/>
                    </a:lnTo>
                    <a:lnTo>
                      <a:pt x="38" y="0"/>
                    </a:lnTo>
                    <a:lnTo>
                      <a:pt x="42" y="5"/>
                    </a:lnTo>
                    <a:lnTo>
                      <a:pt x="50" y="6"/>
                    </a:lnTo>
                    <a:lnTo>
                      <a:pt x="51" y="5"/>
                    </a:lnTo>
                    <a:lnTo>
                      <a:pt x="54" y="9"/>
                    </a:lnTo>
                    <a:lnTo>
                      <a:pt x="64" y="12"/>
                    </a:lnTo>
                    <a:lnTo>
                      <a:pt x="74" y="9"/>
                    </a:lnTo>
                    <a:lnTo>
                      <a:pt x="76" y="6"/>
                    </a:lnTo>
                    <a:lnTo>
                      <a:pt x="80" y="6"/>
                    </a:lnTo>
                    <a:lnTo>
                      <a:pt x="83" y="12"/>
                    </a:lnTo>
                    <a:lnTo>
                      <a:pt x="74" y="23"/>
                    </a:lnTo>
                    <a:lnTo>
                      <a:pt x="60" y="44"/>
                    </a:lnTo>
                    <a:lnTo>
                      <a:pt x="56" y="52"/>
                    </a:lnTo>
                    <a:lnTo>
                      <a:pt x="39" y="43"/>
                    </a:lnTo>
                    <a:lnTo>
                      <a:pt x="30" y="43"/>
                    </a:lnTo>
                    <a:lnTo>
                      <a:pt x="32" y="40"/>
                    </a:lnTo>
                    <a:lnTo>
                      <a:pt x="27" y="38"/>
                    </a:lnTo>
                    <a:lnTo>
                      <a:pt x="21" y="37"/>
                    </a:lnTo>
                    <a:lnTo>
                      <a:pt x="16" y="38"/>
                    </a:lnTo>
                    <a:lnTo>
                      <a:pt x="15" y="44"/>
                    </a:lnTo>
                    <a:lnTo>
                      <a:pt x="10" y="50"/>
                    </a:lnTo>
                    <a:lnTo>
                      <a:pt x="4" y="50"/>
                    </a:lnTo>
                    <a:lnTo>
                      <a:pt x="1" y="41"/>
                    </a:lnTo>
                    <a:lnTo>
                      <a:pt x="3" y="37"/>
                    </a:lnTo>
                    <a:lnTo>
                      <a:pt x="7" y="26"/>
                    </a:lnTo>
                    <a:lnTo>
                      <a:pt x="1" y="2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6" name="Freeform 2052">
                <a:extLst>
                  <a:ext uri="{FF2B5EF4-FFF2-40B4-BE49-F238E27FC236}">
                    <a16:creationId xmlns:a16="http://schemas.microsoft.com/office/drawing/2014/main" id="{F88BAD09-5BA5-3B8C-AD04-12F72A6B0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4" y="1471"/>
                <a:ext cx="42" cy="26"/>
              </a:xfrm>
              <a:custGeom>
                <a:avLst/>
                <a:gdLst>
                  <a:gd name="T0" fmla="*/ 0 w 83"/>
                  <a:gd name="T1" fmla="*/ 16 h 52"/>
                  <a:gd name="T2" fmla="*/ 9 w 83"/>
                  <a:gd name="T3" fmla="*/ 6 h 52"/>
                  <a:gd name="T4" fmla="*/ 15 w 83"/>
                  <a:gd name="T5" fmla="*/ 8 h 52"/>
                  <a:gd name="T6" fmla="*/ 16 w 83"/>
                  <a:gd name="T7" fmla="*/ 0 h 52"/>
                  <a:gd name="T8" fmla="*/ 30 w 83"/>
                  <a:gd name="T9" fmla="*/ 3 h 52"/>
                  <a:gd name="T10" fmla="*/ 36 w 83"/>
                  <a:gd name="T11" fmla="*/ 3 h 52"/>
                  <a:gd name="T12" fmla="*/ 38 w 83"/>
                  <a:gd name="T13" fmla="*/ 0 h 52"/>
                  <a:gd name="T14" fmla="*/ 42 w 83"/>
                  <a:gd name="T15" fmla="*/ 5 h 52"/>
                  <a:gd name="T16" fmla="*/ 50 w 83"/>
                  <a:gd name="T17" fmla="*/ 6 h 52"/>
                  <a:gd name="T18" fmla="*/ 51 w 83"/>
                  <a:gd name="T19" fmla="*/ 5 h 52"/>
                  <a:gd name="T20" fmla="*/ 54 w 83"/>
                  <a:gd name="T21" fmla="*/ 9 h 52"/>
                  <a:gd name="T22" fmla="*/ 64 w 83"/>
                  <a:gd name="T23" fmla="*/ 12 h 52"/>
                  <a:gd name="T24" fmla="*/ 74 w 83"/>
                  <a:gd name="T25" fmla="*/ 9 h 52"/>
                  <a:gd name="T26" fmla="*/ 76 w 83"/>
                  <a:gd name="T27" fmla="*/ 6 h 52"/>
                  <a:gd name="T28" fmla="*/ 80 w 83"/>
                  <a:gd name="T29" fmla="*/ 6 h 52"/>
                  <a:gd name="T30" fmla="*/ 83 w 83"/>
                  <a:gd name="T31" fmla="*/ 12 h 52"/>
                  <a:gd name="T32" fmla="*/ 74 w 83"/>
                  <a:gd name="T33" fmla="*/ 23 h 52"/>
                  <a:gd name="T34" fmla="*/ 60 w 83"/>
                  <a:gd name="T35" fmla="*/ 44 h 52"/>
                  <a:gd name="T36" fmla="*/ 56 w 83"/>
                  <a:gd name="T37" fmla="*/ 52 h 52"/>
                  <a:gd name="T38" fmla="*/ 39 w 83"/>
                  <a:gd name="T39" fmla="*/ 43 h 52"/>
                  <a:gd name="T40" fmla="*/ 30 w 83"/>
                  <a:gd name="T41" fmla="*/ 43 h 52"/>
                  <a:gd name="T42" fmla="*/ 32 w 83"/>
                  <a:gd name="T43" fmla="*/ 40 h 52"/>
                  <a:gd name="T44" fmla="*/ 27 w 83"/>
                  <a:gd name="T45" fmla="*/ 38 h 52"/>
                  <a:gd name="T46" fmla="*/ 21 w 83"/>
                  <a:gd name="T47" fmla="*/ 37 h 52"/>
                  <a:gd name="T48" fmla="*/ 16 w 83"/>
                  <a:gd name="T49" fmla="*/ 38 h 52"/>
                  <a:gd name="T50" fmla="*/ 15 w 83"/>
                  <a:gd name="T51" fmla="*/ 44 h 52"/>
                  <a:gd name="T52" fmla="*/ 10 w 83"/>
                  <a:gd name="T53" fmla="*/ 50 h 52"/>
                  <a:gd name="T54" fmla="*/ 4 w 83"/>
                  <a:gd name="T55" fmla="*/ 50 h 52"/>
                  <a:gd name="T56" fmla="*/ 1 w 83"/>
                  <a:gd name="T57" fmla="*/ 41 h 52"/>
                  <a:gd name="T58" fmla="*/ 3 w 83"/>
                  <a:gd name="T59" fmla="*/ 37 h 52"/>
                  <a:gd name="T60" fmla="*/ 7 w 83"/>
                  <a:gd name="T61" fmla="*/ 26 h 52"/>
                  <a:gd name="T62" fmla="*/ 1 w 83"/>
                  <a:gd name="T63" fmla="*/ 23 h 52"/>
                  <a:gd name="T64" fmla="*/ 0 w 83"/>
                  <a:gd name="T65" fmla="*/ 1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3" h="52">
                    <a:moveTo>
                      <a:pt x="0" y="16"/>
                    </a:moveTo>
                    <a:lnTo>
                      <a:pt x="9" y="6"/>
                    </a:lnTo>
                    <a:lnTo>
                      <a:pt x="15" y="8"/>
                    </a:lnTo>
                    <a:lnTo>
                      <a:pt x="16" y="0"/>
                    </a:lnTo>
                    <a:lnTo>
                      <a:pt x="30" y="3"/>
                    </a:lnTo>
                    <a:lnTo>
                      <a:pt x="36" y="3"/>
                    </a:lnTo>
                    <a:lnTo>
                      <a:pt x="38" y="0"/>
                    </a:lnTo>
                    <a:lnTo>
                      <a:pt x="42" y="5"/>
                    </a:lnTo>
                    <a:lnTo>
                      <a:pt x="50" y="6"/>
                    </a:lnTo>
                    <a:lnTo>
                      <a:pt x="51" y="5"/>
                    </a:lnTo>
                    <a:lnTo>
                      <a:pt x="54" y="9"/>
                    </a:lnTo>
                    <a:lnTo>
                      <a:pt x="64" y="12"/>
                    </a:lnTo>
                    <a:lnTo>
                      <a:pt x="74" y="9"/>
                    </a:lnTo>
                    <a:lnTo>
                      <a:pt x="76" y="6"/>
                    </a:lnTo>
                    <a:lnTo>
                      <a:pt x="80" y="6"/>
                    </a:lnTo>
                    <a:lnTo>
                      <a:pt x="83" y="12"/>
                    </a:lnTo>
                    <a:lnTo>
                      <a:pt x="74" y="23"/>
                    </a:lnTo>
                    <a:lnTo>
                      <a:pt x="60" y="44"/>
                    </a:lnTo>
                    <a:lnTo>
                      <a:pt x="56" y="52"/>
                    </a:lnTo>
                    <a:lnTo>
                      <a:pt x="39" y="43"/>
                    </a:lnTo>
                    <a:lnTo>
                      <a:pt x="30" y="43"/>
                    </a:lnTo>
                    <a:lnTo>
                      <a:pt x="32" y="40"/>
                    </a:lnTo>
                    <a:lnTo>
                      <a:pt x="27" y="38"/>
                    </a:lnTo>
                    <a:lnTo>
                      <a:pt x="21" y="37"/>
                    </a:lnTo>
                    <a:lnTo>
                      <a:pt x="16" y="38"/>
                    </a:lnTo>
                    <a:lnTo>
                      <a:pt x="15" y="44"/>
                    </a:lnTo>
                    <a:lnTo>
                      <a:pt x="10" y="50"/>
                    </a:lnTo>
                    <a:lnTo>
                      <a:pt x="4" y="50"/>
                    </a:lnTo>
                    <a:lnTo>
                      <a:pt x="1" y="41"/>
                    </a:lnTo>
                    <a:lnTo>
                      <a:pt x="3" y="37"/>
                    </a:lnTo>
                    <a:lnTo>
                      <a:pt x="7" y="26"/>
                    </a:lnTo>
                    <a:lnTo>
                      <a:pt x="1" y="23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7" name="Freeform 2053">
                <a:extLst>
                  <a:ext uri="{FF2B5EF4-FFF2-40B4-BE49-F238E27FC236}">
                    <a16:creationId xmlns:a16="http://schemas.microsoft.com/office/drawing/2014/main" id="{7FD1CB77-F161-A1A6-5D9B-BBC475B8B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457"/>
                <a:ext cx="31" cy="20"/>
              </a:xfrm>
              <a:custGeom>
                <a:avLst/>
                <a:gdLst>
                  <a:gd name="T0" fmla="*/ 3 w 60"/>
                  <a:gd name="T1" fmla="*/ 15 h 39"/>
                  <a:gd name="T2" fmla="*/ 0 w 60"/>
                  <a:gd name="T3" fmla="*/ 27 h 39"/>
                  <a:gd name="T4" fmla="*/ 4 w 60"/>
                  <a:gd name="T5" fmla="*/ 32 h 39"/>
                  <a:gd name="T6" fmla="*/ 12 w 60"/>
                  <a:gd name="T7" fmla="*/ 33 h 39"/>
                  <a:gd name="T8" fmla="*/ 13 w 60"/>
                  <a:gd name="T9" fmla="*/ 32 h 39"/>
                  <a:gd name="T10" fmla="*/ 16 w 60"/>
                  <a:gd name="T11" fmla="*/ 36 h 39"/>
                  <a:gd name="T12" fmla="*/ 26 w 60"/>
                  <a:gd name="T13" fmla="*/ 39 h 39"/>
                  <a:gd name="T14" fmla="*/ 36 w 60"/>
                  <a:gd name="T15" fmla="*/ 36 h 39"/>
                  <a:gd name="T16" fmla="*/ 38 w 60"/>
                  <a:gd name="T17" fmla="*/ 33 h 39"/>
                  <a:gd name="T18" fmla="*/ 42 w 60"/>
                  <a:gd name="T19" fmla="*/ 33 h 39"/>
                  <a:gd name="T20" fmla="*/ 45 w 60"/>
                  <a:gd name="T21" fmla="*/ 39 h 39"/>
                  <a:gd name="T22" fmla="*/ 45 w 60"/>
                  <a:gd name="T23" fmla="*/ 32 h 39"/>
                  <a:gd name="T24" fmla="*/ 48 w 60"/>
                  <a:gd name="T25" fmla="*/ 24 h 39"/>
                  <a:gd name="T26" fmla="*/ 56 w 60"/>
                  <a:gd name="T27" fmla="*/ 18 h 39"/>
                  <a:gd name="T28" fmla="*/ 60 w 60"/>
                  <a:gd name="T29" fmla="*/ 14 h 39"/>
                  <a:gd name="T30" fmla="*/ 56 w 60"/>
                  <a:gd name="T31" fmla="*/ 9 h 39"/>
                  <a:gd name="T32" fmla="*/ 56 w 60"/>
                  <a:gd name="T33" fmla="*/ 8 h 39"/>
                  <a:gd name="T34" fmla="*/ 50 w 60"/>
                  <a:gd name="T35" fmla="*/ 12 h 39"/>
                  <a:gd name="T36" fmla="*/ 48 w 60"/>
                  <a:gd name="T37" fmla="*/ 6 h 39"/>
                  <a:gd name="T38" fmla="*/ 42 w 60"/>
                  <a:gd name="T39" fmla="*/ 8 h 39"/>
                  <a:gd name="T40" fmla="*/ 39 w 60"/>
                  <a:gd name="T41" fmla="*/ 3 h 39"/>
                  <a:gd name="T42" fmla="*/ 35 w 60"/>
                  <a:gd name="T43" fmla="*/ 0 h 39"/>
                  <a:gd name="T44" fmla="*/ 35 w 60"/>
                  <a:gd name="T45" fmla="*/ 6 h 39"/>
                  <a:gd name="T46" fmla="*/ 38 w 60"/>
                  <a:gd name="T47" fmla="*/ 12 h 39"/>
                  <a:gd name="T48" fmla="*/ 33 w 60"/>
                  <a:gd name="T49" fmla="*/ 15 h 39"/>
                  <a:gd name="T50" fmla="*/ 27 w 60"/>
                  <a:gd name="T51" fmla="*/ 17 h 39"/>
                  <a:gd name="T52" fmla="*/ 26 w 60"/>
                  <a:gd name="T53" fmla="*/ 12 h 39"/>
                  <a:gd name="T54" fmla="*/ 21 w 60"/>
                  <a:gd name="T55" fmla="*/ 11 h 39"/>
                  <a:gd name="T56" fmla="*/ 12 w 60"/>
                  <a:gd name="T57" fmla="*/ 14 h 39"/>
                  <a:gd name="T58" fmla="*/ 3 w 60"/>
                  <a:gd name="T59" fmla="*/ 14 h 39"/>
                  <a:gd name="T60" fmla="*/ 3 w 60"/>
                  <a:gd name="T61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39">
                    <a:moveTo>
                      <a:pt x="3" y="15"/>
                    </a:moveTo>
                    <a:lnTo>
                      <a:pt x="0" y="27"/>
                    </a:lnTo>
                    <a:lnTo>
                      <a:pt x="4" y="32"/>
                    </a:lnTo>
                    <a:lnTo>
                      <a:pt x="12" y="33"/>
                    </a:lnTo>
                    <a:lnTo>
                      <a:pt x="13" y="32"/>
                    </a:lnTo>
                    <a:lnTo>
                      <a:pt x="16" y="36"/>
                    </a:lnTo>
                    <a:lnTo>
                      <a:pt x="26" y="39"/>
                    </a:lnTo>
                    <a:lnTo>
                      <a:pt x="36" y="36"/>
                    </a:lnTo>
                    <a:lnTo>
                      <a:pt x="38" y="33"/>
                    </a:lnTo>
                    <a:lnTo>
                      <a:pt x="42" y="33"/>
                    </a:lnTo>
                    <a:lnTo>
                      <a:pt x="45" y="39"/>
                    </a:lnTo>
                    <a:lnTo>
                      <a:pt x="45" y="32"/>
                    </a:lnTo>
                    <a:lnTo>
                      <a:pt x="48" y="24"/>
                    </a:lnTo>
                    <a:lnTo>
                      <a:pt x="56" y="18"/>
                    </a:lnTo>
                    <a:lnTo>
                      <a:pt x="60" y="14"/>
                    </a:lnTo>
                    <a:lnTo>
                      <a:pt x="56" y="9"/>
                    </a:lnTo>
                    <a:lnTo>
                      <a:pt x="56" y="8"/>
                    </a:lnTo>
                    <a:lnTo>
                      <a:pt x="50" y="12"/>
                    </a:lnTo>
                    <a:lnTo>
                      <a:pt x="48" y="6"/>
                    </a:lnTo>
                    <a:lnTo>
                      <a:pt x="42" y="8"/>
                    </a:lnTo>
                    <a:lnTo>
                      <a:pt x="39" y="3"/>
                    </a:lnTo>
                    <a:lnTo>
                      <a:pt x="35" y="0"/>
                    </a:lnTo>
                    <a:lnTo>
                      <a:pt x="35" y="6"/>
                    </a:lnTo>
                    <a:lnTo>
                      <a:pt x="38" y="12"/>
                    </a:lnTo>
                    <a:lnTo>
                      <a:pt x="33" y="15"/>
                    </a:lnTo>
                    <a:lnTo>
                      <a:pt x="27" y="17"/>
                    </a:lnTo>
                    <a:lnTo>
                      <a:pt x="26" y="12"/>
                    </a:lnTo>
                    <a:lnTo>
                      <a:pt x="21" y="11"/>
                    </a:lnTo>
                    <a:lnTo>
                      <a:pt x="12" y="14"/>
                    </a:lnTo>
                    <a:lnTo>
                      <a:pt x="3" y="14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8" name="Freeform 2054">
                <a:extLst>
                  <a:ext uri="{FF2B5EF4-FFF2-40B4-BE49-F238E27FC236}">
                    <a16:creationId xmlns:a16="http://schemas.microsoft.com/office/drawing/2014/main" id="{9DBFDECF-B1AA-6502-234B-66DB57057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457"/>
                <a:ext cx="31" cy="20"/>
              </a:xfrm>
              <a:custGeom>
                <a:avLst/>
                <a:gdLst>
                  <a:gd name="T0" fmla="*/ 3 w 60"/>
                  <a:gd name="T1" fmla="*/ 15 h 39"/>
                  <a:gd name="T2" fmla="*/ 3 w 60"/>
                  <a:gd name="T3" fmla="*/ 14 h 39"/>
                  <a:gd name="T4" fmla="*/ 12 w 60"/>
                  <a:gd name="T5" fmla="*/ 14 h 39"/>
                  <a:gd name="T6" fmla="*/ 21 w 60"/>
                  <a:gd name="T7" fmla="*/ 11 h 39"/>
                  <a:gd name="T8" fmla="*/ 26 w 60"/>
                  <a:gd name="T9" fmla="*/ 12 h 39"/>
                  <a:gd name="T10" fmla="*/ 27 w 60"/>
                  <a:gd name="T11" fmla="*/ 17 h 39"/>
                  <a:gd name="T12" fmla="*/ 33 w 60"/>
                  <a:gd name="T13" fmla="*/ 15 h 39"/>
                  <a:gd name="T14" fmla="*/ 38 w 60"/>
                  <a:gd name="T15" fmla="*/ 12 h 39"/>
                  <a:gd name="T16" fmla="*/ 35 w 60"/>
                  <a:gd name="T17" fmla="*/ 6 h 39"/>
                  <a:gd name="T18" fmla="*/ 35 w 60"/>
                  <a:gd name="T19" fmla="*/ 0 h 39"/>
                  <a:gd name="T20" fmla="*/ 39 w 60"/>
                  <a:gd name="T21" fmla="*/ 3 h 39"/>
                  <a:gd name="T22" fmla="*/ 42 w 60"/>
                  <a:gd name="T23" fmla="*/ 8 h 39"/>
                  <a:gd name="T24" fmla="*/ 48 w 60"/>
                  <a:gd name="T25" fmla="*/ 6 h 39"/>
                  <a:gd name="T26" fmla="*/ 50 w 60"/>
                  <a:gd name="T27" fmla="*/ 12 h 39"/>
                  <a:gd name="T28" fmla="*/ 56 w 60"/>
                  <a:gd name="T29" fmla="*/ 8 h 39"/>
                  <a:gd name="T30" fmla="*/ 56 w 60"/>
                  <a:gd name="T31" fmla="*/ 9 h 39"/>
                  <a:gd name="T32" fmla="*/ 60 w 60"/>
                  <a:gd name="T33" fmla="*/ 14 h 39"/>
                  <a:gd name="T34" fmla="*/ 56 w 60"/>
                  <a:gd name="T35" fmla="*/ 18 h 39"/>
                  <a:gd name="T36" fmla="*/ 48 w 60"/>
                  <a:gd name="T37" fmla="*/ 24 h 39"/>
                  <a:gd name="T38" fmla="*/ 45 w 60"/>
                  <a:gd name="T39" fmla="*/ 32 h 39"/>
                  <a:gd name="T40" fmla="*/ 45 w 60"/>
                  <a:gd name="T41" fmla="*/ 39 h 39"/>
                  <a:gd name="T42" fmla="*/ 42 w 60"/>
                  <a:gd name="T43" fmla="*/ 33 h 39"/>
                  <a:gd name="T44" fmla="*/ 38 w 60"/>
                  <a:gd name="T45" fmla="*/ 33 h 39"/>
                  <a:gd name="T46" fmla="*/ 36 w 60"/>
                  <a:gd name="T47" fmla="*/ 36 h 39"/>
                  <a:gd name="T48" fmla="*/ 26 w 60"/>
                  <a:gd name="T49" fmla="*/ 39 h 39"/>
                  <a:gd name="T50" fmla="*/ 16 w 60"/>
                  <a:gd name="T51" fmla="*/ 36 h 39"/>
                  <a:gd name="T52" fmla="*/ 13 w 60"/>
                  <a:gd name="T53" fmla="*/ 32 h 39"/>
                  <a:gd name="T54" fmla="*/ 12 w 60"/>
                  <a:gd name="T55" fmla="*/ 33 h 39"/>
                  <a:gd name="T56" fmla="*/ 4 w 60"/>
                  <a:gd name="T57" fmla="*/ 32 h 39"/>
                  <a:gd name="T58" fmla="*/ 0 w 60"/>
                  <a:gd name="T59" fmla="*/ 27 h 39"/>
                  <a:gd name="T60" fmla="*/ 3 w 60"/>
                  <a:gd name="T61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39">
                    <a:moveTo>
                      <a:pt x="3" y="15"/>
                    </a:moveTo>
                    <a:lnTo>
                      <a:pt x="3" y="14"/>
                    </a:lnTo>
                    <a:lnTo>
                      <a:pt x="12" y="14"/>
                    </a:lnTo>
                    <a:lnTo>
                      <a:pt x="21" y="11"/>
                    </a:lnTo>
                    <a:lnTo>
                      <a:pt x="26" y="12"/>
                    </a:lnTo>
                    <a:lnTo>
                      <a:pt x="27" y="17"/>
                    </a:lnTo>
                    <a:lnTo>
                      <a:pt x="33" y="15"/>
                    </a:lnTo>
                    <a:lnTo>
                      <a:pt x="38" y="12"/>
                    </a:lnTo>
                    <a:lnTo>
                      <a:pt x="35" y="6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2" y="8"/>
                    </a:lnTo>
                    <a:lnTo>
                      <a:pt x="48" y="6"/>
                    </a:lnTo>
                    <a:lnTo>
                      <a:pt x="50" y="12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60" y="14"/>
                    </a:lnTo>
                    <a:lnTo>
                      <a:pt x="56" y="18"/>
                    </a:lnTo>
                    <a:lnTo>
                      <a:pt x="48" y="24"/>
                    </a:lnTo>
                    <a:lnTo>
                      <a:pt x="45" y="32"/>
                    </a:lnTo>
                    <a:lnTo>
                      <a:pt x="45" y="39"/>
                    </a:lnTo>
                    <a:lnTo>
                      <a:pt x="42" y="33"/>
                    </a:lnTo>
                    <a:lnTo>
                      <a:pt x="38" y="33"/>
                    </a:lnTo>
                    <a:lnTo>
                      <a:pt x="36" y="36"/>
                    </a:lnTo>
                    <a:lnTo>
                      <a:pt x="26" y="39"/>
                    </a:lnTo>
                    <a:lnTo>
                      <a:pt x="16" y="36"/>
                    </a:lnTo>
                    <a:lnTo>
                      <a:pt x="13" y="32"/>
                    </a:lnTo>
                    <a:lnTo>
                      <a:pt x="12" y="33"/>
                    </a:lnTo>
                    <a:lnTo>
                      <a:pt x="4" y="32"/>
                    </a:lnTo>
                    <a:lnTo>
                      <a:pt x="0" y="27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9" name="Freeform 2055">
                <a:extLst>
                  <a:ext uri="{FF2B5EF4-FFF2-40B4-BE49-F238E27FC236}">
                    <a16:creationId xmlns:a16="http://schemas.microsoft.com/office/drawing/2014/main" id="{16FE53C0-B56A-97AE-2DE4-663A2FA7E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1457"/>
                <a:ext cx="31" cy="20"/>
              </a:xfrm>
              <a:custGeom>
                <a:avLst/>
                <a:gdLst>
                  <a:gd name="T0" fmla="*/ 3 w 60"/>
                  <a:gd name="T1" fmla="*/ 15 h 39"/>
                  <a:gd name="T2" fmla="*/ 3 w 60"/>
                  <a:gd name="T3" fmla="*/ 14 h 39"/>
                  <a:gd name="T4" fmla="*/ 12 w 60"/>
                  <a:gd name="T5" fmla="*/ 14 h 39"/>
                  <a:gd name="T6" fmla="*/ 21 w 60"/>
                  <a:gd name="T7" fmla="*/ 11 h 39"/>
                  <a:gd name="T8" fmla="*/ 26 w 60"/>
                  <a:gd name="T9" fmla="*/ 12 h 39"/>
                  <a:gd name="T10" fmla="*/ 27 w 60"/>
                  <a:gd name="T11" fmla="*/ 17 h 39"/>
                  <a:gd name="T12" fmla="*/ 33 w 60"/>
                  <a:gd name="T13" fmla="*/ 15 h 39"/>
                  <a:gd name="T14" fmla="*/ 38 w 60"/>
                  <a:gd name="T15" fmla="*/ 12 h 39"/>
                  <a:gd name="T16" fmla="*/ 35 w 60"/>
                  <a:gd name="T17" fmla="*/ 6 h 39"/>
                  <a:gd name="T18" fmla="*/ 35 w 60"/>
                  <a:gd name="T19" fmla="*/ 0 h 39"/>
                  <a:gd name="T20" fmla="*/ 39 w 60"/>
                  <a:gd name="T21" fmla="*/ 3 h 39"/>
                  <a:gd name="T22" fmla="*/ 42 w 60"/>
                  <a:gd name="T23" fmla="*/ 8 h 39"/>
                  <a:gd name="T24" fmla="*/ 48 w 60"/>
                  <a:gd name="T25" fmla="*/ 6 h 39"/>
                  <a:gd name="T26" fmla="*/ 50 w 60"/>
                  <a:gd name="T27" fmla="*/ 12 h 39"/>
                  <a:gd name="T28" fmla="*/ 56 w 60"/>
                  <a:gd name="T29" fmla="*/ 8 h 39"/>
                  <a:gd name="T30" fmla="*/ 56 w 60"/>
                  <a:gd name="T31" fmla="*/ 9 h 39"/>
                  <a:gd name="T32" fmla="*/ 60 w 60"/>
                  <a:gd name="T33" fmla="*/ 14 h 39"/>
                  <a:gd name="T34" fmla="*/ 56 w 60"/>
                  <a:gd name="T35" fmla="*/ 18 h 39"/>
                  <a:gd name="T36" fmla="*/ 48 w 60"/>
                  <a:gd name="T37" fmla="*/ 24 h 39"/>
                  <a:gd name="T38" fmla="*/ 45 w 60"/>
                  <a:gd name="T39" fmla="*/ 32 h 39"/>
                  <a:gd name="T40" fmla="*/ 45 w 60"/>
                  <a:gd name="T41" fmla="*/ 39 h 39"/>
                  <a:gd name="T42" fmla="*/ 42 w 60"/>
                  <a:gd name="T43" fmla="*/ 33 h 39"/>
                  <a:gd name="T44" fmla="*/ 38 w 60"/>
                  <a:gd name="T45" fmla="*/ 33 h 39"/>
                  <a:gd name="T46" fmla="*/ 36 w 60"/>
                  <a:gd name="T47" fmla="*/ 36 h 39"/>
                  <a:gd name="T48" fmla="*/ 26 w 60"/>
                  <a:gd name="T49" fmla="*/ 39 h 39"/>
                  <a:gd name="T50" fmla="*/ 16 w 60"/>
                  <a:gd name="T51" fmla="*/ 36 h 39"/>
                  <a:gd name="T52" fmla="*/ 13 w 60"/>
                  <a:gd name="T53" fmla="*/ 32 h 39"/>
                  <a:gd name="T54" fmla="*/ 12 w 60"/>
                  <a:gd name="T55" fmla="*/ 33 h 39"/>
                  <a:gd name="T56" fmla="*/ 4 w 60"/>
                  <a:gd name="T57" fmla="*/ 32 h 39"/>
                  <a:gd name="T58" fmla="*/ 0 w 60"/>
                  <a:gd name="T59" fmla="*/ 27 h 39"/>
                  <a:gd name="T60" fmla="*/ 3 w 60"/>
                  <a:gd name="T61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39">
                    <a:moveTo>
                      <a:pt x="3" y="15"/>
                    </a:moveTo>
                    <a:lnTo>
                      <a:pt x="3" y="14"/>
                    </a:lnTo>
                    <a:lnTo>
                      <a:pt x="12" y="14"/>
                    </a:lnTo>
                    <a:lnTo>
                      <a:pt x="21" y="11"/>
                    </a:lnTo>
                    <a:lnTo>
                      <a:pt x="26" y="12"/>
                    </a:lnTo>
                    <a:lnTo>
                      <a:pt x="27" y="17"/>
                    </a:lnTo>
                    <a:lnTo>
                      <a:pt x="33" y="15"/>
                    </a:lnTo>
                    <a:lnTo>
                      <a:pt x="38" y="12"/>
                    </a:lnTo>
                    <a:lnTo>
                      <a:pt x="35" y="6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2" y="8"/>
                    </a:lnTo>
                    <a:lnTo>
                      <a:pt x="48" y="6"/>
                    </a:lnTo>
                    <a:lnTo>
                      <a:pt x="50" y="12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60" y="14"/>
                    </a:lnTo>
                    <a:lnTo>
                      <a:pt x="56" y="18"/>
                    </a:lnTo>
                    <a:lnTo>
                      <a:pt x="48" y="24"/>
                    </a:lnTo>
                    <a:lnTo>
                      <a:pt x="45" y="32"/>
                    </a:lnTo>
                    <a:lnTo>
                      <a:pt x="45" y="39"/>
                    </a:lnTo>
                    <a:lnTo>
                      <a:pt x="42" y="33"/>
                    </a:lnTo>
                    <a:lnTo>
                      <a:pt x="38" y="33"/>
                    </a:lnTo>
                    <a:lnTo>
                      <a:pt x="36" y="36"/>
                    </a:lnTo>
                    <a:lnTo>
                      <a:pt x="26" y="39"/>
                    </a:lnTo>
                    <a:lnTo>
                      <a:pt x="16" y="36"/>
                    </a:lnTo>
                    <a:lnTo>
                      <a:pt x="13" y="32"/>
                    </a:lnTo>
                    <a:lnTo>
                      <a:pt x="12" y="33"/>
                    </a:lnTo>
                    <a:lnTo>
                      <a:pt x="4" y="32"/>
                    </a:lnTo>
                    <a:lnTo>
                      <a:pt x="0" y="27"/>
                    </a:lnTo>
                    <a:lnTo>
                      <a:pt x="3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0" name="Freeform 2056">
                <a:extLst>
                  <a:ext uri="{FF2B5EF4-FFF2-40B4-BE49-F238E27FC236}">
                    <a16:creationId xmlns:a16="http://schemas.microsoft.com/office/drawing/2014/main" id="{3392DD9B-5AA1-2A2C-90BF-D71B0F5B0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489"/>
                <a:ext cx="37" cy="30"/>
              </a:xfrm>
              <a:custGeom>
                <a:avLst/>
                <a:gdLst>
                  <a:gd name="T0" fmla="*/ 12 w 74"/>
                  <a:gd name="T1" fmla="*/ 7 h 59"/>
                  <a:gd name="T2" fmla="*/ 7 w 74"/>
                  <a:gd name="T3" fmla="*/ 13 h 59"/>
                  <a:gd name="T4" fmla="*/ 7 w 74"/>
                  <a:gd name="T5" fmla="*/ 21 h 59"/>
                  <a:gd name="T6" fmla="*/ 4 w 74"/>
                  <a:gd name="T7" fmla="*/ 24 h 59"/>
                  <a:gd name="T8" fmla="*/ 0 w 74"/>
                  <a:gd name="T9" fmla="*/ 39 h 59"/>
                  <a:gd name="T10" fmla="*/ 1 w 74"/>
                  <a:gd name="T11" fmla="*/ 42 h 59"/>
                  <a:gd name="T12" fmla="*/ 9 w 74"/>
                  <a:gd name="T13" fmla="*/ 39 h 59"/>
                  <a:gd name="T14" fmla="*/ 17 w 74"/>
                  <a:gd name="T15" fmla="*/ 36 h 59"/>
                  <a:gd name="T16" fmla="*/ 15 w 74"/>
                  <a:gd name="T17" fmla="*/ 41 h 59"/>
                  <a:gd name="T18" fmla="*/ 21 w 74"/>
                  <a:gd name="T19" fmla="*/ 47 h 59"/>
                  <a:gd name="T20" fmla="*/ 21 w 74"/>
                  <a:gd name="T21" fmla="*/ 50 h 59"/>
                  <a:gd name="T22" fmla="*/ 24 w 74"/>
                  <a:gd name="T23" fmla="*/ 48 h 59"/>
                  <a:gd name="T24" fmla="*/ 33 w 74"/>
                  <a:gd name="T25" fmla="*/ 36 h 59"/>
                  <a:gd name="T26" fmla="*/ 38 w 74"/>
                  <a:gd name="T27" fmla="*/ 33 h 59"/>
                  <a:gd name="T28" fmla="*/ 44 w 74"/>
                  <a:gd name="T29" fmla="*/ 27 h 59"/>
                  <a:gd name="T30" fmla="*/ 41 w 74"/>
                  <a:gd name="T31" fmla="*/ 38 h 59"/>
                  <a:gd name="T32" fmla="*/ 42 w 74"/>
                  <a:gd name="T33" fmla="*/ 39 h 59"/>
                  <a:gd name="T34" fmla="*/ 41 w 74"/>
                  <a:gd name="T35" fmla="*/ 45 h 59"/>
                  <a:gd name="T36" fmla="*/ 45 w 74"/>
                  <a:gd name="T37" fmla="*/ 47 h 59"/>
                  <a:gd name="T38" fmla="*/ 48 w 74"/>
                  <a:gd name="T39" fmla="*/ 51 h 59"/>
                  <a:gd name="T40" fmla="*/ 44 w 74"/>
                  <a:gd name="T41" fmla="*/ 59 h 59"/>
                  <a:gd name="T42" fmla="*/ 45 w 74"/>
                  <a:gd name="T43" fmla="*/ 58 h 59"/>
                  <a:gd name="T44" fmla="*/ 51 w 74"/>
                  <a:gd name="T45" fmla="*/ 54 h 59"/>
                  <a:gd name="T46" fmla="*/ 57 w 74"/>
                  <a:gd name="T47" fmla="*/ 51 h 59"/>
                  <a:gd name="T48" fmla="*/ 61 w 74"/>
                  <a:gd name="T49" fmla="*/ 47 h 59"/>
                  <a:gd name="T50" fmla="*/ 64 w 74"/>
                  <a:gd name="T51" fmla="*/ 42 h 59"/>
                  <a:gd name="T52" fmla="*/ 70 w 74"/>
                  <a:gd name="T53" fmla="*/ 39 h 59"/>
                  <a:gd name="T54" fmla="*/ 74 w 74"/>
                  <a:gd name="T55" fmla="*/ 35 h 59"/>
                  <a:gd name="T56" fmla="*/ 70 w 74"/>
                  <a:gd name="T57" fmla="*/ 30 h 59"/>
                  <a:gd name="T58" fmla="*/ 61 w 74"/>
                  <a:gd name="T59" fmla="*/ 26 h 59"/>
                  <a:gd name="T60" fmla="*/ 54 w 74"/>
                  <a:gd name="T61" fmla="*/ 29 h 59"/>
                  <a:gd name="T62" fmla="*/ 48 w 74"/>
                  <a:gd name="T63" fmla="*/ 24 h 59"/>
                  <a:gd name="T64" fmla="*/ 53 w 74"/>
                  <a:gd name="T65" fmla="*/ 15 h 59"/>
                  <a:gd name="T66" fmla="*/ 36 w 74"/>
                  <a:gd name="T67" fmla="*/ 6 h 59"/>
                  <a:gd name="T68" fmla="*/ 27 w 74"/>
                  <a:gd name="T69" fmla="*/ 6 h 59"/>
                  <a:gd name="T70" fmla="*/ 29 w 74"/>
                  <a:gd name="T71" fmla="*/ 3 h 59"/>
                  <a:gd name="T72" fmla="*/ 24 w 74"/>
                  <a:gd name="T73" fmla="*/ 1 h 59"/>
                  <a:gd name="T74" fmla="*/ 18 w 74"/>
                  <a:gd name="T75" fmla="*/ 0 h 59"/>
                  <a:gd name="T76" fmla="*/ 13 w 74"/>
                  <a:gd name="T77" fmla="*/ 1 h 59"/>
                  <a:gd name="T78" fmla="*/ 12 w 74"/>
                  <a:gd name="T7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4" h="59">
                    <a:moveTo>
                      <a:pt x="12" y="7"/>
                    </a:moveTo>
                    <a:lnTo>
                      <a:pt x="7" y="13"/>
                    </a:lnTo>
                    <a:lnTo>
                      <a:pt x="7" y="21"/>
                    </a:lnTo>
                    <a:lnTo>
                      <a:pt x="4" y="24"/>
                    </a:lnTo>
                    <a:lnTo>
                      <a:pt x="0" y="39"/>
                    </a:lnTo>
                    <a:lnTo>
                      <a:pt x="1" y="42"/>
                    </a:lnTo>
                    <a:lnTo>
                      <a:pt x="9" y="39"/>
                    </a:lnTo>
                    <a:lnTo>
                      <a:pt x="17" y="36"/>
                    </a:lnTo>
                    <a:lnTo>
                      <a:pt x="15" y="41"/>
                    </a:lnTo>
                    <a:lnTo>
                      <a:pt x="21" y="47"/>
                    </a:lnTo>
                    <a:lnTo>
                      <a:pt x="21" y="50"/>
                    </a:lnTo>
                    <a:lnTo>
                      <a:pt x="24" y="48"/>
                    </a:lnTo>
                    <a:lnTo>
                      <a:pt x="33" y="36"/>
                    </a:lnTo>
                    <a:lnTo>
                      <a:pt x="38" y="33"/>
                    </a:lnTo>
                    <a:lnTo>
                      <a:pt x="44" y="27"/>
                    </a:lnTo>
                    <a:lnTo>
                      <a:pt x="41" y="38"/>
                    </a:lnTo>
                    <a:lnTo>
                      <a:pt x="42" y="39"/>
                    </a:lnTo>
                    <a:lnTo>
                      <a:pt x="41" y="45"/>
                    </a:lnTo>
                    <a:lnTo>
                      <a:pt x="45" y="47"/>
                    </a:lnTo>
                    <a:lnTo>
                      <a:pt x="48" y="51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51" y="54"/>
                    </a:lnTo>
                    <a:lnTo>
                      <a:pt x="57" y="51"/>
                    </a:lnTo>
                    <a:lnTo>
                      <a:pt x="61" y="47"/>
                    </a:lnTo>
                    <a:lnTo>
                      <a:pt x="64" y="42"/>
                    </a:lnTo>
                    <a:lnTo>
                      <a:pt x="70" y="39"/>
                    </a:lnTo>
                    <a:lnTo>
                      <a:pt x="74" y="35"/>
                    </a:lnTo>
                    <a:lnTo>
                      <a:pt x="70" y="30"/>
                    </a:lnTo>
                    <a:lnTo>
                      <a:pt x="61" y="26"/>
                    </a:lnTo>
                    <a:lnTo>
                      <a:pt x="54" y="29"/>
                    </a:lnTo>
                    <a:lnTo>
                      <a:pt x="48" y="24"/>
                    </a:lnTo>
                    <a:lnTo>
                      <a:pt x="53" y="15"/>
                    </a:lnTo>
                    <a:lnTo>
                      <a:pt x="36" y="6"/>
                    </a:lnTo>
                    <a:lnTo>
                      <a:pt x="27" y="6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1" name="Freeform 2057">
                <a:extLst>
                  <a:ext uri="{FF2B5EF4-FFF2-40B4-BE49-F238E27FC236}">
                    <a16:creationId xmlns:a16="http://schemas.microsoft.com/office/drawing/2014/main" id="{9E40FFFE-0922-0743-EBF4-735C08502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489"/>
                <a:ext cx="37" cy="30"/>
              </a:xfrm>
              <a:custGeom>
                <a:avLst/>
                <a:gdLst>
                  <a:gd name="T0" fmla="*/ 12 w 74"/>
                  <a:gd name="T1" fmla="*/ 7 h 59"/>
                  <a:gd name="T2" fmla="*/ 13 w 74"/>
                  <a:gd name="T3" fmla="*/ 1 h 59"/>
                  <a:gd name="T4" fmla="*/ 18 w 74"/>
                  <a:gd name="T5" fmla="*/ 0 h 59"/>
                  <a:gd name="T6" fmla="*/ 24 w 74"/>
                  <a:gd name="T7" fmla="*/ 1 h 59"/>
                  <a:gd name="T8" fmla="*/ 29 w 74"/>
                  <a:gd name="T9" fmla="*/ 3 h 59"/>
                  <a:gd name="T10" fmla="*/ 27 w 74"/>
                  <a:gd name="T11" fmla="*/ 6 h 59"/>
                  <a:gd name="T12" fmla="*/ 36 w 74"/>
                  <a:gd name="T13" fmla="*/ 6 h 59"/>
                  <a:gd name="T14" fmla="*/ 53 w 74"/>
                  <a:gd name="T15" fmla="*/ 15 h 59"/>
                  <a:gd name="T16" fmla="*/ 48 w 74"/>
                  <a:gd name="T17" fmla="*/ 24 h 59"/>
                  <a:gd name="T18" fmla="*/ 54 w 74"/>
                  <a:gd name="T19" fmla="*/ 29 h 59"/>
                  <a:gd name="T20" fmla="*/ 61 w 74"/>
                  <a:gd name="T21" fmla="*/ 26 h 59"/>
                  <a:gd name="T22" fmla="*/ 70 w 74"/>
                  <a:gd name="T23" fmla="*/ 30 h 59"/>
                  <a:gd name="T24" fmla="*/ 74 w 74"/>
                  <a:gd name="T25" fmla="*/ 35 h 59"/>
                  <a:gd name="T26" fmla="*/ 70 w 74"/>
                  <a:gd name="T27" fmla="*/ 39 h 59"/>
                  <a:gd name="T28" fmla="*/ 64 w 74"/>
                  <a:gd name="T29" fmla="*/ 42 h 59"/>
                  <a:gd name="T30" fmla="*/ 61 w 74"/>
                  <a:gd name="T31" fmla="*/ 47 h 59"/>
                  <a:gd name="T32" fmla="*/ 57 w 74"/>
                  <a:gd name="T33" fmla="*/ 51 h 59"/>
                  <a:gd name="T34" fmla="*/ 51 w 74"/>
                  <a:gd name="T35" fmla="*/ 54 h 59"/>
                  <a:gd name="T36" fmla="*/ 45 w 74"/>
                  <a:gd name="T37" fmla="*/ 58 h 59"/>
                  <a:gd name="T38" fmla="*/ 44 w 74"/>
                  <a:gd name="T39" fmla="*/ 59 h 59"/>
                  <a:gd name="T40" fmla="*/ 48 w 74"/>
                  <a:gd name="T41" fmla="*/ 51 h 59"/>
                  <a:gd name="T42" fmla="*/ 45 w 74"/>
                  <a:gd name="T43" fmla="*/ 47 h 59"/>
                  <a:gd name="T44" fmla="*/ 41 w 74"/>
                  <a:gd name="T45" fmla="*/ 45 h 59"/>
                  <a:gd name="T46" fmla="*/ 42 w 74"/>
                  <a:gd name="T47" fmla="*/ 39 h 59"/>
                  <a:gd name="T48" fmla="*/ 41 w 74"/>
                  <a:gd name="T49" fmla="*/ 38 h 59"/>
                  <a:gd name="T50" fmla="*/ 44 w 74"/>
                  <a:gd name="T51" fmla="*/ 27 h 59"/>
                  <a:gd name="T52" fmla="*/ 38 w 74"/>
                  <a:gd name="T53" fmla="*/ 33 h 59"/>
                  <a:gd name="T54" fmla="*/ 33 w 74"/>
                  <a:gd name="T55" fmla="*/ 36 h 59"/>
                  <a:gd name="T56" fmla="*/ 24 w 74"/>
                  <a:gd name="T57" fmla="*/ 48 h 59"/>
                  <a:gd name="T58" fmla="*/ 21 w 74"/>
                  <a:gd name="T59" fmla="*/ 50 h 59"/>
                  <a:gd name="T60" fmla="*/ 21 w 74"/>
                  <a:gd name="T61" fmla="*/ 47 h 59"/>
                  <a:gd name="T62" fmla="*/ 15 w 74"/>
                  <a:gd name="T63" fmla="*/ 41 h 59"/>
                  <a:gd name="T64" fmla="*/ 17 w 74"/>
                  <a:gd name="T65" fmla="*/ 36 h 59"/>
                  <a:gd name="T66" fmla="*/ 9 w 74"/>
                  <a:gd name="T67" fmla="*/ 39 h 59"/>
                  <a:gd name="T68" fmla="*/ 1 w 74"/>
                  <a:gd name="T69" fmla="*/ 42 h 59"/>
                  <a:gd name="T70" fmla="*/ 0 w 74"/>
                  <a:gd name="T71" fmla="*/ 39 h 59"/>
                  <a:gd name="T72" fmla="*/ 4 w 74"/>
                  <a:gd name="T73" fmla="*/ 24 h 59"/>
                  <a:gd name="T74" fmla="*/ 7 w 74"/>
                  <a:gd name="T75" fmla="*/ 21 h 59"/>
                  <a:gd name="T76" fmla="*/ 7 w 74"/>
                  <a:gd name="T77" fmla="*/ 13 h 59"/>
                  <a:gd name="T78" fmla="*/ 12 w 74"/>
                  <a:gd name="T7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4" h="59">
                    <a:moveTo>
                      <a:pt x="12" y="7"/>
                    </a:moveTo>
                    <a:lnTo>
                      <a:pt x="13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29" y="3"/>
                    </a:lnTo>
                    <a:lnTo>
                      <a:pt x="27" y="6"/>
                    </a:lnTo>
                    <a:lnTo>
                      <a:pt x="36" y="6"/>
                    </a:lnTo>
                    <a:lnTo>
                      <a:pt x="53" y="15"/>
                    </a:lnTo>
                    <a:lnTo>
                      <a:pt x="48" y="24"/>
                    </a:lnTo>
                    <a:lnTo>
                      <a:pt x="54" y="29"/>
                    </a:lnTo>
                    <a:lnTo>
                      <a:pt x="61" y="26"/>
                    </a:lnTo>
                    <a:lnTo>
                      <a:pt x="70" y="30"/>
                    </a:lnTo>
                    <a:lnTo>
                      <a:pt x="74" y="35"/>
                    </a:lnTo>
                    <a:lnTo>
                      <a:pt x="70" y="39"/>
                    </a:lnTo>
                    <a:lnTo>
                      <a:pt x="64" y="42"/>
                    </a:lnTo>
                    <a:lnTo>
                      <a:pt x="61" y="47"/>
                    </a:lnTo>
                    <a:lnTo>
                      <a:pt x="57" y="51"/>
                    </a:lnTo>
                    <a:lnTo>
                      <a:pt x="51" y="54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8" y="51"/>
                    </a:lnTo>
                    <a:lnTo>
                      <a:pt x="45" y="47"/>
                    </a:lnTo>
                    <a:lnTo>
                      <a:pt x="41" y="45"/>
                    </a:lnTo>
                    <a:lnTo>
                      <a:pt x="42" y="39"/>
                    </a:lnTo>
                    <a:lnTo>
                      <a:pt x="41" y="38"/>
                    </a:lnTo>
                    <a:lnTo>
                      <a:pt x="44" y="27"/>
                    </a:lnTo>
                    <a:lnTo>
                      <a:pt x="38" y="33"/>
                    </a:lnTo>
                    <a:lnTo>
                      <a:pt x="33" y="36"/>
                    </a:lnTo>
                    <a:lnTo>
                      <a:pt x="24" y="48"/>
                    </a:lnTo>
                    <a:lnTo>
                      <a:pt x="21" y="50"/>
                    </a:lnTo>
                    <a:lnTo>
                      <a:pt x="21" y="47"/>
                    </a:lnTo>
                    <a:lnTo>
                      <a:pt x="15" y="41"/>
                    </a:lnTo>
                    <a:lnTo>
                      <a:pt x="17" y="36"/>
                    </a:lnTo>
                    <a:lnTo>
                      <a:pt x="9" y="39"/>
                    </a:lnTo>
                    <a:lnTo>
                      <a:pt x="1" y="42"/>
                    </a:lnTo>
                    <a:lnTo>
                      <a:pt x="0" y="39"/>
                    </a:lnTo>
                    <a:lnTo>
                      <a:pt x="4" y="24"/>
                    </a:lnTo>
                    <a:lnTo>
                      <a:pt x="7" y="21"/>
                    </a:lnTo>
                    <a:lnTo>
                      <a:pt x="7" y="13"/>
                    </a:ln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2" name="Freeform 2058">
                <a:extLst>
                  <a:ext uri="{FF2B5EF4-FFF2-40B4-BE49-F238E27FC236}">
                    <a16:creationId xmlns:a16="http://schemas.microsoft.com/office/drawing/2014/main" id="{8E908D9D-9D35-3170-B6E5-731A25E4F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489"/>
                <a:ext cx="37" cy="30"/>
              </a:xfrm>
              <a:custGeom>
                <a:avLst/>
                <a:gdLst>
                  <a:gd name="T0" fmla="*/ 12 w 74"/>
                  <a:gd name="T1" fmla="*/ 7 h 59"/>
                  <a:gd name="T2" fmla="*/ 13 w 74"/>
                  <a:gd name="T3" fmla="*/ 1 h 59"/>
                  <a:gd name="T4" fmla="*/ 18 w 74"/>
                  <a:gd name="T5" fmla="*/ 0 h 59"/>
                  <a:gd name="T6" fmla="*/ 24 w 74"/>
                  <a:gd name="T7" fmla="*/ 1 h 59"/>
                  <a:gd name="T8" fmla="*/ 29 w 74"/>
                  <a:gd name="T9" fmla="*/ 3 h 59"/>
                  <a:gd name="T10" fmla="*/ 27 w 74"/>
                  <a:gd name="T11" fmla="*/ 6 h 59"/>
                  <a:gd name="T12" fmla="*/ 36 w 74"/>
                  <a:gd name="T13" fmla="*/ 6 h 59"/>
                  <a:gd name="T14" fmla="*/ 53 w 74"/>
                  <a:gd name="T15" fmla="*/ 15 h 59"/>
                  <a:gd name="T16" fmla="*/ 48 w 74"/>
                  <a:gd name="T17" fmla="*/ 24 h 59"/>
                  <a:gd name="T18" fmla="*/ 54 w 74"/>
                  <a:gd name="T19" fmla="*/ 29 h 59"/>
                  <a:gd name="T20" fmla="*/ 61 w 74"/>
                  <a:gd name="T21" fmla="*/ 26 h 59"/>
                  <a:gd name="T22" fmla="*/ 70 w 74"/>
                  <a:gd name="T23" fmla="*/ 30 h 59"/>
                  <a:gd name="T24" fmla="*/ 74 w 74"/>
                  <a:gd name="T25" fmla="*/ 35 h 59"/>
                  <a:gd name="T26" fmla="*/ 70 w 74"/>
                  <a:gd name="T27" fmla="*/ 39 h 59"/>
                  <a:gd name="T28" fmla="*/ 64 w 74"/>
                  <a:gd name="T29" fmla="*/ 42 h 59"/>
                  <a:gd name="T30" fmla="*/ 61 w 74"/>
                  <a:gd name="T31" fmla="*/ 47 h 59"/>
                  <a:gd name="T32" fmla="*/ 57 w 74"/>
                  <a:gd name="T33" fmla="*/ 51 h 59"/>
                  <a:gd name="T34" fmla="*/ 51 w 74"/>
                  <a:gd name="T35" fmla="*/ 54 h 59"/>
                  <a:gd name="T36" fmla="*/ 45 w 74"/>
                  <a:gd name="T37" fmla="*/ 58 h 59"/>
                  <a:gd name="T38" fmla="*/ 44 w 74"/>
                  <a:gd name="T39" fmla="*/ 59 h 59"/>
                  <a:gd name="T40" fmla="*/ 48 w 74"/>
                  <a:gd name="T41" fmla="*/ 51 h 59"/>
                  <a:gd name="T42" fmla="*/ 45 w 74"/>
                  <a:gd name="T43" fmla="*/ 47 h 59"/>
                  <a:gd name="T44" fmla="*/ 41 w 74"/>
                  <a:gd name="T45" fmla="*/ 45 h 59"/>
                  <a:gd name="T46" fmla="*/ 42 w 74"/>
                  <a:gd name="T47" fmla="*/ 39 h 59"/>
                  <a:gd name="T48" fmla="*/ 41 w 74"/>
                  <a:gd name="T49" fmla="*/ 38 h 59"/>
                  <a:gd name="T50" fmla="*/ 44 w 74"/>
                  <a:gd name="T51" fmla="*/ 27 h 59"/>
                  <a:gd name="T52" fmla="*/ 38 w 74"/>
                  <a:gd name="T53" fmla="*/ 33 h 59"/>
                  <a:gd name="T54" fmla="*/ 33 w 74"/>
                  <a:gd name="T55" fmla="*/ 36 h 59"/>
                  <a:gd name="T56" fmla="*/ 24 w 74"/>
                  <a:gd name="T57" fmla="*/ 48 h 59"/>
                  <a:gd name="T58" fmla="*/ 21 w 74"/>
                  <a:gd name="T59" fmla="*/ 50 h 59"/>
                  <a:gd name="T60" fmla="*/ 21 w 74"/>
                  <a:gd name="T61" fmla="*/ 47 h 59"/>
                  <a:gd name="T62" fmla="*/ 15 w 74"/>
                  <a:gd name="T63" fmla="*/ 41 h 59"/>
                  <a:gd name="T64" fmla="*/ 17 w 74"/>
                  <a:gd name="T65" fmla="*/ 36 h 59"/>
                  <a:gd name="T66" fmla="*/ 9 w 74"/>
                  <a:gd name="T67" fmla="*/ 39 h 59"/>
                  <a:gd name="T68" fmla="*/ 1 w 74"/>
                  <a:gd name="T69" fmla="*/ 42 h 59"/>
                  <a:gd name="T70" fmla="*/ 0 w 74"/>
                  <a:gd name="T71" fmla="*/ 39 h 59"/>
                  <a:gd name="T72" fmla="*/ 4 w 74"/>
                  <a:gd name="T73" fmla="*/ 24 h 59"/>
                  <a:gd name="T74" fmla="*/ 7 w 74"/>
                  <a:gd name="T75" fmla="*/ 21 h 59"/>
                  <a:gd name="T76" fmla="*/ 7 w 74"/>
                  <a:gd name="T77" fmla="*/ 13 h 59"/>
                  <a:gd name="T78" fmla="*/ 12 w 74"/>
                  <a:gd name="T7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4" h="59">
                    <a:moveTo>
                      <a:pt x="12" y="7"/>
                    </a:moveTo>
                    <a:lnTo>
                      <a:pt x="13" y="1"/>
                    </a:lnTo>
                    <a:lnTo>
                      <a:pt x="18" y="0"/>
                    </a:lnTo>
                    <a:lnTo>
                      <a:pt x="24" y="1"/>
                    </a:lnTo>
                    <a:lnTo>
                      <a:pt x="29" y="3"/>
                    </a:lnTo>
                    <a:lnTo>
                      <a:pt x="27" y="6"/>
                    </a:lnTo>
                    <a:lnTo>
                      <a:pt x="36" y="6"/>
                    </a:lnTo>
                    <a:lnTo>
                      <a:pt x="53" y="15"/>
                    </a:lnTo>
                    <a:lnTo>
                      <a:pt x="48" y="24"/>
                    </a:lnTo>
                    <a:lnTo>
                      <a:pt x="54" y="29"/>
                    </a:lnTo>
                    <a:lnTo>
                      <a:pt x="61" y="26"/>
                    </a:lnTo>
                    <a:lnTo>
                      <a:pt x="70" y="30"/>
                    </a:lnTo>
                    <a:lnTo>
                      <a:pt x="74" y="35"/>
                    </a:lnTo>
                    <a:lnTo>
                      <a:pt x="70" y="39"/>
                    </a:lnTo>
                    <a:lnTo>
                      <a:pt x="64" y="42"/>
                    </a:lnTo>
                    <a:lnTo>
                      <a:pt x="61" y="47"/>
                    </a:lnTo>
                    <a:lnTo>
                      <a:pt x="57" y="51"/>
                    </a:lnTo>
                    <a:lnTo>
                      <a:pt x="51" y="54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8" y="51"/>
                    </a:lnTo>
                    <a:lnTo>
                      <a:pt x="45" y="47"/>
                    </a:lnTo>
                    <a:lnTo>
                      <a:pt x="41" y="45"/>
                    </a:lnTo>
                    <a:lnTo>
                      <a:pt x="42" y="39"/>
                    </a:lnTo>
                    <a:lnTo>
                      <a:pt x="41" y="38"/>
                    </a:lnTo>
                    <a:lnTo>
                      <a:pt x="44" y="27"/>
                    </a:lnTo>
                    <a:lnTo>
                      <a:pt x="38" y="33"/>
                    </a:lnTo>
                    <a:lnTo>
                      <a:pt x="33" y="36"/>
                    </a:lnTo>
                    <a:lnTo>
                      <a:pt x="24" y="48"/>
                    </a:lnTo>
                    <a:lnTo>
                      <a:pt x="21" y="50"/>
                    </a:lnTo>
                    <a:lnTo>
                      <a:pt x="21" y="47"/>
                    </a:lnTo>
                    <a:lnTo>
                      <a:pt x="15" y="41"/>
                    </a:lnTo>
                    <a:lnTo>
                      <a:pt x="17" y="36"/>
                    </a:lnTo>
                    <a:lnTo>
                      <a:pt x="9" y="39"/>
                    </a:lnTo>
                    <a:lnTo>
                      <a:pt x="1" y="42"/>
                    </a:lnTo>
                    <a:lnTo>
                      <a:pt x="0" y="39"/>
                    </a:lnTo>
                    <a:lnTo>
                      <a:pt x="4" y="24"/>
                    </a:lnTo>
                    <a:lnTo>
                      <a:pt x="7" y="21"/>
                    </a:lnTo>
                    <a:lnTo>
                      <a:pt x="7" y="13"/>
                    </a:lnTo>
                    <a:lnTo>
                      <a:pt x="12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3" name="Freeform 2059">
                <a:extLst>
                  <a:ext uri="{FF2B5EF4-FFF2-40B4-BE49-F238E27FC236}">
                    <a16:creationId xmlns:a16="http://schemas.microsoft.com/office/drawing/2014/main" id="{CAAEE10E-12FE-190A-C484-CBD67D7F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1485"/>
                <a:ext cx="86" cy="108"/>
              </a:xfrm>
              <a:custGeom>
                <a:avLst/>
                <a:gdLst>
                  <a:gd name="T0" fmla="*/ 108 w 173"/>
                  <a:gd name="T1" fmla="*/ 12 h 215"/>
                  <a:gd name="T2" fmla="*/ 94 w 173"/>
                  <a:gd name="T3" fmla="*/ 29 h 215"/>
                  <a:gd name="T4" fmla="*/ 87 w 173"/>
                  <a:gd name="T5" fmla="*/ 21 h 215"/>
                  <a:gd name="T6" fmla="*/ 73 w 173"/>
                  <a:gd name="T7" fmla="*/ 26 h 215"/>
                  <a:gd name="T8" fmla="*/ 67 w 173"/>
                  <a:gd name="T9" fmla="*/ 29 h 215"/>
                  <a:gd name="T10" fmla="*/ 55 w 173"/>
                  <a:gd name="T11" fmla="*/ 30 h 215"/>
                  <a:gd name="T12" fmla="*/ 55 w 173"/>
                  <a:gd name="T13" fmla="*/ 39 h 215"/>
                  <a:gd name="T14" fmla="*/ 55 w 173"/>
                  <a:gd name="T15" fmla="*/ 47 h 215"/>
                  <a:gd name="T16" fmla="*/ 58 w 173"/>
                  <a:gd name="T17" fmla="*/ 57 h 215"/>
                  <a:gd name="T18" fmla="*/ 64 w 173"/>
                  <a:gd name="T19" fmla="*/ 70 h 215"/>
                  <a:gd name="T20" fmla="*/ 69 w 173"/>
                  <a:gd name="T21" fmla="*/ 71 h 215"/>
                  <a:gd name="T22" fmla="*/ 63 w 173"/>
                  <a:gd name="T23" fmla="*/ 89 h 215"/>
                  <a:gd name="T24" fmla="*/ 56 w 173"/>
                  <a:gd name="T25" fmla="*/ 101 h 215"/>
                  <a:gd name="T26" fmla="*/ 58 w 173"/>
                  <a:gd name="T27" fmla="*/ 105 h 215"/>
                  <a:gd name="T28" fmla="*/ 52 w 173"/>
                  <a:gd name="T29" fmla="*/ 118 h 215"/>
                  <a:gd name="T30" fmla="*/ 40 w 173"/>
                  <a:gd name="T31" fmla="*/ 120 h 215"/>
                  <a:gd name="T32" fmla="*/ 29 w 173"/>
                  <a:gd name="T33" fmla="*/ 132 h 215"/>
                  <a:gd name="T34" fmla="*/ 19 w 173"/>
                  <a:gd name="T35" fmla="*/ 135 h 215"/>
                  <a:gd name="T36" fmla="*/ 12 w 173"/>
                  <a:gd name="T37" fmla="*/ 139 h 215"/>
                  <a:gd name="T38" fmla="*/ 14 w 173"/>
                  <a:gd name="T39" fmla="*/ 150 h 215"/>
                  <a:gd name="T40" fmla="*/ 8 w 173"/>
                  <a:gd name="T41" fmla="*/ 158 h 215"/>
                  <a:gd name="T42" fmla="*/ 2 w 173"/>
                  <a:gd name="T43" fmla="*/ 174 h 215"/>
                  <a:gd name="T44" fmla="*/ 14 w 173"/>
                  <a:gd name="T45" fmla="*/ 168 h 215"/>
                  <a:gd name="T46" fmla="*/ 16 w 173"/>
                  <a:gd name="T47" fmla="*/ 181 h 215"/>
                  <a:gd name="T48" fmla="*/ 11 w 173"/>
                  <a:gd name="T49" fmla="*/ 188 h 215"/>
                  <a:gd name="T50" fmla="*/ 11 w 173"/>
                  <a:gd name="T51" fmla="*/ 197 h 215"/>
                  <a:gd name="T52" fmla="*/ 5 w 173"/>
                  <a:gd name="T53" fmla="*/ 209 h 215"/>
                  <a:gd name="T54" fmla="*/ 16 w 173"/>
                  <a:gd name="T55" fmla="*/ 212 h 215"/>
                  <a:gd name="T56" fmla="*/ 44 w 173"/>
                  <a:gd name="T57" fmla="*/ 202 h 215"/>
                  <a:gd name="T58" fmla="*/ 69 w 173"/>
                  <a:gd name="T59" fmla="*/ 193 h 215"/>
                  <a:gd name="T60" fmla="*/ 82 w 173"/>
                  <a:gd name="T61" fmla="*/ 179 h 215"/>
                  <a:gd name="T62" fmla="*/ 88 w 173"/>
                  <a:gd name="T63" fmla="*/ 164 h 215"/>
                  <a:gd name="T64" fmla="*/ 108 w 173"/>
                  <a:gd name="T65" fmla="*/ 155 h 215"/>
                  <a:gd name="T66" fmla="*/ 114 w 173"/>
                  <a:gd name="T67" fmla="*/ 139 h 215"/>
                  <a:gd name="T68" fmla="*/ 105 w 173"/>
                  <a:gd name="T69" fmla="*/ 132 h 215"/>
                  <a:gd name="T70" fmla="*/ 113 w 173"/>
                  <a:gd name="T71" fmla="*/ 123 h 215"/>
                  <a:gd name="T72" fmla="*/ 122 w 173"/>
                  <a:gd name="T73" fmla="*/ 112 h 215"/>
                  <a:gd name="T74" fmla="*/ 132 w 173"/>
                  <a:gd name="T75" fmla="*/ 111 h 215"/>
                  <a:gd name="T76" fmla="*/ 131 w 173"/>
                  <a:gd name="T77" fmla="*/ 98 h 215"/>
                  <a:gd name="T78" fmla="*/ 163 w 173"/>
                  <a:gd name="T79" fmla="*/ 79 h 215"/>
                  <a:gd name="T80" fmla="*/ 169 w 173"/>
                  <a:gd name="T81" fmla="*/ 74 h 215"/>
                  <a:gd name="T82" fmla="*/ 166 w 173"/>
                  <a:gd name="T83" fmla="*/ 62 h 215"/>
                  <a:gd name="T84" fmla="*/ 148 w 173"/>
                  <a:gd name="T85" fmla="*/ 45 h 215"/>
                  <a:gd name="T86" fmla="*/ 132 w 173"/>
                  <a:gd name="T87" fmla="*/ 18 h 215"/>
                  <a:gd name="T88" fmla="*/ 132 w 173"/>
                  <a:gd name="T89" fmla="*/ 9 h 215"/>
                  <a:gd name="T90" fmla="*/ 123 w 173"/>
                  <a:gd name="T91" fmla="*/ 0 h 215"/>
                  <a:gd name="T92" fmla="*/ 114 w 173"/>
                  <a:gd name="T93" fmla="*/ 6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3" h="215">
                    <a:moveTo>
                      <a:pt x="114" y="6"/>
                    </a:moveTo>
                    <a:lnTo>
                      <a:pt x="108" y="12"/>
                    </a:lnTo>
                    <a:lnTo>
                      <a:pt x="100" y="26"/>
                    </a:lnTo>
                    <a:lnTo>
                      <a:pt x="94" y="29"/>
                    </a:lnTo>
                    <a:lnTo>
                      <a:pt x="90" y="27"/>
                    </a:lnTo>
                    <a:lnTo>
                      <a:pt x="87" y="21"/>
                    </a:lnTo>
                    <a:lnTo>
                      <a:pt x="78" y="26"/>
                    </a:lnTo>
                    <a:lnTo>
                      <a:pt x="73" y="26"/>
                    </a:lnTo>
                    <a:lnTo>
                      <a:pt x="69" y="24"/>
                    </a:lnTo>
                    <a:lnTo>
                      <a:pt x="67" y="29"/>
                    </a:lnTo>
                    <a:lnTo>
                      <a:pt x="63" y="27"/>
                    </a:lnTo>
                    <a:lnTo>
                      <a:pt x="55" y="30"/>
                    </a:lnTo>
                    <a:lnTo>
                      <a:pt x="56" y="33"/>
                    </a:lnTo>
                    <a:lnTo>
                      <a:pt x="55" y="39"/>
                    </a:lnTo>
                    <a:lnTo>
                      <a:pt x="58" y="42"/>
                    </a:lnTo>
                    <a:lnTo>
                      <a:pt x="55" y="47"/>
                    </a:lnTo>
                    <a:lnTo>
                      <a:pt x="52" y="54"/>
                    </a:lnTo>
                    <a:lnTo>
                      <a:pt x="58" y="57"/>
                    </a:lnTo>
                    <a:lnTo>
                      <a:pt x="61" y="70"/>
                    </a:lnTo>
                    <a:lnTo>
                      <a:pt x="64" y="70"/>
                    </a:lnTo>
                    <a:lnTo>
                      <a:pt x="67" y="70"/>
                    </a:lnTo>
                    <a:lnTo>
                      <a:pt x="69" y="71"/>
                    </a:lnTo>
                    <a:lnTo>
                      <a:pt x="61" y="85"/>
                    </a:lnTo>
                    <a:lnTo>
                      <a:pt x="63" y="89"/>
                    </a:lnTo>
                    <a:lnTo>
                      <a:pt x="56" y="100"/>
                    </a:lnTo>
                    <a:lnTo>
                      <a:pt x="56" y="101"/>
                    </a:lnTo>
                    <a:lnTo>
                      <a:pt x="63" y="98"/>
                    </a:lnTo>
                    <a:lnTo>
                      <a:pt x="58" y="105"/>
                    </a:lnTo>
                    <a:lnTo>
                      <a:pt x="56" y="112"/>
                    </a:lnTo>
                    <a:lnTo>
                      <a:pt x="52" y="118"/>
                    </a:lnTo>
                    <a:lnTo>
                      <a:pt x="44" y="121"/>
                    </a:lnTo>
                    <a:lnTo>
                      <a:pt x="40" y="120"/>
                    </a:lnTo>
                    <a:lnTo>
                      <a:pt x="35" y="129"/>
                    </a:lnTo>
                    <a:lnTo>
                      <a:pt x="29" y="132"/>
                    </a:lnTo>
                    <a:lnTo>
                      <a:pt x="28" y="133"/>
                    </a:lnTo>
                    <a:lnTo>
                      <a:pt x="19" y="135"/>
                    </a:lnTo>
                    <a:lnTo>
                      <a:pt x="12" y="132"/>
                    </a:lnTo>
                    <a:lnTo>
                      <a:pt x="12" y="139"/>
                    </a:lnTo>
                    <a:lnTo>
                      <a:pt x="11" y="144"/>
                    </a:lnTo>
                    <a:lnTo>
                      <a:pt x="14" y="150"/>
                    </a:lnTo>
                    <a:lnTo>
                      <a:pt x="9" y="153"/>
                    </a:lnTo>
                    <a:lnTo>
                      <a:pt x="8" y="158"/>
                    </a:lnTo>
                    <a:lnTo>
                      <a:pt x="0" y="170"/>
                    </a:lnTo>
                    <a:lnTo>
                      <a:pt x="2" y="174"/>
                    </a:lnTo>
                    <a:lnTo>
                      <a:pt x="5" y="170"/>
                    </a:lnTo>
                    <a:lnTo>
                      <a:pt x="14" y="168"/>
                    </a:lnTo>
                    <a:lnTo>
                      <a:pt x="17" y="174"/>
                    </a:lnTo>
                    <a:lnTo>
                      <a:pt x="16" y="181"/>
                    </a:lnTo>
                    <a:lnTo>
                      <a:pt x="17" y="182"/>
                    </a:lnTo>
                    <a:lnTo>
                      <a:pt x="11" y="188"/>
                    </a:lnTo>
                    <a:lnTo>
                      <a:pt x="14" y="191"/>
                    </a:lnTo>
                    <a:lnTo>
                      <a:pt x="11" y="197"/>
                    </a:lnTo>
                    <a:lnTo>
                      <a:pt x="12" y="202"/>
                    </a:lnTo>
                    <a:lnTo>
                      <a:pt x="5" y="209"/>
                    </a:lnTo>
                    <a:lnTo>
                      <a:pt x="8" y="215"/>
                    </a:lnTo>
                    <a:lnTo>
                      <a:pt x="16" y="212"/>
                    </a:lnTo>
                    <a:lnTo>
                      <a:pt x="26" y="209"/>
                    </a:lnTo>
                    <a:lnTo>
                      <a:pt x="44" y="202"/>
                    </a:lnTo>
                    <a:lnTo>
                      <a:pt x="56" y="193"/>
                    </a:lnTo>
                    <a:lnTo>
                      <a:pt x="69" y="193"/>
                    </a:lnTo>
                    <a:lnTo>
                      <a:pt x="76" y="188"/>
                    </a:lnTo>
                    <a:lnTo>
                      <a:pt x="82" y="179"/>
                    </a:lnTo>
                    <a:lnTo>
                      <a:pt x="85" y="168"/>
                    </a:lnTo>
                    <a:lnTo>
                      <a:pt x="88" y="164"/>
                    </a:lnTo>
                    <a:lnTo>
                      <a:pt x="99" y="158"/>
                    </a:lnTo>
                    <a:lnTo>
                      <a:pt x="108" y="155"/>
                    </a:lnTo>
                    <a:lnTo>
                      <a:pt x="116" y="146"/>
                    </a:lnTo>
                    <a:lnTo>
                      <a:pt x="114" y="139"/>
                    </a:lnTo>
                    <a:lnTo>
                      <a:pt x="111" y="139"/>
                    </a:lnTo>
                    <a:lnTo>
                      <a:pt x="105" y="132"/>
                    </a:lnTo>
                    <a:lnTo>
                      <a:pt x="108" y="130"/>
                    </a:lnTo>
                    <a:lnTo>
                      <a:pt x="113" y="123"/>
                    </a:lnTo>
                    <a:lnTo>
                      <a:pt x="111" y="120"/>
                    </a:lnTo>
                    <a:lnTo>
                      <a:pt x="122" y="112"/>
                    </a:lnTo>
                    <a:lnTo>
                      <a:pt x="126" y="114"/>
                    </a:lnTo>
                    <a:lnTo>
                      <a:pt x="132" y="111"/>
                    </a:lnTo>
                    <a:lnTo>
                      <a:pt x="132" y="106"/>
                    </a:lnTo>
                    <a:lnTo>
                      <a:pt x="131" y="98"/>
                    </a:lnTo>
                    <a:lnTo>
                      <a:pt x="137" y="91"/>
                    </a:lnTo>
                    <a:lnTo>
                      <a:pt x="163" y="79"/>
                    </a:lnTo>
                    <a:lnTo>
                      <a:pt x="164" y="76"/>
                    </a:lnTo>
                    <a:lnTo>
                      <a:pt x="169" y="74"/>
                    </a:lnTo>
                    <a:lnTo>
                      <a:pt x="173" y="70"/>
                    </a:lnTo>
                    <a:lnTo>
                      <a:pt x="166" y="62"/>
                    </a:lnTo>
                    <a:lnTo>
                      <a:pt x="155" y="54"/>
                    </a:lnTo>
                    <a:lnTo>
                      <a:pt x="148" y="45"/>
                    </a:lnTo>
                    <a:lnTo>
                      <a:pt x="135" y="19"/>
                    </a:lnTo>
                    <a:lnTo>
                      <a:pt x="132" y="18"/>
                    </a:lnTo>
                    <a:lnTo>
                      <a:pt x="134" y="13"/>
                    </a:lnTo>
                    <a:lnTo>
                      <a:pt x="132" y="9"/>
                    </a:lnTo>
                    <a:lnTo>
                      <a:pt x="131" y="0"/>
                    </a:lnTo>
                    <a:lnTo>
                      <a:pt x="123" y="0"/>
                    </a:lnTo>
                    <a:lnTo>
                      <a:pt x="120" y="6"/>
                    </a:lnTo>
                    <a:lnTo>
                      <a:pt x="114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4" name="Freeform 2060">
                <a:extLst>
                  <a:ext uri="{FF2B5EF4-FFF2-40B4-BE49-F238E27FC236}">
                    <a16:creationId xmlns:a16="http://schemas.microsoft.com/office/drawing/2014/main" id="{31EDB0AF-F31B-980B-872B-595A74DB9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1485"/>
                <a:ext cx="86" cy="108"/>
              </a:xfrm>
              <a:custGeom>
                <a:avLst/>
                <a:gdLst>
                  <a:gd name="T0" fmla="*/ 120 w 173"/>
                  <a:gd name="T1" fmla="*/ 6 h 215"/>
                  <a:gd name="T2" fmla="*/ 131 w 173"/>
                  <a:gd name="T3" fmla="*/ 0 h 215"/>
                  <a:gd name="T4" fmla="*/ 134 w 173"/>
                  <a:gd name="T5" fmla="*/ 13 h 215"/>
                  <a:gd name="T6" fmla="*/ 135 w 173"/>
                  <a:gd name="T7" fmla="*/ 19 h 215"/>
                  <a:gd name="T8" fmla="*/ 155 w 173"/>
                  <a:gd name="T9" fmla="*/ 54 h 215"/>
                  <a:gd name="T10" fmla="*/ 173 w 173"/>
                  <a:gd name="T11" fmla="*/ 70 h 215"/>
                  <a:gd name="T12" fmla="*/ 164 w 173"/>
                  <a:gd name="T13" fmla="*/ 76 h 215"/>
                  <a:gd name="T14" fmla="*/ 137 w 173"/>
                  <a:gd name="T15" fmla="*/ 91 h 215"/>
                  <a:gd name="T16" fmla="*/ 132 w 173"/>
                  <a:gd name="T17" fmla="*/ 106 h 215"/>
                  <a:gd name="T18" fmla="*/ 126 w 173"/>
                  <a:gd name="T19" fmla="*/ 114 h 215"/>
                  <a:gd name="T20" fmla="*/ 111 w 173"/>
                  <a:gd name="T21" fmla="*/ 120 h 215"/>
                  <a:gd name="T22" fmla="*/ 108 w 173"/>
                  <a:gd name="T23" fmla="*/ 130 h 215"/>
                  <a:gd name="T24" fmla="*/ 111 w 173"/>
                  <a:gd name="T25" fmla="*/ 139 h 215"/>
                  <a:gd name="T26" fmla="*/ 116 w 173"/>
                  <a:gd name="T27" fmla="*/ 146 h 215"/>
                  <a:gd name="T28" fmla="*/ 99 w 173"/>
                  <a:gd name="T29" fmla="*/ 158 h 215"/>
                  <a:gd name="T30" fmla="*/ 85 w 173"/>
                  <a:gd name="T31" fmla="*/ 168 h 215"/>
                  <a:gd name="T32" fmla="*/ 76 w 173"/>
                  <a:gd name="T33" fmla="*/ 188 h 215"/>
                  <a:gd name="T34" fmla="*/ 56 w 173"/>
                  <a:gd name="T35" fmla="*/ 193 h 215"/>
                  <a:gd name="T36" fmla="*/ 26 w 173"/>
                  <a:gd name="T37" fmla="*/ 209 h 215"/>
                  <a:gd name="T38" fmla="*/ 8 w 173"/>
                  <a:gd name="T39" fmla="*/ 215 h 215"/>
                  <a:gd name="T40" fmla="*/ 12 w 173"/>
                  <a:gd name="T41" fmla="*/ 202 h 215"/>
                  <a:gd name="T42" fmla="*/ 14 w 173"/>
                  <a:gd name="T43" fmla="*/ 191 h 215"/>
                  <a:gd name="T44" fmla="*/ 17 w 173"/>
                  <a:gd name="T45" fmla="*/ 182 h 215"/>
                  <a:gd name="T46" fmla="*/ 17 w 173"/>
                  <a:gd name="T47" fmla="*/ 174 h 215"/>
                  <a:gd name="T48" fmla="*/ 5 w 173"/>
                  <a:gd name="T49" fmla="*/ 170 h 215"/>
                  <a:gd name="T50" fmla="*/ 0 w 173"/>
                  <a:gd name="T51" fmla="*/ 170 h 215"/>
                  <a:gd name="T52" fmla="*/ 9 w 173"/>
                  <a:gd name="T53" fmla="*/ 153 h 215"/>
                  <a:gd name="T54" fmla="*/ 11 w 173"/>
                  <a:gd name="T55" fmla="*/ 144 h 215"/>
                  <a:gd name="T56" fmla="*/ 12 w 173"/>
                  <a:gd name="T57" fmla="*/ 132 h 215"/>
                  <a:gd name="T58" fmla="*/ 28 w 173"/>
                  <a:gd name="T59" fmla="*/ 133 h 215"/>
                  <a:gd name="T60" fmla="*/ 35 w 173"/>
                  <a:gd name="T61" fmla="*/ 129 h 215"/>
                  <a:gd name="T62" fmla="*/ 44 w 173"/>
                  <a:gd name="T63" fmla="*/ 121 h 215"/>
                  <a:gd name="T64" fmla="*/ 56 w 173"/>
                  <a:gd name="T65" fmla="*/ 112 h 215"/>
                  <a:gd name="T66" fmla="*/ 63 w 173"/>
                  <a:gd name="T67" fmla="*/ 98 h 215"/>
                  <a:gd name="T68" fmla="*/ 56 w 173"/>
                  <a:gd name="T69" fmla="*/ 100 h 215"/>
                  <a:gd name="T70" fmla="*/ 61 w 173"/>
                  <a:gd name="T71" fmla="*/ 85 h 215"/>
                  <a:gd name="T72" fmla="*/ 67 w 173"/>
                  <a:gd name="T73" fmla="*/ 70 h 215"/>
                  <a:gd name="T74" fmla="*/ 61 w 173"/>
                  <a:gd name="T75" fmla="*/ 70 h 215"/>
                  <a:gd name="T76" fmla="*/ 52 w 173"/>
                  <a:gd name="T77" fmla="*/ 54 h 215"/>
                  <a:gd name="T78" fmla="*/ 58 w 173"/>
                  <a:gd name="T79" fmla="*/ 42 h 215"/>
                  <a:gd name="T80" fmla="*/ 56 w 173"/>
                  <a:gd name="T81" fmla="*/ 33 h 215"/>
                  <a:gd name="T82" fmla="*/ 63 w 173"/>
                  <a:gd name="T83" fmla="*/ 27 h 215"/>
                  <a:gd name="T84" fmla="*/ 69 w 173"/>
                  <a:gd name="T85" fmla="*/ 24 h 215"/>
                  <a:gd name="T86" fmla="*/ 78 w 173"/>
                  <a:gd name="T87" fmla="*/ 26 h 215"/>
                  <a:gd name="T88" fmla="*/ 90 w 173"/>
                  <a:gd name="T89" fmla="*/ 27 h 215"/>
                  <a:gd name="T90" fmla="*/ 100 w 173"/>
                  <a:gd name="T91" fmla="*/ 26 h 215"/>
                  <a:gd name="T92" fmla="*/ 114 w 173"/>
                  <a:gd name="T93" fmla="*/ 6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3" h="215">
                    <a:moveTo>
                      <a:pt x="114" y="6"/>
                    </a:moveTo>
                    <a:lnTo>
                      <a:pt x="120" y="6"/>
                    </a:lnTo>
                    <a:lnTo>
                      <a:pt x="123" y="0"/>
                    </a:lnTo>
                    <a:lnTo>
                      <a:pt x="131" y="0"/>
                    </a:lnTo>
                    <a:lnTo>
                      <a:pt x="132" y="9"/>
                    </a:lnTo>
                    <a:lnTo>
                      <a:pt x="134" y="13"/>
                    </a:lnTo>
                    <a:lnTo>
                      <a:pt x="132" y="18"/>
                    </a:lnTo>
                    <a:lnTo>
                      <a:pt x="135" y="19"/>
                    </a:lnTo>
                    <a:lnTo>
                      <a:pt x="148" y="45"/>
                    </a:lnTo>
                    <a:lnTo>
                      <a:pt x="155" y="54"/>
                    </a:lnTo>
                    <a:lnTo>
                      <a:pt x="166" y="62"/>
                    </a:lnTo>
                    <a:lnTo>
                      <a:pt x="173" y="70"/>
                    </a:lnTo>
                    <a:lnTo>
                      <a:pt x="169" y="74"/>
                    </a:lnTo>
                    <a:lnTo>
                      <a:pt x="164" y="76"/>
                    </a:lnTo>
                    <a:lnTo>
                      <a:pt x="163" y="79"/>
                    </a:lnTo>
                    <a:lnTo>
                      <a:pt x="137" y="91"/>
                    </a:lnTo>
                    <a:lnTo>
                      <a:pt x="131" y="98"/>
                    </a:lnTo>
                    <a:lnTo>
                      <a:pt x="132" y="106"/>
                    </a:lnTo>
                    <a:lnTo>
                      <a:pt x="132" y="111"/>
                    </a:lnTo>
                    <a:lnTo>
                      <a:pt x="126" y="114"/>
                    </a:lnTo>
                    <a:lnTo>
                      <a:pt x="122" y="112"/>
                    </a:lnTo>
                    <a:lnTo>
                      <a:pt x="111" y="120"/>
                    </a:lnTo>
                    <a:lnTo>
                      <a:pt x="113" y="123"/>
                    </a:lnTo>
                    <a:lnTo>
                      <a:pt x="108" y="130"/>
                    </a:lnTo>
                    <a:lnTo>
                      <a:pt x="105" y="132"/>
                    </a:lnTo>
                    <a:lnTo>
                      <a:pt x="111" y="139"/>
                    </a:lnTo>
                    <a:lnTo>
                      <a:pt x="114" y="139"/>
                    </a:lnTo>
                    <a:lnTo>
                      <a:pt x="116" y="146"/>
                    </a:lnTo>
                    <a:lnTo>
                      <a:pt x="108" y="155"/>
                    </a:lnTo>
                    <a:lnTo>
                      <a:pt x="99" y="158"/>
                    </a:lnTo>
                    <a:lnTo>
                      <a:pt x="88" y="164"/>
                    </a:lnTo>
                    <a:lnTo>
                      <a:pt x="85" y="168"/>
                    </a:lnTo>
                    <a:lnTo>
                      <a:pt x="82" y="179"/>
                    </a:lnTo>
                    <a:lnTo>
                      <a:pt x="76" y="188"/>
                    </a:lnTo>
                    <a:lnTo>
                      <a:pt x="69" y="193"/>
                    </a:lnTo>
                    <a:lnTo>
                      <a:pt x="56" y="193"/>
                    </a:lnTo>
                    <a:lnTo>
                      <a:pt x="44" y="202"/>
                    </a:lnTo>
                    <a:lnTo>
                      <a:pt x="26" y="209"/>
                    </a:lnTo>
                    <a:lnTo>
                      <a:pt x="16" y="212"/>
                    </a:lnTo>
                    <a:lnTo>
                      <a:pt x="8" y="215"/>
                    </a:lnTo>
                    <a:lnTo>
                      <a:pt x="5" y="209"/>
                    </a:lnTo>
                    <a:lnTo>
                      <a:pt x="12" y="202"/>
                    </a:lnTo>
                    <a:lnTo>
                      <a:pt x="11" y="197"/>
                    </a:lnTo>
                    <a:lnTo>
                      <a:pt x="14" y="191"/>
                    </a:lnTo>
                    <a:lnTo>
                      <a:pt x="11" y="188"/>
                    </a:lnTo>
                    <a:lnTo>
                      <a:pt x="17" y="182"/>
                    </a:lnTo>
                    <a:lnTo>
                      <a:pt x="16" y="181"/>
                    </a:lnTo>
                    <a:lnTo>
                      <a:pt x="17" y="174"/>
                    </a:lnTo>
                    <a:lnTo>
                      <a:pt x="14" y="168"/>
                    </a:lnTo>
                    <a:lnTo>
                      <a:pt x="5" y="170"/>
                    </a:lnTo>
                    <a:lnTo>
                      <a:pt x="2" y="174"/>
                    </a:lnTo>
                    <a:lnTo>
                      <a:pt x="0" y="170"/>
                    </a:lnTo>
                    <a:lnTo>
                      <a:pt x="8" y="158"/>
                    </a:lnTo>
                    <a:lnTo>
                      <a:pt x="9" y="153"/>
                    </a:lnTo>
                    <a:lnTo>
                      <a:pt x="14" y="150"/>
                    </a:lnTo>
                    <a:lnTo>
                      <a:pt x="11" y="144"/>
                    </a:lnTo>
                    <a:lnTo>
                      <a:pt x="12" y="139"/>
                    </a:lnTo>
                    <a:lnTo>
                      <a:pt x="12" y="132"/>
                    </a:lnTo>
                    <a:lnTo>
                      <a:pt x="19" y="135"/>
                    </a:lnTo>
                    <a:lnTo>
                      <a:pt x="28" y="133"/>
                    </a:lnTo>
                    <a:lnTo>
                      <a:pt x="29" y="132"/>
                    </a:lnTo>
                    <a:lnTo>
                      <a:pt x="35" y="129"/>
                    </a:lnTo>
                    <a:lnTo>
                      <a:pt x="40" y="120"/>
                    </a:lnTo>
                    <a:lnTo>
                      <a:pt x="44" y="121"/>
                    </a:lnTo>
                    <a:lnTo>
                      <a:pt x="52" y="118"/>
                    </a:lnTo>
                    <a:lnTo>
                      <a:pt x="56" y="112"/>
                    </a:lnTo>
                    <a:lnTo>
                      <a:pt x="58" y="105"/>
                    </a:lnTo>
                    <a:lnTo>
                      <a:pt x="63" y="98"/>
                    </a:lnTo>
                    <a:lnTo>
                      <a:pt x="56" y="101"/>
                    </a:lnTo>
                    <a:lnTo>
                      <a:pt x="56" y="100"/>
                    </a:lnTo>
                    <a:lnTo>
                      <a:pt x="63" y="89"/>
                    </a:lnTo>
                    <a:lnTo>
                      <a:pt x="61" y="85"/>
                    </a:lnTo>
                    <a:lnTo>
                      <a:pt x="69" y="71"/>
                    </a:lnTo>
                    <a:lnTo>
                      <a:pt x="67" y="70"/>
                    </a:lnTo>
                    <a:lnTo>
                      <a:pt x="64" y="70"/>
                    </a:lnTo>
                    <a:lnTo>
                      <a:pt x="61" y="70"/>
                    </a:lnTo>
                    <a:lnTo>
                      <a:pt x="58" y="57"/>
                    </a:lnTo>
                    <a:lnTo>
                      <a:pt x="52" y="54"/>
                    </a:lnTo>
                    <a:lnTo>
                      <a:pt x="55" y="47"/>
                    </a:lnTo>
                    <a:lnTo>
                      <a:pt x="58" y="42"/>
                    </a:lnTo>
                    <a:lnTo>
                      <a:pt x="55" y="39"/>
                    </a:lnTo>
                    <a:lnTo>
                      <a:pt x="56" y="33"/>
                    </a:lnTo>
                    <a:lnTo>
                      <a:pt x="55" y="30"/>
                    </a:lnTo>
                    <a:lnTo>
                      <a:pt x="63" y="27"/>
                    </a:lnTo>
                    <a:lnTo>
                      <a:pt x="67" y="29"/>
                    </a:lnTo>
                    <a:lnTo>
                      <a:pt x="69" y="24"/>
                    </a:lnTo>
                    <a:lnTo>
                      <a:pt x="73" y="26"/>
                    </a:lnTo>
                    <a:lnTo>
                      <a:pt x="78" y="26"/>
                    </a:lnTo>
                    <a:lnTo>
                      <a:pt x="87" y="21"/>
                    </a:lnTo>
                    <a:lnTo>
                      <a:pt x="90" y="27"/>
                    </a:lnTo>
                    <a:lnTo>
                      <a:pt x="94" y="29"/>
                    </a:lnTo>
                    <a:lnTo>
                      <a:pt x="100" y="26"/>
                    </a:lnTo>
                    <a:lnTo>
                      <a:pt x="108" y="12"/>
                    </a:lnTo>
                    <a:lnTo>
                      <a:pt x="11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5" name="Freeform 2061">
                <a:extLst>
                  <a:ext uri="{FF2B5EF4-FFF2-40B4-BE49-F238E27FC236}">
                    <a16:creationId xmlns:a16="http://schemas.microsoft.com/office/drawing/2014/main" id="{7E41C14B-7EA6-A378-319F-33910D494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1485"/>
                <a:ext cx="86" cy="108"/>
              </a:xfrm>
              <a:custGeom>
                <a:avLst/>
                <a:gdLst>
                  <a:gd name="T0" fmla="*/ 120 w 173"/>
                  <a:gd name="T1" fmla="*/ 6 h 215"/>
                  <a:gd name="T2" fmla="*/ 131 w 173"/>
                  <a:gd name="T3" fmla="*/ 0 h 215"/>
                  <a:gd name="T4" fmla="*/ 134 w 173"/>
                  <a:gd name="T5" fmla="*/ 13 h 215"/>
                  <a:gd name="T6" fmla="*/ 135 w 173"/>
                  <a:gd name="T7" fmla="*/ 19 h 215"/>
                  <a:gd name="T8" fmla="*/ 155 w 173"/>
                  <a:gd name="T9" fmla="*/ 54 h 215"/>
                  <a:gd name="T10" fmla="*/ 173 w 173"/>
                  <a:gd name="T11" fmla="*/ 70 h 215"/>
                  <a:gd name="T12" fmla="*/ 164 w 173"/>
                  <a:gd name="T13" fmla="*/ 76 h 215"/>
                  <a:gd name="T14" fmla="*/ 137 w 173"/>
                  <a:gd name="T15" fmla="*/ 91 h 215"/>
                  <a:gd name="T16" fmla="*/ 132 w 173"/>
                  <a:gd name="T17" fmla="*/ 106 h 215"/>
                  <a:gd name="T18" fmla="*/ 126 w 173"/>
                  <a:gd name="T19" fmla="*/ 114 h 215"/>
                  <a:gd name="T20" fmla="*/ 111 w 173"/>
                  <a:gd name="T21" fmla="*/ 120 h 215"/>
                  <a:gd name="T22" fmla="*/ 108 w 173"/>
                  <a:gd name="T23" fmla="*/ 130 h 215"/>
                  <a:gd name="T24" fmla="*/ 111 w 173"/>
                  <a:gd name="T25" fmla="*/ 139 h 215"/>
                  <a:gd name="T26" fmla="*/ 116 w 173"/>
                  <a:gd name="T27" fmla="*/ 146 h 215"/>
                  <a:gd name="T28" fmla="*/ 99 w 173"/>
                  <a:gd name="T29" fmla="*/ 158 h 215"/>
                  <a:gd name="T30" fmla="*/ 85 w 173"/>
                  <a:gd name="T31" fmla="*/ 168 h 215"/>
                  <a:gd name="T32" fmla="*/ 76 w 173"/>
                  <a:gd name="T33" fmla="*/ 188 h 215"/>
                  <a:gd name="T34" fmla="*/ 56 w 173"/>
                  <a:gd name="T35" fmla="*/ 193 h 215"/>
                  <a:gd name="T36" fmla="*/ 26 w 173"/>
                  <a:gd name="T37" fmla="*/ 209 h 215"/>
                  <a:gd name="T38" fmla="*/ 8 w 173"/>
                  <a:gd name="T39" fmla="*/ 215 h 215"/>
                  <a:gd name="T40" fmla="*/ 12 w 173"/>
                  <a:gd name="T41" fmla="*/ 202 h 215"/>
                  <a:gd name="T42" fmla="*/ 14 w 173"/>
                  <a:gd name="T43" fmla="*/ 191 h 215"/>
                  <a:gd name="T44" fmla="*/ 17 w 173"/>
                  <a:gd name="T45" fmla="*/ 182 h 215"/>
                  <a:gd name="T46" fmla="*/ 17 w 173"/>
                  <a:gd name="T47" fmla="*/ 174 h 215"/>
                  <a:gd name="T48" fmla="*/ 5 w 173"/>
                  <a:gd name="T49" fmla="*/ 170 h 215"/>
                  <a:gd name="T50" fmla="*/ 0 w 173"/>
                  <a:gd name="T51" fmla="*/ 170 h 215"/>
                  <a:gd name="T52" fmla="*/ 9 w 173"/>
                  <a:gd name="T53" fmla="*/ 153 h 215"/>
                  <a:gd name="T54" fmla="*/ 11 w 173"/>
                  <a:gd name="T55" fmla="*/ 144 h 215"/>
                  <a:gd name="T56" fmla="*/ 12 w 173"/>
                  <a:gd name="T57" fmla="*/ 132 h 215"/>
                  <a:gd name="T58" fmla="*/ 28 w 173"/>
                  <a:gd name="T59" fmla="*/ 133 h 215"/>
                  <a:gd name="T60" fmla="*/ 35 w 173"/>
                  <a:gd name="T61" fmla="*/ 129 h 215"/>
                  <a:gd name="T62" fmla="*/ 44 w 173"/>
                  <a:gd name="T63" fmla="*/ 121 h 215"/>
                  <a:gd name="T64" fmla="*/ 56 w 173"/>
                  <a:gd name="T65" fmla="*/ 112 h 215"/>
                  <a:gd name="T66" fmla="*/ 63 w 173"/>
                  <a:gd name="T67" fmla="*/ 98 h 215"/>
                  <a:gd name="T68" fmla="*/ 56 w 173"/>
                  <a:gd name="T69" fmla="*/ 100 h 215"/>
                  <a:gd name="T70" fmla="*/ 61 w 173"/>
                  <a:gd name="T71" fmla="*/ 85 h 215"/>
                  <a:gd name="T72" fmla="*/ 67 w 173"/>
                  <a:gd name="T73" fmla="*/ 70 h 215"/>
                  <a:gd name="T74" fmla="*/ 61 w 173"/>
                  <a:gd name="T75" fmla="*/ 70 h 215"/>
                  <a:gd name="T76" fmla="*/ 52 w 173"/>
                  <a:gd name="T77" fmla="*/ 54 h 215"/>
                  <a:gd name="T78" fmla="*/ 58 w 173"/>
                  <a:gd name="T79" fmla="*/ 42 h 215"/>
                  <a:gd name="T80" fmla="*/ 56 w 173"/>
                  <a:gd name="T81" fmla="*/ 33 h 215"/>
                  <a:gd name="T82" fmla="*/ 63 w 173"/>
                  <a:gd name="T83" fmla="*/ 27 h 215"/>
                  <a:gd name="T84" fmla="*/ 69 w 173"/>
                  <a:gd name="T85" fmla="*/ 24 h 215"/>
                  <a:gd name="T86" fmla="*/ 78 w 173"/>
                  <a:gd name="T87" fmla="*/ 26 h 215"/>
                  <a:gd name="T88" fmla="*/ 90 w 173"/>
                  <a:gd name="T89" fmla="*/ 27 h 215"/>
                  <a:gd name="T90" fmla="*/ 100 w 173"/>
                  <a:gd name="T91" fmla="*/ 26 h 215"/>
                  <a:gd name="T92" fmla="*/ 114 w 173"/>
                  <a:gd name="T93" fmla="*/ 6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3" h="215">
                    <a:moveTo>
                      <a:pt x="114" y="6"/>
                    </a:moveTo>
                    <a:lnTo>
                      <a:pt x="120" y="6"/>
                    </a:lnTo>
                    <a:lnTo>
                      <a:pt x="123" y="0"/>
                    </a:lnTo>
                    <a:lnTo>
                      <a:pt x="131" y="0"/>
                    </a:lnTo>
                    <a:lnTo>
                      <a:pt x="132" y="9"/>
                    </a:lnTo>
                    <a:lnTo>
                      <a:pt x="134" y="13"/>
                    </a:lnTo>
                    <a:lnTo>
                      <a:pt x="132" y="18"/>
                    </a:lnTo>
                    <a:lnTo>
                      <a:pt x="135" y="19"/>
                    </a:lnTo>
                    <a:lnTo>
                      <a:pt x="148" y="45"/>
                    </a:lnTo>
                    <a:lnTo>
                      <a:pt x="155" y="54"/>
                    </a:lnTo>
                    <a:lnTo>
                      <a:pt x="166" y="62"/>
                    </a:lnTo>
                    <a:lnTo>
                      <a:pt x="173" y="70"/>
                    </a:lnTo>
                    <a:lnTo>
                      <a:pt x="169" y="74"/>
                    </a:lnTo>
                    <a:lnTo>
                      <a:pt x="164" y="76"/>
                    </a:lnTo>
                    <a:lnTo>
                      <a:pt x="163" y="79"/>
                    </a:lnTo>
                    <a:lnTo>
                      <a:pt x="137" y="91"/>
                    </a:lnTo>
                    <a:lnTo>
                      <a:pt x="131" y="98"/>
                    </a:lnTo>
                    <a:lnTo>
                      <a:pt x="132" y="106"/>
                    </a:lnTo>
                    <a:lnTo>
                      <a:pt x="132" y="111"/>
                    </a:lnTo>
                    <a:lnTo>
                      <a:pt x="126" y="114"/>
                    </a:lnTo>
                    <a:lnTo>
                      <a:pt x="122" y="112"/>
                    </a:lnTo>
                    <a:lnTo>
                      <a:pt x="111" y="120"/>
                    </a:lnTo>
                    <a:lnTo>
                      <a:pt x="113" y="123"/>
                    </a:lnTo>
                    <a:lnTo>
                      <a:pt x="108" y="130"/>
                    </a:lnTo>
                    <a:lnTo>
                      <a:pt x="105" y="132"/>
                    </a:lnTo>
                    <a:lnTo>
                      <a:pt x="111" y="139"/>
                    </a:lnTo>
                    <a:lnTo>
                      <a:pt x="114" y="139"/>
                    </a:lnTo>
                    <a:lnTo>
                      <a:pt x="116" y="146"/>
                    </a:lnTo>
                    <a:lnTo>
                      <a:pt x="108" y="155"/>
                    </a:lnTo>
                    <a:lnTo>
                      <a:pt x="99" y="158"/>
                    </a:lnTo>
                    <a:lnTo>
                      <a:pt x="88" y="164"/>
                    </a:lnTo>
                    <a:lnTo>
                      <a:pt x="85" y="168"/>
                    </a:lnTo>
                    <a:lnTo>
                      <a:pt x="82" y="179"/>
                    </a:lnTo>
                    <a:lnTo>
                      <a:pt x="76" y="188"/>
                    </a:lnTo>
                    <a:lnTo>
                      <a:pt x="69" y="193"/>
                    </a:lnTo>
                    <a:lnTo>
                      <a:pt x="56" y="193"/>
                    </a:lnTo>
                    <a:lnTo>
                      <a:pt x="44" y="202"/>
                    </a:lnTo>
                    <a:lnTo>
                      <a:pt x="26" y="209"/>
                    </a:lnTo>
                    <a:lnTo>
                      <a:pt x="16" y="212"/>
                    </a:lnTo>
                    <a:lnTo>
                      <a:pt x="8" y="215"/>
                    </a:lnTo>
                    <a:lnTo>
                      <a:pt x="5" y="209"/>
                    </a:lnTo>
                    <a:lnTo>
                      <a:pt x="12" y="202"/>
                    </a:lnTo>
                    <a:lnTo>
                      <a:pt x="11" y="197"/>
                    </a:lnTo>
                    <a:lnTo>
                      <a:pt x="14" y="191"/>
                    </a:lnTo>
                    <a:lnTo>
                      <a:pt x="11" y="188"/>
                    </a:lnTo>
                    <a:lnTo>
                      <a:pt x="17" y="182"/>
                    </a:lnTo>
                    <a:lnTo>
                      <a:pt x="16" y="181"/>
                    </a:lnTo>
                    <a:lnTo>
                      <a:pt x="17" y="174"/>
                    </a:lnTo>
                    <a:lnTo>
                      <a:pt x="14" y="168"/>
                    </a:lnTo>
                    <a:lnTo>
                      <a:pt x="5" y="170"/>
                    </a:lnTo>
                    <a:lnTo>
                      <a:pt x="2" y="174"/>
                    </a:lnTo>
                    <a:lnTo>
                      <a:pt x="0" y="170"/>
                    </a:lnTo>
                    <a:lnTo>
                      <a:pt x="8" y="158"/>
                    </a:lnTo>
                    <a:lnTo>
                      <a:pt x="9" y="153"/>
                    </a:lnTo>
                    <a:lnTo>
                      <a:pt x="14" y="150"/>
                    </a:lnTo>
                    <a:lnTo>
                      <a:pt x="11" y="144"/>
                    </a:lnTo>
                    <a:lnTo>
                      <a:pt x="12" y="139"/>
                    </a:lnTo>
                    <a:lnTo>
                      <a:pt x="12" y="132"/>
                    </a:lnTo>
                    <a:lnTo>
                      <a:pt x="19" y="135"/>
                    </a:lnTo>
                    <a:lnTo>
                      <a:pt x="28" y="133"/>
                    </a:lnTo>
                    <a:lnTo>
                      <a:pt x="29" y="132"/>
                    </a:lnTo>
                    <a:lnTo>
                      <a:pt x="35" y="129"/>
                    </a:lnTo>
                    <a:lnTo>
                      <a:pt x="40" y="120"/>
                    </a:lnTo>
                    <a:lnTo>
                      <a:pt x="44" y="121"/>
                    </a:lnTo>
                    <a:lnTo>
                      <a:pt x="52" y="118"/>
                    </a:lnTo>
                    <a:lnTo>
                      <a:pt x="56" y="112"/>
                    </a:lnTo>
                    <a:lnTo>
                      <a:pt x="58" y="105"/>
                    </a:lnTo>
                    <a:lnTo>
                      <a:pt x="63" y="98"/>
                    </a:lnTo>
                    <a:lnTo>
                      <a:pt x="56" y="101"/>
                    </a:lnTo>
                    <a:lnTo>
                      <a:pt x="56" y="100"/>
                    </a:lnTo>
                    <a:lnTo>
                      <a:pt x="63" y="89"/>
                    </a:lnTo>
                    <a:lnTo>
                      <a:pt x="61" y="85"/>
                    </a:lnTo>
                    <a:lnTo>
                      <a:pt x="69" y="71"/>
                    </a:lnTo>
                    <a:lnTo>
                      <a:pt x="67" y="70"/>
                    </a:lnTo>
                    <a:lnTo>
                      <a:pt x="64" y="70"/>
                    </a:lnTo>
                    <a:lnTo>
                      <a:pt x="61" y="70"/>
                    </a:lnTo>
                    <a:lnTo>
                      <a:pt x="58" y="57"/>
                    </a:lnTo>
                    <a:lnTo>
                      <a:pt x="52" y="54"/>
                    </a:lnTo>
                    <a:lnTo>
                      <a:pt x="55" y="47"/>
                    </a:lnTo>
                    <a:lnTo>
                      <a:pt x="58" y="42"/>
                    </a:lnTo>
                    <a:lnTo>
                      <a:pt x="55" y="39"/>
                    </a:lnTo>
                    <a:lnTo>
                      <a:pt x="56" y="33"/>
                    </a:lnTo>
                    <a:lnTo>
                      <a:pt x="55" y="30"/>
                    </a:lnTo>
                    <a:lnTo>
                      <a:pt x="63" y="27"/>
                    </a:lnTo>
                    <a:lnTo>
                      <a:pt x="67" y="29"/>
                    </a:lnTo>
                    <a:lnTo>
                      <a:pt x="69" y="24"/>
                    </a:lnTo>
                    <a:lnTo>
                      <a:pt x="73" y="26"/>
                    </a:lnTo>
                    <a:lnTo>
                      <a:pt x="78" y="26"/>
                    </a:lnTo>
                    <a:lnTo>
                      <a:pt x="87" y="21"/>
                    </a:lnTo>
                    <a:lnTo>
                      <a:pt x="90" y="27"/>
                    </a:lnTo>
                    <a:lnTo>
                      <a:pt x="94" y="29"/>
                    </a:lnTo>
                    <a:lnTo>
                      <a:pt x="100" y="26"/>
                    </a:lnTo>
                    <a:lnTo>
                      <a:pt x="108" y="12"/>
                    </a:lnTo>
                    <a:lnTo>
                      <a:pt x="11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6" name="Freeform 2062">
                <a:extLst>
                  <a:ext uri="{FF2B5EF4-FFF2-40B4-BE49-F238E27FC236}">
                    <a16:creationId xmlns:a16="http://schemas.microsoft.com/office/drawing/2014/main" id="{A04BF48A-63AE-45C8-F6EC-3E53C633B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365"/>
                <a:ext cx="22" cy="24"/>
              </a:xfrm>
              <a:custGeom>
                <a:avLst/>
                <a:gdLst>
                  <a:gd name="T0" fmla="*/ 15 w 46"/>
                  <a:gd name="T1" fmla="*/ 3 h 48"/>
                  <a:gd name="T2" fmla="*/ 8 w 46"/>
                  <a:gd name="T3" fmla="*/ 0 h 48"/>
                  <a:gd name="T4" fmla="*/ 0 w 46"/>
                  <a:gd name="T5" fmla="*/ 0 h 48"/>
                  <a:gd name="T6" fmla="*/ 3 w 46"/>
                  <a:gd name="T7" fmla="*/ 4 h 48"/>
                  <a:gd name="T8" fmla="*/ 3 w 46"/>
                  <a:gd name="T9" fmla="*/ 4 h 48"/>
                  <a:gd name="T10" fmla="*/ 6 w 46"/>
                  <a:gd name="T11" fmla="*/ 7 h 48"/>
                  <a:gd name="T12" fmla="*/ 12 w 46"/>
                  <a:gd name="T13" fmla="*/ 9 h 48"/>
                  <a:gd name="T14" fmla="*/ 14 w 46"/>
                  <a:gd name="T15" fmla="*/ 13 h 48"/>
                  <a:gd name="T16" fmla="*/ 14 w 46"/>
                  <a:gd name="T17" fmla="*/ 18 h 48"/>
                  <a:gd name="T18" fmla="*/ 9 w 46"/>
                  <a:gd name="T19" fmla="*/ 24 h 48"/>
                  <a:gd name="T20" fmla="*/ 9 w 46"/>
                  <a:gd name="T21" fmla="*/ 30 h 48"/>
                  <a:gd name="T22" fmla="*/ 14 w 46"/>
                  <a:gd name="T23" fmla="*/ 30 h 48"/>
                  <a:gd name="T24" fmla="*/ 8 w 46"/>
                  <a:gd name="T25" fmla="*/ 36 h 48"/>
                  <a:gd name="T26" fmla="*/ 3 w 46"/>
                  <a:gd name="T27" fmla="*/ 36 h 48"/>
                  <a:gd name="T28" fmla="*/ 5 w 46"/>
                  <a:gd name="T29" fmla="*/ 39 h 48"/>
                  <a:gd name="T30" fmla="*/ 14 w 46"/>
                  <a:gd name="T31" fmla="*/ 44 h 48"/>
                  <a:gd name="T32" fmla="*/ 12 w 46"/>
                  <a:gd name="T33" fmla="*/ 48 h 48"/>
                  <a:gd name="T34" fmla="*/ 18 w 46"/>
                  <a:gd name="T35" fmla="*/ 48 h 48"/>
                  <a:gd name="T36" fmla="*/ 20 w 46"/>
                  <a:gd name="T37" fmla="*/ 44 h 48"/>
                  <a:gd name="T38" fmla="*/ 24 w 46"/>
                  <a:gd name="T39" fmla="*/ 45 h 48"/>
                  <a:gd name="T40" fmla="*/ 30 w 46"/>
                  <a:gd name="T41" fmla="*/ 42 h 48"/>
                  <a:gd name="T42" fmla="*/ 30 w 46"/>
                  <a:gd name="T43" fmla="*/ 38 h 48"/>
                  <a:gd name="T44" fmla="*/ 44 w 46"/>
                  <a:gd name="T45" fmla="*/ 38 h 48"/>
                  <a:gd name="T46" fmla="*/ 46 w 46"/>
                  <a:gd name="T47" fmla="*/ 36 h 48"/>
                  <a:gd name="T48" fmla="*/ 43 w 46"/>
                  <a:gd name="T49" fmla="*/ 27 h 48"/>
                  <a:gd name="T50" fmla="*/ 44 w 46"/>
                  <a:gd name="T51" fmla="*/ 24 h 48"/>
                  <a:gd name="T52" fmla="*/ 40 w 46"/>
                  <a:gd name="T53" fmla="*/ 21 h 48"/>
                  <a:gd name="T54" fmla="*/ 41 w 46"/>
                  <a:gd name="T55" fmla="*/ 16 h 48"/>
                  <a:gd name="T56" fmla="*/ 35 w 46"/>
                  <a:gd name="T57" fmla="*/ 7 h 48"/>
                  <a:gd name="T58" fmla="*/ 30 w 46"/>
                  <a:gd name="T59" fmla="*/ 7 h 48"/>
                  <a:gd name="T60" fmla="*/ 32 w 46"/>
                  <a:gd name="T61" fmla="*/ 16 h 48"/>
                  <a:gd name="T62" fmla="*/ 27 w 46"/>
                  <a:gd name="T63" fmla="*/ 15 h 48"/>
                  <a:gd name="T64" fmla="*/ 20 w 46"/>
                  <a:gd name="T65" fmla="*/ 4 h 48"/>
                  <a:gd name="T66" fmla="*/ 15 w 46"/>
                  <a:gd name="T67" fmla="*/ 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" h="48">
                    <a:moveTo>
                      <a:pt x="15" y="3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6" y="7"/>
                    </a:lnTo>
                    <a:lnTo>
                      <a:pt x="12" y="9"/>
                    </a:lnTo>
                    <a:lnTo>
                      <a:pt x="14" y="13"/>
                    </a:lnTo>
                    <a:lnTo>
                      <a:pt x="14" y="18"/>
                    </a:lnTo>
                    <a:lnTo>
                      <a:pt x="9" y="24"/>
                    </a:lnTo>
                    <a:lnTo>
                      <a:pt x="9" y="30"/>
                    </a:lnTo>
                    <a:lnTo>
                      <a:pt x="14" y="30"/>
                    </a:lnTo>
                    <a:lnTo>
                      <a:pt x="8" y="36"/>
                    </a:lnTo>
                    <a:lnTo>
                      <a:pt x="3" y="36"/>
                    </a:lnTo>
                    <a:lnTo>
                      <a:pt x="5" y="39"/>
                    </a:lnTo>
                    <a:lnTo>
                      <a:pt x="14" y="44"/>
                    </a:lnTo>
                    <a:lnTo>
                      <a:pt x="12" y="48"/>
                    </a:lnTo>
                    <a:lnTo>
                      <a:pt x="18" y="48"/>
                    </a:lnTo>
                    <a:lnTo>
                      <a:pt x="20" y="44"/>
                    </a:lnTo>
                    <a:lnTo>
                      <a:pt x="24" y="45"/>
                    </a:lnTo>
                    <a:lnTo>
                      <a:pt x="30" y="42"/>
                    </a:lnTo>
                    <a:lnTo>
                      <a:pt x="30" y="38"/>
                    </a:lnTo>
                    <a:lnTo>
                      <a:pt x="44" y="38"/>
                    </a:lnTo>
                    <a:lnTo>
                      <a:pt x="46" y="36"/>
                    </a:lnTo>
                    <a:lnTo>
                      <a:pt x="43" y="27"/>
                    </a:lnTo>
                    <a:lnTo>
                      <a:pt x="44" y="24"/>
                    </a:lnTo>
                    <a:lnTo>
                      <a:pt x="40" y="21"/>
                    </a:lnTo>
                    <a:lnTo>
                      <a:pt x="41" y="16"/>
                    </a:lnTo>
                    <a:lnTo>
                      <a:pt x="35" y="7"/>
                    </a:lnTo>
                    <a:lnTo>
                      <a:pt x="30" y="7"/>
                    </a:lnTo>
                    <a:lnTo>
                      <a:pt x="32" y="16"/>
                    </a:lnTo>
                    <a:lnTo>
                      <a:pt x="27" y="15"/>
                    </a:lnTo>
                    <a:lnTo>
                      <a:pt x="20" y="4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7" name="Freeform 2063">
                <a:extLst>
                  <a:ext uri="{FF2B5EF4-FFF2-40B4-BE49-F238E27FC236}">
                    <a16:creationId xmlns:a16="http://schemas.microsoft.com/office/drawing/2014/main" id="{F13094BC-8A64-CFC4-0FF2-388F65BDE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365"/>
                <a:ext cx="22" cy="24"/>
              </a:xfrm>
              <a:custGeom>
                <a:avLst/>
                <a:gdLst>
                  <a:gd name="T0" fmla="*/ 15 w 46"/>
                  <a:gd name="T1" fmla="*/ 3 h 48"/>
                  <a:gd name="T2" fmla="*/ 20 w 46"/>
                  <a:gd name="T3" fmla="*/ 4 h 48"/>
                  <a:gd name="T4" fmla="*/ 27 w 46"/>
                  <a:gd name="T5" fmla="*/ 15 h 48"/>
                  <a:gd name="T6" fmla="*/ 32 w 46"/>
                  <a:gd name="T7" fmla="*/ 16 h 48"/>
                  <a:gd name="T8" fmla="*/ 30 w 46"/>
                  <a:gd name="T9" fmla="*/ 7 h 48"/>
                  <a:gd name="T10" fmla="*/ 35 w 46"/>
                  <a:gd name="T11" fmla="*/ 7 h 48"/>
                  <a:gd name="T12" fmla="*/ 41 w 46"/>
                  <a:gd name="T13" fmla="*/ 16 h 48"/>
                  <a:gd name="T14" fmla="*/ 40 w 46"/>
                  <a:gd name="T15" fmla="*/ 21 h 48"/>
                  <a:gd name="T16" fmla="*/ 44 w 46"/>
                  <a:gd name="T17" fmla="*/ 24 h 48"/>
                  <a:gd name="T18" fmla="*/ 43 w 46"/>
                  <a:gd name="T19" fmla="*/ 27 h 48"/>
                  <a:gd name="T20" fmla="*/ 46 w 46"/>
                  <a:gd name="T21" fmla="*/ 36 h 48"/>
                  <a:gd name="T22" fmla="*/ 44 w 46"/>
                  <a:gd name="T23" fmla="*/ 38 h 48"/>
                  <a:gd name="T24" fmla="*/ 30 w 46"/>
                  <a:gd name="T25" fmla="*/ 38 h 48"/>
                  <a:gd name="T26" fmla="*/ 30 w 46"/>
                  <a:gd name="T27" fmla="*/ 42 h 48"/>
                  <a:gd name="T28" fmla="*/ 24 w 46"/>
                  <a:gd name="T29" fmla="*/ 45 h 48"/>
                  <a:gd name="T30" fmla="*/ 20 w 46"/>
                  <a:gd name="T31" fmla="*/ 44 h 48"/>
                  <a:gd name="T32" fmla="*/ 18 w 46"/>
                  <a:gd name="T33" fmla="*/ 48 h 48"/>
                  <a:gd name="T34" fmla="*/ 12 w 46"/>
                  <a:gd name="T35" fmla="*/ 48 h 48"/>
                  <a:gd name="T36" fmla="*/ 14 w 46"/>
                  <a:gd name="T37" fmla="*/ 44 h 48"/>
                  <a:gd name="T38" fmla="*/ 5 w 46"/>
                  <a:gd name="T39" fmla="*/ 39 h 48"/>
                  <a:gd name="T40" fmla="*/ 3 w 46"/>
                  <a:gd name="T41" fmla="*/ 36 h 48"/>
                  <a:gd name="T42" fmla="*/ 8 w 46"/>
                  <a:gd name="T43" fmla="*/ 36 h 48"/>
                  <a:gd name="T44" fmla="*/ 14 w 46"/>
                  <a:gd name="T45" fmla="*/ 30 h 48"/>
                  <a:gd name="T46" fmla="*/ 9 w 46"/>
                  <a:gd name="T47" fmla="*/ 30 h 48"/>
                  <a:gd name="T48" fmla="*/ 9 w 46"/>
                  <a:gd name="T49" fmla="*/ 24 h 48"/>
                  <a:gd name="T50" fmla="*/ 14 w 46"/>
                  <a:gd name="T51" fmla="*/ 18 h 48"/>
                  <a:gd name="T52" fmla="*/ 14 w 46"/>
                  <a:gd name="T53" fmla="*/ 13 h 48"/>
                  <a:gd name="T54" fmla="*/ 12 w 46"/>
                  <a:gd name="T55" fmla="*/ 9 h 48"/>
                  <a:gd name="T56" fmla="*/ 6 w 46"/>
                  <a:gd name="T57" fmla="*/ 7 h 48"/>
                  <a:gd name="T58" fmla="*/ 3 w 46"/>
                  <a:gd name="T59" fmla="*/ 4 h 48"/>
                  <a:gd name="T60" fmla="*/ 3 w 46"/>
                  <a:gd name="T61" fmla="*/ 4 h 48"/>
                  <a:gd name="T62" fmla="*/ 0 w 46"/>
                  <a:gd name="T63" fmla="*/ 0 h 48"/>
                  <a:gd name="T64" fmla="*/ 8 w 46"/>
                  <a:gd name="T65" fmla="*/ 0 h 48"/>
                  <a:gd name="T66" fmla="*/ 15 w 46"/>
                  <a:gd name="T67" fmla="*/ 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" h="48">
                    <a:moveTo>
                      <a:pt x="15" y="3"/>
                    </a:moveTo>
                    <a:lnTo>
                      <a:pt x="20" y="4"/>
                    </a:lnTo>
                    <a:lnTo>
                      <a:pt x="27" y="15"/>
                    </a:lnTo>
                    <a:lnTo>
                      <a:pt x="32" y="16"/>
                    </a:lnTo>
                    <a:lnTo>
                      <a:pt x="30" y="7"/>
                    </a:lnTo>
                    <a:lnTo>
                      <a:pt x="35" y="7"/>
                    </a:lnTo>
                    <a:lnTo>
                      <a:pt x="41" y="16"/>
                    </a:lnTo>
                    <a:lnTo>
                      <a:pt x="40" y="21"/>
                    </a:lnTo>
                    <a:lnTo>
                      <a:pt x="44" y="24"/>
                    </a:lnTo>
                    <a:lnTo>
                      <a:pt x="43" y="27"/>
                    </a:lnTo>
                    <a:lnTo>
                      <a:pt x="46" y="36"/>
                    </a:lnTo>
                    <a:lnTo>
                      <a:pt x="44" y="38"/>
                    </a:lnTo>
                    <a:lnTo>
                      <a:pt x="30" y="38"/>
                    </a:lnTo>
                    <a:lnTo>
                      <a:pt x="30" y="42"/>
                    </a:lnTo>
                    <a:lnTo>
                      <a:pt x="24" y="45"/>
                    </a:lnTo>
                    <a:lnTo>
                      <a:pt x="20" y="44"/>
                    </a:lnTo>
                    <a:lnTo>
                      <a:pt x="18" y="48"/>
                    </a:lnTo>
                    <a:lnTo>
                      <a:pt x="12" y="48"/>
                    </a:lnTo>
                    <a:lnTo>
                      <a:pt x="14" y="44"/>
                    </a:lnTo>
                    <a:lnTo>
                      <a:pt x="5" y="39"/>
                    </a:lnTo>
                    <a:lnTo>
                      <a:pt x="3" y="36"/>
                    </a:lnTo>
                    <a:lnTo>
                      <a:pt x="8" y="36"/>
                    </a:lnTo>
                    <a:lnTo>
                      <a:pt x="14" y="30"/>
                    </a:lnTo>
                    <a:lnTo>
                      <a:pt x="9" y="30"/>
                    </a:lnTo>
                    <a:lnTo>
                      <a:pt x="9" y="24"/>
                    </a:lnTo>
                    <a:lnTo>
                      <a:pt x="14" y="18"/>
                    </a:lnTo>
                    <a:lnTo>
                      <a:pt x="14" y="13"/>
                    </a:lnTo>
                    <a:lnTo>
                      <a:pt x="12" y="9"/>
                    </a:lnTo>
                    <a:lnTo>
                      <a:pt x="6" y="7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8" name="Freeform 2064">
                <a:extLst>
                  <a:ext uri="{FF2B5EF4-FFF2-40B4-BE49-F238E27FC236}">
                    <a16:creationId xmlns:a16="http://schemas.microsoft.com/office/drawing/2014/main" id="{E66EC148-9342-85CB-32FD-40DBD3DDD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365"/>
                <a:ext cx="22" cy="24"/>
              </a:xfrm>
              <a:custGeom>
                <a:avLst/>
                <a:gdLst>
                  <a:gd name="T0" fmla="*/ 15 w 46"/>
                  <a:gd name="T1" fmla="*/ 3 h 48"/>
                  <a:gd name="T2" fmla="*/ 20 w 46"/>
                  <a:gd name="T3" fmla="*/ 4 h 48"/>
                  <a:gd name="T4" fmla="*/ 27 w 46"/>
                  <a:gd name="T5" fmla="*/ 15 h 48"/>
                  <a:gd name="T6" fmla="*/ 32 w 46"/>
                  <a:gd name="T7" fmla="*/ 16 h 48"/>
                  <a:gd name="T8" fmla="*/ 30 w 46"/>
                  <a:gd name="T9" fmla="*/ 7 h 48"/>
                  <a:gd name="T10" fmla="*/ 35 w 46"/>
                  <a:gd name="T11" fmla="*/ 7 h 48"/>
                  <a:gd name="T12" fmla="*/ 41 w 46"/>
                  <a:gd name="T13" fmla="*/ 16 h 48"/>
                  <a:gd name="T14" fmla="*/ 40 w 46"/>
                  <a:gd name="T15" fmla="*/ 21 h 48"/>
                  <a:gd name="T16" fmla="*/ 44 w 46"/>
                  <a:gd name="T17" fmla="*/ 24 h 48"/>
                  <a:gd name="T18" fmla="*/ 43 w 46"/>
                  <a:gd name="T19" fmla="*/ 27 h 48"/>
                  <a:gd name="T20" fmla="*/ 46 w 46"/>
                  <a:gd name="T21" fmla="*/ 36 h 48"/>
                  <a:gd name="T22" fmla="*/ 44 w 46"/>
                  <a:gd name="T23" fmla="*/ 38 h 48"/>
                  <a:gd name="T24" fmla="*/ 30 w 46"/>
                  <a:gd name="T25" fmla="*/ 38 h 48"/>
                  <a:gd name="T26" fmla="*/ 30 w 46"/>
                  <a:gd name="T27" fmla="*/ 42 h 48"/>
                  <a:gd name="T28" fmla="*/ 24 w 46"/>
                  <a:gd name="T29" fmla="*/ 45 h 48"/>
                  <a:gd name="T30" fmla="*/ 20 w 46"/>
                  <a:gd name="T31" fmla="*/ 44 h 48"/>
                  <a:gd name="T32" fmla="*/ 18 w 46"/>
                  <a:gd name="T33" fmla="*/ 48 h 48"/>
                  <a:gd name="T34" fmla="*/ 12 w 46"/>
                  <a:gd name="T35" fmla="*/ 48 h 48"/>
                  <a:gd name="T36" fmla="*/ 14 w 46"/>
                  <a:gd name="T37" fmla="*/ 44 h 48"/>
                  <a:gd name="T38" fmla="*/ 5 w 46"/>
                  <a:gd name="T39" fmla="*/ 39 h 48"/>
                  <a:gd name="T40" fmla="*/ 3 w 46"/>
                  <a:gd name="T41" fmla="*/ 36 h 48"/>
                  <a:gd name="T42" fmla="*/ 8 w 46"/>
                  <a:gd name="T43" fmla="*/ 36 h 48"/>
                  <a:gd name="T44" fmla="*/ 14 w 46"/>
                  <a:gd name="T45" fmla="*/ 30 h 48"/>
                  <a:gd name="T46" fmla="*/ 9 w 46"/>
                  <a:gd name="T47" fmla="*/ 30 h 48"/>
                  <a:gd name="T48" fmla="*/ 9 w 46"/>
                  <a:gd name="T49" fmla="*/ 24 h 48"/>
                  <a:gd name="T50" fmla="*/ 14 w 46"/>
                  <a:gd name="T51" fmla="*/ 18 h 48"/>
                  <a:gd name="T52" fmla="*/ 14 w 46"/>
                  <a:gd name="T53" fmla="*/ 13 h 48"/>
                  <a:gd name="T54" fmla="*/ 12 w 46"/>
                  <a:gd name="T55" fmla="*/ 9 h 48"/>
                  <a:gd name="T56" fmla="*/ 6 w 46"/>
                  <a:gd name="T57" fmla="*/ 7 h 48"/>
                  <a:gd name="T58" fmla="*/ 3 w 46"/>
                  <a:gd name="T59" fmla="*/ 4 h 48"/>
                  <a:gd name="T60" fmla="*/ 3 w 46"/>
                  <a:gd name="T61" fmla="*/ 4 h 48"/>
                  <a:gd name="T62" fmla="*/ 0 w 46"/>
                  <a:gd name="T63" fmla="*/ 0 h 48"/>
                  <a:gd name="T64" fmla="*/ 8 w 46"/>
                  <a:gd name="T65" fmla="*/ 0 h 48"/>
                  <a:gd name="T66" fmla="*/ 15 w 46"/>
                  <a:gd name="T67" fmla="*/ 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" h="48">
                    <a:moveTo>
                      <a:pt x="15" y="3"/>
                    </a:moveTo>
                    <a:lnTo>
                      <a:pt x="20" y="4"/>
                    </a:lnTo>
                    <a:lnTo>
                      <a:pt x="27" y="15"/>
                    </a:lnTo>
                    <a:lnTo>
                      <a:pt x="32" y="16"/>
                    </a:lnTo>
                    <a:lnTo>
                      <a:pt x="30" y="7"/>
                    </a:lnTo>
                    <a:lnTo>
                      <a:pt x="35" y="7"/>
                    </a:lnTo>
                    <a:lnTo>
                      <a:pt x="41" y="16"/>
                    </a:lnTo>
                    <a:lnTo>
                      <a:pt x="40" y="21"/>
                    </a:lnTo>
                    <a:lnTo>
                      <a:pt x="44" y="24"/>
                    </a:lnTo>
                    <a:lnTo>
                      <a:pt x="43" y="27"/>
                    </a:lnTo>
                    <a:lnTo>
                      <a:pt x="46" y="36"/>
                    </a:lnTo>
                    <a:lnTo>
                      <a:pt x="44" y="38"/>
                    </a:lnTo>
                    <a:lnTo>
                      <a:pt x="30" y="38"/>
                    </a:lnTo>
                    <a:lnTo>
                      <a:pt x="30" y="42"/>
                    </a:lnTo>
                    <a:lnTo>
                      <a:pt x="24" y="45"/>
                    </a:lnTo>
                    <a:lnTo>
                      <a:pt x="20" y="44"/>
                    </a:lnTo>
                    <a:lnTo>
                      <a:pt x="18" y="48"/>
                    </a:lnTo>
                    <a:lnTo>
                      <a:pt x="12" y="48"/>
                    </a:lnTo>
                    <a:lnTo>
                      <a:pt x="14" y="44"/>
                    </a:lnTo>
                    <a:lnTo>
                      <a:pt x="5" y="39"/>
                    </a:lnTo>
                    <a:lnTo>
                      <a:pt x="3" y="36"/>
                    </a:lnTo>
                    <a:lnTo>
                      <a:pt x="8" y="36"/>
                    </a:lnTo>
                    <a:lnTo>
                      <a:pt x="14" y="30"/>
                    </a:lnTo>
                    <a:lnTo>
                      <a:pt x="9" y="30"/>
                    </a:lnTo>
                    <a:lnTo>
                      <a:pt x="9" y="24"/>
                    </a:lnTo>
                    <a:lnTo>
                      <a:pt x="14" y="18"/>
                    </a:lnTo>
                    <a:lnTo>
                      <a:pt x="14" y="13"/>
                    </a:lnTo>
                    <a:lnTo>
                      <a:pt x="12" y="9"/>
                    </a:lnTo>
                    <a:lnTo>
                      <a:pt x="6" y="7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1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9" name="Freeform 2065">
                <a:extLst>
                  <a:ext uri="{FF2B5EF4-FFF2-40B4-BE49-F238E27FC236}">
                    <a16:creationId xmlns:a16="http://schemas.microsoft.com/office/drawing/2014/main" id="{4E9ABB75-AC83-C53F-8EAC-0C1A300E3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1460"/>
                <a:ext cx="37" cy="47"/>
              </a:xfrm>
              <a:custGeom>
                <a:avLst/>
                <a:gdLst>
                  <a:gd name="T0" fmla="*/ 43 w 73"/>
                  <a:gd name="T1" fmla="*/ 13 h 94"/>
                  <a:gd name="T2" fmla="*/ 35 w 73"/>
                  <a:gd name="T3" fmla="*/ 19 h 94"/>
                  <a:gd name="T4" fmla="*/ 32 w 73"/>
                  <a:gd name="T5" fmla="*/ 27 h 94"/>
                  <a:gd name="T6" fmla="*/ 32 w 73"/>
                  <a:gd name="T7" fmla="*/ 34 h 94"/>
                  <a:gd name="T8" fmla="*/ 23 w 73"/>
                  <a:gd name="T9" fmla="*/ 45 h 94"/>
                  <a:gd name="T10" fmla="*/ 9 w 73"/>
                  <a:gd name="T11" fmla="*/ 66 h 94"/>
                  <a:gd name="T12" fmla="*/ 0 w 73"/>
                  <a:gd name="T13" fmla="*/ 83 h 94"/>
                  <a:gd name="T14" fmla="*/ 6 w 73"/>
                  <a:gd name="T15" fmla="*/ 88 h 94"/>
                  <a:gd name="T16" fmla="*/ 13 w 73"/>
                  <a:gd name="T17" fmla="*/ 85 h 94"/>
                  <a:gd name="T18" fmla="*/ 22 w 73"/>
                  <a:gd name="T19" fmla="*/ 89 h 94"/>
                  <a:gd name="T20" fmla="*/ 26 w 73"/>
                  <a:gd name="T21" fmla="*/ 94 h 94"/>
                  <a:gd name="T22" fmla="*/ 29 w 73"/>
                  <a:gd name="T23" fmla="*/ 86 h 94"/>
                  <a:gd name="T24" fmla="*/ 34 w 73"/>
                  <a:gd name="T25" fmla="*/ 82 h 94"/>
                  <a:gd name="T26" fmla="*/ 46 w 73"/>
                  <a:gd name="T27" fmla="*/ 83 h 94"/>
                  <a:gd name="T28" fmla="*/ 55 w 73"/>
                  <a:gd name="T29" fmla="*/ 79 h 94"/>
                  <a:gd name="T30" fmla="*/ 61 w 73"/>
                  <a:gd name="T31" fmla="*/ 76 h 94"/>
                  <a:gd name="T32" fmla="*/ 63 w 73"/>
                  <a:gd name="T33" fmla="*/ 68 h 94"/>
                  <a:gd name="T34" fmla="*/ 64 w 73"/>
                  <a:gd name="T35" fmla="*/ 62 h 94"/>
                  <a:gd name="T36" fmla="*/ 61 w 73"/>
                  <a:gd name="T37" fmla="*/ 59 h 94"/>
                  <a:gd name="T38" fmla="*/ 63 w 73"/>
                  <a:gd name="T39" fmla="*/ 53 h 94"/>
                  <a:gd name="T40" fmla="*/ 58 w 73"/>
                  <a:gd name="T41" fmla="*/ 47 h 94"/>
                  <a:gd name="T42" fmla="*/ 67 w 73"/>
                  <a:gd name="T43" fmla="*/ 19 h 94"/>
                  <a:gd name="T44" fmla="*/ 73 w 73"/>
                  <a:gd name="T45" fmla="*/ 13 h 94"/>
                  <a:gd name="T46" fmla="*/ 69 w 73"/>
                  <a:gd name="T47" fmla="*/ 3 h 94"/>
                  <a:gd name="T48" fmla="*/ 67 w 73"/>
                  <a:gd name="T49" fmla="*/ 6 h 94"/>
                  <a:gd name="T50" fmla="*/ 63 w 73"/>
                  <a:gd name="T51" fmla="*/ 0 h 94"/>
                  <a:gd name="T52" fmla="*/ 55 w 73"/>
                  <a:gd name="T53" fmla="*/ 4 h 94"/>
                  <a:gd name="T54" fmla="*/ 47 w 73"/>
                  <a:gd name="T55" fmla="*/ 9 h 94"/>
                  <a:gd name="T56" fmla="*/ 43 w 73"/>
                  <a:gd name="T57" fmla="*/ 1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3" h="94">
                    <a:moveTo>
                      <a:pt x="43" y="13"/>
                    </a:moveTo>
                    <a:lnTo>
                      <a:pt x="35" y="19"/>
                    </a:lnTo>
                    <a:lnTo>
                      <a:pt x="32" y="27"/>
                    </a:lnTo>
                    <a:lnTo>
                      <a:pt x="32" y="34"/>
                    </a:lnTo>
                    <a:lnTo>
                      <a:pt x="23" y="45"/>
                    </a:lnTo>
                    <a:lnTo>
                      <a:pt x="9" y="66"/>
                    </a:lnTo>
                    <a:lnTo>
                      <a:pt x="0" y="83"/>
                    </a:lnTo>
                    <a:lnTo>
                      <a:pt x="6" y="88"/>
                    </a:lnTo>
                    <a:lnTo>
                      <a:pt x="13" y="85"/>
                    </a:lnTo>
                    <a:lnTo>
                      <a:pt x="22" y="89"/>
                    </a:lnTo>
                    <a:lnTo>
                      <a:pt x="26" y="94"/>
                    </a:lnTo>
                    <a:lnTo>
                      <a:pt x="29" y="86"/>
                    </a:lnTo>
                    <a:lnTo>
                      <a:pt x="34" y="82"/>
                    </a:lnTo>
                    <a:lnTo>
                      <a:pt x="46" y="83"/>
                    </a:lnTo>
                    <a:lnTo>
                      <a:pt x="55" y="79"/>
                    </a:lnTo>
                    <a:lnTo>
                      <a:pt x="61" y="76"/>
                    </a:lnTo>
                    <a:lnTo>
                      <a:pt x="63" y="68"/>
                    </a:lnTo>
                    <a:lnTo>
                      <a:pt x="64" y="62"/>
                    </a:lnTo>
                    <a:lnTo>
                      <a:pt x="61" y="59"/>
                    </a:lnTo>
                    <a:lnTo>
                      <a:pt x="63" y="53"/>
                    </a:lnTo>
                    <a:lnTo>
                      <a:pt x="58" y="47"/>
                    </a:lnTo>
                    <a:lnTo>
                      <a:pt x="67" y="19"/>
                    </a:lnTo>
                    <a:lnTo>
                      <a:pt x="73" y="13"/>
                    </a:lnTo>
                    <a:lnTo>
                      <a:pt x="69" y="3"/>
                    </a:lnTo>
                    <a:lnTo>
                      <a:pt x="67" y="6"/>
                    </a:lnTo>
                    <a:lnTo>
                      <a:pt x="63" y="0"/>
                    </a:lnTo>
                    <a:lnTo>
                      <a:pt x="55" y="4"/>
                    </a:lnTo>
                    <a:lnTo>
                      <a:pt x="47" y="9"/>
                    </a:lnTo>
                    <a:lnTo>
                      <a:pt x="43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0" name="Freeform 2066">
                <a:extLst>
                  <a:ext uri="{FF2B5EF4-FFF2-40B4-BE49-F238E27FC236}">
                    <a16:creationId xmlns:a16="http://schemas.microsoft.com/office/drawing/2014/main" id="{852195AC-96DD-B597-6A6F-06A241C63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1460"/>
                <a:ext cx="37" cy="47"/>
              </a:xfrm>
              <a:custGeom>
                <a:avLst/>
                <a:gdLst>
                  <a:gd name="T0" fmla="*/ 43 w 73"/>
                  <a:gd name="T1" fmla="*/ 13 h 94"/>
                  <a:gd name="T2" fmla="*/ 47 w 73"/>
                  <a:gd name="T3" fmla="*/ 9 h 94"/>
                  <a:gd name="T4" fmla="*/ 55 w 73"/>
                  <a:gd name="T5" fmla="*/ 4 h 94"/>
                  <a:gd name="T6" fmla="*/ 63 w 73"/>
                  <a:gd name="T7" fmla="*/ 0 h 94"/>
                  <a:gd name="T8" fmla="*/ 67 w 73"/>
                  <a:gd name="T9" fmla="*/ 6 h 94"/>
                  <a:gd name="T10" fmla="*/ 69 w 73"/>
                  <a:gd name="T11" fmla="*/ 3 h 94"/>
                  <a:gd name="T12" fmla="*/ 73 w 73"/>
                  <a:gd name="T13" fmla="*/ 13 h 94"/>
                  <a:gd name="T14" fmla="*/ 67 w 73"/>
                  <a:gd name="T15" fmla="*/ 19 h 94"/>
                  <a:gd name="T16" fmla="*/ 58 w 73"/>
                  <a:gd name="T17" fmla="*/ 47 h 94"/>
                  <a:gd name="T18" fmla="*/ 63 w 73"/>
                  <a:gd name="T19" fmla="*/ 53 h 94"/>
                  <a:gd name="T20" fmla="*/ 61 w 73"/>
                  <a:gd name="T21" fmla="*/ 59 h 94"/>
                  <a:gd name="T22" fmla="*/ 64 w 73"/>
                  <a:gd name="T23" fmla="*/ 62 h 94"/>
                  <a:gd name="T24" fmla="*/ 63 w 73"/>
                  <a:gd name="T25" fmla="*/ 68 h 94"/>
                  <a:gd name="T26" fmla="*/ 61 w 73"/>
                  <a:gd name="T27" fmla="*/ 76 h 94"/>
                  <a:gd name="T28" fmla="*/ 55 w 73"/>
                  <a:gd name="T29" fmla="*/ 79 h 94"/>
                  <a:gd name="T30" fmla="*/ 46 w 73"/>
                  <a:gd name="T31" fmla="*/ 83 h 94"/>
                  <a:gd name="T32" fmla="*/ 34 w 73"/>
                  <a:gd name="T33" fmla="*/ 82 h 94"/>
                  <a:gd name="T34" fmla="*/ 29 w 73"/>
                  <a:gd name="T35" fmla="*/ 86 h 94"/>
                  <a:gd name="T36" fmla="*/ 26 w 73"/>
                  <a:gd name="T37" fmla="*/ 94 h 94"/>
                  <a:gd name="T38" fmla="*/ 22 w 73"/>
                  <a:gd name="T39" fmla="*/ 89 h 94"/>
                  <a:gd name="T40" fmla="*/ 13 w 73"/>
                  <a:gd name="T41" fmla="*/ 85 h 94"/>
                  <a:gd name="T42" fmla="*/ 6 w 73"/>
                  <a:gd name="T43" fmla="*/ 88 h 94"/>
                  <a:gd name="T44" fmla="*/ 0 w 73"/>
                  <a:gd name="T45" fmla="*/ 83 h 94"/>
                  <a:gd name="T46" fmla="*/ 9 w 73"/>
                  <a:gd name="T47" fmla="*/ 66 h 94"/>
                  <a:gd name="T48" fmla="*/ 23 w 73"/>
                  <a:gd name="T49" fmla="*/ 45 h 94"/>
                  <a:gd name="T50" fmla="*/ 32 w 73"/>
                  <a:gd name="T51" fmla="*/ 34 h 94"/>
                  <a:gd name="T52" fmla="*/ 32 w 73"/>
                  <a:gd name="T53" fmla="*/ 27 h 94"/>
                  <a:gd name="T54" fmla="*/ 35 w 73"/>
                  <a:gd name="T55" fmla="*/ 19 h 94"/>
                  <a:gd name="T56" fmla="*/ 43 w 73"/>
                  <a:gd name="T57" fmla="*/ 1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3" h="94">
                    <a:moveTo>
                      <a:pt x="43" y="13"/>
                    </a:moveTo>
                    <a:lnTo>
                      <a:pt x="47" y="9"/>
                    </a:lnTo>
                    <a:lnTo>
                      <a:pt x="55" y="4"/>
                    </a:lnTo>
                    <a:lnTo>
                      <a:pt x="63" y="0"/>
                    </a:lnTo>
                    <a:lnTo>
                      <a:pt x="67" y="6"/>
                    </a:lnTo>
                    <a:lnTo>
                      <a:pt x="69" y="3"/>
                    </a:lnTo>
                    <a:lnTo>
                      <a:pt x="73" y="13"/>
                    </a:lnTo>
                    <a:lnTo>
                      <a:pt x="67" y="19"/>
                    </a:lnTo>
                    <a:lnTo>
                      <a:pt x="58" y="47"/>
                    </a:lnTo>
                    <a:lnTo>
                      <a:pt x="63" y="53"/>
                    </a:lnTo>
                    <a:lnTo>
                      <a:pt x="61" y="59"/>
                    </a:lnTo>
                    <a:lnTo>
                      <a:pt x="64" y="62"/>
                    </a:lnTo>
                    <a:lnTo>
                      <a:pt x="63" y="68"/>
                    </a:lnTo>
                    <a:lnTo>
                      <a:pt x="61" y="76"/>
                    </a:lnTo>
                    <a:lnTo>
                      <a:pt x="55" y="79"/>
                    </a:lnTo>
                    <a:lnTo>
                      <a:pt x="46" y="83"/>
                    </a:lnTo>
                    <a:lnTo>
                      <a:pt x="34" y="82"/>
                    </a:lnTo>
                    <a:lnTo>
                      <a:pt x="29" y="86"/>
                    </a:lnTo>
                    <a:lnTo>
                      <a:pt x="26" y="94"/>
                    </a:lnTo>
                    <a:lnTo>
                      <a:pt x="22" y="89"/>
                    </a:lnTo>
                    <a:lnTo>
                      <a:pt x="13" y="85"/>
                    </a:lnTo>
                    <a:lnTo>
                      <a:pt x="6" y="88"/>
                    </a:lnTo>
                    <a:lnTo>
                      <a:pt x="0" y="83"/>
                    </a:lnTo>
                    <a:lnTo>
                      <a:pt x="9" y="66"/>
                    </a:lnTo>
                    <a:lnTo>
                      <a:pt x="23" y="45"/>
                    </a:lnTo>
                    <a:lnTo>
                      <a:pt x="32" y="34"/>
                    </a:lnTo>
                    <a:lnTo>
                      <a:pt x="32" y="27"/>
                    </a:lnTo>
                    <a:lnTo>
                      <a:pt x="35" y="19"/>
                    </a:lnTo>
                    <a:lnTo>
                      <a:pt x="43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1" name="Freeform 2067">
                <a:extLst>
                  <a:ext uri="{FF2B5EF4-FFF2-40B4-BE49-F238E27FC236}">
                    <a16:creationId xmlns:a16="http://schemas.microsoft.com/office/drawing/2014/main" id="{B8714222-1BB2-8A58-8E89-A8AB41C2A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1460"/>
                <a:ext cx="37" cy="47"/>
              </a:xfrm>
              <a:custGeom>
                <a:avLst/>
                <a:gdLst>
                  <a:gd name="T0" fmla="*/ 43 w 73"/>
                  <a:gd name="T1" fmla="*/ 13 h 94"/>
                  <a:gd name="T2" fmla="*/ 47 w 73"/>
                  <a:gd name="T3" fmla="*/ 9 h 94"/>
                  <a:gd name="T4" fmla="*/ 55 w 73"/>
                  <a:gd name="T5" fmla="*/ 4 h 94"/>
                  <a:gd name="T6" fmla="*/ 63 w 73"/>
                  <a:gd name="T7" fmla="*/ 0 h 94"/>
                  <a:gd name="T8" fmla="*/ 67 w 73"/>
                  <a:gd name="T9" fmla="*/ 6 h 94"/>
                  <a:gd name="T10" fmla="*/ 69 w 73"/>
                  <a:gd name="T11" fmla="*/ 3 h 94"/>
                  <a:gd name="T12" fmla="*/ 73 w 73"/>
                  <a:gd name="T13" fmla="*/ 13 h 94"/>
                  <a:gd name="T14" fmla="*/ 67 w 73"/>
                  <a:gd name="T15" fmla="*/ 19 h 94"/>
                  <a:gd name="T16" fmla="*/ 58 w 73"/>
                  <a:gd name="T17" fmla="*/ 47 h 94"/>
                  <a:gd name="T18" fmla="*/ 63 w 73"/>
                  <a:gd name="T19" fmla="*/ 53 h 94"/>
                  <a:gd name="T20" fmla="*/ 61 w 73"/>
                  <a:gd name="T21" fmla="*/ 59 h 94"/>
                  <a:gd name="T22" fmla="*/ 64 w 73"/>
                  <a:gd name="T23" fmla="*/ 62 h 94"/>
                  <a:gd name="T24" fmla="*/ 63 w 73"/>
                  <a:gd name="T25" fmla="*/ 68 h 94"/>
                  <a:gd name="T26" fmla="*/ 61 w 73"/>
                  <a:gd name="T27" fmla="*/ 76 h 94"/>
                  <a:gd name="T28" fmla="*/ 55 w 73"/>
                  <a:gd name="T29" fmla="*/ 79 h 94"/>
                  <a:gd name="T30" fmla="*/ 46 w 73"/>
                  <a:gd name="T31" fmla="*/ 83 h 94"/>
                  <a:gd name="T32" fmla="*/ 34 w 73"/>
                  <a:gd name="T33" fmla="*/ 82 h 94"/>
                  <a:gd name="T34" fmla="*/ 29 w 73"/>
                  <a:gd name="T35" fmla="*/ 86 h 94"/>
                  <a:gd name="T36" fmla="*/ 26 w 73"/>
                  <a:gd name="T37" fmla="*/ 94 h 94"/>
                  <a:gd name="T38" fmla="*/ 22 w 73"/>
                  <a:gd name="T39" fmla="*/ 89 h 94"/>
                  <a:gd name="T40" fmla="*/ 13 w 73"/>
                  <a:gd name="T41" fmla="*/ 85 h 94"/>
                  <a:gd name="T42" fmla="*/ 6 w 73"/>
                  <a:gd name="T43" fmla="*/ 88 h 94"/>
                  <a:gd name="T44" fmla="*/ 0 w 73"/>
                  <a:gd name="T45" fmla="*/ 83 h 94"/>
                  <a:gd name="T46" fmla="*/ 9 w 73"/>
                  <a:gd name="T47" fmla="*/ 66 h 94"/>
                  <a:gd name="T48" fmla="*/ 23 w 73"/>
                  <a:gd name="T49" fmla="*/ 45 h 94"/>
                  <a:gd name="T50" fmla="*/ 32 w 73"/>
                  <a:gd name="T51" fmla="*/ 34 h 94"/>
                  <a:gd name="T52" fmla="*/ 32 w 73"/>
                  <a:gd name="T53" fmla="*/ 27 h 94"/>
                  <a:gd name="T54" fmla="*/ 35 w 73"/>
                  <a:gd name="T55" fmla="*/ 19 h 94"/>
                  <a:gd name="T56" fmla="*/ 43 w 73"/>
                  <a:gd name="T57" fmla="*/ 1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3" h="94">
                    <a:moveTo>
                      <a:pt x="43" y="13"/>
                    </a:moveTo>
                    <a:lnTo>
                      <a:pt x="47" y="9"/>
                    </a:lnTo>
                    <a:lnTo>
                      <a:pt x="55" y="4"/>
                    </a:lnTo>
                    <a:lnTo>
                      <a:pt x="63" y="0"/>
                    </a:lnTo>
                    <a:lnTo>
                      <a:pt x="67" y="6"/>
                    </a:lnTo>
                    <a:lnTo>
                      <a:pt x="69" y="3"/>
                    </a:lnTo>
                    <a:lnTo>
                      <a:pt x="73" y="13"/>
                    </a:lnTo>
                    <a:lnTo>
                      <a:pt x="67" y="19"/>
                    </a:lnTo>
                    <a:lnTo>
                      <a:pt x="58" y="47"/>
                    </a:lnTo>
                    <a:lnTo>
                      <a:pt x="63" y="53"/>
                    </a:lnTo>
                    <a:lnTo>
                      <a:pt x="61" y="59"/>
                    </a:lnTo>
                    <a:lnTo>
                      <a:pt x="64" y="62"/>
                    </a:lnTo>
                    <a:lnTo>
                      <a:pt x="63" y="68"/>
                    </a:lnTo>
                    <a:lnTo>
                      <a:pt x="61" y="76"/>
                    </a:lnTo>
                    <a:lnTo>
                      <a:pt x="55" y="79"/>
                    </a:lnTo>
                    <a:lnTo>
                      <a:pt x="46" y="83"/>
                    </a:lnTo>
                    <a:lnTo>
                      <a:pt x="34" y="82"/>
                    </a:lnTo>
                    <a:lnTo>
                      <a:pt x="29" y="86"/>
                    </a:lnTo>
                    <a:lnTo>
                      <a:pt x="26" y="94"/>
                    </a:lnTo>
                    <a:lnTo>
                      <a:pt x="22" y="89"/>
                    </a:lnTo>
                    <a:lnTo>
                      <a:pt x="13" y="85"/>
                    </a:lnTo>
                    <a:lnTo>
                      <a:pt x="6" y="88"/>
                    </a:lnTo>
                    <a:lnTo>
                      <a:pt x="0" y="83"/>
                    </a:lnTo>
                    <a:lnTo>
                      <a:pt x="9" y="66"/>
                    </a:lnTo>
                    <a:lnTo>
                      <a:pt x="23" y="45"/>
                    </a:lnTo>
                    <a:lnTo>
                      <a:pt x="32" y="34"/>
                    </a:lnTo>
                    <a:lnTo>
                      <a:pt x="32" y="27"/>
                    </a:lnTo>
                    <a:lnTo>
                      <a:pt x="35" y="19"/>
                    </a:lnTo>
                    <a:lnTo>
                      <a:pt x="43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2" name="Freeform 2068">
                <a:extLst>
                  <a:ext uri="{FF2B5EF4-FFF2-40B4-BE49-F238E27FC236}">
                    <a16:creationId xmlns:a16="http://schemas.microsoft.com/office/drawing/2014/main" id="{87CC9B62-639F-8020-4C76-B97BF6077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501"/>
                <a:ext cx="51" cy="34"/>
              </a:xfrm>
              <a:custGeom>
                <a:avLst/>
                <a:gdLst>
                  <a:gd name="T0" fmla="*/ 30 w 101"/>
                  <a:gd name="T1" fmla="*/ 25 h 68"/>
                  <a:gd name="T2" fmla="*/ 27 w 101"/>
                  <a:gd name="T3" fmla="*/ 27 h 68"/>
                  <a:gd name="T4" fmla="*/ 27 w 101"/>
                  <a:gd name="T5" fmla="*/ 24 h 68"/>
                  <a:gd name="T6" fmla="*/ 19 w 101"/>
                  <a:gd name="T7" fmla="*/ 25 h 68"/>
                  <a:gd name="T8" fmla="*/ 13 w 101"/>
                  <a:gd name="T9" fmla="*/ 31 h 68"/>
                  <a:gd name="T10" fmla="*/ 7 w 101"/>
                  <a:gd name="T11" fmla="*/ 33 h 68"/>
                  <a:gd name="T12" fmla="*/ 0 w 101"/>
                  <a:gd name="T13" fmla="*/ 41 h 68"/>
                  <a:gd name="T14" fmla="*/ 4 w 101"/>
                  <a:gd name="T15" fmla="*/ 42 h 68"/>
                  <a:gd name="T16" fmla="*/ 9 w 101"/>
                  <a:gd name="T17" fmla="*/ 47 h 68"/>
                  <a:gd name="T18" fmla="*/ 10 w 101"/>
                  <a:gd name="T19" fmla="*/ 53 h 68"/>
                  <a:gd name="T20" fmla="*/ 6 w 101"/>
                  <a:gd name="T21" fmla="*/ 57 h 68"/>
                  <a:gd name="T22" fmla="*/ 3 w 101"/>
                  <a:gd name="T23" fmla="*/ 60 h 68"/>
                  <a:gd name="T24" fmla="*/ 1 w 101"/>
                  <a:gd name="T25" fmla="*/ 68 h 68"/>
                  <a:gd name="T26" fmla="*/ 3 w 101"/>
                  <a:gd name="T27" fmla="*/ 68 h 68"/>
                  <a:gd name="T28" fmla="*/ 9 w 101"/>
                  <a:gd name="T29" fmla="*/ 68 h 68"/>
                  <a:gd name="T30" fmla="*/ 18 w 101"/>
                  <a:gd name="T31" fmla="*/ 62 h 68"/>
                  <a:gd name="T32" fmla="*/ 24 w 101"/>
                  <a:gd name="T33" fmla="*/ 60 h 68"/>
                  <a:gd name="T34" fmla="*/ 27 w 101"/>
                  <a:gd name="T35" fmla="*/ 59 h 68"/>
                  <a:gd name="T36" fmla="*/ 29 w 101"/>
                  <a:gd name="T37" fmla="*/ 62 h 68"/>
                  <a:gd name="T38" fmla="*/ 35 w 101"/>
                  <a:gd name="T39" fmla="*/ 57 h 68"/>
                  <a:gd name="T40" fmla="*/ 39 w 101"/>
                  <a:gd name="T41" fmla="*/ 62 h 68"/>
                  <a:gd name="T42" fmla="*/ 44 w 101"/>
                  <a:gd name="T43" fmla="*/ 63 h 68"/>
                  <a:gd name="T44" fmla="*/ 48 w 101"/>
                  <a:gd name="T45" fmla="*/ 57 h 68"/>
                  <a:gd name="T46" fmla="*/ 53 w 101"/>
                  <a:gd name="T47" fmla="*/ 59 h 68"/>
                  <a:gd name="T48" fmla="*/ 53 w 101"/>
                  <a:gd name="T49" fmla="*/ 59 h 68"/>
                  <a:gd name="T50" fmla="*/ 54 w 101"/>
                  <a:gd name="T51" fmla="*/ 53 h 68"/>
                  <a:gd name="T52" fmla="*/ 60 w 101"/>
                  <a:gd name="T53" fmla="*/ 44 h 68"/>
                  <a:gd name="T54" fmla="*/ 67 w 101"/>
                  <a:gd name="T55" fmla="*/ 47 h 68"/>
                  <a:gd name="T56" fmla="*/ 71 w 101"/>
                  <a:gd name="T57" fmla="*/ 45 h 68"/>
                  <a:gd name="T58" fmla="*/ 76 w 101"/>
                  <a:gd name="T59" fmla="*/ 45 h 68"/>
                  <a:gd name="T60" fmla="*/ 77 w 101"/>
                  <a:gd name="T61" fmla="*/ 44 h 68"/>
                  <a:gd name="T62" fmla="*/ 86 w 101"/>
                  <a:gd name="T63" fmla="*/ 47 h 68"/>
                  <a:gd name="T64" fmla="*/ 91 w 101"/>
                  <a:gd name="T65" fmla="*/ 47 h 68"/>
                  <a:gd name="T66" fmla="*/ 94 w 101"/>
                  <a:gd name="T67" fmla="*/ 45 h 68"/>
                  <a:gd name="T68" fmla="*/ 94 w 101"/>
                  <a:gd name="T69" fmla="*/ 42 h 68"/>
                  <a:gd name="T70" fmla="*/ 91 w 101"/>
                  <a:gd name="T71" fmla="*/ 38 h 68"/>
                  <a:gd name="T72" fmla="*/ 91 w 101"/>
                  <a:gd name="T73" fmla="*/ 33 h 68"/>
                  <a:gd name="T74" fmla="*/ 86 w 101"/>
                  <a:gd name="T75" fmla="*/ 24 h 68"/>
                  <a:gd name="T76" fmla="*/ 80 w 101"/>
                  <a:gd name="T77" fmla="*/ 18 h 68"/>
                  <a:gd name="T78" fmla="*/ 88 w 101"/>
                  <a:gd name="T79" fmla="*/ 10 h 68"/>
                  <a:gd name="T80" fmla="*/ 101 w 101"/>
                  <a:gd name="T81" fmla="*/ 4 h 68"/>
                  <a:gd name="T82" fmla="*/ 100 w 101"/>
                  <a:gd name="T83" fmla="*/ 1 h 68"/>
                  <a:gd name="T84" fmla="*/ 88 w 101"/>
                  <a:gd name="T85" fmla="*/ 0 h 68"/>
                  <a:gd name="T86" fmla="*/ 83 w 101"/>
                  <a:gd name="T87" fmla="*/ 4 h 68"/>
                  <a:gd name="T88" fmla="*/ 80 w 101"/>
                  <a:gd name="T89" fmla="*/ 12 h 68"/>
                  <a:gd name="T90" fmla="*/ 76 w 101"/>
                  <a:gd name="T91" fmla="*/ 16 h 68"/>
                  <a:gd name="T92" fmla="*/ 70 w 101"/>
                  <a:gd name="T93" fmla="*/ 19 h 68"/>
                  <a:gd name="T94" fmla="*/ 67 w 101"/>
                  <a:gd name="T95" fmla="*/ 24 h 68"/>
                  <a:gd name="T96" fmla="*/ 63 w 101"/>
                  <a:gd name="T97" fmla="*/ 28 h 68"/>
                  <a:gd name="T98" fmla="*/ 57 w 101"/>
                  <a:gd name="T99" fmla="*/ 31 h 68"/>
                  <a:gd name="T100" fmla="*/ 51 w 101"/>
                  <a:gd name="T101" fmla="*/ 35 h 68"/>
                  <a:gd name="T102" fmla="*/ 50 w 101"/>
                  <a:gd name="T103" fmla="*/ 36 h 68"/>
                  <a:gd name="T104" fmla="*/ 54 w 101"/>
                  <a:gd name="T105" fmla="*/ 28 h 68"/>
                  <a:gd name="T106" fmla="*/ 51 w 101"/>
                  <a:gd name="T107" fmla="*/ 24 h 68"/>
                  <a:gd name="T108" fmla="*/ 47 w 101"/>
                  <a:gd name="T109" fmla="*/ 22 h 68"/>
                  <a:gd name="T110" fmla="*/ 48 w 101"/>
                  <a:gd name="T111" fmla="*/ 16 h 68"/>
                  <a:gd name="T112" fmla="*/ 47 w 101"/>
                  <a:gd name="T113" fmla="*/ 15 h 68"/>
                  <a:gd name="T114" fmla="*/ 50 w 101"/>
                  <a:gd name="T115" fmla="*/ 4 h 68"/>
                  <a:gd name="T116" fmla="*/ 44 w 101"/>
                  <a:gd name="T117" fmla="*/ 10 h 68"/>
                  <a:gd name="T118" fmla="*/ 39 w 101"/>
                  <a:gd name="T119" fmla="*/ 13 h 68"/>
                  <a:gd name="T120" fmla="*/ 30 w 101"/>
                  <a:gd name="T121" fmla="*/ 2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1" h="68">
                    <a:moveTo>
                      <a:pt x="30" y="25"/>
                    </a:moveTo>
                    <a:lnTo>
                      <a:pt x="27" y="27"/>
                    </a:lnTo>
                    <a:lnTo>
                      <a:pt x="27" y="24"/>
                    </a:lnTo>
                    <a:lnTo>
                      <a:pt x="19" y="25"/>
                    </a:lnTo>
                    <a:lnTo>
                      <a:pt x="13" y="31"/>
                    </a:lnTo>
                    <a:lnTo>
                      <a:pt x="7" y="33"/>
                    </a:lnTo>
                    <a:lnTo>
                      <a:pt x="0" y="41"/>
                    </a:lnTo>
                    <a:lnTo>
                      <a:pt x="4" y="42"/>
                    </a:lnTo>
                    <a:lnTo>
                      <a:pt x="9" y="47"/>
                    </a:lnTo>
                    <a:lnTo>
                      <a:pt x="10" y="53"/>
                    </a:lnTo>
                    <a:lnTo>
                      <a:pt x="6" y="57"/>
                    </a:lnTo>
                    <a:lnTo>
                      <a:pt x="3" y="60"/>
                    </a:lnTo>
                    <a:lnTo>
                      <a:pt x="1" y="68"/>
                    </a:lnTo>
                    <a:lnTo>
                      <a:pt x="3" y="68"/>
                    </a:lnTo>
                    <a:lnTo>
                      <a:pt x="9" y="68"/>
                    </a:lnTo>
                    <a:lnTo>
                      <a:pt x="18" y="62"/>
                    </a:lnTo>
                    <a:lnTo>
                      <a:pt x="24" y="60"/>
                    </a:lnTo>
                    <a:lnTo>
                      <a:pt x="27" y="59"/>
                    </a:lnTo>
                    <a:lnTo>
                      <a:pt x="29" y="62"/>
                    </a:lnTo>
                    <a:lnTo>
                      <a:pt x="35" y="57"/>
                    </a:lnTo>
                    <a:lnTo>
                      <a:pt x="39" y="62"/>
                    </a:lnTo>
                    <a:lnTo>
                      <a:pt x="44" y="63"/>
                    </a:lnTo>
                    <a:lnTo>
                      <a:pt x="48" y="57"/>
                    </a:lnTo>
                    <a:lnTo>
                      <a:pt x="53" y="59"/>
                    </a:lnTo>
                    <a:lnTo>
                      <a:pt x="53" y="59"/>
                    </a:lnTo>
                    <a:lnTo>
                      <a:pt x="54" y="53"/>
                    </a:lnTo>
                    <a:lnTo>
                      <a:pt x="60" y="44"/>
                    </a:lnTo>
                    <a:lnTo>
                      <a:pt x="67" y="47"/>
                    </a:lnTo>
                    <a:lnTo>
                      <a:pt x="71" y="45"/>
                    </a:lnTo>
                    <a:lnTo>
                      <a:pt x="76" y="45"/>
                    </a:lnTo>
                    <a:lnTo>
                      <a:pt x="77" y="44"/>
                    </a:lnTo>
                    <a:lnTo>
                      <a:pt x="86" y="47"/>
                    </a:lnTo>
                    <a:lnTo>
                      <a:pt x="91" y="47"/>
                    </a:lnTo>
                    <a:lnTo>
                      <a:pt x="94" y="45"/>
                    </a:lnTo>
                    <a:lnTo>
                      <a:pt x="94" y="42"/>
                    </a:lnTo>
                    <a:lnTo>
                      <a:pt x="91" y="38"/>
                    </a:lnTo>
                    <a:lnTo>
                      <a:pt x="91" y="33"/>
                    </a:lnTo>
                    <a:lnTo>
                      <a:pt x="86" y="24"/>
                    </a:lnTo>
                    <a:lnTo>
                      <a:pt x="80" y="18"/>
                    </a:lnTo>
                    <a:lnTo>
                      <a:pt x="88" y="10"/>
                    </a:lnTo>
                    <a:lnTo>
                      <a:pt x="101" y="4"/>
                    </a:lnTo>
                    <a:lnTo>
                      <a:pt x="100" y="1"/>
                    </a:lnTo>
                    <a:lnTo>
                      <a:pt x="88" y="0"/>
                    </a:lnTo>
                    <a:lnTo>
                      <a:pt x="83" y="4"/>
                    </a:lnTo>
                    <a:lnTo>
                      <a:pt x="80" y="12"/>
                    </a:lnTo>
                    <a:lnTo>
                      <a:pt x="76" y="16"/>
                    </a:lnTo>
                    <a:lnTo>
                      <a:pt x="70" y="19"/>
                    </a:lnTo>
                    <a:lnTo>
                      <a:pt x="67" y="24"/>
                    </a:lnTo>
                    <a:lnTo>
                      <a:pt x="63" y="28"/>
                    </a:lnTo>
                    <a:lnTo>
                      <a:pt x="57" y="31"/>
                    </a:lnTo>
                    <a:lnTo>
                      <a:pt x="51" y="35"/>
                    </a:lnTo>
                    <a:lnTo>
                      <a:pt x="50" y="36"/>
                    </a:lnTo>
                    <a:lnTo>
                      <a:pt x="54" y="28"/>
                    </a:lnTo>
                    <a:lnTo>
                      <a:pt x="51" y="24"/>
                    </a:lnTo>
                    <a:lnTo>
                      <a:pt x="47" y="22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50" y="4"/>
                    </a:lnTo>
                    <a:lnTo>
                      <a:pt x="44" y="10"/>
                    </a:lnTo>
                    <a:lnTo>
                      <a:pt x="39" y="13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3" name="Freeform 2069">
                <a:extLst>
                  <a:ext uri="{FF2B5EF4-FFF2-40B4-BE49-F238E27FC236}">
                    <a16:creationId xmlns:a16="http://schemas.microsoft.com/office/drawing/2014/main" id="{D4A2E9E0-2F3B-AFBF-8EA7-66499A577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501"/>
                <a:ext cx="51" cy="34"/>
              </a:xfrm>
              <a:custGeom>
                <a:avLst/>
                <a:gdLst>
                  <a:gd name="T0" fmla="*/ 30 w 101"/>
                  <a:gd name="T1" fmla="*/ 25 h 68"/>
                  <a:gd name="T2" fmla="*/ 39 w 101"/>
                  <a:gd name="T3" fmla="*/ 13 h 68"/>
                  <a:gd name="T4" fmla="*/ 44 w 101"/>
                  <a:gd name="T5" fmla="*/ 10 h 68"/>
                  <a:gd name="T6" fmla="*/ 50 w 101"/>
                  <a:gd name="T7" fmla="*/ 4 h 68"/>
                  <a:gd name="T8" fmla="*/ 47 w 101"/>
                  <a:gd name="T9" fmla="*/ 15 h 68"/>
                  <a:gd name="T10" fmla="*/ 48 w 101"/>
                  <a:gd name="T11" fmla="*/ 16 h 68"/>
                  <a:gd name="T12" fmla="*/ 47 w 101"/>
                  <a:gd name="T13" fmla="*/ 22 h 68"/>
                  <a:gd name="T14" fmla="*/ 51 w 101"/>
                  <a:gd name="T15" fmla="*/ 24 h 68"/>
                  <a:gd name="T16" fmla="*/ 54 w 101"/>
                  <a:gd name="T17" fmla="*/ 28 h 68"/>
                  <a:gd name="T18" fmla="*/ 50 w 101"/>
                  <a:gd name="T19" fmla="*/ 36 h 68"/>
                  <a:gd name="T20" fmla="*/ 51 w 101"/>
                  <a:gd name="T21" fmla="*/ 35 h 68"/>
                  <a:gd name="T22" fmla="*/ 57 w 101"/>
                  <a:gd name="T23" fmla="*/ 31 h 68"/>
                  <a:gd name="T24" fmla="*/ 63 w 101"/>
                  <a:gd name="T25" fmla="*/ 28 h 68"/>
                  <a:gd name="T26" fmla="*/ 67 w 101"/>
                  <a:gd name="T27" fmla="*/ 24 h 68"/>
                  <a:gd name="T28" fmla="*/ 70 w 101"/>
                  <a:gd name="T29" fmla="*/ 19 h 68"/>
                  <a:gd name="T30" fmla="*/ 76 w 101"/>
                  <a:gd name="T31" fmla="*/ 16 h 68"/>
                  <a:gd name="T32" fmla="*/ 80 w 101"/>
                  <a:gd name="T33" fmla="*/ 12 h 68"/>
                  <a:gd name="T34" fmla="*/ 83 w 101"/>
                  <a:gd name="T35" fmla="*/ 4 h 68"/>
                  <a:gd name="T36" fmla="*/ 88 w 101"/>
                  <a:gd name="T37" fmla="*/ 0 h 68"/>
                  <a:gd name="T38" fmla="*/ 100 w 101"/>
                  <a:gd name="T39" fmla="*/ 1 h 68"/>
                  <a:gd name="T40" fmla="*/ 101 w 101"/>
                  <a:gd name="T41" fmla="*/ 4 h 68"/>
                  <a:gd name="T42" fmla="*/ 88 w 101"/>
                  <a:gd name="T43" fmla="*/ 10 h 68"/>
                  <a:gd name="T44" fmla="*/ 80 w 101"/>
                  <a:gd name="T45" fmla="*/ 18 h 68"/>
                  <a:gd name="T46" fmla="*/ 86 w 101"/>
                  <a:gd name="T47" fmla="*/ 24 h 68"/>
                  <a:gd name="T48" fmla="*/ 91 w 101"/>
                  <a:gd name="T49" fmla="*/ 33 h 68"/>
                  <a:gd name="T50" fmla="*/ 91 w 101"/>
                  <a:gd name="T51" fmla="*/ 38 h 68"/>
                  <a:gd name="T52" fmla="*/ 94 w 101"/>
                  <a:gd name="T53" fmla="*/ 42 h 68"/>
                  <a:gd name="T54" fmla="*/ 94 w 101"/>
                  <a:gd name="T55" fmla="*/ 45 h 68"/>
                  <a:gd name="T56" fmla="*/ 91 w 101"/>
                  <a:gd name="T57" fmla="*/ 47 h 68"/>
                  <a:gd name="T58" fmla="*/ 86 w 101"/>
                  <a:gd name="T59" fmla="*/ 47 h 68"/>
                  <a:gd name="T60" fmla="*/ 77 w 101"/>
                  <a:gd name="T61" fmla="*/ 44 h 68"/>
                  <a:gd name="T62" fmla="*/ 76 w 101"/>
                  <a:gd name="T63" fmla="*/ 45 h 68"/>
                  <a:gd name="T64" fmla="*/ 71 w 101"/>
                  <a:gd name="T65" fmla="*/ 45 h 68"/>
                  <a:gd name="T66" fmla="*/ 67 w 101"/>
                  <a:gd name="T67" fmla="*/ 47 h 68"/>
                  <a:gd name="T68" fmla="*/ 60 w 101"/>
                  <a:gd name="T69" fmla="*/ 44 h 68"/>
                  <a:gd name="T70" fmla="*/ 54 w 101"/>
                  <a:gd name="T71" fmla="*/ 53 h 68"/>
                  <a:gd name="T72" fmla="*/ 53 w 101"/>
                  <a:gd name="T73" fmla="*/ 59 h 68"/>
                  <a:gd name="T74" fmla="*/ 53 w 101"/>
                  <a:gd name="T75" fmla="*/ 59 h 68"/>
                  <a:gd name="T76" fmla="*/ 48 w 101"/>
                  <a:gd name="T77" fmla="*/ 57 h 68"/>
                  <a:gd name="T78" fmla="*/ 44 w 101"/>
                  <a:gd name="T79" fmla="*/ 63 h 68"/>
                  <a:gd name="T80" fmla="*/ 39 w 101"/>
                  <a:gd name="T81" fmla="*/ 62 h 68"/>
                  <a:gd name="T82" fmla="*/ 35 w 101"/>
                  <a:gd name="T83" fmla="*/ 57 h 68"/>
                  <a:gd name="T84" fmla="*/ 29 w 101"/>
                  <a:gd name="T85" fmla="*/ 62 h 68"/>
                  <a:gd name="T86" fmla="*/ 27 w 101"/>
                  <a:gd name="T87" fmla="*/ 59 h 68"/>
                  <a:gd name="T88" fmla="*/ 24 w 101"/>
                  <a:gd name="T89" fmla="*/ 60 h 68"/>
                  <a:gd name="T90" fmla="*/ 18 w 101"/>
                  <a:gd name="T91" fmla="*/ 62 h 68"/>
                  <a:gd name="T92" fmla="*/ 9 w 101"/>
                  <a:gd name="T93" fmla="*/ 68 h 68"/>
                  <a:gd name="T94" fmla="*/ 3 w 101"/>
                  <a:gd name="T95" fmla="*/ 68 h 68"/>
                  <a:gd name="T96" fmla="*/ 1 w 101"/>
                  <a:gd name="T97" fmla="*/ 68 h 68"/>
                  <a:gd name="T98" fmla="*/ 3 w 101"/>
                  <a:gd name="T99" fmla="*/ 60 h 68"/>
                  <a:gd name="T100" fmla="*/ 6 w 101"/>
                  <a:gd name="T101" fmla="*/ 57 h 68"/>
                  <a:gd name="T102" fmla="*/ 10 w 101"/>
                  <a:gd name="T103" fmla="*/ 53 h 68"/>
                  <a:gd name="T104" fmla="*/ 9 w 101"/>
                  <a:gd name="T105" fmla="*/ 47 h 68"/>
                  <a:gd name="T106" fmla="*/ 4 w 101"/>
                  <a:gd name="T107" fmla="*/ 42 h 68"/>
                  <a:gd name="T108" fmla="*/ 0 w 101"/>
                  <a:gd name="T109" fmla="*/ 41 h 68"/>
                  <a:gd name="T110" fmla="*/ 7 w 101"/>
                  <a:gd name="T111" fmla="*/ 33 h 68"/>
                  <a:gd name="T112" fmla="*/ 13 w 101"/>
                  <a:gd name="T113" fmla="*/ 31 h 68"/>
                  <a:gd name="T114" fmla="*/ 19 w 101"/>
                  <a:gd name="T115" fmla="*/ 25 h 68"/>
                  <a:gd name="T116" fmla="*/ 27 w 101"/>
                  <a:gd name="T117" fmla="*/ 24 h 68"/>
                  <a:gd name="T118" fmla="*/ 27 w 101"/>
                  <a:gd name="T119" fmla="*/ 27 h 68"/>
                  <a:gd name="T120" fmla="*/ 30 w 101"/>
                  <a:gd name="T121" fmla="*/ 2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1" h="68">
                    <a:moveTo>
                      <a:pt x="30" y="25"/>
                    </a:moveTo>
                    <a:lnTo>
                      <a:pt x="39" y="13"/>
                    </a:lnTo>
                    <a:lnTo>
                      <a:pt x="44" y="10"/>
                    </a:lnTo>
                    <a:lnTo>
                      <a:pt x="50" y="4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7" y="22"/>
                    </a:lnTo>
                    <a:lnTo>
                      <a:pt x="51" y="24"/>
                    </a:lnTo>
                    <a:lnTo>
                      <a:pt x="54" y="28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7" y="31"/>
                    </a:lnTo>
                    <a:lnTo>
                      <a:pt x="63" y="28"/>
                    </a:lnTo>
                    <a:lnTo>
                      <a:pt x="67" y="24"/>
                    </a:lnTo>
                    <a:lnTo>
                      <a:pt x="70" y="19"/>
                    </a:lnTo>
                    <a:lnTo>
                      <a:pt x="76" y="16"/>
                    </a:lnTo>
                    <a:lnTo>
                      <a:pt x="80" y="12"/>
                    </a:lnTo>
                    <a:lnTo>
                      <a:pt x="83" y="4"/>
                    </a:lnTo>
                    <a:lnTo>
                      <a:pt x="88" y="0"/>
                    </a:lnTo>
                    <a:lnTo>
                      <a:pt x="100" y="1"/>
                    </a:lnTo>
                    <a:lnTo>
                      <a:pt x="101" y="4"/>
                    </a:lnTo>
                    <a:lnTo>
                      <a:pt x="88" y="10"/>
                    </a:lnTo>
                    <a:lnTo>
                      <a:pt x="80" y="18"/>
                    </a:lnTo>
                    <a:lnTo>
                      <a:pt x="86" y="24"/>
                    </a:lnTo>
                    <a:lnTo>
                      <a:pt x="91" y="33"/>
                    </a:lnTo>
                    <a:lnTo>
                      <a:pt x="91" y="38"/>
                    </a:lnTo>
                    <a:lnTo>
                      <a:pt x="94" y="42"/>
                    </a:lnTo>
                    <a:lnTo>
                      <a:pt x="94" y="45"/>
                    </a:lnTo>
                    <a:lnTo>
                      <a:pt x="91" y="47"/>
                    </a:lnTo>
                    <a:lnTo>
                      <a:pt x="86" y="47"/>
                    </a:lnTo>
                    <a:lnTo>
                      <a:pt x="77" y="44"/>
                    </a:lnTo>
                    <a:lnTo>
                      <a:pt x="76" y="45"/>
                    </a:lnTo>
                    <a:lnTo>
                      <a:pt x="71" y="45"/>
                    </a:lnTo>
                    <a:lnTo>
                      <a:pt x="67" y="47"/>
                    </a:lnTo>
                    <a:lnTo>
                      <a:pt x="60" y="44"/>
                    </a:lnTo>
                    <a:lnTo>
                      <a:pt x="54" y="53"/>
                    </a:lnTo>
                    <a:lnTo>
                      <a:pt x="53" y="59"/>
                    </a:lnTo>
                    <a:lnTo>
                      <a:pt x="53" y="59"/>
                    </a:lnTo>
                    <a:lnTo>
                      <a:pt x="48" y="57"/>
                    </a:lnTo>
                    <a:lnTo>
                      <a:pt x="44" y="63"/>
                    </a:lnTo>
                    <a:lnTo>
                      <a:pt x="39" y="62"/>
                    </a:lnTo>
                    <a:lnTo>
                      <a:pt x="35" y="57"/>
                    </a:lnTo>
                    <a:lnTo>
                      <a:pt x="29" y="62"/>
                    </a:lnTo>
                    <a:lnTo>
                      <a:pt x="27" y="59"/>
                    </a:lnTo>
                    <a:lnTo>
                      <a:pt x="24" y="60"/>
                    </a:lnTo>
                    <a:lnTo>
                      <a:pt x="18" y="62"/>
                    </a:lnTo>
                    <a:lnTo>
                      <a:pt x="9" y="68"/>
                    </a:lnTo>
                    <a:lnTo>
                      <a:pt x="3" y="68"/>
                    </a:lnTo>
                    <a:lnTo>
                      <a:pt x="1" y="68"/>
                    </a:lnTo>
                    <a:lnTo>
                      <a:pt x="3" y="60"/>
                    </a:lnTo>
                    <a:lnTo>
                      <a:pt x="6" y="57"/>
                    </a:lnTo>
                    <a:lnTo>
                      <a:pt x="10" y="53"/>
                    </a:lnTo>
                    <a:lnTo>
                      <a:pt x="9" y="47"/>
                    </a:lnTo>
                    <a:lnTo>
                      <a:pt x="4" y="42"/>
                    </a:lnTo>
                    <a:lnTo>
                      <a:pt x="0" y="41"/>
                    </a:lnTo>
                    <a:lnTo>
                      <a:pt x="7" y="33"/>
                    </a:lnTo>
                    <a:lnTo>
                      <a:pt x="13" y="31"/>
                    </a:lnTo>
                    <a:lnTo>
                      <a:pt x="19" y="25"/>
                    </a:lnTo>
                    <a:lnTo>
                      <a:pt x="27" y="24"/>
                    </a:lnTo>
                    <a:lnTo>
                      <a:pt x="27" y="27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4" name="Freeform 2070">
                <a:extLst>
                  <a:ext uri="{FF2B5EF4-FFF2-40B4-BE49-F238E27FC236}">
                    <a16:creationId xmlns:a16="http://schemas.microsoft.com/office/drawing/2014/main" id="{22FA79E6-C25F-EFA4-5A23-25BAD2E69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501"/>
                <a:ext cx="51" cy="34"/>
              </a:xfrm>
              <a:custGeom>
                <a:avLst/>
                <a:gdLst>
                  <a:gd name="T0" fmla="*/ 30 w 101"/>
                  <a:gd name="T1" fmla="*/ 25 h 68"/>
                  <a:gd name="T2" fmla="*/ 39 w 101"/>
                  <a:gd name="T3" fmla="*/ 13 h 68"/>
                  <a:gd name="T4" fmla="*/ 44 w 101"/>
                  <a:gd name="T5" fmla="*/ 10 h 68"/>
                  <a:gd name="T6" fmla="*/ 50 w 101"/>
                  <a:gd name="T7" fmla="*/ 4 h 68"/>
                  <a:gd name="T8" fmla="*/ 47 w 101"/>
                  <a:gd name="T9" fmla="*/ 15 h 68"/>
                  <a:gd name="T10" fmla="*/ 48 w 101"/>
                  <a:gd name="T11" fmla="*/ 16 h 68"/>
                  <a:gd name="T12" fmla="*/ 47 w 101"/>
                  <a:gd name="T13" fmla="*/ 22 h 68"/>
                  <a:gd name="T14" fmla="*/ 51 w 101"/>
                  <a:gd name="T15" fmla="*/ 24 h 68"/>
                  <a:gd name="T16" fmla="*/ 54 w 101"/>
                  <a:gd name="T17" fmla="*/ 28 h 68"/>
                  <a:gd name="T18" fmla="*/ 50 w 101"/>
                  <a:gd name="T19" fmla="*/ 36 h 68"/>
                  <a:gd name="T20" fmla="*/ 51 w 101"/>
                  <a:gd name="T21" fmla="*/ 35 h 68"/>
                  <a:gd name="T22" fmla="*/ 57 w 101"/>
                  <a:gd name="T23" fmla="*/ 31 h 68"/>
                  <a:gd name="T24" fmla="*/ 63 w 101"/>
                  <a:gd name="T25" fmla="*/ 28 h 68"/>
                  <a:gd name="T26" fmla="*/ 67 w 101"/>
                  <a:gd name="T27" fmla="*/ 24 h 68"/>
                  <a:gd name="T28" fmla="*/ 70 w 101"/>
                  <a:gd name="T29" fmla="*/ 19 h 68"/>
                  <a:gd name="T30" fmla="*/ 76 w 101"/>
                  <a:gd name="T31" fmla="*/ 16 h 68"/>
                  <a:gd name="T32" fmla="*/ 80 w 101"/>
                  <a:gd name="T33" fmla="*/ 12 h 68"/>
                  <a:gd name="T34" fmla="*/ 83 w 101"/>
                  <a:gd name="T35" fmla="*/ 4 h 68"/>
                  <a:gd name="T36" fmla="*/ 88 w 101"/>
                  <a:gd name="T37" fmla="*/ 0 h 68"/>
                  <a:gd name="T38" fmla="*/ 100 w 101"/>
                  <a:gd name="T39" fmla="*/ 1 h 68"/>
                  <a:gd name="T40" fmla="*/ 101 w 101"/>
                  <a:gd name="T41" fmla="*/ 4 h 68"/>
                  <a:gd name="T42" fmla="*/ 88 w 101"/>
                  <a:gd name="T43" fmla="*/ 10 h 68"/>
                  <a:gd name="T44" fmla="*/ 80 w 101"/>
                  <a:gd name="T45" fmla="*/ 18 h 68"/>
                  <a:gd name="T46" fmla="*/ 86 w 101"/>
                  <a:gd name="T47" fmla="*/ 24 h 68"/>
                  <a:gd name="T48" fmla="*/ 91 w 101"/>
                  <a:gd name="T49" fmla="*/ 33 h 68"/>
                  <a:gd name="T50" fmla="*/ 91 w 101"/>
                  <a:gd name="T51" fmla="*/ 38 h 68"/>
                  <a:gd name="T52" fmla="*/ 94 w 101"/>
                  <a:gd name="T53" fmla="*/ 42 h 68"/>
                  <a:gd name="T54" fmla="*/ 94 w 101"/>
                  <a:gd name="T55" fmla="*/ 45 h 68"/>
                  <a:gd name="T56" fmla="*/ 91 w 101"/>
                  <a:gd name="T57" fmla="*/ 47 h 68"/>
                  <a:gd name="T58" fmla="*/ 86 w 101"/>
                  <a:gd name="T59" fmla="*/ 47 h 68"/>
                  <a:gd name="T60" fmla="*/ 77 w 101"/>
                  <a:gd name="T61" fmla="*/ 44 h 68"/>
                  <a:gd name="T62" fmla="*/ 76 w 101"/>
                  <a:gd name="T63" fmla="*/ 45 h 68"/>
                  <a:gd name="T64" fmla="*/ 71 w 101"/>
                  <a:gd name="T65" fmla="*/ 45 h 68"/>
                  <a:gd name="T66" fmla="*/ 67 w 101"/>
                  <a:gd name="T67" fmla="*/ 47 h 68"/>
                  <a:gd name="T68" fmla="*/ 60 w 101"/>
                  <a:gd name="T69" fmla="*/ 44 h 68"/>
                  <a:gd name="T70" fmla="*/ 54 w 101"/>
                  <a:gd name="T71" fmla="*/ 53 h 68"/>
                  <a:gd name="T72" fmla="*/ 53 w 101"/>
                  <a:gd name="T73" fmla="*/ 59 h 68"/>
                  <a:gd name="T74" fmla="*/ 53 w 101"/>
                  <a:gd name="T75" fmla="*/ 59 h 68"/>
                  <a:gd name="T76" fmla="*/ 48 w 101"/>
                  <a:gd name="T77" fmla="*/ 57 h 68"/>
                  <a:gd name="T78" fmla="*/ 44 w 101"/>
                  <a:gd name="T79" fmla="*/ 63 h 68"/>
                  <a:gd name="T80" fmla="*/ 39 w 101"/>
                  <a:gd name="T81" fmla="*/ 62 h 68"/>
                  <a:gd name="T82" fmla="*/ 35 w 101"/>
                  <a:gd name="T83" fmla="*/ 57 h 68"/>
                  <a:gd name="T84" fmla="*/ 29 w 101"/>
                  <a:gd name="T85" fmla="*/ 62 h 68"/>
                  <a:gd name="T86" fmla="*/ 27 w 101"/>
                  <a:gd name="T87" fmla="*/ 59 h 68"/>
                  <a:gd name="T88" fmla="*/ 24 w 101"/>
                  <a:gd name="T89" fmla="*/ 60 h 68"/>
                  <a:gd name="T90" fmla="*/ 18 w 101"/>
                  <a:gd name="T91" fmla="*/ 62 h 68"/>
                  <a:gd name="T92" fmla="*/ 9 w 101"/>
                  <a:gd name="T93" fmla="*/ 68 h 68"/>
                  <a:gd name="T94" fmla="*/ 3 w 101"/>
                  <a:gd name="T95" fmla="*/ 68 h 68"/>
                  <a:gd name="T96" fmla="*/ 1 w 101"/>
                  <a:gd name="T97" fmla="*/ 68 h 68"/>
                  <a:gd name="T98" fmla="*/ 3 w 101"/>
                  <a:gd name="T99" fmla="*/ 60 h 68"/>
                  <a:gd name="T100" fmla="*/ 6 w 101"/>
                  <a:gd name="T101" fmla="*/ 57 h 68"/>
                  <a:gd name="T102" fmla="*/ 10 w 101"/>
                  <a:gd name="T103" fmla="*/ 53 h 68"/>
                  <a:gd name="T104" fmla="*/ 9 w 101"/>
                  <a:gd name="T105" fmla="*/ 47 h 68"/>
                  <a:gd name="T106" fmla="*/ 4 w 101"/>
                  <a:gd name="T107" fmla="*/ 42 h 68"/>
                  <a:gd name="T108" fmla="*/ 0 w 101"/>
                  <a:gd name="T109" fmla="*/ 41 h 68"/>
                  <a:gd name="T110" fmla="*/ 7 w 101"/>
                  <a:gd name="T111" fmla="*/ 33 h 68"/>
                  <a:gd name="T112" fmla="*/ 13 w 101"/>
                  <a:gd name="T113" fmla="*/ 31 h 68"/>
                  <a:gd name="T114" fmla="*/ 19 w 101"/>
                  <a:gd name="T115" fmla="*/ 25 h 68"/>
                  <a:gd name="T116" fmla="*/ 27 w 101"/>
                  <a:gd name="T117" fmla="*/ 24 h 68"/>
                  <a:gd name="T118" fmla="*/ 27 w 101"/>
                  <a:gd name="T119" fmla="*/ 27 h 68"/>
                  <a:gd name="T120" fmla="*/ 30 w 101"/>
                  <a:gd name="T121" fmla="*/ 2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1" h="68">
                    <a:moveTo>
                      <a:pt x="30" y="25"/>
                    </a:moveTo>
                    <a:lnTo>
                      <a:pt x="39" y="13"/>
                    </a:lnTo>
                    <a:lnTo>
                      <a:pt x="44" y="10"/>
                    </a:lnTo>
                    <a:lnTo>
                      <a:pt x="50" y="4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7" y="22"/>
                    </a:lnTo>
                    <a:lnTo>
                      <a:pt x="51" y="24"/>
                    </a:lnTo>
                    <a:lnTo>
                      <a:pt x="54" y="28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7" y="31"/>
                    </a:lnTo>
                    <a:lnTo>
                      <a:pt x="63" y="28"/>
                    </a:lnTo>
                    <a:lnTo>
                      <a:pt x="67" y="24"/>
                    </a:lnTo>
                    <a:lnTo>
                      <a:pt x="70" y="19"/>
                    </a:lnTo>
                    <a:lnTo>
                      <a:pt x="76" y="16"/>
                    </a:lnTo>
                    <a:lnTo>
                      <a:pt x="80" y="12"/>
                    </a:lnTo>
                    <a:lnTo>
                      <a:pt x="83" y="4"/>
                    </a:lnTo>
                    <a:lnTo>
                      <a:pt x="88" y="0"/>
                    </a:lnTo>
                    <a:lnTo>
                      <a:pt x="100" y="1"/>
                    </a:lnTo>
                    <a:lnTo>
                      <a:pt x="101" y="4"/>
                    </a:lnTo>
                    <a:lnTo>
                      <a:pt x="88" y="10"/>
                    </a:lnTo>
                    <a:lnTo>
                      <a:pt x="80" y="18"/>
                    </a:lnTo>
                    <a:lnTo>
                      <a:pt x="86" y="24"/>
                    </a:lnTo>
                    <a:lnTo>
                      <a:pt x="91" y="33"/>
                    </a:lnTo>
                    <a:lnTo>
                      <a:pt x="91" y="38"/>
                    </a:lnTo>
                    <a:lnTo>
                      <a:pt x="94" y="42"/>
                    </a:lnTo>
                    <a:lnTo>
                      <a:pt x="94" y="45"/>
                    </a:lnTo>
                    <a:lnTo>
                      <a:pt x="91" y="47"/>
                    </a:lnTo>
                    <a:lnTo>
                      <a:pt x="86" y="47"/>
                    </a:lnTo>
                    <a:lnTo>
                      <a:pt x="77" y="44"/>
                    </a:lnTo>
                    <a:lnTo>
                      <a:pt x="76" y="45"/>
                    </a:lnTo>
                    <a:lnTo>
                      <a:pt x="71" y="45"/>
                    </a:lnTo>
                    <a:lnTo>
                      <a:pt x="67" y="47"/>
                    </a:lnTo>
                    <a:lnTo>
                      <a:pt x="60" y="44"/>
                    </a:lnTo>
                    <a:lnTo>
                      <a:pt x="54" y="53"/>
                    </a:lnTo>
                    <a:lnTo>
                      <a:pt x="53" y="59"/>
                    </a:lnTo>
                    <a:lnTo>
                      <a:pt x="53" y="59"/>
                    </a:lnTo>
                    <a:lnTo>
                      <a:pt x="48" y="57"/>
                    </a:lnTo>
                    <a:lnTo>
                      <a:pt x="44" y="63"/>
                    </a:lnTo>
                    <a:lnTo>
                      <a:pt x="39" y="62"/>
                    </a:lnTo>
                    <a:lnTo>
                      <a:pt x="35" y="57"/>
                    </a:lnTo>
                    <a:lnTo>
                      <a:pt x="29" y="62"/>
                    </a:lnTo>
                    <a:lnTo>
                      <a:pt x="27" y="59"/>
                    </a:lnTo>
                    <a:lnTo>
                      <a:pt x="24" y="60"/>
                    </a:lnTo>
                    <a:lnTo>
                      <a:pt x="18" y="62"/>
                    </a:lnTo>
                    <a:lnTo>
                      <a:pt x="9" y="68"/>
                    </a:lnTo>
                    <a:lnTo>
                      <a:pt x="3" y="68"/>
                    </a:lnTo>
                    <a:lnTo>
                      <a:pt x="1" y="68"/>
                    </a:lnTo>
                    <a:lnTo>
                      <a:pt x="3" y="60"/>
                    </a:lnTo>
                    <a:lnTo>
                      <a:pt x="6" y="57"/>
                    </a:lnTo>
                    <a:lnTo>
                      <a:pt x="10" y="53"/>
                    </a:lnTo>
                    <a:lnTo>
                      <a:pt x="9" y="47"/>
                    </a:lnTo>
                    <a:lnTo>
                      <a:pt x="4" y="42"/>
                    </a:lnTo>
                    <a:lnTo>
                      <a:pt x="0" y="41"/>
                    </a:lnTo>
                    <a:lnTo>
                      <a:pt x="7" y="33"/>
                    </a:lnTo>
                    <a:lnTo>
                      <a:pt x="13" y="31"/>
                    </a:lnTo>
                    <a:lnTo>
                      <a:pt x="19" y="25"/>
                    </a:lnTo>
                    <a:lnTo>
                      <a:pt x="27" y="24"/>
                    </a:lnTo>
                    <a:lnTo>
                      <a:pt x="27" y="27"/>
                    </a:lnTo>
                    <a:lnTo>
                      <a:pt x="3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5" name="Freeform 2071">
                <a:extLst>
                  <a:ext uri="{FF2B5EF4-FFF2-40B4-BE49-F238E27FC236}">
                    <a16:creationId xmlns:a16="http://schemas.microsoft.com/office/drawing/2014/main" id="{FD3CD08C-FB2B-91FF-2FF6-26C16940A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1386"/>
                <a:ext cx="53" cy="62"/>
              </a:xfrm>
              <a:custGeom>
                <a:avLst/>
                <a:gdLst>
                  <a:gd name="T0" fmla="*/ 108 w 108"/>
                  <a:gd name="T1" fmla="*/ 24 h 125"/>
                  <a:gd name="T2" fmla="*/ 90 w 108"/>
                  <a:gd name="T3" fmla="*/ 2 h 125"/>
                  <a:gd name="T4" fmla="*/ 74 w 108"/>
                  <a:gd name="T5" fmla="*/ 3 h 125"/>
                  <a:gd name="T6" fmla="*/ 68 w 108"/>
                  <a:gd name="T7" fmla="*/ 6 h 125"/>
                  <a:gd name="T8" fmla="*/ 58 w 108"/>
                  <a:gd name="T9" fmla="*/ 8 h 125"/>
                  <a:gd name="T10" fmla="*/ 62 w 108"/>
                  <a:gd name="T11" fmla="*/ 23 h 125"/>
                  <a:gd name="T12" fmla="*/ 52 w 108"/>
                  <a:gd name="T13" fmla="*/ 34 h 125"/>
                  <a:gd name="T14" fmla="*/ 41 w 108"/>
                  <a:gd name="T15" fmla="*/ 61 h 125"/>
                  <a:gd name="T16" fmla="*/ 33 w 108"/>
                  <a:gd name="T17" fmla="*/ 72 h 125"/>
                  <a:gd name="T18" fmla="*/ 23 w 108"/>
                  <a:gd name="T19" fmla="*/ 64 h 125"/>
                  <a:gd name="T20" fmla="*/ 17 w 108"/>
                  <a:gd name="T21" fmla="*/ 64 h 125"/>
                  <a:gd name="T22" fmla="*/ 8 w 108"/>
                  <a:gd name="T23" fmla="*/ 68 h 125"/>
                  <a:gd name="T24" fmla="*/ 14 w 108"/>
                  <a:gd name="T25" fmla="*/ 79 h 125"/>
                  <a:gd name="T26" fmla="*/ 5 w 108"/>
                  <a:gd name="T27" fmla="*/ 91 h 125"/>
                  <a:gd name="T28" fmla="*/ 3 w 108"/>
                  <a:gd name="T29" fmla="*/ 97 h 125"/>
                  <a:gd name="T30" fmla="*/ 11 w 108"/>
                  <a:gd name="T31" fmla="*/ 106 h 125"/>
                  <a:gd name="T32" fmla="*/ 23 w 108"/>
                  <a:gd name="T33" fmla="*/ 108 h 125"/>
                  <a:gd name="T34" fmla="*/ 32 w 108"/>
                  <a:gd name="T35" fmla="*/ 114 h 125"/>
                  <a:gd name="T36" fmla="*/ 23 w 108"/>
                  <a:gd name="T37" fmla="*/ 125 h 125"/>
                  <a:gd name="T38" fmla="*/ 38 w 108"/>
                  <a:gd name="T39" fmla="*/ 125 h 125"/>
                  <a:gd name="T40" fmla="*/ 47 w 108"/>
                  <a:gd name="T41" fmla="*/ 119 h 125"/>
                  <a:gd name="T42" fmla="*/ 61 w 108"/>
                  <a:gd name="T43" fmla="*/ 110 h 125"/>
                  <a:gd name="T44" fmla="*/ 67 w 108"/>
                  <a:gd name="T45" fmla="*/ 114 h 125"/>
                  <a:gd name="T46" fmla="*/ 71 w 108"/>
                  <a:gd name="T47" fmla="*/ 125 h 125"/>
                  <a:gd name="T48" fmla="*/ 71 w 108"/>
                  <a:gd name="T49" fmla="*/ 123 h 125"/>
                  <a:gd name="T50" fmla="*/ 74 w 108"/>
                  <a:gd name="T51" fmla="*/ 114 h 125"/>
                  <a:gd name="T52" fmla="*/ 70 w 108"/>
                  <a:gd name="T53" fmla="*/ 97 h 125"/>
                  <a:gd name="T54" fmla="*/ 87 w 108"/>
                  <a:gd name="T55" fmla="*/ 97 h 125"/>
                  <a:gd name="T56" fmla="*/ 84 w 108"/>
                  <a:gd name="T57" fmla="*/ 94 h 125"/>
                  <a:gd name="T58" fmla="*/ 74 w 108"/>
                  <a:gd name="T59" fmla="*/ 78 h 125"/>
                  <a:gd name="T60" fmla="*/ 76 w 108"/>
                  <a:gd name="T61" fmla="*/ 64 h 125"/>
                  <a:gd name="T62" fmla="*/ 87 w 108"/>
                  <a:gd name="T63" fmla="*/ 58 h 125"/>
                  <a:gd name="T64" fmla="*/ 97 w 108"/>
                  <a:gd name="T65" fmla="*/ 52 h 125"/>
                  <a:gd name="T66" fmla="*/ 105 w 108"/>
                  <a:gd name="T67" fmla="*/ 46 h 125"/>
                  <a:gd name="T68" fmla="*/ 105 w 108"/>
                  <a:gd name="T69" fmla="*/ 38 h 125"/>
                  <a:gd name="T70" fmla="*/ 108 w 108"/>
                  <a:gd name="T71" fmla="*/ 29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125">
                    <a:moveTo>
                      <a:pt x="108" y="29"/>
                    </a:moveTo>
                    <a:lnTo>
                      <a:pt x="108" y="24"/>
                    </a:lnTo>
                    <a:lnTo>
                      <a:pt x="100" y="0"/>
                    </a:lnTo>
                    <a:lnTo>
                      <a:pt x="90" y="2"/>
                    </a:lnTo>
                    <a:lnTo>
                      <a:pt x="80" y="0"/>
                    </a:lnTo>
                    <a:lnTo>
                      <a:pt x="74" y="3"/>
                    </a:lnTo>
                    <a:lnTo>
                      <a:pt x="70" y="2"/>
                    </a:lnTo>
                    <a:lnTo>
                      <a:pt x="68" y="6"/>
                    </a:lnTo>
                    <a:lnTo>
                      <a:pt x="62" y="6"/>
                    </a:lnTo>
                    <a:lnTo>
                      <a:pt x="58" y="8"/>
                    </a:lnTo>
                    <a:lnTo>
                      <a:pt x="58" y="18"/>
                    </a:lnTo>
                    <a:lnTo>
                      <a:pt x="62" y="23"/>
                    </a:lnTo>
                    <a:lnTo>
                      <a:pt x="53" y="34"/>
                    </a:lnTo>
                    <a:lnTo>
                      <a:pt x="52" y="34"/>
                    </a:lnTo>
                    <a:lnTo>
                      <a:pt x="38" y="40"/>
                    </a:lnTo>
                    <a:lnTo>
                      <a:pt x="41" y="61"/>
                    </a:lnTo>
                    <a:lnTo>
                      <a:pt x="41" y="72"/>
                    </a:lnTo>
                    <a:lnTo>
                      <a:pt x="33" y="72"/>
                    </a:lnTo>
                    <a:lnTo>
                      <a:pt x="33" y="67"/>
                    </a:lnTo>
                    <a:lnTo>
                      <a:pt x="23" y="64"/>
                    </a:lnTo>
                    <a:lnTo>
                      <a:pt x="18" y="61"/>
                    </a:lnTo>
                    <a:lnTo>
                      <a:pt x="17" y="64"/>
                    </a:lnTo>
                    <a:lnTo>
                      <a:pt x="11" y="65"/>
                    </a:lnTo>
                    <a:lnTo>
                      <a:pt x="8" y="68"/>
                    </a:lnTo>
                    <a:lnTo>
                      <a:pt x="6" y="76"/>
                    </a:lnTo>
                    <a:lnTo>
                      <a:pt x="14" y="79"/>
                    </a:lnTo>
                    <a:lnTo>
                      <a:pt x="11" y="85"/>
                    </a:lnTo>
                    <a:lnTo>
                      <a:pt x="5" y="91"/>
                    </a:lnTo>
                    <a:lnTo>
                      <a:pt x="0" y="93"/>
                    </a:lnTo>
                    <a:lnTo>
                      <a:pt x="3" y="97"/>
                    </a:lnTo>
                    <a:lnTo>
                      <a:pt x="2" y="103"/>
                    </a:lnTo>
                    <a:lnTo>
                      <a:pt x="11" y="106"/>
                    </a:lnTo>
                    <a:lnTo>
                      <a:pt x="18" y="108"/>
                    </a:lnTo>
                    <a:lnTo>
                      <a:pt x="23" y="108"/>
                    </a:lnTo>
                    <a:lnTo>
                      <a:pt x="30" y="103"/>
                    </a:lnTo>
                    <a:lnTo>
                      <a:pt x="32" y="114"/>
                    </a:lnTo>
                    <a:lnTo>
                      <a:pt x="29" y="120"/>
                    </a:lnTo>
                    <a:lnTo>
                      <a:pt x="23" y="125"/>
                    </a:lnTo>
                    <a:lnTo>
                      <a:pt x="29" y="125"/>
                    </a:lnTo>
                    <a:lnTo>
                      <a:pt x="38" y="125"/>
                    </a:lnTo>
                    <a:lnTo>
                      <a:pt x="44" y="123"/>
                    </a:lnTo>
                    <a:lnTo>
                      <a:pt x="47" y="119"/>
                    </a:lnTo>
                    <a:lnTo>
                      <a:pt x="52" y="119"/>
                    </a:lnTo>
                    <a:lnTo>
                      <a:pt x="61" y="110"/>
                    </a:lnTo>
                    <a:lnTo>
                      <a:pt x="65" y="110"/>
                    </a:lnTo>
                    <a:lnTo>
                      <a:pt x="67" y="114"/>
                    </a:lnTo>
                    <a:lnTo>
                      <a:pt x="67" y="122"/>
                    </a:lnTo>
                    <a:lnTo>
                      <a:pt x="71" y="125"/>
                    </a:lnTo>
                    <a:lnTo>
                      <a:pt x="77" y="125"/>
                    </a:lnTo>
                    <a:lnTo>
                      <a:pt x="71" y="123"/>
                    </a:lnTo>
                    <a:lnTo>
                      <a:pt x="71" y="117"/>
                    </a:lnTo>
                    <a:lnTo>
                      <a:pt x="74" y="114"/>
                    </a:lnTo>
                    <a:lnTo>
                      <a:pt x="71" y="110"/>
                    </a:lnTo>
                    <a:lnTo>
                      <a:pt x="70" y="97"/>
                    </a:lnTo>
                    <a:lnTo>
                      <a:pt x="74" y="97"/>
                    </a:lnTo>
                    <a:lnTo>
                      <a:pt x="87" y="97"/>
                    </a:lnTo>
                    <a:lnTo>
                      <a:pt x="87" y="94"/>
                    </a:lnTo>
                    <a:lnTo>
                      <a:pt x="84" y="94"/>
                    </a:lnTo>
                    <a:lnTo>
                      <a:pt x="77" y="79"/>
                    </a:lnTo>
                    <a:lnTo>
                      <a:pt x="74" y="78"/>
                    </a:lnTo>
                    <a:lnTo>
                      <a:pt x="73" y="68"/>
                    </a:lnTo>
                    <a:lnTo>
                      <a:pt x="76" y="64"/>
                    </a:lnTo>
                    <a:lnTo>
                      <a:pt x="80" y="64"/>
                    </a:lnTo>
                    <a:lnTo>
                      <a:pt x="87" y="58"/>
                    </a:lnTo>
                    <a:lnTo>
                      <a:pt x="93" y="59"/>
                    </a:lnTo>
                    <a:lnTo>
                      <a:pt x="97" y="52"/>
                    </a:lnTo>
                    <a:lnTo>
                      <a:pt x="103" y="55"/>
                    </a:lnTo>
                    <a:lnTo>
                      <a:pt x="105" y="46"/>
                    </a:lnTo>
                    <a:lnTo>
                      <a:pt x="100" y="41"/>
                    </a:lnTo>
                    <a:lnTo>
                      <a:pt x="105" y="38"/>
                    </a:lnTo>
                    <a:lnTo>
                      <a:pt x="105" y="34"/>
                    </a:lnTo>
                    <a:lnTo>
                      <a:pt x="108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6" name="Freeform 2072">
                <a:extLst>
                  <a:ext uri="{FF2B5EF4-FFF2-40B4-BE49-F238E27FC236}">
                    <a16:creationId xmlns:a16="http://schemas.microsoft.com/office/drawing/2014/main" id="{D9CA5D31-F121-8E7C-19C5-33049E5E2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1386"/>
                <a:ext cx="53" cy="62"/>
              </a:xfrm>
              <a:custGeom>
                <a:avLst/>
                <a:gdLst>
                  <a:gd name="T0" fmla="*/ 105 w 108"/>
                  <a:gd name="T1" fmla="*/ 34 h 125"/>
                  <a:gd name="T2" fmla="*/ 100 w 108"/>
                  <a:gd name="T3" fmla="*/ 41 h 125"/>
                  <a:gd name="T4" fmla="*/ 103 w 108"/>
                  <a:gd name="T5" fmla="*/ 55 h 125"/>
                  <a:gd name="T6" fmla="*/ 93 w 108"/>
                  <a:gd name="T7" fmla="*/ 59 h 125"/>
                  <a:gd name="T8" fmla="*/ 80 w 108"/>
                  <a:gd name="T9" fmla="*/ 64 h 125"/>
                  <a:gd name="T10" fmla="*/ 73 w 108"/>
                  <a:gd name="T11" fmla="*/ 68 h 125"/>
                  <a:gd name="T12" fmla="*/ 77 w 108"/>
                  <a:gd name="T13" fmla="*/ 79 h 125"/>
                  <a:gd name="T14" fmla="*/ 87 w 108"/>
                  <a:gd name="T15" fmla="*/ 94 h 125"/>
                  <a:gd name="T16" fmla="*/ 74 w 108"/>
                  <a:gd name="T17" fmla="*/ 97 h 125"/>
                  <a:gd name="T18" fmla="*/ 71 w 108"/>
                  <a:gd name="T19" fmla="*/ 110 h 125"/>
                  <a:gd name="T20" fmla="*/ 71 w 108"/>
                  <a:gd name="T21" fmla="*/ 117 h 125"/>
                  <a:gd name="T22" fmla="*/ 77 w 108"/>
                  <a:gd name="T23" fmla="*/ 125 h 125"/>
                  <a:gd name="T24" fmla="*/ 67 w 108"/>
                  <a:gd name="T25" fmla="*/ 122 h 125"/>
                  <a:gd name="T26" fmla="*/ 65 w 108"/>
                  <a:gd name="T27" fmla="*/ 110 h 125"/>
                  <a:gd name="T28" fmla="*/ 52 w 108"/>
                  <a:gd name="T29" fmla="*/ 119 h 125"/>
                  <a:gd name="T30" fmla="*/ 44 w 108"/>
                  <a:gd name="T31" fmla="*/ 123 h 125"/>
                  <a:gd name="T32" fmla="*/ 29 w 108"/>
                  <a:gd name="T33" fmla="*/ 125 h 125"/>
                  <a:gd name="T34" fmla="*/ 29 w 108"/>
                  <a:gd name="T35" fmla="*/ 120 h 125"/>
                  <a:gd name="T36" fmla="*/ 30 w 108"/>
                  <a:gd name="T37" fmla="*/ 103 h 125"/>
                  <a:gd name="T38" fmla="*/ 18 w 108"/>
                  <a:gd name="T39" fmla="*/ 108 h 125"/>
                  <a:gd name="T40" fmla="*/ 2 w 108"/>
                  <a:gd name="T41" fmla="*/ 103 h 125"/>
                  <a:gd name="T42" fmla="*/ 0 w 108"/>
                  <a:gd name="T43" fmla="*/ 93 h 125"/>
                  <a:gd name="T44" fmla="*/ 11 w 108"/>
                  <a:gd name="T45" fmla="*/ 85 h 125"/>
                  <a:gd name="T46" fmla="*/ 6 w 108"/>
                  <a:gd name="T47" fmla="*/ 76 h 125"/>
                  <a:gd name="T48" fmla="*/ 11 w 108"/>
                  <a:gd name="T49" fmla="*/ 65 h 125"/>
                  <a:gd name="T50" fmla="*/ 18 w 108"/>
                  <a:gd name="T51" fmla="*/ 61 h 125"/>
                  <a:gd name="T52" fmla="*/ 33 w 108"/>
                  <a:gd name="T53" fmla="*/ 67 h 125"/>
                  <a:gd name="T54" fmla="*/ 41 w 108"/>
                  <a:gd name="T55" fmla="*/ 72 h 125"/>
                  <a:gd name="T56" fmla="*/ 38 w 108"/>
                  <a:gd name="T57" fmla="*/ 40 h 125"/>
                  <a:gd name="T58" fmla="*/ 53 w 108"/>
                  <a:gd name="T59" fmla="*/ 34 h 125"/>
                  <a:gd name="T60" fmla="*/ 58 w 108"/>
                  <a:gd name="T61" fmla="*/ 18 h 125"/>
                  <a:gd name="T62" fmla="*/ 62 w 108"/>
                  <a:gd name="T63" fmla="*/ 6 h 125"/>
                  <a:gd name="T64" fmla="*/ 70 w 108"/>
                  <a:gd name="T65" fmla="*/ 2 h 125"/>
                  <a:gd name="T66" fmla="*/ 80 w 108"/>
                  <a:gd name="T67" fmla="*/ 0 h 125"/>
                  <a:gd name="T68" fmla="*/ 100 w 108"/>
                  <a:gd name="T69" fmla="*/ 0 h 125"/>
                  <a:gd name="T70" fmla="*/ 108 w 108"/>
                  <a:gd name="T71" fmla="*/ 29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125">
                    <a:moveTo>
                      <a:pt x="108" y="29"/>
                    </a:moveTo>
                    <a:lnTo>
                      <a:pt x="105" y="34"/>
                    </a:lnTo>
                    <a:lnTo>
                      <a:pt x="105" y="38"/>
                    </a:lnTo>
                    <a:lnTo>
                      <a:pt x="100" y="41"/>
                    </a:lnTo>
                    <a:lnTo>
                      <a:pt x="105" y="46"/>
                    </a:lnTo>
                    <a:lnTo>
                      <a:pt x="103" y="55"/>
                    </a:lnTo>
                    <a:lnTo>
                      <a:pt x="97" y="52"/>
                    </a:lnTo>
                    <a:lnTo>
                      <a:pt x="93" y="59"/>
                    </a:lnTo>
                    <a:lnTo>
                      <a:pt x="87" y="58"/>
                    </a:lnTo>
                    <a:lnTo>
                      <a:pt x="80" y="64"/>
                    </a:lnTo>
                    <a:lnTo>
                      <a:pt x="76" y="64"/>
                    </a:lnTo>
                    <a:lnTo>
                      <a:pt x="73" y="68"/>
                    </a:lnTo>
                    <a:lnTo>
                      <a:pt x="74" y="78"/>
                    </a:lnTo>
                    <a:lnTo>
                      <a:pt x="77" y="79"/>
                    </a:lnTo>
                    <a:lnTo>
                      <a:pt x="84" y="94"/>
                    </a:lnTo>
                    <a:lnTo>
                      <a:pt x="87" y="94"/>
                    </a:lnTo>
                    <a:lnTo>
                      <a:pt x="87" y="97"/>
                    </a:lnTo>
                    <a:lnTo>
                      <a:pt x="74" y="97"/>
                    </a:lnTo>
                    <a:lnTo>
                      <a:pt x="70" y="97"/>
                    </a:lnTo>
                    <a:lnTo>
                      <a:pt x="71" y="110"/>
                    </a:lnTo>
                    <a:lnTo>
                      <a:pt x="74" y="114"/>
                    </a:lnTo>
                    <a:lnTo>
                      <a:pt x="71" y="117"/>
                    </a:lnTo>
                    <a:lnTo>
                      <a:pt x="71" y="123"/>
                    </a:lnTo>
                    <a:lnTo>
                      <a:pt x="77" y="125"/>
                    </a:lnTo>
                    <a:lnTo>
                      <a:pt x="71" y="125"/>
                    </a:lnTo>
                    <a:lnTo>
                      <a:pt x="67" y="122"/>
                    </a:lnTo>
                    <a:lnTo>
                      <a:pt x="67" y="114"/>
                    </a:lnTo>
                    <a:lnTo>
                      <a:pt x="65" y="110"/>
                    </a:lnTo>
                    <a:lnTo>
                      <a:pt x="61" y="110"/>
                    </a:lnTo>
                    <a:lnTo>
                      <a:pt x="52" y="119"/>
                    </a:lnTo>
                    <a:lnTo>
                      <a:pt x="47" y="119"/>
                    </a:lnTo>
                    <a:lnTo>
                      <a:pt x="44" y="123"/>
                    </a:lnTo>
                    <a:lnTo>
                      <a:pt x="38" y="125"/>
                    </a:lnTo>
                    <a:lnTo>
                      <a:pt x="29" y="125"/>
                    </a:lnTo>
                    <a:lnTo>
                      <a:pt x="23" y="125"/>
                    </a:lnTo>
                    <a:lnTo>
                      <a:pt x="29" y="120"/>
                    </a:lnTo>
                    <a:lnTo>
                      <a:pt x="32" y="114"/>
                    </a:lnTo>
                    <a:lnTo>
                      <a:pt x="30" y="103"/>
                    </a:lnTo>
                    <a:lnTo>
                      <a:pt x="23" y="108"/>
                    </a:lnTo>
                    <a:lnTo>
                      <a:pt x="18" y="108"/>
                    </a:lnTo>
                    <a:lnTo>
                      <a:pt x="11" y="106"/>
                    </a:lnTo>
                    <a:lnTo>
                      <a:pt x="2" y="103"/>
                    </a:lnTo>
                    <a:lnTo>
                      <a:pt x="3" y="97"/>
                    </a:lnTo>
                    <a:lnTo>
                      <a:pt x="0" y="93"/>
                    </a:lnTo>
                    <a:lnTo>
                      <a:pt x="5" y="91"/>
                    </a:lnTo>
                    <a:lnTo>
                      <a:pt x="11" y="85"/>
                    </a:lnTo>
                    <a:lnTo>
                      <a:pt x="14" y="79"/>
                    </a:lnTo>
                    <a:lnTo>
                      <a:pt x="6" y="76"/>
                    </a:lnTo>
                    <a:lnTo>
                      <a:pt x="8" y="68"/>
                    </a:lnTo>
                    <a:lnTo>
                      <a:pt x="11" y="65"/>
                    </a:lnTo>
                    <a:lnTo>
                      <a:pt x="17" y="64"/>
                    </a:lnTo>
                    <a:lnTo>
                      <a:pt x="18" y="61"/>
                    </a:lnTo>
                    <a:lnTo>
                      <a:pt x="23" y="64"/>
                    </a:lnTo>
                    <a:lnTo>
                      <a:pt x="33" y="67"/>
                    </a:lnTo>
                    <a:lnTo>
                      <a:pt x="33" y="72"/>
                    </a:lnTo>
                    <a:lnTo>
                      <a:pt x="41" y="72"/>
                    </a:lnTo>
                    <a:lnTo>
                      <a:pt x="41" y="61"/>
                    </a:lnTo>
                    <a:lnTo>
                      <a:pt x="38" y="40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62" y="23"/>
                    </a:lnTo>
                    <a:lnTo>
                      <a:pt x="58" y="18"/>
                    </a:lnTo>
                    <a:lnTo>
                      <a:pt x="58" y="8"/>
                    </a:lnTo>
                    <a:lnTo>
                      <a:pt x="62" y="6"/>
                    </a:lnTo>
                    <a:lnTo>
                      <a:pt x="68" y="6"/>
                    </a:lnTo>
                    <a:lnTo>
                      <a:pt x="70" y="2"/>
                    </a:lnTo>
                    <a:lnTo>
                      <a:pt x="74" y="3"/>
                    </a:lnTo>
                    <a:lnTo>
                      <a:pt x="80" y="0"/>
                    </a:lnTo>
                    <a:lnTo>
                      <a:pt x="90" y="2"/>
                    </a:lnTo>
                    <a:lnTo>
                      <a:pt x="100" y="0"/>
                    </a:lnTo>
                    <a:lnTo>
                      <a:pt x="108" y="24"/>
                    </a:lnTo>
                    <a:lnTo>
                      <a:pt x="108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7" name="Freeform 2073">
                <a:extLst>
                  <a:ext uri="{FF2B5EF4-FFF2-40B4-BE49-F238E27FC236}">
                    <a16:creationId xmlns:a16="http://schemas.microsoft.com/office/drawing/2014/main" id="{36A17944-5315-68BF-AE30-FA94A487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1386"/>
                <a:ext cx="53" cy="62"/>
              </a:xfrm>
              <a:custGeom>
                <a:avLst/>
                <a:gdLst>
                  <a:gd name="T0" fmla="*/ 105 w 108"/>
                  <a:gd name="T1" fmla="*/ 34 h 125"/>
                  <a:gd name="T2" fmla="*/ 100 w 108"/>
                  <a:gd name="T3" fmla="*/ 41 h 125"/>
                  <a:gd name="T4" fmla="*/ 103 w 108"/>
                  <a:gd name="T5" fmla="*/ 55 h 125"/>
                  <a:gd name="T6" fmla="*/ 93 w 108"/>
                  <a:gd name="T7" fmla="*/ 59 h 125"/>
                  <a:gd name="T8" fmla="*/ 80 w 108"/>
                  <a:gd name="T9" fmla="*/ 64 h 125"/>
                  <a:gd name="T10" fmla="*/ 73 w 108"/>
                  <a:gd name="T11" fmla="*/ 68 h 125"/>
                  <a:gd name="T12" fmla="*/ 77 w 108"/>
                  <a:gd name="T13" fmla="*/ 79 h 125"/>
                  <a:gd name="T14" fmla="*/ 87 w 108"/>
                  <a:gd name="T15" fmla="*/ 94 h 125"/>
                  <a:gd name="T16" fmla="*/ 74 w 108"/>
                  <a:gd name="T17" fmla="*/ 97 h 125"/>
                  <a:gd name="T18" fmla="*/ 71 w 108"/>
                  <a:gd name="T19" fmla="*/ 110 h 125"/>
                  <a:gd name="T20" fmla="*/ 71 w 108"/>
                  <a:gd name="T21" fmla="*/ 117 h 125"/>
                  <a:gd name="T22" fmla="*/ 77 w 108"/>
                  <a:gd name="T23" fmla="*/ 125 h 125"/>
                  <a:gd name="T24" fmla="*/ 67 w 108"/>
                  <a:gd name="T25" fmla="*/ 122 h 125"/>
                  <a:gd name="T26" fmla="*/ 65 w 108"/>
                  <a:gd name="T27" fmla="*/ 110 h 125"/>
                  <a:gd name="T28" fmla="*/ 52 w 108"/>
                  <a:gd name="T29" fmla="*/ 119 h 125"/>
                  <a:gd name="T30" fmla="*/ 44 w 108"/>
                  <a:gd name="T31" fmla="*/ 123 h 125"/>
                  <a:gd name="T32" fmla="*/ 29 w 108"/>
                  <a:gd name="T33" fmla="*/ 125 h 125"/>
                  <a:gd name="T34" fmla="*/ 29 w 108"/>
                  <a:gd name="T35" fmla="*/ 120 h 125"/>
                  <a:gd name="T36" fmla="*/ 30 w 108"/>
                  <a:gd name="T37" fmla="*/ 103 h 125"/>
                  <a:gd name="T38" fmla="*/ 18 w 108"/>
                  <a:gd name="T39" fmla="*/ 108 h 125"/>
                  <a:gd name="T40" fmla="*/ 2 w 108"/>
                  <a:gd name="T41" fmla="*/ 103 h 125"/>
                  <a:gd name="T42" fmla="*/ 0 w 108"/>
                  <a:gd name="T43" fmla="*/ 93 h 125"/>
                  <a:gd name="T44" fmla="*/ 11 w 108"/>
                  <a:gd name="T45" fmla="*/ 85 h 125"/>
                  <a:gd name="T46" fmla="*/ 6 w 108"/>
                  <a:gd name="T47" fmla="*/ 76 h 125"/>
                  <a:gd name="T48" fmla="*/ 11 w 108"/>
                  <a:gd name="T49" fmla="*/ 65 h 125"/>
                  <a:gd name="T50" fmla="*/ 18 w 108"/>
                  <a:gd name="T51" fmla="*/ 61 h 125"/>
                  <a:gd name="T52" fmla="*/ 33 w 108"/>
                  <a:gd name="T53" fmla="*/ 67 h 125"/>
                  <a:gd name="T54" fmla="*/ 41 w 108"/>
                  <a:gd name="T55" fmla="*/ 72 h 125"/>
                  <a:gd name="T56" fmla="*/ 38 w 108"/>
                  <a:gd name="T57" fmla="*/ 40 h 125"/>
                  <a:gd name="T58" fmla="*/ 53 w 108"/>
                  <a:gd name="T59" fmla="*/ 34 h 125"/>
                  <a:gd name="T60" fmla="*/ 58 w 108"/>
                  <a:gd name="T61" fmla="*/ 18 h 125"/>
                  <a:gd name="T62" fmla="*/ 62 w 108"/>
                  <a:gd name="T63" fmla="*/ 6 h 125"/>
                  <a:gd name="T64" fmla="*/ 70 w 108"/>
                  <a:gd name="T65" fmla="*/ 2 h 125"/>
                  <a:gd name="T66" fmla="*/ 80 w 108"/>
                  <a:gd name="T67" fmla="*/ 0 h 125"/>
                  <a:gd name="T68" fmla="*/ 100 w 108"/>
                  <a:gd name="T69" fmla="*/ 0 h 125"/>
                  <a:gd name="T70" fmla="*/ 108 w 108"/>
                  <a:gd name="T71" fmla="*/ 29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125">
                    <a:moveTo>
                      <a:pt x="108" y="29"/>
                    </a:moveTo>
                    <a:lnTo>
                      <a:pt x="105" y="34"/>
                    </a:lnTo>
                    <a:lnTo>
                      <a:pt x="105" y="38"/>
                    </a:lnTo>
                    <a:lnTo>
                      <a:pt x="100" y="41"/>
                    </a:lnTo>
                    <a:lnTo>
                      <a:pt x="105" y="46"/>
                    </a:lnTo>
                    <a:lnTo>
                      <a:pt x="103" y="55"/>
                    </a:lnTo>
                    <a:lnTo>
                      <a:pt x="97" y="52"/>
                    </a:lnTo>
                    <a:lnTo>
                      <a:pt x="93" y="59"/>
                    </a:lnTo>
                    <a:lnTo>
                      <a:pt x="87" y="58"/>
                    </a:lnTo>
                    <a:lnTo>
                      <a:pt x="80" y="64"/>
                    </a:lnTo>
                    <a:lnTo>
                      <a:pt x="76" y="64"/>
                    </a:lnTo>
                    <a:lnTo>
                      <a:pt x="73" y="68"/>
                    </a:lnTo>
                    <a:lnTo>
                      <a:pt x="74" y="78"/>
                    </a:lnTo>
                    <a:lnTo>
                      <a:pt x="77" y="79"/>
                    </a:lnTo>
                    <a:lnTo>
                      <a:pt x="84" y="94"/>
                    </a:lnTo>
                    <a:lnTo>
                      <a:pt x="87" y="94"/>
                    </a:lnTo>
                    <a:lnTo>
                      <a:pt x="87" y="97"/>
                    </a:lnTo>
                    <a:lnTo>
                      <a:pt x="74" y="97"/>
                    </a:lnTo>
                    <a:lnTo>
                      <a:pt x="70" y="97"/>
                    </a:lnTo>
                    <a:lnTo>
                      <a:pt x="71" y="110"/>
                    </a:lnTo>
                    <a:lnTo>
                      <a:pt x="74" y="114"/>
                    </a:lnTo>
                    <a:lnTo>
                      <a:pt x="71" y="117"/>
                    </a:lnTo>
                    <a:lnTo>
                      <a:pt x="71" y="123"/>
                    </a:lnTo>
                    <a:lnTo>
                      <a:pt x="77" y="125"/>
                    </a:lnTo>
                    <a:lnTo>
                      <a:pt x="71" y="125"/>
                    </a:lnTo>
                    <a:lnTo>
                      <a:pt x="67" y="122"/>
                    </a:lnTo>
                    <a:lnTo>
                      <a:pt x="67" y="114"/>
                    </a:lnTo>
                    <a:lnTo>
                      <a:pt x="65" y="110"/>
                    </a:lnTo>
                    <a:lnTo>
                      <a:pt x="61" y="110"/>
                    </a:lnTo>
                    <a:lnTo>
                      <a:pt x="52" y="119"/>
                    </a:lnTo>
                    <a:lnTo>
                      <a:pt x="47" y="119"/>
                    </a:lnTo>
                    <a:lnTo>
                      <a:pt x="44" y="123"/>
                    </a:lnTo>
                    <a:lnTo>
                      <a:pt x="38" y="125"/>
                    </a:lnTo>
                    <a:lnTo>
                      <a:pt x="29" y="125"/>
                    </a:lnTo>
                    <a:lnTo>
                      <a:pt x="23" y="125"/>
                    </a:lnTo>
                    <a:lnTo>
                      <a:pt x="29" y="120"/>
                    </a:lnTo>
                    <a:lnTo>
                      <a:pt x="32" y="114"/>
                    </a:lnTo>
                    <a:lnTo>
                      <a:pt x="30" y="103"/>
                    </a:lnTo>
                    <a:lnTo>
                      <a:pt x="23" y="108"/>
                    </a:lnTo>
                    <a:lnTo>
                      <a:pt x="18" y="108"/>
                    </a:lnTo>
                    <a:lnTo>
                      <a:pt x="11" y="106"/>
                    </a:lnTo>
                    <a:lnTo>
                      <a:pt x="2" y="103"/>
                    </a:lnTo>
                    <a:lnTo>
                      <a:pt x="3" y="97"/>
                    </a:lnTo>
                    <a:lnTo>
                      <a:pt x="0" y="93"/>
                    </a:lnTo>
                    <a:lnTo>
                      <a:pt x="5" y="91"/>
                    </a:lnTo>
                    <a:lnTo>
                      <a:pt x="11" y="85"/>
                    </a:lnTo>
                    <a:lnTo>
                      <a:pt x="14" y="79"/>
                    </a:lnTo>
                    <a:lnTo>
                      <a:pt x="6" y="76"/>
                    </a:lnTo>
                    <a:lnTo>
                      <a:pt x="8" y="68"/>
                    </a:lnTo>
                    <a:lnTo>
                      <a:pt x="11" y="65"/>
                    </a:lnTo>
                    <a:lnTo>
                      <a:pt x="17" y="64"/>
                    </a:lnTo>
                    <a:lnTo>
                      <a:pt x="18" y="61"/>
                    </a:lnTo>
                    <a:lnTo>
                      <a:pt x="23" y="64"/>
                    </a:lnTo>
                    <a:lnTo>
                      <a:pt x="33" y="67"/>
                    </a:lnTo>
                    <a:lnTo>
                      <a:pt x="33" y="72"/>
                    </a:lnTo>
                    <a:lnTo>
                      <a:pt x="41" y="72"/>
                    </a:lnTo>
                    <a:lnTo>
                      <a:pt x="41" y="61"/>
                    </a:lnTo>
                    <a:lnTo>
                      <a:pt x="38" y="40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62" y="23"/>
                    </a:lnTo>
                    <a:lnTo>
                      <a:pt x="58" y="18"/>
                    </a:lnTo>
                    <a:lnTo>
                      <a:pt x="58" y="8"/>
                    </a:lnTo>
                    <a:lnTo>
                      <a:pt x="62" y="6"/>
                    </a:lnTo>
                    <a:lnTo>
                      <a:pt x="68" y="6"/>
                    </a:lnTo>
                    <a:lnTo>
                      <a:pt x="70" y="2"/>
                    </a:lnTo>
                    <a:lnTo>
                      <a:pt x="74" y="3"/>
                    </a:lnTo>
                    <a:lnTo>
                      <a:pt x="80" y="0"/>
                    </a:lnTo>
                    <a:lnTo>
                      <a:pt x="90" y="2"/>
                    </a:lnTo>
                    <a:lnTo>
                      <a:pt x="100" y="0"/>
                    </a:lnTo>
                    <a:lnTo>
                      <a:pt x="108" y="24"/>
                    </a:lnTo>
                    <a:lnTo>
                      <a:pt x="108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8" name="Freeform 2074">
                <a:extLst>
                  <a:ext uri="{FF2B5EF4-FFF2-40B4-BE49-F238E27FC236}">
                    <a16:creationId xmlns:a16="http://schemas.microsoft.com/office/drawing/2014/main" id="{CE2E99B4-A652-6782-26FC-614C302B5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442"/>
                <a:ext cx="33" cy="49"/>
              </a:xfrm>
              <a:custGeom>
                <a:avLst/>
                <a:gdLst>
                  <a:gd name="T0" fmla="*/ 46 w 67"/>
                  <a:gd name="T1" fmla="*/ 9 h 99"/>
                  <a:gd name="T2" fmla="*/ 38 w 67"/>
                  <a:gd name="T3" fmla="*/ 14 h 99"/>
                  <a:gd name="T4" fmla="*/ 29 w 67"/>
                  <a:gd name="T5" fmla="*/ 23 h 99"/>
                  <a:gd name="T6" fmla="*/ 24 w 67"/>
                  <a:gd name="T7" fmla="*/ 30 h 99"/>
                  <a:gd name="T8" fmla="*/ 18 w 67"/>
                  <a:gd name="T9" fmla="*/ 35 h 99"/>
                  <a:gd name="T10" fmla="*/ 11 w 67"/>
                  <a:gd name="T11" fmla="*/ 40 h 99"/>
                  <a:gd name="T12" fmla="*/ 15 w 67"/>
                  <a:gd name="T13" fmla="*/ 50 h 99"/>
                  <a:gd name="T14" fmla="*/ 9 w 67"/>
                  <a:gd name="T15" fmla="*/ 56 h 99"/>
                  <a:gd name="T16" fmla="*/ 0 w 67"/>
                  <a:gd name="T17" fmla="*/ 84 h 99"/>
                  <a:gd name="T18" fmla="*/ 5 w 67"/>
                  <a:gd name="T19" fmla="*/ 90 h 99"/>
                  <a:gd name="T20" fmla="*/ 3 w 67"/>
                  <a:gd name="T21" fmla="*/ 96 h 99"/>
                  <a:gd name="T22" fmla="*/ 6 w 67"/>
                  <a:gd name="T23" fmla="*/ 99 h 99"/>
                  <a:gd name="T24" fmla="*/ 11 w 67"/>
                  <a:gd name="T25" fmla="*/ 90 h 99"/>
                  <a:gd name="T26" fmla="*/ 33 w 67"/>
                  <a:gd name="T27" fmla="*/ 87 h 99"/>
                  <a:gd name="T28" fmla="*/ 36 w 67"/>
                  <a:gd name="T29" fmla="*/ 84 h 99"/>
                  <a:gd name="T30" fmla="*/ 30 w 67"/>
                  <a:gd name="T31" fmla="*/ 78 h 99"/>
                  <a:gd name="T32" fmla="*/ 24 w 67"/>
                  <a:gd name="T33" fmla="*/ 75 h 99"/>
                  <a:gd name="T34" fmla="*/ 21 w 67"/>
                  <a:gd name="T35" fmla="*/ 71 h 99"/>
                  <a:gd name="T36" fmla="*/ 18 w 67"/>
                  <a:gd name="T37" fmla="*/ 68 h 99"/>
                  <a:gd name="T38" fmla="*/ 18 w 67"/>
                  <a:gd name="T39" fmla="*/ 64 h 99"/>
                  <a:gd name="T40" fmla="*/ 23 w 67"/>
                  <a:gd name="T41" fmla="*/ 61 h 99"/>
                  <a:gd name="T42" fmla="*/ 27 w 67"/>
                  <a:gd name="T43" fmla="*/ 53 h 99"/>
                  <a:gd name="T44" fmla="*/ 27 w 67"/>
                  <a:gd name="T45" fmla="*/ 46 h 99"/>
                  <a:gd name="T46" fmla="*/ 41 w 67"/>
                  <a:gd name="T47" fmla="*/ 41 h 99"/>
                  <a:gd name="T48" fmla="*/ 50 w 67"/>
                  <a:gd name="T49" fmla="*/ 35 h 99"/>
                  <a:gd name="T50" fmla="*/ 52 w 67"/>
                  <a:gd name="T51" fmla="*/ 27 h 99"/>
                  <a:gd name="T52" fmla="*/ 58 w 67"/>
                  <a:gd name="T53" fmla="*/ 20 h 99"/>
                  <a:gd name="T54" fmla="*/ 67 w 67"/>
                  <a:gd name="T55" fmla="*/ 17 h 99"/>
                  <a:gd name="T56" fmla="*/ 67 w 67"/>
                  <a:gd name="T57" fmla="*/ 15 h 99"/>
                  <a:gd name="T58" fmla="*/ 61 w 67"/>
                  <a:gd name="T59" fmla="*/ 9 h 99"/>
                  <a:gd name="T60" fmla="*/ 58 w 67"/>
                  <a:gd name="T61" fmla="*/ 0 h 99"/>
                  <a:gd name="T62" fmla="*/ 55 w 67"/>
                  <a:gd name="T63" fmla="*/ 2 h 99"/>
                  <a:gd name="T64" fmla="*/ 46 w 67"/>
                  <a:gd name="T65" fmla="*/ 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7" h="99">
                    <a:moveTo>
                      <a:pt x="46" y="9"/>
                    </a:moveTo>
                    <a:lnTo>
                      <a:pt x="38" y="14"/>
                    </a:lnTo>
                    <a:lnTo>
                      <a:pt x="29" y="23"/>
                    </a:lnTo>
                    <a:lnTo>
                      <a:pt x="24" y="30"/>
                    </a:lnTo>
                    <a:lnTo>
                      <a:pt x="18" y="35"/>
                    </a:lnTo>
                    <a:lnTo>
                      <a:pt x="11" y="40"/>
                    </a:lnTo>
                    <a:lnTo>
                      <a:pt x="15" y="50"/>
                    </a:lnTo>
                    <a:lnTo>
                      <a:pt x="9" y="56"/>
                    </a:lnTo>
                    <a:lnTo>
                      <a:pt x="0" y="84"/>
                    </a:lnTo>
                    <a:lnTo>
                      <a:pt x="5" y="90"/>
                    </a:lnTo>
                    <a:lnTo>
                      <a:pt x="3" y="96"/>
                    </a:lnTo>
                    <a:lnTo>
                      <a:pt x="6" y="99"/>
                    </a:lnTo>
                    <a:lnTo>
                      <a:pt x="11" y="90"/>
                    </a:lnTo>
                    <a:lnTo>
                      <a:pt x="33" y="87"/>
                    </a:lnTo>
                    <a:lnTo>
                      <a:pt x="36" y="84"/>
                    </a:lnTo>
                    <a:lnTo>
                      <a:pt x="30" y="78"/>
                    </a:lnTo>
                    <a:lnTo>
                      <a:pt x="24" y="75"/>
                    </a:lnTo>
                    <a:lnTo>
                      <a:pt x="21" y="71"/>
                    </a:lnTo>
                    <a:lnTo>
                      <a:pt x="18" y="68"/>
                    </a:lnTo>
                    <a:lnTo>
                      <a:pt x="18" y="64"/>
                    </a:lnTo>
                    <a:lnTo>
                      <a:pt x="23" y="61"/>
                    </a:lnTo>
                    <a:lnTo>
                      <a:pt x="27" y="53"/>
                    </a:lnTo>
                    <a:lnTo>
                      <a:pt x="27" y="46"/>
                    </a:lnTo>
                    <a:lnTo>
                      <a:pt x="41" y="41"/>
                    </a:lnTo>
                    <a:lnTo>
                      <a:pt x="50" y="35"/>
                    </a:lnTo>
                    <a:lnTo>
                      <a:pt x="52" y="27"/>
                    </a:lnTo>
                    <a:lnTo>
                      <a:pt x="58" y="20"/>
                    </a:lnTo>
                    <a:lnTo>
                      <a:pt x="67" y="17"/>
                    </a:lnTo>
                    <a:lnTo>
                      <a:pt x="67" y="15"/>
                    </a:lnTo>
                    <a:lnTo>
                      <a:pt x="61" y="9"/>
                    </a:lnTo>
                    <a:lnTo>
                      <a:pt x="58" y="0"/>
                    </a:lnTo>
                    <a:lnTo>
                      <a:pt x="55" y="2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9" name="Freeform 2075">
                <a:extLst>
                  <a:ext uri="{FF2B5EF4-FFF2-40B4-BE49-F238E27FC236}">
                    <a16:creationId xmlns:a16="http://schemas.microsoft.com/office/drawing/2014/main" id="{826033FD-4813-C099-DF16-E22B49F0C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442"/>
                <a:ext cx="33" cy="49"/>
              </a:xfrm>
              <a:custGeom>
                <a:avLst/>
                <a:gdLst>
                  <a:gd name="T0" fmla="*/ 46 w 67"/>
                  <a:gd name="T1" fmla="*/ 9 h 99"/>
                  <a:gd name="T2" fmla="*/ 55 w 67"/>
                  <a:gd name="T3" fmla="*/ 2 h 99"/>
                  <a:gd name="T4" fmla="*/ 58 w 67"/>
                  <a:gd name="T5" fmla="*/ 0 h 99"/>
                  <a:gd name="T6" fmla="*/ 61 w 67"/>
                  <a:gd name="T7" fmla="*/ 9 h 99"/>
                  <a:gd name="T8" fmla="*/ 67 w 67"/>
                  <a:gd name="T9" fmla="*/ 15 h 99"/>
                  <a:gd name="T10" fmla="*/ 67 w 67"/>
                  <a:gd name="T11" fmla="*/ 17 h 99"/>
                  <a:gd name="T12" fmla="*/ 58 w 67"/>
                  <a:gd name="T13" fmla="*/ 20 h 99"/>
                  <a:gd name="T14" fmla="*/ 52 w 67"/>
                  <a:gd name="T15" fmla="*/ 27 h 99"/>
                  <a:gd name="T16" fmla="*/ 50 w 67"/>
                  <a:gd name="T17" fmla="*/ 35 h 99"/>
                  <a:gd name="T18" fmla="*/ 41 w 67"/>
                  <a:gd name="T19" fmla="*/ 41 h 99"/>
                  <a:gd name="T20" fmla="*/ 27 w 67"/>
                  <a:gd name="T21" fmla="*/ 46 h 99"/>
                  <a:gd name="T22" fmla="*/ 27 w 67"/>
                  <a:gd name="T23" fmla="*/ 53 h 99"/>
                  <a:gd name="T24" fmla="*/ 23 w 67"/>
                  <a:gd name="T25" fmla="*/ 61 h 99"/>
                  <a:gd name="T26" fmla="*/ 18 w 67"/>
                  <a:gd name="T27" fmla="*/ 64 h 99"/>
                  <a:gd name="T28" fmla="*/ 18 w 67"/>
                  <a:gd name="T29" fmla="*/ 68 h 99"/>
                  <a:gd name="T30" fmla="*/ 21 w 67"/>
                  <a:gd name="T31" fmla="*/ 71 h 99"/>
                  <a:gd name="T32" fmla="*/ 24 w 67"/>
                  <a:gd name="T33" fmla="*/ 75 h 99"/>
                  <a:gd name="T34" fmla="*/ 30 w 67"/>
                  <a:gd name="T35" fmla="*/ 78 h 99"/>
                  <a:gd name="T36" fmla="*/ 36 w 67"/>
                  <a:gd name="T37" fmla="*/ 84 h 99"/>
                  <a:gd name="T38" fmla="*/ 33 w 67"/>
                  <a:gd name="T39" fmla="*/ 87 h 99"/>
                  <a:gd name="T40" fmla="*/ 11 w 67"/>
                  <a:gd name="T41" fmla="*/ 90 h 99"/>
                  <a:gd name="T42" fmla="*/ 6 w 67"/>
                  <a:gd name="T43" fmla="*/ 99 h 99"/>
                  <a:gd name="T44" fmla="*/ 3 w 67"/>
                  <a:gd name="T45" fmla="*/ 96 h 99"/>
                  <a:gd name="T46" fmla="*/ 5 w 67"/>
                  <a:gd name="T47" fmla="*/ 90 h 99"/>
                  <a:gd name="T48" fmla="*/ 0 w 67"/>
                  <a:gd name="T49" fmla="*/ 84 h 99"/>
                  <a:gd name="T50" fmla="*/ 9 w 67"/>
                  <a:gd name="T51" fmla="*/ 56 h 99"/>
                  <a:gd name="T52" fmla="*/ 15 w 67"/>
                  <a:gd name="T53" fmla="*/ 50 h 99"/>
                  <a:gd name="T54" fmla="*/ 11 w 67"/>
                  <a:gd name="T55" fmla="*/ 40 h 99"/>
                  <a:gd name="T56" fmla="*/ 18 w 67"/>
                  <a:gd name="T57" fmla="*/ 35 h 99"/>
                  <a:gd name="T58" fmla="*/ 24 w 67"/>
                  <a:gd name="T59" fmla="*/ 30 h 99"/>
                  <a:gd name="T60" fmla="*/ 29 w 67"/>
                  <a:gd name="T61" fmla="*/ 23 h 99"/>
                  <a:gd name="T62" fmla="*/ 38 w 67"/>
                  <a:gd name="T63" fmla="*/ 14 h 99"/>
                  <a:gd name="T64" fmla="*/ 46 w 67"/>
                  <a:gd name="T65" fmla="*/ 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7" h="99">
                    <a:moveTo>
                      <a:pt x="46" y="9"/>
                    </a:moveTo>
                    <a:lnTo>
                      <a:pt x="55" y="2"/>
                    </a:lnTo>
                    <a:lnTo>
                      <a:pt x="58" y="0"/>
                    </a:lnTo>
                    <a:lnTo>
                      <a:pt x="61" y="9"/>
                    </a:lnTo>
                    <a:lnTo>
                      <a:pt x="67" y="15"/>
                    </a:lnTo>
                    <a:lnTo>
                      <a:pt x="67" y="17"/>
                    </a:lnTo>
                    <a:lnTo>
                      <a:pt x="58" y="20"/>
                    </a:lnTo>
                    <a:lnTo>
                      <a:pt x="52" y="27"/>
                    </a:lnTo>
                    <a:lnTo>
                      <a:pt x="50" y="35"/>
                    </a:lnTo>
                    <a:lnTo>
                      <a:pt x="41" y="41"/>
                    </a:lnTo>
                    <a:lnTo>
                      <a:pt x="27" y="46"/>
                    </a:lnTo>
                    <a:lnTo>
                      <a:pt x="27" y="53"/>
                    </a:lnTo>
                    <a:lnTo>
                      <a:pt x="23" y="61"/>
                    </a:lnTo>
                    <a:lnTo>
                      <a:pt x="18" y="64"/>
                    </a:lnTo>
                    <a:lnTo>
                      <a:pt x="18" y="68"/>
                    </a:lnTo>
                    <a:lnTo>
                      <a:pt x="21" y="71"/>
                    </a:lnTo>
                    <a:lnTo>
                      <a:pt x="24" y="75"/>
                    </a:lnTo>
                    <a:lnTo>
                      <a:pt x="30" y="78"/>
                    </a:lnTo>
                    <a:lnTo>
                      <a:pt x="36" y="84"/>
                    </a:lnTo>
                    <a:lnTo>
                      <a:pt x="33" y="87"/>
                    </a:lnTo>
                    <a:lnTo>
                      <a:pt x="11" y="90"/>
                    </a:lnTo>
                    <a:lnTo>
                      <a:pt x="6" y="99"/>
                    </a:lnTo>
                    <a:lnTo>
                      <a:pt x="3" y="96"/>
                    </a:lnTo>
                    <a:lnTo>
                      <a:pt x="5" y="90"/>
                    </a:lnTo>
                    <a:lnTo>
                      <a:pt x="0" y="84"/>
                    </a:lnTo>
                    <a:lnTo>
                      <a:pt x="9" y="56"/>
                    </a:lnTo>
                    <a:lnTo>
                      <a:pt x="15" y="50"/>
                    </a:lnTo>
                    <a:lnTo>
                      <a:pt x="11" y="40"/>
                    </a:lnTo>
                    <a:lnTo>
                      <a:pt x="18" y="35"/>
                    </a:lnTo>
                    <a:lnTo>
                      <a:pt x="24" y="30"/>
                    </a:lnTo>
                    <a:lnTo>
                      <a:pt x="29" y="23"/>
                    </a:lnTo>
                    <a:lnTo>
                      <a:pt x="38" y="14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0" name="Freeform 2076">
                <a:extLst>
                  <a:ext uri="{FF2B5EF4-FFF2-40B4-BE49-F238E27FC236}">
                    <a16:creationId xmlns:a16="http://schemas.microsoft.com/office/drawing/2014/main" id="{10819BB2-B0D4-4B12-84EA-0E7DDC529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442"/>
                <a:ext cx="33" cy="49"/>
              </a:xfrm>
              <a:custGeom>
                <a:avLst/>
                <a:gdLst>
                  <a:gd name="T0" fmla="*/ 46 w 67"/>
                  <a:gd name="T1" fmla="*/ 9 h 99"/>
                  <a:gd name="T2" fmla="*/ 55 w 67"/>
                  <a:gd name="T3" fmla="*/ 2 h 99"/>
                  <a:gd name="T4" fmla="*/ 58 w 67"/>
                  <a:gd name="T5" fmla="*/ 0 h 99"/>
                  <a:gd name="T6" fmla="*/ 61 w 67"/>
                  <a:gd name="T7" fmla="*/ 9 h 99"/>
                  <a:gd name="T8" fmla="*/ 67 w 67"/>
                  <a:gd name="T9" fmla="*/ 15 h 99"/>
                  <a:gd name="T10" fmla="*/ 67 w 67"/>
                  <a:gd name="T11" fmla="*/ 17 h 99"/>
                  <a:gd name="T12" fmla="*/ 58 w 67"/>
                  <a:gd name="T13" fmla="*/ 20 h 99"/>
                  <a:gd name="T14" fmla="*/ 52 w 67"/>
                  <a:gd name="T15" fmla="*/ 27 h 99"/>
                  <a:gd name="T16" fmla="*/ 50 w 67"/>
                  <a:gd name="T17" fmla="*/ 35 h 99"/>
                  <a:gd name="T18" fmla="*/ 41 w 67"/>
                  <a:gd name="T19" fmla="*/ 41 h 99"/>
                  <a:gd name="T20" fmla="*/ 27 w 67"/>
                  <a:gd name="T21" fmla="*/ 46 h 99"/>
                  <a:gd name="T22" fmla="*/ 27 w 67"/>
                  <a:gd name="T23" fmla="*/ 53 h 99"/>
                  <a:gd name="T24" fmla="*/ 23 w 67"/>
                  <a:gd name="T25" fmla="*/ 61 h 99"/>
                  <a:gd name="T26" fmla="*/ 18 w 67"/>
                  <a:gd name="T27" fmla="*/ 64 h 99"/>
                  <a:gd name="T28" fmla="*/ 18 w 67"/>
                  <a:gd name="T29" fmla="*/ 68 h 99"/>
                  <a:gd name="T30" fmla="*/ 21 w 67"/>
                  <a:gd name="T31" fmla="*/ 71 h 99"/>
                  <a:gd name="T32" fmla="*/ 24 w 67"/>
                  <a:gd name="T33" fmla="*/ 75 h 99"/>
                  <a:gd name="T34" fmla="*/ 30 w 67"/>
                  <a:gd name="T35" fmla="*/ 78 h 99"/>
                  <a:gd name="T36" fmla="*/ 36 w 67"/>
                  <a:gd name="T37" fmla="*/ 84 h 99"/>
                  <a:gd name="T38" fmla="*/ 33 w 67"/>
                  <a:gd name="T39" fmla="*/ 87 h 99"/>
                  <a:gd name="T40" fmla="*/ 11 w 67"/>
                  <a:gd name="T41" fmla="*/ 90 h 99"/>
                  <a:gd name="T42" fmla="*/ 6 w 67"/>
                  <a:gd name="T43" fmla="*/ 99 h 99"/>
                  <a:gd name="T44" fmla="*/ 3 w 67"/>
                  <a:gd name="T45" fmla="*/ 96 h 99"/>
                  <a:gd name="T46" fmla="*/ 5 w 67"/>
                  <a:gd name="T47" fmla="*/ 90 h 99"/>
                  <a:gd name="T48" fmla="*/ 0 w 67"/>
                  <a:gd name="T49" fmla="*/ 84 h 99"/>
                  <a:gd name="T50" fmla="*/ 9 w 67"/>
                  <a:gd name="T51" fmla="*/ 56 h 99"/>
                  <a:gd name="T52" fmla="*/ 15 w 67"/>
                  <a:gd name="T53" fmla="*/ 50 h 99"/>
                  <a:gd name="T54" fmla="*/ 11 w 67"/>
                  <a:gd name="T55" fmla="*/ 40 h 99"/>
                  <a:gd name="T56" fmla="*/ 18 w 67"/>
                  <a:gd name="T57" fmla="*/ 35 h 99"/>
                  <a:gd name="T58" fmla="*/ 24 w 67"/>
                  <a:gd name="T59" fmla="*/ 30 h 99"/>
                  <a:gd name="T60" fmla="*/ 29 w 67"/>
                  <a:gd name="T61" fmla="*/ 23 h 99"/>
                  <a:gd name="T62" fmla="*/ 38 w 67"/>
                  <a:gd name="T63" fmla="*/ 14 h 99"/>
                  <a:gd name="T64" fmla="*/ 46 w 67"/>
                  <a:gd name="T65" fmla="*/ 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7" h="99">
                    <a:moveTo>
                      <a:pt x="46" y="9"/>
                    </a:moveTo>
                    <a:lnTo>
                      <a:pt x="55" y="2"/>
                    </a:lnTo>
                    <a:lnTo>
                      <a:pt x="58" y="0"/>
                    </a:lnTo>
                    <a:lnTo>
                      <a:pt x="61" y="9"/>
                    </a:lnTo>
                    <a:lnTo>
                      <a:pt x="67" y="15"/>
                    </a:lnTo>
                    <a:lnTo>
                      <a:pt x="67" y="17"/>
                    </a:lnTo>
                    <a:lnTo>
                      <a:pt x="58" y="20"/>
                    </a:lnTo>
                    <a:lnTo>
                      <a:pt x="52" y="27"/>
                    </a:lnTo>
                    <a:lnTo>
                      <a:pt x="50" y="35"/>
                    </a:lnTo>
                    <a:lnTo>
                      <a:pt x="41" y="41"/>
                    </a:lnTo>
                    <a:lnTo>
                      <a:pt x="27" y="46"/>
                    </a:lnTo>
                    <a:lnTo>
                      <a:pt x="27" y="53"/>
                    </a:lnTo>
                    <a:lnTo>
                      <a:pt x="23" y="61"/>
                    </a:lnTo>
                    <a:lnTo>
                      <a:pt x="18" y="64"/>
                    </a:lnTo>
                    <a:lnTo>
                      <a:pt x="18" y="68"/>
                    </a:lnTo>
                    <a:lnTo>
                      <a:pt x="21" y="71"/>
                    </a:lnTo>
                    <a:lnTo>
                      <a:pt x="24" y="75"/>
                    </a:lnTo>
                    <a:lnTo>
                      <a:pt x="30" y="78"/>
                    </a:lnTo>
                    <a:lnTo>
                      <a:pt x="36" y="84"/>
                    </a:lnTo>
                    <a:lnTo>
                      <a:pt x="33" y="87"/>
                    </a:lnTo>
                    <a:lnTo>
                      <a:pt x="11" y="90"/>
                    </a:lnTo>
                    <a:lnTo>
                      <a:pt x="6" y="99"/>
                    </a:lnTo>
                    <a:lnTo>
                      <a:pt x="3" y="96"/>
                    </a:lnTo>
                    <a:lnTo>
                      <a:pt x="5" y="90"/>
                    </a:lnTo>
                    <a:lnTo>
                      <a:pt x="0" y="84"/>
                    </a:lnTo>
                    <a:lnTo>
                      <a:pt x="9" y="56"/>
                    </a:lnTo>
                    <a:lnTo>
                      <a:pt x="15" y="50"/>
                    </a:lnTo>
                    <a:lnTo>
                      <a:pt x="11" y="40"/>
                    </a:lnTo>
                    <a:lnTo>
                      <a:pt x="18" y="35"/>
                    </a:lnTo>
                    <a:lnTo>
                      <a:pt x="24" y="30"/>
                    </a:lnTo>
                    <a:lnTo>
                      <a:pt x="29" y="23"/>
                    </a:lnTo>
                    <a:lnTo>
                      <a:pt x="38" y="14"/>
                    </a:lnTo>
                    <a:lnTo>
                      <a:pt x="46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1" name="Freeform 2077">
                <a:extLst>
                  <a:ext uri="{FF2B5EF4-FFF2-40B4-BE49-F238E27FC236}">
                    <a16:creationId xmlns:a16="http://schemas.microsoft.com/office/drawing/2014/main" id="{054C5189-72F2-1E92-6CC1-CF2D345B8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1588"/>
                <a:ext cx="70" cy="63"/>
              </a:xfrm>
              <a:custGeom>
                <a:avLst/>
                <a:gdLst>
                  <a:gd name="T0" fmla="*/ 80 w 141"/>
                  <a:gd name="T1" fmla="*/ 0 h 127"/>
                  <a:gd name="T2" fmla="*/ 77 w 141"/>
                  <a:gd name="T3" fmla="*/ 0 h 127"/>
                  <a:gd name="T4" fmla="*/ 68 w 141"/>
                  <a:gd name="T5" fmla="*/ 8 h 127"/>
                  <a:gd name="T6" fmla="*/ 62 w 141"/>
                  <a:gd name="T7" fmla="*/ 13 h 127"/>
                  <a:gd name="T8" fmla="*/ 54 w 141"/>
                  <a:gd name="T9" fmla="*/ 28 h 127"/>
                  <a:gd name="T10" fmla="*/ 38 w 141"/>
                  <a:gd name="T11" fmla="*/ 43 h 127"/>
                  <a:gd name="T12" fmla="*/ 15 w 141"/>
                  <a:gd name="T13" fmla="*/ 41 h 127"/>
                  <a:gd name="T14" fmla="*/ 9 w 141"/>
                  <a:gd name="T15" fmla="*/ 40 h 127"/>
                  <a:gd name="T16" fmla="*/ 9 w 141"/>
                  <a:gd name="T17" fmla="*/ 43 h 127"/>
                  <a:gd name="T18" fmla="*/ 0 w 141"/>
                  <a:gd name="T19" fmla="*/ 46 h 127"/>
                  <a:gd name="T20" fmla="*/ 7 w 141"/>
                  <a:gd name="T21" fmla="*/ 51 h 127"/>
                  <a:gd name="T22" fmla="*/ 24 w 141"/>
                  <a:gd name="T23" fmla="*/ 58 h 127"/>
                  <a:gd name="T24" fmla="*/ 38 w 141"/>
                  <a:gd name="T25" fmla="*/ 73 h 127"/>
                  <a:gd name="T26" fmla="*/ 38 w 141"/>
                  <a:gd name="T27" fmla="*/ 78 h 127"/>
                  <a:gd name="T28" fmla="*/ 28 w 141"/>
                  <a:gd name="T29" fmla="*/ 82 h 127"/>
                  <a:gd name="T30" fmla="*/ 28 w 141"/>
                  <a:gd name="T31" fmla="*/ 89 h 127"/>
                  <a:gd name="T32" fmla="*/ 24 w 141"/>
                  <a:gd name="T33" fmla="*/ 89 h 127"/>
                  <a:gd name="T34" fmla="*/ 34 w 141"/>
                  <a:gd name="T35" fmla="*/ 99 h 127"/>
                  <a:gd name="T36" fmla="*/ 42 w 141"/>
                  <a:gd name="T37" fmla="*/ 102 h 127"/>
                  <a:gd name="T38" fmla="*/ 47 w 141"/>
                  <a:gd name="T39" fmla="*/ 102 h 127"/>
                  <a:gd name="T40" fmla="*/ 50 w 141"/>
                  <a:gd name="T41" fmla="*/ 96 h 127"/>
                  <a:gd name="T42" fmla="*/ 57 w 141"/>
                  <a:gd name="T43" fmla="*/ 98 h 127"/>
                  <a:gd name="T44" fmla="*/ 62 w 141"/>
                  <a:gd name="T45" fmla="*/ 95 h 127"/>
                  <a:gd name="T46" fmla="*/ 65 w 141"/>
                  <a:gd name="T47" fmla="*/ 98 h 127"/>
                  <a:gd name="T48" fmla="*/ 69 w 141"/>
                  <a:gd name="T49" fmla="*/ 93 h 127"/>
                  <a:gd name="T50" fmla="*/ 74 w 141"/>
                  <a:gd name="T51" fmla="*/ 92 h 127"/>
                  <a:gd name="T52" fmla="*/ 77 w 141"/>
                  <a:gd name="T53" fmla="*/ 93 h 127"/>
                  <a:gd name="T54" fmla="*/ 86 w 141"/>
                  <a:gd name="T55" fmla="*/ 89 h 127"/>
                  <a:gd name="T56" fmla="*/ 85 w 141"/>
                  <a:gd name="T57" fmla="*/ 95 h 127"/>
                  <a:gd name="T58" fmla="*/ 86 w 141"/>
                  <a:gd name="T59" fmla="*/ 98 h 127"/>
                  <a:gd name="T60" fmla="*/ 83 w 141"/>
                  <a:gd name="T61" fmla="*/ 104 h 127"/>
                  <a:gd name="T62" fmla="*/ 91 w 141"/>
                  <a:gd name="T63" fmla="*/ 105 h 127"/>
                  <a:gd name="T64" fmla="*/ 91 w 141"/>
                  <a:gd name="T65" fmla="*/ 110 h 127"/>
                  <a:gd name="T66" fmla="*/ 92 w 141"/>
                  <a:gd name="T67" fmla="*/ 125 h 127"/>
                  <a:gd name="T68" fmla="*/ 95 w 141"/>
                  <a:gd name="T69" fmla="*/ 127 h 127"/>
                  <a:gd name="T70" fmla="*/ 98 w 141"/>
                  <a:gd name="T71" fmla="*/ 117 h 127"/>
                  <a:gd name="T72" fmla="*/ 100 w 141"/>
                  <a:gd name="T73" fmla="*/ 111 h 127"/>
                  <a:gd name="T74" fmla="*/ 92 w 141"/>
                  <a:gd name="T75" fmla="*/ 108 h 127"/>
                  <a:gd name="T76" fmla="*/ 94 w 141"/>
                  <a:gd name="T77" fmla="*/ 98 h 127"/>
                  <a:gd name="T78" fmla="*/ 101 w 141"/>
                  <a:gd name="T79" fmla="*/ 98 h 127"/>
                  <a:gd name="T80" fmla="*/ 110 w 141"/>
                  <a:gd name="T81" fmla="*/ 99 h 127"/>
                  <a:gd name="T82" fmla="*/ 113 w 141"/>
                  <a:gd name="T83" fmla="*/ 95 h 127"/>
                  <a:gd name="T84" fmla="*/ 129 w 141"/>
                  <a:gd name="T85" fmla="*/ 89 h 127"/>
                  <a:gd name="T86" fmla="*/ 138 w 141"/>
                  <a:gd name="T87" fmla="*/ 92 h 127"/>
                  <a:gd name="T88" fmla="*/ 141 w 141"/>
                  <a:gd name="T89" fmla="*/ 92 h 127"/>
                  <a:gd name="T90" fmla="*/ 141 w 141"/>
                  <a:gd name="T91" fmla="*/ 70 h 127"/>
                  <a:gd name="T92" fmla="*/ 132 w 141"/>
                  <a:gd name="T93" fmla="*/ 54 h 127"/>
                  <a:gd name="T94" fmla="*/ 124 w 141"/>
                  <a:gd name="T95" fmla="*/ 46 h 127"/>
                  <a:gd name="T96" fmla="*/ 122 w 141"/>
                  <a:gd name="T97" fmla="*/ 40 h 127"/>
                  <a:gd name="T98" fmla="*/ 129 w 141"/>
                  <a:gd name="T99" fmla="*/ 37 h 127"/>
                  <a:gd name="T100" fmla="*/ 122 w 141"/>
                  <a:gd name="T101" fmla="*/ 29 h 127"/>
                  <a:gd name="T102" fmla="*/ 118 w 141"/>
                  <a:gd name="T103" fmla="*/ 19 h 127"/>
                  <a:gd name="T104" fmla="*/ 113 w 141"/>
                  <a:gd name="T105" fmla="*/ 22 h 127"/>
                  <a:gd name="T106" fmla="*/ 103 w 141"/>
                  <a:gd name="T107" fmla="*/ 34 h 127"/>
                  <a:gd name="T108" fmla="*/ 100 w 141"/>
                  <a:gd name="T109" fmla="*/ 31 h 127"/>
                  <a:gd name="T110" fmla="*/ 95 w 141"/>
                  <a:gd name="T111" fmla="*/ 35 h 127"/>
                  <a:gd name="T112" fmla="*/ 88 w 141"/>
                  <a:gd name="T113" fmla="*/ 34 h 127"/>
                  <a:gd name="T114" fmla="*/ 83 w 141"/>
                  <a:gd name="T115" fmla="*/ 29 h 127"/>
                  <a:gd name="T116" fmla="*/ 77 w 141"/>
                  <a:gd name="T117" fmla="*/ 26 h 127"/>
                  <a:gd name="T118" fmla="*/ 80 w 141"/>
                  <a:gd name="T119" fmla="*/ 9 h 127"/>
                  <a:gd name="T120" fmla="*/ 83 w 141"/>
                  <a:gd name="T121" fmla="*/ 5 h 127"/>
                  <a:gd name="T122" fmla="*/ 80 w 141"/>
                  <a:gd name="T123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1" h="127">
                    <a:moveTo>
                      <a:pt x="80" y="0"/>
                    </a:moveTo>
                    <a:lnTo>
                      <a:pt x="77" y="0"/>
                    </a:lnTo>
                    <a:lnTo>
                      <a:pt x="68" y="8"/>
                    </a:lnTo>
                    <a:lnTo>
                      <a:pt x="62" y="13"/>
                    </a:lnTo>
                    <a:lnTo>
                      <a:pt x="54" y="28"/>
                    </a:lnTo>
                    <a:lnTo>
                      <a:pt x="38" y="43"/>
                    </a:lnTo>
                    <a:lnTo>
                      <a:pt x="15" y="41"/>
                    </a:lnTo>
                    <a:lnTo>
                      <a:pt x="9" y="40"/>
                    </a:lnTo>
                    <a:lnTo>
                      <a:pt x="9" y="43"/>
                    </a:lnTo>
                    <a:lnTo>
                      <a:pt x="0" y="46"/>
                    </a:lnTo>
                    <a:lnTo>
                      <a:pt x="7" y="51"/>
                    </a:lnTo>
                    <a:lnTo>
                      <a:pt x="24" y="58"/>
                    </a:lnTo>
                    <a:lnTo>
                      <a:pt x="38" y="73"/>
                    </a:lnTo>
                    <a:lnTo>
                      <a:pt x="38" y="78"/>
                    </a:lnTo>
                    <a:lnTo>
                      <a:pt x="28" y="82"/>
                    </a:lnTo>
                    <a:lnTo>
                      <a:pt x="28" y="89"/>
                    </a:lnTo>
                    <a:lnTo>
                      <a:pt x="24" y="89"/>
                    </a:lnTo>
                    <a:lnTo>
                      <a:pt x="34" y="99"/>
                    </a:lnTo>
                    <a:lnTo>
                      <a:pt x="42" y="102"/>
                    </a:lnTo>
                    <a:lnTo>
                      <a:pt x="47" y="102"/>
                    </a:lnTo>
                    <a:lnTo>
                      <a:pt x="50" y="96"/>
                    </a:lnTo>
                    <a:lnTo>
                      <a:pt x="57" y="98"/>
                    </a:lnTo>
                    <a:lnTo>
                      <a:pt x="62" y="95"/>
                    </a:lnTo>
                    <a:lnTo>
                      <a:pt x="65" y="98"/>
                    </a:lnTo>
                    <a:lnTo>
                      <a:pt x="69" y="93"/>
                    </a:lnTo>
                    <a:lnTo>
                      <a:pt x="74" y="92"/>
                    </a:lnTo>
                    <a:lnTo>
                      <a:pt x="77" y="93"/>
                    </a:lnTo>
                    <a:lnTo>
                      <a:pt x="86" y="89"/>
                    </a:lnTo>
                    <a:lnTo>
                      <a:pt x="85" y="95"/>
                    </a:lnTo>
                    <a:lnTo>
                      <a:pt x="86" y="98"/>
                    </a:lnTo>
                    <a:lnTo>
                      <a:pt x="83" y="104"/>
                    </a:lnTo>
                    <a:lnTo>
                      <a:pt x="91" y="105"/>
                    </a:lnTo>
                    <a:lnTo>
                      <a:pt x="91" y="110"/>
                    </a:lnTo>
                    <a:lnTo>
                      <a:pt x="92" y="125"/>
                    </a:lnTo>
                    <a:lnTo>
                      <a:pt x="95" y="127"/>
                    </a:lnTo>
                    <a:lnTo>
                      <a:pt x="98" y="117"/>
                    </a:lnTo>
                    <a:lnTo>
                      <a:pt x="100" y="111"/>
                    </a:lnTo>
                    <a:lnTo>
                      <a:pt x="92" y="108"/>
                    </a:lnTo>
                    <a:lnTo>
                      <a:pt x="94" y="98"/>
                    </a:lnTo>
                    <a:lnTo>
                      <a:pt x="101" y="98"/>
                    </a:lnTo>
                    <a:lnTo>
                      <a:pt x="110" y="99"/>
                    </a:lnTo>
                    <a:lnTo>
                      <a:pt x="113" y="95"/>
                    </a:lnTo>
                    <a:lnTo>
                      <a:pt x="129" y="89"/>
                    </a:lnTo>
                    <a:lnTo>
                      <a:pt x="138" y="92"/>
                    </a:lnTo>
                    <a:lnTo>
                      <a:pt x="141" y="92"/>
                    </a:lnTo>
                    <a:lnTo>
                      <a:pt x="141" y="70"/>
                    </a:lnTo>
                    <a:lnTo>
                      <a:pt x="132" y="54"/>
                    </a:lnTo>
                    <a:lnTo>
                      <a:pt x="124" y="46"/>
                    </a:lnTo>
                    <a:lnTo>
                      <a:pt x="122" y="40"/>
                    </a:lnTo>
                    <a:lnTo>
                      <a:pt x="129" y="37"/>
                    </a:lnTo>
                    <a:lnTo>
                      <a:pt x="122" y="29"/>
                    </a:lnTo>
                    <a:lnTo>
                      <a:pt x="118" y="19"/>
                    </a:lnTo>
                    <a:lnTo>
                      <a:pt x="113" y="22"/>
                    </a:lnTo>
                    <a:lnTo>
                      <a:pt x="103" y="34"/>
                    </a:lnTo>
                    <a:lnTo>
                      <a:pt x="100" y="31"/>
                    </a:lnTo>
                    <a:lnTo>
                      <a:pt x="95" y="35"/>
                    </a:lnTo>
                    <a:lnTo>
                      <a:pt x="88" y="34"/>
                    </a:lnTo>
                    <a:lnTo>
                      <a:pt x="83" y="29"/>
                    </a:lnTo>
                    <a:lnTo>
                      <a:pt x="77" y="26"/>
                    </a:lnTo>
                    <a:lnTo>
                      <a:pt x="80" y="9"/>
                    </a:lnTo>
                    <a:lnTo>
                      <a:pt x="83" y="5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2" name="Freeform 2078">
                <a:extLst>
                  <a:ext uri="{FF2B5EF4-FFF2-40B4-BE49-F238E27FC236}">
                    <a16:creationId xmlns:a16="http://schemas.microsoft.com/office/drawing/2014/main" id="{A60E037B-8EAE-CA68-5B8D-A9555E55D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1588"/>
                <a:ext cx="70" cy="63"/>
              </a:xfrm>
              <a:custGeom>
                <a:avLst/>
                <a:gdLst>
                  <a:gd name="T0" fmla="*/ 80 w 141"/>
                  <a:gd name="T1" fmla="*/ 0 h 127"/>
                  <a:gd name="T2" fmla="*/ 83 w 141"/>
                  <a:gd name="T3" fmla="*/ 5 h 127"/>
                  <a:gd name="T4" fmla="*/ 80 w 141"/>
                  <a:gd name="T5" fmla="*/ 9 h 127"/>
                  <a:gd name="T6" fmla="*/ 77 w 141"/>
                  <a:gd name="T7" fmla="*/ 26 h 127"/>
                  <a:gd name="T8" fmla="*/ 83 w 141"/>
                  <a:gd name="T9" fmla="*/ 29 h 127"/>
                  <a:gd name="T10" fmla="*/ 88 w 141"/>
                  <a:gd name="T11" fmla="*/ 34 h 127"/>
                  <a:gd name="T12" fmla="*/ 95 w 141"/>
                  <a:gd name="T13" fmla="*/ 35 h 127"/>
                  <a:gd name="T14" fmla="*/ 100 w 141"/>
                  <a:gd name="T15" fmla="*/ 31 h 127"/>
                  <a:gd name="T16" fmla="*/ 103 w 141"/>
                  <a:gd name="T17" fmla="*/ 34 h 127"/>
                  <a:gd name="T18" fmla="*/ 113 w 141"/>
                  <a:gd name="T19" fmla="*/ 22 h 127"/>
                  <a:gd name="T20" fmla="*/ 118 w 141"/>
                  <a:gd name="T21" fmla="*/ 19 h 127"/>
                  <a:gd name="T22" fmla="*/ 122 w 141"/>
                  <a:gd name="T23" fmla="*/ 29 h 127"/>
                  <a:gd name="T24" fmla="*/ 129 w 141"/>
                  <a:gd name="T25" fmla="*/ 37 h 127"/>
                  <a:gd name="T26" fmla="*/ 122 w 141"/>
                  <a:gd name="T27" fmla="*/ 40 h 127"/>
                  <a:gd name="T28" fmla="*/ 124 w 141"/>
                  <a:gd name="T29" fmla="*/ 46 h 127"/>
                  <a:gd name="T30" fmla="*/ 132 w 141"/>
                  <a:gd name="T31" fmla="*/ 54 h 127"/>
                  <a:gd name="T32" fmla="*/ 141 w 141"/>
                  <a:gd name="T33" fmla="*/ 70 h 127"/>
                  <a:gd name="T34" fmla="*/ 141 w 141"/>
                  <a:gd name="T35" fmla="*/ 92 h 127"/>
                  <a:gd name="T36" fmla="*/ 138 w 141"/>
                  <a:gd name="T37" fmla="*/ 92 h 127"/>
                  <a:gd name="T38" fmla="*/ 129 w 141"/>
                  <a:gd name="T39" fmla="*/ 89 h 127"/>
                  <a:gd name="T40" fmla="*/ 113 w 141"/>
                  <a:gd name="T41" fmla="*/ 95 h 127"/>
                  <a:gd name="T42" fmla="*/ 110 w 141"/>
                  <a:gd name="T43" fmla="*/ 99 h 127"/>
                  <a:gd name="T44" fmla="*/ 101 w 141"/>
                  <a:gd name="T45" fmla="*/ 98 h 127"/>
                  <a:gd name="T46" fmla="*/ 94 w 141"/>
                  <a:gd name="T47" fmla="*/ 98 h 127"/>
                  <a:gd name="T48" fmla="*/ 92 w 141"/>
                  <a:gd name="T49" fmla="*/ 108 h 127"/>
                  <a:gd name="T50" fmla="*/ 100 w 141"/>
                  <a:gd name="T51" fmla="*/ 111 h 127"/>
                  <a:gd name="T52" fmla="*/ 98 w 141"/>
                  <a:gd name="T53" fmla="*/ 117 h 127"/>
                  <a:gd name="T54" fmla="*/ 95 w 141"/>
                  <a:gd name="T55" fmla="*/ 127 h 127"/>
                  <a:gd name="T56" fmla="*/ 92 w 141"/>
                  <a:gd name="T57" fmla="*/ 125 h 127"/>
                  <a:gd name="T58" fmla="*/ 91 w 141"/>
                  <a:gd name="T59" fmla="*/ 110 h 127"/>
                  <a:gd name="T60" fmla="*/ 91 w 141"/>
                  <a:gd name="T61" fmla="*/ 105 h 127"/>
                  <a:gd name="T62" fmla="*/ 83 w 141"/>
                  <a:gd name="T63" fmla="*/ 104 h 127"/>
                  <a:gd name="T64" fmla="*/ 86 w 141"/>
                  <a:gd name="T65" fmla="*/ 98 h 127"/>
                  <a:gd name="T66" fmla="*/ 85 w 141"/>
                  <a:gd name="T67" fmla="*/ 95 h 127"/>
                  <a:gd name="T68" fmla="*/ 86 w 141"/>
                  <a:gd name="T69" fmla="*/ 89 h 127"/>
                  <a:gd name="T70" fmla="*/ 77 w 141"/>
                  <a:gd name="T71" fmla="*/ 93 h 127"/>
                  <a:gd name="T72" fmla="*/ 74 w 141"/>
                  <a:gd name="T73" fmla="*/ 92 h 127"/>
                  <a:gd name="T74" fmla="*/ 69 w 141"/>
                  <a:gd name="T75" fmla="*/ 93 h 127"/>
                  <a:gd name="T76" fmla="*/ 65 w 141"/>
                  <a:gd name="T77" fmla="*/ 98 h 127"/>
                  <a:gd name="T78" fmla="*/ 62 w 141"/>
                  <a:gd name="T79" fmla="*/ 95 h 127"/>
                  <a:gd name="T80" fmla="*/ 57 w 141"/>
                  <a:gd name="T81" fmla="*/ 98 h 127"/>
                  <a:gd name="T82" fmla="*/ 50 w 141"/>
                  <a:gd name="T83" fmla="*/ 96 h 127"/>
                  <a:gd name="T84" fmla="*/ 47 w 141"/>
                  <a:gd name="T85" fmla="*/ 102 h 127"/>
                  <a:gd name="T86" fmla="*/ 42 w 141"/>
                  <a:gd name="T87" fmla="*/ 102 h 127"/>
                  <a:gd name="T88" fmla="*/ 34 w 141"/>
                  <a:gd name="T89" fmla="*/ 99 h 127"/>
                  <a:gd name="T90" fmla="*/ 24 w 141"/>
                  <a:gd name="T91" fmla="*/ 89 h 127"/>
                  <a:gd name="T92" fmla="*/ 28 w 141"/>
                  <a:gd name="T93" fmla="*/ 89 h 127"/>
                  <a:gd name="T94" fmla="*/ 28 w 141"/>
                  <a:gd name="T95" fmla="*/ 82 h 127"/>
                  <a:gd name="T96" fmla="*/ 38 w 141"/>
                  <a:gd name="T97" fmla="*/ 78 h 127"/>
                  <a:gd name="T98" fmla="*/ 38 w 141"/>
                  <a:gd name="T99" fmla="*/ 73 h 127"/>
                  <a:gd name="T100" fmla="*/ 24 w 141"/>
                  <a:gd name="T101" fmla="*/ 58 h 127"/>
                  <a:gd name="T102" fmla="*/ 7 w 141"/>
                  <a:gd name="T103" fmla="*/ 51 h 127"/>
                  <a:gd name="T104" fmla="*/ 0 w 141"/>
                  <a:gd name="T105" fmla="*/ 46 h 127"/>
                  <a:gd name="T106" fmla="*/ 9 w 141"/>
                  <a:gd name="T107" fmla="*/ 43 h 127"/>
                  <a:gd name="T108" fmla="*/ 9 w 141"/>
                  <a:gd name="T109" fmla="*/ 40 h 127"/>
                  <a:gd name="T110" fmla="*/ 15 w 141"/>
                  <a:gd name="T111" fmla="*/ 41 h 127"/>
                  <a:gd name="T112" fmla="*/ 38 w 141"/>
                  <a:gd name="T113" fmla="*/ 43 h 127"/>
                  <a:gd name="T114" fmla="*/ 54 w 141"/>
                  <a:gd name="T115" fmla="*/ 28 h 127"/>
                  <a:gd name="T116" fmla="*/ 62 w 141"/>
                  <a:gd name="T117" fmla="*/ 13 h 127"/>
                  <a:gd name="T118" fmla="*/ 68 w 141"/>
                  <a:gd name="T119" fmla="*/ 8 h 127"/>
                  <a:gd name="T120" fmla="*/ 77 w 141"/>
                  <a:gd name="T121" fmla="*/ 0 h 127"/>
                  <a:gd name="T122" fmla="*/ 80 w 141"/>
                  <a:gd name="T123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1" h="127">
                    <a:moveTo>
                      <a:pt x="80" y="0"/>
                    </a:moveTo>
                    <a:lnTo>
                      <a:pt x="83" y="5"/>
                    </a:lnTo>
                    <a:lnTo>
                      <a:pt x="80" y="9"/>
                    </a:lnTo>
                    <a:lnTo>
                      <a:pt x="77" y="26"/>
                    </a:lnTo>
                    <a:lnTo>
                      <a:pt x="83" y="29"/>
                    </a:lnTo>
                    <a:lnTo>
                      <a:pt x="88" y="34"/>
                    </a:lnTo>
                    <a:lnTo>
                      <a:pt x="95" y="35"/>
                    </a:lnTo>
                    <a:lnTo>
                      <a:pt x="100" y="31"/>
                    </a:lnTo>
                    <a:lnTo>
                      <a:pt x="103" y="34"/>
                    </a:lnTo>
                    <a:lnTo>
                      <a:pt x="113" y="22"/>
                    </a:lnTo>
                    <a:lnTo>
                      <a:pt x="118" y="19"/>
                    </a:lnTo>
                    <a:lnTo>
                      <a:pt x="122" y="29"/>
                    </a:lnTo>
                    <a:lnTo>
                      <a:pt x="129" y="37"/>
                    </a:lnTo>
                    <a:lnTo>
                      <a:pt x="122" y="40"/>
                    </a:lnTo>
                    <a:lnTo>
                      <a:pt x="124" y="46"/>
                    </a:lnTo>
                    <a:lnTo>
                      <a:pt x="132" y="54"/>
                    </a:lnTo>
                    <a:lnTo>
                      <a:pt x="141" y="70"/>
                    </a:lnTo>
                    <a:lnTo>
                      <a:pt x="141" y="92"/>
                    </a:lnTo>
                    <a:lnTo>
                      <a:pt x="138" y="92"/>
                    </a:lnTo>
                    <a:lnTo>
                      <a:pt x="129" y="89"/>
                    </a:lnTo>
                    <a:lnTo>
                      <a:pt x="113" y="95"/>
                    </a:lnTo>
                    <a:lnTo>
                      <a:pt x="110" y="99"/>
                    </a:lnTo>
                    <a:lnTo>
                      <a:pt x="101" y="98"/>
                    </a:lnTo>
                    <a:lnTo>
                      <a:pt x="94" y="98"/>
                    </a:lnTo>
                    <a:lnTo>
                      <a:pt x="92" y="108"/>
                    </a:lnTo>
                    <a:lnTo>
                      <a:pt x="100" y="111"/>
                    </a:lnTo>
                    <a:lnTo>
                      <a:pt x="98" y="117"/>
                    </a:lnTo>
                    <a:lnTo>
                      <a:pt x="95" y="127"/>
                    </a:lnTo>
                    <a:lnTo>
                      <a:pt x="92" y="125"/>
                    </a:lnTo>
                    <a:lnTo>
                      <a:pt x="91" y="110"/>
                    </a:lnTo>
                    <a:lnTo>
                      <a:pt x="91" y="105"/>
                    </a:lnTo>
                    <a:lnTo>
                      <a:pt x="83" y="104"/>
                    </a:lnTo>
                    <a:lnTo>
                      <a:pt x="86" y="98"/>
                    </a:lnTo>
                    <a:lnTo>
                      <a:pt x="85" y="95"/>
                    </a:lnTo>
                    <a:lnTo>
                      <a:pt x="86" y="89"/>
                    </a:lnTo>
                    <a:lnTo>
                      <a:pt x="77" y="93"/>
                    </a:lnTo>
                    <a:lnTo>
                      <a:pt x="74" y="92"/>
                    </a:lnTo>
                    <a:lnTo>
                      <a:pt x="69" y="93"/>
                    </a:lnTo>
                    <a:lnTo>
                      <a:pt x="65" y="98"/>
                    </a:lnTo>
                    <a:lnTo>
                      <a:pt x="62" y="95"/>
                    </a:lnTo>
                    <a:lnTo>
                      <a:pt x="57" y="98"/>
                    </a:lnTo>
                    <a:lnTo>
                      <a:pt x="50" y="96"/>
                    </a:lnTo>
                    <a:lnTo>
                      <a:pt x="47" y="102"/>
                    </a:lnTo>
                    <a:lnTo>
                      <a:pt x="42" y="102"/>
                    </a:lnTo>
                    <a:lnTo>
                      <a:pt x="34" y="99"/>
                    </a:lnTo>
                    <a:lnTo>
                      <a:pt x="24" y="89"/>
                    </a:lnTo>
                    <a:lnTo>
                      <a:pt x="28" y="89"/>
                    </a:lnTo>
                    <a:lnTo>
                      <a:pt x="28" y="82"/>
                    </a:lnTo>
                    <a:lnTo>
                      <a:pt x="38" y="78"/>
                    </a:lnTo>
                    <a:lnTo>
                      <a:pt x="38" y="73"/>
                    </a:lnTo>
                    <a:lnTo>
                      <a:pt x="24" y="58"/>
                    </a:lnTo>
                    <a:lnTo>
                      <a:pt x="7" y="51"/>
                    </a:lnTo>
                    <a:lnTo>
                      <a:pt x="0" y="46"/>
                    </a:lnTo>
                    <a:lnTo>
                      <a:pt x="9" y="43"/>
                    </a:lnTo>
                    <a:lnTo>
                      <a:pt x="9" y="40"/>
                    </a:lnTo>
                    <a:lnTo>
                      <a:pt x="15" y="41"/>
                    </a:lnTo>
                    <a:lnTo>
                      <a:pt x="38" y="43"/>
                    </a:lnTo>
                    <a:lnTo>
                      <a:pt x="54" y="28"/>
                    </a:lnTo>
                    <a:lnTo>
                      <a:pt x="62" y="13"/>
                    </a:lnTo>
                    <a:lnTo>
                      <a:pt x="68" y="8"/>
                    </a:lnTo>
                    <a:lnTo>
                      <a:pt x="77" y="0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3" name="Freeform 2079">
                <a:extLst>
                  <a:ext uri="{FF2B5EF4-FFF2-40B4-BE49-F238E27FC236}">
                    <a16:creationId xmlns:a16="http://schemas.microsoft.com/office/drawing/2014/main" id="{E140A5BB-5A89-2931-B793-9661ED4DD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1588"/>
                <a:ext cx="70" cy="63"/>
              </a:xfrm>
              <a:custGeom>
                <a:avLst/>
                <a:gdLst>
                  <a:gd name="T0" fmla="*/ 80 w 141"/>
                  <a:gd name="T1" fmla="*/ 0 h 127"/>
                  <a:gd name="T2" fmla="*/ 83 w 141"/>
                  <a:gd name="T3" fmla="*/ 5 h 127"/>
                  <a:gd name="T4" fmla="*/ 80 w 141"/>
                  <a:gd name="T5" fmla="*/ 9 h 127"/>
                  <a:gd name="T6" fmla="*/ 77 w 141"/>
                  <a:gd name="T7" fmla="*/ 26 h 127"/>
                  <a:gd name="T8" fmla="*/ 83 w 141"/>
                  <a:gd name="T9" fmla="*/ 29 h 127"/>
                  <a:gd name="T10" fmla="*/ 88 w 141"/>
                  <a:gd name="T11" fmla="*/ 34 h 127"/>
                  <a:gd name="T12" fmla="*/ 95 w 141"/>
                  <a:gd name="T13" fmla="*/ 35 h 127"/>
                  <a:gd name="T14" fmla="*/ 100 w 141"/>
                  <a:gd name="T15" fmla="*/ 31 h 127"/>
                  <a:gd name="T16" fmla="*/ 103 w 141"/>
                  <a:gd name="T17" fmla="*/ 34 h 127"/>
                  <a:gd name="T18" fmla="*/ 113 w 141"/>
                  <a:gd name="T19" fmla="*/ 22 h 127"/>
                  <a:gd name="T20" fmla="*/ 118 w 141"/>
                  <a:gd name="T21" fmla="*/ 19 h 127"/>
                  <a:gd name="T22" fmla="*/ 122 w 141"/>
                  <a:gd name="T23" fmla="*/ 29 h 127"/>
                  <a:gd name="T24" fmla="*/ 129 w 141"/>
                  <a:gd name="T25" fmla="*/ 37 h 127"/>
                  <a:gd name="T26" fmla="*/ 122 w 141"/>
                  <a:gd name="T27" fmla="*/ 40 h 127"/>
                  <a:gd name="T28" fmla="*/ 124 w 141"/>
                  <a:gd name="T29" fmla="*/ 46 h 127"/>
                  <a:gd name="T30" fmla="*/ 132 w 141"/>
                  <a:gd name="T31" fmla="*/ 54 h 127"/>
                  <a:gd name="T32" fmla="*/ 141 w 141"/>
                  <a:gd name="T33" fmla="*/ 70 h 127"/>
                  <a:gd name="T34" fmla="*/ 141 w 141"/>
                  <a:gd name="T35" fmla="*/ 92 h 127"/>
                  <a:gd name="T36" fmla="*/ 138 w 141"/>
                  <a:gd name="T37" fmla="*/ 92 h 127"/>
                  <a:gd name="T38" fmla="*/ 129 w 141"/>
                  <a:gd name="T39" fmla="*/ 89 h 127"/>
                  <a:gd name="T40" fmla="*/ 113 w 141"/>
                  <a:gd name="T41" fmla="*/ 95 h 127"/>
                  <a:gd name="T42" fmla="*/ 110 w 141"/>
                  <a:gd name="T43" fmla="*/ 99 h 127"/>
                  <a:gd name="T44" fmla="*/ 101 w 141"/>
                  <a:gd name="T45" fmla="*/ 98 h 127"/>
                  <a:gd name="T46" fmla="*/ 94 w 141"/>
                  <a:gd name="T47" fmla="*/ 98 h 127"/>
                  <a:gd name="T48" fmla="*/ 92 w 141"/>
                  <a:gd name="T49" fmla="*/ 108 h 127"/>
                  <a:gd name="T50" fmla="*/ 100 w 141"/>
                  <a:gd name="T51" fmla="*/ 111 h 127"/>
                  <a:gd name="T52" fmla="*/ 98 w 141"/>
                  <a:gd name="T53" fmla="*/ 117 h 127"/>
                  <a:gd name="T54" fmla="*/ 95 w 141"/>
                  <a:gd name="T55" fmla="*/ 127 h 127"/>
                  <a:gd name="T56" fmla="*/ 92 w 141"/>
                  <a:gd name="T57" fmla="*/ 125 h 127"/>
                  <a:gd name="T58" fmla="*/ 91 w 141"/>
                  <a:gd name="T59" fmla="*/ 110 h 127"/>
                  <a:gd name="T60" fmla="*/ 91 w 141"/>
                  <a:gd name="T61" fmla="*/ 105 h 127"/>
                  <a:gd name="T62" fmla="*/ 83 w 141"/>
                  <a:gd name="T63" fmla="*/ 104 h 127"/>
                  <a:gd name="T64" fmla="*/ 86 w 141"/>
                  <a:gd name="T65" fmla="*/ 98 h 127"/>
                  <a:gd name="T66" fmla="*/ 85 w 141"/>
                  <a:gd name="T67" fmla="*/ 95 h 127"/>
                  <a:gd name="T68" fmla="*/ 86 w 141"/>
                  <a:gd name="T69" fmla="*/ 89 h 127"/>
                  <a:gd name="T70" fmla="*/ 77 w 141"/>
                  <a:gd name="T71" fmla="*/ 93 h 127"/>
                  <a:gd name="T72" fmla="*/ 74 w 141"/>
                  <a:gd name="T73" fmla="*/ 92 h 127"/>
                  <a:gd name="T74" fmla="*/ 69 w 141"/>
                  <a:gd name="T75" fmla="*/ 93 h 127"/>
                  <a:gd name="T76" fmla="*/ 65 w 141"/>
                  <a:gd name="T77" fmla="*/ 98 h 127"/>
                  <a:gd name="T78" fmla="*/ 62 w 141"/>
                  <a:gd name="T79" fmla="*/ 95 h 127"/>
                  <a:gd name="T80" fmla="*/ 57 w 141"/>
                  <a:gd name="T81" fmla="*/ 98 h 127"/>
                  <a:gd name="T82" fmla="*/ 50 w 141"/>
                  <a:gd name="T83" fmla="*/ 96 h 127"/>
                  <a:gd name="T84" fmla="*/ 47 w 141"/>
                  <a:gd name="T85" fmla="*/ 102 h 127"/>
                  <a:gd name="T86" fmla="*/ 42 w 141"/>
                  <a:gd name="T87" fmla="*/ 102 h 127"/>
                  <a:gd name="T88" fmla="*/ 34 w 141"/>
                  <a:gd name="T89" fmla="*/ 99 h 127"/>
                  <a:gd name="T90" fmla="*/ 24 w 141"/>
                  <a:gd name="T91" fmla="*/ 89 h 127"/>
                  <a:gd name="T92" fmla="*/ 28 w 141"/>
                  <a:gd name="T93" fmla="*/ 89 h 127"/>
                  <a:gd name="T94" fmla="*/ 28 w 141"/>
                  <a:gd name="T95" fmla="*/ 82 h 127"/>
                  <a:gd name="T96" fmla="*/ 38 w 141"/>
                  <a:gd name="T97" fmla="*/ 78 h 127"/>
                  <a:gd name="T98" fmla="*/ 38 w 141"/>
                  <a:gd name="T99" fmla="*/ 73 h 127"/>
                  <a:gd name="T100" fmla="*/ 24 w 141"/>
                  <a:gd name="T101" fmla="*/ 58 h 127"/>
                  <a:gd name="T102" fmla="*/ 7 w 141"/>
                  <a:gd name="T103" fmla="*/ 51 h 127"/>
                  <a:gd name="T104" fmla="*/ 0 w 141"/>
                  <a:gd name="T105" fmla="*/ 46 h 127"/>
                  <a:gd name="T106" fmla="*/ 9 w 141"/>
                  <a:gd name="T107" fmla="*/ 43 h 127"/>
                  <a:gd name="T108" fmla="*/ 9 w 141"/>
                  <a:gd name="T109" fmla="*/ 40 h 127"/>
                  <a:gd name="T110" fmla="*/ 15 w 141"/>
                  <a:gd name="T111" fmla="*/ 41 h 127"/>
                  <a:gd name="T112" fmla="*/ 38 w 141"/>
                  <a:gd name="T113" fmla="*/ 43 h 127"/>
                  <a:gd name="T114" fmla="*/ 54 w 141"/>
                  <a:gd name="T115" fmla="*/ 28 h 127"/>
                  <a:gd name="T116" fmla="*/ 62 w 141"/>
                  <a:gd name="T117" fmla="*/ 13 h 127"/>
                  <a:gd name="T118" fmla="*/ 68 w 141"/>
                  <a:gd name="T119" fmla="*/ 8 h 127"/>
                  <a:gd name="T120" fmla="*/ 77 w 141"/>
                  <a:gd name="T121" fmla="*/ 0 h 127"/>
                  <a:gd name="T122" fmla="*/ 80 w 141"/>
                  <a:gd name="T123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1" h="127">
                    <a:moveTo>
                      <a:pt x="80" y="0"/>
                    </a:moveTo>
                    <a:lnTo>
                      <a:pt x="83" y="5"/>
                    </a:lnTo>
                    <a:lnTo>
                      <a:pt x="80" y="9"/>
                    </a:lnTo>
                    <a:lnTo>
                      <a:pt x="77" y="26"/>
                    </a:lnTo>
                    <a:lnTo>
                      <a:pt x="83" y="29"/>
                    </a:lnTo>
                    <a:lnTo>
                      <a:pt x="88" y="34"/>
                    </a:lnTo>
                    <a:lnTo>
                      <a:pt x="95" y="35"/>
                    </a:lnTo>
                    <a:lnTo>
                      <a:pt x="100" y="31"/>
                    </a:lnTo>
                    <a:lnTo>
                      <a:pt x="103" y="34"/>
                    </a:lnTo>
                    <a:lnTo>
                      <a:pt x="113" y="22"/>
                    </a:lnTo>
                    <a:lnTo>
                      <a:pt x="118" y="19"/>
                    </a:lnTo>
                    <a:lnTo>
                      <a:pt x="122" y="29"/>
                    </a:lnTo>
                    <a:lnTo>
                      <a:pt x="129" y="37"/>
                    </a:lnTo>
                    <a:lnTo>
                      <a:pt x="122" y="40"/>
                    </a:lnTo>
                    <a:lnTo>
                      <a:pt x="124" y="46"/>
                    </a:lnTo>
                    <a:lnTo>
                      <a:pt x="132" y="54"/>
                    </a:lnTo>
                    <a:lnTo>
                      <a:pt x="141" y="70"/>
                    </a:lnTo>
                    <a:lnTo>
                      <a:pt x="141" y="92"/>
                    </a:lnTo>
                    <a:lnTo>
                      <a:pt x="138" y="92"/>
                    </a:lnTo>
                    <a:lnTo>
                      <a:pt x="129" y="89"/>
                    </a:lnTo>
                    <a:lnTo>
                      <a:pt x="113" y="95"/>
                    </a:lnTo>
                    <a:lnTo>
                      <a:pt x="110" y="99"/>
                    </a:lnTo>
                    <a:lnTo>
                      <a:pt x="101" y="98"/>
                    </a:lnTo>
                    <a:lnTo>
                      <a:pt x="94" y="98"/>
                    </a:lnTo>
                    <a:lnTo>
                      <a:pt x="92" y="108"/>
                    </a:lnTo>
                    <a:lnTo>
                      <a:pt x="100" y="111"/>
                    </a:lnTo>
                    <a:lnTo>
                      <a:pt x="98" y="117"/>
                    </a:lnTo>
                    <a:lnTo>
                      <a:pt x="95" y="127"/>
                    </a:lnTo>
                    <a:lnTo>
                      <a:pt x="92" y="125"/>
                    </a:lnTo>
                    <a:lnTo>
                      <a:pt x="91" y="110"/>
                    </a:lnTo>
                    <a:lnTo>
                      <a:pt x="91" y="105"/>
                    </a:lnTo>
                    <a:lnTo>
                      <a:pt x="83" y="104"/>
                    </a:lnTo>
                    <a:lnTo>
                      <a:pt x="86" y="98"/>
                    </a:lnTo>
                    <a:lnTo>
                      <a:pt x="85" y="95"/>
                    </a:lnTo>
                    <a:lnTo>
                      <a:pt x="86" y="89"/>
                    </a:lnTo>
                    <a:lnTo>
                      <a:pt x="77" y="93"/>
                    </a:lnTo>
                    <a:lnTo>
                      <a:pt x="74" y="92"/>
                    </a:lnTo>
                    <a:lnTo>
                      <a:pt x="69" y="93"/>
                    </a:lnTo>
                    <a:lnTo>
                      <a:pt x="65" y="98"/>
                    </a:lnTo>
                    <a:lnTo>
                      <a:pt x="62" y="95"/>
                    </a:lnTo>
                    <a:lnTo>
                      <a:pt x="57" y="98"/>
                    </a:lnTo>
                    <a:lnTo>
                      <a:pt x="50" y="96"/>
                    </a:lnTo>
                    <a:lnTo>
                      <a:pt x="47" y="102"/>
                    </a:lnTo>
                    <a:lnTo>
                      <a:pt x="42" y="102"/>
                    </a:lnTo>
                    <a:lnTo>
                      <a:pt x="34" y="99"/>
                    </a:lnTo>
                    <a:lnTo>
                      <a:pt x="24" y="89"/>
                    </a:lnTo>
                    <a:lnTo>
                      <a:pt x="28" y="89"/>
                    </a:lnTo>
                    <a:lnTo>
                      <a:pt x="28" y="82"/>
                    </a:lnTo>
                    <a:lnTo>
                      <a:pt x="38" y="78"/>
                    </a:lnTo>
                    <a:lnTo>
                      <a:pt x="38" y="73"/>
                    </a:lnTo>
                    <a:lnTo>
                      <a:pt x="24" y="58"/>
                    </a:lnTo>
                    <a:lnTo>
                      <a:pt x="7" y="51"/>
                    </a:lnTo>
                    <a:lnTo>
                      <a:pt x="0" y="46"/>
                    </a:lnTo>
                    <a:lnTo>
                      <a:pt x="9" y="43"/>
                    </a:lnTo>
                    <a:lnTo>
                      <a:pt x="9" y="40"/>
                    </a:lnTo>
                    <a:lnTo>
                      <a:pt x="15" y="41"/>
                    </a:lnTo>
                    <a:lnTo>
                      <a:pt x="38" y="43"/>
                    </a:lnTo>
                    <a:lnTo>
                      <a:pt x="54" y="28"/>
                    </a:lnTo>
                    <a:lnTo>
                      <a:pt x="62" y="13"/>
                    </a:lnTo>
                    <a:lnTo>
                      <a:pt x="68" y="8"/>
                    </a:lnTo>
                    <a:lnTo>
                      <a:pt x="77" y="0"/>
                    </a:lnTo>
                    <a:lnTo>
                      <a:pt x="8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4" name="Freeform 2080">
                <a:extLst>
                  <a:ext uri="{FF2B5EF4-FFF2-40B4-BE49-F238E27FC236}">
                    <a16:creationId xmlns:a16="http://schemas.microsoft.com/office/drawing/2014/main" id="{208E085A-F719-5CEC-EA7A-36C93E28D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410"/>
                <a:ext cx="194" cy="172"/>
              </a:xfrm>
              <a:custGeom>
                <a:avLst/>
                <a:gdLst>
                  <a:gd name="T0" fmla="*/ 352 w 389"/>
                  <a:gd name="T1" fmla="*/ 152 h 345"/>
                  <a:gd name="T2" fmla="*/ 338 w 389"/>
                  <a:gd name="T3" fmla="*/ 143 h 345"/>
                  <a:gd name="T4" fmla="*/ 322 w 389"/>
                  <a:gd name="T5" fmla="*/ 137 h 345"/>
                  <a:gd name="T6" fmla="*/ 313 w 389"/>
                  <a:gd name="T7" fmla="*/ 136 h 345"/>
                  <a:gd name="T8" fmla="*/ 284 w 389"/>
                  <a:gd name="T9" fmla="*/ 134 h 345"/>
                  <a:gd name="T10" fmla="*/ 273 w 389"/>
                  <a:gd name="T11" fmla="*/ 119 h 345"/>
                  <a:gd name="T12" fmla="*/ 263 w 389"/>
                  <a:gd name="T13" fmla="*/ 111 h 345"/>
                  <a:gd name="T14" fmla="*/ 247 w 389"/>
                  <a:gd name="T15" fmla="*/ 93 h 345"/>
                  <a:gd name="T16" fmla="*/ 226 w 389"/>
                  <a:gd name="T17" fmla="*/ 85 h 345"/>
                  <a:gd name="T18" fmla="*/ 222 w 389"/>
                  <a:gd name="T19" fmla="*/ 96 h 345"/>
                  <a:gd name="T20" fmla="*/ 191 w 389"/>
                  <a:gd name="T21" fmla="*/ 88 h 345"/>
                  <a:gd name="T22" fmla="*/ 178 w 389"/>
                  <a:gd name="T23" fmla="*/ 78 h 345"/>
                  <a:gd name="T24" fmla="*/ 188 w 389"/>
                  <a:gd name="T25" fmla="*/ 66 h 345"/>
                  <a:gd name="T26" fmla="*/ 181 w 389"/>
                  <a:gd name="T27" fmla="*/ 58 h 345"/>
                  <a:gd name="T28" fmla="*/ 155 w 389"/>
                  <a:gd name="T29" fmla="*/ 60 h 345"/>
                  <a:gd name="T30" fmla="*/ 146 w 389"/>
                  <a:gd name="T31" fmla="*/ 49 h 345"/>
                  <a:gd name="T32" fmla="*/ 127 w 389"/>
                  <a:gd name="T33" fmla="*/ 63 h 345"/>
                  <a:gd name="T34" fmla="*/ 108 w 389"/>
                  <a:gd name="T35" fmla="*/ 56 h 345"/>
                  <a:gd name="T36" fmla="*/ 112 w 389"/>
                  <a:gd name="T37" fmla="*/ 18 h 345"/>
                  <a:gd name="T38" fmla="*/ 99 w 389"/>
                  <a:gd name="T39" fmla="*/ 9 h 345"/>
                  <a:gd name="T40" fmla="*/ 73 w 389"/>
                  <a:gd name="T41" fmla="*/ 34 h 345"/>
                  <a:gd name="T42" fmla="*/ 56 w 389"/>
                  <a:gd name="T43" fmla="*/ 47 h 345"/>
                  <a:gd name="T44" fmla="*/ 47 w 389"/>
                  <a:gd name="T45" fmla="*/ 56 h 345"/>
                  <a:gd name="T46" fmla="*/ 27 w 389"/>
                  <a:gd name="T47" fmla="*/ 75 h 345"/>
                  <a:gd name="T48" fmla="*/ 18 w 389"/>
                  <a:gd name="T49" fmla="*/ 94 h 345"/>
                  <a:gd name="T50" fmla="*/ 32 w 389"/>
                  <a:gd name="T51" fmla="*/ 108 h 345"/>
                  <a:gd name="T52" fmla="*/ 32 w 389"/>
                  <a:gd name="T53" fmla="*/ 120 h 345"/>
                  <a:gd name="T54" fmla="*/ 20 w 389"/>
                  <a:gd name="T55" fmla="*/ 143 h 345"/>
                  <a:gd name="T56" fmla="*/ 12 w 389"/>
                  <a:gd name="T57" fmla="*/ 160 h 345"/>
                  <a:gd name="T58" fmla="*/ 2 w 389"/>
                  <a:gd name="T59" fmla="*/ 166 h 345"/>
                  <a:gd name="T60" fmla="*/ 2 w 389"/>
                  <a:gd name="T61" fmla="*/ 192 h 345"/>
                  <a:gd name="T62" fmla="*/ 38 w 389"/>
                  <a:gd name="T63" fmla="*/ 205 h 345"/>
                  <a:gd name="T64" fmla="*/ 38 w 389"/>
                  <a:gd name="T65" fmla="*/ 219 h 345"/>
                  <a:gd name="T66" fmla="*/ 47 w 389"/>
                  <a:gd name="T67" fmla="*/ 230 h 345"/>
                  <a:gd name="T68" fmla="*/ 58 w 389"/>
                  <a:gd name="T69" fmla="*/ 256 h 345"/>
                  <a:gd name="T70" fmla="*/ 62 w 389"/>
                  <a:gd name="T71" fmla="*/ 295 h 345"/>
                  <a:gd name="T72" fmla="*/ 68 w 389"/>
                  <a:gd name="T73" fmla="*/ 309 h 345"/>
                  <a:gd name="T74" fmla="*/ 85 w 389"/>
                  <a:gd name="T75" fmla="*/ 333 h 345"/>
                  <a:gd name="T76" fmla="*/ 109 w 389"/>
                  <a:gd name="T77" fmla="*/ 335 h 345"/>
                  <a:gd name="T78" fmla="*/ 124 w 389"/>
                  <a:gd name="T79" fmla="*/ 332 h 345"/>
                  <a:gd name="T80" fmla="*/ 140 w 389"/>
                  <a:gd name="T81" fmla="*/ 335 h 345"/>
                  <a:gd name="T82" fmla="*/ 152 w 389"/>
                  <a:gd name="T83" fmla="*/ 344 h 345"/>
                  <a:gd name="T84" fmla="*/ 164 w 389"/>
                  <a:gd name="T85" fmla="*/ 339 h 345"/>
                  <a:gd name="T86" fmla="*/ 184 w 389"/>
                  <a:gd name="T87" fmla="*/ 329 h 345"/>
                  <a:gd name="T88" fmla="*/ 193 w 389"/>
                  <a:gd name="T89" fmla="*/ 312 h 345"/>
                  <a:gd name="T90" fmla="*/ 234 w 389"/>
                  <a:gd name="T91" fmla="*/ 324 h 345"/>
                  <a:gd name="T92" fmla="*/ 247 w 389"/>
                  <a:gd name="T93" fmla="*/ 329 h 345"/>
                  <a:gd name="T94" fmla="*/ 275 w 389"/>
                  <a:gd name="T95" fmla="*/ 330 h 345"/>
                  <a:gd name="T96" fmla="*/ 291 w 389"/>
                  <a:gd name="T97" fmla="*/ 309 h 345"/>
                  <a:gd name="T98" fmla="*/ 279 w 389"/>
                  <a:gd name="T99" fmla="*/ 283 h 345"/>
                  <a:gd name="T100" fmla="*/ 261 w 389"/>
                  <a:gd name="T101" fmla="*/ 275 h 345"/>
                  <a:gd name="T102" fmla="*/ 267 w 389"/>
                  <a:gd name="T103" fmla="*/ 257 h 345"/>
                  <a:gd name="T104" fmla="*/ 276 w 389"/>
                  <a:gd name="T105" fmla="*/ 242 h 345"/>
                  <a:gd name="T106" fmla="*/ 287 w 389"/>
                  <a:gd name="T107" fmla="*/ 224 h 345"/>
                  <a:gd name="T108" fmla="*/ 282 w 389"/>
                  <a:gd name="T109" fmla="*/ 193 h 345"/>
                  <a:gd name="T110" fmla="*/ 299 w 389"/>
                  <a:gd name="T111" fmla="*/ 193 h 345"/>
                  <a:gd name="T112" fmla="*/ 325 w 389"/>
                  <a:gd name="T113" fmla="*/ 196 h 345"/>
                  <a:gd name="T114" fmla="*/ 343 w 389"/>
                  <a:gd name="T115" fmla="*/ 189 h 345"/>
                  <a:gd name="T116" fmla="*/ 352 w 389"/>
                  <a:gd name="T117" fmla="*/ 186 h 345"/>
                  <a:gd name="T118" fmla="*/ 367 w 389"/>
                  <a:gd name="T119" fmla="*/ 181 h 345"/>
                  <a:gd name="T120" fmla="*/ 385 w 389"/>
                  <a:gd name="T121" fmla="*/ 160 h 345"/>
                  <a:gd name="T122" fmla="*/ 376 w 389"/>
                  <a:gd name="T123" fmla="*/ 146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9" h="345">
                    <a:moveTo>
                      <a:pt x="370" y="145"/>
                    </a:moveTo>
                    <a:lnTo>
                      <a:pt x="355" y="154"/>
                    </a:lnTo>
                    <a:lnTo>
                      <a:pt x="352" y="152"/>
                    </a:lnTo>
                    <a:lnTo>
                      <a:pt x="346" y="154"/>
                    </a:lnTo>
                    <a:lnTo>
                      <a:pt x="341" y="151"/>
                    </a:lnTo>
                    <a:lnTo>
                      <a:pt x="338" y="143"/>
                    </a:lnTo>
                    <a:lnTo>
                      <a:pt x="335" y="140"/>
                    </a:lnTo>
                    <a:lnTo>
                      <a:pt x="326" y="142"/>
                    </a:lnTo>
                    <a:lnTo>
                      <a:pt x="322" y="137"/>
                    </a:lnTo>
                    <a:lnTo>
                      <a:pt x="319" y="136"/>
                    </a:lnTo>
                    <a:lnTo>
                      <a:pt x="316" y="129"/>
                    </a:lnTo>
                    <a:lnTo>
                      <a:pt x="313" y="136"/>
                    </a:lnTo>
                    <a:lnTo>
                      <a:pt x="293" y="132"/>
                    </a:lnTo>
                    <a:lnTo>
                      <a:pt x="293" y="137"/>
                    </a:lnTo>
                    <a:lnTo>
                      <a:pt x="284" y="134"/>
                    </a:lnTo>
                    <a:lnTo>
                      <a:pt x="282" y="129"/>
                    </a:lnTo>
                    <a:lnTo>
                      <a:pt x="279" y="128"/>
                    </a:lnTo>
                    <a:lnTo>
                      <a:pt x="273" y="119"/>
                    </a:lnTo>
                    <a:lnTo>
                      <a:pt x="273" y="111"/>
                    </a:lnTo>
                    <a:lnTo>
                      <a:pt x="270" y="111"/>
                    </a:lnTo>
                    <a:lnTo>
                      <a:pt x="263" y="111"/>
                    </a:lnTo>
                    <a:lnTo>
                      <a:pt x="255" y="105"/>
                    </a:lnTo>
                    <a:lnTo>
                      <a:pt x="249" y="104"/>
                    </a:lnTo>
                    <a:lnTo>
                      <a:pt x="247" y="93"/>
                    </a:lnTo>
                    <a:lnTo>
                      <a:pt x="238" y="88"/>
                    </a:lnTo>
                    <a:lnTo>
                      <a:pt x="229" y="81"/>
                    </a:lnTo>
                    <a:lnTo>
                      <a:pt x="226" y="85"/>
                    </a:lnTo>
                    <a:lnTo>
                      <a:pt x="231" y="93"/>
                    </a:lnTo>
                    <a:lnTo>
                      <a:pt x="232" y="102"/>
                    </a:lnTo>
                    <a:lnTo>
                      <a:pt x="222" y="96"/>
                    </a:lnTo>
                    <a:lnTo>
                      <a:pt x="219" y="96"/>
                    </a:lnTo>
                    <a:lnTo>
                      <a:pt x="191" y="90"/>
                    </a:lnTo>
                    <a:lnTo>
                      <a:pt x="191" y="88"/>
                    </a:lnTo>
                    <a:lnTo>
                      <a:pt x="190" y="84"/>
                    </a:lnTo>
                    <a:lnTo>
                      <a:pt x="181" y="84"/>
                    </a:lnTo>
                    <a:lnTo>
                      <a:pt x="178" y="78"/>
                    </a:lnTo>
                    <a:lnTo>
                      <a:pt x="184" y="73"/>
                    </a:lnTo>
                    <a:lnTo>
                      <a:pt x="188" y="73"/>
                    </a:lnTo>
                    <a:lnTo>
                      <a:pt x="188" y="66"/>
                    </a:lnTo>
                    <a:lnTo>
                      <a:pt x="193" y="60"/>
                    </a:lnTo>
                    <a:lnTo>
                      <a:pt x="185" y="60"/>
                    </a:lnTo>
                    <a:lnTo>
                      <a:pt x="181" y="58"/>
                    </a:lnTo>
                    <a:lnTo>
                      <a:pt x="178" y="56"/>
                    </a:lnTo>
                    <a:lnTo>
                      <a:pt x="170" y="55"/>
                    </a:lnTo>
                    <a:lnTo>
                      <a:pt x="155" y="60"/>
                    </a:lnTo>
                    <a:lnTo>
                      <a:pt x="152" y="53"/>
                    </a:lnTo>
                    <a:lnTo>
                      <a:pt x="147" y="53"/>
                    </a:lnTo>
                    <a:lnTo>
                      <a:pt x="146" y="49"/>
                    </a:lnTo>
                    <a:lnTo>
                      <a:pt x="141" y="44"/>
                    </a:lnTo>
                    <a:lnTo>
                      <a:pt x="134" y="44"/>
                    </a:lnTo>
                    <a:lnTo>
                      <a:pt x="127" y="63"/>
                    </a:lnTo>
                    <a:lnTo>
                      <a:pt x="126" y="60"/>
                    </a:lnTo>
                    <a:lnTo>
                      <a:pt x="117" y="55"/>
                    </a:lnTo>
                    <a:lnTo>
                      <a:pt x="108" y="56"/>
                    </a:lnTo>
                    <a:lnTo>
                      <a:pt x="108" y="43"/>
                    </a:lnTo>
                    <a:lnTo>
                      <a:pt x="114" y="29"/>
                    </a:lnTo>
                    <a:lnTo>
                      <a:pt x="112" y="18"/>
                    </a:lnTo>
                    <a:lnTo>
                      <a:pt x="109" y="17"/>
                    </a:lnTo>
                    <a:lnTo>
                      <a:pt x="103" y="18"/>
                    </a:lnTo>
                    <a:lnTo>
                      <a:pt x="99" y="9"/>
                    </a:lnTo>
                    <a:lnTo>
                      <a:pt x="88" y="0"/>
                    </a:lnTo>
                    <a:lnTo>
                      <a:pt x="79" y="17"/>
                    </a:lnTo>
                    <a:lnTo>
                      <a:pt x="73" y="34"/>
                    </a:lnTo>
                    <a:lnTo>
                      <a:pt x="65" y="40"/>
                    </a:lnTo>
                    <a:lnTo>
                      <a:pt x="61" y="38"/>
                    </a:lnTo>
                    <a:lnTo>
                      <a:pt x="56" y="47"/>
                    </a:lnTo>
                    <a:lnTo>
                      <a:pt x="55" y="52"/>
                    </a:lnTo>
                    <a:lnTo>
                      <a:pt x="52" y="56"/>
                    </a:lnTo>
                    <a:lnTo>
                      <a:pt x="47" y="56"/>
                    </a:lnTo>
                    <a:lnTo>
                      <a:pt x="41" y="63"/>
                    </a:lnTo>
                    <a:lnTo>
                      <a:pt x="36" y="73"/>
                    </a:lnTo>
                    <a:lnTo>
                      <a:pt x="27" y="75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8" y="94"/>
                    </a:lnTo>
                    <a:lnTo>
                      <a:pt x="26" y="96"/>
                    </a:lnTo>
                    <a:lnTo>
                      <a:pt x="32" y="104"/>
                    </a:lnTo>
                    <a:lnTo>
                      <a:pt x="32" y="108"/>
                    </a:lnTo>
                    <a:lnTo>
                      <a:pt x="39" y="107"/>
                    </a:lnTo>
                    <a:lnTo>
                      <a:pt x="38" y="116"/>
                    </a:lnTo>
                    <a:lnTo>
                      <a:pt x="32" y="120"/>
                    </a:lnTo>
                    <a:lnTo>
                      <a:pt x="32" y="125"/>
                    </a:lnTo>
                    <a:lnTo>
                      <a:pt x="27" y="126"/>
                    </a:lnTo>
                    <a:lnTo>
                      <a:pt x="20" y="143"/>
                    </a:lnTo>
                    <a:lnTo>
                      <a:pt x="21" y="151"/>
                    </a:lnTo>
                    <a:lnTo>
                      <a:pt x="18" y="155"/>
                    </a:lnTo>
                    <a:lnTo>
                      <a:pt x="12" y="160"/>
                    </a:lnTo>
                    <a:lnTo>
                      <a:pt x="6" y="161"/>
                    </a:lnTo>
                    <a:lnTo>
                      <a:pt x="6" y="163"/>
                    </a:lnTo>
                    <a:lnTo>
                      <a:pt x="2" y="166"/>
                    </a:lnTo>
                    <a:lnTo>
                      <a:pt x="0" y="175"/>
                    </a:lnTo>
                    <a:lnTo>
                      <a:pt x="2" y="180"/>
                    </a:lnTo>
                    <a:lnTo>
                      <a:pt x="2" y="192"/>
                    </a:lnTo>
                    <a:lnTo>
                      <a:pt x="26" y="196"/>
                    </a:lnTo>
                    <a:lnTo>
                      <a:pt x="38" y="202"/>
                    </a:lnTo>
                    <a:lnTo>
                      <a:pt x="38" y="205"/>
                    </a:lnTo>
                    <a:lnTo>
                      <a:pt x="38" y="212"/>
                    </a:lnTo>
                    <a:lnTo>
                      <a:pt x="39" y="216"/>
                    </a:lnTo>
                    <a:lnTo>
                      <a:pt x="38" y="219"/>
                    </a:lnTo>
                    <a:lnTo>
                      <a:pt x="39" y="227"/>
                    </a:lnTo>
                    <a:lnTo>
                      <a:pt x="44" y="228"/>
                    </a:lnTo>
                    <a:lnTo>
                      <a:pt x="47" y="230"/>
                    </a:lnTo>
                    <a:lnTo>
                      <a:pt x="53" y="236"/>
                    </a:lnTo>
                    <a:lnTo>
                      <a:pt x="55" y="248"/>
                    </a:lnTo>
                    <a:lnTo>
                      <a:pt x="58" y="256"/>
                    </a:lnTo>
                    <a:lnTo>
                      <a:pt x="55" y="260"/>
                    </a:lnTo>
                    <a:lnTo>
                      <a:pt x="56" y="269"/>
                    </a:lnTo>
                    <a:lnTo>
                      <a:pt x="62" y="295"/>
                    </a:lnTo>
                    <a:lnTo>
                      <a:pt x="61" y="301"/>
                    </a:lnTo>
                    <a:lnTo>
                      <a:pt x="64" y="309"/>
                    </a:lnTo>
                    <a:lnTo>
                      <a:pt x="68" y="309"/>
                    </a:lnTo>
                    <a:lnTo>
                      <a:pt x="73" y="325"/>
                    </a:lnTo>
                    <a:lnTo>
                      <a:pt x="83" y="327"/>
                    </a:lnTo>
                    <a:lnTo>
                      <a:pt x="85" y="333"/>
                    </a:lnTo>
                    <a:lnTo>
                      <a:pt x="99" y="325"/>
                    </a:lnTo>
                    <a:lnTo>
                      <a:pt x="103" y="329"/>
                    </a:lnTo>
                    <a:lnTo>
                      <a:pt x="109" y="335"/>
                    </a:lnTo>
                    <a:lnTo>
                      <a:pt x="118" y="338"/>
                    </a:lnTo>
                    <a:lnTo>
                      <a:pt x="120" y="333"/>
                    </a:lnTo>
                    <a:lnTo>
                      <a:pt x="124" y="332"/>
                    </a:lnTo>
                    <a:lnTo>
                      <a:pt x="131" y="339"/>
                    </a:lnTo>
                    <a:lnTo>
                      <a:pt x="134" y="342"/>
                    </a:lnTo>
                    <a:lnTo>
                      <a:pt x="140" y="335"/>
                    </a:lnTo>
                    <a:lnTo>
                      <a:pt x="147" y="338"/>
                    </a:lnTo>
                    <a:lnTo>
                      <a:pt x="152" y="344"/>
                    </a:lnTo>
                    <a:lnTo>
                      <a:pt x="152" y="344"/>
                    </a:lnTo>
                    <a:lnTo>
                      <a:pt x="153" y="345"/>
                    </a:lnTo>
                    <a:lnTo>
                      <a:pt x="162" y="345"/>
                    </a:lnTo>
                    <a:lnTo>
                      <a:pt x="164" y="339"/>
                    </a:lnTo>
                    <a:lnTo>
                      <a:pt x="170" y="336"/>
                    </a:lnTo>
                    <a:lnTo>
                      <a:pt x="173" y="327"/>
                    </a:lnTo>
                    <a:lnTo>
                      <a:pt x="184" y="329"/>
                    </a:lnTo>
                    <a:lnTo>
                      <a:pt x="185" y="321"/>
                    </a:lnTo>
                    <a:lnTo>
                      <a:pt x="185" y="313"/>
                    </a:lnTo>
                    <a:lnTo>
                      <a:pt x="193" y="312"/>
                    </a:lnTo>
                    <a:lnTo>
                      <a:pt x="197" y="319"/>
                    </a:lnTo>
                    <a:lnTo>
                      <a:pt x="216" y="318"/>
                    </a:lnTo>
                    <a:lnTo>
                      <a:pt x="234" y="324"/>
                    </a:lnTo>
                    <a:lnTo>
                      <a:pt x="240" y="330"/>
                    </a:lnTo>
                    <a:lnTo>
                      <a:pt x="244" y="330"/>
                    </a:lnTo>
                    <a:lnTo>
                      <a:pt x="247" y="329"/>
                    </a:lnTo>
                    <a:lnTo>
                      <a:pt x="253" y="333"/>
                    </a:lnTo>
                    <a:lnTo>
                      <a:pt x="267" y="338"/>
                    </a:lnTo>
                    <a:lnTo>
                      <a:pt x="275" y="330"/>
                    </a:lnTo>
                    <a:lnTo>
                      <a:pt x="279" y="312"/>
                    </a:lnTo>
                    <a:lnTo>
                      <a:pt x="284" y="307"/>
                    </a:lnTo>
                    <a:lnTo>
                      <a:pt x="291" y="309"/>
                    </a:lnTo>
                    <a:lnTo>
                      <a:pt x="300" y="307"/>
                    </a:lnTo>
                    <a:lnTo>
                      <a:pt x="299" y="304"/>
                    </a:lnTo>
                    <a:lnTo>
                      <a:pt x="279" y="283"/>
                    </a:lnTo>
                    <a:lnTo>
                      <a:pt x="272" y="284"/>
                    </a:lnTo>
                    <a:lnTo>
                      <a:pt x="266" y="278"/>
                    </a:lnTo>
                    <a:lnTo>
                      <a:pt x="261" y="275"/>
                    </a:lnTo>
                    <a:lnTo>
                      <a:pt x="263" y="266"/>
                    </a:lnTo>
                    <a:lnTo>
                      <a:pt x="267" y="257"/>
                    </a:lnTo>
                    <a:lnTo>
                      <a:pt x="267" y="257"/>
                    </a:lnTo>
                    <a:lnTo>
                      <a:pt x="270" y="251"/>
                    </a:lnTo>
                    <a:lnTo>
                      <a:pt x="272" y="245"/>
                    </a:lnTo>
                    <a:lnTo>
                      <a:pt x="276" y="242"/>
                    </a:lnTo>
                    <a:lnTo>
                      <a:pt x="276" y="236"/>
                    </a:lnTo>
                    <a:lnTo>
                      <a:pt x="282" y="228"/>
                    </a:lnTo>
                    <a:lnTo>
                      <a:pt x="287" y="224"/>
                    </a:lnTo>
                    <a:lnTo>
                      <a:pt x="288" y="216"/>
                    </a:lnTo>
                    <a:lnTo>
                      <a:pt x="285" y="213"/>
                    </a:lnTo>
                    <a:lnTo>
                      <a:pt x="282" y="193"/>
                    </a:lnTo>
                    <a:lnTo>
                      <a:pt x="284" y="192"/>
                    </a:lnTo>
                    <a:lnTo>
                      <a:pt x="288" y="189"/>
                    </a:lnTo>
                    <a:lnTo>
                      <a:pt x="299" y="193"/>
                    </a:lnTo>
                    <a:lnTo>
                      <a:pt x="305" y="190"/>
                    </a:lnTo>
                    <a:lnTo>
                      <a:pt x="310" y="193"/>
                    </a:lnTo>
                    <a:lnTo>
                      <a:pt x="325" y="196"/>
                    </a:lnTo>
                    <a:lnTo>
                      <a:pt x="328" y="199"/>
                    </a:lnTo>
                    <a:lnTo>
                      <a:pt x="338" y="198"/>
                    </a:lnTo>
                    <a:lnTo>
                      <a:pt x="343" y="189"/>
                    </a:lnTo>
                    <a:lnTo>
                      <a:pt x="343" y="181"/>
                    </a:lnTo>
                    <a:lnTo>
                      <a:pt x="346" y="180"/>
                    </a:lnTo>
                    <a:lnTo>
                      <a:pt x="352" y="186"/>
                    </a:lnTo>
                    <a:lnTo>
                      <a:pt x="361" y="187"/>
                    </a:lnTo>
                    <a:lnTo>
                      <a:pt x="366" y="187"/>
                    </a:lnTo>
                    <a:lnTo>
                      <a:pt x="367" y="181"/>
                    </a:lnTo>
                    <a:lnTo>
                      <a:pt x="372" y="175"/>
                    </a:lnTo>
                    <a:lnTo>
                      <a:pt x="370" y="170"/>
                    </a:lnTo>
                    <a:lnTo>
                      <a:pt x="385" y="160"/>
                    </a:lnTo>
                    <a:lnTo>
                      <a:pt x="389" y="157"/>
                    </a:lnTo>
                    <a:lnTo>
                      <a:pt x="385" y="149"/>
                    </a:lnTo>
                    <a:lnTo>
                      <a:pt x="376" y="146"/>
                    </a:lnTo>
                    <a:lnTo>
                      <a:pt x="370" y="14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5" name="Freeform 2081">
                <a:extLst>
                  <a:ext uri="{FF2B5EF4-FFF2-40B4-BE49-F238E27FC236}">
                    <a16:creationId xmlns:a16="http://schemas.microsoft.com/office/drawing/2014/main" id="{50733DEC-36E7-FD3A-9B6E-3D26A0C53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410"/>
                <a:ext cx="194" cy="172"/>
              </a:xfrm>
              <a:custGeom>
                <a:avLst/>
                <a:gdLst>
                  <a:gd name="T0" fmla="*/ 385 w 389"/>
                  <a:gd name="T1" fmla="*/ 149 h 345"/>
                  <a:gd name="T2" fmla="*/ 370 w 389"/>
                  <a:gd name="T3" fmla="*/ 170 h 345"/>
                  <a:gd name="T4" fmla="*/ 366 w 389"/>
                  <a:gd name="T5" fmla="*/ 187 h 345"/>
                  <a:gd name="T6" fmla="*/ 346 w 389"/>
                  <a:gd name="T7" fmla="*/ 180 h 345"/>
                  <a:gd name="T8" fmla="*/ 338 w 389"/>
                  <a:gd name="T9" fmla="*/ 198 h 345"/>
                  <a:gd name="T10" fmla="*/ 310 w 389"/>
                  <a:gd name="T11" fmla="*/ 193 h 345"/>
                  <a:gd name="T12" fmla="*/ 288 w 389"/>
                  <a:gd name="T13" fmla="*/ 189 h 345"/>
                  <a:gd name="T14" fmla="*/ 285 w 389"/>
                  <a:gd name="T15" fmla="*/ 213 h 345"/>
                  <a:gd name="T16" fmla="*/ 282 w 389"/>
                  <a:gd name="T17" fmla="*/ 228 h 345"/>
                  <a:gd name="T18" fmla="*/ 272 w 389"/>
                  <a:gd name="T19" fmla="*/ 245 h 345"/>
                  <a:gd name="T20" fmla="*/ 267 w 389"/>
                  <a:gd name="T21" fmla="*/ 257 h 345"/>
                  <a:gd name="T22" fmla="*/ 266 w 389"/>
                  <a:gd name="T23" fmla="*/ 278 h 345"/>
                  <a:gd name="T24" fmla="*/ 299 w 389"/>
                  <a:gd name="T25" fmla="*/ 304 h 345"/>
                  <a:gd name="T26" fmla="*/ 284 w 389"/>
                  <a:gd name="T27" fmla="*/ 307 h 345"/>
                  <a:gd name="T28" fmla="*/ 267 w 389"/>
                  <a:gd name="T29" fmla="*/ 338 h 345"/>
                  <a:gd name="T30" fmla="*/ 244 w 389"/>
                  <a:gd name="T31" fmla="*/ 330 h 345"/>
                  <a:gd name="T32" fmla="*/ 216 w 389"/>
                  <a:gd name="T33" fmla="*/ 318 h 345"/>
                  <a:gd name="T34" fmla="*/ 185 w 389"/>
                  <a:gd name="T35" fmla="*/ 313 h 345"/>
                  <a:gd name="T36" fmla="*/ 173 w 389"/>
                  <a:gd name="T37" fmla="*/ 327 h 345"/>
                  <a:gd name="T38" fmla="*/ 162 w 389"/>
                  <a:gd name="T39" fmla="*/ 345 h 345"/>
                  <a:gd name="T40" fmla="*/ 152 w 389"/>
                  <a:gd name="T41" fmla="*/ 344 h 345"/>
                  <a:gd name="T42" fmla="*/ 134 w 389"/>
                  <a:gd name="T43" fmla="*/ 342 h 345"/>
                  <a:gd name="T44" fmla="*/ 120 w 389"/>
                  <a:gd name="T45" fmla="*/ 333 h 345"/>
                  <a:gd name="T46" fmla="*/ 103 w 389"/>
                  <a:gd name="T47" fmla="*/ 329 h 345"/>
                  <a:gd name="T48" fmla="*/ 83 w 389"/>
                  <a:gd name="T49" fmla="*/ 327 h 345"/>
                  <a:gd name="T50" fmla="*/ 64 w 389"/>
                  <a:gd name="T51" fmla="*/ 309 h 345"/>
                  <a:gd name="T52" fmla="*/ 56 w 389"/>
                  <a:gd name="T53" fmla="*/ 269 h 345"/>
                  <a:gd name="T54" fmla="*/ 55 w 389"/>
                  <a:gd name="T55" fmla="*/ 248 h 345"/>
                  <a:gd name="T56" fmla="*/ 44 w 389"/>
                  <a:gd name="T57" fmla="*/ 228 h 345"/>
                  <a:gd name="T58" fmla="*/ 39 w 389"/>
                  <a:gd name="T59" fmla="*/ 216 h 345"/>
                  <a:gd name="T60" fmla="*/ 38 w 389"/>
                  <a:gd name="T61" fmla="*/ 202 h 345"/>
                  <a:gd name="T62" fmla="*/ 2 w 389"/>
                  <a:gd name="T63" fmla="*/ 180 h 345"/>
                  <a:gd name="T64" fmla="*/ 6 w 389"/>
                  <a:gd name="T65" fmla="*/ 163 h 345"/>
                  <a:gd name="T66" fmla="*/ 18 w 389"/>
                  <a:gd name="T67" fmla="*/ 155 h 345"/>
                  <a:gd name="T68" fmla="*/ 27 w 389"/>
                  <a:gd name="T69" fmla="*/ 126 h 345"/>
                  <a:gd name="T70" fmla="*/ 38 w 389"/>
                  <a:gd name="T71" fmla="*/ 116 h 345"/>
                  <a:gd name="T72" fmla="*/ 32 w 389"/>
                  <a:gd name="T73" fmla="*/ 104 h 345"/>
                  <a:gd name="T74" fmla="*/ 12 w 389"/>
                  <a:gd name="T75" fmla="*/ 88 h 345"/>
                  <a:gd name="T76" fmla="*/ 36 w 389"/>
                  <a:gd name="T77" fmla="*/ 73 h 345"/>
                  <a:gd name="T78" fmla="*/ 52 w 389"/>
                  <a:gd name="T79" fmla="*/ 56 h 345"/>
                  <a:gd name="T80" fmla="*/ 61 w 389"/>
                  <a:gd name="T81" fmla="*/ 38 h 345"/>
                  <a:gd name="T82" fmla="*/ 79 w 389"/>
                  <a:gd name="T83" fmla="*/ 17 h 345"/>
                  <a:gd name="T84" fmla="*/ 103 w 389"/>
                  <a:gd name="T85" fmla="*/ 18 h 345"/>
                  <a:gd name="T86" fmla="*/ 114 w 389"/>
                  <a:gd name="T87" fmla="*/ 29 h 345"/>
                  <a:gd name="T88" fmla="*/ 117 w 389"/>
                  <a:gd name="T89" fmla="*/ 55 h 345"/>
                  <a:gd name="T90" fmla="*/ 134 w 389"/>
                  <a:gd name="T91" fmla="*/ 44 h 345"/>
                  <a:gd name="T92" fmla="*/ 147 w 389"/>
                  <a:gd name="T93" fmla="*/ 53 h 345"/>
                  <a:gd name="T94" fmla="*/ 170 w 389"/>
                  <a:gd name="T95" fmla="*/ 55 h 345"/>
                  <a:gd name="T96" fmla="*/ 185 w 389"/>
                  <a:gd name="T97" fmla="*/ 60 h 345"/>
                  <a:gd name="T98" fmla="*/ 188 w 389"/>
                  <a:gd name="T99" fmla="*/ 73 h 345"/>
                  <a:gd name="T100" fmla="*/ 181 w 389"/>
                  <a:gd name="T101" fmla="*/ 84 h 345"/>
                  <a:gd name="T102" fmla="*/ 191 w 389"/>
                  <a:gd name="T103" fmla="*/ 90 h 345"/>
                  <a:gd name="T104" fmla="*/ 232 w 389"/>
                  <a:gd name="T105" fmla="*/ 102 h 345"/>
                  <a:gd name="T106" fmla="*/ 229 w 389"/>
                  <a:gd name="T107" fmla="*/ 81 h 345"/>
                  <a:gd name="T108" fmla="*/ 249 w 389"/>
                  <a:gd name="T109" fmla="*/ 104 h 345"/>
                  <a:gd name="T110" fmla="*/ 270 w 389"/>
                  <a:gd name="T111" fmla="*/ 111 h 345"/>
                  <a:gd name="T112" fmla="*/ 279 w 389"/>
                  <a:gd name="T113" fmla="*/ 128 h 345"/>
                  <a:gd name="T114" fmla="*/ 293 w 389"/>
                  <a:gd name="T115" fmla="*/ 137 h 345"/>
                  <a:gd name="T116" fmla="*/ 316 w 389"/>
                  <a:gd name="T117" fmla="*/ 129 h 345"/>
                  <a:gd name="T118" fmla="*/ 326 w 389"/>
                  <a:gd name="T119" fmla="*/ 142 h 345"/>
                  <a:gd name="T120" fmla="*/ 341 w 389"/>
                  <a:gd name="T121" fmla="*/ 151 h 345"/>
                  <a:gd name="T122" fmla="*/ 355 w 389"/>
                  <a:gd name="T123" fmla="*/ 154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9" h="345">
                    <a:moveTo>
                      <a:pt x="370" y="145"/>
                    </a:moveTo>
                    <a:lnTo>
                      <a:pt x="376" y="146"/>
                    </a:lnTo>
                    <a:lnTo>
                      <a:pt x="385" y="149"/>
                    </a:lnTo>
                    <a:lnTo>
                      <a:pt x="389" y="157"/>
                    </a:lnTo>
                    <a:lnTo>
                      <a:pt x="385" y="160"/>
                    </a:lnTo>
                    <a:lnTo>
                      <a:pt x="370" y="170"/>
                    </a:lnTo>
                    <a:lnTo>
                      <a:pt x="372" y="175"/>
                    </a:lnTo>
                    <a:lnTo>
                      <a:pt x="367" y="181"/>
                    </a:lnTo>
                    <a:lnTo>
                      <a:pt x="366" y="187"/>
                    </a:lnTo>
                    <a:lnTo>
                      <a:pt x="361" y="187"/>
                    </a:lnTo>
                    <a:lnTo>
                      <a:pt x="352" y="186"/>
                    </a:lnTo>
                    <a:lnTo>
                      <a:pt x="346" y="180"/>
                    </a:lnTo>
                    <a:lnTo>
                      <a:pt x="343" y="181"/>
                    </a:lnTo>
                    <a:lnTo>
                      <a:pt x="343" y="189"/>
                    </a:lnTo>
                    <a:lnTo>
                      <a:pt x="338" y="198"/>
                    </a:lnTo>
                    <a:lnTo>
                      <a:pt x="328" y="199"/>
                    </a:lnTo>
                    <a:lnTo>
                      <a:pt x="325" y="196"/>
                    </a:lnTo>
                    <a:lnTo>
                      <a:pt x="310" y="193"/>
                    </a:lnTo>
                    <a:lnTo>
                      <a:pt x="305" y="190"/>
                    </a:lnTo>
                    <a:lnTo>
                      <a:pt x="299" y="193"/>
                    </a:lnTo>
                    <a:lnTo>
                      <a:pt x="288" y="189"/>
                    </a:lnTo>
                    <a:lnTo>
                      <a:pt x="284" y="192"/>
                    </a:lnTo>
                    <a:lnTo>
                      <a:pt x="282" y="193"/>
                    </a:lnTo>
                    <a:lnTo>
                      <a:pt x="285" y="213"/>
                    </a:lnTo>
                    <a:lnTo>
                      <a:pt x="288" y="216"/>
                    </a:lnTo>
                    <a:lnTo>
                      <a:pt x="287" y="224"/>
                    </a:lnTo>
                    <a:lnTo>
                      <a:pt x="282" y="228"/>
                    </a:lnTo>
                    <a:lnTo>
                      <a:pt x="276" y="236"/>
                    </a:lnTo>
                    <a:lnTo>
                      <a:pt x="276" y="242"/>
                    </a:lnTo>
                    <a:lnTo>
                      <a:pt x="272" y="245"/>
                    </a:lnTo>
                    <a:lnTo>
                      <a:pt x="270" y="251"/>
                    </a:lnTo>
                    <a:lnTo>
                      <a:pt x="267" y="257"/>
                    </a:lnTo>
                    <a:lnTo>
                      <a:pt x="267" y="257"/>
                    </a:lnTo>
                    <a:lnTo>
                      <a:pt x="263" y="266"/>
                    </a:lnTo>
                    <a:lnTo>
                      <a:pt x="261" y="275"/>
                    </a:lnTo>
                    <a:lnTo>
                      <a:pt x="266" y="278"/>
                    </a:lnTo>
                    <a:lnTo>
                      <a:pt x="272" y="284"/>
                    </a:lnTo>
                    <a:lnTo>
                      <a:pt x="279" y="283"/>
                    </a:lnTo>
                    <a:lnTo>
                      <a:pt x="299" y="304"/>
                    </a:lnTo>
                    <a:lnTo>
                      <a:pt x="300" y="307"/>
                    </a:lnTo>
                    <a:lnTo>
                      <a:pt x="291" y="309"/>
                    </a:lnTo>
                    <a:lnTo>
                      <a:pt x="284" y="307"/>
                    </a:lnTo>
                    <a:lnTo>
                      <a:pt x="279" y="312"/>
                    </a:lnTo>
                    <a:lnTo>
                      <a:pt x="275" y="330"/>
                    </a:lnTo>
                    <a:lnTo>
                      <a:pt x="267" y="338"/>
                    </a:lnTo>
                    <a:lnTo>
                      <a:pt x="253" y="333"/>
                    </a:lnTo>
                    <a:lnTo>
                      <a:pt x="247" y="329"/>
                    </a:lnTo>
                    <a:lnTo>
                      <a:pt x="244" y="330"/>
                    </a:lnTo>
                    <a:lnTo>
                      <a:pt x="240" y="330"/>
                    </a:lnTo>
                    <a:lnTo>
                      <a:pt x="234" y="324"/>
                    </a:lnTo>
                    <a:lnTo>
                      <a:pt x="216" y="318"/>
                    </a:lnTo>
                    <a:lnTo>
                      <a:pt x="197" y="319"/>
                    </a:lnTo>
                    <a:lnTo>
                      <a:pt x="193" y="312"/>
                    </a:lnTo>
                    <a:lnTo>
                      <a:pt x="185" y="313"/>
                    </a:lnTo>
                    <a:lnTo>
                      <a:pt x="185" y="321"/>
                    </a:lnTo>
                    <a:lnTo>
                      <a:pt x="184" y="329"/>
                    </a:lnTo>
                    <a:lnTo>
                      <a:pt x="173" y="327"/>
                    </a:lnTo>
                    <a:lnTo>
                      <a:pt x="170" y="336"/>
                    </a:lnTo>
                    <a:lnTo>
                      <a:pt x="164" y="339"/>
                    </a:lnTo>
                    <a:lnTo>
                      <a:pt x="162" y="345"/>
                    </a:lnTo>
                    <a:lnTo>
                      <a:pt x="153" y="345"/>
                    </a:lnTo>
                    <a:lnTo>
                      <a:pt x="152" y="344"/>
                    </a:lnTo>
                    <a:lnTo>
                      <a:pt x="152" y="344"/>
                    </a:lnTo>
                    <a:lnTo>
                      <a:pt x="147" y="338"/>
                    </a:lnTo>
                    <a:lnTo>
                      <a:pt x="140" y="335"/>
                    </a:lnTo>
                    <a:lnTo>
                      <a:pt x="134" y="342"/>
                    </a:lnTo>
                    <a:lnTo>
                      <a:pt x="131" y="339"/>
                    </a:lnTo>
                    <a:lnTo>
                      <a:pt x="124" y="332"/>
                    </a:lnTo>
                    <a:lnTo>
                      <a:pt x="120" y="333"/>
                    </a:lnTo>
                    <a:lnTo>
                      <a:pt x="118" y="338"/>
                    </a:lnTo>
                    <a:lnTo>
                      <a:pt x="109" y="335"/>
                    </a:lnTo>
                    <a:lnTo>
                      <a:pt x="103" y="329"/>
                    </a:lnTo>
                    <a:lnTo>
                      <a:pt x="99" y="325"/>
                    </a:lnTo>
                    <a:lnTo>
                      <a:pt x="85" y="333"/>
                    </a:lnTo>
                    <a:lnTo>
                      <a:pt x="83" y="327"/>
                    </a:lnTo>
                    <a:lnTo>
                      <a:pt x="73" y="325"/>
                    </a:lnTo>
                    <a:lnTo>
                      <a:pt x="68" y="309"/>
                    </a:lnTo>
                    <a:lnTo>
                      <a:pt x="64" y="309"/>
                    </a:lnTo>
                    <a:lnTo>
                      <a:pt x="61" y="301"/>
                    </a:lnTo>
                    <a:lnTo>
                      <a:pt x="62" y="295"/>
                    </a:lnTo>
                    <a:lnTo>
                      <a:pt x="56" y="269"/>
                    </a:lnTo>
                    <a:lnTo>
                      <a:pt x="55" y="260"/>
                    </a:lnTo>
                    <a:lnTo>
                      <a:pt x="58" y="256"/>
                    </a:lnTo>
                    <a:lnTo>
                      <a:pt x="55" y="248"/>
                    </a:lnTo>
                    <a:lnTo>
                      <a:pt x="53" y="236"/>
                    </a:lnTo>
                    <a:lnTo>
                      <a:pt x="47" y="230"/>
                    </a:lnTo>
                    <a:lnTo>
                      <a:pt x="44" y="228"/>
                    </a:lnTo>
                    <a:lnTo>
                      <a:pt x="39" y="227"/>
                    </a:lnTo>
                    <a:lnTo>
                      <a:pt x="38" y="219"/>
                    </a:lnTo>
                    <a:lnTo>
                      <a:pt x="39" y="216"/>
                    </a:lnTo>
                    <a:lnTo>
                      <a:pt x="38" y="212"/>
                    </a:lnTo>
                    <a:lnTo>
                      <a:pt x="38" y="205"/>
                    </a:lnTo>
                    <a:lnTo>
                      <a:pt x="38" y="202"/>
                    </a:lnTo>
                    <a:lnTo>
                      <a:pt x="26" y="196"/>
                    </a:lnTo>
                    <a:lnTo>
                      <a:pt x="2" y="192"/>
                    </a:lnTo>
                    <a:lnTo>
                      <a:pt x="2" y="180"/>
                    </a:lnTo>
                    <a:lnTo>
                      <a:pt x="0" y="175"/>
                    </a:lnTo>
                    <a:lnTo>
                      <a:pt x="2" y="166"/>
                    </a:lnTo>
                    <a:lnTo>
                      <a:pt x="6" y="163"/>
                    </a:lnTo>
                    <a:lnTo>
                      <a:pt x="6" y="161"/>
                    </a:lnTo>
                    <a:lnTo>
                      <a:pt x="12" y="160"/>
                    </a:lnTo>
                    <a:lnTo>
                      <a:pt x="18" y="155"/>
                    </a:lnTo>
                    <a:lnTo>
                      <a:pt x="21" y="151"/>
                    </a:lnTo>
                    <a:lnTo>
                      <a:pt x="20" y="143"/>
                    </a:lnTo>
                    <a:lnTo>
                      <a:pt x="27" y="126"/>
                    </a:lnTo>
                    <a:lnTo>
                      <a:pt x="32" y="125"/>
                    </a:lnTo>
                    <a:lnTo>
                      <a:pt x="32" y="120"/>
                    </a:lnTo>
                    <a:lnTo>
                      <a:pt x="38" y="116"/>
                    </a:lnTo>
                    <a:lnTo>
                      <a:pt x="39" y="107"/>
                    </a:lnTo>
                    <a:lnTo>
                      <a:pt x="32" y="108"/>
                    </a:lnTo>
                    <a:lnTo>
                      <a:pt x="32" y="104"/>
                    </a:lnTo>
                    <a:lnTo>
                      <a:pt x="26" y="96"/>
                    </a:lnTo>
                    <a:lnTo>
                      <a:pt x="18" y="94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27" y="75"/>
                    </a:lnTo>
                    <a:lnTo>
                      <a:pt x="36" y="73"/>
                    </a:lnTo>
                    <a:lnTo>
                      <a:pt x="41" y="63"/>
                    </a:lnTo>
                    <a:lnTo>
                      <a:pt x="47" y="56"/>
                    </a:lnTo>
                    <a:lnTo>
                      <a:pt x="52" y="56"/>
                    </a:lnTo>
                    <a:lnTo>
                      <a:pt x="55" y="52"/>
                    </a:lnTo>
                    <a:lnTo>
                      <a:pt x="56" y="47"/>
                    </a:lnTo>
                    <a:lnTo>
                      <a:pt x="61" y="38"/>
                    </a:lnTo>
                    <a:lnTo>
                      <a:pt x="65" y="40"/>
                    </a:lnTo>
                    <a:lnTo>
                      <a:pt x="73" y="34"/>
                    </a:lnTo>
                    <a:lnTo>
                      <a:pt x="79" y="17"/>
                    </a:lnTo>
                    <a:lnTo>
                      <a:pt x="88" y="0"/>
                    </a:lnTo>
                    <a:lnTo>
                      <a:pt x="99" y="9"/>
                    </a:lnTo>
                    <a:lnTo>
                      <a:pt x="103" y="18"/>
                    </a:lnTo>
                    <a:lnTo>
                      <a:pt x="109" y="17"/>
                    </a:lnTo>
                    <a:lnTo>
                      <a:pt x="112" y="18"/>
                    </a:lnTo>
                    <a:lnTo>
                      <a:pt x="114" y="29"/>
                    </a:lnTo>
                    <a:lnTo>
                      <a:pt x="108" y="43"/>
                    </a:lnTo>
                    <a:lnTo>
                      <a:pt x="108" y="56"/>
                    </a:lnTo>
                    <a:lnTo>
                      <a:pt x="117" y="55"/>
                    </a:lnTo>
                    <a:lnTo>
                      <a:pt x="126" y="60"/>
                    </a:lnTo>
                    <a:lnTo>
                      <a:pt x="127" y="63"/>
                    </a:lnTo>
                    <a:lnTo>
                      <a:pt x="134" y="44"/>
                    </a:lnTo>
                    <a:lnTo>
                      <a:pt x="141" y="44"/>
                    </a:lnTo>
                    <a:lnTo>
                      <a:pt x="146" y="49"/>
                    </a:lnTo>
                    <a:lnTo>
                      <a:pt x="147" y="53"/>
                    </a:lnTo>
                    <a:lnTo>
                      <a:pt x="152" y="53"/>
                    </a:lnTo>
                    <a:lnTo>
                      <a:pt x="155" y="60"/>
                    </a:lnTo>
                    <a:lnTo>
                      <a:pt x="170" y="55"/>
                    </a:lnTo>
                    <a:lnTo>
                      <a:pt x="178" y="56"/>
                    </a:lnTo>
                    <a:lnTo>
                      <a:pt x="181" y="58"/>
                    </a:lnTo>
                    <a:lnTo>
                      <a:pt x="185" y="60"/>
                    </a:lnTo>
                    <a:lnTo>
                      <a:pt x="193" y="60"/>
                    </a:lnTo>
                    <a:lnTo>
                      <a:pt x="188" y="66"/>
                    </a:lnTo>
                    <a:lnTo>
                      <a:pt x="188" y="73"/>
                    </a:lnTo>
                    <a:lnTo>
                      <a:pt x="184" y="73"/>
                    </a:lnTo>
                    <a:lnTo>
                      <a:pt x="178" y="78"/>
                    </a:lnTo>
                    <a:lnTo>
                      <a:pt x="181" y="84"/>
                    </a:lnTo>
                    <a:lnTo>
                      <a:pt x="190" y="84"/>
                    </a:lnTo>
                    <a:lnTo>
                      <a:pt x="191" y="88"/>
                    </a:lnTo>
                    <a:lnTo>
                      <a:pt x="191" y="90"/>
                    </a:lnTo>
                    <a:lnTo>
                      <a:pt x="219" y="96"/>
                    </a:lnTo>
                    <a:lnTo>
                      <a:pt x="222" y="96"/>
                    </a:lnTo>
                    <a:lnTo>
                      <a:pt x="232" y="102"/>
                    </a:lnTo>
                    <a:lnTo>
                      <a:pt x="231" y="93"/>
                    </a:lnTo>
                    <a:lnTo>
                      <a:pt x="226" y="85"/>
                    </a:lnTo>
                    <a:lnTo>
                      <a:pt x="229" y="81"/>
                    </a:lnTo>
                    <a:lnTo>
                      <a:pt x="238" y="88"/>
                    </a:lnTo>
                    <a:lnTo>
                      <a:pt x="247" y="93"/>
                    </a:lnTo>
                    <a:lnTo>
                      <a:pt x="249" y="104"/>
                    </a:lnTo>
                    <a:lnTo>
                      <a:pt x="255" y="105"/>
                    </a:lnTo>
                    <a:lnTo>
                      <a:pt x="263" y="111"/>
                    </a:lnTo>
                    <a:lnTo>
                      <a:pt x="270" y="111"/>
                    </a:lnTo>
                    <a:lnTo>
                      <a:pt x="273" y="111"/>
                    </a:lnTo>
                    <a:lnTo>
                      <a:pt x="273" y="119"/>
                    </a:lnTo>
                    <a:lnTo>
                      <a:pt x="279" y="128"/>
                    </a:lnTo>
                    <a:lnTo>
                      <a:pt x="282" y="129"/>
                    </a:lnTo>
                    <a:lnTo>
                      <a:pt x="284" y="134"/>
                    </a:lnTo>
                    <a:lnTo>
                      <a:pt x="293" y="137"/>
                    </a:lnTo>
                    <a:lnTo>
                      <a:pt x="293" y="132"/>
                    </a:lnTo>
                    <a:lnTo>
                      <a:pt x="313" y="136"/>
                    </a:lnTo>
                    <a:lnTo>
                      <a:pt x="316" y="129"/>
                    </a:lnTo>
                    <a:lnTo>
                      <a:pt x="319" y="136"/>
                    </a:lnTo>
                    <a:lnTo>
                      <a:pt x="322" y="137"/>
                    </a:lnTo>
                    <a:lnTo>
                      <a:pt x="326" y="142"/>
                    </a:lnTo>
                    <a:lnTo>
                      <a:pt x="335" y="140"/>
                    </a:lnTo>
                    <a:lnTo>
                      <a:pt x="338" y="143"/>
                    </a:lnTo>
                    <a:lnTo>
                      <a:pt x="341" y="151"/>
                    </a:lnTo>
                    <a:lnTo>
                      <a:pt x="346" y="154"/>
                    </a:lnTo>
                    <a:lnTo>
                      <a:pt x="352" y="152"/>
                    </a:lnTo>
                    <a:lnTo>
                      <a:pt x="355" y="154"/>
                    </a:lnTo>
                    <a:lnTo>
                      <a:pt x="370" y="1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6" name="Freeform 2082">
                <a:extLst>
                  <a:ext uri="{FF2B5EF4-FFF2-40B4-BE49-F238E27FC236}">
                    <a16:creationId xmlns:a16="http://schemas.microsoft.com/office/drawing/2014/main" id="{6D5F538D-0B61-3D6B-DC9C-CD0F4AE50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410"/>
                <a:ext cx="194" cy="172"/>
              </a:xfrm>
              <a:custGeom>
                <a:avLst/>
                <a:gdLst>
                  <a:gd name="T0" fmla="*/ 385 w 389"/>
                  <a:gd name="T1" fmla="*/ 149 h 345"/>
                  <a:gd name="T2" fmla="*/ 370 w 389"/>
                  <a:gd name="T3" fmla="*/ 170 h 345"/>
                  <a:gd name="T4" fmla="*/ 366 w 389"/>
                  <a:gd name="T5" fmla="*/ 187 h 345"/>
                  <a:gd name="T6" fmla="*/ 346 w 389"/>
                  <a:gd name="T7" fmla="*/ 180 h 345"/>
                  <a:gd name="T8" fmla="*/ 338 w 389"/>
                  <a:gd name="T9" fmla="*/ 198 h 345"/>
                  <a:gd name="T10" fmla="*/ 310 w 389"/>
                  <a:gd name="T11" fmla="*/ 193 h 345"/>
                  <a:gd name="T12" fmla="*/ 288 w 389"/>
                  <a:gd name="T13" fmla="*/ 189 h 345"/>
                  <a:gd name="T14" fmla="*/ 285 w 389"/>
                  <a:gd name="T15" fmla="*/ 213 h 345"/>
                  <a:gd name="T16" fmla="*/ 282 w 389"/>
                  <a:gd name="T17" fmla="*/ 228 h 345"/>
                  <a:gd name="T18" fmla="*/ 272 w 389"/>
                  <a:gd name="T19" fmla="*/ 245 h 345"/>
                  <a:gd name="T20" fmla="*/ 267 w 389"/>
                  <a:gd name="T21" fmla="*/ 257 h 345"/>
                  <a:gd name="T22" fmla="*/ 266 w 389"/>
                  <a:gd name="T23" fmla="*/ 278 h 345"/>
                  <a:gd name="T24" fmla="*/ 299 w 389"/>
                  <a:gd name="T25" fmla="*/ 304 h 345"/>
                  <a:gd name="T26" fmla="*/ 284 w 389"/>
                  <a:gd name="T27" fmla="*/ 307 h 345"/>
                  <a:gd name="T28" fmla="*/ 267 w 389"/>
                  <a:gd name="T29" fmla="*/ 338 h 345"/>
                  <a:gd name="T30" fmla="*/ 244 w 389"/>
                  <a:gd name="T31" fmla="*/ 330 h 345"/>
                  <a:gd name="T32" fmla="*/ 216 w 389"/>
                  <a:gd name="T33" fmla="*/ 318 h 345"/>
                  <a:gd name="T34" fmla="*/ 185 w 389"/>
                  <a:gd name="T35" fmla="*/ 313 h 345"/>
                  <a:gd name="T36" fmla="*/ 173 w 389"/>
                  <a:gd name="T37" fmla="*/ 327 h 345"/>
                  <a:gd name="T38" fmla="*/ 162 w 389"/>
                  <a:gd name="T39" fmla="*/ 345 h 345"/>
                  <a:gd name="T40" fmla="*/ 152 w 389"/>
                  <a:gd name="T41" fmla="*/ 344 h 345"/>
                  <a:gd name="T42" fmla="*/ 134 w 389"/>
                  <a:gd name="T43" fmla="*/ 342 h 345"/>
                  <a:gd name="T44" fmla="*/ 120 w 389"/>
                  <a:gd name="T45" fmla="*/ 333 h 345"/>
                  <a:gd name="T46" fmla="*/ 103 w 389"/>
                  <a:gd name="T47" fmla="*/ 329 h 345"/>
                  <a:gd name="T48" fmla="*/ 83 w 389"/>
                  <a:gd name="T49" fmla="*/ 327 h 345"/>
                  <a:gd name="T50" fmla="*/ 64 w 389"/>
                  <a:gd name="T51" fmla="*/ 309 h 345"/>
                  <a:gd name="T52" fmla="*/ 56 w 389"/>
                  <a:gd name="T53" fmla="*/ 269 h 345"/>
                  <a:gd name="T54" fmla="*/ 55 w 389"/>
                  <a:gd name="T55" fmla="*/ 248 h 345"/>
                  <a:gd name="T56" fmla="*/ 44 w 389"/>
                  <a:gd name="T57" fmla="*/ 228 h 345"/>
                  <a:gd name="T58" fmla="*/ 39 w 389"/>
                  <a:gd name="T59" fmla="*/ 216 h 345"/>
                  <a:gd name="T60" fmla="*/ 38 w 389"/>
                  <a:gd name="T61" fmla="*/ 202 h 345"/>
                  <a:gd name="T62" fmla="*/ 2 w 389"/>
                  <a:gd name="T63" fmla="*/ 180 h 345"/>
                  <a:gd name="T64" fmla="*/ 6 w 389"/>
                  <a:gd name="T65" fmla="*/ 163 h 345"/>
                  <a:gd name="T66" fmla="*/ 18 w 389"/>
                  <a:gd name="T67" fmla="*/ 155 h 345"/>
                  <a:gd name="T68" fmla="*/ 27 w 389"/>
                  <a:gd name="T69" fmla="*/ 126 h 345"/>
                  <a:gd name="T70" fmla="*/ 38 w 389"/>
                  <a:gd name="T71" fmla="*/ 116 h 345"/>
                  <a:gd name="T72" fmla="*/ 32 w 389"/>
                  <a:gd name="T73" fmla="*/ 104 h 345"/>
                  <a:gd name="T74" fmla="*/ 12 w 389"/>
                  <a:gd name="T75" fmla="*/ 88 h 345"/>
                  <a:gd name="T76" fmla="*/ 36 w 389"/>
                  <a:gd name="T77" fmla="*/ 73 h 345"/>
                  <a:gd name="T78" fmla="*/ 52 w 389"/>
                  <a:gd name="T79" fmla="*/ 56 h 345"/>
                  <a:gd name="T80" fmla="*/ 61 w 389"/>
                  <a:gd name="T81" fmla="*/ 38 h 345"/>
                  <a:gd name="T82" fmla="*/ 79 w 389"/>
                  <a:gd name="T83" fmla="*/ 17 h 345"/>
                  <a:gd name="T84" fmla="*/ 103 w 389"/>
                  <a:gd name="T85" fmla="*/ 18 h 345"/>
                  <a:gd name="T86" fmla="*/ 114 w 389"/>
                  <a:gd name="T87" fmla="*/ 29 h 345"/>
                  <a:gd name="T88" fmla="*/ 117 w 389"/>
                  <a:gd name="T89" fmla="*/ 55 h 345"/>
                  <a:gd name="T90" fmla="*/ 134 w 389"/>
                  <a:gd name="T91" fmla="*/ 44 h 345"/>
                  <a:gd name="T92" fmla="*/ 147 w 389"/>
                  <a:gd name="T93" fmla="*/ 53 h 345"/>
                  <a:gd name="T94" fmla="*/ 170 w 389"/>
                  <a:gd name="T95" fmla="*/ 55 h 345"/>
                  <a:gd name="T96" fmla="*/ 185 w 389"/>
                  <a:gd name="T97" fmla="*/ 60 h 345"/>
                  <a:gd name="T98" fmla="*/ 188 w 389"/>
                  <a:gd name="T99" fmla="*/ 73 h 345"/>
                  <a:gd name="T100" fmla="*/ 181 w 389"/>
                  <a:gd name="T101" fmla="*/ 84 h 345"/>
                  <a:gd name="T102" fmla="*/ 191 w 389"/>
                  <a:gd name="T103" fmla="*/ 90 h 345"/>
                  <a:gd name="T104" fmla="*/ 232 w 389"/>
                  <a:gd name="T105" fmla="*/ 102 h 345"/>
                  <a:gd name="T106" fmla="*/ 229 w 389"/>
                  <a:gd name="T107" fmla="*/ 81 h 345"/>
                  <a:gd name="T108" fmla="*/ 249 w 389"/>
                  <a:gd name="T109" fmla="*/ 104 h 345"/>
                  <a:gd name="T110" fmla="*/ 270 w 389"/>
                  <a:gd name="T111" fmla="*/ 111 h 345"/>
                  <a:gd name="T112" fmla="*/ 279 w 389"/>
                  <a:gd name="T113" fmla="*/ 128 h 345"/>
                  <a:gd name="T114" fmla="*/ 293 w 389"/>
                  <a:gd name="T115" fmla="*/ 137 h 345"/>
                  <a:gd name="T116" fmla="*/ 316 w 389"/>
                  <a:gd name="T117" fmla="*/ 129 h 345"/>
                  <a:gd name="T118" fmla="*/ 326 w 389"/>
                  <a:gd name="T119" fmla="*/ 142 h 345"/>
                  <a:gd name="T120" fmla="*/ 341 w 389"/>
                  <a:gd name="T121" fmla="*/ 151 h 345"/>
                  <a:gd name="T122" fmla="*/ 355 w 389"/>
                  <a:gd name="T123" fmla="*/ 154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9" h="345">
                    <a:moveTo>
                      <a:pt x="370" y="145"/>
                    </a:moveTo>
                    <a:lnTo>
                      <a:pt x="376" y="146"/>
                    </a:lnTo>
                    <a:lnTo>
                      <a:pt x="385" y="149"/>
                    </a:lnTo>
                    <a:lnTo>
                      <a:pt x="389" y="157"/>
                    </a:lnTo>
                    <a:lnTo>
                      <a:pt x="385" y="160"/>
                    </a:lnTo>
                    <a:lnTo>
                      <a:pt x="370" y="170"/>
                    </a:lnTo>
                    <a:lnTo>
                      <a:pt x="372" y="175"/>
                    </a:lnTo>
                    <a:lnTo>
                      <a:pt x="367" y="181"/>
                    </a:lnTo>
                    <a:lnTo>
                      <a:pt x="366" y="187"/>
                    </a:lnTo>
                    <a:lnTo>
                      <a:pt x="361" y="187"/>
                    </a:lnTo>
                    <a:lnTo>
                      <a:pt x="352" y="186"/>
                    </a:lnTo>
                    <a:lnTo>
                      <a:pt x="346" y="180"/>
                    </a:lnTo>
                    <a:lnTo>
                      <a:pt x="343" y="181"/>
                    </a:lnTo>
                    <a:lnTo>
                      <a:pt x="343" y="189"/>
                    </a:lnTo>
                    <a:lnTo>
                      <a:pt x="338" y="198"/>
                    </a:lnTo>
                    <a:lnTo>
                      <a:pt x="328" y="199"/>
                    </a:lnTo>
                    <a:lnTo>
                      <a:pt x="325" y="196"/>
                    </a:lnTo>
                    <a:lnTo>
                      <a:pt x="310" y="193"/>
                    </a:lnTo>
                    <a:lnTo>
                      <a:pt x="305" y="190"/>
                    </a:lnTo>
                    <a:lnTo>
                      <a:pt x="299" y="193"/>
                    </a:lnTo>
                    <a:lnTo>
                      <a:pt x="288" y="189"/>
                    </a:lnTo>
                    <a:lnTo>
                      <a:pt x="284" y="192"/>
                    </a:lnTo>
                    <a:lnTo>
                      <a:pt x="282" y="193"/>
                    </a:lnTo>
                    <a:lnTo>
                      <a:pt x="285" y="213"/>
                    </a:lnTo>
                    <a:lnTo>
                      <a:pt x="288" y="216"/>
                    </a:lnTo>
                    <a:lnTo>
                      <a:pt x="287" y="224"/>
                    </a:lnTo>
                    <a:lnTo>
                      <a:pt x="282" y="228"/>
                    </a:lnTo>
                    <a:lnTo>
                      <a:pt x="276" y="236"/>
                    </a:lnTo>
                    <a:lnTo>
                      <a:pt x="276" y="242"/>
                    </a:lnTo>
                    <a:lnTo>
                      <a:pt x="272" y="245"/>
                    </a:lnTo>
                    <a:lnTo>
                      <a:pt x="270" y="251"/>
                    </a:lnTo>
                    <a:lnTo>
                      <a:pt x="267" y="257"/>
                    </a:lnTo>
                    <a:lnTo>
                      <a:pt x="267" y="257"/>
                    </a:lnTo>
                    <a:lnTo>
                      <a:pt x="263" y="266"/>
                    </a:lnTo>
                    <a:lnTo>
                      <a:pt x="261" y="275"/>
                    </a:lnTo>
                    <a:lnTo>
                      <a:pt x="266" y="278"/>
                    </a:lnTo>
                    <a:lnTo>
                      <a:pt x="272" y="284"/>
                    </a:lnTo>
                    <a:lnTo>
                      <a:pt x="279" y="283"/>
                    </a:lnTo>
                    <a:lnTo>
                      <a:pt x="299" y="304"/>
                    </a:lnTo>
                    <a:lnTo>
                      <a:pt x="300" y="307"/>
                    </a:lnTo>
                    <a:lnTo>
                      <a:pt x="291" y="309"/>
                    </a:lnTo>
                    <a:lnTo>
                      <a:pt x="284" y="307"/>
                    </a:lnTo>
                    <a:lnTo>
                      <a:pt x="279" y="312"/>
                    </a:lnTo>
                    <a:lnTo>
                      <a:pt x="275" y="330"/>
                    </a:lnTo>
                    <a:lnTo>
                      <a:pt x="267" y="338"/>
                    </a:lnTo>
                    <a:lnTo>
                      <a:pt x="253" y="333"/>
                    </a:lnTo>
                    <a:lnTo>
                      <a:pt x="247" y="329"/>
                    </a:lnTo>
                    <a:lnTo>
                      <a:pt x="244" y="330"/>
                    </a:lnTo>
                    <a:lnTo>
                      <a:pt x="240" y="330"/>
                    </a:lnTo>
                    <a:lnTo>
                      <a:pt x="234" y="324"/>
                    </a:lnTo>
                    <a:lnTo>
                      <a:pt x="216" y="318"/>
                    </a:lnTo>
                    <a:lnTo>
                      <a:pt x="197" y="319"/>
                    </a:lnTo>
                    <a:lnTo>
                      <a:pt x="193" y="312"/>
                    </a:lnTo>
                    <a:lnTo>
                      <a:pt x="185" y="313"/>
                    </a:lnTo>
                    <a:lnTo>
                      <a:pt x="185" y="321"/>
                    </a:lnTo>
                    <a:lnTo>
                      <a:pt x="184" y="329"/>
                    </a:lnTo>
                    <a:lnTo>
                      <a:pt x="173" y="327"/>
                    </a:lnTo>
                    <a:lnTo>
                      <a:pt x="170" y="336"/>
                    </a:lnTo>
                    <a:lnTo>
                      <a:pt x="164" y="339"/>
                    </a:lnTo>
                    <a:lnTo>
                      <a:pt x="162" y="345"/>
                    </a:lnTo>
                    <a:lnTo>
                      <a:pt x="153" y="345"/>
                    </a:lnTo>
                    <a:lnTo>
                      <a:pt x="152" y="344"/>
                    </a:lnTo>
                    <a:lnTo>
                      <a:pt x="152" y="344"/>
                    </a:lnTo>
                    <a:lnTo>
                      <a:pt x="147" y="338"/>
                    </a:lnTo>
                    <a:lnTo>
                      <a:pt x="140" y="335"/>
                    </a:lnTo>
                    <a:lnTo>
                      <a:pt x="134" y="342"/>
                    </a:lnTo>
                    <a:lnTo>
                      <a:pt x="131" y="339"/>
                    </a:lnTo>
                    <a:lnTo>
                      <a:pt x="124" y="332"/>
                    </a:lnTo>
                    <a:lnTo>
                      <a:pt x="120" y="333"/>
                    </a:lnTo>
                    <a:lnTo>
                      <a:pt x="118" y="338"/>
                    </a:lnTo>
                    <a:lnTo>
                      <a:pt x="109" y="335"/>
                    </a:lnTo>
                    <a:lnTo>
                      <a:pt x="103" y="329"/>
                    </a:lnTo>
                    <a:lnTo>
                      <a:pt x="99" y="325"/>
                    </a:lnTo>
                    <a:lnTo>
                      <a:pt x="85" y="333"/>
                    </a:lnTo>
                    <a:lnTo>
                      <a:pt x="83" y="327"/>
                    </a:lnTo>
                    <a:lnTo>
                      <a:pt x="73" y="325"/>
                    </a:lnTo>
                    <a:lnTo>
                      <a:pt x="68" y="309"/>
                    </a:lnTo>
                    <a:lnTo>
                      <a:pt x="64" y="309"/>
                    </a:lnTo>
                    <a:lnTo>
                      <a:pt x="61" y="301"/>
                    </a:lnTo>
                    <a:lnTo>
                      <a:pt x="62" y="295"/>
                    </a:lnTo>
                    <a:lnTo>
                      <a:pt x="56" y="269"/>
                    </a:lnTo>
                    <a:lnTo>
                      <a:pt x="55" y="260"/>
                    </a:lnTo>
                    <a:lnTo>
                      <a:pt x="58" y="256"/>
                    </a:lnTo>
                    <a:lnTo>
                      <a:pt x="55" y="248"/>
                    </a:lnTo>
                    <a:lnTo>
                      <a:pt x="53" y="236"/>
                    </a:lnTo>
                    <a:lnTo>
                      <a:pt x="47" y="230"/>
                    </a:lnTo>
                    <a:lnTo>
                      <a:pt x="44" y="228"/>
                    </a:lnTo>
                    <a:lnTo>
                      <a:pt x="39" y="227"/>
                    </a:lnTo>
                    <a:lnTo>
                      <a:pt x="38" y="219"/>
                    </a:lnTo>
                    <a:lnTo>
                      <a:pt x="39" y="216"/>
                    </a:lnTo>
                    <a:lnTo>
                      <a:pt x="38" y="212"/>
                    </a:lnTo>
                    <a:lnTo>
                      <a:pt x="38" y="205"/>
                    </a:lnTo>
                    <a:lnTo>
                      <a:pt x="38" y="202"/>
                    </a:lnTo>
                    <a:lnTo>
                      <a:pt x="26" y="196"/>
                    </a:lnTo>
                    <a:lnTo>
                      <a:pt x="2" y="192"/>
                    </a:lnTo>
                    <a:lnTo>
                      <a:pt x="2" y="180"/>
                    </a:lnTo>
                    <a:lnTo>
                      <a:pt x="0" y="175"/>
                    </a:lnTo>
                    <a:lnTo>
                      <a:pt x="2" y="166"/>
                    </a:lnTo>
                    <a:lnTo>
                      <a:pt x="6" y="163"/>
                    </a:lnTo>
                    <a:lnTo>
                      <a:pt x="6" y="161"/>
                    </a:lnTo>
                    <a:lnTo>
                      <a:pt x="12" y="160"/>
                    </a:lnTo>
                    <a:lnTo>
                      <a:pt x="18" y="155"/>
                    </a:lnTo>
                    <a:lnTo>
                      <a:pt x="21" y="151"/>
                    </a:lnTo>
                    <a:lnTo>
                      <a:pt x="20" y="143"/>
                    </a:lnTo>
                    <a:lnTo>
                      <a:pt x="27" y="126"/>
                    </a:lnTo>
                    <a:lnTo>
                      <a:pt x="32" y="125"/>
                    </a:lnTo>
                    <a:lnTo>
                      <a:pt x="32" y="120"/>
                    </a:lnTo>
                    <a:lnTo>
                      <a:pt x="38" y="116"/>
                    </a:lnTo>
                    <a:lnTo>
                      <a:pt x="39" y="107"/>
                    </a:lnTo>
                    <a:lnTo>
                      <a:pt x="32" y="108"/>
                    </a:lnTo>
                    <a:lnTo>
                      <a:pt x="32" y="104"/>
                    </a:lnTo>
                    <a:lnTo>
                      <a:pt x="26" y="96"/>
                    </a:lnTo>
                    <a:lnTo>
                      <a:pt x="18" y="94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27" y="75"/>
                    </a:lnTo>
                    <a:lnTo>
                      <a:pt x="36" y="73"/>
                    </a:lnTo>
                    <a:lnTo>
                      <a:pt x="41" y="63"/>
                    </a:lnTo>
                    <a:lnTo>
                      <a:pt x="47" y="56"/>
                    </a:lnTo>
                    <a:lnTo>
                      <a:pt x="52" y="56"/>
                    </a:lnTo>
                    <a:lnTo>
                      <a:pt x="55" y="52"/>
                    </a:lnTo>
                    <a:lnTo>
                      <a:pt x="56" y="47"/>
                    </a:lnTo>
                    <a:lnTo>
                      <a:pt x="61" y="38"/>
                    </a:lnTo>
                    <a:lnTo>
                      <a:pt x="65" y="40"/>
                    </a:lnTo>
                    <a:lnTo>
                      <a:pt x="73" y="34"/>
                    </a:lnTo>
                    <a:lnTo>
                      <a:pt x="79" y="17"/>
                    </a:lnTo>
                    <a:lnTo>
                      <a:pt x="88" y="0"/>
                    </a:lnTo>
                    <a:lnTo>
                      <a:pt x="99" y="9"/>
                    </a:lnTo>
                    <a:lnTo>
                      <a:pt x="103" y="18"/>
                    </a:lnTo>
                    <a:lnTo>
                      <a:pt x="109" y="17"/>
                    </a:lnTo>
                    <a:lnTo>
                      <a:pt x="112" y="18"/>
                    </a:lnTo>
                    <a:lnTo>
                      <a:pt x="114" y="29"/>
                    </a:lnTo>
                    <a:lnTo>
                      <a:pt x="108" y="43"/>
                    </a:lnTo>
                    <a:lnTo>
                      <a:pt x="108" y="56"/>
                    </a:lnTo>
                    <a:lnTo>
                      <a:pt x="117" y="55"/>
                    </a:lnTo>
                    <a:lnTo>
                      <a:pt x="126" y="60"/>
                    </a:lnTo>
                    <a:lnTo>
                      <a:pt x="127" y="63"/>
                    </a:lnTo>
                    <a:lnTo>
                      <a:pt x="134" y="44"/>
                    </a:lnTo>
                    <a:lnTo>
                      <a:pt x="141" y="44"/>
                    </a:lnTo>
                    <a:lnTo>
                      <a:pt x="146" y="49"/>
                    </a:lnTo>
                    <a:lnTo>
                      <a:pt x="147" y="53"/>
                    </a:lnTo>
                    <a:lnTo>
                      <a:pt x="152" y="53"/>
                    </a:lnTo>
                    <a:lnTo>
                      <a:pt x="155" y="60"/>
                    </a:lnTo>
                    <a:lnTo>
                      <a:pt x="170" y="55"/>
                    </a:lnTo>
                    <a:lnTo>
                      <a:pt x="178" y="56"/>
                    </a:lnTo>
                    <a:lnTo>
                      <a:pt x="181" y="58"/>
                    </a:lnTo>
                    <a:lnTo>
                      <a:pt x="185" y="60"/>
                    </a:lnTo>
                    <a:lnTo>
                      <a:pt x="193" y="60"/>
                    </a:lnTo>
                    <a:lnTo>
                      <a:pt x="188" y="66"/>
                    </a:lnTo>
                    <a:lnTo>
                      <a:pt x="188" y="73"/>
                    </a:lnTo>
                    <a:lnTo>
                      <a:pt x="184" y="73"/>
                    </a:lnTo>
                    <a:lnTo>
                      <a:pt x="178" y="78"/>
                    </a:lnTo>
                    <a:lnTo>
                      <a:pt x="181" y="84"/>
                    </a:lnTo>
                    <a:lnTo>
                      <a:pt x="190" y="84"/>
                    </a:lnTo>
                    <a:lnTo>
                      <a:pt x="191" y="88"/>
                    </a:lnTo>
                    <a:lnTo>
                      <a:pt x="191" y="90"/>
                    </a:lnTo>
                    <a:lnTo>
                      <a:pt x="219" y="96"/>
                    </a:lnTo>
                    <a:lnTo>
                      <a:pt x="222" y="96"/>
                    </a:lnTo>
                    <a:lnTo>
                      <a:pt x="232" y="102"/>
                    </a:lnTo>
                    <a:lnTo>
                      <a:pt x="231" y="93"/>
                    </a:lnTo>
                    <a:lnTo>
                      <a:pt x="226" y="85"/>
                    </a:lnTo>
                    <a:lnTo>
                      <a:pt x="229" y="81"/>
                    </a:lnTo>
                    <a:lnTo>
                      <a:pt x="238" y="88"/>
                    </a:lnTo>
                    <a:lnTo>
                      <a:pt x="247" y="93"/>
                    </a:lnTo>
                    <a:lnTo>
                      <a:pt x="249" y="104"/>
                    </a:lnTo>
                    <a:lnTo>
                      <a:pt x="255" y="105"/>
                    </a:lnTo>
                    <a:lnTo>
                      <a:pt x="263" y="111"/>
                    </a:lnTo>
                    <a:lnTo>
                      <a:pt x="270" y="111"/>
                    </a:lnTo>
                    <a:lnTo>
                      <a:pt x="273" y="111"/>
                    </a:lnTo>
                    <a:lnTo>
                      <a:pt x="273" y="119"/>
                    </a:lnTo>
                    <a:lnTo>
                      <a:pt x="279" y="128"/>
                    </a:lnTo>
                    <a:lnTo>
                      <a:pt x="282" y="129"/>
                    </a:lnTo>
                    <a:lnTo>
                      <a:pt x="284" y="134"/>
                    </a:lnTo>
                    <a:lnTo>
                      <a:pt x="293" y="137"/>
                    </a:lnTo>
                    <a:lnTo>
                      <a:pt x="293" y="132"/>
                    </a:lnTo>
                    <a:lnTo>
                      <a:pt x="313" y="136"/>
                    </a:lnTo>
                    <a:lnTo>
                      <a:pt x="316" y="129"/>
                    </a:lnTo>
                    <a:lnTo>
                      <a:pt x="319" y="136"/>
                    </a:lnTo>
                    <a:lnTo>
                      <a:pt x="322" y="137"/>
                    </a:lnTo>
                    <a:lnTo>
                      <a:pt x="326" y="142"/>
                    </a:lnTo>
                    <a:lnTo>
                      <a:pt x="335" y="140"/>
                    </a:lnTo>
                    <a:lnTo>
                      <a:pt x="338" y="143"/>
                    </a:lnTo>
                    <a:lnTo>
                      <a:pt x="341" y="151"/>
                    </a:lnTo>
                    <a:lnTo>
                      <a:pt x="346" y="154"/>
                    </a:lnTo>
                    <a:lnTo>
                      <a:pt x="352" y="152"/>
                    </a:lnTo>
                    <a:lnTo>
                      <a:pt x="355" y="154"/>
                    </a:lnTo>
                    <a:lnTo>
                      <a:pt x="370" y="1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7" name="Freeform 2083">
                <a:extLst>
                  <a:ext uri="{FF2B5EF4-FFF2-40B4-BE49-F238E27FC236}">
                    <a16:creationId xmlns:a16="http://schemas.microsoft.com/office/drawing/2014/main" id="{5CA5560E-C432-85B9-1744-5BA2E06A3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254"/>
                <a:ext cx="49" cy="67"/>
              </a:xfrm>
              <a:custGeom>
                <a:avLst/>
                <a:gdLst>
                  <a:gd name="T0" fmla="*/ 56 w 97"/>
                  <a:gd name="T1" fmla="*/ 0 h 135"/>
                  <a:gd name="T2" fmla="*/ 53 w 97"/>
                  <a:gd name="T3" fmla="*/ 3 h 135"/>
                  <a:gd name="T4" fmla="*/ 43 w 97"/>
                  <a:gd name="T5" fmla="*/ 10 h 135"/>
                  <a:gd name="T6" fmla="*/ 32 w 97"/>
                  <a:gd name="T7" fmla="*/ 9 h 135"/>
                  <a:gd name="T8" fmla="*/ 32 w 97"/>
                  <a:gd name="T9" fmla="*/ 1 h 135"/>
                  <a:gd name="T10" fmla="*/ 15 w 97"/>
                  <a:gd name="T11" fmla="*/ 6 h 135"/>
                  <a:gd name="T12" fmla="*/ 5 w 97"/>
                  <a:gd name="T13" fmla="*/ 9 h 135"/>
                  <a:gd name="T14" fmla="*/ 0 w 97"/>
                  <a:gd name="T15" fmla="*/ 10 h 135"/>
                  <a:gd name="T16" fmla="*/ 5 w 97"/>
                  <a:gd name="T17" fmla="*/ 18 h 135"/>
                  <a:gd name="T18" fmla="*/ 6 w 97"/>
                  <a:gd name="T19" fmla="*/ 35 h 135"/>
                  <a:gd name="T20" fmla="*/ 5 w 97"/>
                  <a:gd name="T21" fmla="*/ 41 h 135"/>
                  <a:gd name="T22" fmla="*/ 2 w 97"/>
                  <a:gd name="T23" fmla="*/ 50 h 135"/>
                  <a:gd name="T24" fmla="*/ 3 w 97"/>
                  <a:gd name="T25" fmla="*/ 67 h 135"/>
                  <a:gd name="T26" fmla="*/ 8 w 97"/>
                  <a:gd name="T27" fmla="*/ 83 h 135"/>
                  <a:gd name="T28" fmla="*/ 5 w 97"/>
                  <a:gd name="T29" fmla="*/ 89 h 135"/>
                  <a:gd name="T30" fmla="*/ 5 w 97"/>
                  <a:gd name="T31" fmla="*/ 94 h 135"/>
                  <a:gd name="T32" fmla="*/ 8 w 97"/>
                  <a:gd name="T33" fmla="*/ 100 h 135"/>
                  <a:gd name="T34" fmla="*/ 6 w 97"/>
                  <a:gd name="T35" fmla="*/ 112 h 135"/>
                  <a:gd name="T36" fmla="*/ 11 w 97"/>
                  <a:gd name="T37" fmla="*/ 115 h 135"/>
                  <a:gd name="T38" fmla="*/ 15 w 97"/>
                  <a:gd name="T39" fmla="*/ 117 h 135"/>
                  <a:gd name="T40" fmla="*/ 18 w 97"/>
                  <a:gd name="T41" fmla="*/ 121 h 135"/>
                  <a:gd name="T42" fmla="*/ 23 w 97"/>
                  <a:gd name="T43" fmla="*/ 121 h 135"/>
                  <a:gd name="T44" fmla="*/ 32 w 97"/>
                  <a:gd name="T45" fmla="*/ 127 h 135"/>
                  <a:gd name="T46" fmla="*/ 34 w 97"/>
                  <a:gd name="T47" fmla="*/ 132 h 135"/>
                  <a:gd name="T48" fmla="*/ 40 w 97"/>
                  <a:gd name="T49" fmla="*/ 135 h 135"/>
                  <a:gd name="T50" fmla="*/ 55 w 97"/>
                  <a:gd name="T51" fmla="*/ 126 h 135"/>
                  <a:gd name="T52" fmla="*/ 61 w 97"/>
                  <a:gd name="T53" fmla="*/ 129 h 135"/>
                  <a:gd name="T54" fmla="*/ 66 w 97"/>
                  <a:gd name="T55" fmla="*/ 121 h 135"/>
                  <a:gd name="T56" fmla="*/ 67 w 97"/>
                  <a:gd name="T57" fmla="*/ 118 h 135"/>
                  <a:gd name="T58" fmla="*/ 82 w 97"/>
                  <a:gd name="T59" fmla="*/ 121 h 135"/>
                  <a:gd name="T60" fmla="*/ 90 w 97"/>
                  <a:gd name="T61" fmla="*/ 126 h 135"/>
                  <a:gd name="T62" fmla="*/ 93 w 97"/>
                  <a:gd name="T63" fmla="*/ 121 h 135"/>
                  <a:gd name="T64" fmla="*/ 97 w 97"/>
                  <a:gd name="T65" fmla="*/ 121 h 135"/>
                  <a:gd name="T66" fmla="*/ 91 w 97"/>
                  <a:gd name="T67" fmla="*/ 112 h 135"/>
                  <a:gd name="T68" fmla="*/ 90 w 97"/>
                  <a:gd name="T69" fmla="*/ 105 h 135"/>
                  <a:gd name="T70" fmla="*/ 79 w 97"/>
                  <a:gd name="T71" fmla="*/ 98 h 135"/>
                  <a:gd name="T72" fmla="*/ 81 w 97"/>
                  <a:gd name="T73" fmla="*/ 95 h 135"/>
                  <a:gd name="T74" fmla="*/ 76 w 97"/>
                  <a:gd name="T75" fmla="*/ 92 h 135"/>
                  <a:gd name="T76" fmla="*/ 78 w 97"/>
                  <a:gd name="T77" fmla="*/ 85 h 135"/>
                  <a:gd name="T78" fmla="*/ 82 w 97"/>
                  <a:gd name="T79" fmla="*/ 82 h 135"/>
                  <a:gd name="T80" fmla="*/ 79 w 97"/>
                  <a:gd name="T81" fmla="*/ 79 h 135"/>
                  <a:gd name="T82" fmla="*/ 78 w 97"/>
                  <a:gd name="T83" fmla="*/ 77 h 135"/>
                  <a:gd name="T84" fmla="*/ 75 w 97"/>
                  <a:gd name="T85" fmla="*/ 62 h 135"/>
                  <a:gd name="T86" fmla="*/ 72 w 97"/>
                  <a:gd name="T87" fmla="*/ 57 h 135"/>
                  <a:gd name="T88" fmla="*/ 72 w 97"/>
                  <a:gd name="T89" fmla="*/ 51 h 135"/>
                  <a:gd name="T90" fmla="*/ 76 w 97"/>
                  <a:gd name="T91" fmla="*/ 51 h 135"/>
                  <a:gd name="T92" fmla="*/ 79 w 97"/>
                  <a:gd name="T93" fmla="*/ 39 h 135"/>
                  <a:gd name="T94" fmla="*/ 73 w 97"/>
                  <a:gd name="T95" fmla="*/ 42 h 135"/>
                  <a:gd name="T96" fmla="*/ 69 w 97"/>
                  <a:gd name="T97" fmla="*/ 33 h 135"/>
                  <a:gd name="T98" fmla="*/ 66 w 97"/>
                  <a:gd name="T99" fmla="*/ 24 h 135"/>
                  <a:gd name="T100" fmla="*/ 66 w 97"/>
                  <a:gd name="T101" fmla="*/ 10 h 135"/>
                  <a:gd name="T102" fmla="*/ 56 w 97"/>
                  <a:gd name="T10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7" h="135">
                    <a:moveTo>
                      <a:pt x="56" y="0"/>
                    </a:moveTo>
                    <a:lnTo>
                      <a:pt x="53" y="3"/>
                    </a:lnTo>
                    <a:lnTo>
                      <a:pt x="43" y="10"/>
                    </a:lnTo>
                    <a:lnTo>
                      <a:pt x="32" y="9"/>
                    </a:lnTo>
                    <a:lnTo>
                      <a:pt x="32" y="1"/>
                    </a:lnTo>
                    <a:lnTo>
                      <a:pt x="15" y="6"/>
                    </a:lnTo>
                    <a:lnTo>
                      <a:pt x="5" y="9"/>
                    </a:lnTo>
                    <a:lnTo>
                      <a:pt x="0" y="10"/>
                    </a:lnTo>
                    <a:lnTo>
                      <a:pt x="5" y="18"/>
                    </a:lnTo>
                    <a:lnTo>
                      <a:pt x="6" y="35"/>
                    </a:lnTo>
                    <a:lnTo>
                      <a:pt x="5" y="41"/>
                    </a:lnTo>
                    <a:lnTo>
                      <a:pt x="2" y="50"/>
                    </a:lnTo>
                    <a:lnTo>
                      <a:pt x="3" y="67"/>
                    </a:lnTo>
                    <a:lnTo>
                      <a:pt x="8" y="83"/>
                    </a:lnTo>
                    <a:lnTo>
                      <a:pt x="5" y="89"/>
                    </a:lnTo>
                    <a:lnTo>
                      <a:pt x="5" y="94"/>
                    </a:lnTo>
                    <a:lnTo>
                      <a:pt x="8" y="100"/>
                    </a:lnTo>
                    <a:lnTo>
                      <a:pt x="6" y="112"/>
                    </a:lnTo>
                    <a:lnTo>
                      <a:pt x="11" y="115"/>
                    </a:lnTo>
                    <a:lnTo>
                      <a:pt x="15" y="117"/>
                    </a:lnTo>
                    <a:lnTo>
                      <a:pt x="18" y="121"/>
                    </a:lnTo>
                    <a:lnTo>
                      <a:pt x="23" y="121"/>
                    </a:lnTo>
                    <a:lnTo>
                      <a:pt x="32" y="127"/>
                    </a:lnTo>
                    <a:lnTo>
                      <a:pt x="34" y="132"/>
                    </a:lnTo>
                    <a:lnTo>
                      <a:pt x="40" y="135"/>
                    </a:lnTo>
                    <a:lnTo>
                      <a:pt x="55" y="126"/>
                    </a:lnTo>
                    <a:lnTo>
                      <a:pt x="61" y="129"/>
                    </a:lnTo>
                    <a:lnTo>
                      <a:pt x="66" y="121"/>
                    </a:lnTo>
                    <a:lnTo>
                      <a:pt x="67" y="118"/>
                    </a:lnTo>
                    <a:lnTo>
                      <a:pt x="82" y="121"/>
                    </a:lnTo>
                    <a:lnTo>
                      <a:pt x="90" y="126"/>
                    </a:lnTo>
                    <a:lnTo>
                      <a:pt x="93" y="121"/>
                    </a:lnTo>
                    <a:lnTo>
                      <a:pt x="97" y="121"/>
                    </a:lnTo>
                    <a:lnTo>
                      <a:pt x="91" y="112"/>
                    </a:lnTo>
                    <a:lnTo>
                      <a:pt x="90" y="105"/>
                    </a:lnTo>
                    <a:lnTo>
                      <a:pt x="79" y="98"/>
                    </a:lnTo>
                    <a:lnTo>
                      <a:pt x="81" y="95"/>
                    </a:lnTo>
                    <a:lnTo>
                      <a:pt x="76" y="92"/>
                    </a:lnTo>
                    <a:lnTo>
                      <a:pt x="78" y="85"/>
                    </a:lnTo>
                    <a:lnTo>
                      <a:pt x="82" y="82"/>
                    </a:lnTo>
                    <a:lnTo>
                      <a:pt x="79" y="79"/>
                    </a:lnTo>
                    <a:lnTo>
                      <a:pt x="78" y="77"/>
                    </a:lnTo>
                    <a:lnTo>
                      <a:pt x="75" y="62"/>
                    </a:lnTo>
                    <a:lnTo>
                      <a:pt x="72" y="57"/>
                    </a:lnTo>
                    <a:lnTo>
                      <a:pt x="72" y="51"/>
                    </a:lnTo>
                    <a:lnTo>
                      <a:pt x="76" y="51"/>
                    </a:lnTo>
                    <a:lnTo>
                      <a:pt x="79" y="39"/>
                    </a:lnTo>
                    <a:lnTo>
                      <a:pt x="73" y="42"/>
                    </a:lnTo>
                    <a:lnTo>
                      <a:pt x="69" y="33"/>
                    </a:lnTo>
                    <a:lnTo>
                      <a:pt x="66" y="24"/>
                    </a:lnTo>
                    <a:lnTo>
                      <a:pt x="66" y="1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8" name="Freeform 2084">
                <a:extLst>
                  <a:ext uri="{FF2B5EF4-FFF2-40B4-BE49-F238E27FC236}">
                    <a16:creationId xmlns:a16="http://schemas.microsoft.com/office/drawing/2014/main" id="{72853E54-7472-30E0-3366-B8E39A517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254"/>
                <a:ext cx="49" cy="67"/>
              </a:xfrm>
              <a:custGeom>
                <a:avLst/>
                <a:gdLst>
                  <a:gd name="T0" fmla="*/ 56 w 97"/>
                  <a:gd name="T1" fmla="*/ 0 h 135"/>
                  <a:gd name="T2" fmla="*/ 66 w 97"/>
                  <a:gd name="T3" fmla="*/ 10 h 135"/>
                  <a:gd name="T4" fmla="*/ 66 w 97"/>
                  <a:gd name="T5" fmla="*/ 24 h 135"/>
                  <a:gd name="T6" fmla="*/ 69 w 97"/>
                  <a:gd name="T7" fmla="*/ 33 h 135"/>
                  <a:gd name="T8" fmla="*/ 73 w 97"/>
                  <a:gd name="T9" fmla="*/ 42 h 135"/>
                  <a:gd name="T10" fmla="*/ 79 w 97"/>
                  <a:gd name="T11" fmla="*/ 39 h 135"/>
                  <a:gd name="T12" fmla="*/ 76 w 97"/>
                  <a:gd name="T13" fmla="*/ 51 h 135"/>
                  <a:gd name="T14" fmla="*/ 72 w 97"/>
                  <a:gd name="T15" fmla="*/ 51 h 135"/>
                  <a:gd name="T16" fmla="*/ 72 w 97"/>
                  <a:gd name="T17" fmla="*/ 57 h 135"/>
                  <a:gd name="T18" fmla="*/ 75 w 97"/>
                  <a:gd name="T19" fmla="*/ 62 h 135"/>
                  <a:gd name="T20" fmla="*/ 78 w 97"/>
                  <a:gd name="T21" fmla="*/ 77 h 135"/>
                  <a:gd name="T22" fmla="*/ 79 w 97"/>
                  <a:gd name="T23" fmla="*/ 79 h 135"/>
                  <a:gd name="T24" fmla="*/ 82 w 97"/>
                  <a:gd name="T25" fmla="*/ 82 h 135"/>
                  <a:gd name="T26" fmla="*/ 78 w 97"/>
                  <a:gd name="T27" fmla="*/ 85 h 135"/>
                  <a:gd name="T28" fmla="*/ 76 w 97"/>
                  <a:gd name="T29" fmla="*/ 92 h 135"/>
                  <a:gd name="T30" fmla="*/ 81 w 97"/>
                  <a:gd name="T31" fmla="*/ 95 h 135"/>
                  <a:gd name="T32" fmla="*/ 79 w 97"/>
                  <a:gd name="T33" fmla="*/ 98 h 135"/>
                  <a:gd name="T34" fmla="*/ 90 w 97"/>
                  <a:gd name="T35" fmla="*/ 105 h 135"/>
                  <a:gd name="T36" fmla="*/ 91 w 97"/>
                  <a:gd name="T37" fmla="*/ 112 h 135"/>
                  <a:gd name="T38" fmla="*/ 97 w 97"/>
                  <a:gd name="T39" fmla="*/ 121 h 135"/>
                  <a:gd name="T40" fmla="*/ 93 w 97"/>
                  <a:gd name="T41" fmla="*/ 121 h 135"/>
                  <a:gd name="T42" fmla="*/ 90 w 97"/>
                  <a:gd name="T43" fmla="*/ 126 h 135"/>
                  <a:gd name="T44" fmla="*/ 82 w 97"/>
                  <a:gd name="T45" fmla="*/ 121 h 135"/>
                  <a:gd name="T46" fmla="*/ 67 w 97"/>
                  <a:gd name="T47" fmla="*/ 118 h 135"/>
                  <a:gd name="T48" fmla="*/ 66 w 97"/>
                  <a:gd name="T49" fmla="*/ 121 h 135"/>
                  <a:gd name="T50" fmla="*/ 61 w 97"/>
                  <a:gd name="T51" fmla="*/ 129 h 135"/>
                  <a:gd name="T52" fmla="*/ 55 w 97"/>
                  <a:gd name="T53" fmla="*/ 126 h 135"/>
                  <a:gd name="T54" fmla="*/ 40 w 97"/>
                  <a:gd name="T55" fmla="*/ 135 h 135"/>
                  <a:gd name="T56" fmla="*/ 34 w 97"/>
                  <a:gd name="T57" fmla="*/ 132 h 135"/>
                  <a:gd name="T58" fmla="*/ 32 w 97"/>
                  <a:gd name="T59" fmla="*/ 127 h 135"/>
                  <a:gd name="T60" fmla="*/ 23 w 97"/>
                  <a:gd name="T61" fmla="*/ 121 h 135"/>
                  <a:gd name="T62" fmla="*/ 18 w 97"/>
                  <a:gd name="T63" fmla="*/ 121 h 135"/>
                  <a:gd name="T64" fmla="*/ 15 w 97"/>
                  <a:gd name="T65" fmla="*/ 117 h 135"/>
                  <a:gd name="T66" fmla="*/ 11 w 97"/>
                  <a:gd name="T67" fmla="*/ 115 h 135"/>
                  <a:gd name="T68" fmla="*/ 6 w 97"/>
                  <a:gd name="T69" fmla="*/ 112 h 135"/>
                  <a:gd name="T70" fmla="*/ 8 w 97"/>
                  <a:gd name="T71" fmla="*/ 100 h 135"/>
                  <a:gd name="T72" fmla="*/ 5 w 97"/>
                  <a:gd name="T73" fmla="*/ 94 h 135"/>
                  <a:gd name="T74" fmla="*/ 5 w 97"/>
                  <a:gd name="T75" fmla="*/ 89 h 135"/>
                  <a:gd name="T76" fmla="*/ 8 w 97"/>
                  <a:gd name="T77" fmla="*/ 83 h 135"/>
                  <a:gd name="T78" fmla="*/ 3 w 97"/>
                  <a:gd name="T79" fmla="*/ 67 h 135"/>
                  <a:gd name="T80" fmla="*/ 2 w 97"/>
                  <a:gd name="T81" fmla="*/ 50 h 135"/>
                  <a:gd name="T82" fmla="*/ 5 w 97"/>
                  <a:gd name="T83" fmla="*/ 41 h 135"/>
                  <a:gd name="T84" fmla="*/ 6 w 97"/>
                  <a:gd name="T85" fmla="*/ 35 h 135"/>
                  <a:gd name="T86" fmla="*/ 5 w 97"/>
                  <a:gd name="T87" fmla="*/ 18 h 135"/>
                  <a:gd name="T88" fmla="*/ 0 w 97"/>
                  <a:gd name="T89" fmla="*/ 10 h 135"/>
                  <a:gd name="T90" fmla="*/ 5 w 97"/>
                  <a:gd name="T91" fmla="*/ 9 h 135"/>
                  <a:gd name="T92" fmla="*/ 15 w 97"/>
                  <a:gd name="T93" fmla="*/ 6 h 135"/>
                  <a:gd name="T94" fmla="*/ 32 w 97"/>
                  <a:gd name="T95" fmla="*/ 1 h 135"/>
                  <a:gd name="T96" fmla="*/ 32 w 97"/>
                  <a:gd name="T97" fmla="*/ 9 h 135"/>
                  <a:gd name="T98" fmla="*/ 43 w 97"/>
                  <a:gd name="T99" fmla="*/ 10 h 135"/>
                  <a:gd name="T100" fmla="*/ 53 w 97"/>
                  <a:gd name="T101" fmla="*/ 3 h 135"/>
                  <a:gd name="T102" fmla="*/ 56 w 97"/>
                  <a:gd name="T10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7" h="135">
                    <a:moveTo>
                      <a:pt x="56" y="0"/>
                    </a:moveTo>
                    <a:lnTo>
                      <a:pt x="66" y="10"/>
                    </a:lnTo>
                    <a:lnTo>
                      <a:pt x="66" y="24"/>
                    </a:lnTo>
                    <a:lnTo>
                      <a:pt x="69" y="33"/>
                    </a:lnTo>
                    <a:lnTo>
                      <a:pt x="73" y="42"/>
                    </a:lnTo>
                    <a:lnTo>
                      <a:pt x="79" y="39"/>
                    </a:lnTo>
                    <a:lnTo>
                      <a:pt x="76" y="51"/>
                    </a:lnTo>
                    <a:lnTo>
                      <a:pt x="72" y="51"/>
                    </a:lnTo>
                    <a:lnTo>
                      <a:pt x="72" y="57"/>
                    </a:lnTo>
                    <a:lnTo>
                      <a:pt x="75" y="62"/>
                    </a:lnTo>
                    <a:lnTo>
                      <a:pt x="78" y="77"/>
                    </a:lnTo>
                    <a:lnTo>
                      <a:pt x="79" y="79"/>
                    </a:lnTo>
                    <a:lnTo>
                      <a:pt x="82" y="82"/>
                    </a:lnTo>
                    <a:lnTo>
                      <a:pt x="78" y="85"/>
                    </a:lnTo>
                    <a:lnTo>
                      <a:pt x="76" y="92"/>
                    </a:lnTo>
                    <a:lnTo>
                      <a:pt x="81" y="95"/>
                    </a:lnTo>
                    <a:lnTo>
                      <a:pt x="79" y="98"/>
                    </a:lnTo>
                    <a:lnTo>
                      <a:pt x="90" y="105"/>
                    </a:lnTo>
                    <a:lnTo>
                      <a:pt x="91" y="112"/>
                    </a:lnTo>
                    <a:lnTo>
                      <a:pt x="97" y="121"/>
                    </a:lnTo>
                    <a:lnTo>
                      <a:pt x="93" y="121"/>
                    </a:lnTo>
                    <a:lnTo>
                      <a:pt x="90" y="126"/>
                    </a:lnTo>
                    <a:lnTo>
                      <a:pt x="82" y="121"/>
                    </a:lnTo>
                    <a:lnTo>
                      <a:pt x="67" y="118"/>
                    </a:lnTo>
                    <a:lnTo>
                      <a:pt x="66" y="121"/>
                    </a:lnTo>
                    <a:lnTo>
                      <a:pt x="61" y="129"/>
                    </a:lnTo>
                    <a:lnTo>
                      <a:pt x="55" y="126"/>
                    </a:lnTo>
                    <a:lnTo>
                      <a:pt x="40" y="135"/>
                    </a:lnTo>
                    <a:lnTo>
                      <a:pt x="34" y="132"/>
                    </a:lnTo>
                    <a:lnTo>
                      <a:pt x="32" y="127"/>
                    </a:lnTo>
                    <a:lnTo>
                      <a:pt x="23" y="121"/>
                    </a:lnTo>
                    <a:lnTo>
                      <a:pt x="18" y="121"/>
                    </a:lnTo>
                    <a:lnTo>
                      <a:pt x="15" y="117"/>
                    </a:lnTo>
                    <a:lnTo>
                      <a:pt x="11" y="115"/>
                    </a:lnTo>
                    <a:lnTo>
                      <a:pt x="6" y="112"/>
                    </a:lnTo>
                    <a:lnTo>
                      <a:pt x="8" y="100"/>
                    </a:lnTo>
                    <a:lnTo>
                      <a:pt x="5" y="94"/>
                    </a:lnTo>
                    <a:lnTo>
                      <a:pt x="5" y="89"/>
                    </a:lnTo>
                    <a:lnTo>
                      <a:pt x="8" y="83"/>
                    </a:lnTo>
                    <a:lnTo>
                      <a:pt x="3" y="67"/>
                    </a:lnTo>
                    <a:lnTo>
                      <a:pt x="2" y="50"/>
                    </a:lnTo>
                    <a:lnTo>
                      <a:pt x="5" y="41"/>
                    </a:lnTo>
                    <a:lnTo>
                      <a:pt x="6" y="35"/>
                    </a:lnTo>
                    <a:lnTo>
                      <a:pt x="5" y="18"/>
                    </a:lnTo>
                    <a:lnTo>
                      <a:pt x="0" y="10"/>
                    </a:lnTo>
                    <a:lnTo>
                      <a:pt x="5" y="9"/>
                    </a:lnTo>
                    <a:lnTo>
                      <a:pt x="15" y="6"/>
                    </a:lnTo>
                    <a:lnTo>
                      <a:pt x="32" y="1"/>
                    </a:lnTo>
                    <a:lnTo>
                      <a:pt x="32" y="9"/>
                    </a:lnTo>
                    <a:lnTo>
                      <a:pt x="43" y="10"/>
                    </a:lnTo>
                    <a:lnTo>
                      <a:pt x="53" y="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9" name="Freeform 2085">
                <a:extLst>
                  <a:ext uri="{FF2B5EF4-FFF2-40B4-BE49-F238E27FC236}">
                    <a16:creationId xmlns:a16="http://schemas.microsoft.com/office/drawing/2014/main" id="{4C2D3B2B-8E55-8B24-3AF3-C993BD48E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254"/>
                <a:ext cx="49" cy="67"/>
              </a:xfrm>
              <a:custGeom>
                <a:avLst/>
                <a:gdLst>
                  <a:gd name="T0" fmla="*/ 56 w 97"/>
                  <a:gd name="T1" fmla="*/ 0 h 135"/>
                  <a:gd name="T2" fmla="*/ 66 w 97"/>
                  <a:gd name="T3" fmla="*/ 10 h 135"/>
                  <a:gd name="T4" fmla="*/ 66 w 97"/>
                  <a:gd name="T5" fmla="*/ 24 h 135"/>
                  <a:gd name="T6" fmla="*/ 69 w 97"/>
                  <a:gd name="T7" fmla="*/ 33 h 135"/>
                  <a:gd name="T8" fmla="*/ 73 w 97"/>
                  <a:gd name="T9" fmla="*/ 42 h 135"/>
                  <a:gd name="T10" fmla="*/ 79 w 97"/>
                  <a:gd name="T11" fmla="*/ 39 h 135"/>
                  <a:gd name="T12" fmla="*/ 76 w 97"/>
                  <a:gd name="T13" fmla="*/ 51 h 135"/>
                  <a:gd name="T14" fmla="*/ 72 w 97"/>
                  <a:gd name="T15" fmla="*/ 51 h 135"/>
                  <a:gd name="T16" fmla="*/ 72 w 97"/>
                  <a:gd name="T17" fmla="*/ 57 h 135"/>
                  <a:gd name="T18" fmla="*/ 75 w 97"/>
                  <a:gd name="T19" fmla="*/ 62 h 135"/>
                  <a:gd name="T20" fmla="*/ 78 w 97"/>
                  <a:gd name="T21" fmla="*/ 77 h 135"/>
                  <a:gd name="T22" fmla="*/ 79 w 97"/>
                  <a:gd name="T23" fmla="*/ 79 h 135"/>
                  <a:gd name="T24" fmla="*/ 82 w 97"/>
                  <a:gd name="T25" fmla="*/ 82 h 135"/>
                  <a:gd name="T26" fmla="*/ 78 w 97"/>
                  <a:gd name="T27" fmla="*/ 85 h 135"/>
                  <a:gd name="T28" fmla="*/ 76 w 97"/>
                  <a:gd name="T29" fmla="*/ 92 h 135"/>
                  <a:gd name="T30" fmla="*/ 81 w 97"/>
                  <a:gd name="T31" fmla="*/ 95 h 135"/>
                  <a:gd name="T32" fmla="*/ 79 w 97"/>
                  <a:gd name="T33" fmla="*/ 98 h 135"/>
                  <a:gd name="T34" fmla="*/ 90 w 97"/>
                  <a:gd name="T35" fmla="*/ 105 h 135"/>
                  <a:gd name="T36" fmla="*/ 91 w 97"/>
                  <a:gd name="T37" fmla="*/ 112 h 135"/>
                  <a:gd name="T38" fmla="*/ 97 w 97"/>
                  <a:gd name="T39" fmla="*/ 121 h 135"/>
                  <a:gd name="T40" fmla="*/ 93 w 97"/>
                  <a:gd name="T41" fmla="*/ 121 h 135"/>
                  <a:gd name="T42" fmla="*/ 90 w 97"/>
                  <a:gd name="T43" fmla="*/ 126 h 135"/>
                  <a:gd name="T44" fmla="*/ 82 w 97"/>
                  <a:gd name="T45" fmla="*/ 121 h 135"/>
                  <a:gd name="T46" fmla="*/ 67 w 97"/>
                  <a:gd name="T47" fmla="*/ 118 h 135"/>
                  <a:gd name="T48" fmla="*/ 66 w 97"/>
                  <a:gd name="T49" fmla="*/ 121 h 135"/>
                  <a:gd name="T50" fmla="*/ 61 w 97"/>
                  <a:gd name="T51" fmla="*/ 129 h 135"/>
                  <a:gd name="T52" fmla="*/ 55 w 97"/>
                  <a:gd name="T53" fmla="*/ 126 h 135"/>
                  <a:gd name="T54" fmla="*/ 40 w 97"/>
                  <a:gd name="T55" fmla="*/ 135 h 135"/>
                  <a:gd name="T56" fmla="*/ 34 w 97"/>
                  <a:gd name="T57" fmla="*/ 132 h 135"/>
                  <a:gd name="T58" fmla="*/ 32 w 97"/>
                  <a:gd name="T59" fmla="*/ 127 h 135"/>
                  <a:gd name="T60" fmla="*/ 23 w 97"/>
                  <a:gd name="T61" fmla="*/ 121 h 135"/>
                  <a:gd name="T62" fmla="*/ 18 w 97"/>
                  <a:gd name="T63" fmla="*/ 121 h 135"/>
                  <a:gd name="T64" fmla="*/ 15 w 97"/>
                  <a:gd name="T65" fmla="*/ 117 h 135"/>
                  <a:gd name="T66" fmla="*/ 11 w 97"/>
                  <a:gd name="T67" fmla="*/ 115 h 135"/>
                  <a:gd name="T68" fmla="*/ 6 w 97"/>
                  <a:gd name="T69" fmla="*/ 112 h 135"/>
                  <a:gd name="T70" fmla="*/ 8 w 97"/>
                  <a:gd name="T71" fmla="*/ 100 h 135"/>
                  <a:gd name="T72" fmla="*/ 5 w 97"/>
                  <a:gd name="T73" fmla="*/ 94 h 135"/>
                  <a:gd name="T74" fmla="*/ 5 w 97"/>
                  <a:gd name="T75" fmla="*/ 89 h 135"/>
                  <a:gd name="T76" fmla="*/ 8 w 97"/>
                  <a:gd name="T77" fmla="*/ 83 h 135"/>
                  <a:gd name="T78" fmla="*/ 3 w 97"/>
                  <a:gd name="T79" fmla="*/ 67 h 135"/>
                  <a:gd name="T80" fmla="*/ 2 w 97"/>
                  <a:gd name="T81" fmla="*/ 50 h 135"/>
                  <a:gd name="T82" fmla="*/ 5 w 97"/>
                  <a:gd name="T83" fmla="*/ 41 h 135"/>
                  <a:gd name="T84" fmla="*/ 6 w 97"/>
                  <a:gd name="T85" fmla="*/ 35 h 135"/>
                  <a:gd name="T86" fmla="*/ 5 w 97"/>
                  <a:gd name="T87" fmla="*/ 18 h 135"/>
                  <a:gd name="T88" fmla="*/ 0 w 97"/>
                  <a:gd name="T89" fmla="*/ 10 h 135"/>
                  <a:gd name="T90" fmla="*/ 5 w 97"/>
                  <a:gd name="T91" fmla="*/ 9 h 135"/>
                  <a:gd name="T92" fmla="*/ 15 w 97"/>
                  <a:gd name="T93" fmla="*/ 6 h 135"/>
                  <a:gd name="T94" fmla="*/ 32 w 97"/>
                  <a:gd name="T95" fmla="*/ 1 h 135"/>
                  <a:gd name="T96" fmla="*/ 32 w 97"/>
                  <a:gd name="T97" fmla="*/ 9 h 135"/>
                  <a:gd name="T98" fmla="*/ 43 w 97"/>
                  <a:gd name="T99" fmla="*/ 10 h 135"/>
                  <a:gd name="T100" fmla="*/ 53 w 97"/>
                  <a:gd name="T101" fmla="*/ 3 h 135"/>
                  <a:gd name="T102" fmla="*/ 56 w 97"/>
                  <a:gd name="T10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7" h="135">
                    <a:moveTo>
                      <a:pt x="56" y="0"/>
                    </a:moveTo>
                    <a:lnTo>
                      <a:pt x="66" y="10"/>
                    </a:lnTo>
                    <a:lnTo>
                      <a:pt x="66" y="24"/>
                    </a:lnTo>
                    <a:lnTo>
                      <a:pt x="69" y="33"/>
                    </a:lnTo>
                    <a:lnTo>
                      <a:pt x="73" y="42"/>
                    </a:lnTo>
                    <a:lnTo>
                      <a:pt x="79" y="39"/>
                    </a:lnTo>
                    <a:lnTo>
                      <a:pt x="76" y="51"/>
                    </a:lnTo>
                    <a:lnTo>
                      <a:pt x="72" y="51"/>
                    </a:lnTo>
                    <a:lnTo>
                      <a:pt x="72" y="57"/>
                    </a:lnTo>
                    <a:lnTo>
                      <a:pt x="75" y="62"/>
                    </a:lnTo>
                    <a:lnTo>
                      <a:pt x="78" y="77"/>
                    </a:lnTo>
                    <a:lnTo>
                      <a:pt x="79" y="79"/>
                    </a:lnTo>
                    <a:lnTo>
                      <a:pt x="82" y="82"/>
                    </a:lnTo>
                    <a:lnTo>
                      <a:pt x="78" y="85"/>
                    </a:lnTo>
                    <a:lnTo>
                      <a:pt x="76" y="92"/>
                    </a:lnTo>
                    <a:lnTo>
                      <a:pt x="81" y="95"/>
                    </a:lnTo>
                    <a:lnTo>
                      <a:pt x="79" y="98"/>
                    </a:lnTo>
                    <a:lnTo>
                      <a:pt x="90" y="105"/>
                    </a:lnTo>
                    <a:lnTo>
                      <a:pt x="91" y="112"/>
                    </a:lnTo>
                    <a:lnTo>
                      <a:pt x="97" y="121"/>
                    </a:lnTo>
                    <a:lnTo>
                      <a:pt x="93" y="121"/>
                    </a:lnTo>
                    <a:lnTo>
                      <a:pt x="90" y="126"/>
                    </a:lnTo>
                    <a:lnTo>
                      <a:pt x="82" y="121"/>
                    </a:lnTo>
                    <a:lnTo>
                      <a:pt x="67" y="118"/>
                    </a:lnTo>
                    <a:lnTo>
                      <a:pt x="66" y="121"/>
                    </a:lnTo>
                    <a:lnTo>
                      <a:pt x="61" y="129"/>
                    </a:lnTo>
                    <a:lnTo>
                      <a:pt x="55" y="126"/>
                    </a:lnTo>
                    <a:lnTo>
                      <a:pt x="40" y="135"/>
                    </a:lnTo>
                    <a:lnTo>
                      <a:pt x="34" y="132"/>
                    </a:lnTo>
                    <a:lnTo>
                      <a:pt x="32" y="127"/>
                    </a:lnTo>
                    <a:lnTo>
                      <a:pt x="23" y="121"/>
                    </a:lnTo>
                    <a:lnTo>
                      <a:pt x="18" y="121"/>
                    </a:lnTo>
                    <a:lnTo>
                      <a:pt x="15" y="117"/>
                    </a:lnTo>
                    <a:lnTo>
                      <a:pt x="11" y="115"/>
                    </a:lnTo>
                    <a:lnTo>
                      <a:pt x="6" y="112"/>
                    </a:lnTo>
                    <a:lnTo>
                      <a:pt x="8" y="100"/>
                    </a:lnTo>
                    <a:lnTo>
                      <a:pt x="5" y="94"/>
                    </a:lnTo>
                    <a:lnTo>
                      <a:pt x="5" y="89"/>
                    </a:lnTo>
                    <a:lnTo>
                      <a:pt x="8" y="83"/>
                    </a:lnTo>
                    <a:lnTo>
                      <a:pt x="3" y="67"/>
                    </a:lnTo>
                    <a:lnTo>
                      <a:pt x="2" y="50"/>
                    </a:lnTo>
                    <a:lnTo>
                      <a:pt x="5" y="41"/>
                    </a:lnTo>
                    <a:lnTo>
                      <a:pt x="6" y="35"/>
                    </a:lnTo>
                    <a:lnTo>
                      <a:pt x="5" y="18"/>
                    </a:lnTo>
                    <a:lnTo>
                      <a:pt x="0" y="10"/>
                    </a:lnTo>
                    <a:lnTo>
                      <a:pt x="5" y="9"/>
                    </a:lnTo>
                    <a:lnTo>
                      <a:pt x="15" y="6"/>
                    </a:lnTo>
                    <a:lnTo>
                      <a:pt x="32" y="1"/>
                    </a:lnTo>
                    <a:lnTo>
                      <a:pt x="32" y="9"/>
                    </a:lnTo>
                    <a:lnTo>
                      <a:pt x="43" y="10"/>
                    </a:lnTo>
                    <a:lnTo>
                      <a:pt x="53" y="3"/>
                    </a:lnTo>
                    <a:lnTo>
                      <a:pt x="5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0" name="Freeform 2086">
                <a:extLst>
                  <a:ext uri="{FF2B5EF4-FFF2-40B4-BE49-F238E27FC236}">
                    <a16:creationId xmlns:a16="http://schemas.microsoft.com/office/drawing/2014/main" id="{9804BEA6-AB69-FA63-7F69-9D7C857E8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498"/>
                <a:ext cx="131" cy="99"/>
              </a:xfrm>
              <a:custGeom>
                <a:avLst/>
                <a:gdLst>
                  <a:gd name="T0" fmla="*/ 245 w 263"/>
                  <a:gd name="T1" fmla="*/ 71 h 199"/>
                  <a:gd name="T2" fmla="*/ 234 w 263"/>
                  <a:gd name="T3" fmla="*/ 51 h 199"/>
                  <a:gd name="T4" fmla="*/ 229 w 263"/>
                  <a:gd name="T5" fmla="*/ 39 h 199"/>
                  <a:gd name="T6" fmla="*/ 228 w 263"/>
                  <a:gd name="T7" fmla="*/ 25 h 199"/>
                  <a:gd name="T8" fmla="*/ 182 w 263"/>
                  <a:gd name="T9" fmla="*/ 15 h 199"/>
                  <a:gd name="T10" fmla="*/ 155 w 263"/>
                  <a:gd name="T11" fmla="*/ 13 h 199"/>
                  <a:gd name="T12" fmla="*/ 138 w 263"/>
                  <a:gd name="T13" fmla="*/ 7 h 199"/>
                  <a:gd name="T14" fmla="*/ 132 w 263"/>
                  <a:gd name="T15" fmla="*/ 0 h 199"/>
                  <a:gd name="T16" fmla="*/ 122 w 263"/>
                  <a:gd name="T17" fmla="*/ 19 h 199"/>
                  <a:gd name="T18" fmla="*/ 111 w 263"/>
                  <a:gd name="T19" fmla="*/ 35 h 199"/>
                  <a:gd name="T20" fmla="*/ 108 w 263"/>
                  <a:gd name="T21" fmla="*/ 33 h 199"/>
                  <a:gd name="T22" fmla="*/ 100 w 263"/>
                  <a:gd name="T23" fmla="*/ 21 h 199"/>
                  <a:gd name="T24" fmla="*/ 82 w 263"/>
                  <a:gd name="T25" fmla="*/ 22 h 199"/>
                  <a:gd name="T26" fmla="*/ 72 w 263"/>
                  <a:gd name="T27" fmla="*/ 12 h 199"/>
                  <a:gd name="T28" fmla="*/ 63 w 263"/>
                  <a:gd name="T29" fmla="*/ 7 h 199"/>
                  <a:gd name="T30" fmla="*/ 49 w 263"/>
                  <a:gd name="T31" fmla="*/ 4 h 199"/>
                  <a:gd name="T32" fmla="*/ 32 w 263"/>
                  <a:gd name="T33" fmla="*/ 22 h 199"/>
                  <a:gd name="T34" fmla="*/ 14 w 263"/>
                  <a:gd name="T35" fmla="*/ 22 h 199"/>
                  <a:gd name="T36" fmla="*/ 9 w 263"/>
                  <a:gd name="T37" fmla="*/ 45 h 199"/>
                  <a:gd name="T38" fmla="*/ 6 w 263"/>
                  <a:gd name="T39" fmla="*/ 71 h 199"/>
                  <a:gd name="T40" fmla="*/ 5 w 263"/>
                  <a:gd name="T41" fmla="*/ 94 h 199"/>
                  <a:gd name="T42" fmla="*/ 31 w 263"/>
                  <a:gd name="T43" fmla="*/ 95 h 199"/>
                  <a:gd name="T44" fmla="*/ 20 w 263"/>
                  <a:gd name="T45" fmla="*/ 112 h 199"/>
                  <a:gd name="T46" fmla="*/ 28 w 263"/>
                  <a:gd name="T47" fmla="*/ 136 h 199"/>
                  <a:gd name="T48" fmla="*/ 40 w 263"/>
                  <a:gd name="T49" fmla="*/ 150 h 199"/>
                  <a:gd name="T50" fmla="*/ 55 w 263"/>
                  <a:gd name="T51" fmla="*/ 145 h 199"/>
                  <a:gd name="T52" fmla="*/ 72 w 263"/>
                  <a:gd name="T53" fmla="*/ 147 h 199"/>
                  <a:gd name="T54" fmla="*/ 87 w 263"/>
                  <a:gd name="T55" fmla="*/ 152 h 199"/>
                  <a:gd name="T56" fmla="*/ 102 w 263"/>
                  <a:gd name="T57" fmla="*/ 145 h 199"/>
                  <a:gd name="T58" fmla="*/ 119 w 263"/>
                  <a:gd name="T59" fmla="*/ 145 h 199"/>
                  <a:gd name="T60" fmla="*/ 128 w 263"/>
                  <a:gd name="T61" fmla="*/ 174 h 199"/>
                  <a:gd name="T62" fmla="*/ 144 w 263"/>
                  <a:gd name="T63" fmla="*/ 177 h 199"/>
                  <a:gd name="T64" fmla="*/ 175 w 263"/>
                  <a:gd name="T65" fmla="*/ 171 h 199"/>
                  <a:gd name="T66" fmla="*/ 190 w 263"/>
                  <a:gd name="T67" fmla="*/ 190 h 199"/>
                  <a:gd name="T68" fmla="*/ 202 w 263"/>
                  <a:gd name="T69" fmla="*/ 196 h 199"/>
                  <a:gd name="T70" fmla="*/ 216 w 263"/>
                  <a:gd name="T71" fmla="*/ 190 h 199"/>
                  <a:gd name="T72" fmla="*/ 226 w 263"/>
                  <a:gd name="T73" fmla="*/ 177 h 199"/>
                  <a:gd name="T74" fmla="*/ 222 w 263"/>
                  <a:gd name="T75" fmla="*/ 162 h 199"/>
                  <a:gd name="T76" fmla="*/ 233 w 263"/>
                  <a:gd name="T77" fmla="*/ 148 h 199"/>
                  <a:gd name="T78" fmla="*/ 252 w 263"/>
                  <a:gd name="T79" fmla="*/ 148 h 199"/>
                  <a:gd name="T80" fmla="*/ 263 w 263"/>
                  <a:gd name="T81" fmla="*/ 148 h 199"/>
                  <a:gd name="T82" fmla="*/ 251 w 263"/>
                  <a:gd name="T83" fmla="*/ 124 h 199"/>
                  <a:gd name="T84" fmla="*/ 245 w 263"/>
                  <a:gd name="T85" fmla="*/ 8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3" h="199">
                    <a:moveTo>
                      <a:pt x="245" y="83"/>
                    </a:moveTo>
                    <a:lnTo>
                      <a:pt x="248" y="79"/>
                    </a:lnTo>
                    <a:lnTo>
                      <a:pt x="245" y="71"/>
                    </a:lnTo>
                    <a:lnTo>
                      <a:pt x="243" y="59"/>
                    </a:lnTo>
                    <a:lnTo>
                      <a:pt x="237" y="53"/>
                    </a:lnTo>
                    <a:lnTo>
                      <a:pt x="234" y="51"/>
                    </a:lnTo>
                    <a:lnTo>
                      <a:pt x="229" y="50"/>
                    </a:lnTo>
                    <a:lnTo>
                      <a:pt x="228" y="42"/>
                    </a:lnTo>
                    <a:lnTo>
                      <a:pt x="229" y="39"/>
                    </a:lnTo>
                    <a:lnTo>
                      <a:pt x="228" y="35"/>
                    </a:lnTo>
                    <a:lnTo>
                      <a:pt x="228" y="28"/>
                    </a:lnTo>
                    <a:lnTo>
                      <a:pt x="228" y="25"/>
                    </a:lnTo>
                    <a:lnTo>
                      <a:pt x="216" y="19"/>
                    </a:lnTo>
                    <a:lnTo>
                      <a:pt x="192" y="15"/>
                    </a:lnTo>
                    <a:lnTo>
                      <a:pt x="182" y="15"/>
                    </a:lnTo>
                    <a:lnTo>
                      <a:pt x="172" y="10"/>
                    </a:lnTo>
                    <a:lnTo>
                      <a:pt x="158" y="9"/>
                    </a:lnTo>
                    <a:lnTo>
                      <a:pt x="155" y="13"/>
                    </a:lnTo>
                    <a:lnTo>
                      <a:pt x="146" y="13"/>
                    </a:lnTo>
                    <a:lnTo>
                      <a:pt x="143" y="15"/>
                    </a:lnTo>
                    <a:lnTo>
                      <a:pt x="138" y="7"/>
                    </a:lnTo>
                    <a:lnTo>
                      <a:pt x="140" y="3"/>
                    </a:lnTo>
                    <a:lnTo>
                      <a:pt x="135" y="0"/>
                    </a:lnTo>
                    <a:lnTo>
                      <a:pt x="132" y="0"/>
                    </a:lnTo>
                    <a:lnTo>
                      <a:pt x="125" y="4"/>
                    </a:lnTo>
                    <a:lnTo>
                      <a:pt x="129" y="15"/>
                    </a:lnTo>
                    <a:lnTo>
                      <a:pt x="122" y="19"/>
                    </a:lnTo>
                    <a:lnTo>
                      <a:pt x="125" y="25"/>
                    </a:lnTo>
                    <a:lnTo>
                      <a:pt x="114" y="31"/>
                    </a:lnTo>
                    <a:lnTo>
                      <a:pt x="111" y="35"/>
                    </a:lnTo>
                    <a:lnTo>
                      <a:pt x="113" y="44"/>
                    </a:lnTo>
                    <a:lnTo>
                      <a:pt x="111" y="50"/>
                    </a:lnTo>
                    <a:lnTo>
                      <a:pt x="108" y="33"/>
                    </a:lnTo>
                    <a:lnTo>
                      <a:pt x="105" y="25"/>
                    </a:lnTo>
                    <a:lnTo>
                      <a:pt x="102" y="27"/>
                    </a:lnTo>
                    <a:lnTo>
                      <a:pt x="100" y="21"/>
                    </a:lnTo>
                    <a:lnTo>
                      <a:pt x="96" y="19"/>
                    </a:lnTo>
                    <a:lnTo>
                      <a:pt x="87" y="21"/>
                    </a:lnTo>
                    <a:lnTo>
                      <a:pt x="82" y="22"/>
                    </a:lnTo>
                    <a:lnTo>
                      <a:pt x="81" y="16"/>
                    </a:lnTo>
                    <a:lnTo>
                      <a:pt x="76" y="12"/>
                    </a:lnTo>
                    <a:lnTo>
                      <a:pt x="72" y="12"/>
                    </a:lnTo>
                    <a:lnTo>
                      <a:pt x="66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55" y="9"/>
                    </a:lnTo>
                    <a:lnTo>
                      <a:pt x="53" y="1"/>
                    </a:lnTo>
                    <a:lnTo>
                      <a:pt x="49" y="4"/>
                    </a:lnTo>
                    <a:lnTo>
                      <a:pt x="41" y="15"/>
                    </a:lnTo>
                    <a:lnTo>
                      <a:pt x="35" y="18"/>
                    </a:lnTo>
                    <a:lnTo>
                      <a:pt x="32" y="22"/>
                    </a:lnTo>
                    <a:lnTo>
                      <a:pt x="28" y="21"/>
                    </a:lnTo>
                    <a:lnTo>
                      <a:pt x="20" y="24"/>
                    </a:lnTo>
                    <a:lnTo>
                      <a:pt x="14" y="22"/>
                    </a:lnTo>
                    <a:lnTo>
                      <a:pt x="12" y="31"/>
                    </a:lnTo>
                    <a:lnTo>
                      <a:pt x="9" y="38"/>
                    </a:lnTo>
                    <a:lnTo>
                      <a:pt x="9" y="45"/>
                    </a:lnTo>
                    <a:lnTo>
                      <a:pt x="14" y="50"/>
                    </a:lnTo>
                    <a:lnTo>
                      <a:pt x="0" y="59"/>
                    </a:lnTo>
                    <a:lnTo>
                      <a:pt x="6" y="71"/>
                    </a:lnTo>
                    <a:lnTo>
                      <a:pt x="9" y="80"/>
                    </a:lnTo>
                    <a:lnTo>
                      <a:pt x="2" y="91"/>
                    </a:lnTo>
                    <a:lnTo>
                      <a:pt x="5" y="94"/>
                    </a:lnTo>
                    <a:lnTo>
                      <a:pt x="12" y="95"/>
                    </a:lnTo>
                    <a:lnTo>
                      <a:pt x="26" y="91"/>
                    </a:lnTo>
                    <a:lnTo>
                      <a:pt x="31" y="95"/>
                    </a:lnTo>
                    <a:lnTo>
                      <a:pt x="29" y="104"/>
                    </a:lnTo>
                    <a:lnTo>
                      <a:pt x="25" y="107"/>
                    </a:lnTo>
                    <a:lnTo>
                      <a:pt x="20" y="112"/>
                    </a:lnTo>
                    <a:lnTo>
                      <a:pt x="25" y="118"/>
                    </a:lnTo>
                    <a:lnTo>
                      <a:pt x="29" y="118"/>
                    </a:lnTo>
                    <a:lnTo>
                      <a:pt x="28" y="136"/>
                    </a:lnTo>
                    <a:lnTo>
                      <a:pt x="29" y="138"/>
                    </a:lnTo>
                    <a:lnTo>
                      <a:pt x="31" y="148"/>
                    </a:lnTo>
                    <a:lnTo>
                      <a:pt x="40" y="150"/>
                    </a:lnTo>
                    <a:lnTo>
                      <a:pt x="49" y="153"/>
                    </a:lnTo>
                    <a:lnTo>
                      <a:pt x="52" y="152"/>
                    </a:lnTo>
                    <a:lnTo>
                      <a:pt x="55" y="145"/>
                    </a:lnTo>
                    <a:lnTo>
                      <a:pt x="63" y="144"/>
                    </a:lnTo>
                    <a:lnTo>
                      <a:pt x="66" y="141"/>
                    </a:lnTo>
                    <a:lnTo>
                      <a:pt x="72" y="147"/>
                    </a:lnTo>
                    <a:lnTo>
                      <a:pt x="76" y="148"/>
                    </a:lnTo>
                    <a:lnTo>
                      <a:pt x="78" y="156"/>
                    </a:lnTo>
                    <a:lnTo>
                      <a:pt x="87" y="152"/>
                    </a:lnTo>
                    <a:lnTo>
                      <a:pt x="94" y="152"/>
                    </a:lnTo>
                    <a:lnTo>
                      <a:pt x="96" y="147"/>
                    </a:lnTo>
                    <a:lnTo>
                      <a:pt x="102" y="145"/>
                    </a:lnTo>
                    <a:lnTo>
                      <a:pt x="105" y="144"/>
                    </a:lnTo>
                    <a:lnTo>
                      <a:pt x="117" y="148"/>
                    </a:lnTo>
                    <a:lnTo>
                      <a:pt x="119" y="145"/>
                    </a:lnTo>
                    <a:lnTo>
                      <a:pt x="125" y="156"/>
                    </a:lnTo>
                    <a:lnTo>
                      <a:pt x="126" y="168"/>
                    </a:lnTo>
                    <a:lnTo>
                      <a:pt x="128" y="174"/>
                    </a:lnTo>
                    <a:lnTo>
                      <a:pt x="128" y="185"/>
                    </a:lnTo>
                    <a:lnTo>
                      <a:pt x="135" y="179"/>
                    </a:lnTo>
                    <a:lnTo>
                      <a:pt x="144" y="177"/>
                    </a:lnTo>
                    <a:lnTo>
                      <a:pt x="151" y="180"/>
                    </a:lnTo>
                    <a:lnTo>
                      <a:pt x="169" y="167"/>
                    </a:lnTo>
                    <a:lnTo>
                      <a:pt x="175" y="171"/>
                    </a:lnTo>
                    <a:lnTo>
                      <a:pt x="178" y="177"/>
                    </a:lnTo>
                    <a:lnTo>
                      <a:pt x="179" y="188"/>
                    </a:lnTo>
                    <a:lnTo>
                      <a:pt x="190" y="190"/>
                    </a:lnTo>
                    <a:lnTo>
                      <a:pt x="198" y="199"/>
                    </a:lnTo>
                    <a:lnTo>
                      <a:pt x="201" y="199"/>
                    </a:lnTo>
                    <a:lnTo>
                      <a:pt x="202" y="196"/>
                    </a:lnTo>
                    <a:lnTo>
                      <a:pt x="202" y="190"/>
                    </a:lnTo>
                    <a:lnTo>
                      <a:pt x="208" y="185"/>
                    </a:lnTo>
                    <a:lnTo>
                      <a:pt x="216" y="190"/>
                    </a:lnTo>
                    <a:lnTo>
                      <a:pt x="219" y="186"/>
                    </a:lnTo>
                    <a:lnTo>
                      <a:pt x="223" y="188"/>
                    </a:lnTo>
                    <a:lnTo>
                      <a:pt x="226" y="177"/>
                    </a:lnTo>
                    <a:lnTo>
                      <a:pt x="217" y="176"/>
                    </a:lnTo>
                    <a:lnTo>
                      <a:pt x="216" y="170"/>
                    </a:lnTo>
                    <a:lnTo>
                      <a:pt x="222" y="162"/>
                    </a:lnTo>
                    <a:lnTo>
                      <a:pt x="226" y="161"/>
                    </a:lnTo>
                    <a:lnTo>
                      <a:pt x="228" y="155"/>
                    </a:lnTo>
                    <a:lnTo>
                      <a:pt x="233" y="148"/>
                    </a:lnTo>
                    <a:lnTo>
                      <a:pt x="239" y="144"/>
                    </a:lnTo>
                    <a:lnTo>
                      <a:pt x="245" y="141"/>
                    </a:lnTo>
                    <a:lnTo>
                      <a:pt x="252" y="148"/>
                    </a:lnTo>
                    <a:lnTo>
                      <a:pt x="255" y="156"/>
                    </a:lnTo>
                    <a:lnTo>
                      <a:pt x="258" y="153"/>
                    </a:lnTo>
                    <a:lnTo>
                      <a:pt x="263" y="148"/>
                    </a:lnTo>
                    <a:lnTo>
                      <a:pt x="258" y="132"/>
                    </a:lnTo>
                    <a:lnTo>
                      <a:pt x="254" y="132"/>
                    </a:lnTo>
                    <a:lnTo>
                      <a:pt x="251" y="124"/>
                    </a:lnTo>
                    <a:lnTo>
                      <a:pt x="252" y="118"/>
                    </a:lnTo>
                    <a:lnTo>
                      <a:pt x="246" y="92"/>
                    </a:lnTo>
                    <a:lnTo>
                      <a:pt x="245" y="8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1" name="Freeform 2087">
                <a:extLst>
                  <a:ext uri="{FF2B5EF4-FFF2-40B4-BE49-F238E27FC236}">
                    <a16:creationId xmlns:a16="http://schemas.microsoft.com/office/drawing/2014/main" id="{F1C9E7CD-4444-0C4A-C8D7-2CCE3B12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498"/>
                <a:ext cx="131" cy="99"/>
              </a:xfrm>
              <a:custGeom>
                <a:avLst/>
                <a:gdLst>
                  <a:gd name="T0" fmla="*/ 252 w 263"/>
                  <a:gd name="T1" fmla="*/ 118 h 199"/>
                  <a:gd name="T2" fmla="*/ 258 w 263"/>
                  <a:gd name="T3" fmla="*/ 132 h 199"/>
                  <a:gd name="T4" fmla="*/ 255 w 263"/>
                  <a:gd name="T5" fmla="*/ 156 h 199"/>
                  <a:gd name="T6" fmla="*/ 239 w 263"/>
                  <a:gd name="T7" fmla="*/ 144 h 199"/>
                  <a:gd name="T8" fmla="*/ 226 w 263"/>
                  <a:gd name="T9" fmla="*/ 161 h 199"/>
                  <a:gd name="T10" fmla="*/ 217 w 263"/>
                  <a:gd name="T11" fmla="*/ 176 h 199"/>
                  <a:gd name="T12" fmla="*/ 219 w 263"/>
                  <a:gd name="T13" fmla="*/ 186 h 199"/>
                  <a:gd name="T14" fmla="*/ 202 w 263"/>
                  <a:gd name="T15" fmla="*/ 190 h 199"/>
                  <a:gd name="T16" fmla="*/ 198 w 263"/>
                  <a:gd name="T17" fmla="*/ 199 h 199"/>
                  <a:gd name="T18" fmla="*/ 178 w 263"/>
                  <a:gd name="T19" fmla="*/ 177 h 199"/>
                  <a:gd name="T20" fmla="*/ 151 w 263"/>
                  <a:gd name="T21" fmla="*/ 180 h 199"/>
                  <a:gd name="T22" fmla="*/ 128 w 263"/>
                  <a:gd name="T23" fmla="*/ 185 h 199"/>
                  <a:gd name="T24" fmla="*/ 125 w 263"/>
                  <a:gd name="T25" fmla="*/ 156 h 199"/>
                  <a:gd name="T26" fmla="*/ 105 w 263"/>
                  <a:gd name="T27" fmla="*/ 144 h 199"/>
                  <a:gd name="T28" fmla="*/ 94 w 263"/>
                  <a:gd name="T29" fmla="*/ 152 h 199"/>
                  <a:gd name="T30" fmla="*/ 76 w 263"/>
                  <a:gd name="T31" fmla="*/ 148 h 199"/>
                  <a:gd name="T32" fmla="*/ 63 w 263"/>
                  <a:gd name="T33" fmla="*/ 144 h 199"/>
                  <a:gd name="T34" fmla="*/ 49 w 263"/>
                  <a:gd name="T35" fmla="*/ 153 h 199"/>
                  <a:gd name="T36" fmla="*/ 29 w 263"/>
                  <a:gd name="T37" fmla="*/ 138 h 199"/>
                  <a:gd name="T38" fmla="*/ 25 w 263"/>
                  <a:gd name="T39" fmla="*/ 118 h 199"/>
                  <a:gd name="T40" fmla="*/ 29 w 263"/>
                  <a:gd name="T41" fmla="*/ 104 h 199"/>
                  <a:gd name="T42" fmla="*/ 12 w 263"/>
                  <a:gd name="T43" fmla="*/ 95 h 199"/>
                  <a:gd name="T44" fmla="*/ 9 w 263"/>
                  <a:gd name="T45" fmla="*/ 80 h 199"/>
                  <a:gd name="T46" fmla="*/ 14 w 263"/>
                  <a:gd name="T47" fmla="*/ 50 h 199"/>
                  <a:gd name="T48" fmla="*/ 12 w 263"/>
                  <a:gd name="T49" fmla="*/ 31 h 199"/>
                  <a:gd name="T50" fmla="*/ 28 w 263"/>
                  <a:gd name="T51" fmla="*/ 21 h 199"/>
                  <a:gd name="T52" fmla="*/ 41 w 263"/>
                  <a:gd name="T53" fmla="*/ 15 h 199"/>
                  <a:gd name="T54" fmla="*/ 55 w 263"/>
                  <a:gd name="T55" fmla="*/ 9 h 199"/>
                  <a:gd name="T56" fmla="*/ 66 w 263"/>
                  <a:gd name="T57" fmla="*/ 7 h 199"/>
                  <a:gd name="T58" fmla="*/ 81 w 263"/>
                  <a:gd name="T59" fmla="*/ 16 h 199"/>
                  <a:gd name="T60" fmla="*/ 96 w 263"/>
                  <a:gd name="T61" fmla="*/ 19 h 199"/>
                  <a:gd name="T62" fmla="*/ 105 w 263"/>
                  <a:gd name="T63" fmla="*/ 25 h 199"/>
                  <a:gd name="T64" fmla="*/ 113 w 263"/>
                  <a:gd name="T65" fmla="*/ 44 h 199"/>
                  <a:gd name="T66" fmla="*/ 125 w 263"/>
                  <a:gd name="T67" fmla="*/ 25 h 199"/>
                  <a:gd name="T68" fmla="*/ 125 w 263"/>
                  <a:gd name="T69" fmla="*/ 4 h 199"/>
                  <a:gd name="T70" fmla="*/ 140 w 263"/>
                  <a:gd name="T71" fmla="*/ 3 h 199"/>
                  <a:gd name="T72" fmla="*/ 146 w 263"/>
                  <a:gd name="T73" fmla="*/ 13 h 199"/>
                  <a:gd name="T74" fmla="*/ 172 w 263"/>
                  <a:gd name="T75" fmla="*/ 10 h 199"/>
                  <a:gd name="T76" fmla="*/ 216 w 263"/>
                  <a:gd name="T77" fmla="*/ 19 h 199"/>
                  <a:gd name="T78" fmla="*/ 228 w 263"/>
                  <a:gd name="T79" fmla="*/ 35 h 199"/>
                  <a:gd name="T80" fmla="*/ 229 w 263"/>
                  <a:gd name="T81" fmla="*/ 50 h 199"/>
                  <a:gd name="T82" fmla="*/ 243 w 263"/>
                  <a:gd name="T83" fmla="*/ 59 h 199"/>
                  <a:gd name="T84" fmla="*/ 245 w 263"/>
                  <a:gd name="T85" fmla="*/ 8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3" h="199">
                    <a:moveTo>
                      <a:pt x="245" y="83"/>
                    </a:moveTo>
                    <a:lnTo>
                      <a:pt x="246" y="92"/>
                    </a:lnTo>
                    <a:lnTo>
                      <a:pt x="252" y="118"/>
                    </a:lnTo>
                    <a:lnTo>
                      <a:pt x="251" y="124"/>
                    </a:lnTo>
                    <a:lnTo>
                      <a:pt x="254" y="132"/>
                    </a:lnTo>
                    <a:lnTo>
                      <a:pt x="258" y="132"/>
                    </a:lnTo>
                    <a:lnTo>
                      <a:pt x="263" y="148"/>
                    </a:lnTo>
                    <a:lnTo>
                      <a:pt x="258" y="153"/>
                    </a:lnTo>
                    <a:lnTo>
                      <a:pt x="255" y="156"/>
                    </a:lnTo>
                    <a:lnTo>
                      <a:pt x="252" y="148"/>
                    </a:lnTo>
                    <a:lnTo>
                      <a:pt x="245" y="141"/>
                    </a:lnTo>
                    <a:lnTo>
                      <a:pt x="239" y="144"/>
                    </a:lnTo>
                    <a:lnTo>
                      <a:pt x="233" y="148"/>
                    </a:lnTo>
                    <a:lnTo>
                      <a:pt x="228" y="155"/>
                    </a:lnTo>
                    <a:lnTo>
                      <a:pt x="226" y="161"/>
                    </a:lnTo>
                    <a:lnTo>
                      <a:pt x="222" y="162"/>
                    </a:lnTo>
                    <a:lnTo>
                      <a:pt x="216" y="170"/>
                    </a:lnTo>
                    <a:lnTo>
                      <a:pt x="217" y="176"/>
                    </a:lnTo>
                    <a:lnTo>
                      <a:pt x="226" y="177"/>
                    </a:lnTo>
                    <a:lnTo>
                      <a:pt x="223" y="188"/>
                    </a:lnTo>
                    <a:lnTo>
                      <a:pt x="219" y="186"/>
                    </a:lnTo>
                    <a:lnTo>
                      <a:pt x="216" y="190"/>
                    </a:lnTo>
                    <a:lnTo>
                      <a:pt x="208" y="185"/>
                    </a:lnTo>
                    <a:lnTo>
                      <a:pt x="202" y="190"/>
                    </a:lnTo>
                    <a:lnTo>
                      <a:pt x="202" y="196"/>
                    </a:lnTo>
                    <a:lnTo>
                      <a:pt x="201" y="199"/>
                    </a:lnTo>
                    <a:lnTo>
                      <a:pt x="198" y="199"/>
                    </a:lnTo>
                    <a:lnTo>
                      <a:pt x="190" y="190"/>
                    </a:lnTo>
                    <a:lnTo>
                      <a:pt x="179" y="188"/>
                    </a:lnTo>
                    <a:lnTo>
                      <a:pt x="178" y="177"/>
                    </a:lnTo>
                    <a:lnTo>
                      <a:pt x="175" y="171"/>
                    </a:lnTo>
                    <a:lnTo>
                      <a:pt x="169" y="167"/>
                    </a:lnTo>
                    <a:lnTo>
                      <a:pt x="151" y="180"/>
                    </a:lnTo>
                    <a:lnTo>
                      <a:pt x="144" y="177"/>
                    </a:lnTo>
                    <a:lnTo>
                      <a:pt x="135" y="179"/>
                    </a:lnTo>
                    <a:lnTo>
                      <a:pt x="128" y="185"/>
                    </a:lnTo>
                    <a:lnTo>
                      <a:pt x="128" y="174"/>
                    </a:lnTo>
                    <a:lnTo>
                      <a:pt x="126" y="168"/>
                    </a:lnTo>
                    <a:lnTo>
                      <a:pt x="125" y="156"/>
                    </a:lnTo>
                    <a:lnTo>
                      <a:pt x="119" y="145"/>
                    </a:lnTo>
                    <a:lnTo>
                      <a:pt x="117" y="148"/>
                    </a:lnTo>
                    <a:lnTo>
                      <a:pt x="105" y="144"/>
                    </a:lnTo>
                    <a:lnTo>
                      <a:pt x="102" y="145"/>
                    </a:lnTo>
                    <a:lnTo>
                      <a:pt x="96" y="147"/>
                    </a:lnTo>
                    <a:lnTo>
                      <a:pt x="94" y="152"/>
                    </a:lnTo>
                    <a:lnTo>
                      <a:pt x="87" y="152"/>
                    </a:lnTo>
                    <a:lnTo>
                      <a:pt x="78" y="156"/>
                    </a:lnTo>
                    <a:lnTo>
                      <a:pt x="76" y="148"/>
                    </a:lnTo>
                    <a:lnTo>
                      <a:pt x="72" y="147"/>
                    </a:lnTo>
                    <a:lnTo>
                      <a:pt x="66" y="141"/>
                    </a:lnTo>
                    <a:lnTo>
                      <a:pt x="63" y="144"/>
                    </a:lnTo>
                    <a:lnTo>
                      <a:pt x="55" y="145"/>
                    </a:lnTo>
                    <a:lnTo>
                      <a:pt x="52" y="152"/>
                    </a:lnTo>
                    <a:lnTo>
                      <a:pt x="49" y="153"/>
                    </a:lnTo>
                    <a:lnTo>
                      <a:pt x="40" y="150"/>
                    </a:lnTo>
                    <a:lnTo>
                      <a:pt x="31" y="148"/>
                    </a:lnTo>
                    <a:lnTo>
                      <a:pt x="29" y="138"/>
                    </a:lnTo>
                    <a:lnTo>
                      <a:pt x="28" y="136"/>
                    </a:lnTo>
                    <a:lnTo>
                      <a:pt x="29" y="118"/>
                    </a:lnTo>
                    <a:lnTo>
                      <a:pt x="25" y="118"/>
                    </a:lnTo>
                    <a:lnTo>
                      <a:pt x="20" y="112"/>
                    </a:lnTo>
                    <a:lnTo>
                      <a:pt x="25" y="107"/>
                    </a:lnTo>
                    <a:lnTo>
                      <a:pt x="29" y="104"/>
                    </a:lnTo>
                    <a:lnTo>
                      <a:pt x="31" y="95"/>
                    </a:lnTo>
                    <a:lnTo>
                      <a:pt x="26" y="91"/>
                    </a:lnTo>
                    <a:lnTo>
                      <a:pt x="12" y="95"/>
                    </a:lnTo>
                    <a:lnTo>
                      <a:pt x="5" y="94"/>
                    </a:lnTo>
                    <a:lnTo>
                      <a:pt x="2" y="91"/>
                    </a:lnTo>
                    <a:lnTo>
                      <a:pt x="9" y="80"/>
                    </a:lnTo>
                    <a:lnTo>
                      <a:pt x="6" y="71"/>
                    </a:lnTo>
                    <a:lnTo>
                      <a:pt x="0" y="59"/>
                    </a:lnTo>
                    <a:lnTo>
                      <a:pt x="14" y="50"/>
                    </a:lnTo>
                    <a:lnTo>
                      <a:pt x="9" y="45"/>
                    </a:lnTo>
                    <a:lnTo>
                      <a:pt x="9" y="38"/>
                    </a:lnTo>
                    <a:lnTo>
                      <a:pt x="12" y="31"/>
                    </a:lnTo>
                    <a:lnTo>
                      <a:pt x="14" y="22"/>
                    </a:lnTo>
                    <a:lnTo>
                      <a:pt x="20" y="24"/>
                    </a:lnTo>
                    <a:lnTo>
                      <a:pt x="28" y="21"/>
                    </a:lnTo>
                    <a:lnTo>
                      <a:pt x="32" y="22"/>
                    </a:lnTo>
                    <a:lnTo>
                      <a:pt x="35" y="18"/>
                    </a:lnTo>
                    <a:lnTo>
                      <a:pt x="41" y="15"/>
                    </a:lnTo>
                    <a:lnTo>
                      <a:pt x="49" y="4"/>
                    </a:lnTo>
                    <a:lnTo>
                      <a:pt x="53" y="1"/>
                    </a:lnTo>
                    <a:lnTo>
                      <a:pt x="55" y="9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72" y="12"/>
                    </a:lnTo>
                    <a:lnTo>
                      <a:pt x="76" y="12"/>
                    </a:lnTo>
                    <a:lnTo>
                      <a:pt x="81" y="16"/>
                    </a:lnTo>
                    <a:lnTo>
                      <a:pt x="82" y="22"/>
                    </a:lnTo>
                    <a:lnTo>
                      <a:pt x="87" y="21"/>
                    </a:lnTo>
                    <a:lnTo>
                      <a:pt x="96" y="19"/>
                    </a:lnTo>
                    <a:lnTo>
                      <a:pt x="100" y="21"/>
                    </a:lnTo>
                    <a:lnTo>
                      <a:pt x="102" y="27"/>
                    </a:lnTo>
                    <a:lnTo>
                      <a:pt x="105" y="25"/>
                    </a:lnTo>
                    <a:lnTo>
                      <a:pt x="108" y="33"/>
                    </a:lnTo>
                    <a:lnTo>
                      <a:pt x="111" y="50"/>
                    </a:lnTo>
                    <a:lnTo>
                      <a:pt x="113" y="44"/>
                    </a:lnTo>
                    <a:lnTo>
                      <a:pt x="111" y="35"/>
                    </a:lnTo>
                    <a:lnTo>
                      <a:pt x="114" y="31"/>
                    </a:lnTo>
                    <a:lnTo>
                      <a:pt x="125" y="25"/>
                    </a:lnTo>
                    <a:lnTo>
                      <a:pt x="122" y="19"/>
                    </a:lnTo>
                    <a:lnTo>
                      <a:pt x="129" y="15"/>
                    </a:lnTo>
                    <a:lnTo>
                      <a:pt x="125" y="4"/>
                    </a:lnTo>
                    <a:lnTo>
                      <a:pt x="132" y="0"/>
                    </a:lnTo>
                    <a:lnTo>
                      <a:pt x="135" y="0"/>
                    </a:lnTo>
                    <a:lnTo>
                      <a:pt x="140" y="3"/>
                    </a:lnTo>
                    <a:lnTo>
                      <a:pt x="138" y="7"/>
                    </a:lnTo>
                    <a:lnTo>
                      <a:pt x="143" y="15"/>
                    </a:lnTo>
                    <a:lnTo>
                      <a:pt x="146" y="13"/>
                    </a:lnTo>
                    <a:lnTo>
                      <a:pt x="155" y="13"/>
                    </a:lnTo>
                    <a:lnTo>
                      <a:pt x="158" y="9"/>
                    </a:lnTo>
                    <a:lnTo>
                      <a:pt x="172" y="10"/>
                    </a:lnTo>
                    <a:lnTo>
                      <a:pt x="182" y="15"/>
                    </a:lnTo>
                    <a:lnTo>
                      <a:pt x="192" y="15"/>
                    </a:lnTo>
                    <a:lnTo>
                      <a:pt x="216" y="19"/>
                    </a:lnTo>
                    <a:lnTo>
                      <a:pt x="228" y="25"/>
                    </a:lnTo>
                    <a:lnTo>
                      <a:pt x="228" y="28"/>
                    </a:lnTo>
                    <a:lnTo>
                      <a:pt x="228" y="35"/>
                    </a:lnTo>
                    <a:lnTo>
                      <a:pt x="229" y="39"/>
                    </a:lnTo>
                    <a:lnTo>
                      <a:pt x="228" y="42"/>
                    </a:lnTo>
                    <a:lnTo>
                      <a:pt x="229" y="50"/>
                    </a:lnTo>
                    <a:lnTo>
                      <a:pt x="234" y="51"/>
                    </a:lnTo>
                    <a:lnTo>
                      <a:pt x="237" y="53"/>
                    </a:lnTo>
                    <a:lnTo>
                      <a:pt x="243" y="59"/>
                    </a:lnTo>
                    <a:lnTo>
                      <a:pt x="245" y="71"/>
                    </a:lnTo>
                    <a:lnTo>
                      <a:pt x="248" y="79"/>
                    </a:lnTo>
                    <a:lnTo>
                      <a:pt x="245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2" name="Freeform 2088">
                <a:extLst>
                  <a:ext uri="{FF2B5EF4-FFF2-40B4-BE49-F238E27FC236}">
                    <a16:creationId xmlns:a16="http://schemas.microsoft.com/office/drawing/2014/main" id="{63BBADB1-7B6B-D752-55FF-93F2590C6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498"/>
                <a:ext cx="131" cy="99"/>
              </a:xfrm>
              <a:custGeom>
                <a:avLst/>
                <a:gdLst>
                  <a:gd name="T0" fmla="*/ 252 w 263"/>
                  <a:gd name="T1" fmla="*/ 118 h 199"/>
                  <a:gd name="T2" fmla="*/ 258 w 263"/>
                  <a:gd name="T3" fmla="*/ 132 h 199"/>
                  <a:gd name="T4" fmla="*/ 255 w 263"/>
                  <a:gd name="T5" fmla="*/ 156 h 199"/>
                  <a:gd name="T6" fmla="*/ 239 w 263"/>
                  <a:gd name="T7" fmla="*/ 144 h 199"/>
                  <a:gd name="T8" fmla="*/ 226 w 263"/>
                  <a:gd name="T9" fmla="*/ 161 h 199"/>
                  <a:gd name="T10" fmla="*/ 217 w 263"/>
                  <a:gd name="T11" fmla="*/ 176 h 199"/>
                  <a:gd name="T12" fmla="*/ 219 w 263"/>
                  <a:gd name="T13" fmla="*/ 186 h 199"/>
                  <a:gd name="T14" fmla="*/ 202 w 263"/>
                  <a:gd name="T15" fmla="*/ 190 h 199"/>
                  <a:gd name="T16" fmla="*/ 198 w 263"/>
                  <a:gd name="T17" fmla="*/ 199 h 199"/>
                  <a:gd name="T18" fmla="*/ 178 w 263"/>
                  <a:gd name="T19" fmla="*/ 177 h 199"/>
                  <a:gd name="T20" fmla="*/ 151 w 263"/>
                  <a:gd name="T21" fmla="*/ 180 h 199"/>
                  <a:gd name="T22" fmla="*/ 128 w 263"/>
                  <a:gd name="T23" fmla="*/ 185 h 199"/>
                  <a:gd name="T24" fmla="*/ 125 w 263"/>
                  <a:gd name="T25" fmla="*/ 156 h 199"/>
                  <a:gd name="T26" fmla="*/ 105 w 263"/>
                  <a:gd name="T27" fmla="*/ 144 h 199"/>
                  <a:gd name="T28" fmla="*/ 94 w 263"/>
                  <a:gd name="T29" fmla="*/ 152 h 199"/>
                  <a:gd name="T30" fmla="*/ 76 w 263"/>
                  <a:gd name="T31" fmla="*/ 148 h 199"/>
                  <a:gd name="T32" fmla="*/ 63 w 263"/>
                  <a:gd name="T33" fmla="*/ 144 h 199"/>
                  <a:gd name="T34" fmla="*/ 49 w 263"/>
                  <a:gd name="T35" fmla="*/ 153 h 199"/>
                  <a:gd name="T36" fmla="*/ 29 w 263"/>
                  <a:gd name="T37" fmla="*/ 138 h 199"/>
                  <a:gd name="T38" fmla="*/ 25 w 263"/>
                  <a:gd name="T39" fmla="*/ 118 h 199"/>
                  <a:gd name="T40" fmla="*/ 29 w 263"/>
                  <a:gd name="T41" fmla="*/ 104 h 199"/>
                  <a:gd name="T42" fmla="*/ 12 w 263"/>
                  <a:gd name="T43" fmla="*/ 95 h 199"/>
                  <a:gd name="T44" fmla="*/ 9 w 263"/>
                  <a:gd name="T45" fmla="*/ 80 h 199"/>
                  <a:gd name="T46" fmla="*/ 14 w 263"/>
                  <a:gd name="T47" fmla="*/ 50 h 199"/>
                  <a:gd name="T48" fmla="*/ 12 w 263"/>
                  <a:gd name="T49" fmla="*/ 31 h 199"/>
                  <a:gd name="T50" fmla="*/ 28 w 263"/>
                  <a:gd name="T51" fmla="*/ 21 h 199"/>
                  <a:gd name="T52" fmla="*/ 41 w 263"/>
                  <a:gd name="T53" fmla="*/ 15 h 199"/>
                  <a:gd name="T54" fmla="*/ 55 w 263"/>
                  <a:gd name="T55" fmla="*/ 9 h 199"/>
                  <a:gd name="T56" fmla="*/ 66 w 263"/>
                  <a:gd name="T57" fmla="*/ 7 h 199"/>
                  <a:gd name="T58" fmla="*/ 81 w 263"/>
                  <a:gd name="T59" fmla="*/ 16 h 199"/>
                  <a:gd name="T60" fmla="*/ 96 w 263"/>
                  <a:gd name="T61" fmla="*/ 19 h 199"/>
                  <a:gd name="T62" fmla="*/ 105 w 263"/>
                  <a:gd name="T63" fmla="*/ 25 h 199"/>
                  <a:gd name="T64" fmla="*/ 113 w 263"/>
                  <a:gd name="T65" fmla="*/ 44 h 199"/>
                  <a:gd name="T66" fmla="*/ 125 w 263"/>
                  <a:gd name="T67" fmla="*/ 25 h 199"/>
                  <a:gd name="T68" fmla="*/ 125 w 263"/>
                  <a:gd name="T69" fmla="*/ 4 h 199"/>
                  <a:gd name="T70" fmla="*/ 140 w 263"/>
                  <a:gd name="T71" fmla="*/ 3 h 199"/>
                  <a:gd name="T72" fmla="*/ 146 w 263"/>
                  <a:gd name="T73" fmla="*/ 13 h 199"/>
                  <a:gd name="T74" fmla="*/ 172 w 263"/>
                  <a:gd name="T75" fmla="*/ 10 h 199"/>
                  <a:gd name="T76" fmla="*/ 216 w 263"/>
                  <a:gd name="T77" fmla="*/ 19 h 199"/>
                  <a:gd name="T78" fmla="*/ 228 w 263"/>
                  <a:gd name="T79" fmla="*/ 35 h 199"/>
                  <a:gd name="T80" fmla="*/ 229 w 263"/>
                  <a:gd name="T81" fmla="*/ 50 h 199"/>
                  <a:gd name="T82" fmla="*/ 243 w 263"/>
                  <a:gd name="T83" fmla="*/ 59 h 199"/>
                  <a:gd name="T84" fmla="*/ 245 w 263"/>
                  <a:gd name="T85" fmla="*/ 8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3" h="199">
                    <a:moveTo>
                      <a:pt x="245" y="83"/>
                    </a:moveTo>
                    <a:lnTo>
                      <a:pt x="246" y="92"/>
                    </a:lnTo>
                    <a:lnTo>
                      <a:pt x="252" y="118"/>
                    </a:lnTo>
                    <a:lnTo>
                      <a:pt x="251" y="124"/>
                    </a:lnTo>
                    <a:lnTo>
                      <a:pt x="254" y="132"/>
                    </a:lnTo>
                    <a:lnTo>
                      <a:pt x="258" y="132"/>
                    </a:lnTo>
                    <a:lnTo>
                      <a:pt x="263" y="148"/>
                    </a:lnTo>
                    <a:lnTo>
                      <a:pt x="258" y="153"/>
                    </a:lnTo>
                    <a:lnTo>
                      <a:pt x="255" y="156"/>
                    </a:lnTo>
                    <a:lnTo>
                      <a:pt x="252" y="148"/>
                    </a:lnTo>
                    <a:lnTo>
                      <a:pt x="245" y="141"/>
                    </a:lnTo>
                    <a:lnTo>
                      <a:pt x="239" y="144"/>
                    </a:lnTo>
                    <a:lnTo>
                      <a:pt x="233" y="148"/>
                    </a:lnTo>
                    <a:lnTo>
                      <a:pt x="228" y="155"/>
                    </a:lnTo>
                    <a:lnTo>
                      <a:pt x="226" y="161"/>
                    </a:lnTo>
                    <a:lnTo>
                      <a:pt x="222" y="162"/>
                    </a:lnTo>
                    <a:lnTo>
                      <a:pt x="216" y="170"/>
                    </a:lnTo>
                    <a:lnTo>
                      <a:pt x="217" y="176"/>
                    </a:lnTo>
                    <a:lnTo>
                      <a:pt x="226" y="177"/>
                    </a:lnTo>
                    <a:lnTo>
                      <a:pt x="223" y="188"/>
                    </a:lnTo>
                    <a:lnTo>
                      <a:pt x="219" y="186"/>
                    </a:lnTo>
                    <a:lnTo>
                      <a:pt x="216" y="190"/>
                    </a:lnTo>
                    <a:lnTo>
                      <a:pt x="208" y="185"/>
                    </a:lnTo>
                    <a:lnTo>
                      <a:pt x="202" y="190"/>
                    </a:lnTo>
                    <a:lnTo>
                      <a:pt x="202" y="196"/>
                    </a:lnTo>
                    <a:lnTo>
                      <a:pt x="201" y="199"/>
                    </a:lnTo>
                    <a:lnTo>
                      <a:pt x="198" y="199"/>
                    </a:lnTo>
                    <a:lnTo>
                      <a:pt x="190" y="190"/>
                    </a:lnTo>
                    <a:lnTo>
                      <a:pt x="179" y="188"/>
                    </a:lnTo>
                    <a:lnTo>
                      <a:pt x="178" y="177"/>
                    </a:lnTo>
                    <a:lnTo>
                      <a:pt x="175" y="171"/>
                    </a:lnTo>
                    <a:lnTo>
                      <a:pt x="169" y="167"/>
                    </a:lnTo>
                    <a:lnTo>
                      <a:pt x="151" y="180"/>
                    </a:lnTo>
                    <a:lnTo>
                      <a:pt x="144" y="177"/>
                    </a:lnTo>
                    <a:lnTo>
                      <a:pt x="135" y="179"/>
                    </a:lnTo>
                    <a:lnTo>
                      <a:pt x="128" y="185"/>
                    </a:lnTo>
                    <a:lnTo>
                      <a:pt x="128" y="174"/>
                    </a:lnTo>
                    <a:lnTo>
                      <a:pt x="126" y="168"/>
                    </a:lnTo>
                    <a:lnTo>
                      <a:pt x="125" y="156"/>
                    </a:lnTo>
                    <a:lnTo>
                      <a:pt x="119" y="145"/>
                    </a:lnTo>
                    <a:lnTo>
                      <a:pt x="117" y="148"/>
                    </a:lnTo>
                    <a:lnTo>
                      <a:pt x="105" y="144"/>
                    </a:lnTo>
                    <a:lnTo>
                      <a:pt x="102" y="145"/>
                    </a:lnTo>
                    <a:lnTo>
                      <a:pt x="96" y="147"/>
                    </a:lnTo>
                    <a:lnTo>
                      <a:pt x="94" y="152"/>
                    </a:lnTo>
                    <a:lnTo>
                      <a:pt x="87" y="152"/>
                    </a:lnTo>
                    <a:lnTo>
                      <a:pt x="78" y="156"/>
                    </a:lnTo>
                    <a:lnTo>
                      <a:pt x="76" y="148"/>
                    </a:lnTo>
                    <a:lnTo>
                      <a:pt x="72" y="147"/>
                    </a:lnTo>
                    <a:lnTo>
                      <a:pt x="66" y="141"/>
                    </a:lnTo>
                    <a:lnTo>
                      <a:pt x="63" y="144"/>
                    </a:lnTo>
                    <a:lnTo>
                      <a:pt x="55" y="145"/>
                    </a:lnTo>
                    <a:lnTo>
                      <a:pt x="52" y="152"/>
                    </a:lnTo>
                    <a:lnTo>
                      <a:pt x="49" y="153"/>
                    </a:lnTo>
                    <a:lnTo>
                      <a:pt x="40" y="150"/>
                    </a:lnTo>
                    <a:lnTo>
                      <a:pt x="31" y="148"/>
                    </a:lnTo>
                    <a:lnTo>
                      <a:pt x="29" y="138"/>
                    </a:lnTo>
                    <a:lnTo>
                      <a:pt x="28" y="136"/>
                    </a:lnTo>
                    <a:lnTo>
                      <a:pt x="29" y="118"/>
                    </a:lnTo>
                    <a:lnTo>
                      <a:pt x="25" y="118"/>
                    </a:lnTo>
                    <a:lnTo>
                      <a:pt x="20" y="112"/>
                    </a:lnTo>
                    <a:lnTo>
                      <a:pt x="25" y="107"/>
                    </a:lnTo>
                    <a:lnTo>
                      <a:pt x="29" y="104"/>
                    </a:lnTo>
                    <a:lnTo>
                      <a:pt x="31" y="95"/>
                    </a:lnTo>
                    <a:lnTo>
                      <a:pt x="26" y="91"/>
                    </a:lnTo>
                    <a:lnTo>
                      <a:pt x="12" y="95"/>
                    </a:lnTo>
                    <a:lnTo>
                      <a:pt x="5" y="94"/>
                    </a:lnTo>
                    <a:lnTo>
                      <a:pt x="2" y="91"/>
                    </a:lnTo>
                    <a:lnTo>
                      <a:pt x="9" y="80"/>
                    </a:lnTo>
                    <a:lnTo>
                      <a:pt x="6" y="71"/>
                    </a:lnTo>
                    <a:lnTo>
                      <a:pt x="0" y="59"/>
                    </a:lnTo>
                    <a:lnTo>
                      <a:pt x="14" y="50"/>
                    </a:lnTo>
                    <a:lnTo>
                      <a:pt x="9" y="45"/>
                    </a:lnTo>
                    <a:lnTo>
                      <a:pt x="9" y="38"/>
                    </a:lnTo>
                    <a:lnTo>
                      <a:pt x="12" y="31"/>
                    </a:lnTo>
                    <a:lnTo>
                      <a:pt x="14" y="22"/>
                    </a:lnTo>
                    <a:lnTo>
                      <a:pt x="20" y="24"/>
                    </a:lnTo>
                    <a:lnTo>
                      <a:pt x="28" y="21"/>
                    </a:lnTo>
                    <a:lnTo>
                      <a:pt x="32" y="22"/>
                    </a:lnTo>
                    <a:lnTo>
                      <a:pt x="35" y="18"/>
                    </a:lnTo>
                    <a:lnTo>
                      <a:pt x="41" y="15"/>
                    </a:lnTo>
                    <a:lnTo>
                      <a:pt x="49" y="4"/>
                    </a:lnTo>
                    <a:lnTo>
                      <a:pt x="53" y="1"/>
                    </a:lnTo>
                    <a:lnTo>
                      <a:pt x="55" y="9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72" y="12"/>
                    </a:lnTo>
                    <a:lnTo>
                      <a:pt x="76" y="12"/>
                    </a:lnTo>
                    <a:lnTo>
                      <a:pt x="81" y="16"/>
                    </a:lnTo>
                    <a:lnTo>
                      <a:pt x="82" y="22"/>
                    </a:lnTo>
                    <a:lnTo>
                      <a:pt x="87" y="21"/>
                    </a:lnTo>
                    <a:lnTo>
                      <a:pt x="96" y="19"/>
                    </a:lnTo>
                    <a:lnTo>
                      <a:pt x="100" y="21"/>
                    </a:lnTo>
                    <a:lnTo>
                      <a:pt x="102" y="27"/>
                    </a:lnTo>
                    <a:lnTo>
                      <a:pt x="105" y="25"/>
                    </a:lnTo>
                    <a:lnTo>
                      <a:pt x="108" y="33"/>
                    </a:lnTo>
                    <a:lnTo>
                      <a:pt x="111" y="50"/>
                    </a:lnTo>
                    <a:lnTo>
                      <a:pt x="113" y="44"/>
                    </a:lnTo>
                    <a:lnTo>
                      <a:pt x="111" y="35"/>
                    </a:lnTo>
                    <a:lnTo>
                      <a:pt x="114" y="31"/>
                    </a:lnTo>
                    <a:lnTo>
                      <a:pt x="125" y="25"/>
                    </a:lnTo>
                    <a:lnTo>
                      <a:pt x="122" y="19"/>
                    </a:lnTo>
                    <a:lnTo>
                      <a:pt x="129" y="15"/>
                    </a:lnTo>
                    <a:lnTo>
                      <a:pt x="125" y="4"/>
                    </a:lnTo>
                    <a:lnTo>
                      <a:pt x="132" y="0"/>
                    </a:lnTo>
                    <a:lnTo>
                      <a:pt x="135" y="0"/>
                    </a:lnTo>
                    <a:lnTo>
                      <a:pt x="140" y="3"/>
                    </a:lnTo>
                    <a:lnTo>
                      <a:pt x="138" y="7"/>
                    </a:lnTo>
                    <a:lnTo>
                      <a:pt x="143" y="15"/>
                    </a:lnTo>
                    <a:lnTo>
                      <a:pt x="146" y="13"/>
                    </a:lnTo>
                    <a:lnTo>
                      <a:pt x="155" y="13"/>
                    </a:lnTo>
                    <a:lnTo>
                      <a:pt x="158" y="9"/>
                    </a:lnTo>
                    <a:lnTo>
                      <a:pt x="172" y="10"/>
                    </a:lnTo>
                    <a:lnTo>
                      <a:pt x="182" y="15"/>
                    </a:lnTo>
                    <a:lnTo>
                      <a:pt x="192" y="15"/>
                    </a:lnTo>
                    <a:lnTo>
                      <a:pt x="216" y="19"/>
                    </a:lnTo>
                    <a:lnTo>
                      <a:pt x="228" y="25"/>
                    </a:lnTo>
                    <a:lnTo>
                      <a:pt x="228" y="28"/>
                    </a:lnTo>
                    <a:lnTo>
                      <a:pt x="228" y="35"/>
                    </a:lnTo>
                    <a:lnTo>
                      <a:pt x="229" y="39"/>
                    </a:lnTo>
                    <a:lnTo>
                      <a:pt x="228" y="42"/>
                    </a:lnTo>
                    <a:lnTo>
                      <a:pt x="229" y="50"/>
                    </a:lnTo>
                    <a:lnTo>
                      <a:pt x="234" y="51"/>
                    </a:lnTo>
                    <a:lnTo>
                      <a:pt x="237" y="53"/>
                    </a:lnTo>
                    <a:lnTo>
                      <a:pt x="243" y="59"/>
                    </a:lnTo>
                    <a:lnTo>
                      <a:pt x="245" y="71"/>
                    </a:lnTo>
                    <a:lnTo>
                      <a:pt x="248" y="79"/>
                    </a:lnTo>
                    <a:lnTo>
                      <a:pt x="245" y="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3" name="Freeform 2089">
                <a:extLst>
                  <a:ext uri="{FF2B5EF4-FFF2-40B4-BE49-F238E27FC236}">
                    <a16:creationId xmlns:a16="http://schemas.microsoft.com/office/drawing/2014/main" id="{6419D166-C8A6-7D4E-872F-F737BF300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358"/>
                <a:ext cx="30" cy="33"/>
              </a:xfrm>
              <a:custGeom>
                <a:avLst/>
                <a:gdLst>
                  <a:gd name="T0" fmla="*/ 41 w 61"/>
                  <a:gd name="T1" fmla="*/ 9 h 67"/>
                  <a:gd name="T2" fmla="*/ 43 w 61"/>
                  <a:gd name="T3" fmla="*/ 11 h 67"/>
                  <a:gd name="T4" fmla="*/ 28 w 61"/>
                  <a:gd name="T5" fmla="*/ 24 h 67"/>
                  <a:gd name="T6" fmla="*/ 28 w 61"/>
                  <a:gd name="T7" fmla="*/ 23 h 67"/>
                  <a:gd name="T8" fmla="*/ 9 w 61"/>
                  <a:gd name="T9" fmla="*/ 35 h 67"/>
                  <a:gd name="T10" fmla="*/ 2 w 61"/>
                  <a:gd name="T11" fmla="*/ 42 h 67"/>
                  <a:gd name="T12" fmla="*/ 6 w 61"/>
                  <a:gd name="T13" fmla="*/ 47 h 67"/>
                  <a:gd name="T14" fmla="*/ 11 w 61"/>
                  <a:gd name="T15" fmla="*/ 56 h 67"/>
                  <a:gd name="T16" fmla="*/ 2 w 61"/>
                  <a:gd name="T17" fmla="*/ 62 h 67"/>
                  <a:gd name="T18" fmla="*/ 0 w 61"/>
                  <a:gd name="T19" fmla="*/ 65 h 67"/>
                  <a:gd name="T20" fmla="*/ 3 w 61"/>
                  <a:gd name="T21" fmla="*/ 65 h 67"/>
                  <a:gd name="T22" fmla="*/ 14 w 61"/>
                  <a:gd name="T23" fmla="*/ 67 h 67"/>
                  <a:gd name="T24" fmla="*/ 17 w 61"/>
                  <a:gd name="T25" fmla="*/ 59 h 67"/>
                  <a:gd name="T26" fmla="*/ 32 w 61"/>
                  <a:gd name="T27" fmla="*/ 64 h 67"/>
                  <a:gd name="T28" fmla="*/ 40 w 61"/>
                  <a:gd name="T29" fmla="*/ 65 h 67"/>
                  <a:gd name="T30" fmla="*/ 44 w 61"/>
                  <a:gd name="T31" fmla="*/ 62 h 67"/>
                  <a:gd name="T32" fmla="*/ 44 w 61"/>
                  <a:gd name="T33" fmla="*/ 56 h 67"/>
                  <a:gd name="T34" fmla="*/ 50 w 61"/>
                  <a:gd name="T35" fmla="*/ 49 h 67"/>
                  <a:gd name="T36" fmla="*/ 57 w 61"/>
                  <a:gd name="T37" fmla="*/ 44 h 67"/>
                  <a:gd name="T38" fmla="*/ 55 w 61"/>
                  <a:gd name="T39" fmla="*/ 35 h 67"/>
                  <a:gd name="T40" fmla="*/ 47 w 61"/>
                  <a:gd name="T41" fmla="*/ 35 h 67"/>
                  <a:gd name="T42" fmla="*/ 52 w 61"/>
                  <a:gd name="T43" fmla="*/ 29 h 67"/>
                  <a:gd name="T44" fmla="*/ 61 w 61"/>
                  <a:gd name="T45" fmla="*/ 20 h 67"/>
                  <a:gd name="T46" fmla="*/ 60 w 61"/>
                  <a:gd name="T47" fmla="*/ 11 h 67"/>
                  <a:gd name="T48" fmla="*/ 53 w 61"/>
                  <a:gd name="T49" fmla="*/ 0 h 67"/>
                  <a:gd name="T50" fmla="*/ 43 w 61"/>
                  <a:gd name="T51" fmla="*/ 0 h 67"/>
                  <a:gd name="T52" fmla="*/ 41 w 61"/>
                  <a:gd name="T53" fmla="*/ 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67">
                    <a:moveTo>
                      <a:pt x="41" y="9"/>
                    </a:moveTo>
                    <a:lnTo>
                      <a:pt x="43" y="11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9" y="35"/>
                    </a:lnTo>
                    <a:lnTo>
                      <a:pt x="2" y="42"/>
                    </a:lnTo>
                    <a:lnTo>
                      <a:pt x="6" y="47"/>
                    </a:lnTo>
                    <a:lnTo>
                      <a:pt x="11" y="56"/>
                    </a:lnTo>
                    <a:lnTo>
                      <a:pt x="2" y="62"/>
                    </a:lnTo>
                    <a:lnTo>
                      <a:pt x="0" y="65"/>
                    </a:lnTo>
                    <a:lnTo>
                      <a:pt x="3" y="65"/>
                    </a:lnTo>
                    <a:lnTo>
                      <a:pt x="14" y="67"/>
                    </a:lnTo>
                    <a:lnTo>
                      <a:pt x="17" y="59"/>
                    </a:lnTo>
                    <a:lnTo>
                      <a:pt x="32" y="64"/>
                    </a:lnTo>
                    <a:lnTo>
                      <a:pt x="40" y="65"/>
                    </a:lnTo>
                    <a:lnTo>
                      <a:pt x="44" y="62"/>
                    </a:lnTo>
                    <a:lnTo>
                      <a:pt x="44" y="56"/>
                    </a:lnTo>
                    <a:lnTo>
                      <a:pt x="50" y="49"/>
                    </a:lnTo>
                    <a:lnTo>
                      <a:pt x="57" y="44"/>
                    </a:lnTo>
                    <a:lnTo>
                      <a:pt x="55" y="35"/>
                    </a:lnTo>
                    <a:lnTo>
                      <a:pt x="47" y="35"/>
                    </a:lnTo>
                    <a:lnTo>
                      <a:pt x="52" y="29"/>
                    </a:lnTo>
                    <a:lnTo>
                      <a:pt x="61" y="20"/>
                    </a:lnTo>
                    <a:lnTo>
                      <a:pt x="60" y="11"/>
                    </a:lnTo>
                    <a:lnTo>
                      <a:pt x="53" y="0"/>
                    </a:lnTo>
                    <a:lnTo>
                      <a:pt x="43" y="0"/>
                    </a:lnTo>
                    <a:lnTo>
                      <a:pt x="4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4" name="Freeform 2090">
                <a:extLst>
                  <a:ext uri="{FF2B5EF4-FFF2-40B4-BE49-F238E27FC236}">
                    <a16:creationId xmlns:a16="http://schemas.microsoft.com/office/drawing/2014/main" id="{EC5C0E1C-F856-C288-AAFA-10991CA96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358"/>
                <a:ext cx="30" cy="33"/>
              </a:xfrm>
              <a:custGeom>
                <a:avLst/>
                <a:gdLst>
                  <a:gd name="T0" fmla="*/ 41 w 61"/>
                  <a:gd name="T1" fmla="*/ 9 h 67"/>
                  <a:gd name="T2" fmla="*/ 43 w 61"/>
                  <a:gd name="T3" fmla="*/ 0 h 67"/>
                  <a:gd name="T4" fmla="*/ 53 w 61"/>
                  <a:gd name="T5" fmla="*/ 0 h 67"/>
                  <a:gd name="T6" fmla="*/ 60 w 61"/>
                  <a:gd name="T7" fmla="*/ 11 h 67"/>
                  <a:gd name="T8" fmla="*/ 61 w 61"/>
                  <a:gd name="T9" fmla="*/ 20 h 67"/>
                  <a:gd name="T10" fmla="*/ 52 w 61"/>
                  <a:gd name="T11" fmla="*/ 29 h 67"/>
                  <a:gd name="T12" fmla="*/ 47 w 61"/>
                  <a:gd name="T13" fmla="*/ 35 h 67"/>
                  <a:gd name="T14" fmla="*/ 55 w 61"/>
                  <a:gd name="T15" fmla="*/ 35 h 67"/>
                  <a:gd name="T16" fmla="*/ 57 w 61"/>
                  <a:gd name="T17" fmla="*/ 44 h 67"/>
                  <a:gd name="T18" fmla="*/ 50 w 61"/>
                  <a:gd name="T19" fmla="*/ 49 h 67"/>
                  <a:gd name="T20" fmla="*/ 44 w 61"/>
                  <a:gd name="T21" fmla="*/ 56 h 67"/>
                  <a:gd name="T22" fmla="*/ 44 w 61"/>
                  <a:gd name="T23" fmla="*/ 62 h 67"/>
                  <a:gd name="T24" fmla="*/ 40 w 61"/>
                  <a:gd name="T25" fmla="*/ 65 h 67"/>
                  <a:gd name="T26" fmla="*/ 32 w 61"/>
                  <a:gd name="T27" fmla="*/ 64 h 67"/>
                  <a:gd name="T28" fmla="*/ 17 w 61"/>
                  <a:gd name="T29" fmla="*/ 59 h 67"/>
                  <a:gd name="T30" fmla="*/ 14 w 61"/>
                  <a:gd name="T31" fmla="*/ 67 h 67"/>
                  <a:gd name="T32" fmla="*/ 3 w 61"/>
                  <a:gd name="T33" fmla="*/ 65 h 67"/>
                  <a:gd name="T34" fmla="*/ 0 w 61"/>
                  <a:gd name="T35" fmla="*/ 65 h 67"/>
                  <a:gd name="T36" fmla="*/ 2 w 61"/>
                  <a:gd name="T37" fmla="*/ 62 h 67"/>
                  <a:gd name="T38" fmla="*/ 11 w 61"/>
                  <a:gd name="T39" fmla="*/ 56 h 67"/>
                  <a:gd name="T40" fmla="*/ 6 w 61"/>
                  <a:gd name="T41" fmla="*/ 47 h 67"/>
                  <a:gd name="T42" fmla="*/ 2 w 61"/>
                  <a:gd name="T43" fmla="*/ 42 h 67"/>
                  <a:gd name="T44" fmla="*/ 9 w 61"/>
                  <a:gd name="T45" fmla="*/ 35 h 67"/>
                  <a:gd name="T46" fmla="*/ 28 w 61"/>
                  <a:gd name="T47" fmla="*/ 23 h 67"/>
                  <a:gd name="T48" fmla="*/ 28 w 61"/>
                  <a:gd name="T49" fmla="*/ 24 h 67"/>
                  <a:gd name="T50" fmla="*/ 43 w 61"/>
                  <a:gd name="T51" fmla="*/ 11 h 67"/>
                  <a:gd name="T52" fmla="*/ 41 w 61"/>
                  <a:gd name="T53" fmla="*/ 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67">
                    <a:moveTo>
                      <a:pt x="41" y="9"/>
                    </a:moveTo>
                    <a:lnTo>
                      <a:pt x="43" y="0"/>
                    </a:lnTo>
                    <a:lnTo>
                      <a:pt x="53" y="0"/>
                    </a:lnTo>
                    <a:lnTo>
                      <a:pt x="60" y="11"/>
                    </a:lnTo>
                    <a:lnTo>
                      <a:pt x="61" y="20"/>
                    </a:lnTo>
                    <a:lnTo>
                      <a:pt x="52" y="29"/>
                    </a:lnTo>
                    <a:lnTo>
                      <a:pt x="47" y="35"/>
                    </a:lnTo>
                    <a:lnTo>
                      <a:pt x="55" y="35"/>
                    </a:lnTo>
                    <a:lnTo>
                      <a:pt x="57" y="44"/>
                    </a:lnTo>
                    <a:lnTo>
                      <a:pt x="50" y="49"/>
                    </a:lnTo>
                    <a:lnTo>
                      <a:pt x="44" y="56"/>
                    </a:lnTo>
                    <a:lnTo>
                      <a:pt x="44" y="62"/>
                    </a:lnTo>
                    <a:lnTo>
                      <a:pt x="40" y="65"/>
                    </a:lnTo>
                    <a:lnTo>
                      <a:pt x="32" y="64"/>
                    </a:lnTo>
                    <a:lnTo>
                      <a:pt x="17" y="59"/>
                    </a:lnTo>
                    <a:lnTo>
                      <a:pt x="14" y="67"/>
                    </a:lnTo>
                    <a:lnTo>
                      <a:pt x="3" y="65"/>
                    </a:lnTo>
                    <a:lnTo>
                      <a:pt x="0" y="65"/>
                    </a:lnTo>
                    <a:lnTo>
                      <a:pt x="2" y="62"/>
                    </a:lnTo>
                    <a:lnTo>
                      <a:pt x="11" y="56"/>
                    </a:lnTo>
                    <a:lnTo>
                      <a:pt x="6" y="47"/>
                    </a:lnTo>
                    <a:lnTo>
                      <a:pt x="2" y="42"/>
                    </a:lnTo>
                    <a:lnTo>
                      <a:pt x="9" y="35"/>
                    </a:lnTo>
                    <a:lnTo>
                      <a:pt x="28" y="23"/>
                    </a:lnTo>
                    <a:lnTo>
                      <a:pt x="28" y="24"/>
                    </a:lnTo>
                    <a:lnTo>
                      <a:pt x="43" y="11"/>
                    </a:lnTo>
                    <a:lnTo>
                      <a:pt x="4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5" name="Freeform 2091">
                <a:extLst>
                  <a:ext uri="{FF2B5EF4-FFF2-40B4-BE49-F238E27FC236}">
                    <a16:creationId xmlns:a16="http://schemas.microsoft.com/office/drawing/2014/main" id="{BAAC9E5F-CC78-15BB-6C73-99F2E7EEA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358"/>
                <a:ext cx="30" cy="33"/>
              </a:xfrm>
              <a:custGeom>
                <a:avLst/>
                <a:gdLst>
                  <a:gd name="T0" fmla="*/ 41 w 61"/>
                  <a:gd name="T1" fmla="*/ 9 h 67"/>
                  <a:gd name="T2" fmla="*/ 43 w 61"/>
                  <a:gd name="T3" fmla="*/ 0 h 67"/>
                  <a:gd name="T4" fmla="*/ 53 w 61"/>
                  <a:gd name="T5" fmla="*/ 0 h 67"/>
                  <a:gd name="T6" fmla="*/ 60 w 61"/>
                  <a:gd name="T7" fmla="*/ 11 h 67"/>
                  <a:gd name="T8" fmla="*/ 61 w 61"/>
                  <a:gd name="T9" fmla="*/ 20 h 67"/>
                  <a:gd name="T10" fmla="*/ 52 w 61"/>
                  <a:gd name="T11" fmla="*/ 29 h 67"/>
                  <a:gd name="T12" fmla="*/ 47 w 61"/>
                  <a:gd name="T13" fmla="*/ 35 h 67"/>
                  <a:gd name="T14" fmla="*/ 55 w 61"/>
                  <a:gd name="T15" fmla="*/ 35 h 67"/>
                  <a:gd name="T16" fmla="*/ 57 w 61"/>
                  <a:gd name="T17" fmla="*/ 44 h 67"/>
                  <a:gd name="T18" fmla="*/ 50 w 61"/>
                  <a:gd name="T19" fmla="*/ 49 h 67"/>
                  <a:gd name="T20" fmla="*/ 44 w 61"/>
                  <a:gd name="T21" fmla="*/ 56 h 67"/>
                  <a:gd name="T22" fmla="*/ 44 w 61"/>
                  <a:gd name="T23" fmla="*/ 62 h 67"/>
                  <a:gd name="T24" fmla="*/ 40 w 61"/>
                  <a:gd name="T25" fmla="*/ 65 h 67"/>
                  <a:gd name="T26" fmla="*/ 32 w 61"/>
                  <a:gd name="T27" fmla="*/ 64 h 67"/>
                  <a:gd name="T28" fmla="*/ 17 w 61"/>
                  <a:gd name="T29" fmla="*/ 59 h 67"/>
                  <a:gd name="T30" fmla="*/ 14 w 61"/>
                  <a:gd name="T31" fmla="*/ 67 h 67"/>
                  <a:gd name="T32" fmla="*/ 3 w 61"/>
                  <a:gd name="T33" fmla="*/ 65 h 67"/>
                  <a:gd name="T34" fmla="*/ 0 w 61"/>
                  <a:gd name="T35" fmla="*/ 65 h 67"/>
                  <a:gd name="T36" fmla="*/ 2 w 61"/>
                  <a:gd name="T37" fmla="*/ 62 h 67"/>
                  <a:gd name="T38" fmla="*/ 11 w 61"/>
                  <a:gd name="T39" fmla="*/ 56 h 67"/>
                  <a:gd name="T40" fmla="*/ 6 w 61"/>
                  <a:gd name="T41" fmla="*/ 47 h 67"/>
                  <a:gd name="T42" fmla="*/ 2 w 61"/>
                  <a:gd name="T43" fmla="*/ 42 h 67"/>
                  <a:gd name="T44" fmla="*/ 9 w 61"/>
                  <a:gd name="T45" fmla="*/ 35 h 67"/>
                  <a:gd name="T46" fmla="*/ 28 w 61"/>
                  <a:gd name="T47" fmla="*/ 23 h 67"/>
                  <a:gd name="T48" fmla="*/ 28 w 61"/>
                  <a:gd name="T49" fmla="*/ 24 h 67"/>
                  <a:gd name="T50" fmla="*/ 43 w 61"/>
                  <a:gd name="T51" fmla="*/ 11 h 67"/>
                  <a:gd name="T52" fmla="*/ 41 w 61"/>
                  <a:gd name="T53" fmla="*/ 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67">
                    <a:moveTo>
                      <a:pt x="41" y="9"/>
                    </a:moveTo>
                    <a:lnTo>
                      <a:pt x="43" y="0"/>
                    </a:lnTo>
                    <a:lnTo>
                      <a:pt x="53" y="0"/>
                    </a:lnTo>
                    <a:lnTo>
                      <a:pt x="60" y="11"/>
                    </a:lnTo>
                    <a:lnTo>
                      <a:pt x="61" y="20"/>
                    </a:lnTo>
                    <a:lnTo>
                      <a:pt x="52" y="29"/>
                    </a:lnTo>
                    <a:lnTo>
                      <a:pt x="47" y="35"/>
                    </a:lnTo>
                    <a:lnTo>
                      <a:pt x="55" y="35"/>
                    </a:lnTo>
                    <a:lnTo>
                      <a:pt x="57" y="44"/>
                    </a:lnTo>
                    <a:lnTo>
                      <a:pt x="50" y="49"/>
                    </a:lnTo>
                    <a:lnTo>
                      <a:pt x="44" y="56"/>
                    </a:lnTo>
                    <a:lnTo>
                      <a:pt x="44" y="62"/>
                    </a:lnTo>
                    <a:lnTo>
                      <a:pt x="40" y="65"/>
                    </a:lnTo>
                    <a:lnTo>
                      <a:pt x="32" y="64"/>
                    </a:lnTo>
                    <a:lnTo>
                      <a:pt x="17" y="59"/>
                    </a:lnTo>
                    <a:lnTo>
                      <a:pt x="14" y="67"/>
                    </a:lnTo>
                    <a:lnTo>
                      <a:pt x="3" y="65"/>
                    </a:lnTo>
                    <a:lnTo>
                      <a:pt x="0" y="65"/>
                    </a:lnTo>
                    <a:lnTo>
                      <a:pt x="2" y="62"/>
                    </a:lnTo>
                    <a:lnTo>
                      <a:pt x="11" y="56"/>
                    </a:lnTo>
                    <a:lnTo>
                      <a:pt x="6" y="47"/>
                    </a:lnTo>
                    <a:lnTo>
                      <a:pt x="2" y="42"/>
                    </a:lnTo>
                    <a:lnTo>
                      <a:pt x="9" y="35"/>
                    </a:lnTo>
                    <a:lnTo>
                      <a:pt x="28" y="23"/>
                    </a:lnTo>
                    <a:lnTo>
                      <a:pt x="28" y="24"/>
                    </a:lnTo>
                    <a:lnTo>
                      <a:pt x="43" y="11"/>
                    </a:lnTo>
                    <a:lnTo>
                      <a:pt x="4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6" name="Freeform 2092">
                <a:extLst>
                  <a:ext uri="{FF2B5EF4-FFF2-40B4-BE49-F238E27FC236}">
                    <a16:creationId xmlns:a16="http://schemas.microsoft.com/office/drawing/2014/main" id="{745C7E74-5CE5-82A9-4EEE-3DADA3152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543"/>
                <a:ext cx="44" cy="42"/>
              </a:xfrm>
              <a:custGeom>
                <a:avLst/>
                <a:gdLst>
                  <a:gd name="T0" fmla="*/ 68 w 88"/>
                  <a:gd name="T1" fmla="*/ 4 h 83"/>
                  <a:gd name="T2" fmla="*/ 61 w 88"/>
                  <a:gd name="T3" fmla="*/ 3 h 83"/>
                  <a:gd name="T4" fmla="*/ 59 w 88"/>
                  <a:gd name="T5" fmla="*/ 4 h 83"/>
                  <a:gd name="T6" fmla="*/ 56 w 88"/>
                  <a:gd name="T7" fmla="*/ 19 h 83"/>
                  <a:gd name="T8" fmla="*/ 62 w 88"/>
                  <a:gd name="T9" fmla="*/ 24 h 83"/>
                  <a:gd name="T10" fmla="*/ 62 w 88"/>
                  <a:gd name="T11" fmla="*/ 30 h 83"/>
                  <a:gd name="T12" fmla="*/ 58 w 88"/>
                  <a:gd name="T13" fmla="*/ 32 h 83"/>
                  <a:gd name="T14" fmla="*/ 50 w 88"/>
                  <a:gd name="T15" fmla="*/ 36 h 83"/>
                  <a:gd name="T16" fmla="*/ 44 w 88"/>
                  <a:gd name="T17" fmla="*/ 39 h 83"/>
                  <a:gd name="T18" fmla="*/ 37 w 88"/>
                  <a:gd name="T19" fmla="*/ 39 h 83"/>
                  <a:gd name="T20" fmla="*/ 29 w 88"/>
                  <a:gd name="T21" fmla="*/ 38 h 83"/>
                  <a:gd name="T22" fmla="*/ 26 w 88"/>
                  <a:gd name="T23" fmla="*/ 35 h 83"/>
                  <a:gd name="T24" fmla="*/ 9 w 88"/>
                  <a:gd name="T25" fmla="*/ 27 h 83"/>
                  <a:gd name="T26" fmla="*/ 12 w 88"/>
                  <a:gd name="T27" fmla="*/ 32 h 83"/>
                  <a:gd name="T28" fmla="*/ 9 w 88"/>
                  <a:gd name="T29" fmla="*/ 36 h 83"/>
                  <a:gd name="T30" fmla="*/ 3 w 88"/>
                  <a:gd name="T31" fmla="*/ 41 h 83"/>
                  <a:gd name="T32" fmla="*/ 0 w 88"/>
                  <a:gd name="T33" fmla="*/ 56 h 83"/>
                  <a:gd name="T34" fmla="*/ 3 w 88"/>
                  <a:gd name="T35" fmla="*/ 64 h 83"/>
                  <a:gd name="T36" fmla="*/ 8 w 88"/>
                  <a:gd name="T37" fmla="*/ 71 h 83"/>
                  <a:gd name="T38" fmla="*/ 9 w 88"/>
                  <a:gd name="T39" fmla="*/ 80 h 83"/>
                  <a:gd name="T40" fmla="*/ 17 w 88"/>
                  <a:gd name="T41" fmla="*/ 79 h 83"/>
                  <a:gd name="T42" fmla="*/ 21 w 88"/>
                  <a:gd name="T43" fmla="*/ 77 h 83"/>
                  <a:gd name="T44" fmla="*/ 23 w 88"/>
                  <a:gd name="T45" fmla="*/ 74 h 83"/>
                  <a:gd name="T46" fmla="*/ 21 w 88"/>
                  <a:gd name="T47" fmla="*/ 68 h 83"/>
                  <a:gd name="T48" fmla="*/ 21 w 88"/>
                  <a:gd name="T49" fmla="*/ 61 h 83"/>
                  <a:gd name="T50" fmla="*/ 26 w 88"/>
                  <a:gd name="T51" fmla="*/ 59 h 83"/>
                  <a:gd name="T52" fmla="*/ 32 w 88"/>
                  <a:gd name="T53" fmla="*/ 59 h 83"/>
                  <a:gd name="T54" fmla="*/ 37 w 88"/>
                  <a:gd name="T55" fmla="*/ 64 h 83"/>
                  <a:gd name="T56" fmla="*/ 46 w 88"/>
                  <a:gd name="T57" fmla="*/ 62 h 83"/>
                  <a:gd name="T58" fmla="*/ 52 w 88"/>
                  <a:gd name="T59" fmla="*/ 68 h 83"/>
                  <a:gd name="T60" fmla="*/ 47 w 88"/>
                  <a:gd name="T61" fmla="*/ 74 h 83"/>
                  <a:gd name="T62" fmla="*/ 52 w 88"/>
                  <a:gd name="T63" fmla="*/ 80 h 83"/>
                  <a:gd name="T64" fmla="*/ 53 w 88"/>
                  <a:gd name="T65" fmla="*/ 83 h 83"/>
                  <a:gd name="T66" fmla="*/ 59 w 88"/>
                  <a:gd name="T67" fmla="*/ 83 h 83"/>
                  <a:gd name="T68" fmla="*/ 70 w 88"/>
                  <a:gd name="T69" fmla="*/ 77 h 83"/>
                  <a:gd name="T70" fmla="*/ 87 w 88"/>
                  <a:gd name="T71" fmla="*/ 76 h 83"/>
                  <a:gd name="T72" fmla="*/ 88 w 88"/>
                  <a:gd name="T73" fmla="*/ 68 h 83"/>
                  <a:gd name="T74" fmla="*/ 85 w 88"/>
                  <a:gd name="T75" fmla="*/ 62 h 83"/>
                  <a:gd name="T76" fmla="*/ 87 w 88"/>
                  <a:gd name="T77" fmla="*/ 57 h 83"/>
                  <a:gd name="T78" fmla="*/ 85 w 88"/>
                  <a:gd name="T79" fmla="*/ 47 h 83"/>
                  <a:gd name="T80" fmla="*/ 84 w 88"/>
                  <a:gd name="T81" fmla="*/ 45 h 83"/>
                  <a:gd name="T82" fmla="*/ 85 w 88"/>
                  <a:gd name="T83" fmla="*/ 27 h 83"/>
                  <a:gd name="T84" fmla="*/ 81 w 88"/>
                  <a:gd name="T85" fmla="*/ 27 h 83"/>
                  <a:gd name="T86" fmla="*/ 76 w 88"/>
                  <a:gd name="T87" fmla="*/ 21 h 83"/>
                  <a:gd name="T88" fmla="*/ 81 w 88"/>
                  <a:gd name="T89" fmla="*/ 16 h 83"/>
                  <a:gd name="T90" fmla="*/ 85 w 88"/>
                  <a:gd name="T91" fmla="*/ 13 h 83"/>
                  <a:gd name="T92" fmla="*/ 87 w 88"/>
                  <a:gd name="T93" fmla="*/ 4 h 83"/>
                  <a:gd name="T94" fmla="*/ 82 w 88"/>
                  <a:gd name="T95" fmla="*/ 0 h 83"/>
                  <a:gd name="T96" fmla="*/ 68 w 88"/>
                  <a:gd name="T97" fmla="*/ 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8" h="83">
                    <a:moveTo>
                      <a:pt x="68" y="4"/>
                    </a:moveTo>
                    <a:lnTo>
                      <a:pt x="61" y="3"/>
                    </a:lnTo>
                    <a:lnTo>
                      <a:pt x="59" y="4"/>
                    </a:lnTo>
                    <a:lnTo>
                      <a:pt x="56" y="19"/>
                    </a:lnTo>
                    <a:lnTo>
                      <a:pt x="62" y="24"/>
                    </a:lnTo>
                    <a:lnTo>
                      <a:pt x="62" y="30"/>
                    </a:lnTo>
                    <a:lnTo>
                      <a:pt x="58" y="32"/>
                    </a:lnTo>
                    <a:lnTo>
                      <a:pt x="50" y="36"/>
                    </a:lnTo>
                    <a:lnTo>
                      <a:pt x="44" y="39"/>
                    </a:lnTo>
                    <a:lnTo>
                      <a:pt x="37" y="39"/>
                    </a:lnTo>
                    <a:lnTo>
                      <a:pt x="29" y="38"/>
                    </a:lnTo>
                    <a:lnTo>
                      <a:pt x="26" y="35"/>
                    </a:lnTo>
                    <a:lnTo>
                      <a:pt x="9" y="27"/>
                    </a:lnTo>
                    <a:lnTo>
                      <a:pt x="12" y="32"/>
                    </a:lnTo>
                    <a:lnTo>
                      <a:pt x="9" y="36"/>
                    </a:lnTo>
                    <a:lnTo>
                      <a:pt x="3" y="41"/>
                    </a:lnTo>
                    <a:lnTo>
                      <a:pt x="0" y="56"/>
                    </a:lnTo>
                    <a:lnTo>
                      <a:pt x="3" y="64"/>
                    </a:lnTo>
                    <a:lnTo>
                      <a:pt x="8" y="71"/>
                    </a:lnTo>
                    <a:lnTo>
                      <a:pt x="9" y="80"/>
                    </a:lnTo>
                    <a:lnTo>
                      <a:pt x="17" y="79"/>
                    </a:lnTo>
                    <a:lnTo>
                      <a:pt x="21" y="77"/>
                    </a:lnTo>
                    <a:lnTo>
                      <a:pt x="23" y="74"/>
                    </a:lnTo>
                    <a:lnTo>
                      <a:pt x="21" y="68"/>
                    </a:lnTo>
                    <a:lnTo>
                      <a:pt x="21" y="61"/>
                    </a:lnTo>
                    <a:lnTo>
                      <a:pt x="26" y="59"/>
                    </a:lnTo>
                    <a:lnTo>
                      <a:pt x="32" y="59"/>
                    </a:lnTo>
                    <a:lnTo>
                      <a:pt x="37" y="64"/>
                    </a:lnTo>
                    <a:lnTo>
                      <a:pt x="46" y="62"/>
                    </a:lnTo>
                    <a:lnTo>
                      <a:pt x="52" y="68"/>
                    </a:lnTo>
                    <a:lnTo>
                      <a:pt x="47" y="74"/>
                    </a:lnTo>
                    <a:lnTo>
                      <a:pt x="52" y="80"/>
                    </a:lnTo>
                    <a:lnTo>
                      <a:pt x="53" y="83"/>
                    </a:lnTo>
                    <a:lnTo>
                      <a:pt x="59" y="83"/>
                    </a:lnTo>
                    <a:lnTo>
                      <a:pt x="70" y="77"/>
                    </a:lnTo>
                    <a:lnTo>
                      <a:pt x="87" y="76"/>
                    </a:lnTo>
                    <a:lnTo>
                      <a:pt x="88" y="68"/>
                    </a:lnTo>
                    <a:lnTo>
                      <a:pt x="85" y="62"/>
                    </a:lnTo>
                    <a:lnTo>
                      <a:pt x="87" y="57"/>
                    </a:lnTo>
                    <a:lnTo>
                      <a:pt x="85" y="47"/>
                    </a:lnTo>
                    <a:lnTo>
                      <a:pt x="84" y="45"/>
                    </a:lnTo>
                    <a:lnTo>
                      <a:pt x="85" y="27"/>
                    </a:lnTo>
                    <a:lnTo>
                      <a:pt x="81" y="27"/>
                    </a:lnTo>
                    <a:lnTo>
                      <a:pt x="76" y="21"/>
                    </a:lnTo>
                    <a:lnTo>
                      <a:pt x="81" y="16"/>
                    </a:lnTo>
                    <a:lnTo>
                      <a:pt x="85" y="13"/>
                    </a:lnTo>
                    <a:lnTo>
                      <a:pt x="87" y="4"/>
                    </a:lnTo>
                    <a:lnTo>
                      <a:pt x="82" y="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7" name="Freeform 2093">
                <a:extLst>
                  <a:ext uri="{FF2B5EF4-FFF2-40B4-BE49-F238E27FC236}">
                    <a16:creationId xmlns:a16="http://schemas.microsoft.com/office/drawing/2014/main" id="{2A0F7AED-388E-294E-E72D-E840166A3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543"/>
                <a:ext cx="44" cy="42"/>
              </a:xfrm>
              <a:custGeom>
                <a:avLst/>
                <a:gdLst>
                  <a:gd name="T0" fmla="*/ 68 w 88"/>
                  <a:gd name="T1" fmla="*/ 4 h 83"/>
                  <a:gd name="T2" fmla="*/ 82 w 88"/>
                  <a:gd name="T3" fmla="*/ 0 h 83"/>
                  <a:gd name="T4" fmla="*/ 87 w 88"/>
                  <a:gd name="T5" fmla="*/ 4 h 83"/>
                  <a:gd name="T6" fmla="*/ 85 w 88"/>
                  <a:gd name="T7" fmla="*/ 13 h 83"/>
                  <a:gd name="T8" fmla="*/ 81 w 88"/>
                  <a:gd name="T9" fmla="*/ 16 h 83"/>
                  <a:gd name="T10" fmla="*/ 76 w 88"/>
                  <a:gd name="T11" fmla="*/ 21 h 83"/>
                  <a:gd name="T12" fmla="*/ 81 w 88"/>
                  <a:gd name="T13" fmla="*/ 27 h 83"/>
                  <a:gd name="T14" fmla="*/ 85 w 88"/>
                  <a:gd name="T15" fmla="*/ 27 h 83"/>
                  <a:gd name="T16" fmla="*/ 84 w 88"/>
                  <a:gd name="T17" fmla="*/ 45 h 83"/>
                  <a:gd name="T18" fmla="*/ 85 w 88"/>
                  <a:gd name="T19" fmla="*/ 47 h 83"/>
                  <a:gd name="T20" fmla="*/ 87 w 88"/>
                  <a:gd name="T21" fmla="*/ 57 h 83"/>
                  <a:gd name="T22" fmla="*/ 85 w 88"/>
                  <a:gd name="T23" fmla="*/ 62 h 83"/>
                  <a:gd name="T24" fmla="*/ 88 w 88"/>
                  <a:gd name="T25" fmla="*/ 68 h 83"/>
                  <a:gd name="T26" fmla="*/ 87 w 88"/>
                  <a:gd name="T27" fmla="*/ 76 h 83"/>
                  <a:gd name="T28" fmla="*/ 70 w 88"/>
                  <a:gd name="T29" fmla="*/ 77 h 83"/>
                  <a:gd name="T30" fmla="*/ 59 w 88"/>
                  <a:gd name="T31" fmla="*/ 83 h 83"/>
                  <a:gd name="T32" fmla="*/ 53 w 88"/>
                  <a:gd name="T33" fmla="*/ 83 h 83"/>
                  <a:gd name="T34" fmla="*/ 52 w 88"/>
                  <a:gd name="T35" fmla="*/ 80 h 83"/>
                  <a:gd name="T36" fmla="*/ 47 w 88"/>
                  <a:gd name="T37" fmla="*/ 74 h 83"/>
                  <a:gd name="T38" fmla="*/ 52 w 88"/>
                  <a:gd name="T39" fmla="*/ 68 h 83"/>
                  <a:gd name="T40" fmla="*/ 46 w 88"/>
                  <a:gd name="T41" fmla="*/ 62 h 83"/>
                  <a:gd name="T42" fmla="*/ 37 w 88"/>
                  <a:gd name="T43" fmla="*/ 64 h 83"/>
                  <a:gd name="T44" fmla="*/ 32 w 88"/>
                  <a:gd name="T45" fmla="*/ 59 h 83"/>
                  <a:gd name="T46" fmla="*/ 26 w 88"/>
                  <a:gd name="T47" fmla="*/ 59 h 83"/>
                  <a:gd name="T48" fmla="*/ 21 w 88"/>
                  <a:gd name="T49" fmla="*/ 61 h 83"/>
                  <a:gd name="T50" fmla="*/ 21 w 88"/>
                  <a:gd name="T51" fmla="*/ 68 h 83"/>
                  <a:gd name="T52" fmla="*/ 23 w 88"/>
                  <a:gd name="T53" fmla="*/ 74 h 83"/>
                  <a:gd name="T54" fmla="*/ 21 w 88"/>
                  <a:gd name="T55" fmla="*/ 77 h 83"/>
                  <a:gd name="T56" fmla="*/ 17 w 88"/>
                  <a:gd name="T57" fmla="*/ 79 h 83"/>
                  <a:gd name="T58" fmla="*/ 9 w 88"/>
                  <a:gd name="T59" fmla="*/ 80 h 83"/>
                  <a:gd name="T60" fmla="*/ 8 w 88"/>
                  <a:gd name="T61" fmla="*/ 71 h 83"/>
                  <a:gd name="T62" fmla="*/ 3 w 88"/>
                  <a:gd name="T63" fmla="*/ 64 h 83"/>
                  <a:gd name="T64" fmla="*/ 0 w 88"/>
                  <a:gd name="T65" fmla="*/ 56 h 83"/>
                  <a:gd name="T66" fmla="*/ 3 w 88"/>
                  <a:gd name="T67" fmla="*/ 41 h 83"/>
                  <a:gd name="T68" fmla="*/ 9 w 88"/>
                  <a:gd name="T69" fmla="*/ 36 h 83"/>
                  <a:gd name="T70" fmla="*/ 12 w 88"/>
                  <a:gd name="T71" fmla="*/ 32 h 83"/>
                  <a:gd name="T72" fmla="*/ 9 w 88"/>
                  <a:gd name="T73" fmla="*/ 27 h 83"/>
                  <a:gd name="T74" fmla="*/ 26 w 88"/>
                  <a:gd name="T75" fmla="*/ 35 h 83"/>
                  <a:gd name="T76" fmla="*/ 29 w 88"/>
                  <a:gd name="T77" fmla="*/ 38 h 83"/>
                  <a:gd name="T78" fmla="*/ 37 w 88"/>
                  <a:gd name="T79" fmla="*/ 39 h 83"/>
                  <a:gd name="T80" fmla="*/ 44 w 88"/>
                  <a:gd name="T81" fmla="*/ 39 h 83"/>
                  <a:gd name="T82" fmla="*/ 50 w 88"/>
                  <a:gd name="T83" fmla="*/ 36 h 83"/>
                  <a:gd name="T84" fmla="*/ 58 w 88"/>
                  <a:gd name="T85" fmla="*/ 32 h 83"/>
                  <a:gd name="T86" fmla="*/ 62 w 88"/>
                  <a:gd name="T87" fmla="*/ 30 h 83"/>
                  <a:gd name="T88" fmla="*/ 62 w 88"/>
                  <a:gd name="T89" fmla="*/ 24 h 83"/>
                  <a:gd name="T90" fmla="*/ 56 w 88"/>
                  <a:gd name="T91" fmla="*/ 19 h 83"/>
                  <a:gd name="T92" fmla="*/ 59 w 88"/>
                  <a:gd name="T93" fmla="*/ 4 h 83"/>
                  <a:gd name="T94" fmla="*/ 61 w 88"/>
                  <a:gd name="T95" fmla="*/ 3 h 83"/>
                  <a:gd name="T96" fmla="*/ 68 w 88"/>
                  <a:gd name="T97" fmla="*/ 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8" h="83">
                    <a:moveTo>
                      <a:pt x="68" y="4"/>
                    </a:moveTo>
                    <a:lnTo>
                      <a:pt x="82" y="0"/>
                    </a:lnTo>
                    <a:lnTo>
                      <a:pt x="87" y="4"/>
                    </a:lnTo>
                    <a:lnTo>
                      <a:pt x="85" y="13"/>
                    </a:lnTo>
                    <a:lnTo>
                      <a:pt x="81" y="16"/>
                    </a:lnTo>
                    <a:lnTo>
                      <a:pt x="76" y="21"/>
                    </a:lnTo>
                    <a:lnTo>
                      <a:pt x="81" y="27"/>
                    </a:lnTo>
                    <a:lnTo>
                      <a:pt x="85" y="27"/>
                    </a:lnTo>
                    <a:lnTo>
                      <a:pt x="84" y="45"/>
                    </a:lnTo>
                    <a:lnTo>
                      <a:pt x="85" y="47"/>
                    </a:lnTo>
                    <a:lnTo>
                      <a:pt x="87" y="57"/>
                    </a:lnTo>
                    <a:lnTo>
                      <a:pt x="85" y="62"/>
                    </a:lnTo>
                    <a:lnTo>
                      <a:pt x="88" y="68"/>
                    </a:lnTo>
                    <a:lnTo>
                      <a:pt x="87" y="76"/>
                    </a:lnTo>
                    <a:lnTo>
                      <a:pt x="70" y="77"/>
                    </a:lnTo>
                    <a:lnTo>
                      <a:pt x="59" y="83"/>
                    </a:lnTo>
                    <a:lnTo>
                      <a:pt x="53" y="83"/>
                    </a:lnTo>
                    <a:lnTo>
                      <a:pt x="52" y="80"/>
                    </a:lnTo>
                    <a:lnTo>
                      <a:pt x="47" y="74"/>
                    </a:lnTo>
                    <a:lnTo>
                      <a:pt x="52" y="68"/>
                    </a:lnTo>
                    <a:lnTo>
                      <a:pt x="46" y="62"/>
                    </a:lnTo>
                    <a:lnTo>
                      <a:pt x="37" y="64"/>
                    </a:lnTo>
                    <a:lnTo>
                      <a:pt x="32" y="59"/>
                    </a:lnTo>
                    <a:lnTo>
                      <a:pt x="26" y="59"/>
                    </a:lnTo>
                    <a:lnTo>
                      <a:pt x="21" y="61"/>
                    </a:lnTo>
                    <a:lnTo>
                      <a:pt x="21" y="68"/>
                    </a:lnTo>
                    <a:lnTo>
                      <a:pt x="23" y="74"/>
                    </a:lnTo>
                    <a:lnTo>
                      <a:pt x="21" y="77"/>
                    </a:lnTo>
                    <a:lnTo>
                      <a:pt x="17" y="79"/>
                    </a:lnTo>
                    <a:lnTo>
                      <a:pt x="9" y="80"/>
                    </a:lnTo>
                    <a:lnTo>
                      <a:pt x="8" y="71"/>
                    </a:lnTo>
                    <a:lnTo>
                      <a:pt x="3" y="64"/>
                    </a:lnTo>
                    <a:lnTo>
                      <a:pt x="0" y="56"/>
                    </a:lnTo>
                    <a:lnTo>
                      <a:pt x="3" y="41"/>
                    </a:lnTo>
                    <a:lnTo>
                      <a:pt x="9" y="36"/>
                    </a:lnTo>
                    <a:lnTo>
                      <a:pt x="12" y="32"/>
                    </a:lnTo>
                    <a:lnTo>
                      <a:pt x="9" y="27"/>
                    </a:lnTo>
                    <a:lnTo>
                      <a:pt x="26" y="35"/>
                    </a:lnTo>
                    <a:lnTo>
                      <a:pt x="29" y="38"/>
                    </a:lnTo>
                    <a:lnTo>
                      <a:pt x="37" y="39"/>
                    </a:lnTo>
                    <a:lnTo>
                      <a:pt x="44" y="39"/>
                    </a:lnTo>
                    <a:lnTo>
                      <a:pt x="50" y="36"/>
                    </a:lnTo>
                    <a:lnTo>
                      <a:pt x="58" y="32"/>
                    </a:lnTo>
                    <a:lnTo>
                      <a:pt x="62" y="30"/>
                    </a:lnTo>
                    <a:lnTo>
                      <a:pt x="62" y="24"/>
                    </a:lnTo>
                    <a:lnTo>
                      <a:pt x="56" y="19"/>
                    </a:lnTo>
                    <a:lnTo>
                      <a:pt x="59" y="4"/>
                    </a:lnTo>
                    <a:lnTo>
                      <a:pt x="61" y="3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8" name="Freeform 2094">
                <a:extLst>
                  <a:ext uri="{FF2B5EF4-FFF2-40B4-BE49-F238E27FC236}">
                    <a16:creationId xmlns:a16="http://schemas.microsoft.com/office/drawing/2014/main" id="{04F69B1E-E2E0-9561-F196-4869A4A6F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543"/>
                <a:ext cx="44" cy="42"/>
              </a:xfrm>
              <a:custGeom>
                <a:avLst/>
                <a:gdLst>
                  <a:gd name="T0" fmla="*/ 68 w 88"/>
                  <a:gd name="T1" fmla="*/ 4 h 83"/>
                  <a:gd name="T2" fmla="*/ 82 w 88"/>
                  <a:gd name="T3" fmla="*/ 0 h 83"/>
                  <a:gd name="T4" fmla="*/ 87 w 88"/>
                  <a:gd name="T5" fmla="*/ 4 h 83"/>
                  <a:gd name="T6" fmla="*/ 85 w 88"/>
                  <a:gd name="T7" fmla="*/ 13 h 83"/>
                  <a:gd name="T8" fmla="*/ 81 w 88"/>
                  <a:gd name="T9" fmla="*/ 16 h 83"/>
                  <a:gd name="T10" fmla="*/ 76 w 88"/>
                  <a:gd name="T11" fmla="*/ 21 h 83"/>
                  <a:gd name="T12" fmla="*/ 81 w 88"/>
                  <a:gd name="T13" fmla="*/ 27 h 83"/>
                  <a:gd name="T14" fmla="*/ 85 w 88"/>
                  <a:gd name="T15" fmla="*/ 27 h 83"/>
                  <a:gd name="T16" fmla="*/ 84 w 88"/>
                  <a:gd name="T17" fmla="*/ 45 h 83"/>
                  <a:gd name="T18" fmla="*/ 85 w 88"/>
                  <a:gd name="T19" fmla="*/ 47 h 83"/>
                  <a:gd name="T20" fmla="*/ 87 w 88"/>
                  <a:gd name="T21" fmla="*/ 57 h 83"/>
                  <a:gd name="T22" fmla="*/ 85 w 88"/>
                  <a:gd name="T23" fmla="*/ 62 h 83"/>
                  <a:gd name="T24" fmla="*/ 88 w 88"/>
                  <a:gd name="T25" fmla="*/ 68 h 83"/>
                  <a:gd name="T26" fmla="*/ 87 w 88"/>
                  <a:gd name="T27" fmla="*/ 76 h 83"/>
                  <a:gd name="T28" fmla="*/ 70 w 88"/>
                  <a:gd name="T29" fmla="*/ 77 h 83"/>
                  <a:gd name="T30" fmla="*/ 59 w 88"/>
                  <a:gd name="T31" fmla="*/ 83 h 83"/>
                  <a:gd name="T32" fmla="*/ 53 w 88"/>
                  <a:gd name="T33" fmla="*/ 83 h 83"/>
                  <a:gd name="T34" fmla="*/ 52 w 88"/>
                  <a:gd name="T35" fmla="*/ 80 h 83"/>
                  <a:gd name="T36" fmla="*/ 47 w 88"/>
                  <a:gd name="T37" fmla="*/ 74 h 83"/>
                  <a:gd name="T38" fmla="*/ 52 w 88"/>
                  <a:gd name="T39" fmla="*/ 68 h 83"/>
                  <a:gd name="T40" fmla="*/ 46 w 88"/>
                  <a:gd name="T41" fmla="*/ 62 h 83"/>
                  <a:gd name="T42" fmla="*/ 37 w 88"/>
                  <a:gd name="T43" fmla="*/ 64 h 83"/>
                  <a:gd name="T44" fmla="*/ 32 w 88"/>
                  <a:gd name="T45" fmla="*/ 59 h 83"/>
                  <a:gd name="T46" fmla="*/ 26 w 88"/>
                  <a:gd name="T47" fmla="*/ 59 h 83"/>
                  <a:gd name="T48" fmla="*/ 21 w 88"/>
                  <a:gd name="T49" fmla="*/ 61 h 83"/>
                  <a:gd name="T50" fmla="*/ 21 w 88"/>
                  <a:gd name="T51" fmla="*/ 68 h 83"/>
                  <a:gd name="T52" fmla="*/ 23 w 88"/>
                  <a:gd name="T53" fmla="*/ 74 h 83"/>
                  <a:gd name="T54" fmla="*/ 21 w 88"/>
                  <a:gd name="T55" fmla="*/ 77 h 83"/>
                  <a:gd name="T56" fmla="*/ 17 w 88"/>
                  <a:gd name="T57" fmla="*/ 79 h 83"/>
                  <a:gd name="T58" fmla="*/ 9 w 88"/>
                  <a:gd name="T59" fmla="*/ 80 h 83"/>
                  <a:gd name="T60" fmla="*/ 8 w 88"/>
                  <a:gd name="T61" fmla="*/ 71 h 83"/>
                  <a:gd name="T62" fmla="*/ 3 w 88"/>
                  <a:gd name="T63" fmla="*/ 64 h 83"/>
                  <a:gd name="T64" fmla="*/ 0 w 88"/>
                  <a:gd name="T65" fmla="*/ 56 h 83"/>
                  <a:gd name="T66" fmla="*/ 3 w 88"/>
                  <a:gd name="T67" fmla="*/ 41 h 83"/>
                  <a:gd name="T68" fmla="*/ 9 w 88"/>
                  <a:gd name="T69" fmla="*/ 36 h 83"/>
                  <a:gd name="T70" fmla="*/ 12 w 88"/>
                  <a:gd name="T71" fmla="*/ 32 h 83"/>
                  <a:gd name="T72" fmla="*/ 9 w 88"/>
                  <a:gd name="T73" fmla="*/ 27 h 83"/>
                  <a:gd name="T74" fmla="*/ 26 w 88"/>
                  <a:gd name="T75" fmla="*/ 35 h 83"/>
                  <a:gd name="T76" fmla="*/ 29 w 88"/>
                  <a:gd name="T77" fmla="*/ 38 h 83"/>
                  <a:gd name="T78" fmla="*/ 37 w 88"/>
                  <a:gd name="T79" fmla="*/ 39 h 83"/>
                  <a:gd name="T80" fmla="*/ 44 w 88"/>
                  <a:gd name="T81" fmla="*/ 39 h 83"/>
                  <a:gd name="T82" fmla="*/ 50 w 88"/>
                  <a:gd name="T83" fmla="*/ 36 h 83"/>
                  <a:gd name="T84" fmla="*/ 58 w 88"/>
                  <a:gd name="T85" fmla="*/ 32 h 83"/>
                  <a:gd name="T86" fmla="*/ 62 w 88"/>
                  <a:gd name="T87" fmla="*/ 30 h 83"/>
                  <a:gd name="T88" fmla="*/ 62 w 88"/>
                  <a:gd name="T89" fmla="*/ 24 h 83"/>
                  <a:gd name="T90" fmla="*/ 56 w 88"/>
                  <a:gd name="T91" fmla="*/ 19 h 83"/>
                  <a:gd name="T92" fmla="*/ 59 w 88"/>
                  <a:gd name="T93" fmla="*/ 4 h 83"/>
                  <a:gd name="T94" fmla="*/ 61 w 88"/>
                  <a:gd name="T95" fmla="*/ 3 h 83"/>
                  <a:gd name="T96" fmla="*/ 68 w 88"/>
                  <a:gd name="T97" fmla="*/ 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8" h="83">
                    <a:moveTo>
                      <a:pt x="68" y="4"/>
                    </a:moveTo>
                    <a:lnTo>
                      <a:pt x="82" y="0"/>
                    </a:lnTo>
                    <a:lnTo>
                      <a:pt x="87" y="4"/>
                    </a:lnTo>
                    <a:lnTo>
                      <a:pt x="85" y="13"/>
                    </a:lnTo>
                    <a:lnTo>
                      <a:pt x="81" y="16"/>
                    </a:lnTo>
                    <a:lnTo>
                      <a:pt x="76" y="21"/>
                    </a:lnTo>
                    <a:lnTo>
                      <a:pt x="81" y="27"/>
                    </a:lnTo>
                    <a:lnTo>
                      <a:pt x="85" y="27"/>
                    </a:lnTo>
                    <a:lnTo>
                      <a:pt x="84" y="45"/>
                    </a:lnTo>
                    <a:lnTo>
                      <a:pt x="85" y="47"/>
                    </a:lnTo>
                    <a:lnTo>
                      <a:pt x="87" y="57"/>
                    </a:lnTo>
                    <a:lnTo>
                      <a:pt x="85" y="62"/>
                    </a:lnTo>
                    <a:lnTo>
                      <a:pt x="88" y="68"/>
                    </a:lnTo>
                    <a:lnTo>
                      <a:pt x="87" y="76"/>
                    </a:lnTo>
                    <a:lnTo>
                      <a:pt x="70" y="77"/>
                    </a:lnTo>
                    <a:lnTo>
                      <a:pt x="59" y="83"/>
                    </a:lnTo>
                    <a:lnTo>
                      <a:pt x="53" y="83"/>
                    </a:lnTo>
                    <a:lnTo>
                      <a:pt x="52" y="80"/>
                    </a:lnTo>
                    <a:lnTo>
                      <a:pt x="47" y="74"/>
                    </a:lnTo>
                    <a:lnTo>
                      <a:pt x="52" y="68"/>
                    </a:lnTo>
                    <a:lnTo>
                      <a:pt x="46" y="62"/>
                    </a:lnTo>
                    <a:lnTo>
                      <a:pt x="37" y="64"/>
                    </a:lnTo>
                    <a:lnTo>
                      <a:pt x="32" y="59"/>
                    </a:lnTo>
                    <a:lnTo>
                      <a:pt x="26" y="59"/>
                    </a:lnTo>
                    <a:lnTo>
                      <a:pt x="21" y="61"/>
                    </a:lnTo>
                    <a:lnTo>
                      <a:pt x="21" y="68"/>
                    </a:lnTo>
                    <a:lnTo>
                      <a:pt x="23" y="74"/>
                    </a:lnTo>
                    <a:lnTo>
                      <a:pt x="21" y="77"/>
                    </a:lnTo>
                    <a:lnTo>
                      <a:pt x="17" y="79"/>
                    </a:lnTo>
                    <a:lnTo>
                      <a:pt x="9" y="80"/>
                    </a:lnTo>
                    <a:lnTo>
                      <a:pt x="8" y="71"/>
                    </a:lnTo>
                    <a:lnTo>
                      <a:pt x="3" y="64"/>
                    </a:lnTo>
                    <a:lnTo>
                      <a:pt x="0" y="56"/>
                    </a:lnTo>
                    <a:lnTo>
                      <a:pt x="3" y="41"/>
                    </a:lnTo>
                    <a:lnTo>
                      <a:pt x="9" y="36"/>
                    </a:lnTo>
                    <a:lnTo>
                      <a:pt x="12" y="32"/>
                    </a:lnTo>
                    <a:lnTo>
                      <a:pt x="9" y="27"/>
                    </a:lnTo>
                    <a:lnTo>
                      <a:pt x="26" y="35"/>
                    </a:lnTo>
                    <a:lnTo>
                      <a:pt x="29" y="38"/>
                    </a:lnTo>
                    <a:lnTo>
                      <a:pt x="37" y="39"/>
                    </a:lnTo>
                    <a:lnTo>
                      <a:pt x="44" y="39"/>
                    </a:lnTo>
                    <a:lnTo>
                      <a:pt x="50" y="36"/>
                    </a:lnTo>
                    <a:lnTo>
                      <a:pt x="58" y="32"/>
                    </a:lnTo>
                    <a:lnTo>
                      <a:pt x="62" y="30"/>
                    </a:lnTo>
                    <a:lnTo>
                      <a:pt x="62" y="24"/>
                    </a:lnTo>
                    <a:lnTo>
                      <a:pt x="56" y="19"/>
                    </a:lnTo>
                    <a:lnTo>
                      <a:pt x="59" y="4"/>
                    </a:lnTo>
                    <a:lnTo>
                      <a:pt x="61" y="3"/>
                    </a:lnTo>
                    <a:lnTo>
                      <a:pt x="68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9" name="Freeform 2095">
                <a:extLst>
                  <a:ext uri="{FF2B5EF4-FFF2-40B4-BE49-F238E27FC236}">
                    <a16:creationId xmlns:a16="http://schemas.microsoft.com/office/drawing/2014/main" id="{E03FAB90-BE4F-76F3-D1CE-AFFB6E6DB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426"/>
                <a:ext cx="56" cy="83"/>
              </a:xfrm>
              <a:custGeom>
                <a:avLst/>
                <a:gdLst>
                  <a:gd name="T0" fmla="*/ 42 w 112"/>
                  <a:gd name="T1" fmla="*/ 21 h 165"/>
                  <a:gd name="T2" fmla="*/ 33 w 112"/>
                  <a:gd name="T3" fmla="*/ 32 h 165"/>
                  <a:gd name="T4" fmla="*/ 25 w 112"/>
                  <a:gd name="T5" fmla="*/ 42 h 165"/>
                  <a:gd name="T6" fmla="*/ 22 w 112"/>
                  <a:gd name="T7" fmla="*/ 50 h 165"/>
                  <a:gd name="T8" fmla="*/ 19 w 112"/>
                  <a:gd name="T9" fmla="*/ 59 h 165"/>
                  <a:gd name="T10" fmla="*/ 12 w 112"/>
                  <a:gd name="T11" fmla="*/ 68 h 165"/>
                  <a:gd name="T12" fmla="*/ 0 w 112"/>
                  <a:gd name="T13" fmla="*/ 76 h 165"/>
                  <a:gd name="T14" fmla="*/ 6 w 112"/>
                  <a:gd name="T15" fmla="*/ 89 h 165"/>
                  <a:gd name="T16" fmla="*/ 3 w 112"/>
                  <a:gd name="T17" fmla="*/ 108 h 165"/>
                  <a:gd name="T18" fmla="*/ 9 w 112"/>
                  <a:gd name="T19" fmla="*/ 102 h 165"/>
                  <a:gd name="T20" fmla="*/ 27 w 112"/>
                  <a:gd name="T21" fmla="*/ 112 h 165"/>
                  <a:gd name="T22" fmla="*/ 31 w 112"/>
                  <a:gd name="T23" fmla="*/ 123 h 165"/>
                  <a:gd name="T24" fmla="*/ 31 w 112"/>
                  <a:gd name="T25" fmla="*/ 140 h 165"/>
                  <a:gd name="T26" fmla="*/ 28 w 112"/>
                  <a:gd name="T27" fmla="*/ 153 h 165"/>
                  <a:gd name="T28" fmla="*/ 36 w 112"/>
                  <a:gd name="T29" fmla="*/ 158 h 165"/>
                  <a:gd name="T30" fmla="*/ 44 w 112"/>
                  <a:gd name="T31" fmla="*/ 165 h 165"/>
                  <a:gd name="T32" fmla="*/ 51 w 112"/>
                  <a:gd name="T33" fmla="*/ 165 h 165"/>
                  <a:gd name="T34" fmla="*/ 60 w 112"/>
                  <a:gd name="T35" fmla="*/ 158 h 165"/>
                  <a:gd name="T36" fmla="*/ 66 w 112"/>
                  <a:gd name="T37" fmla="*/ 133 h 165"/>
                  <a:gd name="T38" fmla="*/ 65 w 112"/>
                  <a:gd name="T39" fmla="*/ 120 h 165"/>
                  <a:gd name="T40" fmla="*/ 54 w 112"/>
                  <a:gd name="T41" fmla="*/ 112 h 165"/>
                  <a:gd name="T42" fmla="*/ 50 w 112"/>
                  <a:gd name="T43" fmla="*/ 106 h 165"/>
                  <a:gd name="T44" fmla="*/ 50 w 112"/>
                  <a:gd name="T45" fmla="*/ 91 h 165"/>
                  <a:gd name="T46" fmla="*/ 60 w 112"/>
                  <a:gd name="T47" fmla="*/ 85 h 165"/>
                  <a:gd name="T48" fmla="*/ 103 w 112"/>
                  <a:gd name="T49" fmla="*/ 98 h 165"/>
                  <a:gd name="T50" fmla="*/ 104 w 112"/>
                  <a:gd name="T51" fmla="*/ 80 h 165"/>
                  <a:gd name="T52" fmla="*/ 103 w 112"/>
                  <a:gd name="T53" fmla="*/ 70 h 165"/>
                  <a:gd name="T54" fmla="*/ 112 w 112"/>
                  <a:gd name="T55" fmla="*/ 59 h 165"/>
                  <a:gd name="T56" fmla="*/ 107 w 112"/>
                  <a:gd name="T57" fmla="*/ 42 h 165"/>
                  <a:gd name="T58" fmla="*/ 104 w 112"/>
                  <a:gd name="T59" fmla="*/ 35 h 165"/>
                  <a:gd name="T60" fmla="*/ 97 w 112"/>
                  <a:gd name="T61" fmla="*/ 27 h 165"/>
                  <a:gd name="T62" fmla="*/ 83 w 112"/>
                  <a:gd name="T63" fmla="*/ 19 h 165"/>
                  <a:gd name="T64" fmla="*/ 75 w 112"/>
                  <a:gd name="T65" fmla="*/ 16 h 165"/>
                  <a:gd name="T66" fmla="*/ 69 w 112"/>
                  <a:gd name="T67" fmla="*/ 9 h 165"/>
                  <a:gd name="T68" fmla="*/ 59 w 112"/>
                  <a:gd name="T69" fmla="*/ 4 h 165"/>
                  <a:gd name="T70" fmla="*/ 48 w 112"/>
                  <a:gd name="T71" fmla="*/ 4 h 165"/>
                  <a:gd name="T72" fmla="*/ 45 w 112"/>
                  <a:gd name="T73" fmla="*/ 1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65">
                    <a:moveTo>
                      <a:pt x="45" y="15"/>
                    </a:moveTo>
                    <a:lnTo>
                      <a:pt x="42" y="21"/>
                    </a:lnTo>
                    <a:lnTo>
                      <a:pt x="35" y="22"/>
                    </a:lnTo>
                    <a:lnTo>
                      <a:pt x="33" y="32"/>
                    </a:lnTo>
                    <a:lnTo>
                      <a:pt x="35" y="41"/>
                    </a:lnTo>
                    <a:lnTo>
                      <a:pt x="25" y="42"/>
                    </a:lnTo>
                    <a:lnTo>
                      <a:pt x="21" y="45"/>
                    </a:lnTo>
                    <a:lnTo>
                      <a:pt x="22" y="50"/>
                    </a:lnTo>
                    <a:lnTo>
                      <a:pt x="19" y="50"/>
                    </a:lnTo>
                    <a:lnTo>
                      <a:pt x="19" y="59"/>
                    </a:lnTo>
                    <a:lnTo>
                      <a:pt x="15" y="62"/>
                    </a:lnTo>
                    <a:lnTo>
                      <a:pt x="12" y="68"/>
                    </a:lnTo>
                    <a:lnTo>
                      <a:pt x="3" y="71"/>
                    </a:lnTo>
                    <a:lnTo>
                      <a:pt x="0" y="76"/>
                    </a:lnTo>
                    <a:lnTo>
                      <a:pt x="0" y="77"/>
                    </a:lnTo>
                    <a:lnTo>
                      <a:pt x="6" y="89"/>
                    </a:lnTo>
                    <a:lnTo>
                      <a:pt x="0" y="95"/>
                    </a:lnTo>
                    <a:lnTo>
                      <a:pt x="3" y="108"/>
                    </a:lnTo>
                    <a:lnTo>
                      <a:pt x="3" y="111"/>
                    </a:lnTo>
                    <a:lnTo>
                      <a:pt x="9" y="102"/>
                    </a:lnTo>
                    <a:lnTo>
                      <a:pt x="12" y="109"/>
                    </a:lnTo>
                    <a:lnTo>
                      <a:pt x="27" y="112"/>
                    </a:lnTo>
                    <a:lnTo>
                      <a:pt x="25" y="120"/>
                    </a:lnTo>
                    <a:lnTo>
                      <a:pt x="31" y="123"/>
                    </a:lnTo>
                    <a:lnTo>
                      <a:pt x="30" y="135"/>
                    </a:lnTo>
                    <a:lnTo>
                      <a:pt x="31" y="140"/>
                    </a:lnTo>
                    <a:lnTo>
                      <a:pt x="30" y="150"/>
                    </a:lnTo>
                    <a:lnTo>
                      <a:pt x="28" y="153"/>
                    </a:lnTo>
                    <a:lnTo>
                      <a:pt x="31" y="153"/>
                    </a:lnTo>
                    <a:lnTo>
                      <a:pt x="36" y="158"/>
                    </a:lnTo>
                    <a:lnTo>
                      <a:pt x="42" y="159"/>
                    </a:lnTo>
                    <a:lnTo>
                      <a:pt x="44" y="165"/>
                    </a:lnTo>
                    <a:lnTo>
                      <a:pt x="47" y="164"/>
                    </a:lnTo>
                    <a:lnTo>
                      <a:pt x="51" y="165"/>
                    </a:lnTo>
                    <a:lnTo>
                      <a:pt x="54" y="161"/>
                    </a:lnTo>
                    <a:lnTo>
                      <a:pt x="60" y="158"/>
                    </a:lnTo>
                    <a:lnTo>
                      <a:pt x="68" y="147"/>
                    </a:lnTo>
                    <a:lnTo>
                      <a:pt x="66" y="133"/>
                    </a:lnTo>
                    <a:lnTo>
                      <a:pt x="62" y="129"/>
                    </a:lnTo>
                    <a:lnTo>
                      <a:pt x="65" y="120"/>
                    </a:lnTo>
                    <a:lnTo>
                      <a:pt x="57" y="117"/>
                    </a:lnTo>
                    <a:lnTo>
                      <a:pt x="54" y="112"/>
                    </a:lnTo>
                    <a:lnTo>
                      <a:pt x="57" y="108"/>
                    </a:lnTo>
                    <a:lnTo>
                      <a:pt x="50" y="106"/>
                    </a:lnTo>
                    <a:lnTo>
                      <a:pt x="51" y="95"/>
                    </a:lnTo>
                    <a:lnTo>
                      <a:pt x="50" y="91"/>
                    </a:lnTo>
                    <a:lnTo>
                      <a:pt x="51" y="85"/>
                    </a:lnTo>
                    <a:lnTo>
                      <a:pt x="60" y="85"/>
                    </a:lnTo>
                    <a:lnTo>
                      <a:pt x="65" y="86"/>
                    </a:lnTo>
                    <a:lnTo>
                      <a:pt x="103" y="98"/>
                    </a:lnTo>
                    <a:lnTo>
                      <a:pt x="107" y="82"/>
                    </a:lnTo>
                    <a:lnTo>
                      <a:pt x="104" y="80"/>
                    </a:lnTo>
                    <a:lnTo>
                      <a:pt x="107" y="74"/>
                    </a:lnTo>
                    <a:lnTo>
                      <a:pt x="103" y="70"/>
                    </a:lnTo>
                    <a:lnTo>
                      <a:pt x="109" y="60"/>
                    </a:lnTo>
                    <a:lnTo>
                      <a:pt x="112" y="59"/>
                    </a:lnTo>
                    <a:lnTo>
                      <a:pt x="106" y="48"/>
                    </a:lnTo>
                    <a:lnTo>
                      <a:pt x="107" y="42"/>
                    </a:lnTo>
                    <a:lnTo>
                      <a:pt x="101" y="39"/>
                    </a:lnTo>
                    <a:lnTo>
                      <a:pt x="104" y="35"/>
                    </a:lnTo>
                    <a:lnTo>
                      <a:pt x="100" y="26"/>
                    </a:lnTo>
                    <a:lnTo>
                      <a:pt x="97" y="27"/>
                    </a:lnTo>
                    <a:lnTo>
                      <a:pt x="89" y="26"/>
                    </a:lnTo>
                    <a:lnTo>
                      <a:pt x="83" y="19"/>
                    </a:lnTo>
                    <a:lnTo>
                      <a:pt x="82" y="16"/>
                    </a:lnTo>
                    <a:lnTo>
                      <a:pt x="75" y="16"/>
                    </a:lnTo>
                    <a:lnTo>
                      <a:pt x="69" y="12"/>
                    </a:lnTo>
                    <a:lnTo>
                      <a:pt x="69" y="9"/>
                    </a:lnTo>
                    <a:lnTo>
                      <a:pt x="60" y="9"/>
                    </a:lnTo>
                    <a:lnTo>
                      <a:pt x="59" y="4"/>
                    </a:lnTo>
                    <a:lnTo>
                      <a:pt x="51" y="0"/>
                    </a:lnTo>
                    <a:lnTo>
                      <a:pt x="48" y="4"/>
                    </a:lnTo>
                    <a:lnTo>
                      <a:pt x="45" y="9"/>
                    </a:lnTo>
                    <a:lnTo>
                      <a:pt x="45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0" name="Freeform 2096">
                <a:extLst>
                  <a:ext uri="{FF2B5EF4-FFF2-40B4-BE49-F238E27FC236}">
                    <a16:creationId xmlns:a16="http://schemas.microsoft.com/office/drawing/2014/main" id="{16912D66-544F-550C-F91A-FD27B11CD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426"/>
                <a:ext cx="56" cy="83"/>
              </a:xfrm>
              <a:custGeom>
                <a:avLst/>
                <a:gdLst>
                  <a:gd name="T0" fmla="*/ 45 w 112"/>
                  <a:gd name="T1" fmla="*/ 9 h 165"/>
                  <a:gd name="T2" fmla="*/ 51 w 112"/>
                  <a:gd name="T3" fmla="*/ 0 h 165"/>
                  <a:gd name="T4" fmla="*/ 60 w 112"/>
                  <a:gd name="T5" fmla="*/ 9 h 165"/>
                  <a:gd name="T6" fmla="*/ 69 w 112"/>
                  <a:gd name="T7" fmla="*/ 12 h 165"/>
                  <a:gd name="T8" fmla="*/ 82 w 112"/>
                  <a:gd name="T9" fmla="*/ 16 h 165"/>
                  <a:gd name="T10" fmla="*/ 89 w 112"/>
                  <a:gd name="T11" fmla="*/ 26 h 165"/>
                  <a:gd name="T12" fmla="*/ 100 w 112"/>
                  <a:gd name="T13" fmla="*/ 26 h 165"/>
                  <a:gd name="T14" fmla="*/ 101 w 112"/>
                  <a:gd name="T15" fmla="*/ 39 h 165"/>
                  <a:gd name="T16" fmla="*/ 106 w 112"/>
                  <a:gd name="T17" fmla="*/ 48 h 165"/>
                  <a:gd name="T18" fmla="*/ 109 w 112"/>
                  <a:gd name="T19" fmla="*/ 60 h 165"/>
                  <a:gd name="T20" fmla="*/ 107 w 112"/>
                  <a:gd name="T21" fmla="*/ 74 h 165"/>
                  <a:gd name="T22" fmla="*/ 107 w 112"/>
                  <a:gd name="T23" fmla="*/ 82 h 165"/>
                  <a:gd name="T24" fmla="*/ 65 w 112"/>
                  <a:gd name="T25" fmla="*/ 86 h 165"/>
                  <a:gd name="T26" fmla="*/ 51 w 112"/>
                  <a:gd name="T27" fmla="*/ 85 h 165"/>
                  <a:gd name="T28" fmla="*/ 51 w 112"/>
                  <a:gd name="T29" fmla="*/ 95 h 165"/>
                  <a:gd name="T30" fmla="*/ 57 w 112"/>
                  <a:gd name="T31" fmla="*/ 108 h 165"/>
                  <a:gd name="T32" fmla="*/ 57 w 112"/>
                  <a:gd name="T33" fmla="*/ 117 h 165"/>
                  <a:gd name="T34" fmla="*/ 62 w 112"/>
                  <a:gd name="T35" fmla="*/ 129 h 165"/>
                  <a:gd name="T36" fmla="*/ 68 w 112"/>
                  <a:gd name="T37" fmla="*/ 147 h 165"/>
                  <a:gd name="T38" fmla="*/ 54 w 112"/>
                  <a:gd name="T39" fmla="*/ 161 h 165"/>
                  <a:gd name="T40" fmla="*/ 47 w 112"/>
                  <a:gd name="T41" fmla="*/ 164 h 165"/>
                  <a:gd name="T42" fmla="*/ 42 w 112"/>
                  <a:gd name="T43" fmla="*/ 159 h 165"/>
                  <a:gd name="T44" fmla="*/ 31 w 112"/>
                  <a:gd name="T45" fmla="*/ 153 h 165"/>
                  <a:gd name="T46" fmla="*/ 30 w 112"/>
                  <a:gd name="T47" fmla="*/ 150 h 165"/>
                  <a:gd name="T48" fmla="*/ 30 w 112"/>
                  <a:gd name="T49" fmla="*/ 135 h 165"/>
                  <a:gd name="T50" fmla="*/ 25 w 112"/>
                  <a:gd name="T51" fmla="*/ 120 h 165"/>
                  <a:gd name="T52" fmla="*/ 12 w 112"/>
                  <a:gd name="T53" fmla="*/ 109 h 165"/>
                  <a:gd name="T54" fmla="*/ 3 w 112"/>
                  <a:gd name="T55" fmla="*/ 111 h 165"/>
                  <a:gd name="T56" fmla="*/ 0 w 112"/>
                  <a:gd name="T57" fmla="*/ 95 h 165"/>
                  <a:gd name="T58" fmla="*/ 0 w 112"/>
                  <a:gd name="T59" fmla="*/ 77 h 165"/>
                  <a:gd name="T60" fmla="*/ 3 w 112"/>
                  <a:gd name="T61" fmla="*/ 71 h 165"/>
                  <a:gd name="T62" fmla="*/ 15 w 112"/>
                  <a:gd name="T63" fmla="*/ 62 h 165"/>
                  <a:gd name="T64" fmla="*/ 19 w 112"/>
                  <a:gd name="T65" fmla="*/ 50 h 165"/>
                  <a:gd name="T66" fmla="*/ 21 w 112"/>
                  <a:gd name="T67" fmla="*/ 45 h 165"/>
                  <a:gd name="T68" fmla="*/ 35 w 112"/>
                  <a:gd name="T69" fmla="*/ 41 h 165"/>
                  <a:gd name="T70" fmla="*/ 35 w 112"/>
                  <a:gd name="T71" fmla="*/ 22 h 165"/>
                  <a:gd name="T72" fmla="*/ 45 w 112"/>
                  <a:gd name="T73" fmla="*/ 1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65">
                    <a:moveTo>
                      <a:pt x="45" y="15"/>
                    </a:moveTo>
                    <a:lnTo>
                      <a:pt x="45" y="9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59" y="4"/>
                    </a:lnTo>
                    <a:lnTo>
                      <a:pt x="60" y="9"/>
                    </a:lnTo>
                    <a:lnTo>
                      <a:pt x="69" y="9"/>
                    </a:lnTo>
                    <a:lnTo>
                      <a:pt x="69" y="12"/>
                    </a:lnTo>
                    <a:lnTo>
                      <a:pt x="75" y="16"/>
                    </a:lnTo>
                    <a:lnTo>
                      <a:pt x="82" y="16"/>
                    </a:lnTo>
                    <a:lnTo>
                      <a:pt x="83" y="19"/>
                    </a:lnTo>
                    <a:lnTo>
                      <a:pt x="89" y="26"/>
                    </a:lnTo>
                    <a:lnTo>
                      <a:pt x="97" y="27"/>
                    </a:lnTo>
                    <a:lnTo>
                      <a:pt x="100" y="26"/>
                    </a:lnTo>
                    <a:lnTo>
                      <a:pt x="104" y="35"/>
                    </a:lnTo>
                    <a:lnTo>
                      <a:pt x="101" y="39"/>
                    </a:lnTo>
                    <a:lnTo>
                      <a:pt x="107" y="42"/>
                    </a:lnTo>
                    <a:lnTo>
                      <a:pt x="106" y="48"/>
                    </a:lnTo>
                    <a:lnTo>
                      <a:pt x="112" y="59"/>
                    </a:lnTo>
                    <a:lnTo>
                      <a:pt x="109" y="60"/>
                    </a:lnTo>
                    <a:lnTo>
                      <a:pt x="103" y="70"/>
                    </a:lnTo>
                    <a:lnTo>
                      <a:pt x="107" y="74"/>
                    </a:lnTo>
                    <a:lnTo>
                      <a:pt x="104" y="80"/>
                    </a:lnTo>
                    <a:lnTo>
                      <a:pt x="107" y="82"/>
                    </a:lnTo>
                    <a:lnTo>
                      <a:pt x="103" y="98"/>
                    </a:lnTo>
                    <a:lnTo>
                      <a:pt x="65" y="86"/>
                    </a:lnTo>
                    <a:lnTo>
                      <a:pt x="60" y="85"/>
                    </a:lnTo>
                    <a:lnTo>
                      <a:pt x="51" y="85"/>
                    </a:lnTo>
                    <a:lnTo>
                      <a:pt x="50" y="91"/>
                    </a:lnTo>
                    <a:lnTo>
                      <a:pt x="51" y="95"/>
                    </a:lnTo>
                    <a:lnTo>
                      <a:pt x="50" y="106"/>
                    </a:lnTo>
                    <a:lnTo>
                      <a:pt x="57" y="108"/>
                    </a:lnTo>
                    <a:lnTo>
                      <a:pt x="54" y="112"/>
                    </a:lnTo>
                    <a:lnTo>
                      <a:pt x="57" y="117"/>
                    </a:lnTo>
                    <a:lnTo>
                      <a:pt x="65" y="120"/>
                    </a:lnTo>
                    <a:lnTo>
                      <a:pt x="62" y="129"/>
                    </a:lnTo>
                    <a:lnTo>
                      <a:pt x="66" y="133"/>
                    </a:lnTo>
                    <a:lnTo>
                      <a:pt x="68" y="147"/>
                    </a:lnTo>
                    <a:lnTo>
                      <a:pt x="60" y="158"/>
                    </a:lnTo>
                    <a:lnTo>
                      <a:pt x="54" y="161"/>
                    </a:lnTo>
                    <a:lnTo>
                      <a:pt x="51" y="165"/>
                    </a:lnTo>
                    <a:lnTo>
                      <a:pt x="47" y="164"/>
                    </a:lnTo>
                    <a:lnTo>
                      <a:pt x="44" y="165"/>
                    </a:lnTo>
                    <a:lnTo>
                      <a:pt x="42" y="159"/>
                    </a:lnTo>
                    <a:lnTo>
                      <a:pt x="36" y="158"/>
                    </a:lnTo>
                    <a:lnTo>
                      <a:pt x="31" y="153"/>
                    </a:lnTo>
                    <a:lnTo>
                      <a:pt x="28" y="153"/>
                    </a:lnTo>
                    <a:lnTo>
                      <a:pt x="30" y="150"/>
                    </a:lnTo>
                    <a:lnTo>
                      <a:pt x="31" y="140"/>
                    </a:lnTo>
                    <a:lnTo>
                      <a:pt x="30" y="135"/>
                    </a:lnTo>
                    <a:lnTo>
                      <a:pt x="31" y="123"/>
                    </a:lnTo>
                    <a:lnTo>
                      <a:pt x="25" y="120"/>
                    </a:lnTo>
                    <a:lnTo>
                      <a:pt x="27" y="112"/>
                    </a:lnTo>
                    <a:lnTo>
                      <a:pt x="12" y="109"/>
                    </a:lnTo>
                    <a:lnTo>
                      <a:pt x="9" y="102"/>
                    </a:lnTo>
                    <a:lnTo>
                      <a:pt x="3" y="111"/>
                    </a:lnTo>
                    <a:lnTo>
                      <a:pt x="3" y="108"/>
                    </a:lnTo>
                    <a:lnTo>
                      <a:pt x="0" y="95"/>
                    </a:lnTo>
                    <a:lnTo>
                      <a:pt x="6" y="8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3" y="71"/>
                    </a:lnTo>
                    <a:lnTo>
                      <a:pt x="12" y="68"/>
                    </a:lnTo>
                    <a:lnTo>
                      <a:pt x="15" y="62"/>
                    </a:lnTo>
                    <a:lnTo>
                      <a:pt x="19" y="59"/>
                    </a:lnTo>
                    <a:lnTo>
                      <a:pt x="19" y="50"/>
                    </a:lnTo>
                    <a:lnTo>
                      <a:pt x="22" y="50"/>
                    </a:lnTo>
                    <a:lnTo>
                      <a:pt x="21" y="45"/>
                    </a:lnTo>
                    <a:lnTo>
                      <a:pt x="25" y="42"/>
                    </a:lnTo>
                    <a:lnTo>
                      <a:pt x="35" y="41"/>
                    </a:lnTo>
                    <a:lnTo>
                      <a:pt x="33" y="32"/>
                    </a:lnTo>
                    <a:lnTo>
                      <a:pt x="35" y="22"/>
                    </a:lnTo>
                    <a:lnTo>
                      <a:pt x="42" y="21"/>
                    </a:lnTo>
                    <a:lnTo>
                      <a:pt x="4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1" name="Freeform 2097">
                <a:extLst>
                  <a:ext uri="{FF2B5EF4-FFF2-40B4-BE49-F238E27FC236}">
                    <a16:creationId xmlns:a16="http://schemas.microsoft.com/office/drawing/2014/main" id="{75B87B95-D17F-7A44-91E4-970F0BBC6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426"/>
                <a:ext cx="56" cy="83"/>
              </a:xfrm>
              <a:custGeom>
                <a:avLst/>
                <a:gdLst>
                  <a:gd name="T0" fmla="*/ 45 w 112"/>
                  <a:gd name="T1" fmla="*/ 9 h 165"/>
                  <a:gd name="T2" fmla="*/ 51 w 112"/>
                  <a:gd name="T3" fmla="*/ 0 h 165"/>
                  <a:gd name="T4" fmla="*/ 60 w 112"/>
                  <a:gd name="T5" fmla="*/ 9 h 165"/>
                  <a:gd name="T6" fmla="*/ 69 w 112"/>
                  <a:gd name="T7" fmla="*/ 12 h 165"/>
                  <a:gd name="T8" fmla="*/ 82 w 112"/>
                  <a:gd name="T9" fmla="*/ 16 h 165"/>
                  <a:gd name="T10" fmla="*/ 89 w 112"/>
                  <a:gd name="T11" fmla="*/ 26 h 165"/>
                  <a:gd name="T12" fmla="*/ 100 w 112"/>
                  <a:gd name="T13" fmla="*/ 26 h 165"/>
                  <a:gd name="T14" fmla="*/ 101 w 112"/>
                  <a:gd name="T15" fmla="*/ 39 h 165"/>
                  <a:gd name="T16" fmla="*/ 106 w 112"/>
                  <a:gd name="T17" fmla="*/ 48 h 165"/>
                  <a:gd name="T18" fmla="*/ 109 w 112"/>
                  <a:gd name="T19" fmla="*/ 60 h 165"/>
                  <a:gd name="T20" fmla="*/ 107 w 112"/>
                  <a:gd name="T21" fmla="*/ 74 h 165"/>
                  <a:gd name="T22" fmla="*/ 107 w 112"/>
                  <a:gd name="T23" fmla="*/ 82 h 165"/>
                  <a:gd name="T24" fmla="*/ 65 w 112"/>
                  <a:gd name="T25" fmla="*/ 86 h 165"/>
                  <a:gd name="T26" fmla="*/ 51 w 112"/>
                  <a:gd name="T27" fmla="*/ 85 h 165"/>
                  <a:gd name="T28" fmla="*/ 51 w 112"/>
                  <a:gd name="T29" fmla="*/ 95 h 165"/>
                  <a:gd name="T30" fmla="*/ 57 w 112"/>
                  <a:gd name="T31" fmla="*/ 108 h 165"/>
                  <a:gd name="T32" fmla="*/ 57 w 112"/>
                  <a:gd name="T33" fmla="*/ 117 h 165"/>
                  <a:gd name="T34" fmla="*/ 62 w 112"/>
                  <a:gd name="T35" fmla="*/ 129 h 165"/>
                  <a:gd name="T36" fmla="*/ 68 w 112"/>
                  <a:gd name="T37" fmla="*/ 147 h 165"/>
                  <a:gd name="T38" fmla="*/ 54 w 112"/>
                  <a:gd name="T39" fmla="*/ 161 h 165"/>
                  <a:gd name="T40" fmla="*/ 47 w 112"/>
                  <a:gd name="T41" fmla="*/ 164 h 165"/>
                  <a:gd name="T42" fmla="*/ 42 w 112"/>
                  <a:gd name="T43" fmla="*/ 159 h 165"/>
                  <a:gd name="T44" fmla="*/ 31 w 112"/>
                  <a:gd name="T45" fmla="*/ 153 h 165"/>
                  <a:gd name="T46" fmla="*/ 30 w 112"/>
                  <a:gd name="T47" fmla="*/ 150 h 165"/>
                  <a:gd name="T48" fmla="*/ 30 w 112"/>
                  <a:gd name="T49" fmla="*/ 135 h 165"/>
                  <a:gd name="T50" fmla="*/ 25 w 112"/>
                  <a:gd name="T51" fmla="*/ 120 h 165"/>
                  <a:gd name="T52" fmla="*/ 12 w 112"/>
                  <a:gd name="T53" fmla="*/ 109 h 165"/>
                  <a:gd name="T54" fmla="*/ 3 w 112"/>
                  <a:gd name="T55" fmla="*/ 111 h 165"/>
                  <a:gd name="T56" fmla="*/ 0 w 112"/>
                  <a:gd name="T57" fmla="*/ 95 h 165"/>
                  <a:gd name="T58" fmla="*/ 0 w 112"/>
                  <a:gd name="T59" fmla="*/ 77 h 165"/>
                  <a:gd name="T60" fmla="*/ 3 w 112"/>
                  <a:gd name="T61" fmla="*/ 71 h 165"/>
                  <a:gd name="T62" fmla="*/ 15 w 112"/>
                  <a:gd name="T63" fmla="*/ 62 h 165"/>
                  <a:gd name="T64" fmla="*/ 19 w 112"/>
                  <a:gd name="T65" fmla="*/ 50 h 165"/>
                  <a:gd name="T66" fmla="*/ 21 w 112"/>
                  <a:gd name="T67" fmla="*/ 45 h 165"/>
                  <a:gd name="T68" fmla="*/ 35 w 112"/>
                  <a:gd name="T69" fmla="*/ 41 h 165"/>
                  <a:gd name="T70" fmla="*/ 35 w 112"/>
                  <a:gd name="T71" fmla="*/ 22 h 165"/>
                  <a:gd name="T72" fmla="*/ 45 w 112"/>
                  <a:gd name="T73" fmla="*/ 1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65">
                    <a:moveTo>
                      <a:pt x="45" y="15"/>
                    </a:moveTo>
                    <a:lnTo>
                      <a:pt x="45" y="9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59" y="4"/>
                    </a:lnTo>
                    <a:lnTo>
                      <a:pt x="60" y="9"/>
                    </a:lnTo>
                    <a:lnTo>
                      <a:pt x="69" y="9"/>
                    </a:lnTo>
                    <a:lnTo>
                      <a:pt x="69" y="12"/>
                    </a:lnTo>
                    <a:lnTo>
                      <a:pt x="75" y="16"/>
                    </a:lnTo>
                    <a:lnTo>
                      <a:pt x="82" y="16"/>
                    </a:lnTo>
                    <a:lnTo>
                      <a:pt x="83" y="19"/>
                    </a:lnTo>
                    <a:lnTo>
                      <a:pt x="89" y="26"/>
                    </a:lnTo>
                    <a:lnTo>
                      <a:pt x="97" y="27"/>
                    </a:lnTo>
                    <a:lnTo>
                      <a:pt x="100" y="26"/>
                    </a:lnTo>
                    <a:lnTo>
                      <a:pt x="104" y="35"/>
                    </a:lnTo>
                    <a:lnTo>
                      <a:pt x="101" y="39"/>
                    </a:lnTo>
                    <a:lnTo>
                      <a:pt x="107" y="42"/>
                    </a:lnTo>
                    <a:lnTo>
                      <a:pt x="106" y="48"/>
                    </a:lnTo>
                    <a:lnTo>
                      <a:pt x="112" y="59"/>
                    </a:lnTo>
                    <a:lnTo>
                      <a:pt x="109" y="60"/>
                    </a:lnTo>
                    <a:lnTo>
                      <a:pt x="103" y="70"/>
                    </a:lnTo>
                    <a:lnTo>
                      <a:pt x="107" y="74"/>
                    </a:lnTo>
                    <a:lnTo>
                      <a:pt x="104" y="80"/>
                    </a:lnTo>
                    <a:lnTo>
                      <a:pt x="107" y="82"/>
                    </a:lnTo>
                    <a:lnTo>
                      <a:pt x="103" y="98"/>
                    </a:lnTo>
                    <a:lnTo>
                      <a:pt x="65" y="86"/>
                    </a:lnTo>
                    <a:lnTo>
                      <a:pt x="60" y="85"/>
                    </a:lnTo>
                    <a:lnTo>
                      <a:pt x="51" y="85"/>
                    </a:lnTo>
                    <a:lnTo>
                      <a:pt x="50" y="91"/>
                    </a:lnTo>
                    <a:lnTo>
                      <a:pt x="51" y="95"/>
                    </a:lnTo>
                    <a:lnTo>
                      <a:pt x="50" y="106"/>
                    </a:lnTo>
                    <a:lnTo>
                      <a:pt x="57" y="108"/>
                    </a:lnTo>
                    <a:lnTo>
                      <a:pt x="54" y="112"/>
                    </a:lnTo>
                    <a:lnTo>
                      <a:pt x="57" y="117"/>
                    </a:lnTo>
                    <a:lnTo>
                      <a:pt x="65" y="120"/>
                    </a:lnTo>
                    <a:lnTo>
                      <a:pt x="62" y="129"/>
                    </a:lnTo>
                    <a:lnTo>
                      <a:pt x="66" y="133"/>
                    </a:lnTo>
                    <a:lnTo>
                      <a:pt x="68" y="147"/>
                    </a:lnTo>
                    <a:lnTo>
                      <a:pt x="60" y="158"/>
                    </a:lnTo>
                    <a:lnTo>
                      <a:pt x="54" y="161"/>
                    </a:lnTo>
                    <a:lnTo>
                      <a:pt x="51" y="165"/>
                    </a:lnTo>
                    <a:lnTo>
                      <a:pt x="47" y="164"/>
                    </a:lnTo>
                    <a:lnTo>
                      <a:pt x="44" y="165"/>
                    </a:lnTo>
                    <a:lnTo>
                      <a:pt x="42" y="159"/>
                    </a:lnTo>
                    <a:lnTo>
                      <a:pt x="36" y="158"/>
                    </a:lnTo>
                    <a:lnTo>
                      <a:pt x="31" y="153"/>
                    </a:lnTo>
                    <a:lnTo>
                      <a:pt x="28" y="153"/>
                    </a:lnTo>
                    <a:lnTo>
                      <a:pt x="30" y="150"/>
                    </a:lnTo>
                    <a:lnTo>
                      <a:pt x="31" y="140"/>
                    </a:lnTo>
                    <a:lnTo>
                      <a:pt x="30" y="135"/>
                    </a:lnTo>
                    <a:lnTo>
                      <a:pt x="31" y="123"/>
                    </a:lnTo>
                    <a:lnTo>
                      <a:pt x="25" y="120"/>
                    </a:lnTo>
                    <a:lnTo>
                      <a:pt x="27" y="112"/>
                    </a:lnTo>
                    <a:lnTo>
                      <a:pt x="12" y="109"/>
                    </a:lnTo>
                    <a:lnTo>
                      <a:pt x="9" y="102"/>
                    </a:lnTo>
                    <a:lnTo>
                      <a:pt x="3" y="111"/>
                    </a:lnTo>
                    <a:lnTo>
                      <a:pt x="3" y="108"/>
                    </a:lnTo>
                    <a:lnTo>
                      <a:pt x="0" y="95"/>
                    </a:lnTo>
                    <a:lnTo>
                      <a:pt x="6" y="8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3" y="71"/>
                    </a:lnTo>
                    <a:lnTo>
                      <a:pt x="12" y="68"/>
                    </a:lnTo>
                    <a:lnTo>
                      <a:pt x="15" y="62"/>
                    </a:lnTo>
                    <a:lnTo>
                      <a:pt x="19" y="59"/>
                    </a:lnTo>
                    <a:lnTo>
                      <a:pt x="19" y="50"/>
                    </a:lnTo>
                    <a:lnTo>
                      <a:pt x="22" y="50"/>
                    </a:lnTo>
                    <a:lnTo>
                      <a:pt x="21" y="45"/>
                    </a:lnTo>
                    <a:lnTo>
                      <a:pt x="25" y="42"/>
                    </a:lnTo>
                    <a:lnTo>
                      <a:pt x="35" y="41"/>
                    </a:lnTo>
                    <a:lnTo>
                      <a:pt x="33" y="32"/>
                    </a:lnTo>
                    <a:lnTo>
                      <a:pt x="35" y="22"/>
                    </a:lnTo>
                    <a:lnTo>
                      <a:pt x="42" y="21"/>
                    </a:lnTo>
                    <a:lnTo>
                      <a:pt x="45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2" name="Freeform 2098">
                <a:extLst>
                  <a:ext uri="{FF2B5EF4-FFF2-40B4-BE49-F238E27FC236}">
                    <a16:creationId xmlns:a16="http://schemas.microsoft.com/office/drawing/2014/main" id="{D8EA539D-4714-5BBB-9348-B5437D526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477"/>
                <a:ext cx="25" cy="66"/>
              </a:xfrm>
              <a:custGeom>
                <a:avLst/>
                <a:gdLst>
                  <a:gd name="T0" fmla="*/ 11 w 52"/>
                  <a:gd name="T1" fmla="*/ 9 h 132"/>
                  <a:gd name="T2" fmla="*/ 11 w 52"/>
                  <a:gd name="T3" fmla="*/ 16 h 132"/>
                  <a:gd name="T4" fmla="*/ 14 w 52"/>
                  <a:gd name="T5" fmla="*/ 24 h 132"/>
                  <a:gd name="T6" fmla="*/ 17 w 52"/>
                  <a:gd name="T7" fmla="*/ 34 h 132"/>
                  <a:gd name="T8" fmla="*/ 23 w 52"/>
                  <a:gd name="T9" fmla="*/ 47 h 132"/>
                  <a:gd name="T10" fmla="*/ 20 w 52"/>
                  <a:gd name="T11" fmla="*/ 47 h 132"/>
                  <a:gd name="T12" fmla="*/ 18 w 52"/>
                  <a:gd name="T13" fmla="*/ 59 h 132"/>
                  <a:gd name="T14" fmla="*/ 20 w 52"/>
                  <a:gd name="T15" fmla="*/ 66 h 132"/>
                  <a:gd name="T16" fmla="*/ 17 w 52"/>
                  <a:gd name="T17" fmla="*/ 77 h 132"/>
                  <a:gd name="T18" fmla="*/ 9 w 52"/>
                  <a:gd name="T19" fmla="*/ 85 h 132"/>
                  <a:gd name="T20" fmla="*/ 6 w 52"/>
                  <a:gd name="T21" fmla="*/ 94 h 132"/>
                  <a:gd name="T22" fmla="*/ 0 w 52"/>
                  <a:gd name="T23" fmla="*/ 107 h 132"/>
                  <a:gd name="T24" fmla="*/ 2 w 52"/>
                  <a:gd name="T25" fmla="*/ 109 h 132"/>
                  <a:gd name="T26" fmla="*/ 0 w 52"/>
                  <a:gd name="T27" fmla="*/ 118 h 132"/>
                  <a:gd name="T28" fmla="*/ 8 w 52"/>
                  <a:gd name="T29" fmla="*/ 118 h 132"/>
                  <a:gd name="T30" fmla="*/ 29 w 52"/>
                  <a:gd name="T31" fmla="*/ 123 h 132"/>
                  <a:gd name="T32" fmla="*/ 29 w 52"/>
                  <a:gd name="T33" fmla="*/ 132 h 132"/>
                  <a:gd name="T34" fmla="*/ 36 w 52"/>
                  <a:gd name="T35" fmla="*/ 121 h 132"/>
                  <a:gd name="T36" fmla="*/ 33 w 52"/>
                  <a:gd name="T37" fmla="*/ 112 h 132"/>
                  <a:gd name="T38" fmla="*/ 27 w 52"/>
                  <a:gd name="T39" fmla="*/ 100 h 132"/>
                  <a:gd name="T40" fmla="*/ 41 w 52"/>
                  <a:gd name="T41" fmla="*/ 91 h 132"/>
                  <a:gd name="T42" fmla="*/ 36 w 52"/>
                  <a:gd name="T43" fmla="*/ 86 h 132"/>
                  <a:gd name="T44" fmla="*/ 36 w 52"/>
                  <a:gd name="T45" fmla="*/ 79 h 132"/>
                  <a:gd name="T46" fmla="*/ 39 w 52"/>
                  <a:gd name="T47" fmla="*/ 72 h 132"/>
                  <a:gd name="T48" fmla="*/ 41 w 52"/>
                  <a:gd name="T49" fmla="*/ 63 h 132"/>
                  <a:gd name="T50" fmla="*/ 47 w 52"/>
                  <a:gd name="T51" fmla="*/ 65 h 132"/>
                  <a:gd name="T52" fmla="*/ 52 w 52"/>
                  <a:gd name="T53" fmla="*/ 63 h 132"/>
                  <a:gd name="T54" fmla="*/ 50 w 52"/>
                  <a:gd name="T55" fmla="*/ 57 h 132"/>
                  <a:gd name="T56" fmla="*/ 44 w 52"/>
                  <a:gd name="T57" fmla="*/ 56 h 132"/>
                  <a:gd name="T58" fmla="*/ 39 w 52"/>
                  <a:gd name="T59" fmla="*/ 51 h 132"/>
                  <a:gd name="T60" fmla="*/ 36 w 52"/>
                  <a:gd name="T61" fmla="*/ 51 h 132"/>
                  <a:gd name="T62" fmla="*/ 38 w 52"/>
                  <a:gd name="T63" fmla="*/ 48 h 132"/>
                  <a:gd name="T64" fmla="*/ 39 w 52"/>
                  <a:gd name="T65" fmla="*/ 38 h 132"/>
                  <a:gd name="T66" fmla="*/ 38 w 52"/>
                  <a:gd name="T67" fmla="*/ 33 h 132"/>
                  <a:gd name="T68" fmla="*/ 39 w 52"/>
                  <a:gd name="T69" fmla="*/ 21 h 132"/>
                  <a:gd name="T70" fmla="*/ 33 w 52"/>
                  <a:gd name="T71" fmla="*/ 18 h 132"/>
                  <a:gd name="T72" fmla="*/ 35 w 52"/>
                  <a:gd name="T73" fmla="*/ 10 h 132"/>
                  <a:gd name="T74" fmla="*/ 20 w 52"/>
                  <a:gd name="T75" fmla="*/ 7 h 132"/>
                  <a:gd name="T76" fmla="*/ 17 w 52"/>
                  <a:gd name="T77" fmla="*/ 0 h 132"/>
                  <a:gd name="T78" fmla="*/ 11 w 52"/>
                  <a:gd name="T79" fmla="*/ 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2" h="132">
                    <a:moveTo>
                      <a:pt x="11" y="9"/>
                    </a:moveTo>
                    <a:lnTo>
                      <a:pt x="11" y="16"/>
                    </a:lnTo>
                    <a:lnTo>
                      <a:pt x="14" y="24"/>
                    </a:lnTo>
                    <a:lnTo>
                      <a:pt x="17" y="34"/>
                    </a:lnTo>
                    <a:lnTo>
                      <a:pt x="23" y="47"/>
                    </a:lnTo>
                    <a:lnTo>
                      <a:pt x="20" y="47"/>
                    </a:lnTo>
                    <a:lnTo>
                      <a:pt x="18" y="59"/>
                    </a:lnTo>
                    <a:lnTo>
                      <a:pt x="20" y="66"/>
                    </a:lnTo>
                    <a:lnTo>
                      <a:pt x="17" y="77"/>
                    </a:lnTo>
                    <a:lnTo>
                      <a:pt x="9" y="85"/>
                    </a:lnTo>
                    <a:lnTo>
                      <a:pt x="6" y="94"/>
                    </a:lnTo>
                    <a:lnTo>
                      <a:pt x="0" y="107"/>
                    </a:lnTo>
                    <a:lnTo>
                      <a:pt x="2" y="109"/>
                    </a:lnTo>
                    <a:lnTo>
                      <a:pt x="0" y="118"/>
                    </a:lnTo>
                    <a:lnTo>
                      <a:pt x="8" y="118"/>
                    </a:lnTo>
                    <a:lnTo>
                      <a:pt x="29" y="123"/>
                    </a:lnTo>
                    <a:lnTo>
                      <a:pt x="29" y="132"/>
                    </a:lnTo>
                    <a:lnTo>
                      <a:pt x="36" y="121"/>
                    </a:lnTo>
                    <a:lnTo>
                      <a:pt x="33" y="112"/>
                    </a:lnTo>
                    <a:lnTo>
                      <a:pt x="27" y="100"/>
                    </a:lnTo>
                    <a:lnTo>
                      <a:pt x="41" y="91"/>
                    </a:lnTo>
                    <a:lnTo>
                      <a:pt x="36" y="86"/>
                    </a:lnTo>
                    <a:lnTo>
                      <a:pt x="36" y="79"/>
                    </a:lnTo>
                    <a:lnTo>
                      <a:pt x="39" y="72"/>
                    </a:lnTo>
                    <a:lnTo>
                      <a:pt x="41" y="63"/>
                    </a:lnTo>
                    <a:lnTo>
                      <a:pt x="47" y="65"/>
                    </a:lnTo>
                    <a:lnTo>
                      <a:pt x="52" y="63"/>
                    </a:lnTo>
                    <a:lnTo>
                      <a:pt x="50" y="57"/>
                    </a:lnTo>
                    <a:lnTo>
                      <a:pt x="44" y="56"/>
                    </a:lnTo>
                    <a:lnTo>
                      <a:pt x="39" y="51"/>
                    </a:lnTo>
                    <a:lnTo>
                      <a:pt x="36" y="51"/>
                    </a:lnTo>
                    <a:lnTo>
                      <a:pt x="38" y="48"/>
                    </a:lnTo>
                    <a:lnTo>
                      <a:pt x="39" y="38"/>
                    </a:lnTo>
                    <a:lnTo>
                      <a:pt x="38" y="33"/>
                    </a:lnTo>
                    <a:lnTo>
                      <a:pt x="39" y="21"/>
                    </a:lnTo>
                    <a:lnTo>
                      <a:pt x="33" y="18"/>
                    </a:lnTo>
                    <a:lnTo>
                      <a:pt x="35" y="10"/>
                    </a:lnTo>
                    <a:lnTo>
                      <a:pt x="20" y="7"/>
                    </a:lnTo>
                    <a:lnTo>
                      <a:pt x="17" y="0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3" name="Freeform 2099">
                <a:extLst>
                  <a:ext uri="{FF2B5EF4-FFF2-40B4-BE49-F238E27FC236}">
                    <a16:creationId xmlns:a16="http://schemas.microsoft.com/office/drawing/2014/main" id="{B70DE11C-FCD4-F9AE-275B-A4C00486A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477"/>
                <a:ext cx="25" cy="66"/>
              </a:xfrm>
              <a:custGeom>
                <a:avLst/>
                <a:gdLst>
                  <a:gd name="T0" fmla="*/ 11 w 52"/>
                  <a:gd name="T1" fmla="*/ 9 h 132"/>
                  <a:gd name="T2" fmla="*/ 17 w 52"/>
                  <a:gd name="T3" fmla="*/ 0 h 132"/>
                  <a:gd name="T4" fmla="*/ 20 w 52"/>
                  <a:gd name="T5" fmla="*/ 7 h 132"/>
                  <a:gd name="T6" fmla="*/ 35 w 52"/>
                  <a:gd name="T7" fmla="*/ 10 h 132"/>
                  <a:gd name="T8" fmla="*/ 33 w 52"/>
                  <a:gd name="T9" fmla="*/ 18 h 132"/>
                  <a:gd name="T10" fmla="*/ 39 w 52"/>
                  <a:gd name="T11" fmla="*/ 21 h 132"/>
                  <a:gd name="T12" fmla="*/ 38 w 52"/>
                  <a:gd name="T13" fmla="*/ 33 h 132"/>
                  <a:gd name="T14" fmla="*/ 39 w 52"/>
                  <a:gd name="T15" fmla="*/ 38 h 132"/>
                  <a:gd name="T16" fmla="*/ 38 w 52"/>
                  <a:gd name="T17" fmla="*/ 48 h 132"/>
                  <a:gd name="T18" fmla="*/ 36 w 52"/>
                  <a:gd name="T19" fmla="*/ 51 h 132"/>
                  <a:gd name="T20" fmla="*/ 39 w 52"/>
                  <a:gd name="T21" fmla="*/ 51 h 132"/>
                  <a:gd name="T22" fmla="*/ 44 w 52"/>
                  <a:gd name="T23" fmla="*/ 56 h 132"/>
                  <a:gd name="T24" fmla="*/ 50 w 52"/>
                  <a:gd name="T25" fmla="*/ 57 h 132"/>
                  <a:gd name="T26" fmla="*/ 52 w 52"/>
                  <a:gd name="T27" fmla="*/ 63 h 132"/>
                  <a:gd name="T28" fmla="*/ 47 w 52"/>
                  <a:gd name="T29" fmla="*/ 65 h 132"/>
                  <a:gd name="T30" fmla="*/ 41 w 52"/>
                  <a:gd name="T31" fmla="*/ 63 h 132"/>
                  <a:gd name="T32" fmla="*/ 39 w 52"/>
                  <a:gd name="T33" fmla="*/ 72 h 132"/>
                  <a:gd name="T34" fmla="*/ 36 w 52"/>
                  <a:gd name="T35" fmla="*/ 79 h 132"/>
                  <a:gd name="T36" fmla="*/ 36 w 52"/>
                  <a:gd name="T37" fmla="*/ 86 h 132"/>
                  <a:gd name="T38" fmla="*/ 41 w 52"/>
                  <a:gd name="T39" fmla="*/ 91 h 132"/>
                  <a:gd name="T40" fmla="*/ 27 w 52"/>
                  <a:gd name="T41" fmla="*/ 100 h 132"/>
                  <a:gd name="T42" fmla="*/ 33 w 52"/>
                  <a:gd name="T43" fmla="*/ 112 h 132"/>
                  <a:gd name="T44" fmla="*/ 36 w 52"/>
                  <a:gd name="T45" fmla="*/ 121 h 132"/>
                  <a:gd name="T46" fmla="*/ 29 w 52"/>
                  <a:gd name="T47" fmla="*/ 132 h 132"/>
                  <a:gd name="T48" fmla="*/ 29 w 52"/>
                  <a:gd name="T49" fmla="*/ 123 h 132"/>
                  <a:gd name="T50" fmla="*/ 8 w 52"/>
                  <a:gd name="T51" fmla="*/ 118 h 132"/>
                  <a:gd name="T52" fmla="*/ 0 w 52"/>
                  <a:gd name="T53" fmla="*/ 118 h 132"/>
                  <a:gd name="T54" fmla="*/ 2 w 52"/>
                  <a:gd name="T55" fmla="*/ 109 h 132"/>
                  <a:gd name="T56" fmla="*/ 0 w 52"/>
                  <a:gd name="T57" fmla="*/ 107 h 132"/>
                  <a:gd name="T58" fmla="*/ 6 w 52"/>
                  <a:gd name="T59" fmla="*/ 94 h 132"/>
                  <a:gd name="T60" fmla="*/ 9 w 52"/>
                  <a:gd name="T61" fmla="*/ 85 h 132"/>
                  <a:gd name="T62" fmla="*/ 17 w 52"/>
                  <a:gd name="T63" fmla="*/ 77 h 132"/>
                  <a:gd name="T64" fmla="*/ 20 w 52"/>
                  <a:gd name="T65" fmla="*/ 66 h 132"/>
                  <a:gd name="T66" fmla="*/ 18 w 52"/>
                  <a:gd name="T67" fmla="*/ 59 h 132"/>
                  <a:gd name="T68" fmla="*/ 20 w 52"/>
                  <a:gd name="T69" fmla="*/ 47 h 132"/>
                  <a:gd name="T70" fmla="*/ 23 w 52"/>
                  <a:gd name="T71" fmla="*/ 47 h 132"/>
                  <a:gd name="T72" fmla="*/ 17 w 52"/>
                  <a:gd name="T73" fmla="*/ 34 h 132"/>
                  <a:gd name="T74" fmla="*/ 14 w 52"/>
                  <a:gd name="T75" fmla="*/ 24 h 132"/>
                  <a:gd name="T76" fmla="*/ 11 w 52"/>
                  <a:gd name="T77" fmla="*/ 16 h 132"/>
                  <a:gd name="T78" fmla="*/ 11 w 52"/>
                  <a:gd name="T79" fmla="*/ 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2" h="132">
                    <a:moveTo>
                      <a:pt x="11" y="9"/>
                    </a:moveTo>
                    <a:lnTo>
                      <a:pt x="17" y="0"/>
                    </a:lnTo>
                    <a:lnTo>
                      <a:pt x="20" y="7"/>
                    </a:lnTo>
                    <a:lnTo>
                      <a:pt x="35" y="10"/>
                    </a:lnTo>
                    <a:lnTo>
                      <a:pt x="33" y="18"/>
                    </a:lnTo>
                    <a:lnTo>
                      <a:pt x="39" y="21"/>
                    </a:lnTo>
                    <a:lnTo>
                      <a:pt x="38" y="33"/>
                    </a:lnTo>
                    <a:lnTo>
                      <a:pt x="39" y="38"/>
                    </a:lnTo>
                    <a:lnTo>
                      <a:pt x="38" y="48"/>
                    </a:lnTo>
                    <a:lnTo>
                      <a:pt x="36" y="51"/>
                    </a:lnTo>
                    <a:lnTo>
                      <a:pt x="39" y="51"/>
                    </a:lnTo>
                    <a:lnTo>
                      <a:pt x="44" y="56"/>
                    </a:lnTo>
                    <a:lnTo>
                      <a:pt x="50" y="57"/>
                    </a:lnTo>
                    <a:lnTo>
                      <a:pt x="52" y="63"/>
                    </a:lnTo>
                    <a:lnTo>
                      <a:pt x="47" y="65"/>
                    </a:lnTo>
                    <a:lnTo>
                      <a:pt x="41" y="63"/>
                    </a:lnTo>
                    <a:lnTo>
                      <a:pt x="39" y="72"/>
                    </a:lnTo>
                    <a:lnTo>
                      <a:pt x="36" y="79"/>
                    </a:lnTo>
                    <a:lnTo>
                      <a:pt x="36" y="86"/>
                    </a:lnTo>
                    <a:lnTo>
                      <a:pt x="41" y="91"/>
                    </a:lnTo>
                    <a:lnTo>
                      <a:pt x="27" y="100"/>
                    </a:lnTo>
                    <a:lnTo>
                      <a:pt x="33" y="112"/>
                    </a:lnTo>
                    <a:lnTo>
                      <a:pt x="36" y="121"/>
                    </a:lnTo>
                    <a:lnTo>
                      <a:pt x="29" y="132"/>
                    </a:lnTo>
                    <a:lnTo>
                      <a:pt x="29" y="123"/>
                    </a:lnTo>
                    <a:lnTo>
                      <a:pt x="8" y="118"/>
                    </a:lnTo>
                    <a:lnTo>
                      <a:pt x="0" y="118"/>
                    </a:lnTo>
                    <a:lnTo>
                      <a:pt x="2" y="109"/>
                    </a:lnTo>
                    <a:lnTo>
                      <a:pt x="0" y="107"/>
                    </a:lnTo>
                    <a:lnTo>
                      <a:pt x="6" y="94"/>
                    </a:lnTo>
                    <a:lnTo>
                      <a:pt x="9" y="85"/>
                    </a:lnTo>
                    <a:lnTo>
                      <a:pt x="17" y="77"/>
                    </a:lnTo>
                    <a:lnTo>
                      <a:pt x="20" y="66"/>
                    </a:lnTo>
                    <a:lnTo>
                      <a:pt x="18" y="59"/>
                    </a:lnTo>
                    <a:lnTo>
                      <a:pt x="20" y="47"/>
                    </a:lnTo>
                    <a:lnTo>
                      <a:pt x="23" y="47"/>
                    </a:lnTo>
                    <a:lnTo>
                      <a:pt x="17" y="34"/>
                    </a:lnTo>
                    <a:lnTo>
                      <a:pt x="14" y="24"/>
                    </a:lnTo>
                    <a:lnTo>
                      <a:pt x="11" y="16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4" name="Freeform 2100">
                <a:extLst>
                  <a:ext uri="{FF2B5EF4-FFF2-40B4-BE49-F238E27FC236}">
                    <a16:creationId xmlns:a16="http://schemas.microsoft.com/office/drawing/2014/main" id="{A6CF4B0A-E80F-93CA-B4F9-67166CF7F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477"/>
                <a:ext cx="25" cy="66"/>
              </a:xfrm>
              <a:custGeom>
                <a:avLst/>
                <a:gdLst>
                  <a:gd name="T0" fmla="*/ 11 w 52"/>
                  <a:gd name="T1" fmla="*/ 9 h 132"/>
                  <a:gd name="T2" fmla="*/ 17 w 52"/>
                  <a:gd name="T3" fmla="*/ 0 h 132"/>
                  <a:gd name="T4" fmla="*/ 20 w 52"/>
                  <a:gd name="T5" fmla="*/ 7 h 132"/>
                  <a:gd name="T6" fmla="*/ 35 w 52"/>
                  <a:gd name="T7" fmla="*/ 10 h 132"/>
                  <a:gd name="T8" fmla="*/ 33 w 52"/>
                  <a:gd name="T9" fmla="*/ 18 h 132"/>
                  <a:gd name="T10" fmla="*/ 39 w 52"/>
                  <a:gd name="T11" fmla="*/ 21 h 132"/>
                  <a:gd name="T12" fmla="*/ 38 w 52"/>
                  <a:gd name="T13" fmla="*/ 33 h 132"/>
                  <a:gd name="T14" fmla="*/ 39 w 52"/>
                  <a:gd name="T15" fmla="*/ 38 h 132"/>
                  <a:gd name="T16" fmla="*/ 38 w 52"/>
                  <a:gd name="T17" fmla="*/ 48 h 132"/>
                  <a:gd name="T18" fmla="*/ 36 w 52"/>
                  <a:gd name="T19" fmla="*/ 51 h 132"/>
                  <a:gd name="T20" fmla="*/ 39 w 52"/>
                  <a:gd name="T21" fmla="*/ 51 h 132"/>
                  <a:gd name="T22" fmla="*/ 44 w 52"/>
                  <a:gd name="T23" fmla="*/ 56 h 132"/>
                  <a:gd name="T24" fmla="*/ 50 w 52"/>
                  <a:gd name="T25" fmla="*/ 57 h 132"/>
                  <a:gd name="T26" fmla="*/ 52 w 52"/>
                  <a:gd name="T27" fmla="*/ 63 h 132"/>
                  <a:gd name="T28" fmla="*/ 47 w 52"/>
                  <a:gd name="T29" fmla="*/ 65 h 132"/>
                  <a:gd name="T30" fmla="*/ 41 w 52"/>
                  <a:gd name="T31" fmla="*/ 63 h 132"/>
                  <a:gd name="T32" fmla="*/ 39 w 52"/>
                  <a:gd name="T33" fmla="*/ 72 h 132"/>
                  <a:gd name="T34" fmla="*/ 36 w 52"/>
                  <a:gd name="T35" fmla="*/ 79 h 132"/>
                  <a:gd name="T36" fmla="*/ 36 w 52"/>
                  <a:gd name="T37" fmla="*/ 86 h 132"/>
                  <a:gd name="T38" fmla="*/ 41 w 52"/>
                  <a:gd name="T39" fmla="*/ 91 h 132"/>
                  <a:gd name="T40" fmla="*/ 27 w 52"/>
                  <a:gd name="T41" fmla="*/ 100 h 132"/>
                  <a:gd name="T42" fmla="*/ 33 w 52"/>
                  <a:gd name="T43" fmla="*/ 112 h 132"/>
                  <a:gd name="T44" fmla="*/ 36 w 52"/>
                  <a:gd name="T45" fmla="*/ 121 h 132"/>
                  <a:gd name="T46" fmla="*/ 29 w 52"/>
                  <a:gd name="T47" fmla="*/ 132 h 132"/>
                  <a:gd name="T48" fmla="*/ 29 w 52"/>
                  <a:gd name="T49" fmla="*/ 123 h 132"/>
                  <a:gd name="T50" fmla="*/ 8 w 52"/>
                  <a:gd name="T51" fmla="*/ 118 h 132"/>
                  <a:gd name="T52" fmla="*/ 0 w 52"/>
                  <a:gd name="T53" fmla="*/ 118 h 132"/>
                  <a:gd name="T54" fmla="*/ 2 w 52"/>
                  <a:gd name="T55" fmla="*/ 109 h 132"/>
                  <a:gd name="T56" fmla="*/ 0 w 52"/>
                  <a:gd name="T57" fmla="*/ 107 h 132"/>
                  <a:gd name="T58" fmla="*/ 6 w 52"/>
                  <a:gd name="T59" fmla="*/ 94 h 132"/>
                  <a:gd name="T60" fmla="*/ 9 w 52"/>
                  <a:gd name="T61" fmla="*/ 85 h 132"/>
                  <a:gd name="T62" fmla="*/ 17 w 52"/>
                  <a:gd name="T63" fmla="*/ 77 h 132"/>
                  <a:gd name="T64" fmla="*/ 20 w 52"/>
                  <a:gd name="T65" fmla="*/ 66 h 132"/>
                  <a:gd name="T66" fmla="*/ 18 w 52"/>
                  <a:gd name="T67" fmla="*/ 59 h 132"/>
                  <a:gd name="T68" fmla="*/ 20 w 52"/>
                  <a:gd name="T69" fmla="*/ 47 h 132"/>
                  <a:gd name="T70" fmla="*/ 23 w 52"/>
                  <a:gd name="T71" fmla="*/ 47 h 132"/>
                  <a:gd name="T72" fmla="*/ 17 w 52"/>
                  <a:gd name="T73" fmla="*/ 34 h 132"/>
                  <a:gd name="T74" fmla="*/ 14 w 52"/>
                  <a:gd name="T75" fmla="*/ 24 h 132"/>
                  <a:gd name="T76" fmla="*/ 11 w 52"/>
                  <a:gd name="T77" fmla="*/ 16 h 132"/>
                  <a:gd name="T78" fmla="*/ 11 w 52"/>
                  <a:gd name="T79" fmla="*/ 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2" h="132">
                    <a:moveTo>
                      <a:pt x="11" y="9"/>
                    </a:moveTo>
                    <a:lnTo>
                      <a:pt x="17" y="0"/>
                    </a:lnTo>
                    <a:lnTo>
                      <a:pt x="20" y="7"/>
                    </a:lnTo>
                    <a:lnTo>
                      <a:pt x="35" y="10"/>
                    </a:lnTo>
                    <a:lnTo>
                      <a:pt x="33" y="18"/>
                    </a:lnTo>
                    <a:lnTo>
                      <a:pt x="39" y="21"/>
                    </a:lnTo>
                    <a:lnTo>
                      <a:pt x="38" y="33"/>
                    </a:lnTo>
                    <a:lnTo>
                      <a:pt x="39" y="38"/>
                    </a:lnTo>
                    <a:lnTo>
                      <a:pt x="38" y="48"/>
                    </a:lnTo>
                    <a:lnTo>
                      <a:pt x="36" y="51"/>
                    </a:lnTo>
                    <a:lnTo>
                      <a:pt x="39" y="51"/>
                    </a:lnTo>
                    <a:lnTo>
                      <a:pt x="44" y="56"/>
                    </a:lnTo>
                    <a:lnTo>
                      <a:pt x="50" y="57"/>
                    </a:lnTo>
                    <a:lnTo>
                      <a:pt x="52" y="63"/>
                    </a:lnTo>
                    <a:lnTo>
                      <a:pt x="47" y="65"/>
                    </a:lnTo>
                    <a:lnTo>
                      <a:pt x="41" y="63"/>
                    </a:lnTo>
                    <a:lnTo>
                      <a:pt x="39" y="72"/>
                    </a:lnTo>
                    <a:lnTo>
                      <a:pt x="36" y="79"/>
                    </a:lnTo>
                    <a:lnTo>
                      <a:pt x="36" y="86"/>
                    </a:lnTo>
                    <a:lnTo>
                      <a:pt x="41" y="91"/>
                    </a:lnTo>
                    <a:lnTo>
                      <a:pt x="27" y="100"/>
                    </a:lnTo>
                    <a:lnTo>
                      <a:pt x="33" y="112"/>
                    </a:lnTo>
                    <a:lnTo>
                      <a:pt x="36" y="121"/>
                    </a:lnTo>
                    <a:lnTo>
                      <a:pt x="29" y="132"/>
                    </a:lnTo>
                    <a:lnTo>
                      <a:pt x="29" y="123"/>
                    </a:lnTo>
                    <a:lnTo>
                      <a:pt x="8" y="118"/>
                    </a:lnTo>
                    <a:lnTo>
                      <a:pt x="0" y="118"/>
                    </a:lnTo>
                    <a:lnTo>
                      <a:pt x="2" y="109"/>
                    </a:lnTo>
                    <a:lnTo>
                      <a:pt x="0" y="107"/>
                    </a:lnTo>
                    <a:lnTo>
                      <a:pt x="6" y="94"/>
                    </a:lnTo>
                    <a:lnTo>
                      <a:pt x="9" y="85"/>
                    </a:lnTo>
                    <a:lnTo>
                      <a:pt x="17" y="77"/>
                    </a:lnTo>
                    <a:lnTo>
                      <a:pt x="20" y="66"/>
                    </a:lnTo>
                    <a:lnTo>
                      <a:pt x="18" y="59"/>
                    </a:lnTo>
                    <a:lnTo>
                      <a:pt x="20" y="47"/>
                    </a:lnTo>
                    <a:lnTo>
                      <a:pt x="23" y="47"/>
                    </a:lnTo>
                    <a:lnTo>
                      <a:pt x="17" y="34"/>
                    </a:lnTo>
                    <a:lnTo>
                      <a:pt x="14" y="24"/>
                    </a:lnTo>
                    <a:lnTo>
                      <a:pt x="11" y="16"/>
                    </a:lnTo>
                    <a:lnTo>
                      <a:pt x="1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5" name="Freeform 2101">
                <a:extLst>
                  <a:ext uri="{FF2B5EF4-FFF2-40B4-BE49-F238E27FC236}">
                    <a16:creationId xmlns:a16="http://schemas.microsoft.com/office/drawing/2014/main" id="{39F626D6-C9FD-FED7-810D-EC0835B86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537"/>
                <a:ext cx="7" cy="5"/>
              </a:xfrm>
              <a:custGeom>
                <a:avLst/>
                <a:gdLst>
                  <a:gd name="T0" fmla="*/ 15 w 15"/>
                  <a:gd name="T1" fmla="*/ 0 h 9"/>
                  <a:gd name="T2" fmla="*/ 5 w 15"/>
                  <a:gd name="T3" fmla="*/ 3 h 9"/>
                  <a:gd name="T4" fmla="*/ 0 w 15"/>
                  <a:gd name="T5" fmla="*/ 9 h 9"/>
                  <a:gd name="T6" fmla="*/ 9 w 15"/>
                  <a:gd name="T7" fmla="*/ 9 h 9"/>
                  <a:gd name="T8" fmla="*/ 15 w 15"/>
                  <a:gd name="T9" fmla="*/ 7 h 9"/>
                  <a:gd name="T10" fmla="*/ 15 w 15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lnTo>
                      <a:pt x="5" y="3"/>
                    </a:lnTo>
                    <a:lnTo>
                      <a:pt x="0" y="9"/>
                    </a:lnTo>
                    <a:lnTo>
                      <a:pt x="9" y="9"/>
                    </a:lnTo>
                    <a:lnTo>
                      <a:pt x="15" y="7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6" name="Freeform 2102">
                <a:extLst>
                  <a:ext uri="{FF2B5EF4-FFF2-40B4-BE49-F238E27FC236}">
                    <a16:creationId xmlns:a16="http://schemas.microsoft.com/office/drawing/2014/main" id="{69A796F6-33E5-D94D-024B-9A04AB786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537"/>
                <a:ext cx="7" cy="5"/>
              </a:xfrm>
              <a:custGeom>
                <a:avLst/>
                <a:gdLst>
                  <a:gd name="T0" fmla="*/ 15 w 15"/>
                  <a:gd name="T1" fmla="*/ 0 h 9"/>
                  <a:gd name="T2" fmla="*/ 15 w 15"/>
                  <a:gd name="T3" fmla="*/ 7 h 9"/>
                  <a:gd name="T4" fmla="*/ 9 w 15"/>
                  <a:gd name="T5" fmla="*/ 9 h 9"/>
                  <a:gd name="T6" fmla="*/ 0 w 15"/>
                  <a:gd name="T7" fmla="*/ 9 h 9"/>
                  <a:gd name="T8" fmla="*/ 5 w 15"/>
                  <a:gd name="T9" fmla="*/ 3 h 9"/>
                  <a:gd name="T10" fmla="*/ 15 w 15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lnTo>
                      <a:pt x="15" y="7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5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7" name="Freeform 2103">
                <a:extLst>
                  <a:ext uri="{FF2B5EF4-FFF2-40B4-BE49-F238E27FC236}">
                    <a16:creationId xmlns:a16="http://schemas.microsoft.com/office/drawing/2014/main" id="{56EB0E38-DDB6-4A54-35FC-D23043E68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537"/>
                <a:ext cx="7" cy="5"/>
              </a:xfrm>
              <a:custGeom>
                <a:avLst/>
                <a:gdLst>
                  <a:gd name="T0" fmla="*/ 15 w 15"/>
                  <a:gd name="T1" fmla="*/ 0 h 9"/>
                  <a:gd name="T2" fmla="*/ 15 w 15"/>
                  <a:gd name="T3" fmla="*/ 7 h 9"/>
                  <a:gd name="T4" fmla="*/ 9 w 15"/>
                  <a:gd name="T5" fmla="*/ 9 h 9"/>
                  <a:gd name="T6" fmla="*/ 0 w 15"/>
                  <a:gd name="T7" fmla="*/ 9 h 9"/>
                  <a:gd name="T8" fmla="*/ 5 w 15"/>
                  <a:gd name="T9" fmla="*/ 3 h 9"/>
                  <a:gd name="T10" fmla="*/ 15 w 15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lnTo>
                      <a:pt x="15" y="7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5" y="3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8" name="Freeform 2104">
                <a:extLst>
                  <a:ext uri="{FF2B5EF4-FFF2-40B4-BE49-F238E27FC236}">
                    <a16:creationId xmlns:a16="http://schemas.microsoft.com/office/drawing/2014/main" id="{559CF7D4-C946-7916-3B02-E40CB1629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03"/>
                <a:ext cx="122" cy="120"/>
              </a:xfrm>
              <a:custGeom>
                <a:avLst/>
                <a:gdLst>
                  <a:gd name="T0" fmla="*/ 56 w 242"/>
                  <a:gd name="T1" fmla="*/ 66 h 240"/>
                  <a:gd name="T2" fmla="*/ 50 w 242"/>
                  <a:gd name="T3" fmla="*/ 73 h 240"/>
                  <a:gd name="T4" fmla="*/ 57 w 242"/>
                  <a:gd name="T5" fmla="*/ 89 h 240"/>
                  <a:gd name="T6" fmla="*/ 59 w 242"/>
                  <a:gd name="T7" fmla="*/ 107 h 240"/>
                  <a:gd name="T8" fmla="*/ 54 w 242"/>
                  <a:gd name="T9" fmla="*/ 127 h 240"/>
                  <a:gd name="T10" fmla="*/ 15 w 242"/>
                  <a:gd name="T11" fmla="*/ 133 h 240"/>
                  <a:gd name="T12" fmla="*/ 0 w 242"/>
                  <a:gd name="T13" fmla="*/ 138 h 240"/>
                  <a:gd name="T14" fmla="*/ 7 w 242"/>
                  <a:gd name="T15" fmla="*/ 155 h 240"/>
                  <a:gd name="T16" fmla="*/ 15 w 242"/>
                  <a:gd name="T17" fmla="*/ 167 h 240"/>
                  <a:gd name="T18" fmla="*/ 18 w 242"/>
                  <a:gd name="T19" fmla="*/ 194 h 240"/>
                  <a:gd name="T20" fmla="*/ 32 w 242"/>
                  <a:gd name="T21" fmla="*/ 197 h 240"/>
                  <a:gd name="T22" fmla="*/ 41 w 242"/>
                  <a:gd name="T23" fmla="*/ 202 h 240"/>
                  <a:gd name="T24" fmla="*/ 51 w 242"/>
                  <a:gd name="T25" fmla="*/ 212 h 240"/>
                  <a:gd name="T26" fmla="*/ 69 w 242"/>
                  <a:gd name="T27" fmla="*/ 211 h 240"/>
                  <a:gd name="T28" fmla="*/ 77 w 242"/>
                  <a:gd name="T29" fmla="*/ 223 h 240"/>
                  <a:gd name="T30" fmla="*/ 80 w 242"/>
                  <a:gd name="T31" fmla="*/ 225 h 240"/>
                  <a:gd name="T32" fmla="*/ 91 w 242"/>
                  <a:gd name="T33" fmla="*/ 209 h 240"/>
                  <a:gd name="T34" fmla="*/ 101 w 242"/>
                  <a:gd name="T35" fmla="*/ 190 h 240"/>
                  <a:gd name="T36" fmla="*/ 107 w 242"/>
                  <a:gd name="T37" fmla="*/ 197 h 240"/>
                  <a:gd name="T38" fmla="*/ 124 w 242"/>
                  <a:gd name="T39" fmla="*/ 203 h 240"/>
                  <a:gd name="T40" fmla="*/ 151 w 242"/>
                  <a:gd name="T41" fmla="*/ 205 h 240"/>
                  <a:gd name="T42" fmla="*/ 159 w 242"/>
                  <a:gd name="T43" fmla="*/ 188 h 240"/>
                  <a:gd name="T44" fmla="*/ 165 w 242"/>
                  <a:gd name="T45" fmla="*/ 174 h 240"/>
                  <a:gd name="T46" fmla="*/ 180 w 242"/>
                  <a:gd name="T47" fmla="*/ 164 h 240"/>
                  <a:gd name="T48" fmla="*/ 191 w 242"/>
                  <a:gd name="T49" fmla="*/ 138 h 240"/>
                  <a:gd name="T50" fmla="*/ 198 w 242"/>
                  <a:gd name="T51" fmla="*/ 120 h 240"/>
                  <a:gd name="T52" fmla="*/ 185 w 242"/>
                  <a:gd name="T53" fmla="*/ 109 h 240"/>
                  <a:gd name="T54" fmla="*/ 171 w 242"/>
                  <a:gd name="T55" fmla="*/ 100 h 240"/>
                  <a:gd name="T56" fmla="*/ 200 w 242"/>
                  <a:gd name="T57" fmla="*/ 76 h 240"/>
                  <a:gd name="T58" fmla="*/ 214 w 242"/>
                  <a:gd name="T59" fmla="*/ 65 h 240"/>
                  <a:gd name="T60" fmla="*/ 224 w 242"/>
                  <a:gd name="T61" fmla="*/ 53 h 240"/>
                  <a:gd name="T62" fmla="*/ 242 w 242"/>
                  <a:gd name="T63" fmla="*/ 21 h 240"/>
                  <a:gd name="T64" fmla="*/ 217 w 242"/>
                  <a:gd name="T65" fmla="*/ 19 h 240"/>
                  <a:gd name="T66" fmla="*/ 197 w 242"/>
                  <a:gd name="T67" fmla="*/ 19 h 240"/>
                  <a:gd name="T68" fmla="*/ 191 w 242"/>
                  <a:gd name="T69" fmla="*/ 36 h 240"/>
                  <a:gd name="T70" fmla="*/ 188 w 242"/>
                  <a:gd name="T71" fmla="*/ 51 h 240"/>
                  <a:gd name="T72" fmla="*/ 177 w 242"/>
                  <a:gd name="T73" fmla="*/ 51 h 240"/>
                  <a:gd name="T74" fmla="*/ 168 w 242"/>
                  <a:gd name="T75" fmla="*/ 48 h 240"/>
                  <a:gd name="T76" fmla="*/ 168 w 242"/>
                  <a:gd name="T77" fmla="*/ 31 h 240"/>
                  <a:gd name="T78" fmla="*/ 154 w 242"/>
                  <a:gd name="T79" fmla="*/ 27 h 240"/>
                  <a:gd name="T80" fmla="*/ 162 w 242"/>
                  <a:gd name="T81" fmla="*/ 15 h 240"/>
                  <a:gd name="T82" fmla="*/ 150 w 242"/>
                  <a:gd name="T83" fmla="*/ 6 h 240"/>
                  <a:gd name="T84" fmla="*/ 129 w 242"/>
                  <a:gd name="T85" fmla="*/ 3 h 240"/>
                  <a:gd name="T86" fmla="*/ 112 w 242"/>
                  <a:gd name="T87" fmla="*/ 13 h 240"/>
                  <a:gd name="T88" fmla="*/ 120 w 242"/>
                  <a:gd name="T89" fmla="*/ 31 h 240"/>
                  <a:gd name="T90" fmla="*/ 101 w 242"/>
                  <a:gd name="T91" fmla="*/ 38 h 240"/>
                  <a:gd name="T92" fmla="*/ 83 w 242"/>
                  <a:gd name="T93" fmla="*/ 33 h 240"/>
                  <a:gd name="T94" fmla="*/ 65 w 242"/>
                  <a:gd name="T95" fmla="*/ 36 h 240"/>
                  <a:gd name="T96" fmla="*/ 68 w 242"/>
                  <a:gd name="T97" fmla="*/ 5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2" h="240">
                    <a:moveTo>
                      <a:pt x="62" y="59"/>
                    </a:moveTo>
                    <a:lnTo>
                      <a:pt x="60" y="62"/>
                    </a:lnTo>
                    <a:lnTo>
                      <a:pt x="56" y="66"/>
                    </a:lnTo>
                    <a:lnTo>
                      <a:pt x="48" y="69"/>
                    </a:lnTo>
                    <a:lnTo>
                      <a:pt x="47" y="74"/>
                    </a:lnTo>
                    <a:lnTo>
                      <a:pt x="50" y="73"/>
                    </a:lnTo>
                    <a:lnTo>
                      <a:pt x="54" y="82"/>
                    </a:lnTo>
                    <a:lnTo>
                      <a:pt x="51" y="86"/>
                    </a:lnTo>
                    <a:lnTo>
                      <a:pt x="57" y="89"/>
                    </a:lnTo>
                    <a:lnTo>
                      <a:pt x="56" y="95"/>
                    </a:lnTo>
                    <a:lnTo>
                      <a:pt x="62" y="106"/>
                    </a:lnTo>
                    <a:lnTo>
                      <a:pt x="59" y="107"/>
                    </a:lnTo>
                    <a:lnTo>
                      <a:pt x="53" y="117"/>
                    </a:lnTo>
                    <a:lnTo>
                      <a:pt x="57" y="121"/>
                    </a:lnTo>
                    <a:lnTo>
                      <a:pt x="54" y="127"/>
                    </a:lnTo>
                    <a:lnTo>
                      <a:pt x="57" y="129"/>
                    </a:lnTo>
                    <a:lnTo>
                      <a:pt x="53" y="145"/>
                    </a:lnTo>
                    <a:lnTo>
                      <a:pt x="15" y="133"/>
                    </a:lnTo>
                    <a:lnTo>
                      <a:pt x="10" y="132"/>
                    </a:lnTo>
                    <a:lnTo>
                      <a:pt x="1" y="132"/>
                    </a:lnTo>
                    <a:lnTo>
                      <a:pt x="0" y="138"/>
                    </a:lnTo>
                    <a:lnTo>
                      <a:pt x="1" y="142"/>
                    </a:lnTo>
                    <a:lnTo>
                      <a:pt x="0" y="153"/>
                    </a:lnTo>
                    <a:lnTo>
                      <a:pt x="7" y="155"/>
                    </a:lnTo>
                    <a:lnTo>
                      <a:pt x="4" y="159"/>
                    </a:lnTo>
                    <a:lnTo>
                      <a:pt x="7" y="164"/>
                    </a:lnTo>
                    <a:lnTo>
                      <a:pt x="15" y="167"/>
                    </a:lnTo>
                    <a:lnTo>
                      <a:pt x="12" y="176"/>
                    </a:lnTo>
                    <a:lnTo>
                      <a:pt x="16" y="180"/>
                    </a:lnTo>
                    <a:lnTo>
                      <a:pt x="18" y="194"/>
                    </a:lnTo>
                    <a:lnTo>
                      <a:pt x="22" y="191"/>
                    </a:lnTo>
                    <a:lnTo>
                      <a:pt x="24" y="199"/>
                    </a:lnTo>
                    <a:lnTo>
                      <a:pt x="32" y="197"/>
                    </a:lnTo>
                    <a:lnTo>
                      <a:pt x="32" y="197"/>
                    </a:lnTo>
                    <a:lnTo>
                      <a:pt x="35" y="197"/>
                    </a:lnTo>
                    <a:lnTo>
                      <a:pt x="41" y="202"/>
                    </a:lnTo>
                    <a:lnTo>
                      <a:pt x="45" y="202"/>
                    </a:lnTo>
                    <a:lnTo>
                      <a:pt x="50" y="206"/>
                    </a:lnTo>
                    <a:lnTo>
                      <a:pt x="51" y="212"/>
                    </a:lnTo>
                    <a:lnTo>
                      <a:pt x="56" y="211"/>
                    </a:lnTo>
                    <a:lnTo>
                      <a:pt x="65" y="209"/>
                    </a:lnTo>
                    <a:lnTo>
                      <a:pt x="69" y="211"/>
                    </a:lnTo>
                    <a:lnTo>
                      <a:pt x="71" y="217"/>
                    </a:lnTo>
                    <a:lnTo>
                      <a:pt x="74" y="215"/>
                    </a:lnTo>
                    <a:lnTo>
                      <a:pt x="77" y="223"/>
                    </a:lnTo>
                    <a:lnTo>
                      <a:pt x="80" y="240"/>
                    </a:lnTo>
                    <a:lnTo>
                      <a:pt x="82" y="234"/>
                    </a:lnTo>
                    <a:lnTo>
                      <a:pt x="80" y="225"/>
                    </a:lnTo>
                    <a:lnTo>
                      <a:pt x="83" y="221"/>
                    </a:lnTo>
                    <a:lnTo>
                      <a:pt x="94" y="215"/>
                    </a:lnTo>
                    <a:lnTo>
                      <a:pt x="91" y="209"/>
                    </a:lnTo>
                    <a:lnTo>
                      <a:pt x="98" y="205"/>
                    </a:lnTo>
                    <a:lnTo>
                      <a:pt x="94" y="194"/>
                    </a:lnTo>
                    <a:lnTo>
                      <a:pt x="101" y="190"/>
                    </a:lnTo>
                    <a:lnTo>
                      <a:pt x="104" y="190"/>
                    </a:lnTo>
                    <a:lnTo>
                      <a:pt x="109" y="193"/>
                    </a:lnTo>
                    <a:lnTo>
                      <a:pt x="107" y="197"/>
                    </a:lnTo>
                    <a:lnTo>
                      <a:pt x="112" y="205"/>
                    </a:lnTo>
                    <a:lnTo>
                      <a:pt x="115" y="203"/>
                    </a:lnTo>
                    <a:lnTo>
                      <a:pt x="124" y="203"/>
                    </a:lnTo>
                    <a:lnTo>
                      <a:pt x="127" y="199"/>
                    </a:lnTo>
                    <a:lnTo>
                      <a:pt x="141" y="200"/>
                    </a:lnTo>
                    <a:lnTo>
                      <a:pt x="151" y="205"/>
                    </a:lnTo>
                    <a:lnTo>
                      <a:pt x="161" y="205"/>
                    </a:lnTo>
                    <a:lnTo>
                      <a:pt x="161" y="193"/>
                    </a:lnTo>
                    <a:lnTo>
                      <a:pt x="159" y="188"/>
                    </a:lnTo>
                    <a:lnTo>
                      <a:pt x="161" y="179"/>
                    </a:lnTo>
                    <a:lnTo>
                      <a:pt x="165" y="176"/>
                    </a:lnTo>
                    <a:lnTo>
                      <a:pt x="165" y="174"/>
                    </a:lnTo>
                    <a:lnTo>
                      <a:pt x="171" y="173"/>
                    </a:lnTo>
                    <a:lnTo>
                      <a:pt x="177" y="168"/>
                    </a:lnTo>
                    <a:lnTo>
                      <a:pt x="180" y="164"/>
                    </a:lnTo>
                    <a:lnTo>
                      <a:pt x="179" y="156"/>
                    </a:lnTo>
                    <a:lnTo>
                      <a:pt x="186" y="139"/>
                    </a:lnTo>
                    <a:lnTo>
                      <a:pt x="191" y="138"/>
                    </a:lnTo>
                    <a:lnTo>
                      <a:pt x="191" y="133"/>
                    </a:lnTo>
                    <a:lnTo>
                      <a:pt x="197" y="129"/>
                    </a:lnTo>
                    <a:lnTo>
                      <a:pt x="198" y="120"/>
                    </a:lnTo>
                    <a:lnTo>
                      <a:pt x="191" y="121"/>
                    </a:lnTo>
                    <a:lnTo>
                      <a:pt x="191" y="117"/>
                    </a:lnTo>
                    <a:lnTo>
                      <a:pt x="185" y="109"/>
                    </a:lnTo>
                    <a:lnTo>
                      <a:pt x="177" y="107"/>
                    </a:lnTo>
                    <a:lnTo>
                      <a:pt x="171" y="101"/>
                    </a:lnTo>
                    <a:lnTo>
                      <a:pt x="171" y="100"/>
                    </a:lnTo>
                    <a:lnTo>
                      <a:pt x="186" y="88"/>
                    </a:lnTo>
                    <a:lnTo>
                      <a:pt x="195" y="86"/>
                    </a:lnTo>
                    <a:lnTo>
                      <a:pt x="200" y="76"/>
                    </a:lnTo>
                    <a:lnTo>
                      <a:pt x="206" y="69"/>
                    </a:lnTo>
                    <a:lnTo>
                      <a:pt x="211" y="69"/>
                    </a:lnTo>
                    <a:lnTo>
                      <a:pt x="214" y="65"/>
                    </a:lnTo>
                    <a:lnTo>
                      <a:pt x="215" y="60"/>
                    </a:lnTo>
                    <a:lnTo>
                      <a:pt x="220" y="51"/>
                    </a:lnTo>
                    <a:lnTo>
                      <a:pt x="224" y="53"/>
                    </a:lnTo>
                    <a:lnTo>
                      <a:pt x="232" y="47"/>
                    </a:lnTo>
                    <a:lnTo>
                      <a:pt x="238" y="30"/>
                    </a:lnTo>
                    <a:lnTo>
                      <a:pt x="242" y="21"/>
                    </a:lnTo>
                    <a:lnTo>
                      <a:pt x="226" y="15"/>
                    </a:lnTo>
                    <a:lnTo>
                      <a:pt x="220" y="16"/>
                    </a:lnTo>
                    <a:lnTo>
                      <a:pt x="217" y="19"/>
                    </a:lnTo>
                    <a:lnTo>
                      <a:pt x="212" y="21"/>
                    </a:lnTo>
                    <a:lnTo>
                      <a:pt x="209" y="18"/>
                    </a:lnTo>
                    <a:lnTo>
                      <a:pt x="197" y="19"/>
                    </a:lnTo>
                    <a:lnTo>
                      <a:pt x="198" y="25"/>
                    </a:lnTo>
                    <a:lnTo>
                      <a:pt x="195" y="42"/>
                    </a:lnTo>
                    <a:lnTo>
                      <a:pt x="191" y="36"/>
                    </a:lnTo>
                    <a:lnTo>
                      <a:pt x="186" y="36"/>
                    </a:lnTo>
                    <a:lnTo>
                      <a:pt x="186" y="45"/>
                    </a:lnTo>
                    <a:lnTo>
                      <a:pt x="188" y="51"/>
                    </a:lnTo>
                    <a:lnTo>
                      <a:pt x="185" y="54"/>
                    </a:lnTo>
                    <a:lnTo>
                      <a:pt x="182" y="48"/>
                    </a:lnTo>
                    <a:lnTo>
                      <a:pt x="177" y="51"/>
                    </a:lnTo>
                    <a:lnTo>
                      <a:pt x="171" y="57"/>
                    </a:lnTo>
                    <a:lnTo>
                      <a:pt x="170" y="57"/>
                    </a:lnTo>
                    <a:lnTo>
                      <a:pt x="168" y="48"/>
                    </a:lnTo>
                    <a:lnTo>
                      <a:pt x="171" y="36"/>
                    </a:lnTo>
                    <a:lnTo>
                      <a:pt x="167" y="39"/>
                    </a:lnTo>
                    <a:lnTo>
                      <a:pt x="168" y="31"/>
                    </a:lnTo>
                    <a:lnTo>
                      <a:pt x="171" y="27"/>
                    </a:lnTo>
                    <a:lnTo>
                      <a:pt x="162" y="27"/>
                    </a:lnTo>
                    <a:lnTo>
                      <a:pt x="154" y="27"/>
                    </a:lnTo>
                    <a:lnTo>
                      <a:pt x="162" y="25"/>
                    </a:lnTo>
                    <a:lnTo>
                      <a:pt x="165" y="22"/>
                    </a:lnTo>
                    <a:lnTo>
                      <a:pt x="162" y="15"/>
                    </a:lnTo>
                    <a:lnTo>
                      <a:pt x="164" y="12"/>
                    </a:lnTo>
                    <a:lnTo>
                      <a:pt x="158" y="10"/>
                    </a:lnTo>
                    <a:lnTo>
                      <a:pt x="150" y="6"/>
                    </a:lnTo>
                    <a:lnTo>
                      <a:pt x="147" y="3"/>
                    </a:lnTo>
                    <a:lnTo>
                      <a:pt x="141" y="0"/>
                    </a:lnTo>
                    <a:lnTo>
                      <a:pt x="129" y="3"/>
                    </a:lnTo>
                    <a:lnTo>
                      <a:pt x="118" y="0"/>
                    </a:lnTo>
                    <a:lnTo>
                      <a:pt x="113" y="6"/>
                    </a:lnTo>
                    <a:lnTo>
                      <a:pt x="112" y="13"/>
                    </a:lnTo>
                    <a:lnTo>
                      <a:pt x="113" y="22"/>
                    </a:lnTo>
                    <a:lnTo>
                      <a:pt x="113" y="27"/>
                    </a:lnTo>
                    <a:lnTo>
                      <a:pt x="120" y="31"/>
                    </a:lnTo>
                    <a:lnTo>
                      <a:pt x="118" y="33"/>
                    </a:lnTo>
                    <a:lnTo>
                      <a:pt x="110" y="31"/>
                    </a:lnTo>
                    <a:lnTo>
                      <a:pt x="101" y="38"/>
                    </a:lnTo>
                    <a:lnTo>
                      <a:pt x="97" y="35"/>
                    </a:lnTo>
                    <a:lnTo>
                      <a:pt x="88" y="36"/>
                    </a:lnTo>
                    <a:lnTo>
                      <a:pt x="83" y="33"/>
                    </a:lnTo>
                    <a:lnTo>
                      <a:pt x="80" y="33"/>
                    </a:lnTo>
                    <a:lnTo>
                      <a:pt x="68" y="33"/>
                    </a:lnTo>
                    <a:lnTo>
                      <a:pt x="65" y="36"/>
                    </a:lnTo>
                    <a:lnTo>
                      <a:pt x="66" y="39"/>
                    </a:lnTo>
                    <a:lnTo>
                      <a:pt x="68" y="51"/>
                    </a:lnTo>
                    <a:lnTo>
                      <a:pt x="68" y="57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9" name="Freeform 2105">
                <a:extLst>
                  <a:ext uri="{FF2B5EF4-FFF2-40B4-BE49-F238E27FC236}">
                    <a16:creationId xmlns:a16="http://schemas.microsoft.com/office/drawing/2014/main" id="{BBE48128-F97B-87E8-F9E2-35250DA75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03"/>
                <a:ext cx="122" cy="120"/>
              </a:xfrm>
              <a:custGeom>
                <a:avLst/>
                <a:gdLst>
                  <a:gd name="T0" fmla="*/ 68 w 242"/>
                  <a:gd name="T1" fmla="*/ 51 h 240"/>
                  <a:gd name="T2" fmla="*/ 68 w 242"/>
                  <a:gd name="T3" fmla="*/ 33 h 240"/>
                  <a:gd name="T4" fmla="*/ 88 w 242"/>
                  <a:gd name="T5" fmla="*/ 36 h 240"/>
                  <a:gd name="T6" fmla="*/ 110 w 242"/>
                  <a:gd name="T7" fmla="*/ 31 h 240"/>
                  <a:gd name="T8" fmla="*/ 113 w 242"/>
                  <a:gd name="T9" fmla="*/ 27 h 240"/>
                  <a:gd name="T10" fmla="*/ 113 w 242"/>
                  <a:gd name="T11" fmla="*/ 6 h 240"/>
                  <a:gd name="T12" fmla="*/ 141 w 242"/>
                  <a:gd name="T13" fmla="*/ 0 h 240"/>
                  <a:gd name="T14" fmla="*/ 158 w 242"/>
                  <a:gd name="T15" fmla="*/ 10 h 240"/>
                  <a:gd name="T16" fmla="*/ 165 w 242"/>
                  <a:gd name="T17" fmla="*/ 22 h 240"/>
                  <a:gd name="T18" fmla="*/ 162 w 242"/>
                  <a:gd name="T19" fmla="*/ 27 h 240"/>
                  <a:gd name="T20" fmla="*/ 167 w 242"/>
                  <a:gd name="T21" fmla="*/ 39 h 240"/>
                  <a:gd name="T22" fmla="*/ 170 w 242"/>
                  <a:gd name="T23" fmla="*/ 57 h 240"/>
                  <a:gd name="T24" fmla="*/ 182 w 242"/>
                  <a:gd name="T25" fmla="*/ 48 h 240"/>
                  <a:gd name="T26" fmla="*/ 186 w 242"/>
                  <a:gd name="T27" fmla="*/ 45 h 240"/>
                  <a:gd name="T28" fmla="*/ 195 w 242"/>
                  <a:gd name="T29" fmla="*/ 42 h 240"/>
                  <a:gd name="T30" fmla="*/ 209 w 242"/>
                  <a:gd name="T31" fmla="*/ 18 h 240"/>
                  <a:gd name="T32" fmla="*/ 220 w 242"/>
                  <a:gd name="T33" fmla="*/ 16 h 240"/>
                  <a:gd name="T34" fmla="*/ 238 w 242"/>
                  <a:gd name="T35" fmla="*/ 30 h 240"/>
                  <a:gd name="T36" fmla="*/ 220 w 242"/>
                  <a:gd name="T37" fmla="*/ 51 h 240"/>
                  <a:gd name="T38" fmla="*/ 211 w 242"/>
                  <a:gd name="T39" fmla="*/ 69 h 240"/>
                  <a:gd name="T40" fmla="*/ 195 w 242"/>
                  <a:gd name="T41" fmla="*/ 86 h 240"/>
                  <a:gd name="T42" fmla="*/ 171 w 242"/>
                  <a:gd name="T43" fmla="*/ 101 h 240"/>
                  <a:gd name="T44" fmla="*/ 191 w 242"/>
                  <a:gd name="T45" fmla="*/ 117 h 240"/>
                  <a:gd name="T46" fmla="*/ 197 w 242"/>
                  <a:gd name="T47" fmla="*/ 129 h 240"/>
                  <a:gd name="T48" fmla="*/ 186 w 242"/>
                  <a:gd name="T49" fmla="*/ 139 h 240"/>
                  <a:gd name="T50" fmla="*/ 177 w 242"/>
                  <a:gd name="T51" fmla="*/ 168 h 240"/>
                  <a:gd name="T52" fmla="*/ 165 w 242"/>
                  <a:gd name="T53" fmla="*/ 176 h 240"/>
                  <a:gd name="T54" fmla="*/ 161 w 242"/>
                  <a:gd name="T55" fmla="*/ 193 h 240"/>
                  <a:gd name="T56" fmla="*/ 141 w 242"/>
                  <a:gd name="T57" fmla="*/ 200 h 240"/>
                  <a:gd name="T58" fmla="*/ 115 w 242"/>
                  <a:gd name="T59" fmla="*/ 203 h 240"/>
                  <a:gd name="T60" fmla="*/ 109 w 242"/>
                  <a:gd name="T61" fmla="*/ 193 h 240"/>
                  <a:gd name="T62" fmla="*/ 94 w 242"/>
                  <a:gd name="T63" fmla="*/ 194 h 240"/>
                  <a:gd name="T64" fmla="*/ 94 w 242"/>
                  <a:gd name="T65" fmla="*/ 215 h 240"/>
                  <a:gd name="T66" fmla="*/ 82 w 242"/>
                  <a:gd name="T67" fmla="*/ 234 h 240"/>
                  <a:gd name="T68" fmla="*/ 74 w 242"/>
                  <a:gd name="T69" fmla="*/ 215 h 240"/>
                  <a:gd name="T70" fmla="*/ 65 w 242"/>
                  <a:gd name="T71" fmla="*/ 209 h 240"/>
                  <a:gd name="T72" fmla="*/ 50 w 242"/>
                  <a:gd name="T73" fmla="*/ 206 h 240"/>
                  <a:gd name="T74" fmla="*/ 35 w 242"/>
                  <a:gd name="T75" fmla="*/ 197 h 240"/>
                  <a:gd name="T76" fmla="*/ 24 w 242"/>
                  <a:gd name="T77" fmla="*/ 199 h 240"/>
                  <a:gd name="T78" fmla="*/ 16 w 242"/>
                  <a:gd name="T79" fmla="*/ 180 h 240"/>
                  <a:gd name="T80" fmla="*/ 7 w 242"/>
                  <a:gd name="T81" fmla="*/ 164 h 240"/>
                  <a:gd name="T82" fmla="*/ 0 w 242"/>
                  <a:gd name="T83" fmla="*/ 153 h 240"/>
                  <a:gd name="T84" fmla="*/ 1 w 242"/>
                  <a:gd name="T85" fmla="*/ 132 h 240"/>
                  <a:gd name="T86" fmla="*/ 53 w 242"/>
                  <a:gd name="T87" fmla="*/ 145 h 240"/>
                  <a:gd name="T88" fmla="*/ 57 w 242"/>
                  <a:gd name="T89" fmla="*/ 121 h 240"/>
                  <a:gd name="T90" fmla="*/ 62 w 242"/>
                  <a:gd name="T91" fmla="*/ 106 h 240"/>
                  <a:gd name="T92" fmla="*/ 51 w 242"/>
                  <a:gd name="T93" fmla="*/ 86 h 240"/>
                  <a:gd name="T94" fmla="*/ 47 w 242"/>
                  <a:gd name="T95" fmla="*/ 74 h 240"/>
                  <a:gd name="T96" fmla="*/ 60 w 242"/>
                  <a:gd name="T97" fmla="*/ 62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2" h="240">
                    <a:moveTo>
                      <a:pt x="62" y="59"/>
                    </a:moveTo>
                    <a:lnTo>
                      <a:pt x="68" y="57"/>
                    </a:lnTo>
                    <a:lnTo>
                      <a:pt x="68" y="51"/>
                    </a:lnTo>
                    <a:lnTo>
                      <a:pt x="66" y="39"/>
                    </a:lnTo>
                    <a:lnTo>
                      <a:pt x="65" y="36"/>
                    </a:lnTo>
                    <a:lnTo>
                      <a:pt x="68" y="33"/>
                    </a:lnTo>
                    <a:lnTo>
                      <a:pt x="80" y="33"/>
                    </a:lnTo>
                    <a:lnTo>
                      <a:pt x="83" y="33"/>
                    </a:lnTo>
                    <a:lnTo>
                      <a:pt x="88" y="36"/>
                    </a:lnTo>
                    <a:lnTo>
                      <a:pt x="97" y="35"/>
                    </a:lnTo>
                    <a:lnTo>
                      <a:pt x="101" y="38"/>
                    </a:lnTo>
                    <a:lnTo>
                      <a:pt x="110" y="31"/>
                    </a:lnTo>
                    <a:lnTo>
                      <a:pt x="118" y="33"/>
                    </a:lnTo>
                    <a:lnTo>
                      <a:pt x="120" y="31"/>
                    </a:lnTo>
                    <a:lnTo>
                      <a:pt x="113" y="27"/>
                    </a:lnTo>
                    <a:lnTo>
                      <a:pt x="113" y="22"/>
                    </a:lnTo>
                    <a:lnTo>
                      <a:pt x="112" y="13"/>
                    </a:lnTo>
                    <a:lnTo>
                      <a:pt x="113" y="6"/>
                    </a:lnTo>
                    <a:lnTo>
                      <a:pt x="118" y="0"/>
                    </a:lnTo>
                    <a:lnTo>
                      <a:pt x="129" y="3"/>
                    </a:lnTo>
                    <a:lnTo>
                      <a:pt x="141" y="0"/>
                    </a:lnTo>
                    <a:lnTo>
                      <a:pt x="147" y="3"/>
                    </a:lnTo>
                    <a:lnTo>
                      <a:pt x="150" y="6"/>
                    </a:lnTo>
                    <a:lnTo>
                      <a:pt x="158" y="10"/>
                    </a:lnTo>
                    <a:lnTo>
                      <a:pt x="164" y="12"/>
                    </a:lnTo>
                    <a:lnTo>
                      <a:pt x="162" y="15"/>
                    </a:lnTo>
                    <a:lnTo>
                      <a:pt x="165" y="22"/>
                    </a:lnTo>
                    <a:lnTo>
                      <a:pt x="162" y="25"/>
                    </a:lnTo>
                    <a:lnTo>
                      <a:pt x="154" y="27"/>
                    </a:lnTo>
                    <a:lnTo>
                      <a:pt x="162" y="27"/>
                    </a:lnTo>
                    <a:lnTo>
                      <a:pt x="171" y="27"/>
                    </a:lnTo>
                    <a:lnTo>
                      <a:pt x="168" y="31"/>
                    </a:lnTo>
                    <a:lnTo>
                      <a:pt x="167" y="39"/>
                    </a:lnTo>
                    <a:lnTo>
                      <a:pt x="171" y="36"/>
                    </a:lnTo>
                    <a:lnTo>
                      <a:pt x="168" y="48"/>
                    </a:lnTo>
                    <a:lnTo>
                      <a:pt x="170" y="57"/>
                    </a:lnTo>
                    <a:lnTo>
                      <a:pt x="171" y="57"/>
                    </a:lnTo>
                    <a:lnTo>
                      <a:pt x="177" y="51"/>
                    </a:lnTo>
                    <a:lnTo>
                      <a:pt x="182" y="48"/>
                    </a:lnTo>
                    <a:lnTo>
                      <a:pt x="185" y="54"/>
                    </a:lnTo>
                    <a:lnTo>
                      <a:pt x="188" y="51"/>
                    </a:lnTo>
                    <a:lnTo>
                      <a:pt x="186" y="45"/>
                    </a:lnTo>
                    <a:lnTo>
                      <a:pt x="186" y="36"/>
                    </a:lnTo>
                    <a:lnTo>
                      <a:pt x="191" y="36"/>
                    </a:lnTo>
                    <a:lnTo>
                      <a:pt x="195" y="42"/>
                    </a:lnTo>
                    <a:lnTo>
                      <a:pt x="198" y="25"/>
                    </a:lnTo>
                    <a:lnTo>
                      <a:pt x="197" y="19"/>
                    </a:lnTo>
                    <a:lnTo>
                      <a:pt x="209" y="18"/>
                    </a:lnTo>
                    <a:lnTo>
                      <a:pt x="212" y="21"/>
                    </a:lnTo>
                    <a:lnTo>
                      <a:pt x="217" y="19"/>
                    </a:lnTo>
                    <a:lnTo>
                      <a:pt x="220" y="16"/>
                    </a:lnTo>
                    <a:lnTo>
                      <a:pt x="226" y="15"/>
                    </a:lnTo>
                    <a:lnTo>
                      <a:pt x="242" y="21"/>
                    </a:lnTo>
                    <a:lnTo>
                      <a:pt x="238" y="30"/>
                    </a:lnTo>
                    <a:lnTo>
                      <a:pt x="232" y="47"/>
                    </a:lnTo>
                    <a:lnTo>
                      <a:pt x="224" y="53"/>
                    </a:lnTo>
                    <a:lnTo>
                      <a:pt x="220" y="51"/>
                    </a:lnTo>
                    <a:lnTo>
                      <a:pt x="215" y="60"/>
                    </a:lnTo>
                    <a:lnTo>
                      <a:pt x="214" y="65"/>
                    </a:lnTo>
                    <a:lnTo>
                      <a:pt x="211" y="69"/>
                    </a:lnTo>
                    <a:lnTo>
                      <a:pt x="206" y="69"/>
                    </a:lnTo>
                    <a:lnTo>
                      <a:pt x="200" y="76"/>
                    </a:lnTo>
                    <a:lnTo>
                      <a:pt x="195" y="86"/>
                    </a:lnTo>
                    <a:lnTo>
                      <a:pt x="186" y="88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7" y="107"/>
                    </a:lnTo>
                    <a:lnTo>
                      <a:pt x="185" y="109"/>
                    </a:lnTo>
                    <a:lnTo>
                      <a:pt x="191" y="117"/>
                    </a:lnTo>
                    <a:lnTo>
                      <a:pt x="191" y="121"/>
                    </a:lnTo>
                    <a:lnTo>
                      <a:pt x="198" y="120"/>
                    </a:lnTo>
                    <a:lnTo>
                      <a:pt x="197" y="129"/>
                    </a:lnTo>
                    <a:lnTo>
                      <a:pt x="191" y="133"/>
                    </a:lnTo>
                    <a:lnTo>
                      <a:pt x="191" y="138"/>
                    </a:lnTo>
                    <a:lnTo>
                      <a:pt x="186" y="139"/>
                    </a:lnTo>
                    <a:lnTo>
                      <a:pt x="179" y="156"/>
                    </a:lnTo>
                    <a:lnTo>
                      <a:pt x="180" y="164"/>
                    </a:lnTo>
                    <a:lnTo>
                      <a:pt x="177" y="168"/>
                    </a:lnTo>
                    <a:lnTo>
                      <a:pt x="171" y="173"/>
                    </a:lnTo>
                    <a:lnTo>
                      <a:pt x="165" y="174"/>
                    </a:lnTo>
                    <a:lnTo>
                      <a:pt x="165" y="176"/>
                    </a:lnTo>
                    <a:lnTo>
                      <a:pt x="161" y="179"/>
                    </a:lnTo>
                    <a:lnTo>
                      <a:pt x="159" y="188"/>
                    </a:lnTo>
                    <a:lnTo>
                      <a:pt x="161" y="193"/>
                    </a:lnTo>
                    <a:lnTo>
                      <a:pt x="161" y="205"/>
                    </a:lnTo>
                    <a:lnTo>
                      <a:pt x="151" y="205"/>
                    </a:lnTo>
                    <a:lnTo>
                      <a:pt x="141" y="200"/>
                    </a:lnTo>
                    <a:lnTo>
                      <a:pt x="127" y="199"/>
                    </a:lnTo>
                    <a:lnTo>
                      <a:pt x="124" y="203"/>
                    </a:lnTo>
                    <a:lnTo>
                      <a:pt x="115" y="203"/>
                    </a:lnTo>
                    <a:lnTo>
                      <a:pt x="112" y="205"/>
                    </a:lnTo>
                    <a:lnTo>
                      <a:pt x="107" y="197"/>
                    </a:lnTo>
                    <a:lnTo>
                      <a:pt x="109" y="193"/>
                    </a:lnTo>
                    <a:lnTo>
                      <a:pt x="104" y="190"/>
                    </a:lnTo>
                    <a:lnTo>
                      <a:pt x="101" y="190"/>
                    </a:lnTo>
                    <a:lnTo>
                      <a:pt x="94" y="194"/>
                    </a:lnTo>
                    <a:lnTo>
                      <a:pt x="98" y="205"/>
                    </a:lnTo>
                    <a:lnTo>
                      <a:pt x="91" y="209"/>
                    </a:lnTo>
                    <a:lnTo>
                      <a:pt x="94" y="215"/>
                    </a:lnTo>
                    <a:lnTo>
                      <a:pt x="83" y="221"/>
                    </a:lnTo>
                    <a:lnTo>
                      <a:pt x="80" y="225"/>
                    </a:lnTo>
                    <a:lnTo>
                      <a:pt x="82" y="234"/>
                    </a:lnTo>
                    <a:lnTo>
                      <a:pt x="80" y="240"/>
                    </a:lnTo>
                    <a:lnTo>
                      <a:pt x="77" y="223"/>
                    </a:lnTo>
                    <a:lnTo>
                      <a:pt x="74" y="215"/>
                    </a:lnTo>
                    <a:lnTo>
                      <a:pt x="71" y="217"/>
                    </a:lnTo>
                    <a:lnTo>
                      <a:pt x="69" y="211"/>
                    </a:lnTo>
                    <a:lnTo>
                      <a:pt x="65" y="209"/>
                    </a:lnTo>
                    <a:lnTo>
                      <a:pt x="56" y="211"/>
                    </a:lnTo>
                    <a:lnTo>
                      <a:pt x="51" y="212"/>
                    </a:lnTo>
                    <a:lnTo>
                      <a:pt x="50" y="206"/>
                    </a:lnTo>
                    <a:lnTo>
                      <a:pt x="45" y="202"/>
                    </a:lnTo>
                    <a:lnTo>
                      <a:pt x="41" y="202"/>
                    </a:lnTo>
                    <a:lnTo>
                      <a:pt x="35" y="197"/>
                    </a:lnTo>
                    <a:lnTo>
                      <a:pt x="32" y="197"/>
                    </a:lnTo>
                    <a:lnTo>
                      <a:pt x="32" y="197"/>
                    </a:lnTo>
                    <a:lnTo>
                      <a:pt x="24" y="199"/>
                    </a:lnTo>
                    <a:lnTo>
                      <a:pt x="22" y="191"/>
                    </a:lnTo>
                    <a:lnTo>
                      <a:pt x="18" y="194"/>
                    </a:lnTo>
                    <a:lnTo>
                      <a:pt x="16" y="180"/>
                    </a:lnTo>
                    <a:lnTo>
                      <a:pt x="12" y="176"/>
                    </a:lnTo>
                    <a:lnTo>
                      <a:pt x="15" y="167"/>
                    </a:lnTo>
                    <a:lnTo>
                      <a:pt x="7" y="164"/>
                    </a:lnTo>
                    <a:lnTo>
                      <a:pt x="4" y="159"/>
                    </a:lnTo>
                    <a:lnTo>
                      <a:pt x="7" y="155"/>
                    </a:lnTo>
                    <a:lnTo>
                      <a:pt x="0" y="153"/>
                    </a:lnTo>
                    <a:lnTo>
                      <a:pt x="1" y="142"/>
                    </a:lnTo>
                    <a:lnTo>
                      <a:pt x="0" y="138"/>
                    </a:lnTo>
                    <a:lnTo>
                      <a:pt x="1" y="132"/>
                    </a:lnTo>
                    <a:lnTo>
                      <a:pt x="10" y="132"/>
                    </a:lnTo>
                    <a:lnTo>
                      <a:pt x="15" y="133"/>
                    </a:lnTo>
                    <a:lnTo>
                      <a:pt x="53" y="145"/>
                    </a:lnTo>
                    <a:lnTo>
                      <a:pt x="57" y="129"/>
                    </a:lnTo>
                    <a:lnTo>
                      <a:pt x="54" y="127"/>
                    </a:lnTo>
                    <a:lnTo>
                      <a:pt x="57" y="121"/>
                    </a:lnTo>
                    <a:lnTo>
                      <a:pt x="53" y="117"/>
                    </a:lnTo>
                    <a:lnTo>
                      <a:pt x="59" y="107"/>
                    </a:lnTo>
                    <a:lnTo>
                      <a:pt x="62" y="106"/>
                    </a:lnTo>
                    <a:lnTo>
                      <a:pt x="56" y="95"/>
                    </a:lnTo>
                    <a:lnTo>
                      <a:pt x="57" y="89"/>
                    </a:lnTo>
                    <a:lnTo>
                      <a:pt x="51" y="86"/>
                    </a:lnTo>
                    <a:lnTo>
                      <a:pt x="54" y="82"/>
                    </a:lnTo>
                    <a:lnTo>
                      <a:pt x="50" y="73"/>
                    </a:lnTo>
                    <a:lnTo>
                      <a:pt x="47" y="74"/>
                    </a:lnTo>
                    <a:lnTo>
                      <a:pt x="48" y="69"/>
                    </a:lnTo>
                    <a:lnTo>
                      <a:pt x="56" y="66"/>
                    </a:lnTo>
                    <a:lnTo>
                      <a:pt x="60" y="62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0" name="Freeform 2106">
                <a:extLst>
                  <a:ext uri="{FF2B5EF4-FFF2-40B4-BE49-F238E27FC236}">
                    <a16:creationId xmlns:a16="http://schemas.microsoft.com/office/drawing/2014/main" id="{680E16F9-D978-737A-DF0C-2D4BE4CE2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03"/>
                <a:ext cx="122" cy="120"/>
              </a:xfrm>
              <a:custGeom>
                <a:avLst/>
                <a:gdLst>
                  <a:gd name="T0" fmla="*/ 68 w 242"/>
                  <a:gd name="T1" fmla="*/ 51 h 240"/>
                  <a:gd name="T2" fmla="*/ 68 w 242"/>
                  <a:gd name="T3" fmla="*/ 33 h 240"/>
                  <a:gd name="T4" fmla="*/ 88 w 242"/>
                  <a:gd name="T5" fmla="*/ 36 h 240"/>
                  <a:gd name="T6" fmla="*/ 110 w 242"/>
                  <a:gd name="T7" fmla="*/ 31 h 240"/>
                  <a:gd name="T8" fmla="*/ 113 w 242"/>
                  <a:gd name="T9" fmla="*/ 27 h 240"/>
                  <a:gd name="T10" fmla="*/ 113 w 242"/>
                  <a:gd name="T11" fmla="*/ 6 h 240"/>
                  <a:gd name="T12" fmla="*/ 141 w 242"/>
                  <a:gd name="T13" fmla="*/ 0 h 240"/>
                  <a:gd name="T14" fmla="*/ 158 w 242"/>
                  <a:gd name="T15" fmla="*/ 10 h 240"/>
                  <a:gd name="T16" fmla="*/ 165 w 242"/>
                  <a:gd name="T17" fmla="*/ 22 h 240"/>
                  <a:gd name="T18" fmla="*/ 162 w 242"/>
                  <a:gd name="T19" fmla="*/ 27 h 240"/>
                  <a:gd name="T20" fmla="*/ 167 w 242"/>
                  <a:gd name="T21" fmla="*/ 39 h 240"/>
                  <a:gd name="T22" fmla="*/ 170 w 242"/>
                  <a:gd name="T23" fmla="*/ 57 h 240"/>
                  <a:gd name="T24" fmla="*/ 182 w 242"/>
                  <a:gd name="T25" fmla="*/ 48 h 240"/>
                  <a:gd name="T26" fmla="*/ 186 w 242"/>
                  <a:gd name="T27" fmla="*/ 45 h 240"/>
                  <a:gd name="T28" fmla="*/ 195 w 242"/>
                  <a:gd name="T29" fmla="*/ 42 h 240"/>
                  <a:gd name="T30" fmla="*/ 209 w 242"/>
                  <a:gd name="T31" fmla="*/ 18 h 240"/>
                  <a:gd name="T32" fmla="*/ 220 w 242"/>
                  <a:gd name="T33" fmla="*/ 16 h 240"/>
                  <a:gd name="T34" fmla="*/ 238 w 242"/>
                  <a:gd name="T35" fmla="*/ 30 h 240"/>
                  <a:gd name="T36" fmla="*/ 220 w 242"/>
                  <a:gd name="T37" fmla="*/ 51 h 240"/>
                  <a:gd name="T38" fmla="*/ 211 w 242"/>
                  <a:gd name="T39" fmla="*/ 69 h 240"/>
                  <a:gd name="T40" fmla="*/ 195 w 242"/>
                  <a:gd name="T41" fmla="*/ 86 h 240"/>
                  <a:gd name="T42" fmla="*/ 171 w 242"/>
                  <a:gd name="T43" fmla="*/ 101 h 240"/>
                  <a:gd name="T44" fmla="*/ 191 w 242"/>
                  <a:gd name="T45" fmla="*/ 117 h 240"/>
                  <a:gd name="T46" fmla="*/ 197 w 242"/>
                  <a:gd name="T47" fmla="*/ 129 h 240"/>
                  <a:gd name="T48" fmla="*/ 186 w 242"/>
                  <a:gd name="T49" fmla="*/ 139 h 240"/>
                  <a:gd name="T50" fmla="*/ 177 w 242"/>
                  <a:gd name="T51" fmla="*/ 168 h 240"/>
                  <a:gd name="T52" fmla="*/ 165 w 242"/>
                  <a:gd name="T53" fmla="*/ 176 h 240"/>
                  <a:gd name="T54" fmla="*/ 161 w 242"/>
                  <a:gd name="T55" fmla="*/ 193 h 240"/>
                  <a:gd name="T56" fmla="*/ 141 w 242"/>
                  <a:gd name="T57" fmla="*/ 200 h 240"/>
                  <a:gd name="T58" fmla="*/ 115 w 242"/>
                  <a:gd name="T59" fmla="*/ 203 h 240"/>
                  <a:gd name="T60" fmla="*/ 109 w 242"/>
                  <a:gd name="T61" fmla="*/ 193 h 240"/>
                  <a:gd name="T62" fmla="*/ 94 w 242"/>
                  <a:gd name="T63" fmla="*/ 194 h 240"/>
                  <a:gd name="T64" fmla="*/ 94 w 242"/>
                  <a:gd name="T65" fmla="*/ 215 h 240"/>
                  <a:gd name="T66" fmla="*/ 82 w 242"/>
                  <a:gd name="T67" fmla="*/ 234 h 240"/>
                  <a:gd name="T68" fmla="*/ 74 w 242"/>
                  <a:gd name="T69" fmla="*/ 215 h 240"/>
                  <a:gd name="T70" fmla="*/ 65 w 242"/>
                  <a:gd name="T71" fmla="*/ 209 h 240"/>
                  <a:gd name="T72" fmla="*/ 50 w 242"/>
                  <a:gd name="T73" fmla="*/ 206 h 240"/>
                  <a:gd name="T74" fmla="*/ 35 w 242"/>
                  <a:gd name="T75" fmla="*/ 197 h 240"/>
                  <a:gd name="T76" fmla="*/ 24 w 242"/>
                  <a:gd name="T77" fmla="*/ 199 h 240"/>
                  <a:gd name="T78" fmla="*/ 16 w 242"/>
                  <a:gd name="T79" fmla="*/ 180 h 240"/>
                  <a:gd name="T80" fmla="*/ 7 w 242"/>
                  <a:gd name="T81" fmla="*/ 164 h 240"/>
                  <a:gd name="T82" fmla="*/ 0 w 242"/>
                  <a:gd name="T83" fmla="*/ 153 h 240"/>
                  <a:gd name="T84" fmla="*/ 1 w 242"/>
                  <a:gd name="T85" fmla="*/ 132 h 240"/>
                  <a:gd name="T86" fmla="*/ 53 w 242"/>
                  <a:gd name="T87" fmla="*/ 145 h 240"/>
                  <a:gd name="T88" fmla="*/ 57 w 242"/>
                  <a:gd name="T89" fmla="*/ 121 h 240"/>
                  <a:gd name="T90" fmla="*/ 62 w 242"/>
                  <a:gd name="T91" fmla="*/ 106 h 240"/>
                  <a:gd name="T92" fmla="*/ 51 w 242"/>
                  <a:gd name="T93" fmla="*/ 86 h 240"/>
                  <a:gd name="T94" fmla="*/ 47 w 242"/>
                  <a:gd name="T95" fmla="*/ 74 h 240"/>
                  <a:gd name="T96" fmla="*/ 60 w 242"/>
                  <a:gd name="T97" fmla="*/ 62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2" h="240">
                    <a:moveTo>
                      <a:pt x="62" y="59"/>
                    </a:moveTo>
                    <a:lnTo>
                      <a:pt x="68" y="57"/>
                    </a:lnTo>
                    <a:lnTo>
                      <a:pt x="68" y="51"/>
                    </a:lnTo>
                    <a:lnTo>
                      <a:pt x="66" y="39"/>
                    </a:lnTo>
                    <a:lnTo>
                      <a:pt x="65" y="36"/>
                    </a:lnTo>
                    <a:lnTo>
                      <a:pt x="68" y="33"/>
                    </a:lnTo>
                    <a:lnTo>
                      <a:pt x="80" y="33"/>
                    </a:lnTo>
                    <a:lnTo>
                      <a:pt x="83" y="33"/>
                    </a:lnTo>
                    <a:lnTo>
                      <a:pt x="88" y="36"/>
                    </a:lnTo>
                    <a:lnTo>
                      <a:pt x="97" y="35"/>
                    </a:lnTo>
                    <a:lnTo>
                      <a:pt x="101" y="38"/>
                    </a:lnTo>
                    <a:lnTo>
                      <a:pt x="110" y="31"/>
                    </a:lnTo>
                    <a:lnTo>
                      <a:pt x="118" y="33"/>
                    </a:lnTo>
                    <a:lnTo>
                      <a:pt x="120" y="31"/>
                    </a:lnTo>
                    <a:lnTo>
                      <a:pt x="113" y="27"/>
                    </a:lnTo>
                    <a:lnTo>
                      <a:pt x="113" y="22"/>
                    </a:lnTo>
                    <a:lnTo>
                      <a:pt x="112" y="13"/>
                    </a:lnTo>
                    <a:lnTo>
                      <a:pt x="113" y="6"/>
                    </a:lnTo>
                    <a:lnTo>
                      <a:pt x="118" y="0"/>
                    </a:lnTo>
                    <a:lnTo>
                      <a:pt x="129" y="3"/>
                    </a:lnTo>
                    <a:lnTo>
                      <a:pt x="141" y="0"/>
                    </a:lnTo>
                    <a:lnTo>
                      <a:pt x="147" y="3"/>
                    </a:lnTo>
                    <a:lnTo>
                      <a:pt x="150" y="6"/>
                    </a:lnTo>
                    <a:lnTo>
                      <a:pt x="158" y="10"/>
                    </a:lnTo>
                    <a:lnTo>
                      <a:pt x="164" y="12"/>
                    </a:lnTo>
                    <a:lnTo>
                      <a:pt x="162" y="15"/>
                    </a:lnTo>
                    <a:lnTo>
                      <a:pt x="165" y="22"/>
                    </a:lnTo>
                    <a:lnTo>
                      <a:pt x="162" y="25"/>
                    </a:lnTo>
                    <a:lnTo>
                      <a:pt x="154" y="27"/>
                    </a:lnTo>
                    <a:lnTo>
                      <a:pt x="162" y="27"/>
                    </a:lnTo>
                    <a:lnTo>
                      <a:pt x="171" y="27"/>
                    </a:lnTo>
                    <a:lnTo>
                      <a:pt x="168" y="31"/>
                    </a:lnTo>
                    <a:lnTo>
                      <a:pt x="167" y="39"/>
                    </a:lnTo>
                    <a:lnTo>
                      <a:pt x="171" y="36"/>
                    </a:lnTo>
                    <a:lnTo>
                      <a:pt x="168" y="48"/>
                    </a:lnTo>
                    <a:lnTo>
                      <a:pt x="170" y="57"/>
                    </a:lnTo>
                    <a:lnTo>
                      <a:pt x="171" y="57"/>
                    </a:lnTo>
                    <a:lnTo>
                      <a:pt x="177" y="51"/>
                    </a:lnTo>
                    <a:lnTo>
                      <a:pt x="182" y="48"/>
                    </a:lnTo>
                    <a:lnTo>
                      <a:pt x="185" y="54"/>
                    </a:lnTo>
                    <a:lnTo>
                      <a:pt x="188" y="51"/>
                    </a:lnTo>
                    <a:lnTo>
                      <a:pt x="186" y="45"/>
                    </a:lnTo>
                    <a:lnTo>
                      <a:pt x="186" y="36"/>
                    </a:lnTo>
                    <a:lnTo>
                      <a:pt x="191" y="36"/>
                    </a:lnTo>
                    <a:lnTo>
                      <a:pt x="195" y="42"/>
                    </a:lnTo>
                    <a:lnTo>
                      <a:pt x="198" y="25"/>
                    </a:lnTo>
                    <a:lnTo>
                      <a:pt x="197" y="19"/>
                    </a:lnTo>
                    <a:lnTo>
                      <a:pt x="209" y="18"/>
                    </a:lnTo>
                    <a:lnTo>
                      <a:pt x="212" y="21"/>
                    </a:lnTo>
                    <a:lnTo>
                      <a:pt x="217" y="19"/>
                    </a:lnTo>
                    <a:lnTo>
                      <a:pt x="220" y="16"/>
                    </a:lnTo>
                    <a:lnTo>
                      <a:pt x="226" y="15"/>
                    </a:lnTo>
                    <a:lnTo>
                      <a:pt x="242" y="21"/>
                    </a:lnTo>
                    <a:lnTo>
                      <a:pt x="238" y="30"/>
                    </a:lnTo>
                    <a:lnTo>
                      <a:pt x="232" y="47"/>
                    </a:lnTo>
                    <a:lnTo>
                      <a:pt x="224" y="53"/>
                    </a:lnTo>
                    <a:lnTo>
                      <a:pt x="220" y="51"/>
                    </a:lnTo>
                    <a:lnTo>
                      <a:pt x="215" y="60"/>
                    </a:lnTo>
                    <a:lnTo>
                      <a:pt x="214" y="65"/>
                    </a:lnTo>
                    <a:lnTo>
                      <a:pt x="211" y="69"/>
                    </a:lnTo>
                    <a:lnTo>
                      <a:pt x="206" y="69"/>
                    </a:lnTo>
                    <a:lnTo>
                      <a:pt x="200" y="76"/>
                    </a:lnTo>
                    <a:lnTo>
                      <a:pt x="195" y="86"/>
                    </a:lnTo>
                    <a:lnTo>
                      <a:pt x="186" y="88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7" y="107"/>
                    </a:lnTo>
                    <a:lnTo>
                      <a:pt x="185" y="109"/>
                    </a:lnTo>
                    <a:lnTo>
                      <a:pt x="191" y="117"/>
                    </a:lnTo>
                    <a:lnTo>
                      <a:pt x="191" y="121"/>
                    </a:lnTo>
                    <a:lnTo>
                      <a:pt x="198" y="120"/>
                    </a:lnTo>
                    <a:lnTo>
                      <a:pt x="197" y="129"/>
                    </a:lnTo>
                    <a:lnTo>
                      <a:pt x="191" y="133"/>
                    </a:lnTo>
                    <a:lnTo>
                      <a:pt x="191" y="138"/>
                    </a:lnTo>
                    <a:lnTo>
                      <a:pt x="186" y="139"/>
                    </a:lnTo>
                    <a:lnTo>
                      <a:pt x="179" y="156"/>
                    </a:lnTo>
                    <a:lnTo>
                      <a:pt x="180" y="164"/>
                    </a:lnTo>
                    <a:lnTo>
                      <a:pt x="177" y="168"/>
                    </a:lnTo>
                    <a:lnTo>
                      <a:pt x="171" y="173"/>
                    </a:lnTo>
                    <a:lnTo>
                      <a:pt x="165" y="174"/>
                    </a:lnTo>
                    <a:lnTo>
                      <a:pt x="165" y="176"/>
                    </a:lnTo>
                    <a:lnTo>
                      <a:pt x="161" y="179"/>
                    </a:lnTo>
                    <a:lnTo>
                      <a:pt x="159" y="188"/>
                    </a:lnTo>
                    <a:lnTo>
                      <a:pt x="161" y="193"/>
                    </a:lnTo>
                    <a:lnTo>
                      <a:pt x="161" y="205"/>
                    </a:lnTo>
                    <a:lnTo>
                      <a:pt x="151" y="205"/>
                    </a:lnTo>
                    <a:lnTo>
                      <a:pt x="141" y="200"/>
                    </a:lnTo>
                    <a:lnTo>
                      <a:pt x="127" y="199"/>
                    </a:lnTo>
                    <a:lnTo>
                      <a:pt x="124" y="203"/>
                    </a:lnTo>
                    <a:lnTo>
                      <a:pt x="115" y="203"/>
                    </a:lnTo>
                    <a:lnTo>
                      <a:pt x="112" y="205"/>
                    </a:lnTo>
                    <a:lnTo>
                      <a:pt x="107" y="197"/>
                    </a:lnTo>
                    <a:lnTo>
                      <a:pt x="109" y="193"/>
                    </a:lnTo>
                    <a:lnTo>
                      <a:pt x="104" y="190"/>
                    </a:lnTo>
                    <a:lnTo>
                      <a:pt x="101" y="190"/>
                    </a:lnTo>
                    <a:lnTo>
                      <a:pt x="94" y="194"/>
                    </a:lnTo>
                    <a:lnTo>
                      <a:pt x="98" y="205"/>
                    </a:lnTo>
                    <a:lnTo>
                      <a:pt x="91" y="209"/>
                    </a:lnTo>
                    <a:lnTo>
                      <a:pt x="94" y="215"/>
                    </a:lnTo>
                    <a:lnTo>
                      <a:pt x="83" y="221"/>
                    </a:lnTo>
                    <a:lnTo>
                      <a:pt x="80" y="225"/>
                    </a:lnTo>
                    <a:lnTo>
                      <a:pt x="82" y="234"/>
                    </a:lnTo>
                    <a:lnTo>
                      <a:pt x="80" y="240"/>
                    </a:lnTo>
                    <a:lnTo>
                      <a:pt x="77" y="223"/>
                    </a:lnTo>
                    <a:lnTo>
                      <a:pt x="74" y="215"/>
                    </a:lnTo>
                    <a:lnTo>
                      <a:pt x="71" y="217"/>
                    </a:lnTo>
                    <a:lnTo>
                      <a:pt x="69" y="211"/>
                    </a:lnTo>
                    <a:lnTo>
                      <a:pt x="65" y="209"/>
                    </a:lnTo>
                    <a:lnTo>
                      <a:pt x="56" y="211"/>
                    </a:lnTo>
                    <a:lnTo>
                      <a:pt x="51" y="212"/>
                    </a:lnTo>
                    <a:lnTo>
                      <a:pt x="50" y="206"/>
                    </a:lnTo>
                    <a:lnTo>
                      <a:pt x="45" y="202"/>
                    </a:lnTo>
                    <a:lnTo>
                      <a:pt x="41" y="202"/>
                    </a:lnTo>
                    <a:lnTo>
                      <a:pt x="35" y="197"/>
                    </a:lnTo>
                    <a:lnTo>
                      <a:pt x="32" y="197"/>
                    </a:lnTo>
                    <a:lnTo>
                      <a:pt x="32" y="197"/>
                    </a:lnTo>
                    <a:lnTo>
                      <a:pt x="24" y="199"/>
                    </a:lnTo>
                    <a:lnTo>
                      <a:pt x="22" y="191"/>
                    </a:lnTo>
                    <a:lnTo>
                      <a:pt x="18" y="194"/>
                    </a:lnTo>
                    <a:lnTo>
                      <a:pt x="16" y="180"/>
                    </a:lnTo>
                    <a:lnTo>
                      <a:pt x="12" y="176"/>
                    </a:lnTo>
                    <a:lnTo>
                      <a:pt x="15" y="167"/>
                    </a:lnTo>
                    <a:lnTo>
                      <a:pt x="7" y="164"/>
                    </a:lnTo>
                    <a:lnTo>
                      <a:pt x="4" y="159"/>
                    </a:lnTo>
                    <a:lnTo>
                      <a:pt x="7" y="155"/>
                    </a:lnTo>
                    <a:lnTo>
                      <a:pt x="0" y="153"/>
                    </a:lnTo>
                    <a:lnTo>
                      <a:pt x="1" y="142"/>
                    </a:lnTo>
                    <a:lnTo>
                      <a:pt x="0" y="138"/>
                    </a:lnTo>
                    <a:lnTo>
                      <a:pt x="1" y="132"/>
                    </a:lnTo>
                    <a:lnTo>
                      <a:pt x="10" y="132"/>
                    </a:lnTo>
                    <a:lnTo>
                      <a:pt x="15" y="133"/>
                    </a:lnTo>
                    <a:lnTo>
                      <a:pt x="53" y="145"/>
                    </a:lnTo>
                    <a:lnTo>
                      <a:pt x="57" y="129"/>
                    </a:lnTo>
                    <a:lnTo>
                      <a:pt x="54" y="127"/>
                    </a:lnTo>
                    <a:lnTo>
                      <a:pt x="57" y="121"/>
                    </a:lnTo>
                    <a:lnTo>
                      <a:pt x="53" y="117"/>
                    </a:lnTo>
                    <a:lnTo>
                      <a:pt x="59" y="107"/>
                    </a:lnTo>
                    <a:lnTo>
                      <a:pt x="62" y="106"/>
                    </a:lnTo>
                    <a:lnTo>
                      <a:pt x="56" y="95"/>
                    </a:lnTo>
                    <a:lnTo>
                      <a:pt x="57" y="89"/>
                    </a:lnTo>
                    <a:lnTo>
                      <a:pt x="51" y="86"/>
                    </a:lnTo>
                    <a:lnTo>
                      <a:pt x="54" y="82"/>
                    </a:lnTo>
                    <a:lnTo>
                      <a:pt x="50" y="73"/>
                    </a:lnTo>
                    <a:lnTo>
                      <a:pt x="47" y="74"/>
                    </a:lnTo>
                    <a:lnTo>
                      <a:pt x="48" y="69"/>
                    </a:lnTo>
                    <a:lnTo>
                      <a:pt x="56" y="66"/>
                    </a:lnTo>
                    <a:lnTo>
                      <a:pt x="60" y="62"/>
                    </a:lnTo>
                    <a:lnTo>
                      <a:pt x="62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1" name="Freeform 2107">
                <a:extLst>
                  <a:ext uri="{FF2B5EF4-FFF2-40B4-BE49-F238E27FC236}">
                    <a16:creationId xmlns:a16="http://schemas.microsoft.com/office/drawing/2014/main" id="{08C52B56-5DD9-CE0B-01CC-A9629D1CA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2568"/>
                <a:ext cx="197" cy="148"/>
              </a:xfrm>
              <a:custGeom>
                <a:avLst/>
                <a:gdLst>
                  <a:gd name="T0" fmla="*/ 117 w 394"/>
                  <a:gd name="T1" fmla="*/ 7 h 295"/>
                  <a:gd name="T2" fmla="*/ 100 w 394"/>
                  <a:gd name="T3" fmla="*/ 29 h 295"/>
                  <a:gd name="T4" fmla="*/ 103 w 394"/>
                  <a:gd name="T5" fmla="*/ 45 h 295"/>
                  <a:gd name="T6" fmla="*/ 86 w 394"/>
                  <a:gd name="T7" fmla="*/ 55 h 295"/>
                  <a:gd name="T8" fmla="*/ 63 w 394"/>
                  <a:gd name="T9" fmla="*/ 47 h 295"/>
                  <a:gd name="T10" fmla="*/ 53 w 394"/>
                  <a:gd name="T11" fmla="*/ 59 h 295"/>
                  <a:gd name="T12" fmla="*/ 41 w 394"/>
                  <a:gd name="T13" fmla="*/ 76 h 295"/>
                  <a:gd name="T14" fmla="*/ 36 w 394"/>
                  <a:gd name="T15" fmla="*/ 106 h 295"/>
                  <a:gd name="T16" fmla="*/ 19 w 394"/>
                  <a:gd name="T17" fmla="*/ 121 h 295"/>
                  <a:gd name="T18" fmla="*/ 3 w 394"/>
                  <a:gd name="T19" fmla="*/ 149 h 295"/>
                  <a:gd name="T20" fmla="*/ 24 w 394"/>
                  <a:gd name="T21" fmla="*/ 159 h 295"/>
                  <a:gd name="T22" fmla="*/ 48 w 394"/>
                  <a:gd name="T23" fmla="*/ 166 h 295"/>
                  <a:gd name="T24" fmla="*/ 82 w 394"/>
                  <a:gd name="T25" fmla="*/ 161 h 295"/>
                  <a:gd name="T26" fmla="*/ 100 w 394"/>
                  <a:gd name="T27" fmla="*/ 144 h 295"/>
                  <a:gd name="T28" fmla="*/ 101 w 394"/>
                  <a:gd name="T29" fmla="*/ 164 h 295"/>
                  <a:gd name="T30" fmla="*/ 98 w 394"/>
                  <a:gd name="T31" fmla="*/ 182 h 295"/>
                  <a:gd name="T32" fmla="*/ 110 w 394"/>
                  <a:gd name="T33" fmla="*/ 219 h 295"/>
                  <a:gd name="T34" fmla="*/ 138 w 394"/>
                  <a:gd name="T35" fmla="*/ 223 h 295"/>
                  <a:gd name="T36" fmla="*/ 153 w 394"/>
                  <a:gd name="T37" fmla="*/ 210 h 295"/>
                  <a:gd name="T38" fmla="*/ 188 w 394"/>
                  <a:gd name="T39" fmla="*/ 223 h 295"/>
                  <a:gd name="T40" fmla="*/ 226 w 394"/>
                  <a:gd name="T41" fmla="*/ 229 h 295"/>
                  <a:gd name="T42" fmla="*/ 226 w 394"/>
                  <a:gd name="T43" fmla="*/ 264 h 295"/>
                  <a:gd name="T44" fmla="*/ 255 w 394"/>
                  <a:gd name="T45" fmla="*/ 266 h 295"/>
                  <a:gd name="T46" fmla="*/ 267 w 394"/>
                  <a:gd name="T47" fmla="*/ 292 h 295"/>
                  <a:gd name="T48" fmla="*/ 311 w 394"/>
                  <a:gd name="T49" fmla="*/ 283 h 295"/>
                  <a:gd name="T50" fmla="*/ 335 w 394"/>
                  <a:gd name="T51" fmla="*/ 264 h 295"/>
                  <a:gd name="T52" fmla="*/ 334 w 394"/>
                  <a:gd name="T53" fmla="*/ 235 h 295"/>
                  <a:gd name="T54" fmla="*/ 355 w 394"/>
                  <a:gd name="T55" fmla="*/ 243 h 295"/>
                  <a:gd name="T56" fmla="*/ 365 w 394"/>
                  <a:gd name="T57" fmla="*/ 264 h 295"/>
                  <a:gd name="T58" fmla="*/ 391 w 394"/>
                  <a:gd name="T59" fmla="*/ 264 h 295"/>
                  <a:gd name="T60" fmla="*/ 371 w 394"/>
                  <a:gd name="T61" fmla="*/ 249 h 295"/>
                  <a:gd name="T62" fmla="*/ 394 w 394"/>
                  <a:gd name="T63" fmla="*/ 228 h 295"/>
                  <a:gd name="T64" fmla="*/ 387 w 394"/>
                  <a:gd name="T65" fmla="*/ 193 h 295"/>
                  <a:gd name="T66" fmla="*/ 376 w 394"/>
                  <a:gd name="T67" fmla="*/ 169 h 295"/>
                  <a:gd name="T68" fmla="*/ 362 w 394"/>
                  <a:gd name="T69" fmla="*/ 155 h 295"/>
                  <a:gd name="T70" fmla="*/ 353 w 394"/>
                  <a:gd name="T71" fmla="*/ 140 h 295"/>
                  <a:gd name="T72" fmla="*/ 358 w 394"/>
                  <a:gd name="T73" fmla="*/ 126 h 295"/>
                  <a:gd name="T74" fmla="*/ 326 w 394"/>
                  <a:gd name="T75" fmla="*/ 123 h 295"/>
                  <a:gd name="T76" fmla="*/ 308 w 394"/>
                  <a:gd name="T77" fmla="*/ 115 h 295"/>
                  <a:gd name="T78" fmla="*/ 282 w 394"/>
                  <a:gd name="T79" fmla="*/ 121 h 295"/>
                  <a:gd name="T80" fmla="*/ 268 w 394"/>
                  <a:gd name="T81" fmla="*/ 103 h 295"/>
                  <a:gd name="T82" fmla="*/ 246 w 394"/>
                  <a:gd name="T83" fmla="*/ 93 h 295"/>
                  <a:gd name="T84" fmla="*/ 250 w 394"/>
                  <a:gd name="T85" fmla="*/ 73 h 295"/>
                  <a:gd name="T86" fmla="*/ 247 w 394"/>
                  <a:gd name="T87" fmla="*/ 47 h 295"/>
                  <a:gd name="T88" fmla="*/ 277 w 394"/>
                  <a:gd name="T89" fmla="*/ 50 h 295"/>
                  <a:gd name="T90" fmla="*/ 261 w 394"/>
                  <a:gd name="T91" fmla="*/ 20 h 295"/>
                  <a:gd name="T92" fmla="*/ 258 w 394"/>
                  <a:gd name="T93" fmla="*/ 11 h 295"/>
                  <a:gd name="T94" fmla="*/ 236 w 394"/>
                  <a:gd name="T95" fmla="*/ 27 h 295"/>
                  <a:gd name="T96" fmla="*/ 221 w 394"/>
                  <a:gd name="T97" fmla="*/ 20 h 295"/>
                  <a:gd name="T98" fmla="*/ 198 w 394"/>
                  <a:gd name="T99" fmla="*/ 14 h 295"/>
                  <a:gd name="T100" fmla="*/ 177 w 394"/>
                  <a:gd name="T101" fmla="*/ 11 h 295"/>
                  <a:gd name="T102" fmla="*/ 147 w 394"/>
                  <a:gd name="T103" fmla="*/ 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4" h="295">
                    <a:moveTo>
                      <a:pt x="136" y="7"/>
                    </a:moveTo>
                    <a:lnTo>
                      <a:pt x="129" y="0"/>
                    </a:lnTo>
                    <a:lnTo>
                      <a:pt x="123" y="3"/>
                    </a:lnTo>
                    <a:lnTo>
                      <a:pt x="117" y="7"/>
                    </a:lnTo>
                    <a:lnTo>
                      <a:pt x="112" y="14"/>
                    </a:lnTo>
                    <a:lnTo>
                      <a:pt x="110" y="20"/>
                    </a:lnTo>
                    <a:lnTo>
                      <a:pt x="106" y="21"/>
                    </a:lnTo>
                    <a:lnTo>
                      <a:pt x="100" y="29"/>
                    </a:lnTo>
                    <a:lnTo>
                      <a:pt x="101" y="35"/>
                    </a:lnTo>
                    <a:lnTo>
                      <a:pt x="110" y="36"/>
                    </a:lnTo>
                    <a:lnTo>
                      <a:pt x="107" y="47"/>
                    </a:lnTo>
                    <a:lnTo>
                      <a:pt x="103" y="45"/>
                    </a:lnTo>
                    <a:lnTo>
                      <a:pt x="100" y="49"/>
                    </a:lnTo>
                    <a:lnTo>
                      <a:pt x="92" y="44"/>
                    </a:lnTo>
                    <a:lnTo>
                      <a:pt x="86" y="49"/>
                    </a:lnTo>
                    <a:lnTo>
                      <a:pt x="86" y="55"/>
                    </a:lnTo>
                    <a:lnTo>
                      <a:pt x="85" y="58"/>
                    </a:lnTo>
                    <a:lnTo>
                      <a:pt x="82" y="58"/>
                    </a:lnTo>
                    <a:lnTo>
                      <a:pt x="74" y="49"/>
                    </a:lnTo>
                    <a:lnTo>
                      <a:pt x="63" y="47"/>
                    </a:lnTo>
                    <a:lnTo>
                      <a:pt x="63" y="52"/>
                    </a:lnTo>
                    <a:lnTo>
                      <a:pt x="65" y="58"/>
                    </a:lnTo>
                    <a:lnTo>
                      <a:pt x="59" y="64"/>
                    </a:lnTo>
                    <a:lnTo>
                      <a:pt x="53" y="59"/>
                    </a:lnTo>
                    <a:lnTo>
                      <a:pt x="45" y="64"/>
                    </a:lnTo>
                    <a:lnTo>
                      <a:pt x="47" y="70"/>
                    </a:lnTo>
                    <a:lnTo>
                      <a:pt x="45" y="77"/>
                    </a:lnTo>
                    <a:lnTo>
                      <a:pt x="41" y="76"/>
                    </a:lnTo>
                    <a:lnTo>
                      <a:pt x="45" y="93"/>
                    </a:lnTo>
                    <a:lnTo>
                      <a:pt x="45" y="97"/>
                    </a:lnTo>
                    <a:lnTo>
                      <a:pt x="38" y="103"/>
                    </a:lnTo>
                    <a:lnTo>
                      <a:pt x="36" y="106"/>
                    </a:lnTo>
                    <a:lnTo>
                      <a:pt x="30" y="109"/>
                    </a:lnTo>
                    <a:lnTo>
                      <a:pt x="22" y="109"/>
                    </a:lnTo>
                    <a:lnTo>
                      <a:pt x="19" y="112"/>
                    </a:lnTo>
                    <a:lnTo>
                      <a:pt x="19" y="121"/>
                    </a:lnTo>
                    <a:lnTo>
                      <a:pt x="12" y="132"/>
                    </a:lnTo>
                    <a:lnTo>
                      <a:pt x="15" y="137"/>
                    </a:lnTo>
                    <a:lnTo>
                      <a:pt x="7" y="143"/>
                    </a:lnTo>
                    <a:lnTo>
                      <a:pt x="3" y="149"/>
                    </a:lnTo>
                    <a:lnTo>
                      <a:pt x="0" y="164"/>
                    </a:lnTo>
                    <a:lnTo>
                      <a:pt x="1" y="169"/>
                    </a:lnTo>
                    <a:lnTo>
                      <a:pt x="10" y="169"/>
                    </a:lnTo>
                    <a:lnTo>
                      <a:pt x="24" y="159"/>
                    </a:lnTo>
                    <a:lnTo>
                      <a:pt x="33" y="156"/>
                    </a:lnTo>
                    <a:lnTo>
                      <a:pt x="41" y="150"/>
                    </a:lnTo>
                    <a:lnTo>
                      <a:pt x="45" y="156"/>
                    </a:lnTo>
                    <a:lnTo>
                      <a:pt x="48" y="166"/>
                    </a:lnTo>
                    <a:lnTo>
                      <a:pt x="50" y="170"/>
                    </a:lnTo>
                    <a:lnTo>
                      <a:pt x="56" y="170"/>
                    </a:lnTo>
                    <a:lnTo>
                      <a:pt x="68" y="172"/>
                    </a:lnTo>
                    <a:lnTo>
                      <a:pt x="82" y="161"/>
                    </a:lnTo>
                    <a:lnTo>
                      <a:pt x="86" y="159"/>
                    </a:lnTo>
                    <a:lnTo>
                      <a:pt x="92" y="153"/>
                    </a:lnTo>
                    <a:lnTo>
                      <a:pt x="92" y="149"/>
                    </a:lnTo>
                    <a:lnTo>
                      <a:pt x="100" y="144"/>
                    </a:lnTo>
                    <a:lnTo>
                      <a:pt x="101" y="144"/>
                    </a:lnTo>
                    <a:lnTo>
                      <a:pt x="104" y="149"/>
                    </a:lnTo>
                    <a:lnTo>
                      <a:pt x="103" y="156"/>
                    </a:lnTo>
                    <a:lnTo>
                      <a:pt x="101" y="164"/>
                    </a:lnTo>
                    <a:lnTo>
                      <a:pt x="95" y="167"/>
                    </a:lnTo>
                    <a:lnTo>
                      <a:pt x="91" y="172"/>
                    </a:lnTo>
                    <a:lnTo>
                      <a:pt x="91" y="179"/>
                    </a:lnTo>
                    <a:lnTo>
                      <a:pt x="98" y="182"/>
                    </a:lnTo>
                    <a:lnTo>
                      <a:pt x="98" y="197"/>
                    </a:lnTo>
                    <a:lnTo>
                      <a:pt x="94" y="204"/>
                    </a:lnTo>
                    <a:lnTo>
                      <a:pt x="95" y="210"/>
                    </a:lnTo>
                    <a:lnTo>
                      <a:pt x="110" y="219"/>
                    </a:lnTo>
                    <a:lnTo>
                      <a:pt x="115" y="217"/>
                    </a:lnTo>
                    <a:lnTo>
                      <a:pt x="126" y="222"/>
                    </a:lnTo>
                    <a:lnTo>
                      <a:pt x="130" y="222"/>
                    </a:lnTo>
                    <a:lnTo>
                      <a:pt x="138" y="223"/>
                    </a:lnTo>
                    <a:lnTo>
                      <a:pt x="142" y="222"/>
                    </a:lnTo>
                    <a:lnTo>
                      <a:pt x="144" y="208"/>
                    </a:lnTo>
                    <a:lnTo>
                      <a:pt x="148" y="208"/>
                    </a:lnTo>
                    <a:lnTo>
                      <a:pt x="153" y="210"/>
                    </a:lnTo>
                    <a:lnTo>
                      <a:pt x="173" y="220"/>
                    </a:lnTo>
                    <a:lnTo>
                      <a:pt x="179" y="226"/>
                    </a:lnTo>
                    <a:lnTo>
                      <a:pt x="180" y="223"/>
                    </a:lnTo>
                    <a:lnTo>
                      <a:pt x="188" y="223"/>
                    </a:lnTo>
                    <a:lnTo>
                      <a:pt x="198" y="228"/>
                    </a:lnTo>
                    <a:lnTo>
                      <a:pt x="208" y="219"/>
                    </a:lnTo>
                    <a:lnTo>
                      <a:pt x="221" y="226"/>
                    </a:lnTo>
                    <a:lnTo>
                      <a:pt x="226" y="229"/>
                    </a:lnTo>
                    <a:lnTo>
                      <a:pt x="224" y="231"/>
                    </a:lnTo>
                    <a:lnTo>
                      <a:pt x="224" y="237"/>
                    </a:lnTo>
                    <a:lnTo>
                      <a:pt x="226" y="242"/>
                    </a:lnTo>
                    <a:lnTo>
                      <a:pt x="226" y="264"/>
                    </a:lnTo>
                    <a:lnTo>
                      <a:pt x="230" y="267"/>
                    </a:lnTo>
                    <a:lnTo>
                      <a:pt x="244" y="264"/>
                    </a:lnTo>
                    <a:lnTo>
                      <a:pt x="249" y="269"/>
                    </a:lnTo>
                    <a:lnTo>
                      <a:pt x="255" y="266"/>
                    </a:lnTo>
                    <a:lnTo>
                      <a:pt x="256" y="276"/>
                    </a:lnTo>
                    <a:lnTo>
                      <a:pt x="262" y="278"/>
                    </a:lnTo>
                    <a:lnTo>
                      <a:pt x="264" y="290"/>
                    </a:lnTo>
                    <a:lnTo>
                      <a:pt x="267" y="292"/>
                    </a:lnTo>
                    <a:lnTo>
                      <a:pt x="291" y="295"/>
                    </a:lnTo>
                    <a:lnTo>
                      <a:pt x="294" y="293"/>
                    </a:lnTo>
                    <a:lnTo>
                      <a:pt x="299" y="287"/>
                    </a:lnTo>
                    <a:lnTo>
                      <a:pt x="311" y="283"/>
                    </a:lnTo>
                    <a:lnTo>
                      <a:pt x="315" y="280"/>
                    </a:lnTo>
                    <a:lnTo>
                      <a:pt x="320" y="266"/>
                    </a:lnTo>
                    <a:lnTo>
                      <a:pt x="330" y="267"/>
                    </a:lnTo>
                    <a:lnTo>
                      <a:pt x="335" y="264"/>
                    </a:lnTo>
                    <a:lnTo>
                      <a:pt x="338" y="260"/>
                    </a:lnTo>
                    <a:lnTo>
                      <a:pt x="327" y="249"/>
                    </a:lnTo>
                    <a:lnTo>
                      <a:pt x="329" y="243"/>
                    </a:lnTo>
                    <a:lnTo>
                      <a:pt x="334" y="235"/>
                    </a:lnTo>
                    <a:lnTo>
                      <a:pt x="344" y="235"/>
                    </a:lnTo>
                    <a:lnTo>
                      <a:pt x="347" y="232"/>
                    </a:lnTo>
                    <a:lnTo>
                      <a:pt x="352" y="234"/>
                    </a:lnTo>
                    <a:lnTo>
                      <a:pt x="355" y="243"/>
                    </a:lnTo>
                    <a:lnTo>
                      <a:pt x="364" y="246"/>
                    </a:lnTo>
                    <a:lnTo>
                      <a:pt x="368" y="251"/>
                    </a:lnTo>
                    <a:lnTo>
                      <a:pt x="365" y="258"/>
                    </a:lnTo>
                    <a:lnTo>
                      <a:pt x="365" y="264"/>
                    </a:lnTo>
                    <a:lnTo>
                      <a:pt x="378" y="266"/>
                    </a:lnTo>
                    <a:lnTo>
                      <a:pt x="385" y="264"/>
                    </a:lnTo>
                    <a:lnTo>
                      <a:pt x="391" y="267"/>
                    </a:lnTo>
                    <a:lnTo>
                      <a:pt x="391" y="264"/>
                    </a:lnTo>
                    <a:lnTo>
                      <a:pt x="393" y="252"/>
                    </a:lnTo>
                    <a:lnTo>
                      <a:pt x="382" y="251"/>
                    </a:lnTo>
                    <a:lnTo>
                      <a:pt x="373" y="252"/>
                    </a:lnTo>
                    <a:lnTo>
                      <a:pt x="371" y="249"/>
                    </a:lnTo>
                    <a:lnTo>
                      <a:pt x="376" y="237"/>
                    </a:lnTo>
                    <a:lnTo>
                      <a:pt x="376" y="234"/>
                    </a:lnTo>
                    <a:lnTo>
                      <a:pt x="387" y="232"/>
                    </a:lnTo>
                    <a:lnTo>
                      <a:pt x="394" y="228"/>
                    </a:lnTo>
                    <a:lnTo>
                      <a:pt x="388" y="216"/>
                    </a:lnTo>
                    <a:lnTo>
                      <a:pt x="390" y="200"/>
                    </a:lnTo>
                    <a:lnTo>
                      <a:pt x="391" y="197"/>
                    </a:lnTo>
                    <a:lnTo>
                      <a:pt x="387" y="193"/>
                    </a:lnTo>
                    <a:lnTo>
                      <a:pt x="387" y="181"/>
                    </a:lnTo>
                    <a:lnTo>
                      <a:pt x="393" y="173"/>
                    </a:lnTo>
                    <a:lnTo>
                      <a:pt x="387" y="166"/>
                    </a:lnTo>
                    <a:lnTo>
                      <a:pt x="376" y="169"/>
                    </a:lnTo>
                    <a:lnTo>
                      <a:pt x="370" y="173"/>
                    </a:lnTo>
                    <a:lnTo>
                      <a:pt x="371" y="169"/>
                    </a:lnTo>
                    <a:lnTo>
                      <a:pt x="362" y="161"/>
                    </a:lnTo>
                    <a:lnTo>
                      <a:pt x="362" y="155"/>
                    </a:lnTo>
                    <a:lnTo>
                      <a:pt x="367" y="152"/>
                    </a:lnTo>
                    <a:lnTo>
                      <a:pt x="362" y="146"/>
                    </a:lnTo>
                    <a:lnTo>
                      <a:pt x="358" y="146"/>
                    </a:lnTo>
                    <a:lnTo>
                      <a:pt x="353" y="140"/>
                    </a:lnTo>
                    <a:lnTo>
                      <a:pt x="347" y="143"/>
                    </a:lnTo>
                    <a:lnTo>
                      <a:pt x="350" y="135"/>
                    </a:lnTo>
                    <a:lnTo>
                      <a:pt x="352" y="135"/>
                    </a:lnTo>
                    <a:lnTo>
                      <a:pt x="358" y="126"/>
                    </a:lnTo>
                    <a:lnTo>
                      <a:pt x="355" y="120"/>
                    </a:lnTo>
                    <a:lnTo>
                      <a:pt x="353" y="123"/>
                    </a:lnTo>
                    <a:lnTo>
                      <a:pt x="334" y="123"/>
                    </a:lnTo>
                    <a:lnTo>
                      <a:pt x="326" y="123"/>
                    </a:lnTo>
                    <a:lnTo>
                      <a:pt x="320" y="121"/>
                    </a:lnTo>
                    <a:lnTo>
                      <a:pt x="314" y="126"/>
                    </a:lnTo>
                    <a:lnTo>
                      <a:pt x="308" y="123"/>
                    </a:lnTo>
                    <a:lnTo>
                      <a:pt x="308" y="115"/>
                    </a:lnTo>
                    <a:lnTo>
                      <a:pt x="303" y="115"/>
                    </a:lnTo>
                    <a:lnTo>
                      <a:pt x="299" y="109"/>
                    </a:lnTo>
                    <a:lnTo>
                      <a:pt x="288" y="115"/>
                    </a:lnTo>
                    <a:lnTo>
                      <a:pt x="282" y="121"/>
                    </a:lnTo>
                    <a:lnTo>
                      <a:pt x="277" y="115"/>
                    </a:lnTo>
                    <a:lnTo>
                      <a:pt x="277" y="112"/>
                    </a:lnTo>
                    <a:lnTo>
                      <a:pt x="268" y="109"/>
                    </a:lnTo>
                    <a:lnTo>
                      <a:pt x="268" y="103"/>
                    </a:lnTo>
                    <a:lnTo>
                      <a:pt x="265" y="99"/>
                    </a:lnTo>
                    <a:lnTo>
                      <a:pt x="255" y="99"/>
                    </a:lnTo>
                    <a:lnTo>
                      <a:pt x="249" y="97"/>
                    </a:lnTo>
                    <a:lnTo>
                      <a:pt x="246" y="93"/>
                    </a:lnTo>
                    <a:lnTo>
                      <a:pt x="255" y="90"/>
                    </a:lnTo>
                    <a:lnTo>
                      <a:pt x="252" y="82"/>
                    </a:lnTo>
                    <a:lnTo>
                      <a:pt x="253" y="79"/>
                    </a:lnTo>
                    <a:lnTo>
                      <a:pt x="250" y="73"/>
                    </a:lnTo>
                    <a:lnTo>
                      <a:pt x="247" y="64"/>
                    </a:lnTo>
                    <a:lnTo>
                      <a:pt x="241" y="61"/>
                    </a:lnTo>
                    <a:lnTo>
                      <a:pt x="238" y="55"/>
                    </a:lnTo>
                    <a:lnTo>
                      <a:pt x="247" y="47"/>
                    </a:lnTo>
                    <a:lnTo>
                      <a:pt x="250" y="47"/>
                    </a:lnTo>
                    <a:lnTo>
                      <a:pt x="264" y="52"/>
                    </a:lnTo>
                    <a:lnTo>
                      <a:pt x="271" y="58"/>
                    </a:lnTo>
                    <a:lnTo>
                      <a:pt x="277" y="50"/>
                    </a:lnTo>
                    <a:lnTo>
                      <a:pt x="280" y="50"/>
                    </a:lnTo>
                    <a:lnTo>
                      <a:pt x="283" y="42"/>
                    </a:lnTo>
                    <a:lnTo>
                      <a:pt x="264" y="36"/>
                    </a:lnTo>
                    <a:lnTo>
                      <a:pt x="261" y="20"/>
                    </a:lnTo>
                    <a:lnTo>
                      <a:pt x="265" y="17"/>
                    </a:lnTo>
                    <a:lnTo>
                      <a:pt x="264" y="11"/>
                    </a:lnTo>
                    <a:lnTo>
                      <a:pt x="259" y="3"/>
                    </a:lnTo>
                    <a:lnTo>
                      <a:pt x="258" y="11"/>
                    </a:lnTo>
                    <a:lnTo>
                      <a:pt x="247" y="9"/>
                    </a:lnTo>
                    <a:lnTo>
                      <a:pt x="244" y="18"/>
                    </a:lnTo>
                    <a:lnTo>
                      <a:pt x="238" y="21"/>
                    </a:lnTo>
                    <a:lnTo>
                      <a:pt x="236" y="27"/>
                    </a:lnTo>
                    <a:lnTo>
                      <a:pt x="227" y="27"/>
                    </a:lnTo>
                    <a:lnTo>
                      <a:pt x="226" y="26"/>
                    </a:lnTo>
                    <a:lnTo>
                      <a:pt x="226" y="26"/>
                    </a:lnTo>
                    <a:lnTo>
                      <a:pt x="221" y="20"/>
                    </a:lnTo>
                    <a:lnTo>
                      <a:pt x="214" y="17"/>
                    </a:lnTo>
                    <a:lnTo>
                      <a:pt x="208" y="24"/>
                    </a:lnTo>
                    <a:lnTo>
                      <a:pt x="205" y="21"/>
                    </a:lnTo>
                    <a:lnTo>
                      <a:pt x="198" y="14"/>
                    </a:lnTo>
                    <a:lnTo>
                      <a:pt x="194" y="15"/>
                    </a:lnTo>
                    <a:lnTo>
                      <a:pt x="192" y="20"/>
                    </a:lnTo>
                    <a:lnTo>
                      <a:pt x="183" y="17"/>
                    </a:lnTo>
                    <a:lnTo>
                      <a:pt x="177" y="11"/>
                    </a:lnTo>
                    <a:lnTo>
                      <a:pt x="173" y="7"/>
                    </a:lnTo>
                    <a:lnTo>
                      <a:pt x="159" y="15"/>
                    </a:lnTo>
                    <a:lnTo>
                      <a:pt x="157" y="9"/>
                    </a:lnTo>
                    <a:lnTo>
                      <a:pt x="147" y="7"/>
                    </a:lnTo>
                    <a:lnTo>
                      <a:pt x="142" y="12"/>
                    </a:lnTo>
                    <a:lnTo>
                      <a:pt x="139" y="15"/>
                    </a:lnTo>
                    <a:lnTo>
                      <a:pt x="136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2" name="Freeform 2108">
                <a:extLst>
                  <a:ext uri="{FF2B5EF4-FFF2-40B4-BE49-F238E27FC236}">
                    <a16:creationId xmlns:a16="http://schemas.microsoft.com/office/drawing/2014/main" id="{ED36CBDD-98B4-EEE2-306C-5660C68DA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2568"/>
                <a:ext cx="197" cy="148"/>
              </a:xfrm>
              <a:custGeom>
                <a:avLst/>
                <a:gdLst>
                  <a:gd name="T0" fmla="*/ 147 w 394"/>
                  <a:gd name="T1" fmla="*/ 7 h 295"/>
                  <a:gd name="T2" fmla="*/ 177 w 394"/>
                  <a:gd name="T3" fmla="*/ 11 h 295"/>
                  <a:gd name="T4" fmla="*/ 198 w 394"/>
                  <a:gd name="T5" fmla="*/ 14 h 295"/>
                  <a:gd name="T6" fmla="*/ 221 w 394"/>
                  <a:gd name="T7" fmla="*/ 20 h 295"/>
                  <a:gd name="T8" fmla="*/ 236 w 394"/>
                  <a:gd name="T9" fmla="*/ 27 h 295"/>
                  <a:gd name="T10" fmla="*/ 258 w 394"/>
                  <a:gd name="T11" fmla="*/ 11 h 295"/>
                  <a:gd name="T12" fmla="*/ 261 w 394"/>
                  <a:gd name="T13" fmla="*/ 20 h 295"/>
                  <a:gd name="T14" fmla="*/ 277 w 394"/>
                  <a:gd name="T15" fmla="*/ 50 h 295"/>
                  <a:gd name="T16" fmla="*/ 247 w 394"/>
                  <a:gd name="T17" fmla="*/ 47 h 295"/>
                  <a:gd name="T18" fmla="*/ 250 w 394"/>
                  <a:gd name="T19" fmla="*/ 73 h 295"/>
                  <a:gd name="T20" fmla="*/ 246 w 394"/>
                  <a:gd name="T21" fmla="*/ 93 h 295"/>
                  <a:gd name="T22" fmla="*/ 268 w 394"/>
                  <a:gd name="T23" fmla="*/ 103 h 295"/>
                  <a:gd name="T24" fmla="*/ 282 w 394"/>
                  <a:gd name="T25" fmla="*/ 121 h 295"/>
                  <a:gd name="T26" fmla="*/ 308 w 394"/>
                  <a:gd name="T27" fmla="*/ 115 h 295"/>
                  <a:gd name="T28" fmla="*/ 326 w 394"/>
                  <a:gd name="T29" fmla="*/ 123 h 295"/>
                  <a:gd name="T30" fmla="*/ 358 w 394"/>
                  <a:gd name="T31" fmla="*/ 126 h 295"/>
                  <a:gd name="T32" fmla="*/ 353 w 394"/>
                  <a:gd name="T33" fmla="*/ 140 h 295"/>
                  <a:gd name="T34" fmla="*/ 362 w 394"/>
                  <a:gd name="T35" fmla="*/ 155 h 295"/>
                  <a:gd name="T36" fmla="*/ 376 w 394"/>
                  <a:gd name="T37" fmla="*/ 169 h 295"/>
                  <a:gd name="T38" fmla="*/ 387 w 394"/>
                  <a:gd name="T39" fmla="*/ 193 h 295"/>
                  <a:gd name="T40" fmla="*/ 394 w 394"/>
                  <a:gd name="T41" fmla="*/ 228 h 295"/>
                  <a:gd name="T42" fmla="*/ 371 w 394"/>
                  <a:gd name="T43" fmla="*/ 249 h 295"/>
                  <a:gd name="T44" fmla="*/ 391 w 394"/>
                  <a:gd name="T45" fmla="*/ 264 h 295"/>
                  <a:gd name="T46" fmla="*/ 365 w 394"/>
                  <a:gd name="T47" fmla="*/ 264 h 295"/>
                  <a:gd name="T48" fmla="*/ 355 w 394"/>
                  <a:gd name="T49" fmla="*/ 243 h 295"/>
                  <a:gd name="T50" fmla="*/ 334 w 394"/>
                  <a:gd name="T51" fmla="*/ 235 h 295"/>
                  <a:gd name="T52" fmla="*/ 335 w 394"/>
                  <a:gd name="T53" fmla="*/ 264 h 295"/>
                  <a:gd name="T54" fmla="*/ 311 w 394"/>
                  <a:gd name="T55" fmla="*/ 283 h 295"/>
                  <a:gd name="T56" fmla="*/ 267 w 394"/>
                  <a:gd name="T57" fmla="*/ 292 h 295"/>
                  <a:gd name="T58" fmla="*/ 255 w 394"/>
                  <a:gd name="T59" fmla="*/ 266 h 295"/>
                  <a:gd name="T60" fmla="*/ 226 w 394"/>
                  <a:gd name="T61" fmla="*/ 264 h 295"/>
                  <a:gd name="T62" fmla="*/ 226 w 394"/>
                  <a:gd name="T63" fmla="*/ 229 h 295"/>
                  <a:gd name="T64" fmla="*/ 188 w 394"/>
                  <a:gd name="T65" fmla="*/ 223 h 295"/>
                  <a:gd name="T66" fmla="*/ 153 w 394"/>
                  <a:gd name="T67" fmla="*/ 210 h 295"/>
                  <a:gd name="T68" fmla="*/ 138 w 394"/>
                  <a:gd name="T69" fmla="*/ 223 h 295"/>
                  <a:gd name="T70" fmla="*/ 110 w 394"/>
                  <a:gd name="T71" fmla="*/ 219 h 295"/>
                  <a:gd name="T72" fmla="*/ 98 w 394"/>
                  <a:gd name="T73" fmla="*/ 182 h 295"/>
                  <a:gd name="T74" fmla="*/ 101 w 394"/>
                  <a:gd name="T75" fmla="*/ 164 h 295"/>
                  <a:gd name="T76" fmla="*/ 100 w 394"/>
                  <a:gd name="T77" fmla="*/ 144 h 295"/>
                  <a:gd name="T78" fmla="*/ 82 w 394"/>
                  <a:gd name="T79" fmla="*/ 161 h 295"/>
                  <a:gd name="T80" fmla="*/ 48 w 394"/>
                  <a:gd name="T81" fmla="*/ 166 h 295"/>
                  <a:gd name="T82" fmla="*/ 24 w 394"/>
                  <a:gd name="T83" fmla="*/ 159 h 295"/>
                  <a:gd name="T84" fmla="*/ 3 w 394"/>
                  <a:gd name="T85" fmla="*/ 149 h 295"/>
                  <a:gd name="T86" fmla="*/ 19 w 394"/>
                  <a:gd name="T87" fmla="*/ 121 h 295"/>
                  <a:gd name="T88" fmla="*/ 36 w 394"/>
                  <a:gd name="T89" fmla="*/ 106 h 295"/>
                  <a:gd name="T90" fmla="*/ 41 w 394"/>
                  <a:gd name="T91" fmla="*/ 76 h 295"/>
                  <a:gd name="T92" fmla="*/ 53 w 394"/>
                  <a:gd name="T93" fmla="*/ 59 h 295"/>
                  <a:gd name="T94" fmla="*/ 63 w 394"/>
                  <a:gd name="T95" fmla="*/ 47 h 295"/>
                  <a:gd name="T96" fmla="*/ 86 w 394"/>
                  <a:gd name="T97" fmla="*/ 55 h 295"/>
                  <a:gd name="T98" fmla="*/ 103 w 394"/>
                  <a:gd name="T99" fmla="*/ 45 h 295"/>
                  <a:gd name="T100" fmla="*/ 100 w 394"/>
                  <a:gd name="T101" fmla="*/ 29 h 295"/>
                  <a:gd name="T102" fmla="*/ 117 w 394"/>
                  <a:gd name="T103" fmla="*/ 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4" h="295">
                    <a:moveTo>
                      <a:pt x="136" y="7"/>
                    </a:moveTo>
                    <a:lnTo>
                      <a:pt x="139" y="15"/>
                    </a:lnTo>
                    <a:lnTo>
                      <a:pt x="142" y="12"/>
                    </a:lnTo>
                    <a:lnTo>
                      <a:pt x="147" y="7"/>
                    </a:lnTo>
                    <a:lnTo>
                      <a:pt x="157" y="9"/>
                    </a:lnTo>
                    <a:lnTo>
                      <a:pt x="159" y="15"/>
                    </a:lnTo>
                    <a:lnTo>
                      <a:pt x="173" y="7"/>
                    </a:lnTo>
                    <a:lnTo>
                      <a:pt x="177" y="11"/>
                    </a:lnTo>
                    <a:lnTo>
                      <a:pt x="183" y="17"/>
                    </a:lnTo>
                    <a:lnTo>
                      <a:pt x="192" y="20"/>
                    </a:lnTo>
                    <a:lnTo>
                      <a:pt x="194" y="15"/>
                    </a:lnTo>
                    <a:lnTo>
                      <a:pt x="198" y="14"/>
                    </a:lnTo>
                    <a:lnTo>
                      <a:pt x="205" y="21"/>
                    </a:lnTo>
                    <a:lnTo>
                      <a:pt x="208" y="24"/>
                    </a:lnTo>
                    <a:lnTo>
                      <a:pt x="214" y="17"/>
                    </a:lnTo>
                    <a:lnTo>
                      <a:pt x="221" y="20"/>
                    </a:lnTo>
                    <a:lnTo>
                      <a:pt x="226" y="26"/>
                    </a:lnTo>
                    <a:lnTo>
                      <a:pt x="226" y="26"/>
                    </a:lnTo>
                    <a:lnTo>
                      <a:pt x="227" y="27"/>
                    </a:lnTo>
                    <a:lnTo>
                      <a:pt x="236" y="27"/>
                    </a:lnTo>
                    <a:lnTo>
                      <a:pt x="238" y="21"/>
                    </a:lnTo>
                    <a:lnTo>
                      <a:pt x="244" y="18"/>
                    </a:lnTo>
                    <a:lnTo>
                      <a:pt x="247" y="9"/>
                    </a:lnTo>
                    <a:lnTo>
                      <a:pt x="258" y="11"/>
                    </a:lnTo>
                    <a:lnTo>
                      <a:pt x="259" y="3"/>
                    </a:lnTo>
                    <a:lnTo>
                      <a:pt x="264" y="11"/>
                    </a:lnTo>
                    <a:lnTo>
                      <a:pt x="265" y="17"/>
                    </a:lnTo>
                    <a:lnTo>
                      <a:pt x="261" y="20"/>
                    </a:lnTo>
                    <a:lnTo>
                      <a:pt x="264" y="36"/>
                    </a:lnTo>
                    <a:lnTo>
                      <a:pt x="283" y="42"/>
                    </a:lnTo>
                    <a:lnTo>
                      <a:pt x="280" y="50"/>
                    </a:lnTo>
                    <a:lnTo>
                      <a:pt x="277" y="50"/>
                    </a:lnTo>
                    <a:lnTo>
                      <a:pt x="271" y="58"/>
                    </a:lnTo>
                    <a:lnTo>
                      <a:pt x="264" y="52"/>
                    </a:lnTo>
                    <a:lnTo>
                      <a:pt x="250" y="47"/>
                    </a:lnTo>
                    <a:lnTo>
                      <a:pt x="247" y="47"/>
                    </a:lnTo>
                    <a:lnTo>
                      <a:pt x="238" y="55"/>
                    </a:lnTo>
                    <a:lnTo>
                      <a:pt x="241" y="61"/>
                    </a:lnTo>
                    <a:lnTo>
                      <a:pt x="247" y="64"/>
                    </a:lnTo>
                    <a:lnTo>
                      <a:pt x="250" y="73"/>
                    </a:lnTo>
                    <a:lnTo>
                      <a:pt x="253" y="79"/>
                    </a:lnTo>
                    <a:lnTo>
                      <a:pt x="252" y="82"/>
                    </a:lnTo>
                    <a:lnTo>
                      <a:pt x="255" y="90"/>
                    </a:lnTo>
                    <a:lnTo>
                      <a:pt x="246" y="93"/>
                    </a:lnTo>
                    <a:lnTo>
                      <a:pt x="249" y="97"/>
                    </a:lnTo>
                    <a:lnTo>
                      <a:pt x="255" y="99"/>
                    </a:lnTo>
                    <a:lnTo>
                      <a:pt x="265" y="99"/>
                    </a:lnTo>
                    <a:lnTo>
                      <a:pt x="268" y="103"/>
                    </a:lnTo>
                    <a:lnTo>
                      <a:pt x="268" y="109"/>
                    </a:lnTo>
                    <a:lnTo>
                      <a:pt x="277" y="112"/>
                    </a:lnTo>
                    <a:lnTo>
                      <a:pt x="277" y="115"/>
                    </a:lnTo>
                    <a:lnTo>
                      <a:pt x="282" y="121"/>
                    </a:lnTo>
                    <a:lnTo>
                      <a:pt x="288" y="115"/>
                    </a:lnTo>
                    <a:lnTo>
                      <a:pt x="299" y="109"/>
                    </a:lnTo>
                    <a:lnTo>
                      <a:pt x="303" y="115"/>
                    </a:lnTo>
                    <a:lnTo>
                      <a:pt x="308" y="115"/>
                    </a:lnTo>
                    <a:lnTo>
                      <a:pt x="308" y="123"/>
                    </a:lnTo>
                    <a:lnTo>
                      <a:pt x="314" y="126"/>
                    </a:lnTo>
                    <a:lnTo>
                      <a:pt x="320" y="121"/>
                    </a:lnTo>
                    <a:lnTo>
                      <a:pt x="326" y="123"/>
                    </a:lnTo>
                    <a:lnTo>
                      <a:pt x="334" y="123"/>
                    </a:lnTo>
                    <a:lnTo>
                      <a:pt x="353" y="123"/>
                    </a:lnTo>
                    <a:lnTo>
                      <a:pt x="355" y="120"/>
                    </a:lnTo>
                    <a:lnTo>
                      <a:pt x="358" y="126"/>
                    </a:lnTo>
                    <a:lnTo>
                      <a:pt x="352" y="135"/>
                    </a:lnTo>
                    <a:lnTo>
                      <a:pt x="350" y="135"/>
                    </a:lnTo>
                    <a:lnTo>
                      <a:pt x="347" y="143"/>
                    </a:lnTo>
                    <a:lnTo>
                      <a:pt x="353" y="140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7" y="152"/>
                    </a:lnTo>
                    <a:lnTo>
                      <a:pt x="362" y="155"/>
                    </a:lnTo>
                    <a:lnTo>
                      <a:pt x="362" y="161"/>
                    </a:lnTo>
                    <a:lnTo>
                      <a:pt x="371" y="169"/>
                    </a:lnTo>
                    <a:lnTo>
                      <a:pt x="370" y="173"/>
                    </a:lnTo>
                    <a:lnTo>
                      <a:pt x="376" y="169"/>
                    </a:lnTo>
                    <a:lnTo>
                      <a:pt x="387" y="166"/>
                    </a:lnTo>
                    <a:lnTo>
                      <a:pt x="393" y="173"/>
                    </a:lnTo>
                    <a:lnTo>
                      <a:pt x="387" y="181"/>
                    </a:lnTo>
                    <a:lnTo>
                      <a:pt x="387" y="193"/>
                    </a:lnTo>
                    <a:lnTo>
                      <a:pt x="391" y="197"/>
                    </a:lnTo>
                    <a:lnTo>
                      <a:pt x="390" y="200"/>
                    </a:lnTo>
                    <a:lnTo>
                      <a:pt x="388" y="216"/>
                    </a:lnTo>
                    <a:lnTo>
                      <a:pt x="394" y="228"/>
                    </a:lnTo>
                    <a:lnTo>
                      <a:pt x="387" y="232"/>
                    </a:lnTo>
                    <a:lnTo>
                      <a:pt x="376" y="234"/>
                    </a:lnTo>
                    <a:lnTo>
                      <a:pt x="376" y="237"/>
                    </a:lnTo>
                    <a:lnTo>
                      <a:pt x="371" y="249"/>
                    </a:lnTo>
                    <a:lnTo>
                      <a:pt x="373" y="252"/>
                    </a:lnTo>
                    <a:lnTo>
                      <a:pt x="382" y="251"/>
                    </a:lnTo>
                    <a:lnTo>
                      <a:pt x="393" y="252"/>
                    </a:lnTo>
                    <a:lnTo>
                      <a:pt x="391" y="264"/>
                    </a:lnTo>
                    <a:lnTo>
                      <a:pt x="391" y="267"/>
                    </a:lnTo>
                    <a:lnTo>
                      <a:pt x="385" y="264"/>
                    </a:lnTo>
                    <a:lnTo>
                      <a:pt x="378" y="266"/>
                    </a:lnTo>
                    <a:lnTo>
                      <a:pt x="365" y="264"/>
                    </a:lnTo>
                    <a:lnTo>
                      <a:pt x="365" y="258"/>
                    </a:lnTo>
                    <a:lnTo>
                      <a:pt x="368" y="251"/>
                    </a:lnTo>
                    <a:lnTo>
                      <a:pt x="364" y="246"/>
                    </a:lnTo>
                    <a:lnTo>
                      <a:pt x="355" y="243"/>
                    </a:lnTo>
                    <a:lnTo>
                      <a:pt x="352" y="234"/>
                    </a:lnTo>
                    <a:lnTo>
                      <a:pt x="347" y="232"/>
                    </a:lnTo>
                    <a:lnTo>
                      <a:pt x="344" y="235"/>
                    </a:lnTo>
                    <a:lnTo>
                      <a:pt x="334" y="235"/>
                    </a:lnTo>
                    <a:lnTo>
                      <a:pt x="329" y="243"/>
                    </a:lnTo>
                    <a:lnTo>
                      <a:pt x="327" y="249"/>
                    </a:lnTo>
                    <a:lnTo>
                      <a:pt x="338" y="260"/>
                    </a:lnTo>
                    <a:lnTo>
                      <a:pt x="335" y="264"/>
                    </a:lnTo>
                    <a:lnTo>
                      <a:pt x="330" y="267"/>
                    </a:lnTo>
                    <a:lnTo>
                      <a:pt x="320" y="266"/>
                    </a:lnTo>
                    <a:lnTo>
                      <a:pt x="315" y="280"/>
                    </a:lnTo>
                    <a:lnTo>
                      <a:pt x="311" y="283"/>
                    </a:lnTo>
                    <a:lnTo>
                      <a:pt x="299" y="287"/>
                    </a:lnTo>
                    <a:lnTo>
                      <a:pt x="294" y="293"/>
                    </a:lnTo>
                    <a:lnTo>
                      <a:pt x="291" y="295"/>
                    </a:lnTo>
                    <a:lnTo>
                      <a:pt x="267" y="292"/>
                    </a:lnTo>
                    <a:lnTo>
                      <a:pt x="264" y="290"/>
                    </a:lnTo>
                    <a:lnTo>
                      <a:pt x="262" y="278"/>
                    </a:lnTo>
                    <a:lnTo>
                      <a:pt x="256" y="276"/>
                    </a:lnTo>
                    <a:lnTo>
                      <a:pt x="255" y="266"/>
                    </a:lnTo>
                    <a:lnTo>
                      <a:pt x="249" y="269"/>
                    </a:lnTo>
                    <a:lnTo>
                      <a:pt x="244" y="264"/>
                    </a:lnTo>
                    <a:lnTo>
                      <a:pt x="230" y="267"/>
                    </a:lnTo>
                    <a:lnTo>
                      <a:pt x="226" y="264"/>
                    </a:lnTo>
                    <a:lnTo>
                      <a:pt x="226" y="242"/>
                    </a:lnTo>
                    <a:lnTo>
                      <a:pt x="224" y="237"/>
                    </a:lnTo>
                    <a:lnTo>
                      <a:pt x="224" y="231"/>
                    </a:lnTo>
                    <a:lnTo>
                      <a:pt x="226" y="229"/>
                    </a:lnTo>
                    <a:lnTo>
                      <a:pt x="221" y="226"/>
                    </a:lnTo>
                    <a:lnTo>
                      <a:pt x="208" y="219"/>
                    </a:lnTo>
                    <a:lnTo>
                      <a:pt x="198" y="228"/>
                    </a:lnTo>
                    <a:lnTo>
                      <a:pt x="188" y="223"/>
                    </a:lnTo>
                    <a:lnTo>
                      <a:pt x="180" y="223"/>
                    </a:lnTo>
                    <a:lnTo>
                      <a:pt x="179" y="226"/>
                    </a:lnTo>
                    <a:lnTo>
                      <a:pt x="173" y="220"/>
                    </a:lnTo>
                    <a:lnTo>
                      <a:pt x="153" y="210"/>
                    </a:lnTo>
                    <a:lnTo>
                      <a:pt x="148" y="208"/>
                    </a:lnTo>
                    <a:lnTo>
                      <a:pt x="144" y="208"/>
                    </a:lnTo>
                    <a:lnTo>
                      <a:pt x="142" y="222"/>
                    </a:lnTo>
                    <a:lnTo>
                      <a:pt x="138" y="223"/>
                    </a:lnTo>
                    <a:lnTo>
                      <a:pt x="130" y="222"/>
                    </a:lnTo>
                    <a:lnTo>
                      <a:pt x="126" y="222"/>
                    </a:lnTo>
                    <a:lnTo>
                      <a:pt x="115" y="217"/>
                    </a:lnTo>
                    <a:lnTo>
                      <a:pt x="110" y="219"/>
                    </a:lnTo>
                    <a:lnTo>
                      <a:pt x="95" y="210"/>
                    </a:lnTo>
                    <a:lnTo>
                      <a:pt x="94" y="204"/>
                    </a:lnTo>
                    <a:lnTo>
                      <a:pt x="98" y="197"/>
                    </a:lnTo>
                    <a:lnTo>
                      <a:pt x="98" y="182"/>
                    </a:lnTo>
                    <a:lnTo>
                      <a:pt x="91" y="179"/>
                    </a:lnTo>
                    <a:lnTo>
                      <a:pt x="91" y="172"/>
                    </a:lnTo>
                    <a:lnTo>
                      <a:pt x="95" y="167"/>
                    </a:lnTo>
                    <a:lnTo>
                      <a:pt x="101" y="164"/>
                    </a:lnTo>
                    <a:lnTo>
                      <a:pt x="103" y="156"/>
                    </a:lnTo>
                    <a:lnTo>
                      <a:pt x="104" y="149"/>
                    </a:lnTo>
                    <a:lnTo>
                      <a:pt x="101" y="144"/>
                    </a:lnTo>
                    <a:lnTo>
                      <a:pt x="100" y="144"/>
                    </a:lnTo>
                    <a:lnTo>
                      <a:pt x="92" y="149"/>
                    </a:lnTo>
                    <a:lnTo>
                      <a:pt x="92" y="153"/>
                    </a:lnTo>
                    <a:lnTo>
                      <a:pt x="86" y="159"/>
                    </a:lnTo>
                    <a:lnTo>
                      <a:pt x="82" y="161"/>
                    </a:lnTo>
                    <a:lnTo>
                      <a:pt x="68" y="172"/>
                    </a:lnTo>
                    <a:lnTo>
                      <a:pt x="56" y="170"/>
                    </a:lnTo>
                    <a:lnTo>
                      <a:pt x="50" y="170"/>
                    </a:lnTo>
                    <a:lnTo>
                      <a:pt x="48" y="166"/>
                    </a:lnTo>
                    <a:lnTo>
                      <a:pt x="45" y="156"/>
                    </a:lnTo>
                    <a:lnTo>
                      <a:pt x="41" y="150"/>
                    </a:lnTo>
                    <a:lnTo>
                      <a:pt x="33" y="156"/>
                    </a:lnTo>
                    <a:lnTo>
                      <a:pt x="24" y="159"/>
                    </a:lnTo>
                    <a:lnTo>
                      <a:pt x="10" y="169"/>
                    </a:lnTo>
                    <a:lnTo>
                      <a:pt x="1" y="169"/>
                    </a:lnTo>
                    <a:lnTo>
                      <a:pt x="0" y="164"/>
                    </a:lnTo>
                    <a:lnTo>
                      <a:pt x="3" y="149"/>
                    </a:lnTo>
                    <a:lnTo>
                      <a:pt x="7" y="143"/>
                    </a:lnTo>
                    <a:lnTo>
                      <a:pt x="15" y="137"/>
                    </a:lnTo>
                    <a:lnTo>
                      <a:pt x="12" y="132"/>
                    </a:lnTo>
                    <a:lnTo>
                      <a:pt x="19" y="121"/>
                    </a:lnTo>
                    <a:lnTo>
                      <a:pt x="19" y="112"/>
                    </a:lnTo>
                    <a:lnTo>
                      <a:pt x="22" y="109"/>
                    </a:lnTo>
                    <a:lnTo>
                      <a:pt x="30" y="109"/>
                    </a:lnTo>
                    <a:lnTo>
                      <a:pt x="36" y="106"/>
                    </a:lnTo>
                    <a:lnTo>
                      <a:pt x="38" y="103"/>
                    </a:lnTo>
                    <a:lnTo>
                      <a:pt x="45" y="97"/>
                    </a:lnTo>
                    <a:lnTo>
                      <a:pt x="45" y="93"/>
                    </a:lnTo>
                    <a:lnTo>
                      <a:pt x="41" y="76"/>
                    </a:lnTo>
                    <a:lnTo>
                      <a:pt x="45" y="77"/>
                    </a:lnTo>
                    <a:lnTo>
                      <a:pt x="47" y="70"/>
                    </a:lnTo>
                    <a:lnTo>
                      <a:pt x="45" y="64"/>
                    </a:lnTo>
                    <a:lnTo>
                      <a:pt x="53" y="59"/>
                    </a:lnTo>
                    <a:lnTo>
                      <a:pt x="59" y="64"/>
                    </a:lnTo>
                    <a:lnTo>
                      <a:pt x="65" y="58"/>
                    </a:lnTo>
                    <a:lnTo>
                      <a:pt x="63" y="52"/>
                    </a:lnTo>
                    <a:lnTo>
                      <a:pt x="63" y="47"/>
                    </a:lnTo>
                    <a:lnTo>
                      <a:pt x="74" y="49"/>
                    </a:lnTo>
                    <a:lnTo>
                      <a:pt x="82" y="58"/>
                    </a:lnTo>
                    <a:lnTo>
                      <a:pt x="85" y="58"/>
                    </a:lnTo>
                    <a:lnTo>
                      <a:pt x="86" y="55"/>
                    </a:lnTo>
                    <a:lnTo>
                      <a:pt x="86" y="49"/>
                    </a:lnTo>
                    <a:lnTo>
                      <a:pt x="92" y="44"/>
                    </a:lnTo>
                    <a:lnTo>
                      <a:pt x="100" y="49"/>
                    </a:lnTo>
                    <a:lnTo>
                      <a:pt x="103" y="45"/>
                    </a:lnTo>
                    <a:lnTo>
                      <a:pt x="107" y="47"/>
                    </a:lnTo>
                    <a:lnTo>
                      <a:pt x="110" y="36"/>
                    </a:lnTo>
                    <a:lnTo>
                      <a:pt x="101" y="35"/>
                    </a:lnTo>
                    <a:lnTo>
                      <a:pt x="100" y="29"/>
                    </a:lnTo>
                    <a:lnTo>
                      <a:pt x="106" y="21"/>
                    </a:lnTo>
                    <a:lnTo>
                      <a:pt x="110" y="20"/>
                    </a:lnTo>
                    <a:lnTo>
                      <a:pt x="112" y="14"/>
                    </a:lnTo>
                    <a:lnTo>
                      <a:pt x="117" y="7"/>
                    </a:lnTo>
                    <a:lnTo>
                      <a:pt x="123" y="3"/>
                    </a:lnTo>
                    <a:lnTo>
                      <a:pt x="129" y="0"/>
                    </a:lnTo>
                    <a:lnTo>
                      <a:pt x="136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3" name="Freeform 2109">
                <a:extLst>
                  <a:ext uri="{FF2B5EF4-FFF2-40B4-BE49-F238E27FC236}">
                    <a16:creationId xmlns:a16="http://schemas.microsoft.com/office/drawing/2014/main" id="{4128BFFD-2C78-6929-970B-507D4B26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2568"/>
                <a:ext cx="197" cy="148"/>
              </a:xfrm>
              <a:custGeom>
                <a:avLst/>
                <a:gdLst>
                  <a:gd name="T0" fmla="*/ 147 w 394"/>
                  <a:gd name="T1" fmla="*/ 7 h 295"/>
                  <a:gd name="T2" fmla="*/ 177 w 394"/>
                  <a:gd name="T3" fmla="*/ 11 h 295"/>
                  <a:gd name="T4" fmla="*/ 198 w 394"/>
                  <a:gd name="T5" fmla="*/ 14 h 295"/>
                  <a:gd name="T6" fmla="*/ 221 w 394"/>
                  <a:gd name="T7" fmla="*/ 20 h 295"/>
                  <a:gd name="T8" fmla="*/ 236 w 394"/>
                  <a:gd name="T9" fmla="*/ 27 h 295"/>
                  <a:gd name="T10" fmla="*/ 258 w 394"/>
                  <a:gd name="T11" fmla="*/ 11 h 295"/>
                  <a:gd name="T12" fmla="*/ 261 w 394"/>
                  <a:gd name="T13" fmla="*/ 20 h 295"/>
                  <a:gd name="T14" fmla="*/ 277 w 394"/>
                  <a:gd name="T15" fmla="*/ 50 h 295"/>
                  <a:gd name="T16" fmla="*/ 247 w 394"/>
                  <a:gd name="T17" fmla="*/ 47 h 295"/>
                  <a:gd name="T18" fmla="*/ 250 w 394"/>
                  <a:gd name="T19" fmla="*/ 73 h 295"/>
                  <a:gd name="T20" fmla="*/ 246 w 394"/>
                  <a:gd name="T21" fmla="*/ 93 h 295"/>
                  <a:gd name="T22" fmla="*/ 268 w 394"/>
                  <a:gd name="T23" fmla="*/ 103 h 295"/>
                  <a:gd name="T24" fmla="*/ 282 w 394"/>
                  <a:gd name="T25" fmla="*/ 121 h 295"/>
                  <a:gd name="T26" fmla="*/ 308 w 394"/>
                  <a:gd name="T27" fmla="*/ 115 h 295"/>
                  <a:gd name="T28" fmla="*/ 326 w 394"/>
                  <a:gd name="T29" fmla="*/ 123 h 295"/>
                  <a:gd name="T30" fmla="*/ 358 w 394"/>
                  <a:gd name="T31" fmla="*/ 126 h 295"/>
                  <a:gd name="T32" fmla="*/ 353 w 394"/>
                  <a:gd name="T33" fmla="*/ 140 h 295"/>
                  <a:gd name="T34" fmla="*/ 362 w 394"/>
                  <a:gd name="T35" fmla="*/ 155 h 295"/>
                  <a:gd name="T36" fmla="*/ 376 w 394"/>
                  <a:gd name="T37" fmla="*/ 169 h 295"/>
                  <a:gd name="T38" fmla="*/ 387 w 394"/>
                  <a:gd name="T39" fmla="*/ 193 h 295"/>
                  <a:gd name="T40" fmla="*/ 394 w 394"/>
                  <a:gd name="T41" fmla="*/ 228 h 295"/>
                  <a:gd name="T42" fmla="*/ 371 w 394"/>
                  <a:gd name="T43" fmla="*/ 249 h 295"/>
                  <a:gd name="T44" fmla="*/ 391 w 394"/>
                  <a:gd name="T45" fmla="*/ 264 h 295"/>
                  <a:gd name="T46" fmla="*/ 365 w 394"/>
                  <a:gd name="T47" fmla="*/ 264 h 295"/>
                  <a:gd name="T48" fmla="*/ 355 w 394"/>
                  <a:gd name="T49" fmla="*/ 243 h 295"/>
                  <a:gd name="T50" fmla="*/ 334 w 394"/>
                  <a:gd name="T51" fmla="*/ 235 h 295"/>
                  <a:gd name="T52" fmla="*/ 335 w 394"/>
                  <a:gd name="T53" fmla="*/ 264 h 295"/>
                  <a:gd name="T54" fmla="*/ 311 w 394"/>
                  <a:gd name="T55" fmla="*/ 283 h 295"/>
                  <a:gd name="T56" fmla="*/ 267 w 394"/>
                  <a:gd name="T57" fmla="*/ 292 h 295"/>
                  <a:gd name="T58" fmla="*/ 255 w 394"/>
                  <a:gd name="T59" fmla="*/ 266 h 295"/>
                  <a:gd name="T60" fmla="*/ 226 w 394"/>
                  <a:gd name="T61" fmla="*/ 264 h 295"/>
                  <a:gd name="T62" fmla="*/ 226 w 394"/>
                  <a:gd name="T63" fmla="*/ 229 h 295"/>
                  <a:gd name="T64" fmla="*/ 188 w 394"/>
                  <a:gd name="T65" fmla="*/ 223 h 295"/>
                  <a:gd name="T66" fmla="*/ 153 w 394"/>
                  <a:gd name="T67" fmla="*/ 210 h 295"/>
                  <a:gd name="T68" fmla="*/ 138 w 394"/>
                  <a:gd name="T69" fmla="*/ 223 h 295"/>
                  <a:gd name="T70" fmla="*/ 110 w 394"/>
                  <a:gd name="T71" fmla="*/ 219 h 295"/>
                  <a:gd name="T72" fmla="*/ 98 w 394"/>
                  <a:gd name="T73" fmla="*/ 182 h 295"/>
                  <a:gd name="T74" fmla="*/ 101 w 394"/>
                  <a:gd name="T75" fmla="*/ 164 h 295"/>
                  <a:gd name="T76" fmla="*/ 100 w 394"/>
                  <a:gd name="T77" fmla="*/ 144 h 295"/>
                  <a:gd name="T78" fmla="*/ 82 w 394"/>
                  <a:gd name="T79" fmla="*/ 161 h 295"/>
                  <a:gd name="T80" fmla="*/ 48 w 394"/>
                  <a:gd name="T81" fmla="*/ 166 h 295"/>
                  <a:gd name="T82" fmla="*/ 24 w 394"/>
                  <a:gd name="T83" fmla="*/ 159 h 295"/>
                  <a:gd name="T84" fmla="*/ 3 w 394"/>
                  <a:gd name="T85" fmla="*/ 149 h 295"/>
                  <a:gd name="T86" fmla="*/ 19 w 394"/>
                  <a:gd name="T87" fmla="*/ 121 h 295"/>
                  <a:gd name="T88" fmla="*/ 36 w 394"/>
                  <a:gd name="T89" fmla="*/ 106 h 295"/>
                  <a:gd name="T90" fmla="*/ 41 w 394"/>
                  <a:gd name="T91" fmla="*/ 76 h 295"/>
                  <a:gd name="T92" fmla="*/ 53 w 394"/>
                  <a:gd name="T93" fmla="*/ 59 h 295"/>
                  <a:gd name="T94" fmla="*/ 63 w 394"/>
                  <a:gd name="T95" fmla="*/ 47 h 295"/>
                  <a:gd name="T96" fmla="*/ 86 w 394"/>
                  <a:gd name="T97" fmla="*/ 55 h 295"/>
                  <a:gd name="T98" fmla="*/ 103 w 394"/>
                  <a:gd name="T99" fmla="*/ 45 h 295"/>
                  <a:gd name="T100" fmla="*/ 100 w 394"/>
                  <a:gd name="T101" fmla="*/ 29 h 295"/>
                  <a:gd name="T102" fmla="*/ 117 w 394"/>
                  <a:gd name="T103" fmla="*/ 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4" h="295">
                    <a:moveTo>
                      <a:pt x="136" y="7"/>
                    </a:moveTo>
                    <a:lnTo>
                      <a:pt x="139" y="15"/>
                    </a:lnTo>
                    <a:lnTo>
                      <a:pt x="142" y="12"/>
                    </a:lnTo>
                    <a:lnTo>
                      <a:pt x="147" y="7"/>
                    </a:lnTo>
                    <a:lnTo>
                      <a:pt x="157" y="9"/>
                    </a:lnTo>
                    <a:lnTo>
                      <a:pt x="159" y="15"/>
                    </a:lnTo>
                    <a:lnTo>
                      <a:pt x="173" y="7"/>
                    </a:lnTo>
                    <a:lnTo>
                      <a:pt x="177" y="11"/>
                    </a:lnTo>
                    <a:lnTo>
                      <a:pt x="183" y="17"/>
                    </a:lnTo>
                    <a:lnTo>
                      <a:pt x="192" y="20"/>
                    </a:lnTo>
                    <a:lnTo>
                      <a:pt x="194" y="15"/>
                    </a:lnTo>
                    <a:lnTo>
                      <a:pt x="198" y="14"/>
                    </a:lnTo>
                    <a:lnTo>
                      <a:pt x="205" y="21"/>
                    </a:lnTo>
                    <a:lnTo>
                      <a:pt x="208" y="24"/>
                    </a:lnTo>
                    <a:lnTo>
                      <a:pt x="214" y="17"/>
                    </a:lnTo>
                    <a:lnTo>
                      <a:pt x="221" y="20"/>
                    </a:lnTo>
                    <a:lnTo>
                      <a:pt x="226" y="26"/>
                    </a:lnTo>
                    <a:lnTo>
                      <a:pt x="226" y="26"/>
                    </a:lnTo>
                    <a:lnTo>
                      <a:pt x="227" y="27"/>
                    </a:lnTo>
                    <a:lnTo>
                      <a:pt x="236" y="27"/>
                    </a:lnTo>
                    <a:lnTo>
                      <a:pt x="238" y="21"/>
                    </a:lnTo>
                    <a:lnTo>
                      <a:pt x="244" y="18"/>
                    </a:lnTo>
                    <a:lnTo>
                      <a:pt x="247" y="9"/>
                    </a:lnTo>
                    <a:lnTo>
                      <a:pt x="258" y="11"/>
                    </a:lnTo>
                    <a:lnTo>
                      <a:pt x="259" y="3"/>
                    </a:lnTo>
                    <a:lnTo>
                      <a:pt x="264" y="11"/>
                    </a:lnTo>
                    <a:lnTo>
                      <a:pt x="265" y="17"/>
                    </a:lnTo>
                    <a:lnTo>
                      <a:pt x="261" y="20"/>
                    </a:lnTo>
                    <a:lnTo>
                      <a:pt x="264" y="36"/>
                    </a:lnTo>
                    <a:lnTo>
                      <a:pt x="283" y="42"/>
                    </a:lnTo>
                    <a:lnTo>
                      <a:pt x="280" y="50"/>
                    </a:lnTo>
                    <a:lnTo>
                      <a:pt x="277" y="50"/>
                    </a:lnTo>
                    <a:lnTo>
                      <a:pt x="271" y="58"/>
                    </a:lnTo>
                    <a:lnTo>
                      <a:pt x="264" y="52"/>
                    </a:lnTo>
                    <a:lnTo>
                      <a:pt x="250" y="47"/>
                    </a:lnTo>
                    <a:lnTo>
                      <a:pt x="247" y="47"/>
                    </a:lnTo>
                    <a:lnTo>
                      <a:pt x="238" y="55"/>
                    </a:lnTo>
                    <a:lnTo>
                      <a:pt x="241" y="61"/>
                    </a:lnTo>
                    <a:lnTo>
                      <a:pt x="247" y="64"/>
                    </a:lnTo>
                    <a:lnTo>
                      <a:pt x="250" y="73"/>
                    </a:lnTo>
                    <a:lnTo>
                      <a:pt x="253" y="79"/>
                    </a:lnTo>
                    <a:lnTo>
                      <a:pt x="252" y="82"/>
                    </a:lnTo>
                    <a:lnTo>
                      <a:pt x="255" y="90"/>
                    </a:lnTo>
                    <a:lnTo>
                      <a:pt x="246" y="93"/>
                    </a:lnTo>
                    <a:lnTo>
                      <a:pt x="249" y="97"/>
                    </a:lnTo>
                    <a:lnTo>
                      <a:pt x="255" y="99"/>
                    </a:lnTo>
                    <a:lnTo>
                      <a:pt x="265" y="99"/>
                    </a:lnTo>
                    <a:lnTo>
                      <a:pt x="268" y="103"/>
                    </a:lnTo>
                    <a:lnTo>
                      <a:pt x="268" y="109"/>
                    </a:lnTo>
                    <a:lnTo>
                      <a:pt x="277" y="112"/>
                    </a:lnTo>
                    <a:lnTo>
                      <a:pt x="277" y="115"/>
                    </a:lnTo>
                    <a:lnTo>
                      <a:pt x="282" y="121"/>
                    </a:lnTo>
                    <a:lnTo>
                      <a:pt x="288" y="115"/>
                    </a:lnTo>
                    <a:lnTo>
                      <a:pt x="299" y="109"/>
                    </a:lnTo>
                    <a:lnTo>
                      <a:pt x="303" y="115"/>
                    </a:lnTo>
                    <a:lnTo>
                      <a:pt x="308" y="115"/>
                    </a:lnTo>
                    <a:lnTo>
                      <a:pt x="308" y="123"/>
                    </a:lnTo>
                    <a:lnTo>
                      <a:pt x="314" y="126"/>
                    </a:lnTo>
                    <a:lnTo>
                      <a:pt x="320" y="121"/>
                    </a:lnTo>
                    <a:lnTo>
                      <a:pt x="326" y="123"/>
                    </a:lnTo>
                    <a:lnTo>
                      <a:pt x="334" y="123"/>
                    </a:lnTo>
                    <a:lnTo>
                      <a:pt x="353" y="123"/>
                    </a:lnTo>
                    <a:lnTo>
                      <a:pt x="355" y="120"/>
                    </a:lnTo>
                    <a:lnTo>
                      <a:pt x="358" y="126"/>
                    </a:lnTo>
                    <a:lnTo>
                      <a:pt x="352" y="135"/>
                    </a:lnTo>
                    <a:lnTo>
                      <a:pt x="350" y="135"/>
                    </a:lnTo>
                    <a:lnTo>
                      <a:pt x="347" y="143"/>
                    </a:lnTo>
                    <a:lnTo>
                      <a:pt x="353" y="140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7" y="152"/>
                    </a:lnTo>
                    <a:lnTo>
                      <a:pt x="362" y="155"/>
                    </a:lnTo>
                    <a:lnTo>
                      <a:pt x="362" y="161"/>
                    </a:lnTo>
                    <a:lnTo>
                      <a:pt x="371" y="169"/>
                    </a:lnTo>
                    <a:lnTo>
                      <a:pt x="370" y="173"/>
                    </a:lnTo>
                    <a:lnTo>
                      <a:pt x="376" y="169"/>
                    </a:lnTo>
                    <a:lnTo>
                      <a:pt x="387" y="166"/>
                    </a:lnTo>
                    <a:lnTo>
                      <a:pt x="393" y="173"/>
                    </a:lnTo>
                    <a:lnTo>
                      <a:pt x="387" y="181"/>
                    </a:lnTo>
                    <a:lnTo>
                      <a:pt x="387" y="193"/>
                    </a:lnTo>
                    <a:lnTo>
                      <a:pt x="391" y="197"/>
                    </a:lnTo>
                    <a:lnTo>
                      <a:pt x="390" y="200"/>
                    </a:lnTo>
                    <a:lnTo>
                      <a:pt x="388" y="216"/>
                    </a:lnTo>
                    <a:lnTo>
                      <a:pt x="394" y="228"/>
                    </a:lnTo>
                    <a:lnTo>
                      <a:pt x="387" y="232"/>
                    </a:lnTo>
                    <a:lnTo>
                      <a:pt x="376" y="234"/>
                    </a:lnTo>
                    <a:lnTo>
                      <a:pt x="376" y="237"/>
                    </a:lnTo>
                    <a:lnTo>
                      <a:pt x="371" y="249"/>
                    </a:lnTo>
                    <a:lnTo>
                      <a:pt x="373" y="252"/>
                    </a:lnTo>
                    <a:lnTo>
                      <a:pt x="382" y="251"/>
                    </a:lnTo>
                    <a:lnTo>
                      <a:pt x="393" y="252"/>
                    </a:lnTo>
                    <a:lnTo>
                      <a:pt x="391" y="264"/>
                    </a:lnTo>
                    <a:lnTo>
                      <a:pt x="391" y="267"/>
                    </a:lnTo>
                    <a:lnTo>
                      <a:pt x="385" y="264"/>
                    </a:lnTo>
                    <a:lnTo>
                      <a:pt x="378" y="266"/>
                    </a:lnTo>
                    <a:lnTo>
                      <a:pt x="365" y="264"/>
                    </a:lnTo>
                    <a:lnTo>
                      <a:pt x="365" y="258"/>
                    </a:lnTo>
                    <a:lnTo>
                      <a:pt x="368" y="251"/>
                    </a:lnTo>
                    <a:lnTo>
                      <a:pt x="364" y="246"/>
                    </a:lnTo>
                    <a:lnTo>
                      <a:pt x="355" y="243"/>
                    </a:lnTo>
                    <a:lnTo>
                      <a:pt x="352" y="234"/>
                    </a:lnTo>
                    <a:lnTo>
                      <a:pt x="347" y="232"/>
                    </a:lnTo>
                    <a:lnTo>
                      <a:pt x="344" y="235"/>
                    </a:lnTo>
                    <a:lnTo>
                      <a:pt x="334" y="235"/>
                    </a:lnTo>
                    <a:lnTo>
                      <a:pt x="329" y="243"/>
                    </a:lnTo>
                    <a:lnTo>
                      <a:pt x="327" y="249"/>
                    </a:lnTo>
                    <a:lnTo>
                      <a:pt x="338" y="260"/>
                    </a:lnTo>
                    <a:lnTo>
                      <a:pt x="335" y="264"/>
                    </a:lnTo>
                    <a:lnTo>
                      <a:pt x="330" y="267"/>
                    </a:lnTo>
                    <a:lnTo>
                      <a:pt x="320" y="266"/>
                    </a:lnTo>
                    <a:lnTo>
                      <a:pt x="315" y="280"/>
                    </a:lnTo>
                    <a:lnTo>
                      <a:pt x="311" y="283"/>
                    </a:lnTo>
                    <a:lnTo>
                      <a:pt x="299" y="287"/>
                    </a:lnTo>
                    <a:lnTo>
                      <a:pt x="294" y="293"/>
                    </a:lnTo>
                    <a:lnTo>
                      <a:pt x="291" y="295"/>
                    </a:lnTo>
                    <a:lnTo>
                      <a:pt x="267" y="292"/>
                    </a:lnTo>
                    <a:lnTo>
                      <a:pt x="264" y="290"/>
                    </a:lnTo>
                    <a:lnTo>
                      <a:pt x="262" y="278"/>
                    </a:lnTo>
                    <a:lnTo>
                      <a:pt x="256" y="276"/>
                    </a:lnTo>
                    <a:lnTo>
                      <a:pt x="255" y="266"/>
                    </a:lnTo>
                    <a:lnTo>
                      <a:pt x="249" y="269"/>
                    </a:lnTo>
                    <a:lnTo>
                      <a:pt x="244" y="264"/>
                    </a:lnTo>
                    <a:lnTo>
                      <a:pt x="230" y="267"/>
                    </a:lnTo>
                    <a:lnTo>
                      <a:pt x="226" y="264"/>
                    </a:lnTo>
                    <a:lnTo>
                      <a:pt x="226" y="242"/>
                    </a:lnTo>
                    <a:lnTo>
                      <a:pt x="224" y="237"/>
                    </a:lnTo>
                    <a:lnTo>
                      <a:pt x="224" y="231"/>
                    </a:lnTo>
                    <a:lnTo>
                      <a:pt x="226" y="229"/>
                    </a:lnTo>
                    <a:lnTo>
                      <a:pt x="221" y="226"/>
                    </a:lnTo>
                    <a:lnTo>
                      <a:pt x="208" y="219"/>
                    </a:lnTo>
                    <a:lnTo>
                      <a:pt x="198" y="228"/>
                    </a:lnTo>
                    <a:lnTo>
                      <a:pt x="188" y="223"/>
                    </a:lnTo>
                    <a:lnTo>
                      <a:pt x="180" y="223"/>
                    </a:lnTo>
                    <a:lnTo>
                      <a:pt x="179" y="226"/>
                    </a:lnTo>
                    <a:lnTo>
                      <a:pt x="173" y="220"/>
                    </a:lnTo>
                    <a:lnTo>
                      <a:pt x="153" y="210"/>
                    </a:lnTo>
                    <a:lnTo>
                      <a:pt x="148" y="208"/>
                    </a:lnTo>
                    <a:lnTo>
                      <a:pt x="144" y="208"/>
                    </a:lnTo>
                    <a:lnTo>
                      <a:pt x="142" y="222"/>
                    </a:lnTo>
                    <a:lnTo>
                      <a:pt x="138" y="223"/>
                    </a:lnTo>
                    <a:lnTo>
                      <a:pt x="130" y="222"/>
                    </a:lnTo>
                    <a:lnTo>
                      <a:pt x="126" y="222"/>
                    </a:lnTo>
                    <a:lnTo>
                      <a:pt x="115" y="217"/>
                    </a:lnTo>
                    <a:lnTo>
                      <a:pt x="110" y="219"/>
                    </a:lnTo>
                    <a:lnTo>
                      <a:pt x="95" y="210"/>
                    </a:lnTo>
                    <a:lnTo>
                      <a:pt x="94" y="204"/>
                    </a:lnTo>
                    <a:lnTo>
                      <a:pt x="98" y="197"/>
                    </a:lnTo>
                    <a:lnTo>
                      <a:pt x="98" y="182"/>
                    </a:lnTo>
                    <a:lnTo>
                      <a:pt x="91" y="179"/>
                    </a:lnTo>
                    <a:lnTo>
                      <a:pt x="91" y="172"/>
                    </a:lnTo>
                    <a:lnTo>
                      <a:pt x="95" y="167"/>
                    </a:lnTo>
                    <a:lnTo>
                      <a:pt x="101" y="164"/>
                    </a:lnTo>
                    <a:lnTo>
                      <a:pt x="103" y="156"/>
                    </a:lnTo>
                    <a:lnTo>
                      <a:pt x="104" y="149"/>
                    </a:lnTo>
                    <a:lnTo>
                      <a:pt x="101" y="144"/>
                    </a:lnTo>
                    <a:lnTo>
                      <a:pt x="100" y="144"/>
                    </a:lnTo>
                    <a:lnTo>
                      <a:pt x="92" y="149"/>
                    </a:lnTo>
                    <a:lnTo>
                      <a:pt x="92" y="153"/>
                    </a:lnTo>
                    <a:lnTo>
                      <a:pt x="86" y="159"/>
                    </a:lnTo>
                    <a:lnTo>
                      <a:pt x="82" y="161"/>
                    </a:lnTo>
                    <a:lnTo>
                      <a:pt x="68" y="172"/>
                    </a:lnTo>
                    <a:lnTo>
                      <a:pt x="56" y="170"/>
                    </a:lnTo>
                    <a:lnTo>
                      <a:pt x="50" y="170"/>
                    </a:lnTo>
                    <a:lnTo>
                      <a:pt x="48" y="166"/>
                    </a:lnTo>
                    <a:lnTo>
                      <a:pt x="45" y="156"/>
                    </a:lnTo>
                    <a:lnTo>
                      <a:pt x="41" y="150"/>
                    </a:lnTo>
                    <a:lnTo>
                      <a:pt x="33" y="156"/>
                    </a:lnTo>
                    <a:lnTo>
                      <a:pt x="24" y="159"/>
                    </a:lnTo>
                    <a:lnTo>
                      <a:pt x="10" y="169"/>
                    </a:lnTo>
                    <a:lnTo>
                      <a:pt x="1" y="169"/>
                    </a:lnTo>
                    <a:lnTo>
                      <a:pt x="0" y="164"/>
                    </a:lnTo>
                    <a:lnTo>
                      <a:pt x="3" y="149"/>
                    </a:lnTo>
                    <a:lnTo>
                      <a:pt x="7" y="143"/>
                    </a:lnTo>
                    <a:lnTo>
                      <a:pt x="15" y="137"/>
                    </a:lnTo>
                    <a:lnTo>
                      <a:pt x="12" y="132"/>
                    </a:lnTo>
                    <a:lnTo>
                      <a:pt x="19" y="121"/>
                    </a:lnTo>
                    <a:lnTo>
                      <a:pt x="19" y="112"/>
                    </a:lnTo>
                    <a:lnTo>
                      <a:pt x="22" y="109"/>
                    </a:lnTo>
                    <a:lnTo>
                      <a:pt x="30" y="109"/>
                    </a:lnTo>
                    <a:lnTo>
                      <a:pt x="36" y="106"/>
                    </a:lnTo>
                    <a:lnTo>
                      <a:pt x="38" y="103"/>
                    </a:lnTo>
                    <a:lnTo>
                      <a:pt x="45" y="97"/>
                    </a:lnTo>
                    <a:lnTo>
                      <a:pt x="45" y="93"/>
                    </a:lnTo>
                    <a:lnTo>
                      <a:pt x="41" y="76"/>
                    </a:lnTo>
                    <a:lnTo>
                      <a:pt x="45" y="77"/>
                    </a:lnTo>
                    <a:lnTo>
                      <a:pt x="47" y="70"/>
                    </a:lnTo>
                    <a:lnTo>
                      <a:pt x="45" y="64"/>
                    </a:lnTo>
                    <a:lnTo>
                      <a:pt x="53" y="59"/>
                    </a:lnTo>
                    <a:lnTo>
                      <a:pt x="59" y="64"/>
                    </a:lnTo>
                    <a:lnTo>
                      <a:pt x="65" y="58"/>
                    </a:lnTo>
                    <a:lnTo>
                      <a:pt x="63" y="52"/>
                    </a:lnTo>
                    <a:lnTo>
                      <a:pt x="63" y="47"/>
                    </a:lnTo>
                    <a:lnTo>
                      <a:pt x="74" y="49"/>
                    </a:lnTo>
                    <a:lnTo>
                      <a:pt x="82" y="58"/>
                    </a:lnTo>
                    <a:lnTo>
                      <a:pt x="85" y="58"/>
                    </a:lnTo>
                    <a:lnTo>
                      <a:pt x="86" y="55"/>
                    </a:lnTo>
                    <a:lnTo>
                      <a:pt x="86" y="49"/>
                    </a:lnTo>
                    <a:lnTo>
                      <a:pt x="92" y="44"/>
                    </a:lnTo>
                    <a:lnTo>
                      <a:pt x="100" y="49"/>
                    </a:lnTo>
                    <a:lnTo>
                      <a:pt x="103" y="45"/>
                    </a:lnTo>
                    <a:lnTo>
                      <a:pt x="107" y="47"/>
                    </a:lnTo>
                    <a:lnTo>
                      <a:pt x="110" y="36"/>
                    </a:lnTo>
                    <a:lnTo>
                      <a:pt x="101" y="35"/>
                    </a:lnTo>
                    <a:lnTo>
                      <a:pt x="100" y="29"/>
                    </a:lnTo>
                    <a:lnTo>
                      <a:pt x="106" y="21"/>
                    </a:lnTo>
                    <a:lnTo>
                      <a:pt x="110" y="20"/>
                    </a:lnTo>
                    <a:lnTo>
                      <a:pt x="112" y="14"/>
                    </a:lnTo>
                    <a:lnTo>
                      <a:pt x="117" y="7"/>
                    </a:lnTo>
                    <a:lnTo>
                      <a:pt x="123" y="3"/>
                    </a:lnTo>
                    <a:lnTo>
                      <a:pt x="129" y="0"/>
                    </a:lnTo>
                    <a:lnTo>
                      <a:pt x="136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4" name="Freeform 2110">
                <a:extLst>
                  <a:ext uri="{FF2B5EF4-FFF2-40B4-BE49-F238E27FC236}">
                    <a16:creationId xmlns:a16="http://schemas.microsoft.com/office/drawing/2014/main" id="{58967D9B-C535-4F5C-78A8-95B3B5068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240"/>
                <a:ext cx="83" cy="99"/>
              </a:xfrm>
              <a:custGeom>
                <a:avLst/>
                <a:gdLst>
                  <a:gd name="T0" fmla="*/ 32 w 166"/>
                  <a:gd name="T1" fmla="*/ 12 h 198"/>
                  <a:gd name="T2" fmla="*/ 13 w 166"/>
                  <a:gd name="T3" fmla="*/ 17 h 198"/>
                  <a:gd name="T4" fmla="*/ 10 w 166"/>
                  <a:gd name="T5" fmla="*/ 38 h 198"/>
                  <a:gd name="T6" fmla="*/ 13 w 166"/>
                  <a:gd name="T7" fmla="*/ 61 h 198"/>
                  <a:gd name="T8" fmla="*/ 23 w 166"/>
                  <a:gd name="T9" fmla="*/ 67 h 198"/>
                  <a:gd name="T10" fmla="*/ 16 w 166"/>
                  <a:gd name="T11" fmla="*/ 79 h 198"/>
                  <a:gd name="T12" fmla="*/ 19 w 166"/>
                  <a:gd name="T13" fmla="*/ 90 h 198"/>
                  <a:gd name="T14" fmla="*/ 23 w 166"/>
                  <a:gd name="T15" fmla="*/ 107 h 198"/>
                  <a:gd name="T16" fmla="*/ 22 w 166"/>
                  <a:gd name="T17" fmla="*/ 113 h 198"/>
                  <a:gd name="T18" fmla="*/ 25 w 166"/>
                  <a:gd name="T19" fmla="*/ 123 h 198"/>
                  <a:gd name="T20" fmla="*/ 34 w 166"/>
                  <a:gd name="T21" fmla="*/ 133 h 198"/>
                  <a:gd name="T22" fmla="*/ 41 w 166"/>
                  <a:gd name="T23" fmla="*/ 149 h 198"/>
                  <a:gd name="T24" fmla="*/ 34 w 166"/>
                  <a:gd name="T25" fmla="*/ 154 h 198"/>
                  <a:gd name="T26" fmla="*/ 11 w 166"/>
                  <a:gd name="T27" fmla="*/ 146 h 198"/>
                  <a:gd name="T28" fmla="*/ 5 w 166"/>
                  <a:gd name="T29" fmla="*/ 157 h 198"/>
                  <a:gd name="T30" fmla="*/ 5 w 166"/>
                  <a:gd name="T31" fmla="*/ 186 h 198"/>
                  <a:gd name="T32" fmla="*/ 16 w 166"/>
                  <a:gd name="T33" fmla="*/ 193 h 198"/>
                  <a:gd name="T34" fmla="*/ 23 w 166"/>
                  <a:gd name="T35" fmla="*/ 198 h 198"/>
                  <a:gd name="T36" fmla="*/ 44 w 166"/>
                  <a:gd name="T37" fmla="*/ 186 h 198"/>
                  <a:gd name="T38" fmla="*/ 58 w 166"/>
                  <a:gd name="T39" fmla="*/ 186 h 198"/>
                  <a:gd name="T40" fmla="*/ 64 w 166"/>
                  <a:gd name="T41" fmla="*/ 183 h 198"/>
                  <a:gd name="T42" fmla="*/ 78 w 166"/>
                  <a:gd name="T43" fmla="*/ 177 h 198"/>
                  <a:gd name="T44" fmla="*/ 93 w 166"/>
                  <a:gd name="T45" fmla="*/ 166 h 198"/>
                  <a:gd name="T46" fmla="*/ 102 w 166"/>
                  <a:gd name="T47" fmla="*/ 180 h 198"/>
                  <a:gd name="T48" fmla="*/ 111 w 166"/>
                  <a:gd name="T49" fmla="*/ 190 h 198"/>
                  <a:gd name="T50" fmla="*/ 119 w 166"/>
                  <a:gd name="T51" fmla="*/ 174 h 198"/>
                  <a:gd name="T52" fmla="*/ 123 w 166"/>
                  <a:gd name="T53" fmla="*/ 171 h 198"/>
                  <a:gd name="T54" fmla="*/ 131 w 166"/>
                  <a:gd name="T55" fmla="*/ 174 h 198"/>
                  <a:gd name="T56" fmla="*/ 135 w 166"/>
                  <a:gd name="T57" fmla="*/ 193 h 198"/>
                  <a:gd name="T58" fmla="*/ 148 w 166"/>
                  <a:gd name="T59" fmla="*/ 189 h 198"/>
                  <a:gd name="T60" fmla="*/ 158 w 166"/>
                  <a:gd name="T61" fmla="*/ 174 h 198"/>
                  <a:gd name="T62" fmla="*/ 161 w 166"/>
                  <a:gd name="T63" fmla="*/ 166 h 198"/>
                  <a:gd name="T64" fmla="*/ 161 w 166"/>
                  <a:gd name="T65" fmla="*/ 157 h 198"/>
                  <a:gd name="T66" fmla="*/ 163 w 166"/>
                  <a:gd name="T67" fmla="*/ 143 h 198"/>
                  <a:gd name="T68" fmla="*/ 161 w 166"/>
                  <a:gd name="T69" fmla="*/ 133 h 198"/>
                  <a:gd name="T70" fmla="*/ 149 w 166"/>
                  <a:gd name="T71" fmla="*/ 114 h 198"/>
                  <a:gd name="T72" fmla="*/ 149 w 166"/>
                  <a:gd name="T73" fmla="*/ 104 h 198"/>
                  <a:gd name="T74" fmla="*/ 166 w 166"/>
                  <a:gd name="T75" fmla="*/ 96 h 198"/>
                  <a:gd name="T76" fmla="*/ 155 w 166"/>
                  <a:gd name="T77" fmla="*/ 76 h 198"/>
                  <a:gd name="T78" fmla="*/ 143 w 166"/>
                  <a:gd name="T79" fmla="*/ 73 h 198"/>
                  <a:gd name="T80" fmla="*/ 132 w 166"/>
                  <a:gd name="T81" fmla="*/ 73 h 198"/>
                  <a:gd name="T82" fmla="*/ 122 w 166"/>
                  <a:gd name="T83" fmla="*/ 76 h 198"/>
                  <a:gd name="T84" fmla="*/ 125 w 166"/>
                  <a:gd name="T85" fmla="*/ 58 h 198"/>
                  <a:gd name="T86" fmla="*/ 129 w 166"/>
                  <a:gd name="T87" fmla="*/ 35 h 198"/>
                  <a:gd name="T88" fmla="*/ 120 w 166"/>
                  <a:gd name="T89" fmla="*/ 34 h 198"/>
                  <a:gd name="T90" fmla="*/ 116 w 166"/>
                  <a:gd name="T91" fmla="*/ 41 h 198"/>
                  <a:gd name="T92" fmla="*/ 96 w 166"/>
                  <a:gd name="T93" fmla="*/ 47 h 198"/>
                  <a:gd name="T94" fmla="*/ 85 w 166"/>
                  <a:gd name="T95" fmla="*/ 23 h 198"/>
                  <a:gd name="T96" fmla="*/ 72 w 166"/>
                  <a:gd name="T97" fmla="*/ 20 h 198"/>
                  <a:gd name="T98" fmla="*/ 58 w 166"/>
                  <a:gd name="T99" fmla="*/ 0 h 198"/>
                  <a:gd name="T100" fmla="*/ 41 w 166"/>
                  <a:gd name="T101" fmla="*/ 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6" h="198">
                    <a:moveTo>
                      <a:pt x="34" y="8"/>
                    </a:moveTo>
                    <a:lnTo>
                      <a:pt x="32" y="12"/>
                    </a:lnTo>
                    <a:lnTo>
                      <a:pt x="25" y="12"/>
                    </a:lnTo>
                    <a:lnTo>
                      <a:pt x="13" y="17"/>
                    </a:lnTo>
                    <a:lnTo>
                      <a:pt x="0" y="28"/>
                    </a:lnTo>
                    <a:lnTo>
                      <a:pt x="10" y="38"/>
                    </a:lnTo>
                    <a:lnTo>
                      <a:pt x="10" y="52"/>
                    </a:lnTo>
                    <a:lnTo>
                      <a:pt x="13" y="61"/>
                    </a:lnTo>
                    <a:lnTo>
                      <a:pt x="17" y="70"/>
                    </a:lnTo>
                    <a:lnTo>
                      <a:pt x="23" y="67"/>
                    </a:lnTo>
                    <a:lnTo>
                      <a:pt x="20" y="79"/>
                    </a:lnTo>
                    <a:lnTo>
                      <a:pt x="16" y="79"/>
                    </a:lnTo>
                    <a:lnTo>
                      <a:pt x="16" y="85"/>
                    </a:lnTo>
                    <a:lnTo>
                      <a:pt x="19" y="90"/>
                    </a:lnTo>
                    <a:lnTo>
                      <a:pt x="22" y="105"/>
                    </a:lnTo>
                    <a:lnTo>
                      <a:pt x="23" y="107"/>
                    </a:lnTo>
                    <a:lnTo>
                      <a:pt x="26" y="110"/>
                    </a:lnTo>
                    <a:lnTo>
                      <a:pt x="22" y="113"/>
                    </a:lnTo>
                    <a:lnTo>
                      <a:pt x="20" y="120"/>
                    </a:lnTo>
                    <a:lnTo>
                      <a:pt x="25" y="123"/>
                    </a:lnTo>
                    <a:lnTo>
                      <a:pt x="23" y="126"/>
                    </a:lnTo>
                    <a:lnTo>
                      <a:pt x="34" y="133"/>
                    </a:lnTo>
                    <a:lnTo>
                      <a:pt x="35" y="140"/>
                    </a:lnTo>
                    <a:lnTo>
                      <a:pt x="41" y="149"/>
                    </a:lnTo>
                    <a:lnTo>
                      <a:pt x="37" y="149"/>
                    </a:lnTo>
                    <a:lnTo>
                      <a:pt x="34" y="154"/>
                    </a:lnTo>
                    <a:lnTo>
                      <a:pt x="26" y="149"/>
                    </a:lnTo>
                    <a:lnTo>
                      <a:pt x="11" y="146"/>
                    </a:lnTo>
                    <a:lnTo>
                      <a:pt x="10" y="149"/>
                    </a:lnTo>
                    <a:lnTo>
                      <a:pt x="5" y="157"/>
                    </a:lnTo>
                    <a:lnTo>
                      <a:pt x="10" y="186"/>
                    </a:lnTo>
                    <a:lnTo>
                      <a:pt x="5" y="186"/>
                    </a:lnTo>
                    <a:lnTo>
                      <a:pt x="10" y="193"/>
                    </a:lnTo>
                    <a:lnTo>
                      <a:pt x="16" y="193"/>
                    </a:lnTo>
                    <a:lnTo>
                      <a:pt x="19" y="198"/>
                    </a:lnTo>
                    <a:lnTo>
                      <a:pt x="23" y="198"/>
                    </a:lnTo>
                    <a:lnTo>
                      <a:pt x="32" y="184"/>
                    </a:lnTo>
                    <a:lnTo>
                      <a:pt x="44" y="186"/>
                    </a:lnTo>
                    <a:lnTo>
                      <a:pt x="49" y="189"/>
                    </a:lnTo>
                    <a:lnTo>
                      <a:pt x="58" y="186"/>
                    </a:lnTo>
                    <a:lnTo>
                      <a:pt x="60" y="189"/>
                    </a:lnTo>
                    <a:lnTo>
                      <a:pt x="64" y="183"/>
                    </a:lnTo>
                    <a:lnTo>
                      <a:pt x="69" y="180"/>
                    </a:lnTo>
                    <a:lnTo>
                      <a:pt x="78" y="177"/>
                    </a:lnTo>
                    <a:lnTo>
                      <a:pt x="82" y="171"/>
                    </a:lnTo>
                    <a:lnTo>
                      <a:pt x="93" y="166"/>
                    </a:lnTo>
                    <a:lnTo>
                      <a:pt x="98" y="174"/>
                    </a:lnTo>
                    <a:lnTo>
                      <a:pt x="102" y="180"/>
                    </a:lnTo>
                    <a:lnTo>
                      <a:pt x="108" y="187"/>
                    </a:lnTo>
                    <a:lnTo>
                      <a:pt x="111" y="190"/>
                    </a:lnTo>
                    <a:lnTo>
                      <a:pt x="116" y="181"/>
                    </a:lnTo>
                    <a:lnTo>
                      <a:pt x="119" y="174"/>
                    </a:lnTo>
                    <a:lnTo>
                      <a:pt x="120" y="171"/>
                    </a:lnTo>
                    <a:lnTo>
                      <a:pt x="123" y="171"/>
                    </a:lnTo>
                    <a:lnTo>
                      <a:pt x="126" y="177"/>
                    </a:lnTo>
                    <a:lnTo>
                      <a:pt x="131" y="174"/>
                    </a:lnTo>
                    <a:lnTo>
                      <a:pt x="131" y="186"/>
                    </a:lnTo>
                    <a:lnTo>
                      <a:pt x="135" y="193"/>
                    </a:lnTo>
                    <a:lnTo>
                      <a:pt x="140" y="190"/>
                    </a:lnTo>
                    <a:lnTo>
                      <a:pt x="148" y="189"/>
                    </a:lnTo>
                    <a:lnTo>
                      <a:pt x="152" y="186"/>
                    </a:lnTo>
                    <a:lnTo>
                      <a:pt x="158" y="174"/>
                    </a:lnTo>
                    <a:lnTo>
                      <a:pt x="161" y="172"/>
                    </a:lnTo>
                    <a:lnTo>
                      <a:pt x="161" y="166"/>
                    </a:lnTo>
                    <a:lnTo>
                      <a:pt x="160" y="160"/>
                    </a:lnTo>
                    <a:lnTo>
                      <a:pt x="161" y="157"/>
                    </a:lnTo>
                    <a:lnTo>
                      <a:pt x="161" y="152"/>
                    </a:lnTo>
                    <a:lnTo>
                      <a:pt x="163" y="143"/>
                    </a:lnTo>
                    <a:lnTo>
                      <a:pt x="161" y="137"/>
                    </a:lnTo>
                    <a:lnTo>
                      <a:pt x="161" y="133"/>
                    </a:lnTo>
                    <a:lnTo>
                      <a:pt x="152" y="125"/>
                    </a:lnTo>
                    <a:lnTo>
                      <a:pt x="149" y="114"/>
                    </a:lnTo>
                    <a:lnTo>
                      <a:pt x="146" y="110"/>
                    </a:lnTo>
                    <a:lnTo>
                      <a:pt x="149" y="104"/>
                    </a:lnTo>
                    <a:lnTo>
                      <a:pt x="154" y="96"/>
                    </a:lnTo>
                    <a:lnTo>
                      <a:pt x="166" y="96"/>
                    </a:lnTo>
                    <a:lnTo>
                      <a:pt x="157" y="84"/>
                    </a:lnTo>
                    <a:lnTo>
                      <a:pt x="155" y="76"/>
                    </a:lnTo>
                    <a:lnTo>
                      <a:pt x="152" y="72"/>
                    </a:lnTo>
                    <a:lnTo>
                      <a:pt x="143" y="73"/>
                    </a:lnTo>
                    <a:lnTo>
                      <a:pt x="139" y="66"/>
                    </a:lnTo>
                    <a:lnTo>
                      <a:pt x="132" y="73"/>
                    </a:lnTo>
                    <a:lnTo>
                      <a:pt x="132" y="76"/>
                    </a:lnTo>
                    <a:lnTo>
                      <a:pt x="122" y="76"/>
                    </a:lnTo>
                    <a:lnTo>
                      <a:pt x="123" y="61"/>
                    </a:lnTo>
                    <a:lnTo>
                      <a:pt x="125" y="58"/>
                    </a:lnTo>
                    <a:lnTo>
                      <a:pt x="126" y="43"/>
                    </a:lnTo>
                    <a:lnTo>
                      <a:pt x="129" y="35"/>
                    </a:lnTo>
                    <a:lnTo>
                      <a:pt x="128" y="34"/>
                    </a:lnTo>
                    <a:lnTo>
                      <a:pt x="120" y="34"/>
                    </a:lnTo>
                    <a:lnTo>
                      <a:pt x="119" y="40"/>
                    </a:lnTo>
                    <a:lnTo>
                      <a:pt x="116" y="41"/>
                    </a:lnTo>
                    <a:lnTo>
                      <a:pt x="101" y="44"/>
                    </a:lnTo>
                    <a:lnTo>
                      <a:pt x="96" y="47"/>
                    </a:lnTo>
                    <a:lnTo>
                      <a:pt x="94" y="46"/>
                    </a:lnTo>
                    <a:lnTo>
                      <a:pt x="85" y="23"/>
                    </a:lnTo>
                    <a:lnTo>
                      <a:pt x="82" y="19"/>
                    </a:lnTo>
                    <a:lnTo>
                      <a:pt x="72" y="20"/>
                    </a:lnTo>
                    <a:lnTo>
                      <a:pt x="64" y="19"/>
                    </a:lnTo>
                    <a:lnTo>
                      <a:pt x="58" y="0"/>
                    </a:lnTo>
                    <a:lnTo>
                      <a:pt x="46" y="0"/>
                    </a:lnTo>
                    <a:lnTo>
                      <a:pt x="41" y="5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5" name="Freeform 2111">
                <a:extLst>
                  <a:ext uri="{FF2B5EF4-FFF2-40B4-BE49-F238E27FC236}">
                    <a16:creationId xmlns:a16="http://schemas.microsoft.com/office/drawing/2014/main" id="{DDEA5B33-F1D4-1A4E-FFC2-5FA5B20A6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240"/>
                <a:ext cx="83" cy="99"/>
              </a:xfrm>
              <a:custGeom>
                <a:avLst/>
                <a:gdLst>
                  <a:gd name="T0" fmla="*/ 41 w 166"/>
                  <a:gd name="T1" fmla="*/ 5 h 198"/>
                  <a:gd name="T2" fmla="*/ 58 w 166"/>
                  <a:gd name="T3" fmla="*/ 0 h 198"/>
                  <a:gd name="T4" fmla="*/ 72 w 166"/>
                  <a:gd name="T5" fmla="*/ 20 h 198"/>
                  <a:gd name="T6" fmla="*/ 85 w 166"/>
                  <a:gd name="T7" fmla="*/ 23 h 198"/>
                  <a:gd name="T8" fmla="*/ 96 w 166"/>
                  <a:gd name="T9" fmla="*/ 47 h 198"/>
                  <a:gd name="T10" fmla="*/ 116 w 166"/>
                  <a:gd name="T11" fmla="*/ 41 h 198"/>
                  <a:gd name="T12" fmla="*/ 120 w 166"/>
                  <a:gd name="T13" fmla="*/ 34 h 198"/>
                  <a:gd name="T14" fmla="*/ 129 w 166"/>
                  <a:gd name="T15" fmla="*/ 35 h 198"/>
                  <a:gd name="T16" fmla="*/ 125 w 166"/>
                  <a:gd name="T17" fmla="*/ 58 h 198"/>
                  <a:gd name="T18" fmla="*/ 122 w 166"/>
                  <a:gd name="T19" fmla="*/ 76 h 198"/>
                  <a:gd name="T20" fmla="*/ 132 w 166"/>
                  <a:gd name="T21" fmla="*/ 73 h 198"/>
                  <a:gd name="T22" fmla="*/ 143 w 166"/>
                  <a:gd name="T23" fmla="*/ 73 h 198"/>
                  <a:gd name="T24" fmla="*/ 155 w 166"/>
                  <a:gd name="T25" fmla="*/ 76 h 198"/>
                  <a:gd name="T26" fmla="*/ 166 w 166"/>
                  <a:gd name="T27" fmla="*/ 96 h 198"/>
                  <a:gd name="T28" fmla="*/ 149 w 166"/>
                  <a:gd name="T29" fmla="*/ 104 h 198"/>
                  <a:gd name="T30" fmla="*/ 149 w 166"/>
                  <a:gd name="T31" fmla="*/ 114 h 198"/>
                  <a:gd name="T32" fmla="*/ 161 w 166"/>
                  <a:gd name="T33" fmla="*/ 133 h 198"/>
                  <a:gd name="T34" fmla="*/ 163 w 166"/>
                  <a:gd name="T35" fmla="*/ 143 h 198"/>
                  <a:gd name="T36" fmla="*/ 161 w 166"/>
                  <a:gd name="T37" fmla="*/ 157 h 198"/>
                  <a:gd name="T38" fmla="*/ 161 w 166"/>
                  <a:gd name="T39" fmla="*/ 166 h 198"/>
                  <a:gd name="T40" fmla="*/ 158 w 166"/>
                  <a:gd name="T41" fmla="*/ 174 h 198"/>
                  <a:gd name="T42" fmla="*/ 148 w 166"/>
                  <a:gd name="T43" fmla="*/ 189 h 198"/>
                  <a:gd name="T44" fmla="*/ 135 w 166"/>
                  <a:gd name="T45" fmla="*/ 193 h 198"/>
                  <a:gd name="T46" fmla="*/ 131 w 166"/>
                  <a:gd name="T47" fmla="*/ 174 h 198"/>
                  <a:gd name="T48" fmla="*/ 123 w 166"/>
                  <a:gd name="T49" fmla="*/ 171 h 198"/>
                  <a:gd name="T50" fmla="*/ 119 w 166"/>
                  <a:gd name="T51" fmla="*/ 174 h 198"/>
                  <a:gd name="T52" fmla="*/ 111 w 166"/>
                  <a:gd name="T53" fmla="*/ 190 h 198"/>
                  <a:gd name="T54" fmla="*/ 102 w 166"/>
                  <a:gd name="T55" fmla="*/ 180 h 198"/>
                  <a:gd name="T56" fmla="*/ 93 w 166"/>
                  <a:gd name="T57" fmla="*/ 166 h 198"/>
                  <a:gd name="T58" fmla="*/ 78 w 166"/>
                  <a:gd name="T59" fmla="*/ 177 h 198"/>
                  <a:gd name="T60" fmla="*/ 64 w 166"/>
                  <a:gd name="T61" fmla="*/ 183 h 198"/>
                  <a:gd name="T62" fmla="*/ 58 w 166"/>
                  <a:gd name="T63" fmla="*/ 186 h 198"/>
                  <a:gd name="T64" fmla="*/ 44 w 166"/>
                  <a:gd name="T65" fmla="*/ 186 h 198"/>
                  <a:gd name="T66" fmla="*/ 23 w 166"/>
                  <a:gd name="T67" fmla="*/ 198 h 198"/>
                  <a:gd name="T68" fmla="*/ 16 w 166"/>
                  <a:gd name="T69" fmla="*/ 193 h 198"/>
                  <a:gd name="T70" fmla="*/ 5 w 166"/>
                  <a:gd name="T71" fmla="*/ 186 h 198"/>
                  <a:gd name="T72" fmla="*/ 5 w 166"/>
                  <a:gd name="T73" fmla="*/ 157 h 198"/>
                  <a:gd name="T74" fmla="*/ 11 w 166"/>
                  <a:gd name="T75" fmla="*/ 146 h 198"/>
                  <a:gd name="T76" fmla="*/ 34 w 166"/>
                  <a:gd name="T77" fmla="*/ 154 h 198"/>
                  <a:gd name="T78" fmla="*/ 41 w 166"/>
                  <a:gd name="T79" fmla="*/ 149 h 198"/>
                  <a:gd name="T80" fmla="*/ 34 w 166"/>
                  <a:gd name="T81" fmla="*/ 133 h 198"/>
                  <a:gd name="T82" fmla="*/ 25 w 166"/>
                  <a:gd name="T83" fmla="*/ 123 h 198"/>
                  <a:gd name="T84" fmla="*/ 22 w 166"/>
                  <a:gd name="T85" fmla="*/ 113 h 198"/>
                  <a:gd name="T86" fmla="*/ 23 w 166"/>
                  <a:gd name="T87" fmla="*/ 107 h 198"/>
                  <a:gd name="T88" fmla="*/ 19 w 166"/>
                  <a:gd name="T89" fmla="*/ 90 h 198"/>
                  <a:gd name="T90" fmla="*/ 16 w 166"/>
                  <a:gd name="T91" fmla="*/ 79 h 198"/>
                  <a:gd name="T92" fmla="*/ 23 w 166"/>
                  <a:gd name="T93" fmla="*/ 67 h 198"/>
                  <a:gd name="T94" fmla="*/ 13 w 166"/>
                  <a:gd name="T95" fmla="*/ 61 h 198"/>
                  <a:gd name="T96" fmla="*/ 10 w 166"/>
                  <a:gd name="T97" fmla="*/ 38 h 198"/>
                  <a:gd name="T98" fmla="*/ 13 w 166"/>
                  <a:gd name="T99" fmla="*/ 17 h 198"/>
                  <a:gd name="T100" fmla="*/ 32 w 166"/>
                  <a:gd name="T101" fmla="*/ 1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6" h="198">
                    <a:moveTo>
                      <a:pt x="34" y="8"/>
                    </a:moveTo>
                    <a:lnTo>
                      <a:pt x="41" y="5"/>
                    </a:lnTo>
                    <a:lnTo>
                      <a:pt x="46" y="0"/>
                    </a:lnTo>
                    <a:lnTo>
                      <a:pt x="58" y="0"/>
                    </a:lnTo>
                    <a:lnTo>
                      <a:pt x="64" y="19"/>
                    </a:lnTo>
                    <a:lnTo>
                      <a:pt x="72" y="20"/>
                    </a:lnTo>
                    <a:lnTo>
                      <a:pt x="82" y="19"/>
                    </a:lnTo>
                    <a:lnTo>
                      <a:pt x="85" y="23"/>
                    </a:lnTo>
                    <a:lnTo>
                      <a:pt x="94" y="46"/>
                    </a:lnTo>
                    <a:lnTo>
                      <a:pt x="96" y="47"/>
                    </a:lnTo>
                    <a:lnTo>
                      <a:pt x="101" y="44"/>
                    </a:lnTo>
                    <a:lnTo>
                      <a:pt x="116" y="41"/>
                    </a:lnTo>
                    <a:lnTo>
                      <a:pt x="119" y="40"/>
                    </a:lnTo>
                    <a:lnTo>
                      <a:pt x="120" y="34"/>
                    </a:lnTo>
                    <a:lnTo>
                      <a:pt x="128" y="34"/>
                    </a:lnTo>
                    <a:lnTo>
                      <a:pt x="129" y="35"/>
                    </a:lnTo>
                    <a:lnTo>
                      <a:pt x="126" y="43"/>
                    </a:lnTo>
                    <a:lnTo>
                      <a:pt x="125" y="58"/>
                    </a:lnTo>
                    <a:lnTo>
                      <a:pt x="123" y="61"/>
                    </a:lnTo>
                    <a:lnTo>
                      <a:pt x="122" y="76"/>
                    </a:lnTo>
                    <a:lnTo>
                      <a:pt x="132" y="76"/>
                    </a:lnTo>
                    <a:lnTo>
                      <a:pt x="132" y="73"/>
                    </a:lnTo>
                    <a:lnTo>
                      <a:pt x="139" y="66"/>
                    </a:lnTo>
                    <a:lnTo>
                      <a:pt x="143" y="73"/>
                    </a:lnTo>
                    <a:lnTo>
                      <a:pt x="152" y="72"/>
                    </a:lnTo>
                    <a:lnTo>
                      <a:pt x="155" y="76"/>
                    </a:lnTo>
                    <a:lnTo>
                      <a:pt x="157" y="84"/>
                    </a:lnTo>
                    <a:lnTo>
                      <a:pt x="166" y="96"/>
                    </a:lnTo>
                    <a:lnTo>
                      <a:pt x="154" y="96"/>
                    </a:lnTo>
                    <a:lnTo>
                      <a:pt x="149" y="104"/>
                    </a:lnTo>
                    <a:lnTo>
                      <a:pt x="146" y="110"/>
                    </a:lnTo>
                    <a:lnTo>
                      <a:pt x="149" y="114"/>
                    </a:lnTo>
                    <a:lnTo>
                      <a:pt x="152" y="125"/>
                    </a:lnTo>
                    <a:lnTo>
                      <a:pt x="161" y="133"/>
                    </a:lnTo>
                    <a:lnTo>
                      <a:pt x="161" y="137"/>
                    </a:lnTo>
                    <a:lnTo>
                      <a:pt x="163" y="143"/>
                    </a:lnTo>
                    <a:lnTo>
                      <a:pt x="161" y="152"/>
                    </a:lnTo>
                    <a:lnTo>
                      <a:pt x="161" y="157"/>
                    </a:lnTo>
                    <a:lnTo>
                      <a:pt x="160" y="160"/>
                    </a:lnTo>
                    <a:lnTo>
                      <a:pt x="161" y="166"/>
                    </a:lnTo>
                    <a:lnTo>
                      <a:pt x="161" y="172"/>
                    </a:lnTo>
                    <a:lnTo>
                      <a:pt x="158" y="174"/>
                    </a:lnTo>
                    <a:lnTo>
                      <a:pt x="152" y="186"/>
                    </a:lnTo>
                    <a:lnTo>
                      <a:pt x="148" y="189"/>
                    </a:lnTo>
                    <a:lnTo>
                      <a:pt x="140" y="190"/>
                    </a:lnTo>
                    <a:lnTo>
                      <a:pt x="135" y="193"/>
                    </a:lnTo>
                    <a:lnTo>
                      <a:pt x="131" y="186"/>
                    </a:lnTo>
                    <a:lnTo>
                      <a:pt x="131" y="174"/>
                    </a:lnTo>
                    <a:lnTo>
                      <a:pt x="126" y="177"/>
                    </a:lnTo>
                    <a:lnTo>
                      <a:pt x="123" y="171"/>
                    </a:lnTo>
                    <a:lnTo>
                      <a:pt x="120" y="171"/>
                    </a:lnTo>
                    <a:lnTo>
                      <a:pt x="119" y="174"/>
                    </a:lnTo>
                    <a:lnTo>
                      <a:pt x="116" y="181"/>
                    </a:lnTo>
                    <a:lnTo>
                      <a:pt x="111" y="190"/>
                    </a:lnTo>
                    <a:lnTo>
                      <a:pt x="108" y="187"/>
                    </a:lnTo>
                    <a:lnTo>
                      <a:pt x="102" y="180"/>
                    </a:lnTo>
                    <a:lnTo>
                      <a:pt x="98" y="174"/>
                    </a:lnTo>
                    <a:lnTo>
                      <a:pt x="93" y="166"/>
                    </a:lnTo>
                    <a:lnTo>
                      <a:pt x="82" y="171"/>
                    </a:lnTo>
                    <a:lnTo>
                      <a:pt x="78" y="177"/>
                    </a:lnTo>
                    <a:lnTo>
                      <a:pt x="69" y="180"/>
                    </a:lnTo>
                    <a:lnTo>
                      <a:pt x="64" y="183"/>
                    </a:lnTo>
                    <a:lnTo>
                      <a:pt x="60" y="189"/>
                    </a:lnTo>
                    <a:lnTo>
                      <a:pt x="58" y="186"/>
                    </a:lnTo>
                    <a:lnTo>
                      <a:pt x="49" y="189"/>
                    </a:lnTo>
                    <a:lnTo>
                      <a:pt x="44" y="186"/>
                    </a:lnTo>
                    <a:lnTo>
                      <a:pt x="32" y="184"/>
                    </a:lnTo>
                    <a:lnTo>
                      <a:pt x="23" y="198"/>
                    </a:lnTo>
                    <a:lnTo>
                      <a:pt x="19" y="198"/>
                    </a:lnTo>
                    <a:lnTo>
                      <a:pt x="16" y="193"/>
                    </a:lnTo>
                    <a:lnTo>
                      <a:pt x="10" y="193"/>
                    </a:lnTo>
                    <a:lnTo>
                      <a:pt x="5" y="186"/>
                    </a:lnTo>
                    <a:lnTo>
                      <a:pt x="10" y="186"/>
                    </a:lnTo>
                    <a:lnTo>
                      <a:pt x="5" y="157"/>
                    </a:lnTo>
                    <a:lnTo>
                      <a:pt x="10" y="149"/>
                    </a:lnTo>
                    <a:lnTo>
                      <a:pt x="11" y="146"/>
                    </a:lnTo>
                    <a:lnTo>
                      <a:pt x="26" y="149"/>
                    </a:lnTo>
                    <a:lnTo>
                      <a:pt x="34" y="154"/>
                    </a:lnTo>
                    <a:lnTo>
                      <a:pt x="37" y="149"/>
                    </a:lnTo>
                    <a:lnTo>
                      <a:pt x="41" y="149"/>
                    </a:lnTo>
                    <a:lnTo>
                      <a:pt x="35" y="140"/>
                    </a:lnTo>
                    <a:lnTo>
                      <a:pt x="34" y="133"/>
                    </a:lnTo>
                    <a:lnTo>
                      <a:pt x="23" y="126"/>
                    </a:lnTo>
                    <a:lnTo>
                      <a:pt x="25" y="123"/>
                    </a:lnTo>
                    <a:lnTo>
                      <a:pt x="20" y="120"/>
                    </a:lnTo>
                    <a:lnTo>
                      <a:pt x="22" y="113"/>
                    </a:lnTo>
                    <a:lnTo>
                      <a:pt x="26" y="110"/>
                    </a:lnTo>
                    <a:lnTo>
                      <a:pt x="23" y="107"/>
                    </a:lnTo>
                    <a:lnTo>
                      <a:pt x="22" y="105"/>
                    </a:lnTo>
                    <a:lnTo>
                      <a:pt x="19" y="90"/>
                    </a:lnTo>
                    <a:lnTo>
                      <a:pt x="16" y="85"/>
                    </a:lnTo>
                    <a:lnTo>
                      <a:pt x="16" y="79"/>
                    </a:lnTo>
                    <a:lnTo>
                      <a:pt x="20" y="79"/>
                    </a:lnTo>
                    <a:lnTo>
                      <a:pt x="23" y="67"/>
                    </a:lnTo>
                    <a:lnTo>
                      <a:pt x="17" y="70"/>
                    </a:lnTo>
                    <a:lnTo>
                      <a:pt x="13" y="61"/>
                    </a:lnTo>
                    <a:lnTo>
                      <a:pt x="10" y="52"/>
                    </a:lnTo>
                    <a:lnTo>
                      <a:pt x="10" y="38"/>
                    </a:lnTo>
                    <a:lnTo>
                      <a:pt x="0" y="28"/>
                    </a:lnTo>
                    <a:lnTo>
                      <a:pt x="13" y="17"/>
                    </a:lnTo>
                    <a:lnTo>
                      <a:pt x="25" y="12"/>
                    </a:lnTo>
                    <a:lnTo>
                      <a:pt x="32" y="12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6" name="Freeform 2112">
                <a:extLst>
                  <a:ext uri="{FF2B5EF4-FFF2-40B4-BE49-F238E27FC236}">
                    <a16:creationId xmlns:a16="http://schemas.microsoft.com/office/drawing/2014/main" id="{1C47DB09-6038-70D8-7063-97B21A4A2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240"/>
                <a:ext cx="83" cy="99"/>
              </a:xfrm>
              <a:custGeom>
                <a:avLst/>
                <a:gdLst>
                  <a:gd name="T0" fmla="*/ 41 w 166"/>
                  <a:gd name="T1" fmla="*/ 5 h 198"/>
                  <a:gd name="T2" fmla="*/ 58 w 166"/>
                  <a:gd name="T3" fmla="*/ 0 h 198"/>
                  <a:gd name="T4" fmla="*/ 72 w 166"/>
                  <a:gd name="T5" fmla="*/ 20 h 198"/>
                  <a:gd name="T6" fmla="*/ 85 w 166"/>
                  <a:gd name="T7" fmla="*/ 23 h 198"/>
                  <a:gd name="T8" fmla="*/ 96 w 166"/>
                  <a:gd name="T9" fmla="*/ 47 h 198"/>
                  <a:gd name="T10" fmla="*/ 116 w 166"/>
                  <a:gd name="T11" fmla="*/ 41 h 198"/>
                  <a:gd name="T12" fmla="*/ 120 w 166"/>
                  <a:gd name="T13" fmla="*/ 34 h 198"/>
                  <a:gd name="T14" fmla="*/ 129 w 166"/>
                  <a:gd name="T15" fmla="*/ 35 h 198"/>
                  <a:gd name="T16" fmla="*/ 125 w 166"/>
                  <a:gd name="T17" fmla="*/ 58 h 198"/>
                  <a:gd name="T18" fmla="*/ 122 w 166"/>
                  <a:gd name="T19" fmla="*/ 76 h 198"/>
                  <a:gd name="T20" fmla="*/ 132 w 166"/>
                  <a:gd name="T21" fmla="*/ 73 h 198"/>
                  <a:gd name="T22" fmla="*/ 143 w 166"/>
                  <a:gd name="T23" fmla="*/ 73 h 198"/>
                  <a:gd name="T24" fmla="*/ 155 w 166"/>
                  <a:gd name="T25" fmla="*/ 76 h 198"/>
                  <a:gd name="T26" fmla="*/ 166 w 166"/>
                  <a:gd name="T27" fmla="*/ 96 h 198"/>
                  <a:gd name="T28" fmla="*/ 149 w 166"/>
                  <a:gd name="T29" fmla="*/ 104 h 198"/>
                  <a:gd name="T30" fmla="*/ 149 w 166"/>
                  <a:gd name="T31" fmla="*/ 114 h 198"/>
                  <a:gd name="T32" fmla="*/ 161 w 166"/>
                  <a:gd name="T33" fmla="*/ 133 h 198"/>
                  <a:gd name="T34" fmla="*/ 163 w 166"/>
                  <a:gd name="T35" fmla="*/ 143 h 198"/>
                  <a:gd name="T36" fmla="*/ 161 w 166"/>
                  <a:gd name="T37" fmla="*/ 157 h 198"/>
                  <a:gd name="T38" fmla="*/ 161 w 166"/>
                  <a:gd name="T39" fmla="*/ 166 h 198"/>
                  <a:gd name="T40" fmla="*/ 158 w 166"/>
                  <a:gd name="T41" fmla="*/ 174 h 198"/>
                  <a:gd name="T42" fmla="*/ 148 w 166"/>
                  <a:gd name="T43" fmla="*/ 189 h 198"/>
                  <a:gd name="T44" fmla="*/ 135 w 166"/>
                  <a:gd name="T45" fmla="*/ 193 h 198"/>
                  <a:gd name="T46" fmla="*/ 131 w 166"/>
                  <a:gd name="T47" fmla="*/ 174 h 198"/>
                  <a:gd name="T48" fmla="*/ 123 w 166"/>
                  <a:gd name="T49" fmla="*/ 171 h 198"/>
                  <a:gd name="T50" fmla="*/ 119 w 166"/>
                  <a:gd name="T51" fmla="*/ 174 h 198"/>
                  <a:gd name="T52" fmla="*/ 111 w 166"/>
                  <a:gd name="T53" fmla="*/ 190 h 198"/>
                  <a:gd name="T54" fmla="*/ 102 w 166"/>
                  <a:gd name="T55" fmla="*/ 180 h 198"/>
                  <a:gd name="T56" fmla="*/ 93 w 166"/>
                  <a:gd name="T57" fmla="*/ 166 h 198"/>
                  <a:gd name="T58" fmla="*/ 78 w 166"/>
                  <a:gd name="T59" fmla="*/ 177 h 198"/>
                  <a:gd name="T60" fmla="*/ 64 w 166"/>
                  <a:gd name="T61" fmla="*/ 183 h 198"/>
                  <a:gd name="T62" fmla="*/ 58 w 166"/>
                  <a:gd name="T63" fmla="*/ 186 h 198"/>
                  <a:gd name="T64" fmla="*/ 44 w 166"/>
                  <a:gd name="T65" fmla="*/ 186 h 198"/>
                  <a:gd name="T66" fmla="*/ 23 w 166"/>
                  <a:gd name="T67" fmla="*/ 198 h 198"/>
                  <a:gd name="T68" fmla="*/ 16 w 166"/>
                  <a:gd name="T69" fmla="*/ 193 h 198"/>
                  <a:gd name="T70" fmla="*/ 5 w 166"/>
                  <a:gd name="T71" fmla="*/ 186 h 198"/>
                  <a:gd name="T72" fmla="*/ 5 w 166"/>
                  <a:gd name="T73" fmla="*/ 157 h 198"/>
                  <a:gd name="T74" fmla="*/ 11 w 166"/>
                  <a:gd name="T75" fmla="*/ 146 h 198"/>
                  <a:gd name="T76" fmla="*/ 34 w 166"/>
                  <a:gd name="T77" fmla="*/ 154 h 198"/>
                  <a:gd name="T78" fmla="*/ 41 w 166"/>
                  <a:gd name="T79" fmla="*/ 149 h 198"/>
                  <a:gd name="T80" fmla="*/ 34 w 166"/>
                  <a:gd name="T81" fmla="*/ 133 h 198"/>
                  <a:gd name="T82" fmla="*/ 25 w 166"/>
                  <a:gd name="T83" fmla="*/ 123 h 198"/>
                  <a:gd name="T84" fmla="*/ 22 w 166"/>
                  <a:gd name="T85" fmla="*/ 113 h 198"/>
                  <a:gd name="T86" fmla="*/ 23 w 166"/>
                  <a:gd name="T87" fmla="*/ 107 h 198"/>
                  <a:gd name="T88" fmla="*/ 19 w 166"/>
                  <a:gd name="T89" fmla="*/ 90 h 198"/>
                  <a:gd name="T90" fmla="*/ 16 w 166"/>
                  <a:gd name="T91" fmla="*/ 79 h 198"/>
                  <a:gd name="T92" fmla="*/ 23 w 166"/>
                  <a:gd name="T93" fmla="*/ 67 h 198"/>
                  <a:gd name="T94" fmla="*/ 13 w 166"/>
                  <a:gd name="T95" fmla="*/ 61 h 198"/>
                  <a:gd name="T96" fmla="*/ 10 w 166"/>
                  <a:gd name="T97" fmla="*/ 38 h 198"/>
                  <a:gd name="T98" fmla="*/ 13 w 166"/>
                  <a:gd name="T99" fmla="*/ 17 h 198"/>
                  <a:gd name="T100" fmla="*/ 32 w 166"/>
                  <a:gd name="T101" fmla="*/ 1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6" h="198">
                    <a:moveTo>
                      <a:pt x="34" y="8"/>
                    </a:moveTo>
                    <a:lnTo>
                      <a:pt x="41" y="5"/>
                    </a:lnTo>
                    <a:lnTo>
                      <a:pt x="46" y="0"/>
                    </a:lnTo>
                    <a:lnTo>
                      <a:pt x="58" y="0"/>
                    </a:lnTo>
                    <a:lnTo>
                      <a:pt x="64" y="19"/>
                    </a:lnTo>
                    <a:lnTo>
                      <a:pt x="72" y="20"/>
                    </a:lnTo>
                    <a:lnTo>
                      <a:pt x="82" y="19"/>
                    </a:lnTo>
                    <a:lnTo>
                      <a:pt x="85" y="23"/>
                    </a:lnTo>
                    <a:lnTo>
                      <a:pt x="94" y="46"/>
                    </a:lnTo>
                    <a:lnTo>
                      <a:pt x="96" y="47"/>
                    </a:lnTo>
                    <a:lnTo>
                      <a:pt x="101" y="44"/>
                    </a:lnTo>
                    <a:lnTo>
                      <a:pt x="116" y="41"/>
                    </a:lnTo>
                    <a:lnTo>
                      <a:pt x="119" y="40"/>
                    </a:lnTo>
                    <a:lnTo>
                      <a:pt x="120" y="34"/>
                    </a:lnTo>
                    <a:lnTo>
                      <a:pt x="128" y="34"/>
                    </a:lnTo>
                    <a:lnTo>
                      <a:pt x="129" y="35"/>
                    </a:lnTo>
                    <a:lnTo>
                      <a:pt x="126" y="43"/>
                    </a:lnTo>
                    <a:lnTo>
                      <a:pt x="125" y="58"/>
                    </a:lnTo>
                    <a:lnTo>
                      <a:pt x="123" y="61"/>
                    </a:lnTo>
                    <a:lnTo>
                      <a:pt x="122" y="76"/>
                    </a:lnTo>
                    <a:lnTo>
                      <a:pt x="132" y="76"/>
                    </a:lnTo>
                    <a:lnTo>
                      <a:pt x="132" y="73"/>
                    </a:lnTo>
                    <a:lnTo>
                      <a:pt x="139" y="66"/>
                    </a:lnTo>
                    <a:lnTo>
                      <a:pt x="143" y="73"/>
                    </a:lnTo>
                    <a:lnTo>
                      <a:pt x="152" y="72"/>
                    </a:lnTo>
                    <a:lnTo>
                      <a:pt x="155" y="76"/>
                    </a:lnTo>
                    <a:lnTo>
                      <a:pt x="157" y="84"/>
                    </a:lnTo>
                    <a:lnTo>
                      <a:pt x="166" y="96"/>
                    </a:lnTo>
                    <a:lnTo>
                      <a:pt x="154" y="96"/>
                    </a:lnTo>
                    <a:lnTo>
                      <a:pt x="149" y="104"/>
                    </a:lnTo>
                    <a:lnTo>
                      <a:pt x="146" y="110"/>
                    </a:lnTo>
                    <a:lnTo>
                      <a:pt x="149" y="114"/>
                    </a:lnTo>
                    <a:lnTo>
                      <a:pt x="152" y="125"/>
                    </a:lnTo>
                    <a:lnTo>
                      <a:pt x="161" y="133"/>
                    </a:lnTo>
                    <a:lnTo>
                      <a:pt x="161" y="137"/>
                    </a:lnTo>
                    <a:lnTo>
                      <a:pt x="163" y="143"/>
                    </a:lnTo>
                    <a:lnTo>
                      <a:pt x="161" y="152"/>
                    </a:lnTo>
                    <a:lnTo>
                      <a:pt x="161" y="157"/>
                    </a:lnTo>
                    <a:lnTo>
                      <a:pt x="160" y="160"/>
                    </a:lnTo>
                    <a:lnTo>
                      <a:pt x="161" y="166"/>
                    </a:lnTo>
                    <a:lnTo>
                      <a:pt x="161" y="172"/>
                    </a:lnTo>
                    <a:lnTo>
                      <a:pt x="158" y="174"/>
                    </a:lnTo>
                    <a:lnTo>
                      <a:pt x="152" y="186"/>
                    </a:lnTo>
                    <a:lnTo>
                      <a:pt x="148" y="189"/>
                    </a:lnTo>
                    <a:lnTo>
                      <a:pt x="140" y="190"/>
                    </a:lnTo>
                    <a:lnTo>
                      <a:pt x="135" y="193"/>
                    </a:lnTo>
                    <a:lnTo>
                      <a:pt x="131" y="186"/>
                    </a:lnTo>
                    <a:lnTo>
                      <a:pt x="131" y="174"/>
                    </a:lnTo>
                    <a:lnTo>
                      <a:pt x="126" y="177"/>
                    </a:lnTo>
                    <a:lnTo>
                      <a:pt x="123" y="171"/>
                    </a:lnTo>
                    <a:lnTo>
                      <a:pt x="120" y="171"/>
                    </a:lnTo>
                    <a:lnTo>
                      <a:pt x="119" y="174"/>
                    </a:lnTo>
                    <a:lnTo>
                      <a:pt x="116" y="181"/>
                    </a:lnTo>
                    <a:lnTo>
                      <a:pt x="111" y="190"/>
                    </a:lnTo>
                    <a:lnTo>
                      <a:pt x="108" y="187"/>
                    </a:lnTo>
                    <a:lnTo>
                      <a:pt x="102" y="180"/>
                    </a:lnTo>
                    <a:lnTo>
                      <a:pt x="98" y="174"/>
                    </a:lnTo>
                    <a:lnTo>
                      <a:pt x="93" y="166"/>
                    </a:lnTo>
                    <a:lnTo>
                      <a:pt x="82" y="171"/>
                    </a:lnTo>
                    <a:lnTo>
                      <a:pt x="78" y="177"/>
                    </a:lnTo>
                    <a:lnTo>
                      <a:pt x="69" y="180"/>
                    </a:lnTo>
                    <a:lnTo>
                      <a:pt x="64" y="183"/>
                    </a:lnTo>
                    <a:lnTo>
                      <a:pt x="60" y="189"/>
                    </a:lnTo>
                    <a:lnTo>
                      <a:pt x="58" y="186"/>
                    </a:lnTo>
                    <a:lnTo>
                      <a:pt x="49" y="189"/>
                    </a:lnTo>
                    <a:lnTo>
                      <a:pt x="44" y="186"/>
                    </a:lnTo>
                    <a:lnTo>
                      <a:pt x="32" y="184"/>
                    </a:lnTo>
                    <a:lnTo>
                      <a:pt x="23" y="198"/>
                    </a:lnTo>
                    <a:lnTo>
                      <a:pt x="19" y="198"/>
                    </a:lnTo>
                    <a:lnTo>
                      <a:pt x="16" y="193"/>
                    </a:lnTo>
                    <a:lnTo>
                      <a:pt x="10" y="193"/>
                    </a:lnTo>
                    <a:lnTo>
                      <a:pt x="5" y="186"/>
                    </a:lnTo>
                    <a:lnTo>
                      <a:pt x="10" y="186"/>
                    </a:lnTo>
                    <a:lnTo>
                      <a:pt x="5" y="157"/>
                    </a:lnTo>
                    <a:lnTo>
                      <a:pt x="10" y="149"/>
                    </a:lnTo>
                    <a:lnTo>
                      <a:pt x="11" y="146"/>
                    </a:lnTo>
                    <a:lnTo>
                      <a:pt x="26" y="149"/>
                    </a:lnTo>
                    <a:lnTo>
                      <a:pt x="34" y="154"/>
                    </a:lnTo>
                    <a:lnTo>
                      <a:pt x="37" y="149"/>
                    </a:lnTo>
                    <a:lnTo>
                      <a:pt x="41" y="149"/>
                    </a:lnTo>
                    <a:lnTo>
                      <a:pt x="35" y="140"/>
                    </a:lnTo>
                    <a:lnTo>
                      <a:pt x="34" y="133"/>
                    </a:lnTo>
                    <a:lnTo>
                      <a:pt x="23" y="126"/>
                    </a:lnTo>
                    <a:lnTo>
                      <a:pt x="25" y="123"/>
                    </a:lnTo>
                    <a:lnTo>
                      <a:pt x="20" y="120"/>
                    </a:lnTo>
                    <a:lnTo>
                      <a:pt x="22" y="113"/>
                    </a:lnTo>
                    <a:lnTo>
                      <a:pt x="26" y="110"/>
                    </a:lnTo>
                    <a:lnTo>
                      <a:pt x="23" y="107"/>
                    </a:lnTo>
                    <a:lnTo>
                      <a:pt x="22" y="105"/>
                    </a:lnTo>
                    <a:lnTo>
                      <a:pt x="19" y="90"/>
                    </a:lnTo>
                    <a:lnTo>
                      <a:pt x="16" y="85"/>
                    </a:lnTo>
                    <a:lnTo>
                      <a:pt x="16" y="79"/>
                    </a:lnTo>
                    <a:lnTo>
                      <a:pt x="20" y="79"/>
                    </a:lnTo>
                    <a:lnTo>
                      <a:pt x="23" y="67"/>
                    </a:lnTo>
                    <a:lnTo>
                      <a:pt x="17" y="70"/>
                    </a:lnTo>
                    <a:lnTo>
                      <a:pt x="13" y="61"/>
                    </a:lnTo>
                    <a:lnTo>
                      <a:pt x="10" y="52"/>
                    </a:lnTo>
                    <a:lnTo>
                      <a:pt x="10" y="38"/>
                    </a:lnTo>
                    <a:lnTo>
                      <a:pt x="0" y="28"/>
                    </a:lnTo>
                    <a:lnTo>
                      <a:pt x="13" y="17"/>
                    </a:lnTo>
                    <a:lnTo>
                      <a:pt x="25" y="12"/>
                    </a:lnTo>
                    <a:lnTo>
                      <a:pt x="32" y="12"/>
                    </a:lnTo>
                    <a:lnTo>
                      <a:pt x="34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7" name="Freeform 2113">
                <a:extLst>
                  <a:ext uri="{FF2B5EF4-FFF2-40B4-BE49-F238E27FC236}">
                    <a16:creationId xmlns:a16="http://schemas.microsoft.com/office/drawing/2014/main" id="{7BF297FA-5485-E765-4781-FB70676A3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336"/>
                <a:ext cx="123" cy="105"/>
              </a:xfrm>
              <a:custGeom>
                <a:avLst/>
                <a:gdLst>
                  <a:gd name="T0" fmla="*/ 63 w 248"/>
                  <a:gd name="T1" fmla="*/ 23 h 210"/>
                  <a:gd name="T2" fmla="*/ 52 w 248"/>
                  <a:gd name="T3" fmla="*/ 35 h 210"/>
                  <a:gd name="T4" fmla="*/ 35 w 248"/>
                  <a:gd name="T5" fmla="*/ 47 h 210"/>
                  <a:gd name="T6" fmla="*/ 16 w 248"/>
                  <a:gd name="T7" fmla="*/ 45 h 210"/>
                  <a:gd name="T8" fmla="*/ 17 w 248"/>
                  <a:gd name="T9" fmla="*/ 64 h 210"/>
                  <a:gd name="T10" fmla="*/ 11 w 248"/>
                  <a:gd name="T11" fmla="*/ 79 h 210"/>
                  <a:gd name="T12" fmla="*/ 0 w 248"/>
                  <a:gd name="T13" fmla="*/ 100 h 210"/>
                  <a:gd name="T14" fmla="*/ 5 w 248"/>
                  <a:gd name="T15" fmla="*/ 120 h 210"/>
                  <a:gd name="T16" fmla="*/ 14 w 248"/>
                  <a:gd name="T17" fmla="*/ 134 h 210"/>
                  <a:gd name="T18" fmla="*/ 43 w 248"/>
                  <a:gd name="T19" fmla="*/ 137 h 210"/>
                  <a:gd name="T20" fmla="*/ 60 w 248"/>
                  <a:gd name="T21" fmla="*/ 146 h 210"/>
                  <a:gd name="T22" fmla="*/ 58 w 248"/>
                  <a:gd name="T23" fmla="*/ 159 h 210"/>
                  <a:gd name="T24" fmla="*/ 67 w 248"/>
                  <a:gd name="T25" fmla="*/ 161 h 210"/>
                  <a:gd name="T26" fmla="*/ 67 w 248"/>
                  <a:gd name="T27" fmla="*/ 170 h 210"/>
                  <a:gd name="T28" fmla="*/ 67 w 248"/>
                  <a:gd name="T29" fmla="*/ 191 h 210"/>
                  <a:gd name="T30" fmla="*/ 81 w 248"/>
                  <a:gd name="T31" fmla="*/ 188 h 210"/>
                  <a:gd name="T32" fmla="*/ 82 w 248"/>
                  <a:gd name="T33" fmla="*/ 170 h 210"/>
                  <a:gd name="T34" fmla="*/ 94 w 248"/>
                  <a:gd name="T35" fmla="*/ 159 h 210"/>
                  <a:gd name="T36" fmla="*/ 108 w 248"/>
                  <a:gd name="T37" fmla="*/ 155 h 210"/>
                  <a:gd name="T38" fmla="*/ 122 w 248"/>
                  <a:gd name="T39" fmla="*/ 149 h 210"/>
                  <a:gd name="T40" fmla="*/ 154 w 248"/>
                  <a:gd name="T41" fmla="*/ 156 h 210"/>
                  <a:gd name="T42" fmla="*/ 167 w 248"/>
                  <a:gd name="T43" fmla="*/ 165 h 210"/>
                  <a:gd name="T44" fmla="*/ 163 w 248"/>
                  <a:gd name="T45" fmla="*/ 203 h 210"/>
                  <a:gd name="T46" fmla="*/ 182 w 248"/>
                  <a:gd name="T47" fmla="*/ 210 h 210"/>
                  <a:gd name="T48" fmla="*/ 201 w 248"/>
                  <a:gd name="T49" fmla="*/ 196 h 210"/>
                  <a:gd name="T50" fmla="*/ 210 w 248"/>
                  <a:gd name="T51" fmla="*/ 207 h 210"/>
                  <a:gd name="T52" fmla="*/ 236 w 248"/>
                  <a:gd name="T53" fmla="*/ 205 h 210"/>
                  <a:gd name="T54" fmla="*/ 237 w 248"/>
                  <a:gd name="T55" fmla="*/ 164 h 210"/>
                  <a:gd name="T56" fmla="*/ 240 w 248"/>
                  <a:gd name="T57" fmla="*/ 94 h 210"/>
                  <a:gd name="T58" fmla="*/ 240 w 248"/>
                  <a:gd name="T59" fmla="*/ 59 h 210"/>
                  <a:gd name="T60" fmla="*/ 237 w 248"/>
                  <a:gd name="T61" fmla="*/ 42 h 210"/>
                  <a:gd name="T62" fmla="*/ 236 w 248"/>
                  <a:gd name="T63" fmla="*/ 15 h 210"/>
                  <a:gd name="T64" fmla="*/ 242 w 248"/>
                  <a:gd name="T65" fmla="*/ 6 h 210"/>
                  <a:gd name="T66" fmla="*/ 214 w 248"/>
                  <a:gd name="T67" fmla="*/ 21 h 210"/>
                  <a:gd name="T68" fmla="*/ 202 w 248"/>
                  <a:gd name="T69" fmla="*/ 35 h 210"/>
                  <a:gd name="T70" fmla="*/ 189 w 248"/>
                  <a:gd name="T71" fmla="*/ 27 h 210"/>
                  <a:gd name="T72" fmla="*/ 187 w 248"/>
                  <a:gd name="T73" fmla="*/ 44 h 210"/>
                  <a:gd name="T74" fmla="*/ 163 w 248"/>
                  <a:gd name="T75" fmla="*/ 24 h 210"/>
                  <a:gd name="T76" fmla="*/ 143 w 248"/>
                  <a:gd name="T77" fmla="*/ 29 h 210"/>
                  <a:gd name="T78" fmla="*/ 125 w 248"/>
                  <a:gd name="T79" fmla="*/ 27 h 210"/>
                  <a:gd name="T80" fmla="*/ 108 w 248"/>
                  <a:gd name="T81" fmla="*/ 24 h 210"/>
                  <a:gd name="T82" fmla="*/ 98 w 248"/>
                  <a:gd name="T83" fmla="*/ 10 h 210"/>
                  <a:gd name="T84" fmla="*/ 69 w 248"/>
                  <a:gd name="T85" fmla="*/ 15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8" h="210">
                    <a:moveTo>
                      <a:pt x="69" y="15"/>
                    </a:moveTo>
                    <a:lnTo>
                      <a:pt x="67" y="21"/>
                    </a:lnTo>
                    <a:lnTo>
                      <a:pt x="63" y="23"/>
                    </a:lnTo>
                    <a:lnTo>
                      <a:pt x="64" y="30"/>
                    </a:lnTo>
                    <a:lnTo>
                      <a:pt x="60" y="33"/>
                    </a:lnTo>
                    <a:lnTo>
                      <a:pt x="52" y="35"/>
                    </a:lnTo>
                    <a:lnTo>
                      <a:pt x="44" y="44"/>
                    </a:lnTo>
                    <a:lnTo>
                      <a:pt x="43" y="45"/>
                    </a:lnTo>
                    <a:lnTo>
                      <a:pt x="35" y="47"/>
                    </a:lnTo>
                    <a:lnTo>
                      <a:pt x="29" y="44"/>
                    </a:lnTo>
                    <a:lnTo>
                      <a:pt x="22" y="44"/>
                    </a:lnTo>
                    <a:lnTo>
                      <a:pt x="16" y="45"/>
                    </a:lnTo>
                    <a:lnTo>
                      <a:pt x="9" y="44"/>
                    </a:lnTo>
                    <a:lnTo>
                      <a:pt x="16" y="55"/>
                    </a:lnTo>
                    <a:lnTo>
                      <a:pt x="17" y="64"/>
                    </a:lnTo>
                    <a:lnTo>
                      <a:pt x="8" y="73"/>
                    </a:lnTo>
                    <a:lnTo>
                      <a:pt x="3" y="79"/>
                    </a:lnTo>
                    <a:lnTo>
                      <a:pt x="11" y="79"/>
                    </a:lnTo>
                    <a:lnTo>
                      <a:pt x="13" y="88"/>
                    </a:lnTo>
                    <a:lnTo>
                      <a:pt x="6" y="93"/>
                    </a:lnTo>
                    <a:lnTo>
                      <a:pt x="0" y="100"/>
                    </a:lnTo>
                    <a:lnTo>
                      <a:pt x="0" y="106"/>
                    </a:lnTo>
                    <a:lnTo>
                      <a:pt x="6" y="112"/>
                    </a:lnTo>
                    <a:lnTo>
                      <a:pt x="5" y="120"/>
                    </a:lnTo>
                    <a:lnTo>
                      <a:pt x="8" y="124"/>
                    </a:lnTo>
                    <a:lnTo>
                      <a:pt x="14" y="131"/>
                    </a:lnTo>
                    <a:lnTo>
                      <a:pt x="14" y="134"/>
                    </a:lnTo>
                    <a:lnTo>
                      <a:pt x="25" y="137"/>
                    </a:lnTo>
                    <a:lnTo>
                      <a:pt x="37" y="134"/>
                    </a:lnTo>
                    <a:lnTo>
                      <a:pt x="43" y="137"/>
                    </a:lnTo>
                    <a:lnTo>
                      <a:pt x="46" y="140"/>
                    </a:lnTo>
                    <a:lnTo>
                      <a:pt x="54" y="144"/>
                    </a:lnTo>
                    <a:lnTo>
                      <a:pt x="60" y="146"/>
                    </a:lnTo>
                    <a:lnTo>
                      <a:pt x="58" y="149"/>
                    </a:lnTo>
                    <a:lnTo>
                      <a:pt x="61" y="156"/>
                    </a:lnTo>
                    <a:lnTo>
                      <a:pt x="58" y="159"/>
                    </a:lnTo>
                    <a:lnTo>
                      <a:pt x="50" y="161"/>
                    </a:lnTo>
                    <a:lnTo>
                      <a:pt x="58" y="161"/>
                    </a:lnTo>
                    <a:lnTo>
                      <a:pt x="67" y="161"/>
                    </a:lnTo>
                    <a:lnTo>
                      <a:pt x="64" y="165"/>
                    </a:lnTo>
                    <a:lnTo>
                      <a:pt x="63" y="173"/>
                    </a:lnTo>
                    <a:lnTo>
                      <a:pt x="67" y="170"/>
                    </a:lnTo>
                    <a:lnTo>
                      <a:pt x="64" y="182"/>
                    </a:lnTo>
                    <a:lnTo>
                      <a:pt x="66" y="191"/>
                    </a:lnTo>
                    <a:lnTo>
                      <a:pt x="67" y="191"/>
                    </a:lnTo>
                    <a:lnTo>
                      <a:pt x="73" y="185"/>
                    </a:lnTo>
                    <a:lnTo>
                      <a:pt x="78" y="182"/>
                    </a:lnTo>
                    <a:lnTo>
                      <a:pt x="81" y="188"/>
                    </a:lnTo>
                    <a:lnTo>
                      <a:pt x="84" y="185"/>
                    </a:lnTo>
                    <a:lnTo>
                      <a:pt x="82" y="179"/>
                    </a:lnTo>
                    <a:lnTo>
                      <a:pt x="82" y="170"/>
                    </a:lnTo>
                    <a:lnTo>
                      <a:pt x="87" y="170"/>
                    </a:lnTo>
                    <a:lnTo>
                      <a:pt x="91" y="176"/>
                    </a:lnTo>
                    <a:lnTo>
                      <a:pt x="94" y="159"/>
                    </a:lnTo>
                    <a:lnTo>
                      <a:pt x="93" y="153"/>
                    </a:lnTo>
                    <a:lnTo>
                      <a:pt x="105" y="152"/>
                    </a:lnTo>
                    <a:lnTo>
                      <a:pt x="108" y="155"/>
                    </a:lnTo>
                    <a:lnTo>
                      <a:pt x="113" y="153"/>
                    </a:lnTo>
                    <a:lnTo>
                      <a:pt x="116" y="150"/>
                    </a:lnTo>
                    <a:lnTo>
                      <a:pt x="122" y="149"/>
                    </a:lnTo>
                    <a:lnTo>
                      <a:pt x="138" y="155"/>
                    </a:lnTo>
                    <a:lnTo>
                      <a:pt x="143" y="147"/>
                    </a:lnTo>
                    <a:lnTo>
                      <a:pt x="154" y="156"/>
                    </a:lnTo>
                    <a:lnTo>
                      <a:pt x="158" y="165"/>
                    </a:lnTo>
                    <a:lnTo>
                      <a:pt x="164" y="164"/>
                    </a:lnTo>
                    <a:lnTo>
                      <a:pt x="167" y="165"/>
                    </a:lnTo>
                    <a:lnTo>
                      <a:pt x="169" y="176"/>
                    </a:lnTo>
                    <a:lnTo>
                      <a:pt x="163" y="190"/>
                    </a:lnTo>
                    <a:lnTo>
                      <a:pt x="163" y="203"/>
                    </a:lnTo>
                    <a:lnTo>
                      <a:pt x="172" y="202"/>
                    </a:lnTo>
                    <a:lnTo>
                      <a:pt x="181" y="207"/>
                    </a:lnTo>
                    <a:lnTo>
                      <a:pt x="182" y="210"/>
                    </a:lnTo>
                    <a:lnTo>
                      <a:pt x="189" y="191"/>
                    </a:lnTo>
                    <a:lnTo>
                      <a:pt x="196" y="191"/>
                    </a:lnTo>
                    <a:lnTo>
                      <a:pt x="201" y="196"/>
                    </a:lnTo>
                    <a:lnTo>
                      <a:pt x="202" y="200"/>
                    </a:lnTo>
                    <a:lnTo>
                      <a:pt x="207" y="200"/>
                    </a:lnTo>
                    <a:lnTo>
                      <a:pt x="210" y="207"/>
                    </a:lnTo>
                    <a:lnTo>
                      <a:pt x="225" y="202"/>
                    </a:lnTo>
                    <a:lnTo>
                      <a:pt x="233" y="203"/>
                    </a:lnTo>
                    <a:lnTo>
                      <a:pt x="236" y="205"/>
                    </a:lnTo>
                    <a:lnTo>
                      <a:pt x="236" y="193"/>
                    </a:lnTo>
                    <a:lnTo>
                      <a:pt x="240" y="173"/>
                    </a:lnTo>
                    <a:lnTo>
                      <a:pt x="237" y="164"/>
                    </a:lnTo>
                    <a:lnTo>
                      <a:pt x="243" y="149"/>
                    </a:lnTo>
                    <a:lnTo>
                      <a:pt x="245" y="129"/>
                    </a:lnTo>
                    <a:lnTo>
                      <a:pt x="240" y="94"/>
                    </a:lnTo>
                    <a:lnTo>
                      <a:pt x="245" y="77"/>
                    </a:lnTo>
                    <a:lnTo>
                      <a:pt x="248" y="71"/>
                    </a:lnTo>
                    <a:lnTo>
                      <a:pt x="240" y="59"/>
                    </a:lnTo>
                    <a:lnTo>
                      <a:pt x="242" y="52"/>
                    </a:lnTo>
                    <a:lnTo>
                      <a:pt x="237" y="50"/>
                    </a:lnTo>
                    <a:lnTo>
                      <a:pt x="237" y="42"/>
                    </a:lnTo>
                    <a:lnTo>
                      <a:pt x="231" y="35"/>
                    </a:lnTo>
                    <a:lnTo>
                      <a:pt x="231" y="27"/>
                    </a:lnTo>
                    <a:lnTo>
                      <a:pt x="236" y="15"/>
                    </a:lnTo>
                    <a:lnTo>
                      <a:pt x="240" y="12"/>
                    </a:lnTo>
                    <a:lnTo>
                      <a:pt x="246" y="14"/>
                    </a:lnTo>
                    <a:lnTo>
                      <a:pt x="242" y="6"/>
                    </a:lnTo>
                    <a:lnTo>
                      <a:pt x="233" y="0"/>
                    </a:lnTo>
                    <a:lnTo>
                      <a:pt x="225" y="6"/>
                    </a:lnTo>
                    <a:lnTo>
                      <a:pt x="214" y="21"/>
                    </a:lnTo>
                    <a:lnTo>
                      <a:pt x="213" y="29"/>
                    </a:lnTo>
                    <a:lnTo>
                      <a:pt x="208" y="26"/>
                    </a:lnTo>
                    <a:lnTo>
                      <a:pt x="202" y="35"/>
                    </a:lnTo>
                    <a:lnTo>
                      <a:pt x="195" y="36"/>
                    </a:lnTo>
                    <a:lnTo>
                      <a:pt x="190" y="33"/>
                    </a:lnTo>
                    <a:lnTo>
                      <a:pt x="189" y="27"/>
                    </a:lnTo>
                    <a:lnTo>
                      <a:pt x="184" y="30"/>
                    </a:lnTo>
                    <a:lnTo>
                      <a:pt x="193" y="41"/>
                    </a:lnTo>
                    <a:lnTo>
                      <a:pt x="187" y="44"/>
                    </a:lnTo>
                    <a:lnTo>
                      <a:pt x="179" y="36"/>
                    </a:lnTo>
                    <a:lnTo>
                      <a:pt x="166" y="33"/>
                    </a:lnTo>
                    <a:lnTo>
                      <a:pt x="163" y="24"/>
                    </a:lnTo>
                    <a:lnTo>
                      <a:pt x="158" y="24"/>
                    </a:lnTo>
                    <a:lnTo>
                      <a:pt x="151" y="30"/>
                    </a:lnTo>
                    <a:lnTo>
                      <a:pt x="143" y="29"/>
                    </a:lnTo>
                    <a:lnTo>
                      <a:pt x="143" y="24"/>
                    </a:lnTo>
                    <a:lnTo>
                      <a:pt x="134" y="23"/>
                    </a:lnTo>
                    <a:lnTo>
                      <a:pt x="125" y="27"/>
                    </a:lnTo>
                    <a:lnTo>
                      <a:pt x="120" y="29"/>
                    </a:lnTo>
                    <a:lnTo>
                      <a:pt x="117" y="27"/>
                    </a:lnTo>
                    <a:lnTo>
                      <a:pt x="108" y="24"/>
                    </a:lnTo>
                    <a:lnTo>
                      <a:pt x="108" y="21"/>
                    </a:lnTo>
                    <a:lnTo>
                      <a:pt x="102" y="18"/>
                    </a:lnTo>
                    <a:lnTo>
                      <a:pt x="98" y="10"/>
                    </a:lnTo>
                    <a:lnTo>
                      <a:pt x="91" y="9"/>
                    </a:lnTo>
                    <a:lnTo>
                      <a:pt x="73" y="7"/>
                    </a:lnTo>
                    <a:lnTo>
                      <a:pt x="69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8" name="Freeform 2114">
                <a:extLst>
                  <a:ext uri="{FF2B5EF4-FFF2-40B4-BE49-F238E27FC236}">
                    <a16:creationId xmlns:a16="http://schemas.microsoft.com/office/drawing/2014/main" id="{CB7680C0-4146-4761-3C9C-745284A3A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336"/>
                <a:ext cx="123" cy="105"/>
              </a:xfrm>
              <a:custGeom>
                <a:avLst/>
                <a:gdLst>
                  <a:gd name="T0" fmla="*/ 91 w 248"/>
                  <a:gd name="T1" fmla="*/ 9 h 210"/>
                  <a:gd name="T2" fmla="*/ 108 w 248"/>
                  <a:gd name="T3" fmla="*/ 21 h 210"/>
                  <a:gd name="T4" fmla="*/ 120 w 248"/>
                  <a:gd name="T5" fmla="*/ 29 h 210"/>
                  <a:gd name="T6" fmla="*/ 143 w 248"/>
                  <a:gd name="T7" fmla="*/ 24 h 210"/>
                  <a:gd name="T8" fmla="*/ 158 w 248"/>
                  <a:gd name="T9" fmla="*/ 24 h 210"/>
                  <a:gd name="T10" fmla="*/ 179 w 248"/>
                  <a:gd name="T11" fmla="*/ 36 h 210"/>
                  <a:gd name="T12" fmla="*/ 184 w 248"/>
                  <a:gd name="T13" fmla="*/ 30 h 210"/>
                  <a:gd name="T14" fmla="*/ 195 w 248"/>
                  <a:gd name="T15" fmla="*/ 36 h 210"/>
                  <a:gd name="T16" fmla="*/ 213 w 248"/>
                  <a:gd name="T17" fmla="*/ 29 h 210"/>
                  <a:gd name="T18" fmla="*/ 233 w 248"/>
                  <a:gd name="T19" fmla="*/ 0 h 210"/>
                  <a:gd name="T20" fmla="*/ 240 w 248"/>
                  <a:gd name="T21" fmla="*/ 12 h 210"/>
                  <a:gd name="T22" fmla="*/ 231 w 248"/>
                  <a:gd name="T23" fmla="*/ 35 h 210"/>
                  <a:gd name="T24" fmla="*/ 242 w 248"/>
                  <a:gd name="T25" fmla="*/ 52 h 210"/>
                  <a:gd name="T26" fmla="*/ 245 w 248"/>
                  <a:gd name="T27" fmla="*/ 77 h 210"/>
                  <a:gd name="T28" fmla="*/ 243 w 248"/>
                  <a:gd name="T29" fmla="*/ 149 h 210"/>
                  <a:gd name="T30" fmla="*/ 236 w 248"/>
                  <a:gd name="T31" fmla="*/ 193 h 210"/>
                  <a:gd name="T32" fmla="*/ 225 w 248"/>
                  <a:gd name="T33" fmla="*/ 202 h 210"/>
                  <a:gd name="T34" fmla="*/ 202 w 248"/>
                  <a:gd name="T35" fmla="*/ 200 h 210"/>
                  <a:gd name="T36" fmla="*/ 189 w 248"/>
                  <a:gd name="T37" fmla="*/ 191 h 210"/>
                  <a:gd name="T38" fmla="*/ 172 w 248"/>
                  <a:gd name="T39" fmla="*/ 202 h 210"/>
                  <a:gd name="T40" fmla="*/ 169 w 248"/>
                  <a:gd name="T41" fmla="*/ 176 h 210"/>
                  <a:gd name="T42" fmla="*/ 158 w 248"/>
                  <a:gd name="T43" fmla="*/ 165 h 210"/>
                  <a:gd name="T44" fmla="*/ 138 w 248"/>
                  <a:gd name="T45" fmla="*/ 155 h 210"/>
                  <a:gd name="T46" fmla="*/ 113 w 248"/>
                  <a:gd name="T47" fmla="*/ 153 h 210"/>
                  <a:gd name="T48" fmla="*/ 93 w 248"/>
                  <a:gd name="T49" fmla="*/ 153 h 210"/>
                  <a:gd name="T50" fmla="*/ 87 w 248"/>
                  <a:gd name="T51" fmla="*/ 170 h 210"/>
                  <a:gd name="T52" fmla="*/ 84 w 248"/>
                  <a:gd name="T53" fmla="*/ 185 h 210"/>
                  <a:gd name="T54" fmla="*/ 73 w 248"/>
                  <a:gd name="T55" fmla="*/ 185 h 210"/>
                  <a:gd name="T56" fmla="*/ 64 w 248"/>
                  <a:gd name="T57" fmla="*/ 182 h 210"/>
                  <a:gd name="T58" fmla="*/ 64 w 248"/>
                  <a:gd name="T59" fmla="*/ 165 h 210"/>
                  <a:gd name="T60" fmla="*/ 50 w 248"/>
                  <a:gd name="T61" fmla="*/ 161 h 210"/>
                  <a:gd name="T62" fmla="*/ 58 w 248"/>
                  <a:gd name="T63" fmla="*/ 149 h 210"/>
                  <a:gd name="T64" fmla="*/ 46 w 248"/>
                  <a:gd name="T65" fmla="*/ 140 h 210"/>
                  <a:gd name="T66" fmla="*/ 25 w 248"/>
                  <a:gd name="T67" fmla="*/ 137 h 210"/>
                  <a:gd name="T68" fmla="*/ 8 w 248"/>
                  <a:gd name="T69" fmla="*/ 124 h 210"/>
                  <a:gd name="T70" fmla="*/ 0 w 248"/>
                  <a:gd name="T71" fmla="*/ 106 h 210"/>
                  <a:gd name="T72" fmla="*/ 13 w 248"/>
                  <a:gd name="T73" fmla="*/ 88 h 210"/>
                  <a:gd name="T74" fmla="*/ 8 w 248"/>
                  <a:gd name="T75" fmla="*/ 73 h 210"/>
                  <a:gd name="T76" fmla="*/ 9 w 248"/>
                  <a:gd name="T77" fmla="*/ 44 h 210"/>
                  <a:gd name="T78" fmla="*/ 29 w 248"/>
                  <a:gd name="T79" fmla="*/ 44 h 210"/>
                  <a:gd name="T80" fmla="*/ 44 w 248"/>
                  <a:gd name="T81" fmla="*/ 44 h 210"/>
                  <a:gd name="T82" fmla="*/ 64 w 248"/>
                  <a:gd name="T83" fmla="*/ 30 h 210"/>
                  <a:gd name="T84" fmla="*/ 69 w 248"/>
                  <a:gd name="T85" fmla="*/ 15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8" h="210">
                    <a:moveTo>
                      <a:pt x="69" y="15"/>
                    </a:moveTo>
                    <a:lnTo>
                      <a:pt x="73" y="7"/>
                    </a:lnTo>
                    <a:lnTo>
                      <a:pt x="91" y="9"/>
                    </a:lnTo>
                    <a:lnTo>
                      <a:pt x="98" y="10"/>
                    </a:lnTo>
                    <a:lnTo>
                      <a:pt x="102" y="18"/>
                    </a:lnTo>
                    <a:lnTo>
                      <a:pt x="108" y="21"/>
                    </a:lnTo>
                    <a:lnTo>
                      <a:pt x="108" y="24"/>
                    </a:lnTo>
                    <a:lnTo>
                      <a:pt x="117" y="27"/>
                    </a:lnTo>
                    <a:lnTo>
                      <a:pt x="120" y="29"/>
                    </a:lnTo>
                    <a:lnTo>
                      <a:pt x="125" y="27"/>
                    </a:lnTo>
                    <a:lnTo>
                      <a:pt x="134" y="23"/>
                    </a:lnTo>
                    <a:lnTo>
                      <a:pt x="143" y="24"/>
                    </a:lnTo>
                    <a:lnTo>
                      <a:pt x="143" y="29"/>
                    </a:lnTo>
                    <a:lnTo>
                      <a:pt x="151" y="30"/>
                    </a:lnTo>
                    <a:lnTo>
                      <a:pt x="158" y="24"/>
                    </a:lnTo>
                    <a:lnTo>
                      <a:pt x="163" y="24"/>
                    </a:lnTo>
                    <a:lnTo>
                      <a:pt x="166" y="33"/>
                    </a:lnTo>
                    <a:lnTo>
                      <a:pt x="179" y="36"/>
                    </a:lnTo>
                    <a:lnTo>
                      <a:pt x="187" y="44"/>
                    </a:lnTo>
                    <a:lnTo>
                      <a:pt x="193" y="41"/>
                    </a:lnTo>
                    <a:lnTo>
                      <a:pt x="184" y="30"/>
                    </a:lnTo>
                    <a:lnTo>
                      <a:pt x="189" y="27"/>
                    </a:lnTo>
                    <a:lnTo>
                      <a:pt x="190" y="33"/>
                    </a:lnTo>
                    <a:lnTo>
                      <a:pt x="195" y="36"/>
                    </a:lnTo>
                    <a:lnTo>
                      <a:pt x="202" y="35"/>
                    </a:lnTo>
                    <a:lnTo>
                      <a:pt x="208" y="26"/>
                    </a:lnTo>
                    <a:lnTo>
                      <a:pt x="213" y="29"/>
                    </a:lnTo>
                    <a:lnTo>
                      <a:pt x="214" y="21"/>
                    </a:lnTo>
                    <a:lnTo>
                      <a:pt x="225" y="6"/>
                    </a:lnTo>
                    <a:lnTo>
                      <a:pt x="233" y="0"/>
                    </a:lnTo>
                    <a:lnTo>
                      <a:pt x="242" y="6"/>
                    </a:lnTo>
                    <a:lnTo>
                      <a:pt x="246" y="14"/>
                    </a:lnTo>
                    <a:lnTo>
                      <a:pt x="240" y="12"/>
                    </a:lnTo>
                    <a:lnTo>
                      <a:pt x="236" y="15"/>
                    </a:lnTo>
                    <a:lnTo>
                      <a:pt x="231" y="27"/>
                    </a:lnTo>
                    <a:lnTo>
                      <a:pt x="231" y="35"/>
                    </a:lnTo>
                    <a:lnTo>
                      <a:pt x="237" y="42"/>
                    </a:lnTo>
                    <a:lnTo>
                      <a:pt x="237" y="50"/>
                    </a:lnTo>
                    <a:lnTo>
                      <a:pt x="242" y="52"/>
                    </a:lnTo>
                    <a:lnTo>
                      <a:pt x="240" y="59"/>
                    </a:lnTo>
                    <a:lnTo>
                      <a:pt x="248" y="71"/>
                    </a:lnTo>
                    <a:lnTo>
                      <a:pt x="245" y="77"/>
                    </a:lnTo>
                    <a:lnTo>
                      <a:pt x="240" y="94"/>
                    </a:lnTo>
                    <a:lnTo>
                      <a:pt x="245" y="129"/>
                    </a:lnTo>
                    <a:lnTo>
                      <a:pt x="243" y="149"/>
                    </a:lnTo>
                    <a:lnTo>
                      <a:pt x="237" y="164"/>
                    </a:lnTo>
                    <a:lnTo>
                      <a:pt x="240" y="173"/>
                    </a:lnTo>
                    <a:lnTo>
                      <a:pt x="236" y="193"/>
                    </a:lnTo>
                    <a:lnTo>
                      <a:pt x="236" y="205"/>
                    </a:lnTo>
                    <a:lnTo>
                      <a:pt x="233" y="203"/>
                    </a:lnTo>
                    <a:lnTo>
                      <a:pt x="225" y="202"/>
                    </a:lnTo>
                    <a:lnTo>
                      <a:pt x="210" y="207"/>
                    </a:lnTo>
                    <a:lnTo>
                      <a:pt x="207" y="200"/>
                    </a:lnTo>
                    <a:lnTo>
                      <a:pt x="202" y="200"/>
                    </a:lnTo>
                    <a:lnTo>
                      <a:pt x="201" y="196"/>
                    </a:lnTo>
                    <a:lnTo>
                      <a:pt x="196" y="191"/>
                    </a:lnTo>
                    <a:lnTo>
                      <a:pt x="189" y="191"/>
                    </a:lnTo>
                    <a:lnTo>
                      <a:pt x="182" y="210"/>
                    </a:lnTo>
                    <a:lnTo>
                      <a:pt x="181" y="207"/>
                    </a:lnTo>
                    <a:lnTo>
                      <a:pt x="172" y="202"/>
                    </a:lnTo>
                    <a:lnTo>
                      <a:pt x="163" y="203"/>
                    </a:lnTo>
                    <a:lnTo>
                      <a:pt x="163" y="190"/>
                    </a:lnTo>
                    <a:lnTo>
                      <a:pt x="169" y="176"/>
                    </a:lnTo>
                    <a:lnTo>
                      <a:pt x="167" y="165"/>
                    </a:lnTo>
                    <a:lnTo>
                      <a:pt x="164" y="164"/>
                    </a:lnTo>
                    <a:lnTo>
                      <a:pt x="158" y="165"/>
                    </a:lnTo>
                    <a:lnTo>
                      <a:pt x="154" y="156"/>
                    </a:lnTo>
                    <a:lnTo>
                      <a:pt x="143" y="147"/>
                    </a:lnTo>
                    <a:lnTo>
                      <a:pt x="138" y="155"/>
                    </a:lnTo>
                    <a:lnTo>
                      <a:pt x="122" y="149"/>
                    </a:lnTo>
                    <a:lnTo>
                      <a:pt x="116" y="150"/>
                    </a:lnTo>
                    <a:lnTo>
                      <a:pt x="113" y="153"/>
                    </a:lnTo>
                    <a:lnTo>
                      <a:pt x="108" y="155"/>
                    </a:lnTo>
                    <a:lnTo>
                      <a:pt x="105" y="152"/>
                    </a:lnTo>
                    <a:lnTo>
                      <a:pt x="93" y="153"/>
                    </a:lnTo>
                    <a:lnTo>
                      <a:pt x="94" y="159"/>
                    </a:lnTo>
                    <a:lnTo>
                      <a:pt x="91" y="176"/>
                    </a:lnTo>
                    <a:lnTo>
                      <a:pt x="87" y="170"/>
                    </a:lnTo>
                    <a:lnTo>
                      <a:pt x="82" y="170"/>
                    </a:lnTo>
                    <a:lnTo>
                      <a:pt x="82" y="179"/>
                    </a:lnTo>
                    <a:lnTo>
                      <a:pt x="84" y="185"/>
                    </a:lnTo>
                    <a:lnTo>
                      <a:pt x="81" y="188"/>
                    </a:lnTo>
                    <a:lnTo>
                      <a:pt x="78" y="182"/>
                    </a:lnTo>
                    <a:lnTo>
                      <a:pt x="73" y="185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64" y="182"/>
                    </a:lnTo>
                    <a:lnTo>
                      <a:pt x="67" y="170"/>
                    </a:lnTo>
                    <a:lnTo>
                      <a:pt x="63" y="173"/>
                    </a:lnTo>
                    <a:lnTo>
                      <a:pt x="64" y="165"/>
                    </a:lnTo>
                    <a:lnTo>
                      <a:pt x="67" y="161"/>
                    </a:lnTo>
                    <a:lnTo>
                      <a:pt x="58" y="161"/>
                    </a:lnTo>
                    <a:lnTo>
                      <a:pt x="50" y="161"/>
                    </a:lnTo>
                    <a:lnTo>
                      <a:pt x="58" y="159"/>
                    </a:lnTo>
                    <a:lnTo>
                      <a:pt x="61" y="156"/>
                    </a:lnTo>
                    <a:lnTo>
                      <a:pt x="58" y="149"/>
                    </a:lnTo>
                    <a:lnTo>
                      <a:pt x="60" y="146"/>
                    </a:lnTo>
                    <a:lnTo>
                      <a:pt x="54" y="144"/>
                    </a:lnTo>
                    <a:lnTo>
                      <a:pt x="46" y="140"/>
                    </a:lnTo>
                    <a:lnTo>
                      <a:pt x="43" y="137"/>
                    </a:lnTo>
                    <a:lnTo>
                      <a:pt x="37" y="134"/>
                    </a:lnTo>
                    <a:lnTo>
                      <a:pt x="25" y="137"/>
                    </a:lnTo>
                    <a:lnTo>
                      <a:pt x="14" y="134"/>
                    </a:lnTo>
                    <a:lnTo>
                      <a:pt x="14" y="131"/>
                    </a:lnTo>
                    <a:lnTo>
                      <a:pt x="8" y="124"/>
                    </a:lnTo>
                    <a:lnTo>
                      <a:pt x="5" y="120"/>
                    </a:lnTo>
                    <a:lnTo>
                      <a:pt x="6" y="112"/>
                    </a:lnTo>
                    <a:lnTo>
                      <a:pt x="0" y="106"/>
                    </a:lnTo>
                    <a:lnTo>
                      <a:pt x="0" y="100"/>
                    </a:lnTo>
                    <a:lnTo>
                      <a:pt x="6" y="93"/>
                    </a:lnTo>
                    <a:lnTo>
                      <a:pt x="13" y="88"/>
                    </a:lnTo>
                    <a:lnTo>
                      <a:pt x="11" y="79"/>
                    </a:lnTo>
                    <a:lnTo>
                      <a:pt x="3" y="79"/>
                    </a:lnTo>
                    <a:lnTo>
                      <a:pt x="8" y="73"/>
                    </a:lnTo>
                    <a:lnTo>
                      <a:pt x="17" y="64"/>
                    </a:lnTo>
                    <a:lnTo>
                      <a:pt x="16" y="55"/>
                    </a:lnTo>
                    <a:lnTo>
                      <a:pt x="9" y="44"/>
                    </a:lnTo>
                    <a:lnTo>
                      <a:pt x="16" y="45"/>
                    </a:lnTo>
                    <a:lnTo>
                      <a:pt x="22" y="44"/>
                    </a:lnTo>
                    <a:lnTo>
                      <a:pt x="29" y="44"/>
                    </a:lnTo>
                    <a:lnTo>
                      <a:pt x="35" y="47"/>
                    </a:lnTo>
                    <a:lnTo>
                      <a:pt x="43" y="45"/>
                    </a:lnTo>
                    <a:lnTo>
                      <a:pt x="44" y="44"/>
                    </a:lnTo>
                    <a:lnTo>
                      <a:pt x="52" y="35"/>
                    </a:lnTo>
                    <a:lnTo>
                      <a:pt x="60" y="33"/>
                    </a:lnTo>
                    <a:lnTo>
                      <a:pt x="64" y="30"/>
                    </a:lnTo>
                    <a:lnTo>
                      <a:pt x="63" y="23"/>
                    </a:lnTo>
                    <a:lnTo>
                      <a:pt x="67" y="21"/>
                    </a:lnTo>
                    <a:lnTo>
                      <a:pt x="69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9" name="Freeform 2115">
                <a:extLst>
                  <a:ext uri="{FF2B5EF4-FFF2-40B4-BE49-F238E27FC236}">
                    <a16:creationId xmlns:a16="http://schemas.microsoft.com/office/drawing/2014/main" id="{65171ECE-CE5D-1A77-E210-07A099CEF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336"/>
                <a:ext cx="123" cy="105"/>
              </a:xfrm>
              <a:custGeom>
                <a:avLst/>
                <a:gdLst>
                  <a:gd name="T0" fmla="*/ 91 w 248"/>
                  <a:gd name="T1" fmla="*/ 9 h 210"/>
                  <a:gd name="T2" fmla="*/ 108 w 248"/>
                  <a:gd name="T3" fmla="*/ 21 h 210"/>
                  <a:gd name="T4" fmla="*/ 120 w 248"/>
                  <a:gd name="T5" fmla="*/ 29 h 210"/>
                  <a:gd name="T6" fmla="*/ 143 w 248"/>
                  <a:gd name="T7" fmla="*/ 24 h 210"/>
                  <a:gd name="T8" fmla="*/ 158 w 248"/>
                  <a:gd name="T9" fmla="*/ 24 h 210"/>
                  <a:gd name="T10" fmla="*/ 179 w 248"/>
                  <a:gd name="T11" fmla="*/ 36 h 210"/>
                  <a:gd name="T12" fmla="*/ 184 w 248"/>
                  <a:gd name="T13" fmla="*/ 30 h 210"/>
                  <a:gd name="T14" fmla="*/ 195 w 248"/>
                  <a:gd name="T15" fmla="*/ 36 h 210"/>
                  <a:gd name="T16" fmla="*/ 213 w 248"/>
                  <a:gd name="T17" fmla="*/ 29 h 210"/>
                  <a:gd name="T18" fmla="*/ 233 w 248"/>
                  <a:gd name="T19" fmla="*/ 0 h 210"/>
                  <a:gd name="T20" fmla="*/ 240 w 248"/>
                  <a:gd name="T21" fmla="*/ 12 h 210"/>
                  <a:gd name="T22" fmla="*/ 231 w 248"/>
                  <a:gd name="T23" fmla="*/ 35 h 210"/>
                  <a:gd name="T24" fmla="*/ 242 w 248"/>
                  <a:gd name="T25" fmla="*/ 52 h 210"/>
                  <a:gd name="T26" fmla="*/ 245 w 248"/>
                  <a:gd name="T27" fmla="*/ 77 h 210"/>
                  <a:gd name="T28" fmla="*/ 243 w 248"/>
                  <a:gd name="T29" fmla="*/ 149 h 210"/>
                  <a:gd name="T30" fmla="*/ 236 w 248"/>
                  <a:gd name="T31" fmla="*/ 193 h 210"/>
                  <a:gd name="T32" fmla="*/ 225 w 248"/>
                  <a:gd name="T33" fmla="*/ 202 h 210"/>
                  <a:gd name="T34" fmla="*/ 202 w 248"/>
                  <a:gd name="T35" fmla="*/ 200 h 210"/>
                  <a:gd name="T36" fmla="*/ 189 w 248"/>
                  <a:gd name="T37" fmla="*/ 191 h 210"/>
                  <a:gd name="T38" fmla="*/ 172 w 248"/>
                  <a:gd name="T39" fmla="*/ 202 h 210"/>
                  <a:gd name="T40" fmla="*/ 169 w 248"/>
                  <a:gd name="T41" fmla="*/ 176 h 210"/>
                  <a:gd name="T42" fmla="*/ 158 w 248"/>
                  <a:gd name="T43" fmla="*/ 165 h 210"/>
                  <a:gd name="T44" fmla="*/ 138 w 248"/>
                  <a:gd name="T45" fmla="*/ 155 h 210"/>
                  <a:gd name="T46" fmla="*/ 113 w 248"/>
                  <a:gd name="T47" fmla="*/ 153 h 210"/>
                  <a:gd name="T48" fmla="*/ 93 w 248"/>
                  <a:gd name="T49" fmla="*/ 153 h 210"/>
                  <a:gd name="T50" fmla="*/ 87 w 248"/>
                  <a:gd name="T51" fmla="*/ 170 h 210"/>
                  <a:gd name="T52" fmla="*/ 84 w 248"/>
                  <a:gd name="T53" fmla="*/ 185 h 210"/>
                  <a:gd name="T54" fmla="*/ 73 w 248"/>
                  <a:gd name="T55" fmla="*/ 185 h 210"/>
                  <a:gd name="T56" fmla="*/ 64 w 248"/>
                  <a:gd name="T57" fmla="*/ 182 h 210"/>
                  <a:gd name="T58" fmla="*/ 64 w 248"/>
                  <a:gd name="T59" fmla="*/ 165 h 210"/>
                  <a:gd name="T60" fmla="*/ 50 w 248"/>
                  <a:gd name="T61" fmla="*/ 161 h 210"/>
                  <a:gd name="T62" fmla="*/ 58 w 248"/>
                  <a:gd name="T63" fmla="*/ 149 h 210"/>
                  <a:gd name="T64" fmla="*/ 46 w 248"/>
                  <a:gd name="T65" fmla="*/ 140 h 210"/>
                  <a:gd name="T66" fmla="*/ 25 w 248"/>
                  <a:gd name="T67" fmla="*/ 137 h 210"/>
                  <a:gd name="T68" fmla="*/ 8 w 248"/>
                  <a:gd name="T69" fmla="*/ 124 h 210"/>
                  <a:gd name="T70" fmla="*/ 0 w 248"/>
                  <a:gd name="T71" fmla="*/ 106 h 210"/>
                  <a:gd name="T72" fmla="*/ 13 w 248"/>
                  <a:gd name="T73" fmla="*/ 88 h 210"/>
                  <a:gd name="T74" fmla="*/ 8 w 248"/>
                  <a:gd name="T75" fmla="*/ 73 h 210"/>
                  <a:gd name="T76" fmla="*/ 9 w 248"/>
                  <a:gd name="T77" fmla="*/ 44 h 210"/>
                  <a:gd name="T78" fmla="*/ 29 w 248"/>
                  <a:gd name="T79" fmla="*/ 44 h 210"/>
                  <a:gd name="T80" fmla="*/ 44 w 248"/>
                  <a:gd name="T81" fmla="*/ 44 h 210"/>
                  <a:gd name="T82" fmla="*/ 64 w 248"/>
                  <a:gd name="T83" fmla="*/ 30 h 210"/>
                  <a:gd name="T84" fmla="*/ 69 w 248"/>
                  <a:gd name="T85" fmla="*/ 15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8" h="210">
                    <a:moveTo>
                      <a:pt x="69" y="15"/>
                    </a:moveTo>
                    <a:lnTo>
                      <a:pt x="73" y="7"/>
                    </a:lnTo>
                    <a:lnTo>
                      <a:pt x="91" y="9"/>
                    </a:lnTo>
                    <a:lnTo>
                      <a:pt x="98" y="10"/>
                    </a:lnTo>
                    <a:lnTo>
                      <a:pt x="102" y="18"/>
                    </a:lnTo>
                    <a:lnTo>
                      <a:pt x="108" y="21"/>
                    </a:lnTo>
                    <a:lnTo>
                      <a:pt x="108" y="24"/>
                    </a:lnTo>
                    <a:lnTo>
                      <a:pt x="117" y="27"/>
                    </a:lnTo>
                    <a:lnTo>
                      <a:pt x="120" y="29"/>
                    </a:lnTo>
                    <a:lnTo>
                      <a:pt x="125" y="27"/>
                    </a:lnTo>
                    <a:lnTo>
                      <a:pt x="134" y="23"/>
                    </a:lnTo>
                    <a:lnTo>
                      <a:pt x="143" y="24"/>
                    </a:lnTo>
                    <a:lnTo>
                      <a:pt x="143" y="29"/>
                    </a:lnTo>
                    <a:lnTo>
                      <a:pt x="151" y="30"/>
                    </a:lnTo>
                    <a:lnTo>
                      <a:pt x="158" y="24"/>
                    </a:lnTo>
                    <a:lnTo>
                      <a:pt x="163" y="24"/>
                    </a:lnTo>
                    <a:lnTo>
                      <a:pt x="166" y="33"/>
                    </a:lnTo>
                    <a:lnTo>
                      <a:pt x="179" y="36"/>
                    </a:lnTo>
                    <a:lnTo>
                      <a:pt x="187" y="44"/>
                    </a:lnTo>
                    <a:lnTo>
                      <a:pt x="193" y="41"/>
                    </a:lnTo>
                    <a:lnTo>
                      <a:pt x="184" y="30"/>
                    </a:lnTo>
                    <a:lnTo>
                      <a:pt x="189" y="27"/>
                    </a:lnTo>
                    <a:lnTo>
                      <a:pt x="190" y="33"/>
                    </a:lnTo>
                    <a:lnTo>
                      <a:pt x="195" y="36"/>
                    </a:lnTo>
                    <a:lnTo>
                      <a:pt x="202" y="35"/>
                    </a:lnTo>
                    <a:lnTo>
                      <a:pt x="208" y="26"/>
                    </a:lnTo>
                    <a:lnTo>
                      <a:pt x="213" y="29"/>
                    </a:lnTo>
                    <a:lnTo>
                      <a:pt x="214" y="21"/>
                    </a:lnTo>
                    <a:lnTo>
                      <a:pt x="225" y="6"/>
                    </a:lnTo>
                    <a:lnTo>
                      <a:pt x="233" y="0"/>
                    </a:lnTo>
                    <a:lnTo>
                      <a:pt x="242" y="6"/>
                    </a:lnTo>
                    <a:lnTo>
                      <a:pt x="246" y="14"/>
                    </a:lnTo>
                    <a:lnTo>
                      <a:pt x="240" y="12"/>
                    </a:lnTo>
                    <a:lnTo>
                      <a:pt x="236" y="15"/>
                    </a:lnTo>
                    <a:lnTo>
                      <a:pt x="231" y="27"/>
                    </a:lnTo>
                    <a:lnTo>
                      <a:pt x="231" y="35"/>
                    </a:lnTo>
                    <a:lnTo>
                      <a:pt x="237" y="42"/>
                    </a:lnTo>
                    <a:lnTo>
                      <a:pt x="237" y="50"/>
                    </a:lnTo>
                    <a:lnTo>
                      <a:pt x="242" y="52"/>
                    </a:lnTo>
                    <a:lnTo>
                      <a:pt x="240" y="59"/>
                    </a:lnTo>
                    <a:lnTo>
                      <a:pt x="248" y="71"/>
                    </a:lnTo>
                    <a:lnTo>
                      <a:pt x="245" y="77"/>
                    </a:lnTo>
                    <a:lnTo>
                      <a:pt x="240" y="94"/>
                    </a:lnTo>
                    <a:lnTo>
                      <a:pt x="245" y="129"/>
                    </a:lnTo>
                    <a:lnTo>
                      <a:pt x="243" y="149"/>
                    </a:lnTo>
                    <a:lnTo>
                      <a:pt x="237" y="164"/>
                    </a:lnTo>
                    <a:lnTo>
                      <a:pt x="240" y="173"/>
                    </a:lnTo>
                    <a:lnTo>
                      <a:pt x="236" y="193"/>
                    </a:lnTo>
                    <a:lnTo>
                      <a:pt x="236" y="205"/>
                    </a:lnTo>
                    <a:lnTo>
                      <a:pt x="233" y="203"/>
                    </a:lnTo>
                    <a:lnTo>
                      <a:pt x="225" y="202"/>
                    </a:lnTo>
                    <a:lnTo>
                      <a:pt x="210" y="207"/>
                    </a:lnTo>
                    <a:lnTo>
                      <a:pt x="207" y="200"/>
                    </a:lnTo>
                    <a:lnTo>
                      <a:pt x="202" y="200"/>
                    </a:lnTo>
                    <a:lnTo>
                      <a:pt x="201" y="196"/>
                    </a:lnTo>
                    <a:lnTo>
                      <a:pt x="196" y="191"/>
                    </a:lnTo>
                    <a:lnTo>
                      <a:pt x="189" y="191"/>
                    </a:lnTo>
                    <a:lnTo>
                      <a:pt x="182" y="210"/>
                    </a:lnTo>
                    <a:lnTo>
                      <a:pt x="181" y="207"/>
                    </a:lnTo>
                    <a:lnTo>
                      <a:pt x="172" y="202"/>
                    </a:lnTo>
                    <a:lnTo>
                      <a:pt x="163" y="203"/>
                    </a:lnTo>
                    <a:lnTo>
                      <a:pt x="163" y="190"/>
                    </a:lnTo>
                    <a:lnTo>
                      <a:pt x="169" y="176"/>
                    </a:lnTo>
                    <a:lnTo>
                      <a:pt x="167" y="165"/>
                    </a:lnTo>
                    <a:lnTo>
                      <a:pt x="164" y="164"/>
                    </a:lnTo>
                    <a:lnTo>
                      <a:pt x="158" y="165"/>
                    </a:lnTo>
                    <a:lnTo>
                      <a:pt x="154" y="156"/>
                    </a:lnTo>
                    <a:lnTo>
                      <a:pt x="143" y="147"/>
                    </a:lnTo>
                    <a:lnTo>
                      <a:pt x="138" y="155"/>
                    </a:lnTo>
                    <a:lnTo>
                      <a:pt x="122" y="149"/>
                    </a:lnTo>
                    <a:lnTo>
                      <a:pt x="116" y="150"/>
                    </a:lnTo>
                    <a:lnTo>
                      <a:pt x="113" y="153"/>
                    </a:lnTo>
                    <a:lnTo>
                      <a:pt x="108" y="155"/>
                    </a:lnTo>
                    <a:lnTo>
                      <a:pt x="105" y="152"/>
                    </a:lnTo>
                    <a:lnTo>
                      <a:pt x="93" y="153"/>
                    </a:lnTo>
                    <a:lnTo>
                      <a:pt x="94" y="159"/>
                    </a:lnTo>
                    <a:lnTo>
                      <a:pt x="91" y="176"/>
                    </a:lnTo>
                    <a:lnTo>
                      <a:pt x="87" y="170"/>
                    </a:lnTo>
                    <a:lnTo>
                      <a:pt x="82" y="170"/>
                    </a:lnTo>
                    <a:lnTo>
                      <a:pt x="82" y="179"/>
                    </a:lnTo>
                    <a:lnTo>
                      <a:pt x="84" y="185"/>
                    </a:lnTo>
                    <a:lnTo>
                      <a:pt x="81" y="188"/>
                    </a:lnTo>
                    <a:lnTo>
                      <a:pt x="78" y="182"/>
                    </a:lnTo>
                    <a:lnTo>
                      <a:pt x="73" y="185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64" y="182"/>
                    </a:lnTo>
                    <a:lnTo>
                      <a:pt x="67" y="170"/>
                    </a:lnTo>
                    <a:lnTo>
                      <a:pt x="63" y="173"/>
                    </a:lnTo>
                    <a:lnTo>
                      <a:pt x="64" y="165"/>
                    </a:lnTo>
                    <a:lnTo>
                      <a:pt x="67" y="161"/>
                    </a:lnTo>
                    <a:lnTo>
                      <a:pt x="58" y="161"/>
                    </a:lnTo>
                    <a:lnTo>
                      <a:pt x="50" y="161"/>
                    </a:lnTo>
                    <a:lnTo>
                      <a:pt x="58" y="159"/>
                    </a:lnTo>
                    <a:lnTo>
                      <a:pt x="61" y="156"/>
                    </a:lnTo>
                    <a:lnTo>
                      <a:pt x="58" y="149"/>
                    </a:lnTo>
                    <a:lnTo>
                      <a:pt x="60" y="146"/>
                    </a:lnTo>
                    <a:lnTo>
                      <a:pt x="54" y="144"/>
                    </a:lnTo>
                    <a:lnTo>
                      <a:pt x="46" y="140"/>
                    </a:lnTo>
                    <a:lnTo>
                      <a:pt x="43" y="137"/>
                    </a:lnTo>
                    <a:lnTo>
                      <a:pt x="37" y="134"/>
                    </a:lnTo>
                    <a:lnTo>
                      <a:pt x="25" y="137"/>
                    </a:lnTo>
                    <a:lnTo>
                      <a:pt x="14" y="134"/>
                    </a:lnTo>
                    <a:lnTo>
                      <a:pt x="14" y="131"/>
                    </a:lnTo>
                    <a:lnTo>
                      <a:pt x="8" y="124"/>
                    </a:lnTo>
                    <a:lnTo>
                      <a:pt x="5" y="120"/>
                    </a:lnTo>
                    <a:lnTo>
                      <a:pt x="6" y="112"/>
                    </a:lnTo>
                    <a:lnTo>
                      <a:pt x="0" y="106"/>
                    </a:lnTo>
                    <a:lnTo>
                      <a:pt x="0" y="100"/>
                    </a:lnTo>
                    <a:lnTo>
                      <a:pt x="6" y="93"/>
                    </a:lnTo>
                    <a:lnTo>
                      <a:pt x="13" y="88"/>
                    </a:lnTo>
                    <a:lnTo>
                      <a:pt x="11" y="79"/>
                    </a:lnTo>
                    <a:lnTo>
                      <a:pt x="3" y="79"/>
                    </a:lnTo>
                    <a:lnTo>
                      <a:pt x="8" y="73"/>
                    </a:lnTo>
                    <a:lnTo>
                      <a:pt x="17" y="64"/>
                    </a:lnTo>
                    <a:lnTo>
                      <a:pt x="16" y="55"/>
                    </a:lnTo>
                    <a:lnTo>
                      <a:pt x="9" y="44"/>
                    </a:lnTo>
                    <a:lnTo>
                      <a:pt x="16" y="45"/>
                    </a:lnTo>
                    <a:lnTo>
                      <a:pt x="22" y="44"/>
                    </a:lnTo>
                    <a:lnTo>
                      <a:pt x="29" y="44"/>
                    </a:lnTo>
                    <a:lnTo>
                      <a:pt x="35" y="47"/>
                    </a:lnTo>
                    <a:lnTo>
                      <a:pt x="43" y="45"/>
                    </a:lnTo>
                    <a:lnTo>
                      <a:pt x="44" y="44"/>
                    </a:lnTo>
                    <a:lnTo>
                      <a:pt x="52" y="35"/>
                    </a:lnTo>
                    <a:lnTo>
                      <a:pt x="60" y="33"/>
                    </a:lnTo>
                    <a:lnTo>
                      <a:pt x="64" y="30"/>
                    </a:lnTo>
                    <a:lnTo>
                      <a:pt x="63" y="23"/>
                    </a:lnTo>
                    <a:lnTo>
                      <a:pt x="67" y="21"/>
                    </a:lnTo>
                    <a:lnTo>
                      <a:pt x="69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0" name="Freeform 2116">
                <a:extLst>
                  <a:ext uri="{FF2B5EF4-FFF2-40B4-BE49-F238E27FC236}">
                    <a16:creationId xmlns:a16="http://schemas.microsoft.com/office/drawing/2014/main" id="{67DE8FA0-6959-55D2-0FBF-8719AAA6B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568"/>
                <a:ext cx="123" cy="95"/>
              </a:xfrm>
              <a:custGeom>
                <a:avLst/>
                <a:gdLst>
                  <a:gd name="T0" fmla="*/ 16 w 247"/>
                  <a:gd name="T1" fmla="*/ 80 h 190"/>
                  <a:gd name="T2" fmla="*/ 42 w 247"/>
                  <a:gd name="T3" fmla="*/ 73 h 190"/>
                  <a:gd name="T4" fmla="*/ 68 w 247"/>
                  <a:gd name="T5" fmla="*/ 76 h 190"/>
                  <a:gd name="T6" fmla="*/ 82 w 247"/>
                  <a:gd name="T7" fmla="*/ 82 h 190"/>
                  <a:gd name="T8" fmla="*/ 92 w 247"/>
                  <a:gd name="T9" fmla="*/ 88 h 190"/>
                  <a:gd name="T10" fmla="*/ 92 w 247"/>
                  <a:gd name="T11" fmla="*/ 109 h 190"/>
                  <a:gd name="T12" fmla="*/ 101 w 247"/>
                  <a:gd name="T13" fmla="*/ 120 h 190"/>
                  <a:gd name="T14" fmla="*/ 109 w 247"/>
                  <a:gd name="T15" fmla="*/ 140 h 190"/>
                  <a:gd name="T16" fmla="*/ 106 w 247"/>
                  <a:gd name="T17" fmla="*/ 163 h 190"/>
                  <a:gd name="T18" fmla="*/ 135 w 247"/>
                  <a:gd name="T19" fmla="*/ 187 h 190"/>
                  <a:gd name="T20" fmla="*/ 153 w 247"/>
                  <a:gd name="T21" fmla="*/ 188 h 190"/>
                  <a:gd name="T22" fmla="*/ 179 w 247"/>
                  <a:gd name="T23" fmla="*/ 170 h 190"/>
                  <a:gd name="T24" fmla="*/ 179 w 247"/>
                  <a:gd name="T25" fmla="*/ 161 h 190"/>
                  <a:gd name="T26" fmla="*/ 145 w 247"/>
                  <a:gd name="T27" fmla="*/ 152 h 190"/>
                  <a:gd name="T28" fmla="*/ 122 w 247"/>
                  <a:gd name="T29" fmla="*/ 140 h 190"/>
                  <a:gd name="T30" fmla="*/ 115 w 247"/>
                  <a:gd name="T31" fmla="*/ 125 h 190"/>
                  <a:gd name="T32" fmla="*/ 129 w 247"/>
                  <a:gd name="T33" fmla="*/ 109 h 190"/>
                  <a:gd name="T34" fmla="*/ 136 w 247"/>
                  <a:gd name="T35" fmla="*/ 83 h 190"/>
                  <a:gd name="T36" fmla="*/ 157 w 247"/>
                  <a:gd name="T37" fmla="*/ 70 h 190"/>
                  <a:gd name="T38" fmla="*/ 171 w 247"/>
                  <a:gd name="T39" fmla="*/ 56 h 190"/>
                  <a:gd name="T40" fmla="*/ 188 w 247"/>
                  <a:gd name="T41" fmla="*/ 70 h 190"/>
                  <a:gd name="T42" fmla="*/ 197 w 247"/>
                  <a:gd name="T43" fmla="*/ 74 h 190"/>
                  <a:gd name="T44" fmla="*/ 212 w 247"/>
                  <a:gd name="T45" fmla="*/ 90 h 190"/>
                  <a:gd name="T46" fmla="*/ 227 w 247"/>
                  <a:gd name="T47" fmla="*/ 93 h 190"/>
                  <a:gd name="T48" fmla="*/ 229 w 247"/>
                  <a:gd name="T49" fmla="*/ 70 h 190"/>
                  <a:gd name="T50" fmla="*/ 241 w 247"/>
                  <a:gd name="T51" fmla="*/ 64 h 190"/>
                  <a:gd name="T52" fmla="*/ 245 w 247"/>
                  <a:gd name="T53" fmla="*/ 47 h 190"/>
                  <a:gd name="T54" fmla="*/ 235 w 247"/>
                  <a:gd name="T55" fmla="*/ 26 h 190"/>
                  <a:gd name="T56" fmla="*/ 201 w 247"/>
                  <a:gd name="T57" fmla="*/ 38 h 190"/>
                  <a:gd name="T58" fmla="*/ 192 w 247"/>
                  <a:gd name="T59" fmla="*/ 27 h 190"/>
                  <a:gd name="T60" fmla="*/ 183 w 247"/>
                  <a:gd name="T61" fmla="*/ 7 h 190"/>
                  <a:gd name="T62" fmla="*/ 162 w 247"/>
                  <a:gd name="T63" fmla="*/ 6 h 190"/>
                  <a:gd name="T64" fmla="*/ 144 w 247"/>
                  <a:gd name="T65" fmla="*/ 15 h 190"/>
                  <a:gd name="T66" fmla="*/ 132 w 247"/>
                  <a:gd name="T67" fmla="*/ 0 h 190"/>
                  <a:gd name="T68" fmla="*/ 118 w 247"/>
                  <a:gd name="T69" fmla="*/ 11 h 190"/>
                  <a:gd name="T70" fmla="*/ 97 w 247"/>
                  <a:gd name="T71" fmla="*/ 7 h 190"/>
                  <a:gd name="T72" fmla="*/ 97 w 247"/>
                  <a:gd name="T73" fmla="*/ 26 h 190"/>
                  <a:gd name="T74" fmla="*/ 63 w 247"/>
                  <a:gd name="T75" fmla="*/ 33 h 190"/>
                  <a:gd name="T76" fmla="*/ 62 w 247"/>
                  <a:gd name="T77" fmla="*/ 18 h 190"/>
                  <a:gd name="T78" fmla="*/ 42 w 247"/>
                  <a:gd name="T79" fmla="*/ 9 h 190"/>
                  <a:gd name="T80" fmla="*/ 31 w 247"/>
                  <a:gd name="T81" fmla="*/ 18 h 190"/>
                  <a:gd name="T82" fmla="*/ 27 w 247"/>
                  <a:gd name="T83" fmla="*/ 29 h 190"/>
                  <a:gd name="T84" fmla="*/ 15 w 247"/>
                  <a:gd name="T85" fmla="*/ 50 h 190"/>
                  <a:gd name="T86" fmla="*/ 0 w 247"/>
                  <a:gd name="T87" fmla="*/ 79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7" h="190">
                    <a:moveTo>
                      <a:pt x="0" y="85"/>
                    </a:moveTo>
                    <a:lnTo>
                      <a:pt x="7" y="79"/>
                    </a:lnTo>
                    <a:lnTo>
                      <a:pt x="16" y="80"/>
                    </a:lnTo>
                    <a:lnTo>
                      <a:pt x="24" y="79"/>
                    </a:lnTo>
                    <a:lnTo>
                      <a:pt x="31" y="74"/>
                    </a:lnTo>
                    <a:lnTo>
                      <a:pt x="42" y="73"/>
                    </a:lnTo>
                    <a:lnTo>
                      <a:pt x="48" y="73"/>
                    </a:lnTo>
                    <a:lnTo>
                      <a:pt x="60" y="73"/>
                    </a:lnTo>
                    <a:lnTo>
                      <a:pt x="68" y="76"/>
                    </a:lnTo>
                    <a:lnTo>
                      <a:pt x="69" y="82"/>
                    </a:lnTo>
                    <a:lnTo>
                      <a:pt x="72" y="83"/>
                    </a:lnTo>
                    <a:lnTo>
                      <a:pt x="82" y="82"/>
                    </a:lnTo>
                    <a:lnTo>
                      <a:pt x="83" y="83"/>
                    </a:lnTo>
                    <a:lnTo>
                      <a:pt x="89" y="90"/>
                    </a:lnTo>
                    <a:lnTo>
                      <a:pt x="92" y="88"/>
                    </a:lnTo>
                    <a:lnTo>
                      <a:pt x="98" y="93"/>
                    </a:lnTo>
                    <a:lnTo>
                      <a:pt x="92" y="97"/>
                    </a:lnTo>
                    <a:lnTo>
                      <a:pt x="92" y="109"/>
                    </a:lnTo>
                    <a:lnTo>
                      <a:pt x="92" y="111"/>
                    </a:lnTo>
                    <a:lnTo>
                      <a:pt x="98" y="114"/>
                    </a:lnTo>
                    <a:lnTo>
                      <a:pt x="101" y="120"/>
                    </a:lnTo>
                    <a:lnTo>
                      <a:pt x="101" y="128"/>
                    </a:lnTo>
                    <a:lnTo>
                      <a:pt x="98" y="137"/>
                    </a:lnTo>
                    <a:lnTo>
                      <a:pt x="109" y="140"/>
                    </a:lnTo>
                    <a:lnTo>
                      <a:pt x="107" y="149"/>
                    </a:lnTo>
                    <a:lnTo>
                      <a:pt x="103" y="153"/>
                    </a:lnTo>
                    <a:lnTo>
                      <a:pt x="106" y="163"/>
                    </a:lnTo>
                    <a:lnTo>
                      <a:pt x="122" y="170"/>
                    </a:lnTo>
                    <a:lnTo>
                      <a:pt x="133" y="176"/>
                    </a:lnTo>
                    <a:lnTo>
                      <a:pt x="135" y="187"/>
                    </a:lnTo>
                    <a:lnTo>
                      <a:pt x="135" y="190"/>
                    </a:lnTo>
                    <a:lnTo>
                      <a:pt x="147" y="190"/>
                    </a:lnTo>
                    <a:lnTo>
                      <a:pt x="153" y="188"/>
                    </a:lnTo>
                    <a:lnTo>
                      <a:pt x="159" y="182"/>
                    </a:lnTo>
                    <a:lnTo>
                      <a:pt x="168" y="179"/>
                    </a:lnTo>
                    <a:lnTo>
                      <a:pt x="179" y="170"/>
                    </a:lnTo>
                    <a:lnTo>
                      <a:pt x="183" y="169"/>
                    </a:lnTo>
                    <a:lnTo>
                      <a:pt x="182" y="164"/>
                    </a:lnTo>
                    <a:lnTo>
                      <a:pt x="179" y="161"/>
                    </a:lnTo>
                    <a:lnTo>
                      <a:pt x="166" y="159"/>
                    </a:lnTo>
                    <a:lnTo>
                      <a:pt x="159" y="153"/>
                    </a:lnTo>
                    <a:lnTo>
                      <a:pt x="145" y="152"/>
                    </a:lnTo>
                    <a:lnTo>
                      <a:pt x="127" y="156"/>
                    </a:lnTo>
                    <a:lnTo>
                      <a:pt x="129" y="149"/>
                    </a:lnTo>
                    <a:lnTo>
                      <a:pt x="122" y="140"/>
                    </a:lnTo>
                    <a:lnTo>
                      <a:pt x="130" y="129"/>
                    </a:lnTo>
                    <a:lnTo>
                      <a:pt x="121" y="125"/>
                    </a:lnTo>
                    <a:lnTo>
                      <a:pt x="115" y="125"/>
                    </a:lnTo>
                    <a:lnTo>
                      <a:pt x="116" y="121"/>
                    </a:lnTo>
                    <a:lnTo>
                      <a:pt x="127" y="112"/>
                    </a:lnTo>
                    <a:lnTo>
                      <a:pt x="129" y="109"/>
                    </a:lnTo>
                    <a:lnTo>
                      <a:pt x="136" y="100"/>
                    </a:lnTo>
                    <a:lnTo>
                      <a:pt x="138" y="91"/>
                    </a:lnTo>
                    <a:lnTo>
                      <a:pt x="136" y="83"/>
                    </a:lnTo>
                    <a:lnTo>
                      <a:pt x="142" y="76"/>
                    </a:lnTo>
                    <a:lnTo>
                      <a:pt x="147" y="73"/>
                    </a:lnTo>
                    <a:lnTo>
                      <a:pt x="157" y="70"/>
                    </a:lnTo>
                    <a:lnTo>
                      <a:pt x="160" y="65"/>
                    </a:lnTo>
                    <a:lnTo>
                      <a:pt x="165" y="65"/>
                    </a:lnTo>
                    <a:lnTo>
                      <a:pt x="171" y="56"/>
                    </a:lnTo>
                    <a:lnTo>
                      <a:pt x="174" y="62"/>
                    </a:lnTo>
                    <a:lnTo>
                      <a:pt x="180" y="62"/>
                    </a:lnTo>
                    <a:lnTo>
                      <a:pt x="188" y="70"/>
                    </a:lnTo>
                    <a:lnTo>
                      <a:pt x="194" y="71"/>
                    </a:lnTo>
                    <a:lnTo>
                      <a:pt x="198" y="67"/>
                    </a:lnTo>
                    <a:lnTo>
                      <a:pt x="197" y="74"/>
                    </a:lnTo>
                    <a:lnTo>
                      <a:pt x="195" y="76"/>
                    </a:lnTo>
                    <a:lnTo>
                      <a:pt x="195" y="83"/>
                    </a:lnTo>
                    <a:lnTo>
                      <a:pt x="212" y="90"/>
                    </a:lnTo>
                    <a:lnTo>
                      <a:pt x="214" y="94"/>
                    </a:lnTo>
                    <a:lnTo>
                      <a:pt x="223" y="91"/>
                    </a:lnTo>
                    <a:lnTo>
                      <a:pt x="227" y="93"/>
                    </a:lnTo>
                    <a:lnTo>
                      <a:pt x="223" y="76"/>
                    </a:lnTo>
                    <a:lnTo>
                      <a:pt x="227" y="77"/>
                    </a:lnTo>
                    <a:lnTo>
                      <a:pt x="229" y="70"/>
                    </a:lnTo>
                    <a:lnTo>
                      <a:pt x="227" y="64"/>
                    </a:lnTo>
                    <a:lnTo>
                      <a:pt x="235" y="59"/>
                    </a:lnTo>
                    <a:lnTo>
                      <a:pt x="241" y="64"/>
                    </a:lnTo>
                    <a:lnTo>
                      <a:pt x="247" y="58"/>
                    </a:lnTo>
                    <a:lnTo>
                      <a:pt x="245" y="52"/>
                    </a:lnTo>
                    <a:lnTo>
                      <a:pt x="245" y="47"/>
                    </a:lnTo>
                    <a:lnTo>
                      <a:pt x="244" y="36"/>
                    </a:lnTo>
                    <a:lnTo>
                      <a:pt x="241" y="30"/>
                    </a:lnTo>
                    <a:lnTo>
                      <a:pt x="235" y="26"/>
                    </a:lnTo>
                    <a:lnTo>
                      <a:pt x="217" y="39"/>
                    </a:lnTo>
                    <a:lnTo>
                      <a:pt x="210" y="36"/>
                    </a:lnTo>
                    <a:lnTo>
                      <a:pt x="201" y="38"/>
                    </a:lnTo>
                    <a:lnTo>
                      <a:pt x="194" y="44"/>
                    </a:lnTo>
                    <a:lnTo>
                      <a:pt x="194" y="33"/>
                    </a:lnTo>
                    <a:lnTo>
                      <a:pt x="192" y="27"/>
                    </a:lnTo>
                    <a:lnTo>
                      <a:pt x="191" y="15"/>
                    </a:lnTo>
                    <a:lnTo>
                      <a:pt x="185" y="4"/>
                    </a:lnTo>
                    <a:lnTo>
                      <a:pt x="183" y="7"/>
                    </a:lnTo>
                    <a:lnTo>
                      <a:pt x="171" y="3"/>
                    </a:lnTo>
                    <a:lnTo>
                      <a:pt x="168" y="4"/>
                    </a:lnTo>
                    <a:lnTo>
                      <a:pt x="162" y="6"/>
                    </a:lnTo>
                    <a:lnTo>
                      <a:pt x="160" y="11"/>
                    </a:lnTo>
                    <a:lnTo>
                      <a:pt x="153" y="11"/>
                    </a:lnTo>
                    <a:lnTo>
                      <a:pt x="144" y="15"/>
                    </a:lnTo>
                    <a:lnTo>
                      <a:pt x="142" y="7"/>
                    </a:lnTo>
                    <a:lnTo>
                      <a:pt x="138" y="6"/>
                    </a:lnTo>
                    <a:lnTo>
                      <a:pt x="132" y="0"/>
                    </a:lnTo>
                    <a:lnTo>
                      <a:pt x="129" y="3"/>
                    </a:lnTo>
                    <a:lnTo>
                      <a:pt x="121" y="4"/>
                    </a:lnTo>
                    <a:lnTo>
                      <a:pt x="118" y="11"/>
                    </a:lnTo>
                    <a:lnTo>
                      <a:pt x="115" y="12"/>
                    </a:lnTo>
                    <a:lnTo>
                      <a:pt x="106" y="9"/>
                    </a:lnTo>
                    <a:lnTo>
                      <a:pt x="97" y="7"/>
                    </a:lnTo>
                    <a:lnTo>
                      <a:pt x="95" y="12"/>
                    </a:lnTo>
                    <a:lnTo>
                      <a:pt x="98" y="18"/>
                    </a:lnTo>
                    <a:lnTo>
                      <a:pt x="97" y="26"/>
                    </a:lnTo>
                    <a:lnTo>
                      <a:pt x="80" y="27"/>
                    </a:lnTo>
                    <a:lnTo>
                      <a:pt x="69" y="33"/>
                    </a:lnTo>
                    <a:lnTo>
                      <a:pt x="63" y="33"/>
                    </a:lnTo>
                    <a:lnTo>
                      <a:pt x="62" y="30"/>
                    </a:lnTo>
                    <a:lnTo>
                      <a:pt x="57" y="24"/>
                    </a:lnTo>
                    <a:lnTo>
                      <a:pt x="62" y="18"/>
                    </a:lnTo>
                    <a:lnTo>
                      <a:pt x="56" y="12"/>
                    </a:lnTo>
                    <a:lnTo>
                      <a:pt x="47" y="14"/>
                    </a:lnTo>
                    <a:lnTo>
                      <a:pt x="42" y="9"/>
                    </a:lnTo>
                    <a:lnTo>
                      <a:pt x="36" y="9"/>
                    </a:lnTo>
                    <a:lnTo>
                      <a:pt x="31" y="11"/>
                    </a:lnTo>
                    <a:lnTo>
                      <a:pt x="31" y="18"/>
                    </a:lnTo>
                    <a:lnTo>
                      <a:pt x="33" y="24"/>
                    </a:lnTo>
                    <a:lnTo>
                      <a:pt x="31" y="27"/>
                    </a:lnTo>
                    <a:lnTo>
                      <a:pt x="27" y="29"/>
                    </a:lnTo>
                    <a:lnTo>
                      <a:pt x="19" y="30"/>
                    </a:lnTo>
                    <a:lnTo>
                      <a:pt x="19" y="38"/>
                    </a:lnTo>
                    <a:lnTo>
                      <a:pt x="15" y="50"/>
                    </a:lnTo>
                    <a:lnTo>
                      <a:pt x="3" y="58"/>
                    </a:lnTo>
                    <a:lnTo>
                      <a:pt x="0" y="64"/>
                    </a:lnTo>
                    <a:lnTo>
                      <a:pt x="0" y="79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1" name="Freeform 2117">
                <a:extLst>
                  <a:ext uri="{FF2B5EF4-FFF2-40B4-BE49-F238E27FC236}">
                    <a16:creationId xmlns:a16="http://schemas.microsoft.com/office/drawing/2014/main" id="{78624D00-8248-31F4-149D-519751020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568"/>
                <a:ext cx="123" cy="95"/>
              </a:xfrm>
              <a:custGeom>
                <a:avLst/>
                <a:gdLst>
                  <a:gd name="T0" fmla="*/ 0 w 247"/>
                  <a:gd name="T1" fmla="*/ 64 h 190"/>
                  <a:gd name="T2" fmla="*/ 19 w 247"/>
                  <a:gd name="T3" fmla="*/ 38 h 190"/>
                  <a:gd name="T4" fmla="*/ 31 w 247"/>
                  <a:gd name="T5" fmla="*/ 27 h 190"/>
                  <a:gd name="T6" fmla="*/ 31 w 247"/>
                  <a:gd name="T7" fmla="*/ 11 h 190"/>
                  <a:gd name="T8" fmla="*/ 47 w 247"/>
                  <a:gd name="T9" fmla="*/ 14 h 190"/>
                  <a:gd name="T10" fmla="*/ 57 w 247"/>
                  <a:gd name="T11" fmla="*/ 24 h 190"/>
                  <a:gd name="T12" fmla="*/ 69 w 247"/>
                  <a:gd name="T13" fmla="*/ 33 h 190"/>
                  <a:gd name="T14" fmla="*/ 98 w 247"/>
                  <a:gd name="T15" fmla="*/ 18 h 190"/>
                  <a:gd name="T16" fmla="*/ 106 w 247"/>
                  <a:gd name="T17" fmla="*/ 9 h 190"/>
                  <a:gd name="T18" fmla="*/ 121 w 247"/>
                  <a:gd name="T19" fmla="*/ 4 h 190"/>
                  <a:gd name="T20" fmla="*/ 138 w 247"/>
                  <a:gd name="T21" fmla="*/ 6 h 190"/>
                  <a:gd name="T22" fmla="*/ 153 w 247"/>
                  <a:gd name="T23" fmla="*/ 11 h 190"/>
                  <a:gd name="T24" fmla="*/ 168 w 247"/>
                  <a:gd name="T25" fmla="*/ 4 h 190"/>
                  <a:gd name="T26" fmla="*/ 185 w 247"/>
                  <a:gd name="T27" fmla="*/ 4 h 190"/>
                  <a:gd name="T28" fmla="*/ 194 w 247"/>
                  <a:gd name="T29" fmla="*/ 33 h 190"/>
                  <a:gd name="T30" fmla="*/ 210 w 247"/>
                  <a:gd name="T31" fmla="*/ 36 h 190"/>
                  <a:gd name="T32" fmla="*/ 241 w 247"/>
                  <a:gd name="T33" fmla="*/ 30 h 190"/>
                  <a:gd name="T34" fmla="*/ 245 w 247"/>
                  <a:gd name="T35" fmla="*/ 52 h 190"/>
                  <a:gd name="T36" fmla="*/ 235 w 247"/>
                  <a:gd name="T37" fmla="*/ 59 h 190"/>
                  <a:gd name="T38" fmla="*/ 227 w 247"/>
                  <a:gd name="T39" fmla="*/ 77 h 190"/>
                  <a:gd name="T40" fmla="*/ 223 w 247"/>
                  <a:gd name="T41" fmla="*/ 91 h 190"/>
                  <a:gd name="T42" fmla="*/ 195 w 247"/>
                  <a:gd name="T43" fmla="*/ 83 h 190"/>
                  <a:gd name="T44" fmla="*/ 198 w 247"/>
                  <a:gd name="T45" fmla="*/ 67 h 190"/>
                  <a:gd name="T46" fmla="*/ 180 w 247"/>
                  <a:gd name="T47" fmla="*/ 62 h 190"/>
                  <a:gd name="T48" fmla="*/ 165 w 247"/>
                  <a:gd name="T49" fmla="*/ 65 h 190"/>
                  <a:gd name="T50" fmla="*/ 147 w 247"/>
                  <a:gd name="T51" fmla="*/ 73 h 190"/>
                  <a:gd name="T52" fmla="*/ 138 w 247"/>
                  <a:gd name="T53" fmla="*/ 91 h 190"/>
                  <a:gd name="T54" fmla="*/ 127 w 247"/>
                  <a:gd name="T55" fmla="*/ 112 h 190"/>
                  <a:gd name="T56" fmla="*/ 121 w 247"/>
                  <a:gd name="T57" fmla="*/ 125 h 190"/>
                  <a:gd name="T58" fmla="*/ 129 w 247"/>
                  <a:gd name="T59" fmla="*/ 149 h 190"/>
                  <a:gd name="T60" fmla="*/ 159 w 247"/>
                  <a:gd name="T61" fmla="*/ 153 h 190"/>
                  <a:gd name="T62" fmla="*/ 182 w 247"/>
                  <a:gd name="T63" fmla="*/ 164 h 190"/>
                  <a:gd name="T64" fmla="*/ 168 w 247"/>
                  <a:gd name="T65" fmla="*/ 179 h 190"/>
                  <a:gd name="T66" fmla="*/ 147 w 247"/>
                  <a:gd name="T67" fmla="*/ 190 h 190"/>
                  <a:gd name="T68" fmla="*/ 133 w 247"/>
                  <a:gd name="T69" fmla="*/ 176 h 190"/>
                  <a:gd name="T70" fmla="*/ 103 w 247"/>
                  <a:gd name="T71" fmla="*/ 153 h 190"/>
                  <a:gd name="T72" fmla="*/ 98 w 247"/>
                  <a:gd name="T73" fmla="*/ 137 h 190"/>
                  <a:gd name="T74" fmla="*/ 98 w 247"/>
                  <a:gd name="T75" fmla="*/ 114 h 190"/>
                  <a:gd name="T76" fmla="*/ 92 w 247"/>
                  <a:gd name="T77" fmla="*/ 97 h 190"/>
                  <a:gd name="T78" fmla="*/ 89 w 247"/>
                  <a:gd name="T79" fmla="*/ 90 h 190"/>
                  <a:gd name="T80" fmla="*/ 72 w 247"/>
                  <a:gd name="T81" fmla="*/ 83 h 190"/>
                  <a:gd name="T82" fmla="*/ 60 w 247"/>
                  <a:gd name="T83" fmla="*/ 73 h 190"/>
                  <a:gd name="T84" fmla="*/ 31 w 247"/>
                  <a:gd name="T85" fmla="*/ 74 h 190"/>
                  <a:gd name="T86" fmla="*/ 7 w 247"/>
                  <a:gd name="T87" fmla="*/ 79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7" h="190">
                    <a:moveTo>
                      <a:pt x="0" y="85"/>
                    </a:moveTo>
                    <a:lnTo>
                      <a:pt x="0" y="79"/>
                    </a:lnTo>
                    <a:lnTo>
                      <a:pt x="0" y="64"/>
                    </a:lnTo>
                    <a:lnTo>
                      <a:pt x="3" y="58"/>
                    </a:lnTo>
                    <a:lnTo>
                      <a:pt x="15" y="50"/>
                    </a:lnTo>
                    <a:lnTo>
                      <a:pt x="19" y="38"/>
                    </a:lnTo>
                    <a:lnTo>
                      <a:pt x="19" y="30"/>
                    </a:lnTo>
                    <a:lnTo>
                      <a:pt x="27" y="29"/>
                    </a:lnTo>
                    <a:lnTo>
                      <a:pt x="31" y="27"/>
                    </a:lnTo>
                    <a:lnTo>
                      <a:pt x="33" y="24"/>
                    </a:lnTo>
                    <a:lnTo>
                      <a:pt x="31" y="18"/>
                    </a:lnTo>
                    <a:lnTo>
                      <a:pt x="31" y="11"/>
                    </a:lnTo>
                    <a:lnTo>
                      <a:pt x="36" y="9"/>
                    </a:lnTo>
                    <a:lnTo>
                      <a:pt x="42" y="9"/>
                    </a:lnTo>
                    <a:lnTo>
                      <a:pt x="47" y="14"/>
                    </a:lnTo>
                    <a:lnTo>
                      <a:pt x="56" y="12"/>
                    </a:lnTo>
                    <a:lnTo>
                      <a:pt x="62" y="18"/>
                    </a:lnTo>
                    <a:lnTo>
                      <a:pt x="57" y="24"/>
                    </a:lnTo>
                    <a:lnTo>
                      <a:pt x="62" y="30"/>
                    </a:lnTo>
                    <a:lnTo>
                      <a:pt x="63" y="33"/>
                    </a:lnTo>
                    <a:lnTo>
                      <a:pt x="69" y="33"/>
                    </a:lnTo>
                    <a:lnTo>
                      <a:pt x="80" y="27"/>
                    </a:lnTo>
                    <a:lnTo>
                      <a:pt x="97" y="26"/>
                    </a:lnTo>
                    <a:lnTo>
                      <a:pt x="98" y="18"/>
                    </a:lnTo>
                    <a:lnTo>
                      <a:pt x="95" y="12"/>
                    </a:lnTo>
                    <a:lnTo>
                      <a:pt x="97" y="7"/>
                    </a:lnTo>
                    <a:lnTo>
                      <a:pt x="106" y="9"/>
                    </a:lnTo>
                    <a:lnTo>
                      <a:pt x="115" y="12"/>
                    </a:lnTo>
                    <a:lnTo>
                      <a:pt x="118" y="11"/>
                    </a:lnTo>
                    <a:lnTo>
                      <a:pt x="121" y="4"/>
                    </a:lnTo>
                    <a:lnTo>
                      <a:pt x="129" y="3"/>
                    </a:lnTo>
                    <a:lnTo>
                      <a:pt x="132" y="0"/>
                    </a:lnTo>
                    <a:lnTo>
                      <a:pt x="138" y="6"/>
                    </a:lnTo>
                    <a:lnTo>
                      <a:pt x="142" y="7"/>
                    </a:lnTo>
                    <a:lnTo>
                      <a:pt x="144" y="15"/>
                    </a:lnTo>
                    <a:lnTo>
                      <a:pt x="153" y="11"/>
                    </a:lnTo>
                    <a:lnTo>
                      <a:pt x="160" y="11"/>
                    </a:lnTo>
                    <a:lnTo>
                      <a:pt x="162" y="6"/>
                    </a:lnTo>
                    <a:lnTo>
                      <a:pt x="168" y="4"/>
                    </a:lnTo>
                    <a:lnTo>
                      <a:pt x="171" y="3"/>
                    </a:lnTo>
                    <a:lnTo>
                      <a:pt x="183" y="7"/>
                    </a:lnTo>
                    <a:lnTo>
                      <a:pt x="185" y="4"/>
                    </a:lnTo>
                    <a:lnTo>
                      <a:pt x="191" y="15"/>
                    </a:lnTo>
                    <a:lnTo>
                      <a:pt x="192" y="27"/>
                    </a:lnTo>
                    <a:lnTo>
                      <a:pt x="194" y="33"/>
                    </a:lnTo>
                    <a:lnTo>
                      <a:pt x="194" y="44"/>
                    </a:lnTo>
                    <a:lnTo>
                      <a:pt x="201" y="38"/>
                    </a:lnTo>
                    <a:lnTo>
                      <a:pt x="210" y="36"/>
                    </a:lnTo>
                    <a:lnTo>
                      <a:pt x="217" y="39"/>
                    </a:lnTo>
                    <a:lnTo>
                      <a:pt x="235" y="26"/>
                    </a:lnTo>
                    <a:lnTo>
                      <a:pt x="241" y="30"/>
                    </a:lnTo>
                    <a:lnTo>
                      <a:pt x="244" y="36"/>
                    </a:lnTo>
                    <a:lnTo>
                      <a:pt x="245" y="47"/>
                    </a:lnTo>
                    <a:lnTo>
                      <a:pt x="245" y="52"/>
                    </a:lnTo>
                    <a:lnTo>
                      <a:pt x="247" y="58"/>
                    </a:lnTo>
                    <a:lnTo>
                      <a:pt x="241" y="64"/>
                    </a:lnTo>
                    <a:lnTo>
                      <a:pt x="235" y="59"/>
                    </a:lnTo>
                    <a:lnTo>
                      <a:pt x="227" y="64"/>
                    </a:lnTo>
                    <a:lnTo>
                      <a:pt x="229" y="70"/>
                    </a:lnTo>
                    <a:lnTo>
                      <a:pt x="227" y="77"/>
                    </a:lnTo>
                    <a:lnTo>
                      <a:pt x="223" y="76"/>
                    </a:lnTo>
                    <a:lnTo>
                      <a:pt x="227" y="93"/>
                    </a:lnTo>
                    <a:lnTo>
                      <a:pt x="223" y="91"/>
                    </a:lnTo>
                    <a:lnTo>
                      <a:pt x="214" y="94"/>
                    </a:lnTo>
                    <a:lnTo>
                      <a:pt x="212" y="90"/>
                    </a:lnTo>
                    <a:lnTo>
                      <a:pt x="195" y="83"/>
                    </a:lnTo>
                    <a:lnTo>
                      <a:pt x="195" y="76"/>
                    </a:lnTo>
                    <a:lnTo>
                      <a:pt x="197" y="74"/>
                    </a:lnTo>
                    <a:lnTo>
                      <a:pt x="198" y="67"/>
                    </a:lnTo>
                    <a:lnTo>
                      <a:pt x="194" y="71"/>
                    </a:lnTo>
                    <a:lnTo>
                      <a:pt x="188" y="70"/>
                    </a:lnTo>
                    <a:lnTo>
                      <a:pt x="180" y="62"/>
                    </a:lnTo>
                    <a:lnTo>
                      <a:pt x="174" y="62"/>
                    </a:lnTo>
                    <a:lnTo>
                      <a:pt x="171" y="56"/>
                    </a:lnTo>
                    <a:lnTo>
                      <a:pt x="165" y="65"/>
                    </a:lnTo>
                    <a:lnTo>
                      <a:pt x="160" y="65"/>
                    </a:lnTo>
                    <a:lnTo>
                      <a:pt x="157" y="70"/>
                    </a:lnTo>
                    <a:lnTo>
                      <a:pt x="147" y="73"/>
                    </a:lnTo>
                    <a:lnTo>
                      <a:pt x="142" y="76"/>
                    </a:lnTo>
                    <a:lnTo>
                      <a:pt x="136" y="83"/>
                    </a:lnTo>
                    <a:lnTo>
                      <a:pt x="138" y="91"/>
                    </a:lnTo>
                    <a:lnTo>
                      <a:pt x="136" y="100"/>
                    </a:lnTo>
                    <a:lnTo>
                      <a:pt x="129" y="109"/>
                    </a:lnTo>
                    <a:lnTo>
                      <a:pt x="127" y="112"/>
                    </a:lnTo>
                    <a:lnTo>
                      <a:pt x="116" y="121"/>
                    </a:lnTo>
                    <a:lnTo>
                      <a:pt x="115" y="125"/>
                    </a:lnTo>
                    <a:lnTo>
                      <a:pt x="121" y="125"/>
                    </a:lnTo>
                    <a:lnTo>
                      <a:pt x="130" y="129"/>
                    </a:lnTo>
                    <a:lnTo>
                      <a:pt x="122" y="140"/>
                    </a:lnTo>
                    <a:lnTo>
                      <a:pt x="129" y="149"/>
                    </a:lnTo>
                    <a:lnTo>
                      <a:pt x="127" y="156"/>
                    </a:lnTo>
                    <a:lnTo>
                      <a:pt x="145" y="152"/>
                    </a:lnTo>
                    <a:lnTo>
                      <a:pt x="159" y="153"/>
                    </a:lnTo>
                    <a:lnTo>
                      <a:pt x="166" y="159"/>
                    </a:lnTo>
                    <a:lnTo>
                      <a:pt x="179" y="161"/>
                    </a:lnTo>
                    <a:lnTo>
                      <a:pt x="182" y="164"/>
                    </a:lnTo>
                    <a:lnTo>
                      <a:pt x="183" y="169"/>
                    </a:lnTo>
                    <a:lnTo>
                      <a:pt x="179" y="170"/>
                    </a:lnTo>
                    <a:lnTo>
                      <a:pt x="168" y="179"/>
                    </a:lnTo>
                    <a:lnTo>
                      <a:pt x="159" y="182"/>
                    </a:lnTo>
                    <a:lnTo>
                      <a:pt x="153" y="188"/>
                    </a:lnTo>
                    <a:lnTo>
                      <a:pt x="147" y="190"/>
                    </a:lnTo>
                    <a:lnTo>
                      <a:pt x="135" y="190"/>
                    </a:lnTo>
                    <a:lnTo>
                      <a:pt x="135" y="187"/>
                    </a:lnTo>
                    <a:lnTo>
                      <a:pt x="133" y="176"/>
                    </a:lnTo>
                    <a:lnTo>
                      <a:pt x="122" y="170"/>
                    </a:lnTo>
                    <a:lnTo>
                      <a:pt x="106" y="163"/>
                    </a:lnTo>
                    <a:lnTo>
                      <a:pt x="103" y="153"/>
                    </a:lnTo>
                    <a:lnTo>
                      <a:pt x="107" y="149"/>
                    </a:lnTo>
                    <a:lnTo>
                      <a:pt x="109" y="140"/>
                    </a:lnTo>
                    <a:lnTo>
                      <a:pt x="98" y="137"/>
                    </a:lnTo>
                    <a:lnTo>
                      <a:pt x="101" y="128"/>
                    </a:lnTo>
                    <a:lnTo>
                      <a:pt x="101" y="120"/>
                    </a:lnTo>
                    <a:lnTo>
                      <a:pt x="98" y="114"/>
                    </a:lnTo>
                    <a:lnTo>
                      <a:pt x="92" y="111"/>
                    </a:lnTo>
                    <a:lnTo>
                      <a:pt x="92" y="109"/>
                    </a:lnTo>
                    <a:lnTo>
                      <a:pt x="92" y="97"/>
                    </a:lnTo>
                    <a:lnTo>
                      <a:pt x="98" y="93"/>
                    </a:lnTo>
                    <a:lnTo>
                      <a:pt x="92" y="88"/>
                    </a:lnTo>
                    <a:lnTo>
                      <a:pt x="89" y="90"/>
                    </a:lnTo>
                    <a:lnTo>
                      <a:pt x="83" y="83"/>
                    </a:lnTo>
                    <a:lnTo>
                      <a:pt x="82" y="82"/>
                    </a:lnTo>
                    <a:lnTo>
                      <a:pt x="72" y="83"/>
                    </a:lnTo>
                    <a:lnTo>
                      <a:pt x="69" y="82"/>
                    </a:lnTo>
                    <a:lnTo>
                      <a:pt x="68" y="76"/>
                    </a:lnTo>
                    <a:lnTo>
                      <a:pt x="60" y="73"/>
                    </a:lnTo>
                    <a:lnTo>
                      <a:pt x="48" y="73"/>
                    </a:lnTo>
                    <a:lnTo>
                      <a:pt x="42" y="73"/>
                    </a:lnTo>
                    <a:lnTo>
                      <a:pt x="31" y="74"/>
                    </a:lnTo>
                    <a:lnTo>
                      <a:pt x="24" y="79"/>
                    </a:lnTo>
                    <a:lnTo>
                      <a:pt x="16" y="80"/>
                    </a:lnTo>
                    <a:lnTo>
                      <a:pt x="7" y="79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2" name="Freeform 2118">
                <a:extLst>
                  <a:ext uri="{FF2B5EF4-FFF2-40B4-BE49-F238E27FC236}">
                    <a16:creationId xmlns:a16="http://schemas.microsoft.com/office/drawing/2014/main" id="{E8B0E8B9-2F4E-CFF7-34EF-74A981C37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568"/>
                <a:ext cx="123" cy="95"/>
              </a:xfrm>
              <a:custGeom>
                <a:avLst/>
                <a:gdLst>
                  <a:gd name="T0" fmla="*/ 0 w 247"/>
                  <a:gd name="T1" fmla="*/ 64 h 190"/>
                  <a:gd name="T2" fmla="*/ 19 w 247"/>
                  <a:gd name="T3" fmla="*/ 38 h 190"/>
                  <a:gd name="T4" fmla="*/ 31 w 247"/>
                  <a:gd name="T5" fmla="*/ 27 h 190"/>
                  <a:gd name="T6" fmla="*/ 31 w 247"/>
                  <a:gd name="T7" fmla="*/ 11 h 190"/>
                  <a:gd name="T8" fmla="*/ 47 w 247"/>
                  <a:gd name="T9" fmla="*/ 14 h 190"/>
                  <a:gd name="T10" fmla="*/ 57 w 247"/>
                  <a:gd name="T11" fmla="*/ 24 h 190"/>
                  <a:gd name="T12" fmla="*/ 69 w 247"/>
                  <a:gd name="T13" fmla="*/ 33 h 190"/>
                  <a:gd name="T14" fmla="*/ 98 w 247"/>
                  <a:gd name="T15" fmla="*/ 18 h 190"/>
                  <a:gd name="T16" fmla="*/ 106 w 247"/>
                  <a:gd name="T17" fmla="*/ 9 h 190"/>
                  <a:gd name="T18" fmla="*/ 121 w 247"/>
                  <a:gd name="T19" fmla="*/ 4 h 190"/>
                  <a:gd name="T20" fmla="*/ 138 w 247"/>
                  <a:gd name="T21" fmla="*/ 6 h 190"/>
                  <a:gd name="T22" fmla="*/ 153 w 247"/>
                  <a:gd name="T23" fmla="*/ 11 h 190"/>
                  <a:gd name="T24" fmla="*/ 168 w 247"/>
                  <a:gd name="T25" fmla="*/ 4 h 190"/>
                  <a:gd name="T26" fmla="*/ 185 w 247"/>
                  <a:gd name="T27" fmla="*/ 4 h 190"/>
                  <a:gd name="T28" fmla="*/ 194 w 247"/>
                  <a:gd name="T29" fmla="*/ 33 h 190"/>
                  <a:gd name="T30" fmla="*/ 210 w 247"/>
                  <a:gd name="T31" fmla="*/ 36 h 190"/>
                  <a:gd name="T32" fmla="*/ 241 w 247"/>
                  <a:gd name="T33" fmla="*/ 30 h 190"/>
                  <a:gd name="T34" fmla="*/ 245 w 247"/>
                  <a:gd name="T35" fmla="*/ 52 h 190"/>
                  <a:gd name="T36" fmla="*/ 235 w 247"/>
                  <a:gd name="T37" fmla="*/ 59 h 190"/>
                  <a:gd name="T38" fmla="*/ 227 w 247"/>
                  <a:gd name="T39" fmla="*/ 77 h 190"/>
                  <a:gd name="T40" fmla="*/ 223 w 247"/>
                  <a:gd name="T41" fmla="*/ 91 h 190"/>
                  <a:gd name="T42" fmla="*/ 195 w 247"/>
                  <a:gd name="T43" fmla="*/ 83 h 190"/>
                  <a:gd name="T44" fmla="*/ 198 w 247"/>
                  <a:gd name="T45" fmla="*/ 67 h 190"/>
                  <a:gd name="T46" fmla="*/ 180 w 247"/>
                  <a:gd name="T47" fmla="*/ 62 h 190"/>
                  <a:gd name="T48" fmla="*/ 165 w 247"/>
                  <a:gd name="T49" fmla="*/ 65 h 190"/>
                  <a:gd name="T50" fmla="*/ 147 w 247"/>
                  <a:gd name="T51" fmla="*/ 73 h 190"/>
                  <a:gd name="T52" fmla="*/ 138 w 247"/>
                  <a:gd name="T53" fmla="*/ 91 h 190"/>
                  <a:gd name="T54" fmla="*/ 127 w 247"/>
                  <a:gd name="T55" fmla="*/ 112 h 190"/>
                  <a:gd name="T56" fmla="*/ 121 w 247"/>
                  <a:gd name="T57" fmla="*/ 125 h 190"/>
                  <a:gd name="T58" fmla="*/ 129 w 247"/>
                  <a:gd name="T59" fmla="*/ 149 h 190"/>
                  <a:gd name="T60" fmla="*/ 159 w 247"/>
                  <a:gd name="T61" fmla="*/ 153 h 190"/>
                  <a:gd name="T62" fmla="*/ 182 w 247"/>
                  <a:gd name="T63" fmla="*/ 164 h 190"/>
                  <a:gd name="T64" fmla="*/ 168 w 247"/>
                  <a:gd name="T65" fmla="*/ 179 h 190"/>
                  <a:gd name="T66" fmla="*/ 147 w 247"/>
                  <a:gd name="T67" fmla="*/ 190 h 190"/>
                  <a:gd name="T68" fmla="*/ 133 w 247"/>
                  <a:gd name="T69" fmla="*/ 176 h 190"/>
                  <a:gd name="T70" fmla="*/ 103 w 247"/>
                  <a:gd name="T71" fmla="*/ 153 h 190"/>
                  <a:gd name="T72" fmla="*/ 98 w 247"/>
                  <a:gd name="T73" fmla="*/ 137 h 190"/>
                  <a:gd name="T74" fmla="*/ 98 w 247"/>
                  <a:gd name="T75" fmla="*/ 114 h 190"/>
                  <a:gd name="T76" fmla="*/ 92 w 247"/>
                  <a:gd name="T77" fmla="*/ 97 h 190"/>
                  <a:gd name="T78" fmla="*/ 89 w 247"/>
                  <a:gd name="T79" fmla="*/ 90 h 190"/>
                  <a:gd name="T80" fmla="*/ 72 w 247"/>
                  <a:gd name="T81" fmla="*/ 83 h 190"/>
                  <a:gd name="T82" fmla="*/ 60 w 247"/>
                  <a:gd name="T83" fmla="*/ 73 h 190"/>
                  <a:gd name="T84" fmla="*/ 31 w 247"/>
                  <a:gd name="T85" fmla="*/ 74 h 190"/>
                  <a:gd name="T86" fmla="*/ 7 w 247"/>
                  <a:gd name="T87" fmla="*/ 79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7" h="190">
                    <a:moveTo>
                      <a:pt x="0" y="85"/>
                    </a:moveTo>
                    <a:lnTo>
                      <a:pt x="0" y="79"/>
                    </a:lnTo>
                    <a:lnTo>
                      <a:pt x="0" y="64"/>
                    </a:lnTo>
                    <a:lnTo>
                      <a:pt x="3" y="58"/>
                    </a:lnTo>
                    <a:lnTo>
                      <a:pt x="15" y="50"/>
                    </a:lnTo>
                    <a:lnTo>
                      <a:pt x="19" y="38"/>
                    </a:lnTo>
                    <a:lnTo>
                      <a:pt x="19" y="30"/>
                    </a:lnTo>
                    <a:lnTo>
                      <a:pt x="27" y="29"/>
                    </a:lnTo>
                    <a:lnTo>
                      <a:pt x="31" y="27"/>
                    </a:lnTo>
                    <a:lnTo>
                      <a:pt x="33" y="24"/>
                    </a:lnTo>
                    <a:lnTo>
                      <a:pt x="31" y="18"/>
                    </a:lnTo>
                    <a:lnTo>
                      <a:pt x="31" y="11"/>
                    </a:lnTo>
                    <a:lnTo>
                      <a:pt x="36" y="9"/>
                    </a:lnTo>
                    <a:lnTo>
                      <a:pt x="42" y="9"/>
                    </a:lnTo>
                    <a:lnTo>
                      <a:pt x="47" y="14"/>
                    </a:lnTo>
                    <a:lnTo>
                      <a:pt x="56" y="12"/>
                    </a:lnTo>
                    <a:lnTo>
                      <a:pt x="62" y="18"/>
                    </a:lnTo>
                    <a:lnTo>
                      <a:pt x="57" y="24"/>
                    </a:lnTo>
                    <a:lnTo>
                      <a:pt x="62" y="30"/>
                    </a:lnTo>
                    <a:lnTo>
                      <a:pt x="63" y="33"/>
                    </a:lnTo>
                    <a:lnTo>
                      <a:pt x="69" y="33"/>
                    </a:lnTo>
                    <a:lnTo>
                      <a:pt x="80" y="27"/>
                    </a:lnTo>
                    <a:lnTo>
                      <a:pt x="97" y="26"/>
                    </a:lnTo>
                    <a:lnTo>
                      <a:pt x="98" y="18"/>
                    </a:lnTo>
                    <a:lnTo>
                      <a:pt x="95" y="12"/>
                    </a:lnTo>
                    <a:lnTo>
                      <a:pt x="97" y="7"/>
                    </a:lnTo>
                    <a:lnTo>
                      <a:pt x="106" y="9"/>
                    </a:lnTo>
                    <a:lnTo>
                      <a:pt x="115" y="12"/>
                    </a:lnTo>
                    <a:lnTo>
                      <a:pt x="118" y="11"/>
                    </a:lnTo>
                    <a:lnTo>
                      <a:pt x="121" y="4"/>
                    </a:lnTo>
                    <a:lnTo>
                      <a:pt x="129" y="3"/>
                    </a:lnTo>
                    <a:lnTo>
                      <a:pt x="132" y="0"/>
                    </a:lnTo>
                    <a:lnTo>
                      <a:pt x="138" y="6"/>
                    </a:lnTo>
                    <a:lnTo>
                      <a:pt x="142" y="7"/>
                    </a:lnTo>
                    <a:lnTo>
                      <a:pt x="144" y="15"/>
                    </a:lnTo>
                    <a:lnTo>
                      <a:pt x="153" y="11"/>
                    </a:lnTo>
                    <a:lnTo>
                      <a:pt x="160" y="11"/>
                    </a:lnTo>
                    <a:lnTo>
                      <a:pt x="162" y="6"/>
                    </a:lnTo>
                    <a:lnTo>
                      <a:pt x="168" y="4"/>
                    </a:lnTo>
                    <a:lnTo>
                      <a:pt x="171" y="3"/>
                    </a:lnTo>
                    <a:lnTo>
                      <a:pt x="183" y="7"/>
                    </a:lnTo>
                    <a:lnTo>
                      <a:pt x="185" y="4"/>
                    </a:lnTo>
                    <a:lnTo>
                      <a:pt x="191" y="15"/>
                    </a:lnTo>
                    <a:lnTo>
                      <a:pt x="192" y="27"/>
                    </a:lnTo>
                    <a:lnTo>
                      <a:pt x="194" y="33"/>
                    </a:lnTo>
                    <a:lnTo>
                      <a:pt x="194" y="44"/>
                    </a:lnTo>
                    <a:lnTo>
                      <a:pt x="201" y="38"/>
                    </a:lnTo>
                    <a:lnTo>
                      <a:pt x="210" y="36"/>
                    </a:lnTo>
                    <a:lnTo>
                      <a:pt x="217" y="39"/>
                    </a:lnTo>
                    <a:lnTo>
                      <a:pt x="235" y="26"/>
                    </a:lnTo>
                    <a:lnTo>
                      <a:pt x="241" y="30"/>
                    </a:lnTo>
                    <a:lnTo>
                      <a:pt x="244" y="36"/>
                    </a:lnTo>
                    <a:lnTo>
                      <a:pt x="245" y="47"/>
                    </a:lnTo>
                    <a:lnTo>
                      <a:pt x="245" y="52"/>
                    </a:lnTo>
                    <a:lnTo>
                      <a:pt x="247" y="58"/>
                    </a:lnTo>
                    <a:lnTo>
                      <a:pt x="241" y="64"/>
                    </a:lnTo>
                    <a:lnTo>
                      <a:pt x="235" y="59"/>
                    </a:lnTo>
                    <a:lnTo>
                      <a:pt x="227" y="64"/>
                    </a:lnTo>
                    <a:lnTo>
                      <a:pt x="229" y="70"/>
                    </a:lnTo>
                    <a:lnTo>
                      <a:pt x="227" y="77"/>
                    </a:lnTo>
                    <a:lnTo>
                      <a:pt x="223" y="76"/>
                    </a:lnTo>
                    <a:lnTo>
                      <a:pt x="227" y="93"/>
                    </a:lnTo>
                    <a:lnTo>
                      <a:pt x="223" y="91"/>
                    </a:lnTo>
                    <a:lnTo>
                      <a:pt x="214" y="94"/>
                    </a:lnTo>
                    <a:lnTo>
                      <a:pt x="212" y="90"/>
                    </a:lnTo>
                    <a:lnTo>
                      <a:pt x="195" y="83"/>
                    </a:lnTo>
                    <a:lnTo>
                      <a:pt x="195" y="76"/>
                    </a:lnTo>
                    <a:lnTo>
                      <a:pt x="197" y="74"/>
                    </a:lnTo>
                    <a:lnTo>
                      <a:pt x="198" y="67"/>
                    </a:lnTo>
                    <a:lnTo>
                      <a:pt x="194" y="71"/>
                    </a:lnTo>
                    <a:lnTo>
                      <a:pt x="188" y="70"/>
                    </a:lnTo>
                    <a:lnTo>
                      <a:pt x="180" y="62"/>
                    </a:lnTo>
                    <a:lnTo>
                      <a:pt x="174" y="62"/>
                    </a:lnTo>
                    <a:lnTo>
                      <a:pt x="171" y="56"/>
                    </a:lnTo>
                    <a:lnTo>
                      <a:pt x="165" y="65"/>
                    </a:lnTo>
                    <a:lnTo>
                      <a:pt x="160" y="65"/>
                    </a:lnTo>
                    <a:lnTo>
                      <a:pt x="157" y="70"/>
                    </a:lnTo>
                    <a:lnTo>
                      <a:pt x="147" y="73"/>
                    </a:lnTo>
                    <a:lnTo>
                      <a:pt x="142" y="76"/>
                    </a:lnTo>
                    <a:lnTo>
                      <a:pt x="136" y="83"/>
                    </a:lnTo>
                    <a:lnTo>
                      <a:pt x="138" y="91"/>
                    </a:lnTo>
                    <a:lnTo>
                      <a:pt x="136" y="100"/>
                    </a:lnTo>
                    <a:lnTo>
                      <a:pt x="129" y="109"/>
                    </a:lnTo>
                    <a:lnTo>
                      <a:pt x="127" y="112"/>
                    </a:lnTo>
                    <a:lnTo>
                      <a:pt x="116" y="121"/>
                    </a:lnTo>
                    <a:lnTo>
                      <a:pt x="115" y="125"/>
                    </a:lnTo>
                    <a:lnTo>
                      <a:pt x="121" y="125"/>
                    </a:lnTo>
                    <a:lnTo>
                      <a:pt x="130" y="129"/>
                    </a:lnTo>
                    <a:lnTo>
                      <a:pt x="122" y="140"/>
                    </a:lnTo>
                    <a:lnTo>
                      <a:pt x="129" y="149"/>
                    </a:lnTo>
                    <a:lnTo>
                      <a:pt x="127" y="156"/>
                    </a:lnTo>
                    <a:lnTo>
                      <a:pt x="145" y="152"/>
                    </a:lnTo>
                    <a:lnTo>
                      <a:pt x="159" y="153"/>
                    </a:lnTo>
                    <a:lnTo>
                      <a:pt x="166" y="159"/>
                    </a:lnTo>
                    <a:lnTo>
                      <a:pt x="179" y="161"/>
                    </a:lnTo>
                    <a:lnTo>
                      <a:pt x="182" y="164"/>
                    </a:lnTo>
                    <a:lnTo>
                      <a:pt x="183" y="169"/>
                    </a:lnTo>
                    <a:lnTo>
                      <a:pt x="179" y="170"/>
                    </a:lnTo>
                    <a:lnTo>
                      <a:pt x="168" y="179"/>
                    </a:lnTo>
                    <a:lnTo>
                      <a:pt x="159" y="182"/>
                    </a:lnTo>
                    <a:lnTo>
                      <a:pt x="153" y="188"/>
                    </a:lnTo>
                    <a:lnTo>
                      <a:pt x="147" y="190"/>
                    </a:lnTo>
                    <a:lnTo>
                      <a:pt x="135" y="190"/>
                    </a:lnTo>
                    <a:lnTo>
                      <a:pt x="135" y="187"/>
                    </a:lnTo>
                    <a:lnTo>
                      <a:pt x="133" y="176"/>
                    </a:lnTo>
                    <a:lnTo>
                      <a:pt x="122" y="170"/>
                    </a:lnTo>
                    <a:lnTo>
                      <a:pt x="106" y="163"/>
                    </a:lnTo>
                    <a:lnTo>
                      <a:pt x="103" y="153"/>
                    </a:lnTo>
                    <a:lnTo>
                      <a:pt x="107" y="149"/>
                    </a:lnTo>
                    <a:lnTo>
                      <a:pt x="109" y="140"/>
                    </a:lnTo>
                    <a:lnTo>
                      <a:pt x="98" y="137"/>
                    </a:lnTo>
                    <a:lnTo>
                      <a:pt x="101" y="128"/>
                    </a:lnTo>
                    <a:lnTo>
                      <a:pt x="101" y="120"/>
                    </a:lnTo>
                    <a:lnTo>
                      <a:pt x="98" y="114"/>
                    </a:lnTo>
                    <a:lnTo>
                      <a:pt x="92" y="111"/>
                    </a:lnTo>
                    <a:lnTo>
                      <a:pt x="92" y="109"/>
                    </a:lnTo>
                    <a:lnTo>
                      <a:pt x="92" y="97"/>
                    </a:lnTo>
                    <a:lnTo>
                      <a:pt x="98" y="93"/>
                    </a:lnTo>
                    <a:lnTo>
                      <a:pt x="92" y="88"/>
                    </a:lnTo>
                    <a:lnTo>
                      <a:pt x="89" y="90"/>
                    </a:lnTo>
                    <a:lnTo>
                      <a:pt x="83" y="83"/>
                    </a:lnTo>
                    <a:lnTo>
                      <a:pt x="82" y="82"/>
                    </a:lnTo>
                    <a:lnTo>
                      <a:pt x="72" y="83"/>
                    </a:lnTo>
                    <a:lnTo>
                      <a:pt x="69" y="82"/>
                    </a:lnTo>
                    <a:lnTo>
                      <a:pt x="68" y="76"/>
                    </a:lnTo>
                    <a:lnTo>
                      <a:pt x="60" y="73"/>
                    </a:lnTo>
                    <a:lnTo>
                      <a:pt x="48" y="73"/>
                    </a:lnTo>
                    <a:lnTo>
                      <a:pt x="42" y="73"/>
                    </a:lnTo>
                    <a:lnTo>
                      <a:pt x="31" y="74"/>
                    </a:lnTo>
                    <a:lnTo>
                      <a:pt x="24" y="79"/>
                    </a:lnTo>
                    <a:lnTo>
                      <a:pt x="16" y="80"/>
                    </a:lnTo>
                    <a:lnTo>
                      <a:pt x="7" y="79"/>
                    </a:lnTo>
                    <a:lnTo>
                      <a:pt x="0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3" name="Freeform 2119">
                <a:extLst>
                  <a:ext uri="{FF2B5EF4-FFF2-40B4-BE49-F238E27FC236}">
                    <a16:creationId xmlns:a16="http://schemas.microsoft.com/office/drawing/2014/main" id="{CC29F953-CE85-7B58-1DF7-8B4909E8C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13"/>
                <a:ext cx="34" cy="27"/>
              </a:xfrm>
              <a:custGeom>
                <a:avLst/>
                <a:gdLst>
                  <a:gd name="T0" fmla="*/ 32 w 68"/>
                  <a:gd name="T1" fmla="*/ 9 h 53"/>
                  <a:gd name="T2" fmla="*/ 25 w 68"/>
                  <a:gd name="T3" fmla="*/ 10 h 53"/>
                  <a:gd name="T4" fmla="*/ 15 w 68"/>
                  <a:gd name="T5" fmla="*/ 12 h 53"/>
                  <a:gd name="T6" fmla="*/ 15 w 68"/>
                  <a:gd name="T7" fmla="*/ 6 h 53"/>
                  <a:gd name="T8" fmla="*/ 0 w 68"/>
                  <a:gd name="T9" fmla="*/ 4 h 53"/>
                  <a:gd name="T10" fmla="*/ 1 w 68"/>
                  <a:gd name="T11" fmla="*/ 9 h 53"/>
                  <a:gd name="T12" fmla="*/ 4 w 68"/>
                  <a:gd name="T13" fmla="*/ 18 h 53"/>
                  <a:gd name="T14" fmla="*/ 1 w 68"/>
                  <a:gd name="T15" fmla="*/ 26 h 53"/>
                  <a:gd name="T16" fmla="*/ 9 w 68"/>
                  <a:gd name="T17" fmla="*/ 30 h 53"/>
                  <a:gd name="T18" fmla="*/ 10 w 68"/>
                  <a:gd name="T19" fmla="*/ 35 h 53"/>
                  <a:gd name="T20" fmla="*/ 19 w 68"/>
                  <a:gd name="T21" fmla="*/ 35 h 53"/>
                  <a:gd name="T22" fmla="*/ 19 w 68"/>
                  <a:gd name="T23" fmla="*/ 38 h 53"/>
                  <a:gd name="T24" fmla="*/ 25 w 68"/>
                  <a:gd name="T25" fmla="*/ 42 h 53"/>
                  <a:gd name="T26" fmla="*/ 32 w 68"/>
                  <a:gd name="T27" fmla="*/ 42 h 53"/>
                  <a:gd name="T28" fmla="*/ 33 w 68"/>
                  <a:gd name="T29" fmla="*/ 45 h 53"/>
                  <a:gd name="T30" fmla="*/ 39 w 68"/>
                  <a:gd name="T31" fmla="*/ 52 h 53"/>
                  <a:gd name="T32" fmla="*/ 47 w 68"/>
                  <a:gd name="T33" fmla="*/ 53 h 53"/>
                  <a:gd name="T34" fmla="*/ 48 w 68"/>
                  <a:gd name="T35" fmla="*/ 48 h 53"/>
                  <a:gd name="T36" fmla="*/ 56 w 68"/>
                  <a:gd name="T37" fmla="*/ 45 h 53"/>
                  <a:gd name="T38" fmla="*/ 60 w 68"/>
                  <a:gd name="T39" fmla="*/ 41 h 53"/>
                  <a:gd name="T40" fmla="*/ 62 w 68"/>
                  <a:gd name="T41" fmla="*/ 38 h 53"/>
                  <a:gd name="T42" fmla="*/ 68 w 68"/>
                  <a:gd name="T43" fmla="*/ 36 h 53"/>
                  <a:gd name="T44" fmla="*/ 68 w 68"/>
                  <a:gd name="T45" fmla="*/ 30 h 53"/>
                  <a:gd name="T46" fmla="*/ 66 w 68"/>
                  <a:gd name="T47" fmla="*/ 18 h 53"/>
                  <a:gd name="T48" fmla="*/ 65 w 68"/>
                  <a:gd name="T49" fmla="*/ 15 h 53"/>
                  <a:gd name="T50" fmla="*/ 60 w 68"/>
                  <a:gd name="T51" fmla="*/ 15 h 53"/>
                  <a:gd name="T52" fmla="*/ 56 w 68"/>
                  <a:gd name="T53" fmla="*/ 9 h 53"/>
                  <a:gd name="T54" fmla="*/ 45 w 68"/>
                  <a:gd name="T55" fmla="*/ 0 h 53"/>
                  <a:gd name="T56" fmla="*/ 41 w 68"/>
                  <a:gd name="T57" fmla="*/ 0 h 53"/>
                  <a:gd name="T58" fmla="*/ 35 w 68"/>
                  <a:gd name="T59" fmla="*/ 4 h 53"/>
                  <a:gd name="T60" fmla="*/ 32 w 68"/>
                  <a:gd name="T61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8" h="53">
                    <a:moveTo>
                      <a:pt x="32" y="9"/>
                    </a:moveTo>
                    <a:lnTo>
                      <a:pt x="25" y="10"/>
                    </a:lnTo>
                    <a:lnTo>
                      <a:pt x="15" y="12"/>
                    </a:lnTo>
                    <a:lnTo>
                      <a:pt x="15" y="6"/>
                    </a:lnTo>
                    <a:lnTo>
                      <a:pt x="0" y="4"/>
                    </a:lnTo>
                    <a:lnTo>
                      <a:pt x="1" y="9"/>
                    </a:lnTo>
                    <a:lnTo>
                      <a:pt x="4" y="18"/>
                    </a:lnTo>
                    <a:lnTo>
                      <a:pt x="1" y="26"/>
                    </a:lnTo>
                    <a:lnTo>
                      <a:pt x="9" y="30"/>
                    </a:lnTo>
                    <a:lnTo>
                      <a:pt x="10" y="35"/>
                    </a:lnTo>
                    <a:lnTo>
                      <a:pt x="19" y="35"/>
                    </a:lnTo>
                    <a:lnTo>
                      <a:pt x="19" y="38"/>
                    </a:lnTo>
                    <a:lnTo>
                      <a:pt x="25" y="42"/>
                    </a:lnTo>
                    <a:lnTo>
                      <a:pt x="32" y="42"/>
                    </a:lnTo>
                    <a:lnTo>
                      <a:pt x="33" y="45"/>
                    </a:lnTo>
                    <a:lnTo>
                      <a:pt x="39" y="52"/>
                    </a:lnTo>
                    <a:lnTo>
                      <a:pt x="47" y="53"/>
                    </a:lnTo>
                    <a:lnTo>
                      <a:pt x="48" y="48"/>
                    </a:lnTo>
                    <a:lnTo>
                      <a:pt x="56" y="45"/>
                    </a:lnTo>
                    <a:lnTo>
                      <a:pt x="60" y="41"/>
                    </a:lnTo>
                    <a:lnTo>
                      <a:pt x="62" y="38"/>
                    </a:lnTo>
                    <a:lnTo>
                      <a:pt x="68" y="36"/>
                    </a:lnTo>
                    <a:lnTo>
                      <a:pt x="68" y="30"/>
                    </a:lnTo>
                    <a:lnTo>
                      <a:pt x="66" y="18"/>
                    </a:lnTo>
                    <a:lnTo>
                      <a:pt x="65" y="15"/>
                    </a:lnTo>
                    <a:lnTo>
                      <a:pt x="60" y="15"/>
                    </a:lnTo>
                    <a:lnTo>
                      <a:pt x="56" y="9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35" y="4"/>
                    </a:lnTo>
                    <a:lnTo>
                      <a:pt x="32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4" name="Freeform 2120">
                <a:extLst>
                  <a:ext uri="{FF2B5EF4-FFF2-40B4-BE49-F238E27FC236}">
                    <a16:creationId xmlns:a16="http://schemas.microsoft.com/office/drawing/2014/main" id="{2BC1A6BD-387A-3686-8606-4B94987BF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13"/>
                <a:ext cx="34" cy="27"/>
              </a:xfrm>
              <a:custGeom>
                <a:avLst/>
                <a:gdLst>
                  <a:gd name="T0" fmla="*/ 32 w 68"/>
                  <a:gd name="T1" fmla="*/ 9 h 53"/>
                  <a:gd name="T2" fmla="*/ 35 w 68"/>
                  <a:gd name="T3" fmla="*/ 4 h 53"/>
                  <a:gd name="T4" fmla="*/ 41 w 68"/>
                  <a:gd name="T5" fmla="*/ 0 h 53"/>
                  <a:gd name="T6" fmla="*/ 45 w 68"/>
                  <a:gd name="T7" fmla="*/ 0 h 53"/>
                  <a:gd name="T8" fmla="*/ 56 w 68"/>
                  <a:gd name="T9" fmla="*/ 9 h 53"/>
                  <a:gd name="T10" fmla="*/ 60 w 68"/>
                  <a:gd name="T11" fmla="*/ 15 h 53"/>
                  <a:gd name="T12" fmla="*/ 65 w 68"/>
                  <a:gd name="T13" fmla="*/ 15 h 53"/>
                  <a:gd name="T14" fmla="*/ 66 w 68"/>
                  <a:gd name="T15" fmla="*/ 18 h 53"/>
                  <a:gd name="T16" fmla="*/ 68 w 68"/>
                  <a:gd name="T17" fmla="*/ 30 h 53"/>
                  <a:gd name="T18" fmla="*/ 68 w 68"/>
                  <a:gd name="T19" fmla="*/ 36 h 53"/>
                  <a:gd name="T20" fmla="*/ 62 w 68"/>
                  <a:gd name="T21" fmla="*/ 38 h 53"/>
                  <a:gd name="T22" fmla="*/ 60 w 68"/>
                  <a:gd name="T23" fmla="*/ 41 h 53"/>
                  <a:gd name="T24" fmla="*/ 56 w 68"/>
                  <a:gd name="T25" fmla="*/ 45 h 53"/>
                  <a:gd name="T26" fmla="*/ 48 w 68"/>
                  <a:gd name="T27" fmla="*/ 48 h 53"/>
                  <a:gd name="T28" fmla="*/ 47 w 68"/>
                  <a:gd name="T29" fmla="*/ 53 h 53"/>
                  <a:gd name="T30" fmla="*/ 39 w 68"/>
                  <a:gd name="T31" fmla="*/ 52 h 53"/>
                  <a:gd name="T32" fmla="*/ 33 w 68"/>
                  <a:gd name="T33" fmla="*/ 45 h 53"/>
                  <a:gd name="T34" fmla="*/ 32 w 68"/>
                  <a:gd name="T35" fmla="*/ 42 h 53"/>
                  <a:gd name="T36" fmla="*/ 25 w 68"/>
                  <a:gd name="T37" fmla="*/ 42 h 53"/>
                  <a:gd name="T38" fmla="*/ 19 w 68"/>
                  <a:gd name="T39" fmla="*/ 38 h 53"/>
                  <a:gd name="T40" fmla="*/ 19 w 68"/>
                  <a:gd name="T41" fmla="*/ 35 h 53"/>
                  <a:gd name="T42" fmla="*/ 10 w 68"/>
                  <a:gd name="T43" fmla="*/ 35 h 53"/>
                  <a:gd name="T44" fmla="*/ 9 w 68"/>
                  <a:gd name="T45" fmla="*/ 30 h 53"/>
                  <a:gd name="T46" fmla="*/ 1 w 68"/>
                  <a:gd name="T47" fmla="*/ 26 h 53"/>
                  <a:gd name="T48" fmla="*/ 4 w 68"/>
                  <a:gd name="T49" fmla="*/ 18 h 53"/>
                  <a:gd name="T50" fmla="*/ 1 w 68"/>
                  <a:gd name="T51" fmla="*/ 9 h 53"/>
                  <a:gd name="T52" fmla="*/ 0 w 68"/>
                  <a:gd name="T53" fmla="*/ 4 h 53"/>
                  <a:gd name="T54" fmla="*/ 15 w 68"/>
                  <a:gd name="T55" fmla="*/ 6 h 53"/>
                  <a:gd name="T56" fmla="*/ 15 w 68"/>
                  <a:gd name="T57" fmla="*/ 12 h 53"/>
                  <a:gd name="T58" fmla="*/ 25 w 68"/>
                  <a:gd name="T59" fmla="*/ 10 h 53"/>
                  <a:gd name="T60" fmla="*/ 32 w 68"/>
                  <a:gd name="T61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8" h="53">
                    <a:moveTo>
                      <a:pt x="32" y="9"/>
                    </a:moveTo>
                    <a:lnTo>
                      <a:pt x="35" y="4"/>
                    </a:lnTo>
                    <a:lnTo>
                      <a:pt x="41" y="0"/>
                    </a:lnTo>
                    <a:lnTo>
                      <a:pt x="45" y="0"/>
                    </a:lnTo>
                    <a:lnTo>
                      <a:pt x="56" y="9"/>
                    </a:lnTo>
                    <a:lnTo>
                      <a:pt x="60" y="15"/>
                    </a:lnTo>
                    <a:lnTo>
                      <a:pt x="65" y="15"/>
                    </a:lnTo>
                    <a:lnTo>
                      <a:pt x="66" y="18"/>
                    </a:lnTo>
                    <a:lnTo>
                      <a:pt x="68" y="30"/>
                    </a:lnTo>
                    <a:lnTo>
                      <a:pt x="68" y="36"/>
                    </a:lnTo>
                    <a:lnTo>
                      <a:pt x="62" y="38"/>
                    </a:lnTo>
                    <a:lnTo>
                      <a:pt x="60" y="41"/>
                    </a:lnTo>
                    <a:lnTo>
                      <a:pt x="56" y="45"/>
                    </a:lnTo>
                    <a:lnTo>
                      <a:pt x="48" y="48"/>
                    </a:lnTo>
                    <a:lnTo>
                      <a:pt x="47" y="53"/>
                    </a:lnTo>
                    <a:lnTo>
                      <a:pt x="39" y="52"/>
                    </a:lnTo>
                    <a:lnTo>
                      <a:pt x="33" y="45"/>
                    </a:lnTo>
                    <a:lnTo>
                      <a:pt x="32" y="42"/>
                    </a:lnTo>
                    <a:lnTo>
                      <a:pt x="25" y="42"/>
                    </a:lnTo>
                    <a:lnTo>
                      <a:pt x="19" y="38"/>
                    </a:lnTo>
                    <a:lnTo>
                      <a:pt x="19" y="35"/>
                    </a:lnTo>
                    <a:lnTo>
                      <a:pt x="10" y="35"/>
                    </a:lnTo>
                    <a:lnTo>
                      <a:pt x="9" y="30"/>
                    </a:lnTo>
                    <a:lnTo>
                      <a:pt x="1" y="26"/>
                    </a:lnTo>
                    <a:lnTo>
                      <a:pt x="4" y="18"/>
                    </a:lnTo>
                    <a:lnTo>
                      <a:pt x="1" y="9"/>
                    </a:lnTo>
                    <a:lnTo>
                      <a:pt x="0" y="4"/>
                    </a:lnTo>
                    <a:lnTo>
                      <a:pt x="15" y="6"/>
                    </a:lnTo>
                    <a:lnTo>
                      <a:pt x="15" y="12"/>
                    </a:lnTo>
                    <a:lnTo>
                      <a:pt x="25" y="10"/>
                    </a:lnTo>
                    <a:lnTo>
                      <a:pt x="3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5" name="Freeform 2121">
                <a:extLst>
                  <a:ext uri="{FF2B5EF4-FFF2-40B4-BE49-F238E27FC236}">
                    <a16:creationId xmlns:a16="http://schemas.microsoft.com/office/drawing/2014/main" id="{AF365B5E-ACD4-C907-7AF9-D6290C988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13"/>
                <a:ext cx="34" cy="27"/>
              </a:xfrm>
              <a:custGeom>
                <a:avLst/>
                <a:gdLst>
                  <a:gd name="T0" fmla="*/ 32 w 68"/>
                  <a:gd name="T1" fmla="*/ 9 h 53"/>
                  <a:gd name="T2" fmla="*/ 35 w 68"/>
                  <a:gd name="T3" fmla="*/ 4 h 53"/>
                  <a:gd name="T4" fmla="*/ 41 w 68"/>
                  <a:gd name="T5" fmla="*/ 0 h 53"/>
                  <a:gd name="T6" fmla="*/ 45 w 68"/>
                  <a:gd name="T7" fmla="*/ 0 h 53"/>
                  <a:gd name="T8" fmla="*/ 56 w 68"/>
                  <a:gd name="T9" fmla="*/ 9 h 53"/>
                  <a:gd name="T10" fmla="*/ 60 w 68"/>
                  <a:gd name="T11" fmla="*/ 15 h 53"/>
                  <a:gd name="T12" fmla="*/ 65 w 68"/>
                  <a:gd name="T13" fmla="*/ 15 h 53"/>
                  <a:gd name="T14" fmla="*/ 66 w 68"/>
                  <a:gd name="T15" fmla="*/ 18 h 53"/>
                  <a:gd name="T16" fmla="*/ 68 w 68"/>
                  <a:gd name="T17" fmla="*/ 30 h 53"/>
                  <a:gd name="T18" fmla="*/ 68 w 68"/>
                  <a:gd name="T19" fmla="*/ 36 h 53"/>
                  <a:gd name="T20" fmla="*/ 62 w 68"/>
                  <a:gd name="T21" fmla="*/ 38 h 53"/>
                  <a:gd name="T22" fmla="*/ 60 w 68"/>
                  <a:gd name="T23" fmla="*/ 41 h 53"/>
                  <a:gd name="T24" fmla="*/ 56 w 68"/>
                  <a:gd name="T25" fmla="*/ 45 h 53"/>
                  <a:gd name="T26" fmla="*/ 48 w 68"/>
                  <a:gd name="T27" fmla="*/ 48 h 53"/>
                  <a:gd name="T28" fmla="*/ 47 w 68"/>
                  <a:gd name="T29" fmla="*/ 53 h 53"/>
                  <a:gd name="T30" fmla="*/ 39 w 68"/>
                  <a:gd name="T31" fmla="*/ 52 h 53"/>
                  <a:gd name="T32" fmla="*/ 33 w 68"/>
                  <a:gd name="T33" fmla="*/ 45 h 53"/>
                  <a:gd name="T34" fmla="*/ 32 w 68"/>
                  <a:gd name="T35" fmla="*/ 42 h 53"/>
                  <a:gd name="T36" fmla="*/ 25 w 68"/>
                  <a:gd name="T37" fmla="*/ 42 h 53"/>
                  <a:gd name="T38" fmla="*/ 19 w 68"/>
                  <a:gd name="T39" fmla="*/ 38 h 53"/>
                  <a:gd name="T40" fmla="*/ 19 w 68"/>
                  <a:gd name="T41" fmla="*/ 35 h 53"/>
                  <a:gd name="T42" fmla="*/ 10 w 68"/>
                  <a:gd name="T43" fmla="*/ 35 h 53"/>
                  <a:gd name="T44" fmla="*/ 9 w 68"/>
                  <a:gd name="T45" fmla="*/ 30 h 53"/>
                  <a:gd name="T46" fmla="*/ 1 w 68"/>
                  <a:gd name="T47" fmla="*/ 26 h 53"/>
                  <a:gd name="T48" fmla="*/ 4 w 68"/>
                  <a:gd name="T49" fmla="*/ 18 h 53"/>
                  <a:gd name="T50" fmla="*/ 1 w 68"/>
                  <a:gd name="T51" fmla="*/ 9 h 53"/>
                  <a:gd name="T52" fmla="*/ 0 w 68"/>
                  <a:gd name="T53" fmla="*/ 4 h 53"/>
                  <a:gd name="T54" fmla="*/ 15 w 68"/>
                  <a:gd name="T55" fmla="*/ 6 h 53"/>
                  <a:gd name="T56" fmla="*/ 15 w 68"/>
                  <a:gd name="T57" fmla="*/ 12 h 53"/>
                  <a:gd name="T58" fmla="*/ 25 w 68"/>
                  <a:gd name="T59" fmla="*/ 10 h 53"/>
                  <a:gd name="T60" fmla="*/ 32 w 68"/>
                  <a:gd name="T61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8" h="53">
                    <a:moveTo>
                      <a:pt x="32" y="9"/>
                    </a:moveTo>
                    <a:lnTo>
                      <a:pt x="35" y="4"/>
                    </a:lnTo>
                    <a:lnTo>
                      <a:pt x="41" y="0"/>
                    </a:lnTo>
                    <a:lnTo>
                      <a:pt x="45" y="0"/>
                    </a:lnTo>
                    <a:lnTo>
                      <a:pt x="56" y="9"/>
                    </a:lnTo>
                    <a:lnTo>
                      <a:pt x="60" y="15"/>
                    </a:lnTo>
                    <a:lnTo>
                      <a:pt x="65" y="15"/>
                    </a:lnTo>
                    <a:lnTo>
                      <a:pt x="66" y="18"/>
                    </a:lnTo>
                    <a:lnTo>
                      <a:pt x="68" y="30"/>
                    </a:lnTo>
                    <a:lnTo>
                      <a:pt x="68" y="36"/>
                    </a:lnTo>
                    <a:lnTo>
                      <a:pt x="62" y="38"/>
                    </a:lnTo>
                    <a:lnTo>
                      <a:pt x="60" y="41"/>
                    </a:lnTo>
                    <a:lnTo>
                      <a:pt x="56" y="45"/>
                    </a:lnTo>
                    <a:lnTo>
                      <a:pt x="48" y="48"/>
                    </a:lnTo>
                    <a:lnTo>
                      <a:pt x="47" y="53"/>
                    </a:lnTo>
                    <a:lnTo>
                      <a:pt x="39" y="52"/>
                    </a:lnTo>
                    <a:lnTo>
                      <a:pt x="33" y="45"/>
                    </a:lnTo>
                    <a:lnTo>
                      <a:pt x="32" y="42"/>
                    </a:lnTo>
                    <a:lnTo>
                      <a:pt x="25" y="42"/>
                    </a:lnTo>
                    <a:lnTo>
                      <a:pt x="19" y="38"/>
                    </a:lnTo>
                    <a:lnTo>
                      <a:pt x="19" y="35"/>
                    </a:lnTo>
                    <a:lnTo>
                      <a:pt x="10" y="35"/>
                    </a:lnTo>
                    <a:lnTo>
                      <a:pt x="9" y="30"/>
                    </a:lnTo>
                    <a:lnTo>
                      <a:pt x="1" y="26"/>
                    </a:lnTo>
                    <a:lnTo>
                      <a:pt x="4" y="18"/>
                    </a:lnTo>
                    <a:lnTo>
                      <a:pt x="1" y="9"/>
                    </a:lnTo>
                    <a:lnTo>
                      <a:pt x="0" y="4"/>
                    </a:lnTo>
                    <a:lnTo>
                      <a:pt x="15" y="6"/>
                    </a:lnTo>
                    <a:lnTo>
                      <a:pt x="15" y="12"/>
                    </a:lnTo>
                    <a:lnTo>
                      <a:pt x="25" y="10"/>
                    </a:lnTo>
                    <a:lnTo>
                      <a:pt x="3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6" name="Freeform 2122">
                <a:extLst>
                  <a:ext uri="{FF2B5EF4-FFF2-40B4-BE49-F238E27FC236}">
                    <a16:creationId xmlns:a16="http://schemas.microsoft.com/office/drawing/2014/main" id="{99F81BF0-065B-85EE-4CD4-2EA68EB78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315"/>
                <a:ext cx="68" cy="69"/>
              </a:xfrm>
              <a:custGeom>
                <a:avLst/>
                <a:gdLst>
                  <a:gd name="T0" fmla="*/ 135 w 135"/>
                  <a:gd name="T1" fmla="*/ 98 h 139"/>
                  <a:gd name="T2" fmla="*/ 133 w 135"/>
                  <a:gd name="T3" fmla="*/ 96 h 139"/>
                  <a:gd name="T4" fmla="*/ 130 w 135"/>
                  <a:gd name="T5" fmla="*/ 98 h 139"/>
                  <a:gd name="T6" fmla="*/ 124 w 135"/>
                  <a:gd name="T7" fmla="*/ 98 h 139"/>
                  <a:gd name="T8" fmla="*/ 115 w 135"/>
                  <a:gd name="T9" fmla="*/ 93 h 139"/>
                  <a:gd name="T10" fmla="*/ 106 w 135"/>
                  <a:gd name="T11" fmla="*/ 95 h 139"/>
                  <a:gd name="T12" fmla="*/ 108 w 135"/>
                  <a:gd name="T13" fmla="*/ 90 h 139"/>
                  <a:gd name="T14" fmla="*/ 106 w 135"/>
                  <a:gd name="T15" fmla="*/ 73 h 139"/>
                  <a:gd name="T16" fmla="*/ 97 w 135"/>
                  <a:gd name="T17" fmla="*/ 73 h 139"/>
                  <a:gd name="T18" fmla="*/ 83 w 135"/>
                  <a:gd name="T19" fmla="*/ 78 h 139"/>
                  <a:gd name="T20" fmla="*/ 82 w 135"/>
                  <a:gd name="T21" fmla="*/ 79 h 139"/>
                  <a:gd name="T22" fmla="*/ 80 w 135"/>
                  <a:gd name="T23" fmla="*/ 79 h 139"/>
                  <a:gd name="T24" fmla="*/ 76 w 135"/>
                  <a:gd name="T25" fmla="*/ 67 h 139"/>
                  <a:gd name="T26" fmla="*/ 73 w 135"/>
                  <a:gd name="T27" fmla="*/ 67 h 139"/>
                  <a:gd name="T28" fmla="*/ 74 w 135"/>
                  <a:gd name="T29" fmla="*/ 57 h 139"/>
                  <a:gd name="T30" fmla="*/ 74 w 135"/>
                  <a:gd name="T31" fmla="*/ 49 h 139"/>
                  <a:gd name="T32" fmla="*/ 70 w 135"/>
                  <a:gd name="T33" fmla="*/ 49 h 139"/>
                  <a:gd name="T34" fmla="*/ 67 w 135"/>
                  <a:gd name="T35" fmla="*/ 44 h 139"/>
                  <a:gd name="T36" fmla="*/ 61 w 135"/>
                  <a:gd name="T37" fmla="*/ 44 h 139"/>
                  <a:gd name="T38" fmla="*/ 56 w 135"/>
                  <a:gd name="T39" fmla="*/ 37 h 139"/>
                  <a:gd name="T40" fmla="*/ 61 w 135"/>
                  <a:gd name="T41" fmla="*/ 37 h 139"/>
                  <a:gd name="T42" fmla="*/ 56 w 135"/>
                  <a:gd name="T43" fmla="*/ 8 h 139"/>
                  <a:gd name="T44" fmla="*/ 50 w 135"/>
                  <a:gd name="T45" fmla="*/ 5 h 139"/>
                  <a:gd name="T46" fmla="*/ 35 w 135"/>
                  <a:gd name="T47" fmla="*/ 14 h 139"/>
                  <a:gd name="T48" fmla="*/ 29 w 135"/>
                  <a:gd name="T49" fmla="*/ 11 h 139"/>
                  <a:gd name="T50" fmla="*/ 27 w 135"/>
                  <a:gd name="T51" fmla="*/ 6 h 139"/>
                  <a:gd name="T52" fmla="*/ 18 w 135"/>
                  <a:gd name="T53" fmla="*/ 0 h 139"/>
                  <a:gd name="T54" fmla="*/ 13 w 135"/>
                  <a:gd name="T55" fmla="*/ 0 h 139"/>
                  <a:gd name="T56" fmla="*/ 13 w 135"/>
                  <a:gd name="T57" fmla="*/ 2 h 139"/>
                  <a:gd name="T58" fmla="*/ 4 w 135"/>
                  <a:gd name="T59" fmla="*/ 14 h 139"/>
                  <a:gd name="T60" fmla="*/ 0 w 135"/>
                  <a:gd name="T61" fmla="*/ 20 h 139"/>
                  <a:gd name="T62" fmla="*/ 0 w 135"/>
                  <a:gd name="T63" fmla="*/ 22 h 139"/>
                  <a:gd name="T64" fmla="*/ 0 w 135"/>
                  <a:gd name="T65" fmla="*/ 28 h 139"/>
                  <a:gd name="T66" fmla="*/ 15 w 135"/>
                  <a:gd name="T67" fmla="*/ 46 h 139"/>
                  <a:gd name="T68" fmla="*/ 15 w 135"/>
                  <a:gd name="T69" fmla="*/ 57 h 139"/>
                  <a:gd name="T70" fmla="*/ 13 w 135"/>
                  <a:gd name="T71" fmla="*/ 61 h 139"/>
                  <a:gd name="T72" fmla="*/ 15 w 135"/>
                  <a:gd name="T73" fmla="*/ 64 h 139"/>
                  <a:gd name="T74" fmla="*/ 21 w 135"/>
                  <a:gd name="T75" fmla="*/ 70 h 139"/>
                  <a:gd name="T76" fmla="*/ 27 w 135"/>
                  <a:gd name="T77" fmla="*/ 70 h 139"/>
                  <a:gd name="T78" fmla="*/ 33 w 135"/>
                  <a:gd name="T79" fmla="*/ 78 h 139"/>
                  <a:gd name="T80" fmla="*/ 30 w 135"/>
                  <a:gd name="T81" fmla="*/ 85 h 139"/>
                  <a:gd name="T82" fmla="*/ 23 w 135"/>
                  <a:gd name="T83" fmla="*/ 91 h 139"/>
                  <a:gd name="T84" fmla="*/ 21 w 135"/>
                  <a:gd name="T85" fmla="*/ 96 h 139"/>
                  <a:gd name="T86" fmla="*/ 24 w 135"/>
                  <a:gd name="T87" fmla="*/ 104 h 139"/>
                  <a:gd name="T88" fmla="*/ 24 w 135"/>
                  <a:gd name="T89" fmla="*/ 110 h 139"/>
                  <a:gd name="T90" fmla="*/ 21 w 135"/>
                  <a:gd name="T91" fmla="*/ 113 h 139"/>
                  <a:gd name="T92" fmla="*/ 21 w 135"/>
                  <a:gd name="T93" fmla="*/ 117 h 139"/>
                  <a:gd name="T94" fmla="*/ 29 w 135"/>
                  <a:gd name="T95" fmla="*/ 126 h 139"/>
                  <a:gd name="T96" fmla="*/ 30 w 135"/>
                  <a:gd name="T97" fmla="*/ 137 h 139"/>
                  <a:gd name="T98" fmla="*/ 30 w 135"/>
                  <a:gd name="T99" fmla="*/ 139 h 139"/>
                  <a:gd name="T100" fmla="*/ 33 w 135"/>
                  <a:gd name="T101" fmla="*/ 134 h 139"/>
                  <a:gd name="T102" fmla="*/ 47 w 135"/>
                  <a:gd name="T103" fmla="*/ 137 h 139"/>
                  <a:gd name="T104" fmla="*/ 50 w 135"/>
                  <a:gd name="T105" fmla="*/ 139 h 139"/>
                  <a:gd name="T106" fmla="*/ 61 w 135"/>
                  <a:gd name="T107" fmla="*/ 128 h 139"/>
                  <a:gd name="T108" fmla="*/ 70 w 135"/>
                  <a:gd name="T109" fmla="*/ 134 h 139"/>
                  <a:gd name="T110" fmla="*/ 77 w 135"/>
                  <a:gd name="T111" fmla="*/ 131 h 139"/>
                  <a:gd name="T112" fmla="*/ 86 w 135"/>
                  <a:gd name="T113" fmla="*/ 126 h 139"/>
                  <a:gd name="T114" fmla="*/ 92 w 135"/>
                  <a:gd name="T115" fmla="*/ 126 h 139"/>
                  <a:gd name="T116" fmla="*/ 94 w 135"/>
                  <a:gd name="T117" fmla="*/ 129 h 139"/>
                  <a:gd name="T118" fmla="*/ 101 w 135"/>
                  <a:gd name="T119" fmla="*/ 122 h 139"/>
                  <a:gd name="T120" fmla="*/ 120 w 135"/>
                  <a:gd name="T121" fmla="*/ 110 h 139"/>
                  <a:gd name="T122" fmla="*/ 120 w 135"/>
                  <a:gd name="T123" fmla="*/ 111 h 139"/>
                  <a:gd name="T124" fmla="*/ 135 w 135"/>
                  <a:gd name="T125" fmla="*/ 9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5" h="139">
                    <a:moveTo>
                      <a:pt x="135" y="98"/>
                    </a:moveTo>
                    <a:lnTo>
                      <a:pt x="133" y="96"/>
                    </a:lnTo>
                    <a:lnTo>
                      <a:pt x="130" y="98"/>
                    </a:lnTo>
                    <a:lnTo>
                      <a:pt x="124" y="98"/>
                    </a:lnTo>
                    <a:lnTo>
                      <a:pt x="115" y="93"/>
                    </a:lnTo>
                    <a:lnTo>
                      <a:pt x="106" y="95"/>
                    </a:lnTo>
                    <a:lnTo>
                      <a:pt x="108" y="90"/>
                    </a:lnTo>
                    <a:lnTo>
                      <a:pt x="106" y="73"/>
                    </a:lnTo>
                    <a:lnTo>
                      <a:pt x="97" y="73"/>
                    </a:lnTo>
                    <a:lnTo>
                      <a:pt x="83" y="78"/>
                    </a:lnTo>
                    <a:lnTo>
                      <a:pt x="82" y="79"/>
                    </a:lnTo>
                    <a:lnTo>
                      <a:pt x="80" y="79"/>
                    </a:lnTo>
                    <a:lnTo>
                      <a:pt x="76" y="67"/>
                    </a:lnTo>
                    <a:lnTo>
                      <a:pt x="73" y="67"/>
                    </a:lnTo>
                    <a:lnTo>
                      <a:pt x="74" y="57"/>
                    </a:lnTo>
                    <a:lnTo>
                      <a:pt x="74" y="49"/>
                    </a:lnTo>
                    <a:lnTo>
                      <a:pt x="70" y="49"/>
                    </a:lnTo>
                    <a:lnTo>
                      <a:pt x="67" y="44"/>
                    </a:lnTo>
                    <a:lnTo>
                      <a:pt x="61" y="44"/>
                    </a:lnTo>
                    <a:lnTo>
                      <a:pt x="56" y="37"/>
                    </a:lnTo>
                    <a:lnTo>
                      <a:pt x="61" y="37"/>
                    </a:lnTo>
                    <a:lnTo>
                      <a:pt x="56" y="8"/>
                    </a:lnTo>
                    <a:lnTo>
                      <a:pt x="50" y="5"/>
                    </a:lnTo>
                    <a:lnTo>
                      <a:pt x="35" y="14"/>
                    </a:lnTo>
                    <a:lnTo>
                      <a:pt x="29" y="11"/>
                    </a:lnTo>
                    <a:lnTo>
                      <a:pt x="27" y="6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15" y="46"/>
                    </a:lnTo>
                    <a:lnTo>
                      <a:pt x="15" y="57"/>
                    </a:lnTo>
                    <a:lnTo>
                      <a:pt x="13" y="61"/>
                    </a:lnTo>
                    <a:lnTo>
                      <a:pt x="15" y="64"/>
                    </a:lnTo>
                    <a:lnTo>
                      <a:pt x="21" y="70"/>
                    </a:lnTo>
                    <a:lnTo>
                      <a:pt x="27" y="70"/>
                    </a:lnTo>
                    <a:lnTo>
                      <a:pt x="33" y="78"/>
                    </a:lnTo>
                    <a:lnTo>
                      <a:pt x="30" y="85"/>
                    </a:lnTo>
                    <a:lnTo>
                      <a:pt x="23" y="91"/>
                    </a:lnTo>
                    <a:lnTo>
                      <a:pt x="21" y="96"/>
                    </a:lnTo>
                    <a:lnTo>
                      <a:pt x="24" y="104"/>
                    </a:lnTo>
                    <a:lnTo>
                      <a:pt x="24" y="110"/>
                    </a:lnTo>
                    <a:lnTo>
                      <a:pt x="21" y="113"/>
                    </a:lnTo>
                    <a:lnTo>
                      <a:pt x="21" y="117"/>
                    </a:lnTo>
                    <a:lnTo>
                      <a:pt x="29" y="126"/>
                    </a:lnTo>
                    <a:lnTo>
                      <a:pt x="30" y="137"/>
                    </a:lnTo>
                    <a:lnTo>
                      <a:pt x="30" y="139"/>
                    </a:lnTo>
                    <a:lnTo>
                      <a:pt x="33" y="134"/>
                    </a:lnTo>
                    <a:lnTo>
                      <a:pt x="47" y="137"/>
                    </a:lnTo>
                    <a:lnTo>
                      <a:pt x="50" y="139"/>
                    </a:lnTo>
                    <a:lnTo>
                      <a:pt x="61" y="128"/>
                    </a:lnTo>
                    <a:lnTo>
                      <a:pt x="70" y="134"/>
                    </a:lnTo>
                    <a:lnTo>
                      <a:pt x="77" y="131"/>
                    </a:lnTo>
                    <a:lnTo>
                      <a:pt x="86" y="126"/>
                    </a:lnTo>
                    <a:lnTo>
                      <a:pt x="92" y="126"/>
                    </a:lnTo>
                    <a:lnTo>
                      <a:pt x="94" y="129"/>
                    </a:lnTo>
                    <a:lnTo>
                      <a:pt x="101" y="122"/>
                    </a:lnTo>
                    <a:lnTo>
                      <a:pt x="120" y="110"/>
                    </a:lnTo>
                    <a:lnTo>
                      <a:pt x="120" y="111"/>
                    </a:lnTo>
                    <a:lnTo>
                      <a:pt x="135" y="9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7" name="Freeform 2123">
                <a:extLst>
                  <a:ext uri="{FF2B5EF4-FFF2-40B4-BE49-F238E27FC236}">
                    <a16:creationId xmlns:a16="http://schemas.microsoft.com/office/drawing/2014/main" id="{7386F9EA-B496-B8CD-8E20-F713ACB51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315"/>
                <a:ext cx="68" cy="69"/>
              </a:xfrm>
              <a:custGeom>
                <a:avLst/>
                <a:gdLst>
                  <a:gd name="T0" fmla="*/ 135 w 135"/>
                  <a:gd name="T1" fmla="*/ 98 h 139"/>
                  <a:gd name="T2" fmla="*/ 120 w 135"/>
                  <a:gd name="T3" fmla="*/ 111 h 139"/>
                  <a:gd name="T4" fmla="*/ 120 w 135"/>
                  <a:gd name="T5" fmla="*/ 110 h 139"/>
                  <a:gd name="T6" fmla="*/ 101 w 135"/>
                  <a:gd name="T7" fmla="*/ 122 h 139"/>
                  <a:gd name="T8" fmla="*/ 94 w 135"/>
                  <a:gd name="T9" fmla="*/ 129 h 139"/>
                  <a:gd name="T10" fmla="*/ 92 w 135"/>
                  <a:gd name="T11" fmla="*/ 126 h 139"/>
                  <a:gd name="T12" fmla="*/ 86 w 135"/>
                  <a:gd name="T13" fmla="*/ 126 h 139"/>
                  <a:gd name="T14" fmla="*/ 77 w 135"/>
                  <a:gd name="T15" fmla="*/ 131 h 139"/>
                  <a:gd name="T16" fmla="*/ 70 w 135"/>
                  <a:gd name="T17" fmla="*/ 134 h 139"/>
                  <a:gd name="T18" fmla="*/ 61 w 135"/>
                  <a:gd name="T19" fmla="*/ 128 h 139"/>
                  <a:gd name="T20" fmla="*/ 50 w 135"/>
                  <a:gd name="T21" fmla="*/ 139 h 139"/>
                  <a:gd name="T22" fmla="*/ 47 w 135"/>
                  <a:gd name="T23" fmla="*/ 137 h 139"/>
                  <a:gd name="T24" fmla="*/ 33 w 135"/>
                  <a:gd name="T25" fmla="*/ 134 h 139"/>
                  <a:gd name="T26" fmla="*/ 30 w 135"/>
                  <a:gd name="T27" fmla="*/ 139 h 139"/>
                  <a:gd name="T28" fmla="*/ 30 w 135"/>
                  <a:gd name="T29" fmla="*/ 137 h 139"/>
                  <a:gd name="T30" fmla="*/ 29 w 135"/>
                  <a:gd name="T31" fmla="*/ 126 h 139"/>
                  <a:gd name="T32" fmla="*/ 21 w 135"/>
                  <a:gd name="T33" fmla="*/ 117 h 139"/>
                  <a:gd name="T34" fmla="*/ 21 w 135"/>
                  <a:gd name="T35" fmla="*/ 113 h 139"/>
                  <a:gd name="T36" fmla="*/ 24 w 135"/>
                  <a:gd name="T37" fmla="*/ 110 h 139"/>
                  <a:gd name="T38" fmla="*/ 24 w 135"/>
                  <a:gd name="T39" fmla="*/ 104 h 139"/>
                  <a:gd name="T40" fmla="*/ 21 w 135"/>
                  <a:gd name="T41" fmla="*/ 96 h 139"/>
                  <a:gd name="T42" fmla="*/ 23 w 135"/>
                  <a:gd name="T43" fmla="*/ 91 h 139"/>
                  <a:gd name="T44" fmla="*/ 30 w 135"/>
                  <a:gd name="T45" fmla="*/ 85 h 139"/>
                  <a:gd name="T46" fmla="*/ 33 w 135"/>
                  <a:gd name="T47" fmla="*/ 78 h 139"/>
                  <a:gd name="T48" fmla="*/ 27 w 135"/>
                  <a:gd name="T49" fmla="*/ 70 h 139"/>
                  <a:gd name="T50" fmla="*/ 21 w 135"/>
                  <a:gd name="T51" fmla="*/ 70 h 139"/>
                  <a:gd name="T52" fmla="*/ 15 w 135"/>
                  <a:gd name="T53" fmla="*/ 64 h 139"/>
                  <a:gd name="T54" fmla="*/ 13 w 135"/>
                  <a:gd name="T55" fmla="*/ 61 h 139"/>
                  <a:gd name="T56" fmla="*/ 15 w 135"/>
                  <a:gd name="T57" fmla="*/ 57 h 139"/>
                  <a:gd name="T58" fmla="*/ 15 w 135"/>
                  <a:gd name="T59" fmla="*/ 46 h 139"/>
                  <a:gd name="T60" fmla="*/ 0 w 135"/>
                  <a:gd name="T61" fmla="*/ 28 h 139"/>
                  <a:gd name="T62" fmla="*/ 0 w 135"/>
                  <a:gd name="T63" fmla="*/ 22 h 139"/>
                  <a:gd name="T64" fmla="*/ 0 w 135"/>
                  <a:gd name="T65" fmla="*/ 20 h 139"/>
                  <a:gd name="T66" fmla="*/ 4 w 135"/>
                  <a:gd name="T67" fmla="*/ 14 h 139"/>
                  <a:gd name="T68" fmla="*/ 13 w 135"/>
                  <a:gd name="T69" fmla="*/ 2 h 139"/>
                  <a:gd name="T70" fmla="*/ 13 w 135"/>
                  <a:gd name="T71" fmla="*/ 0 h 139"/>
                  <a:gd name="T72" fmla="*/ 18 w 135"/>
                  <a:gd name="T73" fmla="*/ 0 h 139"/>
                  <a:gd name="T74" fmla="*/ 27 w 135"/>
                  <a:gd name="T75" fmla="*/ 6 h 139"/>
                  <a:gd name="T76" fmla="*/ 29 w 135"/>
                  <a:gd name="T77" fmla="*/ 11 h 139"/>
                  <a:gd name="T78" fmla="*/ 35 w 135"/>
                  <a:gd name="T79" fmla="*/ 14 h 139"/>
                  <a:gd name="T80" fmla="*/ 50 w 135"/>
                  <a:gd name="T81" fmla="*/ 5 h 139"/>
                  <a:gd name="T82" fmla="*/ 56 w 135"/>
                  <a:gd name="T83" fmla="*/ 8 h 139"/>
                  <a:gd name="T84" fmla="*/ 61 w 135"/>
                  <a:gd name="T85" fmla="*/ 37 h 139"/>
                  <a:gd name="T86" fmla="*/ 56 w 135"/>
                  <a:gd name="T87" fmla="*/ 37 h 139"/>
                  <a:gd name="T88" fmla="*/ 61 w 135"/>
                  <a:gd name="T89" fmla="*/ 44 h 139"/>
                  <a:gd name="T90" fmla="*/ 67 w 135"/>
                  <a:gd name="T91" fmla="*/ 44 h 139"/>
                  <a:gd name="T92" fmla="*/ 70 w 135"/>
                  <a:gd name="T93" fmla="*/ 49 h 139"/>
                  <a:gd name="T94" fmla="*/ 74 w 135"/>
                  <a:gd name="T95" fmla="*/ 49 h 139"/>
                  <a:gd name="T96" fmla="*/ 74 w 135"/>
                  <a:gd name="T97" fmla="*/ 57 h 139"/>
                  <a:gd name="T98" fmla="*/ 73 w 135"/>
                  <a:gd name="T99" fmla="*/ 67 h 139"/>
                  <a:gd name="T100" fmla="*/ 76 w 135"/>
                  <a:gd name="T101" fmla="*/ 67 h 139"/>
                  <a:gd name="T102" fmla="*/ 80 w 135"/>
                  <a:gd name="T103" fmla="*/ 79 h 139"/>
                  <a:gd name="T104" fmla="*/ 82 w 135"/>
                  <a:gd name="T105" fmla="*/ 79 h 139"/>
                  <a:gd name="T106" fmla="*/ 83 w 135"/>
                  <a:gd name="T107" fmla="*/ 78 h 139"/>
                  <a:gd name="T108" fmla="*/ 97 w 135"/>
                  <a:gd name="T109" fmla="*/ 73 h 139"/>
                  <a:gd name="T110" fmla="*/ 106 w 135"/>
                  <a:gd name="T111" fmla="*/ 73 h 139"/>
                  <a:gd name="T112" fmla="*/ 108 w 135"/>
                  <a:gd name="T113" fmla="*/ 90 h 139"/>
                  <a:gd name="T114" fmla="*/ 106 w 135"/>
                  <a:gd name="T115" fmla="*/ 95 h 139"/>
                  <a:gd name="T116" fmla="*/ 115 w 135"/>
                  <a:gd name="T117" fmla="*/ 93 h 139"/>
                  <a:gd name="T118" fmla="*/ 124 w 135"/>
                  <a:gd name="T119" fmla="*/ 98 h 139"/>
                  <a:gd name="T120" fmla="*/ 130 w 135"/>
                  <a:gd name="T121" fmla="*/ 98 h 139"/>
                  <a:gd name="T122" fmla="*/ 133 w 135"/>
                  <a:gd name="T123" fmla="*/ 96 h 139"/>
                  <a:gd name="T124" fmla="*/ 135 w 135"/>
                  <a:gd name="T125" fmla="*/ 9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5" h="139">
                    <a:moveTo>
                      <a:pt x="135" y="98"/>
                    </a:moveTo>
                    <a:lnTo>
                      <a:pt x="120" y="111"/>
                    </a:lnTo>
                    <a:lnTo>
                      <a:pt x="120" y="110"/>
                    </a:lnTo>
                    <a:lnTo>
                      <a:pt x="101" y="122"/>
                    </a:lnTo>
                    <a:lnTo>
                      <a:pt x="94" y="129"/>
                    </a:lnTo>
                    <a:lnTo>
                      <a:pt x="92" y="126"/>
                    </a:lnTo>
                    <a:lnTo>
                      <a:pt x="86" y="126"/>
                    </a:lnTo>
                    <a:lnTo>
                      <a:pt x="77" y="131"/>
                    </a:lnTo>
                    <a:lnTo>
                      <a:pt x="70" y="134"/>
                    </a:lnTo>
                    <a:lnTo>
                      <a:pt x="61" y="128"/>
                    </a:lnTo>
                    <a:lnTo>
                      <a:pt x="50" y="139"/>
                    </a:lnTo>
                    <a:lnTo>
                      <a:pt x="47" y="137"/>
                    </a:lnTo>
                    <a:lnTo>
                      <a:pt x="33" y="134"/>
                    </a:lnTo>
                    <a:lnTo>
                      <a:pt x="30" y="139"/>
                    </a:lnTo>
                    <a:lnTo>
                      <a:pt x="30" y="137"/>
                    </a:lnTo>
                    <a:lnTo>
                      <a:pt x="29" y="126"/>
                    </a:lnTo>
                    <a:lnTo>
                      <a:pt x="21" y="117"/>
                    </a:lnTo>
                    <a:lnTo>
                      <a:pt x="21" y="113"/>
                    </a:lnTo>
                    <a:lnTo>
                      <a:pt x="24" y="110"/>
                    </a:lnTo>
                    <a:lnTo>
                      <a:pt x="24" y="104"/>
                    </a:lnTo>
                    <a:lnTo>
                      <a:pt x="21" y="96"/>
                    </a:lnTo>
                    <a:lnTo>
                      <a:pt x="23" y="91"/>
                    </a:lnTo>
                    <a:lnTo>
                      <a:pt x="30" y="85"/>
                    </a:lnTo>
                    <a:lnTo>
                      <a:pt x="33" y="78"/>
                    </a:lnTo>
                    <a:lnTo>
                      <a:pt x="27" y="70"/>
                    </a:lnTo>
                    <a:lnTo>
                      <a:pt x="21" y="70"/>
                    </a:lnTo>
                    <a:lnTo>
                      <a:pt x="15" y="64"/>
                    </a:lnTo>
                    <a:lnTo>
                      <a:pt x="13" y="61"/>
                    </a:lnTo>
                    <a:lnTo>
                      <a:pt x="15" y="57"/>
                    </a:lnTo>
                    <a:lnTo>
                      <a:pt x="15" y="46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4" y="14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7" y="6"/>
                    </a:lnTo>
                    <a:lnTo>
                      <a:pt x="29" y="11"/>
                    </a:lnTo>
                    <a:lnTo>
                      <a:pt x="35" y="14"/>
                    </a:lnTo>
                    <a:lnTo>
                      <a:pt x="50" y="5"/>
                    </a:lnTo>
                    <a:lnTo>
                      <a:pt x="56" y="8"/>
                    </a:lnTo>
                    <a:lnTo>
                      <a:pt x="61" y="37"/>
                    </a:lnTo>
                    <a:lnTo>
                      <a:pt x="56" y="37"/>
                    </a:lnTo>
                    <a:lnTo>
                      <a:pt x="61" y="44"/>
                    </a:lnTo>
                    <a:lnTo>
                      <a:pt x="67" y="44"/>
                    </a:lnTo>
                    <a:lnTo>
                      <a:pt x="70" y="49"/>
                    </a:lnTo>
                    <a:lnTo>
                      <a:pt x="74" y="49"/>
                    </a:lnTo>
                    <a:lnTo>
                      <a:pt x="74" y="57"/>
                    </a:lnTo>
                    <a:lnTo>
                      <a:pt x="73" y="67"/>
                    </a:lnTo>
                    <a:lnTo>
                      <a:pt x="76" y="67"/>
                    </a:lnTo>
                    <a:lnTo>
                      <a:pt x="80" y="79"/>
                    </a:lnTo>
                    <a:lnTo>
                      <a:pt x="82" y="79"/>
                    </a:lnTo>
                    <a:lnTo>
                      <a:pt x="83" y="78"/>
                    </a:lnTo>
                    <a:lnTo>
                      <a:pt x="97" y="73"/>
                    </a:lnTo>
                    <a:lnTo>
                      <a:pt x="106" y="73"/>
                    </a:lnTo>
                    <a:lnTo>
                      <a:pt x="108" y="90"/>
                    </a:lnTo>
                    <a:lnTo>
                      <a:pt x="106" y="95"/>
                    </a:lnTo>
                    <a:lnTo>
                      <a:pt x="115" y="93"/>
                    </a:lnTo>
                    <a:lnTo>
                      <a:pt x="124" y="98"/>
                    </a:lnTo>
                    <a:lnTo>
                      <a:pt x="130" y="98"/>
                    </a:lnTo>
                    <a:lnTo>
                      <a:pt x="133" y="96"/>
                    </a:lnTo>
                    <a:lnTo>
                      <a:pt x="135" y="9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8" name="Freeform 2124">
                <a:extLst>
                  <a:ext uri="{FF2B5EF4-FFF2-40B4-BE49-F238E27FC236}">
                    <a16:creationId xmlns:a16="http://schemas.microsoft.com/office/drawing/2014/main" id="{E70509FB-277B-4F5B-AD44-6CC6737BE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315"/>
                <a:ext cx="68" cy="69"/>
              </a:xfrm>
              <a:custGeom>
                <a:avLst/>
                <a:gdLst>
                  <a:gd name="T0" fmla="*/ 135 w 135"/>
                  <a:gd name="T1" fmla="*/ 98 h 139"/>
                  <a:gd name="T2" fmla="*/ 120 w 135"/>
                  <a:gd name="T3" fmla="*/ 111 h 139"/>
                  <a:gd name="T4" fmla="*/ 120 w 135"/>
                  <a:gd name="T5" fmla="*/ 110 h 139"/>
                  <a:gd name="T6" fmla="*/ 101 w 135"/>
                  <a:gd name="T7" fmla="*/ 122 h 139"/>
                  <a:gd name="T8" fmla="*/ 94 w 135"/>
                  <a:gd name="T9" fmla="*/ 129 h 139"/>
                  <a:gd name="T10" fmla="*/ 92 w 135"/>
                  <a:gd name="T11" fmla="*/ 126 h 139"/>
                  <a:gd name="T12" fmla="*/ 86 w 135"/>
                  <a:gd name="T13" fmla="*/ 126 h 139"/>
                  <a:gd name="T14" fmla="*/ 77 w 135"/>
                  <a:gd name="T15" fmla="*/ 131 h 139"/>
                  <a:gd name="T16" fmla="*/ 70 w 135"/>
                  <a:gd name="T17" fmla="*/ 134 h 139"/>
                  <a:gd name="T18" fmla="*/ 61 w 135"/>
                  <a:gd name="T19" fmla="*/ 128 h 139"/>
                  <a:gd name="T20" fmla="*/ 50 w 135"/>
                  <a:gd name="T21" fmla="*/ 139 h 139"/>
                  <a:gd name="T22" fmla="*/ 47 w 135"/>
                  <a:gd name="T23" fmla="*/ 137 h 139"/>
                  <a:gd name="T24" fmla="*/ 33 w 135"/>
                  <a:gd name="T25" fmla="*/ 134 h 139"/>
                  <a:gd name="T26" fmla="*/ 30 w 135"/>
                  <a:gd name="T27" fmla="*/ 139 h 139"/>
                  <a:gd name="T28" fmla="*/ 30 w 135"/>
                  <a:gd name="T29" fmla="*/ 137 h 139"/>
                  <a:gd name="T30" fmla="*/ 29 w 135"/>
                  <a:gd name="T31" fmla="*/ 126 h 139"/>
                  <a:gd name="T32" fmla="*/ 21 w 135"/>
                  <a:gd name="T33" fmla="*/ 117 h 139"/>
                  <a:gd name="T34" fmla="*/ 21 w 135"/>
                  <a:gd name="T35" fmla="*/ 113 h 139"/>
                  <a:gd name="T36" fmla="*/ 24 w 135"/>
                  <a:gd name="T37" fmla="*/ 110 h 139"/>
                  <a:gd name="T38" fmla="*/ 24 w 135"/>
                  <a:gd name="T39" fmla="*/ 104 h 139"/>
                  <a:gd name="T40" fmla="*/ 21 w 135"/>
                  <a:gd name="T41" fmla="*/ 96 h 139"/>
                  <a:gd name="T42" fmla="*/ 23 w 135"/>
                  <a:gd name="T43" fmla="*/ 91 h 139"/>
                  <a:gd name="T44" fmla="*/ 30 w 135"/>
                  <a:gd name="T45" fmla="*/ 85 h 139"/>
                  <a:gd name="T46" fmla="*/ 33 w 135"/>
                  <a:gd name="T47" fmla="*/ 78 h 139"/>
                  <a:gd name="T48" fmla="*/ 27 w 135"/>
                  <a:gd name="T49" fmla="*/ 70 h 139"/>
                  <a:gd name="T50" fmla="*/ 21 w 135"/>
                  <a:gd name="T51" fmla="*/ 70 h 139"/>
                  <a:gd name="T52" fmla="*/ 15 w 135"/>
                  <a:gd name="T53" fmla="*/ 64 h 139"/>
                  <a:gd name="T54" fmla="*/ 13 w 135"/>
                  <a:gd name="T55" fmla="*/ 61 h 139"/>
                  <a:gd name="T56" fmla="*/ 15 w 135"/>
                  <a:gd name="T57" fmla="*/ 57 h 139"/>
                  <a:gd name="T58" fmla="*/ 15 w 135"/>
                  <a:gd name="T59" fmla="*/ 46 h 139"/>
                  <a:gd name="T60" fmla="*/ 0 w 135"/>
                  <a:gd name="T61" fmla="*/ 28 h 139"/>
                  <a:gd name="T62" fmla="*/ 0 w 135"/>
                  <a:gd name="T63" fmla="*/ 22 h 139"/>
                  <a:gd name="T64" fmla="*/ 0 w 135"/>
                  <a:gd name="T65" fmla="*/ 20 h 139"/>
                  <a:gd name="T66" fmla="*/ 4 w 135"/>
                  <a:gd name="T67" fmla="*/ 14 h 139"/>
                  <a:gd name="T68" fmla="*/ 13 w 135"/>
                  <a:gd name="T69" fmla="*/ 2 h 139"/>
                  <a:gd name="T70" fmla="*/ 13 w 135"/>
                  <a:gd name="T71" fmla="*/ 0 h 139"/>
                  <a:gd name="T72" fmla="*/ 18 w 135"/>
                  <a:gd name="T73" fmla="*/ 0 h 139"/>
                  <a:gd name="T74" fmla="*/ 27 w 135"/>
                  <a:gd name="T75" fmla="*/ 6 h 139"/>
                  <a:gd name="T76" fmla="*/ 29 w 135"/>
                  <a:gd name="T77" fmla="*/ 11 h 139"/>
                  <a:gd name="T78" fmla="*/ 35 w 135"/>
                  <a:gd name="T79" fmla="*/ 14 h 139"/>
                  <a:gd name="T80" fmla="*/ 50 w 135"/>
                  <a:gd name="T81" fmla="*/ 5 h 139"/>
                  <a:gd name="T82" fmla="*/ 56 w 135"/>
                  <a:gd name="T83" fmla="*/ 8 h 139"/>
                  <a:gd name="T84" fmla="*/ 61 w 135"/>
                  <a:gd name="T85" fmla="*/ 37 h 139"/>
                  <a:gd name="T86" fmla="*/ 56 w 135"/>
                  <a:gd name="T87" fmla="*/ 37 h 139"/>
                  <a:gd name="T88" fmla="*/ 61 w 135"/>
                  <a:gd name="T89" fmla="*/ 44 h 139"/>
                  <a:gd name="T90" fmla="*/ 67 w 135"/>
                  <a:gd name="T91" fmla="*/ 44 h 139"/>
                  <a:gd name="T92" fmla="*/ 70 w 135"/>
                  <a:gd name="T93" fmla="*/ 49 h 139"/>
                  <a:gd name="T94" fmla="*/ 74 w 135"/>
                  <a:gd name="T95" fmla="*/ 49 h 139"/>
                  <a:gd name="T96" fmla="*/ 74 w 135"/>
                  <a:gd name="T97" fmla="*/ 57 h 139"/>
                  <a:gd name="T98" fmla="*/ 73 w 135"/>
                  <a:gd name="T99" fmla="*/ 67 h 139"/>
                  <a:gd name="T100" fmla="*/ 76 w 135"/>
                  <a:gd name="T101" fmla="*/ 67 h 139"/>
                  <a:gd name="T102" fmla="*/ 80 w 135"/>
                  <a:gd name="T103" fmla="*/ 79 h 139"/>
                  <a:gd name="T104" fmla="*/ 82 w 135"/>
                  <a:gd name="T105" fmla="*/ 79 h 139"/>
                  <a:gd name="T106" fmla="*/ 83 w 135"/>
                  <a:gd name="T107" fmla="*/ 78 h 139"/>
                  <a:gd name="T108" fmla="*/ 97 w 135"/>
                  <a:gd name="T109" fmla="*/ 73 h 139"/>
                  <a:gd name="T110" fmla="*/ 106 w 135"/>
                  <a:gd name="T111" fmla="*/ 73 h 139"/>
                  <a:gd name="T112" fmla="*/ 108 w 135"/>
                  <a:gd name="T113" fmla="*/ 90 h 139"/>
                  <a:gd name="T114" fmla="*/ 106 w 135"/>
                  <a:gd name="T115" fmla="*/ 95 h 139"/>
                  <a:gd name="T116" fmla="*/ 115 w 135"/>
                  <a:gd name="T117" fmla="*/ 93 h 139"/>
                  <a:gd name="T118" fmla="*/ 124 w 135"/>
                  <a:gd name="T119" fmla="*/ 98 h 139"/>
                  <a:gd name="T120" fmla="*/ 130 w 135"/>
                  <a:gd name="T121" fmla="*/ 98 h 139"/>
                  <a:gd name="T122" fmla="*/ 133 w 135"/>
                  <a:gd name="T123" fmla="*/ 96 h 139"/>
                  <a:gd name="T124" fmla="*/ 135 w 135"/>
                  <a:gd name="T125" fmla="*/ 9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5" h="139">
                    <a:moveTo>
                      <a:pt x="135" y="98"/>
                    </a:moveTo>
                    <a:lnTo>
                      <a:pt x="120" y="111"/>
                    </a:lnTo>
                    <a:lnTo>
                      <a:pt x="120" y="110"/>
                    </a:lnTo>
                    <a:lnTo>
                      <a:pt x="101" y="122"/>
                    </a:lnTo>
                    <a:lnTo>
                      <a:pt x="94" y="129"/>
                    </a:lnTo>
                    <a:lnTo>
                      <a:pt x="92" y="126"/>
                    </a:lnTo>
                    <a:lnTo>
                      <a:pt x="86" y="126"/>
                    </a:lnTo>
                    <a:lnTo>
                      <a:pt x="77" y="131"/>
                    </a:lnTo>
                    <a:lnTo>
                      <a:pt x="70" y="134"/>
                    </a:lnTo>
                    <a:lnTo>
                      <a:pt x="61" y="128"/>
                    </a:lnTo>
                    <a:lnTo>
                      <a:pt x="50" y="139"/>
                    </a:lnTo>
                    <a:lnTo>
                      <a:pt x="47" y="137"/>
                    </a:lnTo>
                    <a:lnTo>
                      <a:pt x="33" y="134"/>
                    </a:lnTo>
                    <a:lnTo>
                      <a:pt x="30" y="139"/>
                    </a:lnTo>
                    <a:lnTo>
                      <a:pt x="30" y="137"/>
                    </a:lnTo>
                    <a:lnTo>
                      <a:pt x="29" y="126"/>
                    </a:lnTo>
                    <a:lnTo>
                      <a:pt x="21" y="117"/>
                    </a:lnTo>
                    <a:lnTo>
                      <a:pt x="21" y="113"/>
                    </a:lnTo>
                    <a:lnTo>
                      <a:pt x="24" y="110"/>
                    </a:lnTo>
                    <a:lnTo>
                      <a:pt x="24" y="104"/>
                    </a:lnTo>
                    <a:lnTo>
                      <a:pt x="21" y="96"/>
                    </a:lnTo>
                    <a:lnTo>
                      <a:pt x="23" y="91"/>
                    </a:lnTo>
                    <a:lnTo>
                      <a:pt x="30" y="85"/>
                    </a:lnTo>
                    <a:lnTo>
                      <a:pt x="33" y="78"/>
                    </a:lnTo>
                    <a:lnTo>
                      <a:pt x="27" y="70"/>
                    </a:lnTo>
                    <a:lnTo>
                      <a:pt x="21" y="70"/>
                    </a:lnTo>
                    <a:lnTo>
                      <a:pt x="15" y="64"/>
                    </a:lnTo>
                    <a:lnTo>
                      <a:pt x="13" y="61"/>
                    </a:lnTo>
                    <a:lnTo>
                      <a:pt x="15" y="57"/>
                    </a:lnTo>
                    <a:lnTo>
                      <a:pt x="15" y="46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4" y="14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7" y="6"/>
                    </a:lnTo>
                    <a:lnTo>
                      <a:pt x="29" y="11"/>
                    </a:lnTo>
                    <a:lnTo>
                      <a:pt x="35" y="14"/>
                    </a:lnTo>
                    <a:lnTo>
                      <a:pt x="50" y="5"/>
                    </a:lnTo>
                    <a:lnTo>
                      <a:pt x="56" y="8"/>
                    </a:lnTo>
                    <a:lnTo>
                      <a:pt x="61" y="37"/>
                    </a:lnTo>
                    <a:lnTo>
                      <a:pt x="56" y="37"/>
                    </a:lnTo>
                    <a:lnTo>
                      <a:pt x="61" y="44"/>
                    </a:lnTo>
                    <a:lnTo>
                      <a:pt x="67" y="44"/>
                    </a:lnTo>
                    <a:lnTo>
                      <a:pt x="70" y="49"/>
                    </a:lnTo>
                    <a:lnTo>
                      <a:pt x="74" y="49"/>
                    </a:lnTo>
                    <a:lnTo>
                      <a:pt x="74" y="57"/>
                    </a:lnTo>
                    <a:lnTo>
                      <a:pt x="73" y="67"/>
                    </a:lnTo>
                    <a:lnTo>
                      <a:pt x="76" y="67"/>
                    </a:lnTo>
                    <a:lnTo>
                      <a:pt x="80" y="79"/>
                    </a:lnTo>
                    <a:lnTo>
                      <a:pt x="82" y="79"/>
                    </a:lnTo>
                    <a:lnTo>
                      <a:pt x="83" y="78"/>
                    </a:lnTo>
                    <a:lnTo>
                      <a:pt x="97" y="73"/>
                    </a:lnTo>
                    <a:lnTo>
                      <a:pt x="106" y="73"/>
                    </a:lnTo>
                    <a:lnTo>
                      <a:pt x="108" y="90"/>
                    </a:lnTo>
                    <a:lnTo>
                      <a:pt x="106" y="95"/>
                    </a:lnTo>
                    <a:lnTo>
                      <a:pt x="115" y="93"/>
                    </a:lnTo>
                    <a:lnTo>
                      <a:pt x="124" y="98"/>
                    </a:lnTo>
                    <a:lnTo>
                      <a:pt x="130" y="98"/>
                    </a:lnTo>
                    <a:lnTo>
                      <a:pt x="133" y="96"/>
                    </a:lnTo>
                    <a:lnTo>
                      <a:pt x="135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9" name="Freeform 2125">
                <a:extLst>
                  <a:ext uri="{FF2B5EF4-FFF2-40B4-BE49-F238E27FC236}">
                    <a16:creationId xmlns:a16="http://schemas.microsoft.com/office/drawing/2014/main" id="{D6CF68BA-B197-2FD9-0E3B-13FD2880D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378"/>
                <a:ext cx="36" cy="22"/>
              </a:xfrm>
              <a:custGeom>
                <a:avLst/>
                <a:gdLst>
                  <a:gd name="T0" fmla="*/ 73 w 73"/>
                  <a:gd name="T1" fmla="*/ 17 h 44"/>
                  <a:gd name="T2" fmla="*/ 68 w 73"/>
                  <a:gd name="T3" fmla="*/ 8 h 44"/>
                  <a:gd name="T4" fmla="*/ 62 w 73"/>
                  <a:gd name="T5" fmla="*/ 0 h 44"/>
                  <a:gd name="T6" fmla="*/ 56 w 73"/>
                  <a:gd name="T7" fmla="*/ 0 h 44"/>
                  <a:gd name="T8" fmla="*/ 47 w 73"/>
                  <a:gd name="T9" fmla="*/ 5 h 44"/>
                  <a:gd name="T10" fmla="*/ 40 w 73"/>
                  <a:gd name="T11" fmla="*/ 8 h 44"/>
                  <a:gd name="T12" fmla="*/ 31 w 73"/>
                  <a:gd name="T13" fmla="*/ 2 h 44"/>
                  <a:gd name="T14" fmla="*/ 20 w 73"/>
                  <a:gd name="T15" fmla="*/ 13 h 44"/>
                  <a:gd name="T16" fmla="*/ 17 w 73"/>
                  <a:gd name="T17" fmla="*/ 11 h 44"/>
                  <a:gd name="T18" fmla="*/ 3 w 73"/>
                  <a:gd name="T19" fmla="*/ 8 h 44"/>
                  <a:gd name="T20" fmla="*/ 0 w 73"/>
                  <a:gd name="T21" fmla="*/ 13 h 44"/>
                  <a:gd name="T22" fmla="*/ 5 w 73"/>
                  <a:gd name="T23" fmla="*/ 25 h 44"/>
                  <a:gd name="T24" fmla="*/ 12 w 73"/>
                  <a:gd name="T25" fmla="*/ 29 h 44"/>
                  <a:gd name="T26" fmla="*/ 18 w 73"/>
                  <a:gd name="T27" fmla="*/ 44 h 44"/>
                  <a:gd name="T28" fmla="*/ 27 w 73"/>
                  <a:gd name="T29" fmla="*/ 41 h 44"/>
                  <a:gd name="T30" fmla="*/ 34 w 73"/>
                  <a:gd name="T31" fmla="*/ 35 h 44"/>
                  <a:gd name="T32" fmla="*/ 40 w 73"/>
                  <a:gd name="T33" fmla="*/ 29 h 44"/>
                  <a:gd name="T34" fmla="*/ 49 w 73"/>
                  <a:gd name="T35" fmla="*/ 28 h 44"/>
                  <a:gd name="T36" fmla="*/ 49 w 73"/>
                  <a:gd name="T37" fmla="*/ 32 h 44"/>
                  <a:gd name="T38" fmla="*/ 62 w 73"/>
                  <a:gd name="T39" fmla="*/ 26 h 44"/>
                  <a:gd name="T40" fmla="*/ 64 w 73"/>
                  <a:gd name="T41" fmla="*/ 23 h 44"/>
                  <a:gd name="T42" fmla="*/ 73 w 73"/>
                  <a:gd name="T43" fmla="*/ 1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44">
                    <a:moveTo>
                      <a:pt x="73" y="17"/>
                    </a:moveTo>
                    <a:lnTo>
                      <a:pt x="68" y="8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47" y="5"/>
                    </a:lnTo>
                    <a:lnTo>
                      <a:pt x="40" y="8"/>
                    </a:lnTo>
                    <a:lnTo>
                      <a:pt x="31" y="2"/>
                    </a:lnTo>
                    <a:lnTo>
                      <a:pt x="20" y="13"/>
                    </a:lnTo>
                    <a:lnTo>
                      <a:pt x="17" y="11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5" y="25"/>
                    </a:lnTo>
                    <a:lnTo>
                      <a:pt x="12" y="29"/>
                    </a:lnTo>
                    <a:lnTo>
                      <a:pt x="18" y="44"/>
                    </a:lnTo>
                    <a:lnTo>
                      <a:pt x="27" y="41"/>
                    </a:lnTo>
                    <a:lnTo>
                      <a:pt x="34" y="35"/>
                    </a:lnTo>
                    <a:lnTo>
                      <a:pt x="40" y="29"/>
                    </a:lnTo>
                    <a:lnTo>
                      <a:pt x="49" y="28"/>
                    </a:lnTo>
                    <a:lnTo>
                      <a:pt x="49" y="32"/>
                    </a:lnTo>
                    <a:lnTo>
                      <a:pt x="62" y="26"/>
                    </a:lnTo>
                    <a:lnTo>
                      <a:pt x="64" y="23"/>
                    </a:lnTo>
                    <a:lnTo>
                      <a:pt x="73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0" name="Freeform 2126">
                <a:extLst>
                  <a:ext uri="{FF2B5EF4-FFF2-40B4-BE49-F238E27FC236}">
                    <a16:creationId xmlns:a16="http://schemas.microsoft.com/office/drawing/2014/main" id="{A22243FA-28F0-8A12-A80E-6DA23B02D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378"/>
                <a:ext cx="36" cy="22"/>
              </a:xfrm>
              <a:custGeom>
                <a:avLst/>
                <a:gdLst>
                  <a:gd name="T0" fmla="*/ 73 w 73"/>
                  <a:gd name="T1" fmla="*/ 17 h 44"/>
                  <a:gd name="T2" fmla="*/ 64 w 73"/>
                  <a:gd name="T3" fmla="*/ 23 h 44"/>
                  <a:gd name="T4" fmla="*/ 62 w 73"/>
                  <a:gd name="T5" fmla="*/ 26 h 44"/>
                  <a:gd name="T6" fmla="*/ 49 w 73"/>
                  <a:gd name="T7" fmla="*/ 32 h 44"/>
                  <a:gd name="T8" fmla="*/ 49 w 73"/>
                  <a:gd name="T9" fmla="*/ 28 h 44"/>
                  <a:gd name="T10" fmla="*/ 40 w 73"/>
                  <a:gd name="T11" fmla="*/ 29 h 44"/>
                  <a:gd name="T12" fmla="*/ 34 w 73"/>
                  <a:gd name="T13" fmla="*/ 35 h 44"/>
                  <a:gd name="T14" fmla="*/ 27 w 73"/>
                  <a:gd name="T15" fmla="*/ 41 h 44"/>
                  <a:gd name="T16" fmla="*/ 18 w 73"/>
                  <a:gd name="T17" fmla="*/ 44 h 44"/>
                  <a:gd name="T18" fmla="*/ 12 w 73"/>
                  <a:gd name="T19" fmla="*/ 29 h 44"/>
                  <a:gd name="T20" fmla="*/ 5 w 73"/>
                  <a:gd name="T21" fmla="*/ 25 h 44"/>
                  <a:gd name="T22" fmla="*/ 0 w 73"/>
                  <a:gd name="T23" fmla="*/ 13 h 44"/>
                  <a:gd name="T24" fmla="*/ 3 w 73"/>
                  <a:gd name="T25" fmla="*/ 8 h 44"/>
                  <a:gd name="T26" fmla="*/ 17 w 73"/>
                  <a:gd name="T27" fmla="*/ 11 h 44"/>
                  <a:gd name="T28" fmla="*/ 20 w 73"/>
                  <a:gd name="T29" fmla="*/ 13 h 44"/>
                  <a:gd name="T30" fmla="*/ 31 w 73"/>
                  <a:gd name="T31" fmla="*/ 2 h 44"/>
                  <a:gd name="T32" fmla="*/ 40 w 73"/>
                  <a:gd name="T33" fmla="*/ 8 h 44"/>
                  <a:gd name="T34" fmla="*/ 47 w 73"/>
                  <a:gd name="T35" fmla="*/ 5 h 44"/>
                  <a:gd name="T36" fmla="*/ 56 w 73"/>
                  <a:gd name="T37" fmla="*/ 0 h 44"/>
                  <a:gd name="T38" fmla="*/ 62 w 73"/>
                  <a:gd name="T39" fmla="*/ 0 h 44"/>
                  <a:gd name="T40" fmla="*/ 68 w 73"/>
                  <a:gd name="T41" fmla="*/ 8 h 44"/>
                  <a:gd name="T42" fmla="*/ 73 w 73"/>
                  <a:gd name="T43" fmla="*/ 1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44">
                    <a:moveTo>
                      <a:pt x="73" y="17"/>
                    </a:moveTo>
                    <a:lnTo>
                      <a:pt x="64" y="23"/>
                    </a:lnTo>
                    <a:lnTo>
                      <a:pt x="62" y="26"/>
                    </a:lnTo>
                    <a:lnTo>
                      <a:pt x="49" y="32"/>
                    </a:lnTo>
                    <a:lnTo>
                      <a:pt x="49" y="28"/>
                    </a:lnTo>
                    <a:lnTo>
                      <a:pt x="40" y="29"/>
                    </a:lnTo>
                    <a:lnTo>
                      <a:pt x="34" y="35"/>
                    </a:lnTo>
                    <a:lnTo>
                      <a:pt x="27" y="41"/>
                    </a:lnTo>
                    <a:lnTo>
                      <a:pt x="18" y="44"/>
                    </a:lnTo>
                    <a:lnTo>
                      <a:pt x="12" y="29"/>
                    </a:lnTo>
                    <a:lnTo>
                      <a:pt x="5" y="25"/>
                    </a:lnTo>
                    <a:lnTo>
                      <a:pt x="0" y="13"/>
                    </a:lnTo>
                    <a:lnTo>
                      <a:pt x="3" y="8"/>
                    </a:lnTo>
                    <a:lnTo>
                      <a:pt x="17" y="11"/>
                    </a:lnTo>
                    <a:lnTo>
                      <a:pt x="20" y="13"/>
                    </a:lnTo>
                    <a:lnTo>
                      <a:pt x="31" y="2"/>
                    </a:lnTo>
                    <a:lnTo>
                      <a:pt x="40" y="8"/>
                    </a:lnTo>
                    <a:lnTo>
                      <a:pt x="47" y="5"/>
                    </a:lnTo>
                    <a:lnTo>
                      <a:pt x="56" y="0"/>
                    </a:lnTo>
                    <a:lnTo>
                      <a:pt x="62" y="0"/>
                    </a:lnTo>
                    <a:lnTo>
                      <a:pt x="68" y="8"/>
                    </a:lnTo>
                    <a:lnTo>
                      <a:pt x="73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1" name="Freeform 2127">
                <a:extLst>
                  <a:ext uri="{FF2B5EF4-FFF2-40B4-BE49-F238E27FC236}">
                    <a16:creationId xmlns:a16="http://schemas.microsoft.com/office/drawing/2014/main" id="{324224DB-3935-F115-9E25-54BF0BE23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378"/>
                <a:ext cx="36" cy="22"/>
              </a:xfrm>
              <a:custGeom>
                <a:avLst/>
                <a:gdLst>
                  <a:gd name="T0" fmla="*/ 73 w 73"/>
                  <a:gd name="T1" fmla="*/ 17 h 44"/>
                  <a:gd name="T2" fmla="*/ 64 w 73"/>
                  <a:gd name="T3" fmla="*/ 23 h 44"/>
                  <a:gd name="T4" fmla="*/ 62 w 73"/>
                  <a:gd name="T5" fmla="*/ 26 h 44"/>
                  <a:gd name="T6" fmla="*/ 49 w 73"/>
                  <a:gd name="T7" fmla="*/ 32 h 44"/>
                  <a:gd name="T8" fmla="*/ 49 w 73"/>
                  <a:gd name="T9" fmla="*/ 28 h 44"/>
                  <a:gd name="T10" fmla="*/ 40 w 73"/>
                  <a:gd name="T11" fmla="*/ 29 h 44"/>
                  <a:gd name="T12" fmla="*/ 34 w 73"/>
                  <a:gd name="T13" fmla="*/ 35 h 44"/>
                  <a:gd name="T14" fmla="*/ 27 w 73"/>
                  <a:gd name="T15" fmla="*/ 41 h 44"/>
                  <a:gd name="T16" fmla="*/ 18 w 73"/>
                  <a:gd name="T17" fmla="*/ 44 h 44"/>
                  <a:gd name="T18" fmla="*/ 12 w 73"/>
                  <a:gd name="T19" fmla="*/ 29 h 44"/>
                  <a:gd name="T20" fmla="*/ 5 w 73"/>
                  <a:gd name="T21" fmla="*/ 25 h 44"/>
                  <a:gd name="T22" fmla="*/ 0 w 73"/>
                  <a:gd name="T23" fmla="*/ 13 h 44"/>
                  <a:gd name="T24" fmla="*/ 3 w 73"/>
                  <a:gd name="T25" fmla="*/ 8 h 44"/>
                  <a:gd name="T26" fmla="*/ 17 w 73"/>
                  <a:gd name="T27" fmla="*/ 11 h 44"/>
                  <a:gd name="T28" fmla="*/ 20 w 73"/>
                  <a:gd name="T29" fmla="*/ 13 h 44"/>
                  <a:gd name="T30" fmla="*/ 31 w 73"/>
                  <a:gd name="T31" fmla="*/ 2 h 44"/>
                  <a:gd name="T32" fmla="*/ 40 w 73"/>
                  <a:gd name="T33" fmla="*/ 8 h 44"/>
                  <a:gd name="T34" fmla="*/ 47 w 73"/>
                  <a:gd name="T35" fmla="*/ 5 h 44"/>
                  <a:gd name="T36" fmla="*/ 56 w 73"/>
                  <a:gd name="T37" fmla="*/ 0 h 44"/>
                  <a:gd name="T38" fmla="*/ 62 w 73"/>
                  <a:gd name="T39" fmla="*/ 0 h 44"/>
                  <a:gd name="T40" fmla="*/ 68 w 73"/>
                  <a:gd name="T41" fmla="*/ 8 h 44"/>
                  <a:gd name="T42" fmla="*/ 73 w 73"/>
                  <a:gd name="T43" fmla="*/ 1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44">
                    <a:moveTo>
                      <a:pt x="73" y="17"/>
                    </a:moveTo>
                    <a:lnTo>
                      <a:pt x="64" y="23"/>
                    </a:lnTo>
                    <a:lnTo>
                      <a:pt x="62" y="26"/>
                    </a:lnTo>
                    <a:lnTo>
                      <a:pt x="49" y="32"/>
                    </a:lnTo>
                    <a:lnTo>
                      <a:pt x="49" y="28"/>
                    </a:lnTo>
                    <a:lnTo>
                      <a:pt x="40" y="29"/>
                    </a:lnTo>
                    <a:lnTo>
                      <a:pt x="34" y="35"/>
                    </a:lnTo>
                    <a:lnTo>
                      <a:pt x="27" y="41"/>
                    </a:lnTo>
                    <a:lnTo>
                      <a:pt x="18" y="44"/>
                    </a:lnTo>
                    <a:lnTo>
                      <a:pt x="12" y="29"/>
                    </a:lnTo>
                    <a:lnTo>
                      <a:pt x="5" y="25"/>
                    </a:lnTo>
                    <a:lnTo>
                      <a:pt x="0" y="13"/>
                    </a:lnTo>
                    <a:lnTo>
                      <a:pt x="3" y="8"/>
                    </a:lnTo>
                    <a:lnTo>
                      <a:pt x="17" y="11"/>
                    </a:lnTo>
                    <a:lnTo>
                      <a:pt x="20" y="13"/>
                    </a:lnTo>
                    <a:lnTo>
                      <a:pt x="31" y="2"/>
                    </a:lnTo>
                    <a:lnTo>
                      <a:pt x="40" y="8"/>
                    </a:lnTo>
                    <a:lnTo>
                      <a:pt x="47" y="5"/>
                    </a:lnTo>
                    <a:lnTo>
                      <a:pt x="56" y="0"/>
                    </a:lnTo>
                    <a:lnTo>
                      <a:pt x="62" y="0"/>
                    </a:lnTo>
                    <a:lnTo>
                      <a:pt x="68" y="8"/>
                    </a:lnTo>
                    <a:lnTo>
                      <a:pt x="73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2" name="Freeform 2128">
                <a:extLst>
                  <a:ext uri="{FF2B5EF4-FFF2-40B4-BE49-F238E27FC236}">
                    <a16:creationId xmlns:a16="http://schemas.microsoft.com/office/drawing/2014/main" id="{B7E7D7DB-5B3B-E677-6155-6B4883F3B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388"/>
                <a:ext cx="38" cy="34"/>
              </a:xfrm>
              <a:custGeom>
                <a:avLst/>
                <a:gdLst>
                  <a:gd name="T0" fmla="*/ 19 w 76"/>
                  <a:gd name="T1" fmla="*/ 6 h 69"/>
                  <a:gd name="T2" fmla="*/ 21 w 76"/>
                  <a:gd name="T3" fmla="*/ 9 h 69"/>
                  <a:gd name="T4" fmla="*/ 19 w 76"/>
                  <a:gd name="T5" fmla="*/ 17 h 69"/>
                  <a:gd name="T6" fmla="*/ 22 w 76"/>
                  <a:gd name="T7" fmla="*/ 21 h 69"/>
                  <a:gd name="T8" fmla="*/ 15 w 76"/>
                  <a:gd name="T9" fmla="*/ 20 h 69"/>
                  <a:gd name="T10" fmla="*/ 9 w 76"/>
                  <a:gd name="T11" fmla="*/ 21 h 69"/>
                  <a:gd name="T12" fmla="*/ 6 w 76"/>
                  <a:gd name="T13" fmla="*/ 24 h 69"/>
                  <a:gd name="T14" fmla="*/ 7 w 76"/>
                  <a:gd name="T15" fmla="*/ 34 h 69"/>
                  <a:gd name="T16" fmla="*/ 1 w 76"/>
                  <a:gd name="T17" fmla="*/ 37 h 69"/>
                  <a:gd name="T18" fmla="*/ 0 w 76"/>
                  <a:gd name="T19" fmla="*/ 41 h 69"/>
                  <a:gd name="T20" fmla="*/ 1 w 76"/>
                  <a:gd name="T21" fmla="*/ 52 h 69"/>
                  <a:gd name="T22" fmla="*/ 12 w 76"/>
                  <a:gd name="T23" fmla="*/ 61 h 69"/>
                  <a:gd name="T24" fmla="*/ 16 w 76"/>
                  <a:gd name="T25" fmla="*/ 67 h 69"/>
                  <a:gd name="T26" fmla="*/ 21 w 76"/>
                  <a:gd name="T27" fmla="*/ 67 h 69"/>
                  <a:gd name="T28" fmla="*/ 24 w 76"/>
                  <a:gd name="T29" fmla="*/ 64 h 69"/>
                  <a:gd name="T30" fmla="*/ 36 w 76"/>
                  <a:gd name="T31" fmla="*/ 64 h 69"/>
                  <a:gd name="T32" fmla="*/ 39 w 76"/>
                  <a:gd name="T33" fmla="*/ 64 h 69"/>
                  <a:gd name="T34" fmla="*/ 44 w 76"/>
                  <a:gd name="T35" fmla="*/ 67 h 69"/>
                  <a:gd name="T36" fmla="*/ 53 w 76"/>
                  <a:gd name="T37" fmla="*/ 66 h 69"/>
                  <a:gd name="T38" fmla="*/ 57 w 76"/>
                  <a:gd name="T39" fmla="*/ 69 h 69"/>
                  <a:gd name="T40" fmla="*/ 66 w 76"/>
                  <a:gd name="T41" fmla="*/ 62 h 69"/>
                  <a:gd name="T42" fmla="*/ 74 w 76"/>
                  <a:gd name="T43" fmla="*/ 64 h 69"/>
                  <a:gd name="T44" fmla="*/ 76 w 76"/>
                  <a:gd name="T45" fmla="*/ 62 h 69"/>
                  <a:gd name="T46" fmla="*/ 69 w 76"/>
                  <a:gd name="T47" fmla="*/ 58 h 69"/>
                  <a:gd name="T48" fmla="*/ 69 w 76"/>
                  <a:gd name="T49" fmla="*/ 53 h 69"/>
                  <a:gd name="T50" fmla="*/ 68 w 76"/>
                  <a:gd name="T51" fmla="*/ 44 h 69"/>
                  <a:gd name="T52" fmla="*/ 69 w 76"/>
                  <a:gd name="T53" fmla="*/ 37 h 69"/>
                  <a:gd name="T54" fmla="*/ 74 w 76"/>
                  <a:gd name="T55" fmla="*/ 31 h 69"/>
                  <a:gd name="T56" fmla="*/ 74 w 76"/>
                  <a:gd name="T57" fmla="*/ 28 h 69"/>
                  <a:gd name="T58" fmla="*/ 68 w 76"/>
                  <a:gd name="T59" fmla="*/ 21 h 69"/>
                  <a:gd name="T60" fmla="*/ 65 w 76"/>
                  <a:gd name="T61" fmla="*/ 17 h 69"/>
                  <a:gd name="T62" fmla="*/ 66 w 76"/>
                  <a:gd name="T63" fmla="*/ 9 h 69"/>
                  <a:gd name="T64" fmla="*/ 60 w 76"/>
                  <a:gd name="T65" fmla="*/ 3 h 69"/>
                  <a:gd name="T66" fmla="*/ 56 w 76"/>
                  <a:gd name="T67" fmla="*/ 6 h 69"/>
                  <a:gd name="T68" fmla="*/ 48 w 76"/>
                  <a:gd name="T69" fmla="*/ 5 h 69"/>
                  <a:gd name="T70" fmla="*/ 33 w 76"/>
                  <a:gd name="T71" fmla="*/ 0 h 69"/>
                  <a:gd name="T72" fmla="*/ 30 w 76"/>
                  <a:gd name="T73" fmla="*/ 8 h 69"/>
                  <a:gd name="T74" fmla="*/ 19 w 76"/>
                  <a:gd name="T75" fmla="*/ 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6" h="69">
                    <a:moveTo>
                      <a:pt x="19" y="6"/>
                    </a:moveTo>
                    <a:lnTo>
                      <a:pt x="21" y="9"/>
                    </a:lnTo>
                    <a:lnTo>
                      <a:pt x="19" y="17"/>
                    </a:lnTo>
                    <a:lnTo>
                      <a:pt x="22" y="21"/>
                    </a:lnTo>
                    <a:lnTo>
                      <a:pt x="15" y="20"/>
                    </a:lnTo>
                    <a:lnTo>
                      <a:pt x="9" y="21"/>
                    </a:lnTo>
                    <a:lnTo>
                      <a:pt x="6" y="24"/>
                    </a:lnTo>
                    <a:lnTo>
                      <a:pt x="7" y="34"/>
                    </a:lnTo>
                    <a:lnTo>
                      <a:pt x="1" y="37"/>
                    </a:lnTo>
                    <a:lnTo>
                      <a:pt x="0" y="41"/>
                    </a:lnTo>
                    <a:lnTo>
                      <a:pt x="1" y="52"/>
                    </a:lnTo>
                    <a:lnTo>
                      <a:pt x="12" y="61"/>
                    </a:lnTo>
                    <a:lnTo>
                      <a:pt x="16" y="67"/>
                    </a:lnTo>
                    <a:lnTo>
                      <a:pt x="21" y="67"/>
                    </a:lnTo>
                    <a:lnTo>
                      <a:pt x="24" y="64"/>
                    </a:lnTo>
                    <a:lnTo>
                      <a:pt x="36" y="64"/>
                    </a:lnTo>
                    <a:lnTo>
                      <a:pt x="39" y="64"/>
                    </a:lnTo>
                    <a:lnTo>
                      <a:pt x="44" y="67"/>
                    </a:lnTo>
                    <a:lnTo>
                      <a:pt x="53" y="66"/>
                    </a:lnTo>
                    <a:lnTo>
                      <a:pt x="57" y="69"/>
                    </a:lnTo>
                    <a:lnTo>
                      <a:pt x="66" y="62"/>
                    </a:lnTo>
                    <a:lnTo>
                      <a:pt x="74" y="64"/>
                    </a:lnTo>
                    <a:lnTo>
                      <a:pt x="76" y="62"/>
                    </a:lnTo>
                    <a:lnTo>
                      <a:pt x="69" y="58"/>
                    </a:lnTo>
                    <a:lnTo>
                      <a:pt x="69" y="53"/>
                    </a:lnTo>
                    <a:lnTo>
                      <a:pt x="68" y="44"/>
                    </a:lnTo>
                    <a:lnTo>
                      <a:pt x="69" y="37"/>
                    </a:lnTo>
                    <a:lnTo>
                      <a:pt x="74" y="31"/>
                    </a:lnTo>
                    <a:lnTo>
                      <a:pt x="74" y="28"/>
                    </a:lnTo>
                    <a:lnTo>
                      <a:pt x="68" y="21"/>
                    </a:lnTo>
                    <a:lnTo>
                      <a:pt x="65" y="17"/>
                    </a:lnTo>
                    <a:lnTo>
                      <a:pt x="66" y="9"/>
                    </a:lnTo>
                    <a:lnTo>
                      <a:pt x="60" y="3"/>
                    </a:lnTo>
                    <a:lnTo>
                      <a:pt x="56" y="6"/>
                    </a:lnTo>
                    <a:lnTo>
                      <a:pt x="48" y="5"/>
                    </a:lnTo>
                    <a:lnTo>
                      <a:pt x="33" y="0"/>
                    </a:lnTo>
                    <a:lnTo>
                      <a:pt x="30" y="8"/>
                    </a:lnTo>
                    <a:lnTo>
                      <a:pt x="19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3" name="Freeform 2129">
                <a:extLst>
                  <a:ext uri="{FF2B5EF4-FFF2-40B4-BE49-F238E27FC236}">
                    <a16:creationId xmlns:a16="http://schemas.microsoft.com/office/drawing/2014/main" id="{F9B8003D-9EB1-29C3-6881-C719B90D1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388"/>
                <a:ext cx="38" cy="34"/>
              </a:xfrm>
              <a:custGeom>
                <a:avLst/>
                <a:gdLst>
                  <a:gd name="T0" fmla="*/ 19 w 76"/>
                  <a:gd name="T1" fmla="*/ 6 h 69"/>
                  <a:gd name="T2" fmla="*/ 30 w 76"/>
                  <a:gd name="T3" fmla="*/ 8 h 69"/>
                  <a:gd name="T4" fmla="*/ 33 w 76"/>
                  <a:gd name="T5" fmla="*/ 0 h 69"/>
                  <a:gd name="T6" fmla="*/ 48 w 76"/>
                  <a:gd name="T7" fmla="*/ 5 h 69"/>
                  <a:gd name="T8" fmla="*/ 56 w 76"/>
                  <a:gd name="T9" fmla="*/ 6 h 69"/>
                  <a:gd name="T10" fmla="*/ 60 w 76"/>
                  <a:gd name="T11" fmla="*/ 3 h 69"/>
                  <a:gd name="T12" fmla="*/ 66 w 76"/>
                  <a:gd name="T13" fmla="*/ 9 h 69"/>
                  <a:gd name="T14" fmla="*/ 65 w 76"/>
                  <a:gd name="T15" fmla="*/ 17 h 69"/>
                  <a:gd name="T16" fmla="*/ 68 w 76"/>
                  <a:gd name="T17" fmla="*/ 21 h 69"/>
                  <a:gd name="T18" fmla="*/ 74 w 76"/>
                  <a:gd name="T19" fmla="*/ 28 h 69"/>
                  <a:gd name="T20" fmla="*/ 74 w 76"/>
                  <a:gd name="T21" fmla="*/ 31 h 69"/>
                  <a:gd name="T22" fmla="*/ 69 w 76"/>
                  <a:gd name="T23" fmla="*/ 37 h 69"/>
                  <a:gd name="T24" fmla="*/ 68 w 76"/>
                  <a:gd name="T25" fmla="*/ 44 h 69"/>
                  <a:gd name="T26" fmla="*/ 69 w 76"/>
                  <a:gd name="T27" fmla="*/ 53 h 69"/>
                  <a:gd name="T28" fmla="*/ 69 w 76"/>
                  <a:gd name="T29" fmla="*/ 58 h 69"/>
                  <a:gd name="T30" fmla="*/ 76 w 76"/>
                  <a:gd name="T31" fmla="*/ 62 h 69"/>
                  <a:gd name="T32" fmla="*/ 74 w 76"/>
                  <a:gd name="T33" fmla="*/ 64 h 69"/>
                  <a:gd name="T34" fmla="*/ 66 w 76"/>
                  <a:gd name="T35" fmla="*/ 62 h 69"/>
                  <a:gd name="T36" fmla="*/ 57 w 76"/>
                  <a:gd name="T37" fmla="*/ 69 h 69"/>
                  <a:gd name="T38" fmla="*/ 53 w 76"/>
                  <a:gd name="T39" fmla="*/ 66 h 69"/>
                  <a:gd name="T40" fmla="*/ 44 w 76"/>
                  <a:gd name="T41" fmla="*/ 67 h 69"/>
                  <a:gd name="T42" fmla="*/ 39 w 76"/>
                  <a:gd name="T43" fmla="*/ 64 h 69"/>
                  <a:gd name="T44" fmla="*/ 36 w 76"/>
                  <a:gd name="T45" fmla="*/ 64 h 69"/>
                  <a:gd name="T46" fmla="*/ 24 w 76"/>
                  <a:gd name="T47" fmla="*/ 64 h 69"/>
                  <a:gd name="T48" fmla="*/ 21 w 76"/>
                  <a:gd name="T49" fmla="*/ 67 h 69"/>
                  <a:gd name="T50" fmla="*/ 16 w 76"/>
                  <a:gd name="T51" fmla="*/ 67 h 69"/>
                  <a:gd name="T52" fmla="*/ 12 w 76"/>
                  <a:gd name="T53" fmla="*/ 61 h 69"/>
                  <a:gd name="T54" fmla="*/ 1 w 76"/>
                  <a:gd name="T55" fmla="*/ 52 h 69"/>
                  <a:gd name="T56" fmla="*/ 0 w 76"/>
                  <a:gd name="T57" fmla="*/ 41 h 69"/>
                  <a:gd name="T58" fmla="*/ 1 w 76"/>
                  <a:gd name="T59" fmla="*/ 37 h 69"/>
                  <a:gd name="T60" fmla="*/ 7 w 76"/>
                  <a:gd name="T61" fmla="*/ 34 h 69"/>
                  <a:gd name="T62" fmla="*/ 6 w 76"/>
                  <a:gd name="T63" fmla="*/ 24 h 69"/>
                  <a:gd name="T64" fmla="*/ 9 w 76"/>
                  <a:gd name="T65" fmla="*/ 21 h 69"/>
                  <a:gd name="T66" fmla="*/ 15 w 76"/>
                  <a:gd name="T67" fmla="*/ 20 h 69"/>
                  <a:gd name="T68" fmla="*/ 22 w 76"/>
                  <a:gd name="T69" fmla="*/ 21 h 69"/>
                  <a:gd name="T70" fmla="*/ 19 w 76"/>
                  <a:gd name="T71" fmla="*/ 17 h 69"/>
                  <a:gd name="T72" fmla="*/ 21 w 76"/>
                  <a:gd name="T73" fmla="*/ 9 h 69"/>
                  <a:gd name="T74" fmla="*/ 19 w 76"/>
                  <a:gd name="T75" fmla="*/ 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6" h="69">
                    <a:moveTo>
                      <a:pt x="19" y="6"/>
                    </a:moveTo>
                    <a:lnTo>
                      <a:pt x="30" y="8"/>
                    </a:lnTo>
                    <a:lnTo>
                      <a:pt x="33" y="0"/>
                    </a:lnTo>
                    <a:lnTo>
                      <a:pt x="48" y="5"/>
                    </a:lnTo>
                    <a:lnTo>
                      <a:pt x="56" y="6"/>
                    </a:lnTo>
                    <a:lnTo>
                      <a:pt x="60" y="3"/>
                    </a:lnTo>
                    <a:lnTo>
                      <a:pt x="66" y="9"/>
                    </a:lnTo>
                    <a:lnTo>
                      <a:pt x="65" y="17"/>
                    </a:lnTo>
                    <a:lnTo>
                      <a:pt x="68" y="21"/>
                    </a:lnTo>
                    <a:lnTo>
                      <a:pt x="74" y="28"/>
                    </a:lnTo>
                    <a:lnTo>
                      <a:pt x="74" y="31"/>
                    </a:lnTo>
                    <a:lnTo>
                      <a:pt x="69" y="37"/>
                    </a:lnTo>
                    <a:lnTo>
                      <a:pt x="68" y="44"/>
                    </a:lnTo>
                    <a:lnTo>
                      <a:pt x="69" y="53"/>
                    </a:lnTo>
                    <a:lnTo>
                      <a:pt x="69" y="58"/>
                    </a:lnTo>
                    <a:lnTo>
                      <a:pt x="76" y="62"/>
                    </a:lnTo>
                    <a:lnTo>
                      <a:pt x="74" y="64"/>
                    </a:lnTo>
                    <a:lnTo>
                      <a:pt x="66" y="62"/>
                    </a:lnTo>
                    <a:lnTo>
                      <a:pt x="57" y="69"/>
                    </a:lnTo>
                    <a:lnTo>
                      <a:pt x="53" y="66"/>
                    </a:lnTo>
                    <a:lnTo>
                      <a:pt x="44" y="67"/>
                    </a:lnTo>
                    <a:lnTo>
                      <a:pt x="39" y="64"/>
                    </a:lnTo>
                    <a:lnTo>
                      <a:pt x="36" y="64"/>
                    </a:lnTo>
                    <a:lnTo>
                      <a:pt x="24" y="64"/>
                    </a:lnTo>
                    <a:lnTo>
                      <a:pt x="21" y="67"/>
                    </a:lnTo>
                    <a:lnTo>
                      <a:pt x="16" y="67"/>
                    </a:lnTo>
                    <a:lnTo>
                      <a:pt x="12" y="61"/>
                    </a:lnTo>
                    <a:lnTo>
                      <a:pt x="1" y="52"/>
                    </a:lnTo>
                    <a:lnTo>
                      <a:pt x="0" y="41"/>
                    </a:lnTo>
                    <a:lnTo>
                      <a:pt x="1" y="37"/>
                    </a:lnTo>
                    <a:lnTo>
                      <a:pt x="7" y="34"/>
                    </a:lnTo>
                    <a:lnTo>
                      <a:pt x="6" y="24"/>
                    </a:lnTo>
                    <a:lnTo>
                      <a:pt x="9" y="21"/>
                    </a:lnTo>
                    <a:lnTo>
                      <a:pt x="15" y="20"/>
                    </a:lnTo>
                    <a:lnTo>
                      <a:pt x="22" y="21"/>
                    </a:lnTo>
                    <a:lnTo>
                      <a:pt x="19" y="17"/>
                    </a:lnTo>
                    <a:lnTo>
                      <a:pt x="21" y="9"/>
                    </a:lnTo>
                    <a:lnTo>
                      <a:pt x="1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4" name="Freeform 2130">
                <a:extLst>
                  <a:ext uri="{FF2B5EF4-FFF2-40B4-BE49-F238E27FC236}">
                    <a16:creationId xmlns:a16="http://schemas.microsoft.com/office/drawing/2014/main" id="{A1E0387C-AFA2-8A08-6041-B6D138899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388"/>
                <a:ext cx="38" cy="34"/>
              </a:xfrm>
              <a:custGeom>
                <a:avLst/>
                <a:gdLst>
                  <a:gd name="T0" fmla="*/ 19 w 76"/>
                  <a:gd name="T1" fmla="*/ 6 h 69"/>
                  <a:gd name="T2" fmla="*/ 30 w 76"/>
                  <a:gd name="T3" fmla="*/ 8 h 69"/>
                  <a:gd name="T4" fmla="*/ 33 w 76"/>
                  <a:gd name="T5" fmla="*/ 0 h 69"/>
                  <a:gd name="T6" fmla="*/ 48 w 76"/>
                  <a:gd name="T7" fmla="*/ 5 h 69"/>
                  <a:gd name="T8" fmla="*/ 56 w 76"/>
                  <a:gd name="T9" fmla="*/ 6 h 69"/>
                  <a:gd name="T10" fmla="*/ 60 w 76"/>
                  <a:gd name="T11" fmla="*/ 3 h 69"/>
                  <a:gd name="T12" fmla="*/ 66 w 76"/>
                  <a:gd name="T13" fmla="*/ 9 h 69"/>
                  <a:gd name="T14" fmla="*/ 65 w 76"/>
                  <a:gd name="T15" fmla="*/ 17 h 69"/>
                  <a:gd name="T16" fmla="*/ 68 w 76"/>
                  <a:gd name="T17" fmla="*/ 21 h 69"/>
                  <a:gd name="T18" fmla="*/ 74 w 76"/>
                  <a:gd name="T19" fmla="*/ 28 h 69"/>
                  <a:gd name="T20" fmla="*/ 74 w 76"/>
                  <a:gd name="T21" fmla="*/ 31 h 69"/>
                  <a:gd name="T22" fmla="*/ 69 w 76"/>
                  <a:gd name="T23" fmla="*/ 37 h 69"/>
                  <a:gd name="T24" fmla="*/ 68 w 76"/>
                  <a:gd name="T25" fmla="*/ 44 h 69"/>
                  <a:gd name="T26" fmla="*/ 69 w 76"/>
                  <a:gd name="T27" fmla="*/ 53 h 69"/>
                  <a:gd name="T28" fmla="*/ 69 w 76"/>
                  <a:gd name="T29" fmla="*/ 58 h 69"/>
                  <a:gd name="T30" fmla="*/ 76 w 76"/>
                  <a:gd name="T31" fmla="*/ 62 h 69"/>
                  <a:gd name="T32" fmla="*/ 74 w 76"/>
                  <a:gd name="T33" fmla="*/ 64 h 69"/>
                  <a:gd name="T34" fmla="*/ 66 w 76"/>
                  <a:gd name="T35" fmla="*/ 62 h 69"/>
                  <a:gd name="T36" fmla="*/ 57 w 76"/>
                  <a:gd name="T37" fmla="*/ 69 h 69"/>
                  <a:gd name="T38" fmla="*/ 53 w 76"/>
                  <a:gd name="T39" fmla="*/ 66 h 69"/>
                  <a:gd name="T40" fmla="*/ 44 w 76"/>
                  <a:gd name="T41" fmla="*/ 67 h 69"/>
                  <a:gd name="T42" fmla="*/ 39 w 76"/>
                  <a:gd name="T43" fmla="*/ 64 h 69"/>
                  <a:gd name="T44" fmla="*/ 36 w 76"/>
                  <a:gd name="T45" fmla="*/ 64 h 69"/>
                  <a:gd name="T46" fmla="*/ 24 w 76"/>
                  <a:gd name="T47" fmla="*/ 64 h 69"/>
                  <a:gd name="T48" fmla="*/ 21 w 76"/>
                  <a:gd name="T49" fmla="*/ 67 h 69"/>
                  <a:gd name="T50" fmla="*/ 16 w 76"/>
                  <a:gd name="T51" fmla="*/ 67 h 69"/>
                  <a:gd name="T52" fmla="*/ 12 w 76"/>
                  <a:gd name="T53" fmla="*/ 61 h 69"/>
                  <a:gd name="T54" fmla="*/ 1 w 76"/>
                  <a:gd name="T55" fmla="*/ 52 h 69"/>
                  <a:gd name="T56" fmla="*/ 0 w 76"/>
                  <a:gd name="T57" fmla="*/ 41 h 69"/>
                  <a:gd name="T58" fmla="*/ 1 w 76"/>
                  <a:gd name="T59" fmla="*/ 37 h 69"/>
                  <a:gd name="T60" fmla="*/ 7 w 76"/>
                  <a:gd name="T61" fmla="*/ 34 h 69"/>
                  <a:gd name="T62" fmla="*/ 6 w 76"/>
                  <a:gd name="T63" fmla="*/ 24 h 69"/>
                  <a:gd name="T64" fmla="*/ 9 w 76"/>
                  <a:gd name="T65" fmla="*/ 21 h 69"/>
                  <a:gd name="T66" fmla="*/ 15 w 76"/>
                  <a:gd name="T67" fmla="*/ 20 h 69"/>
                  <a:gd name="T68" fmla="*/ 22 w 76"/>
                  <a:gd name="T69" fmla="*/ 21 h 69"/>
                  <a:gd name="T70" fmla="*/ 19 w 76"/>
                  <a:gd name="T71" fmla="*/ 17 h 69"/>
                  <a:gd name="T72" fmla="*/ 21 w 76"/>
                  <a:gd name="T73" fmla="*/ 9 h 69"/>
                  <a:gd name="T74" fmla="*/ 19 w 76"/>
                  <a:gd name="T75" fmla="*/ 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6" h="69">
                    <a:moveTo>
                      <a:pt x="19" y="6"/>
                    </a:moveTo>
                    <a:lnTo>
                      <a:pt x="30" y="8"/>
                    </a:lnTo>
                    <a:lnTo>
                      <a:pt x="33" y="0"/>
                    </a:lnTo>
                    <a:lnTo>
                      <a:pt x="48" y="5"/>
                    </a:lnTo>
                    <a:lnTo>
                      <a:pt x="56" y="6"/>
                    </a:lnTo>
                    <a:lnTo>
                      <a:pt x="60" y="3"/>
                    </a:lnTo>
                    <a:lnTo>
                      <a:pt x="66" y="9"/>
                    </a:lnTo>
                    <a:lnTo>
                      <a:pt x="65" y="17"/>
                    </a:lnTo>
                    <a:lnTo>
                      <a:pt x="68" y="21"/>
                    </a:lnTo>
                    <a:lnTo>
                      <a:pt x="74" y="28"/>
                    </a:lnTo>
                    <a:lnTo>
                      <a:pt x="74" y="31"/>
                    </a:lnTo>
                    <a:lnTo>
                      <a:pt x="69" y="37"/>
                    </a:lnTo>
                    <a:lnTo>
                      <a:pt x="68" y="44"/>
                    </a:lnTo>
                    <a:lnTo>
                      <a:pt x="69" y="53"/>
                    </a:lnTo>
                    <a:lnTo>
                      <a:pt x="69" y="58"/>
                    </a:lnTo>
                    <a:lnTo>
                      <a:pt x="76" y="62"/>
                    </a:lnTo>
                    <a:lnTo>
                      <a:pt x="74" y="64"/>
                    </a:lnTo>
                    <a:lnTo>
                      <a:pt x="66" y="62"/>
                    </a:lnTo>
                    <a:lnTo>
                      <a:pt x="57" y="69"/>
                    </a:lnTo>
                    <a:lnTo>
                      <a:pt x="53" y="66"/>
                    </a:lnTo>
                    <a:lnTo>
                      <a:pt x="44" y="67"/>
                    </a:lnTo>
                    <a:lnTo>
                      <a:pt x="39" y="64"/>
                    </a:lnTo>
                    <a:lnTo>
                      <a:pt x="36" y="64"/>
                    </a:lnTo>
                    <a:lnTo>
                      <a:pt x="24" y="64"/>
                    </a:lnTo>
                    <a:lnTo>
                      <a:pt x="21" y="67"/>
                    </a:lnTo>
                    <a:lnTo>
                      <a:pt x="16" y="67"/>
                    </a:lnTo>
                    <a:lnTo>
                      <a:pt x="12" y="61"/>
                    </a:lnTo>
                    <a:lnTo>
                      <a:pt x="1" y="52"/>
                    </a:lnTo>
                    <a:lnTo>
                      <a:pt x="0" y="41"/>
                    </a:lnTo>
                    <a:lnTo>
                      <a:pt x="1" y="37"/>
                    </a:lnTo>
                    <a:lnTo>
                      <a:pt x="7" y="34"/>
                    </a:lnTo>
                    <a:lnTo>
                      <a:pt x="6" y="24"/>
                    </a:lnTo>
                    <a:lnTo>
                      <a:pt x="9" y="21"/>
                    </a:lnTo>
                    <a:lnTo>
                      <a:pt x="15" y="20"/>
                    </a:lnTo>
                    <a:lnTo>
                      <a:pt x="22" y="21"/>
                    </a:lnTo>
                    <a:lnTo>
                      <a:pt x="19" y="17"/>
                    </a:lnTo>
                    <a:lnTo>
                      <a:pt x="21" y="9"/>
                    </a:lnTo>
                    <a:lnTo>
                      <a:pt x="19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5" name="Freeform 2131">
                <a:extLst>
                  <a:ext uri="{FF2B5EF4-FFF2-40B4-BE49-F238E27FC236}">
                    <a16:creationId xmlns:a16="http://schemas.microsoft.com/office/drawing/2014/main" id="{5CBE592C-8009-475F-9B2B-EFC6A4FC0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323"/>
                <a:ext cx="64" cy="36"/>
              </a:xfrm>
              <a:custGeom>
                <a:avLst/>
                <a:gdLst>
                  <a:gd name="T0" fmla="*/ 98 w 127"/>
                  <a:gd name="T1" fmla="*/ 5 h 73"/>
                  <a:gd name="T2" fmla="*/ 94 w 127"/>
                  <a:gd name="T3" fmla="*/ 15 h 73"/>
                  <a:gd name="T4" fmla="*/ 86 w 127"/>
                  <a:gd name="T5" fmla="*/ 21 h 73"/>
                  <a:gd name="T6" fmla="*/ 76 w 127"/>
                  <a:gd name="T7" fmla="*/ 8 h 73"/>
                  <a:gd name="T8" fmla="*/ 60 w 127"/>
                  <a:gd name="T9" fmla="*/ 5 h 73"/>
                  <a:gd name="T10" fmla="*/ 47 w 127"/>
                  <a:gd name="T11" fmla="*/ 14 h 73"/>
                  <a:gd name="T12" fmla="*/ 38 w 127"/>
                  <a:gd name="T13" fmla="*/ 23 h 73"/>
                  <a:gd name="T14" fmla="*/ 27 w 127"/>
                  <a:gd name="T15" fmla="*/ 23 h 73"/>
                  <a:gd name="T16" fmla="*/ 10 w 127"/>
                  <a:gd name="T17" fmla="*/ 18 h 73"/>
                  <a:gd name="T18" fmla="*/ 1 w 127"/>
                  <a:gd name="T19" fmla="*/ 40 h 73"/>
                  <a:gd name="T20" fmla="*/ 3 w 127"/>
                  <a:gd name="T21" fmla="*/ 50 h 73"/>
                  <a:gd name="T22" fmla="*/ 9 w 127"/>
                  <a:gd name="T23" fmla="*/ 62 h 73"/>
                  <a:gd name="T24" fmla="*/ 24 w 127"/>
                  <a:gd name="T25" fmla="*/ 56 h 73"/>
                  <a:gd name="T26" fmla="*/ 38 w 127"/>
                  <a:gd name="T27" fmla="*/ 50 h 73"/>
                  <a:gd name="T28" fmla="*/ 35 w 127"/>
                  <a:gd name="T29" fmla="*/ 40 h 73"/>
                  <a:gd name="T30" fmla="*/ 35 w 127"/>
                  <a:gd name="T31" fmla="*/ 27 h 73"/>
                  <a:gd name="T32" fmla="*/ 45 w 127"/>
                  <a:gd name="T33" fmla="*/ 33 h 73"/>
                  <a:gd name="T34" fmla="*/ 53 w 127"/>
                  <a:gd name="T35" fmla="*/ 47 h 73"/>
                  <a:gd name="T36" fmla="*/ 59 w 127"/>
                  <a:gd name="T37" fmla="*/ 52 h 73"/>
                  <a:gd name="T38" fmla="*/ 79 w 127"/>
                  <a:gd name="T39" fmla="*/ 47 h 73"/>
                  <a:gd name="T40" fmla="*/ 94 w 127"/>
                  <a:gd name="T41" fmla="*/ 61 h 73"/>
                  <a:gd name="T42" fmla="*/ 92 w 127"/>
                  <a:gd name="T43" fmla="*/ 70 h 73"/>
                  <a:gd name="T44" fmla="*/ 106 w 127"/>
                  <a:gd name="T45" fmla="*/ 71 h 73"/>
                  <a:gd name="T46" fmla="*/ 115 w 127"/>
                  <a:gd name="T47" fmla="*/ 61 h 73"/>
                  <a:gd name="T48" fmla="*/ 127 w 127"/>
                  <a:gd name="T49" fmla="*/ 56 h 73"/>
                  <a:gd name="T50" fmla="*/ 123 w 127"/>
                  <a:gd name="T51" fmla="*/ 47 h 73"/>
                  <a:gd name="T52" fmla="*/ 110 w 127"/>
                  <a:gd name="T53" fmla="*/ 41 h 73"/>
                  <a:gd name="T54" fmla="*/ 117 w 127"/>
                  <a:gd name="T55" fmla="*/ 36 h 73"/>
                  <a:gd name="T56" fmla="*/ 126 w 127"/>
                  <a:gd name="T57" fmla="*/ 23 h 73"/>
                  <a:gd name="T58" fmla="*/ 113 w 127"/>
                  <a:gd name="T59" fmla="*/ 27 h 73"/>
                  <a:gd name="T60" fmla="*/ 109 w 127"/>
                  <a:gd name="T61" fmla="*/ 8 h 73"/>
                  <a:gd name="T62" fmla="*/ 101 w 127"/>
                  <a:gd name="T63" fmla="*/ 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7" h="73">
                    <a:moveTo>
                      <a:pt x="101" y="5"/>
                    </a:moveTo>
                    <a:lnTo>
                      <a:pt x="98" y="5"/>
                    </a:lnTo>
                    <a:lnTo>
                      <a:pt x="97" y="8"/>
                    </a:lnTo>
                    <a:lnTo>
                      <a:pt x="94" y="15"/>
                    </a:lnTo>
                    <a:lnTo>
                      <a:pt x="89" y="24"/>
                    </a:lnTo>
                    <a:lnTo>
                      <a:pt x="86" y="21"/>
                    </a:lnTo>
                    <a:lnTo>
                      <a:pt x="80" y="14"/>
                    </a:lnTo>
                    <a:lnTo>
                      <a:pt x="76" y="8"/>
                    </a:lnTo>
                    <a:lnTo>
                      <a:pt x="71" y="0"/>
                    </a:lnTo>
                    <a:lnTo>
                      <a:pt x="60" y="5"/>
                    </a:lnTo>
                    <a:lnTo>
                      <a:pt x="56" y="11"/>
                    </a:lnTo>
                    <a:lnTo>
                      <a:pt x="47" y="14"/>
                    </a:lnTo>
                    <a:lnTo>
                      <a:pt x="42" y="17"/>
                    </a:lnTo>
                    <a:lnTo>
                      <a:pt x="38" y="23"/>
                    </a:lnTo>
                    <a:lnTo>
                      <a:pt x="36" y="20"/>
                    </a:lnTo>
                    <a:lnTo>
                      <a:pt x="27" y="23"/>
                    </a:lnTo>
                    <a:lnTo>
                      <a:pt x="22" y="20"/>
                    </a:lnTo>
                    <a:lnTo>
                      <a:pt x="10" y="18"/>
                    </a:lnTo>
                    <a:lnTo>
                      <a:pt x="1" y="32"/>
                    </a:lnTo>
                    <a:lnTo>
                      <a:pt x="1" y="40"/>
                    </a:lnTo>
                    <a:lnTo>
                      <a:pt x="0" y="50"/>
                    </a:lnTo>
                    <a:lnTo>
                      <a:pt x="3" y="50"/>
                    </a:lnTo>
                    <a:lnTo>
                      <a:pt x="7" y="62"/>
                    </a:lnTo>
                    <a:lnTo>
                      <a:pt x="9" y="62"/>
                    </a:lnTo>
                    <a:lnTo>
                      <a:pt x="10" y="61"/>
                    </a:lnTo>
                    <a:lnTo>
                      <a:pt x="24" y="56"/>
                    </a:lnTo>
                    <a:lnTo>
                      <a:pt x="33" y="56"/>
                    </a:lnTo>
                    <a:lnTo>
                      <a:pt x="38" y="50"/>
                    </a:lnTo>
                    <a:lnTo>
                      <a:pt x="38" y="44"/>
                    </a:lnTo>
                    <a:lnTo>
                      <a:pt x="35" y="40"/>
                    </a:lnTo>
                    <a:lnTo>
                      <a:pt x="30" y="38"/>
                    </a:lnTo>
                    <a:lnTo>
                      <a:pt x="35" y="27"/>
                    </a:lnTo>
                    <a:lnTo>
                      <a:pt x="38" y="33"/>
                    </a:lnTo>
                    <a:lnTo>
                      <a:pt x="45" y="33"/>
                    </a:lnTo>
                    <a:lnTo>
                      <a:pt x="51" y="41"/>
                    </a:lnTo>
                    <a:lnTo>
                      <a:pt x="53" y="47"/>
                    </a:lnTo>
                    <a:lnTo>
                      <a:pt x="57" y="49"/>
                    </a:lnTo>
                    <a:lnTo>
                      <a:pt x="59" y="52"/>
                    </a:lnTo>
                    <a:lnTo>
                      <a:pt x="72" y="56"/>
                    </a:lnTo>
                    <a:lnTo>
                      <a:pt x="79" y="47"/>
                    </a:lnTo>
                    <a:lnTo>
                      <a:pt x="88" y="50"/>
                    </a:lnTo>
                    <a:lnTo>
                      <a:pt x="94" y="61"/>
                    </a:lnTo>
                    <a:lnTo>
                      <a:pt x="97" y="65"/>
                    </a:lnTo>
                    <a:lnTo>
                      <a:pt x="92" y="70"/>
                    </a:lnTo>
                    <a:lnTo>
                      <a:pt x="98" y="73"/>
                    </a:lnTo>
                    <a:lnTo>
                      <a:pt x="106" y="71"/>
                    </a:lnTo>
                    <a:lnTo>
                      <a:pt x="107" y="70"/>
                    </a:lnTo>
                    <a:lnTo>
                      <a:pt x="115" y="61"/>
                    </a:lnTo>
                    <a:lnTo>
                      <a:pt x="123" y="59"/>
                    </a:lnTo>
                    <a:lnTo>
                      <a:pt x="127" y="56"/>
                    </a:lnTo>
                    <a:lnTo>
                      <a:pt x="126" y="49"/>
                    </a:lnTo>
                    <a:lnTo>
                      <a:pt x="123" y="47"/>
                    </a:lnTo>
                    <a:lnTo>
                      <a:pt x="117" y="41"/>
                    </a:lnTo>
                    <a:lnTo>
                      <a:pt x="110" y="41"/>
                    </a:lnTo>
                    <a:lnTo>
                      <a:pt x="112" y="38"/>
                    </a:lnTo>
                    <a:lnTo>
                      <a:pt x="117" y="36"/>
                    </a:lnTo>
                    <a:lnTo>
                      <a:pt x="121" y="38"/>
                    </a:lnTo>
                    <a:lnTo>
                      <a:pt x="126" y="23"/>
                    </a:lnTo>
                    <a:lnTo>
                      <a:pt x="118" y="24"/>
                    </a:lnTo>
                    <a:lnTo>
                      <a:pt x="113" y="27"/>
                    </a:lnTo>
                    <a:lnTo>
                      <a:pt x="109" y="20"/>
                    </a:lnTo>
                    <a:lnTo>
                      <a:pt x="109" y="8"/>
                    </a:lnTo>
                    <a:lnTo>
                      <a:pt x="104" y="11"/>
                    </a:lnTo>
                    <a:lnTo>
                      <a:pt x="101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6" name="Freeform 2132">
                <a:extLst>
                  <a:ext uri="{FF2B5EF4-FFF2-40B4-BE49-F238E27FC236}">
                    <a16:creationId xmlns:a16="http://schemas.microsoft.com/office/drawing/2014/main" id="{4B7D9BEF-4DC2-B4BE-2200-D319A6BDD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323"/>
                <a:ext cx="64" cy="36"/>
              </a:xfrm>
              <a:custGeom>
                <a:avLst/>
                <a:gdLst>
                  <a:gd name="T0" fmla="*/ 104 w 127"/>
                  <a:gd name="T1" fmla="*/ 11 h 73"/>
                  <a:gd name="T2" fmla="*/ 109 w 127"/>
                  <a:gd name="T3" fmla="*/ 20 h 73"/>
                  <a:gd name="T4" fmla="*/ 118 w 127"/>
                  <a:gd name="T5" fmla="*/ 24 h 73"/>
                  <a:gd name="T6" fmla="*/ 121 w 127"/>
                  <a:gd name="T7" fmla="*/ 38 h 73"/>
                  <a:gd name="T8" fmla="*/ 112 w 127"/>
                  <a:gd name="T9" fmla="*/ 38 h 73"/>
                  <a:gd name="T10" fmla="*/ 117 w 127"/>
                  <a:gd name="T11" fmla="*/ 41 h 73"/>
                  <a:gd name="T12" fmla="*/ 126 w 127"/>
                  <a:gd name="T13" fmla="*/ 49 h 73"/>
                  <a:gd name="T14" fmla="*/ 123 w 127"/>
                  <a:gd name="T15" fmla="*/ 59 h 73"/>
                  <a:gd name="T16" fmla="*/ 107 w 127"/>
                  <a:gd name="T17" fmla="*/ 70 h 73"/>
                  <a:gd name="T18" fmla="*/ 98 w 127"/>
                  <a:gd name="T19" fmla="*/ 73 h 73"/>
                  <a:gd name="T20" fmla="*/ 97 w 127"/>
                  <a:gd name="T21" fmla="*/ 65 h 73"/>
                  <a:gd name="T22" fmla="*/ 88 w 127"/>
                  <a:gd name="T23" fmla="*/ 50 h 73"/>
                  <a:gd name="T24" fmla="*/ 72 w 127"/>
                  <a:gd name="T25" fmla="*/ 56 h 73"/>
                  <a:gd name="T26" fmla="*/ 57 w 127"/>
                  <a:gd name="T27" fmla="*/ 49 h 73"/>
                  <a:gd name="T28" fmla="*/ 51 w 127"/>
                  <a:gd name="T29" fmla="*/ 41 h 73"/>
                  <a:gd name="T30" fmla="*/ 38 w 127"/>
                  <a:gd name="T31" fmla="*/ 33 h 73"/>
                  <a:gd name="T32" fmla="*/ 30 w 127"/>
                  <a:gd name="T33" fmla="*/ 38 h 73"/>
                  <a:gd name="T34" fmla="*/ 38 w 127"/>
                  <a:gd name="T35" fmla="*/ 44 h 73"/>
                  <a:gd name="T36" fmla="*/ 33 w 127"/>
                  <a:gd name="T37" fmla="*/ 56 h 73"/>
                  <a:gd name="T38" fmla="*/ 10 w 127"/>
                  <a:gd name="T39" fmla="*/ 61 h 73"/>
                  <a:gd name="T40" fmla="*/ 7 w 127"/>
                  <a:gd name="T41" fmla="*/ 62 h 73"/>
                  <a:gd name="T42" fmla="*/ 0 w 127"/>
                  <a:gd name="T43" fmla="*/ 50 h 73"/>
                  <a:gd name="T44" fmla="*/ 1 w 127"/>
                  <a:gd name="T45" fmla="*/ 32 h 73"/>
                  <a:gd name="T46" fmla="*/ 22 w 127"/>
                  <a:gd name="T47" fmla="*/ 20 h 73"/>
                  <a:gd name="T48" fmla="*/ 36 w 127"/>
                  <a:gd name="T49" fmla="*/ 20 h 73"/>
                  <a:gd name="T50" fmla="*/ 42 w 127"/>
                  <a:gd name="T51" fmla="*/ 17 h 73"/>
                  <a:gd name="T52" fmla="*/ 56 w 127"/>
                  <a:gd name="T53" fmla="*/ 11 h 73"/>
                  <a:gd name="T54" fmla="*/ 71 w 127"/>
                  <a:gd name="T55" fmla="*/ 0 h 73"/>
                  <a:gd name="T56" fmla="*/ 80 w 127"/>
                  <a:gd name="T57" fmla="*/ 14 h 73"/>
                  <a:gd name="T58" fmla="*/ 89 w 127"/>
                  <a:gd name="T59" fmla="*/ 24 h 73"/>
                  <a:gd name="T60" fmla="*/ 97 w 127"/>
                  <a:gd name="T61" fmla="*/ 8 h 73"/>
                  <a:gd name="T62" fmla="*/ 101 w 127"/>
                  <a:gd name="T63" fmla="*/ 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7" h="73">
                    <a:moveTo>
                      <a:pt x="101" y="5"/>
                    </a:moveTo>
                    <a:lnTo>
                      <a:pt x="104" y="11"/>
                    </a:lnTo>
                    <a:lnTo>
                      <a:pt x="109" y="8"/>
                    </a:lnTo>
                    <a:lnTo>
                      <a:pt x="109" y="20"/>
                    </a:lnTo>
                    <a:lnTo>
                      <a:pt x="113" y="27"/>
                    </a:lnTo>
                    <a:lnTo>
                      <a:pt x="118" y="24"/>
                    </a:lnTo>
                    <a:lnTo>
                      <a:pt x="126" y="23"/>
                    </a:lnTo>
                    <a:lnTo>
                      <a:pt x="121" y="38"/>
                    </a:lnTo>
                    <a:lnTo>
                      <a:pt x="117" y="36"/>
                    </a:lnTo>
                    <a:lnTo>
                      <a:pt x="112" y="38"/>
                    </a:lnTo>
                    <a:lnTo>
                      <a:pt x="110" y="41"/>
                    </a:lnTo>
                    <a:lnTo>
                      <a:pt x="117" y="41"/>
                    </a:lnTo>
                    <a:lnTo>
                      <a:pt x="123" y="47"/>
                    </a:lnTo>
                    <a:lnTo>
                      <a:pt x="126" y="49"/>
                    </a:lnTo>
                    <a:lnTo>
                      <a:pt x="127" y="56"/>
                    </a:lnTo>
                    <a:lnTo>
                      <a:pt x="123" y="59"/>
                    </a:lnTo>
                    <a:lnTo>
                      <a:pt x="115" y="61"/>
                    </a:lnTo>
                    <a:lnTo>
                      <a:pt x="107" y="70"/>
                    </a:lnTo>
                    <a:lnTo>
                      <a:pt x="106" y="71"/>
                    </a:lnTo>
                    <a:lnTo>
                      <a:pt x="98" y="73"/>
                    </a:lnTo>
                    <a:lnTo>
                      <a:pt x="92" y="70"/>
                    </a:lnTo>
                    <a:lnTo>
                      <a:pt x="97" y="65"/>
                    </a:lnTo>
                    <a:lnTo>
                      <a:pt x="94" y="61"/>
                    </a:lnTo>
                    <a:lnTo>
                      <a:pt x="88" y="50"/>
                    </a:lnTo>
                    <a:lnTo>
                      <a:pt x="79" y="47"/>
                    </a:lnTo>
                    <a:lnTo>
                      <a:pt x="72" y="56"/>
                    </a:lnTo>
                    <a:lnTo>
                      <a:pt x="59" y="52"/>
                    </a:lnTo>
                    <a:lnTo>
                      <a:pt x="57" y="49"/>
                    </a:lnTo>
                    <a:lnTo>
                      <a:pt x="53" y="47"/>
                    </a:lnTo>
                    <a:lnTo>
                      <a:pt x="51" y="41"/>
                    </a:lnTo>
                    <a:lnTo>
                      <a:pt x="45" y="33"/>
                    </a:lnTo>
                    <a:lnTo>
                      <a:pt x="38" y="33"/>
                    </a:lnTo>
                    <a:lnTo>
                      <a:pt x="35" y="27"/>
                    </a:lnTo>
                    <a:lnTo>
                      <a:pt x="30" y="38"/>
                    </a:lnTo>
                    <a:lnTo>
                      <a:pt x="35" y="40"/>
                    </a:lnTo>
                    <a:lnTo>
                      <a:pt x="38" y="44"/>
                    </a:lnTo>
                    <a:lnTo>
                      <a:pt x="38" y="50"/>
                    </a:lnTo>
                    <a:lnTo>
                      <a:pt x="33" y="56"/>
                    </a:lnTo>
                    <a:lnTo>
                      <a:pt x="24" y="56"/>
                    </a:lnTo>
                    <a:lnTo>
                      <a:pt x="10" y="61"/>
                    </a:lnTo>
                    <a:lnTo>
                      <a:pt x="9" y="62"/>
                    </a:lnTo>
                    <a:lnTo>
                      <a:pt x="7" y="62"/>
                    </a:lnTo>
                    <a:lnTo>
                      <a:pt x="3" y="50"/>
                    </a:lnTo>
                    <a:lnTo>
                      <a:pt x="0" y="50"/>
                    </a:lnTo>
                    <a:lnTo>
                      <a:pt x="1" y="40"/>
                    </a:lnTo>
                    <a:lnTo>
                      <a:pt x="1" y="32"/>
                    </a:lnTo>
                    <a:lnTo>
                      <a:pt x="10" y="18"/>
                    </a:lnTo>
                    <a:lnTo>
                      <a:pt x="22" y="20"/>
                    </a:lnTo>
                    <a:lnTo>
                      <a:pt x="27" y="23"/>
                    </a:lnTo>
                    <a:lnTo>
                      <a:pt x="36" y="20"/>
                    </a:lnTo>
                    <a:lnTo>
                      <a:pt x="38" y="23"/>
                    </a:lnTo>
                    <a:lnTo>
                      <a:pt x="42" y="17"/>
                    </a:lnTo>
                    <a:lnTo>
                      <a:pt x="47" y="14"/>
                    </a:lnTo>
                    <a:lnTo>
                      <a:pt x="56" y="11"/>
                    </a:lnTo>
                    <a:lnTo>
                      <a:pt x="60" y="5"/>
                    </a:lnTo>
                    <a:lnTo>
                      <a:pt x="71" y="0"/>
                    </a:lnTo>
                    <a:lnTo>
                      <a:pt x="76" y="8"/>
                    </a:lnTo>
                    <a:lnTo>
                      <a:pt x="80" y="14"/>
                    </a:lnTo>
                    <a:lnTo>
                      <a:pt x="86" y="21"/>
                    </a:lnTo>
                    <a:lnTo>
                      <a:pt x="89" y="24"/>
                    </a:lnTo>
                    <a:lnTo>
                      <a:pt x="94" y="15"/>
                    </a:lnTo>
                    <a:lnTo>
                      <a:pt x="97" y="8"/>
                    </a:lnTo>
                    <a:lnTo>
                      <a:pt x="98" y="5"/>
                    </a:lnTo>
                    <a:lnTo>
                      <a:pt x="10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7" name="Freeform 2133">
                <a:extLst>
                  <a:ext uri="{FF2B5EF4-FFF2-40B4-BE49-F238E27FC236}">
                    <a16:creationId xmlns:a16="http://schemas.microsoft.com/office/drawing/2014/main" id="{EF04B70B-2D7D-1CC8-B400-49E0E7251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323"/>
                <a:ext cx="64" cy="36"/>
              </a:xfrm>
              <a:custGeom>
                <a:avLst/>
                <a:gdLst>
                  <a:gd name="T0" fmla="*/ 104 w 127"/>
                  <a:gd name="T1" fmla="*/ 11 h 73"/>
                  <a:gd name="T2" fmla="*/ 109 w 127"/>
                  <a:gd name="T3" fmla="*/ 20 h 73"/>
                  <a:gd name="T4" fmla="*/ 118 w 127"/>
                  <a:gd name="T5" fmla="*/ 24 h 73"/>
                  <a:gd name="T6" fmla="*/ 121 w 127"/>
                  <a:gd name="T7" fmla="*/ 38 h 73"/>
                  <a:gd name="T8" fmla="*/ 112 w 127"/>
                  <a:gd name="T9" fmla="*/ 38 h 73"/>
                  <a:gd name="T10" fmla="*/ 117 w 127"/>
                  <a:gd name="T11" fmla="*/ 41 h 73"/>
                  <a:gd name="T12" fmla="*/ 126 w 127"/>
                  <a:gd name="T13" fmla="*/ 49 h 73"/>
                  <a:gd name="T14" fmla="*/ 123 w 127"/>
                  <a:gd name="T15" fmla="*/ 59 h 73"/>
                  <a:gd name="T16" fmla="*/ 107 w 127"/>
                  <a:gd name="T17" fmla="*/ 70 h 73"/>
                  <a:gd name="T18" fmla="*/ 98 w 127"/>
                  <a:gd name="T19" fmla="*/ 73 h 73"/>
                  <a:gd name="T20" fmla="*/ 97 w 127"/>
                  <a:gd name="T21" fmla="*/ 65 h 73"/>
                  <a:gd name="T22" fmla="*/ 88 w 127"/>
                  <a:gd name="T23" fmla="*/ 50 h 73"/>
                  <a:gd name="T24" fmla="*/ 72 w 127"/>
                  <a:gd name="T25" fmla="*/ 56 h 73"/>
                  <a:gd name="T26" fmla="*/ 57 w 127"/>
                  <a:gd name="T27" fmla="*/ 49 h 73"/>
                  <a:gd name="T28" fmla="*/ 51 w 127"/>
                  <a:gd name="T29" fmla="*/ 41 h 73"/>
                  <a:gd name="T30" fmla="*/ 38 w 127"/>
                  <a:gd name="T31" fmla="*/ 33 h 73"/>
                  <a:gd name="T32" fmla="*/ 30 w 127"/>
                  <a:gd name="T33" fmla="*/ 38 h 73"/>
                  <a:gd name="T34" fmla="*/ 38 w 127"/>
                  <a:gd name="T35" fmla="*/ 44 h 73"/>
                  <a:gd name="T36" fmla="*/ 33 w 127"/>
                  <a:gd name="T37" fmla="*/ 56 h 73"/>
                  <a:gd name="T38" fmla="*/ 10 w 127"/>
                  <a:gd name="T39" fmla="*/ 61 h 73"/>
                  <a:gd name="T40" fmla="*/ 7 w 127"/>
                  <a:gd name="T41" fmla="*/ 62 h 73"/>
                  <a:gd name="T42" fmla="*/ 0 w 127"/>
                  <a:gd name="T43" fmla="*/ 50 h 73"/>
                  <a:gd name="T44" fmla="*/ 1 w 127"/>
                  <a:gd name="T45" fmla="*/ 32 h 73"/>
                  <a:gd name="T46" fmla="*/ 22 w 127"/>
                  <a:gd name="T47" fmla="*/ 20 h 73"/>
                  <a:gd name="T48" fmla="*/ 36 w 127"/>
                  <a:gd name="T49" fmla="*/ 20 h 73"/>
                  <a:gd name="T50" fmla="*/ 42 w 127"/>
                  <a:gd name="T51" fmla="*/ 17 h 73"/>
                  <a:gd name="T52" fmla="*/ 56 w 127"/>
                  <a:gd name="T53" fmla="*/ 11 h 73"/>
                  <a:gd name="T54" fmla="*/ 71 w 127"/>
                  <a:gd name="T55" fmla="*/ 0 h 73"/>
                  <a:gd name="T56" fmla="*/ 80 w 127"/>
                  <a:gd name="T57" fmla="*/ 14 h 73"/>
                  <a:gd name="T58" fmla="*/ 89 w 127"/>
                  <a:gd name="T59" fmla="*/ 24 h 73"/>
                  <a:gd name="T60" fmla="*/ 97 w 127"/>
                  <a:gd name="T61" fmla="*/ 8 h 73"/>
                  <a:gd name="T62" fmla="*/ 101 w 127"/>
                  <a:gd name="T63" fmla="*/ 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7" h="73">
                    <a:moveTo>
                      <a:pt x="101" y="5"/>
                    </a:moveTo>
                    <a:lnTo>
                      <a:pt x="104" y="11"/>
                    </a:lnTo>
                    <a:lnTo>
                      <a:pt x="109" y="8"/>
                    </a:lnTo>
                    <a:lnTo>
                      <a:pt x="109" y="20"/>
                    </a:lnTo>
                    <a:lnTo>
                      <a:pt x="113" y="27"/>
                    </a:lnTo>
                    <a:lnTo>
                      <a:pt x="118" y="24"/>
                    </a:lnTo>
                    <a:lnTo>
                      <a:pt x="126" y="23"/>
                    </a:lnTo>
                    <a:lnTo>
                      <a:pt x="121" y="38"/>
                    </a:lnTo>
                    <a:lnTo>
                      <a:pt x="117" y="36"/>
                    </a:lnTo>
                    <a:lnTo>
                      <a:pt x="112" y="38"/>
                    </a:lnTo>
                    <a:lnTo>
                      <a:pt x="110" y="41"/>
                    </a:lnTo>
                    <a:lnTo>
                      <a:pt x="117" y="41"/>
                    </a:lnTo>
                    <a:lnTo>
                      <a:pt x="123" y="47"/>
                    </a:lnTo>
                    <a:lnTo>
                      <a:pt x="126" y="49"/>
                    </a:lnTo>
                    <a:lnTo>
                      <a:pt x="127" y="56"/>
                    </a:lnTo>
                    <a:lnTo>
                      <a:pt x="123" y="59"/>
                    </a:lnTo>
                    <a:lnTo>
                      <a:pt x="115" y="61"/>
                    </a:lnTo>
                    <a:lnTo>
                      <a:pt x="107" y="70"/>
                    </a:lnTo>
                    <a:lnTo>
                      <a:pt x="106" y="71"/>
                    </a:lnTo>
                    <a:lnTo>
                      <a:pt x="98" y="73"/>
                    </a:lnTo>
                    <a:lnTo>
                      <a:pt x="92" y="70"/>
                    </a:lnTo>
                    <a:lnTo>
                      <a:pt x="97" y="65"/>
                    </a:lnTo>
                    <a:lnTo>
                      <a:pt x="94" y="61"/>
                    </a:lnTo>
                    <a:lnTo>
                      <a:pt x="88" y="50"/>
                    </a:lnTo>
                    <a:lnTo>
                      <a:pt x="79" y="47"/>
                    </a:lnTo>
                    <a:lnTo>
                      <a:pt x="72" y="56"/>
                    </a:lnTo>
                    <a:lnTo>
                      <a:pt x="59" y="52"/>
                    </a:lnTo>
                    <a:lnTo>
                      <a:pt x="57" y="49"/>
                    </a:lnTo>
                    <a:lnTo>
                      <a:pt x="53" y="47"/>
                    </a:lnTo>
                    <a:lnTo>
                      <a:pt x="51" y="41"/>
                    </a:lnTo>
                    <a:lnTo>
                      <a:pt x="45" y="33"/>
                    </a:lnTo>
                    <a:lnTo>
                      <a:pt x="38" y="33"/>
                    </a:lnTo>
                    <a:lnTo>
                      <a:pt x="35" y="27"/>
                    </a:lnTo>
                    <a:lnTo>
                      <a:pt x="30" y="38"/>
                    </a:lnTo>
                    <a:lnTo>
                      <a:pt x="35" y="40"/>
                    </a:lnTo>
                    <a:lnTo>
                      <a:pt x="38" y="44"/>
                    </a:lnTo>
                    <a:lnTo>
                      <a:pt x="38" y="50"/>
                    </a:lnTo>
                    <a:lnTo>
                      <a:pt x="33" y="56"/>
                    </a:lnTo>
                    <a:lnTo>
                      <a:pt x="24" y="56"/>
                    </a:lnTo>
                    <a:lnTo>
                      <a:pt x="10" y="61"/>
                    </a:lnTo>
                    <a:lnTo>
                      <a:pt x="9" y="62"/>
                    </a:lnTo>
                    <a:lnTo>
                      <a:pt x="7" y="62"/>
                    </a:lnTo>
                    <a:lnTo>
                      <a:pt x="3" y="50"/>
                    </a:lnTo>
                    <a:lnTo>
                      <a:pt x="0" y="50"/>
                    </a:lnTo>
                    <a:lnTo>
                      <a:pt x="1" y="40"/>
                    </a:lnTo>
                    <a:lnTo>
                      <a:pt x="1" y="32"/>
                    </a:lnTo>
                    <a:lnTo>
                      <a:pt x="10" y="18"/>
                    </a:lnTo>
                    <a:lnTo>
                      <a:pt x="22" y="20"/>
                    </a:lnTo>
                    <a:lnTo>
                      <a:pt x="27" y="23"/>
                    </a:lnTo>
                    <a:lnTo>
                      <a:pt x="36" y="20"/>
                    </a:lnTo>
                    <a:lnTo>
                      <a:pt x="38" y="23"/>
                    </a:lnTo>
                    <a:lnTo>
                      <a:pt x="42" y="17"/>
                    </a:lnTo>
                    <a:lnTo>
                      <a:pt x="47" y="14"/>
                    </a:lnTo>
                    <a:lnTo>
                      <a:pt x="56" y="11"/>
                    </a:lnTo>
                    <a:lnTo>
                      <a:pt x="60" y="5"/>
                    </a:lnTo>
                    <a:lnTo>
                      <a:pt x="71" y="0"/>
                    </a:lnTo>
                    <a:lnTo>
                      <a:pt x="76" y="8"/>
                    </a:lnTo>
                    <a:lnTo>
                      <a:pt x="80" y="14"/>
                    </a:lnTo>
                    <a:lnTo>
                      <a:pt x="86" y="21"/>
                    </a:lnTo>
                    <a:lnTo>
                      <a:pt x="89" y="24"/>
                    </a:lnTo>
                    <a:lnTo>
                      <a:pt x="94" y="15"/>
                    </a:lnTo>
                    <a:lnTo>
                      <a:pt x="97" y="8"/>
                    </a:lnTo>
                    <a:lnTo>
                      <a:pt x="98" y="5"/>
                    </a:lnTo>
                    <a:lnTo>
                      <a:pt x="101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8" name="Freeform 2134">
                <a:extLst>
                  <a:ext uri="{FF2B5EF4-FFF2-40B4-BE49-F238E27FC236}">
                    <a16:creationId xmlns:a16="http://schemas.microsoft.com/office/drawing/2014/main" id="{5847D100-7797-34F2-A10F-6B84CF93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605"/>
                <a:ext cx="72" cy="71"/>
              </a:xfrm>
              <a:custGeom>
                <a:avLst/>
                <a:gdLst>
                  <a:gd name="T0" fmla="*/ 2 w 145"/>
                  <a:gd name="T1" fmla="*/ 64 h 143"/>
                  <a:gd name="T2" fmla="*/ 3 w 145"/>
                  <a:gd name="T3" fmla="*/ 67 h 143"/>
                  <a:gd name="T4" fmla="*/ 19 w 145"/>
                  <a:gd name="T5" fmla="*/ 73 h 143"/>
                  <a:gd name="T6" fmla="*/ 38 w 145"/>
                  <a:gd name="T7" fmla="*/ 73 h 143"/>
                  <a:gd name="T8" fmla="*/ 43 w 145"/>
                  <a:gd name="T9" fmla="*/ 68 h 143"/>
                  <a:gd name="T10" fmla="*/ 60 w 145"/>
                  <a:gd name="T11" fmla="*/ 70 h 143"/>
                  <a:gd name="T12" fmla="*/ 66 w 145"/>
                  <a:gd name="T13" fmla="*/ 68 h 143"/>
                  <a:gd name="T14" fmla="*/ 72 w 145"/>
                  <a:gd name="T15" fmla="*/ 74 h 143"/>
                  <a:gd name="T16" fmla="*/ 75 w 145"/>
                  <a:gd name="T17" fmla="*/ 73 h 143"/>
                  <a:gd name="T18" fmla="*/ 79 w 145"/>
                  <a:gd name="T19" fmla="*/ 77 h 143"/>
                  <a:gd name="T20" fmla="*/ 82 w 145"/>
                  <a:gd name="T21" fmla="*/ 82 h 143"/>
                  <a:gd name="T22" fmla="*/ 90 w 145"/>
                  <a:gd name="T23" fmla="*/ 85 h 143"/>
                  <a:gd name="T24" fmla="*/ 90 w 145"/>
                  <a:gd name="T25" fmla="*/ 105 h 143"/>
                  <a:gd name="T26" fmla="*/ 90 w 145"/>
                  <a:gd name="T27" fmla="*/ 112 h 143"/>
                  <a:gd name="T28" fmla="*/ 96 w 145"/>
                  <a:gd name="T29" fmla="*/ 121 h 143"/>
                  <a:gd name="T30" fmla="*/ 96 w 145"/>
                  <a:gd name="T31" fmla="*/ 134 h 143"/>
                  <a:gd name="T32" fmla="*/ 96 w 145"/>
                  <a:gd name="T33" fmla="*/ 140 h 143"/>
                  <a:gd name="T34" fmla="*/ 102 w 145"/>
                  <a:gd name="T35" fmla="*/ 143 h 143"/>
                  <a:gd name="T36" fmla="*/ 111 w 145"/>
                  <a:gd name="T37" fmla="*/ 135 h 143"/>
                  <a:gd name="T38" fmla="*/ 125 w 145"/>
                  <a:gd name="T39" fmla="*/ 126 h 143"/>
                  <a:gd name="T40" fmla="*/ 126 w 145"/>
                  <a:gd name="T41" fmla="*/ 121 h 143"/>
                  <a:gd name="T42" fmla="*/ 132 w 145"/>
                  <a:gd name="T43" fmla="*/ 117 h 143"/>
                  <a:gd name="T44" fmla="*/ 145 w 145"/>
                  <a:gd name="T45" fmla="*/ 114 h 143"/>
                  <a:gd name="T46" fmla="*/ 143 w 145"/>
                  <a:gd name="T47" fmla="*/ 103 h 143"/>
                  <a:gd name="T48" fmla="*/ 132 w 145"/>
                  <a:gd name="T49" fmla="*/ 97 h 143"/>
                  <a:gd name="T50" fmla="*/ 116 w 145"/>
                  <a:gd name="T51" fmla="*/ 90 h 143"/>
                  <a:gd name="T52" fmla="*/ 113 w 145"/>
                  <a:gd name="T53" fmla="*/ 80 h 143"/>
                  <a:gd name="T54" fmla="*/ 117 w 145"/>
                  <a:gd name="T55" fmla="*/ 76 h 143"/>
                  <a:gd name="T56" fmla="*/ 119 w 145"/>
                  <a:gd name="T57" fmla="*/ 67 h 143"/>
                  <a:gd name="T58" fmla="*/ 108 w 145"/>
                  <a:gd name="T59" fmla="*/ 64 h 143"/>
                  <a:gd name="T60" fmla="*/ 111 w 145"/>
                  <a:gd name="T61" fmla="*/ 55 h 143"/>
                  <a:gd name="T62" fmla="*/ 111 w 145"/>
                  <a:gd name="T63" fmla="*/ 47 h 143"/>
                  <a:gd name="T64" fmla="*/ 108 w 145"/>
                  <a:gd name="T65" fmla="*/ 41 h 143"/>
                  <a:gd name="T66" fmla="*/ 102 w 145"/>
                  <a:gd name="T67" fmla="*/ 38 h 143"/>
                  <a:gd name="T68" fmla="*/ 102 w 145"/>
                  <a:gd name="T69" fmla="*/ 36 h 143"/>
                  <a:gd name="T70" fmla="*/ 102 w 145"/>
                  <a:gd name="T71" fmla="*/ 24 h 143"/>
                  <a:gd name="T72" fmla="*/ 108 w 145"/>
                  <a:gd name="T73" fmla="*/ 20 h 143"/>
                  <a:gd name="T74" fmla="*/ 102 w 145"/>
                  <a:gd name="T75" fmla="*/ 15 h 143"/>
                  <a:gd name="T76" fmla="*/ 99 w 145"/>
                  <a:gd name="T77" fmla="*/ 17 h 143"/>
                  <a:gd name="T78" fmla="*/ 93 w 145"/>
                  <a:gd name="T79" fmla="*/ 10 h 143"/>
                  <a:gd name="T80" fmla="*/ 92 w 145"/>
                  <a:gd name="T81" fmla="*/ 9 h 143"/>
                  <a:gd name="T82" fmla="*/ 82 w 145"/>
                  <a:gd name="T83" fmla="*/ 10 h 143"/>
                  <a:gd name="T84" fmla="*/ 79 w 145"/>
                  <a:gd name="T85" fmla="*/ 9 h 143"/>
                  <a:gd name="T86" fmla="*/ 78 w 145"/>
                  <a:gd name="T87" fmla="*/ 3 h 143"/>
                  <a:gd name="T88" fmla="*/ 70 w 145"/>
                  <a:gd name="T89" fmla="*/ 0 h 143"/>
                  <a:gd name="T90" fmla="*/ 58 w 145"/>
                  <a:gd name="T91" fmla="*/ 0 h 143"/>
                  <a:gd name="T92" fmla="*/ 52 w 145"/>
                  <a:gd name="T93" fmla="*/ 0 h 143"/>
                  <a:gd name="T94" fmla="*/ 41 w 145"/>
                  <a:gd name="T95" fmla="*/ 1 h 143"/>
                  <a:gd name="T96" fmla="*/ 34 w 145"/>
                  <a:gd name="T97" fmla="*/ 6 h 143"/>
                  <a:gd name="T98" fmla="*/ 26 w 145"/>
                  <a:gd name="T99" fmla="*/ 7 h 143"/>
                  <a:gd name="T100" fmla="*/ 17 w 145"/>
                  <a:gd name="T101" fmla="*/ 6 h 143"/>
                  <a:gd name="T102" fmla="*/ 10 w 145"/>
                  <a:gd name="T103" fmla="*/ 12 h 143"/>
                  <a:gd name="T104" fmla="*/ 8 w 145"/>
                  <a:gd name="T105" fmla="*/ 18 h 143"/>
                  <a:gd name="T106" fmla="*/ 2 w 145"/>
                  <a:gd name="T107" fmla="*/ 30 h 143"/>
                  <a:gd name="T108" fmla="*/ 0 w 145"/>
                  <a:gd name="T109" fmla="*/ 52 h 143"/>
                  <a:gd name="T110" fmla="*/ 2 w 145"/>
                  <a:gd name="T111" fmla="*/ 6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5" h="143">
                    <a:moveTo>
                      <a:pt x="2" y="64"/>
                    </a:moveTo>
                    <a:lnTo>
                      <a:pt x="3" y="67"/>
                    </a:lnTo>
                    <a:lnTo>
                      <a:pt x="19" y="73"/>
                    </a:lnTo>
                    <a:lnTo>
                      <a:pt x="38" y="73"/>
                    </a:lnTo>
                    <a:lnTo>
                      <a:pt x="43" y="68"/>
                    </a:lnTo>
                    <a:lnTo>
                      <a:pt x="60" y="70"/>
                    </a:lnTo>
                    <a:lnTo>
                      <a:pt x="66" y="68"/>
                    </a:lnTo>
                    <a:lnTo>
                      <a:pt x="72" y="74"/>
                    </a:lnTo>
                    <a:lnTo>
                      <a:pt x="75" y="73"/>
                    </a:lnTo>
                    <a:lnTo>
                      <a:pt x="79" y="77"/>
                    </a:lnTo>
                    <a:lnTo>
                      <a:pt x="82" y="82"/>
                    </a:lnTo>
                    <a:lnTo>
                      <a:pt x="90" y="85"/>
                    </a:lnTo>
                    <a:lnTo>
                      <a:pt x="90" y="105"/>
                    </a:lnTo>
                    <a:lnTo>
                      <a:pt x="90" y="112"/>
                    </a:lnTo>
                    <a:lnTo>
                      <a:pt x="96" y="121"/>
                    </a:lnTo>
                    <a:lnTo>
                      <a:pt x="96" y="134"/>
                    </a:lnTo>
                    <a:lnTo>
                      <a:pt x="96" y="140"/>
                    </a:lnTo>
                    <a:lnTo>
                      <a:pt x="102" y="143"/>
                    </a:lnTo>
                    <a:lnTo>
                      <a:pt x="111" y="135"/>
                    </a:lnTo>
                    <a:lnTo>
                      <a:pt x="125" y="126"/>
                    </a:lnTo>
                    <a:lnTo>
                      <a:pt x="126" y="121"/>
                    </a:lnTo>
                    <a:lnTo>
                      <a:pt x="132" y="117"/>
                    </a:lnTo>
                    <a:lnTo>
                      <a:pt x="145" y="114"/>
                    </a:lnTo>
                    <a:lnTo>
                      <a:pt x="143" y="103"/>
                    </a:lnTo>
                    <a:lnTo>
                      <a:pt x="132" y="97"/>
                    </a:lnTo>
                    <a:lnTo>
                      <a:pt x="116" y="90"/>
                    </a:lnTo>
                    <a:lnTo>
                      <a:pt x="113" y="80"/>
                    </a:lnTo>
                    <a:lnTo>
                      <a:pt x="117" y="76"/>
                    </a:lnTo>
                    <a:lnTo>
                      <a:pt x="119" y="67"/>
                    </a:lnTo>
                    <a:lnTo>
                      <a:pt x="108" y="64"/>
                    </a:lnTo>
                    <a:lnTo>
                      <a:pt x="111" y="55"/>
                    </a:lnTo>
                    <a:lnTo>
                      <a:pt x="111" y="47"/>
                    </a:lnTo>
                    <a:lnTo>
                      <a:pt x="108" y="41"/>
                    </a:lnTo>
                    <a:lnTo>
                      <a:pt x="102" y="38"/>
                    </a:lnTo>
                    <a:lnTo>
                      <a:pt x="102" y="36"/>
                    </a:lnTo>
                    <a:lnTo>
                      <a:pt x="102" y="24"/>
                    </a:lnTo>
                    <a:lnTo>
                      <a:pt x="108" y="20"/>
                    </a:lnTo>
                    <a:lnTo>
                      <a:pt x="102" y="15"/>
                    </a:lnTo>
                    <a:lnTo>
                      <a:pt x="99" y="17"/>
                    </a:lnTo>
                    <a:lnTo>
                      <a:pt x="93" y="10"/>
                    </a:lnTo>
                    <a:lnTo>
                      <a:pt x="92" y="9"/>
                    </a:lnTo>
                    <a:lnTo>
                      <a:pt x="82" y="10"/>
                    </a:lnTo>
                    <a:lnTo>
                      <a:pt x="79" y="9"/>
                    </a:lnTo>
                    <a:lnTo>
                      <a:pt x="78" y="3"/>
                    </a:lnTo>
                    <a:lnTo>
                      <a:pt x="70" y="0"/>
                    </a:lnTo>
                    <a:lnTo>
                      <a:pt x="58" y="0"/>
                    </a:lnTo>
                    <a:lnTo>
                      <a:pt x="52" y="0"/>
                    </a:lnTo>
                    <a:lnTo>
                      <a:pt x="41" y="1"/>
                    </a:lnTo>
                    <a:lnTo>
                      <a:pt x="34" y="6"/>
                    </a:lnTo>
                    <a:lnTo>
                      <a:pt x="26" y="7"/>
                    </a:lnTo>
                    <a:lnTo>
                      <a:pt x="17" y="6"/>
                    </a:lnTo>
                    <a:lnTo>
                      <a:pt x="10" y="12"/>
                    </a:lnTo>
                    <a:lnTo>
                      <a:pt x="8" y="18"/>
                    </a:lnTo>
                    <a:lnTo>
                      <a:pt x="2" y="30"/>
                    </a:lnTo>
                    <a:lnTo>
                      <a:pt x="0" y="52"/>
                    </a:lnTo>
                    <a:lnTo>
                      <a:pt x="2" y="6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9" name="Freeform 2135">
                <a:extLst>
                  <a:ext uri="{FF2B5EF4-FFF2-40B4-BE49-F238E27FC236}">
                    <a16:creationId xmlns:a16="http://schemas.microsoft.com/office/drawing/2014/main" id="{9E517713-2453-8ECE-804A-EC3599502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605"/>
                <a:ext cx="72" cy="71"/>
              </a:xfrm>
              <a:custGeom>
                <a:avLst/>
                <a:gdLst>
                  <a:gd name="T0" fmla="*/ 2 w 145"/>
                  <a:gd name="T1" fmla="*/ 64 h 143"/>
                  <a:gd name="T2" fmla="*/ 0 w 145"/>
                  <a:gd name="T3" fmla="*/ 52 h 143"/>
                  <a:gd name="T4" fmla="*/ 2 w 145"/>
                  <a:gd name="T5" fmla="*/ 30 h 143"/>
                  <a:gd name="T6" fmla="*/ 8 w 145"/>
                  <a:gd name="T7" fmla="*/ 18 h 143"/>
                  <a:gd name="T8" fmla="*/ 10 w 145"/>
                  <a:gd name="T9" fmla="*/ 12 h 143"/>
                  <a:gd name="T10" fmla="*/ 17 w 145"/>
                  <a:gd name="T11" fmla="*/ 6 h 143"/>
                  <a:gd name="T12" fmla="*/ 26 w 145"/>
                  <a:gd name="T13" fmla="*/ 7 h 143"/>
                  <a:gd name="T14" fmla="*/ 34 w 145"/>
                  <a:gd name="T15" fmla="*/ 6 h 143"/>
                  <a:gd name="T16" fmla="*/ 41 w 145"/>
                  <a:gd name="T17" fmla="*/ 1 h 143"/>
                  <a:gd name="T18" fmla="*/ 52 w 145"/>
                  <a:gd name="T19" fmla="*/ 0 h 143"/>
                  <a:gd name="T20" fmla="*/ 58 w 145"/>
                  <a:gd name="T21" fmla="*/ 0 h 143"/>
                  <a:gd name="T22" fmla="*/ 70 w 145"/>
                  <a:gd name="T23" fmla="*/ 0 h 143"/>
                  <a:gd name="T24" fmla="*/ 78 w 145"/>
                  <a:gd name="T25" fmla="*/ 3 h 143"/>
                  <a:gd name="T26" fmla="*/ 79 w 145"/>
                  <a:gd name="T27" fmla="*/ 9 h 143"/>
                  <a:gd name="T28" fmla="*/ 82 w 145"/>
                  <a:gd name="T29" fmla="*/ 10 h 143"/>
                  <a:gd name="T30" fmla="*/ 92 w 145"/>
                  <a:gd name="T31" fmla="*/ 9 h 143"/>
                  <a:gd name="T32" fmla="*/ 93 w 145"/>
                  <a:gd name="T33" fmla="*/ 10 h 143"/>
                  <a:gd name="T34" fmla="*/ 99 w 145"/>
                  <a:gd name="T35" fmla="*/ 17 h 143"/>
                  <a:gd name="T36" fmla="*/ 102 w 145"/>
                  <a:gd name="T37" fmla="*/ 15 h 143"/>
                  <a:gd name="T38" fmla="*/ 108 w 145"/>
                  <a:gd name="T39" fmla="*/ 20 h 143"/>
                  <a:gd name="T40" fmla="*/ 102 w 145"/>
                  <a:gd name="T41" fmla="*/ 24 h 143"/>
                  <a:gd name="T42" fmla="*/ 102 w 145"/>
                  <a:gd name="T43" fmla="*/ 36 h 143"/>
                  <a:gd name="T44" fmla="*/ 102 w 145"/>
                  <a:gd name="T45" fmla="*/ 38 h 143"/>
                  <a:gd name="T46" fmla="*/ 108 w 145"/>
                  <a:gd name="T47" fmla="*/ 41 h 143"/>
                  <a:gd name="T48" fmla="*/ 111 w 145"/>
                  <a:gd name="T49" fmla="*/ 47 h 143"/>
                  <a:gd name="T50" fmla="*/ 111 w 145"/>
                  <a:gd name="T51" fmla="*/ 55 h 143"/>
                  <a:gd name="T52" fmla="*/ 108 w 145"/>
                  <a:gd name="T53" fmla="*/ 64 h 143"/>
                  <a:gd name="T54" fmla="*/ 119 w 145"/>
                  <a:gd name="T55" fmla="*/ 67 h 143"/>
                  <a:gd name="T56" fmla="*/ 117 w 145"/>
                  <a:gd name="T57" fmla="*/ 76 h 143"/>
                  <a:gd name="T58" fmla="*/ 113 w 145"/>
                  <a:gd name="T59" fmla="*/ 80 h 143"/>
                  <a:gd name="T60" fmla="*/ 116 w 145"/>
                  <a:gd name="T61" fmla="*/ 90 h 143"/>
                  <a:gd name="T62" fmla="*/ 132 w 145"/>
                  <a:gd name="T63" fmla="*/ 97 h 143"/>
                  <a:gd name="T64" fmla="*/ 143 w 145"/>
                  <a:gd name="T65" fmla="*/ 103 h 143"/>
                  <a:gd name="T66" fmla="*/ 145 w 145"/>
                  <a:gd name="T67" fmla="*/ 114 h 143"/>
                  <a:gd name="T68" fmla="*/ 132 w 145"/>
                  <a:gd name="T69" fmla="*/ 117 h 143"/>
                  <a:gd name="T70" fmla="*/ 126 w 145"/>
                  <a:gd name="T71" fmla="*/ 121 h 143"/>
                  <a:gd name="T72" fmla="*/ 125 w 145"/>
                  <a:gd name="T73" fmla="*/ 126 h 143"/>
                  <a:gd name="T74" fmla="*/ 111 w 145"/>
                  <a:gd name="T75" fmla="*/ 135 h 143"/>
                  <a:gd name="T76" fmla="*/ 102 w 145"/>
                  <a:gd name="T77" fmla="*/ 143 h 143"/>
                  <a:gd name="T78" fmla="*/ 96 w 145"/>
                  <a:gd name="T79" fmla="*/ 140 h 143"/>
                  <a:gd name="T80" fmla="*/ 96 w 145"/>
                  <a:gd name="T81" fmla="*/ 134 h 143"/>
                  <a:gd name="T82" fmla="*/ 96 w 145"/>
                  <a:gd name="T83" fmla="*/ 121 h 143"/>
                  <a:gd name="T84" fmla="*/ 90 w 145"/>
                  <a:gd name="T85" fmla="*/ 112 h 143"/>
                  <a:gd name="T86" fmla="*/ 90 w 145"/>
                  <a:gd name="T87" fmla="*/ 105 h 143"/>
                  <a:gd name="T88" fmla="*/ 90 w 145"/>
                  <a:gd name="T89" fmla="*/ 85 h 143"/>
                  <a:gd name="T90" fmla="*/ 82 w 145"/>
                  <a:gd name="T91" fmla="*/ 82 h 143"/>
                  <a:gd name="T92" fmla="*/ 79 w 145"/>
                  <a:gd name="T93" fmla="*/ 77 h 143"/>
                  <a:gd name="T94" fmla="*/ 75 w 145"/>
                  <a:gd name="T95" fmla="*/ 73 h 143"/>
                  <a:gd name="T96" fmla="*/ 72 w 145"/>
                  <a:gd name="T97" fmla="*/ 74 h 143"/>
                  <a:gd name="T98" fmla="*/ 66 w 145"/>
                  <a:gd name="T99" fmla="*/ 68 h 143"/>
                  <a:gd name="T100" fmla="*/ 60 w 145"/>
                  <a:gd name="T101" fmla="*/ 70 h 143"/>
                  <a:gd name="T102" fmla="*/ 43 w 145"/>
                  <a:gd name="T103" fmla="*/ 68 h 143"/>
                  <a:gd name="T104" fmla="*/ 38 w 145"/>
                  <a:gd name="T105" fmla="*/ 73 h 143"/>
                  <a:gd name="T106" fmla="*/ 19 w 145"/>
                  <a:gd name="T107" fmla="*/ 73 h 143"/>
                  <a:gd name="T108" fmla="*/ 3 w 145"/>
                  <a:gd name="T109" fmla="*/ 67 h 143"/>
                  <a:gd name="T110" fmla="*/ 2 w 145"/>
                  <a:gd name="T111" fmla="*/ 6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5" h="143">
                    <a:moveTo>
                      <a:pt x="2" y="64"/>
                    </a:moveTo>
                    <a:lnTo>
                      <a:pt x="0" y="52"/>
                    </a:lnTo>
                    <a:lnTo>
                      <a:pt x="2" y="30"/>
                    </a:lnTo>
                    <a:lnTo>
                      <a:pt x="8" y="18"/>
                    </a:lnTo>
                    <a:lnTo>
                      <a:pt x="10" y="12"/>
                    </a:lnTo>
                    <a:lnTo>
                      <a:pt x="17" y="6"/>
                    </a:lnTo>
                    <a:lnTo>
                      <a:pt x="26" y="7"/>
                    </a:lnTo>
                    <a:lnTo>
                      <a:pt x="34" y="6"/>
                    </a:lnTo>
                    <a:lnTo>
                      <a:pt x="41" y="1"/>
                    </a:lnTo>
                    <a:lnTo>
                      <a:pt x="52" y="0"/>
                    </a:lnTo>
                    <a:lnTo>
                      <a:pt x="58" y="0"/>
                    </a:lnTo>
                    <a:lnTo>
                      <a:pt x="70" y="0"/>
                    </a:lnTo>
                    <a:lnTo>
                      <a:pt x="78" y="3"/>
                    </a:lnTo>
                    <a:lnTo>
                      <a:pt x="79" y="9"/>
                    </a:lnTo>
                    <a:lnTo>
                      <a:pt x="82" y="10"/>
                    </a:lnTo>
                    <a:lnTo>
                      <a:pt x="92" y="9"/>
                    </a:lnTo>
                    <a:lnTo>
                      <a:pt x="93" y="10"/>
                    </a:lnTo>
                    <a:lnTo>
                      <a:pt x="99" y="17"/>
                    </a:lnTo>
                    <a:lnTo>
                      <a:pt x="102" y="15"/>
                    </a:lnTo>
                    <a:lnTo>
                      <a:pt x="108" y="20"/>
                    </a:lnTo>
                    <a:lnTo>
                      <a:pt x="102" y="24"/>
                    </a:lnTo>
                    <a:lnTo>
                      <a:pt x="102" y="36"/>
                    </a:lnTo>
                    <a:lnTo>
                      <a:pt x="102" y="38"/>
                    </a:lnTo>
                    <a:lnTo>
                      <a:pt x="108" y="41"/>
                    </a:lnTo>
                    <a:lnTo>
                      <a:pt x="111" y="47"/>
                    </a:lnTo>
                    <a:lnTo>
                      <a:pt x="111" y="55"/>
                    </a:lnTo>
                    <a:lnTo>
                      <a:pt x="108" y="64"/>
                    </a:lnTo>
                    <a:lnTo>
                      <a:pt x="119" y="67"/>
                    </a:lnTo>
                    <a:lnTo>
                      <a:pt x="117" y="76"/>
                    </a:lnTo>
                    <a:lnTo>
                      <a:pt x="113" y="80"/>
                    </a:lnTo>
                    <a:lnTo>
                      <a:pt x="116" y="90"/>
                    </a:lnTo>
                    <a:lnTo>
                      <a:pt x="132" y="97"/>
                    </a:lnTo>
                    <a:lnTo>
                      <a:pt x="143" y="103"/>
                    </a:lnTo>
                    <a:lnTo>
                      <a:pt x="145" y="114"/>
                    </a:lnTo>
                    <a:lnTo>
                      <a:pt x="132" y="117"/>
                    </a:lnTo>
                    <a:lnTo>
                      <a:pt x="126" y="121"/>
                    </a:lnTo>
                    <a:lnTo>
                      <a:pt x="125" y="126"/>
                    </a:lnTo>
                    <a:lnTo>
                      <a:pt x="111" y="135"/>
                    </a:lnTo>
                    <a:lnTo>
                      <a:pt x="102" y="143"/>
                    </a:lnTo>
                    <a:lnTo>
                      <a:pt x="96" y="140"/>
                    </a:lnTo>
                    <a:lnTo>
                      <a:pt x="96" y="134"/>
                    </a:lnTo>
                    <a:lnTo>
                      <a:pt x="96" y="121"/>
                    </a:lnTo>
                    <a:lnTo>
                      <a:pt x="90" y="112"/>
                    </a:lnTo>
                    <a:lnTo>
                      <a:pt x="90" y="105"/>
                    </a:lnTo>
                    <a:lnTo>
                      <a:pt x="90" y="85"/>
                    </a:lnTo>
                    <a:lnTo>
                      <a:pt x="82" y="82"/>
                    </a:lnTo>
                    <a:lnTo>
                      <a:pt x="79" y="77"/>
                    </a:lnTo>
                    <a:lnTo>
                      <a:pt x="75" y="73"/>
                    </a:lnTo>
                    <a:lnTo>
                      <a:pt x="72" y="74"/>
                    </a:lnTo>
                    <a:lnTo>
                      <a:pt x="66" y="68"/>
                    </a:lnTo>
                    <a:lnTo>
                      <a:pt x="60" y="70"/>
                    </a:lnTo>
                    <a:lnTo>
                      <a:pt x="43" y="68"/>
                    </a:lnTo>
                    <a:lnTo>
                      <a:pt x="38" y="73"/>
                    </a:lnTo>
                    <a:lnTo>
                      <a:pt x="19" y="73"/>
                    </a:lnTo>
                    <a:lnTo>
                      <a:pt x="3" y="67"/>
                    </a:lnTo>
                    <a:lnTo>
                      <a:pt x="2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0" name="Freeform 2136">
                <a:extLst>
                  <a:ext uri="{FF2B5EF4-FFF2-40B4-BE49-F238E27FC236}">
                    <a16:creationId xmlns:a16="http://schemas.microsoft.com/office/drawing/2014/main" id="{CBF7EE12-46F0-427B-3E45-083EBB983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605"/>
                <a:ext cx="72" cy="71"/>
              </a:xfrm>
              <a:custGeom>
                <a:avLst/>
                <a:gdLst>
                  <a:gd name="T0" fmla="*/ 2 w 145"/>
                  <a:gd name="T1" fmla="*/ 64 h 143"/>
                  <a:gd name="T2" fmla="*/ 0 w 145"/>
                  <a:gd name="T3" fmla="*/ 52 h 143"/>
                  <a:gd name="T4" fmla="*/ 2 w 145"/>
                  <a:gd name="T5" fmla="*/ 30 h 143"/>
                  <a:gd name="T6" fmla="*/ 8 w 145"/>
                  <a:gd name="T7" fmla="*/ 18 h 143"/>
                  <a:gd name="T8" fmla="*/ 10 w 145"/>
                  <a:gd name="T9" fmla="*/ 12 h 143"/>
                  <a:gd name="T10" fmla="*/ 17 w 145"/>
                  <a:gd name="T11" fmla="*/ 6 h 143"/>
                  <a:gd name="T12" fmla="*/ 26 w 145"/>
                  <a:gd name="T13" fmla="*/ 7 h 143"/>
                  <a:gd name="T14" fmla="*/ 34 w 145"/>
                  <a:gd name="T15" fmla="*/ 6 h 143"/>
                  <a:gd name="T16" fmla="*/ 41 w 145"/>
                  <a:gd name="T17" fmla="*/ 1 h 143"/>
                  <a:gd name="T18" fmla="*/ 52 w 145"/>
                  <a:gd name="T19" fmla="*/ 0 h 143"/>
                  <a:gd name="T20" fmla="*/ 58 w 145"/>
                  <a:gd name="T21" fmla="*/ 0 h 143"/>
                  <a:gd name="T22" fmla="*/ 70 w 145"/>
                  <a:gd name="T23" fmla="*/ 0 h 143"/>
                  <a:gd name="T24" fmla="*/ 78 w 145"/>
                  <a:gd name="T25" fmla="*/ 3 h 143"/>
                  <a:gd name="T26" fmla="*/ 79 w 145"/>
                  <a:gd name="T27" fmla="*/ 9 h 143"/>
                  <a:gd name="T28" fmla="*/ 82 w 145"/>
                  <a:gd name="T29" fmla="*/ 10 h 143"/>
                  <a:gd name="T30" fmla="*/ 92 w 145"/>
                  <a:gd name="T31" fmla="*/ 9 h 143"/>
                  <a:gd name="T32" fmla="*/ 93 w 145"/>
                  <a:gd name="T33" fmla="*/ 10 h 143"/>
                  <a:gd name="T34" fmla="*/ 99 w 145"/>
                  <a:gd name="T35" fmla="*/ 17 h 143"/>
                  <a:gd name="T36" fmla="*/ 102 w 145"/>
                  <a:gd name="T37" fmla="*/ 15 h 143"/>
                  <a:gd name="T38" fmla="*/ 108 w 145"/>
                  <a:gd name="T39" fmla="*/ 20 h 143"/>
                  <a:gd name="T40" fmla="*/ 102 w 145"/>
                  <a:gd name="T41" fmla="*/ 24 h 143"/>
                  <a:gd name="T42" fmla="*/ 102 w 145"/>
                  <a:gd name="T43" fmla="*/ 36 h 143"/>
                  <a:gd name="T44" fmla="*/ 102 w 145"/>
                  <a:gd name="T45" fmla="*/ 38 h 143"/>
                  <a:gd name="T46" fmla="*/ 108 w 145"/>
                  <a:gd name="T47" fmla="*/ 41 h 143"/>
                  <a:gd name="T48" fmla="*/ 111 w 145"/>
                  <a:gd name="T49" fmla="*/ 47 h 143"/>
                  <a:gd name="T50" fmla="*/ 111 w 145"/>
                  <a:gd name="T51" fmla="*/ 55 h 143"/>
                  <a:gd name="T52" fmla="*/ 108 w 145"/>
                  <a:gd name="T53" fmla="*/ 64 h 143"/>
                  <a:gd name="T54" fmla="*/ 119 w 145"/>
                  <a:gd name="T55" fmla="*/ 67 h 143"/>
                  <a:gd name="T56" fmla="*/ 117 w 145"/>
                  <a:gd name="T57" fmla="*/ 76 h 143"/>
                  <a:gd name="T58" fmla="*/ 113 w 145"/>
                  <a:gd name="T59" fmla="*/ 80 h 143"/>
                  <a:gd name="T60" fmla="*/ 116 w 145"/>
                  <a:gd name="T61" fmla="*/ 90 h 143"/>
                  <a:gd name="T62" fmla="*/ 132 w 145"/>
                  <a:gd name="T63" fmla="*/ 97 h 143"/>
                  <a:gd name="T64" fmla="*/ 143 w 145"/>
                  <a:gd name="T65" fmla="*/ 103 h 143"/>
                  <a:gd name="T66" fmla="*/ 145 w 145"/>
                  <a:gd name="T67" fmla="*/ 114 h 143"/>
                  <a:gd name="T68" fmla="*/ 132 w 145"/>
                  <a:gd name="T69" fmla="*/ 117 h 143"/>
                  <a:gd name="T70" fmla="*/ 126 w 145"/>
                  <a:gd name="T71" fmla="*/ 121 h 143"/>
                  <a:gd name="T72" fmla="*/ 125 w 145"/>
                  <a:gd name="T73" fmla="*/ 126 h 143"/>
                  <a:gd name="T74" fmla="*/ 111 w 145"/>
                  <a:gd name="T75" fmla="*/ 135 h 143"/>
                  <a:gd name="T76" fmla="*/ 102 w 145"/>
                  <a:gd name="T77" fmla="*/ 143 h 143"/>
                  <a:gd name="T78" fmla="*/ 96 w 145"/>
                  <a:gd name="T79" fmla="*/ 140 h 143"/>
                  <a:gd name="T80" fmla="*/ 96 w 145"/>
                  <a:gd name="T81" fmla="*/ 134 h 143"/>
                  <a:gd name="T82" fmla="*/ 96 w 145"/>
                  <a:gd name="T83" fmla="*/ 121 h 143"/>
                  <a:gd name="T84" fmla="*/ 90 w 145"/>
                  <a:gd name="T85" fmla="*/ 112 h 143"/>
                  <a:gd name="T86" fmla="*/ 90 w 145"/>
                  <a:gd name="T87" fmla="*/ 105 h 143"/>
                  <a:gd name="T88" fmla="*/ 90 w 145"/>
                  <a:gd name="T89" fmla="*/ 85 h 143"/>
                  <a:gd name="T90" fmla="*/ 82 w 145"/>
                  <a:gd name="T91" fmla="*/ 82 h 143"/>
                  <a:gd name="T92" fmla="*/ 79 w 145"/>
                  <a:gd name="T93" fmla="*/ 77 h 143"/>
                  <a:gd name="T94" fmla="*/ 75 w 145"/>
                  <a:gd name="T95" fmla="*/ 73 h 143"/>
                  <a:gd name="T96" fmla="*/ 72 w 145"/>
                  <a:gd name="T97" fmla="*/ 74 h 143"/>
                  <a:gd name="T98" fmla="*/ 66 w 145"/>
                  <a:gd name="T99" fmla="*/ 68 h 143"/>
                  <a:gd name="T100" fmla="*/ 60 w 145"/>
                  <a:gd name="T101" fmla="*/ 70 h 143"/>
                  <a:gd name="T102" fmla="*/ 43 w 145"/>
                  <a:gd name="T103" fmla="*/ 68 h 143"/>
                  <a:gd name="T104" fmla="*/ 38 w 145"/>
                  <a:gd name="T105" fmla="*/ 73 h 143"/>
                  <a:gd name="T106" fmla="*/ 19 w 145"/>
                  <a:gd name="T107" fmla="*/ 73 h 143"/>
                  <a:gd name="T108" fmla="*/ 3 w 145"/>
                  <a:gd name="T109" fmla="*/ 67 h 143"/>
                  <a:gd name="T110" fmla="*/ 2 w 145"/>
                  <a:gd name="T111" fmla="*/ 6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5" h="143">
                    <a:moveTo>
                      <a:pt x="2" y="64"/>
                    </a:moveTo>
                    <a:lnTo>
                      <a:pt x="0" y="52"/>
                    </a:lnTo>
                    <a:lnTo>
                      <a:pt x="2" y="30"/>
                    </a:lnTo>
                    <a:lnTo>
                      <a:pt x="8" y="18"/>
                    </a:lnTo>
                    <a:lnTo>
                      <a:pt x="10" y="12"/>
                    </a:lnTo>
                    <a:lnTo>
                      <a:pt x="17" y="6"/>
                    </a:lnTo>
                    <a:lnTo>
                      <a:pt x="26" y="7"/>
                    </a:lnTo>
                    <a:lnTo>
                      <a:pt x="34" y="6"/>
                    </a:lnTo>
                    <a:lnTo>
                      <a:pt x="41" y="1"/>
                    </a:lnTo>
                    <a:lnTo>
                      <a:pt x="52" y="0"/>
                    </a:lnTo>
                    <a:lnTo>
                      <a:pt x="58" y="0"/>
                    </a:lnTo>
                    <a:lnTo>
                      <a:pt x="70" y="0"/>
                    </a:lnTo>
                    <a:lnTo>
                      <a:pt x="78" y="3"/>
                    </a:lnTo>
                    <a:lnTo>
                      <a:pt x="79" y="9"/>
                    </a:lnTo>
                    <a:lnTo>
                      <a:pt x="82" y="10"/>
                    </a:lnTo>
                    <a:lnTo>
                      <a:pt x="92" y="9"/>
                    </a:lnTo>
                    <a:lnTo>
                      <a:pt x="93" y="10"/>
                    </a:lnTo>
                    <a:lnTo>
                      <a:pt x="99" y="17"/>
                    </a:lnTo>
                    <a:lnTo>
                      <a:pt x="102" y="15"/>
                    </a:lnTo>
                    <a:lnTo>
                      <a:pt x="108" y="20"/>
                    </a:lnTo>
                    <a:lnTo>
                      <a:pt x="102" y="24"/>
                    </a:lnTo>
                    <a:lnTo>
                      <a:pt x="102" y="36"/>
                    </a:lnTo>
                    <a:lnTo>
                      <a:pt x="102" y="38"/>
                    </a:lnTo>
                    <a:lnTo>
                      <a:pt x="108" y="41"/>
                    </a:lnTo>
                    <a:lnTo>
                      <a:pt x="111" y="47"/>
                    </a:lnTo>
                    <a:lnTo>
                      <a:pt x="111" y="55"/>
                    </a:lnTo>
                    <a:lnTo>
                      <a:pt x="108" y="64"/>
                    </a:lnTo>
                    <a:lnTo>
                      <a:pt x="119" y="67"/>
                    </a:lnTo>
                    <a:lnTo>
                      <a:pt x="117" y="76"/>
                    </a:lnTo>
                    <a:lnTo>
                      <a:pt x="113" y="80"/>
                    </a:lnTo>
                    <a:lnTo>
                      <a:pt x="116" y="90"/>
                    </a:lnTo>
                    <a:lnTo>
                      <a:pt x="132" y="97"/>
                    </a:lnTo>
                    <a:lnTo>
                      <a:pt x="143" y="103"/>
                    </a:lnTo>
                    <a:lnTo>
                      <a:pt x="145" y="114"/>
                    </a:lnTo>
                    <a:lnTo>
                      <a:pt x="132" y="117"/>
                    </a:lnTo>
                    <a:lnTo>
                      <a:pt x="126" y="121"/>
                    </a:lnTo>
                    <a:lnTo>
                      <a:pt x="125" y="126"/>
                    </a:lnTo>
                    <a:lnTo>
                      <a:pt x="111" y="135"/>
                    </a:lnTo>
                    <a:lnTo>
                      <a:pt x="102" y="143"/>
                    </a:lnTo>
                    <a:lnTo>
                      <a:pt x="96" y="140"/>
                    </a:lnTo>
                    <a:lnTo>
                      <a:pt x="96" y="134"/>
                    </a:lnTo>
                    <a:lnTo>
                      <a:pt x="96" y="121"/>
                    </a:lnTo>
                    <a:lnTo>
                      <a:pt x="90" y="112"/>
                    </a:lnTo>
                    <a:lnTo>
                      <a:pt x="90" y="105"/>
                    </a:lnTo>
                    <a:lnTo>
                      <a:pt x="90" y="85"/>
                    </a:lnTo>
                    <a:lnTo>
                      <a:pt x="82" y="82"/>
                    </a:lnTo>
                    <a:lnTo>
                      <a:pt x="79" y="77"/>
                    </a:lnTo>
                    <a:lnTo>
                      <a:pt x="75" y="73"/>
                    </a:lnTo>
                    <a:lnTo>
                      <a:pt x="72" y="74"/>
                    </a:lnTo>
                    <a:lnTo>
                      <a:pt x="66" y="68"/>
                    </a:lnTo>
                    <a:lnTo>
                      <a:pt x="60" y="70"/>
                    </a:lnTo>
                    <a:lnTo>
                      <a:pt x="43" y="68"/>
                    </a:lnTo>
                    <a:lnTo>
                      <a:pt x="38" y="73"/>
                    </a:lnTo>
                    <a:lnTo>
                      <a:pt x="19" y="73"/>
                    </a:lnTo>
                    <a:lnTo>
                      <a:pt x="3" y="67"/>
                    </a:lnTo>
                    <a:lnTo>
                      <a:pt x="2" y="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1" name="Freeform 2137">
                <a:extLst>
                  <a:ext uri="{FF2B5EF4-FFF2-40B4-BE49-F238E27FC236}">
                    <a16:creationId xmlns:a16="http://schemas.microsoft.com/office/drawing/2014/main" id="{ABCE304D-C378-5038-37AE-3FE561894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537"/>
                <a:ext cx="29" cy="26"/>
              </a:xfrm>
              <a:custGeom>
                <a:avLst/>
                <a:gdLst>
                  <a:gd name="T0" fmla="*/ 55 w 59"/>
                  <a:gd name="T1" fmla="*/ 5 h 53"/>
                  <a:gd name="T2" fmla="*/ 34 w 59"/>
                  <a:gd name="T3" fmla="*/ 0 h 53"/>
                  <a:gd name="T4" fmla="*/ 26 w 59"/>
                  <a:gd name="T5" fmla="*/ 0 h 53"/>
                  <a:gd name="T6" fmla="*/ 21 w 59"/>
                  <a:gd name="T7" fmla="*/ 2 h 53"/>
                  <a:gd name="T8" fmla="*/ 21 w 59"/>
                  <a:gd name="T9" fmla="*/ 9 h 53"/>
                  <a:gd name="T10" fmla="*/ 15 w 59"/>
                  <a:gd name="T11" fmla="*/ 11 h 53"/>
                  <a:gd name="T12" fmla="*/ 6 w 59"/>
                  <a:gd name="T13" fmla="*/ 11 h 53"/>
                  <a:gd name="T14" fmla="*/ 8 w 59"/>
                  <a:gd name="T15" fmla="*/ 18 h 53"/>
                  <a:gd name="T16" fmla="*/ 6 w 59"/>
                  <a:gd name="T17" fmla="*/ 23 h 53"/>
                  <a:gd name="T18" fmla="*/ 2 w 59"/>
                  <a:gd name="T19" fmla="*/ 21 h 53"/>
                  <a:gd name="T20" fmla="*/ 0 w 59"/>
                  <a:gd name="T21" fmla="*/ 30 h 53"/>
                  <a:gd name="T22" fmla="*/ 6 w 59"/>
                  <a:gd name="T23" fmla="*/ 41 h 53"/>
                  <a:gd name="T24" fmla="*/ 23 w 59"/>
                  <a:gd name="T25" fmla="*/ 49 h 53"/>
                  <a:gd name="T26" fmla="*/ 26 w 59"/>
                  <a:gd name="T27" fmla="*/ 52 h 53"/>
                  <a:gd name="T28" fmla="*/ 34 w 59"/>
                  <a:gd name="T29" fmla="*/ 53 h 53"/>
                  <a:gd name="T30" fmla="*/ 41 w 59"/>
                  <a:gd name="T31" fmla="*/ 53 h 53"/>
                  <a:gd name="T32" fmla="*/ 47 w 59"/>
                  <a:gd name="T33" fmla="*/ 50 h 53"/>
                  <a:gd name="T34" fmla="*/ 55 w 59"/>
                  <a:gd name="T35" fmla="*/ 46 h 53"/>
                  <a:gd name="T36" fmla="*/ 59 w 59"/>
                  <a:gd name="T37" fmla="*/ 44 h 53"/>
                  <a:gd name="T38" fmla="*/ 59 w 59"/>
                  <a:gd name="T39" fmla="*/ 38 h 53"/>
                  <a:gd name="T40" fmla="*/ 53 w 59"/>
                  <a:gd name="T41" fmla="*/ 33 h 53"/>
                  <a:gd name="T42" fmla="*/ 56 w 59"/>
                  <a:gd name="T43" fmla="*/ 18 h 53"/>
                  <a:gd name="T44" fmla="*/ 58 w 59"/>
                  <a:gd name="T45" fmla="*/ 17 h 53"/>
                  <a:gd name="T46" fmla="*/ 55 w 59"/>
                  <a:gd name="T47" fmla="*/ 14 h 53"/>
                  <a:gd name="T48" fmla="*/ 55 w 59"/>
                  <a:gd name="T49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9" h="53">
                    <a:moveTo>
                      <a:pt x="55" y="5"/>
                    </a:moveTo>
                    <a:lnTo>
                      <a:pt x="34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21" y="9"/>
                    </a:lnTo>
                    <a:lnTo>
                      <a:pt x="15" y="11"/>
                    </a:lnTo>
                    <a:lnTo>
                      <a:pt x="6" y="11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2" y="21"/>
                    </a:lnTo>
                    <a:lnTo>
                      <a:pt x="0" y="30"/>
                    </a:lnTo>
                    <a:lnTo>
                      <a:pt x="6" y="41"/>
                    </a:lnTo>
                    <a:lnTo>
                      <a:pt x="23" y="49"/>
                    </a:lnTo>
                    <a:lnTo>
                      <a:pt x="26" y="52"/>
                    </a:lnTo>
                    <a:lnTo>
                      <a:pt x="34" y="53"/>
                    </a:lnTo>
                    <a:lnTo>
                      <a:pt x="41" y="53"/>
                    </a:lnTo>
                    <a:lnTo>
                      <a:pt x="47" y="50"/>
                    </a:lnTo>
                    <a:lnTo>
                      <a:pt x="55" y="46"/>
                    </a:lnTo>
                    <a:lnTo>
                      <a:pt x="59" y="44"/>
                    </a:lnTo>
                    <a:lnTo>
                      <a:pt x="59" y="38"/>
                    </a:lnTo>
                    <a:lnTo>
                      <a:pt x="53" y="33"/>
                    </a:lnTo>
                    <a:lnTo>
                      <a:pt x="56" y="18"/>
                    </a:lnTo>
                    <a:lnTo>
                      <a:pt x="58" y="17"/>
                    </a:lnTo>
                    <a:lnTo>
                      <a:pt x="55" y="14"/>
                    </a:lnTo>
                    <a:lnTo>
                      <a:pt x="5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2" name="Freeform 2138">
                <a:extLst>
                  <a:ext uri="{FF2B5EF4-FFF2-40B4-BE49-F238E27FC236}">
                    <a16:creationId xmlns:a16="http://schemas.microsoft.com/office/drawing/2014/main" id="{7061A058-FF82-3AA9-0499-94EF4E99A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537"/>
                <a:ext cx="29" cy="26"/>
              </a:xfrm>
              <a:custGeom>
                <a:avLst/>
                <a:gdLst>
                  <a:gd name="T0" fmla="*/ 55 w 59"/>
                  <a:gd name="T1" fmla="*/ 5 h 53"/>
                  <a:gd name="T2" fmla="*/ 55 w 59"/>
                  <a:gd name="T3" fmla="*/ 14 h 53"/>
                  <a:gd name="T4" fmla="*/ 58 w 59"/>
                  <a:gd name="T5" fmla="*/ 17 h 53"/>
                  <a:gd name="T6" fmla="*/ 56 w 59"/>
                  <a:gd name="T7" fmla="*/ 18 h 53"/>
                  <a:gd name="T8" fmla="*/ 53 w 59"/>
                  <a:gd name="T9" fmla="*/ 33 h 53"/>
                  <a:gd name="T10" fmla="*/ 59 w 59"/>
                  <a:gd name="T11" fmla="*/ 38 h 53"/>
                  <a:gd name="T12" fmla="*/ 59 w 59"/>
                  <a:gd name="T13" fmla="*/ 44 h 53"/>
                  <a:gd name="T14" fmla="*/ 55 w 59"/>
                  <a:gd name="T15" fmla="*/ 46 h 53"/>
                  <a:gd name="T16" fmla="*/ 47 w 59"/>
                  <a:gd name="T17" fmla="*/ 50 h 53"/>
                  <a:gd name="T18" fmla="*/ 41 w 59"/>
                  <a:gd name="T19" fmla="*/ 53 h 53"/>
                  <a:gd name="T20" fmla="*/ 34 w 59"/>
                  <a:gd name="T21" fmla="*/ 53 h 53"/>
                  <a:gd name="T22" fmla="*/ 26 w 59"/>
                  <a:gd name="T23" fmla="*/ 52 h 53"/>
                  <a:gd name="T24" fmla="*/ 23 w 59"/>
                  <a:gd name="T25" fmla="*/ 49 h 53"/>
                  <a:gd name="T26" fmla="*/ 6 w 59"/>
                  <a:gd name="T27" fmla="*/ 41 h 53"/>
                  <a:gd name="T28" fmla="*/ 0 w 59"/>
                  <a:gd name="T29" fmla="*/ 30 h 53"/>
                  <a:gd name="T30" fmla="*/ 2 w 59"/>
                  <a:gd name="T31" fmla="*/ 21 h 53"/>
                  <a:gd name="T32" fmla="*/ 6 w 59"/>
                  <a:gd name="T33" fmla="*/ 23 h 53"/>
                  <a:gd name="T34" fmla="*/ 8 w 59"/>
                  <a:gd name="T35" fmla="*/ 18 h 53"/>
                  <a:gd name="T36" fmla="*/ 6 w 59"/>
                  <a:gd name="T37" fmla="*/ 11 h 53"/>
                  <a:gd name="T38" fmla="*/ 15 w 59"/>
                  <a:gd name="T39" fmla="*/ 11 h 53"/>
                  <a:gd name="T40" fmla="*/ 21 w 59"/>
                  <a:gd name="T41" fmla="*/ 9 h 53"/>
                  <a:gd name="T42" fmla="*/ 21 w 59"/>
                  <a:gd name="T43" fmla="*/ 2 h 53"/>
                  <a:gd name="T44" fmla="*/ 26 w 59"/>
                  <a:gd name="T45" fmla="*/ 0 h 53"/>
                  <a:gd name="T46" fmla="*/ 34 w 59"/>
                  <a:gd name="T47" fmla="*/ 0 h 53"/>
                  <a:gd name="T48" fmla="*/ 55 w 59"/>
                  <a:gd name="T49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9" h="53">
                    <a:moveTo>
                      <a:pt x="55" y="5"/>
                    </a:moveTo>
                    <a:lnTo>
                      <a:pt x="55" y="14"/>
                    </a:lnTo>
                    <a:lnTo>
                      <a:pt x="58" y="17"/>
                    </a:lnTo>
                    <a:lnTo>
                      <a:pt x="56" y="18"/>
                    </a:lnTo>
                    <a:lnTo>
                      <a:pt x="53" y="33"/>
                    </a:lnTo>
                    <a:lnTo>
                      <a:pt x="59" y="38"/>
                    </a:lnTo>
                    <a:lnTo>
                      <a:pt x="59" y="44"/>
                    </a:lnTo>
                    <a:lnTo>
                      <a:pt x="55" y="46"/>
                    </a:lnTo>
                    <a:lnTo>
                      <a:pt x="47" y="50"/>
                    </a:lnTo>
                    <a:lnTo>
                      <a:pt x="41" y="53"/>
                    </a:lnTo>
                    <a:lnTo>
                      <a:pt x="34" y="53"/>
                    </a:lnTo>
                    <a:lnTo>
                      <a:pt x="26" y="52"/>
                    </a:lnTo>
                    <a:lnTo>
                      <a:pt x="23" y="49"/>
                    </a:lnTo>
                    <a:lnTo>
                      <a:pt x="6" y="41"/>
                    </a:lnTo>
                    <a:lnTo>
                      <a:pt x="0" y="30"/>
                    </a:lnTo>
                    <a:lnTo>
                      <a:pt x="2" y="21"/>
                    </a:lnTo>
                    <a:lnTo>
                      <a:pt x="6" y="23"/>
                    </a:lnTo>
                    <a:lnTo>
                      <a:pt x="8" y="18"/>
                    </a:lnTo>
                    <a:lnTo>
                      <a:pt x="6" y="11"/>
                    </a:lnTo>
                    <a:lnTo>
                      <a:pt x="15" y="11"/>
                    </a:lnTo>
                    <a:lnTo>
                      <a:pt x="21" y="9"/>
                    </a:lnTo>
                    <a:lnTo>
                      <a:pt x="21" y="2"/>
                    </a:lnTo>
                    <a:lnTo>
                      <a:pt x="26" y="0"/>
                    </a:lnTo>
                    <a:lnTo>
                      <a:pt x="34" y="0"/>
                    </a:lnTo>
                    <a:lnTo>
                      <a:pt x="5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3" name="Freeform 2139">
                <a:extLst>
                  <a:ext uri="{FF2B5EF4-FFF2-40B4-BE49-F238E27FC236}">
                    <a16:creationId xmlns:a16="http://schemas.microsoft.com/office/drawing/2014/main" id="{018CB072-C078-1F44-168D-45C5373A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537"/>
                <a:ext cx="29" cy="26"/>
              </a:xfrm>
              <a:custGeom>
                <a:avLst/>
                <a:gdLst>
                  <a:gd name="T0" fmla="*/ 55 w 59"/>
                  <a:gd name="T1" fmla="*/ 5 h 53"/>
                  <a:gd name="T2" fmla="*/ 55 w 59"/>
                  <a:gd name="T3" fmla="*/ 14 h 53"/>
                  <a:gd name="T4" fmla="*/ 58 w 59"/>
                  <a:gd name="T5" fmla="*/ 17 h 53"/>
                  <a:gd name="T6" fmla="*/ 56 w 59"/>
                  <a:gd name="T7" fmla="*/ 18 h 53"/>
                  <a:gd name="T8" fmla="*/ 53 w 59"/>
                  <a:gd name="T9" fmla="*/ 33 h 53"/>
                  <a:gd name="T10" fmla="*/ 59 w 59"/>
                  <a:gd name="T11" fmla="*/ 38 h 53"/>
                  <a:gd name="T12" fmla="*/ 59 w 59"/>
                  <a:gd name="T13" fmla="*/ 44 h 53"/>
                  <a:gd name="T14" fmla="*/ 55 w 59"/>
                  <a:gd name="T15" fmla="*/ 46 h 53"/>
                  <a:gd name="T16" fmla="*/ 47 w 59"/>
                  <a:gd name="T17" fmla="*/ 50 h 53"/>
                  <a:gd name="T18" fmla="*/ 41 w 59"/>
                  <a:gd name="T19" fmla="*/ 53 h 53"/>
                  <a:gd name="T20" fmla="*/ 34 w 59"/>
                  <a:gd name="T21" fmla="*/ 53 h 53"/>
                  <a:gd name="T22" fmla="*/ 26 w 59"/>
                  <a:gd name="T23" fmla="*/ 52 h 53"/>
                  <a:gd name="T24" fmla="*/ 23 w 59"/>
                  <a:gd name="T25" fmla="*/ 49 h 53"/>
                  <a:gd name="T26" fmla="*/ 6 w 59"/>
                  <a:gd name="T27" fmla="*/ 41 h 53"/>
                  <a:gd name="T28" fmla="*/ 0 w 59"/>
                  <a:gd name="T29" fmla="*/ 30 h 53"/>
                  <a:gd name="T30" fmla="*/ 2 w 59"/>
                  <a:gd name="T31" fmla="*/ 21 h 53"/>
                  <a:gd name="T32" fmla="*/ 6 w 59"/>
                  <a:gd name="T33" fmla="*/ 23 h 53"/>
                  <a:gd name="T34" fmla="*/ 8 w 59"/>
                  <a:gd name="T35" fmla="*/ 18 h 53"/>
                  <a:gd name="T36" fmla="*/ 6 w 59"/>
                  <a:gd name="T37" fmla="*/ 11 h 53"/>
                  <a:gd name="T38" fmla="*/ 15 w 59"/>
                  <a:gd name="T39" fmla="*/ 11 h 53"/>
                  <a:gd name="T40" fmla="*/ 21 w 59"/>
                  <a:gd name="T41" fmla="*/ 9 h 53"/>
                  <a:gd name="T42" fmla="*/ 21 w 59"/>
                  <a:gd name="T43" fmla="*/ 2 h 53"/>
                  <a:gd name="T44" fmla="*/ 26 w 59"/>
                  <a:gd name="T45" fmla="*/ 0 h 53"/>
                  <a:gd name="T46" fmla="*/ 34 w 59"/>
                  <a:gd name="T47" fmla="*/ 0 h 53"/>
                  <a:gd name="T48" fmla="*/ 55 w 59"/>
                  <a:gd name="T49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9" h="53">
                    <a:moveTo>
                      <a:pt x="55" y="5"/>
                    </a:moveTo>
                    <a:lnTo>
                      <a:pt x="55" y="14"/>
                    </a:lnTo>
                    <a:lnTo>
                      <a:pt x="58" y="17"/>
                    </a:lnTo>
                    <a:lnTo>
                      <a:pt x="56" y="18"/>
                    </a:lnTo>
                    <a:lnTo>
                      <a:pt x="53" y="33"/>
                    </a:lnTo>
                    <a:lnTo>
                      <a:pt x="59" y="38"/>
                    </a:lnTo>
                    <a:lnTo>
                      <a:pt x="59" y="44"/>
                    </a:lnTo>
                    <a:lnTo>
                      <a:pt x="55" y="46"/>
                    </a:lnTo>
                    <a:lnTo>
                      <a:pt x="47" y="50"/>
                    </a:lnTo>
                    <a:lnTo>
                      <a:pt x="41" y="53"/>
                    </a:lnTo>
                    <a:lnTo>
                      <a:pt x="34" y="53"/>
                    </a:lnTo>
                    <a:lnTo>
                      <a:pt x="26" y="52"/>
                    </a:lnTo>
                    <a:lnTo>
                      <a:pt x="23" y="49"/>
                    </a:lnTo>
                    <a:lnTo>
                      <a:pt x="6" y="41"/>
                    </a:lnTo>
                    <a:lnTo>
                      <a:pt x="0" y="30"/>
                    </a:lnTo>
                    <a:lnTo>
                      <a:pt x="2" y="21"/>
                    </a:lnTo>
                    <a:lnTo>
                      <a:pt x="6" y="23"/>
                    </a:lnTo>
                    <a:lnTo>
                      <a:pt x="8" y="18"/>
                    </a:lnTo>
                    <a:lnTo>
                      <a:pt x="6" y="11"/>
                    </a:lnTo>
                    <a:lnTo>
                      <a:pt x="15" y="11"/>
                    </a:lnTo>
                    <a:lnTo>
                      <a:pt x="21" y="9"/>
                    </a:lnTo>
                    <a:lnTo>
                      <a:pt x="21" y="2"/>
                    </a:lnTo>
                    <a:lnTo>
                      <a:pt x="26" y="0"/>
                    </a:lnTo>
                    <a:lnTo>
                      <a:pt x="34" y="0"/>
                    </a:lnTo>
                    <a:lnTo>
                      <a:pt x="5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4" name="Freeform 2140">
                <a:extLst>
                  <a:ext uri="{FF2B5EF4-FFF2-40B4-BE49-F238E27FC236}">
                    <a16:creationId xmlns:a16="http://schemas.microsoft.com/office/drawing/2014/main" id="{C3287A23-7A28-6C69-7042-6A7C1D4ED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337"/>
                <a:ext cx="33" cy="26"/>
              </a:xfrm>
              <a:custGeom>
                <a:avLst/>
                <a:gdLst>
                  <a:gd name="T0" fmla="*/ 8 w 67"/>
                  <a:gd name="T1" fmla="*/ 17 h 54"/>
                  <a:gd name="T2" fmla="*/ 8 w 67"/>
                  <a:gd name="T3" fmla="*/ 23 h 54"/>
                  <a:gd name="T4" fmla="*/ 3 w 67"/>
                  <a:gd name="T5" fmla="*/ 29 h 54"/>
                  <a:gd name="T6" fmla="*/ 5 w 67"/>
                  <a:gd name="T7" fmla="*/ 46 h 54"/>
                  <a:gd name="T8" fmla="*/ 3 w 67"/>
                  <a:gd name="T9" fmla="*/ 51 h 54"/>
                  <a:gd name="T10" fmla="*/ 12 w 67"/>
                  <a:gd name="T11" fmla="*/ 49 h 54"/>
                  <a:gd name="T12" fmla="*/ 21 w 67"/>
                  <a:gd name="T13" fmla="*/ 54 h 54"/>
                  <a:gd name="T14" fmla="*/ 27 w 67"/>
                  <a:gd name="T15" fmla="*/ 54 h 54"/>
                  <a:gd name="T16" fmla="*/ 30 w 67"/>
                  <a:gd name="T17" fmla="*/ 52 h 54"/>
                  <a:gd name="T18" fmla="*/ 32 w 67"/>
                  <a:gd name="T19" fmla="*/ 43 h 54"/>
                  <a:gd name="T20" fmla="*/ 49 w 67"/>
                  <a:gd name="T21" fmla="*/ 44 h 54"/>
                  <a:gd name="T22" fmla="*/ 55 w 67"/>
                  <a:gd name="T23" fmla="*/ 43 h 54"/>
                  <a:gd name="T24" fmla="*/ 62 w 67"/>
                  <a:gd name="T25" fmla="*/ 43 h 54"/>
                  <a:gd name="T26" fmla="*/ 67 w 67"/>
                  <a:gd name="T27" fmla="*/ 38 h 54"/>
                  <a:gd name="T28" fmla="*/ 64 w 67"/>
                  <a:gd name="T29" fmla="*/ 34 h 54"/>
                  <a:gd name="T30" fmla="*/ 58 w 67"/>
                  <a:gd name="T31" fmla="*/ 23 h 54"/>
                  <a:gd name="T32" fmla="*/ 49 w 67"/>
                  <a:gd name="T33" fmla="*/ 20 h 54"/>
                  <a:gd name="T34" fmla="*/ 42 w 67"/>
                  <a:gd name="T35" fmla="*/ 29 h 54"/>
                  <a:gd name="T36" fmla="*/ 29 w 67"/>
                  <a:gd name="T37" fmla="*/ 25 h 54"/>
                  <a:gd name="T38" fmla="*/ 27 w 67"/>
                  <a:gd name="T39" fmla="*/ 22 h 54"/>
                  <a:gd name="T40" fmla="*/ 23 w 67"/>
                  <a:gd name="T41" fmla="*/ 20 h 54"/>
                  <a:gd name="T42" fmla="*/ 21 w 67"/>
                  <a:gd name="T43" fmla="*/ 14 h 54"/>
                  <a:gd name="T44" fmla="*/ 15 w 67"/>
                  <a:gd name="T45" fmla="*/ 6 h 54"/>
                  <a:gd name="T46" fmla="*/ 8 w 67"/>
                  <a:gd name="T47" fmla="*/ 6 h 54"/>
                  <a:gd name="T48" fmla="*/ 5 w 67"/>
                  <a:gd name="T49" fmla="*/ 0 h 54"/>
                  <a:gd name="T50" fmla="*/ 0 w 67"/>
                  <a:gd name="T51" fmla="*/ 11 h 54"/>
                  <a:gd name="T52" fmla="*/ 5 w 67"/>
                  <a:gd name="T53" fmla="*/ 13 h 54"/>
                  <a:gd name="T54" fmla="*/ 8 w 67"/>
                  <a:gd name="T55" fmla="*/ 1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7" h="54">
                    <a:moveTo>
                      <a:pt x="8" y="17"/>
                    </a:moveTo>
                    <a:lnTo>
                      <a:pt x="8" y="23"/>
                    </a:lnTo>
                    <a:lnTo>
                      <a:pt x="3" y="29"/>
                    </a:lnTo>
                    <a:lnTo>
                      <a:pt x="5" y="46"/>
                    </a:lnTo>
                    <a:lnTo>
                      <a:pt x="3" y="51"/>
                    </a:lnTo>
                    <a:lnTo>
                      <a:pt x="12" y="49"/>
                    </a:lnTo>
                    <a:lnTo>
                      <a:pt x="21" y="54"/>
                    </a:lnTo>
                    <a:lnTo>
                      <a:pt x="27" y="54"/>
                    </a:lnTo>
                    <a:lnTo>
                      <a:pt x="30" y="52"/>
                    </a:lnTo>
                    <a:lnTo>
                      <a:pt x="32" y="43"/>
                    </a:lnTo>
                    <a:lnTo>
                      <a:pt x="49" y="44"/>
                    </a:lnTo>
                    <a:lnTo>
                      <a:pt x="55" y="43"/>
                    </a:lnTo>
                    <a:lnTo>
                      <a:pt x="62" y="43"/>
                    </a:lnTo>
                    <a:lnTo>
                      <a:pt x="67" y="38"/>
                    </a:lnTo>
                    <a:lnTo>
                      <a:pt x="64" y="34"/>
                    </a:lnTo>
                    <a:lnTo>
                      <a:pt x="58" y="23"/>
                    </a:lnTo>
                    <a:lnTo>
                      <a:pt x="49" y="20"/>
                    </a:lnTo>
                    <a:lnTo>
                      <a:pt x="42" y="29"/>
                    </a:lnTo>
                    <a:lnTo>
                      <a:pt x="29" y="25"/>
                    </a:lnTo>
                    <a:lnTo>
                      <a:pt x="27" y="22"/>
                    </a:lnTo>
                    <a:lnTo>
                      <a:pt x="23" y="20"/>
                    </a:lnTo>
                    <a:lnTo>
                      <a:pt x="21" y="14"/>
                    </a:lnTo>
                    <a:lnTo>
                      <a:pt x="15" y="6"/>
                    </a:lnTo>
                    <a:lnTo>
                      <a:pt x="8" y="6"/>
                    </a:lnTo>
                    <a:lnTo>
                      <a:pt x="5" y="0"/>
                    </a:lnTo>
                    <a:lnTo>
                      <a:pt x="0" y="11"/>
                    </a:lnTo>
                    <a:lnTo>
                      <a:pt x="5" y="13"/>
                    </a:lnTo>
                    <a:lnTo>
                      <a:pt x="8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5" name="Freeform 2141">
                <a:extLst>
                  <a:ext uri="{FF2B5EF4-FFF2-40B4-BE49-F238E27FC236}">
                    <a16:creationId xmlns:a16="http://schemas.microsoft.com/office/drawing/2014/main" id="{FA6552F0-F7D8-FBCB-9452-FD16AEBED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337"/>
                <a:ext cx="33" cy="26"/>
              </a:xfrm>
              <a:custGeom>
                <a:avLst/>
                <a:gdLst>
                  <a:gd name="T0" fmla="*/ 8 w 67"/>
                  <a:gd name="T1" fmla="*/ 17 h 54"/>
                  <a:gd name="T2" fmla="*/ 5 w 67"/>
                  <a:gd name="T3" fmla="*/ 13 h 54"/>
                  <a:gd name="T4" fmla="*/ 0 w 67"/>
                  <a:gd name="T5" fmla="*/ 11 h 54"/>
                  <a:gd name="T6" fmla="*/ 5 w 67"/>
                  <a:gd name="T7" fmla="*/ 0 h 54"/>
                  <a:gd name="T8" fmla="*/ 8 w 67"/>
                  <a:gd name="T9" fmla="*/ 6 h 54"/>
                  <a:gd name="T10" fmla="*/ 15 w 67"/>
                  <a:gd name="T11" fmla="*/ 6 h 54"/>
                  <a:gd name="T12" fmla="*/ 21 w 67"/>
                  <a:gd name="T13" fmla="*/ 14 h 54"/>
                  <a:gd name="T14" fmla="*/ 23 w 67"/>
                  <a:gd name="T15" fmla="*/ 20 h 54"/>
                  <a:gd name="T16" fmla="*/ 27 w 67"/>
                  <a:gd name="T17" fmla="*/ 22 h 54"/>
                  <a:gd name="T18" fmla="*/ 29 w 67"/>
                  <a:gd name="T19" fmla="*/ 25 h 54"/>
                  <a:gd name="T20" fmla="*/ 42 w 67"/>
                  <a:gd name="T21" fmla="*/ 29 h 54"/>
                  <a:gd name="T22" fmla="*/ 49 w 67"/>
                  <a:gd name="T23" fmla="*/ 20 h 54"/>
                  <a:gd name="T24" fmla="*/ 58 w 67"/>
                  <a:gd name="T25" fmla="*/ 23 h 54"/>
                  <a:gd name="T26" fmla="*/ 64 w 67"/>
                  <a:gd name="T27" fmla="*/ 34 h 54"/>
                  <a:gd name="T28" fmla="*/ 67 w 67"/>
                  <a:gd name="T29" fmla="*/ 38 h 54"/>
                  <a:gd name="T30" fmla="*/ 62 w 67"/>
                  <a:gd name="T31" fmla="*/ 43 h 54"/>
                  <a:gd name="T32" fmla="*/ 55 w 67"/>
                  <a:gd name="T33" fmla="*/ 43 h 54"/>
                  <a:gd name="T34" fmla="*/ 49 w 67"/>
                  <a:gd name="T35" fmla="*/ 44 h 54"/>
                  <a:gd name="T36" fmla="*/ 32 w 67"/>
                  <a:gd name="T37" fmla="*/ 43 h 54"/>
                  <a:gd name="T38" fmla="*/ 30 w 67"/>
                  <a:gd name="T39" fmla="*/ 52 h 54"/>
                  <a:gd name="T40" fmla="*/ 27 w 67"/>
                  <a:gd name="T41" fmla="*/ 54 h 54"/>
                  <a:gd name="T42" fmla="*/ 21 w 67"/>
                  <a:gd name="T43" fmla="*/ 54 h 54"/>
                  <a:gd name="T44" fmla="*/ 12 w 67"/>
                  <a:gd name="T45" fmla="*/ 49 h 54"/>
                  <a:gd name="T46" fmla="*/ 3 w 67"/>
                  <a:gd name="T47" fmla="*/ 51 h 54"/>
                  <a:gd name="T48" fmla="*/ 5 w 67"/>
                  <a:gd name="T49" fmla="*/ 46 h 54"/>
                  <a:gd name="T50" fmla="*/ 3 w 67"/>
                  <a:gd name="T51" fmla="*/ 29 h 54"/>
                  <a:gd name="T52" fmla="*/ 8 w 67"/>
                  <a:gd name="T53" fmla="*/ 23 h 54"/>
                  <a:gd name="T54" fmla="*/ 8 w 67"/>
                  <a:gd name="T55" fmla="*/ 1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7" h="54">
                    <a:moveTo>
                      <a:pt x="8" y="17"/>
                    </a:moveTo>
                    <a:lnTo>
                      <a:pt x="5" y="13"/>
                    </a:lnTo>
                    <a:lnTo>
                      <a:pt x="0" y="11"/>
                    </a:lnTo>
                    <a:lnTo>
                      <a:pt x="5" y="0"/>
                    </a:lnTo>
                    <a:lnTo>
                      <a:pt x="8" y="6"/>
                    </a:lnTo>
                    <a:lnTo>
                      <a:pt x="15" y="6"/>
                    </a:lnTo>
                    <a:lnTo>
                      <a:pt x="21" y="14"/>
                    </a:lnTo>
                    <a:lnTo>
                      <a:pt x="23" y="20"/>
                    </a:lnTo>
                    <a:lnTo>
                      <a:pt x="27" y="22"/>
                    </a:lnTo>
                    <a:lnTo>
                      <a:pt x="29" y="25"/>
                    </a:lnTo>
                    <a:lnTo>
                      <a:pt x="42" y="29"/>
                    </a:lnTo>
                    <a:lnTo>
                      <a:pt x="49" y="20"/>
                    </a:lnTo>
                    <a:lnTo>
                      <a:pt x="58" y="23"/>
                    </a:lnTo>
                    <a:lnTo>
                      <a:pt x="64" y="34"/>
                    </a:lnTo>
                    <a:lnTo>
                      <a:pt x="67" y="38"/>
                    </a:lnTo>
                    <a:lnTo>
                      <a:pt x="62" y="43"/>
                    </a:lnTo>
                    <a:lnTo>
                      <a:pt x="55" y="43"/>
                    </a:lnTo>
                    <a:lnTo>
                      <a:pt x="49" y="44"/>
                    </a:lnTo>
                    <a:lnTo>
                      <a:pt x="32" y="43"/>
                    </a:lnTo>
                    <a:lnTo>
                      <a:pt x="30" y="52"/>
                    </a:lnTo>
                    <a:lnTo>
                      <a:pt x="27" y="54"/>
                    </a:lnTo>
                    <a:lnTo>
                      <a:pt x="21" y="54"/>
                    </a:lnTo>
                    <a:lnTo>
                      <a:pt x="12" y="49"/>
                    </a:lnTo>
                    <a:lnTo>
                      <a:pt x="3" y="51"/>
                    </a:lnTo>
                    <a:lnTo>
                      <a:pt x="5" y="46"/>
                    </a:lnTo>
                    <a:lnTo>
                      <a:pt x="3" y="29"/>
                    </a:lnTo>
                    <a:lnTo>
                      <a:pt x="8" y="23"/>
                    </a:lnTo>
                    <a:lnTo>
                      <a:pt x="8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6" name="Freeform 2142">
                <a:extLst>
                  <a:ext uri="{FF2B5EF4-FFF2-40B4-BE49-F238E27FC236}">
                    <a16:creationId xmlns:a16="http://schemas.microsoft.com/office/drawing/2014/main" id="{A36C9D41-5DB1-4CEE-6D5A-B3B5C2977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337"/>
                <a:ext cx="33" cy="26"/>
              </a:xfrm>
              <a:custGeom>
                <a:avLst/>
                <a:gdLst>
                  <a:gd name="T0" fmla="*/ 8 w 67"/>
                  <a:gd name="T1" fmla="*/ 17 h 54"/>
                  <a:gd name="T2" fmla="*/ 5 w 67"/>
                  <a:gd name="T3" fmla="*/ 13 h 54"/>
                  <a:gd name="T4" fmla="*/ 0 w 67"/>
                  <a:gd name="T5" fmla="*/ 11 h 54"/>
                  <a:gd name="T6" fmla="*/ 5 w 67"/>
                  <a:gd name="T7" fmla="*/ 0 h 54"/>
                  <a:gd name="T8" fmla="*/ 8 w 67"/>
                  <a:gd name="T9" fmla="*/ 6 h 54"/>
                  <a:gd name="T10" fmla="*/ 15 w 67"/>
                  <a:gd name="T11" fmla="*/ 6 h 54"/>
                  <a:gd name="T12" fmla="*/ 21 w 67"/>
                  <a:gd name="T13" fmla="*/ 14 h 54"/>
                  <a:gd name="T14" fmla="*/ 23 w 67"/>
                  <a:gd name="T15" fmla="*/ 20 h 54"/>
                  <a:gd name="T16" fmla="*/ 27 w 67"/>
                  <a:gd name="T17" fmla="*/ 22 h 54"/>
                  <a:gd name="T18" fmla="*/ 29 w 67"/>
                  <a:gd name="T19" fmla="*/ 25 h 54"/>
                  <a:gd name="T20" fmla="*/ 42 w 67"/>
                  <a:gd name="T21" fmla="*/ 29 h 54"/>
                  <a:gd name="T22" fmla="*/ 49 w 67"/>
                  <a:gd name="T23" fmla="*/ 20 h 54"/>
                  <a:gd name="T24" fmla="*/ 58 w 67"/>
                  <a:gd name="T25" fmla="*/ 23 h 54"/>
                  <a:gd name="T26" fmla="*/ 64 w 67"/>
                  <a:gd name="T27" fmla="*/ 34 h 54"/>
                  <a:gd name="T28" fmla="*/ 67 w 67"/>
                  <a:gd name="T29" fmla="*/ 38 h 54"/>
                  <a:gd name="T30" fmla="*/ 62 w 67"/>
                  <a:gd name="T31" fmla="*/ 43 h 54"/>
                  <a:gd name="T32" fmla="*/ 55 w 67"/>
                  <a:gd name="T33" fmla="*/ 43 h 54"/>
                  <a:gd name="T34" fmla="*/ 49 w 67"/>
                  <a:gd name="T35" fmla="*/ 44 h 54"/>
                  <a:gd name="T36" fmla="*/ 32 w 67"/>
                  <a:gd name="T37" fmla="*/ 43 h 54"/>
                  <a:gd name="T38" fmla="*/ 30 w 67"/>
                  <a:gd name="T39" fmla="*/ 52 h 54"/>
                  <a:gd name="T40" fmla="*/ 27 w 67"/>
                  <a:gd name="T41" fmla="*/ 54 h 54"/>
                  <a:gd name="T42" fmla="*/ 21 w 67"/>
                  <a:gd name="T43" fmla="*/ 54 h 54"/>
                  <a:gd name="T44" fmla="*/ 12 w 67"/>
                  <a:gd name="T45" fmla="*/ 49 h 54"/>
                  <a:gd name="T46" fmla="*/ 3 w 67"/>
                  <a:gd name="T47" fmla="*/ 51 h 54"/>
                  <a:gd name="T48" fmla="*/ 5 w 67"/>
                  <a:gd name="T49" fmla="*/ 46 h 54"/>
                  <a:gd name="T50" fmla="*/ 3 w 67"/>
                  <a:gd name="T51" fmla="*/ 29 h 54"/>
                  <a:gd name="T52" fmla="*/ 8 w 67"/>
                  <a:gd name="T53" fmla="*/ 23 h 54"/>
                  <a:gd name="T54" fmla="*/ 8 w 67"/>
                  <a:gd name="T55" fmla="*/ 1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7" h="54">
                    <a:moveTo>
                      <a:pt x="8" y="17"/>
                    </a:moveTo>
                    <a:lnTo>
                      <a:pt x="5" y="13"/>
                    </a:lnTo>
                    <a:lnTo>
                      <a:pt x="0" y="11"/>
                    </a:lnTo>
                    <a:lnTo>
                      <a:pt x="5" y="0"/>
                    </a:lnTo>
                    <a:lnTo>
                      <a:pt x="8" y="6"/>
                    </a:lnTo>
                    <a:lnTo>
                      <a:pt x="15" y="6"/>
                    </a:lnTo>
                    <a:lnTo>
                      <a:pt x="21" y="14"/>
                    </a:lnTo>
                    <a:lnTo>
                      <a:pt x="23" y="20"/>
                    </a:lnTo>
                    <a:lnTo>
                      <a:pt x="27" y="22"/>
                    </a:lnTo>
                    <a:lnTo>
                      <a:pt x="29" y="25"/>
                    </a:lnTo>
                    <a:lnTo>
                      <a:pt x="42" y="29"/>
                    </a:lnTo>
                    <a:lnTo>
                      <a:pt x="49" y="20"/>
                    </a:lnTo>
                    <a:lnTo>
                      <a:pt x="58" y="23"/>
                    </a:lnTo>
                    <a:lnTo>
                      <a:pt x="64" y="34"/>
                    </a:lnTo>
                    <a:lnTo>
                      <a:pt x="67" y="38"/>
                    </a:lnTo>
                    <a:lnTo>
                      <a:pt x="62" y="43"/>
                    </a:lnTo>
                    <a:lnTo>
                      <a:pt x="55" y="43"/>
                    </a:lnTo>
                    <a:lnTo>
                      <a:pt x="49" y="44"/>
                    </a:lnTo>
                    <a:lnTo>
                      <a:pt x="32" y="43"/>
                    </a:lnTo>
                    <a:lnTo>
                      <a:pt x="30" y="52"/>
                    </a:lnTo>
                    <a:lnTo>
                      <a:pt x="27" y="54"/>
                    </a:lnTo>
                    <a:lnTo>
                      <a:pt x="21" y="54"/>
                    </a:lnTo>
                    <a:lnTo>
                      <a:pt x="12" y="49"/>
                    </a:lnTo>
                    <a:lnTo>
                      <a:pt x="3" y="51"/>
                    </a:lnTo>
                    <a:lnTo>
                      <a:pt x="5" y="46"/>
                    </a:lnTo>
                    <a:lnTo>
                      <a:pt x="3" y="29"/>
                    </a:lnTo>
                    <a:lnTo>
                      <a:pt x="8" y="23"/>
                    </a:lnTo>
                    <a:lnTo>
                      <a:pt x="8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7" name="Freeform 2143">
                <a:extLst>
                  <a:ext uri="{FF2B5EF4-FFF2-40B4-BE49-F238E27FC236}">
                    <a16:creationId xmlns:a16="http://schemas.microsoft.com/office/drawing/2014/main" id="{F2335B53-27EF-CA34-56A8-6A5BE3356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391"/>
                <a:ext cx="34" cy="29"/>
              </a:xfrm>
              <a:custGeom>
                <a:avLst/>
                <a:gdLst>
                  <a:gd name="T0" fmla="*/ 65 w 66"/>
                  <a:gd name="T1" fmla="*/ 3 h 58"/>
                  <a:gd name="T2" fmla="*/ 63 w 66"/>
                  <a:gd name="T3" fmla="*/ 0 h 58"/>
                  <a:gd name="T4" fmla="*/ 60 w 66"/>
                  <a:gd name="T5" fmla="*/ 0 h 58"/>
                  <a:gd name="T6" fmla="*/ 47 w 66"/>
                  <a:gd name="T7" fmla="*/ 6 h 58"/>
                  <a:gd name="T8" fmla="*/ 47 w 66"/>
                  <a:gd name="T9" fmla="*/ 2 h 58"/>
                  <a:gd name="T10" fmla="*/ 38 w 66"/>
                  <a:gd name="T11" fmla="*/ 3 h 58"/>
                  <a:gd name="T12" fmla="*/ 32 w 66"/>
                  <a:gd name="T13" fmla="*/ 9 h 58"/>
                  <a:gd name="T14" fmla="*/ 25 w 66"/>
                  <a:gd name="T15" fmla="*/ 15 h 58"/>
                  <a:gd name="T16" fmla="*/ 16 w 66"/>
                  <a:gd name="T17" fmla="*/ 18 h 58"/>
                  <a:gd name="T18" fmla="*/ 9 w 66"/>
                  <a:gd name="T19" fmla="*/ 35 h 58"/>
                  <a:gd name="T20" fmla="*/ 7 w 66"/>
                  <a:gd name="T21" fmla="*/ 40 h 58"/>
                  <a:gd name="T22" fmla="*/ 1 w 66"/>
                  <a:gd name="T23" fmla="*/ 46 h 58"/>
                  <a:gd name="T24" fmla="*/ 0 w 66"/>
                  <a:gd name="T25" fmla="*/ 50 h 58"/>
                  <a:gd name="T26" fmla="*/ 15 w 66"/>
                  <a:gd name="T27" fmla="*/ 52 h 58"/>
                  <a:gd name="T28" fmla="*/ 15 w 66"/>
                  <a:gd name="T29" fmla="*/ 58 h 58"/>
                  <a:gd name="T30" fmla="*/ 25 w 66"/>
                  <a:gd name="T31" fmla="*/ 56 h 58"/>
                  <a:gd name="T32" fmla="*/ 32 w 66"/>
                  <a:gd name="T33" fmla="*/ 55 h 58"/>
                  <a:gd name="T34" fmla="*/ 35 w 66"/>
                  <a:gd name="T35" fmla="*/ 50 h 58"/>
                  <a:gd name="T36" fmla="*/ 41 w 66"/>
                  <a:gd name="T37" fmla="*/ 46 h 58"/>
                  <a:gd name="T38" fmla="*/ 45 w 66"/>
                  <a:gd name="T39" fmla="*/ 46 h 58"/>
                  <a:gd name="T40" fmla="*/ 44 w 66"/>
                  <a:gd name="T41" fmla="*/ 35 h 58"/>
                  <a:gd name="T42" fmla="*/ 45 w 66"/>
                  <a:gd name="T43" fmla="*/ 31 h 58"/>
                  <a:gd name="T44" fmla="*/ 51 w 66"/>
                  <a:gd name="T45" fmla="*/ 28 h 58"/>
                  <a:gd name="T46" fmla="*/ 50 w 66"/>
                  <a:gd name="T47" fmla="*/ 18 h 58"/>
                  <a:gd name="T48" fmla="*/ 53 w 66"/>
                  <a:gd name="T49" fmla="*/ 15 h 58"/>
                  <a:gd name="T50" fmla="*/ 59 w 66"/>
                  <a:gd name="T51" fmla="*/ 14 h 58"/>
                  <a:gd name="T52" fmla="*/ 66 w 66"/>
                  <a:gd name="T53" fmla="*/ 15 h 58"/>
                  <a:gd name="T54" fmla="*/ 63 w 66"/>
                  <a:gd name="T55" fmla="*/ 11 h 58"/>
                  <a:gd name="T56" fmla="*/ 65 w 66"/>
                  <a:gd name="T57" fmla="*/ 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6" h="58">
                    <a:moveTo>
                      <a:pt x="65" y="3"/>
                    </a:moveTo>
                    <a:lnTo>
                      <a:pt x="63" y="0"/>
                    </a:lnTo>
                    <a:lnTo>
                      <a:pt x="60" y="0"/>
                    </a:lnTo>
                    <a:lnTo>
                      <a:pt x="47" y="6"/>
                    </a:lnTo>
                    <a:lnTo>
                      <a:pt x="47" y="2"/>
                    </a:lnTo>
                    <a:lnTo>
                      <a:pt x="38" y="3"/>
                    </a:lnTo>
                    <a:lnTo>
                      <a:pt x="32" y="9"/>
                    </a:lnTo>
                    <a:lnTo>
                      <a:pt x="25" y="15"/>
                    </a:lnTo>
                    <a:lnTo>
                      <a:pt x="16" y="18"/>
                    </a:lnTo>
                    <a:lnTo>
                      <a:pt x="9" y="35"/>
                    </a:lnTo>
                    <a:lnTo>
                      <a:pt x="7" y="40"/>
                    </a:lnTo>
                    <a:lnTo>
                      <a:pt x="1" y="46"/>
                    </a:lnTo>
                    <a:lnTo>
                      <a:pt x="0" y="50"/>
                    </a:lnTo>
                    <a:lnTo>
                      <a:pt x="15" y="52"/>
                    </a:lnTo>
                    <a:lnTo>
                      <a:pt x="15" y="58"/>
                    </a:lnTo>
                    <a:lnTo>
                      <a:pt x="25" y="56"/>
                    </a:lnTo>
                    <a:lnTo>
                      <a:pt x="32" y="55"/>
                    </a:lnTo>
                    <a:lnTo>
                      <a:pt x="35" y="50"/>
                    </a:lnTo>
                    <a:lnTo>
                      <a:pt x="41" y="46"/>
                    </a:lnTo>
                    <a:lnTo>
                      <a:pt x="45" y="46"/>
                    </a:lnTo>
                    <a:lnTo>
                      <a:pt x="44" y="35"/>
                    </a:lnTo>
                    <a:lnTo>
                      <a:pt x="45" y="31"/>
                    </a:lnTo>
                    <a:lnTo>
                      <a:pt x="51" y="28"/>
                    </a:lnTo>
                    <a:lnTo>
                      <a:pt x="50" y="18"/>
                    </a:lnTo>
                    <a:lnTo>
                      <a:pt x="53" y="15"/>
                    </a:lnTo>
                    <a:lnTo>
                      <a:pt x="59" y="14"/>
                    </a:lnTo>
                    <a:lnTo>
                      <a:pt x="66" y="15"/>
                    </a:lnTo>
                    <a:lnTo>
                      <a:pt x="63" y="11"/>
                    </a:lnTo>
                    <a:lnTo>
                      <a:pt x="65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8" name="Freeform 2144">
                <a:extLst>
                  <a:ext uri="{FF2B5EF4-FFF2-40B4-BE49-F238E27FC236}">
                    <a16:creationId xmlns:a16="http://schemas.microsoft.com/office/drawing/2014/main" id="{C874A61F-B740-AEFB-85D3-309D682EF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391"/>
                <a:ext cx="34" cy="29"/>
              </a:xfrm>
              <a:custGeom>
                <a:avLst/>
                <a:gdLst>
                  <a:gd name="T0" fmla="*/ 65 w 66"/>
                  <a:gd name="T1" fmla="*/ 3 h 58"/>
                  <a:gd name="T2" fmla="*/ 63 w 66"/>
                  <a:gd name="T3" fmla="*/ 11 h 58"/>
                  <a:gd name="T4" fmla="*/ 66 w 66"/>
                  <a:gd name="T5" fmla="*/ 15 h 58"/>
                  <a:gd name="T6" fmla="*/ 59 w 66"/>
                  <a:gd name="T7" fmla="*/ 14 h 58"/>
                  <a:gd name="T8" fmla="*/ 53 w 66"/>
                  <a:gd name="T9" fmla="*/ 15 h 58"/>
                  <a:gd name="T10" fmla="*/ 50 w 66"/>
                  <a:gd name="T11" fmla="*/ 18 h 58"/>
                  <a:gd name="T12" fmla="*/ 51 w 66"/>
                  <a:gd name="T13" fmla="*/ 28 h 58"/>
                  <a:gd name="T14" fmla="*/ 45 w 66"/>
                  <a:gd name="T15" fmla="*/ 31 h 58"/>
                  <a:gd name="T16" fmla="*/ 44 w 66"/>
                  <a:gd name="T17" fmla="*/ 35 h 58"/>
                  <a:gd name="T18" fmla="*/ 45 w 66"/>
                  <a:gd name="T19" fmla="*/ 46 h 58"/>
                  <a:gd name="T20" fmla="*/ 41 w 66"/>
                  <a:gd name="T21" fmla="*/ 46 h 58"/>
                  <a:gd name="T22" fmla="*/ 35 w 66"/>
                  <a:gd name="T23" fmla="*/ 50 h 58"/>
                  <a:gd name="T24" fmla="*/ 32 w 66"/>
                  <a:gd name="T25" fmla="*/ 55 h 58"/>
                  <a:gd name="T26" fmla="*/ 25 w 66"/>
                  <a:gd name="T27" fmla="*/ 56 h 58"/>
                  <a:gd name="T28" fmla="*/ 15 w 66"/>
                  <a:gd name="T29" fmla="*/ 58 h 58"/>
                  <a:gd name="T30" fmla="*/ 15 w 66"/>
                  <a:gd name="T31" fmla="*/ 52 h 58"/>
                  <a:gd name="T32" fmla="*/ 0 w 66"/>
                  <a:gd name="T33" fmla="*/ 50 h 58"/>
                  <a:gd name="T34" fmla="*/ 1 w 66"/>
                  <a:gd name="T35" fmla="*/ 46 h 58"/>
                  <a:gd name="T36" fmla="*/ 7 w 66"/>
                  <a:gd name="T37" fmla="*/ 40 h 58"/>
                  <a:gd name="T38" fmla="*/ 9 w 66"/>
                  <a:gd name="T39" fmla="*/ 35 h 58"/>
                  <a:gd name="T40" fmla="*/ 16 w 66"/>
                  <a:gd name="T41" fmla="*/ 18 h 58"/>
                  <a:gd name="T42" fmla="*/ 25 w 66"/>
                  <a:gd name="T43" fmla="*/ 15 h 58"/>
                  <a:gd name="T44" fmla="*/ 32 w 66"/>
                  <a:gd name="T45" fmla="*/ 9 h 58"/>
                  <a:gd name="T46" fmla="*/ 38 w 66"/>
                  <a:gd name="T47" fmla="*/ 3 h 58"/>
                  <a:gd name="T48" fmla="*/ 47 w 66"/>
                  <a:gd name="T49" fmla="*/ 2 h 58"/>
                  <a:gd name="T50" fmla="*/ 47 w 66"/>
                  <a:gd name="T51" fmla="*/ 6 h 58"/>
                  <a:gd name="T52" fmla="*/ 60 w 66"/>
                  <a:gd name="T53" fmla="*/ 0 h 58"/>
                  <a:gd name="T54" fmla="*/ 63 w 66"/>
                  <a:gd name="T55" fmla="*/ 0 h 58"/>
                  <a:gd name="T56" fmla="*/ 65 w 66"/>
                  <a:gd name="T57" fmla="*/ 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6" h="58">
                    <a:moveTo>
                      <a:pt x="65" y="3"/>
                    </a:moveTo>
                    <a:lnTo>
                      <a:pt x="63" y="11"/>
                    </a:lnTo>
                    <a:lnTo>
                      <a:pt x="66" y="15"/>
                    </a:lnTo>
                    <a:lnTo>
                      <a:pt x="59" y="14"/>
                    </a:lnTo>
                    <a:lnTo>
                      <a:pt x="53" y="15"/>
                    </a:lnTo>
                    <a:lnTo>
                      <a:pt x="50" y="18"/>
                    </a:lnTo>
                    <a:lnTo>
                      <a:pt x="51" y="28"/>
                    </a:lnTo>
                    <a:lnTo>
                      <a:pt x="45" y="31"/>
                    </a:lnTo>
                    <a:lnTo>
                      <a:pt x="44" y="35"/>
                    </a:lnTo>
                    <a:lnTo>
                      <a:pt x="45" y="46"/>
                    </a:lnTo>
                    <a:lnTo>
                      <a:pt x="41" y="46"/>
                    </a:lnTo>
                    <a:lnTo>
                      <a:pt x="35" y="50"/>
                    </a:lnTo>
                    <a:lnTo>
                      <a:pt x="32" y="55"/>
                    </a:lnTo>
                    <a:lnTo>
                      <a:pt x="25" y="56"/>
                    </a:lnTo>
                    <a:lnTo>
                      <a:pt x="15" y="58"/>
                    </a:lnTo>
                    <a:lnTo>
                      <a:pt x="15" y="52"/>
                    </a:lnTo>
                    <a:lnTo>
                      <a:pt x="0" y="50"/>
                    </a:lnTo>
                    <a:lnTo>
                      <a:pt x="1" y="46"/>
                    </a:lnTo>
                    <a:lnTo>
                      <a:pt x="7" y="40"/>
                    </a:lnTo>
                    <a:lnTo>
                      <a:pt x="9" y="35"/>
                    </a:lnTo>
                    <a:lnTo>
                      <a:pt x="16" y="18"/>
                    </a:lnTo>
                    <a:lnTo>
                      <a:pt x="25" y="15"/>
                    </a:lnTo>
                    <a:lnTo>
                      <a:pt x="32" y="9"/>
                    </a:lnTo>
                    <a:lnTo>
                      <a:pt x="38" y="3"/>
                    </a:lnTo>
                    <a:lnTo>
                      <a:pt x="47" y="2"/>
                    </a:lnTo>
                    <a:lnTo>
                      <a:pt x="47" y="6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9" name="Freeform 2145">
                <a:extLst>
                  <a:ext uri="{FF2B5EF4-FFF2-40B4-BE49-F238E27FC236}">
                    <a16:creationId xmlns:a16="http://schemas.microsoft.com/office/drawing/2014/main" id="{EA510BC9-91A2-8506-EF86-7579A8BDA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391"/>
                <a:ext cx="34" cy="29"/>
              </a:xfrm>
              <a:custGeom>
                <a:avLst/>
                <a:gdLst>
                  <a:gd name="T0" fmla="*/ 65 w 66"/>
                  <a:gd name="T1" fmla="*/ 3 h 58"/>
                  <a:gd name="T2" fmla="*/ 63 w 66"/>
                  <a:gd name="T3" fmla="*/ 11 h 58"/>
                  <a:gd name="T4" fmla="*/ 66 w 66"/>
                  <a:gd name="T5" fmla="*/ 15 h 58"/>
                  <a:gd name="T6" fmla="*/ 59 w 66"/>
                  <a:gd name="T7" fmla="*/ 14 h 58"/>
                  <a:gd name="T8" fmla="*/ 53 w 66"/>
                  <a:gd name="T9" fmla="*/ 15 h 58"/>
                  <a:gd name="T10" fmla="*/ 50 w 66"/>
                  <a:gd name="T11" fmla="*/ 18 h 58"/>
                  <a:gd name="T12" fmla="*/ 51 w 66"/>
                  <a:gd name="T13" fmla="*/ 28 h 58"/>
                  <a:gd name="T14" fmla="*/ 45 w 66"/>
                  <a:gd name="T15" fmla="*/ 31 h 58"/>
                  <a:gd name="T16" fmla="*/ 44 w 66"/>
                  <a:gd name="T17" fmla="*/ 35 h 58"/>
                  <a:gd name="T18" fmla="*/ 45 w 66"/>
                  <a:gd name="T19" fmla="*/ 46 h 58"/>
                  <a:gd name="T20" fmla="*/ 41 w 66"/>
                  <a:gd name="T21" fmla="*/ 46 h 58"/>
                  <a:gd name="T22" fmla="*/ 35 w 66"/>
                  <a:gd name="T23" fmla="*/ 50 h 58"/>
                  <a:gd name="T24" fmla="*/ 32 w 66"/>
                  <a:gd name="T25" fmla="*/ 55 h 58"/>
                  <a:gd name="T26" fmla="*/ 25 w 66"/>
                  <a:gd name="T27" fmla="*/ 56 h 58"/>
                  <a:gd name="T28" fmla="*/ 15 w 66"/>
                  <a:gd name="T29" fmla="*/ 58 h 58"/>
                  <a:gd name="T30" fmla="*/ 15 w 66"/>
                  <a:gd name="T31" fmla="*/ 52 h 58"/>
                  <a:gd name="T32" fmla="*/ 0 w 66"/>
                  <a:gd name="T33" fmla="*/ 50 h 58"/>
                  <a:gd name="T34" fmla="*/ 1 w 66"/>
                  <a:gd name="T35" fmla="*/ 46 h 58"/>
                  <a:gd name="T36" fmla="*/ 7 w 66"/>
                  <a:gd name="T37" fmla="*/ 40 h 58"/>
                  <a:gd name="T38" fmla="*/ 9 w 66"/>
                  <a:gd name="T39" fmla="*/ 35 h 58"/>
                  <a:gd name="T40" fmla="*/ 16 w 66"/>
                  <a:gd name="T41" fmla="*/ 18 h 58"/>
                  <a:gd name="T42" fmla="*/ 25 w 66"/>
                  <a:gd name="T43" fmla="*/ 15 h 58"/>
                  <a:gd name="T44" fmla="*/ 32 w 66"/>
                  <a:gd name="T45" fmla="*/ 9 h 58"/>
                  <a:gd name="T46" fmla="*/ 38 w 66"/>
                  <a:gd name="T47" fmla="*/ 3 h 58"/>
                  <a:gd name="T48" fmla="*/ 47 w 66"/>
                  <a:gd name="T49" fmla="*/ 2 h 58"/>
                  <a:gd name="T50" fmla="*/ 47 w 66"/>
                  <a:gd name="T51" fmla="*/ 6 h 58"/>
                  <a:gd name="T52" fmla="*/ 60 w 66"/>
                  <a:gd name="T53" fmla="*/ 0 h 58"/>
                  <a:gd name="T54" fmla="*/ 63 w 66"/>
                  <a:gd name="T55" fmla="*/ 0 h 58"/>
                  <a:gd name="T56" fmla="*/ 65 w 66"/>
                  <a:gd name="T57" fmla="*/ 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6" h="58">
                    <a:moveTo>
                      <a:pt x="65" y="3"/>
                    </a:moveTo>
                    <a:lnTo>
                      <a:pt x="63" y="11"/>
                    </a:lnTo>
                    <a:lnTo>
                      <a:pt x="66" y="15"/>
                    </a:lnTo>
                    <a:lnTo>
                      <a:pt x="59" y="14"/>
                    </a:lnTo>
                    <a:lnTo>
                      <a:pt x="53" y="15"/>
                    </a:lnTo>
                    <a:lnTo>
                      <a:pt x="50" y="18"/>
                    </a:lnTo>
                    <a:lnTo>
                      <a:pt x="51" y="28"/>
                    </a:lnTo>
                    <a:lnTo>
                      <a:pt x="45" y="31"/>
                    </a:lnTo>
                    <a:lnTo>
                      <a:pt x="44" y="35"/>
                    </a:lnTo>
                    <a:lnTo>
                      <a:pt x="45" y="46"/>
                    </a:lnTo>
                    <a:lnTo>
                      <a:pt x="41" y="46"/>
                    </a:lnTo>
                    <a:lnTo>
                      <a:pt x="35" y="50"/>
                    </a:lnTo>
                    <a:lnTo>
                      <a:pt x="32" y="55"/>
                    </a:lnTo>
                    <a:lnTo>
                      <a:pt x="25" y="56"/>
                    </a:lnTo>
                    <a:lnTo>
                      <a:pt x="15" y="58"/>
                    </a:lnTo>
                    <a:lnTo>
                      <a:pt x="15" y="52"/>
                    </a:lnTo>
                    <a:lnTo>
                      <a:pt x="0" y="50"/>
                    </a:lnTo>
                    <a:lnTo>
                      <a:pt x="1" y="46"/>
                    </a:lnTo>
                    <a:lnTo>
                      <a:pt x="7" y="40"/>
                    </a:lnTo>
                    <a:lnTo>
                      <a:pt x="9" y="35"/>
                    </a:lnTo>
                    <a:lnTo>
                      <a:pt x="16" y="18"/>
                    </a:lnTo>
                    <a:lnTo>
                      <a:pt x="25" y="15"/>
                    </a:lnTo>
                    <a:lnTo>
                      <a:pt x="32" y="9"/>
                    </a:lnTo>
                    <a:lnTo>
                      <a:pt x="38" y="3"/>
                    </a:lnTo>
                    <a:lnTo>
                      <a:pt x="47" y="2"/>
                    </a:lnTo>
                    <a:lnTo>
                      <a:pt x="47" y="6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0" name="Freeform 2146">
                <a:extLst>
                  <a:ext uri="{FF2B5EF4-FFF2-40B4-BE49-F238E27FC236}">
                    <a16:creationId xmlns:a16="http://schemas.microsoft.com/office/drawing/2014/main" id="{5C2AE887-447C-8224-9EFA-1CFA12D9C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710"/>
                <a:ext cx="86" cy="108"/>
              </a:xfrm>
              <a:custGeom>
                <a:avLst/>
                <a:gdLst>
                  <a:gd name="T0" fmla="*/ 80 w 173"/>
                  <a:gd name="T1" fmla="*/ 0 h 218"/>
                  <a:gd name="T2" fmla="*/ 71 w 173"/>
                  <a:gd name="T3" fmla="*/ 10 h 218"/>
                  <a:gd name="T4" fmla="*/ 70 w 173"/>
                  <a:gd name="T5" fmla="*/ 16 h 218"/>
                  <a:gd name="T6" fmla="*/ 73 w 173"/>
                  <a:gd name="T7" fmla="*/ 31 h 218"/>
                  <a:gd name="T8" fmla="*/ 62 w 173"/>
                  <a:gd name="T9" fmla="*/ 34 h 218"/>
                  <a:gd name="T10" fmla="*/ 55 w 173"/>
                  <a:gd name="T11" fmla="*/ 25 h 218"/>
                  <a:gd name="T12" fmla="*/ 47 w 173"/>
                  <a:gd name="T13" fmla="*/ 20 h 218"/>
                  <a:gd name="T14" fmla="*/ 30 w 173"/>
                  <a:gd name="T15" fmla="*/ 20 h 218"/>
                  <a:gd name="T16" fmla="*/ 27 w 173"/>
                  <a:gd name="T17" fmla="*/ 31 h 218"/>
                  <a:gd name="T18" fmla="*/ 17 w 173"/>
                  <a:gd name="T19" fmla="*/ 22 h 218"/>
                  <a:gd name="T20" fmla="*/ 9 w 173"/>
                  <a:gd name="T21" fmla="*/ 25 h 218"/>
                  <a:gd name="T22" fmla="*/ 1 w 173"/>
                  <a:gd name="T23" fmla="*/ 28 h 218"/>
                  <a:gd name="T24" fmla="*/ 1 w 173"/>
                  <a:gd name="T25" fmla="*/ 37 h 218"/>
                  <a:gd name="T26" fmla="*/ 0 w 173"/>
                  <a:gd name="T27" fmla="*/ 57 h 218"/>
                  <a:gd name="T28" fmla="*/ 9 w 173"/>
                  <a:gd name="T29" fmla="*/ 66 h 218"/>
                  <a:gd name="T30" fmla="*/ 9 w 173"/>
                  <a:gd name="T31" fmla="*/ 80 h 218"/>
                  <a:gd name="T32" fmla="*/ 27 w 173"/>
                  <a:gd name="T33" fmla="*/ 84 h 218"/>
                  <a:gd name="T34" fmla="*/ 39 w 173"/>
                  <a:gd name="T35" fmla="*/ 86 h 218"/>
                  <a:gd name="T36" fmla="*/ 44 w 173"/>
                  <a:gd name="T37" fmla="*/ 101 h 218"/>
                  <a:gd name="T38" fmla="*/ 62 w 173"/>
                  <a:gd name="T39" fmla="*/ 98 h 218"/>
                  <a:gd name="T40" fmla="*/ 77 w 173"/>
                  <a:gd name="T41" fmla="*/ 102 h 218"/>
                  <a:gd name="T42" fmla="*/ 74 w 173"/>
                  <a:gd name="T43" fmla="*/ 113 h 218"/>
                  <a:gd name="T44" fmla="*/ 74 w 173"/>
                  <a:gd name="T45" fmla="*/ 131 h 218"/>
                  <a:gd name="T46" fmla="*/ 64 w 173"/>
                  <a:gd name="T47" fmla="*/ 134 h 218"/>
                  <a:gd name="T48" fmla="*/ 70 w 173"/>
                  <a:gd name="T49" fmla="*/ 151 h 218"/>
                  <a:gd name="T50" fmla="*/ 76 w 173"/>
                  <a:gd name="T51" fmla="*/ 174 h 218"/>
                  <a:gd name="T52" fmla="*/ 85 w 173"/>
                  <a:gd name="T53" fmla="*/ 181 h 218"/>
                  <a:gd name="T54" fmla="*/ 88 w 173"/>
                  <a:gd name="T55" fmla="*/ 190 h 218"/>
                  <a:gd name="T56" fmla="*/ 97 w 173"/>
                  <a:gd name="T57" fmla="*/ 187 h 218"/>
                  <a:gd name="T58" fmla="*/ 112 w 173"/>
                  <a:gd name="T59" fmla="*/ 186 h 218"/>
                  <a:gd name="T60" fmla="*/ 105 w 173"/>
                  <a:gd name="T61" fmla="*/ 198 h 218"/>
                  <a:gd name="T62" fmla="*/ 106 w 173"/>
                  <a:gd name="T63" fmla="*/ 204 h 218"/>
                  <a:gd name="T64" fmla="*/ 105 w 173"/>
                  <a:gd name="T65" fmla="*/ 218 h 218"/>
                  <a:gd name="T66" fmla="*/ 117 w 173"/>
                  <a:gd name="T67" fmla="*/ 210 h 218"/>
                  <a:gd name="T68" fmla="*/ 120 w 173"/>
                  <a:gd name="T69" fmla="*/ 201 h 218"/>
                  <a:gd name="T70" fmla="*/ 127 w 173"/>
                  <a:gd name="T71" fmla="*/ 210 h 218"/>
                  <a:gd name="T72" fmla="*/ 141 w 173"/>
                  <a:gd name="T73" fmla="*/ 198 h 218"/>
                  <a:gd name="T74" fmla="*/ 164 w 173"/>
                  <a:gd name="T75" fmla="*/ 193 h 218"/>
                  <a:gd name="T76" fmla="*/ 173 w 173"/>
                  <a:gd name="T77" fmla="*/ 190 h 218"/>
                  <a:gd name="T78" fmla="*/ 171 w 173"/>
                  <a:gd name="T79" fmla="*/ 172 h 218"/>
                  <a:gd name="T80" fmla="*/ 153 w 173"/>
                  <a:gd name="T81" fmla="*/ 162 h 218"/>
                  <a:gd name="T82" fmla="*/ 162 w 173"/>
                  <a:gd name="T83" fmla="*/ 151 h 218"/>
                  <a:gd name="T84" fmla="*/ 170 w 173"/>
                  <a:gd name="T85" fmla="*/ 134 h 218"/>
                  <a:gd name="T86" fmla="*/ 143 w 173"/>
                  <a:gd name="T87" fmla="*/ 111 h 218"/>
                  <a:gd name="T88" fmla="*/ 137 w 173"/>
                  <a:gd name="T89" fmla="*/ 98 h 218"/>
                  <a:gd name="T90" fmla="*/ 140 w 173"/>
                  <a:gd name="T91" fmla="*/ 86 h 218"/>
                  <a:gd name="T92" fmla="*/ 144 w 173"/>
                  <a:gd name="T93" fmla="*/ 80 h 218"/>
                  <a:gd name="T94" fmla="*/ 149 w 173"/>
                  <a:gd name="T95" fmla="*/ 78 h 218"/>
                  <a:gd name="T96" fmla="*/ 146 w 173"/>
                  <a:gd name="T97" fmla="*/ 64 h 218"/>
                  <a:gd name="T98" fmla="*/ 138 w 173"/>
                  <a:gd name="T99" fmla="*/ 60 h 218"/>
                  <a:gd name="T100" fmla="*/ 138 w 173"/>
                  <a:gd name="T101" fmla="*/ 45 h 218"/>
                  <a:gd name="T102" fmla="*/ 126 w 173"/>
                  <a:gd name="T103" fmla="*/ 37 h 218"/>
                  <a:gd name="T104" fmla="*/ 123 w 173"/>
                  <a:gd name="T105" fmla="*/ 31 h 218"/>
                  <a:gd name="T106" fmla="*/ 129 w 173"/>
                  <a:gd name="T107" fmla="*/ 16 h 218"/>
                  <a:gd name="T108" fmla="*/ 126 w 173"/>
                  <a:gd name="T109" fmla="*/ 14 h 218"/>
                  <a:gd name="T110" fmla="*/ 109 w 173"/>
                  <a:gd name="T111" fmla="*/ 8 h 218"/>
                  <a:gd name="T112" fmla="*/ 103 w 173"/>
                  <a:gd name="T113" fmla="*/ 10 h 218"/>
                  <a:gd name="T114" fmla="*/ 93 w 173"/>
                  <a:gd name="T115" fmla="*/ 1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3" h="218">
                    <a:moveTo>
                      <a:pt x="86" y="8"/>
                    </a:moveTo>
                    <a:lnTo>
                      <a:pt x="80" y="0"/>
                    </a:lnTo>
                    <a:lnTo>
                      <a:pt x="71" y="5"/>
                    </a:lnTo>
                    <a:lnTo>
                      <a:pt x="71" y="10"/>
                    </a:lnTo>
                    <a:lnTo>
                      <a:pt x="67" y="13"/>
                    </a:lnTo>
                    <a:lnTo>
                      <a:pt x="70" y="16"/>
                    </a:lnTo>
                    <a:lnTo>
                      <a:pt x="70" y="25"/>
                    </a:lnTo>
                    <a:lnTo>
                      <a:pt x="73" y="31"/>
                    </a:lnTo>
                    <a:lnTo>
                      <a:pt x="70" y="31"/>
                    </a:lnTo>
                    <a:lnTo>
                      <a:pt x="62" y="34"/>
                    </a:lnTo>
                    <a:lnTo>
                      <a:pt x="61" y="22"/>
                    </a:lnTo>
                    <a:lnTo>
                      <a:pt x="55" y="25"/>
                    </a:lnTo>
                    <a:lnTo>
                      <a:pt x="55" y="22"/>
                    </a:lnTo>
                    <a:lnTo>
                      <a:pt x="47" y="20"/>
                    </a:lnTo>
                    <a:lnTo>
                      <a:pt x="42" y="16"/>
                    </a:lnTo>
                    <a:lnTo>
                      <a:pt x="30" y="20"/>
                    </a:lnTo>
                    <a:lnTo>
                      <a:pt x="30" y="28"/>
                    </a:lnTo>
                    <a:lnTo>
                      <a:pt x="27" y="31"/>
                    </a:lnTo>
                    <a:lnTo>
                      <a:pt x="20" y="32"/>
                    </a:lnTo>
                    <a:lnTo>
                      <a:pt x="17" y="22"/>
                    </a:lnTo>
                    <a:lnTo>
                      <a:pt x="15" y="22"/>
                    </a:lnTo>
                    <a:lnTo>
                      <a:pt x="9" y="25"/>
                    </a:lnTo>
                    <a:lnTo>
                      <a:pt x="5" y="23"/>
                    </a:lnTo>
                    <a:lnTo>
                      <a:pt x="1" y="28"/>
                    </a:lnTo>
                    <a:lnTo>
                      <a:pt x="3" y="31"/>
                    </a:lnTo>
                    <a:lnTo>
                      <a:pt x="1" y="37"/>
                    </a:lnTo>
                    <a:lnTo>
                      <a:pt x="8" y="51"/>
                    </a:lnTo>
                    <a:lnTo>
                      <a:pt x="0" y="57"/>
                    </a:lnTo>
                    <a:lnTo>
                      <a:pt x="1" y="61"/>
                    </a:lnTo>
                    <a:lnTo>
                      <a:pt x="9" y="66"/>
                    </a:lnTo>
                    <a:lnTo>
                      <a:pt x="14" y="72"/>
                    </a:lnTo>
                    <a:lnTo>
                      <a:pt x="9" y="80"/>
                    </a:lnTo>
                    <a:lnTo>
                      <a:pt x="24" y="75"/>
                    </a:lnTo>
                    <a:lnTo>
                      <a:pt x="27" y="84"/>
                    </a:lnTo>
                    <a:lnTo>
                      <a:pt x="35" y="89"/>
                    </a:lnTo>
                    <a:lnTo>
                      <a:pt x="39" y="86"/>
                    </a:lnTo>
                    <a:lnTo>
                      <a:pt x="42" y="98"/>
                    </a:lnTo>
                    <a:lnTo>
                      <a:pt x="44" y="101"/>
                    </a:lnTo>
                    <a:lnTo>
                      <a:pt x="52" y="101"/>
                    </a:lnTo>
                    <a:lnTo>
                      <a:pt x="62" y="98"/>
                    </a:lnTo>
                    <a:lnTo>
                      <a:pt x="70" y="102"/>
                    </a:lnTo>
                    <a:lnTo>
                      <a:pt x="77" y="102"/>
                    </a:lnTo>
                    <a:lnTo>
                      <a:pt x="76" y="108"/>
                    </a:lnTo>
                    <a:lnTo>
                      <a:pt x="74" y="113"/>
                    </a:lnTo>
                    <a:lnTo>
                      <a:pt x="80" y="122"/>
                    </a:lnTo>
                    <a:lnTo>
                      <a:pt x="74" y="131"/>
                    </a:lnTo>
                    <a:lnTo>
                      <a:pt x="70" y="125"/>
                    </a:lnTo>
                    <a:lnTo>
                      <a:pt x="64" y="134"/>
                    </a:lnTo>
                    <a:lnTo>
                      <a:pt x="70" y="145"/>
                    </a:lnTo>
                    <a:lnTo>
                      <a:pt x="70" y="151"/>
                    </a:lnTo>
                    <a:lnTo>
                      <a:pt x="74" y="163"/>
                    </a:lnTo>
                    <a:lnTo>
                      <a:pt x="76" y="174"/>
                    </a:lnTo>
                    <a:lnTo>
                      <a:pt x="79" y="177"/>
                    </a:lnTo>
                    <a:lnTo>
                      <a:pt x="85" y="181"/>
                    </a:lnTo>
                    <a:lnTo>
                      <a:pt x="85" y="186"/>
                    </a:lnTo>
                    <a:lnTo>
                      <a:pt x="88" y="190"/>
                    </a:lnTo>
                    <a:lnTo>
                      <a:pt x="97" y="190"/>
                    </a:lnTo>
                    <a:lnTo>
                      <a:pt x="97" y="187"/>
                    </a:lnTo>
                    <a:lnTo>
                      <a:pt x="109" y="184"/>
                    </a:lnTo>
                    <a:lnTo>
                      <a:pt x="112" y="186"/>
                    </a:lnTo>
                    <a:lnTo>
                      <a:pt x="114" y="195"/>
                    </a:lnTo>
                    <a:lnTo>
                      <a:pt x="105" y="198"/>
                    </a:lnTo>
                    <a:lnTo>
                      <a:pt x="102" y="201"/>
                    </a:lnTo>
                    <a:lnTo>
                      <a:pt x="106" y="204"/>
                    </a:lnTo>
                    <a:lnTo>
                      <a:pt x="106" y="210"/>
                    </a:lnTo>
                    <a:lnTo>
                      <a:pt x="105" y="218"/>
                    </a:lnTo>
                    <a:lnTo>
                      <a:pt x="109" y="216"/>
                    </a:lnTo>
                    <a:lnTo>
                      <a:pt x="117" y="210"/>
                    </a:lnTo>
                    <a:lnTo>
                      <a:pt x="115" y="203"/>
                    </a:lnTo>
                    <a:lnTo>
                      <a:pt x="120" y="201"/>
                    </a:lnTo>
                    <a:lnTo>
                      <a:pt x="124" y="204"/>
                    </a:lnTo>
                    <a:lnTo>
                      <a:pt x="127" y="210"/>
                    </a:lnTo>
                    <a:lnTo>
                      <a:pt x="137" y="206"/>
                    </a:lnTo>
                    <a:lnTo>
                      <a:pt x="141" y="198"/>
                    </a:lnTo>
                    <a:lnTo>
                      <a:pt x="159" y="189"/>
                    </a:lnTo>
                    <a:lnTo>
                      <a:pt x="164" y="193"/>
                    </a:lnTo>
                    <a:lnTo>
                      <a:pt x="167" y="189"/>
                    </a:lnTo>
                    <a:lnTo>
                      <a:pt x="173" y="190"/>
                    </a:lnTo>
                    <a:lnTo>
                      <a:pt x="173" y="178"/>
                    </a:lnTo>
                    <a:lnTo>
                      <a:pt x="171" y="172"/>
                    </a:lnTo>
                    <a:lnTo>
                      <a:pt x="159" y="174"/>
                    </a:lnTo>
                    <a:lnTo>
                      <a:pt x="153" y="162"/>
                    </a:lnTo>
                    <a:lnTo>
                      <a:pt x="156" y="154"/>
                    </a:lnTo>
                    <a:lnTo>
                      <a:pt x="162" y="151"/>
                    </a:lnTo>
                    <a:lnTo>
                      <a:pt x="167" y="145"/>
                    </a:lnTo>
                    <a:lnTo>
                      <a:pt x="170" y="134"/>
                    </a:lnTo>
                    <a:lnTo>
                      <a:pt x="165" y="111"/>
                    </a:lnTo>
                    <a:lnTo>
                      <a:pt x="143" y="111"/>
                    </a:lnTo>
                    <a:lnTo>
                      <a:pt x="140" y="96"/>
                    </a:lnTo>
                    <a:lnTo>
                      <a:pt x="137" y="98"/>
                    </a:lnTo>
                    <a:lnTo>
                      <a:pt x="135" y="89"/>
                    </a:lnTo>
                    <a:lnTo>
                      <a:pt x="140" y="86"/>
                    </a:lnTo>
                    <a:lnTo>
                      <a:pt x="138" y="81"/>
                    </a:lnTo>
                    <a:lnTo>
                      <a:pt x="144" y="80"/>
                    </a:lnTo>
                    <a:lnTo>
                      <a:pt x="144" y="73"/>
                    </a:lnTo>
                    <a:lnTo>
                      <a:pt x="149" y="78"/>
                    </a:lnTo>
                    <a:lnTo>
                      <a:pt x="152" y="76"/>
                    </a:lnTo>
                    <a:lnTo>
                      <a:pt x="146" y="64"/>
                    </a:lnTo>
                    <a:lnTo>
                      <a:pt x="141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38" y="45"/>
                    </a:lnTo>
                    <a:lnTo>
                      <a:pt x="132" y="43"/>
                    </a:lnTo>
                    <a:lnTo>
                      <a:pt x="126" y="37"/>
                    </a:lnTo>
                    <a:lnTo>
                      <a:pt x="120" y="35"/>
                    </a:lnTo>
                    <a:lnTo>
                      <a:pt x="123" y="31"/>
                    </a:lnTo>
                    <a:lnTo>
                      <a:pt x="130" y="29"/>
                    </a:lnTo>
                    <a:lnTo>
                      <a:pt x="129" y="16"/>
                    </a:lnTo>
                    <a:lnTo>
                      <a:pt x="127" y="13"/>
                    </a:lnTo>
                    <a:lnTo>
                      <a:pt x="126" y="14"/>
                    </a:lnTo>
                    <a:lnTo>
                      <a:pt x="111" y="7"/>
                    </a:lnTo>
                    <a:lnTo>
                      <a:pt x="109" y="8"/>
                    </a:lnTo>
                    <a:lnTo>
                      <a:pt x="103" y="10"/>
                    </a:lnTo>
                    <a:lnTo>
                      <a:pt x="103" y="10"/>
                    </a:lnTo>
                    <a:lnTo>
                      <a:pt x="100" y="13"/>
                    </a:lnTo>
                    <a:lnTo>
                      <a:pt x="93" y="11"/>
                    </a:lnTo>
                    <a:lnTo>
                      <a:pt x="86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1" name="Freeform 2147">
                <a:extLst>
                  <a:ext uri="{FF2B5EF4-FFF2-40B4-BE49-F238E27FC236}">
                    <a16:creationId xmlns:a16="http://schemas.microsoft.com/office/drawing/2014/main" id="{B39EA345-05C8-5CC7-6619-E0D2BF7BC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710"/>
                <a:ext cx="86" cy="108"/>
              </a:xfrm>
              <a:custGeom>
                <a:avLst/>
                <a:gdLst>
                  <a:gd name="T0" fmla="*/ 93 w 173"/>
                  <a:gd name="T1" fmla="*/ 11 h 218"/>
                  <a:gd name="T2" fmla="*/ 103 w 173"/>
                  <a:gd name="T3" fmla="*/ 10 h 218"/>
                  <a:gd name="T4" fmla="*/ 109 w 173"/>
                  <a:gd name="T5" fmla="*/ 8 h 218"/>
                  <a:gd name="T6" fmla="*/ 126 w 173"/>
                  <a:gd name="T7" fmla="*/ 14 h 218"/>
                  <a:gd name="T8" fmla="*/ 129 w 173"/>
                  <a:gd name="T9" fmla="*/ 16 h 218"/>
                  <a:gd name="T10" fmla="*/ 123 w 173"/>
                  <a:gd name="T11" fmla="*/ 31 h 218"/>
                  <a:gd name="T12" fmla="*/ 126 w 173"/>
                  <a:gd name="T13" fmla="*/ 37 h 218"/>
                  <a:gd name="T14" fmla="*/ 138 w 173"/>
                  <a:gd name="T15" fmla="*/ 45 h 218"/>
                  <a:gd name="T16" fmla="*/ 138 w 173"/>
                  <a:gd name="T17" fmla="*/ 60 h 218"/>
                  <a:gd name="T18" fmla="*/ 146 w 173"/>
                  <a:gd name="T19" fmla="*/ 64 h 218"/>
                  <a:gd name="T20" fmla="*/ 149 w 173"/>
                  <a:gd name="T21" fmla="*/ 78 h 218"/>
                  <a:gd name="T22" fmla="*/ 144 w 173"/>
                  <a:gd name="T23" fmla="*/ 80 h 218"/>
                  <a:gd name="T24" fmla="*/ 140 w 173"/>
                  <a:gd name="T25" fmla="*/ 86 h 218"/>
                  <a:gd name="T26" fmla="*/ 137 w 173"/>
                  <a:gd name="T27" fmla="*/ 98 h 218"/>
                  <a:gd name="T28" fmla="*/ 143 w 173"/>
                  <a:gd name="T29" fmla="*/ 111 h 218"/>
                  <a:gd name="T30" fmla="*/ 170 w 173"/>
                  <a:gd name="T31" fmla="*/ 134 h 218"/>
                  <a:gd name="T32" fmla="*/ 162 w 173"/>
                  <a:gd name="T33" fmla="*/ 151 h 218"/>
                  <a:gd name="T34" fmla="*/ 153 w 173"/>
                  <a:gd name="T35" fmla="*/ 162 h 218"/>
                  <a:gd name="T36" fmla="*/ 171 w 173"/>
                  <a:gd name="T37" fmla="*/ 172 h 218"/>
                  <a:gd name="T38" fmla="*/ 173 w 173"/>
                  <a:gd name="T39" fmla="*/ 190 h 218"/>
                  <a:gd name="T40" fmla="*/ 164 w 173"/>
                  <a:gd name="T41" fmla="*/ 193 h 218"/>
                  <a:gd name="T42" fmla="*/ 141 w 173"/>
                  <a:gd name="T43" fmla="*/ 198 h 218"/>
                  <a:gd name="T44" fmla="*/ 127 w 173"/>
                  <a:gd name="T45" fmla="*/ 210 h 218"/>
                  <a:gd name="T46" fmla="*/ 120 w 173"/>
                  <a:gd name="T47" fmla="*/ 201 h 218"/>
                  <a:gd name="T48" fmla="*/ 117 w 173"/>
                  <a:gd name="T49" fmla="*/ 210 h 218"/>
                  <a:gd name="T50" fmla="*/ 105 w 173"/>
                  <a:gd name="T51" fmla="*/ 218 h 218"/>
                  <a:gd name="T52" fmla="*/ 106 w 173"/>
                  <a:gd name="T53" fmla="*/ 204 h 218"/>
                  <a:gd name="T54" fmla="*/ 105 w 173"/>
                  <a:gd name="T55" fmla="*/ 198 h 218"/>
                  <a:gd name="T56" fmla="*/ 112 w 173"/>
                  <a:gd name="T57" fmla="*/ 186 h 218"/>
                  <a:gd name="T58" fmla="*/ 97 w 173"/>
                  <a:gd name="T59" fmla="*/ 187 h 218"/>
                  <a:gd name="T60" fmla="*/ 88 w 173"/>
                  <a:gd name="T61" fmla="*/ 190 h 218"/>
                  <a:gd name="T62" fmla="*/ 85 w 173"/>
                  <a:gd name="T63" fmla="*/ 181 h 218"/>
                  <a:gd name="T64" fmla="*/ 76 w 173"/>
                  <a:gd name="T65" fmla="*/ 174 h 218"/>
                  <a:gd name="T66" fmla="*/ 70 w 173"/>
                  <a:gd name="T67" fmla="*/ 151 h 218"/>
                  <a:gd name="T68" fmla="*/ 64 w 173"/>
                  <a:gd name="T69" fmla="*/ 134 h 218"/>
                  <a:gd name="T70" fmla="*/ 74 w 173"/>
                  <a:gd name="T71" fmla="*/ 131 h 218"/>
                  <a:gd name="T72" fmla="*/ 74 w 173"/>
                  <a:gd name="T73" fmla="*/ 113 h 218"/>
                  <a:gd name="T74" fmla="*/ 77 w 173"/>
                  <a:gd name="T75" fmla="*/ 102 h 218"/>
                  <a:gd name="T76" fmla="*/ 62 w 173"/>
                  <a:gd name="T77" fmla="*/ 98 h 218"/>
                  <a:gd name="T78" fmla="*/ 44 w 173"/>
                  <a:gd name="T79" fmla="*/ 101 h 218"/>
                  <a:gd name="T80" fmla="*/ 39 w 173"/>
                  <a:gd name="T81" fmla="*/ 86 h 218"/>
                  <a:gd name="T82" fmla="*/ 27 w 173"/>
                  <a:gd name="T83" fmla="*/ 84 h 218"/>
                  <a:gd name="T84" fmla="*/ 9 w 173"/>
                  <a:gd name="T85" fmla="*/ 80 h 218"/>
                  <a:gd name="T86" fmla="*/ 9 w 173"/>
                  <a:gd name="T87" fmla="*/ 66 h 218"/>
                  <a:gd name="T88" fmla="*/ 0 w 173"/>
                  <a:gd name="T89" fmla="*/ 57 h 218"/>
                  <a:gd name="T90" fmla="*/ 1 w 173"/>
                  <a:gd name="T91" fmla="*/ 37 h 218"/>
                  <a:gd name="T92" fmla="*/ 1 w 173"/>
                  <a:gd name="T93" fmla="*/ 28 h 218"/>
                  <a:gd name="T94" fmla="*/ 9 w 173"/>
                  <a:gd name="T95" fmla="*/ 25 h 218"/>
                  <a:gd name="T96" fmla="*/ 17 w 173"/>
                  <a:gd name="T97" fmla="*/ 22 h 218"/>
                  <a:gd name="T98" fmla="*/ 27 w 173"/>
                  <a:gd name="T99" fmla="*/ 31 h 218"/>
                  <a:gd name="T100" fmla="*/ 30 w 173"/>
                  <a:gd name="T101" fmla="*/ 20 h 218"/>
                  <a:gd name="T102" fmla="*/ 47 w 173"/>
                  <a:gd name="T103" fmla="*/ 20 h 218"/>
                  <a:gd name="T104" fmla="*/ 55 w 173"/>
                  <a:gd name="T105" fmla="*/ 25 h 218"/>
                  <a:gd name="T106" fmla="*/ 62 w 173"/>
                  <a:gd name="T107" fmla="*/ 34 h 218"/>
                  <a:gd name="T108" fmla="*/ 73 w 173"/>
                  <a:gd name="T109" fmla="*/ 31 h 218"/>
                  <a:gd name="T110" fmla="*/ 70 w 173"/>
                  <a:gd name="T111" fmla="*/ 16 h 218"/>
                  <a:gd name="T112" fmla="*/ 71 w 173"/>
                  <a:gd name="T113" fmla="*/ 10 h 218"/>
                  <a:gd name="T114" fmla="*/ 80 w 173"/>
                  <a:gd name="T115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3" h="218">
                    <a:moveTo>
                      <a:pt x="86" y="8"/>
                    </a:moveTo>
                    <a:lnTo>
                      <a:pt x="93" y="11"/>
                    </a:lnTo>
                    <a:lnTo>
                      <a:pt x="100" y="13"/>
                    </a:lnTo>
                    <a:lnTo>
                      <a:pt x="103" y="10"/>
                    </a:lnTo>
                    <a:lnTo>
                      <a:pt x="103" y="10"/>
                    </a:lnTo>
                    <a:lnTo>
                      <a:pt x="109" y="8"/>
                    </a:lnTo>
                    <a:lnTo>
                      <a:pt x="111" y="7"/>
                    </a:lnTo>
                    <a:lnTo>
                      <a:pt x="126" y="14"/>
                    </a:lnTo>
                    <a:lnTo>
                      <a:pt x="127" y="13"/>
                    </a:lnTo>
                    <a:lnTo>
                      <a:pt x="129" y="16"/>
                    </a:lnTo>
                    <a:lnTo>
                      <a:pt x="130" y="29"/>
                    </a:lnTo>
                    <a:lnTo>
                      <a:pt x="123" y="31"/>
                    </a:lnTo>
                    <a:lnTo>
                      <a:pt x="120" y="35"/>
                    </a:lnTo>
                    <a:lnTo>
                      <a:pt x="126" y="37"/>
                    </a:lnTo>
                    <a:lnTo>
                      <a:pt x="132" y="43"/>
                    </a:lnTo>
                    <a:lnTo>
                      <a:pt x="138" y="45"/>
                    </a:lnTo>
                    <a:lnTo>
                      <a:pt x="140" y="60"/>
                    </a:lnTo>
                    <a:lnTo>
                      <a:pt x="138" y="60"/>
                    </a:lnTo>
                    <a:lnTo>
                      <a:pt x="141" y="66"/>
                    </a:lnTo>
                    <a:lnTo>
                      <a:pt x="146" y="64"/>
                    </a:lnTo>
                    <a:lnTo>
                      <a:pt x="152" y="76"/>
                    </a:lnTo>
                    <a:lnTo>
                      <a:pt x="149" y="78"/>
                    </a:lnTo>
                    <a:lnTo>
                      <a:pt x="144" y="73"/>
                    </a:lnTo>
                    <a:lnTo>
                      <a:pt x="144" y="80"/>
                    </a:lnTo>
                    <a:lnTo>
                      <a:pt x="138" y="81"/>
                    </a:lnTo>
                    <a:lnTo>
                      <a:pt x="140" y="86"/>
                    </a:lnTo>
                    <a:lnTo>
                      <a:pt x="135" y="89"/>
                    </a:lnTo>
                    <a:lnTo>
                      <a:pt x="137" y="98"/>
                    </a:lnTo>
                    <a:lnTo>
                      <a:pt x="140" y="96"/>
                    </a:lnTo>
                    <a:lnTo>
                      <a:pt x="143" y="111"/>
                    </a:lnTo>
                    <a:lnTo>
                      <a:pt x="165" y="111"/>
                    </a:lnTo>
                    <a:lnTo>
                      <a:pt x="170" y="134"/>
                    </a:lnTo>
                    <a:lnTo>
                      <a:pt x="167" y="145"/>
                    </a:lnTo>
                    <a:lnTo>
                      <a:pt x="162" y="151"/>
                    </a:lnTo>
                    <a:lnTo>
                      <a:pt x="156" y="154"/>
                    </a:lnTo>
                    <a:lnTo>
                      <a:pt x="153" y="162"/>
                    </a:lnTo>
                    <a:lnTo>
                      <a:pt x="159" y="174"/>
                    </a:lnTo>
                    <a:lnTo>
                      <a:pt x="171" y="172"/>
                    </a:lnTo>
                    <a:lnTo>
                      <a:pt x="173" y="178"/>
                    </a:lnTo>
                    <a:lnTo>
                      <a:pt x="173" y="190"/>
                    </a:lnTo>
                    <a:lnTo>
                      <a:pt x="167" y="189"/>
                    </a:lnTo>
                    <a:lnTo>
                      <a:pt x="164" y="193"/>
                    </a:lnTo>
                    <a:lnTo>
                      <a:pt x="159" y="189"/>
                    </a:lnTo>
                    <a:lnTo>
                      <a:pt x="141" y="198"/>
                    </a:lnTo>
                    <a:lnTo>
                      <a:pt x="137" y="206"/>
                    </a:lnTo>
                    <a:lnTo>
                      <a:pt x="127" y="210"/>
                    </a:lnTo>
                    <a:lnTo>
                      <a:pt x="124" y="204"/>
                    </a:lnTo>
                    <a:lnTo>
                      <a:pt x="120" y="201"/>
                    </a:lnTo>
                    <a:lnTo>
                      <a:pt x="115" y="203"/>
                    </a:lnTo>
                    <a:lnTo>
                      <a:pt x="117" y="210"/>
                    </a:lnTo>
                    <a:lnTo>
                      <a:pt x="109" y="216"/>
                    </a:lnTo>
                    <a:lnTo>
                      <a:pt x="105" y="218"/>
                    </a:lnTo>
                    <a:lnTo>
                      <a:pt x="106" y="210"/>
                    </a:lnTo>
                    <a:lnTo>
                      <a:pt x="106" y="204"/>
                    </a:lnTo>
                    <a:lnTo>
                      <a:pt x="102" y="201"/>
                    </a:lnTo>
                    <a:lnTo>
                      <a:pt x="105" y="198"/>
                    </a:lnTo>
                    <a:lnTo>
                      <a:pt x="114" y="195"/>
                    </a:lnTo>
                    <a:lnTo>
                      <a:pt x="112" y="186"/>
                    </a:lnTo>
                    <a:lnTo>
                      <a:pt x="109" y="184"/>
                    </a:lnTo>
                    <a:lnTo>
                      <a:pt x="97" y="187"/>
                    </a:lnTo>
                    <a:lnTo>
                      <a:pt x="97" y="190"/>
                    </a:lnTo>
                    <a:lnTo>
                      <a:pt x="88" y="190"/>
                    </a:lnTo>
                    <a:lnTo>
                      <a:pt x="85" y="186"/>
                    </a:lnTo>
                    <a:lnTo>
                      <a:pt x="85" y="181"/>
                    </a:lnTo>
                    <a:lnTo>
                      <a:pt x="79" y="177"/>
                    </a:lnTo>
                    <a:lnTo>
                      <a:pt x="76" y="174"/>
                    </a:lnTo>
                    <a:lnTo>
                      <a:pt x="74" y="163"/>
                    </a:lnTo>
                    <a:lnTo>
                      <a:pt x="70" y="151"/>
                    </a:lnTo>
                    <a:lnTo>
                      <a:pt x="70" y="145"/>
                    </a:lnTo>
                    <a:lnTo>
                      <a:pt x="64" y="134"/>
                    </a:lnTo>
                    <a:lnTo>
                      <a:pt x="70" y="125"/>
                    </a:lnTo>
                    <a:lnTo>
                      <a:pt x="74" y="131"/>
                    </a:lnTo>
                    <a:lnTo>
                      <a:pt x="80" y="122"/>
                    </a:lnTo>
                    <a:lnTo>
                      <a:pt x="74" y="113"/>
                    </a:lnTo>
                    <a:lnTo>
                      <a:pt x="76" y="108"/>
                    </a:lnTo>
                    <a:lnTo>
                      <a:pt x="77" y="102"/>
                    </a:lnTo>
                    <a:lnTo>
                      <a:pt x="70" y="102"/>
                    </a:lnTo>
                    <a:lnTo>
                      <a:pt x="62" y="98"/>
                    </a:lnTo>
                    <a:lnTo>
                      <a:pt x="52" y="101"/>
                    </a:lnTo>
                    <a:lnTo>
                      <a:pt x="44" y="101"/>
                    </a:lnTo>
                    <a:lnTo>
                      <a:pt x="42" y="98"/>
                    </a:lnTo>
                    <a:lnTo>
                      <a:pt x="39" y="86"/>
                    </a:lnTo>
                    <a:lnTo>
                      <a:pt x="35" y="89"/>
                    </a:lnTo>
                    <a:lnTo>
                      <a:pt x="27" y="84"/>
                    </a:lnTo>
                    <a:lnTo>
                      <a:pt x="24" y="75"/>
                    </a:lnTo>
                    <a:lnTo>
                      <a:pt x="9" y="80"/>
                    </a:lnTo>
                    <a:lnTo>
                      <a:pt x="14" y="72"/>
                    </a:lnTo>
                    <a:lnTo>
                      <a:pt x="9" y="66"/>
                    </a:lnTo>
                    <a:lnTo>
                      <a:pt x="1" y="61"/>
                    </a:lnTo>
                    <a:lnTo>
                      <a:pt x="0" y="57"/>
                    </a:lnTo>
                    <a:lnTo>
                      <a:pt x="8" y="51"/>
                    </a:lnTo>
                    <a:lnTo>
                      <a:pt x="1" y="37"/>
                    </a:lnTo>
                    <a:lnTo>
                      <a:pt x="3" y="31"/>
                    </a:lnTo>
                    <a:lnTo>
                      <a:pt x="1" y="28"/>
                    </a:lnTo>
                    <a:lnTo>
                      <a:pt x="5" y="23"/>
                    </a:lnTo>
                    <a:lnTo>
                      <a:pt x="9" y="25"/>
                    </a:lnTo>
                    <a:lnTo>
                      <a:pt x="15" y="22"/>
                    </a:lnTo>
                    <a:lnTo>
                      <a:pt x="17" y="22"/>
                    </a:lnTo>
                    <a:lnTo>
                      <a:pt x="20" y="32"/>
                    </a:lnTo>
                    <a:lnTo>
                      <a:pt x="27" y="31"/>
                    </a:lnTo>
                    <a:lnTo>
                      <a:pt x="30" y="28"/>
                    </a:lnTo>
                    <a:lnTo>
                      <a:pt x="30" y="20"/>
                    </a:lnTo>
                    <a:lnTo>
                      <a:pt x="42" y="16"/>
                    </a:lnTo>
                    <a:lnTo>
                      <a:pt x="47" y="20"/>
                    </a:lnTo>
                    <a:lnTo>
                      <a:pt x="55" y="22"/>
                    </a:lnTo>
                    <a:lnTo>
                      <a:pt x="55" y="25"/>
                    </a:lnTo>
                    <a:lnTo>
                      <a:pt x="61" y="22"/>
                    </a:lnTo>
                    <a:lnTo>
                      <a:pt x="62" y="34"/>
                    </a:lnTo>
                    <a:lnTo>
                      <a:pt x="70" y="31"/>
                    </a:lnTo>
                    <a:lnTo>
                      <a:pt x="73" y="31"/>
                    </a:lnTo>
                    <a:lnTo>
                      <a:pt x="70" y="25"/>
                    </a:lnTo>
                    <a:lnTo>
                      <a:pt x="70" y="16"/>
                    </a:lnTo>
                    <a:lnTo>
                      <a:pt x="67" y="13"/>
                    </a:lnTo>
                    <a:lnTo>
                      <a:pt x="71" y="10"/>
                    </a:lnTo>
                    <a:lnTo>
                      <a:pt x="71" y="5"/>
                    </a:lnTo>
                    <a:lnTo>
                      <a:pt x="80" y="0"/>
                    </a:lnTo>
                    <a:lnTo>
                      <a:pt x="8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2" name="Freeform 2148">
                <a:extLst>
                  <a:ext uri="{FF2B5EF4-FFF2-40B4-BE49-F238E27FC236}">
                    <a16:creationId xmlns:a16="http://schemas.microsoft.com/office/drawing/2014/main" id="{89A6D1DE-4B22-316F-B6DB-076AE9740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710"/>
                <a:ext cx="86" cy="108"/>
              </a:xfrm>
              <a:custGeom>
                <a:avLst/>
                <a:gdLst>
                  <a:gd name="T0" fmla="*/ 93 w 173"/>
                  <a:gd name="T1" fmla="*/ 11 h 218"/>
                  <a:gd name="T2" fmla="*/ 103 w 173"/>
                  <a:gd name="T3" fmla="*/ 10 h 218"/>
                  <a:gd name="T4" fmla="*/ 109 w 173"/>
                  <a:gd name="T5" fmla="*/ 8 h 218"/>
                  <a:gd name="T6" fmla="*/ 126 w 173"/>
                  <a:gd name="T7" fmla="*/ 14 h 218"/>
                  <a:gd name="T8" fmla="*/ 129 w 173"/>
                  <a:gd name="T9" fmla="*/ 16 h 218"/>
                  <a:gd name="T10" fmla="*/ 123 w 173"/>
                  <a:gd name="T11" fmla="*/ 31 h 218"/>
                  <a:gd name="T12" fmla="*/ 126 w 173"/>
                  <a:gd name="T13" fmla="*/ 37 h 218"/>
                  <a:gd name="T14" fmla="*/ 138 w 173"/>
                  <a:gd name="T15" fmla="*/ 45 h 218"/>
                  <a:gd name="T16" fmla="*/ 138 w 173"/>
                  <a:gd name="T17" fmla="*/ 60 h 218"/>
                  <a:gd name="T18" fmla="*/ 146 w 173"/>
                  <a:gd name="T19" fmla="*/ 64 h 218"/>
                  <a:gd name="T20" fmla="*/ 149 w 173"/>
                  <a:gd name="T21" fmla="*/ 78 h 218"/>
                  <a:gd name="T22" fmla="*/ 144 w 173"/>
                  <a:gd name="T23" fmla="*/ 80 h 218"/>
                  <a:gd name="T24" fmla="*/ 140 w 173"/>
                  <a:gd name="T25" fmla="*/ 86 h 218"/>
                  <a:gd name="T26" fmla="*/ 137 w 173"/>
                  <a:gd name="T27" fmla="*/ 98 h 218"/>
                  <a:gd name="T28" fmla="*/ 143 w 173"/>
                  <a:gd name="T29" fmla="*/ 111 h 218"/>
                  <a:gd name="T30" fmla="*/ 170 w 173"/>
                  <a:gd name="T31" fmla="*/ 134 h 218"/>
                  <a:gd name="T32" fmla="*/ 162 w 173"/>
                  <a:gd name="T33" fmla="*/ 151 h 218"/>
                  <a:gd name="T34" fmla="*/ 153 w 173"/>
                  <a:gd name="T35" fmla="*/ 162 h 218"/>
                  <a:gd name="T36" fmla="*/ 171 w 173"/>
                  <a:gd name="T37" fmla="*/ 172 h 218"/>
                  <a:gd name="T38" fmla="*/ 173 w 173"/>
                  <a:gd name="T39" fmla="*/ 190 h 218"/>
                  <a:gd name="T40" fmla="*/ 164 w 173"/>
                  <a:gd name="T41" fmla="*/ 193 h 218"/>
                  <a:gd name="T42" fmla="*/ 141 w 173"/>
                  <a:gd name="T43" fmla="*/ 198 h 218"/>
                  <a:gd name="T44" fmla="*/ 127 w 173"/>
                  <a:gd name="T45" fmla="*/ 210 h 218"/>
                  <a:gd name="T46" fmla="*/ 120 w 173"/>
                  <a:gd name="T47" fmla="*/ 201 h 218"/>
                  <a:gd name="T48" fmla="*/ 117 w 173"/>
                  <a:gd name="T49" fmla="*/ 210 h 218"/>
                  <a:gd name="T50" fmla="*/ 105 w 173"/>
                  <a:gd name="T51" fmla="*/ 218 h 218"/>
                  <a:gd name="T52" fmla="*/ 106 w 173"/>
                  <a:gd name="T53" fmla="*/ 204 h 218"/>
                  <a:gd name="T54" fmla="*/ 105 w 173"/>
                  <a:gd name="T55" fmla="*/ 198 h 218"/>
                  <a:gd name="T56" fmla="*/ 112 w 173"/>
                  <a:gd name="T57" fmla="*/ 186 h 218"/>
                  <a:gd name="T58" fmla="*/ 97 w 173"/>
                  <a:gd name="T59" fmla="*/ 187 h 218"/>
                  <a:gd name="T60" fmla="*/ 88 w 173"/>
                  <a:gd name="T61" fmla="*/ 190 h 218"/>
                  <a:gd name="T62" fmla="*/ 85 w 173"/>
                  <a:gd name="T63" fmla="*/ 181 h 218"/>
                  <a:gd name="T64" fmla="*/ 76 w 173"/>
                  <a:gd name="T65" fmla="*/ 174 h 218"/>
                  <a:gd name="T66" fmla="*/ 70 w 173"/>
                  <a:gd name="T67" fmla="*/ 151 h 218"/>
                  <a:gd name="T68" fmla="*/ 64 w 173"/>
                  <a:gd name="T69" fmla="*/ 134 h 218"/>
                  <a:gd name="T70" fmla="*/ 74 w 173"/>
                  <a:gd name="T71" fmla="*/ 131 h 218"/>
                  <a:gd name="T72" fmla="*/ 74 w 173"/>
                  <a:gd name="T73" fmla="*/ 113 h 218"/>
                  <a:gd name="T74" fmla="*/ 77 w 173"/>
                  <a:gd name="T75" fmla="*/ 102 h 218"/>
                  <a:gd name="T76" fmla="*/ 62 w 173"/>
                  <a:gd name="T77" fmla="*/ 98 h 218"/>
                  <a:gd name="T78" fmla="*/ 44 w 173"/>
                  <a:gd name="T79" fmla="*/ 101 h 218"/>
                  <a:gd name="T80" fmla="*/ 39 w 173"/>
                  <a:gd name="T81" fmla="*/ 86 h 218"/>
                  <a:gd name="T82" fmla="*/ 27 w 173"/>
                  <a:gd name="T83" fmla="*/ 84 h 218"/>
                  <a:gd name="T84" fmla="*/ 9 w 173"/>
                  <a:gd name="T85" fmla="*/ 80 h 218"/>
                  <a:gd name="T86" fmla="*/ 9 w 173"/>
                  <a:gd name="T87" fmla="*/ 66 h 218"/>
                  <a:gd name="T88" fmla="*/ 0 w 173"/>
                  <a:gd name="T89" fmla="*/ 57 h 218"/>
                  <a:gd name="T90" fmla="*/ 1 w 173"/>
                  <a:gd name="T91" fmla="*/ 37 h 218"/>
                  <a:gd name="T92" fmla="*/ 1 w 173"/>
                  <a:gd name="T93" fmla="*/ 28 h 218"/>
                  <a:gd name="T94" fmla="*/ 9 w 173"/>
                  <a:gd name="T95" fmla="*/ 25 h 218"/>
                  <a:gd name="T96" fmla="*/ 17 w 173"/>
                  <a:gd name="T97" fmla="*/ 22 h 218"/>
                  <a:gd name="T98" fmla="*/ 27 w 173"/>
                  <a:gd name="T99" fmla="*/ 31 h 218"/>
                  <a:gd name="T100" fmla="*/ 30 w 173"/>
                  <a:gd name="T101" fmla="*/ 20 h 218"/>
                  <a:gd name="T102" fmla="*/ 47 w 173"/>
                  <a:gd name="T103" fmla="*/ 20 h 218"/>
                  <a:gd name="T104" fmla="*/ 55 w 173"/>
                  <a:gd name="T105" fmla="*/ 25 h 218"/>
                  <a:gd name="T106" fmla="*/ 62 w 173"/>
                  <a:gd name="T107" fmla="*/ 34 h 218"/>
                  <a:gd name="T108" fmla="*/ 73 w 173"/>
                  <a:gd name="T109" fmla="*/ 31 h 218"/>
                  <a:gd name="T110" fmla="*/ 70 w 173"/>
                  <a:gd name="T111" fmla="*/ 16 h 218"/>
                  <a:gd name="T112" fmla="*/ 71 w 173"/>
                  <a:gd name="T113" fmla="*/ 10 h 218"/>
                  <a:gd name="T114" fmla="*/ 80 w 173"/>
                  <a:gd name="T115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3" h="218">
                    <a:moveTo>
                      <a:pt x="86" y="8"/>
                    </a:moveTo>
                    <a:lnTo>
                      <a:pt x="93" y="11"/>
                    </a:lnTo>
                    <a:lnTo>
                      <a:pt x="100" y="13"/>
                    </a:lnTo>
                    <a:lnTo>
                      <a:pt x="103" y="10"/>
                    </a:lnTo>
                    <a:lnTo>
                      <a:pt x="103" y="10"/>
                    </a:lnTo>
                    <a:lnTo>
                      <a:pt x="109" y="8"/>
                    </a:lnTo>
                    <a:lnTo>
                      <a:pt x="111" y="7"/>
                    </a:lnTo>
                    <a:lnTo>
                      <a:pt x="126" y="14"/>
                    </a:lnTo>
                    <a:lnTo>
                      <a:pt x="127" y="13"/>
                    </a:lnTo>
                    <a:lnTo>
                      <a:pt x="129" y="16"/>
                    </a:lnTo>
                    <a:lnTo>
                      <a:pt x="130" y="29"/>
                    </a:lnTo>
                    <a:lnTo>
                      <a:pt x="123" y="31"/>
                    </a:lnTo>
                    <a:lnTo>
                      <a:pt x="120" y="35"/>
                    </a:lnTo>
                    <a:lnTo>
                      <a:pt x="126" y="37"/>
                    </a:lnTo>
                    <a:lnTo>
                      <a:pt x="132" y="43"/>
                    </a:lnTo>
                    <a:lnTo>
                      <a:pt x="138" y="45"/>
                    </a:lnTo>
                    <a:lnTo>
                      <a:pt x="140" y="60"/>
                    </a:lnTo>
                    <a:lnTo>
                      <a:pt x="138" y="60"/>
                    </a:lnTo>
                    <a:lnTo>
                      <a:pt x="141" y="66"/>
                    </a:lnTo>
                    <a:lnTo>
                      <a:pt x="146" y="64"/>
                    </a:lnTo>
                    <a:lnTo>
                      <a:pt x="152" y="76"/>
                    </a:lnTo>
                    <a:lnTo>
                      <a:pt x="149" y="78"/>
                    </a:lnTo>
                    <a:lnTo>
                      <a:pt x="144" y="73"/>
                    </a:lnTo>
                    <a:lnTo>
                      <a:pt x="144" y="80"/>
                    </a:lnTo>
                    <a:lnTo>
                      <a:pt x="138" y="81"/>
                    </a:lnTo>
                    <a:lnTo>
                      <a:pt x="140" y="86"/>
                    </a:lnTo>
                    <a:lnTo>
                      <a:pt x="135" y="89"/>
                    </a:lnTo>
                    <a:lnTo>
                      <a:pt x="137" y="98"/>
                    </a:lnTo>
                    <a:lnTo>
                      <a:pt x="140" y="96"/>
                    </a:lnTo>
                    <a:lnTo>
                      <a:pt x="143" y="111"/>
                    </a:lnTo>
                    <a:lnTo>
                      <a:pt x="165" y="111"/>
                    </a:lnTo>
                    <a:lnTo>
                      <a:pt x="170" y="134"/>
                    </a:lnTo>
                    <a:lnTo>
                      <a:pt x="167" y="145"/>
                    </a:lnTo>
                    <a:lnTo>
                      <a:pt x="162" y="151"/>
                    </a:lnTo>
                    <a:lnTo>
                      <a:pt x="156" y="154"/>
                    </a:lnTo>
                    <a:lnTo>
                      <a:pt x="153" y="162"/>
                    </a:lnTo>
                    <a:lnTo>
                      <a:pt x="159" y="174"/>
                    </a:lnTo>
                    <a:lnTo>
                      <a:pt x="171" y="172"/>
                    </a:lnTo>
                    <a:lnTo>
                      <a:pt x="173" y="178"/>
                    </a:lnTo>
                    <a:lnTo>
                      <a:pt x="173" y="190"/>
                    </a:lnTo>
                    <a:lnTo>
                      <a:pt x="167" y="189"/>
                    </a:lnTo>
                    <a:lnTo>
                      <a:pt x="164" y="193"/>
                    </a:lnTo>
                    <a:lnTo>
                      <a:pt x="159" y="189"/>
                    </a:lnTo>
                    <a:lnTo>
                      <a:pt x="141" y="198"/>
                    </a:lnTo>
                    <a:lnTo>
                      <a:pt x="137" y="206"/>
                    </a:lnTo>
                    <a:lnTo>
                      <a:pt x="127" y="210"/>
                    </a:lnTo>
                    <a:lnTo>
                      <a:pt x="124" y="204"/>
                    </a:lnTo>
                    <a:lnTo>
                      <a:pt x="120" y="201"/>
                    </a:lnTo>
                    <a:lnTo>
                      <a:pt x="115" y="203"/>
                    </a:lnTo>
                    <a:lnTo>
                      <a:pt x="117" y="210"/>
                    </a:lnTo>
                    <a:lnTo>
                      <a:pt x="109" y="216"/>
                    </a:lnTo>
                    <a:lnTo>
                      <a:pt x="105" y="218"/>
                    </a:lnTo>
                    <a:lnTo>
                      <a:pt x="106" y="210"/>
                    </a:lnTo>
                    <a:lnTo>
                      <a:pt x="106" y="204"/>
                    </a:lnTo>
                    <a:lnTo>
                      <a:pt x="102" y="201"/>
                    </a:lnTo>
                    <a:lnTo>
                      <a:pt x="105" y="198"/>
                    </a:lnTo>
                    <a:lnTo>
                      <a:pt x="114" y="195"/>
                    </a:lnTo>
                    <a:lnTo>
                      <a:pt x="112" y="186"/>
                    </a:lnTo>
                    <a:lnTo>
                      <a:pt x="109" y="184"/>
                    </a:lnTo>
                    <a:lnTo>
                      <a:pt x="97" y="187"/>
                    </a:lnTo>
                    <a:lnTo>
                      <a:pt x="97" y="190"/>
                    </a:lnTo>
                    <a:lnTo>
                      <a:pt x="88" y="190"/>
                    </a:lnTo>
                    <a:lnTo>
                      <a:pt x="85" y="186"/>
                    </a:lnTo>
                    <a:lnTo>
                      <a:pt x="85" y="181"/>
                    </a:lnTo>
                    <a:lnTo>
                      <a:pt x="79" y="177"/>
                    </a:lnTo>
                    <a:lnTo>
                      <a:pt x="76" y="174"/>
                    </a:lnTo>
                    <a:lnTo>
                      <a:pt x="74" y="163"/>
                    </a:lnTo>
                    <a:lnTo>
                      <a:pt x="70" y="151"/>
                    </a:lnTo>
                    <a:lnTo>
                      <a:pt x="70" y="145"/>
                    </a:lnTo>
                    <a:lnTo>
                      <a:pt x="64" y="134"/>
                    </a:lnTo>
                    <a:lnTo>
                      <a:pt x="70" y="125"/>
                    </a:lnTo>
                    <a:lnTo>
                      <a:pt x="74" y="131"/>
                    </a:lnTo>
                    <a:lnTo>
                      <a:pt x="80" y="122"/>
                    </a:lnTo>
                    <a:lnTo>
                      <a:pt x="74" y="113"/>
                    </a:lnTo>
                    <a:lnTo>
                      <a:pt x="76" y="108"/>
                    </a:lnTo>
                    <a:lnTo>
                      <a:pt x="77" y="102"/>
                    </a:lnTo>
                    <a:lnTo>
                      <a:pt x="70" y="102"/>
                    </a:lnTo>
                    <a:lnTo>
                      <a:pt x="62" y="98"/>
                    </a:lnTo>
                    <a:lnTo>
                      <a:pt x="52" y="101"/>
                    </a:lnTo>
                    <a:lnTo>
                      <a:pt x="44" y="101"/>
                    </a:lnTo>
                    <a:lnTo>
                      <a:pt x="42" y="98"/>
                    </a:lnTo>
                    <a:lnTo>
                      <a:pt x="39" y="86"/>
                    </a:lnTo>
                    <a:lnTo>
                      <a:pt x="35" y="89"/>
                    </a:lnTo>
                    <a:lnTo>
                      <a:pt x="27" y="84"/>
                    </a:lnTo>
                    <a:lnTo>
                      <a:pt x="24" y="75"/>
                    </a:lnTo>
                    <a:lnTo>
                      <a:pt x="9" y="80"/>
                    </a:lnTo>
                    <a:lnTo>
                      <a:pt x="14" y="72"/>
                    </a:lnTo>
                    <a:lnTo>
                      <a:pt x="9" y="66"/>
                    </a:lnTo>
                    <a:lnTo>
                      <a:pt x="1" y="61"/>
                    </a:lnTo>
                    <a:lnTo>
                      <a:pt x="0" y="57"/>
                    </a:lnTo>
                    <a:lnTo>
                      <a:pt x="8" y="51"/>
                    </a:lnTo>
                    <a:lnTo>
                      <a:pt x="1" y="37"/>
                    </a:lnTo>
                    <a:lnTo>
                      <a:pt x="3" y="31"/>
                    </a:lnTo>
                    <a:lnTo>
                      <a:pt x="1" y="28"/>
                    </a:lnTo>
                    <a:lnTo>
                      <a:pt x="5" y="23"/>
                    </a:lnTo>
                    <a:lnTo>
                      <a:pt x="9" y="25"/>
                    </a:lnTo>
                    <a:lnTo>
                      <a:pt x="15" y="22"/>
                    </a:lnTo>
                    <a:lnTo>
                      <a:pt x="17" y="22"/>
                    </a:lnTo>
                    <a:lnTo>
                      <a:pt x="20" y="32"/>
                    </a:lnTo>
                    <a:lnTo>
                      <a:pt x="27" y="31"/>
                    </a:lnTo>
                    <a:lnTo>
                      <a:pt x="30" y="28"/>
                    </a:lnTo>
                    <a:lnTo>
                      <a:pt x="30" y="20"/>
                    </a:lnTo>
                    <a:lnTo>
                      <a:pt x="42" y="16"/>
                    </a:lnTo>
                    <a:lnTo>
                      <a:pt x="47" y="20"/>
                    </a:lnTo>
                    <a:lnTo>
                      <a:pt x="55" y="22"/>
                    </a:lnTo>
                    <a:lnTo>
                      <a:pt x="55" y="25"/>
                    </a:lnTo>
                    <a:lnTo>
                      <a:pt x="61" y="22"/>
                    </a:lnTo>
                    <a:lnTo>
                      <a:pt x="62" y="34"/>
                    </a:lnTo>
                    <a:lnTo>
                      <a:pt x="70" y="31"/>
                    </a:lnTo>
                    <a:lnTo>
                      <a:pt x="73" y="31"/>
                    </a:lnTo>
                    <a:lnTo>
                      <a:pt x="70" y="25"/>
                    </a:lnTo>
                    <a:lnTo>
                      <a:pt x="70" y="16"/>
                    </a:lnTo>
                    <a:lnTo>
                      <a:pt x="67" y="13"/>
                    </a:lnTo>
                    <a:lnTo>
                      <a:pt x="71" y="10"/>
                    </a:lnTo>
                    <a:lnTo>
                      <a:pt x="71" y="5"/>
                    </a:lnTo>
                    <a:lnTo>
                      <a:pt x="80" y="0"/>
                    </a:lnTo>
                    <a:lnTo>
                      <a:pt x="86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3" name="Freeform 2149">
                <a:extLst>
                  <a:ext uri="{FF2B5EF4-FFF2-40B4-BE49-F238E27FC236}">
                    <a16:creationId xmlns:a16="http://schemas.microsoft.com/office/drawing/2014/main" id="{152A709C-3E52-5DF0-5618-3C97CD77A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835"/>
                <a:ext cx="38" cy="31"/>
              </a:xfrm>
              <a:custGeom>
                <a:avLst/>
                <a:gdLst>
                  <a:gd name="T0" fmla="*/ 78 w 78"/>
                  <a:gd name="T1" fmla="*/ 32 h 63"/>
                  <a:gd name="T2" fmla="*/ 68 w 78"/>
                  <a:gd name="T3" fmla="*/ 20 h 63"/>
                  <a:gd name="T4" fmla="*/ 67 w 78"/>
                  <a:gd name="T5" fmla="*/ 22 h 63"/>
                  <a:gd name="T6" fmla="*/ 62 w 78"/>
                  <a:gd name="T7" fmla="*/ 11 h 63"/>
                  <a:gd name="T8" fmla="*/ 62 w 78"/>
                  <a:gd name="T9" fmla="*/ 2 h 63"/>
                  <a:gd name="T10" fmla="*/ 58 w 78"/>
                  <a:gd name="T11" fmla="*/ 3 h 63"/>
                  <a:gd name="T12" fmla="*/ 47 w 78"/>
                  <a:gd name="T13" fmla="*/ 8 h 63"/>
                  <a:gd name="T14" fmla="*/ 46 w 78"/>
                  <a:gd name="T15" fmla="*/ 5 h 63"/>
                  <a:gd name="T16" fmla="*/ 40 w 78"/>
                  <a:gd name="T17" fmla="*/ 6 h 63"/>
                  <a:gd name="T18" fmla="*/ 38 w 78"/>
                  <a:gd name="T19" fmla="*/ 11 h 63"/>
                  <a:gd name="T20" fmla="*/ 41 w 78"/>
                  <a:gd name="T21" fmla="*/ 17 h 63"/>
                  <a:gd name="T22" fmla="*/ 37 w 78"/>
                  <a:gd name="T23" fmla="*/ 17 h 63"/>
                  <a:gd name="T24" fmla="*/ 32 w 78"/>
                  <a:gd name="T25" fmla="*/ 9 h 63"/>
                  <a:gd name="T26" fmla="*/ 23 w 78"/>
                  <a:gd name="T27" fmla="*/ 9 h 63"/>
                  <a:gd name="T28" fmla="*/ 17 w 78"/>
                  <a:gd name="T29" fmla="*/ 11 h 63"/>
                  <a:gd name="T30" fmla="*/ 17 w 78"/>
                  <a:gd name="T31" fmla="*/ 15 h 63"/>
                  <a:gd name="T32" fmla="*/ 15 w 78"/>
                  <a:gd name="T33" fmla="*/ 20 h 63"/>
                  <a:gd name="T34" fmla="*/ 11 w 78"/>
                  <a:gd name="T35" fmla="*/ 14 h 63"/>
                  <a:gd name="T36" fmla="*/ 8 w 78"/>
                  <a:gd name="T37" fmla="*/ 6 h 63"/>
                  <a:gd name="T38" fmla="*/ 9 w 78"/>
                  <a:gd name="T39" fmla="*/ 0 h 63"/>
                  <a:gd name="T40" fmla="*/ 5 w 78"/>
                  <a:gd name="T41" fmla="*/ 0 h 63"/>
                  <a:gd name="T42" fmla="*/ 2 w 78"/>
                  <a:gd name="T43" fmla="*/ 3 h 63"/>
                  <a:gd name="T44" fmla="*/ 0 w 78"/>
                  <a:gd name="T45" fmla="*/ 8 h 63"/>
                  <a:gd name="T46" fmla="*/ 11 w 78"/>
                  <a:gd name="T47" fmla="*/ 17 h 63"/>
                  <a:gd name="T48" fmla="*/ 15 w 78"/>
                  <a:gd name="T49" fmla="*/ 26 h 63"/>
                  <a:gd name="T50" fmla="*/ 20 w 78"/>
                  <a:gd name="T51" fmla="*/ 29 h 63"/>
                  <a:gd name="T52" fmla="*/ 15 w 78"/>
                  <a:gd name="T53" fmla="*/ 40 h 63"/>
                  <a:gd name="T54" fmla="*/ 20 w 78"/>
                  <a:gd name="T55" fmla="*/ 41 h 63"/>
                  <a:gd name="T56" fmla="*/ 18 w 78"/>
                  <a:gd name="T57" fmla="*/ 50 h 63"/>
                  <a:gd name="T58" fmla="*/ 23 w 78"/>
                  <a:gd name="T59" fmla="*/ 56 h 63"/>
                  <a:gd name="T60" fmla="*/ 26 w 78"/>
                  <a:gd name="T61" fmla="*/ 55 h 63"/>
                  <a:gd name="T62" fmla="*/ 32 w 78"/>
                  <a:gd name="T63" fmla="*/ 60 h 63"/>
                  <a:gd name="T64" fmla="*/ 37 w 78"/>
                  <a:gd name="T65" fmla="*/ 55 h 63"/>
                  <a:gd name="T66" fmla="*/ 43 w 78"/>
                  <a:gd name="T67" fmla="*/ 63 h 63"/>
                  <a:gd name="T68" fmla="*/ 55 w 78"/>
                  <a:gd name="T69" fmla="*/ 56 h 63"/>
                  <a:gd name="T70" fmla="*/ 58 w 78"/>
                  <a:gd name="T71" fmla="*/ 56 h 63"/>
                  <a:gd name="T72" fmla="*/ 64 w 78"/>
                  <a:gd name="T73" fmla="*/ 50 h 63"/>
                  <a:gd name="T74" fmla="*/ 61 w 78"/>
                  <a:gd name="T75" fmla="*/ 41 h 63"/>
                  <a:gd name="T76" fmla="*/ 73 w 78"/>
                  <a:gd name="T77" fmla="*/ 38 h 63"/>
                  <a:gd name="T78" fmla="*/ 78 w 78"/>
                  <a:gd name="T79" fmla="*/ 37 h 63"/>
                  <a:gd name="T80" fmla="*/ 78 w 78"/>
                  <a:gd name="T81" fmla="*/ 3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" h="63">
                    <a:moveTo>
                      <a:pt x="78" y="32"/>
                    </a:moveTo>
                    <a:lnTo>
                      <a:pt x="68" y="20"/>
                    </a:lnTo>
                    <a:lnTo>
                      <a:pt x="67" y="22"/>
                    </a:lnTo>
                    <a:lnTo>
                      <a:pt x="62" y="11"/>
                    </a:lnTo>
                    <a:lnTo>
                      <a:pt x="62" y="2"/>
                    </a:lnTo>
                    <a:lnTo>
                      <a:pt x="58" y="3"/>
                    </a:lnTo>
                    <a:lnTo>
                      <a:pt x="47" y="8"/>
                    </a:lnTo>
                    <a:lnTo>
                      <a:pt x="46" y="5"/>
                    </a:lnTo>
                    <a:lnTo>
                      <a:pt x="40" y="6"/>
                    </a:lnTo>
                    <a:lnTo>
                      <a:pt x="38" y="11"/>
                    </a:lnTo>
                    <a:lnTo>
                      <a:pt x="41" y="17"/>
                    </a:lnTo>
                    <a:lnTo>
                      <a:pt x="37" y="17"/>
                    </a:lnTo>
                    <a:lnTo>
                      <a:pt x="32" y="9"/>
                    </a:lnTo>
                    <a:lnTo>
                      <a:pt x="23" y="9"/>
                    </a:lnTo>
                    <a:lnTo>
                      <a:pt x="17" y="11"/>
                    </a:lnTo>
                    <a:lnTo>
                      <a:pt x="17" y="15"/>
                    </a:lnTo>
                    <a:lnTo>
                      <a:pt x="15" y="20"/>
                    </a:lnTo>
                    <a:lnTo>
                      <a:pt x="11" y="14"/>
                    </a:lnTo>
                    <a:lnTo>
                      <a:pt x="8" y="6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11" y="17"/>
                    </a:lnTo>
                    <a:lnTo>
                      <a:pt x="15" y="26"/>
                    </a:lnTo>
                    <a:lnTo>
                      <a:pt x="20" y="29"/>
                    </a:lnTo>
                    <a:lnTo>
                      <a:pt x="15" y="40"/>
                    </a:lnTo>
                    <a:lnTo>
                      <a:pt x="20" y="41"/>
                    </a:lnTo>
                    <a:lnTo>
                      <a:pt x="18" y="50"/>
                    </a:lnTo>
                    <a:lnTo>
                      <a:pt x="23" y="56"/>
                    </a:lnTo>
                    <a:lnTo>
                      <a:pt x="26" y="55"/>
                    </a:lnTo>
                    <a:lnTo>
                      <a:pt x="32" y="60"/>
                    </a:lnTo>
                    <a:lnTo>
                      <a:pt x="37" y="55"/>
                    </a:lnTo>
                    <a:lnTo>
                      <a:pt x="43" y="63"/>
                    </a:lnTo>
                    <a:lnTo>
                      <a:pt x="55" y="56"/>
                    </a:lnTo>
                    <a:lnTo>
                      <a:pt x="58" y="56"/>
                    </a:lnTo>
                    <a:lnTo>
                      <a:pt x="64" y="50"/>
                    </a:lnTo>
                    <a:lnTo>
                      <a:pt x="61" y="41"/>
                    </a:lnTo>
                    <a:lnTo>
                      <a:pt x="73" y="38"/>
                    </a:lnTo>
                    <a:lnTo>
                      <a:pt x="78" y="37"/>
                    </a:lnTo>
                    <a:lnTo>
                      <a:pt x="78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4" name="Freeform 2150">
                <a:extLst>
                  <a:ext uri="{FF2B5EF4-FFF2-40B4-BE49-F238E27FC236}">
                    <a16:creationId xmlns:a16="http://schemas.microsoft.com/office/drawing/2014/main" id="{B832B005-27CD-561C-B978-4C510FF9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835"/>
                <a:ext cx="38" cy="31"/>
              </a:xfrm>
              <a:custGeom>
                <a:avLst/>
                <a:gdLst>
                  <a:gd name="T0" fmla="*/ 78 w 78"/>
                  <a:gd name="T1" fmla="*/ 32 h 63"/>
                  <a:gd name="T2" fmla="*/ 78 w 78"/>
                  <a:gd name="T3" fmla="*/ 37 h 63"/>
                  <a:gd name="T4" fmla="*/ 73 w 78"/>
                  <a:gd name="T5" fmla="*/ 38 h 63"/>
                  <a:gd name="T6" fmla="*/ 61 w 78"/>
                  <a:gd name="T7" fmla="*/ 41 h 63"/>
                  <a:gd name="T8" fmla="*/ 64 w 78"/>
                  <a:gd name="T9" fmla="*/ 50 h 63"/>
                  <a:gd name="T10" fmla="*/ 58 w 78"/>
                  <a:gd name="T11" fmla="*/ 56 h 63"/>
                  <a:gd name="T12" fmla="*/ 55 w 78"/>
                  <a:gd name="T13" fmla="*/ 56 h 63"/>
                  <a:gd name="T14" fmla="*/ 43 w 78"/>
                  <a:gd name="T15" fmla="*/ 63 h 63"/>
                  <a:gd name="T16" fmla="*/ 37 w 78"/>
                  <a:gd name="T17" fmla="*/ 55 h 63"/>
                  <a:gd name="T18" fmla="*/ 32 w 78"/>
                  <a:gd name="T19" fmla="*/ 60 h 63"/>
                  <a:gd name="T20" fmla="*/ 26 w 78"/>
                  <a:gd name="T21" fmla="*/ 55 h 63"/>
                  <a:gd name="T22" fmla="*/ 23 w 78"/>
                  <a:gd name="T23" fmla="*/ 56 h 63"/>
                  <a:gd name="T24" fmla="*/ 18 w 78"/>
                  <a:gd name="T25" fmla="*/ 50 h 63"/>
                  <a:gd name="T26" fmla="*/ 20 w 78"/>
                  <a:gd name="T27" fmla="*/ 41 h 63"/>
                  <a:gd name="T28" fmla="*/ 15 w 78"/>
                  <a:gd name="T29" fmla="*/ 40 h 63"/>
                  <a:gd name="T30" fmla="*/ 20 w 78"/>
                  <a:gd name="T31" fmla="*/ 29 h 63"/>
                  <a:gd name="T32" fmla="*/ 15 w 78"/>
                  <a:gd name="T33" fmla="*/ 26 h 63"/>
                  <a:gd name="T34" fmla="*/ 11 w 78"/>
                  <a:gd name="T35" fmla="*/ 17 h 63"/>
                  <a:gd name="T36" fmla="*/ 0 w 78"/>
                  <a:gd name="T37" fmla="*/ 8 h 63"/>
                  <a:gd name="T38" fmla="*/ 2 w 78"/>
                  <a:gd name="T39" fmla="*/ 3 h 63"/>
                  <a:gd name="T40" fmla="*/ 5 w 78"/>
                  <a:gd name="T41" fmla="*/ 0 h 63"/>
                  <a:gd name="T42" fmla="*/ 9 w 78"/>
                  <a:gd name="T43" fmla="*/ 0 h 63"/>
                  <a:gd name="T44" fmla="*/ 8 w 78"/>
                  <a:gd name="T45" fmla="*/ 6 h 63"/>
                  <a:gd name="T46" fmla="*/ 11 w 78"/>
                  <a:gd name="T47" fmla="*/ 14 h 63"/>
                  <a:gd name="T48" fmla="*/ 15 w 78"/>
                  <a:gd name="T49" fmla="*/ 20 h 63"/>
                  <a:gd name="T50" fmla="*/ 17 w 78"/>
                  <a:gd name="T51" fmla="*/ 15 h 63"/>
                  <a:gd name="T52" fmla="*/ 17 w 78"/>
                  <a:gd name="T53" fmla="*/ 11 h 63"/>
                  <a:gd name="T54" fmla="*/ 23 w 78"/>
                  <a:gd name="T55" fmla="*/ 9 h 63"/>
                  <a:gd name="T56" fmla="*/ 32 w 78"/>
                  <a:gd name="T57" fmla="*/ 9 h 63"/>
                  <a:gd name="T58" fmla="*/ 37 w 78"/>
                  <a:gd name="T59" fmla="*/ 17 h 63"/>
                  <a:gd name="T60" fmla="*/ 41 w 78"/>
                  <a:gd name="T61" fmla="*/ 17 h 63"/>
                  <a:gd name="T62" fmla="*/ 38 w 78"/>
                  <a:gd name="T63" fmla="*/ 11 h 63"/>
                  <a:gd name="T64" fmla="*/ 40 w 78"/>
                  <a:gd name="T65" fmla="*/ 6 h 63"/>
                  <a:gd name="T66" fmla="*/ 46 w 78"/>
                  <a:gd name="T67" fmla="*/ 5 h 63"/>
                  <a:gd name="T68" fmla="*/ 47 w 78"/>
                  <a:gd name="T69" fmla="*/ 8 h 63"/>
                  <a:gd name="T70" fmla="*/ 58 w 78"/>
                  <a:gd name="T71" fmla="*/ 3 h 63"/>
                  <a:gd name="T72" fmla="*/ 62 w 78"/>
                  <a:gd name="T73" fmla="*/ 2 h 63"/>
                  <a:gd name="T74" fmla="*/ 62 w 78"/>
                  <a:gd name="T75" fmla="*/ 11 h 63"/>
                  <a:gd name="T76" fmla="*/ 67 w 78"/>
                  <a:gd name="T77" fmla="*/ 22 h 63"/>
                  <a:gd name="T78" fmla="*/ 68 w 78"/>
                  <a:gd name="T79" fmla="*/ 20 h 63"/>
                  <a:gd name="T80" fmla="*/ 78 w 78"/>
                  <a:gd name="T81" fmla="*/ 3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" h="63">
                    <a:moveTo>
                      <a:pt x="78" y="32"/>
                    </a:moveTo>
                    <a:lnTo>
                      <a:pt x="78" y="37"/>
                    </a:lnTo>
                    <a:lnTo>
                      <a:pt x="73" y="38"/>
                    </a:lnTo>
                    <a:lnTo>
                      <a:pt x="61" y="41"/>
                    </a:lnTo>
                    <a:lnTo>
                      <a:pt x="64" y="50"/>
                    </a:lnTo>
                    <a:lnTo>
                      <a:pt x="58" y="56"/>
                    </a:lnTo>
                    <a:lnTo>
                      <a:pt x="55" y="56"/>
                    </a:lnTo>
                    <a:lnTo>
                      <a:pt x="43" y="63"/>
                    </a:lnTo>
                    <a:lnTo>
                      <a:pt x="37" y="55"/>
                    </a:lnTo>
                    <a:lnTo>
                      <a:pt x="32" y="60"/>
                    </a:lnTo>
                    <a:lnTo>
                      <a:pt x="26" y="55"/>
                    </a:lnTo>
                    <a:lnTo>
                      <a:pt x="23" y="56"/>
                    </a:lnTo>
                    <a:lnTo>
                      <a:pt x="18" y="50"/>
                    </a:lnTo>
                    <a:lnTo>
                      <a:pt x="20" y="41"/>
                    </a:lnTo>
                    <a:lnTo>
                      <a:pt x="15" y="40"/>
                    </a:lnTo>
                    <a:lnTo>
                      <a:pt x="20" y="29"/>
                    </a:lnTo>
                    <a:lnTo>
                      <a:pt x="15" y="26"/>
                    </a:lnTo>
                    <a:lnTo>
                      <a:pt x="11" y="17"/>
                    </a:lnTo>
                    <a:lnTo>
                      <a:pt x="0" y="8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8" y="6"/>
                    </a:lnTo>
                    <a:lnTo>
                      <a:pt x="11" y="14"/>
                    </a:lnTo>
                    <a:lnTo>
                      <a:pt x="15" y="20"/>
                    </a:lnTo>
                    <a:lnTo>
                      <a:pt x="17" y="15"/>
                    </a:lnTo>
                    <a:lnTo>
                      <a:pt x="17" y="11"/>
                    </a:lnTo>
                    <a:lnTo>
                      <a:pt x="23" y="9"/>
                    </a:lnTo>
                    <a:lnTo>
                      <a:pt x="32" y="9"/>
                    </a:lnTo>
                    <a:lnTo>
                      <a:pt x="37" y="17"/>
                    </a:lnTo>
                    <a:lnTo>
                      <a:pt x="41" y="17"/>
                    </a:lnTo>
                    <a:lnTo>
                      <a:pt x="38" y="11"/>
                    </a:lnTo>
                    <a:lnTo>
                      <a:pt x="40" y="6"/>
                    </a:lnTo>
                    <a:lnTo>
                      <a:pt x="46" y="5"/>
                    </a:lnTo>
                    <a:lnTo>
                      <a:pt x="47" y="8"/>
                    </a:lnTo>
                    <a:lnTo>
                      <a:pt x="58" y="3"/>
                    </a:lnTo>
                    <a:lnTo>
                      <a:pt x="62" y="2"/>
                    </a:lnTo>
                    <a:lnTo>
                      <a:pt x="62" y="11"/>
                    </a:lnTo>
                    <a:lnTo>
                      <a:pt x="67" y="22"/>
                    </a:lnTo>
                    <a:lnTo>
                      <a:pt x="68" y="20"/>
                    </a:lnTo>
                    <a:lnTo>
                      <a:pt x="78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5" name="Freeform 2151">
                <a:extLst>
                  <a:ext uri="{FF2B5EF4-FFF2-40B4-BE49-F238E27FC236}">
                    <a16:creationId xmlns:a16="http://schemas.microsoft.com/office/drawing/2014/main" id="{C1AD86C9-4B62-2E7C-7927-37752A5DD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835"/>
                <a:ext cx="38" cy="31"/>
              </a:xfrm>
              <a:custGeom>
                <a:avLst/>
                <a:gdLst>
                  <a:gd name="T0" fmla="*/ 78 w 78"/>
                  <a:gd name="T1" fmla="*/ 32 h 63"/>
                  <a:gd name="T2" fmla="*/ 78 w 78"/>
                  <a:gd name="T3" fmla="*/ 37 h 63"/>
                  <a:gd name="T4" fmla="*/ 73 w 78"/>
                  <a:gd name="T5" fmla="*/ 38 h 63"/>
                  <a:gd name="T6" fmla="*/ 61 w 78"/>
                  <a:gd name="T7" fmla="*/ 41 h 63"/>
                  <a:gd name="T8" fmla="*/ 64 w 78"/>
                  <a:gd name="T9" fmla="*/ 50 h 63"/>
                  <a:gd name="T10" fmla="*/ 58 w 78"/>
                  <a:gd name="T11" fmla="*/ 56 h 63"/>
                  <a:gd name="T12" fmla="*/ 55 w 78"/>
                  <a:gd name="T13" fmla="*/ 56 h 63"/>
                  <a:gd name="T14" fmla="*/ 43 w 78"/>
                  <a:gd name="T15" fmla="*/ 63 h 63"/>
                  <a:gd name="T16" fmla="*/ 37 w 78"/>
                  <a:gd name="T17" fmla="*/ 55 h 63"/>
                  <a:gd name="T18" fmla="*/ 32 w 78"/>
                  <a:gd name="T19" fmla="*/ 60 h 63"/>
                  <a:gd name="T20" fmla="*/ 26 w 78"/>
                  <a:gd name="T21" fmla="*/ 55 h 63"/>
                  <a:gd name="T22" fmla="*/ 23 w 78"/>
                  <a:gd name="T23" fmla="*/ 56 h 63"/>
                  <a:gd name="T24" fmla="*/ 18 w 78"/>
                  <a:gd name="T25" fmla="*/ 50 h 63"/>
                  <a:gd name="T26" fmla="*/ 20 w 78"/>
                  <a:gd name="T27" fmla="*/ 41 h 63"/>
                  <a:gd name="T28" fmla="*/ 15 w 78"/>
                  <a:gd name="T29" fmla="*/ 40 h 63"/>
                  <a:gd name="T30" fmla="*/ 20 w 78"/>
                  <a:gd name="T31" fmla="*/ 29 h 63"/>
                  <a:gd name="T32" fmla="*/ 15 w 78"/>
                  <a:gd name="T33" fmla="*/ 26 h 63"/>
                  <a:gd name="T34" fmla="*/ 11 w 78"/>
                  <a:gd name="T35" fmla="*/ 17 h 63"/>
                  <a:gd name="T36" fmla="*/ 0 w 78"/>
                  <a:gd name="T37" fmla="*/ 8 h 63"/>
                  <a:gd name="T38" fmla="*/ 2 w 78"/>
                  <a:gd name="T39" fmla="*/ 3 h 63"/>
                  <a:gd name="T40" fmla="*/ 5 w 78"/>
                  <a:gd name="T41" fmla="*/ 0 h 63"/>
                  <a:gd name="T42" fmla="*/ 9 w 78"/>
                  <a:gd name="T43" fmla="*/ 0 h 63"/>
                  <a:gd name="T44" fmla="*/ 8 w 78"/>
                  <a:gd name="T45" fmla="*/ 6 h 63"/>
                  <a:gd name="T46" fmla="*/ 11 w 78"/>
                  <a:gd name="T47" fmla="*/ 14 h 63"/>
                  <a:gd name="T48" fmla="*/ 15 w 78"/>
                  <a:gd name="T49" fmla="*/ 20 h 63"/>
                  <a:gd name="T50" fmla="*/ 17 w 78"/>
                  <a:gd name="T51" fmla="*/ 15 h 63"/>
                  <a:gd name="T52" fmla="*/ 17 w 78"/>
                  <a:gd name="T53" fmla="*/ 11 h 63"/>
                  <a:gd name="T54" fmla="*/ 23 w 78"/>
                  <a:gd name="T55" fmla="*/ 9 h 63"/>
                  <a:gd name="T56" fmla="*/ 32 w 78"/>
                  <a:gd name="T57" fmla="*/ 9 h 63"/>
                  <a:gd name="T58" fmla="*/ 37 w 78"/>
                  <a:gd name="T59" fmla="*/ 17 h 63"/>
                  <a:gd name="T60" fmla="*/ 41 w 78"/>
                  <a:gd name="T61" fmla="*/ 17 h 63"/>
                  <a:gd name="T62" fmla="*/ 38 w 78"/>
                  <a:gd name="T63" fmla="*/ 11 h 63"/>
                  <a:gd name="T64" fmla="*/ 40 w 78"/>
                  <a:gd name="T65" fmla="*/ 6 h 63"/>
                  <a:gd name="T66" fmla="*/ 46 w 78"/>
                  <a:gd name="T67" fmla="*/ 5 h 63"/>
                  <a:gd name="T68" fmla="*/ 47 w 78"/>
                  <a:gd name="T69" fmla="*/ 8 h 63"/>
                  <a:gd name="T70" fmla="*/ 58 w 78"/>
                  <a:gd name="T71" fmla="*/ 3 h 63"/>
                  <a:gd name="T72" fmla="*/ 62 w 78"/>
                  <a:gd name="T73" fmla="*/ 2 h 63"/>
                  <a:gd name="T74" fmla="*/ 62 w 78"/>
                  <a:gd name="T75" fmla="*/ 11 h 63"/>
                  <a:gd name="T76" fmla="*/ 67 w 78"/>
                  <a:gd name="T77" fmla="*/ 22 h 63"/>
                  <a:gd name="T78" fmla="*/ 68 w 78"/>
                  <a:gd name="T79" fmla="*/ 20 h 63"/>
                  <a:gd name="T80" fmla="*/ 78 w 78"/>
                  <a:gd name="T81" fmla="*/ 3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" h="63">
                    <a:moveTo>
                      <a:pt x="78" y="32"/>
                    </a:moveTo>
                    <a:lnTo>
                      <a:pt x="78" y="37"/>
                    </a:lnTo>
                    <a:lnTo>
                      <a:pt x="73" y="38"/>
                    </a:lnTo>
                    <a:lnTo>
                      <a:pt x="61" y="41"/>
                    </a:lnTo>
                    <a:lnTo>
                      <a:pt x="64" y="50"/>
                    </a:lnTo>
                    <a:lnTo>
                      <a:pt x="58" y="56"/>
                    </a:lnTo>
                    <a:lnTo>
                      <a:pt x="55" y="56"/>
                    </a:lnTo>
                    <a:lnTo>
                      <a:pt x="43" y="63"/>
                    </a:lnTo>
                    <a:lnTo>
                      <a:pt x="37" y="55"/>
                    </a:lnTo>
                    <a:lnTo>
                      <a:pt x="32" y="60"/>
                    </a:lnTo>
                    <a:lnTo>
                      <a:pt x="26" y="55"/>
                    </a:lnTo>
                    <a:lnTo>
                      <a:pt x="23" y="56"/>
                    </a:lnTo>
                    <a:lnTo>
                      <a:pt x="18" y="50"/>
                    </a:lnTo>
                    <a:lnTo>
                      <a:pt x="20" y="41"/>
                    </a:lnTo>
                    <a:lnTo>
                      <a:pt x="15" y="40"/>
                    </a:lnTo>
                    <a:lnTo>
                      <a:pt x="20" y="29"/>
                    </a:lnTo>
                    <a:lnTo>
                      <a:pt x="15" y="26"/>
                    </a:lnTo>
                    <a:lnTo>
                      <a:pt x="11" y="17"/>
                    </a:lnTo>
                    <a:lnTo>
                      <a:pt x="0" y="8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8" y="6"/>
                    </a:lnTo>
                    <a:lnTo>
                      <a:pt x="11" y="14"/>
                    </a:lnTo>
                    <a:lnTo>
                      <a:pt x="15" y="20"/>
                    </a:lnTo>
                    <a:lnTo>
                      <a:pt x="17" y="15"/>
                    </a:lnTo>
                    <a:lnTo>
                      <a:pt x="17" y="11"/>
                    </a:lnTo>
                    <a:lnTo>
                      <a:pt x="23" y="9"/>
                    </a:lnTo>
                    <a:lnTo>
                      <a:pt x="32" y="9"/>
                    </a:lnTo>
                    <a:lnTo>
                      <a:pt x="37" y="17"/>
                    </a:lnTo>
                    <a:lnTo>
                      <a:pt x="41" y="17"/>
                    </a:lnTo>
                    <a:lnTo>
                      <a:pt x="38" y="11"/>
                    </a:lnTo>
                    <a:lnTo>
                      <a:pt x="40" y="6"/>
                    </a:lnTo>
                    <a:lnTo>
                      <a:pt x="46" y="5"/>
                    </a:lnTo>
                    <a:lnTo>
                      <a:pt x="47" y="8"/>
                    </a:lnTo>
                    <a:lnTo>
                      <a:pt x="58" y="3"/>
                    </a:lnTo>
                    <a:lnTo>
                      <a:pt x="62" y="2"/>
                    </a:lnTo>
                    <a:lnTo>
                      <a:pt x="62" y="11"/>
                    </a:lnTo>
                    <a:lnTo>
                      <a:pt x="67" y="22"/>
                    </a:lnTo>
                    <a:lnTo>
                      <a:pt x="68" y="20"/>
                    </a:lnTo>
                    <a:lnTo>
                      <a:pt x="78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6" name="Freeform 2152">
                <a:extLst>
                  <a:ext uri="{FF2B5EF4-FFF2-40B4-BE49-F238E27FC236}">
                    <a16:creationId xmlns:a16="http://schemas.microsoft.com/office/drawing/2014/main" id="{2BA35E73-AB05-9550-A1AD-0592F95E0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867"/>
                <a:ext cx="104" cy="52"/>
              </a:xfrm>
              <a:custGeom>
                <a:avLst/>
                <a:gdLst>
                  <a:gd name="T0" fmla="*/ 135 w 206"/>
                  <a:gd name="T1" fmla="*/ 0 h 105"/>
                  <a:gd name="T2" fmla="*/ 126 w 206"/>
                  <a:gd name="T3" fmla="*/ 2 h 105"/>
                  <a:gd name="T4" fmla="*/ 121 w 206"/>
                  <a:gd name="T5" fmla="*/ 14 h 105"/>
                  <a:gd name="T6" fmla="*/ 117 w 206"/>
                  <a:gd name="T7" fmla="*/ 21 h 105"/>
                  <a:gd name="T8" fmla="*/ 118 w 206"/>
                  <a:gd name="T9" fmla="*/ 35 h 105"/>
                  <a:gd name="T10" fmla="*/ 105 w 206"/>
                  <a:gd name="T11" fmla="*/ 40 h 105"/>
                  <a:gd name="T12" fmla="*/ 95 w 206"/>
                  <a:gd name="T13" fmla="*/ 50 h 105"/>
                  <a:gd name="T14" fmla="*/ 82 w 206"/>
                  <a:gd name="T15" fmla="*/ 53 h 105"/>
                  <a:gd name="T16" fmla="*/ 71 w 206"/>
                  <a:gd name="T17" fmla="*/ 56 h 105"/>
                  <a:gd name="T18" fmla="*/ 55 w 206"/>
                  <a:gd name="T19" fmla="*/ 47 h 105"/>
                  <a:gd name="T20" fmla="*/ 47 w 206"/>
                  <a:gd name="T21" fmla="*/ 56 h 105"/>
                  <a:gd name="T22" fmla="*/ 39 w 206"/>
                  <a:gd name="T23" fmla="*/ 55 h 105"/>
                  <a:gd name="T24" fmla="*/ 29 w 206"/>
                  <a:gd name="T25" fmla="*/ 53 h 105"/>
                  <a:gd name="T26" fmla="*/ 6 w 206"/>
                  <a:gd name="T27" fmla="*/ 59 h 105"/>
                  <a:gd name="T28" fmla="*/ 0 w 206"/>
                  <a:gd name="T29" fmla="*/ 75 h 105"/>
                  <a:gd name="T30" fmla="*/ 14 w 206"/>
                  <a:gd name="T31" fmla="*/ 75 h 105"/>
                  <a:gd name="T32" fmla="*/ 21 w 206"/>
                  <a:gd name="T33" fmla="*/ 85 h 105"/>
                  <a:gd name="T34" fmla="*/ 33 w 206"/>
                  <a:gd name="T35" fmla="*/ 94 h 105"/>
                  <a:gd name="T36" fmla="*/ 30 w 206"/>
                  <a:gd name="T37" fmla="*/ 102 h 105"/>
                  <a:gd name="T38" fmla="*/ 41 w 206"/>
                  <a:gd name="T39" fmla="*/ 102 h 105"/>
                  <a:gd name="T40" fmla="*/ 53 w 206"/>
                  <a:gd name="T41" fmla="*/ 99 h 105"/>
                  <a:gd name="T42" fmla="*/ 61 w 206"/>
                  <a:gd name="T43" fmla="*/ 102 h 105"/>
                  <a:gd name="T44" fmla="*/ 64 w 206"/>
                  <a:gd name="T45" fmla="*/ 93 h 105"/>
                  <a:gd name="T46" fmla="*/ 74 w 206"/>
                  <a:gd name="T47" fmla="*/ 79 h 105"/>
                  <a:gd name="T48" fmla="*/ 77 w 206"/>
                  <a:gd name="T49" fmla="*/ 88 h 105"/>
                  <a:gd name="T50" fmla="*/ 88 w 206"/>
                  <a:gd name="T51" fmla="*/ 82 h 105"/>
                  <a:gd name="T52" fmla="*/ 100 w 206"/>
                  <a:gd name="T53" fmla="*/ 91 h 105"/>
                  <a:gd name="T54" fmla="*/ 103 w 206"/>
                  <a:gd name="T55" fmla="*/ 84 h 105"/>
                  <a:gd name="T56" fmla="*/ 106 w 206"/>
                  <a:gd name="T57" fmla="*/ 75 h 105"/>
                  <a:gd name="T58" fmla="*/ 105 w 206"/>
                  <a:gd name="T59" fmla="*/ 58 h 105"/>
                  <a:gd name="T60" fmla="*/ 120 w 206"/>
                  <a:gd name="T61" fmla="*/ 61 h 105"/>
                  <a:gd name="T62" fmla="*/ 126 w 206"/>
                  <a:gd name="T63" fmla="*/ 75 h 105"/>
                  <a:gd name="T64" fmla="*/ 144 w 206"/>
                  <a:gd name="T65" fmla="*/ 75 h 105"/>
                  <a:gd name="T66" fmla="*/ 159 w 206"/>
                  <a:gd name="T67" fmla="*/ 81 h 105"/>
                  <a:gd name="T68" fmla="*/ 168 w 206"/>
                  <a:gd name="T69" fmla="*/ 75 h 105"/>
                  <a:gd name="T70" fmla="*/ 173 w 206"/>
                  <a:gd name="T71" fmla="*/ 82 h 105"/>
                  <a:gd name="T72" fmla="*/ 182 w 206"/>
                  <a:gd name="T73" fmla="*/ 79 h 105"/>
                  <a:gd name="T74" fmla="*/ 182 w 206"/>
                  <a:gd name="T75" fmla="*/ 78 h 105"/>
                  <a:gd name="T76" fmla="*/ 185 w 206"/>
                  <a:gd name="T77" fmla="*/ 59 h 105"/>
                  <a:gd name="T78" fmla="*/ 194 w 206"/>
                  <a:gd name="T79" fmla="*/ 55 h 105"/>
                  <a:gd name="T80" fmla="*/ 202 w 206"/>
                  <a:gd name="T81" fmla="*/ 49 h 105"/>
                  <a:gd name="T82" fmla="*/ 202 w 206"/>
                  <a:gd name="T83" fmla="*/ 44 h 105"/>
                  <a:gd name="T84" fmla="*/ 202 w 206"/>
                  <a:gd name="T85" fmla="*/ 27 h 105"/>
                  <a:gd name="T86" fmla="*/ 194 w 206"/>
                  <a:gd name="T87" fmla="*/ 23 h 105"/>
                  <a:gd name="T88" fmla="*/ 182 w 206"/>
                  <a:gd name="T89" fmla="*/ 23 h 105"/>
                  <a:gd name="T90" fmla="*/ 171 w 206"/>
                  <a:gd name="T91" fmla="*/ 14 h 105"/>
                  <a:gd name="T92" fmla="*/ 162 w 206"/>
                  <a:gd name="T93" fmla="*/ 9 h 105"/>
                  <a:gd name="T94" fmla="*/ 158 w 206"/>
                  <a:gd name="T95" fmla="*/ 17 h 105"/>
                  <a:gd name="T96" fmla="*/ 141 w 206"/>
                  <a:gd name="T97" fmla="*/ 8 h 105"/>
                  <a:gd name="T98" fmla="*/ 138 w 206"/>
                  <a:gd name="T99" fmla="*/ 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6" h="105">
                    <a:moveTo>
                      <a:pt x="138" y="5"/>
                    </a:moveTo>
                    <a:lnTo>
                      <a:pt x="135" y="0"/>
                    </a:lnTo>
                    <a:lnTo>
                      <a:pt x="130" y="0"/>
                    </a:lnTo>
                    <a:lnTo>
                      <a:pt x="126" y="2"/>
                    </a:lnTo>
                    <a:lnTo>
                      <a:pt x="121" y="6"/>
                    </a:lnTo>
                    <a:lnTo>
                      <a:pt x="121" y="14"/>
                    </a:lnTo>
                    <a:lnTo>
                      <a:pt x="117" y="18"/>
                    </a:lnTo>
                    <a:lnTo>
                      <a:pt x="117" y="21"/>
                    </a:lnTo>
                    <a:lnTo>
                      <a:pt x="120" y="29"/>
                    </a:lnTo>
                    <a:lnTo>
                      <a:pt x="118" y="35"/>
                    </a:lnTo>
                    <a:lnTo>
                      <a:pt x="109" y="34"/>
                    </a:lnTo>
                    <a:lnTo>
                      <a:pt x="105" y="40"/>
                    </a:lnTo>
                    <a:lnTo>
                      <a:pt x="103" y="47"/>
                    </a:lnTo>
                    <a:lnTo>
                      <a:pt x="95" y="50"/>
                    </a:lnTo>
                    <a:lnTo>
                      <a:pt x="92" y="50"/>
                    </a:lnTo>
                    <a:lnTo>
                      <a:pt x="82" y="53"/>
                    </a:lnTo>
                    <a:lnTo>
                      <a:pt x="74" y="58"/>
                    </a:lnTo>
                    <a:lnTo>
                      <a:pt x="71" y="56"/>
                    </a:lnTo>
                    <a:lnTo>
                      <a:pt x="64" y="47"/>
                    </a:lnTo>
                    <a:lnTo>
                      <a:pt x="55" y="47"/>
                    </a:lnTo>
                    <a:lnTo>
                      <a:pt x="47" y="52"/>
                    </a:lnTo>
                    <a:lnTo>
                      <a:pt x="47" y="56"/>
                    </a:lnTo>
                    <a:lnTo>
                      <a:pt x="44" y="58"/>
                    </a:lnTo>
                    <a:lnTo>
                      <a:pt x="39" y="55"/>
                    </a:lnTo>
                    <a:lnTo>
                      <a:pt x="33" y="59"/>
                    </a:lnTo>
                    <a:lnTo>
                      <a:pt x="29" y="53"/>
                    </a:lnTo>
                    <a:lnTo>
                      <a:pt x="14" y="56"/>
                    </a:lnTo>
                    <a:lnTo>
                      <a:pt x="6" y="59"/>
                    </a:lnTo>
                    <a:lnTo>
                      <a:pt x="1" y="58"/>
                    </a:lnTo>
                    <a:lnTo>
                      <a:pt x="0" y="75"/>
                    </a:lnTo>
                    <a:lnTo>
                      <a:pt x="7" y="75"/>
                    </a:lnTo>
                    <a:lnTo>
                      <a:pt x="14" y="75"/>
                    </a:lnTo>
                    <a:lnTo>
                      <a:pt x="14" y="78"/>
                    </a:lnTo>
                    <a:lnTo>
                      <a:pt x="21" y="85"/>
                    </a:lnTo>
                    <a:lnTo>
                      <a:pt x="26" y="93"/>
                    </a:lnTo>
                    <a:lnTo>
                      <a:pt x="33" y="94"/>
                    </a:lnTo>
                    <a:lnTo>
                      <a:pt x="29" y="97"/>
                    </a:lnTo>
                    <a:lnTo>
                      <a:pt x="30" y="102"/>
                    </a:lnTo>
                    <a:lnTo>
                      <a:pt x="33" y="105"/>
                    </a:lnTo>
                    <a:lnTo>
                      <a:pt x="41" y="102"/>
                    </a:lnTo>
                    <a:lnTo>
                      <a:pt x="50" y="103"/>
                    </a:lnTo>
                    <a:lnTo>
                      <a:pt x="53" y="99"/>
                    </a:lnTo>
                    <a:lnTo>
                      <a:pt x="56" y="103"/>
                    </a:lnTo>
                    <a:lnTo>
                      <a:pt x="61" y="102"/>
                    </a:lnTo>
                    <a:lnTo>
                      <a:pt x="59" y="96"/>
                    </a:lnTo>
                    <a:lnTo>
                      <a:pt x="64" y="93"/>
                    </a:lnTo>
                    <a:lnTo>
                      <a:pt x="67" y="88"/>
                    </a:lnTo>
                    <a:lnTo>
                      <a:pt x="74" y="79"/>
                    </a:lnTo>
                    <a:lnTo>
                      <a:pt x="77" y="81"/>
                    </a:lnTo>
                    <a:lnTo>
                      <a:pt x="77" y="88"/>
                    </a:lnTo>
                    <a:lnTo>
                      <a:pt x="82" y="87"/>
                    </a:lnTo>
                    <a:lnTo>
                      <a:pt x="88" y="82"/>
                    </a:lnTo>
                    <a:lnTo>
                      <a:pt x="89" y="87"/>
                    </a:lnTo>
                    <a:lnTo>
                      <a:pt x="100" y="91"/>
                    </a:lnTo>
                    <a:lnTo>
                      <a:pt x="100" y="87"/>
                    </a:lnTo>
                    <a:lnTo>
                      <a:pt x="103" y="84"/>
                    </a:lnTo>
                    <a:lnTo>
                      <a:pt x="103" y="78"/>
                    </a:lnTo>
                    <a:lnTo>
                      <a:pt x="106" y="75"/>
                    </a:lnTo>
                    <a:lnTo>
                      <a:pt x="103" y="61"/>
                    </a:lnTo>
                    <a:lnTo>
                      <a:pt x="105" y="58"/>
                    </a:lnTo>
                    <a:lnTo>
                      <a:pt x="112" y="61"/>
                    </a:lnTo>
                    <a:lnTo>
                      <a:pt x="120" y="61"/>
                    </a:lnTo>
                    <a:lnTo>
                      <a:pt x="118" y="65"/>
                    </a:lnTo>
                    <a:lnTo>
                      <a:pt x="126" y="75"/>
                    </a:lnTo>
                    <a:lnTo>
                      <a:pt x="140" y="72"/>
                    </a:lnTo>
                    <a:lnTo>
                      <a:pt x="144" y="75"/>
                    </a:lnTo>
                    <a:lnTo>
                      <a:pt x="156" y="82"/>
                    </a:lnTo>
                    <a:lnTo>
                      <a:pt x="159" y="81"/>
                    </a:lnTo>
                    <a:lnTo>
                      <a:pt x="156" y="75"/>
                    </a:lnTo>
                    <a:lnTo>
                      <a:pt x="168" y="75"/>
                    </a:lnTo>
                    <a:lnTo>
                      <a:pt x="174" y="78"/>
                    </a:lnTo>
                    <a:lnTo>
                      <a:pt x="173" y="82"/>
                    </a:lnTo>
                    <a:lnTo>
                      <a:pt x="180" y="84"/>
                    </a:lnTo>
                    <a:lnTo>
                      <a:pt x="182" y="79"/>
                    </a:lnTo>
                    <a:lnTo>
                      <a:pt x="187" y="79"/>
                    </a:lnTo>
                    <a:lnTo>
                      <a:pt x="182" y="78"/>
                    </a:lnTo>
                    <a:lnTo>
                      <a:pt x="184" y="62"/>
                    </a:lnTo>
                    <a:lnTo>
                      <a:pt x="185" y="59"/>
                    </a:lnTo>
                    <a:lnTo>
                      <a:pt x="190" y="59"/>
                    </a:lnTo>
                    <a:lnTo>
                      <a:pt x="194" y="55"/>
                    </a:lnTo>
                    <a:lnTo>
                      <a:pt x="199" y="47"/>
                    </a:lnTo>
                    <a:lnTo>
                      <a:pt x="202" y="49"/>
                    </a:lnTo>
                    <a:lnTo>
                      <a:pt x="206" y="46"/>
                    </a:lnTo>
                    <a:lnTo>
                      <a:pt x="202" y="44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197" y="18"/>
                    </a:lnTo>
                    <a:lnTo>
                      <a:pt x="194" y="23"/>
                    </a:lnTo>
                    <a:lnTo>
                      <a:pt x="188" y="26"/>
                    </a:lnTo>
                    <a:lnTo>
                      <a:pt x="182" y="23"/>
                    </a:lnTo>
                    <a:lnTo>
                      <a:pt x="173" y="21"/>
                    </a:lnTo>
                    <a:lnTo>
                      <a:pt x="171" y="14"/>
                    </a:lnTo>
                    <a:lnTo>
                      <a:pt x="165" y="12"/>
                    </a:lnTo>
                    <a:lnTo>
                      <a:pt x="162" y="9"/>
                    </a:lnTo>
                    <a:lnTo>
                      <a:pt x="158" y="12"/>
                    </a:lnTo>
                    <a:lnTo>
                      <a:pt x="158" y="17"/>
                    </a:lnTo>
                    <a:lnTo>
                      <a:pt x="153" y="17"/>
                    </a:lnTo>
                    <a:lnTo>
                      <a:pt x="141" y="8"/>
                    </a:lnTo>
                    <a:lnTo>
                      <a:pt x="141" y="5"/>
                    </a:lnTo>
                    <a:lnTo>
                      <a:pt x="138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7" name="Freeform 2153">
                <a:extLst>
                  <a:ext uri="{FF2B5EF4-FFF2-40B4-BE49-F238E27FC236}">
                    <a16:creationId xmlns:a16="http://schemas.microsoft.com/office/drawing/2014/main" id="{DEA13ABC-62AF-F8D1-1B41-152BA2742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867"/>
                <a:ext cx="104" cy="52"/>
              </a:xfrm>
              <a:custGeom>
                <a:avLst/>
                <a:gdLst>
                  <a:gd name="T0" fmla="*/ 141 w 206"/>
                  <a:gd name="T1" fmla="*/ 5 h 105"/>
                  <a:gd name="T2" fmla="*/ 153 w 206"/>
                  <a:gd name="T3" fmla="*/ 17 h 105"/>
                  <a:gd name="T4" fmla="*/ 158 w 206"/>
                  <a:gd name="T5" fmla="*/ 12 h 105"/>
                  <a:gd name="T6" fmla="*/ 165 w 206"/>
                  <a:gd name="T7" fmla="*/ 12 h 105"/>
                  <a:gd name="T8" fmla="*/ 173 w 206"/>
                  <a:gd name="T9" fmla="*/ 21 h 105"/>
                  <a:gd name="T10" fmla="*/ 188 w 206"/>
                  <a:gd name="T11" fmla="*/ 26 h 105"/>
                  <a:gd name="T12" fmla="*/ 197 w 206"/>
                  <a:gd name="T13" fmla="*/ 18 h 105"/>
                  <a:gd name="T14" fmla="*/ 199 w 206"/>
                  <a:gd name="T15" fmla="*/ 29 h 105"/>
                  <a:gd name="T16" fmla="*/ 206 w 206"/>
                  <a:gd name="T17" fmla="*/ 46 h 105"/>
                  <a:gd name="T18" fmla="*/ 199 w 206"/>
                  <a:gd name="T19" fmla="*/ 47 h 105"/>
                  <a:gd name="T20" fmla="*/ 190 w 206"/>
                  <a:gd name="T21" fmla="*/ 59 h 105"/>
                  <a:gd name="T22" fmla="*/ 184 w 206"/>
                  <a:gd name="T23" fmla="*/ 62 h 105"/>
                  <a:gd name="T24" fmla="*/ 187 w 206"/>
                  <a:gd name="T25" fmla="*/ 79 h 105"/>
                  <a:gd name="T26" fmla="*/ 180 w 206"/>
                  <a:gd name="T27" fmla="*/ 84 h 105"/>
                  <a:gd name="T28" fmla="*/ 174 w 206"/>
                  <a:gd name="T29" fmla="*/ 78 h 105"/>
                  <a:gd name="T30" fmla="*/ 156 w 206"/>
                  <a:gd name="T31" fmla="*/ 75 h 105"/>
                  <a:gd name="T32" fmla="*/ 156 w 206"/>
                  <a:gd name="T33" fmla="*/ 82 h 105"/>
                  <a:gd name="T34" fmla="*/ 140 w 206"/>
                  <a:gd name="T35" fmla="*/ 72 h 105"/>
                  <a:gd name="T36" fmla="*/ 118 w 206"/>
                  <a:gd name="T37" fmla="*/ 65 h 105"/>
                  <a:gd name="T38" fmla="*/ 112 w 206"/>
                  <a:gd name="T39" fmla="*/ 61 h 105"/>
                  <a:gd name="T40" fmla="*/ 103 w 206"/>
                  <a:gd name="T41" fmla="*/ 61 h 105"/>
                  <a:gd name="T42" fmla="*/ 103 w 206"/>
                  <a:gd name="T43" fmla="*/ 78 h 105"/>
                  <a:gd name="T44" fmla="*/ 100 w 206"/>
                  <a:gd name="T45" fmla="*/ 87 h 105"/>
                  <a:gd name="T46" fmla="*/ 89 w 206"/>
                  <a:gd name="T47" fmla="*/ 87 h 105"/>
                  <a:gd name="T48" fmla="*/ 82 w 206"/>
                  <a:gd name="T49" fmla="*/ 87 h 105"/>
                  <a:gd name="T50" fmla="*/ 77 w 206"/>
                  <a:gd name="T51" fmla="*/ 81 h 105"/>
                  <a:gd name="T52" fmla="*/ 67 w 206"/>
                  <a:gd name="T53" fmla="*/ 88 h 105"/>
                  <a:gd name="T54" fmla="*/ 59 w 206"/>
                  <a:gd name="T55" fmla="*/ 96 h 105"/>
                  <a:gd name="T56" fmla="*/ 56 w 206"/>
                  <a:gd name="T57" fmla="*/ 103 h 105"/>
                  <a:gd name="T58" fmla="*/ 50 w 206"/>
                  <a:gd name="T59" fmla="*/ 103 h 105"/>
                  <a:gd name="T60" fmla="*/ 33 w 206"/>
                  <a:gd name="T61" fmla="*/ 105 h 105"/>
                  <a:gd name="T62" fmla="*/ 29 w 206"/>
                  <a:gd name="T63" fmla="*/ 97 h 105"/>
                  <a:gd name="T64" fmla="*/ 26 w 206"/>
                  <a:gd name="T65" fmla="*/ 93 h 105"/>
                  <a:gd name="T66" fmla="*/ 14 w 206"/>
                  <a:gd name="T67" fmla="*/ 78 h 105"/>
                  <a:gd name="T68" fmla="*/ 7 w 206"/>
                  <a:gd name="T69" fmla="*/ 75 h 105"/>
                  <a:gd name="T70" fmla="*/ 1 w 206"/>
                  <a:gd name="T71" fmla="*/ 58 h 105"/>
                  <a:gd name="T72" fmla="*/ 14 w 206"/>
                  <a:gd name="T73" fmla="*/ 56 h 105"/>
                  <a:gd name="T74" fmla="*/ 33 w 206"/>
                  <a:gd name="T75" fmla="*/ 59 h 105"/>
                  <a:gd name="T76" fmla="*/ 44 w 206"/>
                  <a:gd name="T77" fmla="*/ 58 h 105"/>
                  <a:gd name="T78" fmla="*/ 47 w 206"/>
                  <a:gd name="T79" fmla="*/ 52 h 105"/>
                  <a:gd name="T80" fmla="*/ 64 w 206"/>
                  <a:gd name="T81" fmla="*/ 47 h 105"/>
                  <a:gd name="T82" fmla="*/ 74 w 206"/>
                  <a:gd name="T83" fmla="*/ 58 h 105"/>
                  <a:gd name="T84" fmla="*/ 92 w 206"/>
                  <a:gd name="T85" fmla="*/ 50 h 105"/>
                  <a:gd name="T86" fmla="*/ 103 w 206"/>
                  <a:gd name="T87" fmla="*/ 47 h 105"/>
                  <a:gd name="T88" fmla="*/ 109 w 206"/>
                  <a:gd name="T89" fmla="*/ 34 h 105"/>
                  <a:gd name="T90" fmla="*/ 120 w 206"/>
                  <a:gd name="T91" fmla="*/ 29 h 105"/>
                  <a:gd name="T92" fmla="*/ 117 w 206"/>
                  <a:gd name="T93" fmla="*/ 18 h 105"/>
                  <a:gd name="T94" fmla="*/ 121 w 206"/>
                  <a:gd name="T95" fmla="*/ 6 h 105"/>
                  <a:gd name="T96" fmla="*/ 130 w 206"/>
                  <a:gd name="T97" fmla="*/ 0 h 105"/>
                  <a:gd name="T98" fmla="*/ 138 w 206"/>
                  <a:gd name="T99" fmla="*/ 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6" h="105">
                    <a:moveTo>
                      <a:pt x="138" y="5"/>
                    </a:moveTo>
                    <a:lnTo>
                      <a:pt x="141" y="5"/>
                    </a:lnTo>
                    <a:lnTo>
                      <a:pt x="141" y="8"/>
                    </a:lnTo>
                    <a:lnTo>
                      <a:pt x="153" y="17"/>
                    </a:lnTo>
                    <a:lnTo>
                      <a:pt x="158" y="17"/>
                    </a:lnTo>
                    <a:lnTo>
                      <a:pt x="158" y="12"/>
                    </a:lnTo>
                    <a:lnTo>
                      <a:pt x="162" y="9"/>
                    </a:lnTo>
                    <a:lnTo>
                      <a:pt x="165" y="12"/>
                    </a:lnTo>
                    <a:lnTo>
                      <a:pt x="171" y="14"/>
                    </a:lnTo>
                    <a:lnTo>
                      <a:pt x="173" y="21"/>
                    </a:lnTo>
                    <a:lnTo>
                      <a:pt x="182" y="23"/>
                    </a:lnTo>
                    <a:lnTo>
                      <a:pt x="188" y="26"/>
                    </a:lnTo>
                    <a:lnTo>
                      <a:pt x="194" y="23"/>
                    </a:lnTo>
                    <a:lnTo>
                      <a:pt x="197" y="18"/>
                    </a:lnTo>
                    <a:lnTo>
                      <a:pt x="202" y="27"/>
                    </a:lnTo>
                    <a:lnTo>
                      <a:pt x="199" y="29"/>
                    </a:lnTo>
                    <a:lnTo>
                      <a:pt x="202" y="44"/>
                    </a:lnTo>
                    <a:lnTo>
                      <a:pt x="206" y="46"/>
                    </a:lnTo>
                    <a:lnTo>
                      <a:pt x="202" y="49"/>
                    </a:lnTo>
                    <a:lnTo>
                      <a:pt x="199" y="47"/>
                    </a:lnTo>
                    <a:lnTo>
                      <a:pt x="194" y="55"/>
                    </a:lnTo>
                    <a:lnTo>
                      <a:pt x="190" y="59"/>
                    </a:lnTo>
                    <a:lnTo>
                      <a:pt x="185" y="59"/>
                    </a:lnTo>
                    <a:lnTo>
                      <a:pt x="184" y="62"/>
                    </a:lnTo>
                    <a:lnTo>
                      <a:pt x="182" y="78"/>
                    </a:lnTo>
                    <a:lnTo>
                      <a:pt x="187" y="79"/>
                    </a:lnTo>
                    <a:lnTo>
                      <a:pt x="182" y="79"/>
                    </a:lnTo>
                    <a:lnTo>
                      <a:pt x="180" y="84"/>
                    </a:lnTo>
                    <a:lnTo>
                      <a:pt x="173" y="82"/>
                    </a:lnTo>
                    <a:lnTo>
                      <a:pt x="174" y="78"/>
                    </a:lnTo>
                    <a:lnTo>
                      <a:pt x="168" y="75"/>
                    </a:lnTo>
                    <a:lnTo>
                      <a:pt x="156" y="75"/>
                    </a:lnTo>
                    <a:lnTo>
                      <a:pt x="159" y="81"/>
                    </a:lnTo>
                    <a:lnTo>
                      <a:pt x="156" y="82"/>
                    </a:lnTo>
                    <a:lnTo>
                      <a:pt x="144" y="75"/>
                    </a:lnTo>
                    <a:lnTo>
                      <a:pt x="140" y="72"/>
                    </a:lnTo>
                    <a:lnTo>
                      <a:pt x="126" y="75"/>
                    </a:lnTo>
                    <a:lnTo>
                      <a:pt x="118" y="65"/>
                    </a:lnTo>
                    <a:lnTo>
                      <a:pt x="120" y="61"/>
                    </a:lnTo>
                    <a:lnTo>
                      <a:pt x="112" y="61"/>
                    </a:lnTo>
                    <a:lnTo>
                      <a:pt x="105" y="58"/>
                    </a:lnTo>
                    <a:lnTo>
                      <a:pt x="103" y="61"/>
                    </a:lnTo>
                    <a:lnTo>
                      <a:pt x="106" y="75"/>
                    </a:lnTo>
                    <a:lnTo>
                      <a:pt x="103" y="78"/>
                    </a:lnTo>
                    <a:lnTo>
                      <a:pt x="103" y="84"/>
                    </a:lnTo>
                    <a:lnTo>
                      <a:pt x="100" y="87"/>
                    </a:lnTo>
                    <a:lnTo>
                      <a:pt x="100" y="91"/>
                    </a:lnTo>
                    <a:lnTo>
                      <a:pt x="89" y="87"/>
                    </a:lnTo>
                    <a:lnTo>
                      <a:pt x="88" y="82"/>
                    </a:lnTo>
                    <a:lnTo>
                      <a:pt x="82" y="87"/>
                    </a:lnTo>
                    <a:lnTo>
                      <a:pt x="77" y="88"/>
                    </a:lnTo>
                    <a:lnTo>
                      <a:pt x="77" y="81"/>
                    </a:lnTo>
                    <a:lnTo>
                      <a:pt x="74" y="79"/>
                    </a:lnTo>
                    <a:lnTo>
                      <a:pt x="67" y="88"/>
                    </a:lnTo>
                    <a:lnTo>
                      <a:pt x="64" y="93"/>
                    </a:lnTo>
                    <a:lnTo>
                      <a:pt x="59" y="96"/>
                    </a:lnTo>
                    <a:lnTo>
                      <a:pt x="61" y="102"/>
                    </a:lnTo>
                    <a:lnTo>
                      <a:pt x="56" y="103"/>
                    </a:lnTo>
                    <a:lnTo>
                      <a:pt x="53" y="99"/>
                    </a:lnTo>
                    <a:lnTo>
                      <a:pt x="50" y="103"/>
                    </a:lnTo>
                    <a:lnTo>
                      <a:pt x="41" y="102"/>
                    </a:lnTo>
                    <a:lnTo>
                      <a:pt x="33" y="105"/>
                    </a:lnTo>
                    <a:lnTo>
                      <a:pt x="30" y="102"/>
                    </a:lnTo>
                    <a:lnTo>
                      <a:pt x="29" y="97"/>
                    </a:lnTo>
                    <a:lnTo>
                      <a:pt x="33" y="94"/>
                    </a:lnTo>
                    <a:lnTo>
                      <a:pt x="26" y="93"/>
                    </a:lnTo>
                    <a:lnTo>
                      <a:pt x="21" y="85"/>
                    </a:lnTo>
                    <a:lnTo>
                      <a:pt x="14" y="78"/>
                    </a:lnTo>
                    <a:lnTo>
                      <a:pt x="14" y="75"/>
                    </a:lnTo>
                    <a:lnTo>
                      <a:pt x="7" y="75"/>
                    </a:lnTo>
                    <a:lnTo>
                      <a:pt x="0" y="75"/>
                    </a:lnTo>
                    <a:lnTo>
                      <a:pt x="1" y="58"/>
                    </a:lnTo>
                    <a:lnTo>
                      <a:pt x="6" y="59"/>
                    </a:lnTo>
                    <a:lnTo>
                      <a:pt x="14" y="56"/>
                    </a:lnTo>
                    <a:lnTo>
                      <a:pt x="29" y="53"/>
                    </a:lnTo>
                    <a:lnTo>
                      <a:pt x="33" y="59"/>
                    </a:lnTo>
                    <a:lnTo>
                      <a:pt x="39" y="55"/>
                    </a:lnTo>
                    <a:lnTo>
                      <a:pt x="44" y="58"/>
                    </a:lnTo>
                    <a:lnTo>
                      <a:pt x="47" y="56"/>
                    </a:lnTo>
                    <a:lnTo>
                      <a:pt x="47" y="52"/>
                    </a:lnTo>
                    <a:lnTo>
                      <a:pt x="55" y="47"/>
                    </a:lnTo>
                    <a:lnTo>
                      <a:pt x="64" y="47"/>
                    </a:lnTo>
                    <a:lnTo>
                      <a:pt x="71" y="56"/>
                    </a:lnTo>
                    <a:lnTo>
                      <a:pt x="74" y="58"/>
                    </a:lnTo>
                    <a:lnTo>
                      <a:pt x="82" y="53"/>
                    </a:lnTo>
                    <a:lnTo>
                      <a:pt x="92" y="50"/>
                    </a:lnTo>
                    <a:lnTo>
                      <a:pt x="95" y="50"/>
                    </a:lnTo>
                    <a:lnTo>
                      <a:pt x="103" y="47"/>
                    </a:lnTo>
                    <a:lnTo>
                      <a:pt x="105" y="40"/>
                    </a:lnTo>
                    <a:lnTo>
                      <a:pt x="109" y="34"/>
                    </a:lnTo>
                    <a:lnTo>
                      <a:pt x="118" y="35"/>
                    </a:lnTo>
                    <a:lnTo>
                      <a:pt x="120" y="29"/>
                    </a:lnTo>
                    <a:lnTo>
                      <a:pt x="117" y="21"/>
                    </a:lnTo>
                    <a:lnTo>
                      <a:pt x="117" y="18"/>
                    </a:lnTo>
                    <a:lnTo>
                      <a:pt x="121" y="14"/>
                    </a:lnTo>
                    <a:lnTo>
                      <a:pt x="121" y="6"/>
                    </a:lnTo>
                    <a:lnTo>
                      <a:pt x="126" y="2"/>
                    </a:lnTo>
                    <a:lnTo>
                      <a:pt x="130" y="0"/>
                    </a:lnTo>
                    <a:lnTo>
                      <a:pt x="135" y="0"/>
                    </a:lnTo>
                    <a:lnTo>
                      <a:pt x="13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8" name="Freeform 2154">
                <a:extLst>
                  <a:ext uri="{FF2B5EF4-FFF2-40B4-BE49-F238E27FC236}">
                    <a16:creationId xmlns:a16="http://schemas.microsoft.com/office/drawing/2014/main" id="{058D3884-946B-9B98-1161-A228A661A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867"/>
                <a:ext cx="104" cy="52"/>
              </a:xfrm>
              <a:custGeom>
                <a:avLst/>
                <a:gdLst>
                  <a:gd name="T0" fmla="*/ 141 w 206"/>
                  <a:gd name="T1" fmla="*/ 5 h 105"/>
                  <a:gd name="T2" fmla="*/ 153 w 206"/>
                  <a:gd name="T3" fmla="*/ 17 h 105"/>
                  <a:gd name="T4" fmla="*/ 158 w 206"/>
                  <a:gd name="T5" fmla="*/ 12 h 105"/>
                  <a:gd name="T6" fmla="*/ 165 w 206"/>
                  <a:gd name="T7" fmla="*/ 12 h 105"/>
                  <a:gd name="T8" fmla="*/ 173 w 206"/>
                  <a:gd name="T9" fmla="*/ 21 h 105"/>
                  <a:gd name="T10" fmla="*/ 188 w 206"/>
                  <a:gd name="T11" fmla="*/ 26 h 105"/>
                  <a:gd name="T12" fmla="*/ 197 w 206"/>
                  <a:gd name="T13" fmla="*/ 18 h 105"/>
                  <a:gd name="T14" fmla="*/ 199 w 206"/>
                  <a:gd name="T15" fmla="*/ 29 h 105"/>
                  <a:gd name="T16" fmla="*/ 206 w 206"/>
                  <a:gd name="T17" fmla="*/ 46 h 105"/>
                  <a:gd name="T18" fmla="*/ 199 w 206"/>
                  <a:gd name="T19" fmla="*/ 47 h 105"/>
                  <a:gd name="T20" fmla="*/ 190 w 206"/>
                  <a:gd name="T21" fmla="*/ 59 h 105"/>
                  <a:gd name="T22" fmla="*/ 184 w 206"/>
                  <a:gd name="T23" fmla="*/ 62 h 105"/>
                  <a:gd name="T24" fmla="*/ 187 w 206"/>
                  <a:gd name="T25" fmla="*/ 79 h 105"/>
                  <a:gd name="T26" fmla="*/ 180 w 206"/>
                  <a:gd name="T27" fmla="*/ 84 h 105"/>
                  <a:gd name="T28" fmla="*/ 174 w 206"/>
                  <a:gd name="T29" fmla="*/ 78 h 105"/>
                  <a:gd name="T30" fmla="*/ 156 w 206"/>
                  <a:gd name="T31" fmla="*/ 75 h 105"/>
                  <a:gd name="T32" fmla="*/ 156 w 206"/>
                  <a:gd name="T33" fmla="*/ 82 h 105"/>
                  <a:gd name="T34" fmla="*/ 140 w 206"/>
                  <a:gd name="T35" fmla="*/ 72 h 105"/>
                  <a:gd name="T36" fmla="*/ 118 w 206"/>
                  <a:gd name="T37" fmla="*/ 65 h 105"/>
                  <a:gd name="T38" fmla="*/ 112 w 206"/>
                  <a:gd name="T39" fmla="*/ 61 h 105"/>
                  <a:gd name="T40" fmla="*/ 103 w 206"/>
                  <a:gd name="T41" fmla="*/ 61 h 105"/>
                  <a:gd name="T42" fmla="*/ 103 w 206"/>
                  <a:gd name="T43" fmla="*/ 78 h 105"/>
                  <a:gd name="T44" fmla="*/ 100 w 206"/>
                  <a:gd name="T45" fmla="*/ 87 h 105"/>
                  <a:gd name="T46" fmla="*/ 89 w 206"/>
                  <a:gd name="T47" fmla="*/ 87 h 105"/>
                  <a:gd name="T48" fmla="*/ 82 w 206"/>
                  <a:gd name="T49" fmla="*/ 87 h 105"/>
                  <a:gd name="T50" fmla="*/ 77 w 206"/>
                  <a:gd name="T51" fmla="*/ 81 h 105"/>
                  <a:gd name="T52" fmla="*/ 67 w 206"/>
                  <a:gd name="T53" fmla="*/ 88 h 105"/>
                  <a:gd name="T54" fmla="*/ 59 w 206"/>
                  <a:gd name="T55" fmla="*/ 96 h 105"/>
                  <a:gd name="T56" fmla="*/ 56 w 206"/>
                  <a:gd name="T57" fmla="*/ 103 h 105"/>
                  <a:gd name="T58" fmla="*/ 50 w 206"/>
                  <a:gd name="T59" fmla="*/ 103 h 105"/>
                  <a:gd name="T60" fmla="*/ 33 w 206"/>
                  <a:gd name="T61" fmla="*/ 105 h 105"/>
                  <a:gd name="T62" fmla="*/ 29 w 206"/>
                  <a:gd name="T63" fmla="*/ 97 h 105"/>
                  <a:gd name="T64" fmla="*/ 26 w 206"/>
                  <a:gd name="T65" fmla="*/ 93 h 105"/>
                  <a:gd name="T66" fmla="*/ 14 w 206"/>
                  <a:gd name="T67" fmla="*/ 78 h 105"/>
                  <a:gd name="T68" fmla="*/ 7 w 206"/>
                  <a:gd name="T69" fmla="*/ 75 h 105"/>
                  <a:gd name="T70" fmla="*/ 1 w 206"/>
                  <a:gd name="T71" fmla="*/ 58 h 105"/>
                  <a:gd name="T72" fmla="*/ 14 w 206"/>
                  <a:gd name="T73" fmla="*/ 56 h 105"/>
                  <a:gd name="T74" fmla="*/ 33 w 206"/>
                  <a:gd name="T75" fmla="*/ 59 h 105"/>
                  <a:gd name="T76" fmla="*/ 44 w 206"/>
                  <a:gd name="T77" fmla="*/ 58 h 105"/>
                  <a:gd name="T78" fmla="*/ 47 w 206"/>
                  <a:gd name="T79" fmla="*/ 52 h 105"/>
                  <a:gd name="T80" fmla="*/ 64 w 206"/>
                  <a:gd name="T81" fmla="*/ 47 h 105"/>
                  <a:gd name="T82" fmla="*/ 74 w 206"/>
                  <a:gd name="T83" fmla="*/ 58 h 105"/>
                  <a:gd name="T84" fmla="*/ 92 w 206"/>
                  <a:gd name="T85" fmla="*/ 50 h 105"/>
                  <a:gd name="T86" fmla="*/ 103 w 206"/>
                  <a:gd name="T87" fmla="*/ 47 h 105"/>
                  <a:gd name="T88" fmla="*/ 109 w 206"/>
                  <a:gd name="T89" fmla="*/ 34 h 105"/>
                  <a:gd name="T90" fmla="*/ 120 w 206"/>
                  <a:gd name="T91" fmla="*/ 29 h 105"/>
                  <a:gd name="T92" fmla="*/ 117 w 206"/>
                  <a:gd name="T93" fmla="*/ 18 h 105"/>
                  <a:gd name="T94" fmla="*/ 121 w 206"/>
                  <a:gd name="T95" fmla="*/ 6 h 105"/>
                  <a:gd name="T96" fmla="*/ 130 w 206"/>
                  <a:gd name="T97" fmla="*/ 0 h 105"/>
                  <a:gd name="T98" fmla="*/ 138 w 206"/>
                  <a:gd name="T99" fmla="*/ 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6" h="105">
                    <a:moveTo>
                      <a:pt x="138" y="5"/>
                    </a:moveTo>
                    <a:lnTo>
                      <a:pt x="141" y="5"/>
                    </a:lnTo>
                    <a:lnTo>
                      <a:pt x="141" y="8"/>
                    </a:lnTo>
                    <a:lnTo>
                      <a:pt x="153" y="17"/>
                    </a:lnTo>
                    <a:lnTo>
                      <a:pt x="158" y="17"/>
                    </a:lnTo>
                    <a:lnTo>
                      <a:pt x="158" y="12"/>
                    </a:lnTo>
                    <a:lnTo>
                      <a:pt x="162" y="9"/>
                    </a:lnTo>
                    <a:lnTo>
                      <a:pt x="165" y="12"/>
                    </a:lnTo>
                    <a:lnTo>
                      <a:pt x="171" y="14"/>
                    </a:lnTo>
                    <a:lnTo>
                      <a:pt x="173" y="21"/>
                    </a:lnTo>
                    <a:lnTo>
                      <a:pt x="182" y="23"/>
                    </a:lnTo>
                    <a:lnTo>
                      <a:pt x="188" y="26"/>
                    </a:lnTo>
                    <a:lnTo>
                      <a:pt x="194" y="23"/>
                    </a:lnTo>
                    <a:lnTo>
                      <a:pt x="197" y="18"/>
                    </a:lnTo>
                    <a:lnTo>
                      <a:pt x="202" y="27"/>
                    </a:lnTo>
                    <a:lnTo>
                      <a:pt x="199" y="29"/>
                    </a:lnTo>
                    <a:lnTo>
                      <a:pt x="202" y="44"/>
                    </a:lnTo>
                    <a:lnTo>
                      <a:pt x="206" y="46"/>
                    </a:lnTo>
                    <a:lnTo>
                      <a:pt x="202" y="49"/>
                    </a:lnTo>
                    <a:lnTo>
                      <a:pt x="199" y="47"/>
                    </a:lnTo>
                    <a:lnTo>
                      <a:pt x="194" y="55"/>
                    </a:lnTo>
                    <a:lnTo>
                      <a:pt x="190" y="59"/>
                    </a:lnTo>
                    <a:lnTo>
                      <a:pt x="185" y="59"/>
                    </a:lnTo>
                    <a:lnTo>
                      <a:pt x="184" y="62"/>
                    </a:lnTo>
                    <a:lnTo>
                      <a:pt x="182" y="78"/>
                    </a:lnTo>
                    <a:lnTo>
                      <a:pt x="187" y="79"/>
                    </a:lnTo>
                    <a:lnTo>
                      <a:pt x="182" y="79"/>
                    </a:lnTo>
                    <a:lnTo>
                      <a:pt x="180" y="84"/>
                    </a:lnTo>
                    <a:lnTo>
                      <a:pt x="173" y="82"/>
                    </a:lnTo>
                    <a:lnTo>
                      <a:pt x="174" y="78"/>
                    </a:lnTo>
                    <a:lnTo>
                      <a:pt x="168" y="75"/>
                    </a:lnTo>
                    <a:lnTo>
                      <a:pt x="156" y="75"/>
                    </a:lnTo>
                    <a:lnTo>
                      <a:pt x="159" y="81"/>
                    </a:lnTo>
                    <a:lnTo>
                      <a:pt x="156" y="82"/>
                    </a:lnTo>
                    <a:lnTo>
                      <a:pt x="144" y="75"/>
                    </a:lnTo>
                    <a:lnTo>
                      <a:pt x="140" y="72"/>
                    </a:lnTo>
                    <a:lnTo>
                      <a:pt x="126" y="75"/>
                    </a:lnTo>
                    <a:lnTo>
                      <a:pt x="118" y="65"/>
                    </a:lnTo>
                    <a:lnTo>
                      <a:pt x="120" y="61"/>
                    </a:lnTo>
                    <a:lnTo>
                      <a:pt x="112" y="61"/>
                    </a:lnTo>
                    <a:lnTo>
                      <a:pt x="105" y="58"/>
                    </a:lnTo>
                    <a:lnTo>
                      <a:pt x="103" y="61"/>
                    </a:lnTo>
                    <a:lnTo>
                      <a:pt x="106" y="75"/>
                    </a:lnTo>
                    <a:lnTo>
                      <a:pt x="103" y="78"/>
                    </a:lnTo>
                    <a:lnTo>
                      <a:pt x="103" y="84"/>
                    </a:lnTo>
                    <a:lnTo>
                      <a:pt x="100" y="87"/>
                    </a:lnTo>
                    <a:lnTo>
                      <a:pt x="100" y="91"/>
                    </a:lnTo>
                    <a:lnTo>
                      <a:pt x="89" y="87"/>
                    </a:lnTo>
                    <a:lnTo>
                      <a:pt x="88" y="82"/>
                    </a:lnTo>
                    <a:lnTo>
                      <a:pt x="82" y="87"/>
                    </a:lnTo>
                    <a:lnTo>
                      <a:pt x="77" y="88"/>
                    </a:lnTo>
                    <a:lnTo>
                      <a:pt x="77" y="81"/>
                    </a:lnTo>
                    <a:lnTo>
                      <a:pt x="74" y="79"/>
                    </a:lnTo>
                    <a:lnTo>
                      <a:pt x="67" y="88"/>
                    </a:lnTo>
                    <a:lnTo>
                      <a:pt x="64" y="93"/>
                    </a:lnTo>
                    <a:lnTo>
                      <a:pt x="59" y="96"/>
                    </a:lnTo>
                    <a:lnTo>
                      <a:pt x="61" y="102"/>
                    </a:lnTo>
                    <a:lnTo>
                      <a:pt x="56" y="103"/>
                    </a:lnTo>
                    <a:lnTo>
                      <a:pt x="53" y="99"/>
                    </a:lnTo>
                    <a:lnTo>
                      <a:pt x="50" y="103"/>
                    </a:lnTo>
                    <a:lnTo>
                      <a:pt x="41" y="102"/>
                    </a:lnTo>
                    <a:lnTo>
                      <a:pt x="33" y="105"/>
                    </a:lnTo>
                    <a:lnTo>
                      <a:pt x="30" y="102"/>
                    </a:lnTo>
                    <a:lnTo>
                      <a:pt x="29" y="97"/>
                    </a:lnTo>
                    <a:lnTo>
                      <a:pt x="33" y="94"/>
                    </a:lnTo>
                    <a:lnTo>
                      <a:pt x="26" y="93"/>
                    </a:lnTo>
                    <a:lnTo>
                      <a:pt x="21" y="85"/>
                    </a:lnTo>
                    <a:lnTo>
                      <a:pt x="14" y="78"/>
                    </a:lnTo>
                    <a:lnTo>
                      <a:pt x="14" y="75"/>
                    </a:lnTo>
                    <a:lnTo>
                      <a:pt x="7" y="75"/>
                    </a:lnTo>
                    <a:lnTo>
                      <a:pt x="0" y="75"/>
                    </a:lnTo>
                    <a:lnTo>
                      <a:pt x="1" y="58"/>
                    </a:lnTo>
                    <a:lnTo>
                      <a:pt x="6" y="59"/>
                    </a:lnTo>
                    <a:lnTo>
                      <a:pt x="14" y="56"/>
                    </a:lnTo>
                    <a:lnTo>
                      <a:pt x="29" y="53"/>
                    </a:lnTo>
                    <a:lnTo>
                      <a:pt x="33" y="59"/>
                    </a:lnTo>
                    <a:lnTo>
                      <a:pt x="39" y="55"/>
                    </a:lnTo>
                    <a:lnTo>
                      <a:pt x="44" y="58"/>
                    </a:lnTo>
                    <a:lnTo>
                      <a:pt x="47" y="56"/>
                    </a:lnTo>
                    <a:lnTo>
                      <a:pt x="47" y="52"/>
                    </a:lnTo>
                    <a:lnTo>
                      <a:pt x="55" y="47"/>
                    </a:lnTo>
                    <a:lnTo>
                      <a:pt x="64" y="47"/>
                    </a:lnTo>
                    <a:lnTo>
                      <a:pt x="71" y="56"/>
                    </a:lnTo>
                    <a:lnTo>
                      <a:pt x="74" y="58"/>
                    </a:lnTo>
                    <a:lnTo>
                      <a:pt x="82" y="53"/>
                    </a:lnTo>
                    <a:lnTo>
                      <a:pt x="92" y="50"/>
                    </a:lnTo>
                    <a:lnTo>
                      <a:pt x="95" y="50"/>
                    </a:lnTo>
                    <a:lnTo>
                      <a:pt x="103" y="47"/>
                    </a:lnTo>
                    <a:lnTo>
                      <a:pt x="105" y="40"/>
                    </a:lnTo>
                    <a:lnTo>
                      <a:pt x="109" y="34"/>
                    </a:lnTo>
                    <a:lnTo>
                      <a:pt x="118" y="35"/>
                    </a:lnTo>
                    <a:lnTo>
                      <a:pt x="120" y="29"/>
                    </a:lnTo>
                    <a:lnTo>
                      <a:pt x="117" y="21"/>
                    </a:lnTo>
                    <a:lnTo>
                      <a:pt x="117" y="18"/>
                    </a:lnTo>
                    <a:lnTo>
                      <a:pt x="121" y="14"/>
                    </a:lnTo>
                    <a:lnTo>
                      <a:pt x="121" y="6"/>
                    </a:lnTo>
                    <a:lnTo>
                      <a:pt x="126" y="2"/>
                    </a:lnTo>
                    <a:lnTo>
                      <a:pt x="130" y="0"/>
                    </a:lnTo>
                    <a:lnTo>
                      <a:pt x="135" y="0"/>
                    </a:lnTo>
                    <a:lnTo>
                      <a:pt x="138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9" name="Freeform 2155">
                <a:extLst>
                  <a:ext uri="{FF2B5EF4-FFF2-40B4-BE49-F238E27FC236}">
                    <a16:creationId xmlns:a16="http://schemas.microsoft.com/office/drawing/2014/main" id="{7E554B9B-1DA4-922E-F188-092D5AD32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888"/>
                <a:ext cx="47" cy="53"/>
              </a:xfrm>
              <a:custGeom>
                <a:avLst/>
                <a:gdLst>
                  <a:gd name="T0" fmla="*/ 0 w 92"/>
                  <a:gd name="T1" fmla="*/ 73 h 104"/>
                  <a:gd name="T2" fmla="*/ 1 w 92"/>
                  <a:gd name="T3" fmla="*/ 76 h 104"/>
                  <a:gd name="T4" fmla="*/ 12 w 92"/>
                  <a:gd name="T5" fmla="*/ 76 h 104"/>
                  <a:gd name="T6" fmla="*/ 21 w 92"/>
                  <a:gd name="T7" fmla="*/ 82 h 104"/>
                  <a:gd name="T8" fmla="*/ 21 w 92"/>
                  <a:gd name="T9" fmla="*/ 85 h 104"/>
                  <a:gd name="T10" fmla="*/ 18 w 92"/>
                  <a:gd name="T11" fmla="*/ 89 h 104"/>
                  <a:gd name="T12" fmla="*/ 18 w 92"/>
                  <a:gd name="T13" fmla="*/ 98 h 104"/>
                  <a:gd name="T14" fmla="*/ 21 w 92"/>
                  <a:gd name="T15" fmla="*/ 103 h 104"/>
                  <a:gd name="T16" fmla="*/ 26 w 92"/>
                  <a:gd name="T17" fmla="*/ 104 h 104"/>
                  <a:gd name="T18" fmla="*/ 35 w 92"/>
                  <a:gd name="T19" fmla="*/ 98 h 104"/>
                  <a:gd name="T20" fmla="*/ 44 w 92"/>
                  <a:gd name="T21" fmla="*/ 103 h 104"/>
                  <a:gd name="T22" fmla="*/ 51 w 92"/>
                  <a:gd name="T23" fmla="*/ 95 h 104"/>
                  <a:gd name="T24" fmla="*/ 59 w 92"/>
                  <a:gd name="T25" fmla="*/ 97 h 104"/>
                  <a:gd name="T26" fmla="*/ 63 w 92"/>
                  <a:gd name="T27" fmla="*/ 94 h 104"/>
                  <a:gd name="T28" fmla="*/ 70 w 92"/>
                  <a:gd name="T29" fmla="*/ 91 h 104"/>
                  <a:gd name="T30" fmla="*/ 70 w 92"/>
                  <a:gd name="T31" fmla="*/ 86 h 104"/>
                  <a:gd name="T32" fmla="*/ 73 w 92"/>
                  <a:gd name="T33" fmla="*/ 82 h 104"/>
                  <a:gd name="T34" fmla="*/ 71 w 92"/>
                  <a:gd name="T35" fmla="*/ 77 h 104"/>
                  <a:gd name="T36" fmla="*/ 77 w 92"/>
                  <a:gd name="T37" fmla="*/ 68 h 104"/>
                  <a:gd name="T38" fmla="*/ 73 w 92"/>
                  <a:gd name="T39" fmla="*/ 68 h 104"/>
                  <a:gd name="T40" fmla="*/ 74 w 92"/>
                  <a:gd name="T41" fmla="*/ 62 h 104"/>
                  <a:gd name="T42" fmla="*/ 91 w 92"/>
                  <a:gd name="T43" fmla="*/ 56 h 104"/>
                  <a:gd name="T44" fmla="*/ 92 w 92"/>
                  <a:gd name="T45" fmla="*/ 53 h 104"/>
                  <a:gd name="T46" fmla="*/ 82 w 92"/>
                  <a:gd name="T47" fmla="*/ 47 h 104"/>
                  <a:gd name="T48" fmla="*/ 83 w 92"/>
                  <a:gd name="T49" fmla="*/ 41 h 104"/>
                  <a:gd name="T50" fmla="*/ 77 w 92"/>
                  <a:gd name="T51" fmla="*/ 29 h 104"/>
                  <a:gd name="T52" fmla="*/ 71 w 92"/>
                  <a:gd name="T53" fmla="*/ 32 h 104"/>
                  <a:gd name="T54" fmla="*/ 68 w 92"/>
                  <a:gd name="T55" fmla="*/ 22 h 104"/>
                  <a:gd name="T56" fmla="*/ 56 w 92"/>
                  <a:gd name="T57" fmla="*/ 27 h 104"/>
                  <a:gd name="T58" fmla="*/ 51 w 92"/>
                  <a:gd name="T59" fmla="*/ 22 h 104"/>
                  <a:gd name="T60" fmla="*/ 47 w 92"/>
                  <a:gd name="T61" fmla="*/ 7 h 104"/>
                  <a:gd name="T62" fmla="*/ 42 w 92"/>
                  <a:gd name="T63" fmla="*/ 7 h 104"/>
                  <a:gd name="T64" fmla="*/ 41 w 92"/>
                  <a:gd name="T65" fmla="*/ 0 h 104"/>
                  <a:gd name="T66" fmla="*/ 35 w 92"/>
                  <a:gd name="T67" fmla="*/ 1 h 104"/>
                  <a:gd name="T68" fmla="*/ 38 w 92"/>
                  <a:gd name="T69" fmla="*/ 10 h 104"/>
                  <a:gd name="T70" fmla="*/ 35 w 92"/>
                  <a:gd name="T71" fmla="*/ 13 h 104"/>
                  <a:gd name="T72" fmla="*/ 33 w 92"/>
                  <a:gd name="T73" fmla="*/ 21 h 104"/>
                  <a:gd name="T74" fmla="*/ 29 w 92"/>
                  <a:gd name="T75" fmla="*/ 24 h 104"/>
                  <a:gd name="T76" fmla="*/ 30 w 92"/>
                  <a:gd name="T77" fmla="*/ 39 h 104"/>
                  <a:gd name="T78" fmla="*/ 32 w 92"/>
                  <a:gd name="T79" fmla="*/ 48 h 104"/>
                  <a:gd name="T80" fmla="*/ 26 w 92"/>
                  <a:gd name="T81" fmla="*/ 50 h 104"/>
                  <a:gd name="T82" fmla="*/ 18 w 92"/>
                  <a:gd name="T83" fmla="*/ 57 h 104"/>
                  <a:gd name="T84" fmla="*/ 16 w 92"/>
                  <a:gd name="T85" fmla="*/ 63 h 104"/>
                  <a:gd name="T86" fmla="*/ 9 w 92"/>
                  <a:gd name="T87" fmla="*/ 65 h 104"/>
                  <a:gd name="T88" fmla="*/ 0 w 92"/>
                  <a:gd name="T89" fmla="*/ 7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" h="104">
                    <a:moveTo>
                      <a:pt x="0" y="73"/>
                    </a:moveTo>
                    <a:lnTo>
                      <a:pt x="1" y="76"/>
                    </a:lnTo>
                    <a:lnTo>
                      <a:pt x="12" y="76"/>
                    </a:lnTo>
                    <a:lnTo>
                      <a:pt x="21" y="82"/>
                    </a:lnTo>
                    <a:lnTo>
                      <a:pt x="21" y="85"/>
                    </a:lnTo>
                    <a:lnTo>
                      <a:pt x="18" y="89"/>
                    </a:lnTo>
                    <a:lnTo>
                      <a:pt x="18" y="98"/>
                    </a:lnTo>
                    <a:lnTo>
                      <a:pt x="21" y="103"/>
                    </a:lnTo>
                    <a:lnTo>
                      <a:pt x="26" y="104"/>
                    </a:lnTo>
                    <a:lnTo>
                      <a:pt x="35" y="98"/>
                    </a:lnTo>
                    <a:lnTo>
                      <a:pt x="44" y="103"/>
                    </a:lnTo>
                    <a:lnTo>
                      <a:pt x="51" y="95"/>
                    </a:lnTo>
                    <a:lnTo>
                      <a:pt x="59" y="97"/>
                    </a:lnTo>
                    <a:lnTo>
                      <a:pt x="63" y="94"/>
                    </a:lnTo>
                    <a:lnTo>
                      <a:pt x="70" y="91"/>
                    </a:lnTo>
                    <a:lnTo>
                      <a:pt x="70" y="86"/>
                    </a:lnTo>
                    <a:lnTo>
                      <a:pt x="73" y="82"/>
                    </a:lnTo>
                    <a:lnTo>
                      <a:pt x="71" y="77"/>
                    </a:lnTo>
                    <a:lnTo>
                      <a:pt x="77" y="68"/>
                    </a:lnTo>
                    <a:lnTo>
                      <a:pt x="73" y="68"/>
                    </a:lnTo>
                    <a:lnTo>
                      <a:pt x="74" y="62"/>
                    </a:lnTo>
                    <a:lnTo>
                      <a:pt x="91" y="56"/>
                    </a:lnTo>
                    <a:lnTo>
                      <a:pt x="92" y="53"/>
                    </a:lnTo>
                    <a:lnTo>
                      <a:pt x="82" y="47"/>
                    </a:lnTo>
                    <a:lnTo>
                      <a:pt x="83" y="41"/>
                    </a:lnTo>
                    <a:lnTo>
                      <a:pt x="77" y="29"/>
                    </a:lnTo>
                    <a:lnTo>
                      <a:pt x="71" y="32"/>
                    </a:lnTo>
                    <a:lnTo>
                      <a:pt x="68" y="22"/>
                    </a:lnTo>
                    <a:lnTo>
                      <a:pt x="56" y="27"/>
                    </a:lnTo>
                    <a:lnTo>
                      <a:pt x="51" y="22"/>
                    </a:lnTo>
                    <a:lnTo>
                      <a:pt x="47" y="7"/>
                    </a:lnTo>
                    <a:lnTo>
                      <a:pt x="42" y="7"/>
                    </a:lnTo>
                    <a:lnTo>
                      <a:pt x="41" y="0"/>
                    </a:lnTo>
                    <a:lnTo>
                      <a:pt x="35" y="1"/>
                    </a:lnTo>
                    <a:lnTo>
                      <a:pt x="38" y="10"/>
                    </a:lnTo>
                    <a:lnTo>
                      <a:pt x="35" y="13"/>
                    </a:lnTo>
                    <a:lnTo>
                      <a:pt x="33" y="21"/>
                    </a:lnTo>
                    <a:lnTo>
                      <a:pt x="29" y="24"/>
                    </a:lnTo>
                    <a:lnTo>
                      <a:pt x="30" y="39"/>
                    </a:lnTo>
                    <a:lnTo>
                      <a:pt x="32" y="48"/>
                    </a:lnTo>
                    <a:lnTo>
                      <a:pt x="26" y="50"/>
                    </a:lnTo>
                    <a:lnTo>
                      <a:pt x="18" y="57"/>
                    </a:lnTo>
                    <a:lnTo>
                      <a:pt x="16" y="63"/>
                    </a:lnTo>
                    <a:lnTo>
                      <a:pt x="9" y="65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0" name="Freeform 2156">
                <a:extLst>
                  <a:ext uri="{FF2B5EF4-FFF2-40B4-BE49-F238E27FC236}">
                    <a16:creationId xmlns:a16="http://schemas.microsoft.com/office/drawing/2014/main" id="{116C9767-B2DF-E165-6CAB-D3F1D6E69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888"/>
                <a:ext cx="47" cy="53"/>
              </a:xfrm>
              <a:custGeom>
                <a:avLst/>
                <a:gdLst>
                  <a:gd name="T0" fmla="*/ 0 w 92"/>
                  <a:gd name="T1" fmla="*/ 73 h 104"/>
                  <a:gd name="T2" fmla="*/ 9 w 92"/>
                  <a:gd name="T3" fmla="*/ 65 h 104"/>
                  <a:gd name="T4" fmla="*/ 16 w 92"/>
                  <a:gd name="T5" fmla="*/ 63 h 104"/>
                  <a:gd name="T6" fmla="*/ 18 w 92"/>
                  <a:gd name="T7" fmla="*/ 57 h 104"/>
                  <a:gd name="T8" fmla="*/ 26 w 92"/>
                  <a:gd name="T9" fmla="*/ 50 h 104"/>
                  <a:gd name="T10" fmla="*/ 32 w 92"/>
                  <a:gd name="T11" fmla="*/ 48 h 104"/>
                  <a:gd name="T12" fmla="*/ 30 w 92"/>
                  <a:gd name="T13" fmla="*/ 39 h 104"/>
                  <a:gd name="T14" fmla="*/ 29 w 92"/>
                  <a:gd name="T15" fmla="*/ 24 h 104"/>
                  <a:gd name="T16" fmla="*/ 33 w 92"/>
                  <a:gd name="T17" fmla="*/ 21 h 104"/>
                  <a:gd name="T18" fmla="*/ 35 w 92"/>
                  <a:gd name="T19" fmla="*/ 13 h 104"/>
                  <a:gd name="T20" fmla="*/ 38 w 92"/>
                  <a:gd name="T21" fmla="*/ 10 h 104"/>
                  <a:gd name="T22" fmla="*/ 35 w 92"/>
                  <a:gd name="T23" fmla="*/ 1 h 104"/>
                  <a:gd name="T24" fmla="*/ 41 w 92"/>
                  <a:gd name="T25" fmla="*/ 0 h 104"/>
                  <a:gd name="T26" fmla="*/ 42 w 92"/>
                  <a:gd name="T27" fmla="*/ 7 h 104"/>
                  <a:gd name="T28" fmla="*/ 47 w 92"/>
                  <a:gd name="T29" fmla="*/ 7 h 104"/>
                  <a:gd name="T30" fmla="*/ 51 w 92"/>
                  <a:gd name="T31" fmla="*/ 22 h 104"/>
                  <a:gd name="T32" fmla="*/ 56 w 92"/>
                  <a:gd name="T33" fmla="*/ 27 h 104"/>
                  <a:gd name="T34" fmla="*/ 68 w 92"/>
                  <a:gd name="T35" fmla="*/ 22 h 104"/>
                  <a:gd name="T36" fmla="*/ 71 w 92"/>
                  <a:gd name="T37" fmla="*/ 32 h 104"/>
                  <a:gd name="T38" fmla="*/ 77 w 92"/>
                  <a:gd name="T39" fmla="*/ 29 h 104"/>
                  <a:gd name="T40" fmla="*/ 83 w 92"/>
                  <a:gd name="T41" fmla="*/ 41 h 104"/>
                  <a:gd name="T42" fmla="*/ 82 w 92"/>
                  <a:gd name="T43" fmla="*/ 47 h 104"/>
                  <a:gd name="T44" fmla="*/ 92 w 92"/>
                  <a:gd name="T45" fmla="*/ 53 h 104"/>
                  <a:gd name="T46" fmla="*/ 91 w 92"/>
                  <a:gd name="T47" fmla="*/ 56 h 104"/>
                  <a:gd name="T48" fmla="*/ 74 w 92"/>
                  <a:gd name="T49" fmla="*/ 62 h 104"/>
                  <a:gd name="T50" fmla="*/ 73 w 92"/>
                  <a:gd name="T51" fmla="*/ 68 h 104"/>
                  <a:gd name="T52" fmla="*/ 77 w 92"/>
                  <a:gd name="T53" fmla="*/ 68 h 104"/>
                  <a:gd name="T54" fmla="*/ 71 w 92"/>
                  <a:gd name="T55" fmla="*/ 77 h 104"/>
                  <a:gd name="T56" fmla="*/ 73 w 92"/>
                  <a:gd name="T57" fmla="*/ 82 h 104"/>
                  <a:gd name="T58" fmla="*/ 70 w 92"/>
                  <a:gd name="T59" fmla="*/ 86 h 104"/>
                  <a:gd name="T60" fmla="*/ 70 w 92"/>
                  <a:gd name="T61" fmla="*/ 91 h 104"/>
                  <a:gd name="T62" fmla="*/ 63 w 92"/>
                  <a:gd name="T63" fmla="*/ 94 h 104"/>
                  <a:gd name="T64" fmla="*/ 59 w 92"/>
                  <a:gd name="T65" fmla="*/ 97 h 104"/>
                  <a:gd name="T66" fmla="*/ 51 w 92"/>
                  <a:gd name="T67" fmla="*/ 95 h 104"/>
                  <a:gd name="T68" fmla="*/ 44 w 92"/>
                  <a:gd name="T69" fmla="*/ 103 h 104"/>
                  <a:gd name="T70" fmla="*/ 35 w 92"/>
                  <a:gd name="T71" fmla="*/ 98 h 104"/>
                  <a:gd name="T72" fmla="*/ 26 w 92"/>
                  <a:gd name="T73" fmla="*/ 104 h 104"/>
                  <a:gd name="T74" fmla="*/ 21 w 92"/>
                  <a:gd name="T75" fmla="*/ 103 h 104"/>
                  <a:gd name="T76" fmla="*/ 18 w 92"/>
                  <a:gd name="T77" fmla="*/ 98 h 104"/>
                  <a:gd name="T78" fmla="*/ 18 w 92"/>
                  <a:gd name="T79" fmla="*/ 89 h 104"/>
                  <a:gd name="T80" fmla="*/ 21 w 92"/>
                  <a:gd name="T81" fmla="*/ 85 h 104"/>
                  <a:gd name="T82" fmla="*/ 21 w 92"/>
                  <a:gd name="T83" fmla="*/ 82 h 104"/>
                  <a:gd name="T84" fmla="*/ 12 w 92"/>
                  <a:gd name="T85" fmla="*/ 76 h 104"/>
                  <a:gd name="T86" fmla="*/ 1 w 92"/>
                  <a:gd name="T87" fmla="*/ 76 h 104"/>
                  <a:gd name="T88" fmla="*/ 0 w 92"/>
                  <a:gd name="T89" fmla="*/ 7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" h="104">
                    <a:moveTo>
                      <a:pt x="0" y="73"/>
                    </a:moveTo>
                    <a:lnTo>
                      <a:pt x="9" y="65"/>
                    </a:lnTo>
                    <a:lnTo>
                      <a:pt x="16" y="63"/>
                    </a:lnTo>
                    <a:lnTo>
                      <a:pt x="18" y="57"/>
                    </a:lnTo>
                    <a:lnTo>
                      <a:pt x="26" y="50"/>
                    </a:lnTo>
                    <a:lnTo>
                      <a:pt x="32" y="48"/>
                    </a:lnTo>
                    <a:lnTo>
                      <a:pt x="30" y="39"/>
                    </a:lnTo>
                    <a:lnTo>
                      <a:pt x="29" y="24"/>
                    </a:lnTo>
                    <a:lnTo>
                      <a:pt x="33" y="21"/>
                    </a:lnTo>
                    <a:lnTo>
                      <a:pt x="35" y="13"/>
                    </a:lnTo>
                    <a:lnTo>
                      <a:pt x="38" y="10"/>
                    </a:lnTo>
                    <a:lnTo>
                      <a:pt x="35" y="1"/>
                    </a:lnTo>
                    <a:lnTo>
                      <a:pt x="41" y="0"/>
                    </a:lnTo>
                    <a:lnTo>
                      <a:pt x="42" y="7"/>
                    </a:lnTo>
                    <a:lnTo>
                      <a:pt x="47" y="7"/>
                    </a:lnTo>
                    <a:lnTo>
                      <a:pt x="51" y="22"/>
                    </a:lnTo>
                    <a:lnTo>
                      <a:pt x="56" y="27"/>
                    </a:lnTo>
                    <a:lnTo>
                      <a:pt x="68" y="22"/>
                    </a:lnTo>
                    <a:lnTo>
                      <a:pt x="71" y="32"/>
                    </a:lnTo>
                    <a:lnTo>
                      <a:pt x="77" y="29"/>
                    </a:lnTo>
                    <a:lnTo>
                      <a:pt x="83" y="41"/>
                    </a:lnTo>
                    <a:lnTo>
                      <a:pt x="82" y="47"/>
                    </a:lnTo>
                    <a:lnTo>
                      <a:pt x="92" y="53"/>
                    </a:lnTo>
                    <a:lnTo>
                      <a:pt x="91" y="56"/>
                    </a:lnTo>
                    <a:lnTo>
                      <a:pt x="74" y="62"/>
                    </a:lnTo>
                    <a:lnTo>
                      <a:pt x="73" y="68"/>
                    </a:lnTo>
                    <a:lnTo>
                      <a:pt x="77" y="68"/>
                    </a:lnTo>
                    <a:lnTo>
                      <a:pt x="71" y="77"/>
                    </a:lnTo>
                    <a:lnTo>
                      <a:pt x="73" y="82"/>
                    </a:lnTo>
                    <a:lnTo>
                      <a:pt x="70" y="86"/>
                    </a:lnTo>
                    <a:lnTo>
                      <a:pt x="70" y="91"/>
                    </a:lnTo>
                    <a:lnTo>
                      <a:pt x="63" y="94"/>
                    </a:lnTo>
                    <a:lnTo>
                      <a:pt x="59" y="97"/>
                    </a:lnTo>
                    <a:lnTo>
                      <a:pt x="51" y="95"/>
                    </a:lnTo>
                    <a:lnTo>
                      <a:pt x="44" y="103"/>
                    </a:lnTo>
                    <a:lnTo>
                      <a:pt x="35" y="98"/>
                    </a:lnTo>
                    <a:lnTo>
                      <a:pt x="26" y="104"/>
                    </a:lnTo>
                    <a:lnTo>
                      <a:pt x="21" y="103"/>
                    </a:lnTo>
                    <a:lnTo>
                      <a:pt x="18" y="98"/>
                    </a:lnTo>
                    <a:lnTo>
                      <a:pt x="18" y="89"/>
                    </a:lnTo>
                    <a:lnTo>
                      <a:pt x="21" y="85"/>
                    </a:lnTo>
                    <a:lnTo>
                      <a:pt x="21" y="82"/>
                    </a:lnTo>
                    <a:lnTo>
                      <a:pt x="12" y="76"/>
                    </a:lnTo>
                    <a:lnTo>
                      <a:pt x="1" y="76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1" name="Freeform 2157">
                <a:extLst>
                  <a:ext uri="{FF2B5EF4-FFF2-40B4-BE49-F238E27FC236}">
                    <a16:creationId xmlns:a16="http://schemas.microsoft.com/office/drawing/2014/main" id="{0765229C-63D2-830E-56BF-FC1DC1038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888"/>
                <a:ext cx="47" cy="53"/>
              </a:xfrm>
              <a:custGeom>
                <a:avLst/>
                <a:gdLst>
                  <a:gd name="T0" fmla="*/ 0 w 92"/>
                  <a:gd name="T1" fmla="*/ 73 h 104"/>
                  <a:gd name="T2" fmla="*/ 9 w 92"/>
                  <a:gd name="T3" fmla="*/ 65 h 104"/>
                  <a:gd name="T4" fmla="*/ 16 w 92"/>
                  <a:gd name="T5" fmla="*/ 63 h 104"/>
                  <a:gd name="T6" fmla="*/ 18 w 92"/>
                  <a:gd name="T7" fmla="*/ 57 h 104"/>
                  <a:gd name="T8" fmla="*/ 26 w 92"/>
                  <a:gd name="T9" fmla="*/ 50 h 104"/>
                  <a:gd name="T10" fmla="*/ 32 w 92"/>
                  <a:gd name="T11" fmla="*/ 48 h 104"/>
                  <a:gd name="T12" fmla="*/ 30 w 92"/>
                  <a:gd name="T13" fmla="*/ 39 h 104"/>
                  <a:gd name="T14" fmla="*/ 29 w 92"/>
                  <a:gd name="T15" fmla="*/ 24 h 104"/>
                  <a:gd name="T16" fmla="*/ 33 w 92"/>
                  <a:gd name="T17" fmla="*/ 21 h 104"/>
                  <a:gd name="T18" fmla="*/ 35 w 92"/>
                  <a:gd name="T19" fmla="*/ 13 h 104"/>
                  <a:gd name="T20" fmla="*/ 38 w 92"/>
                  <a:gd name="T21" fmla="*/ 10 h 104"/>
                  <a:gd name="T22" fmla="*/ 35 w 92"/>
                  <a:gd name="T23" fmla="*/ 1 h 104"/>
                  <a:gd name="T24" fmla="*/ 41 w 92"/>
                  <a:gd name="T25" fmla="*/ 0 h 104"/>
                  <a:gd name="T26" fmla="*/ 42 w 92"/>
                  <a:gd name="T27" fmla="*/ 7 h 104"/>
                  <a:gd name="T28" fmla="*/ 47 w 92"/>
                  <a:gd name="T29" fmla="*/ 7 h 104"/>
                  <a:gd name="T30" fmla="*/ 51 w 92"/>
                  <a:gd name="T31" fmla="*/ 22 h 104"/>
                  <a:gd name="T32" fmla="*/ 56 w 92"/>
                  <a:gd name="T33" fmla="*/ 27 h 104"/>
                  <a:gd name="T34" fmla="*/ 68 w 92"/>
                  <a:gd name="T35" fmla="*/ 22 h 104"/>
                  <a:gd name="T36" fmla="*/ 71 w 92"/>
                  <a:gd name="T37" fmla="*/ 32 h 104"/>
                  <a:gd name="T38" fmla="*/ 77 w 92"/>
                  <a:gd name="T39" fmla="*/ 29 h 104"/>
                  <a:gd name="T40" fmla="*/ 83 w 92"/>
                  <a:gd name="T41" fmla="*/ 41 h 104"/>
                  <a:gd name="T42" fmla="*/ 82 w 92"/>
                  <a:gd name="T43" fmla="*/ 47 h 104"/>
                  <a:gd name="T44" fmla="*/ 92 w 92"/>
                  <a:gd name="T45" fmla="*/ 53 h 104"/>
                  <a:gd name="T46" fmla="*/ 91 w 92"/>
                  <a:gd name="T47" fmla="*/ 56 h 104"/>
                  <a:gd name="T48" fmla="*/ 74 w 92"/>
                  <a:gd name="T49" fmla="*/ 62 h 104"/>
                  <a:gd name="T50" fmla="*/ 73 w 92"/>
                  <a:gd name="T51" fmla="*/ 68 h 104"/>
                  <a:gd name="T52" fmla="*/ 77 w 92"/>
                  <a:gd name="T53" fmla="*/ 68 h 104"/>
                  <a:gd name="T54" fmla="*/ 71 w 92"/>
                  <a:gd name="T55" fmla="*/ 77 h 104"/>
                  <a:gd name="T56" fmla="*/ 73 w 92"/>
                  <a:gd name="T57" fmla="*/ 82 h 104"/>
                  <a:gd name="T58" fmla="*/ 70 w 92"/>
                  <a:gd name="T59" fmla="*/ 86 h 104"/>
                  <a:gd name="T60" fmla="*/ 70 w 92"/>
                  <a:gd name="T61" fmla="*/ 91 h 104"/>
                  <a:gd name="T62" fmla="*/ 63 w 92"/>
                  <a:gd name="T63" fmla="*/ 94 h 104"/>
                  <a:gd name="T64" fmla="*/ 59 w 92"/>
                  <a:gd name="T65" fmla="*/ 97 h 104"/>
                  <a:gd name="T66" fmla="*/ 51 w 92"/>
                  <a:gd name="T67" fmla="*/ 95 h 104"/>
                  <a:gd name="T68" fmla="*/ 44 w 92"/>
                  <a:gd name="T69" fmla="*/ 103 h 104"/>
                  <a:gd name="T70" fmla="*/ 35 w 92"/>
                  <a:gd name="T71" fmla="*/ 98 h 104"/>
                  <a:gd name="T72" fmla="*/ 26 w 92"/>
                  <a:gd name="T73" fmla="*/ 104 h 104"/>
                  <a:gd name="T74" fmla="*/ 21 w 92"/>
                  <a:gd name="T75" fmla="*/ 103 h 104"/>
                  <a:gd name="T76" fmla="*/ 18 w 92"/>
                  <a:gd name="T77" fmla="*/ 98 h 104"/>
                  <a:gd name="T78" fmla="*/ 18 w 92"/>
                  <a:gd name="T79" fmla="*/ 89 h 104"/>
                  <a:gd name="T80" fmla="*/ 21 w 92"/>
                  <a:gd name="T81" fmla="*/ 85 h 104"/>
                  <a:gd name="T82" fmla="*/ 21 w 92"/>
                  <a:gd name="T83" fmla="*/ 82 h 104"/>
                  <a:gd name="T84" fmla="*/ 12 w 92"/>
                  <a:gd name="T85" fmla="*/ 76 h 104"/>
                  <a:gd name="T86" fmla="*/ 1 w 92"/>
                  <a:gd name="T87" fmla="*/ 76 h 104"/>
                  <a:gd name="T88" fmla="*/ 0 w 92"/>
                  <a:gd name="T89" fmla="*/ 7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" h="104">
                    <a:moveTo>
                      <a:pt x="0" y="73"/>
                    </a:moveTo>
                    <a:lnTo>
                      <a:pt x="9" y="65"/>
                    </a:lnTo>
                    <a:lnTo>
                      <a:pt x="16" y="63"/>
                    </a:lnTo>
                    <a:lnTo>
                      <a:pt x="18" y="57"/>
                    </a:lnTo>
                    <a:lnTo>
                      <a:pt x="26" y="50"/>
                    </a:lnTo>
                    <a:lnTo>
                      <a:pt x="32" y="48"/>
                    </a:lnTo>
                    <a:lnTo>
                      <a:pt x="30" y="39"/>
                    </a:lnTo>
                    <a:lnTo>
                      <a:pt x="29" y="24"/>
                    </a:lnTo>
                    <a:lnTo>
                      <a:pt x="33" y="21"/>
                    </a:lnTo>
                    <a:lnTo>
                      <a:pt x="35" y="13"/>
                    </a:lnTo>
                    <a:lnTo>
                      <a:pt x="38" y="10"/>
                    </a:lnTo>
                    <a:lnTo>
                      <a:pt x="35" y="1"/>
                    </a:lnTo>
                    <a:lnTo>
                      <a:pt x="41" y="0"/>
                    </a:lnTo>
                    <a:lnTo>
                      <a:pt x="42" y="7"/>
                    </a:lnTo>
                    <a:lnTo>
                      <a:pt x="47" y="7"/>
                    </a:lnTo>
                    <a:lnTo>
                      <a:pt x="51" y="22"/>
                    </a:lnTo>
                    <a:lnTo>
                      <a:pt x="56" y="27"/>
                    </a:lnTo>
                    <a:lnTo>
                      <a:pt x="68" y="22"/>
                    </a:lnTo>
                    <a:lnTo>
                      <a:pt x="71" y="32"/>
                    </a:lnTo>
                    <a:lnTo>
                      <a:pt x="77" y="29"/>
                    </a:lnTo>
                    <a:lnTo>
                      <a:pt x="83" y="41"/>
                    </a:lnTo>
                    <a:lnTo>
                      <a:pt x="82" y="47"/>
                    </a:lnTo>
                    <a:lnTo>
                      <a:pt x="92" y="53"/>
                    </a:lnTo>
                    <a:lnTo>
                      <a:pt x="91" y="56"/>
                    </a:lnTo>
                    <a:lnTo>
                      <a:pt x="74" y="62"/>
                    </a:lnTo>
                    <a:lnTo>
                      <a:pt x="73" y="68"/>
                    </a:lnTo>
                    <a:lnTo>
                      <a:pt x="77" y="68"/>
                    </a:lnTo>
                    <a:lnTo>
                      <a:pt x="71" y="77"/>
                    </a:lnTo>
                    <a:lnTo>
                      <a:pt x="73" y="82"/>
                    </a:lnTo>
                    <a:lnTo>
                      <a:pt x="70" y="86"/>
                    </a:lnTo>
                    <a:lnTo>
                      <a:pt x="70" y="91"/>
                    </a:lnTo>
                    <a:lnTo>
                      <a:pt x="63" y="94"/>
                    </a:lnTo>
                    <a:lnTo>
                      <a:pt x="59" y="97"/>
                    </a:lnTo>
                    <a:lnTo>
                      <a:pt x="51" y="95"/>
                    </a:lnTo>
                    <a:lnTo>
                      <a:pt x="44" y="103"/>
                    </a:lnTo>
                    <a:lnTo>
                      <a:pt x="35" y="98"/>
                    </a:lnTo>
                    <a:lnTo>
                      <a:pt x="26" y="104"/>
                    </a:lnTo>
                    <a:lnTo>
                      <a:pt x="21" y="103"/>
                    </a:lnTo>
                    <a:lnTo>
                      <a:pt x="18" y="98"/>
                    </a:lnTo>
                    <a:lnTo>
                      <a:pt x="18" y="89"/>
                    </a:lnTo>
                    <a:lnTo>
                      <a:pt x="21" y="85"/>
                    </a:lnTo>
                    <a:lnTo>
                      <a:pt x="21" y="82"/>
                    </a:lnTo>
                    <a:lnTo>
                      <a:pt x="12" y="76"/>
                    </a:lnTo>
                    <a:lnTo>
                      <a:pt x="1" y="76"/>
                    </a:lnTo>
                    <a:lnTo>
                      <a:pt x="0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2" name="Freeform 2158">
                <a:extLst>
                  <a:ext uri="{FF2B5EF4-FFF2-40B4-BE49-F238E27FC236}">
                    <a16:creationId xmlns:a16="http://schemas.microsoft.com/office/drawing/2014/main" id="{46EC6A41-9671-85C0-C98D-0EAAEEBD4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676"/>
                <a:ext cx="55" cy="96"/>
              </a:xfrm>
              <a:custGeom>
                <a:avLst/>
                <a:gdLst>
                  <a:gd name="T0" fmla="*/ 91 w 109"/>
                  <a:gd name="T1" fmla="*/ 0 h 193"/>
                  <a:gd name="T2" fmla="*/ 86 w 109"/>
                  <a:gd name="T3" fmla="*/ 11 h 193"/>
                  <a:gd name="T4" fmla="*/ 79 w 109"/>
                  <a:gd name="T5" fmla="*/ 11 h 193"/>
                  <a:gd name="T6" fmla="*/ 73 w 109"/>
                  <a:gd name="T7" fmla="*/ 8 h 193"/>
                  <a:gd name="T8" fmla="*/ 68 w 109"/>
                  <a:gd name="T9" fmla="*/ 8 h 193"/>
                  <a:gd name="T10" fmla="*/ 57 w 109"/>
                  <a:gd name="T11" fmla="*/ 14 h 193"/>
                  <a:gd name="T12" fmla="*/ 51 w 109"/>
                  <a:gd name="T13" fmla="*/ 34 h 193"/>
                  <a:gd name="T14" fmla="*/ 19 w 109"/>
                  <a:gd name="T15" fmla="*/ 35 h 193"/>
                  <a:gd name="T16" fmla="*/ 13 w 109"/>
                  <a:gd name="T17" fmla="*/ 50 h 193"/>
                  <a:gd name="T18" fmla="*/ 9 w 109"/>
                  <a:gd name="T19" fmla="*/ 61 h 193"/>
                  <a:gd name="T20" fmla="*/ 15 w 109"/>
                  <a:gd name="T21" fmla="*/ 70 h 193"/>
                  <a:gd name="T22" fmla="*/ 10 w 109"/>
                  <a:gd name="T23" fmla="*/ 78 h 193"/>
                  <a:gd name="T24" fmla="*/ 6 w 109"/>
                  <a:gd name="T25" fmla="*/ 96 h 193"/>
                  <a:gd name="T26" fmla="*/ 10 w 109"/>
                  <a:gd name="T27" fmla="*/ 106 h 193"/>
                  <a:gd name="T28" fmla="*/ 6 w 109"/>
                  <a:gd name="T29" fmla="*/ 114 h 193"/>
                  <a:gd name="T30" fmla="*/ 3 w 109"/>
                  <a:gd name="T31" fmla="*/ 122 h 193"/>
                  <a:gd name="T32" fmla="*/ 7 w 109"/>
                  <a:gd name="T33" fmla="*/ 131 h 193"/>
                  <a:gd name="T34" fmla="*/ 19 w 109"/>
                  <a:gd name="T35" fmla="*/ 141 h 193"/>
                  <a:gd name="T36" fmla="*/ 30 w 109"/>
                  <a:gd name="T37" fmla="*/ 143 h 193"/>
                  <a:gd name="T38" fmla="*/ 42 w 109"/>
                  <a:gd name="T39" fmla="*/ 146 h 193"/>
                  <a:gd name="T40" fmla="*/ 54 w 109"/>
                  <a:gd name="T41" fmla="*/ 166 h 193"/>
                  <a:gd name="T42" fmla="*/ 45 w 109"/>
                  <a:gd name="T43" fmla="*/ 166 h 193"/>
                  <a:gd name="T44" fmla="*/ 41 w 109"/>
                  <a:gd name="T45" fmla="*/ 182 h 193"/>
                  <a:gd name="T46" fmla="*/ 59 w 109"/>
                  <a:gd name="T47" fmla="*/ 186 h 193"/>
                  <a:gd name="T48" fmla="*/ 59 w 109"/>
                  <a:gd name="T49" fmla="*/ 172 h 193"/>
                  <a:gd name="T50" fmla="*/ 74 w 109"/>
                  <a:gd name="T51" fmla="*/ 160 h 193"/>
                  <a:gd name="T52" fmla="*/ 83 w 109"/>
                  <a:gd name="T53" fmla="*/ 155 h 193"/>
                  <a:gd name="T54" fmla="*/ 86 w 109"/>
                  <a:gd name="T55" fmla="*/ 154 h 193"/>
                  <a:gd name="T56" fmla="*/ 91 w 109"/>
                  <a:gd name="T57" fmla="*/ 141 h 193"/>
                  <a:gd name="T58" fmla="*/ 86 w 109"/>
                  <a:gd name="T59" fmla="*/ 134 h 193"/>
                  <a:gd name="T60" fmla="*/ 85 w 109"/>
                  <a:gd name="T61" fmla="*/ 117 h 193"/>
                  <a:gd name="T62" fmla="*/ 68 w 109"/>
                  <a:gd name="T63" fmla="*/ 123 h 193"/>
                  <a:gd name="T64" fmla="*/ 57 w 109"/>
                  <a:gd name="T65" fmla="*/ 120 h 193"/>
                  <a:gd name="T66" fmla="*/ 51 w 109"/>
                  <a:gd name="T67" fmla="*/ 116 h 193"/>
                  <a:gd name="T68" fmla="*/ 41 w 109"/>
                  <a:gd name="T69" fmla="*/ 110 h 193"/>
                  <a:gd name="T70" fmla="*/ 39 w 109"/>
                  <a:gd name="T71" fmla="*/ 102 h 193"/>
                  <a:gd name="T72" fmla="*/ 48 w 109"/>
                  <a:gd name="T73" fmla="*/ 81 h 193"/>
                  <a:gd name="T74" fmla="*/ 42 w 109"/>
                  <a:gd name="T75" fmla="*/ 75 h 193"/>
                  <a:gd name="T76" fmla="*/ 65 w 109"/>
                  <a:gd name="T77" fmla="*/ 70 h 193"/>
                  <a:gd name="T78" fmla="*/ 82 w 109"/>
                  <a:gd name="T79" fmla="*/ 41 h 193"/>
                  <a:gd name="T80" fmla="*/ 89 w 109"/>
                  <a:gd name="T81" fmla="*/ 35 h 193"/>
                  <a:gd name="T82" fmla="*/ 98 w 109"/>
                  <a:gd name="T83" fmla="*/ 35 h 193"/>
                  <a:gd name="T84" fmla="*/ 104 w 109"/>
                  <a:gd name="T85" fmla="*/ 24 h 193"/>
                  <a:gd name="T86" fmla="*/ 104 w 109"/>
                  <a:gd name="T87" fmla="*/ 8 h 193"/>
                  <a:gd name="T88" fmla="*/ 95 w 109"/>
                  <a:gd name="T89" fmla="*/ 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9" h="193">
                    <a:moveTo>
                      <a:pt x="95" y="5"/>
                    </a:moveTo>
                    <a:lnTo>
                      <a:pt x="91" y="0"/>
                    </a:lnTo>
                    <a:lnTo>
                      <a:pt x="85" y="2"/>
                    </a:lnTo>
                    <a:lnTo>
                      <a:pt x="86" y="11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77" y="8"/>
                    </a:lnTo>
                    <a:lnTo>
                      <a:pt x="73" y="8"/>
                    </a:lnTo>
                    <a:lnTo>
                      <a:pt x="70" y="14"/>
                    </a:lnTo>
                    <a:lnTo>
                      <a:pt x="68" y="8"/>
                    </a:lnTo>
                    <a:lnTo>
                      <a:pt x="62" y="14"/>
                    </a:lnTo>
                    <a:lnTo>
                      <a:pt x="57" y="14"/>
                    </a:lnTo>
                    <a:lnTo>
                      <a:pt x="53" y="21"/>
                    </a:lnTo>
                    <a:lnTo>
                      <a:pt x="51" y="34"/>
                    </a:lnTo>
                    <a:lnTo>
                      <a:pt x="32" y="34"/>
                    </a:lnTo>
                    <a:lnTo>
                      <a:pt x="19" y="35"/>
                    </a:lnTo>
                    <a:lnTo>
                      <a:pt x="7" y="41"/>
                    </a:lnTo>
                    <a:lnTo>
                      <a:pt x="13" y="50"/>
                    </a:lnTo>
                    <a:lnTo>
                      <a:pt x="16" y="58"/>
                    </a:lnTo>
                    <a:lnTo>
                      <a:pt x="9" y="61"/>
                    </a:lnTo>
                    <a:lnTo>
                      <a:pt x="10" y="65"/>
                    </a:lnTo>
                    <a:lnTo>
                      <a:pt x="15" y="70"/>
                    </a:lnTo>
                    <a:lnTo>
                      <a:pt x="9" y="73"/>
                    </a:lnTo>
                    <a:lnTo>
                      <a:pt x="10" y="78"/>
                    </a:lnTo>
                    <a:lnTo>
                      <a:pt x="6" y="87"/>
                    </a:lnTo>
                    <a:lnTo>
                      <a:pt x="6" y="96"/>
                    </a:lnTo>
                    <a:lnTo>
                      <a:pt x="10" y="96"/>
                    </a:lnTo>
                    <a:lnTo>
                      <a:pt x="10" y="106"/>
                    </a:lnTo>
                    <a:lnTo>
                      <a:pt x="6" y="110"/>
                    </a:lnTo>
                    <a:lnTo>
                      <a:pt x="6" y="114"/>
                    </a:lnTo>
                    <a:lnTo>
                      <a:pt x="0" y="116"/>
                    </a:lnTo>
                    <a:lnTo>
                      <a:pt x="3" y="122"/>
                    </a:lnTo>
                    <a:lnTo>
                      <a:pt x="6" y="123"/>
                    </a:lnTo>
                    <a:lnTo>
                      <a:pt x="7" y="131"/>
                    </a:lnTo>
                    <a:lnTo>
                      <a:pt x="13" y="135"/>
                    </a:lnTo>
                    <a:lnTo>
                      <a:pt x="19" y="141"/>
                    </a:lnTo>
                    <a:lnTo>
                      <a:pt x="27" y="140"/>
                    </a:lnTo>
                    <a:lnTo>
                      <a:pt x="30" y="143"/>
                    </a:lnTo>
                    <a:lnTo>
                      <a:pt x="38" y="144"/>
                    </a:lnTo>
                    <a:lnTo>
                      <a:pt x="42" y="146"/>
                    </a:lnTo>
                    <a:lnTo>
                      <a:pt x="47" y="152"/>
                    </a:lnTo>
                    <a:lnTo>
                      <a:pt x="54" y="166"/>
                    </a:lnTo>
                    <a:lnTo>
                      <a:pt x="48" y="166"/>
                    </a:lnTo>
                    <a:lnTo>
                      <a:pt x="45" y="166"/>
                    </a:lnTo>
                    <a:lnTo>
                      <a:pt x="35" y="179"/>
                    </a:lnTo>
                    <a:lnTo>
                      <a:pt x="41" y="182"/>
                    </a:lnTo>
                    <a:lnTo>
                      <a:pt x="48" y="193"/>
                    </a:lnTo>
                    <a:lnTo>
                      <a:pt x="59" y="186"/>
                    </a:lnTo>
                    <a:lnTo>
                      <a:pt x="57" y="176"/>
                    </a:lnTo>
                    <a:lnTo>
                      <a:pt x="59" y="172"/>
                    </a:lnTo>
                    <a:lnTo>
                      <a:pt x="70" y="163"/>
                    </a:lnTo>
                    <a:lnTo>
                      <a:pt x="74" y="160"/>
                    </a:lnTo>
                    <a:lnTo>
                      <a:pt x="76" y="157"/>
                    </a:lnTo>
                    <a:lnTo>
                      <a:pt x="83" y="155"/>
                    </a:lnTo>
                    <a:lnTo>
                      <a:pt x="85" y="157"/>
                    </a:lnTo>
                    <a:lnTo>
                      <a:pt x="86" y="154"/>
                    </a:lnTo>
                    <a:lnTo>
                      <a:pt x="88" y="143"/>
                    </a:lnTo>
                    <a:lnTo>
                      <a:pt x="91" y="141"/>
                    </a:lnTo>
                    <a:lnTo>
                      <a:pt x="91" y="138"/>
                    </a:lnTo>
                    <a:lnTo>
                      <a:pt x="86" y="134"/>
                    </a:lnTo>
                    <a:lnTo>
                      <a:pt x="89" y="126"/>
                    </a:lnTo>
                    <a:lnTo>
                      <a:pt x="85" y="117"/>
                    </a:lnTo>
                    <a:lnTo>
                      <a:pt x="70" y="120"/>
                    </a:lnTo>
                    <a:lnTo>
                      <a:pt x="68" y="123"/>
                    </a:lnTo>
                    <a:lnTo>
                      <a:pt x="59" y="125"/>
                    </a:lnTo>
                    <a:lnTo>
                      <a:pt x="57" y="120"/>
                    </a:lnTo>
                    <a:lnTo>
                      <a:pt x="53" y="120"/>
                    </a:lnTo>
                    <a:lnTo>
                      <a:pt x="51" y="116"/>
                    </a:lnTo>
                    <a:lnTo>
                      <a:pt x="44" y="117"/>
                    </a:lnTo>
                    <a:lnTo>
                      <a:pt x="41" y="110"/>
                    </a:lnTo>
                    <a:lnTo>
                      <a:pt x="36" y="110"/>
                    </a:lnTo>
                    <a:lnTo>
                      <a:pt x="39" y="102"/>
                    </a:lnTo>
                    <a:lnTo>
                      <a:pt x="41" y="90"/>
                    </a:lnTo>
                    <a:lnTo>
                      <a:pt x="48" y="81"/>
                    </a:lnTo>
                    <a:lnTo>
                      <a:pt x="45" y="79"/>
                    </a:lnTo>
                    <a:lnTo>
                      <a:pt x="42" y="75"/>
                    </a:lnTo>
                    <a:lnTo>
                      <a:pt x="47" y="72"/>
                    </a:lnTo>
                    <a:lnTo>
                      <a:pt x="65" y="70"/>
                    </a:lnTo>
                    <a:lnTo>
                      <a:pt x="63" y="62"/>
                    </a:lnTo>
                    <a:lnTo>
                      <a:pt x="82" y="41"/>
                    </a:lnTo>
                    <a:lnTo>
                      <a:pt x="82" y="38"/>
                    </a:lnTo>
                    <a:lnTo>
                      <a:pt x="89" y="35"/>
                    </a:lnTo>
                    <a:lnTo>
                      <a:pt x="94" y="37"/>
                    </a:lnTo>
                    <a:lnTo>
                      <a:pt x="98" y="35"/>
                    </a:lnTo>
                    <a:lnTo>
                      <a:pt x="104" y="29"/>
                    </a:lnTo>
                    <a:lnTo>
                      <a:pt x="104" y="24"/>
                    </a:lnTo>
                    <a:lnTo>
                      <a:pt x="100" y="14"/>
                    </a:lnTo>
                    <a:lnTo>
                      <a:pt x="104" y="8"/>
                    </a:lnTo>
                    <a:lnTo>
                      <a:pt x="109" y="5"/>
                    </a:lnTo>
                    <a:lnTo>
                      <a:pt x="9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3" name="Freeform 2159">
                <a:extLst>
                  <a:ext uri="{FF2B5EF4-FFF2-40B4-BE49-F238E27FC236}">
                    <a16:creationId xmlns:a16="http://schemas.microsoft.com/office/drawing/2014/main" id="{C69C38A6-275A-8425-B22D-B30D31FE5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676"/>
                <a:ext cx="55" cy="96"/>
              </a:xfrm>
              <a:custGeom>
                <a:avLst/>
                <a:gdLst>
                  <a:gd name="T0" fmla="*/ 109 w 109"/>
                  <a:gd name="T1" fmla="*/ 5 h 193"/>
                  <a:gd name="T2" fmla="*/ 100 w 109"/>
                  <a:gd name="T3" fmla="*/ 14 h 193"/>
                  <a:gd name="T4" fmla="*/ 104 w 109"/>
                  <a:gd name="T5" fmla="*/ 29 h 193"/>
                  <a:gd name="T6" fmla="*/ 94 w 109"/>
                  <a:gd name="T7" fmla="*/ 37 h 193"/>
                  <a:gd name="T8" fmla="*/ 82 w 109"/>
                  <a:gd name="T9" fmla="*/ 38 h 193"/>
                  <a:gd name="T10" fmla="*/ 63 w 109"/>
                  <a:gd name="T11" fmla="*/ 62 h 193"/>
                  <a:gd name="T12" fmla="*/ 47 w 109"/>
                  <a:gd name="T13" fmla="*/ 72 h 193"/>
                  <a:gd name="T14" fmla="*/ 45 w 109"/>
                  <a:gd name="T15" fmla="*/ 79 h 193"/>
                  <a:gd name="T16" fmla="*/ 41 w 109"/>
                  <a:gd name="T17" fmla="*/ 90 h 193"/>
                  <a:gd name="T18" fmla="*/ 36 w 109"/>
                  <a:gd name="T19" fmla="*/ 110 h 193"/>
                  <a:gd name="T20" fmla="*/ 44 w 109"/>
                  <a:gd name="T21" fmla="*/ 117 h 193"/>
                  <a:gd name="T22" fmla="*/ 53 w 109"/>
                  <a:gd name="T23" fmla="*/ 120 h 193"/>
                  <a:gd name="T24" fmla="*/ 59 w 109"/>
                  <a:gd name="T25" fmla="*/ 125 h 193"/>
                  <a:gd name="T26" fmla="*/ 70 w 109"/>
                  <a:gd name="T27" fmla="*/ 120 h 193"/>
                  <a:gd name="T28" fmla="*/ 89 w 109"/>
                  <a:gd name="T29" fmla="*/ 126 h 193"/>
                  <a:gd name="T30" fmla="*/ 91 w 109"/>
                  <a:gd name="T31" fmla="*/ 138 h 193"/>
                  <a:gd name="T32" fmla="*/ 88 w 109"/>
                  <a:gd name="T33" fmla="*/ 143 h 193"/>
                  <a:gd name="T34" fmla="*/ 85 w 109"/>
                  <a:gd name="T35" fmla="*/ 157 h 193"/>
                  <a:gd name="T36" fmla="*/ 76 w 109"/>
                  <a:gd name="T37" fmla="*/ 157 h 193"/>
                  <a:gd name="T38" fmla="*/ 70 w 109"/>
                  <a:gd name="T39" fmla="*/ 163 h 193"/>
                  <a:gd name="T40" fmla="*/ 57 w 109"/>
                  <a:gd name="T41" fmla="*/ 176 h 193"/>
                  <a:gd name="T42" fmla="*/ 48 w 109"/>
                  <a:gd name="T43" fmla="*/ 193 h 193"/>
                  <a:gd name="T44" fmla="*/ 35 w 109"/>
                  <a:gd name="T45" fmla="*/ 179 h 193"/>
                  <a:gd name="T46" fmla="*/ 48 w 109"/>
                  <a:gd name="T47" fmla="*/ 166 h 193"/>
                  <a:gd name="T48" fmla="*/ 47 w 109"/>
                  <a:gd name="T49" fmla="*/ 152 h 193"/>
                  <a:gd name="T50" fmla="*/ 38 w 109"/>
                  <a:gd name="T51" fmla="*/ 144 h 193"/>
                  <a:gd name="T52" fmla="*/ 27 w 109"/>
                  <a:gd name="T53" fmla="*/ 140 h 193"/>
                  <a:gd name="T54" fmla="*/ 13 w 109"/>
                  <a:gd name="T55" fmla="*/ 135 h 193"/>
                  <a:gd name="T56" fmla="*/ 6 w 109"/>
                  <a:gd name="T57" fmla="*/ 123 h 193"/>
                  <a:gd name="T58" fmla="*/ 0 w 109"/>
                  <a:gd name="T59" fmla="*/ 116 h 193"/>
                  <a:gd name="T60" fmla="*/ 6 w 109"/>
                  <a:gd name="T61" fmla="*/ 110 h 193"/>
                  <a:gd name="T62" fmla="*/ 10 w 109"/>
                  <a:gd name="T63" fmla="*/ 96 h 193"/>
                  <a:gd name="T64" fmla="*/ 6 w 109"/>
                  <a:gd name="T65" fmla="*/ 87 h 193"/>
                  <a:gd name="T66" fmla="*/ 9 w 109"/>
                  <a:gd name="T67" fmla="*/ 73 h 193"/>
                  <a:gd name="T68" fmla="*/ 10 w 109"/>
                  <a:gd name="T69" fmla="*/ 65 h 193"/>
                  <a:gd name="T70" fmla="*/ 16 w 109"/>
                  <a:gd name="T71" fmla="*/ 58 h 193"/>
                  <a:gd name="T72" fmla="*/ 7 w 109"/>
                  <a:gd name="T73" fmla="*/ 41 h 193"/>
                  <a:gd name="T74" fmla="*/ 32 w 109"/>
                  <a:gd name="T75" fmla="*/ 34 h 193"/>
                  <a:gd name="T76" fmla="*/ 53 w 109"/>
                  <a:gd name="T77" fmla="*/ 21 h 193"/>
                  <a:gd name="T78" fmla="*/ 62 w 109"/>
                  <a:gd name="T79" fmla="*/ 14 h 193"/>
                  <a:gd name="T80" fmla="*/ 70 w 109"/>
                  <a:gd name="T81" fmla="*/ 14 h 193"/>
                  <a:gd name="T82" fmla="*/ 77 w 109"/>
                  <a:gd name="T83" fmla="*/ 8 h 193"/>
                  <a:gd name="T84" fmla="*/ 79 w 109"/>
                  <a:gd name="T85" fmla="*/ 12 h 193"/>
                  <a:gd name="T86" fmla="*/ 85 w 109"/>
                  <a:gd name="T87" fmla="*/ 2 h 193"/>
                  <a:gd name="T88" fmla="*/ 95 w 109"/>
                  <a:gd name="T89" fmla="*/ 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9" h="193">
                    <a:moveTo>
                      <a:pt x="95" y="5"/>
                    </a:moveTo>
                    <a:lnTo>
                      <a:pt x="109" y="5"/>
                    </a:lnTo>
                    <a:lnTo>
                      <a:pt x="104" y="8"/>
                    </a:lnTo>
                    <a:lnTo>
                      <a:pt x="100" y="14"/>
                    </a:lnTo>
                    <a:lnTo>
                      <a:pt x="104" y="24"/>
                    </a:lnTo>
                    <a:lnTo>
                      <a:pt x="104" y="29"/>
                    </a:lnTo>
                    <a:lnTo>
                      <a:pt x="98" y="35"/>
                    </a:lnTo>
                    <a:lnTo>
                      <a:pt x="94" y="37"/>
                    </a:lnTo>
                    <a:lnTo>
                      <a:pt x="89" y="35"/>
                    </a:lnTo>
                    <a:lnTo>
                      <a:pt x="82" y="38"/>
                    </a:lnTo>
                    <a:lnTo>
                      <a:pt x="82" y="41"/>
                    </a:lnTo>
                    <a:lnTo>
                      <a:pt x="63" y="62"/>
                    </a:lnTo>
                    <a:lnTo>
                      <a:pt x="65" y="70"/>
                    </a:lnTo>
                    <a:lnTo>
                      <a:pt x="47" y="72"/>
                    </a:lnTo>
                    <a:lnTo>
                      <a:pt x="42" y="75"/>
                    </a:lnTo>
                    <a:lnTo>
                      <a:pt x="45" y="79"/>
                    </a:lnTo>
                    <a:lnTo>
                      <a:pt x="48" y="81"/>
                    </a:lnTo>
                    <a:lnTo>
                      <a:pt x="41" y="90"/>
                    </a:lnTo>
                    <a:lnTo>
                      <a:pt x="39" y="102"/>
                    </a:lnTo>
                    <a:lnTo>
                      <a:pt x="36" y="110"/>
                    </a:lnTo>
                    <a:lnTo>
                      <a:pt x="41" y="110"/>
                    </a:lnTo>
                    <a:lnTo>
                      <a:pt x="44" y="117"/>
                    </a:lnTo>
                    <a:lnTo>
                      <a:pt x="51" y="116"/>
                    </a:lnTo>
                    <a:lnTo>
                      <a:pt x="53" y="120"/>
                    </a:lnTo>
                    <a:lnTo>
                      <a:pt x="57" y="120"/>
                    </a:lnTo>
                    <a:lnTo>
                      <a:pt x="59" y="125"/>
                    </a:lnTo>
                    <a:lnTo>
                      <a:pt x="68" y="123"/>
                    </a:lnTo>
                    <a:lnTo>
                      <a:pt x="70" y="120"/>
                    </a:lnTo>
                    <a:lnTo>
                      <a:pt x="85" y="117"/>
                    </a:lnTo>
                    <a:lnTo>
                      <a:pt x="89" y="126"/>
                    </a:lnTo>
                    <a:lnTo>
                      <a:pt x="86" y="134"/>
                    </a:lnTo>
                    <a:lnTo>
                      <a:pt x="91" y="138"/>
                    </a:lnTo>
                    <a:lnTo>
                      <a:pt x="91" y="141"/>
                    </a:lnTo>
                    <a:lnTo>
                      <a:pt x="88" y="143"/>
                    </a:lnTo>
                    <a:lnTo>
                      <a:pt x="86" y="154"/>
                    </a:lnTo>
                    <a:lnTo>
                      <a:pt x="85" y="157"/>
                    </a:lnTo>
                    <a:lnTo>
                      <a:pt x="83" y="155"/>
                    </a:lnTo>
                    <a:lnTo>
                      <a:pt x="76" y="157"/>
                    </a:lnTo>
                    <a:lnTo>
                      <a:pt x="74" y="160"/>
                    </a:lnTo>
                    <a:lnTo>
                      <a:pt x="70" y="163"/>
                    </a:lnTo>
                    <a:lnTo>
                      <a:pt x="59" y="172"/>
                    </a:lnTo>
                    <a:lnTo>
                      <a:pt x="57" y="176"/>
                    </a:lnTo>
                    <a:lnTo>
                      <a:pt x="59" y="186"/>
                    </a:lnTo>
                    <a:lnTo>
                      <a:pt x="48" y="193"/>
                    </a:lnTo>
                    <a:lnTo>
                      <a:pt x="41" y="182"/>
                    </a:lnTo>
                    <a:lnTo>
                      <a:pt x="35" y="179"/>
                    </a:lnTo>
                    <a:lnTo>
                      <a:pt x="45" y="166"/>
                    </a:lnTo>
                    <a:lnTo>
                      <a:pt x="48" y="166"/>
                    </a:lnTo>
                    <a:lnTo>
                      <a:pt x="54" y="166"/>
                    </a:lnTo>
                    <a:lnTo>
                      <a:pt x="47" y="152"/>
                    </a:lnTo>
                    <a:lnTo>
                      <a:pt x="42" y="146"/>
                    </a:lnTo>
                    <a:lnTo>
                      <a:pt x="38" y="144"/>
                    </a:lnTo>
                    <a:lnTo>
                      <a:pt x="30" y="143"/>
                    </a:lnTo>
                    <a:lnTo>
                      <a:pt x="27" y="140"/>
                    </a:lnTo>
                    <a:lnTo>
                      <a:pt x="19" y="141"/>
                    </a:lnTo>
                    <a:lnTo>
                      <a:pt x="13" y="135"/>
                    </a:lnTo>
                    <a:lnTo>
                      <a:pt x="7" y="131"/>
                    </a:lnTo>
                    <a:lnTo>
                      <a:pt x="6" y="123"/>
                    </a:lnTo>
                    <a:lnTo>
                      <a:pt x="3" y="122"/>
                    </a:lnTo>
                    <a:lnTo>
                      <a:pt x="0" y="116"/>
                    </a:lnTo>
                    <a:lnTo>
                      <a:pt x="6" y="114"/>
                    </a:lnTo>
                    <a:lnTo>
                      <a:pt x="6" y="110"/>
                    </a:lnTo>
                    <a:lnTo>
                      <a:pt x="10" y="106"/>
                    </a:lnTo>
                    <a:lnTo>
                      <a:pt x="10" y="96"/>
                    </a:lnTo>
                    <a:lnTo>
                      <a:pt x="6" y="96"/>
                    </a:lnTo>
                    <a:lnTo>
                      <a:pt x="6" y="87"/>
                    </a:lnTo>
                    <a:lnTo>
                      <a:pt x="10" y="78"/>
                    </a:lnTo>
                    <a:lnTo>
                      <a:pt x="9" y="73"/>
                    </a:lnTo>
                    <a:lnTo>
                      <a:pt x="15" y="70"/>
                    </a:lnTo>
                    <a:lnTo>
                      <a:pt x="10" y="65"/>
                    </a:lnTo>
                    <a:lnTo>
                      <a:pt x="9" y="61"/>
                    </a:lnTo>
                    <a:lnTo>
                      <a:pt x="16" y="58"/>
                    </a:lnTo>
                    <a:lnTo>
                      <a:pt x="13" y="50"/>
                    </a:lnTo>
                    <a:lnTo>
                      <a:pt x="7" y="41"/>
                    </a:lnTo>
                    <a:lnTo>
                      <a:pt x="19" y="35"/>
                    </a:lnTo>
                    <a:lnTo>
                      <a:pt x="32" y="34"/>
                    </a:lnTo>
                    <a:lnTo>
                      <a:pt x="51" y="34"/>
                    </a:lnTo>
                    <a:lnTo>
                      <a:pt x="53" y="21"/>
                    </a:lnTo>
                    <a:lnTo>
                      <a:pt x="57" y="14"/>
                    </a:lnTo>
                    <a:lnTo>
                      <a:pt x="62" y="14"/>
                    </a:lnTo>
                    <a:lnTo>
                      <a:pt x="68" y="8"/>
                    </a:lnTo>
                    <a:lnTo>
                      <a:pt x="70" y="14"/>
                    </a:lnTo>
                    <a:lnTo>
                      <a:pt x="73" y="8"/>
                    </a:lnTo>
                    <a:lnTo>
                      <a:pt x="77" y="8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86" y="11"/>
                    </a:lnTo>
                    <a:lnTo>
                      <a:pt x="85" y="2"/>
                    </a:lnTo>
                    <a:lnTo>
                      <a:pt x="91" y="0"/>
                    </a:lnTo>
                    <a:lnTo>
                      <a:pt x="9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4" name="Freeform 2160">
                <a:extLst>
                  <a:ext uri="{FF2B5EF4-FFF2-40B4-BE49-F238E27FC236}">
                    <a16:creationId xmlns:a16="http://schemas.microsoft.com/office/drawing/2014/main" id="{A96FAE1A-22D2-2D5F-4DAF-ECC86961E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676"/>
                <a:ext cx="55" cy="96"/>
              </a:xfrm>
              <a:custGeom>
                <a:avLst/>
                <a:gdLst>
                  <a:gd name="T0" fmla="*/ 109 w 109"/>
                  <a:gd name="T1" fmla="*/ 5 h 193"/>
                  <a:gd name="T2" fmla="*/ 100 w 109"/>
                  <a:gd name="T3" fmla="*/ 14 h 193"/>
                  <a:gd name="T4" fmla="*/ 104 w 109"/>
                  <a:gd name="T5" fmla="*/ 29 h 193"/>
                  <a:gd name="T6" fmla="*/ 94 w 109"/>
                  <a:gd name="T7" fmla="*/ 37 h 193"/>
                  <a:gd name="T8" fmla="*/ 82 w 109"/>
                  <a:gd name="T9" fmla="*/ 38 h 193"/>
                  <a:gd name="T10" fmla="*/ 63 w 109"/>
                  <a:gd name="T11" fmla="*/ 62 h 193"/>
                  <a:gd name="T12" fmla="*/ 47 w 109"/>
                  <a:gd name="T13" fmla="*/ 72 h 193"/>
                  <a:gd name="T14" fmla="*/ 45 w 109"/>
                  <a:gd name="T15" fmla="*/ 79 h 193"/>
                  <a:gd name="T16" fmla="*/ 41 w 109"/>
                  <a:gd name="T17" fmla="*/ 90 h 193"/>
                  <a:gd name="T18" fmla="*/ 36 w 109"/>
                  <a:gd name="T19" fmla="*/ 110 h 193"/>
                  <a:gd name="T20" fmla="*/ 44 w 109"/>
                  <a:gd name="T21" fmla="*/ 117 h 193"/>
                  <a:gd name="T22" fmla="*/ 53 w 109"/>
                  <a:gd name="T23" fmla="*/ 120 h 193"/>
                  <a:gd name="T24" fmla="*/ 59 w 109"/>
                  <a:gd name="T25" fmla="*/ 125 h 193"/>
                  <a:gd name="T26" fmla="*/ 70 w 109"/>
                  <a:gd name="T27" fmla="*/ 120 h 193"/>
                  <a:gd name="T28" fmla="*/ 89 w 109"/>
                  <a:gd name="T29" fmla="*/ 126 h 193"/>
                  <a:gd name="T30" fmla="*/ 91 w 109"/>
                  <a:gd name="T31" fmla="*/ 138 h 193"/>
                  <a:gd name="T32" fmla="*/ 88 w 109"/>
                  <a:gd name="T33" fmla="*/ 143 h 193"/>
                  <a:gd name="T34" fmla="*/ 85 w 109"/>
                  <a:gd name="T35" fmla="*/ 157 h 193"/>
                  <a:gd name="T36" fmla="*/ 76 w 109"/>
                  <a:gd name="T37" fmla="*/ 157 h 193"/>
                  <a:gd name="T38" fmla="*/ 70 w 109"/>
                  <a:gd name="T39" fmla="*/ 163 h 193"/>
                  <a:gd name="T40" fmla="*/ 57 w 109"/>
                  <a:gd name="T41" fmla="*/ 176 h 193"/>
                  <a:gd name="T42" fmla="*/ 48 w 109"/>
                  <a:gd name="T43" fmla="*/ 193 h 193"/>
                  <a:gd name="T44" fmla="*/ 35 w 109"/>
                  <a:gd name="T45" fmla="*/ 179 h 193"/>
                  <a:gd name="T46" fmla="*/ 48 w 109"/>
                  <a:gd name="T47" fmla="*/ 166 h 193"/>
                  <a:gd name="T48" fmla="*/ 47 w 109"/>
                  <a:gd name="T49" fmla="*/ 152 h 193"/>
                  <a:gd name="T50" fmla="*/ 38 w 109"/>
                  <a:gd name="T51" fmla="*/ 144 h 193"/>
                  <a:gd name="T52" fmla="*/ 27 w 109"/>
                  <a:gd name="T53" fmla="*/ 140 h 193"/>
                  <a:gd name="T54" fmla="*/ 13 w 109"/>
                  <a:gd name="T55" fmla="*/ 135 h 193"/>
                  <a:gd name="T56" fmla="*/ 6 w 109"/>
                  <a:gd name="T57" fmla="*/ 123 h 193"/>
                  <a:gd name="T58" fmla="*/ 0 w 109"/>
                  <a:gd name="T59" fmla="*/ 116 h 193"/>
                  <a:gd name="T60" fmla="*/ 6 w 109"/>
                  <a:gd name="T61" fmla="*/ 110 h 193"/>
                  <a:gd name="T62" fmla="*/ 10 w 109"/>
                  <a:gd name="T63" fmla="*/ 96 h 193"/>
                  <a:gd name="T64" fmla="*/ 6 w 109"/>
                  <a:gd name="T65" fmla="*/ 87 h 193"/>
                  <a:gd name="T66" fmla="*/ 9 w 109"/>
                  <a:gd name="T67" fmla="*/ 73 h 193"/>
                  <a:gd name="T68" fmla="*/ 10 w 109"/>
                  <a:gd name="T69" fmla="*/ 65 h 193"/>
                  <a:gd name="T70" fmla="*/ 16 w 109"/>
                  <a:gd name="T71" fmla="*/ 58 h 193"/>
                  <a:gd name="T72" fmla="*/ 7 w 109"/>
                  <a:gd name="T73" fmla="*/ 41 h 193"/>
                  <a:gd name="T74" fmla="*/ 32 w 109"/>
                  <a:gd name="T75" fmla="*/ 34 h 193"/>
                  <a:gd name="T76" fmla="*/ 53 w 109"/>
                  <a:gd name="T77" fmla="*/ 21 h 193"/>
                  <a:gd name="T78" fmla="*/ 62 w 109"/>
                  <a:gd name="T79" fmla="*/ 14 h 193"/>
                  <a:gd name="T80" fmla="*/ 70 w 109"/>
                  <a:gd name="T81" fmla="*/ 14 h 193"/>
                  <a:gd name="T82" fmla="*/ 77 w 109"/>
                  <a:gd name="T83" fmla="*/ 8 h 193"/>
                  <a:gd name="T84" fmla="*/ 79 w 109"/>
                  <a:gd name="T85" fmla="*/ 12 h 193"/>
                  <a:gd name="T86" fmla="*/ 85 w 109"/>
                  <a:gd name="T87" fmla="*/ 2 h 193"/>
                  <a:gd name="T88" fmla="*/ 95 w 109"/>
                  <a:gd name="T89" fmla="*/ 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9" h="193">
                    <a:moveTo>
                      <a:pt x="95" y="5"/>
                    </a:moveTo>
                    <a:lnTo>
                      <a:pt x="109" y="5"/>
                    </a:lnTo>
                    <a:lnTo>
                      <a:pt x="104" y="8"/>
                    </a:lnTo>
                    <a:lnTo>
                      <a:pt x="100" y="14"/>
                    </a:lnTo>
                    <a:lnTo>
                      <a:pt x="104" y="24"/>
                    </a:lnTo>
                    <a:lnTo>
                      <a:pt x="104" y="29"/>
                    </a:lnTo>
                    <a:lnTo>
                      <a:pt x="98" y="35"/>
                    </a:lnTo>
                    <a:lnTo>
                      <a:pt x="94" y="37"/>
                    </a:lnTo>
                    <a:lnTo>
                      <a:pt x="89" y="35"/>
                    </a:lnTo>
                    <a:lnTo>
                      <a:pt x="82" y="38"/>
                    </a:lnTo>
                    <a:lnTo>
                      <a:pt x="82" y="41"/>
                    </a:lnTo>
                    <a:lnTo>
                      <a:pt x="63" y="62"/>
                    </a:lnTo>
                    <a:lnTo>
                      <a:pt x="65" y="70"/>
                    </a:lnTo>
                    <a:lnTo>
                      <a:pt x="47" y="72"/>
                    </a:lnTo>
                    <a:lnTo>
                      <a:pt x="42" y="75"/>
                    </a:lnTo>
                    <a:lnTo>
                      <a:pt x="45" y="79"/>
                    </a:lnTo>
                    <a:lnTo>
                      <a:pt x="48" y="81"/>
                    </a:lnTo>
                    <a:lnTo>
                      <a:pt x="41" y="90"/>
                    </a:lnTo>
                    <a:lnTo>
                      <a:pt x="39" y="102"/>
                    </a:lnTo>
                    <a:lnTo>
                      <a:pt x="36" y="110"/>
                    </a:lnTo>
                    <a:lnTo>
                      <a:pt x="41" y="110"/>
                    </a:lnTo>
                    <a:lnTo>
                      <a:pt x="44" y="117"/>
                    </a:lnTo>
                    <a:lnTo>
                      <a:pt x="51" y="116"/>
                    </a:lnTo>
                    <a:lnTo>
                      <a:pt x="53" y="120"/>
                    </a:lnTo>
                    <a:lnTo>
                      <a:pt x="57" y="120"/>
                    </a:lnTo>
                    <a:lnTo>
                      <a:pt x="59" y="125"/>
                    </a:lnTo>
                    <a:lnTo>
                      <a:pt x="68" y="123"/>
                    </a:lnTo>
                    <a:lnTo>
                      <a:pt x="70" y="120"/>
                    </a:lnTo>
                    <a:lnTo>
                      <a:pt x="85" y="117"/>
                    </a:lnTo>
                    <a:lnTo>
                      <a:pt x="89" y="126"/>
                    </a:lnTo>
                    <a:lnTo>
                      <a:pt x="86" y="134"/>
                    </a:lnTo>
                    <a:lnTo>
                      <a:pt x="91" y="138"/>
                    </a:lnTo>
                    <a:lnTo>
                      <a:pt x="91" y="141"/>
                    </a:lnTo>
                    <a:lnTo>
                      <a:pt x="88" y="143"/>
                    </a:lnTo>
                    <a:lnTo>
                      <a:pt x="86" y="154"/>
                    </a:lnTo>
                    <a:lnTo>
                      <a:pt x="85" y="157"/>
                    </a:lnTo>
                    <a:lnTo>
                      <a:pt x="83" y="155"/>
                    </a:lnTo>
                    <a:lnTo>
                      <a:pt x="76" y="157"/>
                    </a:lnTo>
                    <a:lnTo>
                      <a:pt x="74" y="160"/>
                    </a:lnTo>
                    <a:lnTo>
                      <a:pt x="70" y="163"/>
                    </a:lnTo>
                    <a:lnTo>
                      <a:pt x="59" y="172"/>
                    </a:lnTo>
                    <a:lnTo>
                      <a:pt x="57" y="176"/>
                    </a:lnTo>
                    <a:lnTo>
                      <a:pt x="59" y="186"/>
                    </a:lnTo>
                    <a:lnTo>
                      <a:pt x="48" y="193"/>
                    </a:lnTo>
                    <a:lnTo>
                      <a:pt x="41" y="182"/>
                    </a:lnTo>
                    <a:lnTo>
                      <a:pt x="35" y="179"/>
                    </a:lnTo>
                    <a:lnTo>
                      <a:pt x="45" y="166"/>
                    </a:lnTo>
                    <a:lnTo>
                      <a:pt x="48" y="166"/>
                    </a:lnTo>
                    <a:lnTo>
                      <a:pt x="54" y="166"/>
                    </a:lnTo>
                    <a:lnTo>
                      <a:pt x="47" y="152"/>
                    </a:lnTo>
                    <a:lnTo>
                      <a:pt x="42" y="146"/>
                    </a:lnTo>
                    <a:lnTo>
                      <a:pt x="38" y="144"/>
                    </a:lnTo>
                    <a:lnTo>
                      <a:pt x="30" y="143"/>
                    </a:lnTo>
                    <a:lnTo>
                      <a:pt x="27" y="140"/>
                    </a:lnTo>
                    <a:lnTo>
                      <a:pt x="19" y="141"/>
                    </a:lnTo>
                    <a:lnTo>
                      <a:pt x="13" y="135"/>
                    </a:lnTo>
                    <a:lnTo>
                      <a:pt x="7" y="131"/>
                    </a:lnTo>
                    <a:lnTo>
                      <a:pt x="6" y="123"/>
                    </a:lnTo>
                    <a:lnTo>
                      <a:pt x="3" y="122"/>
                    </a:lnTo>
                    <a:lnTo>
                      <a:pt x="0" y="116"/>
                    </a:lnTo>
                    <a:lnTo>
                      <a:pt x="6" y="114"/>
                    </a:lnTo>
                    <a:lnTo>
                      <a:pt x="6" y="110"/>
                    </a:lnTo>
                    <a:lnTo>
                      <a:pt x="10" y="106"/>
                    </a:lnTo>
                    <a:lnTo>
                      <a:pt x="10" y="96"/>
                    </a:lnTo>
                    <a:lnTo>
                      <a:pt x="6" y="96"/>
                    </a:lnTo>
                    <a:lnTo>
                      <a:pt x="6" y="87"/>
                    </a:lnTo>
                    <a:lnTo>
                      <a:pt x="10" y="78"/>
                    </a:lnTo>
                    <a:lnTo>
                      <a:pt x="9" y="73"/>
                    </a:lnTo>
                    <a:lnTo>
                      <a:pt x="15" y="70"/>
                    </a:lnTo>
                    <a:lnTo>
                      <a:pt x="10" y="65"/>
                    </a:lnTo>
                    <a:lnTo>
                      <a:pt x="9" y="61"/>
                    </a:lnTo>
                    <a:lnTo>
                      <a:pt x="16" y="58"/>
                    </a:lnTo>
                    <a:lnTo>
                      <a:pt x="13" y="50"/>
                    </a:lnTo>
                    <a:lnTo>
                      <a:pt x="7" y="41"/>
                    </a:lnTo>
                    <a:lnTo>
                      <a:pt x="19" y="35"/>
                    </a:lnTo>
                    <a:lnTo>
                      <a:pt x="32" y="34"/>
                    </a:lnTo>
                    <a:lnTo>
                      <a:pt x="51" y="34"/>
                    </a:lnTo>
                    <a:lnTo>
                      <a:pt x="53" y="21"/>
                    </a:lnTo>
                    <a:lnTo>
                      <a:pt x="57" y="14"/>
                    </a:lnTo>
                    <a:lnTo>
                      <a:pt x="62" y="14"/>
                    </a:lnTo>
                    <a:lnTo>
                      <a:pt x="68" y="8"/>
                    </a:lnTo>
                    <a:lnTo>
                      <a:pt x="70" y="14"/>
                    </a:lnTo>
                    <a:lnTo>
                      <a:pt x="73" y="8"/>
                    </a:lnTo>
                    <a:lnTo>
                      <a:pt x="77" y="8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86" y="11"/>
                    </a:lnTo>
                    <a:lnTo>
                      <a:pt x="85" y="2"/>
                    </a:lnTo>
                    <a:lnTo>
                      <a:pt x="91" y="0"/>
                    </a:lnTo>
                    <a:lnTo>
                      <a:pt x="9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5" name="Freeform 2161">
                <a:extLst>
                  <a:ext uri="{FF2B5EF4-FFF2-40B4-BE49-F238E27FC236}">
                    <a16:creationId xmlns:a16="http://schemas.microsoft.com/office/drawing/2014/main" id="{03F1F16B-16E3-6290-F1A4-CB2C94CDC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759"/>
                <a:ext cx="71" cy="88"/>
              </a:xfrm>
              <a:custGeom>
                <a:avLst/>
                <a:gdLst>
                  <a:gd name="T0" fmla="*/ 117 w 142"/>
                  <a:gd name="T1" fmla="*/ 25 h 177"/>
                  <a:gd name="T2" fmla="*/ 91 w 142"/>
                  <a:gd name="T3" fmla="*/ 0 h 177"/>
                  <a:gd name="T4" fmla="*/ 87 w 142"/>
                  <a:gd name="T5" fmla="*/ 9 h 177"/>
                  <a:gd name="T6" fmla="*/ 90 w 142"/>
                  <a:gd name="T7" fmla="*/ 29 h 177"/>
                  <a:gd name="T8" fmla="*/ 82 w 142"/>
                  <a:gd name="T9" fmla="*/ 32 h 177"/>
                  <a:gd name="T10" fmla="*/ 78 w 142"/>
                  <a:gd name="T11" fmla="*/ 23 h 177"/>
                  <a:gd name="T12" fmla="*/ 61 w 142"/>
                  <a:gd name="T13" fmla="*/ 19 h 177"/>
                  <a:gd name="T14" fmla="*/ 57 w 142"/>
                  <a:gd name="T15" fmla="*/ 32 h 177"/>
                  <a:gd name="T16" fmla="*/ 44 w 142"/>
                  <a:gd name="T17" fmla="*/ 34 h 177"/>
                  <a:gd name="T18" fmla="*/ 38 w 142"/>
                  <a:gd name="T19" fmla="*/ 38 h 177"/>
                  <a:gd name="T20" fmla="*/ 20 w 142"/>
                  <a:gd name="T21" fmla="*/ 47 h 177"/>
                  <a:gd name="T22" fmla="*/ 5 w 142"/>
                  <a:gd name="T23" fmla="*/ 61 h 177"/>
                  <a:gd name="T24" fmla="*/ 3 w 142"/>
                  <a:gd name="T25" fmla="*/ 70 h 177"/>
                  <a:gd name="T26" fmla="*/ 9 w 142"/>
                  <a:gd name="T27" fmla="*/ 75 h 177"/>
                  <a:gd name="T28" fmla="*/ 16 w 142"/>
                  <a:gd name="T29" fmla="*/ 81 h 177"/>
                  <a:gd name="T30" fmla="*/ 22 w 142"/>
                  <a:gd name="T31" fmla="*/ 85 h 177"/>
                  <a:gd name="T32" fmla="*/ 31 w 142"/>
                  <a:gd name="T33" fmla="*/ 85 h 177"/>
                  <a:gd name="T34" fmla="*/ 38 w 142"/>
                  <a:gd name="T35" fmla="*/ 93 h 177"/>
                  <a:gd name="T36" fmla="*/ 25 w 142"/>
                  <a:gd name="T37" fmla="*/ 105 h 177"/>
                  <a:gd name="T38" fmla="*/ 19 w 142"/>
                  <a:gd name="T39" fmla="*/ 108 h 177"/>
                  <a:gd name="T40" fmla="*/ 16 w 142"/>
                  <a:gd name="T41" fmla="*/ 125 h 177"/>
                  <a:gd name="T42" fmla="*/ 22 w 142"/>
                  <a:gd name="T43" fmla="*/ 132 h 177"/>
                  <a:gd name="T44" fmla="*/ 32 w 142"/>
                  <a:gd name="T45" fmla="*/ 137 h 177"/>
                  <a:gd name="T46" fmla="*/ 35 w 142"/>
                  <a:gd name="T47" fmla="*/ 142 h 177"/>
                  <a:gd name="T48" fmla="*/ 55 w 142"/>
                  <a:gd name="T49" fmla="*/ 145 h 177"/>
                  <a:gd name="T50" fmla="*/ 63 w 142"/>
                  <a:gd name="T51" fmla="*/ 155 h 177"/>
                  <a:gd name="T52" fmla="*/ 81 w 142"/>
                  <a:gd name="T53" fmla="*/ 152 h 177"/>
                  <a:gd name="T54" fmla="*/ 88 w 142"/>
                  <a:gd name="T55" fmla="*/ 164 h 177"/>
                  <a:gd name="T56" fmla="*/ 79 w 142"/>
                  <a:gd name="T57" fmla="*/ 174 h 177"/>
                  <a:gd name="T58" fmla="*/ 85 w 142"/>
                  <a:gd name="T59" fmla="*/ 175 h 177"/>
                  <a:gd name="T60" fmla="*/ 105 w 142"/>
                  <a:gd name="T61" fmla="*/ 172 h 177"/>
                  <a:gd name="T62" fmla="*/ 111 w 142"/>
                  <a:gd name="T63" fmla="*/ 161 h 177"/>
                  <a:gd name="T64" fmla="*/ 128 w 142"/>
                  <a:gd name="T65" fmla="*/ 163 h 177"/>
                  <a:gd name="T66" fmla="*/ 137 w 142"/>
                  <a:gd name="T67" fmla="*/ 149 h 177"/>
                  <a:gd name="T68" fmla="*/ 131 w 142"/>
                  <a:gd name="T69" fmla="*/ 145 h 177"/>
                  <a:gd name="T70" fmla="*/ 129 w 142"/>
                  <a:gd name="T71" fmla="*/ 136 h 177"/>
                  <a:gd name="T72" fmla="*/ 135 w 142"/>
                  <a:gd name="T73" fmla="*/ 125 h 177"/>
                  <a:gd name="T74" fmla="*/ 122 w 142"/>
                  <a:gd name="T75" fmla="*/ 128 h 177"/>
                  <a:gd name="T76" fmla="*/ 113 w 142"/>
                  <a:gd name="T77" fmla="*/ 120 h 177"/>
                  <a:gd name="T78" fmla="*/ 123 w 142"/>
                  <a:gd name="T79" fmla="*/ 108 h 177"/>
                  <a:gd name="T80" fmla="*/ 122 w 142"/>
                  <a:gd name="T81" fmla="*/ 102 h 177"/>
                  <a:gd name="T82" fmla="*/ 111 w 142"/>
                  <a:gd name="T83" fmla="*/ 91 h 177"/>
                  <a:gd name="T84" fmla="*/ 105 w 142"/>
                  <a:gd name="T85" fmla="*/ 76 h 177"/>
                  <a:gd name="T86" fmla="*/ 94 w 142"/>
                  <a:gd name="T87" fmla="*/ 60 h 177"/>
                  <a:gd name="T88" fmla="*/ 104 w 142"/>
                  <a:gd name="T89" fmla="*/ 52 h 177"/>
                  <a:gd name="T90" fmla="*/ 120 w 142"/>
                  <a:gd name="T91" fmla="*/ 29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2" h="177">
                    <a:moveTo>
                      <a:pt x="120" y="29"/>
                    </a:moveTo>
                    <a:lnTo>
                      <a:pt x="117" y="25"/>
                    </a:lnTo>
                    <a:lnTo>
                      <a:pt x="99" y="5"/>
                    </a:lnTo>
                    <a:lnTo>
                      <a:pt x="91" y="0"/>
                    </a:lnTo>
                    <a:lnTo>
                      <a:pt x="91" y="2"/>
                    </a:lnTo>
                    <a:lnTo>
                      <a:pt x="87" y="9"/>
                    </a:lnTo>
                    <a:lnTo>
                      <a:pt x="91" y="14"/>
                    </a:lnTo>
                    <a:lnTo>
                      <a:pt x="90" y="29"/>
                    </a:lnTo>
                    <a:lnTo>
                      <a:pt x="88" y="32"/>
                    </a:lnTo>
                    <a:lnTo>
                      <a:pt x="82" y="32"/>
                    </a:lnTo>
                    <a:lnTo>
                      <a:pt x="78" y="23"/>
                    </a:lnTo>
                    <a:lnTo>
                      <a:pt x="78" y="23"/>
                    </a:lnTo>
                    <a:lnTo>
                      <a:pt x="67" y="19"/>
                    </a:lnTo>
                    <a:lnTo>
                      <a:pt x="61" y="19"/>
                    </a:lnTo>
                    <a:lnTo>
                      <a:pt x="57" y="23"/>
                    </a:lnTo>
                    <a:lnTo>
                      <a:pt x="57" y="32"/>
                    </a:lnTo>
                    <a:lnTo>
                      <a:pt x="53" y="29"/>
                    </a:lnTo>
                    <a:lnTo>
                      <a:pt x="44" y="34"/>
                    </a:lnTo>
                    <a:lnTo>
                      <a:pt x="43" y="35"/>
                    </a:lnTo>
                    <a:lnTo>
                      <a:pt x="38" y="38"/>
                    </a:lnTo>
                    <a:lnTo>
                      <a:pt x="26" y="46"/>
                    </a:lnTo>
                    <a:lnTo>
                      <a:pt x="20" y="47"/>
                    </a:lnTo>
                    <a:lnTo>
                      <a:pt x="17" y="57"/>
                    </a:lnTo>
                    <a:lnTo>
                      <a:pt x="5" y="61"/>
                    </a:lnTo>
                    <a:lnTo>
                      <a:pt x="0" y="69"/>
                    </a:lnTo>
                    <a:lnTo>
                      <a:pt x="3" y="70"/>
                    </a:lnTo>
                    <a:lnTo>
                      <a:pt x="6" y="69"/>
                    </a:lnTo>
                    <a:lnTo>
                      <a:pt x="9" y="75"/>
                    </a:lnTo>
                    <a:lnTo>
                      <a:pt x="16" y="75"/>
                    </a:lnTo>
                    <a:lnTo>
                      <a:pt x="16" y="81"/>
                    </a:lnTo>
                    <a:lnTo>
                      <a:pt x="19" y="84"/>
                    </a:lnTo>
                    <a:lnTo>
                      <a:pt x="22" y="85"/>
                    </a:lnTo>
                    <a:lnTo>
                      <a:pt x="26" y="88"/>
                    </a:lnTo>
                    <a:lnTo>
                      <a:pt x="31" y="85"/>
                    </a:lnTo>
                    <a:lnTo>
                      <a:pt x="38" y="85"/>
                    </a:lnTo>
                    <a:lnTo>
                      <a:pt x="38" y="93"/>
                    </a:lnTo>
                    <a:lnTo>
                      <a:pt x="34" y="96"/>
                    </a:lnTo>
                    <a:lnTo>
                      <a:pt x="25" y="105"/>
                    </a:lnTo>
                    <a:lnTo>
                      <a:pt x="25" y="107"/>
                    </a:lnTo>
                    <a:lnTo>
                      <a:pt x="19" y="108"/>
                    </a:lnTo>
                    <a:lnTo>
                      <a:pt x="14" y="119"/>
                    </a:lnTo>
                    <a:lnTo>
                      <a:pt x="16" y="125"/>
                    </a:lnTo>
                    <a:lnTo>
                      <a:pt x="19" y="126"/>
                    </a:lnTo>
                    <a:lnTo>
                      <a:pt x="22" y="132"/>
                    </a:lnTo>
                    <a:lnTo>
                      <a:pt x="25" y="132"/>
                    </a:lnTo>
                    <a:lnTo>
                      <a:pt x="32" y="137"/>
                    </a:lnTo>
                    <a:lnTo>
                      <a:pt x="35" y="139"/>
                    </a:lnTo>
                    <a:lnTo>
                      <a:pt x="35" y="142"/>
                    </a:lnTo>
                    <a:lnTo>
                      <a:pt x="43" y="151"/>
                    </a:lnTo>
                    <a:lnTo>
                      <a:pt x="55" y="145"/>
                    </a:lnTo>
                    <a:lnTo>
                      <a:pt x="61" y="151"/>
                    </a:lnTo>
                    <a:lnTo>
                      <a:pt x="63" y="155"/>
                    </a:lnTo>
                    <a:lnTo>
                      <a:pt x="69" y="158"/>
                    </a:lnTo>
                    <a:lnTo>
                      <a:pt x="81" y="152"/>
                    </a:lnTo>
                    <a:lnTo>
                      <a:pt x="87" y="155"/>
                    </a:lnTo>
                    <a:lnTo>
                      <a:pt x="88" y="164"/>
                    </a:lnTo>
                    <a:lnTo>
                      <a:pt x="81" y="166"/>
                    </a:lnTo>
                    <a:lnTo>
                      <a:pt x="79" y="174"/>
                    </a:lnTo>
                    <a:lnTo>
                      <a:pt x="81" y="177"/>
                    </a:lnTo>
                    <a:lnTo>
                      <a:pt x="85" y="175"/>
                    </a:lnTo>
                    <a:lnTo>
                      <a:pt x="90" y="175"/>
                    </a:lnTo>
                    <a:lnTo>
                      <a:pt x="105" y="172"/>
                    </a:lnTo>
                    <a:lnTo>
                      <a:pt x="110" y="169"/>
                    </a:lnTo>
                    <a:lnTo>
                      <a:pt x="111" y="161"/>
                    </a:lnTo>
                    <a:lnTo>
                      <a:pt x="122" y="158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7" y="149"/>
                    </a:lnTo>
                    <a:lnTo>
                      <a:pt x="132" y="149"/>
                    </a:lnTo>
                    <a:lnTo>
                      <a:pt x="131" y="145"/>
                    </a:lnTo>
                    <a:lnTo>
                      <a:pt x="128" y="140"/>
                    </a:lnTo>
                    <a:lnTo>
                      <a:pt x="129" y="136"/>
                    </a:lnTo>
                    <a:lnTo>
                      <a:pt x="142" y="129"/>
                    </a:lnTo>
                    <a:lnTo>
                      <a:pt x="135" y="125"/>
                    </a:lnTo>
                    <a:lnTo>
                      <a:pt x="131" y="128"/>
                    </a:lnTo>
                    <a:lnTo>
                      <a:pt x="122" y="128"/>
                    </a:lnTo>
                    <a:lnTo>
                      <a:pt x="117" y="132"/>
                    </a:lnTo>
                    <a:lnTo>
                      <a:pt x="113" y="120"/>
                    </a:lnTo>
                    <a:lnTo>
                      <a:pt x="123" y="111"/>
                    </a:lnTo>
                    <a:lnTo>
                      <a:pt x="123" y="108"/>
                    </a:lnTo>
                    <a:lnTo>
                      <a:pt x="119" y="105"/>
                    </a:lnTo>
                    <a:lnTo>
                      <a:pt x="122" y="102"/>
                    </a:lnTo>
                    <a:lnTo>
                      <a:pt x="119" y="98"/>
                    </a:lnTo>
                    <a:lnTo>
                      <a:pt x="111" y="91"/>
                    </a:lnTo>
                    <a:lnTo>
                      <a:pt x="111" y="85"/>
                    </a:lnTo>
                    <a:lnTo>
                      <a:pt x="105" y="76"/>
                    </a:lnTo>
                    <a:lnTo>
                      <a:pt x="107" y="70"/>
                    </a:lnTo>
                    <a:lnTo>
                      <a:pt x="94" y="60"/>
                    </a:lnTo>
                    <a:lnTo>
                      <a:pt x="97" y="57"/>
                    </a:lnTo>
                    <a:lnTo>
                      <a:pt x="104" y="52"/>
                    </a:lnTo>
                    <a:lnTo>
                      <a:pt x="110" y="43"/>
                    </a:lnTo>
                    <a:lnTo>
                      <a:pt x="120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6" name="Freeform 2162">
                <a:extLst>
                  <a:ext uri="{FF2B5EF4-FFF2-40B4-BE49-F238E27FC236}">
                    <a16:creationId xmlns:a16="http://schemas.microsoft.com/office/drawing/2014/main" id="{04993470-4D2A-E0D3-D347-34DCC1D2E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759"/>
                <a:ext cx="71" cy="88"/>
              </a:xfrm>
              <a:custGeom>
                <a:avLst/>
                <a:gdLst>
                  <a:gd name="T0" fmla="*/ 110 w 142"/>
                  <a:gd name="T1" fmla="*/ 43 h 177"/>
                  <a:gd name="T2" fmla="*/ 97 w 142"/>
                  <a:gd name="T3" fmla="*/ 57 h 177"/>
                  <a:gd name="T4" fmla="*/ 107 w 142"/>
                  <a:gd name="T5" fmla="*/ 70 h 177"/>
                  <a:gd name="T6" fmla="*/ 111 w 142"/>
                  <a:gd name="T7" fmla="*/ 85 h 177"/>
                  <a:gd name="T8" fmla="*/ 119 w 142"/>
                  <a:gd name="T9" fmla="*/ 98 h 177"/>
                  <a:gd name="T10" fmla="*/ 119 w 142"/>
                  <a:gd name="T11" fmla="*/ 105 h 177"/>
                  <a:gd name="T12" fmla="*/ 123 w 142"/>
                  <a:gd name="T13" fmla="*/ 111 h 177"/>
                  <a:gd name="T14" fmla="*/ 117 w 142"/>
                  <a:gd name="T15" fmla="*/ 132 h 177"/>
                  <a:gd name="T16" fmla="*/ 131 w 142"/>
                  <a:gd name="T17" fmla="*/ 128 h 177"/>
                  <a:gd name="T18" fmla="*/ 142 w 142"/>
                  <a:gd name="T19" fmla="*/ 129 h 177"/>
                  <a:gd name="T20" fmla="*/ 128 w 142"/>
                  <a:gd name="T21" fmla="*/ 140 h 177"/>
                  <a:gd name="T22" fmla="*/ 132 w 142"/>
                  <a:gd name="T23" fmla="*/ 149 h 177"/>
                  <a:gd name="T24" fmla="*/ 132 w 142"/>
                  <a:gd name="T25" fmla="*/ 158 h 177"/>
                  <a:gd name="T26" fmla="*/ 122 w 142"/>
                  <a:gd name="T27" fmla="*/ 158 h 177"/>
                  <a:gd name="T28" fmla="*/ 110 w 142"/>
                  <a:gd name="T29" fmla="*/ 169 h 177"/>
                  <a:gd name="T30" fmla="*/ 90 w 142"/>
                  <a:gd name="T31" fmla="*/ 175 h 177"/>
                  <a:gd name="T32" fmla="*/ 81 w 142"/>
                  <a:gd name="T33" fmla="*/ 177 h 177"/>
                  <a:gd name="T34" fmla="*/ 81 w 142"/>
                  <a:gd name="T35" fmla="*/ 166 h 177"/>
                  <a:gd name="T36" fmla="*/ 87 w 142"/>
                  <a:gd name="T37" fmla="*/ 155 h 177"/>
                  <a:gd name="T38" fmla="*/ 69 w 142"/>
                  <a:gd name="T39" fmla="*/ 158 h 177"/>
                  <a:gd name="T40" fmla="*/ 61 w 142"/>
                  <a:gd name="T41" fmla="*/ 151 h 177"/>
                  <a:gd name="T42" fmla="*/ 43 w 142"/>
                  <a:gd name="T43" fmla="*/ 151 h 177"/>
                  <a:gd name="T44" fmla="*/ 35 w 142"/>
                  <a:gd name="T45" fmla="*/ 139 h 177"/>
                  <a:gd name="T46" fmla="*/ 25 w 142"/>
                  <a:gd name="T47" fmla="*/ 132 h 177"/>
                  <a:gd name="T48" fmla="*/ 19 w 142"/>
                  <a:gd name="T49" fmla="*/ 126 h 177"/>
                  <a:gd name="T50" fmla="*/ 14 w 142"/>
                  <a:gd name="T51" fmla="*/ 119 h 177"/>
                  <a:gd name="T52" fmla="*/ 25 w 142"/>
                  <a:gd name="T53" fmla="*/ 107 h 177"/>
                  <a:gd name="T54" fmla="*/ 34 w 142"/>
                  <a:gd name="T55" fmla="*/ 96 h 177"/>
                  <a:gd name="T56" fmla="*/ 38 w 142"/>
                  <a:gd name="T57" fmla="*/ 85 h 177"/>
                  <a:gd name="T58" fmla="*/ 26 w 142"/>
                  <a:gd name="T59" fmla="*/ 88 h 177"/>
                  <a:gd name="T60" fmla="*/ 19 w 142"/>
                  <a:gd name="T61" fmla="*/ 84 h 177"/>
                  <a:gd name="T62" fmla="*/ 16 w 142"/>
                  <a:gd name="T63" fmla="*/ 75 h 177"/>
                  <a:gd name="T64" fmla="*/ 6 w 142"/>
                  <a:gd name="T65" fmla="*/ 69 h 177"/>
                  <a:gd name="T66" fmla="*/ 0 w 142"/>
                  <a:gd name="T67" fmla="*/ 69 h 177"/>
                  <a:gd name="T68" fmla="*/ 17 w 142"/>
                  <a:gd name="T69" fmla="*/ 57 h 177"/>
                  <a:gd name="T70" fmla="*/ 26 w 142"/>
                  <a:gd name="T71" fmla="*/ 46 h 177"/>
                  <a:gd name="T72" fmla="*/ 43 w 142"/>
                  <a:gd name="T73" fmla="*/ 35 h 177"/>
                  <a:gd name="T74" fmla="*/ 53 w 142"/>
                  <a:gd name="T75" fmla="*/ 29 h 177"/>
                  <a:gd name="T76" fmla="*/ 57 w 142"/>
                  <a:gd name="T77" fmla="*/ 23 h 177"/>
                  <a:gd name="T78" fmla="*/ 67 w 142"/>
                  <a:gd name="T79" fmla="*/ 19 h 177"/>
                  <a:gd name="T80" fmla="*/ 78 w 142"/>
                  <a:gd name="T81" fmla="*/ 23 h 177"/>
                  <a:gd name="T82" fmla="*/ 88 w 142"/>
                  <a:gd name="T83" fmla="*/ 32 h 177"/>
                  <a:gd name="T84" fmla="*/ 91 w 142"/>
                  <a:gd name="T85" fmla="*/ 14 h 177"/>
                  <a:gd name="T86" fmla="*/ 91 w 142"/>
                  <a:gd name="T87" fmla="*/ 2 h 177"/>
                  <a:gd name="T88" fmla="*/ 99 w 142"/>
                  <a:gd name="T89" fmla="*/ 5 h 177"/>
                  <a:gd name="T90" fmla="*/ 120 w 142"/>
                  <a:gd name="T91" fmla="*/ 29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2" h="177">
                    <a:moveTo>
                      <a:pt x="120" y="29"/>
                    </a:moveTo>
                    <a:lnTo>
                      <a:pt x="110" y="43"/>
                    </a:lnTo>
                    <a:lnTo>
                      <a:pt x="104" y="52"/>
                    </a:lnTo>
                    <a:lnTo>
                      <a:pt x="97" y="57"/>
                    </a:lnTo>
                    <a:lnTo>
                      <a:pt x="94" y="60"/>
                    </a:lnTo>
                    <a:lnTo>
                      <a:pt x="107" y="70"/>
                    </a:lnTo>
                    <a:lnTo>
                      <a:pt x="105" y="76"/>
                    </a:lnTo>
                    <a:lnTo>
                      <a:pt x="111" y="85"/>
                    </a:lnTo>
                    <a:lnTo>
                      <a:pt x="111" y="91"/>
                    </a:lnTo>
                    <a:lnTo>
                      <a:pt x="119" y="98"/>
                    </a:lnTo>
                    <a:lnTo>
                      <a:pt x="122" y="102"/>
                    </a:lnTo>
                    <a:lnTo>
                      <a:pt x="119" y="105"/>
                    </a:lnTo>
                    <a:lnTo>
                      <a:pt x="123" y="108"/>
                    </a:lnTo>
                    <a:lnTo>
                      <a:pt x="123" y="111"/>
                    </a:lnTo>
                    <a:lnTo>
                      <a:pt x="113" y="120"/>
                    </a:lnTo>
                    <a:lnTo>
                      <a:pt x="117" y="132"/>
                    </a:lnTo>
                    <a:lnTo>
                      <a:pt x="122" y="128"/>
                    </a:lnTo>
                    <a:lnTo>
                      <a:pt x="131" y="128"/>
                    </a:lnTo>
                    <a:lnTo>
                      <a:pt x="135" y="125"/>
                    </a:lnTo>
                    <a:lnTo>
                      <a:pt x="142" y="129"/>
                    </a:lnTo>
                    <a:lnTo>
                      <a:pt x="129" y="136"/>
                    </a:lnTo>
                    <a:lnTo>
                      <a:pt x="128" y="140"/>
                    </a:lnTo>
                    <a:lnTo>
                      <a:pt x="131" y="145"/>
                    </a:lnTo>
                    <a:lnTo>
                      <a:pt x="132" y="149"/>
                    </a:lnTo>
                    <a:lnTo>
                      <a:pt x="137" y="149"/>
                    </a:lnTo>
                    <a:lnTo>
                      <a:pt x="132" y="158"/>
                    </a:lnTo>
                    <a:lnTo>
                      <a:pt x="128" y="163"/>
                    </a:lnTo>
                    <a:lnTo>
                      <a:pt x="122" y="158"/>
                    </a:lnTo>
                    <a:lnTo>
                      <a:pt x="111" y="161"/>
                    </a:lnTo>
                    <a:lnTo>
                      <a:pt x="110" y="169"/>
                    </a:lnTo>
                    <a:lnTo>
                      <a:pt x="105" y="172"/>
                    </a:lnTo>
                    <a:lnTo>
                      <a:pt x="90" y="175"/>
                    </a:lnTo>
                    <a:lnTo>
                      <a:pt x="85" y="175"/>
                    </a:lnTo>
                    <a:lnTo>
                      <a:pt x="81" y="177"/>
                    </a:lnTo>
                    <a:lnTo>
                      <a:pt x="79" y="174"/>
                    </a:lnTo>
                    <a:lnTo>
                      <a:pt x="81" y="166"/>
                    </a:lnTo>
                    <a:lnTo>
                      <a:pt x="88" y="164"/>
                    </a:lnTo>
                    <a:lnTo>
                      <a:pt x="87" y="155"/>
                    </a:lnTo>
                    <a:lnTo>
                      <a:pt x="81" y="152"/>
                    </a:lnTo>
                    <a:lnTo>
                      <a:pt x="69" y="158"/>
                    </a:lnTo>
                    <a:lnTo>
                      <a:pt x="63" y="155"/>
                    </a:lnTo>
                    <a:lnTo>
                      <a:pt x="61" y="151"/>
                    </a:lnTo>
                    <a:lnTo>
                      <a:pt x="55" y="145"/>
                    </a:lnTo>
                    <a:lnTo>
                      <a:pt x="43" y="151"/>
                    </a:lnTo>
                    <a:lnTo>
                      <a:pt x="35" y="142"/>
                    </a:lnTo>
                    <a:lnTo>
                      <a:pt x="35" y="139"/>
                    </a:lnTo>
                    <a:lnTo>
                      <a:pt x="32" y="137"/>
                    </a:lnTo>
                    <a:lnTo>
                      <a:pt x="25" y="132"/>
                    </a:lnTo>
                    <a:lnTo>
                      <a:pt x="22" y="132"/>
                    </a:lnTo>
                    <a:lnTo>
                      <a:pt x="19" y="126"/>
                    </a:lnTo>
                    <a:lnTo>
                      <a:pt x="16" y="125"/>
                    </a:lnTo>
                    <a:lnTo>
                      <a:pt x="14" y="119"/>
                    </a:lnTo>
                    <a:lnTo>
                      <a:pt x="19" y="108"/>
                    </a:lnTo>
                    <a:lnTo>
                      <a:pt x="25" y="107"/>
                    </a:lnTo>
                    <a:lnTo>
                      <a:pt x="25" y="105"/>
                    </a:lnTo>
                    <a:lnTo>
                      <a:pt x="34" y="96"/>
                    </a:lnTo>
                    <a:lnTo>
                      <a:pt x="38" y="93"/>
                    </a:lnTo>
                    <a:lnTo>
                      <a:pt x="38" y="85"/>
                    </a:lnTo>
                    <a:lnTo>
                      <a:pt x="31" y="85"/>
                    </a:lnTo>
                    <a:lnTo>
                      <a:pt x="26" y="88"/>
                    </a:lnTo>
                    <a:lnTo>
                      <a:pt x="22" y="85"/>
                    </a:lnTo>
                    <a:lnTo>
                      <a:pt x="19" y="84"/>
                    </a:lnTo>
                    <a:lnTo>
                      <a:pt x="16" y="81"/>
                    </a:lnTo>
                    <a:lnTo>
                      <a:pt x="16" y="75"/>
                    </a:lnTo>
                    <a:lnTo>
                      <a:pt x="9" y="75"/>
                    </a:lnTo>
                    <a:lnTo>
                      <a:pt x="6" y="69"/>
                    </a:lnTo>
                    <a:lnTo>
                      <a:pt x="3" y="70"/>
                    </a:lnTo>
                    <a:lnTo>
                      <a:pt x="0" y="69"/>
                    </a:lnTo>
                    <a:lnTo>
                      <a:pt x="5" y="61"/>
                    </a:lnTo>
                    <a:lnTo>
                      <a:pt x="17" y="57"/>
                    </a:lnTo>
                    <a:lnTo>
                      <a:pt x="20" y="47"/>
                    </a:lnTo>
                    <a:lnTo>
                      <a:pt x="26" y="46"/>
                    </a:lnTo>
                    <a:lnTo>
                      <a:pt x="38" y="38"/>
                    </a:lnTo>
                    <a:lnTo>
                      <a:pt x="43" y="35"/>
                    </a:lnTo>
                    <a:lnTo>
                      <a:pt x="44" y="34"/>
                    </a:lnTo>
                    <a:lnTo>
                      <a:pt x="53" y="29"/>
                    </a:lnTo>
                    <a:lnTo>
                      <a:pt x="57" y="32"/>
                    </a:lnTo>
                    <a:lnTo>
                      <a:pt x="57" y="23"/>
                    </a:lnTo>
                    <a:lnTo>
                      <a:pt x="61" y="19"/>
                    </a:lnTo>
                    <a:lnTo>
                      <a:pt x="67" y="19"/>
                    </a:lnTo>
                    <a:lnTo>
                      <a:pt x="78" y="23"/>
                    </a:lnTo>
                    <a:lnTo>
                      <a:pt x="78" y="23"/>
                    </a:lnTo>
                    <a:lnTo>
                      <a:pt x="82" y="32"/>
                    </a:lnTo>
                    <a:lnTo>
                      <a:pt x="88" y="32"/>
                    </a:lnTo>
                    <a:lnTo>
                      <a:pt x="90" y="29"/>
                    </a:lnTo>
                    <a:lnTo>
                      <a:pt x="91" y="14"/>
                    </a:lnTo>
                    <a:lnTo>
                      <a:pt x="87" y="9"/>
                    </a:lnTo>
                    <a:lnTo>
                      <a:pt x="91" y="2"/>
                    </a:lnTo>
                    <a:lnTo>
                      <a:pt x="91" y="0"/>
                    </a:lnTo>
                    <a:lnTo>
                      <a:pt x="99" y="5"/>
                    </a:lnTo>
                    <a:lnTo>
                      <a:pt x="117" y="25"/>
                    </a:lnTo>
                    <a:lnTo>
                      <a:pt x="12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7" name="Freeform 2163">
                <a:extLst>
                  <a:ext uri="{FF2B5EF4-FFF2-40B4-BE49-F238E27FC236}">
                    <a16:creationId xmlns:a16="http://schemas.microsoft.com/office/drawing/2014/main" id="{4F36FB24-2A93-D8C9-BD2E-6C935C0A3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759"/>
                <a:ext cx="71" cy="88"/>
              </a:xfrm>
              <a:custGeom>
                <a:avLst/>
                <a:gdLst>
                  <a:gd name="T0" fmla="*/ 110 w 142"/>
                  <a:gd name="T1" fmla="*/ 43 h 177"/>
                  <a:gd name="T2" fmla="*/ 97 w 142"/>
                  <a:gd name="T3" fmla="*/ 57 h 177"/>
                  <a:gd name="T4" fmla="*/ 107 w 142"/>
                  <a:gd name="T5" fmla="*/ 70 h 177"/>
                  <a:gd name="T6" fmla="*/ 111 w 142"/>
                  <a:gd name="T7" fmla="*/ 85 h 177"/>
                  <a:gd name="T8" fmla="*/ 119 w 142"/>
                  <a:gd name="T9" fmla="*/ 98 h 177"/>
                  <a:gd name="T10" fmla="*/ 119 w 142"/>
                  <a:gd name="T11" fmla="*/ 105 h 177"/>
                  <a:gd name="T12" fmla="*/ 123 w 142"/>
                  <a:gd name="T13" fmla="*/ 111 h 177"/>
                  <a:gd name="T14" fmla="*/ 117 w 142"/>
                  <a:gd name="T15" fmla="*/ 132 h 177"/>
                  <a:gd name="T16" fmla="*/ 131 w 142"/>
                  <a:gd name="T17" fmla="*/ 128 h 177"/>
                  <a:gd name="T18" fmla="*/ 142 w 142"/>
                  <a:gd name="T19" fmla="*/ 129 h 177"/>
                  <a:gd name="T20" fmla="*/ 128 w 142"/>
                  <a:gd name="T21" fmla="*/ 140 h 177"/>
                  <a:gd name="T22" fmla="*/ 132 w 142"/>
                  <a:gd name="T23" fmla="*/ 149 h 177"/>
                  <a:gd name="T24" fmla="*/ 132 w 142"/>
                  <a:gd name="T25" fmla="*/ 158 h 177"/>
                  <a:gd name="T26" fmla="*/ 122 w 142"/>
                  <a:gd name="T27" fmla="*/ 158 h 177"/>
                  <a:gd name="T28" fmla="*/ 110 w 142"/>
                  <a:gd name="T29" fmla="*/ 169 h 177"/>
                  <a:gd name="T30" fmla="*/ 90 w 142"/>
                  <a:gd name="T31" fmla="*/ 175 h 177"/>
                  <a:gd name="T32" fmla="*/ 81 w 142"/>
                  <a:gd name="T33" fmla="*/ 177 h 177"/>
                  <a:gd name="T34" fmla="*/ 81 w 142"/>
                  <a:gd name="T35" fmla="*/ 166 h 177"/>
                  <a:gd name="T36" fmla="*/ 87 w 142"/>
                  <a:gd name="T37" fmla="*/ 155 h 177"/>
                  <a:gd name="T38" fmla="*/ 69 w 142"/>
                  <a:gd name="T39" fmla="*/ 158 h 177"/>
                  <a:gd name="T40" fmla="*/ 61 w 142"/>
                  <a:gd name="T41" fmla="*/ 151 h 177"/>
                  <a:gd name="T42" fmla="*/ 43 w 142"/>
                  <a:gd name="T43" fmla="*/ 151 h 177"/>
                  <a:gd name="T44" fmla="*/ 35 w 142"/>
                  <a:gd name="T45" fmla="*/ 139 h 177"/>
                  <a:gd name="T46" fmla="*/ 25 w 142"/>
                  <a:gd name="T47" fmla="*/ 132 h 177"/>
                  <a:gd name="T48" fmla="*/ 19 w 142"/>
                  <a:gd name="T49" fmla="*/ 126 h 177"/>
                  <a:gd name="T50" fmla="*/ 14 w 142"/>
                  <a:gd name="T51" fmla="*/ 119 h 177"/>
                  <a:gd name="T52" fmla="*/ 25 w 142"/>
                  <a:gd name="T53" fmla="*/ 107 h 177"/>
                  <a:gd name="T54" fmla="*/ 34 w 142"/>
                  <a:gd name="T55" fmla="*/ 96 h 177"/>
                  <a:gd name="T56" fmla="*/ 38 w 142"/>
                  <a:gd name="T57" fmla="*/ 85 h 177"/>
                  <a:gd name="T58" fmla="*/ 26 w 142"/>
                  <a:gd name="T59" fmla="*/ 88 h 177"/>
                  <a:gd name="T60" fmla="*/ 19 w 142"/>
                  <a:gd name="T61" fmla="*/ 84 h 177"/>
                  <a:gd name="T62" fmla="*/ 16 w 142"/>
                  <a:gd name="T63" fmla="*/ 75 h 177"/>
                  <a:gd name="T64" fmla="*/ 6 w 142"/>
                  <a:gd name="T65" fmla="*/ 69 h 177"/>
                  <a:gd name="T66" fmla="*/ 0 w 142"/>
                  <a:gd name="T67" fmla="*/ 69 h 177"/>
                  <a:gd name="T68" fmla="*/ 17 w 142"/>
                  <a:gd name="T69" fmla="*/ 57 h 177"/>
                  <a:gd name="T70" fmla="*/ 26 w 142"/>
                  <a:gd name="T71" fmla="*/ 46 h 177"/>
                  <a:gd name="T72" fmla="*/ 43 w 142"/>
                  <a:gd name="T73" fmla="*/ 35 h 177"/>
                  <a:gd name="T74" fmla="*/ 53 w 142"/>
                  <a:gd name="T75" fmla="*/ 29 h 177"/>
                  <a:gd name="T76" fmla="*/ 57 w 142"/>
                  <a:gd name="T77" fmla="*/ 23 h 177"/>
                  <a:gd name="T78" fmla="*/ 67 w 142"/>
                  <a:gd name="T79" fmla="*/ 19 h 177"/>
                  <a:gd name="T80" fmla="*/ 78 w 142"/>
                  <a:gd name="T81" fmla="*/ 23 h 177"/>
                  <a:gd name="T82" fmla="*/ 88 w 142"/>
                  <a:gd name="T83" fmla="*/ 32 h 177"/>
                  <a:gd name="T84" fmla="*/ 91 w 142"/>
                  <a:gd name="T85" fmla="*/ 14 h 177"/>
                  <a:gd name="T86" fmla="*/ 91 w 142"/>
                  <a:gd name="T87" fmla="*/ 2 h 177"/>
                  <a:gd name="T88" fmla="*/ 99 w 142"/>
                  <a:gd name="T89" fmla="*/ 5 h 177"/>
                  <a:gd name="T90" fmla="*/ 120 w 142"/>
                  <a:gd name="T91" fmla="*/ 29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2" h="177">
                    <a:moveTo>
                      <a:pt x="120" y="29"/>
                    </a:moveTo>
                    <a:lnTo>
                      <a:pt x="110" y="43"/>
                    </a:lnTo>
                    <a:lnTo>
                      <a:pt x="104" y="52"/>
                    </a:lnTo>
                    <a:lnTo>
                      <a:pt x="97" y="57"/>
                    </a:lnTo>
                    <a:lnTo>
                      <a:pt x="94" y="60"/>
                    </a:lnTo>
                    <a:lnTo>
                      <a:pt x="107" y="70"/>
                    </a:lnTo>
                    <a:lnTo>
                      <a:pt x="105" y="76"/>
                    </a:lnTo>
                    <a:lnTo>
                      <a:pt x="111" y="85"/>
                    </a:lnTo>
                    <a:lnTo>
                      <a:pt x="111" y="91"/>
                    </a:lnTo>
                    <a:lnTo>
                      <a:pt x="119" y="98"/>
                    </a:lnTo>
                    <a:lnTo>
                      <a:pt x="122" y="102"/>
                    </a:lnTo>
                    <a:lnTo>
                      <a:pt x="119" y="105"/>
                    </a:lnTo>
                    <a:lnTo>
                      <a:pt x="123" y="108"/>
                    </a:lnTo>
                    <a:lnTo>
                      <a:pt x="123" y="111"/>
                    </a:lnTo>
                    <a:lnTo>
                      <a:pt x="113" y="120"/>
                    </a:lnTo>
                    <a:lnTo>
                      <a:pt x="117" y="132"/>
                    </a:lnTo>
                    <a:lnTo>
                      <a:pt x="122" y="128"/>
                    </a:lnTo>
                    <a:lnTo>
                      <a:pt x="131" y="128"/>
                    </a:lnTo>
                    <a:lnTo>
                      <a:pt x="135" y="125"/>
                    </a:lnTo>
                    <a:lnTo>
                      <a:pt x="142" y="129"/>
                    </a:lnTo>
                    <a:lnTo>
                      <a:pt x="129" y="136"/>
                    </a:lnTo>
                    <a:lnTo>
                      <a:pt x="128" y="140"/>
                    </a:lnTo>
                    <a:lnTo>
                      <a:pt x="131" y="145"/>
                    </a:lnTo>
                    <a:lnTo>
                      <a:pt x="132" y="149"/>
                    </a:lnTo>
                    <a:lnTo>
                      <a:pt x="137" y="149"/>
                    </a:lnTo>
                    <a:lnTo>
                      <a:pt x="132" y="158"/>
                    </a:lnTo>
                    <a:lnTo>
                      <a:pt x="128" y="163"/>
                    </a:lnTo>
                    <a:lnTo>
                      <a:pt x="122" y="158"/>
                    </a:lnTo>
                    <a:lnTo>
                      <a:pt x="111" y="161"/>
                    </a:lnTo>
                    <a:lnTo>
                      <a:pt x="110" y="169"/>
                    </a:lnTo>
                    <a:lnTo>
                      <a:pt x="105" y="172"/>
                    </a:lnTo>
                    <a:lnTo>
                      <a:pt x="90" y="175"/>
                    </a:lnTo>
                    <a:lnTo>
                      <a:pt x="85" y="175"/>
                    </a:lnTo>
                    <a:lnTo>
                      <a:pt x="81" y="177"/>
                    </a:lnTo>
                    <a:lnTo>
                      <a:pt x="79" y="174"/>
                    </a:lnTo>
                    <a:lnTo>
                      <a:pt x="81" y="166"/>
                    </a:lnTo>
                    <a:lnTo>
                      <a:pt x="88" y="164"/>
                    </a:lnTo>
                    <a:lnTo>
                      <a:pt x="87" y="155"/>
                    </a:lnTo>
                    <a:lnTo>
                      <a:pt x="81" y="152"/>
                    </a:lnTo>
                    <a:lnTo>
                      <a:pt x="69" y="158"/>
                    </a:lnTo>
                    <a:lnTo>
                      <a:pt x="63" y="155"/>
                    </a:lnTo>
                    <a:lnTo>
                      <a:pt x="61" y="151"/>
                    </a:lnTo>
                    <a:lnTo>
                      <a:pt x="55" y="145"/>
                    </a:lnTo>
                    <a:lnTo>
                      <a:pt x="43" y="151"/>
                    </a:lnTo>
                    <a:lnTo>
                      <a:pt x="35" y="142"/>
                    </a:lnTo>
                    <a:lnTo>
                      <a:pt x="35" y="139"/>
                    </a:lnTo>
                    <a:lnTo>
                      <a:pt x="32" y="137"/>
                    </a:lnTo>
                    <a:lnTo>
                      <a:pt x="25" y="132"/>
                    </a:lnTo>
                    <a:lnTo>
                      <a:pt x="22" y="132"/>
                    </a:lnTo>
                    <a:lnTo>
                      <a:pt x="19" y="126"/>
                    </a:lnTo>
                    <a:lnTo>
                      <a:pt x="16" y="125"/>
                    </a:lnTo>
                    <a:lnTo>
                      <a:pt x="14" y="119"/>
                    </a:lnTo>
                    <a:lnTo>
                      <a:pt x="19" y="108"/>
                    </a:lnTo>
                    <a:lnTo>
                      <a:pt x="25" y="107"/>
                    </a:lnTo>
                    <a:lnTo>
                      <a:pt x="25" y="105"/>
                    </a:lnTo>
                    <a:lnTo>
                      <a:pt x="34" y="96"/>
                    </a:lnTo>
                    <a:lnTo>
                      <a:pt x="38" y="93"/>
                    </a:lnTo>
                    <a:lnTo>
                      <a:pt x="38" y="85"/>
                    </a:lnTo>
                    <a:lnTo>
                      <a:pt x="31" y="85"/>
                    </a:lnTo>
                    <a:lnTo>
                      <a:pt x="26" y="88"/>
                    </a:lnTo>
                    <a:lnTo>
                      <a:pt x="22" y="85"/>
                    </a:lnTo>
                    <a:lnTo>
                      <a:pt x="19" y="84"/>
                    </a:lnTo>
                    <a:lnTo>
                      <a:pt x="16" y="81"/>
                    </a:lnTo>
                    <a:lnTo>
                      <a:pt x="16" y="75"/>
                    </a:lnTo>
                    <a:lnTo>
                      <a:pt x="9" y="75"/>
                    </a:lnTo>
                    <a:lnTo>
                      <a:pt x="6" y="69"/>
                    </a:lnTo>
                    <a:lnTo>
                      <a:pt x="3" y="70"/>
                    </a:lnTo>
                    <a:lnTo>
                      <a:pt x="0" y="69"/>
                    </a:lnTo>
                    <a:lnTo>
                      <a:pt x="5" y="61"/>
                    </a:lnTo>
                    <a:lnTo>
                      <a:pt x="17" y="57"/>
                    </a:lnTo>
                    <a:lnTo>
                      <a:pt x="20" y="47"/>
                    </a:lnTo>
                    <a:lnTo>
                      <a:pt x="26" y="46"/>
                    </a:lnTo>
                    <a:lnTo>
                      <a:pt x="38" y="38"/>
                    </a:lnTo>
                    <a:lnTo>
                      <a:pt x="43" y="35"/>
                    </a:lnTo>
                    <a:lnTo>
                      <a:pt x="44" y="34"/>
                    </a:lnTo>
                    <a:lnTo>
                      <a:pt x="53" y="29"/>
                    </a:lnTo>
                    <a:lnTo>
                      <a:pt x="57" y="32"/>
                    </a:lnTo>
                    <a:lnTo>
                      <a:pt x="57" y="23"/>
                    </a:lnTo>
                    <a:lnTo>
                      <a:pt x="61" y="19"/>
                    </a:lnTo>
                    <a:lnTo>
                      <a:pt x="67" y="19"/>
                    </a:lnTo>
                    <a:lnTo>
                      <a:pt x="78" y="23"/>
                    </a:lnTo>
                    <a:lnTo>
                      <a:pt x="78" y="23"/>
                    </a:lnTo>
                    <a:lnTo>
                      <a:pt x="82" y="32"/>
                    </a:lnTo>
                    <a:lnTo>
                      <a:pt x="88" y="32"/>
                    </a:lnTo>
                    <a:lnTo>
                      <a:pt x="90" y="29"/>
                    </a:lnTo>
                    <a:lnTo>
                      <a:pt x="91" y="14"/>
                    </a:lnTo>
                    <a:lnTo>
                      <a:pt x="87" y="9"/>
                    </a:lnTo>
                    <a:lnTo>
                      <a:pt x="91" y="2"/>
                    </a:lnTo>
                    <a:lnTo>
                      <a:pt x="91" y="0"/>
                    </a:lnTo>
                    <a:lnTo>
                      <a:pt x="99" y="5"/>
                    </a:lnTo>
                    <a:lnTo>
                      <a:pt x="117" y="25"/>
                    </a:lnTo>
                    <a:lnTo>
                      <a:pt x="12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8" name="Freeform 2164">
                <a:extLst>
                  <a:ext uri="{FF2B5EF4-FFF2-40B4-BE49-F238E27FC236}">
                    <a16:creationId xmlns:a16="http://schemas.microsoft.com/office/drawing/2014/main" id="{26870A4F-90DE-63F1-7BEA-FF702CBC7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716"/>
                <a:ext cx="68" cy="67"/>
              </a:xfrm>
              <a:custGeom>
                <a:avLst/>
                <a:gdLst>
                  <a:gd name="T0" fmla="*/ 82 w 137"/>
                  <a:gd name="T1" fmla="*/ 24 h 133"/>
                  <a:gd name="T2" fmla="*/ 63 w 137"/>
                  <a:gd name="T3" fmla="*/ 36 h 133"/>
                  <a:gd name="T4" fmla="*/ 63 w 137"/>
                  <a:gd name="T5" fmla="*/ 45 h 133"/>
                  <a:gd name="T6" fmla="*/ 50 w 137"/>
                  <a:gd name="T7" fmla="*/ 51 h 133"/>
                  <a:gd name="T8" fmla="*/ 34 w 137"/>
                  <a:gd name="T9" fmla="*/ 57 h 133"/>
                  <a:gd name="T10" fmla="*/ 31 w 137"/>
                  <a:gd name="T11" fmla="*/ 62 h 133"/>
                  <a:gd name="T12" fmla="*/ 28 w 137"/>
                  <a:gd name="T13" fmla="*/ 76 h 133"/>
                  <a:gd name="T14" fmla="*/ 19 w 137"/>
                  <a:gd name="T15" fmla="*/ 76 h 133"/>
                  <a:gd name="T16" fmla="*/ 13 w 137"/>
                  <a:gd name="T17" fmla="*/ 82 h 133"/>
                  <a:gd name="T18" fmla="*/ 0 w 137"/>
                  <a:gd name="T19" fmla="*/ 95 h 133"/>
                  <a:gd name="T20" fmla="*/ 6 w 137"/>
                  <a:gd name="T21" fmla="*/ 101 h 133"/>
                  <a:gd name="T22" fmla="*/ 13 w 137"/>
                  <a:gd name="T23" fmla="*/ 109 h 133"/>
                  <a:gd name="T24" fmla="*/ 31 w 137"/>
                  <a:gd name="T25" fmla="*/ 109 h 133"/>
                  <a:gd name="T26" fmla="*/ 34 w 137"/>
                  <a:gd name="T27" fmla="*/ 120 h 133"/>
                  <a:gd name="T28" fmla="*/ 46 w 137"/>
                  <a:gd name="T29" fmla="*/ 123 h 133"/>
                  <a:gd name="T30" fmla="*/ 57 w 137"/>
                  <a:gd name="T31" fmla="*/ 126 h 133"/>
                  <a:gd name="T32" fmla="*/ 70 w 137"/>
                  <a:gd name="T33" fmla="*/ 132 h 133"/>
                  <a:gd name="T34" fmla="*/ 87 w 137"/>
                  <a:gd name="T35" fmla="*/ 121 h 133"/>
                  <a:gd name="T36" fmla="*/ 97 w 137"/>
                  <a:gd name="T37" fmla="*/ 115 h 133"/>
                  <a:gd name="T38" fmla="*/ 101 w 137"/>
                  <a:gd name="T39" fmla="*/ 109 h 133"/>
                  <a:gd name="T40" fmla="*/ 111 w 137"/>
                  <a:gd name="T41" fmla="*/ 105 h 133"/>
                  <a:gd name="T42" fmla="*/ 122 w 137"/>
                  <a:gd name="T43" fmla="*/ 109 h 133"/>
                  <a:gd name="T44" fmla="*/ 132 w 137"/>
                  <a:gd name="T45" fmla="*/ 118 h 133"/>
                  <a:gd name="T46" fmla="*/ 135 w 137"/>
                  <a:gd name="T47" fmla="*/ 100 h 133"/>
                  <a:gd name="T48" fmla="*/ 135 w 137"/>
                  <a:gd name="T49" fmla="*/ 88 h 133"/>
                  <a:gd name="T50" fmla="*/ 137 w 137"/>
                  <a:gd name="T51" fmla="*/ 82 h 133"/>
                  <a:gd name="T52" fmla="*/ 113 w 137"/>
                  <a:gd name="T53" fmla="*/ 60 h 133"/>
                  <a:gd name="T54" fmla="*/ 119 w 137"/>
                  <a:gd name="T55" fmla="*/ 56 h 133"/>
                  <a:gd name="T56" fmla="*/ 114 w 137"/>
                  <a:gd name="T57" fmla="*/ 48 h 133"/>
                  <a:gd name="T58" fmla="*/ 102 w 137"/>
                  <a:gd name="T59" fmla="*/ 48 h 133"/>
                  <a:gd name="T60" fmla="*/ 96 w 137"/>
                  <a:gd name="T61" fmla="*/ 44 h 133"/>
                  <a:gd name="T62" fmla="*/ 102 w 137"/>
                  <a:gd name="T63" fmla="*/ 38 h 133"/>
                  <a:gd name="T64" fmla="*/ 117 w 137"/>
                  <a:gd name="T65" fmla="*/ 32 h 133"/>
                  <a:gd name="T66" fmla="*/ 126 w 137"/>
                  <a:gd name="T67" fmla="*/ 18 h 133"/>
                  <a:gd name="T68" fmla="*/ 125 w 137"/>
                  <a:gd name="T69" fmla="*/ 4 h 133"/>
                  <a:gd name="T70" fmla="*/ 108 w 137"/>
                  <a:gd name="T71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7" h="133">
                    <a:moveTo>
                      <a:pt x="101" y="4"/>
                    </a:moveTo>
                    <a:lnTo>
                      <a:pt x="82" y="24"/>
                    </a:lnTo>
                    <a:lnTo>
                      <a:pt x="73" y="24"/>
                    </a:lnTo>
                    <a:lnTo>
                      <a:pt x="63" y="36"/>
                    </a:lnTo>
                    <a:lnTo>
                      <a:pt x="60" y="36"/>
                    </a:lnTo>
                    <a:lnTo>
                      <a:pt x="63" y="45"/>
                    </a:lnTo>
                    <a:lnTo>
                      <a:pt x="55" y="45"/>
                    </a:lnTo>
                    <a:lnTo>
                      <a:pt x="50" y="51"/>
                    </a:lnTo>
                    <a:lnTo>
                      <a:pt x="44" y="56"/>
                    </a:lnTo>
                    <a:lnTo>
                      <a:pt x="34" y="57"/>
                    </a:lnTo>
                    <a:lnTo>
                      <a:pt x="34" y="60"/>
                    </a:lnTo>
                    <a:lnTo>
                      <a:pt x="31" y="62"/>
                    </a:lnTo>
                    <a:lnTo>
                      <a:pt x="29" y="73"/>
                    </a:lnTo>
                    <a:lnTo>
                      <a:pt x="28" y="76"/>
                    </a:lnTo>
                    <a:lnTo>
                      <a:pt x="26" y="74"/>
                    </a:lnTo>
                    <a:lnTo>
                      <a:pt x="19" y="76"/>
                    </a:lnTo>
                    <a:lnTo>
                      <a:pt x="17" y="79"/>
                    </a:lnTo>
                    <a:lnTo>
                      <a:pt x="13" y="82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6" y="97"/>
                    </a:lnTo>
                    <a:lnTo>
                      <a:pt x="6" y="101"/>
                    </a:lnTo>
                    <a:lnTo>
                      <a:pt x="11" y="103"/>
                    </a:lnTo>
                    <a:lnTo>
                      <a:pt x="13" y="109"/>
                    </a:lnTo>
                    <a:lnTo>
                      <a:pt x="25" y="112"/>
                    </a:lnTo>
                    <a:lnTo>
                      <a:pt x="31" y="109"/>
                    </a:lnTo>
                    <a:lnTo>
                      <a:pt x="37" y="115"/>
                    </a:lnTo>
                    <a:lnTo>
                      <a:pt x="34" y="120"/>
                    </a:lnTo>
                    <a:lnTo>
                      <a:pt x="41" y="126"/>
                    </a:lnTo>
                    <a:lnTo>
                      <a:pt x="46" y="123"/>
                    </a:lnTo>
                    <a:lnTo>
                      <a:pt x="49" y="132"/>
                    </a:lnTo>
                    <a:lnTo>
                      <a:pt x="57" y="126"/>
                    </a:lnTo>
                    <a:lnTo>
                      <a:pt x="64" y="133"/>
                    </a:lnTo>
                    <a:lnTo>
                      <a:pt x="70" y="132"/>
                    </a:lnTo>
                    <a:lnTo>
                      <a:pt x="82" y="124"/>
                    </a:lnTo>
                    <a:lnTo>
                      <a:pt x="87" y="121"/>
                    </a:lnTo>
                    <a:lnTo>
                      <a:pt x="88" y="120"/>
                    </a:lnTo>
                    <a:lnTo>
                      <a:pt x="97" y="115"/>
                    </a:lnTo>
                    <a:lnTo>
                      <a:pt x="101" y="118"/>
                    </a:lnTo>
                    <a:lnTo>
                      <a:pt x="101" y="109"/>
                    </a:lnTo>
                    <a:lnTo>
                      <a:pt x="105" y="105"/>
                    </a:lnTo>
                    <a:lnTo>
                      <a:pt x="111" y="105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6" y="118"/>
                    </a:lnTo>
                    <a:lnTo>
                      <a:pt x="132" y="118"/>
                    </a:lnTo>
                    <a:lnTo>
                      <a:pt x="134" y="115"/>
                    </a:lnTo>
                    <a:lnTo>
                      <a:pt x="135" y="100"/>
                    </a:lnTo>
                    <a:lnTo>
                      <a:pt x="131" y="95"/>
                    </a:lnTo>
                    <a:lnTo>
                      <a:pt x="135" y="88"/>
                    </a:lnTo>
                    <a:lnTo>
                      <a:pt x="135" y="86"/>
                    </a:lnTo>
                    <a:lnTo>
                      <a:pt x="137" y="82"/>
                    </a:lnTo>
                    <a:lnTo>
                      <a:pt x="123" y="67"/>
                    </a:lnTo>
                    <a:lnTo>
                      <a:pt x="113" y="60"/>
                    </a:lnTo>
                    <a:lnTo>
                      <a:pt x="117" y="60"/>
                    </a:lnTo>
                    <a:lnTo>
                      <a:pt x="119" y="56"/>
                    </a:lnTo>
                    <a:lnTo>
                      <a:pt x="126" y="48"/>
                    </a:lnTo>
                    <a:lnTo>
                      <a:pt x="114" y="48"/>
                    </a:lnTo>
                    <a:lnTo>
                      <a:pt x="107" y="44"/>
                    </a:lnTo>
                    <a:lnTo>
                      <a:pt x="102" y="48"/>
                    </a:lnTo>
                    <a:lnTo>
                      <a:pt x="97" y="48"/>
                    </a:lnTo>
                    <a:lnTo>
                      <a:pt x="96" y="44"/>
                    </a:lnTo>
                    <a:lnTo>
                      <a:pt x="97" y="42"/>
                    </a:lnTo>
                    <a:lnTo>
                      <a:pt x="102" y="38"/>
                    </a:lnTo>
                    <a:lnTo>
                      <a:pt x="114" y="32"/>
                    </a:lnTo>
                    <a:lnTo>
                      <a:pt x="117" y="32"/>
                    </a:lnTo>
                    <a:lnTo>
                      <a:pt x="122" y="25"/>
                    </a:lnTo>
                    <a:lnTo>
                      <a:pt x="126" y="18"/>
                    </a:lnTo>
                    <a:lnTo>
                      <a:pt x="128" y="13"/>
                    </a:lnTo>
                    <a:lnTo>
                      <a:pt x="125" y="4"/>
                    </a:lnTo>
                    <a:lnTo>
                      <a:pt x="117" y="1"/>
                    </a:lnTo>
                    <a:lnTo>
                      <a:pt x="108" y="0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9" name="Freeform 2165">
                <a:extLst>
                  <a:ext uri="{FF2B5EF4-FFF2-40B4-BE49-F238E27FC236}">
                    <a16:creationId xmlns:a16="http://schemas.microsoft.com/office/drawing/2014/main" id="{BBD02252-F03F-F9FE-F6BA-E333C78CA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716"/>
                <a:ext cx="68" cy="67"/>
              </a:xfrm>
              <a:custGeom>
                <a:avLst/>
                <a:gdLst>
                  <a:gd name="T0" fmla="*/ 108 w 137"/>
                  <a:gd name="T1" fmla="*/ 0 h 133"/>
                  <a:gd name="T2" fmla="*/ 125 w 137"/>
                  <a:gd name="T3" fmla="*/ 4 h 133"/>
                  <a:gd name="T4" fmla="*/ 126 w 137"/>
                  <a:gd name="T5" fmla="*/ 18 h 133"/>
                  <a:gd name="T6" fmla="*/ 117 w 137"/>
                  <a:gd name="T7" fmla="*/ 32 h 133"/>
                  <a:gd name="T8" fmla="*/ 102 w 137"/>
                  <a:gd name="T9" fmla="*/ 38 h 133"/>
                  <a:gd name="T10" fmla="*/ 96 w 137"/>
                  <a:gd name="T11" fmla="*/ 44 h 133"/>
                  <a:gd name="T12" fmla="*/ 102 w 137"/>
                  <a:gd name="T13" fmla="*/ 48 h 133"/>
                  <a:gd name="T14" fmla="*/ 114 w 137"/>
                  <a:gd name="T15" fmla="*/ 48 h 133"/>
                  <a:gd name="T16" fmla="*/ 119 w 137"/>
                  <a:gd name="T17" fmla="*/ 56 h 133"/>
                  <a:gd name="T18" fmla="*/ 113 w 137"/>
                  <a:gd name="T19" fmla="*/ 60 h 133"/>
                  <a:gd name="T20" fmla="*/ 137 w 137"/>
                  <a:gd name="T21" fmla="*/ 82 h 133"/>
                  <a:gd name="T22" fmla="*/ 135 w 137"/>
                  <a:gd name="T23" fmla="*/ 88 h 133"/>
                  <a:gd name="T24" fmla="*/ 135 w 137"/>
                  <a:gd name="T25" fmla="*/ 100 h 133"/>
                  <a:gd name="T26" fmla="*/ 132 w 137"/>
                  <a:gd name="T27" fmla="*/ 118 h 133"/>
                  <a:gd name="T28" fmla="*/ 122 w 137"/>
                  <a:gd name="T29" fmla="*/ 109 h 133"/>
                  <a:gd name="T30" fmla="*/ 111 w 137"/>
                  <a:gd name="T31" fmla="*/ 105 h 133"/>
                  <a:gd name="T32" fmla="*/ 101 w 137"/>
                  <a:gd name="T33" fmla="*/ 109 h 133"/>
                  <a:gd name="T34" fmla="*/ 97 w 137"/>
                  <a:gd name="T35" fmla="*/ 115 h 133"/>
                  <a:gd name="T36" fmla="*/ 87 w 137"/>
                  <a:gd name="T37" fmla="*/ 121 h 133"/>
                  <a:gd name="T38" fmla="*/ 70 w 137"/>
                  <a:gd name="T39" fmla="*/ 132 h 133"/>
                  <a:gd name="T40" fmla="*/ 57 w 137"/>
                  <a:gd name="T41" fmla="*/ 126 h 133"/>
                  <a:gd name="T42" fmla="*/ 46 w 137"/>
                  <a:gd name="T43" fmla="*/ 123 h 133"/>
                  <a:gd name="T44" fmla="*/ 34 w 137"/>
                  <a:gd name="T45" fmla="*/ 120 h 133"/>
                  <a:gd name="T46" fmla="*/ 31 w 137"/>
                  <a:gd name="T47" fmla="*/ 109 h 133"/>
                  <a:gd name="T48" fmla="*/ 13 w 137"/>
                  <a:gd name="T49" fmla="*/ 109 h 133"/>
                  <a:gd name="T50" fmla="*/ 6 w 137"/>
                  <a:gd name="T51" fmla="*/ 101 h 133"/>
                  <a:gd name="T52" fmla="*/ 0 w 137"/>
                  <a:gd name="T53" fmla="*/ 95 h 133"/>
                  <a:gd name="T54" fmla="*/ 13 w 137"/>
                  <a:gd name="T55" fmla="*/ 82 h 133"/>
                  <a:gd name="T56" fmla="*/ 19 w 137"/>
                  <a:gd name="T57" fmla="*/ 76 h 133"/>
                  <a:gd name="T58" fmla="*/ 28 w 137"/>
                  <a:gd name="T59" fmla="*/ 76 h 133"/>
                  <a:gd name="T60" fmla="*/ 31 w 137"/>
                  <a:gd name="T61" fmla="*/ 62 h 133"/>
                  <a:gd name="T62" fmla="*/ 34 w 137"/>
                  <a:gd name="T63" fmla="*/ 57 h 133"/>
                  <a:gd name="T64" fmla="*/ 50 w 137"/>
                  <a:gd name="T65" fmla="*/ 51 h 133"/>
                  <a:gd name="T66" fmla="*/ 63 w 137"/>
                  <a:gd name="T67" fmla="*/ 45 h 133"/>
                  <a:gd name="T68" fmla="*/ 63 w 137"/>
                  <a:gd name="T69" fmla="*/ 36 h 133"/>
                  <a:gd name="T70" fmla="*/ 82 w 137"/>
                  <a:gd name="T71" fmla="*/ 2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7" h="133">
                    <a:moveTo>
                      <a:pt x="101" y="4"/>
                    </a:moveTo>
                    <a:lnTo>
                      <a:pt x="108" y="0"/>
                    </a:lnTo>
                    <a:lnTo>
                      <a:pt x="117" y="1"/>
                    </a:lnTo>
                    <a:lnTo>
                      <a:pt x="125" y="4"/>
                    </a:lnTo>
                    <a:lnTo>
                      <a:pt x="128" y="13"/>
                    </a:lnTo>
                    <a:lnTo>
                      <a:pt x="126" y="18"/>
                    </a:lnTo>
                    <a:lnTo>
                      <a:pt x="122" y="25"/>
                    </a:lnTo>
                    <a:lnTo>
                      <a:pt x="117" y="32"/>
                    </a:lnTo>
                    <a:lnTo>
                      <a:pt x="114" y="32"/>
                    </a:lnTo>
                    <a:lnTo>
                      <a:pt x="102" y="38"/>
                    </a:lnTo>
                    <a:lnTo>
                      <a:pt x="97" y="42"/>
                    </a:lnTo>
                    <a:lnTo>
                      <a:pt x="96" y="44"/>
                    </a:lnTo>
                    <a:lnTo>
                      <a:pt x="97" y="48"/>
                    </a:lnTo>
                    <a:lnTo>
                      <a:pt x="102" y="48"/>
                    </a:lnTo>
                    <a:lnTo>
                      <a:pt x="107" y="44"/>
                    </a:lnTo>
                    <a:lnTo>
                      <a:pt x="114" y="48"/>
                    </a:lnTo>
                    <a:lnTo>
                      <a:pt x="126" y="48"/>
                    </a:lnTo>
                    <a:lnTo>
                      <a:pt x="119" y="56"/>
                    </a:lnTo>
                    <a:lnTo>
                      <a:pt x="117" y="60"/>
                    </a:lnTo>
                    <a:lnTo>
                      <a:pt x="113" y="60"/>
                    </a:lnTo>
                    <a:lnTo>
                      <a:pt x="123" y="67"/>
                    </a:lnTo>
                    <a:lnTo>
                      <a:pt x="137" y="82"/>
                    </a:lnTo>
                    <a:lnTo>
                      <a:pt x="135" y="86"/>
                    </a:lnTo>
                    <a:lnTo>
                      <a:pt x="135" y="88"/>
                    </a:lnTo>
                    <a:lnTo>
                      <a:pt x="131" y="95"/>
                    </a:lnTo>
                    <a:lnTo>
                      <a:pt x="135" y="100"/>
                    </a:lnTo>
                    <a:lnTo>
                      <a:pt x="134" y="115"/>
                    </a:lnTo>
                    <a:lnTo>
                      <a:pt x="132" y="118"/>
                    </a:lnTo>
                    <a:lnTo>
                      <a:pt x="126" y="118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11" y="105"/>
                    </a:lnTo>
                    <a:lnTo>
                      <a:pt x="105" y="105"/>
                    </a:lnTo>
                    <a:lnTo>
                      <a:pt x="101" y="109"/>
                    </a:lnTo>
                    <a:lnTo>
                      <a:pt x="101" y="118"/>
                    </a:lnTo>
                    <a:lnTo>
                      <a:pt x="97" y="115"/>
                    </a:lnTo>
                    <a:lnTo>
                      <a:pt x="88" y="120"/>
                    </a:lnTo>
                    <a:lnTo>
                      <a:pt x="87" y="121"/>
                    </a:lnTo>
                    <a:lnTo>
                      <a:pt x="82" y="124"/>
                    </a:lnTo>
                    <a:lnTo>
                      <a:pt x="70" y="132"/>
                    </a:lnTo>
                    <a:lnTo>
                      <a:pt x="64" y="133"/>
                    </a:lnTo>
                    <a:lnTo>
                      <a:pt x="57" y="126"/>
                    </a:lnTo>
                    <a:lnTo>
                      <a:pt x="49" y="132"/>
                    </a:lnTo>
                    <a:lnTo>
                      <a:pt x="46" y="123"/>
                    </a:lnTo>
                    <a:lnTo>
                      <a:pt x="41" y="126"/>
                    </a:lnTo>
                    <a:lnTo>
                      <a:pt x="34" y="120"/>
                    </a:lnTo>
                    <a:lnTo>
                      <a:pt x="37" y="115"/>
                    </a:lnTo>
                    <a:lnTo>
                      <a:pt x="31" y="109"/>
                    </a:lnTo>
                    <a:lnTo>
                      <a:pt x="25" y="112"/>
                    </a:lnTo>
                    <a:lnTo>
                      <a:pt x="13" y="109"/>
                    </a:lnTo>
                    <a:lnTo>
                      <a:pt x="11" y="103"/>
                    </a:lnTo>
                    <a:lnTo>
                      <a:pt x="6" y="101"/>
                    </a:lnTo>
                    <a:lnTo>
                      <a:pt x="6" y="97"/>
                    </a:lnTo>
                    <a:lnTo>
                      <a:pt x="0" y="95"/>
                    </a:lnTo>
                    <a:lnTo>
                      <a:pt x="2" y="91"/>
                    </a:lnTo>
                    <a:lnTo>
                      <a:pt x="13" y="82"/>
                    </a:lnTo>
                    <a:lnTo>
                      <a:pt x="17" y="79"/>
                    </a:lnTo>
                    <a:lnTo>
                      <a:pt x="19" y="76"/>
                    </a:lnTo>
                    <a:lnTo>
                      <a:pt x="26" y="74"/>
                    </a:lnTo>
                    <a:lnTo>
                      <a:pt x="28" y="76"/>
                    </a:lnTo>
                    <a:lnTo>
                      <a:pt x="29" y="73"/>
                    </a:lnTo>
                    <a:lnTo>
                      <a:pt x="31" y="62"/>
                    </a:lnTo>
                    <a:lnTo>
                      <a:pt x="34" y="60"/>
                    </a:lnTo>
                    <a:lnTo>
                      <a:pt x="34" y="57"/>
                    </a:lnTo>
                    <a:lnTo>
                      <a:pt x="44" y="56"/>
                    </a:lnTo>
                    <a:lnTo>
                      <a:pt x="50" y="51"/>
                    </a:lnTo>
                    <a:lnTo>
                      <a:pt x="55" y="45"/>
                    </a:lnTo>
                    <a:lnTo>
                      <a:pt x="63" y="45"/>
                    </a:lnTo>
                    <a:lnTo>
                      <a:pt x="60" y="36"/>
                    </a:lnTo>
                    <a:lnTo>
                      <a:pt x="63" y="36"/>
                    </a:lnTo>
                    <a:lnTo>
                      <a:pt x="73" y="24"/>
                    </a:lnTo>
                    <a:lnTo>
                      <a:pt x="82" y="24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0" name="Freeform 2166">
                <a:extLst>
                  <a:ext uri="{FF2B5EF4-FFF2-40B4-BE49-F238E27FC236}">
                    <a16:creationId xmlns:a16="http://schemas.microsoft.com/office/drawing/2014/main" id="{F1157A85-7817-9F5E-337B-87FB1DD9B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716"/>
                <a:ext cx="68" cy="67"/>
              </a:xfrm>
              <a:custGeom>
                <a:avLst/>
                <a:gdLst>
                  <a:gd name="T0" fmla="*/ 108 w 137"/>
                  <a:gd name="T1" fmla="*/ 0 h 133"/>
                  <a:gd name="T2" fmla="*/ 125 w 137"/>
                  <a:gd name="T3" fmla="*/ 4 h 133"/>
                  <a:gd name="T4" fmla="*/ 126 w 137"/>
                  <a:gd name="T5" fmla="*/ 18 h 133"/>
                  <a:gd name="T6" fmla="*/ 117 w 137"/>
                  <a:gd name="T7" fmla="*/ 32 h 133"/>
                  <a:gd name="T8" fmla="*/ 102 w 137"/>
                  <a:gd name="T9" fmla="*/ 38 h 133"/>
                  <a:gd name="T10" fmla="*/ 96 w 137"/>
                  <a:gd name="T11" fmla="*/ 44 h 133"/>
                  <a:gd name="T12" fmla="*/ 102 w 137"/>
                  <a:gd name="T13" fmla="*/ 48 h 133"/>
                  <a:gd name="T14" fmla="*/ 114 w 137"/>
                  <a:gd name="T15" fmla="*/ 48 h 133"/>
                  <a:gd name="T16" fmla="*/ 119 w 137"/>
                  <a:gd name="T17" fmla="*/ 56 h 133"/>
                  <a:gd name="T18" fmla="*/ 113 w 137"/>
                  <a:gd name="T19" fmla="*/ 60 h 133"/>
                  <a:gd name="T20" fmla="*/ 137 w 137"/>
                  <a:gd name="T21" fmla="*/ 82 h 133"/>
                  <a:gd name="T22" fmla="*/ 135 w 137"/>
                  <a:gd name="T23" fmla="*/ 88 h 133"/>
                  <a:gd name="T24" fmla="*/ 135 w 137"/>
                  <a:gd name="T25" fmla="*/ 100 h 133"/>
                  <a:gd name="T26" fmla="*/ 132 w 137"/>
                  <a:gd name="T27" fmla="*/ 118 h 133"/>
                  <a:gd name="T28" fmla="*/ 122 w 137"/>
                  <a:gd name="T29" fmla="*/ 109 h 133"/>
                  <a:gd name="T30" fmla="*/ 111 w 137"/>
                  <a:gd name="T31" fmla="*/ 105 h 133"/>
                  <a:gd name="T32" fmla="*/ 101 w 137"/>
                  <a:gd name="T33" fmla="*/ 109 h 133"/>
                  <a:gd name="T34" fmla="*/ 97 w 137"/>
                  <a:gd name="T35" fmla="*/ 115 h 133"/>
                  <a:gd name="T36" fmla="*/ 87 w 137"/>
                  <a:gd name="T37" fmla="*/ 121 h 133"/>
                  <a:gd name="T38" fmla="*/ 70 w 137"/>
                  <a:gd name="T39" fmla="*/ 132 h 133"/>
                  <a:gd name="T40" fmla="*/ 57 w 137"/>
                  <a:gd name="T41" fmla="*/ 126 h 133"/>
                  <a:gd name="T42" fmla="*/ 46 w 137"/>
                  <a:gd name="T43" fmla="*/ 123 h 133"/>
                  <a:gd name="T44" fmla="*/ 34 w 137"/>
                  <a:gd name="T45" fmla="*/ 120 h 133"/>
                  <a:gd name="T46" fmla="*/ 31 w 137"/>
                  <a:gd name="T47" fmla="*/ 109 h 133"/>
                  <a:gd name="T48" fmla="*/ 13 w 137"/>
                  <a:gd name="T49" fmla="*/ 109 h 133"/>
                  <a:gd name="T50" fmla="*/ 6 w 137"/>
                  <a:gd name="T51" fmla="*/ 101 h 133"/>
                  <a:gd name="T52" fmla="*/ 0 w 137"/>
                  <a:gd name="T53" fmla="*/ 95 h 133"/>
                  <a:gd name="T54" fmla="*/ 13 w 137"/>
                  <a:gd name="T55" fmla="*/ 82 h 133"/>
                  <a:gd name="T56" fmla="*/ 19 w 137"/>
                  <a:gd name="T57" fmla="*/ 76 h 133"/>
                  <a:gd name="T58" fmla="*/ 28 w 137"/>
                  <a:gd name="T59" fmla="*/ 76 h 133"/>
                  <a:gd name="T60" fmla="*/ 31 w 137"/>
                  <a:gd name="T61" fmla="*/ 62 h 133"/>
                  <a:gd name="T62" fmla="*/ 34 w 137"/>
                  <a:gd name="T63" fmla="*/ 57 h 133"/>
                  <a:gd name="T64" fmla="*/ 50 w 137"/>
                  <a:gd name="T65" fmla="*/ 51 h 133"/>
                  <a:gd name="T66" fmla="*/ 63 w 137"/>
                  <a:gd name="T67" fmla="*/ 45 h 133"/>
                  <a:gd name="T68" fmla="*/ 63 w 137"/>
                  <a:gd name="T69" fmla="*/ 36 h 133"/>
                  <a:gd name="T70" fmla="*/ 82 w 137"/>
                  <a:gd name="T71" fmla="*/ 2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7" h="133">
                    <a:moveTo>
                      <a:pt x="101" y="4"/>
                    </a:moveTo>
                    <a:lnTo>
                      <a:pt x="108" y="0"/>
                    </a:lnTo>
                    <a:lnTo>
                      <a:pt x="117" y="1"/>
                    </a:lnTo>
                    <a:lnTo>
                      <a:pt x="125" y="4"/>
                    </a:lnTo>
                    <a:lnTo>
                      <a:pt x="128" y="13"/>
                    </a:lnTo>
                    <a:lnTo>
                      <a:pt x="126" y="18"/>
                    </a:lnTo>
                    <a:lnTo>
                      <a:pt x="122" y="25"/>
                    </a:lnTo>
                    <a:lnTo>
                      <a:pt x="117" y="32"/>
                    </a:lnTo>
                    <a:lnTo>
                      <a:pt x="114" y="32"/>
                    </a:lnTo>
                    <a:lnTo>
                      <a:pt x="102" y="38"/>
                    </a:lnTo>
                    <a:lnTo>
                      <a:pt x="97" y="42"/>
                    </a:lnTo>
                    <a:lnTo>
                      <a:pt x="96" y="44"/>
                    </a:lnTo>
                    <a:lnTo>
                      <a:pt x="97" y="48"/>
                    </a:lnTo>
                    <a:lnTo>
                      <a:pt x="102" y="48"/>
                    </a:lnTo>
                    <a:lnTo>
                      <a:pt x="107" y="44"/>
                    </a:lnTo>
                    <a:lnTo>
                      <a:pt x="114" y="48"/>
                    </a:lnTo>
                    <a:lnTo>
                      <a:pt x="126" y="48"/>
                    </a:lnTo>
                    <a:lnTo>
                      <a:pt x="119" y="56"/>
                    </a:lnTo>
                    <a:lnTo>
                      <a:pt x="117" y="60"/>
                    </a:lnTo>
                    <a:lnTo>
                      <a:pt x="113" y="60"/>
                    </a:lnTo>
                    <a:lnTo>
                      <a:pt x="123" y="67"/>
                    </a:lnTo>
                    <a:lnTo>
                      <a:pt x="137" y="82"/>
                    </a:lnTo>
                    <a:lnTo>
                      <a:pt x="135" y="86"/>
                    </a:lnTo>
                    <a:lnTo>
                      <a:pt x="135" y="88"/>
                    </a:lnTo>
                    <a:lnTo>
                      <a:pt x="131" y="95"/>
                    </a:lnTo>
                    <a:lnTo>
                      <a:pt x="135" y="100"/>
                    </a:lnTo>
                    <a:lnTo>
                      <a:pt x="134" y="115"/>
                    </a:lnTo>
                    <a:lnTo>
                      <a:pt x="132" y="118"/>
                    </a:lnTo>
                    <a:lnTo>
                      <a:pt x="126" y="118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11" y="105"/>
                    </a:lnTo>
                    <a:lnTo>
                      <a:pt x="105" y="105"/>
                    </a:lnTo>
                    <a:lnTo>
                      <a:pt x="101" y="109"/>
                    </a:lnTo>
                    <a:lnTo>
                      <a:pt x="101" y="118"/>
                    </a:lnTo>
                    <a:lnTo>
                      <a:pt x="97" y="115"/>
                    </a:lnTo>
                    <a:lnTo>
                      <a:pt x="88" y="120"/>
                    </a:lnTo>
                    <a:lnTo>
                      <a:pt x="87" y="121"/>
                    </a:lnTo>
                    <a:lnTo>
                      <a:pt x="82" y="124"/>
                    </a:lnTo>
                    <a:lnTo>
                      <a:pt x="70" y="132"/>
                    </a:lnTo>
                    <a:lnTo>
                      <a:pt x="64" y="133"/>
                    </a:lnTo>
                    <a:lnTo>
                      <a:pt x="57" y="126"/>
                    </a:lnTo>
                    <a:lnTo>
                      <a:pt x="49" y="132"/>
                    </a:lnTo>
                    <a:lnTo>
                      <a:pt x="46" y="123"/>
                    </a:lnTo>
                    <a:lnTo>
                      <a:pt x="41" y="126"/>
                    </a:lnTo>
                    <a:lnTo>
                      <a:pt x="34" y="120"/>
                    </a:lnTo>
                    <a:lnTo>
                      <a:pt x="37" y="115"/>
                    </a:lnTo>
                    <a:lnTo>
                      <a:pt x="31" y="109"/>
                    </a:lnTo>
                    <a:lnTo>
                      <a:pt x="25" y="112"/>
                    </a:lnTo>
                    <a:lnTo>
                      <a:pt x="13" y="109"/>
                    </a:lnTo>
                    <a:lnTo>
                      <a:pt x="11" y="103"/>
                    </a:lnTo>
                    <a:lnTo>
                      <a:pt x="6" y="101"/>
                    </a:lnTo>
                    <a:lnTo>
                      <a:pt x="6" y="97"/>
                    </a:lnTo>
                    <a:lnTo>
                      <a:pt x="0" y="95"/>
                    </a:lnTo>
                    <a:lnTo>
                      <a:pt x="2" y="91"/>
                    </a:lnTo>
                    <a:lnTo>
                      <a:pt x="13" y="82"/>
                    </a:lnTo>
                    <a:lnTo>
                      <a:pt x="17" y="79"/>
                    </a:lnTo>
                    <a:lnTo>
                      <a:pt x="19" y="76"/>
                    </a:lnTo>
                    <a:lnTo>
                      <a:pt x="26" y="74"/>
                    </a:lnTo>
                    <a:lnTo>
                      <a:pt x="28" y="76"/>
                    </a:lnTo>
                    <a:lnTo>
                      <a:pt x="29" y="73"/>
                    </a:lnTo>
                    <a:lnTo>
                      <a:pt x="31" y="62"/>
                    </a:lnTo>
                    <a:lnTo>
                      <a:pt x="34" y="60"/>
                    </a:lnTo>
                    <a:lnTo>
                      <a:pt x="34" y="57"/>
                    </a:lnTo>
                    <a:lnTo>
                      <a:pt x="44" y="56"/>
                    </a:lnTo>
                    <a:lnTo>
                      <a:pt x="50" y="51"/>
                    </a:lnTo>
                    <a:lnTo>
                      <a:pt x="55" y="45"/>
                    </a:lnTo>
                    <a:lnTo>
                      <a:pt x="63" y="45"/>
                    </a:lnTo>
                    <a:lnTo>
                      <a:pt x="60" y="36"/>
                    </a:lnTo>
                    <a:lnTo>
                      <a:pt x="63" y="36"/>
                    </a:lnTo>
                    <a:lnTo>
                      <a:pt x="73" y="24"/>
                    </a:lnTo>
                    <a:lnTo>
                      <a:pt x="82" y="24"/>
                    </a:lnTo>
                    <a:lnTo>
                      <a:pt x="101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1" name="Freeform 2167">
                <a:extLst>
                  <a:ext uri="{FF2B5EF4-FFF2-40B4-BE49-F238E27FC236}">
                    <a16:creationId xmlns:a16="http://schemas.microsoft.com/office/drawing/2014/main" id="{118D5783-11FD-BF71-401A-C88273DE8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619"/>
                <a:ext cx="142" cy="66"/>
              </a:xfrm>
              <a:custGeom>
                <a:avLst/>
                <a:gdLst>
                  <a:gd name="T0" fmla="*/ 0 w 284"/>
                  <a:gd name="T1" fmla="*/ 29 h 130"/>
                  <a:gd name="T2" fmla="*/ 15 w 284"/>
                  <a:gd name="T3" fmla="*/ 42 h 130"/>
                  <a:gd name="T4" fmla="*/ 28 w 284"/>
                  <a:gd name="T5" fmla="*/ 47 h 130"/>
                  <a:gd name="T6" fmla="*/ 34 w 284"/>
                  <a:gd name="T7" fmla="*/ 68 h 130"/>
                  <a:gd name="T8" fmla="*/ 46 w 284"/>
                  <a:gd name="T9" fmla="*/ 76 h 130"/>
                  <a:gd name="T10" fmla="*/ 53 w 284"/>
                  <a:gd name="T11" fmla="*/ 83 h 130"/>
                  <a:gd name="T12" fmla="*/ 70 w 284"/>
                  <a:gd name="T13" fmla="*/ 76 h 130"/>
                  <a:gd name="T14" fmla="*/ 69 w 284"/>
                  <a:gd name="T15" fmla="*/ 50 h 130"/>
                  <a:gd name="T16" fmla="*/ 76 w 284"/>
                  <a:gd name="T17" fmla="*/ 53 h 130"/>
                  <a:gd name="T18" fmla="*/ 97 w 284"/>
                  <a:gd name="T19" fmla="*/ 60 h 130"/>
                  <a:gd name="T20" fmla="*/ 102 w 284"/>
                  <a:gd name="T21" fmla="*/ 65 h 130"/>
                  <a:gd name="T22" fmla="*/ 111 w 284"/>
                  <a:gd name="T23" fmla="*/ 73 h 130"/>
                  <a:gd name="T24" fmla="*/ 114 w 284"/>
                  <a:gd name="T25" fmla="*/ 79 h 130"/>
                  <a:gd name="T26" fmla="*/ 120 w 284"/>
                  <a:gd name="T27" fmla="*/ 85 h 130"/>
                  <a:gd name="T28" fmla="*/ 111 w 284"/>
                  <a:gd name="T29" fmla="*/ 92 h 130"/>
                  <a:gd name="T30" fmla="*/ 119 w 284"/>
                  <a:gd name="T31" fmla="*/ 103 h 130"/>
                  <a:gd name="T32" fmla="*/ 128 w 284"/>
                  <a:gd name="T33" fmla="*/ 101 h 130"/>
                  <a:gd name="T34" fmla="*/ 135 w 284"/>
                  <a:gd name="T35" fmla="*/ 112 h 130"/>
                  <a:gd name="T36" fmla="*/ 146 w 284"/>
                  <a:gd name="T37" fmla="*/ 109 h 130"/>
                  <a:gd name="T38" fmla="*/ 163 w 284"/>
                  <a:gd name="T39" fmla="*/ 104 h 130"/>
                  <a:gd name="T40" fmla="*/ 166 w 284"/>
                  <a:gd name="T41" fmla="*/ 111 h 130"/>
                  <a:gd name="T42" fmla="*/ 175 w 284"/>
                  <a:gd name="T43" fmla="*/ 117 h 130"/>
                  <a:gd name="T44" fmla="*/ 188 w 284"/>
                  <a:gd name="T45" fmla="*/ 115 h 130"/>
                  <a:gd name="T46" fmla="*/ 202 w 284"/>
                  <a:gd name="T47" fmla="*/ 112 h 130"/>
                  <a:gd name="T48" fmla="*/ 207 w 284"/>
                  <a:gd name="T49" fmla="*/ 117 h 130"/>
                  <a:gd name="T50" fmla="*/ 216 w 284"/>
                  <a:gd name="T51" fmla="*/ 126 h 130"/>
                  <a:gd name="T52" fmla="*/ 228 w 284"/>
                  <a:gd name="T53" fmla="*/ 130 h 130"/>
                  <a:gd name="T54" fmla="*/ 234 w 284"/>
                  <a:gd name="T55" fmla="*/ 121 h 130"/>
                  <a:gd name="T56" fmla="*/ 242 w 284"/>
                  <a:gd name="T57" fmla="*/ 121 h 130"/>
                  <a:gd name="T58" fmla="*/ 251 w 284"/>
                  <a:gd name="T59" fmla="*/ 114 h 130"/>
                  <a:gd name="T60" fmla="*/ 258 w 284"/>
                  <a:gd name="T61" fmla="*/ 112 h 130"/>
                  <a:gd name="T62" fmla="*/ 269 w 284"/>
                  <a:gd name="T63" fmla="*/ 117 h 130"/>
                  <a:gd name="T64" fmla="*/ 284 w 284"/>
                  <a:gd name="T65" fmla="*/ 117 h 130"/>
                  <a:gd name="T66" fmla="*/ 281 w 284"/>
                  <a:gd name="T67" fmla="*/ 104 h 130"/>
                  <a:gd name="T68" fmla="*/ 278 w 284"/>
                  <a:gd name="T69" fmla="*/ 91 h 130"/>
                  <a:gd name="T70" fmla="*/ 267 w 284"/>
                  <a:gd name="T71" fmla="*/ 88 h 130"/>
                  <a:gd name="T72" fmla="*/ 258 w 284"/>
                  <a:gd name="T73" fmla="*/ 92 h 130"/>
                  <a:gd name="T74" fmla="*/ 257 w 284"/>
                  <a:gd name="T75" fmla="*/ 79 h 130"/>
                  <a:gd name="T76" fmla="*/ 251 w 284"/>
                  <a:gd name="T77" fmla="*/ 77 h 130"/>
                  <a:gd name="T78" fmla="*/ 243 w 284"/>
                  <a:gd name="T79" fmla="*/ 77 h 130"/>
                  <a:gd name="T80" fmla="*/ 228 w 284"/>
                  <a:gd name="T81" fmla="*/ 73 h 130"/>
                  <a:gd name="T82" fmla="*/ 220 w 284"/>
                  <a:gd name="T83" fmla="*/ 50 h 130"/>
                  <a:gd name="T84" fmla="*/ 217 w 284"/>
                  <a:gd name="T85" fmla="*/ 56 h 130"/>
                  <a:gd name="T86" fmla="*/ 208 w 284"/>
                  <a:gd name="T87" fmla="*/ 60 h 130"/>
                  <a:gd name="T88" fmla="*/ 201 w 284"/>
                  <a:gd name="T89" fmla="*/ 56 h 130"/>
                  <a:gd name="T90" fmla="*/ 192 w 284"/>
                  <a:gd name="T91" fmla="*/ 59 h 130"/>
                  <a:gd name="T92" fmla="*/ 176 w 284"/>
                  <a:gd name="T93" fmla="*/ 60 h 130"/>
                  <a:gd name="T94" fmla="*/ 170 w 284"/>
                  <a:gd name="T95" fmla="*/ 66 h 130"/>
                  <a:gd name="T96" fmla="*/ 154 w 284"/>
                  <a:gd name="T97" fmla="*/ 65 h 130"/>
                  <a:gd name="T98" fmla="*/ 141 w 284"/>
                  <a:gd name="T99" fmla="*/ 60 h 130"/>
                  <a:gd name="T100" fmla="*/ 144 w 284"/>
                  <a:gd name="T101" fmla="*/ 51 h 130"/>
                  <a:gd name="T102" fmla="*/ 138 w 284"/>
                  <a:gd name="T103" fmla="*/ 47 h 130"/>
                  <a:gd name="T104" fmla="*/ 134 w 284"/>
                  <a:gd name="T105" fmla="*/ 42 h 130"/>
                  <a:gd name="T106" fmla="*/ 140 w 284"/>
                  <a:gd name="T107" fmla="*/ 33 h 130"/>
                  <a:gd name="T108" fmla="*/ 117 w 284"/>
                  <a:gd name="T109" fmla="*/ 45 h 130"/>
                  <a:gd name="T110" fmla="*/ 104 w 284"/>
                  <a:gd name="T111" fmla="*/ 36 h 130"/>
                  <a:gd name="T112" fmla="*/ 87 w 284"/>
                  <a:gd name="T113" fmla="*/ 13 h 130"/>
                  <a:gd name="T114" fmla="*/ 73 w 284"/>
                  <a:gd name="T115" fmla="*/ 0 h 130"/>
                  <a:gd name="T116" fmla="*/ 56 w 284"/>
                  <a:gd name="T117" fmla="*/ 3 h 130"/>
                  <a:gd name="T118" fmla="*/ 34 w 284"/>
                  <a:gd name="T119" fmla="*/ 1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4" h="130">
                    <a:moveTo>
                      <a:pt x="20" y="24"/>
                    </a:moveTo>
                    <a:lnTo>
                      <a:pt x="0" y="29"/>
                    </a:lnTo>
                    <a:lnTo>
                      <a:pt x="5" y="35"/>
                    </a:lnTo>
                    <a:lnTo>
                      <a:pt x="15" y="42"/>
                    </a:lnTo>
                    <a:lnTo>
                      <a:pt x="26" y="42"/>
                    </a:lnTo>
                    <a:lnTo>
                      <a:pt x="28" y="47"/>
                    </a:lnTo>
                    <a:lnTo>
                      <a:pt x="29" y="62"/>
                    </a:lnTo>
                    <a:lnTo>
                      <a:pt x="34" y="68"/>
                    </a:lnTo>
                    <a:lnTo>
                      <a:pt x="43" y="73"/>
                    </a:lnTo>
                    <a:lnTo>
                      <a:pt x="46" y="76"/>
                    </a:lnTo>
                    <a:lnTo>
                      <a:pt x="52" y="83"/>
                    </a:lnTo>
                    <a:lnTo>
                      <a:pt x="53" y="83"/>
                    </a:lnTo>
                    <a:lnTo>
                      <a:pt x="66" y="76"/>
                    </a:lnTo>
                    <a:lnTo>
                      <a:pt x="70" y="76"/>
                    </a:lnTo>
                    <a:lnTo>
                      <a:pt x="76" y="73"/>
                    </a:lnTo>
                    <a:lnTo>
                      <a:pt x="69" y="50"/>
                    </a:lnTo>
                    <a:lnTo>
                      <a:pt x="70" y="47"/>
                    </a:lnTo>
                    <a:lnTo>
                      <a:pt x="76" y="53"/>
                    </a:lnTo>
                    <a:lnTo>
                      <a:pt x="87" y="59"/>
                    </a:lnTo>
                    <a:lnTo>
                      <a:pt x="97" y="60"/>
                    </a:lnTo>
                    <a:lnTo>
                      <a:pt x="100" y="59"/>
                    </a:lnTo>
                    <a:lnTo>
                      <a:pt x="102" y="65"/>
                    </a:lnTo>
                    <a:lnTo>
                      <a:pt x="107" y="71"/>
                    </a:lnTo>
                    <a:lnTo>
                      <a:pt x="111" y="73"/>
                    </a:lnTo>
                    <a:lnTo>
                      <a:pt x="108" y="79"/>
                    </a:lnTo>
                    <a:lnTo>
                      <a:pt x="114" y="79"/>
                    </a:lnTo>
                    <a:lnTo>
                      <a:pt x="114" y="83"/>
                    </a:lnTo>
                    <a:lnTo>
                      <a:pt x="120" y="85"/>
                    </a:lnTo>
                    <a:lnTo>
                      <a:pt x="113" y="86"/>
                    </a:lnTo>
                    <a:lnTo>
                      <a:pt x="111" y="92"/>
                    </a:lnTo>
                    <a:lnTo>
                      <a:pt x="114" y="95"/>
                    </a:lnTo>
                    <a:lnTo>
                      <a:pt x="119" y="103"/>
                    </a:lnTo>
                    <a:lnTo>
                      <a:pt x="122" y="100"/>
                    </a:lnTo>
                    <a:lnTo>
                      <a:pt x="128" y="101"/>
                    </a:lnTo>
                    <a:lnTo>
                      <a:pt x="134" y="100"/>
                    </a:lnTo>
                    <a:lnTo>
                      <a:pt x="135" y="112"/>
                    </a:lnTo>
                    <a:lnTo>
                      <a:pt x="146" y="111"/>
                    </a:lnTo>
                    <a:lnTo>
                      <a:pt x="146" y="109"/>
                    </a:lnTo>
                    <a:lnTo>
                      <a:pt x="151" y="101"/>
                    </a:lnTo>
                    <a:lnTo>
                      <a:pt x="163" y="104"/>
                    </a:lnTo>
                    <a:lnTo>
                      <a:pt x="167" y="101"/>
                    </a:lnTo>
                    <a:lnTo>
                      <a:pt x="166" y="111"/>
                    </a:lnTo>
                    <a:lnTo>
                      <a:pt x="169" y="120"/>
                    </a:lnTo>
                    <a:lnTo>
                      <a:pt x="175" y="117"/>
                    </a:lnTo>
                    <a:lnTo>
                      <a:pt x="187" y="115"/>
                    </a:lnTo>
                    <a:lnTo>
                      <a:pt x="188" y="115"/>
                    </a:lnTo>
                    <a:lnTo>
                      <a:pt x="195" y="117"/>
                    </a:lnTo>
                    <a:lnTo>
                      <a:pt x="202" y="112"/>
                    </a:lnTo>
                    <a:lnTo>
                      <a:pt x="208" y="114"/>
                    </a:lnTo>
                    <a:lnTo>
                      <a:pt x="207" y="117"/>
                    </a:lnTo>
                    <a:lnTo>
                      <a:pt x="213" y="120"/>
                    </a:lnTo>
                    <a:lnTo>
                      <a:pt x="216" y="126"/>
                    </a:lnTo>
                    <a:lnTo>
                      <a:pt x="225" y="126"/>
                    </a:lnTo>
                    <a:lnTo>
                      <a:pt x="228" y="130"/>
                    </a:lnTo>
                    <a:lnTo>
                      <a:pt x="233" y="127"/>
                    </a:lnTo>
                    <a:lnTo>
                      <a:pt x="234" y="121"/>
                    </a:lnTo>
                    <a:lnTo>
                      <a:pt x="242" y="124"/>
                    </a:lnTo>
                    <a:lnTo>
                      <a:pt x="242" y="121"/>
                    </a:lnTo>
                    <a:lnTo>
                      <a:pt x="248" y="118"/>
                    </a:lnTo>
                    <a:lnTo>
                      <a:pt x="251" y="114"/>
                    </a:lnTo>
                    <a:lnTo>
                      <a:pt x="257" y="117"/>
                    </a:lnTo>
                    <a:lnTo>
                      <a:pt x="258" y="112"/>
                    </a:lnTo>
                    <a:lnTo>
                      <a:pt x="267" y="115"/>
                    </a:lnTo>
                    <a:lnTo>
                      <a:pt x="269" y="117"/>
                    </a:lnTo>
                    <a:lnTo>
                      <a:pt x="278" y="120"/>
                    </a:lnTo>
                    <a:lnTo>
                      <a:pt x="284" y="117"/>
                    </a:lnTo>
                    <a:lnTo>
                      <a:pt x="280" y="112"/>
                    </a:lnTo>
                    <a:lnTo>
                      <a:pt x="281" y="104"/>
                    </a:lnTo>
                    <a:lnTo>
                      <a:pt x="280" y="101"/>
                    </a:lnTo>
                    <a:lnTo>
                      <a:pt x="278" y="91"/>
                    </a:lnTo>
                    <a:lnTo>
                      <a:pt x="278" y="83"/>
                    </a:lnTo>
                    <a:lnTo>
                      <a:pt x="267" y="88"/>
                    </a:lnTo>
                    <a:lnTo>
                      <a:pt x="266" y="94"/>
                    </a:lnTo>
                    <a:lnTo>
                      <a:pt x="258" y="92"/>
                    </a:lnTo>
                    <a:lnTo>
                      <a:pt x="263" y="85"/>
                    </a:lnTo>
                    <a:lnTo>
                      <a:pt x="257" y="79"/>
                    </a:lnTo>
                    <a:lnTo>
                      <a:pt x="258" y="74"/>
                    </a:lnTo>
                    <a:lnTo>
                      <a:pt x="251" y="77"/>
                    </a:lnTo>
                    <a:lnTo>
                      <a:pt x="249" y="76"/>
                    </a:lnTo>
                    <a:lnTo>
                      <a:pt x="243" y="77"/>
                    </a:lnTo>
                    <a:lnTo>
                      <a:pt x="236" y="76"/>
                    </a:lnTo>
                    <a:lnTo>
                      <a:pt x="228" y="73"/>
                    </a:lnTo>
                    <a:lnTo>
                      <a:pt x="225" y="66"/>
                    </a:lnTo>
                    <a:lnTo>
                      <a:pt x="220" y="50"/>
                    </a:lnTo>
                    <a:lnTo>
                      <a:pt x="219" y="50"/>
                    </a:lnTo>
                    <a:lnTo>
                      <a:pt x="217" y="56"/>
                    </a:lnTo>
                    <a:lnTo>
                      <a:pt x="213" y="60"/>
                    </a:lnTo>
                    <a:lnTo>
                      <a:pt x="208" y="60"/>
                    </a:lnTo>
                    <a:lnTo>
                      <a:pt x="207" y="56"/>
                    </a:lnTo>
                    <a:lnTo>
                      <a:pt x="201" y="56"/>
                    </a:lnTo>
                    <a:lnTo>
                      <a:pt x="199" y="59"/>
                    </a:lnTo>
                    <a:lnTo>
                      <a:pt x="192" y="59"/>
                    </a:lnTo>
                    <a:lnTo>
                      <a:pt x="187" y="62"/>
                    </a:lnTo>
                    <a:lnTo>
                      <a:pt x="176" y="60"/>
                    </a:lnTo>
                    <a:lnTo>
                      <a:pt x="175" y="60"/>
                    </a:lnTo>
                    <a:lnTo>
                      <a:pt x="170" y="66"/>
                    </a:lnTo>
                    <a:lnTo>
                      <a:pt x="163" y="63"/>
                    </a:lnTo>
                    <a:lnTo>
                      <a:pt x="154" y="65"/>
                    </a:lnTo>
                    <a:lnTo>
                      <a:pt x="146" y="63"/>
                    </a:lnTo>
                    <a:lnTo>
                      <a:pt x="141" y="60"/>
                    </a:lnTo>
                    <a:lnTo>
                      <a:pt x="148" y="56"/>
                    </a:lnTo>
                    <a:lnTo>
                      <a:pt x="144" y="51"/>
                    </a:lnTo>
                    <a:lnTo>
                      <a:pt x="140" y="51"/>
                    </a:lnTo>
                    <a:lnTo>
                      <a:pt x="138" y="47"/>
                    </a:lnTo>
                    <a:lnTo>
                      <a:pt x="132" y="50"/>
                    </a:lnTo>
                    <a:lnTo>
                      <a:pt x="134" y="42"/>
                    </a:lnTo>
                    <a:lnTo>
                      <a:pt x="141" y="36"/>
                    </a:lnTo>
                    <a:lnTo>
                      <a:pt x="140" y="33"/>
                    </a:lnTo>
                    <a:lnTo>
                      <a:pt x="125" y="44"/>
                    </a:lnTo>
                    <a:lnTo>
                      <a:pt x="117" y="45"/>
                    </a:lnTo>
                    <a:lnTo>
                      <a:pt x="110" y="42"/>
                    </a:lnTo>
                    <a:lnTo>
                      <a:pt x="104" y="36"/>
                    </a:lnTo>
                    <a:lnTo>
                      <a:pt x="90" y="18"/>
                    </a:lnTo>
                    <a:lnTo>
                      <a:pt x="87" y="13"/>
                    </a:lnTo>
                    <a:lnTo>
                      <a:pt x="82" y="7"/>
                    </a:lnTo>
                    <a:lnTo>
                      <a:pt x="73" y="0"/>
                    </a:lnTo>
                    <a:lnTo>
                      <a:pt x="66" y="0"/>
                    </a:lnTo>
                    <a:lnTo>
                      <a:pt x="56" y="3"/>
                    </a:lnTo>
                    <a:lnTo>
                      <a:pt x="53" y="6"/>
                    </a:lnTo>
                    <a:lnTo>
                      <a:pt x="34" y="18"/>
                    </a:lnTo>
                    <a:lnTo>
                      <a:pt x="20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2" name="Freeform 2168">
                <a:extLst>
                  <a:ext uri="{FF2B5EF4-FFF2-40B4-BE49-F238E27FC236}">
                    <a16:creationId xmlns:a16="http://schemas.microsoft.com/office/drawing/2014/main" id="{A454DA33-4257-E125-A062-939DF0C31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619"/>
                <a:ext cx="142" cy="66"/>
              </a:xfrm>
              <a:custGeom>
                <a:avLst/>
                <a:gdLst>
                  <a:gd name="T0" fmla="*/ 34 w 284"/>
                  <a:gd name="T1" fmla="*/ 18 h 130"/>
                  <a:gd name="T2" fmla="*/ 56 w 284"/>
                  <a:gd name="T3" fmla="*/ 3 h 130"/>
                  <a:gd name="T4" fmla="*/ 73 w 284"/>
                  <a:gd name="T5" fmla="*/ 0 h 130"/>
                  <a:gd name="T6" fmla="*/ 87 w 284"/>
                  <a:gd name="T7" fmla="*/ 13 h 130"/>
                  <a:gd name="T8" fmla="*/ 104 w 284"/>
                  <a:gd name="T9" fmla="*/ 36 h 130"/>
                  <a:gd name="T10" fmla="*/ 117 w 284"/>
                  <a:gd name="T11" fmla="*/ 45 h 130"/>
                  <a:gd name="T12" fmla="*/ 140 w 284"/>
                  <a:gd name="T13" fmla="*/ 33 h 130"/>
                  <a:gd name="T14" fmla="*/ 134 w 284"/>
                  <a:gd name="T15" fmla="*/ 42 h 130"/>
                  <a:gd name="T16" fmla="*/ 138 w 284"/>
                  <a:gd name="T17" fmla="*/ 47 h 130"/>
                  <a:gd name="T18" fmla="*/ 144 w 284"/>
                  <a:gd name="T19" fmla="*/ 51 h 130"/>
                  <a:gd name="T20" fmla="*/ 141 w 284"/>
                  <a:gd name="T21" fmla="*/ 60 h 130"/>
                  <a:gd name="T22" fmla="*/ 154 w 284"/>
                  <a:gd name="T23" fmla="*/ 65 h 130"/>
                  <a:gd name="T24" fmla="*/ 170 w 284"/>
                  <a:gd name="T25" fmla="*/ 66 h 130"/>
                  <a:gd name="T26" fmla="*/ 176 w 284"/>
                  <a:gd name="T27" fmla="*/ 60 h 130"/>
                  <a:gd name="T28" fmla="*/ 192 w 284"/>
                  <a:gd name="T29" fmla="*/ 59 h 130"/>
                  <a:gd name="T30" fmla="*/ 201 w 284"/>
                  <a:gd name="T31" fmla="*/ 56 h 130"/>
                  <a:gd name="T32" fmla="*/ 208 w 284"/>
                  <a:gd name="T33" fmla="*/ 60 h 130"/>
                  <a:gd name="T34" fmla="*/ 217 w 284"/>
                  <a:gd name="T35" fmla="*/ 56 h 130"/>
                  <a:gd name="T36" fmla="*/ 220 w 284"/>
                  <a:gd name="T37" fmla="*/ 50 h 130"/>
                  <a:gd name="T38" fmla="*/ 228 w 284"/>
                  <a:gd name="T39" fmla="*/ 73 h 130"/>
                  <a:gd name="T40" fmla="*/ 243 w 284"/>
                  <a:gd name="T41" fmla="*/ 77 h 130"/>
                  <a:gd name="T42" fmla="*/ 251 w 284"/>
                  <a:gd name="T43" fmla="*/ 77 h 130"/>
                  <a:gd name="T44" fmla="*/ 257 w 284"/>
                  <a:gd name="T45" fmla="*/ 79 h 130"/>
                  <a:gd name="T46" fmla="*/ 258 w 284"/>
                  <a:gd name="T47" fmla="*/ 92 h 130"/>
                  <a:gd name="T48" fmla="*/ 267 w 284"/>
                  <a:gd name="T49" fmla="*/ 88 h 130"/>
                  <a:gd name="T50" fmla="*/ 278 w 284"/>
                  <a:gd name="T51" fmla="*/ 91 h 130"/>
                  <a:gd name="T52" fmla="*/ 281 w 284"/>
                  <a:gd name="T53" fmla="*/ 104 h 130"/>
                  <a:gd name="T54" fmla="*/ 284 w 284"/>
                  <a:gd name="T55" fmla="*/ 117 h 130"/>
                  <a:gd name="T56" fmla="*/ 269 w 284"/>
                  <a:gd name="T57" fmla="*/ 117 h 130"/>
                  <a:gd name="T58" fmla="*/ 258 w 284"/>
                  <a:gd name="T59" fmla="*/ 112 h 130"/>
                  <a:gd name="T60" fmla="*/ 251 w 284"/>
                  <a:gd name="T61" fmla="*/ 114 h 130"/>
                  <a:gd name="T62" fmla="*/ 242 w 284"/>
                  <a:gd name="T63" fmla="*/ 121 h 130"/>
                  <a:gd name="T64" fmla="*/ 234 w 284"/>
                  <a:gd name="T65" fmla="*/ 121 h 130"/>
                  <a:gd name="T66" fmla="*/ 228 w 284"/>
                  <a:gd name="T67" fmla="*/ 130 h 130"/>
                  <a:gd name="T68" fmla="*/ 216 w 284"/>
                  <a:gd name="T69" fmla="*/ 126 h 130"/>
                  <a:gd name="T70" fmla="*/ 207 w 284"/>
                  <a:gd name="T71" fmla="*/ 117 h 130"/>
                  <a:gd name="T72" fmla="*/ 202 w 284"/>
                  <a:gd name="T73" fmla="*/ 112 h 130"/>
                  <a:gd name="T74" fmla="*/ 188 w 284"/>
                  <a:gd name="T75" fmla="*/ 115 h 130"/>
                  <a:gd name="T76" fmla="*/ 175 w 284"/>
                  <a:gd name="T77" fmla="*/ 117 h 130"/>
                  <a:gd name="T78" fmla="*/ 166 w 284"/>
                  <a:gd name="T79" fmla="*/ 111 h 130"/>
                  <a:gd name="T80" fmla="*/ 163 w 284"/>
                  <a:gd name="T81" fmla="*/ 104 h 130"/>
                  <a:gd name="T82" fmla="*/ 146 w 284"/>
                  <a:gd name="T83" fmla="*/ 109 h 130"/>
                  <a:gd name="T84" fmla="*/ 135 w 284"/>
                  <a:gd name="T85" fmla="*/ 112 h 130"/>
                  <a:gd name="T86" fmla="*/ 128 w 284"/>
                  <a:gd name="T87" fmla="*/ 101 h 130"/>
                  <a:gd name="T88" fmla="*/ 119 w 284"/>
                  <a:gd name="T89" fmla="*/ 103 h 130"/>
                  <a:gd name="T90" fmla="*/ 111 w 284"/>
                  <a:gd name="T91" fmla="*/ 92 h 130"/>
                  <a:gd name="T92" fmla="*/ 120 w 284"/>
                  <a:gd name="T93" fmla="*/ 85 h 130"/>
                  <a:gd name="T94" fmla="*/ 114 w 284"/>
                  <a:gd name="T95" fmla="*/ 79 h 130"/>
                  <a:gd name="T96" fmla="*/ 111 w 284"/>
                  <a:gd name="T97" fmla="*/ 73 h 130"/>
                  <a:gd name="T98" fmla="*/ 102 w 284"/>
                  <a:gd name="T99" fmla="*/ 65 h 130"/>
                  <a:gd name="T100" fmla="*/ 97 w 284"/>
                  <a:gd name="T101" fmla="*/ 60 h 130"/>
                  <a:gd name="T102" fmla="*/ 76 w 284"/>
                  <a:gd name="T103" fmla="*/ 53 h 130"/>
                  <a:gd name="T104" fmla="*/ 69 w 284"/>
                  <a:gd name="T105" fmla="*/ 50 h 130"/>
                  <a:gd name="T106" fmla="*/ 70 w 284"/>
                  <a:gd name="T107" fmla="*/ 76 h 130"/>
                  <a:gd name="T108" fmla="*/ 53 w 284"/>
                  <a:gd name="T109" fmla="*/ 83 h 130"/>
                  <a:gd name="T110" fmla="*/ 46 w 284"/>
                  <a:gd name="T111" fmla="*/ 76 h 130"/>
                  <a:gd name="T112" fmla="*/ 34 w 284"/>
                  <a:gd name="T113" fmla="*/ 68 h 130"/>
                  <a:gd name="T114" fmla="*/ 28 w 284"/>
                  <a:gd name="T115" fmla="*/ 47 h 130"/>
                  <a:gd name="T116" fmla="*/ 15 w 284"/>
                  <a:gd name="T117" fmla="*/ 42 h 130"/>
                  <a:gd name="T118" fmla="*/ 0 w 284"/>
                  <a:gd name="T119" fmla="*/ 2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4" h="130">
                    <a:moveTo>
                      <a:pt x="20" y="24"/>
                    </a:moveTo>
                    <a:lnTo>
                      <a:pt x="34" y="18"/>
                    </a:lnTo>
                    <a:lnTo>
                      <a:pt x="53" y="6"/>
                    </a:lnTo>
                    <a:lnTo>
                      <a:pt x="56" y="3"/>
                    </a:lnTo>
                    <a:lnTo>
                      <a:pt x="66" y="0"/>
                    </a:lnTo>
                    <a:lnTo>
                      <a:pt x="73" y="0"/>
                    </a:lnTo>
                    <a:lnTo>
                      <a:pt x="82" y="7"/>
                    </a:lnTo>
                    <a:lnTo>
                      <a:pt x="87" y="13"/>
                    </a:lnTo>
                    <a:lnTo>
                      <a:pt x="90" y="18"/>
                    </a:lnTo>
                    <a:lnTo>
                      <a:pt x="104" y="36"/>
                    </a:lnTo>
                    <a:lnTo>
                      <a:pt x="110" y="42"/>
                    </a:lnTo>
                    <a:lnTo>
                      <a:pt x="117" y="45"/>
                    </a:lnTo>
                    <a:lnTo>
                      <a:pt x="125" y="44"/>
                    </a:lnTo>
                    <a:lnTo>
                      <a:pt x="140" y="33"/>
                    </a:lnTo>
                    <a:lnTo>
                      <a:pt x="141" y="36"/>
                    </a:lnTo>
                    <a:lnTo>
                      <a:pt x="134" y="42"/>
                    </a:lnTo>
                    <a:lnTo>
                      <a:pt x="132" y="50"/>
                    </a:lnTo>
                    <a:lnTo>
                      <a:pt x="138" y="47"/>
                    </a:lnTo>
                    <a:lnTo>
                      <a:pt x="140" y="51"/>
                    </a:lnTo>
                    <a:lnTo>
                      <a:pt x="144" y="51"/>
                    </a:lnTo>
                    <a:lnTo>
                      <a:pt x="148" y="56"/>
                    </a:lnTo>
                    <a:lnTo>
                      <a:pt x="141" y="60"/>
                    </a:lnTo>
                    <a:lnTo>
                      <a:pt x="146" y="63"/>
                    </a:lnTo>
                    <a:lnTo>
                      <a:pt x="154" y="65"/>
                    </a:lnTo>
                    <a:lnTo>
                      <a:pt x="163" y="63"/>
                    </a:lnTo>
                    <a:lnTo>
                      <a:pt x="170" y="66"/>
                    </a:lnTo>
                    <a:lnTo>
                      <a:pt x="175" y="60"/>
                    </a:lnTo>
                    <a:lnTo>
                      <a:pt x="176" y="60"/>
                    </a:lnTo>
                    <a:lnTo>
                      <a:pt x="187" y="62"/>
                    </a:lnTo>
                    <a:lnTo>
                      <a:pt x="192" y="59"/>
                    </a:lnTo>
                    <a:lnTo>
                      <a:pt x="199" y="59"/>
                    </a:lnTo>
                    <a:lnTo>
                      <a:pt x="201" y="56"/>
                    </a:lnTo>
                    <a:lnTo>
                      <a:pt x="207" y="56"/>
                    </a:lnTo>
                    <a:lnTo>
                      <a:pt x="208" y="60"/>
                    </a:lnTo>
                    <a:lnTo>
                      <a:pt x="213" y="60"/>
                    </a:lnTo>
                    <a:lnTo>
                      <a:pt x="217" y="56"/>
                    </a:lnTo>
                    <a:lnTo>
                      <a:pt x="219" y="50"/>
                    </a:lnTo>
                    <a:lnTo>
                      <a:pt x="220" y="50"/>
                    </a:lnTo>
                    <a:lnTo>
                      <a:pt x="225" y="66"/>
                    </a:lnTo>
                    <a:lnTo>
                      <a:pt x="228" y="73"/>
                    </a:lnTo>
                    <a:lnTo>
                      <a:pt x="236" y="76"/>
                    </a:lnTo>
                    <a:lnTo>
                      <a:pt x="243" y="77"/>
                    </a:lnTo>
                    <a:lnTo>
                      <a:pt x="249" y="76"/>
                    </a:lnTo>
                    <a:lnTo>
                      <a:pt x="251" y="77"/>
                    </a:lnTo>
                    <a:lnTo>
                      <a:pt x="258" y="74"/>
                    </a:lnTo>
                    <a:lnTo>
                      <a:pt x="257" y="79"/>
                    </a:lnTo>
                    <a:lnTo>
                      <a:pt x="263" y="85"/>
                    </a:lnTo>
                    <a:lnTo>
                      <a:pt x="258" y="92"/>
                    </a:lnTo>
                    <a:lnTo>
                      <a:pt x="266" y="94"/>
                    </a:lnTo>
                    <a:lnTo>
                      <a:pt x="267" y="88"/>
                    </a:lnTo>
                    <a:lnTo>
                      <a:pt x="278" y="83"/>
                    </a:lnTo>
                    <a:lnTo>
                      <a:pt x="278" y="91"/>
                    </a:lnTo>
                    <a:lnTo>
                      <a:pt x="280" y="101"/>
                    </a:lnTo>
                    <a:lnTo>
                      <a:pt x="281" y="104"/>
                    </a:lnTo>
                    <a:lnTo>
                      <a:pt x="280" y="112"/>
                    </a:lnTo>
                    <a:lnTo>
                      <a:pt x="284" y="117"/>
                    </a:lnTo>
                    <a:lnTo>
                      <a:pt x="278" y="120"/>
                    </a:lnTo>
                    <a:lnTo>
                      <a:pt x="269" y="117"/>
                    </a:lnTo>
                    <a:lnTo>
                      <a:pt x="267" y="115"/>
                    </a:lnTo>
                    <a:lnTo>
                      <a:pt x="258" y="112"/>
                    </a:lnTo>
                    <a:lnTo>
                      <a:pt x="257" y="117"/>
                    </a:lnTo>
                    <a:lnTo>
                      <a:pt x="251" y="114"/>
                    </a:lnTo>
                    <a:lnTo>
                      <a:pt x="248" y="118"/>
                    </a:lnTo>
                    <a:lnTo>
                      <a:pt x="242" y="121"/>
                    </a:lnTo>
                    <a:lnTo>
                      <a:pt x="242" y="124"/>
                    </a:lnTo>
                    <a:lnTo>
                      <a:pt x="234" y="121"/>
                    </a:lnTo>
                    <a:lnTo>
                      <a:pt x="233" y="127"/>
                    </a:lnTo>
                    <a:lnTo>
                      <a:pt x="228" y="130"/>
                    </a:lnTo>
                    <a:lnTo>
                      <a:pt x="225" y="126"/>
                    </a:lnTo>
                    <a:lnTo>
                      <a:pt x="216" y="126"/>
                    </a:lnTo>
                    <a:lnTo>
                      <a:pt x="213" y="120"/>
                    </a:lnTo>
                    <a:lnTo>
                      <a:pt x="207" y="117"/>
                    </a:lnTo>
                    <a:lnTo>
                      <a:pt x="208" y="114"/>
                    </a:lnTo>
                    <a:lnTo>
                      <a:pt x="202" y="112"/>
                    </a:lnTo>
                    <a:lnTo>
                      <a:pt x="195" y="117"/>
                    </a:lnTo>
                    <a:lnTo>
                      <a:pt x="188" y="115"/>
                    </a:lnTo>
                    <a:lnTo>
                      <a:pt x="187" y="115"/>
                    </a:lnTo>
                    <a:lnTo>
                      <a:pt x="175" y="117"/>
                    </a:lnTo>
                    <a:lnTo>
                      <a:pt x="169" y="120"/>
                    </a:lnTo>
                    <a:lnTo>
                      <a:pt x="166" y="111"/>
                    </a:lnTo>
                    <a:lnTo>
                      <a:pt x="167" y="101"/>
                    </a:lnTo>
                    <a:lnTo>
                      <a:pt x="163" y="104"/>
                    </a:lnTo>
                    <a:lnTo>
                      <a:pt x="151" y="101"/>
                    </a:lnTo>
                    <a:lnTo>
                      <a:pt x="146" y="109"/>
                    </a:lnTo>
                    <a:lnTo>
                      <a:pt x="146" y="111"/>
                    </a:lnTo>
                    <a:lnTo>
                      <a:pt x="135" y="112"/>
                    </a:lnTo>
                    <a:lnTo>
                      <a:pt x="134" y="100"/>
                    </a:lnTo>
                    <a:lnTo>
                      <a:pt x="128" y="101"/>
                    </a:lnTo>
                    <a:lnTo>
                      <a:pt x="122" y="100"/>
                    </a:lnTo>
                    <a:lnTo>
                      <a:pt x="119" y="103"/>
                    </a:lnTo>
                    <a:lnTo>
                      <a:pt x="114" y="95"/>
                    </a:lnTo>
                    <a:lnTo>
                      <a:pt x="111" y="92"/>
                    </a:lnTo>
                    <a:lnTo>
                      <a:pt x="113" y="86"/>
                    </a:lnTo>
                    <a:lnTo>
                      <a:pt x="120" y="85"/>
                    </a:lnTo>
                    <a:lnTo>
                      <a:pt x="114" y="83"/>
                    </a:lnTo>
                    <a:lnTo>
                      <a:pt x="114" y="79"/>
                    </a:lnTo>
                    <a:lnTo>
                      <a:pt x="108" y="79"/>
                    </a:lnTo>
                    <a:lnTo>
                      <a:pt x="111" y="73"/>
                    </a:lnTo>
                    <a:lnTo>
                      <a:pt x="107" y="71"/>
                    </a:lnTo>
                    <a:lnTo>
                      <a:pt x="102" y="65"/>
                    </a:lnTo>
                    <a:lnTo>
                      <a:pt x="100" y="59"/>
                    </a:lnTo>
                    <a:lnTo>
                      <a:pt x="97" y="60"/>
                    </a:lnTo>
                    <a:lnTo>
                      <a:pt x="87" y="59"/>
                    </a:lnTo>
                    <a:lnTo>
                      <a:pt x="76" y="53"/>
                    </a:lnTo>
                    <a:lnTo>
                      <a:pt x="70" y="47"/>
                    </a:lnTo>
                    <a:lnTo>
                      <a:pt x="69" y="50"/>
                    </a:lnTo>
                    <a:lnTo>
                      <a:pt x="76" y="73"/>
                    </a:lnTo>
                    <a:lnTo>
                      <a:pt x="70" y="76"/>
                    </a:lnTo>
                    <a:lnTo>
                      <a:pt x="66" y="76"/>
                    </a:lnTo>
                    <a:lnTo>
                      <a:pt x="53" y="83"/>
                    </a:lnTo>
                    <a:lnTo>
                      <a:pt x="52" y="83"/>
                    </a:lnTo>
                    <a:lnTo>
                      <a:pt x="46" y="76"/>
                    </a:lnTo>
                    <a:lnTo>
                      <a:pt x="43" y="73"/>
                    </a:lnTo>
                    <a:lnTo>
                      <a:pt x="34" y="68"/>
                    </a:lnTo>
                    <a:lnTo>
                      <a:pt x="29" y="62"/>
                    </a:lnTo>
                    <a:lnTo>
                      <a:pt x="28" y="47"/>
                    </a:lnTo>
                    <a:lnTo>
                      <a:pt x="26" y="42"/>
                    </a:lnTo>
                    <a:lnTo>
                      <a:pt x="15" y="42"/>
                    </a:lnTo>
                    <a:lnTo>
                      <a:pt x="5" y="35"/>
                    </a:lnTo>
                    <a:lnTo>
                      <a:pt x="0" y="29"/>
                    </a:lnTo>
                    <a:lnTo>
                      <a:pt x="20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3" name="Freeform 2169">
                <a:extLst>
                  <a:ext uri="{FF2B5EF4-FFF2-40B4-BE49-F238E27FC236}">
                    <a16:creationId xmlns:a16="http://schemas.microsoft.com/office/drawing/2014/main" id="{E5555CBA-E0A0-D06B-47EE-413149CCD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619"/>
                <a:ext cx="142" cy="66"/>
              </a:xfrm>
              <a:custGeom>
                <a:avLst/>
                <a:gdLst>
                  <a:gd name="T0" fmla="*/ 34 w 284"/>
                  <a:gd name="T1" fmla="*/ 18 h 130"/>
                  <a:gd name="T2" fmla="*/ 56 w 284"/>
                  <a:gd name="T3" fmla="*/ 3 h 130"/>
                  <a:gd name="T4" fmla="*/ 73 w 284"/>
                  <a:gd name="T5" fmla="*/ 0 h 130"/>
                  <a:gd name="T6" fmla="*/ 87 w 284"/>
                  <a:gd name="T7" fmla="*/ 13 h 130"/>
                  <a:gd name="T8" fmla="*/ 104 w 284"/>
                  <a:gd name="T9" fmla="*/ 36 h 130"/>
                  <a:gd name="T10" fmla="*/ 117 w 284"/>
                  <a:gd name="T11" fmla="*/ 45 h 130"/>
                  <a:gd name="T12" fmla="*/ 140 w 284"/>
                  <a:gd name="T13" fmla="*/ 33 h 130"/>
                  <a:gd name="T14" fmla="*/ 134 w 284"/>
                  <a:gd name="T15" fmla="*/ 42 h 130"/>
                  <a:gd name="T16" fmla="*/ 138 w 284"/>
                  <a:gd name="T17" fmla="*/ 47 h 130"/>
                  <a:gd name="T18" fmla="*/ 144 w 284"/>
                  <a:gd name="T19" fmla="*/ 51 h 130"/>
                  <a:gd name="T20" fmla="*/ 141 w 284"/>
                  <a:gd name="T21" fmla="*/ 60 h 130"/>
                  <a:gd name="T22" fmla="*/ 154 w 284"/>
                  <a:gd name="T23" fmla="*/ 65 h 130"/>
                  <a:gd name="T24" fmla="*/ 170 w 284"/>
                  <a:gd name="T25" fmla="*/ 66 h 130"/>
                  <a:gd name="T26" fmla="*/ 176 w 284"/>
                  <a:gd name="T27" fmla="*/ 60 h 130"/>
                  <a:gd name="T28" fmla="*/ 192 w 284"/>
                  <a:gd name="T29" fmla="*/ 59 h 130"/>
                  <a:gd name="T30" fmla="*/ 201 w 284"/>
                  <a:gd name="T31" fmla="*/ 56 h 130"/>
                  <a:gd name="T32" fmla="*/ 208 w 284"/>
                  <a:gd name="T33" fmla="*/ 60 h 130"/>
                  <a:gd name="T34" fmla="*/ 217 w 284"/>
                  <a:gd name="T35" fmla="*/ 56 h 130"/>
                  <a:gd name="T36" fmla="*/ 220 w 284"/>
                  <a:gd name="T37" fmla="*/ 50 h 130"/>
                  <a:gd name="T38" fmla="*/ 228 w 284"/>
                  <a:gd name="T39" fmla="*/ 73 h 130"/>
                  <a:gd name="T40" fmla="*/ 243 w 284"/>
                  <a:gd name="T41" fmla="*/ 77 h 130"/>
                  <a:gd name="T42" fmla="*/ 251 w 284"/>
                  <a:gd name="T43" fmla="*/ 77 h 130"/>
                  <a:gd name="T44" fmla="*/ 257 w 284"/>
                  <a:gd name="T45" fmla="*/ 79 h 130"/>
                  <a:gd name="T46" fmla="*/ 258 w 284"/>
                  <a:gd name="T47" fmla="*/ 92 h 130"/>
                  <a:gd name="T48" fmla="*/ 267 w 284"/>
                  <a:gd name="T49" fmla="*/ 88 h 130"/>
                  <a:gd name="T50" fmla="*/ 278 w 284"/>
                  <a:gd name="T51" fmla="*/ 91 h 130"/>
                  <a:gd name="T52" fmla="*/ 281 w 284"/>
                  <a:gd name="T53" fmla="*/ 104 h 130"/>
                  <a:gd name="T54" fmla="*/ 284 w 284"/>
                  <a:gd name="T55" fmla="*/ 117 h 130"/>
                  <a:gd name="T56" fmla="*/ 269 w 284"/>
                  <a:gd name="T57" fmla="*/ 117 h 130"/>
                  <a:gd name="T58" fmla="*/ 258 w 284"/>
                  <a:gd name="T59" fmla="*/ 112 h 130"/>
                  <a:gd name="T60" fmla="*/ 251 w 284"/>
                  <a:gd name="T61" fmla="*/ 114 h 130"/>
                  <a:gd name="T62" fmla="*/ 242 w 284"/>
                  <a:gd name="T63" fmla="*/ 121 h 130"/>
                  <a:gd name="T64" fmla="*/ 234 w 284"/>
                  <a:gd name="T65" fmla="*/ 121 h 130"/>
                  <a:gd name="T66" fmla="*/ 228 w 284"/>
                  <a:gd name="T67" fmla="*/ 130 h 130"/>
                  <a:gd name="T68" fmla="*/ 216 w 284"/>
                  <a:gd name="T69" fmla="*/ 126 h 130"/>
                  <a:gd name="T70" fmla="*/ 207 w 284"/>
                  <a:gd name="T71" fmla="*/ 117 h 130"/>
                  <a:gd name="T72" fmla="*/ 202 w 284"/>
                  <a:gd name="T73" fmla="*/ 112 h 130"/>
                  <a:gd name="T74" fmla="*/ 188 w 284"/>
                  <a:gd name="T75" fmla="*/ 115 h 130"/>
                  <a:gd name="T76" fmla="*/ 175 w 284"/>
                  <a:gd name="T77" fmla="*/ 117 h 130"/>
                  <a:gd name="T78" fmla="*/ 166 w 284"/>
                  <a:gd name="T79" fmla="*/ 111 h 130"/>
                  <a:gd name="T80" fmla="*/ 163 w 284"/>
                  <a:gd name="T81" fmla="*/ 104 h 130"/>
                  <a:gd name="T82" fmla="*/ 146 w 284"/>
                  <a:gd name="T83" fmla="*/ 109 h 130"/>
                  <a:gd name="T84" fmla="*/ 135 w 284"/>
                  <a:gd name="T85" fmla="*/ 112 h 130"/>
                  <a:gd name="T86" fmla="*/ 128 w 284"/>
                  <a:gd name="T87" fmla="*/ 101 h 130"/>
                  <a:gd name="T88" fmla="*/ 119 w 284"/>
                  <a:gd name="T89" fmla="*/ 103 h 130"/>
                  <a:gd name="T90" fmla="*/ 111 w 284"/>
                  <a:gd name="T91" fmla="*/ 92 h 130"/>
                  <a:gd name="T92" fmla="*/ 120 w 284"/>
                  <a:gd name="T93" fmla="*/ 85 h 130"/>
                  <a:gd name="T94" fmla="*/ 114 w 284"/>
                  <a:gd name="T95" fmla="*/ 79 h 130"/>
                  <a:gd name="T96" fmla="*/ 111 w 284"/>
                  <a:gd name="T97" fmla="*/ 73 h 130"/>
                  <a:gd name="T98" fmla="*/ 102 w 284"/>
                  <a:gd name="T99" fmla="*/ 65 h 130"/>
                  <a:gd name="T100" fmla="*/ 97 w 284"/>
                  <a:gd name="T101" fmla="*/ 60 h 130"/>
                  <a:gd name="T102" fmla="*/ 76 w 284"/>
                  <a:gd name="T103" fmla="*/ 53 h 130"/>
                  <a:gd name="T104" fmla="*/ 69 w 284"/>
                  <a:gd name="T105" fmla="*/ 50 h 130"/>
                  <a:gd name="T106" fmla="*/ 70 w 284"/>
                  <a:gd name="T107" fmla="*/ 76 h 130"/>
                  <a:gd name="T108" fmla="*/ 53 w 284"/>
                  <a:gd name="T109" fmla="*/ 83 h 130"/>
                  <a:gd name="T110" fmla="*/ 46 w 284"/>
                  <a:gd name="T111" fmla="*/ 76 h 130"/>
                  <a:gd name="T112" fmla="*/ 34 w 284"/>
                  <a:gd name="T113" fmla="*/ 68 h 130"/>
                  <a:gd name="T114" fmla="*/ 28 w 284"/>
                  <a:gd name="T115" fmla="*/ 47 h 130"/>
                  <a:gd name="T116" fmla="*/ 15 w 284"/>
                  <a:gd name="T117" fmla="*/ 42 h 130"/>
                  <a:gd name="T118" fmla="*/ 0 w 284"/>
                  <a:gd name="T119" fmla="*/ 2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4" h="130">
                    <a:moveTo>
                      <a:pt x="20" y="24"/>
                    </a:moveTo>
                    <a:lnTo>
                      <a:pt x="34" y="18"/>
                    </a:lnTo>
                    <a:lnTo>
                      <a:pt x="53" y="6"/>
                    </a:lnTo>
                    <a:lnTo>
                      <a:pt x="56" y="3"/>
                    </a:lnTo>
                    <a:lnTo>
                      <a:pt x="66" y="0"/>
                    </a:lnTo>
                    <a:lnTo>
                      <a:pt x="73" y="0"/>
                    </a:lnTo>
                    <a:lnTo>
                      <a:pt x="82" y="7"/>
                    </a:lnTo>
                    <a:lnTo>
                      <a:pt x="87" y="13"/>
                    </a:lnTo>
                    <a:lnTo>
                      <a:pt x="90" y="18"/>
                    </a:lnTo>
                    <a:lnTo>
                      <a:pt x="104" y="36"/>
                    </a:lnTo>
                    <a:lnTo>
                      <a:pt x="110" y="42"/>
                    </a:lnTo>
                    <a:lnTo>
                      <a:pt x="117" y="45"/>
                    </a:lnTo>
                    <a:lnTo>
                      <a:pt x="125" y="44"/>
                    </a:lnTo>
                    <a:lnTo>
                      <a:pt x="140" y="33"/>
                    </a:lnTo>
                    <a:lnTo>
                      <a:pt x="141" y="36"/>
                    </a:lnTo>
                    <a:lnTo>
                      <a:pt x="134" y="42"/>
                    </a:lnTo>
                    <a:lnTo>
                      <a:pt x="132" y="50"/>
                    </a:lnTo>
                    <a:lnTo>
                      <a:pt x="138" y="47"/>
                    </a:lnTo>
                    <a:lnTo>
                      <a:pt x="140" y="51"/>
                    </a:lnTo>
                    <a:lnTo>
                      <a:pt x="144" y="51"/>
                    </a:lnTo>
                    <a:lnTo>
                      <a:pt x="148" y="56"/>
                    </a:lnTo>
                    <a:lnTo>
                      <a:pt x="141" y="60"/>
                    </a:lnTo>
                    <a:lnTo>
                      <a:pt x="146" y="63"/>
                    </a:lnTo>
                    <a:lnTo>
                      <a:pt x="154" y="65"/>
                    </a:lnTo>
                    <a:lnTo>
                      <a:pt x="163" y="63"/>
                    </a:lnTo>
                    <a:lnTo>
                      <a:pt x="170" y="66"/>
                    </a:lnTo>
                    <a:lnTo>
                      <a:pt x="175" y="60"/>
                    </a:lnTo>
                    <a:lnTo>
                      <a:pt x="176" y="60"/>
                    </a:lnTo>
                    <a:lnTo>
                      <a:pt x="187" y="62"/>
                    </a:lnTo>
                    <a:lnTo>
                      <a:pt x="192" y="59"/>
                    </a:lnTo>
                    <a:lnTo>
                      <a:pt x="199" y="59"/>
                    </a:lnTo>
                    <a:lnTo>
                      <a:pt x="201" y="56"/>
                    </a:lnTo>
                    <a:lnTo>
                      <a:pt x="207" y="56"/>
                    </a:lnTo>
                    <a:lnTo>
                      <a:pt x="208" y="60"/>
                    </a:lnTo>
                    <a:lnTo>
                      <a:pt x="213" y="60"/>
                    </a:lnTo>
                    <a:lnTo>
                      <a:pt x="217" y="56"/>
                    </a:lnTo>
                    <a:lnTo>
                      <a:pt x="219" y="50"/>
                    </a:lnTo>
                    <a:lnTo>
                      <a:pt x="220" y="50"/>
                    </a:lnTo>
                    <a:lnTo>
                      <a:pt x="225" y="66"/>
                    </a:lnTo>
                    <a:lnTo>
                      <a:pt x="228" y="73"/>
                    </a:lnTo>
                    <a:lnTo>
                      <a:pt x="236" y="76"/>
                    </a:lnTo>
                    <a:lnTo>
                      <a:pt x="243" y="77"/>
                    </a:lnTo>
                    <a:lnTo>
                      <a:pt x="249" y="76"/>
                    </a:lnTo>
                    <a:lnTo>
                      <a:pt x="251" y="77"/>
                    </a:lnTo>
                    <a:lnTo>
                      <a:pt x="258" y="74"/>
                    </a:lnTo>
                    <a:lnTo>
                      <a:pt x="257" y="79"/>
                    </a:lnTo>
                    <a:lnTo>
                      <a:pt x="263" y="85"/>
                    </a:lnTo>
                    <a:lnTo>
                      <a:pt x="258" y="92"/>
                    </a:lnTo>
                    <a:lnTo>
                      <a:pt x="266" y="94"/>
                    </a:lnTo>
                    <a:lnTo>
                      <a:pt x="267" y="88"/>
                    </a:lnTo>
                    <a:lnTo>
                      <a:pt x="278" y="83"/>
                    </a:lnTo>
                    <a:lnTo>
                      <a:pt x="278" y="91"/>
                    </a:lnTo>
                    <a:lnTo>
                      <a:pt x="280" y="101"/>
                    </a:lnTo>
                    <a:lnTo>
                      <a:pt x="281" y="104"/>
                    </a:lnTo>
                    <a:lnTo>
                      <a:pt x="280" y="112"/>
                    </a:lnTo>
                    <a:lnTo>
                      <a:pt x="284" y="117"/>
                    </a:lnTo>
                    <a:lnTo>
                      <a:pt x="278" y="120"/>
                    </a:lnTo>
                    <a:lnTo>
                      <a:pt x="269" y="117"/>
                    </a:lnTo>
                    <a:lnTo>
                      <a:pt x="267" y="115"/>
                    </a:lnTo>
                    <a:lnTo>
                      <a:pt x="258" y="112"/>
                    </a:lnTo>
                    <a:lnTo>
                      <a:pt x="257" y="117"/>
                    </a:lnTo>
                    <a:lnTo>
                      <a:pt x="251" y="114"/>
                    </a:lnTo>
                    <a:lnTo>
                      <a:pt x="248" y="118"/>
                    </a:lnTo>
                    <a:lnTo>
                      <a:pt x="242" y="121"/>
                    </a:lnTo>
                    <a:lnTo>
                      <a:pt x="242" y="124"/>
                    </a:lnTo>
                    <a:lnTo>
                      <a:pt x="234" y="121"/>
                    </a:lnTo>
                    <a:lnTo>
                      <a:pt x="233" y="127"/>
                    </a:lnTo>
                    <a:lnTo>
                      <a:pt x="228" y="130"/>
                    </a:lnTo>
                    <a:lnTo>
                      <a:pt x="225" y="126"/>
                    </a:lnTo>
                    <a:lnTo>
                      <a:pt x="216" y="126"/>
                    </a:lnTo>
                    <a:lnTo>
                      <a:pt x="213" y="120"/>
                    </a:lnTo>
                    <a:lnTo>
                      <a:pt x="207" y="117"/>
                    </a:lnTo>
                    <a:lnTo>
                      <a:pt x="208" y="114"/>
                    </a:lnTo>
                    <a:lnTo>
                      <a:pt x="202" y="112"/>
                    </a:lnTo>
                    <a:lnTo>
                      <a:pt x="195" y="117"/>
                    </a:lnTo>
                    <a:lnTo>
                      <a:pt x="188" y="115"/>
                    </a:lnTo>
                    <a:lnTo>
                      <a:pt x="187" y="115"/>
                    </a:lnTo>
                    <a:lnTo>
                      <a:pt x="175" y="117"/>
                    </a:lnTo>
                    <a:lnTo>
                      <a:pt x="169" y="120"/>
                    </a:lnTo>
                    <a:lnTo>
                      <a:pt x="166" y="111"/>
                    </a:lnTo>
                    <a:lnTo>
                      <a:pt x="167" y="101"/>
                    </a:lnTo>
                    <a:lnTo>
                      <a:pt x="163" y="104"/>
                    </a:lnTo>
                    <a:lnTo>
                      <a:pt x="151" y="101"/>
                    </a:lnTo>
                    <a:lnTo>
                      <a:pt x="146" y="109"/>
                    </a:lnTo>
                    <a:lnTo>
                      <a:pt x="146" y="111"/>
                    </a:lnTo>
                    <a:lnTo>
                      <a:pt x="135" y="112"/>
                    </a:lnTo>
                    <a:lnTo>
                      <a:pt x="134" y="100"/>
                    </a:lnTo>
                    <a:lnTo>
                      <a:pt x="128" y="101"/>
                    </a:lnTo>
                    <a:lnTo>
                      <a:pt x="122" y="100"/>
                    </a:lnTo>
                    <a:lnTo>
                      <a:pt x="119" y="103"/>
                    </a:lnTo>
                    <a:lnTo>
                      <a:pt x="114" y="95"/>
                    </a:lnTo>
                    <a:lnTo>
                      <a:pt x="111" y="92"/>
                    </a:lnTo>
                    <a:lnTo>
                      <a:pt x="113" y="86"/>
                    </a:lnTo>
                    <a:lnTo>
                      <a:pt x="120" y="85"/>
                    </a:lnTo>
                    <a:lnTo>
                      <a:pt x="114" y="83"/>
                    </a:lnTo>
                    <a:lnTo>
                      <a:pt x="114" y="79"/>
                    </a:lnTo>
                    <a:lnTo>
                      <a:pt x="108" y="79"/>
                    </a:lnTo>
                    <a:lnTo>
                      <a:pt x="111" y="73"/>
                    </a:lnTo>
                    <a:lnTo>
                      <a:pt x="107" y="71"/>
                    </a:lnTo>
                    <a:lnTo>
                      <a:pt x="102" y="65"/>
                    </a:lnTo>
                    <a:lnTo>
                      <a:pt x="100" y="59"/>
                    </a:lnTo>
                    <a:lnTo>
                      <a:pt x="97" y="60"/>
                    </a:lnTo>
                    <a:lnTo>
                      <a:pt x="87" y="59"/>
                    </a:lnTo>
                    <a:lnTo>
                      <a:pt x="76" y="53"/>
                    </a:lnTo>
                    <a:lnTo>
                      <a:pt x="70" y="47"/>
                    </a:lnTo>
                    <a:lnTo>
                      <a:pt x="69" y="50"/>
                    </a:lnTo>
                    <a:lnTo>
                      <a:pt x="76" y="73"/>
                    </a:lnTo>
                    <a:lnTo>
                      <a:pt x="70" y="76"/>
                    </a:lnTo>
                    <a:lnTo>
                      <a:pt x="66" y="76"/>
                    </a:lnTo>
                    <a:lnTo>
                      <a:pt x="53" y="83"/>
                    </a:lnTo>
                    <a:lnTo>
                      <a:pt x="52" y="83"/>
                    </a:lnTo>
                    <a:lnTo>
                      <a:pt x="46" y="76"/>
                    </a:lnTo>
                    <a:lnTo>
                      <a:pt x="43" y="73"/>
                    </a:lnTo>
                    <a:lnTo>
                      <a:pt x="34" y="68"/>
                    </a:lnTo>
                    <a:lnTo>
                      <a:pt x="29" y="62"/>
                    </a:lnTo>
                    <a:lnTo>
                      <a:pt x="28" y="47"/>
                    </a:lnTo>
                    <a:lnTo>
                      <a:pt x="26" y="42"/>
                    </a:lnTo>
                    <a:lnTo>
                      <a:pt x="15" y="42"/>
                    </a:lnTo>
                    <a:lnTo>
                      <a:pt x="5" y="35"/>
                    </a:lnTo>
                    <a:lnTo>
                      <a:pt x="0" y="29"/>
                    </a:lnTo>
                    <a:lnTo>
                      <a:pt x="20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4" name="Freeform 2170">
                <a:extLst>
                  <a:ext uri="{FF2B5EF4-FFF2-40B4-BE49-F238E27FC236}">
                    <a16:creationId xmlns:a16="http://schemas.microsoft.com/office/drawing/2014/main" id="{772F624B-A3D1-EAAD-FFDD-67664C685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781"/>
                <a:ext cx="170" cy="132"/>
              </a:xfrm>
              <a:custGeom>
                <a:avLst/>
                <a:gdLst>
                  <a:gd name="T0" fmla="*/ 176 w 338"/>
                  <a:gd name="T1" fmla="*/ 104 h 265"/>
                  <a:gd name="T2" fmla="*/ 145 w 338"/>
                  <a:gd name="T3" fmla="*/ 117 h 265"/>
                  <a:gd name="T4" fmla="*/ 120 w 338"/>
                  <a:gd name="T5" fmla="*/ 119 h 265"/>
                  <a:gd name="T6" fmla="*/ 86 w 338"/>
                  <a:gd name="T7" fmla="*/ 117 h 265"/>
                  <a:gd name="T8" fmla="*/ 86 w 338"/>
                  <a:gd name="T9" fmla="*/ 104 h 265"/>
                  <a:gd name="T10" fmla="*/ 86 w 338"/>
                  <a:gd name="T11" fmla="*/ 85 h 265"/>
                  <a:gd name="T12" fmla="*/ 115 w 338"/>
                  <a:gd name="T13" fmla="*/ 57 h 265"/>
                  <a:gd name="T14" fmla="*/ 106 w 338"/>
                  <a:gd name="T15" fmla="*/ 43 h 265"/>
                  <a:gd name="T16" fmla="*/ 100 w 338"/>
                  <a:gd name="T17" fmla="*/ 25 h 265"/>
                  <a:gd name="T18" fmla="*/ 95 w 338"/>
                  <a:gd name="T19" fmla="*/ 9 h 265"/>
                  <a:gd name="T20" fmla="*/ 60 w 338"/>
                  <a:gd name="T21" fmla="*/ 16 h 265"/>
                  <a:gd name="T22" fmla="*/ 36 w 338"/>
                  <a:gd name="T23" fmla="*/ 3 h 265"/>
                  <a:gd name="T24" fmla="*/ 33 w 338"/>
                  <a:gd name="T25" fmla="*/ 32 h 265"/>
                  <a:gd name="T26" fmla="*/ 24 w 338"/>
                  <a:gd name="T27" fmla="*/ 64 h 265"/>
                  <a:gd name="T28" fmla="*/ 13 w 338"/>
                  <a:gd name="T29" fmla="*/ 93 h 265"/>
                  <a:gd name="T30" fmla="*/ 0 w 338"/>
                  <a:gd name="T31" fmla="*/ 117 h 265"/>
                  <a:gd name="T32" fmla="*/ 16 w 338"/>
                  <a:gd name="T33" fmla="*/ 134 h 265"/>
                  <a:gd name="T34" fmla="*/ 32 w 338"/>
                  <a:gd name="T35" fmla="*/ 140 h 265"/>
                  <a:gd name="T36" fmla="*/ 44 w 338"/>
                  <a:gd name="T37" fmla="*/ 143 h 265"/>
                  <a:gd name="T38" fmla="*/ 83 w 338"/>
                  <a:gd name="T39" fmla="*/ 154 h 265"/>
                  <a:gd name="T40" fmla="*/ 106 w 338"/>
                  <a:gd name="T41" fmla="*/ 145 h 265"/>
                  <a:gd name="T42" fmla="*/ 112 w 338"/>
                  <a:gd name="T43" fmla="*/ 155 h 265"/>
                  <a:gd name="T44" fmla="*/ 117 w 338"/>
                  <a:gd name="T45" fmla="*/ 180 h 265"/>
                  <a:gd name="T46" fmla="*/ 121 w 338"/>
                  <a:gd name="T47" fmla="*/ 195 h 265"/>
                  <a:gd name="T48" fmla="*/ 139 w 338"/>
                  <a:gd name="T49" fmla="*/ 207 h 265"/>
                  <a:gd name="T50" fmla="*/ 179 w 338"/>
                  <a:gd name="T51" fmla="*/ 234 h 265"/>
                  <a:gd name="T52" fmla="*/ 189 w 338"/>
                  <a:gd name="T53" fmla="*/ 253 h 265"/>
                  <a:gd name="T54" fmla="*/ 199 w 338"/>
                  <a:gd name="T55" fmla="*/ 239 h 265"/>
                  <a:gd name="T56" fmla="*/ 205 w 338"/>
                  <a:gd name="T57" fmla="*/ 216 h 265"/>
                  <a:gd name="T58" fmla="*/ 218 w 338"/>
                  <a:gd name="T59" fmla="*/ 198 h 265"/>
                  <a:gd name="T60" fmla="*/ 238 w 338"/>
                  <a:gd name="T61" fmla="*/ 212 h 265"/>
                  <a:gd name="T62" fmla="*/ 244 w 338"/>
                  <a:gd name="T63" fmla="*/ 231 h 265"/>
                  <a:gd name="T64" fmla="*/ 270 w 338"/>
                  <a:gd name="T65" fmla="*/ 247 h 265"/>
                  <a:gd name="T66" fmla="*/ 299 w 338"/>
                  <a:gd name="T67" fmla="*/ 225 h 265"/>
                  <a:gd name="T68" fmla="*/ 317 w 338"/>
                  <a:gd name="T69" fmla="*/ 228 h 265"/>
                  <a:gd name="T70" fmla="*/ 332 w 338"/>
                  <a:gd name="T71" fmla="*/ 209 h 265"/>
                  <a:gd name="T72" fmla="*/ 308 w 338"/>
                  <a:gd name="T73" fmla="*/ 210 h 265"/>
                  <a:gd name="T74" fmla="*/ 285 w 338"/>
                  <a:gd name="T75" fmla="*/ 207 h 265"/>
                  <a:gd name="T76" fmla="*/ 279 w 338"/>
                  <a:gd name="T77" fmla="*/ 183 h 265"/>
                  <a:gd name="T78" fmla="*/ 305 w 338"/>
                  <a:gd name="T79" fmla="*/ 177 h 265"/>
                  <a:gd name="T80" fmla="*/ 331 w 338"/>
                  <a:gd name="T81" fmla="*/ 161 h 265"/>
                  <a:gd name="T82" fmla="*/ 331 w 338"/>
                  <a:gd name="T83" fmla="*/ 145 h 265"/>
                  <a:gd name="T84" fmla="*/ 300 w 338"/>
                  <a:gd name="T85" fmla="*/ 134 h 265"/>
                  <a:gd name="T86" fmla="*/ 279 w 338"/>
                  <a:gd name="T87" fmla="*/ 134 h 265"/>
                  <a:gd name="T88" fmla="*/ 255 w 338"/>
                  <a:gd name="T89" fmla="*/ 146 h 265"/>
                  <a:gd name="T90" fmla="*/ 258 w 338"/>
                  <a:gd name="T91" fmla="*/ 117 h 265"/>
                  <a:gd name="T92" fmla="*/ 240 w 338"/>
                  <a:gd name="T93" fmla="*/ 108 h 265"/>
                  <a:gd name="T94" fmla="*/ 203 w 338"/>
                  <a:gd name="T95" fmla="*/ 122 h 265"/>
                  <a:gd name="T96" fmla="*/ 191 w 338"/>
                  <a:gd name="T97" fmla="*/ 108 h 265"/>
                  <a:gd name="T98" fmla="*/ 202 w 338"/>
                  <a:gd name="T99" fmla="*/ 87 h 265"/>
                  <a:gd name="T100" fmla="*/ 191 w 338"/>
                  <a:gd name="T101" fmla="*/ 9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8" h="265">
                    <a:moveTo>
                      <a:pt x="191" y="95"/>
                    </a:moveTo>
                    <a:lnTo>
                      <a:pt x="186" y="95"/>
                    </a:lnTo>
                    <a:lnTo>
                      <a:pt x="182" y="101"/>
                    </a:lnTo>
                    <a:lnTo>
                      <a:pt x="176" y="104"/>
                    </a:lnTo>
                    <a:lnTo>
                      <a:pt x="170" y="101"/>
                    </a:lnTo>
                    <a:lnTo>
                      <a:pt x="164" y="101"/>
                    </a:lnTo>
                    <a:lnTo>
                      <a:pt x="156" y="105"/>
                    </a:lnTo>
                    <a:lnTo>
                      <a:pt x="145" y="117"/>
                    </a:lnTo>
                    <a:lnTo>
                      <a:pt x="138" y="123"/>
                    </a:lnTo>
                    <a:lnTo>
                      <a:pt x="130" y="119"/>
                    </a:lnTo>
                    <a:lnTo>
                      <a:pt x="123" y="111"/>
                    </a:lnTo>
                    <a:lnTo>
                      <a:pt x="120" y="119"/>
                    </a:lnTo>
                    <a:lnTo>
                      <a:pt x="115" y="119"/>
                    </a:lnTo>
                    <a:lnTo>
                      <a:pt x="112" y="123"/>
                    </a:lnTo>
                    <a:lnTo>
                      <a:pt x="108" y="117"/>
                    </a:lnTo>
                    <a:lnTo>
                      <a:pt x="86" y="117"/>
                    </a:lnTo>
                    <a:lnTo>
                      <a:pt x="82" y="116"/>
                    </a:lnTo>
                    <a:lnTo>
                      <a:pt x="83" y="111"/>
                    </a:lnTo>
                    <a:lnTo>
                      <a:pt x="86" y="110"/>
                    </a:lnTo>
                    <a:lnTo>
                      <a:pt x="86" y="104"/>
                    </a:lnTo>
                    <a:lnTo>
                      <a:pt x="91" y="99"/>
                    </a:lnTo>
                    <a:lnTo>
                      <a:pt x="91" y="95"/>
                    </a:lnTo>
                    <a:lnTo>
                      <a:pt x="85" y="90"/>
                    </a:lnTo>
                    <a:lnTo>
                      <a:pt x="86" y="85"/>
                    </a:lnTo>
                    <a:lnTo>
                      <a:pt x="94" y="81"/>
                    </a:lnTo>
                    <a:lnTo>
                      <a:pt x="98" y="72"/>
                    </a:lnTo>
                    <a:lnTo>
                      <a:pt x="111" y="66"/>
                    </a:lnTo>
                    <a:lnTo>
                      <a:pt x="115" y="57"/>
                    </a:lnTo>
                    <a:lnTo>
                      <a:pt x="109" y="52"/>
                    </a:lnTo>
                    <a:lnTo>
                      <a:pt x="104" y="50"/>
                    </a:lnTo>
                    <a:lnTo>
                      <a:pt x="103" y="46"/>
                    </a:lnTo>
                    <a:lnTo>
                      <a:pt x="106" y="43"/>
                    </a:lnTo>
                    <a:lnTo>
                      <a:pt x="108" y="37"/>
                    </a:lnTo>
                    <a:lnTo>
                      <a:pt x="112" y="35"/>
                    </a:lnTo>
                    <a:lnTo>
                      <a:pt x="108" y="28"/>
                    </a:lnTo>
                    <a:lnTo>
                      <a:pt x="100" y="25"/>
                    </a:lnTo>
                    <a:lnTo>
                      <a:pt x="94" y="23"/>
                    </a:lnTo>
                    <a:lnTo>
                      <a:pt x="92" y="19"/>
                    </a:lnTo>
                    <a:lnTo>
                      <a:pt x="95" y="9"/>
                    </a:lnTo>
                    <a:lnTo>
                      <a:pt x="95" y="9"/>
                    </a:lnTo>
                    <a:lnTo>
                      <a:pt x="94" y="11"/>
                    </a:lnTo>
                    <a:lnTo>
                      <a:pt x="88" y="11"/>
                    </a:lnTo>
                    <a:lnTo>
                      <a:pt x="82" y="6"/>
                    </a:lnTo>
                    <a:lnTo>
                      <a:pt x="60" y="16"/>
                    </a:lnTo>
                    <a:lnTo>
                      <a:pt x="59" y="16"/>
                    </a:lnTo>
                    <a:lnTo>
                      <a:pt x="51" y="0"/>
                    </a:lnTo>
                    <a:lnTo>
                      <a:pt x="47" y="5"/>
                    </a:lnTo>
                    <a:lnTo>
                      <a:pt x="36" y="3"/>
                    </a:lnTo>
                    <a:lnTo>
                      <a:pt x="33" y="6"/>
                    </a:lnTo>
                    <a:lnTo>
                      <a:pt x="30" y="19"/>
                    </a:lnTo>
                    <a:lnTo>
                      <a:pt x="33" y="28"/>
                    </a:lnTo>
                    <a:lnTo>
                      <a:pt x="33" y="32"/>
                    </a:lnTo>
                    <a:lnTo>
                      <a:pt x="33" y="40"/>
                    </a:lnTo>
                    <a:lnTo>
                      <a:pt x="33" y="44"/>
                    </a:lnTo>
                    <a:lnTo>
                      <a:pt x="27" y="47"/>
                    </a:lnTo>
                    <a:lnTo>
                      <a:pt x="24" y="64"/>
                    </a:lnTo>
                    <a:lnTo>
                      <a:pt x="21" y="66"/>
                    </a:lnTo>
                    <a:lnTo>
                      <a:pt x="24" y="70"/>
                    </a:lnTo>
                    <a:lnTo>
                      <a:pt x="24" y="76"/>
                    </a:lnTo>
                    <a:lnTo>
                      <a:pt x="13" y="93"/>
                    </a:lnTo>
                    <a:lnTo>
                      <a:pt x="12" y="98"/>
                    </a:lnTo>
                    <a:lnTo>
                      <a:pt x="4" y="107"/>
                    </a:lnTo>
                    <a:lnTo>
                      <a:pt x="4" y="110"/>
                    </a:lnTo>
                    <a:lnTo>
                      <a:pt x="0" y="117"/>
                    </a:lnTo>
                    <a:lnTo>
                      <a:pt x="0" y="123"/>
                    </a:lnTo>
                    <a:lnTo>
                      <a:pt x="7" y="128"/>
                    </a:lnTo>
                    <a:lnTo>
                      <a:pt x="9" y="131"/>
                    </a:lnTo>
                    <a:lnTo>
                      <a:pt x="16" y="134"/>
                    </a:lnTo>
                    <a:lnTo>
                      <a:pt x="15" y="139"/>
                    </a:lnTo>
                    <a:lnTo>
                      <a:pt x="16" y="142"/>
                    </a:lnTo>
                    <a:lnTo>
                      <a:pt x="24" y="143"/>
                    </a:lnTo>
                    <a:lnTo>
                      <a:pt x="32" y="140"/>
                    </a:lnTo>
                    <a:lnTo>
                      <a:pt x="27" y="146"/>
                    </a:lnTo>
                    <a:lnTo>
                      <a:pt x="33" y="149"/>
                    </a:lnTo>
                    <a:lnTo>
                      <a:pt x="36" y="143"/>
                    </a:lnTo>
                    <a:lnTo>
                      <a:pt x="44" y="143"/>
                    </a:lnTo>
                    <a:lnTo>
                      <a:pt x="54" y="151"/>
                    </a:lnTo>
                    <a:lnTo>
                      <a:pt x="60" y="152"/>
                    </a:lnTo>
                    <a:lnTo>
                      <a:pt x="68" y="149"/>
                    </a:lnTo>
                    <a:lnTo>
                      <a:pt x="83" y="154"/>
                    </a:lnTo>
                    <a:lnTo>
                      <a:pt x="85" y="152"/>
                    </a:lnTo>
                    <a:lnTo>
                      <a:pt x="91" y="145"/>
                    </a:lnTo>
                    <a:lnTo>
                      <a:pt x="97" y="140"/>
                    </a:lnTo>
                    <a:lnTo>
                      <a:pt x="106" y="145"/>
                    </a:lnTo>
                    <a:lnTo>
                      <a:pt x="101" y="149"/>
                    </a:lnTo>
                    <a:lnTo>
                      <a:pt x="103" y="157"/>
                    </a:lnTo>
                    <a:lnTo>
                      <a:pt x="106" y="154"/>
                    </a:lnTo>
                    <a:lnTo>
                      <a:pt x="112" y="155"/>
                    </a:lnTo>
                    <a:lnTo>
                      <a:pt x="109" y="164"/>
                    </a:lnTo>
                    <a:lnTo>
                      <a:pt x="117" y="174"/>
                    </a:lnTo>
                    <a:lnTo>
                      <a:pt x="126" y="171"/>
                    </a:lnTo>
                    <a:lnTo>
                      <a:pt x="117" y="180"/>
                    </a:lnTo>
                    <a:lnTo>
                      <a:pt x="115" y="184"/>
                    </a:lnTo>
                    <a:lnTo>
                      <a:pt x="111" y="187"/>
                    </a:lnTo>
                    <a:lnTo>
                      <a:pt x="118" y="192"/>
                    </a:lnTo>
                    <a:lnTo>
                      <a:pt x="121" y="195"/>
                    </a:lnTo>
                    <a:lnTo>
                      <a:pt x="126" y="196"/>
                    </a:lnTo>
                    <a:lnTo>
                      <a:pt x="130" y="202"/>
                    </a:lnTo>
                    <a:lnTo>
                      <a:pt x="138" y="206"/>
                    </a:lnTo>
                    <a:lnTo>
                      <a:pt x="139" y="207"/>
                    </a:lnTo>
                    <a:lnTo>
                      <a:pt x="152" y="218"/>
                    </a:lnTo>
                    <a:lnTo>
                      <a:pt x="165" y="224"/>
                    </a:lnTo>
                    <a:lnTo>
                      <a:pt x="173" y="227"/>
                    </a:lnTo>
                    <a:lnTo>
                      <a:pt x="179" y="234"/>
                    </a:lnTo>
                    <a:lnTo>
                      <a:pt x="186" y="239"/>
                    </a:lnTo>
                    <a:lnTo>
                      <a:pt x="186" y="242"/>
                    </a:lnTo>
                    <a:lnTo>
                      <a:pt x="182" y="247"/>
                    </a:lnTo>
                    <a:lnTo>
                      <a:pt x="189" y="253"/>
                    </a:lnTo>
                    <a:lnTo>
                      <a:pt x="196" y="265"/>
                    </a:lnTo>
                    <a:lnTo>
                      <a:pt x="202" y="263"/>
                    </a:lnTo>
                    <a:lnTo>
                      <a:pt x="200" y="254"/>
                    </a:lnTo>
                    <a:lnTo>
                      <a:pt x="199" y="239"/>
                    </a:lnTo>
                    <a:lnTo>
                      <a:pt x="203" y="236"/>
                    </a:lnTo>
                    <a:lnTo>
                      <a:pt x="205" y="228"/>
                    </a:lnTo>
                    <a:lnTo>
                      <a:pt x="208" y="225"/>
                    </a:lnTo>
                    <a:lnTo>
                      <a:pt x="205" y="216"/>
                    </a:lnTo>
                    <a:lnTo>
                      <a:pt x="211" y="215"/>
                    </a:lnTo>
                    <a:lnTo>
                      <a:pt x="208" y="207"/>
                    </a:lnTo>
                    <a:lnTo>
                      <a:pt x="211" y="201"/>
                    </a:lnTo>
                    <a:lnTo>
                      <a:pt x="218" y="198"/>
                    </a:lnTo>
                    <a:lnTo>
                      <a:pt x="229" y="198"/>
                    </a:lnTo>
                    <a:lnTo>
                      <a:pt x="229" y="204"/>
                    </a:lnTo>
                    <a:lnTo>
                      <a:pt x="235" y="204"/>
                    </a:lnTo>
                    <a:lnTo>
                      <a:pt x="238" y="212"/>
                    </a:lnTo>
                    <a:lnTo>
                      <a:pt x="241" y="210"/>
                    </a:lnTo>
                    <a:lnTo>
                      <a:pt x="244" y="215"/>
                    </a:lnTo>
                    <a:lnTo>
                      <a:pt x="241" y="224"/>
                    </a:lnTo>
                    <a:lnTo>
                      <a:pt x="244" y="231"/>
                    </a:lnTo>
                    <a:lnTo>
                      <a:pt x="250" y="237"/>
                    </a:lnTo>
                    <a:lnTo>
                      <a:pt x="253" y="245"/>
                    </a:lnTo>
                    <a:lnTo>
                      <a:pt x="265" y="248"/>
                    </a:lnTo>
                    <a:lnTo>
                      <a:pt x="270" y="247"/>
                    </a:lnTo>
                    <a:lnTo>
                      <a:pt x="271" y="230"/>
                    </a:lnTo>
                    <a:lnTo>
                      <a:pt x="276" y="231"/>
                    </a:lnTo>
                    <a:lnTo>
                      <a:pt x="284" y="228"/>
                    </a:lnTo>
                    <a:lnTo>
                      <a:pt x="299" y="225"/>
                    </a:lnTo>
                    <a:lnTo>
                      <a:pt x="303" y="231"/>
                    </a:lnTo>
                    <a:lnTo>
                      <a:pt x="309" y="227"/>
                    </a:lnTo>
                    <a:lnTo>
                      <a:pt x="314" y="230"/>
                    </a:lnTo>
                    <a:lnTo>
                      <a:pt x="317" y="228"/>
                    </a:lnTo>
                    <a:lnTo>
                      <a:pt x="317" y="224"/>
                    </a:lnTo>
                    <a:lnTo>
                      <a:pt x="325" y="219"/>
                    </a:lnTo>
                    <a:lnTo>
                      <a:pt x="334" y="219"/>
                    </a:lnTo>
                    <a:lnTo>
                      <a:pt x="332" y="209"/>
                    </a:lnTo>
                    <a:lnTo>
                      <a:pt x="331" y="204"/>
                    </a:lnTo>
                    <a:lnTo>
                      <a:pt x="317" y="201"/>
                    </a:lnTo>
                    <a:lnTo>
                      <a:pt x="314" y="207"/>
                    </a:lnTo>
                    <a:lnTo>
                      <a:pt x="308" y="210"/>
                    </a:lnTo>
                    <a:lnTo>
                      <a:pt x="309" y="215"/>
                    </a:lnTo>
                    <a:lnTo>
                      <a:pt x="303" y="216"/>
                    </a:lnTo>
                    <a:lnTo>
                      <a:pt x="300" y="213"/>
                    </a:lnTo>
                    <a:lnTo>
                      <a:pt x="285" y="207"/>
                    </a:lnTo>
                    <a:lnTo>
                      <a:pt x="276" y="201"/>
                    </a:lnTo>
                    <a:lnTo>
                      <a:pt x="284" y="192"/>
                    </a:lnTo>
                    <a:lnTo>
                      <a:pt x="282" y="187"/>
                    </a:lnTo>
                    <a:lnTo>
                      <a:pt x="279" y="183"/>
                    </a:lnTo>
                    <a:lnTo>
                      <a:pt x="285" y="177"/>
                    </a:lnTo>
                    <a:lnTo>
                      <a:pt x="294" y="177"/>
                    </a:lnTo>
                    <a:lnTo>
                      <a:pt x="303" y="171"/>
                    </a:lnTo>
                    <a:lnTo>
                      <a:pt x="305" y="177"/>
                    </a:lnTo>
                    <a:lnTo>
                      <a:pt x="311" y="177"/>
                    </a:lnTo>
                    <a:lnTo>
                      <a:pt x="325" y="172"/>
                    </a:lnTo>
                    <a:lnTo>
                      <a:pt x="323" y="163"/>
                    </a:lnTo>
                    <a:lnTo>
                      <a:pt x="331" y="161"/>
                    </a:lnTo>
                    <a:lnTo>
                      <a:pt x="334" y="155"/>
                    </a:lnTo>
                    <a:lnTo>
                      <a:pt x="338" y="157"/>
                    </a:lnTo>
                    <a:lnTo>
                      <a:pt x="337" y="149"/>
                    </a:lnTo>
                    <a:lnTo>
                      <a:pt x="331" y="145"/>
                    </a:lnTo>
                    <a:lnTo>
                      <a:pt x="323" y="148"/>
                    </a:lnTo>
                    <a:lnTo>
                      <a:pt x="315" y="140"/>
                    </a:lnTo>
                    <a:lnTo>
                      <a:pt x="305" y="137"/>
                    </a:lnTo>
                    <a:lnTo>
                      <a:pt x="300" y="134"/>
                    </a:lnTo>
                    <a:lnTo>
                      <a:pt x="300" y="131"/>
                    </a:lnTo>
                    <a:lnTo>
                      <a:pt x="297" y="128"/>
                    </a:lnTo>
                    <a:lnTo>
                      <a:pt x="291" y="131"/>
                    </a:lnTo>
                    <a:lnTo>
                      <a:pt x="279" y="134"/>
                    </a:lnTo>
                    <a:lnTo>
                      <a:pt x="274" y="140"/>
                    </a:lnTo>
                    <a:lnTo>
                      <a:pt x="265" y="152"/>
                    </a:lnTo>
                    <a:lnTo>
                      <a:pt x="256" y="152"/>
                    </a:lnTo>
                    <a:lnTo>
                      <a:pt x="255" y="146"/>
                    </a:lnTo>
                    <a:lnTo>
                      <a:pt x="249" y="137"/>
                    </a:lnTo>
                    <a:lnTo>
                      <a:pt x="258" y="125"/>
                    </a:lnTo>
                    <a:lnTo>
                      <a:pt x="253" y="123"/>
                    </a:lnTo>
                    <a:lnTo>
                      <a:pt x="258" y="117"/>
                    </a:lnTo>
                    <a:lnTo>
                      <a:pt x="249" y="122"/>
                    </a:lnTo>
                    <a:lnTo>
                      <a:pt x="246" y="122"/>
                    </a:lnTo>
                    <a:lnTo>
                      <a:pt x="244" y="108"/>
                    </a:lnTo>
                    <a:lnTo>
                      <a:pt x="240" y="108"/>
                    </a:lnTo>
                    <a:lnTo>
                      <a:pt x="223" y="119"/>
                    </a:lnTo>
                    <a:lnTo>
                      <a:pt x="208" y="134"/>
                    </a:lnTo>
                    <a:lnTo>
                      <a:pt x="202" y="131"/>
                    </a:lnTo>
                    <a:lnTo>
                      <a:pt x="203" y="122"/>
                    </a:lnTo>
                    <a:lnTo>
                      <a:pt x="197" y="123"/>
                    </a:lnTo>
                    <a:lnTo>
                      <a:pt x="196" y="116"/>
                    </a:lnTo>
                    <a:lnTo>
                      <a:pt x="194" y="110"/>
                    </a:lnTo>
                    <a:lnTo>
                      <a:pt x="191" y="108"/>
                    </a:lnTo>
                    <a:lnTo>
                      <a:pt x="189" y="102"/>
                    </a:lnTo>
                    <a:lnTo>
                      <a:pt x="196" y="95"/>
                    </a:lnTo>
                    <a:lnTo>
                      <a:pt x="196" y="92"/>
                    </a:lnTo>
                    <a:lnTo>
                      <a:pt x="202" y="87"/>
                    </a:lnTo>
                    <a:lnTo>
                      <a:pt x="205" y="79"/>
                    </a:lnTo>
                    <a:lnTo>
                      <a:pt x="197" y="85"/>
                    </a:lnTo>
                    <a:lnTo>
                      <a:pt x="191" y="87"/>
                    </a:lnTo>
                    <a:lnTo>
                      <a:pt x="191" y="9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5" name="Freeform 2171">
                <a:extLst>
                  <a:ext uri="{FF2B5EF4-FFF2-40B4-BE49-F238E27FC236}">
                    <a16:creationId xmlns:a16="http://schemas.microsoft.com/office/drawing/2014/main" id="{36419BB7-93F3-AD5E-CF83-A20FD97ED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781"/>
                <a:ext cx="170" cy="132"/>
              </a:xfrm>
              <a:custGeom>
                <a:avLst/>
                <a:gdLst>
                  <a:gd name="T0" fmla="*/ 205 w 338"/>
                  <a:gd name="T1" fmla="*/ 79 h 265"/>
                  <a:gd name="T2" fmla="*/ 189 w 338"/>
                  <a:gd name="T3" fmla="*/ 102 h 265"/>
                  <a:gd name="T4" fmla="*/ 197 w 338"/>
                  <a:gd name="T5" fmla="*/ 123 h 265"/>
                  <a:gd name="T6" fmla="*/ 223 w 338"/>
                  <a:gd name="T7" fmla="*/ 119 h 265"/>
                  <a:gd name="T8" fmla="*/ 249 w 338"/>
                  <a:gd name="T9" fmla="*/ 122 h 265"/>
                  <a:gd name="T10" fmla="*/ 249 w 338"/>
                  <a:gd name="T11" fmla="*/ 137 h 265"/>
                  <a:gd name="T12" fmla="*/ 274 w 338"/>
                  <a:gd name="T13" fmla="*/ 140 h 265"/>
                  <a:gd name="T14" fmla="*/ 300 w 338"/>
                  <a:gd name="T15" fmla="*/ 131 h 265"/>
                  <a:gd name="T16" fmla="*/ 323 w 338"/>
                  <a:gd name="T17" fmla="*/ 148 h 265"/>
                  <a:gd name="T18" fmla="*/ 334 w 338"/>
                  <a:gd name="T19" fmla="*/ 155 h 265"/>
                  <a:gd name="T20" fmla="*/ 311 w 338"/>
                  <a:gd name="T21" fmla="*/ 177 h 265"/>
                  <a:gd name="T22" fmla="*/ 285 w 338"/>
                  <a:gd name="T23" fmla="*/ 177 h 265"/>
                  <a:gd name="T24" fmla="*/ 276 w 338"/>
                  <a:gd name="T25" fmla="*/ 201 h 265"/>
                  <a:gd name="T26" fmla="*/ 309 w 338"/>
                  <a:gd name="T27" fmla="*/ 215 h 265"/>
                  <a:gd name="T28" fmla="*/ 331 w 338"/>
                  <a:gd name="T29" fmla="*/ 204 h 265"/>
                  <a:gd name="T30" fmla="*/ 317 w 338"/>
                  <a:gd name="T31" fmla="*/ 224 h 265"/>
                  <a:gd name="T32" fmla="*/ 303 w 338"/>
                  <a:gd name="T33" fmla="*/ 231 h 265"/>
                  <a:gd name="T34" fmla="*/ 271 w 338"/>
                  <a:gd name="T35" fmla="*/ 230 h 265"/>
                  <a:gd name="T36" fmla="*/ 250 w 338"/>
                  <a:gd name="T37" fmla="*/ 237 h 265"/>
                  <a:gd name="T38" fmla="*/ 241 w 338"/>
                  <a:gd name="T39" fmla="*/ 210 h 265"/>
                  <a:gd name="T40" fmla="*/ 229 w 338"/>
                  <a:gd name="T41" fmla="*/ 198 h 265"/>
                  <a:gd name="T42" fmla="*/ 211 w 338"/>
                  <a:gd name="T43" fmla="*/ 215 h 265"/>
                  <a:gd name="T44" fmla="*/ 203 w 338"/>
                  <a:gd name="T45" fmla="*/ 236 h 265"/>
                  <a:gd name="T46" fmla="*/ 196 w 338"/>
                  <a:gd name="T47" fmla="*/ 265 h 265"/>
                  <a:gd name="T48" fmla="*/ 186 w 338"/>
                  <a:gd name="T49" fmla="*/ 239 h 265"/>
                  <a:gd name="T50" fmla="*/ 152 w 338"/>
                  <a:gd name="T51" fmla="*/ 218 h 265"/>
                  <a:gd name="T52" fmla="*/ 126 w 338"/>
                  <a:gd name="T53" fmla="*/ 196 h 265"/>
                  <a:gd name="T54" fmla="*/ 115 w 338"/>
                  <a:gd name="T55" fmla="*/ 184 h 265"/>
                  <a:gd name="T56" fmla="*/ 109 w 338"/>
                  <a:gd name="T57" fmla="*/ 164 h 265"/>
                  <a:gd name="T58" fmla="*/ 101 w 338"/>
                  <a:gd name="T59" fmla="*/ 149 h 265"/>
                  <a:gd name="T60" fmla="*/ 85 w 338"/>
                  <a:gd name="T61" fmla="*/ 152 h 265"/>
                  <a:gd name="T62" fmla="*/ 54 w 338"/>
                  <a:gd name="T63" fmla="*/ 151 h 265"/>
                  <a:gd name="T64" fmla="*/ 27 w 338"/>
                  <a:gd name="T65" fmla="*/ 146 h 265"/>
                  <a:gd name="T66" fmla="*/ 15 w 338"/>
                  <a:gd name="T67" fmla="*/ 139 h 265"/>
                  <a:gd name="T68" fmla="*/ 0 w 338"/>
                  <a:gd name="T69" fmla="*/ 123 h 265"/>
                  <a:gd name="T70" fmla="*/ 12 w 338"/>
                  <a:gd name="T71" fmla="*/ 98 h 265"/>
                  <a:gd name="T72" fmla="*/ 21 w 338"/>
                  <a:gd name="T73" fmla="*/ 66 h 265"/>
                  <a:gd name="T74" fmla="*/ 33 w 338"/>
                  <a:gd name="T75" fmla="*/ 40 h 265"/>
                  <a:gd name="T76" fmla="*/ 33 w 338"/>
                  <a:gd name="T77" fmla="*/ 6 h 265"/>
                  <a:gd name="T78" fmla="*/ 59 w 338"/>
                  <a:gd name="T79" fmla="*/ 16 h 265"/>
                  <a:gd name="T80" fmla="*/ 94 w 338"/>
                  <a:gd name="T81" fmla="*/ 11 h 265"/>
                  <a:gd name="T82" fmla="*/ 94 w 338"/>
                  <a:gd name="T83" fmla="*/ 23 h 265"/>
                  <a:gd name="T84" fmla="*/ 108 w 338"/>
                  <a:gd name="T85" fmla="*/ 37 h 265"/>
                  <a:gd name="T86" fmla="*/ 109 w 338"/>
                  <a:gd name="T87" fmla="*/ 52 h 265"/>
                  <a:gd name="T88" fmla="*/ 94 w 338"/>
                  <a:gd name="T89" fmla="*/ 81 h 265"/>
                  <a:gd name="T90" fmla="*/ 91 w 338"/>
                  <a:gd name="T91" fmla="*/ 99 h 265"/>
                  <a:gd name="T92" fmla="*/ 82 w 338"/>
                  <a:gd name="T93" fmla="*/ 116 h 265"/>
                  <a:gd name="T94" fmla="*/ 115 w 338"/>
                  <a:gd name="T95" fmla="*/ 119 h 265"/>
                  <a:gd name="T96" fmla="*/ 138 w 338"/>
                  <a:gd name="T97" fmla="*/ 123 h 265"/>
                  <a:gd name="T98" fmla="*/ 170 w 338"/>
                  <a:gd name="T99" fmla="*/ 101 h 265"/>
                  <a:gd name="T100" fmla="*/ 191 w 338"/>
                  <a:gd name="T101" fmla="*/ 9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8" h="265">
                    <a:moveTo>
                      <a:pt x="191" y="95"/>
                    </a:moveTo>
                    <a:lnTo>
                      <a:pt x="191" y="87"/>
                    </a:lnTo>
                    <a:lnTo>
                      <a:pt x="197" y="85"/>
                    </a:lnTo>
                    <a:lnTo>
                      <a:pt x="205" y="79"/>
                    </a:lnTo>
                    <a:lnTo>
                      <a:pt x="202" y="87"/>
                    </a:lnTo>
                    <a:lnTo>
                      <a:pt x="196" y="92"/>
                    </a:lnTo>
                    <a:lnTo>
                      <a:pt x="196" y="95"/>
                    </a:lnTo>
                    <a:lnTo>
                      <a:pt x="189" y="102"/>
                    </a:lnTo>
                    <a:lnTo>
                      <a:pt x="191" y="108"/>
                    </a:lnTo>
                    <a:lnTo>
                      <a:pt x="194" y="110"/>
                    </a:lnTo>
                    <a:lnTo>
                      <a:pt x="196" y="116"/>
                    </a:lnTo>
                    <a:lnTo>
                      <a:pt x="197" y="123"/>
                    </a:lnTo>
                    <a:lnTo>
                      <a:pt x="203" y="122"/>
                    </a:lnTo>
                    <a:lnTo>
                      <a:pt x="202" y="131"/>
                    </a:lnTo>
                    <a:lnTo>
                      <a:pt x="208" y="134"/>
                    </a:lnTo>
                    <a:lnTo>
                      <a:pt x="223" y="119"/>
                    </a:lnTo>
                    <a:lnTo>
                      <a:pt x="240" y="108"/>
                    </a:lnTo>
                    <a:lnTo>
                      <a:pt x="244" y="108"/>
                    </a:lnTo>
                    <a:lnTo>
                      <a:pt x="246" y="122"/>
                    </a:lnTo>
                    <a:lnTo>
                      <a:pt x="249" y="122"/>
                    </a:lnTo>
                    <a:lnTo>
                      <a:pt x="258" y="117"/>
                    </a:lnTo>
                    <a:lnTo>
                      <a:pt x="253" y="123"/>
                    </a:lnTo>
                    <a:lnTo>
                      <a:pt x="258" y="125"/>
                    </a:lnTo>
                    <a:lnTo>
                      <a:pt x="249" y="137"/>
                    </a:lnTo>
                    <a:lnTo>
                      <a:pt x="255" y="146"/>
                    </a:lnTo>
                    <a:lnTo>
                      <a:pt x="256" y="152"/>
                    </a:lnTo>
                    <a:lnTo>
                      <a:pt x="265" y="152"/>
                    </a:lnTo>
                    <a:lnTo>
                      <a:pt x="274" y="140"/>
                    </a:lnTo>
                    <a:lnTo>
                      <a:pt x="279" y="134"/>
                    </a:lnTo>
                    <a:lnTo>
                      <a:pt x="291" y="131"/>
                    </a:lnTo>
                    <a:lnTo>
                      <a:pt x="297" y="128"/>
                    </a:lnTo>
                    <a:lnTo>
                      <a:pt x="300" y="131"/>
                    </a:lnTo>
                    <a:lnTo>
                      <a:pt x="300" y="134"/>
                    </a:lnTo>
                    <a:lnTo>
                      <a:pt x="305" y="137"/>
                    </a:lnTo>
                    <a:lnTo>
                      <a:pt x="315" y="140"/>
                    </a:lnTo>
                    <a:lnTo>
                      <a:pt x="323" y="148"/>
                    </a:lnTo>
                    <a:lnTo>
                      <a:pt x="331" y="145"/>
                    </a:lnTo>
                    <a:lnTo>
                      <a:pt x="337" y="149"/>
                    </a:lnTo>
                    <a:lnTo>
                      <a:pt x="338" y="157"/>
                    </a:lnTo>
                    <a:lnTo>
                      <a:pt x="334" y="155"/>
                    </a:lnTo>
                    <a:lnTo>
                      <a:pt x="331" y="161"/>
                    </a:lnTo>
                    <a:lnTo>
                      <a:pt x="323" y="163"/>
                    </a:lnTo>
                    <a:lnTo>
                      <a:pt x="325" y="172"/>
                    </a:lnTo>
                    <a:lnTo>
                      <a:pt x="311" y="177"/>
                    </a:lnTo>
                    <a:lnTo>
                      <a:pt x="305" y="177"/>
                    </a:lnTo>
                    <a:lnTo>
                      <a:pt x="303" y="171"/>
                    </a:lnTo>
                    <a:lnTo>
                      <a:pt x="294" y="177"/>
                    </a:lnTo>
                    <a:lnTo>
                      <a:pt x="285" y="177"/>
                    </a:lnTo>
                    <a:lnTo>
                      <a:pt x="279" y="183"/>
                    </a:lnTo>
                    <a:lnTo>
                      <a:pt x="282" y="187"/>
                    </a:lnTo>
                    <a:lnTo>
                      <a:pt x="284" y="192"/>
                    </a:lnTo>
                    <a:lnTo>
                      <a:pt x="276" y="201"/>
                    </a:lnTo>
                    <a:lnTo>
                      <a:pt x="285" y="207"/>
                    </a:lnTo>
                    <a:lnTo>
                      <a:pt x="300" y="213"/>
                    </a:lnTo>
                    <a:lnTo>
                      <a:pt x="303" y="216"/>
                    </a:lnTo>
                    <a:lnTo>
                      <a:pt x="309" y="215"/>
                    </a:lnTo>
                    <a:lnTo>
                      <a:pt x="308" y="210"/>
                    </a:lnTo>
                    <a:lnTo>
                      <a:pt x="314" y="207"/>
                    </a:lnTo>
                    <a:lnTo>
                      <a:pt x="317" y="201"/>
                    </a:lnTo>
                    <a:lnTo>
                      <a:pt x="331" y="204"/>
                    </a:lnTo>
                    <a:lnTo>
                      <a:pt x="332" y="209"/>
                    </a:lnTo>
                    <a:lnTo>
                      <a:pt x="334" y="219"/>
                    </a:lnTo>
                    <a:lnTo>
                      <a:pt x="325" y="219"/>
                    </a:lnTo>
                    <a:lnTo>
                      <a:pt x="317" y="224"/>
                    </a:lnTo>
                    <a:lnTo>
                      <a:pt x="317" y="228"/>
                    </a:lnTo>
                    <a:lnTo>
                      <a:pt x="314" y="230"/>
                    </a:lnTo>
                    <a:lnTo>
                      <a:pt x="309" y="227"/>
                    </a:lnTo>
                    <a:lnTo>
                      <a:pt x="303" y="231"/>
                    </a:lnTo>
                    <a:lnTo>
                      <a:pt x="299" y="225"/>
                    </a:lnTo>
                    <a:lnTo>
                      <a:pt x="284" y="228"/>
                    </a:lnTo>
                    <a:lnTo>
                      <a:pt x="276" y="231"/>
                    </a:lnTo>
                    <a:lnTo>
                      <a:pt x="271" y="230"/>
                    </a:lnTo>
                    <a:lnTo>
                      <a:pt x="270" y="247"/>
                    </a:lnTo>
                    <a:lnTo>
                      <a:pt x="265" y="248"/>
                    </a:lnTo>
                    <a:lnTo>
                      <a:pt x="253" y="245"/>
                    </a:lnTo>
                    <a:lnTo>
                      <a:pt x="250" y="237"/>
                    </a:lnTo>
                    <a:lnTo>
                      <a:pt x="244" y="231"/>
                    </a:lnTo>
                    <a:lnTo>
                      <a:pt x="241" y="224"/>
                    </a:lnTo>
                    <a:lnTo>
                      <a:pt x="244" y="215"/>
                    </a:lnTo>
                    <a:lnTo>
                      <a:pt x="241" y="210"/>
                    </a:lnTo>
                    <a:lnTo>
                      <a:pt x="238" y="212"/>
                    </a:lnTo>
                    <a:lnTo>
                      <a:pt x="235" y="204"/>
                    </a:lnTo>
                    <a:lnTo>
                      <a:pt x="229" y="204"/>
                    </a:lnTo>
                    <a:lnTo>
                      <a:pt x="229" y="198"/>
                    </a:lnTo>
                    <a:lnTo>
                      <a:pt x="218" y="198"/>
                    </a:lnTo>
                    <a:lnTo>
                      <a:pt x="211" y="201"/>
                    </a:lnTo>
                    <a:lnTo>
                      <a:pt x="208" y="207"/>
                    </a:lnTo>
                    <a:lnTo>
                      <a:pt x="211" y="215"/>
                    </a:lnTo>
                    <a:lnTo>
                      <a:pt x="205" y="216"/>
                    </a:lnTo>
                    <a:lnTo>
                      <a:pt x="208" y="225"/>
                    </a:lnTo>
                    <a:lnTo>
                      <a:pt x="205" y="228"/>
                    </a:lnTo>
                    <a:lnTo>
                      <a:pt x="203" y="236"/>
                    </a:lnTo>
                    <a:lnTo>
                      <a:pt x="199" y="239"/>
                    </a:lnTo>
                    <a:lnTo>
                      <a:pt x="200" y="254"/>
                    </a:lnTo>
                    <a:lnTo>
                      <a:pt x="202" y="263"/>
                    </a:lnTo>
                    <a:lnTo>
                      <a:pt x="196" y="265"/>
                    </a:lnTo>
                    <a:lnTo>
                      <a:pt x="189" y="253"/>
                    </a:lnTo>
                    <a:lnTo>
                      <a:pt x="182" y="247"/>
                    </a:lnTo>
                    <a:lnTo>
                      <a:pt x="186" y="242"/>
                    </a:lnTo>
                    <a:lnTo>
                      <a:pt x="186" y="239"/>
                    </a:lnTo>
                    <a:lnTo>
                      <a:pt x="179" y="234"/>
                    </a:lnTo>
                    <a:lnTo>
                      <a:pt x="173" y="227"/>
                    </a:lnTo>
                    <a:lnTo>
                      <a:pt x="165" y="224"/>
                    </a:lnTo>
                    <a:lnTo>
                      <a:pt x="152" y="218"/>
                    </a:lnTo>
                    <a:lnTo>
                      <a:pt x="139" y="207"/>
                    </a:lnTo>
                    <a:lnTo>
                      <a:pt x="138" y="206"/>
                    </a:lnTo>
                    <a:lnTo>
                      <a:pt x="130" y="202"/>
                    </a:lnTo>
                    <a:lnTo>
                      <a:pt x="126" y="196"/>
                    </a:lnTo>
                    <a:lnTo>
                      <a:pt x="121" y="195"/>
                    </a:lnTo>
                    <a:lnTo>
                      <a:pt x="118" y="192"/>
                    </a:lnTo>
                    <a:lnTo>
                      <a:pt x="111" y="187"/>
                    </a:lnTo>
                    <a:lnTo>
                      <a:pt x="115" y="184"/>
                    </a:lnTo>
                    <a:lnTo>
                      <a:pt x="117" y="180"/>
                    </a:lnTo>
                    <a:lnTo>
                      <a:pt x="126" y="171"/>
                    </a:lnTo>
                    <a:lnTo>
                      <a:pt x="117" y="174"/>
                    </a:lnTo>
                    <a:lnTo>
                      <a:pt x="109" y="164"/>
                    </a:lnTo>
                    <a:lnTo>
                      <a:pt x="112" y="155"/>
                    </a:lnTo>
                    <a:lnTo>
                      <a:pt x="106" y="154"/>
                    </a:lnTo>
                    <a:lnTo>
                      <a:pt x="103" y="157"/>
                    </a:lnTo>
                    <a:lnTo>
                      <a:pt x="101" y="149"/>
                    </a:lnTo>
                    <a:lnTo>
                      <a:pt x="106" y="145"/>
                    </a:lnTo>
                    <a:lnTo>
                      <a:pt x="97" y="140"/>
                    </a:lnTo>
                    <a:lnTo>
                      <a:pt x="91" y="145"/>
                    </a:lnTo>
                    <a:lnTo>
                      <a:pt x="85" y="152"/>
                    </a:lnTo>
                    <a:lnTo>
                      <a:pt x="83" y="154"/>
                    </a:lnTo>
                    <a:lnTo>
                      <a:pt x="68" y="149"/>
                    </a:lnTo>
                    <a:lnTo>
                      <a:pt x="60" y="152"/>
                    </a:lnTo>
                    <a:lnTo>
                      <a:pt x="54" y="151"/>
                    </a:lnTo>
                    <a:lnTo>
                      <a:pt x="44" y="143"/>
                    </a:lnTo>
                    <a:lnTo>
                      <a:pt x="36" y="143"/>
                    </a:lnTo>
                    <a:lnTo>
                      <a:pt x="33" y="149"/>
                    </a:lnTo>
                    <a:lnTo>
                      <a:pt x="27" y="146"/>
                    </a:lnTo>
                    <a:lnTo>
                      <a:pt x="32" y="140"/>
                    </a:lnTo>
                    <a:lnTo>
                      <a:pt x="24" y="143"/>
                    </a:lnTo>
                    <a:lnTo>
                      <a:pt x="16" y="142"/>
                    </a:lnTo>
                    <a:lnTo>
                      <a:pt x="15" y="139"/>
                    </a:lnTo>
                    <a:lnTo>
                      <a:pt x="16" y="134"/>
                    </a:lnTo>
                    <a:lnTo>
                      <a:pt x="9" y="131"/>
                    </a:lnTo>
                    <a:lnTo>
                      <a:pt x="7" y="128"/>
                    </a:lnTo>
                    <a:lnTo>
                      <a:pt x="0" y="123"/>
                    </a:lnTo>
                    <a:lnTo>
                      <a:pt x="0" y="117"/>
                    </a:lnTo>
                    <a:lnTo>
                      <a:pt x="4" y="110"/>
                    </a:lnTo>
                    <a:lnTo>
                      <a:pt x="4" y="107"/>
                    </a:lnTo>
                    <a:lnTo>
                      <a:pt x="12" y="98"/>
                    </a:lnTo>
                    <a:lnTo>
                      <a:pt x="13" y="93"/>
                    </a:lnTo>
                    <a:lnTo>
                      <a:pt x="24" y="76"/>
                    </a:lnTo>
                    <a:lnTo>
                      <a:pt x="24" y="70"/>
                    </a:lnTo>
                    <a:lnTo>
                      <a:pt x="21" y="66"/>
                    </a:lnTo>
                    <a:lnTo>
                      <a:pt x="24" y="64"/>
                    </a:lnTo>
                    <a:lnTo>
                      <a:pt x="27" y="47"/>
                    </a:lnTo>
                    <a:lnTo>
                      <a:pt x="33" y="44"/>
                    </a:lnTo>
                    <a:lnTo>
                      <a:pt x="33" y="40"/>
                    </a:lnTo>
                    <a:lnTo>
                      <a:pt x="33" y="32"/>
                    </a:lnTo>
                    <a:lnTo>
                      <a:pt x="33" y="28"/>
                    </a:lnTo>
                    <a:lnTo>
                      <a:pt x="30" y="19"/>
                    </a:lnTo>
                    <a:lnTo>
                      <a:pt x="33" y="6"/>
                    </a:lnTo>
                    <a:lnTo>
                      <a:pt x="36" y="3"/>
                    </a:lnTo>
                    <a:lnTo>
                      <a:pt x="47" y="5"/>
                    </a:lnTo>
                    <a:lnTo>
                      <a:pt x="51" y="0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82" y="6"/>
                    </a:lnTo>
                    <a:lnTo>
                      <a:pt x="88" y="11"/>
                    </a:lnTo>
                    <a:lnTo>
                      <a:pt x="94" y="11"/>
                    </a:lnTo>
                    <a:lnTo>
                      <a:pt x="95" y="9"/>
                    </a:lnTo>
                    <a:lnTo>
                      <a:pt x="95" y="9"/>
                    </a:lnTo>
                    <a:lnTo>
                      <a:pt x="92" y="19"/>
                    </a:lnTo>
                    <a:lnTo>
                      <a:pt x="94" y="23"/>
                    </a:lnTo>
                    <a:lnTo>
                      <a:pt x="100" y="25"/>
                    </a:lnTo>
                    <a:lnTo>
                      <a:pt x="108" y="28"/>
                    </a:lnTo>
                    <a:lnTo>
                      <a:pt x="112" y="35"/>
                    </a:lnTo>
                    <a:lnTo>
                      <a:pt x="108" y="37"/>
                    </a:lnTo>
                    <a:lnTo>
                      <a:pt x="106" y="43"/>
                    </a:lnTo>
                    <a:lnTo>
                      <a:pt x="103" y="46"/>
                    </a:lnTo>
                    <a:lnTo>
                      <a:pt x="104" y="50"/>
                    </a:lnTo>
                    <a:lnTo>
                      <a:pt x="109" y="52"/>
                    </a:lnTo>
                    <a:lnTo>
                      <a:pt x="115" y="57"/>
                    </a:lnTo>
                    <a:lnTo>
                      <a:pt x="111" y="66"/>
                    </a:lnTo>
                    <a:lnTo>
                      <a:pt x="98" y="72"/>
                    </a:lnTo>
                    <a:lnTo>
                      <a:pt x="94" y="81"/>
                    </a:lnTo>
                    <a:lnTo>
                      <a:pt x="86" y="85"/>
                    </a:lnTo>
                    <a:lnTo>
                      <a:pt x="85" y="90"/>
                    </a:lnTo>
                    <a:lnTo>
                      <a:pt x="91" y="95"/>
                    </a:lnTo>
                    <a:lnTo>
                      <a:pt x="91" y="99"/>
                    </a:lnTo>
                    <a:lnTo>
                      <a:pt x="86" y="104"/>
                    </a:lnTo>
                    <a:lnTo>
                      <a:pt x="86" y="110"/>
                    </a:lnTo>
                    <a:lnTo>
                      <a:pt x="83" y="111"/>
                    </a:lnTo>
                    <a:lnTo>
                      <a:pt x="82" y="116"/>
                    </a:lnTo>
                    <a:lnTo>
                      <a:pt x="86" y="117"/>
                    </a:lnTo>
                    <a:lnTo>
                      <a:pt x="108" y="117"/>
                    </a:lnTo>
                    <a:lnTo>
                      <a:pt x="112" y="123"/>
                    </a:lnTo>
                    <a:lnTo>
                      <a:pt x="115" y="119"/>
                    </a:lnTo>
                    <a:lnTo>
                      <a:pt x="120" y="119"/>
                    </a:lnTo>
                    <a:lnTo>
                      <a:pt x="123" y="111"/>
                    </a:lnTo>
                    <a:lnTo>
                      <a:pt x="130" y="119"/>
                    </a:lnTo>
                    <a:lnTo>
                      <a:pt x="138" y="123"/>
                    </a:lnTo>
                    <a:lnTo>
                      <a:pt x="145" y="117"/>
                    </a:lnTo>
                    <a:lnTo>
                      <a:pt x="156" y="105"/>
                    </a:lnTo>
                    <a:lnTo>
                      <a:pt x="164" y="101"/>
                    </a:lnTo>
                    <a:lnTo>
                      <a:pt x="170" y="101"/>
                    </a:lnTo>
                    <a:lnTo>
                      <a:pt x="176" y="104"/>
                    </a:lnTo>
                    <a:lnTo>
                      <a:pt x="182" y="101"/>
                    </a:lnTo>
                    <a:lnTo>
                      <a:pt x="186" y="95"/>
                    </a:lnTo>
                    <a:lnTo>
                      <a:pt x="191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6" name="Freeform 2172">
                <a:extLst>
                  <a:ext uri="{FF2B5EF4-FFF2-40B4-BE49-F238E27FC236}">
                    <a16:creationId xmlns:a16="http://schemas.microsoft.com/office/drawing/2014/main" id="{3E816357-D652-1F16-5CE4-B8347EC5F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781"/>
                <a:ext cx="170" cy="132"/>
              </a:xfrm>
              <a:custGeom>
                <a:avLst/>
                <a:gdLst>
                  <a:gd name="T0" fmla="*/ 205 w 338"/>
                  <a:gd name="T1" fmla="*/ 79 h 265"/>
                  <a:gd name="T2" fmla="*/ 189 w 338"/>
                  <a:gd name="T3" fmla="*/ 102 h 265"/>
                  <a:gd name="T4" fmla="*/ 197 w 338"/>
                  <a:gd name="T5" fmla="*/ 123 h 265"/>
                  <a:gd name="T6" fmla="*/ 223 w 338"/>
                  <a:gd name="T7" fmla="*/ 119 h 265"/>
                  <a:gd name="T8" fmla="*/ 249 w 338"/>
                  <a:gd name="T9" fmla="*/ 122 h 265"/>
                  <a:gd name="T10" fmla="*/ 249 w 338"/>
                  <a:gd name="T11" fmla="*/ 137 h 265"/>
                  <a:gd name="T12" fmla="*/ 274 w 338"/>
                  <a:gd name="T13" fmla="*/ 140 h 265"/>
                  <a:gd name="T14" fmla="*/ 300 w 338"/>
                  <a:gd name="T15" fmla="*/ 131 h 265"/>
                  <a:gd name="T16" fmla="*/ 323 w 338"/>
                  <a:gd name="T17" fmla="*/ 148 h 265"/>
                  <a:gd name="T18" fmla="*/ 334 w 338"/>
                  <a:gd name="T19" fmla="*/ 155 h 265"/>
                  <a:gd name="T20" fmla="*/ 311 w 338"/>
                  <a:gd name="T21" fmla="*/ 177 h 265"/>
                  <a:gd name="T22" fmla="*/ 285 w 338"/>
                  <a:gd name="T23" fmla="*/ 177 h 265"/>
                  <a:gd name="T24" fmla="*/ 276 w 338"/>
                  <a:gd name="T25" fmla="*/ 201 h 265"/>
                  <a:gd name="T26" fmla="*/ 309 w 338"/>
                  <a:gd name="T27" fmla="*/ 215 h 265"/>
                  <a:gd name="T28" fmla="*/ 331 w 338"/>
                  <a:gd name="T29" fmla="*/ 204 h 265"/>
                  <a:gd name="T30" fmla="*/ 317 w 338"/>
                  <a:gd name="T31" fmla="*/ 224 h 265"/>
                  <a:gd name="T32" fmla="*/ 303 w 338"/>
                  <a:gd name="T33" fmla="*/ 231 h 265"/>
                  <a:gd name="T34" fmla="*/ 271 w 338"/>
                  <a:gd name="T35" fmla="*/ 230 h 265"/>
                  <a:gd name="T36" fmla="*/ 250 w 338"/>
                  <a:gd name="T37" fmla="*/ 237 h 265"/>
                  <a:gd name="T38" fmla="*/ 241 w 338"/>
                  <a:gd name="T39" fmla="*/ 210 h 265"/>
                  <a:gd name="T40" fmla="*/ 229 w 338"/>
                  <a:gd name="T41" fmla="*/ 198 h 265"/>
                  <a:gd name="T42" fmla="*/ 211 w 338"/>
                  <a:gd name="T43" fmla="*/ 215 h 265"/>
                  <a:gd name="T44" fmla="*/ 203 w 338"/>
                  <a:gd name="T45" fmla="*/ 236 h 265"/>
                  <a:gd name="T46" fmla="*/ 196 w 338"/>
                  <a:gd name="T47" fmla="*/ 265 h 265"/>
                  <a:gd name="T48" fmla="*/ 186 w 338"/>
                  <a:gd name="T49" fmla="*/ 239 h 265"/>
                  <a:gd name="T50" fmla="*/ 152 w 338"/>
                  <a:gd name="T51" fmla="*/ 218 h 265"/>
                  <a:gd name="T52" fmla="*/ 126 w 338"/>
                  <a:gd name="T53" fmla="*/ 196 h 265"/>
                  <a:gd name="T54" fmla="*/ 115 w 338"/>
                  <a:gd name="T55" fmla="*/ 184 h 265"/>
                  <a:gd name="T56" fmla="*/ 109 w 338"/>
                  <a:gd name="T57" fmla="*/ 164 h 265"/>
                  <a:gd name="T58" fmla="*/ 101 w 338"/>
                  <a:gd name="T59" fmla="*/ 149 h 265"/>
                  <a:gd name="T60" fmla="*/ 85 w 338"/>
                  <a:gd name="T61" fmla="*/ 152 h 265"/>
                  <a:gd name="T62" fmla="*/ 54 w 338"/>
                  <a:gd name="T63" fmla="*/ 151 h 265"/>
                  <a:gd name="T64" fmla="*/ 27 w 338"/>
                  <a:gd name="T65" fmla="*/ 146 h 265"/>
                  <a:gd name="T66" fmla="*/ 15 w 338"/>
                  <a:gd name="T67" fmla="*/ 139 h 265"/>
                  <a:gd name="T68" fmla="*/ 0 w 338"/>
                  <a:gd name="T69" fmla="*/ 123 h 265"/>
                  <a:gd name="T70" fmla="*/ 12 w 338"/>
                  <a:gd name="T71" fmla="*/ 98 h 265"/>
                  <a:gd name="T72" fmla="*/ 21 w 338"/>
                  <a:gd name="T73" fmla="*/ 66 h 265"/>
                  <a:gd name="T74" fmla="*/ 33 w 338"/>
                  <a:gd name="T75" fmla="*/ 40 h 265"/>
                  <a:gd name="T76" fmla="*/ 33 w 338"/>
                  <a:gd name="T77" fmla="*/ 6 h 265"/>
                  <a:gd name="T78" fmla="*/ 59 w 338"/>
                  <a:gd name="T79" fmla="*/ 16 h 265"/>
                  <a:gd name="T80" fmla="*/ 94 w 338"/>
                  <a:gd name="T81" fmla="*/ 11 h 265"/>
                  <a:gd name="T82" fmla="*/ 94 w 338"/>
                  <a:gd name="T83" fmla="*/ 23 h 265"/>
                  <a:gd name="T84" fmla="*/ 108 w 338"/>
                  <a:gd name="T85" fmla="*/ 37 h 265"/>
                  <a:gd name="T86" fmla="*/ 109 w 338"/>
                  <a:gd name="T87" fmla="*/ 52 h 265"/>
                  <a:gd name="T88" fmla="*/ 94 w 338"/>
                  <a:gd name="T89" fmla="*/ 81 h 265"/>
                  <a:gd name="T90" fmla="*/ 91 w 338"/>
                  <a:gd name="T91" fmla="*/ 99 h 265"/>
                  <a:gd name="T92" fmla="*/ 82 w 338"/>
                  <a:gd name="T93" fmla="*/ 116 h 265"/>
                  <a:gd name="T94" fmla="*/ 115 w 338"/>
                  <a:gd name="T95" fmla="*/ 119 h 265"/>
                  <a:gd name="T96" fmla="*/ 138 w 338"/>
                  <a:gd name="T97" fmla="*/ 123 h 265"/>
                  <a:gd name="T98" fmla="*/ 170 w 338"/>
                  <a:gd name="T99" fmla="*/ 101 h 265"/>
                  <a:gd name="T100" fmla="*/ 191 w 338"/>
                  <a:gd name="T101" fmla="*/ 9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8" h="265">
                    <a:moveTo>
                      <a:pt x="191" y="95"/>
                    </a:moveTo>
                    <a:lnTo>
                      <a:pt x="191" y="87"/>
                    </a:lnTo>
                    <a:lnTo>
                      <a:pt x="197" y="85"/>
                    </a:lnTo>
                    <a:lnTo>
                      <a:pt x="205" y="79"/>
                    </a:lnTo>
                    <a:lnTo>
                      <a:pt x="202" y="87"/>
                    </a:lnTo>
                    <a:lnTo>
                      <a:pt x="196" y="92"/>
                    </a:lnTo>
                    <a:lnTo>
                      <a:pt x="196" y="95"/>
                    </a:lnTo>
                    <a:lnTo>
                      <a:pt x="189" y="102"/>
                    </a:lnTo>
                    <a:lnTo>
                      <a:pt x="191" y="108"/>
                    </a:lnTo>
                    <a:lnTo>
                      <a:pt x="194" y="110"/>
                    </a:lnTo>
                    <a:lnTo>
                      <a:pt x="196" y="116"/>
                    </a:lnTo>
                    <a:lnTo>
                      <a:pt x="197" y="123"/>
                    </a:lnTo>
                    <a:lnTo>
                      <a:pt x="203" y="122"/>
                    </a:lnTo>
                    <a:lnTo>
                      <a:pt x="202" y="131"/>
                    </a:lnTo>
                    <a:lnTo>
                      <a:pt x="208" y="134"/>
                    </a:lnTo>
                    <a:lnTo>
                      <a:pt x="223" y="119"/>
                    </a:lnTo>
                    <a:lnTo>
                      <a:pt x="240" y="108"/>
                    </a:lnTo>
                    <a:lnTo>
                      <a:pt x="244" y="108"/>
                    </a:lnTo>
                    <a:lnTo>
                      <a:pt x="246" y="122"/>
                    </a:lnTo>
                    <a:lnTo>
                      <a:pt x="249" y="122"/>
                    </a:lnTo>
                    <a:lnTo>
                      <a:pt x="258" y="117"/>
                    </a:lnTo>
                    <a:lnTo>
                      <a:pt x="253" y="123"/>
                    </a:lnTo>
                    <a:lnTo>
                      <a:pt x="258" y="125"/>
                    </a:lnTo>
                    <a:lnTo>
                      <a:pt x="249" y="137"/>
                    </a:lnTo>
                    <a:lnTo>
                      <a:pt x="255" y="146"/>
                    </a:lnTo>
                    <a:lnTo>
                      <a:pt x="256" y="152"/>
                    </a:lnTo>
                    <a:lnTo>
                      <a:pt x="265" y="152"/>
                    </a:lnTo>
                    <a:lnTo>
                      <a:pt x="274" y="140"/>
                    </a:lnTo>
                    <a:lnTo>
                      <a:pt x="279" y="134"/>
                    </a:lnTo>
                    <a:lnTo>
                      <a:pt x="291" y="131"/>
                    </a:lnTo>
                    <a:lnTo>
                      <a:pt x="297" y="128"/>
                    </a:lnTo>
                    <a:lnTo>
                      <a:pt x="300" y="131"/>
                    </a:lnTo>
                    <a:lnTo>
                      <a:pt x="300" y="134"/>
                    </a:lnTo>
                    <a:lnTo>
                      <a:pt x="305" y="137"/>
                    </a:lnTo>
                    <a:lnTo>
                      <a:pt x="315" y="140"/>
                    </a:lnTo>
                    <a:lnTo>
                      <a:pt x="323" y="148"/>
                    </a:lnTo>
                    <a:lnTo>
                      <a:pt x="331" y="145"/>
                    </a:lnTo>
                    <a:lnTo>
                      <a:pt x="337" y="149"/>
                    </a:lnTo>
                    <a:lnTo>
                      <a:pt x="338" y="157"/>
                    </a:lnTo>
                    <a:lnTo>
                      <a:pt x="334" y="155"/>
                    </a:lnTo>
                    <a:lnTo>
                      <a:pt x="331" y="161"/>
                    </a:lnTo>
                    <a:lnTo>
                      <a:pt x="323" y="163"/>
                    </a:lnTo>
                    <a:lnTo>
                      <a:pt x="325" y="172"/>
                    </a:lnTo>
                    <a:lnTo>
                      <a:pt x="311" y="177"/>
                    </a:lnTo>
                    <a:lnTo>
                      <a:pt x="305" y="177"/>
                    </a:lnTo>
                    <a:lnTo>
                      <a:pt x="303" y="171"/>
                    </a:lnTo>
                    <a:lnTo>
                      <a:pt x="294" y="177"/>
                    </a:lnTo>
                    <a:lnTo>
                      <a:pt x="285" y="177"/>
                    </a:lnTo>
                    <a:lnTo>
                      <a:pt x="279" y="183"/>
                    </a:lnTo>
                    <a:lnTo>
                      <a:pt x="282" y="187"/>
                    </a:lnTo>
                    <a:lnTo>
                      <a:pt x="284" y="192"/>
                    </a:lnTo>
                    <a:lnTo>
                      <a:pt x="276" y="201"/>
                    </a:lnTo>
                    <a:lnTo>
                      <a:pt x="285" y="207"/>
                    </a:lnTo>
                    <a:lnTo>
                      <a:pt x="300" y="213"/>
                    </a:lnTo>
                    <a:lnTo>
                      <a:pt x="303" y="216"/>
                    </a:lnTo>
                    <a:lnTo>
                      <a:pt x="309" y="215"/>
                    </a:lnTo>
                    <a:lnTo>
                      <a:pt x="308" y="210"/>
                    </a:lnTo>
                    <a:lnTo>
                      <a:pt x="314" y="207"/>
                    </a:lnTo>
                    <a:lnTo>
                      <a:pt x="317" y="201"/>
                    </a:lnTo>
                    <a:lnTo>
                      <a:pt x="331" y="204"/>
                    </a:lnTo>
                    <a:lnTo>
                      <a:pt x="332" y="209"/>
                    </a:lnTo>
                    <a:lnTo>
                      <a:pt x="334" y="219"/>
                    </a:lnTo>
                    <a:lnTo>
                      <a:pt x="325" y="219"/>
                    </a:lnTo>
                    <a:lnTo>
                      <a:pt x="317" y="224"/>
                    </a:lnTo>
                    <a:lnTo>
                      <a:pt x="317" y="228"/>
                    </a:lnTo>
                    <a:lnTo>
                      <a:pt x="314" y="230"/>
                    </a:lnTo>
                    <a:lnTo>
                      <a:pt x="309" y="227"/>
                    </a:lnTo>
                    <a:lnTo>
                      <a:pt x="303" y="231"/>
                    </a:lnTo>
                    <a:lnTo>
                      <a:pt x="299" y="225"/>
                    </a:lnTo>
                    <a:lnTo>
                      <a:pt x="284" y="228"/>
                    </a:lnTo>
                    <a:lnTo>
                      <a:pt x="276" y="231"/>
                    </a:lnTo>
                    <a:lnTo>
                      <a:pt x="271" y="230"/>
                    </a:lnTo>
                    <a:lnTo>
                      <a:pt x="270" y="247"/>
                    </a:lnTo>
                    <a:lnTo>
                      <a:pt x="265" y="248"/>
                    </a:lnTo>
                    <a:lnTo>
                      <a:pt x="253" y="245"/>
                    </a:lnTo>
                    <a:lnTo>
                      <a:pt x="250" y="237"/>
                    </a:lnTo>
                    <a:lnTo>
                      <a:pt x="244" y="231"/>
                    </a:lnTo>
                    <a:lnTo>
                      <a:pt x="241" y="224"/>
                    </a:lnTo>
                    <a:lnTo>
                      <a:pt x="244" y="215"/>
                    </a:lnTo>
                    <a:lnTo>
                      <a:pt x="241" y="210"/>
                    </a:lnTo>
                    <a:lnTo>
                      <a:pt x="238" y="212"/>
                    </a:lnTo>
                    <a:lnTo>
                      <a:pt x="235" y="204"/>
                    </a:lnTo>
                    <a:lnTo>
                      <a:pt x="229" y="204"/>
                    </a:lnTo>
                    <a:lnTo>
                      <a:pt x="229" y="198"/>
                    </a:lnTo>
                    <a:lnTo>
                      <a:pt x="218" y="198"/>
                    </a:lnTo>
                    <a:lnTo>
                      <a:pt x="211" y="201"/>
                    </a:lnTo>
                    <a:lnTo>
                      <a:pt x="208" y="207"/>
                    </a:lnTo>
                    <a:lnTo>
                      <a:pt x="211" y="215"/>
                    </a:lnTo>
                    <a:lnTo>
                      <a:pt x="205" y="216"/>
                    </a:lnTo>
                    <a:lnTo>
                      <a:pt x="208" y="225"/>
                    </a:lnTo>
                    <a:lnTo>
                      <a:pt x="205" y="228"/>
                    </a:lnTo>
                    <a:lnTo>
                      <a:pt x="203" y="236"/>
                    </a:lnTo>
                    <a:lnTo>
                      <a:pt x="199" y="239"/>
                    </a:lnTo>
                    <a:lnTo>
                      <a:pt x="200" y="254"/>
                    </a:lnTo>
                    <a:lnTo>
                      <a:pt x="202" y="263"/>
                    </a:lnTo>
                    <a:lnTo>
                      <a:pt x="196" y="265"/>
                    </a:lnTo>
                    <a:lnTo>
                      <a:pt x="189" y="253"/>
                    </a:lnTo>
                    <a:lnTo>
                      <a:pt x="182" y="247"/>
                    </a:lnTo>
                    <a:lnTo>
                      <a:pt x="186" y="242"/>
                    </a:lnTo>
                    <a:lnTo>
                      <a:pt x="186" y="239"/>
                    </a:lnTo>
                    <a:lnTo>
                      <a:pt x="179" y="234"/>
                    </a:lnTo>
                    <a:lnTo>
                      <a:pt x="173" y="227"/>
                    </a:lnTo>
                    <a:lnTo>
                      <a:pt x="165" y="224"/>
                    </a:lnTo>
                    <a:lnTo>
                      <a:pt x="152" y="218"/>
                    </a:lnTo>
                    <a:lnTo>
                      <a:pt x="139" y="207"/>
                    </a:lnTo>
                    <a:lnTo>
                      <a:pt x="138" y="206"/>
                    </a:lnTo>
                    <a:lnTo>
                      <a:pt x="130" y="202"/>
                    </a:lnTo>
                    <a:lnTo>
                      <a:pt x="126" y="196"/>
                    </a:lnTo>
                    <a:lnTo>
                      <a:pt x="121" y="195"/>
                    </a:lnTo>
                    <a:lnTo>
                      <a:pt x="118" y="192"/>
                    </a:lnTo>
                    <a:lnTo>
                      <a:pt x="111" y="187"/>
                    </a:lnTo>
                    <a:lnTo>
                      <a:pt x="115" y="184"/>
                    </a:lnTo>
                    <a:lnTo>
                      <a:pt x="117" y="180"/>
                    </a:lnTo>
                    <a:lnTo>
                      <a:pt x="126" y="171"/>
                    </a:lnTo>
                    <a:lnTo>
                      <a:pt x="117" y="174"/>
                    </a:lnTo>
                    <a:lnTo>
                      <a:pt x="109" y="164"/>
                    </a:lnTo>
                    <a:lnTo>
                      <a:pt x="112" y="155"/>
                    </a:lnTo>
                    <a:lnTo>
                      <a:pt x="106" y="154"/>
                    </a:lnTo>
                    <a:lnTo>
                      <a:pt x="103" y="157"/>
                    </a:lnTo>
                    <a:lnTo>
                      <a:pt x="101" y="149"/>
                    </a:lnTo>
                    <a:lnTo>
                      <a:pt x="106" y="145"/>
                    </a:lnTo>
                    <a:lnTo>
                      <a:pt x="97" y="140"/>
                    </a:lnTo>
                    <a:lnTo>
                      <a:pt x="91" y="145"/>
                    </a:lnTo>
                    <a:lnTo>
                      <a:pt x="85" y="152"/>
                    </a:lnTo>
                    <a:lnTo>
                      <a:pt x="83" y="154"/>
                    </a:lnTo>
                    <a:lnTo>
                      <a:pt x="68" y="149"/>
                    </a:lnTo>
                    <a:lnTo>
                      <a:pt x="60" y="152"/>
                    </a:lnTo>
                    <a:lnTo>
                      <a:pt x="54" y="151"/>
                    </a:lnTo>
                    <a:lnTo>
                      <a:pt x="44" y="143"/>
                    </a:lnTo>
                    <a:lnTo>
                      <a:pt x="36" y="143"/>
                    </a:lnTo>
                    <a:lnTo>
                      <a:pt x="33" y="149"/>
                    </a:lnTo>
                    <a:lnTo>
                      <a:pt x="27" y="146"/>
                    </a:lnTo>
                    <a:lnTo>
                      <a:pt x="32" y="140"/>
                    </a:lnTo>
                    <a:lnTo>
                      <a:pt x="24" y="143"/>
                    </a:lnTo>
                    <a:lnTo>
                      <a:pt x="16" y="142"/>
                    </a:lnTo>
                    <a:lnTo>
                      <a:pt x="15" y="139"/>
                    </a:lnTo>
                    <a:lnTo>
                      <a:pt x="16" y="134"/>
                    </a:lnTo>
                    <a:lnTo>
                      <a:pt x="9" y="131"/>
                    </a:lnTo>
                    <a:lnTo>
                      <a:pt x="7" y="128"/>
                    </a:lnTo>
                    <a:lnTo>
                      <a:pt x="0" y="123"/>
                    </a:lnTo>
                    <a:lnTo>
                      <a:pt x="0" y="117"/>
                    </a:lnTo>
                    <a:lnTo>
                      <a:pt x="4" y="110"/>
                    </a:lnTo>
                    <a:lnTo>
                      <a:pt x="4" y="107"/>
                    </a:lnTo>
                    <a:lnTo>
                      <a:pt x="12" y="98"/>
                    </a:lnTo>
                    <a:lnTo>
                      <a:pt x="13" y="93"/>
                    </a:lnTo>
                    <a:lnTo>
                      <a:pt x="24" y="76"/>
                    </a:lnTo>
                    <a:lnTo>
                      <a:pt x="24" y="70"/>
                    </a:lnTo>
                    <a:lnTo>
                      <a:pt x="21" y="66"/>
                    </a:lnTo>
                    <a:lnTo>
                      <a:pt x="24" y="64"/>
                    </a:lnTo>
                    <a:lnTo>
                      <a:pt x="27" y="47"/>
                    </a:lnTo>
                    <a:lnTo>
                      <a:pt x="33" y="44"/>
                    </a:lnTo>
                    <a:lnTo>
                      <a:pt x="33" y="40"/>
                    </a:lnTo>
                    <a:lnTo>
                      <a:pt x="33" y="32"/>
                    </a:lnTo>
                    <a:lnTo>
                      <a:pt x="33" y="28"/>
                    </a:lnTo>
                    <a:lnTo>
                      <a:pt x="30" y="19"/>
                    </a:lnTo>
                    <a:lnTo>
                      <a:pt x="33" y="6"/>
                    </a:lnTo>
                    <a:lnTo>
                      <a:pt x="36" y="3"/>
                    </a:lnTo>
                    <a:lnTo>
                      <a:pt x="47" y="5"/>
                    </a:lnTo>
                    <a:lnTo>
                      <a:pt x="51" y="0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82" y="6"/>
                    </a:lnTo>
                    <a:lnTo>
                      <a:pt x="88" y="11"/>
                    </a:lnTo>
                    <a:lnTo>
                      <a:pt x="94" y="11"/>
                    </a:lnTo>
                    <a:lnTo>
                      <a:pt x="95" y="9"/>
                    </a:lnTo>
                    <a:lnTo>
                      <a:pt x="95" y="9"/>
                    </a:lnTo>
                    <a:lnTo>
                      <a:pt x="92" y="19"/>
                    </a:lnTo>
                    <a:lnTo>
                      <a:pt x="94" y="23"/>
                    </a:lnTo>
                    <a:lnTo>
                      <a:pt x="100" y="25"/>
                    </a:lnTo>
                    <a:lnTo>
                      <a:pt x="108" y="28"/>
                    </a:lnTo>
                    <a:lnTo>
                      <a:pt x="112" y="35"/>
                    </a:lnTo>
                    <a:lnTo>
                      <a:pt x="108" y="37"/>
                    </a:lnTo>
                    <a:lnTo>
                      <a:pt x="106" y="43"/>
                    </a:lnTo>
                    <a:lnTo>
                      <a:pt x="103" y="46"/>
                    </a:lnTo>
                    <a:lnTo>
                      <a:pt x="104" y="50"/>
                    </a:lnTo>
                    <a:lnTo>
                      <a:pt x="109" y="52"/>
                    </a:lnTo>
                    <a:lnTo>
                      <a:pt x="115" y="57"/>
                    </a:lnTo>
                    <a:lnTo>
                      <a:pt x="111" y="66"/>
                    </a:lnTo>
                    <a:lnTo>
                      <a:pt x="98" y="72"/>
                    </a:lnTo>
                    <a:lnTo>
                      <a:pt x="94" y="81"/>
                    </a:lnTo>
                    <a:lnTo>
                      <a:pt x="86" y="85"/>
                    </a:lnTo>
                    <a:lnTo>
                      <a:pt x="85" y="90"/>
                    </a:lnTo>
                    <a:lnTo>
                      <a:pt x="91" y="95"/>
                    </a:lnTo>
                    <a:lnTo>
                      <a:pt x="91" y="99"/>
                    </a:lnTo>
                    <a:lnTo>
                      <a:pt x="86" y="104"/>
                    </a:lnTo>
                    <a:lnTo>
                      <a:pt x="86" y="110"/>
                    </a:lnTo>
                    <a:lnTo>
                      <a:pt x="83" y="111"/>
                    </a:lnTo>
                    <a:lnTo>
                      <a:pt x="82" y="116"/>
                    </a:lnTo>
                    <a:lnTo>
                      <a:pt x="86" y="117"/>
                    </a:lnTo>
                    <a:lnTo>
                      <a:pt x="108" y="117"/>
                    </a:lnTo>
                    <a:lnTo>
                      <a:pt x="112" y="123"/>
                    </a:lnTo>
                    <a:lnTo>
                      <a:pt x="115" y="119"/>
                    </a:lnTo>
                    <a:lnTo>
                      <a:pt x="120" y="119"/>
                    </a:lnTo>
                    <a:lnTo>
                      <a:pt x="123" y="111"/>
                    </a:lnTo>
                    <a:lnTo>
                      <a:pt x="130" y="119"/>
                    </a:lnTo>
                    <a:lnTo>
                      <a:pt x="138" y="123"/>
                    </a:lnTo>
                    <a:lnTo>
                      <a:pt x="145" y="117"/>
                    </a:lnTo>
                    <a:lnTo>
                      <a:pt x="156" y="105"/>
                    </a:lnTo>
                    <a:lnTo>
                      <a:pt x="164" y="101"/>
                    </a:lnTo>
                    <a:lnTo>
                      <a:pt x="170" y="101"/>
                    </a:lnTo>
                    <a:lnTo>
                      <a:pt x="176" y="104"/>
                    </a:lnTo>
                    <a:lnTo>
                      <a:pt x="182" y="101"/>
                    </a:lnTo>
                    <a:lnTo>
                      <a:pt x="186" y="95"/>
                    </a:lnTo>
                    <a:lnTo>
                      <a:pt x="191" y="9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7" name="Freeform 2173">
                <a:extLst>
                  <a:ext uri="{FF2B5EF4-FFF2-40B4-BE49-F238E27FC236}">
                    <a16:creationId xmlns:a16="http://schemas.microsoft.com/office/drawing/2014/main" id="{F2CE0D5D-EB41-D421-C74D-9F9D181D6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660"/>
                <a:ext cx="84" cy="77"/>
              </a:xfrm>
              <a:custGeom>
                <a:avLst/>
                <a:gdLst>
                  <a:gd name="T0" fmla="*/ 153 w 167"/>
                  <a:gd name="T1" fmla="*/ 48 h 153"/>
                  <a:gd name="T2" fmla="*/ 147 w 167"/>
                  <a:gd name="T3" fmla="*/ 30 h 153"/>
                  <a:gd name="T4" fmla="*/ 139 w 167"/>
                  <a:gd name="T5" fmla="*/ 21 h 153"/>
                  <a:gd name="T6" fmla="*/ 133 w 167"/>
                  <a:gd name="T7" fmla="*/ 12 h 153"/>
                  <a:gd name="T8" fmla="*/ 126 w 167"/>
                  <a:gd name="T9" fmla="*/ 1 h 153"/>
                  <a:gd name="T10" fmla="*/ 121 w 167"/>
                  <a:gd name="T11" fmla="*/ 18 h 153"/>
                  <a:gd name="T12" fmla="*/ 94 w 167"/>
                  <a:gd name="T13" fmla="*/ 26 h 153"/>
                  <a:gd name="T14" fmla="*/ 83 w 167"/>
                  <a:gd name="T15" fmla="*/ 16 h 153"/>
                  <a:gd name="T16" fmla="*/ 74 w 167"/>
                  <a:gd name="T17" fmla="*/ 13 h 153"/>
                  <a:gd name="T18" fmla="*/ 57 w 167"/>
                  <a:gd name="T19" fmla="*/ 1 h 153"/>
                  <a:gd name="T20" fmla="*/ 38 w 167"/>
                  <a:gd name="T21" fmla="*/ 0 h 153"/>
                  <a:gd name="T22" fmla="*/ 33 w 167"/>
                  <a:gd name="T23" fmla="*/ 15 h 153"/>
                  <a:gd name="T24" fmla="*/ 26 w 167"/>
                  <a:gd name="T25" fmla="*/ 19 h 153"/>
                  <a:gd name="T26" fmla="*/ 18 w 167"/>
                  <a:gd name="T27" fmla="*/ 16 h 153"/>
                  <a:gd name="T28" fmla="*/ 10 w 167"/>
                  <a:gd name="T29" fmla="*/ 21 h 153"/>
                  <a:gd name="T30" fmla="*/ 7 w 167"/>
                  <a:gd name="T31" fmla="*/ 32 h 153"/>
                  <a:gd name="T32" fmla="*/ 0 w 167"/>
                  <a:gd name="T33" fmla="*/ 44 h 153"/>
                  <a:gd name="T34" fmla="*/ 9 w 167"/>
                  <a:gd name="T35" fmla="*/ 53 h 153"/>
                  <a:gd name="T36" fmla="*/ 10 w 167"/>
                  <a:gd name="T37" fmla="*/ 60 h 153"/>
                  <a:gd name="T38" fmla="*/ 9 w 167"/>
                  <a:gd name="T39" fmla="*/ 67 h 153"/>
                  <a:gd name="T40" fmla="*/ 24 w 167"/>
                  <a:gd name="T41" fmla="*/ 73 h 153"/>
                  <a:gd name="T42" fmla="*/ 13 w 167"/>
                  <a:gd name="T43" fmla="*/ 91 h 153"/>
                  <a:gd name="T44" fmla="*/ 29 w 167"/>
                  <a:gd name="T45" fmla="*/ 97 h 153"/>
                  <a:gd name="T46" fmla="*/ 23 w 167"/>
                  <a:gd name="T47" fmla="*/ 106 h 153"/>
                  <a:gd name="T48" fmla="*/ 30 w 167"/>
                  <a:gd name="T49" fmla="*/ 117 h 153"/>
                  <a:gd name="T50" fmla="*/ 39 w 167"/>
                  <a:gd name="T51" fmla="*/ 126 h 153"/>
                  <a:gd name="T52" fmla="*/ 53 w 167"/>
                  <a:gd name="T53" fmla="*/ 120 h 153"/>
                  <a:gd name="T54" fmla="*/ 62 w 167"/>
                  <a:gd name="T55" fmla="*/ 132 h 153"/>
                  <a:gd name="T56" fmla="*/ 82 w 167"/>
                  <a:gd name="T57" fmla="*/ 150 h 153"/>
                  <a:gd name="T58" fmla="*/ 91 w 167"/>
                  <a:gd name="T59" fmla="*/ 143 h 153"/>
                  <a:gd name="T60" fmla="*/ 100 w 167"/>
                  <a:gd name="T61" fmla="*/ 152 h 153"/>
                  <a:gd name="T62" fmla="*/ 115 w 167"/>
                  <a:gd name="T63" fmla="*/ 129 h 153"/>
                  <a:gd name="T64" fmla="*/ 114 w 167"/>
                  <a:gd name="T65" fmla="*/ 123 h 153"/>
                  <a:gd name="T66" fmla="*/ 117 w 167"/>
                  <a:gd name="T67" fmla="*/ 114 h 153"/>
                  <a:gd name="T68" fmla="*/ 127 w 167"/>
                  <a:gd name="T69" fmla="*/ 105 h 153"/>
                  <a:gd name="T70" fmla="*/ 139 w 167"/>
                  <a:gd name="T71" fmla="*/ 103 h 153"/>
                  <a:gd name="T72" fmla="*/ 144 w 167"/>
                  <a:gd name="T73" fmla="*/ 106 h 153"/>
                  <a:gd name="T74" fmla="*/ 149 w 167"/>
                  <a:gd name="T75" fmla="*/ 114 h 153"/>
                  <a:gd name="T76" fmla="*/ 159 w 167"/>
                  <a:gd name="T77" fmla="*/ 114 h 153"/>
                  <a:gd name="T78" fmla="*/ 161 w 167"/>
                  <a:gd name="T79" fmla="*/ 86 h 153"/>
                  <a:gd name="T80" fmla="*/ 150 w 167"/>
                  <a:gd name="T81" fmla="*/ 82 h 153"/>
                  <a:gd name="T82" fmla="*/ 150 w 167"/>
                  <a:gd name="T83" fmla="*/ 67 h 153"/>
                  <a:gd name="T84" fmla="*/ 150 w 167"/>
                  <a:gd name="T85" fmla="*/ 57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7" h="153">
                    <a:moveTo>
                      <a:pt x="150" y="57"/>
                    </a:moveTo>
                    <a:lnTo>
                      <a:pt x="153" y="48"/>
                    </a:lnTo>
                    <a:lnTo>
                      <a:pt x="144" y="33"/>
                    </a:lnTo>
                    <a:lnTo>
                      <a:pt x="147" y="30"/>
                    </a:lnTo>
                    <a:lnTo>
                      <a:pt x="145" y="24"/>
                    </a:lnTo>
                    <a:lnTo>
                      <a:pt x="139" y="21"/>
                    </a:lnTo>
                    <a:lnTo>
                      <a:pt x="138" y="13"/>
                    </a:lnTo>
                    <a:lnTo>
                      <a:pt x="133" y="12"/>
                    </a:lnTo>
                    <a:lnTo>
                      <a:pt x="130" y="6"/>
                    </a:lnTo>
                    <a:lnTo>
                      <a:pt x="126" y="1"/>
                    </a:lnTo>
                    <a:lnTo>
                      <a:pt x="118" y="10"/>
                    </a:lnTo>
                    <a:lnTo>
                      <a:pt x="121" y="18"/>
                    </a:lnTo>
                    <a:lnTo>
                      <a:pt x="111" y="29"/>
                    </a:lnTo>
                    <a:lnTo>
                      <a:pt x="94" y="26"/>
                    </a:lnTo>
                    <a:lnTo>
                      <a:pt x="85" y="15"/>
                    </a:lnTo>
                    <a:lnTo>
                      <a:pt x="83" y="16"/>
                    </a:lnTo>
                    <a:lnTo>
                      <a:pt x="74" y="16"/>
                    </a:lnTo>
                    <a:lnTo>
                      <a:pt x="74" y="13"/>
                    </a:lnTo>
                    <a:lnTo>
                      <a:pt x="67" y="4"/>
                    </a:lnTo>
                    <a:lnTo>
                      <a:pt x="57" y="1"/>
                    </a:lnTo>
                    <a:lnTo>
                      <a:pt x="48" y="4"/>
                    </a:lnTo>
                    <a:lnTo>
                      <a:pt x="38" y="0"/>
                    </a:lnTo>
                    <a:lnTo>
                      <a:pt x="35" y="1"/>
                    </a:lnTo>
                    <a:lnTo>
                      <a:pt x="33" y="15"/>
                    </a:lnTo>
                    <a:lnTo>
                      <a:pt x="29" y="15"/>
                    </a:lnTo>
                    <a:lnTo>
                      <a:pt x="26" y="19"/>
                    </a:lnTo>
                    <a:lnTo>
                      <a:pt x="21" y="21"/>
                    </a:lnTo>
                    <a:lnTo>
                      <a:pt x="18" y="16"/>
                    </a:lnTo>
                    <a:lnTo>
                      <a:pt x="10" y="13"/>
                    </a:lnTo>
                    <a:lnTo>
                      <a:pt x="10" y="21"/>
                    </a:lnTo>
                    <a:lnTo>
                      <a:pt x="6" y="24"/>
                    </a:lnTo>
                    <a:lnTo>
                      <a:pt x="7" y="32"/>
                    </a:lnTo>
                    <a:lnTo>
                      <a:pt x="4" y="41"/>
                    </a:lnTo>
                    <a:lnTo>
                      <a:pt x="0" y="44"/>
                    </a:lnTo>
                    <a:lnTo>
                      <a:pt x="0" y="48"/>
                    </a:lnTo>
                    <a:lnTo>
                      <a:pt x="9" y="53"/>
                    </a:lnTo>
                    <a:lnTo>
                      <a:pt x="6" y="56"/>
                    </a:lnTo>
                    <a:lnTo>
                      <a:pt x="10" y="60"/>
                    </a:lnTo>
                    <a:lnTo>
                      <a:pt x="6" y="65"/>
                    </a:lnTo>
                    <a:lnTo>
                      <a:pt x="9" y="67"/>
                    </a:lnTo>
                    <a:lnTo>
                      <a:pt x="20" y="68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13" y="91"/>
                    </a:lnTo>
                    <a:lnTo>
                      <a:pt x="18" y="89"/>
                    </a:lnTo>
                    <a:lnTo>
                      <a:pt x="29" y="97"/>
                    </a:lnTo>
                    <a:lnTo>
                      <a:pt x="27" y="98"/>
                    </a:lnTo>
                    <a:lnTo>
                      <a:pt x="23" y="106"/>
                    </a:lnTo>
                    <a:lnTo>
                      <a:pt x="26" y="114"/>
                    </a:lnTo>
                    <a:lnTo>
                      <a:pt x="30" y="117"/>
                    </a:lnTo>
                    <a:lnTo>
                      <a:pt x="33" y="126"/>
                    </a:lnTo>
                    <a:lnTo>
                      <a:pt x="39" y="126"/>
                    </a:lnTo>
                    <a:lnTo>
                      <a:pt x="44" y="123"/>
                    </a:lnTo>
                    <a:lnTo>
                      <a:pt x="53" y="120"/>
                    </a:lnTo>
                    <a:lnTo>
                      <a:pt x="59" y="126"/>
                    </a:lnTo>
                    <a:lnTo>
                      <a:pt x="62" y="132"/>
                    </a:lnTo>
                    <a:lnTo>
                      <a:pt x="73" y="144"/>
                    </a:lnTo>
                    <a:lnTo>
                      <a:pt x="82" y="150"/>
                    </a:lnTo>
                    <a:lnTo>
                      <a:pt x="89" y="153"/>
                    </a:lnTo>
                    <a:lnTo>
                      <a:pt x="91" y="143"/>
                    </a:lnTo>
                    <a:lnTo>
                      <a:pt x="98" y="146"/>
                    </a:lnTo>
                    <a:lnTo>
                      <a:pt x="100" y="152"/>
                    </a:lnTo>
                    <a:lnTo>
                      <a:pt x="100" y="146"/>
                    </a:lnTo>
                    <a:lnTo>
                      <a:pt x="115" y="129"/>
                    </a:lnTo>
                    <a:lnTo>
                      <a:pt x="112" y="127"/>
                    </a:lnTo>
                    <a:lnTo>
                      <a:pt x="114" y="123"/>
                    </a:lnTo>
                    <a:lnTo>
                      <a:pt x="114" y="114"/>
                    </a:lnTo>
                    <a:lnTo>
                      <a:pt x="117" y="114"/>
                    </a:lnTo>
                    <a:lnTo>
                      <a:pt x="120" y="105"/>
                    </a:lnTo>
                    <a:lnTo>
                      <a:pt x="127" y="105"/>
                    </a:lnTo>
                    <a:lnTo>
                      <a:pt x="132" y="100"/>
                    </a:lnTo>
                    <a:lnTo>
                      <a:pt x="139" y="103"/>
                    </a:lnTo>
                    <a:lnTo>
                      <a:pt x="142" y="100"/>
                    </a:lnTo>
                    <a:lnTo>
                      <a:pt x="144" y="106"/>
                    </a:lnTo>
                    <a:lnTo>
                      <a:pt x="147" y="106"/>
                    </a:lnTo>
                    <a:lnTo>
                      <a:pt x="149" y="114"/>
                    </a:lnTo>
                    <a:lnTo>
                      <a:pt x="159" y="120"/>
                    </a:lnTo>
                    <a:lnTo>
                      <a:pt x="159" y="114"/>
                    </a:lnTo>
                    <a:lnTo>
                      <a:pt x="167" y="98"/>
                    </a:lnTo>
                    <a:lnTo>
                      <a:pt x="161" y="86"/>
                    </a:lnTo>
                    <a:lnTo>
                      <a:pt x="156" y="83"/>
                    </a:lnTo>
                    <a:lnTo>
                      <a:pt x="150" y="82"/>
                    </a:lnTo>
                    <a:lnTo>
                      <a:pt x="153" y="79"/>
                    </a:lnTo>
                    <a:lnTo>
                      <a:pt x="150" y="67"/>
                    </a:lnTo>
                    <a:lnTo>
                      <a:pt x="149" y="65"/>
                    </a:lnTo>
                    <a:lnTo>
                      <a:pt x="150" y="5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8" name="Freeform 2174">
                <a:extLst>
                  <a:ext uri="{FF2B5EF4-FFF2-40B4-BE49-F238E27FC236}">
                    <a16:creationId xmlns:a16="http://schemas.microsoft.com/office/drawing/2014/main" id="{3F97B52C-97B7-AFE3-D9DF-27FC5C5F5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660"/>
                <a:ext cx="84" cy="77"/>
              </a:xfrm>
              <a:custGeom>
                <a:avLst/>
                <a:gdLst>
                  <a:gd name="T0" fmla="*/ 149 w 167"/>
                  <a:gd name="T1" fmla="*/ 65 h 153"/>
                  <a:gd name="T2" fmla="*/ 153 w 167"/>
                  <a:gd name="T3" fmla="*/ 79 h 153"/>
                  <a:gd name="T4" fmla="*/ 156 w 167"/>
                  <a:gd name="T5" fmla="*/ 83 h 153"/>
                  <a:gd name="T6" fmla="*/ 167 w 167"/>
                  <a:gd name="T7" fmla="*/ 98 h 153"/>
                  <a:gd name="T8" fmla="*/ 159 w 167"/>
                  <a:gd name="T9" fmla="*/ 120 h 153"/>
                  <a:gd name="T10" fmla="*/ 147 w 167"/>
                  <a:gd name="T11" fmla="*/ 106 h 153"/>
                  <a:gd name="T12" fmla="*/ 142 w 167"/>
                  <a:gd name="T13" fmla="*/ 100 h 153"/>
                  <a:gd name="T14" fmla="*/ 132 w 167"/>
                  <a:gd name="T15" fmla="*/ 100 h 153"/>
                  <a:gd name="T16" fmla="*/ 120 w 167"/>
                  <a:gd name="T17" fmla="*/ 105 h 153"/>
                  <a:gd name="T18" fmla="*/ 114 w 167"/>
                  <a:gd name="T19" fmla="*/ 114 h 153"/>
                  <a:gd name="T20" fmla="*/ 112 w 167"/>
                  <a:gd name="T21" fmla="*/ 127 h 153"/>
                  <a:gd name="T22" fmla="*/ 100 w 167"/>
                  <a:gd name="T23" fmla="*/ 146 h 153"/>
                  <a:gd name="T24" fmla="*/ 98 w 167"/>
                  <a:gd name="T25" fmla="*/ 146 h 153"/>
                  <a:gd name="T26" fmla="*/ 89 w 167"/>
                  <a:gd name="T27" fmla="*/ 153 h 153"/>
                  <a:gd name="T28" fmla="*/ 73 w 167"/>
                  <a:gd name="T29" fmla="*/ 144 h 153"/>
                  <a:gd name="T30" fmla="*/ 59 w 167"/>
                  <a:gd name="T31" fmla="*/ 126 h 153"/>
                  <a:gd name="T32" fmla="*/ 44 w 167"/>
                  <a:gd name="T33" fmla="*/ 123 h 153"/>
                  <a:gd name="T34" fmla="*/ 33 w 167"/>
                  <a:gd name="T35" fmla="*/ 126 h 153"/>
                  <a:gd name="T36" fmla="*/ 26 w 167"/>
                  <a:gd name="T37" fmla="*/ 114 h 153"/>
                  <a:gd name="T38" fmla="*/ 27 w 167"/>
                  <a:gd name="T39" fmla="*/ 98 h 153"/>
                  <a:gd name="T40" fmla="*/ 18 w 167"/>
                  <a:gd name="T41" fmla="*/ 89 h 153"/>
                  <a:gd name="T42" fmla="*/ 13 w 167"/>
                  <a:gd name="T43" fmla="*/ 86 h 153"/>
                  <a:gd name="T44" fmla="*/ 20 w 167"/>
                  <a:gd name="T45" fmla="*/ 68 h 153"/>
                  <a:gd name="T46" fmla="*/ 6 w 167"/>
                  <a:gd name="T47" fmla="*/ 65 h 153"/>
                  <a:gd name="T48" fmla="*/ 6 w 167"/>
                  <a:gd name="T49" fmla="*/ 56 h 153"/>
                  <a:gd name="T50" fmla="*/ 0 w 167"/>
                  <a:gd name="T51" fmla="*/ 48 h 153"/>
                  <a:gd name="T52" fmla="*/ 4 w 167"/>
                  <a:gd name="T53" fmla="*/ 41 h 153"/>
                  <a:gd name="T54" fmla="*/ 6 w 167"/>
                  <a:gd name="T55" fmla="*/ 24 h 153"/>
                  <a:gd name="T56" fmla="*/ 10 w 167"/>
                  <a:gd name="T57" fmla="*/ 13 h 153"/>
                  <a:gd name="T58" fmla="*/ 21 w 167"/>
                  <a:gd name="T59" fmla="*/ 21 h 153"/>
                  <a:gd name="T60" fmla="*/ 29 w 167"/>
                  <a:gd name="T61" fmla="*/ 15 h 153"/>
                  <a:gd name="T62" fmla="*/ 35 w 167"/>
                  <a:gd name="T63" fmla="*/ 1 h 153"/>
                  <a:gd name="T64" fmla="*/ 48 w 167"/>
                  <a:gd name="T65" fmla="*/ 4 h 153"/>
                  <a:gd name="T66" fmla="*/ 67 w 167"/>
                  <a:gd name="T67" fmla="*/ 4 h 153"/>
                  <a:gd name="T68" fmla="*/ 74 w 167"/>
                  <a:gd name="T69" fmla="*/ 16 h 153"/>
                  <a:gd name="T70" fmla="*/ 85 w 167"/>
                  <a:gd name="T71" fmla="*/ 15 h 153"/>
                  <a:gd name="T72" fmla="*/ 111 w 167"/>
                  <a:gd name="T73" fmla="*/ 29 h 153"/>
                  <a:gd name="T74" fmla="*/ 118 w 167"/>
                  <a:gd name="T75" fmla="*/ 10 h 153"/>
                  <a:gd name="T76" fmla="*/ 130 w 167"/>
                  <a:gd name="T77" fmla="*/ 6 h 153"/>
                  <a:gd name="T78" fmla="*/ 138 w 167"/>
                  <a:gd name="T79" fmla="*/ 13 h 153"/>
                  <a:gd name="T80" fmla="*/ 145 w 167"/>
                  <a:gd name="T81" fmla="*/ 24 h 153"/>
                  <a:gd name="T82" fmla="*/ 144 w 167"/>
                  <a:gd name="T83" fmla="*/ 33 h 153"/>
                  <a:gd name="T84" fmla="*/ 150 w 167"/>
                  <a:gd name="T85" fmla="*/ 57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7" h="153">
                    <a:moveTo>
                      <a:pt x="150" y="57"/>
                    </a:moveTo>
                    <a:lnTo>
                      <a:pt x="149" y="65"/>
                    </a:lnTo>
                    <a:lnTo>
                      <a:pt x="150" y="67"/>
                    </a:lnTo>
                    <a:lnTo>
                      <a:pt x="153" y="79"/>
                    </a:lnTo>
                    <a:lnTo>
                      <a:pt x="150" y="82"/>
                    </a:lnTo>
                    <a:lnTo>
                      <a:pt x="156" y="83"/>
                    </a:lnTo>
                    <a:lnTo>
                      <a:pt x="161" y="86"/>
                    </a:lnTo>
                    <a:lnTo>
                      <a:pt x="167" y="98"/>
                    </a:lnTo>
                    <a:lnTo>
                      <a:pt x="159" y="114"/>
                    </a:lnTo>
                    <a:lnTo>
                      <a:pt x="159" y="120"/>
                    </a:lnTo>
                    <a:lnTo>
                      <a:pt x="149" y="114"/>
                    </a:lnTo>
                    <a:lnTo>
                      <a:pt x="147" y="106"/>
                    </a:lnTo>
                    <a:lnTo>
                      <a:pt x="144" y="106"/>
                    </a:lnTo>
                    <a:lnTo>
                      <a:pt x="142" y="100"/>
                    </a:lnTo>
                    <a:lnTo>
                      <a:pt x="139" y="103"/>
                    </a:lnTo>
                    <a:lnTo>
                      <a:pt x="132" y="100"/>
                    </a:lnTo>
                    <a:lnTo>
                      <a:pt x="127" y="105"/>
                    </a:lnTo>
                    <a:lnTo>
                      <a:pt x="120" y="105"/>
                    </a:lnTo>
                    <a:lnTo>
                      <a:pt x="117" y="114"/>
                    </a:lnTo>
                    <a:lnTo>
                      <a:pt x="114" y="114"/>
                    </a:lnTo>
                    <a:lnTo>
                      <a:pt x="114" y="123"/>
                    </a:lnTo>
                    <a:lnTo>
                      <a:pt x="112" y="127"/>
                    </a:lnTo>
                    <a:lnTo>
                      <a:pt x="115" y="129"/>
                    </a:lnTo>
                    <a:lnTo>
                      <a:pt x="100" y="146"/>
                    </a:lnTo>
                    <a:lnTo>
                      <a:pt x="100" y="152"/>
                    </a:lnTo>
                    <a:lnTo>
                      <a:pt x="98" y="146"/>
                    </a:lnTo>
                    <a:lnTo>
                      <a:pt x="91" y="143"/>
                    </a:lnTo>
                    <a:lnTo>
                      <a:pt x="89" y="153"/>
                    </a:lnTo>
                    <a:lnTo>
                      <a:pt x="82" y="150"/>
                    </a:lnTo>
                    <a:lnTo>
                      <a:pt x="73" y="144"/>
                    </a:lnTo>
                    <a:lnTo>
                      <a:pt x="62" y="132"/>
                    </a:lnTo>
                    <a:lnTo>
                      <a:pt x="59" y="126"/>
                    </a:lnTo>
                    <a:lnTo>
                      <a:pt x="53" y="120"/>
                    </a:lnTo>
                    <a:lnTo>
                      <a:pt x="44" y="123"/>
                    </a:lnTo>
                    <a:lnTo>
                      <a:pt x="39" y="126"/>
                    </a:lnTo>
                    <a:lnTo>
                      <a:pt x="33" y="126"/>
                    </a:lnTo>
                    <a:lnTo>
                      <a:pt x="30" y="117"/>
                    </a:lnTo>
                    <a:lnTo>
                      <a:pt x="26" y="114"/>
                    </a:lnTo>
                    <a:lnTo>
                      <a:pt x="23" y="106"/>
                    </a:lnTo>
                    <a:lnTo>
                      <a:pt x="27" y="98"/>
                    </a:lnTo>
                    <a:lnTo>
                      <a:pt x="29" y="97"/>
                    </a:lnTo>
                    <a:lnTo>
                      <a:pt x="18" y="89"/>
                    </a:lnTo>
                    <a:lnTo>
                      <a:pt x="13" y="91"/>
                    </a:lnTo>
                    <a:lnTo>
                      <a:pt x="13" y="86"/>
                    </a:lnTo>
                    <a:lnTo>
                      <a:pt x="24" y="73"/>
                    </a:lnTo>
                    <a:lnTo>
                      <a:pt x="20" y="68"/>
                    </a:lnTo>
                    <a:lnTo>
                      <a:pt x="9" y="67"/>
                    </a:lnTo>
                    <a:lnTo>
                      <a:pt x="6" y="65"/>
                    </a:lnTo>
                    <a:lnTo>
                      <a:pt x="10" y="60"/>
                    </a:lnTo>
                    <a:lnTo>
                      <a:pt x="6" y="56"/>
                    </a:lnTo>
                    <a:lnTo>
                      <a:pt x="9" y="53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1"/>
                    </a:lnTo>
                    <a:lnTo>
                      <a:pt x="7" y="32"/>
                    </a:lnTo>
                    <a:lnTo>
                      <a:pt x="6" y="24"/>
                    </a:lnTo>
                    <a:lnTo>
                      <a:pt x="10" y="21"/>
                    </a:lnTo>
                    <a:lnTo>
                      <a:pt x="10" y="13"/>
                    </a:lnTo>
                    <a:lnTo>
                      <a:pt x="18" y="16"/>
                    </a:lnTo>
                    <a:lnTo>
                      <a:pt x="21" y="21"/>
                    </a:lnTo>
                    <a:lnTo>
                      <a:pt x="26" y="19"/>
                    </a:lnTo>
                    <a:lnTo>
                      <a:pt x="29" y="15"/>
                    </a:lnTo>
                    <a:lnTo>
                      <a:pt x="33" y="15"/>
                    </a:lnTo>
                    <a:lnTo>
                      <a:pt x="35" y="1"/>
                    </a:lnTo>
                    <a:lnTo>
                      <a:pt x="38" y="0"/>
                    </a:lnTo>
                    <a:lnTo>
                      <a:pt x="48" y="4"/>
                    </a:lnTo>
                    <a:lnTo>
                      <a:pt x="57" y="1"/>
                    </a:lnTo>
                    <a:lnTo>
                      <a:pt x="67" y="4"/>
                    </a:lnTo>
                    <a:lnTo>
                      <a:pt x="74" y="13"/>
                    </a:lnTo>
                    <a:lnTo>
                      <a:pt x="74" y="16"/>
                    </a:lnTo>
                    <a:lnTo>
                      <a:pt x="83" y="16"/>
                    </a:lnTo>
                    <a:lnTo>
                      <a:pt x="85" y="15"/>
                    </a:lnTo>
                    <a:lnTo>
                      <a:pt x="94" y="26"/>
                    </a:lnTo>
                    <a:lnTo>
                      <a:pt x="111" y="29"/>
                    </a:lnTo>
                    <a:lnTo>
                      <a:pt x="121" y="18"/>
                    </a:lnTo>
                    <a:lnTo>
                      <a:pt x="118" y="10"/>
                    </a:lnTo>
                    <a:lnTo>
                      <a:pt x="126" y="1"/>
                    </a:lnTo>
                    <a:lnTo>
                      <a:pt x="130" y="6"/>
                    </a:lnTo>
                    <a:lnTo>
                      <a:pt x="133" y="12"/>
                    </a:lnTo>
                    <a:lnTo>
                      <a:pt x="138" y="13"/>
                    </a:lnTo>
                    <a:lnTo>
                      <a:pt x="139" y="21"/>
                    </a:lnTo>
                    <a:lnTo>
                      <a:pt x="145" y="24"/>
                    </a:lnTo>
                    <a:lnTo>
                      <a:pt x="147" y="30"/>
                    </a:lnTo>
                    <a:lnTo>
                      <a:pt x="144" y="33"/>
                    </a:lnTo>
                    <a:lnTo>
                      <a:pt x="153" y="48"/>
                    </a:lnTo>
                    <a:lnTo>
                      <a:pt x="15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9" name="Freeform 2175">
                <a:extLst>
                  <a:ext uri="{FF2B5EF4-FFF2-40B4-BE49-F238E27FC236}">
                    <a16:creationId xmlns:a16="http://schemas.microsoft.com/office/drawing/2014/main" id="{ED29249C-9554-72DB-BDDB-C153EA32E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660"/>
                <a:ext cx="84" cy="77"/>
              </a:xfrm>
              <a:custGeom>
                <a:avLst/>
                <a:gdLst>
                  <a:gd name="T0" fmla="*/ 149 w 167"/>
                  <a:gd name="T1" fmla="*/ 65 h 153"/>
                  <a:gd name="T2" fmla="*/ 153 w 167"/>
                  <a:gd name="T3" fmla="*/ 79 h 153"/>
                  <a:gd name="T4" fmla="*/ 156 w 167"/>
                  <a:gd name="T5" fmla="*/ 83 h 153"/>
                  <a:gd name="T6" fmla="*/ 167 w 167"/>
                  <a:gd name="T7" fmla="*/ 98 h 153"/>
                  <a:gd name="T8" fmla="*/ 159 w 167"/>
                  <a:gd name="T9" fmla="*/ 120 h 153"/>
                  <a:gd name="T10" fmla="*/ 147 w 167"/>
                  <a:gd name="T11" fmla="*/ 106 h 153"/>
                  <a:gd name="T12" fmla="*/ 142 w 167"/>
                  <a:gd name="T13" fmla="*/ 100 h 153"/>
                  <a:gd name="T14" fmla="*/ 132 w 167"/>
                  <a:gd name="T15" fmla="*/ 100 h 153"/>
                  <a:gd name="T16" fmla="*/ 120 w 167"/>
                  <a:gd name="T17" fmla="*/ 105 h 153"/>
                  <a:gd name="T18" fmla="*/ 114 w 167"/>
                  <a:gd name="T19" fmla="*/ 114 h 153"/>
                  <a:gd name="T20" fmla="*/ 112 w 167"/>
                  <a:gd name="T21" fmla="*/ 127 h 153"/>
                  <a:gd name="T22" fmla="*/ 100 w 167"/>
                  <a:gd name="T23" fmla="*/ 146 h 153"/>
                  <a:gd name="T24" fmla="*/ 98 w 167"/>
                  <a:gd name="T25" fmla="*/ 146 h 153"/>
                  <a:gd name="T26" fmla="*/ 89 w 167"/>
                  <a:gd name="T27" fmla="*/ 153 h 153"/>
                  <a:gd name="T28" fmla="*/ 73 w 167"/>
                  <a:gd name="T29" fmla="*/ 144 h 153"/>
                  <a:gd name="T30" fmla="*/ 59 w 167"/>
                  <a:gd name="T31" fmla="*/ 126 h 153"/>
                  <a:gd name="T32" fmla="*/ 44 w 167"/>
                  <a:gd name="T33" fmla="*/ 123 h 153"/>
                  <a:gd name="T34" fmla="*/ 33 w 167"/>
                  <a:gd name="T35" fmla="*/ 126 h 153"/>
                  <a:gd name="T36" fmla="*/ 26 w 167"/>
                  <a:gd name="T37" fmla="*/ 114 h 153"/>
                  <a:gd name="T38" fmla="*/ 27 w 167"/>
                  <a:gd name="T39" fmla="*/ 98 h 153"/>
                  <a:gd name="T40" fmla="*/ 18 w 167"/>
                  <a:gd name="T41" fmla="*/ 89 h 153"/>
                  <a:gd name="T42" fmla="*/ 13 w 167"/>
                  <a:gd name="T43" fmla="*/ 86 h 153"/>
                  <a:gd name="T44" fmla="*/ 20 w 167"/>
                  <a:gd name="T45" fmla="*/ 68 h 153"/>
                  <a:gd name="T46" fmla="*/ 6 w 167"/>
                  <a:gd name="T47" fmla="*/ 65 h 153"/>
                  <a:gd name="T48" fmla="*/ 6 w 167"/>
                  <a:gd name="T49" fmla="*/ 56 h 153"/>
                  <a:gd name="T50" fmla="*/ 0 w 167"/>
                  <a:gd name="T51" fmla="*/ 48 h 153"/>
                  <a:gd name="T52" fmla="*/ 4 w 167"/>
                  <a:gd name="T53" fmla="*/ 41 h 153"/>
                  <a:gd name="T54" fmla="*/ 6 w 167"/>
                  <a:gd name="T55" fmla="*/ 24 h 153"/>
                  <a:gd name="T56" fmla="*/ 10 w 167"/>
                  <a:gd name="T57" fmla="*/ 13 h 153"/>
                  <a:gd name="T58" fmla="*/ 21 w 167"/>
                  <a:gd name="T59" fmla="*/ 21 h 153"/>
                  <a:gd name="T60" fmla="*/ 29 w 167"/>
                  <a:gd name="T61" fmla="*/ 15 h 153"/>
                  <a:gd name="T62" fmla="*/ 35 w 167"/>
                  <a:gd name="T63" fmla="*/ 1 h 153"/>
                  <a:gd name="T64" fmla="*/ 48 w 167"/>
                  <a:gd name="T65" fmla="*/ 4 h 153"/>
                  <a:gd name="T66" fmla="*/ 67 w 167"/>
                  <a:gd name="T67" fmla="*/ 4 h 153"/>
                  <a:gd name="T68" fmla="*/ 74 w 167"/>
                  <a:gd name="T69" fmla="*/ 16 h 153"/>
                  <a:gd name="T70" fmla="*/ 85 w 167"/>
                  <a:gd name="T71" fmla="*/ 15 h 153"/>
                  <a:gd name="T72" fmla="*/ 111 w 167"/>
                  <a:gd name="T73" fmla="*/ 29 h 153"/>
                  <a:gd name="T74" fmla="*/ 118 w 167"/>
                  <a:gd name="T75" fmla="*/ 10 h 153"/>
                  <a:gd name="T76" fmla="*/ 130 w 167"/>
                  <a:gd name="T77" fmla="*/ 6 h 153"/>
                  <a:gd name="T78" fmla="*/ 138 w 167"/>
                  <a:gd name="T79" fmla="*/ 13 h 153"/>
                  <a:gd name="T80" fmla="*/ 145 w 167"/>
                  <a:gd name="T81" fmla="*/ 24 h 153"/>
                  <a:gd name="T82" fmla="*/ 144 w 167"/>
                  <a:gd name="T83" fmla="*/ 33 h 153"/>
                  <a:gd name="T84" fmla="*/ 150 w 167"/>
                  <a:gd name="T85" fmla="*/ 57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7" h="153">
                    <a:moveTo>
                      <a:pt x="150" y="57"/>
                    </a:moveTo>
                    <a:lnTo>
                      <a:pt x="149" y="65"/>
                    </a:lnTo>
                    <a:lnTo>
                      <a:pt x="150" y="67"/>
                    </a:lnTo>
                    <a:lnTo>
                      <a:pt x="153" y="79"/>
                    </a:lnTo>
                    <a:lnTo>
                      <a:pt x="150" y="82"/>
                    </a:lnTo>
                    <a:lnTo>
                      <a:pt x="156" y="83"/>
                    </a:lnTo>
                    <a:lnTo>
                      <a:pt x="161" y="86"/>
                    </a:lnTo>
                    <a:lnTo>
                      <a:pt x="167" y="98"/>
                    </a:lnTo>
                    <a:lnTo>
                      <a:pt x="159" y="114"/>
                    </a:lnTo>
                    <a:lnTo>
                      <a:pt x="159" y="120"/>
                    </a:lnTo>
                    <a:lnTo>
                      <a:pt x="149" y="114"/>
                    </a:lnTo>
                    <a:lnTo>
                      <a:pt x="147" y="106"/>
                    </a:lnTo>
                    <a:lnTo>
                      <a:pt x="144" y="106"/>
                    </a:lnTo>
                    <a:lnTo>
                      <a:pt x="142" y="100"/>
                    </a:lnTo>
                    <a:lnTo>
                      <a:pt x="139" y="103"/>
                    </a:lnTo>
                    <a:lnTo>
                      <a:pt x="132" y="100"/>
                    </a:lnTo>
                    <a:lnTo>
                      <a:pt x="127" y="105"/>
                    </a:lnTo>
                    <a:lnTo>
                      <a:pt x="120" y="105"/>
                    </a:lnTo>
                    <a:lnTo>
                      <a:pt x="117" y="114"/>
                    </a:lnTo>
                    <a:lnTo>
                      <a:pt x="114" y="114"/>
                    </a:lnTo>
                    <a:lnTo>
                      <a:pt x="114" y="123"/>
                    </a:lnTo>
                    <a:lnTo>
                      <a:pt x="112" y="127"/>
                    </a:lnTo>
                    <a:lnTo>
                      <a:pt x="115" y="129"/>
                    </a:lnTo>
                    <a:lnTo>
                      <a:pt x="100" y="146"/>
                    </a:lnTo>
                    <a:lnTo>
                      <a:pt x="100" y="152"/>
                    </a:lnTo>
                    <a:lnTo>
                      <a:pt x="98" y="146"/>
                    </a:lnTo>
                    <a:lnTo>
                      <a:pt x="91" y="143"/>
                    </a:lnTo>
                    <a:lnTo>
                      <a:pt x="89" y="153"/>
                    </a:lnTo>
                    <a:lnTo>
                      <a:pt x="82" y="150"/>
                    </a:lnTo>
                    <a:lnTo>
                      <a:pt x="73" y="144"/>
                    </a:lnTo>
                    <a:lnTo>
                      <a:pt x="62" y="132"/>
                    </a:lnTo>
                    <a:lnTo>
                      <a:pt x="59" y="126"/>
                    </a:lnTo>
                    <a:lnTo>
                      <a:pt x="53" y="120"/>
                    </a:lnTo>
                    <a:lnTo>
                      <a:pt x="44" y="123"/>
                    </a:lnTo>
                    <a:lnTo>
                      <a:pt x="39" y="126"/>
                    </a:lnTo>
                    <a:lnTo>
                      <a:pt x="33" y="126"/>
                    </a:lnTo>
                    <a:lnTo>
                      <a:pt x="30" y="117"/>
                    </a:lnTo>
                    <a:lnTo>
                      <a:pt x="26" y="114"/>
                    </a:lnTo>
                    <a:lnTo>
                      <a:pt x="23" y="106"/>
                    </a:lnTo>
                    <a:lnTo>
                      <a:pt x="27" y="98"/>
                    </a:lnTo>
                    <a:lnTo>
                      <a:pt x="29" y="97"/>
                    </a:lnTo>
                    <a:lnTo>
                      <a:pt x="18" y="89"/>
                    </a:lnTo>
                    <a:lnTo>
                      <a:pt x="13" y="91"/>
                    </a:lnTo>
                    <a:lnTo>
                      <a:pt x="13" y="86"/>
                    </a:lnTo>
                    <a:lnTo>
                      <a:pt x="24" y="73"/>
                    </a:lnTo>
                    <a:lnTo>
                      <a:pt x="20" y="68"/>
                    </a:lnTo>
                    <a:lnTo>
                      <a:pt x="9" y="67"/>
                    </a:lnTo>
                    <a:lnTo>
                      <a:pt x="6" y="65"/>
                    </a:lnTo>
                    <a:lnTo>
                      <a:pt x="10" y="60"/>
                    </a:lnTo>
                    <a:lnTo>
                      <a:pt x="6" y="56"/>
                    </a:lnTo>
                    <a:lnTo>
                      <a:pt x="9" y="53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1"/>
                    </a:lnTo>
                    <a:lnTo>
                      <a:pt x="7" y="32"/>
                    </a:lnTo>
                    <a:lnTo>
                      <a:pt x="6" y="24"/>
                    </a:lnTo>
                    <a:lnTo>
                      <a:pt x="10" y="21"/>
                    </a:lnTo>
                    <a:lnTo>
                      <a:pt x="10" y="13"/>
                    </a:lnTo>
                    <a:lnTo>
                      <a:pt x="18" y="16"/>
                    </a:lnTo>
                    <a:lnTo>
                      <a:pt x="21" y="21"/>
                    </a:lnTo>
                    <a:lnTo>
                      <a:pt x="26" y="19"/>
                    </a:lnTo>
                    <a:lnTo>
                      <a:pt x="29" y="15"/>
                    </a:lnTo>
                    <a:lnTo>
                      <a:pt x="33" y="15"/>
                    </a:lnTo>
                    <a:lnTo>
                      <a:pt x="35" y="1"/>
                    </a:lnTo>
                    <a:lnTo>
                      <a:pt x="38" y="0"/>
                    </a:lnTo>
                    <a:lnTo>
                      <a:pt x="48" y="4"/>
                    </a:lnTo>
                    <a:lnTo>
                      <a:pt x="57" y="1"/>
                    </a:lnTo>
                    <a:lnTo>
                      <a:pt x="67" y="4"/>
                    </a:lnTo>
                    <a:lnTo>
                      <a:pt x="74" y="13"/>
                    </a:lnTo>
                    <a:lnTo>
                      <a:pt x="74" y="16"/>
                    </a:lnTo>
                    <a:lnTo>
                      <a:pt x="83" y="16"/>
                    </a:lnTo>
                    <a:lnTo>
                      <a:pt x="85" y="15"/>
                    </a:lnTo>
                    <a:lnTo>
                      <a:pt x="94" y="26"/>
                    </a:lnTo>
                    <a:lnTo>
                      <a:pt x="111" y="29"/>
                    </a:lnTo>
                    <a:lnTo>
                      <a:pt x="121" y="18"/>
                    </a:lnTo>
                    <a:lnTo>
                      <a:pt x="118" y="10"/>
                    </a:lnTo>
                    <a:lnTo>
                      <a:pt x="126" y="1"/>
                    </a:lnTo>
                    <a:lnTo>
                      <a:pt x="130" y="6"/>
                    </a:lnTo>
                    <a:lnTo>
                      <a:pt x="133" y="12"/>
                    </a:lnTo>
                    <a:lnTo>
                      <a:pt x="138" y="13"/>
                    </a:lnTo>
                    <a:lnTo>
                      <a:pt x="139" y="21"/>
                    </a:lnTo>
                    <a:lnTo>
                      <a:pt x="145" y="24"/>
                    </a:lnTo>
                    <a:lnTo>
                      <a:pt x="147" y="30"/>
                    </a:lnTo>
                    <a:lnTo>
                      <a:pt x="144" y="33"/>
                    </a:lnTo>
                    <a:lnTo>
                      <a:pt x="153" y="48"/>
                    </a:lnTo>
                    <a:lnTo>
                      <a:pt x="150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0" name="Freeform 2176">
                <a:extLst>
                  <a:ext uri="{FF2B5EF4-FFF2-40B4-BE49-F238E27FC236}">
                    <a16:creationId xmlns:a16="http://schemas.microsoft.com/office/drawing/2014/main" id="{3D033570-6FFF-C668-CB12-06DED8FE8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676"/>
                <a:ext cx="82" cy="58"/>
              </a:xfrm>
              <a:custGeom>
                <a:avLst/>
                <a:gdLst>
                  <a:gd name="T0" fmla="*/ 143 w 162"/>
                  <a:gd name="T1" fmla="*/ 76 h 117"/>
                  <a:gd name="T2" fmla="*/ 130 w 162"/>
                  <a:gd name="T3" fmla="*/ 72 h 117"/>
                  <a:gd name="T4" fmla="*/ 126 w 162"/>
                  <a:gd name="T5" fmla="*/ 62 h 117"/>
                  <a:gd name="T6" fmla="*/ 120 w 162"/>
                  <a:gd name="T7" fmla="*/ 53 h 117"/>
                  <a:gd name="T8" fmla="*/ 111 w 162"/>
                  <a:gd name="T9" fmla="*/ 55 h 117"/>
                  <a:gd name="T10" fmla="*/ 114 w 162"/>
                  <a:gd name="T11" fmla="*/ 46 h 117"/>
                  <a:gd name="T12" fmla="*/ 109 w 162"/>
                  <a:gd name="T13" fmla="*/ 37 h 117"/>
                  <a:gd name="T14" fmla="*/ 105 w 162"/>
                  <a:gd name="T15" fmla="*/ 20 h 117"/>
                  <a:gd name="T16" fmla="*/ 88 w 162"/>
                  <a:gd name="T17" fmla="*/ 32 h 117"/>
                  <a:gd name="T18" fmla="*/ 83 w 162"/>
                  <a:gd name="T19" fmla="*/ 40 h 117"/>
                  <a:gd name="T20" fmla="*/ 80 w 162"/>
                  <a:gd name="T21" fmla="*/ 26 h 117"/>
                  <a:gd name="T22" fmla="*/ 73 w 162"/>
                  <a:gd name="T23" fmla="*/ 21 h 117"/>
                  <a:gd name="T24" fmla="*/ 58 w 162"/>
                  <a:gd name="T25" fmla="*/ 12 h 117"/>
                  <a:gd name="T26" fmla="*/ 49 w 162"/>
                  <a:gd name="T27" fmla="*/ 15 h 117"/>
                  <a:gd name="T28" fmla="*/ 41 w 162"/>
                  <a:gd name="T29" fmla="*/ 14 h 117"/>
                  <a:gd name="T30" fmla="*/ 29 w 162"/>
                  <a:gd name="T31" fmla="*/ 8 h 117"/>
                  <a:gd name="T32" fmla="*/ 24 w 162"/>
                  <a:gd name="T33" fmla="*/ 2 h 117"/>
                  <a:gd name="T34" fmla="*/ 11 w 162"/>
                  <a:gd name="T35" fmla="*/ 5 h 117"/>
                  <a:gd name="T36" fmla="*/ 3 w 162"/>
                  <a:gd name="T37" fmla="*/ 3 h 117"/>
                  <a:gd name="T38" fmla="*/ 0 w 162"/>
                  <a:gd name="T39" fmla="*/ 23 h 117"/>
                  <a:gd name="T40" fmla="*/ 1 w 162"/>
                  <a:gd name="T41" fmla="*/ 32 h 117"/>
                  <a:gd name="T42" fmla="*/ 0 w 162"/>
                  <a:gd name="T43" fmla="*/ 47 h 117"/>
                  <a:gd name="T44" fmla="*/ 6 w 162"/>
                  <a:gd name="T45" fmla="*/ 56 h 117"/>
                  <a:gd name="T46" fmla="*/ 12 w 162"/>
                  <a:gd name="T47" fmla="*/ 59 h 117"/>
                  <a:gd name="T48" fmla="*/ 18 w 162"/>
                  <a:gd name="T49" fmla="*/ 78 h 117"/>
                  <a:gd name="T50" fmla="*/ 24 w 162"/>
                  <a:gd name="T51" fmla="*/ 76 h 117"/>
                  <a:gd name="T52" fmla="*/ 41 w 162"/>
                  <a:gd name="T53" fmla="*/ 82 h 117"/>
                  <a:gd name="T54" fmla="*/ 44 w 162"/>
                  <a:gd name="T55" fmla="*/ 84 h 117"/>
                  <a:gd name="T56" fmla="*/ 62 w 162"/>
                  <a:gd name="T57" fmla="*/ 81 h 117"/>
                  <a:gd name="T58" fmla="*/ 65 w 162"/>
                  <a:gd name="T59" fmla="*/ 93 h 117"/>
                  <a:gd name="T60" fmla="*/ 65 w 162"/>
                  <a:gd name="T61" fmla="*/ 103 h 117"/>
                  <a:gd name="T62" fmla="*/ 71 w 162"/>
                  <a:gd name="T63" fmla="*/ 97 h 117"/>
                  <a:gd name="T64" fmla="*/ 74 w 162"/>
                  <a:gd name="T65" fmla="*/ 113 h 117"/>
                  <a:gd name="T66" fmla="*/ 83 w 162"/>
                  <a:gd name="T67" fmla="*/ 113 h 117"/>
                  <a:gd name="T68" fmla="*/ 97 w 162"/>
                  <a:gd name="T69" fmla="*/ 113 h 117"/>
                  <a:gd name="T70" fmla="*/ 103 w 162"/>
                  <a:gd name="T71" fmla="*/ 114 h 117"/>
                  <a:gd name="T72" fmla="*/ 106 w 162"/>
                  <a:gd name="T73" fmla="*/ 113 h 117"/>
                  <a:gd name="T74" fmla="*/ 123 w 162"/>
                  <a:gd name="T75" fmla="*/ 100 h 117"/>
                  <a:gd name="T76" fmla="*/ 130 w 162"/>
                  <a:gd name="T77" fmla="*/ 103 h 117"/>
                  <a:gd name="T78" fmla="*/ 135 w 162"/>
                  <a:gd name="T79" fmla="*/ 96 h 117"/>
                  <a:gd name="T80" fmla="*/ 141 w 162"/>
                  <a:gd name="T81" fmla="*/ 97 h 117"/>
                  <a:gd name="T82" fmla="*/ 158 w 162"/>
                  <a:gd name="T83" fmla="*/ 96 h 117"/>
                  <a:gd name="T84" fmla="*/ 162 w 162"/>
                  <a:gd name="T85" fmla="*/ 78 h 117"/>
                  <a:gd name="T86" fmla="*/ 153 w 162"/>
                  <a:gd name="T87" fmla="*/ 73 h 117"/>
                  <a:gd name="T88" fmla="*/ 149 w 162"/>
                  <a:gd name="T89" fmla="*/ 7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2" h="117">
                    <a:moveTo>
                      <a:pt x="149" y="72"/>
                    </a:moveTo>
                    <a:lnTo>
                      <a:pt x="143" y="76"/>
                    </a:lnTo>
                    <a:lnTo>
                      <a:pt x="133" y="78"/>
                    </a:lnTo>
                    <a:lnTo>
                      <a:pt x="130" y="72"/>
                    </a:lnTo>
                    <a:lnTo>
                      <a:pt x="126" y="67"/>
                    </a:lnTo>
                    <a:lnTo>
                      <a:pt x="126" y="62"/>
                    </a:lnTo>
                    <a:lnTo>
                      <a:pt x="121" y="59"/>
                    </a:lnTo>
                    <a:lnTo>
                      <a:pt x="120" y="53"/>
                    </a:lnTo>
                    <a:lnTo>
                      <a:pt x="114" y="59"/>
                    </a:lnTo>
                    <a:lnTo>
                      <a:pt x="111" y="55"/>
                    </a:lnTo>
                    <a:lnTo>
                      <a:pt x="114" y="50"/>
                    </a:lnTo>
                    <a:lnTo>
                      <a:pt x="114" y="46"/>
                    </a:lnTo>
                    <a:lnTo>
                      <a:pt x="111" y="44"/>
                    </a:lnTo>
                    <a:lnTo>
                      <a:pt x="109" y="37"/>
                    </a:lnTo>
                    <a:lnTo>
                      <a:pt x="106" y="32"/>
                    </a:lnTo>
                    <a:lnTo>
                      <a:pt x="105" y="20"/>
                    </a:lnTo>
                    <a:lnTo>
                      <a:pt x="97" y="27"/>
                    </a:lnTo>
                    <a:lnTo>
                      <a:pt x="88" y="32"/>
                    </a:lnTo>
                    <a:lnTo>
                      <a:pt x="88" y="40"/>
                    </a:lnTo>
                    <a:lnTo>
                      <a:pt x="83" y="40"/>
                    </a:lnTo>
                    <a:lnTo>
                      <a:pt x="80" y="37"/>
                    </a:lnTo>
                    <a:lnTo>
                      <a:pt x="80" y="26"/>
                    </a:lnTo>
                    <a:lnTo>
                      <a:pt x="77" y="21"/>
                    </a:lnTo>
                    <a:lnTo>
                      <a:pt x="73" y="21"/>
                    </a:lnTo>
                    <a:lnTo>
                      <a:pt x="62" y="17"/>
                    </a:lnTo>
                    <a:lnTo>
                      <a:pt x="58" y="12"/>
                    </a:lnTo>
                    <a:lnTo>
                      <a:pt x="50" y="9"/>
                    </a:lnTo>
                    <a:lnTo>
                      <a:pt x="49" y="15"/>
                    </a:lnTo>
                    <a:lnTo>
                      <a:pt x="44" y="18"/>
                    </a:lnTo>
                    <a:lnTo>
                      <a:pt x="41" y="14"/>
                    </a:lnTo>
                    <a:lnTo>
                      <a:pt x="32" y="14"/>
                    </a:lnTo>
                    <a:lnTo>
                      <a:pt x="29" y="8"/>
                    </a:lnTo>
                    <a:lnTo>
                      <a:pt x="23" y="5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1" y="5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3" y="26"/>
                    </a:lnTo>
                    <a:lnTo>
                      <a:pt x="1" y="32"/>
                    </a:lnTo>
                    <a:lnTo>
                      <a:pt x="6" y="43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6" y="56"/>
                    </a:lnTo>
                    <a:lnTo>
                      <a:pt x="6" y="59"/>
                    </a:lnTo>
                    <a:lnTo>
                      <a:pt x="12" y="59"/>
                    </a:lnTo>
                    <a:lnTo>
                      <a:pt x="15" y="65"/>
                    </a:lnTo>
                    <a:lnTo>
                      <a:pt x="18" y="78"/>
                    </a:lnTo>
                    <a:lnTo>
                      <a:pt x="18" y="78"/>
                    </a:lnTo>
                    <a:lnTo>
                      <a:pt x="24" y="76"/>
                    </a:lnTo>
                    <a:lnTo>
                      <a:pt x="26" y="75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4" y="84"/>
                    </a:lnTo>
                    <a:lnTo>
                      <a:pt x="45" y="78"/>
                    </a:lnTo>
                    <a:lnTo>
                      <a:pt x="62" y="81"/>
                    </a:lnTo>
                    <a:lnTo>
                      <a:pt x="64" y="84"/>
                    </a:lnTo>
                    <a:lnTo>
                      <a:pt x="65" y="93"/>
                    </a:lnTo>
                    <a:lnTo>
                      <a:pt x="59" y="100"/>
                    </a:lnTo>
                    <a:lnTo>
                      <a:pt x="65" y="103"/>
                    </a:lnTo>
                    <a:lnTo>
                      <a:pt x="65" y="100"/>
                    </a:lnTo>
                    <a:lnTo>
                      <a:pt x="71" y="97"/>
                    </a:lnTo>
                    <a:lnTo>
                      <a:pt x="76" y="108"/>
                    </a:lnTo>
                    <a:lnTo>
                      <a:pt x="74" y="113"/>
                    </a:lnTo>
                    <a:lnTo>
                      <a:pt x="76" y="114"/>
                    </a:lnTo>
                    <a:lnTo>
                      <a:pt x="83" y="113"/>
                    </a:lnTo>
                    <a:lnTo>
                      <a:pt x="88" y="117"/>
                    </a:lnTo>
                    <a:lnTo>
                      <a:pt x="97" y="113"/>
                    </a:lnTo>
                    <a:lnTo>
                      <a:pt x="99" y="117"/>
                    </a:lnTo>
                    <a:lnTo>
                      <a:pt x="103" y="114"/>
                    </a:lnTo>
                    <a:lnTo>
                      <a:pt x="106" y="116"/>
                    </a:lnTo>
                    <a:lnTo>
                      <a:pt x="106" y="113"/>
                    </a:lnTo>
                    <a:lnTo>
                      <a:pt x="120" y="106"/>
                    </a:lnTo>
                    <a:lnTo>
                      <a:pt x="123" y="100"/>
                    </a:lnTo>
                    <a:lnTo>
                      <a:pt x="126" y="100"/>
                    </a:lnTo>
                    <a:lnTo>
                      <a:pt x="130" y="103"/>
                    </a:lnTo>
                    <a:lnTo>
                      <a:pt x="133" y="102"/>
                    </a:lnTo>
                    <a:lnTo>
                      <a:pt x="135" y="96"/>
                    </a:lnTo>
                    <a:lnTo>
                      <a:pt x="141" y="96"/>
                    </a:lnTo>
                    <a:lnTo>
                      <a:pt x="141" y="97"/>
                    </a:lnTo>
                    <a:lnTo>
                      <a:pt x="155" y="90"/>
                    </a:lnTo>
                    <a:lnTo>
                      <a:pt x="158" y="96"/>
                    </a:lnTo>
                    <a:lnTo>
                      <a:pt x="158" y="87"/>
                    </a:lnTo>
                    <a:lnTo>
                      <a:pt x="162" y="78"/>
                    </a:lnTo>
                    <a:lnTo>
                      <a:pt x="161" y="73"/>
                    </a:lnTo>
                    <a:lnTo>
                      <a:pt x="153" y="73"/>
                    </a:lnTo>
                    <a:lnTo>
                      <a:pt x="153" y="72"/>
                    </a:lnTo>
                    <a:lnTo>
                      <a:pt x="149" y="7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1" name="Freeform 2177">
                <a:extLst>
                  <a:ext uri="{FF2B5EF4-FFF2-40B4-BE49-F238E27FC236}">
                    <a16:creationId xmlns:a16="http://schemas.microsoft.com/office/drawing/2014/main" id="{E9385CE5-D758-7CE4-0B62-D6BA0BEE0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676"/>
                <a:ext cx="82" cy="58"/>
              </a:xfrm>
              <a:custGeom>
                <a:avLst/>
                <a:gdLst>
                  <a:gd name="T0" fmla="*/ 153 w 162"/>
                  <a:gd name="T1" fmla="*/ 72 h 117"/>
                  <a:gd name="T2" fmla="*/ 161 w 162"/>
                  <a:gd name="T3" fmla="*/ 73 h 117"/>
                  <a:gd name="T4" fmla="*/ 158 w 162"/>
                  <a:gd name="T5" fmla="*/ 87 h 117"/>
                  <a:gd name="T6" fmla="*/ 155 w 162"/>
                  <a:gd name="T7" fmla="*/ 90 h 117"/>
                  <a:gd name="T8" fmla="*/ 141 w 162"/>
                  <a:gd name="T9" fmla="*/ 96 h 117"/>
                  <a:gd name="T10" fmla="*/ 133 w 162"/>
                  <a:gd name="T11" fmla="*/ 102 h 117"/>
                  <a:gd name="T12" fmla="*/ 126 w 162"/>
                  <a:gd name="T13" fmla="*/ 100 h 117"/>
                  <a:gd name="T14" fmla="*/ 120 w 162"/>
                  <a:gd name="T15" fmla="*/ 106 h 117"/>
                  <a:gd name="T16" fmla="*/ 106 w 162"/>
                  <a:gd name="T17" fmla="*/ 116 h 117"/>
                  <a:gd name="T18" fmla="*/ 99 w 162"/>
                  <a:gd name="T19" fmla="*/ 117 h 117"/>
                  <a:gd name="T20" fmla="*/ 88 w 162"/>
                  <a:gd name="T21" fmla="*/ 117 h 117"/>
                  <a:gd name="T22" fmla="*/ 76 w 162"/>
                  <a:gd name="T23" fmla="*/ 114 h 117"/>
                  <a:gd name="T24" fmla="*/ 76 w 162"/>
                  <a:gd name="T25" fmla="*/ 108 h 117"/>
                  <a:gd name="T26" fmla="*/ 65 w 162"/>
                  <a:gd name="T27" fmla="*/ 100 h 117"/>
                  <a:gd name="T28" fmla="*/ 59 w 162"/>
                  <a:gd name="T29" fmla="*/ 100 h 117"/>
                  <a:gd name="T30" fmla="*/ 64 w 162"/>
                  <a:gd name="T31" fmla="*/ 84 h 117"/>
                  <a:gd name="T32" fmla="*/ 45 w 162"/>
                  <a:gd name="T33" fmla="*/ 78 h 117"/>
                  <a:gd name="T34" fmla="*/ 42 w 162"/>
                  <a:gd name="T35" fmla="*/ 81 h 117"/>
                  <a:gd name="T36" fmla="*/ 26 w 162"/>
                  <a:gd name="T37" fmla="*/ 75 h 117"/>
                  <a:gd name="T38" fmla="*/ 18 w 162"/>
                  <a:gd name="T39" fmla="*/ 78 h 117"/>
                  <a:gd name="T40" fmla="*/ 15 w 162"/>
                  <a:gd name="T41" fmla="*/ 65 h 117"/>
                  <a:gd name="T42" fmla="*/ 6 w 162"/>
                  <a:gd name="T43" fmla="*/ 59 h 117"/>
                  <a:gd name="T44" fmla="*/ 0 w 162"/>
                  <a:gd name="T45" fmla="*/ 53 h 117"/>
                  <a:gd name="T46" fmla="*/ 6 w 162"/>
                  <a:gd name="T47" fmla="*/ 43 h 117"/>
                  <a:gd name="T48" fmla="*/ 3 w 162"/>
                  <a:gd name="T49" fmla="*/ 26 h 117"/>
                  <a:gd name="T50" fmla="*/ 0 w 162"/>
                  <a:gd name="T51" fmla="*/ 11 h 117"/>
                  <a:gd name="T52" fmla="*/ 4 w 162"/>
                  <a:gd name="T53" fmla="*/ 3 h 117"/>
                  <a:gd name="T54" fmla="*/ 18 w 162"/>
                  <a:gd name="T55" fmla="*/ 0 h 117"/>
                  <a:gd name="T56" fmla="*/ 23 w 162"/>
                  <a:gd name="T57" fmla="*/ 5 h 117"/>
                  <a:gd name="T58" fmla="*/ 32 w 162"/>
                  <a:gd name="T59" fmla="*/ 14 h 117"/>
                  <a:gd name="T60" fmla="*/ 44 w 162"/>
                  <a:gd name="T61" fmla="*/ 18 h 117"/>
                  <a:gd name="T62" fmla="*/ 50 w 162"/>
                  <a:gd name="T63" fmla="*/ 9 h 117"/>
                  <a:gd name="T64" fmla="*/ 62 w 162"/>
                  <a:gd name="T65" fmla="*/ 17 h 117"/>
                  <a:gd name="T66" fmla="*/ 77 w 162"/>
                  <a:gd name="T67" fmla="*/ 21 h 117"/>
                  <a:gd name="T68" fmla="*/ 80 w 162"/>
                  <a:gd name="T69" fmla="*/ 37 h 117"/>
                  <a:gd name="T70" fmla="*/ 88 w 162"/>
                  <a:gd name="T71" fmla="*/ 40 h 117"/>
                  <a:gd name="T72" fmla="*/ 97 w 162"/>
                  <a:gd name="T73" fmla="*/ 27 h 117"/>
                  <a:gd name="T74" fmla="*/ 106 w 162"/>
                  <a:gd name="T75" fmla="*/ 32 h 117"/>
                  <a:gd name="T76" fmla="*/ 111 w 162"/>
                  <a:gd name="T77" fmla="*/ 44 h 117"/>
                  <a:gd name="T78" fmla="*/ 114 w 162"/>
                  <a:gd name="T79" fmla="*/ 50 h 117"/>
                  <a:gd name="T80" fmla="*/ 114 w 162"/>
                  <a:gd name="T81" fmla="*/ 59 h 117"/>
                  <a:gd name="T82" fmla="*/ 121 w 162"/>
                  <a:gd name="T83" fmla="*/ 59 h 117"/>
                  <a:gd name="T84" fmla="*/ 126 w 162"/>
                  <a:gd name="T85" fmla="*/ 67 h 117"/>
                  <a:gd name="T86" fmla="*/ 133 w 162"/>
                  <a:gd name="T87" fmla="*/ 78 h 117"/>
                  <a:gd name="T88" fmla="*/ 149 w 162"/>
                  <a:gd name="T89" fmla="*/ 7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2" h="117">
                    <a:moveTo>
                      <a:pt x="149" y="72"/>
                    </a:moveTo>
                    <a:lnTo>
                      <a:pt x="153" y="72"/>
                    </a:lnTo>
                    <a:lnTo>
                      <a:pt x="153" y="73"/>
                    </a:lnTo>
                    <a:lnTo>
                      <a:pt x="161" y="73"/>
                    </a:lnTo>
                    <a:lnTo>
                      <a:pt x="162" y="78"/>
                    </a:lnTo>
                    <a:lnTo>
                      <a:pt x="158" y="87"/>
                    </a:lnTo>
                    <a:lnTo>
                      <a:pt x="158" y="96"/>
                    </a:lnTo>
                    <a:lnTo>
                      <a:pt x="155" y="90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35" y="96"/>
                    </a:lnTo>
                    <a:lnTo>
                      <a:pt x="133" y="102"/>
                    </a:lnTo>
                    <a:lnTo>
                      <a:pt x="130" y="103"/>
                    </a:lnTo>
                    <a:lnTo>
                      <a:pt x="126" y="100"/>
                    </a:lnTo>
                    <a:lnTo>
                      <a:pt x="123" y="100"/>
                    </a:lnTo>
                    <a:lnTo>
                      <a:pt x="120" y="106"/>
                    </a:lnTo>
                    <a:lnTo>
                      <a:pt x="106" y="113"/>
                    </a:lnTo>
                    <a:lnTo>
                      <a:pt x="106" y="116"/>
                    </a:lnTo>
                    <a:lnTo>
                      <a:pt x="103" y="114"/>
                    </a:lnTo>
                    <a:lnTo>
                      <a:pt x="99" y="117"/>
                    </a:lnTo>
                    <a:lnTo>
                      <a:pt x="97" y="113"/>
                    </a:lnTo>
                    <a:lnTo>
                      <a:pt x="88" y="117"/>
                    </a:lnTo>
                    <a:lnTo>
                      <a:pt x="83" y="113"/>
                    </a:lnTo>
                    <a:lnTo>
                      <a:pt x="76" y="114"/>
                    </a:lnTo>
                    <a:lnTo>
                      <a:pt x="74" y="113"/>
                    </a:lnTo>
                    <a:lnTo>
                      <a:pt x="76" y="108"/>
                    </a:lnTo>
                    <a:lnTo>
                      <a:pt x="71" y="97"/>
                    </a:lnTo>
                    <a:lnTo>
                      <a:pt x="65" y="100"/>
                    </a:lnTo>
                    <a:lnTo>
                      <a:pt x="65" y="103"/>
                    </a:lnTo>
                    <a:lnTo>
                      <a:pt x="59" y="100"/>
                    </a:lnTo>
                    <a:lnTo>
                      <a:pt x="65" y="93"/>
                    </a:lnTo>
                    <a:lnTo>
                      <a:pt x="64" y="84"/>
                    </a:lnTo>
                    <a:lnTo>
                      <a:pt x="62" y="81"/>
                    </a:lnTo>
                    <a:lnTo>
                      <a:pt x="45" y="78"/>
                    </a:lnTo>
                    <a:lnTo>
                      <a:pt x="44" y="84"/>
                    </a:lnTo>
                    <a:lnTo>
                      <a:pt x="42" y="81"/>
                    </a:lnTo>
                    <a:lnTo>
                      <a:pt x="41" y="82"/>
                    </a:lnTo>
                    <a:lnTo>
                      <a:pt x="26" y="75"/>
                    </a:lnTo>
                    <a:lnTo>
                      <a:pt x="24" y="76"/>
                    </a:lnTo>
                    <a:lnTo>
                      <a:pt x="18" y="78"/>
                    </a:lnTo>
                    <a:lnTo>
                      <a:pt x="18" y="78"/>
                    </a:lnTo>
                    <a:lnTo>
                      <a:pt x="15" y="65"/>
                    </a:lnTo>
                    <a:lnTo>
                      <a:pt x="12" y="59"/>
                    </a:lnTo>
                    <a:lnTo>
                      <a:pt x="6" y="59"/>
                    </a:lnTo>
                    <a:lnTo>
                      <a:pt x="6" y="56"/>
                    </a:lnTo>
                    <a:lnTo>
                      <a:pt x="0" y="53"/>
                    </a:lnTo>
                    <a:lnTo>
                      <a:pt x="0" y="47"/>
                    </a:lnTo>
                    <a:lnTo>
                      <a:pt x="6" y="43"/>
                    </a:lnTo>
                    <a:lnTo>
                      <a:pt x="1" y="32"/>
                    </a:lnTo>
                    <a:lnTo>
                      <a:pt x="3" y="26"/>
                    </a:lnTo>
                    <a:lnTo>
                      <a:pt x="0" y="23"/>
                    </a:lnTo>
                    <a:lnTo>
                      <a:pt x="0" y="1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11" y="5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3" y="5"/>
                    </a:lnTo>
                    <a:lnTo>
                      <a:pt x="29" y="8"/>
                    </a:lnTo>
                    <a:lnTo>
                      <a:pt x="32" y="14"/>
                    </a:lnTo>
                    <a:lnTo>
                      <a:pt x="41" y="14"/>
                    </a:lnTo>
                    <a:lnTo>
                      <a:pt x="44" y="18"/>
                    </a:lnTo>
                    <a:lnTo>
                      <a:pt x="49" y="15"/>
                    </a:lnTo>
                    <a:lnTo>
                      <a:pt x="50" y="9"/>
                    </a:lnTo>
                    <a:lnTo>
                      <a:pt x="58" y="12"/>
                    </a:lnTo>
                    <a:lnTo>
                      <a:pt x="62" y="17"/>
                    </a:lnTo>
                    <a:lnTo>
                      <a:pt x="73" y="21"/>
                    </a:lnTo>
                    <a:lnTo>
                      <a:pt x="77" y="21"/>
                    </a:lnTo>
                    <a:lnTo>
                      <a:pt x="80" y="26"/>
                    </a:lnTo>
                    <a:lnTo>
                      <a:pt x="80" y="37"/>
                    </a:lnTo>
                    <a:lnTo>
                      <a:pt x="83" y="40"/>
                    </a:lnTo>
                    <a:lnTo>
                      <a:pt x="88" y="40"/>
                    </a:lnTo>
                    <a:lnTo>
                      <a:pt x="88" y="32"/>
                    </a:lnTo>
                    <a:lnTo>
                      <a:pt x="97" y="27"/>
                    </a:lnTo>
                    <a:lnTo>
                      <a:pt x="105" y="20"/>
                    </a:lnTo>
                    <a:lnTo>
                      <a:pt x="106" y="32"/>
                    </a:lnTo>
                    <a:lnTo>
                      <a:pt x="109" y="37"/>
                    </a:lnTo>
                    <a:lnTo>
                      <a:pt x="111" y="44"/>
                    </a:lnTo>
                    <a:lnTo>
                      <a:pt x="114" y="46"/>
                    </a:lnTo>
                    <a:lnTo>
                      <a:pt x="114" y="50"/>
                    </a:lnTo>
                    <a:lnTo>
                      <a:pt x="111" y="55"/>
                    </a:lnTo>
                    <a:lnTo>
                      <a:pt x="114" y="59"/>
                    </a:lnTo>
                    <a:lnTo>
                      <a:pt x="120" y="53"/>
                    </a:lnTo>
                    <a:lnTo>
                      <a:pt x="121" y="59"/>
                    </a:lnTo>
                    <a:lnTo>
                      <a:pt x="126" y="62"/>
                    </a:lnTo>
                    <a:lnTo>
                      <a:pt x="126" y="67"/>
                    </a:lnTo>
                    <a:lnTo>
                      <a:pt x="130" y="72"/>
                    </a:lnTo>
                    <a:lnTo>
                      <a:pt x="133" y="78"/>
                    </a:lnTo>
                    <a:lnTo>
                      <a:pt x="143" y="76"/>
                    </a:lnTo>
                    <a:lnTo>
                      <a:pt x="149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2" name="Freeform 2178">
                <a:extLst>
                  <a:ext uri="{FF2B5EF4-FFF2-40B4-BE49-F238E27FC236}">
                    <a16:creationId xmlns:a16="http://schemas.microsoft.com/office/drawing/2014/main" id="{3B1320D5-CA68-ECE7-1F62-491547DB5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676"/>
                <a:ext cx="82" cy="58"/>
              </a:xfrm>
              <a:custGeom>
                <a:avLst/>
                <a:gdLst>
                  <a:gd name="T0" fmla="*/ 153 w 162"/>
                  <a:gd name="T1" fmla="*/ 72 h 117"/>
                  <a:gd name="T2" fmla="*/ 161 w 162"/>
                  <a:gd name="T3" fmla="*/ 73 h 117"/>
                  <a:gd name="T4" fmla="*/ 158 w 162"/>
                  <a:gd name="T5" fmla="*/ 87 h 117"/>
                  <a:gd name="T6" fmla="*/ 155 w 162"/>
                  <a:gd name="T7" fmla="*/ 90 h 117"/>
                  <a:gd name="T8" fmla="*/ 141 w 162"/>
                  <a:gd name="T9" fmla="*/ 96 h 117"/>
                  <a:gd name="T10" fmla="*/ 133 w 162"/>
                  <a:gd name="T11" fmla="*/ 102 h 117"/>
                  <a:gd name="T12" fmla="*/ 126 w 162"/>
                  <a:gd name="T13" fmla="*/ 100 h 117"/>
                  <a:gd name="T14" fmla="*/ 120 w 162"/>
                  <a:gd name="T15" fmla="*/ 106 h 117"/>
                  <a:gd name="T16" fmla="*/ 106 w 162"/>
                  <a:gd name="T17" fmla="*/ 116 h 117"/>
                  <a:gd name="T18" fmla="*/ 99 w 162"/>
                  <a:gd name="T19" fmla="*/ 117 h 117"/>
                  <a:gd name="T20" fmla="*/ 88 w 162"/>
                  <a:gd name="T21" fmla="*/ 117 h 117"/>
                  <a:gd name="T22" fmla="*/ 76 w 162"/>
                  <a:gd name="T23" fmla="*/ 114 h 117"/>
                  <a:gd name="T24" fmla="*/ 76 w 162"/>
                  <a:gd name="T25" fmla="*/ 108 h 117"/>
                  <a:gd name="T26" fmla="*/ 65 w 162"/>
                  <a:gd name="T27" fmla="*/ 100 h 117"/>
                  <a:gd name="T28" fmla="*/ 59 w 162"/>
                  <a:gd name="T29" fmla="*/ 100 h 117"/>
                  <a:gd name="T30" fmla="*/ 64 w 162"/>
                  <a:gd name="T31" fmla="*/ 84 h 117"/>
                  <a:gd name="T32" fmla="*/ 45 w 162"/>
                  <a:gd name="T33" fmla="*/ 78 h 117"/>
                  <a:gd name="T34" fmla="*/ 42 w 162"/>
                  <a:gd name="T35" fmla="*/ 81 h 117"/>
                  <a:gd name="T36" fmla="*/ 26 w 162"/>
                  <a:gd name="T37" fmla="*/ 75 h 117"/>
                  <a:gd name="T38" fmla="*/ 18 w 162"/>
                  <a:gd name="T39" fmla="*/ 78 h 117"/>
                  <a:gd name="T40" fmla="*/ 15 w 162"/>
                  <a:gd name="T41" fmla="*/ 65 h 117"/>
                  <a:gd name="T42" fmla="*/ 6 w 162"/>
                  <a:gd name="T43" fmla="*/ 59 h 117"/>
                  <a:gd name="T44" fmla="*/ 0 w 162"/>
                  <a:gd name="T45" fmla="*/ 53 h 117"/>
                  <a:gd name="T46" fmla="*/ 6 w 162"/>
                  <a:gd name="T47" fmla="*/ 43 h 117"/>
                  <a:gd name="T48" fmla="*/ 3 w 162"/>
                  <a:gd name="T49" fmla="*/ 26 h 117"/>
                  <a:gd name="T50" fmla="*/ 0 w 162"/>
                  <a:gd name="T51" fmla="*/ 11 h 117"/>
                  <a:gd name="T52" fmla="*/ 4 w 162"/>
                  <a:gd name="T53" fmla="*/ 3 h 117"/>
                  <a:gd name="T54" fmla="*/ 18 w 162"/>
                  <a:gd name="T55" fmla="*/ 0 h 117"/>
                  <a:gd name="T56" fmla="*/ 23 w 162"/>
                  <a:gd name="T57" fmla="*/ 5 h 117"/>
                  <a:gd name="T58" fmla="*/ 32 w 162"/>
                  <a:gd name="T59" fmla="*/ 14 h 117"/>
                  <a:gd name="T60" fmla="*/ 44 w 162"/>
                  <a:gd name="T61" fmla="*/ 18 h 117"/>
                  <a:gd name="T62" fmla="*/ 50 w 162"/>
                  <a:gd name="T63" fmla="*/ 9 h 117"/>
                  <a:gd name="T64" fmla="*/ 62 w 162"/>
                  <a:gd name="T65" fmla="*/ 17 h 117"/>
                  <a:gd name="T66" fmla="*/ 77 w 162"/>
                  <a:gd name="T67" fmla="*/ 21 h 117"/>
                  <a:gd name="T68" fmla="*/ 80 w 162"/>
                  <a:gd name="T69" fmla="*/ 37 h 117"/>
                  <a:gd name="T70" fmla="*/ 88 w 162"/>
                  <a:gd name="T71" fmla="*/ 40 h 117"/>
                  <a:gd name="T72" fmla="*/ 97 w 162"/>
                  <a:gd name="T73" fmla="*/ 27 h 117"/>
                  <a:gd name="T74" fmla="*/ 106 w 162"/>
                  <a:gd name="T75" fmla="*/ 32 h 117"/>
                  <a:gd name="T76" fmla="*/ 111 w 162"/>
                  <a:gd name="T77" fmla="*/ 44 h 117"/>
                  <a:gd name="T78" fmla="*/ 114 w 162"/>
                  <a:gd name="T79" fmla="*/ 50 h 117"/>
                  <a:gd name="T80" fmla="*/ 114 w 162"/>
                  <a:gd name="T81" fmla="*/ 59 h 117"/>
                  <a:gd name="T82" fmla="*/ 121 w 162"/>
                  <a:gd name="T83" fmla="*/ 59 h 117"/>
                  <a:gd name="T84" fmla="*/ 126 w 162"/>
                  <a:gd name="T85" fmla="*/ 67 h 117"/>
                  <a:gd name="T86" fmla="*/ 133 w 162"/>
                  <a:gd name="T87" fmla="*/ 78 h 117"/>
                  <a:gd name="T88" fmla="*/ 149 w 162"/>
                  <a:gd name="T89" fmla="*/ 7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2" h="117">
                    <a:moveTo>
                      <a:pt x="149" y="72"/>
                    </a:moveTo>
                    <a:lnTo>
                      <a:pt x="153" y="72"/>
                    </a:lnTo>
                    <a:lnTo>
                      <a:pt x="153" y="73"/>
                    </a:lnTo>
                    <a:lnTo>
                      <a:pt x="161" y="73"/>
                    </a:lnTo>
                    <a:lnTo>
                      <a:pt x="162" y="78"/>
                    </a:lnTo>
                    <a:lnTo>
                      <a:pt x="158" y="87"/>
                    </a:lnTo>
                    <a:lnTo>
                      <a:pt x="158" y="96"/>
                    </a:lnTo>
                    <a:lnTo>
                      <a:pt x="155" y="90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35" y="96"/>
                    </a:lnTo>
                    <a:lnTo>
                      <a:pt x="133" y="102"/>
                    </a:lnTo>
                    <a:lnTo>
                      <a:pt x="130" y="103"/>
                    </a:lnTo>
                    <a:lnTo>
                      <a:pt x="126" y="100"/>
                    </a:lnTo>
                    <a:lnTo>
                      <a:pt x="123" y="100"/>
                    </a:lnTo>
                    <a:lnTo>
                      <a:pt x="120" y="106"/>
                    </a:lnTo>
                    <a:lnTo>
                      <a:pt x="106" y="113"/>
                    </a:lnTo>
                    <a:lnTo>
                      <a:pt x="106" y="116"/>
                    </a:lnTo>
                    <a:lnTo>
                      <a:pt x="103" y="114"/>
                    </a:lnTo>
                    <a:lnTo>
                      <a:pt x="99" y="117"/>
                    </a:lnTo>
                    <a:lnTo>
                      <a:pt x="97" y="113"/>
                    </a:lnTo>
                    <a:lnTo>
                      <a:pt x="88" y="117"/>
                    </a:lnTo>
                    <a:lnTo>
                      <a:pt x="83" y="113"/>
                    </a:lnTo>
                    <a:lnTo>
                      <a:pt x="76" y="114"/>
                    </a:lnTo>
                    <a:lnTo>
                      <a:pt x="74" y="113"/>
                    </a:lnTo>
                    <a:lnTo>
                      <a:pt x="76" y="108"/>
                    </a:lnTo>
                    <a:lnTo>
                      <a:pt x="71" y="97"/>
                    </a:lnTo>
                    <a:lnTo>
                      <a:pt x="65" y="100"/>
                    </a:lnTo>
                    <a:lnTo>
                      <a:pt x="65" y="103"/>
                    </a:lnTo>
                    <a:lnTo>
                      <a:pt x="59" y="100"/>
                    </a:lnTo>
                    <a:lnTo>
                      <a:pt x="65" y="93"/>
                    </a:lnTo>
                    <a:lnTo>
                      <a:pt x="64" y="84"/>
                    </a:lnTo>
                    <a:lnTo>
                      <a:pt x="62" y="81"/>
                    </a:lnTo>
                    <a:lnTo>
                      <a:pt x="45" y="78"/>
                    </a:lnTo>
                    <a:lnTo>
                      <a:pt x="44" y="84"/>
                    </a:lnTo>
                    <a:lnTo>
                      <a:pt x="42" y="81"/>
                    </a:lnTo>
                    <a:lnTo>
                      <a:pt x="41" y="82"/>
                    </a:lnTo>
                    <a:lnTo>
                      <a:pt x="26" y="75"/>
                    </a:lnTo>
                    <a:lnTo>
                      <a:pt x="24" y="76"/>
                    </a:lnTo>
                    <a:lnTo>
                      <a:pt x="18" y="78"/>
                    </a:lnTo>
                    <a:lnTo>
                      <a:pt x="18" y="78"/>
                    </a:lnTo>
                    <a:lnTo>
                      <a:pt x="15" y="65"/>
                    </a:lnTo>
                    <a:lnTo>
                      <a:pt x="12" y="59"/>
                    </a:lnTo>
                    <a:lnTo>
                      <a:pt x="6" y="59"/>
                    </a:lnTo>
                    <a:lnTo>
                      <a:pt x="6" y="56"/>
                    </a:lnTo>
                    <a:lnTo>
                      <a:pt x="0" y="53"/>
                    </a:lnTo>
                    <a:lnTo>
                      <a:pt x="0" y="47"/>
                    </a:lnTo>
                    <a:lnTo>
                      <a:pt x="6" y="43"/>
                    </a:lnTo>
                    <a:lnTo>
                      <a:pt x="1" y="32"/>
                    </a:lnTo>
                    <a:lnTo>
                      <a:pt x="3" y="26"/>
                    </a:lnTo>
                    <a:lnTo>
                      <a:pt x="0" y="23"/>
                    </a:lnTo>
                    <a:lnTo>
                      <a:pt x="0" y="1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11" y="5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3" y="5"/>
                    </a:lnTo>
                    <a:lnTo>
                      <a:pt x="29" y="8"/>
                    </a:lnTo>
                    <a:lnTo>
                      <a:pt x="32" y="14"/>
                    </a:lnTo>
                    <a:lnTo>
                      <a:pt x="41" y="14"/>
                    </a:lnTo>
                    <a:lnTo>
                      <a:pt x="44" y="18"/>
                    </a:lnTo>
                    <a:lnTo>
                      <a:pt x="49" y="15"/>
                    </a:lnTo>
                    <a:lnTo>
                      <a:pt x="50" y="9"/>
                    </a:lnTo>
                    <a:lnTo>
                      <a:pt x="58" y="12"/>
                    </a:lnTo>
                    <a:lnTo>
                      <a:pt x="62" y="17"/>
                    </a:lnTo>
                    <a:lnTo>
                      <a:pt x="73" y="21"/>
                    </a:lnTo>
                    <a:lnTo>
                      <a:pt x="77" y="21"/>
                    </a:lnTo>
                    <a:lnTo>
                      <a:pt x="80" y="26"/>
                    </a:lnTo>
                    <a:lnTo>
                      <a:pt x="80" y="37"/>
                    </a:lnTo>
                    <a:lnTo>
                      <a:pt x="83" y="40"/>
                    </a:lnTo>
                    <a:lnTo>
                      <a:pt x="88" y="40"/>
                    </a:lnTo>
                    <a:lnTo>
                      <a:pt x="88" y="32"/>
                    </a:lnTo>
                    <a:lnTo>
                      <a:pt x="97" y="27"/>
                    </a:lnTo>
                    <a:lnTo>
                      <a:pt x="105" y="20"/>
                    </a:lnTo>
                    <a:lnTo>
                      <a:pt x="106" y="32"/>
                    </a:lnTo>
                    <a:lnTo>
                      <a:pt x="109" y="37"/>
                    </a:lnTo>
                    <a:lnTo>
                      <a:pt x="111" y="44"/>
                    </a:lnTo>
                    <a:lnTo>
                      <a:pt x="114" y="46"/>
                    </a:lnTo>
                    <a:lnTo>
                      <a:pt x="114" y="50"/>
                    </a:lnTo>
                    <a:lnTo>
                      <a:pt x="111" y="55"/>
                    </a:lnTo>
                    <a:lnTo>
                      <a:pt x="114" y="59"/>
                    </a:lnTo>
                    <a:lnTo>
                      <a:pt x="120" y="53"/>
                    </a:lnTo>
                    <a:lnTo>
                      <a:pt x="121" y="59"/>
                    </a:lnTo>
                    <a:lnTo>
                      <a:pt x="126" y="62"/>
                    </a:lnTo>
                    <a:lnTo>
                      <a:pt x="126" y="67"/>
                    </a:lnTo>
                    <a:lnTo>
                      <a:pt x="130" y="72"/>
                    </a:lnTo>
                    <a:lnTo>
                      <a:pt x="133" y="78"/>
                    </a:lnTo>
                    <a:lnTo>
                      <a:pt x="143" y="76"/>
                    </a:lnTo>
                    <a:lnTo>
                      <a:pt x="149" y="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3" name="Freeform 2179">
                <a:extLst>
                  <a:ext uri="{FF2B5EF4-FFF2-40B4-BE49-F238E27FC236}">
                    <a16:creationId xmlns:a16="http://schemas.microsoft.com/office/drawing/2014/main" id="{6FDDDC6E-4AD4-A182-ACCE-279ED5C47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634"/>
                <a:ext cx="132" cy="70"/>
              </a:xfrm>
              <a:custGeom>
                <a:avLst/>
                <a:gdLst>
                  <a:gd name="T0" fmla="*/ 58 w 262"/>
                  <a:gd name="T1" fmla="*/ 18 h 139"/>
                  <a:gd name="T2" fmla="*/ 53 w 262"/>
                  <a:gd name="T3" fmla="*/ 24 h 139"/>
                  <a:gd name="T4" fmla="*/ 45 w 262"/>
                  <a:gd name="T5" fmla="*/ 30 h 139"/>
                  <a:gd name="T6" fmla="*/ 41 w 262"/>
                  <a:gd name="T7" fmla="*/ 51 h 139"/>
                  <a:gd name="T8" fmla="*/ 30 w 262"/>
                  <a:gd name="T9" fmla="*/ 57 h 139"/>
                  <a:gd name="T10" fmla="*/ 30 w 262"/>
                  <a:gd name="T11" fmla="*/ 68 h 139"/>
                  <a:gd name="T12" fmla="*/ 27 w 262"/>
                  <a:gd name="T13" fmla="*/ 82 h 139"/>
                  <a:gd name="T14" fmla="*/ 23 w 262"/>
                  <a:gd name="T15" fmla="*/ 89 h 139"/>
                  <a:gd name="T16" fmla="*/ 4 w 262"/>
                  <a:gd name="T17" fmla="*/ 91 h 139"/>
                  <a:gd name="T18" fmla="*/ 4 w 262"/>
                  <a:gd name="T19" fmla="*/ 107 h 139"/>
                  <a:gd name="T20" fmla="*/ 14 w 262"/>
                  <a:gd name="T21" fmla="*/ 109 h 139"/>
                  <a:gd name="T22" fmla="*/ 27 w 262"/>
                  <a:gd name="T23" fmla="*/ 124 h 139"/>
                  <a:gd name="T24" fmla="*/ 35 w 262"/>
                  <a:gd name="T25" fmla="*/ 127 h 139"/>
                  <a:gd name="T26" fmla="*/ 48 w 262"/>
                  <a:gd name="T27" fmla="*/ 127 h 139"/>
                  <a:gd name="T28" fmla="*/ 58 w 262"/>
                  <a:gd name="T29" fmla="*/ 133 h 139"/>
                  <a:gd name="T30" fmla="*/ 64 w 262"/>
                  <a:gd name="T31" fmla="*/ 135 h 139"/>
                  <a:gd name="T32" fmla="*/ 79 w 262"/>
                  <a:gd name="T33" fmla="*/ 130 h 139"/>
                  <a:gd name="T34" fmla="*/ 83 w 262"/>
                  <a:gd name="T35" fmla="*/ 120 h 139"/>
                  <a:gd name="T36" fmla="*/ 85 w 262"/>
                  <a:gd name="T37" fmla="*/ 107 h 139"/>
                  <a:gd name="T38" fmla="*/ 92 w 262"/>
                  <a:gd name="T39" fmla="*/ 107 h 139"/>
                  <a:gd name="T40" fmla="*/ 109 w 262"/>
                  <a:gd name="T41" fmla="*/ 113 h 139"/>
                  <a:gd name="T42" fmla="*/ 114 w 262"/>
                  <a:gd name="T43" fmla="*/ 95 h 139"/>
                  <a:gd name="T44" fmla="*/ 126 w 262"/>
                  <a:gd name="T45" fmla="*/ 101 h 139"/>
                  <a:gd name="T46" fmla="*/ 130 w 262"/>
                  <a:gd name="T47" fmla="*/ 94 h 139"/>
                  <a:gd name="T48" fmla="*/ 132 w 262"/>
                  <a:gd name="T49" fmla="*/ 77 h 139"/>
                  <a:gd name="T50" fmla="*/ 136 w 262"/>
                  <a:gd name="T51" fmla="*/ 66 h 139"/>
                  <a:gd name="T52" fmla="*/ 147 w 262"/>
                  <a:gd name="T53" fmla="*/ 74 h 139"/>
                  <a:gd name="T54" fmla="*/ 155 w 262"/>
                  <a:gd name="T55" fmla="*/ 68 h 139"/>
                  <a:gd name="T56" fmla="*/ 161 w 262"/>
                  <a:gd name="T57" fmla="*/ 54 h 139"/>
                  <a:gd name="T58" fmla="*/ 174 w 262"/>
                  <a:gd name="T59" fmla="*/ 57 h 139"/>
                  <a:gd name="T60" fmla="*/ 193 w 262"/>
                  <a:gd name="T61" fmla="*/ 57 h 139"/>
                  <a:gd name="T62" fmla="*/ 200 w 262"/>
                  <a:gd name="T63" fmla="*/ 69 h 139"/>
                  <a:gd name="T64" fmla="*/ 211 w 262"/>
                  <a:gd name="T65" fmla="*/ 68 h 139"/>
                  <a:gd name="T66" fmla="*/ 237 w 262"/>
                  <a:gd name="T67" fmla="*/ 82 h 139"/>
                  <a:gd name="T68" fmla="*/ 244 w 262"/>
                  <a:gd name="T69" fmla="*/ 63 h 139"/>
                  <a:gd name="T70" fmla="*/ 262 w 262"/>
                  <a:gd name="T71" fmla="*/ 48 h 139"/>
                  <a:gd name="T72" fmla="*/ 249 w 262"/>
                  <a:gd name="T73" fmla="*/ 45 h 139"/>
                  <a:gd name="T74" fmla="*/ 238 w 262"/>
                  <a:gd name="T75" fmla="*/ 54 h 139"/>
                  <a:gd name="T76" fmla="*/ 226 w 262"/>
                  <a:gd name="T77" fmla="*/ 45 h 139"/>
                  <a:gd name="T78" fmla="*/ 217 w 262"/>
                  <a:gd name="T79" fmla="*/ 50 h 139"/>
                  <a:gd name="T80" fmla="*/ 206 w 262"/>
                  <a:gd name="T81" fmla="*/ 44 h 139"/>
                  <a:gd name="T82" fmla="*/ 202 w 262"/>
                  <a:gd name="T83" fmla="*/ 39 h 139"/>
                  <a:gd name="T84" fmla="*/ 194 w 262"/>
                  <a:gd name="T85" fmla="*/ 42 h 139"/>
                  <a:gd name="T86" fmla="*/ 183 w 262"/>
                  <a:gd name="T87" fmla="*/ 27 h 139"/>
                  <a:gd name="T88" fmla="*/ 164 w 262"/>
                  <a:gd name="T89" fmla="*/ 18 h 139"/>
                  <a:gd name="T90" fmla="*/ 159 w 262"/>
                  <a:gd name="T91" fmla="*/ 27 h 139"/>
                  <a:gd name="T92" fmla="*/ 149 w 262"/>
                  <a:gd name="T93" fmla="*/ 19 h 139"/>
                  <a:gd name="T94" fmla="*/ 138 w 262"/>
                  <a:gd name="T95" fmla="*/ 13 h 139"/>
                  <a:gd name="T96" fmla="*/ 114 w 262"/>
                  <a:gd name="T97" fmla="*/ 10 h 139"/>
                  <a:gd name="T98" fmla="*/ 89 w 262"/>
                  <a:gd name="T99" fmla="*/ 4 h 139"/>
                  <a:gd name="T100" fmla="*/ 82 w 262"/>
                  <a:gd name="T101" fmla="*/ 10 h 139"/>
                  <a:gd name="T102" fmla="*/ 85 w 262"/>
                  <a:gd name="T103" fmla="*/ 1 h 139"/>
                  <a:gd name="T104" fmla="*/ 73 w 262"/>
                  <a:gd name="T105" fmla="*/ 9 h 139"/>
                  <a:gd name="T106" fmla="*/ 61 w 262"/>
                  <a:gd name="T107" fmla="*/ 10 h 139"/>
                  <a:gd name="T108" fmla="*/ 64 w 262"/>
                  <a:gd name="T109" fmla="*/ 1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2" h="139">
                    <a:moveTo>
                      <a:pt x="64" y="18"/>
                    </a:moveTo>
                    <a:lnTo>
                      <a:pt x="58" y="18"/>
                    </a:lnTo>
                    <a:lnTo>
                      <a:pt x="58" y="25"/>
                    </a:lnTo>
                    <a:lnTo>
                      <a:pt x="53" y="24"/>
                    </a:lnTo>
                    <a:lnTo>
                      <a:pt x="42" y="25"/>
                    </a:lnTo>
                    <a:lnTo>
                      <a:pt x="45" y="30"/>
                    </a:lnTo>
                    <a:lnTo>
                      <a:pt x="45" y="39"/>
                    </a:lnTo>
                    <a:lnTo>
                      <a:pt x="41" y="51"/>
                    </a:lnTo>
                    <a:lnTo>
                      <a:pt x="36" y="53"/>
                    </a:lnTo>
                    <a:lnTo>
                      <a:pt x="30" y="57"/>
                    </a:lnTo>
                    <a:lnTo>
                      <a:pt x="32" y="66"/>
                    </a:lnTo>
                    <a:lnTo>
                      <a:pt x="30" y="68"/>
                    </a:lnTo>
                    <a:lnTo>
                      <a:pt x="30" y="77"/>
                    </a:lnTo>
                    <a:lnTo>
                      <a:pt x="27" y="82"/>
                    </a:lnTo>
                    <a:lnTo>
                      <a:pt x="23" y="83"/>
                    </a:lnTo>
                    <a:lnTo>
                      <a:pt x="23" y="89"/>
                    </a:lnTo>
                    <a:lnTo>
                      <a:pt x="9" y="88"/>
                    </a:lnTo>
                    <a:lnTo>
                      <a:pt x="4" y="91"/>
                    </a:lnTo>
                    <a:lnTo>
                      <a:pt x="0" y="97"/>
                    </a:lnTo>
                    <a:lnTo>
                      <a:pt x="4" y="107"/>
                    </a:lnTo>
                    <a:lnTo>
                      <a:pt x="4" y="112"/>
                    </a:lnTo>
                    <a:lnTo>
                      <a:pt x="14" y="109"/>
                    </a:lnTo>
                    <a:lnTo>
                      <a:pt x="20" y="117"/>
                    </a:lnTo>
                    <a:lnTo>
                      <a:pt x="27" y="124"/>
                    </a:lnTo>
                    <a:lnTo>
                      <a:pt x="30" y="130"/>
                    </a:lnTo>
                    <a:lnTo>
                      <a:pt x="35" y="127"/>
                    </a:lnTo>
                    <a:lnTo>
                      <a:pt x="38" y="124"/>
                    </a:lnTo>
                    <a:lnTo>
                      <a:pt x="48" y="127"/>
                    </a:lnTo>
                    <a:lnTo>
                      <a:pt x="51" y="127"/>
                    </a:lnTo>
                    <a:lnTo>
                      <a:pt x="58" y="133"/>
                    </a:lnTo>
                    <a:lnTo>
                      <a:pt x="61" y="139"/>
                    </a:lnTo>
                    <a:lnTo>
                      <a:pt x="64" y="135"/>
                    </a:lnTo>
                    <a:lnTo>
                      <a:pt x="68" y="130"/>
                    </a:lnTo>
                    <a:lnTo>
                      <a:pt x="79" y="130"/>
                    </a:lnTo>
                    <a:lnTo>
                      <a:pt x="83" y="124"/>
                    </a:lnTo>
                    <a:lnTo>
                      <a:pt x="83" y="120"/>
                    </a:lnTo>
                    <a:lnTo>
                      <a:pt x="86" y="113"/>
                    </a:lnTo>
                    <a:lnTo>
                      <a:pt x="85" y="107"/>
                    </a:lnTo>
                    <a:lnTo>
                      <a:pt x="88" y="109"/>
                    </a:lnTo>
                    <a:lnTo>
                      <a:pt x="92" y="107"/>
                    </a:lnTo>
                    <a:lnTo>
                      <a:pt x="100" y="109"/>
                    </a:lnTo>
                    <a:lnTo>
                      <a:pt x="109" y="113"/>
                    </a:lnTo>
                    <a:lnTo>
                      <a:pt x="106" y="109"/>
                    </a:lnTo>
                    <a:lnTo>
                      <a:pt x="114" y="95"/>
                    </a:lnTo>
                    <a:lnTo>
                      <a:pt x="118" y="100"/>
                    </a:lnTo>
                    <a:lnTo>
                      <a:pt x="126" y="101"/>
                    </a:lnTo>
                    <a:lnTo>
                      <a:pt x="126" y="97"/>
                    </a:lnTo>
                    <a:lnTo>
                      <a:pt x="130" y="94"/>
                    </a:lnTo>
                    <a:lnTo>
                      <a:pt x="133" y="85"/>
                    </a:lnTo>
                    <a:lnTo>
                      <a:pt x="132" y="77"/>
                    </a:lnTo>
                    <a:lnTo>
                      <a:pt x="136" y="74"/>
                    </a:lnTo>
                    <a:lnTo>
                      <a:pt x="136" y="66"/>
                    </a:lnTo>
                    <a:lnTo>
                      <a:pt x="144" y="69"/>
                    </a:lnTo>
                    <a:lnTo>
                      <a:pt x="147" y="74"/>
                    </a:lnTo>
                    <a:lnTo>
                      <a:pt x="152" y="72"/>
                    </a:lnTo>
                    <a:lnTo>
                      <a:pt x="155" y="68"/>
                    </a:lnTo>
                    <a:lnTo>
                      <a:pt x="159" y="68"/>
                    </a:lnTo>
                    <a:lnTo>
                      <a:pt x="161" y="54"/>
                    </a:lnTo>
                    <a:lnTo>
                      <a:pt x="164" y="53"/>
                    </a:lnTo>
                    <a:lnTo>
                      <a:pt x="174" y="57"/>
                    </a:lnTo>
                    <a:lnTo>
                      <a:pt x="183" y="54"/>
                    </a:lnTo>
                    <a:lnTo>
                      <a:pt x="193" y="57"/>
                    </a:lnTo>
                    <a:lnTo>
                      <a:pt x="200" y="66"/>
                    </a:lnTo>
                    <a:lnTo>
                      <a:pt x="200" y="69"/>
                    </a:lnTo>
                    <a:lnTo>
                      <a:pt x="209" y="69"/>
                    </a:lnTo>
                    <a:lnTo>
                      <a:pt x="211" y="68"/>
                    </a:lnTo>
                    <a:lnTo>
                      <a:pt x="220" y="79"/>
                    </a:lnTo>
                    <a:lnTo>
                      <a:pt x="237" y="82"/>
                    </a:lnTo>
                    <a:lnTo>
                      <a:pt x="247" y="71"/>
                    </a:lnTo>
                    <a:lnTo>
                      <a:pt x="244" y="63"/>
                    </a:lnTo>
                    <a:lnTo>
                      <a:pt x="252" y="54"/>
                    </a:lnTo>
                    <a:lnTo>
                      <a:pt x="262" y="48"/>
                    </a:lnTo>
                    <a:lnTo>
                      <a:pt x="252" y="48"/>
                    </a:lnTo>
                    <a:lnTo>
                      <a:pt x="249" y="45"/>
                    </a:lnTo>
                    <a:lnTo>
                      <a:pt x="244" y="44"/>
                    </a:lnTo>
                    <a:lnTo>
                      <a:pt x="238" y="54"/>
                    </a:lnTo>
                    <a:lnTo>
                      <a:pt x="232" y="50"/>
                    </a:lnTo>
                    <a:lnTo>
                      <a:pt x="226" y="45"/>
                    </a:lnTo>
                    <a:lnTo>
                      <a:pt x="221" y="53"/>
                    </a:lnTo>
                    <a:lnTo>
                      <a:pt x="217" y="50"/>
                    </a:lnTo>
                    <a:lnTo>
                      <a:pt x="214" y="48"/>
                    </a:lnTo>
                    <a:lnTo>
                      <a:pt x="206" y="44"/>
                    </a:lnTo>
                    <a:lnTo>
                      <a:pt x="205" y="39"/>
                    </a:lnTo>
                    <a:lnTo>
                      <a:pt x="202" y="39"/>
                    </a:lnTo>
                    <a:lnTo>
                      <a:pt x="199" y="44"/>
                    </a:lnTo>
                    <a:lnTo>
                      <a:pt x="194" y="42"/>
                    </a:lnTo>
                    <a:lnTo>
                      <a:pt x="190" y="34"/>
                    </a:lnTo>
                    <a:lnTo>
                      <a:pt x="183" y="27"/>
                    </a:lnTo>
                    <a:lnTo>
                      <a:pt x="179" y="18"/>
                    </a:lnTo>
                    <a:lnTo>
                      <a:pt x="164" y="18"/>
                    </a:lnTo>
                    <a:lnTo>
                      <a:pt x="164" y="21"/>
                    </a:lnTo>
                    <a:lnTo>
                      <a:pt x="159" y="27"/>
                    </a:lnTo>
                    <a:lnTo>
                      <a:pt x="155" y="18"/>
                    </a:lnTo>
                    <a:lnTo>
                      <a:pt x="149" y="19"/>
                    </a:lnTo>
                    <a:lnTo>
                      <a:pt x="141" y="18"/>
                    </a:lnTo>
                    <a:lnTo>
                      <a:pt x="138" y="13"/>
                    </a:lnTo>
                    <a:lnTo>
                      <a:pt x="129" y="9"/>
                    </a:lnTo>
                    <a:lnTo>
                      <a:pt x="114" y="10"/>
                    </a:lnTo>
                    <a:lnTo>
                      <a:pt x="108" y="6"/>
                    </a:lnTo>
                    <a:lnTo>
                      <a:pt x="89" y="4"/>
                    </a:lnTo>
                    <a:lnTo>
                      <a:pt x="86" y="10"/>
                    </a:lnTo>
                    <a:lnTo>
                      <a:pt x="82" y="10"/>
                    </a:lnTo>
                    <a:lnTo>
                      <a:pt x="82" y="6"/>
                    </a:lnTo>
                    <a:lnTo>
                      <a:pt x="85" y="1"/>
                    </a:lnTo>
                    <a:lnTo>
                      <a:pt x="83" y="0"/>
                    </a:lnTo>
                    <a:lnTo>
                      <a:pt x="73" y="9"/>
                    </a:lnTo>
                    <a:lnTo>
                      <a:pt x="70" y="10"/>
                    </a:lnTo>
                    <a:lnTo>
                      <a:pt x="61" y="10"/>
                    </a:lnTo>
                    <a:lnTo>
                      <a:pt x="59" y="15"/>
                    </a:lnTo>
                    <a:lnTo>
                      <a:pt x="64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4" name="Freeform 2180">
                <a:extLst>
                  <a:ext uri="{FF2B5EF4-FFF2-40B4-BE49-F238E27FC236}">
                    <a16:creationId xmlns:a16="http://schemas.microsoft.com/office/drawing/2014/main" id="{991E7EFE-6663-51F5-B793-E0CD18FD0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634"/>
                <a:ext cx="132" cy="70"/>
              </a:xfrm>
              <a:custGeom>
                <a:avLst/>
                <a:gdLst>
                  <a:gd name="T0" fmla="*/ 59 w 262"/>
                  <a:gd name="T1" fmla="*/ 15 h 139"/>
                  <a:gd name="T2" fmla="*/ 70 w 262"/>
                  <a:gd name="T3" fmla="*/ 10 h 139"/>
                  <a:gd name="T4" fmla="*/ 83 w 262"/>
                  <a:gd name="T5" fmla="*/ 0 h 139"/>
                  <a:gd name="T6" fmla="*/ 82 w 262"/>
                  <a:gd name="T7" fmla="*/ 6 h 139"/>
                  <a:gd name="T8" fmla="*/ 86 w 262"/>
                  <a:gd name="T9" fmla="*/ 10 h 139"/>
                  <a:gd name="T10" fmla="*/ 108 w 262"/>
                  <a:gd name="T11" fmla="*/ 6 h 139"/>
                  <a:gd name="T12" fmla="*/ 129 w 262"/>
                  <a:gd name="T13" fmla="*/ 9 h 139"/>
                  <a:gd name="T14" fmla="*/ 141 w 262"/>
                  <a:gd name="T15" fmla="*/ 18 h 139"/>
                  <a:gd name="T16" fmla="*/ 155 w 262"/>
                  <a:gd name="T17" fmla="*/ 18 h 139"/>
                  <a:gd name="T18" fmla="*/ 164 w 262"/>
                  <a:gd name="T19" fmla="*/ 21 h 139"/>
                  <a:gd name="T20" fmla="*/ 179 w 262"/>
                  <a:gd name="T21" fmla="*/ 18 h 139"/>
                  <a:gd name="T22" fmla="*/ 190 w 262"/>
                  <a:gd name="T23" fmla="*/ 34 h 139"/>
                  <a:gd name="T24" fmla="*/ 199 w 262"/>
                  <a:gd name="T25" fmla="*/ 44 h 139"/>
                  <a:gd name="T26" fmla="*/ 205 w 262"/>
                  <a:gd name="T27" fmla="*/ 39 h 139"/>
                  <a:gd name="T28" fmla="*/ 214 w 262"/>
                  <a:gd name="T29" fmla="*/ 48 h 139"/>
                  <a:gd name="T30" fmla="*/ 221 w 262"/>
                  <a:gd name="T31" fmla="*/ 53 h 139"/>
                  <a:gd name="T32" fmla="*/ 232 w 262"/>
                  <a:gd name="T33" fmla="*/ 50 h 139"/>
                  <a:gd name="T34" fmla="*/ 244 w 262"/>
                  <a:gd name="T35" fmla="*/ 44 h 139"/>
                  <a:gd name="T36" fmla="*/ 252 w 262"/>
                  <a:gd name="T37" fmla="*/ 48 h 139"/>
                  <a:gd name="T38" fmla="*/ 252 w 262"/>
                  <a:gd name="T39" fmla="*/ 54 h 139"/>
                  <a:gd name="T40" fmla="*/ 247 w 262"/>
                  <a:gd name="T41" fmla="*/ 71 h 139"/>
                  <a:gd name="T42" fmla="*/ 220 w 262"/>
                  <a:gd name="T43" fmla="*/ 79 h 139"/>
                  <a:gd name="T44" fmla="*/ 209 w 262"/>
                  <a:gd name="T45" fmla="*/ 69 h 139"/>
                  <a:gd name="T46" fmla="*/ 200 w 262"/>
                  <a:gd name="T47" fmla="*/ 66 h 139"/>
                  <a:gd name="T48" fmla="*/ 183 w 262"/>
                  <a:gd name="T49" fmla="*/ 54 h 139"/>
                  <a:gd name="T50" fmla="*/ 164 w 262"/>
                  <a:gd name="T51" fmla="*/ 53 h 139"/>
                  <a:gd name="T52" fmla="*/ 159 w 262"/>
                  <a:gd name="T53" fmla="*/ 68 h 139"/>
                  <a:gd name="T54" fmla="*/ 152 w 262"/>
                  <a:gd name="T55" fmla="*/ 72 h 139"/>
                  <a:gd name="T56" fmla="*/ 144 w 262"/>
                  <a:gd name="T57" fmla="*/ 69 h 139"/>
                  <a:gd name="T58" fmla="*/ 136 w 262"/>
                  <a:gd name="T59" fmla="*/ 74 h 139"/>
                  <a:gd name="T60" fmla="*/ 133 w 262"/>
                  <a:gd name="T61" fmla="*/ 85 h 139"/>
                  <a:gd name="T62" fmla="*/ 126 w 262"/>
                  <a:gd name="T63" fmla="*/ 97 h 139"/>
                  <a:gd name="T64" fmla="*/ 118 w 262"/>
                  <a:gd name="T65" fmla="*/ 100 h 139"/>
                  <a:gd name="T66" fmla="*/ 106 w 262"/>
                  <a:gd name="T67" fmla="*/ 109 h 139"/>
                  <a:gd name="T68" fmla="*/ 100 w 262"/>
                  <a:gd name="T69" fmla="*/ 109 h 139"/>
                  <a:gd name="T70" fmla="*/ 88 w 262"/>
                  <a:gd name="T71" fmla="*/ 109 h 139"/>
                  <a:gd name="T72" fmla="*/ 86 w 262"/>
                  <a:gd name="T73" fmla="*/ 113 h 139"/>
                  <a:gd name="T74" fmla="*/ 83 w 262"/>
                  <a:gd name="T75" fmla="*/ 124 h 139"/>
                  <a:gd name="T76" fmla="*/ 68 w 262"/>
                  <a:gd name="T77" fmla="*/ 130 h 139"/>
                  <a:gd name="T78" fmla="*/ 61 w 262"/>
                  <a:gd name="T79" fmla="*/ 139 h 139"/>
                  <a:gd name="T80" fmla="*/ 51 w 262"/>
                  <a:gd name="T81" fmla="*/ 127 h 139"/>
                  <a:gd name="T82" fmla="*/ 38 w 262"/>
                  <a:gd name="T83" fmla="*/ 124 h 139"/>
                  <a:gd name="T84" fmla="*/ 30 w 262"/>
                  <a:gd name="T85" fmla="*/ 130 h 139"/>
                  <a:gd name="T86" fmla="*/ 20 w 262"/>
                  <a:gd name="T87" fmla="*/ 117 h 139"/>
                  <a:gd name="T88" fmla="*/ 4 w 262"/>
                  <a:gd name="T89" fmla="*/ 112 h 139"/>
                  <a:gd name="T90" fmla="*/ 0 w 262"/>
                  <a:gd name="T91" fmla="*/ 97 h 139"/>
                  <a:gd name="T92" fmla="*/ 9 w 262"/>
                  <a:gd name="T93" fmla="*/ 88 h 139"/>
                  <a:gd name="T94" fmla="*/ 23 w 262"/>
                  <a:gd name="T95" fmla="*/ 83 h 139"/>
                  <a:gd name="T96" fmla="*/ 30 w 262"/>
                  <a:gd name="T97" fmla="*/ 77 h 139"/>
                  <a:gd name="T98" fmla="*/ 32 w 262"/>
                  <a:gd name="T99" fmla="*/ 66 h 139"/>
                  <a:gd name="T100" fmla="*/ 36 w 262"/>
                  <a:gd name="T101" fmla="*/ 53 h 139"/>
                  <a:gd name="T102" fmla="*/ 45 w 262"/>
                  <a:gd name="T103" fmla="*/ 39 h 139"/>
                  <a:gd name="T104" fmla="*/ 42 w 262"/>
                  <a:gd name="T105" fmla="*/ 25 h 139"/>
                  <a:gd name="T106" fmla="*/ 58 w 262"/>
                  <a:gd name="T107" fmla="*/ 25 h 139"/>
                  <a:gd name="T108" fmla="*/ 64 w 262"/>
                  <a:gd name="T109" fmla="*/ 1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2" h="139">
                    <a:moveTo>
                      <a:pt x="64" y="18"/>
                    </a:moveTo>
                    <a:lnTo>
                      <a:pt x="59" y="15"/>
                    </a:lnTo>
                    <a:lnTo>
                      <a:pt x="61" y="10"/>
                    </a:lnTo>
                    <a:lnTo>
                      <a:pt x="70" y="10"/>
                    </a:lnTo>
                    <a:lnTo>
                      <a:pt x="73" y="9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2" y="6"/>
                    </a:lnTo>
                    <a:lnTo>
                      <a:pt x="82" y="10"/>
                    </a:lnTo>
                    <a:lnTo>
                      <a:pt x="86" y="10"/>
                    </a:lnTo>
                    <a:lnTo>
                      <a:pt x="89" y="4"/>
                    </a:lnTo>
                    <a:lnTo>
                      <a:pt x="108" y="6"/>
                    </a:lnTo>
                    <a:lnTo>
                      <a:pt x="114" y="10"/>
                    </a:lnTo>
                    <a:lnTo>
                      <a:pt x="129" y="9"/>
                    </a:lnTo>
                    <a:lnTo>
                      <a:pt x="138" y="13"/>
                    </a:lnTo>
                    <a:lnTo>
                      <a:pt x="141" y="18"/>
                    </a:lnTo>
                    <a:lnTo>
                      <a:pt x="149" y="19"/>
                    </a:lnTo>
                    <a:lnTo>
                      <a:pt x="155" y="18"/>
                    </a:lnTo>
                    <a:lnTo>
                      <a:pt x="159" y="27"/>
                    </a:lnTo>
                    <a:lnTo>
                      <a:pt x="164" y="21"/>
                    </a:lnTo>
                    <a:lnTo>
                      <a:pt x="164" y="18"/>
                    </a:lnTo>
                    <a:lnTo>
                      <a:pt x="179" y="18"/>
                    </a:lnTo>
                    <a:lnTo>
                      <a:pt x="183" y="27"/>
                    </a:lnTo>
                    <a:lnTo>
                      <a:pt x="190" y="34"/>
                    </a:lnTo>
                    <a:lnTo>
                      <a:pt x="194" y="42"/>
                    </a:lnTo>
                    <a:lnTo>
                      <a:pt x="199" y="44"/>
                    </a:lnTo>
                    <a:lnTo>
                      <a:pt x="202" y="39"/>
                    </a:lnTo>
                    <a:lnTo>
                      <a:pt x="205" y="39"/>
                    </a:lnTo>
                    <a:lnTo>
                      <a:pt x="206" y="44"/>
                    </a:lnTo>
                    <a:lnTo>
                      <a:pt x="214" y="48"/>
                    </a:lnTo>
                    <a:lnTo>
                      <a:pt x="217" y="50"/>
                    </a:lnTo>
                    <a:lnTo>
                      <a:pt x="221" y="53"/>
                    </a:lnTo>
                    <a:lnTo>
                      <a:pt x="226" y="45"/>
                    </a:lnTo>
                    <a:lnTo>
                      <a:pt x="232" y="50"/>
                    </a:lnTo>
                    <a:lnTo>
                      <a:pt x="238" y="54"/>
                    </a:lnTo>
                    <a:lnTo>
                      <a:pt x="244" y="44"/>
                    </a:lnTo>
                    <a:lnTo>
                      <a:pt x="249" y="45"/>
                    </a:lnTo>
                    <a:lnTo>
                      <a:pt x="252" y="48"/>
                    </a:lnTo>
                    <a:lnTo>
                      <a:pt x="262" y="48"/>
                    </a:lnTo>
                    <a:lnTo>
                      <a:pt x="252" y="54"/>
                    </a:lnTo>
                    <a:lnTo>
                      <a:pt x="244" y="63"/>
                    </a:lnTo>
                    <a:lnTo>
                      <a:pt x="247" y="71"/>
                    </a:lnTo>
                    <a:lnTo>
                      <a:pt x="237" y="82"/>
                    </a:lnTo>
                    <a:lnTo>
                      <a:pt x="220" y="79"/>
                    </a:lnTo>
                    <a:lnTo>
                      <a:pt x="211" y="68"/>
                    </a:lnTo>
                    <a:lnTo>
                      <a:pt x="209" y="69"/>
                    </a:lnTo>
                    <a:lnTo>
                      <a:pt x="200" y="69"/>
                    </a:lnTo>
                    <a:lnTo>
                      <a:pt x="200" y="66"/>
                    </a:lnTo>
                    <a:lnTo>
                      <a:pt x="193" y="57"/>
                    </a:lnTo>
                    <a:lnTo>
                      <a:pt x="183" y="54"/>
                    </a:lnTo>
                    <a:lnTo>
                      <a:pt x="174" y="57"/>
                    </a:lnTo>
                    <a:lnTo>
                      <a:pt x="164" y="53"/>
                    </a:lnTo>
                    <a:lnTo>
                      <a:pt x="161" y="54"/>
                    </a:lnTo>
                    <a:lnTo>
                      <a:pt x="159" y="68"/>
                    </a:lnTo>
                    <a:lnTo>
                      <a:pt x="155" y="68"/>
                    </a:lnTo>
                    <a:lnTo>
                      <a:pt x="152" y="72"/>
                    </a:lnTo>
                    <a:lnTo>
                      <a:pt x="147" y="74"/>
                    </a:lnTo>
                    <a:lnTo>
                      <a:pt x="144" y="69"/>
                    </a:lnTo>
                    <a:lnTo>
                      <a:pt x="136" y="66"/>
                    </a:lnTo>
                    <a:lnTo>
                      <a:pt x="136" y="74"/>
                    </a:lnTo>
                    <a:lnTo>
                      <a:pt x="132" y="77"/>
                    </a:lnTo>
                    <a:lnTo>
                      <a:pt x="133" y="85"/>
                    </a:lnTo>
                    <a:lnTo>
                      <a:pt x="130" y="94"/>
                    </a:lnTo>
                    <a:lnTo>
                      <a:pt x="126" y="97"/>
                    </a:lnTo>
                    <a:lnTo>
                      <a:pt x="126" y="101"/>
                    </a:lnTo>
                    <a:lnTo>
                      <a:pt x="118" y="100"/>
                    </a:lnTo>
                    <a:lnTo>
                      <a:pt x="114" y="95"/>
                    </a:lnTo>
                    <a:lnTo>
                      <a:pt x="106" y="109"/>
                    </a:lnTo>
                    <a:lnTo>
                      <a:pt x="109" y="113"/>
                    </a:lnTo>
                    <a:lnTo>
                      <a:pt x="100" y="109"/>
                    </a:lnTo>
                    <a:lnTo>
                      <a:pt x="92" y="107"/>
                    </a:lnTo>
                    <a:lnTo>
                      <a:pt x="88" y="109"/>
                    </a:lnTo>
                    <a:lnTo>
                      <a:pt x="85" y="107"/>
                    </a:lnTo>
                    <a:lnTo>
                      <a:pt x="86" y="113"/>
                    </a:lnTo>
                    <a:lnTo>
                      <a:pt x="83" y="120"/>
                    </a:lnTo>
                    <a:lnTo>
                      <a:pt x="83" y="124"/>
                    </a:lnTo>
                    <a:lnTo>
                      <a:pt x="79" y="130"/>
                    </a:lnTo>
                    <a:lnTo>
                      <a:pt x="68" y="130"/>
                    </a:lnTo>
                    <a:lnTo>
                      <a:pt x="64" y="135"/>
                    </a:lnTo>
                    <a:lnTo>
                      <a:pt x="61" y="139"/>
                    </a:lnTo>
                    <a:lnTo>
                      <a:pt x="58" y="133"/>
                    </a:lnTo>
                    <a:lnTo>
                      <a:pt x="51" y="127"/>
                    </a:lnTo>
                    <a:lnTo>
                      <a:pt x="48" y="127"/>
                    </a:lnTo>
                    <a:lnTo>
                      <a:pt x="38" y="124"/>
                    </a:lnTo>
                    <a:lnTo>
                      <a:pt x="35" y="127"/>
                    </a:lnTo>
                    <a:lnTo>
                      <a:pt x="30" y="130"/>
                    </a:lnTo>
                    <a:lnTo>
                      <a:pt x="27" y="124"/>
                    </a:lnTo>
                    <a:lnTo>
                      <a:pt x="20" y="117"/>
                    </a:lnTo>
                    <a:lnTo>
                      <a:pt x="14" y="109"/>
                    </a:lnTo>
                    <a:lnTo>
                      <a:pt x="4" y="112"/>
                    </a:lnTo>
                    <a:lnTo>
                      <a:pt x="4" y="107"/>
                    </a:lnTo>
                    <a:lnTo>
                      <a:pt x="0" y="97"/>
                    </a:lnTo>
                    <a:lnTo>
                      <a:pt x="4" y="91"/>
                    </a:lnTo>
                    <a:lnTo>
                      <a:pt x="9" y="88"/>
                    </a:lnTo>
                    <a:lnTo>
                      <a:pt x="23" y="89"/>
                    </a:lnTo>
                    <a:lnTo>
                      <a:pt x="23" y="83"/>
                    </a:lnTo>
                    <a:lnTo>
                      <a:pt x="27" y="82"/>
                    </a:lnTo>
                    <a:lnTo>
                      <a:pt x="30" y="77"/>
                    </a:lnTo>
                    <a:lnTo>
                      <a:pt x="30" y="68"/>
                    </a:lnTo>
                    <a:lnTo>
                      <a:pt x="32" y="66"/>
                    </a:lnTo>
                    <a:lnTo>
                      <a:pt x="30" y="57"/>
                    </a:lnTo>
                    <a:lnTo>
                      <a:pt x="36" y="53"/>
                    </a:lnTo>
                    <a:lnTo>
                      <a:pt x="41" y="51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25"/>
                    </a:lnTo>
                    <a:lnTo>
                      <a:pt x="53" y="24"/>
                    </a:lnTo>
                    <a:lnTo>
                      <a:pt x="58" y="25"/>
                    </a:lnTo>
                    <a:lnTo>
                      <a:pt x="58" y="18"/>
                    </a:lnTo>
                    <a:lnTo>
                      <a:pt x="64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5" name="Freeform 2181">
                <a:extLst>
                  <a:ext uri="{FF2B5EF4-FFF2-40B4-BE49-F238E27FC236}">
                    <a16:creationId xmlns:a16="http://schemas.microsoft.com/office/drawing/2014/main" id="{0406D3E0-2F20-EED4-995D-3B88B2447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634"/>
                <a:ext cx="132" cy="70"/>
              </a:xfrm>
              <a:custGeom>
                <a:avLst/>
                <a:gdLst>
                  <a:gd name="T0" fmla="*/ 59 w 262"/>
                  <a:gd name="T1" fmla="*/ 15 h 139"/>
                  <a:gd name="T2" fmla="*/ 70 w 262"/>
                  <a:gd name="T3" fmla="*/ 10 h 139"/>
                  <a:gd name="T4" fmla="*/ 83 w 262"/>
                  <a:gd name="T5" fmla="*/ 0 h 139"/>
                  <a:gd name="T6" fmla="*/ 82 w 262"/>
                  <a:gd name="T7" fmla="*/ 6 h 139"/>
                  <a:gd name="T8" fmla="*/ 86 w 262"/>
                  <a:gd name="T9" fmla="*/ 10 h 139"/>
                  <a:gd name="T10" fmla="*/ 108 w 262"/>
                  <a:gd name="T11" fmla="*/ 6 h 139"/>
                  <a:gd name="T12" fmla="*/ 129 w 262"/>
                  <a:gd name="T13" fmla="*/ 9 h 139"/>
                  <a:gd name="T14" fmla="*/ 141 w 262"/>
                  <a:gd name="T15" fmla="*/ 18 h 139"/>
                  <a:gd name="T16" fmla="*/ 155 w 262"/>
                  <a:gd name="T17" fmla="*/ 18 h 139"/>
                  <a:gd name="T18" fmla="*/ 164 w 262"/>
                  <a:gd name="T19" fmla="*/ 21 h 139"/>
                  <a:gd name="T20" fmla="*/ 179 w 262"/>
                  <a:gd name="T21" fmla="*/ 18 h 139"/>
                  <a:gd name="T22" fmla="*/ 190 w 262"/>
                  <a:gd name="T23" fmla="*/ 34 h 139"/>
                  <a:gd name="T24" fmla="*/ 199 w 262"/>
                  <a:gd name="T25" fmla="*/ 44 h 139"/>
                  <a:gd name="T26" fmla="*/ 205 w 262"/>
                  <a:gd name="T27" fmla="*/ 39 h 139"/>
                  <a:gd name="T28" fmla="*/ 214 w 262"/>
                  <a:gd name="T29" fmla="*/ 48 h 139"/>
                  <a:gd name="T30" fmla="*/ 221 w 262"/>
                  <a:gd name="T31" fmla="*/ 53 h 139"/>
                  <a:gd name="T32" fmla="*/ 232 w 262"/>
                  <a:gd name="T33" fmla="*/ 50 h 139"/>
                  <a:gd name="T34" fmla="*/ 244 w 262"/>
                  <a:gd name="T35" fmla="*/ 44 h 139"/>
                  <a:gd name="T36" fmla="*/ 252 w 262"/>
                  <a:gd name="T37" fmla="*/ 48 h 139"/>
                  <a:gd name="T38" fmla="*/ 252 w 262"/>
                  <a:gd name="T39" fmla="*/ 54 h 139"/>
                  <a:gd name="T40" fmla="*/ 247 w 262"/>
                  <a:gd name="T41" fmla="*/ 71 h 139"/>
                  <a:gd name="T42" fmla="*/ 220 w 262"/>
                  <a:gd name="T43" fmla="*/ 79 h 139"/>
                  <a:gd name="T44" fmla="*/ 209 w 262"/>
                  <a:gd name="T45" fmla="*/ 69 h 139"/>
                  <a:gd name="T46" fmla="*/ 200 w 262"/>
                  <a:gd name="T47" fmla="*/ 66 h 139"/>
                  <a:gd name="T48" fmla="*/ 183 w 262"/>
                  <a:gd name="T49" fmla="*/ 54 h 139"/>
                  <a:gd name="T50" fmla="*/ 164 w 262"/>
                  <a:gd name="T51" fmla="*/ 53 h 139"/>
                  <a:gd name="T52" fmla="*/ 159 w 262"/>
                  <a:gd name="T53" fmla="*/ 68 h 139"/>
                  <a:gd name="T54" fmla="*/ 152 w 262"/>
                  <a:gd name="T55" fmla="*/ 72 h 139"/>
                  <a:gd name="T56" fmla="*/ 144 w 262"/>
                  <a:gd name="T57" fmla="*/ 69 h 139"/>
                  <a:gd name="T58" fmla="*/ 136 w 262"/>
                  <a:gd name="T59" fmla="*/ 74 h 139"/>
                  <a:gd name="T60" fmla="*/ 133 w 262"/>
                  <a:gd name="T61" fmla="*/ 85 h 139"/>
                  <a:gd name="T62" fmla="*/ 126 w 262"/>
                  <a:gd name="T63" fmla="*/ 97 h 139"/>
                  <a:gd name="T64" fmla="*/ 118 w 262"/>
                  <a:gd name="T65" fmla="*/ 100 h 139"/>
                  <a:gd name="T66" fmla="*/ 106 w 262"/>
                  <a:gd name="T67" fmla="*/ 109 h 139"/>
                  <a:gd name="T68" fmla="*/ 100 w 262"/>
                  <a:gd name="T69" fmla="*/ 109 h 139"/>
                  <a:gd name="T70" fmla="*/ 88 w 262"/>
                  <a:gd name="T71" fmla="*/ 109 h 139"/>
                  <a:gd name="T72" fmla="*/ 86 w 262"/>
                  <a:gd name="T73" fmla="*/ 113 h 139"/>
                  <a:gd name="T74" fmla="*/ 83 w 262"/>
                  <a:gd name="T75" fmla="*/ 124 h 139"/>
                  <a:gd name="T76" fmla="*/ 68 w 262"/>
                  <a:gd name="T77" fmla="*/ 130 h 139"/>
                  <a:gd name="T78" fmla="*/ 61 w 262"/>
                  <a:gd name="T79" fmla="*/ 139 h 139"/>
                  <a:gd name="T80" fmla="*/ 51 w 262"/>
                  <a:gd name="T81" fmla="*/ 127 h 139"/>
                  <a:gd name="T82" fmla="*/ 38 w 262"/>
                  <a:gd name="T83" fmla="*/ 124 h 139"/>
                  <a:gd name="T84" fmla="*/ 30 w 262"/>
                  <a:gd name="T85" fmla="*/ 130 h 139"/>
                  <a:gd name="T86" fmla="*/ 20 w 262"/>
                  <a:gd name="T87" fmla="*/ 117 h 139"/>
                  <a:gd name="T88" fmla="*/ 4 w 262"/>
                  <a:gd name="T89" fmla="*/ 112 h 139"/>
                  <a:gd name="T90" fmla="*/ 0 w 262"/>
                  <a:gd name="T91" fmla="*/ 97 h 139"/>
                  <a:gd name="T92" fmla="*/ 9 w 262"/>
                  <a:gd name="T93" fmla="*/ 88 h 139"/>
                  <a:gd name="T94" fmla="*/ 23 w 262"/>
                  <a:gd name="T95" fmla="*/ 83 h 139"/>
                  <a:gd name="T96" fmla="*/ 30 w 262"/>
                  <a:gd name="T97" fmla="*/ 77 h 139"/>
                  <a:gd name="T98" fmla="*/ 32 w 262"/>
                  <a:gd name="T99" fmla="*/ 66 h 139"/>
                  <a:gd name="T100" fmla="*/ 36 w 262"/>
                  <a:gd name="T101" fmla="*/ 53 h 139"/>
                  <a:gd name="T102" fmla="*/ 45 w 262"/>
                  <a:gd name="T103" fmla="*/ 39 h 139"/>
                  <a:gd name="T104" fmla="*/ 42 w 262"/>
                  <a:gd name="T105" fmla="*/ 25 h 139"/>
                  <a:gd name="T106" fmla="*/ 58 w 262"/>
                  <a:gd name="T107" fmla="*/ 25 h 139"/>
                  <a:gd name="T108" fmla="*/ 64 w 262"/>
                  <a:gd name="T109" fmla="*/ 1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2" h="139">
                    <a:moveTo>
                      <a:pt x="64" y="18"/>
                    </a:moveTo>
                    <a:lnTo>
                      <a:pt x="59" y="15"/>
                    </a:lnTo>
                    <a:lnTo>
                      <a:pt x="61" y="10"/>
                    </a:lnTo>
                    <a:lnTo>
                      <a:pt x="70" y="10"/>
                    </a:lnTo>
                    <a:lnTo>
                      <a:pt x="73" y="9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2" y="6"/>
                    </a:lnTo>
                    <a:lnTo>
                      <a:pt x="82" y="10"/>
                    </a:lnTo>
                    <a:lnTo>
                      <a:pt x="86" y="10"/>
                    </a:lnTo>
                    <a:lnTo>
                      <a:pt x="89" y="4"/>
                    </a:lnTo>
                    <a:lnTo>
                      <a:pt x="108" y="6"/>
                    </a:lnTo>
                    <a:lnTo>
                      <a:pt x="114" y="10"/>
                    </a:lnTo>
                    <a:lnTo>
                      <a:pt x="129" y="9"/>
                    </a:lnTo>
                    <a:lnTo>
                      <a:pt x="138" y="13"/>
                    </a:lnTo>
                    <a:lnTo>
                      <a:pt x="141" y="18"/>
                    </a:lnTo>
                    <a:lnTo>
                      <a:pt x="149" y="19"/>
                    </a:lnTo>
                    <a:lnTo>
                      <a:pt x="155" y="18"/>
                    </a:lnTo>
                    <a:lnTo>
                      <a:pt x="159" y="27"/>
                    </a:lnTo>
                    <a:lnTo>
                      <a:pt x="164" y="21"/>
                    </a:lnTo>
                    <a:lnTo>
                      <a:pt x="164" y="18"/>
                    </a:lnTo>
                    <a:lnTo>
                      <a:pt x="179" y="18"/>
                    </a:lnTo>
                    <a:lnTo>
                      <a:pt x="183" y="27"/>
                    </a:lnTo>
                    <a:lnTo>
                      <a:pt x="190" y="34"/>
                    </a:lnTo>
                    <a:lnTo>
                      <a:pt x="194" y="42"/>
                    </a:lnTo>
                    <a:lnTo>
                      <a:pt x="199" y="44"/>
                    </a:lnTo>
                    <a:lnTo>
                      <a:pt x="202" y="39"/>
                    </a:lnTo>
                    <a:lnTo>
                      <a:pt x="205" y="39"/>
                    </a:lnTo>
                    <a:lnTo>
                      <a:pt x="206" y="44"/>
                    </a:lnTo>
                    <a:lnTo>
                      <a:pt x="214" y="48"/>
                    </a:lnTo>
                    <a:lnTo>
                      <a:pt x="217" y="50"/>
                    </a:lnTo>
                    <a:lnTo>
                      <a:pt x="221" y="53"/>
                    </a:lnTo>
                    <a:lnTo>
                      <a:pt x="226" y="45"/>
                    </a:lnTo>
                    <a:lnTo>
                      <a:pt x="232" y="50"/>
                    </a:lnTo>
                    <a:lnTo>
                      <a:pt x="238" y="54"/>
                    </a:lnTo>
                    <a:lnTo>
                      <a:pt x="244" y="44"/>
                    </a:lnTo>
                    <a:lnTo>
                      <a:pt x="249" y="45"/>
                    </a:lnTo>
                    <a:lnTo>
                      <a:pt x="252" y="48"/>
                    </a:lnTo>
                    <a:lnTo>
                      <a:pt x="262" y="48"/>
                    </a:lnTo>
                    <a:lnTo>
                      <a:pt x="252" y="54"/>
                    </a:lnTo>
                    <a:lnTo>
                      <a:pt x="244" y="63"/>
                    </a:lnTo>
                    <a:lnTo>
                      <a:pt x="247" y="71"/>
                    </a:lnTo>
                    <a:lnTo>
                      <a:pt x="237" y="82"/>
                    </a:lnTo>
                    <a:lnTo>
                      <a:pt x="220" y="79"/>
                    </a:lnTo>
                    <a:lnTo>
                      <a:pt x="211" y="68"/>
                    </a:lnTo>
                    <a:lnTo>
                      <a:pt x="209" y="69"/>
                    </a:lnTo>
                    <a:lnTo>
                      <a:pt x="200" y="69"/>
                    </a:lnTo>
                    <a:lnTo>
                      <a:pt x="200" y="66"/>
                    </a:lnTo>
                    <a:lnTo>
                      <a:pt x="193" y="57"/>
                    </a:lnTo>
                    <a:lnTo>
                      <a:pt x="183" y="54"/>
                    </a:lnTo>
                    <a:lnTo>
                      <a:pt x="174" y="57"/>
                    </a:lnTo>
                    <a:lnTo>
                      <a:pt x="164" y="53"/>
                    </a:lnTo>
                    <a:lnTo>
                      <a:pt x="161" y="54"/>
                    </a:lnTo>
                    <a:lnTo>
                      <a:pt x="159" y="68"/>
                    </a:lnTo>
                    <a:lnTo>
                      <a:pt x="155" y="68"/>
                    </a:lnTo>
                    <a:lnTo>
                      <a:pt x="152" y="72"/>
                    </a:lnTo>
                    <a:lnTo>
                      <a:pt x="147" y="74"/>
                    </a:lnTo>
                    <a:lnTo>
                      <a:pt x="144" y="69"/>
                    </a:lnTo>
                    <a:lnTo>
                      <a:pt x="136" y="66"/>
                    </a:lnTo>
                    <a:lnTo>
                      <a:pt x="136" y="74"/>
                    </a:lnTo>
                    <a:lnTo>
                      <a:pt x="132" y="77"/>
                    </a:lnTo>
                    <a:lnTo>
                      <a:pt x="133" y="85"/>
                    </a:lnTo>
                    <a:lnTo>
                      <a:pt x="130" y="94"/>
                    </a:lnTo>
                    <a:lnTo>
                      <a:pt x="126" y="97"/>
                    </a:lnTo>
                    <a:lnTo>
                      <a:pt x="126" y="101"/>
                    </a:lnTo>
                    <a:lnTo>
                      <a:pt x="118" y="100"/>
                    </a:lnTo>
                    <a:lnTo>
                      <a:pt x="114" y="95"/>
                    </a:lnTo>
                    <a:lnTo>
                      <a:pt x="106" y="109"/>
                    </a:lnTo>
                    <a:lnTo>
                      <a:pt x="109" y="113"/>
                    </a:lnTo>
                    <a:lnTo>
                      <a:pt x="100" y="109"/>
                    </a:lnTo>
                    <a:lnTo>
                      <a:pt x="92" y="107"/>
                    </a:lnTo>
                    <a:lnTo>
                      <a:pt x="88" y="109"/>
                    </a:lnTo>
                    <a:lnTo>
                      <a:pt x="85" y="107"/>
                    </a:lnTo>
                    <a:lnTo>
                      <a:pt x="86" y="113"/>
                    </a:lnTo>
                    <a:lnTo>
                      <a:pt x="83" y="120"/>
                    </a:lnTo>
                    <a:lnTo>
                      <a:pt x="83" y="124"/>
                    </a:lnTo>
                    <a:lnTo>
                      <a:pt x="79" y="130"/>
                    </a:lnTo>
                    <a:lnTo>
                      <a:pt x="68" y="130"/>
                    </a:lnTo>
                    <a:lnTo>
                      <a:pt x="64" y="135"/>
                    </a:lnTo>
                    <a:lnTo>
                      <a:pt x="61" y="139"/>
                    </a:lnTo>
                    <a:lnTo>
                      <a:pt x="58" y="133"/>
                    </a:lnTo>
                    <a:lnTo>
                      <a:pt x="51" y="127"/>
                    </a:lnTo>
                    <a:lnTo>
                      <a:pt x="48" y="127"/>
                    </a:lnTo>
                    <a:lnTo>
                      <a:pt x="38" y="124"/>
                    </a:lnTo>
                    <a:lnTo>
                      <a:pt x="35" y="127"/>
                    </a:lnTo>
                    <a:lnTo>
                      <a:pt x="30" y="130"/>
                    </a:lnTo>
                    <a:lnTo>
                      <a:pt x="27" y="124"/>
                    </a:lnTo>
                    <a:lnTo>
                      <a:pt x="20" y="117"/>
                    </a:lnTo>
                    <a:lnTo>
                      <a:pt x="14" y="109"/>
                    </a:lnTo>
                    <a:lnTo>
                      <a:pt x="4" y="112"/>
                    </a:lnTo>
                    <a:lnTo>
                      <a:pt x="4" y="107"/>
                    </a:lnTo>
                    <a:lnTo>
                      <a:pt x="0" y="97"/>
                    </a:lnTo>
                    <a:lnTo>
                      <a:pt x="4" y="91"/>
                    </a:lnTo>
                    <a:lnTo>
                      <a:pt x="9" y="88"/>
                    </a:lnTo>
                    <a:lnTo>
                      <a:pt x="23" y="89"/>
                    </a:lnTo>
                    <a:lnTo>
                      <a:pt x="23" y="83"/>
                    </a:lnTo>
                    <a:lnTo>
                      <a:pt x="27" y="82"/>
                    </a:lnTo>
                    <a:lnTo>
                      <a:pt x="30" y="77"/>
                    </a:lnTo>
                    <a:lnTo>
                      <a:pt x="30" y="68"/>
                    </a:lnTo>
                    <a:lnTo>
                      <a:pt x="32" y="66"/>
                    </a:lnTo>
                    <a:lnTo>
                      <a:pt x="30" y="57"/>
                    </a:lnTo>
                    <a:lnTo>
                      <a:pt x="36" y="53"/>
                    </a:lnTo>
                    <a:lnTo>
                      <a:pt x="41" y="51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25"/>
                    </a:lnTo>
                    <a:lnTo>
                      <a:pt x="53" y="24"/>
                    </a:lnTo>
                    <a:lnTo>
                      <a:pt x="58" y="25"/>
                    </a:lnTo>
                    <a:lnTo>
                      <a:pt x="58" y="18"/>
                    </a:lnTo>
                    <a:lnTo>
                      <a:pt x="64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6" name="Freeform 2182">
                <a:extLst>
                  <a:ext uri="{FF2B5EF4-FFF2-40B4-BE49-F238E27FC236}">
                    <a16:creationId xmlns:a16="http://schemas.microsoft.com/office/drawing/2014/main" id="{D6E56DD2-F1D0-4501-AC48-7CDE103F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688"/>
                <a:ext cx="37" cy="40"/>
              </a:xfrm>
              <a:custGeom>
                <a:avLst/>
                <a:gdLst>
                  <a:gd name="T0" fmla="*/ 51 w 73"/>
                  <a:gd name="T1" fmla="*/ 0 h 79"/>
                  <a:gd name="T2" fmla="*/ 41 w 73"/>
                  <a:gd name="T3" fmla="*/ 3 h 79"/>
                  <a:gd name="T4" fmla="*/ 35 w 73"/>
                  <a:gd name="T5" fmla="*/ 9 h 79"/>
                  <a:gd name="T6" fmla="*/ 31 w 73"/>
                  <a:gd name="T7" fmla="*/ 11 h 79"/>
                  <a:gd name="T8" fmla="*/ 26 w 73"/>
                  <a:gd name="T9" fmla="*/ 9 h 79"/>
                  <a:gd name="T10" fmla="*/ 19 w 73"/>
                  <a:gd name="T11" fmla="*/ 12 h 79"/>
                  <a:gd name="T12" fmla="*/ 19 w 73"/>
                  <a:gd name="T13" fmla="*/ 15 h 79"/>
                  <a:gd name="T14" fmla="*/ 0 w 73"/>
                  <a:gd name="T15" fmla="*/ 36 h 79"/>
                  <a:gd name="T16" fmla="*/ 2 w 73"/>
                  <a:gd name="T17" fmla="*/ 44 h 79"/>
                  <a:gd name="T18" fmla="*/ 5 w 73"/>
                  <a:gd name="T19" fmla="*/ 47 h 79"/>
                  <a:gd name="T20" fmla="*/ 7 w 73"/>
                  <a:gd name="T21" fmla="*/ 52 h 79"/>
                  <a:gd name="T22" fmla="*/ 3 w 73"/>
                  <a:gd name="T23" fmla="*/ 58 h 79"/>
                  <a:gd name="T24" fmla="*/ 5 w 73"/>
                  <a:gd name="T25" fmla="*/ 67 h 79"/>
                  <a:gd name="T26" fmla="*/ 10 w 73"/>
                  <a:gd name="T27" fmla="*/ 61 h 79"/>
                  <a:gd name="T28" fmla="*/ 16 w 73"/>
                  <a:gd name="T29" fmla="*/ 62 h 79"/>
                  <a:gd name="T30" fmla="*/ 11 w 73"/>
                  <a:gd name="T31" fmla="*/ 70 h 79"/>
                  <a:gd name="T32" fmla="*/ 17 w 73"/>
                  <a:gd name="T33" fmla="*/ 73 h 79"/>
                  <a:gd name="T34" fmla="*/ 20 w 73"/>
                  <a:gd name="T35" fmla="*/ 79 h 79"/>
                  <a:gd name="T36" fmla="*/ 26 w 73"/>
                  <a:gd name="T37" fmla="*/ 74 h 79"/>
                  <a:gd name="T38" fmla="*/ 26 w 73"/>
                  <a:gd name="T39" fmla="*/ 59 h 79"/>
                  <a:gd name="T40" fmla="*/ 25 w 73"/>
                  <a:gd name="T41" fmla="*/ 53 h 79"/>
                  <a:gd name="T42" fmla="*/ 28 w 73"/>
                  <a:gd name="T43" fmla="*/ 55 h 79"/>
                  <a:gd name="T44" fmla="*/ 32 w 73"/>
                  <a:gd name="T45" fmla="*/ 56 h 79"/>
                  <a:gd name="T46" fmla="*/ 34 w 73"/>
                  <a:gd name="T47" fmla="*/ 64 h 79"/>
                  <a:gd name="T48" fmla="*/ 38 w 73"/>
                  <a:gd name="T49" fmla="*/ 67 h 79"/>
                  <a:gd name="T50" fmla="*/ 43 w 73"/>
                  <a:gd name="T51" fmla="*/ 64 h 79"/>
                  <a:gd name="T52" fmla="*/ 47 w 73"/>
                  <a:gd name="T53" fmla="*/ 62 h 79"/>
                  <a:gd name="T54" fmla="*/ 55 w 73"/>
                  <a:gd name="T55" fmla="*/ 70 h 79"/>
                  <a:gd name="T56" fmla="*/ 64 w 73"/>
                  <a:gd name="T57" fmla="*/ 64 h 79"/>
                  <a:gd name="T58" fmla="*/ 67 w 73"/>
                  <a:gd name="T59" fmla="*/ 64 h 79"/>
                  <a:gd name="T60" fmla="*/ 69 w 73"/>
                  <a:gd name="T61" fmla="*/ 58 h 79"/>
                  <a:gd name="T62" fmla="*/ 67 w 73"/>
                  <a:gd name="T63" fmla="*/ 55 h 79"/>
                  <a:gd name="T64" fmla="*/ 66 w 73"/>
                  <a:gd name="T65" fmla="*/ 41 h 79"/>
                  <a:gd name="T66" fmla="*/ 63 w 73"/>
                  <a:gd name="T67" fmla="*/ 39 h 79"/>
                  <a:gd name="T68" fmla="*/ 55 w 73"/>
                  <a:gd name="T69" fmla="*/ 41 h 79"/>
                  <a:gd name="T70" fmla="*/ 57 w 73"/>
                  <a:gd name="T71" fmla="*/ 32 h 79"/>
                  <a:gd name="T72" fmla="*/ 55 w 73"/>
                  <a:gd name="T73" fmla="*/ 24 h 79"/>
                  <a:gd name="T74" fmla="*/ 60 w 73"/>
                  <a:gd name="T75" fmla="*/ 27 h 79"/>
                  <a:gd name="T76" fmla="*/ 61 w 73"/>
                  <a:gd name="T77" fmla="*/ 24 h 79"/>
                  <a:gd name="T78" fmla="*/ 70 w 73"/>
                  <a:gd name="T79" fmla="*/ 27 h 79"/>
                  <a:gd name="T80" fmla="*/ 73 w 73"/>
                  <a:gd name="T81" fmla="*/ 21 h 79"/>
                  <a:gd name="T82" fmla="*/ 72 w 73"/>
                  <a:gd name="T83" fmla="*/ 18 h 79"/>
                  <a:gd name="T84" fmla="*/ 67 w 73"/>
                  <a:gd name="T85" fmla="*/ 21 h 79"/>
                  <a:gd name="T86" fmla="*/ 64 w 73"/>
                  <a:gd name="T87" fmla="*/ 15 h 79"/>
                  <a:gd name="T88" fmla="*/ 57 w 73"/>
                  <a:gd name="T89" fmla="*/ 8 h 79"/>
                  <a:gd name="T90" fmla="*/ 51 w 73"/>
                  <a:gd name="T9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3" h="79">
                    <a:moveTo>
                      <a:pt x="51" y="0"/>
                    </a:moveTo>
                    <a:lnTo>
                      <a:pt x="41" y="3"/>
                    </a:lnTo>
                    <a:lnTo>
                      <a:pt x="35" y="9"/>
                    </a:lnTo>
                    <a:lnTo>
                      <a:pt x="31" y="11"/>
                    </a:lnTo>
                    <a:lnTo>
                      <a:pt x="26" y="9"/>
                    </a:lnTo>
                    <a:lnTo>
                      <a:pt x="19" y="12"/>
                    </a:lnTo>
                    <a:lnTo>
                      <a:pt x="19" y="15"/>
                    </a:lnTo>
                    <a:lnTo>
                      <a:pt x="0" y="36"/>
                    </a:lnTo>
                    <a:lnTo>
                      <a:pt x="2" y="44"/>
                    </a:lnTo>
                    <a:lnTo>
                      <a:pt x="5" y="47"/>
                    </a:lnTo>
                    <a:lnTo>
                      <a:pt x="7" y="52"/>
                    </a:lnTo>
                    <a:lnTo>
                      <a:pt x="3" y="58"/>
                    </a:lnTo>
                    <a:lnTo>
                      <a:pt x="5" y="67"/>
                    </a:lnTo>
                    <a:lnTo>
                      <a:pt x="10" y="61"/>
                    </a:lnTo>
                    <a:lnTo>
                      <a:pt x="16" y="62"/>
                    </a:lnTo>
                    <a:lnTo>
                      <a:pt x="11" y="70"/>
                    </a:lnTo>
                    <a:lnTo>
                      <a:pt x="17" y="73"/>
                    </a:lnTo>
                    <a:lnTo>
                      <a:pt x="20" y="79"/>
                    </a:lnTo>
                    <a:lnTo>
                      <a:pt x="26" y="74"/>
                    </a:lnTo>
                    <a:lnTo>
                      <a:pt x="26" y="59"/>
                    </a:lnTo>
                    <a:lnTo>
                      <a:pt x="25" y="53"/>
                    </a:lnTo>
                    <a:lnTo>
                      <a:pt x="28" y="55"/>
                    </a:lnTo>
                    <a:lnTo>
                      <a:pt x="32" y="56"/>
                    </a:lnTo>
                    <a:lnTo>
                      <a:pt x="34" y="64"/>
                    </a:lnTo>
                    <a:lnTo>
                      <a:pt x="38" y="67"/>
                    </a:lnTo>
                    <a:lnTo>
                      <a:pt x="43" y="64"/>
                    </a:lnTo>
                    <a:lnTo>
                      <a:pt x="47" y="62"/>
                    </a:lnTo>
                    <a:lnTo>
                      <a:pt x="55" y="70"/>
                    </a:lnTo>
                    <a:lnTo>
                      <a:pt x="64" y="64"/>
                    </a:lnTo>
                    <a:lnTo>
                      <a:pt x="67" y="64"/>
                    </a:lnTo>
                    <a:lnTo>
                      <a:pt x="69" y="58"/>
                    </a:lnTo>
                    <a:lnTo>
                      <a:pt x="67" y="55"/>
                    </a:lnTo>
                    <a:lnTo>
                      <a:pt x="66" y="41"/>
                    </a:lnTo>
                    <a:lnTo>
                      <a:pt x="63" y="39"/>
                    </a:lnTo>
                    <a:lnTo>
                      <a:pt x="55" y="41"/>
                    </a:lnTo>
                    <a:lnTo>
                      <a:pt x="57" y="32"/>
                    </a:lnTo>
                    <a:lnTo>
                      <a:pt x="55" y="24"/>
                    </a:lnTo>
                    <a:lnTo>
                      <a:pt x="60" y="27"/>
                    </a:lnTo>
                    <a:lnTo>
                      <a:pt x="61" y="24"/>
                    </a:lnTo>
                    <a:lnTo>
                      <a:pt x="70" y="27"/>
                    </a:lnTo>
                    <a:lnTo>
                      <a:pt x="73" y="21"/>
                    </a:lnTo>
                    <a:lnTo>
                      <a:pt x="72" y="18"/>
                    </a:lnTo>
                    <a:lnTo>
                      <a:pt x="67" y="21"/>
                    </a:lnTo>
                    <a:lnTo>
                      <a:pt x="64" y="15"/>
                    </a:lnTo>
                    <a:lnTo>
                      <a:pt x="57" y="8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7" name="Freeform 2183">
                <a:extLst>
                  <a:ext uri="{FF2B5EF4-FFF2-40B4-BE49-F238E27FC236}">
                    <a16:creationId xmlns:a16="http://schemas.microsoft.com/office/drawing/2014/main" id="{0F1E9D49-4035-576C-B7A2-91B0FEE18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688"/>
                <a:ext cx="37" cy="40"/>
              </a:xfrm>
              <a:custGeom>
                <a:avLst/>
                <a:gdLst>
                  <a:gd name="T0" fmla="*/ 51 w 73"/>
                  <a:gd name="T1" fmla="*/ 0 h 79"/>
                  <a:gd name="T2" fmla="*/ 57 w 73"/>
                  <a:gd name="T3" fmla="*/ 8 h 79"/>
                  <a:gd name="T4" fmla="*/ 64 w 73"/>
                  <a:gd name="T5" fmla="*/ 15 h 79"/>
                  <a:gd name="T6" fmla="*/ 67 w 73"/>
                  <a:gd name="T7" fmla="*/ 21 h 79"/>
                  <a:gd name="T8" fmla="*/ 72 w 73"/>
                  <a:gd name="T9" fmla="*/ 18 h 79"/>
                  <a:gd name="T10" fmla="*/ 73 w 73"/>
                  <a:gd name="T11" fmla="*/ 21 h 79"/>
                  <a:gd name="T12" fmla="*/ 70 w 73"/>
                  <a:gd name="T13" fmla="*/ 27 h 79"/>
                  <a:gd name="T14" fmla="*/ 61 w 73"/>
                  <a:gd name="T15" fmla="*/ 24 h 79"/>
                  <a:gd name="T16" fmla="*/ 60 w 73"/>
                  <a:gd name="T17" fmla="*/ 27 h 79"/>
                  <a:gd name="T18" fmla="*/ 55 w 73"/>
                  <a:gd name="T19" fmla="*/ 24 h 79"/>
                  <a:gd name="T20" fmla="*/ 57 w 73"/>
                  <a:gd name="T21" fmla="*/ 32 h 79"/>
                  <a:gd name="T22" fmla="*/ 55 w 73"/>
                  <a:gd name="T23" fmla="*/ 41 h 79"/>
                  <a:gd name="T24" fmla="*/ 63 w 73"/>
                  <a:gd name="T25" fmla="*/ 39 h 79"/>
                  <a:gd name="T26" fmla="*/ 66 w 73"/>
                  <a:gd name="T27" fmla="*/ 41 h 79"/>
                  <a:gd name="T28" fmla="*/ 67 w 73"/>
                  <a:gd name="T29" fmla="*/ 55 h 79"/>
                  <a:gd name="T30" fmla="*/ 69 w 73"/>
                  <a:gd name="T31" fmla="*/ 58 h 79"/>
                  <a:gd name="T32" fmla="*/ 67 w 73"/>
                  <a:gd name="T33" fmla="*/ 64 h 79"/>
                  <a:gd name="T34" fmla="*/ 64 w 73"/>
                  <a:gd name="T35" fmla="*/ 64 h 79"/>
                  <a:gd name="T36" fmla="*/ 55 w 73"/>
                  <a:gd name="T37" fmla="*/ 70 h 79"/>
                  <a:gd name="T38" fmla="*/ 47 w 73"/>
                  <a:gd name="T39" fmla="*/ 62 h 79"/>
                  <a:gd name="T40" fmla="*/ 43 w 73"/>
                  <a:gd name="T41" fmla="*/ 64 h 79"/>
                  <a:gd name="T42" fmla="*/ 38 w 73"/>
                  <a:gd name="T43" fmla="*/ 67 h 79"/>
                  <a:gd name="T44" fmla="*/ 34 w 73"/>
                  <a:gd name="T45" fmla="*/ 64 h 79"/>
                  <a:gd name="T46" fmla="*/ 32 w 73"/>
                  <a:gd name="T47" fmla="*/ 56 h 79"/>
                  <a:gd name="T48" fmla="*/ 28 w 73"/>
                  <a:gd name="T49" fmla="*/ 55 h 79"/>
                  <a:gd name="T50" fmla="*/ 25 w 73"/>
                  <a:gd name="T51" fmla="*/ 53 h 79"/>
                  <a:gd name="T52" fmla="*/ 26 w 73"/>
                  <a:gd name="T53" fmla="*/ 59 h 79"/>
                  <a:gd name="T54" fmla="*/ 26 w 73"/>
                  <a:gd name="T55" fmla="*/ 74 h 79"/>
                  <a:gd name="T56" fmla="*/ 20 w 73"/>
                  <a:gd name="T57" fmla="*/ 79 h 79"/>
                  <a:gd name="T58" fmla="*/ 17 w 73"/>
                  <a:gd name="T59" fmla="*/ 73 h 79"/>
                  <a:gd name="T60" fmla="*/ 11 w 73"/>
                  <a:gd name="T61" fmla="*/ 70 h 79"/>
                  <a:gd name="T62" fmla="*/ 16 w 73"/>
                  <a:gd name="T63" fmla="*/ 62 h 79"/>
                  <a:gd name="T64" fmla="*/ 10 w 73"/>
                  <a:gd name="T65" fmla="*/ 61 h 79"/>
                  <a:gd name="T66" fmla="*/ 5 w 73"/>
                  <a:gd name="T67" fmla="*/ 67 h 79"/>
                  <a:gd name="T68" fmla="*/ 3 w 73"/>
                  <a:gd name="T69" fmla="*/ 58 h 79"/>
                  <a:gd name="T70" fmla="*/ 7 w 73"/>
                  <a:gd name="T71" fmla="*/ 52 h 79"/>
                  <a:gd name="T72" fmla="*/ 5 w 73"/>
                  <a:gd name="T73" fmla="*/ 47 h 79"/>
                  <a:gd name="T74" fmla="*/ 2 w 73"/>
                  <a:gd name="T75" fmla="*/ 44 h 79"/>
                  <a:gd name="T76" fmla="*/ 0 w 73"/>
                  <a:gd name="T77" fmla="*/ 36 h 79"/>
                  <a:gd name="T78" fmla="*/ 19 w 73"/>
                  <a:gd name="T79" fmla="*/ 15 h 79"/>
                  <a:gd name="T80" fmla="*/ 19 w 73"/>
                  <a:gd name="T81" fmla="*/ 12 h 79"/>
                  <a:gd name="T82" fmla="*/ 26 w 73"/>
                  <a:gd name="T83" fmla="*/ 9 h 79"/>
                  <a:gd name="T84" fmla="*/ 31 w 73"/>
                  <a:gd name="T85" fmla="*/ 11 h 79"/>
                  <a:gd name="T86" fmla="*/ 35 w 73"/>
                  <a:gd name="T87" fmla="*/ 9 h 79"/>
                  <a:gd name="T88" fmla="*/ 41 w 73"/>
                  <a:gd name="T89" fmla="*/ 3 h 79"/>
                  <a:gd name="T90" fmla="*/ 51 w 73"/>
                  <a:gd name="T9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3" h="79">
                    <a:moveTo>
                      <a:pt x="51" y="0"/>
                    </a:moveTo>
                    <a:lnTo>
                      <a:pt x="57" y="8"/>
                    </a:lnTo>
                    <a:lnTo>
                      <a:pt x="64" y="15"/>
                    </a:lnTo>
                    <a:lnTo>
                      <a:pt x="67" y="21"/>
                    </a:lnTo>
                    <a:lnTo>
                      <a:pt x="72" y="18"/>
                    </a:lnTo>
                    <a:lnTo>
                      <a:pt x="73" y="21"/>
                    </a:lnTo>
                    <a:lnTo>
                      <a:pt x="70" y="27"/>
                    </a:lnTo>
                    <a:lnTo>
                      <a:pt x="61" y="24"/>
                    </a:lnTo>
                    <a:lnTo>
                      <a:pt x="60" y="27"/>
                    </a:lnTo>
                    <a:lnTo>
                      <a:pt x="55" y="24"/>
                    </a:lnTo>
                    <a:lnTo>
                      <a:pt x="57" y="32"/>
                    </a:lnTo>
                    <a:lnTo>
                      <a:pt x="55" y="41"/>
                    </a:lnTo>
                    <a:lnTo>
                      <a:pt x="63" y="39"/>
                    </a:lnTo>
                    <a:lnTo>
                      <a:pt x="66" y="41"/>
                    </a:lnTo>
                    <a:lnTo>
                      <a:pt x="67" y="55"/>
                    </a:lnTo>
                    <a:lnTo>
                      <a:pt x="69" y="58"/>
                    </a:lnTo>
                    <a:lnTo>
                      <a:pt x="67" y="64"/>
                    </a:lnTo>
                    <a:lnTo>
                      <a:pt x="64" y="64"/>
                    </a:lnTo>
                    <a:lnTo>
                      <a:pt x="55" y="70"/>
                    </a:lnTo>
                    <a:lnTo>
                      <a:pt x="47" y="62"/>
                    </a:lnTo>
                    <a:lnTo>
                      <a:pt x="43" y="64"/>
                    </a:lnTo>
                    <a:lnTo>
                      <a:pt x="38" y="67"/>
                    </a:lnTo>
                    <a:lnTo>
                      <a:pt x="34" y="64"/>
                    </a:lnTo>
                    <a:lnTo>
                      <a:pt x="32" y="56"/>
                    </a:lnTo>
                    <a:lnTo>
                      <a:pt x="28" y="55"/>
                    </a:lnTo>
                    <a:lnTo>
                      <a:pt x="25" y="53"/>
                    </a:lnTo>
                    <a:lnTo>
                      <a:pt x="26" y="59"/>
                    </a:lnTo>
                    <a:lnTo>
                      <a:pt x="26" y="74"/>
                    </a:lnTo>
                    <a:lnTo>
                      <a:pt x="20" y="79"/>
                    </a:lnTo>
                    <a:lnTo>
                      <a:pt x="17" y="73"/>
                    </a:lnTo>
                    <a:lnTo>
                      <a:pt x="11" y="70"/>
                    </a:lnTo>
                    <a:lnTo>
                      <a:pt x="16" y="62"/>
                    </a:lnTo>
                    <a:lnTo>
                      <a:pt x="10" y="61"/>
                    </a:lnTo>
                    <a:lnTo>
                      <a:pt x="5" y="67"/>
                    </a:lnTo>
                    <a:lnTo>
                      <a:pt x="3" y="58"/>
                    </a:lnTo>
                    <a:lnTo>
                      <a:pt x="7" y="52"/>
                    </a:lnTo>
                    <a:lnTo>
                      <a:pt x="5" y="47"/>
                    </a:lnTo>
                    <a:lnTo>
                      <a:pt x="2" y="44"/>
                    </a:lnTo>
                    <a:lnTo>
                      <a:pt x="0" y="36"/>
                    </a:lnTo>
                    <a:lnTo>
                      <a:pt x="19" y="15"/>
                    </a:lnTo>
                    <a:lnTo>
                      <a:pt x="19" y="12"/>
                    </a:lnTo>
                    <a:lnTo>
                      <a:pt x="26" y="9"/>
                    </a:lnTo>
                    <a:lnTo>
                      <a:pt x="31" y="11"/>
                    </a:lnTo>
                    <a:lnTo>
                      <a:pt x="35" y="9"/>
                    </a:lnTo>
                    <a:lnTo>
                      <a:pt x="41" y="3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8" name="Freeform 2184">
                <a:extLst>
                  <a:ext uri="{FF2B5EF4-FFF2-40B4-BE49-F238E27FC236}">
                    <a16:creationId xmlns:a16="http://schemas.microsoft.com/office/drawing/2014/main" id="{B179C63B-0944-E244-7C16-B43BDB3A3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688"/>
                <a:ext cx="37" cy="40"/>
              </a:xfrm>
              <a:custGeom>
                <a:avLst/>
                <a:gdLst>
                  <a:gd name="T0" fmla="*/ 51 w 73"/>
                  <a:gd name="T1" fmla="*/ 0 h 79"/>
                  <a:gd name="T2" fmla="*/ 57 w 73"/>
                  <a:gd name="T3" fmla="*/ 8 h 79"/>
                  <a:gd name="T4" fmla="*/ 64 w 73"/>
                  <a:gd name="T5" fmla="*/ 15 h 79"/>
                  <a:gd name="T6" fmla="*/ 67 w 73"/>
                  <a:gd name="T7" fmla="*/ 21 h 79"/>
                  <a:gd name="T8" fmla="*/ 72 w 73"/>
                  <a:gd name="T9" fmla="*/ 18 h 79"/>
                  <a:gd name="T10" fmla="*/ 73 w 73"/>
                  <a:gd name="T11" fmla="*/ 21 h 79"/>
                  <a:gd name="T12" fmla="*/ 70 w 73"/>
                  <a:gd name="T13" fmla="*/ 27 h 79"/>
                  <a:gd name="T14" fmla="*/ 61 w 73"/>
                  <a:gd name="T15" fmla="*/ 24 h 79"/>
                  <a:gd name="T16" fmla="*/ 60 w 73"/>
                  <a:gd name="T17" fmla="*/ 27 h 79"/>
                  <a:gd name="T18" fmla="*/ 55 w 73"/>
                  <a:gd name="T19" fmla="*/ 24 h 79"/>
                  <a:gd name="T20" fmla="*/ 57 w 73"/>
                  <a:gd name="T21" fmla="*/ 32 h 79"/>
                  <a:gd name="T22" fmla="*/ 55 w 73"/>
                  <a:gd name="T23" fmla="*/ 41 h 79"/>
                  <a:gd name="T24" fmla="*/ 63 w 73"/>
                  <a:gd name="T25" fmla="*/ 39 h 79"/>
                  <a:gd name="T26" fmla="*/ 66 w 73"/>
                  <a:gd name="T27" fmla="*/ 41 h 79"/>
                  <a:gd name="T28" fmla="*/ 67 w 73"/>
                  <a:gd name="T29" fmla="*/ 55 h 79"/>
                  <a:gd name="T30" fmla="*/ 69 w 73"/>
                  <a:gd name="T31" fmla="*/ 58 h 79"/>
                  <a:gd name="T32" fmla="*/ 67 w 73"/>
                  <a:gd name="T33" fmla="*/ 64 h 79"/>
                  <a:gd name="T34" fmla="*/ 64 w 73"/>
                  <a:gd name="T35" fmla="*/ 64 h 79"/>
                  <a:gd name="T36" fmla="*/ 55 w 73"/>
                  <a:gd name="T37" fmla="*/ 70 h 79"/>
                  <a:gd name="T38" fmla="*/ 47 w 73"/>
                  <a:gd name="T39" fmla="*/ 62 h 79"/>
                  <a:gd name="T40" fmla="*/ 43 w 73"/>
                  <a:gd name="T41" fmla="*/ 64 h 79"/>
                  <a:gd name="T42" fmla="*/ 38 w 73"/>
                  <a:gd name="T43" fmla="*/ 67 h 79"/>
                  <a:gd name="T44" fmla="*/ 34 w 73"/>
                  <a:gd name="T45" fmla="*/ 64 h 79"/>
                  <a:gd name="T46" fmla="*/ 32 w 73"/>
                  <a:gd name="T47" fmla="*/ 56 h 79"/>
                  <a:gd name="T48" fmla="*/ 28 w 73"/>
                  <a:gd name="T49" fmla="*/ 55 h 79"/>
                  <a:gd name="T50" fmla="*/ 25 w 73"/>
                  <a:gd name="T51" fmla="*/ 53 h 79"/>
                  <a:gd name="T52" fmla="*/ 26 w 73"/>
                  <a:gd name="T53" fmla="*/ 59 h 79"/>
                  <a:gd name="T54" fmla="*/ 26 w 73"/>
                  <a:gd name="T55" fmla="*/ 74 h 79"/>
                  <a:gd name="T56" fmla="*/ 20 w 73"/>
                  <a:gd name="T57" fmla="*/ 79 h 79"/>
                  <a:gd name="T58" fmla="*/ 17 w 73"/>
                  <a:gd name="T59" fmla="*/ 73 h 79"/>
                  <a:gd name="T60" fmla="*/ 11 w 73"/>
                  <a:gd name="T61" fmla="*/ 70 h 79"/>
                  <a:gd name="T62" fmla="*/ 16 w 73"/>
                  <a:gd name="T63" fmla="*/ 62 h 79"/>
                  <a:gd name="T64" fmla="*/ 10 w 73"/>
                  <a:gd name="T65" fmla="*/ 61 h 79"/>
                  <a:gd name="T66" fmla="*/ 5 w 73"/>
                  <a:gd name="T67" fmla="*/ 67 h 79"/>
                  <a:gd name="T68" fmla="*/ 3 w 73"/>
                  <a:gd name="T69" fmla="*/ 58 h 79"/>
                  <a:gd name="T70" fmla="*/ 7 w 73"/>
                  <a:gd name="T71" fmla="*/ 52 h 79"/>
                  <a:gd name="T72" fmla="*/ 5 w 73"/>
                  <a:gd name="T73" fmla="*/ 47 h 79"/>
                  <a:gd name="T74" fmla="*/ 2 w 73"/>
                  <a:gd name="T75" fmla="*/ 44 h 79"/>
                  <a:gd name="T76" fmla="*/ 0 w 73"/>
                  <a:gd name="T77" fmla="*/ 36 h 79"/>
                  <a:gd name="T78" fmla="*/ 19 w 73"/>
                  <a:gd name="T79" fmla="*/ 15 h 79"/>
                  <a:gd name="T80" fmla="*/ 19 w 73"/>
                  <a:gd name="T81" fmla="*/ 12 h 79"/>
                  <a:gd name="T82" fmla="*/ 26 w 73"/>
                  <a:gd name="T83" fmla="*/ 9 h 79"/>
                  <a:gd name="T84" fmla="*/ 31 w 73"/>
                  <a:gd name="T85" fmla="*/ 11 h 79"/>
                  <a:gd name="T86" fmla="*/ 35 w 73"/>
                  <a:gd name="T87" fmla="*/ 9 h 79"/>
                  <a:gd name="T88" fmla="*/ 41 w 73"/>
                  <a:gd name="T89" fmla="*/ 3 h 79"/>
                  <a:gd name="T90" fmla="*/ 51 w 73"/>
                  <a:gd name="T9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3" h="79">
                    <a:moveTo>
                      <a:pt x="51" y="0"/>
                    </a:moveTo>
                    <a:lnTo>
                      <a:pt x="57" y="8"/>
                    </a:lnTo>
                    <a:lnTo>
                      <a:pt x="64" y="15"/>
                    </a:lnTo>
                    <a:lnTo>
                      <a:pt x="67" y="21"/>
                    </a:lnTo>
                    <a:lnTo>
                      <a:pt x="72" y="18"/>
                    </a:lnTo>
                    <a:lnTo>
                      <a:pt x="73" y="21"/>
                    </a:lnTo>
                    <a:lnTo>
                      <a:pt x="70" y="27"/>
                    </a:lnTo>
                    <a:lnTo>
                      <a:pt x="61" y="24"/>
                    </a:lnTo>
                    <a:lnTo>
                      <a:pt x="60" y="27"/>
                    </a:lnTo>
                    <a:lnTo>
                      <a:pt x="55" y="24"/>
                    </a:lnTo>
                    <a:lnTo>
                      <a:pt x="57" y="32"/>
                    </a:lnTo>
                    <a:lnTo>
                      <a:pt x="55" y="41"/>
                    </a:lnTo>
                    <a:lnTo>
                      <a:pt x="63" y="39"/>
                    </a:lnTo>
                    <a:lnTo>
                      <a:pt x="66" y="41"/>
                    </a:lnTo>
                    <a:lnTo>
                      <a:pt x="67" y="55"/>
                    </a:lnTo>
                    <a:lnTo>
                      <a:pt x="69" y="58"/>
                    </a:lnTo>
                    <a:lnTo>
                      <a:pt x="67" y="64"/>
                    </a:lnTo>
                    <a:lnTo>
                      <a:pt x="64" y="64"/>
                    </a:lnTo>
                    <a:lnTo>
                      <a:pt x="55" y="70"/>
                    </a:lnTo>
                    <a:lnTo>
                      <a:pt x="47" y="62"/>
                    </a:lnTo>
                    <a:lnTo>
                      <a:pt x="43" y="64"/>
                    </a:lnTo>
                    <a:lnTo>
                      <a:pt x="38" y="67"/>
                    </a:lnTo>
                    <a:lnTo>
                      <a:pt x="34" y="64"/>
                    </a:lnTo>
                    <a:lnTo>
                      <a:pt x="32" y="56"/>
                    </a:lnTo>
                    <a:lnTo>
                      <a:pt x="28" y="55"/>
                    </a:lnTo>
                    <a:lnTo>
                      <a:pt x="25" y="53"/>
                    </a:lnTo>
                    <a:lnTo>
                      <a:pt x="26" y="59"/>
                    </a:lnTo>
                    <a:lnTo>
                      <a:pt x="26" y="74"/>
                    </a:lnTo>
                    <a:lnTo>
                      <a:pt x="20" y="79"/>
                    </a:lnTo>
                    <a:lnTo>
                      <a:pt x="17" y="73"/>
                    </a:lnTo>
                    <a:lnTo>
                      <a:pt x="11" y="70"/>
                    </a:lnTo>
                    <a:lnTo>
                      <a:pt x="16" y="62"/>
                    </a:lnTo>
                    <a:lnTo>
                      <a:pt x="10" y="61"/>
                    </a:lnTo>
                    <a:lnTo>
                      <a:pt x="5" y="67"/>
                    </a:lnTo>
                    <a:lnTo>
                      <a:pt x="3" y="58"/>
                    </a:lnTo>
                    <a:lnTo>
                      <a:pt x="7" y="52"/>
                    </a:lnTo>
                    <a:lnTo>
                      <a:pt x="5" y="47"/>
                    </a:lnTo>
                    <a:lnTo>
                      <a:pt x="2" y="44"/>
                    </a:lnTo>
                    <a:lnTo>
                      <a:pt x="0" y="36"/>
                    </a:lnTo>
                    <a:lnTo>
                      <a:pt x="19" y="15"/>
                    </a:lnTo>
                    <a:lnTo>
                      <a:pt x="19" y="12"/>
                    </a:lnTo>
                    <a:lnTo>
                      <a:pt x="26" y="9"/>
                    </a:lnTo>
                    <a:lnTo>
                      <a:pt x="31" y="11"/>
                    </a:lnTo>
                    <a:lnTo>
                      <a:pt x="35" y="9"/>
                    </a:lnTo>
                    <a:lnTo>
                      <a:pt x="41" y="3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9" name="Freeform 2185">
                <a:extLst>
                  <a:ext uri="{FF2B5EF4-FFF2-40B4-BE49-F238E27FC236}">
                    <a16:creationId xmlns:a16="http://schemas.microsoft.com/office/drawing/2014/main" id="{615A88AC-AD37-1E44-11B3-AA77A73F3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711"/>
                <a:ext cx="41" cy="34"/>
              </a:xfrm>
              <a:custGeom>
                <a:avLst/>
                <a:gdLst>
                  <a:gd name="T0" fmla="*/ 11 w 84"/>
                  <a:gd name="T1" fmla="*/ 2 h 68"/>
                  <a:gd name="T2" fmla="*/ 6 w 84"/>
                  <a:gd name="T3" fmla="*/ 5 h 68"/>
                  <a:gd name="T4" fmla="*/ 9 w 84"/>
                  <a:gd name="T5" fmla="*/ 9 h 68"/>
                  <a:gd name="T6" fmla="*/ 12 w 84"/>
                  <a:gd name="T7" fmla="*/ 11 h 68"/>
                  <a:gd name="T8" fmla="*/ 5 w 84"/>
                  <a:gd name="T9" fmla="*/ 20 h 68"/>
                  <a:gd name="T10" fmla="*/ 3 w 84"/>
                  <a:gd name="T11" fmla="*/ 32 h 68"/>
                  <a:gd name="T12" fmla="*/ 0 w 84"/>
                  <a:gd name="T13" fmla="*/ 40 h 68"/>
                  <a:gd name="T14" fmla="*/ 5 w 84"/>
                  <a:gd name="T15" fmla="*/ 40 h 68"/>
                  <a:gd name="T16" fmla="*/ 8 w 84"/>
                  <a:gd name="T17" fmla="*/ 47 h 68"/>
                  <a:gd name="T18" fmla="*/ 15 w 84"/>
                  <a:gd name="T19" fmla="*/ 46 h 68"/>
                  <a:gd name="T20" fmla="*/ 17 w 84"/>
                  <a:gd name="T21" fmla="*/ 50 h 68"/>
                  <a:gd name="T22" fmla="*/ 21 w 84"/>
                  <a:gd name="T23" fmla="*/ 50 h 68"/>
                  <a:gd name="T24" fmla="*/ 23 w 84"/>
                  <a:gd name="T25" fmla="*/ 55 h 68"/>
                  <a:gd name="T26" fmla="*/ 32 w 84"/>
                  <a:gd name="T27" fmla="*/ 53 h 68"/>
                  <a:gd name="T28" fmla="*/ 34 w 84"/>
                  <a:gd name="T29" fmla="*/ 50 h 68"/>
                  <a:gd name="T30" fmla="*/ 49 w 84"/>
                  <a:gd name="T31" fmla="*/ 47 h 68"/>
                  <a:gd name="T32" fmla="*/ 53 w 84"/>
                  <a:gd name="T33" fmla="*/ 56 h 68"/>
                  <a:gd name="T34" fmla="*/ 50 w 84"/>
                  <a:gd name="T35" fmla="*/ 64 h 68"/>
                  <a:gd name="T36" fmla="*/ 55 w 84"/>
                  <a:gd name="T37" fmla="*/ 68 h 68"/>
                  <a:gd name="T38" fmla="*/ 65 w 84"/>
                  <a:gd name="T39" fmla="*/ 67 h 68"/>
                  <a:gd name="T40" fmla="*/ 71 w 84"/>
                  <a:gd name="T41" fmla="*/ 62 h 68"/>
                  <a:gd name="T42" fmla="*/ 76 w 84"/>
                  <a:gd name="T43" fmla="*/ 56 h 68"/>
                  <a:gd name="T44" fmla="*/ 84 w 84"/>
                  <a:gd name="T45" fmla="*/ 56 h 68"/>
                  <a:gd name="T46" fmla="*/ 81 w 84"/>
                  <a:gd name="T47" fmla="*/ 47 h 68"/>
                  <a:gd name="T48" fmla="*/ 73 w 84"/>
                  <a:gd name="T49" fmla="*/ 47 h 68"/>
                  <a:gd name="T50" fmla="*/ 68 w 84"/>
                  <a:gd name="T51" fmla="*/ 44 h 68"/>
                  <a:gd name="T52" fmla="*/ 65 w 84"/>
                  <a:gd name="T53" fmla="*/ 41 h 68"/>
                  <a:gd name="T54" fmla="*/ 74 w 84"/>
                  <a:gd name="T55" fmla="*/ 38 h 68"/>
                  <a:gd name="T56" fmla="*/ 73 w 84"/>
                  <a:gd name="T57" fmla="*/ 35 h 68"/>
                  <a:gd name="T58" fmla="*/ 82 w 84"/>
                  <a:gd name="T59" fmla="*/ 26 h 68"/>
                  <a:gd name="T60" fmla="*/ 74 w 84"/>
                  <a:gd name="T61" fmla="*/ 18 h 68"/>
                  <a:gd name="T62" fmla="*/ 70 w 84"/>
                  <a:gd name="T63" fmla="*/ 20 h 68"/>
                  <a:gd name="T64" fmla="*/ 65 w 84"/>
                  <a:gd name="T65" fmla="*/ 23 h 68"/>
                  <a:gd name="T66" fmla="*/ 61 w 84"/>
                  <a:gd name="T67" fmla="*/ 20 h 68"/>
                  <a:gd name="T68" fmla="*/ 59 w 84"/>
                  <a:gd name="T69" fmla="*/ 12 h 68"/>
                  <a:gd name="T70" fmla="*/ 55 w 84"/>
                  <a:gd name="T71" fmla="*/ 11 h 68"/>
                  <a:gd name="T72" fmla="*/ 52 w 84"/>
                  <a:gd name="T73" fmla="*/ 9 h 68"/>
                  <a:gd name="T74" fmla="*/ 53 w 84"/>
                  <a:gd name="T75" fmla="*/ 15 h 68"/>
                  <a:gd name="T76" fmla="*/ 53 w 84"/>
                  <a:gd name="T77" fmla="*/ 30 h 68"/>
                  <a:gd name="T78" fmla="*/ 47 w 84"/>
                  <a:gd name="T79" fmla="*/ 35 h 68"/>
                  <a:gd name="T80" fmla="*/ 44 w 84"/>
                  <a:gd name="T81" fmla="*/ 29 h 68"/>
                  <a:gd name="T82" fmla="*/ 38 w 84"/>
                  <a:gd name="T83" fmla="*/ 26 h 68"/>
                  <a:gd name="T84" fmla="*/ 43 w 84"/>
                  <a:gd name="T85" fmla="*/ 18 h 68"/>
                  <a:gd name="T86" fmla="*/ 37 w 84"/>
                  <a:gd name="T87" fmla="*/ 17 h 68"/>
                  <a:gd name="T88" fmla="*/ 32 w 84"/>
                  <a:gd name="T89" fmla="*/ 23 h 68"/>
                  <a:gd name="T90" fmla="*/ 30 w 84"/>
                  <a:gd name="T91" fmla="*/ 14 h 68"/>
                  <a:gd name="T92" fmla="*/ 34 w 84"/>
                  <a:gd name="T93" fmla="*/ 8 h 68"/>
                  <a:gd name="T94" fmla="*/ 32 w 84"/>
                  <a:gd name="T95" fmla="*/ 3 h 68"/>
                  <a:gd name="T96" fmla="*/ 29 w 84"/>
                  <a:gd name="T97" fmla="*/ 0 h 68"/>
                  <a:gd name="T98" fmla="*/ 11 w 84"/>
                  <a:gd name="T9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4" h="68">
                    <a:moveTo>
                      <a:pt x="11" y="2"/>
                    </a:moveTo>
                    <a:lnTo>
                      <a:pt x="6" y="5"/>
                    </a:lnTo>
                    <a:lnTo>
                      <a:pt x="9" y="9"/>
                    </a:lnTo>
                    <a:lnTo>
                      <a:pt x="12" y="11"/>
                    </a:lnTo>
                    <a:lnTo>
                      <a:pt x="5" y="20"/>
                    </a:lnTo>
                    <a:lnTo>
                      <a:pt x="3" y="32"/>
                    </a:lnTo>
                    <a:lnTo>
                      <a:pt x="0" y="40"/>
                    </a:lnTo>
                    <a:lnTo>
                      <a:pt x="5" y="40"/>
                    </a:lnTo>
                    <a:lnTo>
                      <a:pt x="8" y="47"/>
                    </a:lnTo>
                    <a:lnTo>
                      <a:pt x="15" y="46"/>
                    </a:lnTo>
                    <a:lnTo>
                      <a:pt x="17" y="50"/>
                    </a:lnTo>
                    <a:lnTo>
                      <a:pt x="21" y="50"/>
                    </a:lnTo>
                    <a:lnTo>
                      <a:pt x="23" y="55"/>
                    </a:lnTo>
                    <a:lnTo>
                      <a:pt x="32" y="53"/>
                    </a:lnTo>
                    <a:lnTo>
                      <a:pt x="34" y="50"/>
                    </a:lnTo>
                    <a:lnTo>
                      <a:pt x="49" y="47"/>
                    </a:lnTo>
                    <a:lnTo>
                      <a:pt x="53" y="56"/>
                    </a:lnTo>
                    <a:lnTo>
                      <a:pt x="50" y="64"/>
                    </a:lnTo>
                    <a:lnTo>
                      <a:pt x="55" y="68"/>
                    </a:lnTo>
                    <a:lnTo>
                      <a:pt x="65" y="67"/>
                    </a:lnTo>
                    <a:lnTo>
                      <a:pt x="71" y="62"/>
                    </a:lnTo>
                    <a:lnTo>
                      <a:pt x="76" y="56"/>
                    </a:lnTo>
                    <a:lnTo>
                      <a:pt x="84" y="56"/>
                    </a:lnTo>
                    <a:lnTo>
                      <a:pt x="81" y="47"/>
                    </a:lnTo>
                    <a:lnTo>
                      <a:pt x="73" y="47"/>
                    </a:lnTo>
                    <a:lnTo>
                      <a:pt x="68" y="44"/>
                    </a:lnTo>
                    <a:lnTo>
                      <a:pt x="65" y="41"/>
                    </a:lnTo>
                    <a:lnTo>
                      <a:pt x="74" y="38"/>
                    </a:lnTo>
                    <a:lnTo>
                      <a:pt x="73" y="35"/>
                    </a:lnTo>
                    <a:lnTo>
                      <a:pt x="82" y="26"/>
                    </a:lnTo>
                    <a:lnTo>
                      <a:pt x="74" y="18"/>
                    </a:lnTo>
                    <a:lnTo>
                      <a:pt x="70" y="20"/>
                    </a:lnTo>
                    <a:lnTo>
                      <a:pt x="65" y="23"/>
                    </a:lnTo>
                    <a:lnTo>
                      <a:pt x="61" y="20"/>
                    </a:lnTo>
                    <a:lnTo>
                      <a:pt x="59" y="12"/>
                    </a:lnTo>
                    <a:lnTo>
                      <a:pt x="55" y="11"/>
                    </a:lnTo>
                    <a:lnTo>
                      <a:pt x="52" y="9"/>
                    </a:lnTo>
                    <a:lnTo>
                      <a:pt x="53" y="15"/>
                    </a:lnTo>
                    <a:lnTo>
                      <a:pt x="53" y="30"/>
                    </a:lnTo>
                    <a:lnTo>
                      <a:pt x="47" y="35"/>
                    </a:lnTo>
                    <a:lnTo>
                      <a:pt x="44" y="29"/>
                    </a:lnTo>
                    <a:lnTo>
                      <a:pt x="38" y="26"/>
                    </a:lnTo>
                    <a:lnTo>
                      <a:pt x="43" y="18"/>
                    </a:lnTo>
                    <a:lnTo>
                      <a:pt x="37" y="17"/>
                    </a:lnTo>
                    <a:lnTo>
                      <a:pt x="32" y="23"/>
                    </a:lnTo>
                    <a:lnTo>
                      <a:pt x="30" y="14"/>
                    </a:lnTo>
                    <a:lnTo>
                      <a:pt x="34" y="8"/>
                    </a:lnTo>
                    <a:lnTo>
                      <a:pt x="32" y="3"/>
                    </a:lnTo>
                    <a:lnTo>
                      <a:pt x="29" y="0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0" name="Freeform 2186">
                <a:extLst>
                  <a:ext uri="{FF2B5EF4-FFF2-40B4-BE49-F238E27FC236}">
                    <a16:creationId xmlns:a16="http://schemas.microsoft.com/office/drawing/2014/main" id="{064B674E-76B3-B42F-7BAF-44B6880D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711"/>
                <a:ext cx="41" cy="34"/>
              </a:xfrm>
              <a:custGeom>
                <a:avLst/>
                <a:gdLst>
                  <a:gd name="T0" fmla="*/ 11 w 84"/>
                  <a:gd name="T1" fmla="*/ 2 h 68"/>
                  <a:gd name="T2" fmla="*/ 29 w 84"/>
                  <a:gd name="T3" fmla="*/ 0 h 68"/>
                  <a:gd name="T4" fmla="*/ 32 w 84"/>
                  <a:gd name="T5" fmla="*/ 3 h 68"/>
                  <a:gd name="T6" fmla="*/ 34 w 84"/>
                  <a:gd name="T7" fmla="*/ 8 h 68"/>
                  <a:gd name="T8" fmla="*/ 30 w 84"/>
                  <a:gd name="T9" fmla="*/ 14 h 68"/>
                  <a:gd name="T10" fmla="*/ 32 w 84"/>
                  <a:gd name="T11" fmla="*/ 23 h 68"/>
                  <a:gd name="T12" fmla="*/ 37 w 84"/>
                  <a:gd name="T13" fmla="*/ 17 h 68"/>
                  <a:gd name="T14" fmla="*/ 43 w 84"/>
                  <a:gd name="T15" fmla="*/ 18 h 68"/>
                  <a:gd name="T16" fmla="*/ 38 w 84"/>
                  <a:gd name="T17" fmla="*/ 26 h 68"/>
                  <a:gd name="T18" fmla="*/ 44 w 84"/>
                  <a:gd name="T19" fmla="*/ 29 h 68"/>
                  <a:gd name="T20" fmla="*/ 47 w 84"/>
                  <a:gd name="T21" fmla="*/ 35 h 68"/>
                  <a:gd name="T22" fmla="*/ 53 w 84"/>
                  <a:gd name="T23" fmla="*/ 30 h 68"/>
                  <a:gd name="T24" fmla="*/ 53 w 84"/>
                  <a:gd name="T25" fmla="*/ 15 h 68"/>
                  <a:gd name="T26" fmla="*/ 52 w 84"/>
                  <a:gd name="T27" fmla="*/ 9 h 68"/>
                  <a:gd name="T28" fmla="*/ 55 w 84"/>
                  <a:gd name="T29" fmla="*/ 11 h 68"/>
                  <a:gd name="T30" fmla="*/ 59 w 84"/>
                  <a:gd name="T31" fmla="*/ 12 h 68"/>
                  <a:gd name="T32" fmla="*/ 61 w 84"/>
                  <a:gd name="T33" fmla="*/ 20 h 68"/>
                  <a:gd name="T34" fmla="*/ 65 w 84"/>
                  <a:gd name="T35" fmla="*/ 23 h 68"/>
                  <a:gd name="T36" fmla="*/ 70 w 84"/>
                  <a:gd name="T37" fmla="*/ 20 h 68"/>
                  <a:gd name="T38" fmla="*/ 74 w 84"/>
                  <a:gd name="T39" fmla="*/ 18 h 68"/>
                  <a:gd name="T40" fmla="*/ 82 w 84"/>
                  <a:gd name="T41" fmla="*/ 26 h 68"/>
                  <a:gd name="T42" fmla="*/ 73 w 84"/>
                  <a:gd name="T43" fmla="*/ 35 h 68"/>
                  <a:gd name="T44" fmla="*/ 74 w 84"/>
                  <a:gd name="T45" fmla="*/ 38 h 68"/>
                  <a:gd name="T46" fmla="*/ 65 w 84"/>
                  <a:gd name="T47" fmla="*/ 41 h 68"/>
                  <a:gd name="T48" fmla="*/ 68 w 84"/>
                  <a:gd name="T49" fmla="*/ 44 h 68"/>
                  <a:gd name="T50" fmla="*/ 73 w 84"/>
                  <a:gd name="T51" fmla="*/ 47 h 68"/>
                  <a:gd name="T52" fmla="*/ 81 w 84"/>
                  <a:gd name="T53" fmla="*/ 47 h 68"/>
                  <a:gd name="T54" fmla="*/ 84 w 84"/>
                  <a:gd name="T55" fmla="*/ 56 h 68"/>
                  <a:gd name="T56" fmla="*/ 76 w 84"/>
                  <a:gd name="T57" fmla="*/ 56 h 68"/>
                  <a:gd name="T58" fmla="*/ 71 w 84"/>
                  <a:gd name="T59" fmla="*/ 62 h 68"/>
                  <a:gd name="T60" fmla="*/ 65 w 84"/>
                  <a:gd name="T61" fmla="*/ 67 h 68"/>
                  <a:gd name="T62" fmla="*/ 55 w 84"/>
                  <a:gd name="T63" fmla="*/ 68 h 68"/>
                  <a:gd name="T64" fmla="*/ 50 w 84"/>
                  <a:gd name="T65" fmla="*/ 64 h 68"/>
                  <a:gd name="T66" fmla="*/ 53 w 84"/>
                  <a:gd name="T67" fmla="*/ 56 h 68"/>
                  <a:gd name="T68" fmla="*/ 49 w 84"/>
                  <a:gd name="T69" fmla="*/ 47 h 68"/>
                  <a:gd name="T70" fmla="*/ 34 w 84"/>
                  <a:gd name="T71" fmla="*/ 50 h 68"/>
                  <a:gd name="T72" fmla="*/ 32 w 84"/>
                  <a:gd name="T73" fmla="*/ 53 h 68"/>
                  <a:gd name="T74" fmla="*/ 23 w 84"/>
                  <a:gd name="T75" fmla="*/ 55 h 68"/>
                  <a:gd name="T76" fmla="*/ 21 w 84"/>
                  <a:gd name="T77" fmla="*/ 50 h 68"/>
                  <a:gd name="T78" fmla="*/ 17 w 84"/>
                  <a:gd name="T79" fmla="*/ 50 h 68"/>
                  <a:gd name="T80" fmla="*/ 15 w 84"/>
                  <a:gd name="T81" fmla="*/ 46 h 68"/>
                  <a:gd name="T82" fmla="*/ 8 w 84"/>
                  <a:gd name="T83" fmla="*/ 47 h 68"/>
                  <a:gd name="T84" fmla="*/ 5 w 84"/>
                  <a:gd name="T85" fmla="*/ 40 h 68"/>
                  <a:gd name="T86" fmla="*/ 0 w 84"/>
                  <a:gd name="T87" fmla="*/ 40 h 68"/>
                  <a:gd name="T88" fmla="*/ 3 w 84"/>
                  <a:gd name="T89" fmla="*/ 32 h 68"/>
                  <a:gd name="T90" fmla="*/ 5 w 84"/>
                  <a:gd name="T91" fmla="*/ 20 h 68"/>
                  <a:gd name="T92" fmla="*/ 12 w 84"/>
                  <a:gd name="T93" fmla="*/ 11 h 68"/>
                  <a:gd name="T94" fmla="*/ 9 w 84"/>
                  <a:gd name="T95" fmla="*/ 9 h 68"/>
                  <a:gd name="T96" fmla="*/ 6 w 84"/>
                  <a:gd name="T97" fmla="*/ 5 h 68"/>
                  <a:gd name="T98" fmla="*/ 11 w 84"/>
                  <a:gd name="T9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4" h="68">
                    <a:moveTo>
                      <a:pt x="11" y="2"/>
                    </a:moveTo>
                    <a:lnTo>
                      <a:pt x="29" y="0"/>
                    </a:lnTo>
                    <a:lnTo>
                      <a:pt x="32" y="3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32" y="23"/>
                    </a:lnTo>
                    <a:lnTo>
                      <a:pt x="37" y="17"/>
                    </a:lnTo>
                    <a:lnTo>
                      <a:pt x="43" y="18"/>
                    </a:lnTo>
                    <a:lnTo>
                      <a:pt x="38" y="26"/>
                    </a:lnTo>
                    <a:lnTo>
                      <a:pt x="44" y="29"/>
                    </a:lnTo>
                    <a:lnTo>
                      <a:pt x="47" y="35"/>
                    </a:lnTo>
                    <a:lnTo>
                      <a:pt x="53" y="30"/>
                    </a:lnTo>
                    <a:lnTo>
                      <a:pt x="53" y="15"/>
                    </a:lnTo>
                    <a:lnTo>
                      <a:pt x="52" y="9"/>
                    </a:lnTo>
                    <a:lnTo>
                      <a:pt x="55" y="11"/>
                    </a:lnTo>
                    <a:lnTo>
                      <a:pt x="59" y="12"/>
                    </a:lnTo>
                    <a:lnTo>
                      <a:pt x="61" y="20"/>
                    </a:lnTo>
                    <a:lnTo>
                      <a:pt x="65" y="23"/>
                    </a:lnTo>
                    <a:lnTo>
                      <a:pt x="70" y="20"/>
                    </a:lnTo>
                    <a:lnTo>
                      <a:pt x="74" y="18"/>
                    </a:lnTo>
                    <a:lnTo>
                      <a:pt x="82" y="26"/>
                    </a:lnTo>
                    <a:lnTo>
                      <a:pt x="73" y="35"/>
                    </a:lnTo>
                    <a:lnTo>
                      <a:pt x="74" y="38"/>
                    </a:lnTo>
                    <a:lnTo>
                      <a:pt x="65" y="41"/>
                    </a:lnTo>
                    <a:lnTo>
                      <a:pt x="68" y="44"/>
                    </a:lnTo>
                    <a:lnTo>
                      <a:pt x="73" y="47"/>
                    </a:lnTo>
                    <a:lnTo>
                      <a:pt x="81" y="47"/>
                    </a:lnTo>
                    <a:lnTo>
                      <a:pt x="84" y="56"/>
                    </a:lnTo>
                    <a:lnTo>
                      <a:pt x="76" y="56"/>
                    </a:lnTo>
                    <a:lnTo>
                      <a:pt x="71" y="62"/>
                    </a:lnTo>
                    <a:lnTo>
                      <a:pt x="65" y="67"/>
                    </a:lnTo>
                    <a:lnTo>
                      <a:pt x="55" y="68"/>
                    </a:lnTo>
                    <a:lnTo>
                      <a:pt x="50" y="64"/>
                    </a:lnTo>
                    <a:lnTo>
                      <a:pt x="53" y="56"/>
                    </a:lnTo>
                    <a:lnTo>
                      <a:pt x="49" y="47"/>
                    </a:lnTo>
                    <a:lnTo>
                      <a:pt x="34" y="50"/>
                    </a:lnTo>
                    <a:lnTo>
                      <a:pt x="32" y="53"/>
                    </a:lnTo>
                    <a:lnTo>
                      <a:pt x="23" y="55"/>
                    </a:lnTo>
                    <a:lnTo>
                      <a:pt x="21" y="50"/>
                    </a:lnTo>
                    <a:lnTo>
                      <a:pt x="17" y="50"/>
                    </a:lnTo>
                    <a:lnTo>
                      <a:pt x="15" y="46"/>
                    </a:lnTo>
                    <a:lnTo>
                      <a:pt x="8" y="47"/>
                    </a:lnTo>
                    <a:lnTo>
                      <a:pt x="5" y="40"/>
                    </a:lnTo>
                    <a:lnTo>
                      <a:pt x="0" y="40"/>
                    </a:lnTo>
                    <a:lnTo>
                      <a:pt x="3" y="32"/>
                    </a:lnTo>
                    <a:lnTo>
                      <a:pt x="5" y="20"/>
                    </a:lnTo>
                    <a:lnTo>
                      <a:pt x="12" y="11"/>
                    </a:lnTo>
                    <a:lnTo>
                      <a:pt x="9" y="9"/>
                    </a:lnTo>
                    <a:lnTo>
                      <a:pt x="6" y="5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1" name="Freeform 2187">
                <a:extLst>
                  <a:ext uri="{FF2B5EF4-FFF2-40B4-BE49-F238E27FC236}">
                    <a16:creationId xmlns:a16="http://schemas.microsoft.com/office/drawing/2014/main" id="{5D3BFC1D-98F6-1D2A-D29D-80D71815E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711"/>
                <a:ext cx="41" cy="34"/>
              </a:xfrm>
              <a:custGeom>
                <a:avLst/>
                <a:gdLst>
                  <a:gd name="T0" fmla="*/ 11 w 84"/>
                  <a:gd name="T1" fmla="*/ 2 h 68"/>
                  <a:gd name="T2" fmla="*/ 29 w 84"/>
                  <a:gd name="T3" fmla="*/ 0 h 68"/>
                  <a:gd name="T4" fmla="*/ 32 w 84"/>
                  <a:gd name="T5" fmla="*/ 3 h 68"/>
                  <a:gd name="T6" fmla="*/ 34 w 84"/>
                  <a:gd name="T7" fmla="*/ 8 h 68"/>
                  <a:gd name="T8" fmla="*/ 30 w 84"/>
                  <a:gd name="T9" fmla="*/ 14 h 68"/>
                  <a:gd name="T10" fmla="*/ 32 w 84"/>
                  <a:gd name="T11" fmla="*/ 23 h 68"/>
                  <a:gd name="T12" fmla="*/ 37 w 84"/>
                  <a:gd name="T13" fmla="*/ 17 h 68"/>
                  <a:gd name="T14" fmla="*/ 43 w 84"/>
                  <a:gd name="T15" fmla="*/ 18 h 68"/>
                  <a:gd name="T16" fmla="*/ 38 w 84"/>
                  <a:gd name="T17" fmla="*/ 26 h 68"/>
                  <a:gd name="T18" fmla="*/ 44 w 84"/>
                  <a:gd name="T19" fmla="*/ 29 h 68"/>
                  <a:gd name="T20" fmla="*/ 47 w 84"/>
                  <a:gd name="T21" fmla="*/ 35 h 68"/>
                  <a:gd name="T22" fmla="*/ 53 w 84"/>
                  <a:gd name="T23" fmla="*/ 30 h 68"/>
                  <a:gd name="T24" fmla="*/ 53 w 84"/>
                  <a:gd name="T25" fmla="*/ 15 h 68"/>
                  <a:gd name="T26" fmla="*/ 52 w 84"/>
                  <a:gd name="T27" fmla="*/ 9 h 68"/>
                  <a:gd name="T28" fmla="*/ 55 w 84"/>
                  <a:gd name="T29" fmla="*/ 11 h 68"/>
                  <a:gd name="T30" fmla="*/ 59 w 84"/>
                  <a:gd name="T31" fmla="*/ 12 h 68"/>
                  <a:gd name="T32" fmla="*/ 61 w 84"/>
                  <a:gd name="T33" fmla="*/ 20 h 68"/>
                  <a:gd name="T34" fmla="*/ 65 w 84"/>
                  <a:gd name="T35" fmla="*/ 23 h 68"/>
                  <a:gd name="T36" fmla="*/ 70 w 84"/>
                  <a:gd name="T37" fmla="*/ 20 h 68"/>
                  <a:gd name="T38" fmla="*/ 74 w 84"/>
                  <a:gd name="T39" fmla="*/ 18 h 68"/>
                  <a:gd name="T40" fmla="*/ 82 w 84"/>
                  <a:gd name="T41" fmla="*/ 26 h 68"/>
                  <a:gd name="T42" fmla="*/ 73 w 84"/>
                  <a:gd name="T43" fmla="*/ 35 h 68"/>
                  <a:gd name="T44" fmla="*/ 74 w 84"/>
                  <a:gd name="T45" fmla="*/ 38 h 68"/>
                  <a:gd name="T46" fmla="*/ 65 w 84"/>
                  <a:gd name="T47" fmla="*/ 41 h 68"/>
                  <a:gd name="T48" fmla="*/ 68 w 84"/>
                  <a:gd name="T49" fmla="*/ 44 h 68"/>
                  <a:gd name="T50" fmla="*/ 73 w 84"/>
                  <a:gd name="T51" fmla="*/ 47 h 68"/>
                  <a:gd name="T52" fmla="*/ 81 w 84"/>
                  <a:gd name="T53" fmla="*/ 47 h 68"/>
                  <a:gd name="T54" fmla="*/ 84 w 84"/>
                  <a:gd name="T55" fmla="*/ 56 h 68"/>
                  <a:gd name="T56" fmla="*/ 76 w 84"/>
                  <a:gd name="T57" fmla="*/ 56 h 68"/>
                  <a:gd name="T58" fmla="*/ 71 w 84"/>
                  <a:gd name="T59" fmla="*/ 62 h 68"/>
                  <a:gd name="T60" fmla="*/ 65 w 84"/>
                  <a:gd name="T61" fmla="*/ 67 h 68"/>
                  <a:gd name="T62" fmla="*/ 55 w 84"/>
                  <a:gd name="T63" fmla="*/ 68 h 68"/>
                  <a:gd name="T64" fmla="*/ 50 w 84"/>
                  <a:gd name="T65" fmla="*/ 64 h 68"/>
                  <a:gd name="T66" fmla="*/ 53 w 84"/>
                  <a:gd name="T67" fmla="*/ 56 h 68"/>
                  <a:gd name="T68" fmla="*/ 49 w 84"/>
                  <a:gd name="T69" fmla="*/ 47 h 68"/>
                  <a:gd name="T70" fmla="*/ 34 w 84"/>
                  <a:gd name="T71" fmla="*/ 50 h 68"/>
                  <a:gd name="T72" fmla="*/ 32 w 84"/>
                  <a:gd name="T73" fmla="*/ 53 h 68"/>
                  <a:gd name="T74" fmla="*/ 23 w 84"/>
                  <a:gd name="T75" fmla="*/ 55 h 68"/>
                  <a:gd name="T76" fmla="*/ 21 w 84"/>
                  <a:gd name="T77" fmla="*/ 50 h 68"/>
                  <a:gd name="T78" fmla="*/ 17 w 84"/>
                  <a:gd name="T79" fmla="*/ 50 h 68"/>
                  <a:gd name="T80" fmla="*/ 15 w 84"/>
                  <a:gd name="T81" fmla="*/ 46 h 68"/>
                  <a:gd name="T82" fmla="*/ 8 w 84"/>
                  <a:gd name="T83" fmla="*/ 47 h 68"/>
                  <a:gd name="T84" fmla="*/ 5 w 84"/>
                  <a:gd name="T85" fmla="*/ 40 h 68"/>
                  <a:gd name="T86" fmla="*/ 0 w 84"/>
                  <a:gd name="T87" fmla="*/ 40 h 68"/>
                  <a:gd name="T88" fmla="*/ 3 w 84"/>
                  <a:gd name="T89" fmla="*/ 32 h 68"/>
                  <a:gd name="T90" fmla="*/ 5 w 84"/>
                  <a:gd name="T91" fmla="*/ 20 h 68"/>
                  <a:gd name="T92" fmla="*/ 12 w 84"/>
                  <a:gd name="T93" fmla="*/ 11 h 68"/>
                  <a:gd name="T94" fmla="*/ 9 w 84"/>
                  <a:gd name="T95" fmla="*/ 9 h 68"/>
                  <a:gd name="T96" fmla="*/ 6 w 84"/>
                  <a:gd name="T97" fmla="*/ 5 h 68"/>
                  <a:gd name="T98" fmla="*/ 11 w 84"/>
                  <a:gd name="T9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4" h="68">
                    <a:moveTo>
                      <a:pt x="11" y="2"/>
                    </a:moveTo>
                    <a:lnTo>
                      <a:pt x="29" y="0"/>
                    </a:lnTo>
                    <a:lnTo>
                      <a:pt x="32" y="3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32" y="23"/>
                    </a:lnTo>
                    <a:lnTo>
                      <a:pt x="37" y="17"/>
                    </a:lnTo>
                    <a:lnTo>
                      <a:pt x="43" y="18"/>
                    </a:lnTo>
                    <a:lnTo>
                      <a:pt x="38" y="26"/>
                    </a:lnTo>
                    <a:lnTo>
                      <a:pt x="44" y="29"/>
                    </a:lnTo>
                    <a:lnTo>
                      <a:pt x="47" y="35"/>
                    </a:lnTo>
                    <a:lnTo>
                      <a:pt x="53" y="30"/>
                    </a:lnTo>
                    <a:lnTo>
                      <a:pt x="53" y="15"/>
                    </a:lnTo>
                    <a:lnTo>
                      <a:pt x="52" y="9"/>
                    </a:lnTo>
                    <a:lnTo>
                      <a:pt x="55" y="11"/>
                    </a:lnTo>
                    <a:lnTo>
                      <a:pt x="59" y="12"/>
                    </a:lnTo>
                    <a:lnTo>
                      <a:pt x="61" y="20"/>
                    </a:lnTo>
                    <a:lnTo>
                      <a:pt x="65" y="23"/>
                    </a:lnTo>
                    <a:lnTo>
                      <a:pt x="70" y="20"/>
                    </a:lnTo>
                    <a:lnTo>
                      <a:pt x="74" y="18"/>
                    </a:lnTo>
                    <a:lnTo>
                      <a:pt x="82" y="26"/>
                    </a:lnTo>
                    <a:lnTo>
                      <a:pt x="73" y="35"/>
                    </a:lnTo>
                    <a:lnTo>
                      <a:pt x="74" y="38"/>
                    </a:lnTo>
                    <a:lnTo>
                      <a:pt x="65" y="41"/>
                    </a:lnTo>
                    <a:lnTo>
                      <a:pt x="68" y="44"/>
                    </a:lnTo>
                    <a:lnTo>
                      <a:pt x="73" y="47"/>
                    </a:lnTo>
                    <a:lnTo>
                      <a:pt x="81" y="47"/>
                    </a:lnTo>
                    <a:lnTo>
                      <a:pt x="84" y="56"/>
                    </a:lnTo>
                    <a:lnTo>
                      <a:pt x="76" y="56"/>
                    </a:lnTo>
                    <a:lnTo>
                      <a:pt x="71" y="62"/>
                    </a:lnTo>
                    <a:lnTo>
                      <a:pt x="65" y="67"/>
                    </a:lnTo>
                    <a:lnTo>
                      <a:pt x="55" y="68"/>
                    </a:lnTo>
                    <a:lnTo>
                      <a:pt x="50" y="64"/>
                    </a:lnTo>
                    <a:lnTo>
                      <a:pt x="53" y="56"/>
                    </a:lnTo>
                    <a:lnTo>
                      <a:pt x="49" y="47"/>
                    </a:lnTo>
                    <a:lnTo>
                      <a:pt x="34" y="50"/>
                    </a:lnTo>
                    <a:lnTo>
                      <a:pt x="32" y="53"/>
                    </a:lnTo>
                    <a:lnTo>
                      <a:pt x="23" y="55"/>
                    </a:lnTo>
                    <a:lnTo>
                      <a:pt x="21" y="50"/>
                    </a:lnTo>
                    <a:lnTo>
                      <a:pt x="17" y="50"/>
                    </a:lnTo>
                    <a:lnTo>
                      <a:pt x="15" y="46"/>
                    </a:lnTo>
                    <a:lnTo>
                      <a:pt x="8" y="47"/>
                    </a:lnTo>
                    <a:lnTo>
                      <a:pt x="5" y="40"/>
                    </a:lnTo>
                    <a:lnTo>
                      <a:pt x="0" y="40"/>
                    </a:lnTo>
                    <a:lnTo>
                      <a:pt x="3" y="32"/>
                    </a:lnTo>
                    <a:lnTo>
                      <a:pt x="5" y="20"/>
                    </a:lnTo>
                    <a:lnTo>
                      <a:pt x="12" y="11"/>
                    </a:lnTo>
                    <a:lnTo>
                      <a:pt x="9" y="9"/>
                    </a:lnTo>
                    <a:lnTo>
                      <a:pt x="6" y="5"/>
                    </a:lnTo>
                    <a:lnTo>
                      <a:pt x="1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2" name="Freeform 2188">
                <a:extLst>
                  <a:ext uri="{FF2B5EF4-FFF2-40B4-BE49-F238E27FC236}">
                    <a16:creationId xmlns:a16="http://schemas.microsoft.com/office/drawing/2014/main" id="{3994FC6A-1C90-39AE-D66A-276E38902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682"/>
                <a:ext cx="112" cy="101"/>
              </a:xfrm>
              <a:custGeom>
                <a:avLst/>
                <a:gdLst>
                  <a:gd name="T0" fmla="*/ 184 w 225"/>
                  <a:gd name="T1" fmla="*/ 84 h 202"/>
                  <a:gd name="T2" fmla="*/ 164 w 225"/>
                  <a:gd name="T3" fmla="*/ 84 h 202"/>
                  <a:gd name="T4" fmla="*/ 151 w 225"/>
                  <a:gd name="T5" fmla="*/ 72 h 202"/>
                  <a:gd name="T6" fmla="*/ 154 w 225"/>
                  <a:gd name="T7" fmla="*/ 55 h 202"/>
                  <a:gd name="T8" fmla="*/ 138 w 225"/>
                  <a:gd name="T9" fmla="*/ 44 h 202"/>
                  <a:gd name="T10" fmla="*/ 134 w 225"/>
                  <a:gd name="T11" fmla="*/ 25 h 202"/>
                  <a:gd name="T12" fmla="*/ 131 w 225"/>
                  <a:gd name="T13" fmla="*/ 14 h 202"/>
                  <a:gd name="T14" fmla="*/ 117 w 225"/>
                  <a:gd name="T15" fmla="*/ 5 h 202"/>
                  <a:gd name="T16" fmla="*/ 108 w 225"/>
                  <a:gd name="T17" fmla="*/ 18 h 202"/>
                  <a:gd name="T18" fmla="*/ 87 w 225"/>
                  <a:gd name="T19" fmla="*/ 14 h 202"/>
                  <a:gd name="T20" fmla="*/ 82 w 225"/>
                  <a:gd name="T21" fmla="*/ 25 h 202"/>
                  <a:gd name="T22" fmla="*/ 67 w 225"/>
                  <a:gd name="T23" fmla="*/ 35 h 202"/>
                  <a:gd name="T24" fmla="*/ 57 w 225"/>
                  <a:gd name="T25" fmla="*/ 38 h 202"/>
                  <a:gd name="T26" fmla="*/ 37 w 225"/>
                  <a:gd name="T27" fmla="*/ 29 h 202"/>
                  <a:gd name="T28" fmla="*/ 32 w 225"/>
                  <a:gd name="T29" fmla="*/ 41 h 202"/>
                  <a:gd name="T30" fmla="*/ 17 w 225"/>
                  <a:gd name="T31" fmla="*/ 38 h 202"/>
                  <a:gd name="T32" fmla="*/ 25 w 225"/>
                  <a:gd name="T33" fmla="*/ 53 h 202"/>
                  <a:gd name="T34" fmla="*/ 31 w 225"/>
                  <a:gd name="T35" fmla="*/ 72 h 202"/>
                  <a:gd name="T36" fmla="*/ 17 w 225"/>
                  <a:gd name="T37" fmla="*/ 84 h 202"/>
                  <a:gd name="T38" fmla="*/ 0 w 225"/>
                  <a:gd name="T39" fmla="*/ 99 h 202"/>
                  <a:gd name="T40" fmla="*/ 16 w 225"/>
                  <a:gd name="T41" fmla="*/ 105 h 202"/>
                  <a:gd name="T42" fmla="*/ 38 w 225"/>
                  <a:gd name="T43" fmla="*/ 93 h 202"/>
                  <a:gd name="T44" fmla="*/ 73 w 225"/>
                  <a:gd name="T45" fmla="*/ 70 h 202"/>
                  <a:gd name="T46" fmla="*/ 82 w 225"/>
                  <a:gd name="T47" fmla="*/ 87 h 202"/>
                  <a:gd name="T48" fmla="*/ 70 w 225"/>
                  <a:gd name="T49" fmla="*/ 101 h 202"/>
                  <a:gd name="T50" fmla="*/ 52 w 225"/>
                  <a:gd name="T51" fmla="*/ 113 h 202"/>
                  <a:gd name="T52" fmla="*/ 63 w 225"/>
                  <a:gd name="T53" fmla="*/ 113 h 202"/>
                  <a:gd name="T54" fmla="*/ 75 w 225"/>
                  <a:gd name="T55" fmla="*/ 125 h 202"/>
                  <a:gd name="T56" fmla="*/ 79 w 225"/>
                  <a:gd name="T57" fmla="*/ 136 h 202"/>
                  <a:gd name="T58" fmla="*/ 99 w 225"/>
                  <a:gd name="T59" fmla="*/ 160 h 202"/>
                  <a:gd name="T60" fmla="*/ 131 w 225"/>
                  <a:gd name="T61" fmla="*/ 164 h 202"/>
                  <a:gd name="T62" fmla="*/ 143 w 225"/>
                  <a:gd name="T63" fmla="*/ 174 h 202"/>
                  <a:gd name="T64" fmla="*/ 155 w 225"/>
                  <a:gd name="T65" fmla="*/ 170 h 202"/>
                  <a:gd name="T66" fmla="*/ 142 w 225"/>
                  <a:gd name="T67" fmla="*/ 187 h 202"/>
                  <a:gd name="T68" fmla="*/ 160 w 225"/>
                  <a:gd name="T69" fmla="*/ 198 h 202"/>
                  <a:gd name="T70" fmla="*/ 169 w 225"/>
                  <a:gd name="T71" fmla="*/ 196 h 202"/>
                  <a:gd name="T72" fmla="*/ 181 w 225"/>
                  <a:gd name="T73" fmla="*/ 175 h 202"/>
                  <a:gd name="T74" fmla="*/ 199 w 225"/>
                  <a:gd name="T75" fmla="*/ 187 h 202"/>
                  <a:gd name="T76" fmla="*/ 210 w 225"/>
                  <a:gd name="T77" fmla="*/ 172 h 202"/>
                  <a:gd name="T78" fmla="*/ 219 w 225"/>
                  <a:gd name="T79" fmla="*/ 148 h 202"/>
                  <a:gd name="T80" fmla="*/ 220 w 225"/>
                  <a:gd name="T81" fmla="*/ 132 h 202"/>
                  <a:gd name="T82" fmla="*/ 225 w 225"/>
                  <a:gd name="T83" fmla="*/ 110 h 202"/>
                  <a:gd name="T84" fmla="*/ 214 w 225"/>
                  <a:gd name="T85" fmla="*/ 11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5" h="202">
                    <a:moveTo>
                      <a:pt x="198" y="102"/>
                    </a:moveTo>
                    <a:lnTo>
                      <a:pt x="187" y="90"/>
                    </a:lnTo>
                    <a:lnTo>
                      <a:pt x="184" y="84"/>
                    </a:lnTo>
                    <a:lnTo>
                      <a:pt x="178" y="78"/>
                    </a:lnTo>
                    <a:lnTo>
                      <a:pt x="169" y="81"/>
                    </a:lnTo>
                    <a:lnTo>
                      <a:pt x="164" y="84"/>
                    </a:lnTo>
                    <a:lnTo>
                      <a:pt x="158" y="84"/>
                    </a:lnTo>
                    <a:lnTo>
                      <a:pt x="155" y="75"/>
                    </a:lnTo>
                    <a:lnTo>
                      <a:pt x="151" y="72"/>
                    </a:lnTo>
                    <a:lnTo>
                      <a:pt x="148" y="64"/>
                    </a:lnTo>
                    <a:lnTo>
                      <a:pt x="152" y="56"/>
                    </a:lnTo>
                    <a:lnTo>
                      <a:pt x="154" y="55"/>
                    </a:lnTo>
                    <a:lnTo>
                      <a:pt x="143" y="47"/>
                    </a:lnTo>
                    <a:lnTo>
                      <a:pt x="138" y="49"/>
                    </a:lnTo>
                    <a:lnTo>
                      <a:pt x="138" y="44"/>
                    </a:lnTo>
                    <a:lnTo>
                      <a:pt x="149" y="31"/>
                    </a:lnTo>
                    <a:lnTo>
                      <a:pt x="145" y="26"/>
                    </a:lnTo>
                    <a:lnTo>
                      <a:pt x="134" y="25"/>
                    </a:lnTo>
                    <a:lnTo>
                      <a:pt x="131" y="23"/>
                    </a:lnTo>
                    <a:lnTo>
                      <a:pt x="135" y="18"/>
                    </a:lnTo>
                    <a:lnTo>
                      <a:pt x="131" y="14"/>
                    </a:lnTo>
                    <a:lnTo>
                      <a:pt x="134" y="11"/>
                    </a:lnTo>
                    <a:lnTo>
                      <a:pt x="125" y="6"/>
                    </a:lnTo>
                    <a:lnTo>
                      <a:pt x="117" y="5"/>
                    </a:lnTo>
                    <a:lnTo>
                      <a:pt x="113" y="0"/>
                    </a:lnTo>
                    <a:lnTo>
                      <a:pt x="105" y="14"/>
                    </a:lnTo>
                    <a:lnTo>
                      <a:pt x="108" y="18"/>
                    </a:lnTo>
                    <a:lnTo>
                      <a:pt x="99" y="14"/>
                    </a:lnTo>
                    <a:lnTo>
                      <a:pt x="91" y="12"/>
                    </a:lnTo>
                    <a:lnTo>
                      <a:pt x="87" y="14"/>
                    </a:lnTo>
                    <a:lnTo>
                      <a:pt x="84" y="12"/>
                    </a:lnTo>
                    <a:lnTo>
                      <a:pt x="85" y="18"/>
                    </a:lnTo>
                    <a:lnTo>
                      <a:pt x="82" y="25"/>
                    </a:lnTo>
                    <a:lnTo>
                      <a:pt x="82" y="29"/>
                    </a:lnTo>
                    <a:lnTo>
                      <a:pt x="78" y="35"/>
                    </a:lnTo>
                    <a:lnTo>
                      <a:pt x="67" y="35"/>
                    </a:lnTo>
                    <a:lnTo>
                      <a:pt x="63" y="40"/>
                    </a:lnTo>
                    <a:lnTo>
                      <a:pt x="60" y="44"/>
                    </a:lnTo>
                    <a:lnTo>
                      <a:pt x="57" y="38"/>
                    </a:lnTo>
                    <a:lnTo>
                      <a:pt x="50" y="32"/>
                    </a:lnTo>
                    <a:lnTo>
                      <a:pt x="47" y="32"/>
                    </a:lnTo>
                    <a:lnTo>
                      <a:pt x="37" y="29"/>
                    </a:lnTo>
                    <a:lnTo>
                      <a:pt x="34" y="32"/>
                    </a:lnTo>
                    <a:lnTo>
                      <a:pt x="35" y="35"/>
                    </a:lnTo>
                    <a:lnTo>
                      <a:pt x="32" y="41"/>
                    </a:lnTo>
                    <a:lnTo>
                      <a:pt x="23" y="38"/>
                    </a:lnTo>
                    <a:lnTo>
                      <a:pt x="22" y="41"/>
                    </a:lnTo>
                    <a:lnTo>
                      <a:pt x="17" y="38"/>
                    </a:lnTo>
                    <a:lnTo>
                      <a:pt x="19" y="46"/>
                    </a:lnTo>
                    <a:lnTo>
                      <a:pt x="17" y="55"/>
                    </a:lnTo>
                    <a:lnTo>
                      <a:pt x="25" y="53"/>
                    </a:lnTo>
                    <a:lnTo>
                      <a:pt x="28" y="55"/>
                    </a:lnTo>
                    <a:lnTo>
                      <a:pt x="29" y="69"/>
                    </a:lnTo>
                    <a:lnTo>
                      <a:pt x="31" y="72"/>
                    </a:lnTo>
                    <a:lnTo>
                      <a:pt x="29" y="78"/>
                    </a:lnTo>
                    <a:lnTo>
                      <a:pt x="26" y="78"/>
                    </a:lnTo>
                    <a:lnTo>
                      <a:pt x="17" y="84"/>
                    </a:lnTo>
                    <a:lnTo>
                      <a:pt x="8" y="93"/>
                    </a:lnTo>
                    <a:lnTo>
                      <a:pt x="9" y="96"/>
                    </a:lnTo>
                    <a:lnTo>
                      <a:pt x="0" y="99"/>
                    </a:lnTo>
                    <a:lnTo>
                      <a:pt x="3" y="102"/>
                    </a:lnTo>
                    <a:lnTo>
                      <a:pt x="8" y="105"/>
                    </a:lnTo>
                    <a:lnTo>
                      <a:pt x="16" y="105"/>
                    </a:lnTo>
                    <a:lnTo>
                      <a:pt x="19" y="105"/>
                    </a:lnTo>
                    <a:lnTo>
                      <a:pt x="29" y="93"/>
                    </a:lnTo>
                    <a:lnTo>
                      <a:pt x="38" y="93"/>
                    </a:lnTo>
                    <a:lnTo>
                      <a:pt x="57" y="73"/>
                    </a:lnTo>
                    <a:lnTo>
                      <a:pt x="64" y="69"/>
                    </a:lnTo>
                    <a:lnTo>
                      <a:pt x="73" y="70"/>
                    </a:lnTo>
                    <a:lnTo>
                      <a:pt x="81" y="73"/>
                    </a:lnTo>
                    <a:lnTo>
                      <a:pt x="84" y="82"/>
                    </a:lnTo>
                    <a:lnTo>
                      <a:pt x="82" y="87"/>
                    </a:lnTo>
                    <a:lnTo>
                      <a:pt x="78" y="94"/>
                    </a:lnTo>
                    <a:lnTo>
                      <a:pt x="73" y="101"/>
                    </a:lnTo>
                    <a:lnTo>
                      <a:pt x="70" y="101"/>
                    </a:lnTo>
                    <a:lnTo>
                      <a:pt x="58" y="107"/>
                    </a:lnTo>
                    <a:lnTo>
                      <a:pt x="53" y="111"/>
                    </a:lnTo>
                    <a:lnTo>
                      <a:pt x="52" y="113"/>
                    </a:lnTo>
                    <a:lnTo>
                      <a:pt x="53" y="117"/>
                    </a:lnTo>
                    <a:lnTo>
                      <a:pt x="58" y="117"/>
                    </a:lnTo>
                    <a:lnTo>
                      <a:pt x="63" y="113"/>
                    </a:lnTo>
                    <a:lnTo>
                      <a:pt x="70" y="117"/>
                    </a:lnTo>
                    <a:lnTo>
                      <a:pt x="82" y="117"/>
                    </a:lnTo>
                    <a:lnTo>
                      <a:pt x="75" y="125"/>
                    </a:lnTo>
                    <a:lnTo>
                      <a:pt x="73" y="129"/>
                    </a:lnTo>
                    <a:lnTo>
                      <a:pt x="69" y="129"/>
                    </a:lnTo>
                    <a:lnTo>
                      <a:pt x="79" y="136"/>
                    </a:lnTo>
                    <a:lnTo>
                      <a:pt x="93" y="151"/>
                    </a:lnTo>
                    <a:lnTo>
                      <a:pt x="91" y="155"/>
                    </a:lnTo>
                    <a:lnTo>
                      <a:pt x="99" y="160"/>
                    </a:lnTo>
                    <a:lnTo>
                      <a:pt x="117" y="180"/>
                    </a:lnTo>
                    <a:lnTo>
                      <a:pt x="126" y="174"/>
                    </a:lnTo>
                    <a:lnTo>
                      <a:pt x="131" y="164"/>
                    </a:lnTo>
                    <a:lnTo>
                      <a:pt x="132" y="166"/>
                    </a:lnTo>
                    <a:lnTo>
                      <a:pt x="131" y="174"/>
                    </a:lnTo>
                    <a:lnTo>
                      <a:pt x="143" y="174"/>
                    </a:lnTo>
                    <a:lnTo>
                      <a:pt x="151" y="167"/>
                    </a:lnTo>
                    <a:lnTo>
                      <a:pt x="154" y="167"/>
                    </a:lnTo>
                    <a:lnTo>
                      <a:pt x="155" y="170"/>
                    </a:lnTo>
                    <a:lnTo>
                      <a:pt x="152" y="177"/>
                    </a:lnTo>
                    <a:lnTo>
                      <a:pt x="140" y="184"/>
                    </a:lnTo>
                    <a:lnTo>
                      <a:pt x="142" y="187"/>
                    </a:lnTo>
                    <a:lnTo>
                      <a:pt x="149" y="190"/>
                    </a:lnTo>
                    <a:lnTo>
                      <a:pt x="149" y="193"/>
                    </a:lnTo>
                    <a:lnTo>
                      <a:pt x="160" y="198"/>
                    </a:lnTo>
                    <a:lnTo>
                      <a:pt x="161" y="202"/>
                    </a:lnTo>
                    <a:lnTo>
                      <a:pt x="166" y="202"/>
                    </a:lnTo>
                    <a:lnTo>
                      <a:pt x="169" y="196"/>
                    </a:lnTo>
                    <a:lnTo>
                      <a:pt x="172" y="193"/>
                    </a:lnTo>
                    <a:lnTo>
                      <a:pt x="175" y="175"/>
                    </a:lnTo>
                    <a:lnTo>
                      <a:pt x="181" y="175"/>
                    </a:lnTo>
                    <a:lnTo>
                      <a:pt x="189" y="174"/>
                    </a:lnTo>
                    <a:lnTo>
                      <a:pt x="193" y="177"/>
                    </a:lnTo>
                    <a:lnTo>
                      <a:pt x="199" y="187"/>
                    </a:lnTo>
                    <a:lnTo>
                      <a:pt x="202" y="180"/>
                    </a:lnTo>
                    <a:lnTo>
                      <a:pt x="207" y="178"/>
                    </a:lnTo>
                    <a:lnTo>
                      <a:pt x="210" y="172"/>
                    </a:lnTo>
                    <a:lnTo>
                      <a:pt x="214" y="167"/>
                    </a:lnTo>
                    <a:lnTo>
                      <a:pt x="213" y="157"/>
                    </a:lnTo>
                    <a:lnTo>
                      <a:pt x="219" y="148"/>
                    </a:lnTo>
                    <a:lnTo>
                      <a:pt x="217" y="146"/>
                    </a:lnTo>
                    <a:lnTo>
                      <a:pt x="222" y="136"/>
                    </a:lnTo>
                    <a:lnTo>
                      <a:pt x="220" y="132"/>
                    </a:lnTo>
                    <a:lnTo>
                      <a:pt x="223" y="128"/>
                    </a:lnTo>
                    <a:lnTo>
                      <a:pt x="222" y="120"/>
                    </a:lnTo>
                    <a:lnTo>
                      <a:pt x="225" y="110"/>
                    </a:lnTo>
                    <a:lnTo>
                      <a:pt x="223" y="104"/>
                    </a:lnTo>
                    <a:lnTo>
                      <a:pt x="216" y="101"/>
                    </a:lnTo>
                    <a:lnTo>
                      <a:pt x="214" y="111"/>
                    </a:lnTo>
                    <a:lnTo>
                      <a:pt x="207" y="108"/>
                    </a:lnTo>
                    <a:lnTo>
                      <a:pt x="198" y="10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3" name="Freeform 2189">
                <a:extLst>
                  <a:ext uri="{FF2B5EF4-FFF2-40B4-BE49-F238E27FC236}">
                    <a16:creationId xmlns:a16="http://schemas.microsoft.com/office/drawing/2014/main" id="{D5C0513B-E8C5-C2EE-4F25-4B7874629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682"/>
                <a:ext cx="112" cy="101"/>
              </a:xfrm>
              <a:custGeom>
                <a:avLst/>
                <a:gdLst>
                  <a:gd name="T0" fmla="*/ 214 w 225"/>
                  <a:gd name="T1" fmla="*/ 111 h 202"/>
                  <a:gd name="T2" fmla="*/ 225 w 225"/>
                  <a:gd name="T3" fmla="*/ 110 h 202"/>
                  <a:gd name="T4" fmla="*/ 220 w 225"/>
                  <a:gd name="T5" fmla="*/ 132 h 202"/>
                  <a:gd name="T6" fmla="*/ 219 w 225"/>
                  <a:gd name="T7" fmla="*/ 148 h 202"/>
                  <a:gd name="T8" fmla="*/ 210 w 225"/>
                  <a:gd name="T9" fmla="*/ 172 h 202"/>
                  <a:gd name="T10" fmla="*/ 199 w 225"/>
                  <a:gd name="T11" fmla="*/ 187 h 202"/>
                  <a:gd name="T12" fmla="*/ 181 w 225"/>
                  <a:gd name="T13" fmla="*/ 175 h 202"/>
                  <a:gd name="T14" fmla="*/ 169 w 225"/>
                  <a:gd name="T15" fmla="*/ 196 h 202"/>
                  <a:gd name="T16" fmla="*/ 160 w 225"/>
                  <a:gd name="T17" fmla="*/ 198 h 202"/>
                  <a:gd name="T18" fmla="*/ 142 w 225"/>
                  <a:gd name="T19" fmla="*/ 187 h 202"/>
                  <a:gd name="T20" fmla="*/ 155 w 225"/>
                  <a:gd name="T21" fmla="*/ 170 h 202"/>
                  <a:gd name="T22" fmla="*/ 143 w 225"/>
                  <a:gd name="T23" fmla="*/ 174 h 202"/>
                  <a:gd name="T24" fmla="*/ 131 w 225"/>
                  <a:gd name="T25" fmla="*/ 164 h 202"/>
                  <a:gd name="T26" fmla="*/ 99 w 225"/>
                  <a:gd name="T27" fmla="*/ 160 h 202"/>
                  <a:gd name="T28" fmla="*/ 79 w 225"/>
                  <a:gd name="T29" fmla="*/ 136 h 202"/>
                  <a:gd name="T30" fmla="*/ 75 w 225"/>
                  <a:gd name="T31" fmla="*/ 125 h 202"/>
                  <a:gd name="T32" fmla="*/ 63 w 225"/>
                  <a:gd name="T33" fmla="*/ 113 h 202"/>
                  <a:gd name="T34" fmla="*/ 52 w 225"/>
                  <a:gd name="T35" fmla="*/ 113 h 202"/>
                  <a:gd name="T36" fmla="*/ 70 w 225"/>
                  <a:gd name="T37" fmla="*/ 101 h 202"/>
                  <a:gd name="T38" fmla="*/ 82 w 225"/>
                  <a:gd name="T39" fmla="*/ 87 h 202"/>
                  <a:gd name="T40" fmla="*/ 73 w 225"/>
                  <a:gd name="T41" fmla="*/ 70 h 202"/>
                  <a:gd name="T42" fmla="*/ 38 w 225"/>
                  <a:gd name="T43" fmla="*/ 93 h 202"/>
                  <a:gd name="T44" fmla="*/ 16 w 225"/>
                  <a:gd name="T45" fmla="*/ 105 h 202"/>
                  <a:gd name="T46" fmla="*/ 0 w 225"/>
                  <a:gd name="T47" fmla="*/ 99 h 202"/>
                  <a:gd name="T48" fmla="*/ 17 w 225"/>
                  <a:gd name="T49" fmla="*/ 84 h 202"/>
                  <a:gd name="T50" fmla="*/ 31 w 225"/>
                  <a:gd name="T51" fmla="*/ 72 h 202"/>
                  <a:gd name="T52" fmla="*/ 25 w 225"/>
                  <a:gd name="T53" fmla="*/ 53 h 202"/>
                  <a:gd name="T54" fmla="*/ 17 w 225"/>
                  <a:gd name="T55" fmla="*/ 38 h 202"/>
                  <a:gd name="T56" fmla="*/ 32 w 225"/>
                  <a:gd name="T57" fmla="*/ 41 h 202"/>
                  <a:gd name="T58" fmla="*/ 37 w 225"/>
                  <a:gd name="T59" fmla="*/ 29 h 202"/>
                  <a:gd name="T60" fmla="*/ 57 w 225"/>
                  <a:gd name="T61" fmla="*/ 38 h 202"/>
                  <a:gd name="T62" fmla="*/ 67 w 225"/>
                  <a:gd name="T63" fmla="*/ 35 h 202"/>
                  <a:gd name="T64" fmla="*/ 82 w 225"/>
                  <a:gd name="T65" fmla="*/ 25 h 202"/>
                  <a:gd name="T66" fmla="*/ 87 w 225"/>
                  <a:gd name="T67" fmla="*/ 14 h 202"/>
                  <a:gd name="T68" fmla="*/ 108 w 225"/>
                  <a:gd name="T69" fmla="*/ 18 h 202"/>
                  <a:gd name="T70" fmla="*/ 117 w 225"/>
                  <a:gd name="T71" fmla="*/ 5 h 202"/>
                  <a:gd name="T72" fmla="*/ 131 w 225"/>
                  <a:gd name="T73" fmla="*/ 14 h 202"/>
                  <a:gd name="T74" fmla="*/ 134 w 225"/>
                  <a:gd name="T75" fmla="*/ 25 h 202"/>
                  <a:gd name="T76" fmla="*/ 138 w 225"/>
                  <a:gd name="T77" fmla="*/ 44 h 202"/>
                  <a:gd name="T78" fmla="*/ 154 w 225"/>
                  <a:gd name="T79" fmla="*/ 55 h 202"/>
                  <a:gd name="T80" fmla="*/ 151 w 225"/>
                  <a:gd name="T81" fmla="*/ 72 h 202"/>
                  <a:gd name="T82" fmla="*/ 164 w 225"/>
                  <a:gd name="T83" fmla="*/ 84 h 202"/>
                  <a:gd name="T84" fmla="*/ 184 w 225"/>
                  <a:gd name="T85" fmla="*/ 84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5" h="202">
                    <a:moveTo>
                      <a:pt x="198" y="102"/>
                    </a:moveTo>
                    <a:lnTo>
                      <a:pt x="207" y="108"/>
                    </a:lnTo>
                    <a:lnTo>
                      <a:pt x="214" y="111"/>
                    </a:lnTo>
                    <a:lnTo>
                      <a:pt x="216" y="101"/>
                    </a:lnTo>
                    <a:lnTo>
                      <a:pt x="223" y="104"/>
                    </a:lnTo>
                    <a:lnTo>
                      <a:pt x="225" y="110"/>
                    </a:lnTo>
                    <a:lnTo>
                      <a:pt x="222" y="120"/>
                    </a:lnTo>
                    <a:lnTo>
                      <a:pt x="223" y="128"/>
                    </a:lnTo>
                    <a:lnTo>
                      <a:pt x="220" y="132"/>
                    </a:lnTo>
                    <a:lnTo>
                      <a:pt x="222" y="136"/>
                    </a:lnTo>
                    <a:lnTo>
                      <a:pt x="217" y="146"/>
                    </a:lnTo>
                    <a:lnTo>
                      <a:pt x="219" y="148"/>
                    </a:lnTo>
                    <a:lnTo>
                      <a:pt x="213" y="157"/>
                    </a:lnTo>
                    <a:lnTo>
                      <a:pt x="214" y="167"/>
                    </a:lnTo>
                    <a:lnTo>
                      <a:pt x="210" y="172"/>
                    </a:lnTo>
                    <a:lnTo>
                      <a:pt x="207" y="178"/>
                    </a:lnTo>
                    <a:lnTo>
                      <a:pt x="202" y="180"/>
                    </a:lnTo>
                    <a:lnTo>
                      <a:pt x="199" y="187"/>
                    </a:lnTo>
                    <a:lnTo>
                      <a:pt x="193" y="177"/>
                    </a:lnTo>
                    <a:lnTo>
                      <a:pt x="189" y="174"/>
                    </a:lnTo>
                    <a:lnTo>
                      <a:pt x="181" y="175"/>
                    </a:lnTo>
                    <a:lnTo>
                      <a:pt x="175" y="175"/>
                    </a:lnTo>
                    <a:lnTo>
                      <a:pt x="172" y="193"/>
                    </a:lnTo>
                    <a:lnTo>
                      <a:pt x="169" y="196"/>
                    </a:lnTo>
                    <a:lnTo>
                      <a:pt x="166" y="202"/>
                    </a:lnTo>
                    <a:lnTo>
                      <a:pt x="161" y="202"/>
                    </a:lnTo>
                    <a:lnTo>
                      <a:pt x="160" y="198"/>
                    </a:lnTo>
                    <a:lnTo>
                      <a:pt x="149" y="193"/>
                    </a:lnTo>
                    <a:lnTo>
                      <a:pt x="149" y="190"/>
                    </a:lnTo>
                    <a:lnTo>
                      <a:pt x="142" y="187"/>
                    </a:lnTo>
                    <a:lnTo>
                      <a:pt x="140" y="184"/>
                    </a:lnTo>
                    <a:lnTo>
                      <a:pt x="152" y="177"/>
                    </a:lnTo>
                    <a:lnTo>
                      <a:pt x="155" y="170"/>
                    </a:lnTo>
                    <a:lnTo>
                      <a:pt x="154" y="167"/>
                    </a:lnTo>
                    <a:lnTo>
                      <a:pt x="151" y="167"/>
                    </a:lnTo>
                    <a:lnTo>
                      <a:pt x="143" y="174"/>
                    </a:lnTo>
                    <a:lnTo>
                      <a:pt x="131" y="174"/>
                    </a:lnTo>
                    <a:lnTo>
                      <a:pt x="132" y="166"/>
                    </a:lnTo>
                    <a:lnTo>
                      <a:pt x="131" y="164"/>
                    </a:lnTo>
                    <a:lnTo>
                      <a:pt x="126" y="174"/>
                    </a:lnTo>
                    <a:lnTo>
                      <a:pt x="117" y="180"/>
                    </a:lnTo>
                    <a:lnTo>
                      <a:pt x="99" y="160"/>
                    </a:lnTo>
                    <a:lnTo>
                      <a:pt x="91" y="155"/>
                    </a:lnTo>
                    <a:lnTo>
                      <a:pt x="93" y="151"/>
                    </a:lnTo>
                    <a:lnTo>
                      <a:pt x="79" y="136"/>
                    </a:lnTo>
                    <a:lnTo>
                      <a:pt x="69" y="129"/>
                    </a:lnTo>
                    <a:lnTo>
                      <a:pt x="73" y="129"/>
                    </a:lnTo>
                    <a:lnTo>
                      <a:pt x="75" y="125"/>
                    </a:lnTo>
                    <a:lnTo>
                      <a:pt x="82" y="117"/>
                    </a:lnTo>
                    <a:lnTo>
                      <a:pt x="70" y="117"/>
                    </a:lnTo>
                    <a:lnTo>
                      <a:pt x="63" y="113"/>
                    </a:lnTo>
                    <a:lnTo>
                      <a:pt x="58" y="117"/>
                    </a:lnTo>
                    <a:lnTo>
                      <a:pt x="53" y="117"/>
                    </a:lnTo>
                    <a:lnTo>
                      <a:pt x="52" y="113"/>
                    </a:lnTo>
                    <a:lnTo>
                      <a:pt x="53" y="111"/>
                    </a:lnTo>
                    <a:lnTo>
                      <a:pt x="58" y="107"/>
                    </a:lnTo>
                    <a:lnTo>
                      <a:pt x="70" y="101"/>
                    </a:lnTo>
                    <a:lnTo>
                      <a:pt x="73" y="101"/>
                    </a:lnTo>
                    <a:lnTo>
                      <a:pt x="78" y="94"/>
                    </a:lnTo>
                    <a:lnTo>
                      <a:pt x="82" y="87"/>
                    </a:lnTo>
                    <a:lnTo>
                      <a:pt x="84" y="82"/>
                    </a:lnTo>
                    <a:lnTo>
                      <a:pt x="81" y="73"/>
                    </a:lnTo>
                    <a:lnTo>
                      <a:pt x="73" y="70"/>
                    </a:lnTo>
                    <a:lnTo>
                      <a:pt x="64" y="69"/>
                    </a:lnTo>
                    <a:lnTo>
                      <a:pt x="57" y="73"/>
                    </a:lnTo>
                    <a:lnTo>
                      <a:pt x="38" y="93"/>
                    </a:lnTo>
                    <a:lnTo>
                      <a:pt x="29" y="93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8" y="105"/>
                    </a:lnTo>
                    <a:lnTo>
                      <a:pt x="3" y="102"/>
                    </a:lnTo>
                    <a:lnTo>
                      <a:pt x="0" y="99"/>
                    </a:lnTo>
                    <a:lnTo>
                      <a:pt x="9" y="96"/>
                    </a:lnTo>
                    <a:lnTo>
                      <a:pt x="8" y="93"/>
                    </a:lnTo>
                    <a:lnTo>
                      <a:pt x="17" y="84"/>
                    </a:lnTo>
                    <a:lnTo>
                      <a:pt x="26" y="78"/>
                    </a:lnTo>
                    <a:lnTo>
                      <a:pt x="29" y="78"/>
                    </a:lnTo>
                    <a:lnTo>
                      <a:pt x="31" y="72"/>
                    </a:lnTo>
                    <a:lnTo>
                      <a:pt x="29" y="69"/>
                    </a:lnTo>
                    <a:lnTo>
                      <a:pt x="28" y="55"/>
                    </a:lnTo>
                    <a:lnTo>
                      <a:pt x="25" y="53"/>
                    </a:lnTo>
                    <a:lnTo>
                      <a:pt x="17" y="55"/>
                    </a:lnTo>
                    <a:lnTo>
                      <a:pt x="19" y="46"/>
                    </a:lnTo>
                    <a:lnTo>
                      <a:pt x="17" y="38"/>
                    </a:lnTo>
                    <a:lnTo>
                      <a:pt x="22" y="41"/>
                    </a:lnTo>
                    <a:lnTo>
                      <a:pt x="23" y="38"/>
                    </a:lnTo>
                    <a:lnTo>
                      <a:pt x="32" y="41"/>
                    </a:lnTo>
                    <a:lnTo>
                      <a:pt x="35" y="35"/>
                    </a:lnTo>
                    <a:lnTo>
                      <a:pt x="34" y="32"/>
                    </a:lnTo>
                    <a:lnTo>
                      <a:pt x="37" y="29"/>
                    </a:lnTo>
                    <a:lnTo>
                      <a:pt x="47" y="32"/>
                    </a:lnTo>
                    <a:lnTo>
                      <a:pt x="50" y="32"/>
                    </a:lnTo>
                    <a:lnTo>
                      <a:pt x="57" y="38"/>
                    </a:lnTo>
                    <a:lnTo>
                      <a:pt x="60" y="44"/>
                    </a:lnTo>
                    <a:lnTo>
                      <a:pt x="63" y="40"/>
                    </a:lnTo>
                    <a:lnTo>
                      <a:pt x="67" y="35"/>
                    </a:lnTo>
                    <a:lnTo>
                      <a:pt x="78" y="35"/>
                    </a:lnTo>
                    <a:lnTo>
                      <a:pt x="82" y="29"/>
                    </a:lnTo>
                    <a:lnTo>
                      <a:pt x="82" y="25"/>
                    </a:lnTo>
                    <a:lnTo>
                      <a:pt x="85" y="18"/>
                    </a:lnTo>
                    <a:lnTo>
                      <a:pt x="84" y="12"/>
                    </a:lnTo>
                    <a:lnTo>
                      <a:pt x="87" y="14"/>
                    </a:lnTo>
                    <a:lnTo>
                      <a:pt x="91" y="12"/>
                    </a:lnTo>
                    <a:lnTo>
                      <a:pt x="99" y="14"/>
                    </a:lnTo>
                    <a:lnTo>
                      <a:pt x="108" y="18"/>
                    </a:lnTo>
                    <a:lnTo>
                      <a:pt x="105" y="14"/>
                    </a:lnTo>
                    <a:lnTo>
                      <a:pt x="113" y="0"/>
                    </a:lnTo>
                    <a:lnTo>
                      <a:pt x="117" y="5"/>
                    </a:lnTo>
                    <a:lnTo>
                      <a:pt x="125" y="6"/>
                    </a:lnTo>
                    <a:lnTo>
                      <a:pt x="134" y="11"/>
                    </a:lnTo>
                    <a:lnTo>
                      <a:pt x="131" y="14"/>
                    </a:lnTo>
                    <a:lnTo>
                      <a:pt x="135" y="18"/>
                    </a:lnTo>
                    <a:lnTo>
                      <a:pt x="131" y="23"/>
                    </a:lnTo>
                    <a:lnTo>
                      <a:pt x="134" y="25"/>
                    </a:lnTo>
                    <a:lnTo>
                      <a:pt x="145" y="26"/>
                    </a:lnTo>
                    <a:lnTo>
                      <a:pt x="149" y="31"/>
                    </a:lnTo>
                    <a:lnTo>
                      <a:pt x="138" y="44"/>
                    </a:lnTo>
                    <a:lnTo>
                      <a:pt x="138" y="49"/>
                    </a:lnTo>
                    <a:lnTo>
                      <a:pt x="143" y="47"/>
                    </a:lnTo>
                    <a:lnTo>
                      <a:pt x="154" y="55"/>
                    </a:lnTo>
                    <a:lnTo>
                      <a:pt x="152" y="56"/>
                    </a:lnTo>
                    <a:lnTo>
                      <a:pt x="148" y="64"/>
                    </a:lnTo>
                    <a:lnTo>
                      <a:pt x="151" y="72"/>
                    </a:lnTo>
                    <a:lnTo>
                      <a:pt x="155" y="75"/>
                    </a:lnTo>
                    <a:lnTo>
                      <a:pt x="158" y="84"/>
                    </a:lnTo>
                    <a:lnTo>
                      <a:pt x="164" y="84"/>
                    </a:lnTo>
                    <a:lnTo>
                      <a:pt x="169" y="81"/>
                    </a:lnTo>
                    <a:lnTo>
                      <a:pt x="178" y="78"/>
                    </a:lnTo>
                    <a:lnTo>
                      <a:pt x="184" y="84"/>
                    </a:lnTo>
                    <a:lnTo>
                      <a:pt x="187" y="90"/>
                    </a:lnTo>
                    <a:lnTo>
                      <a:pt x="198" y="1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4" name="Freeform 2190">
                <a:extLst>
                  <a:ext uri="{FF2B5EF4-FFF2-40B4-BE49-F238E27FC236}">
                    <a16:creationId xmlns:a16="http://schemas.microsoft.com/office/drawing/2014/main" id="{CCA2784F-692C-462C-D3E1-41033B27A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682"/>
                <a:ext cx="112" cy="101"/>
              </a:xfrm>
              <a:custGeom>
                <a:avLst/>
                <a:gdLst>
                  <a:gd name="T0" fmla="*/ 214 w 225"/>
                  <a:gd name="T1" fmla="*/ 111 h 202"/>
                  <a:gd name="T2" fmla="*/ 225 w 225"/>
                  <a:gd name="T3" fmla="*/ 110 h 202"/>
                  <a:gd name="T4" fmla="*/ 220 w 225"/>
                  <a:gd name="T5" fmla="*/ 132 h 202"/>
                  <a:gd name="T6" fmla="*/ 219 w 225"/>
                  <a:gd name="T7" fmla="*/ 148 h 202"/>
                  <a:gd name="T8" fmla="*/ 210 w 225"/>
                  <a:gd name="T9" fmla="*/ 172 h 202"/>
                  <a:gd name="T10" fmla="*/ 199 w 225"/>
                  <a:gd name="T11" fmla="*/ 187 h 202"/>
                  <a:gd name="T12" fmla="*/ 181 w 225"/>
                  <a:gd name="T13" fmla="*/ 175 h 202"/>
                  <a:gd name="T14" fmla="*/ 169 w 225"/>
                  <a:gd name="T15" fmla="*/ 196 h 202"/>
                  <a:gd name="T16" fmla="*/ 160 w 225"/>
                  <a:gd name="T17" fmla="*/ 198 h 202"/>
                  <a:gd name="T18" fmla="*/ 142 w 225"/>
                  <a:gd name="T19" fmla="*/ 187 h 202"/>
                  <a:gd name="T20" fmla="*/ 155 w 225"/>
                  <a:gd name="T21" fmla="*/ 170 h 202"/>
                  <a:gd name="T22" fmla="*/ 143 w 225"/>
                  <a:gd name="T23" fmla="*/ 174 h 202"/>
                  <a:gd name="T24" fmla="*/ 131 w 225"/>
                  <a:gd name="T25" fmla="*/ 164 h 202"/>
                  <a:gd name="T26" fmla="*/ 99 w 225"/>
                  <a:gd name="T27" fmla="*/ 160 h 202"/>
                  <a:gd name="T28" fmla="*/ 79 w 225"/>
                  <a:gd name="T29" fmla="*/ 136 h 202"/>
                  <a:gd name="T30" fmla="*/ 75 w 225"/>
                  <a:gd name="T31" fmla="*/ 125 h 202"/>
                  <a:gd name="T32" fmla="*/ 63 w 225"/>
                  <a:gd name="T33" fmla="*/ 113 h 202"/>
                  <a:gd name="T34" fmla="*/ 52 w 225"/>
                  <a:gd name="T35" fmla="*/ 113 h 202"/>
                  <a:gd name="T36" fmla="*/ 70 w 225"/>
                  <a:gd name="T37" fmla="*/ 101 h 202"/>
                  <a:gd name="T38" fmla="*/ 82 w 225"/>
                  <a:gd name="T39" fmla="*/ 87 h 202"/>
                  <a:gd name="T40" fmla="*/ 73 w 225"/>
                  <a:gd name="T41" fmla="*/ 70 h 202"/>
                  <a:gd name="T42" fmla="*/ 38 w 225"/>
                  <a:gd name="T43" fmla="*/ 93 h 202"/>
                  <a:gd name="T44" fmla="*/ 16 w 225"/>
                  <a:gd name="T45" fmla="*/ 105 h 202"/>
                  <a:gd name="T46" fmla="*/ 0 w 225"/>
                  <a:gd name="T47" fmla="*/ 99 h 202"/>
                  <a:gd name="T48" fmla="*/ 17 w 225"/>
                  <a:gd name="T49" fmla="*/ 84 h 202"/>
                  <a:gd name="T50" fmla="*/ 31 w 225"/>
                  <a:gd name="T51" fmla="*/ 72 h 202"/>
                  <a:gd name="T52" fmla="*/ 25 w 225"/>
                  <a:gd name="T53" fmla="*/ 53 h 202"/>
                  <a:gd name="T54" fmla="*/ 17 w 225"/>
                  <a:gd name="T55" fmla="*/ 38 h 202"/>
                  <a:gd name="T56" fmla="*/ 32 w 225"/>
                  <a:gd name="T57" fmla="*/ 41 h 202"/>
                  <a:gd name="T58" fmla="*/ 37 w 225"/>
                  <a:gd name="T59" fmla="*/ 29 h 202"/>
                  <a:gd name="T60" fmla="*/ 57 w 225"/>
                  <a:gd name="T61" fmla="*/ 38 h 202"/>
                  <a:gd name="T62" fmla="*/ 67 w 225"/>
                  <a:gd name="T63" fmla="*/ 35 h 202"/>
                  <a:gd name="T64" fmla="*/ 82 w 225"/>
                  <a:gd name="T65" fmla="*/ 25 h 202"/>
                  <a:gd name="T66" fmla="*/ 87 w 225"/>
                  <a:gd name="T67" fmla="*/ 14 h 202"/>
                  <a:gd name="T68" fmla="*/ 108 w 225"/>
                  <a:gd name="T69" fmla="*/ 18 h 202"/>
                  <a:gd name="T70" fmla="*/ 117 w 225"/>
                  <a:gd name="T71" fmla="*/ 5 h 202"/>
                  <a:gd name="T72" fmla="*/ 131 w 225"/>
                  <a:gd name="T73" fmla="*/ 14 h 202"/>
                  <a:gd name="T74" fmla="*/ 134 w 225"/>
                  <a:gd name="T75" fmla="*/ 25 h 202"/>
                  <a:gd name="T76" fmla="*/ 138 w 225"/>
                  <a:gd name="T77" fmla="*/ 44 h 202"/>
                  <a:gd name="T78" fmla="*/ 154 w 225"/>
                  <a:gd name="T79" fmla="*/ 55 h 202"/>
                  <a:gd name="T80" fmla="*/ 151 w 225"/>
                  <a:gd name="T81" fmla="*/ 72 h 202"/>
                  <a:gd name="T82" fmla="*/ 164 w 225"/>
                  <a:gd name="T83" fmla="*/ 84 h 202"/>
                  <a:gd name="T84" fmla="*/ 184 w 225"/>
                  <a:gd name="T85" fmla="*/ 84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5" h="202">
                    <a:moveTo>
                      <a:pt x="198" y="102"/>
                    </a:moveTo>
                    <a:lnTo>
                      <a:pt x="207" y="108"/>
                    </a:lnTo>
                    <a:lnTo>
                      <a:pt x="214" y="111"/>
                    </a:lnTo>
                    <a:lnTo>
                      <a:pt x="216" y="101"/>
                    </a:lnTo>
                    <a:lnTo>
                      <a:pt x="223" y="104"/>
                    </a:lnTo>
                    <a:lnTo>
                      <a:pt x="225" y="110"/>
                    </a:lnTo>
                    <a:lnTo>
                      <a:pt x="222" y="120"/>
                    </a:lnTo>
                    <a:lnTo>
                      <a:pt x="223" y="128"/>
                    </a:lnTo>
                    <a:lnTo>
                      <a:pt x="220" y="132"/>
                    </a:lnTo>
                    <a:lnTo>
                      <a:pt x="222" y="136"/>
                    </a:lnTo>
                    <a:lnTo>
                      <a:pt x="217" y="146"/>
                    </a:lnTo>
                    <a:lnTo>
                      <a:pt x="219" y="148"/>
                    </a:lnTo>
                    <a:lnTo>
                      <a:pt x="213" y="157"/>
                    </a:lnTo>
                    <a:lnTo>
                      <a:pt x="214" y="167"/>
                    </a:lnTo>
                    <a:lnTo>
                      <a:pt x="210" y="172"/>
                    </a:lnTo>
                    <a:lnTo>
                      <a:pt x="207" y="178"/>
                    </a:lnTo>
                    <a:lnTo>
                      <a:pt x="202" y="180"/>
                    </a:lnTo>
                    <a:lnTo>
                      <a:pt x="199" y="187"/>
                    </a:lnTo>
                    <a:lnTo>
                      <a:pt x="193" y="177"/>
                    </a:lnTo>
                    <a:lnTo>
                      <a:pt x="189" y="174"/>
                    </a:lnTo>
                    <a:lnTo>
                      <a:pt x="181" y="175"/>
                    </a:lnTo>
                    <a:lnTo>
                      <a:pt x="175" y="175"/>
                    </a:lnTo>
                    <a:lnTo>
                      <a:pt x="172" y="193"/>
                    </a:lnTo>
                    <a:lnTo>
                      <a:pt x="169" y="196"/>
                    </a:lnTo>
                    <a:lnTo>
                      <a:pt x="166" y="202"/>
                    </a:lnTo>
                    <a:lnTo>
                      <a:pt x="161" y="202"/>
                    </a:lnTo>
                    <a:lnTo>
                      <a:pt x="160" y="198"/>
                    </a:lnTo>
                    <a:lnTo>
                      <a:pt x="149" y="193"/>
                    </a:lnTo>
                    <a:lnTo>
                      <a:pt x="149" y="190"/>
                    </a:lnTo>
                    <a:lnTo>
                      <a:pt x="142" y="187"/>
                    </a:lnTo>
                    <a:lnTo>
                      <a:pt x="140" y="184"/>
                    </a:lnTo>
                    <a:lnTo>
                      <a:pt x="152" y="177"/>
                    </a:lnTo>
                    <a:lnTo>
                      <a:pt x="155" y="170"/>
                    </a:lnTo>
                    <a:lnTo>
                      <a:pt x="154" y="167"/>
                    </a:lnTo>
                    <a:lnTo>
                      <a:pt x="151" y="167"/>
                    </a:lnTo>
                    <a:lnTo>
                      <a:pt x="143" y="174"/>
                    </a:lnTo>
                    <a:lnTo>
                      <a:pt x="131" y="174"/>
                    </a:lnTo>
                    <a:lnTo>
                      <a:pt x="132" y="166"/>
                    </a:lnTo>
                    <a:lnTo>
                      <a:pt x="131" y="164"/>
                    </a:lnTo>
                    <a:lnTo>
                      <a:pt x="126" y="174"/>
                    </a:lnTo>
                    <a:lnTo>
                      <a:pt x="117" y="180"/>
                    </a:lnTo>
                    <a:lnTo>
                      <a:pt x="99" y="160"/>
                    </a:lnTo>
                    <a:lnTo>
                      <a:pt x="91" y="155"/>
                    </a:lnTo>
                    <a:lnTo>
                      <a:pt x="93" y="151"/>
                    </a:lnTo>
                    <a:lnTo>
                      <a:pt x="79" y="136"/>
                    </a:lnTo>
                    <a:lnTo>
                      <a:pt x="69" y="129"/>
                    </a:lnTo>
                    <a:lnTo>
                      <a:pt x="73" y="129"/>
                    </a:lnTo>
                    <a:lnTo>
                      <a:pt x="75" y="125"/>
                    </a:lnTo>
                    <a:lnTo>
                      <a:pt x="82" y="117"/>
                    </a:lnTo>
                    <a:lnTo>
                      <a:pt x="70" y="117"/>
                    </a:lnTo>
                    <a:lnTo>
                      <a:pt x="63" y="113"/>
                    </a:lnTo>
                    <a:lnTo>
                      <a:pt x="58" y="117"/>
                    </a:lnTo>
                    <a:lnTo>
                      <a:pt x="53" y="117"/>
                    </a:lnTo>
                    <a:lnTo>
                      <a:pt x="52" y="113"/>
                    </a:lnTo>
                    <a:lnTo>
                      <a:pt x="53" y="111"/>
                    </a:lnTo>
                    <a:lnTo>
                      <a:pt x="58" y="107"/>
                    </a:lnTo>
                    <a:lnTo>
                      <a:pt x="70" y="101"/>
                    </a:lnTo>
                    <a:lnTo>
                      <a:pt x="73" y="101"/>
                    </a:lnTo>
                    <a:lnTo>
                      <a:pt x="78" y="94"/>
                    </a:lnTo>
                    <a:lnTo>
                      <a:pt x="82" y="87"/>
                    </a:lnTo>
                    <a:lnTo>
                      <a:pt x="84" y="82"/>
                    </a:lnTo>
                    <a:lnTo>
                      <a:pt x="81" y="73"/>
                    </a:lnTo>
                    <a:lnTo>
                      <a:pt x="73" y="70"/>
                    </a:lnTo>
                    <a:lnTo>
                      <a:pt x="64" y="69"/>
                    </a:lnTo>
                    <a:lnTo>
                      <a:pt x="57" y="73"/>
                    </a:lnTo>
                    <a:lnTo>
                      <a:pt x="38" y="93"/>
                    </a:lnTo>
                    <a:lnTo>
                      <a:pt x="29" y="93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8" y="105"/>
                    </a:lnTo>
                    <a:lnTo>
                      <a:pt x="3" y="102"/>
                    </a:lnTo>
                    <a:lnTo>
                      <a:pt x="0" y="99"/>
                    </a:lnTo>
                    <a:lnTo>
                      <a:pt x="9" y="96"/>
                    </a:lnTo>
                    <a:lnTo>
                      <a:pt x="8" y="93"/>
                    </a:lnTo>
                    <a:lnTo>
                      <a:pt x="17" y="84"/>
                    </a:lnTo>
                    <a:lnTo>
                      <a:pt x="26" y="78"/>
                    </a:lnTo>
                    <a:lnTo>
                      <a:pt x="29" y="78"/>
                    </a:lnTo>
                    <a:lnTo>
                      <a:pt x="31" y="72"/>
                    </a:lnTo>
                    <a:lnTo>
                      <a:pt x="29" y="69"/>
                    </a:lnTo>
                    <a:lnTo>
                      <a:pt x="28" y="55"/>
                    </a:lnTo>
                    <a:lnTo>
                      <a:pt x="25" y="53"/>
                    </a:lnTo>
                    <a:lnTo>
                      <a:pt x="17" y="55"/>
                    </a:lnTo>
                    <a:lnTo>
                      <a:pt x="19" y="46"/>
                    </a:lnTo>
                    <a:lnTo>
                      <a:pt x="17" y="38"/>
                    </a:lnTo>
                    <a:lnTo>
                      <a:pt x="22" y="41"/>
                    </a:lnTo>
                    <a:lnTo>
                      <a:pt x="23" y="38"/>
                    </a:lnTo>
                    <a:lnTo>
                      <a:pt x="32" y="41"/>
                    </a:lnTo>
                    <a:lnTo>
                      <a:pt x="35" y="35"/>
                    </a:lnTo>
                    <a:lnTo>
                      <a:pt x="34" y="32"/>
                    </a:lnTo>
                    <a:lnTo>
                      <a:pt x="37" y="29"/>
                    </a:lnTo>
                    <a:lnTo>
                      <a:pt x="47" y="32"/>
                    </a:lnTo>
                    <a:lnTo>
                      <a:pt x="50" y="32"/>
                    </a:lnTo>
                    <a:lnTo>
                      <a:pt x="57" y="38"/>
                    </a:lnTo>
                    <a:lnTo>
                      <a:pt x="60" y="44"/>
                    </a:lnTo>
                    <a:lnTo>
                      <a:pt x="63" y="40"/>
                    </a:lnTo>
                    <a:lnTo>
                      <a:pt x="67" y="35"/>
                    </a:lnTo>
                    <a:lnTo>
                      <a:pt x="78" y="35"/>
                    </a:lnTo>
                    <a:lnTo>
                      <a:pt x="82" y="29"/>
                    </a:lnTo>
                    <a:lnTo>
                      <a:pt x="82" y="25"/>
                    </a:lnTo>
                    <a:lnTo>
                      <a:pt x="85" y="18"/>
                    </a:lnTo>
                    <a:lnTo>
                      <a:pt x="84" y="12"/>
                    </a:lnTo>
                    <a:lnTo>
                      <a:pt x="87" y="14"/>
                    </a:lnTo>
                    <a:lnTo>
                      <a:pt x="91" y="12"/>
                    </a:lnTo>
                    <a:lnTo>
                      <a:pt x="99" y="14"/>
                    </a:lnTo>
                    <a:lnTo>
                      <a:pt x="108" y="18"/>
                    </a:lnTo>
                    <a:lnTo>
                      <a:pt x="105" y="14"/>
                    </a:lnTo>
                    <a:lnTo>
                      <a:pt x="113" y="0"/>
                    </a:lnTo>
                    <a:lnTo>
                      <a:pt x="117" y="5"/>
                    </a:lnTo>
                    <a:lnTo>
                      <a:pt x="125" y="6"/>
                    </a:lnTo>
                    <a:lnTo>
                      <a:pt x="134" y="11"/>
                    </a:lnTo>
                    <a:lnTo>
                      <a:pt x="131" y="14"/>
                    </a:lnTo>
                    <a:lnTo>
                      <a:pt x="135" y="18"/>
                    </a:lnTo>
                    <a:lnTo>
                      <a:pt x="131" y="23"/>
                    </a:lnTo>
                    <a:lnTo>
                      <a:pt x="134" y="25"/>
                    </a:lnTo>
                    <a:lnTo>
                      <a:pt x="145" y="26"/>
                    </a:lnTo>
                    <a:lnTo>
                      <a:pt x="149" y="31"/>
                    </a:lnTo>
                    <a:lnTo>
                      <a:pt x="138" y="44"/>
                    </a:lnTo>
                    <a:lnTo>
                      <a:pt x="138" y="49"/>
                    </a:lnTo>
                    <a:lnTo>
                      <a:pt x="143" y="47"/>
                    </a:lnTo>
                    <a:lnTo>
                      <a:pt x="154" y="55"/>
                    </a:lnTo>
                    <a:lnTo>
                      <a:pt x="152" y="56"/>
                    </a:lnTo>
                    <a:lnTo>
                      <a:pt x="148" y="64"/>
                    </a:lnTo>
                    <a:lnTo>
                      <a:pt x="151" y="72"/>
                    </a:lnTo>
                    <a:lnTo>
                      <a:pt x="155" y="75"/>
                    </a:lnTo>
                    <a:lnTo>
                      <a:pt x="158" y="84"/>
                    </a:lnTo>
                    <a:lnTo>
                      <a:pt x="164" y="84"/>
                    </a:lnTo>
                    <a:lnTo>
                      <a:pt x="169" y="81"/>
                    </a:lnTo>
                    <a:lnTo>
                      <a:pt x="178" y="78"/>
                    </a:lnTo>
                    <a:lnTo>
                      <a:pt x="184" y="84"/>
                    </a:lnTo>
                    <a:lnTo>
                      <a:pt x="187" y="90"/>
                    </a:lnTo>
                    <a:lnTo>
                      <a:pt x="198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5" name="Freeform 2191">
                <a:extLst>
                  <a:ext uri="{FF2B5EF4-FFF2-40B4-BE49-F238E27FC236}">
                    <a16:creationId xmlns:a16="http://schemas.microsoft.com/office/drawing/2014/main" id="{CFBB3767-9898-4CCE-E1CF-E47CEBBA0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791"/>
                <a:ext cx="64" cy="52"/>
              </a:xfrm>
              <a:custGeom>
                <a:avLst/>
                <a:gdLst>
                  <a:gd name="T0" fmla="*/ 127 w 127"/>
                  <a:gd name="T1" fmla="*/ 21 h 105"/>
                  <a:gd name="T2" fmla="*/ 115 w 127"/>
                  <a:gd name="T3" fmla="*/ 24 h 105"/>
                  <a:gd name="T4" fmla="*/ 108 w 127"/>
                  <a:gd name="T5" fmla="*/ 20 h 105"/>
                  <a:gd name="T6" fmla="*/ 105 w 127"/>
                  <a:gd name="T7" fmla="*/ 11 h 105"/>
                  <a:gd name="T8" fmla="*/ 95 w 127"/>
                  <a:gd name="T9" fmla="*/ 5 h 105"/>
                  <a:gd name="T10" fmla="*/ 89 w 127"/>
                  <a:gd name="T11" fmla="*/ 5 h 105"/>
                  <a:gd name="T12" fmla="*/ 74 w 127"/>
                  <a:gd name="T13" fmla="*/ 2 h 105"/>
                  <a:gd name="T14" fmla="*/ 67 w 127"/>
                  <a:gd name="T15" fmla="*/ 2 h 105"/>
                  <a:gd name="T16" fmla="*/ 62 w 127"/>
                  <a:gd name="T17" fmla="*/ 5 h 105"/>
                  <a:gd name="T18" fmla="*/ 64 w 127"/>
                  <a:gd name="T19" fmla="*/ 26 h 105"/>
                  <a:gd name="T20" fmla="*/ 56 w 127"/>
                  <a:gd name="T21" fmla="*/ 35 h 105"/>
                  <a:gd name="T22" fmla="*/ 48 w 127"/>
                  <a:gd name="T23" fmla="*/ 44 h 105"/>
                  <a:gd name="T24" fmla="*/ 38 w 127"/>
                  <a:gd name="T25" fmla="*/ 49 h 105"/>
                  <a:gd name="T26" fmla="*/ 41 w 127"/>
                  <a:gd name="T27" fmla="*/ 55 h 105"/>
                  <a:gd name="T28" fmla="*/ 29 w 127"/>
                  <a:gd name="T29" fmla="*/ 67 h 105"/>
                  <a:gd name="T30" fmla="*/ 9 w 127"/>
                  <a:gd name="T31" fmla="*/ 52 h 105"/>
                  <a:gd name="T32" fmla="*/ 0 w 127"/>
                  <a:gd name="T33" fmla="*/ 61 h 105"/>
                  <a:gd name="T34" fmla="*/ 7 w 127"/>
                  <a:gd name="T35" fmla="*/ 72 h 105"/>
                  <a:gd name="T36" fmla="*/ 18 w 127"/>
                  <a:gd name="T37" fmla="*/ 85 h 105"/>
                  <a:gd name="T38" fmla="*/ 18 w 127"/>
                  <a:gd name="T39" fmla="*/ 97 h 105"/>
                  <a:gd name="T40" fmla="*/ 27 w 127"/>
                  <a:gd name="T41" fmla="*/ 105 h 105"/>
                  <a:gd name="T42" fmla="*/ 26 w 127"/>
                  <a:gd name="T43" fmla="*/ 94 h 105"/>
                  <a:gd name="T44" fmla="*/ 33 w 127"/>
                  <a:gd name="T45" fmla="*/ 96 h 105"/>
                  <a:gd name="T46" fmla="*/ 42 w 127"/>
                  <a:gd name="T47" fmla="*/ 87 h 105"/>
                  <a:gd name="T48" fmla="*/ 45 w 127"/>
                  <a:gd name="T49" fmla="*/ 81 h 105"/>
                  <a:gd name="T50" fmla="*/ 62 w 127"/>
                  <a:gd name="T51" fmla="*/ 73 h 105"/>
                  <a:gd name="T52" fmla="*/ 71 w 127"/>
                  <a:gd name="T53" fmla="*/ 67 h 105"/>
                  <a:gd name="T54" fmla="*/ 85 w 127"/>
                  <a:gd name="T55" fmla="*/ 72 h 105"/>
                  <a:gd name="T56" fmla="*/ 94 w 127"/>
                  <a:gd name="T57" fmla="*/ 72 h 105"/>
                  <a:gd name="T58" fmla="*/ 108 w 127"/>
                  <a:gd name="T59" fmla="*/ 72 h 105"/>
                  <a:gd name="T60" fmla="*/ 108 w 127"/>
                  <a:gd name="T61" fmla="*/ 62 h 105"/>
                  <a:gd name="T62" fmla="*/ 103 w 127"/>
                  <a:gd name="T63" fmla="*/ 55 h 105"/>
                  <a:gd name="T64" fmla="*/ 114 w 127"/>
                  <a:gd name="T65" fmla="*/ 43 h 105"/>
                  <a:gd name="T66" fmla="*/ 123 w 127"/>
                  <a:gd name="T67" fmla="*/ 32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7" h="105">
                    <a:moveTo>
                      <a:pt x="127" y="29"/>
                    </a:moveTo>
                    <a:lnTo>
                      <a:pt x="127" y="21"/>
                    </a:lnTo>
                    <a:lnTo>
                      <a:pt x="120" y="21"/>
                    </a:lnTo>
                    <a:lnTo>
                      <a:pt x="115" y="24"/>
                    </a:lnTo>
                    <a:lnTo>
                      <a:pt x="111" y="21"/>
                    </a:lnTo>
                    <a:lnTo>
                      <a:pt x="108" y="20"/>
                    </a:lnTo>
                    <a:lnTo>
                      <a:pt x="105" y="17"/>
                    </a:lnTo>
                    <a:lnTo>
                      <a:pt x="105" y="11"/>
                    </a:lnTo>
                    <a:lnTo>
                      <a:pt x="98" y="11"/>
                    </a:lnTo>
                    <a:lnTo>
                      <a:pt x="95" y="5"/>
                    </a:lnTo>
                    <a:lnTo>
                      <a:pt x="92" y="6"/>
                    </a:lnTo>
                    <a:lnTo>
                      <a:pt x="89" y="5"/>
                    </a:lnTo>
                    <a:lnTo>
                      <a:pt x="85" y="0"/>
                    </a:lnTo>
                    <a:lnTo>
                      <a:pt x="74" y="2"/>
                    </a:lnTo>
                    <a:lnTo>
                      <a:pt x="68" y="2"/>
                    </a:lnTo>
                    <a:lnTo>
                      <a:pt x="67" y="2"/>
                    </a:lnTo>
                    <a:lnTo>
                      <a:pt x="65" y="3"/>
                    </a:lnTo>
                    <a:lnTo>
                      <a:pt x="62" y="5"/>
                    </a:lnTo>
                    <a:lnTo>
                      <a:pt x="61" y="15"/>
                    </a:lnTo>
                    <a:lnTo>
                      <a:pt x="64" y="26"/>
                    </a:lnTo>
                    <a:lnTo>
                      <a:pt x="61" y="32"/>
                    </a:lnTo>
                    <a:lnTo>
                      <a:pt x="56" y="35"/>
                    </a:lnTo>
                    <a:lnTo>
                      <a:pt x="47" y="41"/>
                    </a:lnTo>
                    <a:lnTo>
                      <a:pt x="48" y="44"/>
                    </a:lnTo>
                    <a:lnTo>
                      <a:pt x="41" y="49"/>
                    </a:lnTo>
                    <a:lnTo>
                      <a:pt x="38" y="49"/>
                    </a:lnTo>
                    <a:lnTo>
                      <a:pt x="38" y="53"/>
                    </a:lnTo>
                    <a:lnTo>
                      <a:pt x="41" y="55"/>
                    </a:lnTo>
                    <a:lnTo>
                      <a:pt x="39" y="64"/>
                    </a:lnTo>
                    <a:lnTo>
                      <a:pt x="29" y="67"/>
                    </a:lnTo>
                    <a:lnTo>
                      <a:pt x="18" y="50"/>
                    </a:lnTo>
                    <a:lnTo>
                      <a:pt x="9" y="52"/>
                    </a:lnTo>
                    <a:lnTo>
                      <a:pt x="6" y="59"/>
                    </a:lnTo>
                    <a:lnTo>
                      <a:pt x="0" y="61"/>
                    </a:lnTo>
                    <a:lnTo>
                      <a:pt x="1" y="68"/>
                    </a:lnTo>
                    <a:lnTo>
                      <a:pt x="7" y="72"/>
                    </a:lnTo>
                    <a:lnTo>
                      <a:pt x="7" y="81"/>
                    </a:lnTo>
                    <a:lnTo>
                      <a:pt x="18" y="85"/>
                    </a:lnTo>
                    <a:lnTo>
                      <a:pt x="23" y="93"/>
                    </a:lnTo>
                    <a:lnTo>
                      <a:pt x="18" y="97"/>
                    </a:lnTo>
                    <a:lnTo>
                      <a:pt x="23" y="105"/>
                    </a:lnTo>
                    <a:lnTo>
                      <a:pt x="27" y="105"/>
                    </a:lnTo>
                    <a:lnTo>
                      <a:pt x="24" y="99"/>
                    </a:lnTo>
                    <a:lnTo>
                      <a:pt x="26" y="94"/>
                    </a:lnTo>
                    <a:lnTo>
                      <a:pt x="32" y="93"/>
                    </a:lnTo>
                    <a:lnTo>
                      <a:pt x="33" y="96"/>
                    </a:lnTo>
                    <a:lnTo>
                      <a:pt x="44" y="91"/>
                    </a:lnTo>
                    <a:lnTo>
                      <a:pt x="42" y="87"/>
                    </a:lnTo>
                    <a:lnTo>
                      <a:pt x="44" y="79"/>
                    </a:lnTo>
                    <a:lnTo>
                      <a:pt x="45" y="81"/>
                    </a:lnTo>
                    <a:lnTo>
                      <a:pt x="59" y="75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71" y="67"/>
                    </a:lnTo>
                    <a:lnTo>
                      <a:pt x="76" y="67"/>
                    </a:lnTo>
                    <a:lnTo>
                      <a:pt x="85" y="72"/>
                    </a:lnTo>
                    <a:lnTo>
                      <a:pt x="88" y="78"/>
                    </a:lnTo>
                    <a:lnTo>
                      <a:pt x="94" y="72"/>
                    </a:lnTo>
                    <a:lnTo>
                      <a:pt x="103" y="78"/>
                    </a:lnTo>
                    <a:lnTo>
                      <a:pt x="108" y="72"/>
                    </a:lnTo>
                    <a:lnTo>
                      <a:pt x="111" y="68"/>
                    </a:lnTo>
                    <a:lnTo>
                      <a:pt x="108" y="62"/>
                    </a:lnTo>
                    <a:lnTo>
                      <a:pt x="105" y="61"/>
                    </a:lnTo>
                    <a:lnTo>
                      <a:pt x="103" y="55"/>
                    </a:lnTo>
                    <a:lnTo>
                      <a:pt x="108" y="44"/>
                    </a:lnTo>
                    <a:lnTo>
                      <a:pt x="114" y="43"/>
                    </a:lnTo>
                    <a:lnTo>
                      <a:pt x="114" y="41"/>
                    </a:lnTo>
                    <a:lnTo>
                      <a:pt x="123" y="32"/>
                    </a:lnTo>
                    <a:lnTo>
                      <a:pt x="127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6" name="Freeform 2192">
                <a:extLst>
                  <a:ext uri="{FF2B5EF4-FFF2-40B4-BE49-F238E27FC236}">
                    <a16:creationId xmlns:a16="http://schemas.microsoft.com/office/drawing/2014/main" id="{5CC95F47-91AF-18B2-FED4-08C7720B3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791"/>
                <a:ext cx="64" cy="52"/>
              </a:xfrm>
              <a:custGeom>
                <a:avLst/>
                <a:gdLst>
                  <a:gd name="T0" fmla="*/ 123 w 127"/>
                  <a:gd name="T1" fmla="*/ 32 h 105"/>
                  <a:gd name="T2" fmla="*/ 114 w 127"/>
                  <a:gd name="T3" fmla="*/ 43 h 105"/>
                  <a:gd name="T4" fmla="*/ 103 w 127"/>
                  <a:gd name="T5" fmla="*/ 55 h 105"/>
                  <a:gd name="T6" fmla="*/ 108 w 127"/>
                  <a:gd name="T7" fmla="*/ 62 h 105"/>
                  <a:gd name="T8" fmla="*/ 108 w 127"/>
                  <a:gd name="T9" fmla="*/ 72 h 105"/>
                  <a:gd name="T10" fmla="*/ 94 w 127"/>
                  <a:gd name="T11" fmla="*/ 72 h 105"/>
                  <a:gd name="T12" fmla="*/ 85 w 127"/>
                  <a:gd name="T13" fmla="*/ 72 h 105"/>
                  <a:gd name="T14" fmla="*/ 71 w 127"/>
                  <a:gd name="T15" fmla="*/ 67 h 105"/>
                  <a:gd name="T16" fmla="*/ 62 w 127"/>
                  <a:gd name="T17" fmla="*/ 73 h 105"/>
                  <a:gd name="T18" fmla="*/ 45 w 127"/>
                  <a:gd name="T19" fmla="*/ 81 h 105"/>
                  <a:gd name="T20" fmla="*/ 42 w 127"/>
                  <a:gd name="T21" fmla="*/ 87 h 105"/>
                  <a:gd name="T22" fmla="*/ 33 w 127"/>
                  <a:gd name="T23" fmla="*/ 96 h 105"/>
                  <a:gd name="T24" fmla="*/ 26 w 127"/>
                  <a:gd name="T25" fmla="*/ 94 h 105"/>
                  <a:gd name="T26" fmla="*/ 27 w 127"/>
                  <a:gd name="T27" fmla="*/ 105 h 105"/>
                  <a:gd name="T28" fmla="*/ 18 w 127"/>
                  <a:gd name="T29" fmla="*/ 97 h 105"/>
                  <a:gd name="T30" fmla="*/ 18 w 127"/>
                  <a:gd name="T31" fmla="*/ 85 h 105"/>
                  <a:gd name="T32" fmla="*/ 7 w 127"/>
                  <a:gd name="T33" fmla="*/ 72 h 105"/>
                  <a:gd name="T34" fmla="*/ 0 w 127"/>
                  <a:gd name="T35" fmla="*/ 61 h 105"/>
                  <a:gd name="T36" fmla="*/ 9 w 127"/>
                  <a:gd name="T37" fmla="*/ 52 h 105"/>
                  <a:gd name="T38" fmla="*/ 29 w 127"/>
                  <a:gd name="T39" fmla="*/ 67 h 105"/>
                  <a:gd name="T40" fmla="*/ 41 w 127"/>
                  <a:gd name="T41" fmla="*/ 55 h 105"/>
                  <a:gd name="T42" fmla="*/ 38 w 127"/>
                  <a:gd name="T43" fmla="*/ 49 h 105"/>
                  <a:gd name="T44" fmla="*/ 48 w 127"/>
                  <a:gd name="T45" fmla="*/ 44 h 105"/>
                  <a:gd name="T46" fmla="*/ 56 w 127"/>
                  <a:gd name="T47" fmla="*/ 35 h 105"/>
                  <a:gd name="T48" fmla="*/ 64 w 127"/>
                  <a:gd name="T49" fmla="*/ 26 h 105"/>
                  <a:gd name="T50" fmla="*/ 62 w 127"/>
                  <a:gd name="T51" fmla="*/ 5 h 105"/>
                  <a:gd name="T52" fmla="*/ 67 w 127"/>
                  <a:gd name="T53" fmla="*/ 2 h 105"/>
                  <a:gd name="T54" fmla="*/ 74 w 127"/>
                  <a:gd name="T55" fmla="*/ 2 h 105"/>
                  <a:gd name="T56" fmla="*/ 89 w 127"/>
                  <a:gd name="T57" fmla="*/ 5 h 105"/>
                  <a:gd name="T58" fmla="*/ 95 w 127"/>
                  <a:gd name="T59" fmla="*/ 5 h 105"/>
                  <a:gd name="T60" fmla="*/ 105 w 127"/>
                  <a:gd name="T61" fmla="*/ 11 h 105"/>
                  <a:gd name="T62" fmla="*/ 108 w 127"/>
                  <a:gd name="T63" fmla="*/ 20 h 105"/>
                  <a:gd name="T64" fmla="*/ 115 w 127"/>
                  <a:gd name="T65" fmla="*/ 24 h 105"/>
                  <a:gd name="T66" fmla="*/ 127 w 127"/>
                  <a:gd name="T67" fmla="*/ 21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7" h="105">
                    <a:moveTo>
                      <a:pt x="127" y="29"/>
                    </a:moveTo>
                    <a:lnTo>
                      <a:pt x="123" y="32"/>
                    </a:lnTo>
                    <a:lnTo>
                      <a:pt x="114" y="41"/>
                    </a:lnTo>
                    <a:lnTo>
                      <a:pt x="114" y="43"/>
                    </a:lnTo>
                    <a:lnTo>
                      <a:pt x="108" y="44"/>
                    </a:lnTo>
                    <a:lnTo>
                      <a:pt x="103" y="55"/>
                    </a:lnTo>
                    <a:lnTo>
                      <a:pt x="105" y="61"/>
                    </a:lnTo>
                    <a:lnTo>
                      <a:pt x="108" y="62"/>
                    </a:lnTo>
                    <a:lnTo>
                      <a:pt x="111" y="68"/>
                    </a:lnTo>
                    <a:lnTo>
                      <a:pt x="108" y="72"/>
                    </a:lnTo>
                    <a:lnTo>
                      <a:pt x="103" y="78"/>
                    </a:lnTo>
                    <a:lnTo>
                      <a:pt x="94" y="72"/>
                    </a:lnTo>
                    <a:lnTo>
                      <a:pt x="88" y="78"/>
                    </a:lnTo>
                    <a:lnTo>
                      <a:pt x="85" y="72"/>
                    </a:lnTo>
                    <a:lnTo>
                      <a:pt x="76" y="67"/>
                    </a:lnTo>
                    <a:lnTo>
                      <a:pt x="71" y="67"/>
                    </a:lnTo>
                    <a:lnTo>
                      <a:pt x="62" y="72"/>
                    </a:lnTo>
                    <a:lnTo>
                      <a:pt x="62" y="73"/>
                    </a:lnTo>
                    <a:lnTo>
                      <a:pt x="59" y="75"/>
                    </a:lnTo>
                    <a:lnTo>
                      <a:pt x="45" y="81"/>
                    </a:lnTo>
                    <a:lnTo>
                      <a:pt x="44" y="79"/>
                    </a:lnTo>
                    <a:lnTo>
                      <a:pt x="42" y="87"/>
                    </a:lnTo>
                    <a:lnTo>
                      <a:pt x="44" y="91"/>
                    </a:lnTo>
                    <a:lnTo>
                      <a:pt x="33" y="96"/>
                    </a:lnTo>
                    <a:lnTo>
                      <a:pt x="32" y="93"/>
                    </a:lnTo>
                    <a:lnTo>
                      <a:pt x="26" y="94"/>
                    </a:lnTo>
                    <a:lnTo>
                      <a:pt x="24" y="99"/>
                    </a:lnTo>
                    <a:lnTo>
                      <a:pt x="27" y="105"/>
                    </a:lnTo>
                    <a:lnTo>
                      <a:pt x="23" y="105"/>
                    </a:lnTo>
                    <a:lnTo>
                      <a:pt x="18" y="97"/>
                    </a:lnTo>
                    <a:lnTo>
                      <a:pt x="23" y="93"/>
                    </a:lnTo>
                    <a:lnTo>
                      <a:pt x="18" y="85"/>
                    </a:lnTo>
                    <a:lnTo>
                      <a:pt x="7" y="81"/>
                    </a:lnTo>
                    <a:lnTo>
                      <a:pt x="7" y="72"/>
                    </a:lnTo>
                    <a:lnTo>
                      <a:pt x="1" y="68"/>
                    </a:lnTo>
                    <a:lnTo>
                      <a:pt x="0" y="61"/>
                    </a:lnTo>
                    <a:lnTo>
                      <a:pt x="6" y="59"/>
                    </a:lnTo>
                    <a:lnTo>
                      <a:pt x="9" y="52"/>
                    </a:lnTo>
                    <a:lnTo>
                      <a:pt x="18" y="50"/>
                    </a:lnTo>
                    <a:lnTo>
                      <a:pt x="29" y="67"/>
                    </a:lnTo>
                    <a:lnTo>
                      <a:pt x="39" y="64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8" y="49"/>
                    </a:lnTo>
                    <a:lnTo>
                      <a:pt x="41" y="49"/>
                    </a:lnTo>
                    <a:lnTo>
                      <a:pt x="48" y="44"/>
                    </a:lnTo>
                    <a:lnTo>
                      <a:pt x="47" y="41"/>
                    </a:lnTo>
                    <a:lnTo>
                      <a:pt x="56" y="35"/>
                    </a:lnTo>
                    <a:lnTo>
                      <a:pt x="61" y="32"/>
                    </a:lnTo>
                    <a:lnTo>
                      <a:pt x="64" y="26"/>
                    </a:lnTo>
                    <a:lnTo>
                      <a:pt x="61" y="15"/>
                    </a:lnTo>
                    <a:lnTo>
                      <a:pt x="62" y="5"/>
                    </a:lnTo>
                    <a:lnTo>
                      <a:pt x="65" y="3"/>
                    </a:lnTo>
                    <a:lnTo>
                      <a:pt x="67" y="2"/>
                    </a:lnTo>
                    <a:lnTo>
                      <a:pt x="68" y="2"/>
                    </a:lnTo>
                    <a:lnTo>
                      <a:pt x="74" y="2"/>
                    </a:lnTo>
                    <a:lnTo>
                      <a:pt x="85" y="0"/>
                    </a:lnTo>
                    <a:lnTo>
                      <a:pt x="89" y="5"/>
                    </a:lnTo>
                    <a:lnTo>
                      <a:pt x="92" y="6"/>
                    </a:lnTo>
                    <a:lnTo>
                      <a:pt x="95" y="5"/>
                    </a:lnTo>
                    <a:lnTo>
                      <a:pt x="98" y="11"/>
                    </a:lnTo>
                    <a:lnTo>
                      <a:pt x="105" y="11"/>
                    </a:lnTo>
                    <a:lnTo>
                      <a:pt x="105" y="17"/>
                    </a:lnTo>
                    <a:lnTo>
                      <a:pt x="108" y="20"/>
                    </a:lnTo>
                    <a:lnTo>
                      <a:pt x="111" y="21"/>
                    </a:lnTo>
                    <a:lnTo>
                      <a:pt x="115" y="24"/>
                    </a:lnTo>
                    <a:lnTo>
                      <a:pt x="120" y="21"/>
                    </a:lnTo>
                    <a:lnTo>
                      <a:pt x="127" y="21"/>
                    </a:lnTo>
                    <a:lnTo>
                      <a:pt x="127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7" name="Freeform 2193">
                <a:extLst>
                  <a:ext uri="{FF2B5EF4-FFF2-40B4-BE49-F238E27FC236}">
                    <a16:creationId xmlns:a16="http://schemas.microsoft.com/office/drawing/2014/main" id="{17F65F1A-7537-234F-F83D-99ED6559B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791"/>
                <a:ext cx="64" cy="52"/>
              </a:xfrm>
              <a:custGeom>
                <a:avLst/>
                <a:gdLst>
                  <a:gd name="T0" fmla="*/ 123 w 127"/>
                  <a:gd name="T1" fmla="*/ 32 h 105"/>
                  <a:gd name="T2" fmla="*/ 114 w 127"/>
                  <a:gd name="T3" fmla="*/ 43 h 105"/>
                  <a:gd name="T4" fmla="*/ 103 w 127"/>
                  <a:gd name="T5" fmla="*/ 55 h 105"/>
                  <a:gd name="T6" fmla="*/ 108 w 127"/>
                  <a:gd name="T7" fmla="*/ 62 h 105"/>
                  <a:gd name="T8" fmla="*/ 108 w 127"/>
                  <a:gd name="T9" fmla="*/ 72 h 105"/>
                  <a:gd name="T10" fmla="*/ 94 w 127"/>
                  <a:gd name="T11" fmla="*/ 72 h 105"/>
                  <a:gd name="T12" fmla="*/ 85 w 127"/>
                  <a:gd name="T13" fmla="*/ 72 h 105"/>
                  <a:gd name="T14" fmla="*/ 71 w 127"/>
                  <a:gd name="T15" fmla="*/ 67 h 105"/>
                  <a:gd name="T16" fmla="*/ 62 w 127"/>
                  <a:gd name="T17" fmla="*/ 73 h 105"/>
                  <a:gd name="T18" fmla="*/ 45 w 127"/>
                  <a:gd name="T19" fmla="*/ 81 h 105"/>
                  <a:gd name="T20" fmla="*/ 42 w 127"/>
                  <a:gd name="T21" fmla="*/ 87 h 105"/>
                  <a:gd name="T22" fmla="*/ 33 w 127"/>
                  <a:gd name="T23" fmla="*/ 96 h 105"/>
                  <a:gd name="T24" fmla="*/ 26 w 127"/>
                  <a:gd name="T25" fmla="*/ 94 h 105"/>
                  <a:gd name="T26" fmla="*/ 27 w 127"/>
                  <a:gd name="T27" fmla="*/ 105 h 105"/>
                  <a:gd name="T28" fmla="*/ 18 w 127"/>
                  <a:gd name="T29" fmla="*/ 97 h 105"/>
                  <a:gd name="T30" fmla="*/ 18 w 127"/>
                  <a:gd name="T31" fmla="*/ 85 h 105"/>
                  <a:gd name="T32" fmla="*/ 7 w 127"/>
                  <a:gd name="T33" fmla="*/ 72 h 105"/>
                  <a:gd name="T34" fmla="*/ 0 w 127"/>
                  <a:gd name="T35" fmla="*/ 61 h 105"/>
                  <a:gd name="T36" fmla="*/ 9 w 127"/>
                  <a:gd name="T37" fmla="*/ 52 h 105"/>
                  <a:gd name="T38" fmla="*/ 29 w 127"/>
                  <a:gd name="T39" fmla="*/ 67 h 105"/>
                  <a:gd name="T40" fmla="*/ 41 w 127"/>
                  <a:gd name="T41" fmla="*/ 55 h 105"/>
                  <a:gd name="T42" fmla="*/ 38 w 127"/>
                  <a:gd name="T43" fmla="*/ 49 h 105"/>
                  <a:gd name="T44" fmla="*/ 48 w 127"/>
                  <a:gd name="T45" fmla="*/ 44 h 105"/>
                  <a:gd name="T46" fmla="*/ 56 w 127"/>
                  <a:gd name="T47" fmla="*/ 35 h 105"/>
                  <a:gd name="T48" fmla="*/ 64 w 127"/>
                  <a:gd name="T49" fmla="*/ 26 h 105"/>
                  <a:gd name="T50" fmla="*/ 62 w 127"/>
                  <a:gd name="T51" fmla="*/ 5 h 105"/>
                  <a:gd name="T52" fmla="*/ 67 w 127"/>
                  <a:gd name="T53" fmla="*/ 2 h 105"/>
                  <a:gd name="T54" fmla="*/ 74 w 127"/>
                  <a:gd name="T55" fmla="*/ 2 h 105"/>
                  <a:gd name="T56" fmla="*/ 89 w 127"/>
                  <a:gd name="T57" fmla="*/ 5 h 105"/>
                  <a:gd name="T58" fmla="*/ 95 w 127"/>
                  <a:gd name="T59" fmla="*/ 5 h 105"/>
                  <a:gd name="T60" fmla="*/ 105 w 127"/>
                  <a:gd name="T61" fmla="*/ 11 h 105"/>
                  <a:gd name="T62" fmla="*/ 108 w 127"/>
                  <a:gd name="T63" fmla="*/ 20 h 105"/>
                  <a:gd name="T64" fmla="*/ 115 w 127"/>
                  <a:gd name="T65" fmla="*/ 24 h 105"/>
                  <a:gd name="T66" fmla="*/ 127 w 127"/>
                  <a:gd name="T67" fmla="*/ 21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7" h="105">
                    <a:moveTo>
                      <a:pt x="127" y="29"/>
                    </a:moveTo>
                    <a:lnTo>
                      <a:pt x="123" y="32"/>
                    </a:lnTo>
                    <a:lnTo>
                      <a:pt x="114" y="41"/>
                    </a:lnTo>
                    <a:lnTo>
                      <a:pt x="114" y="43"/>
                    </a:lnTo>
                    <a:lnTo>
                      <a:pt x="108" y="44"/>
                    </a:lnTo>
                    <a:lnTo>
                      <a:pt x="103" y="55"/>
                    </a:lnTo>
                    <a:lnTo>
                      <a:pt x="105" y="61"/>
                    </a:lnTo>
                    <a:lnTo>
                      <a:pt x="108" y="62"/>
                    </a:lnTo>
                    <a:lnTo>
                      <a:pt x="111" y="68"/>
                    </a:lnTo>
                    <a:lnTo>
                      <a:pt x="108" y="72"/>
                    </a:lnTo>
                    <a:lnTo>
                      <a:pt x="103" y="78"/>
                    </a:lnTo>
                    <a:lnTo>
                      <a:pt x="94" y="72"/>
                    </a:lnTo>
                    <a:lnTo>
                      <a:pt x="88" y="78"/>
                    </a:lnTo>
                    <a:lnTo>
                      <a:pt x="85" y="72"/>
                    </a:lnTo>
                    <a:lnTo>
                      <a:pt x="76" y="67"/>
                    </a:lnTo>
                    <a:lnTo>
                      <a:pt x="71" y="67"/>
                    </a:lnTo>
                    <a:lnTo>
                      <a:pt x="62" y="72"/>
                    </a:lnTo>
                    <a:lnTo>
                      <a:pt x="62" y="73"/>
                    </a:lnTo>
                    <a:lnTo>
                      <a:pt x="59" y="75"/>
                    </a:lnTo>
                    <a:lnTo>
                      <a:pt x="45" y="81"/>
                    </a:lnTo>
                    <a:lnTo>
                      <a:pt x="44" y="79"/>
                    </a:lnTo>
                    <a:lnTo>
                      <a:pt x="42" y="87"/>
                    </a:lnTo>
                    <a:lnTo>
                      <a:pt x="44" y="91"/>
                    </a:lnTo>
                    <a:lnTo>
                      <a:pt x="33" y="96"/>
                    </a:lnTo>
                    <a:lnTo>
                      <a:pt x="32" y="93"/>
                    </a:lnTo>
                    <a:lnTo>
                      <a:pt x="26" y="94"/>
                    </a:lnTo>
                    <a:lnTo>
                      <a:pt x="24" y="99"/>
                    </a:lnTo>
                    <a:lnTo>
                      <a:pt x="27" y="105"/>
                    </a:lnTo>
                    <a:lnTo>
                      <a:pt x="23" y="105"/>
                    </a:lnTo>
                    <a:lnTo>
                      <a:pt x="18" y="97"/>
                    </a:lnTo>
                    <a:lnTo>
                      <a:pt x="23" y="93"/>
                    </a:lnTo>
                    <a:lnTo>
                      <a:pt x="18" y="85"/>
                    </a:lnTo>
                    <a:lnTo>
                      <a:pt x="7" y="81"/>
                    </a:lnTo>
                    <a:lnTo>
                      <a:pt x="7" y="72"/>
                    </a:lnTo>
                    <a:lnTo>
                      <a:pt x="1" y="68"/>
                    </a:lnTo>
                    <a:lnTo>
                      <a:pt x="0" y="61"/>
                    </a:lnTo>
                    <a:lnTo>
                      <a:pt x="6" y="59"/>
                    </a:lnTo>
                    <a:lnTo>
                      <a:pt x="9" y="52"/>
                    </a:lnTo>
                    <a:lnTo>
                      <a:pt x="18" y="50"/>
                    </a:lnTo>
                    <a:lnTo>
                      <a:pt x="29" y="67"/>
                    </a:lnTo>
                    <a:lnTo>
                      <a:pt x="39" y="64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8" y="49"/>
                    </a:lnTo>
                    <a:lnTo>
                      <a:pt x="41" y="49"/>
                    </a:lnTo>
                    <a:lnTo>
                      <a:pt x="48" y="44"/>
                    </a:lnTo>
                    <a:lnTo>
                      <a:pt x="47" y="41"/>
                    </a:lnTo>
                    <a:lnTo>
                      <a:pt x="56" y="35"/>
                    </a:lnTo>
                    <a:lnTo>
                      <a:pt x="61" y="32"/>
                    </a:lnTo>
                    <a:lnTo>
                      <a:pt x="64" y="26"/>
                    </a:lnTo>
                    <a:lnTo>
                      <a:pt x="61" y="15"/>
                    </a:lnTo>
                    <a:lnTo>
                      <a:pt x="62" y="5"/>
                    </a:lnTo>
                    <a:lnTo>
                      <a:pt x="65" y="3"/>
                    </a:lnTo>
                    <a:lnTo>
                      <a:pt x="67" y="2"/>
                    </a:lnTo>
                    <a:lnTo>
                      <a:pt x="68" y="2"/>
                    </a:lnTo>
                    <a:lnTo>
                      <a:pt x="74" y="2"/>
                    </a:lnTo>
                    <a:lnTo>
                      <a:pt x="85" y="0"/>
                    </a:lnTo>
                    <a:lnTo>
                      <a:pt x="89" y="5"/>
                    </a:lnTo>
                    <a:lnTo>
                      <a:pt x="92" y="6"/>
                    </a:lnTo>
                    <a:lnTo>
                      <a:pt x="95" y="5"/>
                    </a:lnTo>
                    <a:lnTo>
                      <a:pt x="98" y="11"/>
                    </a:lnTo>
                    <a:lnTo>
                      <a:pt x="105" y="11"/>
                    </a:lnTo>
                    <a:lnTo>
                      <a:pt x="105" y="17"/>
                    </a:lnTo>
                    <a:lnTo>
                      <a:pt x="108" y="20"/>
                    </a:lnTo>
                    <a:lnTo>
                      <a:pt x="111" y="21"/>
                    </a:lnTo>
                    <a:lnTo>
                      <a:pt x="115" y="24"/>
                    </a:lnTo>
                    <a:lnTo>
                      <a:pt x="120" y="21"/>
                    </a:lnTo>
                    <a:lnTo>
                      <a:pt x="127" y="21"/>
                    </a:lnTo>
                    <a:lnTo>
                      <a:pt x="127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8" name="Freeform 2194">
                <a:extLst>
                  <a:ext uri="{FF2B5EF4-FFF2-40B4-BE49-F238E27FC236}">
                    <a16:creationId xmlns:a16="http://schemas.microsoft.com/office/drawing/2014/main" id="{00BB11AE-44C0-BBC2-7789-A35C8F458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643"/>
                <a:ext cx="92" cy="83"/>
              </a:xfrm>
              <a:custGeom>
                <a:avLst/>
                <a:gdLst>
                  <a:gd name="T0" fmla="*/ 50 w 183"/>
                  <a:gd name="T1" fmla="*/ 3 h 167"/>
                  <a:gd name="T2" fmla="*/ 51 w 183"/>
                  <a:gd name="T3" fmla="*/ 29 h 167"/>
                  <a:gd name="T4" fmla="*/ 34 w 183"/>
                  <a:gd name="T5" fmla="*/ 36 h 167"/>
                  <a:gd name="T6" fmla="*/ 27 w 183"/>
                  <a:gd name="T7" fmla="*/ 42 h 167"/>
                  <a:gd name="T8" fmla="*/ 18 w 183"/>
                  <a:gd name="T9" fmla="*/ 45 h 167"/>
                  <a:gd name="T10" fmla="*/ 10 w 183"/>
                  <a:gd name="T11" fmla="*/ 44 h 167"/>
                  <a:gd name="T12" fmla="*/ 12 w 183"/>
                  <a:gd name="T13" fmla="*/ 53 h 167"/>
                  <a:gd name="T14" fmla="*/ 4 w 183"/>
                  <a:gd name="T15" fmla="*/ 56 h 167"/>
                  <a:gd name="T16" fmla="*/ 4 w 183"/>
                  <a:gd name="T17" fmla="*/ 71 h 167"/>
                  <a:gd name="T18" fmla="*/ 0 w 183"/>
                  <a:gd name="T19" fmla="*/ 85 h 167"/>
                  <a:gd name="T20" fmla="*/ 6 w 183"/>
                  <a:gd name="T21" fmla="*/ 86 h 167"/>
                  <a:gd name="T22" fmla="*/ 15 w 183"/>
                  <a:gd name="T23" fmla="*/ 95 h 167"/>
                  <a:gd name="T24" fmla="*/ 24 w 183"/>
                  <a:gd name="T25" fmla="*/ 97 h 167"/>
                  <a:gd name="T26" fmla="*/ 34 w 183"/>
                  <a:gd name="T27" fmla="*/ 108 h 167"/>
                  <a:gd name="T28" fmla="*/ 42 w 183"/>
                  <a:gd name="T29" fmla="*/ 114 h 167"/>
                  <a:gd name="T30" fmla="*/ 48 w 183"/>
                  <a:gd name="T31" fmla="*/ 100 h 167"/>
                  <a:gd name="T32" fmla="*/ 60 w 183"/>
                  <a:gd name="T33" fmla="*/ 99 h 167"/>
                  <a:gd name="T34" fmla="*/ 63 w 183"/>
                  <a:gd name="T35" fmla="*/ 97 h 167"/>
                  <a:gd name="T36" fmla="*/ 75 w 183"/>
                  <a:gd name="T37" fmla="*/ 97 h 167"/>
                  <a:gd name="T38" fmla="*/ 88 w 183"/>
                  <a:gd name="T39" fmla="*/ 94 h 167"/>
                  <a:gd name="T40" fmla="*/ 94 w 183"/>
                  <a:gd name="T41" fmla="*/ 103 h 167"/>
                  <a:gd name="T42" fmla="*/ 103 w 183"/>
                  <a:gd name="T43" fmla="*/ 100 h 167"/>
                  <a:gd name="T44" fmla="*/ 110 w 183"/>
                  <a:gd name="T45" fmla="*/ 102 h 167"/>
                  <a:gd name="T46" fmla="*/ 106 w 183"/>
                  <a:gd name="T47" fmla="*/ 115 h 167"/>
                  <a:gd name="T48" fmla="*/ 112 w 183"/>
                  <a:gd name="T49" fmla="*/ 123 h 167"/>
                  <a:gd name="T50" fmla="*/ 113 w 183"/>
                  <a:gd name="T51" fmla="*/ 132 h 167"/>
                  <a:gd name="T52" fmla="*/ 121 w 183"/>
                  <a:gd name="T53" fmla="*/ 140 h 167"/>
                  <a:gd name="T54" fmla="*/ 127 w 183"/>
                  <a:gd name="T55" fmla="*/ 153 h 167"/>
                  <a:gd name="T56" fmla="*/ 135 w 183"/>
                  <a:gd name="T57" fmla="*/ 158 h 167"/>
                  <a:gd name="T58" fmla="*/ 142 w 183"/>
                  <a:gd name="T59" fmla="*/ 167 h 167"/>
                  <a:gd name="T60" fmla="*/ 153 w 183"/>
                  <a:gd name="T61" fmla="*/ 164 h 167"/>
                  <a:gd name="T62" fmla="*/ 150 w 183"/>
                  <a:gd name="T63" fmla="*/ 149 h 167"/>
                  <a:gd name="T64" fmla="*/ 151 w 183"/>
                  <a:gd name="T65" fmla="*/ 143 h 167"/>
                  <a:gd name="T66" fmla="*/ 160 w 183"/>
                  <a:gd name="T67" fmla="*/ 133 h 167"/>
                  <a:gd name="T68" fmla="*/ 173 w 183"/>
                  <a:gd name="T69" fmla="*/ 144 h 167"/>
                  <a:gd name="T70" fmla="*/ 183 w 183"/>
                  <a:gd name="T71" fmla="*/ 143 h 167"/>
                  <a:gd name="T72" fmla="*/ 177 w 183"/>
                  <a:gd name="T73" fmla="*/ 124 h 167"/>
                  <a:gd name="T74" fmla="*/ 171 w 183"/>
                  <a:gd name="T75" fmla="*/ 121 h 167"/>
                  <a:gd name="T76" fmla="*/ 165 w 183"/>
                  <a:gd name="T77" fmla="*/ 112 h 167"/>
                  <a:gd name="T78" fmla="*/ 166 w 183"/>
                  <a:gd name="T79" fmla="*/ 97 h 167"/>
                  <a:gd name="T80" fmla="*/ 165 w 183"/>
                  <a:gd name="T81" fmla="*/ 88 h 167"/>
                  <a:gd name="T82" fmla="*/ 168 w 183"/>
                  <a:gd name="T83" fmla="*/ 68 h 167"/>
                  <a:gd name="T84" fmla="*/ 150 w 183"/>
                  <a:gd name="T85" fmla="*/ 73 h 167"/>
                  <a:gd name="T86" fmla="*/ 148 w 183"/>
                  <a:gd name="T87" fmla="*/ 54 h 167"/>
                  <a:gd name="T88" fmla="*/ 132 w 183"/>
                  <a:gd name="T89" fmla="*/ 54 h 167"/>
                  <a:gd name="T90" fmla="*/ 127 w 183"/>
                  <a:gd name="T91" fmla="*/ 64 h 167"/>
                  <a:gd name="T92" fmla="*/ 115 w 183"/>
                  <a:gd name="T93" fmla="*/ 53 h 167"/>
                  <a:gd name="T94" fmla="*/ 103 w 183"/>
                  <a:gd name="T95" fmla="*/ 53 h 167"/>
                  <a:gd name="T96" fmla="*/ 95 w 183"/>
                  <a:gd name="T97" fmla="*/ 48 h 167"/>
                  <a:gd name="T98" fmla="*/ 94 w 183"/>
                  <a:gd name="T99" fmla="*/ 39 h 167"/>
                  <a:gd name="T100" fmla="*/ 95 w 183"/>
                  <a:gd name="T101" fmla="*/ 36 h 167"/>
                  <a:gd name="T102" fmla="*/ 89 w 183"/>
                  <a:gd name="T103" fmla="*/ 32 h 167"/>
                  <a:gd name="T104" fmla="*/ 88 w 183"/>
                  <a:gd name="T105" fmla="*/ 24 h 167"/>
                  <a:gd name="T106" fmla="*/ 81 w 183"/>
                  <a:gd name="T107" fmla="*/ 12 h 167"/>
                  <a:gd name="T108" fmla="*/ 68 w 183"/>
                  <a:gd name="T109" fmla="*/ 12 h 167"/>
                  <a:gd name="T110" fmla="*/ 51 w 183"/>
                  <a:gd name="T111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3" h="167">
                    <a:moveTo>
                      <a:pt x="51" y="0"/>
                    </a:moveTo>
                    <a:lnTo>
                      <a:pt x="50" y="3"/>
                    </a:lnTo>
                    <a:lnTo>
                      <a:pt x="57" y="26"/>
                    </a:lnTo>
                    <a:lnTo>
                      <a:pt x="51" y="29"/>
                    </a:lnTo>
                    <a:lnTo>
                      <a:pt x="47" y="29"/>
                    </a:lnTo>
                    <a:lnTo>
                      <a:pt x="34" y="36"/>
                    </a:lnTo>
                    <a:lnTo>
                      <a:pt x="33" y="36"/>
                    </a:lnTo>
                    <a:lnTo>
                      <a:pt x="27" y="42"/>
                    </a:lnTo>
                    <a:lnTo>
                      <a:pt x="24" y="42"/>
                    </a:lnTo>
                    <a:lnTo>
                      <a:pt x="18" y="45"/>
                    </a:lnTo>
                    <a:lnTo>
                      <a:pt x="15" y="42"/>
                    </a:lnTo>
                    <a:lnTo>
                      <a:pt x="10" y="44"/>
                    </a:lnTo>
                    <a:lnTo>
                      <a:pt x="9" y="45"/>
                    </a:lnTo>
                    <a:lnTo>
                      <a:pt x="12" y="53"/>
                    </a:lnTo>
                    <a:lnTo>
                      <a:pt x="10" y="54"/>
                    </a:lnTo>
                    <a:lnTo>
                      <a:pt x="4" y="56"/>
                    </a:lnTo>
                    <a:lnTo>
                      <a:pt x="9" y="64"/>
                    </a:lnTo>
                    <a:lnTo>
                      <a:pt x="4" y="71"/>
                    </a:lnTo>
                    <a:lnTo>
                      <a:pt x="4" y="79"/>
                    </a:lnTo>
                    <a:lnTo>
                      <a:pt x="0" y="85"/>
                    </a:lnTo>
                    <a:lnTo>
                      <a:pt x="1" y="85"/>
                    </a:lnTo>
                    <a:lnTo>
                      <a:pt x="6" y="86"/>
                    </a:lnTo>
                    <a:lnTo>
                      <a:pt x="16" y="85"/>
                    </a:lnTo>
                    <a:lnTo>
                      <a:pt x="15" y="95"/>
                    </a:lnTo>
                    <a:lnTo>
                      <a:pt x="21" y="99"/>
                    </a:lnTo>
                    <a:lnTo>
                      <a:pt x="24" y="97"/>
                    </a:lnTo>
                    <a:lnTo>
                      <a:pt x="31" y="102"/>
                    </a:lnTo>
                    <a:lnTo>
                      <a:pt x="34" y="108"/>
                    </a:lnTo>
                    <a:lnTo>
                      <a:pt x="41" y="109"/>
                    </a:lnTo>
                    <a:lnTo>
                      <a:pt x="42" y="114"/>
                    </a:lnTo>
                    <a:lnTo>
                      <a:pt x="45" y="112"/>
                    </a:lnTo>
                    <a:lnTo>
                      <a:pt x="48" y="100"/>
                    </a:lnTo>
                    <a:lnTo>
                      <a:pt x="51" y="95"/>
                    </a:lnTo>
                    <a:lnTo>
                      <a:pt x="60" y="99"/>
                    </a:lnTo>
                    <a:lnTo>
                      <a:pt x="63" y="95"/>
                    </a:lnTo>
                    <a:lnTo>
                      <a:pt x="63" y="97"/>
                    </a:lnTo>
                    <a:lnTo>
                      <a:pt x="69" y="92"/>
                    </a:lnTo>
                    <a:lnTo>
                      <a:pt x="75" y="97"/>
                    </a:lnTo>
                    <a:lnTo>
                      <a:pt x="81" y="94"/>
                    </a:lnTo>
                    <a:lnTo>
                      <a:pt x="88" y="94"/>
                    </a:lnTo>
                    <a:lnTo>
                      <a:pt x="85" y="99"/>
                    </a:lnTo>
                    <a:lnTo>
                      <a:pt x="94" y="103"/>
                    </a:lnTo>
                    <a:lnTo>
                      <a:pt x="98" y="103"/>
                    </a:lnTo>
                    <a:lnTo>
                      <a:pt x="103" y="100"/>
                    </a:lnTo>
                    <a:lnTo>
                      <a:pt x="104" y="103"/>
                    </a:lnTo>
                    <a:lnTo>
                      <a:pt x="110" y="102"/>
                    </a:lnTo>
                    <a:lnTo>
                      <a:pt x="109" y="112"/>
                    </a:lnTo>
                    <a:lnTo>
                      <a:pt x="106" y="115"/>
                    </a:lnTo>
                    <a:lnTo>
                      <a:pt x="104" y="120"/>
                    </a:lnTo>
                    <a:lnTo>
                      <a:pt x="112" y="123"/>
                    </a:lnTo>
                    <a:lnTo>
                      <a:pt x="110" y="132"/>
                    </a:lnTo>
                    <a:lnTo>
                      <a:pt x="113" y="132"/>
                    </a:lnTo>
                    <a:lnTo>
                      <a:pt x="113" y="138"/>
                    </a:lnTo>
                    <a:lnTo>
                      <a:pt x="121" y="140"/>
                    </a:lnTo>
                    <a:lnTo>
                      <a:pt x="122" y="149"/>
                    </a:lnTo>
                    <a:lnTo>
                      <a:pt x="127" y="153"/>
                    </a:lnTo>
                    <a:lnTo>
                      <a:pt x="135" y="155"/>
                    </a:lnTo>
                    <a:lnTo>
                      <a:pt x="135" y="158"/>
                    </a:lnTo>
                    <a:lnTo>
                      <a:pt x="141" y="155"/>
                    </a:lnTo>
                    <a:lnTo>
                      <a:pt x="142" y="167"/>
                    </a:lnTo>
                    <a:lnTo>
                      <a:pt x="150" y="164"/>
                    </a:lnTo>
                    <a:lnTo>
                      <a:pt x="153" y="164"/>
                    </a:lnTo>
                    <a:lnTo>
                      <a:pt x="150" y="158"/>
                    </a:lnTo>
                    <a:lnTo>
                      <a:pt x="150" y="149"/>
                    </a:lnTo>
                    <a:lnTo>
                      <a:pt x="147" y="146"/>
                    </a:lnTo>
                    <a:lnTo>
                      <a:pt x="151" y="143"/>
                    </a:lnTo>
                    <a:lnTo>
                      <a:pt x="151" y="138"/>
                    </a:lnTo>
                    <a:lnTo>
                      <a:pt x="160" y="133"/>
                    </a:lnTo>
                    <a:lnTo>
                      <a:pt x="166" y="141"/>
                    </a:lnTo>
                    <a:lnTo>
                      <a:pt x="173" y="144"/>
                    </a:lnTo>
                    <a:lnTo>
                      <a:pt x="180" y="146"/>
                    </a:lnTo>
                    <a:lnTo>
                      <a:pt x="183" y="143"/>
                    </a:lnTo>
                    <a:lnTo>
                      <a:pt x="180" y="130"/>
                    </a:lnTo>
                    <a:lnTo>
                      <a:pt x="177" y="124"/>
                    </a:lnTo>
                    <a:lnTo>
                      <a:pt x="171" y="124"/>
                    </a:lnTo>
                    <a:lnTo>
                      <a:pt x="171" y="121"/>
                    </a:lnTo>
                    <a:lnTo>
                      <a:pt x="165" y="118"/>
                    </a:lnTo>
                    <a:lnTo>
                      <a:pt x="165" y="112"/>
                    </a:lnTo>
                    <a:lnTo>
                      <a:pt x="171" y="108"/>
                    </a:lnTo>
                    <a:lnTo>
                      <a:pt x="166" y="97"/>
                    </a:lnTo>
                    <a:lnTo>
                      <a:pt x="168" y="91"/>
                    </a:lnTo>
                    <a:lnTo>
                      <a:pt x="165" y="88"/>
                    </a:lnTo>
                    <a:lnTo>
                      <a:pt x="165" y="76"/>
                    </a:lnTo>
                    <a:lnTo>
                      <a:pt x="168" y="68"/>
                    </a:lnTo>
                    <a:lnTo>
                      <a:pt x="156" y="70"/>
                    </a:lnTo>
                    <a:lnTo>
                      <a:pt x="150" y="73"/>
                    </a:lnTo>
                    <a:lnTo>
                      <a:pt x="147" y="64"/>
                    </a:lnTo>
                    <a:lnTo>
                      <a:pt x="148" y="54"/>
                    </a:lnTo>
                    <a:lnTo>
                      <a:pt x="144" y="57"/>
                    </a:lnTo>
                    <a:lnTo>
                      <a:pt x="132" y="54"/>
                    </a:lnTo>
                    <a:lnTo>
                      <a:pt x="127" y="62"/>
                    </a:lnTo>
                    <a:lnTo>
                      <a:pt x="127" y="64"/>
                    </a:lnTo>
                    <a:lnTo>
                      <a:pt x="116" y="65"/>
                    </a:lnTo>
                    <a:lnTo>
                      <a:pt x="115" y="53"/>
                    </a:lnTo>
                    <a:lnTo>
                      <a:pt x="109" y="54"/>
                    </a:lnTo>
                    <a:lnTo>
                      <a:pt x="103" y="53"/>
                    </a:lnTo>
                    <a:lnTo>
                      <a:pt x="100" y="56"/>
                    </a:lnTo>
                    <a:lnTo>
                      <a:pt x="95" y="48"/>
                    </a:lnTo>
                    <a:lnTo>
                      <a:pt x="92" y="45"/>
                    </a:lnTo>
                    <a:lnTo>
                      <a:pt x="94" y="39"/>
                    </a:lnTo>
                    <a:lnTo>
                      <a:pt x="101" y="38"/>
                    </a:lnTo>
                    <a:lnTo>
                      <a:pt x="95" y="36"/>
                    </a:lnTo>
                    <a:lnTo>
                      <a:pt x="95" y="32"/>
                    </a:lnTo>
                    <a:lnTo>
                      <a:pt x="89" y="32"/>
                    </a:lnTo>
                    <a:lnTo>
                      <a:pt x="92" y="26"/>
                    </a:lnTo>
                    <a:lnTo>
                      <a:pt x="88" y="24"/>
                    </a:lnTo>
                    <a:lnTo>
                      <a:pt x="83" y="18"/>
                    </a:lnTo>
                    <a:lnTo>
                      <a:pt x="81" y="12"/>
                    </a:lnTo>
                    <a:lnTo>
                      <a:pt x="78" y="13"/>
                    </a:lnTo>
                    <a:lnTo>
                      <a:pt x="68" y="12"/>
                    </a:lnTo>
                    <a:lnTo>
                      <a:pt x="57" y="6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9" name="Freeform 2195">
                <a:extLst>
                  <a:ext uri="{FF2B5EF4-FFF2-40B4-BE49-F238E27FC236}">
                    <a16:creationId xmlns:a16="http://schemas.microsoft.com/office/drawing/2014/main" id="{E62E7B19-7117-BE20-BFCA-D6169063F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643"/>
                <a:ext cx="92" cy="83"/>
              </a:xfrm>
              <a:custGeom>
                <a:avLst/>
                <a:gdLst>
                  <a:gd name="T0" fmla="*/ 57 w 183"/>
                  <a:gd name="T1" fmla="*/ 6 h 167"/>
                  <a:gd name="T2" fmla="*/ 78 w 183"/>
                  <a:gd name="T3" fmla="*/ 13 h 167"/>
                  <a:gd name="T4" fmla="*/ 83 w 183"/>
                  <a:gd name="T5" fmla="*/ 18 h 167"/>
                  <a:gd name="T6" fmla="*/ 92 w 183"/>
                  <a:gd name="T7" fmla="*/ 26 h 167"/>
                  <a:gd name="T8" fmla="*/ 95 w 183"/>
                  <a:gd name="T9" fmla="*/ 32 h 167"/>
                  <a:gd name="T10" fmla="*/ 101 w 183"/>
                  <a:gd name="T11" fmla="*/ 38 h 167"/>
                  <a:gd name="T12" fmla="*/ 92 w 183"/>
                  <a:gd name="T13" fmla="*/ 45 h 167"/>
                  <a:gd name="T14" fmla="*/ 100 w 183"/>
                  <a:gd name="T15" fmla="*/ 56 h 167"/>
                  <a:gd name="T16" fmla="*/ 109 w 183"/>
                  <a:gd name="T17" fmla="*/ 54 h 167"/>
                  <a:gd name="T18" fmla="*/ 116 w 183"/>
                  <a:gd name="T19" fmla="*/ 65 h 167"/>
                  <a:gd name="T20" fmla="*/ 127 w 183"/>
                  <a:gd name="T21" fmla="*/ 62 h 167"/>
                  <a:gd name="T22" fmla="*/ 144 w 183"/>
                  <a:gd name="T23" fmla="*/ 57 h 167"/>
                  <a:gd name="T24" fmla="*/ 147 w 183"/>
                  <a:gd name="T25" fmla="*/ 64 h 167"/>
                  <a:gd name="T26" fmla="*/ 156 w 183"/>
                  <a:gd name="T27" fmla="*/ 70 h 167"/>
                  <a:gd name="T28" fmla="*/ 165 w 183"/>
                  <a:gd name="T29" fmla="*/ 76 h 167"/>
                  <a:gd name="T30" fmla="*/ 168 w 183"/>
                  <a:gd name="T31" fmla="*/ 91 h 167"/>
                  <a:gd name="T32" fmla="*/ 171 w 183"/>
                  <a:gd name="T33" fmla="*/ 108 h 167"/>
                  <a:gd name="T34" fmla="*/ 165 w 183"/>
                  <a:gd name="T35" fmla="*/ 118 h 167"/>
                  <a:gd name="T36" fmla="*/ 171 w 183"/>
                  <a:gd name="T37" fmla="*/ 124 h 167"/>
                  <a:gd name="T38" fmla="*/ 180 w 183"/>
                  <a:gd name="T39" fmla="*/ 130 h 167"/>
                  <a:gd name="T40" fmla="*/ 180 w 183"/>
                  <a:gd name="T41" fmla="*/ 146 h 167"/>
                  <a:gd name="T42" fmla="*/ 166 w 183"/>
                  <a:gd name="T43" fmla="*/ 141 h 167"/>
                  <a:gd name="T44" fmla="*/ 151 w 183"/>
                  <a:gd name="T45" fmla="*/ 138 h 167"/>
                  <a:gd name="T46" fmla="*/ 147 w 183"/>
                  <a:gd name="T47" fmla="*/ 146 h 167"/>
                  <a:gd name="T48" fmla="*/ 150 w 183"/>
                  <a:gd name="T49" fmla="*/ 158 h 167"/>
                  <a:gd name="T50" fmla="*/ 150 w 183"/>
                  <a:gd name="T51" fmla="*/ 164 h 167"/>
                  <a:gd name="T52" fmla="*/ 141 w 183"/>
                  <a:gd name="T53" fmla="*/ 155 h 167"/>
                  <a:gd name="T54" fmla="*/ 135 w 183"/>
                  <a:gd name="T55" fmla="*/ 155 h 167"/>
                  <a:gd name="T56" fmla="*/ 122 w 183"/>
                  <a:gd name="T57" fmla="*/ 149 h 167"/>
                  <a:gd name="T58" fmla="*/ 113 w 183"/>
                  <a:gd name="T59" fmla="*/ 138 h 167"/>
                  <a:gd name="T60" fmla="*/ 110 w 183"/>
                  <a:gd name="T61" fmla="*/ 132 h 167"/>
                  <a:gd name="T62" fmla="*/ 104 w 183"/>
                  <a:gd name="T63" fmla="*/ 120 h 167"/>
                  <a:gd name="T64" fmla="*/ 109 w 183"/>
                  <a:gd name="T65" fmla="*/ 112 h 167"/>
                  <a:gd name="T66" fmla="*/ 104 w 183"/>
                  <a:gd name="T67" fmla="*/ 103 h 167"/>
                  <a:gd name="T68" fmla="*/ 98 w 183"/>
                  <a:gd name="T69" fmla="*/ 103 h 167"/>
                  <a:gd name="T70" fmla="*/ 85 w 183"/>
                  <a:gd name="T71" fmla="*/ 99 h 167"/>
                  <a:gd name="T72" fmla="*/ 81 w 183"/>
                  <a:gd name="T73" fmla="*/ 94 h 167"/>
                  <a:gd name="T74" fmla="*/ 69 w 183"/>
                  <a:gd name="T75" fmla="*/ 92 h 167"/>
                  <a:gd name="T76" fmla="*/ 63 w 183"/>
                  <a:gd name="T77" fmla="*/ 95 h 167"/>
                  <a:gd name="T78" fmla="*/ 51 w 183"/>
                  <a:gd name="T79" fmla="*/ 95 h 167"/>
                  <a:gd name="T80" fmla="*/ 45 w 183"/>
                  <a:gd name="T81" fmla="*/ 112 h 167"/>
                  <a:gd name="T82" fmla="*/ 41 w 183"/>
                  <a:gd name="T83" fmla="*/ 109 h 167"/>
                  <a:gd name="T84" fmla="*/ 31 w 183"/>
                  <a:gd name="T85" fmla="*/ 102 h 167"/>
                  <a:gd name="T86" fmla="*/ 21 w 183"/>
                  <a:gd name="T87" fmla="*/ 99 h 167"/>
                  <a:gd name="T88" fmla="*/ 16 w 183"/>
                  <a:gd name="T89" fmla="*/ 85 h 167"/>
                  <a:gd name="T90" fmla="*/ 1 w 183"/>
                  <a:gd name="T91" fmla="*/ 85 h 167"/>
                  <a:gd name="T92" fmla="*/ 4 w 183"/>
                  <a:gd name="T93" fmla="*/ 79 h 167"/>
                  <a:gd name="T94" fmla="*/ 9 w 183"/>
                  <a:gd name="T95" fmla="*/ 64 h 167"/>
                  <a:gd name="T96" fmla="*/ 10 w 183"/>
                  <a:gd name="T97" fmla="*/ 54 h 167"/>
                  <a:gd name="T98" fmla="*/ 9 w 183"/>
                  <a:gd name="T99" fmla="*/ 45 h 167"/>
                  <a:gd name="T100" fmla="*/ 15 w 183"/>
                  <a:gd name="T101" fmla="*/ 42 h 167"/>
                  <a:gd name="T102" fmla="*/ 24 w 183"/>
                  <a:gd name="T103" fmla="*/ 42 h 167"/>
                  <a:gd name="T104" fmla="*/ 33 w 183"/>
                  <a:gd name="T105" fmla="*/ 36 h 167"/>
                  <a:gd name="T106" fmla="*/ 47 w 183"/>
                  <a:gd name="T107" fmla="*/ 29 h 167"/>
                  <a:gd name="T108" fmla="*/ 57 w 183"/>
                  <a:gd name="T109" fmla="*/ 26 h 167"/>
                  <a:gd name="T110" fmla="*/ 51 w 183"/>
                  <a:gd name="T111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3" h="167">
                    <a:moveTo>
                      <a:pt x="51" y="0"/>
                    </a:moveTo>
                    <a:lnTo>
                      <a:pt x="57" y="6"/>
                    </a:lnTo>
                    <a:lnTo>
                      <a:pt x="68" y="12"/>
                    </a:lnTo>
                    <a:lnTo>
                      <a:pt x="78" y="13"/>
                    </a:lnTo>
                    <a:lnTo>
                      <a:pt x="81" y="12"/>
                    </a:lnTo>
                    <a:lnTo>
                      <a:pt x="83" y="18"/>
                    </a:lnTo>
                    <a:lnTo>
                      <a:pt x="88" y="24"/>
                    </a:lnTo>
                    <a:lnTo>
                      <a:pt x="92" y="26"/>
                    </a:lnTo>
                    <a:lnTo>
                      <a:pt x="89" y="32"/>
                    </a:lnTo>
                    <a:lnTo>
                      <a:pt x="95" y="32"/>
                    </a:lnTo>
                    <a:lnTo>
                      <a:pt x="95" y="36"/>
                    </a:lnTo>
                    <a:lnTo>
                      <a:pt x="101" y="38"/>
                    </a:lnTo>
                    <a:lnTo>
                      <a:pt x="94" y="39"/>
                    </a:lnTo>
                    <a:lnTo>
                      <a:pt x="92" y="45"/>
                    </a:lnTo>
                    <a:lnTo>
                      <a:pt x="95" y="48"/>
                    </a:lnTo>
                    <a:lnTo>
                      <a:pt x="100" y="56"/>
                    </a:lnTo>
                    <a:lnTo>
                      <a:pt x="103" y="53"/>
                    </a:lnTo>
                    <a:lnTo>
                      <a:pt x="109" y="54"/>
                    </a:lnTo>
                    <a:lnTo>
                      <a:pt x="115" y="53"/>
                    </a:lnTo>
                    <a:lnTo>
                      <a:pt x="116" y="65"/>
                    </a:lnTo>
                    <a:lnTo>
                      <a:pt x="127" y="64"/>
                    </a:lnTo>
                    <a:lnTo>
                      <a:pt x="127" y="62"/>
                    </a:lnTo>
                    <a:lnTo>
                      <a:pt x="132" y="54"/>
                    </a:lnTo>
                    <a:lnTo>
                      <a:pt x="144" y="57"/>
                    </a:lnTo>
                    <a:lnTo>
                      <a:pt x="148" y="54"/>
                    </a:lnTo>
                    <a:lnTo>
                      <a:pt x="147" y="64"/>
                    </a:lnTo>
                    <a:lnTo>
                      <a:pt x="150" y="73"/>
                    </a:lnTo>
                    <a:lnTo>
                      <a:pt x="156" y="70"/>
                    </a:lnTo>
                    <a:lnTo>
                      <a:pt x="168" y="68"/>
                    </a:lnTo>
                    <a:lnTo>
                      <a:pt x="165" y="76"/>
                    </a:lnTo>
                    <a:lnTo>
                      <a:pt x="165" y="88"/>
                    </a:lnTo>
                    <a:lnTo>
                      <a:pt x="168" y="91"/>
                    </a:lnTo>
                    <a:lnTo>
                      <a:pt x="166" y="97"/>
                    </a:lnTo>
                    <a:lnTo>
                      <a:pt x="171" y="108"/>
                    </a:lnTo>
                    <a:lnTo>
                      <a:pt x="165" y="112"/>
                    </a:lnTo>
                    <a:lnTo>
                      <a:pt x="165" y="118"/>
                    </a:lnTo>
                    <a:lnTo>
                      <a:pt x="171" y="121"/>
                    </a:lnTo>
                    <a:lnTo>
                      <a:pt x="171" y="124"/>
                    </a:lnTo>
                    <a:lnTo>
                      <a:pt x="177" y="124"/>
                    </a:lnTo>
                    <a:lnTo>
                      <a:pt x="180" y="130"/>
                    </a:lnTo>
                    <a:lnTo>
                      <a:pt x="183" y="143"/>
                    </a:lnTo>
                    <a:lnTo>
                      <a:pt x="180" y="146"/>
                    </a:lnTo>
                    <a:lnTo>
                      <a:pt x="173" y="144"/>
                    </a:lnTo>
                    <a:lnTo>
                      <a:pt x="166" y="141"/>
                    </a:lnTo>
                    <a:lnTo>
                      <a:pt x="160" y="133"/>
                    </a:lnTo>
                    <a:lnTo>
                      <a:pt x="151" y="138"/>
                    </a:lnTo>
                    <a:lnTo>
                      <a:pt x="151" y="143"/>
                    </a:lnTo>
                    <a:lnTo>
                      <a:pt x="147" y="146"/>
                    </a:lnTo>
                    <a:lnTo>
                      <a:pt x="150" y="149"/>
                    </a:lnTo>
                    <a:lnTo>
                      <a:pt x="150" y="158"/>
                    </a:lnTo>
                    <a:lnTo>
                      <a:pt x="153" y="164"/>
                    </a:lnTo>
                    <a:lnTo>
                      <a:pt x="150" y="164"/>
                    </a:lnTo>
                    <a:lnTo>
                      <a:pt x="142" y="167"/>
                    </a:lnTo>
                    <a:lnTo>
                      <a:pt x="141" y="155"/>
                    </a:lnTo>
                    <a:lnTo>
                      <a:pt x="135" y="158"/>
                    </a:lnTo>
                    <a:lnTo>
                      <a:pt x="135" y="155"/>
                    </a:lnTo>
                    <a:lnTo>
                      <a:pt x="127" y="153"/>
                    </a:lnTo>
                    <a:lnTo>
                      <a:pt x="122" y="149"/>
                    </a:lnTo>
                    <a:lnTo>
                      <a:pt x="121" y="140"/>
                    </a:lnTo>
                    <a:lnTo>
                      <a:pt x="113" y="138"/>
                    </a:lnTo>
                    <a:lnTo>
                      <a:pt x="113" y="132"/>
                    </a:lnTo>
                    <a:lnTo>
                      <a:pt x="110" y="132"/>
                    </a:lnTo>
                    <a:lnTo>
                      <a:pt x="112" y="123"/>
                    </a:lnTo>
                    <a:lnTo>
                      <a:pt x="104" y="120"/>
                    </a:lnTo>
                    <a:lnTo>
                      <a:pt x="106" y="115"/>
                    </a:lnTo>
                    <a:lnTo>
                      <a:pt x="109" y="112"/>
                    </a:lnTo>
                    <a:lnTo>
                      <a:pt x="110" y="102"/>
                    </a:lnTo>
                    <a:lnTo>
                      <a:pt x="104" y="103"/>
                    </a:lnTo>
                    <a:lnTo>
                      <a:pt x="103" y="100"/>
                    </a:lnTo>
                    <a:lnTo>
                      <a:pt x="98" y="103"/>
                    </a:lnTo>
                    <a:lnTo>
                      <a:pt x="94" y="103"/>
                    </a:lnTo>
                    <a:lnTo>
                      <a:pt x="85" y="99"/>
                    </a:lnTo>
                    <a:lnTo>
                      <a:pt x="88" y="94"/>
                    </a:lnTo>
                    <a:lnTo>
                      <a:pt x="81" y="94"/>
                    </a:lnTo>
                    <a:lnTo>
                      <a:pt x="75" y="97"/>
                    </a:lnTo>
                    <a:lnTo>
                      <a:pt x="69" y="92"/>
                    </a:lnTo>
                    <a:lnTo>
                      <a:pt x="63" y="97"/>
                    </a:lnTo>
                    <a:lnTo>
                      <a:pt x="63" y="95"/>
                    </a:lnTo>
                    <a:lnTo>
                      <a:pt x="60" y="99"/>
                    </a:lnTo>
                    <a:lnTo>
                      <a:pt x="51" y="95"/>
                    </a:lnTo>
                    <a:lnTo>
                      <a:pt x="48" y="100"/>
                    </a:lnTo>
                    <a:lnTo>
                      <a:pt x="45" y="112"/>
                    </a:lnTo>
                    <a:lnTo>
                      <a:pt x="42" y="114"/>
                    </a:lnTo>
                    <a:lnTo>
                      <a:pt x="41" y="109"/>
                    </a:lnTo>
                    <a:lnTo>
                      <a:pt x="34" y="108"/>
                    </a:lnTo>
                    <a:lnTo>
                      <a:pt x="31" y="102"/>
                    </a:lnTo>
                    <a:lnTo>
                      <a:pt x="24" y="97"/>
                    </a:lnTo>
                    <a:lnTo>
                      <a:pt x="21" y="99"/>
                    </a:lnTo>
                    <a:lnTo>
                      <a:pt x="15" y="95"/>
                    </a:lnTo>
                    <a:lnTo>
                      <a:pt x="16" y="85"/>
                    </a:lnTo>
                    <a:lnTo>
                      <a:pt x="6" y="86"/>
                    </a:lnTo>
                    <a:lnTo>
                      <a:pt x="1" y="85"/>
                    </a:lnTo>
                    <a:lnTo>
                      <a:pt x="0" y="85"/>
                    </a:lnTo>
                    <a:lnTo>
                      <a:pt x="4" y="79"/>
                    </a:lnTo>
                    <a:lnTo>
                      <a:pt x="4" y="71"/>
                    </a:lnTo>
                    <a:lnTo>
                      <a:pt x="9" y="64"/>
                    </a:lnTo>
                    <a:lnTo>
                      <a:pt x="4" y="56"/>
                    </a:lnTo>
                    <a:lnTo>
                      <a:pt x="10" y="54"/>
                    </a:lnTo>
                    <a:lnTo>
                      <a:pt x="12" y="53"/>
                    </a:lnTo>
                    <a:lnTo>
                      <a:pt x="9" y="45"/>
                    </a:lnTo>
                    <a:lnTo>
                      <a:pt x="10" y="44"/>
                    </a:lnTo>
                    <a:lnTo>
                      <a:pt x="15" y="42"/>
                    </a:lnTo>
                    <a:lnTo>
                      <a:pt x="18" y="45"/>
                    </a:lnTo>
                    <a:lnTo>
                      <a:pt x="24" y="42"/>
                    </a:lnTo>
                    <a:lnTo>
                      <a:pt x="27" y="42"/>
                    </a:lnTo>
                    <a:lnTo>
                      <a:pt x="33" y="36"/>
                    </a:lnTo>
                    <a:lnTo>
                      <a:pt x="34" y="36"/>
                    </a:lnTo>
                    <a:lnTo>
                      <a:pt x="47" y="29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50" y="3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0" name="Freeform 2196">
                <a:extLst>
                  <a:ext uri="{FF2B5EF4-FFF2-40B4-BE49-F238E27FC236}">
                    <a16:creationId xmlns:a16="http://schemas.microsoft.com/office/drawing/2014/main" id="{52649082-F52A-9617-AC42-EACB852FF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643"/>
                <a:ext cx="92" cy="83"/>
              </a:xfrm>
              <a:custGeom>
                <a:avLst/>
                <a:gdLst>
                  <a:gd name="T0" fmla="*/ 57 w 183"/>
                  <a:gd name="T1" fmla="*/ 6 h 167"/>
                  <a:gd name="T2" fmla="*/ 78 w 183"/>
                  <a:gd name="T3" fmla="*/ 13 h 167"/>
                  <a:gd name="T4" fmla="*/ 83 w 183"/>
                  <a:gd name="T5" fmla="*/ 18 h 167"/>
                  <a:gd name="T6" fmla="*/ 92 w 183"/>
                  <a:gd name="T7" fmla="*/ 26 h 167"/>
                  <a:gd name="T8" fmla="*/ 95 w 183"/>
                  <a:gd name="T9" fmla="*/ 32 h 167"/>
                  <a:gd name="T10" fmla="*/ 101 w 183"/>
                  <a:gd name="T11" fmla="*/ 38 h 167"/>
                  <a:gd name="T12" fmla="*/ 92 w 183"/>
                  <a:gd name="T13" fmla="*/ 45 h 167"/>
                  <a:gd name="T14" fmla="*/ 100 w 183"/>
                  <a:gd name="T15" fmla="*/ 56 h 167"/>
                  <a:gd name="T16" fmla="*/ 109 w 183"/>
                  <a:gd name="T17" fmla="*/ 54 h 167"/>
                  <a:gd name="T18" fmla="*/ 116 w 183"/>
                  <a:gd name="T19" fmla="*/ 65 h 167"/>
                  <a:gd name="T20" fmla="*/ 127 w 183"/>
                  <a:gd name="T21" fmla="*/ 62 h 167"/>
                  <a:gd name="T22" fmla="*/ 144 w 183"/>
                  <a:gd name="T23" fmla="*/ 57 h 167"/>
                  <a:gd name="T24" fmla="*/ 147 w 183"/>
                  <a:gd name="T25" fmla="*/ 64 h 167"/>
                  <a:gd name="T26" fmla="*/ 156 w 183"/>
                  <a:gd name="T27" fmla="*/ 70 h 167"/>
                  <a:gd name="T28" fmla="*/ 165 w 183"/>
                  <a:gd name="T29" fmla="*/ 76 h 167"/>
                  <a:gd name="T30" fmla="*/ 168 w 183"/>
                  <a:gd name="T31" fmla="*/ 91 h 167"/>
                  <a:gd name="T32" fmla="*/ 171 w 183"/>
                  <a:gd name="T33" fmla="*/ 108 h 167"/>
                  <a:gd name="T34" fmla="*/ 165 w 183"/>
                  <a:gd name="T35" fmla="*/ 118 h 167"/>
                  <a:gd name="T36" fmla="*/ 171 w 183"/>
                  <a:gd name="T37" fmla="*/ 124 h 167"/>
                  <a:gd name="T38" fmla="*/ 180 w 183"/>
                  <a:gd name="T39" fmla="*/ 130 h 167"/>
                  <a:gd name="T40" fmla="*/ 180 w 183"/>
                  <a:gd name="T41" fmla="*/ 146 h 167"/>
                  <a:gd name="T42" fmla="*/ 166 w 183"/>
                  <a:gd name="T43" fmla="*/ 141 h 167"/>
                  <a:gd name="T44" fmla="*/ 151 w 183"/>
                  <a:gd name="T45" fmla="*/ 138 h 167"/>
                  <a:gd name="T46" fmla="*/ 147 w 183"/>
                  <a:gd name="T47" fmla="*/ 146 h 167"/>
                  <a:gd name="T48" fmla="*/ 150 w 183"/>
                  <a:gd name="T49" fmla="*/ 158 h 167"/>
                  <a:gd name="T50" fmla="*/ 150 w 183"/>
                  <a:gd name="T51" fmla="*/ 164 h 167"/>
                  <a:gd name="T52" fmla="*/ 141 w 183"/>
                  <a:gd name="T53" fmla="*/ 155 h 167"/>
                  <a:gd name="T54" fmla="*/ 135 w 183"/>
                  <a:gd name="T55" fmla="*/ 155 h 167"/>
                  <a:gd name="T56" fmla="*/ 122 w 183"/>
                  <a:gd name="T57" fmla="*/ 149 h 167"/>
                  <a:gd name="T58" fmla="*/ 113 w 183"/>
                  <a:gd name="T59" fmla="*/ 138 h 167"/>
                  <a:gd name="T60" fmla="*/ 110 w 183"/>
                  <a:gd name="T61" fmla="*/ 132 h 167"/>
                  <a:gd name="T62" fmla="*/ 104 w 183"/>
                  <a:gd name="T63" fmla="*/ 120 h 167"/>
                  <a:gd name="T64" fmla="*/ 109 w 183"/>
                  <a:gd name="T65" fmla="*/ 112 h 167"/>
                  <a:gd name="T66" fmla="*/ 104 w 183"/>
                  <a:gd name="T67" fmla="*/ 103 h 167"/>
                  <a:gd name="T68" fmla="*/ 98 w 183"/>
                  <a:gd name="T69" fmla="*/ 103 h 167"/>
                  <a:gd name="T70" fmla="*/ 85 w 183"/>
                  <a:gd name="T71" fmla="*/ 99 h 167"/>
                  <a:gd name="T72" fmla="*/ 81 w 183"/>
                  <a:gd name="T73" fmla="*/ 94 h 167"/>
                  <a:gd name="T74" fmla="*/ 69 w 183"/>
                  <a:gd name="T75" fmla="*/ 92 h 167"/>
                  <a:gd name="T76" fmla="*/ 63 w 183"/>
                  <a:gd name="T77" fmla="*/ 95 h 167"/>
                  <a:gd name="T78" fmla="*/ 51 w 183"/>
                  <a:gd name="T79" fmla="*/ 95 h 167"/>
                  <a:gd name="T80" fmla="*/ 45 w 183"/>
                  <a:gd name="T81" fmla="*/ 112 h 167"/>
                  <a:gd name="T82" fmla="*/ 41 w 183"/>
                  <a:gd name="T83" fmla="*/ 109 h 167"/>
                  <a:gd name="T84" fmla="*/ 31 w 183"/>
                  <a:gd name="T85" fmla="*/ 102 h 167"/>
                  <a:gd name="T86" fmla="*/ 21 w 183"/>
                  <a:gd name="T87" fmla="*/ 99 h 167"/>
                  <a:gd name="T88" fmla="*/ 16 w 183"/>
                  <a:gd name="T89" fmla="*/ 85 h 167"/>
                  <a:gd name="T90" fmla="*/ 1 w 183"/>
                  <a:gd name="T91" fmla="*/ 85 h 167"/>
                  <a:gd name="T92" fmla="*/ 4 w 183"/>
                  <a:gd name="T93" fmla="*/ 79 h 167"/>
                  <a:gd name="T94" fmla="*/ 9 w 183"/>
                  <a:gd name="T95" fmla="*/ 64 h 167"/>
                  <a:gd name="T96" fmla="*/ 10 w 183"/>
                  <a:gd name="T97" fmla="*/ 54 h 167"/>
                  <a:gd name="T98" fmla="*/ 9 w 183"/>
                  <a:gd name="T99" fmla="*/ 45 h 167"/>
                  <a:gd name="T100" fmla="*/ 15 w 183"/>
                  <a:gd name="T101" fmla="*/ 42 h 167"/>
                  <a:gd name="T102" fmla="*/ 24 w 183"/>
                  <a:gd name="T103" fmla="*/ 42 h 167"/>
                  <a:gd name="T104" fmla="*/ 33 w 183"/>
                  <a:gd name="T105" fmla="*/ 36 h 167"/>
                  <a:gd name="T106" fmla="*/ 47 w 183"/>
                  <a:gd name="T107" fmla="*/ 29 h 167"/>
                  <a:gd name="T108" fmla="*/ 57 w 183"/>
                  <a:gd name="T109" fmla="*/ 26 h 167"/>
                  <a:gd name="T110" fmla="*/ 51 w 183"/>
                  <a:gd name="T111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3" h="167">
                    <a:moveTo>
                      <a:pt x="51" y="0"/>
                    </a:moveTo>
                    <a:lnTo>
                      <a:pt x="57" y="6"/>
                    </a:lnTo>
                    <a:lnTo>
                      <a:pt x="68" y="12"/>
                    </a:lnTo>
                    <a:lnTo>
                      <a:pt x="78" y="13"/>
                    </a:lnTo>
                    <a:lnTo>
                      <a:pt x="81" y="12"/>
                    </a:lnTo>
                    <a:lnTo>
                      <a:pt x="83" y="18"/>
                    </a:lnTo>
                    <a:lnTo>
                      <a:pt x="88" y="24"/>
                    </a:lnTo>
                    <a:lnTo>
                      <a:pt x="92" y="26"/>
                    </a:lnTo>
                    <a:lnTo>
                      <a:pt x="89" y="32"/>
                    </a:lnTo>
                    <a:lnTo>
                      <a:pt x="95" y="32"/>
                    </a:lnTo>
                    <a:lnTo>
                      <a:pt x="95" y="36"/>
                    </a:lnTo>
                    <a:lnTo>
                      <a:pt x="101" y="38"/>
                    </a:lnTo>
                    <a:lnTo>
                      <a:pt x="94" y="39"/>
                    </a:lnTo>
                    <a:lnTo>
                      <a:pt x="92" y="45"/>
                    </a:lnTo>
                    <a:lnTo>
                      <a:pt x="95" y="48"/>
                    </a:lnTo>
                    <a:lnTo>
                      <a:pt x="100" y="56"/>
                    </a:lnTo>
                    <a:lnTo>
                      <a:pt x="103" y="53"/>
                    </a:lnTo>
                    <a:lnTo>
                      <a:pt x="109" y="54"/>
                    </a:lnTo>
                    <a:lnTo>
                      <a:pt x="115" y="53"/>
                    </a:lnTo>
                    <a:lnTo>
                      <a:pt x="116" y="65"/>
                    </a:lnTo>
                    <a:lnTo>
                      <a:pt x="127" y="64"/>
                    </a:lnTo>
                    <a:lnTo>
                      <a:pt x="127" y="62"/>
                    </a:lnTo>
                    <a:lnTo>
                      <a:pt x="132" y="54"/>
                    </a:lnTo>
                    <a:lnTo>
                      <a:pt x="144" y="57"/>
                    </a:lnTo>
                    <a:lnTo>
                      <a:pt x="148" y="54"/>
                    </a:lnTo>
                    <a:lnTo>
                      <a:pt x="147" y="64"/>
                    </a:lnTo>
                    <a:lnTo>
                      <a:pt x="150" y="73"/>
                    </a:lnTo>
                    <a:lnTo>
                      <a:pt x="156" y="70"/>
                    </a:lnTo>
                    <a:lnTo>
                      <a:pt x="168" y="68"/>
                    </a:lnTo>
                    <a:lnTo>
                      <a:pt x="165" y="76"/>
                    </a:lnTo>
                    <a:lnTo>
                      <a:pt x="165" y="88"/>
                    </a:lnTo>
                    <a:lnTo>
                      <a:pt x="168" y="91"/>
                    </a:lnTo>
                    <a:lnTo>
                      <a:pt x="166" y="97"/>
                    </a:lnTo>
                    <a:lnTo>
                      <a:pt x="171" y="108"/>
                    </a:lnTo>
                    <a:lnTo>
                      <a:pt x="165" y="112"/>
                    </a:lnTo>
                    <a:lnTo>
                      <a:pt x="165" y="118"/>
                    </a:lnTo>
                    <a:lnTo>
                      <a:pt x="171" y="121"/>
                    </a:lnTo>
                    <a:lnTo>
                      <a:pt x="171" y="124"/>
                    </a:lnTo>
                    <a:lnTo>
                      <a:pt x="177" y="124"/>
                    </a:lnTo>
                    <a:lnTo>
                      <a:pt x="180" y="130"/>
                    </a:lnTo>
                    <a:lnTo>
                      <a:pt x="183" y="143"/>
                    </a:lnTo>
                    <a:lnTo>
                      <a:pt x="180" y="146"/>
                    </a:lnTo>
                    <a:lnTo>
                      <a:pt x="173" y="144"/>
                    </a:lnTo>
                    <a:lnTo>
                      <a:pt x="166" y="141"/>
                    </a:lnTo>
                    <a:lnTo>
                      <a:pt x="160" y="133"/>
                    </a:lnTo>
                    <a:lnTo>
                      <a:pt x="151" y="138"/>
                    </a:lnTo>
                    <a:lnTo>
                      <a:pt x="151" y="143"/>
                    </a:lnTo>
                    <a:lnTo>
                      <a:pt x="147" y="146"/>
                    </a:lnTo>
                    <a:lnTo>
                      <a:pt x="150" y="149"/>
                    </a:lnTo>
                    <a:lnTo>
                      <a:pt x="150" y="158"/>
                    </a:lnTo>
                    <a:lnTo>
                      <a:pt x="153" y="164"/>
                    </a:lnTo>
                    <a:lnTo>
                      <a:pt x="150" y="164"/>
                    </a:lnTo>
                    <a:lnTo>
                      <a:pt x="142" y="167"/>
                    </a:lnTo>
                    <a:lnTo>
                      <a:pt x="141" y="155"/>
                    </a:lnTo>
                    <a:lnTo>
                      <a:pt x="135" y="158"/>
                    </a:lnTo>
                    <a:lnTo>
                      <a:pt x="135" y="155"/>
                    </a:lnTo>
                    <a:lnTo>
                      <a:pt x="127" y="153"/>
                    </a:lnTo>
                    <a:lnTo>
                      <a:pt x="122" y="149"/>
                    </a:lnTo>
                    <a:lnTo>
                      <a:pt x="121" y="140"/>
                    </a:lnTo>
                    <a:lnTo>
                      <a:pt x="113" y="138"/>
                    </a:lnTo>
                    <a:lnTo>
                      <a:pt x="113" y="132"/>
                    </a:lnTo>
                    <a:lnTo>
                      <a:pt x="110" y="132"/>
                    </a:lnTo>
                    <a:lnTo>
                      <a:pt x="112" y="123"/>
                    </a:lnTo>
                    <a:lnTo>
                      <a:pt x="104" y="120"/>
                    </a:lnTo>
                    <a:lnTo>
                      <a:pt x="106" y="115"/>
                    </a:lnTo>
                    <a:lnTo>
                      <a:pt x="109" y="112"/>
                    </a:lnTo>
                    <a:lnTo>
                      <a:pt x="110" y="102"/>
                    </a:lnTo>
                    <a:lnTo>
                      <a:pt x="104" y="103"/>
                    </a:lnTo>
                    <a:lnTo>
                      <a:pt x="103" y="100"/>
                    </a:lnTo>
                    <a:lnTo>
                      <a:pt x="98" y="103"/>
                    </a:lnTo>
                    <a:lnTo>
                      <a:pt x="94" y="103"/>
                    </a:lnTo>
                    <a:lnTo>
                      <a:pt x="85" y="99"/>
                    </a:lnTo>
                    <a:lnTo>
                      <a:pt x="88" y="94"/>
                    </a:lnTo>
                    <a:lnTo>
                      <a:pt x="81" y="94"/>
                    </a:lnTo>
                    <a:lnTo>
                      <a:pt x="75" y="97"/>
                    </a:lnTo>
                    <a:lnTo>
                      <a:pt x="69" y="92"/>
                    </a:lnTo>
                    <a:lnTo>
                      <a:pt x="63" y="97"/>
                    </a:lnTo>
                    <a:lnTo>
                      <a:pt x="63" y="95"/>
                    </a:lnTo>
                    <a:lnTo>
                      <a:pt x="60" y="99"/>
                    </a:lnTo>
                    <a:lnTo>
                      <a:pt x="51" y="95"/>
                    </a:lnTo>
                    <a:lnTo>
                      <a:pt x="48" y="100"/>
                    </a:lnTo>
                    <a:lnTo>
                      <a:pt x="45" y="112"/>
                    </a:lnTo>
                    <a:lnTo>
                      <a:pt x="42" y="114"/>
                    </a:lnTo>
                    <a:lnTo>
                      <a:pt x="41" y="109"/>
                    </a:lnTo>
                    <a:lnTo>
                      <a:pt x="34" y="108"/>
                    </a:lnTo>
                    <a:lnTo>
                      <a:pt x="31" y="102"/>
                    </a:lnTo>
                    <a:lnTo>
                      <a:pt x="24" y="97"/>
                    </a:lnTo>
                    <a:lnTo>
                      <a:pt x="21" y="99"/>
                    </a:lnTo>
                    <a:lnTo>
                      <a:pt x="15" y="95"/>
                    </a:lnTo>
                    <a:lnTo>
                      <a:pt x="16" y="85"/>
                    </a:lnTo>
                    <a:lnTo>
                      <a:pt x="6" y="86"/>
                    </a:lnTo>
                    <a:lnTo>
                      <a:pt x="1" y="85"/>
                    </a:lnTo>
                    <a:lnTo>
                      <a:pt x="0" y="85"/>
                    </a:lnTo>
                    <a:lnTo>
                      <a:pt x="4" y="79"/>
                    </a:lnTo>
                    <a:lnTo>
                      <a:pt x="4" y="71"/>
                    </a:lnTo>
                    <a:lnTo>
                      <a:pt x="9" y="64"/>
                    </a:lnTo>
                    <a:lnTo>
                      <a:pt x="4" y="56"/>
                    </a:lnTo>
                    <a:lnTo>
                      <a:pt x="10" y="54"/>
                    </a:lnTo>
                    <a:lnTo>
                      <a:pt x="12" y="53"/>
                    </a:lnTo>
                    <a:lnTo>
                      <a:pt x="9" y="45"/>
                    </a:lnTo>
                    <a:lnTo>
                      <a:pt x="10" y="44"/>
                    </a:lnTo>
                    <a:lnTo>
                      <a:pt x="15" y="42"/>
                    </a:lnTo>
                    <a:lnTo>
                      <a:pt x="18" y="45"/>
                    </a:lnTo>
                    <a:lnTo>
                      <a:pt x="24" y="42"/>
                    </a:lnTo>
                    <a:lnTo>
                      <a:pt x="27" y="42"/>
                    </a:lnTo>
                    <a:lnTo>
                      <a:pt x="33" y="36"/>
                    </a:lnTo>
                    <a:lnTo>
                      <a:pt x="34" y="36"/>
                    </a:lnTo>
                    <a:lnTo>
                      <a:pt x="47" y="29"/>
                    </a:lnTo>
                    <a:lnTo>
                      <a:pt x="51" y="29"/>
                    </a:lnTo>
                    <a:lnTo>
                      <a:pt x="57" y="26"/>
                    </a:lnTo>
                    <a:lnTo>
                      <a:pt x="50" y="3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1" name="Freeform 2197">
                <a:extLst>
                  <a:ext uri="{FF2B5EF4-FFF2-40B4-BE49-F238E27FC236}">
                    <a16:creationId xmlns:a16="http://schemas.microsoft.com/office/drawing/2014/main" id="{4CE16606-0D01-D222-54FD-64E94F22D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802"/>
                <a:ext cx="27" cy="22"/>
              </a:xfrm>
              <a:custGeom>
                <a:avLst/>
                <a:gdLst>
                  <a:gd name="T0" fmla="*/ 22 w 53"/>
                  <a:gd name="T1" fmla="*/ 5 h 46"/>
                  <a:gd name="T2" fmla="*/ 19 w 53"/>
                  <a:gd name="T3" fmla="*/ 6 h 46"/>
                  <a:gd name="T4" fmla="*/ 16 w 53"/>
                  <a:gd name="T5" fmla="*/ 0 h 46"/>
                  <a:gd name="T6" fmla="*/ 10 w 53"/>
                  <a:gd name="T7" fmla="*/ 0 h 46"/>
                  <a:gd name="T8" fmla="*/ 3 w 53"/>
                  <a:gd name="T9" fmla="*/ 6 h 46"/>
                  <a:gd name="T10" fmla="*/ 6 w 53"/>
                  <a:gd name="T11" fmla="*/ 13 h 46"/>
                  <a:gd name="T12" fmla="*/ 0 w 53"/>
                  <a:gd name="T13" fmla="*/ 17 h 46"/>
                  <a:gd name="T14" fmla="*/ 0 w 53"/>
                  <a:gd name="T15" fmla="*/ 22 h 46"/>
                  <a:gd name="T16" fmla="*/ 9 w 53"/>
                  <a:gd name="T17" fmla="*/ 23 h 46"/>
                  <a:gd name="T18" fmla="*/ 10 w 53"/>
                  <a:gd name="T19" fmla="*/ 23 h 46"/>
                  <a:gd name="T20" fmla="*/ 10 w 53"/>
                  <a:gd name="T21" fmla="*/ 29 h 46"/>
                  <a:gd name="T22" fmla="*/ 7 w 53"/>
                  <a:gd name="T23" fmla="*/ 29 h 46"/>
                  <a:gd name="T24" fmla="*/ 6 w 53"/>
                  <a:gd name="T25" fmla="*/ 34 h 46"/>
                  <a:gd name="T26" fmla="*/ 12 w 53"/>
                  <a:gd name="T27" fmla="*/ 40 h 46"/>
                  <a:gd name="T28" fmla="*/ 18 w 53"/>
                  <a:gd name="T29" fmla="*/ 38 h 46"/>
                  <a:gd name="T30" fmla="*/ 21 w 53"/>
                  <a:gd name="T31" fmla="*/ 31 h 46"/>
                  <a:gd name="T32" fmla="*/ 30 w 53"/>
                  <a:gd name="T33" fmla="*/ 29 h 46"/>
                  <a:gd name="T34" fmla="*/ 41 w 53"/>
                  <a:gd name="T35" fmla="*/ 46 h 46"/>
                  <a:gd name="T36" fmla="*/ 51 w 53"/>
                  <a:gd name="T37" fmla="*/ 43 h 46"/>
                  <a:gd name="T38" fmla="*/ 53 w 53"/>
                  <a:gd name="T39" fmla="*/ 34 h 46"/>
                  <a:gd name="T40" fmla="*/ 50 w 53"/>
                  <a:gd name="T41" fmla="*/ 32 h 46"/>
                  <a:gd name="T42" fmla="*/ 50 w 53"/>
                  <a:gd name="T43" fmla="*/ 28 h 46"/>
                  <a:gd name="T44" fmla="*/ 38 w 53"/>
                  <a:gd name="T45" fmla="*/ 32 h 46"/>
                  <a:gd name="T46" fmla="*/ 33 w 53"/>
                  <a:gd name="T47" fmla="*/ 23 h 46"/>
                  <a:gd name="T48" fmla="*/ 36 w 53"/>
                  <a:gd name="T49" fmla="*/ 17 h 46"/>
                  <a:gd name="T50" fmla="*/ 30 w 53"/>
                  <a:gd name="T51" fmla="*/ 17 h 46"/>
                  <a:gd name="T52" fmla="*/ 29 w 53"/>
                  <a:gd name="T53" fmla="*/ 8 h 46"/>
                  <a:gd name="T54" fmla="*/ 22 w 53"/>
                  <a:gd name="T55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3" h="46">
                    <a:moveTo>
                      <a:pt x="22" y="5"/>
                    </a:moveTo>
                    <a:lnTo>
                      <a:pt x="19" y="6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3" y="6"/>
                    </a:lnTo>
                    <a:lnTo>
                      <a:pt x="6" y="13"/>
                    </a:lnTo>
                    <a:lnTo>
                      <a:pt x="0" y="17"/>
                    </a:lnTo>
                    <a:lnTo>
                      <a:pt x="0" y="22"/>
                    </a:lnTo>
                    <a:lnTo>
                      <a:pt x="9" y="23"/>
                    </a:lnTo>
                    <a:lnTo>
                      <a:pt x="10" y="23"/>
                    </a:lnTo>
                    <a:lnTo>
                      <a:pt x="10" y="29"/>
                    </a:lnTo>
                    <a:lnTo>
                      <a:pt x="7" y="29"/>
                    </a:lnTo>
                    <a:lnTo>
                      <a:pt x="6" y="34"/>
                    </a:lnTo>
                    <a:lnTo>
                      <a:pt x="12" y="40"/>
                    </a:lnTo>
                    <a:lnTo>
                      <a:pt x="18" y="38"/>
                    </a:lnTo>
                    <a:lnTo>
                      <a:pt x="21" y="31"/>
                    </a:lnTo>
                    <a:lnTo>
                      <a:pt x="30" y="29"/>
                    </a:lnTo>
                    <a:lnTo>
                      <a:pt x="41" y="46"/>
                    </a:lnTo>
                    <a:lnTo>
                      <a:pt x="51" y="43"/>
                    </a:lnTo>
                    <a:lnTo>
                      <a:pt x="53" y="34"/>
                    </a:lnTo>
                    <a:lnTo>
                      <a:pt x="50" y="32"/>
                    </a:lnTo>
                    <a:lnTo>
                      <a:pt x="50" y="28"/>
                    </a:lnTo>
                    <a:lnTo>
                      <a:pt x="38" y="32"/>
                    </a:lnTo>
                    <a:lnTo>
                      <a:pt x="33" y="23"/>
                    </a:lnTo>
                    <a:lnTo>
                      <a:pt x="36" y="17"/>
                    </a:lnTo>
                    <a:lnTo>
                      <a:pt x="30" y="17"/>
                    </a:lnTo>
                    <a:lnTo>
                      <a:pt x="29" y="8"/>
                    </a:lnTo>
                    <a:lnTo>
                      <a:pt x="22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2" name="Freeform 2198">
                <a:extLst>
                  <a:ext uri="{FF2B5EF4-FFF2-40B4-BE49-F238E27FC236}">
                    <a16:creationId xmlns:a16="http://schemas.microsoft.com/office/drawing/2014/main" id="{9B3F5D22-F57E-F4F9-9D19-B19B00490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802"/>
                <a:ext cx="27" cy="22"/>
              </a:xfrm>
              <a:custGeom>
                <a:avLst/>
                <a:gdLst>
                  <a:gd name="T0" fmla="*/ 22 w 53"/>
                  <a:gd name="T1" fmla="*/ 5 h 46"/>
                  <a:gd name="T2" fmla="*/ 29 w 53"/>
                  <a:gd name="T3" fmla="*/ 8 h 46"/>
                  <a:gd name="T4" fmla="*/ 30 w 53"/>
                  <a:gd name="T5" fmla="*/ 17 h 46"/>
                  <a:gd name="T6" fmla="*/ 36 w 53"/>
                  <a:gd name="T7" fmla="*/ 17 h 46"/>
                  <a:gd name="T8" fmla="*/ 33 w 53"/>
                  <a:gd name="T9" fmla="*/ 23 h 46"/>
                  <a:gd name="T10" fmla="*/ 38 w 53"/>
                  <a:gd name="T11" fmla="*/ 32 h 46"/>
                  <a:gd name="T12" fmla="*/ 50 w 53"/>
                  <a:gd name="T13" fmla="*/ 28 h 46"/>
                  <a:gd name="T14" fmla="*/ 50 w 53"/>
                  <a:gd name="T15" fmla="*/ 32 h 46"/>
                  <a:gd name="T16" fmla="*/ 53 w 53"/>
                  <a:gd name="T17" fmla="*/ 34 h 46"/>
                  <a:gd name="T18" fmla="*/ 51 w 53"/>
                  <a:gd name="T19" fmla="*/ 43 h 46"/>
                  <a:gd name="T20" fmla="*/ 41 w 53"/>
                  <a:gd name="T21" fmla="*/ 46 h 46"/>
                  <a:gd name="T22" fmla="*/ 30 w 53"/>
                  <a:gd name="T23" fmla="*/ 29 h 46"/>
                  <a:gd name="T24" fmla="*/ 21 w 53"/>
                  <a:gd name="T25" fmla="*/ 31 h 46"/>
                  <a:gd name="T26" fmla="*/ 18 w 53"/>
                  <a:gd name="T27" fmla="*/ 38 h 46"/>
                  <a:gd name="T28" fmla="*/ 12 w 53"/>
                  <a:gd name="T29" fmla="*/ 40 h 46"/>
                  <a:gd name="T30" fmla="*/ 6 w 53"/>
                  <a:gd name="T31" fmla="*/ 34 h 46"/>
                  <a:gd name="T32" fmla="*/ 7 w 53"/>
                  <a:gd name="T33" fmla="*/ 29 h 46"/>
                  <a:gd name="T34" fmla="*/ 10 w 53"/>
                  <a:gd name="T35" fmla="*/ 29 h 46"/>
                  <a:gd name="T36" fmla="*/ 10 w 53"/>
                  <a:gd name="T37" fmla="*/ 23 h 46"/>
                  <a:gd name="T38" fmla="*/ 9 w 53"/>
                  <a:gd name="T39" fmla="*/ 23 h 46"/>
                  <a:gd name="T40" fmla="*/ 0 w 53"/>
                  <a:gd name="T41" fmla="*/ 22 h 46"/>
                  <a:gd name="T42" fmla="*/ 0 w 53"/>
                  <a:gd name="T43" fmla="*/ 17 h 46"/>
                  <a:gd name="T44" fmla="*/ 6 w 53"/>
                  <a:gd name="T45" fmla="*/ 13 h 46"/>
                  <a:gd name="T46" fmla="*/ 3 w 53"/>
                  <a:gd name="T47" fmla="*/ 6 h 46"/>
                  <a:gd name="T48" fmla="*/ 10 w 53"/>
                  <a:gd name="T49" fmla="*/ 0 h 46"/>
                  <a:gd name="T50" fmla="*/ 16 w 53"/>
                  <a:gd name="T51" fmla="*/ 0 h 46"/>
                  <a:gd name="T52" fmla="*/ 19 w 53"/>
                  <a:gd name="T53" fmla="*/ 6 h 46"/>
                  <a:gd name="T54" fmla="*/ 22 w 53"/>
                  <a:gd name="T55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3" h="46">
                    <a:moveTo>
                      <a:pt x="22" y="5"/>
                    </a:moveTo>
                    <a:lnTo>
                      <a:pt x="29" y="8"/>
                    </a:lnTo>
                    <a:lnTo>
                      <a:pt x="30" y="17"/>
                    </a:lnTo>
                    <a:lnTo>
                      <a:pt x="36" y="17"/>
                    </a:lnTo>
                    <a:lnTo>
                      <a:pt x="33" y="23"/>
                    </a:lnTo>
                    <a:lnTo>
                      <a:pt x="38" y="32"/>
                    </a:lnTo>
                    <a:lnTo>
                      <a:pt x="50" y="28"/>
                    </a:lnTo>
                    <a:lnTo>
                      <a:pt x="50" y="32"/>
                    </a:lnTo>
                    <a:lnTo>
                      <a:pt x="53" y="34"/>
                    </a:lnTo>
                    <a:lnTo>
                      <a:pt x="51" y="43"/>
                    </a:lnTo>
                    <a:lnTo>
                      <a:pt x="41" y="46"/>
                    </a:lnTo>
                    <a:lnTo>
                      <a:pt x="30" y="29"/>
                    </a:lnTo>
                    <a:lnTo>
                      <a:pt x="21" y="31"/>
                    </a:lnTo>
                    <a:lnTo>
                      <a:pt x="18" y="38"/>
                    </a:lnTo>
                    <a:lnTo>
                      <a:pt x="12" y="40"/>
                    </a:lnTo>
                    <a:lnTo>
                      <a:pt x="6" y="34"/>
                    </a:lnTo>
                    <a:lnTo>
                      <a:pt x="7" y="29"/>
                    </a:lnTo>
                    <a:lnTo>
                      <a:pt x="10" y="29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6" y="13"/>
                    </a:lnTo>
                    <a:lnTo>
                      <a:pt x="3" y="6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9" y="6"/>
                    </a:lnTo>
                    <a:lnTo>
                      <a:pt x="2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3" name="Freeform 2199">
                <a:extLst>
                  <a:ext uri="{FF2B5EF4-FFF2-40B4-BE49-F238E27FC236}">
                    <a16:creationId xmlns:a16="http://schemas.microsoft.com/office/drawing/2014/main" id="{545A32D1-B6FC-12D4-3AC3-8DA67997B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802"/>
                <a:ext cx="27" cy="22"/>
              </a:xfrm>
              <a:custGeom>
                <a:avLst/>
                <a:gdLst>
                  <a:gd name="T0" fmla="*/ 22 w 53"/>
                  <a:gd name="T1" fmla="*/ 5 h 46"/>
                  <a:gd name="T2" fmla="*/ 29 w 53"/>
                  <a:gd name="T3" fmla="*/ 8 h 46"/>
                  <a:gd name="T4" fmla="*/ 30 w 53"/>
                  <a:gd name="T5" fmla="*/ 17 h 46"/>
                  <a:gd name="T6" fmla="*/ 36 w 53"/>
                  <a:gd name="T7" fmla="*/ 17 h 46"/>
                  <a:gd name="T8" fmla="*/ 33 w 53"/>
                  <a:gd name="T9" fmla="*/ 23 h 46"/>
                  <a:gd name="T10" fmla="*/ 38 w 53"/>
                  <a:gd name="T11" fmla="*/ 32 h 46"/>
                  <a:gd name="T12" fmla="*/ 50 w 53"/>
                  <a:gd name="T13" fmla="*/ 28 h 46"/>
                  <a:gd name="T14" fmla="*/ 50 w 53"/>
                  <a:gd name="T15" fmla="*/ 32 h 46"/>
                  <a:gd name="T16" fmla="*/ 53 w 53"/>
                  <a:gd name="T17" fmla="*/ 34 h 46"/>
                  <a:gd name="T18" fmla="*/ 51 w 53"/>
                  <a:gd name="T19" fmla="*/ 43 h 46"/>
                  <a:gd name="T20" fmla="*/ 41 w 53"/>
                  <a:gd name="T21" fmla="*/ 46 h 46"/>
                  <a:gd name="T22" fmla="*/ 30 w 53"/>
                  <a:gd name="T23" fmla="*/ 29 h 46"/>
                  <a:gd name="T24" fmla="*/ 21 w 53"/>
                  <a:gd name="T25" fmla="*/ 31 h 46"/>
                  <a:gd name="T26" fmla="*/ 18 w 53"/>
                  <a:gd name="T27" fmla="*/ 38 h 46"/>
                  <a:gd name="T28" fmla="*/ 12 w 53"/>
                  <a:gd name="T29" fmla="*/ 40 h 46"/>
                  <a:gd name="T30" fmla="*/ 6 w 53"/>
                  <a:gd name="T31" fmla="*/ 34 h 46"/>
                  <a:gd name="T32" fmla="*/ 7 w 53"/>
                  <a:gd name="T33" fmla="*/ 29 h 46"/>
                  <a:gd name="T34" fmla="*/ 10 w 53"/>
                  <a:gd name="T35" fmla="*/ 29 h 46"/>
                  <a:gd name="T36" fmla="*/ 10 w 53"/>
                  <a:gd name="T37" fmla="*/ 23 h 46"/>
                  <a:gd name="T38" fmla="*/ 9 w 53"/>
                  <a:gd name="T39" fmla="*/ 23 h 46"/>
                  <a:gd name="T40" fmla="*/ 0 w 53"/>
                  <a:gd name="T41" fmla="*/ 22 h 46"/>
                  <a:gd name="T42" fmla="*/ 0 w 53"/>
                  <a:gd name="T43" fmla="*/ 17 h 46"/>
                  <a:gd name="T44" fmla="*/ 6 w 53"/>
                  <a:gd name="T45" fmla="*/ 13 h 46"/>
                  <a:gd name="T46" fmla="*/ 3 w 53"/>
                  <a:gd name="T47" fmla="*/ 6 h 46"/>
                  <a:gd name="T48" fmla="*/ 10 w 53"/>
                  <a:gd name="T49" fmla="*/ 0 h 46"/>
                  <a:gd name="T50" fmla="*/ 16 w 53"/>
                  <a:gd name="T51" fmla="*/ 0 h 46"/>
                  <a:gd name="T52" fmla="*/ 19 w 53"/>
                  <a:gd name="T53" fmla="*/ 6 h 46"/>
                  <a:gd name="T54" fmla="*/ 22 w 53"/>
                  <a:gd name="T55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3" h="46">
                    <a:moveTo>
                      <a:pt x="22" y="5"/>
                    </a:moveTo>
                    <a:lnTo>
                      <a:pt x="29" y="8"/>
                    </a:lnTo>
                    <a:lnTo>
                      <a:pt x="30" y="17"/>
                    </a:lnTo>
                    <a:lnTo>
                      <a:pt x="36" y="17"/>
                    </a:lnTo>
                    <a:lnTo>
                      <a:pt x="33" y="23"/>
                    </a:lnTo>
                    <a:lnTo>
                      <a:pt x="38" y="32"/>
                    </a:lnTo>
                    <a:lnTo>
                      <a:pt x="50" y="28"/>
                    </a:lnTo>
                    <a:lnTo>
                      <a:pt x="50" y="32"/>
                    </a:lnTo>
                    <a:lnTo>
                      <a:pt x="53" y="34"/>
                    </a:lnTo>
                    <a:lnTo>
                      <a:pt x="51" y="43"/>
                    </a:lnTo>
                    <a:lnTo>
                      <a:pt x="41" y="46"/>
                    </a:lnTo>
                    <a:lnTo>
                      <a:pt x="30" y="29"/>
                    </a:lnTo>
                    <a:lnTo>
                      <a:pt x="21" y="31"/>
                    </a:lnTo>
                    <a:lnTo>
                      <a:pt x="18" y="38"/>
                    </a:lnTo>
                    <a:lnTo>
                      <a:pt x="12" y="40"/>
                    </a:lnTo>
                    <a:lnTo>
                      <a:pt x="6" y="34"/>
                    </a:lnTo>
                    <a:lnTo>
                      <a:pt x="7" y="29"/>
                    </a:lnTo>
                    <a:lnTo>
                      <a:pt x="10" y="29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6" y="13"/>
                    </a:lnTo>
                    <a:lnTo>
                      <a:pt x="3" y="6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9" y="6"/>
                    </a:lnTo>
                    <a:lnTo>
                      <a:pt x="22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4" name="Freeform 2200">
                <a:extLst>
                  <a:ext uri="{FF2B5EF4-FFF2-40B4-BE49-F238E27FC236}">
                    <a16:creationId xmlns:a16="http://schemas.microsoft.com/office/drawing/2014/main" id="{B39818AC-C768-2913-EA91-7E9DD56FB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633"/>
                <a:ext cx="90" cy="168"/>
              </a:xfrm>
              <a:custGeom>
                <a:avLst/>
                <a:gdLst>
                  <a:gd name="T0" fmla="*/ 1 w 180"/>
                  <a:gd name="T1" fmla="*/ 26 h 336"/>
                  <a:gd name="T2" fmla="*/ 3 w 180"/>
                  <a:gd name="T3" fmla="*/ 58 h 336"/>
                  <a:gd name="T4" fmla="*/ 10 w 180"/>
                  <a:gd name="T5" fmla="*/ 88 h 336"/>
                  <a:gd name="T6" fmla="*/ 0 w 180"/>
                  <a:gd name="T7" fmla="*/ 102 h 336"/>
                  <a:gd name="T8" fmla="*/ 12 w 180"/>
                  <a:gd name="T9" fmla="*/ 117 h 336"/>
                  <a:gd name="T10" fmla="*/ 23 w 180"/>
                  <a:gd name="T11" fmla="*/ 119 h 336"/>
                  <a:gd name="T12" fmla="*/ 41 w 180"/>
                  <a:gd name="T13" fmla="*/ 129 h 336"/>
                  <a:gd name="T14" fmla="*/ 20 w 180"/>
                  <a:gd name="T15" fmla="*/ 152 h 336"/>
                  <a:gd name="T16" fmla="*/ 17 w 180"/>
                  <a:gd name="T17" fmla="*/ 163 h 336"/>
                  <a:gd name="T18" fmla="*/ 32 w 180"/>
                  <a:gd name="T19" fmla="*/ 181 h 336"/>
                  <a:gd name="T20" fmla="*/ 47 w 180"/>
                  <a:gd name="T21" fmla="*/ 185 h 336"/>
                  <a:gd name="T22" fmla="*/ 44 w 180"/>
                  <a:gd name="T23" fmla="*/ 211 h 336"/>
                  <a:gd name="T24" fmla="*/ 41 w 180"/>
                  <a:gd name="T25" fmla="*/ 229 h 336"/>
                  <a:gd name="T26" fmla="*/ 53 w 180"/>
                  <a:gd name="T27" fmla="*/ 236 h 336"/>
                  <a:gd name="T28" fmla="*/ 62 w 180"/>
                  <a:gd name="T29" fmla="*/ 242 h 336"/>
                  <a:gd name="T30" fmla="*/ 51 w 180"/>
                  <a:gd name="T31" fmla="*/ 254 h 336"/>
                  <a:gd name="T32" fmla="*/ 47 w 180"/>
                  <a:gd name="T33" fmla="*/ 271 h 336"/>
                  <a:gd name="T34" fmla="*/ 54 w 180"/>
                  <a:gd name="T35" fmla="*/ 281 h 336"/>
                  <a:gd name="T36" fmla="*/ 35 w 180"/>
                  <a:gd name="T37" fmla="*/ 296 h 336"/>
                  <a:gd name="T38" fmla="*/ 30 w 180"/>
                  <a:gd name="T39" fmla="*/ 310 h 336"/>
                  <a:gd name="T40" fmla="*/ 39 w 180"/>
                  <a:gd name="T41" fmla="*/ 324 h 336"/>
                  <a:gd name="T42" fmla="*/ 65 w 180"/>
                  <a:gd name="T43" fmla="*/ 331 h 336"/>
                  <a:gd name="T44" fmla="*/ 68 w 180"/>
                  <a:gd name="T45" fmla="*/ 324 h 336"/>
                  <a:gd name="T46" fmla="*/ 71 w 180"/>
                  <a:gd name="T47" fmla="*/ 299 h 336"/>
                  <a:gd name="T48" fmla="*/ 88 w 180"/>
                  <a:gd name="T49" fmla="*/ 290 h 336"/>
                  <a:gd name="T50" fmla="*/ 103 w 180"/>
                  <a:gd name="T51" fmla="*/ 280 h 336"/>
                  <a:gd name="T52" fmla="*/ 111 w 180"/>
                  <a:gd name="T53" fmla="*/ 258 h 336"/>
                  <a:gd name="T54" fmla="*/ 109 w 180"/>
                  <a:gd name="T55" fmla="*/ 245 h 336"/>
                  <a:gd name="T56" fmla="*/ 124 w 180"/>
                  <a:gd name="T57" fmla="*/ 237 h 336"/>
                  <a:gd name="T58" fmla="*/ 133 w 180"/>
                  <a:gd name="T59" fmla="*/ 245 h 336"/>
                  <a:gd name="T60" fmla="*/ 152 w 180"/>
                  <a:gd name="T61" fmla="*/ 225 h 336"/>
                  <a:gd name="T62" fmla="*/ 138 w 180"/>
                  <a:gd name="T63" fmla="*/ 210 h 336"/>
                  <a:gd name="T64" fmla="*/ 141 w 180"/>
                  <a:gd name="T65" fmla="*/ 184 h 336"/>
                  <a:gd name="T66" fmla="*/ 147 w 180"/>
                  <a:gd name="T67" fmla="*/ 178 h 336"/>
                  <a:gd name="T68" fmla="*/ 158 w 180"/>
                  <a:gd name="T69" fmla="*/ 185 h 336"/>
                  <a:gd name="T70" fmla="*/ 168 w 180"/>
                  <a:gd name="T71" fmla="*/ 173 h 336"/>
                  <a:gd name="T72" fmla="*/ 171 w 180"/>
                  <a:gd name="T73" fmla="*/ 158 h 336"/>
                  <a:gd name="T74" fmla="*/ 170 w 180"/>
                  <a:gd name="T75" fmla="*/ 143 h 336"/>
                  <a:gd name="T76" fmla="*/ 167 w 180"/>
                  <a:gd name="T77" fmla="*/ 132 h 336"/>
                  <a:gd name="T78" fmla="*/ 161 w 180"/>
                  <a:gd name="T79" fmla="*/ 120 h 336"/>
                  <a:gd name="T80" fmla="*/ 143 w 180"/>
                  <a:gd name="T81" fmla="*/ 119 h 336"/>
                  <a:gd name="T82" fmla="*/ 133 w 180"/>
                  <a:gd name="T83" fmla="*/ 117 h 336"/>
                  <a:gd name="T84" fmla="*/ 121 w 180"/>
                  <a:gd name="T85" fmla="*/ 115 h 336"/>
                  <a:gd name="T86" fmla="*/ 106 w 180"/>
                  <a:gd name="T87" fmla="*/ 120 h 336"/>
                  <a:gd name="T88" fmla="*/ 99 w 180"/>
                  <a:gd name="T89" fmla="*/ 129 h 336"/>
                  <a:gd name="T90" fmla="*/ 82 w 180"/>
                  <a:gd name="T91" fmla="*/ 117 h 336"/>
                  <a:gd name="T92" fmla="*/ 74 w 180"/>
                  <a:gd name="T93" fmla="*/ 105 h 336"/>
                  <a:gd name="T94" fmla="*/ 58 w 180"/>
                  <a:gd name="T95" fmla="*/ 105 h 336"/>
                  <a:gd name="T96" fmla="*/ 67 w 180"/>
                  <a:gd name="T97" fmla="*/ 84 h 336"/>
                  <a:gd name="T98" fmla="*/ 70 w 180"/>
                  <a:gd name="T99" fmla="*/ 73 h 336"/>
                  <a:gd name="T100" fmla="*/ 73 w 180"/>
                  <a:gd name="T101" fmla="*/ 62 h 336"/>
                  <a:gd name="T102" fmla="*/ 85 w 180"/>
                  <a:gd name="T103" fmla="*/ 62 h 336"/>
                  <a:gd name="T104" fmla="*/ 82 w 180"/>
                  <a:gd name="T105" fmla="*/ 46 h 336"/>
                  <a:gd name="T106" fmla="*/ 67 w 180"/>
                  <a:gd name="T107" fmla="*/ 20 h 336"/>
                  <a:gd name="T108" fmla="*/ 44 w 180"/>
                  <a:gd name="T109" fmla="*/ 8 h 336"/>
                  <a:gd name="T110" fmla="*/ 23 w 180"/>
                  <a:gd name="T111" fmla="*/ 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0" h="336">
                    <a:moveTo>
                      <a:pt x="9" y="12"/>
                    </a:moveTo>
                    <a:lnTo>
                      <a:pt x="1" y="12"/>
                    </a:lnTo>
                    <a:lnTo>
                      <a:pt x="1" y="26"/>
                    </a:lnTo>
                    <a:lnTo>
                      <a:pt x="6" y="35"/>
                    </a:lnTo>
                    <a:lnTo>
                      <a:pt x="7" y="46"/>
                    </a:lnTo>
                    <a:lnTo>
                      <a:pt x="3" y="58"/>
                    </a:lnTo>
                    <a:lnTo>
                      <a:pt x="6" y="68"/>
                    </a:lnTo>
                    <a:lnTo>
                      <a:pt x="15" y="84"/>
                    </a:lnTo>
                    <a:lnTo>
                      <a:pt x="10" y="88"/>
                    </a:lnTo>
                    <a:lnTo>
                      <a:pt x="7" y="96"/>
                    </a:lnTo>
                    <a:lnTo>
                      <a:pt x="4" y="99"/>
                    </a:lnTo>
                    <a:lnTo>
                      <a:pt x="0" y="102"/>
                    </a:lnTo>
                    <a:lnTo>
                      <a:pt x="9" y="105"/>
                    </a:lnTo>
                    <a:lnTo>
                      <a:pt x="7" y="108"/>
                    </a:lnTo>
                    <a:lnTo>
                      <a:pt x="12" y="117"/>
                    </a:lnTo>
                    <a:lnTo>
                      <a:pt x="4" y="128"/>
                    </a:lnTo>
                    <a:lnTo>
                      <a:pt x="14" y="132"/>
                    </a:lnTo>
                    <a:lnTo>
                      <a:pt x="23" y="119"/>
                    </a:lnTo>
                    <a:lnTo>
                      <a:pt x="35" y="119"/>
                    </a:lnTo>
                    <a:lnTo>
                      <a:pt x="42" y="126"/>
                    </a:lnTo>
                    <a:lnTo>
                      <a:pt x="41" y="129"/>
                    </a:lnTo>
                    <a:lnTo>
                      <a:pt x="42" y="143"/>
                    </a:lnTo>
                    <a:lnTo>
                      <a:pt x="30" y="146"/>
                    </a:lnTo>
                    <a:lnTo>
                      <a:pt x="20" y="152"/>
                    </a:lnTo>
                    <a:lnTo>
                      <a:pt x="12" y="150"/>
                    </a:lnTo>
                    <a:lnTo>
                      <a:pt x="9" y="155"/>
                    </a:lnTo>
                    <a:lnTo>
                      <a:pt x="17" y="163"/>
                    </a:lnTo>
                    <a:lnTo>
                      <a:pt x="18" y="169"/>
                    </a:lnTo>
                    <a:lnTo>
                      <a:pt x="27" y="175"/>
                    </a:lnTo>
                    <a:lnTo>
                      <a:pt x="32" y="181"/>
                    </a:lnTo>
                    <a:lnTo>
                      <a:pt x="41" y="181"/>
                    </a:lnTo>
                    <a:lnTo>
                      <a:pt x="44" y="184"/>
                    </a:lnTo>
                    <a:lnTo>
                      <a:pt x="47" y="185"/>
                    </a:lnTo>
                    <a:lnTo>
                      <a:pt x="42" y="195"/>
                    </a:lnTo>
                    <a:lnTo>
                      <a:pt x="42" y="202"/>
                    </a:lnTo>
                    <a:lnTo>
                      <a:pt x="44" y="211"/>
                    </a:lnTo>
                    <a:lnTo>
                      <a:pt x="42" y="222"/>
                    </a:lnTo>
                    <a:lnTo>
                      <a:pt x="41" y="229"/>
                    </a:lnTo>
                    <a:lnTo>
                      <a:pt x="41" y="229"/>
                    </a:lnTo>
                    <a:lnTo>
                      <a:pt x="42" y="233"/>
                    </a:lnTo>
                    <a:lnTo>
                      <a:pt x="51" y="234"/>
                    </a:lnTo>
                    <a:lnTo>
                      <a:pt x="53" y="236"/>
                    </a:lnTo>
                    <a:lnTo>
                      <a:pt x="62" y="236"/>
                    </a:lnTo>
                    <a:lnTo>
                      <a:pt x="65" y="239"/>
                    </a:lnTo>
                    <a:lnTo>
                      <a:pt x="62" y="242"/>
                    </a:lnTo>
                    <a:lnTo>
                      <a:pt x="59" y="248"/>
                    </a:lnTo>
                    <a:lnTo>
                      <a:pt x="51" y="251"/>
                    </a:lnTo>
                    <a:lnTo>
                      <a:pt x="51" y="254"/>
                    </a:lnTo>
                    <a:lnTo>
                      <a:pt x="51" y="255"/>
                    </a:lnTo>
                    <a:lnTo>
                      <a:pt x="50" y="263"/>
                    </a:lnTo>
                    <a:lnTo>
                      <a:pt x="47" y="271"/>
                    </a:lnTo>
                    <a:lnTo>
                      <a:pt x="51" y="274"/>
                    </a:lnTo>
                    <a:lnTo>
                      <a:pt x="48" y="283"/>
                    </a:lnTo>
                    <a:lnTo>
                      <a:pt x="54" y="281"/>
                    </a:lnTo>
                    <a:lnTo>
                      <a:pt x="54" y="293"/>
                    </a:lnTo>
                    <a:lnTo>
                      <a:pt x="41" y="289"/>
                    </a:lnTo>
                    <a:lnTo>
                      <a:pt x="35" y="296"/>
                    </a:lnTo>
                    <a:lnTo>
                      <a:pt x="35" y="302"/>
                    </a:lnTo>
                    <a:lnTo>
                      <a:pt x="29" y="309"/>
                    </a:lnTo>
                    <a:lnTo>
                      <a:pt x="30" y="310"/>
                    </a:lnTo>
                    <a:lnTo>
                      <a:pt x="36" y="315"/>
                    </a:lnTo>
                    <a:lnTo>
                      <a:pt x="36" y="321"/>
                    </a:lnTo>
                    <a:lnTo>
                      <a:pt x="39" y="324"/>
                    </a:lnTo>
                    <a:lnTo>
                      <a:pt x="59" y="325"/>
                    </a:lnTo>
                    <a:lnTo>
                      <a:pt x="61" y="331"/>
                    </a:lnTo>
                    <a:lnTo>
                      <a:pt x="65" y="331"/>
                    </a:lnTo>
                    <a:lnTo>
                      <a:pt x="68" y="336"/>
                    </a:lnTo>
                    <a:lnTo>
                      <a:pt x="68" y="328"/>
                    </a:lnTo>
                    <a:lnTo>
                      <a:pt x="68" y="324"/>
                    </a:lnTo>
                    <a:lnTo>
                      <a:pt x="65" y="315"/>
                    </a:lnTo>
                    <a:lnTo>
                      <a:pt x="68" y="302"/>
                    </a:lnTo>
                    <a:lnTo>
                      <a:pt x="71" y="299"/>
                    </a:lnTo>
                    <a:lnTo>
                      <a:pt x="82" y="301"/>
                    </a:lnTo>
                    <a:lnTo>
                      <a:pt x="86" y="296"/>
                    </a:lnTo>
                    <a:lnTo>
                      <a:pt x="88" y="290"/>
                    </a:lnTo>
                    <a:lnTo>
                      <a:pt x="92" y="287"/>
                    </a:lnTo>
                    <a:lnTo>
                      <a:pt x="92" y="280"/>
                    </a:lnTo>
                    <a:lnTo>
                      <a:pt x="103" y="280"/>
                    </a:lnTo>
                    <a:lnTo>
                      <a:pt x="108" y="274"/>
                    </a:lnTo>
                    <a:lnTo>
                      <a:pt x="103" y="266"/>
                    </a:lnTo>
                    <a:lnTo>
                      <a:pt x="111" y="258"/>
                    </a:lnTo>
                    <a:lnTo>
                      <a:pt x="105" y="251"/>
                    </a:lnTo>
                    <a:lnTo>
                      <a:pt x="105" y="245"/>
                    </a:lnTo>
                    <a:lnTo>
                      <a:pt x="109" y="245"/>
                    </a:lnTo>
                    <a:lnTo>
                      <a:pt x="111" y="245"/>
                    </a:lnTo>
                    <a:lnTo>
                      <a:pt x="114" y="239"/>
                    </a:lnTo>
                    <a:lnTo>
                      <a:pt x="124" y="237"/>
                    </a:lnTo>
                    <a:lnTo>
                      <a:pt x="124" y="234"/>
                    </a:lnTo>
                    <a:lnTo>
                      <a:pt x="129" y="251"/>
                    </a:lnTo>
                    <a:lnTo>
                      <a:pt x="133" y="245"/>
                    </a:lnTo>
                    <a:lnTo>
                      <a:pt x="141" y="239"/>
                    </a:lnTo>
                    <a:lnTo>
                      <a:pt x="147" y="233"/>
                    </a:lnTo>
                    <a:lnTo>
                      <a:pt x="152" y="225"/>
                    </a:lnTo>
                    <a:lnTo>
                      <a:pt x="147" y="219"/>
                    </a:lnTo>
                    <a:lnTo>
                      <a:pt x="139" y="214"/>
                    </a:lnTo>
                    <a:lnTo>
                      <a:pt x="138" y="210"/>
                    </a:lnTo>
                    <a:lnTo>
                      <a:pt x="146" y="204"/>
                    </a:lnTo>
                    <a:lnTo>
                      <a:pt x="139" y="190"/>
                    </a:lnTo>
                    <a:lnTo>
                      <a:pt x="141" y="184"/>
                    </a:lnTo>
                    <a:lnTo>
                      <a:pt x="139" y="181"/>
                    </a:lnTo>
                    <a:lnTo>
                      <a:pt x="143" y="176"/>
                    </a:lnTo>
                    <a:lnTo>
                      <a:pt x="147" y="178"/>
                    </a:lnTo>
                    <a:lnTo>
                      <a:pt x="153" y="175"/>
                    </a:lnTo>
                    <a:lnTo>
                      <a:pt x="155" y="175"/>
                    </a:lnTo>
                    <a:lnTo>
                      <a:pt x="158" y="185"/>
                    </a:lnTo>
                    <a:lnTo>
                      <a:pt x="165" y="184"/>
                    </a:lnTo>
                    <a:lnTo>
                      <a:pt x="168" y="181"/>
                    </a:lnTo>
                    <a:lnTo>
                      <a:pt x="168" y="173"/>
                    </a:lnTo>
                    <a:lnTo>
                      <a:pt x="180" y="169"/>
                    </a:lnTo>
                    <a:lnTo>
                      <a:pt x="179" y="160"/>
                    </a:lnTo>
                    <a:lnTo>
                      <a:pt x="171" y="158"/>
                    </a:lnTo>
                    <a:lnTo>
                      <a:pt x="171" y="152"/>
                    </a:lnTo>
                    <a:lnTo>
                      <a:pt x="168" y="152"/>
                    </a:lnTo>
                    <a:lnTo>
                      <a:pt x="170" y="143"/>
                    </a:lnTo>
                    <a:lnTo>
                      <a:pt x="162" y="140"/>
                    </a:lnTo>
                    <a:lnTo>
                      <a:pt x="164" y="135"/>
                    </a:lnTo>
                    <a:lnTo>
                      <a:pt x="167" y="132"/>
                    </a:lnTo>
                    <a:lnTo>
                      <a:pt x="168" y="122"/>
                    </a:lnTo>
                    <a:lnTo>
                      <a:pt x="162" y="123"/>
                    </a:lnTo>
                    <a:lnTo>
                      <a:pt x="161" y="120"/>
                    </a:lnTo>
                    <a:lnTo>
                      <a:pt x="156" y="123"/>
                    </a:lnTo>
                    <a:lnTo>
                      <a:pt x="152" y="123"/>
                    </a:lnTo>
                    <a:lnTo>
                      <a:pt x="143" y="119"/>
                    </a:lnTo>
                    <a:lnTo>
                      <a:pt x="146" y="114"/>
                    </a:lnTo>
                    <a:lnTo>
                      <a:pt x="139" y="114"/>
                    </a:lnTo>
                    <a:lnTo>
                      <a:pt x="133" y="117"/>
                    </a:lnTo>
                    <a:lnTo>
                      <a:pt x="127" y="112"/>
                    </a:lnTo>
                    <a:lnTo>
                      <a:pt x="121" y="117"/>
                    </a:lnTo>
                    <a:lnTo>
                      <a:pt x="121" y="115"/>
                    </a:lnTo>
                    <a:lnTo>
                      <a:pt x="118" y="119"/>
                    </a:lnTo>
                    <a:lnTo>
                      <a:pt x="109" y="115"/>
                    </a:lnTo>
                    <a:lnTo>
                      <a:pt x="106" y="120"/>
                    </a:lnTo>
                    <a:lnTo>
                      <a:pt x="103" y="132"/>
                    </a:lnTo>
                    <a:lnTo>
                      <a:pt x="100" y="134"/>
                    </a:lnTo>
                    <a:lnTo>
                      <a:pt x="99" y="129"/>
                    </a:lnTo>
                    <a:lnTo>
                      <a:pt x="92" y="128"/>
                    </a:lnTo>
                    <a:lnTo>
                      <a:pt x="89" y="122"/>
                    </a:lnTo>
                    <a:lnTo>
                      <a:pt x="82" y="117"/>
                    </a:lnTo>
                    <a:lnTo>
                      <a:pt x="79" y="119"/>
                    </a:lnTo>
                    <a:lnTo>
                      <a:pt x="73" y="115"/>
                    </a:lnTo>
                    <a:lnTo>
                      <a:pt x="74" y="105"/>
                    </a:lnTo>
                    <a:lnTo>
                      <a:pt x="64" y="106"/>
                    </a:lnTo>
                    <a:lnTo>
                      <a:pt x="59" y="105"/>
                    </a:lnTo>
                    <a:lnTo>
                      <a:pt x="58" y="105"/>
                    </a:lnTo>
                    <a:lnTo>
                      <a:pt x="62" y="99"/>
                    </a:lnTo>
                    <a:lnTo>
                      <a:pt x="62" y="91"/>
                    </a:lnTo>
                    <a:lnTo>
                      <a:pt x="67" y="84"/>
                    </a:lnTo>
                    <a:lnTo>
                      <a:pt x="62" y="76"/>
                    </a:lnTo>
                    <a:lnTo>
                      <a:pt x="68" y="74"/>
                    </a:lnTo>
                    <a:lnTo>
                      <a:pt x="70" y="73"/>
                    </a:lnTo>
                    <a:lnTo>
                      <a:pt x="67" y="65"/>
                    </a:lnTo>
                    <a:lnTo>
                      <a:pt x="68" y="64"/>
                    </a:lnTo>
                    <a:lnTo>
                      <a:pt x="73" y="62"/>
                    </a:lnTo>
                    <a:lnTo>
                      <a:pt x="76" y="65"/>
                    </a:lnTo>
                    <a:lnTo>
                      <a:pt x="82" y="62"/>
                    </a:lnTo>
                    <a:lnTo>
                      <a:pt x="85" y="62"/>
                    </a:lnTo>
                    <a:lnTo>
                      <a:pt x="91" y="56"/>
                    </a:lnTo>
                    <a:lnTo>
                      <a:pt x="85" y="49"/>
                    </a:lnTo>
                    <a:lnTo>
                      <a:pt x="82" y="46"/>
                    </a:lnTo>
                    <a:lnTo>
                      <a:pt x="73" y="41"/>
                    </a:lnTo>
                    <a:lnTo>
                      <a:pt x="68" y="35"/>
                    </a:lnTo>
                    <a:lnTo>
                      <a:pt x="67" y="20"/>
                    </a:lnTo>
                    <a:lnTo>
                      <a:pt x="65" y="15"/>
                    </a:lnTo>
                    <a:lnTo>
                      <a:pt x="54" y="15"/>
                    </a:lnTo>
                    <a:lnTo>
                      <a:pt x="44" y="8"/>
                    </a:lnTo>
                    <a:lnTo>
                      <a:pt x="39" y="2"/>
                    </a:lnTo>
                    <a:lnTo>
                      <a:pt x="23" y="0"/>
                    </a:lnTo>
                    <a:lnTo>
                      <a:pt x="23" y="6"/>
                    </a:lnTo>
                    <a:lnTo>
                      <a:pt x="23" y="9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5" name="Freeform 2201">
                <a:extLst>
                  <a:ext uri="{FF2B5EF4-FFF2-40B4-BE49-F238E27FC236}">
                    <a16:creationId xmlns:a16="http://schemas.microsoft.com/office/drawing/2014/main" id="{9CD9CD0D-B9DE-82B5-2B2B-ADF1A0BE7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633"/>
                <a:ext cx="90" cy="168"/>
              </a:xfrm>
              <a:custGeom>
                <a:avLst/>
                <a:gdLst>
                  <a:gd name="T0" fmla="*/ 23 w 180"/>
                  <a:gd name="T1" fmla="*/ 6 h 336"/>
                  <a:gd name="T2" fmla="*/ 44 w 180"/>
                  <a:gd name="T3" fmla="*/ 8 h 336"/>
                  <a:gd name="T4" fmla="*/ 67 w 180"/>
                  <a:gd name="T5" fmla="*/ 20 h 336"/>
                  <a:gd name="T6" fmla="*/ 82 w 180"/>
                  <a:gd name="T7" fmla="*/ 46 h 336"/>
                  <a:gd name="T8" fmla="*/ 85 w 180"/>
                  <a:gd name="T9" fmla="*/ 62 h 336"/>
                  <a:gd name="T10" fmla="*/ 73 w 180"/>
                  <a:gd name="T11" fmla="*/ 62 h 336"/>
                  <a:gd name="T12" fmla="*/ 70 w 180"/>
                  <a:gd name="T13" fmla="*/ 73 h 336"/>
                  <a:gd name="T14" fmla="*/ 67 w 180"/>
                  <a:gd name="T15" fmla="*/ 84 h 336"/>
                  <a:gd name="T16" fmla="*/ 58 w 180"/>
                  <a:gd name="T17" fmla="*/ 105 h 336"/>
                  <a:gd name="T18" fmla="*/ 74 w 180"/>
                  <a:gd name="T19" fmla="*/ 105 h 336"/>
                  <a:gd name="T20" fmla="*/ 82 w 180"/>
                  <a:gd name="T21" fmla="*/ 117 h 336"/>
                  <a:gd name="T22" fmla="*/ 99 w 180"/>
                  <a:gd name="T23" fmla="*/ 129 h 336"/>
                  <a:gd name="T24" fmla="*/ 106 w 180"/>
                  <a:gd name="T25" fmla="*/ 120 h 336"/>
                  <a:gd name="T26" fmla="*/ 121 w 180"/>
                  <a:gd name="T27" fmla="*/ 115 h 336"/>
                  <a:gd name="T28" fmla="*/ 133 w 180"/>
                  <a:gd name="T29" fmla="*/ 117 h 336"/>
                  <a:gd name="T30" fmla="*/ 143 w 180"/>
                  <a:gd name="T31" fmla="*/ 119 h 336"/>
                  <a:gd name="T32" fmla="*/ 161 w 180"/>
                  <a:gd name="T33" fmla="*/ 120 h 336"/>
                  <a:gd name="T34" fmla="*/ 167 w 180"/>
                  <a:gd name="T35" fmla="*/ 132 h 336"/>
                  <a:gd name="T36" fmla="*/ 170 w 180"/>
                  <a:gd name="T37" fmla="*/ 143 h 336"/>
                  <a:gd name="T38" fmla="*/ 171 w 180"/>
                  <a:gd name="T39" fmla="*/ 158 h 336"/>
                  <a:gd name="T40" fmla="*/ 168 w 180"/>
                  <a:gd name="T41" fmla="*/ 173 h 336"/>
                  <a:gd name="T42" fmla="*/ 158 w 180"/>
                  <a:gd name="T43" fmla="*/ 185 h 336"/>
                  <a:gd name="T44" fmla="*/ 147 w 180"/>
                  <a:gd name="T45" fmla="*/ 178 h 336"/>
                  <a:gd name="T46" fmla="*/ 141 w 180"/>
                  <a:gd name="T47" fmla="*/ 184 h 336"/>
                  <a:gd name="T48" fmla="*/ 138 w 180"/>
                  <a:gd name="T49" fmla="*/ 210 h 336"/>
                  <a:gd name="T50" fmla="*/ 152 w 180"/>
                  <a:gd name="T51" fmla="*/ 225 h 336"/>
                  <a:gd name="T52" fmla="*/ 133 w 180"/>
                  <a:gd name="T53" fmla="*/ 245 h 336"/>
                  <a:gd name="T54" fmla="*/ 124 w 180"/>
                  <a:gd name="T55" fmla="*/ 237 h 336"/>
                  <a:gd name="T56" fmla="*/ 109 w 180"/>
                  <a:gd name="T57" fmla="*/ 245 h 336"/>
                  <a:gd name="T58" fmla="*/ 111 w 180"/>
                  <a:gd name="T59" fmla="*/ 258 h 336"/>
                  <a:gd name="T60" fmla="*/ 103 w 180"/>
                  <a:gd name="T61" fmla="*/ 280 h 336"/>
                  <a:gd name="T62" fmla="*/ 88 w 180"/>
                  <a:gd name="T63" fmla="*/ 290 h 336"/>
                  <a:gd name="T64" fmla="*/ 71 w 180"/>
                  <a:gd name="T65" fmla="*/ 299 h 336"/>
                  <a:gd name="T66" fmla="*/ 68 w 180"/>
                  <a:gd name="T67" fmla="*/ 324 h 336"/>
                  <a:gd name="T68" fmla="*/ 65 w 180"/>
                  <a:gd name="T69" fmla="*/ 331 h 336"/>
                  <a:gd name="T70" fmla="*/ 39 w 180"/>
                  <a:gd name="T71" fmla="*/ 324 h 336"/>
                  <a:gd name="T72" fmla="*/ 30 w 180"/>
                  <a:gd name="T73" fmla="*/ 310 h 336"/>
                  <a:gd name="T74" fmla="*/ 35 w 180"/>
                  <a:gd name="T75" fmla="*/ 296 h 336"/>
                  <a:gd name="T76" fmla="*/ 54 w 180"/>
                  <a:gd name="T77" fmla="*/ 281 h 336"/>
                  <a:gd name="T78" fmla="*/ 47 w 180"/>
                  <a:gd name="T79" fmla="*/ 271 h 336"/>
                  <a:gd name="T80" fmla="*/ 51 w 180"/>
                  <a:gd name="T81" fmla="*/ 254 h 336"/>
                  <a:gd name="T82" fmla="*/ 62 w 180"/>
                  <a:gd name="T83" fmla="*/ 242 h 336"/>
                  <a:gd name="T84" fmla="*/ 53 w 180"/>
                  <a:gd name="T85" fmla="*/ 236 h 336"/>
                  <a:gd name="T86" fmla="*/ 41 w 180"/>
                  <a:gd name="T87" fmla="*/ 229 h 336"/>
                  <a:gd name="T88" fmla="*/ 44 w 180"/>
                  <a:gd name="T89" fmla="*/ 211 h 336"/>
                  <a:gd name="T90" fmla="*/ 47 w 180"/>
                  <a:gd name="T91" fmla="*/ 185 h 336"/>
                  <a:gd name="T92" fmla="*/ 32 w 180"/>
                  <a:gd name="T93" fmla="*/ 181 h 336"/>
                  <a:gd name="T94" fmla="*/ 17 w 180"/>
                  <a:gd name="T95" fmla="*/ 163 h 336"/>
                  <a:gd name="T96" fmla="*/ 20 w 180"/>
                  <a:gd name="T97" fmla="*/ 152 h 336"/>
                  <a:gd name="T98" fmla="*/ 41 w 180"/>
                  <a:gd name="T99" fmla="*/ 129 h 336"/>
                  <a:gd name="T100" fmla="*/ 23 w 180"/>
                  <a:gd name="T101" fmla="*/ 119 h 336"/>
                  <a:gd name="T102" fmla="*/ 12 w 180"/>
                  <a:gd name="T103" fmla="*/ 117 h 336"/>
                  <a:gd name="T104" fmla="*/ 0 w 180"/>
                  <a:gd name="T105" fmla="*/ 102 h 336"/>
                  <a:gd name="T106" fmla="*/ 10 w 180"/>
                  <a:gd name="T107" fmla="*/ 88 h 336"/>
                  <a:gd name="T108" fmla="*/ 3 w 180"/>
                  <a:gd name="T109" fmla="*/ 58 h 336"/>
                  <a:gd name="T110" fmla="*/ 1 w 180"/>
                  <a:gd name="T111" fmla="*/ 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0" h="336">
                    <a:moveTo>
                      <a:pt x="9" y="12"/>
                    </a:moveTo>
                    <a:lnTo>
                      <a:pt x="23" y="9"/>
                    </a:lnTo>
                    <a:lnTo>
                      <a:pt x="23" y="6"/>
                    </a:lnTo>
                    <a:lnTo>
                      <a:pt x="23" y="0"/>
                    </a:lnTo>
                    <a:lnTo>
                      <a:pt x="39" y="2"/>
                    </a:lnTo>
                    <a:lnTo>
                      <a:pt x="44" y="8"/>
                    </a:lnTo>
                    <a:lnTo>
                      <a:pt x="54" y="15"/>
                    </a:lnTo>
                    <a:lnTo>
                      <a:pt x="65" y="15"/>
                    </a:lnTo>
                    <a:lnTo>
                      <a:pt x="67" y="20"/>
                    </a:lnTo>
                    <a:lnTo>
                      <a:pt x="68" y="35"/>
                    </a:lnTo>
                    <a:lnTo>
                      <a:pt x="73" y="41"/>
                    </a:lnTo>
                    <a:lnTo>
                      <a:pt x="82" y="46"/>
                    </a:lnTo>
                    <a:lnTo>
                      <a:pt x="85" y="49"/>
                    </a:lnTo>
                    <a:lnTo>
                      <a:pt x="91" y="56"/>
                    </a:lnTo>
                    <a:lnTo>
                      <a:pt x="85" y="62"/>
                    </a:lnTo>
                    <a:lnTo>
                      <a:pt x="82" y="62"/>
                    </a:lnTo>
                    <a:lnTo>
                      <a:pt x="76" y="65"/>
                    </a:lnTo>
                    <a:lnTo>
                      <a:pt x="73" y="62"/>
                    </a:lnTo>
                    <a:lnTo>
                      <a:pt x="68" y="64"/>
                    </a:lnTo>
                    <a:lnTo>
                      <a:pt x="67" y="65"/>
                    </a:lnTo>
                    <a:lnTo>
                      <a:pt x="70" y="73"/>
                    </a:lnTo>
                    <a:lnTo>
                      <a:pt x="68" y="74"/>
                    </a:lnTo>
                    <a:lnTo>
                      <a:pt x="62" y="76"/>
                    </a:lnTo>
                    <a:lnTo>
                      <a:pt x="67" y="84"/>
                    </a:lnTo>
                    <a:lnTo>
                      <a:pt x="62" y="91"/>
                    </a:lnTo>
                    <a:lnTo>
                      <a:pt x="62" y="99"/>
                    </a:lnTo>
                    <a:lnTo>
                      <a:pt x="58" y="105"/>
                    </a:lnTo>
                    <a:lnTo>
                      <a:pt x="59" y="105"/>
                    </a:lnTo>
                    <a:lnTo>
                      <a:pt x="64" y="106"/>
                    </a:lnTo>
                    <a:lnTo>
                      <a:pt x="74" y="105"/>
                    </a:lnTo>
                    <a:lnTo>
                      <a:pt x="73" y="115"/>
                    </a:lnTo>
                    <a:lnTo>
                      <a:pt x="79" y="119"/>
                    </a:lnTo>
                    <a:lnTo>
                      <a:pt x="82" y="117"/>
                    </a:lnTo>
                    <a:lnTo>
                      <a:pt x="89" y="122"/>
                    </a:lnTo>
                    <a:lnTo>
                      <a:pt x="92" y="128"/>
                    </a:lnTo>
                    <a:lnTo>
                      <a:pt x="99" y="129"/>
                    </a:lnTo>
                    <a:lnTo>
                      <a:pt x="100" y="134"/>
                    </a:lnTo>
                    <a:lnTo>
                      <a:pt x="103" y="132"/>
                    </a:lnTo>
                    <a:lnTo>
                      <a:pt x="106" y="120"/>
                    </a:lnTo>
                    <a:lnTo>
                      <a:pt x="109" y="115"/>
                    </a:lnTo>
                    <a:lnTo>
                      <a:pt x="118" y="119"/>
                    </a:lnTo>
                    <a:lnTo>
                      <a:pt x="121" y="115"/>
                    </a:lnTo>
                    <a:lnTo>
                      <a:pt x="121" y="117"/>
                    </a:lnTo>
                    <a:lnTo>
                      <a:pt x="127" y="112"/>
                    </a:lnTo>
                    <a:lnTo>
                      <a:pt x="133" y="117"/>
                    </a:lnTo>
                    <a:lnTo>
                      <a:pt x="139" y="114"/>
                    </a:lnTo>
                    <a:lnTo>
                      <a:pt x="146" y="114"/>
                    </a:lnTo>
                    <a:lnTo>
                      <a:pt x="143" y="119"/>
                    </a:lnTo>
                    <a:lnTo>
                      <a:pt x="152" y="123"/>
                    </a:lnTo>
                    <a:lnTo>
                      <a:pt x="156" y="123"/>
                    </a:lnTo>
                    <a:lnTo>
                      <a:pt x="161" y="120"/>
                    </a:lnTo>
                    <a:lnTo>
                      <a:pt x="162" y="123"/>
                    </a:lnTo>
                    <a:lnTo>
                      <a:pt x="168" y="122"/>
                    </a:lnTo>
                    <a:lnTo>
                      <a:pt x="167" y="132"/>
                    </a:lnTo>
                    <a:lnTo>
                      <a:pt x="164" y="135"/>
                    </a:lnTo>
                    <a:lnTo>
                      <a:pt x="162" y="140"/>
                    </a:lnTo>
                    <a:lnTo>
                      <a:pt x="170" y="143"/>
                    </a:lnTo>
                    <a:lnTo>
                      <a:pt x="168" y="152"/>
                    </a:lnTo>
                    <a:lnTo>
                      <a:pt x="171" y="152"/>
                    </a:lnTo>
                    <a:lnTo>
                      <a:pt x="171" y="158"/>
                    </a:lnTo>
                    <a:lnTo>
                      <a:pt x="179" y="160"/>
                    </a:lnTo>
                    <a:lnTo>
                      <a:pt x="180" y="169"/>
                    </a:lnTo>
                    <a:lnTo>
                      <a:pt x="168" y="173"/>
                    </a:lnTo>
                    <a:lnTo>
                      <a:pt x="168" y="181"/>
                    </a:lnTo>
                    <a:lnTo>
                      <a:pt x="165" y="184"/>
                    </a:lnTo>
                    <a:lnTo>
                      <a:pt x="158" y="185"/>
                    </a:lnTo>
                    <a:lnTo>
                      <a:pt x="155" y="175"/>
                    </a:lnTo>
                    <a:lnTo>
                      <a:pt x="153" y="175"/>
                    </a:lnTo>
                    <a:lnTo>
                      <a:pt x="147" y="178"/>
                    </a:lnTo>
                    <a:lnTo>
                      <a:pt x="143" y="176"/>
                    </a:lnTo>
                    <a:lnTo>
                      <a:pt x="139" y="181"/>
                    </a:lnTo>
                    <a:lnTo>
                      <a:pt x="141" y="184"/>
                    </a:lnTo>
                    <a:lnTo>
                      <a:pt x="139" y="190"/>
                    </a:lnTo>
                    <a:lnTo>
                      <a:pt x="146" y="204"/>
                    </a:lnTo>
                    <a:lnTo>
                      <a:pt x="138" y="210"/>
                    </a:lnTo>
                    <a:lnTo>
                      <a:pt x="139" y="214"/>
                    </a:lnTo>
                    <a:lnTo>
                      <a:pt x="147" y="219"/>
                    </a:lnTo>
                    <a:lnTo>
                      <a:pt x="152" y="225"/>
                    </a:lnTo>
                    <a:lnTo>
                      <a:pt x="147" y="233"/>
                    </a:lnTo>
                    <a:lnTo>
                      <a:pt x="141" y="239"/>
                    </a:lnTo>
                    <a:lnTo>
                      <a:pt x="133" y="245"/>
                    </a:lnTo>
                    <a:lnTo>
                      <a:pt x="129" y="251"/>
                    </a:lnTo>
                    <a:lnTo>
                      <a:pt x="124" y="234"/>
                    </a:lnTo>
                    <a:lnTo>
                      <a:pt x="124" y="237"/>
                    </a:lnTo>
                    <a:lnTo>
                      <a:pt x="114" y="239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5" y="245"/>
                    </a:lnTo>
                    <a:lnTo>
                      <a:pt x="105" y="251"/>
                    </a:lnTo>
                    <a:lnTo>
                      <a:pt x="111" y="258"/>
                    </a:lnTo>
                    <a:lnTo>
                      <a:pt x="103" y="266"/>
                    </a:lnTo>
                    <a:lnTo>
                      <a:pt x="108" y="274"/>
                    </a:lnTo>
                    <a:lnTo>
                      <a:pt x="103" y="280"/>
                    </a:lnTo>
                    <a:lnTo>
                      <a:pt x="92" y="280"/>
                    </a:lnTo>
                    <a:lnTo>
                      <a:pt x="92" y="287"/>
                    </a:lnTo>
                    <a:lnTo>
                      <a:pt x="88" y="290"/>
                    </a:lnTo>
                    <a:lnTo>
                      <a:pt x="86" y="296"/>
                    </a:lnTo>
                    <a:lnTo>
                      <a:pt x="82" y="301"/>
                    </a:lnTo>
                    <a:lnTo>
                      <a:pt x="71" y="299"/>
                    </a:lnTo>
                    <a:lnTo>
                      <a:pt x="68" y="302"/>
                    </a:lnTo>
                    <a:lnTo>
                      <a:pt x="65" y="315"/>
                    </a:lnTo>
                    <a:lnTo>
                      <a:pt x="68" y="324"/>
                    </a:lnTo>
                    <a:lnTo>
                      <a:pt x="68" y="328"/>
                    </a:lnTo>
                    <a:lnTo>
                      <a:pt x="68" y="336"/>
                    </a:lnTo>
                    <a:lnTo>
                      <a:pt x="65" y="331"/>
                    </a:lnTo>
                    <a:lnTo>
                      <a:pt x="61" y="331"/>
                    </a:lnTo>
                    <a:lnTo>
                      <a:pt x="59" y="325"/>
                    </a:lnTo>
                    <a:lnTo>
                      <a:pt x="39" y="324"/>
                    </a:lnTo>
                    <a:lnTo>
                      <a:pt x="36" y="321"/>
                    </a:lnTo>
                    <a:lnTo>
                      <a:pt x="36" y="315"/>
                    </a:lnTo>
                    <a:lnTo>
                      <a:pt x="30" y="310"/>
                    </a:lnTo>
                    <a:lnTo>
                      <a:pt x="29" y="309"/>
                    </a:lnTo>
                    <a:lnTo>
                      <a:pt x="35" y="302"/>
                    </a:lnTo>
                    <a:lnTo>
                      <a:pt x="35" y="296"/>
                    </a:lnTo>
                    <a:lnTo>
                      <a:pt x="41" y="289"/>
                    </a:lnTo>
                    <a:lnTo>
                      <a:pt x="54" y="293"/>
                    </a:lnTo>
                    <a:lnTo>
                      <a:pt x="54" y="281"/>
                    </a:lnTo>
                    <a:lnTo>
                      <a:pt x="48" y="283"/>
                    </a:lnTo>
                    <a:lnTo>
                      <a:pt x="51" y="274"/>
                    </a:lnTo>
                    <a:lnTo>
                      <a:pt x="47" y="271"/>
                    </a:lnTo>
                    <a:lnTo>
                      <a:pt x="50" y="263"/>
                    </a:lnTo>
                    <a:lnTo>
                      <a:pt x="51" y="255"/>
                    </a:lnTo>
                    <a:lnTo>
                      <a:pt x="51" y="254"/>
                    </a:lnTo>
                    <a:lnTo>
                      <a:pt x="51" y="251"/>
                    </a:lnTo>
                    <a:lnTo>
                      <a:pt x="59" y="248"/>
                    </a:lnTo>
                    <a:lnTo>
                      <a:pt x="62" y="242"/>
                    </a:lnTo>
                    <a:lnTo>
                      <a:pt x="65" y="239"/>
                    </a:lnTo>
                    <a:lnTo>
                      <a:pt x="62" y="236"/>
                    </a:lnTo>
                    <a:lnTo>
                      <a:pt x="53" y="236"/>
                    </a:lnTo>
                    <a:lnTo>
                      <a:pt x="51" y="234"/>
                    </a:lnTo>
                    <a:lnTo>
                      <a:pt x="42" y="233"/>
                    </a:lnTo>
                    <a:lnTo>
                      <a:pt x="41" y="229"/>
                    </a:lnTo>
                    <a:lnTo>
                      <a:pt x="41" y="229"/>
                    </a:lnTo>
                    <a:lnTo>
                      <a:pt x="42" y="222"/>
                    </a:lnTo>
                    <a:lnTo>
                      <a:pt x="44" y="211"/>
                    </a:lnTo>
                    <a:lnTo>
                      <a:pt x="42" y="202"/>
                    </a:lnTo>
                    <a:lnTo>
                      <a:pt x="42" y="195"/>
                    </a:lnTo>
                    <a:lnTo>
                      <a:pt x="47" y="185"/>
                    </a:lnTo>
                    <a:lnTo>
                      <a:pt x="44" y="184"/>
                    </a:lnTo>
                    <a:lnTo>
                      <a:pt x="41" y="181"/>
                    </a:lnTo>
                    <a:lnTo>
                      <a:pt x="32" y="181"/>
                    </a:lnTo>
                    <a:lnTo>
                      <a:pt x="27" y="175"/>
                    </a:lnTo>
                    <a:lnTo>
                      <a:pt x="18" y="169"/>
                    </a:lnTo>
                    <a:lnTo>
                      <a:pt x="17" y="163"/>
                    </a:lnTo>
                    <a:lnTo>
                      <a:pt x="9" y="155"/>
                    </a:lnTo>
                    <a:lnTo>
                      <a:pt x="12" y="150"/>
                    </a:lnTo>
                    <a:lnTo>
                      <a:pt x="20" y="152"/>
                    </a:lnTo>
                    <a:lnTo>
                      <a:pt x="30" y="146"/>
                    </a:lnTo>
                    <a:lnTo>
                      <a:pt x="42" y="143"/>
                    </a:lnTo>
                    <a:lnTo>
                      <a:pt x="41" y="129"/>
                    </a:lnTo>
                    <a:lnTo>
                      <a:pt x="42" y="126"/>
                    </a:lnTo>
                    <a:lnTo>
                      <a:pt x="35" y="119"/>
                    </a:lnTo>
                    <a:lnTo>
                      <a:pt x="23" y="119"/>
                    </a:lnTo>
                    <a:lnTo>
                      <a:pt x="14" y="132"/>
                    </a:lnTo>
                    <a:lnTo>
                      <a:pt x="4" y="128"/>
                    </a:lnTo>
                    <a:lnTo>
                      <a:pt x="12" y="117"/>
                    </a:lnTo>
                    <a:lnTo>
                      <a:pt x="7" y="108"/>
                    </a:lnTo>
                    <a:lnTo>
                      <a:pt x="9" y="105"/>
                    </a:lnTo>
                    <a:lnTo>
                      <a:pt x="0" y="102"/>
                    </a:lnTo>
                    <a:lnTo>
                      <a:pt x="4" y="99"/>
                    </a:lnTo>
                    <a:lnTo>
                      <a:pt x="7" y="96"/>
                    </a:lnTo>
                    <a:lnTo>
                      <a:pt x="10" y="88"/>
                    </a:lnTo>
                    <a:lnTo>
                      <a:pt x="15" y="84"/>
                    </a:lnTo>
                    <a:lnTo>
                      <a:pt x="6" y="68"/>
                    </a:lnTo>
                    <a:lnTo>
                      <a:pt x="3" y="58"/>
                    </a:lnTo>
                    <a:lnTo>
                      <a:pt x="7" y="46"/>
                    </a:lnTo>
                    <a:lnTo>
                      <a:pt x="6" y="35"/>
                    </a:lnTo>
                    <a:lnTo>
                      <a:pt x="1" y="26"/>
                    </a:lnTo>
                    <a:lnTo>
                      <a:pt x="1" y="12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6" name="Freeform 2202">
                <a:extLst>
                  <a:ext uri="{FF2B5EF4-FFF2-40B4-BE49-F238E27FC236}">
                    <a16:creationId xmlns:a16="http://schemas.microsoft.com/office/drawing/2014/main" id="{1A990814-36DF-B4DF-C21E-A1F72A8BA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633"/>
                <a:ext cx="90" cy="168"/>
              </a:xfrm>
              <a:custGeom>
                <a:avLst/>
                <a:gdLst>
                  <a:gd name="T0" fmla="*/ 23 w 180"/>
                  <a:gd name="T1" fmla="*/ 6 h 336"/>
                  <a:gd name="T2" fmla="*/ 44 w 180"/>
                  <a:gd name="T3" fmla="*/ 8 h 336"/>
                  <a:gd name="T4" fmla="*/ 67 w 180"/>
                  <a:gd name="T5" fmla="*/ 20 h 336"/>
                  <a:gd name="T6" fmla="*/ 82 w 180"/>
                  <a:gd name="T7" fmla="*/ 46 h 336"/>
                  <a:gd name="T8" fmla="*/ 85 w 180"/>
                  <a:gd name="T9" fmla="*/ 62 h 336"/>
                  <a:gd name="T10" fmla="*/ 73 w 180"/>
                  <a:gd name="T11" fmla="*/ 62 h 336"/>
                  <a:gd name="T12" fmla="*/ 70 w 180"/>
                  <a:gd name="T13" fmla="*/ 73 h 336"/>
                  <a:gd name="T14" fmla="*/ 67 w 180"/>
                  <a:gd name="T15" fmla="*/ 84 h 336"/>
                  <a:gd name="T16" fmla="*/ 58 w 180"/>
                  <a:gd name="T17" fmla="*/ 105 h 336"/>
                  <a:gd name="T18" fmla="*/ 74 w 180"/>
                  <a:gd name="T19" fmla="*/ 105 h 336"/>
                  <a:gd name="T20" fmla="*/ 82 w 180"/>
                  <a:gd name="T21" fmla="*/ 117 h 336"/>
                  <a:gd name="T22" fmla="*/ 99 w 180"/>
                  <a:gd name="T23" fmla="*/ 129 h 336"/>
                  <a:gd name="T24" fmla="*/ 106 w 180"/>
                  <a:gd name="T25" fmla="*/ 120 h 336"/>
                  <a:gd name="T26" fmla="*/ 121 w 180"/>
                  <a:gd name="T27" fmla="*/ 115 h 336"/>
                  <a:gd name="T28" fmla="*/ 133 w 180"/>
                  <a:gd name="T29" fmla="*/ 117 h 336"/>
                  <a:gd name="T30" fmla="*/ 143 w 180"/>
                  <a:gd name="T31" fmla="*/ 119 h 336"/>
                  <a:gd name="T32" fmla="*/ 161 w 180"/>
                  <a:gd name="T33" fmla="*/ 120 h 336"/>
                  <a:gd name="T34" fmla="*/ 167 w 180"/>
                  <a:gd name="T35" fmla="*/ 132 h 336"/>
                  <a:gd name="T36" fmla="*/ 170 w 180"/>
                  <a:gd name="T37" fmla="*/ 143 h 336"/>
                  <a:gd name="T38" fmla="*/ 171 w 180"/>
                  <a:gd name="T39" fmla="*/ 158 h 336"/>
                  <a:gd name="T40" fmla="*/ 168 w 180"/>
                  <a:gd name="T41" fmla="*/ 173 h 336"/>
                  <a:gd name="T42" fmla="*/ 158 w 180"/>
                  <a:gd name="T43" fmla="*/ 185 h 336"/>
                  <a:gd name="T44" fmla="*/ 147 w 180"/>
                  <a:gd name="T45" fmla="*/ 178 h 336"/>
                  <a:gd name="T46" fmla="*/ 141 w 180"/>
                  <a:gd name="T47" fmla="*/ 184 h 336"/>
                  <a:gd name="T48" fmla="*/ 138 w 180"/>
                  <a:gd name="T49" fmla="*/ 210 h 336"/>
                  <a:gd name="T50" fmla="*/ 152 w 180"/>
                  <a:gd name="T51" fmla="*/ 225 h 336"/>
                  <a:gd name="T52" fmla="*/ 133 w 180"/>
                  <a:gd name="T53" fmla="*/ 245 h 336"/>
                  <a:gd name="T54" fmla="*/ 124 w 180"/>
                  <a:gd name="T55" fmla="*/ 237 h 336"/>
                  <a:gd name="T56" fmla="*/ 109 w 180"/>
                  <a:gd name="T57" fmla="*/ 245 h 336"/>
                  <a:gd name="T58" fmla="*/ 111 w 180"/>
                  <a:gd name="T59" fmla="*/ 258 h 336"/>
                  <a:gd name="T60" fmla="*/ 103 w 180"/>
                  <a:gd name="T61" fmla="*/ 280 h 336"/>
                  <a:gd name="T62" fmla="*/ 88 w 180"/>
                  <a:gd name="T63" fmla="*/ 290 h 336"/>
                  <a:gd name="T64" fmla="*/ 71 w 180"/>
                  <a:gd name="T65" fmla="*/ 299 h 336"/>
                  <a:gd name="T66" fmla="*/ 68 w 180"/>
                  <a:gd name="T67" fmla="*/ 324 h 336"/>
                  <a:gd name="T68" fmla="*/ 65 w 180"/>
                  <a:gd name="T69" fmla="*/ 331 h 336"/>
                  <a:gd name="T70" fmla="*/ 39 w 180"/>
                  <a:gd name="T71" fmla="*/ 324 h 336"/>
                  <a:gd name="T72" fmla="*/ 30 w 180"/>
                  <a:gd name="T73" fmla="*/ 310 h 336"/>
                  <a:gd name="T74" fmla="*/ 35 w 180"/>
                  <a:gd name="T75" fmla="*/ 296 h 336"/>
                  <a:gd name="T76" fmla="*/ 54 w 180"/>
                  <a:gd name="T77" fmla="*/ 281 h 336"/>
                  <a:gd name="T78" fmla="*/ 47 w 180"/>
                  <a:gd name="T79" fmla="*/ 271 h 336"/>
                  <a:gd name="T80" fmla="*/ 51 w 180"/>
                  <a:gd name="T81" fmla="*/ 254 h 336"/>
                  <a:gd name="T82" fmla="*/ 62 w 180"/>
                  <a:gd name="T83" fmla="*/ 242 h 336"/>
                  <a:gd name="T84" fmla="*/ 53 w 180"/>
                  <a:gd name="T85" fmla="*/ 236 h 336"/>
                  <a:gd name="T86" fmla="*/ 41 w 180"/>
                  <a:gd name="T87" fmla="*/ 229 h 336"/>
                  <a:gd name="T88" fmla="*/ 44 w 180"/>
                  <a:gd name="T89" fmla="*/ 211 h 336"/>
                  <a:gd name="T90" fmla="*/ 47 w 180"/>
                  <a:gd name="T91" fmla="*/ 185 h 336"/>
                  <a:gd name="T92" fmla="*/ 32 w 180"/>
                  <a:gd name="T93" fmla="*/ 181 h 336"/>
                  <a:gd name="T94" fmla="*/ 17 w 180"/>
                  <a:gd name="T95" fmla="*/ 163 h 336"/>
                  <a:gd name="T96" fmla="*/ 20 w 180"/>
                  <a:gd name="T97" fmla="*/ 152 h 336"/>
                  <a:gd name="T98" fmla="*/ 41 w 180"/>
                  <a:gd name="T99" fmla="*/ 129 h 336"/>
                  <a:gd name="T100" fmla="*/ 23 w 180"/>
                  <a:gd name="T101" fmla="*/ 119 h 336"/>
                  <a:gd name="T102" fmla="*/ 12 w 180"/>
                  <a:gd name="T103" fmla="*/ 117 h 336"/>
                  <a:gd name="T104" fmla="*/ 0 w 180"/>
                  <a:gd name="T105" fmla="*/ 102 h 336"/>
                  <a:gd name="T106" fmla="*/ 10 w 180"/>
                  <a:gd name="T107" fmla="*/ 88 h 336"/>
                  <a:gd name="T108" fmla="*/ 3 w 180"/>
                  <a:gd name="T109" fmla="*/ 58 h 336"/>
                  <a:gd name="T110" fmla="*/ 1 w 180"/>
                  <a:gd name="T111" fmla="*/ 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0" h="336">
                    <a:moveTo>
                      <a:pt x="9" y="12"/>
                    </a:moveTo>
                    <a:lnTo>
                      <a:pt x="23" y="9"/>
                    </a:lnTo>
                    <a:lnTo>
                      <a:pt x="23" y="6"/>
                    </a:lnTo>
                    <a:lnTo>
                      <a:pt x="23" y="0"/>
                    </a:lnTo>
                    <a:lnTo>
                      <a:pt x="39" y="2"/>
                    </a:lnTo>
                    <a:lnTo>
                      <a:pt x="44" y="8"/>
                    </a:lnTo>
                    <a:lnTo>
                      <a:pt x="54" y="15"/>
                    </a:lnTo>
                    <a:lnTo>
                      <a:pt x="65" y="15"/>
                    </a:lnTo>
                    <a:lnTo>
                      <a:pt x="67" y="20"/>
                    </a:lnTo>
                    <a:lnTo>
                      <a:pt x="68" y="35"/>
                    </a:lnTo>
                    <a:lnTo>
                      <a:pt x="73" y="41"/>
                    </a:lnTo>
                    <a:lnTo>
                      <a:pt x="82" y="46"/>
                    </a:lnTo>
                    <a:lnTo>
                      <a:pt x="85" y="49"/>
                    </a:lnTo>
                    <a:lnTo>
                      <a:pt x="91" y="56"/>
                    </a:lnTo>
                    <a:lnTo>
                      <a:pt x="85" y="62"/>
                    </a:lnTo>
                    <a:lnTo>
                      <a:pt x="82" y="62"/>
                    </a:lnTo>
                    <a:lnTo>
                      <a:pt x="76" y="65"/>
                    </a:lnTo>
                    <a:lnTo>
                      <a:pt x="73" y="62"/>
                    </a:lnTo>
                    <a:lnTo>
                      <a:pt x="68" y="64"/>
                    </a:lnTo>
                    <a:lnTo>
                      <a:pt x="67" y="65"/>
                    </a:lnTo>
                    <a:lnTo>
                      <a:pt x="70" y="73"/>
                    </a:lnTo>
                    <a:lnTo>
                      <a:pt x="68" y="74"/>
                    </a:lnTo>
                    <a:lnTo>
                      <a:pt x="62" y="76"/>
                    </a:lnTo>
                    <a:lnTo>
                      <a:pt x="67" y="84"/>
                    </a:lnTo>
                    <a:lnTo>
                      <a:pt x="62" y="91"/>
                    </a:lnTo>
                    <a:lnTo>
                      <a:pt x="62" y="99"/>
                    </a:lnTo>
                    <a:lnTo>
                      <a:pt x="58" y="105"/>
                    </a:lnTo>
                    <a:lnTo>
                      <a:pt x="59" y="105"/>
                    </a:lnTo>
                    <a:lnTo>
                      <a:pt x="64" y="106"/>
                    </a:lnTo>
                    <a:lnTo>
                      <a:pt x="74" y="105"/>
                    </a:lnTo>
                    <a:lnTo>
                      <a:pt x="73" y="115"/>
                    </a:lnTo>
                    <a:lnTo>
                      <a:pt x="79" y="119"/>
                    </a:lnTo>
                    <a:lnTo>
                      <a:pt x="82" y="117"/>
                    </a:lnTo>
                    <a:lnTo>
                      <a:pt x="89" y="122"/>
                    </a:lnTo>
                    <a:lnTo>
                      <a:pt x="92" y="128"/>
                    </a:lnTo>
                    <a:lnTo>
                      <a:pt x="99" y="129"/>
                    </a:lnTo>
                    <a:lnTo>
                      <a:pt x="100" y="134"/>
                    </a:lnTo>
                    <a:lnTo>
                      <a:pt x="103" y="132"/>
                    </a:lnTo>
                    <a:lnTo>
                      <a:pt x="106" y="120"/>
                    </a:lnTo>
                    <a:lnTo>
                      <a:pt x="109" y="115"/>
                    </a:lnTo>
                    <a:lnTo>
                      <a:pt x="118" y="119"/>
                    </a:lnTo>
                    <a:lnTo>
                      <a:pt x="121" y="115"/>
                    </a:lnTo>
                    <a:lnTo>
                      <a:pt x="121" y="117"/>
                    </a:lnTo>
                    <a:lnTo>
                      <a:pt x="127" y="112"/>
                    </a:lnTo>
                    <a:lnTo>
                      <a:pt x="133" y="117"/>
                    </a:lnTo>
                    <a:lnTo>
                      <a:pt x="139" y="114"/>
                    </a:lnTo>
                    <a:lnTo>
                      <a:pt x="146" y="114"/>
                    </a:lnTo>
                    <a:lnTo>
                      <a:pt x="143" y="119"/>
                    </a:lnTo>
                    <a:lnTo>
                      <a:pt x="152" y="123"/>
                    </a:lnTo>
                    <a:lnTo>
                      <a:pt x="156" y="123"/>
                    </a:lnTo>
                    <a:lnTo>
                      <a:pt x="161" y="120"/>
                    </a:lnTo>
                    <a:lnTo>
                      <a:pt x="162" y="123"/>
                    </a:lnTo>
                    <a:lnTo>
                      <a:pt x="168" y="122"/>
                    </a:lnTo>
                    <a:lnTo>
                      <a:pt x="167" y="132"/>
                    </a:lnTo>
                    <a:lnTo>
                      <a:pt x="164" y="135"/>
                    </a:lnTo>
                    <a:lnTo>
                      <a:pt x="162" y="140"/>
                    </a:lnTo>
                    <a:lnTo>
                      <a:pt x="170" y="143"/>
                    </a:lnTo>
                    <a:lnTo>
                      <a:pt x="168" y="152"/>
                    </a:lnTo>
                    <a:lnTo>
                      <a:pt x="171" y="152"/>
                    </a:lnTo>
                    <a:lnTo>
                      <a:pt x="171" y="158"/>
                    </a:lnTo>
                    <a:lnTo>
                      <a:pt x="179" y="160"/>
                    </a:lnTo>
                    <a:lnTo>
                      <a:pt x="180" y="169"/>
                    </a:lnTo>
                    <a:lnTo>
                      <a:pt x="168" y="173"/>
                    </a:lnTo>
                    <a:lnTo>
                      <a:pt x="168" y="181"/>
                    </a:lnTo>
                    <a:lnTo>
                      <a:pt x="165" y="184"/>
                    </a:lnTo>
                    <a:lnTo>
                      <a:pt x="158" y="185"/>
                    </a:lnTo>
                    <a:lnTo>
                      <a:pt x="155" y="175"/>
                    </a:lnTo>
                    <a:lnTo>
                      <a:pt x="153" y="175"/>
                    </a:lnTo>
                    <a:lnTo>
                      <a:pt x="147" y="178"/>
                    </a:lnTo>
                    <a:lnTo>
                      <a:pt x="143" y="176"/>
                    </a:lnTo>
                    <a:lnTo>
                      <a:pt x="139" y="181"/>
                    </a:lnTo>
                    <a:lnTo>
                      <a:pt x="141" y="184"/>
                    </a:lnTo>
                    <a:lnTo>
                      <a:pt x="139" y="190"/>
                    </a:lnTo>
                    <a:lnTo>
                      <a:pt x="146" y="204"/>
                    </a:lnTo>
                    <a:lnTo>
                      <a:pt x="138" y="210"/>
                    </a:lnTo>
                    <a:lnTo>
                      <a:pt x="139" y="214"/>
                    </a:lnTo>
                    <a:lnTo>
                      <a:pt x="147" y="219"/>
                    </a:lnTo>
                    <a:lnTo>
                      <a:pt x="152" y="225"/>
                    </a:lnTo>
                    <a:lnTo>
                      <a:pt x="147" y="233"/>
                    </a:lnTo>
                    <a:lnTo>
                      <a:pt x="141" y="239"/>
                    </a:lnTo>
                    <a:lnTo>
                      <a:pt x="133" y="245"/>
                    </a:lnTo>
                    <a:lnTo>
                      <a:pt x="129" y="251"/>
                    </a:lnTo>
                    <a:lnTo>
                      <a:pt x="124" y="234"/>
                    </a:lnTo>
                    <a:lnTo>
                      <a:pt x="124" y="237"/>
                    </a:lnTo>
                    <a:lnTo>
                      <a:pt x="114" y="239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5" y="245"/>
                    </a:lnTo>
                    <a:lnTo>
                      <a:pt x="105" y="251"/>
                    </a:lnTo>
                    <a:lnTo>
                      <a:pt x="111" y="258"/>
                    </a:lnTo>
                    <a:lnTo>
                      <a:pt x="103" y="266"/>
                    </a:lnTo>
                    <a:lnTo>
                      <a:pt x="108" y="274"/>
                    </a:lnTo>
                    <a:lnTo>
                      <a:pt x="103" y="280"/>
                    </a:lnTo>
                    <a:lnTo>
                      <a:pt x="92" y="280"/>
                    </a:lnTo>
                    <a:lnTo>
                      <a:pt x="92" y="287"/>
                    </a:lnTo>
                    <a:lnTo>
                      <a:pt x="88" y="290"/>
                    </a:lnTo>
                    <a:lnTo>
                      <a:pt x="86" y="296"/>
                    </a:lnTo>
                    <a:lnTo>
                      <a:pt x="82" y="301"/>
                    </a:lnTo>
                    <a:lnTo>
                      <a:pt x="71" y="299"/>
                    </a:lnTo>
                    <a:lnTo>
                      <a:pt x="68" y="302"/>
                    </a:lnTo>
                    <a:lnTo>
                      <a:pt x="65" y="315"/>
                    </a:lnTo>
                    <a:lnTo>
                      <a:pt x="68" y="324"/>
                    </a:lnTo>
                    <a:lnTo>
                      <a:pt x="68" y="328"/>
                    </a:lnTo>
                    <a:lnTo>
                      <a:pt x="68" y="336"/>
                    </a:lnTo>
                    <a:lnTo>
                      <a:pt x="65" y="331"/>
                    </a:lnTo>
                    <a:lnTo>
                      <a:pt x="61" y="331"/>
                    </a:lnTo>
                    <a:lnTo>
                      <a:pt x="59" y="325"/>
                    </a:lnTo>
                    <a:lnTo>
                      <a:pt x="39" y="324"/>
                    </a:lnTo>
                    <a:lnTo>
                      <a:pt x="36" y="321"/>
                    </a:lnTo>
                    <a:lnTo>
                      <a:pt x="36" y="315"/>
                    </a:lnTo>
                    <a:lnTo>
                      <a:pt x="30" y="310"/>
                    </a:lnTo>
                    <a:lnTo>
                      <a:pt x="29" y="309"/>
                    </a:lnTo>
                    <a:lnTo>
                      <a:pt x="35" y="302"/>
                    </a:lnTo>
                    <a:lnTo>
                      <a:pt x="35" y="296"/>
                    </a:lnTo>
                    <a:lnTo>
                      <a:pt x="41" y="289"/>
                    </a:lnTo>
                    <a:lnTo>
                      <a:pt x="54" y="293"/>
                    </a:lnTo>
                    <a:lnTo>
                      <a:pt x="54" y="281"/>
                    </a:lnTo>
                    <a:lnTo>
                      <a:pt x="48" y="283"/>
                    </a:lnTo>
                    <a:lnTo>
                      <a:pt x="51" y="274"/>
                    </a:lnTo>
                    <a:lnTo>
                      <a:pt x="47" y="271"/>
                    </a:lnTo>
                    <a:lnTo>
                      <a:pt x="50" y="263"/>
                    </a:lnTo>
                    <a:lnTo>
                      <a:pt x="51" y="255"/>
                    </a:lnTo>
                    <a:lnTo>
                      <a:pt x="51" y="254"/>
                    </a:lnTo>
                    <a:lnTo>
                      <a:pt x="51" y="251"/>
                    </a:lnTo>
                    <a:lnTo>
                      <a:pt x="59" y="248"/>
                    </a:lnTo>
                    <a:lnTo>
                      <a:pt x="62" y="242"/>
                    </a:lnTo>
                    <a:lnTo>
                      <a:pt x="65" y="239"/>
                    </a:lnTo>
                    <a:lnTo>
                      <a:pt x="62" y="236"/>
                    </a:lnTo>
                    <a:lnTo>
                      <a:pt x="53" y="236"/>
                    </a:lnTo>
                    <a:lnTo>
                      <a:pt x="51" y="234"/>
                    </a:lnTo>
                    <a:lnTo>
                      <a:pt x="42" y="233"/>
                    </a:lnTo>
                    <a:lnTo>
                      <a:pt x="41" y="229"/>
                    </a:lnTo>
                    <a:lnTo>
                      <a:pt x="41" y="229"/>
                    </a:lnTo>
                    <a:lnTo>
                      <a:pt x="42" y="222"/>
                    </a:lnTo>
                    <a:lnTo>
                      <a:pt x="44" y="211"/>
                    </a:lnTo>
                    <a:lnTo>
                      <a:pt x="42" y="202"/>
                    </a:lnTo>
                    <a:lnTo>
                      <a:pt x="42" y="195"/>
                    </a:lnTo>
                    <a:lnTo>
                      <a:pt x="47" y="185"/>
                    </a:lnTo>
                    <a:lnTo>
                      <a:pt x="44" y="184"/>
                    </a:lnTo>
                    <a:lnTo>
                      <a:pt x="41" y="181"/>
                    </a:lnTo>
                    <a:lnTo>
                      <a:pt x="32" y="181"/>
                    </a:lnTo>
                    <a:lnTo>
                      <a:pt x="27" y="175"/>
                    </a:lnTo>
                    <a:lnTo>
                      <a:pt x="18" y="169"/>
                    </a:lnTo>
                    <a:lnTo>
                      <a:pt x="17" y="163"/>
                    </a:lnTo>
                    <a:lnTo>
                      <a:pt x="9" y="155"/>
                    </a:lnTo>
                    <a:lnTo>
                      <a:pt x="12" y="150"/>
                    </a:lnTo>
                    <a:lnTo>
                      <a:pt x="20" y="152"/>
                    </a:lnTo>
                    <a:lnTo>
                      <a:pt x="30" y="146"/>
                    </a:lnTo>
                    <a:lnTo>
                      <a:pt x="42" y="143"/>
                    </a:lnTo>
                    <a:lnTo>
                      <a:pt x="41" y="129"/>
                    </a:lnTo>
                    <a:lnTo>
                      <a:pt x="42" y="126"/>
                    </a:lnTo>
                    <a:lnTo>
                      <a:pt x="35" y="119"/>
                    </a:lnTo>
                    <a:lnTo>
                      <a:pt x="23" y="119"/>
                    </a:lnTo>
                    <a:lnTo>
                      <a:pt x="14" y="132"/>
                    </a:lnTo>
                    <a:lnTo>
                      <a:pt x="4" y="128"/>
                    </a:lnTo>
                    <a:lnTo>
                      <a:pt x="12" y="117"/>
                    </a:lnTo>
                    <a:lnTo>
                      <a:pt x="7" y="108"/>
                    </a:lnTo>
                    <a:lnTo>
                      <a:pt x="9" y="105"/>
                    </a:lnTo>
                    <a:lnTo>
                      <a:pt x="0" y="102"/>
                    </a:lnTo>
                    <a:lnTo>
                      <a:pt x="4" y="99"/>
                    </a:lnTo>
                    <a:lnTo>
                      <a:pt x="7" y="96"/>
                    </a:lnTo>
                    <a:lnTo>
                      <a:pt x="10" y="88"/>
                    </a:lnTo>
                    <a:lnTo>
                      <a:pt x="15" y="84"/>
                    </a:lnTo>
                    <a:lnTo>
                      <a:pt x="6" y="68"/>
                    </a:lnTo>
                    <a:lnTo>
                      <a:pt x="3" y="58"/>
                    </a:lnTo>
                    <a:lnTo>
                      <a:pt x="7" y="46"/>
                    </a:lnTo>
                    <a:lnTo>
                      <a:pt x="6" y="35"/>
                    </a:lnTo>
                    <a:lnTo>
                      <a:pt x="1" y="26"/>
                    </a:lnTo>
                    <a:lnTo>
                      <a:pt x="1" y="12"/>
                    </a:lnTo>
                    <a:lnTo>
                      <a:pt x="9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7" name="Freeform 2203">
                <a:extLst>
                  <a:ext uri="{FF2B5EF4-FFF2-40B4-BE49-F238E27FC236}">
                    <a16:creationId xmlns:a16="http://schemas.microsoft.com/office/drawing/2014/main" id="{83B07E71-CB4E-4997-AD47-530AE0F35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780"/>
                <a:ext cx="94" cy="77"/>
              </a:xfrm>
              <a:custGeom>
                <a:avLst/>
                <a:gdLst>
                  <a:gd name="T0" fmla="*/ 104 w 187"/>
                  <a:gd name="T1" fmla="*/ 0 h 153"/>
                  <a:gd name="T2" fmla="*/ 98 w 187"/>
                  <a:gd name="T3" fmla="*/ 6 h 153"/>
                  <a:gd name="T4" fmla="*/ 87 w 187"/>
                  <a:gd name="T5" fmla="*/ 18 h 153"/>
                  <a:gd name="T6" fmla="*/ 90 w 187"/>
                  <a:gd name="T7" fmla="*/ 27 h 153"/>
                  <a:gd name="T8" fmla="*/ 85 w 187"/>
                  <a:gd name="T9" fmla="*/ 30 h 153"/>
                  <a:gd name="T10" fmla="*/ 87 w 187"/>
                  <a:gd name="T11" fmla="*/ 48 h 153"/>
                  <a:gd name="T12" fmla="*/ 78 w 187"/>
                  <a:gd name="T13" fmla="*/ 51 h 153"/>
                  <a:gd name="T14" fmla="*/ 55 w 187"/>
                  <a:gd name="T15" fmla="*/ 56 h 153"/>
                  <a:gd name="T16" fmla="*/ 41 w 187"/>
                  <a:gd name="T17" fmla="*/ 68 h 153"/>
                  <a:gd name="T18" fmla="*/ 34 w 187"/>
                  <a:gd name="T19" fmla="*/ 59 h 153"/>
                  <a:gd name="T20" fmla="*/ 31 w 187"/>
                  <a:gd name="T21" fmla="*/ 68 h 153"/>
                  <a:gd name="T22" fmla="*/ 19 w 187"/>
                  <a:gd name="T23" fmla="*/ 76 h 153"/>
                  <a:gd name="T24" fmla="*/ 13 w 187"/>
                  <a:gd name="T25" fmla="*/ 88 h 153"/>
                  <a:gd name="T26" fmla="*/ 7 w 187"/>
                  <a:gd name="T27" fmla="*/ 96 h 153"/>
                  <a:gd name="T28" fmla="*/ 2 w 187"/>
                  <a:gd name="T29" fmla="*/ 109 h 153"/>
                  <a:gd name="T30" fmla="*/ 7 w 187"/>
                  <a:gd name="T31" fmla="*/ 117 h 153"/>
                  <a:gd name="T32" fmla="*/ 14 w 187"/>
                  <a:gd name="T33" fmla="*/ 123 h 153"/>
                  <a:gd name="T34" fmla="*/ 19 w 187"/>
                  <a:gd name="T35" fmla="*/ 135 h 153"/>
                  <a:gd name="T36" fmla="*/ 51 w 187"/>
                  <a:gd name="T37" fmla="*/ 109 h 153"/>
                  <a:gd name="T38" fmla="*/ 57 w 187"/>
                  <a:gd name="T39" fmla="*/ 123 h 153"/>
                  <a:gd name="T40" fmla="*/ 69 w 187"/>
                  <a:gd name="T41" fmla="*/ 118 h 153"/>
                  <a:gd name="T42" fmla="*/ 69 w 187"/>
                  <a:gd name="T43" fmla="*/ 126 h 153"/>
                  <a:gd name="T44" fmla="*/ 66 w 187"/>
                  <a:gd name="T45" fmla="*/ 147 h 153"/>
                  <a:gd name="T46" fmla="*/ 76 w 187"/>
                  <a:gd name="T47" fmla="*/ 153 h 153"/>
                  <a:gd name="T48" fmla="*/ 90 w 187"/>
                  <a:gd name="T49" fmla="*/ 135 h 153"/>
                  <a:gd name="T50" fmla="*/ 108 w 187"/>
                  <a:gd name="T51" fmla="*/ 129 h 153"/>
                  <a:gd name="T52" fmla="*/ 111 w 187"/>
                  <a:gd name="T53" fmla="*/ 135 h 153"/>
                  <a:gd name="T54" fmla="*/ 120 w 187"/>
                  <a:gd name="T55" fmla="*/ 140 h 153"/>
                  <a:gd name="T56" fmla="*/ 129 w 187"/>
                  <a:gd name="T57" fmla="*/ 135 h 153"/>
                  <a:gd name="T58" fmla="*/ 142 w 187"/>
                  <a:gd name="T59" fmla="*/ 131 h 153"/>
                  <a:gd name="T60" fmla="*/ 151 w 187"/>
                  <a:gd name="T61" fmla="*/ 112 h 153"/>
                  <a:gd name="T62" fmla="*/ 158 w 187"/>
                  <a:gd name="T63" fmla="*/ 109 h 153"/>
                  <a:gd name="T64" fmla="*/ 160 w 187"/>
                  <a:gd name="T65" fmla="*/ 123 h 153"/>
                  <a:gd name="T66" fmla="*/ 166 w 187"/>
                  <a:gd name="T67" fmla="*/ 124 h 153"/>
                  <a:gd name="T68" fmla="*/ 172 w 187"/>
                  <a:gd name="T69" fmla="*/ 118 h 153"/>
                  <a:gd name="T70" fmla="*/ 186 w 187"/>
                  <a:gd name="T71" fmla="*/ 114 h 153"/>
                  <a:gd name="T72" fmla="*/ 170 w 187"/>
                  <a:gd name="T73" fmla="*/ 102 h 153"/>
                  <a:gd name="T74" fmla="*/ 164 w 187"/>
                  <a:gd name="T75" fmla="*/ 89 h 153"/>
                  <a:gd name="T76" fmla="*/ 157 w 187"/>
                  <a:gd name="T77" fmla="*/ 76 h 153"/>
                  <a:gd name="T78" fmla="*/ 161 w 187"/>
                  <a:gd name="T79" fmla="*/ 71 h 153"/>
                  <a:gd name="T80" fmla="*/ 160 w 187"/>
                  <a:gd name="T81" fmla="*/ 65 h 153"/>
                  <a:gd name="T82" fmla="*/ 151 w 187"/>
                  <a:gd name="T83" fmla="*/ 59 h 153"/>
                  <a:gd name="T84" fmla="*/ 154 w 187"/>
                  <a:gd name="T85" fmla="*/ 48 h 153"/>
                  <a:gd name="T86" fmla="*/ 167 w 187"/>
                  <a:gd name="T87" fmla="*/ 42 h 153"/>
                  <a:gd name="T88" fmla="*/ 173 w 187"/>
                  <a:gd name="T89" fmla="*/ 47 h 153"/>
                  <a:gd name="T90" fmla="*/ 187 w 187"/>
                  <a:gd name="T91" fmla="*/ 41 h 153"/>
                  <a:gd name="T92" fmla="*/ 187 w 187"/>
                  <a:gd name="T93" fmla="*/ 32 h 153"/>
                  <a:gd name="T94" fmla="*/ 176 w 187"/>
                  <a:gd name="T95" fmla="*/ 17 h 153"/>
                  <a:gd name="T96" fmla="*/ 158 w 187"/>
                  <a:gd name="T97" fmla="*/ 23 h 153"/>
                  <a:gd name="T98" fmla="*/ 149 w 187"/>
                  <a:gd name="T99" fmla="*/ 20 h 153"/>
                  <a:gd name="T100" fmla="*/ 145 w 187"/>
                  <a:gd name="T101" fmla="*/ 7 h 153"/>
                  <a:gd name="T102" fmla="*/ 132 w 187"/>
                  <a:gd name="T103" fmla="*/ 9 h 153"/>
                  <a:gd name="T104" fmla="*/ 126 w 187"/>
                  <a:gd name="T105" fmla="*/ 23 h 153"/>
                  <a:gd name="T106" fmla="*/ 114 w 187"/>
                  <a:gd name="T107" fmla="*/ 17 h 153"/>
                  <a:gd name="T108" fmla="*/ 113 w 187"/>
                  <a:gd name="T109" fmla="*/ 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7" h="153">
                    <a:moveTo>
                      <a:pt x="113" y="6"/>
                    </a:moveTo>
                    <a:lnTo>
                      <a:pt x="104" y="0"/>
                    </a:lnTo>
                    <a:lnTo>
                      <a:pt x="104" y="3"/>
                    </a:lnTo>
                    <a:lnTo>
                      <a:pt x="98" y="6"/>
                    </a:lnTo>
                    <a:lnTo>
                      <a:pt x="96" y="14"/>
                    </a:lnTo>
                    <a:lnTo>
                      <a:pt x="87" y="18"/>
                    </a:lnTo>
                    <a:lnTo>
                      <a:pt x="88" y="26"/>
                    </a:lnTo>
                    <a:lnTo>
                      <a:pt x="90" y="27"/>
                    </a:lnTo>
                    <a:lnTo>
                      <a:pt x="88" y="29"/>
                    </a:lnTo>
                    <a:lnTo>
                      <a:pt x="85" y="30"/>
                    </a:lnTo>
                    <a:lnTo>
                      <a:pt x="87" y="36"/>
                    </a:lnTo>
                    <a:lnTo>
                      <a:pt x="87" y="48"/>
                    </a:lnTo>
                    <a:lnTo>
                      <a:pt x="81" y="47"/>
                    </a:lnTo>
                    <a:lnTo>
                      <a:pt x="78" y="51"/>
                    </a:lnTo>
                    <a:lnTo>
                      <a:pt x="73" y="47"/>
                    </a:lnTo>
                    <a:lnTo>
                      <a:pt x="55" y="56"/>
                    </a:lnTo>
                    <a:lnTo>
                      <a:pt x="51" y="64"/>
                    </a:lnTo>
                    <a:lnTo>
                      <a:pt x="41" y="68"/>
                    </a:lnTo>
                    <a:lnTo>
                      <a:pt x="38" y="62"/>
                    </a:lnTo>
                    <a:lnTo>
                      <a:pt x="34" y="59"/>
                    </a:lnTo>
                    <a:lnTo>
                      <a:pt x="29" y="61"/>
                    </a:lnTo>
                    <a:lnTo>
                      <a:pt x="31" y="68"/>
                    </a:lnTo>
                    <a:lnTo>
                      <a:pt x="23" y="74"/>
                    </a:lnTo>
                    <a:lnTo>
                      <a:pt x="19" y="76"/>
                    </a:lnTo>
                    <a:lnTo>
                      <a:pt x="16" y="80"/>
                    </a:lnTo>
                    <a:lnTo>
                      <a:pt x="13" y="88"/>
                    </a:lnTo>
                    <a:lnTo>
                      <a:pt x="7" y="93"/>
                    </a:lnTo>
                    <a:lnTo>
                      <a:pt x="7" y="96"/>
                    </a:lnTo>
                    <a:lnTo>
                      <a:pt x="0" y="103"/>
                    </a:lnTo>
                    <a:lnTo>
                      <a:pt x="2" y="109"/>
                    </a:lnTo>
                    <a:lnTo>
                      <a:pt x="5" y="111"/>
                    </a:lnTo>
                    <a:lnTo>
                      <a:pt x="7" y="117"/>
                    </a:lnTo>
                    <a:lnTo>
                      <a:pt x="8" y="124"/>
                    </a:lnTo>
                    <a:lnTo>
                      <a:pt x="14" y="123"/>
                    </a:lnTo>
                    <a:lnTo>
                      <a:pt x="13" y="132"/>
                    </a:lnTo>
                    <a:lnTo>
                      <a:pt x="19" y="135"/>
                    </a:lnTo>
                    <a:lnTo>
                      <a:pt x="34" y="120"/>
                    </a:lnTo>
                    <a:lnTo>
                      <a:pt x="51" y="109"/>
                    </a:lnTo>
                    <a:lnTo>
                      <a:pt x="55" y="109"/>
                    </a:lnTo>
                    <a:lnTo>
                      <a:pt x="57" y="123"/>
                    </a:lnTo>
                    <a:lnTo>
                      <a:pt x="60" y="123"/>
                    </a:lnTo>
                    <a:lnTo>
                      <a:pt x="69" y="118"/>
                    </a:lnTo>
                    <a:lnTo>
                      <a:pt x="64" y="124"/>
                    </a:lnTo>
                    <a:lnTo>
                      <a:pt x="69" y="126"/>
                    </a:lnTo>
                    <a:lnTo>
                      <a:pt x="60" y="138"/>
                    </a:lnTo>
                    <a:lnTo>
                      <a:pt x="66" y="147"/>
                    </a:lnTo>
                    <a:lnTo>
                      <a:pt x="67" y="153"/>
                    </a:lnTo>
                    <a:lnTo>
                      <a:pt x="76" y="153"/>
                    </a:lnTo>
                    <a:lnTo>
                      <a:pt x="85" y="141"/>
                    </a:lnTo>
                    <a:lnTo>
                      <a:pt x="90" y="135"/>
                    </a:lnTo>
                    <a:lnTo>
                      <a:pt x="102" y="132"/>
                    </a:lnTo>
                    <a:lnTo>
                      <a:pt x="108" y="129"/>
                    </a:lnTo>
                    <a:lnTo>
                      <a:pt x="111" y="132"/>
                    </a:lnTo>
                    <a:lnTo>
                      <a:pt x="111" y="135"/>
                    </a:lnTo>
                    <a:lnTo>
                      <a:pt x="116" y="138"/>
                    </a:lnTo>
                    <a:lnTo>
                      <a:pt x="120" y="140"/>
                    </a:lnTo>
                    <a:lnTo>
                      <a:pt x="125" y="135"/>
                    </a:lnTo>
                    <a:lnTo>
                      <a:pt x="129" y="135"/>
                    </a:lnTo>
                    <a:lnTo>
                      <a:pt x="137" y="131"/>
                    </a:lnTo>
                    <a:lnTo>
                      <a:pt x="142" y="131"/>
                    </a:lnTo>
                    <a:lnTo>
                      <a:pt x="149" y="117"/>
                    </a:lnTo>
                    <a:lnTo>
                      <a:pt x="151" y="112"/>
                    </a:lnTo>
                    <a:lnTo>
                      <a:pt x="154" y="109"/>
                    </a:lnTo>
                    <a:lnTo>
                      <a:pt x="158" y="109"/>
                    </a:lnTo>
                    <a:lnTo>
                      <a:pt x="157" y="115"/>
                    </a:lnTo>
                    <a:lnTo>
                      <a:pt x="160" y="123"/>
                    </a:lnTo>
                    <a:lnTo>
                      <a:pt x="164" y="129"/>
                    </a:lnTo>
                    <a:lnTo>
                      <a:pt x="166" y="124"/>
                    </a:lnTo>
                    <a:lnTo>
                      <a:pt x="166" y="120"/>
                    </a:lnTo>
                    <a:lnTo>
                      <a:pt x="172" y="118"/>
                    </a:lnTo>
                    <a:lnTo>
                      <a:pt x="181" y="118"/>
                    </a:lnTo>
                    <a:lnTo>
                      <a:pt x="186" y="114"/>
                    </a:lnTo>
                    <a:lnTo>
                      <a:pt x="181" y="106"/>
                    </a:lnTo>
                    <a:lnTo>
                      <a:pt x="170" y="102"/>
                    </a:lnTo>
                    <a:lnTo>
                      <a:pt x="170" y="93"/>
                    </a:lnTo>
                    <a:lnTo>
                      <a:pt x="164" y="89"/>
                    </a:lnTo>
                    <a:lnTo>
                      <a:pt x="163" y="82"/>
                    </a:lnTo>
                    <a:lnTo>
                      <a:pt x="157" y="76"/>
                    </a:lnTo>
                    <a:lnTo>
                      <a:pt x="158" y="71"/>
                    </a:lnTo>
                    <a:lnTo>
                      <a:pt x="161" y="71"/>
                    </a:lnTo>
                    <a:lnTo>
                      <a:pt x="161" y="65"/>
                    </a:lnTo>
                    <a:lnTo>
                      <a:pt x="160" y="65"/>
                    </a:lnTo>
                    <a:lnTo>
                      <a:pt x="151" y="64"/>
                    </a:lnTo>
                    <a:lnTo>
                      <a:pt x="151" y="59"/>
                    </a:lnTo>
                    <a:lnTo>
                      <a:pt x="157" y="55"/>
                    </a:lnTo>
                    <a:lnTo>
                      <a:pt x="154" y="48"/>
                    </a:lnTo>
                    <a:lnTo>
                      <a:pt x="161" y="42"/>
                    </a:lnTo>
                    <a:lnTo>
                      <a:pt x="167" y="42"/>
                    </a:lnTo>
                    <a:lnTo>
                      <a:pt x="170" y="48"/>
                    </a:lnTo>
                    <a:lnTo>
                      <a:pt x="173" y="47"/>
                    </a:lnTo>
                    <a:lnTo>
                      <a:pt x="184" y="45"/>
                    </a:lnTo>
                    <a:lnTo>
                      <a:pt x="187" y="41"/>
                    </a:lnTo>
                    <a:lnTo>
                      <a:pt x="181" y="35"/>
                    </a:lnTo>
                    <a:lnTo>
                      <a:pt x="187" y="32"/>
                    </a:lnTo>
                    <a:lnTo>
                      <a:pt x="180" y="26"/>
                    </a:lnTo>
                    <a:lnTo>
                      <a:pt x="176" y="17"/>
                    </a:lnTo>
                    <a:lnTo>
                      <a:pt x="166" y="18"/>
                    </a:lnTo>
                    <a:lnTo>
                      <a:pt x="158" y="23"/>
                    </a:lnTo>
                    <a:lnTo>
                      <a:pt x="157" y="20"/>
                    </a:lnTo>
                    <a:lnTo>
                      <a:pt x="149" y="20"/>
                    </a:lnTo>
                    <a:lnTo>
                      <a:pt x="145" y="14"/>
                    </a:lnTo>
                    <a:lnTo>
                      <a:pt x="145" y="7"/>
                    </a:lnTo>
                    <a:lnTo>
                      <a:pt x="140" y="7"/>
                    </a:lnTo>
                    <a:lnTo>
                      <a:pt x="132" y="9"/>
                    </a:lnTo>
                    <a:lnTo>
                      <a:pt x="125" y="14"/>
                    </a:lnTo>
                    <a:lnTo>
                      <a:pt x="126" y="23"/>
                    </a:lnTo>
                    <a:lnTo>
                      <a:pt x="125" y="26"/>
                    </a:lnTo>
                    <a:lnTo>
                      <a:pt x="114" y="17"/>
                    </a:lnTo>
                    <a:lnTo>
                      <a:pt x="119" y="10"/>
                    </a:lnTo>
                    <a:lnTo>
                      <a:pt x="11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8" name="Freeform 2204">
                <a:extLst>
                  <a:ext uri="{FF2B5EF4-FFF2-40B4-BE49-F238E27FC236}">
                    <a16:creationId xmlns:a16="http://schemas.microsoft.com/office/drawing/2014/main" id="{C82E0962-8385-CE79-13B6-CFC1E6140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780"/>
                <a:ext cx="94" cy="77"/>
              </a:xfrm>
              <a:custGeom>
                <a:avLst/>
                <a:gdLst>
                  <a:gd name="T0" fmla="*/ 119 w 187"/>
                  <a:gd name="T1" fmla="*/ 10 h 153"/>
                  <a:gd name="T2" fmla="*/ 125 w 187"/>
                  <a:gd name="T3" fmla="*/ 26 h 153"/>
                  <a:gd name="T4" fmla="*/ 125 w 187"/>
                  <a:gd name="T5" fmla="*/ 14 h 153"/>
                  <a:gd name="T6" fmla="*/ 140 w 187"/>
                  <a:gd name="T7" fmla="*/ 7 h 153"/>
                  <a:gd name="T8" fmla="*/ 145 w 187"/>
                  <a:gd name="T9" fmla="*/ 14 h 153"/>
                  <a:gd name="T10" fmla="*/ 157 w 187"/>
                  <a:gd name="T11" fmla="*/ 20 h 153"/>
                  <a:gd name="T12" fmla="*/ 166 w 187"/>
                  <a:gd name="T13" fmla="*/ 18 h 153"/>
                  <a:gd name="T14" fmla="*/ 180 w 187"/>
                  <a:gd name="T15" fmla="*/ 26 h 153"/>
                  <a:gd name="T16" fmla="*/ 181 w 187"/>
                  <a:gd name="T17" fmla="*/ 35 h 153"/>
                  <a:gd name="T18" fmla="*/ 184 w 187"/>
                  <a:gd name="T19" fmla="*/ 45 h 153"/>
                  <a:gd name="T20" fmla="*/ 170 w 187"/>
                  <a:gd name="T21" fmla="*/ 48 h 153"/>
                  <a:gd name="T22" fmla="*/ 161 w 187"/>
                  <a:gd name="T23" fmla="*/ 42 h 153"/>
                  <a:gd name="T24" fmla="*/ 157 w 187"/>
                  <a:gd name="T25" fmla="*/ 55 h 153"/>
                  <a:gd name="T26" fmla="*/ 151 w 187"/>
                  <a:gd name="T27" fmla="*/ 64 h 153"/>
                  <a:gd name="T28" fmla="*/ 161 w 187"/>
                  <a:gd name="T29" fmla="*/ 65 h 153"/>
                  <a:gd name="T30" fmla="*/ 158 w 187"/>
                  <a:gd name="T31" fmla="*/ 71 h 153"/>
                  <a:gd name="T32" fmla="*/ 163 w 187"/>
                  <a:gd name="T33" fmla="*/ 82 h 153"/>
                  <a:gd name="T34" fmla="*/ 170 w 187"/>
                  <a:gd name="T35" fmla="*/ 93 h 153"/>
                  <a:gd name="T36" fmla="*/ 181 w 187"/>
                  <a:gd name="T37" fmla="*/ 106 h 153"/>
                  <a:gd name="T38" fmla="*/ 181 w 187"/>
                  <a:gd name="T39" fmla="*/ 118 h 153"/>
                  <a:gd name="T40" fmla="*/ 166 w 187"/>
                  <a:gd name="T41" fmla="*/ 120 h 153"/>
                  <a:gd name="T42" fmla="*/ 164 w 187"/>
                  <a:gd name="T43" fmla="*/ 129 h 153"/>
                  <a:gd name="T44" fmla="*/ 157 w 187"/>
                  <a:gd name="T45" fmla="*/ 115 h 153"/>
                  <a:gd name="T46" fmla="*/ 154 w 187"/>
                  <a:gd name="T47" fmla="*/ 109 h 153"/>
                  <a:gd name="T48" fmla="*/ 149 w 187"/>
                  <a:gd name="T49" fmla="*/ 117 h 153"/>
                  <a:gd name="T50" fmla="*/ 137 w 187"/>
                  <a:gd name="T51" fmla="*/ 131 h 153"/>
                  <a:gd name="T52" fmla="*/ 125 w 187"/>
                  <a:gd name="T53" fmla="*/ 135 h 153"/>
                  <a:gd name="T54" fmla="*/ 116 w 187"/>
                  <a:gd name="T55" fmla="*/ 138 h 153"/>
                  <a:gd name="T56" fmla="*/ 111 w 187"/>
                  <a:gd name="T57" fmla="*/ 132 h 153"/>
                  <a:gd name="T58" fmla="*/ 102 w 187"/>
                  <a:gd name="T59" fmla="*/ 132 h 153"/>
                  <a:gd name="T60" fmla="*/ 85 w 187"/>
                  <a:gd name="T61" fmla="*/ 141 h 153"/>
                  <a:gd name="T62" fmla="*/ 67 w 187"/>
                  <a:gd name="T63" fmla="*/ 153 h 153"/>
                  <a:gd name="T64" fmla="*/ 60 w 187"/>
                  <a:gd name="T65" fmla="*/ 138 h 153"/>
                  <a:gd name="T66" fmla="*/ 64 w 187"/>
                  <a:gd name="T67" fmla="*/ 124 h 153"/>
                  <a:gd name="T68" fmla="*/ 60 w 187"/>
                  <a:gd name="T69" fmla="*/ 123 h 153"/>
                  <a:gd name="T70" fmla="*/ 55 w 187"/>
                  <a:gd name="T71" fmla="*/ 109 h 153"/>
                  <a:gd name="T72" fmla="*/ 34 w 187"/>
                  <a:gd name="T73" fmla="*/ 120 h 153"/>
                  <a:gd name="T74" fmla="*/ 13 w 187"/>
                  <a:gd name="T75" fmla="*/ 132 h 153"/>
                  <a:gd name="T76" fmla="*/ 8 w 187"/>
                  <a:gd name="T77" fmla="*/ 124 h 153"/>
                  <a:gd name="T78" fmla="*/ 5 w 187"/>
                  <a:gd name="T79" fmla="*/ 111 h 153"/>
                  <a:gd name="T80" fmla="*/ 0 w 187"/>
                  <a:gd name="T81" fmla="*/ 103 h 153"/>
                  <a:gd name="T82" fmla="*/ 7 w 187"/>
                  <a:gd name="T83" fmla="*/ 93 h 153"/>
                  <a:gd name="T84" fmla="*/ 16 w 187"/>
                  <a:gd name="T85" fmla="*/ 80 h 153"/>
                  <a:gd name="T86" fmla="*/ 23 w 187"/>
                  <a:gd name="T87" fmla="*/ 74 h 153"/>
                  <a:gd name="T88" fmla="*/ 29 w 187"/>
                  <a:gd name="T89" fmla="*/ 61 h 153"/>
                  <a:gd name="T90" fmla="*/ 38 w 187"/>
                  <a:gd name="T91" fmla="*/ 62 h 153"/>
                  <a:gd name="T92" fmla="*/ 51 w 187"/>
                  <a:gd name="T93" fmla="*/ 64 h 153"/>
                  <a:gd name="T94" fmla="*/ 73 w 187"/>
                  <a:gd name="T95" fmla="*/ 47 h 153"/>
                  <a:gd name="T96" fmla="*/ 81 w 187"/>
                  <a:gd name="T97" fmla="*/ 47 h 153"/>
                  <a:gd name="T98" fmla="*/ 87 w 187"/>
                  <a:gd name="T99" fmla="*/ 36 h 153"/>
                  <a:gd name="T100" fmla="*/ 88 w 187"/>
                  <a:gd name="T101" fmla="*/ 29 h 153"/>
                  <a:gd name="T102" fmla="*/ 88 w 187"/>
                  <a:gd name="T103" fmla="*/ 26 h 153"/>
                  <a:gd name="T104" fmla="*/ 96 w 187"/>
                  <a:gd name="T105" fmla="*/ 14 h 153"/>
                  <a:gd name="T106" fmla="*/ 104 w 187"/>
                  <a:gd name="T107" fmla="*/ 3 h 153"/>
                  <a:gd name="T108" fmla="*/ 113 w 187"/>
                  <a:gd name="T109" fmla="*/ 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7" h="153">
                    <a:moveTo>
                      <a:pt x="113" y="6"/>
                    </a:moveTo>
                    <a:lnTo>
                      <a:pt x="119" y="10"/>
                    </a:lnTo>
                    <a:lnTo>
                      <a:pt x="114" y="17"/>
                    </a:lnTo>
                    <a:lnTo>
                      <a:pt x="125" y="26"/>
                    </a:lnTo>
                    <a:lnTo>
                      <a:pt x="126" y="23"/>
                    </a:lnTo>
                    <a:lnTo>
                      <a:pt x="125" y="14"/>
                    </a:lnTo>
                    <a:lnTo>
                      <a:pt x="132" y="9"/>
                    </a:lnTo>
                    <a:lnTo>
                      <a:pt x="140" y="7"/>
                    </a:lnTo>
                    <a:lnTo>
                      <a:pt x="145" y="7"/>
                    </a:lnTo>
                    <a:lnTo>
                      <a:pt x="145" y="14"/>
                    </a:lnTo>
                    <a:lnTo>
                      <a:pt x="149" y="20"/>
                    </a:lnTo>
                    <a:lnTo>
                      <a:pt x="157" y="20"/>
                    </a:lnTo>
                    <a:lnTo>
                      <a:pt x="158" y="23"/>
                    </a:lnTo>
                    <a:lnTo>
                      <a:pt x="166" y="18"/>
                    </a:lnTo>
                    <a:lnTo>
                      <a:pt x="176" y="17"/>
                    </a:lnTo>
                    <a:lnTo>
                      <a:pt x="180" y="26"/>
                    </a:lnTo>
                    <a:lnTo>
                      <a:pt x="187" y="32"/>
                    </a:lnTo>
                    <a:lnTo>
                      <a:pt x="181" y="35"/>
                    </a:lnTo>
                    <a:lnTo>
                      <a:pt x="187" y="41"/>
                    </a:lnTo>
                    <a:lnTo>
                      <a:pt x="184" y="45"/>
                    </a:lnTo>
                    <a:lnTo>
                      <a:pt x="173" y="47"/>
                    </a:lnTo>
                    <a:lnTo>
                      <a:pt x="170" y="48"/>
                    </a:lnTo>
                    <a:lnTo>
                      <a:pt x="167" y="42"/>
                    </a:lnTo>
                    <a:lnTo>
                      <a:pt x="161" y="42"/>
                    </a:lnTo>
                    <a:lnTo>
                      <a:pt x="154" y="48"/>
                    </a:lnTo>
                    <a:lnTo>
                      <a:pt x="157" y="55"/>
                    </a:lnTo>
                    <a:lnTo>
                      <a:pt x="151" y="59"/>
                    </a:lnTo>
                    <a:lnTo>
                      <a:pt x="151" y="64"/>
                    </a:lnTo>
                    <a:lnTo>
                      <a:pt x="160" y="65"/>
                    </a:lnTo>
                    <a:lnTo>
                      <a:pt x="161" y="65"/>
                    </a:lnTo>
                    <a:lnTo>
                      <a:pt x="161" y="71"/>
                    </a:lnTo>
                    <a:lnTo>
                      <a:pt x="158" y="71"/>
                    </a:lnTo>
                    <a:lnTo>
                      <a:pt x="157" y="76"/>
                    </a:lnTo>
                    <a:lnTo>
                      <a:pt x="163" y="82"/>
                    </a:lnTo>
                    <a:lnTo>
                      <a:pt x="164" y="89"/>
                    </a:lnTo>
                    <a:lnTo>
                      <a:pt x="170" y="93"/>
                    </a:lnTo>
                    <a:lnTo>
                      <a:pt x="170" y="102"/>
                    </a:lnTo>
                    <a:lnTo>
                      <a:pt x="181" y="106"/>
                    </a:lnTo>
                    <a:lnTo>
                      <a:pt x="186" y="114"/>
                    </a:lnTo>
                    <a:lnTo>
                      <a:pt x="181" y="118"/>
                    </a:lnTo>
                    <a:lnTo>
                      <a:pt x="172" y="118"/>
                    </a:lnTo>
                    <a:lnTo>
                      <a:pt x="166" y="120"/>
                    </a:lnTo>
                    <a:lnTo>
                      <a:pt x="166" y="124"/>
                    </a:lnTo>
                    <a:lnTo>
                      <a:pt x="164" y="129"/>
                    </a:lnTo>
                    <a:lnTo>
                      <a:pt x="160" y="123"/>
                    </a:lnTo>
                    <a:lnTo>
                      <a:pt x="157" y="115"/>
                    </a:lnTo>
                    <a:lnTo>
                      <a:pt x="158" y="109"/>
                    </a:lnTo>
                    <a:lnTo>
                      <a:pt x="154" y="109"/>
                    </a:lnTo>
                    <a:lnTo>
                      <a:pt x="151" y="112"/>
                    </a:lnTo>
                    <a:lnTo>
                      <a:pt x="149" y="117"/>
                    </a:lnTo>
                    <a:lnTo>
                      <a:pt x="142" y="131"/>
                    </a:lnTo>
                    <a:lnTo>
                      <a:pt x="137" y="131"/>
                    </a:lnTo>
                    <a:lnTo>
                      <a:pt x="129" y="135"/>
                    </a:lnTo>
                    <a:lnTo>
                      <a:pt x="125" y="135"/>
                    </a:lnTo>
                    <a:lnTo>
                      <a:pt x="120" y="140"/>
                    </a:lnTo>
                    <a:lnTo>
                      <a:pt x="116" y="138"/>
                    </a:lnTo>
                    <a:lnTo>
                      <a:pt x="111" y="135"/>
                    </a:lnTo>
                    <a:lnTo>
                      <a:pt x="111" y="132"/>
                    </a:lnTo>
                    <a:lnTo>
                      <a:pt x="108" y="129"/>
                    </a:lnTo>
                    <a:lnTo>
                      <a:pt x="102" y="132"/>
                    </a:lnTo>
                    <a:lnTo>
                      <a:pt x="90" y="135"/>
                    </a:lnTo>
                    <a:lnTo>
                      <a:pt x="85" y="141"/>
                    </a:lnTo>
                    <a:lnTo>
                      <a:pt x="76" y="153"/>
                    </a:lnTo>
                    <a:lnTo>
                      <a:pt x="67" y="153"/>
                    </a:lnTo>
                    <a:lnTo>
                      <a:pt x="66" y="147"/>
                    </a:lnTo>
                    <a:lnTo>
                      <a:pt x="60" y="138"/>
                    </a:lnTo>
                    <a:lnTo>
                      <a:pt x="69" y="126"/>
                    </a:lnTo>
                    <a:lnTo>
                      <a:pt x="64" y="124"/>
                    </a:lnTo>
                    <a:lnTo>
                      <a:pt x="69" y="118"/>
                    </a:lnTo>
                    <a:lnTo>
                      <a:pt x="60" y="123"/>
                    </a:lnTo>
                    <a:lnTo>
                      <a:pt x="57" y="123"/>
                    </a:lnTo>
                    <a:lnTo>
                      <a:pt x="55" y="109"/>
                    </a:lnTo>
                    <a:lnTo>
                      <a:pt x="51" y="109"/>
                    </a:lnTo>
                    <a:lnTo>
                      <a:pt x="34" y="120"/>
                    </a:lnTo>
                    <a:lnTo>
                      <a:pt x="19" y="135"/>
                    </a:lnTo>
                    <a:lnTo>
                      <a:pt x="13" y="132"/>
                    </a:lnTo>
                    <a:lnTo>
                      <a:pt x="14" y="123"/>
                    </a:lnTo>
                    <a:lnTo>
                      <a:pt x="8" y="124"/>
                    </a:lnTo>
                    <a:lnTo>
                      <a:pt x="7" y="117"/>
                    </a:lnTo>
                    <a:lnTo>
                      <a:pt x="5" y="111"/>
                    </a:lnTo>
                    <a:lnTo>
                      <a:pt x="2" y="109"/>
                    </a:lnTo>
                    <a:lnTo>
                      <a:pt x="0" y="103"/>
                    </a:lnTo>
                    <a:lnTo>
                      <a:pt x="7" y="96"/>
                    </a:lnTo>
                    <a:lnTo>
                      <a:pt x="7" y="93"/>
                    </a:lnTo>
                    <a:lnTo>
                      <a:pt x="13" y="88"/>
                    </a:lnTo>
                    <a:lnTo>
                      <a:pt x="16" y="80"/>
                    </a:lnTo>
                    <a:lnTo>
                      <a:pt x="19" y="76"/>
                    </a:lnTo>
                    <a:lnTo>
                      <a:pt x="23" y="74"/>
                    </a:lnTo>
                    <a:lnTo>
                      <a:pt x="31" y="68"/>
                    </a:lnTo>
                    <a:lnTo>
                      <a:pt x="29" y="61"/>
                    </a:lnTo>
                    <a:lnTo>
                      <a:pt x="34" y="59"/>
                    </a:lnTo>
                    <a:lnTo>
                      <a:pt x="38" y="62"/>
                    </a:lnTo>
                    <a:lnTo>
                      <a:pt x="41" y="68"/>
                    </a:lnTo>
                    <a:lnTo>
                      <a:pt x="51" y="64"/>
                    </a:lnTo>
                    <a:lnTo>
                      <a:pt x="55" y="56"/>
                    </a:lnTo>
                    <a:lnTo>
                      <a:pt x="73" y="47"/>
                    </a:lnTo>
                    <a:lnTo>
                      <a:pt x="78" y="51"/>
                    </a:lnTo>
                    <a:lnTo>
                      <a:pt x="81" y="47"/>
                    </a:lnTo>
                    <a:lnTo>
                      <a:pt x="87" y="48"/>
                    </a:lnTo>
                    <a:lnTo>
                      <a:pt x="87" y="36"/>
                    </a:lnTo>
                    <a:lnTo>
                      <a:pt x="85" y="30"/>
                    </a:lnTo>
                    <a:lnTo>
                      <a:pt x="88" y="29"/>
                    </a:lnTo>
                    <a:lnTo>
                      <a:pt x="90" y="27"/>
                    </a:lnTo>
                    <a:lnTo>
                      <a:pt x="88" y="26"/>
                    </a:lnTo>
                    <a:lnTo>
                      <a:pt x="87" y="18"/>
                    </a:lnTo>
                    <a:lnTo>
                      <a:pt x="96" y="14"/>
                    </a:lnTo>
                    <a:lnTo>
                      <a:pt x="98" y="6"/>
                    </a:lnTo>
                    <a:lnTo>
                      <a:pt x="104" y="3"/>
                    </a:lnTo>
                    <a:lnTo>
                      <a:pt x="104" y="0"/>
                    </a:lnTo>
                    <a:lnTo>
                      <a:pt x="11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9" name="Freeform 2205">
                <a:extLst>
                  <a:ext uri="{FF2B5EF4-FFF2-40B4-BE49-F238E27FC236}">
                    <a16:creationId xmlns:a16="http://schemas.microsoft.com/office/drawing/2014/main" id="{40E3CA4E-A43A-E70B-B61E-71115F096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780"/>
                <a:ext cx="94" cy="77"/>
              </a:xfrm>
              <a:custGeom>
                <a:avLst/>
                <a:gdLst>
                  <a:gd name="T0" fmla="*/ 119 w 187"/>
                  <a:gd name="T1" fmla="*/ 10 h 153"/>
                  <a:gd name="T2" fmla="*/ 125 w 187"/>
                  <a:gd name="T3" fmla="*/ 26 h 153"/>
                  <a:gd name="T4" fmla="*/ 125 w 187"/>
                  <a:gd name="T5" fmla="*/ 14 h 153"/>
                  <a:gd name="T6" fmla="*/ 140 w 187"/>
                  <a:gd name="T7" fmla="*/ 7 h 153"/>
                  <a:gd name="T8" fmla="*/ 145 w 187"/>
                  <a:gd name="T9" fmla="*/ 14 h 153"/>
                  <a:gd name="T10" fmla="*/ 157 w 187"/>
                  <a:gd name="T11" fmla="*/ 20 h 153"/>
                  <a:gd name="T12" fmla="*/ 166 w 187"/>
                  <a:gd name="T13" fmla="*/ 18 h 153"/>
                  <a:gd name="T14" fmla="*/ 180 w 187"/>
                  <a:gd name="T15" fmla="*/ 26 h 153"/>
                  <a:gd name="T16" fmla="*/ 181 w 187"/>
                  <a:gd name="T17" fmla="*/ 35 h 153"/>
                  <a:gd name="T18" fmla="*/ 184 w 187"/>
                  <a:gd name="T19" fmla="*/ 45 h 153"/>
                  <a:gd name="T20" fmla="*/ 170 w 187"/>
                  <a:gd name="T21" fmla="*/ 48 h 153"/>
                  <a:gd name="T22" fmla="*/ 161 w 187"/>
                  <a:gd name="T23" fmla="*/ 42 h 153"/>
                  <a:gd name="T24" fmla="*/ 157 w 187"/>
                  <a:gd name="T25" fmla="*/ 55 h 153"/>
                  <a:gd name="T26" fmla="*/ 151 w 187"/>
                  <a:gd name="T27" fmla="*/ 64 h 153"/>
                  <a:gd name="T28" fmla="*/ 161 w 187"/>
                  <a:gd name="T29" fmla="*/ 65 h 153"/>
                  <a:gd name="T30" fmla="*/ 158 w 187"/>
                  <a:gd name="T31" fmla="*/ 71 h 153"/>
                  <a:gd name="T32" fmla="*/ 163 w 187"/>
                  <a:gd name="T33" fmla="*/ 82 h 153"/>
                  <a:gd name="T34" fmla="*/ 170 w 187"/>
                  <a:gd name="T35" fmla="*/ 93 h 153"/>
                  <a:gd name="T36" fmla="*/ 181 w 187"/>
                  <a:gd name="T37" fmla="*/ 106 h 153"/>
                  <a:gd name="T38" fmla="*/ 181 w 187"/>
                  <a:gd name="T39" fmla="*/ 118 h 153"/>
                  <a:gd name="T40" fmla="*/ 166 w 187"/>
                  <a:gd name="T41" fmla="*/ 120 h 153"/>
                  <a:gd name="T42" fmla="*/ 164 w 187"/>
                  <a:gd name="T43" fmla="*/ 129 h 153"/>
                  <a:gd name="T44" fmla="*/ 157 w 187"/>
                  <a:gd name="T45" fmla="*/ 115 h 153"/>
                  <a:gd name="T46" fmla="*/ 154 w 187"/>
                  <a:gd name="T47" fmla="*/ 109 h 153"/>
                  <a:gd name="T48" fmla="*/ 149 w 187"/>
                  <a:gd name="T49" fmla="*/ 117 h 153"/>
                  <a:gd name="T50" fmla="*/ 137 w 187"/>
                  <a:gd name="T51" fmla="*/ 131 h 153"/>
                  <a:gd name="T52" fmla="*/ 125 w 187"/>
                  <a:gd name="T53" fmla="*/ 135 h 153"/>
                  <a:gd name="T54" fmla="*/ 116 w 187"/>
                  <a:gd name="T55" fmla="*/ 138 h 153"/>
                  <a:gd name="T56" fmla="*/ 111 w 187"/>
                  <a:gd name="T57" fmla="*/ 132 h 153"/>
                  <a:gd name="T58" fmla="*/ 102 w 187"/>
                  <a:gd name="T59" fmla="*/ 132 h 153"/>
                  <a:gd name="T60" fmla="*/ 85 w 187"/>
                  <a:gd name="T61" fmla="*/ 141 h 153"/>
                  <a:gd name="T62" fmla="*/ 67 w 187"/>
                  <a:gd name="T63" fmla="*/ 153 h 153"/>
                  <a:gd name="T64" fmla="*/ 60 w 187"/>
                  <a:gd name="T65" fmla="*/ 138 h 153"/>
                  <a:gd name="T66" fmla="*/ 64 w 187"/>
                  <a:gd name="T67" fmla="*/ 124 h 153"/>
                  <a:gd name="T68" fmla="*/ 60 w 187"/>
                  <a:gd name="T69" fmla="*/ 123 h 153"/>
                  <a:gd name="T70" fmla="*/ 55 w 187"/>
                  <a:gd name="T71" fmla="*/ 109 h 153"/>
                  <a:gd name="T72" fmla="*/ 34 w 187"/>
                  <a:gd name="T73" fmla="*/ 120 h 153"/>
                  <a:gd name="T74" fmla="*/ 13 w 187"/>
                  <a:gd name="T75" fmla="*/ 132 h 153"/>
                  <a:gd name="T76" fmla="*/ 8 w 187"/>
                  <a:gd name="T77" fmla="*/ 124 h 153"/>
                  <a:gd name="T78" fmla="*/ 5 w 187"/>
                  <a:gd name="T79" fmla="*/ 111 h 153"/>
                  <a:gd name="T80" fmla="*/ 0 w 187"/>
                  <a:gd name="T81" fmla="*/ 103 h 153"/>
                  <a:gd name="T82" fmla="*/ 7 w 187"/>
                  <a:gd name="T83" fmla="*/ 93 h 153"/>
                  <a:gd name="T84" fmla="*/ 16 w 187"/>
                  <a:gd name="T85" fmla="*/ 80 h 153"/>
                  <a:gd name="T86" fmla="*/ 23 w 187"/>
                  <a:gd name="T87" fmla="*/ 74 h 153"/>
                  <a:gd name="T88" fmla="*/ 29 w 187"/>
                  <a:gd name="T89" fmla="*/ 61 h 153"/>
                  <a:gd name="T90" fmla="*/ 38 w 187"/>
                  <a:gd name="T91" fmla="*/ 62 h 153"/>
                  <a:gd name="T92" fmla="*/ 51 w 187"/>
                  <a:gd name="T93" fmla="*/ 64 h 153"/>
                  <a:gd name="T94" fmla="*/ 73 w 187"/>
                  <a:gd name="T95" fmla="*/ 47 h 153"/>
                  <a:gd name="T96" fmla="*/ 81 w 187"/>
                  <a:gd name="T97" fmla="*/ 47 h 153"/>
                  <a:gd name="T98" fmla="*/ 87 w 187"/>
                  <a:gd name="T99" fmla="*/ 36 h 153"/>
                  <a:gd name="T100" fmla="*/ 88 w 187"/>
                  <a:gd name="T101" fmla="*/ 29 h 153"/>
                  <a:gd name="T102" fmla="*/ 88 w 187"/>
                  <a:gd name="T103" fmla="*/ 26 h 153"/>
                  <a:gd name="T104" fmla="*/ 96 w 187"/>
                  <a:gd name="T105" fmla="*/ 14 h 153"/>
                  <a:gd name="T106" fmla="*/ 104 w 187"/>
                  <a:gd name="T107" fmla="*/ 3 h 153"/>
                  <a:gd name="T108" fmla="*/ 113 w 187"/>
                  <a:gd name="T109" fmla="*/ 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7" h="153">
                    <a:moveTo>
                      <a:pt x="113" y="6"/>
                    </a:moveTo>
                    <a:lnTo>
                      <a:pt x="119" y="10"/>
                    </a:lnTo>
                    <a:lnTo>
                      <a:pt x="114" y="17"/>
                    </a:lnTo>
                    <a:lnTo>
                      <a:pt x="125" y="26"/>
                    </a:lnTo>
                    <a:lnTo>
                      <a:pt x="126" y="23"/>
                    </a:lnTo>
                    <a:lnTo>
                      <a:pt x="125" y="14"/>
                    </a:lnTo>
                    <a:lnTo>
                      <a:pt x="132" y="9"/>
                    </a:lnTo>
                    <a:lnTo>
                      <a:pt x="140" y="7"/>
                    </a:lnTo>
                    <a:lnTo>
                      <a:pt x="145" y="7"/>
                    </a:lnTo>
                    <a:lnTo>
                      <a:pt x="145" y="14"/>
                    </a:lnTo>
                    <a:lnTo>
                      <a:pt x="149" y="20"/>
                    </a:lnTo>
                    <a:lnTo>
                      <a:pt x="157" y="20"/>
                    </a:lnTo>
                    <a:lnTo>
                      <a:pt x="158" y="23"/>
                    </a:lnTo>
                    <a:lnTo>
                      <a:pt x="166" y="18"/>
                    </a:lnTo>
                    <a:lnTo>
                      <a:pt x="176" y="17"/>
                    </a:lnTo>
                    <a:lnTo>
                      <a:pt x="180" y="26"/>
                    </a:lnTo>
                    <a:lnTo>
                      <a:pt x="187" y="32"/>
                    </a:lnTo>
                    <a:lnTo>
                      <a:pt x="181" y="35"/>
                    </a:lnTo>
                    <a:lnTo>
                      <a:pt x="187" y="41"/>
                    </a:lnTo>
                    <a:lnTo>
                      <a:pt x="184" y="45"/>
                    </a:lnTo>
                    <a:lnTo>
                      <a:pt x="173" y="47"/>
                    </a:lnTo>
                    <a:lnTo>
                      <a:pt x="170" y="48"/>
                    </a:lnTo>
                    <a:lnTo>
                      <a:pt x="167" y="42"/>
                    </a:lnTo>
                    <a:lnTo>
                      <a:pt x="161" y="42"/>
                    </a:lnTo>
                    <a:lnTo>
                      <a:pt x="154" y="48"/>
                    </a:lnTo>
                    <a:lnTo>
                      <a:pt x="157" y="55"/>
                    </a:lnTo>
                    <a:lnTo>
                      <a:pt x="151" y="59"/>
                    </a:lnTo>
                    <a:lnTo>
                      <a:pt x="151" y="64"/>
                    </a:lnTo>
                    <a:lnTo>
                      <a:pt x="160" y="65"/>
                    </a:lnTo>
                    <a:lnTo>
                      <a:pt x="161" y="65"/>
                    </a:lnTo>
                    <a:lnTo>
                      <a:pt x="161" y="71"/>
                    </a:lnTo>
                    <a:lnTo>
                      <a:pt x="158" y="71"/>
                    </a:lnTo>
                    <a:lnTo>
                      <a:pt x="157" y="76"/>
                    </a:lnTo>
                    <a:lnTo>
                      <a:pt x="163" y="82"/>
                    </a:lnTo>
                    <a:lnTo>
                      <a:pt x="164" y="89"/>
                    </a:lnTo>
                    <a:lnTo>
                      <a:pt x="170" y="93"/>
                    </a:lnTo>
                    <a:lnTo>
                      <a:pt x="170" y="102"/>
                    </a:lnTo>
                    <a:lnTo>
                      <a:pt x="181" y="106"/>
                    </a:lnTo>
                    <a:lnTo>
                      <a:pt x="186" y="114"/>
                    </a:lnTo>
                    <a:lnTo>
                      <a:pt x="181" y="118"/>
                    </a:lnTo>
                    <a:lnTo>
                      <a:pt x="172" y="118"/>
                    </a:lnTo>
                    <a:lnTo>
                      <a:pt x="166" y="120"/>
                    </a:lnTo>
                    <a:lnTo>
                      <a:pt x="166" y="124"/>
                    </a:lnTo>
                    <a:lnTo>
                      <a:pt x="164" y="129"/>
                    </a:lnTo>
                    <a:lnTo>
                      <a:pt x="160" y="123"/>
                    </a:lnTo>
                    <a:lnTo>
                      <a:pt x="157" y="115"/>
                    </a:lnTo>
                    <a:lnTo>
                      <a:pt x="158" y="109"/>
                    </a:lnTo>
                    <a:lnTo>
                      <a:pt x="154" y="109"/>
                    </a:lnTo>
                    <a:lnTo>
                      <a:pt x="151" y="112"/>
                    </a:lnTo>
                    <a:lnTo>
                      <a:pt x="149" y="117"/>
                    </a:lnTo>
                    <a:lnTo>
                      <a:pt x="142" y="131"/>
                    </a:lnTo>
                    <a:lnTo>
                      <a:pt x="137" y="131"/>
                    </a:lnTo>
                    <a:lnTo>
                      <a:pt x="129" y="135"/>
                    </a:lnTo>
                    <a:lnTo>
                      <a:pt x="125" y="135"/>
                    </a:lnTo>
                    <a:lnTo>
                      <a:pt x="120" y="140"/>
                    </a:lnTo>
                    <a:lnTo>
                      <a:pt x="116" y="138"/>
                    </a:lnTo>
                    <a:lnTo>
                      <a:pt x="111" y="135"/>
                    </a:lnTo>
                    <a:lnTo>
                      <a:pt x="111" y="132"/>
                    </a:lnTo>
                    <a:lnTo>
                      <a:pt x="108" y="129"/>
                    </a:lnTo>
                    <a:lnTo>
                      <a:pt x="102" y="132"/>
                    </a:lnTo>
                    <a:lnTo>
                      <a:pt x="90" y="135"/>
                    </a:lnTo>
                    <a:lnTo>
                      <a:pt x="85" y="141"/>
                    </a:lnTo>
                    <a:lnTo>
                      <a:pt x="76" y="153"/>
                    </a:lnTo>
                    <a:lnTo>
                      <a:pt x="67" y="153"/>
                    </a:lnTo>
                    <a:lnTo>
                      <a:pt x="66" y="147"/>
                    </a:lnTo>
                    <a:lnTo>
                      <a:pt x="60" y="138"/>
                    </a:lnTo>
                    <a:lnTo>
                      <a:pt x="69" y="126"/>
                    </a:lnTo>
                    <a:lnTo>
                      <a:pt x="64" y="124"/>
                    </a:lnTo>
                    <a:lnTo>
                      <a:pt x="69" y="118"/>
                    </a:lnTo>
                    <a:lnTo>
                      <a:pt x="60" y="123"/>
                    </a:lnTo>
                    <a:lnTo>
                      <a:pt x="57" y="123"/>
                    </a:lnTo>
                    <a:lnTo>
                      <a:pt x="55" y="109"/>
                    </a:lnTo>
                    <a:lnTo>
                      <a:pt x="51" y="109"/>
                    </a:lnTo>
                    <a:lnTo>
                      <a:pt x="34" y="120"/>
                    </a:lnTo>
                    <a:lnTo>
                      <a:pt x="19" y="135"/>
                    </a:lnTo>
                    <a:lnTo>
                      <a:pt x="13" y="132"/>
                    </a:lnTo>
                    <a:lnTo>
                      <a:pt x="14" y="123"/>
                    </a:lnTo>
                    <a:lnTo>
                      <a:pt x="8" y="124"/>
                    </a:lnTo>
                    <a:lnTo>
                      <a:pt x="7" y="117"/>
                    </a:lnTo>
                    <a:lnTo>
                      <a:pt x="5" y="111"/>
                    </a:lnTo>
                    <a:lnTo>
                      <a:pt x="2" y="109"/>
                    </a:lnTo>
                    <a:lnTo>
                      <a:pt x="0" y="103"/>
                    </a:lnTo>
                    <a:lnTo>
                      <a:pt x="7" y="96"/>
                    </a:lnTo>
                    <a:lnTo>
                      <a:pt x="7" y="93"/>
                    </a:lnTo>
                    <a:lnTo>
                      <a:pt x="13" y="88"/>
                    </a:lnTo>
                    <a:lnTo>
                      <a:pt x="16" y="80"/>
                    </a:lnTo>
                    <a:lnTo>
                      <a:pt x="19" y="76"/>
                    </a:lnTo>
                    <a:lnTo>
                      <a:pt x="23" y="74"/>
                    </a:lnTo>
                    <a:lnTo>
                      <a:pt x="31" y="68"/>
                    </a:lnTo>
                    <a:lnTo>
                      <a:pt x="29" y="61"/>
                    </a:lnTo>
                    <a:lnTo>
                      <a:pt x="34" y="59"/>
                    </a:lnTo>
                    <a:lnTo>
                      <a:pt x="38" y="62"/>
                    </a:lnTo>
                    <a:lnTo>
                      <a:pt x="41" y="68"/>
                    </a:lnTo>
                    <a:lnTo>
                      <a:pt x="51" y="64"/>
                    </a:lnTo>
                    <a:lnTo>
                      <a:pt x="55" y="56"/>
                    </a:lnTo>
                    <a:lnTo>
                      <a:pt x="73" y="47"/>
                    </a:lnTo>
                    <a:lnTo>
                      <a:pt x="78" y="51"/>
                    </a:lnTo>
                    <a:lnTo>
                      <a:pt x="81" y="47"/>
                    </a:lnTo>
                    <a:lnTo>
                      <a:pt x="87" y="48"/>
                    </a:lnTo>
                    <a:lnTo>
                      <a:pt x="87" y="36"/>
                    </a:lnTo>
                    <a:lnTo>
                      <a:pt x="85" y="30"/>
                    </a:lnTo>
                    <a:lnTo>
                      <a:pt x="88" y="29"/>
                    </a:lnTo>
                    <a:lnTo>
                      <a:pt x="90" y="27"/>
                    </a:lnTo>
                    <a:lnTo>
                      <a:pt x="88" y="26"/>
                    </a:lnTo>
                    <a:lnTo>
                      <a:pt x="87" y="18"/>
                    </a:lnTo>
                    <a:lnTo>
                      <a:pt x="96" y="14"/>
                    </a:lnTo>
                    <a:lnTo>
                      <a:pt x="98" y="6"/>
                    </a:lnTo>
                    <a:lnTo>
                      <a:pt x="104" y="3"/>
                    </a:lnTo>
                    <a:lnTo>
                      <a:pt x="104" y="0"/>
                    </a:lnTo>
                    <a:lnTo>
                      <a:pt x="11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0" name="Freeform 2206">
                <a:extLst>
                  <a:ext uri="{FF2B5EF4-FFF2-40B4-BE49-F238E27FC236}">
                    <a16:creationId xmlns:a16="http://schemas.microsoft.com/office/drawing/2014/main" id="{D2C1051B-2892-9164-830E-26FB99CFE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824"/>
                <a:ext cx="82" cy="84"/>
              </a:xfrm>
              <a:custGeom>
                <a:avLst/>
                <a:gdLst>
                  <a:gd name="T0" fmla="*/ 164 w 164"/>
                  <a:gd name="T1" fmla="*/ 62 h 167"/>
                  <a:gd name="T2" fmla="*/ 158 w 164"/>
                  <a:gd name="T3" fmla="*/ 52 h 167"/>
                  <a:gd name="T4" fmla="*/ 152 w 164"/>
                  <a:gd name="T5" fmla="*/ 41 h 167"/>
                  <a:gd name="T6" fmla="*/ 132 w 164"/>
                  <a:gd name="T7" fmla="*/ 44 h 167"/>
                  <a:gd name="T8" fmla="*/ 126 w 164"/>
                  <a:gd name="T9" fmla="*/ 43 h 167"/>
                  <a:gd name="T10" fmla="*/ 135 w 164"/>
                  <a:gd name="T11" fmla="*/ 33 h 167"/>
                  <a:gd name="T12" fmla="*/ 128 w 164"/>
                  <a:gd name="T13" fmla="*/ 21 h 167"/>
                  <a:gd name="T14" fmla="*/ 110 w 164"/>
                  <a:gd name="T15" fmla="*/ 24 h 167"/>
                  <a:gd name="T16" fmla="*/ 102 w 164"/>
                  <a:gd name="T17" fmla="*/ 14 h 167"/>
                  <a:gd name="T18" fmla="*/ 82 w 164"/>
                  <a:gd name="T19" fmla="*/ 11 h 167"/>
                  <a:gd name="T20" fmla="*/ 79 w 164"/>
                  <a:gd name="T21" fmla="*/ 6 h 167"/>
                  <a:gd name="T22" fmla="*/ 69 w 164"/>
                  <a:gd name="T23" fmla="*/ 1 h 167"/>
                  <a:gd name="T24" fmla="*/ 61 w 164"/>
                  <a:gd name="T25" fmla="*/ 11 h 167"/>
                  <a:gd name="T26" fmla="*/ 46 w 164"/>
                  <a:gd name="T27" fmla="*/ 11 h 167"/>
                  <a:gd name="T28" fmla="*/ 34 w 164"/>
                  <a:gd name="T29" fmla="*/ 0 h 167"/>
                  <a:gd name="T30" fmla="*/ 20 w 164"/>
                  <a:gd name="T31" fmla="*/ 5 h 167"/>
                  <a:gd name="T32" fmla="*/ 17 w 164"/>
                  <a:gd name="T33" fmla="*/ 8 h 167"/>
                  <a:gd name="T34" fmla="*/ 2 w 164"/>
                  <a:gd name="T35" fmla="*/ 12 h 167"/>
                  <a:gd name="T36" fmla="*/ 2 w 164"/>
                  <a:gd name="T37" fmla="*/ 24 h 167"/>
                  <a:gd name="T38" fmla="*/ 6 w 164"/>
                  <a:gd name="T39" fmla="*/ 32 h 167"/>
                  <a:gd name="T40" fmla="*/ 12 w 164"/>
                  <a:gd name="T41" fmla="*/ 41 h 167"/>
                  <a:gd name="T42" fmla="*/ 22 w 164"/>
                  <a:gd name="T43" fmla="*/ 58 h 167"/>
                  <a:gd name="T44" fmla="*/ 5 w 164"/>
                  <a:gd name="T45" fmla="*/ 62 h 167"/>
                  <a:gd name="T46" fmla="*/ 2 w 164"/>
                  <a:gd name="T47" fmla="*/ 77 h 167"/>
                  <a:gd name="T48" fmla="*/ 11 w 164"/>
                  <a:gd name="T49" fmla="*/ 85 h 167"/>
                  <a:gd name="T50" fmla="*/ 17 w 164"/>
                  <a:gd name="T51" fmla="*/ 90 h 167"/>
                  <a:gd name="T52" fmla="*/ 29 w 164"/>
                  <a:gd name="T53" fmla="*/ 102 h 167"/>
                  <a:gd name="T54" fmla="*/ 34 w 164"/>
                  <a:gd name="T55" fmla="*/ 97 h 167"/>
                  <a:gd name="T56" fmla="*/ 41 w 164"/>
                  <a:gd name="T57" fmla="*/ 97 h 167"/>
                  <a:gd name="T58" fmla="*/ 49 w 164"/>
                  <a:gd name="T59" fmla="*/ 106 h 167"/>
                  <a:gd name="T60" fmla="*/ 64 w 164"/>
                  <a:gd name="T61" fmla="*/ 111 h 167"/>
                  <a:gd name="T62" fmla="*/ 73 w 164"/>
                  <a:gd name="T63" fmla="*/ 103 h 167"/>
                  <a:gd name="T64" fmla="*/ 75 w 164"/>
                  <a:gd name="T65" fmla="*/ 114 h 167"/>
                  <a:gd name="T66" fmla="*/ 82 w 164"/>
                  <a:gd name="T67" fmla="*/ 131 h 167"/>
                  <a:gd name="T68" fmla="*/ 75 w 164"/>
                  <a:gd name="T69" fmla="*/ 132 h 167"/>
                  <a:gd name="T70" fmla="*/ 66 w 164"/>
                  <a:gd name="T71" fmla="*/ 144 h 167"/>
                  <a:gd name="T72" fmla="*/ 60 w 164"/>
                  <a:gd name="T73" fmla="*/ 147 h 167"/>
                  <a:gd name="T74" fmla="*/ 63 w 164"/>
                  <a:gd name="T75" fmla="*/ 164 h 167"/>
                  <a:gd name="T76" fmla="*/ 79 w 164"/>
                  <a:gd name="T77" fmla="*/ 163 h 167"/>
                  <a:gd name="T78" fmla="*/ 90 w 164"/>
                  <a:gd name="T79" fmla="*/ 166 h 167"/>
                  <a:gd name="T80" fmla="*/ 107 w 164"/>
                  <a:gd name="T81" fmla="*/ 149 h 167"/>
                  <a:gd name="T82" fmla="*/ 113 w 164"/>
                  <a:gd name="T83" fmla="*/ 146 h 167"/>
                  <a:gd name="T84" fmla="*/ 102 w 164"/>
                  <a:gd name="T85" fmla="*/ 123 h 167"/>
                  <a:gd name="T86" fmla="*/ 105 w 164"/>
                  <a:gd name="T87" fmla="*/ 112 h 167"/>
                  <a:gd name="T88" fmla="*/ 120 w 164"/>
                  <a:gd name="T89" fmla="*/ 100 h 167"/>
                  <a:gd name="T90" fmla="*/ 129 w 164"/>
                  <a:gd name="T91" fmla="*/ 90 h 167"/>
                  <a:gd name="T92" fmla="*/ 140 w 164"/>
                  <a:gd name="T93" fmla="*/ 87 h 167"/>
                  <a:gd name="T94" fmla="*/ 152 w 164"/>
                  <a:gd name="T95" fmla="*/ 84 h 167"/>
                  <a:gd name="T96" fmla="*/ 160 w 164"/>
                  <a:gd name="T97" fmla="*/ 7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4" h="167">
                    <a:moveTo>
                      <a:pt x="161" y="68"/>
                    </a:moveTo>
                    <a:lnTo>
                      <a:pt x="164" y="62"/>
                    </a:lnTo>
                    <a:lnTo>
                      <a:pt x="158" y="59"/>
                    </a:lnTo>
                    <a:lnTo>
                      <a:pt x="158" y="52"/>
                    </a:lnTo>
                    <a:lnTo>
                      <a:pt x="157" y="47"/>
                    </a:lnTo>
                    <a:lnTo>
                      <a:pt x="152" y="41"/>
                    </a:lnTo>
                    <a:lnTo>
                      <a:pt x="137" y="44"/>
                    </a:lnTo>
                    <a:lnTo>
                      <a:pt x="132" y="44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8" y="35"/>
                    </a:lnTo>
                    <a:lnTo>
                      <a:pt x="135" y="33"/>
                    </a:lnTo>
                    <a:lnTo>
                      <a:pt x="134" y="24"/>
                    </a:lnTo>
                    <a:lnTo>
                      <a:pt x="128" y="21"/>
                    </a:lnTo>
                    <a:lnTo>
                      <a:pt x="116" y="27"/>
                    </a:lnTo>
                    <a:lnTo>
                      <a:pt x="110" y="24"/>
                    </a:lnTo>
                    <a:lnTo>
                      <a:pt x="108" y="20"/>
                    </a:lnTo>
                    <a:lnTo>
                      <a:pt x="102" y="14"/>
                    </a:lnTo>
                    <a:lnTo>
                      <a:pt x="90" y="20"/>
                    </a:lnTo>
                    <a:lnTo>
                      <a:pt x="82" y="11"/>
                    </a:lnTo>
                    <a:lnTo>
                      <a:pt x="82" y="8"/>
                    </a:lnTo>
                    <a:lnTo>
                      <a:pt x="79" y="6"/>
                    </a:lnTo>
                    <a:lnTo>
                      <a:pt x="72" y="1"/>
                    </a:lnTo>
                    <a:lnTo>
                      <a:pt x="69" y="1"/>
                    </a:lnTo>
                    <a:lnTo>
                      <a:pt x="66" y="5"/>
                    </a:lnTo>
                    <a:lnTo>
                      <a:pt x="61" y="11"/>
                    </a:lnTo>
                    <a:lnTo>
                      <a:pt x="52" y="5"/>
                    </a:lnTo>
                    <a:lnTo>
                      <a:pt x="46" y="11"/>
                    </a:lnTo>
                    <a:lnTo>
                      <a:pt x="43" y="5"/>
                    </a:lnTo>
                    <a:lnTo>
                      <a:pt x="34" y="0"/>
                    </a:lnTo>
                    <a:lnTo>
                      <a:pt x="29" y="0"/>
                    </a:lnTo>
                    <a:lnTo>
                      <a:pt x="20" y="5"/>
                    </a:lnTo>
                    <a:lnTo>
                      <a:pt x="20" y="6"/>
                    </a:lnTo>
                    <a:lnTo>
                      <a:pt x="17" y="8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2" y="24"/>
                    </a:lnTo>
                    <a:lnTo>
                      <a:pt x="6" y="23"/>
                    </a:lnTo>
                    <a:lnTo>
                      <a:pt x="6" y="32"/>
                    </a:lnTo>
                    <a:lnTo>
                      <a:pt x="11" y="43"/>
                    </a:lnTo>
                    <a:lnTo>
                      <a:pt x="12" y="41"/>
                    </a:lnTo>
                    <a:lnTo>
                      <a:pt x="22" y="53"/>
                    </a:lnTo>
                    <a:lnTo>
                      <a:pt x="22" y="58"/>
                    </a:lnTo>
                    <a:lnTo>
                      <a:pt x="17" y="59"/>
                    </a:lnTo>
                    <a:lnTo>
                      <a:pt x="5" y="62"/>
                    </a:lnTo>
                    <a:lnTo>
                      <a:pt x="8" y="71"/>
                    </a:lnTo>
                    <a:lnTo>
                      <a:pt x="2" y="77"/>
                    </a:lnTo>
                    <a:lnTo>
                      <a:pt x="6" y="85"/>
                    </a:lnTo>
                    <a:lnTo>
                      <a:pt x="11" y="85"/>
                    </a:lnTo>
                    <a:lnTo>
                      <a:pt x="14" y="90"/>
                    </a:lnTo>
                    <a:lnTo>
                      <a:pt x="17" y="90"/>
                    </a:lnTo>
                    <a:lnTo>
                      <a:pt x="17" y="93"/>
                    </a:lnTo>
                    <a:lnTo>
                      <a:pt x="29" y="102"/>
                    </a:lnTo>
                    <a:lnTo>
                      <a:pt x="34" y="102"/>
                    </a:lnTo>
                    <a:lnTo>
                      <a:pt x="34" y="97"/>
                    </a:lnTo>
                    <a:lnTo>
                      <a:pt x="38" y="94"/>
                    </a:lnTo>
                    <a:lnTo>
                      <a:pt x="41" y="97"/>
                    </a:lnTo>
                    <a:lnTo>
                      <a:pt x="47" y="99"/>
                    </a:lnTo>
                    <a:lnTo>
                      <a:pt x="49" y="106"/>
                    </a:lnTo>
                    <a:lnTo>
                      <a:pt x="58" y="108"/>
                    </a:lnTo>
                    <a:lnTo>
                      <a:pt x="64" y="111"/>
                    </a:lnTo>
                    <a:lnTo>
                      <a:pt x="70" y="108"/>
                    </a:lnTo>
                    <a:lnTo>
                      <a:pt x="73" y="103"/>
                    </a:lnTo>
                    <a:lnTo>
                      <a:pt x="78" y="112"/>
                    </a:lnTo>
                    <a:lnTo>
                      <a:pt x="75" y="114"/>
                    </a:lnTo>
                    <a:lnTo>
                      <a:pt x="78" y="129"/>
                    </a:lnTo>
                    <a:lnTo>
                      <a:pt x="82" y="131"/>
                    </a:lnTo>
                    <a:lnTo>
                      <a:pt x="78" y="134"/>
                    </a:lnTo>
                    <a:lnTo>
                      <a:pt x="75" y="132"/>
                    </a:lnTo>
                    <a:lnTo>
                      <a:pt x="70" y="140"/>
                    </a:lnTo>
                    <a:lnTo>
                      <a:pt x="66" y="144"/>
                    </a:lnTo>
                    <a:lnTo>
                      <a:pt x="61" y="144"/>
                    </a:lnTo>
                    <a:lnTo>
                      <a:pt x="60" y="147"/>
                    </a:lnTo>
                    <a:lnTo>
                      <a:pt x="58" y="163"/>
                    </a:lnTo>
                    <a:lnTo>
                      <a:pt x="63" y="164"/>
                    </a:lnTo>
                    <a:lnTo>
                      <a:pt x="72" y="161"/>
                    </a:lnTo>
                    <a:lnTo>
                      <a:pt x="79" y="163"/>
                    </a:lnTo>
                    <a:lnTo>
                      <a:pt x="82" y="167"/>
                    </a:lnTo>
                    <a:lnTo>
                      <a:pt x="90" y="166"/>
                    </a:lnTo>
                    <a:lnTo>
                      <a:pt x="94" y="158"/>
                    </a:lnTo>
                    <a:lnTo>
                      <a:pt x="107" y="149"/>
                    </a:lnTo>
                    <a:lnTo>
                      <a:pt x="111" y="150"/>
                    </a:lnTo>
                    <a:lnTo>
                      <a:pt x="113" y="146"/>
                    </a:lnTo>
                    <a:lnTo>
                      <a:pt x="108" y="134"/>
                    </a:lnTo>
                    <a:lnTo>
                      <a:pt x="102" y="123"/>
                    </a:lnTo>
                    <a:lnTo>
                      <a:pt x="104" y="120"/>
                    </a:lnTo>
                    <a:lnTo>
                      <a:pt x="105" y="112"/>
                    </a:lnTo>
                    <a:lnTo>
                      <a:pt x="116" y="103"/>
                    </a:lnTo>
                    <a:lnTo>
                      <a:pt x="120" y="100"/>
                    </a:lnTo>
                    <a:lnTo>
                      <a:pt x="125" y="93"/>
                    </a:lnTo>
                    <a:lnTo>
                      <a:pt x="129" y="90"/>
                    </a:lnTo>
                    <a:lnTo>
                      <a:pt x="138" y="90"/>
                    </a:lnTo>
                    <a:lnTo>
                      <a:pt x="140" y="87"/>
                    </a:lnTo>
                    <a:lnTo>
                      <a:pt x="148" y="87"/>
                    </a:lnTo>
                    <a:lnTo>
                      <a:pt x="152" y="84"/>
                    </a:lnTo>
                    <a:lnTo>
                      <a:pt x="155" y="81"/>
                    </a:lnTo>
                    <a:lnTo>
                      <a:pt x="160" y="74"/>
                    </a:lnTo>
                    <a:lnTo>
                      <a:pt x="161" y="6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1" name="Freeform 2207">
                <a:extLst>
                  <a:ext uri="{FF2B5EF4-FFF2-40B4-BE49-F238E27FC236}">
                    <a16:creationId xmlns:a16="http://schemas.microsoft.com/office/drawing/2014/main" id="{C3489997-71C8-EE40-1B00-8B8095A29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824"/>
                <a:ext cx="82" cy="84"/>
              </a:xfrm>
              <a:custGeom>
                <a:avLst/>
                <a:gdLst>
                  <a:gd name="T0" fmla="*/ 160 w 164"/>
                  <a:gd name="T1" fmla="*/ 74 h 167"/>
                  <a:gd name="T2" fmla="*/ 152 w 164"/>
                  <a:gd name="T3" fmla="*/ 84 h 167"/>
                  <a:gd name="T4" fmla="*/ 140 w 164"/>
                  <a:gd name="T5" fmla="*/ 87 h 167"/>
                  <a:gd name="T6" fmla="*/ 129 w 164"/>
                  <a:gd name="T7" fmla="*/ 90 h 167"/>
                  <a:gd name="T8" fmla="*/ 120 w 164"/>
                  <a:gd name="T9" fmla="*/ 100 h 167"/>
                  <a:gd name="T10" fmla="*/ 105 w 164"/>
                  <a:gd name="T11" fmla="*/ 112 h 167"/>
                  <a:gd name="T12" fmla="*/ 102 w 164"/>
                  <a:gd name="T13" fmla="*/ 123 h 167"/>
                  <a:gd name="T14" fmla="*/ 113 w 164"/>
                  <a:gd name="T15" fmla="*/ 146 h 167"/>
                  <a:gd name="T16" fmla="*/ 107 w 164"/>
                  <a:gd name="T17" fmla="*/ 149 h 167"/>
                  <a:gd name="T18" fmla="*/ 90 w 164"/>
                  <a:gd name="T19" fmla="*/ 166 h 167"/>
                  <a:gd name="T20" fmla="*/ 79 w 164"/>
                  <a:gd name="T21" fmla="*/ 163 h 167"/>
                  <a:gd name="T22" fmla="*/ 63 w 164"/>
                  <a:gd name="T23" fmla="*/ 164 h 167"/>
                  <a:gd name="T24" fmla="*/ 60 w 164"/>
                  <a:gd name="T25" fmla="*/ 147 h 167"/>
                  <a:gd name="T26" fmla="*/ 66 w 164"/>
                  <a:gd name="T27" fmla="*/ 144 h 167"/>
                  <a:gd name="T28" fmla="*/ 75 w 164"/>
                  <a:gd name="T29" fmla="*/ 132 h 167"/>
                  <a:gd name="T30" fmla="*/ 82 w 164"/>
                  <a:gd name="T31" fmla="*/ 131 h 167"/>
                  <a:gd name="T32" fmla="*/ 75 w 164"/>
                  <a:gd name="T33" fmla="*/ 114 h 167"/>
                  <a:gd name="T34" fmla="*/ 73 w 164"/>
                  <a:gd name="T35" fmla="*/ 103 h 167"/>
                  <a:gd name="T36" fmla="*/ 64 w 164"/>
                  <a:gd name="T37" fmla="*/ 111 h 167"/>
                  <a:gd name="T38" fmla="*/ 49 w 164"/>
                  <a:gd name="T39" fmla="*/ 106 h 167"/>
                  <a:gd name="T40" fmla="*/ 41 w 164"/>
                  <a:gd name="T41" fmla="*/ 97 h 167"/>
                  <a:gd name="T42" fmla="*/ 34 w 164"/>
                  <a:gd name="T43" fmla="*/ 97 h 167"/>
                  <a:gd name="T44" fmla="*/ 29 w 164"/>
                  <a:gd name="T45" fmla="*/ 102 h 167"/>
                  <a:gd name="T46" fmla="*/ 17 w 164"/>
                  <a:gd name="T47" fmla="*/ 90 h 167"/>
                  <a:gd name="T48" fmla="*/ 11 w 164"/>
                  <a:gd name="T49" fmla="*/ 85 h 167"/>
                  <a:gd name="T50" fmla="*/ 2 w 164"/>
                  <a:gd name="T51" fmla="*/ 77 h 167"/>
                  <a:gd name="T52" fmla="*/ 5 w 164"/>
                  <a:gd name="T53" fmla="*/ 62 h 167"/>
                  <a:gd name="T54" fmla="*/ 22 w 164"/>
                  <a:gd name="T55" fmla="*/ 58 h 167"/>
                  <a:gd name="T56" fmla="*/ 12 w 164"/>
                  <a:gd name="T57" fmla="*/ 41 h 167"/>
                  <a:gd name="T58" fmla="*/ 6 w 164"/>
                  <a:gd name="T59" fmla="*/ 32 h 167"/>
                  <a:gd name="T60" fmla="*/ 2 w 164"/>
                  <a:gd name="T61" fmla="*/ 24 h 167"/>
                  <a:gd name="T62" fmla="*/ 2 w 164"/>
                  <a:gd name="T63" fmla="*/ 12 h 167"/>
                  <a:gd name="T64" fmla="*/ 17 w 164"/>
                  <a:gd name="T65" fmla="*/ 8 h 167"/>
                  <a:gd name="T66" fmla="*/ 20 w 164"/>
                  <a:gd name="T67" fmla="*/ 5 h 167"/>
                  <a:gd name="T68" fmla="*/ 34 w 164"/>
                  <a:gd name="T69" fmla="*/ 0 h 167"/>
                  <a:gd name="T70" fmla="*/ 46 w 164"/>
                  <a:gd name="T71" fmla="*/ 11 h 167"/>
                  <a:gd name="T72" fmla="*/ 61 w 164"/>
                  <a:gd name="T73" fmla="*/ 11 h 167"/>
                  <a:gd name="T74" fmla="*/ 69 w 164"/>
                  <a:gd name="T75" fmla="*/ 1 h 167"/>
                  <a:gd name="T76" fmla="*/ 79 w 164"/>
                  <a:gd name="T77" fmla="*/ 6 h 167"/>
                  <a:gd name="T78" fmla="*/ 82 w 164"/>
                  <a:gd name="T79" fmla="*/ 11 h 167"/>
                  <a:gd name="T80" fmla="*/ 102 w 164"/>
                  <a:gd name="T81" fmla="*/ 14 h 167"/>
                  <a:gd name="T82" fmla="*/ 110 w 164"/>
                  <a:gd name="T83" fmla="*/ 24 h 167"/>
                  <a:gd name="T84" fmla="*/ 128 w 164"/>
                  <a:gd name="T85" fmla="*/ 21 h 167"/>
                  <a:gd name="T86" fmla="*/ 135 w 164"/>
                  <a:gd name="T87" fmla="*/ 33 h 167"/>
                  <a:gd name="T88" fmla="*/ 126 w 164"/>
                  <a:gd name="T89" fmla="*/ 43 h 167"/>
                  <a:gd name="T90" fmla="*/ 132 w 164"/>
                  <a:gd name="T91" fmla="*/ 44 h 167"/>
                  <a:gd name="T92" fmla="*/ 152 w 164"/>
                  <a:gd name="T93" fmla="*/ 41 h 167"/>
                  <a:gd name="T94" fmla="*/ 158 w 164"/>
                  <a:gd name="T95" fmla="*/ 52 h 167"/>
                  <a:gd name="T96" fmla="*/ 164 w 164"/>
                  <a:gd name="T97" fmla="*/ 6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4" h="167">
                    <a:moveTo>
                      <a:pt x="161" y="68"/>
                    </a:moveTo>
                    <a:lnTo>
                      <a:pt x="160" y="74"/>
                    </a:lnTo>
                    <a:lnTo>
                      <a:pt x="155" y="81"/>
                    </a:lnTo>
                    <a:lnTo>
                      <a:pt x="152" y="84"/>
                    </a:lnTo>
                    <a:lnTo>
                      <a:pt x="148" y="87"/>
                    </a:lnTo>
                    <a:lnTo>
                      <a:pt x="140" y="87"/>
                    </a:lnTo>
                    <a:lnTo>
                      <a:pt x="138" y="90"/>
                    </a:lnTo>
                    <a:lnTo>
                      <a:pt x="129" y="90"/>
                    </a:lnTo>
                    <a:lnTo>
                      <a:pt x="125" y="93"/>
                    </a:lnTo>
                    <a:lnTo>
                      <a:pt x="120" y="100"/>
                    </a:lnTo>
                    <a:lnTo>
                      <a:pt x="116" y="103"/>
                    </a:lnTo>
                    <a:lnTo>
                      <a:pt x="105" y="112"/>
                    </a:lnTo>
                    <a:lnTo>
                      <a:pt x="104" y="120"/>
                    </a:lnTo>
                    <a:lnTo>
                      <a:pt x="102" y="123"/>
                    </a:lnTo>
                    <a:lnTo>
                      <a:pt x="108" y="134"/>
                    </a:lnTo>
                    <a:lnTo>
                      <a:pt x="113" y="146"/>
                    </a:lnTo>
                    <a:lnTo>
                      <a:pt x="111" y="150"/>
                    </a:lnTo>
                    <a:lnTo>
                      <a:pt x="107" y="149"/>
                    </a:lnTo>
                    <a:lnTo>
                      <a:pt x="94" y="158"/>
                    </a:lnTo>
                    <a:lnTo>
                      <a:pt x="90" y="166"/>
                    </a:lnTo>
                    <a:lnTo>
                      <a:pt x="82" y="167"/>
                    </a:lnTo>
                    <a:lnTo>
                      <a:pt x="79" y="163"/>
                    </a:lnTo>
                    <a:lnTo>
                      <a:pt x="72" y="161"/>
                    </a:lnTo>
                    <a:lnTo>
                      <a:pt x="63" y="164"/>
                    </a:lnTo>
                    <a:lnTo>
                      <a:pt x="58" y="163"/>
                    </a:lnTo>
                    <a:lnTo>
                      <a:pt x="60" y="147"/>
                    </a:lnTo>
                    <a:lnTo>
                      <a:pt x="61" y="144"/>
                    </a:lnTo>
                    <a:lnTo>
                      <a:pt x="66" y="144"/>
                    </a:lnTo>
                    <a:lnTo>
                      <a:pt x="70" y="140"/>
                    </a:lnTo>
                    <a:lnTo>
                      <a:pt x="75" y="132"/>
                    </a:lnTo>
                    <a:lnTo>
                      <a:pt x="78" y="134"/>
                    </a:lnTo>
                    <a:lnTo>
                      <a:pt x="82" y="131"/>
                    </a:lnTo>
                    <a:lnTo>
                      <a:pt x="78" y="129"/>
                    </a:lnTo>
                    <a:lnTo>
                      <a:pt x="75" y="114"/>
                    </a:lnTo>
                    <a:lnTo>
                      <a:pt x="78" y="112"/>
                    </a:lnTo>
                    <a:lnTo>
                      <a:pt x="73" y="103"/>
                    </a:lnTo>
                    <a:lnTo>
                      <a:pt x="70" y="108"/>
                    </a:lnTo>
                    <a:lnTo>
                      <a:pt x="64" y="111"/>
                    </a:lnTo>
                    <a:lnTo>
                      <a:pt x="58" y="108"/>
                    </a:lnTo>
                    <a:lnTo>
                      <a:pt x="49" y="106"/>
                    </a:lnTo>
                    <a:lnTo>
                      <a:pt x="47" y="99"/>
                    </a:lnTo>
                    <a:lnTo>
                      <a:pt x="41" y="97"/>
                    </a:lnTo>
                    <a:lnTo>
                      <a:pt x="38" y="94"/>
                    </a:lnTo>
                    <a:lnTo>
                      <a:pt x="34" y="97"/>
                    </a:lnTo>
                    <a:lnTo>
                      <a:pt x="34" y="102"/>
                    </a:lnTo>
                    <a:lnTo>
                      <a:pt x="29" y="102"/>
                    </a:lnTo>
                    <a:lnTo>
                      <a:pt x="17" y="93"/>
                    </a:lnTo>
                    <a:lnTo>
                      <a:pt x="17" y="90"/>
                    </a:lnTo>
                    <a:lnTo>
                      <a:pt x="14" y="90"/>
                    </a:lnTo>
                    <a:lnTo>
                      <a:pt x="11" y="85"/>
                    </a:lnTo>
                    <a:lnTo>
                      <a:pt x="6" y="85"/>
                    </a:lnTo>
                    <a:lnTo>
                      <a:pt x="2" y="77"/>
                    </a:lnTo>
                    <a:lnTo>
                      <a:pt x="8" y="71"/>
                    </a:lnTo>
                    <a:lnTo>
                      <a:pt x="5" y="62"/>
                    </a:lnTo>
                    <a:lnTo>
                      <a:pt x="17" y="59"/>
                    </a:lnTo>
                    <a:lnTo>
                      <a:pt x="22" y="58"/>
                    </a:lnTo>
                    <a:lnTo>
                      <a:pt x="22" y="53"/>
                    </a:lnTo>
                    <a:lnTo>
                      <a:pt x="12" y="41"/>
                    </a:lnTo>
                    <a:lnTo>
                      <a:pt x="11" y="43"/>
                    </a:lnTo>
                    <a:lnTo>
                      <a:pt x="6" y="32"/>
                    </a:lnTo>
                    <a:lnTo>
                      <a:pt x="6" y="23"/>
                    </a:lnTo>
                    <a:lnTo>
                      <a:pt x="2" y="24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3" y="14"/>
                    </a:lnTo>
                    <a:lnTo>
                      <a:pt x="17" y="8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9" y="0"/>
                    </a:lnTo>
                    <a:lnTo>
                      <a:pt x="34" y="0"/>
                    </a:lnTo>
                    <a:lnTo>
                      <a:pt x="43" y="5"/>
                    </a:lnTo>
                    <a:lnTo>
                      <a:pt x="46" y="11"/>
                    </a:lnTo>
                    <a:lnTo>
                      <a:pt x="52" y="5"/>
                    </a:lnTo>
                    <a:lnTo>
                      <a:pt x="61" y="11"/>
                    </a:lnTo>
                    <a:lnTo>
                      <a:pt x="66" y="5"/>
                    </a:lnTo>
                    <a:lnTo>
                      <a:pt x="69" y="1"/>
                    </a:lnTo>
                    <a:lnTo>
                      <a:pt x="72" y="1"/>
                    </a:lnTo>
                    <a:lnTo>
                      <a:pt x="79" y="6"/>
                    </a:lnTo>
                    <a:lnTo>
                      <a:pt x="82" y="8"/>
                    </a:lnTo>
                    <a:lnTo>
                      <a:pt x="82" y="11"/>
                    </a:lnTo>
                    <a:lnTo>
                      <a:pt x="90" y="20"/>
                    </a:lnTo>
                    <a:lnTo>
                      <a:pt x="102" y="14"/>
                    </a:lnTo>
                    <a:lnTo>
                      <a:pt x="108" y="20"/>
                    </a:lnTo>
                    <a:lnTo>
                      <a:pt x="110" y="24"/>
                    </a:lnTo>
                    <a:lnTo>
                      <a:pt x="116" y="27"/>
                    </a:lnTo>
                    <a:lnTo>
                      <a:pt x="128" y="21"/>
                    </a:lnTo>
                    <a:lnTo>
                      <a:pt x="134" y="24"/>
                    </a:lnTo>
                    <a:lnTo>
                      <a:pt x="135" y="33"/>
                    </a:lnTo>
                    <a:lnTo>
                      <a:pt x="128" y="35"/>
                    </a:lnTo>
                    <a:lnTo>
                      <a:pt x="126" y="43"/>
                    </a:lnTo>
                    <a:lnTo>
                      <a:pt x="128" y="46"/>
                    </a:lnTo>
                    <a:lnTo>
                      <a:pt x="132" y="44"/>
                    </a:lnTo>
                    <a:lnTo>
                      <a:pt x="137" y="44"/>
                    </a:lnTo>
                    <a:lnTo>
                      <a:pt x="152" y="41"/>
                    </a:lnTo>
                    <a:lnTo>
                      <a:pt x="157" y="47"/>
                    </a:lnTo>
                    <a:lnTo>
                      <a:pt x="158" y="52"/>
                    </a:lnTo>
                    <a:lnTo>
                      <a:pt x="158" y="59"/>
                    </a:lnTo>
                    <a:lnTo>
                      <a:pt x="164" y="62"/>
                    </a:lnTo>
                    <a:lnTo>
                      <a:pt x="161" y="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2" name="Freeform 2208">
                <a:extLst>
                  <a:ext uri="{FF2B5EF4-FFF2-40B4-BE49-F238E27FC236}">
                    <a16:creationId xmlns:a16="http://schemas.microsoft.com/office/drawing/2014/main" id="{E6EFEDEE-98D8-9887-7D22-F7F7EE81E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824"/>
                <a:ext cx="82" cy="84"/>
              </a:xfrm>
              <a:custGeom>
                <a:avLst/>
                <a:gdLst>
                  <a:gd name="T0" fmla="*/ 160 w 164"/>
                  <a:gd name="T1" fmla="*/ 74 h 167"/>
                  <a:gd name="T2" fmla="*/ 152 w 164"/>
                  <a:gd name="T3" fmla="*/ 84 h 167"/>
                  <a:gd name="T4" fmla="*/ 140 w 164"/>
                  <a:gd name="T5" fmla="*/ 87 h 167"/>
                  <a:gd name="T6" fmla="*/ 129 w 164"/>
                  <a:gd name="T7" fmla="*/ 90 h 167"/>
                  <a:gd name="T8" fmla="*/ 120 w 164"/>
                  <a:gd name="T9" fmla="*/ 100 h 167"/>
                  <a:gd name="T10" fmla="*/ 105 w 164"/>
                  <a:gd name="T11" fmla="*/ 112 h 167"/>
                  <a:gd name="T12" fmla="*/ 102 w 164"/>
                  <a:gd name="T13" fmla="*/ 123 h 167"/>
                  <a:gd name="T14" fmla="*/ 113 w 164"/>
                  <a:gd name="T15" fmla="*/ 146 h 167"/>
                  <a:gd name="T16" fmla="*/ 107 w 164"/>
                  <a:gd name="T17" fmla="*/ 149 h 167"/>
                  <a:gd name="T18" fmla="*/ 90 w 164"/>
                  <a:gd name="T19" fmla="*/ 166 h 167"/>
                  <a:gd name="T20" fmla="*/ 79 w 164"/>
                  <a:gd name="T21" fmla="*/ 163 h 167"/>
                  <a:gd name="T22" fmla="*/ 63 w 164"/>
                  <a:gd name="T23" fmla="*/ 164 h 167"/>
                  <a:gd name="T24" fmla="*/ 60 w 164"/>
                  <a:gd name="T25" fmla="*/ 147 h 167"/>
                  <a:gd name="T26" fmla="*/ 66 w 164"/>
                  <a:gd name="T27" fmla="*/ 144 h 167"/>
                  <a:gd name="T28" fmla="*/ 75 w 164"/>
                  <a:gd name="T29" fmla="*/ 132 h 167"/>
                  <a:gd name="T30" fmla="*/ 82 w 164"/>
                  <a:gd name="T31" fmla="*/ 131 h 167"/>
                  <a:gd name="T32" fmla="*/ 75 w 164"/>
                  <a:gd name="T33" fmla="*/ 114 h 167"/>
                  <a:gd name="T34" fmla="*/ 73 w 164"/>
                  <a:gd name="T35" fmla="*/ 103 h 167"/>
                  <a:gd name="T36" fmla="*/ 64 w 164"/>
                  <a:gd name="T37" fmla="*/ 111 h 167"/>
                  <a:gd name="T38" fmla="*/ 49 w 164"/>
                  <a:gd name="T39" fmla="*/ 106 h 167"/>
                  <a:gd name="T40" fmla="*/ 41 w 164"/>
                  <a:gd name="T41" fmla="*/ 97 h 167"/>
                  <a:gd name="T42" fmla="*/ 34 w 164"/>
                  <a:gd name="T43" fmla="*/ 97 h 167"/>
                  <a:gd name="T44" fmla="*/ 29 w 164"/>
                  <a:gd name="T45" fmla="*/ 102 h 167"/>
                  <a:gd name="T46" fmla="*/ 17 w 164"/>
                  <a:gd name="T47" fmla="*/ 90 h 167"/>
                  <a:gd name="T48" fmla="*/ 11 w 164"/>
                  <a:gd name="T49" fmla="*/ 85 h 167"/>
                  <a:gd name="T50" fmla="*/ 2 w 164"/>
                  <a:gd name="T51" fmla="*/ 77 h 167"/>
                  <a:gd name="T52" fmla="*/ 5 w 164"/>
                  <a:gd name="T53" fmla="*/ 62 h 167"/>
                  <a:gd name="T54" fmla="*/ 22 w 164"/>
                  <a:gd name="T55" fmla="*/ 58 h 167"/>
                  <a:gd name="T56" fmla="*/ 12 w 164"/>
                  <a:gd name="T57" fmla="*/ 41 h 167"/>
                  <a:gd name="T58" fmla="*/ 6 w 164"/>
                  <a:gd name="T59" fmla="*/ 32 h 167"/>
                  <a:gd name="T60" fmla="*/ 2 w 164"/>
                  <a:gd name="T61" fmla="*/ 24 h 167"/>
                  <a:gd name="T62" fmla="*/ 2 w 164"/>
                  <a:gd name="T63" fmla="*/ 12 h 167"/>
                  <a:gd name="T64" fmla="*/ 17 w 164"/>
                  <a:gd name="T65" fmla="*/ 8 h 167"/>
                  <a:gd name="T66" fmla="*/ 20 w 164"/>
                  <a:gd name="T67" fmla="*/ 5 h 167"/>
                  <a:gd name="T68" fmla="*/ 34 w 164"/>
                  <a:gd name="T69" fmla="*/ 0 h 167"/>
                  <a:gd name="T70" fmla="*/ 46 w 164"/>
                  <a:gd name="T71" fmla="*/ 11 h 167"/>
                  <a:gd name="T72" fmla="*/ 61 w 164"/>
                  <a:gd name="T73" fmla="*/ 11 h 167"/>
                  <a:gd name="T74" fmla="*/ 69 w 164"/>
                  <a:gd name="T75" fmla="*/ 1 h 167"/>
                  <a:gd name="T76" fmla="*/ 79 w 164"/>
                  <a:gd name="T77" fmla="*/ 6 h 167"/>
                  <a:gd name="T78" fmla="*/ 82 w 164"/>
                  <a:gd name="T79" fmla="*/ 11 h 167"/>
                  <a:gd name="T80" fmla="*/ 102 w 164"/>
                  <a:gd name="T81" fmla="*/ 14 h 167"/>
                  <a:gd name="T82" fmla="*/ 110 w 164"/>
                  <a:gd name="T83" fmla="*/ 24 h 167"/>
                  <a:gd name="T84" fmla="*/ 128 w 164"/>
                  <a:gd name="T85" fmla="*/ 21 h 167"/>
                  <a:gd name="T86" fmla="*/ 135 w 164"/>
                  <a:gd name="T87" fmla="*/ 33 h 167"/>
                  <a:gd name="T88" fmla="*/ 126 w 164"/>
                  <a:gd name="T89" fmla="*/ 43 h 167"/>
                  <a:gd name="T90" fmla="*/ 132 w 164"/>
                  <a:gd name="T91" fmla="*/ 44 h 167"/>
                  <a:gd name="T92" fmla="*/ 152 w 164"/>
                  <a:gd name="T93" fmla="*/ 41 h 167"/>
                  <a:gd name="T94" fmla="*/ 158 w 164"/>
                  <a:gd name="T95" fmla="*/ 52 h 167"/>
                  <a:gd name="T96" fmla="*/ 164 w 164"/>
                  <a:gd name="T97" fmla="*/ 6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4" h="167">
                    <a:moveTo>
                      <a:pt x="161" y="68"/>
                    </a:moveTo>
                    <a:lnTo>
                      <a:pt x="160" y="74"/>
                    </a:lnTo>
                    <a:lnTo>
                      <a:pt x="155" y="81"/>
                    </a:lnTo>
                    <a:lnTo>
                      <a:pt x="152" y="84"/>
                    </a:lnTo>
                    <a:lnTo>
                      <a:pt x="148" y="87"/>
                    </a:lnTo>
                    <a:lnTo>
                      <a:pt x="140" y="87"/>
                    </a:lnTo>
                    <a:lnTo>
                      <a:pt x="138" y="90"/>
                    </a:lnTo>
                    <a:lnTo>
                      <a:pt x="129" y="90"/>
                    </a:lnTo>
                    <a:lnTo>
                      <a:pt x="125" y="93"/>
                    </a:lnTo>
                    <a:lnTo>
                      <a:pt x="120" y="100"/>
                    </a:lnTo>
                    <a:lnTo>
                      <a:pt x="116" y="103"/>
                    </a:lnTo>
                    <a:lnTo>
                      <a:pt x="105" y="112"/>
                    </a:lnTo>
                    <a:lnTo>
                      <a:pt x="104" y="120"/>
                    </a:lnTo>
                    <a:lnTo>
                      <a:pt x="102" y="123"/>
                    </a:lnTo>
                    <a:lnTo>
                      <a:pt x="108" y="134"/>
                    </a:lnTo>
                    <a:lnTo>
                      <a:pt x="113" y="146"/>
                    </a:lnTo>
                    <a:lnTo>
                      <a:pt x="111" y="150"/>
                    </a:lnTo>
                    <a:lnTo>
                      <a:pt x="107" y="149"/>
                    </a:lnTo>
                    <a:lnTo>
                      <a:pt x="94" y="158"/>
                    </a:lnTo>
                    <a:lnTo>
                      <a:pt x="90" y="166"/>
                    </a:lnTo>
                    <a:lnTo>
                      <a:pt x="82" y="167"/>
                    </a:lnTo>
                    <a:lnTo>
                      <a:pt x="79" y="163"/>
                    </a:lnTo>
                    <a:lnTo>
                      <a:pt x="72" y="161"/>
                    </a:lnTo>
                    <a:lnTo>
                      <a:pt x="63" y="164"/>
                    </a:lnTo>
                    <a:lnTo>
                      <a:pt x="58" y="163"/>
                    </a:lnTo>
                    <a:lnTo>
                      <a:pt x="60" y="147"/>
                    </a:lnTo>
                    <a:lnTo>
                      <a:pt x="61" y="144"/>
                    </a:lnTo>
                    <a:lnTo>
                      <a:pt x="66" y="144"/>
                    </a:lnTo>
                    <a:lnTo>
                      <a:pt x="70" y="140"/>
                    </a:lnTo>
                    <a:lnTo>
                      <a:pt x="75" y="132"/>
                    </a:lnTo>
                    <a:lnTo>
                      <a:pt x="78" y="134"/>
                    </a:lnTo>
                    <a:lnTo>
                      <a:pt x="82" y="131"/>
                    </a:lnTo>
                    <a:lnTo>
                      <a:pt x="78" y="129"/>
                    </a:lnTo>
                    <a:lnTo>
                      <a:pt x="75" y="114"/>
                    </a:lnTo>
                    <a:lnTo>
                      <a:pt x="78" y="112"/>
                    </a:lnTo>
                    <a:lnTo>
                      <a:pt x="73" y="103"/>
                    </a:lnTo>
                    <a:lnTo>
                      <a:pt x="70" y="108"/>
                    </a:lnTo>
                    <a:lnTo>
                      <a:pt x="64" y="111"/>
                    </a:lnTo>
                    <a:lnTo>
                      <a:pt x="58" y="108"/>
                    </a:lnTo>
                    <a:lnTo>
                      <a:pt x="49" y="106"/>
                    </a:lnTo>
                    <a:lnTo>
                      <a:pt x="47" y="99"/>
                    </a:lnTo>
                    <a:lnTo>
                      <a:pt x="41" y="97"/>
                    </a:lnTo>
                    <a:lnTo>
                      <a:pt x="38" y="94"/>
                    </a:lnTo>
                    <a:lnTo>
                      <a:pt x="34" y="97"/>
                    </a:lnTo>
                    <a:lnTo>
                      <a:pt x="34" y="102"/>
                    </a:lnTo>
                    <a:lnTo>
                      <a:pt x="29" y="102"/>
                    </a:lnTo>
                    <a:lnTo>
                      <a:pt x="17" y="93"/>
                    </a:lnTo>
                    <a:lnTo>
                      <a:pt x="17" y="90"/>
                    </a:lnTo>
                    <a:lnTo>
                      <a:pt x="14" y="90"/>
                    </a:lnTo>
                    <a:lnTo>
                      <a:pt x="11" y="85"/>
                    </a:lnTo>
                    <a:lnTo>
                      <a:pt x="6" y="85"/>
                    </a:lnTo>
                    <a:lnTo>
                      <a:pt x="2" y="77"/>
                    </a:lnTo>
                    <a:lnTo>
                      <a:pt x="8" y="71"/>
                    </a:lnTo>
                    <a:lnTo>
                      <a:pt x="5" y="62"/>
                    </a:lnTo>
                    <a:lnTo>
                      <a:pt x="17" y="59"/>
                    </a:lnTo>
                    <a:lnTo>
                      <a:pt x="22" y="58"/>
                    </a:lnTo>
                    <a:lnTo>
                      <a:pt x="22" y="53"/>
                    </a:lnTo>
                    <a:lnTo>
                      <a:pt x="12" y="41"/>
                    </a:lnTo>
                    <a:lnTo>
                      <a:pt x="11" y="43"/>
                    </a:lnTo>
                    <a:lnTo>
                      <a:pt x="6" y="32"/>
                    </a:lnTo>
                    <a:lnTo>
                      <a:pt x="6" y="23"/>
                    </a:lnTo>
                    <a:lnTo>
                      <a:pt x="2" y="24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3" y="14"/>
                    </a:lnTo>
                    <a:lnTo>
                      <a:pt x="17" y="8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9" y="0"/>
                    </a:lnTo>
                    <a:lnTo>
                      <a:pt x="34" y="0"/>
                    </a:lnTo>
                    <a:lnTo>
                      <a:pt x="43" y="5"/>
                    </a:lnTo>
                    <a:lnTo>
                      <a:pt x="46" y="11"/>
                    </a:lnTo>
                    <a:lnTo>
                      <a:pt x="52" y="5"/>
                    </a:lnTo>
                    <a:lnTo>
                      <a:pt x="61" y="11"/>
                    </a:lnTo>
                    <a:lnTo>
                      <a:pt x="66" y="5"/>
                    </a:lnTo>
                    <a:lnTo>
                      <a:pt x="69" y="1"/>
                    </a:lnTo>
                    <a:lnTo>
                      <a:pt x="72" y="1"/>
                    </a:lnTo>
                    <a:lnTo>
                      <a:pt x="79" y="6"/>
                    </a:lnTo>
                    <a:lnTo>
                      <a:pt x="82" y="8"/>
                    </a:lnTo>
                    <a:lnTo>
                      <a:pt x="82" y="11"/>
                    </a:lnTo>
                    <a:lnTo>
                      <a:pt x="90" y="20"/>
                    </a:lnTo>
                    <a:lnTo>
                      <a:pt x="102" y="14"/>
                    </a:lnTo>
                    <a:lnTo>
                      <a:pt x="108" y="20"/>
                    </a:lnTo>
                    <a:lnTo>
                      <a:pt x="110" y="24"/>
                    </a:lnTo>
                    <a:lnTo>
                      <a:pt x="116" y="27"/>
                    </a:lnTo>
                    <a:lnTo>
                      <a:pt x="128" y="21"/>
                    </a:lnTo>
                    <a:lnTo>
                      <a:pt x="134" y="24"/>
                    </a:lnTo>
                    <a:lnTo>
                      <a:pt x="135" y="33"/>
                    </a:lnTo>
                    <a:lnTo>
                      <a:pt x="128" y="35"/>
                    </a:lnTo>
                    <a:lnTo>
                      <a:pt x="126" y="43"/>
                    </a:lnTo>
                    <a:lnTo>
                      <a:pt x="128" y="46"/>
                    </a:lnTo>
                    <a:lnTo>
                      <a:pt x="132" y="44"/>
                    </a:lnTo>
                    <a:lnTo>
                      <a:pt x="137" y="44"/>
                    </a:lnTo>
                    <a:lnTo>
                      <a:pt x="152" y="41"/>
                    </a:lnTo>
                    <a:lnTo>
                      <a:pt x="157" y="47"/>
                    </a:lnTo>
                    <a:lnTo>
                      <a:pt x="158" y="52"/>
                    </a:lnTo>
                    <a:lnTo>
                      <a:pt x="158" y="59"/>
                    </a:lnTo>
                    <a:lnTo>
                      <a:pt x="164" y="62"/>
                    </a:lnTo>
                    <a:lnTo>
                      <a:pt x="161" y="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3" name="Freeform 2209">
                <a:extLst>
                  <a:ext uri="{FF2B5EF4-FFF2-40B4-BE49-F238E27FC236}">
                    <a16:creationId xmlns:a16="http://schemas.microsoft.com/office/drawing/2014/main" id="{624150B4-9FE2-B54A-0A8C-50F42EFC6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764"/>
                <a:ext cx="48" cy="35"/>
              </a:xfrm>
              <a:custGeom>
                <a:avLst/>
                <a:gdLst>
                  <a:gd name="T0" fmla="*/ 57 w 96"/>
                  <a:gd name="T1" fmla="*/ 17 h 72"/>
                  <a:gd name="T2" fmla="*/ 45 w 96"/>
                  <a:gd name="T3" fmla="*/ 14 h 72"/>
                  <a:gd name="T4" fmla="*/ 43 w 96"/>
                  <a:gd name="T5" fmla="*/ 8 h 72"/>
                  <a:gd name="T6" fmla="*/ 38 w 96"/>
                  <a:gd name="T7" fmla="*/ 6 h 72"/>
                  <a:gd name="T8" fmla="*/ 38 w 96"/>
                  <a:gd name="T9" fmla="*/ 2 h 72"/>
                  <a:gd name="T10" fmla="*/ 32 w 96"/>
                  <a:gd name="T11" fmla="*/ 0 h 72"/>
                  <a:gd name="T12" fmla="*/ 34 w 96"/>
                  <a:gd name="T13" fmla="*/ 10 h 72"/>
                  <a:gd name="T14" fmla="*/ 23 w 96"/>
                  <a:gd name="T15" fmla="*/ 17 h 72"/>
                  <a:gd name="T16" fmla="*/ 28 w 96"/>
                  <a:gd name="T17" fmla="*/ 23 h 72"/>
                  <a:gd name="T18" fmla="*/ 25 w 96"/>
                  <a:gd name="T19" fmla="*/ 26 h 72"/>
                  <a:gd name="T20" fmla="*/ 20 w 96"/>
                  <a:gd name="T21" fmla="*/ 31 h 72"/>
                  <a:gd name="T22" fmla="*/ 16 w 96"/>
                  <a:gd name="T23" fmla="*/ 34 h 72"/>
                  <a:gd name="T24" fmla="*/ 17 w 96"/>
                  <a:gd name="T25" fmla="*/ 37 h 72"/>
                  <a:gd name="T26" fmla="*/ 23 w 96"/>
                  <a:gd name="T27" fmla="*/ 44 h 72"/>
                  <a:gd name="T28" fmla="*/ 17 w 96"/>
                  <a:gd name="T29" fmla="*/ 44 h 72"/>
                  <a:gd name="T30" fmla="*/ 10 w 96"/>
                  <a:gd name="T31" fmla="*/ 49 h 72"/>
                  <a:gd name="T32" fmla="*/ 2 w 96"/>
                  <a:gd name="T33" fmla="*/ 51 h 72"/>
                  <a:gd name="T34" fmla="*/ 0 w 96"/>
                  <a:gd name="T35" fmla="*/ 51 h 72"/>
                  <a:gd name="T36" fmla="*/ 4 w 96"/>
                  <a:gd name="T37" fmla="*/ 60 h 72"/>
                  <a:gd name="T38" fmla="*/ 11 w 96"/>
                  <a:gd name="T39" fmla="*/ 66 h 72"/>
                  <a:gd name="T40" fmla="*/ 14 w 96"/>
                  <a:gd name="T41" fmla="*/ 67 h 72"/>
                  <a:gd name="T42" fmla="*/ 22 w 96"/>
                  <a:gd name="T43" fmla="*/ 63 h 72"/>
                  <a:gd name="T44" fmla="*/ 23 w 96"/>
                  <a:gd name="T45" fmla="*/ 66 h 72"/>
                  <a:gd name="T46" fmla="*/ 31 w 96"/>
                  <a:gd name="T47" fmla="*/ 70 h 72"/>
                  <a:gd name="T48" fmla="*/ 40 w 96"/>
                  <a:gd name="T49" fmla="*/ 72 h 72"/>
                  <a:gd name="T50" fmla="*/ 48 w 96"/>
                  <a:gd name="T51" fmla="*/ 70 h 72"/>
                  <a:gd name="T52" fmla="*/ 49 w 96"/>
                  <a:gd name="T53" fmla="*/ 60 h 72"/>
                  <a:gd name="T54" fmla="*/ 52 w 96"/>
                  <a:gd name="T55" fmla="*/ 58 h 72"/>
                  <a:gd name="T56" fmla="*/ 54 w 96"/>
                  <a:gd name="T57" fmla="*/ 57 h 72"/>
                  <a:gd name="T58" fmla="*/ 55 w 96"/>
                  <a:gd name="T59" fmla="*/ 57 h 72"/>
                  <a:gd name="T60" fmla="*/ 61 w 96"/>
                  <a:gd name="T61" fmla="*/ 57 h 72"/>
                  <a:gd name="T62" fmla="*/ 72 w 96"/>
                  <a:gd name="T63" fmla="*/ 55 h 72"/>
                  <a:gd name="T64" fmla="*/ 76 w 96"/>
                  <a:gd name="T65" fmla="*/ 60 h 72"/>
                  <a:gd name="T66" fmla="*/ 81 w 96"/>
                  <a:gd name="T67" fmla="*/ 52 h 72"/>
                  <a:gd name="T68" fmla="*/ 93 w 96"/>
                  <a:gd name="T69" fmla="*/ 48 h 72"/>
                  <a:gd name="T70" fmla="*/ 96 w 96"/>
                  <a:gd name="T71" fmla="*/ 38 h 72"/>
                  <a:gd name="T72" fmla="*/ 89 w 96"/>
                  <a:gd name="T73" fmla="*/ 31 h 72"/>
                  <a:gd name="T74" fmla="*/ 81 w 96"/>
                  <a:gd name="T75" fmla="*/ 37 h 72"/>
                  <a:gd name="T76" fmla="*/ 78 w 96"/>
                  <a:gd name="T77" fmla="*/ 28 h 72"/>
                  <a:gd name="T78" fmla="*/ 73 w 96"/>
                  <a:gd name="T79" fmla="*/ 31 h 72"/>
                  <a:gd name="T80" fmla="*/ 66 w 96"/>
                  <a:gd name="T81" fmla="*/ 25 h 72"/>
                  <a:gd name="T82" fmla="*/ 69 w 96"/>
                  <a:gd name="T83" fmla="*/ 20 h 72"/>
                  <a:gd name="T84" fmla="*/ 63 w 96"/>
                  <a:gd name="T85" fmla="*/ 14 h 72"/>
                  <a:gd name="T86" fmla="*/ 57 w 96"/>
                  <a:gd name="T87" fmla="*/ 1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6" h="72">
                    <a:moveTo>
                      <a:pt x="57" y="17"/>
                    </a:moveTo>
                    <a:lnTo>
                      <a:pt x="45" y="14"/>
                    </a:lnTo>
                    <a:lnTo>
                      <a:pt x="43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34" y="10"/>
                    </a:lnTo>
                    <a:lnTo>
                      <a:pt x="23" y="17"/>
                    </a:lnTo>
                    <a:lnTo>
                      <a:pt x="28" y="23"/>
                    </a:lnTo>
                    <a:lnTo>
                      <a:pt x="25" y="26"/>
                    </a:lnTo>
                    <a:lnTo>
                      <a:pt x="20" y="31"/>
                    </a:lnTo>
                    <a:lnTo>
                      <a:pt x="16" y="34"/>
                    </a:lnTo>
                    <a:lnTo>
                      <a:pt x="17" y="37"/>
                    </a:lnTo>
                    <a:lnTo>
                      <a:pt x="23" y="44"/>
                    </a:lnTo>
                    <a:lnTo>
                      <a:pt x="17" y="44"/>
                    </a:lnTo>
                    <a:lnTo>
                      <a:pt x="10" y="49"/>
                    </a:lnTo>
                    <a:lnTo>
                      <a:pt x="2" y="51"/>
                    </a:lnTo>
                    <a:lnTo>
                      <a:pt x="0" y="51"/>
                    </a:lnTo>
                    <a:lnTo>
                      <a:pt x="4" y="60"/>
                    </a:lnTo>
                    <a:lnTo>
                      <a:pt x="11" y="66"/>
                    </a:lnTo>
                    <a:lnTo>
                      <a:pt x="14" y="67"/>
                    </a:lnTo>
                    <a:lnTo>
                      <a:pt x="22" y="63"/>
                    </a:lnTo>
                    <a:lnTo>
                      <a:pt x="23" y="66"/>
                    </a:lnTo>
                    <a:lnTo>
                      <a:pt x="31" y="70"/>
                    </a:lnTo>
                    <a:lnTo>
                      <a:pt x="40" y="72"/>
                    </a:lnTo>
                    <a:lnTo>
                      <a:pt x="48" y="70"/>
                    </a:lnTo>
                    <a:lnTo>
                      <a:pt x="49" y="60"/>
                    </a:lnTo>
                    <a:lnTo>
                      <a:pt x="52" y="58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61" y="57"/>
                    </a:lnTo>
                    <a:lnTo>
                      <a:pt x="72" y="55"/>
                    </a:lnTo>
                    <a:lnTo>
                      <a:pt x="76" y="60"/>
                    </a:lnTo>
                    <a:lnTo>
                      <a:pt x="81" y="52"/>
                    </a:lnTo>
                    <a:lnTo>
                      <a:pt x="93" y="48"/>
                    </a:lnTo>
                    <a:lnTo>
                      <a:pt x="96" y="38"/>
                    </a:lnTo>
                    <a:lnTo>
                      <a:pt x="89" y="31"/>
                    </a:lnTo>
                    <a:lnTo>
                      <a:pt x="81" y="37"/>
                    </a:lnTo>
                    <a:lnTo>
                      <a:pt x="78" y="28"/>
                    </a:lnTo>
                    <a:lnTo>
                      <a:pt x="73" y="31"/>
                    </a:lnTo>
                    <a:lnTo>
                      <a:pt x="66" y="25"/>
                    </a:lnTo>
                    <a:lnTo>
                      <a:pt x="69" y="20"/>
                    </a:lnTo>
                    <a:lnTo>
                      <a:pt x="63" y="14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4" name="Freeform 2210">
                <a:extLst>
                  <a:ext uri="{FF2B5EF4-FFF2-40B4-BE49-F238E27FC236}">
                    <a16:creationId xmlns:a16="http://schemas.microsoft.com/office/drawing/2014/main" id="{956945C8-3340-BE88-01C0-9308BD607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764"/>
                <a:ext cx="48" cy="35"/>
              </a:xfrm>
              <a:custGeom>
                <a:avLst/>
                <a:gdLst>
                  <a:gd name="T0" fmla="*/ 57 w 96"/>
                  <a:gd name="T1" fmla="*/ 17 h 72"/>
                  <a:gd name="T2" fmla="*/ 63 w 96"/>
                  <a:gd name="T3" fmla="*/ 14 h 72"/>
                  <a:gd name="T4" fmla="*/ 69 w 96"/>
                  <a:gd name="T5" fmla="*/ 20 h 72"/>
                  <a:gd name="T6" fmla="*/ 66 w 96"/>
                  <a:gd name="T7" fmla="*/ 25 h 72"/>
                  <a:gd name="T8" fmla="*/ 73 w 96"/>
                  <a:gd name="T9" fmla="*/ 31 h 72"/>
                  <a:gd name="T10" fmla="*/ 78 w 96"/>
                  <a:gd name="T11" fmla="*/ 28 h 72"/>
                  <a:gd name="T12" fmla="*/ 81 w 96"/>
                  <a:gd name="T13" fmla="*/ 37 h 72"/>
                  <a:gd name="T14" fmla="*/ 89 w 96"/>
                  <a:gd name="T15" fmla="*/ 31 h 72"/>
                  <a:gd name="T16" fmla="*/ 96 w 96"/>
                  <a:gd name="T17" fmla="*/ 38 h 72"/>
                  <a:gd name="T18" fmla="*/ 93 w 96"/>
                  <a:gd name="T19" fmla="*/ 48 h 72"/>
                  <a:gd name="T20" fmla="*/ 81 w 96"/>
                  <a:gd name="T21" fmla="*/ 52 h 72"/>
                  <a:gd name="T22" fmla="*/ 76 w 96"/>
                  <a:gd name="T23" fmla="*/ 60 h 72"/>
                  <a:gd name="T24" fmla="*/ 72 w 96"/>
                  <a:gd name="T25" fmla="*/ 55 h 72"/>
                  <a:gd name="T26" fmla="*/ 61 w 96"/>
                  <a:gd name="T27" fmla="*/ 57 h 72"/>
                  <a:gd name="T28" fmla="*/ 55 w 96"/>
                  <a:gd name="T29" fmla="*/ 57 h 72"/>
                  <a:gd name="T30" fmla="*/ 54 w 96"/>
                  <a:gd name="T31" fmla="*/ 57 h 72"/>
                  <a:gd name="T32" fmla="*/ 52 w 96"/>
                  <a:gd name="T33" fmla="*/ 58 h 72"/>
                  <a:gd name="T34" fmla="*/ 49 w 96"/>
                  <a:gd name="T35" fmla="*/ 60 h 72"/>
                  <a:gd name="T36" fmla="*/ 48 w 96"/>
                  <a:gd name="T37" fmla="*/ 70 h 72"/>
                  <a:gd name="T38" fmla="*/ 40 w 96"/>
                  <a:gd name="T39" fmla="*/ 72 h 72"/>
                  <a:gd name="T40" fmla="*/ 31 w 96"/>
                  <a:gd name="T41" fmla="*/ 70 h 72"/>
                  <a:gd name="T42" fmla="*/ 23 w 96"/>
                  <a:gd name="T43" fmla="*/ 66 h 72"/>
                  <a:gd name="T44" fmla="*/ 22 w 96"/>
                  <a:gd name="T45" fmla="*/ 63 h 72"/>
                  <a:gd name="T46" fmla="*/ 14 w 96"/>
                  <a:gd name="T47" fmla="*/ 67 h 72"/>
                  <a:gd name="T48" fmla="*/ 11 w 96"/>
                  <a:gd name="T49" fmla="*/ 66 h 72"/>
                  <a:gd name="T50" fmla="*/ 4 w 96"/>
                  <a:gd name="T51" fmla="*/ 60 h 72"/>
                  <a:gd name="T52" fmla="*/ 0 w 96"/>
                  <a:gd name="T53" fmla="*/ 51 h 72"/>
                  <a:gd name="T54" fmla="*/ 2 w 96"/>
                  <a:gd name="T55" fmla="*/ 51 h 72"/>
                  <a:gd name="T56" fmla="*/ 10 w 96"/>
                  <a:gd name="T57" fmla="*/ 49 h 72"/>
                  <a:gd name="T58" fmla="*/ 17 w 96"/>
                  <a:gd name="T59" fmla="*/ 44 h 72"/>
                  <a:gd name="T60" fmla="*/ 23 w 96"/>
                  <a:gd name="T61" fmla="*/ 44 h 72"/>
                  <a:gd name="T62" fmla="*/ 17 w 96"/>
                  <a:gd name="T63" fmla="*/ 37 h 72"/>
                  <a:gd name="T64" fmla="*/ 16 w 96"/>
                  <a:gd name="T65" fmla="*/ 34 h 72"/>
                  <a:gd name="T66" fmla="*/ 20 w 96"/>
                  <a:gd name="T67" fmla="*/ 31 h 72"/>
                  <a:gd name="T68" fmla="*/ 25 w 96"/>
                  <a:gd name="T69" fmla="*/ 26 h 72"/>
                  <a:gd name="T70" fmla="*/ 28 w 96"/>
                  <a:gd name="T71" fmla="*/ 23 h 72"/>
                  <a:gd name="T72" fmla="*/ 23 w 96"/>
                  <a:gd name="T73" fmla="*/ 17 h 72"/>
                  <a:gd name="T74" fmla="*/ 34 w 96"/>
                  <a:gd name="T75" fmla="*/ 10 h 72"/>
                  <a:gd name="T76" fmla="*/ 32 w 96"/>
                  <a:gd name="T77" fmla="*/ 0 h 72"/>
                  <a:gd name="T78" fmla="*/ 38 w 96"/>
                  <a:gd name="T79" fmla="*/ 2 h 72"/>
                  <a:gd name="T80" fmla="*/ 38 w 96"/>
                  <a:gd name="T81" fmla="*/ 6 h 72"/>
                  <a:gd name="T82" fmla="*/ 43 w 96"/>
                  <a:gd name="T83" fmla="*/ 8 h 72"/>
                  <a:gd name="T84" fmla="*/ 45 w 96"/>
                  <a:gd name="T85" fmla="*/ 14 h 72"/>
                  <a:gd name="T86" fmla="*/ 57 w 96"/>
                  <a:gd name="T87" fmla="*/ 1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6" h="72">
                    <a:moveTo>
                      <a:pt x="57" y="17"/>
                    </a:moveTo>
                    <a:lnTo>
                      <a:pt x="63" y="14"/>
                    </a:lnTo>
                    <a:lnTo>
                      <a:pt x="69" y="20"/>
                    </a:lnTo>
                    <a:lnTo>
                      <a:pt x="66" y="25"/>
                    </a:lnTo>
                    <a:lnTo>
                      <a:pt x="73" y="31"/>
                    </a:lnTo>
                    <a:lnTo>
                      <a:pt x="78" y="28"/>
                    </a:lnTo>
                    <a:lnTo>
                      <a:pt x="81" y="37"/>
                    </a:lnTo>
                    <a:lnTo>
                      <a:pt x="89" y="31"/>
                    </a:lnTo>
                    <a:lnTo>
                      <a:pt x="96" y="38"/>
                    </a:lnTo>
                    <a:lnTo>
                      <a:pt x="93" y="48"/>
                    </a:lnTo>
                    <a:lnTo>
                      <a:pt x="81" y="52"/>
                    </a:lnTo>
                    <a:lnTo>
                      <a:pt x="76" y="60"/>
                    </a:lnTo>
                    <a:lnTo>
                      <a:pt x="72" y="55"/>
                    </a:lnTo>
                    <a:lnTo>
                      <a:pt x="61" y="57"/>
                    </a:lnTo>
                    <a:lnTo>
                      <a:pt x="55" y="57"/>
                    </a:lnTo>
                    <a:lnTo>
                      <a:pt x="54" y="57"/>
                    </a:lnTo>
                    <a:lnTo>
                      <a:pt x="52" y="58"/>
                    </a:lnTo>
                    <a:lnTo>
                      <a:pt x="49" y="60"/>
                    </a:lnTo>
                    <a:lnTo>
                      <a:pt x="48" y="70"/>
                    </a:lnTo>
                    <a:lnTo>
                      <a:pt x="40" y="72"/>
                    </a:lnTo>
                    <a:lnTo>
                      <a:pt x="31" y="70"/>
                    </a:lnTo>
                    <a:lnTo>
                      <a:pt x="23" y="66"/>
                    </a:lnTo>
                    <a:lnTo>
                      <a:pt x="22" y="63"/>
                    </a:lnTo>
                    <a:lnTo>
                      <a:pt x="14" y="67"/>
                    </a:lnTo>
                    <a:lnTo>
                      <a:pt x="11" y="66"/>
                    </a:lnTo>
                    <a:lnTo>
                      <a:pt x="4" y="60"/>
                    </a:lnTo>
                    <a:lnTo>
                      <a:pt x="0" y="51"/>
                    </a:lnTo>
                    <a:lnTo>
                      <a:pt x="2" y="51"/>
                    </a:lnTo>
                    <a:lnTo>
                      <a:pt x="10" y="49"/>
                    </a:lnTo>
                    <a:lnTo>
                      <a:pt x="17" y="44"/>
                    </a:lnTo>
                    <a:lnTo>
                      <a:pt x="23" y="44"/>
                    </a:lnTo>
                    <a:lnTo>
                      <a:pt x="17" y="37"/>
                    </a:lnTo>
                    <a:lnTo>
                      <a:pt x="16" y="34"/>
                    </a:lnTo>
                    <a:lnTo>
                      <a:pt x="20" y="31"/>
                    </a:lnTo>
                    <a:lnTo>
                      <a:pt x="25" y="26"/>
                    </a:lnTo>
                    <a:lnTo>
                      <a:pt x="28" y="23"/>
                    </a:lnTo>
                    <a:lnTo>
                      <a:pt x="23" y="17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38" y="6"/>
                    </a:lnTo>
                    <a:lnTo>
                      <a:pt x="43" y="8"/>
                    </a:lnTo>
                    <a:lnTo>
                      <a:pt x="45" y="14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5" name="Freeform 2211">
                <a:extLst>
                  <a:ext uri="{FF2B5EF4-FFF2-40B4-BE49-F238E27FC236}">
                    <a16:creationId xmlns:a16="http://schemas.microsoft.com/office/drawing/2014/main" id="{644DB363-9D3F-1B4E-11CE-631EFD1D2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764"/>
                <a:ext cx="48" cy="35"/>
              </a:xfrm>
              <a:custGeom>
                <a:avLst/>
                <a:gdLst>
                  <a:gd name="T0" fmla="*/ 57 w 96"/>
                  <a:gd name="T1" fmla="*/ 17 h 72"/>
                  <a:gd name="T2" fmla="*/ 63 w 96"/>
                  <a:gd name="T3" fmla="*/ 14 h 72"/>
                  <a:gd name="T4" fmla="*/ 69 w 96"/>
                  <a:gd name="T5" fmla="*/ 20 h 72"/>
                  <a:gd name="T6" fmla="*/ 66 w 96"/>
                  <a:gd name="T7" fmla="*/ 25 h 72"/>
                  <a:gd name="T8" fmla="*/ 73 w 96"/>
                  <a:gd name="T9" fmla="*/ 31 h 72"/>
                  <a:gd name="T10" fmla="*/ 78 w 96"/>
                  <a:gd name="T11" fmla="*/ 28 h 72"/>
                  <a:gd name="T12" fmla="*/ 81 w 96"/>
                  <a:gd name="T13" fmla="*/ 37 h 72"/>
                  <a:gd name="T14" fmla="*/ 89 w 96"/>
                  <a:gd name="T15" fmla="*/ 31 h 72"/>
                  <a:gd name="T16" fmla="*/ 96 w 96"/>
                  <a:gd name="T17" fmla="*/ 38 h 72"/>
                  <a:gd name="T18" fmla="*/ 93 w 96"/>
                  <a:gd name="T19" fmla="*/ 48 h 72"/>
                  <a:gd name="T20" fmla="*/ 81 w 96"/>
                  <a:gd name="T21" fmla="*/ 52 h 72"/>
                  <a:gd name="T22" fmla="*/ 76 w 96"/>
                  <a:gd name="T23" fmla="*/ 60 h 72"/>
                  <a:gd name="T24" fmla="*/ 72 w 96"/>
                  <a:gd name="T25" fmla="*/ 55 h 72"/>
                  <a:gd name="T26" fmla="*/ 61 w 96"/>
                  <a:gd name="T27" fmla="*/ 57 h 72"/>
                  <a:gd name="T28" fmla="*/ 55 w 96"/>
                  <a:gd name="T29" fmla="*/ 57 h 72"/>
                  <a:gd name="T30" fmla="*/ 54 w 96"/>
                  <a:gd name="T31" fmla="*/ 57 h 72"/>
                  <a:gd name="T32" fmla="*/ 52 w 96"/>
                  <a:gd name="T33" fmla="*/ 58 h 72"/>
                  <a:gd name="T34" fmla="*/ 49 w 96"/>
                  <a:gd name="T35" fmla="*/ 60 h 72"/>
                  <a:gd name="T36" fmla="*/ 48 w 96"/>
                  <a:gd name="T37" fmla="*/ 70 h 72"/>
                  <a:gd name="T38" fmla="*/ 40 w 96"/>
                  <a:gd name="T39" fmla="*/ 72 h 72"/>
                  <a:gd name="T40" fmla="*/ 31 w 96"/>
                  <a:gd name="T41" fmla="*/ 70 h 72"/>
                  <a:gd name="T42" fmla="*/ 23 w 96"/>
                  <a:gd name="T43" fmla="*/ 66 h 72"/>
                  <a:gd name="T44" fmla="*/ 22 w 96"/>
                  <a:gd name="T45" fmla="*/ 63 h 72"/>
                  <a:gd name="T46" fmla="*/ 14 w 96"/>
                  <a:gd name="T47" fmla="*/ 67 h 72"/>
                  <a:gd name="T48" fmla="*/ 11 w 96"/>
                  <a:gd name="T49" fmla="*/ 66 h 72"/>
                  <a:gd name="T50" fmla="*/ 4 w 96"/>
                  <a:gd name="T51" fmla="*/ 60 h 72"/>
                  <a:gd name="T52" fmla="*/ 0 w 96"/>
                  <a:gd name="T53" fmla="*/ 51 h 72"/>
                  <a:gd name="T54" fmla="*/ 2 w 96"/>
                  <a:gd name="T55" fmla="*/ 51 h 72"/>
                  <a:gd name="T56" fmla="*/ 10 w 96"/>
                  <a:gd name="T57" fmla="*/ 49 h 72"/>
                  <a:gd name="T58" fmla="*/ 17 w 96"/>
                  <a:gd name="T59" fmla="*/ 44 h 72"/>
                  <a:gd name="T60" fmla="*/ 23 w 96"/>
                  <a:gd name="T61" fmla="*/ 44 h 72"/>
                  <a:gd name="T62" fmla="*/ 17 w 96"/>
                  <a:gd name="T63" fmla="*/ 37 h 72"/>
                  <a:gd name="T64" fmla="*/ 16 w 96"/>
                  <a:gd name="T65" fmla="*/ 34 h 72"/>
                  <a:gd name="T66" fmla="*/ 20 w 96"/>
                  <a:gd name="T67" fmla="*/ 31 h 72"/>
                  <a:gd name="T68" fmla="*/ 25 w 96"/>
                  <a:gd name="T69" fmla="*/ 26 h 72"/>
                  <a:gd name="T70" fmla="*/ 28 w 96"/>
                  <a:gd name="T71" fmla="*/ 23 h 72"/>
                  <a:gd name="T72" fmla="*/ 23 w 96"/>
                  <a:gd name="T73" fmla="*/ 17 h 72"/>
                  <a:gd name="T74" fmla="*/ 34 w 96"/>
                  <a:gd name="T75" fmla="*/ 10 h 72"/>
                  <a:gd name="T76" fmla="*/ 32 w 96"/>
                  <a:gd name="T77" fmla="*/ 0 h 72"/>
                  <a:gd name="T78" fmla="*/ 38 w 96"/>
                  <a:gd name="T79" fmla="*/ 2 h 72"/>
                  <a:gd name="T80" fmla="*/ 38 w 96"/>
                  <a:gd name="T81" fmla="*/ 6 h 72"/>
                  <a:gd name="T82" fmla="*/ 43 w 96"/>
                  <a:gd name="T83" fmla="*/ 8 h 72"/>
                  <a:gd name="T84" fmla="*/ 45 w 96"/>
                  <a:gd name="T85" fmla="*/ 14 h 72"/>
                  <a:gd name="T86" fmla="*/ 57 w 96"/>
                  <a:gd name="T87" fmla="*/ 1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6" h="72">
                    <a:moveTo>
                      <a:pt x="57" y="17"/>
                    </a:moveTo>
                    <a:lnTo>
                      <a:pt x="63" y="14"/>
                    </a:lnTo>
                    <a:lnTo>
                      <a:pt x="69" y="20"/>
                    </a:lnTo>
                    <a:lnTo>
                      <a:pt x="66" y="25"/>
                    </a:lnTo>
                    <a:lnTo>
                      <a:pt x="73" y="31"/>
                    </a:lnTo>
                    <a:lnTo>
                      <a:pt x="78" y="28"/>
                    </a:lnTo>
                    <a:lnTo>
                      <a:pt x="81" y="37"/>
                    </a:lnTo>
                    <a:lnTo>
                      <a:pt x="89" y="31"/>
                    </a:lnTo>
                    <a:lnTo>
                      <a:pt x="96" y="38"/>
                    </a:lnTo>
                    <a:lnTo>
                      <a:pt x="93" y="48"/>
                    </a:lnTo>
                    <a:lnTo>
                      <a:pt x="81" y="52"/>
                    </a:lnTo>
                    <a:lnTo>
                      <a:pt x="76" y="60"/>
                    </a:lnTo>
                    <a:lnTo>
                      <a:pt x="72" y="55"/>
                    </a:lnTo>
                    <a:lnTo>
                      <a:pt x="61" y="57"/>
                    </a:lnTo>
                    <a:lnTo>
                      <a:pt x="55" y="57"/>
                    </a:lnTo>
                    <a:lnTo>
                      <a:pt x="54" y="57"/>
                    </a:lnTo>
                    <a:lnTo>
                      <a:pt x="52" y="58"/>
                    </a:lnTo>
                    <a:lnTo>
                      <a:pt x="49" y="60"/>
                    </a:lnTo>
                    <a:lnTo>
                      <a:pt x="48" y="70"/>
                    </a:lnTo>
                    <a:lnTo>
                      <a:pt x="40" y="72"/>
                    </a:lnTo>
                    <a:lnTo>
                      <a:pt x="31" y="70"/>
                    </a:lnTo>
                    <a:lnTo>
                      <a:pt x="23" y="66"/>
                    </a:lnTo>
                    <a:lnTo>
                      <a:pt x="22" y="63"/>
                    </a:lnTo>
                    <a:lnTo>
                      <a:pt x="14" y="67"/>
                    </a:lnTo>
                    <a:lnTo>
                      <a:pt x="11" y="66"/>
                    </a:lnTo>
                    <a:lnTo>
                      <a:pt x="4" y="60"/>
                    </a:lnTo>
                    <a:lnTo>
                      <a:pt x="0" y="51"/>
                    </a:lnTo>
                    <a:lnTo>
                      <a:pt x="2" y="51"/>
                    </a:lnTo>
                    <a:lnTo>
                      <a:pt x="10" y="49"/>
                    </a:lnTo>
                    <a:lnTo>
                      <a:pt x="17" y="44"/>
                    </a:lnTo>
                    <a:lnTo>
                      <a:pt x="23" y="44"/>
                    </a:lnTo>
                    <a:lnTo>
                      <a:pt x="17" y="37"/>
                    </a:lnTo>
                    <a:lnTo>
                      <a:pt x="16" y="34"/>
                    </a:lnTo>
                    <a:lnTo>
                      <a:pt x="20" y="31"/>
                    </a:lnTo>
                    <a:lnTo>
                      <a:pt x="25" y="26"/>
                    </a:lnTo>
                    <a:lnTo>
                      <a:pt x="28" y="23"/>
                    </a:lnTo>
                    <a:lnTo>
                      <a:pt x="23" y="17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38" y="6"/>
                    </a:lnTo>
                    <a:lnTo>
                      <a:pt x="43" y="8"/>
                    </a:lnTo>
                    <a:lnTo>
                      <a:pt x="45" y="14"/>
                    </a:lnTo>
                    <a:lnTo>
                      <a:pt x="57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6" name="Freeform 2212">
                <a:extLst>
                  <a:ext uri="{FF2B5EF4-FFF2-40B4-BE49-F238E27FC236}">
                    <a16:creationId xmlns:a16="http://schemas.microsoft.com/office/drawing/2014/main" id="{5117C58F-C68E-0F6F-2527-7D1FADACD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714"/>
                <a:ext cx="86" cy="82"/>
              </a:xfrm>
              <a:custGeom>
                <a:avLst/>
                <a:gdLst>
                  <a:gd name="T0" fmla="*/ 123 w 171"/>
                  <a:gd name="T1" fmla="*/ 18 h 164"/>
                  <a:gd name="T2" fmla="*/ 106 w 171"/>
                  <a:gd name="T3" fmla="*/ 19 h 164"/>
                  <a:gd name="T4" fmla="*/ 100 w 171"/>
                  <a:gd name="T5" fmla="*/ 18 h 164"/>
                  <a:gd name="T6" fmla="*/ 95 w 171"/>
                  <a:gd name="T7" fmla="*/ 25 h 164"/>
                  <a:gd name="T8" fmla="*/ 88 w 171"/>
                  <a:gd name="T9" fmla="*/ 22 h 164"/>
                  <a:gd name="T10" fmla="*/ 71 w 171"/>
                  <a:gd name="T11" fmla="*/ 35 h 164"/>
                  <a:gd name="T12" fmla="*/ 68 w 171"/>
                  <a:gd name="T13" fmla="*/ 36 h 164"/>
                  <a:gd name="T14" fmla="*/ 62 w 171"/>
                  <a:gd name="T15" fmla="*/ 35 h 164"/>
                  <a:gd name="T16" fmla="*/ 48 w 171"/>
                  <a:gd name="T17" fmla="*/ 35 h 164"/>
                  <a:gd name="T18" fmla="*/ 39 w 171"/>
                  <a:gd name="T19" fmla="*/ 35 h 164"/>
                  <a:gd name="T20" fmla="*/ 36 w 171"/>
                  <a:gd name="T21" fmla="*/ 19 h 164"/>
                  <a:gd name="T22" fmla="*/ 30 w 171"/>
                  <a:gd name="T23" fmla="*/ 25 h 164"/>
                  <a:gd name="T24" fmla="*/ 30 w 171"/>
                  <a:gd name="T25" fmla="*/ 15 h 164"/>
                  <a:gd name="T26" fmla="*/ 27 w 171"/>
                  <a:gd name="T27" fmla="*/ 3 h 164"/>
                  <a:gd name="T28" fmla="*/ 9 w 171"/>
                  <a:gd name="T29" fmla="*/ 6 h 164"/>
                  <a:gd name="T30" fmla="*/ 3 w 171"/>
                  <a:gd name="T31" fmla="*/ 21 h 164"/>
                  <a:gd name="T32" fmla="*/ 6 w 171"/>
                  <a:gd name="T33" fmla="*/ 27 h 164"/>
                  <a:gd name="T34" fmla="*/ 18 w 171"/>
                  <a:gd name="T35" fmla="*/ 35 h 164"/>
                  <a:gd name="T36" fmla="*/ 18 w 171"/>
                  <a:gd name="T37" fmla="*/ 50 h 164"/>
                  <a:gd name="T38" fmla="*/ 26 w 171"/>
                  <a:gd name="T39" fmla="*/ 54 h 164"/>
                  <a:gd name="T40" fmla="*/ 29 w 171"/>
                  <a:gd name="T41" fmla="*/ 68 h 164"/>
                  <a:gd name="T42" fmla="*/ 24 w 171"/>
                  <a:gd name="T43" fmla="*/ 70 h 164"/>
                  <a:gd name="T44" fmla="*/ 20 w 171"/>
                  <a:gd name="T45" fmla="*/ 76 h 164"/>
                  <a:gd name="T46" fmla="*/ 17 w 171"/>
                  <a:gd name="T47" fmla="*/ 88 h 164"/>
                  <a:gd name="T48" fmla="*/ 23 w 171"/>
                  <a:gd name="T49" fmla="*/ 101 h 164"/>
                  <a:gd name="T50" fmla="*/ 50 w 171"/>
                  <a:gd name="T51" fmla="*/ 124 h 164"/>
                  <a:gd name="T52" fmla="*/ 42 w 171"/>
                  <a:gd name="T53" fmla="*/ 141 h 164"/>
                  <a:gd name="T54" fmla="*/ 33 w 171"/>
                  <a:gd name="T55" fmla="*/ 152 h 164"/>
                  <a:gd name="T56" fmla="*/ 51 w 171"/>
                  <a:gd name="T57" fmla="*/ 162 h 164"/>
                  <a:gd name="T58" fmla="*/ 56 w 171"/>
                  <a:gd name="T59" fmla="*/ 159 h 164"/>
                  <a:gd name="T60" fmla="*/ 53 w 171"/>
                  <a:gd name="T61" fmla="*/ 150 h 164"/>
                  <a:gd name="T62" fmla="*/ 64 w 171"/>
                  <a:gd name="T63" fmla="*/ 138 h 164"/>
                  <a:gd name="T64" fmla="*/ 70 w 171"/>
                  <a:gd name="T65" fmla="*/ 132 h 164"/>
                  <a:gd name="T66" fmla="*/ 85 w 171"/>
                  <a:gd name="T67" fmla="*/ 142 h 164"/>
                  <a:gd name="T68" fmla="*/ 91 w 171"/>
                  <a:gd name="T69" fmla="*/ 158 h 164"/>
                  <a:gd name="T70" fmla="*/ 91 w 171"/>
                  <a:gd name="T71" fmla="*/ 146 h 164"/>
                  <a:gd name="T72" fmla="*/ 106 w 171"/>
                  <a:gd name="T73" fmla="*/ 139 h 164"/>
                  <a:gd name="T74" fmla="*/ 111 w 171"/>
                  <a:gd name="T75" fmla="*/ 146 h 164"/>
                  <a:gd name="T76" fmla="*/ 123 w 171"/>
                  <a:gd name="T77" fmla="*/ 152 h 164"/>
                  <a:gd name="T78" fmla="*/ 132 w 171"/>
                  <a:gd name="T79" fmla="*/ 150 h 164"/>
                  <a:gd name="T80" fmla="*/ 144 w 171"/>
                  <a:gd name="T81" fmla="*/ 149 h 164"/>
                  <a:gd name="T82" fmla="*/ 159 w 171"/>
                  <a:gd name="T83" fmla="*/ 142 h 164"/>
                  <a:gd name="T84" fmla="*/ 159 w 171"/>
                  <a:gd name="T85" fmla="*/ 135 h 164"/>
                  <a:gd name="T86" fmla="*/ 162 w 171"/>
                  <a:gd name="T87" fmla="*/ 129 h 164"/>
                  <a:gd name="T88" fmla="*/ 170 w 171"/>
                  <a:gd name="T89" fmla="*/ 121 h 164"/>
                  <a:gd name="T90" fmla="*/ 152 w 171"/>
                  <a:gd name="T91" fmla="*/ 101 h 164"/>
                  <a:gd name="T92" fmla="*/ 165 w 171"/>
                  <a:gd name="T93" fmla="*/ 88 h 164"/>
                  <a:gd name="T94" fmla="*/ 164 w 171"/>
                  <a:gd name="T95" fmla="*/ 74 h 164"/>
                  <a:gd name="T96" fmla="*/ 155 w 171"/>
                  <a:gd name="T97" fmla="*/ 66 h 164"/>
                  <a:gd name="T98" fmla="*/ 144 w 171"/>
                  <a:gd name="T99" fmla="*/ 62 h 164"/>
                  <a:gd name="T100" fmla="*/ 130 w 171"/>
                  <a:gd name="T101" fmla="*/ 57 h 164"/>
                  <a:gd name="T102" fmla="*/ 123 w 171"/>
                  <a:gd name="T103" fmla="*/ 45 h 164"/>
                  <a:gd name="T104" fmla="*/ 117 w 171"/>
                  <a:gd name="T105" fmla="*/ 38 h 164"/>
                  <a:gd name="T106" fmla="*/ 123 w 171"/>
                  <a:gd name="T107" fmla="*/ 32 h 164"/>
                  <a:gd name="T108" fmla="*/ 127 w 171"/>
                  <a:gd name="T109" fmla="*/ 18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1" h="164">
                    <a:moveTo>
                      <a:pt x="127" y="18"/>
                    </a:moveTo>
                    <a:lnTo>
                      <a:pt x="123" y="18"/>
                    </a:lnTo>
                    <a:lnTo>
                      <a:pt x="120" y="12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0" y="18"/>
                    </a:lnTo>
                    <a:lnTo>
                      <a:pt x="98" y="24"/>
                    </a:lnTo>
                    <a:lnTo>
                      <a:pt x="95" y="25"/>
                    </a:lnTo>
                    <a:lnTo>
                      <a:pt x="91" y="22"/>
                    </a:lnTo>
                    <a:lnTo>
                      <a:pt x="88" y="22"/>
                    </a:lnTo>
                    <a:lnTo>
                      <a:pt x="85" y="28"/>
                    </a:lnTo>
                    <a:lnTo>
                      <a:pt x="71" y="35"/>
                    </a:lnTo>
                    <a:lnTo>
                      <a:pt x="71" y="38"/>
                    </a:lnTo>
                    <a:lnTo>
                      <a:pt x="68" y="36"/>
                    </a:lnTo>
                    <a:lnTo>
                      <a:pt x="64" y="39"/>
                    </a:lnTo>
                    <a:lnTo>
                      <a:pt x="62" y="35"/>
                    </a:lnTo>
                    <a:lnTo>
                      <a:pt x="53" y="39"/>
                    </a:lnTo>
                    <a:lnTo>
                      <a:pt x="48" y="35"/>
                    </a:lnTo>
                    <a:lnTo>
                      <a:pt x="41" y="36"/>
                    </a:lnTo>
                    <a:lnTo>
                      <a:pt x="39" y="35"/>
                    </a:lnTo>
                    <a:lnTo>
                      <a:pt x="41" y="30"/>
                    </a:lnTo>
                    <a:lnTo>
                      <a:pt x="36" y="19"/>
                    </a:lnTo>
                    <a:lnTo>
                      <a:pt x="30" y="22"/>
                    </a:lnTo>
                    <a:lnTo>
                      <a:pt x="30" y="25"/>
                    </a:lnTo>
                    <a:lnTo>
                      <a:pt x="24" y="22"/>
                    </a:lnTo>
                    <a:lnTo>
                      <a:pt x="30" y="15"/>
                    </a:lnTo>
                    <a:lnTo>
                      <a:pt x="29" y="6"/>
                    </a:lnTo>
                    <a:lnTo>
                      <a:pt x="27" y="3"/>
                    </a:lnTo>
                    <a:lnTo>
                      <a:pt x="10" y="0"/>
                    </a:lnTo>
                    <a:lnTo>
                      <a:pt x="9" y="6"/>
                    </a:lnTo>
                    <a:lnTo>
                      <a:pt x="10" y="19"/>
                    </a:lnTo>
                    <a:lnTo>
                      <a:pt x="3" y="21"/>
                    </a:lnTo>
                    <a:lnTo>
                      <a:pt x="0" y="25"/>
                    </a:lnTo>
                    <a:lnTo>
                      <a:pt x="6" y="27"/>
                    </a:lnTo>
                    <a:lnTo>
                      <a:pt x="12" y="33"/>
                    </a:lnTo>
                    <a:lnTo>
                      <a:pt x="18" y="35"/>
                    </a:lnTo>
                    <a:lnTo>
                      <a:pt x="20" y="50"/>
                    </a:lnTo>
                    <a:lnTo>
                      <a:pt x="18" y="50"/>
                    </a:lnTo>
                    <a:lnTo>
                      <a:pt x="21" y="56"/>
                    </a:lnTo>
                    <a:lnTo>
                      <a:pt x="26" y="54"/>
                    </a:lnTo>
                    <a:lnTo>
                      <a:pt x="32" y="66"/>
                    </a:lnTo>
                    <a:lnTo>
                      <a:pt x="29" y="68"/>
                    </a:lnTo>
                    <a:lnTo>
                      <a:pt x="24" y="63"/>
                    </a:lnTo>
                    <a:lnTo>
                      <a:pt x="24" y="70"/>
                    </a:lnTo>
                    <a:lnTo>
                      <a:pt x="18" y="71"/>
                    </a:lnTo>
                    <a:lnTo>
                      <a:pt x="20" y="76"/>
                    </a:lnTo>
                    <a:lnTo>
                      <a:pt x="15" y="79"/>
                    </a:lnTo>
                    <a:lnTo>
                      <a:pt x="17" y="88"/>
                    </a:lnTo>
                    <a:lnTo>
                      <a:pt x="20" y="86"/>
                    </a:lnTo>
                    <a:lnTo>
                      <a:pt x="23" y="101"/>
                    </a:lnTo>
                    <a:lnTo>
                      <a:pt x="45" y="101"/>
                    </a:lnTo>
                    <a:lnTo>
                      <a:pt x="50" y="124"/>
                    </a:lnTo>
                    <a:lnTo>
                      <a:pt x="47" y="135"/>
                    </a:lnTo>
                    <a:lnTo>
                      <a:pt x="42" y="141"/>
                    </a:lnTo>
                    <a:lnTo>
                      <a:pt x="36" y="144"/>
                    </a:lnTo>
                    <a:lnTo>
                      <a:pt x="33" y="152"/>
                    </a:lnTo>
                    <a:lnTo>
                      <a:pt x="39" y="164"/>
                    </a:lnTo>
                    <a:lnTo>
                      <a:pt x="51" y="162"/>
                    </a:lnTo>
                    <a:lnTo>
                      <a:pt x="54" y="161"/>
                    </a:lnTo>
                    <a:lnTo>
                      <a:pt x="56" y="159"/>
                    </a:lnTo>
                    <a:lnTo>
                      <a:pt x="54" y="158"/>
                    </a:lnTo>
                    <a:lnTo>
                      <a:pt x="53" y="150"/>
                    </a:lnTo>
                    <a:lnTo>
                      <a:pt x="62" y="146"/>
                    </a:lnTo>
                    <a:lnTo>
                      <a:pt x="64" y="138"/>
                    </a:lnTo>
                    <a:lnTo>
                      <a:pt x="70" y="135"/>
                    </a:lnTo>
                    <a:lnTo>
                      <a:pt x="70" y="132"/>
                    </a:lnTo>
                    <a:lnTo>
                      <a:pt x="79" y="138"/>
                    </a:lnTo>
                    <a:lnTo>
                      <a:pt x="85" y="142"/>
                    </a:lnTo>
                    <a:lnTo>
                      <a:pt x="80" y="149"/>
                    </a:lnTo>
                    <a:lnTo>
                      <a:pt x="91" y="158"/>
                    </a:lnTo>
                    <a:lnTo>
                      <a:pt x="92" y="155"/>
                    </a:lnTo>
                    <a:lnTo>
                      <a:pt x="91" y="146"/>
                    </a:lnTo>
                    <a:lnTo>
                      <a:pt x="98" y="141"/>
                    </a:lnTo>
                    <a:lnTo>
                      <a:pt x="106" y="139"/>
                    </a:lnTo>
                    <a:lnTo>
                      <a:pt x="111" y="139"/>
                    </a:lnTo>
                    <a:lnTo>
                      <a:pt x="111" y="146"/>
                    </a:lnTo>
                    <a:lnTo>
                      <a:pt x="115" y="152"/>
                    </a:lnTo>
                    <a:lnTo>
                      <a:pt x="123" y="152"/>
                    </a:lnTo>
                    <a:lnTo>
                      <a:pt x="124" y="155"/>
                    </a:lnTo>
                    <a:lnTo>
                      <a:pt x="132" y="150"/>
                    </a:lnTo>
                    <a:lnTo>
                      <a:pt x="142" y="149"/>
                    </a:lnTo>
                    <a:lnTo>
                      <a:pt x="144" y="149"/>
                    </a:lnTo>
                    <a:lnTo>
                      <a:pt x="152" y="147"/>
                    </a:lnTo>
                    <a:lnTo>
                      <a:pt x="159" y="142"/>
                    </a:lnTo>
                    <a:lnTo>
                      <a:pt x="165" y="142"/>
                    </a:lnTo>
                    <a:lnTo>
                      <a:pt x="159" y="135"/>
                    </a:lnTo>
                    <a:lnTo>
                      <a:pt x="158" y="132"/>
                    </a:lnTo>
                    <a:lnTo>
                      <a:pt x="162" y="129"/>
                    </a:lnTo>
                    <a:lnTo>
                      <a:pt x="167" y="124"/>
                    </a:lnTo>
                    <a:lnTo>
                      <a:pt x="170" y="121"/>
                    </a:lnTo>
                    <a:lnTo>
                      <a:pt x="158" y="104"/>
                    </a:lnTo>
                    <a:lnTo>
                      <a:pt x="152" y="101"/>
                    </a:lnTo>
                    <a:lnTo>
                      <a:pt x="162" y="88"/>
                    </a:lnTo>
                    <a:lnTo>
                      <a:pt x="165" y="88"/>
                    </a:lnTo>
                    <a:lnTo>
                      <a:pt x="171" y="88"/>
                    </a:lnTo>
                    <a:lnTo>
                      <a:pt x="164" y="74"/>
                    </a:lnTo>
                    <a:lnTo>
                      <a:pt x="159" y="68"/>
                    </a:lnTo>
                    <a:lnTo>
                      <a:pt x="155" y="66"/>
                    </a:lnTo>
                    <a:lnTo>
                      <a:pt x="147" y="65"/>
                    </a:lnTo>
                    <a:lnTo>
                      <a:pt x="144" y="62"/>
                    </a:lnTo>
                    <a:lnTo>
                      <a:pt x="136" y="63"/>
                    </a:lnTo>
                    <a:lnTo>
                      <a:pt x="130" y="57"/>
                    </a:lnTo>
                    <a:lnTo>
                      <a:pt x="124" y="53"/>
                    </a:lnTo>
                    <a:lnTo>
                      <a:pt x="123" y="45"/>
                    </a:lnTo>
                    <a:lnTo>
                      <a:pt x="120" y="44"/>
                    </a:lnTo>
                    <a:lnTo>
                      <a:pt x="117" y="38"/>
                    </a:lnTo>
                    <a:lnTo>
                      <a:pt x="123" y="36"/>
                    </a:lnTo>
                    <a:lnTo>
                      <a:pt x="123" y="32"/>
                    </a:lnTo>
                    <a:lnTo>
                      <a:pt x="127" y="28"/>
                    </a:lnTo>
                    <a:lnTo>
                      <a:pt x="127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7" name="Freeform 2213">
                <a:extLst>
                  <a:ext uri="{FF2B5EF4-FFF2-40B4-BE49-F238E27FC236}">
                    <a16:creationId xmlns:a16="http://schemas.microsoft.com/office/drawing/2014/main" id="{D24BB6D7-2AE4-B8BC-0EAE-18AE94E0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714"/>
                <a:ext cx="86" cy="82"/>
              </a:xfrm>
              <a:custGeom>
                <a:avLst/>
                <a:gdLst>
                  <a:gd name="T0" fmla="*/ 127 w 171"/>
                  <a:gd name="T1" fmla="*/ 28 h 164"/>
                  <a:gd name="T2" fmla="*/ 123 w 171"/>
                  <a:gd name="T3" fmla="*/ 36 h 164"/>
                  <a:gd name="T4" fmla="*/ 120 w 171"/>
                  <a:gd name="T5" fmla="*/ 44 h 164"/>
                  <a:gd name="T6" fmla="*/ 124 w 171"/>
                  <a:gd name="T7" fmla="*/ 53 h 164"/>
                  <a:gd name="T8" fmla="*/ 136 w 171"/>
                  <a:gd name="T9" fmla="*/ 63 h 164"/>
                  <a:gd name="T10" fmla="*/ 147 w 171"/>
                  <a:gd name="T11" fmla="*/ 65 h 164"/>
                  <a:gd name="T12" fmla="*/ 159 w 171"/>
                  <a:gd name="T13" fmla="*/ 68 h 164"/>
                  <a:gd name="T14" fmla="*/ 171 w 171"/>
                  <a:gd name="T15" fmla="*/ 88 h 164"/>
                  <a:gd name="T16" fmla="*/ 162 w 171"/>
                  <a:gd name="T17" fmla="*/ 88 h 164"/>
                  <a:gd name="T18" fmla="*/ 158 w 171"/>
                  <a:gd name="T19" fmla="*/ 104 h 164"/>
                  <a:gd name="T20" fmla="*/ 167 w 171"/>
                  <a:gd name="T21" fmla="*/ 124 h 164"/>
                  <a:gd name="T22" fmla="*/ 158 w 171"/>
                  <a:gd name="T23" fmla="*/ 132 h 164"/>
                  <a:gd name="T24" fmla="*/ 165 w 171"/>
                  <a:gd name="T25" fmla="*/ 142 h 164"/>
                  <a:gd name="T26" fmla="*/ 152 w 171"/>
                  <a:gd name="T27" fmla="*/ 147 h 164"/>
                  <a:gd name="T28" fmla="*/ 142 w 171"/>
                  <a:gd name="T29" fmla="*/ 149 h 164"/>
                  <a:gd name="T30" fmla="*/ 124 w 171"/>
                  <a:gd name="T31" fmla="*/ 155 h 164"/>
                  <a:gd name="T32" fmla="*/ 115 w 171"/>
                  <a:gd name="T33" fmla="*/ 152 h 164"/>
                  <a:gd name="T34" fmla="*/ 111 w 171"/>
                  <a:gd name="T35" fmla="*/ 139 h 164"/>
                  <a:gd name="T36" fmla="*/ 98 w 171"/>
                  <a:gd name="T37" fmla="*/ 141 h 164"/>
                  <a:gd name="T38" fmla="*/ 92 w 171"/>
                  <a:gd name="T39" fmla="*/ 155 h 164"/>
                  <a:gd name="T40" fmla="*/ 80 w 171"/>
                  <a:gd name="T41" fmla="*/ 149 h 164"/>
                  <a:gd name="T42" fmla="*/ 79 w 171"/>
                  <a:gd name="T43" fmla="*/ 138 h 164"/>
                  <a:gd name="T44" fmla="*/ 70 w 171"/>
                  <a:gd name="T45" fmla="*/ 135 h 164"/>
                  <a:gd name="T46" fmla="*/ 62 w 171"/>
                  <a:gd name="T47" fmla="*/ 146 h 164"/>
                  <a:gd name="T48" fmla="*/ 54 w 171"/>
                  <a:gd name="T49" fmla="*/ 158 h 164"/>
                  <a:gd name="T50" fmla="*/ 54 w 171"/>
                  <a:gd name="T51" fmla="*/ 161 h 164"/>
                  <a:gd name="T52" fmla="*/ 39 w 171"/>
                  <a:gd name="T53" fmla="*/ 164 h 164"/>
                  <a:gd name="T54" fmla="*/ 36 w 171"/>
                  <a:gd name="T55" fmla="*/ 144 h 164"/>
                  <a:gd name="T56" fmla="*/ 47 w 171"/>
                  <a:gd name="T57" fmla="*/ 135 h 164"/>
                  <a:gd name="T58" fmla="*/ 45 w 171"/>
                  <a:gd name="T59" fmla="*/ 101 h 164"/>
                  <a:gd name="T60" fmla="*/ 20 w 171"/>
                  <a:gd name="T61" fmla="*/ 86 h 164"/>
                  <a:gd name="T62" fmla="*/ 15 w 171"/>
                  <a:gd name="T63" fmla="*/ 79 h 164"/>
                  <a:gd name="T64" fmla="*/ 18 w 171"/>
                  <a:gd name="T65" fmla="*/ 71 h 164"/>
                  <a:gd name="T66" fmla="*/ 24 w 171"/>
                  <a:gd name="T67" fmla="*/ 63 h 164"/>
                  <a:gd name="T68" fmla="*/ 32 w 171"/>
                  <a:gd name="T69" fmla="*/ 66 h 164"/>
                  <a:gd name="T70" fmla="*/ 21 w 171"/>
                  <a:gd name="T71" fmla="*/ 56 h 164"/>
                  <a:gd name="T72" fmla="*/ 20 w 171"/>
                  <a:gd name="T73" fmla="*/ 50 h 164"/>
                  <a:gd name="T74" fmla="*/ 12 w 171"/>
                  <a:gd name="T75" fmla="*/ 33 h 164"/>
                  <a:gd name="T76" fmla="*/ 0 w 171"/>
                  <a:gd name="T77" fmla="*/ 25 h 164"/>
                  <a:gd name="T78" fmla="*/ 10 w 171"/>
                  <a:gd name="T79" fmla="*/ 19 h 164"/>
                  <a:gd name="T80" fmla="*/ 10 w 171"/>
                  <a:gd name="T81" fmla="*/ 0 h 164"/>
                  <a:gd name="T82" fmla="*/ 29 w 171"/>
                  <a:gd name="T83" fmla="*/ 6 h 164"/>
                  <a:gd name="T84" fmla="*/ 24 w 171"/>
                  <a:gd name="T85" fmla="*/ 22 h 164"/>
                  <a:gd name="T86" fmla="*/ 30 w 171"/>
                  <a:gd name="T87" fmla="*/ 22 h 164"/>
                  <a:gd name="T88" fmla="*/ 41 w 171"/>
                  <a:gd name="T89" fmla="*/ 30 h 164"/>
                  <a:gd name="T90" fmla="*/ 41 w 171"/>
                  <a:gd name="T91" fmla="*/ 36 h 164"/>
                  <a:gd name="T92" fmla="*/ 53 w 171"/>
                  <a:gd name="T93" fmla="*/ 39 h 164"/>
                  <a:gd name="T94" fmla="*/ 64 w 171"/>
                  <a:gd name="T95" fmla="*/ 39 h 164"/>
                  <a:gd name="T96" fmla="*/ 71 w 171"/>
                  <a:gd name="T97" fmla="*/ 38 h 164"/>
                  <a:gd name="T98" fmla="*/ 85 w 171"/>
                  <a:gd name="T99" fmla="*/ 28 h 164"/>
                  <a:gd name="T100" fmla="*/ 91 w 171"/>
                  <a:gd name="T101" fmla="*/ 22 h 164"/>
                  <a:gd name="T102" fmla="*/ 98 w 171"/>
                  <a:gd name="T103" fmla="*/ 24 h 164"/>
                  <a:gd name="T104" fmla="*/ 106 w 171"/>
                  <a:gd name="T105" fmla="*/ 18 h 164"/>
                  <a:gd name="T106" fmla="*/ 120 w 171"/>
                  <a:gd name="T107" fmla="*/ 12 h 164"/>
                  <a:gd name="T108" fmla="*/ 127 w 171"/>
                  <a:gd name="T109" fmla="*/ 18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1" h="164">
                    <a:moveTo>
                      <a:pt x="127" y="18"/>
                    </a:moveTo>
                    <a:lnTo>
                      <a:pt x="127" y="28"/>
                    </a:lnTo>
                    <a:lnTo>
                      <a:pt x="123" y="32"/>
                    </a:lnTo>
                    <a:lnTo>
                      <a:pt x="123" y="36"/>
                    </a:lnTo>
                    <a:lnTo>
                      <a:pt x="117" y="38"/>
                    </a:lnTo>
                    <a:lnTo>
                      <a:pt x="120" y="44"/>
                    </a:lnTo>
                    <a:lnTo>
                      <a:pt x="123" y="45"/>
                    </a:lnTo>
                    <a:lnTo>
                      <a:pt x="124" y="53"/>
                    </a:lnTo>
                    <a:lnTo>
                      <a:pt x="130" y="57"/>
                    </a:lnTo>
                    <a:lnTo>
                      <a:pt x="136" y="63"/>
                    </a:lnTo>
                    <a:lnTo>
                      <a:pt x="144" y="62"/>
                    </a:lnTo>
                    <a:lnTo>
                      <a:pt x="147" y="65"/>
                    </a:lnTo>
                    <a:lnTo>
                      <a:pt x="155" y="66"/>
                    </a:lnTo>
                    <a:lnTo>
                      <a:pt x="159" y="68"/>
                    </a:lnTo>
                    <a:lnTo>
                      <a:pt x="164" y="74"/>
                    </a:lnTo>
                    <a:lnTo>
                      <a:pt x="171" y="88"/>
                    </a:lnTo>
                    <a:lnTo>
                      <a:pt x="165" y="88"/>
                    </a:lnTo>
                    <a:lnTo>
                      <a:pt x="162" y="88"/>
                    </a:lnTo>
                    <a:lnTo>
                      <a:pt x="152" y="101"/>
                    </a:lnTo>
                    <a:lnTo>
                      <a:pt x="158" y="104"/>
                    </a:lnTo>
                    <a:lnTo>
                      <a:pt x="170" y="121"/>
                    </a:lnTo>
                    <a:lnTo>
                      <a:pt x="167" y="124"/>
                    </a:lnTo>
                    <a:lnTo>
                      <a:pt x="162" y="129"/>
                    </a:lnTo>
                    <a:lnTo>
                      <a:pt x="158" y="132"/>
                    </a:lnTo>
                    <a:lnTo>
                      <a:pt x="159" y="135"/>
                    </a:lnTo>
                    <a:lnTo>
                      <a:pt x="165" y="142"/>
                    </a:lnTo>
                    <a:lnTo>
                      <a:pt x="159" y="142"/>
                    </a:lnTo>
                    <a:lnTo>
                      <a:pt x="152" y="147"/>
                    </a:lnTo>
                    <a:lnTo>
                      <a:pt x="144" y="149"/>
                    </a:lnTo>
                    <a:lnTo>
                      <a:pt x="142" y="149"/>
                    </a:lnTo>
                    <a:lnTo>
                      <a:pt x="132" y="150"/>
                    </a:lnTo>
                    <a:lnTo>
                      <a:pt x="124" y="155"/>
                    </a:lnTo>
                    <a:lnTo>
                      <a:pt x="123" y="152"/>
                    </a:lnTo>
                    <a:lnTo>
                      <a:pt x="115" y="152"/>
                    </a:lnTo>
                    <a:lnTo>
                      <a:pt x="111" y="146"/>
                    </a:lnTo>
                    <a:lnTo>
                      <a:pt x="111" y="139"/>
                    </a:lnTo>
                    <a:lnTo>
                      <a:pt x="106" y="139"/>
                    </a:lnTo>
                    <a:lnTo>
                      <a:pt x="98" y="141"/>
                    </a:lnTo>
                    <a:lnTo>
                      <a:pt x="91" y="146"/>
                    </a:lnTo>
                    <a:lnTo>
                      <a:pt x="92" y="155"/>
                    </a:lnTo>
                    <a:lnTo>
                      <a:pt x="91" y="158"/>
                    </a:lnTo>
                    <a:lnTo>
                      <a:pt x="80" y="149"/>
                    </a:lnTo>
                    <a:lnTo>
                      <a:pt x="85" y="142"/>
                    </a:lnTo>
                    <a:lnTo>
                      <a:pt x="79" y="138"/>
                    </a:lnTo>
                    <a:lnTo>
                      <a:pt x="70" y="132"/>
                    </a:lnTo>
                    <a:lnTo>
                      <a:pt x="70" y="135"/>
                    </a:lnTo>
                    <a:lnTo>
                      <a:pt x="64" y="138"/>
                    </a:lnTo>
                    <a:lnTo>
                      <a:pt x="62" y="146"/>
                    </a:lnTo>
                    <a:lnTo>
                      <a:pt x="53" y="150"/>
                    </a:lnTo>
                    <a:lnTo>
                      <a:pt x="54" y="158"/>
                    </a:lnTo>
                    <a:lnTo>
                      <a:pt x="56" y="159"/>
                    </a:lnTo>
                    <a:lnTo>
                      <a:pt x="54" y="161"/>
                    </a:lnTo>
                    <a:lnTo>
                      <a:pt x="51" y="162"/>
                    </a:lnTo>
                    <a:lnTo>
                      <a:pt x="39" y="164"/>
                    </a:lnTo>
                    <a:lnTo>
                      <a:pt x="33" y="152"/>
                    </a:lnTo>
                    <a:lnTo>
                      <a:pt x="36" y="144"/>
                    </a:lnTo>
                    <a:lnTo>
                      <a:pt x="42" y="141"/>
                    </a:lnTo>
                    <a:lnTo>
                      <a:pt x="47" y="135"/>
                    </a:lnTo>
                    <a:lnTo>
                      <a:pt x="50" y="124"/>
                    </a:lnTo>
                    <a:lnTo>
                      <a:pt x="45" y="101"/>
                    </a:lnTo>
                    <a:lnTo>
                      <a:pt x="23" y="101"/>
                    </a:lnTo>
                    <a:lnTo>
                      <a:pt x="20" y="86"/>
                    </a:lnTo>
                    <a:lnTo>
                      <a:pt x="17" y="88"/>
                    </a:lnTo>
                    <a:lnTo>
                      <a:pt x="15" y="79"/>
                    </a:lnTo>
                    <a:lnTo>
                      <a:pt x="20" y="76"/>
                    </a:lnTo>
                    <a:lnTo>
                      <a:pt x="18" y="71"/>
                    </a:lnTo>
                    <a:lnTo>
                      <a:pt x="24" y="70"/>
                    </a:lnTo>
                    <a:lnTo>
                      <a:pt x="24" y="63"/>
                    </a:lnTo>
                    <a:lnTo>
                      <a:pt x="29" y="68"/>
                    </a:lnTo>
                    <a:lnTo>
                      <a:pt x="32" y="66"/>
                    </a:lnTo>
                    <a:lnTo>
                      <a:pt x="26" y="54"/>
                    </a:lnTo>
                    <a:lnTo>
                      <a:pt x="21" y="56"/>
                    </a:lnTo>
                    <a:lnTo>
                      <a:pt x="18" y="50"/>
                    </a:lnTo>
                    <a:lnTo>
                      <a:pt x="20" y="50"/>
                    </a:lnTo>
                    <a:lnTo>
                      <a:pt x="18" y="35"/>
                    </a:lnTo>
                    <a:lnTo>
                      <a:pt x="12" y="33"/>
                    </a:lnTo>
                    <a:lnTo>
                      <a:pt x="6" y="27"/>
                    </a:lnTo>
                    <a:lnTo>
                      <a:pt x="0" y="25"/>
                    </a:lnTo>
                    <a:lnTo>
                      <a:pt x="3" y="21"/>
                    </a:lnTo>
                    <a:lnTo>
                      <a:pt x="10" y="19"/>
                    </a:lnTo>
                    <a:lnTo>
                      <a:pt x="9" y="6"/>
                    </a:lnTo>
                    <a:lnTo>
                      <a:pt x="10" y="0"/>
                    </a:lnTo>
                    <a:lnTo>
                      <a:pt x="27" y="3"/>
                    </a:lnTo>
                    <a:lnTo>
                      <a:pt x="29" y="6"/>
                    </a:lnTo>
                    <a:lnTo>
                      <a:pt x="30" y="15"/>
                    </a:lnTo>
                    <a:lnTo>
                      <a:pt x="24" y="22"/>
                    </a:lnTo>
                    <a:lnTo>
                      <a:pt x="30" y="25"/>
                    </a:lnTo>
                    <a:lnTo>
                      <a:pt x="30" y="22"/>
                    </a:lnTo>
                    <a:lnTo>
                      <a:pt x="36" y="19"/>
                    </a:lnTo>
                    <a:lnTo>
                      <a:pt x="41" y="30"/>
                    </a:lnTo>
                    <a:lnTo>
                      <a:pt x="39" y="35"/>
                    </a:lnTo>
                    <a:lnTo>
                      <a:pt x="41" y="36"/>
                    </a:lnTo>
                    <a:lnTo>
                      <a:pt x="48" y="35"/>
                    </a:lnTo>
                    <a:lnTo>
                      <a:pt x="53" y="39"/>
                    </a:lnTo>
                    <a:lnTo>
                      <a:pt x="62" y="35"/>
                    </a:lnTo>
                    <a:lnTo>
                      <a:pt x="64" y="39"/>
                    </a:lnTo>
                    <a:lnTo>
                      <a:pt x="68" y="36"/>
                    </a:lnTo>
                    <a:lnTo>
                      <a:pt x="71" y="38"/>
                    </a:lnTo>
                    <a:lnTo>
                      <a:pt x="71" y="35"/>
                    </a:lnTo>
                    <a:lnTo>
                      <a:pt x="85" y="28"/>
                    </a:lnTo>
                    <a:lnTo>
                      <a:pt x="88" y="22"/>
                    </a:lnTo>
                    <a:lnTo>
                      <a:pt x="91" y="22"/>
                    </a:lnTo>
                    <a:lnTo>
                      <a:pt x="95" y="25"/>
                    </a:lnTo>
                    <a:lnTo>
                      <a:pt x="98" y="24"/>
                    </a:lnTo>
                    <a:lnTo>
                      <a:pt x="100" y="18"/>
                    </a:lnTo>
                    <a:lnTo>
                      <a:pt x="106" y="18"/>
                    </a:lnTo>
                    <a:lnTo>
                      <a:pt x="106" y="19"/>
                    </a:lnTo>
                    <a:lnTo>
                      <a:pt x="120" y="12"/>
                    </a:lnTo>
                    <a:lnTo>
                      <a:pt x="123" y="18"/>
                    </a:lnTo>
                    <a:lnTo>
                      <a:pt x="127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8" name="Freeform 2214">
                <a:extLst>
                  <a:ext uri="{FF2B5EF4-FFF2-40B4-BE49-F238E27FC236}">
                    <a16:creationId xmlns:a16="http://schemas.microsoft.com/office/drawing/2014/main" id="{E345CAC4-D166-E425-EE5B-66B4DC35A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714"/>
                <a:ext cx="86" cy="82"/>
              </a:xfrm>
              <a:custGeom>
                <a:avLst/>
                <a:gdLst>
                  <a:gd name="T0" fmla="*/ 127 w 171"/>
                  <a:gd name="T1" fmla="*/ 28 h 164"/>
                  <a:gd name="T2" fmla="*/ 123 w 171"/>
                  <a:gd name="T3" fmla="*/ 36 h 164"/>
                  <a:gd name="T4" fmla="*/ 120 w 171"/>
                  <a:gd name="T5" fmla="*/ 44 h 164"/>
                  <a:gd name="T6" fmla="*/ 124 w 171"/>
                  <a:gd name="T7" fmla="*/ 53 h 164"/>
                  <a:gd name="T8" fmla="*/ 136 w 171"/>
                  <a:gd name="T9" fmla="*/ 63 h 164"/>
                  <a:gd name="T10" fmla="*/ 147 w 171"/>
                  <a:gd name="T11" fmla="*/ 65 h 164"/>
                  <a:gd name="T12" fmla="*/ 159 w 171"/>
                  <a:gd name="T13" fmla="*/ 68 h 164"/>
                  <a:gd name="T14" fmla="*/ 171 w 171"/>
                  <a:gd name="T15" fmla="*/ 88 h 164"/>
                  <a:gd name="T16" fmla="*/ 162 w 171"/>
                  <a:gd name="T17" fmla="*/ 88 h 164"/>
                  <a:gd name="T18" fmla="*/ 158 w 171"/>
                  <a:gd name="T19" fmla="*/ 104 h 164"/>
                  <a:gd name="T20" fmla="*/ 167 w 171"/>
                  <a:gd name="T21" fmla="*/ 124 h 164"/>
                  <a:gd name="T22" fmla="*/ 158 w 171"/>
                  <a:gd name="T23" fmla="*/ 132 h 164"/>
                  <a:gd name="T24" fmla="*/ 165 w 171"/>
                  <a:gd name="T25" fmla="*/ 142 h 164"/>
                  <a:gd name="T26" fmla="*/ 152 w 171"/>
                  <a:gd name="T27" fmla="*/ 147 h 164"/>
                  <a:gd name="T28" fmla="*/ 142 w 171"/>
                  <a:gd name="T29" fmla="*/ 149 h 164"/>
                  <a:gd name="T30" fmla="*/ 124 w 171"/>
                  <a:gd name="T31" fmla="*/ 155 h 164"/>
                  <a:gd name="T32" fmla="*/ 115 w 171"/>
                  <a:gd name="T33" fmla="*/ 152 h 164"/>
                  <a:gd name="T34" fmla="*/ 111 w 171"/>
                  <a:gd name="T35" fmla="*/ 139 h 164"/>
                  <a:gd name="T36" fmla="*/ 98 w 171"/>
                  <a:gd name="T37" fmla="*/ 141 h 164"/>
                  <a:gd name="T38" fmla="*/ 92 w 171"/>
                  <a:gd name="T39" fmla="*/ 155 h 164"/>
                  <a:gd name="T40" fmla="*/ 80 w 171"/>
                  <a:gd name="T41" fmla="*/ 149 h 164"/>
                  <a:gd name="T42" fmla="*/ 79 w 171"/>
                  <a:gd name="T43" fmla="*/ 138 h 164"/>
                  <a:gd name="T44" fmla="*/ 70 w 171"/>
                  <a:gd name="T45" fmla="*/ 135 h 164"/>
                  <a:gd name="T46" fmla="*/ 62 w 171"/>
                  <a:gd name="T47" fmla="*/ 146 h 164"/>
                  <a:gd name="T48" fmla="*/ 54 w 171"/>
                  <a:gd name="T49" fmla="*/ 158 h 164"/>
                  <a:gd name="T50" fmla="*/ 54 w 171"/>
                  <a:gd name="T51" fmla="*/ 161 h 164"/>
                  <a:gd name="T52" fmla="*/ 39 w 171"/>
                  <a:gd name="T53" fmla="*/ 164 h 164"/>
                  <a:gd name="T54" fmla="*/ 36 w 171"/>
                  <a:gd name="T55" fmla="*/ 144 h 164"/>
                  <a:gd name="T56" fmla="*/ 47 w 171"/>
                  <a:gd name="T57" fmla="*/ 135 h 164"/>
                  <a:gd name="T58" fmla="*/ 45 w 171"/>
                  <a:gd name="T59" fmla="*/ 101 h 164"/>
                  <a:gd name="T60" fmla="*/ 20 w 171"/>
                  <a:gd name="T61" fmla="*/ 86 h 164"/>
                  <a:gd name="T62" fmla="*/ 15 w 171"/>
                  <a:gd name="T63" fmla="*/ 79 h 164"/>
                  <a:gd name="T64" fmla="*/ 18 w 171"/>
                  <a:gd name="T65" fmla="*/ 71 h 164"/>
                  <a:gd name="T66" fmla="*/ 24 w 171"/>
                  <a:gd name="T67" fmla="*/ 63 h 164"/>
                  <a:gd name="T68" fmla="*/ 32 w 171"/>
                  <a:gd name="T69" fmla="*/ 66 h 164"/>
                  <a:gd name="T70" fmla="*/ 21 w 171"/>
                  <a:gd name="T71" fmla="*/ 56 h 164"/>
                  <a:gd name="T72" fmla="*/ 20 w 171"/>
                  <a:gd name="T73" fmla="*/ 50 h 164"/>
                  <a:gd name="T74" fmla="*/ 12 w 171"/>
                  <a:gd name="T75" fmla="*/ 33 h 164"/>
                  <a:gd name="T76" fmla="*/ 0 w 171"/>
                  <a:gd name="T77" fmla="*/ 25 h 164"/>
                  <a:gd name="T78" fmla="*/ 10 w 171"/>
                  <a:gd name="T79" fmla="*/ 19 h 164"/>
                  <a:gd name="T80" fmla="*/ 10 w 171"/>
                  <a:gd name="T81" fmla="*/ 0 h 164"/>
                  <a:gd name="T82" fmla="*/ 29 w 171"/>
                  <a:gd name="T83" fmla="*/ 6 h 164"/>
                  <a:gd name="T84" fmla="*/ 24 w 171"/>
                  <a:gd name="T85" fmla="*/ 22 h 164"/>
                  <a:gd name="T86" fmla="*/ 30 w 171"/>
                  <a:gd name="T87" fmla="*/ 22 h 164"/>
                  <a:gd name="T88" fmla="*/ 41 w 171"/>
                  <a:gd name="T89" fmla="*/ 30 h 164"/>
                  <a:gd name="T90" fmla="*/ 41 w 171"/>
                  <a:gd name="T91" fmla="*/ 36 h 164"/>
                  <a:gd name="T92" fmla="*/ 53 w 171"/>
                  <a:gd name="T93" fmla="*/ 39 h 164"/>
                  <a:gd name="T94" fmla="*/ 64 w 171"/>
                  <a:gd name="T95" fmla="*/ 39 h 164"/>
                  <a:gd name="T96" fmla="*/ 71 w 171"/>
                  <a:gd name="T97" fmla="*/ 38 h 164"/>
                  <a:gd name="T98" fmla="*/ 85 w 171"/>
                  <a:gd name="T99" fmla="*/ 28 h 164"/>
                  <a:gd name="T100" fmla="*/ 91 w 171"/>
                  <a:gd name="T101" fmla="*/ 22 h 164"/>
                  <a:gd name="T102" fmla="*/ 98 w 171"/>
                  <a:gd name="T103" fmla="*/ 24 h 164"/>
                  <a:gd name="T104" fmla="*/ 106 w 171"/>
                  <a:gd name="T105" fmla="*/ 18 h 164"/>
                  <a:gd name="T106" fmla="*/ 120 w 171"/>
                  <a:gd name="T107" fmla="*/ 12 h 164"/>
                  <a:gd name="T108" fmla="*/ 127 w 171"/>
                  <a:gd name="T109" fmla="*/ 18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1" h="164">
                    <a:moveTo>
                      <a:pt x="127" y="18"/>
                    </a:moveTo>
                    <a:lnTo>
                      <a:pt x="127" y="28"/>
                    </a:lnTo>
                    <a:lnTo>
                      <a:pt x="123" y="32"/>
                    </a:lnTo>
                    <a:lnTo>
                      <a:pt x="123" y="36"/>
                    </a:lnTo>
                    <a:lnTo>
                      <a:pt x="117" y="38"/>
                    </a:lnTo>
                    <a:lnTo>
                      <a:pt x="120" y="44"/>
                    </a:lnTo>
                    <a:lnTo>
                      <a:pt x="123" y="45"/>
                    </a:lnTo>
                    <a:lnTo>
                      <a:pt x="124" y="53"/>
                    </a:lnTo>
                    <a:lnTo>
                      <a:pt x="130" y="57"/>
                    </a:lnTo>
                    <a:lnTo>
                      <a:pt x="136" y="63"/>
                    </a:lnTo>
                    <a:lnTo>
                      <a:pt x="144" y="62"/>
                    </a:lnTo>
                    <a:lnTo>
                      <a:pt x="147" y="65"/>
                    </a:lnTo>
                    <a:lnTo>
                      <a:pt x="155" y="66"/>
                    </a:lnTo>
                    <a:lnTo>
                      <a:pt x="159" y="68"/>
                    </a:lnTo>
                    <a:lnTo>
                      <a:pt x="164" y="74"/>
                    </a:lnTo>
                    <a:lnTo>
                      <a:pt x="171" y="88"/>
                    </a:lnTo>
                    <a:lnTo>
                      <a:pt x="165" y="88"/>
                    </a:lnTo>
                    <a:lnTo>
                      <a:pt x="162" y="88"/>
                    </a:lnTo>
                    <a:lnTo>
                      <a:pt x="152" y="101"/>
                    </a:lnTo>
                    <a:lnTo>
                      <a:pt x="158" y="104"/>
                    </a:lnTo>
                    <a:lnTo>
                      <a:pt x="170" y="121"/>
                    </a:lnTo>
                    <a:lnTo>
                      <a:pt x="167" y="124"/>
                    </a:lnTo>
                    <a:lnTo>
                      <a:pt x="162" y="129"/>
                    </a:lnTo>
                    <a:lnTo>
                      <a:pt x="158" y="132"/>
                    </a:lnTo>
                    <a:lnTo>
                      <a:pt x="159" y="135"/>
                    </a:lnTo>
                    <a:lnTo>
                      <a:pt x="165" y="142"/>
                    </a:lnTo>
                    <a:lnTo>
                      <a:pt x="159" y="142"/>
                    </a:lnTo>
                    <a:lnTo>
                      <a:pt x="152" y="147"/>
                    </a:lnTo>
                    <a:lnTo>
                      <a:pt x="144" y="149"/>
                    </a:lnTo>
                    <a:lnTo>
                      <a:pt x="142" y="149"/>
                    </a:lnTo>
                    <a:lnTo>
                      <a:pt x="132" y="150"/>
                    </a:lnTo>
                    <a:lnTo>
                      <a:pt x="124" y="155"/>
                    </a:lnTo>
                    <a:lnTo>
                      <a:pt x="123" y="152"/>
                    </a:lnTo>
                    <a:lnTo>
                      <a:pt x="115" y="152"/>
                    </a:lnTo>
                    <a:lnTo>
                      <a:pt x="111" y="146"/>
                    </a:lnTo>
                    <a:lnTo>
                      <a:pt x="111" y="139"/>
                    </a:lnTo>
                    <a:lnTo>
                      <a:pt x="106" y="139"/>
                    </a:lnTo>
                    <a:lnTo>
                      <a:pt x="98" y="141"/>
                    </a:lnTo>
                    <a:lnTo>
                      <a:pt x="91" y="146"/>
                    </a:lnTo>
                    <a:lnTo>
                      <a:pt x="92" y="155"/>
                    </a:lnTo>
                    <a:lnTo>
                      <a:pt x="91" y="158"/>
                    </a:lnTo>
                    <a:lnTo>
                      <a:pt x="80" y="149"/>
                    </a:lnTo>
                    <a:lnTo>
                      <a:pt x="85" y="142"/>
                    </a:lnTo>
                    <a:lnTo>
                      <a:pt x="79" y="138"/>
                    </a:lnTo>
                    <a:lnTo>
                      <a:pt x="70" y="132"/>
                    </a:lnTo>
                    <a:lnTo>
                      <a:pt x="70" y="135"/>
                    </a:lnTo>
                    <a:lnTo>
                      <a:pt x="64" y="138"/>
                    </a:lnTo>
                    <a:lnTo>
                      <a:pt x="62" y="146"/>
                    </a:lnTo>
                    <a:lnTo>
                      <a:pt x="53" y="150"/>
                    </a:lnTo>
                    <a:lnTo>
                      <a:pt x="54" y="158"/>
                    </a:lnTo>
                    <a:lnTo>
                      <a:pt x="56" y="159"/>
                    </a:lnTo>
                    <a:lnTo>
                      <a:pt x="54" y="161"/>
                    </a:lnTo>
                    <a:lnTo>
                      <a:pt x="51" y="162"/>
                    </a:lnTo>
                    <a:lnTo>
                      <a:pt x="39" y="164"/>
                    </a:lnTo>
                    <a:lnTo>
                      <a:pt x="33" y="152"/>
                    </a:lnTo>
                    <a:lnTo>
                      <a:pt x="36" y="144"/>
                    </a:lnTo>
                    <a:lnTo>
                      <a:pt x="42" y="141"/>
                    </a:lnTo>
                    <a:lnTo>
                      <a:pt x="47" y="135"/>
                    </a:lnTo>
                    <a:lnTo>
                      <a:pt x="50" y="124"/>
                    </a:lnTo>
                    <a:lnTo>
                      <a:pt x="45" y="101"/>
                    </a:lnTo>
                    <a:lnTo>
                      <a:pt x="23" y="101"/>
                    </a:lnTo>
                    <a:lnTo>
                      <a:pt x="20" y="86"/>
                    </a:lnTo>
                    <a:lnTo>
                      <a:pt x="17" y="88"/>
                    </a:lnTo>
                    <a:lnTo>
                      <a:pt x="15" y="79"/>
                    </a:lnTo>
                    <a:lnTo>
                      <a:pt x="20" y="76"/>
                    </a:lnTo>
                    <a:lnTo>
                      <a:pt x="18" y="71"/>
                    </a:lnTo>
                    <a:lnTo>
                      <a:pt x="24" y="70"/>
                    </a:lnTo>
                    <a:lnTo>
                      <a:pt x="24" y="63"/>
                    </a:lnTo>
                    <a:lnTo>
                      <a:pt x="29" y="68"/>
                    </a:lnTo>
                    <a:lnTo>
                      <a:pt x="32" y="66"/>
                    </a:lnTo>
                    <a:lnTo>
                      <a:pt x="26" y="54"/>
                    </a:lnTo>
                    <a:lnTo>
                      <a:pt x="21" y="56"/>
                    </a:lnTo>
                    <a:lnTo>
                      <a:pt x="18" y="50"/>
                    </a:lnTo>
                    <a:lnTo>
                      <a:pt x="20" y="50"/>
                    </a:lnTo>
                    <a:lnTo>
                      <a:pt x="18" y="35"/>
                    </a:lnTo>
                    <a:lnTo>
                      <a:pt x="12" y="33"/>
                    </a:lnTo>
                    <a:lnTo>
                      <a:pt x="6" y="27"/>
                    </a:lnTo>
                    <a:lnTo>
                      <a:pt x="0" y="25"/>
                    </a:lnTo>
                    <a:lnTo>
                      <a:pt x="3" y="21"/>
                    </a:lnTo>
                    <a:lnTo>
                      <a:pt x="10" y="19"/>
                    </a:lnTo>
                    <a:lnTo>
                      <a:pt x="9" y="6"/>
                    </a:lnTo>
                    <a:lnTo>
                      <a:pt x="10" y="0"/>
                    </a:lnTo>
                    <a:lnTo>
                      <a:pt x="27" y="3"/>
                    </a:lnTo>
                    <a:lnTo>
                      <a:pt x="29" y="6"/>
                    </a:lnTo>
                    <a:lnTo>
                      <a:pt x="30" y="15"/>
                    </a:lnTo>
                    <a:lnTo>
                      <a:pt x="24" y="22"/>
                    </a:lnTo>
                    <a:lnTo>
                      <a:pt x="30" y="25"/>
                    </a:lnTo>
                    <a:lnTo>
                      <a:pt x="30" y="22"/>
                    </a:lnTo>
                    <a:lnTo>
                      <a:pt x="36" y="19"/>
                    </a:lnTo>
                    <a:lnTo>
                      <a:pt x="41" y="30"/>
                    </a:lnTo>
                    <a:lnTo>
                      <a:pt x="39" y="35"/>
                    </a:lnTo>
                    <a:lnTo>
                      <a:pt x="41" y="36"/>
                    </a:lnTo>
                    <a:lnTo>
                      <a:pt x="48" y="35"/>
                    </a:lnTo>
                    <a:lnTo>
                      <a:pt x="53" y="39"/>
                    </a:lnTo>
                    <a:lnTo>
                      <a:pt x="62" y="35"/>
                    </a:lnTo>
                    <a:lnTo>
                      <a:pt x="64" y="39"/>
                    </a:lnTo>
                    <a:lnTo>
                      <a:pt x="68" y="36"/>
                    </a:lnTo>
                    <a:lnTo>
                      <a:pt x="71" y="38"/>
                    </a:lnTo>
                    <a:lnTo>
                      <a:pt x="71" y="35"/>
                    </a:lnTo>
                    <a:lnTo>
                      <a:pt x="85" y="28"/>
                    </a:lnTo>
                    <a:lnTo>
                      <a:pt x="88" y="22"/>
                    </a:lnTo>
                    <a:lnTo>
                      <a:pt x="91" y="22"/>
                    </a:lnTo>
                    <a:lnTo>
                      <a:pt x="95" y="25"/>
                    </a:lnTo>
                    <a:lnTo>
                      <a:pt x="98" y="24"/>
                    </a:lnTo>
                    <a:lnTo>
                      <a:pt x="100" y="18"/>
                    </a:lnTo>
                    <a:lnTo>
                      <a:pt x="106" y="18"/>
                    </a:lnTo>
                    <a:lnTo>
                      <a:pt x="106" y="19"/>
                    </a:lnTo>
                    <a:lnTo>
                      <a:pt x="120" y="12"/>
                    </a:lnTo>
                    <a:lnTo>
                      <a:pt x="123" y="18"/>
                    </a:lnTo>
                    <a:lnTo>
                      <a:pt x="127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7" name="Group 2416">
              <a:extLst>
                <a:ext uri="{FF2B5EF4-FFF2-40B4-BE49-F238E27FC236}">
                  <a16:creationId xmlns:a16="http://schemas.microsoft.com/office/drawing/2014/main" id="{1DD4F171-3F08-C256-B525-14A625493A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79" y="747"/>
              <a:ext cx="2629" cy="2233"/>
              <a:chOff x="2079" y="747"/>
              <a:chExt cx="2629" cy="2233"/>
            </a:xfrm>
          </p:grpSpPr>
          <p:sp>
            <p:nvSpPr>
              <p:cNvPr id="4579" name="Freeform 2216">
                <a:extLst>
                  <a:ext uri="{FF2B5EF4-FFF2-40B4-BE49-F238E27FC236}">
                    <a16:creationId xmlns:a16="http://schemas.microsoft.com/office/drawing/2014/main" id="{47AF8A5A-3CA7-FBB9-A7A6-11A91868C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747"/>
                <a:ext cx="83" cy="96"/>
              </a:xfrm>
              <a:custGeom>
                <a:avLst/>
                <a:gdLst>
                  <a:gd name="T0" fmla="*/ 129 w 166"/>
                  <a:gd name="T1" fmla="*/ 27 h 191"/>
                  <a:gd name="T2" fmla="*/ 114 w 166"/>
                  <a:gd name="T3" fmla="*/ 23 h 191"/>
                  <a:gd name="T4" fmla="*/ 96 w 166"/>
                  <a:gd name="T5" fmla="*/ 26 h 191"/>
                  <a:gd name="T6" fmla="*/ 91 w 166"/>
                  <a:gd name="T7" fmla="*/ 11 h 191"/>
                  <a:gd name="T8" fmla="*/ 79 w 166"/>
                  <a:gd name="T9" fmla="*/ 9 h 191"/>
                  <a:gd name="T10" fmla="*/ 61 w 166"/>
                  <a:gd name="T11" fmla="*/ 5 h 191"/>
                  <a:gd name="T12" fmla="*/ 47 w 166"/>
                  <a:gd name="T13" fmla="*/ 17 h 191"/>
                  <a:gd name="T14" fmla="*/ 38 w 166"/>
                  <a:gd name="T15" fmla="*/ 6 h 191"/>
                  <a:gd name="T16" fmla="*/ 28 w 166"/>
                  <a:gd name="T17" fmla="*/ 11 h 191"/>
                  <a:gd name="T18" fmla="*/ 23 w 166"/>
                  <a:gd name="T19" fmla="*/ 17 h 191"/>
                  <a:gd name="T20" fmla="*/ 19 w 166"/>
                  <a:gd name="T21" fmla="*/ 23 h 191"/>
                  <a:gd name="T22" fmla="*/ 17 w 166"/>
                  <a:gd name="T23" fmla="*/ 38 h 191"/>
                  <a:gd name="T24" fmla="*/ 17 w 166"/>
                  <a:gd name="T25" fmla="*/ 52 h 191"/>
                  <a:gd name="T26" fmla="*/ 6 w 166"/>
                  <a:gd name="T27" fmla="*/ 59 h 191"/>
                  <a:gd name="T28" fmla="*/ 0 w 166"/>
                  <a:gd name="T29" fmla="*/ 68 h 191"/>
                  <a:gd name="T30" fmla="*/ 9 w 166"/>
                  <a:gd name="T31" fmla="*/ 84 h 191"/>
                  <a:gd name="T32" fmla="*/ 37 w 166"/>
                  <a:gd name="T33" fmla="*/ 79 h 191"/>
                  <a:gd name="T34" fmla="*/ 44 w 166"/>
                  <a:gd name="T35" fmla="*/ 77 h 191"/>
                  <a:gd name="T36" fmla="*/ 41 w 166"/>
                  <a:gd name="T37" fmla="*/ 87 h 191"/>
                  <a:gd name="T38" fmla="*/ 49 w 166"/>
                  <a:gd name="T39" fmla="*/ 93 h 191"/>
                  <a:gd name="T40" fmla="*/ 61 w 166"/>
                  <a:gd name="T41" fmla="*/ 103 h 191"/>
                  <a:gd name="T42" fmla="*/ 55 w 166"/>
                  <a:gd name="T43" fmla="*/ 111 h 191"/>
                  <a:gd name="T44" fmla="*/ 53 w 166"/>
                  <a:gd name="T45" fmla="*/ 118 h 191"/>
                  <a:gd name="T46" fmla="*/ 64 w 166"/>
                  <a:gd name="T47" fmla="*/ 125 h 191"/>
                  <a:gd name="T48" fmla="*/ 47 w 166"/>
                  <a:gd name="T49" fmla="*/ 140 h 191"/>
                  <a:gd name="T50" fmla="*/ 35 w 166"/>
                  <a:gd name="T51" fmla="*/ 153 h 191"/>
                  <a:gd name="T52" fmla="*/ 40 w 166"/>
                  <a:gd name="T53" fmla="*/ 163 h 191"/>
                  <a:gd name="T54" fmla="*/ 35 w 166"/>
                  <a:gd name="T55" fmla="*/ 172 h 191"/>
                  <a:gd name="T56" fmla="*/ 32 w 166"/>
                  <a:gd name="T57" fmla="*/ 179 h 191"/>
                  <a:gd name="T58" fmla="*/ 35 w 166"/>
                  <a:gd name="T59" fmla="*/ 185 h 191"/>
                  <a:gd name="T60" fmla="*/ 61 w 166"/>
                  <a:gd name="T61" fmla="*/ 191 h 191"/>
                  <a:gd name="T62" fmla="*/ 69 w 166"/>
                  <a:gd name="T63" fmla="*/ 187 h 191"/>
                  <a:gd name="T64" fmla="*/ 79 w 166"/>
                  <a:gd name="T65" fmla="*/ 187 h 191"/>
                  <a:gd name="T66" fmla="*/ 94 w 166"/>
                  <a:gd name="T67" fmla="*/ 185 h 191"/>
                  <a:gd name="T68" fmla="*/ 113 w 166"/>
                  <a:gd name="T69" fmla="*/ 169 h 191"/>
                  <a:gd name="T70" fmla="*/ 125 w 166"/>
                  <a:gd name="T71" fmla="*/ 172 h 191"/>
                  <a:gd name="T72" fmla="*/ 135 w 166"/>
                  <a:gd name="T73" fmla="*/ 163 h 191"/>
                  <a:gd name="T74" fmla="*/ 140 w 166"/>
                  <a:gd name="T75" fmla="*/ 155 h 191"/>
                  <a:gd name="T76" fmla="*/ 154 w 166"/>
                  <a:gd name="T77" fmla="*/ 147 h 191"/>
                  <a:gd name="T78" fmla="*/ 158 w 166"/>
                  <a:gd name="T79" fmla="*/ 135 h 191"/>
                  <a:gd name="T80" fmla="*/ 154 w 166"/>
                  <a:gd name="T81" fmla="*/ 126 h 191"/>
                  <a:gd name="T82" fmla="*/ 166 w 166"/>
                  <a:gd name="T83" fmla="*/ 120 h 191"/>
                  <a:gd name="T84" fmla="*/ 161 w 166"/>
                  <a:gd name="T85" fmla="*/ 109 h 191"/>
                  <a:gd name="T86" fmla="*/ 149 w 166"/>
                  <a:gd name="T87" fmla="*/ 115 h 191"/>
                  <a:gd name="T88" fmla="*/ 137 w 166"/>
                  <a:gd name="T89" fmla="*/ 111 h 191"/>
                  <a:gd name="T90" fmla="*/ 131 w 166"/>
                  <a:gd name="T91" fmla="*/ 102 h 191"/>
                  <a:gd name="T92" fmla="*/ 126 w 166"/>
                  <a:gd name="T93" fmla="*/ 88 h 191"/>
                  <a:gd name="T94" fmla="*/ 122 w 166"/>
                  <a:gd name="T95" fmla="*/ 70 h 191"/>
                  <a:gd name="T96" fmla="*/ 122 w 166"/>
                  <a:gd name="T97" fmla="*/ 50 h 191"/>
                  <a:gd name="T98" fmla="*/ 132 w 166"/>
                  <a:gd name="T99" fmla="*/ 47 h 191"/>
                  <a:gd name="T100" fmla="*/ 128 w 166"/>
                  <a:gd name="T101" fmla="*/ 33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6" h="191">
                    <a:moveTo>
                      <a:pt x="128" y="33"/>
                    </a:moveTo>
                    <a:lnTo>
                      <a:pt x="129" y="27"/>
                    </a:lnTo>
                    <a:lnTo>
                      <a:pt x="122" y="27"/>
                    </a:lnTo>
                    <a:lnTo>
                      <a:pt x="114" y="23"/>
                    </a:lnTo>
                    <a:lnTo>
                      <a:pt x="104" y="26"/>
                    </a:lnTo>
                    <a:lnTo>
                      <a:pt x="96" y="26"/>
                    </a:lnTo>
                    <a:lnTo>
                      <a:pt x="94" y="23"/>
                    </a:lnTo>
                    <a:lnTo>
                      <a:pt x="91" y="11"/>
                    </a:lnTo>
                    <a:lnTo>
                      <a:pt x="87" y="14"/>
                    </a:lnTo>
                    <a:lnTo>
                      <a:pt x="79" y="9"/>
                    </a:lnTo>
                    <a:lnTo>
                      <a:pt x="76" y="0"/>
                    </a:lnTo>
                    <a:lnTo>
                      <a:pt x="61" y="5"/>
                    </a:lnTo>
                    <a:lnTo>
                      <a:pt x="55" y="11"/>
                    </a:lnTo>
                    <a:lnTo>
                      <a:pt x="47" y="17"/>
                    </a:lnTo>
                    <a:lnTo>
                      <a:pt x="43" y="23"/>
                    </a:lnTo>
                    <a:lnTo>
                      <a:pt x="38" y="6"/>
                    </a:lnTo>
                    <a:lnTo>
                      <a:pt x="38" y="9"/>
                    </a:lnTo>
                    <a:lnTo>
                      <a:pt x="28" y="11"/>
                    </a:lnTo>
                    <a:lnTo>
                      <a:pt x="25" y="17"/>
                    </a:lnTo>
                    <a:lnTo>
                      <a:pt x="23" y="17"/>
                    </a:lnTo>
                    <a:lnTo>
                      <a:pt x="19" y="17"/>
                    </a:lnTo>
                    <a:lnTo>
                      <a:pt x="19" y="23"/>
                    </a:lnTo>
                    <a:lnTo>
                      <a:pt x="25" y="30"/>
                    </a:lnTo>
                    <a:lnTo>
                      <a:pt x="17" y="38"/>
                    </a:lnTo>
                    <a:lnTo>
                      <a:pt x="22" y="46"/>
                    </a:lnTo>
                    <a:lnTo>
                      <a:pt x="17" y="52"/>
                    </a:lnTo>
                    <a:lnTo>
                      <a:pt x="6" y="52"/>
                    </a:lnTo>
                    <a:lnTo>
                      <a:pt x="6" y="59"/>
                    </a:lnTo>
                    <a:lnTo>
                      <a:pt x="2" y="62"/>
                    </a:lnTo>
                    <a:lnTo>
                      <a:pt x="0" y="68"/>
                    </a:lnTo>
                    <a:lnTo>
                      <a:pt x="8" y="84"/>
                    </a:lnTo>
                    <a:lnTo>
                      <a:pt x="9" y="84"/>
                    </a:lnTo>
                    <a:lnTo>
                      <a:pt x="31" y="74"/>
                    </a:lnTo>
                    <a:lnTo>
                      <a:pt x="37" y="79"/>
                    </a:lnTo>
                    <a:lnTo>
                      <a:pt x="43" y="79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41" y="87"/>
                    </a:lnTo>
                    <a:lnTo>
                      <a:pt x="43" y="91"/>
                    </a:lnTo>
                    <a:lnTo>
                      <a:pt x="49" y="93"/>
                    </a:lnTo>
                    <a:lnTo>
                      <a:pt x="57" y="96"/>
                    </a:lnTo>
                    <a:lnTo>
                      <a:pt x="61" y="103"/>
                    </a:lnTo>
                    <a:lnTo>
                      <a:pt x="57" y="105"/>
                    </a:lnTo>
                    <a:lnTo>
                      <a:pt x="55" y="111"/>
                    </a:lnTo>
                    <a:lnTo>
                      <a:pt x="52" y="114"/>
                    </a:lnTo>
                    <a:lnTo>
                      <a:pt x="53" y="118"/>
                    </a:lnTo>
                    <a:lnTo>
                      <a:pt x="58" y="120"/>
                    </a:lnTo>
                    <a:lnTo>
                      <a:pt x="64" y="125"/>
                    </a:lnTo>
                    <a:lnTo>
                      <a:pt x="60" y="134"/>
                    </a:lnTo>
                    <a:lnTo>
                      <a:pt x="47" y="140"/>
                    </a:lnTo>
                    <a:lnTo>
                      <a:pt x="43" y="149"/>
                    </a:lnTo>
                    <a:lnTo>
                      <a:pt x="35" y="153"/>
                    </a:lnTo>
                    <a:lnTo>
                      <a:pt x="34" y="158"/>
                    </a:lnTo>
                    <a:lnTo>
                      <a:pt x="40" y="163"/>
                    </a:lnTo>
                    <a:lnTo>
                      <a:pt x="40" y="167"/>
                    </a:lnTo>
                    <a:lnTo>
                      <a:pt x="35" y="172"/>
                    </a:lnTo>
                    <a:lnTo>
                      <a:pt x="35" y="178"/>
                    </a:lnTo>
                    <a:lnTo>
                      <a:pt x="32" y="179"/>
                    </a:lnTo>
                    <a:lnTo>
                      <a:pt x="31" y="184"/>
                    </a:lnTo>
                    <a:lnTo>
                      <a:pt x="35" y="185"/>
                    </a:lnTo>
                    <a:lnTo>
                      <a:pt x="57" y="185"/>
                    </a:lnTo>
                    <a:lnTo>
                      <a:pt x="61" y="191"/>
                    </a:lnTo>
                    <a:lnTo>
                      <a:pt x="64" y="187"/>
                    </a:lnTo>
                    <a:lnTo>
                      <a:pt x="69" y="187"/>
                    </a:lnTo>
                    <a:lnTo>
                      <a:pt x="72" y="179"/>
                    </a:lnTo>
                    <a:lnTo>
                      <a:pt x="79" y="187"/>
                    </a:lnTo>
                    <a:lnTo>
                      <a:pt x="87" y="191"/>
                    </a:lnTo>
                    <a:lnTo>
                      <a:pt x="94" y="185"/>
                    </a:lnTo>
                    <a:lnTo>
                      <a:pt x="105" y="173"/>
                    </a:lnTo>
                    <a:lnTo>
                      <a:pt x="113" y="169"/>
                    </a:lnTo>
                    <a:lnTo>
                      <a:pt x="119" y="169"/>
                    </a:lnTo>
                    <a:lnTo>
                      <a:pt x="125" y="172"/>
                    </a:lnTo>
                    <a:lnTo>
                      <a:pt x="131" y="169"/>
                    </a:lnTo>
                    <a:lnTo>
                      <a:pt x="135" y="163"/>
                    </a:lnTo>
                    <a:lnTo>
                      <a:pt x="140" y="163"/>
                    </a:lnTo>
                    <a:lnTo>
                      <a:pt x="140" y="155"/>
                    </a:lnTo>
                    <a:lnTo>
                      <a:pt x="146" y="153"/>
                    </a:lnTo>
                    <a:lnTo>
                      <a:pt x="154" y="147"/>
                    </a:lnTo>
                    <a:lnTo>
                      <a:pt x="157" y="143"/>
                    </a:lnTo>
                    <a:lnTo>
                      <a:pt x="158" y="135"/>
                    </a:lnTo>
                    <a:lnTo>
                      <a:pt x="158" y="129"/>
                    </a:lnTo>
                    <a:lnTo>
                      <a:pt x="154" y="126"/>
                    </a:lnTo>
                    <a:lnTo>
                      <a:pt x="157" y="123"/>
                    </a:lnTo>
                    <a:lnTo>
                      <a:pt x="166" y="120"/>
                    </a:lnTo>
                    <a:lnTo>
                      <a:pt x="164" y="111"/>
                    </a:lnTo>
                    <a:lnTo>
                      <a:pt x="161" y="109"/>
                    </a:lnTo>
                    <a:lnTo>
                      <a:pt x="149" y="112"/>
                    </a:lnTo>
                    <a:lnTo>
                      <a:pt x="149" y="115"/>
                    </a:lnTo>
                    <a:lnTo>
                      <a:pt x="140" y="115"/>
                    </a:lnTo>
                    <a:lnTo>
                      <a:pt x="137" y="111"/>
                    </a:lnTo>
                    <a:lnTo>
                      <a:pt x="137" y="106"/>
                    </a:lnTo>
                    <a:lnTo>
                      <a:pt x="131" y="102"/>
                    </a:lnTo>
                    <a:lnTo>
                      <a:pt x="128" y="99"/>
                    </a:lnTo>
                    <a:lnTo>
                      <a:pt x="126" y="88"/>
                    </a:lnTo>
                    <a:lnTo>
                      <a:pt x="122" y="76"/>
                    </a:lnTo>
                    <a:lnTo>
                      <a:pt x="122" y="70"/>
                    </a:lnTo>
                    <a:lnTo>
                      <a:pt x="116" y="59"/>
                    </a:lnTo>
                    <a:lnTo>
                      <a:pt x="122" y="50"/>
                    </a:lnTo>
                    <a:lnTo>
                      <a:pt x="126" y="56"/>
                    </a:lnTo>
                    <a:lnTo>
                      <a:pt x="132" y="47"/>
                    </a:lnTo>
                    <a:lnTo>
                      <a:pt x="126" y="38"/>
                    </a:lnTo>
                    <a:lnTo>
                      <a:pt x="128" y="3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0" name="Freeform 2217">
                <a:extLst>
                  <a:ext uri="{FF2B5EF4-FFF2-40B4-BE49-F238E27FC236}">
                    <a16:creationId xmlns:a16="http://schemas.microsoft.com/office/drawing/2014/main" id="{0B303CE4-CD2E-2B88-30B3-BD47216AD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747"/>
                <a:ext cx="83" cy="96"/>
              </a:xfrm>
              <a:custGeom>
                <a:avLst/>
                <a:gdLst>
                  <a:gd name="T0" fmla="*/ 126 w 166"/>
                  <a:gd name="T1" fmla="*/ 38 h 191"/>
                  <a:gd name="T2" fmla="*/ 126 w 166"/>
                  <a:gd name="T3" fmla="*/ 56 h 191"/>
                  <a:gd name="T4" fmla="*/ 116 w 166"/>
                  <a:gd name="T5" fmla="*/ 59 h 191"/>
                  <a:gd name="T6" fmla="*/ 122 w 166"/>
                  <a:gd name="T7" fmla="*/ 76 h 191"/>
                  <a:gd name="T8" fmla="*/ 128 w 166"/>
                  <a:gd name="T9" fmla="*/ 99 h 191"/>
                  <a:gd name="T10" fmla="*/ 137 w 166"/>
                  <a:gd name="T11" fmla="*/ 106 h 191"/>
                  <a:gd name="T12" fmla="*/ 140 w 166"/>
                  <a:gd name="T13" fmla="*/ 115 h 191"/>
                  <a:gd name="T14" fmla="*/ 149 w 166"/>
                  <a:gd name="T15" fmla="*/ 112 h 191"/>
                  <a:gd name="T16" fmla="*/ 164 w 166"/>
                  <a:gd name="T17" fmla="*/ 111 h 191"/>
                  <a:gd name="T18" fmla="*/ 157 w 166"/>
                  <a:gd name="T19" fmla="*/ 123 h 191"/>
                  <a:gd name="T20" fmla="*/ 158 w 166"/>
                  <a:gd name="T21" fmla="*/ 129 h 191"/>
                  <a:gd name="T22" fmla="*/ 157 w 166"/>
                  <a:gd name="T23" fmla="*/ 143 h 191"/>
                  <a:gd name="T24" fmla="*/ 146 w 166"/>
                  <a:gd name="T25" fmla="*/ 153 h 191"/>
                  <a:gd name="T26" fmla="*/ 140 w 166"/>
                  <a:gd name="T27" fmla="*/ 163 h 191"/>
                  <a:gd name="T28" fmla="*/ 131 w 166"/>
                  <a:gd name="T29" fmla="*/ 169 h 191"/>
                  <a:gd name="T30" fmla="*/ 119 w 166"/>
                  <a:gd name="T31" fmla="*/ 169 h 191"/>
                  <a:gd name="T32" fmla="*/ 105 w 166"/>
                  <a:gd name="T33" fmla="*/ 173 h 191"/>
                  <a:gd name="T34" fmla="*/ 87 w 166"/>
                  <a:gd name="T35" fmla="*/ 191 h 191"/>
                  <a:gd name="T36" fmla="*/ 72 w 166"/>
                  <a:gd name="T37" fmla="*/ 179 h 191"/>
                  <a:gd name="T38" fmla="*/ 64 w 166"/>
                  <a:gd name="T39" fmla="*/ 187 h 191"/>
                  <a:gd name="T40" fmla="*/ 57 w 166"/>
                  <a:gd name="T41" fmla="*/ 185 h 191"/>
                  <a:gd name="T42" fmla="*/ 31 w 166"/>
                  <a:gd name="T43" fmla="*/ 184 h 191"/>
                  <a:gd name="T44" fmla="*/ 35 w 166"/>
                  <a:gd name="T45" fmla="*/ 178 h 191"/>
                  <a:gd name="T46" fmla="*/ 40 w 166"/>
                  <a:gd name="T47" fmla="*/ 167 h 191"/>
                  <a:gd name="T48" fmla="*/ 34 w 166"/>
                  <a:gd name="T49" fmla="*/ 158 h 191"/>
                  <a:gd name="T50" fmla="*/ 43 w 166"/>
                  <a:gd name="T51" fmla="*/ 149 h 191"/>
                  <a:gd name="T52" fmla="*/ 60 w 166"/>
                  <a:gd name="T53" fmla="*/ 134 h 191"/>
                  <a:gd name="T54" fmla="*/ 58 w 166"/>
                  <a:gd name="T55" fmla="*/ 120 h 191"/>
                  <a:gd name="T56" fmla="*/ 52 w 166"/>
                  <a:gd name="T57" fmla="*/ 114 h 191"/>
                  <a:gd name="T58" fmla="*/ 57 w 166"/>
                  <a:gd name="T59" fmla="*/ 105 h 191"/>
                  <a:gd name="T60" fmla="*/ 57 w 166"/>
                  <a:gd name="T61" fmla="*/ 96 h 191"/>
                  <a:gd name="T62" fmla="*/ 43 w 166"/>
                  <a:gd name="T63" fmla="*/ 91 h 191"/>
                  <a:gd name="T64" fmla="*/ 44 w 166"/>
                  <a:gd name="T65" fmla="*/ 77 h 191"/>
                  <a:gd name="T66" fmla="*/ 43 w 166"/>
                  <a:gd name="T67" fmla="*/ 79 h 191"/>
                  <a:gd name="T68" fmla="*/ 31 w 166"/>
                  <a:gd name="T69" fmla="*/ 74 h 191"/>
                  <a:gd name="T70" fmla="*/ 8 w 166"/>
                  <a:gd name="T71" fmla="*/ 84 h 191"/>
                  <a:gd name="T72" fmla="*/ 2 w 166"/>
                  <a:gd name="T73" fmla="*/ 62 h 191"/>
                  <a:gd name="T74" fmla="*/ 6 w 166"/>
                  <a:gd name="T75" fmla="*/ 52 h 191"/>
                  <a:gd name="T76" fmla="*/ 22 w 166"/>
                  <a:gd name="T77" fmla="*/ 46 h 191"/>
                  <a:gd name="T78" fmla="*/ 25 w 166"/>
                  <a:gd name="T79" fmla="*/ 30 h 191"/>
                  <a:gd name="T80" fmla="*/ 19 w 166"/>
                  <a:gd name="T81" fmla="*/ 17 h 191"/>
                  <a:gd name="T82" fmla="*/ 25 w 166"/>
                  <a:gd name="T83" fmla="*/ 17 h 191"/>
                  <a:gd name="T84" fmla="*/ 38 w 166"/>
                  <a:gd name="T85" fmla="*/ 9 h 191"/>
                  <a:gd name="T86" fmla="*/ 43 w 166"/>
                  <a:gd name="T87" fmla="*/ 23 h 191"/>
                  <a:gd name="T88" fmla="*/ 55 w 166"/>
                  <a:gd name="T89" fmla="*/ 11 h 191"/>
                  <a:gd name="T90" fmla="*/ 76 w 166"/>
                  <a:gd name="T91" fmla="*/ 0 h 191"/>
                  <a:gd name="T92" fmla="*/ 87 w 166"/>
                  <a:gd name="T93" fmla="*/ 14 h 191"/>
                  <a:gd name="T94" fmla="*/ 94 w 166"/>
                  <a:gd name="T95" fmla="*/ 23 h 191"/>
                  <a:gd name="T96" fmla="*/ 104 w 166"/>
                  <a:gd name="T97" fmla="*/ 26 h 191"/>
                  <a:gd name="T98" fmla="*/ 122 w 166"/>
                  <a:gd name="T99" fmla="*/ 27 h 191"/>
                  <a:gd name="T100" fmla="*/ 128 w 166"/>
                  <a:gd name="T101" fmla="*/ 33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6" h="191">
                    <a:moveTo>
                      <a:pt x="128" y="33"/>
                    </a:moveTo>
                    <a:lnTo>
                      <a:pt x="126" y="38"/>
                    </a:lnTo>
                    <a:lnTo>
                      <a:pt x="132" y="47"/>
                    </a:lnTo>
                    <a:lnTo>
                      <a:pt x="126" y="56"/>
                    </a:lnTo>
                    <a:lnTo>
                      <a:pt x="122" y="50"/>
                    </a:lnTo>
                    <a:lnTo>
                      <a:pt x="116" y="59"/>
                    </a:lnTo>
                    <a:lnTo>
                      <a:pt x="122" y="70"/>
                    </a:lnTo>
                    <a:lnTo>
                      <a:pt x="122" y="76"/>
                    </a:lnTo>
                    <a:lnTo>
                      <a:pt x="126" y="88"/>
                    </a:lnTo>
                    <a:lnTo>
                      <a:pt x="128" y="99"/>
                    </a:lnTo>
                    <a:lnTo>
                      <a:pt x="131" y="102"/>
                    </a:lnTo>
                    <a:lnTo>
                      <a:pt x="137" y="106"/>
                    </a:lnTo>
                    <a:lnTo>
                      <a:pt x="137" y="111"/>
                    </a:lnTo>
                    <a:lnTo>
                      <a:pt x="140" y="115"/>
                    </a:lnTo>
                    <a:lnTo>
                      <a:pt x="149" y="115"/>
                    </a:lnTo>
                    <a:lnTo>
                      <a:pt x="149" y="112"/>
                    </a:lnTo>
                    <a:lnTo>
                      <a:pt x="161" y="109"/>
                    </a:lnTo>
                    <a:lnTo>
                      <a:pt x="164" y="111"/>
                    </a:lnTo>
                    <a:lnTo>
                      <a:pt x="166" y="120"/>
                    </a:lnTo>
                    <a:lnTo>
                      <a:pt x="157" y="123"/>
                    </a:lnTo>
                    <a:lnTo>
                      <a:pt x="154" y="126"/>
                    </a:lnTo>
                    <a:lnTo>
                      <a:pt x="158" y="129"/>
                    </a:lnTo>
                    <a:lnTo>
                      <a:pt x="158" y="135"/>
                    </a:lnTo>
                    <a:lnTo>
                      <a:pt x="157" y="143"/>
                    </a:lnTo>
                    <a:lnTo>
                      <a:pt x="154" y="147"/>
                    </a:lnTo>
                    <a:lnTo>
                      <a:pt x="146" y="153"/>
                    </a:lnTo>
                    <a:lnTo>
                      <a:pt x="140" y="155"/>
                    </a:lnTo>
                    <a:lnTo>
                      <a:pt x="140" y="163"/>
                    </a:lnTo>
                    <a:lnTo>
                      <a:pt x="135" y="163"/>
                    </a:lnTo>
                    <a:lnTo>
                      <a:pt x="131" y="169"/>
                    </a:lnTo>
                    <a:lnTo>
                      <a:pt x="125" y="172"/>
                    </a:lnTo>
                    <a:lnTo>
                      <a:pt x="119" y="169"/>
                    </a:lnTo>
                    <a:lnTo>
                      <a:pt x="113" y="169"/>
                    </a:lnTo>
                    <a:lnTo>
                      <a:pt x="105" y="173"/>
                    </a:lnTo>
                    <a:lnTo>
                      <a:pt x="94" y="185"/>
                    </a:lnTo>
                    <a:lnTo>
                      <a:pt x="87" y="191"/>
                    </a:lnTo>
                    <a:lnTo>
                      <a:pt x="79" y="187"/>
                    </a:lnTo>
                    <a:lnTo>
                      <a:pt x="72" y="179"/>
                    </a:lnTo>
                    <a:lnTo>
                      <a:pt x="69" y="187"/>
                    </a:lnTo>
                    <a:lnTo>
                      <a:pt x="64" y="187"/>
                    </a:lnTo>
                    <a:lnTo>
                      <a:pt x="61" y="191"/>
                    </a:lnTo>
                    <a:lnTo>
                      <a:pt x="57" y="185"/>
                    </a:lnTo>
                    <a:lnTo>
                      <a:pt x="35" y="185"/>
                    </a:lnTo>
                    <a:lnTo>
                      <a:pt x="31" y="184"/>
                    </a:lnTo>
                    <a:lnTo>
                      <a:pt x="32" y="179"/>
                    </a:lnTo>
                    <a:lnTo>
                      <a:pt x="35" y="178"/>
                    </a:lnTo>
                    <a:lnTo>
                      <a:pt x="35" y="172"/>
                    </a:lnTo>
                    <a:lnTo>
                      <a:pt x="40" y="167"/>
                    </a:lnTo>
                    <a:lnTo>
                      <a:pt x="40" y="163"/>
                    </a:lnTo>
                    <a:lnTo>
                      <a:pt x="34" y="158"/>
                    </a:lnTo>
                    <a:lnTo>
                      <a:pt x="35" y="153"/>
                    </a:lnTo>
                    <a:lnTo>
                      <a:pt x="43" y="149"/>
                    </a:lnTo>
                    <a:lnTo>
                      <a:pt x="47" y="140"/>
                    </a:lnTo>
                    <a:lnTo>
                      <a:pt x="60" y="134"/>
                    </a:lnTo>
                    <a:lnTo>
                      <a:pt x="64" y="125"/>
                    </a:lnTo>
                    <a:lnTo>
                      <a:pt x="58" y="120"/>
                    </a:lnTo>
                    <a:lnTo>
                      <a:pt x="53" y="118"/>
                    </a:lnTo>
                    <a:lnTo>
                      <a:pt x="52" y="114"/>
                    </a:lnTo>
                    <a:lnTo>
                      <a:pt x="55" y="111"/>
                    </a:lnTo>
                    <a:lnTo>
                      <a:pt x="57" y="105"/>
                    </a:lnTo>
                    <a:lnTo>
                      <a:pt x="61" y="103"/>
                    </a:lnTo>
                    <a:lnTo>
                      <a:pt x="57" y="96"/>
                    </a:lnTo>
                    <a:lnTo>
                      <a:pt x="49" y="93"/>
                    </a:lnTo>
                    <a:lnTo>
                      <a:pt x="43" y="91"/>
                    </a:lnTo>
                    <a:lnTo>
                      <a:pt x="41" y="87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43" y="79"/>
                    </a:lnTo>
                    <a:lnTo>
                      <a:pt x="37" y="79"/>
                    </a:lnTo>
                    <a:lnTo>
                      <a:pt x="31" y="74"/>
                    </a:lnTo>
                    <a:lnTo>
                      <a:pt x="9" y="84"/>
                    </a:lnTo>
                    <a:lnTo>
                      <a:pt x="8" y="84"/>
                    </a:lnTo>
                    <a:lnTo>
                      <a:pt x="0" y="68"/>
                    </a:lnTo>
                    <a:lnTo>
                      <a:pt x="2" y="62"/>
                    </a:lnTo>
                    <a:lnTo>
                      <a:pt x="6" y="59"/>
                    </a:lnTo>
                    <a:lnTo>
                      <a:pt x="6" y="52"/>
                    </a:lnTo>
                    <a:lnTo>
                      <a:pt x="17" y="52"/>
                    </a:lnTo>
                    <a:lnTo>
                      <a:pt x="22" y="46"/>
                    </a:lnTo>
                    <a:lnTo>
                      <a:pt x="17" y="38"/>
                    </a:lnTo>
                    <a:lnTo>
                      <a:pt x="25" y="30"/>
                    </a:lnTo>
                    <a:lnTo>
                      <a:pt x="19" y="23"/>
                    </a:lnTo>
                    <a:lnTo>
                      <a:pt x="19" y="17"/>
                    </a:lnTo>
                    <a:lnTo>
                      <a:pt x="23" y="17"/>
                    </a:lnTo>
                    <a:lnTo>
                      <a:pt x="25" y="17"/>
                    </a:lnTo>
                    <a:lnTo>
                      <a:pt x="28" y="11"/>
                    </a:lnTo>
                    <a:lnTo>
                      <a:pt x="38" y="9"/>
                    </a:lnTo>
                    <a:lnTo>
                      <a:pt x="38" y="6"/>
                    </a:lnTo>
                    <a:lnTo>
                      <a:pt x="43" y="23"/>
                    </a:lnTo>
                    <a:lnTo>
                      <a:pt x="47" y="17"/>
                    </a:lnTo>
                    <a:lnTo>
                      <a:pt x="55" y="11"/>
                    </a:lnTo>
                    <a:lnTo>
                      <a:pt x="61" y="5"/>
                    </a:lnTo>
                    <a:lnTo>
                      <a:pt x="76" y="0"/>
                    </a:lnTo>
                    <a:lnTo>
                      <a:pt x="79" y="9"/>
                    </a:lnTo>
                    <a:lnTo>
                      <a:pt x="87" y="14"/>
                    </a:lnTo>
                    <a:lnTo>
                      <a:pt x="91" y="11"/>
                    </a:lnTo>
                    <a:lnTo>
                      <a:pt x="94" y="23"/>
                    </a:lnTo>
                    <a:lnTo>
                      <a:pt x="96" y="26"/>
                    </a:lnTo>
                    <a:lnTo>
                      <a:pt x="104" y="26"/>
                    </a:lnTo>
                    <a:lnTo>
                      <a:pt x="114" y="23"/>
                    </a:lnTo>
                    <a:lnTo>
                      <a:pt x="122" y="27"/>
                    </a:lnTo>
                    <a:lnTo>
                      <a:pt x="129" y="27"/>
                    </a:lnTo>
                    <a:lnTo>
                      <a:pt x="128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1" name="Freeform 2218">
                <a:extLst>
                  <a:ext uri="{FF2B5EF4-FFF2-40B4-BE49-F238E27FC236}">
                    <a16:creationId xmlns:a16="http://schemas.microsoft.com/office/drawing/2014/main" id="{A7FE8E5D-2B8B-4344-4CA0-64A6BC3D2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747"/>
                <a:ext cx="83" cy="96"/>
              </a:xfrm>
              <a:custGeom>
                <a:avLst/>
                <a:gdLst>
                  <a:gd name="T0" fmla="*/ 126 w 166"/>
                  <a:gd name="T1" fmla="*/ 38 h 191"/>
                  <a:gd name="T2" fmla="*/ 126 w 166"/>
                  <a:gd name="T3" fmla="*/ 56 h 191"/>
                  <a:gd name="T4" fmla="*/ 116 w 166"/>
                  <a:gd name="T5" fmla="*/ 59 h 191"/>
                  <a:gd name="T6" fmla="*/ 122 w 166"/>
                  <a:gd name="T7" fmla="*/ 76 h 191"/>
                  <a:gd name="T8" fmla="*/ 128 w 166"/>
                  <a:gd name="T9" fmla="*/ 99 h 191"/>
                  <a:gd name="T10" fmla="*/ 137 w 166"/>
                  <a:gd name="T11" fmla="*/ 106 h 191"/>
                  <a:gd name="T12" fmla="*/ 140 w 166"/>
                  <a:gd name="T13" fmla="*/ 115 h 191"/>
                  <a:gd name="T14" fmla="*/ 149 w 166"/>
                  <a:gd name="T15" fmla="*/ 112 h 191"/>
                  <a:gd name="T16" fmla="*/ 164 w 166"/>
                  <a:gd name="T17" fmla="*/ 111 h 191"/>
                  <a:gd name="T18" fmla="*/ 157 w 166"/>
                  <a:gd name="T19" fmla="*/ 123 h 191"/>
                  <a:gd name="T20" fmla="*/ 158 w 166"/>
                  <a:gd name="T21" fmla="*/ 129 h 191"/>
                  <a:gd name="T22" fmla="*/ 157 w 166"/>
                  <a:gd name="T23" fmla="*/ 143 h 191"/>
                  <a:gd name="T24" fmla="*/ 146 w 166"/>
                  <a:gd name="T25" fmla="*/ 153 h 191"/>
                  <a:gd name="T26" fmla="*/ 140 w 166"/>
                  <a:gd name="T27" fmla="*/ 163 h 191"/>
                  <a:gd name="T28" fmla="*/ 131 w 166"/>
                  <a:gd name="T29" fmla="*/ 169 h 191"/>
                  <a:gd name="T30" fmla="*/ 119 w 166"/>
                  <a:gd name="T31" fmla="*/ 169 h 191"/>
                  <a:gd name="T32" fmla="*/ 105 w 166"/>
                  <a:gd name="T33" fmla="*/ 173 h 191"/>
                  <a:gd name="T34" fmla="*/ 87 w 166"/>
                  <a:gd name="T35" fmla="*/ 191 h 191"/>
                  <a:gd name="T36" fmla="*/ 72 w 166"/>
                  <a:gd name="T37" fmla="*/ 179 h 191"/>
                  <a:gd name="T38" fmla="*/ 64 w 166"/>
                  <a:gd name="T39" fmla="*/ 187 h 191"/>
                  <a:gd name="T40" fmla="*/ 57 w 166"/>
                  <a:gd name="T41" fmla="*/ 185 h 191"/>
                  <a:gd name="T42" fmla="*/ 31 w 166"/>
                  <a:gd name="T43" fmla="*/ 184 h 191"/>
                  <a:gd name="T44" fmla="*/ 35 w 166"/>
                  <a:gd name="T45" fmla="*/ 178 h 191"/>
                  <a:gd name="T46" fmla="*/ 40 w 166"/>
                  <a:gd name="T47" fmla="*/ 167 h 191"/>
                  <a:gd name="T48" fmla="*/ 34 w 166"/>
                  <a:gd name="T49" fmla="*/ 158 h 191"/>
                  <a:gd name="T50" fmla="*/ 43 w 166"/>
                  <a:gd name="T51" fmla="*/ 149 h 191"/>
                  <a:gd name="T52" fmla="*/ 60 w 166"/>
                  <a:gd name="T53" fmla="*/ 134 h 191"/>
                  <a:gd name="T54" fmla="*/ 58 w 166"/>
                  <a:gd name="T55" fmla="*/ 120 h 191"/>
                  <a:gd name="T56" fmla="*/ 52 w 166"/>
                  <a:gd name="T57" fmla="*/ 114 h 191"/>
                  <a:gd name="T58" fmla="*/ 57 w 166"/>
                  <a:gd name="T59" fmla="*/ 105 h 191"/>
                  <a:gd name="T60" fmla="*/ 57 w 166"/>
                  <a:gd name="T61" fmla="*/ 96 h 191"/>
                  <a:gd name="T62" fmla="*/ 43 w 166"/>
                  <a:gd name="T63" fmla="*/ 91 h 191"/>
                  <a:gd name="T64" fmla="*/ 44 w 166"/>
                  <a:gd name="T65" fmla="*/ 77 h 191"/>
                  <a:gd name="T66" fmla="*/ 43 w 166"/>
                  <a:gd name="T67" fmla="*/ 79 h 191"/>
                  <a:gd name="T68" fmla="*/ 31 w 166"/>
                  <a:gd name="T69" fmla="*/ 74 h 191"/>
                  <a:gd name="T70" fmla="*/ 8 w 166"/>
                  <a:gd name="T71" fmla="*/ 84 h 191"/>
                  <a:gd name="T72" fmla="*/ 2 w 166"/>
                  <a:gd name="T73" fmla="*/ 62 h 191"/>
                  <a:gd name="T74" fmla="*/ 6 w 166"/>
                  <a:gd name="T75" fmla="*/ 52 h 191"/>
                  <a:gd name="T76" fmla="*/ 22 w 166"/>
                  <a:gd name="T77" fmla="*/ 46 h 191"/>
                  <a:gd name="T78" fmla="*/ 25 w 166"/>
                  <a:gd name="T79" fmla="*/ 30 h 191"/>
                  <a:gd name="T80" fmla="*/ 19 w 166"/>
                  <a:gd name="T81" fmla="*/ 17 h 191"/>
                  <a:gd name="T82" fmla="*/ 25 w 166"/>
                  <a:gd name="T83" fmla="*/ 17 h 191"/>
                  <a:gd name="T84" fmla="*/ 38 w 166"/>
                  <a:gd name="T85" fmla="*/ 9 h 191"/>
                  <a:gd name="T86" fmla="*/ 43 w 166"/>
                  <a:gd name="T87" fmla="*/ 23 h 191"/>
                  <a:gd name="T88" fmla="*/ 55 w 166"/>
                  <a:gd name="T89" fmla="*/ 11 h 191"/>
                  <a:gd name="T90" fmla="*/ 76 w 166"/>
                  <a:gd name="T91" fmla="*/ 0 h 191"/>
                  <a:gd name="T92" fmla="*/ 87 w 166"/>
                  <a:gd name="T93" fmla="*/ 14 h 191"/>
                  <a:gd name="T94" fmla="*/ 94 w 166"/>
                  <a:gd name="T95" fmla="*/ 23 h 191"/>
                  <a:gd name="T96" fmla="*/ 104 w 166"/>
                  <a:gd name="T97" fmla="*/ 26 h 191"/>
                  <a:gd name="T98" fmla="*/ 122 w 166"/>
                  <a:gd name="T99" fmla="*/ 27 h 191"/>
                  <a:gd name="T100" fmla="*/ 128 w 166"/>
                  <a:gd name="T101" fmla="*/ 33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6" h="191">
                    <a:moveTo>
                      <a:pt x="128" y="33"/>
                    </a:moveTo>
                    <a:lnTo>
                      <a:pt x="126" y="38"/>
                    </a:lnTo>
                    <a:lnTo>
                      <a:pt x="132" y="47"/>
                    </a:lnTo>
                    <a:lnTo>
                      <a:pt x="126" y="56"/>
                    </a:lnTo>
                    <a:lnTo>
                      <a:pt x="122" y="50"/>
                    </a:lnTo>
                    <a:lnTo>
                      <a:pt x="116" y="59"/>
                    </a:lnTo>
                    <a:lnTo>
                      <a:pt x="122" y="70"/>
                    </a:lnTo>
                    <a:lnTo>
                      <a:pt x="122" y="76"/>
                    </a:lnTo>
                    <a:lnTo>
                      <a:pt x="126" y="88"/>
                    </a:lnTo>
                    <a:lnTo>
                      <a:pt x="128" y="99"/>
                    </a:lnTo>
                    <a:lnTo>
                      <a:pt x="131" y="102"/>
                    </a:lnTo>
                    <a:lnTo>
                      <a:pt x="137" y="106"/>
                    </a:lnTo>
                    <a:lnTo>
                      <a:pt x="137" y="111"/>
                    </a:lnTo>
                    <a:lnTo>
                      <a:pt x="140" y="115"/>
                    </a:lnTo>
                    <a:lnTo>
                      <a:pt x="149" y="115"/>
                    </a:lnTo>
                    <a:lnTo>
                      <a:pt x="149" y="112"/>
                    </a:lnTo>
                    <a:lnTo>
                      <a:pt x="161" y="109"/>
                    </a:lnTo>
                    <a:lnTo>
                      <a:pt x="164" y="111"/>
                    </a:lnTo>
                    <a:lnTo>
                      <a:pt x="166" y="120"/>
                    </a:lnTo>
                    <a:lnTo>
                      <a:pt x="157" y="123"/>
                    </a:lnTo>
                    <a:lnTo>
                      <a:pt x="154" y="126"/>
                    </a:lnTo>
                    <a:lnTo>
                      <a:pt x="158" y="129"/>
                    </a:lnTo>
                    <a:lnTo>
                      <a:pt x="158" y="135"/>
                    </a:lnTo>
                    <a:lnTo>
                      <a:pt x="157" y="143"/>
                    </a:lnTo>
                    <a:lnTo>
                      <a:pt x="154" y="147"/>
                    </a:lnTo>
                    <a:lnTo>
                      <a:pt x="146" y="153"/>
                    </a:lnTo>
                    <a:lnTo>
                      <a:pt x="140" y="155"/>
                    </a:lnTo>
                    <a:lnTo>
                      <a:pt x="140" y="163"/>
                    </a:lnTo>
                    <a:lnTo>
                      <a:pt x="135" y="163"/>
                    </a:lnTo>
                    <a:lnTo>
                      <a:pt x="131" y="169"/>
                    </a:lnTo>
                    <a:lnTo>
                      <a:pt x="125" y="172"/>
                    </a:lnTo>
                    <a:lnTo>
                      <a:pt x="119" y="169"/>
                    </a:lnTo>
                    <a:lnTo>
                      <a:pt x="113" y="169"/>
                    </a:lnTo>
                    <a:lnTo>
                      <a:pt x="105" y="173"/>
                    </a:lnTo>
                    <a:lnTo>
                      <a:pt x="94" y="185"/>
                    </a:lnTo>
                    <a:lnTo>
                      <a:pt x="87" y="191"/>
                    </a:lnTo>
                    <a:lnTo>
                      <a:pt x="79" y="187"/>
                    </a:lnTo>
                    <a:lnTo>
                      <a:pt x="72" y="179"/>
                    </a:lnTo>
                    <a:lnTo>
                      <a:pt x="69" y="187"/>
                    </a:lnTo>
                    <a:lnTo>
                      <a:pt x="64" y="187"/>
                    </a:lnTo>
                    <a:lnTo>
                      <a:pt x="61" y="191"/>
                    </a:lnTo>
                    <a:lnTo>
                      <a:pt x="57" y="185"/>
                    </a:lnTo>
                    <a:lnTo>
                      <a:pt x="35" y="185"/>
                    </a:lnTo>
                    <a:lnTo>
                      <a:pt x="31" y="184"/>
                    </a:lnTo>
                    <a:lnTo>
                      <a:pt x="32" y="179"/>
                    </a:lnTo>
                    <a:lnTo>
                      <a:pt x="35" y="178"/>
                    </a:lnTo>
                    <a:lnTo>
                      <a:pt x="35" y="172"/>
                    </a:lnTo>
                    <a:lnTo>
                      <a:pt x="40" y="167"/>
                    </a:lnTo>
                    <a:lnTo>
                      <a:pt x="40" y="163"/>
                    </a:lnTo>
                    <a:lnTo>
                      <a:pt x="34" y="158"/>
                    </a:lnTo>
                    <a:lnTo>
                      <a:pt x="35" y="153"/>
                    </a:lnTo>
                    <a:lnTo>
                      <a:pt x="43" y="149"/>
                    </a:lnTo>
                    <a:lnTo>
                      <a:pt x="47" y="140"/>
                    </a:lnTo>
                    <a:lnTo>
                      <a:pt x="60" y="134"/>
                    </a:lnTo>
                    <a:lnTo>
                      <a:pt x="64" y="125"/>
                    </a:lnTo>
                    <a:lnTo>
                      <a:pt x="58" y="120"/>
                    </a:lnTo>
                    <a:lnTo>
                      <a:pt x="53" y="118"/>
                    </a:lnTo>
                    <a:lnTo>
                      <a:pt x="52" y="114"/>
                    </a:lnTo>
                    <a:lnTo>
                      <a:pt x="55" y="111"/>
                    </a:lnTo>
                    <a:lnTo>
                      <a:pt x="57" y="105"/>
                    </a:lnTo>
                    <a:lnTo>
                      <a:pt x="61" y="103"/>
                    </a:lnTo>
                    <a:lnTo>
                      <a:pt x="57" y="96"/>
                    </a:lnTo>
                    <a:lnTo>
                      <a:pt x="49" y="93"/>
                    </a:lnTo>
                    <a:lnTo>
                      <a:pt x="43" y="91"/>
                    </a:lnTo>
                    <a:lnTo>
                      <a:pt x="41" y="87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43" y="79"/>
                    </a:lnTo>
                    <a:lnTo>
                      <a:pt x="37" y="79"/>
                    </a:lnTo>
                    <a:lnTo>
                      <a:pt x="31" y="74"/>
                    </a:lnTo>
                    <a:lnTo>
                      <a:pt x="9" y="84"/>
                    </a:lnTo>
                    <a:lnTo>
                      <a:pt x="8" y="84"/>
                    </a:lnTo>
                    <a:lnTo>
                      <a:pt x="0" y="68"/>
                    </a:lnTo>
                    <a:lnTo>
                      <a:pt x="2" y="62"/>
                    </a:lnTo>
                    <a:lnTo>
                      <a:pt x="6" y="59"/>
                    </a:lnTo>
                    <a:lnTo>
                      <a:pt x="6" y="52"/>
                    </a:lnTo>
                    <a:lnTo>
                      <a:pt x="17" y="52"/>
                    </a:lnTo>
                    <a:lnTo>
                      <a:pt x="22" y="46"/>
                    </a:lnTo>
                    <a:lnTo>
                      <a:pt x="17" y="38"/>
                    </a:lnTo>
                    <a:lnTo>
                      <a:pt x="25" y="30"/>
                    </a:lnTo>
                    <a:lnTo>
                      <a:pt x="19" y="23"/>
                    </a:lnTo>
                    <a:lnTo>
                      <a:pt x="19" y="17"/>
                    </a:lnTo>
                    <a:lnTo>
                      <a:pt x="23" y="17"/>
                    </a:lnTo>
                    <a:lnTo>
                      <a:pt x="25" y="17"/>
                    </a:lnTo>
                    <a:lnTo>
                      <a:pt x="28" y="11"/>
                    </a:lnTo>
                    <a:lnTo>
                      <a:pt x="38" y="9"/>
                    </a:lnTo>
                    <a:lnTo>
                      <a:pt x="38" y="6"/>
                    </a:lnTo>
                    <a:lnTo>
                      <a:pt x="43" y="23"/>
                    </a:lnTo>
                    <a:lnTo>
                      <a:pt x="47" y="17"/>
                    </a:lnTo>
                    <a:lnTo>
                      <a:pt x="55" y="11"/>
                    </a:lnTo>
                    <a:lnTo>
                      <a:pt x="61" y="5"/>
                    </a:lnTo>
                    <a:lnTo>
                      <a:pt x="76" y="0"/>
                    </a:lnTo>
                    <a:lnTo>
                      <a:pt x="79" y="9"/>
                    </a:lnTo>
                    <a:lnTo>
                      <a:pt x="87" y="14"/>
                    </a:lnTo>
                    <a:lnTo>
                      <a:pt x="91" y="11"/>
                    </a:lnTo>
                    <a:lnTo>
                      <a:pt x="94" y="23"/>
                    </a:lnTo>
                    <a:lnTo>
                      <a:pt x="96" y="26"/>
                    </a:lnTo>
                    <a:lnTo>
                      <a:pt x="104" y="26"/>
                    </a:lnTo>
                    <a:lnTo>
                      <a:pt x="114" y="23"/>
                    </a:lnTo>
                    <a:lnTo>
                      <a:pt x="122" y="27"/>
                    </a:lnTo>
                    <a:lnTo>
                      <a:pt x="129" y="27"/>
                    </a:lnTo>
                    <a:lnTo>
                      <a:pt x="128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2" name="Freeform 2219">
                <a:extLst>
                  <a:ext uri="{FF2B5EF4-FFF2-40B4-BE49-F238E27FC236}">
                    <a16:creationId xmlns:a16="http://schemas.microsoft.com/office/drawing/2014/main" id="{F0CAEF66-0D04-D24E-4D26-F3F168ABA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839"/>
                <a:ext cx="63" cy="57"/>
              </a:xfrm>
              <a:custGeom>
                <a:avLst/>
                <a:gdLst>
                  <a:gd name="T0" fmla="*/ 55 w 124"/>
                  <a:gd name="T1" fmla="*/ 14 h 114"/>
                  <a:gd name="T2" fmla="*/ 42 w 124"/>
                  <a:gd name="T3" fmla="*/ 18 h 114"/>
                  <a:gd name="T4" fmla="*/ 33 w 124"/>
                  <a:gd name="T5" fmla="*/ 23 h 114"/>
                  <a:gd name="T6" fmla="*/ 47 w 124"/>
                  <a:gd name="T7" fmla="*/ 32 h 114"/>
                  <a:gd name="T8" fmla="*/ 61 w 124"/>
                  <a:gd name="T9" fmla="*/ 33 h 114"/>
                  <a:gd name="T10" fmla="*/ 58 w 124"/>
                  <a:gd name="T11" fmla="*/ 39 h 114"/>
                  <a:gd name="T12" fmla="*/ 47 w 124"/>
                  <a:gd name="T13" fmla="*/ 47 h 114"/>
                  <a:gd name="T14" fmla="*/ 35 w 124"/>
                  <a:gd name="T15" fmla="*/ 61 h 114"/>
                  <a:gd name="T16" fmla="*/ 27 w 124"/>
                  <a:gd name="T17" fmla="*/ 55 h 114"/>
                  <a:gd name="T18" fmla="*/ 9 w 124"/>
                  <a:gd name="T19" fmla="*/ 61 h 114"/>
                  <a:gd name="T20" fmla="*/ 6 w 124"/>
                  <a:gd name="T21" fmla="*/ 71 h 114"/>
                  <a:gd name="T22" fmla="*/ 0 w 124"/>
                  <a:gd name="T23" fmla="*/ 85 h 114"/>
                  <a:gd name="T24" fmla="*/ 24 w 124"/>
                  <a:gd name="T25" fmla="*/ 97 h 114"/>
                  <a:gd name="T26" fmla="*/ 33 w 124"/>
                  <a:gd name="T27" fmla="*/ 99 h 114"/>
                  <a:gd name="T28" fmla="*/ 38 w 124"/>
                  <a:gd name="T29" fmla="*/ 91 h 114"/>
                  <a:gd name="T30" fmla="*/ 55 w 124"/>
                  <a:gd name="T31" fmla="*/ 88 h 114"/>
                  <a:gd name="T32" fmla="*/ 58 w 124"/>
                  <a:gd name="T33" fmla="*/ 103 h 114"/>
                  <a:gd name="T34" fmla="*/ 68 w 124"/>
                  <a:gd name="T35" fmla="*/ 114 h 114"/>
                  <a:gd name="T36" fmla="*/ 86 w 124"/>
                  <a:gd name="T37" fmla="*/ 106 h 114"/>
                  <a:gd name="T38" fmla="*/ 97 w 124"/>
                  <a:gd name="T39" fmla="*/ 103 h 114"/>
                  <a:gd name="T40" fmla="*/ 103 w 124"/>
                  <a:gd name="T41" fmla="*/ 90 h 114"/>
                  <a:gd name="T42" fmla="*/ 114 w 124"/>
                  <a:gd name="T43" fmla="*/ 85 h 114"/>
                  <a:gd name="T44" fmla="*/ 111 w 124"/>
                  <a:gd name="T45" fmla="*/ 74 h 114"/>
                  <a:gd name="T46" fmla="*/ 115 w 124"/>
                  <a:gd name="T47" fmla="*/ 62 h 114"/>
                  <a:gd name="T48" fmla="*/ 124 w 124"/>
                  <a:gd name="T49" fmla="*/ 56 h 114"/>
                  <a:gd name="T50" fmla="*/ 117 w 124"/>
                  <a:gd name="T51" fmla="*/ 48 h 114"/>
                  <a:gd name="T52" fmla="*/ 99 w 124"/>
                  <a:gd name="T53" fmla="*/ 47 h 114"/>
                  <a:gd name="T54" fmla="*/ 88 w 124"/>
                  <a:gd name="T55" fmla="*/ 47 h 114"/>
                  <a:gd name="T56" fmla="*/ 80 w 124"/>
                  <a:gd name="T57" fmla="*/ 42 h 114"/>
                  <a:gd name="T58" fmla="*/ 77 w 124"/>
                  <a:gd name="T59" fmla="*/ 32 h 114"/>
                  <a:gd name="T60" fmla="*/ 77 w 124"/>
                  <a:gd name="T61" fmla="*/ 18 h 114"/>
                  <a:gd name="T62" fmla="*/ 62 w 124"/>
                  <a:gd name="T63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" h="114">
                    <a:moveTo>
                      <a:pt x="62" y="0"/>
                    </a:moveTo>
                    <a:lnTo>
                      <a:pt x="55" y="14"/>
                    </a:lnTo>
                    <a:lnTo>
                      <a:pt x="50" y="14"/>
                    </a:lnTo>
                    <a:lnTo>
                      <a:pt x="42" y="18"/>
                    </a:lnTo>
                    <a:lnTo>
                      <a:pt x="38" y="18"/>
                    </a:lnTo>
                    <a:lnTo>
                      <a:pt x="33" y="23"/>
                    </a:lnTo>
                    <a:lnTo>
                      <a:pt x="39" y="24"/>
                    </a:lnTo>
                    <a:lnTo>
                      <a:pt x="47" y="32"/>
                    </a:lnTo>
                    <a:lnTo>
                      <a:pt x="55" y="29"/>
                    </a:lnTo>
                    <a:lnTo>
                      <a:pt x="61" y="33"/>
                    </a:lnTo>
                    <a:lnTo>
                      <a:pt x="62" y="41"/>
                    </a:lnTo>
                    <a:lnTo>
                      <a:pt x="58" y="39"/>
                    </a:lnTo>
                    <a:lnTo>
                      <a:pt x="55" y="45"/>
                    </a:lnTo>
                    <a:lnTo>
                      <a:pt x="47" y="47"/>
                    </a:lnTo>
                    <a:lnTo>
                      <a:pt x="49" y="56"/>
                    </a:lnTo>
                    <a:lnTo>
                      <a:pt x="35" y="61"/>
                    </a:lnTo>
                    <a:lnTo>
                      <a:pt x="29" y="61"/>
                    </a:lnTo>
                    <a:lnTo>
                      <a:pt x="27" y="55"/>
                    </a:lnTo>
                    <a:lnTo>
                      <a:pt x="18" y="61"/>
                    </a:lnTo>
                    <a:lnTo>
                      <a:pt x="9" y="61"/>
                    </a:lnTo>
                    <a:lnTo>
                      <a:pt x="3" y="67"/>
                    </a:lnTo>
                    <a:lnTo>
                      <a:pt x="6" y="71"/>
                    </a:lnTo>
                    <a:lnTo>
                      <a:pt x="8" y="76"/>
                    </a:lnTo>
                    <a:lnTo>
                      <a:pt x="0" y="85"/>
                    </a:lnTo>
                    <a:lnTo>
                      <a:pt x="9" y="91"/>
                    </a:lnTo>
                    <a:lnTo>
                      <a:pt x="24" y="97"/>
                    </a:lnTo>
                    <a:lnTo>
                      <a:pt x="27" y="100"/>
                    </a:lnTo>
                    <a:lnTo>
                      <a:pt x="33" y="99"/>
                    </a:lnTo>
                    <a:lnTo>
                      <a:pt x="32" y="94"/>
                    </a:lnTo>
                    <a:lnTo>
                      <a:pt x="38" y="91"/>
                    </a:lnTo>
                    <a:lnTo>
                      <a:pt x="41" y="85"/>
                    </a:lnTo>
                    <a:lnTo>
                      <a:pt x="55" y="88"/>
                    </a:lnTo>
                    <a:lnTo>
                      <a:pt x="56" y="93"/>
                    </a:lnTo>
                    <a:lnTo>
                      <a:pt x="58" y="103"/>
                    </a:lnTo>
                    <a:lnTo>
                      <a:pt x="65" y="112"/>
                    </a:lnTo>
                    <a:lnTo>
                      <a:pt x="68" y="114"/>
                    </a:lnTo>
                    <a:lnTo>
                      <a:pt x="76" y="109"/>
                    </a:lnTo>
                    <a:lnTo>
                      <a:pt x="86" y="106"/>
                    </a:lnTo>
                    <a:lnTo>
                      <a:pt x="89" y="106"/>
                    </a:lnTo>
                    <a:lnTo>
                      <a:pt x="97" y="103"/>
                    </a:lnTo>
                    <a:lnTo>
                      <a:pt x="99" y="96"/>
                    </a:lnTo>
                    <a:lnTo>
                      <a:pt x="103" y="90"/>
                    </a:lnTo>
                    <a:lnTo>
                      <a:pt x="112" y="91"/>
                    </a:lnTo>
                    <a:lnTo>
                      <a:pt x="114" y="85"/>
                    </a:lnTo>
                    <a:lnTo>
                      <a:pt x="111" y="77"/>
                    </a:lnTo>
                    <a:lnTo>
                      <a:pt x="111" y="74"/>
                    </a:lnTo>
                    <a:lnTo>
                      <a:pt x="115" y="70"/>
                    </a:lnTo>
                    <a:lnTo>
                      <a:pt x="115" y="62"/>
                    </a:lnTo>
                    <a:lnTo>
                      <a:pt x="120" y="58"/>
                    </a:lnTo>
                    <a:lnTo>
                      <a:pt x="124" y="56"/>
                    </a:lnTo>
                    <a:lnTo>
                      <a:pt x="120" y="48"/>
                    </a:lnTo>
                    <a:lnTo>
                      <a:pt x="117" y="48"/>
                    </a:lnTo>
                    <a:lnTo>
                      <a:pt x="105" y="55"/>
                    </a:lnTo>
                    <a:lnTo>
                      <a:pt x="99" y="47"/>
                    </a:lnTo>
                    <a:lnTo>
                      <a:pt x="94" y="52"/>
                    </a:lnTo>
                    <a:lnTo>
                      <a:pt x="88" y="47"/>
                    </a:lnTo>
                    <a:lnTo>
                      <a:pt x="85" y="48"/>
                    </a:lnTo>
                    <a:lnTo>
                      <a:pt x="80" y="42"/>
                    </a:lnTo>
                    <a:lnTo>
                      <a:pt x="82" y="33"/>
                    </a:lnTo>
                    <a:lnTo>
                      <a:pt x="77" y="32"/>
                    </a:lnTo>
                    <a:lnTo>
                      <a:pt x="82" y="21"/>
                    </a:lnTo>
                    <a:lnTo>
                      <a:pt x="77" y="18"/>
                    </a:lnTo>
                    <a:lnTo>
                      <a:pt x="73" y="9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3" name="Freeform 2220">
                <a:extLst>
                  <a:ext uri="{FF2B5EF4-FFF2-40B4-BE49-F238E27FC236}">
                    <a16:creationId xmlns:a16="http://schemas.microsoft.com/office/drawing/2014/main" id="{EBF9637D-A771-BA5C-2EB0-AD1692C3F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839"/>
                <a:ext cx="63" cy="57"/>
              </a:xfrm>
              <a:custGeom>
                <a:avLst/>
                <a:gdLst>
                  <a:gd name="T0" fmla="*/ 73 w 124"/>
                  <a:gd name="T1" fmla="*/ 9 h 114"/>
                  <a:gd name="T2" fmla="*/ 82 w 124"/>
                  <a:gd name="T3" fmla="*/ 21 h 114"/>
                  <a:gd name="T4" fmla="*/ 82 w 124"/>
                  <a:gd name="T5" fmla="*/ 33 h 114"/>
                  <a:gd name="T6" fmla="*/ 85 w 124"/>
                  <a:gd name="T7" fmla="*/ 48 h 114"/>
                  <a:gd name="T8" fmla="*/ 94 w 124"/>
                  <a:gd name="T9" fmla="*/ 52 h 114"/>
                  <a:gd name="T10" fmla="*/ 105 w 124"/>
                  <a:gd name="T11" fmla="*/ 55 h 114"/>
                  <a:gd name="T12" fmla="*/ 120 w 124"/>
                  <a:gd name="T13" fmla="*/ 48 h 114"/>
                  <a:gd name="T14" fmla="*/ 120 w 124"/>
                  <a:gd name="T15" fmla="*/ 58 h 114"/>
                  <a:gd name="T16" fmla="*/ 115 w 124"/>
                  <a:gd name="T17" fmla="*/ 70 h 114"/>
                  <a:gd name="T18" fmla="*/ 111 w 124"/>
                  <a:gd name="T19" fmla="*/ 77 h 114"/>
                  <a:gd name="T20" fmla="*/ 112 w 124"/>
                  <a:gd name="T21" fmla="*/ 91 h 114"/>
                  <a:gd name="T22" fmla="*/ 99 w 124"/>
                  <a:gd name="T23" fmla="*/ 96 h 114"/>
                  <a:gd name="T24" fmla="*/ 89 w 124"/>
                  <a:gd name="T25" fmla="*/ 106 h 114"/>
                  <a:gd name="T26" fmla="*/ 76 w 124"/>
                  <a:gd name="T27" fmla="*/ 109 h 114"/>
                  <a:gd name="T28" fmla="*/ 65 w 124"/>
                  <a:gd name="T29" fmla="*/ 112 h 114"/>
                  <a:gd name="T30" fmla="*/ 56 w 124"/>
                  <a:gd name="T31" fmla="*/ 93 h 114"/>
                  <a:gd name="T32" fmla="*/ 41 w 124"/>
                  <a:gd name="T33" fmla="*/ 85 h 114"/>
                  <a:gd name="T34" fmla="*/ 32 w 124"/>
                  <a:gd name="T35" fmla="*/ 94 h 114"/>
                  <a:gd name="T36" fmla="*/ 27 w 124"/>
                  <a:gd name="T37" fmla="*/ 100 h 114"/>
                  <a:gd name="T38" fmla="*/ 9 w 124"/>
                  <a:gd name="T39" fmla="*/ 91 h 114"/>
                  <a:gd name="T40" fmla="*/ 8 w 124"/>
                  <a:gd name="T41" fmla="*/ 76 h 114"/>
                  <a:gd name="T42" fmla="*/ 3 w 124"/>
                  <a:gd name="T43" fmla="*/ 67 h 114"/>
                  <a:gd name="T44" fmla="*/ 18 w 124"/>
                  <a:gd name="T45" fmla="*/ 61 h 114"/>
                  <a:gd name="T46" fmla="*/ 29 w 124"/>
                  <a:gd name="T47" fmla="*/ 61 h 114"/>
                  <a:gd name="T48" fmla="*/ 49 w 124"/>
                  <a:gd name="T49" fmla="*/ 56 h 114"/>
                  <a:gd name="T50" fmla="*/ 55 w 124"/>
                  <a:gd name="T51" fmla="*/ 45 h 114"/>
                  <a:gd name="T52" fmla="*/ 62 w 124"/>
                  <a:gd name="T53" fmla="*/ 41 h 114"/>
                  <a:gd name="T54" fmla="*/ 55 w 124"/>
                  <a:gd name="T55" fmla="*/ 29 h 114"/>
                  <a:gd name="T56" fmla="*/ 39 w 124"/>
                  <a:gd name="T57" fmla="*/ 24 h 114"/>
                  <a:gd name="T58" fmla="*/ 38 w 124"/>
                  <a:gd name="T59" fmla="*/ 18 h 114"/>
                  <a:gd name="T60" fmla="*/ 50 w 124"/>
                  <a:gd name="T61" fmla="*/ 14 h 114"/>
                  <a:gd name="T62" fmla="*/ 62 w 124"/>
                  <a:gd name="T63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" h="114">
                    <a:moveTo>
                      <a:pt x="62" y="0"/>
                    </a:moveTo>
                    <a:lnTo>
                      <a:pt x="73" y="9"/>
                    </a:lnTo>
                    <a:lnTo>
                      <a:pt x="77" y="18"/>
                    </a:lnTo>
                    <a:lnTo>
                      <a:pt x="82" y="21"/>
                    </a:lnTo>
                    <a:lnTo>
                      <a:pt x="77" y="32"/>
                    </a:lnTo>
                    <a:lnTo>
                      <a:pt x="82" y="33"/>
                    </a:lnTo>
                    <a:lnTo>
                      <a:pt x="80" y="42"/>
                    </a:lnTo>
                    <a:lnTo>
                      <a:pt x="85" y="48"/>
                    </a:lnTo>
                    <a:lnTo>
                      <a:pt x="88" y="47"/>
                    </a:lnTo>
                    <a:lnTo>
                      <a:pt x="94" y="52"/>
                    </a:lnTo>
                    <a:lnTo>
                      <a:pt x="99" y="47"/>
                    </a:lnTo>
                    <a:lnTo>
                      <a:pt x="105" y="55"/>
                    </a:lnTo>
                    <a:lnTo>
                      <a:pt x="117" y="48"/>
                    </a:lnTo>
                    <a:lnTo>
                      <a:pt x="120" y="48"/>
                    </a:lnTo>
                    <a:lnTo>
                      <a:pt x="124" y="56"/>
                    </a:lnTo>
                    <a:lnTo>
                      <a:pt x="120" y="58"/>
                    </a:lnTo>
                    <a:lnTo>
                      <a:pt x="115" y="62"/>
                    </a:lnTo>
                    <a:lnTo>
                      <a:pt x="115" y="70"/>
                    </a:lnTo>
                    <a:lnTo>
                      <a:pt x="111" y="74"/>
                    </a:lnTo>
                    <a:lnTo>
                      <a:pt x="111" y="77"/>
                    </a:lnTo>
                    <a:lnTo>
                      <a:pt x="114" y="85"/>
                    </a:lnTo>
                    <a:lnTo>
                      <a:pt x="112" y="91"/>
                    </a:lnTo>
                    <a:lnTo>
                      <a:pt x="103" y="90"/>
                    </a:lnTo>
                    <a:lnTo>
                      <a:pt x="99" y="96"/>
                    </a:lnTo>
                    <a:lnTo>
                      <a:pt x="97" y="103"/>
                    </a:lnTo>
                    <a:lnTo>
                      <a:pt x="89" y="106"/>
                    </a:lnTo>
                    <a:lnTo>
                      <a:pt x="86" y="106"/>
                    </a:lnTo>
                    <a:lnTo>
                      <a:pt x="76" y="109"/>
                    </a:lnTo>
                    <a:lnTo>
                      <a:pt x="68" y="114"/>
                    </a:lnTo>
                    <a:lnTo>
                      <a:pt x="65" y="112"/>
                    </a:lnTo>
                    <a:lnTo>
                      <a:pt x="58" y="103"/>
                    </a:lnTo>
                    <a:lnTo>
                      <a:pt x="56" y="93"/>
                    </a:lnTo>
                    <a:lnTo>
                      <a:pt x="55" y="88"/>
                    </a:lnTo>
                    <a:lnTo>
                      <a:pt x="41" y="85"/>
                    </a:lnTo>
                    <a:lnTo>
                      <a:pt x="38" y="91"/>
                    </a:lnTo>
                    <a:lnTo>
                      <a:pt x="32" y="94"/>
                    </a:lnTo>
                    <a:lnTo>
                      <a:pt x="33" y="99"/>
                    </a:lnTo>
                    <a:lnTo>
                      <a:pt x="27" y="100"/>
                    </a:lnTo>
                    <a:lnTo>
                      <a:pt x="24" y="97"/>
                    </a:lnTo>
                    <a:lnTo>
                      <a:pt x="9" y="91"/>
                    </a:lnTo>
                    <a:lnTo>
                      <a:pt x="0" y="85"/>
                    </a:lnTo>
                    <a:lnTo>
                      <a:pt x="8" y="76"/>
                    </a:lnTo>
                    <a:lnTo>
                      <a:pt x="6" y="71"/>
                    </a:lnTo>
                    <a:lnTo>
                      <a:pt x="3" y="67"/>
                    </a:lnTo>
                    <a:lnTo>
                      <a:pt x="9" y="61"/>
                    </a:lnTo>
                    <a:lnTo>
                      <a:pt x="18" y="61"/>
                    </a:lnTo>
                    <a:lnTo>
                      <a:pt x="27" y="55"/>
                    </a:lnTo>
                    <a:lnTo>
                      <a:pt x="29" y="61"/>
                    </a:lnTo>
                    <a:lnTo>
                      <a:pt x="35" y="61"/>
                    </a:lnTo>
                    <a:lnTo>
                      <a:pt x="49" y="56"/>
                    </a:lnTo>
                    <a:lnTo>
                      <a:pt x="47" y="47"/>
                    </a:lnTo>
                    <a:lnTo>
                      <a:pt x="55" y="45"/>
                    </a:lnTo>
                    <a:lnTo>
                      <a:pt x="58" y="39"/>
                    </a:lnTo>
                    <a:lnTo>
                      <a:pt x="62" y="41"/>
                    </a:lnTo>
                    <a:lnTo>
                      <a:pt x="61" y="33"/>
                    </a:lnTo>
                    <a:lnTo>
                      <a:pt x="55" y="29"/>
                    </a:lnTo>
                    <a:lnTo>
                      <a:pt x="47" y="32"/>
                    </a:lnTo>
                    <a:lnTo>
                      <a:pt x="39" y="24"/>
                    </a:lnTo>
                    <a:lnTo>
                      <a:pt x="33" y="23"/>
                    </a:lnTo>
                    <a:lnTo>
                      <a:pt x="38" y="18"/>
                    </a:lnTo>
                    <a:lnTo>
                      <a:pt x="42" y="18"/>
                    </a:lnTo>
                    <a:lnTo>
                      <a:pt x="50" y="14"/>
                    </a:lnTo>
                    <a:lnTo>
                      <a:pt x="55" y="14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4" name="Freeform 2221">
                <a:extLst>
                  <a:ext uri="{FF2B5EF4-FFF2-40B4-BE49-F238E27FC236}">
                    <a16:creationId xmlns:a16="http://schemas.microsoft.com/office/drawing/2014/main" id="{6C91AA7D-F16D-B773-F229-A57E5680E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839"/>
                <a:ext cx="63" cy="57"/>
              </a:xfrm>
              <a:custGeom>
                <a:avLst/>
                <a:gdLst>
                  <a:gd name="T0" fmla="*/ 73 w 124"/>
                  <a:gd name="T1" fmla="*/ 9 h 114"/>
                  <a:gd name="T2" fmla="*/ 82 w 124"/>
                  <a:gd name="T3" fmla="*/ 21 h 114"/>
                  <a:gd name="T4" fmla="*/ 82 w 124"/>
                  <a:gd name="T5" fmla="*/ 33 h 114"/>
                  <a:gd name="T6" fmla="*/ 85 w 124"/>
                  <a:gd name="T7" fmla="*/ 48 h 114"/>
                  <a:gd name="T8" fmla="*/ 94 w 124"/>
                  <a:gd name="T9" fmla="*/ 52 h 114"/>
                  <a:gd name="T10" fmla="*/ 105 w 124"/>
                  <a:gd name="T11" fmla="*/ 55 h 114"/>
                  <a:gd name="T12" fmla="*/ 120 w 124"/>
                  <a:gd name="T13" fmla="*/ 48 h 114"/>
                  <a:gd name="T14" fmla="*/ 120 w 124"/>
                  <a:gd name="T15" fmla="*/ 58 h 114"/>
                  <a:gd name="T16" fmla="*/ 115 w 124"/>
                  <a:gd name="T17" fmla="*/ 70 h 114"/>
                  <a:gd name="T18" fmla="*/ 111 w 124"/>
                  <a:gd name="T19" fmla="*/ 77 h 114"/>
                  <a:gd name="T20" fmla="*/ 112 w 124"/>
                  <a:gd name="T21" fmla="*/ 91 h 114"/>
                  <a:gd name="T22" fmla="*/ 99 w 124"/>
                  <a:gd name="T23" fmla="*/ 96 h 114"/>
                  <a:gd name="T24" fmla="*/ 89 w 124"/>
                  <a:gd name="T25" fmla="*/ 106 h 114"/>
                  <a:gd name="T26" fmla="*/ 76 w 124"/>
                  <a:gd name="T27" fmla="*/ 109 h 114"/>
                  <a:gd name="T28" fmla="*/ 65 w 124"/>
                  <a:gd name="T29" fmla="*/ 112 h 114"/>
                  <a:gd name="T30" fmla="*/ 56 w 124"/>
                  <a:gd name="T31" fmla="*/ 93 h 114"/>
                  <a:gd name="T32" fmla="*/ 41 w 124"/>
                  <a:gd name="T33" fmla="*/ 85 h 114"/>
                  <a:gd name="T34" fmla="*/ 32 w 124"/>
                  <a:gd name="T35" fmla="*/ 94 h 114"/>
                  <a:gd name="T36" fmla="*/ 27 w 124"/>
                  <a:gd name="T37" fmla="*/ 100 h 114"/>
                  <a:gd name="T38" fmla="*/ 9 w 124"/>
                  <a:gd name="T39" fmla="*/ 91 h 114"/>
                  <a:gd name="T40" fmla="*/ 8 w 124"/>
                  <a:gd name="T41" fmla="*/ 76 h 114"/>
                  <a:gd name="T42" fmla="*/ 3 w 124"/>
                  <a:gd name="T43" fmla="*/ 67 h 114"/>
                  <a:gd name="T44" fmla="*/ 18 w 124"/>
                  <a:gd name="T45" fmla="*/ 61 h 114"/>
                  <a:gd name="T46" fmla="*/ 29 w 124"/>
                  <a:gd name="T47" fmla="*/ 61 h 114"/>
                  <a:gd name="T48" fmla="*/ 49 w 124"/>
                  <a:gd name="T49" fmla="*/ 56 h 114"/>
                  <a:gd name="T50" fmla="*/ 55 w 124"/>
                  <a:gd name="T51" fmla="*/ 45 h 114"/>
                  <a:gd name="T52" fmla="*/ 62 w 124"/>
                  <a:gd name="T53" fmla="*/ 41 h 114"/>
                  <a:gd name="T54" fmla="*/ 55 w 124"/>
                  <a:gd name="T55" fmla="*/ 29 h 114"/>
                  <a:gd name="T56" fmla="*/ 39 w 124"/>
                  <a:gd name="T57" fmla="*/ 24 h 114"/>
                  <a:gd name="T58" fmla="*/ 38 w 124"/>
                  <a:gd name="T59" fmla="*/ 18 h 114"/>
                  <a:gd name="T60" fmla="*/ 50 w 124"/>
                  <a:gd name="T61" fmla="*/ 14 h 114"/>
                  <a:gd name="T62" fmla="*/ 62 w 124"/>
                  <a:gd name="T63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" h="114">
                    <a:moveTo>
                      <a:pt x="62" y="0"/>
                    </a:moveTo>
                    <a:lnTo>
                      <a:pt x="73" y="9"/>
                    </a:lnTo>
                    <a:lnTo>
                      <a:pt x="77" y="18"/>
                    </a:lnTo>
                    <a:lnTo>
                      <a:pt x="82" y="21"/>
                    </a:lnTo>
                    <a:lnTo>
                      <a:pt x="77" y="32"/>
                    </a:lnTo>
                    <a:lnTo>
                      <a:pt x="82" y="33"/>
                    </a:lnTo>
                    <a:lnTo>
                      <a:pt x="80" y="42"/>
                    </a:lnTo>
                    <a:lnTo>
                      <a:pt x="85" y="48"/>
                    </a:lnTo>
                    <a:lnTo>
                      <a:pt x="88" y="47"/>
                    </a:lnTo>
                    <a:lnTo>
                      <a:pt x="94" y="52"/>
                    </a:lnTo>
                    <a:lnTo>
                      <a:pt x="99" y="47"/>
                    </a:lnTo>
                    <a:lnTo>
                      <a:pt x="105" y="55"/>
                    </a:lnTo>
                    <a:lnTo>
                      <a:pt x="117" y="48"/>
                    </a:lnTo>
                    <a:lnTo>
                      <a:pt x="120" y="48"/>
                    </a:lnTo>
                    <a:lnTo>
                      <a:pt x="124" y="56"/>
                    </a:lnTo>
                    <a:lnTo>
                      <a:pt x="120" y="58"/>
                    </a:lnTo>
                    <a:lnTo>
                      <a:pt x="115" y="62"/>
                    </a:lnTo>
                    <a:lnTo>
                      <a:pt x="115" y="70"/>
                    </a:lnTo>
                    <a:lnTo>
                      <a:pt x="111" y="74"/>
                    </a:lnTo>
                    <a:lnTo>
                      <a:pt x="111" y="77"/>
                    </a:lnTo>
                    <a:lnTo>
                      <a:pt x="114" y="85"/>
                    </a:lnTo>
                    <a:lnTo>
                      <a:pt x="112" y="91"/>
                    </a:lnTo>
                    <a:lnTo>
                      <a:pt x="103" y="90"/>
                    </a:lnTo>
                    <a:lnTo>
                      <a:pt x="99" y="96"/>
                    </a:lnTo>
                    <a:lnTo>
                      <a:pt x="97" y="103"/>
                    </a:lnTo>
                    <a:lnTo>
                      <a:pt x="89" y="106"/>
                    </a:lnTo>
                    <a:lnTo>
                      <a:pt x="86" y="106"/>
                    </a:lnTo>
                    <a:lnTo>
                      <a:pt x="76" y="109"/>
                    </a:lnTo>
                    <a:lnTo>
                      <a:pt x="68" y="114"/>
                    </a:lnTo>
                    <a:lnTo>
                      <a:pt x="65" y="112"/>
                    </a:lnTo>
                    <a:lnTo>
                      <a:pt x="58" y="103"/>
                    </a:lnTo>
                    <a:lnTo>
                      <a:pt x="56" y="93"/>
                    </a:lnTo>
                    <a:lnTo>
                      <a:pt x="55" y="88"/>
                    </a:lnTo>
                    <a:lnTo>
                      <a:pt x="41" y="85"/>
                    </a:lnTo>
                    <a:lnTo>
                      <a:pt x="38" y="91"/>
                    </a:lnTo>
                    <a:lnTo>
                      <a:pt x="32" y="94"/>
                    </a:lnTo>
                    <a:lnTo>
                      <a:pt x="33" y="99"/>
                    </a:lnTo>
                    <a:lnTo>
                      <a:pt x="27" y="100"/>
                    </a:lnTo>
                    <a:lnTo>
                      <a:pt x="24" y="97"/>
                    </a:lnTo>
                    <a:lnTo>
                      <a:pt x="9" y="91"/>
                    </a:lnTo>
                    <a:lnTo>
                      <a:pt x="0" y="85"/>
                    </a:lnTo>
                    <a:lnTo>
                      <a:pt x="8" y="76"/>
                    </a:lnTo>
                    <a:lnTo>
                      <a:pt x="6" y="71"/>
                    </a:lnTo>
                    <a:lnTo>
                      <a:pt x="3" y="67"/>
                    </a:lnTo>
                    <a:lnTo>
                      <a:pt x="9" y="61"/>
                    </a:lnTo>
                    <a:lnTo>
                      <a:pt x="18" y="61"/>
                    </a:lnTo>
                    <a:lnTo>
                      <a:pt x="27" y="55"/>
                    </a:lnTo>
                    <a:lnTo>
                      <a:pt x="29" y="61"/>
                    </a:lnTo>
                    <a:lnTo>
                      <a:pt x="35" y="61"/>
                    </a:lnTo>
                    <a:lnTo>
                      <a:pt x="49" y="56"/>
                    </a:lnTo>
                    <a:lnTo>
                      <a:pt x="47" y="47"/>
                    </a:lnTo>
                    <a:lnTo>
                      <a:pt x="55" y="45"/>
                    </a:lnTo>
                    <a:lnTo>
                      <a:pt x="58" y="39"/>
                    </a:lnTo>
                    <a:lnTo>
                      <a:pt x="62" y="41"/>
                    </a:lnTo>
                    <a:lnTo>
                      <a:pt x="61" y="33"/>
                    </a:lnTo>
                    <a:lnTo>
                      <a:pt x="55" y="29"/>
                    </a:lnTo>
                    <a:lnTo>
                      <a:pt x="47" y="32"/>
                    </a:lnTo>
                    <a:lnTo>
                      <a:pt x="39" y="24"/>
                    </a:lnTo>
                    <a:lnTo>
                      <a:pt x="33" y="23"/>
                    </a:lnTo>
                    <a:lnTo>
                      <a:pt x="38" y="18"/>
                    </a:lnTo>
                    <a:lnTo>
                      <a:pt x="42" y="18"/>
                    </a:lnTo>
                    <a:lnTo>
                      <a:pt x="50" y="14"/>
                    </a:lnTo>
                    <a:lnTo>
                      <a:pt x="55" y="14"/>
                    </a:lnTo>
                    <a:lnTo>
                      <a:pt x="6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5" name="Freeform 2222">
                <a:extLst>
                  <a:ext uri="{FF2B5EF4-FFF2-40B4-BE49-F238E27FC236}">
                    <a16:creationId xmlns:a16="http://schemas.microsoft.com/office/drawing/2014/main" id="{63545E29-C404-B78D-748C-14C7A3421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795"/>
                <a:ext cx="26" cy="23"/>
              </a:xfrm>
              <a:custGeom>
                <a:avLst/>
                <a:gdLst>
                  <a:gd name="T0" fmla="*/ 17 w 54"/>
                  <a:gd name="T1" fmla="*/ 4 h 45"/>
                  <a:gd name="T2" fmla="*/ 14 w 54"/>
                  <a:gd name="T3" fmla="*/ 3 h 45"/>
                  <a:gd name="T4" fmla="*/ 8 w 54"/>
                  <a:gd name="T5" fmla="*/ 6 h 45"/>
                  <a:gd name="T6" fmla="*/ 14 w 54"/>
                  <a:gd name="T7" fmla="*/ 12 h 45"/>
                  <a:gd name="T8" fmla="*/ 11 w 54"/>
                  <a:gd name="T9" fmla="*/ 16 h 45"/>
                  <a:gd name="T10" fmla="*/ 0 w 54"/>
                  <a:gd name="T11" fmla="*/ 18 h 45"/>
                  <a:gd name="T12" fmla="*/ 7 w 54"/>
                  <a:gd name="T13" fmla="*/ 21 h 45"/>
                  <a:gd name="T14" fmla="*/ 8 w 54"/>
                  <a:gd name="T15" fmla="*/ 30 h 45"/>
                  <a:gd name="T16" fmla="*/ 14 w 54"/>
                  <a:gd name="T17" fmla="*/ 30 h 45"/>
                  <a:gd name="T18" fmla="*/ 11 w 54"/>
                  <a:gd name="T19" fmla="*/ 36 h 45"/>
                  <a:gd name="T20" fmla="*/ 16 w 54"/>
                  <a:gd name="T21" fmla="*/ 45 h 45"/>
                  <a:gd name="T22" fmla="*/ 28 w 54"/>
                  <a:gd name="T23" fmla="*/ 41 h 45"/>
                  <a:gd name="T24" fmla="*/ 31 w 54"/>
                  <a:gd name="T25" fmla="*/ 41 h 45"/>
                  <a:gd name="T26" fmla="*/ 38 w 54"/>
                  <a:gd name="T27" fmla="*/ 36 h 45"/>
                  <a:gd name="T28" fmla="*/ 37 w 54"/>
                  <a:gd name="T29" fmla="*/ 33 h 45"/>
                  <a:gd name="T30" fmla="*/ 46 w 54"/>
                  <a:gd name="T31" fmla="*/ 27 h 45"/>
                  <a:gd name="T32" fmla="*/ 51 w 54"/>
                  <a:gd name="T33" fmla="*/ 24 h 45"/>
                  <a:gd name="T34" fmla="*/ 54 w 54"/>
                  <a:gd name="T35" fmla="*/ 18 h 45"/>
                  <a:gd name="T36" fmla="*/ 51 w 54"/>
                  <a:gd name="T37" fmla="*/ 7 h 45"/>
                  <a:gd name="T38" fmla="*/ 43 w 54"/>
                  <a:gd name="T39" fmla="*/ 9 h 45"/>
                  <a:gd name="T40" fmla="*/ 34 w 54"/>
                  <a:gd name="T41" fmla="*/ 7 h 45"/>
                  <a:gd name="T42" fmla="*/ 26 w 54"/>
                  <a:gd name="T43" fmla="*/ 3 h 45"/>
                  <a:gd name="T44" fmla="*/ 25 w 54"/>
                  <a:gd name="T45" fmla="*/ 0 h 45"/>
                  <a:gd name="T46" fmla="*/ 17 w 54"/>
                  <a:gd name="T47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4" h="45">
                    <a:moveTo>
                      <a:pt x="17" y="4"/>
                    </a:moveTo>
                    <a:lnTo>
                      <a:pt x="14" y="3"/>
                    </a:lnTo>
                    <a:lnTo>
                      <a:pt x="8" y="6"/>
                    </a:lnTo>
                    <a:lnTo>
                      <a:pt x="14" y="12"/>
                    </a:lnTo>
                    <a:lnTo>
                      <a:pt x="11" y="16"/>
                    </a:lnTo>
                    <a:lnTo>
                      <a:pt x="0" y="18"/>
                    </a:lnTo>
                    <a:lnTo>
                      <a:pt x="7" y="21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1" y="36"/>
                    </a:lnTo>
                    <a:lnTo>
                      <a:pt x="16" y="45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8" y="36"/>
                    </a:lnTo>
                    <a:lnTo>
                      <a:pt x="37" y="33"/>
                    </a:lnTo>
                    <a:lnTo>
                      <a:pt x="46" y="27"/>
                    </a:lnTo>
                    <a:lnTo>
                      <a:pt x="51" y="24"/>
                    </a:lnTo>
                    <a:lnTo>
                      <a:pt x="54" y="18"/>
                    </a:lnTo>
                    <a:lnTo>
                      <a:pt x="51" y="7"/>
                    </a:lnTo>
                    <a:lnTo>
                      <a:pt x="43" y="9"/>
                    </a:lnTo>
                    <a:lnTo>
                      <a:pt x="34" y="7"/>
                    </a:lnTo>
                    <a:lnTo>
                      <a:pt x="26" y="3"/>
                    </a:lnTo>
                    <a:lnTo>
                      <a:pt x="25" y="0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6" name="Freeform 2223">
                <a:extLst>
                  <a:ext uri="{FF2B5EF4-FFF2-40B4-BE49-F238E27FC236}">
                    <a16:creationId xmlns:a16="http://schemas.microsoft.com/office/drawing/2014/main" id="{1A5AF3A2-88DB-FB96-FD54-837FC59D6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795"/>
                <a:ext cx="26" cy="23"/>
              </a:xfrm>
              <a:custGeom>
                <a:avLst/>
                <a:gdLst>
                  <a:gd name="T0" fmla="*/ 17 w 54"/>
                  <a:gd name="T1" fmla="*/ 4 h 45"/>
                  <a:gd name="T2" fmla="*/ 25 w 54"/>
                  <a:gd name="T3" fmla="*/ 0 h 45"/>
                  <a:gd name="T4" fmla="*/ 26 w 54"/>
                  <a:gd name="T5" fmla="*/ 3 h 45"/>
                  <a:gd name="T6" fmla="*/ 34 w 54"/>
                  <a:gd name="T7" fmla="*/ 7 h 45"/>
                  <a:gd name="T8" fmla="*/ 43 w 54"/>
                  <a:gd name="T9" fmla="*/ 9 h 45"/>
                  <a:gd name="T10" fmla="*/ 51 w 54"/>
                  <a:gd name="T11" fmla="*/ 7 h 45"/>
                  <a:gd name="T12" fmla="*/ 54 w 54"/>
                  <a:gd name="T13" fmla="*/ 18 h 45"/>
                  <a:gd name="T14" fmla="*/ 51 w 54"/>
                  <a:gd name="T15" fmla="*/ 24 h 45"/>
                  <a:gd name="T16" fmla="*/ 46 w 54"/>
                  <a:gd name="T17" fmla="*/ 27 h 45"/>
                  <a:gd name="T18" fmla="*/ 37 w 54"/>
                  <a:gd name="T19" fmla="*/ 33 h 45"/>
                  <a:gd name="T20" fmla="*/ 38 w 54"/>
                  <a:gd name="T21" fmla="*/ 36 h 45"/>
                  <a:gd name="T22" fmla="*/ 31 w 54"/>
                  <a:gd name="T23" fmla="*/ 41 h 45"/>
                  <a:gd name="T24" fmla="*/ 28 w 54"/>
                  <a:gd name="T25" fmla="*/ 41 h 45"/>
                  <a:gd name="T26" fmla="*/ 16 w 54"/>
                  <a:gd name="T27" fmla="*/ 45 h 45"/>
                  <a:gd name="T28" fmla="*/ 11 w 54"/>
                  <a:gd name="T29" fmla="*/ 36 h 45"/>
                  <a:gd name="T30" fmla="*/ 14 w 54"/>
                  <a:gd name="T31" fmla="*/ 30 h 45"/>
                  <a:gd name="T32" fmla="*/ 8 w 54"/>
                  <a:gd name="T33" fmla="*/ 30 h 45"/>
                  <a:gd name="T34" fmla="*/ 7 w 54"/>
                  <a:gd name="T35" fmla="*/ 21 h 45"/>
                  <a:gd name="T36" fmla="*/ 0 w 54"/>
                  <a:gd name="T37" fmla="*/ 18 h 45"/>
                  <a:gd name="T38" fmla="*/ 11 w 54"/>
                  <a:gd name="T39" fmla="*/ 16 h 45"/>
                  <a:gd name="T40" fmla="*/ 14 w 54"/>
                  <a:gd name="T41" fmla="*/ 12 h 45"/>
                  <a:gd name="T42" fmla="*/ 8 w 54"/>
                  <a:gd name="T43" fmla="*/ 6 h 45"/>
                  <a:gd name="T44" fmla="*/ 14 w 54"/>
                  <a:gd name="T45" fmla="*/ 3 h 45"/>
                  <a:gd name="T46" fmla="*/ 17 w 54"/>
                  <a:gd name="T47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4" h="45">
                    <a:moveTo>
                      <a:pt x="17" y="4"/>
                    </a:moveTo>
                    <a:lnTo>
                      <a:pt x="25" y="0"/>
                    </a:lnTo>
                    <a:lnTo>
                      <a:pt x="26" y="3"/>
                    </a:lnTo>
                    <a:lnTo>
                      <a:pt x="34" y="7"/>
                    </a:lnTo>
                    <a:lnTo>
                      <a:pt x="43" y="9"/>
                    </a:lnTo>
                    <a:lnTo>
                      <a:pt x="51" y="7"/>
                    </a:lnTo>
                    <a:lnTo>
                      <a:pt x="54" y="18"/>
                    </a:lnTo>
                    <a:lnTo>
                      <a:pt x="51" y="24"/>
                    </a:lnTo>
                    <a:lnTo>
                      <a:pt x="46" y="27"/>
                    </a:lnTo>
                    <a:lnTo>
                      <a:pt x="37" y="33"/>
                    </a:lnTo>
                    <a:lnTo>
                      <a:pt x="38" y="36"/>
                    </a:lnTo>
                    <a:lnTo>
                      <a:pt x="31" y="41"/>
                    </a:lnTo>
                    <a:lnTo>
                      <a:pt x="28" y="41"/>
                    </a:lnTo>
                    <a:lnTo>
                      <a:pt x="16" y="45"/>
                    </a:lnTo>
                    <a:lnTo>
                      <a:pt x="11" y="36"/>
                    </a:lnTo>
                    <a:lnTo>
                      <a:pt x="14" y="30"/>
                    </a:lnTo>
                    <a:lnTo>
                      <a:pt x="8" y="30"/>
                    </a:lnTo>
                    <a:lnTo>
                      <a:pt x="7" y="21"/>
                    </a:lnTo>
                    <a:lnTo>
                      <a:pt x="0" y="18"/>
                    </a:lnTo>
                    <a:lnTo>
                      <a:pt x="11" y="16"/>
                    </a:lnTo>
                    <a:lnTo>
                      <a:pt x="14" y="12"/>
                    </a:lnTo>
                    <a:lnTo>
                      <a:pt x="8" y="6"/>
                    </a:lnTo>
                    <a:lnTo>
                      <a:pt x="14" y="3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7" name="Freeform 2224">
                <a:extLst>
                  <a:ext uri="{FF2B5EF4-FFF2-40B4-BE49-F238E27FC236}">
                    <a16:creationId xmlns:a16="http://schemas.microsoft.com/office/drawing/2014/main" id="{7F0C9DF7-A82C-98FD-5F4B-0E71F6413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795"/>
                <a:ext cx="26" cy="23"/>
              </a:xfrm>
              <a:custGeom>
                <a:avLst/>
                <a:gdLst>
                  <a:gd name="T0" fmla="*/ 17 w 54"/>
                  <a:gd name="T1" fmla="*/ 4 h 45"/>
                  <a:gd name="T2" fmla="*/ 25 w 54"/>
                  <a:gd name="T3" fmla="*/ 0 h 45"/>
                  <a:gd name="T4" fmla="*/ 26 w 54"/>
                  <a:gd name="T5" fmla="*/ 3 h 45"/>
                  <a:gd name="T6" fmla="*/ 34 w 54"/>
                  <a:gd name="T7" fmla="*/ 7 h 45"/>
                  <a:gd name="T8" fmla="*/ 43 w 54"/>
                  <a:gd name="T9" fmla="*/ 9 h 45"/>
                  <a:gd name="T10" fmla="*/ 51 w 54"/>
                  <a:gd name="T11" fmla="*/ 7 h 45"/>
                  <a:gd name="T12" fmla="*/ 54 w 54"/>
                  <a:gd name="T13" fmla="*/ 18 h 45"/>
                  <a:gd name="T14" fmla="*/ 51 w 54"/>
                  <a:gd name="T15" fmla="*/ 24 h 45"/>
                  <a:gd name="T16" fmla="*/ 46 w 54"/>
                  <a:gd name="T17" fmla="*/ 27 h 45"/>
                  <a:gd name="T18" fmla="*/ 37 w 54"/>
                  <a:gd name="T19" fmla="*/ 33 h 45"/>
                  <a:gd name="T20" fmla="*/ 38 w 54"/>
                  <a:gd name="T21" fmla="*/ 36 h 45"/>
                  <a:gd name="T22" fmla="*/ 31 w 54"/>
                  <a:gd name="T23" fmla="*/ 41 h 45"/>
                  <a:gd name="T24" fmla="*/ 28 w 54"/>
                  <a:gd name="T25" fmla="*/ 41 h 45"/>
                  <a:gd name="T26" fmla="*/ 16 w 54"/>
                  <a:gd name="T27" fmla="*/ 45 h 45"/>
                  <a:gd name="T28" fmla="*/ 11 w 54"/>
                  <a:gd name="T29" fmla="*/ 36 h 45"/>
                  <a:gd name="T30" fmla="*/ 14 w 54"/>
                  <a:gd name="T31" fmla="*/ 30 h 45"/>
                  <a:gd name="T32" fmla="*/ 8 w 54"/>
                  <a:gd name="T33" fmla="*/ 30 h 45"/>
                  <a:gd name="T34" fmla="*/ 7 w 54"/>
                  <a:gd name="T35" fmla="*/ 21 h 45"/>
                  <a:gd name="T36" fmla="*/ 0 w 54"/>
                  <a:gd name="T37" fmla="*/ 18 h 45"/>
                  <a:gd name="T38" fmla="*/ 11 w 54"/>
                  <a:gd name="T39" fmla="*/ 16 h 45"/>
                  <a:gd name="T40" fmla="*/ 14 w 54"/>
                  <a:gd name="T41" fmla="*/ 12 h 45"/>
                  <a:gd name="T42" fmla="*/ 8 w 54"/>
                  <a:gd name="T43" fmla="*/ 6 h 45"/>
                  <a:gd name="T44" fmla="*/ 14 w 54"/>
                  <a:gd name="T45" fmla="*/ 3 h 45"/>
                  <a:gd name="T46" fmla="*/ 17 w 54"/>
                  <a:gd name="T47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4" h="45">
                    <a:moveTo>
                      <a:pt x="17" y="4"/>
                    </a:moveTo>
                    <a:lnTo>
                      <a:pt x="25" y="0"/>
                    </a:lnTo>
                    <a:lnTo>
                      <a:pt x="26" y="3"/>
                    </a:lnTo>
                    <a:lnTo>
                      <a:pt x="34" y="7"/>
                    </a:lnTo>
                    <a:lnTo>
                      <a:pt x="43" y="9"/>
                    </a:lnTo>
                    <a:lnTo>
                      <a:pt x="51" y="7"/>
                    </a:lnTo>
                    <a:lnTo>
                      <a:pt x="54" y="18"/>
                    </a:lnTo>
                    <a:lnTo>
                      <a:pt x="51" y="24"/>
                    </a:lnTo>
                    <a:lnTo>
                      <a:pt x="46" y="27"/>
                    </a:lnTo>
                    <a:lnTo>
                      <a:pt x="37" y="33"/>
                    </a:lnTo>
                    <a:lnTo>
                      <a:pt x="38" y="36"/>
                    </a:lnTo>
                    <a:lnTo>
                      <a:pt x="31" y="41"/>
                    </a:lnTo>
                    <a:lnTo>
                      <a:pt x="28" y="41"/>
                    </a:lnTo>
                    <a:lnTo>
                      <a:pt x="16" y="45"/>
                    </a:lnTo>
                    <a:lnTo>
                      <a:pt x="11" y="36"/>
                    </a:lnTo>
                    <a:lnTo>
                      <a:pt x="14" y="30"/>
                    </a:lnTo>
                    <a:lnTo>
                      <a:pt x="8" y="30"/>
                    </a:lnTo>
                    <a:lnTo>
                      <a:pt x="7" y="21"/>
                    </a:lnTo>
                    <a:lnTo>
                      <a:pt x="0" y="18"/>
                    </a:lnTo>
                    <a:lnTo>
                      <a:pt x="11" y="16"/>
                    </a:lnTo>
                    <a:lnTo>
                      <a:pt x="14" y="12"/>
                    </a:lnTo>
                    <a:lnTo>
                      <a:pt x="8" y="6"/>
                    </a:lnTo>
                    <a:lnTo>
                      <a:pt x="14" y="3"/>
                    </a:lnTo>
                    <a:lnTo>
                      <a:pt x="1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8" name="Freeform 2225">
                <a:extLst>
                  <a:ext uri="{FF2B5EF4-FFF2-40B4-BE49-F238E27FC236}">
                    <a16:creationId xmlns:a16="http://schemas.microsoft.com/office/drawing/2014/main" id="{9AE7FAF2-A310-1FBA-FCC0-96C079ECD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764"/>
                <a:ext cx="53" cy="31"/>
              </a:xfrm>
              <a:custGeom>
                <a:avLst/>
                <a:gdLst>
                  <a:gd name="T0" fmla="*/ 23 w 105"/>
                  <a:gd name="T1" fmla="*/ 16 h 63"/>
                  <a:gd name="T2" fmla="*/ 26 w 105"/>
                  <a:gd name="T3" fmla="*/ 20 h 63"/>
                  <a:gd name="T4" fmla="*/ 16 w 105"/>
                  <a:gd name="T5" fmla="*/ 34 h 63"/>
                  <a:gd name="T6" fmla="*/ 10 w 105"/>
                  <a:gd name="T7" fmla="*/ 43 h 63"/>
                  <a:gd name="T8" fmla="*/ 3 w 105"/>
                  <a:gd name="T9" fmla="*/ 48 h 63"/>
                  <a:gd name="T10" fmla="*/ 0 w 105"/>
                  <a:gd name="T11" fmla="*/ 51 h 63"/>
                  <a:gd name="T12" fmla="*/ 13 w 105"/>
                  <a:gd name="T13" fmla="*/ 61 h 63"/>
                  <a:gd name="T14" fmla="*/ 17 w 105"/>
                  <a:gd name="T15" fmla="*/ 58 h 63"/>
                  <a:gd name="T16" fmla="*/ 20 w 105"/>
                  <a:gd name="T17" fmla="*/ 54 h 63"/>
                  <a:gd name="T18" fmla="*/ 29 w 105"/>
                  <a:gd name="T19" fmla="*/ 63 h 63"/>
                  <a:gd name="T20" fmla="*/ 40 w 105"/>
                  <a:gd name="T21" fmla="*/ 57 h 63"/>
                  <a:gd name="T22" fmla="*/ 44 w 105"/>
                  <a:gd name="T23" fmla="*/ 52 h 63"/>
                  <a:gd name="T24" fmla="*/ 48 w 105"/>
                  <a:gd name="T25" fmla="*/ 41 h 63"/>
                  <a:gd name="T26" fmla="*/ 44 w 105"/>
                  <a:gd name="T27" fmla="*/ 38 h 63"/>
                  <a:gd name="T28" fmla="*/ 49 w 105"/>
                  <a:gd name="T29" fmla="*/ 41 h 63"/>
                  <a:gd name="T30" fmla="*/ 51 w 105"/>
                  <a:gd name="T31" fmla="*/ 51 h 63"/>
                  <a:gd name="T32" fmla="*/ 61 w 105"/>
                  <a:gd name="T33" fmla="*/ 46 h 63"/>
                  <a:gd name="T34" fmla="*/ 64 w 105"/>
                  <a:gd name="T35" fmla="*/ 48 h 63"/>
                  <a:gd name="T36" fmla="*/ 70 w 105"/>
                  <a:gd name="T37" fmla="*/ 51 h 63"/>
                  <a:gd name="T38" fmla="*/ 76 w 105"/>
                  <a:gd name="T39" fmla="*/ 44 h 63"/>
                  <a:gd name="T40" fmla="*/ 88 w 105"/>
                  <a:gd name="T41" fmla="*/ 40 h 63"/>
                  <a:gd name="T42" fmla="*/ 93 w 105"/>
                  <a:gd name="T43" fmla="*/ 40 h 63"/>
                  <a:gd name="T44" fmla="*/ 96 w 105"/>
                  <a:gd name="T45" fmla="*/ 44 h 63"/>
                  <a:gd name="T46" fmla="*/ 104 w 105"/>
                  <a:gd name="T47" fmla="*/ 37 h 63"/>
                  <a:gd name="T48" fmla="*/ 102 w 105"/>
                  <a:gd name="T49" fmla="*/ 29 h 63"/>
                  <a:gd name="T50" fmla="*/ 105 w 105"/>
                  <a:gd name="T51" fmla="*/ 23 h 63"/>
                  <a:gd name="T52" fmla="*/ 99 w 105"/>
                  <a:gd name="T53" fmla="*/ 13 h 63"/>
                  <a:gd name="T54" fmla="*/ 95 w 105"/>
                  <a:gd name="T55" fmla="*/ 10 h 63"/>
                  <a:gd name="T56" fmla="*/ 87 w 105"/>
                  <a:gd name="T57" fmla="*/ 11 h 63"/>
                  <a:gd name="T58" fmla="*/ 81 w 105"/>
                  <a:gd name="T59" fmla="*/ 11 h 63"/>
                  <a:gd name="T60" fmla="*/ 78 w 105"/>
                  <a:gd name="T61" fmla="*/ 29 h 63"/>
                  <a:gd name="T62" fmla="*/ 75 w 105"/>
                  <a:gd name="T63" fmla="*/ 32 h 63"/>
                  <a:gd name="T64" fmla="*/ 72 w 105"/>
                  <a:gd name="T65" fmla="*/ 38 h 63"/>
                  <a:gd name="T66" fmla="*/ 67 w 105"/>
                  <a:gd name="T67" fmla="*/ 38 h 63"/>
                  <a:gd name="T68" fmla="*/ 66 w 105"/>
                  <a:gd name="T69" fmla="*/ 34 h 63"/>
                  <a:gd name="T70" fmla="*/ 55 w 105"/>
                  <a:gd name="T71" fmla="*/ 29 h 63"/>
                  <a:gd name="T72" fmla="*/ 55 w 105"/>
                  <a:gd name="T73" fmla="*/ 26 h 63"/>
                  <a:gd name="T74" fmla="*/ 48 w 105"/>
                  <a:gd name="T75" fmla="*/ 23 h 63"/>
                  <a:gd name="T76" fmla="*/ 46 w 105"/>
                  <a:gd name="T77" fmla="*/ 20 h 63"/>
                  <a:gd name="T78" fmla="*/ 58 w 105"/>
                  <a:gd name="T79" fmla="*/ 13 h 63"/>
                  <a:gd name="T80" fmla="*/ 61 w 105"/>
                  <a:gd name="T81" fmla="*/ 6 h 63"/>
                  <a:gd name="T82" fmla="*/ 60 w 105"/>
                  <a:gd name="T83" fmla="*/ 3 h 63"/>
                  <a:gd name="T84" fmla="*/ 57 w 105"/>
                  <a:gd name="T85" fmla="*/ 3 h 63"/>
                  <a:gd name="T86" fmla="*/ 49 w 105"/>
                  <a:gd name="T87" fmla="*/ 10 h 63"/>
                  <a:gd name="T88" fmla="*/ 37 w 105"/>
                  <a:gd name="T89" fmla="*/ 10 h 63"/>
                  <a:gd name="T90" fmla="*/ 38 w 105"/>
                  <a:gd name="T91" fmla="*/ 2 h 63"/>
                  <a:gd name="T92" fmla="*/ 37 w 105"/>
                  <a:gd name="T93" fmla="*/ 0 h 63"/>
                  <a:gd name="T94" fmla="*/ 32 w 105"/>
                  <a:gd name="T95" fmla="*/ 10 h 63"/>
                  <a:gd name="T96" fmla="*/ 23 w 105"/>
                  <a:gd name="T97" fmla="*/ 1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5" h="63">
                    <a:moveTo>
                      <a:pt x="23" y="16"/>
                    </a:moveTo>
                    <a:lnTo>
                      <a:pt x="26" y="20"/>
                    </a:lnTo>
                    <a:lnTo>
                      <a:pt x="16" y="34"/>
                    </a:lnTo>
                    <a:lnTo>
                      <a:pt x="10" y="43"/>
                    </a:lnTo>
                    <a:lnTo>
                      <a:pt x="3" y="48"/>
                    </a:lnTo>
                    <a:lnTo>
                      <a:pt x="0" y="51"/>
                    </a:lnTo>
                    <a:lnTo>
                      <a:pt x="13" y="61"/>
                    </a:lnTo>
                    <a:lnTo>
                      <a:pt x="17" y="58"/>
                    </a:lnTo>
                    <a:lnTo>
                      <a:pt x="20" y="54"/>
                    </a:lnTo>
                    <a:lnTo>
                      <a:pt x="29" y="63"/>
                    </a:lnTo>
                    <a:lnTo>
                      <a:pt x="40" y="57"/>
                    </a:lnTo>
                    <a:lnTo>
                      <a:pt x="44" y="52"/>
                    </a:lnTo>
                    <a:lnTo>
                      <a:pt x="48" y="41"/>
                    </a:lnTo>
                    <a:lnTo>
                      <a:pt x="44" y="38"/>
                    </a:lnTo>
                    <a:lnTo>
                      <a:pt x="49" y="41"/>
                    </a:lnTo>
                    <a:lnTo>
                      <a:pt x="51" y="51"/>
                    </a:lnTo>
                    <a:lnTo>
                      <a:pt x="61" y="46"/>
                    </a:lnTo>
                    <a:lnTo>
                      <a:pt x="64" y="48"/>
                    </a:lnTo>
                    <a:lnTo>
                      <a:pt x="70" y="51"/>
                    </a:lnTo>
                    <a:lnTo>
                      <a:pt x="76" y="44"/>
                    </a:lnTo>
                    <a:lnTo>
                      <a:pt x="88" y="40"/>
                    </a:lnTo>
                    <a:lnTo>
                      <a:pt x="93" y="40"/>
                    </a:lnTo>
                    <a:lnTo>
                      <a:pt x="96" y="44"/>
                    </a:lnTo>
                    <a:lnTo>
                      <a:pt x="104" y="37"/>
                    </a:lnTo>
                    <a:lnTo>
                      <a:pt x="102" y="29"/>
                    </a:lnTo>
                    <a:lnTo>
                      <a:pt x="105" y="23"/>
                    </a:lnTo>
                    <a:lnTo>
                      <a:pt x="99" y="13"/>
                    </a:lnTo>
                    <a:lnTo>
                      <a:pt x="95" y="10"/>
                    </a:lnTo>
                    <a:lnTo>
                      <a:pt x="87" y="11"/>
                    </a:lnTo>
                    <a:lnTo>
                      <a:pt x="81" y="11"/>
                    </a:lnTo>
                    <a:lnTo>
                      <a:pt x="78" y="29"/>
                    </a:lnTo>
                    <a:lnTo>
                      <a:pt x="75" y="32"/>
                    </a:lnTo>
                    <a:lnTo>
                      <a:pt x="72" y="38"/>
                    </a:lnTo>
                    <a:lnTo>
                      <a:pt x="67" y="38"/>
                    </a:lnTo>
                    <a:lnTo>
                      <a:pt x="66" y="34"/>
                    </a:lnTo>
                    <a:lnTo>
                      <a:pt x="55" y="29"/>
                    </a:lnTo>
                    <a:lnTo>
                      <a:pt x="55" y="26"/>
                    </a:lnTo>
                    <a:lnTo>
                      <a:pt x="48" y="23"/>
                    </a:lnTo>
                    <a:lnTo>
                      <a:pt x="46" y="20"/>
                    </a:lnTo>
                    <a:lnTo>
                      <a:pt x="58" y="13"/>
                    </a:lnTo>
                    <a:lnTo>
                      <a:pt x="61" y="6"/>
                    </a:lnTo>
                    <a:lnTo>
                      <a:pt x="60" y="3"/>
                    </a:lnTo>
                    <a:lnTo>
                      <a:pt x="57" y="3"/>
                    </a:lnTo>
                    <a:lnTo>
                      <a:pt x="49" y="10"/>
                    </a:lnTo>
                    <a:lnTo>
                      <a:pt x="37" y="10"/>
                    </a:lnTo>
                    <a:lnTo>
                      <a:pt x="38" y="2"/>
                    </a:lnTo>
                    <a:lnTo>
                      <a:pt x="37" y="0"/>
                    </a:lnTo>
                    <a:lnTo>
                      <a:pt x="32" y="10"/>
                    </a:lnTo>
                    <a:lnTo>
                      <a:pt x="23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9" name="Freeform 2226">
                <a:extLst>
                  <a:ext uri="{FF2B5EF4-FFF2-40B4-BE49-F238E27FC236}">
                    <a16:creationId xmlns:a16="http://schemas.microsoft.com/office/drawing/2014/main" id="{E326AD18-3D6A-35F6-8A9D-C2DF31452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764"/>
                <a:ext cx="53" cy="31"/>
              </a:xfrm>
              <a:custGeom>
                <a:avLst/>
                <a:gdLst>
                  <a:gd name="T0" fmla="*/ 23 w 105"/>
                  <a:gd name="T1" fmla="*/ 16 h 63"/>
                  <a:gd name="T2" fmla="*/ 32 w 105"/>
                  <a:gd name="T3" fmla="*/ 10 h 63"/>
                  <a:gd name="T4" fmla="*/ 37 w 105"/>
                  <a:gd name="T5" fmla="*/ 0 h 63"/>
                  <a:gd name="T6" fmla="*/ 38 w 105"/>
                  <a:gd name="T7" fmla="*/ 2 h 63"/>
                  <a:gd name="T8" fmla="*/ 37 w 105"/>
                  <a:gd name="T9" fmla="*/ 10 h 63"/>
                  <a:gd name="T10" fmla="*/ 49 w 105"/>
                  <a:gd name="T11" fmla="*/ 10 h 63"/>
                  <a:gd name="T12" fmla="*/ 57 w 105"/>
                  <a:gd name="T13" fmla="*/ 3 h 63"/>
                  <a:gd name="T14" fmla="*/ 60 w 105"/>
                  <a:gd name="T15" fmla="*/ 3 h 63"/>
                  <a:gd name="T16" fmla="*/ 61 w 105"/>
                  <a:gd name="T17" fmla="*/ 6 h 63"/>
                  <a:gd name="T18" fmla="*/ 58 w 105"/>
                  <a:gd name="T19" fmla="*/ 13 h 63"/>
                  <a:gd name="T20" fmla="*/ 46 w 105"/>
                  <a:gd name="T21" fmla="*/ 20 h 63"/>
                  <a:gd name="T22" fmla="*/ 48 w 105"/>
                  <a:gd name="T23" fmla="*/ 23 h 63"/>
                  <a:gd name="T24" fmla="*/ 55 w 105"/>
                  <a:gd name="T25" fmla="*/ 26 h 63"/>
                  <a:gd name="T26" fmla="*/ 55 w 105"/>
                  <a:gd name="T27" fmla="*/ 29 h 63"/>
                  <a:gd name="T28" fmla="*/ 66 w 105"/>
                  <a:gd name="T29" fmla="*/ 34 h 63"/>
                  <a:gd name="T30" fmla="*/ 67 w 105"/>
                  <a:gd name="T31" fmla="*/ 38 h 63"/>
                  <a:gd name="T32" fmla="*/ 72 w 105"/>
                  <a:gd name="T33" fmla="*/ 38 h 63"/>
                  <a:gd name="T34" fmla="*/ 75 w 105"/>
                  <a:gd name="T35" fmla="*/ 32 h 63"/>
                  <a:gd name="T36" fmla="*/ 78 w 105"/>
                  <a:gd name="T37" fmla="*/ 29 h 63"/>
                  <a:gd name="T38" fmla="*/ 81 w 105"/>
                  <a:gd name="T39" fmla="*/ 11 h 63"/>
                  <a:gd name="T40" fmla="*/ 87 w 105"/>
                  <a:gd name="T41" fmla="*/ 11 h 63"/>
                  <a:gd name="T42" fmla="*/ 95 w 105"/>
                  <a:gd name="T43" fmla="*/ 10 h 63"/>
                  <a:gd name="T44" fmla="*/ 99 w 105"/>
                  <a:gd name="T45" fmla="*/ 13 h 63"/>
                  <a:gd name="T46" fmla="*/ 105 w 105"/>
                  <a:gd name="T47" fmla="*/ 23 h 63"/>
                  <a:gd name="T48" fmla="*/ 102 w 105"/>
                  <a:gd name="T49" fmla="*/ 29 h 63"/>
                  <a:gd name="T50" fmla="*/ 104 w 105"/>
                  <a:gd name="T51" fmla="*/ 37 h 63"/>
                  <a:gd name="T52" fmla="*/ 96 w 105"/>
                  <a:gd name="T53" fmla="*/ 44 h 63"/>
                  <a:gd name="T54" fmla="*/ 93 w 105"/>
                  <a:gd name="T55" fmla="*/ 40 h 63"/>
                  <a:gd name="T56" fmla="*/ 88 w 105"/>
                  <a:gd name="T57" fmla="*/ 40 h 63"/>
                  <a:gd name="T58" fmla="*/ 76 w 105"/>
                  <a:gd name="T59" fmla="*/ 44 h 63"/>
                  <a:gd name="T60" fmla="*/ 70 w 105"/>
                  <a:gd name="T61" fmla="*/ 51 h 63"/>
                  <a:gd name="T62" fmla="*/ 64 w 105"/>
                  <a:gd name="T63" fmla="*/ 48 h 63"/>
                  <a:gd name="T64" fmla="*/ 61 w 105"/>
                  <a:gd name="T65" fmla="*/ 46 h 63"/>
                  <a:gd name="T66" fmla="*/ 51 w 105"/>
                  <a:gd name="T67" fmla="*/ 51 h 63"/>
                  <a:gd name="T68" fmla="*/ 49 w 105"/>
                  <a:gd name="T69" fmla="*/ 41 h 63"/>
                  <a:gd name="T70" fmla="*/ 44 w 105"/>
                  <a:gd name="T71" fmla="*/ 38 h 63"/>
                  <a:gd name="T72" fmla="*/ 48 w 105"/>
                  <a:gd name="T73" fmla="*/ 41 h 63"/>
                  <a:gd name="T74" fmla="*/ 44 w 105"/>
                  <a:gd name="T75" fmla="*/ 52 h 63"/>
                  <a:gd name="T76" fmla="*/ 40 w 105"/>
                  <a:gd name="T77" fmla="*/ 57 h 63"/>
                  <a:gd name="T78" fmla="*/ 29 w 105"/>
                  <a:gd name="T79" fmla="*/ 63 h 63"/>
                  <a:gd name="T80" fmla="*/ 20 w 105"/>
                  <a:gd name="T81" fmla="*/ 54 h 63"/>
                  <a:gd name="T82" fmla="*/ 17 w 105"/>
                  <a:gd name="T83" fmla="*/ 58 h 63"/>
                  <a:gd name="T84" fmla="*/ 13 w 105"/>
                  <a:gd name="T85" fmla="*/ 61 h 63"/>
                  <a:gd name="T86" fmla="*/ 0 w 105"/>
                  <a:gd name="T87" fmla="*/ 51 h 63"/>
                  <a:gd name="T88" fmla="*/ 3 w 105"/>
                  <a:gd name="T89" fmla="*/ 48 h 63"/>
                  <a:gd name="T90" fmla="*/ 10 w 105"/>
                  <a:gd name="T91" fmla="*/ 43 h 63"/>
                  <a:gd name="T92" fmla="*/ 16 w 105"/>
                  <a:gd name="T93" fmla="*/ 34 h 63"/>
                  <a:gd name="T94" fmla="*/ 26 w 105"/>
                  <a:gd name="T95" fmla="*/ 20 h 63"/>
                  <a:gd name="T96" fmla="*/ 23 w 105"/>
                  <a:gd name="T97" fmla="*/ 1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5" h="63">
                    <a:moveTo>
                      <a:pt x="23" y="16"/>
                    </a:moveTo>
                    <a:lnTo>
                      <a:pt x="32" y="10"/>
                    </a:lnTo>
                    <a:lnTo>
                      <a:pt x="37" y="0"/>
                    </a:lnTo>
                    <a:lnTo>
                      <a:pt x="38" y="2"/>
                    </a:lnTo>
                    <a:lnTo>
                      <a:pt x="37" y="10"/>
                    </a:lnTo>
                    <a:lnTo>
                      <a:pt x="49" y="10"/>
                    </a:lnTo>
                    <a:lnTo>
                      <a:pt x="57" y="3"/>
                    </a:lnTo>
                    <a:lnTo>
                      <a:pt x="60" y="3"/>
                    </a:lnTo>
                    <a:lnTo>
                      <a:pt x="61" y="6"/>
                    </a:lnTo>
                    <a:lnTo>
                      <a:pt x="58" y="13"/>
                    </a:lnTo>
                    <a:lnTo>
                      <a:pt x="46" y="20"/>
                    </a:lnTo>
                    <a:lnTo>
                      <a:pt x="48" y="23"/>
                    </a:lnTo>
                    <a:lnTo>
                      <a:pt x="55" y="26"/>
                    </a:lnTo>
                    <a:lnTo>
                      <a:pt x="55" y="29"/>
                    </a:lnTo>
                    <a:lnTo>
                      <a:pt x="66" y="34"/>
                    </a:lnTo>
                    <a:lnTo>
                      <a:pt x="67" y="38"/>
                    </a:lnTo>
                    <a:lnTo>
                      <a:pt x="72" y="38"/>
                    </a:lnTo>
                    <a:lnTo>
                      <a:pt x="75" y="32"/>
                    </a:lnTo>
                    <a:lnTo>
                      <a:pt x="78" y="29"/>
                    </a:lnTo>
                    <a:lnTo>
                      <a:pt x="81" y="11"/>
                    </a:lnTo>
                    <a:lnTo>
                      <a:pt x="87" y="11"/>
                    </a:lnTo>
                    <a:lnTo>
                      <a:pt x="95" y="10"/>
                    </a:lnTo>
                    <a:lnTo>
                      <a:pt x="99" y="13"/>
                    </a:lnTo>
                    <a:lnTo>
                      <a:pt x="105" y="23"/>
                    </a:lnTo>
                    <a:lnTo>
                      <a:pt x="102" y="29"/>
                    </a:lnTo>
                    <a:lnTo>
                      <a:pt x="104" y="37"/>
                    </a:lnTo>
                    <a:lnTo>
                      <a:pt x="96" y="44"/>
                    </a:lnTo>
                    <a:lnTo>
                      <a:pt x="93" y="40"/>
                    </a:lnTo>
                    <a:lnTo>
                      <a:pt x="88" y="40"/>
                    </a:lnTo>
                    <a:lnTo>
                      <a:pt x="76" y="44"/>
                    </a:lnTo>
                    <a:lnTo>
                      <a:pt x="70" y="51"/>
                    </a:lnTo>
                    <a:lnTo>
                      <a:pt x="64" y="48"/>
                    </a:lnTo>
                    <a:lnTo>
                      <a:pt x="61" y="46"/>
                    </a:lnTo>
                    <a:lnTo>
                      <a:pt x="51" y="51"/>
                    </a:lnTo>
                    <a:lnTo>
                      <a:pt x="49" y="41"/>
                    </a:lnTo>
                    <a:lnTo>
                      <a:pt x="44" y="38"/>
                    </a:lnTo>
                    <a:lnTo>
                      <a:pt x="48" y="41"/>
                    </a:lnTo>
                    <a:lnTo>
                      <a:pt x="44" y="52"/>
                    </a:lnTo>
                    <a:lnTo>
                      <a:pt x="40" y="57"/>
                    </a:lnTo>
                    <a:lnTo>
                      <a:pt x="29" y="63"/>
                    </a:lnTo>
                    <a:lnTo>
                      <a:pt x="20" y="54"/>
                    </a:lnTo>
                    <a:lnTo>
                      <a:pt x="17" y="58"/>
                    </a:lnTo>
                    <a:lnTo>
                      <a:pt x="13" y="61"/>
                    </a:lnTo>
                    <a:lnTo>
                      <a:pt x="0" y="51"/>
                    </a:lnTo>
                    <a:lnTo>
                      <a:pt x="3" y="48"/>
                    </a:lnTo>
                    <a:lnTo>
                      <a:pt x="10" y="43"/>
                    </a:lnTo>
                    <a:lnTo>
                      <a:pt x="16" y="34"/>
                    </a:lnTo>
                    <a:lnTo>
                      <a:pt x="26" y="20"/>
                    </a:lnTo>
                    <a:lnTo>
                      <a:pt x="23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0" name="Freeform 2227">
                <a:extLst>
                  <a:ext uri="{FF2B5EF4-FFF2-40B4-BE49-F238E27FC236}">
                    <a16:creationId xmlns:a16="http://schemas.microsoft.com/office/drawing/2014/main" id="{447C0AE4-677D-8074-7D3D-A14CCCFA9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764"/>
                <a:ext cx="53" cy="31"/>
              </a:xfrm>
              <a:custGeom>
                <a:avLst/>
                <a:gdLst>
                  <a:gd name="T0" fmla="*/ 23 w 105"/>
                  <a:gd name="T1" fmla="*/ 16 h 63"/>
                  <a:gd name="T2" fmla="*/ 32 w 105"/>
                  <a:gd name="T3" fmla="*/ 10 h 63"/>
                  <a:gd name="T4" fmla="*/ 37 w 105"/>
                  <a:gd name="T5" fmla="*/ 0 h 63"/>
                  <a:gd name="T6" fmla="*/ 38 w 105"/>
                  <a:gd name="T7" fmla="*/ 2 h 63"/>
                  <a:gd name="T8" fmla="*/ 37 w 105"/>
                  <a:gd name="T9" fmla="*/ 10 h 63"/>
                  <a:gd name="T10" fmla="*/ 49 w 105"/>
                  <a:gd name="T11" fmla="*/ 10 h 63"/>
                  <a:gd name="T12" fmla="*/ 57 w 105"/>
                  <a:gd name="T13" fmla="*/ 3 h 63"/>
                  <a:gd name="T14" fmla="*/ 60 w 105"/>
                  <a:gd name="T15" fmla="*/ 3 h 63"/>
                  <a:gd name="T16" fmla="*/ 61 w 105"/>
                  <a:gd name="T17" fmla="*/ 6 h 63"/>
                  <a:gd name="T18" fmla="*/ 58 w 105"/>
                  <a:gd name="T19" fmla="*/ 13 h 63"/>
                  <a:gd name="T20" fmla="*/ 46 w 105"/>
                  <a:gd name="T21" fmla="*/ 20 h 63"/>
                  <a:gd name="T22" fmla="*/ 48 w 105"/>
                  <a:gd name="T23" fmla="*/ 23 h 63"/>
                  <a:gd name="T24" fmla="*/ 55 w 105"/>
                  <a:gd name="T25" fmla="*/ 26 h 63"/>
                  <a:gd name="T26" fmla="*/ 55 w 105"/>
                  <a:gd name="T27" fmla="*/ 29 h 63"/>
                  <a:gd name="T28" fmla="*/ 66 w 105"/>
                  <a:gd name="T29" fmla="*/ 34 h 63"/>
                  <a:gd name="T30" fmla="*/ 67 w 105"/>
                  <a:gd name="T31" fmla="*/ 38 h 63"/>
                  <a:gd name="T32" fmla="*/ 72 w 105"/>
                  <a:gd name="T33" fmla="*/ 38 h 63"/>
                  <a:gd name="T34" fmla="*/ 75 w 105"/>
                  <a:gd name="T35" fmla="*/ 32 h 63"/>
                  <a:gd name="T36" fmla="*/ 78 w 105"/>
                  <a:gd name="T37" fmla="*/ 29 h 63"/>
                  <a:gd name="T38" fmla="*/ 81 w 105"/>
                  <a:gd name="T39" fmla="*/ 11 h 63"/>
                  <a:gd name="T40" fmla="*/ 87 w 105"/>
                  <a:gd name="T41" fmla="*/ 11 h 63"/>
                  <a:gd name="T42" fmla="*/ 95 w 105"/>
                  <a:gd name="T43" fmla="*/ 10 h 63"/>
                  <a:gd name="T44" fmla="*/ 99 w 105"/>
                  <a:gd name="T45" fmla="*/ 13 h 63"/>
                  <a:gd name="T46" fmla="*/ 105 w 105"/>
                  <a:gd name="T47" fmla="*/ 23 h 63"/>
                  <a:gd name="T48" fmla="*/ 102 w 105"/>
                  <a:gd name="T49" fmla="*/ 29 h 63"/>
                  <a:gd name="T50" fmla="*/ 104 w 105"/>
                  <a:gd name="T51" fmla="*/ 37 h 63"/>
                  <a:gd name="T52" fmla="*/ 96 w 105"/>
                  <a:gd name="T53" fmla="*/ 44 h 63"/>
                  <a:gd name="T54" fmla="*/ 93 w 105"/>
                  <a:gd name="T55" fmla="*/ 40 h 63"/>
                  <a:gd name="T56" fmla="*/ 88 w 105"/>
                  <a:gd name="T57" fmla="*/ 40 h 63"/>
                  <a:gd name="T58" fmla="*/ 76 w 105"/>
                  <a:gd name="T59" fmla="*/ 44 h 63"/>
                  <a:gd name="T60" fmla="*/ 70 w 105"/>
                  <a:gd name="T61" fmla="*/ 51 h 63"/>
                  <a:gd name="T62" fmla="*/ 64 w 105"/>
                  <a:gd name="T63" fmla="*/ 48 h 63"/>
                  <a:gd name="T64" fmla="*/ 61 w 105"/>
                  <a:gd name="T65" fmla="*/ 46 h 63"/>
                  <a:gd name="T66" fmla="*/ 51 w 105"/>
                  <a:gd name="T67" fmla="*/ 51 h 63"/>
                  <a:gd name="T68" fmla="*/ 49 w 105"/>
                  <a:gd name="T69" fmla="*/ 41 h 63"/>
                  <a:gd name="T70" fmla="*/ 44 w 105"/>
                  <a:gd name="T71" fmla="*/ 38 h 63"/>
                  <a:gd name="T72" fmla="*/ 48 w 105"/>
                  <a:gd name="T73" fmla="*/ 41 h 63"/>
                  <a:gd name="T74" fmla="*/ 44 w 105"/>
                  <a:gd name="T75" fmla="*/ 52 h 63"/>
                  <a:gd name="T76" fmla="*/ 40 w 105"/>
                  <a:gd name="T77" fmla="*/ 57 h 63"/>
                  <a:gd name="T78" fmla="*/ 29 w 105"/>
                  <a:gd name="T79" fmla="*/ 63 h 63"/>
                  <a:gd name="T80" fmla="*/ 20 w 105"/>
                  <a:gd name="T81" fmla="*/ 54 h 63"/>
                  <a:gd name="T82" fmla="*/ 17 w 105"/>
                  <a:gd name="T83" fmla="*/ 58 h 63"/>
                  <a:gd name="T84" fmla="*/ 13 w 105"/>
                  <a:gd name="T85" fmla="*/ 61 h 63"/>
                  <a:gd name="T86" fmla="*/ 0 w 105"/>
                  <a:gd name="T87" fmla="*/ 51 h 63"/>
                  <a:gd name="T88" fmla="*/ 3 w 105"/>
                  <a:gd name="T89" fmla="*/ 48 h 63"/>
                  <a:gd name="T90" fmla="*/ 10 w 105"/>
                  <a:gd name="T91" fmla="*/ 43 h 63"/>
                  <a:gd name="T92" fmla="*/ 16 w 105"/>
                  <a:gd name="T93" fmla="*/ 34 h 63"/>
                  <a:gd name="T94" fmla="*/ 26 w 105"/>
                  <a:gd name="T95" fmla="*/ 20 h 63"/>
                  <a:gd name="T96" fmla="*/ 23 w 105"/>
                  <a:gd name="T97" fmla="*/ 1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5" h="63">
                    <a:moveTo>
                      <a:pt x="23" y="16"/>
                    </a:moveTo>
                    <a:lnTo>
                      <a:pt x="32" y="10"/>
                    </a:lnTo>
                    <a:lnTo>
                      <a:pt x="37" y="0"/>
                    </a:lnTo>
                    <a:lnTo>
                      <a:pt x="38" y="2"/>
                    </a:lnTo>
                    <a:lnTo>
                      <a:pt x="37" y="10"/>
                    </a:lnTo>
                    <a:lnTo>
                      <a:pt x="49" y="10"/>
                    </a:lnTo>
                    <a:lnTo>
                      <a:pt x="57" y="3"/>
                    </a:lnTo>
                    <a:lnTo>
                      <a:pt x="60" y="3"/>
                    </a:lnTo>
                    <a:lnTo>
                      <a:pt x="61" y="6"/>
                    </a:lnTo>
                    <a:lnTo>
                      <a:pt x="58" y="13"/>
                    </a:lnTo>
                    <a:lnTo>
                      <a:pt x="46" y="20"/>
                    </a:lnTo>
                    <a:lnTo>
                      <a:pt x="48" y="23"/>
                    </a:lnTo>
                    <a:lnTo>
                      <a:pt x="55" y="26"/>
                    </a:lnTo>
                    <a:lnTo>
                      <a:pt x="55" y="29"/>
                    </a:lnTo>
                    <a:lnTo>
                      <a:pt x="66" y="34"/>
                    </a:lnTo>
                    <a:lnTo>
                      <a:pt x="67" y="38"/>
                    </a:lnTo>
                    <a:lnTo>
                      <a:pt x="72" y="38"/>
                    </a:lnTo>
                    <a:lnTo>
                      <a:pt x="75" y="32"/>
                    </a:lnTo>
                    <a:lnTo>
                      <a:pt x="78" y="29"/>
                    </a:lnTo>
                    <a:lnTo>
                      <a:pt x="81" y="11"/>
                    </a:lnTo>
                    <a:lnTo>
                      <a:pt x="87" y="11"/>
                    </a:lnTo>
                    <a:lnTo>
                      <a:pt x="95" y="10"/>
                    </a:lnTo>
                    <a:lnTo>
                      <a:pt x="99" y="13"/>
                    </a:lnTo>
                    <a:lnTo>
                      <a:pt x="105" y="23"/>
                    </a:lnTo>
                    <a:lnTo>
                      <a:pt x="102" y="29"/>
                    </a:lnTo>
                    <a:lnTo>
                      <a:pt x="104" y="37"/>
                    </a:lnTo>
                    <a:lnTo>
                      <a:pt x="96" y="44"/>
                    </a:lnTo>
                    <a:lnTo>
                      <a:pt x="93" y="40"/>
                    </a:lnTo>
                    <a:lnTo>
                      <a:pt x="88" y="40"/>
                    </a:lnTo>
                    <a:lnTo>
                      <a:pt x="76" y="44"/>
                    </a:lnTo>
                    <a:lnTo>
                      <a:pt x="70" y="51"/>
                    </a:lnTo>
                    <a:lnTo>
                      <a:pt x="64" y="48"/>
                    </a:lnTo>
                    <a:lnTo>
                      <a:pt x="61" y="46"/>
                    </a:lnTo>
                    <a:lnTo>
                      <a:pt x="51" y="51"/>
                    </a:lnTo>
                    <a:lnTo>
                      <a:pt x="49" y="41"/>
                    </a:lnTo>
                    <a:lnTo>
                      <a:pt x="44" y="38"/>
                    </a:lnTo>
                    <a:lnTo>
                      <a:pt x="48" y="41"/>
                    </a:lnTo>
                    <a:lnTo>
                      <a:pt x="44" y="52"/>
                    </a:lnTo>
                    <a:lnTo>
                      <a:pt x="40" y="57"/>
                    </a:lnTo>
                    <a:lnTo>
                      <a:pt x="29" y="63"/>
                    </a:lnTo>
                    <a:lnTo>
                      <a:pt x="20" y="54"/>
                    </a:lnTo>
                    <a:lnTo>
                      <a:pt x="17" y="58"/>
                    </a:lnTo>
                    <a:lnTo>
                      <a:pt x="13" y="61"/>
                    </a:lnTo>
                    <a:lnTo>
                      <a:pt x="0" y="51"/>
                    </a:lnTo>
                    <a:lnTo>
                      <a:pt x="3" y="48"/>
                    </a:lnTo>
                    <a:lnTo>
                      <a:pt x="10" y="43"/>
                    </a:lnTo>
                    <a:lnTo>
                      <a:pt x="16" y="34"/>
                    </a:lnTo>
                    <a:lnTo>
                      <a:pt x="26" y="20"/>
                    </a:lnTo>
                    <a:lnTo>
                      <a:pt x="23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1" name="Freeform 2228">
                <a:extLst>
                  <a:ext uri="{FF2B5EF4-FFF2-40B4-BE49-F238E27FC236}">
                    <a16:creationId xmlns:a16="http://schemas.microsoft.com/office/drawing/2014/main" id="{BC9594E5-2D37-58ED-A37B-BBE208F82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880"/>
                <a:ext cx="48" cy="46"/>
              </a:xfrm>
              <a:custGeom>
                <a:avLst/>
                <a:gdLst>
                  <a:gd name="T0" fmla="*/ 21 w 95"/>
                  <a:gd name="T1" fmla="*/ 0 h 91"/>
                  <a:gd name="T2" fmla="*/ 10 w 95"/>
                  <a:gd name="T3" fmla="*/ 0 h 91"/>
                  <a:gd name="T4" fmla="*/ 3 w 95"/>
                  <a:gd name="T5" fmla="*/ 3 h 91"/>
                  <a:gd name="T6" fmla="*/ 0 w 95"/>
                  <a:gd name="T7" fmla="*/ 9 h 91"/>
                  <a:gd name="T8" fmla="*/ 4 w 95"/>
                  <a:gd name="T9" fmla="*/ 24 h 91"/>
                  <a:gd name="T10" fmla="*/ 9 w 95"/>
                  <a:gd name="T11" fmla="*/ 24 h 91"/>
                  <a:gd name="T12" fmla="*/ 13 w 95"/>
                  <a:gd name="T13" fmla="*/ 39 h 91"/>
                  <a:gd name="T14" fmla="*/ 18 w 95"/>
                  <a:gd name="T15" fmla="*/ 44 h 91"/>
                  <a:gd name="T16" fmla="*/ 30 w 95"/>
                  <a:gd name="T17" fmla="*/ 39 h 91"/>
                  <a:gd name="T18" fmla="*/ 33 w 95"/>
                  <a:gd name="T19" fmla="*/ 49 h 91"/>
                  <a:gd name="T20" fmla="*/ 39 w 95"/>
                  <a:gd name="T21" fmla="*/ 46 h 91"/>
                  <a:gd name="T22" fmla="*/ 45 w 95"/>
                  <a:gd name="T23" fmla="*/ 58 h 91"/>
                  <a:gd name="T24" fmla="*/ 44 w 95"/>
                  <a:gd name="T25" fmla="*/ 64 h 91"/>
                  <a:gd name="T26" fmla="*/ 54 w 95"/>
                  <a:gd name="T27" fmla="*/ 70 h 91"/>
                  <a:gd name="T28" fmla="*/ 53 w 95"/>
                  <a:gd name="T29" fmla="*/ 73 h 91"/>
                  <a:gd name="T30" fmla="*/ 36 w 95"/>
                  <a:gd name="T31" fmla="*/ 79 h 91"/>
                  <a:gd name="T32" fmla="*/ 35 w 95"/>
                  <a:gd name="T33" fmla="*/ 85 h 91"/>
                  <a:gd name="T34" fmla="*/ 39 w 95"/>
                  <a:gd name="T35" fmla="*/ 85 h 91"/>
                  <a:gd name="T36" fmla="*/ 47 w 95"/>
                  <a:gd name="T37" fmla="*/ 82 h 91"/>
                  <a:gd name="T38" fmla="*/ 51 w 95"/>
                  <a:gd name="T39" fmla="*/ 90 h 91"/>
                  <a:gd name="T40" fmla="*/ 62 w 95"/>
                  <a:gd name="T41" fmla="*/ 91 h 91"/>
                  <a:gd name="T42" fmla="*/ 80 w 95"/>
                  <a:gd name="T43" fmla="*/ 85 h 91"/>
                  <a:gd name="T44" fmla="*/ 83 w 95"/>
                  <a:gd name="T45" fmla="*/ 79 h 91"/>
                  <a:gd name="T46" fmla="*/ 92 w 95"/>
                  <a:gd name="T47" fmla="*/ 76 h 91"/>
                  <a:gd name="T48" fmla="*/ 91 w 95"/>
                  <a:gd name="T49" fmla="*/ 71 h 91"/>
                  <a:gd name="T50" fmla="*/ 95 w 95"/>
                  <a:gd name="T51" fmla="*/ 68 h 91"/>
                  <a:gd name="T52" fmla="*/ 88 w 95"/>
                  <a:gd name="T53" fmla="*/ 67 h 91"/>
                  <a:gd name="T54" fmla="*/ 83 w 95"/>
                  <a:gd name="T55" fmla="*/ 59 h 91"/>
                  <a:gd name="T56" fmla="*/ 76 w 95"/>
                  <a:gd name="T57" fmla="*/ 52 h 91"/>
                  <a:gd name="T58" fmla="*/ 76 w 95"/>
                  <a:gd name="T59" fmla="*/ 49 h 91"/>
                  <a:gd name="T60" fmla="*/ 69 w 95"/>
                  <a:gd name="T61" fmla="*/ 49 h 91"/>
                  <a:gd name="T62" fmla="*/ 62 w 95"/>
                  <a:gd name="T63" fmla="*/ 49 h 91"/>
                  <a:gd name="T64" fmla="*/ 57 w 95"/>
                  <a:gd name="T65" fmla="*/ 50 h 91"/>
                  <a:gd name="T66" fmla="*/ 45 w 95"/>
                  <a:gd name="T67" fmla="*/ 47 h 91"/>
                  <a:gd name="T68" fmla="*/ 42 w 95"/>
                  <a:gd name="T69" fmla="*/ 39 h 91"/>
                  <a:gd name="T70" fmla="*/ 36 w 95"/>
                  <a:gd name="T71" fmla="*/ 33 h 91"/>
                  <a:gd name="T72" fmla="*/ 33 w 95"/>
                  <a:gd name="T73" fmla="*/ 26 h 91"/>
                  <a:gd name="T74" fmla="*/ 36 w 95"/>
                  <a:gd name="T75" fmla="*/ 17 h 91"/>
                  <a:gd name="T76" fmla="*/ 33 w 95"/>
                  <a:gd name="T77" fmla="*/ 12 h 91"/>
                  <a:gd name="T78" fmla="*/ 30 w 95"/>
                  <a:gd name="T79" fmla="*/ 14 h 91"/>
                  <a:gd name="T80" fmla="*/ 27 w 95"/>
                  <a:gd name="T81" fmla="*/ 6 h 91"/>
                  <a:gd name="T82" fmla="*/ 21 w 95"/>
                  <a:gd name="T83" fmla="*/ 6 h 91"/>
                  <a:gd name="T84" fmla="*/ 21 w 95"/>
                  <a:gd name="T8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5" h="91">
                    <a:moveTo>
                      <a:pt x="21" y="0"/>
                    </a:moveTo>
                    <a:lnTo>
                      <a:pt x="10" y="0"/>
                    </a:lnTo>
                    <a:lnTo>
                      <a:pt x="3" y="3"/>
                    </a:lnTo>
                    <a:lnTo>
                      <a:pt x="0" y="9"/>
                    </a:lnTo>
                    <a:lnTo>
                      <a:pt x="4" y="24"/>
                    </a:lnTo>
                    <a:lnTo>
                      <a:pt x="9" y="24"/>
                    </a:lnTo>
                    <a:lnTo>
                      <a:pt x="13" y="39"/>
                    </a:lnTo>
                    <a:lnTo>
                      <a:pt x="18" y="44"/>
                    </a:lnTo>
                    <a:lnTo>
                      <a:pt x="30" y="39"/>
                    </a:lnTo>
                    <a:lnTo>
                      <a:pt x="33" y="49"/>
                    </a:lnTo>
                    <a:lnTo>
                      <a:pt x="39" y="46"/>
                    </a:lnTo>
                    <a:lnTo>
                      <a:pt x="45" y="58"/>
                    </a:lnTo>
                    <a:lnTo>
                      <a:pt x="44" y="64"/>
                    </a:lnTo>
                    <a:lnTo>
                      <a:pt x="54" y="70"/>
                    </a:lnTo>
                    <a:lnTo>
                      <a:pt x="53" y="73"/>
                    </a:lnTo>
                    <a:lnTo>
                      <a:pt x="36" y="79"/>
                    </a:lnTo>
                    <a:lnTo>
                      <a:pt x="35" y="85"/>
                    </a:lnTo>
                    <a:lnTo>
                      <a:pt x="39" y="85"/>
                    </a:lnTo>
                    <a:lnTo>
                      <a:pt x="47" y="82"/>
                    </a:lnTo>
                    <a:lnTo>
                      <a:pt x="51" y="90"/>
                    </a:lnTo>
                    <a:lnTo>
                      <a:pt x="62" y="91"/>
                    </a:lnTo>
                    <a:lnTo>
                      <a:pt x="80" y="85"/>
                    </a:lnTo>
                    <a:lnTo>
                      <a:pt x="83" y="79"/>
                    </a:lnTo>
                    <a:lnTo>
                      <a:pt x="92" y="76"/>
                    </a:lnTo>
                    <a:lnTo>
                      <a:pt x="91" y="71"/>
                    </a:lnTo>
                    <a:lnTo>
                      <a:pt x="95" y="68"/>
                    </a:lnTo>
                    <a:lnTo>
                      <a:pt x="88" y="67"/>
                    </a:lnTo>
                    <a:lnTo>
                      <a:pt x="83" y="59"/>
                    </a:lnTo>
                    <a:lnTo>
                      <a:pt x="76" y="52"/>
                    </a:lnTo>
                    <a:lnTo>
                      <a:pt x="76" y="49"/>
                    </a:lnTo>
                    <a:lnTo>
                      <a:pt x="69" y="49"/>
                    </a:lnTo>
                    <a:lnTo>
                      <a:pt x="62" y="49"/>
                    </a:lnTo>
                    <a:lnTo>
                      <a:pt x="57" y="50"/>
                    </a:lnTo>
                    <a:lnTo>
                      <a:pt x="45" y="47"/>
                    </a:lnTo>
                    <a:lnTo>
                      <a:pt x="42" y="39"/>
                    </a:lnTo>
                    <a:lnTo>
                      <a:pt x="36" y="33"/>
                    </a:lnTo>
                    <a:lnTo>
                      <a:pt x="33" y="26"/>
                    </a:lnTo>
                    <a:lnTo>
                      <a:pt x="36" y="17"/>
                    </a:lnTo>
                    <a:lnTo>
                      <a:pt x="33" y="12"/>
                    </a:lnTo>
                    <a:lnTo>
                      <a:pt x="30" y="14"/>
                    </a:lnTo>
                    <a:lnTo>
                      <a:pt x="27" y="6"/>
                    </a:lnTo>
                    <a:lnTo>
                      <a:pt x="21" y="6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2" name="Freeform 2229">
                <a:extLst>
                  <a:ext uri="{FF2B5EF4-FFF2-40B4-BE49-F238E27FC236}">
                    <a16:creationId xmlns:a16="http://schemas.microsoft.com/office/drawing/2014/main" id="{0CABDCEA-52AC-0DBE-4B84-2D649309F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880"/>
                <a:ext cx="48" cy="46"/>
              </a:xfrm>
              <a:custGeom>
                <a:avLst/>
                <a:gdLst>
                  <a:gd name="T0" fmla="*/ 21 w 95"/>
                  <a:gd name="T1" fmla="*/ 0 h 91"/>
                  <a:gd name="T2" fmla="*/ 21 w 95"/>
                  <a:gd name="T3" fmla="*/ 6 h 91"/>
                  <a:gd name="T4" fmla="*/ 27 w 95"/>
                  <a:gd name="T5" fmla="*/ 6 h 91"/>
                  <a:gd name="T6" fmla="*/ 30 w 95"/>
                  <a:gd name="T7" fmla="*/ 14 h 91"/>
                  <a:gd name="T8" fmla="*/ 33 w 95"/>
                  <a:gd name="T9" fmla="*/ 12 h 91"/>
                  <a:gd name="T10" fmla="*/ 36 w 95"/>
                  <a:gd name="T11" fmla="*/ 17 h 91"/>
                  <a:gd name="T12" fmla="*/ 33 w 95"/>
                  <a:gd name="T13" fmla="*/ 26 h 91"/>
                  <a:gd name="T14" fmla="*/ 36 w 95"/>
                  <a:gd name="T15" fmla="*/ 33 h 91"/>
                  <a:gd name="T16" fmla="*/ 42 w 95"/>
                  <a:gd name="T17" fmla="*/ 39 h 91"/>
                  <a:gd name="T18" fmla="*/ 45 w 95"/>
                  <a:gd name="T19" fmla="*/ 47 h 91"/>
                  <a:gd name="T20" fmla="*/ 57 w 95"/>
                  <a:gd name="T21" fmla="*/ 50 h 91"/>
                  <a:gd name="T22" fmla="*/ 62 w 95"/>
                  <a:gd name="T23" fmla="*/ 49 h 91"/>
                  <a:gd name="T24" fmla="*/ 69 w 95"/>
                  <a:gd name="T25" fmla="*/ 49 h 91"/>
                  <a:gd name="T26" fmla="*/ 76 w 95"/>
                  <a:gd name="T27" fmla="*/ 49 h 91"/>
                  <a:gd name="T28" fmla="*/ 76 w 95"/>
                  <a:gd name="T29" fmla="*/ 52 h 91"/>
                  <a:gd name="T30" fmla="*/ 83 w 95"/>
                  <a:gd name="T31" fmla="*/ 59 h 91"/>
                  <a:gd name="T32" fmla="*/ 88 w 95"/>
                  <a:gd name="T33" fmla="*/ 67 h 91"/>
                  <a:gd name="T34" fmla="*/ 95 w 95"/>
                  <a:gd name="T35" fmla="*/ 68 h 91"/>
                  <a:gd name="T36" fmla="*/ 91 w 95"/>
                  <a:gd name="T37" fmla="*/ 71 h 91"/>
                  <a:gd name="T38" fmla="*/ 92 w 95"/>
                  <a:gd name="T39" fmla="*/ 76 h 91"/>
                  <a:gd name="T40" fmla="*/ 83 w 95"/>
                  <a:gd name="T41" fmla="*/ 79 h 91"/>
                  <a:gd name="T42" fmla="*/ 80 w 95"/>
                  <a:gd name="T43" fmla="*/ 85 h 91"/>
                  <a:gd name="T44" fmla="*/ 62 w 95"/>
                  <a:gd name="T45" fmla="*/ 91 h 91"/>
                  <a:gd name="T46" fmla="*/ 51 w 95"/>
                  <a:gd name="T47" fmla="*/ 90 h 91"/>
                  <a:gd name="T48" fmla="*/ 47 w 95"/>
                  <a:gd name="T49" fmla="*/ 82 h 91"/>
                  <a:gd name="T50" fmla="*/ 39 w 95"/>
                  <a:gd name="T51" fmla="*/ 85 h 91"/>
                  <a:gd name="T52" fmla="*/ 35 w 95"/>
                  <a:gd name="T53" fmla="*/ 85 h 91"/>
                  <a:gd name="T54" fmla="*/ 36 w 95"/>
                  <a:gd name="T55" fmla="*/ 79 h 91"/>
                  <a:gd name="T56" fmla="*/ 53 w 95"/>
                  <a:gd name="T57" fmla="*/ 73 h 91"/>
                  <a:gd name="T58" fmla="*/ 54 w 95"/>
                  <a:gd name="T59" fmla="*/ 70 h 91"/>
                  <a:gd name="T60" fmla="*/ 44 w 95"/>
                  <a:gd name="T61" fmla="*/ 64 h 91"/>
                  <a:gd name="T62" fmla="*/ 45 w 95"/>
                  <a:gd name="T63" fmla="*/ 58 h 91"/>
                  <a:gd name="T64" fmla="*/ 39 w 95"/>
                  <a:gd name="T65" fmla="*/ 46 h 91"/>
                  <a:gd name="T66" fmla="*/ 33 w 95"/>
                  <a:gd name="T67" fmla="*/ 49 h 91"/>
                  <a:gd name="T68" fmla="*/ 30 w 95"/>
                  <a:gd name="T69" fmla="*/ 39 h 91"/>
                  <a:gd name="T70" fmla="*/ 18 w 95"/>
                  <a:gd name="T71" fmla="*/ 44 h 91"/>
                  <a:gd name="T72" fmla="*/ 13 w 95"/>
                  <a:gd name="T73" fmla="*/ 39 h 91"/>
                  <a:gd name="T74" fmla="*/ 9 w 95"/>
                  <a:gd name="T75" fmla="*/ 24 h 91"/>
                  <a:gd name="T76" fmla="*/ 4 w 95"/>
                  <a:gd name="T77" fmla="*/ 24 h 91"/>
                  <a:gd name="T78" fmla="*/ 0 w 95"/>
                  <a:gd name="T79" fmla="*/ 9 h 91"/>
                  <a:gd name="T80" fmla="*/ 3 w 95"/>
                  <a:gd name="T81" fmla="*/ 3 h 91"/>
                  <a:gd name="T82" fmla="*/ 10 w 95"/>
                  <a:gd name="T83" fmla="*/ 0 h 91"/>
                  <a:gd name="T84" fmla="*/ 21 w 95"/>
                  <a:gd name="T8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5" h="91">
                    <a:moveTo>
                      <a:pt x="21" y="0"/>
                    </a:moveTo>
                    <a:lnTo>
                      <a:pt x="21" y="6"/>
                    </a:lnTo>
                    <a:lnTo>
                      <a:pt x="27" y="6"/>
                    </a:lnTo>
                    <a:lnTo>
                      <a:pt x="30" y="14"/>
                    </a:lnTo>
                    <a:lnTo>
                      <a:pt x="33" y="12"/>
                    </a:lnTo>
                    <a:lnTo>
                      <a:pt x="36" y="17"/>
                    </a:lnTo>
                    <a:lnTo>
                      <a:pt x="33" y="26"/>
                    </a:lnTo>
                    <a:lnTo>
                      <a:pt x="36" y="33"/>
                    </a:lnTo>
                    <a:lnTo>
                      <a:pt x="42" y="39"/>
                    </a:lnTo>
                    <a:lnTo>
                      <a:pt x="45" y="47"/>
                    </a:lnTo>
                    <a:lnTo>
                      <a:pt x="57" y="50"/>
                    </a:lnTo>
                    <a:lnTo>
                      <a:pt x="62" y="49"/>
                    </a:lnTo>
                    <a:lnTo>
                      <a:pt x="69" y="49"/>
                    </a:lnTo>
                    <a:lnTo>
                      <a:pt x="76" y="49"/>
                    </a:lnTo>
                    <a:lnTo>
                      <a:pt x="76" y="52"/>
                    </a:lnTo>
                    <a:lnTo>
                      <a:pt x="83" y="59"/>
                    </a:lnTo>
                    <a:lnTo>
                      <a:pt x="88" y="67"/>
                    </a:lnTo>
                    <a:lnTo>
                      <a:pt x="95" y="68"/>
                    </a:lnTo>
                    <a:lnTo>
                      <a:pt x="91" y="71"/>
                    </a:lnTo>
                    <a:lnTo>
                      <a:pt x="92" y="76"/>
                    </a:lnTo>
                    <a:lnTo>
                      <a:pt x="83" y="79"/>
                    </a:lnTo>
                    <a:lnTo>
                      <a:pt x="80" y="85"/>
                    </a:lnTo>
                    <a:lnTo>
                      <a:pt x="62" y="91"/>
                    </a:lnTo>
                    <a:lnTo>
                      <a:pt x="51" y="90"/>
                    </a:lnTo>
                    <a:lnTo>
                      <a:pt x="47" y="82"/>
                    </a:lnTo>
                    <a:lnTo>
                      <a:pt x="39" y="85"/>
                    </a:lnTo>
                    <a:lnTo>
                      <a:pt x="35" y="85"/>
                    </a:lnTo>
                    <a:lnTo>
                      <a:pt x="36" y="79"/>
                    </a:lnTo>
                    <a:lnTo>
                      <a:pt x="53" y="73"/>
                    </a:lnTo>
                    <a:lnTo>
                      <a:pt x="54" y="70"/>
                    </a:lnTo>
                    <a:lnTo>
                      <a:pt x="44" y="64"/>
                    </a:lnTo>
                    <a:lnTo>
                      <a:pt x="45" y="58"/>
                    </a:lnTo>
                    <a:lnTo>
                      <a:pt x="39" y="46"/>
                    </a:lnTo>
                    <a:lnTo>
                      <a:pt x="33" y="49"/>
                    </a:lnTo>
                    <a:lnTo>
                      <a:pt x="30" y="39"/>
                    </a:lnTo>
                    <a:lnTo>
                      <a:pt x="18" y="44"/>
                    </a:lnTo>
                    <a:lnTo>
                      <a:pt x="13" y="39"/>
                    </a:lnTo>
                    <a:lnTo>
                      <a:pt x="9" y="24"/>
                    </a:lnTo>
                    <a:lnTo>
                      <a:pt x="4" y="24"/>
                    </a:lnTo>
                    <a:lnTo>
                      <a:pt x="0" y="9"/>
                    </a:lnTo>
                    <a:lnTo>
                      <a:pt x="3" y="3"/>
                    </a:lnTo>
                    <a:lnTo>
                      <a:pt x="10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3" name="Freeform 2230">
                <a:extLst>
                  <a:ext uri="{FF2B5EF4-FFF2-40B4-BE49-F238E27FC236}">
                    <a16:creationId xmlns:a16="http://schemas.microsoft.com/office/drawing/2014/main" id="{B8BDC2A1-9BD5-D6DF-8169-94EE34787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880"/>
                <a:ext cx="48" cy="46"/>
              </a:xfrm>
              <a:custGeom>
                <a:avLst/>
                <a:gdLst>
                  <a:gd name="T0" fmla="*/ 21 w 95"/>
                  <a:gd name="T1" fmla="*/ 0 h 91"/>
                  <a:gd name="T2" fmla="*/ 21 w 95"/>
                  <a:gd name="T3" fmla="*/ 6 h 91"/>
                  <a:gd name="T4" fmla="*/ 27 w 95"/>
                  <a:gd name="T5" fmla="*/ 6 h 91"/>
                  <a:gd name="T6" fmla="*/ 30 w 95"/>
                  <a:gd name="T7" fmla="*/ 14 h 91"/>
                  <a:gd name="T8" fmla="*/ 33 w 95"/>
                  <a:gd name="T9" fmla="*/ 12 h 91"/>
                  <a:gd name="T10" fmla="*/ 36 w 95"/>
                  <a:gd name="T11" fmla="*/ 17 h 91"/>
                  <a:gd name="T12" fmla="*/ 33 w 95"/>
                  <a:gd name="T13" fmla="*/ 26 h 91"/>
                  <a:gd name="T14" fmla="*/ 36 w 95"/>
                  <a:gd name="T15" fmla="*/ 33 h 91"/>
                  <a:gd name="T16" fmla="*/ 42 w 95"/>
                  <a:gd name="T17" fmla="*/ 39 h 91"/>
                  <a:gd name="T18" fmla="*/ 45 w 95"/>
                  <a:gd name="T19" fmla="*/ 47 h 91"/>
                  <a:gd name="T20" fmla="*/ 57 w 95"/>
                  <a:gd name="T21" fmla="*/ 50 h 91"/>
                  <a:gd name="T22" fmla="*/ 62 w 95"/>
                  <a:gd name="T23" fmla="*/ 49 h 91"/>
                  <a:gd name="T24" fmla="*/ 69 w 95"/>
                  <a:gd name="T25" fmla="*/ 49 h 91"/>
                  <a:gd name="T26" fmla="*/ 76 w 95"/>
                  <a:gd name="T27" fmla="*/ 49 h 91"/>
                  <a:gd name="T28" fmla="*/ 76 w 95"/>
                  <a:gd name="T29" fmla="*/ 52 h 91"/>
                  <a:gd name="T30" fmla="*/ 83 w 95"/>
                  <a:gd name="T31" fmla="*/ 59 h 91"/>
                  <a:gd name="T32" fmla="*/ 88 w 95"/>
                  <a:gd name="T33" fmla="*/ 67 h 91"/>
                  <a:gd name="T34" fmla="*/ 95 w 95"/>
                  <a:gd name="T35" fmla="*/ 68 h 91"/>
                  <a:gd name="T36" fmla="*/ 91 w 95"/>
                  <a:gd name="T37" fmla="*/ 71 h 91"/>
                  <a:gd name="T38" fmla="*/ 92 w 95"/>
                  <a:gd name="T39" fmla="*/ 76 h 91"/>
                  <a:gd name="T40" fmla="*/ 83 w 95"/>
                  <a:gd name="T41" fmla="*/ 79 h 91"/>
                  <a:gd name="T42" fmla="*/ 80 w 95"/>
                  <a:gd name="T43" fmla="*/ 85 h 91"/>
                  <a:gd name="T44" fmla="*/ 62 w 95"/>
                  <a:gd name="T45" fmla="*/ 91 h 91"/>
                  <a:gd name="T46" fmla="*/ 51 w 95"/>
                  <a:gd name="T47" fmla="*/ 90 h 91"/>
                  <a:gd name="T48" fmla="*/ 47 w 95"/>
                  <a:gd name="T49" fmla="*/ 82 h 91"/>
                  <a:gd name="T50" fmla="*/ 39 w 95"/>
                  <a:gd name="T51" fmla="*/ 85 h 91"/>
                  <a:gd name="T52" fmla="*/ 35 w 95"/>
                  <a:gd name="T53" fmla="*/ 85 h 91"/>
                  <a:gd name="T54" fmla="*/ 36 w 95"/>
                  <a:gd name="T55" fmla="*/ 79 h 91"/>
                  <a:gd name="T56" fmla="*/ 53 w 95"/>
                  <a:gd name="T57" fmla="*/ 73 h 91"/>
                  <a:gd name="T58" fmla="*/ 54 w 95"/>
                  <a:gd name="T59" fmla="*/ 70 h 91"/>
                  <a:gd name="T60" fmla="*/ 44 w 95"/>
                  <a:gd name="T61" fmla="*/ 64 h 91"/>
                  <a:gd name="T62" fmla="*/ 45 w 95"/>
                  <a:gd name="T63" fmla="*/ 58 h 91"/>
                  <a:gd name="T64" fmla="*/ 39 w 95"/>
                  <a:gd name="T65" fmla="*/ 46 h 91"/>
                  <a:gd name="T66" fmla="*/ 33 w 95"/>
                  <a:gd name="T67" fmla="*/ 49 h 91"/>
                  <a:gd name="T68" fmla="*/ 30 w 95"/>
                  <a:gd name="T69" fmla="*/ 39 h 91"/>
                  <a:gd name="T70" fmla="*/ 18 w 95"/>
                  <a:gd name="T71" fmla="*/ 44 h 91"/>
                  <a:gd name="T72" fmla="*/ 13 w 95"/>
                  <a:gd name="T73" fmla="*/ 39 h 91"/>
                  <a:gd name="T74" fmla="*/ 9 w 95"/>
                  <a:gd name="T75" fmla="*/ 24 h 91"/>
                  <a:gd name="T76" fmla="*/ 4 w 95"/>
                  <a:gd name="T77" fmla="*/ 24 h 91"/>
                  <a:gd name="T78" fmla="*/ 0 w 95"/>
                  <a:gd name="T79" fmla="*/ 9 h 91"/>
                  <a:gd name="T80" fmla="*/ 3 w 95"/>
                  <a:gd name="T81" fmla="*/ 3 h 91"/>
                  <a:gd name="T82" fmla="*/ 10 w 95"/>
                  <a:gd name="T83" fmla="*/ 0 h 91"/>
                  <a:gd name="T84" fmla="*/ 21 w 95"/>
                  <a:gd name="T8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5" h="91">
                    <a:moveTo>
                      <a:pt x="21" y="0"/>
                    </a:moveTo>
                    <a:lnTo>
                      <a:pt x="21" y="6"/>
                    </a:lnTo>
                    <a:lnTo>
                      <a:pt x="27" y="6"/>
                    </a:lnTo>
                    <a:lnTo>
                      <a:pt x="30" y="14"/>
                    </a:lnTo>
                    <a:lnTo>
                      <a:pt x="33" y="12"/>
                    </a:lnTo>
                    <a:lnTo>
                      <a:pt x="36" y="17"/>
                    </a:lnTo>
                    <a:lnTo>
                      <a:pt x="33" y="26"/>
                    </a:lnTo>
                    <a:lnTo>
                      <a:pt x="36" y="33"/>
                    </a:lnTo>
                    <a:lnTo>
                      <a:pt x="42" y="39"/>
                    </a:lnTo>
                    <a:lnTo>
                      <a:pt x="45" y="47"/>
                    </a:lnTo>
                    <a:lnTo>
                      <a:pt x="57" y="50"/>
                    </a:lnTo>
                    <a:lnTo>
                      <a:pt x="62" y="49"/>
                    </a:lnTo>
                    <a:lnTo>
                      <a:pt x="69" y="49"/>
                    </a:lnTo>
                    <a:lnTo>
                      <a:pt x="76" y="49"/>
                    </a:lnTo>
                    <a:lnTo>
                      <a:pt x="76" y="52"/>
                    </a:lnTo>
                    <a:lnTo>
                      <a:pt x="83" y="59"/>
                    </a:lnTo>
                    <a:lnTo>
                      <a:pt x="88" y="67"/>
                    </a:lnTo>
                    <a:lnTo>
                      <a:pt x="95" y="68"/>
                    </a:lnTo>
                    <a:lnTo>
                      <a:pt x="91" y="71"/>
                    </a:lnTo>
                    <a:lnTo>
                      <a:pt x="92" y="76"/>
                    </a:lnTo>
                    <a:lnTo>
                      <a:pt x="83" y="79"/>
                    </a:lnTo>
                    <a:lnTo>
                      <a:pt x="80" y="85"/>
                    </a:lnTo>
                    <a:lnTo>
                      <a:pt x="62" y="91"/>
                    </a:lnTo>
                    <a:lnTo>
                      <a:pt x="51" y="90"/>
                    </a:lnTo>
                    <a:lnTo>
                      <a:pt x="47" y="82"/>
                    </a:lnTo>
                    <a:lnTo>
                      <a:pt x="39" y="85"/>
                    </a:lnTo>
                    <a:lnTo>
                      <a:pt x="35" y="85"/>
                    </a:lnTo>
                    <a:lnTo>
                      <a:pt x="36" y="79"/>
                    </a:lnTo>
                    <a:lnTo>
                      <a:pt x="53" y="73"/>
                    </a:lnTo>
                    <a:lnTo>
                      <a:pt x="54" y="70"/>
                    </a:lnTo>
                    <a:lnTo>
                      <a:pt x="44" y="64"/>
                    </a:lnTo>
                    <a:lnTo>
                      <a:pt x="45" y="58"/>
                    </a:lnTo>
                    <a:lnTo>
                      <a:pt x="39" y="46"/>
                    </a:lnTo>
                    <a:lnTo>
                      <a:pt x="33" y="49"/>
                    </a:lnTo>
                    <a:lnTo>
                      <a:pt x="30" y="39"/>
                    </a:lnTo>
                    <a:lnTo>
                      <a:pt x="18" y="44"/>
                    </a:lnTo>
                    <a:lnTo>
                      <a:pt x="13" y="39"/>
                    </a:lnTo>
                    <a:lnTo>
                      <a:pt x="9" y="24"/>
                    </a:lnTo>
                    <a:lnTo>
                      <a:pt x="4" y="24"/>
                    </a:lnTo>
                    <a:lnTo>
                      <a:pt x="0" y="9"/>
                    </a:lnTo>
                    <a:lnTo>
                      <a:pt x="3" y="3"/>
                    </a:lnTo>
                    <a:lnTo>
                      <a:pt x="10" y="0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4" name="Freeform 2231">
                <a:extLst>
                  <a:ext uri="{FF2B5EF4-FFF2-40B4-BE49-F238E27FC236}">
                    <a16:creationId xmlns:a16="http://schemas.microsoft.com/office/drawing/2014/main" id="{FA8CBB06-2DB5-B8ED-6D60-B5C9A95EA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838"/>
                <a:ext cx="69" cy="94"/>
              </a:xfrm>
              <a:custGeom>
                <a:avLst/>
                <a:gdLst>
                  <a:gd name="T0" fmla="*/ 138 w 138"/>
                  <a:gd name="T1" fmla="*/ 152 h 187"/>
                  <a:gd name="T2" fmla="*/ 117 w 138"/>
                  <a:gd name="T3" fmla="*/ 140 h 187"/>
                  <a:gd name="T4" fmla="*/ 120 w 138"/>
                  <a:gd name="T5" fmla="*/ 133 h 187"/>
                  <a:gd name="T6" fmla="*/ 112 w 138"/>
                  <a:gd name="T7" fmla="*/ 119 h 187"/>
                  <a:gd name="T8" fmla="*/ 115 w 138"/>
                  <a:gd name="T9" fmla="*/ 105 h 187"/>
                  <a:gd name="T10" fmla="*/ 115 w 138"/>
                  <a:gd name="T11" fmla="*/ 88 h 187"/>
                  <a:gd name="T12" fmla="*/ 126 w 138"/>
                  <a:gd name="T13" fmla="*/ 81 h 187"/>
                  <a:gd name="T14" fmla="*/ 115 w 138"/>
                  <a:gd name="T15" fmla="*/ 76 h 187"/>
                  <a:gd name="T16" fmla="*/ 112 w 138"/>
                  <a:gd name="T17" fmla="*/ 63 h 187"/>
                  <a:gd name="T18" fmla="*/ 100 w 138"/>
                  <a:gd name="T19" fmla="*/ 55 h 187"/>
                  <a:gd name="T20" fmla="*/ 109 w 138"/>
                  <a:gd name="T21" fmla="*/ 41 h 187"/>
                  <a:gd name="T22" fmla="*/ 96 w 138"/>
                  <a:gd name="T23" fmla="*/ 28 h 187"/>
                  <a:gd name="T24" fmla="*/ 97 w 138"/>
                  <a:gd name="T25" fmla="*/ 20 h 187"/>
                  <a:gd name="T26" fmla="*/ 96 w 138"/>
                  <a:gd name="T27" fmla="*/ 16 h 187"/>
                  <a:gd name="T28" fmla="*/ 83 w 138"/>
                  <a:gd name="T29" fmla="*/ 16 h 187"/>
                  <a:gd name="T30" fmla="*/ 82 w 138"/>
                  <a:gd name="T31" fmla="*/ 5 h 187"/>
                  <a:gd name="T32" fmla="*/ 73 w 138"/>
                  <a:gd name="T33" fmla="*/ 5 h 187"/>
                  <a:gd name="T34" fmla="*/ 56 w 138"/>
                  <a:gd name="T35" fmla="*/ 3 h 187"/>
                  <a:gd name="T36" fmla="*/ 50 w 138"/>
                  <a:gd name="T37" fmla="*/ 14 h 187"/>
                  <a:gd name="T38" fmla="*/ 56 w 138"/>
                  <a:gd name="T39" fmla="*/ 25 h 187"/>
                  <a:gd name="T40" fmla="*/ 62 w 138"/>
                  <a:gd name="T41" fmla="*/ 35 h 187"/>
                  <a:gd name="T42" fmla="*/ 58 w 138"/>
                  <a:gd name="T43" fmla="*/ 47 h 187"/>
                  <a:gd name="T44" fmla="*/ 50 w 138"/>
                  <a:gd name="T45" fmla="*/ 57 h 187"/>
                  <a:gd name="T46" fmla="*/ 38 w 138"/>
                  <a:gd name="T47" fmla="*/ 60 h 187"/>
                  <a:gd name="T48" fmla="*/ 27 w 138"/>
                  <a:gd name="T49" fmla="*/ 63 h 187"/>
                  <a:gd name="T50" fmla="*/ 18 w 138"/>
                  <a:gd name="T51" fmla="*/ 73 h 187"/>
                  <a:gd name="T52" fmla="*/ 3 w 138"/>
                  <a:gd name="T53" fmla="*/ 85 h 187"/>
                  <a:gd name="T54" fmla="*/ 0 w 138"/>
                  <a:gd name="T55" fmla="*/ 96 h 187"/>
                  <a:gd name="T56" fmla="*/ 11 w 138"/>
                  <a:gd name="T57" fmla="*/ 119 h 187"/>
                  <a:gd name="T58" fmla="*/ 5 w 138"/>
                  <a:gd name="T59" fmla="*/ 122 h 187"/>
                  <a:gd name="T60" fmla="*/ 3 w 138"/>
                  <a:gd name="T61" fmla="*/ 133 h 187"/>
                  <a:gd name="T62" fmla="*/ 18 w 138"/>
                  <a:gd name="T63" fmla="*/ 145 h 187"/>
                  <a:gd name="T64" fmla="*/ 26 w 138"/>
                  <a:gd name="T65" fmla="*/ 146 h 187"/>
                  <a:gd name="T66" fmla="*/ 27 w 138"/>
                  <a:gd name="T67" fmla="*/ 151 h 187"/>
                  <a:gd name="T68" fmla="*/ 46 w 138"/>
                  <a:gd name="T69" fmla="*/ 155 h 187"/>
                  <a:gd name="T70" fmla="*/ 49 w 138"/>
                  <a:gd name="T71" fmla="*/ 157 h 187"/>
                  <a:gd name="T72" fmla="*/ 56 w 138"/>
                  <a:gd name="T73" fmla="*/ 163 h 187"/>
                  <a:gd name="T74" fmla="*/ 62 w 138"/>
                  <a:gd name="T75" fmla="*/ 175 h 187"/>
                  <a:gd name="T76" fmla="*/ 76 w 138"/>
                  <a:gd name="T77" fmla="*/ 172 h 187"/>
                  <a:gd name="T78" fmla="*/ 83 w 138"/>
                  <a:gd name="T79" fmla="*/ 180 h 187"/>
                  <a:gd name="T80" fmla="*/ 91 w 138"/>
                  <a:gd name="T81" fmla="*/ 187 h 187"/>
                  <a:gd name="T82" fmla="*/ 102 w 138"/>
                  <a:gd name="T83" fmla="*/ 187 h 187"/>
                  <a:gd name="T84" fmla="*/ 109 w 138"/>
                  <a:gd name="T85" fmla="*/ 178 h 187"/>
                  <a:gd name="T86" fmla="*/ 120 w 138"/>
                  <a:gd name="T87" fmla="*/ 180 h 187"/>
                  <a:gd name="T88" fmla="*/ 134 w 138"/>
                  <a:gd name="T89" fmla="*/ 161 h 187"/>
                  <a:gd name="T90" fmla="*/ 138 w 138"/>
                  <a:gd name="T91" fmla="*/ 16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8" h="187">
                    <a:moveTo>
                      <a:pt x="138" y="160"/>
                    </a:moveTo>
                    <a:lnTo>
                      <a:pt x="138" y="152"/>
                    </a:lnTo>
                    <a:lnTo>
                      <a:pt x="131" y="145"/>
                    </a:lnTo>
                    <a:lnTo>
                      <a:pt x="117" y="140"/>
                    </a:lnTo>
                    <a:lnTo>
                      <a:pt x="117" y="137"/>
                    </a:lnTo>
                    <a:lnTo>
                      <a:pt x="120" y="133"/>
                    </a:lnTo>
                    <a:lnTo>
                      <a:pt x="114" y="126"/>
                    </a:lnTo>
                    <a:lnTo>
                      <a:pt x="112" y="119"/>
                    </a:lnTo>
                    <a:lnTo>
                      <a:pt x="115" y="111"/>
                    </a:lnTo>
                    <a:lnTo>
                      <a:pt x="115" y="105"/>
                    </a:lnTo>
                    <a:lnTo>
                      <a:pt x="121" y="99"/>
                    </a:lnTo>
                    <a:lnTo>
                      <a:pt x="115" y="88"/>
                    </a:lnTo>
                    <a:lnTo>
                      <a:pt x="123" y="85"/>
                    </a:lnTo>
                    <a:lnTo>
                      <a:pt x="126" y="81"/>
                    </a:lnTo>
                    <a:lnTo>
                      <a:pt x="120" y="78"/>
                    </a:lnTo>
                    <a:lnTo>
                      <a:pt x="115" y="76"/>
                    </a:lnTo>
                    <a:lnTo>
                      <a:pt x="118" y="64"/>
                    </a:lnTo>
                    <a:lnTo>
                      <a:pt x="112" y="63"/>
                    </a:lnTo>
                    <a:lnTo>
                      <a:pt x="106" y="63"/>
                    </a:lnTo>
                    <a:lnTo>
                      <a:pt x="100" y="55"/>
                    </a:lnTo>
                    <a:lnTo>
                      <a:pt x="102" y="54"/>
                    </a:lnTo>
                    <a:lnTo>
                      <a:pt x="109" y="41"/>
                    </a:lnTo>
                    <a:lnTo>
                      <a:pt x="106" y="40"/>
                    </a:lnTo>
                    <a:lnTo>
                      <a:pt x="96" y="28"/>
                    </a:lnTo>
                    <a:lnTo>
                      <a:pt x="100" y="25"/>
                    </a:lnTo>
                    <a:lnTo>
                      <a:pt x="97" y="20"/>
                    </a:lnTo>
                    <a:lnTo>
                      <a:pt x="97" y="19"/>
                    </a:lnTo>
                    <a:lnTo>
                      <a:pt x="96" y="16"/>
                    </a:lnTo>
                    <a:lnTo>
                      <a:pt x="87" y="14"/>
                    </a:lnTo>
                    <a:lnTo>
                      <a:pt x="83" y="16"/>
                    </a:lnTo>
                    <a:lnTo>
                      <a:pt x="80" y="11"/>
                    </a:lnTo>
                    <a:lnTo>
                      <a:pt x="82" y="5"/>
                    </a:lnTo>
                    <a:lnTo>
                      <a:pt x="77" y="0"/>
                    </a:lnTo>
                    <a:lnTo>
                      <a:pt x="73" y="5"/>
                    </a:lnTo>
                    <a:lnTo>
                      <a:pt x="67" y="0"/>
                    </a:lnTo>
                    <a:lnTo>
                      <a:pt x="56" y="3"/>
                    </a:lnTo>
                    <a:lnTo>
                      <a:pt x="55" y="11"/>
                    </a:lnTo>
                    <a:lnTo>
                      <a:pt x="50" y="14"/>
                    </a:lnTo>
                    <a:lnTo>
                      <a:pt x="55" y="20"/>
                    </a:lnTo>
                    <a:lnTo>
                      <a:pt x="56" y="25"/>
                    </a:lnTo>
                    <a:lnTo>
                      <a:pt x="56" y="32"/>
                    </a:lnTo>
                    <a:lnTo>
                      <a:pt x="62" y="35"/>
                    </a:lnTo>
                    <a:lnTo>
                      <a:pt x="59" y="41"/>
                    </a:lnTo>
                    <a:lnTo>
                      <a:pt x="58" y="47"/>
                    </a:lnTo>
                    <a:lnTo>
                      <a:pt x="53" y="54"/>
                    </a:lnTo>
                    <a:lnTo>
                      <a:pt x="50" y="57"/>
                    </a:lnTo>
                    <a:lnTo>
                      <a:pt x="46" y="60"/>
                    </a:lnTo>
                    <a:lnTo>
                      <a:pt x="38" y="60"/>
                    </a:lnTo>
                    <a:lnTo>
                      <a:pt x="36" y="63"/>
                    </a:lnTo>
                    <a:lnTo>
                      <a:pt x="27" y="63"/>
                    </a:lnTo>
                    <a:lnTo>
                      <a:pt x="23" y="66"/>
                    </a:lnTo>
                    <a:lnTo>
                      <a:pt x="18" y="73"/>
                    </a:lnTo>
                    <a:lnTo>
                      <a:pt x="14" y="76"/>
                    </a:lnTo>
                    <a:lnTo>
                      <a:pt x="3" y="85"/>
                    </a:lnTo>
                    <a:lnTo>
                      <a:pt x="2" y="93"/>
                    </a:lnTo>
                    <a:lnTo>
                      <a:pt x="0" y="96"/>
                    </a:lnTo>
                    <a:lnTo>
                      <a:pt x="6" y="107"/>
                    </a:lnTo>
                    <a:lnTo>
                      <a:pt x="11" y="119"/>
                    </a:lnTo>
                    <a:lnTo>
                      <a:pt x="9" y="123"/>
                    </a:lnTo>
                    <a:lnTo>
                      <a:pt x="5" y="122"/>
                    </a:lnTo>
                    <a:lnTo>
                      <a:pt x="0" y="126"/>
                    </a:lnTo>
                    <a:lnTo>
                      <a:pt x="3" y="133"/>
                    </a:lnTo>
                    <a:lnTo>
                      <a:pt x="11" y="140"/>
                    </a:lnTo>
                    <a:lnTo>
                      <a:pt x="18" y="145"/>
                    </a:lnTo>
                    <a:lnTo>
                      <a:pt x="23" y="143"/>
                    </a:lnTo>
                    <a:lnTo>
                      <a:pt x="26" y="146"/>
                    </a:lnTo>
                    <a:lnTo>
                      <a:pt x="24" y="151"/>
                    </a:lnTo>
                    <a:lnTo>
                      <a:pt x="27" y="151"/>
                    </a:lnTo>
                    <a:lnTo>
                      <a:pt x="35" y="155"/>
                    </a:lnTo>
                    <a:lnTo>
                      <a:pt x="46" y="155"/>
                    </a:lnTo>
                    <a:lnTo>
                      <a:pt x="46" y="157"/>
                    </a:lnTo>
                    <a:lnTo>
                      <a:pt x="49" y="157"/>
                    </a:lnTo>
                    <a:lnTo>
                      <a:pt x="50" y="163"/>
                    </a:lnTo>
                    <a:lnTo>
                      <a:pt x="56" y="163"/>
                    </a:lnTo>
                    <a:lnTo>
                      <a:pt x="55" y="172"/>
                    </a:lnTo>
                    <a:lnTo>
                      <a:pt x="62" y="175"/>
                    </a:lnTo>
                    <a:lnTo>
                      <a:pt x="67" y="172"/>
                    </a:lnTo>
                    <a:lnTo>
                      <a:pt x="76" y="172"/>
                    </a:lnTo>
                    <a:lnTo>
                      <a:pt x="77" y="169"/>
                    </a:lnTo>
                    <a:lnTo>
                      <a:pt x="83" y="180"/>
                    </a:lnTo>
                    <a:lnTo>
                      <a:pt x="91" y="184"/>
                    </a:lnTo>
                    <a:lnTo>
                      <a:pt x="91" y="187"/>
                    </a:lnTo>
                    <a:lnTo>
                      <a:pt x="94" y="184"/>
                    </a:lnTo>
                    <a:lnTo>
                      <a:pt x="102" y="187"/>
                    </a:lnTo>
                    <a:lnTo>
                      <a:pt x="106" y="184"/>
                    </a:lnTo>
                    <a:lnTo>
                      <a:pt x="109" y="178"/>
                    </a:lnTo>
                    <a:lnTo>
                      <a:pt x="114" y="177"/>
                    </a:lnTo>
                    <a:lnTo>
                      <a:pt x="120" y="180"/>
                    </a:lnTo>
                    <a:lnTo>
                      <a:pt x="126" y="174"/>
                    </a:lnTo>
                    <a:lnTo>
                      <a:pt x="134" y="161"/>
                    </a:lnTo>
                    <a:lnTo>
                      <a:pt x="137" y="163"/>
                    </a:lnTo>
                    <a:lnTo>
                      <a:pt x="138" y="16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5" name="Freeform 2232">
                <a:extLst>
                  <a:ext uri="{FF2B5EF4-FFF2-40B4-BE49-F238E27FC236}">
                    <a16:creationId xmlns:a16="http://schemas.microsoft.com/office/drawing/2014/main" id="{72CFA2B6-EBBE-562C-52ED-5DF4282B5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838"/>
                <a:ext cx="69" cy="94"/>
              </a:xfrm>
              <a:custGeom>
                <a:avLst/>
                <a:gdLst>
                  <a:gd name="T0" fmla="*/ 137 w 138"/>
                  <a:gd name="T1" fmla="*/ 163 h 187"/>
                  <a:gd name="T2" fmla="*/ 126 w 138"/>
                  <a:gd name="T3" fmla="*/ 174 h 187"/>
                  <a:gd name="T4" fmla="*/ 114 w 138"/>
                  <a:gd name="T5" fmla="*/ 177 h 187"/>
                  <a:gd name="T6" fmla="*/ 106 w 138"/>
                  <a:gd name="T7" fmla="*/ 184 h 187"/>
                  <a:gd name="T8" fmla="*/ 94 w 138"/>
                  <a:gd name="T9" fmla="*/ 184 h 187"/>
                  <a:gd name="T10" fmla="*/ 91 w 138"/>
                  <a:gd name="T11" fmla="*/ 184 h 187"/>
                  <a:gd name="T12" fmla="*/ 77 w 138"/>
                  <a:gd name="T13" fmla="*/ 169 h 187"/>
                  <a:gd name="T14" fmla="*/ 67 w 138"/>
                  <a:gd name="T15" fmla="*/ 172 h 187"/>
                  <a:gd name="T16" fmla="*/ 55 w 138"/>
                  <a:gd name="T17" fmla="*/ 172 h 187"/>
                  <a:gd name="T18" fmla="*/ 50 w 138"/>
                  <a:gd name="T19" fmla="*/ 163 h 187"/>
                  <a:gd name="T20" fmla="*/ 46 w 138"/>
                  <a:gd name="T21" fmla="*/ 157 h 187"/>
                  <a:gd name="T22" fmla="*/ 35 w 138"/>
                  <a:gd name="T23" fmla="*/ 155 h 187"/>
                  <a:gd name="T24" fmla="*/ 24 w 138"/>
                  <a:gd name="T25" fmla="*/ 151 h 187"/>
                  <a:gd name="T26" fmla="*/ 23 w 138"/>
                  <a:gd name="T27" fmla="*/ 143 h 187"/>
                  <a:gd name="T28" fmla="*/ 11 w 138"/>
                  <a:gd name="T29" fmla="*/ 140 h 187"/>
                  <a:gd name="T30" fmla="*/ 0 w 138"/>
                  <a:gd name="T31" fmla="*/ 126 h 187"/>
                  <a:gd name="T32" fmla="*/ 9 w 138"/>
                  <a:gd name="T33" fmla="*/ 123 h 187"/>
                  <a:gd name="T34" fmla="*/ 6 w 138"/>
                  <a:gd name="T35" fmla="*/ 107 h 187"/>
                  <a:gd name="T36" fmla="*/ 2 w 138"/>
                  <a:gd name="T37" fmla="*/ 93 h 187"/>
                  <a:gd name="T38" fmla="*/ 14 w 138"/>
                  <a:gd name="T39" fmla="*/ 76 h 187"/>
                  <a:gd name="T40" fmla="*/ 23 w 138"/>
                  <a:gd name="T41" fmla="*/ 66 h 187"/>
                  <a:gd name="T42" fmla="*/ 36 w 138"/>
                  <a:gd name="T43" fmla="*/ 63 h 187"/>
                  <a:gd name="T44" fmla="*/ 46 w 138"/>
                  <a:gd name="T45" fmla="*/ 60 h 187"/>
                  <a:gd name="T46" fmla="*/ 53 w 138"/>
                  <a:gd name="T47" fmla="*/ 54 h 187"/>
                  <a:gd name="T48" fmla="*/ 59 w 138"/>
                  <a:gd name="T49" fmla="*/ 41 h 187"/>
                  <a:gd name="T50" fmla="*/ 56 w 138"/>
                  <a:gd name="T51" fmla="*/ 32 h 187"/>
                  <a:gd name="T52" fmla="*/ 55 w 138"/>
                  <a:gd name="T53" fmla="*/ 20 h 187"/>
                  <a:gd name="T54" fmla="*/ 55 w 138"/>
                  <a:gd name="T55" fmla="*/ 11 h 187"/>
                  <a:gd name="T56" fmla="*/ 67 w 138"/>
                  <a:gd name="T57" fmla="*/ 0 h 187"/>
                  <a:gd name="T58" fmla="*/ 77 w 138"/>
                  <a:gd name="T59" fmla="*/ 0 h 187"/>
                  <a:gd name="T60" fmla="*/ 80 w 138"/>
                  <a:gd name="T61" fmla="*/ 11 h 187"/>
                  <a:gd name="T62" fmla="*/ 87 w 138"/>
                  <a:gd name="T63" fmla="*/ 14 h 187"/>
                  <a:gd name="T64" fmla="*/ 97 w 138"/>
                  <a:gd name="T65" fmla="*/ 19 h 187"/>
                  <a:gd name="T66" fmla="*/ 100 w 138"/>
                  <a:gd name="T67" fmla="*/ 25 h 187"/>
                  <a:gd name="T68" fmla="*/ 106 w 138"/>
                  <a:gd name="T69" fmla="*/ 40 h 187"/>
                  <a:gd name="T70" fmla="*/ 102 w 138"/>
                  <a:gd name="T71" fmla="*/ 54 h 187"/>
                  <a:gd name="T72" fmla="*/ 106 w 138"/>
                  <a:gd name="T73" fmla="*/ 63 h 187"/>
                  <a:gd name="T74" fmla="*/ 118 w 138"/>
                  <a:gd name="T75" fmla="*/ 64 h 187"/>
                  <a:gd name="T76" fmla="*/ 120 w 138"/>
                  <a:gd name="T77" fmla="*/ 78 h 187"/>
                  <a:gd name="T78" fmla="*/ 123 w 138"/>
                  <a:gd name="T79" fmla="*/ 85 h 187"/>
                  <a:gd name="T80" fmla="*/ 121 w 138"/>
                  <a:gd name="T81" fmla="*/ 99 h 187"/>
                  <a:gd name="T82" fmla="*/ 115 w 138"/>
                  <a:gd name="T83" fmla="*/ 111 h 187"/>
                  <a:gd name="T84" fmla="*/ 114 w 138"/>
                  <a:gd name="T85" fmla="*/ 126 h 187"/>
                  <a:gd name="T86" fmla="*/ 117 w 138"/>
                  <a:gd name="T87" fmla="*/ 137 h 187"/>
                  <a:gd name="T88" fmla="*/ 131 w 138"/>
                  <a:gd name="T89" fmla="*/ 145 h 187"/>
                  <a:gd name="T90" fmla="*/ 138 w 138"/>
                  <a:gd name="T91" fmla="*/ 16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8" h="187">
                    <a:moveTo>
                      <a:pt x="138" y="160"/>
                    </a:moveTo>
                    <a:lnTo>
                      <a:pt x="137" y="163"/>
                    </a:lnTo>
                    <a:lnTo>
                      <a:pt x="134" y="161"/>
                    </a:lnTo>
                    <a:lnTo>
                      <a:pt x="126" y="174"/>
                    </a:lnTo>
                    <a:lnTo>
                      <a:pt x="120" y="180"/>
                    </a:lnTo>
                    <a:lnTo>
                      <a:pt x="114" y="177"/>
                    </a:lnTo>
                    <a:lnTo>
                      <a:pt x="109" y="178"/>
                    </a:lnTo>
                    <a:lnTo>
                      <a:pt x="106" y="184"/>
                    </a:lnTo>
                    <a:lnTo>
                      <a:pt x="102" y="187"/>
                    </a:lnTo>
                    <a:lnTo>
                      <a:pt x="94" y="184"/>
                    </a:lnTo>
                    <a:lnTo>
                      <a:pt x="91" y="187"/>
                    </a:lnTo>
                    <a:lnTo>
                      <a:pt x="91" y="184"/>
                    </a:lnTo>
                    <a:lnTo>
                      <a:pt x="83" y="180"/>
                    </a:lnTo>
                    <a:lnTo>
                      <a:pt x="77" y="169"/>
                    </a:lnTo>
                    <a:lnTo>
                      <a:pt x="76" y="172"/>
                    </a:lnTo>
                    <a:lnTo>
                      <a:pt x="67" y="172"/>
                    </a:lnTo>
                    <a:lnTo>
                      <a:pt x="62" y="175"/>
                    </a:lnTo>
                    <a:lnTo>
                      <a:pt x="55" y="172"/>
                    </a:lnTo>
                    <a:lnTo>
                      <a:pt x="56" y="163"/>
                    </a:lnTo>
                    <a:lnTo>
                      <a:pt x="50" y="163"/>
                    </a:lnTo>
                    <a:lnTo>
                      <a:pt x="49" y="157"/>
                    </a:lnTo>
                    <a:lnTo>
                      <a:pt x="46" y="157"/>
                    </a:lnTo>
                    <a:lnTo>
                      <a:pt x="46" y="155"/>
                    </a:lnTo>
                    <a:lnTo>
                      <a:pt x="35" y="155"/>
                    </a:lnTo>
                    <a:lnTo>
                      <a:pt x="27" y="151"/>
                    </a:lnTo>
                    <a:lnTo>
                      <a:pt x="24" y="151"/>
                    </a:lnTo>
                    <a:lnTo>
                      <a:pt x="26" y="146"/>
                    </a:lnTo>
                    <a:lnTo>
                      <a:pt x="23" y="143"/>
                    </a:lnTo>
                    <a:lnTo>
                      <a:pt x="18" y="145"/>
                    </a:lnTo>
                    <a:lnTo>
                      <a:pt x="11" y="140"/>
                    </a:lnTo>
                    <a:lnTo>
                      <a:pt x="3" y="133"/>
                    </a:lnTo>
                    <a:lnTo>
                      <a:pt x="0" y="126"/>
                    </a:lnTo>
                    <a:lnTo>
                      <a:pt x="5" y="122"/>
                    </a:lnTo>
                    <a:lnTo>
                      <a:pt x="9" y="123"/>
                    </a:lnTo>
                    <a:lnTo>
                      <a:pt x="11" y="119"/>
                    </a:lnTo>
                    <a:lnTo>
                      <a:pt x="6" y="107"/>
                    </a:lnTo>
                    <a:lnTo>
                      <a:pt x="0" y="96"/>
                    </a:lnTo>
                    <a:lnTo>
                      <a:pt x="2" y="93"/>
                    </a:lnTo>
                    <a:lnTo>
                      <a:pt x="3" y="85"/>
                    </a:lnTo>
                    <a:lnTo>
                      <a:pt x="14" y="76"/>
                    </a:lnTo>
                    <a:lnTo>
                      <a:pt x="18" y="73"/>
                    </a:lnTo>
                    <a:lnTo>
                      <a:pt x="23" y="66"/>
                    </a:lnTo>
                    <a:lnTo>
                      <a:pt x="27" y="63"/>
                    </a:lnTo>
                    <a:lnTo>
                      <a:pt x="36" y="63"/>
                    </a:lnTo>
                    <a:lnTo>
                      <a:pt x="38" y="60"/>
                    </a:lnTo>
                    <a:lnTo>
                      <a:pt x="46" y="60"/>
                    </a:lnTo>
                    <a:lnTo>
                      <a:pt x="50" y="57"/>
                    </a:lnTo>
                    <a:lnTo>
                      <a:pt x="53" y="54"/>
                    </a:lnTo>
                    <a:lnTo>
                      <a:pt x="58" y="47"/>
                    </a:lnTo>
                    <a:lnTo>
                      <a:pt x="59" y="41"/>
                    </a:lnTo>
                    <a:lnTo>
                      <a:pt x="62" y="35"/>
                    </a:lnTo>
                    <a:lnTo>
                      <a:pt x="56" y="32"/>
                    </a:lnTo>
                    <a:lnTo>
                      <a:pt x="56" y="25"/>
                    </a:lnTo>
                    <a:lnTo>
                      <a:pt x="55" y="20"/>
                    </a:lnTo>
                    <a:lnTo>
                      <a:pt x="50" y="14"/>
                    </a:lnTo>
                    <a:lnTo>
                      <a:pt x="55" y="11"/>
                    </a:lnTo>
                    <a:lnTo>
                      <a:pt x="56" y="3"/>
                    </a:lnTo>
                    <a:lnTo>
                      <a:pt x="67" y="0"/>
                    </a:lnTo>
                    <a:lnTo>
                      <a:pt x="73" y="5"/>
                    </a:lnTo>
                    <a:lnTo>
                      <a:pt x="77" y="0"/>
                    </a:lnTo>
                    <a:lnTo>
                      <a:pt x="82" y="5"/>
                    </a:lnTo>
                    <a:lnTo>
                      <a:pt x="80" y="11"/>
                    </a:lnTo>
                    <a:lnTo>
                      <a:pt x="83" y="16"/>
                    </a:lnTo>
                    <a:lnTo>
                      <a:pt x="87" y="14"/>
                    </a:lnTo>
                    <a:lnTo>
                      <a:pt x="96" y="16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100" y="25"/>
                    </a:lnTo>
                    <a:lnTo>
                      <a:pt x="96" y="28"/>
                    </a:lnTo>
                    <a:lnTo>
                      <a:pt x="106" y="40"/>
                    </a:lnTo>
                    <a:lnTo>
                      <a:pt x="109" y="41"/>
                    </a:lnTo>
                    <a:lnTo>
                      <a:pt x="102" y="54"/>
                    </a:lnTo>
                    <a:lnTo>
                      <a:pt x="100" y="55"/>
                    </a:lnTo>
                    <a:lnTo>
                      <a:pt x="106" y="63"/>
                    </a:lnTo>
                    <a:lnTo>
                      <a:pt x="112" y="63"/>
                    </a:lnTo>
                    <a:lnTo>
                      <a:pt x="118" y="64"/>
                    </a:lnTo>
                    <a:lnTo>
                      <a:pt x="115" y="76"/>
                    </a:lnTo>
                    <a:lnTo>
                      <a:pt x="120" y="78"/>
                    </a:lnTo>
                    <a:lnTo>
                      <a:pt x="126" y="81"/>
                    </a:lnTo>
                    <a:lnTo>
                      <a:pt x="123" y="85"/>
                    </a:lnTo>
                    <a:lnTo>
                      <a:pt x="115" y="88"/>
                    </a:lnTo>
                    <a:lnTo>
                      <a:pt x="121" y="99"/>
                    </a:lnTo>
                    <a:lnTo>
                      <a:pt x="115" y="105"/>
                    </a:lnTo>
                    <a:lnTo>
                      <a:pt x="115" y="111"/>
                    </a:lnTo>
                    <a:lnTo>
                      <a:pt x="112" y="119"/>
                    </a:lnTo>
                    <a:lnTo>
                      <a:pt x="114" y="126"/>
                    </a:lnTo>
                    <a:lnTo>
                      <a:pt x="120" y="133"/>
                    </a:lnTo>
                    <a:lnTo>
                      <a:pt x="117" y="137"/>
                    </a:lnTo>
                    <a:lnTo>
                      <a:pt x="117" y="140"/>
                    </a:lnTo>
                    <a:lnTo>
                      <a:pt x="131" y="145"/>
                    </a:lnTo>
                    <a:lnTo>
                      <a:pt x="138" y="152"/>
                    </a:lnTo>
                    <a:lnTo>
                      <a:pt x="138" y="1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6" name="Freeform 2233">
                <a:extLst>
                  <a:ext uri="{FF2B5EF4-FFF2-40B4-BE49-F238E27FC236}">
                    <a16:creationId xmlns:a16="http://schemas.microsoft.com/office/drawing/2014/main" id="{65AF6360-E434-0591-E536-53D75D114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838"/>
                <a:ext cx="69" cy="94"/>
              </a:xfrm>
              <a:custGeom>
                <a:avLst/>
                <a:gdLst>
                  <a:gd name="T0" fmla="*/ 137 w 138"/>
                  <a:gd name="T1" fmla="*/ 163 h 187"/>
                  <a:gd name="T2" fmla="*/ 126 w 138"/>
                  <a:gd name="T3" fmla="*/ 174 h 187"/>
                  <a:gd name="T4" fmla="*/ 114 w 138"/>
                  <a:gd name="T5" fmla="*/ 177 h 187"/>
                  <a:gd name="T6" fmla="*/ 106 w 138"/>
                  <a:gd name="T7" fmla="*/ 184 h 187"/>
                  <a:gd name="T8" fmla="*/ 94 w 138"/>
                  <a:gd name="T9" fmla="*/ 184 h 187"/>
                  <a:gd name="T10" fmla="*/ 91 w 138"/>
                  <a:gd name="T11" fmla="*/ 184 h 187"/>
                  <a:gd name="T12" fmla="*/ 77 w 138"/>
                  <a:gd name="T13" fmla="*/ 169 h 187"/>
                  <a:gd name="T14" fmla="*/ 67 w 138"/>
                  <a:gd name="T15" fmla="*/ 172 h 187"/>
                  <a:gd name="T16" fmla="*/ 55 w 138"/>
                  <a:gd name="T17" fmla="*/ 172 h 187"/>
                  <a:gd name="T18" fmla="*/ 50 w 138"/>
                  <a:gd name="T19" fmla="*/ 163 h 187"/>
                  <a:gd name="T20" fmla="*/ 46 w 138"/>
                  <a:gd name="T21" fmla="*/ 157 h 187"/>
                  <a:gd name="T22" fmla="*/ 35 w 138"/>
                  <a:gd name="T23" fmla="*/ 155 h 187"/>
                  <a:gd name="T24" fmla="*/ 24 w 138"/>
                  <a:gd name="T25" fmla="*/ 151 h 187"/>
                  <a:gd name="T26" fmla="*/ 23 w 138"/>
                  <a:gd name="T27" fmla="*/ 143 h 187"/>
                  <a:gd name="T28" fmla="*/ 11 w 138"/>
                  <a:gd name="T29" fmla="*/ 140 h 187"/>
                  <a:gd name="T30" fmla="*/ 0 w 138"/>
                  <a:gd name="T31" fmla="*/ 126 h 187"/>
                  <a:gd name="T32" fmla="*/ 9 w 138"/>
                  <a:gd name="T33" fmla="*/ 123 h 187"/>
                  <a:gd name="T34" fmla="*/ 6 w 138"/>
                  <a:gd name="T35" fmla="*/ 107 h 187"/>
                  <a:gd name="T36" fmla="*/ 2 w 138"/>
                  <a:gd name="T37" fmla="*/ 93 h 187"/>
                  <a:gd name="T38" fmla="*/ 14 w 138"/>
                  <a:gd name="T39" fmla="*/ 76 h 187"/>
                  <a:gd name="T40" fmla="*/ 23 w 138"/>
                  <a:gd name="T41" fmla="*/ 66 h 187"/>
                  <a:gd name="T42" fmla="*/ 36 w 138"/>
                  <a:gd name="T43" fmla="*/ 63 h 187"/>
                  <a:gd name="T44" fmla="*/ 46 w 138"/>
                  <a:gd name="T45" fmla="*/ 60 h 187"/>
                  <a:gd name="T46" fmla="*/ 53 w 138"/>
                  <a:gd name="T47" fmla="*/ 54 h 187"/>
                  <a:gd name="T48" fmla="*/ 59 w 138"/>
                  <a:gd name="T49" fmla="*/ 41 h 187"/>
                  <a:gd name="T50" fmla="*/ 56 w 138"/>
                  <a:gd name="T51" fmla="*/ 32 h 187"/>
                  <a:gd name="T52" fmla="*/ 55 w 138"/>
                  <a:gd name="T53" fmla="*/ 20 h 187"/>
                  <a:gd name="T54" fmla="*/ 55 w 138"/>
                  <a:gd name="T55" fmla="*/ 11 h 187"/>
                  <a:gd name="T56" fmla="*/ 67 w 138"/>
                  <a:gd name="T57" fmla="*/ 0 h 187"/>
                  <a:gd name="T58" fmla="*/ 77 w 138"/>
                  <a:gd name="T59" fmla="*/ 0 h 187"/>
                  <a:gd name="T60" fmla="*/ 80 w 138"/>
                  <a:gd name="T61" fmla="*/ 11 h 187"/>
                  <a:gd name="T62" fmla="*/ 87 w 138"/>
                  <a:gd name="T63" fmla="*/ 14 h 187"/>
                  <a:gd name="T64" fmla="*/ 97 w 138"/>
                  <a:gd name="T65" fmla="*/ 19 h 187"/>
                  <a:gd name="T66" fmla="*/ 100 w 138"/>
                  <a:gd name="T67" fmla="*/ 25 h 187"/>
                  <a:gd name="T68" fmla="*/ 106 w 138"/>
                  <a:gd name="T69" fmla="*/ 40 h 187"/>
                  <a:gd name="T70" fmla="*/ 102 w 138"/>
                  <a:gd name="T71" fmla="*/ 54 h 187"/>
                  <a:gd name="T72" fmla="*/ 106 w 138"/>
                  <a:gd name="T73" fmla="*/ 63 h 187"/>
                  <a:gd name="T74" fmla="*/ 118 w 138"/>
                  <a:gd name="T75" fmla="*/ 64 h 187"/>
                  <a:gd name="T76" fmla="*/ 120 w 138"/>
                  <a:gd name="T77" fmla="*/ 78 h 187"/>
                  <a:gd name="T78" fmla="*/ 123 w 138"/>
                  <a:gd name="T79" fmla="*/ 85 h 187"/>
                  <a:gd name="T80" fmla="*/ 121 w 138"/>
                  <a:gd name="T81" fmla="*/ 99 h 187"/>
                  <a:gd name="T82" fmla="*/ 115 w 138"/>
                  <a:gd name="T83" fmla="*/ 111 h 187"/>
                  <a:gd name="T84" fmla="*/ 114 w 138"/>
                  <a:gd name="T85" fmla="*/ 126 h 187"/>
                  <a:gd name="T86" fmla="*/ 117 w 138"/>
                  <a:gd name="T87" fmla="*/ 137 h 187"/>
                  <a:gd name="T88" fmla="*/ 131 w 138"/>
                  <a:gd name="T89" fmla="*/ 145 h 187"/>
                  <a:gd name="T90" fmla="*/ 138 w 138"/>
                  <a:gd name="T91" fmla="*/ 16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8" h="187">
                    <a:moveTo>
                      <a:pt x="138" y="160"/>
                    </a:moveTo>
                    <a:lnTo>
                      <a:pt x="137" y="163"/>
                    </a:lnTo>
                    <a:lnTo>
                      <a:pt x="134" y="161"/>
                    </a:lnTo>
                    <a:lnTo>
                      <a:pt x="126" y="174"/>
                    </a:lnTo>
                    <a:lnTo>
                      <a:pt x="120" y="180"/>
                    </a:lnTo>
                    <a:lnTo>
                      <a:pt x="114" y="177"/>
                    </a:lnTo>
                    <a:lnTo>
                      <a:pt x="109" y="178"/>
                    </a:lnTo>
                    <a:lnTo>
                      <a:pt x="106" y="184"/>
                    </a:lnTo>
                    <a:lnTo>
                      <a:pt x="102" y="187"/>
                    </a:lnTo>
                    <a:lnTo>
                      <a:pt x="94" y="184"/>
                    </a:lnTo>
                    <a:lnTo>
                      <a:pt x="91" y="187"/>
                    </a:lnTo>
                    <a:lnTo>
                      <a:pt x="91" y="184"/>
                    </a:lnTo>
                    <a:lnTo>
                      <a:pt x="83" y="180"/>
                    </a:lnTo>
                    <a:lnTo>
                      <a:pt x="77" y="169"/>
                    </a:lnTo>
                    <a:lnTo>
                      <a:pt x="76" y="172"/>
                    </a:lnTo>
                    <a:lnTo>
                      <a:pt x="67" y="172"/>
                    </a:lnTo>
                    <a:lnTo>
                      <a:pt x="62" y="175"/>
                    </a:lnTo>
                    <a:lnTo>
                      <a:pt x="55" y="172"/>
                    </a:lnTo>
                    <a:lnTo>
                      <a:pt x="56" y="163"/>
                    </a:lnTo>
                    <a:lnTo>
                      <a:pt x="50" y="163"/>
                    </a:lnTo>
                    <a:lnTo>
                      <a:pt x="49" y="157"/>
                    </a:lnTo>
                    <a:lnTo>
                      <a:pt x="46" y="157"/>
                    </a:lnTo>
                    <a:lnTo>
                      <a:pt x="46" y="155"/>
                    </a:lnTo>
                    <a:lnTo>
                      <a:pt x="35" y="155"/>
                    </a:lnTo>
                    <a:lnTo>
                      <a:pt x="27" y="151"/>
                    </a:lnTo>
                    <a:lnTo>
                      <a:pt x="24" y="151"/>
                    </a:lnTo>
                    <a:lnTo>
                      <a:pt x="26" y="146"/>
                    </a:lnTo>
                    <a:lnTo>
                      <a:pt x="23" y="143"/>
                    </a:lnTo>
                    <a:lnTo>
                      <a:pt x="18" y="145"/>
                    </a:lnTo>
                    <a:lnTo>
                      <a:pt x="11" y="140"/>
                    </a:lnTo>
                    <a:lnTo>
                      <a:pt x="3" y="133"/>
                    </a:lnTo>
                    <a:lnTo>
                      <a:pt x="0" y="126"/>
                    </a:lnTo>
                    <a:lnTo>
                      <a:pt x="5" y="122"/>
                    </a:lnTo>
                    <a:lnTo>
                      <a:pt x="9" y="123"/>
                    </a:lnTo>
                    <a:lnTo>
                      <a:pt x="11" y="119"/>
                    </a:lnTo>
                    <a:lnTo>
                      <a:pt x="6" y="107"/>
                    </a:lnTo>
                    <a:lnTo>
                      <a:pt x="0" y="96"/>
                    </a:lnTo>
                    <a:lnTo>
                      <a:pt x="2" y="93"/>
                    </a:lnTo>
                    <a:lnTo>
                      <a:pt x="3" y="85"/>
                    </a:lnTo>
                    <a:lnTo>
                      <a:pt x="14" y="76"/>
                    </a:lnTo>
                    <a:lnTo>
                      <a:pt x="18" y="73"/>
                    </a:lnTo>
                    <a:lnTo>
                      <a:pt x="23" y="66"/>
                    </a:lnTo>
                    <a:lnTo>
                      <a:pt x="27" y="63"/>
                    </a:lnTo>
                    <a:lnTo>
                      <a:pt x="36" y="63"/>
                    </a:lnTo>
                    <a:lnTo>
                      <a:pt x="38" y="60"/>
                    </a:lnTo>
                    <a:lnTo>
                      <a:pt x="46" y="60"/>
                    </a:lnTo>
                    <a:lnTo>
                      <a:pt x="50" y="57"/>
                    </a:lnTo>
                    <a:lnTo>
                      <a:pt x="53" y="54"/>
                    </a:lnTo>
                    <a:lnTo>
                      <a:pt x="58" y="47"/>
                    </a:lnTo>
                    <a:lnTo>
                      <a:pt x="59" y="41"/>
                    </a:lnTo>
                    <a:lnTo>
                      <a:pt x="62" y="35"/>
                    </a:lnTo>
                    <a:lnTo>
                      <a:pt x="56" y="32"/>
                    </a:lnTo>
                    <a:lnTo>
                      <a:pt x="56" y="25"/>
                    </a:lnTo>
                    <a:lnTo>
                      <a:pt x="55" y="20"/>
                    </a:lnTo>
                    <a:lnTo>
                      <a:pt x="50" y="14"/>
                    </a:lnTo>
                    <a:lnTo>
                      <a:pt x="55" y="11"/>
                    </a:lnTo>
                    <a:lnTo>
                      <a:pt x="56" y="3"/>
                    </a:lnTo>
                    <a:lnTo>
                      <a:pt x="67" y="0"/>
                    </a:lnTo>
                    <a:lnTo>
                      <a:pt x="73" y="5"/>
                    </a:lnTo>
                    <a:lnTo>
                      <a:pt x="77" y="0"/>
                    </a:lnTo>
                    <a:lnTo>
                      <a:pt x="82" y="5"/>
                    </a:lnTo>
                    <a:lnTo>
                      <a:pt x="80" y="11"/>
                    </a:lnTo>
                    <a:lnTo>
                      <a:pt x="83" y="16"/>
                    </a:lnTo>
                    <a:lnTo>
                      <a:pt x="87" y="14"/>
                    </a:lnTo>
                    <a:lnTo>
                      <a:pt x="96" y="16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100" y="25"/>
                    </a:lnTo>
                    <a:lnTo>
                      <a:pt x="96" y="28"/>
                    </a:lnTo>
                    <a:lnTo>
                      <a:pt x="106" y="40"/>
                    </a:lnTo>
                    <a:lnTo>
                      <a:pt x="109" y="41"/>
                    </a:lnTo>
                    <a:lnTo>
                      <a:pt x="102" y="54"/>
                    </a:lnTo>
                    <a:lnTo>
                      <a:pt x="100" y="55"/>
                    </a:lnTo>
                    <a:lnTo>
                      <a:pt x="106" y="63"/>
                    </a:lnTo>
                    <a:lnTo>
                      <a:pt x="112" y="63"/>
                    </a:lnTo>
                    <a:lnTo>
                      <a:pt x="118" y="64"/>
                    </a:lnTo>
                    <a:lnTo>
                      <a:pt x="115" y="76"/>
                    </a:lnTo>
                    <a:lnTo>
                      <a:pt x="120" y="78"/>
                    </a:lnTo>
                    <a:lnTo>
                      <a:pt x="126" y="81"/>
                    </a:lnTo>
                    <a:lnTo>
                      <a:pt x="123" y="85"/>
                    </a:lnTo>
                    <a:lnTo>
                      <a:pt x="115" y="88"/>
                    </a:lnTo>
                    <a:lnTo>
                      <a:pt x="121" y="99"/>
                    </a:lnTo>
                    <a:lnTo>
                      <a:pt x="115" y="105"/>
                    </a:lnTo>
                    <a:lnTo>
                      <a:pt x="115" y="111"/>
                    </a:lnTo>
                    <a:lnTo>
                      <a:pt x="112" y="119"/>
                    </a:lnTo>
                    <a:lnTo>
                      <a:pt x="114" y="126"/>
                    </a:lnTo>
                    <a:lnTo>
                      <a:pt x="120" y="133"/>
                    </a:lnTo>
                    <a:lnTo>
                      <a:pt x="117" y="137"/>
                    </a:lnTo>
                    <a:lnTo>
                      <a:pt x="117" y="140"/>
                    </a:lnTo>
                    <a:lnTo>
                      <a:pt x="131" y="145"/>
                    </a:lnTo>
                    <a:lnTo>
                      <a:pt x="138" y="152"/>
                    </a:lnTo>
                    <a:lnTo>
                      <a:pt x="138" y="1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7" name="Freeform 2234">
                <a:extLst>
                  <a:ext uri="{FF2B5EF4-FFF2-40B4-BE49-F238E27FC236}">
                    <a16:creationId xmlns:a16="http://schemas.microsoft.com/office/drawing/2014/main" id="{34EBEF09-2BD0-E99C-B2BE-B0B6AA5EE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905"/>
                <a:ext cx="47" cy="52"/>
              </a:xfrm>
              <a:custGeom>
                <a:avLst/>
                <a:gdLst>
                  <a:gd name="T0" fmla="*/ 55 w 94"/>
                  <a:gd name="T1" fmla="*/ 23 h 105"/>
                  <a:gd name="T2" fmla="*/ 49 w 94"/>
                  <a:gd name="T3" fmla="*/ 24 h 105"/>
                  <a:gd name="T4" fmla="*/ 47 w 94"/>
                  <a:gd name="T5" fmla="*/ 17 h 105"/>
                  <a:gd name="T6" fmla="*/ 43 w 94"/>
                  <a:gd name="T7" fmla="*/ 11 h 105"/>
                  <a:gd name="T8" fmla="*/ 44 w 94"/>
                  <a:gd name="T9" fmla="*/ 3 h 105"/>
                  <a:gd name="T10" fmla="*/ 44 w 94"/>
                  <a:gd name="T11" fmla="*/ 2 h 105"/>
                  <a:gd name="T12" fmla="*/ 37 w 94"/>
                  <a:gd name="T13" fmla="*/ 0 h 105"/>
                  <a:gd name="T14" fmla="*/ 28 w 94"/>
                  <a:gd name="T15" fmla="*/ 3 h 105"/>
                  <a:gd name="T16" fmla="*/ 23 w 94"/>
                  <a:gd name="T17" fmla="*/ 3 h 105"/>
                  <a:gd name="T18" fmla="*/ 21 w 94"/>
                  <a:gd name="T19" fmla="*/ 8 h 105"/>
                  <a:gd name="T20" fmla="*/ 18 w 94"/>
                  <a:gd name="T21" fmla="*/ 12 h 105"/>
                  <a:gd name="T22" fmla="*/ 21 w 94"/>
                  <a:gd name="T23" fmla="*/ 15 h 105"/>
                  <a:gd name="T24" fmla="*/ 25 w 94"/>
                  <a:gd name="T25" fmla="*/ 20 h 105"/>
                  <a:gd name="T26" fmla="*/ 21 w 94"/>
                  <a:gd name="T27" fmla="*/ 24 h 105"/>
                  <a:gd name="T28" fmla="*/ 15 w 94"/>
                  <a:gd name="T29" fmla="*/ 24 h 105"/>
                  <a:gd name="T30" fmla="*/ 3 w 94"/>
                  <a:gd name="T31" fmla="*/ 18 h 105"/>
                  <a:gd name="T32" fmla="*/ 0 w 94"/>
                  <a:gd name="T33" fmla="*/ 26 h 105"/>
                  <a:gd name="T34" fmla="*/ 9 w 94"/>
                  <a:gd name="T35" fmla="*/ 37 h 105"/>
                  <a:gd name="T36" fmla="*/ 14 w 94"/>
                  <a:gd name="T37" fmla="*/ 40 h 105"/>
                  <a:gd name="T38" fmla="*/ 18 w 94"/>
                  <a:gd name="T39" fmla="*/ 38 h 105"/>
                  <a:gd name="T40" fmla="*/ 21 w 94"/>
                  <a:gd name="T41" fmla="*/ 43 h 105"/>
                  <a:gd name="T42" fmla="*/ 17 w 94"/>
                  <a:gd name="T43" fmla="*/ 47 h 105"/>
                  <a:gd name="T44" fmla="*/ 14 w 94"/>
                  <a:gd name="T45" fmla="*/ 56 h 105"/>
                  <a:gd name="T46" fmla="*/ 14 w 94"/>
                  <a:gd name="T47" fmla="*/ 65 h 105"/>
                  <a:gd name="T48" fmla="*/ 3 w 94"/>
                  <a:gd name="T49" fmla="*/ 71 h 105"/>
                  <a:gd name="T50" fmla="*/ 9 w 94"/>
                  <a:gd name="T51" fmla="*/ 81 h 105"/>
                  <a:gd name="T52" fmla="*/ 20 w 94"/>
                  <a:gd name="T53" fmla="*/ 91 h 105"/>
                  <a:gd name="T54" fmla="*/ 18 w 94"/>
                  <a:gd name="T55" fmla="*/ 93 h 105"/>
                  <a:gd name="T56" fmla="*/ 20 w 94"/>
                  <a:gd name="T57" fmla="*/ 100 h 105"/>
                  <a:gd name="T58" fmla="*/ 25 w 94"/>
                  <a:gd name="T59" fmla="*/ 100 h 105"/>
                  <a:gd name="T60" fmla="*/ 31 w 94"/>
                  <a:gd name="T61" fmla="*/ 105 h 105"/>
                  <a:gd name="T62" fmla="*/ 32 w 94"/>
                  <a:gd name="T63" fmla="*/ 99 h 105"/>
                  <a:gd name="T64" fmla="*/ 37 w 94"/>
                  <a:gd name="T65" fmla="*/ 94 h 105"/>
                  <a:gd name="T66" fmla="*/ 47 w 94"/>
                  <a:gd name="T67" fmla="*/ 94 h 105"/>
                  <a:gd name="T68" fmla="*/ 52 w 94"/>
                  <a:gd name="T69" fmla="*/ 91 h 105"/>
                  <a:gd name="T70" fmla="*/ 55 w 94"/>
                  <a:gd name="T71" fmla="*/ 94 h 105"/>
                  <a:gd name="T72" fmla="*/ 58 w 94"/>
                  <a:gd name="T73" fmla="*/ 90 h 105"/>
                  <a:gd name="T74" fmla="*/ 61 w 94"/>
                  <a:gd name="T75" fmla="*/ 99 h 105"/>
                  <a:gd name="T76" fmla="*/ 72 w 94"/>
                  <a:gd name="T77" fmla="*/ 91 h 105"/>
                  <a:gd name="T78" fmla="*/ 78 w 94"/>
                  <a:gd name="T79" fmla="*/ 91 h 105"/>
                  <a:gd name="T80" fmla="*/ 81 w 94"/>
                  <a:gd name="T81" fmla="*/ 87 h 105"/>
                  <a:gd name="T82" fmla="*/ 88 w 94"/>
                  <a:gd name="T83" fmla="*/ 84 h 105"/>
                  <a:gd name="T84" fmla="*/ 87 w 94"/>
                  <a:gd name="T85" fmla="*/ 79 h 105"/>
                  <a:gd name="T86" fmla="*/ 93 w 94"/>
                  <a:gd name="T87" fmla="*/ 73 h 105"/>
                  <a:gd name="T88" fmla="*/ 91 w 94"/>
                  <a:gd name="T89" fmla="*/ 71 h 105"/>
                  <a:gd name="T90" fmla="*/ 94 w 94"/>
                  <a:gd name="T91" fmla="*/ 65 h 105"/>
                  <a:gd name="T92" fmla="*/ 93 w 94"/>
                  <a:gd name="T93" fmla="*/ 61 h 105"/>
                  <a:gd name="T94" fmla="*/ 94 w 94"/>
                  <a:gd name="T95" fmla="*/ 53 h 105"/>
                  <a:gd name="T96" fmla="*/ 90 w 94"/>
                  <a:gd name="T97" fmla="*/ 49 h 105"/>
                  <a:gd name="T98" fmla="*/ 78 w 94"/>
                  <a:gd name="T99" fmla="*/ 52 h 105"/>
                  <a:gd name="T100" fmla="*/ 76 w 94"/>
                  <a:gd name="T101" fmla="*/ 49 h 105"/>
                  <a:gd name="T102" fmla="*/ 84 w 94"/>
                  <a:gd name="T103" fmla="*/ 44 h 105"/>
                  <a:gd name="T104" fmla="*/ 81 w 94"/>
                  <a:gd name="T105" fmla="*/ 38 h 105"/>
                  <a:gd name="T106" fmla="*/ 76 w 94"/>
                  <a:gd name="T107" fmla="*/ 41 h 105"/>
                  <a:gd name="T108" fmla="*/ 73 w 94"/>
                  <a:gd name="T109" fmla="*/ 35 h 105"/>
                  <a:gd name="T110" fmla="*/ 59 w 94"/>
                  <a:gd name="T111" fmla="*/ 27 h 105"/>
                  <a:gd name="T112" fmla="*/ 55 w 94"/>
                  <a:gd name="T113" fmla="*/ 2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4" h="105">
                    <a:moveTo>
                      <a:pt x="55" y="23"/>
                    </a:moveTo>
                    <a:lnTo>
                      <a:pt x="49" y="24"/>
                    </a:lnTo>
                    <a:lnTo>
                      <a:pt x="47" y="17"/>
                    </a:lnTo>
                    <a:lnTo>
                      <a:pt x="43" y="11"/>
                    </a:lnTo>
                    <a:lnTo>
                      <a:pt x="44" y="3"/>
                    </a:lnTo>
                    <a:lnTo>
                      <a:pt x="44" y="2"/>
                    </a:lnTo>
                    <a:lnTo>
                      <a:pt x="37" y="0"/>
                    </a:lnTo>
                    <a:lnTo>
                      <a:pt x="28" y="3"/>
                    </a:lnTo>
                    <a:lnTo>
                      <a:pt x="23" y="3"/>
                    </a:lnTo>
                    <a:lnTo>
                      <a:pt x="21" y="8"/>
                    </a:lnTo>
                    <a:lnTo>
                      <a:pt x="18" y="12"/>
                    </a:lnTo>
                    <a:lnTo>
                      <a:pt x="21" y="15"/>
                    </a:lnTo>
                    <a:lnTo>
                      <a:pt x="25" y="20"/>
                    </a:lnTo>
                    <a:lnTo>
                      <a:pt x="21" y="24"/>
                    </a:lnTo>
                    <a:lnTo>
                      <a:pt x="15" y="24"/>
                    </a:lnTo>
                    <a:lnTo>
                      <a:pt x="3" y="18"/>
                    </a:lnTo>
                    <a:lnTo>
                      <a:pt x="0" y="26"/>
                    </a:lnTo>
                    <a:lnTo>
                      <a:pt x="9" y="37"/>
                    </a:lnTo>
                    <a:lnTo>
                      <a:pt x="14" y="40"/>
                    </a:lnTo>
                    <a:lnTo>
                      <a:pt x="18" y="38"/>
                    </a:lnTo>
                    <a:lnTo>
                      <a:pt x="21" y="43"/>
                    </a:lnTo>
                    <a:lnTo>
                      <a:pt x="17" y="47"/>
                    </a:lnTo>
                    <a:lnTo>
                      <a:pt x="14" y="56"/>
                    </a:lnTo>
                    <a:lnTo>
                      <a:pt x="14" y="65"/>
                    </a:lnTo>
                    <a:lnTo>
                      <a:pt x="3" y="71"/>
                    </a:lnTo>
                    <a:lnTo>
                      <a:pt x="9" y="81"/>
                    </a:lnTo>
                    <a:lnTo>
                      <a:pt x="20" y="91"/>
                    </a:lnTo>
                    <a:lnTo>
                      <a:pt x="18" y="93"/>
                    </a:lnTo>
                    <a:lnTo>
                      <a:pt x="20" y="100"/>
                    </a:lnTo>
                    <a:lnTo>
                      <a:pt x="25" y="100"/>
                    </a:lnTo>
                    <a:lnTo>
                      <a:pt x="31" y="105"/>
                    </a:lnTo>
                    <a:lnTo>
                      <a:pt x="32" y="99"/>
                    </a:lnTo>
                    <a:lnTo>
                      <a:pt x="37" y="94"/>
                    </a:lnTo>
                    <a:lnTo>
                      <a:pt x="47" y="94"/>
                    </a:lnTo>
                    <a:lnTo>
                      <a:pt x="52" y="91"/>
                    </a:lnTo>
                    <a:lnTo>
                      <a:pt x="55" y="94"/>
                    </a:lnTo>
                    <a:lnTo>
                      <a:pt x="58" y="90"/>
                    </a:lnTo>
                    <a:lnTo>
                      <a:pt x="61" y="99"/>
                    </a:lnTo>
                    <a:lnTo>
                      <a:pt x="72" y="91"/>
                    </a:lnTo>
                    <a:lnTo>
                      <a:pt x="78" y="91"/>
                    </a:lnTo>
                    <a:lnTo>
                      <a:pt x="81" y="87"/>
                    </a:lnTo>
                    <a:lnTo>
                      <a:pt x="88" y="84"/>
                    </a:lnTo>
                    <a:lnTo>
                      <a:pt x="87" y="79"/>
                    </a:lnTo>
                    <a:lnTo>
                      <a:pt x="93" y="73"/>
                    </a:lnTo>
                    <a:lnTo>
                      <a:pt x="91" y="71"/>
                    </a:lnTo>
                    <a:lnTo>
                      <a:pt x="94" y="65"/>
                    </a:lnTo>
                    <a:lnTo>
                      <a:pt x="93" y="61"/>
                    </a:lnTo>
                    <a:lnTo>
                      <a:pt x="94" y="53"/>
                    </a:lnTo>
                    <a:lnTo>
                      <a:pt x="90" y="49"/>
                    </a:lnTo>
                    <a:lnTo>
                      <a:pt x="78" y="52"/>
                    </a:lnTo>
                    <a:lnTo>
                      <a:pt x="76" y="49"/>
                    </a:lnTo>
                    <a:lnTo>
                      <a:pt x="84" y="44"/>
                    </a:lnTo>
                    <a:lnTo>
                      <a:pt x="81" y="38"/>
                    </a:lnTo>
                    <a:lnTo>
                      <a:pt x="76" y="41"/>
                    </a:lnTo>
                    <a:lnTo>
                      <a:pt x="73" y="35"/>
                    </a:lnTo>
                    <a:lnTo>
                      <a:pt x="59" y="27"/>
                    </a:lnTo>
                    <a:lnTo>
                      <a:pt x="55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8" name="Freeform 2235">
                <a:extLst>
                  <a:ext uri="{FF2B5EF4-FFF2-40B4-BE49-F238E27FC236}">
                    <a16:creationId xmlns:a16="http://schemas.microsoft.com/office/drawing/2014/main" id="{668EC5F9-598B-6DA0-8B54-96D36D79D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905"/>
                <a:ext cx="47" cy="52"/>
              </a:xfrm>
              <a:custGeom>
                <a:avLst/>
                <a:gdLst>
                  <a:gd name="T0" fmla="*/ 55 w 94"/>
                  <a:gd name="T1" fmla="*/ 23 h 105"/>
                  <a:gd name="T2" fmla="*/ 59 w 94"/>
                  <a:gd name="T3" fmla="*/ 27 h 105"/>
                  <a:gd name="T4" fmla="*/ 73 w 94"/>
                  <a:gd name="T5" fmla="*/ 35 h 105"/>
                  <a:gd name="T6" fmla="*/ 76 w 94"/>
                  <a:gd name="T7" fmla="*/ 41 h 105"/>
                  <a:gd name="T8" fmla="*/ 81 w 94"/>
                  <a:gd name="T9" fmla="*/ 38 h 105"/>
                  <a:gd name="T10" fmla="*/ 84 w 94"/>
                  <a:gd name="T11" fmla="*/ 44 h 105"/>
                  <a:gd name="T12" fmla="*/ 76 w 94"/>
                  <a:gd name="T13" fmla="*/ 49 h 105"/>
                  <a:gd name="T14" fmla="*/ 78 w 94"/>
                  <a:gd name="T15" fmla="*/ 52 h 105"/>
                  <a:gd name="T16" fmla="*/ 90 w 94"/>
                  <a:gd name="T17" fmla="*/ 49 h 105"/>
                  <a:gd name="T18" fmla="*/ 94 w 94"/>
                  <a:gd name="T19" fmla="*/ 53 h 105"/>
                  <a:gd name="T20" fmla="*/ 93 w 94"/>
                  <a:gd name="T21" fmla="*/ 61 h 105"/>
                  <a:gd name="T22" fmla="*/ 94 w 94"/>
                  <a:gd name="T23" fmla="*/ 65 h 105"/>
                  <a:gd name="T24" fmla="*/ 91 w 94"/>
                  <a:gd name="T25" fmla="*/ 71 h 105"/>
                  <a:gd name="T26" fmla="*/ 93 w 94"/>
                  <a:gd name="T27" fmla="*/ 73 h 105"/>
                  <a:gd name="T28" fmla="*/ 87 w 94"/>
                  <a:gd name="T29" fmla="*/ 79 h 105"/>
                  <a:gd name="T30" fmla="*/ 88 w 94"/>
                  <a:gd name="T31" fmla="*/ 84 h 105"/>
                  <a:gd name="T32" fmla="*/ 81 w 94"/>
                  <a:gd name="T33" fmla="*/ 87 h 105"/>
                  <a:gd name="T34" fmla="*/ 78 w 94"/>
                  <a:gd name="T35" fmla="*/ 91 h 105"/>
                  <a:gd name="T36" fmla="*/ 72 w 94"/>
                  <a:gd name="T37" fmla="*/ 91 h 105"/>
                  <a:gd name="T38" fmla="*/ 61 w 94"/>
                  <a:gd name="T39" fmla="*/ 99 h 105"/>
                  <a:gd name="T40" fmla="*/ 58 w 94"/>
                  <a:gd name="T41" fmla="*/ 90 h 105"/>
                  <a:gd name="T42" fmla="*/ 55 w 94"/>
                  <a:gd name="T43" fmla="*/ 94 h 105"/>
                  <a:gd name="T44" fmla="*/ 52 w 94"/>
                  <a:gd name="T45" fmla="*/ 91 h 105"/>
                  <a:gd name="T46" fmla="*/ 47 w 94"/>
                  <a:gd name="T47" fmla="*/ 94 h 105"/>
                  <a:gd name="T48" fmla="*/ 37 w 94"/>
                  <a:gd name="T49" fmla="*/ 94 h 105"/>
                  <a:gd name="T50" fmla="*/ 32 w 94"/>
                  <a:gd name="T51" fmla="*/ 99 h 105"/>
                  <a:gd name="T52" fmla="*/ 31 w 94"/>
                  <a:gd name="T53" fmla="*/ 105 h 105"/>
                  <a:gd name="T54" fmla="*/ 25 w 94"/>
                  <a:gd name="T55" fmla="*/ 100 h 105"/>
                  <a:gd name="T56" fmla="*/ 20 w 94"/>
                  <a:gd name="T57" fmla="*/ 100 h 105"/>
                  <a:gd name="T58" fmla="*/ 18 w 94"/>
                  <a:gd name="T59" fmla="*/ 93 h 105"/>
                  <a:gd name="T60" fmla="*/ 20 w 94"/>
                  <a:gd name="T61" fmla="*/ 91 h 105"/>
                  <a:gd name="T62" fmla="*/ 9 w 94"/>
                  <a:gd name="T63" fmla="*/ 81 h 105"/>
                  <a:gd name="T64" fmla="*/ 3 w 94"/>
                  <a:gd name="T65" fmla="*/ 71 h 105"/>
                  <a:gd name="T66" fmla="*/ 14 w 94"/>
                  <a:gd name="T67" fmla="*/ 65 h 105"/>
                  <a:gd name="T68" fmla="*/ 14 w 94"/>
                  <a:gd name="T69" fmla="*/ 56 h 105"/>
                  <a:gd name="T70" fmla="*/ 17 w 94"/>
                  <a:gd name="T71" fmla="*/ 47 h 105"/>
                  <a:gd name="T72" fmla="*/ 21 w 94"/>
                  <a:gd name="T73" fmla="*/ 43 h 105"/>
                  <a:gd name="T74" fmla="*/ 18 w 94"/>
                  <a:gd name="T75" fmla="*/ 38 h 105"/>
                  <a:gd name="T76" fmla="*/ 14 w 94"/>
                  <a:gd name="T77" fmla="*/ 40 h 105"/>
                  <a:gd name="T78" fmla="*/ 9 w 94"/>
                  <a:gd name="T79" fmla="*/ 37 h 105"/>
                  <a:gd name="T80" fmla="*/ 0 w 94"/>
                  <a:gd name="T81" fmla="*/ 26 h 105"/>
                  <a:gd name="T82" fmla="*/ 3 w 94"/>
                  <a:gd name="T83" fmla="*/ 18 h 105"/>
                  <a:gd name="T84" fmla="*/ 15 w 94"/>
                  <a:gd name="T85" fmla="*/ 24 h 105"/>
                  <a:gd name="T86" fmla="*/ 21 w 94"/>
                  <a:gd name="T87" fmla="*/ 24 h 105"/>
                  <a:gd name="T88" fmla="*/ 25 w 94"/>
                  <a:gd name="T89" fmla="*/ 20 h 105"/>
                  <a:gd name="T90" fmla="*/ 21 w 94"/>
                  <a:gd name="T91" fmla="*/ 15 h 105"/>
                  <a:gd name="T92" fmla="*/ 18 w 94"/>
                  <a:gd name="T93" fmla="*/ 12 h 105"/>
                  <a:gd name="T94" fmla="*/ 21 w 94"/>
                  <a:gd name="T95" fmla="*/ 8 h 105"/>
                  <a:gd name="T96" fmla="*/ 23 w 94"/>
                  <a:gd name="T97" fmla="*/ 3 h 105"/>
                  <a:gd name="T98" fmla="*/ 28 w 94"/>
                  <a:gd name="T99" fmla="*/ 3 h 105"/>
                  <a:gd name="T100" fmla="*/ 37 w 94"/>
                  <a:gd name="T101" fmla="*/ 0 h 105"/>
                  <a:gd name="T102" fmla="*/ 44 w 94"/>
                  <a:gd name="T103" fmla="*/ 2 h 105"/>
                  <a:gd name="T104" fmla="*/ 44 w 94"/>
                  <a:gd name="T105" fmla="*/ 3 h 105"/>
                  <a:gd name="T106" fmla="*/ 43 w 94"/>
                  <a:gd name="T107" fmla="*/ 11 h 105"/>
                  <a:gd name="T108" fmla="*/ 47 w 94"/>
                  <a:gd name="T109" fmla="*/ 17 h 105"/>
                  <a:gd name="T110" fmla="*/ 49 w 94"/>
                  <a:gd name="T111" fmla="*/ 24 h 105"/>
                  <a:gd name="T112" fmla="*/ 55 w 94"/>
                  <a:gd name="T113" fmla="*/ 2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4" h="105">
                    <a:moveTo>
                      <a:pt x="55" y="23"/>
                    </a:moveTo>
                    <a:lnTo>
                      <a:pt x="59" y="27"/>
                    </a:lnTo>
                    <a:lnTo>
                      <a:pt x="73" y="35"/>
                    </a:lnTo>
                    <a:lnTo>
                      <a:pt x="76" y="41"/>
                    </a:lnTo>
                    <a:lnTo>
                      <a:pt x="81" y="38"/>
                    </a:lnTo>
                    <a:lnTo>
                      <a:pt x="84" y="44"/>
                    </a:lnTo>
                    <a:lnTo>
                      <a:pt x="76" y="49"/>
                    </a:lnTo>
                    <a:lnTo>
                      <a:pt x="78" y="52"/>
                    </a:lnTo>
                    <a:lnTo>
                      <a:pt x="90" y="49"/>
                    </a:lnTo>
                    <a:lnTo>
                      <a:pt x="94" y="53"/>
                    </a:lnTo>
                    <a:lnTo>
                      <a:pt x="93" y="61"/>
                    </a:lnTo>
                    <a:lnTo>
                      <a:pt x="94" y="65"/>
                    </a:lnTo>
                    <a:lnTo>
                      <a:pt x="91" y="71"/>
                    </a:lnTo>
                    <a:lnTo>
                      <a:pt x="93" y="73"/>
                    </a:lnTo>
                    <a:lnTo>
                      <a:pt x="87" y="79"/>
                    </a:lnTo>
                    <a:lnTo>
                      <a:pt x="88" y="84"/>
                    </a:lnTo>
                    <a:lnTo>
                      <a:pt x="81" y="87"/>
                    </a:lnTo>
                    <a:lnTo>
                      <a:pt x="78" y="91"/>
                    </a:lnTo>
                    <a:lnTo>
                      <a:pt x="72" y="91"/>
                    </a:lnTo>
                    <a:lnTo>
                      <a:pt x="61" y="99"/>
                    </a:lnTo>
                    <a:lnTo>
                      <a:pt x="58" y="90"/>
                    </a:lnTo>
                    <a:lnTo>
                      <a:pt x="55" y="94"/>
                    </a:lnTo>
                    <a:lnTo>
                      <a:pt x="52" y="91"/>
                    </a:lnTo>
                    <a:lnTo>
                      <a:pt x="47" y="94"/>
                    </a:lnTo>
                    <a:lnTo>
                      <a:pt x="37" y="94"/>
                    </a:lnTo>
                    <a:lnTo>
                      <a:pt x="32" y="99"/>
                    </a:lnTo>
                    <a:lnTo>
                      <a:pt x="31" y="105"/>
                    </a:lnTo>
                    <a:lnTo>
                      <a:pt x="25" y="100"/>
                    </a:lnTo>
                    <a:lnTo>
                      <a:pt x="20" y="100"/>
                    </a:lnTo>
                    <a:lnTo>
                      <a:pt x="18" y="93"/>
                    </a:lnTo>
                    <a:lnTo>
                      <a:pt x="20" y="91"/>
                    </a:lnTo>
                    <a:lnTo>
                      <a:pt x="9" y="81"/>
                    </a:lnTo>
                    <a:lnTo>
                      <a:pt x="3" y="71"/>
                    </a:lnTo>
                    <a:lnTo>
                      <a:pt x="14" y="65"/>
                    </a:lnTo>
                    <a:lnTo>
                      <a:pt x="14" y="56"/>
                    </a:lnTo>
                    <a:lnTo>
                      <a:pt x="17" y="47"/>
                    </a:lnTo>
                    <a:lnTo>
                      <a:pt x="21" y="43"/>
                    </a:lnTo>
                    <a:lnTo>
                      <a:pt x="18" y="38"/>
                    </a:lnTo>
                    <a:lnTo>
                      <a:pt x="14" y="40"/>
                    </a:lnTo>
                    <a:lnTo>
                      <a:pt x="9" y="37"/>
                    </a:lnTo>
                    <a:lnTo>
                      <a:pt x="0" y="26"/>
                    </a:lnTo>
                    <a:lnTo>
                      <a:pt x="3" y="18"/>
                    </a:lnTo>
                    <a:lnTo>
                      <a:pt x="15" y="24"/>
                    </a:lnTo>
                    <a:lnTo>
                      <a:pt x="21" y="24"/>
                    </a:lnTo>
                    <a:lnTo>
                      <a:pt x="25" y="20"/>
                    </a:lnTo>
                    <a:lnTo>
                      <a:pt x="21" y="15"/>
                    </a:lnTo>
                    <a:lnTo>
                      <a:pt x="18" y="12"/>
                    </a:lnTo>
                    <a:lnTo>
                      <a:pt x="21" y="8"/>
                    </a:lnTo>
                    <a:lnTo>
                      <a:pt x="23" y="3"/>
                    </a:lnTo>
                    <a:lnTo>
                      <a:pt x="28" y="3"/>
                    </a:lnTo>
                    <a:lnTo>
                      <a:pt x="37" y="0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3" y="11"/>
                    </a:lnTo>
                    <a:lnTo>
                      <a:pt x="47" y="17"/>
                    </a:lnTo>
                    <a:lnTo>
                      <a:pt x="49" y="24"/>
                    </a:lnTo>
                    <a:lnTo>
                      <a:pt x="55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9" name="Freeform 2236">
                <a:extLst>
                  <a:ext uri="{FF2B5EF4-FFF2-40B4-BE49-F238E27FC236}">
                    <a16:creationId xmlns:a16="http://schemas.microsoft.com/office/drawing/2014/main" id="{2ABD15BA-396A-64E3-C31E-47232228F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905"/>
                <a:ext cx="47" cy="52"/>
              </a:xfrm>
              <a:custGeom>
                <a:avLst/>
                <a:gdLst>
                  <a:gd name="T0" fmla="*/ 55 w 94"/>
                  <a:gd name="T1" fmla="*/ 23 h 105"/>
                  <a:gd name="T2" fmla="*/ 59 w 94"/>
                  <a:gd name="T3" fmla="*/ 27 h 105"/>
                  <a:gd name="T4" fmla="*/ 73 w 94"/>
                  <a:gd name="T5" fmla="*/ 35 h 105"/>
                  <a:gd name="T6" fmla="*/ 76 w 94"/>
                  <a:gd name="T7" fmla="*/ 41 h 105"/>
                  <a:gd name="T8" fmla="*/ 81 w 94"/>
                  <a:gd name="T9" fmla="*/ 38 h 105"/>
                  <a:gd name="T10" fmla="*/ 84 w 94"/>
                  <a:gd name="T11" fmla="*/ 44 h 105"/>
                  <a:gd name="T12" fmla="*/ 76 w 94"/>
                  <a:gd name="T13" fmla="*/ 49 h 105"/>
                  <a:gd name="T14" fmla="*/ 78 w 94"/>
                  <a:gd name="T15" fmla="*/ 52 h 105"/>
                  <a:gd name="T16" fmla="*/ 90 w 94"/>
                  <a:gd name="T17" fmla="*/ 49 h 105"/>
                  <a:gd name="T18" fmla="*/ 94 w 94"/>
                  <a:gd name="T19" fmla="*/ 53 h 105"/>
                  <a:gd name="T20" fmla="*/ 93 w 94"/>
                  <a:gd name="T21" fmla="*/ 61 h 105"/>
                  <a:gd name="T22" fmla="*/ 94 w 94"/>
                  <a:gd name="T23" fmla="*/ 65 h 105"/>
                  <a:gd name="T24" fmla="*/ 91 w 94"/>
                  <a:gd name="T25" fmla="*/ 71 h 105"/>
                  <a:gd name="T26" fmla="*/ 93 w 94"/>
                  <a:gd name="T27" fmla="*/ 73 h 105"/>
                  <a:gd name="T28" fmla="*/ 87 w 94"/>
                  <a:gd name="T29" fmla="*/ 79 h 105"/>
                  <a:gd name="T30" fmla="*/ 88 w 94"/>
                  <a:gd name="T31" fmla="*/ 84 h 105"/>
                  <a:gd name="T32" fmla="*/ 81 w 94"/>
                  <a:gd name="T33" fmla="*/ 87 h 105"/>
                  <a:gd name="T34" fmla="*/ 78 w 94"/>
                  <a:gd name="T35" fmla="*/ 91 h 105"/>
                  <a:gd name="T36" fmla="*/ 72 w 94"/>
                  <a:gd name="T37" fmla="*/ 91 h 105"/>
                  <a:gd name="T38" fmla="*/ 61 w 94"/>
                  <a:gd name="T39" fmla="*/ 99 h 105"/>
                  <a:gd name="T40" fmla="*/ 58 w 94"/>
                  <a:gd name="T41" fmla="*/ 90 h 105"/>
                  <a:gd name="T42" fmla="*/ 55 w 94"/>
                  <a:gd name="T43" fmla="*/ 94 h 105"/>
                  <a:gd name="T44" fmla="*/ 52 w 94"/>
                  <a:gd name="T45" fmla="*/ 91 h 105"/>
                  <a:gd name="T46" fmla="*/ 47 w 94"/>
                  <a:gd name="T47" fmla="*/ 94 h 105"/>
                  <a:gd name="T48" fmla="*/ 37 w 94"/>
                  <a:gd name="T49" fmla="*/ 94 h 105"/>
                  <a:gd name="T50" fmla="*/ 32 w 94"/>
                  <a:gd name="T51" fmla="*/ 99 h 105"/>
                  <a:gd name="T52" fmla="*/ 31 w 94"/>
                  <a:gd name="T53" fmla="*/ 105 h 105"/>
                  <a:gd name="T54" fmla="*/ 25 w 94"/>
                  <a:gd name="T55" fmla="*/ 100 h 105"/>
                  <a:gd name="T56" fmla="*/ 20 w 94"/>
                  <a:gd name="T57" fmla="*/ 100 h 105"/>
                  <a:gd name="T58" fmla="*/ 18 w 94"/>
                  <a:gd name="T59" fmla="*/ 93 h 105"/>
                  <a:gd name="T60" fmla="*/ 20 w 94"/>
                  <a:gd name="T61" fmla="*/ 91 h 105"/>
                  <a:gd name="T62" fmla="*/ 9 w 94"/>
                  <a:gd name="T63" fmla="*/ 81 h 105"/>
                  <a:gd name="T64" fmla="*/ 3 w 94"/>
                  <a:gd name="T65" fmla="*/ 71 h 105"/>
                  <a:gd name="T66" fmla="*/ 14 w 94"/>
                  <a:gd name="T67" fmla="*/ 65 h 105"/>
                  <a:gd name="T68" fmla="*/ 14 w 94"/>
                  <a:gd name="T69" fmla="*/ 56 h 105"/>
                  <a:gd name="T70" fmla="*/ 17 w 94"/>
                  <a:gd name="T71" fmla="*/ 47 h 105"/>
                  <a:gd name="T72" fmla="*/ 21 w 94"/>
                  <a:gd name="T73" fmla="*/ 43 h 105"/>
                  <a:gd name="T74" fmla="*/ 18 w 94"/>
                  <a:gd name="T75" fmla="*/ 38 h 105"/>
                  <a:gd name="T76" fmla="*/ 14 w 94"/>
                  <a:gd name="T77" fmla="*/ 40 h 105"/>
                  <a:gd name="T78" fmla="*/ 9 w 94"/>
                  <a:gd name="T79" fmla="*/ 37 h 105"/>
                  <a:gd name="T80" fmla="*/ 0 w 94"/>
                  <a:gd name="T81" fmla="*/ 26 h 105"/>
                  <a:gd name="T82" fmla="*/ 3 w 94"/>
                  <a:gd name="T83" fmla="*/ 18 h 105"/>
                  <a:gd name="T84" fmla="*/ 15 w 94"/>
                  <a:gd name="T85" fmla="*/ 24 h 105"/>
                  <a:gd name="T86" fmla="*/ 21 w 94"/>
                  <a:gd name="T87" fmla="*/ 24 h 105"/>
                  <a:gd name="T88" fmla="*/ 25 w 94"/>
                  <a:gd name="T89" fmla="*/ 20 h 105"/>
                  <a:gd name="T90" fmla="*/ 21 w 94"/>
                  <a:gd name="T91" fmla="*/ 15 h 105"/>
                  <a:gd name="T92" fmla="*/ 18 w 94"/>
                  <a:gd name="T93" fmla="*/ 12 h 105"/>
                  <a:gd name="T94" fmla="*/ 21 w 94"/>
                  <a:gd name="T95" fmla="*/ 8 h 105"/>
                  <a:gd name="T96" fmla="*/ 23 w 94"/>
                  <a:gd name="T97" fmla="*/ 3 h 105"/>
                  <a:gd name="T98" fmla="*/ 28 w 94"/>
                  <a:gd name="T99" fmla="*/ 3 h 105"/>
                  <a:gd name="T100" fmla="*/ 37 w 94"/>
                  <a:gd name="T101" fmla="*/ 0 h 105"/>
                  <a:gd name="T102" fmla="*/ 44 w 94"/>
                  <a:gd name="T103" fmla="*/ 2 h 105"/>
                  <a:gd name="T104" fmla="*/ 44 w 94"/>
                  <a:gd name="T105" fmla="*/ 3 h 105"/>
                  <a:gd name="T106" fmla="*/ 43 w 94"/>
                  <a:gd name="T107" fmla="*/ 11 h 105"/>
                  <a:gd name="T108" fmla="*/ 47 w 94"/>
                  <a:gd name="T109" fmla="*/ 17 h 105"/>
                  <a:gd name="T110" fmla="*/ 49 w 94"/>
                  <a:gd name="T111" fmla="*/ 24 h 105"/>
                  <a:gd name="T112" fmla="*/ 55 w 94"/>
                  <a:gd name="T113" fmla="*/ 2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4" h="105">
                    <a:moveTo>
                      <a:pt x="55" y="23"/>
                    </a:moveTo>
                    <a:lnTo>
                      <a:pt x="59" y="27"/>
                    </a:lnTo>
                    <a:lnTo>
                      <a:pt x="73" y="35"/>
                    </a:lnTo>
                    <a:lnTo>
                      <a:pt x="76" y="41"/>
                    </a:lnTo>
                    <a:lnTo>
                      <a:pt x="81" y="38"/>
                    </a:lnTo>
                    <a:lnTo>
                      <a:pt x="84" y="44"/>
                    </a:lnTo>
                    <a:lnTo>
                      <a:pt x="76" y="49"/>
                    </a:lnTo>
                    <a:lnTo>
                      <a:pt x="78" y="52"/>
                    </a:lnTo>
                    <a:lnTo>
                      <a:pt x="90" y="49"/>
                    </a:lnTo>
                    <a:lnTo>
                      <a:pt x="94" y="53"/>
                    </a:lnTo>
                    <a:lnTo>
                      <a:pt x="93" y="61"/>
                    </a:lnTo>
                    <a:lnTo>
                      <a:pt x="94" y="65"/>
                    </a:lnTo>
                    <a:lnTo>
                      <a:pt x="91" y="71"/>
                    </a:lnTo>
                    <a:lnTo>
                      <a:pt x="93" y="73"/>
                    </a:lnTo>
                    <a:lnTo>
                      <a:pt x="87" y="79"/>
                    </a:lnTo>
                    <a:lnTo>
                      <a:pt x="88" y="84"/>
                    </a:lnTo>
                    <a:lnTo>
                      <a:pt x="81" y="87"/>
                    </a:lnTo>
                    <a:lnTo>
                      <a:pt x="78" y="91"/>
                    </a:lnTo>
                    <a:lnTo>
                      <a:pt x="72" y="91"/>
                    </a:lnTo>
                    <a:lnTo>
                      <a:pt x="61" y="99"/>
                    </a:lnTo>
                    <a:lnTo>
                      <a:pt x="58" y="90"/>
                    </a:lnTo>
                    <a:lnTo>
                      <a:pt x="55" y="94"/>
                    </a:lnTo>
                    <a:lnTo>
                      <a:pt x="52" y="91"/>
                    </a:lnTo>
                    <a:lnTo>
                      <a:pt x="47" y="94"/>
                    </a:lnTo>
                    <a:lnTo>
                      <a:pt x="37" y="94"/>
                    </a:lnTo>
                    <a:lnTo>
                      <a:pt x="32" y="99"/>
                    </a:lnTo>
                    <a:lnTo>
                      <a:pt x="31" y="105"/>
                    </a:lnTo>
                    <a:lnTo>
                      <a:pt x="25" y="100"/>
                    </a:lnTo>
                    <a:lnTo>
                      <a:pt x="20" y="100"/>
                    </a:lnTo>
                    <a:lnTo>
                      <a:pt x="18" y="93"/>
                    </a:lnTo>
                    <a:lnTo>
                      <a:pt x="20" y="91"/>
                    </a:lnTo>
                    <a:lnTo>
                      <a:pt x="9" y="81"/>
                    </a:lnTo>
                    <a:lnTo>
                      <a:pt x="3" y="71"/>
                    </a:lnTo>
                    <a:lnTo>
                      <a:pt x="14" y="65"/>
                    </a:lnTo>
                    <a:lnTo>
                      <a:pt x="14" y="56"/>
                    </a:lnTo>
                    <a:lnTo>
                      <a:pt x="17" y="47"/>
                    </a:lnTo>
                    <a:lnTo>
                      <a:pt x="21" y="43"/>
                    </a:lnTo>
                    <a:lnTo>
                      <a:pt x="18" y="38"/>
                    </a:lnTo>
                    <a:lnTo>
                      <a:pt x="14" y="40"/>
                    </a:lnTo>
                    <a:lnTo>
                      <a:pt x="9" y="37"/>
                    </a:lnTo>
                    <a:lnTo>
                      <a:pt x="0" y="26"/>
                    </a:lnTo>
                    <a:lnTo>
                      <a:pt x="3" y="18"/>
                    </a:lnTo>
                    <a:lnTo>
                      <a:pt x="15" y="24"/>
                    </a:lnTo>
                    <a:lnTo>
                      <a:pt x="21" y="24"/>
                    </a:lnTo>
                    <a:lnTo>
                      <a:pt x="25" y="20"/>
                    </a:lnTo>
                    <a:lnTo>
                      <a:pt x="21" y="15"/>
                    </a:lnTo>
                    <a:lnTo>
                      <a:pt x="18" y="12"/>
                    </a:lnTo>
                    <a:lnTo>
                      <a:pt x="21" y="8"/>
                    </a:lnTo>
                    <a:lnTo>
                      <a:pt x="23" y="3"/>
                    </a:lnTo>
                    <a:lnTo>
                      <a:pt x="28" y="3"/>
                    </a:lnTo>
                    <a:lnTo>
                      <a:pt x="37" y="0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3" y="11"/>
                    </a:lnTo>
                    <a:lnTo>
                      <a:pt x="47" y="17"/>
                    </a:lnTo>
                    <a:lnTo>
                      <a:pt x="49" y="24"/>
                    </a:lnTo>
                    <a:lnTo>
                      <a:pt x="55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0" name="Freeform 2237">
                <a:extLst>
                  <a:ext uri="{FF2B5EF4-FFF2-40B4-BE49-F238E27FC236}">
                    <a16:creationId xmlns:a16="http://schemas.microsoft.com/office/drawing/2014/main" id="{E4C5BDE2-AF10-0176-FFAE-EB92BA9F7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057"/>
                <a:ext cx="172" cy="138"/>
              </a:xfrm>
              <a:custGeom>
                <a:avLst/>
                <a:gdLst>
                  <a:gd name="T0" fmla="*/ 311 w 343"/>
                  <a:gd name="T1" fmla="*/ 5 h 275"/>
                  <a:gd name="T2" fmla="*/ 308 w 343"/>
                  <a:gd name="T3" fmla="*/ 17 h 275"/>
                  <a:gd name="T4" fmla="*/ 284 w 343"/>
                  <a:gd name="T5" fmla="*/ 33 h 275"/>
                  <a:gd name="T6" fmla="*/ 267 w 343"/>
                  <a:gd name="T7" fmla="*/ 15 h 275"/>
                  <a:gd name="T8" fmla="*/ 250 w 343"/>
                  <a:gd name="T9" fmla="*/ 24 h 275"/>
                  <a:gd name="T10" fmla="*/ 249 w 343"/>
                  <a:gd name="T11" fmla="*/ 9 h 275"/>
                  <a:gd name="T12" fmla="*/ 224 w 343"/>
                  <a:gd name="T13" fmla="*/ 8 h 275"/>
                  <a:gd name="T14" fmla="*/ 202 w 343"/>
                  <a:gd name="T15" fmla="*/ 15 h 275"/>
                  <a:gd name="T16" fmla="*/ 180 w 343"/>
                  <a:gd name="T17" fmla="*/ 20 h 275"/>
                  <a:gd name="T18" fmla="*/ 158 w 343"/>
                  <a:gd name="T19" fmla="*/ 24 h 275"/>
                  <a:gd name="T20" fmla="*/ 136 w 343"/>
                  <a:gd name="T21" fmla="*/ 27 h 275"/>
                  <a:gd name="T22" fmla="*/ 132 w 343"/>
                  <a:gd name="T23" fmla="*/ 18 h 275"/>
                  <a:gd name="T24" fmla="*/ 111 w 343"/>
                  <a:gd name="T25" fmla="*/ 27 h 275"/>
                  <a:gd name="T26" fmla="*/ 112 w 343"/>
                  <a:gd name="T27" fmla="*/ 53 h 275"/>
                  <a:gd name="T28" fmla="*/ 80 w 343"/>
                  <a:gd name="T29" fmla="*/ 49 h 275"/>
                  <a:gd name="T30" fmla="*/ 91 w 343"/>
                  <a:gd name="T31" fmla="*/ 71 h 275"/>
                  <a:gd name="T32" fmla="*/ 65 w 343"/>
                  <a:gd name="T33" fmla="*/ 65 h 275"/>
                  <a:gd name="T34" fmla="*/ 38 w 343"/>
                  <a:gd name="T35" fmla="*/ 74 h 275"/>
                  <a:gd name="T36" fmla="*/ 12 w 343"/>
                  <a:gd name="T37" fmla="*/ 81 h 275"/>
                  <a:gd name="T38" fmla="*/ 12 w 343"/>
                  <a:gd name="T39" fmla="*/ 103 h 275"/>
                  <a:gd name="T40" fmla="*/ 38 w 343"/>
                  <a:gd name="T41" fmla="*/ 100 h 275"/>
                  <a:gd name="T42" fmla="*/ 51 w 343"/>
                  <a:gd name="T43" fmla="*/ 105 h 275"/>
                  <a:gd name="T44" fmla="*/ 67 w 343"/>
                  <a:gd name="T45" fmla="*/ 122 h 275"/>
                  <a:gd name="T46" fmla="*/ 35 w 343"/>
                  <a:gd name="T47" fmla="*/ 150 h 275"/>
                  <a:gd name="T48" fmla="*/ 59 w 343"/>
                  <a:gd name="T49" fmla="*/ 166 h 275"/>
                  <a:gd name="T50" fmla="*/ 82 w 343"/>
                  <a:gd name="T51" fmla="*/ 172 h 275"/>
                  <a:gd name="T52" fmla="*/ 101 w 343"/>
                  <a:gd name="T53" fmla="*/ 169 h 275"/>
                  <a:gd name="T54" fmla="*/ 95 w 343"/>
                  <a:gd name="T55" fmla="*/ 184 h 275"/>
                  <a:gd name="T56" fmla="*/ 80 w 343"/>
                  <a:gd name="T57" fmla="*/ 198 h 275"/>
                  <a:gd name="T58" fmla="*/ 83 w 343"/>
                  <a:gd name="T59" fmla="*/ 211 h 275"/>
                  <a:gd name="T60" fmla="*/ 88 w 343"/>
                  <a:gd name="T61" fmla="*/ 230 h 275"/>
                  <a:gd name="T62" fmla="*/ 80 w 343"/>
                  <a:gd name="T63" fmla="*/ 245 h 275"/>
                  <a:gd name="T64" fmla="*/ 101 w 343"/>
                  <a:gd name="T65" fmla="*/ 260 h 275"/>
                  <a:gd name="T66" fmla="*/ 127 w 343"/>
                  <a:gd name="T67" fmla="*/ 275 h 275"/>
                  <a:gd name="T68" fmla="*/ 145 w 343"/>
                  <a:gd name="T69" fmla="*/ 261 h 275"/>
                  <a:gd name="T70" fmla="*/ 152 w 343"/>
                  <a:gd name="T71" fmla="*/ 246 h 275"/>
                  <a:gd name="T72" fmla="*/ 180 w 343"/>
                  <a:gd name="T73" fmla="*/ 239 h 275"/>
                  <a:gd name="T74" fmla="*/ 209 w 343"/>
                  <a:gd name="T75" fmla="*/ 251 h 275"/>
                  <a:gd name="T76" fmla="*/ 229 w 343"/>
                  <a:gd name="T77" fmla="*/ 240 h 275"/>
                  <a:gd name="T78" fmla="*/ 246 w 343"/>
                  <a:gd name="T79" fmla="*/ 236 h 275"/>
                  <a:gd name="T80" fmla="*/ 273 w 343"/>
                  <a:gd name="T81" fmla="*/ 226 h 275"/>
                  <a:gd name="T82" fmla="*/ 291 w 343"/>
                  <a:gd name="T83" fmla="*/ 202 h 275"/>
                  <a:gd name="T84" fmla="*/ 294 w 343"/>
                  <a:gd name="T85" fmla="*/ 182 h 275"/>
                  <a:gd name="T86" fmla="*/ 315 w 343"/>
                  <a:gd name="T87" fmla="*/ 166 h 275"/>
                  <a:gd name="T88" fmla="*/ 326 w 343"/>
                  <a:gd name="T89" fmla="*/ 157 h 275"/>
                  <a:gd name="T90" fmla="*/ 328 w 343"/>
                  <a:gd name="T91" fmla="*/ 144 h 275"/>
                  <a:gd name="T92" fmla="*/ 328 w 343"/>
                  <a:gd name="T93" fmla="*/ 129 h 275"/>
                  <a:gd name="T94" fmla="*/ 328 w 343"/>
                  <a:gd name="T95" fmla="*/ 102 h 275"/>
                  <a:gd name="T96" fmla="*/ 343 w 343"/>
                  <a:gd name="T97" fmla="*/ 78 h 275"/>
                  <a:gd name="T98" fmla="*/ 325 w 343"/>
                  <a:gd name="T99" fmla="*/ 61 h 275"/>
                  <a:gd name="T100" fmla="*/ 331 w 343"/>
                  <a:gd name="T101" fmla="*/ 37 h 275"/>
                  <a:gd name="T102" fmla="*/ 337 w 343"/>
                  <a:gd name="T103" fmla="*/ 14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3" h="275">
                    <a:moveTo>
                      <a:pt x="325" y="6"/>
                    </a:moveTo>
                    <a:lnTo>
                      <a:pt x="317" y="3"/>
                    </a:lnTo>
                    <a:lnTo>
                      <a:pt x="317" y="8"/>
                    </a:lnTo>
                    <a:lnTo>
                      <a:pt x="311" y="5"/>
                    </a:lnTo>
                    <a:lnTo>
                      <a:pt x="308" y="8"/>
                    </a:lnTo>
                    <a:lnTo>
                      <a:pt x="297" y="6"/>
                    </a:lnTo>
                    <a:lnTo>
                      <a:pt x="297" y="17"/>
                    </a:lnTo>
                    <a:lnTo>
                      <a:pt x="308" y="17"/>
                    </a:lnTo>
                    <a:lnTo>
                      <a:pt x="309" y="23"/>
                    </a:lnTo>
                    <a:lnTo>
                      <a:pt x="303" y="33"/>
                    </a:lnTo>
                    <a:lnTo>
                      <a:pt x="294" y="32"/>
                    </a:lnTo>
                    <a:lnTo>
                      <a:pt x="284" y="33"/>
                    </a:lnTo>
                    <a:lnTo>
                      <a:pt x="281" y="44"/>
                    </a:lnTo>
                    <a:lnTo>
                      <a:pt x="274" y="43"/>
                    </a:lnTo>
                    <a:lnTo>
                      <a:pt x="278" y="24"/>
                    </a:lnTo>
                    <a:lnTo>
                      <a:pt x="267" y="15"/>
                    </a:lnTo>
                    <a:lnTo>
                      <a:pt x="265" y="17"/>
                    </a:lnTo>
                    <a:lnTo>
                      <a:pt x="256" y="26"/>
                    </a:lnTo>
                    <a:lnTo>
                      <a:pt x="255" y="29"/>
                    </a:lnTo>
                    <a:lnTo>
                      <a:pt x="250" y="24"/>
                    </a:lnTo>
                    <a:lnTo>
                      <a:pt x="247" y="23"/>
                    </a:lnTo>
                    <a:lnTo>
                      <a:pt x="244" y="20"/>
                    </a:lnTo>
                    <a:lnTo>
                      <a:pt x="244" y="17"/>
                    </a:lnTo>
                    <a:lnTo>
                      <a:pt x="249" y="9"/>
                    </a:lnTo>
                    <a:lnTo>
                      <a:pt x="247" y="8"/>
                    </a:lnTo>
                    <a:lnTo>
                      <a:pt x="235" y="5"/>
                    </a:lnTo>
                    <a:lnTo>
                      <a:pt x="226" y="0"/>
                    </a:lnTo>
                    <a:lnTo>
                      <a:pt x="224" y="8"/>
                    </a:lnTo>
                    <a:lnTo>
                      <a:pt x="220" y="5"/>
                    </a:lnTo>
                    <a:lnTo>
                      <a:pt x="211" y="9"/>
                    </a:lnTo>
                    <a:lnTo>
                      <a:pt x="206" y="14"/>
                    </a:lnTo>
                    <a:lnTo>
                      <a:pt x="202" y="15"/>
                    </a:lnTo>
                    <a:lnTo>
                      <a:pt x="199" y="20"/>
                    </a:lnTo>
                    <a:lnTo>
                      <a:pt x="183" y="11"/>
                    </a:lnTo>
                    <a:lnTo>
                      <a:pt x="180" y="17"/>
                    </a:lnTo>
                    <a:lnTo>
                      <a:pt x="180" y="20"/>
                    </a:lnTo>
                    <a:lnTo>
                      <a:pt x="174" y="30"/>
                    </a:lnTo>
                    <a:lnTo>
                      <a:pt x="164" y="27"/>
                    </a:lnTo>
                    <a:lnTo>
                      <a:pt x="161" y="27"/>
                    </a:lnTo>
                    <a:lnTo>
                      <a:pt x="158" y="24"/>
                    </a:lnTo>
                    <a:lnTo>
                      <a:pt x="153" y="32"/>
                    </a:lnTo>
                    <a:lnTo>
                      <a:pt x="149" y="29"/>
                    </a:lnTo>
                    <a:lnTo>
                      <a:pt x="142" y="29"/>
                    </a:lnTo>
                    <a:lnTo>
                      <a:pt x="136" y="27"/>
                    </a:lnTo>
                    <a:lnTo>
                      <a:pt x="144" y="17"/>
                    </a:lnTo>
                    <a:lnTo>
                      <a:pt x="139" y="14"/>
                    </a:lnTo>
                    <a:lnTo>
                      <a:pt x="136" y="17"/>
                    </a:lnTo>
                    <a:lnTo>
                      <a:pt x="132" y="18"/>
                    </a:lnTo>
                    <a:lnTo>
                      <a:pt x="127" y="17"/>
                    </a:lnTo>
                    <a:lnTo>
                      <a:pt x="124" y="23"/>
                    </a:lnTo>
                    <a:lnTo>
                      <a:pt x="114" y="24"/>
                    </a:lnTo>
                    <a:lnTo>
                      <a:pt x="111" y="27"/>
                    </a:lnTo>
                    <a:lnTo>
                      <a:pt x="112" y="38"/>
                    </a:lnTo>
                    <a:lnTo>
                      <a:pt x="115" y="43"/>
                    </a:lnTo>
                    <a:lnTo>
                      <a:pt x="111" y="44"/>
                    </a:lnTo>
                    <a:lnTo>
                      <a:pt x="112" y="53"/>
                    </a:lnTo>
                    <a:lnTo>
                      <a:pt x="109" y="55"/>
                    </a:lnTo>
                    <a:lnTo>
                      <a:pt x="103" y="50"/>
                    </a:lnTo>
                    <a:lnTo>
                      <a:pt x="98" y="50"/>
                    </a:lnTo>
                    <a:lnTo>
                      <a:pt x="80" y="49"/>
                    </a:lnTo>
                    <a:lnTo>
                      <a:pt x="82" y="62"/>
                    </a:lnTo>
                    <a:lnTo>
                      <a:pt x="85" y="64"/>
                    </a:lnTo>
                    <a:lnTo>
                      <a:pt x="85" y="68"/>
                    </a:lnTo>
                    <a:lnTo>
                      <a:pt x="91" y="71"/>
                    </a:lnTo>
                    <a:lnTo>
                      <a:pt x="83" y="70"/>
                    </a:lnTo>
                    <a:lnTo>
                      <a:pt x="76" y="73"/>
                    </a:lnTo>
                    <a:lnTo>
                      <a:pt x="70" y="68"/>
                    </a:lnTo>
                    <a:lnTo>
                      <a:pt x="65" y="65"/>
                    </a:lnTo>
                    <a:lnTo>
                      <a:pt x="54" y="71"/>
                    </a:lnTo>
                    <a:lnTo>
                      <a:pt x="48" y="71"/>
                    </a:lnTo>
                    <a:lnTo>
                      <a:pt x="42" y="65"/>
                    </a:lnTo>
                    <a:lnTo>
                      <a:pt x="38" y="74"/>
                    </a:lnTo>
                    <a:lnTo>
                      <a:pt x="32" y="81"/>
                    </a:lnTo>
                    <a:lnTo>
                      <a:pt x="26" y="82"/>
                    </a:lnTo>
                    <a:lnTo>
                      <a:pt x="15" y="81"/>
                    </a:lnTo>
                    <a:lnTo>
                      <a:pt x="12" y="81"/>
                    </a:lnTo>
                    <a:lnTo>
                      <a:pt x="7" y="76"/>
                    </a:lnTo>
                    <a:lnTo>
                      <a:pt x="1" y="85"/>
                    </a:lnTo>
                    <a:lnTo>
                      <a:pt x="0" y="93"/>
                    </a:lnTo>
                    <a:lnTo>
                      <a:pt x="12" y="103"/>
                    </a:lnTo>
                    <a:lnTo>
                      <a:pt x="20" y="106"/>
                    </a:lnTo>
                    <a:lnTo>
                      <a:pt x="27" y="103"/>
                    </a:lnTo>
                    <a:lnTo>
                      <a:pt x="35" y="99"/>
                    </a:lnTo>
                    <a:lnTo>
                      <a:pt x="38" y="100"/>
                    </a:lnTo>
                    <a:lnTo>
                      <a:pt x="44" y="102"/>
                    </a:lnTo>
                    <a:lnTo>
                      <a:pt x="45" y="99"/>
                    </a:lnTo>
                    <a:lnTo>
                      <a:pt x="48" y="96"/>
                    </a:lnTo>
                    <a:lnTo>
                      <a:pt x="51" y="105"/>
                    </a:lnTo>
                    <a:lnTo>
                      <a:pt x="57" y="103"/>
                    </a:lnTo>
                    <a:lnTo>
                      <a:pt x="57" y="111"/>
                    </a:lnTo>
                    <a:lnTo>
                      <a:pt x="62" y="114"/>
                    </a:lnTo>
                    <a:lnTo>
                      <a:pt x="67" y="122"/>
                    </a:lnTo>
                    <a:lnTo>
                      <a:pt x="56" y="135"/>
                    </a:lnTo>
                    <a:lnTo>
                      <a:pt x="60" y="135"/>
                    </a:lnTo>
                    <a:lnTo>
                      <a:pt x="39" y="147"/>
                    </a:lnTo>
                    <a:lnTo>
                      <a:pt x="35" y="150"/>
                    </a:lnTo>
                    <a:lnTo>
                      <a:pt x="41" y="154"/>
                    </a:lnTo>
                    <a:lnTo>
                      <a:pt x="39" y="160"/>
                    </a:lnTo>
                    <a:lnTo>
                      <a:pt x="56" y="163"/>
                    </a:lnTo>
                    <a:lnTo>
                      <a:pt x="59" y="166"/>
                    </a:lnTo>
                    <a:lnTo>
                      <a:pt x="74" y="166"/>
                    </a:lnTo>
                    <a:lnTo>
                      <a:pt x="77" y="169"/>
                    </a:lnTo>
                    <a:lnTo>
                      <a:pt x="77" y="173"/>
                    </a:lnTo>
                    <a:lnTo>
                      <a:pt x="82" y="172"/>
                    </a:lnTo>
                    <a:lnTo>
                      <a:pt x="85" y="173"/>
                    </a:lnTo>
                    <a:lnTo>
                      <a:pt x="92" y="175"/>
                    </a:lnTo>
                    <a:lnTo>
                      <a:pt x="98" y="169"/>
                    </a:lnTo>
                    <a:lnTo>
                      <a:pt x="101" y="169"/>
                    </a:lnTo>
                    <a:lnTo>
                      <a:pt x="111" y="178"/>
                    </a:lnTo>
                    <a:lnTo>
                      <a:pt x="106" y="182"/>
                    </a:lnTo>
                    <a:lnTo>
                      <a:pt x="100" y="181"/>
                    </a:lnTo>
                    <a:lnTo>
                      <a:pt x="95" y="184"/>
                    </a:lnTo>
                    <a:lnTo>
                      <a:pt x="91" y="179"/>
                    </a:lnTo>
                    <a:lnTo>
                      <a:pt x="85" y="185"/>
                    </a:lnTo>
                    <a:lnTo>
                      <a:pt x="85" y="196"/>
                    </a:lnTo>
                    <a:lnTo>
                      <a:pt x="80" y="198"/>
                    </a:lnTo>
                    <a:lnTo>
                      <a:pt x="70" y="205"/>
                    </a:lnTo>
                    <a:lnTo>
                      <a:pt x="70" y="213"/>
                    </a:lnTo>
                    <a:lnTo>
                      <a:pt x="74" y="214"/>
                    </a:lnTo>
                    <a:lnTo>
                      <a:pt x="83" y="211"/>
                    </a:lnTo>
                    <a:lnTo>
                      <a:pt x="82" y="217"/>
                    </a:lnTo>
                    <a:lnTo>
                      <a:pt x="85" y="220"/>
                    </a:lnTo>
                    <a:lnTo>
                      <a:pt x="85" y="225"/>
                    </a:lnTo>
                    <a:lnTo>
                      <a:pt x="88" y="230"/>
                    </a:lnTo>
                    <a:lnTo>
                      <a:pt x="85" y="233"/>
                    </a:lnTo>
                    <a:lnTo>
                      <a:pt x="88" y="236"/>
                    </a:lnTo>
                    <a:lnTo>
                      <a:pt x="89" y="240"/>
                    </a:lnTo>
                    <a:lnTo>
                      <a:pt x="80" y="245"/>
                    </a:lnTo>
                    <a:lnTo>
                      <a:pt x="85" y="254"/>
                    </a:lnTo>
                    <a:lnTo>
                      <a:pt x="95" y="252"/>
                    </a:lnTo>
                    <a:lnTo>
                      <a:pt x="103" y="257"/>
                    </a:lnTo>
                    <a:lnTo>
                      <a:pt x="101" y="260"/>
                    </a:lnTo>
                    <a:lnTo>
                      <a:pt x="105" y="264"/>
                    </a:lnTo>
                    <a:lnTo>
                      <a:pt x="117" y="271"/>
                    </a:lnTo>
                    <a:lnTo>
                      <a:pt x="127" y="272"/>
                    </a:lnTo>
                    <a:lnTo>
                      <a:pt x="127" y="275"/>
                    </a:lnTo>
                    <a:lnTo>
                      <a:pt x="130" y="275"/>
                    </a:lnTo>
                    <a:lnTo>
                      <a:pt x="132" y="266"/>
                    </a:lnTo>
                    <a:lnTo>
                      <a:pt x="138" y="264"/>
                    </a:lnTo>
                    <a:lnTo>
                      <a:pt x="145" y="261"/>
                    </a:lnTo>
                    <a:lnTo>
                      <a:pt x="147" y="254"/>
                    </a:lnTo>
                    <a:lnTo>
                      <a:pt x="145" y="249"/>
                    </a:lnTo>
                    <a:lnTo>
                      <a:pt x="147" y="245"/>
                    </a:lnTo>
                    <a:lnTo>
                      <a:pt x="152" y="246"/>
                    </a:lnTo>
                    <a:lnTo>
                      <a:pt x="159" y="245"/>
                    </a:lnTo>
                    <a:lnTo>
                      <a:pt x="165" y="239"/>
                    </a:lnTo>
                    <a:lnTo>
                      <a:pt x="174" y="248"/>
                    </a:lnTo>
                    <a:lnTo>
                      <a:pt x="180" y="239"/>
                    </a:lnTo>
                    <a:lnTo>
                      <a:pt x="191" y="248"/>
                    </a:lnTo>
                    <a:lnTo>
                      <a:pt x="197" y="248"/>
                    </a:lnTo>
                    <a:lnTo>
                      <a:pt x="200" y="245"/>
                    </a:lnTo>
                    <a:lnTo>
                      <a:pt x="209" y="251"/>
                    </a:lnTo>
                    <a:lnTo>
                      <a:pt x="215" y="249"/>
                    </a:lnTo>
                    <a:lnTo>
                      <a:pt x="218" y="245"/>
                    </a:lnTo>
                    <a:lnTo>
                      <a:pt x="223" y="246"/>
                    </a:lnTo>
                    <a:lnTo>
                      <a:pt x="229" y="240"/>
                    </a:lnTo>
                    <a:lnTo>
                      <a:pt x="238" y="242"/>
                    </a:lnTo>
                    <a:lnTo>
                      <a:pt x="238" y="236"/>
                    </a:lnTo>
                    <a:lnTo>
                      <a:pt x="241" y="231"/>
                    </a:lnTo>
                    <a:lnTo>
                      <a:pt x="246" y="236"/>
                    </a:lnTo>
                    <a:lnTo>
                      <a:pt x="259" y="239"/>
                    </a:lnTo>
                    <a:lnTo>
                      <a:pt x="259" y="233"/>
                    </a:lnTo>
                    <a:lnTo>
                      <a:pt x="273" y="236"/>
                    </a:lnTo>
                    <a:lnTo>
                      <a:pt x="273" y="226"/>
                    </a:lnTo>
                    <a:lnTo>
                      <a:pt x="278" y="223"/>
                    </a:lnTo>
                    <a:lnTo>
                      <a:pt x="284" y="225"/>
                    </a:lnTo>
                    <a:lnTo>
                      <a:pt x="287" y="219"/>
                    </a:lnTo>
                    <a:lnTo>
                      <a:pt x="291" y="202"/>
                    </a:lnTo>
                    <a:lnTo>
                      <a:pt x="299" y="201"/>
                    </a:lnTo>
                    <a:lnTo>
                      <a:pt x="303" y="187"/>
                    </a:lnTo>
                    <a:lnTo>
                      <a:pt x="294" y="187"/>
                    </a:lnTo>
                    <a:lnTo>
                      <a:pt x="294" y="182"/>
                    </a:lnTo>
                    <a:lnTo>
                      <a:pt x="296" y="178"/>
                    </a:lnTo>
                    <a:lnTo>
                      <a:pt x="305" y="166"/>
                    </a:lnTo>
                    <a:lnTo>
                      <a:pt x="314" y="172"/>
                    </a:lnTo>
                    <a:lnTo>
                      <a:pt x="315" y="166"/>
                    </a:lnTo>
                    <a:lnTo>
                      <a:pt x="320" y="166"/>
                    </a:lnTo>
                    <a:lnTo>
                      <a:pt x="328" y="169"/>
                    </a:lnTo>
                    <a:lnTo>
                      <a:pt x="329" y="163"/>
                    </a:lnTo>
                    <a:lnTo>
                      <a:pt x="326" y="157"/>
                    </a:lnTo>
                    <a:lnTo>
                      <a:pt x="320" y="154"/>
                    </a:lnTo>
                    <a:lnTo>
                      <a:pt x="320" y="149"/>
                    </a:lnTo>
                    <a:lnTo>
                      <a:pt x="323" y="143"/>
                    </a:lnTo>
                    <a:lnTo>
                      <a:pt x="328" y="144"/>
                    </a:lnTo>
                    <a:lnTo>
                      <a:pt x="325" y="150"/>
                    </a:lnTo>
                    <a:lnTo>
                      <a:pt x="329" y="154"/>
                    </a:lnTo>
                    <a:lnTo>
                      <a:pt x="334" y="143"/>
                    </a:lnTo>
                    <a:lnTo>
                      <a:pt x="328" y="129"/>
                    </a:lnTo>
                    <a:lnTo>
                      <a:pt x="325" y="129"/>
                    </a:lnTo>
                    <a:lnTo>
                      <a:pt x="328" y="119"/>
                    </a:lnTo>
                    <a:lnTo>
                      <a:pt x="325" y="109"/>
                    </a:lnTo>
                    <a:lnTo>
                      <a:pt x="328" y="102"/>
                    </a:lnTo>
                    <a:lnTo>
                      <a:pt x="335" y="97"/>
                    </a:lnTo>
                    <a:lnTo>
                      <a:pt x="338" y="93"/>
                    </a:lnTo>
                    <a:lnTo>
                      <a:pt x="343" y="82"/>
                    </a:lnTo>
                    <a:lnTo>
                      <a:pt x="343" y="78"/>
                    </a:lnTo>
                    <a:lnTo>
                      <a:pt x="331" y="78"/>
                    </a:lnTo>
                    <a:lnTo>
                      <a:pt x="331" y="70"/>
                    </a:lnTo>
                    <a:lnTo>
                      <a:pt x="328" y="71"/>
                    </a:lnTo>
                    <a:lnTo>
                      <a:pt x="325" y="61"/>
                    </a:lnTo>
                    <a:lnTo>
                      <a:pt x="335" y="53"/>
                    </a:lnTo>
                    <a:lnTo>
                      <a:pt x="332" y="50"/>
                    </a:lnTo>
                    <a:lnTo>
                      <a:pt x="337" y="46"/>
                    </a:lnTo>
                    <a:lnTo>
                      <a:pt x="331" y="37"/>
                    </a:lnTo>
                    <a:lnTo>
                      <a:pt x="332" y="32"/>
                    </a:lnTo>
                    <a:lnTo>
                      <a:pt x="332" y="24"/>
                    </a:lnTo>
                    <a:lnTo>
                      <a:pt x="340" y="17"/>
                    </a:lnTo>
                    <a:lnTo>
                      <a:pt x="337" y="14"/>
                    </a:lnTo>
                    <a:lnTo>
                      <a:pt x="335" y="5"/>
                    </a:lnTo>
                    <a:lnTo>
                      <a:pt x="329" y="5"/>
                    </a:lnTo>
                    <a:lnTo>
                      <a:pt x="325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1" name="Freeform 2238">
                <a:extLst>
                  <a:ext uri="{FF2B5EF4-FFF2-40B4-BE49-F238E27FC236}">
                    <a16:creationId xmlns:a16="http://schemas.microsoft.com/office/drawing/2014/main" id="{986AC307-5D55-E093-AD53-2922395A1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057"/>
                <a:ext cx="172" cy="138"/>
              </a:xfrm>
              <a:custGeom>
                <a:avLst/>
                <a:gdLst>
                  <a:gd name="T0" fmla="*/ 337 w 343"/>
                  <a:gd name="T1" fmla="*/ 14 h 275"/>
                  <a:gd name="T2" fmla="*/ 331 w 343"/>
                  <a:gd name="T3" fmla="*/ 37 h 275"/>
                  <a:gd name="T4" fmla="*/ 325 w 343"/>
                  <a:gd name="T5" fmla="*/ 61 h 275"/>
                  <a:gd name="T6" fmla="*/ 343 w 343"/>
                  <a:gd name="T7" fmla="*/ 78 h 275"/>
                  <a:gd name="T8" fmla="*/ 328 w 343"/>
                  <a:gd name="T9" fmla="*/ 102 h 275"/>
                  <a:gd name="T10" fmla="*/ 328 w 343"/>
                  <a:gd name="T11" fmla="*/ 129 h 275"/>
                  <a:gd name="T12" fmla="*/ 328 w 343"/>
                  <a:gd name="T13" fmla="*/ 144 h 275"/>
                  <a:gd name="T14" fmla="*/ 326 w 343"/>
                  <a:gd name="T15" fmla="*/ 157 h 275"/>
                  <a:gd name="T16" fmla="*/ 315 w 343"/>
                  <a:gd name="T17" fmla="*/ 166 h 275"/>
                  <a:gd name="T18" fmla="*/ 294 w 343"/>
                  <a:gd name="T19" fmla="*/ 182 h 275"/>
                  <a:gd name="T20" fmla="*/ 291 w 343"/>
                  <a:gd name="T21" fmla="*/ 202 h 275"/>
                  <a:gd name="T22" fmla="*/ 273 w 343"/>
                  <a:gd name="T23" fmla="*/ 226 h 275"/>
                  <a:gd name="T24" fmla="*/ 246 w 343"/>
                  <a:gd name="T25" fmla="*/ 236 h 275"/>
                  <a:gd name="T26" fmla="*/ 229 w 343"/>
                  <a:gd name="T27" fmla="*/ 240 h 275"/>
                  <a:gd name="T28" fmla="*/ 209 w 343"/>
                  <a:gd name="T29" fmla="*/ 251 h 275"/>
                  <a:gd name="T30" fmla="*/ 180 w 343"/>
                  <a:gd name="T31" fmla="*/ 239 h 275"/>
                  <a:gd name="T32" fmla="*/ 152 w 343"/>
                  <a:gd name="T33" fmla="*/ 246 h 275"/>
                  <a:gd name="T34" fmla="*/ 145 w 343"/>
                  <a:gd name="T35" fmla="*/ 261 h 275"/>
                  <a:gd name="T36" fmla="*/ 127 w 343"/>
                  <a:gd name="T37" fmla="*/ 275 h 275"/>
                  <a:gd name="T38" fmla="*/ 101 w 343"/>
                  <a:gd name="T39" fmla="*/ 260 h 275"/>
                  <a:gd name="T40" fmla="*/ 80 w 343"/>
                  <a:gd name="T41" fmla="*/ 245 h 275"/>
                  <a:gd name="T42" fmla="*/ 88 w 343"/>
                  <a:gd name="T43" fmla="*/ 230 h 275"/>
                  <a:gd name="T44" fmla="*/ 83 w 343"/>
                  <a:gd name="T45" fmla="*/ 211 h 275"/>
                  <a:gd name="T46" fmla="*/ 80 w 343"/>
                  <a:gd name="T47" fmla="*/ 198 h 275"/>
                  <a:gd name="T48" fmla="*/ 95 w 343"/>
                  <a:gd name="T49" fmla="*/ 184 h 275"/>
                  <a:gd name="T50" fmla="*/ 101 w 343"/>
                  <a:gd name="T51" fmla="*/ 169 h 275"/>
                  <a:gd name="T52" fmla="*/ 82 w 343"/>
                  <a:gd name="T53" fmla="*/ 172 h 275"/>
                  <a:gd name="T54" fmla="*/ 59 w 343"/>
                  <a:gd name="T55" fmla="*/ 166 h 275"/>
                  <a:gd name="T56" fmla="*/ 35 w 343"/>
                  <a:gd name="T57" fmla="*/ 150 h 275"/>
                  <a:gd name="T58" fmla="*/ 67 w 343"/>
                  <a:gd name="T59" fmla="*/ 122 h 275"/>
                  <a:gd name="T60" fmla="*/ 51 w 343"/>
                  <a:gd name="T61" fmla="*/ 105 h 275"/>
                  <a:gd name="T62" fmla="*/ 38 w 343"/>
                  <a:gd name="T63" fmla="*/ 100 h 275"/>
                  <a:gd name="T64" fmla="*/ 12 w 343"/>
                  <a:gd name="T65" fmla="*/ 103 h 275"/>
                  <a:gd name="T66" fmla="*/ 12 w 343"/>
                  <a:gd name="T67" fmla="*/ 81 h 275"/>
                  <a:gd name="T68" fmla="*/ 38 w 343"/>
                  <a:gd name="T69" fmla="*/ 74 h 275"/>
                  <a:gd name="T70" fmla="*/ 65 w 343"/>
                  <a:gd name="T71" fmla="*/ 65 h 275"/>
                  <a:gd name="T72" fmla="*/ 91 w 343"/>
                  <a:gd name="T73" fmla="*/ 71 h 275"/>
                  <a:gd name="T74" fmla="*/ 80 w 343"/>
                  <a:gd name="T75" fmla="*/ 49 h 275"/>
                  <a:gd name="T76" fmla="*/ 112 w 343"/>
                  <a:gd name="T77" fmla="*/ 53 h 275"/>
                  <a:gd name="T78" fmla="*/ 111 w 343"/>
                  <a:gd name="T79" fmla="*/ 27 h 275"/>
                  <a:gd name="T80" fmla="*/ 132 w 343"/>
                  <a:gd name="T81" fmla="*/ 18 h 275"/>
                  <a:gd name="T82" fmla="*/ 136 w 343"/>
                  <a:gd name="T83" fmla="*/ 27 h 275"/>
                  <a:gd name="T84" fmla="*/ 158 w 343"/>
                  <a:gd name="T85" fmla="*/ 24 h 275"/>
                  <a:gd name="T86" fmla="*/ 180 w 343"/>
                  <a:gd name="T87" fmla="*/ 20 h 275"/>
                  <a:gd name="T88" fmla="*/ 202 w 343"/>
                  <a:gd name="T89" fmla="*/ 15 h 275"/>
                  <a:gd name="T90" fmla="*/ 224 w 343"/>
                  <a:gd name="T91" fmla="*/ 8 h 275"/>
                  <a:gd name="T92" fmla="*/ 249 w 343"/>
                  <a:gd name="T93" fmla="*/ 9 h 275"/>
                  <a:gd name="T94" fmla="*/ 250 w 343"/>
                  <a:gd name="T95" fmla="*/ 24 h 275"/>
                  <a:gd name="T96" fmla="*/ 267 w 343"/>
                  <a:gd name="T97" fmla="*/ 15 h 275"/>
                  <a:gd name="T98" fmla="*/ 284 w 343"/>
                  <a:gd name="T99" fmla="*/ 33 h 275"/>
                  <a:gd name="T100" fmla="*/ 308 w 343"/>
                  <a:gd name="T101" fmla="*/ 17 h 275"/>
                  <a:gd name="T102" fmla="*/ 311 w 343"/>
                  <a:gd name="T103" fmla="*/ 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3" h="275">
                    <a:moveTo>
                      <a:pt x="325" y="6"/>
                    </a:moveTo>
                    <a:lnTo>
                      <a:pt x="329" y="5"/>
                    </a:lnTo>
                    <a:lnTo>
                      <a:pt x="335" y="5"/>
                    </a:lnTo>
                    <a:lnTo>
                      <a:pt x="337" y="14"/>
                    </a:lnTo>
                    <a:lnTo>
                      <a:pt x="340" y="17"/>
                    </a:lnTo>
                    <a:lnTo>
                      <a:pt x="332" y="24"/>
                    </a:lnTo>
                    <a:lnTo>
                      <a:pt x="332" y="32"/>
                    </a:lnTo>
                    <a:lnTo>
                      <a:pt x="331" y="37"/>
                    </a:lnTo>
                    <a:lnTo>
                      <a:pt x="337" y="46"/>
                    </a:lnTo>
                    <a:lnTo>
                      <a:pt x="332" y="50"/>
                    </a:lnTo>
                    <a:lnTo>
                      <a:pt x="335" y="53"/>
                    </a:lnTo>
                    <a:lnTo>
                      <a:pt x="325" y="61"/>
                    </a:lnTo>
                    <a:lnTo>
                      <a:pt x="328" y="71"/>
                    </a:lnTo>
                    <a:lnTo>
                      <a:pt x="331" y="70"/>
                    </a:lnTo>
                    <a:lnTo>
                      <a:pt x="331" y="78"/>
                    </a:lnTo>
                    <a:lnTo>
                      <a:pt x="343" y="78"/>
                    </a:lnTo>
                    <a:lnTo>
                      <a:pt x="343" y="82"/>
                    </a:lnTo>
                    <a:lnTo>
                      <a:pt x="338" y="93"/>
                    </a:lnTo>
                    <a:lnTo>
                      <a:pt x="335" y="97"/>
                    </a:lnTo>
                    <a:lnTo>
                      <a:pt x="328" y="102"/>
                    </a:lnTo>
                    <a:lnTo>
                      <a:pt x="325" y="109"/>
                    </a:lnTo>
                    <a:lnTo>
                      <a:pt x="328" y="119"/>
                    </a:lnTo>
                    <a:lnTo>
                      <a:pt x="325" y="129"/>
                    </a:lnTo>
                    <a:lnTo>
                      <a:pt x="328" y="129"/>
                    </a:lnTo>
                    <a:lnTo>
                      <a:pt x="334" y="143"/>
                    </a:lnTo>
                    <a:lnTo>
                      <a:pt x="329" y="154"/>
                    </a:lnTo>
                    <a:lnTo>
                      <a:pt x="325" y="150"/>
                    </a:lnTo>
                    <a:lnTo>
                      <a:pt x="328" y="144"/>
                    </a:lnTo>
                    <a:lnTo>
                      <a:pt x="323" y="143"/>
                    </a:lnTo>
                    <a:lnTo>
                      <a:pt x="320" y="149"/>
                    </a:lnTo>
                    <a:lnTo>
                      <a:pt x="320" y="154"/>
                    </a:lnTo>
                    <a:lnTo>
                      <a:pt x="326" y="157"/>
                    </a:lnTo>
                    <a:lnTo>
                      <a:pt x="329" y="163"/>
                    </a:lnTo>
                    <a:lnTo>
                      <a:pt x="328" y="169"/>
                    </a:lnTo>
                    <a:lnTo>
                      <a:pt x="320" y="166"/>
                    </a:lnTo>
                    <a:lnTo>
                      <a:pt x="315" y="166"/>
                    </a:lnTo>
                    <a:lnTo>
                      <a:pt x="314" y="172"/>
                    </a:lnTo>
                    <a:lnTo>
                      <a:pt x="305" y="166"/>
                    </a:lnTo>
                    <a:lnTo>
                      <a:pt x="296" y="178"/>
                    </a:lnTo>
                    <a:lnTo>
                      <a:pt x="294" y="182"/>
                    </a:lnTo>
                    <a:lnTo>
                      <a:pt x="294" y="187"/>
                    </a:lnTo>
                    <a:lnTo>
                      <a:pt x="303" y="187"/>
                    </a:lnTo>
                    <a:lnTo>
                      <a:pt x="299" y="201"/>
                    </a:lnTo>
                    <a:lnTo>
                      <a:pt x="291" y="202"/>
                    </a:lnTo>
                    <a:lnTo>
                      <a:pt x="287" y="219"/>
                    </a:lnTo>
                    <a:lnTo>
                      <a:pt x="284" y="225"/>
                    </a:lnTo>
                    <a:lnTo>
                      <a:pt x="278" y="223"/>
                    </a:lnTo>
                    <a:lnTo>
                      <a:pt x="273" y="226"/>
                    </a:lnTo>
                    <a:lnTo>
                      <a:pt x="273" y="236"/>
                    </a:lnTo>
                    <a:lnTo>
                      <a:pt x="259" y="233"/>
                    </a:lnTo>
                    <a:lnTo>
                      <a:pt x="259" y="239"/>
                    </a:lnTo>
                    <a:lnTo>
                      <a:pt x="246" y="236"/>
                    </a:lnTo>
                    <a:lnTo>
                      <a:pt x="241" y="231"/>
                    </a:lnTo>
                    <a:lnTo>
                      <a:pt x="238" y="236"/>
                    </a:lnTo>
                    <a:lnTo>
                      <a:pt x="238" y="242"/>
                    </a:lnTo>
                    <a:lnTo>
                      <a:pt x="229" y="240"/>
                    </a:lnTo>
                    <a:lnTo>
                      <a:pt x="223" y="246"/>
                    </a:lnTo>
                    <a:lnTo>
                      <a:pt x="218" y="245"/>
                    </a:lnTo>
                    <a:lnTo>
                      <a:pt x="215" y="249"/>
                    </a:lnTo>
                    <a:lnTo>
                      <a:pt x="209" y="251"/>
                    </a:lnTo>
                    <a:lnTo>
                      <a:pt x="200" y="245"/>
                    </a:lnTo>
                    <a:lnTo>
                      <a:pt x="197" y="248"/>
                    </a:lnTo>
                    <a:lnTo>
                      <a:pt x="191" y="248"/>
                    </a:lnTo>
                    <a:lnTo>
                      <a:pt x="180" y="239"/>
                    </a:lnTo>
                    <a:lnTo>
                      <a:pt x="174" y="248"/>
                    </a:lnTo>
                    <a:lnTo>
                      <a:pt x="165" y="239"/>
                    </a:lnTo>
                    <a:lnTo>
                      <a:pt x="159" y="245"/>
                    </a:lnTo>
                    <a:lnTo>
                      <a:pt x="152" y="246"/>
                    </a:lnTo>
                    <a:lnTo>
                      <a:pt x="147" y="245"/>
                    </a:lnTo>
                    <a:lnTo>
                      <a:pt x="145" y="249"/>
                    </a:lnTo>
                    <a:lnTo>
                      <a:pt x="147" y="254"/>
                    </a:lnTo>
                    <a:lnTo>
                      <a:pt x="145" y="261"/>
                    </a:lnTo>
                    <a:lnTo>
                      <a:pt x="138" y="264"/>
                    </a:lnTo>
                    <a:lnTo>
                      <a:pt x="132" y="266"/>
                    </a:lnTo>
                    <a:lnTo>
                      <a:pt x="130" y="275"/>
                    </a:lnTo>
                    <a:lnTo>
                      <a:pt x="127" y="275"/>
                    </a:lnTo>
                    <a:lnTo>
                      <a:pt x="127" y="272"/>
                    </a:lnTo>
                    <a:lnTo>
                      <a:pt x="117" y="271"/>
                    </a:lnTo>
                    <a:lnTo>
                      <a:pt x="105" y="264"/>
                    </a:lnTo>
                    <a:lnTo>
                      <a:pt x="101" y="260"/>
                    </a:lnTo>
                    <a:lnTo>
                      <a:pt x="103" y="257"/>
                    </a:lnTo>
                    <a:lnTo>
                      <a:pt x="95" y="252"/>
                    </a:lnTo>
                    <a:lnTo>
                      <a:pt x="85" y="254"/>
                    </a:lnTo>
                    <a:lnTo>
                      <a:pt x="80" y="245"/>
                    </a:lnTo>
                    <a:lnTo>
                      <a:pt x="89" y="240"/>
                    </a:lnTo>
                    <a:lnTo>
                      <a:pt x="88" y="236"/>
                    </a:lnTo>
                    <a:lnTo>
                      <a:pt x="85" y="233"/>
                    </a:lnTo>
                    <a:lnTo>
                      <a:pt x="88" y="230"/>
                    </a:lnTo>
                    <a:lnTo>
                      <a:pt x="85" y="225"/>
                    </a:lnTo>
                    <a:lnTo>
                      <a:pt x="85" y="220"/>
                    </a:lnTo>
                    <a:lnTo>
                      <a:pt x="82" y="217"/>
                    </a:lnTo>
                    <a:lnTo>
                      <a:pt x="83" y="211"/>
                    </a:lnTo>
                    <a:lnTo>
                      <a:pt x="74" y="214"/>
                    </a:lnTo>
                    <a:lnTo>
                      <a:pt x="70" y="213"/>
                    </a:lnTo>
                    <a:lnTo>
                      <a:pt x="70" y="205"/>
                    </a:lnTo>
                    <a:lnTo>
                      <a:pt x="80" y="198"/>
                    </a:lnTo>
                    <a:lnTo>
                      <a:pt x="85" y="196"/>
                    </a:lnTo>
                    <a:lnTo>
                      <a:pt x="85" y="185"/>
                    </a:lnTo>
                    <a:lnTo>
                      <a:pt x="91" y="179"/>
                    </a:lnTo>
                    <a:lnTo>
                      <a:pt x="95" y="184"/>
                    </a:lnTo>
                    <a:lnTo>
                      <a:pt x="100" y="181"/>
                    </a:lnTo>
                    <a:lnTo>
                      <a:pt x="106" y="182"/>
                    </a:lnTo>
                    <a:lnTo>
                      <a:pt x="111" y="178"/>
                    </a:lnTo>
                    <a:lnTo>
                      <a:pt x="101" y="169"/>
                    </a:lnTo>
                    <a:lnTo>
                      <a:pt x="98" y="169"/>
                    </a:lnTo>
                    <a:lnTo>
                      <a:pt x="92" y="175"/>
                    </a:lnTo>
                    <a:lnTo>
                      <a:pt x="85" y="173"/>
                    </a:lnTo>
                    <a:lnTo>
                      <a:pt x="82" y="172"/>
                    </a:lnTo>
                    <a:lnTo>
                      <a:pt x="77" y="173"/>
                    </a:lnTo>
                    <a:lnTo>
                      <a:pt x="77" y="169"/>
                    </a:lnTo>
                    <a:lnTo>
                      <a:pt x="74" y="166"/>
                    </a:lnTo>
                    <a:lnTo>
                      <a:pt x="59" y="166"/>
                    </a:lnTo>
                    <a:lnTo>
                      <a:pt x="56" y="163"/>
                    </a:lnTo>
                    <a:lnTo>
                      <a:pt x="39" y="160"/>
                    </a:lnTo>
                    <a:lnTo>
                      <a:pt x="41" y="154"/>
                    </a:lnTo>
                    <a:lnTo>
                      <a:pt x="35" y="150"/>
                    </a:lnTo>
                    <a:lnTo>
                      <a:pt x="39" y="147"/>
                    </a:lnTo>
                    <a:lnTo>
                      <a:pt x="60" y="135"/>
                    </a:lnTo>
                    <a:lnTo>
                      <a:pt x="56" y="135"/>
                    </a:lnTo>
                    <a:lnTo>
                      <a:pt x="67" y="122"/>
                    </a:lnTo>
                    <a:lnTo>
                      <a:pt x="62" y="114"/>
                    </a:lnTo>
                    <a:lnTo>
                      <a:pt x="57" y="111"/>
                    </a:lnTo>
                    <a:lnTo>
                      <a:pt x="57" y="103"/>
                    </a:lnTo>
                    <a:lnTo>
                      <a:pt x="51" y="105"/>
                    </a:lnTo>
                    <a:lnTo>
                      <a:pt x="48" y="96"/>
                    </a:lnTo>
                    <a:lnTo>
                      <a:pt x="45" y="99"/>
                    </a:lnTo>
                    <a:lnTo>
                      <a:pt x="44" y="102"/>
                    </a:lnTo>
                    <a:lnTo>
                      <a:pt x="38" y="100"/>
                    </a:lnTo>
                    <a:lnTo>
                      <a:pt x="35" y="99"/>
                    </a:lnTo>
                    <a:lnTo>
                      <a:pt x="27" y="103"/>
                    </a:lnTo>
                    <a:lnTo>
                      <a:pt x="20" y="106"/>
                    </a:lnTo>
                    <a:lnTo>
                      <a:pt x="12" y="103"/>
                    </a:lnTo>
                    <a:lnTo>
                      <a:pt x="0" y="93"/>
                    </a:lnTo>
                    <a:lnTo>
                      <a:pt x="1" y="85"/>
                    </a:lnTo>
                    <a:lnTo>
                      <a:pt x="7" y="76"/>
                    </a:lnTo>
                    <a:lnTo>
                      <a:pt x="12" y="81"/>
                    </a:lnTo>
                    <a:lnTo>
                      <a:pt x="15" y="81"/>
                    </a:lnTo>
                    <a:lnTo>
                      <a:pt x="26" y="82"/>
                    </a:lnTo>
                    <a:lnTo>
                      <a:pt x="32" y="81"/>
                    </a:lnTo>
                    <a:lnTo>
                      <a:pt x="38" y="74"/>
                    </a:lnTo>
                    <a:lnTo>
                      <a:pt x="42" y="65"/>
                    </a:lnTo>
                    <a:lnTo>
                      <a:pt x="48" y="71"/>
                    </a:lnTo>
                    <a:lnTo>
                      <a:pt x="54" y="71"/>
                    </a:lnTo>
                    <a:lnTo>
                      <a:pt x="65" y="65"/>
                    </a:lnTo>
                    <a:lnTo>
                      <a:pt x="70" y="68"/>
                    </a:lnTo>
                    <a:lnTo>
                      <a:pt x="76" y="73"/>
                    </a:lnTo>
                    <a:lnTo>
                      <a:pt x="83" y="70"/>
                    </a:lnTo>
                    <a:lnTo>
                      <a:pt x="91" y="71"/>
                    </a:lnTo>
                    <a:lnTo>
                      <a:pt x="85" y="68"/>
                    </a:lnTo>
                    <a:lnTo>
                      <a:pt x="85" y="64"/>
                    </a:lnTo>
                    <a:lnTo>
                      <a:pt x="82" y="62"/>
                    </a:lnTo>
                    <a:lnTo>
                      <a:pt x="80" y="49"/>
                    </a:lnTo>
                    <a:lnTo>
                      <a:pt x="98" y="50"/>
                    </a:lnTo>
                    <a:lnTo>
                      <a:pt x="103" y="50"/>
                    </a:lnTo>
                    <a:lnTo>
                      <a:pt x="109" y="55"/>
                    </a:lnTo>
                    <a:lnTo>
                      <a:pt x="112" y="53"/>
                    </a:lnTo>
                    <a:lnTo>
                      <a:pt x="111" y="44"/>
                    </a:lnTo>
                    <a:lnTo>
                      <a:pt x="115" y="43"/>
                    </a:lnTo>
                    <a:lnTo>
                      <a:pt x="112" y="38"/>
                    </a:lnTo>
                    <a:lnTo>
                      <a:pt x="111" y="27"/>
                    </a:lnTo>
                    <a:lnTo>
                      <a:pt x="114" y="24"/>
                    </a:lnTo>
                    <a:lnTo>
                      <a:pt x="124" y="23"/>
                    </a:lnTo>
                    <a:lnTo>
                      <a:pt x="127" y="17"/>
                    </a:lnTo>
                    <a:lnTo>
                      <a:pt x="132" y="18"/>
                    </a:lnTo>
                    <a:lnTo>
                      <a:pt x="136" y="17"/>
                    </a:lnTo>
                    <a:lnTo>
                      <a:pt x="139" y="14"/>
                    </a:lnTo>
                    <a:lnTo>
                      <a:pt x="144" y="17"/>
                    </a:lnTo>
                    <a:lnTo>
                      <a:pt x="136" y="27"/>
                    </a:lnTo>
                    <a:lnTo>
                      <a:pt x="142" y="29"/>
                    </a:lnTo>
                    <a:lnTo>
                      <a:pt x="149" y="29"/>
                    </a:lnTo>
                    <a:lnTo>
                      <a:pt x="153" y="32"/>
                    </a:lnTo>
                    <a:lnTo>
                      <a:pt x="158" y="24"/>
                    </a:lnTo>
                    <a:lnTo>
                      <a:pt x="161" y="27"/>
                    </a:lnTo>
                    <a:lnTo>
                      <a:pt x="164" y="27"/>
                    </a:lnTo>
                    <a:lnTo>
                      <a:pt x="174" y="30"/>
                    </a:lnTo>
                    <a:lnTo>
                      <a:pt x="180" y="20"/>
                    </a:lnTo>
                    <a:lnTo>
                      <a:pt x="180" y="17"/>
                    </a:lnTo>
                    <a:lnTo>
                      <a:pt x="183" y="11"/>
                    </a:lnTo>
                    <a:lnTo>
                      <a:pt x="199" y="20"/>
                    </a:lnTo>
                    <a:lnTo>
                      <a:pt x="202" y="15"/>
                    </a:lnTo>
                    <a:lnTo>
                      <a:pt x="206" y="14"/>
                    </a:lnTo>
                    <a:lnTo>
                      <a:pt x="211" y="9"/>
                    </a:lnTo>
                    <a:lnTo>
                      <a:pt x="220" y="5"/>
                    </a:lnTo>
                    <a:lnTo>
                      <a:pt x="224" y="8"/>
                    </a:lnTo>
                    <a:lnTo>
                      <a:pt x="226" y="0"/>
                    </a:lnTo>
                    <a:lnTo>
                      <a:pt x="235" y="5"/>
                    </a:lnTo>
                    <a:lnTo>
                      <a:pt x="247" y="8"/>
                    </a:lnTo>
                    <a:lnTo>
                      <a:pt x="249" y="9"/>
                    </a:lnTo>
                    <a:lnTo>
                      <a:pt x="244" y="17"/>
                    </a:lnTo>
                    <a:lnTo>
                      <a:pt x="244" y="20"/>
                    </a:lnTo>
                    <a:lnTo>
                      <a:pt x="247" y="23"/>
                    </a:lnTo>
                    <a:lnTo>
                      <a:pt x="250" y="24"/>
                    </a:lnTo>
                    <a:lnTo>
                      <a:pt x="255" y="29"/>
                    </a:lnTo>
                    <a:lnTo>
                      <a:pt x="256" y="26"/>
                    </a:lnTo>
                    <a:lnTo>
                      <a:pt x="265" y="17"/>
                    </a:lnTo>
                    <a:lnTo>
                      <a:pt x="267" y="15"/>
                    </a:lnTo>
                    <a:lnTo>
                      <a:pt x="278" y="24"/>
                    </a:lnTo>
                    <a:lnTo>
                      <a:pt x="274" y="43"/>
                    </a:lnTo>
                    <a:lnTo>
                      <a:pt x="281" y="44"/>
                    </a:lnTo>
                    <a:lnTo>
                      <a:pt x="284" y="33"/>
                    </a:lnTo>
                    <a:lnTo>
                      <a:pt x="294" y="32"/>
                    </a:lnTo>
                    <a:lnTo>
                      <a:pt x="303" y="33"/>
                    </a:lnTo>
                    <a:lnTo>
                      <a:pt x="309" y="23"/>
                    </a:lnTo>
                    <a:lnTo>
                      <a:pt x="308" y="17"/>
                    </a:lnTo>
                    <a:lnTo>
                      <a:pt x="297" y="17"/>
                    </a:lnTo>
                    <a:lnTo>
                      <a:pt x="297" y="6"/>
                    </a:lnTo>
                    <a:lnTo>
                      <a:pt x="308" y="8"/>
                    </a:lnTo>
                    <a:lnTo>
                      <a:pt x="311" y="5"/>
                    </a:lnTo>
                    <a:lnTo>
                      <a:pt x="317" y="8"/>
                    </a:lnTo>
                    <a:lnTo>
                      <a:pt x="317" y="3"/>
                    </a:lnTo>
                    <a:lnTo>
                      <a:pt x="32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2" name="Freeform 2239">
                <a:extLst>
                  <a:ext uri="{FF2B5EF4-FFF2-40B4-BE49-F238E27FC236}">
                    <a16:creationId xmlns:a16="http://schemas.microsoft.com/office/drawing/2014/main" id="{1AF13E4C-0978-617A-8264-7A2B93D90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057"/>
                <a:ext cx="172" cy="138"/>
              </a:xfrm>
              <a:custGeom>
                <a:avLst/>
                <a:gdLst>
                  <a:gd name="T0" fmla="*/ 337 w 343"/>
                  <a:gd name="T1" fmla="*/ 14 h 275"/>
                  <a:gd name="T2" fmla="*/ 331 w 343"/>
                  <a:gd name="T3" fmla="*/ 37 h 275"/>
                  <a:gd name="T4" fmla="*/ 325 w 343"/>
                  <a:gd name="T5" fmla="*/ 61 h 275"/>
                  <a:gd name="T6" fmla="*/ 343 w 343"/>
                  <a:gd name="T7" fmla="*/ 78 h 275"/>
                  <a:gd name="T8" fmla="*/ 328 w 343"/>
                  <a:gd name="T9" fmla="*/ 102 h 275"/>
                  <a:gd name="T10" fmla="*/ 328 w 343"/>
                  <a:gd name="T11" fmla="*/ 129 h 275"/>
                  <a:gd name="T12" fmla="*/ 328 w 343"/>
                  <a:gd name="T13" fmla="*/ 144 h 275"/>
                  <a:gd name="T14" fmla="*/ 326 w 343"/>
                  <a:gd name="T15" fmla="*/ 157 h 275"/>
                  <a:gd name="T16" fmla="*/ 315 w 343"/>
                  <a:gd name="T17" fmla="*/ 166 h 275"/>
                  <a:gd name="T18" fmla="*/ 294 w 343"/>
                  <a:gd name="T19" fmla="*/ 182 h 275"/>
                  <a:gd name="T20" fmla="*/ 291 w 343"/>
                  <a:gd name="T21" fmla="*/ 202 h 275"/>
                  <a:gd name="T22" fmla="*/ 273 w 343"/>
                  <a:gd name="T23" fmla="*/ 226 h 275"/>
                  <a:gd name="T24" fmla="*/ 246 w 343"/>
                  <a:gd name="T25" fmla="*/ 236 h 275"/>
                  <a:gd name="T26" fmla="*/ 229 w 343"/>
                  <a:gd name="T27" fmla="*/ 240 h 275"/>
                  <a:gd name="T28" fmla="*/ 209 w 343"/>
                  <a:gd name="T29" fmla="*/ 251 h 275"/>
                  <a:gd name="T30" fmla="*/ 180 w 343"/>
                  <a:gd name="T31" fmla="*/ 239 h 275"/>
                  <a:gd name="T32" fmla="*/ 152 w 343"/>
                  <a:gd name="T33" fmla="*/ 246 h 275"/>
                  <a:gd name="T34" fmla="*/ 145 w 343"/>
                  <a:gd name="T35" fmla="*/ 261 h 275"/>
                  <a:gd name="T36" fmla="*/ 127 w 343"/>
                  <a:gd name="T37" fmla="*/ 275 h 275"/>
                  <a:gd name="T38" fmla="*/ 101 w 343"/>
                  <a:gd name="T39" fmla="*/ 260 h 275"/>
                  <a:gd name="T40" fmla="*/ 80 w 343"/>
                  <a:gd name="T41" fmla="*/ 245 h 275"/>
                  <a:gd name="T42" fmla="*/ 88 w 343"/>
                  <a:gd name="T43" fmla="*/ 230 h 275"/>
                  <a:gd name="T44" fmla="*/ 83 w 343"/>
                  <a:gd name="T45" fmla="*/ 211 h 275"/>
                  <a:gd name="T46" fmla="*/ 80 w 343"/>
                  <a:gd name="T47" fmla="*/ 198 h 275"/>
                  <a:gd name="T48" fmla="*/ 95 w 343"/>
                  <a:gd name="T49" fmla="*/ 184 h 275"/>
                  <a:gd name="T50" fmla="*/ 101 w 343"/>
                  <a:gd name="T51" fmla="*/ 169 h 275"/>
                  <a:gd name="T52" fmla="*/ 82 w 343"/>
                  <a:gd name="T53" fmla="*/ 172 h 275"/>
                  <a:gd name="T54" fmla="*/ 59 w 343"/>
                  <a:gd name="T55" fmla="*/ 166 h 275"/>
                  <a:gd name="T56" fmla="*/ 35 w 343"/>
                  <a:gd name="T57" fmla="*/ 150 h 275"/>
                  <a:gd name="T58" fmla="*/ 67 w 343"/>
                  <a:gd name="T59" fmla="*/ 122 h 275"/>
                  <a:gd name="T60" fmla="*/ 51 w 343"/>
                  <a:gd name="T61" fmla="*/ 105 h 275"/>
                  <a:gd name="T62" fmla="*/ 38 w 343"/>
                  <a:gd name="T63" fmla="*/ 100 h 275"/>
                  <a:gd name="T64" fmla="*/ 12 w 343"/>
                  <a:gd name="T65" fmla="*/ 103 h 275"/>
                  <a:gd name="T66" fmla="*/ 12 w 343"/>
                  <a:gd name="T67" fmla="*/ 81 h 275"/>
                  <a:gd name="T68" fmla="*/ 38 w 343"/>
                  <a:gd name="T69" fmla="*/ 74 h 275"/>
                  <a:gd name="T70" fmla="*/ 65 w 343"/>
                  <a:gd name="T71" fmla="*/ 65 h 275"/>
                  <a:gd name="T72" fmla="*/ 91 w 343"/>
                  <a:gd name="T73" fmla="*/ 71 h 275"/>
                  <a:gd name="T74" fmla="*/ 80 w 343"/>
                  <a:gd name="T75" fmla="*/ 49 h 275"/>
                  <a:gd name="T76" fmla="*/ 112 w 343"/>
                  <a:gd name="T77" fmla="*/ 53 h 275"/>
                  <a:gd name="T78" fmla="*/ 111 w 343"/>
                  <a:gd name="T79" fmla="*/ 27 h 275"/>
                  <a:gd name="T80" fmla="*/ 132 w 343"/>
                  <a:gd name="T81" fmla="*/ 18 h 275"/>
                  <a:gd name="T82" fmla="*/ 136 w 343"/>
                  <a:gd name="T83" fmla="*/ 27 h 275"/>
                  <a:gd name="T84" fmla="*/ 158 w 343"/>
                  <a:gd name="T85" fmla="*/ 24 h 275"/>
                  <a:gd name="T86" fmla="*/ 180 w 343"/>
                  <a:gd name="T87" fmla="*/ 20 h 275"/>
                  <a:gd name="T88" fmla="*/ 202 w 343"/>
                  <a:gd name="T89" fmla="*/ 15 h 275"/>
                  <a:gd name="T90" fmla="*/ 224 w 343"/>
                  <a:gd name="T91" fmla="*/ 8 h 275"/>
                  <a:gd name="T92" fmla="*/ 249 w 343"/>
                  <a:gd name="T93" fmla="*/ 9 h 275"/>
                  <a:gd name="T94" fmla="*/ 250 w 343"/>
                  <a:gd name="T95" fmla="*/ 24 h 275"/>
                  <a:gd name="T96" fmla="*/ 267 w 343"/>
                  <a:gd name="T97" fmla="*/ 15 h 275"/>
                  <a:gd name="T98" fmla="*/ 284 w 343"/>
                  <a:gd name="T99" fmla="*/ 33 h 275"/>
                  <a:gd name="T100" fmla="*/ 308 w 343"/>
                  <a:gd name="T101" fmla="*/ 17 h 275"/>
                  <a:gd name="T102" fmla="*/ 311 w 343"/>
                  <a:gd name="T103" fmla="*/ 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3" h="275">
                    <a:moveTo>
                      <a:pt x="325" y="6"/>
                    </a:moveTo>
                    <a:lnTo>
                      <a:pt x="329" y="5"/>
                    </a:lnTo>
                    <a:lnTo>
                      <a:pt x="335" y="5"/>
                    </a:lnTo>
                    <a:lnTo>
                      <a:pt x="337" y="14"/>
                    </a:lnTo>
                    <a:lnTo>
                      <a:pt x="340" y="17"/>
                    </a:lnTo>
                    <a:lnTo>
                      <a:pt x="332" y="24"/>
                    </a:lnTo>
                    <a:lnTo>
                      <a:pt x="332" y="32"/>
                    </a:lnTo>
                    <a:lnTo>
                      <a:pt x="331" y="37"/>
                    </a:lnTo>
                    <a:lnTo>
                      <a:pt x="337" y="46"/>
                    </a:lnTo>
                    <a:lnTo>
                      <a:pt x="332" y="50"/>
                    </a:lnTo>
                    <a:lnTo>
                      <a:pt x="335" y="53"/>
                    </a:lnTo>
                    <a:lnTo>
                      <a:pt x="325" y="61"/>
                    </a:lnTo>
                    <a:lnTo>
                      <a:pt x="328" y="71"/>
                    </a:lnTo>
                    <a:lnTo>
                      <a:pt x="331" y="70"/>
                    </a:lnTo>
                    <a:lnTo>
                      <a:pt x="331" y="78"/>
                    </a:lnTo>
                    <a:lnTo>
                      <a:pt x="343" y="78"/>
                    </a:lnTo>
                    <a:lnTo>
                      <a:pt x="343" y="82"/>
                    </a:lnTo>
                    <a:lnTo>
                      <a:pt x="338" y="93"/>
                    </a:lnTo>
                    <a:lnTo>
                      <a:pt x="335" y="97"/>
                    </a:lnTo>
                    <a:lnTo>
                      <a:pt x="328" y="102"/>
                    </a:lnTo>
                    <a:lnTo>
                      <a:pt x="325" y="109"/>
                    </a:lnTo>
                    <a:lnTo>
                      <a:pt x="328" y="119"/>
                    </a:lnTo>
                    <a:lnTo>
                      <a:pt x="325" y="129"/>
                    </a:lnTo>
                    <a:lnTo>
                      <a:pt x="328" y="129"/>
                    </a:lnTo>
                    <a:lnTo>
                      <a:pt x="334" y="143"/>
                    </a:lnTo>
                    <a:lnTo>
                      <a:pt x="329" y="154"/>
                    </a:lnTo>
                    <a:lnTo>
                      <a:pt x="325" y="150"/>
                    </a:lnTo>
                    <a:lnTo>
                      <a:pt x="328" y="144"/>
                    </a:lnTo>
                    <a:lnTo>
                      <a:pt x="323" y="143"/>
                    </a:lnTo>
                    <a:lnTo>
                      <a:pt x="320" y="149"/>
                    </a:lnTo>
                    <a:lnTo>
                      <a:pt x="320" y="154"/>
                    </a:lnTo>
                    <a:lnTo>
                      <a:pt x="326" y="157"/>
                    </a:lnTo>
                    <a:lnTo>
                      <a:pt x="329" y="163"/>
                    </a:lnTo>
                    <a:lnTo>
                      <a:pt x="328" y="169"/>
                    </a:lnTo>
                    <a:lnTo>
                      <a:pt x="320" y="166"/>
                    </a:lnTo>
                    <a:lnTo>
                      <a:pt x="315" y="166"/>
                    </a:lnTo>
                    <a:lnTo>
                      <a:pt x="314" y="172"/>
                    </a:lnTo>
                    <a:lnTo>
                      <a:pt x="305" y="166"/>
                    </a:lnTo>
                    <a:lnTo>
                      <a:pt x="296" y="178"/>
                    </a:lnTo>
                    <a:lnTo>
                      <a:pt x="294" y="182"/>
                    </a:lnTo>
                    <a:lnTo>
                      <a:pt x="294" y="187"/>
                    </a:lnTo>
                    <a:lnTo>
                      <a:pt x="303" y="187"/>
                    </a:lnTo>
                    <a:lnTo>
                      <a:pt x="299" y="201"/>
                    </a:lnTo>
                    <a:lnTo>
                      <a:pt x="291" y="202"/>
                    </a:lnTo>
                    <a:lnTo>
                      <a:pt x="287" y="219"/>
                    </a:lnTo>
                    <a:lnTo>
                      <a:pt x="284" y="225"/>
                    </a:lnTo>
                    <a:lnTo>
                      <a:pt x="278" y="223"/>
                    </a:lnTo>
                    <a:lnTo>
                      <a:pt x="273" y="226"/>
                    </a:lnTo>
                    <a:lnTo>
                      <a:pt x="273" y="236"/>
                    </a:lnTo>
                    <a:lnTo>
                      <a:pt x="259" y="233"/>
                    </a:lnTo>
                    <a:lnTo>
                      <a:pt x="259" y="239"/>
                    </a:lnTo>
                    <a:lnTo>
                      <a:pt x="246" y="236"/>
                    </a:lnTo>
                    <a:lnTo>
                      <a:pt x="241" y="231"/>
                    </a:lnTo>
                    <a:lnTo>
                      <a:pt x="238" y="236"/>
                    </a:lnTo>
                    <a:lnTo>
                      <a:pt x="238" y="242"/>
                    </a:lnTo>
                    <a:lnTo>
                      <a:pt x="229" y="240"/>
                    </a:lnTo>
                    <a:lnTo>
                      <a:pt x="223" y="246"/>
                    </a:lnTo>
                    <a:lnTo>
                      <a:pt x="218" y="245"/>
                    </a:lnTo>
                    <a:lnTo>
                      <a:pt x="215" y="249"/>
                    </a:lnTo>
                    <a:lnTo>
                      <a:pt x="209" y="251"/>
                    </a:lnTo>
                    <a:lnTo>
                      <a:pt x="200" y="245"/>
                    </a:lnTo>
                    <a:lnTo>
                      <a:pt x="197" y="248"/>
                    </a:lnTo>
                    <a:lnTo>
                      <a:pt x="191" y="248"/>
                    </a:lnTo>
                    <a:lnTo>
                      <a:pt x="180" y="239"/>
                    </a:lnTo>
                    <a:lnTo>
                      <a:pt x="174" y="248"/>
                    </a:lnTo>
                    <a:lnTo>
                      <a:pt x="165" y="239"/>
                    </a:lnTo>
                    <a:lnTo>
                      <a:pt x="159" y="245"/>
                    </a:lnTo>
                    <a:lnTo>
                      <a:pt x="152" y="246"/>
                    </a:lnTo>
                    <a:lnTo>
                      <a:pt x="147" y="245"/>
                    </a:lnTo>
                    <a:lnTo>
                      <a:pt x="145" y="249"/>
                    </a:lnTo>
                    <a:lnTo>
                      <a:pt x="147" y="254"/>
                    </a:lnTo>
                    <a:lnTo>
                      <a:pt x="145" y="261"/>
                    </a:lnTo>
                    <a:lnTo>
                      <a:pt x="138" y="264"/>
                    </a:lnTo>
                    <a:lnTo>
                      <a:pt x="132" y="266"/>
                    </a:lnTo>
                    <a:lnTo>
                      <a:pt x="130" y="275"/>
                    </a:lnTo>
                    <a:lnTo>
                      <a:pt x="127" y="275"/>
                    </a:lnTo>
                    <a:lnTo>
                      <a:pt x="127" y="272"/>
                    </a:lnTo>
                    <a:lnTo>
                      <a:pt x="117" y="271"/>
                    </a:lnTo>
                    <a:lnTo>
                      <a:pt x="105" y="264"/>
                    </a:lnTo>
                    <a:lnTo>
                      <a:pt x="101" y="260"/>
                    </a:lnTo>
                    <a:lnTo>
                      <a:pt x="103" y="257"/>
                    </a:lnTo>
                    <a:lnTo>
                      <a:pt x="95" y="252"/>
                    </a:lnTo>
                    <a:lnTo>
                      <a:pt x="85" y="254"/>
                    </a:lnTo>
                    <a:lnTo>
                      <a:pt x="80" y="245"/>
                    </a:lnTo>
                    <a:lnTo>
                      <a:pt x="89" y="240"/>
                    </a:lnTo>
                    <a:lnTo>
                      <a:pt x="88" y="236"/>
                    </a:lnTo>
                    <a:lnTo>
                      <a:pt x="85" y="233"/>
                    </a:lnTo>
                    <a:lnTo>
                      <a:pt x="88" y="230"/>
                    </a:lnTo>
                    <a:lnTo>
                      <a:pt x="85" y="225"/>
                    </a:lnTo>
                    <a:lnTo>
                      <a:pt x="85" y="220"/>
                    </a:lnTo>
                    <a:lnTo>
                      <a:pt x="82" y="217"/>
                    </a:lnTo>
                    <a:lnTo>
                      <a:pt x="83" y="211"/>
                    </a:lnTo>
                    <a:lnTo>
                      <a:pt x="74" y="214"/>
                    </a:lnTo>
                    <a:lnTo>
                      <a:pt x="70" y="213"/>
                    </a:lnTo>
                    <a:lnTo>
                      <a:pt x="70" y="205"/>
                    </a:lnTo>
                    <a:lnTo>
                      <a:pt x="80" y="198"/>
                    </a:lnTo>
                    <a:lnTo>
                      <a:pt x="85" y="196"/>
                    </a:lnTo>
                    <a:lnTo>
                      <a:pt x="85" y="185"/>
                    </a:lnTo>
                    <a:lnTo>
                      <a:pt x="91" y="179"/>
                    </a:lnTo>
                    <a:lnTo>
                      <a:pt x="95" y="184"/>
                    </a:lnTo>
                    <a:lnTo>
                      <a:pt x="100" y="181"/>
                    </a:lnTo>
                    <a:lnTo>
                      <a:pt x="106" y="182"/>
                    </a:lnTo>
                    <a:lnTo>
                      <a:pt x="111" y="178"/>
                    </a:lnTo>
                    <a:lnTo>
                      <a:pt x="101" y="169"/>
                    </a:lnTo>
                    <a:lnTo>
                      <a:pt x="98" y="169"/>
                    </a:lnTo>
                    <a:lnTo>
                      <a:pt x="92" y="175"/>
                    </a:lnTo>
                    <a:lnTo>
                      <a:pt x="85" y="173"/>
                    </a:lnTo>
                    <a:lnTo>
                      <a:pt x="82" y="172"/>
                    </a:lnTo>
                    <a:lnTo>
                      <a:pt x="77" y="173"/>
                    </a:lnTo>
                    <a:lnTo>
                      <a:pt x="77" y="169"/>
                    </a:lnTo>
                    <a:lnTo>
                      <a:pt x="74" y="166"/>
                    </a:lnTo>
                    <a:lnTo>
                      <a:pt x="59" y="166"/>
                    </a:lnTo>
                    <a:lnTo>
                      <a:pt x="56" y="163"/>
                    </a:lnTo>
                    <a:lnTo>
                      <a:pt x="39" y="160"/>
                    </a:lnTo>
                    <a:lnTo>
                      <a:pt x="41" y="154"/>
                    </a:lnTo>
                    <a:lnTo>
                      <a:pt x="35" y="150"/>
                    </a:lnTo>
                    <a:lnTo>
                      <a:pt x="39" y="147"/>
                    </a:lnTo>
                    <a:lnTo>
                      <a:pt x="60" y="135"/>
                    </a:lnTo>
                    <a:lnTo>
                      <a:pt x="56" y="135"/>
                    </a:lnTo>
                    <a:lnTo>
                      <a:pt x="67" y="122"/>
                    </a:lnTo>
                    <a:lnTo>
                      <a:pt x="62" y="114"/>
                    </a:lnTo>
                    <a:lnTo>
                      <a:pt x="57" y="111"/>
                    </a:lnTo>
                    <a:lnTo>
                      <a:pt x="57" y="103"/>
                    </a:lnTo>
                    <a:lnTo>
                      <a:pt x="51" y="105"/>
                    </a:lnTo>
                    <a:lnTo>
                      <a:pt x="48" y="96"/>
                    </a:lnTo>
                    <a:lnTo>
                      <a:pt x="45" y="99"/>
                    </a:lnTo>
                    <a:lnTo>
                      <a:pt x="44" y="102"/>
                    </a:lnTo>
                    <a:lnTo>
                      <a:pt x="38" y="100"/>
                    </a:lnTo>
                    <a:lnTo>
                      <a:pt x="35" y="99"/>
                    </a:lnTo>
                    <a:lnTo>
                      <a:pt x="27" y="103"/>
                    </a:lnTo>
                    <a:lnTo>
                      <a:pt x="20" y="106"/>
                    </a:lnTo>
                    <a:lnTo>
                      <a:pt x="12" y="103"/>
                    </a:lnTo>
                    <a:lnTo>
                      <a:pt x="0" y="93"/>
                    </a:lnTo>
                    <a:lnTo>
                      <a:pt x="1" y="85"/>
                    </a:lnTo>
                    <a:lnTo>
                      <a:pt x="7" y="76"/>
                    </a:lnTo>
                    <a:lnTo>
                      <a:pt x="12" y="81"/>
                    </a:lnTo>
                    <a:lnTo>
                      <a:pt x="15" y="81"/>
                    </a:lnTo>
                    <a:lnTo>
                      <a:pt x="26" y="82"/>
                    </a:lnTo>
                    <a:lnTo>
                      <a:pt x="32" y="81"/>
                    </a:lnTo>
                    <a:lnTo>
                      <a:pt x="38" y="74"/>
                    </a:lnTo>
                    <a:lnTo>
                      <a:pt x="42" y="65"/>
                    </a:lnTo>
                    <a:lnTo>
                      <a:pt x="48" y="71"/>
                    </a:lnTo>
                    <a:lnTo>
                      <a:pt x="54" y="71"/>
                    </a:lnTo>
                    <a:lnTo>
                      <a:pt x="65" y="65"/>
                    </a:lnTo>
                    <a:lnTo>
                      <a:pt x="70" y="68"/>
                    </a:lnTo>
                    <a:lnTo>
                      <a:pt x="76" y="73"/>
                    </a:lnTo>
                    <a:lnTo>
                      <a:pt x="83" y="70"/>
                    </a:lnTo>
                    <a:lnTo>
                      <a:pt x="91" y="71"/>
                    </a:lnTo>
                    <a:lnTo>
                      <a:pt x="85" y="68"/>
                    </a:lnTo>
                    <a:lnTo>
                      <a:pt x="85" y="64"/>
                    </a:lnTo>
                    <a:lnTo>
                      <a:pt x="82" y="62"/>
                    </a:lnTo>
                    <a:lnTo>
                      <a:pt x="80" y="49"/>
                    </a:lnTo>
                    <a:lnTo>
                      <a:pt x="98" y="50"/>
                    </a:lnTo>
                    <a:lnTo>
                      <a:pt x="103" y="50"/>
                    </a:lnTo>
                    <a:lnTo>
                      <a:pt x="109" y="55"/>
                    </a:lnTo>
                    <a:lnTo>
                      <a:pt x="112" y="53"/>
                    </a:lnTo>
                    <a:lnTo>
                      <a:pt x="111" y="44"/>
                    </a:lnTo>
                    <a:lnTo>
                      <a:pt x="115" y="43"/>
                    </a:lnTo>
                    <a:lnTo>
                      <a:pt x="112" y="38"/>
                    </a:lnTo>
                    <a:lnTo>
                      <a:pt x="111" y="27"/>
                    </a:lnTo>
                    <a:lnTo>
                      <a:pt x="114" y="24"/>
                    </a:lnTo>
                    <a:lnTo>
                      <a:pt x="124" y="23"/>
                    </a:lnTo>
                    <a:lnTo>
                      <a:pt x="127" y="17"/>
                    </a:lnTo>
                    <a:lnTo>
                      <a:pt x="132" y="18"/>
                    </a:lnTo>
                    <a:lnTo>
                      <a:pt x="136" y="17"/>
                    </a:lnTo>
                    <a:lnTo>
                      <a:pt x="139" y="14"/>
                    </a:lnTo>
                    <a:lnTo>
                      <a:pt x="144" y="17"/>
                    </a:lnTo>
                    <a:lnTo>
                      <a:pt x="136" y="27"/>
                    </a:lnTo>
                    <a:lnTo>
                      <a:pt x="142" y="29"/>
                    </a:lnTo>
                    <a:lnTo>
                      <a:pt x="149" y="29"/>
                    </a:lnTo>
                    <a:lnTo>
                      <a:pt x="153" y="32"/>
                    </a:lnTo>
                    <a:lnTo>
                      <a:pt x="158" y="24"/>
                    </a:lnTo>
                    <a:lnTo>
                      <a:pt x="161" y="27"/>
                    </a:lnTo>
                    <a:lnTo>
                      <a:pt x="164" y="27"/>
                    </a:lnTo>
                    <a:lnTo>
                      <a:pt x="174" y="30"/>
                    </a:lnTo>
                    <a:lnTo>
                      <a:pt x="180" y="20"/>
                    </a:lnTo>
                    <a:lnTo>
                      <a:pt x="180" y="17"/>
                    </a:lnTo>
                    <a:lnTo>
                      <a:pt x="183" y="11"/>
                    </a:lnTo>
                    <a:lnTo>
                      <a:pt x="199" y="20"/>
                    </a:lnTo>
                    <a:lnTo>
                      <a:pt x="202" y="15"/>
                    </a:lnTo>
                    <a:lnTo>
                      <a:pt x="206" y="14"/>
                    </a:lnTo>
                    <a:lnTo>
                      <a:pt x="211" y="9"/>
                    </a:lnTo>
                    <a:lnTo>
                      <a:pt x="220" y="5"/>
                    </a:lnTo>
                    <a:lnTo>
                      <a:pt x="224" y="8"/>
                    </a:lnTo>
                    <a:lnTo>
                      <a:pt x="226" y="0"/>
                    </a:lnTo>
                    <a:lnTo>
                      <a:pt x="235" y="5"/>
                    </a:lnTo>
                    <a:lnTo>
                      <a:pt x="247" y="8"/>
                    </a:lnTo>
                    <a:lnTo>
                      <a:pt x="249" y="9"/>
                    </a:lnTo>
                    <a:lnTo>
                      <a:pt x="244" y="17"/>
                    </a:lnTo>
                    <a:lnTo>
                      <a:pt x="244" y="20"/>
                    </a:lnTo>
                    <a:lnTo>
                      <a:pt x="247" y="23"/>
                    </a:lnTo>
                    <a:lnTo>
                      <a:pt x="250" y="24"/>
                    </a:lnTo>
                    <a:lnTo>
                      <a:pt x="255" y="29"/>
                    </a:lnTo>
                    <a:lnTo>
                      <a:pt x="256" y="26"/>
                    </a:lnTo>
                    <a:lnTo>
                      <a:pt x="265" y="17"/>
                    </a:lnTo>
                    <a:lnTo>
                      <a:pt x="267" y="15"/>
                    </a:lnTo>
                    <a:lnTo>
                      <a:pt x="278" y="24"/>
                    </a:lnTo>
                    <a:lnTo>
                      <a:pt x="274" y="43"/>
                    </a:lnTo>
                    <a:lnTo>
                      <a:pt x="281" y="44"/>
                    </a:lnTo>
                    <a:lnTo>
                      <a:pt x="284" y="33"/>
                    </a:lnTo>
                    <a:lnTo>
                      <a:pt x="294" y="32"/>
                    </a:lnTo>
                    <a:lnTo>
                      <a:pt x="303" y="33"/>
                    </a:lnTo>
                    <a:lnTo>
                      <a:pt x="309" y="23"/>
                    </a:lnTo>
                    <a:lnTo>
                      <a:pt x="308" y="17"/>
                    </a:lnTo>
                    <a:lnTo>
                      <a:pt x="297" y="17"/>
                    </a:lnTo>
                    <a:lnTo>
                      <a:pt x="297" y="6"/>
                    </a:lnTo>
                    <a:lnTo>
                      <a:pt x="308" y="8"/>
                    </a:lnTo>
                    <a:lnTo>
                      <a:pt x="311" y="5"/>
                    </a:lnTo>
                    <a:lnTo>
                      <a:pt x="317" y="8"/>
                    </a:lnTo>
                    <a:lnTo>
                      <a:pt x="317" y="3"/>
                    </a:lnTo>
                    <a:lnTo>
                      <a:pt x="325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3" name="Freeform 2240">
                <a:extLst>
                  <a:ext uri="{FF2B5EF4-FFF2-40B4-BE49-F238E27FC236}">
                    <a16:creationId xmlns:a16="http://schemas.microsoft.com/office/drawing/2014/main" id="{82EFFD5C-D2DA-3023-6983-1D817C474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093"/>
                <a:ext cx="99" cy="120"/>
              </a:xfrm>
              <a:custGeom>
                <a:avLst/>
                <a:gdLst>
                  <a:gd name="T0" fmla="*/ 85 w 198"/>
                  <a:gd name="T1" fmla="*/ 7 h 241"/>
                  <a:gd name="T2" fmla="*/ 64 w 198"/>
                  <a:gd name="T3" fmla="*/ 22 h 241"/>
                  <a:gd name="T4" fmla="*/ 22 w 198"/>
                  <a:gd name="T5" fmla="*/ 38 h 241"/>
                  <a:gd name="T6" fmla="*/ 38 w 198"/>
                  <a:gd name="T7" fmla="*/ 46 h 241"/>
                  <a:gd name="T8" fmla="*/ 35 w 198"/>
                  <a:gd name="T9" fmla="*/ 64 h 241"/>
                  <a:gd name="T10" fmla="*/ 32 w 198"/>
                  <a:gd name="T11" fmla="*/ 89 h 241"/>
                  <a:gd name="T12" fmla="*/ 44 w 198"/>
                  <a:gd name="T13" fmla="*/ 92 h 241"/>
                  <a:gd name="T14" fmla="*/ 32 w 198"/>
                  <a:gd name="T15" fmla="*/ 104 h 241"/>
                  <a:gd name="T16" fmla="*/ 19 w 198"/>
                  <a:gd name="T17" fmla="*/ 104 h 241"/>
                  <a:gd name="T18" fmla="*/ 29 w 198"/>
                  <a:gd name="T19" fmla="*/ 137 h 241"/>
                  <a:gd name="T20" fmla="*/ 12 w 198"/>
                  <a:gd name="T21" fmla="*/ 146 h 241"/>
                  <a:gd name="T22" fmla="*/ 0 w 198"/>
                  <a:gd name="T23" fmla="*/ 154 h 241"/>
                  <a:gd name="T24" fmla="*/ 11 w 198"/>
                  <a:gd name="T25" fmla="*/ 168 h 241"/>
                  <a:gd name="T26" fmla="*/ 32 w 198"/>
                  <a:gd name="T27" fmla="*/ 180 h 241"/>
                  <a:gd name="T28" fmla="*/ 44 w 198"/>
                  <a:gd name="T29" fmla="*/ 186 h 241"/>
                  <a:gd name="T30" fmla="*/ 56 w 198"/>
                  <a:gd name="T31" fmla="*/ 186 h 241"/>
                  <a:gd name="T32" fmla="*/ 63 w 198"/>
                  <a:gd name="T33" fmla="*/ 192 h 241"/>
                  <a:gd name="T34" fmla="*/ 73 w 198"/>
                  <a:gd name="T35" fmla="*/ 216 h 241"/>
                  <a:gd name="T36" fmla="*/ 85 w 198"/>
                  <a:gd name="T37" fmla="*/ 225 h 241"/>
                  <a:gd name="T38" fmla="*/ 102 w 198"/>
                  <a:gd name="T39" fmla="*/ 235 h 241"/>
                  <a:gd name="T40" fmla="*/ 110 w 198"/>
                  <a:gd name="T41" fmla="*/ 215 h 241"/>
                  <a:gd name="T42" fmla="*/ 123 w 198"/>
                  <a:gd name="T43" fmla="*/ 210 h 241"/>
                  <a:gd name="T44" fmla="*/ 137 w 198"/>
                  <a:gd name="T45" fmla="*/ 216 h 241"/>
                  <a:gd name="T46" fmla="*/ 158 w 198"/>
                  <a:gd name="T47" fmla="*/ 228 h 241"/>
                  <a:gd name="T48" fmla="*/ 178 w 198"/>
                  <a:gd name="T49" fmla="*/ 238 h 241"/>
                  <a:gd name="T50" fmla="*/ 181 w 198"/>
                  <a:gd name="T51" fmla="*/ 222 h 241"/>
                  <a:gd name="T52" fmla="*/ 179 w 198"/>
                  <a:gd name="T53" fmla="*/ 201 h 241"/>
                  <a:gd name="T54" fmla="*/ 188 w 198"/>
                  <a:gd name="T55" fmla="*/ 198 h 241"/>
                  <a:gd name="T56" fmla="*/ 190 w 198"/>
                  <a:gd name="T57" fmla="*/ 186 h 241"/>
                  <a:gd name="T58" fmla="*/ 167 w 198"/>
                  <a:gd name="T59" fmla="*/ 174 h 241"/>
                  <a:gd name="T60" fmla="*/ 172 w 198"/>
                  <a:gd name="T61" fmla="*/ 162 h 241"/>
                  <a:gd name="T62" fmla="*/ 172 w 198"/>
                  <a:gd name="T63" fmla="*/ 149 h 241"/>
                  <a:gd name="T64" fmla="*/ 161 w 198"/>
                  <a:gd name="T65" fmla="*/ 143 h 241"/>
                  <a:gd name="T66" fmla="*/ 167 w 198"/>
                  <a:gd name="T67" fmla="*/ 127 h 241"/>
                  <a:gd name="T68" fmla="*/ 178 w 198"/>
                  <a:gd name="T69" fmla="*/ 108 h 241"/>
                  <a:gd name="T70" fmla="*/ 193 w 198"/>
                  <a:gd name="T71" fmla="*/ 111 h 241"/>
                  <a:gd name="T72" fmla="*/ 185 w 198"/>
                  <a:gd name="T73" fmla="*/ 98 h 241"/>
                  <a:gd name="T74" fmla="*/ 169 w 198"/>
                  <a:gd name="T75" fmla="*/ 101 h 241"/>
                  <a:gd name="T76" fmla="*/ 161 w 198"/>
                  <a:gd name="T77" fmla="*/ 95 h 241"/>
                  <a:gd name="T78" fmla="*/ 126 w 198"/>
                  <a:gd name="T79" fmla="*/ 89 h 241"/>
                  <a:gd name="T80" fmla="*/ 126 w 198"/>
                  <a:gd name="T81" fmla="*/ 76 h 241"/>
                  <a:gd name="T82" fmla="*/ 154 w 198"/>
                  <a:gd name="T83" fmla="*/ 51 h 241"/>
                  <a:gd name="T84" fmla="*/ 144 w 198"/>
                  <a:gd name="T85" fmla="*/ 32 h 241"/>
                  <a:gd name="T86" fmla="*/ 132 w 198"/>
                  <a:gd name="T87" fmla="*/ 28 h 241"/>
                  <a:gd name="T88" fmla="*/ 122 w 198"/>
                  <a:gd name="T89" fmla="*/ 28 h 241"/>
                  <a:gd name="T90" fmla="*/ 99 w 198"/>
                  <a:gd name="T91" fmla="*/ 32 h 241"/>
                  <a:gd name="T92" fmla="*/ 94 w 198"/>
                  <a:gd name="T93" fmla="*/ 5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8" h="241">
                    <a:moveTo>
                      <a:pt x="94" y="5"/>
                    </a:moveTo>
                    <a:lnTo>
                      <a:pt x="88" y="0"/>
                    </a:lnTo>
                    <a:lnTo>
                      <a:pt x="85" y="7"/>
                    </a:lnTo>
                    <a:lnTo>
                      <a:pt x="82" y="14"/>
                    </a:lnTo>
                    <a:lnTo>
                      <a:pt x="70" y="13"/>
                    </a:lnTo>
                    <a:lnTo>
                      <a:pt x="64" y="22"/>
                    </a:lnTo>
                    <a:lnTo>
                      <a:pt x="63" y="22"/>
                    </a:lnTo>
                    <a:lnTo>
                      <a:pt x="50" y="20"/>
                    </a:lnTo>
                    <a:lnTo>
                      <a:pt x="22" y="38"/>
                    </a:lnTo>
                    <a:lnTo>
                      <a:pt x="23" y="43"/>
                    </a:lnTo>
                    <a:lnTo>
                      <a:pt x="29" y="51"/>
                    </a:lnTo>
                    <a:lnTo>
                      <a:pt x="38" y="46"/>
                    </a:lnTo>
                    <a:lnTo>
                      <a:pt x="38" y="51"/>
                    </a:lnTo>
                    <a:lnTo>
                      <a:pt x="32" y="58"/>
                    </a:lnTo>
                    <a:lnTo>
                      <a:pt x="35" y="64"/>
                    </a:lnTo>
                    <a:lnTo>
                      <a:pt x="34" y="72"/>
                    </a:lnTo>
                    <a:lnTo>
                      <a:pt x="31" y="75"/>
                    </a:lnTo>
                    <a:lnTo>
                      <a:pt x="32" y="89"/>
                    </a:lnTo>
                    <a:lnTo>
                      <a:pt x="38" y="89"/>
                    </a:lnTo>
                    <a:lnTo>
                      <a:pt x="43" y="86"/>
                    </a:lnTo>
                    <a:lnTo>
                      <a:pt x="44" y="92"/>
                    </a:lnTo>
                    <a:lnTo>
                      <a:pt x="40" y="98"/>
                    </a:lnTo>
                    <a:lnTo>
                      <a:pt x="43" y="101"/>
                    </a:lnTo>
                    <a:lnTo>
                      <a:pt x="32" y="104"/>
                    </a:lnTo>
                    <a:lnTo>
                      <a:pt x="28" y="102"/>
                    </a:lnTo>
                    <a:lnTo>
                      <a:pt x="25" y="98"/>
                    </a:lnTo>
                    <a:lnTo>
                      <a:pt x="19" y="104"/>
                    </a:lnTo>
                    <a:lnTo>
                      <a:pt x="25" y="121"/>
                    </a:lnTo>
                    <a:lnTo>
                      <a:pt x="29" y="125"/>
                    </a:lnTo>
                    <a:lnTo>
                      <a:pt x="29" y="137"/>
                    </a:lnTo>
                    <a:lnTo>
                      <a:pt x="25" y="139"/>
                    </a:lnTo>
                    <a:lnTo>
                      <a:pt x="20" y="146"/>
                    </a:lnTo>
                    <a:lnTo>
                      <a:pt x="12" y="146"/>
                    </a:lnTo>
                    <a:lnTo>
                      <a:pt x="9" y="154"/>
                    </a:lnTo>
                    <a:lnTo>
                      <a:pt x="3" y="151"/>
                    </a:lnTo>
                    <a:lnTo>
                      <a:pt x="0" y="154"/>
                    </a:lnTo>
                    <a:lnTo>
                      <a:pt x="5" y="159"/>
                    </a:lnTo>
                    <a:lnTo>
                      <a:pt x="3" y="165"/>
                    </a:lnTo>
                    <a:lnTo>
                      <a:pt x="11" y="168"/>
                    </a:lnTo>
                    <a:lnTo>
                      <a:pt x="12" y="175"/>
                    </a:lnTo>
                    <a:lnTo>
                      <a:pt x="28" y="177"/>
                    </a:lnTo>
                    <a:lnTo>
                      <a:pt x="32" y="180"/>
                    </a:lnTo>
                    <a:lnTo>
                      <a:pt x="34" y="183"/>
                    </a:lnTo>
                    <a:lnTo>
                      <a:pt x="40" y="187"/>
                    </a:lnTo>
                    <a:lnTo>
                      <a:pt x="44" y="186"/>
                    </a:lnTo>
                    <a:lnTo>
                      <a:pt x="46" y="190"/>
                    </a:lnTo>
                    <a:lnTo>
                      <a:pt x="52" y="190"/>
                    </a:lnTo>
                    <a:lnTo>
                      <a:pt x="56" y="186"/>
                    </a:lnTo>
                    <a:lnTo>
                      <a:pt x="61" y="184"/>
                    </a:lnTo>
                    <a:lnTo>
                      <a:pt x="66" y="190"/>
                    </a:lnTo>
                    <a:lnTo>
                      <a:pt x="63" y="192"/>
                    </a:lnTo>
                    <a:lnTo>
                      <a:pt x="61" y="201"/>
                    </a:lnTo>
                    <a:lnTo>
                      <a:pt x="70" y="207"/>
                    </a:lnTo>
                    <a:lnTo>
                      <a:pt x="73" y="216"/>
                    </a:lnTo>
                    <a:lnTo>
                      <a:pt x="73" y="221"/>
                    </a:lnTo>
                    <a:lnTo>
                      <a:pt x="84" y="228"/>
                    </a:lnTo>
                    <a:lnTo>
                      <a:pt x="85" y="225"/>
                    </a:lnTo>
                    <a:lnTo>
                      <a:pt x="91" y="227"/>
                    </a:lnTo>
                    <a:lnTo>
                      <a:pt x="94" y="235"/>
                    </a:lnTo>
                    <a:lnTo>
                      <a:pt x="102" y="235"/>
                    </a:lnTo>
                    <a:lnTo>
                      <a:pt x="107" y="228"/>
                    </a:lnTo>
                    <a:lnTo>
                      <a:pt x="105" y="219"/>
                    </a:lnTo>
                    <a:lnTo>
                      <a:pt x="110" y="215"/>
                    </a:lnTo>
                    <a:lnTo>
                      <a:pt x="113" y="216"/>
                    </a:lnTo>
                    <a:lnTo>
                      <a:pt x="117" y="216"/>
                    </a:lnTo>
                    <a:lnTo>
                      <a:pt x="123" y="210"/>
                    </a:lnTo>
                    <a:lnTo>
                      <a:pt x="129" y="209"/>
                    </a:lnTo>
                    <a:lnTo>
                      <a:pt x="132" y="219"/>
                    </a:lnTo>
                    <a:lnTo>
                      <a:pt x="137" y="216"/>
                    </a:lnTo>
                    <a:lnTo>
                      <a:pt x="146" y="221"/>
                    </a:lnTo>
                    <a:lnTo>
                      <a:pt x="149" y="225"/>
                    </a:lnTo>
                    <a:lnTo>
                      <a:pt x="158" y="228"/>
                    </a:lnTo>
                    <a:lnTo>
                      <a:pt x="167" y="238"/>
                    </a:lnTo>
                    <a:lnTo>
                      <a:pt x="178" y="241"/>
                    </a:lnTo>
                    <a:lnTo>
                      <a:pt x="178" y="238"/>
                    </a:lnTo>
                    <a:lnTo>
                      <a:pt x="181" y="233"/>
                    </a:lnTo>
                    <a:lnTo>
                      <a:pt x="176" y="230"/>
                    </a:lnTo>
                    <a:lnTo>
                      <a:pt x="181" y="222"/>
                    </a:lnTo>
                    <a:lnTo>
                      <a:pt x="178" y="218"/>
                    </a:lnTo>
                    <a:lnTo>
                      <a:pt x="175" y="206"/>
                    </a:lnTo>
                    <a:lnTo>
                      <a:pt x="179" y="201"/>
                    </a:lnTo>
                    <a:lnTo>
                      <a:pt x="193" y="204"/>
                    </a:lnTo>
                    <a:lnTo>
                      <a:pt x="195" y="201"/>
                    </a:lnTo>
                    <a:lnTo>
                      <a:pt x="188" y="198"/>
                    </a:lnTo>
                    <a:lnTo>
                      <a:pt x="192" y="193"/>
                    </a:lnTo>
                    <a:lnTo>
                      <a:pt x="188" y="189"/>
                    </a:lnTo>
                    <a:lnTo>
                      <a:pt x="190" y="186"/>
                    </a:lnTo>
                    <a:lnTo>
                      <a:pt x="182" y="181"/>
                    </a:lnTo>
                    <a:lnTo>
                      <a:pt x="172" y="183"/>
                    </a:lnTo>
                    <a:lnTo>
                      <a:pt x="167" y="174"/>
                    </a:lnTo>
                    <a:lnTo>
                      <a:pt x="176" y="169"/>
                    </a:lnTo>
                    <a:lnTo>
                      <a:pt x="175" y="165"/>
                    </a:lnTo>
                    <a:lnTo>
                      <a:pt x="172" y="162"/>
                    </a:lnTo>
                    <a:lnTo>
                      <a:pt x="175" y="159"/>
                    </a:lnTo>
                    <a:lnTo>
                      <a:pt x="172" y="154"/>
                    </a:lnTo>
                    <a:lnTo>
                      <a:pt x="172" y="149"/>
                    </a:lnTo>
                    <a:lnTo>
                      <a:pt x="169" y="146"/>
                    </a:lnTo>
                    <a:lnTo>
                      <a:pt x="170" y="140"/>
                    </a:lnTo>
                    <a:lnTo>
                      <a:pt x="161" y="143"/>
                    </a:lnTo>
                    <a:lnTo>
                      <a:pt x="157" y="142"/>
                    </a:lnTo>
                    <a:lnTo>
                      <a:pt x="157" y="134"/>
                    </a:lnTo>
                    <a:lnTo>
                      <a:pt x="167" y="127"/>
                    </a:lnTo>
                    <a:lnTo>
                      <a:pt x="172" y="125"/>
                    </a:lnTo>
                    <a:lnTo>
                      <a:pt x="172" y="114"/>
                    </a:lnTo>
                    <a:lnTo>
                      <a:pt x="178" y="108"/>
                    </a:lnTo>
                    <a:lnTo>
                      <a:pt x="182" y="113"/>
                    </a:lnTo>
                    <a:lnTo>
                      <a:pt x="187" y="110"/>
                    </a:lnTo>
                    <a:lnTo>
                      <a:pt x="193" y="111"/>
                    </a:lnTo>
                    <a:lnTo>
                      <a:pt x="198" y="107"/>
                    </a:lnTo>
                    <a:lnTo>
                      <a:pt x="188" y="98"/>
                    </a:lnTo>
                    <a:lnTo>
                      <a:pt x="185" y="98"/>
                    </a:lnTo>
                    <a:lnTo>
                      <a:pt x="179" y="104"/>
                    </a:lnTo>
                    <a:lnTo>
                      <a:pt x="172" y="102"/>
                    </a:lnTo>
                    <a:lnTo>
                      <a:pt x="169" y="101"/>
                    </a:lnTo>
                    <a:lnTo>
                      <a:pt x="164" y="102"/>
                    </a:lnTo>
                    <a:lnTo>
                      <a:pt x="164" y="98"/>
                    </a:lnTo>
                    <a:lnTo>
                      <a:pt x="161" y="95"/>
                    </a:lnTo>
                    <a:lnTo>
                      <a:pt x="146" y="95"/>
                    </a:lnTo>
                    <a:lnTo>
                      <a:pt x="143" y="92"/>
                    </a:lnTo>
                    <a:lnTo>
                      <a:pt x="126" y="89"/>
                    </a:lnTo>
                    <a:lnTo>
                      <a:pt x="128" y="83"/>
                    </a:lnTo>
                    <a:lnTo>
                      <a:pt x="122" y="79"/>
                    </a:lnTo>
                    <a:lnTo>
                      <a:pt x="126" y="76"/>
                    </a:lnTo>
                    <a:lnTo>
                      <a:pt x="147" y="64"/>
                    </a:lnTo>
                    <a:lnTo>
                      <a:pt x="143" y="64"/>
                    </a:lnTo>
                    <a:lnTo>
                      <a:pt x="154" y="51"/>
                    </a:lnTo>
                    <a:lnTo>
                      <a:pt x="149" y="43"/>
                    </a:lnTo>
                    <a:lnTo>
                      <a:pt x="144" y="40"/>
                    </a:lnTo>
                    <a:lnTo>
                      <a:pt x="144" y="32"/>
                    </a:lnTo>
                    <a:lnTo>
                      <a:pt x="138" y="34"/>
                    </a:lnTo>
                    <a:lnTo>
                      <a:pt x="135" y="25"/>
                    </a:lnTo>
                    <a:lnTo>
                      <a:pt x="132" y="28"/>
                    </a:lnTo>
                    <a:lnTo>
                      <a:pt x="131" y="31"/>
                    </a:lnTo>
                    <a:lnTo>
                      <a:pt x="125" y="29"/>
                    </a:lnTo>
                    <a:lnTo>
                      <a:pt x="122" y="28"/>
                    </a:lnTo>
                    <a:lnTo>
                      <a:pt x="114" y="32"/>
                    </a:lnTo>
                    <a:lnTo>
                      <a:pt x="107" y="35"/>
                    </a:lnTo>
                    <a:lnTo>
                      <a:pt x="99" y="32"/>
                    </a:lnTo>
                    <a:lnTo>
                      <a:pt x="87" y="22"/>
                    </a:lnTo>
                    <a:lnTo>
                      <a:pt x="88" y="14"/>
                    </a:lnTo>
                    <a:lnTo>
                      <a:pt x="94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4" name="Freeform 2241">
                <a:extLst>
                  <a:ext uri="{FF2B5EF4-FFF2-40B4-BE49-F238E27FC236}">
                    <a16:creationId xmlns:a16="http://schemas.microsoft.com/office/drawing/2014/main" id="{FEB715E6-B4C2-ED12-63AB-28AFAC49F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093"/>
                <a:ext cx="99" cy="120"/>
              </a:xfrm>
              <a:custGeom>
                <a:avLst/>
                <a:gdLst>
                  <a:gd name="T0" fmla="*/ 87 w 198"/>
                  <a:gd name="T1" fmla="*/ 22 h 241"/>
                  <a:gd name="T2" fmla="*/ 114 w 198"/>
                  <a:gd name="T3" fmla="*/ 32 h 241"/>
                  <a:gd name="T4" fmla="*/ 131 w 198"/>
                  <a:gd name="T5" fmla="*/ 31 h 241"/>
                  <a:gd name="T6" fmla="*/ 138 w 198"/>
                  <a:gd name="T7" fmla="*/ 34 h 241"/>
                  <a:gd name="T8" fmla="*/ 149 w 198"/>
                  <a:gd name="T9" fmla="*/ 43 h 241"/>
                  <a:gd name="T10" fmla="*/ 147 w 198"/>
                  <a:gd name="T11" fmla="*/ 64 h 241"/>
                  <a:gd name="T12" fmla="*/ 128 w 198"/>
                  <a:gd name="T13" fmla="*/ 83 h 241"/>
                  <a:gd name="T14" fmla="*/ 146 w 198"/>
                  <a:gd name="T15" fmla="*/ 95 h 241"/>
                  <a:gd name="T16" fmla="*/ 164 w 198"/>
                  <a:gd name="T17" fmla="*/ 102 h 241"/>
                  <a:gd name="T18" fmla="*/ 179 w 198"/>
                  <a:gd name="T19" fmla="*/ 104 h 241"/>
                  <a:gd name="T20" fmla="*/ 198 w 198"/>
                  <a:gd name="T21" fmla="*/ 107 h 241"/>
                  <a:gd name="T22" fmla="*/ 182 w 198"/>
                  <a:gd name="T23" fmla="*/ 113 h 241"/>
                  <a:gd name="T24" fmla="*/ 172 w 198"/>
                  <a:gd name="T25" fmla="*/ 125 h 241"/>
                  <a:gd name="T26" fmla="*/ 157 w 198"/>
                  <a:gd name="T27" fmla="*/ 142 h 241"/>
                  <a:gd name="T28" fmla="*/ 169 w 198"/>
                  <a:gd name="T29" fmla="*/ 146 h 241"/>
                  <a:gd name="T30" fmla="*/ 175 w 198"/>
                  <a:gd name="T31" fmla="*/ 159 h 241"/>
                  <a:gd name="T32" fmla="*/ 176 w 198"/>
                  <a:gd name="T33" fmla="*/ 169 h 241"/>
                  <a:gd name="T34" fmla="*/ 182 w 198"/>
                  <a:gd name="T35" fmla="*/ 181 h 241"/>
                  <a:gd name="T36" fmla="*/ 192 w 198"/>
                  <a:gd name="T37" fmla="*/ 193 h 241"/>
                  <a:gd name="T38" fmla="*/ 193 w 198"/>
                  <a:gd name="T39" fmla="*/ 204 h 241"/>
                  <a:gd name="T40" fmla="*/ 178 w 198"/>
                  <a:gd name="T41" fmla="*/ 218 h 241"/>
                  <a:gd name="T42" fmla="*/ 181 w 198"/>
                  <a:gd name="T43" fmla="*/ 233 h 241"/>
                  <a:gd name="T44" fmla="*/ 167 w 198"/>
                  <a:gd name="T45" fmla="*/ 238 h 241"/>
                  <a:gd name="T46" fmla="*/ 146 w 198"/>
                  <a:gd name="T47" fmla="*/ 221 h 241"/>
                  <a:gd name="T48" fmla="*/ 129 w 198"/>
                  <a:gd name="T49" fmla="*/ 209 h 241"/>
                  <a:gd name="T50" fmla="*/ 113 w 198"/>
                  <a:gd name="T51" fmla="*/ 216 h 241"/>
                  <a:gd name="T52" fmla="*/ 107 w 198"/>
                  <a:gd name="T53" fmla="*/ 228 h 241"/>
                  <a:gd name="T54" fmla="*/ 91 w 198"/>
                  <a:gd name="T55" fmla="*/ 227 h 241"/>
                  <a:gd name="T56" fmla="*/ 73 w 198"/>
                  <a:gd name="T57" fmla="*/ 221 h 241"/>
                  <a:gd name="T58" fmla="*/ 61 w 198"/>
                  <a:gd name="T59" fmla="*/ 201 h 241"/>
                  <a:gd name="T60" fmla="*/ 61 w 198"/>
                  <a:gd name="T61" fmla="*/ 184 h 241"/>
                  <a:gd name="T62" fmla="*/ 46 w 198"/>
                  <a:gd name="T63" fmla="*/ 190 h 241"/>
                  <a:gd name="T64" fmla="*/ 34 w 198"/>
                  <a:gd name="T65" fmla="*/ 183 h 241"/>
                  <a:gd name="T66" fmla="*/ 12 w 198"/>
                  <a:gd name="T67" fmla="*/ 175 h 241"/>
                  <a:gd name="T68" fmla="*/ 5 w 198"/>
                  <a:gd name="T69" fmla="*/ 159 h 241"/>
                  <a:gd name="T70" fmla="*/ 9 w 198"/>
                  <a:gd name="T71" fmla="*/ 154 h 241"/>
                  <a:gd name="T72" fmla="*/ 25 w 198"/>
                  <a:gd name="T73" fmla="*/ 139 h 241"/>
                  <a:gd name="T74" fmla="*/ 25 w 198"/>
                  <a:gd name="T75" fmla="*/ 121 h 241"/>
                  <a:gd name="T76" fmla="*/ 28 w 198"/>
                  <a:gd name="T77" fmla="*/ 102 h 241"/>
                  <a:gd name="T78" fmla="*/ 40 w 198"/>
                  <a:gd name="T79" fmla="*/ 98 h 241"/>
                  <a:gd name="T80" fmla="*/ 38 w 198"/>
                  <a:gd name="T81" fmla="*/ 89 h 241"/>
                  <a:gd name="T82" fmla="*/ 34 w 198"/>
                  <a:gd name="T83" fmla="*/ 72 h 241"/>
                  <a:gd name="T84" fmla="*/ 38 w 198"/>
                  <a:gd name="T85" fmla="*/ 51 h 241"/>
                  <a:gd name="T86" fmla="*/ 23 w 198"/>
                  <a:gd name="T87" fmla="*/ 43 h 241"/>
                  <a:gd name="T88" fmla="*/ 63 w 198"/>
                  <a:gd name="T89" fmla="*/ 22 h 241"/>
                  <a:gd name="T90" fmla="*/ 82 w 198"/>
                  <a:gd name="T91" fmla="*/ 14 h 241"/>
                  <a:gd name="T92" fmla="*/ 94 w 198"/>
                  <a:gd name="T93" fmla="*/ 5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8" h="241">
                    <a:moveTo>
                      <a:pt x="94" y="5"/>
                    </a:moveTo>
                    <a:lnTo>
                      <a:pt x="88" y="14"/>
                    </a:lnTo>
                    <a:lnTo>
                      <a:pt x="87" y="22"/>
                    </a:lnTo>
                    <a:lnTo>
                      <a:pt x="99" y="32"/>
                    </a:lnTo>
                    <a:lnTo>
                      <a:pt x="107" y="35"/>
                    </a:lnTo>
                    <a:lnTo>
                      <a:pt x="114" y="32"/>
                    </a:lnTo>
                    <a:lnTo>
                      <a:pt x="122" y="28"/>
                    </a:lnTo>
                    <a:lnTo>
                      <a:pt x="125" y="29"/>
                    </a:lnTo>
                    <a:lnTo>
                      <a:pt x="131" y="31"/>
                    </a:lnTo>
                    <a:lnTo>
                      <a:pt x="132" y="28"/>
                    </a:lnTo>
                    <a:lnTo>
                      <a:pt x="135" y="25"/>
                    </a:lnTo>
                    <a:lnTo>
                      <a:pt x="138" y="34"/>
                    </a:lnTo>
                    <a:lnTo>
                      <a:pt x="144" y="32"/>
                    </a:lnTo>
                    <a:lnTo>
                      <a:pt x="144" y="40"/>
                    </a:lnTo>
                    <a:lnTo>
                      <a:pt x="149" y="43"/>
                    </a:lnTo>
                    <a:lnTo>
                      <a:pt x="154" y="51"/>
                    </a:lnTo>
                    <a:lnTo>
                      <a:pt x="143" y="64"/>
                    </a:lnTo>
                    <a:lnTo>
                      <a:pt x="147" y="64"/>
                    </a:lnTo>
                    <a:lnTo>
                      <a:pt x="126" y="76"/>
                    </a:lnTo>
                    <a:lnTo>
                      <a:pt x="122" y="79"/>
                    </a:lnTo>
                    <a:lnTo>
                      <a:pt x="128" y="83"/>
                    </a:lnTo>
                    <a:lnTo>
                      <a:pt x="126" y="89"/>
                    </a:lnTo>
                    <a:lnTo>
                      <a:pt x="143" y="92"/>
                    </a:lnTo>
                    <a:lnTo>
                      <a:pt x="146" y="95"/>
                    </a:lnTo>
                    <a:lnTo>
                      <a:pt x="161" y="95"/>
                    </a:lnTo>
                    <a:lnTo>
                      <a:pt x="164" y="98"/>
                    </a:lnTo>
                    <a:lnTo>
                      <a:pt x="164" y="102"/>
                    </a:lnTo>
                    <a:lnTo>
                      <a:pt x="169" y="101"/>
                    </a:lnTo>
                    <a:lnTo>
                      <a:pt x="172" y="102"/>
                    </a:lnTo>
                    <a:lnTo>
                      <a:pt x="179" y="104"/>
                    </a:lnTo>
                    <a:lnTo>
                      <a:pt x="185" y="98"/>
                    </a:lnTo>
                    <a:lnTo>
                      <a:pt x="188" y="98"/>
                    </a:lnTo>
                    <a:lnTo>
                      <a:pt x="198" y="107"/>
                    </a:lnTo>
                    <a:lnTo>
                      <a:pt x="193" y="111"/>
                    </a:lnTo>
                    <a:lnTo>
                      <a:pt x="187" y="110"/>
                    </a:lnTo>
                    <a:lnTo>
                      <a:pt x="182" y="113"/>
                    </a:lnTo>
                    <a:lnTo>
                      <a:pt x="178" y="108"/>
                    </a:lnTo>
                    <a:lnTo>
                      <a:pt x="172" y="114"/>
                    </a:lnTo>
                    <a:lnTo>
                      <a:pt x="172" y="125"/>
                    </a:lnTo>
                    <a:lnTo>
                      <a:pt x="167" y="127"/>
                    </a:lnTo>
                    <a:lnTo>
                      <a:pt x="157" y="134"/>
                    </a:lnTo>
                    <a:lnTo>
                      <a:pt x="157" y="142"/>
                    </a:lnTo>
                    <a:lnTo>
                      <a:pt x="161" y="143"/>
                    </a:lnTo>
                    <a:lnTo>
                      <a:pt x="170" y="140"/>
                    </a:lnTo>
                    <a:lnTo>
                      <a:pt x="169" y="146"/>
                    </a:lnTo>
                    <a:lnTo>
                      <a:pt x="172" y="149"/>
                    </a:lnTo>
                    <a:lnTo>
                      <a:pt x="172" y="154"/>
                    </a:lnTo>
                    <a:lnTo>
                      <a:pt x="175" y="159"/>
                    </a:lnTo>
                    <a:lnTo>
                      <a:pt x="172" y="162"/>
                    </a:lnTo>
                    <a:lnTo>
                      <a:pt x="175" y="165"/>
                    </a:lnTo>
                    <a:lnTo>
                      <a:pt x="176" y="169"/>
                    </a:lnTo>
                    <a:lnTo>
                      <a:pt x="167" y="174"/>
                    </a:lnTo>
                    <a:lnTo>
                      <a:pt x="172" y="183"/>
                    </a:lnTo>
                    <a:lnTo>
                      <a:pt x="182" y="181"/>
                    </a:lnTo>
                    <a:lnTo>
                      <a:pt x="190" y="186"/>
                    </a:lnTo>
                    <a:lnTo>
                      <a:pt x="188" y="189"/>
                    </a:lnTo>
                    <a:lnTo>
                      <a:pt x="192" y="193"/>
                    </a:lnTo>
                    <a:lnTo>
                      <a:pt x="188" y="198"/>
                    </a:lnTo>
                    <a:lnTo>
                      <a:pt x="195" y="201"/>
                    </a:lnTo>
                    <a:lnTo>
                      <a:pt x="193" y="204"/>
                    </a:lnTo>
                    <a:lnTo>
                      <a:pt x="179" y="201"/>
                    </a:lnTo>
                    <a:lnTo>
                      <a:pt x="175" y="206"/>
                    </a:lnTo>
                    <a:lnTo>
                      <a:pt x="178" y="218"/>
                    </a:lnTo>
                    <a:lnTo>
                      <a:pt x="181" y="222"/>
                    </a:lnTo>
                    <a:lnTo>
                      <a:pt x="176" y="230"/>
                    </a:lnTo>
                    <a:lnTo>
                      <a:pt x="181" y="233"/>
                    </a:lnTo>
                    <a:lnTo>
                      <a:pt x="178" y="238"/>
                    </a:lnTo>
                    <a:lnTo>
                      <a:pt x="178" y="241"/>
                    </a:lnTo>
                    <a:lnTo>
                      <a:pt x="167" y="238"/>
                    </a:lnTo>
                    <a:lnTo>
                      <a:pt x="158" y="228"/>
                    </a:lnTo>
                    <a:lnTo>
                      <a:pt x="149" y="225"/>
                    </a:lnTo>
                    <a:lnTo>
                      <a:pt x="146" y="221"/>
                    </a:lnTo>
                    <a:lnTo>
                      <a:pt x="137" y="216"/>
                    </a:lnTo>
                    <a:lnTo>
                      <a:pt x="132" y="219"/>
                    </a:lnTo>
                    <a:lnTo>
                      <a:pt x="129" y="209"/>
                    </a:lnTo>
                    <a:lnTo>
                      <a:pt x="123" y="210"/>
                    </a:lnTo>
                    <a:lnTo>
                      <a:pt x="117" y="216"/>
                    </a:lnTo>
                    <a:lnTo>
                      <a:pt x="113" y="216"/>
                    </a:lnTo>
                    <a:lnTo>
                      <a:pt x="110" y="215"/>
                    </a:lnTo>
                    <a:lnTo>
                      <a:pt x="105" y="219"/>
                    </a:lnTo>
                    <a:lnTo>
                      <a:pt x="107" y="228"/>
                    </a:lnTo>
                    <a:lnTo>
                      <a:pt x="102" y="235"/>
                    </a:lnTo>
                    <a:lnTo>
                      <a:pt x="94" y="235"/>
                    </a:lnTo>
                    <a:lnTo>
                      <a:pt x="91" y="227"/>
                    </a:lnTo>
                    <a:lnTo>
                      <a:pt x="85" y="225"/>
                    </a:lnTo>
                    <a:lnTo>
                      <a:pt x="84" y="228"/>
                    </a:lnTo>
                    <a:lnTo>
                      <a:pt x="73" y="221"/>
                    </a:lnTo>
                    <a:lnTo>
                      <a:pt x="73" y="216"/>
                    </a:lnTo>
                    <a:lnTo>
                      <a:pt x="70" y="207"/>
                    </a:lnTo>
                    <a:lnTo>
                      <a:pt x="61" y="201"/>
                    </a:lnTo>
                    <a:lnTo>
                      <a:pt x="63" y="192"/>
                    </a:lnTo>
                    <a:lnTo>
                      <a:pt x="66" y="190"/>
                    </a:lnTo>
                    <a:lnTo>
                      <a:pt x="61" y="184"/>
                    </a:lnTo>
                    <a:lnTo>
                      <a:pt x="56" y="186"/>
                    </a:lnTo>
                    <a:lnTo>
                      <a:pt x="52" y="190"/>
                    </a:lnTo>
                    <a:lnTo>
                      <a:pt x="46" y="190"/>
                    </a:lnTo>
                    <a:lnTo>
                      <a:pt x="44" y="186"/>
                    </a:lnTo>
                    <a:lnTo>
                      <a:pt x="40" y="187"/>
                    </a:lnTo>
                    <a:lnTo>
                      <a:pt x="34" y="183"/>
                    </a:lnTo>
                    <a:lnTo>
                      <a:pt x="32" y="180"/>
                    </a:lnTo>
                    <a:lnTo>
                      <a:pt x="28" y="177"/>
                    </a:lnTo>
                    <a:lnTo>
                      <a:pt x="12" y="175"/>
                    </a:lnTo>
                    <a:lnTo>
                      <a:pt x="11" y="168"/>
                    </a:lnTo>
                    <a:lnTo>
                      <a:pt x="3" y="165"/>
                    </a:lnTo>
                    <a:lnTo>
                      <a:pt x="5" y="159"/>
                    </a:lnTo>
                    <a:lnTo>
                      <a:pt x="0" y="154"/>
                    </a:lnTo>
                    <a:lnTo>
                      <a:pt x="3" y="151"/>
                    </a:lnTo>
                    <a:lnTo>
                      <a:pt x="9" y="154"/>
                    </a:lnTo>
                    <a:lnTo>
                      <a:pt x="12" y="146"/>
                    </a:lnTo>
                    <a:lnTo>
                      <a:pt x="20" y="146"/>
                    </a:lnTo>
                    <a:lnTo>
                      <a:pt x="25" y="139"/>
                    </a:lnTo>
                    <a:lnTo>
                      <a:pt x="29" y="137"/>
                    </a:lnTo>
                    <a:lnTo>
                      <a:pt x="29" y="125"/>
                    </a:lnTo>
                    <a:lnTo>
                      <a:pt x="25" y="121"/>
                    </a:lnTo>
                    <a:lnTo>
                      <a:pt x="19" y="104"/>
                    </a:lnTo>
                    <a:lnTo>
                      <a:pt x="25" y="98"/>
                    </a:lnTo>
                    <a:lnTo>
                      <a:pt x="28" y="102"/>
                    </a:lnTo>
                    <a:lnTo>
                      <a:pt x="32" y="104"/>
                    </a:lnTo>
                    <a:lnTo>
                      <a:pt x="43" y="101"/>
                    </a:lnTo>
                    <a:lnTo>
                      <a:pt x="40" y="98"/>
                    </a:lnTo>
                    <a:lnTo>
                      <a:pt x="44" y="92"/>
                    </a:lnTo>
                    <a:lnTo>
                      <a:pt x="43" y="86"/>
                    </a:lnTo>
                    <a:lnTo>
                      <a:pt x="38" y="89"/>
                    </a:lnTo>
                    <a:lnTo>
                      <a:pt x="32" y="89"/>
                    </a:lnTo>
                    <a:lnTo>
                      <a:pt x="31" y="75"/>
                    </a:lnTo>
                    <a:lnTo>
                      <a:pt x="34" y="72"/>
                    </a:lnTo>
                    <a:lnTo>
                      <a:pt x="35" y="64"/>
                    </a:lnTo>
                    <a:lnTo>
                      <a:pt x="32" y="58"/>
                    </a:lnTo>
                    <a:lnTo>
                      <a:pt x="38" y="51"/>
                    </a:lnTo>
                    <a:lnTo>
                      <a:pt x="38" y="46"/>
                    </a:lnTo>
                    <a:lnTo>
                      <a:pt x="29" y="51"/>
                    </a:lnTo>
                    <a:lnTo>
                      <a:pt x="23" y="43"/>
                    </a:lnTo>
                    <a:lnTo>
                      <a:pt x="22" y="38"/>
                    </a:lnTo>
                    <a:lnTo>
                      <a:pt x="50" y="20"/>
                    </a:lnTo>
                    <a:lnTo>
                      <a:pt x="63" y="22"/>
                    </a:lnTo>
                    <a:lnTo>
                      <a:pt x="64" y="22"/>
                    </a:lnTo>
                    <a:lnTo>
                      <a:pt x="70" y="13"/>
                    </a:lnTo>
                    <a:lnTo>
                      <a:pt x="82" y="14"/>
                    </a:lnTo>
                    <a:lnTo>
                      <a:pt x="85" y="7"/>
                    </a:lnTo>
                    <a:lnTo>
                      <a:pt x="88" y="0"/>
                    </a:lnTo>
                    <a:lnTo>
                      <a:pt x="94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5" name="Freeform 2242">
                <a:extLst>
                  <a:ext uri="{FF2B5EF4-FFF2-40B4-BE49-F238E27FC236}">
                    <a16:creationId xmlns:a16="http://schemas.microsoft.com/office/drawing/2014/main" id="{47246847-908D-01E1-ECFD-9240B374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093"/>
                <a:ext cx="99" cy="120"/>
              </a:xfrm>
              <a:custGeom>
                <a:avLst/>
                <a:gdLst>
                  <a:gd name="T0" fmla="*/ 87 w 198"/>
                  <a:gd name="T1" fmla="*/ 22 h 241"/>
                  <a:gd name="T2" fmla="*/ 114 w 198"/>
                  <a:gd name="T3" fmla="*/ 32 h 241"/>
                  <a:gd name="T4" fmla="*/ 131 w 198"/>
                  <a:gd name="T5" fmla="*/ 31 h 241"/>
                  <a:gd name="T6" fmla="*/ 138 w 198"/>
                  <a:gd name="T7" fmla="*/ 34 h 241"/>
                  <a:gd name="T8" fmla="*/ 149 w 198"/>
                  <a:gd name="T9" fmla="*/ 43 h 241"/>
                  <a:gd name="T10" fmla="*/ 147 w 198"/>
                  <a:gd name="T11" fmla="*/ 64 h 241"/>
                  <a:gd name="T12" fmla="*/ 128 w 198"/>
                  <a:gd name="T13" fmla="*/ 83 h 241"/>
                  <a:gd name="T14" fmla="*/ 146 w 198"/>
                  <a:gd name="T15" fmla="*/ 95 h 241"/>
                  <a:gd name="T16" fmla="*/ 164 w 198"/>
                  <a:gd name="T17" fmla="*/ 102 h 241"/>
                  <a:gd name="T18" fmla="*/ 179 w 198"/>
                  <a:gd name="T19" fmla="*/ 104 h 241"/>
                  <a:gd name="T20" fmla="*/ 198 w 198"/>
                  <a:gd name="T21" fmla="*/ 107 h 241"/>
                  <a:gd name="T22" fmla="*/ 182 w 198"/>
                  <a:gd name="T23" fmla="*/ 113 h 241"/>
                  <a:gd name="T24" fmla="*/ 172 w 198"/>
                  <a:gd name="T25" fmla="*/ 125 h 241"/>
                  <a:gd name="T26" fmla="*/ 157 w 198"/>
                  <a:gd name="T27" fmla="*/ 142 h 241"/>
                  <a:gd name="T28" fmla="*/ 169 w 198"/>
                  <a:gd name="T29" fmla="*/ 146 h 241"/>
                  <a:gd name="T30" fmla="*/ 175 w 198"/>
                  <a:gd name="T31" fmla="*/ 159 h 241"/>
                  <a:gd name="T32" fmla="*/ 176 w 198"/>
                  <a:gd name="T33" fmla="*/ 169 h 241"/>
                  <a:gd name="T34" fmla="*/ 182 w 198"/>
                  <a:gd name="T35" fmla="*/ 181 h 241"/>
                  <a:gd name="T36" fmla="*/ 192 w 198"/>
                  <a:gd name="T37" fmla="*/ 193 h 241"/>
                  <a:gd name="T38" fmla="*/ 193 w 198"/>
                  <a:gd name="T39" fmla="*/ 204 h 241"/>
                  <a:gd name="T40" fmla="*/ 178 w 198"/>
                  <a:gd name="T41" fmla="*/ 218 h 241"/>
                  <a:gd name="T42" fmla="*/ 181 w 198"/>
                  <a:gd name="T43" fmla="*/ 233 h 241"/>
                  <a:gd name="T44" fmla="*/ 167 w 198"/>
                  <a:gd name="T45" fmla="*/ 238 h 241"/>
                  <a:gd name="T46" fmla="*/ 146 w 198"/>
                  <a:gd name="T47" fmla="*/ 221 h 241"/>
                  <a:gd name="T48" fmla="*/ 129 w 198"/>
                  <a:gd name="T49" fmla="*/ 209 h 241"/>
                  <a:gd name="T50" fmla="*/ 113 w 198"/>
                  <a:gd name="T51" fmla="*/ 216 h 241"/>
                  <a:gd name="T52" fmla="*/ 107 w 198"/>
                  <a:gd name="T53" fmla="*/ 228 h 241"/>
                  <a:gd name="T54" fmla="*/ 91 w 198"/>
                  <a:gd name="T55" fmla="*/ 227 h 241"/>
                  <a:gd name="T56" fmla="*/ 73 w 198"/>
                  <a:gd name="T57" fmla="*/ 221 h 241"/>
                  <a:gd name="T58" fmla="*/ 61 w 198"/>
                  <a:gd name="T59" fmla="*/ 201 h 241"/>
                  <a:gd name="T60" fmla="*/ 61 w 198"/>
                  <a:gd name="T61" fmla="*/ 184 h 241"/>
                  <a:gd name="T62" fmla="*/ 46 w 198"/>
                  <a:gd name="T63" fmla="*/ 190 h 241"/>
                  <a:gd name="T64" fmla="*/ 34 w 198"/>
                  <a:gd name="T65" fmla="*/ 183 h 241"/>
                  <a:gd name="T66" fmla="*/ 12 w 198"/>
                  <a:gd name="T67" fmla="*/ 175 h 241"/>
                  <a:gd name="T68" fmla="*/ 5 w 198"/>
                  <a:gd name="T69" fmla="*/ 159 h 241"/>
                  <a:gd name="T70" fmla="*/ 9 w 198"/>
                  <a:gd name="T71" fmla="*/ 154 h 241"/>
                  <a:gd name="T72" fmla="*/ 25 w 198"/>
                  <a:gd name="T73" fmla="*/ 139 h 241"/>
                  <a:gd name="T74" fmla="*/ 25 w 198"/>
                  <a:gd name="T75" fmla="*/ 121 h 241"/>
                  <a:gd name="T76" fmla="*/ 28 w 198"/>
                  <a:gd name="T77" fmla="*/ 102 h 241"/>
                  <a:gd name="T78" fmla="*/ 40 w 198"/>
                  <a:gd name="T79" fmla="*/ 98 h 241"/>
                  <a:gd name="T80" fmla="*/ 38 w 198"/>
                  <a:gd name="T81" fmla="*/ 89 h 241"/>
                  <a:gd name="T82" fmla="*/ 34 w 198"/>
                  <a:gd name="T83" fmla="*/ 72 h 241"/>
                  <a:gd name="T84" fmla="*/ 38 w 198"/>
                  <a:gd name="T85" fmla="*/ 51 h 241"/>
                  <a:gd name="T86" fmla="*/ 23 w 198"/>
                  <a:gd name="T87" fmla="*/ 43 h 241"/>
                  <a:gd name="T88" fmla="*/ 63 w 198"/>
                  <a:gd name="T89" fmla="*/ 22 h 241"/>
                  <a:gd name="T90" fmla="*/ 82 w 198"/>
                  <a:gd name="T91" fmla="*/ 14 h 241"/>
                  <a:gd name="T92" fmla="*/ 94 w 198"/>
                  <a:gd name="T93" fmla="*/ 5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8" h="241">
                    <a:moveTo>
                      <a:pt x="94" y="5"/>
                    </a:moveTo>
                    <a:lnTo>
                      <a:pt x="88" y="14"/>
                    </a:lnTo>
                    <a:lnTo>
                      <a:pt x="87" y="22"/>
                    </a:lnTo>
                    <a:lnTo>
                      <a:pt x="99" y="32"/>
                    </a:lnTo>
                    <a:lnTo>
                      <a:pt x="107" y="35"/>
                    </a:lnTo>
                    <a:lnTo>
                      <a:pt x="114" y="32"/>
                    </a:lnTo>
                    <a:lnTo>
                      <a:pt x="122" y="28"/>
                    </a:lnTo>
                    <a:lnTo>
                      <a:pt x="125" y="29"/>
                    </a:lnTo>
                    <a:lnTo>
                      <a:pt x="131" y="31"/>
                    </a:lnTo>
                    <a:lnTo>
                      <a:pt x="132" y="28"/>
                    </a:lnTo>
                    <a:lnTo>
                      <a:pt x="135" y="25"/>
                    </a:lnTo>
                    <a:lnTo>
                      <a:pt x="138" y="34"/>
                    </a:lnTo>
                    <a:lnTo>
                      <a:pt x="144" y="32"/>
                    </a:lnTo>
                    <a:lnTo>
                      <a:pt x="144" y="40"/>
                    </a:lnTo>
                    <a:lnTo>
                      <a:pt x="149" y="43"/>
                    </a:lnTo>
                    <a:lnTo>
                      <a:pt x="154" y="51"/>
                    </a:lnTo>
                    <a:lnTo>
                      <a:pt x="143" y="64"/>
                    </a:lnTo>
                    <a:lnTo>
                      <a:pt x="147" y="64"/>
                    </a:lnTo>
                    <a:lnTo>
                      <a:pt x="126" y="76"/>
                    </a:lnTo>
                    <a:lnTo>
                      <a:pt x="122" y="79"/>
                    </a:lnTo>
                    <a:lnTo>
                      <a:pt x="128" y="83"/>
                    </a:lnTo>
                    <a:lnTo>
                      <a:pt x="126" y="89"/>
                    </a:lnTo>
                    <a:lnTo>
                      <a:pt x="143" y="92"/>
                    </a:lnTo>
                    <a:lnTo>
                      <a:pt x="146" y="95"/>
                    </a:lnTo>
                    <a:lnTo>
                      <a:pt x="161" y="95"/>
                    </a:lnTo>
                    <a:lnTo>
                      <a:pt x="164" y="98"/>
                    </a:lnTo>
                    <a:lnTo>
                      <a:pt x="164" y="102"/>
                    </a:lnTo>
                    <a:lnTo>
                      <a:pt x="169" y="101"/>
                    </a:lnTo>
                    <a:lnTo>
                      <a:pt x="172" y="102"/>
                    </a:lnTo>
                    <a:lnTo>
                      <a:pt x="179" y="104"/>
                    </a:lnTo>
                    <a:lnTo>
                      <a:pt x="185" y="98"/>
                    </a:lnTo>
                    <a:lnTo>
                      <a:pt x="188" y="98"/>
                    </a:lnTo>
                    <a:lnTo>
                      <a:pt x="198" y="107"/>
                    </a:lnTo>
                    <a:lnTo>
                      <a:pt x="193" y="111"/>
                    </a:lnTo>
                    <a:lnTo>
                      <a:pt x="187" y="110"/>
                    </a:lnTo>
                    <a:lnTo>
                      <a:pt x="182" y="113"/>
                    </a:lnTo>
                    <a:lnTo>
                      <a:pt x="178" y="108"/>
                    </a:lnTo>
                    <a:lnTo>
                      <a:pt x="172" y="114"/>
                    </a:lnTo>
                    <a:lnTo>
                      <a:pt x="172" y="125"/>
                    </a:lnTo>
                    <a:lnTo>
                      <a:pt x="167" y="127"/>
                    </a:lnTo>
                    <a:lnTo>
                      <a:pt x="157" y="134"/>
                    </a:lnTo>
                    <a:lnTo>
                      <a:pt x="157" y="142"/>
                    </a:lnTo>
                    <a:lnTo>
                      <a:pt x="161" y="143"/>
                    </a:lnTo>
                    <a:lnTo>
                      <a:pt x="170" y="140"/>
                    </a:lnTo>
                    <a:lnTo>
                      <a:pt x="169" y="146"/>
                    </a:lnTo>
                    <a:lnTo>
                      <a:pt x="172" y="149"/>
                    </a:lnTo>
                    <a:lnTo>
                      <a:pt x="172" y="154"/>
                    </a:lnTo>
                    <a:lnTo>
                      <a:pt x="175" y="159"/>
                    </a:lnTo>
                    <a:lnTo>
                      <a:pt x="172" y="162"/>
                    </a:lnTo>
                    <a:lnTo>
                      <a:pt x="175" y="165"/>
                    </a:lnTo>
                    <a:lnTo>
                      <a:pt x="176" y="169"/>
                    </a:lnTo>
                    <a:lnTo>
                      <a:pt x="167" y="174"/>
                    </a:lnTo>
                    <a:lnTo>
                      <a:pt x="172" y="183"/>
                    </a:lnTo>
                    <a:lnTo>
                      <a:pt x="182" y="181"/>
                    </a:lnTo>
                    <a:lnTo>
                      <a:pt x="190" y="186"/>
                    </a:lnTo>
                    <a:lnTo>
                      <a:pt x="188" y="189"/>
                    </a:lnTo>
                    <a:lnTo>
                      <a:pt x="192" y="193"/>
                    </a:lnTo>
                    <a:lnTo>
                      <a:pt x="188" y="198"/>
                    </a:lnTo>
                    <a:lnTo>
                      <a:pt x="195" y="201"/>
                    </a:lnTo>
                    <a:lnTo>
                      <a:pt x="193" y="204"/>
                    </a:lnTo>
                    <a:lnTo>
                      <a:pt x="179" y="201"/>
                    </a:lnTo>
                    <a:lnTo>
                      <a:pt x="175" y="206"/>
                    </a:lnTo>
                    <a:lnTo>
                      <a:pt x="178" y="218"/>
                    </a:lnTo>
                    <a:lnTo>
                      <a:pt x="181" y="222"/>
                    </a:lnTo>
                    <a:lnTo>
                      <a:pt x="176" y="230"/>
                    </a:lnTo>
                    <a:lnTo>
                      <a:pt x="181" y="233"/>
                    </a:lnTo>
                    <a:lnTo>
                      <a:pt x="178" y="238"/>
                    </a:lnTo>
                    <a:lnTo>
                      <a:pt x="178" y="241"/>
                    </a:lnTo>
                    <a:lnTo>
                      <a:pt x="167" y="238"/>
                    </a:lnTo>
                    <a:lnTo>
                      <a:pt x="158" y="228"/>
                    </a:lnTo>
                    <a:lnTo>
                      <a:pt x="149" y="225"/>
                    </a:lnTo>
                    <a:lnTo>
                      <a:pt x="146" y="221"/>
                    </a:lnTo>
                    <a:lnTo>
                      <a:pt x="137" y="216"/>
                    </a:lnTo>
                    <a:lnTo>
                      <a:pt x="132" y="219"/>
                    </a:lnTo>
                    <a:lnTo>
                      <a:pt x="129" y="209"/>
                    </a:lnTo>
                    <a:lnTo>
                      <a:pt x="123" y="210"/>
                    </a:lnTo>
                    <a:lnTo>
                      <a:pt x="117" y="216"/>
                    </a:lnTo>
                    <a:lnTo>
                      <a:pt x="113" y="216"/>
                    </a:lnTo>
                    <a:lnTo>
                      <a:pt x="110" y="215"/>
                    </a:lnTo>
                    <a:lnTo>
                      <a:pt x="105" y="219"/>
                    </a:lnTo>
                    <a:lnTo>
                      <a:pt x="107" y="228"/>
                    </a:lnTo>
                    <a:lnTo>
                      <a:pt x="102" y="235"/>
                    </a:lnTo>
                    <a:lnTo>
                      <a:pt x="94" y="235"/>
                    </a:lnTo>
                    <a:lnTo>
                      <a:pt x="91" y="227"/>
                    </a:lnTo>
                    <a:lnTo>
                      <a:pt x="85" y="225"/>
                    </a:lnTo>
                    <a:lnTo>
                      <a:pt x="84" y="228"/>
                    </a:lnTo>
                    <a:lnTo>
                      <a:pt x="73" y="221"/>
                    </a:lnTo>
                    <a:lnTo>
                      <a:pt x="73" y="216"/>
                    </a:lnTo>
                    <a:lnTo>
                      <a:pt x="70" y="207"/>
                    </a:lnTo>
                    <a:lnTo>
                      <a:pt x="61" y="201"/>
                    </a:lnTo>
                    <a:lnTo>
                      <a:pt x="63" y="192"/>
                    </a:lnTo>
                    <a:lnTo>
                      <a:pt x="66" y="190"/>
                    </a:lnTo>
                    <a:lnTo>
                      <a:pt x="61" y="184"/>
                    </a:lnTo>
                    <a:lnTo>
                      <a:pt x="56" y="186"/>
                    </a:lnTo>
                    <a:lnTo>
                      <a:pt x="52" y="190"/>
                    </a:lnTo>
                    <a:lnTo>
                      <a:pt x="46" y="190"/>
                    </a:lnTo>
                    <a:lnTo>
                      <a:pt x="44" y="186"/>
                    </a:lnTo>
                    <a:lnTo>
                      <a:pt x="40" y="187"/>
                    </a:lnTo>
                    <a:lnTo>
                      <a:pt x="34" y="183"/>
                    </a:lnTo>
                    <a:lnTo>
                      <a:pt x="32" y="180"/>
                    </a:lnTo>
                    <a:lnTo>
                      <a:pt x="28" y="177"/>
                    </a:lnTo>
                    <a:lnTo>
                      <a:pt x="12" y="175"/>
                    </a:lnTo>
                    <a:lnTo>
                      <a:pt x="11" y="168"/>
                    </a:lnTo>
                    <a:lnTo>
                      <a:pt x="3" y="165"/>
                    </a:lnTo>
                    <a:lnTo>
                      <a:pt x="5" y="159"/>
                    </a:lnTo>
                    <a:lnTo>
                      <a:pt x="0" y="154"/>
                    </a:lnTo>
                    <a:lnTo>
                      <a:pt x="3" y="151"/>
                    </a:lnTo>
                    <a:lnTo>
                      <a:pt x="9" y="154"/>
                    </a:lnTo>
                    <a:lnTo>
                      <a:pt x="12" y="146"/>
                    </a:lnTo>
                    <a:lnTo>
                      <a:pt x="20" y="146"/>
                    </a:lnTo>
                    <a:lnTo>
                      <a:pt x="25" y="139"/>
                    </a:lnTo>
                    <a:lnTo>
                      <a:pt x="29" y="137"/>
                    </a:lnTo>
                    <a:lnTo>
                      <a:pt x="29" y="125"/>
                    </a:lnTo>
                    <a:lnTo>
                      <a:pt x="25" y="121"/>
                    </a:lnTo>
                    <a:lnTo>
                      <a:pt x="19" y="104"/>
                    </a:lnTo>
                    <a:lnTo>
                      <a:pt x="25" y="98"/>
                    </a:lnTo>
                    <a:lnTo>
                      <a:pt x="28" y="102"/>
                    </a:lnTo>
                    <a:lnTo>
                      <a:pt x="32" y="104"/>
                    </a:lnTo>
                    <a:lnTo>
                      <a:pt x="43" y="101"/>
                    </a:lnTo>
                    <a:lnTo>
                      <a:pt x="40" y="98"/>
                    </a:lnTo>
                    <a:lnTo>
                      <a:pt x="44" y="92"/>
                    </a:lnTo>
                    <a:lnTo>
                      <a:pt x="43" y="86"/>
                    </a:lnTo>
                    <a:lnTo>
                      <a:pt x="38" y="89"/>
                    </a:lnTo>
                    <a:lnTo>
                      <a:pt x="32" y="89"/>
                    </a:lnTo>
                    <a:lnTo>
                      <a:pt x="31" y="75"/>
                    </a:lnTo>
                    <a:lnTo>
                      <a:pt x="34" y="72"/>
                    </a:lnTo>
                    <a:lnTo>
                      <a:pt x="35" y="64"/>
                    </a:lnTo>
                    <a:lnTo>
                      <a:pt x="32" y="58"/>
                    </a:lnTo>
                    <a:lnTo>
                      <a:pt x="38" y="51"/>
                    </a:lnTo>
                    <a:lnTo>
                      <a:pt x="38" y="46"/>
                    </a:lnTo>
                    <a:lnTo>
                      <a:pt x="29" y="51"/>
                    </a:lnTo>
                    <a:lnTo>
                      <a:pt x="23" y="43"/>
                    </a:lnTo>
                    <a:lnTo>
                      <a:pt x="22" y="38"/>
                    </a:lnTo>
                    <a:lnTo>
                      <a:pt x="50" y="20"/>
                    </a:lnTo>
                    <a:lnTo>
                      <a:pt x="63" y="22"/>
                    </a:lnTo>
                    <a:lnTo>
                      <a:pt x="64" y="22"/>
                    </a:lnTo>
                    <a:lnTo>
                      <a:pt x="70" y="13"/>
                    </a:lnTo>
                    <a:lnTo>
                      <a:pt x="82" y="14"/>
                    </a:lnTo>
                    <a:lnTo>
                      <a:pt x="85" y="7"/>
                    </a:lnTo>
                    <a:lnTo>
                      <a:pt x="88" y="0"/>
                    </a:lnTo>
                    <a:lnTo>
                      <a:pt x="94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6" name="Freeform 2243">
                <a:extLst>
                  <a:ext uri="{FF2B5EF4-FFF2-40B4-BE49-F238E27FC236}">
                    <a16:creationId xmlns:a16="http://schemas.microsoft.com/office/drawing/2014/main" id="{201D7066-9A22-210A-8DF3-3F18581F8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022"/>
                <a:ext cx="38" cy="32"/>
              </a:xfrm>
              <a:custGeom>
                <a:avLst/>
                <a:gdLst>
                  <a:gd name="T0" fmla="*/ 72 w 76"/>
                  <a:gd name="T1" fmla="*/ 59 h 64"/>
                  <a:gd name="T2" fmla="*/ 72 w 76"/>
                  <a:gd name="T3" fmla="*/ 43 h 64"/>
                  <a:gd name="T4" fmla="*/ 72 w 76"/>
                  <a:gd name="T5" fmla="*/ 35 h 64"/>
                  <a:gd name="T6" fmla="*/ 76 w 76"/>
                  <a:gd name="T7" fmla="*/ 31 h 64"/>
                  <a:gd name="T8" fmla="*/ 69 w 76"/>
                  <a:gd name="T9" fmla="*/ 27 h 64"/>
                  <a:gd name="T10" fmla="*/ 64 w 76"/>
                  <a:gd name="T11" fmla="*/ 21 h 64"/>
                  <a:gd name="T12" fmla="*/ 60 w 76"/>
                  <a:gd name="T13" fmla="*/ 20 h 64"/>
                  <a:gd name="T14" fmla="*/ 47 w 76"/>
                  <a:gd name="T15" fmla="*/ 20 h 64"/>
                  <a:gd name="T16" fmla="*/ 46 w 76"/>
                  <a:gd name="T17" fmla="*/ 20 h 64"/>
                  <a:gd name="T18" fmla="*/ 43 w 76"/>
                  <a:gd name="T19" fmla="*/ 20 h 64"/>
                  <a:gd name="T20" fmla="*/ 43 w 76"/>
                  <a:gd name="T21" fmla="*/ 14 h 64"/>
                  <a:gd name="T22" fmla="*/ 46 w 76"/>
                  <a:gd name="T23" fmla="*/ 6 h 64"/>
                  <a:gd name="T24" fmla="*/ 37 w 76"/>
                  <a:gd name="T25" fmla="*/ 2 h 64"/>
                  <a:gd name="T26" fmla="*/ 31 w 76"/>
                  <a:gd name="T27" fmla="*/ 0 h 64"/>
                  <a:gd name="T28" fmla="*/ 23 w 76"/>
                  <a:gd name="T29" fmla="*/ 2 h 64"/>
                  <a:gd name="T30" fmla="*/ 19 w 76"/>
                  <a:gd name="T31" fmla="*/ 11 h 64"/>
                  <a:gd name="T32" fmla="*/ 11 w 76"/>
                  <a:gd name="T33" fmla="*/ 12 h 64"/>
                  <a:gd name="T34" fmla="*/ 5 w 76"/>
                  <a:gd name="T35" fmla="*/ 11 h 64"/>
                  <a:gd name="T36" fmla="*/ 0 w 76"/>
                  <a:gd name="T37" fmla="*/ 21 h 64"/>
                  <a:gd name="T38" fmla="*/ 3 w 76"/>
                  <a:gd name="T39" fmla="*/ 21 h 64"/>
                  <a:gd name="T40" fmla="*/ 9 w 76"/>
                  <a:gd name="T41" fmla="*/ 26 h 64"/>
                  <a:gd name="T42" fmla="*/ 16 w 76"/>
                  <a:gd name="T43" fmla="*/ 27 h 64"/>
                  <a:gd name="T44" fmla="*/ 20 w 76"/>
                  <a:gd name="T45" fmla="*/ 34 h 64"/>
                  <a:gd name="T46" fmla="*/ 20 w 76"/>
                  <a:gd name="T47" fmla="*/ 38 h 64"/>
                  <a:gd name="T48" fmla="*/ 28 w 76"/>
                  <a:gd name="T49" fmla="*/ 44 h 64"/>
                  <a:gd name="T50" fmla="*/ 20 w 76"/>
                  <a:gd name="T51" fmla="*/ 50 h 64"/>
                  <a:gd name="T52" fmla="*/ 19 w 76"/>
                  <a:gd name="T53" fmla="*/ 53 h 64"/>
                  <a:gd name="T54" fmla="*/ 25 w 76"/>
                  <a:gd name="T55" fmla="*/ 59 h 64"/>
                  <a:gd name="T56" fmla="*/ 34 w 76"/>
                  <a:gd name="T57" fmla="*/ 64 h 64"/>
                  <a:gd name="T58" fmla="*/ 41 w 76"/>
                  <a:gd name="T59" fmla="*/ 64 h 64"/>
                  <a:gd name="T60" fmla="*/ 43 w 76"/>
                  <a:gd name="T61" fmla="*/ 56 h 64"/>
                  <a:gd name="T62" fmla="*/ 57 w 76"/>
                  <a:gd name="T63" fmla="*/ 55 h 64"/>
                  <a:gd name="T64" fmla="*/ 63 w 76"/>
                  <a:gd name="T65" fmla="*/ 56 h 64"/>
                  <a:gd name="T66" fmla="*/ 72 w 76"/>
                  <a:gd name="T67" fmla="*/ 5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6" h="64">
                    <a:moveTo>
                      <a:pt x="72" y="59"/>
                    </a:moveTo>
                    <a:lnTo>
                      <a:pt x="72" y="43"/>
                    </a:lnTo>
                    <a:lnTo>
                      <a:pt x="72" y="35"/>
                    </a:lnTo>
                    <a:lnTo>
                      <a:pt x="76" y="31"/>
                    </a:lnTo>
                    <a:lnTo>
                      <a:pt x="69" y="27"/>
                    </a:lnTo>
                    <a:lnTo>
                      <a:pt x="64" y="21"/>
                    </a:lnTo>
                    <a:lnTo>
                      <a:pt x="60" y="20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3" y="20"/>
                    </a:lnTo>
                    <a:lnTo>
                      <a:pt x="43" y="14"/>
                    </a:lnTo>
                    <a:lnTo>
                      <a:pt x="46" y="6"/>
                    </a:lnTo>
                    <a:lnTo>
                      <a:pt x="37" y="2"/>
                    </a:lnTo>
                    <a:lnTo>
                      <a:pt x="31" y="0"/>
                    </a:lnTo>
                    <a:lnTo>
                      <a:pt x="23" y="2"/>
                    </a:lnTo>
                    <a:lnTo>
                      <a:pt x="19" y="11"/>
                    </a:lnTo>
                    <a:lnTo>
                      <a:pt x="11" y="12"/>
                    </a:lnTo>
                    <a:lnTo>
                      <a:pt x="5" y="11"/>
                    </a:lnTo>
                    <a:lnTo>
                      <a:pt x="0" y="21"/>
                    </a:lnTo>
                    <a:lnTo>
                      <a:pt x="3" y="21"/>
                    </a:lnTo>
                    <a:lnTo>
                      <a:pt x="9" y="26"/>
                    </a:lnTo>
                    <a:lnTo>
                      <a:pt x="16" y="27"/>
                    </a:lnTo>
                    <a:lnTo>
                      <a:pt x="20" y="34"/>
                    </a:lnTo>
                    <a:lnTo>
                      <a:pt x="20" y="38"/>
                    </a:lnTo>
                    <a:lnTo>
                      <a:pt x="28" y="44"/>
                    </a:lnTo>
                    <a:lnTo>
                      <a:pt x="20" y="50"/>
                    </a:lnTo>
                    <a:lnTo>
                      <a:pt x="19" y="53"/>
                    </a:lnTo>
                    <a:lnTo>
                      <a:pt x="25" y="59"/>
                    </a:lnTo>
                    <a:lnTo>
                      <a:pt x="34" y="64"/>
                    </a:lnTo>
                    <a:lnTo>
                      <a:pt x="41" y="64"/>
                    </a:lnTo>
                    <a:lnTo>
                      <a:pt x="43" y="56"/>
                    </a:lnTo>
                    <a:lnTo>
                      <a:pt x="57" y="55"/>
                    </a:lnTo>
                    <a:lnTo>
                      <a:pt x="63" y="56"/>
                    </a:lnTo>
                    <a:lnTo>
                      <a:pt x="72" y="5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7" name="Freeform 2244">
                <a:extLst>
                  <a:ext uri="{FF2B5EF4-FFF2-40B4-BE49-F238E27FC236}">
                    <a16:creationId xmlns:a16="http://schemas.microsoft.com/office/drawing/2014/main" id="{15BDFAE9-C90F-A954-926F-8AF4CC82E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022"/>
                <a:ext cx="38" cy="32"/>
              </a:xfrm>
              <a:custGeom>
                <a:avLst/>
                <a:gdLst>
                  <a:gd name="T0" fmla="*/ 72 w 76"/>
                  <a:gd name="T1" fmla="*/ 59 h 64"/>
                  <a:gd name="T2" fmla="*/ 63 w 76"/>
                  <a:gd name="T3" fmla="*/ 56 h 64"/>
                  <a:gd name="T4" fmla="*/ 57 w 76"/>
                  <a:gd name="T5" fmla="*/ 55 h 64"/>
                  <a:gd name="T6" fmla="*/ 43 w 76"/>
                  <a:gd name="T7" fmla="*/ 56 h 64"/>
                  <a:gd name="T8" fmla="*/ 41 w 76"/>
                  <a:gd name="T9" fmla="*/ 64 h 64"/>
                  <a:gd name="T10" fmla="*/ 34 w 76"/>
                  <a:gd name="T11" fmla="*/ 64 h 64"/>
                  <a:gd name="T12" fmla="*/ 25 w 76"/>
                  <a:gd name="T13" fmla="*/ 59 h 64"/>
                  <a:gd name="T14" fmla="*/ 19 w 76"/>
                  <a:gd name="T15" fmla="*/ 53 h 64"/>
                  <a:gd name="T16" fmla="*/ 20 w 76"/>
                  <a:gd name="T17" fmla="*/ 50 h 64"/>
                  <a:gd name="T18" fmla="*/ 28 w 76"/>
                  <a:gd name="T19" fmla="*/ 44 h 64"/>
                  <a:gd name="T20" fmla="*/ 20 w 76"/>
                  <a:gd name="T21" fmla="*/ 38 h 64"/>
                  <a:gd name="T22" fmla="*/ 20 w 76"/>
                  <a:gd name="T23" fmla="*/ 34 h 64"/>
                  <a:gd name="T24" fmla="*/ 16 w 76"/>
                  <a:gd name="T25" fmla="*/ 27 h 64"/>
                  <a:gd name="T26" fmla="*/ 9 w 76"/>
                  <a:gd name="T27" fmla="*/ 26 h 64"/>
                  <a:gd name="T28" fmla="*/ 3 w 76"/>
                  <a:gd name="T29" fmla="*/ 21 h 64"/>
                  <a:gd name="T30" fmla="*/ 0 w 76"/>
                  <a:gd name="T31" fmla="*/ 21 h 64"/>
                  <a:gd name="T32" fmla="*/ 5 w 76"/>
                  <a:gd name="T33" fmla="*/ 11 h 64"/>
                  <a:gd name="T34" fmla="*/ 11 w 76"/>
                  <a:gd name="T35" fmla="*/ 12 h 64"/>
                  <a:gd name="T36" fmla="*/ 19 w 76"/>
                  <a:gd name="T37" fmla="*/ 11 h 64"/>
                  <a:gd name="T38" fmla="*/ 23 w 76"/>
                  <a:gd name="T39" fmla="*/ 2 h 64"/>
                  <a:gd name="T40" fmla="*/ 31 w 76"/>
                  <a:gd name="T41" fmla="*/ 0 h 64"/>
                  <a:gd name="T42" fmla="*/ 37 w 76"/>
                  <a:gd name="T43" fmla="*/ 2 h 64"/>
                  <a:gd name="T44" fmla="*/ 46 w 76"/>
                  <a:gd name="T45" fmla="*/ 6 h 64"/>
                  <a:gd name="T46" fmla="*/ 43 w 76"/>
                  <a:gd name="T47" fmla="*/ 14 h 64"/>
                  <a:gd name="T48" fmla="*/ 43 w 76"/>
                  <a:gd name="T49" fmla="*/ 20 h 64"/>
                  <a:gd name="T50" fmla="*/ 46 w 76"/>
                  <a:gd name="T51" fmla="*/ 20 h 64"/>
                  <a:gd name="T52" fmla="*/ 47 w 76"/>
                  <a:gd name="T53" fmla="*/ 20 h 64"/>
                  <a:gd name="T54" fmla="*/ 60 w 76"/>
                  <a:gd name="T55" fmla="*/ 20 h 64"/>
                  <a:gd name="T56" fmla="*/ 64 w 76"/>
                  <a:gd name="T57" fmla="*/ 21 h 64"/>
                  <a:gd name="T58" fmla="*/ 69 w 76"/>
                  <a:gd name="T59" fmla="*/ 27 h 64"/>
                  <a:gd name="T60" fmla="*/ 76 w 76"/>
                  <a:gd name="T61" fmla="*/ 31 h 64"/>
                  <a:gd name="T62" fmla="*/ 72 w 76"/>
                  <a:gd name="T63" fmla="*/ 35 h 64"/>
                  <a:gd name="T64" fmla="*/ 72 w 76"/>
                  <a:gd name="T65" fmla="*/ 43 h 64"/>
                  <a:gd name="T66" fmla="*/ 72 w 76"/>
                  <a:gd name="T67" fmla="*/ 5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6" h="64">
                    <a:moveTo>
                      <a:pt x="72" y="59"/>
                    </a:moveTo>
                    <a:lnTo>
                      <a:pt x="63" y="56"/>
                    </a:lnTo>
                    <a:lnTo>
                      <a:pt x="57" y="55"/>
                    </a:lnTo>
                    <a:lnTo>
                      <a:pt x="43" y="56"/>
                    </a:lnTo>
                    <a:lnTo>
                      <a:pt x="41" y="64"/>
                    </a:lnTo>
                    <a:lnTo>
                      <a:pt x="34" y="64"/>
                    </a:lnTo>
                    <a:lnTo>
                      <a:pt x="25" y="59"/>
                    </a:lnTo>
                    <a:lnTo>
                      <a:pt x="19" y="53"/>
                    </a:lnTo>
                    <a:lnTo>
                      <a:pt x="20" y="50"/>
                    </a:lnTo>
                    <a:lnTo>
                      <a:pt x="28" y="44"/>
                    </a:lnTo>
                    <a:lnTo>
                      <a:pt x="20" y="38"/>
                    </a:lnTo>
                    <a:lnTo>
                      <a:pt x="20" y="34"/>
                    </a:lnTo>
                    <a:lnTo>
                      <a:pt x="16" y="27"/>
                    </a:lnTo>
                    <a:lnTo>
                      <a:pt x="9" y="26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5" y="11"/>
                    </a:lnTo>
                    <a:lnTo>
                      <a:pt x="11" y="12"/>
                    </a:lnTo>
                    <a:lnTo>
                      <a:pt x="19" y="11"/>
                    </a:lnTo>
                    <a:lnTo>
                      <a:pt x="23" y="2"/>
                    </a:lnTo>
                    <a:lnTo>
                      <a:pt x="31" y="0"/>
                    </a:lnTo>
                    <a:lnTo>
                      <a:pt x="37" y="2"/>
                    </a:lnTo>
                    <a:lnTo>
                      <a:pt x="46" y="6"/>
                    </a:lnTo>
                    <a:lnTo>
                      <a:pt x="43" y="14"/>
                    </a:lnTo>
                    <a:lnTo>
                      <a:pt x="43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60" y="20"/>
                    </a:lnTo>
                    <a:lnTo>
                      <a:pt x="64" y="21"/>
                    </a:lnTo>
                    <a:lnTo>
                      <a:pt x="69" y="27"/>
                    </a:lnTo>
                    <a:lnTo>
                      <a:pt x="76" y="31"/>
                    </a:lnTo>
                    <a:lnTo>
                      <a:pt x="72" y="35"/>
                    </a:lnTo>
                    <a:lnTo>
                      <a:pt x="72" y="43"/>
                    </a:lnTo>
                    <a:lnTo>
                      <a:pt x="72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8" name="Freeform 2245">
                <a:extLst>
                  <a:ext uri="{FF2B5EF4-FFF2-40B4-BE49-F238E27FC236}">
                    <a16:creationId xmlns:a16="http://schemas.microsoft.com/office/drawing/2014/main" id="{4168CBD3-3B16-F550-AADF-835A0FC99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022"/>
                <a:ext cx="38" cy="32"/>
              </a:xfrm>
              <a:custGeom>
                <a:avLst/>
                <a:gdLst>
                  <a:gd name="T0" fmla="*/ 72 w 76"/>
                  <a:gd name="T1" fmla="*/ 59 h 64"/>
                  <a:gd name="T2" fmla="*/ 63 w 76"/>
                  <a:gd name="T3" fmla="*/ 56 h 64"/>
                  <a:gd name="T4" fmla="*/ 57 w 76"/>
                  <a:gd name="T5" fmla="*/ 55 h 64"/>
                  <a:gd name="T6" fmla="*/ 43 w 76"/>
                  <a:gd name="T7" fmla="*/ 56 h 64"/>
                  <a:gd name="T8" fmla="*/ 41 w 76"/>
                  <a:gd name="T9" fmla="*/ 64 h 64"/>
                  <a:gd name="T10" fmla="*/ 34 w 76"/>
                  <a:gd name="T11" fmla="*/ 64 h 64"/>
                  <a:gd name="T12" fmla="*/ 25 w 76"/>
                  <a:gd name="T13" fmla="*/ 59 h 64"/>
                  <a:gd name="T14" fmla="*/ 19 w 76"/>
                  <a:gd name="T15" fmla="*/ 53 h 64"/>
                  <a:gd name="T16" fmla="*/ 20 w 76"/>
                  <a:gd name="T17" fmla="*/ 50 h 64"/>
                  <a:gd name="T18" fmla="*/ 28 w 76"/>
                  <a:gd name="T19" fmla="*/ 44 h 64"/>
                  <a:gd name="T20" fmla="*/ 20 w 76"/>
                  <a:gd name="T21" fmla="*/ 38 h 64"/>
                  <a:gd name="T22" fmla="*/ 20 w 76"/>
                  <a:gd name="T23" fmla="*/ 34 h 64"/>
                  <a:gd name="T24" fmla="*/ 16 w 76"/>
                  <a:gd name="T25" fmla="*/ 27 h 64"/>
                  <a:gd name="T26" fmla="*/ 9 w 76"/>
                  <a:gd name="T27" fmla="*/ 26 h 64"/>
                  <a:gd name="T28" fmla="*/ 3 w 76"/>
                  <a:gd name="T29" fmla="*/ 21 h 64"/>
                  <a:gd name="T30" fmla="*/ 0 w 76"/>
                  <a:gd name="T31" fmla="*/ 21 h 64"/>
                  <a:gd name="T32" fmla="*/ 5 w 76"/>
                  <a:gd name="T33" fmla="*/ 11 h 64"/>
                  <a:gd name="T34" fmla="*/ 11 w 76"/>
                  <a:gd name="T35" fmla="*/ 12 h 64"/>
                  <a:gd name="T36" fmla="*/ 19 w 76"/>
                  <a:gd name="T37" fmla="*/ 11 h 64"/>
                  <a:gd name="T38" fmla="*/ 23 w 76"/>
                  <a:gd name="T39" fmla="*/ 2 h 64"/>
                  <a:gd name="T40" fmla="*/ 31 w 76"/>
                  <a:gd name="T41" fmla="*/ 0 h 64"/>
                  <a:gd name="T42" fmla="*/ 37 w 76"/>
                  <a:gd name="T43" fmla="*/ 2 h 64"/>
                  <a:gd name="T44" fmla="*/ 46 w 76"/>
                  <a:gd name="T45" fmla="*/ 6 h 64"/>
                  <a:gd name="T46" fmla="*/ 43 w 76"/>
                  <a:gd name="T47" fmla="*/ 14 h 64"/>
                  <a:gd name="T48" fmla="*/ 43 w 76"/>
                  <a:gd name="T49" fmla="*/ 20 h 64"/>
                  <a:gd name="T50" fmla="*/ 46 w 76"/>
                  <a:gd name="T51" fmla="*/ 20 h 64"/>
                  <a:gd name="T52" fmla="*/ 47 w 76"/>
                  <a:gd name="T53" fmla="*/ 20 h 64"/>
                  <a:gd name="T54" fmla="*/ 60 w 76"/>
                  <a:gd name="T55" fmla="*/ 20 h 64"/>
                  <a:gd name="T56" fmla="*/ 64 w 76"/>
                  <a:gd name="T57" fmla="*/ 21 h 64"/>
                  <a:gd name="T58" fmla="*/ 69 w 76"/>
                  <a:gd name="T59" fmla="*/ 27 h 64"/>
                  <a:gd name="T60" fmla="*/ 76 w 76"/>
                  <a:gd name="T61" fmla="*/ 31 h 64"/>
                  <a:gd name="T62" fmla="*/ 72 w 76"/>
                  <a:gd name="T63" fmla="*/ 35 h 64"/>
                  <a:gd name="T64" fmla="*/ 72 w 76"/>
                  <a:gd name="T65" fmla="*/ 43 h 64"/>
                  <a:gd name="T66" fmla="*/ 72 w 76"/>
                  <a:gd name="T67" fmla="*/ 5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6" h="64">
                    <a:moveTo>
                      <a:pt x="72" y="59"/>
                    </a:moveTo>
                    <a:lnTo>
                      <a:pt x="63" y="56"/>
                    </a:lnTo>
                    <a:lnTo>
                      <a:pt x="57" y="55"/>
                    </a:lnTo>
                    <a:lnTo>
                      <a:pt x="43" y="56"/>
                    </a:lnTo>
                    <a:lnTo>
                      <a:pt x="41" y="64"/>
                    </a:lnTo>
                    <a:lnTo>
                      <a:pt x="34" y="64"/>
                    </a:lnTo>
                    <a:lnTo>
                      <a:pt x="25" y="59"/>
                    </a:lnTo>
                    <a:lnTo>
                      <a:pt x="19" y="53"/>
                    </a:lnTo>
                    <a:lnTo>
                      <a:pt x="20" y="50"/>
                    </a:lnTo>
                    <a:lnTo>
                      <a:pt x="28" y="44"/>
                    </a:lnTo>
                    <a:lnTo>
                      <a:pt x="20" y="38"/>
                    </a:lnTo>
                    <a:lnTo>
                      <a:pt x="20" y="34"/>
                    </a:lnTo>
                    <a:lnTo>
                      <a:pt x="16" y="27"/>
                    </a:lnTo>
                    <a:lnTo>
                      <a:pt x="9" y="26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5" y="11"/>
                    </a:lnTo>
                    <a:lnTo>
                      <a:pt x="11" y="12"/>
                    </a:lnTo>
                    <a:lnTo>
                      <a:pt x="19" y="11"/>
                    </a:lnTo>
                    <a:lnTo>
                      <a:pt x="23" y="2"/>
                    </a:lnTo>
                    <a:lnTo>
                      <a:pt x="31" y="0"/>
                    </a:lnTo>
                    <a:lnTo>
                      <a:pt x="37" y="2"/>
                    </a:lnTo>
                    <a:lnTo>
                      <a:pt x="46" y="6"/>
                    </a:lnTo>
                    <a:lnTo>
                      <a:pt x="43" y="14"/>
                    </a:lnTo>
                    <a:lnTo>
                      <a:pt x="43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60" y="20"/>
                    </a:lnTo>
                    <a:lnTo>
                      <a:pt x="64" y="21"/>
                    </a:lnTo>
                    <a:lnTo>
                      <a:pt x="69" y="27"/>
                    </a:lnTo>
                    <a:lnTo>
                      <a:pt x="76" y="31"/>
                    </a:lnTo>
                    <a:lnTo>
                      <a:pt x="72" y="35"/>
                    </a:lnTo>
                    <a:lnTo>
                      <a:pt x="72" y="43"/>
                    </a:lnTo>
                    <a:lnTo>
                      <a:pt x="72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9" name="Freeform 2246">
                <a:extLst>
                  <a:ext uri="{FF2B5EF4-FFF2-40B4-BE49-F238E27FC236}">
                    <a16:creationId xmlns:a16="http://schemas.microsoft.com/office/drawing/2014/main" id="{CD75F87E-8CED-C373-CAB1-C2514A432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896"/>
                <a:ext cx="173" cy="112"/>
              </a:xfrm>
              <a:custGeom>
                <a:avLst/>
                <a:gdLst>
                  <a:gd name="T0" fmla="*/ 265 w 346"/>
                  <a:gd name="T1" fmla="*/ 112 h 225"/>
                  <a:gd name="T2" fmla="*/ 249 w 346"/>
                  <a:gd name="T3" fmla="*/ 123 h 225"/>
                  <a:gd name="T4" fmla="*/ 236 w 346"/>
                  <a:gd name="T5" fmla="*/ 111 h 225"/>
                  <a:gd name="T6" fmla="*/ 221 w 346"/>
                  <a:gd name="T7" fmla="*/ 89 h 225"/>
                  <a:gd name="T8" fmla="*/ 235 w 346"/>
                  <a:gd name="T9" fmla="*/ 65 h 225"/>
                  <a:gd name="T10" fmla="*/ 232 w 346"/>
                  <a:gd name="T11" fmla="*/ 58 h 225"/>
                  <a:gd name="T12" fmla="*/ 221 w 346"/>
                  <a:gd name="T13" fmla="*/ 36 h 225"/>
                  <a:gd name="T14" fmla="*/ 243 w 346"/>
                  <a:gd name="T15" fmla="*/ 38 h 225"/>
                  <a:gd name="T16" fmla="*/ 239 w 346"/>
                  <a:gd name="T17" fmla="*/ 26 h 225"/>
                  <a:gd name="T18" fmla="*/ 227 w 346"/>
                  <a:gd name="T19" fmla="*/ 17 h 225"/>
                  <a:gd name="T20" fmla="*/ 215 w 346"/>
                  <a:gd name="T21" fmla="*/ 24 h 225"/>
                  <a:gd name="T22" fmla="*/ 185 w 346"/>
                  <a:gd name="T23" fmla="*/ 17 h 225"/>
                  <a:gd name="T24" fmla="*/ 171 w 346"/>
                  <a:gd name="T25" fmla="*/ 3 h 225"/>
                  <a:gd name="T26" fmla="*/ 165 w 346"/>
                  <a:gd name="T27" fmla="*/ 17 h 225"/>
                  <a:gd name="T28" fmla="*/ 159 w 346"/>
                  <a:gd name="T29" fmla="*/ 29 h 225"/>
                  <a:gd name="T30" fmla="*/ 147 w 346"/>
                  <a:gd name="T31" fmla="*/ 24 h 225"/>
                  <a:gd name="T32" fmla="*/ 136 w 346"/>
                  <a:gd name="T33" fmla="*/ 23 h 225"/>
                  <a:gd name="T34" fmla="*/ 123 w 346"/>
                  <a:gd name="T35" fmla="*/ 35 h 225"/>
                  <a:gd name="T36" fmla="*/ 115 w 346"/>
                  <a:gd name="T37" fmla="*/ 45 h 225"/>
                  <a:gd name="T38" fmla="*/ 100 w 346"/>
                  <a:gd name="T39" fmla="*/ 44 h 225"/>
                  <a:gd name="T40" fmla="*/ 80 w 346"/>
                  <a:gd name="T41" fmla="*/ 47 h 225"/>
                  <a:gd name="T42" fmla="*/ 48 w 346"/>
                  <a:gd name="T43" fmla="*/ 58 h 225"/>
                  <a:gd name="T44" fmla="*/ 30 w 346"/>
                  <a:gd name="T45" fmla="*/ 62 h 225"/>
                  <a:gd name="T46" fmla="*/ 29 w 346"/>
                  <a:gd name="T47" fmla="*/ 76 h 225"/>
                  <a:gd name="T48" fmla="*/ 10 w 346"/>
                  <a:gd name="T49" fmla="*/ 80 h 225"/>
                  <a:gd name="T50" fmla="*/ 4 w 346"/>
                  <a:gd name="T51" fmla="*/ 96 h 225"/>
                  <a:gd name="T52" fmla="*/ 7 w 346"/>
                  <a:gd name="T53" fmla="*/ 117 h 225"/>
                  <a:gd name="T54" fmla="*/ 3 w 346"/>
                  <a:gd name="T55" fmla="*/ 131 h 225"/>
                  <a:gd name="T56" fmla="*/ 15 w 346"/>
                  <a:gd name="T57" fmla="*/ 137 h 225"/>
                  <a:gd name="T58" fmla="*/ 29 w 346"/>
                  <a:gd name="T59" fmla="*/ 165 h 225"/>
                  <a:gd name="T60" fmla="*/ 57 w 346"/>
                  <a:gd name="T61" fmla="*/ 178 h 225"/>
                  <a:gd name="T62" fmla="*/ 68 w 346"/>
                  <a:gd name="T63" fmla="*/ 184 h 225"/>
                  <a:gd name="T64" fmla="*/ 82 w 346"/>
                  <a:gd name="T65" fmla="*/ 188 h 225"/>
                  <a:gd name="T66" fmla="*/ 103 w 346"/>
                  <a:gd name="T67" fmla="*/ 196 h 225"/>
                  <a:gd name="T68" fmla="*/ 117 w 346"/>
                  <a:gd name="T69" fmla="*/ 211 h 225"/>
                  <a:gd name="T70" fmla="*/ 138 w 346"/>
                  <a:gd name="T71" fmla="*/ 213 h 225"/>
                  <a:gd name="T72" fmla="*/ 153 w 346"/>
                  <a:gd name="T73" fmla="*/ 220 h 225"/>
                  <a:gd name="T74" fmla="*/ 177 w 346"/>
                  <a:gd name="T75" fmla="*/ 222 h 225"/>
                  <a:gd name="T76" fmla="*/ 197 w 346"/>
                  <a:gd name="T77" fmla="*/ 225 h 225"/>
                  <a:gd name="T78" fmla="*/ 217 w 346"/>
                  <a:gd name="T79" fmla="*/ 216 h 225"/>
                  <a:gd name="T80" fmla="*/ 232 w 346"/>
                  <a:gd name="T81" fmla="*/ 208 h 225"/>
                  <a:gd name="T82" fmla="*/ 247 w 346"/>
                  <a:gd name="T83" fmla="*/ 213 h 225"/>
                  <a:gd name="T84" fmla="*/ 262 w 346"/>
                  <a:gd name="T85" fmla="*/ 194 h 225"/>
                  <a:gd name="T86" fmla="*/ 277 w 346"/>
                  <a:gd name="T87" fmla="*/ 187 h 225"/>
                  <a:gd name="T88" fmla="*/ 293 w 346"/>
                  <a:gd name="T89" fmla="*/ 190 h 225"/>
                  <a:gd name="T90" fmla="*/ 285 w 346"/>
                  <a:gd name="T91" fmla="*/ 172 h 225"/>
                  <a:gd name="T92" fmla="*/ 305 w 346"/>
                  <a:gd name="T93" fmla="*/ 175 h 225"/>
                  <a:gd name="T94" fmla="*/ 332 w 346"/>
                  <a:gd name="T95" fmla="*/ 182 h 225"/>
                  <a:gd name="T96" fmla="*/ 346 w 346"/>
                  <a:gd name="T97" fmla="*/ 176 h 225"/>
                  <a:gd name="T98" fmla="*/ 334 w 346"/>
                  <a:gd name="T99" fmla="*/ 159 h 225"/>
                  <a:gd name="T100" fmla="*/ 343 w 346"/>
                  <a:gd name="T101" fmla="*/ 147 h 225"/>
                  <a:gd name="T102" fmla="*/ 315 w 346"/>
                  <a:gd name="T103" fmla="*/ 146 h 225"/>
                  <a:gd name="T104" fmla="*/ 305 w 346"/>
                  <a:gd name="T105" fmla="*/ 121 h 225"/>
                  <a:gd name="T106" fmla="*/ 290 w 346"/>
                  <a:gd name="T107" fmla="*/ 109 h 225"/>
                  <a:gd name="T108" fmla="*/ 273 w 346"/>
                  <a:gd name="T109" fmla="*/ 112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6" h="225">
                    <a:moveTo>
                      <a:pt x="273" y="112"/>
                    </a:moveTo>
                    <a:lnTo>
                      <a:pt x="270" y="109"/>
                    </a:lnTo>
                    <a:lnTo>
                      <a:pt x="265" y="112"/>
                    </a:lnTo>
                    <a:lnTo>
                      <a:pt x="255" y="112"/>
                    </a:lnTo>
                    <a:lnTo>
                      <a:pt x="250" y="117"/>
                    </a:lnTo>
                    <a:lnTo>
                      <a:pt x="249" y="123"/>
                    </a:lnTo>
                    <a:lnTo>
                      <a:pt x="243" y="118"/>
                    </a:lnTo>
                    <a:lnTo>
                      <a:pt x="238" y="118"/>
                    </a:lnTo>
                    <a:lnTo>
                      <a:pt x="236" y="111"/>
                    </a:lnTo>
                    <a:lnTo>
                      <a:pt x="238" y="109"/>
                    </a:lnTo>
                    <a:lnTo>
                      <a:pt x="227" y="99"/>
                    </a:lnTo>
                    <a:lnTo>
                      <a:pt x="221" y="89"/>
                    </a:lnTo>
                    <a:lnTo>
                      <a:pt x="232" y="83"/>
                    </a:lnTo>
                    <a:lnTo>
                      <a:pt x="232" y="74"/>
                    </a:lnTo>
                    <a:lnTo>
                      <a:pt x="235" y="65"/>
                    </a:lnTo>
                    <a:lnTo>
                      <a:pt x="239" y="61"/>
                    </a:lnTo>
                    <a:lnTo>
                      <a:pt x="236" y="56"/>
                    </a:lnTo>
                    <a:lnTo>
                      <a:pt x="232" y="58"/>
                    </a:lnTo>
                    <a:lnTo>
                      <a:pt x="227" y="55"/>
                    </a:lnTo>
                    <a:lnTo>
                      <a:pt x="218" y="44"/>
                    </a:lnTo>
                    <a:lnTo>
                      <a:pt x="221" y="36"/>
                    </a:lnTo>
                    <a:lnTo>
                      <a:pt x="233" y="42"/>
                    </a:lnTo>
                    <a:lnTo>
                      <a:pt x="239" y="42"/>
                    </a:lnTo>
                    <a:lnTo>
                      <a:pt x="243" y="38"/>
                    </a:lnTo>
                    <a:lnTo>
                      <a:pt x="239" y="33"/>
                    </a:lnTo>
                    <a:lnTo>
                      <a:pt x="236" y="30"/>
                    </a:lnTo>
                    <a:lnTo>
                      <a:pt x="239" y="26"/>
                    </a:lnTo>
                    <a:lnTo>
                      <a:pt x="232" y="24"/>
                    </a:lnTo>
                    <a:lnTo>
                      <a:pt x="233" y="20"/>
                    </a:lnTo>
                    <a:lnTo>
                      <a:pt x="227" y="17"/>
                    </a:lnTo>
                    <a:lnTo>
                      <a:pt x="215" y="17"/>
                    </a:lnTo>
                    <a:lnTo>
                      <a:pt x="218" y="23"/>
                    </a:lnTo>
                    <a:lnTo>
                      <a:pt x="215" y="24"/>
                    </a:lnTo>
                    <a:lnTo>
                      <a:pt x="203" y="17"/>
                    </a:lnTo>
                    <a:lnTo>
                      <a:pt x="199" y="14"/>
                    </a:lnTo>
                    <a:lnTo>
                      <a:pt x="185" y="17"/>
                    </a:lnTo>
                    <a:lnTo>
                      <a:pt x="177" y="7"/>
                    </a:lnTo>
                    <a:lnTo>
                      <a:pt x="179" y="3"/>
                    </a:lnTo>
                    <a:lnTo>
                      <a:pt x="171" y="3"/>
                    </a:lnTo>
                    <a:lnTo>
                      <a:pt x="164" y="0"/>
                    </a:lnTo>
                    <a:lnTo>
                      <a:pt x="162" y="3"/>
                    </a:lnTo>
                    <a:lnTo>
                      <a:pt x="165" y="17"/>
                    </a:lnTo>
                    <a:lnTo>
                      <a:pt x="162" y="20"/>
                    </a:lnTo>
                    <a:lnTo>
                      <a:pt x="162" y="26"/>
                    </a:lnTo>
                    <a:lnTo>
                      <a:pt x="159" y="29"/>
                    </a:lnTo>
                    <a:lnTo>
                      <a:pt x="159" y="33"/>
                    </a:lnTo>
                    <a:lnTo>
                      <a:pt x="148" y="29"/>
                    </a:lnTo>
                    <a:lnTo>
                      <a:pt x="147" y="24"/>
                    </a:lnTo>
                    <a:lnTo>
                      <a:pt x="141" y="29"/>
                    </a:lnTo>
                    <a:lnTo>
                      <a:pt x="136" y="30"/>
                    </a:lnTo>
                    <a:lnTo>
                      <a:pt x="136" y="23"/>
                    </a:lnTo>
                    <a:lnTo>
                      <a:pt x="133" y="21"/>
                    </a:lnTo>
                    <a:lnTo>
                      <a:pt x="126" y="30"/>
                    </a:lnTo>
                    <a:lnTo>
                      <a:pt x="123" y="35"/>
                    </a:lnTo>
                    <a:lnTo>
                      <a:pt x="118" y="38"/>
                    </a:lnTo>
                    <a:lnTo>
                      <a:pt x="120" y="44"/>
                    </a:lnTo>
                    <a:lnTo>
                      <a:pt x="115" y="45"/>
                    </a:lnTo>
                    <a:lnTo>
                      <a:pt x="112" y="41"/>
                    </a:lnTo>
                    <a:lnTo>
                      <a:pt x="109" y="45"/>
                    </a:lnTo>
                    <a:lnTo>
                      <a:pt x="100" y="44"/>
                    </a:lnTo>
                    <a:lnTo>
                      <a:pt x="92" y="47"/>
                    </a:lnTo>
                    <a:lnTo>
                      <a:pt x="89" y="44"/>
                    </a:lnTo>
                    <a:lnTo>
                      <a:pt x="80" y="47"/>
                    </a:lnTo>
                    <a:lnTo>
                      <a:pt x="77" y="53"/>
                    </a:lnTo>
                    <a:lnTo>
                      <a:pt x="59" y="59"/>
                    </a:lnTo>
                    <a:lnTo>
                      <a:pt x="48" y="58"/>
                    </a:lnTo>
                    <a:lnTo>
                      <a:pt x="44" y="50"/>
                    </a:lnTo>
                    <a:lnTo>
                      <a:pt x="36" y="53"/>
                    </a:lnTo>
                    <a:lnTo>
                      <a:pt x="30" y="62"/>
                    </a:lnTo>
                    <a:lnTo>
                      <a:pt x="32" y="67"/>
                    </a:lnTo>
                    <a:lnTo>
                      <a:pt x="29" y="71"/>
                    </a:lnTo>
                    <a:lnTo>
                      <a:pt x="29" y="76"/>
                    </a:lnTo>
                    <a:lnTo>
                      <a:pt x="22" y="79"/>
                    </a:lnTo>
                    <a:lnTo>
                      <a:pt x="18" y="82"/>
                    </a:lnTo>
                    <a:lnTo>
                      <a:pt x="10" y="80"/>
                    </a:lnTo>
                    <a:lnTo>
                      <a:pt x="3" y="88"/>
                    </a:lnTo>
                    <a:lnTo>
                      <a:pt x="0" y="93"/>
                    </a:lnTo>
                    <a:lnTo>
                      <a:pt x="4" y="96"/>
                    </a:lnTo>
                    <a:lnTo>
                      <a:pt x="7" y="103"/>
                    </a:lnTo>
                    <a:lnTo>
                      <a:pt x="6" y="108"/>
                    </a:lnTo>
                    <a:lnTo>
                      <a:pt x="7" y="117"/>
                    </a:lnTo>
                    <a:lnTo>
                      <a:pt x="12" y="117"/>
                    </a:lnTo>
                    <a:lnTo>
                      <a:pt x="9" y="120"/>
                    </a:lnTo>
                    <a:lnTo>
                      <a:pt x="3" y="131"/>
                    </a:lnTo>
                    <a:lnTo>
                      <a:pt x="6" y="137"/>
                    </a:lnTo>
                    <a:lnTo>
                      <a:pt x="9" y="135"/>
                    </a:lnTo>
                    <a:lnTo>
                      <a:pt x="15" y="137"/>
                    </a:lnTo>
                    <a:lnTo>
                      <a:pt x="19" y="135"/>
                    </a:lnTo>
                    <a:lnTo>
                      <a:pt x="19" y="156"/>
                    </a:lnTo>
                    <a:lnTo>
                      <a:pt x="29" y="165"/>
                    </a:lnTo>
                    <a:lnTo>
                      <a:pt x="35" y="164"/>
                    </a:lnTo>
                    <a:lnTo>
                      <a:pt x="42" y="165"/>
                    </a:lnTo>
                    <a:lnTo>
                      <a:pt x="57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8" y="184"/>
                    </a:lnTo>
                    <a:lnTo>
                      <a:pt x="77" y="179"/>
                    </a:lnTo>
                    <a:lnTo>
                      <a:pt x="83" y="184"/>
                    </a:lnTo>
                    <a:lnTo>
                      <a:pt x="82" y="188"/>
                    </a:lnTo>
                    <a:lnTo>
                      <a:pt x="91" y="193"/>
                    </a:lnTo>
                    <a:lnTo>
                      <a:pt x="95" y="202"/>
                    </a:lnTo>
                    <a:lnTo>
                      <a:pt x="103" y="196"/>
                    </a:lnTo>
                    <a:lnTo>
                      <a:pt x="109" y="205"/>
                    </a:lnTo>
                    <a:lnTo>
                      <a:pt x="109" y="211"/>
                    </a:lnTo>
                    <a:lnTo>
                      <a:pt x="117" y="211"/>
                    </a:lnTo>
                    <a:lnTo>
                      <a:pt x="124" y="208"/>
                    </a:lnTo>
                    <a:lnTo>
                      <a:pt x="130" y="205"/>
                    </a:lnTo>
                    <a:lnTo>
                      <a:pt x="138" y="213"/>
                    </a:lnTo>
                    <a:lnTo>
                      <a:pt x="144" y="211"/>
                    </a:lnTo>
                    <a:lnTo>
                      <a:pt x="148" y="213"/>
                    </a:lnTo>
                    <a:lnTo>
                      <a:pt x="153" y="220"/>
                    </a:lnTo>
                    <a:lnTo>
                      <a:pt x="164" y="220"/>
                    </a:lnTo>
                    <a:lnTo>
                      <a:pt x="171" y="216"/>
                    </a:lnTo>
                    <a:lnTo>
                      <a:pt x="177" y="222"/>
                    </a:lnTo>
                    <a:lnTo>
                      <a:pt x="182" y="225"/>
                    </a:lnTo>
                    <a:lnTo>
                      <a:pt x="188" y="222"/>
                    </a:lnTo>
                    <a:lnTo>
                      <a:pt x="197" y="225"/>
                    </a:lnTo>
                    <a:lnTo>
                      <a:pt x="205" y="210"/>
                    </a:lnTo>
                    <a:lnTo>
                      <a:pt x="212" y="213"/>
                    </a:lnTo>
                    <a:lnTo>
                      <a:pt x="217" y="216"/>
                    </a:lnTo>
                    <a:lnTo>
                      <a:pt x="221" y="214"/>
                    </a:lnTo>
                    <a:lnTo>
                      <a:pt x="229" y="207"/>
                    </a:lnTo>
                    <a:lnTo>
                      <a:pt x="232" y="208"/>
                    </a:lnTo>
                    <a:lnTo>
                      <a:pt x="236" y="216"/>
                    </a:lnTo>
                    <a:lnTo>
                      <a:pt x="246" y="216"/>
                    </a:lnTo>
                    <a:lnTo>
                      <a:pt x="247" y="213"/>
                    </a:lnTo>
                    <a:lnTo>
                      <a:pt x="253" y="210"/>
                    </a:lnTo>
                    <a:lnTo>
                      <a:pt x="261" y="199"/>
                    </a:lnTo>
                    <a:lnTo>
                      <a:pt x="262" y="194"/>
                    </a:lnTo>
                    <a:lnTo>
                      <a:pt x="267" y="191"/>
                    </a:lnTo>
                    <a:lnTo>
                      <a:pt x="280" y="193"/>
                    </a:lnTo>
                    <a:lnTo>
                      <a:pt x="277" y="187"/>
                    </a:lnTo>
                    <a:lnTo>
                      <a:pt x="283" y="184"/>
                    </a:lnTo>
                    <a:lnTo>
                      <a:pt x="285" y="191"/>
                    </a:lnTo>
                    <a:lnTo>
                      <a:pt x="293" y="190"/>
                    </a:lnTo>
                    <a:lnTo>
                      <a:pt x="287" y="184"/>
                    </a:lnTo>
                    <a:lnTo>
                      <a:pt x="285" y="176"/>
                    </a:lnTo>
                    <a:lnTo>
                      <a:pt x="285" y="172"/>
                    </a:lnTo>
                    <a:lnTo>
                      <a:pt x="294" y="167"/>
                    </a:lnTo>
                    <a:lnTo>
                      <a:pt x="300" y="169"/>
                    </a:lnTo>
                    <a:lnTo>
                      <a:pt x="305" y="175"/>
                    </a:lnTo>
                    <a:lnTo>
                      <a:pt x="323" y="173"/>
                    </a:lnTo>
                    <a:lnTo>
                      <a:pt x="331" y="176"/>
                    </a:lnTo>
                    <a:lnTo>
                      <a:pt x="332" y="182"/>
                    </a:lnTo>
                    <a:lnTo>
                      <a:pt x="341" y="181"/>
                    </a:lnTo>
                    <a:lnTo>
                      <a:pt x="343" y="178"/>
                    </a:lnTo>
                    <a:lnTo>
                      <a:pt x="346" y="176"/>
                    </a:lnTo>
                    <a:lnTo>
                      <a:pt x="346" y="169"/>
                    </a:lnTo>
                    <a:lnTo>
                      <a:pt x="344" y="165"/>
                    </a:lnTo>
                    <a:lnTo>
                      <a:pt x="334" y="159"/>
                    </a:lnTo>
                    <a:lnTo>
                      <a:pt x="341" y="159"/>
                    </a:lnTo>
                    <a:lnTo>
                      <a:pt x="338" y="153"/>
                    </a:lnTo>
                    <a:lnTo>
                      <a:pt x="343" y="147"/>
                    </a:lnTo>
                    <a:lnTo>
                      <a:pt x="334" y="137"/>
                    </a:lnTo>
                    <a:lnTo>
                      <a:pt x="331" y="137"/>
                    </a:lnTo>
                    <a:lnTo>
                      <a:pt x="315" y="146"/>
                    </a:lnTo>
                    <a:lnTo>
                      <a:pt x="314" y="129"/>
                    </a:lnTo>
                    <a:lnTo>
                      <a:pt x="311" y="123"/>
                    </a:lnTo>
                    <a:lnTo>
                      <a:pt x="305" y="121"/>
                    </a:lnTo>
                    <a:lnTo>
                      <a:pt x="299" y="123"/>
                    </a:lnTo>
                    <a:lnTo>
                      <a:pt x="296" y="109"/>
                    </a:lnTo>
                    <a:lnTo>
                      <a:pt x="290" y="109"/>
                    </a:lnTo>
                    <a:lnTo>
                      <a:pt x="279" y="117"/>
                    </a:lnTo>
                    <a:lnTo>
                      <a:pt x="276" y="108"/>
                    </a:lnTo>
                    <a:lnTo>
                      <a:pt x="273" y="1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0" name="Freeform 2247">
                <a:extLst>
                  <a:ext uri="{FF2B5EF4-FFF2-40B4-BE49-F238E27FC236}">
                    <a16:creationId xmlns:a16="http://schemas.microsoft.com/office/drawing/2014/main" id="{78908963-31C4-7FEC-939F-6ACE94165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896"/>
                <a:ext cx="173" cy="112"/>
              </a:xfrm>
              <a:custGeom>
                <a:avLst/>
                <a:gdLst>
                  <a:gd name="T0" fmla="*/ 279 w 346"/>
                  <a:gd name="T1" fmla="*/ 117 h 225"/>
                  <a:gd name="T2" fmla="*/ 299 w 346"/>
                  <a:gd name="T3" fmla="*/ 123 h 225"/>
                  <a:gd name="T4" fmla="*/ 314 w 346"/>
                  <a:gd name="T5" fmla="*/ 129 h 225"/>
                  <a:gd name="T6" fmla="*/ 334 w 346"/>
                  <a:gd name="T7" fmla="*/ 137 h 225"/>
                  <a:gd name="T8" fmla="*/ 341 w 346"/>
                  <a:gd name="T9" fmla="*/ 159 h 225"/>
                  <a:gd name="T10" fmla="*/ 346 w 346"/>
                  <a:gd name="T11" fmla="*/ 169 h 225"/>
                  <a:gd name="T12" fmla="*/ 341 w 346"/>
                  <a:gd name="T13" fmla="*/ 181 h 225"/>
                  <a:gd name="T14" fmla="*/ 323 w 346"/>
                  <a:gd name="T15" fmla="*/ 173 h 225"/>
                  <a:gd name="T16" fmla="*/ 294 w 346"/>
                  <a:gd name="T17" fmla="*/ 167 h 225"/>
                  <a:gd name="T18" fmla="*/ 287 w 346"/>
                  <a:gd name="T19" fmla="*/ 184 h 225"/>
                  <a:gd name="T20" fmla="*/ 283 w 346"/>
                  <a:gd name="T21" fmla="*/ 184 h 225"/>
                  <a:gd name="T22" fmla="*/ 267 w 346"/>
                  <a:gd name="T23" fmla="*/ 191 h 225"/>
                  <a:gd name="T24" fmla="*/ 253 w 346"/>
                  <a:gd name="T25" fmla="*/ 210 h 225"/>
                  <a:gd name="T26" fmla="*/ 236 w 346"/>
                  <a:gd name="T27" fmla="*/ 216 h 225"/>
                  <a:gd name="T28" fmla="*/ 221 w 346"/>
                  <a:gd name="T29" fmla="*/ 214 h 225"/>
                  <a:gd name="T30" fmla="*/ 205 w 346"/>
                  <a:gd name="T31" fmla="*/ 210 h 225"/>
                  <a:gd name="T32" fmla="*/ 182 w 346"/>
                  <a:gd name="T33" fmla="*/ 225 h 225"/>
                  <a:gd name="T34" fmla="*/ 164 w 346"/>
                  <a:gd name="T35" fmla="*/ 220 h 225"/>
                  <a:gd name="T36" fmla="*/ 144 w 346"/>
                  <a:gd name="T37" fmla="*/ 211 h 225"/>
                  <a:gd name="T38" fmla="*/ 124 w 346"/>
                  <a:gd name="T39" fmla="*/ 208 h 225"/>
                  <a:gd name="T40" fmla="*/ 109 w 346"/>
                  <a:gd name="T41" fmla="*/ 205 h 225"/>
                  <a:gd name="T42" fmla="*/ 91 w 346"/>
                  <a:gd name="T43" fmla="*/ 193 h 225"/>
                  <a:gd name="T44" fmla="*/ 77 w 346"/>
                  <a:gd name="T45" fmla="*/ 179 h 225"/>
                  <a:gd name="T46" fmla="*/ 59 w 346"/>
                  <a:gd name="T47" fmla="*/ 176 h 225"/>
                  <a:gd name="T48" fmla="*/ 35 w 346"/>
                  <a:gd name="T49" fmla="*/ 164 h 225"/>
                  <a:gd name="T50" fmla="*/ 19 w 346"/>
                  <a:gd name="T51" fmla="*/ 135 h 225"/>
                  <a:gd name="T52" fmla="*/ 6 w 346"/>
                  <a:gd name="T53" fmla="*/ 137 h 225"/>
                  <a:gd name="T54" fmla="*/ 12 w 346"/>
                  <a:gd name="T55" fmla="*/ 117 h 225"/>
                  <a:gd name="T56" fmla="*/ 7 w 346"/>
                  <a:gd name="T57" fmla="*/ 103 h 225"/>
                  <a:gd name="T58" fmla="*/ 3 w 346"/>
                  <a:gd name="T59" fmla="*/ 88 h 225"/>
                  <a:gd name="T60" fmla="*/ 22 w 346"/>
                  <a:gd name="T61" fmla="*/ 79 h 225"/>
                  <a:gd name="T62" fmla="*/ 32 w 346"/>
                  <a:gd name="T63" fmla="*/ 67 h 225"/>
                  <a:gd name="T64" fmla="*/ 44 w 346"/>
                  <a:gd name="T65" fmla="*/ 50 h 225"/>
                  <a:gd name="T66" fmla="*/ 77 w 346"/>
                  <a:gd name="T67" fmla="*/ 53 h 225"/>
                  <a:gd name="T68" fmla="*/ 92 w 346"/>
                  <a:gd name="T69" fmla="*/ 47 h 225"/>
                  <a:gd name="T70" fmla="*/ 112 w 346"/>
                  <a:gd name="T71" fmla="*/ 41 h 225"/>
                  <a:gd name="T72" fmla="*/ 118 w 346"/>
                  <a:gd name="T73" fmla="*/ 38 h 225"/>
                  <a:gd name="T74" fmla="*/ 133 w 346"/>
                  <a:gd name="T75" fmla="*/ 21 h 225"/>
                  <a:gd name="T76" fmla="*/ 141 w 346"/>
                  <a:gd name="T77" fmla="*/ 29 h 225"/>
                  <a:gd name="T78" fmla="*/ 159 w 346"/>
                  <a:gd name="T79" fmla="*/ 33 h 225"/>
                  <a:gd name="T80" fmla="*/ 162 w 346"/>
                  <a:gd name="T81" fmla="*/ 20 h 225"/>
                  <a:gd name="T82" fmla="*/ 164 w 346"/>
                  <a:gd name="T83" fmla="*/ 0 h 225"/>
                  <a:gd name="T84" fmla="*/ 177 w 346"/>
                  <a:gd name="T85" fmla="*/ 7 h 225"/>
                  <a:gd name="T86" fmla="*/ 203 w 346"/>
                  <a:gd name="T87" fmla="*/ 17 h 225"/>
                  <a:gd name="T88" fmla="*/ 215 w 346"/>
                  <a:gd name="T89" fmla="*/ 17 h 225"/>
                  <a:gd name="T90" fmla="*/ 232 w 346"/>
                  <a:gd name="T91" fmla="*/ 24 h 225"/>
                  <a:gd name="T92" fmla="*/ 239 w 346"/>
                  <a:gd name="T93" fmla="*/ 33 h 225"/>
                  <a:gd name="T94" fmla="*/ 233 w 346"/>
                  <a:gd name="T95" fmla="*/ 42 h 225"/>
                  <a:gd name="T96" fmla="*/ 227 w 346"/>
                  <a:gd name="T97" fmla="*/ 55 h 225"/>
                  <a:gd name="T98" fmla="*/ 239 w 346"/>
                  <a:gd name="T99" fmla="*/ 61 h 225"/>
                  <a:gd name="T100" fmla="*/ 232 w 346"/>
                  <a:gd name="T101" fmla="*/ 83 h 225"/>
                  <a:gd name="T102" fmla="*/ 238 w 346"/>
                  <a:gd name="T103" fmla="*/ 109 h 225"/>
                  <a:gd name="T104" fmla="*/ 243 w 346"/>
                  <a:gd name="T105" fmla="*/ 118 h 225"/>
                  <a:gd name="T106" fmla="*/ 255 w 346"/>
                  <a:gd name="T107" fmla="*/ 112 h 225"/>
                  <a:gd name="T108" fmla="*/ 273 w 346"/>
                  <a:gd name="T109" fmla="*/ 112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6" h="225">
                    <a:moveTo>
                      <a:pt x="273" y="112"/>
                    </a:moveTo>
                    <a:lnTo>
                      <a:pt x="276" y="108"/>
                    </a:lnTo>
                    <a:lnTo>
                      <a:pt x="279" y="117"/>
                    </a:lnTo>
                    <a:lnTo>
                      <a:pt x="290" y="109"/>
                    </a:lnTo>
                    <a:lnTo>
                      <a:pt x="296" y="109"/>
                    </a:lnTo>
                    <a:lnTo>
                      <a:pt x="299" y="123"/>
                    </a:lnTo>
                    <a:lnTo>
                      <a:pt x="305" y="121"/>
                    </a:lnTo>
                    <a:lnTo>
                      <a:pt x="311" y="123"/>
                    </a:lnTo>
                    <a:lnTo>
                      <a:pt x="314" y="129"/>
                    </a:lnTo>
                    <a:lnTo>
                      <a:pt x="315" y="146"/>
                    </a:lnTo>
                    <a:lnTo>
                      <a:pt x="331" y="137"/>
                    </a:lnTo>
                    <a:lnTo>
                      <a:pt x="334" y="137"/>
                    </a:lnTo>
                    <a:lnTo>
                      <a:pt x="343" y="147"/>
                    </a:lnTo>
                    <a:lnTo>
                      <a:pt x="338" y="153"/>
                    </a:lnTo>
                    <a:lnTo>
                      <a:pt x="341" y="159"/>
                    </a:lnTo>
                    <a:lnTo>
                      <a:pt x="334" y="159"/>
                    </a:lnTo>
                    <a:lnTo>
                      <a:pt x="344" y="165"/>
                    </a:lnTo>
                    <a:lnTo>
                      <a:pt x="346" y="169"/>
                    </a:lnTo>
                    <a:lnTo>
                      <a:pt x="346" y="176"/>
                    </a:lnTo>
                    <a:lnTo>
                      <a:pt x="343" y="178"/>
                    </a:lnTo>
                    <a:lnTo>
                      <a:pt x="341" y="181"/>
                    </a:lnTo>
                    <a:lnTo>
                      <a:pt x="332" y="182"/>
                    </a:lnTo>
                    <a:lnTo>
                      <a:pt x="331" y="176"/>
                    </a:lnTo>
                    <a:lnTo>
                      <a:pt x="323" y="173"/>
                    </a:lnTo>
                    <a:lnTo>
                      <a:pt x="305" y="175"/>
                    </a:lnTo>
                    <a:lnTo>
                      <a:pt x="300" y="169"/>
                    </a:lnTo>
                    <a:lnTo>
                      <a:pt x="294" y="167"/>
                    </a:lnTo>
                    <a:lnTo>
                      <a:pt x="285" y="172"/>
                    </a:lnTo>
                    <a:lnTo>
                      <a:pt x="285" y="176"/>
                    </a:lnTo>
                    <a:lnTo>
                      <a:pt x="287" y="184"/>
                    </a:lnTo>
                    <a:lnTo>
                      <a:pt x="293" y="190"/>
                    </a:lnTo>
                    <a:lnTo>
                      <a:pt x="285" y="191"/>
                    </a:lnTo>
                    <a:lnTo>
                      <a:pt x="283" y="184"/>
                    </a:lnTo>
                    <a:lnTo>
                      <a:pt x="277" y="187"/>
                    </a:lnTo>
                    <a:lnTo>
                      <a:pt x="280" y="193"/>
                    </a:lnTo>
                    <a:lnTo>
                      <a:pt x="267" y="191"/>
                    </a:lnTo>
                    <a:lnTo>
                      <a:pt x="262" y="194"/>
                    </a:lnTo>
                    <a:lnTo>
                      <a:pt x="261" y="199"/>
                    </a:lnTo>
                    <a:lnTo>
                      <a:pt x="253" y="210"/>
                    </a:lnTo>
                    <a:lnTo>
                      <a:pt x="247" y="213"/>
                    </a:lnTo>
                    <a:lnTo>
                      <a:pt x="246" y="216"/>
                    </a:lnTo>
                    <a:lnTo>
                      <a:pt x="236" y="216"/>
                    </a:lnTo>
                    <a:lnTo>
                      <a:pt x="232" y="208"/>
                    </a:lnTo>
                    <a:lnTo>
                      <a:pt x="229" y="207"/>
                    </a:lnTo>
                    <a:lnTo>
                      <a:pt x="221" y="214"/>
                    </a:lnTo>
                    <a:lnTo>
                      <a:pt x="217" y="216"/>
                    </a:lnTo>
                    <a:lnTo>
                      <a:pt x="212" y="213"/>
                    </a:lnTo>
                    <a:lnTo>
                      <a:pt x="205" y="210"/>
                    </a:lnTo>
                    <a:lnTo>
                      <a:pt x="197" y="225"/>
                    </a:lnTo>
                    <a:lnTo>
                      <a:pt x="188" y="222"/>
                    </a:lnTo>
                    <a:lnTo>
                      <a:pt x="182" y="225"/>
                    </a:lnTo>
                    <a:lnTo>
                      <a:pt x="177" y="222"/>
                    </a:lnTo>
                    <a:lnTo>
                      <a:pt x="171" y="216"/>
                    </a:lnTo>
                    <a:lnTo>
                      <a:pt x="164" y="220"/>
                    </a:lnTo>
                    <a:lnTo>
                      <a:pt x="153" y="220"/>
                    </a:lnTo>
                    <a:lnTo>
                      <a:pt x="148" y="213"/>
                    </a:lnTo>
                    <a:lnTo>
                      <a:pt x="144" y="211"/>
                    </a:lnTo>
                    <a:lnTo>
                      <a:pt x="138" y="213"/>
                    </a:lnTo>
                    <a:lnTo>
                      <a:pt x="130" y="205"/>
                    </a:lnTo>
                    <a:lnTo>
                      <a:pt x="124" y="208"/>
                    </a:lnTo>
                    <a:lnTo>
                      <a:pt x="117" y="211"/>
                    </a:lnTo>
                    <a:lnTo>
                      <a:pt x="109" y="211"/>
                    </a:lnTo>
                    <a:lnTo>
                      <a:pt x="109" y="205"/>
                    </a:lnTo>
                    <a:lnTo>
                      <a:pt x="103" y="196"/>
                    </a:lnTo>
                    <a:lnTo>
                      <a:pt x="95" y="202"/>
                    </a:lnTo>
                    <a:lnTo>
                      <a:pt x="91" y="193"/>
                    </a:lnTo>
                    <a:lnTo>
                      <a:pt x="82" y="188"/>
                    </a:lnTo>
                    <a:lnTo>
                      <a:pt x="83" y="184"/>
                    </a:lnTo>
                    <a:lnTo>
                      <a:pt x="77" y="179"/>
                    </a:lnTo>
                    <a:lnTo>
                      <a:pt x="68" y="184"/>
                    </a:lnTo>
                    <a:lnTo>
                      <a:pt x="59" y="175"/>
                    </a:lnTo>
                    <a:lnTo>
                      <a:pt x="59" y="176"/>
                    </a:lnTo>
                    <a:lnTo>
                      <a:pt x="57" y="178"/>
                    </a:lnTo>
                    <a:lnTo>
                      <a:pt x="42" y="165"/>
                    </a:lnTo>
                    <a:lnTo>
                      <a:pt x="35" y="164"/>
                    </a:lnTo>
                    <a:lnTo>
                      <a:pt x="29" y="165"/>
                    </a:lnTo>
                    <a:lnTo>
                      <a:pt x="19" y="156"/>
                    </a:lnTo>
                    <a:lnTo>
                      <a:pt x="19" y="135"/>
                    </a:lnTo>
                    <a:lnTo>
                      <a:pt x="15" y="137"/>
                    </a:lnTo>
                    <a:lnTo>
                      <a:pt x="9" y="135"/>
                    </a:lnTo>
                    <a:lnTo>
                      <a:pt x="6" y="137"/>
                    </a:lnTo>
                    <a:lnTo>
                      <a:pt x="3" y="131"/>
                    </a:lnTo>
                    <a:lnTo>
                      <a:pt x="9" y="120"/>
                    </a:lnTo>
                    <a:lnTo>
                      <a:pt x="12" y="117"/>
                    </a:lnTo>
                    <a:lnTo>
                      <a:pt x="7" y="117"/>
                    </a:lnTo>
                    <a:lnTo>
                      <a:pt x="6" y="108"/>
                    </a:lnTo>
                    <a:lnTo>
                      <a:pt x="7" y="103"/>
                    </a:lnTo>
                    <a:lnTo>
                      <a:pt x="4" y="96"/>
                    </a:lnTo>
                    <a:lnTo>
                      <a:pt x="0" y="93"/>
                    </a:lnTo>
                    <a:lnTo>
                      <a:pt x="3" y="88"/>
                    </a:lnTo>
                    <a:lnTo>
                      <a:pt x="10" y="80"/>
                    </a:lnTo>
                    <a:lnTo>
                      <a:pt x="18" y="82"/>
                    </a:lnTo>
                    <a:lnTo>
                      <a:pt x="22" y="79"/>
                    </a:lnTo>
                    <a:lnTo>
                      <a:pt x="29" y="76"/>
                    </a:lnTo>
                    <a:lnTo>
                      <a:pt x="29" y="71"/>
                    </a:lnTo>
                    <a:lnTo>
                      <a:pt x="32" y="67"/>
                    </a:lnTo>
                    <a:lnTo>
                      <a:pt x="30" y="62"/>
                    </a:lnTo>
                    <a:lnTo>
                      <a:pt x="36" y="53"/>
                    </a:lnTo>
                    <a:lnTo>
                      <a:pt x="44" y="50"/>
                    </a:lnTo>
                    <a:lnTo>
                      <a:pt x="48" y="58"/>
                    </a:lnTo>
                    <a:lnTo>
                      <a:pt x="59" y="59"/>
                    </a:lnTo>
                    <a:lnTo>
                      <a:pt x="77" y="53"/>
                    </a:lnTo>
                    <a:lnTo>
                      <a:pt x="80" y="47"/>
                    </a:lnTo>
                    <a:lnTo>
                      <a:pt x="89" y="44"/>
                    </a:lnTo>
                    <a:lnTo>
                      <a:pt x="92" y="47"/>
                    </a:lnTo>
                    <a:lnTo>
                      <a:pt x="100" y="44"/>
                    </a:lnTo>
                    <a:lnTo>
                      <a:pt x="109" y="45"/>
                    </a:lnTo>
                    <a:lnTo>
                      <a:pt x="112" y="41"/>
                    </a:lnTo>
                    <a:lnTo>
                      <a:pt x="115" y="45"/>
                    </a:lnTo>
                    <a:lnTo>
                      <a:pt x="120" y="44"/>
                    </a:lnTo>
                    <a:lnTo>
                      <a:pt x="118" y="38"/>
                    </a:lnTo>
                    <a:lnTo>
                      <a:pt x="123" y="35"/>
                    </a:lnTo>
                    <a:lnTo>
                      <a:pt x="126" y="30"/>
                    </a:lnTo>
                    <a:lnTo>
                      <a:pt x="133" y="21"/>
                    </a:lnTo>
                    <a:lnTo>
                      <a:pt x="136" y="23"/>
                    </a:lnTo>
                    <a:lnTo>
                      <a:pt x="136" y="30"/>
                    </a:lnTo>
                    <a:lnTo>
                      <a:pt x="141" y="29"/>
                    </a:lnTo>
                    <a:lnTo>
                      <a:pt x="147" y="24"/>
                    </a:lnTo>
                    <a:lnTo>
                      <a:pt x="148" y="29"/>
                    </a:lnTo>
                    <a:lnTo>
                      <a:pt x="159" y="33"/>
                    </a:lnTo>
                    <a:lnTo>
                      <a:pt x="159" y="29"/>
                    </a:lnTo>
                    <a:lnTo>
                      <a:pt x="162" y="26"/>
                    </a:lnTo>
                    <a:lnTo>
                      <a:pt x="162" y="20"/>
                    </a:lnTo>
                    <a:lnTo>
                      <a:pt x="165" y="17"/>
                    </a:lnTo>
                    <a:lnTo>
                      <a:pt x="162" y="3"/>
                    </a:lnTo>
                    <a:lnTo>
                      <a:pt x="164" y="0"/>
                    </a:lnTo>
                    <a:lnTo>
                      <a:pt x="171" y="3"/>
                    </a:lnTo>
                    <a:lnTo>
                      <a:pt x="179" y="3"/>
                    </a:lnTo>
                    <a:lnTo>
                      <a:pt x="177" y="7"/>
                    </a:lnTo>
                    <a:lnTo>
                      <a:pt x="185" y="17"/>
                    </a:lnTo>
                    <a:lnTo>
                      <a:pt x="199" y="14"/>
                    </a:lnTo>
                    <a:lnTo>
                      <a:pt x="203" y="17"/>
                    </a:lnTo>
                    <a:lnTo>
                      <a:pt x="215" y="24"/>
                    </a:lnTo>
                    <a:lnTo>
                      <a:pt x="218" y="23"/>
                    </a:lnTo>
                    <a:lnTo>
                      <a:pt x="215" y="17"/>
                    </a:lnTo>
                    <a:lnTo>
                      <a:pt x="227" y="17"/>
                    </a:lnTo>
                    <a:lnTo>
                      <a:pt x="233" y="20"/>
                    </a:lnTo>
                    <a:lnTo>
                      <a:pt x="232" y="24"/>
                    </a:lnTo>
                    <a:lnTo>
                      <a:pt x="239" y="26"/>
                    </a:lnTo>
                    <a:lnTo>
                      <a:pt x="236" y="30"/>
                    </a:lnTo>
                    <a:lnTo>
                      <a:pt x="239" y="33"/>
                    </a:lnTo>
                    <a:lnTo>
                      <a:pt x="243" y="38"/>
                    </a:lnTo>
                    <a:lnTo>
                      <a:pt x="239" y="42"/>
                    </a:lnTo>
                    <a:lnTo>
                      <a:pt x="233" y="42"/>
                    </a:lnTo>
                    <a:lnTo>
                      <a:pt x="221" y="36"/>
                    </a:lnTo>
                    <a:lnTo>
                      <a:pt x="218" y="44"/>
                    </a:lnTo>
                    <a:lnTo>
                      <a:pt x="227" y="55"/>
                    </a:lnTo>
                    <a:lnTo>
                      <a:pt x="232" y="58"/>
                    </a:lnTo>
                    <a:lnTo>
                      <a:pt x="236" y="56"/>
                    </a:lnTo>
                    <a:lnTo>
                      <a:pt x="239" y="61"/>
                    </a:lnTo>
                    <a:lnTo>
                      <a:pt x="235" y="65"/>
                    </a:lnTo>
                    <a:lnTo>
                      <a:pt x="232" y="74"/>
                    </a:lnTo>
                    <a:lnTo>
                      <a:pt x="232" y="83"/>
                    </a:lnTo>
                    <a:lnTo>
                      <a:pt x="221" y="89"/>
                    </a:lnTo>
                    <a:lnTo>
                      <a:pt x="227" y="99"/>
                    </a:lnTo>
                    <a:lnTo>
                      <a:pt x="238" y="109"/>
                    </a:lnTo>
                    <a:lnTo>
                      <a:pt x="236" y="111"/>
                    </a:lnTo>
                    <a:lnTo>
                      <a:pt x="238" y="118"/>
                    </a:lnTo>
                    <a:lnTo>
                      <a:pt x="243" y="118"/>
                    </a:lnTo>
                    <a:lnTo>
                      <a:pt x="249" y="123"/>
                    </a:lnTo>
                    <a:lnTo>
                      <a:pt x="250" y="117"/>
                    </a:lnTo>
                    <a:lnTo>
                      <a:pt x="255" y="112"/>
                    </a:lnTo>
                    <a:lnTo>
                      <a:pt x="265" y="112"/>
                    </a:lnTo>
                    <a:lnTo>
                      <a:pt x="270" y="109"/>
                    </a:lnTo>
                    <a:lnTo>
                      <a:pt x="273" y="1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1" name="Freeform 2248">
                <a:extLst>
                  <a:ext uri="{FF2B5EF4-FFF2-40B4-BE49-F238E27FC236}">
                    <a16:creationId xmlns:a16="http://schemas.microsoft.com/office/drawing/2014/main" id="{7707FE18-3BB0-B0DA-2757-FD0272C72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896"/>
                <a:ext cx="173" cy="112"/>
              </a:xfrm>
              <a:custGeom>
                <a:avLst/>
                <a:gdLst>
                  <a:gd name="T0" fmla="*/ 279 w 346"/>
                  <a:gd name="T1" fmla="*/ 117 h 225"/>
                  <a:gd name="T2" fmla="*/ 299 w 346"/>
                  <a:gd name="T3" fmla="*/ 123 h 225"/>
                  <a:gd name="T4" fmla="*/ 314 w 346"/>
                  <a:gd name="T5" fmla="*/ 129 h 225"/>
                  <a:gd name="T6" fmla="*/ 334 w 346"/>
                  <a:gd name="T7" fmla="*/ 137 h 225"/>
                  <a:gd name="T8" fmla="*/ 341 w 346"/>
                  <a:gd name="T9" fmla="*/ 159 h 225"/>
                  <a:gd name="T10" fmla="*/ 346 w 346"/>
                  <a:gd name="T11" fmla="*/ 169 h 225"/>
                  <a:gd name="T12" fmla="*/ 341 w 346"/>
                  <a:gd name="T13" fmla="*/ 181 h 225"/>
                  <a:gd name="T14" fmla="*/ 323 w 346"/>
                  <a:gd name="T15" fmla="*/ 173 h 225"/>
                  <a:gd name="T16" fmla="*/ 294 w 346"/>
                  <a:gd name="T17" fmla="*/ 167 h 225"/>
                  <a:gd name="T18" fmla="*/ 287 w 346"/>
                  <a:gd name="T19" fmla="*/ 184 h 225"/>
                  <a:gd name="T20" fmla="*/ 283 w 346"/>
                  <a:gd name="T21" fmla="*/ 184 h 225"/>
                  <a:gd name="T22" fmla="*/ 267 w 346"/>
                  <a:gd name="T23" fmla="*/ 191 h 225"/>
                  <a:gd name="T24" fmla="*/ 253 w 346"/>
                  <a:gd name="T25" fmla="*/ 210 h 225"/>
                  <a:gd name="T26" fmla="*/ 236 w 346"/>
                  <a:gd name="T27" fmla="*/ 216 h 225"/>
                  <a:gd name="T28" fmla="*/ 221 w 346"/>
                  <a:gd name="T29" fmla="*/ 214 h 225"/>
                  <a:gd name="T30" fmla="*/ 205 w 346"/>
                  <a:gd name="T31" fmla="*/ 210 h 225"/>
                  <a:gd name="T32" fmla="*/ 182 w 346"/>
                  <a:gd name="T33" fmla="*/ 225 h 225"/>
                  <a:gd name="T34" fmla="*/ 164 w 346"/>
                  <a:gd name="T35" fmla="*/ 220 h 225"/>
                  <a:gd name="T36" fmla="*/ 144 w 346"/>
                  <a:gd name="T37" fmla="*/ 211 h 225"/>
                  <a:gd name="T38" fmla="*/ 124 w 346"/>
                  <a:gd name="T39" fmla="*/ 208 h 225"/>
                  <a:gd name="T40" fmla="*/ 109 w 346"/>
                  <a:gd name="T41" fmla="*/ 205 h 225"/>
                  <a:gd name="T42" fmla="*/ 91 w 346"/>
                  <a:gd name="T43" fmla="*/ 193 h 225"/>
                  <a:gd name="T44" fmla="*/ 77 w 346"/>
                  <a:gd name="T45" fmla="*/ 179 h 225"/>
                  <a:gd name="T46" fmla="*/ 59 w 346"/>
                  <a:gd name="T47" fmla="*/ 176 h 225"/>
                  <a:gd name="T48" fmla="*/ 35 w 346"/>
                  <a:gd name="T49" fmla="*/ 164 h 225"/>
                  <a:gd name="T50" fmla="*/ 19 w 346"/>
                  <a:gd name="T51" fmla="*/ 135 h 225"/>
                  <a:gd name="T52" fmla="*/ 6 w 346"/>
                  <a:gd name="T53" fmla="*/ 137 h 225"/>
                  <a:gd name="T54" fmla="*/ 12 w 346"/>
                  <a:gd name="T55" fmla="*/ 117 h 225"/>
                  <a:gd name="T56" fmla="*/ 7 w 346"/>
                  <a:gd name="T57" fmla="*/ 103 h 225"/>
                  <a:gd name="T58" fmla="*/ 3 w 346"/>
                  <a:gd name="T59" fmla="*/ 88 h 225"/>
                  <a:gd name="T60" fmla="*/ 22 w 346"/>
                  <a:gd name="T61" fmla="*/ 79 h 225"/>
                  <a:gd name="T62" fmla="*/ 32 w 346"/>
                  <a:gd name="T63" fmla="*/ 67 h 225"/>
                  <a:gd name="T64" fmla="*/ 44 w 346"/>
                  <a:gd name="T65" fmla="*/ 50 h 225"/>
                  <a:gd name="T66" fmla="*/ 77 w 346"/>
                  <a:gd name="T67" fmla="*/ 53 h 225"/>
                  <a:gd name="T68" fmla="*/ 92 w 346"/>
                  <a:gd name="T69" fmla="*/ 47 h 225"/>
                  <a:gd name="T70" fmla="*/ 112 w 346"/>
                  <a:gd name="T71" fmla="*/ 41 h 225"/>
                  <a:gd name="T72" fmla="*/ 118 w 346"/>
                  <a:gd name="T73" fmla="*/ 38 h 225"/>
                  <a:gd name="T74" fmla="*/ 133 w 346"/>
                  <a:gd name="T75" fmla="*/ 21 h 225"/>
                  <a:gd name="T76" fmla="*/ 141 w 346"/>
                  <a:gd name="T77" fmla="*/ 29 h 225"/>
                  <a:gd name="T78" fmla="*/ 159 w 346"/>
                  <a:gd name="T79" fmla="*/ 33 h 225"/>
                  <a:gd name="T80" fmla="*/ 162 w 346"/>
                  <a:gd name="T81" fmla="*/ 20 h 225"/>
                  <a:gd name="T82" fmla="*/ 164 w 346"/>
                  <a:gd name="T83" fmla="*/ 0 h 225"/>
                  <a:gd name="T84" fmla="*/ 177 w 346"/>
                  <a:gd name="T85" fmla="*/ 7 h 225"/>
                  <a:gd name="T86" fmla="*/ 203 w 346"/>
                  <a:gd name="T87" fmla="*/ 17 h 225"/>
                  <a:gd name="T88" fmla="*/ 215 w 346"/>
                  <a:gd name="T89" fmla="*/ 17 h 225"/>
                  <a:gd name="T90" fmla="*/ 232 w 346"/>
                  <a:gd name="T91" fmla="*/ 24 h 225"/>
                  <a:gd name="T92" fmla="*/ 239 w 346"/>
                  <a:gd name="T93" fmla="*/ 33 h 225"/>
                  <a:gd name="T94" fmla="*/ 233 w 346"/>
                  <a:gd name="T95" fmla="*/ 42 h 225"/>
                  <a:gd name="T96" fmla="*/ 227 w 346"/>
                  <a:gd name="T97" fmla="*/ 55 h 225"/>
                  <a:gd name="T98" fmla="*/ 239 w 346"/>
                  <a:gd name="T99" fmla="*/ 61 h 225"/>
                  <a:gd name="T100" fmla="*/ 232 w 346"/>
                  <a:gd name="T101" fmla="*/ 83 h 225"/>
                  <a:gd name="T102" fmla="*/ 238 w 346"/>
                  <a:gd name="T103" fmla="*/ 109 h 225"/>
                  <a:gd name="T104" fmla="*/ 243 w 346"/>
                  <a:gd name="T105" fmla="*/ 118 h 225"/>
                  <a:gd name="T106" fmla="*/ 255 w 346"/>
                  <a:gd name="T107" fmla="*/ 112 h 225"/>
                  <a:gd name="T108" fmla="*/ 273 w 346"/>
                  <a:gd name="T109" fmla="*/ 112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6" h="225">
                    <a:moveTo>
                      <a:pt x="273" y="112"/>
                    </a:moveTo>
                    <a:lnTo>
                      <a:pt x="276" y="108"/>
                    </a:lnTo>
                    <a:lnTo>
                      <a:pt x="279" y="117"/>
                    </a:lnTo>
                    <a:lnTo>
                      <a:pt x="290" y="109"/>
                    </a:lnTo>
                    <a:lnTo>
                      <a:pt x="296" y="109"/>
                    </a:lnTo>
                    <a:lnTo>
                      <a:pt x="299" y="123"/>
                    </a:lnTo>
                    <a:lnTo>
                      <a:pt x="305" y="121"/>
                    </a:lnTo>
                    <a:lnTo>
                      <a:pt x="311" y="123"/>
                    </a:lnTo>
                    <a:lnTo>
                      <a:pt x="314" y="129"/>
                    </a:lnTo>
                    <a:lnTo>
                      <a:pt x="315" y="146"/>
                    </a:lnTo>
                    <a:lnTo>
                      <a:pt x="331" y="137"/>
                    </a:lnTo>
                    <a:lnTo>
                      <a:pt x="334" y="137"/>
                    </a:lnTo>
                    <a:lnTo>
                      <a:pt x="343" y="147"/>
                    </a:lnTo>
                    <a:lnTo>
                      <a:pt x="338" y="153"/>
                    </a:lnTo>
                    <a:lnTo>
                      <a:pt x="341" y="159"/>
                    </a:lnTo>
                    <a:lnTo>
                      <a:pt x="334" y="159"/>
                    </a:lnTo>
                    <a:lnTo>
                      <a:pt x="344" y="165"/>
                    </a:lnTo>
                    <a:lnTo>
                      <a:pt x="346" y="169"/>
                    </a:lnTo>
                    <a:lnTo>
                      <a:pt x="346" y="176"/>
                    </a:lnTo>
                    <a:lnTo>
                      <a:pt x="343" y="178"/>
                    </a:lnTo>
                    <a:lnTo>
                      <a:pt x="341" y="181"/>
                    </a:lnTo>
                    <a:lnTo>
                      <a:pt x="332" y="182"/>
                    </a:lnTo>
                    <a:lnTo>
                      <a:pt x="331" y="176"/>
                    </a:lnTo>
                    <a:lnTo>
                      <a:pt x="323" y="173"/>
                    </a:lnTo>
                    <a:lnTo>
                      <a:pt x="305" y="175"/>
                    </a:lnTo>
                    <a:lnTo>
                      <a:pt x="300" y="169"/>
                    </a:lnTo>
                    <a:lnTo>
                      <a:pt x="294" y="167"/>
                    </a:lnTo>
                    <a:lnTo>
                      <a:pt x="285" y="172"/>
                    </a:lnTo>
                    <a:lnTo>
                      <a:pt x="285" y="176"/>
                    </a:lnTo>
                    <a:lnTo>
                      <a:pt x="287" y="184"/>
                    </a:lnTo>
                    <a:lnTo>
                      <a:pt x="293" y="190"/>
                    </a:lnTo>
                    <a:lnTo>
                      <a:pt x="285" y="191"/>
                    </a:lnTo>
                    <a:lnTo>
                      <a:pt x="283" y="184"/>
                    </a:lnTo>
                    <a:lnTo>
                      <a:pt x="277" y="187"/>
                    </a:lnTo>
                    <a:lnTo>
                      <a:pt x="280" y="193"/>
                    </a:lnTo>
                    <a:lnTo>
                      <a:pt x="267" y="191"/>
                    </a:lnTo>
                    <a:lnTo>
                      <a:pt x="262" y="194"/>
                    </a:lnTo>
                    <a:lnTo>
                      <a:pt x="261" y="199"/>
                    </a:lnTo>
                    <a:lnTo>
                      <a:pt x="253" y="210"/>
                    </a:lnTo>
                    <a:lnTo>
                      <a:pt x="247" y="213"/>
                    </a:lnTo>
                    <a:lnTo>
                      <a:pt x="246" y="216"/>
                    </a:lnTo>
                    <a:lnTo>
                      <a:pt x="236" y="216"/>
                    </a:lnTo>
                    <a:lnTo>
                      <a:pt x="232" y="208"/>
                    </a:lnTo>
                    <a:lnTo>
                      <a:pt x="229" y="207"/>
                    </a:lnTo>
                    <a:lnTo>
                      <a:pt x="221" y="214"/>
                    </a:lnTo>
                    <a:lnTo>
                      <a:pt x="217" y="216"/>
                    </a:lnTo>
                    <a:lnTo>
                      <a:pt x="212" y="213"/>
                    </a:lnTo>
                    <a:lnTo>
                      <a:pt x="205" y="210"/>
                    </a:lnTo>
                    <a:lnTo>
                      <a:pt x="197" y="225"/>
                    </a:lnTo>
                    <a:lnTo>
                      <a:pt x="188" y="222"/>
                    </a:lnTo>
                    <a:lnTo>
                      <a:pt x="182" y="225"/>
                    </a:lnTo>
                    <a:lnTo>
                      <a:pt x="177" y="222"/>
                    </a:lnTo>
                    <a:lnTo>
                      <a:pt x="171" y="216"/>
                    </a:lnTo>
                    <a:lnTo>
                      <a:pt x="164" y="220"/>
                    </a:lnTo>
                    <a:lnTo>
                      <a:pt x="153" y="220"/>
                    </a:lnTo>
                    <a:lnTo>
                      <a:pt x="148" y="213"/>
                    </a:lnTo>
                    <a:lnTo>
                      <a:pt x="144" y="211"/>
                    </a:lnTo>
                    <a:lnTo>
                      <a:pt x="138" y="213"/>
                    </a:lnTo>
                    <a:lnTo>
                      <a:pt x="130" y="205"/>
                    </a:lnTo>
                    <a:lnTo>
                      <a:pt x="124" y="208"/>
                    </a:lnTo>
                    <a:lnTo>
                      <a:pt x="117" y="211"/>
                    </a:lnTo>
                    <a:lnTo>
                      <a:pt x="109" y="211"/>
                    </a:lnTo>
                    <a:lnTo>
                      <a:pt x="109" y="205"/>
                    </a:lnTo>
                    <a:lnTo>
                      <a:pt x="103" y="196"/>
                    </a:lnTo>
                    <a:lnTo>
                      <a:pt x="95" y="202"/>
                    </a:lnTo>
                    <a:lnTo>
                      <a:pt x="91" y="193"/>
                    </a:lnTo>
                    <a:lnTo>
                      <a:pt x="82" y="188"/>
                    </a:lnTo>
                    <a:lnTo>
                      <a:pt x="83" y="184"/>
                    </a:lnTo>
                    <a:lnTo>
                      <a:pt x="77" y="179"/>
                    </a:lnTo>
                    <a:lnTo>
                      <a:pt x="68" y="184"/>
                    </a:lnTo>
                    <a:lnTo>
                      <a:pt x="59" y="175"/>
                    </a:lnTo>
                    <a:lnTo>
                      <a:pt x="59" y="176"/>
                    </a:lnTo>
                    <a:lnTo>
                      <a:pt x="57" y="178"/>
                    </a:lnTo>
                    <a:lnTo>
                      <a:pt x="42" y="165"/>
                    </a:lnTo>
                    <a:lnTo>
                      <a:pt x="35" y="164"/>
                    </a:lnTo>
                    <a:lnTo>
                      <a:pt x="29" y="165"/>
                    </a:lnTo>
                    <a:lnTo>
                      <a:pt x="19" y="156"/>
                    </a:lnTo>
                    <a:lnTo>
                      <a:pt x="19" y="135"/>
                    </a:lnTo>
                    <a:lnTo>
                      <a:pt x="15" y="137"/>
                    </a:lnTo>
                    <a:lnTo>
                      <a:pt x="9" y="135"/>
                    </a:lnTo>
                    <a:lnTo>
                      <a:pt x="6" y="137"/>
                    </a:lnTo>
                    <a:lnTo>
                      <a:pt x="3" y="131"/>
                    </a:lnTo>
                    <a:lnTo>
                      <a:pt x="9" y="120"/>
                    </a:lnTo>
                    <a:lnTo>
                      <a:pt x="12" y="117"/>
                    </a:lnTo>
                    <a:lnTo>
                      <a:pt x="7" y="117"/>
                    </a:lnTo>
                    <a:lnTo>
                      <a:pt x="6" y="108"/>
                    </a:lnTo>
                    <a:lnTo>
                      <a:pt x="7" y="103"/>
                    </a:lnTo>
                    <a:lnTo>
                      <a:pt x="4" y="96"/>
                    </a:lnTo>
                    <a:lnTo>
                      <a:pt x="0" y="93"/>
                    </a:lnTo>
                    <a:lnTo>
                      <a:pt x="3" y="88"/>
                    </a:lnTo>
                    <a:lnTo>
                      <a:pt x="10" y="80"/>
                    </a:lnTo>
                    <a:lnTo>
                      <a:pt x="18" y="82"/>
                    </a:lnTo>
                    <a:lnTo>
                      <a:pt x="22" y="79"/>
                    </a:lnTo>
                    <a:lnTo>
                      <a:pt x="29" y="76"/>
                    </a:lnTo>
                    <a:lnTo>
                      <a:pt x="29" y="71"/>
                    </a:lnTo>
                    <a:lnTo>
                      <a:pt x="32" y="67"/>
                    </a:lnTo>
                    <a:lnTo>
                      <a:pt x="30" y="62"/>
                    </a:lnTo>
                    <a:lnTo>
                      <a:pt x="36" y="53"/>
                    </a:lnTo>
                    <a:lnTo>
                      <a:pt x="44" y="50"/>
                    </a:lnTo>
                    <a:lnTo>
                      <a:pt x="48" y="58"/>
                    </a:lnTo>
                    <a:lnTo>
                      <a:pt x="59" y="59"/>
                    </a:lnTo>
                    <a:lnTo>
                      <a:pt x="77" y="53"/>
                    </a:lnTo>
                    <a:lnTo>
                      <a:pt x="80" y="47"/>
                    </a:lnTo>
                    <a:lnTo>
                      <a:pt x="89" y="44"/>
                    </a:lnTo>
                    <a:lnTo>
                      <a:pt x="92" y="47"/>
                    </a:lnTo>
                    <a:lnTo>
                      <a:pt x="100" y="44"/>
                    </a:lnTo>
                    <a:lnTo>
                      <a:pt x="109" y="45"/>
                    </a:lnTo>
                    <a:lnTo>
                      <a:pt x="112" y="41"/>
                    </a:lnTo>
                    <a:lnTo>
                      <a:pt x="115" y="45"/>
                    </a:lnTo>
                    <a:lnTo>
                      <a:pt x="120" y="44"/>
                    </a:lnTo>
                    <a:lnTo>
                      <a:pt x="118" y="38"/>
                    </a:lnTo>
                    <a:lnTo>
                      <a:pt x="123" y="35"/>
                    </a:lnTo>
                    <a:lnTo>
                      <a:pt x="126" y="30"/>
                    </a:lnTo>
                    <a:lnTo>
                      <a:pt x="133" y="21"/>
                    </a:lnTo>
                    <a:lnTo>
                      <a:pt x="136" y="23"/>
                    </a:lnTo>
                    <a:lnTo>
                      <a:pt x="136" y="30"/>
                    </a:lnTo>
                    <a:lnTo>
                      <a:pt x="141" y="29"/>
                    </a:lnTo>
                    <a:lnTo>
                      <a:pt x="147" y="24"/>
                    </a:lnTo>
                    <a:lnTo>
                      <a:pt x="148" y="29"/>
                    </a:lnTo>
                    <a:lnTo>
                      <a:pt x="159" y="33"/>
                    </a:lnTo>
                    <a:lnTo>
                      <a:pt x="159" y="29"/>
                    </a:lnTo>
                    <a:lnTo>
                      <a:pt x="162" y="26"/>
                    </a:lnTo>
                    <a:lnTo>
                      <a:pt x="162" y="20"/>
                    </a:lnTo>
                    <a:lnTo>
                      <a:pt x="165" y="17"/>
                    </a:lnTo>
                    <a:lnTo>
                      <a:pt x="162" y="3"/>
                    </a:lnTo>
                    <a:lnTo>
                      <a:pt x="164" y="0"/>
                    </a:lnTo>
                    <a:lnTo>
                      <a:pt x="171" y="3"/>
                    </a:lnTo>
                    <a:lnTo>
                      <a:pt x="179" y="3"/>
                    </a:lnTo>
                    <a:lnTo>
                      <a:pt x="177" y="7"/>
                    </a:lnTo>
                    <a:lnTo>
                      <a:pt x="185" y="17"/>
                    </a:lnTo>
                    <a:lnTo>
                      <a:pt x="199" y="14"/>
                    </a:lnTo>
                    <a:lnTo>
                      <a:pt x="203" y="17"/>
                    </a:lnTo>
                    <a:lnTo>
                      <a:pt x="215" y="24"/>
                    </a:lnTo>
                    <a:lnTo>
                      <a:pt x="218" y="23"/>
                    </a:lnTo>
                    <a:lnTo>
                      <a:pt x="215" y="17"/>
                    </a:lnTo>
                    <a:lnTo>
                      <a:pt x="227" y="17"/>
                    </a:lnTo>
                    <a:lnTo>
                      <a:pt x="233" y="20"/>
                    </a:lnTo>
                    <a:lnTo>
                      <a:pt x="232" y="24"/>
                    </a:lnTo>
                    <a:lnTo>
                      <a:pt x="239" y="26"/>
                    </a:lnTo>
                    <a:lnTo>
                      <a:pt x="236" y="30"/>
                    </a:lnTo>
                    <a:lnTo>
                      <a:pt x="239" y="33"/>
                    </a:lnTo>
                    <a:lnTo>
                      <a:pt x="243" y="38"/>
                    </a:lnTo>
                    <a:lnTo>
                      <a:pt x="239" y="42"/>
                    </a:lnTo>
                    <a:lnTo>
                      <a:pt x="233" y="42"/>
                    </a:lnTo>
                    <a:lnTo>
                      <a:pt x="221" y="36"/>
                    </a:lnTo>
                    <a:lnTo>
                      <a:pt x="218" y="44"/>
                    </a:lnTo>
                    <a:lnTo>
                      <a:pt x="227" y="55"/>
                    </a:lnTo>
                    <a:lnTo>
                      <a:pt x="232" y="58"/>
                    </a:lnTo>
                    <a:lnTo>
                      <a:pt x="236" y="56"/>
                    </a:lnTo>
                    <a:lnTo>
                      <a:pt x="239" y="61"/>
                    </a:lnTo>
                    <a:lnTo>
                      <a:pt x="235" y="65"/>
                    </a:lnTo>
                    <a:lnTo>
                      <a:pt x="232" y="74"/>
                    </a:lnTo>
                    <a:lnTo>
                      <a:pt x="232" y="83"/>
                    </a:lnTo>
                    <a:lnTo>
                      <a:pt x="221" y="89"/>
                    </a:lnTo>
                    <a:lnTo>
                      <a:pt x="227" y="99"/>
                    </a:lnTo>
                    <a:lnTo>
                      <a:pt x="238" y="109"/>
                    </a:lnTo>
                    <a:lnTo>
                      <a:pt x="236" y="111"/>
                    </a:lnTo>
                    <a:lnTo>
                      <a:pt x="238" y="118"/>
                    </a:lnTo>
                    <a:lnTo>
                      <a:pt x="243" y="118"/>
                    </a:lnTo>
                    <a:lnTo>
                      <a:pt x="249" y="123"/>
                    </a:lnTo>
                    <a:lnTo>
                      <a:pt x="250" y="117"/>
                    </a:lnTo>
                    <a:lnTo>
                      <a:pt x="255" y="112"/>
                    </a:lnTo>
                    <a:lnTo>
                      <a:pt x="265" y="112"/>
                    </a:lnTo>
                    <a:lnTo>
                      <a:pt x="270" y="109"/>
                    </a:lnTo>
                    <a:lnTo>
                      <a:pt x="273" y="1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2" name="Freeform 2249">
                <a:extLst>
                  <a:ext uri="{FF2B5EF4-FFF2-40B4-BE49-F238E27FC236}">
                    <a16:creationId xmlns:a16="http://schemas.microsoft.com/office/drawing/2014/main" id="{0D46BADE-E5C3-A37C-E2BF-8DEDCCE80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981"/>
                <a:ext cx="100" cy="98"/>
              </a:xfrm>
              <a:custGeom>
                <a:avLst/>
                <a:gdLst>
                  <a:gd name="T0" fmla="*/ 6 w 200"/>
                  <a:gd name="T1" fmla="*/ 17 h 196"/>
                  <a:gd name="T2" fmla="*/ 12 w 200"/>
                  <a:gd name="T3" fmla="*/ 29 h 196"/>
                  <a:gd name="T4" fmla="*/ 14 w 200"/>
                  <a:gd name="T5" fmla="*/ 35 h 196"/>
                  <a:gd name="T6" fmla="*/ 0 w 200"/>
                  <a:gd name="T7" fmla="*/ 37 h 196"/>
                  <a:gd name="T8" fmla="*/ 9 w 200"/>
                  <a:gd name="T9" fmla="*/ 41 h 196"/>
                  <a:gd name="T10" fmla="*/ 20 w 200"/>
                  <a:gd name="T11" fmla="*/ 47 h 196"/>
                  <a:gd name="T12" fmla="*/ 17 w 200"/>
                  <a:gd name="T13" fmla="*/ 56 h 196"/>
                  <a:gd name="T14" fmla="*/ 12 w 200"/>
                  <a:gd name="T15" fmla="*/ 62 h 196"/>
                  <a:gd name="T16" fmla="*/ 15 w 200"/>
                  <a:gd name="T17" fmla="*/ 84 h 196"/>
                  <a:gd name="T18" fmla="*/ 15 w 200"/>
                  <a:gd name="T19" fmla="*/ 90 h 196"/>
                  <a:gd name="T20" fmla="*/ 7 w 200"/>
                  <a:gd name="T21" fmla="*/ 102 h 196"/>
                  <a:gd name="T22" fmla="*/ 23 w 200"/>
                  <a:gd name="T23" fmla="*/ 116 h 196"/>
                  <a:gd name="T24" fmla="*/ 29 w 200"/>
                  <a:gd name="T25" fmla="*/ 126 h 196"/>
                  <a:gd name="T26" fmla="*/ 20 w 200"/>
                  <a:gd name="T27" fmla="*/ 132 h 196"/>
                  <a:gd name="T28" fmla="*/ 15 w 200"/>
                  <a:gd name="T29" fmla="*/ 144 h 196"/>
                  <a:gd name="T30" fmla="*/ 48 w 200"/>
                  <a:gd name="T31" fmla="*/ 163 h 196"/>
                  <a:gd name="T32" fmla="*/ 67 w 200"/>
                  <a:gd name="T33" fmla="*/ 167 h 196"/>
                  <a:gd name="T34" fmla="*/ 76 w 200"/>
                  <a:gd name="T35" fmla="*/ 161 h 196"/>
                  <a:gd name="T36" fmla="*/ 89 w 200"/>
                  <a:gd name="T37" fmla="*/ 160 h 196"/>
                  <a:gd name="T38" fmla="*/ 100 w 200"/>
                  <a:gd name="T39" fmla="*/ 157 h 196"/>
                  <a:gd name="T40" fmla="*/ 114 w 200"/>
                  <a:gd name="T41" fmla="*/ 161 h 196"/>
                  <a:gd name="T42" fmla="*/ 109 w 200"/>
                  <a:gd name="T43" fmla="*/ 172 h 196"/>
                  <a:gd name="T44" fmla="*/ 115 w 200"/>
                  <a:gd name="T45" fmla="*/ 176 h 196"/>
                  <a:gd name="T46" fmla="*/ 121 w 200"/>
                  <a:gd name="T47" fmla="*/ 178 h 196"/>
                  <a:gd name="T48" fmla="*/ 132 w 200"/>
                  <a:gd name="T49" fmla="*/ 167 h 196"/>
                  <a:gd name="T50" fmla="*/ 139 w 200"/>
                  <a:gd name="T51" fmla="*/ 195 h 196"/>
                  <a:gd name="T52" fmla="*/ 149 w 200"/>
                  <a:gd name="T53" fmla="*/ 185 h 196"/>
                  <a:gd name="T54" fmla="*/ 168 w 200"/>
                  <a:gd name="T55" fmla="*/ 185 h 196"/>
                  <a:gd name="T56" fmla="*/ 173 w 200"/>
                  <a:gd name="T57" fmla="*/ 169 h 196"/>
                  <a:gd name="T58" fmla="*/ 162 w 200"/>
                  <a:gd name="T59" fmla="*/ 158 h 196"/>
                  <a:gd name="T60" fmla="*/ 176 w 200"/>
                  <a:gd name="T61" fmla="*/ 157 h 196"/>
                  <a:gd name="T62" fmla="*/ 182 w 200"/>
                  <a:gd name="T63" fmla="*/ 155 h 196"/>
                  <a:gd name="T64" fmla="*/ 194 w 200"/>
                  <a:gd name="T65" fmla="*/ 157 h 196"/>
                  <a:gd name="T66" fmla="*/ 200 w 200"/>
                  <a:gd name="T67" fmla="*/ 141 h 196"/>
                  <a:gd name="T68" fmla="*/ 176 w 200"/>
                  <a:gd name="T69" fmla="*/ 138 h 196"/>
                  <a:gd name="T70" fmla="*/ 173 w 200"/>
                  <a:gd name="T71" fmla="*/ 131 h 196"/>
                  <a:gd name="T72" fmla="*/ 180 w 200"/>
                  <a:gd name="T73" fmla="*/ 126 h 196"/>
                  <a:gd name="T74" fmla="*/ 182 w 200"/>
                  <a:gd name="T75" fmla="*/ 109 h 196"/>
                  <a:gd name="T76" fmla="*/ 176 w 200"/>
                  <a:gd name="T77" fmla="*/ 99 h 196"/>
                  <a:gd name="T78" fmla="*/ 171 w 200"/>
                  <a:gd name="T79" fmla="*/ 103 h 196"/>
                  <a:gd name="T80" fmla="*/ 164 w 200"/>
                  <a:gd name="T81" fmla="*/ 109 h 196"/>
                  <a:gd name="T82" fmla="*/ 146 w 200"/>
                  <a:gd name="T83" fmla="*/ 109 h 196"/>
                  <a:gd name="T84" fmla="*/ 132 w 200"/>
                  <a:gd name="T85" fmla="*/ 103 h 196"/>
                  <a:gd name="T86" fmla="*/ 129 w 200"/>
                  <a:gd name="T87" fmla="*/ 96 h 196"/>
                  <a:gd name="T88" fmla="*/ 109 w 200"/>
                  <a:gd name="T89" fmla="*/ 88 h 196"/>
                  <a:gd name="T90" fmla="*/ 103 w 200"/>
                  <a:gd name="T91" fmla="*/ 76 h 196"/>
                  <a:gd name="T92" fmla="*/ 102 w 200"/>
                  <a:gd name="T93" fmla="*/ 70 h 196"/>
                  <a:gd name="T94" fmla="*/ 100 w 200"/>
                  <a:gd name="T95" fmla="*/ 62 h 196"/>
                  <a:gd name="T96" fmla="*/ 103 w 200"/>
                  <a:gd name="T97" fmla="*/ 20 h 196"/>
                  <a:gd name="T98" fmla="*/ 91 w 200"/>
                  <a:gd name="T99" fmla="*/ 11 h 196"/>
                  <a:gd name="T100" fmla="*/ 88 w 200"/>
                  <a:gd name="T101" fmla="*/ 3 h 196"/>
                  <a:gd name="T102" fmla="*/ 77 w 200"/>
                  <a:gd name="T103" fmla="*/ 5 h 196"/>
                  <a:gd name="T104" fmla="*/ 64 w 200"/>
                  <a:gd name="T105" fmla="*/ 0 h 196"/>
                  <a:gd name="T106" fmla="*/ 54 w 200"/>
                  <a:gd name="T107" fmla="*/ 20 h 196"/>
                  <a:gd name="T108" fmla="*/ 47 w 200"/>
                  <a:gd name="T109" fmla="*/ 20 h 196"/>
                  <a:gd name="T110" fmla="*/ 35 w 200"/>
                  <a:gd name="T111" fmla="*/ 18 h 196"/>
                  <a:gd name="T112" fmla="*/ 20 w 200"/>
                  <a:gd name="T113" fmla="*/ 18 h 196"/>
                  <a:gd name="T114" fmla="*/ 12 w 200"/>
                  <a:gd name="T115" fmla="*/ 1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0" h="196">
                    <a:moveTo>
                      <a:pt x="7" y="11"/>
                    </a:moveTo>
                    <a:lnTo>
                      <a:pt x="6" y="17"/>
                    </a:lnTo>
                    <a:lnTo>
                      <a:pt x="14" y="26"/>
                    </a:lnTo>
                    <a:lnTo>
                      <a:pt x="12" y="29"/>
                    </a:lnTo>
                    <a:lnTo>
                      <a:pt x="17" y="32"/>
                    </a:lnTo>
                    <a:lnTo>
                      <a:pt x="14" y="35"/>
                    </a:lnTo>
                    <a:lnTo>
                      <a:pt x="9" y="38"/>
                    </a:lnTo>
                    <a:lnTo>
                      <a:pt x="0" y="37"/>
                    </a:lnTo>
                    <a:lnTo>
                      <a:pt x="4" y="40"/>
                    </a:lnTo>
                    <a:lnTo>
                      <a:pt x="9" y="41"/>
                    </a:lnTo>
                    <a:lnTo>
                      <a:pt x="12" y="44"/>
                    </a:lnTo>
                    <a:lnTo>
                      <a:pt x="20" y="47"/>
                    </a:lnTo>
                    <a:lnTo>
                      <a:pt x="23" y="53"/>
                    </a:lnTo>
                    <a:lnTo>
                      <a:pt x="17" y="56"/>
                    </a:lnTo>
                    <a:lnTo>
                      <a:pt x="17" y="62"/>
                    </a:lnTo>
                    <a:lnTo>
                      <a:pt x="12" y="62"/>
                    </a:lnTo>
                    <a:lnTo>
                      <a:pt x="14" y="76"/>
                    </a:lnTo>
                    <a:lnTo>
                      <a:pt x="15" y="84"/>
                    </a:lnTo>
                    <a:lnTo>
                      <a:pt x="9" y="85"/>
                    </a:lnTo>
                    <a:lnTo>
                      <a:pt x="15" y="90"/>
                    </a:lnTo>
                    <a:lnTo>
                      <a:pt x="9" y="96"/>
                    </a:lnTo>
                    <a:lnTo>
                      <a:pt x="7" y="102"/>
                    </a:lnTo>
                    <a:lnTo>
                      <a:pt x="12" y="105"/>
                    </a:lnTo>
                    <a:lnTo>
                      <a:pt x="23" y="116"/>
                    </a:lnTo>
                    <a:lnTo>
                      <a:pt x="29" y="119"/>
                    </a:lnTo>
                    <a:lnTo>
                      <a:pt x="29" y="126"/>
                    </a:lnTo>
                    <a:lnTo>
                      <a:pt x="26" y="132"/>
                    </a:lnTo>
                    <a:lnTo>
                      <a:pt x="20" y="132"/>
                    </a:lnTo>
                    <a:lnTo>
                      <a:pt x="14" y="143"/>
                    </a:lnTo>
                    <a:lnTo>
                      <a:pt x="15" y="144"/>
                    </a:lnTo>
                    <a:lnTo>
                      <a:pt x="45" y="160"/>
                    </a:lnTo>
                    <a:lnTo>
                      <a:pt x="48" y="163"/>
                    </a:lnTo>
                    <a:lnTo>
                      <a:pt x="64" y="172"/>
                    </a:lnTo>
                    <a:lnTo>
                      <a:pt x="67" y="167"/>
                    </a:lnTo>
                    <a:lnTo>
                      <a:pt x="71" y="166"/>
                    </a:lnTo>
                    <a:lnTo>
                      <a:pt x="76" y="161"/>
                    </a:lnTo>
                    <a:lnTo>
                      <a:pt x="85" y="157"/>
                    </a:lnTo>
                    <a:lnTo>
                      <a:pt x="89" y="160"/>
                    </a:lnTo>
                    <a:lnTo>
                      <a:pt x="91" y="152"/>
                    </a:lnTo>
                    <a:lnTo>
                      <a:pt x="100" y="157"/>
                    </a:lnTo>
                    <a:lnTo>
                      <a:pt x="112" y="160"/>
                    </a:lnTo>
                    <a:lnTo>
                      <a:pt x="114" y="161"/>
                    </a:lnTo>
                    <a:lnTo>
                      <a:pt x="109" y="169"/>
                    </a:lnTo>
                    <a:lnTo>
                      <a:pt x="109" y="172"/>
                    </a:lnTo>
                    <a:lnTo>
                      <a:pt x="112" y="175"/>
                    </a:lnTo>
                    <a:lnTo>
                      <a:pt x="115" y="176"/>
                    </a:lnTo>
                    <a:lnTo>
                      <a:pt x="120" y="181"/>
                    </a:lnTo>
                    <a:lnTo>
                      <a:pt x="121" y="178"/>
                    </a:lnTo>
                    <a:lnTo>
                      <a:pt x="130" y="169"/>
                    </a:lnTo>
                    <a:lnTo>
                      <a:pt x="132" y="167"/>
                    </a:lnTo>
                    <a:lnTo>
                      <a:pt x="143" y="176"/>
                    </a:lnTo>
                    <a:lnTo>
                      <a:pt x="139" y="195"/>
                    </a:lnTo>
                    <a:lnTo>
                      <a:pt x="146" y="196"/>
                    </a:lnTo>
                    <a:lnTo>
                      <a:pt x="149" y="185"/>
                    </a:lnTo>
                    <a:lnTo>
                      <a:pt x="159" y="184"/>
                    </a:lnTo>
                    <a:lnTo>
                      <a:pt x="168" y="185"/>
                    </a:lnTo>
                    <a:lnTo>
                      <a:pt x="174" y="175"/>
                    </a:lnTo>
                    <a:lnTo>
                      <a:pt x="173" y="169"/>
                    </a:lnTo>
                    <a:lnTo>
                      <a:pt x="162" y="169"/>
                    </a:lnTo>
                    <a:lnTo>
                      <a:pt x="162" y="158"/>
                    </a:lnTo>
                    <a:lnTo>
                      <a:pt x="173" y="160"/>
                    </a:lnTo>
                    <a:lnTo>
                      <a:pt x="176" y="157"/>
                    </a:lnTo>
                    <a:lnTo>
                      <a:pt x="182" y="160"/>
                    </a:lnTo>
                    <a:lnTo>
                      <a:pt x="182" y="155"/>
                    </a:lnTo>
                    <a:lnTo>
                      <a:pt x="190" y="158"/>
                    </a:lnTo>
                    <a:lnTo>
                      <a:pt x="194" y="157"/>
                    </a:lnTo>
                    <a:lnTo>
                      <a:pt x="197" y="149"/>
                    </a:lnTo>
                    <a:lnTo>
                      <a:pt x="200" y="141"/>
                    </a:lnTo>
                    <a:lnTo>
                      <a:pt x="187" y="135"/>
                    </a:lnTo>
                    <a:lnTo>
                      <a:pt x="176" y="138"/>
                    </a:lnTo>
                    <a:lnTo>
                      <a:pt x="176" y="132"/>
                    </a:lnTo>
                    <a:lnTo>
                      <a:pt x="173" y="131"/>
                    </a:lnTo>
                    <a:lnTo>
                      <a:pt x="176" y="125"/>
                    </a:lnTo>
                    <a:lnTo>
                      <a:pt x="180" y="126"/>
                    </a:lnTo>
                    <a:lnTo>
                      <a:pt x="179" y="114"/>
                    </a:lnTo>
                    <a:lnTo>
                      <a:pt x="182" y="109"/>
                    </a:lnTo>
                    <a:lnTo>
                      <a:pt x="177" y="108"/>
                    </a:lnTo>
                    <a:lnTo>
                      <a:pt x="176" y="99"/>
                    </a:lnTo>
                    <a:lnTo>
                      <a:pt x="171" y="96"/>
                    </a:lnTo>
                    <a:lnTo>
                      <a:pt x="171" y="103"/>
                    </a:lnTo>
                    <a:lnTo>
                      <a:pt x="164" y="105"/>
                    </a:lnTo>
                    <a:lnTo>
                      <a:pt x="164" y="109"/>
                    </a:lnTo>
                    <a:lnTo>
                      <a:pt x="149" y="109"/>
                    </a:lnTo>
                    <a:lnTo>
                      <a:pt x="146" y="109"/>
                    </a:lnTo>
                    <a:lnTo>
                      <a:pt x="139" y="106"/>
                    </a:lnTo>
                    <a:lnTo>
                      <a:pt x="132" y="103"/>
                    </a:lnTo>
                    <a:lnTo>
                      <a:pt x="129" y="99"/>
                    </a:lnTo>
                    <a:lnTo>
                      <a:pt x="129" y="96"/>
                    </a:lnTo>
                    <a:lnTo>
                      <a:pt x="126" y="88"/>
                    </a:lnTo>
                    <a:lnTo>
                      <a:pt x="109" y="88"/>
                    </a:lnTo>
                    <a:lnTo>
                      <a:pt x="109" y="84"/>
                    </a:lnTo>
                    <a:lnTo>
                      <a:pt x="103" y="76"/>
                    </a:lnTo>
                    <a:lnTo>
                      <a:pt x="106" y="75"/>
                    </a:lnTo>
                    <a:lnTo>
                      <a:pt x="102" y="70"/>
                    </a:lnTo>
                    <a:lnTo>
                      <a:pt x="103" y="65"/>
                    </a:lnTo>
                    <a:lnTo>
                      <a:pt x="100" y="62"/>
                    </a:lnTo>
                    <a:lnTo>
                      <a:pt x="97" y="40"/>
                    </a:lnTo>
                    <a:lnTo>
                      <a:pt x="103" y="20"/>
                    </a:lnTo>
                    <a:lnTo>
                      <a:pt x="98" y="20"/>
                    </a:lnTo>
                    <a:lnTo>
                      <a:pt x="91" y="11"/>
                    </a:lnTo>
                    <a:lnTo>
                      <a:pt x="91" y="8"/>
                    </a:lnTo>
                    <a:lnTo>
                      <a:pt x="88" y="3"/>
                    </a:lnTo>
                    <a:lnTo>
                      <a:pt x="83" y="3"/>
                    </a:lnTo>
                    <a:lnTo>
                      <a:pt x="77" y="5"/>
                    </a:lnTo>
                    <a:lnTo>
                      <a:pt x="71" y="5"/>
                    </a:lnTo>
                    <a:lnTo>
                      <a:pt x="64" y="0"/>
                    </a:lnTo>
                    <a:lnTo>
                      <a:pt x="58" y="8"/>
                    </a:lnTo>
                    <a:lnTo>
                      <a:pt x="54" y="20"/>
                    </a:lnTo>
                    <a:lnTo>
                      <a:pt x="53" y="23"/>
                    </a:lnTo>
                    <a:lnTo>
                      <a:pt x="47" y="20"/>
                    </a:lnTo>
                    <a:lnTo>
                      <a:pt x="44" y="23"/>
                    </a:lnTo>
                    <a:lnTo>
                      <a:pt x="35" y="18"/>
                    </a:lnTo>
                    <a:lnTo>
                      <a:pt x="26" y="20"/>
                    </a:lnTo>
                    <a:lnTo>
                      <a:pt x="20" y="18"/>
                    </a:lnTo>
                    <a:lnTo>
                      <a:pt x="18" y="14"/>
                    </a:lnTo>
                    <a:lnTo>
                      <a:pt x="12" y="11"/>
                    </a:lnTo>
                    <a:lnTo>
                      <a:pt x="7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3" name="Freeform 2250">
                <a:extLst>
                  <a:ext uri="{FF2B5EF4-FFF2-40B4-BE49-F238E27FC236}">
                    <a16:creationId xmlns:a16="http://schemas.microsoft.com/office/drawing/2014/main" id="{4FF82D44-6D7C-C282-2084-EF52815DD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981"/>
                <a:ext cx="100" cy="98"/>
              </a:xfrm>
              <a:custGeom>
                <a:avLst/>
                <a:gdLst>
                  <a:gd name="T0" fmla="*/ 12 w 200"/>
                  <a:gd name="T1" fmla="*/ 11 h 196"/>
                  <a:gd name="T2" fmla="*/ 20 w 200"/>
                  <a:gd name="T3" fmla="*/ 18 h 196"/>
                  <a:gd name="T4" fmla="*/ 35 w 200"/>
                  <a:gd name="T5" fmla="*/ 18 h 196"/>
                  <a:gd name="T6" fmla="*/ 47 w 200"/>
                  <a:gd name="T7" fmla="*/ 20 h 196"/>
                  <a:gd name="T8" fmla="*/ 54 w 200"/>
                  <a:gd name="T9" fmla="*/ 20 h 196"/>
                  <a:gd name="T10" fmla="*/ 64 w 200"/>
                  <a:gd name="T11" fmla="*/ 0 h 196"/>
                  <a:gd name="T12" fmla="*/ 77 w 200"/>
                  <a:gd name="T13" fmla="*/ 5 h 196"/>
                  <a:gd name="T14" fmla="*/ 88 w 200"/>
                  <a:gd name="T15" fmla="*/ 3 h 196"/>
                  <a:gd name="T16" fmla="*/ 91 w 200"/>
                  <a:gd name="T17" fmla="*/ 11 h 196"/>
                  <a:gd name="T18" fmla="*/ 103 w 200"/>
                  <a:gd name="T19" fmla="*/ 20 h 196"/>
                  <a:gd name="T20" fmla="*/ 100 w 200"/>
                  <a:gd name="T21" fmla="*/ 62 h 196"/>
                  <a:gd name="T22" fmla="*/ 102 w 200"/>
                  <a:gd name="T23" fmla="*/ 70 h 196"/>
                  <a:gd name="T24" fmla="*/ 103 w 200"/>
                  <a:gd name="T25" fmla="*/ 76 h 196"/>
                  <a:gd name="T26" fmla="*/ 109 w 200"/>
                  <a:gd name="T27" fmla="*/ 88 h 196"/>
                  <a:gd name="T28" fmla="*/ 129 w 200"/>
                  <a:gd name="T29" fmla="*/ 96 h 196"/>
                  <a:gd name="T30" fmla="*/ 132 w 200"/>
                  <a:gd name="T31" fmla="*/ 103 h 196"/>
                  <a:gd name="T32" fmla="*/ 146 w 200"/>
                  <a:gd name="T33" fmla="*/ 109 h 196"/>
                  <a:gd name="T34" fmla="*/ 164 w 200"/>
                  <a:gd name="T35" fmla="*/ 109 h 196"/>
                  <a:gd name="T36" fmla="*/ 171 w 200"/>
                  <a:gd name="T37" fmla="*/ 103 h 196"/>
                  <a:gd name="T38" fmla="*/ 176 w 200"/>
                  <a:gd name="T39" fmla="*/ 99 h 196"/>
                  <a:gd name="T40" fmla="*/ 182 w 200"/>
                  <a:gd name="T41" fmla="*/ 109 h 196"/>
                  <a:gd name="T42" fmla="*/ 180 w 200"/>
                  <a:gd name="T43" fmla="*/ 126 h 196"/>
                  <a:gd name="T44" fmla="*/ 173 w 200"/>
                  <a:gd name="T45" fmla="*/ 131 h 196"/>
                  <a:gd name="T46" fmla="*/ 176 w 200"/>
                  <a:gd name="T47" fmla="*/ 138 h 196"/>
                  <a:gd name="T48" fmla="*/ 200 w 200"/>
                  <a:gd name="T49" fmla="*/ 141 h 196"/>
                  <a:gd name="T50" fmla="*/ 194 w 200"/>
                  <a:gd name="T51" fmla="*/ 157 h 196"/>
                  <a:gd name="T52" fmla="*/ 182 w 200"/>
                  <a:gd name="T53" fmla="*/ 155 h 196"/>
                  <a:gd name="T54" fmla="*/ 176 w 200"/>
                  <a:gd name="T55" fmla="*/ 157 h 196"/>
                  <a:gd name="T56" fmla="*/ 162 w 200"/>
                  <a:gd name="T57" fmla="*/ 158 h 196"/>
                  <a:gd name="T58" fmla="*/ 173 w 200"/>
                  <a:gd name="T59" fmla="*/ 169 h 196"/>
                  <a:gd name="T60" fmla="*/ 168 w 200"/>
                  <a:gd name="T61" fmla="*/ 185 h 196"/>
                  <a:gd name="T62" fmla="*/ 149 w 200"/>
                  <a:gd name="T63" fmla="*/ 185 h 196"/>
                  <a:gd name="T64" fmla="*/ 139 w 200"/>
                  <a:gd name="T65" fmla="*/ 195 h 196"/>
                  <a:gd name="T66" fmla="*/ 132 w 200"/>
                  <a:gd name="T67" fmla="*/ 167 h 196"/>
                  <a:gd name="T68" fmla="*/ 121 w 200"/>
                  <a:gd name="T69" fmla="*/ 178 h 196"/>
                  <a:gd name="T70" fmla="*/ 115 w 200"/>
                  <a:gd name="T71" fmla="*/ 176 h 196"/>
                  <a:gd name="T72" fmla="*/ 109 w 200"/>
                  <a:gd name="T73" fmla="*/ 172 h 196"/>
                  <a:gd name="T74" fmla="*/ 114 w 200"/>
                  <a:gd name="T75" fmla="*/ 161 h 196"/>
                  <a:gd name="T76" fmla="*/ 100 w 200"/>
                  <a:gd name="T77" fmla="*/ 157 h 196"/>
                  <a:gd name="T78" fmla="*/ 89 w 200"/>
                  <a:gd name="T79" fmla="*/ 160 h 196"/>
                  <a:gd name="T80" fmla="*/ 76 w 200"/>
                  <a:gd name="T81" fmla="*/ 161 h 196"/>
                  <a:gd name="T82" fmla="*/ 67 w 200"/>
                  <a:gd name="T83" fmla="*/ 167 h 196"/>
                  <a:gd name="T84" fmla="*/ 48 w 200"/>
                  <a:gd name="T85" fmla="*/ 163 h 196"/>
                  <a:gd name="T86" fmla="*/ 15 w 200"/>
                  <a:gd name="T87" fmla="*/ 144 h 196"/>
                  <a:gd name="T88" fmla="*/ 20 w 200"/>
                  <a:gd name="T89" fmla="*/ 132 h 196"/>
                  <a:gd name="T90" fmla="*/ 29 w 200"/>
                  <a:gd name="T91" fmla="*/ 126 h 196"/>
                  <a:gd name="T92" fmla="*/ 23 w 200"/>
                  <a:gd name="T93" fmla="*/ 116 h 196"/>
                  <a:gd name="T94" fmla="*/ 7 w 200"/>
                  <a:gd name="T95" fmla="*/ 102 h 196"/>
                  <a:gd name="T96" fmla="*/ 15 w 200"/>
                  <a:gd name="T97" fmla="*/ 90 h 196"/>
                  <a:gd name="T98" fmla="*/ 15 w 200"/>
                  <a:gd name="T99" fmla="*/ 84 h 196"/>
                  <a:gd name="T100" fmla="*/ 12 w 200"/>
                  <a:gd name="T101" fmla="*/ 62 h 196"/>
                  <a:gd name="T102" fmla="*/ 17 w 200"/>
                  <a:gd name="T103" fmla="*/ 56 h 196"/>
                  <a:gd name="T104" fmla="*/ 20 w 200"/>
                  <a:gd name="T105" fmla="*/ 47 h 196"/>
                  <a:gd name="T106" fmla="*/ 9 w 200"/>
                  <a:gd name="T107" fmla="*/ 41 h 196"/>
                  <a:gd name="T108" fmla="*/ 0 w 200"/>
                  <a:gd name="T109" fmla="*/ 37 h 196"/>
                  <a:gd name="T110" fmla="*/ 14 w 200"/>
                  <a:gd name="T111" fmla="*/ 35 h 196"/>
                  <a:gd name="T112" fmla="*/ 12 w 200"/>
                  <a:gd name="T113" fmla="*/ 29 h 196"/>
                  <a:gd name="T114" fmla="*/ 6 w 200"/>
                  <a:gd name="T115" fmla="*/ 1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0" h="196">
                    <a:moveTo>
                      <a:pt x="7" y="11"/>
                    </a:moveTo>
                    <a:lnTo>
                      <a:pt x="12" y="11"/>
                    </a:lnTo>
                    <a:lnTo>
                      <a:pt x="18" y="14"/>
                    </a:lnTo>
                    <a:lnTo>
                      <a:pt x="20" y="18"/>
                    </a:lnTo>
                    <a:lnTo>
                      <a:pt x="26" y="20"/>
                    </a:lnTo>
                    <a:lnTo>
                      <a:pt x="35" y="18"/>
                    </a:lnTo>
                    <a:lnTo>
                      <a:pt x="44" y="23"/>
                    </a:lnTo>
                    <a:lnTo>
                      <a:pt x="47" y="20"/>
                    </a:lnTo>
                    <a:lnTo>
                      <a:pt x="53" y="23"/>
                    </a:lnTo>
                    <a:lnTo>
                      <a:pt x="54" y="20"/>
                    </a:lnTo>
                    <a:lnTo>
                      <a:pt x="58" y="8"/>
                    </a:lnTo>
                    <a:lnTo>
                      <a:pt x="64" y="0"/>
                    </a:lnTo>
                    <a:lnTo>
                      <a:pt x="71" y="5"/>
                    </a:lnTo>
                    <a:lnTo>
                      <a:pt x="77" y="5"/>
                    </a:lnTo>
                    <a:lnTo>
                      <a:pt x="83" y="3"/>
                    </a:lnTo>
                    <a:lnTo>
                      <a:pt x="88" y="3"/>
                    </a:lnTo>
                    <a:lnTo>
                      <a:pt x="91" y="8"/>
                    </a:lnTo>
                    <a:lnTo>
                      <a:pt x="91" y="11"/>
                    </a:lnTo>
                    <a:lnTo>
                      <a:pt x="98" y="20"/>
                    </a:lnTo>
                    <a:lnTo>
                      <a:pt x="103" y="20"/>
                    </a:lnTo>
                    <a:lnTo>
                      <a:pt x="97" y="40"/>
                    </a:lnTo>
                    <a:lnTo>
                      <a:pt x="100" y="62"/>
                    </a:lnTo>
                    <a:lnTo>
                      <a:pt x="103" y="65"/>
                    </a:lnTo>
                    <a:lnTo>
                      <a:pt x="102" y="70"/>
                    </a:lnTo>
                    <a:lnTo>
                      <a:pt x="106" y="75"/>
                    </a:lnTo>
                    <a:lnTo>
                      <a:pt x="103" y="76"/>
                    </a:lnTo>
                    <a:lnTo>
                      <a:pt x="109" y="84"/>
                    </a:lnTo>
                    <a:lnTo>
                      <a:pt x="109" y="88"/>
                    </a:lnTo>
                    <a:lnTo>
                      <a:pt x="126" y="88"/>
                    </a:lnTo>
                    <a:lnTo>
                      <a:pt x="129" y="96"/>
                    </a:lnTo>
                    <a:lnTo>
                      <a:pt x="129" y="99"/>
                    </a:lnTo>
                    <a:lnTo>
                      <a:pt x="132" y="103"/>
                    </a:lnTo>
                    <a:lnTo>
                      <a:pt x="139" y="106"/>
                    </a:lnTo>
                    <a:lnTo>
                      <a:pt x="146" y="109"/>
                    </a:lnTo>
                    <a:lnTo>
                      <a:pt x="149" y="109"/>
                    </a:lnTo>
                    <a:lnTo>
                      <a:pt x="164" y="109"/>
                    </a:lnTo>
                    <a:lnTo>
                      <a:pt x="164" y="105"/>
                    </a:lnTo>
                    <a:lnTo>
                      <a:pt x="171" y="103"/>
                    </a:lnTo>
                    <a:lnTo>
                      <a:pt x="171" y="96"/>
                    </a:lnTo>
                    <a:lnTo>
                      <a:pt x="176" y="99"/>
                    </a:lnTo>
                    <a:lnTo>
                      <a:pt x="177" y="108"/>
                    </a:lnTo>
                    <a:lnTo>
                      <a:pt x="182" y="109"/>
                    </a:lnTo>
                    <a:lnTo>
                      <a:pt x="179" y="114"/>
                    </a:lnTo>
                    <a:lnTo>
                      <a:pt x="180" y="126"/>
                    </a:lnTo>
                    <a:lnTo>
                      <a:pt x="176" y="125"/>
                    </a:lnTo>
                    <a:lnTo>
                      <a:pt x="173" y="131"/>
                    </a:lnTo>
                    <a:lnTo>
                      <a:pt x="176" y="132"/>
                    </a:lnTo>
                    <a:lnTo>
                      <a:pt x="176" y="138"/>
                    </a:lnTo>
                    <a:lnTo>
                      <a:pt x="187" y="135"/>
                    </a:lnTo>
                    <a:lnTo>
                      <a:pt x="200" y="141"/>
                    </a:lnTo>
                    <a:lnTo>
                      <a:pt x="197" y="149"/>
                    </a:lnTo>
                    <a:lnTo>
                      <a:pt x="194" y="157"/>
                    </a:lnTo>
                    <a:lnTo>
                      <a:pt x="190" y="158"/>
                    </a:lnTo>
                    <a:lnTo>
                      <a:pt x="182" y="155"/>
                    </a:lnTo>
                    <a:lnTo>
                      <a:pt x="182" y="160"/>
                    </a:lnTo>
                    <a:lnTo>
                      <a:pt x="176" y="157"/>
                    </a:lnTo>
                    <a:lnTo>
                      <a:pt x="173" y="160"/>
                    </a:lnTo>
                    <a:lnTo>
                      <a:pt x="162" y="158"/>
                    </a:lnTo>
                    <a:lnTo>
                      <a:pt x="162" y="169"/>
                    </a:lnTo>
                    <a:lnTo>
                      <a:pt x="173" y="169"/>
                    </a:lnTo>
                    <a:lnTo>
                      <a:pt x="174" y="175"/>
                    </a:lnTo>
                    <a:lnTo>
                      <a:pt x="168" y="185"/>
                    </a:lnTo>
                    <a:lnTo>
                      <a:pt x="159" y="184"/>
                    </a:lnTo>
                    <a:lnTo>
                      <a:pt x="149" y="185"/>
                    </a:lnTo>
                    <a:lnTo>
                      <a:pt x="146" y="196"/>
                    </a:lnTo>
                    <a:lnTo>
                      <a:pt x="139" y="195"/>
                    </a:lnTo>
                    <a:lnTo>
                      <a:pt x="143" y="176"/>
                    </a:lnTo>
                    <a:lnTo>
                      <a:pt x="132" y="167"/>
                    </a:lnTo>
                    <a:lnTo>
                      <a:pt x="130" y="169"/>
                    </a:lnTo>
                    <a:lnTo>
                      <a:pt x="121" y="178"/>
                    </a:lnTo>
                    <a:lnTo>
                      <a:pt x="120" y="181"/>
                    </a:lnTo>
                    <a:lnTo>
                      <a:pt x="115" y="176"/>
                    </a:lnTo>
                    <a:lnTo>
                      <a:pt x="112" y="175"/>
                    </a:lnTo>
                    <a:lnTo>
                      <a:pt x="109" y="172"/>
                    </a:lnTo>
                    <a:lnTo>
                      <a:pt x="109" y="169"/>
                    </a:lnTo>
                    <a:lnTo>
                      <a:pt x="114" y="161"/>
                    </a:lnTo>
                    <a:lnTo>
                      <a:pt x="112" y="160"/>
                    </a:lnTo>
                    <a:lnTo>
                      <a:pt x="100" y="157"/>
                    </a:lnTo>
                    <a:lnTo>
                      <a:pt x="91" y="152"/>
                    </a:lnTo>
                    <a:lnTo>
                      <a:pt x="89" y="160"/>
                    </a:lnTo>
                    <a:lnTo>
                      <a:pt x="85" y="157"/>
                    </a:lnTo>
                    <a:lnTo>
                      <a:pt x="76" y="161"/>
                    </a:lnTo>
                    <a:lnTo>
                      <a:pt x="71" y="166"/>
                    </a:lnTo>
                    <a:lnTo>
                      <a:pt x="67" y="167"/>
                    </a:lnTo>
                    <a:lnTo>
                      <a:pt x="64" y="172"/>
                    </a:lnTo>
                    <a:lnTo>
                      <a:pt x="48" y="163"/>
                    </a:lnTo>
                    <a:lnTo>
                      <a:pt x="45" y="160"/>
                    </a:lnTo>
                    <a:lnTo>
                      <a:pt x="15" y="144"/>
                    </a:lnTo>
                    <a:lnTo>
                      <a:pt x="14" y="143"/>
                    </a:lnTo>
                    <a:lnTo>
                      <a:pt x="20" y="132"/>
                    </a:lnTo>
                    <a:lnTo>
                      <a:pt x="26" y="132"/>
                    </a:lnTo>
                    <a:lnTo>
                      <a:pt x="29" y="126"/>
                    </a:lnTo>
                    <a:lnTo>
                      <a:pt x="29" y="119"/>
                    </a:lnTo>
                    <a:lnTo>
                      <a:pt x="23" y="116"/>
                    </a:lnTo>
                    <a:lnTo>
                      <a:pt x="12" y="105"/>
                    </a:lnTo>
                    <a:lnTo>
                      <a:pt x="7" y="102"/>
                    </a:lnTo>
                    <a:lnTo>
                      <a:pt x="9" y="96"/>
                    </a:lnTo>
                    <a:lnTo>
                      <a:pt x="15" y="90"/>
                    </a:lnTo>
                    <a:lnTo>
                      <a:pt x="9" y="85"/>
                    </a:lnTo>
                    <a:lnTo>
                      <a:pt x="15" y="84"/>
                    </a:lnTo>
                    <a:lnTo>
                      <a:pt x="14" y="76"/>
                    </a:lnTo>
                    <a:lnTo>
                      <a:pt x="12" y="62"/>
                    </a:lnTo>
                    <a:lnTo>
                      <a:pt x="17" y="62"/>
                    </a:lnTo>
                    <a:lnTo>
                      <a:pt x="17" y="56"/>
                    </a:lnTo>
                    <a:lnTo>
                      <a:pt x="23" y="53"/>
                    </a:lnTo>
                    <a:lnTo>
                      <a:pt x="20" y="47"/>
                    </a:lnTo>
                    <a:lnTo>
                      <a:pt x="12" y="44"/>
                    </a:lnTo>
                    <a:lnTo>
                      <a:pt x="9" y="41"/>
                    </a:lnTo>
                    <a:lnTo>
                      <a:pt x="4" y="40"/>
                    </a:lnTo>
                    <a:lnTo>
                      <a:pt x="0" y="37"/>
                    </a:lnTo>
                    <a:lnTo>
                      <a:pt x="9" y="38"/>
                    </a:lnTo>
                    <a:lnTo>
                      <a:pt x="14" y="35"/>
                    </a:lnTo>
                    <a:lnTo>
                      <a:pt x="17" y="32"/>
                    </a:lnTo>
                    <a:lnTo>
                      <a:pt x="12" y="29"/>
                    </a:lnTo>
                    <a:lnTo>
                      <a:pt x="14" y="26"/>
                    </a:lnTo>
                    <a:lnTo>
                      <a:pt x="6" y="17"/>
                    </a:lnTo>
                    <a:lnTo>
                      <a:pt x="7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4" name="Freeform 2251">
                <a:extLst>
                  <a:ext uri="{FF2B5EF4-FFF2-40B4-BE49-F238E27FC236}">
                    <a16:creationId xmlns:a16="http://schemas.microsoft.com/office/drawing/2014/main" id="{684B683B-8E15-D9F6-E1FE-F5D4F3C4D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981"/>
                <a:ext cx="100" cy="98"/>
              </a:xfrm>
              <a:custGeom>
                <a:avLst/>
                <a:gdLst>
                  <a:gd name="T0" fmla="*/ 12 w 200"/>
                  <a:gd name="T1" fmla="*/ 11 h 196"/>
                  <a:gd name="T2" fmla="*/ 20 w 200"/>
                  <a:gd name="T3" fmla="*/ 18 h 196"/>
                  <a:gd name="T4" fmla="*/ 35 w 200"/>
                  <a:gd name="T5" fmla="*/ 18 h 196"/>
                  <a:gd name="T6" fmla="*/ 47 w 200"/>
                  <a:gd name="T7" fmla="*/ 20 h 196"/>
                  <a:gd name="T8" fmla="*/ 54 w 200"/>
                  <a:gd name="T9" fmla="*/ 20 h 196"/>
                  <a:gd name="T10" fmla="*/ 64 w 200"/>
                  <a:gd name="T11" fmla="*/ 0 h 196"/>
                  <a:gd name="T12" fmla="*/ 77 w 200"/>
                  <a:gd name="T13" fmla="*/ 5 h 196"/>
                  <a:gd name="T14" fmla="*/ 88 w 200"/>
                  <a:gd name="T15" fmla="*/ 3 h 196"/>
                  <a:gd name="T16" fmla="*/ 91 w 200"/>
                  <a:gd name="T17" fmla="*/ 11 h 196"/>
                  <a:gd name="T18" fmla="*/ 103 w 200"/>
                  <a:gd name="T19" fmla="*/ 20 h 196"/>
                  <a:gd name="T20" fmla="*/ 100 w 200"/>
                  <a:gd name="T21" fmla="*/ 62 h 196"/>
                  <a:gd name="T22" fmla="*/ 102 w 200"/>
                  <a:gd name="T23" fmla="*/ 70 h 196"/>
                  <a:gd name="T24" fmla="*/ 103 w 200"/>
                  <a:gd name="T25" fmla="*/ 76 h 196"/>
                  <a:gd name="T26" fmla="*/ 109 w 200"/>
                  <a:gd name="T27" fmla="*/ 88 h 196"/>
                  <a:gd name="T28" fmla="*/ 129 w 200"/>
                  <a:gd name="T29" fmla="*/ 96 h 196"/>
                  <a:gd name="T30" fmla="*/ 132 w 200"/>
                  <a:gd name="T31" fmla="*/ 103 h 196"/>
                  <a:gd name="T32" fmla="*/ 146 w 200"/>
                  <a:gd name="T33" fmla="*/ 109 h 196"/>
                  <a:gd name="T34" fmla="*/ 164 w 200"/>
                  <a:gd name="T35" fmla="*/ 109 h 196"/>
                  <a:gd name="T36" fmla="*/ 171 w 200"/>
                  <a:gd name="T37" fmla="*/ 103 h 196"/>
                  <a:gd name="T38" fmla="*/ 176 w 200"/>
                  <a:gd name="T39" fmla="*/ 99 h 196"/>
                  <a:gd name="T40" fmla="*/ 182 w 200"/>
                  <a:gd name="T41" fmla="*/ 109 h 196"/>
                  <a:gd name="T42" fmla="*/ 180 w 200"/>
                  <a:gd name="T43" fmla="*/ 126 h 196"/>
                  <a:gd name="T44" fmla="*/ 173 w 200"/>
                  <a:gd name="T45" fmla="*/ 131 h 196"/>
                  <a:gd name="T46" fmla="*/ 176 w 200"/>
                  <a:gd name="T47" fmla="*/ 138 h 196"/>
                  <a:gd name="T48" fmla="*/ 200 w 200"/>
                  <a:gd name="T49" fmla="*/ 141 h 196"/>
                  <a:gd name="T50" fmla="*/ 194 w 200"/>
                  <a:gd name="T51" fmla="*/ 157 h 196"/>
                  <a:gd name="T52" fmla="*/ 182 w 200"/>
                  <a:gd name="T53" fmla="*/ 155 h 196"/>
                  <a:gd name="T54" fmla="*/ 176 w 200"/>
                  <a:gd name="T55" fmla="*/ 157 h 196"/>
                  <a:gd name="T56" fmla="*/ 162 w 200"/>
                  <a:gd name="T57" fmla="*/ 158 h 196"/>
                  <a:gd name="T58" fmla="*/ 173 w 200"/>
                  <a:gd name="T59" fmla="*/ 169 h 196"/>
                  <a:gd name="T60" fmla="*/ 168 w 200"/>
                  <a:gd name="T61" fmla="*/ 185 h 196"/>
                  <a:gd name="T62" fmla="*/ 149 w 200"/>
                  <a:gd name="T63" fmla="*/ 185 h 196"/>
                  <a:gd name="T64" fmla="*/ 139 w 200"/>
                  <a:gd name="T65" fmla="*/ 195 h 196"/>
                  <a:gd name="T66" fmla="*/ 132 w 200"/>
                  <a:gd name="T67" fmla="*/ 167 h 196"/>
                  <a:gd name="T68" fmla="*/ 121 w 200"/>
                  <a:gd name="T69" fmla="*/ 178 h 196"/>
                  <a:gd name="T70" fmla="*/ 115 w 200"/>
                  <a:gd name="T71" fmla="*/ 176 h 196"/>
                  <a:gd name="T72" fmla="*/ 109 w 200"/>
                  <a:gd name="T73" fmla="*/ 172 h 196"/>
                  <a:gd name="T74" fmla="*/ 114 w 200"/>
                  <a:gd name="T75" fmla="*/ 161 h 196"/>
                  <a:gd name="T76" fmla="*/ 100 w 200"/>
                  <a:gd name="T77" fmla="*/ 157 h 196"/>
                  <a:gd name="T78" fmla="*/ 89 w 200"/>
                  <a:gd name="T79" fmla="*/ 160 h 196"/>
                  <a:gd name="T80" fmla="*/ 76 w 200"/>
                  <a:gd name="T81" fmla="*/ 161 h 196"/>
                  <a:gd name="T82" fmla="*/ 67 w 200"/>
                  <a:gd name="T83" fmla="*/ 167 h 196"/>
                  <a:gd name="T84" fmla="*/ 48 w 200"/>
                  <a:gd name="T85" fmla="*/ 163 h 196"/>
                  <a:gd name="T86" fmla="*/ 15 w 200"/>
                  <a:gd name="T87" fmla="*/ 144 h 196"/>
                  <a:gd name="T88" fmla="*/ 20 w 200"/>
                  <a:gd name="T89" fmla="*/ 132 h 196"/>
                  <a:gd name="T90" fmla="*/ 29 w 200"/>
                  <a:gd name="T91" fmla="*/ 126 h 196"/>
                  <a:gd name="T92" fmla="*/ 23 w 200"/>
                  <a:gd name="T93" fmla="*/ 116 h 196"/>
                  <a:gd name="T94" fmla="*/ 7 w 200"/>
                  <a:gd name="T95" fmla="*/ 102 h 196"/>
                  <a:gd name="T96" fmla="*/ 15 w 200"/>
                  <a:gd name="T97" fmla="*/ 90 h 196"/>
                  <a:gd name="T98" fmla="*/ 15 w 200"/>
                  <a:gd name="T99" fmla="*/ 84 h 196"/>
                  <a:gd name="T100" fmla="*/ 12 w 200"/>
                  <a:gd name="T101" fmla="*/ 62 h 196"/>
                  <a:gd name="T102" fmla="*/ 17 w 200"/>
                  <a:gd name="T103" fmla="*/ 56 h 196"/>
                  <a:gd name="T104" fmla="*/ 20 w 200"/>
                  <a:gd name="T105" fmla="*/ 47 h 196"/>
                  <a:gd name="T106" fmla="*/ 9 w 200"/>
                  <a:gd name="T107" fmla="*/ 41 h 196"/>
                  <a:gd name="T108" fmla="*/ 0 w 200"/>
                  <a:gd name="T109" fmla="*/ 37 h 196"/>
                  <a:gd name="T110" fmla="*/ 14 w 200"/>
                  <a:gd name="T111" fmla="*/ 35 h 196"/>
                  <a:gd name="T112" fmla="*/ 12 w 200"/>
                  <a:gd name="T113" fmla="*/ 29 h 196"/>
                  <a:gd name="T114" fmla="*/ 6 w 200"/>
                  <a:gd name="T115" fmla="*/ 1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0" h="196">
                    <a:moveTo>
                      <a:pt x="7" y="11"/>
                    </a:moveTo>
                    <a:lnTo>
                      <a:pt x="12" y="11"/>
                    </a:lnTo>
                    <a:lnTo>
                      <a:pt x="18" y="14"/>
                    </a:lnTo>
                    <a:lnTo>
                      <a:pt x="20" y="18"/>
                    </a:lnTo>
                    <a:lnTo>
                      <a:pt x="26" y="20"/>
                    </a:lnTo>
                    <a:lnTo>
                      <a:pt x="35" y="18"/>
                    </a:lnTo>
                    <a:lnTo>
                      <a:pt x="44" y="23"/>
                    </a:lnTo>
                    <a:lnTo>
                      <a:pt x="47" y="20"/>
                    </a:lnTo>
                    <a:lnTo>
                      <a:pt x="53" y="23"/>
                    </a:lnTo>
                    <a:lnTo>
                      <a:pt x="54" y="20"/>
                    </a:lnTo>
                    <a:lnTo>
                      <a:pt x="58" y="8"/>
                    </a:lnTo>
                    <a:lnTo>
                      <a:pt x="64" y="0"/>
                    </a:lnTo>
                    <a:lnTo>
                      <a:pt x="71" y="5"/>
                    </a:lnTo>
                    <a:lnTo>
                      <a:pt x="77" y="5"/>
                    </a:lnTo>
                    <a:lnTo>
                      <a:pt x="83" y="3"/>
                    </a:lnTo>
                    <a:lnTo>
                      <a:pt x="88" y="3"/>
                    </a:lnTo>
                    <a:lnTo>
                      <a:pt x="91" y="8"/>
                    </a:lnTo>
                    <a:lnTo>
                      <a:pt x="91" y="11"/>
                    </a:lnTo>
                    <a:lnTo>
                      <a:pt x="98" y="20"/>
                    </a:lnTo>
                    <a:lnTo>
                      <a:pt x="103" y="20"/>
                    </a:lnTo>
                    <a:lnTo>
                      <a:pt x="97" y="40"/>
                    </a:lnTo>
                    <a:lnTo>
                      <a:pt x="100" y="62"/>
                    </a:lnTo>
                    <a:lnTo>
                      <a:pt x="103" y="65"/>
                    </a:lnTo>
                    <a:lnTo>
                      <a:pt x="102" y="70"/>
                    </a:lnTo>
                    <a:lnTo>
                      <a:pt x="106" y="75"/>
                    </a:lnTo>
                    <a:lnTo>
                      <a:pt x="103" y="76"/>
                    </a:lnTo>
                    <a:lnTo>
                      <a:pt x="109" y="84"/>
                    </a:lnTo>
                    <a:lnTo>
                      <a:pt x="109" y="88"/>
                    </a:lnTo>
                    <a:lnTo>
                      <a:pt x="126" y="88"/>
                    </a:lnTo>
                    <a:lnTo>
                      <a:pt x="129" y="96"/>
                    </a:lnTo>
                    <a:lnTo>
                      <a:pt x="129" y="99"/>
                    </a:lnTo>
                    <a:lnTo>
                      <a:pt x="132" y="103"/>
                    </a:lnTo>
                    <a:lnTo>
                      <a:pt x="139" y="106"/>
                    </a:lnTo>
                    <a:lnTo>
                      <a:pt x="146" y="109"/>
                    </a:lnTo>
                    <a:lnTo>
                      <a:pt x="149" y="109"/>
                    </a:lnTo>
                    <a:lnTo>
                      <a:pt x="164" y="109"/>
                    </a:lnTo>
                    <a:lnTo>
                      <a:pt x="164" y="105"/>
                    </a:lnTo>
                    <a:lnTo>
                      <a:pt x="171" y="103"/>
                    </a:lnTo>
                    <a:lnTo>
                      <a:pt x="171" y="96"/>
                    </a:lnTo>
                    <a:lnTo>
                      <a:pt x="176" y="99"/>
                    </a:lnTo>
                    <a:lnTo>
                      <a:pt x="177" y="108"/>
                    </a:lnTo>
                    <a:lnTo>
                      <a:pt x="182" y="109"/>
                    </a:lnTo>
                    <a:lnTo>
                      <a:pt x="179" y="114"/>
                    </a:lnTo>
                    <a:lnTo>
                      <a:pt x="180" y="126"/>
                    </a:lnTo>
                    <a:lnTo>
                      <a:pt x="176" y="125"/>
                    </a:lnTo>
                    <a:lnTo>
                      <a:pt x="173" y="131"/>
                    </a:lnTo>
                    <a:lnTo>
                      <a:pt x="176" y="132"/>
                    </a:lnTo>
                    <a:lnTo>
                      <a:pt x="176" y="138"/>
                    </a:lnTo>
                    <a:lnTo>
                      <a:pt x="187" y="135"/>
                    </a:lnTo>
                    <a:lnTo>
                      <a:pt x="200" y="141"/>
                    </a:lnTo>
                    <a:lnTo>
                      <a:pt x="197" y="149"/>
                    </a:lnTo>
                    <a:lnTo>
                      <a:pt x="194" y="157"/>
                    </a:lnTo>
                    <a:lnTo>
                      <a:pt x="190" y="158"/>
                    </a:lnTo>
                    <a:lnTo>
                      <a:pt x="182" y="155"/>
                    </a:lnTo>
                    <a:lnTo>
                      <a:pt x="182" y="160"/>
                    </a:lnTo>
                    <a:lnTo>
                      <a:pt x="176" y="157"/>
                    </a:lnTo>
                    <a:lnTo>
                      <a:pt x="173" y="160"/>
                    </a:lnTo>
                    <a:lnTo>
                      <a:pt x="162" y="158"/>
                    </a:lnTo>
                    <a:lnTo>
                      <a:pt x="162" y="169"/>
                    </a:lnTo>
                    <a:lnTo>
                      <a:pt x="173" y="169"/>
                    </a:lnTo>
                    <a:lnTo>
                      <a:pt x="174" y="175"/>
                    </a:lnTo>
                    <a:lnTo>
                      <a:pt x="168" y="185"/>
                    </a:lnTo>
                    <a:lnTo>
                      <a:pt x="159" y="184"/>
                    </a:lnTo>
                    <a:lnTo>
                      <a:pt x="149" y="185"/>
                    </a:lnTo>
                    <a:lnTo>
                      <a:pt x="146" y="196"/>
                    </a:lnTo>
                    <a:lnTo>
                      <a:pt x="139" y="195"/>
                    </a:lnTo>
                    <a:lnTo>
                      <a:pt x="143" y="176"/>
                    </a:lnTo>
                    <a:lnTo>
                      <a:pt x="132" y="167"/>
                    </a:lnTo>
                    <a:lnTo>
                      <a:pt x="130" y="169"/>
                    </a:lnTo>
                    <a:lnTo>
                      <a:pt x="121" y="178"/>
                    </a:lnTo>
                    <a:lnTo>
                      <a:pt x="120" y="181"/>
                    </a:lnTo>
                    <a:lnTo>
                      <a:pt x="115" y="176"/>
                    </a:lnTo>
                    <a:lnTo>
                      <a:pt x="112" y="175"/>
                    </a:lnTo>
                    <a:lnTo>
                      <a:pt x="109" y="172"/>
                    </a:lnTo>
                    <a:lnTo>
                      <a:pt x="109" y="169"/>
                    </a:lnTo>
                    <a:lnTo>
                      <a:pt x="114" y="161"/>
                    </a:lnTo>
                    <a:lnTo>
                      <a:pt x="112" y="160"/>
                    </a:lnTo>
                    <a:lnTo>
                      <a:pt x="100" y="157"/>
                    </a:lnTo>
                    <a:lnTo>
                      <a:pt x="91" y="152"/>
                    </a:lnTo>
                    <a:lnTo>
                      <a:pt x="89" y="160"/>
                    </a:lnTo>
                    <a:lnTo>
                      <a:pt x="85" y="157"/>
                    </a:lnTo>
                    <a:lnTo>
                      <a:pt x="76" y="161"/>
                    </a:lnTo>
                    <a:lnTo>
                      <a:pt x="71" y="166"/>
                    </a:lnTo>
                    <a:lnTo>
                      <a:pt x="67" y="167"/>
                    </a:lnTo>
                    <a:lnTo>
                      <a:pt x="64" y="172"/>
                    </a:lnTo>
                    <a:lnTo>
                      <a:pt x="48" y="163"/>
                    </a:lnTo>
                    <a:lnTo>
                      <a:pt x="45" y="160"/>
                    </a:lnTo>
                    <a:lnTo>
                      <a:pt x="15" y="144"/>
                    </a:lnTo>
                    <a:lnTo>
                      <a:pt x="14" y="143"/>
                    </a:lnTo>
                    <a:lnTo>
                      <a:pt x="20" y="132"/>
                    </a:lnTo>
                    <a:lnTo>
                      <a:pt x="26" y="132"/>
                    </a:lnTo>
                    <a:lnTo>
                      <a:pt x="29" y="126"/>
                    </a:lnTo>
                    <a:lnTo>
                      <a:pt x="29" y="119"/>
                    </a:lnTo>
                    <a:lnTo>
                      <a:pt x="23" y="116"/>
                    </a:lnTo>
                    <a:lnTo>
                      <a:pt x="12" y="105"/>
                    </a:lnTo>
                    <a:lnTo>
                      <a:pt x="7" y="102"/>
                    </a:lnTo>
                    <a:lnTo>
                      <a:pt x="9" y="96"/>
                    </a:lnTo>
                    <a:lnTo>
                      <a:pt x="15" y="90"/>
                    </a:lnTo>
                    <a:lnTo>
                      <a:pt x="9" y="85"/>
                    </a:lnTo>
                    <a:lnTo>
                      <a:pt x="15" y="84"/>
                    </a:lnTo>
                    <a:lnTo>
                      <a:pt x="14" y="76"/>
                    </a:lnTo>
                    <a:lnTo>
                      <a:pt x="12" y="62"/>
                    </a:lnTo>
                    <a:lnTo>
                      <a:pt x="17" y="62"/>
                    </a:lnTo>
                    <a:lnTo>
                      <a:pt x="17" y="56"/>
                    </a:lnTo>
                    <a:lnTo>
                      <a:pt x="23" y="53"/>
                    </a:lnTo>
                    <a:lnTo>
                      <a:pt x="20" y="47"/>
                    </a:lnTo>
                    <a:lnTo>
                      <a:pt x="12" y="44"/>
                    </a:lnTo>
                    <a:lnTo>
                      <a:pt x="9" y="41"/>
                    </a:lnTo>
                    <a:lnTo>
                      <a:pt x="4" y="40"/>
                    </a:lnTo>
                    <a:lnTo>
                      <a:pt x="0" y="37"/>
                    </a:lnTo>
                    <a:lnTo>
                      <a:pt x="9" y="38"/>
                    </a:lnTo>
                    <a:lnTo>
                      <a:pt x="14" y="35"/>
                    </a:lnTo>
                    <a:lnTo>
                      <a:pt x="17" y="32"/>
                    </a:lnTo>
                    <a:lnTo>
                      <a:pt x="12" y="29"/>
                    </a:lnTo>
                    <a:lnTo>
                      <a:pt x="14" y="26"/>
                    </a:lnTo>
                    <a:lnTo>
                      <a:pt x="6" y="17"/>
                    </a:lnTo>
                    <a:lnTo>
                      <a:pt x="7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5" name="Freeform 2252">
                <a:extLst>
                  <a:ext uri="{FF2B5EF4-FFF2-40B4-BE49-F238E27FC236}">
                    <a16:creationId xmlns:a16="http://schemas.microsoft.com/office/drawing/2014/main" id="{39F2789F-3EB1-AB80-C97E-1285959E9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983"/>
                <a:ext cx="116" cy="125"/>
              </a:xfrm>
              <a:custGeom>
                <a:avLst/>
                <a:gdLst>
                  <a:gd name="T0" fmla="*/ 111 w 233"/>
                  <a:gd name="T1" fmla="*/ 4 h 249"/>
                  <a:gd name="T2" fmla="*/ 93 w 233"/>
                  <a:gd name="T3" fmla="*/ 1 h 249"/>
                  <a:gd name="T4" fmla="*/ 90 w 233"/>
                  <a:gd name="T5" fmla="*/ 18 h 249"/>
                  <a:gd name="T6" fmla="*/ 105 w 233"/>
                  <a:gd name="T7" fmla="*/ 45 h 249"/>
                  <a:gd name="T8" fmla="*/ 105 w 233"/>
                  <a:gd name="T9" fmla="*/ 63 h 249"/>
                  <a:gd name="T10" fmla="*/ 97 w 233"/>
                  <a:gd name="T11" fmla="*/ 79 h 249"/>
                  <a:gd name="T12" fmla="*/ 111 w 233"/>
                  <a:gd name="T13" fmla="*/ 101 h 249"/>
                  <a:gd name="T14" fmla="*/ 99 w 233"/>
                  <a:gd name="T15" fmla="*/ 112 h 249"/>
                  <a:gd name="T16" fmla="*/ 97 w 233"/>
                  <a:gd name="T17" fmla="*/ 127 h 249"/>
                  <a:gd name="T18" fmla="*/ 82 w 233"/>
                  <a:gd name="T19" fmla="*/ 142 h 249"/>
                  <a:gd name="T20" fmla="*/ 66 w 233"/>
                  <a:gd name="T21" fmla="*/ 159 h 249"/>
                  <a:gd name="T22" fmla="*/ 44 w 233"/>
                  <a:gd name="T23" fmla="*/ 167 h 249"/>
                  <a:gd name="T24" fmla="*/ 17 w 233"/>
                  <a:gd name="T25" fmla="*/ 170 h 249"/>
                  <a:gd name="T26" fmla="*/ 6 w 233"/>
                  <a:gd name="T27" fmla="*/ 185 h 249"/>
                  <a:gd name="T28" fmla="*/ 11 w 233"/>
                  <a:gd name="T29" fmla="*/ 200 h 249"/>
                  <a:gd name="T30" fmla="*/ 20 w 233"/>
                  <a:gd name="T31" fmla="*/ 212 h 249"/>
                  <a:gd name="T32" fmla="*/ 28 w 233"/>
                  <a:gd name="T33" fmla="*/ 234 h 249"/>
                  <a:gd name="T34" fmla="*/ 47 w 233"/>
                  <a:gd name="T35" fmla="*/ 234 h 249"/>
                  <a:gd name="T36" fmla="*/ 67 w 233"/>
                  <a:gd name="T37" fmla="*/ 243 h 249"/>
                  <a:gd name="T38" fmla="*/ 78 w 233"/>
                  <a:gd name="T39" fmla="*/ 247 h 249"/>
                  <a:gd name="T40" fmla="*/ 87 w 233"/>
                  <a:gd name="T41" fmla="*/ 244 h 249"/>
                  <a:gd name="T42" fmla="*/ 100 w 233"/>
                  <a:gd name="T43" fmla="*/ 237 h 249"/>
                  <a:gd name="T44" fmla="*/ 132 w 233"/>
                  <a:gd name="T45" fmla="*/ 228 h 249"/>
                  <a:gd name="T46" fmla="*/ 143 w 233"/>
                  <a:gd name="T47" fmla="*/ 232 h 249"/>
                  <a:gd name="T48" fmla="*/ 170 w 233"/>
                  <a:gd name="T49" fmla="*/ 231 h 249"/>
                  <a:gd name="T50" fmla="*/ 173 w 233"/>
                  <a:gd name="T51" fmla="*/ 212 h 249"/>
                  <a:gd name="T52" fmla="*/ 161 w 233"/>
                  <a:gd name="T53" fmla="*/ 196 h 249"/>
                  <a:gd name="T54" fmla="*/ 175 w 233"/>
                  <a:gd name="T55" fmla="*/ 199 h 249"/>
                  <a:gd name="T56" fmla="*/ 188 w 233"/>
                  <a:gd name="T57" fmla="*/ 203 h 249"/>
                  <a:gd name="T58" fmla="*/ 205 w 233"/>
                  <a:gd name="T59" fmla="*/ 194 h 249"/>
                  <a:gd name="T60" fmla="*/ 226 w 233"/>
                  <a:gd name="T61" fmla="*/ 196 h 249"/>
                  <a:gd name="T62" fmla="*/ 222 w 233"/>
                  <a:gd name="T63" fmla="*/ 173 h 249"/>
                  <a:gd name="T64" fmla="*/ 233 w 233"/>
                  <a:gd name="T65" fmla="*/ 158 h 249"/>
                  <a:gd name="T66" fmla="*/ 208 w 233"/>
                  <a:gd name="T67" fmla="*/ 155 h 249"/>
                  <a:gd name="T68" fmla="*/ 192 w 233"/>
                  <a:gd name="T69" fmla="*/ 144 h 249"/>
                  <a:gd name="T70" fmla="*/ 193 w 233"/>
                  <a:gd name="T71" fmla="*/ 130 h 249"/>
                  <a:gd name="T72" fmla="*/ 181 w 233"/>
                  <a:gd name="T73" fmla="*/ 118 h 249"/>
                  <a:gd name="T74" fmla="*/ 184 w 233"/>
                  <a:gd name="T75" fmla="*/ 97 h 249"/>
                  <a:gd name="T76" fmla="*/ 164 w 233"/>
                  <a:gd name="T77" fmla="*/ 103 h 249"/>
                  <a:gd name="T78" fmla="*/ 170 w 233"/>
                  <a:gd name="T79" fmla="*/ 51 h 249"/>
                  <a:gd name="T80" fmla="*/ 187 w 233"/>
                  <a:gd name="T81" fmla="*/ 45 h 249"/>
                  <a:gd name="T82" fmla="*/ 172 w 233"/>
                  <a:gd name="T83" fmla="*/ 38 h 249"/>
                  <a:gd name="T84" fmla="*/ 151 w 233"/>
                  <a:gd name="T85" fmla="*/ 36 h 249"/>
                  <a:gd name="T86" fmla="*/ 137 w 233"/>
                  <a:gd name="T87" fmla="*/ 21 h 249"/>
                  <a:gd name="T88" fmla="*/ 116 w 233"/>
                  <a:gd name="T89" fmla="*/ 13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3" h="249">
                    <a:moveTo>
                      <a:pt x="116" y="13"/>
                    </a:moveTo>
                    <a:lnTo>
                      <a:pt x="117" y="9"/>
                    </a:lnTo>
                    <a:lnTo>
                      <a:pt x="111" y="4"/>
                    </a:lnTo>
                    <a:lnTo>
                      <a:pt x="102" y="9"/>
                    </a:lnTo>
                    <a:lnTo>
                      <a:pt x="93" y="0"/>
                    </a:lnTo>
                    <a:lnTo>
                      <a:pt x="93" y="1"/>
                    </a:lnTo>
                    <a:lnTo>
                      <a:pt x="99" y="9"/>
                    </a:lnTo>
                    <a:lnTo>
                      <a:pt x="97" y="12"/>
                    </a:lnTo>
                    <a:lnTo>
                      <a:pt x="90" y="18"/>
                    </a:lnTo>
                    <a:lnTo>
                      <a:pt x="104" y="27"/>
                    </a:lnTo>
                    <a:lnTo>
                      <a:pt x="113" y="30"/>
                    </a:lnTo>
                    <a:lnTo>
                      <a:pt x="105" y="45"/>
                    </a:lnTo>
                    <a:lnTo>
                      <a:pt x="99" y="48"/>
                    </a:lnTo>
                    <a:lnTo>
                      <a:pt x="107" y="54"/>
                    </a:lnTo>
                    <a:lnTo>
                      <a:pt x="105" y="63"/>
                    </a:lnTo>
                    <a:lnTo>
                      <a:pt x="96" y="66"/>
                    </a:lnTo>
                    <a:lnTo>
                      <a:pt x="97" y="73"/>
                    </a:lnTo>
                    <a:lnTo>
                      <a:pt x="97" y="79"/>
                    </a:lnTo>
                    <a:lnTo>
                      <a:pt x="107" y="94"/>
                    </a:lnTo>
                    <a:lnTo>
                      <a:pt x="116" y="97"/>
                    </a:lnTo>
                    <a:lnTo>
                      <a:pt x="111" y="101"/>
                    </a:lnTo>
                    <a:lnTo>
                      <a:pt x="105" y="104"/>
                    </a:lnTo>
                    <a:lnTo>
                      <a:pt x="105" y="109"/>
                    </a:lnTo>
                    <a:lnTo>
                      <a:pt x="99" y="112"/>
                    </a:lnTo>
                    <a:lnTo>
                      <a:pt x="99" y="118"/>
                    </a:lnTo>
                    <a:lnTo>
                      <a:pt x="102" y="127"/>
                    </a:lnTo>
                    <a:lnTo>
                      <a:pt x="97" y="127"/>
                    </a:lnTo>
                    <a:lnTo>
                      <a:pt x="91" y="133"/>
                    </a:lnTo>
                    <a:lnTo>
                      <a:pt x="90" y="138"/>
                    </a:lnTo>
                    <a:lnTo>
                      <a:pt x="82" y="142"/>
                    </a:lnTo>
                    <a:lnTo>
                      <a:pt x="79" y="149"/>
                    </a:lnTo>
                    <a:lnTo>
                      <a:pt x="76" y="146"/>
                    </a:lnTo>
                    <a:lnTo>
                      <a:pt x="66" y="159"/>
                    </a:lnTo>
                    <a:lnTo>
                      <a:pt x="61" y="159"/>
                    </a:lnTo>
                    <a:lnTo>
                      <a:pt x="50" y="165"/>
                    </a:lnTo>
                    <a:lnTo>
                      <a:pt x="44" y="167"/>
                    </a:lnTo>
                    <a:lnTo>
                      <a:pt x="37" y="170"/>
                    </a:lnTo>
                    <a:lnTo>
                      <a:pt x="32" y="164"/>
                    </a:lnTo>
                    <a:lnTo>
                      <a:pt x="17" y="170"/>
                    </a:lnTo>
                    <a:lnTo>
                      <a:pt x="15" y="170"/>
                    </a:lnTo>
                    <a:lnTo>
                      <a:pt x="12" y="176"/>
                    </a:lnTo>
                    <a:lnTo>
                      <a:pt x="6" y="185"/>
                    </a:lnTo>
                    <a:lnTo>
                      <a:pt x="0" y="203"/>
                    </a:lnTo>
                    <a:lnTo>
                      <a:pt x="6" y="200"/>
                    </a:lnTo>
                    <a:lnTo>
                      <a:pt x="11" y="200"/>
                    </a:lnTo>
                    <a:lnTo>
                      <a:pt x="17" y="206"/>
                    </a:lnTo>
                    <a:lnTo>
                      <a:pt x="26" y="209"/>
                    </a:lnTo>
                    <a:lnTo>
                      <a:pt x="20" y="212"/>
                    </a:lnTo>
                    <a:lnTo>
                      <a:pt x="14" y="225"/>
                    </a:lnTo>
                    <a:lnTo>
                      <a:pt x="17" y="229"/>
                    </a:lnTo>
                    <a:lnTo>
                      <a:pt x="28" y="234"/>
                    </a:lnTo>
                    <a:lnTo>
                      <a:pt x="32" y="241"/>
                    </a:lnTo>
                    <a:lnTo>
                      <a:pt x="37" y="243"/>
                    </a:lnTo>
                    <a:lnTo>
                      <a:pt x="47" y="234"/>
                    </a:lnTo>
                    <a:lnTo>
                      <a:pt x="60" y="234"/>
                    </a:lnTo>
                    <a:lnTo>
                      <a:pt x="64" y="237"/>
                    </a:lnTo>
                    <a:lnTo>
                      <a:pt x="67" y="243"/>
                    </a:lnTo>
                    <a:lnTo>
                      <a:pt x="69" y="246"/>
                    </a:lnTo>
                    <a:lnTo>
                      <a:pt x="75" y="243"/>
                    </a:lnTo>
                    <a:lnTo>
                      <a:pt x="78" y="247"/>
                    </a:lnTo>
                    <a:lnTo>
                      <a:pt x="81" y="249"/>
                    </a:lnTo>
                    <a:lnTo>
                      <a:pt x="82" y="246"/>
                    </a:lnTo>
                    <a:lnTo>
                      <a:pt x="87" y="244"/>
                    </a:lnTo>
                    <a:lnTo>
                      <a:pt x="87" y="240"/>
                    </a:lnTo>
                    <a:lnTo>
                      <a:pt x="91" y="232"/>
                    </a:lnTo>
                    <a:lnTo>
                      <a:pt x="100" y="237"/>
                    </a:lnTo>
                    <a:lnTo>
                      <a:pt x="107" y="234"/>
                    </a:lnTo>
                    <a:lnTo>
                      <a:pt x="116" y="234"/>
                    </a:lnTo>
                    <a:lnTo>
                      <a:pt x="132" y="228"/>
                    </a:lnTo>
                    <a:lnTo>
                      <a:pt x="132" y="226"/>
                    </a:lnTo>
                    <a:lnTo>
                      <a:pt x="140" y="231"/>
                    </a:lnTo>
                    <a:lnTo>
                      <a:pt x="143" y="232"/>
                    </a:lnTo>
                    <a:lnTo>
                      <a:pt x="155" y="229"/>
                    </a:lnTo>
                    <a:lnTo>
                      <a:pt x="155" y="226"/>
                    </a:lnTo>
                    <a:lnTo>
                      <a:pt x="170" y="231"/>
                    </a:lnTo>
                    <a:lnTo>
                      <a:pt x="172" y="221"/>
                    </a:lnTo>
                    <a:lnTo>
                      <a:pt x="172" y="218"/>
                    </a:lnTo>
                    <a:lnTo>
                      <a:pt x="173" y="212"/>
                    </a:lnTo>
                    <a:lnTo>
                      <a:pt x="173" y="209"/>
                    </a:lnTo>
                    <a:lnTo>
                      <a:pt x="160" y="206"/>
                    </a:lnTo>
                    <a:lnTo>
                      <a:pt x="161" y="196"/>
                    </a:lnTo>
                    <a:lnTo>
                      <a:pt x="164" y="193"/>
                    </a:lnTo>
                    <a:lnTo>
                      <a:pt x="170" y="194"/>
                    </a:lnTo>
                    <a:lnTo>
                      <a:pt x="175" y="199"/>
                    </a:lnTo>
                    <a:lnTo>
                      <a:pt x="179" y="196"/>
                    </a:lnTo>
                    <a:lnTo>
                      <a:pt x="187" y="200"/>
                    </a:lnTo>
                    <a:lnTo>
                      <a:pt x="188" y="203"/>
                    </a:lnTo>
                    <a:lnTo>
                      <a:pt x="201" y="200"/>
                    </a:lnTo>
                    <a:lnTo>
                      <a:pt x="202" y="200"/>
                    </a:lnTo>
                    <a:lnTo>
                      <a:pt x="205" y="194"/>
                    </a:lnTo>
                    <a:lnTo>
                      <a:pt x="217" y="193"/>
                    </a:lnTo>
                    <a:lnTo>
                      <a:pt x="225" y="197"/>
                    </a:lnTo>
                    <a:lnTo>
                      <a:pt x="226" y="196"/>
                    </a:lnTo>
                    <a:lnTo>
                      <a:pt x="222" y="193"/>
                    </a:lnTo>
                    <a:lnTo>
                      <a:pt x="223" y="180"/>
                    </a:lnTo>
                    <a:lnTo>
                      <a:pt x="222" y="173"/>
                    </a:lnTo>
                    <a:lnTo>
                      <a:pt x="225" y="168"/>
                    </a:lnTo>
                    <a:lnTo>
                      <a:pt x="228" y="158"/>
                    </a:lnTo>
                    <a:lnTo>
                      <a:pt x="233" y="158"/>
                    </a:lnTo>
                    <a:lnTo>
                      <a:pt x="231" y="150"/>
                    </a:lnTo>
                    <a:lnTo>
                      <a:pt x="226" y="155"/>
                    </a:lnTo>
                    <a:lnTo>
                      <a:pt x="208" y="155"/>
                    </a:lnTo>
                    <a:lnTo>
                      <a:pt x="202" y="150"/>
                    </a:lnTo>
                    <a:lnTo>
                      <a:pt x="195" y="150"/>
                    </a:lnTo>
                    <a:lnTo>
                      <a:pt x="192" y="144"/>
                    </a:lnTo>
                    <a:lnTo>
                      <a:pt x="178" y="136"/>
                    </a:lnTo>
                    <a:lnTo>
                      <a:pt x="179" y="135"/>
                    </a:lnTo>
                    <a:lnTo>
                      <a:pt x="193" y="130"/>
                    </a:lnTo>
                    <a:lnTo>
                      <a:pt x="192" y="124"/>
                    </a:lnTo>
                    <a:lnTo>
                      <a:pt x="187" y="123"/>
                    </a:lnTo>
                    <a:lnTo>
                      <a:pt x="181" y="118"/>
                    </a:lnTo>
                    <a:lnTo>
                      <a:pt x="178" y="108"/>
                    </a:lnTo>
                    <a:lnTo>
                      <a:pt x="179" y="104"/>
                    </a:lnTo>
                    <a:lnTo>
                      <a:pt x="184" y="97"/>
                    </a:lnTo>
                    <a:lnTo>
                      <a:pt x="176" y="97"/>
                    </a:lnTo>
                    <a:lnTo>
                      <a:pt x="170" y="106"/>
                    </a:lnTo>
                    <a:lnTo>
                      <a:pt x="164" y="103"/>
                    </a:lnTo>
                    <a:lnTo>
                      <a:pt x="170" y="73"/>
                    </a:lnTo>
                    <a:lnTo>
                      <a:pt x="184" y="60"/>
                    </a:lnTo>
                    <a:lnTo>
                      <a:pt x="170" y="51"/>
                    </a:lnTo>
                    <a:lnTo>
                      <a:pt x="173" y="44"/>
                    </a:lnTo>
                    <a:lnTo>
                      <a:pt x="178" y="47"/>
                    </a:lnTo>
                    <a:lnTo>
                      <a:pt x="187" y="45"/>
                    </a:lnTo>
                    <a:lnTo>
                      <a:pt x="182" y="38"/>
                    </a:lnTo>
                    <a:lnTo>
                      <a:pt x="178" y="36"/>
                    </a:lnTo>
                    <a:lnTo>
                      <a:pt x="172" y="38"/>
                    </a:lnTo>
                    <a:lnTo>
                      <a:pt x="164" y="30"/>
                    </a:lnTo>
                    <a:lnTo>
                      <a:pt x="158" y="33"/>
                    </a:lnTo>
                    <a:lnTo>
                      <a:pt x="151" y="36"/>
                    </a:lnTo>
                    <a:lnTo>
                      <a:pt x="143" y="36"/>
                    </a:lnTo>
                    <a:lnTo>
                      <a:pt x="143" y="30"/>
                    </a:lnTo>
                    <a:lnTo>
                      <a:pt x="137" y="21"/>
                    </a:lnTo>
                    <a:lnTo>
                      <a:pt x="129" y="27"/>
                    </a:lnTo>
                    <a:lnTo>
                      <a:pt x="125" y="18"/>
                    </a:lnTo>
                    <a:lnTo>
                      <a:pt x="116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6" name="Freeform 2253">
                <a:extLst>
                  <a:ext uri="{FF2B5EF4-FFF2-40B4-BE49-F238E27FC236}">
                    <a16:creationId xmlns:a16="http://schemas.microsoft.com/office/drawing/2014/main" id="{45FA242A-95E3-3182-91B0-FF36809B8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983"/>
                <a:ext cx="116" cy="125"/>
              </a:xfrm>
              <a:custGeom>
                <a:avLst/>
                <a:gdLst>
                  <a:gd name="T0" fmla="*/ 129 w 233"/>
                  <a:gd name="T1" fmla="*/ 27 h 249"/>
                  <a:gd name="T2" fmla="*/ 143 w 233"/>
                  <a:gd name="T3" fmla="*/ 36 h 249"/>
                  <a:gd name="T4" fmla="*/ 164 w 233"/>
                  <a:gd name="T5" fmla="*/ 30 h 249"/>
                  <a:gd name="T6" fmla="*/ 182 w 233"/>
                  <a:gd name="T7" fmla="*/ 38 h 249"/>
                  <a:gd name="T8" fmla="*/ 173 w 233"/>
                  <a:gd name="T9" fmla="*/ 44 h 249"/>
                  <a:gd name="T10" fmla="*/ 170 w 233"/>
                  <a:gd name="T11" fmla="*/ 73 h 249"/>
                  <a:gd name="T12" fmla="*/ 176 w 233"/>
                  <a:gd name="T13" fmla="*/ 97 h 249"/>
                  <a:gd name="T14" fmla="*/ 178 w 233"/>
                  <a:gd name="T15" fmla="*/ 108 h 249"/>
                  <a:gd name="T16" fmla="*/ 192 w 233"/>
                  <a:gd name="T17" fmla="*/ 124 h 249"/>
                  <a:gd name="T18" fmla="*/ 178 w 233"/>
                  <a:gd name="T19" fmla="*/ 136 h 249"/>
                  <a:gd name="T20" fmla="*/ 202 w 233"/>
                  <a:gd name="T21" fmla="*/ 150 h 249"/>
                  <a:gd name="T22" fmla="*/ 231 w 233"/>
                  <a:gd name="T23" fmla="*/ 150 h 249"/>
                  <a:gd name="T24" fmla="*/ 225 w 233"/>
                  <a:gd name="T25" fmla="*/ 168 h 249"/>
                  <a:gd name="T26" fmla="*/ 222 w 233"/>
                  <a:gd name="T27" fmla="*/ 193 h 249"/>
                  <a:gd name="T28" fmla="*/ 217 w 233"/>
                  <a:gd name="T29" fmla="*/ 193 h 249"/>
                  <a:gd name="T30" fmla="*/ 201 w 233"/>
                  <a:gd name="T31" fmla="*/ 200 h 249"/>
                  <a:gd name="T32" fmla="*/ 179 w 233"/>
                  <a:gd name="T33" fmla="*/ 196 h 249"/>
                  <a:gd name="T34" fmla="*/ 164 w 233"/>
                  <a:gd name="T35" fmla="*/ 193 h 249"/>
                  <a:gd name="T36" fmla="*/ 173 w 233"/>
                  <a:gd name="T37" fmla="*/ 209 h 249"/>
                  <a:gd name="T38" fmla="*/ 172 w 233"/>
                  <a:gd name="T39" fmla="*/ 221 h 249"/>
                  <a:gd name="T40" fmla="*/ 155 w 233"/>
                  <a:gd name="T41" fmla="*/ 229 h 249"/>
                  <a:gd name="T42" fmla="*/ 132 w 233"/>
                  <a:gd name="T43" fmla="*/ 226 h 249"/>
                  <a:gd name="T44" fmla="*/ 107 w 233"/>
                  <a:gd name="T45" fmla="*/ 234 h 249"/>
                  <a:gd name="T46" fmla="*/ 87 w 233"/>
                  <a:gd name="T47" fmla="*/ 240 h 249"/>
                  <a:gd name="T48" fmla="*/ 81 w 233"/>
                  <a:gd name="T49" fmla="*/ 249 h 249"/>
                  <a:gd name="T50" fmla="*/ 69 w 233"/>
                  <a:gd name="T51" fmla="*/ 246 h 249"/>
                  <a:gd name="T52" fmla="*/ 60 w 233"/>
                  <a:gd name="T53" fmla="*/ 234 h 249"/>
                  <a:gd name="T54" fmla="*/ 32 w 233"/>
                  <a:gd name="T55" fmla="*/ 241 h 249"/>
                  <a:gd name="T56" fmla="*/ 14 w 233"/>
                  <a:gd name="T57" fmla="*/ 225 h 249"/>
                  <a:gd name="T58" fmla="*/ 17 w 233"/>
                  <a:gd name="T59" fmla="*/ 206 h 249"/>
                  <a:gd name="T60" fmla="*/ 0 w 233"/>
                  <a:gd name="T61" fmla="*/ 203 h 249"/>
                  <a:gd name="T62" fmla="*/ 15 w 233"/>
                  <a:gd name="T63" fmla="*/ 170 h 249"/>
                  <a:gd name="T64" fmla="*/ 37 w 233"/>
                  <a:gd name="T65" fmla="*/ 170 h 249"/>
                  <a:gd name="T66" fmla="*/ 61 w 233"/>
                  <a:gd name="T67" fmla="*/ 159 h 249"/>
                  <a:gd name="T68" fmla="*/ 79 w 233"/>
                  <a:gd name="T69" fmla="*/ 149 h 249"/>
                  <a:gd name="T70" fmla="*/ 91 w 233"/>
                  <a:gd name="T71" fmla="*/ 133 h 249"/>
                  <a:gd name="T72" fmla="*/ 99 w 233"/>
                  <a:gd name="T73" fmla="*/ 118 h 249"/>
                  <a:gd name="T74" fmla="*/ 105 w 233"/>
                  <a:gd name="T75" fmla="*/ 104 h 249"/>
                  <a:gd name="T76" fmla="*/ 107 w 233"/>
                  <a:gd name="T77" fmla="*/ 94 h 249"/>
                  <a:gd name="T78" fmla="*/ 96 w 233"/>
                  <a:gd name="T79" fmla="*/ 66 h 249"/>
                  <a:gd name="T80" fmla="*/ 99 w 233"/>
                  <a:gd name="T81" fmla="*/ 48 h 249"/>
                  <a:gd name="T82" fmla="*/ 104 w 233"/>
                  <a:gd name="T83" fmla="*/ 27 h 249"/>
                  <a:gd name="T84" fmla="*/ 99 w 233"/>
                  <a:gd name="T85" fmla="*/ 9 h 249"/>
                  <a:gd name="T86" fmla="*/ 102 w 233"/>
                  <a:gd name="T87" fmla="*/ 9 h 249"/>
                  <a:gd name="T88" fmla="*/ 116 w 233"/>
                  <a:gd name="T89" fmla="*/ 13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3" h="249">
                    <a:moveTo>
                      <a:pt x="116" y="13"/>
                    </a:moveTo>
                    <a:lnTo>
                      <a:pt x="125" y="18"/>
                    </a:lnTo>
                    <a:lnTo>
                      <a:pt x="129" y="27"/>
                    </a:lnTo>
                    <a:lnTo>
                      <a:pt x="137" y="21"/>
                    </a:lnTo>
                    <a:lnTo>
                      <a:pt x="143" y="30"/>
                    </a:lnTo>
                    <a:lnTo>
                      <a:pt x="143" y="36"/>
                    </a:lnTo>
                    <a:lnTo>
                      <a:pt x="151" y="36"/>
                    </a:lnTo>
                    <a:lnTo>
                      <a:pt x="158" y="33"/>
                    </a:lnTo>
                    <a:lnTo>
                      <a:pt x="164" y="30"/>
                    </a:lnTo>
                    <a:lnTo>
                      <a:pt x="172" y="38"/>
                    </a:lnTo>
                    <a:lnTo>
                      <a:pt x="178" y="36"/>
                    </a:lnTo>
                    <a:lnTo>
                      <a:pt x="182" y="38"/>
                    </a:lnTo>
                    <a:lnTo>
                      <a:pt x="187" y="45"/>
                    </a:lnTo>
                    <a:lnTo>
                      <a:pt x="178" y="47"/>
                    </a:lnTo>
                    <a:lnTo>
                      <a:pt x="173" y="44"/>
                    </a:lnTo>
                    <a:lnTo>
                      <a:pt x="170" y="51"/>
                    </a:lnTo>
                    <a:lnTo>
                      <a:pt x="184" y="60"/>
                    </a:lnTo>
                    <a:lnTo>
                      <a:pt x="170" y="73"/>
                    </a:lnTo>
                    <a:lnTo>
                      <a:pt x="164" y="103"/>
                    </a:lnTo>
                    <a:lnTo>
                      <a:pt x="170" y="106"/>
                    </a:lnTo>
                    <a:lnTo>
                      <a:pt x="176" y="97"/>
                    </a:lnTo>
                    <a:lnTo>
                      <a:pt x="184" y="97"/>
                    </a:lnTo>
                    <a:lnTo>
                      <a:pt x="179" y="104"/>
                    </a:lnTo>
                    <a:lnTo>
                      <a:pt x="178" y="108"/>
                    </a:lnTo>
                    <a:lnTo>
                      <a:pt x="181" y="118"/>
                    </a:lnTo>
                    <a:lnTo>
                      <a:pt x="187" y="123"/>
                    </a:lnTo>
                    <a:lnTo>
                      <a:pt x="192" y="124"/>
                    </a:lnTo>
                    <a:lnTo>
                      <a:pt x="193" y="130"/>
                    </a:lnTo>
                    <a:lnTo>
                      <a:pt x="179" y="135"/>
                    </a:lnTo>
                    <a:lnTo>
                      <a:pt x="178" y="136"/>
                    </a:lnTo>
                    <a:lnTo>
                      <a:pt x="192" y="144"/>
                    </a:lnTo>
                    <a:lnTo>
                      <a:pt x="195" y="150"/>
                    </a:lnTo>
                    <a:lnTo>
                      <a:pt x="202" y="150"/>
                    </a:lnTo>
                    <a:lnTo>
                      <a:pt x="208" y="155"/>
                    </a:lnTo>
                    <a:lnTo>
                      <a:pt x="226" y="155"/>
                    </a:lnTo>
                    <a:lnTo>
                      <a:pt x="231" y="150"/>
                    </a:lnTo>
                    <a:lnTo>
                      <a:pt x="233" y="158"/>
                    </a:lnTo>
                    <a:lnTo>
                      <a:pt x="228" y="158"/>
                    </a:lnTo>
                    <a:lnTo>
                      <a:pt x="225" y="168"/>
                    </a:lnTo>
                    <a:lnTo>
                      <a:pt x="222" y="173"/>
                    </a:lnTo>
                    <a:lnTo>
                      <a:pt x="223" y="180"/>
                    </a:lnTo>
                    <a:lnTo>
                      <a:pt x="222" y="193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17" y="193"/>
                    </a:lnTo>
                    <a:lnTo>
                      <a:pt x="205" y="194"/>
                    </a:lnTo>
                    <a:lnTo>
                      <a:pt x="202" y="200"/>
                    </a:lnTo>
                    <a:lnTo>
                      <a:pt x="201" y="200"/>
                    </a:lnTo>
                    <a:lnTo>
                      <a:pt x="188" y="203"/>
                    </a:lnTo>
                    <a:lnTo>
                      <a:pt x="187" y="200"/>
                    </a:lnTo>
                    <a:lnTo>
                      <a:pt x="179" y="196"/>
                    </a:lnTo>
                    <a:lnTo>
                      <a:pt x="175" y="199"/>
                    </a:lnTo>
                    <a:lnTo>
                      <a:pt x="170" y="194"/>
                    </a:lnTo>
                    <a:lnTo>
                      <a:pt x="164" y="193"/>
                    </a:lnTo>
                    <a:lnTo>
                      <a:pt x="161" y="196"/>
                    </a:lnTo>
                    <a:lnTo>
                      <a:pt x="160" y="206"/>
                    </a:lnTo>
                    <a:lnTo>
                      <a:pt x="173" y="209"/>
                    </a:lnTo>
                    <a:lnTo>
                      <a:pt x="173" y="212"/>
                    </a:lnTo>
                    <a:lnTo>
                      <a:pt x="172" y="218"/>
                    </a:lnTo>
                    <a:lnTo>
                      <a:pt x="172" y="221"/>
                    </a:lnTo>
                    <a:lnTo>
                      <a:pt x="170" y="231"/>
                    </a:lnTo>
                    <a:lnTo>
                      <a:pt x="155" y="226"/>
                    </a:lnTo>
                    <a:lnTo>
                      <a:pt x="155" y="229"/>
                    </a:lnTo>
                    <a:lnTo>
                      <a:pt x="143" y="232"/>
                    </a:lnTo>
                    <a:lnTo>
                      <a:pt x="140" y="231"/>
                    </a:lnTo>
                    <a:lnTo>
                      <a:pt x="132" y="226"/>
                    </a:lnTo>
                    <a:lnTo>
                      <a:pt x="132" y="228"/>
                    </a:lnTo>
                    <a:lnTo>
                      <a:pt x="116" y="234"/>
                    </a:lnTo>
                    <a:lnTo>
                      <a:pt x="107" y="234"/>
                    </a:lnTo>
                    <a:lnTo>
                      <a:pt x="100" y="237"/>
                    </a:lnTo>
                    <a:lnTo>
                      <a:pt x="91" y="232"/>
                    </a:lnTo>
                    <a:lnTo>
                      <a:pt x="87" y="240"/>
                    </a:lnTo>
                    <a:lnTo>
                      <a:pt x="87" y="244"/>
                    </a:lnTo>
                    <a:lnTo>
                      <a:pt x="82" y="246"/>
                    </a:lnTo>
                    <a:lnTo>
                      <a:pt x="81" y="249"/>
                    </a:lnTo>
                    <a:lnTo>
                      <a:pt x="78" y="247"/>
                    </a:lnTo>
                    <a:lnTo>
                      <a:pt x="75" y="243"/>
                    </a:lnTo>
                    <a:lnTo>
                      <a:pt x="69" y="246"/>
                    </a:lnTo>
                    <a:lnTo>
                      <a:pt x="67" y="243"/>
                    </a:lnTo>
                    <a:lnTo>
                      <a:pt x="64" y="237"/>
                    </a:lnTo>
                    <a:lnTo>
                      <a:pt x="60" y="234"/>
                    </a:lnTo>
                    <a:lnTo>
                      <a:pt x="47" y="234"/>
                    </a:lnTo>
                    <a:lnTo>
                      <a:pt x="37" y="243"/>
                    </a:lnTo>
                    <a:lnTo>
                      <a:pt x="32" y="241"/>
                    </a:lnTo>
                    <a:lnTo>
                      <a:pt x="28" y="234"/>
                    </a:lnTo>
                    <a:lnTo>
                      <a:pt x="17" y="229"/>
                    </a:lnTo>
                    <a:lnTo>
                      <a:pt x="14" y="225"/>
                    </a:lnTo>
                    <a:lnTo>
                      <a:pt x="20" y="212"/>
                    </a:lnTo>
                    <a:lnTo>
                      <a:pt x="26" y="209"/>
                    </a:lnTo>
                    <a:lnTo>
                      <a:pt x="17" y="206"/>
                    </a:lnTo>
                    <a:lnTo>
                      <a:pt x="11" y="200"/>
                    </a:lnTo>
                    <a:lnTo>
                      <a:pt x="6" y="200"/>
                    </a:lnTo>
                    <a:lnTo>
                      <a:pt x="0" y="203"/>
                    </a:lnTo>
                    <a:lnTo>
                      <a:pt x="6" y="185"/>
                    </a:lnTo>
                    <a:lnTo>
                      <a:pt x="12" y="176"/>
                    </a:lnTo>
                    <a:lnTo>
                      <a:pt x="15" y="170"/>
                    </a:lnTo>
                    <a:lnTo>
                      <a:pt x="17" y="170"/>
                    </a:lnTo>
                    <a:lnTo>
                      <a:pt x="32" y="164"/>
                    </a:lnTo>
                    <a:lnTo>
                      <a:pt x="37" y="170"/>
                    </a:lnTo>
                    <a:lnTo>
                      <a:pt x="44" y="167"/>
                    </a:lnTo>
                    <a:lnTo>
                      <a:pt x="50" y="165"/>
                    </a:lnTo>
                    <a:lnTo>
                      <a:pt x="61" y="159"/>
                    </a:lnTo>
                    <a:lnTo>
                      <a:pt x="66" y="159"/>
                    </a:lnTo>
                    <a:lnTo>
                      <a:pt x="76" y="146"/>
                    </a:lnTo>
                    <a:lnTo>
                      <a:pt x="79" y="149"/>
                    </a:lnTo>
                    <a:lnTo>
                      <a:pt x="82" y="142"/>
                    </a:lnTo>
                    <a:lnTo>
                      <a:pt x="90" y="138"/>
                    </a:lnTo>
                    <a:lnTo>
                      <a:pt x="91" y="133"/>
                    </a:lnTo>
                    <a:lnTo>
                      <a:pt x="97" y="127"/>
                    </a:lnTo>
                    <a:lnTo>
                      <a:pt x="102" y="127"/>
                    </a:lnTo>
                    <a:lnTo>
                      <a:pt x="99" y="118"/>
                    </a:lnTo>
                    <a:lnTo>
                      <a:pt x="99" y="112"/>
                    </a:lnTo>
                    <a:lnTo>
                      <a:pt x="105" y="109"/>
                    </a:lnTo>
                    <a:lnTo>
                      <a:pt x="105" y="104"/>
                    </a:lnTo>
                    <a:lnTo>
                      <a:pt x="111" y="101"/>
                    </a:lnTo>
                    <a:lnTo>
                      <a:pt x="116" y="97"/>
                    </a:lnTo>
                    <a:lnTo>
                      <a:pt x="107" y="94"/>
                    </a:lnTo>
                    <a:lnTo>
                      <a:pt x="97" y="79"/>
                    </a:lnTo>
                    <a:lnTo>
                      <a:pt x="97" y="73"/>
                    </a:lnTo>
                    <a:lnTo>
                      <a:pt x="96" y="66"/>
                    </a:lnTo>
                    <a:lnTo>
                      <a:pt x="105" y="63"/>
                    </a:lnTo>
                    <a:lnTo>
                      <a:pt x="107" y="54"/>
                    </a:lnTo>
                    <a:lnTo>
                      <a:pt x="99" y="48"/>
                    </a:lnTo>
                    <a:lnTo>
                      <a:pt x="105" y="45"/>
                    </a:lnTo>
                    <a:lnTo>
                      <a:pt x="113" y="30"/>
                    </a:lnTo>
                    <a:lnTo>
                      <a:pt x="104" y="27"/>
                    </a:lnTo>
                    <a:lnTo>
                      <a:pt x="90" y="18"/>
                    </a:lnTo>
                    <a:lnTo>
                      <a:pt x="97" y="12"/>
                    </a:lnTo>
                    <a:lnTo>
                      <a:pt x="99" y="9"/>
                    </a:lnTo>
                    <a:lnTo>
                      <a:pt x="93" y="1"/>
                    </a:lnTo>
                    <a:lnTo>
                      <a:pt x="93" y="0"/>
                    </a:lnTo>
                    <a:lnTo>
                      <a:pt x="102" y="9"/>
                    </a:lnTo>
                    <a:lnTo>
                      <a:pt x="111" y="4"/>
                    </a:lnTo>
                    <a:lnTo>
                      <a:pt x="117" y="9"/>
                    </a:lnTo>
                    <a:lnTo>
                      <a:pt x="116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7" name="Freeform 2254">
                <a:extLst>
                  <a:ext uri="{FF2B5EF4-FFF2-40B4-BE49-F238E27FC236}">
                    <a16:creationId xmlns:a16="http://schemas.microsoft.com/office/drawing/2014/main" id="{95C38A41-53C8-91DF-6A89-01B2B605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983"/>
                <a:ext cx="116" cy="125"/>
              </a:xfrm>
              <a:custGeom>
                <a:avLst/>
                <a:gdLst>
                  <a:gd name="T0" fmla="*/ 129 w 233"/>
                  <a:gd name="T1" fmla="*/ 27 h 249"/>
                  <a:gd name="T2" fmla="*/ 143 w 233"/>
                  <a:gd name="T3" fmla="*/ 36 h 249"/>
                  <a:gd name="T4" fmla="*/ 164 w 233"/>
                  <a:gd name="T5" fmla="*/ 30 h 249"/>
                  <a:gd name="T6" fmla="*/ 182 w 233"/>
                  <a:gd name="T7" fmla="*/ 38 h 249"/>
                  <a:gd name="T8" fmla="*/ 173 w 233"/>
                  <a:gd name="T9" fmla="*/ 44 h 249"/>
                  <a:gd name="T10" fmla="*/ 170 w 233"/>
                  <a:gd name="T11" fmla="*/ 73 h 249"/>
                  <a:gd name="T12" fmla="*/ 176 w 233"/>
                  <a:gd name="T13" fmla="*/ 97 h 249"/>
                  <a:gd name="T14" fmla="*/ 178 w 233"/>
                  <a:gd name="T15" fmla="*/ 108 h 249"/>
                  <a:gd name="T16" fmla="*/ 192 w 233"/>
                  <a:gd name="T17" fmla="*/ 124 h 249"/>
                  <a:gd name="T18" fmla="*/ 178 w 233"/>
                  <a:gd name="T19" fmla="*/ 136 h 249"/>
                  <a:gd name="T20" fmla="*/ 202 w 233"/>
                  <a:gd name="T21" fmla="*/ 150 h 249"/>
                  <a:gd name="T22" fmla="*/ 231 w 233"/>
                  <a:gd name="T23" fmla="*/ 150 h 249"/>
                  <a:gd name="T24" fmla="*/ 225 w 233"/>
                  <a:gd name="T25" fmla="*/ 168 h 249"/>
                  <a:gd name="T26" fmla="*/ 222 w 233"/>
                  <a:gd name="T27" fmla="*/ 193 h 249"/>
                  <a:gd name="T28" fmla="*/ 217 w 233"/>
                  <a:gd name="T29" fmla="*/ 193 h 249"/>
                  <a:gd name="T30" fmla="*/ 201 w 233"/>
                  <a:gd name="T31" fmla="*/ 200 h 249"/>
                  <a:gd name="T32" fmla="*/ 179 w 233"/>
                  <a:gd name="T33" fmla="*/ 196 h 249"/>
                  <a:gd name="T34" fmla="*/ 164 w 233"/>
                  <a:gd name="T35" fmla="*/ 193 h 249"/>
                  <a:gd name="T36" fmla="*/ 173 w 233"/>
                  <a:gd name="T37" fmla="*/ 209 h 249"/>
                  <a:gd name="T38" fmla="*/ 172 w 233"/>
                  <a:gd name="T39" fmla="*/ 221 h 249"/>
                  <a:gd name="T40" fmla="*/ 155 w 233"/>
                  <a:gd name="T41" fmla="*/ 229 h 249"/>
                  <a:gd name="T42" fmla="*/ 132 w 233"/>
                  <a:gd name="T43" fmla="*/ 226 h 249"/>
                  <a:gd name="T44" fmla="*/ 107 w 233"/>
                  <a:gd name="T45" fmla="*/ 234 h 249"/>
                  <a:gd name="T46" fmla="*/ 87 w 233"/>
                  <a:gd name="T47" fmla="*/ 240 h 249"/>
                  <a:gd name="T48" fmla="*/ 81 w 233"/>
                  <a:gd name="T49" fmla="*/ 249 h 249"/>
                  <a:gd name="T50" fmla="*/ 69 w 233"/>
                  <a:gd name="T51" fmla="*/ 246 h 249"/>
                  <a:gd name="T52" fmla="*/ 60 w 233"/>
                  <a:gd name="T53" fmla="*/ 234 h 249"/>
                  <a:gd name="T54" fmla="*/ 32 w 233"/>
                  <a:gd name="T55" fmla="*/ 241 h 249"/>
                  <a:gd name="T56" fmla="*/ 14 w 233"/>
                  <a:gd name="T57" fmla="*/ 225 h 249"/>
                  <a:gd name="T58" fmla="*/ 17 w 233"/>
                  <a:gd name="T59" fmla="*/ 206 h 249"/>
                  <a:gd name="T60" fmla="*/ 0 w 233"/>
                  <a:gd name="T61" fmla="*/ 203 h 249"/>
                  <a:gd name="T62" fmla="*/ 15 w 233"/>
                  <a:gd name="T63" fmla="*/ 170 h 249"/>
                  <a:gd name="T64" fmla="*/ 37 w 233"/>
                  <a:gd name="T65" fmla="*/ 170 h 249"/>
                  <a:gd name="T66" fmla="*/ 61 w 233"/>
                  <a:gd name="T67" fmla="*/ 159 h 249"/>
                  <a:gd name="T68" fmla="*/ 79 w 233"/>
                  <a:gd name="T69" fmla="*/ 149 h 249"/>
                  <a:gd name="T70" fmla="*/ 91 w 233"/>
                  <a:gd name="T71" fmla="*/ 133 h 249"/>
                  <a:gd name="T72" fmla="*/ 99 w 233"/>
                  <a:gd name="T73" fmla="*/ 118 h 249"/>
                  <a:gd name="T74" fmla="*/ 105 w 233"/>
                  <a:gd name="T75" fmla="*/ 104 h 249"/>
                  <a:gd name="T76" fmla="*/ 107 w 233"/>
                  <a:gd name="T77" fmla="*/ 94 h 249"/>
                  <a:gd name="T78" fmla="*/ 96 w 233"/>
                  <a:gd name="T79" fmla="*/ 66 h 249"/>
                  <a:gd name="T80" fmla="*/ 99 w 233"/>
                  <a:gd name="T81" fmla="*/ 48 h 249"/>
                  <a:gd name="T82" fmla="*/ 104 w 233"/>
                  <a:gd name="T83" fmla="*/ 27 h 249"/>
                  <a:gd name="T84" fmla="*/ 99 w 233"/>
                  <a:gd name="T85" fmla="*/ 9 h 249"/>
                  <a:gd name="T86" fmla="*/ 102 w 233"/>
                  <a:gd name="T87" fmla="*/ 9 h 249"/>
                  <a:gd name="T88" fmla="*/ 116 w 233"/>
                  <a:gd name="T89" fmla="*/ 13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3" h="249">
                    <a:moveTo>
                      <a:pt x="116" y="13"/>
                    </a:moveTo>
                    <a:lnTo>
                      <a:pt x="125" y="18"/>
                    </a:lnTo>
                    <a:lnTo>
                      <a:pt x="129" y="27"/>
                    </a:lnTo>
                    <a:lnTo>
                      <a:pt x="137" y="21"/>
                    </a:lnTo>
                    <a:lnTo>
                      <a:pt x="143" y="30"/>
                    </a:lnTo>
                    <a:lnTo>
                      <a:pt x="143" y="36"/>
                    </a:lnTo>
                    <a:lnTo>
                      <a:pt x="151" y="36"/>
                    </a:lnTo>
                    <a:lnTo>
                      <a:pt x="158" y="33"/>
                    </a:lnTo>
                    <a:lnTo>
                      <a:pt x="164" y="30"/>
                    </a:lnTo>
                    <a:lnTo>
                      <a:pt x="172" y="38"/>
                    </a:lnTo>
                    <a:lnTo>
                      <a:pt x="178" y="36"/>
                    </a:lnTo>
                    <a:lnTo>
                      <a:pt x="182" y="38"/>
                    </a:lnTo>
                    <a:lnTo>
                      <a:pt x="187" y="45"/>
                    </a:lnTo>
                    <a:lnTo>
                      <a:pt x="178" y="47"/>
                    </a:lnTo>
                    <a:lnTo>
                      <a:pt x="173" y="44"/>
                    </a:lnTo>
                    <a:lnTo>
                      <a:pt x="170" y="51"/>
                    </a:lnTo>
                    <a:lnTo>
                      <a:pt x="184" y="60"/>
                    </a:lnTo>
                    <a:lnTo>
                      <a:pt x="170" y="73"/>
                    </a:lnTo>
                    <a:lnTo>
                      <a:pt x="164" y="103"/>
                    </a:lnTo>
                    <a:lnTo>
                      <a:pt x="170" y="106"/>
                    </a:lnTo>
                    <a:lnTo>
                      <a:pt x="176" y="97"/>
                    </a:lnTo>
                    <a:lnTo>
                      <a:pt x="184" y="97"/>
                    </a:lnTo>
                    <a:lnTo>
                      <a:pt x="179" y="104"/>
                    </a:lnTo>
                    <a:lnTo>
                      <a:pt x="178" y="108"/>
                    </a:lnTo>
                    <a:lnTo>
                      <a:pt x="181" y="118"/>
                    </a:lnTo>
                    <a:lnTo>
                      <a:pt x="187" y="123"/>
                    </a:lnTo>
                    <a:lnTo>
                      <a:pt x="192" y="124"/>
                    </a:lnTo>
                    <a:lnTo>
                      <a:pt x="193" y="130"/>
                    </a:lnTo>
                    <a:lnTo>
                      <a:pt x="179" y="135"/>
                    </a:lnTo>
                    <a:lnTo>
                      <a:pt x="178" y="136"/>
                    </a:lnTo>
                    <a:lnTo>
                      <a:pt x="192" y="144"/>
                    </a:lnTo>
                    <a:lnTo>
                      <a:pt x="195" y="150"/>
                    </a:lnTo>
                    <a:lnTo>
                      <a:pt x="202" y="150"/>
                    </a:lnTo>
                    <a:lnTo>
                      <a:pt x="208" y="155"/>
                    </a:lnTo>
                    <a:lnTo>
                      <a:pt x="226" y="155"/>
                    </a:lnTo>
                    <a:lnTo>
                      <a:pt x="231" y="150"/>
                    </a:lnTo>
                    <a:lnTo>
                      <a:pt x="233" y="158"/>
                    </a:lnTo>
                    <a:lnTo>
                      <a:pt x="228" y="158"/>
                    </a:lnTo>
                    <a:lnTo>
                      <a:pt x="225" y="168"/>
                    </a:lnTo>
                    <a:lnTo>
                      <a:pt x="222" y="173"/>
                    </a:lnTo>
                    <a:lnTo>
                      <a:pt x="223" y="180"/>
                    </a:lnTo>
                    <a:lnTo>
                      <a:pt x="222" y="193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17" y="193"/>
                    </a:lnTo>
                    <a:lnTo>
                      <a:pt x="205" y="194"/>
                    </a:lnTo>
                    <a:lnTo>
                      <a:pt x="202" y="200"/>
                    </a:lnTo>
                    <a:lnTo>
                      <a:pt x="201" y="200"/>
                    </a:lnTo>
                    <a:lnTo>
                      <a:pt x="188" y="203"/>
                    </a:lnTo>
                    <a:lnTo>
                      <a:pt x="187" y="200"/>
                    </a:lnTo>
                    <a:lnTo>
                      <a:pt x="179" y="196"/>
                    </a:lnTo>
                    <a:lnTo>
                      <a:pt x="175" y="199"/>
                    </a:lnTo>
                    <a:lnTo>
                      <a:pt x="170" y="194"/>
                    </a:lnTo>
                    <a:lnTo>
                      <a:pt x="164" y="193"/>
                    </a:lnTo>
                    <a:lnTo>
                      <a:pt x="161" y="196"/>
                    </a:lnTo>
                    <a:lnTo>
                      <a:pt x="160" y="206"/>
                    </a:lnTo>
                    <a:lnTo>
                      <a:pt x="173" y="209"/>
                    </a:lnTo>
                    <a:lnTo>
                      <a:pt x="173" y="212"/>
                    </a:lnTo>
                    <a:lnTo>
                      <a:pt x="172" y="218"/>
                    </a:lnTo>
                    <a:lnTo>
                      <a:pt x="172" y="221"/>
                    </a:lnTo>
                    <a:lnTo>
                      <a:pt x="170" y="231"/>
                    </a:lnTo>
                    <a:lnTo>
                      <a:pt x="155" y="226"/>
                    </a:lnTo>
                    <a:lnTo>
                      <a:pt x="155" y="229"/>
                    </a:lnTo>
                    <a:lnTo>
                      <a:pt x="143" y="232"/>
                    </a:lnTo>
                    <a:lnTo>
                      <a:pt x="140" y="231"/>
                    </a:lnTo>
                    <a:lnTo>
                      <a:pt x="132" y="226"/>
                    </a:lnTo>
                    <a:lnTo>
                      <a:pt x="132" y="228"/>
                    </a:lnTo>
                    <a:lnTo>
                      <a:pt x="116" y="234"/>
                    </a:lnTo>
                    <a:lnTo>
                      <a:pt x="107" y="234"/>
                    </a:lnTo>
                    <a:lnTo>
                      <a:pt x="100" y="237"/>
                    </a:lnTo>
                    <a:lnTo>
                      <a:pt x="91" y="232"/>
                    </a:lnTo>
                    <a:lnTo>
                      <a:pt x="87" y="240"/>
                    </a:lnTo>
                    <a:lnTo>
                      <a:pt x="87" y="244"/>
                    </a:lnTo>
                    <a:lnTo>
                      <a:pt x="82" y="246"/>
                    </a:lnTo>
                    <a:lnTo>
                      <a:pt x="81" y="249"/>
                    </a:lnTo>
                    <a:lnTo>
                      <a:pt x="78" y="247"/>
                    </a:lnTo>
                    <a:lnTo>
                      <a:pt x="75" y="243"/>
                    </a:lnTo>
                    <a:lnTo>
                      <a:pt x="69" y="246"/>
                    </a:lnTo>
                    <a:lnTo>
                      <a:pt x="67" y="243"/>
                    </a:lnTo>
                    <a:lnTo>
                      <a:pt x="64" y="237"/>
                    </a:lnTo>
                    <a:lnTo>
                      <a:pt x="60" y="234"/>
                    </a:lnTo>
                    <a:lnTo>
                      <a:pt x="47" y="234"/>
                    </a:lnTo>
                    <a:lnTo>
                      <a:pt x="37" y="243"/>
                    </a:lnTo>
                    <a:lnTo>
                      <a:pt x="32" y="241"/>
                    </a:lnTo>
                    <a:lnTo>
                      <a:pt x="28" y="234"/>
                    </a:lnTo>
                    <a:lnTo>
                      <a:pt x="17" y="229"/>
                    </a:lnTo>
                    <a:lnTo>
                      <a:pt x="14" y="225"/>
                    </a:lnTo>
                    <a:lnTo>
                      <a:pt x="20" y="212"/>
                    </a:lnTo>
                    <a:lnTo>
                      <a:pt x="26" y="209"/>
                    </a:lnTo>
                    <a:lnTo>
                      <a:pt x="17" y="206"/>
                    </a:lnTo>
                    <a:lnTo>
                      <a:pt x="11" y="200"/>
                    </a:lnTo>
                    <a:lnTo>
                      <a:pt x="6" y="200"/>
                    </a:lnTo>
                    <a:lnTo>
                      <a:pt x="0" y="203"/>
                    </a:lnTo>
                    <a:lnTo>
                      <a:pt x="6" y="185"/>
                    </a:lnTo>
                    <a:lnTo>
                      <a:pt x="12" y="176"/>
                    </a:lnTo>
                    <a:lnTo>
                      <a:pt x="15" y="170"/>
                    </a:lnTo>
                    <a:lnTo>
                      <a:pt x="17" y="170"/>
                    </a:lnTo>
                    <a:lnTo>
                      <a:pt x="32" y="164"/>
                    </a:lnTo>
                    <a:lnTo>
                      <a:pt x="37" y="170"/>
                    </a:lnTo>
                    <a:lnTo>
                      <a:pt x="44" y="167"/>
                    </a:lnTo>
                    <a:lnTo>
                      <a:pt x="50" y="165"/>
                    </a:lnTo>
                    <a:lnTo>
                      <a:pt x="61" y="159"/>
                    </a:lnTo>
                    <a:lnTo>
                      <a:pt x="66" y="159"/>
                    </a:lnTo>
                    <a:lnTo>
                      <a:pt x="76" y="146"/>
                    </a:lnTo>
                    <a:lnTo>
                      <a:pt x="79" y="149"/>
                    </a:lnTo>
                    <a:lnTo>
                      <a:pt x="82" y="142"/>
                    </a:lnTo>
                    <a:lnTo>
                      <a:pt x="90" y="138"/>
                    </a:lnTo>
                    <a:lnTo>
                      <a:pt x="91" y="133"/>
                    </a:lnTo>
                    <a:lnTo>
                      <a:pt x="97" y="127"/>
                    </a:lnTo>
                    <a:lnTo>
                      <a:pt x="102" y="127"/>
                    </a:lnTo>
                    <a:lnTo>
                      <a:pt x="99" y="118"/>
                    </a:lnTo>
                    <a:lnTo>
                      <a:pt x="99" y="112"/>
                    </a:lnTo>
                    <a:lnTo>
                      <a:pt x="105" y="109"/>
                    </a:lnTo>
                    <a:lnTo>
                      <a:pt x="105" y="104"/>
                    </a:lnTo>
                    <a:lnTo>
                      <a:pt x="111" y="101"/>
                    </a:lnTo>
                    <a:lnTo>
                      <a:pt x="116" y="97"/>
                    </a:lnTo>
                    <a:lnTo>
                      <a:pt x="107" y="94"/>
                    </a:lnTo>
                    <a:lnTo>
                      <a:pt x="97" y="79"/>
                    </a:lnTo>
                    <a:lnTo>
                      <a:pt x="97" y="73"/>
                    </a:lnTo>
                    <a:lnTo>
                      <a:pt x="96" y="66"/>
                    </a:lnTo>
                    <a:lnTo>
                      <a:pt x="105" y="63"/>
                    </a:lnTo>
                    <a:lnTo>
                      <a:pt x="107" y="54"/>
                    </a:lnTo>
                    <a:lnTo>
                      <a:pt x="99" y="48"/>
                    </a:lnTo>
                    <a:lnTo>
                      <a:pt x="105" y="45"/>
                    </a:lnTo>
                    <a:lnTo>
                      <a:pt x="113" y="30"/>
                    </a:lnTo>
                    <a:lnTo>
                      <a:pt x="104" y="27"/>
                    </a:lnTo>
                    <a:lnTo>
                      <a:pt x="90" y="18"/>
                    </a:lnTo>
                    <a:lnTo>
                      <a:pt x="97" y="12"/>
                    </a:lnTo>
                    <a:lnTo>
                      <a:pt x="99" y="9"/>
                    </a:lnTo>
                    <a:lnTo>
                      <a:pt x="93" y="1"/>
                    </a:lnTo>
                    <a:lnTo>
                      <a:pt x="93" y="0"/>
                    </a:lnTo>
                    <a:lnTo>
                      <a:pt x="102" y="9"/>
                    </a:lnTo>
                    <a:lnTo>
                      <a:pt x="111" y="4"/>
                    </a:lnTo>
                    <a:lnTo>
                      <a:pt x="117" y="9"/>
                    </a:lnTo>
                    <a:lnTo>
                      <a:pt x="116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8" name="Freeform 2255">
                <a:extLst>
                  <a:ext uri="{FF2B5EF4-FFF2-40B4-BE49-F238E27FC236}">
                    <a16:creationId xmlns:a16="http://schemas.microsoft.com/office/drawing/2014/main" id="{CC55BBEF-A28C-63C6-2BDC-F3AB0AA62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080"/>
                <a:ext cx="168" cy="143"/>
              </a:xfrm>
              <a:custGeom>
                <a:avLst/>
                <a:gdLst>
                  <a:gd name="T0" fmla="*/ 313 w 337"/>
                  <a:gd name="T1" fmla="*/ 241 h 287"/>
                  <a:gd name="T2" fmla="*/ 302 w 337"/>
                  <a:gd name="T3" fmla="*/ 260 h 287"/>
                  <a:gd name="T4" fmla="*/ 284 w 337"/>
                  <a:gd name="T5" fmla="*/ 253 h 287"/>
                  <a:gd name="T6" fmla="*/ 261 w 337"/>
                  <a:gd name="T7" fmla="*/ 226 h 287"/>
                  <a:gd name="T8" fmla="*/ 256 w 337"/>
                  <a:gd name="T9" fmla="*/ 211 h 287"/>
                  <a:gd name="T10" fmla="*/ 240 w 337"/>
                  <a:gd name="T11" fmla="*/ 212 h 287"/>
                  <a:gd name="T12" fmla="*/ 212 w 337"/>
                  <a:gd name="T13" fmla="*/ 200 h 287"/>
                  <a:gd name="T14" fmla="*/ 200 w 337"/>
                  <a:gd name="T15" fmla="*/ 179 h 287"/>
                  <a:gd name="T16" fmla="*/ 220 w 337"/>
                  <a:gd name="T17" fmla="*/ 171 h 287"/>
                  <a:gd name="T18" fmla="*/ 225 w 337"/>
                  <a:gd name="T19" fmla="*/ 146 h 287"/>
                  <a:gd name="T20" fmla="*/ 232 w 337"/>
                  <a:gd name="T21" fmla="*/ 129 h 287"/>
                  <a:gd name="T22" fmla="*/ 243 w 337"/>
                  <a:gd name="T23" fmla="*/ 111 h 287"/>
                  <a:gd name="T24" fmla="*/ 234 w 337"/>
                  <a:gd name="T25" fmla="*/ 97 h 287"/>
                  <a:gd name="T26" fmla="*/ 238 w 337"/>
                  <a:gd name="T27" fmla="*/ 71 h 287"/>
                  <a:gd name="T28" fmla="*/ 215 w 337"/>
                  <a:gd name="T29" fmla="*/ 66 h 287"/>
                  <a:gd name="T30" fmla="*/ 208 w 337"/>
                  <a:gd name="T31" fmla="*/ 41 h 287"/>
                  <a:gd name="T32" fmla="*/ 202 w 337"/>
                  <a:gd name="T33" fmla="*/ 27 h 287"/>
                  <a:gd name="T34" fmla="*/ 188 w 337"/>
                  <a:gd name="T35" fmla="*/ 7 h 287"/>
                  <a:gd name="T36" fmla="*/ 165 w 337"/>
                  <a:gd name="T37" fmla="*/ 3 h 287"/>
                  <a:gd name="T38" fmla="*/ 147 w 337"/>
                  <a:gd name="T39" fmla="*/ 3 h 287"/>
                  <a:gd name="T40" fmla="*/ 158 w 337"/>
                  <a:gd name="T41" fmla="*/ 25 h 287"/>
                  <a:gd name="T42" fmla="*/ 141 w 337"/>
                  <a:gd name="T43" fmla="*/ 36 h 287"/>
                  <a:gd name="T44" fmla="*/ 118 w 337"/>
                  <a:gd name="T45" fmla="*/ 35 h 287"/>
                  <a:gd name="T46" fmla="*/ 77 w 337"/>
                  <a:gd name="T47" fmla="*/ 39 h 287"/>
                  <a:gd name="T48" fmla="*/ 67 w 337"/>
                  <a:gd name="T49" fmla="*/ 56 h 287"/>
                  <a:gd name="T50" fmla="*/ 53 w 337"/>
                  <a:gd name="T51" fmla="*/ 50 h 287"/>
                  <a:gd name="T52" fmla="*/ 23 w 337"/>
                  <a:gd name="T53" fmla="*/ 50 h 287"/>
                  <a:gd name="T54" fmla="*/ 0 w 337"/>
                  <a:gd name="T55" fmla="*/ 39 h 287"/>
                  <a:gd name="T56" fmla="*/ 21 w 337"/>
                  <a:gd name="T57" fmla="*/ 79 h 287"/>
                  <a:gd name="T58" fmla="*/ 6 w 337"/>
                  <a:gd name="T59" fmla="*/ 95 h 287"/>
                  <a:gd name="T60" fmla="*/ 24 w 337"/>
                  <a:gd name="T61" fmla="*/ 114 h 287"/>
                  <a:gd name="T62" fmla="*/ 62 w 337"/>
                  <a:gd name="T63" fmla="*/ 129 h 287"/>
                  <a:gd name="T64" fmla="*/ 62 w 337"/>
                  <a:gd name="T65" fmla="*/ 139 h 287"/>
                  <a:gd name="T66" fmla="*/ 33 w 337"/>
                  <a:gd name="T67" fmla="*/ 149 h 287"/>
                  <a:gd name="T68" fmla="*/ 50 w 337"/>
                  <a:gd name="T69" fmla="*/ 165 h 287"/>
                  <a:gd name="T70" fmla="*/ 80 w 337"/>
                  <a:gd name="T71" fmla="*/ 162 h 287"/>
                  <a:gd name="T72" fmla="*/ 103 w 337"/>
                  <a:gd name="T73" fmla="*/ 150 h 287"/>
                  <a:gd name="T74" fmla="*/ 127 w 337"/>
                  <a:gd name="T75" fmla="*/ 144 h 287"/>
                  <a:gd name="T76" fmla="*/ 111 w 337"/>
                  <a:gd name="T77" fmla="*/ 164 h 287"/>
                  <a:gd name="T78" fmla="*/ 112 w 337"/>
                  <a:gd name="T79" fmla="*/ 180 h 287"/>
                  <a:gd name="T80" fmla="*/ 144 w 337"/>
                  <a:gd name="T81" fmla="*/ 182 h 287"/>
                  <a:gd name="T82" fmla="*/ 165 w 337"/>
                  <a:gd name="T83" fmla="*/ 194 h 287"/>
                  <a:gd name="T84" fmla="*/ 171 w 337"/>
                  <a:gd name="T85" fmla="*/ 220 h 287"/>
                  <a:gd name="T86" fmla="*/ 194 w 337"/>
                  <a:gd name="T87" fmla="*/ 228 h 287"/>
                  <a:gd name="T88" fmla="*/ 203 w 337"/>
                  <a:gd name="T89" fmla="*/ 247 h 287"/>
                  <a:gd name="T90" fmla="*/ 208 w 337"/>
                  <a:gd name="T91" fmla="*/ 273 h 287"/>
                  <a:gd name="T92" fmla="*/ 240 w 337"/>
                  <a:gd name="T93" fmla="*/ 269 h 287"/>
                  <a:gd name="T94" fmla="*/ 263 w 337"/>
                  <a:gd name="T95" fmla="*/ 275 h 287"/>
                  <a:gd name="T96" fmla="*/ 285 w 337"/>
                  <a:gd name="T97" fmla="*/ 284 h 287"/>
                  <a:gd name="T98" fmla="*/ 303 w 337"/>
                  <a:gd name="T99" fmla="*/ 273 h 287"/>
                  <a:gd name="T100" fmla="*/ 335 w 337"/>
                  <a:gd name="T101" fmla="*/ 269 h 287"/>
                  <a:gd name="T102" fmla="*/ 329 w 337"/>
                  <a:gd name="T103" fmla="*/ 234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37" h="287">
                    <a:moveTo>
                      <a:pt x="329" y="234"/>
                    </a:moveTo>
                    <a:lnTo>
                      <a:pt x="323" y="235"/>
                    </a:lnTo>
                    <a:lnTo>
                      <a:pt x="317" y="241"/>
                    </a:lnTo>
                    <a:lnTo>
                      <a:pt x="313" y="241"/>
                    </a:lnTo>
                    <a:lnTo>
                      <a:pt x="310" y="240"/>
                    </a:lnTo>
                    <a:lnTo>
                      <a:pt x="305" y="244"/>
                    </a:lnTo>
                    <a:lnTo>
                      <a:pt x="307" y="253"/>
                    </a:lnTo>
                    <a:lnTo>
                      <a:pt x="302" y="260"/>
                    </a:lnTo>
                    <a:lnTo>
                      <a:pt x="294" y="260"/>
                    </a:lnTo>
                    <a:lnTo>
                      <a:pt x="291" y="252"/>
                    </a:lnTo>
                    <a:lnTo>
                      <a:pt x="285" y="250"/>
                    </a:lnTo>
                    <a:lnTo>
                      <a:pt x="284" y="253"/>
                    </a:lnTo>
                    <a:lnTo>
                      <a:pt x="273" y="246"/>
                    </a:lnTo>
                    <a:lnTo>
                      <a:pt x="273" y="241"/>
                    </a:lnTo>
                    <a:lnTo>
                      <a:pt x="270" y="232"/>
                    </a:lnTo>
                    <a:lnTo>
                      <a:pt x="261" y="226"/>
                    </a:lnTo>
                    <a:lnTo>
                      <a:pt x="263" y="217"/>
                    </a:lnTo>
                    <a:lnTo>
                      <a:pt x="266" y="215"/>
                    </a:lnTo>
                    <a:lnTo>
                      <a:pt x="261" y="209"/>
                    </a:lnTo>
                    <a:lnTo>
                      <a:pt x="256" y="211"/>
                    </a:lnTo>
                    <a:lnTo>
                      <a:pt x="252" y="215"/>
                    </a:lnTo>
                    <a:lnTo>
                      <a:pt x="246" y="215"/>
                    </a:lnTo>
                    <a:lnTo>
                      <a:pt x="244" y="211"/>
                    </a:lnTo>
                    <a:lnTo>
                      <a:pt x="240" y="212"/>
                    </a:lnTo>
                    <a:lnTo>
                      <a:pt x="234" y="208"/>
                    </a:lnTo>
                    <a:lnTo>
                      <a:pt x="232" y="205"/>
                    </a:lnTo>
                    <a:lnTo>
                      <a:pt x="228" y="202"/>
                    </a:lnTo>
                    <a:lnTo>
                      <a:pt x="212" y="200"/>
                    </a:lnTo>
                    <a:lnTo>
                      <a:pt x="211" y="193"/>
                    </a:lnTo>
                    <a:lnTo>
                      <a:pt x="203" y="190"/>
                    </a:lnTo>
                    <a:lnTo>
                      <a:pt x="205" y="184"/>
                    </a:lnTo>
                    <a:lnTo>
                      <a:pt x="200" y="179"/>
                    </a:lnTo>
                    <a:lnTo>
                      <a:pt x="203" y="176"/>
                    </a:lnTo>
                    <a:lnTo>
                      <a:pt x="209" y="179"/>
                    </a:lnTo>
                    <a:lnTo>
                      <a:pt x="212" y="171"/>
                    </a:lnTo>
                    <a:lnTo>
                      <a:pt x="220" y="171"/>
                    </a:lnTo>
                    <a:lnTo>
                      <a:pt x="225" y="164"/>
                    </a:lnTo>
                    <a:lnTo>
                      <a:pt x="229" y="162"/>
                    </a:lnTo>
                    <a:lnTo>
                      <a:pt x="229" y="150"/>
                    </a:lnTo>
                    <a:lnTo>
                      <a:pt x="225" y="146"/>
                    </a:lnTo>
                    <a:lnTo>
                      <a:pt x="219" y="129"/>
                    </a:lnTo>
                    <a:lnTo>
                      <a:pt x="225" y="123"/>
                    </a:lnTo>
                    <a:lnTo>
                      <a:pt x="228" y="127"/>
                    </a:lnTo>
                    <a:lnTo>
                      <a:pt x="232" y="129"/>
                    </a:lnTo>
                    <a:lnTo>
                      <a:pt x="243" y="126"/>
                    </a:lnTo>
                    <a:lnTo>
                      <a:pt x="240" y="123"/>
                    </a:lnTo>
                    <a:lnTo>
                      <a:pt x="244" y="117"/>
                    </a:lnTo>
                    <a:lnTo>
                      <a:pt x="243" y="111"/>
                    </a:lnTo>
                    <a:lnTo>
                      <a:pt x="238" y="114"/>
                    </a:lnTo>
                    <a:lnTo>
                      <a:pt x="232" y="114"/>
                    </a:lnTo>
                    <a:lnTo>
                      <a:pt x="231" y="100"/>
                    </a:lnTo>
                    <a:lnTo>
                      <a:pt x="234" y="97"/>
                    </a:lnTo>
                    <a:lnTo>
                      <a:pt x="235" y="89"/>
                    </a:lnTo>
                    <a:lnTo>
                      <a:pt x="232" y="83"/>
                    </a:lnTo>
                    <a:lnTo>
                      <a:pt x="238" y="76"/>
                    </a:lnTo>
                    <a:lnTo>
                      <a:pt x="238" y="71"/>
                    </a:lnTo>
                    <a:lnTo>
                      <a:pt x="229" y="76"/>
                    </a:lnTo>
                    <a:lnTo>
                      <a:pt x="223" y="68"/>
                    </a:lnTo>
                    <a:lnTo>
                      <a:pt x="222" y="63"/>
                    </a:lnTo>
                    <a:lnTo>
                      <a:pt x="215" y="66"/>
                    </a:lnTo>
                    <a:lnTo>
                      <a:pt x="211" y="63"/>
                    </a:lnTo>
                    <a:lnTo>
                      <a:pt x="209" y="57"/>
                    </a:lnTo>
                    <a:lnTo>
                      <a:pt x="212" y="50"/>
                    </a:lnTo>
                    <a:lnTo>
                      <a:pt x="208" y="41"/>
                    </a:lnTo>
                    <a:lnTo>
                      <a:pt x="203" y="41"/>
                    </a:lnTo>
                    <a:lnTo>
                      <a:pt x="206" y="35"/>
                    </a:lnTo>
                    <a:lnTo>
                      <a:pt x="206" y="27"/>
                    </a:lnTo>
                    <a:lnTo>
                      <a:pt x="202" y="27"/>
                    </a:lnTo>
                    <a:lnTo>
                      <a:pt x="199" y="21"/>
                    </a:lnTo>
                    <a:lnTo>
                      <a:pt x="199" y="12"/>
                    </a:lnTo>
                    <a:lnTo>
                      <a:pt x="196" y="13"/>
                    </a:lnTo>
                    <a:lnTo>
                      <a:pt x="188" y="7"/>
                    </a:lnTo>
                    <a:lnTo>
                      <a:pt x="187" y="7"/>
                    </a:lnTo>
                    <a:lnTo>
                      <a:pt x="174" y="10"/>
                    </a:lnTo>
                    <a:lnTo>
                      <a:pt x="173" y="7"/>
                    </a:lnTo>
                    <a:lnTo>
                      <a:pt x="165" y="3"/>
                    </a:lnTo>
                    <a:lnTo>
                      <a:pt x="161" y="6"/>
                    </a:lnTo>
                    <a:lnTo>
                      <a:pt x="156" y="1"/>
                    </a:lnTo>
                    <a:lnTo>
                      <a:pt x="150" y="0"/>
                    </a:lnTo>
                    <a:lnTo>
                      <a:pt x="147" y="3"/>
                    </a:lnTo>
                    <a:lnTo>
                      <a:pt x="146" y="13"/>
                    </a:lnTo>
                    <a:lnTo>
                      <a:pt x="159" y="16"/>
                    </a:lnTo>
                    <a:lnTo>
                      <a:pt x="159" y="19"/>
                    </a:lnTo>
                    <a:lnTo>
                      <a:pt x="158" y="25"/>
                    </a:lnTo>
                    <a:lnTo>
                      <a:pt x="158" y="28"/>
                    </a:lnTo>
                    <a:lnTo>
                      <a:pt x="156" y="38"/>
                    </a:lnTo>
                    <a:lnTo>
                      <a:pt x="141" y="33"/>
                    </a:lnTo>
                    <a:lnTo>
                      <a:pt x="141" y="36"/>
                    </a:lnTo>
                    <a:lnTo>
                      <a:pt x="129" y="39"/>
                    </a:lnTo>
                    <a:lnTo>
                      <a:pt x="126" y="38"/>
                    </a:lnTo>
                    <a:lnTo>
                      <a:pt x="118" y="33"/>
                    </a:lnTo>
                    <a:lnTo>
                      <a:pt x="118" y="35"/>
                    </a:lnTo>
                    <a:lnTo>
                      <a:pt x="102" y="41"/>
                    </a:lnTo>
                    <a:lnTo>
                      <a:pt x="93" y="41"/>
                    </a:lnTo>
                    <a:lnTo>
                      <a:pt x="86" y="44"/>
                    </a:lnTo>
                    <a:lnTo>
                      <a:pt x="77" y="39"/>
                    </a:lnTo>
                    <a:lnTo>
                      <a:pt x="73" y="47"/>
                    </a:lnTo>
                    <a:lnTo>
                      <a:pt x="73" y="51"/>
                    </a:lnTo>
                    <a:lnTo>
                      <a:pt x="68" y="53"/>
                    </a:lnTo>
                    <a:lnTo>
                      <a:pt x="67" y="56"/>
                    </a:lnTo>
                    <a:lnTo>
                      <a:pt x="64" y="54"/>
                    </a:lnTo>
                    <a:lnTo>
                      <a:pt x="61" y="50"/>
                    </a:lnTo>
                    <a:lnTo>
                      <a:pt x="55" y="53"/>
                    </a:lnTo>
                    <a:lnTo>
                      <a:pt x="53" y="50"/>
                    </a:lnTo>
                    <a:lnTo>
                      <a:pt x="50" y="44"/>
                    </a:lnTo>
                    <a:lnTo>
                      <a:pt x="46" y="41"/>
                    </a:lnTo>
                    <a:lnTo>
                      <a:pt x="33" y="41"/>
                    </a:lnTo>
                    <a:lnTo>
                      <a:pt x="23" y="50"/>
                    </a:lnTo>
                    <a:lnTo>
                      <a:pt x="18" y="48"/>
                    </a:lnTo>
                    <a:lnTo>
                      <a:pt x="14" y="41"/>
                    </a:lnTo>
                    <a:lnTo>
                      <a:pt x="3" y="36"/>
                    </a:lnTo>
                    <a:lnTo>
                      <a:pt x="0" y="39"/>
                    </a:lnTo>
                    <a:lnTo>
                      <a:pt x="8" y="48"/>
                    </a:lnTo>
                    <a:lnTo>
                      <a:pt x="9" y="56"/>
                    </a:lnTo>
                    <a:lnTo>
                      <a:pt x="17" y="70"/>
                    </a:lnTo>
                    <a:lnTo>
                      <a:pt x="21" y="79"/>
                    </a:lnTo>
                    <a:lnTo>
                      <a:pt x="9" y="83"/>
                    </a:lnTo>
                    <a:lnTo>
                      <a:pt x="11" y="89"/>
                    </a:lnTo>
                    <a:lnTo>
                      <a:pt x="5" y="91"/>
                    </a:lnTo>
                    <a:lnTo>
                      <a:pt x="6" y="95"/>
                    </a:lnTo>
                    <a:lnTo>
                      <a:pt x="12" y="98"/>
                    </a:lnTo>
                    <a:lnTo>
                      <a:pt x="12" y="103"/>
                    </a:lnTo>
                    <a:lnTo>
                      <a:pt x="20" y="109"/>
                    </a:lnTo>
                    <a:lnTo>
                      <a:pt x="24" y="114"/>
                    </a:lnTo>
                    <a:lnTo>
                      <a:pt x="27" y="115"/>
                    </a:lnTo>
                    <a:lnTo>
                      <a:pt x="36" y="114"/>
                    </a:lnTo>
                    <a:lnTo>
                      <a:pt x="50" y="120"/>
                    </a:lnTo>
                    <a:lnTo>
                      <a:pt x="62" y="129"/>
                    </a:lnTo>
                    <a:lnTo>
                      <a:pt x="62" y="130"/>
                    </a:lnTo>
                    <a:lnTo>
                      <a:pt x="61" y="132"/>
                    </a:lnTo>
                    <a:lnTo>
                      <a:pt x="65" y="136"/>
                    </a:lnTo>
                    <a:lnTo>
                      <a:pt x="62" y="139"/>
                    </a:lnTo>
                    <a:lnTo>
                      <a:pt x="47" y="141"/>
                    </a:lnTo>
                    <a:lnTo>
                      <a:pt x="42" y="139"/>
                    </a:lnTo>
                    <a:lnTo>
                      <a:pt x="30" y="139"/>
                    </a:lnTo>
                    <a:lnTo>
                      <a:pt x="33" y="149"/>
                    </a:lnTo>
                    <a:lnTo>
                      <a:pt x="24" y="164"/>
                    </a:lnTo>
                    <a:lnTo>
                      <a:pt x="44" y="159"/>
                    </a:lnTo>
                    <a:lnTo>
                      <a:pt x="46" y="164"/>
                    </a:lnTo>
                    <a:lnTo>
                      <a:pt x="50" y="165"/>
                    </a:lnTo>
                    <a:lnTo>
                      <a:pt x="65" y="164"/>
                    </a:lnTo>
                    <a:lnTo>
                      <a:pt x="71" y="158"/>
                    </a:lnTo>
                    <a:lnTo>
                      <a:pt x="79" y="158"/>
                    </a:lnTo>
                    <a:lnTo>
                      <a:pt x="80" y="162"/>
                    </a:lnTo>
                    <a:lnTo>
                      <a:pt x="79" y="168"/>
                    </a:lnTo>
                    <a:lnTo>
                      <a:pt x="85" y="168"/>
                    </a:lnTo>
                    <a:lnTo>
                      <a:pt x="99" y="153"/>
                    </a:lnTo>
                    <a:lnTo>
                      <a:pt x="103" y="150"/>
                    </a:lnTo>
                    <a:lnTo>
                      <a:pt x="106" y="147"/>
                    </a:lnTo>
                    <a:lnTo>
                      <a:pt x="117" y="142"/>
                    </a:lnTo>
                    <a:lnTo>
                      <a:pt x="123" y="142"/>
                    </a:lnTo>
                    <a:lnTo>
                      <a:pt x="127" y="144"/>
                    </a:lnTo>
                    <a:lnTo>
                      <a:pt x="134" y="150"/>
                    </a:lnTo>
                    <a:lnTo>
                      <a:pt x="132" y="155"/>
                    </a:lnTo>
                    <a:lnTo>
                      <a:pt x="123" y="158"/>
                    </a:lnTo>
                    <a:lnTo>
                      <a:pt x="111" y="164"/>
                    </a:lnTo>
                    <a:lnTo>
                      <a:pt x="103" y="170"/>
                    </a:lnTo>
                    <a:lnTo>
                      <a:pt x="103" y="174"/>
                    </a:lnTo>
                    <a:lnTo>
                      <a:pt x="108" y="179"/>
                    </a:lnTo>
                    <a:lnTo>
                      <a:pt x="112" y="180"/>
                    </a:lnTo>
                    <a:lnTo>
                      <a:pt x="123" y="177"/>
                    </a:lnTo>
                    <a:lnTo>
                      <a:pt x="124" y="180"/>
                    </a:lnTo>
                    <a:lnTo>
                      <a:pt x="140" y="179"/>
                    </a:lnTo>
                    <a:lnTo>
                      <a:pt x="144" y="182"/>
                    </a:lnTo>
                    <a:lnTo>
                      <a:pt x="144" y="188"/>
                    </a:lnTo>
                    <a:lnTo>
                      <a:pt x="162" y="184"/>
                    </a:lnTo>
                    <a:lnTo>
                      <a:pt x="165" y="185"/>
                    </a:lnTo>
                    <a:lnTo>
                      <a:pt x="165" y="194"/>
                    </a:lnTo>
                    <a:lnTo>
                      <a:pt x="164" y="197"/>
                    </a:lnTo>
                    <a:lnTo>
                      <a:pt x="167" y="206"/>
                    </a:lnTo>
                    <a:lnTo>
                      <a:pt x="170" y="217"/>
                    </a:lnTo>
                    <a:lnTo>
                      <a:pt x="171" y="220"/>
                    </a:lnTo>
                    <a:lnTo>
                      <a:pt x="179" y="223"/>
                    </a:lnTo>
                    <a:lnTo>
                      <a:pt x="182" y="226"/>
                    </a:lnTo>
                    <a:lnTo>
                      <a:pt x="191" y="226"/>
                    </a:lnTo>
                    <a:lnTo>
                      <a:pt x="194" y="228"/>
                    </a:lnTo>
                    <a:lnTo>
                      <a:pt x="199" y="223"/>
                    </a:lnTo>
                    <a:lnTo>
                      <a:pt x="191" y="235"/>
                    </a:lnTo>
                    <a:lnTo>
                      <a:pt x="196" y="243"/>
                    </a:lnTo>
                    <a:lnTo>
                      <a:pt x="203" y="247"/>
                    </a:lnTo>
                    <a:lnTo>
                      <a:pt x="206" y="260"/>
                    </a:lnTo>
                    <a:lnTo>
                      <a:pt x="211" y="266"/>
                    </a:lnTo>
                    <a:lnTo>
                      <a:pt x="206" y="272"/>
                    </a:lnTo>
                    <a:lnTo>
                      <a:pt x="208" y="273"/>
                    </a:lnTo>
                    <a:lnTo>
                      <a:pt x="215" y="273"/>
                    </a:lnTo>
                    <a:lnTo>
                      <a:pt x="223" y="267"/>
                    </a:lnTo>
                    <a:lnTo>
                      <a:pt x="235" y="266"/>
                    </a:lnTo>
                    <a:lnTo>
                      <a:pt x="240" y="269"/>
                    </a:lnTo>
                    <a:lnTo>
                      <a:pt x="241" y="273"/>
                    </a:lnTo>
                    <a:lnTo>
                      <a:pt x="246" y="279"/>
                    </a:lnTo>
                    <a:lnTo>
                      <a:pt x="250" y="276"/>
                    </a:lnTo>
                    <a:lnTo>
                      <a:pt x="263" y="275"/>
                    </a:lnTo>
                    <a:lnTo>
                      <a:pt x="264" y="281"/>
                    </a:lnTo>
                    <a:lnTo>
                      <a:pt x="267" y="287"/>
                    </a:lnTo>
                    <a:lnTo>
                      <a:pt x="278" y="284"/>
                    </a:lnTo>
                    <a:lnTo>
                      <a:pt x="285" y="284"/>
                    </a:lnTo>
                    <a:lnTo>
                      <a:pt x="287" y="278"/>
                    </a:lnTo>
                    <a:lnTo>
                      <a:pt x="296" y="282"/>
                    </a:lnTo>
                    <a:lnTo>
                      <a:pt x="299" y="287"/>
                    </a:lnTo>
                    <a:lnTo>
                      <a:pt x="303" y="273"/>
                    </a:lnTo>
                    <a:lnTo>
                      <a:pt x="308" y="266"/>
                    </a:lnTo>
                    <a:lnTo>
                      <a:pt x="319" y="275"/>
                    </a:lnTo>
                    <a:lnTo>
                      <a:pt x="329" y="272"/>
                    </a:lnTo>
                    <a:lnTo>
                      <a:pt x="335" y="269"/>
                    </a:lnTo>
                    <a:lnTo>
                      <a:pt x="337" y="264"/>
                    </a:lnTo>
                    <a:lnTo>
                      <a:pt x="334" y="260"/>
                    </a:lnTo>
                    <a:lnTo>
                      <a:pt x="332" y="244"/>
                    </a:lnTo>
                    <a:lnTo>
                      <a:pt x="329" y="2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9" name="Freeform 2256">
                <a:extLst>
                  <a:ext uri="{FF2B5EF4-FFF2-40B4-BE49-F238E27FC236}">
                    <a16:creationId xmlns:a16="http://schemas.microsoft.com/office/drawing/2014/main" id="{3D67DD10-5713-9D1D-55CC-0E70A31D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080"/>
                <a:ext cx="168" cy="143"/>
              </a:xfrm>
              <a:custGeom>
                <a:avLst/>
                <a:gdLst>
                  <a:gd name="T0" fmla="*/ 337 w 337"/>
                  <a:gd name="T1" fmla="*/ 264 h 287"/>
                  <a:gd name="T2" fmla="*/ 308 w 337"/>
                  <a:gd name="T3" fmla="*/ 266 h 287"/>
                  <a:gd name="T4" fmla="*/ 287 w 337"/>
                  <a:gd name="T5" fmla="*/ 278 h 287"/>
                  <a:gd name="T6" fmla="*/ 264 w 337"/>
                  <a:gd name="T7" fmla="*/ 281 h 287"/>
                  <a:gd name="T8" fmla="*/ 241 w 337"/>
                  <a:gd name="T9" fmla="*/ 273 h 287"/>
                  <a:gd name="T10" fmla="*/ 215 w 337"/>
                  <a:gd name="T11" fmla="*/ 273 h 287"/>
                  <a:gd name="T12" fmla="*/ 206 w 337"/>
                  <a:gd name="T13" fmla="*/ 260 h 287"/>
                  <a:gd name="T14" fmla="*/ 199 w 337"/>
                  <a:gd name="T15" fmla="*/ 223 h 287"/>
                  <a:gd name="T16" fmla="*/ 179 w 337"/>
                  <a:gd name="T17" fmla="*/ 223 h 287"/>
                  <a:gd name="T18" fmla="*/ 164 w 337"/>
                  <a:gd name="T19" fmla="*/ 197 h 287"/>
                  <a:gd name="T20" fmla="*/ 144 w 337"/>
                  <a:gd name="T21" fmla="*/ 188 h 287"/>
                  <a:gd name="T22" fmla="*/ 123 w 337"/>
                  <a:gd name="T23" fmla="*/ 177 h 287"/>
                  <a:gd name="T24" fmla="*/ 103 w 337"/>
                  <a:gd name="T25" fmla="*/ 170 h 287"/>
                  <a:gd name="T26" fmla="*/ 134 w 337"/>
                  <a:gd name="T27" fmla="*/ 150 h 287"/>
                  <a:gd name="T28" fmla="*/ 106 w 337"/>
                  <a:gd name="T29" fmla="*/ 147 h 287"/>
                  <a:gd name="T30" fmla="*/ 79 w 337"/>
                  <a:gd name="T31" fmla="*/ 168 h 287"/>
                  <a:gd name="T32" fmla="*/ 65 w 337"/>
                  <a:gd name="T33" fmla="*/ 164 h 287"/>
                  <a:gd name="T34" fmla="*/ 24 w 337"/>
                  <a:gd name="T35" fmla="*/ 164 h 287"/>
                  <a:gd name="T36" fmla="*/ 47 w 337"/>
                  <a:gd name="T37" fmla="*/ 141 h 287"/>
                  <a:gd name="T38" fmla="*/ 62 w 337"/>
                  <a:gd name="T39" fmla="*/ 130 h 287"/>
                  <a:gd name="T40" fmla="*/ 27 w 337"/>
                  <a:gd name="T41" fmla="*/ 115 h 287"/>
                  <a:gd name="T42" fmla="*/ 12 w 337"/>
                  <a:gd name="T43" fmla="*/ 98 h 287"/>
                  <a:gd name="T44" fmla="*/ 9 w 337"/>
                  <a:gd name="T45" fmla="*/ 83 h 287"/>
                  <a:gd name="T46" fmla="*/ 8 w 337"/>
                  <a:gd name="T47" fmla="*/ 48 h 287"/>
                  <a:gd name="T48" fmla="*/ 18 w 337"/>
                  <a:gd name="T49" fmla="*/ 48 h 287"/>
                  <a:gd name="T50" fmla="*/ 50 w 337"/>
                  <a:gd name="T51" fmla="*/ 44 h 287"/>
                  <a:gd name="T52" fmla="*/ 64 w 337"/>
                  <a:gd name="T53" fmla="*/ 54 h 287"/>
                  <a:gd name="T54" fmla="*/ 73 w 337"/>
                  <a:gd name="T55" fmla="*/ 47 h 287"/>
                  <a:gd name="T56" fmla="*/ 102 w 337"/>
                  <a:gd name="T57" fmla="*/ 41 h 287"/>
                  <a:gd name="T58" fmla="*/ 129 w 337"/>
                  <a:gd name="T59" fmla="*/ 39 h 287"/>
                  <a:gd name="T60" fmla="*/ 158 w 337"/>
                  <a:gd name="T61" fmla="*/ 28 h 287"/>
                  <a:gd name="T62" fmla="*/ 146 w 337"/>
                  <a:gd name="T63" fmla="*/ 13 h 287"/>
                  <a:gd name="T64" fmla="*/ 161 w 337"/>
                  <a:gd name="T65" fmla="*/ 6 h 287"/>
                  <a:gd name="T66" fmla="*/ 187 w 337"/>
                  <a:gd name="T67" fmla="*/ 7 h 287"/>
                  <a:gd name="T68" fmla="*/ 199 w 337"/>
                  <a:gd name="T69" fmla="*/ 21 h 287"/>
                  <a:gd name="T70" fmla="*/ 203 w 337"/>
                  <a:gd name="T71" fmla="*/ 41 h 287"/>
                  <a:gd name="T72" fmla="*/ 211 w 337"/>
                  <a:gd name="T73" fmla="*/ 63 h 287"/>
                  <a:gd name="T74" fmla="*/ 229 w 337"/>
                  <a:gd name="T75" fmla="*/ 76 h 287"/>
                  <a:gd name="T76" fmla="*/ 235 w 337"/>
                  <a:gd name="T77" fmla="*/ 89 h 287"/>
                  <a:gd name="T78" fmla="*/ 238 w 337"/>
                  <a:gd name="T79" fmla="*/ 114 h 287"/>
                  <a:gd name="T80" fmla="*/ 243 w 337"/>
                  <a:gd name="T81" fmla="*/ 126 h 287"/>
                  <a:gd name="T82" fmla="*/ 219 w 337"/>
                  <a:gd name="T83" fmla="*/ 129 h 287"/>
                  <a:gd name="T84" fmla="*/ 225 w 337"/>
                  <a:gd name="T85" fmla="*/ 164 h 287"/>
                  <a:gd name="T86" fmla="*/ 203 w 337"/>
                  <a:gd name="T87" fmla="*/ 176 h 287"/>
                  <a:gd name="T88" fmla="*/ 211 w 337"/>
                  <a:gd name="T89" fmla="*/ 193 h 287"/>
                  <a:gd name="T90" fmla="*/ 234 w 337"/>
                  <a:gd name="T91" fmla="*/ 208 h 287"/>
                  <a:gd name="T92" fmla="*/ 252 w 337"/>
                  <a:gd name="T93" fmla="*/ 215 h 287"/>
                  <a:gd name="T94" fmla="*/ 263 w 337"/>
                  <a:gd name="T95" fmla="*/ 217 h 287"/>
                  <a:gd name="T96" fmla="*/ 273 w 337"/>
                  <a:gd name="T97" fmla="*/ 246 h 287"/>
                  <a:gd name="T98" fmla="*/ 294 w 337"/>
                  <a:gd name="T99" fmla="*/ 260 h 287"/>
                  <a:gd name="T100" fmla="*/ 310 w 337"/>
                  <a:gd name="T101" fmla="*/ 240 h 287"/>
                  <a:gd name="T102" fmla="*/ 329 w 337"/>
                  <a:gd name="T103" fmla="*/ 234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37" h="287">
                    <a:moveTo>
                      <a:pt x="329" y="234"/>
                    </a:moveTo>
                    <a:lnTo>
                      <a:pt x="332" y="244"/>
                    </a:lnTo>
                    <a:lnTo>
                      <a:pt x="334" y="260"/>
                    </a:lnTo>
                    <a:lnTo>
                      <a:pt x="337" y="264"/>
                    </a:lnTo>
                    <a:lnTo>
                      <a:pt x="335" y="269"/>
                    </a:lnTo>
                    <a:lnTo>
                      <a:pt x="329" y="272"/>
                    </a:lnTo>
                    <a:lnTo>
                      <a:pt x="319" y="275"/>
                    </a:lnTo>
                    <a:lnTo>
                      <a:pt x="308" y="266"/>
                    </a:lnTo>
                    <a:lnTo>
                      <a:pt x="303" y="273"/>
                    </a:lnTo>
                    <a:lnTo>
                      <a:pt x="299" y="287"/>
                    </a:lnTo>
                    <a:lnTo>
                      <a:pt x="296" y="282"/>
                    </a:lnTo>
                    <a:lnTo>
                      <a:pt x="287" y="278"/>
                    </a:lnTo>
                    <a:lnTo>
                      <a:pt x="285" y="284"/>
                    </a:lnTo>
                    <a:lnTo>
                      <a:pt x="278" y="284"/>
                    </a:lnTo>
                    <a:lnTo>
                      <a:pt x="267" y="287"/>
                    </a:lnTo>
                    <a:lnTo>
                      <a:pt x="264" y="281"/>
                    </a:lnTo>
                    <a:lnTo>
                      <a:pt x="263" y="275"/>
                    </a:lnTo>
                    <a:lnTo>
                      <a:pt x="250" y="276"/>
                    </a:lnTo>
                    <a:lnTo>
                      <a:pt x="246" y="279"/>
                    </a:lnTo>
                    <a:lnTo>
                      <a:pt x="241" y="273"/>
                    </a:lnTo>
                    <a:lnTo>
                      <a:pt x="240" y="269"/>
                    </a:lnTo>
                    <a:lnTo>
                      <a:pt x="235" y="266"/>
                    </a:lnTo>
                    <a:lnTo>
                      <a:pt x="223" y="267"/>
                    </a:lnTo>
                    <a:lnTo>
                      <a:pt x="215" y="273"/>
                    </a:lnTo>
                    <a:lnTo>
                      <a:pt x="208" y="273"/>
                    </a:lnTo>
                    <a:lnTo>
                      <a:pt x="206" y="272"/>
                    </a:lnTo>
                    <a:lnTo>
                      <a:pt x="211" y="266"/>
                    </a:lnTo>
                    <a:lnTo>
                      <a:pt x="206" y="260"/>
                    </a:lnTo>
                    <a:lnTo>
                      <a:pt x="203" y="247"/>
                    </a:lnTo>
                    <a:lnTo>
                      <a:pt x="196" y="243"/>
                    </a:lnTo>
                    <a:lnTo>
                      <a:pt x="191" y="235"/>
                    </a:lnTo>
                    <a:lnTo>
                      <a:pt x="199" y="223"/>
                    </a:lnTo>
                    <a:lnTo>
                      <a:pt x="194" y="228"/>
                    </a:lnTo>
                    <a:lnTo>
                      <a:pt x="191" y="226"/>
                    </a:lnTo>
                    <a:lnTo>
                      <a:pt x="182" y="226"/>
                    </a:lnTo>
                    <a:lnTo>
                      <a:pt x="179" y="223"/>
                    </a:lnTo>
                    <a:lnTo>
                      <a:pt x="171" y="220"/>
                    </a:lnTo>
                    <a:lnTo>
                      <a:pt x="170" y="217"/>
                    </a:lnTo>
                    <a:lnTo>
                      <a:pt x="167" y="206"/>
                    </a:lnTo>
                    <a:lnTo>
                      <a:pt x="164" y="197"/>
                    </a:lnTo>
                    <a:lnTo>
                      <a:pt x="165" y="194"/>
                    </a:lnTo>
                    <a:lnTo>
                      <a:pt x="165" y="185"/>
                    </a:lnTo>
                    <a:lnTo>
                      <a:pt x="162" y="184"/>
                    </a:lnTo>
                    <a:lnTo>
                      <a:pt x="144" y="188"/>
                    </a:lnTo>
                    <a:lnTo>
                      <a:pt x="144" y="182"/>
                    </a:lnTo>
                    <a:lnTo>
                      <a:pt x="140" y="179"/>
                    </a:lnTo>
                    <a:lnTo>
                      <a:pt x="124" y="180"/>
                    </a:lnTo>
                    <a:lnTo>
                      <a:pt x="123" y="177"/>
                    </a:lnTo>
                    <a:lnTo>
                      <a:pt x="112" y="180"/>
                    </a:lnTo>
                    <a:lnTo>
                      <a:pt x="108" y="179"/>
                    </a:lnTo>
                    <a:lnTo>
                      <a:pt x="103" y="174"/>
                    </a:lnTo>
                    <a:lnTo>
                      <a:pt x="103" y="170"/>
                    </a:lnTo>
                    <a:lnTo>
                      <a:pt x="111" y="164"/>
                    </a:lnTo>
                    <a:lnTo>
                      <a:pt x="123" y="158"/>
                    </a:lnTo>
                    <a:lnTo>
                      <a:pt x="132" y="155"/>
                    </a:lnTo>
                    <a:lnTo>
                      <a:pt x="134" y="150"/>
                    </a:lnTo>
                    <a:lnTo>
                      <a:pt x="127" y="144"/>
                    </a:lnTo>
                    <a:lnTo>
                      <a:pt x="123" y="142"/>
                    </a:lnTo>
                    <a:lnTo>
                      <a:pt x="117" y="142"/>
                    </a:lnTo>
                    <a:lnTo>
                      <a:pt x="106" y="147"/>
                    </a:lnTo>
                    <a:lnTo>
                      <a:pt x="103" y="150"/>
                    </a:lnTo>
                    <a:lnTo>
                      <a:pt x="99" y="153"/>
                    </a:lnTo>
                    <a:lnTo>
                      <a:pt x="85" y="168"/>
                    </a:lnTo>
                    <a:lnTo>
                      <a:pt x="79" y="168"/>
                    </a:lnTo>
                    <a:lnTo>
                      <a:pt x="80" y="162"/>
                    </a:lnTo>
                    <a:lnTo>
                      <a:pt x="79" y="158"/>
                    </a:lnTo>
                    <a:lnTo>
                      <a:pt x="71" y="158"/>
                    </a:lnTo>
                    <a:lnTo>
                      <a:pt x="65" y="164"/>
                    </a:lnTo>
                    <a:lnTo>
                      <a:pt x="50" y="165"/>
                    </a:lnTo>
                    <a:lnTo>
                      <a:pt x="46" y="164"/>
                    </a:lnTo>
                    <a:lnTo>
                      <a:pt x="44" y="159"/>
                    </a:lnTo>
                    <a:lnTo>
                      <a:pt x="24" y="164"/>
                    </a:lnTo>
                    <a:lnTo>
                      <a:pt x="33" y="149"/>
                    </a:lnTo>
                    <a:lnTo>
                      <a:pt x="30" y="139"/>
                    </a:lnTo>
                    <a:lnTo>
                      <a:pt x="42" y="139"/>
                    </a:lnTo>
                    <a:lnTo>
                      <a:pt x="47" y="141"/>
                    </a:lnTo>
                    <a:lnTo>
                      <a:pt x="62" y="139"/>
                    </a:lnTo>
                    <a:lnTo>
                      <a:pt x="65" y="136"/>
                    </a:lnTo>
                    <a:lnTo>
                      <a:pt x="61" y="132"/>
                    </a:lnTo>
                    <a:lnTo>
                      <a:pt x="62" y="130"/>
                    </a:lnTo>
                    <a:lnTo>
                      <a:pt x="62" y="129"/>
                    </a:lnTo>
                    <a:lnTo>
                      <a:pt x="50" y="120"/>
                    </a:lnTo>
                    <a:lnTo>
                      <a:pt x="36" y="114"/>
                    </a:lnTo>
                    <a:lnTo>
                      <a:pt x="27" y="115"/>
                    </a:lnTo>
                    <a:lnTo>
                      <a:pt x="24" y="114"/>
                    </a:lnTo>
                    <a:lnTo>
                      <a:pt x="20" y="109"/>
                    </a:lnTo>
                    <a:lnTo>
                      <a:pt x="12" y="103"/>
                    </a:lnTo>
                    <a:lnTo>
                      <a:pt x="12" y="98"/>
                    </a:lnTo>
                    <a:lnTo>
                      <a:pt x="6" y="95"/>
                    </a:lnTo>
                    <a:lnTo>
                      <a:pt x="5" y="91"/>
                    </a:lnTo>
                    <a:lnTo>
                      <a:pt x="11" y="89"/>
                    </a:lnTo>
                    <a:lnTo>
                      <a:pt x="9" y="83"/>
                    </a:lnTo>
                    <a:lnTo>
                      <a:pt x="21" y="79"/>
                    </a:lnTo>
                    <a:lnTo>
                      <a:pt x="17" y="70"/>
                    </a:lnTo>
                    <a:lnTo>
                      <a:pt x="9" y="56"/>
                    </a:lnTo>
                    <a:lnTo>
                      <a:pt x="8" y="48"/>
                    </a:lnTo>
                    <a:lnTo>
                      <a:pt x="0" y="39"/>
                    </a:lnTo>
                    <a:lnTo>
                      <a:pt x="3" y="36"/>
                    </a:lnTo>
                    <a:lnTo>
                      <a:pt x="14" y="41"/>
                    </a:lnTo>
                    <a:lnTo>
                      <a:pt x="18" y="48"/>
                    </a:lnTo>
                    <a:lnTo>
                      <a:pt x="23" y="50"/>
                    </a:lnTo>
                    <a:lnTo>
                      <a:pt x="33" y="41"/>
                    </a:lnTo>
                    <a:lnTo>
                      <a:pt x="46" y="41"/>
                    </a:lnTo>
                    <a:lnTo>
                      <a:pt x="50" y="44"/>
                    </a:lnTo>
                    <a:lnTo>
                      <a:pt x="53" y="50"/>
                    </a:lnTo>
                    <a:lnTo>
                      <a:pt x="55" y="53"/>
                    </a:lnTo>
                    <a:lnTo>
                      <a:pt x="61" y="50"/>
                    </a:lnTo>
                    <a:lnTo>
                      <a:pt x="64" y="54"/>
                    </a:lnTo>
                    <a:lnTo>
                      <a:pt x="67" y="56"/>
                    </a:lnTo>
                    <a:lnTo>
                      <a:pt x="68" y="53"/>
                    </a:lnTo>
                    <a:lnTo>
                      <a:pt x="73" y="51"/>
                    </a:lnTo>
                    <a:lnTo>
                      <a:pt x="73" y="47"/>
                    </a:lnTo>
                    <a:lnTo>
                      <a:pt x="77" y="39"/>
                    </a:lnTo>
                    <a:lnTo>
                      <a:pt x="86" y="44"/>
                    </a:lnTo>
                    <a:lnTo>
                      <a:pt x="93" y="41"/>
                    </a:lnTo>
                    <a:lnTo>
                      <a:pt x="102" y="41"/>
                    </a:lnTo>
                    <a:lnTo>
                      <a:pt x="118" y="35"/>
                    </a:lnTo>
                    <a:lnTo>
                      <a:pt x="118" y="33"/>
                    </a:lnTo>
                    <a:lnTo>
                      <a:pt x="126" y="38"/>
                    </a:lnTo>
                    <a:lnTo>
                      <a:pt x="129" y="39"/>
                    </a:lnTo>
                    <a:lnTo>
                      <a:pt x="141" y="36"/>
                    </a:lnTo>
                    <a:lnTo>
                      <a:pt x="141" y="33"/>
                    </a:lnTo>
                    <a:lnTo>
                      <a:pt x="156" y="38"/>
                    </a:lnTo>
                    <a:lnTo>
                      <a:pt x="158" y="28"/>
                    </a:lnTo>
                    <a:lnTo>
                      <a:pt x="158" y="25"/>
                    </a:lnTo>
                    <a:lnTo>
                      <a:pt x="159" y="19"/>
                    </a:lnTo>
                    <a:lnTo>
                      <a:pt x="159" y="16"/>
                    </a:lnTo>
                    <a:lnTo>
                      <a:pt x="146" y="13"/>
                    </a:lnTo>
                    <a:lnTo>
                      <a:pt x="147" y="3"/>
                    </a:lnTo>
                    <a:lnTo>
                      <a:pt x="150" y="0"/>
                    </a:lnTo>
                    <a:lnTo>
                      <a:pt x="156" y="1"/>
                    </a:lnTo>
                    <a:lnTo>
                      <a:pt x="161" y="6"/>
                    </a:lnTo>
                    <a:lnTo>
                      <a:pt x="165" y="3"/>
                    </a:lnTo>
                    <a:lnTo>
                      <a:pt x="173" y="7"/>
                    </a:lnTo>
                    <a:lnTo>
                      <a:pt x="174" y="10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96" y="13"/>
                    </a:lnTo>
                    <a:lnTo>
                      <a:pt x="199" y="12"/>
                    </a:lnTo>
                    <a:lnTo>
                      <a:pt x="199" y="21"/>
                    </a:lnTo>
                    <a:lnTo>
                      <a:pt x="202" y="27"/>
                    </a:lnTo>
                    <a:lnTo>
                      <a:pt x="206" y="27"/>
                    </a:lnTo>
                    <a:lnTo>
                      <a:pt x="206" y="35"/>
                    </a:lnTo>
                    <a:lnTo>
                      <a:pt x="203" y="41"/>
                    </a:lnTo>
                    <a:lnTo>
                      <a:pt x="208" y="41"/>
                    </a:lnTo>
                    <a:lnTo>
                      <a:pt x="212" y="50"/>
                    </a:lnTo>
                    <a:lnTo>
                      <a:pt x="209" y="57"/>
                    </a:lnTo>
                    <a:lnTo>
                      <a:pt x="211" y="63"/>
                    </a:lnTo>
                    <a:lnTo>
                      <a:pt x="215" y="66"/>
                    </a:lnTo>
                    <a:lnTo>
                      <a:pt x="222" y="63"/>
                    </a:lnTo>
                    <a:lnTo>
                      <a:pt x="223" y="68"/>
                    </a:lnTo>
                    <a:lnTo>
                      <a:pt x="229" y="76"/>
                    </a:lnTo>
                    <a:lnTo>
                      <a:pt x="238" y="71"/>
                    </a:lnTo>
                    <a:lnTo>
                      <a:pt x="238" y="76"/>
                    </a:lnTo>
                    <a:lnTo>
                      <a:pt x="232" y="83"/>
                    </a:lnTo>
                    <a:lnTo>
                      <a:pt x="235" y="89"/>
                    </a:lnTo>
                    <a:lnTo>
                      <a:pt x="234" y="97"/>
                    </a:lnTo>
                    <a:lnTo>
                      <a:pt x="231" y="100"/>
                    </a:lnTo>
                    <a:lnTo>
                      <a:pt x="232" y="114"/>
                    </a:lnTo>
                    <a:lnTo>
                      <a:pt x="238" y="114"/>
                    </a:lnTo>
                    <a:lnTo>
                      <a:pt x="243" y="111"/>
                    </a:lnTo>
                    <a:lnTo>
                      <a:pt x="244" y="117"/>
                    </a:lnTo>
                    <a:lnTo>
                      <a:pt x="240" y="123"/>
                    </a:lnTo>
                    <a:lnTo>
                      <a:pt x="243" y="126"/>
                    </a:lnTo>
                    <a:lnTo>
                      <a:pt x="232" y="129"/>
                    </a:lnTo>
                    <a:lnTo>
                      <a:pt x="228" y="127"/>
                    </a:lnTo>
                    <a:lnTo>
                      <a:pt x="225" y="123"/>
                    </a:lnTo>
                    <a:lnTo>
                      <a:pt x="219" y="129"/>
                    </a:lnTo>
                    <a:lnTo>
                      <a:pt x="225" y="146"/>
                    </a:lnTo>
                    <a:lnTo>
                      <a:pt x="229" y="150"/>
                    </a:lnTo>
                    <a:lnTo>
                      <a:pt x="229" y="162"/>
                    </a:lnTo>
                    <a:lnTo>
                      <a:pt x="225" y="164"/>
                    </a:lnTo>
                    <a:lnTo>
                      <a:pt x="220" y="171"/>
                    </a:lnTo>
                    <a:lnTo>
                      <a:pt x="212" y="171"/>
                    </a:lnTo>
                    <a:lnTo>
                      <a:pt x="209" y="179"/>
                    </a:lnTo>
                    <a:lnTo>
                      <a:pt x="203" y="176"/>
                    </a:lnTo>
                    <a:lnTo>
                      <a:pt x="200" y="179"/>
                    </a:lnTo>
                    <a:lnTo>
                      <a:pt x="205" y="184"/>
                    </a:lnTo>
                    <a:lnTo>
                      <a:pt x="203" y="190"/>
                    </a:lnTo>
                    <a:lnTo>
                      <a:pt x="211" y="193"/>
                    </a:lnTo>
                    <a:lnTo>
                      <a:pt x="212" y="200"/>
                    </a:lnTo>
                    <a:lnTo>
                      <a:pt x="228" y="202"/>
                    </a:lnTo>
                    <a:lnTo>
                      <a:pt x="232" y="205"/>
                    </a:lnTo>
                    <a:lnTo>
                      <a:pt x="234" y="208"/>
                    </a:lnTo>
                    <a:lnTo>
                      <a:pt x="240" y="212"/>
                    </a:lnTo>
                    <a:lnTo>
                      <a:pt x="244" y="211"/>
                    </a:lnTo>
                    <a:lnTo>
                      <a:pt x="246" y="215"/>
                    </a:lnTo>
                    <a:lnTo>
                      <a:pt x="252" y="215"/>
                    </a:lnTo>
                    <a:lnTo>
                      <a:pt x="256" y="211"/>
                    </a:lnTo>
                    <a:lnTo>
                      <a:pt x="261" y="209"/>
                    </a:lnTo>
                    <a:lnTo>
                      <a:pt x="266" y="215"/>
                    </a:lnTo>
                    <a:lnTo>
                      <a:pt x="263" y="217"/>
                    </a:lnTo>
                    <a:lnTo>
                      <a:pt x="261" y="226"/>
                    </a:lnTo>
                    <a:lnTo>
                      <a:pt x="270" y="232"/>
                    </a:lnTo>
                    <a:lnTo>
                      <a:pt x="273" y="241"/>
                    </a:lnTo>
                    <a:lnTo>
                      <a:pt x="273" y="246"/>
                    </a:lnTo>
                    <a:lnTo>
                      <a:pt x="284" y="253"/>
                    </a:lnTo>
                    <a:lnTo>
                      <a:pt x="285" y="250"/>
                    </a:lnTo>
                    <a:lnTo>
                      <a:pt x="291" y="252"/>
                    </a:lnTo>
                    <a:lnTo>
                      <a:pt x="294" y="260"/>
                    </a:lnTo>
                    <a:lnTo>
                      <a:pt x="302" y="260"/>
                    </a:lnTo>
                    <a:lnTo>
                      <a:pt x="307" y="253"/>
                    </a:lnTo>
                    <a:lnTo>
                      <a:pt x="305" y="244"/>
                    </a:lnTo>
                    <a:lnTo>
                      <a:pt x="310" y="240"/>
                    </a:lnTo>
                    <a:lnTo>
                      <a:pt x="313" y="241"/>
                    </a:lnTo>
                    <a:lnTo>
                      <a:pt x="317" y="241"/>
                    </a:lnTo>
                    <a:lnTo>
                      <a:pt x="323" y="235"/>
                    </a:lnTo>
                    <a:lnTo>
                      <a:pt x="329" y="2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0" name="Freeform 2257">
                <a:extLst>
                  <a:ext uri="{FF2B5EF4-FFF2-40B4-BE49-F238E27FC236}">
                    <a16:creationId xmlns:a16="http://schemas.microsoft.com/office/drawing/2014/main" id="{946A88D0-A491-E7EC-337D-538725AA5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080"/>
                <a:ext cx="168" cy="143"/>
              </a:xfrm>
              <a:custGeom>
                <a:avLst/>
                <a:gdLst>
                  <a:gd name="T0" fmla="*/ 337 w 337"/>
                  <a:gd name="T1" fmla="*/ 264 h 287"/>
                  <a:gd name="T2" fmla="*/ 308 w 337"/>
                  <a:gd name="T3" fmla="*/ 266 h 287"/>
                  <a:gd name="T4" fmla="*/ 287 w 337"/>
                  <a:gd name="T5" fmla="*/ 278 h 287"/>
                  <a:gd name="T6" fmla="*/ 264 w 337"/>
                  <a:gd name="T7" fmla="*/ 281 h 287"/>
                  <a:gd name="T8" fmla="*/ 241 w 337"/>
                  <a:gd name="T9" fmla="*/ 273 h 287"/>
                  <a:gd name="T10" fmla="*/ 215 w 337"/>
                  <a:gd name="T11" fmla="*/ 273 h 287"/>
                  <a:gd name="T12" fmla="*/ 206 w 337"/>
                  <a:gd name="T13" fmla="*/ 260 h 287"/>
                  <a:gd name="T14" fmla="*/ 199 w 337"/>
                  <a:gd name="T15" fmla="*/ 223 h 287"/>
                  <a:gd name="T16" fmla="*/ 179 w 337"/>
                  <a:gd name="T17" fmla="*/ 223 h 287"/>
                  <a:gd name="T18" fmla="*/ 164 w 337"/>
                  <a:gd name="T19" fmla="*/ 197 h 287"/>
                  <a:gd name="T20" fmla="*/ 144 w 337"/>
                  <a:gd name="T21" fmla="*/ 188 h 287"/>
                  <a:gd name="T22" fmla="*/ 123 w 337"/>
                  <a:gd name="T23" fmla="*/ 177 h 287"/>
                  <a:gd name="T24" fmla="*/ 103 w 337"/>
                  <a:gd name="T25" fmla="*/ 170 h 287"/>
                  <a:gd name="T26" fmla="*/ 134 w 337"/>
                  <a:gd name="T27" fmla="*/ 150 h 287"/>
                  <a:gd name="T28" fmla="*/ 106 w 337"/>
                  <a:gd name="T29" fmla="*/ 147 h 287"/>
                  <a:gd name="T30" fmla="*/ 79 w 337"/>
                  <a:gd name="T31" fmla="*/ 168 h 287"/>
                  <a:gd name="T32" fmla="*/ 65 w 337"/>
                  <a:gd name="T33" fmla="*/ 164 h 287"/>
                  <a:gd name="T34" fmla="*/ 24 w 337"/>
                  <a:gd name="T35" fmla="*/ 164 h 287"/>
                  <a:gd name="T36" fmla="*/ 47 w 337"/>
                  <a:gd name="T37" fmla="*/ 141 h 287"/>
                  <a:gd name="T38" fmla="*/ 62 w 337"/>
                  <a:gd name="T39" fmla="*/ 130 h 287"/>
                  <a:gd name="T40" fmla="*/ 27 w 337"/>
                  <a:gd name="T41" fmla="*/ 115 h 287"/>
                  <a:gd name="T42" fmla="*/ 12 w 337"/>
                  <a:gd name="T43" fmla="*/ 98 h 287"/>
                  <a:gd name="T44" fmla="*/ 9 w 337"/>
                  <a:gd name="T45" fmla="*/ 83 h 287"/>
                  <a:gd name="T46" fmla="*/ 8 w 337"/>
                  <a:gd name="T47" fmla="*/ 48 h 287"/>
                  <a:gd name="T48" fmla="*/ 18 w 337"/>
                  <a:gd name="T49" fmla="*/ 48 h 287"/>
                  <a:gd name="T50" fmla="*/ 50 w 337"/>
                  <a:gd name="T51" fmla="*/ 44 h 287"/>
                  <a:gd name="T52" fmla="*/ 64 w 337"/>
                  <a:gd name="T53" fmla="*/ 54 h 287"/>
                  <a:gd name="T54" fmla="*/ 73 w 337"/>
                  <a:gd name="T55" fmla="*/ 47 h 287"/>
                  <a:gd name="T56" fmla="*/ 102 w 337"/>
                  <a:gd name="T57" fmla="*/ 41 h 287"/>
                  <a:gd name="T58" fmla="*/ 129 w 337"/>
                  <a:gd name="T59" fmla="*/ 39 h 287"/>
                  <a:gd name="T60" fmla="*/ 158 w 337"/>
                  <a:gd name="T61" fmla="*/ 28 h 287"/>
                  <a:gd name="T62" fmla="*/ 146 w 337"/>
                  <a:gd name="T63" fmla="*/ 13 h 287"/>
                  <a:gd name="T64" fmla="*/ 161 w 337"/>
                  <a:gd name="T65" fmla="*/ 6 h 287"/>
                  <a:gd name="T66" fmla="*/ 187 w 337"/>
                  <a:gd name="T67" fmla="*/ 7 h 287"/>
                  <a:gd name="T68" fmla="*/ 199 w 337"/>
                  <a:gd name="T69" fmla="*/ 21 h 287"/>
                  <a:gd name="T70" fmla="*/ 203 w 337"/>
                  <a:gd name="T71" fmla="*/ 41 h 287"/>
                  <a:gd name="T72" fmla="*/ 211 w 337"/>
                  <a:gd name="T73" fmla="*/ 63 h 287"/>
                  <a:gd name="T74" fmla="*/ 229 w 337"/>
                  <a:gd name="T75" fmla="*/ 76 h 287"/>
                  <a:gd name="T76" fmla="*/ 235 w 337"/>
                  <a:gd name="T77" fmla="*/ 89 h 287"/>
                  <a:gd name="T78" fmla="*/ 238 w 337"/>
                  <a:gd name="T79" fmla="*/ 114 h 287"/>
                  <a:gd name="T80" fmla="*/ 243 w 337"/>
                  <a:gd name="T81" fmla="*/ 126 h 287"/>
                  <a:gd name="T82" fmla="*/ 219 w 337"/>
                  <a:gd name="T83" fmla="*/ 129 h 287"/>
                  <a:gd name="T84" fmla="*/ 225 w 337"/>
                  <a:gd name="T85" fmla="*/ 164 h 287"/>
                  <a:gd name="T86" fmla="*/ 203 w 337"/>
                  <a:gd name="T87" fmla="*/ 176 h 287"/>
                  <a:gd name="T88" fmla="*/ 211 w 337"/>
                  <a:gd name="T89" fmla="*/ 193 h 287"/>
                  <a:gd name="T90" fmla="*/ 234 w 337"/>
                  <a:gd name="T91" fmla="*/ 208 h 287"/>
                  <a:gd name="T92" fmla="*/ 252 w 337"/>
                  <a:gd name="T93" fmla="*/ 215 h 287"/>
                  <a:gd name="T94" fmla="*/ 263 w 337"/>
                  <a:gd name="T95" fmla="*/ 217 h 287"/>
                  <a:gd name="T96" fmla="*/ 273 w 337"/>
                  <a:gd name="T97" fmla="*/ 246 h 287"/>
                  <a:gd name="T98" fmla="*/ 294 w 337"/>
                  <a:gd name="T99" fmla="*/ 260 h 287"/>
                  <a:gd name="T100" fmla="*/ 310 w 337"/>
                  <a:gd name="T101" fmla="*/ 240 h 287"/>
                  <a:gd name="T102" fmla="*/ 329 w 337"/>
                  <a:gd name="T103" fmla="*/ 234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37" h="287">
                    <a:moveTo>
                      <a:pt x="329" y="234"/>
                    </a:moveTo>
                    <a:lnTo>
                      <a:pt x="332" y="244"/>
                    </a:lnTo>
                    <a:lnTo>
                      <a:pt x="334" y="260"/>
                    </a:lnTo>
                    <a:lnTo>
                      <a:pt x="337" y="264"/>
                    </a:lnTo>
                    <a:lnTo>
                      <a:pt x="335" y="269"/>
                    </a:lnTo>
                    <a:lnTo>
                      <a:pt x="329" y="272"/>
                    </a:lnTo>
                    <a:lnTo>
                      <a:pt x="319" y="275"/>
                    </a:lnTo>
                    <a:lnTo>
                      <a:pt x="308" y="266"/>
                    </a:lnTo>
                    <a:lnTo>
                      <a:pt x="303" y="273"/>
                    </a:lnTo>
                    <a:lnTo>
                      <a:pt x="299" y="287"/>
                    </a:lnTo>
                    <a:lnTo>
                      <a:pt x="296" y="282"/>
                    </a:lnTo>
                    <a:lnTo>
                      <a:pt x="287" y="278"/>
                    </a:lnTo>
                    <a:lnTo>
                      <a:pt x="285" y="284"/>
                    </a:lnTo>
                    <a:lnTo>
                      <a:pt x="278" y="284"/>
                    </a:lnTo>
                    <a:lnTo>
                      <a:pt x="267" y="287"/>
                    </a:lnTo>
                    <a:lnTo>
                      <a:pt x="264" y="281"/>
                    </a:lnTo>
                    <a:lnTo>
                      <a:pt x="263" y="275"/>
                    </a:lnTo>
                    <a:lnTo>
                      <a:pt x="250" y="276"/>
                    </a:lnTo>
                    <a:lnTo>
                      <a:pt x="246" y="279"/>
                    </a:lnTo>
                    <a:lnTo>
                      <a:pt x="241" y="273"/>
                    </a:lnTo>
                    <a:lnTo>
                      <a:pt x="240" y="269"/>
                    </a:lnTo>
                    <a:lnTo>
                      <a:pt x="235" y="266"/>
                    </a:lnTo>
                    <a:lnTo>
                      <a:pt x="223" y="267"/>
                    </a:lnTo>
                    <a:lnTo>
                      <a:pt x="215" y="273"/>
                    </a:lnTo>
                    <a:lnTo>
                      <a:pt x="208" y="273"/>
                    </a:lnTo>
                    <a:lnTo>
                      <a:pt x="206" y="272"/>
                    </a:lnTo>
                    <a:lnTo>
                      <a:pt x="211" y="266"/>
                    </a:lnTo>
                    <a:lnTo>
                      <a:pt x="206" y="260"/>
                    </a:lnTo>
                    <a:lnTo>
                      <a:pt x="203" y="247"/>
                    </a:lnTo>
                    <a:lnTo>
                      <a:pt x="196" y="243"/>
                    </a:lnTo>
                    <a:lnTo>
                      <a:pt x="191" y="235"/>
                    </a:lnTo>
                    <a:lnTo>
                      <a:pt x="199" y="223"/>
                    </a:lnTo>
                    <a:lnTo>
                      <a:pt x="194" y="228"/>
                    </a:lnTo>
                    <a:lnTo>
                      <a:pt x="191" y="226"/>
                    </a:lnTo>
                    <a:lnTo>
                      <a:pt x="182" y="226"/>
                    </a:lnTo>
                    <a:lnTo>
                      <a:pt x="179" y="223"/>
                    </a:lnTo>
                    <a:lnTo>
                      <a:pt x="171" y="220"/>
                    </a:lnTo>
                    <a:lnTo>
                      <a:pt x="170" y="217"/>
                    </a:lnTo>
                    <a:lnTo>
                      <a:pt x="167" y="206"/>
                    </a:lnTo>
                    <a:lnTo>
                      <a:pt x="164" y="197"/>
                    </a:lnTo>
                    <a:lnTo>
                      <a:pt x="165" y="194"/>
                    </a:lnTo>
                    <a:lnTo>
                      <a:pt x="165" y="185"/>
                    </a:lnTo>
                    <a:lnTo>
                      <a:pt x="162" y="184"/>
                    </a:lnTo>
                    <a:lnTo>
                      <a:pt x="144" y="188"/>
                    </a:lnTo>
                    <a:lnTo>
                      <a:pt x="144" y="182"/>
                    </a:lnTo>
                    <a:lnTo>
                      <a:pt x="140" y="179"/>
                    </a:lnTo>
                    <a:lnTo>
                      <a:pt x="124" y="180"/>
                    </a:lnTo>
                    <a:lnTo>
                      <a:pt x="123" y="177"/>
                    </a:lnTo>
                    <a:lnTo>
                      <a:pt x="112" y="180"/>
                    </a:lnTo>
                    <a:lnTo>
                      <a:pt x="108" y="179"/>
                    </a:lnTo>
                    <a:lnTo>
                      <a:pt x="103" y="174"/>
                    </a:lnTo>
                    <a:lnTo>
                      <a:pt x="103" y="170"/>
                    </a:lnTo>
                    <a:lnTo>
                      <a:pt x="111" y="164"/>
                    </a:lnTo>
                    <a:lnTo>
                      <a:pt x="123" y="158"/>
                    </a:lnTo>
                    <a:lnTo>
                      <a:pt x="132" y="155"/>
                    </a:lnTo>
                    <a:lnTo>
                      <a:pt x="134" y="150"/>
                    </a:lnTo>
                    <a:lnTo>
                      <a:pt x="127" y="144"/>
                    </a:lnTo>
                    <a:lnTo>
                      <a:pt x="123" y="142"/>
                    </a:lnTo>
                    <a:lnTo>
                      <a:pt x="117" y="142"/>
                    </a:lnTo>
                    <a:lnTo>
                      <a:pt x="106" y="147"/>
                    </a:lnTo>
                    <a:lnTo>
                      <a:pt x="103" y="150"/>
                    </a:lnTo>
                    <a:lnTo>
                      <a:pt x="99" y="153"/>
                    </a:lnTo>
                    <a:lnTo>
                      <a:pt x="85" y="168"/>
                    </a:lnTo>
                    <a:lnTo>
                      <a:pt x="79" y="168"/>
                    </a:lnTo>
                    <a:lnTo>
                      <a:pt x="80" y="162"/>
                    </a:lnTo>
                    <a:lnTo>
                      <a:pt x="79" y="158"/>
                    </a:lnTo>
                    <a:lnTo>
                      <a:pt x="71" y="158"/>
                    </a:lnTo>
                    <a:lnTo>
                      <a:pt x="65" y="164"/>
                    </a:lnTo>
                    <a:lnTo>
                      <a:pt x="50" y="165"/>
                    </a:lnTo>
                    <a:lnTo>
                      <a:pt x="46" y="164"/>
                    </a:lnTo>
                    <a:lnTo>
                      <a:pt x="44" y="159"/>
                    </a:lnTo>
                    <a:lnTo>
                      <a:pt x="24" y="164"/>
                    </a:lnTo>
                    <a:lnTo>
                      <a:pt x="33" y="149"/>
                    </a:lnTo>
                    <a:lnTo>
                      <a:pt x="30" y="139"/>
                    </a:lnTo>
                    <a:lnTo>
                      <a:pt x="42" y="139"/>
                    </a:lnTo>
                    <a:lnTo>
                      <a:pt x="47" y="141"/>
                    </a:lnTo>
                    <a:lnTo>
                      <a:pt x="62" y="139"/>
                    </a:lnTo>
                    <a:lnTo>
                      <a:pt x="65" y="136"/>
                    </a:lnTo>
                    <a:lnTo>
                      <a:pt x="61" y="132"/>
                    </a:lnTo>
                    <a:lnTo>
                      <a:pt x="62" y="130"/>
                    </a:lnTo>
                    <a:lnTo>
                      <a:pt x="62" y="129"/>
                    </a:lnTo>
                    <a:lnTo>
                      <a:pt x="50" y="120"/>
                    </a:lnTo>
                    <a:lnTo>
                      <a:pt x="36" y="114"/>
                    </a:lnTo>
                    <a:lnTo>
                      <a:pt x="27" y="115"/>
                    </a:lnTo>
                    <a:lnTo>
                      <a:pt x="24" y="114"/>
                    </a:lnTo>
                    <a:lnTo>
                      <a:pt x="20" y="109"/>
                    </a:lnTo>
                    <a:lnTo>
                      <a:pt x="12" y="103"/>
                    </a:lnTo>
                    <a:lnTo>
                      <a:pt x="12" y="98"/>
                    </a:lnTo>
                    <a:lnTo>
                      <a:pt x="6" y="95"/>
                    </a:lnTo>
                    <a:lnTo>
                      <a:pt x="5" y="91"/>
                    </a:lnTo>
                    <a:lnTo>
                      <a:pt x="11" y="89"/>
                    </a:lnTo>
                    <a:lnTo>
                      <a:pt x="9" y="83"/>
                    </a:lnTo>
                    <a:lnTo>
                      <a:pt x="21" y="79"/>
                    </a:lnTo>
                    <a:lnTo>
                      <a:pt x="17" y="70"/>
                    </a:lnTo>
                    <a:lnTo>
                      <a:pt x="9" y="56"/>
                    </a:lnTo>
                    <a:lnTo>
                      <a:pt x="8" y="48"/>
                    </a:lnTo>
                    <a:lnTo>
                      <a:pt x="0" y="39"/>
                    </a:lnTo>
                    <a:lnTo>
                      <a:pt x="3" y="36"/>
                    </a:lnTo>
                    <a:lnTo>
                      <a:pt x="14" y="41"/>
                    </a:lnTo>
                    <a:lnTo>
                      <a:pt x="18" y="48"/>
                    </a:lnTo>
                    <a:lnTo>
                      <a:pt x="23" y="50"/>
                    </a:lnTo>
                    <a:lnTo>
                      <a:pt x="33" y="41"/>
                    </a:lnTo>
                    <a:lnTo>
                      <a:pt x="46" y="41"/>
                    </a:lnTo>
                    <a:lnTo>
                      <a:pt x="50" y="44"/>
                    </a:lnTo>
                    <a:lnTo>
                      <a:pt x="53" y="50"/>
                    </a:lnTo>
                    <a:lnTo>
                      <a:pt x="55" y="53"/>
                    </a:lnTo>
                    <a:lnTo>
                      <a:pt x="61" y="50"/>
                    </a:lnTo>
                    <a:lnTo>
                      <a:pt x="64" y="54"/>
                    </a:lnTo>
                    <a:lnTo>
                      <a:pt x="67" y="56"/>
                    </a:lnTo>
                    <a:lnTo>
                      <a:pt x="68" y="53"/>
                    </a:lnTo>
                    <a:lnTo>
                      <a:pt x="73" y="51"/>
                    </a:lnTo>
                    <a:lnTo>
                      <a:pt x="73" y="47"/>
                    </a:lnTo>
                    <a:lnTo>
                      <a:pt x="77" y="39"/>
                    </a:lnTo>
                    <a:lnTo>
                      <a:pt x="86" y="44"/>
                    </a:lnTo>
                    <a:lnTo>
                      <a:pt x="93" y="41"/>
                    </a:lnTo>
                    <a:lnTo>
                      <a:pt x="102" y="41"/>
                    </a:lnTo>
                    <a:lnTo>
                      <a:pt x="118" y="35"/>
                    </a:lnTo>
                    <a:lnTo>
                      <a:pt x="118" y="33"/>
                    </a:lnTo>
                    <a:lnTo>
                      <a:pt x="126" y="38"/>
                    </a:lnTo>
                    <a:lnTo>
                      <a:pt x="129" y="39"/>
                    </a:lnTo>
                    <a:lnTo>
                      <a:pt x="141" y="36"/>
                    </a:lnTo>
                    <a:lnTo>
                      <a:pt x="141" y="33"/>
                    </a:lnTo>
                    <a:lnTo>
                      <a:pt x="156" y="38"/>
                    </a:lnTo>
                    <a:lnTo>
                      <a:pt x="158" y="28"/>
                    </a:lnTo>
                    <a:lnTo>
                      <a:pt x="158" y="25"/>
                    </a:lnTo>
                    <a:lnTo>
                      <a:pt x="159" y="19"/>
                    </a:lnTo>
                    <a:lnTo>
                      <a:pt x="159" y="16"/>
                    </a:lnTo>
                    <a:lnTo>
                      <a:pt x="146" y="13"/>
                    </a:lnTo>
                    <a:lnTo>
                      <a:pt x="147" y="3"/>
                    </a:lnTo>
                    <a:lnTo>
                      <a:pt x="150" y="0"/>
                    </a:lnTo>
                    <a:lnTo>
                      <a:pt x="156" y="1"/>
                    </a:lnTo>
                    <a:lnTo>
                      <a:pt x="161" y="6"/>
                    </a:lnTo>
                    <a:lnTo>
                      <a:pt x="165" y="3"/>
                    </a:lnTo>
                    <a:lnTo>
                      <a:pt x="173" y="7"/>
                    </a:lnTo>
                    <a:lnTo>
                      <a:pt x="174" y="10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96" y="13"/>
                    </a:lnTo>
                    <a:lnTo>
                      <a:pt x="199" y="12"/>
                    </a:lnTo>
                    <a:lnTo>
                      <a:pt x="199" y="21"/>
                    </a:lnTo>
                    <a:lnTo>
                      <a:pt x="202" y="27"/>
                    </a:lnTo>
                    <a:lnTo>
                      <a:pt x="206" y="27"/>
                    </a:lnTo>
                    <a:lnTo>
                      <a:pt x="206" y="35"/>
                    </a:lnTo>
                    <a:lnTo>
                      <a:pt x="203" y="41"/>
                    </a:lnTo>
                    <a:lnTo>
                      <a:pt x="208" y="41"/>
                    </a:lnTo>
                    <a:lnTo>
                      <a:pt x="212" y="50"/>
                    </a:lnTo>
                    <a:lnTo>
                      <a:pt x="209" y="57"/>
                    </a:lnTo>
                    <a:lnTo>
                      <a:pt x="211" y="63"/>
                    </a:lnTo>
                    <a:lnTo>
                      <a:pt x="215" y="66"/>
                    </a:lnTo>
                    <a:lnTo>
                      <a:pt x="222" y="63"/>
                    </a:lnTo>
                    <a:lnTo>
                      <a:pt x="223" y="68"/>
                    </a:lnTo>
                    <a:lnTo>
                      <a:pt x="229" y="76"/>
                    </a:lnTo>
                    <a:lnTo>
                      <a:pt x="238" y="71"/>
                    </a:lnTo>
                    <a:lnTo>
                      <a:pt x="238" y="76"/>
                    </a:lnTo>
                    <a:lnTo>
                      <a:pt x="232" y="83"/>
                    </a:lnTo>
                    <a:lnTo>
                      <a:pt x="235" y="89"/>
                    </a:lnTo>
                    <a:lnTo>
                      <a:pt x="234" y="97"/>
                    </a:lnTo>
                    <a:lnTo>
                      <a:pt x="231" y="100"/>
                    </a:lnTo>
                    <a:lnTo>
                      <a:pt x="232" y="114"/>
                    </a:lnTo>
                    <a:lnTo>
                      <a:pt x="238" y="114"/>
                    </a:lnTo>
                    <a:lnTo>
                      <a:pt x="243" y="111"/>
                    </a:lnTo>
                    <a:lnTo>
                      <a:pt x="244" y="117"/>
                    </a:lnTo>
                    <a:lnTo>
                      <a:pt x="240" y="123"/>
                    </a:lnTo>
                    <a:lnTo>
                      <a:pt x="243" y="126"/>
                    </a:lnTo>
                    <a:lnTo>
                      <a:pt x="232" y="129"/>
                    </a:lnTo>
                    <a:lnTo>
                      <a:pt x="228" y="127"/>
                    </a:lnTo>
                    <a:lnTo>
                      <a:pt x="225" y="123"/>
                    </a:lnTo>
                    <a:lnTo>
                      <a:pt x="219" y="129"/>
                    </a:lnTo>
                    <a:lnTo>
                      <a:pt x="225" y="146"/>
                    </a:lnTo>
                    <a:lnTo>
                      <a:pt x="229" y="150"/>
                    </a:lnTo>
                    <a:lnTo>
                      <a:pt x="229" y="162"/>
                    </a:lnTo>
                    <a:lnTo>
                      <a:pt x="225" y="164"/>
                    </a:lnTo>
                    <a:lnTo>
                      <a:pt x="220" y="171"/>
                    </a:lnTo>
                    <a:lnTo>
                      <a:pt x="212" y="171"/>
                    </a:lnTo>
                    <a:lnTo>
                      <a:pt x="209" y="179"/>
                    </a:lnTo>
                    <a:lnTo>
                      <a:pt x="203" y="176"/>
                    </a:lnTo>
                    <a:lnTo>
                      <a:pt x="200" y="179"/>
                    </a:lnTo>
                    <a:lnTo>
                      <a:pt x="205" y="184"/>
                    </a:lnTo>
                    <a:lnTo>
                      <a:pt x="203" y="190"/>
                    </a:lnTo>
                    <a:lnTo>
                      <a:pt x="211" y="193"/>
                    </a:lnTo>
                    <a:lnTo>
                      <a:pt x="212" y="200"/>
                    </a:lnTo>
                    <a:lnTo>
                      <a:pt x="228" y="202"/>
                    </a:lnTo>
                    <a:lnTo>
                      <a:pt x="232" y="205"/>
                    </a:lnTo>
                    <a:lnTo>
                      <a:pt x="234" y="208"/>
                    </a:lnTo>
                    <a:lnTo>
                      <a:pt x="240" y="212"/>
                    </a:lnTo>
                    <a:lnTo>
                      <a:pt x="244" y="211"/>
                    </a:lnTo>
                    <a:lnTo>
                      <a:pt x="246" y="215"/>
                    </a:lnTo>
                    <a:lnTo>
                      <a:pt x="252" y="215"/>
                    </a:lnTo>
                    <a:lnTo>
                      <a:pt x="256" y="211"/>
                    </a:lnTo>
                    <a:lnTo>
                      <a:pt x="261" y="209"/>
                    </a:lnTo>
                    <a:lnTo>
                      <a:pt x="266" y="215"/>
                    </a:lnTo>
                    <a:lnTo>
                      <a:pt x="263" y="217"/>
                    </a:lnTo>
                    <a:lnTo>
                      <a:pt x="261" y="226"/>
                    </a:lnTo>
                    <a:lnTo>
                      <a:pt x="270" y="232"/>
                    </a:lnTo>
                    <a:lnTo>
                      <a:pt x="273" y="241"/>
                    </a:lnTo>
                    <a:lnTo>
                      <a:pt x="273" y="246"/>
                    </a:lnTo>
                    <a:lnTo>
                      <a:pt x="284" y="253"/>
                    </a:lnTo>
                    <a:lnTo>
                      <a:pt x="285" y="250"/>
                    </a:lnTo>
                    <a:lnTo>
                      <a:pt x="291" y="252"/>
                    </a:lnTo>
                    <a:lnTo>
                      <a:pt x="294" y="260"/>
                    </a:lnTo>
                    <a:lnTo>
                      <a:pt x="302" y="260"/>
                    </a:lnTo>
                    <a:lnTo>
                      <a:pt x="307" y="253"/>
                    </a:lnTo>
                    <a:lnTo>
                      <a:pt x="305" y="244"/>
                    </a:lnTo>
                    <a:lnTo>
                      <a:pt x="310" y="240"/>
                    </a:lnTo>
                    <a:lnTo>
                      <a:pt x="313" y="241"/>
                    </a:lnTo>
                    <a:lnTo>
                      <a:pt x="317" y="241"/>
                    </a:lnTo>
                    <a:lnTo>
                      <a:pt x="323" y="235"/>
                    </a:lnTo>
                    <a:lnTo>
                      <a:pt x="329" y="2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1" name="Freeform 2258">
                <a:extLst>
                  <a:ext uri="{FF2B5EF4-FFF2-40B4-BE49-F238E27FC236}">
                    <a16:creationId xmlns:a16="http://schemas.microsoft.com/office/drawing/2014/main" id="{F3F19C4A-120A-5936-1BDA-A2605FF49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992"/>
                <a:ext cx="92" cy="121"/>
              </a:xfrm>
              <a:custGeom>
                <a:avLst/>
                <a:gdLst>
                  <a:gd name="T0" fmla="*/ 161 w 184"/>
                  <a:gd name="T1" fmla="*/ 16 h 243"/>
                  <a:gd name="T2" fmla="*/ 150 w 184"/>
                  <a:gd name="T3" fmla="*/ 2 h 243"/>
                  <a:gd name="T4" fmla="*/ 132 w 184"/>
                  <a:gd name="T5" fmla="*/ 3 h 243"/>
                  <a:gd name="T6" fmla="*/ 123 w 184"/>
                  <a:gd name="T7" fmla="*/ 19 h 243"/>
                  <a:gd name="T8" fmla="*/ 116 w 184"/>
                  <a:gd name="T9" fmla="*/ 25 h 243"/>
                  <a:gd name="T10" fmla="*/ 102 w 184"/>
                  <a:gd name="T11" fmla="*/ 17 h 243"/>
                  <a:gd name="T12" fmla="*/ 91 w 184"/>
                  <a:gd name="T13" fmla="*/ 23 h 243"/>
                  <a:gd name="T14" fmla="*/ 82 w 184"/>
                  <a:gd name="T15" fmla="*/ 22 h 243"/>
                  <a:gd name="T16" fmla="*/ 67 w 184"/>
                  <a:gd name="T17" fmla="*/ 34 h 243"/>
                  <a:gd name="T18" fmla="*/ 52 w 184"/>
                  <a:gd name="T19" fmla="*/ 34 h 243"/>
                  <a:gd name="T20" fmla="*/ 41 w 184"/>
                  <a:gd name="T21" fmla="*/ 25 h 243"/>
                  <a:gd name="T22" fmla="*/ 14 w 184"/>
                  <a:gd name="T23" fmla="*/ 31 h 243"/>
                  <a:gd name="T24" fmla="*/ 6 w 184"/>
                  <a:gd name="T25" fmla="*/ 35 h 243"/>
                  <a:gd name="T26" fmla="*/ 6 w 184"/>
                  <a:gd name="T27" fmla="*/ 57 h 243"/>
                  <a:gd name="T28" fmla="*/ 6 w 184"/>
                  <a:gd name="T29" fmla="*/ 90 h 243"/>
                  <a:gd name="T30" fmla="*/ 20 w 184"/>
                  <a:gd name="T31" fmla="*/ 81 h 243"/>
                  <a:gd name="T32" fmla="*/ 14 w 184"/>
                  <a:gd name="T33" fmla="*/ 92 h 243"/>
                  <a:gd name="T34" fmla="*/ 23 w 184"/>
                  <a:gd name="T35" fmla="*/ 107 h 243"/>
                  <a:gd name="T36" fmla="*/ 29 w 184"/>
                  <a:gd name="T37" fmla="*/ 114 h 243"/>
                  <a:gd name="T38" fmla="*/ 14 w 184"/>
                  <a:gd name="T39" fmla="*/ 120 h 243"/>
                  <a:gd name="T40" fmla="*/ 31 w 184"/>
                  <a:gd name="T41" fmla="*/ 134 h 243"/>
                  <a:gd name="T42" fmla="*/ 44 w 184"/>
                  <a:gd name="T43" fmla="*/ 139 h 243"/>
                  <a:gd name="T44" fmla="*/ 67 w 184"/>
                  <a:gd name="T45" fmla="*/ 134 h 243"/>
                  <a:gd name="T46" fmla="*/ 64 w 184"/>
                  <a:gd name="T47" fmla="*/ 142 h 243"/>
                  <a:gd name="T48" fmla="*/ 58 w 184"/>
                  <a:gd name="T49" fmla="*/ 157 h 243"/>
                  <a:gd name="T50" fmla="*/ 58 w 184"/>
                  <a:gd name="T51" fmla="*/ 177 h 243"/>
                  <a:gd name="T52" fmla="*/ 61 w 184"/>
                  <a:gd name="T53" fmla="*/ 181 h 243"/>
                  <a:gd name="T54" fmla="*/ 41 w 184"/>
                  <a:gd name="T55" fmla="*/ 178 h 243"/>
                  <a:gd name="T56" fmla="*/ 46 w 184"/>
                  <a:gd name="T57" fmla="*/ 190 h 243"/>
                  <a:gd name="T58" fmla="*/ 49 w 184"/>
                  <a:gd name="T59" fmla="*/ 198 h 243"/>
                  <a:gd name="T60" fmla="*/ 56 w 184"/>
                  <a:gd name="T61" fmla="*/ 204 h 243"/>
                  <a:gd name="T62" fmla="*/ 53 w 184"/>
                  <a:gd name="T63" fmla="*/ 218 h 243"/>
                  <a:gd name="T64" fmla="*/ 62 w 184"/>
                  <a:gd name="T65" fmla="*/ 227 h 243"/>
                  <a:gd name="T66" fmla="*/ 61 w 184"/>
                  <a:gd name="T67" fmla="*/ 240 h 243"/>
                  <a:gd name="T68" fmla="*/ 72 w 184"/>
                  <a:gd name="T69" fmla="*/ 240 h 243"/>
                  <a:gd name="T70" fmla="*/ 113 w 184"/>
                  <a:gd name="T71" fmla="*/ 224 h 243"/>
                  <a:gd name="T72" fmla="*/ 120 w 184"/>
                  <a:gd name="T73" fmla="*/ 215 h 243"/>
                  <a:gd name="T74" fmla="*/ 135 w 184"/>
                  <a:gd name="T75" fmla="*/ 209 h 243"/>
                  <a:gd name="T76" fmla="*/ 144 w 184"/>
                  <a:gd name="T77" fmla="*/ 207 h 243"/>
                  <a:gd name="T78" fmla="*/ 152 w 184"/>
                  <a:gd name="T79" fmla="*/ 212 h 243"/>
                  <a:gd name="T80" fmla="*/ 169 w 184"/>
                  <a:gd name="T81" fmla="*/ 212 h 243"/>
                  <a:gd name="T82" fmla="*/ 179 w 184"/>
                  <a:gd name="T83" fmla="*/ 196 h 243"/>
                  <a:gd name="T84" fmla="*/ 170 w 184"/>
                  <a:gd name="T85" fmla="*/ 187 h 243"/>
                  <a:gd name="T86" fmla="*/ 170 w 184"/>
                  <a:gd name="T87" fmla="*/ 174 h 243"/>
                  <a:gd name="T88" fmla="*/ 176 w 184"/>
                  <a:gd name="T89" fmla="*/ 169 h 243"/>
                  <a:gd name="T90" fmla="*/ 172 w 184"/>
                  <a:gd name="T91" fmla="*/ 154 h 243"/>
                  <a:gd name="T92" fmla="*/ 170 w 184"/>
                  <a:gd name="T93" fmla="*/ 143 h 243"/>
                  <a:gd name="T94" fmla="*/ 184 w 184"/>
                  <a:gd name="T95" fmla="*/ 126 h 243"/>
                  <a:gd name="T96" fmla="*/ 178 w 184"/>
                  <a:gd name="T97" fmla="*/ 125 h 243"/>
                  <a:gd name="T98" fmla="*/ 163 w 184"/>
                  <a:gd name="T99" fmla="*/ 114 h 243"/>
                  <a:gd name="T100" fmla="*/ 172 w 184"/>
                  <a:gd name="T101" fmla="*/ 105 h 243"/>
                  <a:gd name="T102" fmla="*/ 164 w 184"/>
                  <a:gd name="T103" fmla="*/ 95 h 243"/>
                  <a:gd name="T104" fmla="*/ 153 w 184"/>
                  <a:gd name="T105" fmla="*/ 87 h 243"/>
                  <a:gd name="T106" fmla="*/ 144 w 184"/>
                  <a:gd name="T107" fmla="*/ 82 h 243"/>
                  <a:gd name="T108" fmla="*/ 120 w 184"/>
                  <a:gd name="T109" fmla="*/ 75 h 243"/>
                  <a:gd name="T110" fmla="*/ 129 w 184"/>
                  <a:gd name="T111" fmla="*/ 67 h 243"/>
                  <a:gd name="T112" fmla="*/ 137 w 184"/>
                  <a:gd name="T113" fmla="*/ 50 h 243"/>
                  <a:gd name="T114" fmla="*/ 147 w 184"/>
                  <a:gd name="T115" fmla="*/ 44 h 243"/>
                  <a:gd name="T116" fmla="*/ 153 w 184"/>
                  <a:gd name="T117" fmla="*/ 38 h 243"/>
                  <a:gd name="T118" fmla="*/ 158 w 184"/>
                  <a:gd name="T119" fmla="*/ 31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4" h="243">
                    <a:moveTo>
                      <a:pt x="160" y="22"/>
                    </a:moveTo>
                    <a:lnTo>
                      <a:pt x="161" y="16"/>
                    </a:lnTo>
                    <a:lnTo>
                      <a:pt x="155" y="9"/>
                    </a:lnTo>
                    <a:lnTo>
                      <a:pt x="150" y="2"/>
                    </a:lnTo>
                    <a:lnTo>
                      <a:pt x="137" y="0"/>
                    </a:lnTo>
                    <a:lnTo>
                      <a:pt x="132" y="3"/>
                    </a:lnTo>
                    <a:lnTo>
                      <a:pt x="131" y="8"/>
                    </a:lnTo>
                    <a:lnTo>
                      <a:pt x="123" y="19"/>
                    </a:lnTo>
                    <a:lnTo>
                      <a:pt x="117" y="22"/>
                    </a:lnTo>
                    <a:lnTo>
                      <a:pt x="116" y="25"/>
                    </a:lnTo>
                    <a:lnTo>
                      <a:pt x="106" y="25"/>
                    </a:lnTo>
                    <a:lnTo>
                      <a:pt x="102" y="17"/>
                    </a:lnTo>
                    <a:lnTo>
                      <a:pt x="99" y="16"/>
                    </a:lnTo>
                    <a:lnTo>
                      <a:pt x="91" y="23"/>
                    </a:lnTo>
                    <a:lnTo>
                      <a:pt x="87" y="25"/>
                    </a:lnTo>
                    <a:lnTo>
                      <a:pt x="82" y="22"/>
                    </a:lnTo>
                    <a:lnTo>
                      <a:pt x="75" y="19"/>
                    </a:lnTo>
                    <a:lnTo>
                      <a:pt x="67" y="34"/>
                    </a:lnTo>
                    <a:lnTo>
                      <a:pt x="58" y="31"/>
                    </a:lnTo>
                    <a:lnTo>
                      <a:pt x="52" y="34"/>
                    </a:lnTo>
                    <a:lnTo>
                      <a:pt x="47" y="31"/>
                    </a:lnTo>
                    <a:lnTo>
                      <a:pt x="41" y="25"/>
                    </a:lnTo>
                    <a:lnTo>
                      <a:pt x="34" y="29"/>
                    </a:lnTo>
                    <a:lnTo>
                      <a:pt x="14" y="31"/>
                    </a:lnTo>
                    <a:lnTo>
                      <a:pt x="9" y="28"/>
                    </a:lnTo>
                    <a:lnTo>
                      <a:pt x="6" y="35"/>
                    </a:lnTo>
                    <a:lnTo>
                      <a:pt x="20" y="44"/>
                    </a:lnTo>
                    <a:lnTo>
                      <a:pt x="6" y="57"/>
                    </a:lnTo>
                    <a:lnTo>
                      <a:pt x="0" y="87"/>
                    </a:lnTo>
                    <a:lnTo>
                      <a:pt x="6" y="90"/>
                    </a:lnTo>
                    <a:lnTo>
                      <a:pt x="12" y="81"/>
                    </a:lnTo>
                    <a:lnTo>
                      <a:pt x="20" y="81"/>
                    </a:lnTo>
                    <a:lnTo>
                      <a:pt x="15" y="88"/>
                    </a:lnTo>
                    <a:lnTo>
                      <a:pt x="14" y="92"/>
                    </a:lnTo>
                    <a:lnTo>
                      <a:pt x="17" y="102"/>
                    </a:lnTo>
                    <a:lnTo>
                      <a:pt x="23" y="107"/>
                    </a:lnTo>
                    <a:lnTo>
                      <a:pt x="28" y="108"/>
                    </a:lnTo>
                    <a:lnTo>
                      <a:pt x="29" y="114"/>
                    </a:lnTo>
                    <a:lnTo>
                      <a:pt x="15" y="119"/>
                    </a:lnTo>
                    <a:lnTo>
                      <a:pt x="14" y="120"/>
                    </a:lnTo>
                    <a:lnTo>
                      <a:pt x="28" y="128"/>
                    </a:lnTo>
                    <a:lnTo>
                      <a:pt x="31" y="134"/>
                    </a:lnTo>
                    <a:lnTo>
                      <a:pt x="38" y="134"/>
                    </a:lnTo>
                    <a:lnTo>
                      <a:pt x="44" y="139"/>
                    </a:lnTo>
                    <a:lnTo>
                      <a:pt x="62" y="139"/>
                    </a:lnTo>
                    <a:lnTo>
                      <a:pt x="67" y="134"/>
                    </a:lnTo>
                    <a:lnTo>
                      <a:pt x="69" y="142"/>
                    </a:lnTo>
                    <a:lnTo>
                      <a:pt x="64" y="142"/>
                    </a:lnTo>
                    <a:lnTo>
                      <a:pt x="61" y="152"/>
                    </a:lnTo>
                    <a:lnTo>
                      <a:pt x="58" y="157"/>
                    </a:lnTo>
                    <a:lnTo>
                      <a:pt x="59" y="164"/>
                    </a:lnTo>
                    <a:lnTo>
                      <a:pt x="58" y="177"/>
                    </a:lnTo>
                    <a:lnTo>
                      <a:pt x="62" y="180"/>
                    </a:lnTo>
                    <a:lnTo>
                      <a:pt x="61" y="181"/>
                    </a:lnTo>
                    <a:lnTo>
                      <a:pt x="53" y="177"/>
                    </a:lnTo>
                    <a:lnTo>
                      <a:pt x="41" y="178"/>
                    </a:lnTo>
                    <a:lnTo>
                      <a:pt x="38" y="184"/>
                    </a:lnTo>
                    <a:lnTo>
                      <a:pt x="46" y="190"/>
                    </a:lnTo>
                    <a:lnTo>
                      <a:pt x="49" y="189"/>
                    </a:lnTo>
                    <a:lnTo>
                      <a:pt x="49" y="198"/>
                    </a:lnTo>
                    <a:lnTo>
                      <a:pt x="52" y="204"/>
                    </a:lnTo>
                    <a:lnTo>
                      <a:pt x="56" y="204"/>
                    </a:lnTo>
                    <a:lnTo>
                      <a:pt x="56" y="212"/>
                    </a:lnTo>
                    <a:lnTo>
                      <a:pt x="53" y="218"/>
                    </a:lnTo>
                    <a:lnTo>
                      <a:pt x="58" y="218"/>
                    </a:lnTo>
                    <a:lnTo>
                      <a:pt x="62" y="227"/>
                    </a:lnTo>
                    <a:lnTo>
                      <a:pt x="59" y="234"/>
                    </a:lnTo>
                    <a:lnTo>
                      <a:pt x="61" y="240"/>
                    </a:lnTo>
                    <a:lnTo>
                      <a:pt x="65" y="243"/>
                    </a:lnTo>
                    <a:lnTo>
                      <a:pt x="72" y="240"/>
                    </a:lnTo>
                    <a:lnTo>
                      <a:pt x="100" y="222"/>
                    </a:lnTo>
                    <a:lnTo>
                      <a:pt x="113" y="224"/>
                    </a:lnTo>
                    <a:lnTo>
                      <a:pt x="114" y="224"/>
                    </a:lnTo>
                    <a:lnTo>
                      <a:pt x="120" y="215"/>
                    </a:lnTo>
                    <a:lnTo>
                      <a:pt x="132" y="216"/>
                    </a:lnTo>
                    <a:lnTo>
                      <a:pt x="135" y="209"/>
                    </a:lnTo>
                    <a:lnTo>
                      <a:pt x="138" y="202"/>
                    </a:lnTo>
                    <a:lnTo>
                      <a:pt x="144" y="207"/>
                    </a:lnTo>
                    <a:lnTo>
                      <a:pt x="149" y="212"/>
                    </a:lnTo>
                    <a:lnTo>
                      <a:pt x="152" y="212"/>
                    </a:lnTo>
                    <a:lnTo>
                      <a:pt x="163" y="213"/>
                    </a:lnTo>
                    <a:lnTo>
                      <a:pt x="169" y="212"/>
                    </a:lnTo>
                    <a:lnTo>
                      <a:pt x="175" y="205"/>
                    </a:lnTo>
                    <a:lnTo>
                      <a:pt x="179" y="196"/>
                    </a:lnTo>
                    <a:lnTo>
                      <a:pt x="175" y="184"/>
                    </a:lnTo>
                    <a:lnTo>
                      <a:pt x="170" y="187"/>
                    </a:lnTo>
                    <a:lnTo>
                      <a:pt x="166" y="177"/>
                    </a:lnTo>
                    <a:lnTo>
                      <a:pt x="170" y="174"/>
                    </a:lnTo>
                    <a:lnTo>
                      <a:pt x="170" y="169"/>
                    </a:lnTo>
                    <a:lnTo>
                      <a:pt x="176" y="169"/>
                    </a:lnTo>
                    <a:lnTo>
                      <a:pt x="178" y="160"/>
                    </a:lnTo>
                    <a:lnTo>
                      <a:pt x="172" y="154"/>
                    </a:lnTo>
                    <a:lnTo>
                      <a:pt x="166" y="154"/>
                    </a:lnTo>
                    <a:lnTo>
                      <a:pt x="170" y="143"/>
                    </a:lnTo>
                    <a:lnTo>
                      <a:pt x="182" y="131"/>
                    </a:lnTo>
                    <a:lnTo>
                      <a:pt x="184" y="126"/>
                    </a:lnTo>
                    <a:lnTo>
                      <a:pt x="184" y="125"/>
                    </a:lnTo>
                    <a:lnTo>
                      <a:pt x="178" y="125"/>
                    </a:lnTo>
                    <a:lnTo>
                      <a:pt x="169" y="120"/>
                    </a:lnTo>
                    <a:lnTo>
                      <a:pt x="163" y="114"/>
                    </a:lnTo>
                    <a:lnTo>
                      <a:pt x="164" y="111"/>
                    </a:lnTo>
                    <a:lnTo>
                      <a:pt x="172" y="105"/>
                    </a:lnTo>
                    <a:lnTo>
                      <a:pt x="164" y="99"/>
                    </a:lnTo>
                    <a:lnTo>
                      <a:pt x="164" y="95"/>
                    </a:lnTo>
                    <a:lnTo>
                      <a:pt x="160" y="88"/>
                    </a:lnTo>
                    <a:lnTo>
                      <a:pt x="153" y="87"/>
                    </a:lnTo>
                    <a:lnTo>
                      <a:pt x="147" y="82"/>
                    </a:lnTo>
                    <a:lnTo>
                      <a:pt x="144" y="82"/>
                    </a:lnTo>
                    <a:lnTo>
                      <a:pt x="131" y="81"/>
                    </a:lnTo>
                    <a:lnTo>
                      <a:pt x="120" y="75"/>
                    </a:lnTo>
                    <a:lnTo>
                      <a:pt x="123" y="67"/>
                    </a:lnTo>
                    <a:lnTo>
                      <a:pt x="129" y="67"/>
                    </a:lnTo>
                    <a:lnTo>
                      <a:pt x="135" y="61"/>
                    </a:lnTo>
                    <a:lnTo>
                      <a:pt x="137" y="50"/>
                    </a:lnTo>
                    <a:lnTo>
                      <a:pt x="141" y="52"/>
                    </a:lnTo>
                    <a:lnTo>
                      <a:pt x="147" y="44"/>
                    </a:lnTo>
                    <a:lnTo>
                      <a:pt x="147" y="41"/>
                    </a:lnTo>
                    <a:lnTo>
                      <a:pt x="153" y="38"/>
                    </a:lnTo>
                    <a:lnTo>
                      <a:pt x="150" y="34"/>
                    </a:lnTo>
                    <a:lnTo>
                      <a:pt x="158" y="31"/>
                    </a:lnTo>
                    <a:lnTo>
                      <a:pt x="160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2" name="Freeform 2259">
                <a:extLst>
                  <a:ext uri="{FF2B5EF4-FFF2-40B4-BE49-F238E27FC236}">
                    <a16:creationId xmlns:a16="http://schemas.microsoft.com/office/drawing/2014/main" id="{FC7096E1-9840-BCDC-1BB8-F1996632C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992"/>
                <a:ext cx="92" cy="121"/>
              </a:xfrm>
              <a:custGeom>
                <a:avLst/>
                <a:gdLst>
                  <a:gd name="T0" fmla="*/ 158 w 184"/>
                  <a:gd name="T1" fmla="*/ 31 h 243"/>
                  <a:gd name="T2" fmla="*/ 153 w 184"/>
                  <a:gd name="T3" fmla="*/ 38 h 243"/>
                  <a:gd name="T4" fmla="*/ 147 w 184"/>
                  <a:gd name="T5" fmla="*/ 44 h 243"/>
                  <a:gd name="T6" fmla="*/ 137 w 184"/>
                  <a:gd name="T7" fmla="*/ 50 h 243"/>
                  <a:gd name="T8" fmla="*/ 129 w 184"/>
                  <a:gd name="T9" fmla="*/ 67 h 243"/>
                  <a:gd name="T10" fmla="*/ 120 w 184"/>
                  <a:gd name="T11" fmla="*/ 75 h 243"/>
                  <a:gd name="T12" fmla="*/ 144 w 184"/>
                  <a:gd name="T13" fmla="*/ 82 h 243"/>
                  <a:gd name="T14" fmla="*/ 153 w 184"/>
                  <a:gd name="T15" fmla="*/ 87 h 243"/>
                  <a:gd name="T16" fmla="*/ 164 w 184"/>
                  <a:gd name="T17" fmla="*/ 95 h 243"/>
                  <a:gd name="T18" fmla="*/ 172 w 184"/>
                  <a:gd name="T19" fmla="*/ 105 h 243"/>
                  <a:gd name="T20" fmla="*/ 163 w 184"/>
                  <a:gd name="T21" fmla="*/ 114 h 243"/>
                  <a:gd name="T22" fmla="*/ 178 w 184"/>
                  <a:gd name="T23" fmla="*/ 125 h 243"/>
                  <a:gd name="T24" fmla="*/ 184 w 184"/>
                  <a:gd name="T25" fmla="*/ 126 h 243"/>
                  <a:gd name="T26" fmla="*/ 170 w 184"/>
                  <a:gd name="T27" fmla="*/ 143 h 243"/>
                  <a:gd name="T28" fmla="*/ 172 w 184"/>
                  <a:gd name="T29" fmla="*/ 154 h 243"/>
                  <a:gd name="T30" fmla="*/ 176 w 184"/>
                  <a:gd name="T31" fmla="*/ 169 h 243"/>
                  <a:gd name="T32" fmla="*/ 170 w 184"/>
                  <a:gd name="T33" fmla="*/ 174 h 243"/>
                  <a:gd name="T34" fmla="*/ 170 w 184"/>
                  <a:gd name="T35" fmla="*/ 187 h 243"/>
                  <a:gd name="T36" fmla="*/ 179 w 184"/>
                  <a:gd name="T37" fmla="*/ 196 h 243"/>
                  <a:gd name="T38" fmla="*/ 169 w 184"/>
                  <a:gd name="T39" fmla="*/ 212 h 243"/>
                  <a:gd name="T40" fmla="*/ 152 w 184"/>
                  <a:gd name="T41" fmla="*/ 212 h 243"/>
                  <a:gd name="T42" fmla="*/ 144 w 184"/>
                  <a:gd name="T43" fmla="*/ 207 h 243"/>
                  <a:gd name="T44" fmla="*/ 135 w 184"/>
                  <a:gd name="T45" fmla="*/ 209 h 243"/>
                  <a:gd name="T46" fmla="*/ 120 w 184"/>
                  <a:gd name="T47" fmla="*/ 215 h 243"/>
                  <a:gd name="T48" fmla="*/ 113 w 184"/>
                  <a:gd name="T49" fmla="*/ 224 h 243"/>
                  <a:gd name="T50" fmla="*/ 72 w 184"/>
                  <a:gd name="T51" fmla="*/ 240 h 243"/>
                  <a:gd name="T52" fmla="*/ 61 w 184"/>
                  <a:gd name="T53" fmla="*/ 240 h 243"/>
                  <a:gd name="T54" fmla="*/ 62 w 184"/>
                  <a:gd name="T55" fmla="*/ 227 h 243"/>
                  <a:gd name="T56" fmla="*/ 53 w 184"/>
                  <a:gd name="T57" fmla="*/ 218 h 243"/>
                  <a:gd name="T58" fmla="*/ 56 w 184"/>
                  <a:gd name="T59" fmla="*/ 204 h 243"/>
                  <a:gd name="T60" fmla="*/ 49 w 184"/>
                  <a:gd name="T61" fmla="*/ 198 h 243"/>
                  <a:gd name="T62" fmla="*/ 46 w 184"/>
                  <a:gd name="T63" fmla="*/ 190 h 243"/>
                  <a:gd name="T64" fmla="*/ 41 w 184"/>
                  <a:gd name="T65" fmla="*/ 178 h 243"/>
                  <a:gd name="T66" fmla="*/ 61 w 184"/>
                  <a:gd name="T67" fmla="*/ 181 h 243"/>
                  <a:gd name="T68" fmla="*/ 58 w 184"/>
                  <a:gd name="T69" fmla="*/ 177 h 243"/>
                  <a:gd name="T70" fmla="*/ 58 w 184"/>
                  <a:gd name="T71" fmla="*/ 157 h 243"/>
                  <a:gd name="T72" fmla="*/ 64 w 184"/>
                  <a:gd name="T73" fmla="*/ 142 h 243"/>
                  <a:gd name="T74" fmla="*/ 67 w 184"/>
                  <a:gd name="T75" fmla="*/ 134 h 243"/>
                  <a:gd name="T76" fmla="*/ 44 w 184"/>
                  <a:gd name="T77" fmla="*/ 139 h 243"/>
                  <a:gd name="T78" fmla="*/ 31 w 184"/>
                  <a:gd name="T79" fmla="*/ 134 h 243"/>
                  <a:gd name="T80" fmla="*/ 14 w 184"/>
                  <a:gd name="T81" fmla="*/ 120 h 243"/>
                  <a:gd name="T82" fmla="*/ 29 w 184"/>
                  <a:gd name="T83" fmla="*/ 114 h 243"/>
                  <a:gd name="T84" fmla="*/ 23 w 184"/>
                  <a:gd name="T85" fmla="*/ 107 h 243"/>
                  <a:gd name="T86" fmla="*/ 14 w 184"/>
                  <a:gd name="T87" fmla="*/ 92 h 243"/>
                  <a:gd name="T88" fmla="*/ 20 w 184"/>
                  <a:gd name="T89" fmla="*/ 81 h 243"/>
                  <a:gd name="T90" fmla="*/ 6 w 184"/>
                  <a:gd name="T91" fmla="*/ 90 h 243"/>
                  <a:gd name="T92" fmla="*/ 6 w 184"/>
                  <a:gd name="T93" fmla="*/ 57 h 243"/>
                  <a:gd name="T94" fmla="*/ 6 w 184"/>
                  <a:gd name="T95" fmla="*/ 35 h 243"/>
                  <a:gd name="T96" fmla="*/ 14 w 184"/>
                  <a:gd name="T97" fmla="*/ 31 h 243"/>
                  <a:gd name="T98" fmla="*/ 41 w 184"/>
                  <a:gd name="T99" fmla="*/ 25 h 243"/>
                  <a:gd name="T100" fmla="*/ 52 w 184"/>
                  <a:gd name="T101" fmla="*/ 34 h 243"/>
                  <a:gd name="T102" fmla="*/ 67 w 184"/>
                  <a:gd name="T103" fmla="*/ 34 h 243"/>
                  <a:gd name="T104" fmla="*/ 82 w 184"/>
                  <a:gd name="T105" fmla="*/ 22 h 243"/>
                  <a:gd name="T106" fmla="*/ 91 w 184"/>
                  <a:gd name="T107" fmla="*/ 23 h 243"/>
                  <a:gd name="T108" fmla="*/ 102 w 184"/>
                  <a:gd name="T109" fmla="*/ 17 h 243"/>
                  <a:gd name="T110" fmla="*/ 116 w 184"/>
                  <a:gd name="T111" fmla="*/ 25 h 243"/>
                  <a:gd name="T112" fmla="*/ 123 w 184"/>
                  <a:gd name="T113" fmla="*/ 19 h 243"/>
                  <a:gd name="T114" fmla="*/ 132 w 184"/>
                  <a:gd name="T115" fmla="*/ 3 h 243"/>
                  <a:gd name="T116" fmla="*/ 150 w 184"/>
                  <a:gd name="T117" fmla="*/ 2 h 243"/>
                  <a:gd name="T118" fmla="*/ 161 w 184"/>
                  <a:gd name="T119" fmla="*/ 16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4" h="243">
                    <a:moveTo>
                      <a:pt x="160" y="22"/>
                    </a:moveTo>
                    <a:lnTo>
                      <a:pt x="158" y="31"/>
                    </a:lnTo>
                    <a:lnTo>
                      <a:pt x="150" y="34"/>
                    </a:lnTo>
                    <a:lnTo>
                      <a:pt x="153" y="38"/>
                    </a:lnTo>
                    <a:lnTo>
                      <a:pt x="147" y="41"/>
                    </a:lnTo>
                    <a:lnTo>
                      <a:pt x="147" y="44"/>
                    </a:lnTo>
                    <a:lnTo>
                      <a:pt x="141" y="52"/>
                    </a:lnTo>
                    <a:lnTo>
                      <a:pt x="137" y="50"/>
                    </a:lnTo>
                    <a:lnTo>
                      <a:pt x="135" y="61"/>
                    </a:lnTo>
                    <a:lnTo>
                      <a:pt x="129" y="67"/>
                    </a:lnTo>
                    <a:lnTo>
                      <a:pt x="123" y="67"/>
                    </a:lnTo>
                    <a:lnTo>
                      <a:pt x="120" y="75"/>
                    </a:lnTo>
                    <a:lnTo>
                      <a:pt x="131" y="81"/>
                    </a:lnTo>
                    <a:lnTo>
                      <a:pt x="144" y="82"/>
                    </a:lnTo>
                    <a:lnTo>
                      <a:pt x="147" y="82"/>
                    </a:lnTo>
                    <a:lnTo>
                      <a:pt x="153" y="87"/>
                    </a:lnTo>
                    <a:lnTo>
                      <a:pt x="160" y="88"/>
                    </a:lnTo>
                    <a:lnTo>
                      <a:pt x="164" y="95"/>
                    </a:lnTo>
                    <a:lnTo>
                      <a:pt x="164" y="99"/>
                    </a:lnTo>
                    <a:lnTo>
                      <a:pt x="172" y="105"/>
                    </a:lnTo>
                    <a:lnTo>
                      <a:pt x="164" y="111"/>
                    </a:lnTo>
                    <a:lnTo>
                      <a:pt x="163" y="114"/>
                    </a:lnTo>
                    <a:lnTo>
                      <a:pt x="169" y="120"/>
                    </a:lnTo>
                    <a:lnTo>
                      <a:pt x="178" y="125"/>
                    </a:lnTo>
                    <a:lnTo>
                      <a:pt x="184" y="125"/>
                    </a:lnTo>
                    <a:lnTo>
                      <a:pt x="184" y="126"/>
                    </a:lnTo>
                    <a:lnTo>
                      <a:pt x="182" y="131"/>
                    </a:lnTo>
                    <a:lnTo>
                      <a:pt x="170" y="143"/>
                    </a:lnTo>
                    <a:lnTo>
                      <a:pt x="166" y="154"/>
                    </a:lnTo>
                    <a:lnTo>
                      <a:pt x="172" y="154"/>
                    </a:lnTo>
                    <a:lnTo>
                      <a:pt x="178" y="160"/>
                    </a:lnTo>
                    <a:lnTo>
                      <a:pt x="176" y="169"/>
                    </a:lnTo>
                    <a:lnTo>
                      <a:pt x="170" y="169"/>
                    </a:lnTo>
                    <a:lnTo>
                      <a:pt x="170" y="174"/>
                    </a:lnTo>
                    <a:lnTo>
                      <a:pt x="166" y="177"/>
                    </a:lnTo>
                    <a:lnTo>
                      <a:pt x="170" y="187"/>
                    </a:lnTo>
                    <a:lnTo>
                      <a:pt x="175" y="184"/>
                    </a:lnTo>
                    <a:lnTo>
                      <a:pt x="179" y="196"/>
                    </a:lnTo>
                    <a:lnTo>
                      <a:pt x="175" y="205"/>
                    </a:lnTo>
                    <a:lnTo>
                      <a:pt x="169" y="212"/>
                    </a:lnTo>
                    <a:lnTo>
                      <a:pt x="163" y="213"/>
                    </a:lnTo>
                    <a:lnTo>
                      <a:pt x="152" y="212"/>
                    </a:lnTo>
                    <a:lnTo>
                      <a:pt x="149" y="212"/>
                    </a:lnTo>
                    <a:lnTo>
                      <a:pt x="144" y="207"/>
                    </a:lnTo>
                    <a:lnTo>
                      <a:pt x="138" y="202"/>
                    </a:lnTo>
                    <a:lnTo>
                      <a:pt x="135" y="209"/>
                    </a:lnTo>
                    <a:lnTo>
                      <a:pt x="132" y="216"/>
                    </a:lnTo>
                    <a:lnTo>
                      <a:pt x="120" y="215"/>
                    </a:lnTo>
                    <a:lnTo>
                      <a:pt x="114" y="224"/>
                    </a:lnTo>
                    <a:lnTo>
                      <a:pt x="113" y="224"/>
                    </a:lnTo>
                    <a:lnTo>
                      <a:pt x="100" y="222"/>
                    </a:lnTo>
                    <a:lnTo>
                      <a:pt x="72" y="240"/>
                    </a:lnTo>
                    <a:lnTo>
                      <a:pt x="65" y="243"/>
                    </a:lnTo>
                    <a:lnTo>
                      <a:pt x="61" y="240"/>
                    </a:lnTo>
                    <a:lnTo>
                      <a:pt x="59" y="234"/>
                    </a:lnTo>
                    <a:lnTo>
                      <a:pt x="62" y="227"/>
                    </a:lnTo>
                    <a:lnTo>
                      <a:pt x="58" y="218"/>
                    </a:lnTo>
                    <a:lnTo>
                      <a:pt x="53" y="218"/>
                    </a:lnTo>
                    <a:lnTo>
                      <a:pt x="56" y="212"/>
                    </a:lnTo>
                    <a:lnTo>
                      <a:pt x="56" y="204"/>
                    </a:lnTo>
                    <a:lnTo>
                      <a:pt x="52" y="204"/>
                    </a:lnTo>
                    <a:lnTo>
                      <a:pt x="49" y="198"/>
                    </a:lnTo>
                    <a:lnTo>
                      <a:pt x="49" y="189"/>
                    </a:lnTo>
                    <a:lnTo>
                      <a:pt x="46" y="190"/>
                    </a:lnTo>
                    <a:lnTo>
                      <a:pt x="38" y="184"/>
                    </a:lnTo>
                    <a:lnTo>
                      <a:pt x="41" y="178"/>
                    </a:lnTo>
                    <a:lnTo>
                      <a:pt x="53" y="177"/>
                    </a:lnTo>
                    <a:lnTo>
                      <a:pt x="61" y="181"/>
                    </a:lnTo>
                    <a:lnTo>
                      <a:pt x="62" y="180"/>
                    </a:lnTo>
                    <a:lnTo>
                      <a:pt x="58" y="177"/>
                    </a:lnTo>
                    <a:lnTo>
                      <a:pt x="59" y="164"/>
                    </a:lnTo>
                    <a:lnTo>
                      <a:pt x="58" y="157"/>
                    </a:lnTo>
                    <a:lnTo>
                      <a:pt x="61" y="152"/>
                    </a:lnTo>
                    <a:lnTo>
                      <a:pt x="64" y="142"/>
                    </a:lnTo>
                    <a:lnTo>
                      <a:pt x="69" y="142"/>
                    </a:lnTo>
                    <a:lnTo>
                      <a:pt x="67" y="134"/>
                    </a:lnTo>
                    <a:lnTo>
                      <a:pt x="62" y="139"/>
                    </a:lnTo>
                    <a:lnTo>
                      <a:pt x="44" y="139"/>
                    </a:lnTo>
                    <a:lnTo>
                      <a:pt x="38" y="134"/>
                    </a:lnTo>
                    <a:lnTo>
                      <a:pt x="31" y="134"/>
                    </a:lnTo>
                    <a:lnTo>
                      <a:pt x="28" y="128"/>
                    </a:lnTo>
                    <a:lnTo>
                      <a:pt x="14" y="120"/>
                    </a:lnTo>
                    <a:lnTo>
                      <a:pt x="15" y="119"/>
                    </a:lnTo>
                    <a:lnTo>
                      <a:pt x="29" y="114"/>
                    </a:lnTo>
                    <a:lnTo>
                      <a:pt x="28" y="108"/>
                    </a:lnTo>
                    <a:lnTo>
                      <a:pt x="23" y="107"/>
                    </a:lnTo>
                    <a:lnTo>
                      <a:pt x="17" y="102"/>
                    </a:lnTo>
                    <a:lnTo>
                      <a:pt x="14" y="92"/>
                    </a:lnTo>
                    <a:lnTo>
                      <a:pt x="15" y="88"/>
                    </a:lnTo>
                    <a:lnTo>
                      <a:pt x="20" y="81"/>
                    </a:lnTo>
                    <a:lnTo>
                      <a:pt x="12" y="81"/>
                    </a:lnTo>
                    <a:lnTo>
                      <a:pt x="6" y="90"/>
                    </a:lnTo>
                    <a:lnTo>
                      <a:pt x="0" y="87"/>
                    </a:lnTo>
                    <a:lnTo>
                      <a:pt x="6" y="57"/>
                    </a:lnTo>
                    <a:lnTo>
                      <a:pt x="20" y="44"/>
                    </a:lnTo>
                    <a:lnTo>
                      <a:pt x="6" y="35"/>
                    </a:lnTo>
                    <a:lnTo>
                      <a:pt x="9" y="28"/>
                    </a:lnTo>
                    <a:lnTo>
                      <a:pt x="14" y="31"/>
                    </a:lnTo>
                    <a:lnTo>
                      <a:pt x="34" y="29"/>
                    </a:lnTo>
                    <a:lnTo>
                      <a:pt x="41" y="25"/>
                    </a:lnTo>
                    <a:lnTo>
                      <a:pt x="47" y="31"/>
                    </a:lnTo>
                    <a:lnTo>
                      <a:pt x="52" y="34"/>
                    </a:lnTo>
                    <a:lnTo>
                      <a:pt x="58" y="31"/>
                    </a:lnTo>
                    <a:lnTo>
                      <a:pt x="67" y="34"/>
                    </a:lnTo>
                    <a:lnTo>
                      <a:pt x="75" y="19"/>
                    </a:lnTo>
                    <a:lnTo>
                      <a:pt x="82" y="22"/>
                    </a:lnTo>
                    <a:lnTo>
                      <a:pt x="87" y="25"/>
                    </a:lnTo>
                    <a:lnTo>
                      <a:pt x="91" y="23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6" y="25"/>
                    </a:lnTo>
                    <a:lnTo>
                      <a:pt x="116" y="25"/>
                    </a:lnTo>
                    <a:lnTo>
                      <a:pt x="117" y="22"/>
                    </a:lnTo>
                    <a:lnTo>
                      <a:pt x="123" y="19"/>
                    </a:lnTo>
                    <a:lnTo>
                      <a:pt x="131" y="8"/>
                    </a:lnTo>
                    <a:lnTo>
                      <a:pt x="132" y="3"/>
                    </a:lnTo>
                    <a:lnTo>
                      <a:pt x="137" y="0"/>
                    </a:lnTo>
                    <a:lnTo>
                      <a:pt x="150" y="2"/>
                    </a:lnTo>
                    <a:lnTo>
                      <a:pt x="155" y="9"/>
                    </a:lnTo>
                    <a:lnTo>
                      <a:pt x="161" y="16"/>
                    </a:lnTo>
                    <a:lnTo>
                      <a:pt x="160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3" name="Freeform 2260">
                <a:extLst>
                  <a:ext uri="{FF2B5EF4-FFF2-40B4-BE49-F238E27FC236}">
                    <a16:creationId xmlns:a16="http://schemas.microsoft.com/office/drawing/2014/main" id="{B969DE06-3B15-5EC4-6080-61E114267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992"/>
                <a:ext cx="92" cy="121"/>
              </a:xfrm>
              <a:custGeom>
                <a:avLst/>
                <a:gdLst>
                  <a:gd name="T0" fmla="*/ 158 w 184"/>
                  <a:gd name="T1" fmla="*/ 31 h 243"/>
                  <a:gd name="T2" fmla="*/ 153 w 184"/>
                  <a:gd name="T3" fmla="*/ 38 h 243"/>
                  <a:gd name="T4" fmla="*/ 147 w 184"/>
                  <a:gd name="T5" fmla="*/ 44 h 243"/>
                  <a:gd name="T6" fmla="*/ 137 w 184"/>
                  <a:gd name="T7" fmla="*/ 50 h 243"/>
                  <a:gd name="T8" fmla="*/ 129 w 184"/>
                  <a:gd name="T9" fmla="*/ 67 h 243"/>
                  <a:gd name="T10" fmla="*/ 120 w 184"/>
                  <a:gd name="T11" fmla="*/ 75 h 243"/>
                  <a:gd name="T12" fmla="*/ 144 w 184"/>
                  <a:gd name="T13" fmla="*/ 82 h 243"/>
                  <a:gd name="T14" fmla="*/ 153 w 184"/>
                  <a:gd name="T15" fmla="*/ 87 h 243"/>
                  <a:gd name="T16" fmla="*/ 164 w 184"/>
                  <a:gd name="T17" fmla="*/ 95 h 243"/>
                  <a:gd name="T18" fmla="*/ 172 w 184"/>
                  <a:gd name="T19" fmla="*/ 105 h 243"/>
                  <a:gd name="T20" fmla="*/ 163 w 184"/>
                  <a:gd name="T21" fmla="*/ 114 h 243"/>
                  <a:gd name="T22" fmla="*/ 178 w 184"/>
                  <a:gd name="T23" fmla="*/ 125 h 243"/>
                  <a:gd name="T24" fmla="*/ 184 w 184"/>
                  <a:gd name="T25" fmla="*/ 126 h 243"/>
                  <a:gd name="T26" fmla="*/ 170 w 184"/>
                  <a:gd name="T27" fmla="*/ 143 h 243"/>
                  <a:gd name="T28" fmla="*/ 172 w 184"/>
                  <a:gd name="T29" fmla="*/ 154 h 243"/>
                  <a:gd name="T30" fmla="*/ 176 w 184"/>
                  <a:gd name="T31" fmla="*/ 169 h 243"/>
                  <a:gd name="T32" fmla="*/ 170 w 184"/>
                  <a:gd name="T33" fmla="*/ 174 h 243"/>
                  <a:gd name="T34" fmla="*/ 170 w 184"/>
                  <a:gd name="T35" fmla="*/ 187 h 243"/>
                  <a:gd name="T36" fmla="*/ 179 w 184"/>
                  <a:gd name="T37" fmla="*/ 196 h 243"/>
                  <a:gd name="T38" fmla="*/ 169 w 184"/>
                  <a:gd name="T39" fmla="*/ 212 h 243"/>
                  <a:gd name="T40" fmla="*/ 152 w 184"/>
                  <a:gd name="T41" fmla="*/ 212 h 243"/>
                  <a:gd name="T42" fmla="*/ 144 w 184"/>
                  <a:gd name="T43" fmla="*/ 207 h 243"/>
                  <a:gd name="T44" fmla="*/ 135 w 184"/>
                  <a:gd name="T45" fmla="*/ 209 h 243"/>
                  <a:gd name="T46" fmla="*/ 120 w 184"/>
                  <a:gd name="T47" fmla="*/ 215 h 243"/>
                  <a:gd name="T48" fmla="*/ 113 w 184"/>
                  <a:gd name="T49" fmla="*/ 224 h 243"/>
                  <a:gd name="T50" fmla="*/ 72 w 184"/>
                  <a:gd name="T51" fmla="*/ 240 h 243"/>
                  <a:gd name="T52" fmla="*/ 61 w 184"/>
                  <a:gd name="T53" fmla="*/ 240 h 243"/>
                  <a:gd name="T54" fmla="*/ 62 w 184"/>
                  <a:gd name="T55" fmla="*/ 227 h 243"/>
                  <a:gd name="T56" fmla="*/ 53 w 184"/>
                  <a:gd name="T57" fmla="*/ 218 h 243"/>
                  <a:gd name="T58" fmla="*/ 56 w 184"/>
                  <a:gd name="T59" fmla="*/ 204 h 243"/>
                  <a:gd name="T60" fmla="*/ 49 w 184"/>
                  <a:gd name="T61" fmla="*/ 198 h 243"/>
                  <a:gd name="T62" fmla="*/ 46 w 184"/>
                  <a:gd name="T63" fmla="*/ 190 h 243"/>
                  <a:gd name="T64" fmla="*/ 41 w 184"/>
                  <a:gd name="T65" fmla="*/ 178 h 243"/>
                  <a:gd name="T66" fmla="*/ 61 w 184"/>
                  <a:gd name="T67" fmla="*/ 181 h 243"/>
                  <a:gd name="T68" fmla="*/ 58 w 184"/>
                  <a:gd name="T69" fmla="*/ 177 h 243"/>
                  <a:gd name="T70" fmla="*/ 58 w 184"/>
                  <a:gd name="T71" fmla="*/ 157 h 243"/>
                  <a:gd name="T72" fmla="*/ 64 w 184"/>
                  <a:gd name="T73" fmla="*/ 142 h 243"/>
                  <a:gd name="T74" fmla="*/ 67 w 184"/>
                  <a:gd name="T75" fmla="*/ 134 h 243"/>
                  <a:gd name="T76" fmla="*/ 44 w 184"/>
                  <a:gd name="T77" fmla="*/ 139 h 243"/>
                  <a:gd name="T78" fmla="*/ 31 w 184"/>
                  <a:gd name="T79" fmla="*/ 134 h 243"/>
                  <a:gd name="T80" fmla="*/ 14 w 184"/>
                  <a:gd name="T81" fmla="*/ 120 h 243"/>
                  <a:gd name="T82" fmla="*/ 29 w 184"/>
                  <a:gd name="T83" fmla="*/ 114 h 243"/>
                  <a:gd name="T84" fmla="*/ 23 w 184"/>
                  <a:gd name="T85" fmla="*/ 107 h 243"/>
                  <a:gd name="T86" fmla="*/ 14 w 184"/>
                  <a:gd name="T87" fmla="*/ 92 h 243"/>
                  <a:gd name="T88" fmla="*/ 20 w 184"/>
                  <a:gd name="T89" fmla="*/ 81 h 243"/>
                  <a:gd name="T90" fmla="*/ 6 w 184"/>
                  <a:gd name="T91" fmla="*/ 90 h 243"/>
                  <a:gd name="T92" fmla="*/ 6 w 184"/>
                  <a:gd name="T93" fmla="*/ 57 h 243"/>
                  <a:gd name="T94" fmla="*/ 6 w 184"/>
                  <a:gd name="T95" fmla="*/ 35 h 243"/>
                  <a:gd name="T96" fmla="*/ 14 w 184"/>
                  <a:gd name="T97" fmla="*/ 31 h 243"/>
                  <a:gd name="T98" fmla="*/ 41 w 184"/>
                  <a:gd name="T99" fmla="*/ 25 h 243"/>
                  <a:gd name="T100" fmla="*/ 52 w 184"/>
                  <a:gd name="T101" fmla="*/ 34 h 243"/>
                  <a:gd name="T102" fmla="*/ 67 w 184"/>
                  <a:gd name="T103" fmla="*/ 34 h 243"/>
                  <a:gd name="T104" fmla="*/ 82 w 184"/>
                  <a:gd name="T105" fmla="*/ 22 h 243"/>
                  <a:gd name="T106" fmla="*/ 91 w 184"/>
                  <a:gd name="T107" fmla="*/ 23 h 243"/>
                  <a:gd name="T108" fmla="*/ 102 w 184"/>
                  <a:gd name="T109" fmla="*/ 17 h 243"/>
                  <a:gd name="T110" fmla="*/ 116 w 184"/>
                  <a:gd name="T111" fmla="*/ 25 h 243"/>
                  <a:gd name="T112" fmla="*/ 123 w 184"/>
                  <a:gd name="T113" fmla="*/ 19 h 243"/>
                  <a:gd name="T114" fmla="*/ 132 w 184"/>
                  <a:gd name="T115" fmla="*/ 3 h 243"/>
                  <a:gd name="T116" fmla="*/ 150 w 184"/>
                  <a:gd name="T117" fmla="*/ 2 h 243"/>
                  <a:gd name="T118" fmla="*/ 161 w 184"/>
                  <a:gd name="T119" fmla="*/ 16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4" h="243">
                    <a:moveTo>
                      <a:pt x="160" y="22"/>
                    </a:moveTo>
                    <a:lnTo>
                      <a:pt x="158" y="31"/>
                    </a:lnTo>
                    <a:lnTo>
                      <a:pt x="150" y="34"/>
                    </a:lnTo>
                    <a:lnTo>
                      <a:pt x="153" y="38"/>
                    </a:lnTo>
                    <a:lnTo>
                      <a:pt x="147" y="41"/>
                    </a:lnTo>
                    <a:lnTo>
                      <a:pt x="147" y="44"/>
                    </a:lnTo>
                    <a:lnTo>
                      <a:pt x="141" y="52"/>
                    </a:lnTo>
                    <a:lnTo>
                      <a:pt x="137" y="50"/>
                    </a:lnTo>
                    <a:lnTo>
                      <a:pt x="135" y="61"/>
                    </a:lnTo>
                    <a:lnTo>
                      <a:pt x="129" y="67"/>
                    </a:lnTo>
                    <a:lnTo>
                      <a:pt x="123" y="67"/>
                    </a:lnTo>
                    <a:lnTo>
                      <a:pt x="120" y="75"/>
                    </a:lnTo>
                    <a:lnTo>
                      <a:pt x="131" y="81"/>
                    </a:lnTo>
                    <a:lnTo>
                      <a:pt x="144" y="82"/>
                    </a:lnTo>
                    <a:lnTo>
                      <a:pt x="147" y="82"/>
                    </a:lnTo>
                    <a:lnTo>
                      <a:pt x="153" y="87"/>
                    </a:lnTo>
                    <a:lnTo>
                      <a:pt x="160" y="88"/>
                    </a:lnTo>
                    <a:lnTo>
                      <a:pt x="164" y="95"/>
                    </a:lnTo>
                    <a:lnTo>
                      <a:pt x="164" y="99"/>
                    </a:lnTo>
                    <a:lnTo>
                      <a:pt x="172" y="105"/>
                    </a:lnTo>
                    <a:lnTo>
                      <a:pt x="164" y="111"/>
                    </a:lnTo>
                    <a:lnTo>
                      <a:pt x="163" y="114"/>
                    </a:lnTo>
                    <a:lnTo>
                      <a:pt x="169" y="120"/>
                    </a:lnTo>
                    <a:lnTo>
                      <a:pt x="178" y="125"/>
                    </a:lnTo>
                    <a:lnTo>
                      <a:pt x="184" y="125"/>
                    </a:lnTo>
                    <a:lnTo>
                      <a:pt x="184" y="126"/>
                    </a:lnTo>
                    <a:lnTo>
                      <a:pt x="182" y="131"/>
                    </a:lnTo>
                    <a:lnTo>
                      <a:pt x="170" y="143"/>
                    </a:lnTo>
                    <a:lnTo>
                      <a:pt x="166" y="154"/>
                    </a:lnTo>
                    <a:lnTo>
                      <a:pt x="172" y="154"/>
                    </a:lnTo>
                    <a:lnTo>
                      <a:pt x="178" y="160"/>
                    </a:lnTo>
                    <a:lnTo>
                      <a:pt x="176" y="169"/>
                    </a:lnTo>
                    <a:lnTo>
                      <a:pt x="170" y="169"/>
                    </a:lnTo>
                    <a:lnTo>
                      <a:pt x="170" y="174"/>
                    </a:lnTo>
                    <a:lnTo>
                      <a:pt x="166" y="177"/>
                    </a:lnTo>
                    <a:lnTo>
                      <a:pt x="170" y="187"/>
                    </a:lnTo>
                    <a:lnTo>
                      <a:pt x="175" y="184"/>
                    </a:lnTo>
                    <a:lnTo>
                      <a:pt x="179" y="196"/>
                    </a:lnTo>
                    <a:lnTo>
                      <a:pt x="175" y="205"/>
                    </a:lnTo>
                    <a:lnTo>
                      <a:pt x="169" y="212"/>
                    </a:lnTo>
                    <a:lnTo>
                      <a:pt x="163" y="213"/>
                    </a:lnTo>
                    <a:lnTo>
                      <a:pt x="152" y="212"/>
                    </a:lnTo>
                    <a:lnTo>
                      <a:pt x="149" y="212"/>
                    </a:lnTo>
                    <a:lnTo>
                      <a:pt x="144" y="207"/>
                    </a:lnTo>
                    <a:lnTo>
                      <a:pt x="138" y="202"/>
                    </a:lnTo>
                    <a:lnTo>
                      <a:pt x="135" y="209"/>
                    </a:lnTo>
                    <a:lnTo>
                      <a:pt x="132" y="216"/>
                    </a:lnTo>
                    <a:lnTo>
                      <a:pt x="120" y="215"/>
                    </a:lnTo>
                    <a:lnTo>
                      <a:pt x="114" y="224"/>
                    </a:lnTo>
                    <a:lnTo>
                      <a:pt x="113" y="224"/>
                    </a:lnTo>
                    <a:lnTo>
                      <a:pt x="100" y="222"/>
                    </a:lnTo>
                    <a:lnTo>
                      <a:pt x="72" y="240"/>
                    </a:lnTo>
                    <a:lnTo>
                      <a:pt x="65" y="243"/>
                    </a:lnTo>
                    <a:lnTo>
                      <a:pt x="61" y="240"/>
                    </a:lnTo>
                    <a:lnTo>
                      <a:pt x="59" y="234"/>
                    </a:lnTo>
                    <a:lnTo>
                      <a:pt x="62" y="227"/>
                    </a:lnTo>
                    <a:lnTo>
                      <a:pt x="58" y="218"/>
                    </a:lnTo>
                    <a:lnTo>
                      <a:pt x="53" y="218"/>
                    </a:lnTo>
                    <a:lnTo>
                      <a:pt x="56" y="212"/>
                    </a:lnTo>
                    <a:lnTo>
                      <a:pt x="56" y="204"/>
                    </a:lnTo>
                    <a:lnTo>
                      <a:pt x="52" y="204"/>
                    </a:lnTo>
                    <a:lnTo>
                      <a:pt x="49" y="198"/>
                    </a:lnTo>
                    <a:lnTo>
                      <a:pt x="49" y="189"/>
                    </a:lnTo>
                    <a:lnTo>
                      <a:pt x="46" y="190"/>
                    </a:lnTo>
                    <a:lnTo>
                      <a:pt x="38" y="184"/>
                    </a:lnTo>
                    <a:lnTo>
                      <a:pt x="41" y="178"/>
                    </a:lnTo>
                    <a:lnTo>
                      <a:pt x="53" y="177"/>
                    </a:lnTo>
                    <a:lnTo>
                      <a:pt x="61" y="181"/>
                    </a:lnTo>
                    <a:lnTo>
                      <a:pt x="62" y="180"/>
                    </a:lnTo>
                    <a:lnTo>
                      <a:pt x="58" y="177"/>
                    </a:lnTo>
                    <a:lnTo>
                      <a:pt x="59" y="164"/>
                    </a:lnTo>
                    <a:lnTo>
                      <a:pt x="58" y="157"/>
                    </a:lnTo>
                    <a:lnTo>
                      <a:pt x="61" y="152"/>
                    </a:lnTo>
                    <a:lnTo>
                      <a:pt x="64" y="142"/>
                    </a:lnTo>
                    <a:lnTo>
                      <a:pt x="69" y="142"/>
                    </a:lnTo>
                    <a:lnTo>
                      <a:pt x="67" y="134"/>
                    </a:lnTo>
                    <a:lnTo>
                      <a:pt x="62" y="139"/>
                    </a:lnTo>
                    <a:lnTo>
                      <a:pt x="44" y="139"/>
                    </a:lnTo>
                    <a:lnTo>
                      <a:pt x="38" y="134"/>
                    </a:lnTo>
                    <a:lnTo>
                      <a:pt x="31" y="134"/>
                    </a:lnTo>
                    <a:lnTo>
                      <a:pt x="28" y="128"/>
                    </a:lnTo>
                    <a:lnTo>
                      <a:pt x="14" y="120"/>
                    </a:lnTo>
                    <a:lnTo>
                      <a:pt x="15" y="119"/>
                    </a:lnTo>
                    <a:lnTo>
                      <a:pt x="29" y="114"/>
                    </a:lnTo>
                    <a:lnTo>
                      <a:pt x="28" y="108"/>
                    </a:lnTo>
                    <a:lnTo>
                      <a:pt x="23" y="107"/>
                    </a:lnTo>
                    <a:lnTo>
                      <a:pt x="17" y="102"/>
                    </a:lnTo>
                    <a:lnTo>
                      <a:pt x="14" y="92"/>
                    </a:lnTo>
                    <a:lnTo>
                      <a:pt x="15" y="88"/>
                    </a:lnTo>
                    <a:lnTo>
                      <a:pt x="20" y="81"/>
                    </a:lnTo>
                    <a:lnTo>
                      <a:pt x="12" y="81"/>
                    </a:lnTo>
                    <a:lnTo>
                      <a:pt x="6" y="90"/>
                    </a:lnTo>
                    <a:lnTo>
                      <a:pt x="0" y="87"/>
                    </a:lnTo>
                    <a:lnTo>
                      <a:pt x="6" y="57"/>
                    </a:lnTo>
                    <a:lnTo>
                      <a:pt x="20" y="44"/>
                    </a:lnTo>
                    <a:lnTo>
                      <a:pt x="6" y="35"/>
                    </a:lnTo>
                    <a:lnTo>
                      <a:pt x="9" y="28"/>
                    </a:lnTo>
                    <a:lnTo>
                      <a:pt x="14" y="31"/>
                    </a:lnTo>
                    <a:lnTo>
                      <a:pt x="34" y="29"/>
                    </a:lnTo>
                    <a:lnTo>
                      <a:pt x="41" y="25"/>
                    </a:lnTo>
                    <a:lnTo>
                      <a:pt x="47" y="31"/>
                    </a:lnTo>
                    <a:lnTo>
                      <a:pt x="52" y="34"/>
                    </a:lnTo>
                    <a:lnTo>
                      <a:pt x="58" y="31"/>
                    </a:lnTo>
                    <a:lnTo>
                      <a:pt x="67" y="34"/>
                    </a:lnTo>
                    <a:lnTo>
                      <a:pt x="75" y="19"/>
                    </a:lnTo>
                    <a:lnTo>
                      <a:pt x="82" y="22"/>
                    </a:lnTo>
                    <a:lnTo>
                      <a:pt x="87" y="25"/>
                    </a:lnTo>
                    <a:lnTo>
                      <a:pt x="91" y="23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6" y="25"/>
                    </a:lnTo>
                    <a:lnTo>
                      <a:pt x="116" y="25"/>
                    </a:lnTo>
                    <a:lnTo>
                      <a:pt x="117" y="22"/>
                    </a:lnTo>
                    <a:lnTo>
                      <a:pt x="123" y="19"/>
                    </a:lnTo>
                    <a:lnTo>
                      <a:pt x="131" y="8"/>
                    </a:lnTo>
                    <a:lnTo>
                      <a:pt x="132" y="3"/>
                    </a:lnTo>
                    <a:lnTo>
                      <a:pt x="137" y="0"/>
                    </a:lnTo>
                    <a:lnTo>
                      <a:pt x="150" y="2"/>
                    </a:lnTo>
                    <a:lnTo>
                      <a:pt x="155" y="9"/>
                    </a:lnTo>
                    <a:lnTo>
                      <a:pt x="161" y="16"/>
                    </a:lnTo>
                    <a:lnTo>
                      <a:pt x="16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4" name="Freeform 2261">
                <a:extLst>
                  <a:ext uri="{FF2B5EF4-FFF2-40B4-BE49-F238E27FC236}">
                    <a16:creationId xmlns:a16="http://schemas.microsoft.com/office/drawing/2014/main" id="{8692BCA5-1AAF-AA84-F422-82AED406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007"/>
                <a:ext cx="52" cy="26"/>
              </a:xfrm>
              <a:custGeom>
                <a:avLst/>
                <a:gdLst>
                  <a:gd name="T0" fmla="*/ 27 w 103"/>
                  <a:gd name="T1" fmla="*/ 10 h 51"/>
                  <a:gd name="T2" fmla="*/ 27 w 103"/>
                  <a:gd name="T3" fmla="*/ 13 h 51"/>
                  <a:gd name="T4" fmla="*/ 21 w 103"/>
                  <a:gd name="T5" fmla="*/ 21 h 51"/>
                  <a:gd name="T6" fmla="*/ 17 w 103"/>
                  <a:gd name="T7" fmla="*/ 19 h 51"/>
                  <a:gd name="T8" fmla="*/ 15 w 103"/>
                  <a:gd name="T9" fmla="*/ 30 h 51"/>
                  <a:gd name="T10" fmla="*/ 9 w 103"/>
                  <a:gd name="T11" fmla="*/ 36 h 51"/>
                  <a:gd name="T12" fmla="*/ 3 w 103"/>
                  <a:gd name="T13" fmla="*/ 36 h 51"/>
                  <a:gd name="T14" fmla="*/ 0 w 103"/>
                  <a:gd name="T15" fmla="*/ 44 h 51"/>
                  <a:gd name="T16" fmla="*/ 11 w 103"/>
                  <a:gd name="T17" fmla="*/ 50 h 51"/>
                  <a:gd name="T18" fmla="*/ 24 w 103"/>
                  <a:gd name="T19" fmla="*/ 51 h 51"/>
                  <a:gd name="T20" fmla="*/ 29 w 103"/>
                  <a:gd name="T21" fmla="*/ 41 h 51"/>
                  <a:gd name="T22" fmla="*/ 35 w 103"/>
                  <a:gd name="T23" fmla="*/ 42 h 51"/>
                  <a:gd name="T24" fmla="*/ 43 w 103"/>
                  <a:gd name="T25" fmla="*/ 41 h 51"/>
                  <a:gd name="T26" fmla="*/ 47 w 103"/>
                  <a:gd name="T27" fmla="*/ 32 h 51"/>
                  <a:gd name="T28" fmla="*/ 55 w 103"/>
                  <a:gd name="T29" fmla="*/ 30 h 51"/>
                  <a:gd name="T30" fmla="*/ 61 w 103"/>
                  <a:gd name="T31" fmla="*/ 32 h 51"/>
                  <a:gd name="T32" fmla="*/ 70 w 103"/>
                  <a:gd name="T33" fmla="*/ 36 h 51"/>
                  <a:gd name="T34" fmla="*/ 67 w 103"/>
                  <a:gd name="T35" fmla="*/ 44 h 51"/>
                  <a:gd name="T36" fmla="*/ 67 w 103"/>
                  <a:gd name="T37" fmla="*/ 50 h 51"/>
                  <a:gd name="T38" fmla="*/ 70 w 103"/>
                  <a:gd name="T39" fmla="*/ 50 h 51"/>
                  <a:gd name="T40" fmla="*/ 71 w 103"/>
                  <a:gd name="T41" fmla="*/ 50 h 51"/>
                  <a:gd name="T42" fmla="*/ 84 w 103"/>
                  <a:gd name="T43" fmla="*/ 50 h 51"/>
                  <a:gd name="T44" fmla="*/ 88 w 103"/>
                  <a:gd name="T45" fmla="*/ 51 h 51"/>
                  <a:gd name="T46" fmla="*/ 93 w 103"/>
                  <a:gd name="T47" fmla="*/ 48 h 51"/>
                  <a:gd name="T48" fmla="*/ 90 w 103"/>
                  <a:gd name="T49" fmla="*/ 41 h 51"/>
                  <a:gd name="T50" fmla="*/ 84 w 103"/>
                  <a:gd name="T51" fmla="*/ 41 h 51"/>
                  <a:gd name="T52" fmla="*/ 87 w 103"/>
                  <a:gd name="T53" fmla="*/ 33 h 51"/>
                  <a:gd name="T54" fmla="*/ 90 w 103"/>
                  <a:gd name="T55" fmla="*/ 36 h 51"/>
                  <a:gd name="T56" fmla="*/ 100 w 103"/>
                  <a:gd name="T57" fmla="*/ 36 h 51"/>
                  <a:gd name="T58" fmla="*/ 103 w 103"/>
                  <a:gd name="T59" fmla="*/ 27 h 51"/>
                  <a:gd name="T60" fmla="*/ 94 w 103"/>
                  <a:gd name="T61" fmla="*/ 23 h 51"/>
                  <a:gd name="T62" fmla="*/ 94 w 103"/>
                  <a:gd name="T63" fmla="*/ 16 h 51"/>
                  <a:gd name="T64" fmla="*/ 91 w 103"/>
                  <a:gd name="T65" fmla="*/ 16 h 51"/>
                  <a:gd name="T66" fmla="*/ 88 w 103"/>
                  <a:gd name="T67" fmla="*/ 9 h 51"/>
                  <a:gd name="T68" fmla="*/ 79 w 103"/>
                  <a:gd name="T69" fmla="*/ 10 h 51"/>
                  <a:gd name="T70" fmla="*/ 76 w 103"/>
                  <a:gd name="T71" fmla="*/ 13 h 51"/>
                  <a:gd name="T72" fmla="*/ 68 w 103"/>
                  <a:gd name="T73" fmla="*/ 3 h 51"/>
                  <a:gd name="T74" fmla="*/ 64 w 103"/>
                  <a:gd name="T75" fmla="*/ 9 h 51"/>
                  <a:gd name="T76" fmla="*/ 55 w 103"/>
                  <a:gd name="T77" fmla="*/ 4 h 51"/>
                  <a:gd name="T78" fmla="*/ 53 w 103"/>
                  <a:gd name="T79" fmla="*/ 3 h 51"/>
                  <a:gd name="T80" fmla="*/ 38 w 103"/>
                  <a:gd name="T81" fmla="*/ 4 h 51"/>
                  <a:gd name="T82" fmla="*/ 38 w 103"/>
                  <a:gd name="T83" fmla="*/ 0 h 51"/>
                  <a:gd name="T84" fmla="*/ 30 w 103"/>
                  <a:gd name="T85" fmla="*/ 3 h 51"/>
                  <a:gd name="T86" fmla="*/ 33 w 103"/>
                  <a:gd name="T87" fmla="*/ 7 h 51"/>
                  <a:gd name="T88" fmla="*/ 27 w 103"/>
                  <a:gd name="T89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3" h="51">
                    <a:moveTo>
                      <a:pt x="27" y="10"/>
                    </a:moveTo>
                    <a:lnTo>
                      <a:pt x="27" y="13"/>
                    </a:lnTo>
                    <a:lnTo>
                      <a:pt x="21" y="21"/>
                    </a:lnTo>
                    <a:lnTo>
                      <a:pt x="17" y="19"/>
                    </a:lnTo>
                    <a:lnTo>
                      <a:pt x="15" y="30"/>
                    </a:lnTo>
                    <a:lnTo>
                      <a:pt x="9" y="36"/>
                    </a:lnTo>
                    <a:lnTo>
                      <a:pt x="3" y="36"/>
                    </a:lnTo>
                    <a:lnTo>
                      <a:pt x="0" y="44"/>
                    </a:lnTo>
                    <a:lnTo>
                      <a:pt x="11" y="50"/>
                    </a:lnTo>
                    <a:lnTo>
                      <a:pt x="24" y="51"/>
                    </a:lnTo>
                    <a:lnTo>
                      <a:pt x="29" y="41"/>
                    </a:lnTo>
                    <a:lnTo>
                      <a:pt x="35" y="42"/>
                    </a:lnTo>
                    <a:lnTo>
                      <a:pt x="43" y="41"/>
                    </a:lnTo>
                    <a:lnTo>
                      <a:pt x="47" y="32"/>
                    </a:lnTo>
                    <a:lnTo>
                      <a:pt x="55" y="30"/>
                    </a:lnTo>
                    <a:lnTo>
                      <a:pt x="61" y="32"/>
                    </a:lnTo>
                    <a:lnTo>
                      <a:pt x="70" y="36"/>
                    </a:lnTo>
                    <a:lnTo>
                      <a:pt x="67" y="44"/>
                    </a:lnTo>
                    <a:lnTo>
                      <a:pt x="67" y="50"/>
                    </a:lnTo>
                    <a:lnTo>
                      <a:pt x="70" y="50"/>
                    </a:lnTo>
                    <a:lnTo>
                      <a:pt x="71" y="50"/>
                    </a:lnTo>
                    <a:lnTo>
                      <a:pt x="84" y="50"/>
                    </a:lnTo>
                    <a:lnTo>
                      <a:pt x="88" y="51"/>
                    </a:lnTo>
                    <a:lnTo>
                      <a:pt x="93" y="48"/>
                    </a:lnTo>
                    <a:lnTo>
                      <a:pt x="90" y="41"/>
                    </a:lnTo>
                    <a:lnTo>
                      <a:pt x="84" y="41"/>
                    </a:lnTo>
                    <a:lnTo>
                      <a:pt x="87" y="33"/>
                    </a:lnTo>
                    <a:lnTo>
                      <a:pt x="90" y="36"/>
                    </a:lnTo>
                    <a:lnTo>
                      <a:pt x="100" y="36"/>
                    </a:lnTo>
                    <a:lnTo>
                      <a:pt x="103" y="27"/>
                    </a:lnTo>
                    <a:lnTo>
                      <a:pt x="94" y="23"/>
                    </a:lnTo>
                    <a:lnTo>
                      <a:pt x="94" y="16"/>
                    </a:lnTo>
                    <a:lnTo>
                      <a:pt x="91" y="16"/>
                    </a:lnTo>
                    <a:lnTo>
                      <a:pt x="88" y="9"/>
                    </a:lnTo>
                    <a:lnTo>
                      <a:pt x="79" y="10"/>
                    </a:lnTo>
                    <a:lnTo>
                      <a:pt x="76" y="13"/>
                    </a:lnTo>
                    <a:lnTo>
                      <a:pt x="68" y="3"/>
                    </a:lnTo>
                    <a:lnTo>
                      <a:pt x="64" y="9"/>
                    </a:lnTo>
                    <a:lnTo>
                      <a:pt x="55" y="4"/>
                    </a:lnTo>
                    <a:lnTo>
                      <a:pt x="53" y="3"/>
                    </a:lnTo>
                    <a:lnTo>
                      <a:pt x="38" y="4"/>
                    </a:lnTo>
                    <a:lnTo>
                      <a:pt x="38" y="0"/>
                    </a:lnTo>
                    <a:lnTo>
                      <a:pt x="30" y="3"/>
                    </a:lnTo>
                    <a:lnTo>
                      <a:pt x="33" y="7"/>
                    </a:lnTo>
                    <a:lnTo>
                      <a:pt x="27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5" name="Freeform 2262">
                <a:extLst>
                  <a:ext uri="{FF2B5EF4-FFF2-40B4-BE49-F238E27FC236}">
                    <a16:creationId xmlns:a16="http://schemas.microsoft.com/office/drawing/2014/main" id="{E301C189-A2A1-4F64-5C8F-9A06223F9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007"/>
                <a:ext cx="52" cy="26"/>
              </a:xfrm>
              <a:custGeom>
                <a:avLst/>
                <a:gdLst>
                  <a:gd name="T0" fmla="*/ 27 w 103"/>
                  <a:gd name="T1" fmla="*/ 10 h 51"/>
                  <a:gd name="T2" fmla="*/ 33 w 103"/>
                  <a:gd name="T3" fmla="*/ 7 h 51"/>
                  <a:gd name="T4" fmla="*/ 30 w 103"/>
                  <a:gd name="T5" fmla="*/ 3 h 51"/>
                  <a:gd name="T6" fmla="*/ 38 w 103"/>
                  <a:gd name="T7" fmla="*/ 0 h 51"/>
                  <a:gd name="T8" fmla="*/ 38 w 103"/>
                  <a:gd name="T9" fmla="*/ 4 h 51"/>
                  <a:gd name="T10" fmla="*/ 53 w 103"/>
                  <a:gd name="T11" fmla="*/ 3 h 51"/>
                  <a:gd name="T12" fmla="*/ 55 w 103"/>
                  <a:gd name="T13" fmla="*/ 4 h 51"/>
                  <a:gd name="T14" fmla="*/ 64 w 103"/>
                  <a:gd name="T15" fmla="*/ 9 h 51"/>
                  <a:gd name="T16" fmla="*/ 68 w 103"/>
                  <a:gd name="T17" fmla="*/ 3 h 51"/>
                  <a:gd name="T18" fmla="*/ 76 w 103"/>
                  <a:gd name="T19" fmla="*/ 13 h 51"/>
                  <a:gd name="T20" fmla="*/ 79 w 103"/>
                  <a:gd name="T21" fmla="*/ 10 h 51"/>
                  <a:gd name="T22" fmla="*/ 88 w 103"/>
                  <a:gd name="T23" fmla="*/ 9 h 51"/>
                  <a:gd name="T24" fmla="*/ 91 w 103"/>
                  <a:gd name="T25" fmla="*/ 16 h 51"/>
                  <a:gd name="T26" fmla="*/ 94 w 103"/>
                  <a:gd name="T27" fmla="*/ 16 h 51"/>
                  <a:gd name="T28" fmla="*/ 94 w 103"/>
                  <a:gd name="T29" fmla="*/ 23 h 51"/>
                  <a:gd name="T30" fmla="*/ 103 w 103"/>
                  <a:gd name="T31" fmla="*/ 27 h 51"/>
                  <a:gd name="T32" fmla="*/ 100 w 103"/>
                  <a:gd name="T33" fmla="*/ 36 h 51"/>
                  <a:gd name="T34" fmla="*/ 90 w 103"/>
                  <a:gd name="T35" fmla="*/ 36 h 51"/>
                  <a:gd name="T36" fmla="*/ 87 w 103"/>
                  <a:gd name="T37" fmla="*/ 33 h 51"/>
                  <a:gd name="T38" fmla="*/ 84 w 103"/>
                  <a:gd name="T39" fmla="*/ 41 h 51"/>
                  <a:gd name="T40" fmla="*/ 90 w 103"/>
                  <a:gd name="T41" fmla="*/ 41 h 51"/>
                  <a:gd name="T42" fmla="*/ 93 w 103"/>
                  <a:gd name="T43" fmla="*/ 48 h 51"/>
                  <a:gd name="T44" fmla="*/ 88 w 103"/>
                  <a:gd name="T45" fmla="*/ 51 h 51"/>
                  <a:gd name="T46" fmla="*/ 84 w 103"/>
                  <a:gd name="T47" fmla="*/ 50 h 51"/>
                  <a:gd name="T48" fmla="*/ 71 w 103"/>
                  <a:gd name="T49" fmla="*/ 50 h 51"/>
                  <a:gd name="T50" fmla="*/ 70 w 103"/>
                  <a:gd name="T51" fmla="*/ 50 h 51"/>
                  <a:gd name="T52" fmla="*/ 67 w 103"/>
                  <a:gd name="T53" fmla="*/ 50 h 51"/>
                  <a:gd name="T54" fmla="*/ 67 w 103"/>
                  <a:gd name="T55" fmla="*/ 44 h 51"/>
                  <a:gd name="T56" fmla="*/ 70 w 103"/>
                  <a:gd name="T57" fmla="*/ 36 h 51"/>
                  <a:gd name="T58" fmla="*/ 61 w 103"/>
                  <a:gd name="T59" fmla="*/ 32 h 51"/>
                  <a:gd name="T60" fmla="*/ 55 w 103"/>
                  <a:gd name="T61" fmla="*/ 30 h 51"/>
                  <a:gd name="T62" fmla="*/ 47 w 103"/>
                  <a:gd name="T63" fmla="*/ 32 h 51"/>
                  <a:gd name="T64" fmla="*/ 43 w 103"/>
                  <a:gd name="T65" fmla="*/ 41 h 51"/>
                  <a:gd name="T66" fmla="*/ 35 w 103"/>
                  <a:gd name="T67" fmla="*/ 42 h 51"/>
                  <a:gd name="T68" fmla="*/ 29 w 103"/>
                  <a:gd name="T69" fmla="*/ 41 h 51"/>
                  <a:gd name="T70" fmla="*/ 24 w 103"/>
                  <a:gd name="T71" fmla="*/ 51 h 51"/>
                  <a:gd name="T72" fmla="*/ 11 w 103"/>
                  <a:gd name="T73" fmla="*/ 50 h 51"/>
                  <a:gd name="T74" fmla="*/ 0 w 103"/>
                  <a:gd name="T75" fmla="*/ 44 h 51"/>
                  <a:gd name="T76" fmla="*/ 3 w 103"/>
                  <a:gd name="T77" fmla="*/ 36 h 51"/>
                  <a:gd name="T78" fmla="*/ 9 w 103"/>
                  <a:gd name="T79" fmla="*/ 36 h 51"/>
                  <a:gd name="T80" fmla="*/ 15 w 103"/>
                  <a:gd name="T81" fmla="*/ 30 h 51"/>
                  <a:gd name="T82" fmla="*/ 17 w 103"/>
                  <a:gd name="T83" fmla="*/ 19 h 51"/>
                  <a:gd name="T84" fmla="*/ 21 w 103"/>
                  <a:gd name="T85" fmla="*/ 21 h 51"/>
                  <a:gd name="T86" fmla="*/ 27 w 103"/>
                  <a:gd name="T87" fmla="*/ 13 h 51"/>
                  <a:gd name="T88" fmla="*/ 27 w 103"/>
                  <a:gd name="T89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3" h="51">
                    <a:moveTo>
                      <a:pt x="27" y="10"/>
                    </a:moveTo>
                    <a:lnTo>
                      <a:pt x="33" y="7"/>
                    </a:lnTo>
                    <a:lnTo>
                      <a:pt x="30" y="3"/>
                    </a:lnTo>
                    <a:lnTo>
                      <a:pt x="38" y="0"/>
                    </a:lnTo>
                    <a:lnTo>
                      <a:pt x="38" y="4"/>
                    </a:lnTo>
                    <a:lnTo>
                      <a:pt x="53" y="3"/>
                    </a:lnTo>
                    <a:lnTo>
                      <a:pt x="55" y="4"/>
                    </a:lnTo>
                    <a:lnTo>
                      <a:pt x="64" y="9"/>
                    </a:lnTo>
                    <a:lnTo>
                      <a:pt x="68" y="3"/>
                    </a:lnTo>
                    <a:lnTo>
                      <a:pt x="76" y="13"/>
                    </a:lnTo>
                    <a:lnTo>
                      <a:pt x="79" y="10"/>
                    </a:lnTo>
                    <a:lnTo>
                      <a:pt x="88" y="9"/>
                    </a:lnTo>
                    <a:lnTo>
                      <a:pt x="91" y="16"/>
                    </a:lnTo>
                    <a:lnTo>
                      <a:pt x="94" y="16"/>
                    </a:lnTo>
                    <a:lnTo>
                      <a:pt x="94" y="23"/>
                    </a:lnTo>
                    <a:lnTo>
                      <a:pt x="103" y="27"/>
                    </a:lnTo>
                    <a:lnTo>
                      <a:pt x="100" y="36"/>
                    </a:lnTo>
                    <a:lnTo>
                      <a:pt x="90" y="36"/>
                    </a:lnTo>
                    <a:lnTo>
                      <a:pt x="87" y="33"/>
                    </a:lnTo>
                    <a:lnTo>
                      <a:pt x="84" y="41"/>
                    </a:lnTo>
                    <a:lnTo>
                      <a:pt x="90" y="41"/>
                    </a:lnTo>
                    <a:lnTo>
                      <a:pt x="93" y="48"/>
                    </a:lnTo>
                    <a:lnTo>
                      <a:pt x="88" y="51"/>
                    </a:lnTo>
                    <a:lnTo>
                      <a:pt x="84" y="50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67" y="50"/>
                    </a:lnTo>
                    <a:lnTo>
                      <a:pt x="67" y="44"/>
                    </a:lnTo>
                    <a:lnTo>
                      <a:pt x="70" y="36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47" y="32"/>
                    </a:lnTo>
                    <a:lnTo>
                      <a:pt x="43" y="41"/>
                    </a:lnTo>
                    <a:lnTo>
                      <a:pt x="35" y="42"/>
                    </a:lnTo>
                    <a:lnTo>
                      <a:pt x="29" y="41"/>
                    </a:lnTo>
                    <a:lnTo>
                      <a:pt x="24" y="51"/>
                    </a:lnTo>
                    <a:lnTo>
                      <a:pt x="11" y="50"/>
                    </a:lnTo>
                    <a:lnTo>
                      <a:pt x="0" y="44"/>
                    </a:lnTo>
                    <a:lnTo>
                      <a:pt x="3" y="36"/>
                    </a:lnTo>
                    <a:lnTo>
                      <a:pt x="9" y="36"/>
                    </a:lnTo>
                    <a:lnTo>
                      <a:pt x="15" y="30"/>
                    </a:lnTo>
                    <a:lnTo>
                      <a:pt x="17" y="19"/>
                    </a:lnTo>
                    <a:lnTo>
                      <a:pt x="21" y="21"/>
                    </a:lnTo>
                    <a:lnTo>
                      <a:pt x="27" y="13"/>
                    </a:lnTo>
                    <a:lnTo>
                      <a:pt x="27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6" name="Freeform 2263">
                <a:extLst>
                  <a:ext uri="{FF2B5EF4-FFF2-40B4-BE49-F238E27FC236}">
                    <a16:creationId xmlns:a16="http://schemas.microsoft.com/office/drawing/2014/main" id="{E908DFCA-2861-70FB-C6C8-6BCB4B5D3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007"/>
                <a:ext cx="52" cy="26"/>
              </a:xfrm>
              <a:custGeom>
                <a:avLst/>
                <a:gdLst>
                  <a:gd name="T0" fmla="*/ 27 w 103"/>
                  <a:gd name="T1" fmla="*/ 10 h 51"/>
                  <a:gd name="T2" fmla="*/ 33 w 103"/>
                  <a:gd name="T3" fmla="*/ 7 h 51"/>
                  <a:gd name="T4" fmla="*/ 30 w 103"/>
                  <a:gd name="T5" fmla="*/ 3 h 51"/>
                  <a:gd name="T6" fmla="*/ 38 w 103"/>
                  <a:gd name="T7" fmla="*/ 0 h 51"/>
                  <a:gd name="T8" fmla="*/ 38 w 103"/>
                  <a:gd name="T9" fmla="*/ 4 h 51"/>
                  <a:gd name="T10" fmla="*/ 53 w 103"/>
                  <a:gd name="T11" fmla="*/ 3 h 51"/>
                  <a:gd name="T12" fmla="*/ 55 w 103"/>
                  <a:gd name="T13" fmla="*/ 4 h 51"/>
                  <a:gd name="T14" fmla="*/ 64 w 103"/>
                  <a:gd name="T15" fmla="*/ 9 h 51"/>
                  <a:gd name="T16" fmla="*/ 68 w 103"/>
                  <a:gd name="T17" fmla="*/ 3 h 51"/>
                  <a:gd name="T18" fmla="*/ 76 w 103"/>
                  <a:gd name="T19" fmla="*/ 13 h 51"/>
                  <a:gd name="T20" fmla="*/ 79 w 103"/>
                  <a:gd name="T21" fmla="*/ 10 h 51"/>
                  <a:gd name="T22" fmla="*/ 88 w 103"/>
                  <a:gd name="T23" fmla="*/ 9 h 51"/>
                  <a:gd name="T24" fmla="*/ 91 w 103"/>
                  <a:gd name="T25" fmla="*/ 16 h 51"/>
                  <a:gd name="T26" fmla="*/ 94 w 103"/>
                  <a:gd name="T27" fmla="*/ 16 h 51"/>
                  <a:gd name="T28" fmla="*/ 94 w 103"/>
                  <a:gd name="T29" fmla="*/ 23 h 51"/>
                  <a:gd name="T30" fmla="*/ 103 w 103"/>
                  <a:gd name="T31" fmla="*/ 27 h 51"/>
                  <a:gd name="T32" fmla="*/ 100 w 103"/>
                  <a:gd name="T33" fmla="*/ 36 h 51"/>
                  <a:gd name="T34" fmla="*/ 90 w 103"/>
                  <a:gd name="T35" fmla="*/ 36 h 51"/>
                  <a:gd name="T36" fmla="*/ 87 w 103"/>
                  <a:gd name="T37" fmla="*/ 33 h 51"/>
                  <a:gd name="T38" fmla="*/ 84 w 103"/>
                  <a:gd name="T39" fmla="*/ 41 h 51"/>
                  <a:gd name="T40" fmla="*/ 90 w 103"/>
                  <a:gd name="T41" fmla="*/ 41 h 51"/>
                  <a:gd name="T42" fmla="*/ 93 w 103"/>
                  <a:gd name="T43" fmla="*/ 48 h 51"/>
                  <a:gd name="T44" fmla="*/ 88 w 103"/>
                  <a:gd name="T45" fmla="*/ 51 h 51"/>
                  <a:gd name="T46" fmla="*/ 84 w 103"/>
                  <a:gd name="T47" fmla="*/ 50 h 51"/>
                  <a:gd name="T48" fmla="*/ 71 w 103"/>
                  <a:gd name="T49" fmla="*/ 50 h 51"/>
                  <a:gd name="T50" fmla="*/ 70 w 103"/>
                  <a:gd name="T51" fmla="*/ 50 h 51"/>
                  <a:gd name="T52" fmla="*/ 67 w 103"/>
                  <a:gd name="T53" fmla="*/ 50 h 51"/>
                  <a:gd name="T54" fmla="*/ 67 w 103"/>
                  <a:gd name="T55" fmla="*/ 44 h 51"/>
                  <a:gd name="T56" fmla="*/ 70 w 103"/>
                  <a:gd name="T57" fmla="*/ 36 h 51"/>
                  <a:gd name="T58" fmla="*/ 61 w 103"/>
                  <a:gd name="T59" fmla="*/ 32 h 51"/>
                  <a:gd name="T60" fmla="*/ 55 w 103"/>
                  <a:gd name="T61" fmla="*/ 30 h 51"/>
                  <a:gd name="T62" fmla="*/ 47 w 103"/>
                  <a:gd name="T63" fmla="*/ 32 h 51"/>
                  <a:gd name="T64" fmla="*/ 43 w 103"/>
                  <a:gd name="T65" fmla="*/ 41 h 51"/>
                  <a:gd name="T66" fmla="*/ 35 w 103"/>
                  <a:gd name="T67" fmla="*/ 42 h 51"/>
                  <a:gd name="T68" fmla="*/ 29 w 103"/>
                  <a:gd name="T69" fmla="*/ 41 h 51"/>
                  <a:gd name="T70" fmla="*/ 24 w 103"/>
                  <a:gd name="T71" fmla="*/ 51 h 51"/>
                  <a:gd name="T72" fmla="*/ 11 w 103"/>
                  <a:gd name="T73" fmla="*/ 50 h 51"/>
                  <a:gd name="T74" fmla="*/ 0 w 103"/>
                  <a:gd name="T75" fmla="*/ 44 h 51"/>
                  <a:gd name="T76" fmla="*/ 3 w 103"/>
                  <a:gd name="T77" fmla="*/ 36 h 51"/>
                  <a:gd name="T78" fmla="*/ 9 w 103"/>
                  <a:gd name="T79" fmla="*/ 36 h 51"/>
                  <a:gd name="T80" fmla="*/ 15 w 103"/>
                  <a:gd name="T81" fmla="*/ 30 h 51"/>
                  <a:gd name="T82" fmla="*/ 17 w 103"/>
                  <a:gd name="T83" fmla="*/ 19 h 51"/>
                  <a:gd name="T84" fmla="*/ 21 w 103"/>
                  <a:gd name="T85" fmla="*/ 21 h 51"/>
                  <a:gd name="T86" fmla="*/ 27 w 103"/>
                  <a:gd name="T87" fmla="*/ 13 h 51"/>
                  <a:gd name="T88" fmla="*/ 27 w 103"/>
                  <a:gd name="T89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3" h="51">
                    <a:moveTo>
                      <a:pt x="27" y="10"/>
                    </a:moveTo>
                    <a:lnTo>
                      <a:pt x="33" y="7"/>
                    </a:lnTo>
                    <a:lnTo>
                      <a:pt x="30" y="3"/>
                    </a:lnTo>
                    <a:lnTo>
                      <a:pt x="38" y="0"/>
                    </a:lnTo>
                    <a:lnTo>
                      <a:pt x="38" y="4"/>
                    </a:lnTo>
                    <a:lnTo>
                      <a:pt x="53" y="3"/>
                    </a:lnTo>
                    <a:lnTo>
                      <a:pt x="55" y="4"/>
                    </a:lnTo>
                    <a:lnTo>
                      <a:pt x="64" y="9"/>
                    </a:lnTo>
                    <a:lnTo>
                      <a:pt x="68" y="3"/>
                    </a:lnTo>
                    <a:lnTo>
                      <a:pt x="76" y="13"/>
                    </a:lnTo>
                    <a:lnTo>
                      <a:pt x="79" y="10"/>
                    </a:lnTo>
                    <a:lnTo>
                      <a:pt x="88" y="9"/>
                    </a:lnTo>
                    <a:lnTo>
                      <a:pt x="91" y="16"/>
                    </a:lnTo>
                    <a:lnTo>
                      <a:pt x="94" y="16"/>
                    </a:lnTo>
                    <a:lnTo>
                      <a:pt x="94" y="23"/>
                    </a:lnTo>
                    <a:lnTo>
                      <a:pt x="103" y="27"/>
                    </a:lnTo>
                    <a:lnTo>
                      <a:pt x="100" y="36"/>
                    </a:lnTo>
                    <a:lnTo>
                      <a:pt x="90" y="36"/>
                    </a:lnTo>
                    <a:lnTo>
                      <a:pt x="87" y="33"/>
                    </a:lnTo>
                    <a:lnTo>
                      <a:pt x="84" y="41"/>
                    </a:lnTo>
                    <a:lnTo>
                      <a:pt x="90" y="41"/>
                    </a:lnTo>
                    <a:lnTo>
                      <a:pt x="93" y="48"/>
                    </a:lnTo>
                    <a:lnTo>
                      <a:pt x="88" y="51"/>
                    </a:lnTo>
                    <a:lnTo>
                      <a:pt x="84" y="50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67" y="50"/>
                    </a:lnTo>
                    <a:lnTo>
                      <a:pt x="67" y="44"/>
                    </a:lnTo>
                    <a:lnTo>
                      <a:pt x="70" y="36"/>
                    </a:lnTo>
                    <a:lnTo>
                      <a:pt x="61" y="32"/>
                    </a:lnTo>
                    <a:lnTo>
                      <a:pt x="55" y="30"/>
                    </a:lnTo>
                    <a:lnTo>
                      <a:pt x="47" y="32"/>
                    </a:lnTo>
                    <a:lnTo>
                      <a:pt x="43" y="41"/>
                    </a:lnTo>
                    <a:lnTo>
                      <a:pt x="35" y="42"/>
                    </a:lnTo>
                    <a:lnTo>
                      <a:pt x="29" y="41"/>
                    </a:lnTo>
                    <a:lnTo>
                      <a:pt x="24" y="51"/>
                    </a:lnTo>
                    <a:lnTo>
                      <a:pt x="11" y="50"/>
                    </a:lnTo>
                    <a:lnTo>
                      <a:pt x="0" y="44"/>
                    </a:lnTo>
                    <a:lnTo>
                      <a:pt x="3" y="36"/>
                    </a:lnTo>
                    <a:lnTo>
                      <a:pt x="9" y="36"/>
                    </a:lnTo>
                    <a:lnTo>
                      <a:pt x="15" y="30"/>
                    </a:lnTo>
                    <a:lnTo>
                      <a:pt x="17" y="19"/>
                    </a:lnTo>
                    <a:lnTo>
                      <a:pt x="21" y="21"/>
                    </a:lnTo>
                    <a:lnTo>
                      <a:pt x="27" y="13"/>
                    </a:lnTo>
                    <a:lnTo>
                      <a:pt x="27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7" name="Freeform 2264">
                <a:extLst>
                  <a:ext uri="{FF2B5EF4-FFF2-40B4-BE49-F238E27FC236}">
                    <a16:creationId xmlns:a16="http://schemas.microsoft.com/office/drawing/2014/main" id="{540ED319-FA6E-700D-D0BE-3AF85DEF1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980"/>
                <a:ext cx="73" cy="49"/>
              </a:xfrm>
              <a:custGeom>
                <a:avLst/>
                <a:gdLst>
                  <a:gd name="T0" fmla="*/ 28 w 148"/>
                  <a:gd name="T1" fmla="*/ 8 h 99"/>
                  <a:gd name="T2" fmla="*/ 17 w 148"/>
                  <a:gd name="T3" fmla="*/ 0 h 99"/>
                  <a:gd name="T4" fmla="*/ 8 w 148"/>
                  <a:gd name="T5" fmla="*/ 9 h 99"/>
                  <a:gd name="T6" fmla="*/ 16 w 148"/>
                  <a:gd name="T7" fmla="*/ 23 h 99"/>
                  <a:gd name="T8" fmla="*/ 6 w 148"/>
                  <a:gd name="T9" fmla="*/ 17 h 99"/>
                  <a:gd name="T10" fmla="*/ 8 w 148"/>
                  <a:gd name="T11" fmla="*/ 33 h 99"/>
                  <a:gd name="T12" fmla="*/ 13 w 148"/>
                  <a:gd name="T13" fmla="*/ 46 h 99"/>
                  <a:gd name="T14" fmla="*/ 11 w 148"/>
                  <a:gd name="T15" fmla="*/ 59 h 99"/>
                  <a:gd name="T16" fmla="*/ 28 w 148"/>
                  <a:gd name="T17" fmla="*/ 59 h 99"/>
                  <a:gd name="T18" fmla="*/ 41 w 148"/>
                  <a:gd name="T19" fmla="*/ 58 h 99"/>
                  <a:gd name="T20" fmla="*/ 52 w 148"/>
                  <a:gd name="T21" fmla="*/ 65 h 99"/>
                  <a:gd name="T22" fmla="*/ 64 w 148"/>
                  <a:gd name="T23" fmla="*/ 71 h 99"/>
                  <a:gd name="T24" fmla="*/ 67 w 148"/>
                  <a:gd name="T25" fmla="*/ 78 h 99"/>
                  <a:gd name="T26" fmla="*/ 73 w 148"/>
                  <a:gd name="T27" fmla="*/ 91 h 99"/>
                  <a:gd name="T28" fmla="*/ 87 w 148"/>
                  <a:gd name="T29" fmla="*/ 96 h 99"/>
                  <a:gd name="T30" fmla="*/ 99 w 148"/>
                  <a:gd name="T31" fmla="*/ 96 h 99"/>
                  <a:gd name="T32" fmla="*/ 107 w 148"/>
                  <a:gd name="T33" fmla="*/ 96 h 99"/>
                  <a:gd name="T34" fmla="*/ 120 w 148"/>
                  <a:gd name="T35" fmla="*/ 88 h 99"/>
                  <a:gd name="T36" fmla="*/ 134 w 148"/>
                  <a:gd name="T37" fmla="*/ 88 h 99"/>
                  <a:gd name="T38" fmla="*/ 139 w 148"/>
                  <a:gd name="T39" fmla="*/ 79 h 99"/>
                  <a:gd name="T40" fmla="*/ 142 w 148"/>
                  <a:gd name="T41" fmla="*/ 65 h 99"/>
                  <a:gd name="T42" fmla="*/ 148 w 148"/>
                  <a:gd name="T43" fmla="*/ 56 h 99"/>
                  <a:gd name="T44" fmla="*/ 137 w 148"/>
                  <a:gd name="T45" fmla="*/ 47 h 99"/>
                  <a:gd name="T46" fmla="*/ 129 w 148"/>
                  <a:gd name="T47" fmla="*/ 59 h 99"/>
                  <a:gd name="T48" fmla="*/ 117 w 148"/>
                  <a:gd name="T49" fmla="*/ 58 h 99"/>
                  <a:gd name="T50" fmla="*/ 117 w 148"/>
                  <a:gd name="T51" fmla="*/ 44 h 99"/>
                  <a:gd name="T52" fmla="*/ 111 w 148"/>
                  <a:gd name="T53" fmla="*/ 38 h 99"/>
                  <a:gd name="T54" fmla="*/ 90 w 148"/>
                  <a:gd name="T55" fmla="*/ 36 h 99"/>
                  <a:gd name="T56" fmla="*/ 84 w 148"/>
                  <a:gd name="T57" fmla="*/ 44 h 99"/>
                  <a:gd name="T58" fmla="*/ 82 w 148"/>
                  <a:gd name="T59" fmla="*/ 32 h 99"/>
                  <a:gd name="T60" fmla="*/ 66 w 148"/>
                  <a:gd name="T61" fmla="*/ 11 h 99"/>
                  <a:gd name="T62" fmla="*/ 55 w 148"/>
                  <a:gd name="T63" fmla="*/ 15 h 99"/>
                  <a:gd name="T64" fmla="*/ 46 w 148"/>
                  <a:gd name="T65" fmla="*/ 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" h="99">
                    <a:moveTo>
                      <a:pt x="46" y="6"/>
                    </a:moveTo>
                    <a:lnTo>
                      <a:pt x="28" y="8"/>
                    </a:lnTo>
                    <a:lnTo>
                      <a:pt x="23" y="2"/>
                    </a:lnTo>
                    <a:lnTo>
                      <a:pt x="17" y="0"/>
                    </a:lnTo>
                    <a:lnTo>
                      <a:pt x="8" y="5"/>
                    </a:lnTo>
                    <a:lnTo>
                      <a:pt x="8" y="9"/>
                    </a:lnTo>
                    <a:lnTo>
                      <a:pt x="10" y="17"/>
                    </a:lnTo>
                    <a:lnTo>
                      <a:pt x="16" y="23"/>
                    </a:lnTo>
                    <a:lnTo>
                      <a:pt x="8" y="24"/>
                    </a:lnTo>
                    <a:lnTo>
                      <a:pt x="6" y="17"/>
                    </a:lnTo>
                    <a:lnTo>
                      <a:pt x="0" y="20"/>
                    </a:lnTo>
                    <a:lnTo>
                      <a:pt x="8" y="33"/>
                    </a:lnTo>
                    <a:lnTo>
                      <a:pt x="14" y="40"/>
                    </a:lnTo>
                    <a:lnTo>
                      <a:pt x="13" y="46"/>
                    </a:lnTo>
                    <a:lnTo>
                      <a:pt x="11" y="55"/>
                    </a:lnTo>
                    <a:lnTo>
                      <a:pt x="11" y="59"/>
                    </a:lnTo>
                    <a:lnTo>
                      <a:pt x="26" y="58"/>
                    </a:lnTo>
                    <a:lnTo>
                      <a:pt x="28" y="59"/>
                    </a:lnTo>
                    <a:lnTo>
                      <a:pt x="37" y="64"/>
                    </a:lnTo>
                    <a:lnTo>
                      <a:pt x="41" y="58"/>
                    </a:lnTo>
                    <a:lnTo>
                      <a:pt x="49" y="68"/>
                    </a:lnTo>
                    <a:lnTo>
                      <a:pt x="52" y="65"/>
                    </a:lnTo>
                    <a:lnTo>
                      <a:pt x="61" y="64"/>
                    </a:lnTo>
                    <a:lnTo>
                      <a:pt x="64" y="71"/>
                    </a:lnTo>
                    <a:lnTo>
                      <a:pt x="67" y="71"/>
                    </a:lnTo>
                    <a:lnTo>
                      <a:pt x="67" y="78"/>
                    </a:lnTo>
                    <a:lnTo>
                      <a:pt x="76" y="82"/>
                    </a:lnTo>
                    <a:lnTo>
                      <a:pt x="73" y="91"/>
                    </a:lnTo>
                    <a:lnTo>
                      <a:pt x="78" y="99"/>
                    </a:lnTo>
                    <a:lnTo>
                      <a:pt x="87" y="96"/>
                    </a:lnTo>
                    <a:lnTo>
                      <a:pt x="93" y="93"/>
                    </a:lnTo>
                    <a:lnTo>
                      <a:pt x="99" y="96"/>
                    </a:lnTo>
                    <a:lnTo>
                      <a:pt x="101" y="93"/>
                    </a:lnTo>
                    <a:lnTo>
                      <a:pt x="107" y="96"/>
                    </a:lnTo>
                    <a:lnTo>
                      <a:pt x="108" y="93"/>
                    </a:lnTo>
                    <a:lnTo>
                      <a:pt x="120" y="88"/>
                    </a:lnTo>
                    <a:lnTo>
                      <a:pt x="131" y="90"/>
                    </a:lnTo>
                    <a:lnTo>
                      <a:pt x="134" y="88"/>
                    </a:lnTo>
                    <a:lnTo>
                      <a:pt x="140" y="87"/>
                    </a:lnTo>
                    <a:lnTo>
                      <a:pt x="139" y="79"/>
                    </a:lnTo>
                    <a:lnTo>
                      <a:pt x="137" y="65"/>
                    </a:lnTo>
                    <a:lnTo>
                      <a:pt x="142" y="65"/>
                    </a:lnTo>
                    <a:lnTo>
                      <a:pt x="142" y="59"/>
                    </a:lnTo>
                    <a:lnTo>
                      <a:pt x="148" y="56"/>
                    </a:lnTo>
                    <a:lnTo>
                      <a:pt x="145" y="50"/>
                    </a:lnTo>
                    <a:lnTo>
                      <a:pt x="137" y="47"/>
                    </a:lnTo>
                    <a:lnTo>
                      <a:pt x="131" y="53"/>
                    </a:lnTo>
                    <a:lnTo>
                      <a:pt x="129" y="59"/>
                    </a:lnTo>
                    <a:lnTo>
                      <a:pt x="120" y="59"/>
                    </a:lnTo>
                    <a:lnTo>
                      <a:pt x="117" y="58"/>
                    </a:lnTo>
                    <a:lnTo>
                      <a:pt x="113" y="49"/>
                    </a:lnTo>
                    <a:lnTo>
                      <a:pt x="117" y="44"/>
                    </a:lnTo>
                    <a:lnTo>
                      <a:pt x="114" y="41"/>
                    </a:lnTo>
                    <a:lnTo>
                      <a:pt x="111" y="38"/>
                    </a:lnTo>
                    <a:lnTo>
                      <a:pt x="102" y="40"/>
                    </a:lnTo>
                    <a:lnTo>
                      <a:pt x="90" y="36"/>
                    </a:lnTo>
                    <a:lnTo>
                      <a:pt x="87" y="44"/>
                    </a:lnTo>
                    <a:lnTo>
                      <a:pt x="84" y="44"/>
                    </a:lnTo>
                    <a:lnTo>
                      <a:pt x="87" y="36"/>
                    </a:lnTo>
                    <a:lnTo>
                      <a:pt x="82" y="32"/>
                    </a:lnTo>
                    <a:lnTo>
                      <a:pt x="79" y="23"/>
                    </a:lnTo>
                    <a:lnTo>
                      <a:pt x="66" y="11"/>
                    </a:lnTo>
                    <a:lnTo>
                      <a:pt x="64" y="14"/>
                    </a:lnTo>
                    <a:lnTo>
                      <a:pt x="55" y="15"/>
                    </a:lnTo>
                    <a:lnTo>
                      <a:pt x="54" y="9"/>
                    </a:lnTo>
                    <a:lnTo>
                      <a:pt x="4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8" name="Freeform 2265">
                <a:extLst>
                  <a:ext uri="{FF2B5EF4-FFF2-40B4-BE49-F238E27FC236}">
                    <a16:creationId xmlns:a16="http://schemas.microsoft.com/office/drawing/2014/main" id="{153B37CF-8756-1668-809F-F477B69FF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980"/>
                <a:ext cx="73" cy="49"/>
              </a:xfrm>
              <a:custGeom>
                <a:avLst/>
                <a:gdLst>
                  <a:gd name="T0" fmla="*/ 54 w 148"/>
                  <a:gd name="T1" fmla="*/ 9 h 99"/>
                  <a:gd name="T2" fmla="*/ 64 w 148"/>
                  <a:gd name="T3" fmla="*/ 14 h 99"/>
                  <a:gd name="T4" fmla="*/ 79 w 148"/>
                  <a:gd name="T5" fmla="*/ 23 h 99"/>
                  <a:gd name="T6" fmla="*/ 87 w 148"/>
                  <a:gd name="T7" fmla="*/ 36 h 99"/>
                  <a:gd name="T8" fmla="*/ 87 w 148"/>
                  <a:gd name="T9" fmla="*/ 44 h 99"/>
                  <a:gd name="T10" fmla="*/ 102 w 148"/>
                  <a:gd name="T11" fmla="*/ 40 h 99"/>
                  <a:gd name="T12" fmla="*/ 114 w 148"/>
                  <a:gd name="T13" fmla="*/ 41 h 99"/>
                  <a:gd name="T14" fmla="*/ 113 w 148"/>
                  <a:gd name="T15" fmla="*/ 49 h 99"/>
                  <a:gd name="T16" fmla="*/ 120 w 148"/>
                  <a:gd name="T17" fmla="*/ 59 h 99"/>
                  <a:gd name="T18" fmla="*/ 131 w 148"/>
                  <a:gd name="T19" fmla="*/ 53 h 99"/>
                  <a:gd name="T20" fmla="*/ 145 w 148"/>
                  <a:gd name="T21" fmla="*/ 50 h 99"/>
                  <a:gd name="T22" fmla="*/ 142 w 148"/>
                  <a:gd name="T23" fmla="*/ 59 h 99"/>
                  <a:gd name="T24" fmla="*/ 137 w 148"/>
                  <a:gd name="T25" fmla="*/ 65 h 99"/>
                  <a:gd name="T26" fmla="*/ 140 w 148"/>
                  <a:gd name="T27" fmla="*/ 87 h 99"/>
                  <a:gd name="T28" fmla="*/ 131 w 148"/>
                  <a:gd name="T29" fmla="*/ 90 h 99"/>
                  <a:gd name="T30" fmla="*/ 108 w 148"/>
                  <a:gd name="T31" fmla="*/ 93 h 99"/>
                  <a:gd name="T32" fmla="*/ 101 w 148"/>
                  <a:gd name="T33" fmla="*/ 93 h 99"/>
                  <a:gd name="T34" fmla="*/ 93 w 148"/>
                  <a:gd name="T35" fmla="*/ 93 h 99"/>
                  <a:gd name="T36" fmla="*/ 78 w 148"/>
                  <a:gd name="T37" fmla="*/ 99 h 99"/>
                  <a:gd name="T38" fmla="*/ 76 w 148"/>
                  <a:gd name="T39" fmla="*/ 82 h 99"/>
                  <a:gd name="T40" fmla="*/ 67 w 148"/>
                  <a:gd name="T41" fmla="*/ 71 h 99"/>
                  <a:gd name="T42" fmla="*/ 61 w 148"/>
                  <a:gd name="T43" fmla="*/ 64 h 99"/>
                  <a:gd name="T44" fmla="*/ 49 w 148"/>
                  <a:gd name="T45" fmla="*/ 68 h 99"/>
                  <a:gd name="T46" fmla="*/ 37 w 148"/>
                  <a:gd name="T47" fmla="*/ 64 h 99"/>
                  <a:gd name="T48" fmla="*/ 26 w 148"/>
                  <a:gd name="T49" fmla="*/ 58 h 99"/>
                  <a:gd name="T50" fmla="*/ 11 w 148"/>
                  <a:gd name="T51" fmla="*/ 55 h 99"/>
                  <a:gd name="T52" fmla="*/ 14 w 148"/>
                  <a:gd name="T53" fmla="*/ 40 h 99"/>
                  <a:gd name="T54" fmla="*/ 0 w 148"/>
                  <a:gd name="T55" fmla="*/ 20 h 99"/>
                  <a:gd name="T56" fmla="*/ 8 w 148"/>
                  <a:gd name="T57" fmla="*/ 24 h 99"/>
                  <a:gd name="T58" fmla="*/ 10 w 148"/>
                  <a:gd name="T59" fmla="*/ 17 h 99"/>
                  <a:gd name="T60" fmla="*/ 8 w 148"/>
                  <a:gd name="T61" fmla="*/ 5 h 99"/>
                  <a:gd name="T62" fmla="*/ 23 w 148"/>
                  <a:gd name="T63" fmla="*/ 2 h 99"/>
                  <a:gd name="T64" fmla="*/ 46 w 148"/>
                  <a:gd name="T65" fmla="*/ 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" h="99">
                    <a:moveTo>
                      <a:pt x="46" y="6"/>
                    </a:moveTo>
                    <a:lnTo>
                      <a:pt x="54" y="9"/>
                    </a:lnTo>
                    <a:lnTo>
                      <a:pt x="55" y="15"/>
                    </a:lnTo>
                    <a:lnTo>
                      <a:pt x="64" y="14"/>
                    </a:lnTo>
                    <a:lnTo>
                      <a:pt x="66" y="11"/>
                    </a:lnTo>
                    <a:lnTo>
                      <a:pt x="79" y="23"/>
                    </a:lnTo>
                    <a:lnTo>
                      <a:pt x="82" y="32"/>
                    </a:lnTo>
                    <a:lnTo>
                      <a:pt x="87" y="36"/>
                    </a:lnTo>
                    <a:lnTo>
                      <a:pt x="84" y="44"/>
                    </a:lnTo>
                    <a:lnTo>
                      <a:pt x="87" y="44"/>
                    </a:lnTo>
                    <a:lnTo>
                      <a:pt x="90" y="36"/>
                    </a:lnTo>
                    <a:lnTo>
                      <a:pt x="102" y="40"/>
                    </a:lnTo>
                    <a:lnTo>
                      <a:pt x="111" y="38"/>
                    </a:lnTo>
                    <a:lnTo>
                      <a:pt x="114" y="41"/>
                    </a:lnTo>
                    <a:lnTo>
                      <a:pt x="117" y="44"/>
                    </a:lnTo>
                    <a:lnTo>
                      <a:pt x="113" y="49"/>
                    </a:lnTo>
                    <a:lnTo>
                      <a:pt x="117" y="58"/>
                    </a:lnTo>
                    <a:lnTo>
                      <a:pt x="120" y="59"/>
                    </a:lnTo>
                    <a:lnTo>
                      <a:pt x="129" y="59"/>
                    </a:lnTo>
                    <a:lnTo>
                      <a:pt x="131" y="53"/>
                    </a:lnTo>
                    <a:lnTo>
                      <a:pt x="137" y="47"/>
                    </a:lnTo>
                    <a:lnTo>
                      <a:pt x="145" y="50"/>
                    </a:lnTo>
                    <a:lnTo>
                      <a:pt x="148" y="56"/>
                    </a:lnTo>
                    <a:lnTo>
                      <a:pt x="142" y="59"/>
                    </a:lnTo>
                    <a:lnTo>
                      <a:pt x="142" y="65"/>
                    </a:lnTo>
                    <a:lnTo>
                      <a:pt x="137" y="65"/>
                    </a:lnTo>
                    <a:lnTo>
                      <a:pt x="139" y="79"/>
                    </a:lnTo>
                    <a:lnTo>
                      <a:pt x="140" y="87"/>
                    </a:lnTo>
                    <a:lnTo>
                      <a:pt x="134" y="88"/>
                    </a:lnTo>
                    <a:lnTo>
                      <a:pt x="131" y="90"/>
                    </a:lnTo>
                    <a:lnTo>
                      <a:pt x="120" y="88"/>
                    </a:lnTo>
                    <a:lnTo>
                      <a:pt x="108" y="93"/>
                    </a:lnTo>
                    <a:lnTo>
                      <a:pt x="107" y="96"/>
                    </a:lnTo>
                    <a:lnTo>
                      <a:pt x="101" y="93"/>
                    </a:lnTo>
                    <a:lnTo>
                      <a:pt x="99" y="96"/>
                    </a:lnTo>
                    <a:lnTo>
                      <a:pt x="93" y="93"/>
                    </a:lnTo>
                    <a:lnTo>
                      <a:pt x="87" y="96"/>
                    </a:lnTo>
                    <a:lnTo>
                      <a:pt x="78" y="99"/>
                    </a:lnTo>
                    <a:lnTo>
                      <a:pt x="73" y="91"/>
                    </a:lnTo>
                    <a:lnTo>
                      <a:pt x="76" y="82"/>
                    </a:lnTo>
                    <a:lnTo>
                      <a:pt x="67" y="78"/>
                    </a:lnTo>
                    <a:lnTo>
                      <a:pt x="67" y="71"/>
                    </a:lnTo>
                    <a:lnTo>
                      <a:pt x="64" y="71"/>
                    </a:lnTo>
                    <a:lnTo>
                      <a:pt x="61" y="64"/>
                    </a:lnTo>
                    <a:lnTo>
                      <a:pt x="52" y="65"/>
                    </a:lnTo>
                    <a:lnTo>
                      <a:pt x="49" y="68"/>
                    </a:lnTo>
                    <a:lnTo>
                      <a:pt x="41" y="58"/>
                    </a:lnTo>
                    <a:lnTo>
                      <a:pt x="37" y="64"/>
                    </a:lnTo>
                    <a:lnTo>
                      <a:pt x="28" y="59"/>
                    </a:lnTo>
                    <a:lnTo>
                      <a:pt x="26" y="58"/>
                    </a:lnTo>
                    <a:lnTo>
                      <a:pt x="11" y="59"/>
                    </a:lnTo>
                    <a:lnTo>
                      <a:pt x="11" y="55"/>
                    </a:lnTo>
                    <a:lnTo>
                      <a:pt x="13" y="46"/>
                    </a:lnTo>
                    <a:lnTo>
                      <a:pt x="14" y="40"/>
                    </a:lnTo>
                    <a:lnTo>
                      <a:pt x="8" y="33"/>
                    </a:lnTo>
                    <a:lnTo>
                      <a:pt x="0" y="20"/>
                    </a:lnTo>
                    <a:lnTo>
                      <a:pt x="6" y="17"/>
                    </a:lnTo>
                    <a:lnTo>
                      <a:pt x="8" y="24"/>
                    </a:lnTo>
                    <a:lnTo>
                      <a:pt x="16" y="23"/>
                    </a:lnTo>
                    <a:lnTo>
                      <a:pt x="10" y="17"/>
                    </a:lnTo>
                    <a:lnTo>
                      <a:pt x="8" y="9"/>
                    </a:lnTo>
                    <a:lnTo>
                      <a:pt x="8" y="5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8" y="8"/>
                    </a:lnTo>
                    <a:lnTo>
                      <a:pt x="4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9" name="Freeform 2266">
                <a:extLst>
                  <a:ext uri="{FF2B5EF4-FFF2-40B4-BE49-F238E27FC236}">
                    <a16:creationId xmlns:a16="http://schemas.microsoft.com/office/drawing/2014/main" id="{0F723726-04CA-410B-EE0A-35B5CCBC0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980"/>
                <a:ext cx="73" cy="49"/>
              </a:xfrm>
              <a:custGeom>
                <a:avLst/>
                <a:gdLst>
                  <a:gd name="T0" fmla="*/ 54 w 148"/>
                  <a:gd name="T1" fmla="*/ 9 h 99"/>
                  <a:gd name="T2" fmla="*/ 64 w 148"/>
                  <a:gd name="T3" fmla="*/ 14 h 99"/>
                  <a:gd name="T4" fmla="*/ 79 w 148"/>
                  <a:gd name="T5" fmla="*/ 23 h 99"/>
                  <a:gd name="T6" fmla="*/ 87 w 148"/>
                  <a:gd name="T7" fmla="*/ 36 h 99"/>
                  <a:gd name="T8" fmla="*/ 87 w 148"/>
                  <a:gd name="T9" fmla="*/ 44 h 99"/>
                  <a:gd name="T10" fmla="*/ 102 w 148"/>
                  <a:gd name="T11" fmla="*/ 40 h 99"/>
                  <a:gd name="T12" fmla="*/ 114 w 148"/>
                  <a:gd name="T13" fmla="*/ 41 h 99"/>
                  <a:gd name="T14" fmla="*/ 113 w 148"/>
                  <a:gd name="T15" fmla="*/ 49 h 99"/>
                  <a:gd name="T16" fmla="*/ 120 w 148"/>
                  <a:gd name="T17" fmla="*/ 59 h 99"/>
                  <a:gd name="T18" fmla="*/ 131 w 148"/>
                  <a:gd name="T19" fmla="*/ 53 h 99"/>
                  <a:gd name="T20" fmla="*/ 145 w 148"/>
                  <a:gd name="T21" fmla="*/ 50 h 99"/>
                  <a:gd name="T22" fmla="*/ 142 w 148"/>
                  <a:gd name="T23" fmla="*/ 59 h 99"/>
                  <a:gd name="T24" fmla="*/ 137 w 148"/>
                  <a:gd name="T25" fmla="*/ 65 h 99"/>
                  <a:gd name="T26" fmla="*/ 140 w 148"/>
                  <a:gd name="T27" fmla="*/ 87 h 99"/>
                  <a:gd name="T28" fmla="*/ 131 w 148"/>
                  <a:gd name="T29" fmla="*/ 90 h 99"/>
                  <a:gd name="T30" fmla="*/ 108 w 148"/>
                  <a:gd name="T31" fmla="*/ 93 h 99"/>
                  <a:gd name="T32" fmla="*/ 101 w 148"/>
                  <a:gd name="T33" fmla="*/ 93 h 99"/>
                  <a:gd name="T34" fmla="*/ 93 w 148"/>
                  <a:gd name="T35" fmla="*/ 93 h 99"/>
                  <a:gd name="T36" fmla="*/ 78 w 148"/>
                  <a:gd name="T37" fmla="*/ 99 h 99"/>
                  <a:gd name="T38" fmla="*/ 76 w 148"/>
                  <a:gd name="T39" fmla="*/ 82 h 99"/>
                  <a:gd name="T40" fmla="*/ 67 w 148"/>
                  <a:gd name="T41" fmla="*/ 71 h 99"/>
                  <a:gd name="T42" fmla="*/ 61 w 148"/>
                  <a:gd name="T43" fmla="*/ 64 h 99"/>
                  <a:gd name="T44" fmla="*/ 49 w 148"/>
                  <a:gd name="T45" fmla="*/ 68 h 99"/>
                  <a:gd name="T46" fmla="*/ 37 w 148"/>
                  <a:gd name="T47" fmla="*/ 64 h 99"/>
                  <a:gd name="T48" fmla="*/ 26 w 148"/>
                  <a:gd name="T49" fmla="*/ 58 h 99"/>
                  <a:gd name="T50" fmla="*/ 11 w 148"/>
                  <a:gd name="T51" fmla="*/ 55 h 99"/>
                  <a:gd name="T52" fmla="*/ 14 w 148"/>
                  <a:gd name="T53" fmla="*/ 40 h 99"/>
                  <a:gd name="T54" fmla="*/ 0 w 148"/>
                  <a:gd name="T55" fmla="*/ 20 h 99"/>
                  <a:gd name="T56" fmla="*/ 8 w 148"/>
                  <a:gd name="T57" fmla="*/ 24 h 99"/>
                  <a:gd name="T58" fmla="*/ 10 w 148"/>
                  <a:gd name="T59" fmla="*/ 17 h 99"/>
                  <a:gd name="T60" fmla="*/ 8 w 148"/>
                  <a:gd name="T61" fmla="*/ 5 h 99"/>
                  <a:gd name="T62" fmla="*/ 23 w 148"/>
                  <a:gd name="T63" fmla="*/ 2 h 99"/>
                  <a:gd name="T64" fmla="*/ 46 w 148"/>
                  <a:gd name="T65" fmla="*/ 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8" h="99">
                    <a:moveTo>
                      <a:pt x="46" y="6"/>
                    </a:moveTo>
                    <a:lnTo>
                      <a:pt x="54" y="9"/>
                    </a:lnTo>
                    <a:lnTo>
                      <a:pt x="55" y="15"/>
                    </a:lnTo>
                    <a:lnTo>
                      <a:pt x="64" y="14"/>
                    </a:lnTo>
                    <a:lnTo>
                      <a:pt x="66" y="11"/>
                    </a:lnTo>
                    <a:lnTo>
                      <a:pt x="79" y="23"/>
                    </a:lnTo>
                    <a:lnTo>
                      <a:pt x="82" y="32"/>
                    </a:lnTo>
                    <a:lnTo>
                      <a:pt x="87" y="36"/>
                    </a:lnTo>
                    <a:lnTo>
                      <a:pt x="84" y="44"/>
                    </a:lnTo>
                    <a:lnTo>
                      <a:pt x="87" y="44"/>
                    </a:lnTo>
                    <a:lnTo>
                      <a:pt x="90" y="36"/>
                    </a:lnTo>
                    <a:lnTo>
                      <a:pt x="102" y="40"/>
                    </a:lnTo>
                    <a:lnTo>
                      <a:pt x="111" y="38"/>
                    </a:lnTo>
                    <a:lnTo>
                      <a:pt x="114" y="41"/>
                    </a:lnTo>
                    <a:lnTo>
                      <a:pt x="117" y="44"/>
                    </a:lnTo>
                    <a:lnTo>
                      <a:pt x="113" y="49"/>
                    </a:lnTo>
                    <a:lnTo>
                      <a:pt x="117" y="58"/>
                    </a:lnTo>
                    <a:lnTo>
                      <a:pt x="120" y="59"/>
                    </a:lnTo>
                    <a:lnTo>
                      <a:pt x="129" y="59"/>
                    </a:lnTo>
                    <a:lnTo>
                      <a:pt x="131" y="53"/>
                    </a:lnTo>
                    <a:lnTo>
                      <a:pt x="137" y="47"/>
                    </a:lnTo>
                    <a:lnTo>
                      <a:pt x="145" y="50"/>
                    </a:lnTo>
                    <a:lnTo>
                      <a:pt x="148" y="56"/>
                    </a:lnTo>
                    <a:lnTo>
                      <a:pt x="142" y="59"/>
                    </a:lnTo>
                    <a:lnTo>
                      <a:pt x="142" y="65"/>
                    </a:lnTo>
                    <a:lnTo>
                      <a:pt x="137" y="65"/>
                    </a:lnTo>
                    <a:lnTo>
                      <a:pt x="139" y="79"/>
                    </a:lnTo>
                    <a:lnTo>
                      <a:pt x="140" y="87"/>
                    </a:lnTo>
                    <a:lnTo>
                      <a:pt x="134" y="88"/>
                    </a:lnTo>
                    <a:lnTo>
                      <a:pt x="131" y="90"/>
                    </a:lnTo>
                    <a:lnTo>
                      <a:pt x="120" y="88"/>
                    </a:lnTo>
                    <a:lnTo>
                      <a:pt x="108" y="93"/>
                    </a:lnTo>
                    <a:lnTo>
                      <a:pt x="107" y="96"/>
                    </a:lnTo>
                    <a:lnTo>
                      <a:pt x="101" y="93"/>
                    </a:lnTo>
                    <a:lnTo>
                      <a:pt x="99" y="96"/>
                    </a:lnTo>
                    <a:lnTo>
                      <a:pt x="93" y="93"/>
                    </a:lnTo>
                    <a:lnTo>
                      <a:pt x="87" y="96"/>
                    </a:lnTo>
                    <a:lnTo>
                      <a:pt x="78" y="99"/>
                    </a:lnTo>
                    <a:lnTo>
                      <a:pt x="73" y="91"/>
                    </a:lnTo>
                    <a:lnTo>
                      <a:pt x="76" y="82"/>
                    </a:lnTo>
                    <a:lnTo>
                      <a:pt x="67" y="78"/>
                    </a:lnTo>
                    <a:lnTo>
                      <a:pt x="67" y="71"/>
                    </a:lnTo>
                    <a:lnTo>
                      <a:pt x="64" y="71"/>
                    </a:lnTo>
                    <a:lnTo>
                      <a:pt x="61" y="64"/>
                    </a:lnTo>
                    <a:lnTo>
                      <a:pt x="52" y="65"/>
                    </a:lnTo>
                    <a:lnTo>
                      <a:pt x="49" y="68"/>
                    </a:lnTo>
                    <a:lnTo>
                      <a:pt x="41" y="58"/>
                    </a:lnTo>
                    <a:lnTo>
                      <a:pt x="37" y="64"/>
                    </a:lnTo>
                    <a:lnTo>
                      <a:pt x="28" y="59"/>
                    </a:lnTo>
                    <a:lnTo>
                      <a:pt x="26" y="58"/>
                    </a:lnTo>
                    <a:lnTo>
                      <a:pt x="11" y="59"/>
                    </a:lnTo>
                    <a:lnTo>
                      <a:pt x="11" y="55"/>
                    </a:lnTo>
                    <a:lnTo>
                      <a:pt x="13" y="46"/>
                    </a:lnTo>
                    <a:lnTo>
                      <a:pt x="14" y="40"/>
                    </a:lnTo>
                    <a:lnTo>
                      <a:pt x="8" y="33"/>
                    </a:lnTo>
                    <a:lnTo>
                      <a:pt x="0" y="20"/>
                    </a:lnTo>
                    <a:lnTo>
                      <a:pt x="6" y="17"/>
                    </a:lnTo>
                    <a:lnTo>
                      <a:pt x="8" y="24"/>
                    </a:lnTo>
                    <a:lnTo>
                      <a:pt x="16" y="23"/>
                    </a:lnTo>
                    <a:lnTo>
                      <a:pt x="10" y="17"/>
                    </a:lnTo>
                    <a:lnTo>
                      <a:pt x="8" y="9"/>
                    </a:lnTo>
                    <a:lnTo>
                      <a:pt x="8" y="5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8" y="8"/>
                    </a:lnTo>
                    <a:lnTo>
                      <a:pt x="46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0" name="Freeform 2267">
                <a:extLst>
                  <a:ext uri="{FF2B5EF4-FFF2-40B4-BE49-F238E27FC236}">
                    <a16:creationId xmlns:a16="http://schemas.microsoft.com/office/drawing/2014/main" id="{5C104A6E-1C58-BC75-D28A-E98FE38BF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024"/>
                <a:ext cx="77" cy="69"/>
              </a:xfrm>
              <a:custGeom>
                <a:avLst/>
                <a:gdLst>
                  <a:gd name="T0" fmla="*/ 129 w 154"/>
                  <a:gd name="T1" fmla="*/ 31 h 140"/>
                  <a:gd name="T2" fmla="*/ 113 w 154"/>
                  <a:gd name="T3" fmla="*/ 17 h 140"/>
                  <a:gd name="T4" fmla="*/ 121 w 154"/>
                  <a:gd name="T5" fmla="*/ 5 h 140"/>
                  <a:gd name="T6" fmla="*/ 112 w 154"/>
                  <a:gd name="T7" fmla="*/ 2 h 140"/>
                  <a:gd name="T8" fmla="*/ 89 w 154"/>
                  <a:gd name="T9" fmla="*/ 5 h 140"/>
                  <a:gd name="T10" fmla="*/ 82 w 154"/>
                  <a:gd name="T11" fmla="*/ 5 h 140"/>
                  <a:gd name="T12" fmla="*/ 82 w 154"/>
                  <a:gd name="T13" fmla="*/ 11 h 140"/>
                  <a:gd name="T14" fmla="*/ 77 w 154"/>
                  <a:gd name="T15" fmla="*/ 24 h 140"/>
                  <a:gd name="T16" fmla="*/ 66 w 154"/>
                  <a:gd name="T17" fmla="*/ 32 h 140"/>
                  <a:gd name="T18" fmla="*/ 50 w 154"/>
                  <a:gd name="T19" fmla="*/ 32 h 140"/>
                  <a:gd name="T20" fmla="*/ 50 w 154"/>
                  <a:gd name="T21" fmla="*/ 56 h 140"/>
                  <a:gd name="T22" fmla="*/ 35 w 154"/>
                  <a:gd name="T23" fmla="*/ 52 h 140"/>
                  <a:gd name="T24" fmla="*/ 19 w 154"/>
                  <a:gd name="T25" fmla="*/ 61 h 140"/>
                  <a:gd name="T26" fmla="*/ 18 w 154"/>
                  <a:gd name="T27" fmla="*/ 62 h 140"/>
                  <a:gd name="T28" fmla="*/ 4 w 154"/>
                  <a:gd name="T29" fmla="*/ 79 h 140"/>
                  <a:gd name="T30" fmla="*/ 6 w 154"/>
                  <a:gd name="T31" fmla="*/ 90 h 140"/>
                  <a:gd name="T32" fmla="*/ 10 w 154"/>
                  <a:gd name="T33" fmla="*/ 105 h 140"/>
                  <a:gd name="T34" fmla="*/ 4 w 154"/>
                  <a:gd name="T35" fmla="*/ 110 h 140"/>
                  <a:gd name="T36" fmla="*/ 4 w 154"/>
                  <a:gd name="T37" fmla="*/ 123 h 140"/>
                  <a:gd name="T38" fmla="*/ 13 w 154"/>
                  <a:gd name="T39" fmla="*/ 132 h 140"/>
                  <a:gd name="T40" fmla="*/ 25 w 154"/>
                  <a:gd name="T41" fmla="*/ 138 h 140"/>
                  <a:gd name="T42" fmla="*/ 41 w 154"/>
                  <a:gd name="T43" fmla="*/ 135 h 140"/>
                  <a:gd name="T44" fmla="*/ 54 w 154"/>
                  <a:gd name="T45" fmla="*/ 137 h 140"/>
                  <a:gd name="T46" fmla="*/ 56 w 154"/>
                  <a:gd name="T47" fmla="*/ 135 h 140"/>
                  <a:gd name="T48" fmla="*/ 53 w 154"/>
                  <a:gd name="T49" fmla="*/ 129 h 140"/>
                  <a:gd name="T50" fmla="*/ 69 w 154"/>
                  <a:gd name="T51" fmla="*/ 117 h 140"/>
                  <a:gd name="T52" fmla="*/ 80 w 154"/>
                  <a:gd name="T53" fmla="*/ 122 h 140"/>
                  <a:gd name="T54" fmla="*/ 82 w 154"/>
                  <a:gd name="T55" fmla="*/ 111 h 140"/>
                  <a:gd name="T56" fmla="*/ 83 w 154"/>
                  <a:gd name="T57" fmla="*/ 105 h 140"/>
                  <a:gd name="T58" fmla="*/ 85 w 154"/>
                  <a:gd name="T59" fmla="*/ 91 h 140"/>
                  <a:gd name="T60" fmla="*/ 98 w 154"/>
                  <a:gd name="T61" fmla="*/ 84 h 140"/>
                  <a:gd name="T62" fmla="*/ 107 w 154"/>
                  <a:gd name="T63" fmla="*/ 84 h 140"/>
                  <a:gd name="T64" fmla="*/ 115 w 154"/>
                  <a:gd name="T65" fmla="*/ 84 h 140"/>
                  <a:gd name="T66" fmla="*/ 113 w 154"/>
                  <a:gd name="T67" fmla="*/ 96 h 140"/>
                  <a:gd name="T68" fmla="*/ 124 w 154"/>
                  <a:gd name="T69" fmla="*/ 99 h 140"/>
                  <a:gd name="T70" fmla="*/ 132 w 154"/>
                  <a:gd name="T71" fmla="*/ 94 h 140"/>
                  <a:gd name="T72" fmla="*/ 145 w 154"/>
                  <a:gd name="T73" fmla="*/ 97 h 140"/>
                  <a:gd name="T74" fmla="*/ 151 w 154"/>
                  <a:gd name="T75" fmla="*/ 84 h 140"/>
                  <a:gd name="T76" fmla="*/ 151 w 154"/>
                  <a:gd name="T77" fmla="*/ 75 h 140"/>
                  <a:gd name="T78" fmla="*/ 120 w 154"/>
                  <a:gd name="T79" fmla="*/ 58 h 140"/>
                  <a:gd name="T80" fmla="*/ 132 w 154"/>
                  <a:gd name="T81" fmla="*/ 47 h 140"/>
                  <a:gd name="T82" fmla="*/ 135 w 154"/>
                  <a:gd name="T83" fmla="*/ 34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4" h="140">
                    <a:moveTo>
                      <a:pt x="135" y="34"/>
                    </a:moveTo>
                    <a:lnTo>
                      <a:pt x="129" y="31"/>
                    </a:lnTo>
                    <a:lnTo>
                      <a:pt x="118" y="20"/>
                    </a:lnTo>
                    <a:lnTo>
                      <a:pt x="113" y="17"/>
                    </a:lnTo>
                    <a:lnTo>
                      <a:pt x="115" y="11"/>
                    </a:lnTo>
                    <a:lnTo>
                      <a:pt x="121" y="5"/>
                    </a:lnTo>
                    <a:lnTo>
                      <a:pt x="115" y="0"/>
                    </a:lnTo>
                    <a:lnTo>
                      <a:pt x="112" y="2"/>
                    </a:lnTo>
                    <a:lnTo>
                      <a:pt x="101" y="0"/>
                    </a:lnTo>
                    <a:lnTo>
                      <a:pt x="89" y="5"/>
                    </a:lnTo>
                    <a:lnTo>
                      <a:pt x="88" y="8"/>
                    </a:lnTo>
                    <a:lnTo>
                      <a:pt x="82" y="5"/>
                    </a:lnTo>
                    <a:lnTo>
                      <a:pt x="80" y="8"/>
                    </a:lnTo>
                    <a:lnTo>
                      <a:pt x="82" y="11"/>
                    </a:lnTo>
                    <a:lnTo>
                      <a:pt x="85" y="24"/>
                    </a:lnTo>
                    <a:lnTo>
                      <a:pt x="77" y="24"/>
                    </a:lnTo>
                    <a:lnTo>
                      <a:pt x="71" y="23"/>
                    </a:lnTo>
                    <a:lnTo>
                      <a:pt x="66" y="32"/>
                    </a:lnTo>
                    <a:lnTo>
                      <a:pt x="54" y="28"/>
                    </a:lnTo>
                    <a:lnTo>
                      <a:pt x="50" y="32"/>
                    </a:lnTo>
                    <a:lnTo>
                      <a:pt x="50" y="40"/>
                    </a:lnTo>
                    <a:lnTo>
                      <a:pt x="50" y="56"/>
                    </a:lnTo>
                    <a:lnTo>
                      <a:pt x="41" y="53"/>
                    </a:lnTo>
                    <a:lnTo>
                      <a:pt x="35" y="52"/>
                    </a:lnTo>
                    <a:lnTo>
                      <a:pt x="21" y="53"/>
                    </a:lnTo>
                    <a:lnTo>
                      <a:pt x="19" y="61"/>
                    </a:lnTo>
                    <a:lnTo>
                      <a:pt x="18" y="61"/>
                    </a:lnTo>
                    <a:lnTo>
                      <a:pt x="18" y="62"/>
                    </a:lnTo>
                    <a:lnTo>
                      <a:pt x="16" y="67"/>
                    </a:lnTo>
                    <a:lnTo>
                      <a:pt x="4" y="79"/>
                    </a:lnTo>
                    <a:lnTo>
                      <a:pt x="0" y="90"/>
                    </a:lnTo>
                    <a:lnTo>
                      <a:pt x="6" y="90"/>
                    </a:lnTo>
                    <a:lnTo>
                      <a:pt x="12" y="96"/>
                    </a:lnTo>
                    <a:lnTo>
                      <a:pt x="10" y="105"/>
                    </a:lnTo>
                    <a:lnTo>
                      <a:pt x="4" y="105"/>
                    </a:lnTo>
                    <a:lnTo>
                      <a:pt x="4" y="110"/>
                    </a:lnTo>
                    <a:lnTo>
                      <a:pt x="0" y="113"/>
                    </a:lnTo>
                    <a:lnTo>
                      <a:pt x="4" y="123"/>
                    </a:lnTo>
                    <a:lnTo>
                      <a:pt x="9" y="120"/>
                    </a:lnTo>
                    <a:lnTo>
                      <a:pt x="13" y="132"/>
                    </a:lnTo>
                    <a:lnTo>
                      <a:pt x="19" y="138"/>
                    </a:lnTo>
                    <a:lnTo>
                      <a:pt x="25" y="138"/>
                    </a:lnTo>
                    <a:lnTo>
                      <a:pt x="36" y="132"/>
                    </a:lnTo>
                    <a:lnTo>
                      <a:pt x="41" y="135"/>
                    </a:lnTo>
                    <a:lnTo>
                      <a:pt x="47" y="140"/>
                    </a:lnTo>
                    <a:lnTo>
                      <a:pt x="54" y="137"/>
                    </a:lnTo>
                    <a:lnTo>
                      <a:pt x="62" y="138"/>
                    </a:lnTo>
                    <a:lnTo>
                      <a:pt x="56" y="135"/>
                    </a:lnTo>
                    <a:lnTo>
                      <a:pt x="56" y="131"/>
                    </a:lnTo>
                    <a:lnTo>
                      <a:pt x="53" y="129"/>
                    </a:lnTo>
                    <a:lnTo>
                      <a:pt x="51" y="116"/>
                    </a:lnTo>
                    <a:lnTo>
                      <a:pt x="69" y="117"/>
                    </a:lnTo>
                    <a:lnTo>
                      <a:pt x="74" y="117"/>
                    </a:lnTo>
                    <a:lnTo>
                      <a:pt x="80" y="122"/>
                    </a:lnTo>
                    <a:lnTo>
                      <a:pt x="83" y="120"/>
                    </a:lnTo>
                    <a:lnTo>
                      <a:pt x="82" y="111"/>
                    </a:lnTo>
                    <a:lnTo>
                      <a:pt x="86" y="110"/>
                    </a:lnTo>
                    <a:lnTo>
                      <a:pt x="83" y="105"/>
                    </a:lnTo>
                    <a:lnTo>
                      <a:pt x="82" y="94"/>
                    </a:lnTo>
                    <a:lnTo>
                      <a:pt x="85" y="91"/>
                    </a:lnTo>
                    <a:lnTo>
                      <a:pt x="95" y="90"/>
                    </a:lnTo>
                    <a:lnTo>
                      <a:pt x="98" y="84"/>
                    </a:lnTo>
                    <a:lnTo>
                      <a:pt x="103" y="85"/>
                    </a:lnTo>
                    <a:lnTo>
                      <a:pt x="107" y="84"/>
                    </a:lnTo>
                    <a:lnTo>
                      <a:pt x="110" y="81"/>
                    </a:lnTo>
                    <a:lnTo>
                      <a:pt x="115" y="84"/>
                    </a:lnTo>
                    <a:lnTo>
                      <a:pt x="107" y="94"/>
                    </a:lnTo>
                    <a:lnTo>
                      <a:pt x="113" y="96"/>
                    </a:lnTo>
                    <a:lnTo>
                      <a:pt x="120" y="96"/>
                    </a:lnTo>
                    <a:lnTo>
                      <a:pt x="124" y="99"/>
                    </a:lnTo>
                    <a:lnTo>
                      <a:pt x="129" y="91"/>
                    </a:lnTo>
                    <a:lnTo>
                      <a:pt x="132" y="94"/>
                    </a:lnTo>
                    <a:lnTo>
                      <a:pt x="135" y="94"/>
                    </a:lnTo>
                    <a:lnTo>
                      <a:pt x="145" y="97"/>
                    </a:lnTo>
                    <a:lnTo>
                      <a:pt x="151" y="87"/>
                    </a:lnTo>
                    <a:lnTo>
                      <a:pt x="151" y="84"/>
                    </a:lnTo>
                    <a:lnTo>
                      <a:pt x="154" y="78"/>
                    </a:lnTo>
                    <a:lnTo>
                      <a:pt x="151" y="75"/>
                    </a:lnTo>
                    <a:lnTo>
                      <a:pt x="121" y="59"/>
                    </a:lnTo>
                    <a:lnTo>
                      <a:pt x="120" y="58"/>
                    </a:lnTo>
                    <a:lnTo>
                      <a:pt x="126" y="47"/>
                    </a:lnTo>
                    <a:lnTo>
                      <a:pt x="132" y="47"/>
                    </a:lnTo>
                    <a:lnTo>
                      <a:pt x="135" y="41"/>
                    </a:lnTo>
                    <a:lnTo>
                      <a:pt x="135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1" name="Freeform 2268">
                <a:extLst>
                  <a:ext uri="{FF2B5EF4-FFF2-40B4-BE49-F238E27FC236}">
                    <a16:creationId xmlns:a16="http://schemas.microsoft.com/office/drawing/2014/main" id="{F525A0E7-141F-CE18-93FC-5E7CEB255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024"/>
                <a:ext cx="77" cy="69"/>
              </a:xfrm>
              <a:custGeom>
                <a:avLst/>
                <a:gdLst>
                  <a:gd name="T0" fmla="*/ 135 w 154"/>
                  <a:gd name="T1" fmla="*/ 41 h 140"/>
                  <a:gd name="T2" fmla="*/ 126 w 154"/>
                  <a:gd name="T3" fmla="*/ 47 h 140"/>
                  <a:gd name="T4" fmla="*/ 121 w 154"/>
                  <a:gd name="T5" fmla="*/ 59 h 140"/>
                  <a:gd name="T6" fmla="*/ 154 w 154"/>
                  <a:gd name="T7" fmla="*/ 78 h 140"/>
                  <a:gd name="T8" fmla="*/ 151 w 154"/>
                  <a:gd name="T9" fmla="*/ 87 h 140"/>
                  <a:gd name="T10" fmla="*/ 135 w 154"/>
                  <a:gd name="T11" fmla="*/ 94 h 140"/>
                  <a:gd name="T12" fmla="*/ 129 w 154"/>
                  <a:gd name="T13" fmla="*/ 91 h 140"/>
                  <a:gd name="T14" fmla="*/ 120 w 154"/>
                  <a:gd name="T15" fmla="*/ 96 h 140"/>
                  <a:gd name="T16" fmla="*/ 107 w 154"/>
                  <a:gd name="T17" fmla="*/ 94 h 140"/>
                  <a:gd name="T18" fmla="*/ 110 w 154"/>
                  <a:gd name="T19" fmla="*/ 81 h 140"/>
                  <a:gd name="T20" fmla="*/ 103 w 154"/>
                  <a:gd name="T21" fmla="*/ 85 h 140"/>
                  <a:gd name="T22" fmla="*/ 95 w 154"/>
                  <a:gd name="T23" fmla="*/ 90 h 140"/>
                  <a:gd name="T24" fmla="*/ 82 w 154"/>
                  <a:gd name="T25" fmla="*/ 94 h 140"/>
                  <a:gd name="T26" fmla="*/ 86 w 154"/>
                  <a:gd name="T27" fmla="*/ 110 h 140"/>
                  <a:gd name="T28" fmla="*/ 83 w 154"/>
                  <a:gd name="T29" fmla="*/ 120 h 140"/>
                  <a:gd name="T30" fmla="*/ 74 w 154"/>
                  <a:gd name="T31" fmla="*/ 117 h 140"/>
                  <a:gd name="T32" fmla="*/ 51 w 154"/>
                  <a:gd name="T33" fmla="*/ 116 h 140"/>
                  <a:gd name="T34" fmla="*/ 56 w 154"/>
                  <a:gd name="T35" fmla="*/ 131 h 140"/>
                  <a:gd name="T36" fmla="*/ 62 w 154"/>
                  <a:gd name="T37" fmla="*/ 138 h 140"/>
                  <a:gd name="T38" fmla="*/ 47 w 154"/>
                  <a:gd name="T39" fmla="*/ 140 h 140"/>
                  <a:gd name="T40" fmla="*/ 36 w 154"/>
                  <a:gd name="T41" fmla="*/ 132 h 140"/>
                  <a:gd name="T42" fmla="*/ 19 w 154"/>
                  <a:gd name="T43" fmla="*/ 138 h 140"/>
                  <a:gd name="T44" fmla="*/ 9 w 154"/>
                  <a:gd name="T45" fmla="*/ 120 h 140"/>
                  <a:gd name="T46" fmla="*/ 0 w 154"/>
                  <a:gd name="T47" fmla="*/ 113 h 140"/>
                  <a:gd name="T48" fmla="*/ 4 w 154"/>
                  <a:gd name="T49" fmla="*/ 105 h 140"/>
                  <a:gd name="T50" fmla="*/ 12 w 154"/>
                  <a:gd name="T51" fmla="*/ 96 h 140"/>
                  <a:gd name="T52" fmla="*/ 0 w 154"/>
                  <a:gd name="T53" fmla="*/ 90 h 140"/>
                  <a:gd name="T54" fmla="*/ 16 w 154"/>
                  <a:gd name="T55" fmla="*/ 67 h 140"/>
                  <a:gd name="T56" fmla="*/ 18 w 154"/>
                  <a:gd name="T57" fmla="*/ 61 h 140"/>
                  <a:gd name="T58" fmla="*/ 21 w 154"/>
                  <a:gd name="T59" fmla="*/ 53 h 140"/>
                  <a:gd name="T60" fmla="*/ 41 w 154"/>
                  <a:gd name="T61" fmla="*/ 53 h 140"/>
                  <a:gd name="T62" fmla="*/ 50 w 154"/>
                  <a:gd name="T63" fmla="*/ 40 h 140"/>
                  <a:gd name="T64" fmla="*/ 54 w 154"/>
                  <a:gd name="T65" fmla="*/ 28 h 140"/>
                  <a:gd name="T66" fmla="*/ 71 w 154"/>
                  <a:gd name="T67" fmla="*/ 23 h 140"/>
                  <a:gd name="T68" fmla="*/ 85 w 154"/>
                  <a:gd name="T69" fmla="*/ 24 h 140"/>
                  <a:gd name="T70" fmla="*/ 80 w 154"/>
                  <a:gd name="T71" fmla="*/ 8 h 140"/>
                  <a:gd name="T72" fmla="*/ 88 w 154"/>
                  <a:gd name="T73" fmla="*/ 8 h 140"/>
                  <a:gd name="T74" fmla="*/ 101 w 154"/>
                  <a:gd name="T75" fmla="*/ 0 h 140"/>
                  <a:gd name="T76" fmla="*/ 115 w 154"/>
                  <a:gd name="T77" fmla="*/ 0 h 140"/>
                  <a:gd name="T78" fmla="*/ 115 w 154"/>
                  <a:gd name="T79" fmla="*/ 11 h 140"/>
                  <a:gd name="T80" fmla="*/ 118 w 154"/>
                  <a:gd name="T81" fmla="*/ 20 h 140"/>
                  <a:gd name="T82" fmla="*/ 135 w 154"/>
                  <a:gd name="T83" fmla="*/ 34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4" h="140">
                    <a:moveTo>
                      <a:pt x="135" y="34"/>
                    </a:moveTo>
                    <a:lnTo>
                      <a:pt x="135" y="41"/>
                    </a:lnTo>
                    <a:lnTo>
                      <a:pt x="132" y="47"/>
                    </a:lnTo>
                    <a:lnTo>
                      <a:pt x="126" y="47"/>
                    </a:lnTo>
                    <a:lnTo>
                      <a:pt x="120" y="58"/>
                    </a:lnTo>
                    <a:lnTo>
                      <a:pt x="121" y="59"/>
                    </a:lnTo>
                    <a:lnTo>
                      <a:pt x="151" y="75"/>
                    </a:lnTo>
                    <a:lnTo>
                      <a:pt x="154" y="78"/>
                    </a:lnTo>
                    <a:lnTo>
                      <a:pt x="151" y="84"/>
                    </a:lnTo>
                    <a:lnTo>
                      <a:pt x="151" y="87"/>
                    </a:lnTo>
                    <a:lnTo>
                      <a:pt x="145" y="97"/>
                    </a:lnTo>
                    <a:lnTo>
                      <a:pt x="135" y="94"/>
                    </a:lnTo>
                    <a:lnTo>
                      <a:pt x="132" y="94"/>
                    </a:lnTo>
                    <a:lnTo>
                      <a:pt x="129" y="91"/>
                    </a:lnTo>
                    <a:lnTo>
                      <a:pt x="124" y="99"/>
                    </a:lnTo>
                    <a:lnTo>
                      <a:pt x="120" y="96"/>
                    </a:lnTo>
                    <a:lnTo>
                      <a:pt x="113" y="96"/>
                    </a:lnTo>
                    <a:lnTo>
                      <a:pt x="107" y="94"/>
                    </a:lnTo>
                    <a:lnTo>
                      <a:pt x="115" y="84"/>
                    </a:lnTo>
                    <a:lnTo>
                      <a:pt x="110" y="81"/>
                    </a:lnTo>
                    <a:lnTo>
                      <a:pt x="107" y="84"/>
                    </a:lnTo>
                    <a:lnTo>
                      <a:pt x="103" y="85"/>
                    </a:lnTo>
                    <a:lnTo>
                      <a:pt x="98" y="84"/>
                    </a:lnTo>
                    <a:lnTo>
                      <a:pt x="95" y="90"/>
                    </a:lnTo>
                    <a:lnTo>
                      <a:pt x="85" y="91"/>
                    </a:lnTo>
                    <a:lnTo>
                      <a:pt x="82" y="94"/>
                    </a:lnTo>
                    <a:lnTo>
                      <a:pt x="83" y="105"/>
                    </a:lnTo>
                    <a:lnTo>
                      <a:pt x="86" y="110"/>
                    </a:lnTo>
                    <a:lnTo>
                      <a:pt x="82" y="111"/>
                    </a:lnTo>
                    <a:lnTo>
                      <a:pt x="83" y="120"/>
                    </a:lnTo>
                    <a:lnTo>
                      <a:pt x="80" y="122"/>
                    </a:lnTo>
                    <a:lnTo>
                      <a:pt x="74" y="117"/>
                    </a:lnTo>
                    <a:lnTo>
                      <a:pt x="69" y="117"/>
                    </a:lnTo>
                    <a:lnTo>
                      <a:pt x="51" y="116"/>
                    </a:lnTo>
                    <a:lnTo>
                      <a:pt x="53" y="129"/>
                    </a:lnTo>
                    <a:lnTo>
                      <a:pt x="56" y="131"/>
                    </a:lnTo>
                    <a:lnTo>
                      <a:pt x="56" y="135"/>
                    </a:lnTo>
                    <a:lnTo>
                      <a:pt x="62" y="138"/>
                    </a:lnTo>
                    <a:lnTo>
                      <a:pt x="54" y="137"/>
                    </a:lnTo>
                    <a:lnTo>
                      <a:pt x="47" y="140"/>
                    </a:lnTo>
                    <a:lnTo>
                      <a:pt x="41" y="135"/>
                    </a:lnTo>
                    <a:lnTo>
                      <a:pt x="36" y="132"/>
                    </a:lnTo>
                    <a:lnTo>
                      <a:pt x="25" y="138"/>
                    </a:lnTo>
                    <a:lnTo>
                      <a:pt x="19" y="138"/>
                    </a:lnTo>
                    <a:lnTo>
                      <a:pt x="13" y="132"/>
                    </a:lnTo>
                    <a:lnTo>
                      <a:pt x="9" y="120"/>
                    </a:lnTo>
                    <a:lnTo>
                      <a:pt x="4" y="123"/>
                    </a:lnTo>
                    <a:lnTo>
                      <a:pt x="0" y="113"/>
                    </a:lnTo>
                    <a:lnTo>
                      <a:pt x="4" y="110"/>
                    </a:lnTo>
                    <a:lnTo>
                      <a:pt x="4" y="105"/>
                    </a:lnTo>
                    <a:lnTo>
                      <a:pt x="10" y="105"/>
                    </a:lnTo>
                    <a:lnTo>
                      <a:pt x="12" y="96"/>
                    </a:lnTo>
                    <a:lnTo>
                      <a:pt x="6" y="90"/>
                    </a:lnTo>
                    <a:lnTo>
                      <a:pt x="0" y="90"/>
                    </a:lnTo>
                    <a:lnTo>
                      <a:pt x="4" y="79"/>
                    </a:lnTo>
                    <a:lnTo>
                      <a:pt x="16" y="67"/>
                    </a:lnTo>
                    <a:lnTo>
                      <a:pt x="18" y="62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1" y="53"/>
                    </a:lnTo>
                    <a:lnTo>
                      <a:pt x="35" y="52"/>
                    </a:lnTo>
                    <a:lnTo>
                      <a:pt x="41" y="53"/>
                    </a:lnTo>
                    <a:lnTo>
                      <a:pt x="50" y="56"/>
                    </a:lnTo>
                    <a:lnTo>
                      <a:pt x="50" y="40"/>
                    </a:lnTo>
                    <a:lnTo>
                      <a:pt x="50" y="32"/>
                    </a:lnTo>
                    <a:lnTo>
                      <a:pt x="54" y="28"/>
                    </a:lnTo>
                    <a:lnTo>
                      <a:pt x="66" y="32"/>
                    </a:lnTo>
                    <a:lnTo>
                      <a:pt x="71" y="23"/>
                    </a:lnTo>
                    <a:lnTo>
                      <a:pt x="77" y="24"/>
                    </a:lnTo>
                    <a:lnTo>
                      <a:pt x="85" y="24"/>
                    </a:lnTo>
                    <a:lnTo>
                      <a:pt x="82" y="11"/>
                    </a:lnTo>
                    <a:lnTo>
                      <a:pt x="80" y="8"/>
                    </a:lnTo>
                    <a:lnTo>
                      <a:pt x="82" y="5"/>
                    </a:lnTo>
                    <a:lnTo>
                      <a:pt x="88" y="8"/>
                    </a:lnTo>
                    <a:lnTo>
                      <a:pt x="89" y="5"/>
                    </a:lnTo>
                    <a:lnTo>
                      <a:pt x="101" y="0"/>
                    </a:lnTo>
                    <a:lnTo>
                      <a:pt x="112" y="2"/>
                    </a:lnTo>
                    <a:lnTo>
                      <a:pt x="115" y="0"/>
                    </a:lnTo>
                    <a:lnTo>
                      <a:pt x="121" y="5"/>
                    </a:lnTo>
                    <a:lnTo>
                      <a:pt x="115" y="11"/>
                    </a:lnTo>
                    <a:lnTo>
                      <a:pt x="113" y="17"/>
                    </a:lnTo>
                    <a:lnTo>
                      <a:pt x="118" y="20"/>
                    </a:lnTo>
                    <a:lnTo>
                      <a:pt x="129" y="31"/>
                    </a:lnTo>
                    <a:lnTo>
                      <a:pt x="135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2" name="Freeform 2269">
                <a:extLst>
                  <a:ext uri="{FF2B5EF4-FFF2-40B4-BE49-F238E27FC236}">
                    <a16:creationId xmlns:a16="http://schemas.microsoft.com/office/drawing/2014/main" id="{AA0756CF-47A9-6EF6-2E15-45867FC0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024"/>
                <a:ext cx="77" cy="69"/>
              </a:xfrm>
              <a:custGeom>
                <a:avLst/>
                <a:gdLst>
                  <a:gd name="T0" fmla="*/ 135 w 154"/>
                  <a:gd name="T1" fmla="*/ 41 h 140"/>
                  <a:gd name="T2" fmla="*/ 126 w 154"/>
                  <a:gd name="T3" fmla="*/ 47 h 140"/>
                  <a:gd name="T4" fmla="*/ 121 w 154"/>
                  <a:gd name="T5" fmla="*/ 59 h 140"/>
                  <a:gd name="T6" fmla="*/ 154 w 154"/>
                  <a:gd name="T7" fmla="*/ 78 h 140"/>
                  <a:gd name="T8" fmla="*/ 151 w 154"/>
                  <a:gd name="T9" fmla="*/ 87 h 140"/>
                  <a:gd name="T10" fmla="*/ 135 w 154"/>
                  <a:gd name="T11" fmla="*/ 94 h 140"/>
                  <a:gd name="T12" fmla="*/ 129 w 154"/>
                  <a:gd name="T13" fmla="*/ 91 h 140"/>
                  <a:gd name="T14" fmla="*/ 120 w 154"/>
                  <a:gd name="T15" fmla="*/ 96 h 140"/>
                  <a:gd name="T16" fmla="*/ 107 w 154"/>
                  <a:gd name="T17" fmla="*/ 94 h 140"/>
                  <a:gd name="T18" fmla="*/ 110 w 154"/>
                  <a:gd name="T19" fmla="*/ 81 h 140"/>
                  <a:gd name="T20" fmla="*/ 103 w 154"/>
                  <a:gd name="T21" fmla="*/ 85 h 140"/>
                  <a:gd name="T22" fmla="*/ 95 w 154"/>
                  <a:gd name="T23" fmla="*/ 90 h 140"/>
                  <a:gd name="T24" fmla="*/ 82 w 154"/>
                  <a:gd name="T25" fmla="*/ 94 h 140"/>
                  <a:gd name="T26" fmla="*/ 86 w 154"/>
                  <a:gd name="T27" fmla="*/ 110 h 140"/>
                  <a:gd name="T28" fmla="*/ 83 w 154"/>
                  <a:gd name="T29" fmla="*/ 120 h 140"/>
                  <a:gd name="T30" fmla="*/ 74 w 154"/>
                  <a:gd name="T31" fmla="*/ 117 h 140"/>
                  <a:gd name="T32" fmla="*/ 51 w 154"/>
                  <a:gd name="T33" fmla="*/ 116 h 140"/>
                  <a:gd name="T34" fmla="*/ 56 w 154"/>
                  <a:gd name="T35" fmla="*/ 131 h 140"/>
                  <a:gd name="T36" fmla="*/ 62 w 154"/>
                  <a:gd name="T37" fmla="*/ 138 h 140"/>
                  <a:gd name="T38" fmla="*/ 47 w 154"/>
                  <a:gd name="T39" fmla="*/ 140 h 140"/>
                  <a:gd name="T40" fmla="*/ 36 w 154"/>
                  <a:gd name="T41" fmla="*/ 132 h 140"/>
                  <a:gd name="T42" fmla="*/ 19 w 154"/>
                  <a:gd name="T43" fmla="*/ 138 h 140"/>
                  <a:gd name="T44" fmla="*/ 9 w 154"/>
                  <a:gd name="T45" fmla="*/ 120 h 140"/>
                  <a:gd name="T46" fmla="*/ 0 w 154"/>
                  <a:gd name="T47" fmla="*/ 113 h 140"/>
                  <a:gd name="T48" fmla="*/ 4 w 154"/>
                  <a:gd name="T49" fmla="*/ 105 h 140"/>
                  <a:gd name="T50" fmla="*/ 12 w 154"/>
                  <a:gd name="T51" fmla="*/ 96 h 140"/>
                  <a:gd name="T52" fmla="*/ 0 w 154"/>
                  <a:gd name="T53" fmla="*/ 90 h 140"/>
                  <a:gd name="T54" fmla="*/ 16 w 154"/>
                  <a:gd name="T55" fmla="*/ 67 h 140"/>
                  <a:gd name="T56" fmla="*/ 18 w 154"/>
                  <a:gd name="T57" fmla="*/ 61 h 140"/>
                  <a:gd name="T58" fmla="*/ 21 w 154"/>
                  <a:gd name="T59" fmla="*/ 53 h 140"/>
                  <a:gd name="T60" fmla="*/ 41 w 154"/>
                  <a:gd name="T61" fmla="*/ 53 h 140"/>
                  <a:gd name="T62" fmla="*/ 50 w 154"/>
                  <a:gd name="T63" fmla="*/ 40 h 140"/>
                  <a:gd name="T64" fmla="*/ 54 w 154"/>
                  <a:gd name="T65" fmla="*/ 28 h 140"/>
                  <a:gd name="T66" fmla="*/ 71 w 154"/>
                  <a:gd name="T67" fmla="*/ 23 h 140"/>
                  <a:gd name="T68" fmla="*/ 85 w 154"/>
                  <a:gd name="T69" fmla="*/ 24 h 140"/>
                  <a:gd name="T70" fmla="*/ 80 w 154"/>
                  <a:gd name="T71" fmla="*/ 8 h 140"/>
                  <a:gd name="T72" fmla="*/ 88 w 154"/>
                  <a:gd name="T73" fmla="*/ 8 h 140"/>
                  <a:gd name="T74" fmla="*/ 101 w 154"/>
                  <a:gd name="T75" fmla="*/ 0 h 140"/>
                  <a:gd name="T76" fmla="*/ 115 w 154"/>
                  <a:gd name="T77" fmla="*/ 0 h 140"/>
                  <a:gd name="T78" fmla="*/ 115 w 154"/>
                  <a:gd name="T79" fmla="*/ 11 h 140"/>
                  <a:gd name="T80" fmla="*/ 118 w 154"/>
                  <a:gd name="T81" fmla="*/ 20 h 140"/>
                  <a:gd name="T82" fmla="*/ 135 w 154"/>
                  <a:gd name="T83" fmla="*/ 34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4" h="140">
                    <a:moveTo>
                      <a:pt x="135" y="34"/>
                    </a:moveTo>
                    <a:lnTo>
                      <a:pt x="135" y="41"/>
                    </a:lnTo>
                    <a:lnTo>
                      <a:pt x="132" y="47"/>
                    </a:lnTo>
                    <a:lnTo>
                      <a:pt x="126" y="47"/>
                    </a:lnTo>
                    <a:lnTo>
                      <a:pt x="120" y="58"/>
                    </a:lnTo>
                    <a:lnTo>
                      <a:pt x="121" y="59"/>
                    </a:lnTo>
                    <a:lnTo>
                      <a:pt x="151" y="75"/>
                    </a:lnTo>
                    <a:lnTo>
                      <a:pt x="154" y="78"/>
                    </a:lnTo>
                    <a:lnTo>
                      <a:pt x="151" y="84"/>
                    </a:lnTo>
                    <a:lnTo>
                      <a:pt x="151" y="87"/>
                    </a:lnTo>
                    <a:lnTo>
                      <a:pt x="145" y="97"/>
                    </a:lnTo>
                    <a:lnTo>
                      <a:pt x="135" y="94"/>
                    </a:lnTo>
                    <a:lnTo>
                      <a:pt x="132" y="94"/>
                    </a:lnTo>
                    <a:lnTo>
                      <a:pt x="129" y="91"/>
                    </a:lnTo>
                    <a:lnTo>
                      <a:pt x="124" y="99"/>
                    </a:lnTo>
                    <a:lnTo>
                      <a:pt x="120" y="96"/>
                    </a:lnTo>
                    <a:lnTo>
                      <a:pt x="113" y="96"/>
                    </a:lnTo>
                    <a:lnTo>
                      <a:pt x="107" y="94"/>
                    </a:lnTo>
                    <a:lnTo>
                      <a:pt x="115" y="84"/>
                    </a:lnTo>
                    <a:lnTo>
                      <a:pt x="110" y="81"/>
                    </a:lnTo>
                    <a:lnTo>
                      <a:pt x="107" y="84"/>
                    </a:lnTo>
                    <a:lnTo>
                      <a:pt x="103" y="85"/>
                    </a:lnTo>
                    <a:lnTo>
                      <a:pt x="98" y="84"/>
                    </a:lnTo>
                    <a:lnTo>
                      <a:pt x="95" y="90"/>
                    </a:lnTo>
                    <a:lnTo>
                      <a:pt x="85" y="91"/>
                    </a:lnTo>
                    <a:lnTo>
                      <a:pt x="82" y="94"/>
                    </a:lnTo>
                    <a:lnTo>
                      <a:pt x="83" y="105"/>
                    </a:lnTo>
                    <a:lnTo>
                      <a:pt x="86" y="110"/>
                    </a:lnTo>
                    <a:lnTo>
                      <a:pt x="82" y="111"/>
                    </a:lnTo>
                    <a:lnTo>
                      <a:pt x="83" y="120"/>
                    </a:lnTo>
                    <a:lnTo>
                      <a:pt x="80" y="122"/>
                    </a:lnTo>
                    <a:lnTo>
                      <a:pt x="74" y="117"/>
                    </a:lnTo>
                    <a:lnTo>
                      <a:pt x="69" y="117"/>
                    </a:lnTo>
                    <a:lnTo>
                      <a:pt x="51" y="116"/>
                    </a:lnTo>
                    <a:lnTo>
                      <a:pt x="53" y="129"/>
                    </a:lnTo>
                    <a:lnTo>
                      <a:pt x="56" y="131"/>
                    </a:lnTo>
                    <a:lnTo>
                      <a:pt x="56" y="135"/>
                    </a:lnTo>
                    <a:lnTo>
                      <a:pt x="62" y="138"/>
                    </a:lnTo>
                    <a:lnTo>
                      <a:pt x="54" y="137"/>
                    </a:lnTo>
                    <a:lnTo>
                      <a:pt x="47" y="140"/>
                    </a:lnTo>
                    <a:lnTo>
                      <a:pt x="41" y="135"/>
                    </a:lnTo>
                    <a:lnTo>
                      <a:pt x="36" y="132"/>
                    </a:lnTo>
                    <a:lnTo>
                      <a:pt x="25" y="138"/>
                    </a:lnTo>
                    <a:lnTo>
                      <a:pt x="19" y="138"/>
                    </a:lnTo>
                    <a:lnTo>
                      <a:pt x="13" y="132"/>
                    </a:lnTo>
                    <a:lnTo>
                      <a:pt x="9" y="120"/>
                    </a:lnTo>
                    <a:lnTo>
                      <a:pt x="4" y="123"/>
                    </a:lnTo>
                    <a:lnTo>
                      <a:pt x="0" y="113"/>
                    </a:lnTo>
                    <a:lnTo>
                      <a:pt x="4" y="110"/>
                    </a:lnTo>
                    <a:lnTo>
                      <a:pt x="4" y="105"/>
                    </a:lnTo>
                    <a:lnTo>
                      <a:pt x="10" y="105"/>
                    </a:lnTo>
                    <a:lnTo>
                      <a:pt x="12" y="96"/>
                    </a:lnTo>
                    <a:lnTo>
                      <a:pt x="6" y="90"/>
                    </a:lnTo>
                    <a:lnTo>
                      <a:pt x="0" y="90"/>
                    </a:lnTo>
                    <a:lnTo>
                      <a:pt x="4" y="79"/>
                    </a:lnTo>
                    <a:lnTo>
                      <a:pt x="16" y="67"/>
                    </a:lnTo>
                    <a:lnTo>
                      <a:pt x="18" y="62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1" y="53"/>
                    </a:lnTo>
                    <a:lnTo>
                      <a:pt x="35" y="52"/>
                    </a:lnTo>
                    <a:lnTo>
                      <a:pt x="41" y="53"/>
                    </a:lnTo>
                    <a:lnTo>
                      <a:pt x="50" y="56"/>
                    </a:lnTo>
                    <a:lnTo>
                      <a:pt x="50" y="40"/>
                    </a:lnTo>
                    <a:lnTo>
                      <a:pt x="50" y="32"/>
                    </a:lnTo>
                    <a:lnTo>
                      <a:pt x="54" y="28"/>
                    </a:lnTo>
                    <a:lnTo>
                      <a:pt x="66" y="32"/>
                    </a:lnTo>
                    <a:lnTo>
                      <a:pt x="71" y="23"/>
                    </a:lnTo>
                    <a:lnTo>
                      <a:pt x="77" y="24"/>
                    </a:lnTo>
                    <a:lnTo>
                      <a:pt x="85" y="24"/>
                    </a:lnTo>
                    <a:lnTo>
                      <a:pt x="82" y="11"/>
                    </a:lnTo>
                    <a:lnTo>
                      <a:pt x="80" y="8"/>
                    </a:lnTo>
                    <a:lnTo>
                      <a:pt x="82" y="5"/>
                    </a:lnTo>
                    <a:lnTo>
                      <a:pt x="88" y="8"/>
                    </a:lnTo>
                    <a:lnTo>
                      <a:pt x="89" y="5"/>
                    </a:lnTo>
                    <a:lnTo>
                      <a:pt x="101" y="0"/>
                    </a:lnTo>
                    <a:lnTo>
                      <a:pt x="112" y="2"/>
                    </a:lnTo>
                    <a:lnTo>
                      <a:pt x="115" y="0"/>
                    </a:lnTo>
                    <a:lnTo>
                      <a:pt x="121" y="5"/>
                    </a:lnTo>
                    <a:lnTo>
                      <a:pt x="115" y="11"/>
                    </a:lnTo>
                    <a:lnTo>
                      <a:pt x="113" y="17"/>
                    </a:lnTo>
                    <a:lnTo>
                      <a:pt x="118" y="20"/>
                    </a:lnTo>
                    <a:lnTo>
                      <a:pt x="129" y="31"/>
                    </a:lnTo>
                    <a:lnTo>
                      <a:pt x="135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3" name="Freeform 2270">
                <a:extLst>
                  <a:ext uri="{FF2B5EF4-FFF2-40B4-BE49-F238E27FC236}">
                    <a16:creationId xmlns:a16="http://schemas.microsoft.com/office/drawing/2014/main" id="{8550DA23-FB9E-935C-F76A-5F4F222E3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926"/>
                <a:ext cx="67" cy="83"/>
              </a:xfrm>
              <a:custGeom>
                <a:avLst/>
                <a:gdLst>
                  <a:gd name="T0" fmla="*/ 72 w 135"/>
                  <a:gd name="T1" fmla="*/ 6 h 165"/>
                  <a:gd name="T2" fmla="*/ 65 w 135"/>
                  <a:gd name="T3" fmla="*/ 0 h 165"/>
                  <a:gd name="T4" fmla="*/ 57 w 135"/>
                  <a:gd name="T5" fmla="*/ 7 h 165"/>
                  <a:gd name="T6" fmla="*/ 45 w 135"/>
                  <a:gd name="T7" fmla="*/ 7 h 165"/>
                  <a:gd name="T8" fmla="*/ 39 w 135"/>
                  <a:gd name="T9" fmla="*/ 7 h 165"/>
                  <a:gd name="T10" fmla="*/ 34 w 135"/>
                  <a:gd name="T11" fmla="*/ 18 h 165"/>
                  <a:gd name="T12" fmla="*/ 36 w 135"/>
                  <a:gd name="T13" fmla="*/ 25 h 165"/>
                  <a:gd name="T14" fmla="*/ 42 w 135"/>
                  <a:gd name="T15" fmla="*/ 28 h 165"/>
                  <a:gd name="T16" fmla="*/ 36 w 135"/>
                  <a:gd name="T17" fmla="*/ 44 h 165"/>
                  <a:gd name="T18" fmla="*/ 33 w 135"/>
                  <a:gd name="T19" fmla="*/ 48 h 165"/>
                  <a:gd name="T20" fmla="*/ 24 w 135"/>
                  <a:gd name="T21" fmla="*/ 68 h 165"/>
                  <a:gd name="T22" fmla="*/ 19 w 135"/>
                  <a:gd name="T23" fmla="*/ 77 h 165"/>
                  <a:gd name="T24" fmla="*/ 9 w 135"/>
                  <a:gd name="T25" fmla="*/ 83 h 165"/>
                  <a:gd name="T26" fmla="*/ 4 w 135"/>
                  <a:gd name="T27" fmla="*/ 92 h 165"/>
                  <a:gd name="T28" fmla="*/ 0 w 135"/>
                  <a:gd name="T29" fmla="*/ 98 h 165"/>
                  <a:gd name="T30" fmla="*/ 12 w 135"/>
                  <a:gd name="T31" fmla="*/ 108 h 165"/>
                  <a:gd name="T32" fmla="*/ 9 w 135"/>
                  <a:gd name="T33" fmla="*/ 117 h 165"/>
                  <a:gd name="T34" fmla="*/ 25 w 135"/>
                  <a:gd name="T35" fmla="*/ 138 h 165"/>
                  <a:gd name="T36" fmla="*/ 27 w 135"/>
                  <a:gd name="T37" fmla="*/ 150 h 165"/>
                  <a:gd name="T38" fmla="*/ 33 w 135"/>
                  <a:gd name="T39" fmla="*/ 142 h 165"/>
                  <a:gd name="T40" fmla="*/ 54 w 135"/>
                  <a:gd name="T41" fmla="*/ 144 h 165"/>
                  <a:gd name="T42" fmla="*/ 60 w 135"/>
                  <a:gd name="T43" fmla="*/ 150 h 165"/>
                  <a:gd name="T44" fmla="*/ 60 w 135"/>
                  <a:gd name="T45" fmla="*/ 164 h 165"/>
                  <a:gd name="T46" fmla="*/ 72 w 135"/>
                  <a:gd name="T47" fmla="*/ 165 h 165"/>
                  <a:gd name="T48" fmla="*/ 80 w 135"/>
                  <a:gd name="T49" fmla="*/ 153 h 165"/>
                  <a:gd name="T50" fmla="*/ 72 w 135"/>
                  <a:gd name="T51" fmla="*/ 149 h 165"/>
                  <a:gd name="T52" fmla="*/ 77 w 135"/>
                  <a:gd name="T53" fmla="*/ 147 h 165"/>
                  <a:gd name="T54" fmla="*/ 85 w 135"/>
                  <a:gd name="T55" fmla="*/ 141 h 165"/>
                  <a:gd name="T56" fmla="*/ 82 w 135"/>
                  <a:gd name="T57" fmla="*/ 135 h 165"/>
                  <a:gd name="T58" fmla="*/ 75 w 135"/>
                  <a:gd name="T59" fmla="*/ 120 h 165"/>
                  <a:gd name="T60" fmla="*/ 86 w 135"/>
                  <a:gd name="T61" fmla="*/ 123 h 165"/>
                  <a:gd name="T62" fmla="*/ 94 w 135"/>
                  <a:gd name="T63" fmla="*/ 129 h 165"/>
                  <a:gd name="T64" fmla="*/ 112 w 135"/>
                  <a:gd name="T65" fmla="*/ 132 h 165"/>
                  <a:gd name="T66" fmla="*/ 121 w 135"/>
                  <a:gd name="T67" fmla="*/ 132 h 165"/>
                  <a:gd name="T68" fmla="*/ 126 w 135"/>
                  <a:gd name="T69" fmla="*/ 117 h 165"/>
                  <a:gd name="T70" fmla="*/ 127 w 135"/>
                  <a:gd name="T71" fmla="*/ 104 h 165"/>
                  <a:gd name="T72" fmla="*/ 135 w 135"/>
                  <a:gd name="T73" fmla="*/ 86 h 165"/>
                  <a:gd name="T74" fmla="*/ 121 w 135"/>
                  <a:gd name="T75" fmla="*/ 83 h 165"/>
                  <a:gd name="T76" fmla="*/ 119 w 135"/>
                  <a:gd name="T77" fmla="*/ 76 h 165"/>
                  <a:gd name="T78" fmla="*/ 103 w 135"/>
                  <a:gd name="T79" fmla="*/ 74 h 165"/>
                  <a:gd name="T80" fmla="*/ 100 w 135"/>
                  <a:gd name="T81" fmla="*/ 66 h 165"/>
                  <a:gd name="T82" fmla="*/ 95 w 135"/>
                  <a:gd name="T83" fmla="*/ 56 h 165"/>
                  <a:gd name="T84" fmla="*/ 86 w 135"/>
                  <a:gd name="T85" fmla="*/ 53 h 165"/>
                  <a:gd name="T86" fmla="*/ 77 w 135"/>
                  <a:gd name="T87" fmla="*/ 42 h 165"/>
                  <a:gd name="T88" fmla="*/ 80 w 135"/>
                  <a:gd name="T89" fmla="*/ 35 h 165"/>
                  <a:gd name="T90" fmla="*/ 82 w 135"/>
                  <a:gd name="T91" fmla="*/ 22 h 165"/>
                  <a:gd name="T92" fmla="*/ 65 w 135"/>
                  <a:gd name="T93" fmla="*/ 12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5" h="165">
                    <a:moveTo>
                      <a:pt x="65" y="12"/>
                    </a:moveTo>
                    <a:lnTo>
                      <a:pt x="72" y="6"/>
                    </a:lnTo>
                    <a:lnTo>
                      <a:pt x="71" y="3"/>
                    </a:lnTo>
                    <a:lnTo>
                      <a:pt x="65" y="0"/>
                    </a:lnTo>
                    <a:lnTo>
                      <a:pt x="60" y="1"/>
                    </a:lnTo>
                    <a:lnTo>
                      <a:pt x="57" y="7"/>
                    </a:lnTo>
                    <a:lnTo>
                      <a:pt x="53" y="10"/>
                    </a:lnTo>
                    <a:lnTo>
                      <a:pt x="45" y="7"/>
                    </a:lnTo>
                    <a:lnTo>
                      <a:pt x="42" y="10"/>
                    </a:lnTo>
                    <a:lnTo>
                      <a:pt x="39" y="7"/>
                    </a:lnTo>
                    <a:lnTo>
                      <a:pt x="33" y="15"/>
                    </a:lnTo>
                    <a:lnTo>
                      <a:pt x="34" y="18"/>
                    </a:lnTo>
                    <a:lnTo>
                      <a:pt x="33" y="22"/>
                    </a:lnTo>
                    <a:lnTo>
                      <a:pt x="36" y="25"/>
                    </a:lnTo>
                    <a:lnTo>
                      <a:pt x="41" y="22"/>
                    </a:lnTo>
                    <a:lnTo>
                      <a:pt x="42" y="28"/>
                    </a:lnTo>
                    <a:lnTo>
                      <a:pt x="42" y="36"/>
                    </a:lnTo>
                    <a:lnTo>
                      <a:pt x="36" y="44"/>
                    </a:lnTo>
                    <a:lnTo>
                      <a:pt x="36" y="48"/>
                    </a:lnTo>
                    <a:lnTo>
                      <a:pt x="33" y="48"/>
                    </a:lnTo>
                    <a:lnTo>
                      <a:pt x="25" y="56"/>
                    </a:lnTo>
                    <a:lnTo>
                      <a:pt x="24" y="68"/>
                    </a:lnTo>
                    <a:lnTo>
                      <a:pt x="18" y="73"/>
                    </a:lnTo>
                    <a:lnTo>
                      <a:pt x="19" y="77"/>
                    </a:lnTo>
                    <a:lnTo>
                      <a:pt x="18" y="80"/>
                    </a:lnTo>
                    <a:lnTo>
                      <a:pt x="9" y="83"/>
                    </a:lnTo>
                    <a:lnTo>
                      <a:pt x="9" y="86"/>
                    </a:lnTo>
                    <a:lnTo>
                      <a:pt x="4" y="92"/>
                    </a:lnTo>
                    <a:lnTo>
                      <a:pt x="7" y="98"/>
                    </a:lnTo>
                    <a:lnTo>
                      <a:pt x="0" y="98"/>
                    </a:lnTo>
                    <a:lnTo>
                      <a:pt x="10" y="104"/>
                    </a:lnTo>
                    <a:lnTo>
                      <a:pt x="12" y="108"/>
                    </a:lnTo>
                    <a:lnTo>
                      <a:pt x="12" y="115"/>
                    </a:lnTo>
                    <a:lnTo>
                      <a:pt x="9" y="117"/>
                    </a:lnTo>
                    <a:lnTo>
                      <a:pt x="22" y="129"/>
                    </a:lnTo>
                    <a:lnTo>
                      <a:pt x="25" y="138"/>
                    </a:lnTo>
                    <a:lnTo>
                      <a:pt x="30" y="142"/>
                    </a:lnTo>
                    <a:lnTo>
                      <a:pt x="27" y="150"/>
                    </a:lnTo>
                    <a:lnTo>
                      <a:pt x="30" y="150"/>
                    </a:lnTo>
                    <a:lnTo>
                      <a:pt x="33" y="142"/>
                    </a:lnTo>
                    <a:lnTo>
                      <a:pt x="45" y="146"/>
                    </a:lnTo>
                    <a:lnTo>
                      <a:pt x="54" y="144"/>
                    </a:lnTo>
                    <a:lnTo>
                      <a:pt x="57" y="147"/>
                    </a:lnTo>
                    <a:lnTo>
                      <a:pt x="60" y="150"/>
                    </a:lnTo>
                    <a:lnTo>
                      <a:pt x="56" y="155"/>
                    </a:lnTo>
                    <a:lnTo>
                      <a:pt x="60" y="164"/>
                    </a:lnTo>
                    <a:lnTo>
                      <a:pt x="63" y="165"/>
                    </a:lnTo>
                    <a:lnTo>
                      <a:pt x="72" y="165"/>
                    </a:lnTo>
                    <a:lnTo>
                      <a:pt x="74" y="159"/>
                    </a:lnTo>
                    <a:lnTo>
                      <a:pt x="80" y="153"/>
                    </a:lnTo>
                    <a:lnTo>
                      <a:pt x="77" y="150"/>
                    </a:lnTo>
                    <a:lnTo>
                      <a:pt x="72" y="149"/>
                    </a:lnTo>
                    <a:lnTo>
                      <a:pt x="68" y="146"/>
                    </a:lnTo>
                    <a:lnTo>
                      <a:pt x="77" y="147"/>
                    </a:lnTo>
                    <a:lnTo>
                      <a:pt x="82" y="144"/>
                    </a:lnTo>
                    <a:lnTo>
                      <a:pt x="85" y="141"/>
                    </a:lnTo>
                    <a:lnTo>
                      <a:pt x="80" y="138"/>
                    </a:lnTo>
                    <a:lnTo>
                      <a:pt x="82" y="135"/>
                    </a:lnTo>
                    <a:lnTo>
                      <a:pt x="74" y="126"/>
                    </a:lnTo>
                    <a:lnTo>
                      <a:pt x="75" y="120"/>
                    </a:lnTo>
                    <a:lnTo>
                      <a:pt x="80" y="120"/>
                    </a:lnTo>
                    <a:lnTo>
                      <a:pt x="86" y="123"/>
                    </a:lnTo>
                    <a:lnTo>
                      <a:pt x="88" y="127"/>
                    </a:lnTo>
                    <a:lnTo>
                      <a:pt x="94" y="129"/>
                    </a:lnTo>
                    <a:lnTo>
                      <a:pt x="103" y="127"/>
                    </a:lnTo>
                    <a:lnTo>
                      <a:pt x="112" y="132"/>
                    </a:lnTo>
                    <a:lnTo>
                      <a:pt x="115" y="129"/>
                    </a:lnTo>
                    <a:lnTo>
                      <a:pt x="121" y="132"/>
                    </a:lnTo>
                    <a:lnTo>
                      <a:pt x="122" y="129"/>
                    </a:lnTo>
                    <a:lnTo>
                      <a:pt x="126" y="117"/>
                    </a:lnTo>
                    <a:lnTo>
                      <a:pt x="132" y="109"/>
                    </a:lnTo>
                    <a:lnTo>
                      <a:pt x="127" y="104"/>
                    </a:lnTo>
                    <a:lnTo>
                      <a:pt x="133" y="94"/>
                    </a:lnTo>
                    <a:lnTo>
                      <a:pt x="135" y="86"/>
                    </a:lnTo>
                    <a:lnTo>
                      <a:pt x="133" y="80"/>
                    </a:lnTo>
                    <a:lnTo>
                      <a:pt x="121" y="83"/>
                    </a:lnTo>
                    <a:lnTo>
                      <a:pt x="122" y="79"/>
                    </a:lnTo>
                    <a:lnTo>
                      <a:pt x="119" y="76"/>
                    </a:lnTo>
                    <a:lnTo>
                      <a:pt x="109" y="82"/>
                    </a:lnTo>
                    <a:lnTo>
                      <a:pt x="103" y="74"/>
                    </a:lnTo>
                    <a:lnTo>
                      <a:pt x="104" y="68"/>
                    </a:lnTo>
                    <a:lnTo>
                      <a:pt x="100" y="66"/>
                    </a:lnTo>
                    <a:lnTo>
                      <a:pt x="101" y="62"/>
                    </a:lnTo>
                    <a:lnTo>
                      <a:pt x="95" y="56"/>
                    </a:lnTo>
                    <a:lnTo>
                      <a:pt x="97" y="51"/>
                    </a:lnTo>
                    <a:lnTo>
                      <a:pt x="86" y="53"/>
                    </a:lnTo>
                    <a:lnTo>
                      <a:pt x="78" y="45"/>
                    </a:lnTo>
                    <a:lnTo>
                      <a:pt x="77" y="42"/>
                    </a:lnTo>
                    <a:lnTo>
                      <a:pt x="75" y="38"/>
                    </a:lnTo>
                    <a:lnTo>
                      <a:pt x="80" y="35"/>
                    </a:lnTo>
                    <a:lnTo>
                      <a:pt x="78" y="30"/>
                    </a:lnTo>
                    <a:lnTo>
                      <a:pt x="82" y="22"/>
                    </a:lnTo>
                    <a:lnTo>
                      <a:pt x="66" y="16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4" name="Freeform 2271">
                <a:extLst>
                  <a:ext uri="{FF2B5EF4-FFF2-40B4-BE49-F238E27FC236}">
                    <a16:creationId xmlns:a16="http://schemas.microsoft.com/office/drawing/2014/main" id="{C0BD8A9C-09C9-9BBE-286F-B5A6F53DA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926"/>
                <a:ext cx="67" cy="83"/>
              </a:xfrm>
              <a:custGeom>
                <a:avLst/>
                <a:gdLst>
                  <a:gd name="T0" fmla="*/ 66 w 135"/>
                  <a:gd name="T1" fmla="*/ 16 h 165"/>
                  <a:gd name="T2" fmla="*/ 78 w 135"/>
                  <a:gd name="T3" fmla="*/ 30 h 165"/>
                  <a:gd name="T4" fmla="*/ 75 w 135"/>
                  <a:gd name="T5" fmla="*/ 38 h 165"/>
                  <a:gd name="T6" fmla="*/ 78 w 135"/>
                  <a:gd name="T7" fmla="*/ 45 h 165"/>
                  <a:gd name="T8" fmla="*/ 97 w 135"/>
                  <a:gd name="T9" fmla="*/ 51 h 165"/>
                  <a:gd name="T10" fmla="*/ 101 w 135"/>
                  <a:gd name="T11" fmla="*/ 62 h 165"/>
                  <a:gd name="T12" fmla="*/ 104 w 135"/>
                  <a:gd name="T13" fmla="*/ 68 h 165"/>
                  <a:gd name="T14" fmla="*/ 109 w 135"/>
                  <a:gd name="T15" fmla="*/ 82 h 165"/>
                  <a:gd name="T16" fmla="*/ 122 w 135"/>
                  <a:gd name="T17" fmla="*/ 79 h 165"/>
                  <a:gd name="T18" fmla="*/ 133 w 135"/>
                  <a:gd name="T19" fmla="*/ 80 h 165"/>
                  <a:gd name="T20" fmla="*/ 133 w 135"/>
                  <a:gd name="T21" fmla="*/ 94 h 165"/>
                  <a:gd name="T22" fmla="*/ 132 w 135"/>
                  <a:gd name="T23" fmla="*/ 109 h 165"/>
                  <a:gd name="T24" fmla="*/ 122 w 135"/>
                  <a:gd name="T25" fmla="*/ 129 h 165"/>
                  <a:gd name="T26" fmla="*/ 115 w 135"/>
                  <a:gd name="T27" fmla="*/ 129 h 165"/>
                  <a:gd name="T28" fmla="*/ 103 w 135"/>
                  <a:gd name="T29" fmla="*/ 127 h 165"/>
                  <a:gd name="T30" fmla="*/ 88 w 135"/>
                  <a:gd name="T31" fmla="*/ 127 h 165"/>
                  <a:gd name="T32" fmla="*/ 80 w 135"/>
                  <a:gd name="T33" fmla="*/ 120 h 165"/>
                  <a:gd name="T34" fmla="*/ 74 w 135"/>
                  <a:gd name="T35" fmla="*/ 126 h 165"/>
                  <a:gd name="T36" fmla="*/ 80 w 135"/>
                  <a:gd name="T37" fmla="*/ 138 h 165"/>
                  <a:gd name="T38" fmla="*/ 82 w 135"/>
                  <a:gd name="T39" fmla="*/ 144 h 165"/>
                  <a:gd name="T40" fmla="*/ 68 w 135"/>
                  <a:gd name="T41" fmla="*/ 146 h 165"/>
                  <a:gd name="T42" fmla="*/ 77 w 135"/>
                  <a:gd name="T43" fmla="*/ 150 h 165"/>
                  <a:gd name="T44" fmla="*/ 74 w 135"/>
                  <a:gd name="T45" fmla="*/ 159 h 165"/>
                  <a:gd name="T46" fmla="*/ 63 w 135"/>
                  <a:gd name="T47" fmla="*/ 165 h 165"/>
                  <a:gd name="T48" fmla="*/ 56 w 135"/>
                  <a:gd name="T49" fmla="*/ 155 h 165"/>
                  <a:gd name="T50" fmla="*/ 57 w 135"/>
                  <a:gd name="T51" fmla="*/ 147 h 165"/>
                  <a:gd name="T52" fmla="*/ 45 w 135"/>
                  <a:gd name="T53" fmla="*/ 146 h 165"/>
                  <a:gd name="T54" fmla="*/ 30 w 135"/>
                  <a:gd name="T55" fmla="*/ 150 h 165"/>
                  <a:gd name="T56" fmla="*/ 30 w 135"/>
                  <a:gd name="T57" fmla="*/ 142 h 165"/>
                  <a:gd name="T58" fmla="*/ 22 w 135"/>
                  <a:gd name="T59" fmla="*/ 129 h 165"/>
                  <a:gd name="T60" fmla="*/ 12 w 135"/>
                  <a:gd name="T61" fmla="*/ 115 h 165"/>
                  <a:gd name="T62" fmla="*/ 10 w 135"/>
                  <a:gd name="T63" fmla="*/ 104 h 165"/>
                  <a:gd name="T64" fmla="*/ 7 w 135"/>
                  <a:gd name="T65" fmla="*/ 98 h 165"/>
                  <a:gd name="T66" fmla="*/ 9 w 135"/>
                  <a:gd name="T67" fmla="*/ 86 h 165"/>
                  <a:gd name="T68" fmla="*/ 18 w 135"/>
                  <a:gd name="T69" fmla="*/ 80 h 165"/>
                  <a:gd name="T70" fmla="*/ 18 w 135"/>
                  <a:gd name="T71" fmla="*/ 73 h 165"/>
                  <a:gd name="T72" fmla="*/ 25 w 135"/>
                  <a:gd name="T73" fmla="*/ 56 h 165"/>
                  <a:gd name="T74" fmla="*/ 36 w 135"/>
                  <a:gd name="T75" fmla="*/ 48 h 165"/>
                  <a:gd name="T76" fmla="*/ 42 w 135"/>
                  <a:gd name="T77" fmla="*/ 36 h 165"/>
                  <a:gd name="T78" fmla="*/ 41 w 135"/>
                  <a:gd name="T79" fmla="*/ 22 h 165"/>
                  <a:gd name="T80" fmla="*/ 33 w 135"/>
                  <a:gd name="T81" fmla="*/ 22 h 165"/>
                  <a:gd name="T82" fmla="*/ 33 w 135"/>
                  <a:gd name="T83" fmla="*/ 15 h 165"/>
                  <a:gd name="T84" fmla="*/ 42 w 135"/>
                  <a:gd name="T85" fmla="*/ 10 h 165"/>
                  <a:gd name="T86" fmla="*/ 53 w 135"/>
                  <a:gd name="T87" fmla="*/ 10 h 165"/>
                  <a:gd name="T88" fmla="*/ 60 w 135"/>
                  <a:gd name="T89" fmla="*/ 1 h 165"/>
                  <a:gd name="T90" fmla="*/ 71 w 135"/>
                  <a:gd name="T91" fmla="*/ 3 h 165"/>
                  <a:gd name="T92" fmla="*/ 65 w 135"/>
                  <a:gd name="T93" fmla="*/ 12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5" h="165">
                    <a:moveTo>
                      <a:pt x="65" y="12"/>
                    </a:moveTo>
                    <a:lnTo>
                      <a:pt x="66" y="16"/>
                    </a:lnTo>
                    <a:lnTo>
                      <a:pt x="82" y="22"/>
                    </a:lnTo>
                    <a:lnTo>
                      <a:pt x="78" y="30"/>
                    </a:lnTo>
                    <a:lnTo>
                      <a:pt x="80" y="35"/>
                    </a:lnTo>
                    <a:lnTo>
                      <a:pt x="75" y="38"/>
                    </a:lnTo>
                    <a:lnTo>
                      <a:pt x="77" y="42"/>
                    </a:lnTo>
                    <a:lnTo>
                      <a:pt x="78" y="45"/>
                    </a:lnTo>
                    <a:lnTo>
                      <a:pt x="86" y="53"/>
                    </a:lnTo>
                    <a:lnTo>
                      <a:pt x="97" y="51"/>
                    </a:lnTo>
                    <a:lnTo>
                      <a:pt x="95" y="56"/>
                    </a:lnTo>
                    <a:lnTo>
                      <a:pt x="101" y="62"/>
                    </a:lnTo>
                    <a:lnTo>
                      <a:pt x="100" y="66"/>
                    </a:lnTo>
                    <a:lnTo>
                      <a:pt x="104" y="68"/>
                    </a:lnTo>
                    <a:lnTo>
                      <a:pt x="103" y="74"/>
                    </a:lnTo>
                    <a:lnTo>
                      <a:pt x="109" y="82"/>
                    </a:lnTo>
                    <a:lnTo>
                      <a:pt x="119" y="76"/>
                    </a:lnTo>
                    <a:lnTo>
                      <a:pt x="122" y="79"/>
                    </a:lnTo>
                    <a:lnTo>
                      <a:pt x="121" y="83"/>
                    </a:lnTo>
                    <a:lnTo>
                      <a:pt x="133" y="80"/>
                    </a:lnTo>
                    <a:lnTo>
                      <a:pt x="135" y="86"/>
                    </a:lnTo>
                    <a:lnTo>
                      <a:pt x="133" y="94"/>
                    </a:lnTo>
                    <a:lnTo>
                      <a:pt x="127" y="104"/>
                    </a:lnTo>
                    <a:lnTo>
                      <a:pt x="132" y="109"/>
                    </a:lnTo>
                    <a:lnTo>
                      <a:pt x="126" y="117"/>
                    </a:lnTo>
                    <a:lnTo>
                      <a:pt x="122" y="129"/>
                    </a:lnTo>
                    <a:lnTo>
                      <a:pt x="121" y="132"/>
                    </a:lnTo>
                    <a:lnTo>
                      <a:pt x="115" y="129"/>
                    </a:lnTo>
                    <a:lnTo>
                      <a:pt x="112" y="132"/>
                    </a:lnTo>
                    <a:lnTo>
                      <a:pt x="103" y="127"/>
                    </a:lnTo>
                    <a:lnTo>
                      <a:pt x="94" y="129"/>
                    </a:lnTo>
                    <a:lnTo>
                      <a:pt x="88" y="127"/>
                    </a:lnTo>
                    <a:lnTo>
                      <a:pt x="86" y="123"/>
                    </a:lnTo>
                    <a:lnTo>
                      <a:pt x="80" y="120"/>
                    </a:lnTo>
                    <a:lnTo>
                      <a:pt x="75" y="120"/>
                    </a:lnTo>
                    <a:lnTo>
                      <a:pt x="74" y="126"/>
                    </a:lnTo>
                    <a:lnTo>
                      <a:pt x="82" y="135"/>
                    </a:lnTo>
                    <a:lnTo>
                      <a:pt x="80" y="138"/>
                    </a:lnTo>
                    <a:lnTo>
                      <a:pt x="85" y="141"/>
                    </a:lnTo>
                    <a:lnTo>
                      <a:pt x="82" y="144"/>
                    </a:lnTo>
                    <a:lnTo>
                      <a:pt x="77" y="147"/>
                    </a:lnTo>
                    <a:lnTo>
                      <a:pt x="68" y="146"/>
                    </a:lnTo>
                    <a:lnTo>
                      <a:pt x="72" y="149"/>
                    </a:lnTo>
                    <a:lnTo>
                      <a:pt x="77" y="150"/>
                    </a:lnTo>
                    <a:lnTo>
                      <a:pt x="80" y="153"/>
                    </a:lnTo>
                    <a:lnTo>
                      <a:pt x="74" y="159"/>
                    </a:lnTo>
                    <a:lnTo>
                      <a:pt x="72" y="165"/>
                    </a:lnTo>
                    <a:lnTo>
                      <a:pt x="63" y="165"/>
                    </a:lnTo>
                    <a:lnTo>
                      <a:pt x="60" y="164"/>
                    </a:lnTo>
                    <a:lnTo>
                      <a:pt x="56" y="155"/>
                    </a:lnTo>
                    <a:lnTo>
                      <a:pt x="60" y="150"/>
                    </a:lnTo>
                    <a:lnTo>
                      <a:pt x="57" y="147"/>
                    </a:lnTo>
                    <a:lnTo>
                      <a:pt x="54" y="144"/>
                    </a:lnTo>
                    <a:lnTo>
                      <a:pt x="45" y="146"/>
                    </a:lnTo>
                    <a:lnTo>
                      <a:pt x="33" y="142"/>
                    </a:lnTo>
                    <a:lnTo>
                      <a:pt x="30" y="150"/>
                    </a:lnTo>
                    <a:lnTo>
                      <a:pt x="27" y="150"/>
                    </a:lnTo>
                    <a:lnTo>
                      <a:pt x="30" y="142"/>
                    </a:lnTo>
                    <a:lnTo>
                      <a:pt x="25" y="138"/>
                    </a:lnTo>
                    <a:lnTo>
                      <a:pt x="22" y="129"/>
                    </a:lnTo>
                    <a:lnTo>
                      <a:pt x="9" y="117"/>
                    </a:lnTo>
                    <a:lnTo>
                      <a:pt x="12" y="115"/>
                    </a:lnTo>
                    <a:lnTo>
                      <a:pt x="12" y="108"/>
                    </a:lnTo>
                    <a:lnTo>
                      <a:pt x="10" y="104"/>
                    </a:lnTo>
                    <a:lnTo>
                      <a:pt x="0" y="98"/>
                    </a:lnTo>
                    <a:lnTo>
                      <a:pt x="7" y="98"/>
                    </a:lnTo>
                    <a:lnTo>
                      <a:pt x="4" y="92"/>
                    </a:lnTo>
                    <a:lnTo>
                      <a:pt x="9" y="86"/>
                    </a:lnTo>
                    <a:lnTo>
                      <a:pt x="9" y="83"/>
                    </a:lnTo>
                    <a:lnTo>
                      <a:pt x="18" y="80"/>
                    </a:lnTo>
                    <a:lnTo>
                      <a:pt x="19" y="77"/>
                    </a:lnTo>
                    <a:lnTo>
                      <a:pt x="18" y="73"/>
                    </a:lnTo>
                    <a:lnTo>
                      <a:pt x="24" y="68"/>
                    </a:lnTo>
                    <a:lnTo>
                      <a:pt x="25" y="56"/>
                    </a:lnTo>
                    <a:lnTo>
                      <a:pt x="33" y="48"/>
                    </a:lnTo>
                    <a:lnTo>
                      <a:pt x="36" y="48"/>
                    </a:lnTo>
                    <a:lnTo>
                      <a:pt x="36" y="44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1" y="22"/>
                    </a:lnTo>
                    <a:lnTo>
                      <a:pt x="36" y="25"/>
                    </a:lnTo>
                    <a:lnTo>
                      <a:pt x="33" y="22"/>
                    </a:lnTo>
                    <a:lnTo>
                      <a:pt x="34" y="18"/>
                    </a:lnTo>
                    <a:lnTo>
                      <a:pt x="33" y="15"/>
                    </a:lnTo>
                    <a:lnTo>
                      <a:pt x="39" y="7"/>
                    </a:lnTo>
                    <a:lnTo>
                      <a:pt x="42" y="10"/>
                    </a:lnTo>
                    <a:lnTo>
                      <a:pt x="45" y="7"/>
                    </a:lnTo>
                    <a:lnTo>
                      <a:pt x="53" y="10"/>
                    </a:lnTo>
                    <a:lnTo>
                      <a:pt x="57" y="7"/>
                    </a:lnTo>
                    <a:lnTo>
                      <a:pt x="60" y="1"/>
                    </a:lnTo>
                    <a:lnTo>
                      <a:pt x="65" y="0"/>
                    </a:lnTo>
                    <a:lnTo>
                      <a:pt x="71" y="3"/>
                    </a:lnTo>
                    <a:lnTo>
                      <a:pt x="72" y="6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5" name="Freeform 2272">
                <a:extLst>
                  <a:ext uri="{FF2B5EF4-FFF2-40B4-BE49-F238E27FC236}">
                    <a16:creationId xmlns:a16="http://schemas.microsoft.com/office/drawing/2014/main" id="{CA8C1928-3FC6-3FBC-3874-A24E9A6E7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926"/>
                <a:ext cx="67" cy="83"/>
              </a:xfrm>
              <a:custGeom>
                <a:avLst/>
                <a:gdLst>
                  <a:gd name="T0" fmla="*/ 66 w 135"/>
                  <a:gd name="T1" fmla="*/ 16 h 165"/>
                  <a:gd name="T2" fmla="*/ 78 w 135"/>
                  <a:gd name="T3" fmla="*/ 30 h 165"/>
                  <a:gd name="T4" fmla="*/ 75 w 135"/>
                  <a:gd name="T5" fmla="*/ 38 h 165"/>
                  <a:gd name="T6" fmla="*/ 78 w 135"/>
                  <a:gd name="T7" fmla="*/ 45 h 165"/>
                  <a:gd name="T8" fmla="*/ 97 w 135"/>
                  <a:gd name="T9" fmla="*/ 51 h 165"/>
                  <a:gd name="T10" fmla="*/ 101 w 135"/>
                  <a:gd name="T11" fmla="*/ 62 h 165"/>
                  <a:gd name="T12" fmla="*/ 104 w 135"/>
                  <a:gd name="T13" fmla="*/ 68 h 165"/>
                  <a:gd name="T14" fmla="*/ 109 w 135"/>
                  <a:gd name="T15" fmla="*/ 82 h 165"/>
                  <a:gd name="T16" fmla="*/ 122 w 135"/>
                  <a:gd name="T17" fmla="*/ 79 h 165"/>
                  <a:gd name="T18" fmla="*/ 133 w 135"/>
                  <a:gd name="T19" fmla="*/ 80 h 165"/>
                  <a:gd name="T20" fmla="*/ 133 w 135"/>
                  <a:gd name="T21" fmla="*/ 94 h 165"/>
                  <a:gd name="T22" fmla="*/ 132 w 135"/>
                  <a:gd name="T23" fmla="*/ 109 h 165"/>
                  <a:gd name="T24" fmla="*/ 122 w 135"/>
                  <a:gd name="T25" fmla="*/ 129 h 165"/>
                  <a:gd name="T26" fmla="*/ 115 w 135"/>
                  <a:gd name="T27" fmla="*/ 129 h 165"/>
                  <a:gd name="T28" fmla="*/ 103 w 135"/>
                  <a:gd name="T29" fmla="*/ 127 h 165"/>
                  <a:gd name="T30" fmla="*/ 88 w 135"/>
                  <a:gd name="T31" fmla="*/ 127 h 165"/>
                  <a:gd name="T32" fmla="*/ 80 w 135"/>
                  <a:gd name="T33" fmla="*/ 120 h 165"/>
                  <a:gd name="T34" fmla="*/ 74 w 135"/>
                  <a:gd name="T35" fmla="*/ 126 h 165"/>
                  <a:gd name="T36" fmla="*/ 80 w 135"/>
                  <a:gd name="T37" fmla="*/ 138 h 165"/>
                  <a:gd name="T38" fmla="*/ 82 w 135"/>
                  <a:gd name="T39" fmla="*/ 144 h 165"/>
                  <a:gd name="T40" fmla="*/ 68 w 135"/>
                  <a:gd name="T41" fmla="*/ 146 h 165"/>
                  <a:gd name="T42" fmla="*/ 77 w 135"/>
                  <a:gd name="T43" fmla="*/ 150 h 165"/>
                  <a:gd name="T44" fmla="*/ 74 w 135"/>
                  <a:gd name="T45" fmla="*/ 159 h 165"/>
                  <a:gd name="T46" fmla="*/ 63 w 135"/>
                  <a:gd name="T47" fmla="*/ 165 h 165"/>
                  <a:gd name="T48" fmla="*/ 56 w 135"/>
                  <a:gd name="T49" fmla="*/ 155 h 165"/>
                  <a:gd name="T50" fmla="*/ 57 w 135"/>
                  <a:gd name="T51" fmla="*/ 147 h 165"/>
                  <a:gd name="T52" fmla="*/ 45 w 135"/>
                  <a:gd name="T53" fmla="*/ 146 h 165"/>
                  <a:gd name="T54" fmla="*/ 30 w 135"/>
                  <a:gd name="T55" fmla="*/ 150 h 165"/>
                  <a:gd name="T56" fmla="*/ 30 w 135"/>
                  <a:gd name="T57" fmla="*/ 142 h 165"/>
                  <a:gd name="T58" fmla="*/ 22 w 135"/>
                  <a:gd name="T59" fmla="*/ 129 h 165"/>
                  <a:gd name="T60" fmla="*/ 12 w 135"/>
                  <a:gd name="T61" fmla="*/ 115 h 165"/>
                  <a:gd name="T62" fmla="*/ 10 w 135"/>
                  <a:gd name="T63" fmla="*/ 104 h 165"/>
                  <a:gd name="T64" fmla="*/ 7 w 135"/>
                  <a:gd name="T65" fmla="*/ 98 h 165"/>
                  <a:gd name="T66" fmla="*/ 9 w 135"/>
                  <a:gd name="T67" fmla="*/ 86 h 165"/>
                  <a:gd name="T68" fmla="*/ 18 w 135"/>
                  <a:gd name="T69" fmla="*/ 80 h 165"/>
                  <a:gd name="T70" fmla="*/ 18 w 135"/>
                  <a:gd name="T71" fmla="*/ 73 h 165"/>
                  <a:gd name="T72" fmla="*/ 25 w 135"/>
                  <a:gd name="T73" fmla="*/ 56 h 165"/>
                  <a:gd name="T74" fmla="*/ 36 w 135"/>
                  <a:gd name="T75" fmla="*/ 48 h 165"/>
                  <a:gd name="T76" fmla="*/ 42 w 135"/>
                  <a:gd name="T77" fmla="*/ 36 h 165"/>
                  <a:gd name="T78" fmla="*/ 41 w 135"/>
                  <a:gd name="T79" fmla="*/ 22 h 165"/>
                  <a:gd name="T80" fmla="*/ 33 w 135"/>
                  <a:gd name="T81" fmla="*/ 22 h 165"/>
                  <a:gd name="T82" fmla="*/ 33 w 135"/>
                  <a:gd name="T83" fmla="*/ 15 h 165"/>
                  <a:gd name="T84" fmla="*/ 42 w 135"/>
                  <a:gd name="T85" fmla="*/ 10 h 165"/>
                  <a:gd name="T86" fmla="*/ 53 w 135"/>
                  <a:gd name="T87" fmla="*/ 10 h 165"/>
                  <a:gd name="T88" fmla="*/ 60 w 135"/>
                  <a:gd name="T89" fmla="*/ 1 h 165"/>
                  <a:gd name="T90" fmla="*/ 71 w 135"/>
                  <a:gd name="T91" fmla="*/ 3 h 165"/>
                  <a:gd name="T92" fmla="*/ 65 w 135"/>
                  <a:gd name="T93" fmla="*/ 12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5" h="165">
                    <a:moveTo>
                      <a:pt x="65" y="12"/>
                    </a:moveTo>
                    <a:lnTo>
                      <a:pt x="66" y="16"/>
                    </a:lnTo>
                    <a:lnTo>
                      <a:pt x="82" y="22"/>
                    </a:lnTo>
                    <a:lnTo>
                      <a:pt x="78" y="30"/>
                    </a:lnTo>
                    <a:lnTo>
                      <a:pt x="80" y="35"/>
                    </a:lnTo>
                    <a:lnTo>
                      <a:pt x="75" y="38"/>
                    </a:lnTo>
                    <a:lnTo>
                      <a:pt x="77" y="42"/>
                    </a:lnTo>
                    <a:lnTo>
                      <a:pt x="78" y="45"/>
                    </a:lnTo>
                    <a:lnTo>
                      <a:pt x="86" y="53"/>
                    </a:lnTo>
                    <a:lnTo>
                      <a:pt x="97" y="51"/>
                    </a:lnTo>
                    <a:lnTo>
                      <a:pt x="95" y="56"/>
                    </a:lnTo>
                    <a:lnTo>
                      <a:pt x="101" y="62"/>
                    </a:lnTo>
                    <a:lnTo>
                      <a:pt x="100" y="66"/>
                    </a:lnTo>
                    <a:lnTo>
                      <a:pt x="104" y="68"/>
                    </a:lnTo>
                    <a:lnTo>
                      <a:pt x="103" y="74"/>
                    </a:lnTo>
                    <a:lnTo>
                      <a:pt x="109" y="82"/>
                    </a:lnTo>
                    <a:lnTo>
                      <a:pt x="119" y="76"/>
                    </a:lnTo>
                    <a:lnTo>
                      <a:pt x="122" y="79"/>
                    </a:lnTo>
                    <a:lnTo>
                      <a:pt x="121" y="83"/>
                    </a:lnTo>
                    <a:lnTo>
                      <a:pt x="133" y="80"/>
                    </a:lnTo>
                    <a:lnTo>
                      <a:pt x="135" y="86"/>
                    </a:lnTo>
                    <a:lnTo>
                      <a:pt x="133" y="94"/>
                    </a:lnTo>
                    <a:lnTo>
                      <a:pt x="127" y="104"/>
                    </a:lnTo>
                    <a:lnTo>
                      <a:pt x="132" y="109"/>
                    </a:lnTo>
                    <a:lnTo>
                      <a:pt x="126" y="117"/>
                    </a:lnTo>
                    <a:lnTo>
                      <a:pt x="122" y="129"/>
                    </a:lnTo>
                    <a:lnTo>
                      <a:pt x="121" y="132"/>
                    </a:lnTo>
                    <a:lnTo>
                      <a:pt x="115" y="129"/>
                    </a:lnTo>
                    <a:lnTo>
                      <a:pt x="112" y="132"/>
                    </a:lnTo>
                    <a:lnTo>
                      <a:pt x="103" y="127"/>
                    </a:lnTo>
                    <a:lnTo>
                      <a:pt x="94" y="129"/>
                    </a:lnTo>
                    <a:lnTo>
                      <a:pt x="88" y="127"/>
                    </a:lnTo>
                    <a:lnTo>
                      <a:pt x="86" y="123"/>
                    </a:lnTo>
                    <a:lnTo>
                      <a:pt x="80" y="120"/>
                    </a:lnTo>
                    <a:lnTo>
                      <a:pt x="75" y="120"/>
                    </a:lnTo>
                    <a:lnTo>
                      <a:pt x="74" y="126"/>
                    </a:lnTo>
                    <a:lnTo>
                      <a:pt x="82" y="135"/>
                    </a:lnTo>
                    <a:lnTo>
                      <a:pt x="80" y="138"/>
                    </a:lnTo>
                    <a:lnTo>
                      <a:pt x="85" y="141"/>
                    </a:lnTo>
                    <a:lnTo>
                      <a:pt x="82" y="144"/>
                    </a:lnTo>
                    <a:lnTo>
                      <a:pt x="77" y="147"/>
                    </a:lnTo>
                    <a:lnTo>
                      <a:pt x="68" y="146"/>
                    </a:lnTo>
                    <a:lnTo>
                      <a:pt x="72" y="149"/>
                    </a:lnTo>
                    <a:lnTo>
                      <a:pt x="77" y="150"/>
                    </a:lnTo>
                    <a:lnTo>
                      <a:pt x="80" y="153"/>
                    </a:lnTo>
                    <a:lnTo>
                      <a:pt x="74" y="159"/>
                    </a:lnTo>
                    <a:lnTo>
                      <a:pt x="72" y="165"/>
                    </a:lnTo>
                    <a:lnTo>
                      <a:pt x="63" y="165"/>
                    </a:lnTo>
                    <a:lnTo>
                      <a:pt x="60" y="164"/>
                    </a:lnTo>
                    <a:lnTo>
                      <a:pt x="56" y="155"/>
                    </a:lnTo>
                    <a:lnTo>
                      <a:pt x="60" y="150"/>
                    </a:lnTo>
                    <a:lnTo>
                      <a:pt x="57" y="147"/>
                    </a:lnTo>
                    <a:lnTo>
                      <a:pt x="54" y="144"/>
                    </a:lnTo>
                    <a:lnTo>
                      <a:pt x="45" y="146"/>
                    </a:lnTo>
                    <a:lnTo>
                      <a:pt x="33" y="142"/>
                    </a:lnTo>
                    <a:lnTo>
                      <a:pt x="30" y="150"/>
                    </a:lnTo>
                    <a:lnTo>
                      <a:pt x="27" y="150"/>
                    </a:lnTo>
                    <a:lnTo>
                      <a:pt x="30" y="142"/>
                    </a:lnTo>
                    <a:lnTo>
                      <a:pt x="25" y="138"/>
                    </a:lnTo>
                    <a:lnTo>
                      <a:pt x="22" y="129"/>
                    </a:lnTo>
                    <a:lnTo>
                      <a:pt x="9" y="117"/>
                    </a:lnTo>
                    <a:lnTo>
                      <a:pt x="12" y="115"/>
                    </a:lnTo>
                    <a:lnTo>
                      <a:pt x="12" y="108"/>
                    </a:lnTo>
                    <a:lnTo>
                      <a:pt x="10" y="104"/>
                    </a:lnTo>
                    <a:lnTo>
                      <a:pt x="0" y="98"/>
                    </a:lnTo>
                    <a:lnTo>
                      <a:pt x="7" y="98"/>
                    </a:lnTo>
                    <a:lnTo>
                      <a:pt x="4" y="92"/>
                    </a:lnTo>
                    <a:lnTo>
                      <a:pt x="9" y="86"/>
                    </a:lnTo>
                    <a:lnTo>
                      <a:pt x="9" y="83"/>
                    </a:lnTo>
                    <a:lnTo>
                      <a:pt x="18" y="80"/>
                    </a:lnTo>
                    <a:lnTo>
                      <a:pt x="19" y="77"/>
                    </a:lnTo>
                    <a:lnTo>
                      <a:pt x="18" y="73"/>
                    </a:lnTo>
                    <a:lnTo>
                      <a:pt x="24" y="68"/>
                    </a:lnTo>
                    <a:lnTo>
                      <a:pt x="25" y="56"/>
                    </a:lnTo>
                    <a:lnTo>
                      <a:pt x="33" y="48"/>
                    </a:lnTo>
                    <a:lnTo>
                      <a:pt x="36" y="48"/>
                    </a:lnTo>
                    <a:lnTo>
                      <a:pt x="36" y="44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1" y="22"/>
                    </a:lnTo>
                    <a:lnTo>
                      <a:pt x="36" y="25"/>
                    </a:lnTo>
                    <a:lnTo>
                      <a:pt x="33" y="22"/>
                    </a:lnTo>
                    <a:lnTo>
                      <a:pt x="34" y="18"/>
                    </a:lnTo>
                    <a:lnTo>
                      <a:pt x="33" y="15"/>
                    </a:lnTo>
                    <a:lnTo>
                      <a:pt x="39" y="7"/>
                    </a:lnTo>
                    <a:lnTo>
                      <a:pt x="42" y="10"/>
                    </a:lnTo>
                    <a:lnTo>
                      <a:pt x="45" y="7"/>
                    </a:lnTo>
                    <a:lnTo>
                      <a:pt x="53" y="10"/>
                    </a:lnTo>
                    <a:lnTo>
                      <a:pt x="57" y="7"/>
                    </a:lnTo>
                    <a:lnTo>
                      <a:pt x="60" y="1"/>
                    </a:lnTo>
                    <a:lnTo>
                      <a:pt x="65" y="0"/>
                    </a:lnTo>
                    <a:lnTo>
                      <a:pt x="71" y="3"/>
                    </a:lnTo>
                    <a:lnTo>
                      <a:pt x="72" y="6"/>
                    </a:lnTo>
                    <a:lnTo>
                      <a:pt x="65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6" name="Freeform 2273">
                <a:extLst>
                  <a:ext uri="{FF2B5EF4-FFF2-40B4-BE49-F238E27FC236}">
                    <a16:creationId xmlns:a16="http://schemas.microsoft.com/office/drawing/2014/main" id="{C03EE4FE-12D2-D14E-35D9-98CB8554C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913"/>
                <a:ext cx="41" cy="57"/>
              </a:xfrm>
              <a:custGeom>
                <a:avLst/>
                <a:gdLst>
                  <a:gd name="T0" fmla="*/ 9 w 82"/>
                  <a:gd name="T1" fmla="*/ 9 h 112"/>
                  <a:gd name="T2" fmla="*/ 8 w 82"/>
                  <a:gd name="T3" fmla="*/ 15 h 112"/>
                  <a:gd name="T4" fmla="*/ 5 w 82"/>
                  <a:gd name="T5" fmla="*/ 21 h 112"/>
                  <a:gd name="T6" fmla="*/ 8 w 82"/>
                  <a:gd name="T7" fmla="*/ 27 h 112"/>
                  <a:gd name="T8" fmla="*/ 0 w 82"/>
                  <a:gd name="T9" fmla="*/ 32 h 112"/>
                  <a:gd name="T10" fmla="*/ 2 w 82"/>
                  <a:gd name="T11" fmla="*/ 35 h 112"/>
                  <a:gd name="T12" fmla="*/ 14 w 82"/>
                  <a:gd name="T13" fmla="*/ 32 h 112"/>
                  <a:gd name="T14" fmla="*/ 18 w 82"/>
                  <a:gd name="T15" fmla="*/ 36 h 112"/>
                  <a:gd name="T16" fmla="*/ 17 w 82"/>
                  <a:gd name="T17" fmla="*/ 44 h 112"/>
                  <a:gd name="T18" fmla="*/ 18 w 82"/>
                  <a:gd name="T19" fmla="*/ 48 h 112"/>
                  <a:gd name="T20" fmla="*/ 15 w 82"/>
                  <a:gd name="T21" fmla="*/ 54 h 112"/>
                  <a:gd name="T22" fmla="*/ 17 w 82"/>
                  <a:gd name="T23" fmla="*/ 56 h 112"/>
                  <a:gd name="T24" fmla="*/ 11 w 82"/>
                  <a:gd name="T25" fmla="*/ 62 h 112"/>
                  <a:gd name="T26" fmla="*/ 12 w 82"/>
                  <a:gd name="T27" fmla="*/ 67 h 112"/>
                  <a:gd name="T28" fmla="*/ 5 w 82"/>
                  <a:gd name="T29" fmla="*/ 70 h 112"/>
                  <a:gd name="T30" fmla="*/ 2 w 82"/>
                  <a:gd name="T31" fmla="*/ 74 h 112"/>
                  <a:gd name="T32" fmla="*/ 5 w 82"/>
                  <a:gd name="T33" fmla="*/ 88 h 112"/>
                  <a:gd name="T34" fmla="*/ 11 w 82"/>
                  <a:gd name="T35" fmla="*/ 86 h 112"/>
                  <a:gd name="T36" fmla="*/ 17 w 82"/>
                  <a:gd name="T37" fmla="*/ 88 h 112"/>
                  <a:gd name="T38" fmla="*/ 20 w 82"/>
                  <a:gd name="T39" fmla="*/ 94 h 112"/>
                  <a:gd name="T40" fmla="*/ 21 w 82"/>
                  <a:gd name="T41" fmla="*/ 111 h 112"/>
                  <a:gd name="T42" fmla="*/ 37 w 82"/>
                  <a:gd name="T43" fmla="*/ 102 h 112"/>
                  <a:gd name="T44" fmla="*/ 40 w 82"/>
                  <a:gd name="T45" fmla="*/ 102 h 112"/>
                  <a:gd name="T46" fmla="*/ 49 w 82"/>
                  <a:gd name="T47" fmla="*/ 112 h 112"/>
                  <a:gd name="T48" fmla="*/ 49 w 82"/>
                  <a:gd name="T49" fmla="*/ 109 h 112"/>
                  <a:gd name="T50" fmla="*/ 58 w 82"/>
                  <a:gd name="T51" fmla="*/ 106 h 112"/>
                  <a:gd name="T52" fmla="*/ 59 w 82"/>
                  <a:gd name="T53" fmla="*/ 103 h 112"/>
                  <a:gd name="T54" fmla="*/ 58 w 82"/>
                  <a:gd name="T55" fmla="*/ 99 h 112"/>
                  <a:gd name="T56" fmla="*/ 64 w 82"/>
                  <a:gd name="T57" fmla="*/ 94 h 112"/>
                  <a:gd name="T58" fmla="*/ 65 w 82"/>
                  <a:gd name="T59" fmla="*/ 82 h 112"/>
                  <a:gd name="T60" fmla="*/ 73 w 82"/>
                  <a:gd name="T61" fmla="*/ 74 h 112"/>
                  <a:gd name="T62" fmla="*/ 76 w 82"/>
                  <a:gd name="T63" fmla="*/ 74 h 112"/>
                  <a:gd name="T64" fmla="*/ 76 w 82"/>
                  <a:gd name="T65" fmla="*/ 70 h 112"/>
                  <a:gd name="T66" fmla="*/ 82 w 82"/>
                  <a:gd name="T67" fmla="*/ 62 h 112"/>
                  <a:gd name="T68" fmla="*/ 82 w 82"/>
                  <a:gd name="T69" fmla="*/ 54 h 112"/>
                  <a:gd name="T70" fmla="*/ 81 w 82"/>
                  <a:gd name="T71" fmla="*/ 48 h 112"/>
                  <a:gd name="T72" fmla="*/ 76 w 82"/>
                  <a:gd name="T73" fmla="*/ 51 h 112"/>
                  <a:gd name="T74" fmla="*/ 73 w 82"/>
                  <a:gd name="T75" fmla="*/ 48 h 112"/>
                  <a:gd name="T76" fmla="*/ 74 w 82"/>
                  <a:gd name="T77" fmla="*/ 44 h 112"/>
                  <a:gd name="T78" fmla="*/ 73 w 82"/>
                  <a:gd name="T79" fmla="*/ 41 h 112"/>
                  <a:gd name="T80" fmla="*/ 79 w 82"/>
                  <a:gd name="T81" fmla="*/ 33 h 112"/>
                  <a:gd name="T82" fmla="*/ 82 w 82"/>
                  <a:gd name="T83" fmla="*/ 36 h 112"/>
                  <a:gd name="T84" fmla="*/ 82 w 82"/>
                  <a:gd name="T85" fmla="*/ 33 h 112"/>
                  <a:gd name="T86" fmla="*/ 74 w 82"/>
                  <a:gd name="T87" fmla="*/ 29 h 112"/>
                  <a:gd name="T88" fmla="*/ 68 w 82"/>
                  <a:gd name="T89" fmla="*/ 18 h 112"/>
                  <a:gd name="T90" fmla="*/ 67 w 82"/>
                  <a:gd name="T91" fmla="*/ 21 h 112"/>
                  <a:gd name="T92" fmla="*/ 58 w 82"/>
                  <a:gd name="T93" fmla="*/ 21 h 112"/>
                  <a:gd name="T94" fmla="*/ 53 w 82"/>
                  <a:gd name="T95" fmla="*/ 24 h 112"/>
                  <a:gd name="T96" fmla="*/ 46 w 82"/>
                  <a:gd name="T97" fmla="*/ 21 h 112"/>
                  <a:gd name="T98" fmla="*/ 47 w 82"/>
                  <a:gd name="T99" fmla="*/ 12 h 112"/>
                  <a:gd name="T100" fmla="*/ 41 w 82"/>
                  <a:gd name="T101" fmla="*/ 12 h 112"/>
                  <a:gd name="T102" fmla="*/ 40 w 82"/>
                  <a:gd name="T103" fmla="*/ 6 h 112"/>
                  <a:gd name="T104" fmla="*/ 37 w 82"/>
                  <a:gd name="T105" fmla="*/ 6 h 112"/>
                  <a:gd name="T106" fmla="*/ 37 w 82"/>
                  <a:gd name="T107" fmla="*/ 4 h 112"/>
                  <a:gd name="T108" fmla="*/ 26 w 82"/>
                  <a:gd name="T109" fmla="*/ 4 h 112"/>
                  <a:gd name="T110" fmla="*/ 18 w 82"/>
                  <a:gd name="T111" fmla="*/ 0 h 112"/>
                  <a:gd name="T112" fmla="*/ 15 w 82"/>
                  <a:gd name="T113" fmla="*/ 0 h 112"/>
                  <a:gd name="T114" fmla="*/ 12 w 82"/>
                  <a:gd name="T115" fmla="*/ 7 h 112"/>
                  <a:gd name="T116" fmla="*/ 9 w 82"/>
                  <a:gd name="T117" fmla="*/ 9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112">
                    <a:moveTo>
                      <a:pt x="9" y="9"/>
                    </a:moveTo>
                    <a:lnTo>
                      <a:pt x="8" y="15"/>
                    </a:lnTo>
                    <a:lnTo>
                      <a:pt x="5" y="21"/>
                    </a:lnTo>
                    <a:lnTo>
                      <a:pt x="8" y="27"/>
                    </a:lnTo>
                    <a:lnTo>
                      <a:pt x="0" y="32"/>
                    </a:lnTo>
                    <a:lnTo>
                      <a:pt x="2" y="35"/>
                    </a:lnTo>
                    <a:lnTo>
                      <a:pt x="14" y="32"/>
                    </a:lnTo>
                    <a:lnTo>
                      <a:pt x="18" y="36"/>
                    </a:lnTo>
                    <a:lnTo>
                      <a:pt x="17" y="44"/>
                    </a:lnTo>
                    <a:lnTo>
                      <a:pt x="18" y="48"/>
                    </a:lnTo>
                    <a:lnTo>
                      <a:pt x="15" y="54"/>
                    </a:lnTo>
                    <a:lnTo>
                      <a:pt x="17" y="56"/>
                    </a:lnTo>
                    <a:lnTo>
                      <a:pt x="11" y="62"/>
                    </a:lnTo>
                    <a:lnTo>
                      <a:pt x="12" y="67"/>
                    </a:lnTo>
                    <a:lnTo>
                      <a:pt x="5" y="70"/>
                    </a:lnTo>
                    <a:lnTo>
                      <a:pt x="2" y="74"/>
                    </a:lnTo>
                    <a:lnTo>
                      <a:pt x="5" y="88"/>
                    </a:lnTo>
                    <a:lnTo>
                      <a:pt x="11" y="86"/>
                    </a:lnTo>
                    <a:lnTo>
                      <a:pt x="17" y="88"/>
                    </a:lnTo>
                    <a:lnTo>
                      <a:pt x="20" y="94"/>
                    </a:lnTo>
                    <a:lnTo>
                      <a:pt x="21" y="111"/>
                    </a:lnTo>
                    <a:lnTo>
                      <a:pt x="37" y="102"/>
                    </a:lnTo>
                    <a:lnTo>
                      <a:pt x="40" y="102"/>
                    </a:lnTo>
                    <a:lnTo>
                      <a:pt x="49" y="112"/>
                    </a:lnTo>
                    <a:lnTo>
                      <a:pt x="49" y="109"/>
                    </a:lnTo>
                    <a:lnTo>
                      <a:pt x="58" y="106"/>
                    </a:lnTo>
                    <a:lnTo>
                      <a:pt x="59" y="103"/>
                    </a:lnTo>
                    <a:lnTo>
                      <a:pt x="58" y="99"/>
                    </a:lnTo>
                    <a:lnTo>
                      <a:pt x="64" y="94"/>
                    </a:lnTo>
                    <a:lnTo>
                      <a:pt x="65" y="82"/>
                    </a:lnTo>
                    <a:lnTo>
                      <a:pt x="73" y="74"/>
                    </a:lnTo>
                    <a:lnTo>
                      <a:pt x="76" y="74"/>
                    </a:lnTo>
                    <a:lnTo>
                      <a:pt x="76" y="70"/>
                    </a:lnTo>
                    <a:lnTo>
                      <a:pt x="82" y="62"/>
                    </a:lnTo>
                    <a:lnTo>
                      <a:pt x="82" y="54"/>
                    </a:lnTo>
                    <a:lnTo>
                      <a:pt x="81" y="48"/>
                    </a:lnTo>
                    <a:lnTo>
                      <a:pt x="76" y="51"/>
                    </a:lnTo>
                    <a:lnTo>
                      <a:pt x="73" y="48"/>
                    </a:lnTo>
                    <a:lnTo>
                      <a:pt x="74" y="44"/>
                    </a:lnTo>
                    <a:lnTo>
                      <a:pt x="73" y="41"/>
                    </a:lnTo>
                    <a:lnTo>
                      <a:pt x="79" y="33"/>
                    </a:lnTo>
                    <a:lnTo>
                      <a:pt x="82" y="36"/>
                    </a:lnTo>
                    <a:lnTo>
                      <a:pt x="82" y="33"/>
                    </a:lnTo>
                    <a:lnTo>
                      <a:pt x="74" y="29"/>
                    </a:lnTo>
                    <a:lnTo>
                      <a:pt x="68" y="18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53" y="24"/>
                    </a:lnTo>
                    <a:lnTo>
                      <a:pt x="46" y="21"/>
                    </a:lnTo>
                    <a:lnTo>
                      <a:pt x="47" y="12"/>
                    </a:lnTo>
                    <a:lnTo>
                      <a:pt x="41" y="12"/>
                    </a:lnTo>
                    <a:lnTo>
                      <a:pt x="40" y="6"/>
                    </a:lnTo>
                    <a:lnTo>
                      <a:pt x="37" y="6"/>
                    </a:lnTo>
                    <a:lnTo>
                      <a:pt x="37" y="4"/>
                    </a:lnTo>
                    <a:lnTo>
                      <a:pt x="26" y="4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2" y="7"/>
                    </a:lnTo>
                    <a:lnTo>
                      <a:pt x="9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7" name="Freeform 2274">
                <a:extLst>
                  <a:ext uri="{FF2B5EF4-FFF2-40B4-BE49-F238E27FC236}">
                    <a16:creationId xmlns:a16="http://schemas.microsoft.com/office/drawing/2014/main" id="{13704C70-0223-AD61-343F-AE95140BA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913"/>
                <a:ext cx="41" cy="57"/>
              </a:xfrm>
              <a:custGeom>
                <a:avLst/>
                <a:gdLst>
                  <a:gd name="T0" fmla="*/ 9 w 82"/>
                  <a:gd name="T1" fmla="*/ 9 h 112"/>
                  <a:gd name="T2" fmla="*/ 12 w 82"/>
                  <a:gd name="T3" fmla="*/ 7 h 112"/>
                  <a:gd name="T4" fmla="*/ 15 w 82"/>
                  <a:gd name="T5" fmla="*/ 0 h 112"/>
                  <a:gd name="T6" fmla="*/ 18 w 82"/>
                  <a:gd name="T7" fmla="*/ 0 h 112"/>
                  <a:gd name="T8" fmla="*/ 26 w 82"/>
                  <a:gd name="T9" fmla="*/ 4 h 112"/>
                  <a:gd name="T10" fmla="*/ 37 w 82"/>
                  <a:gd name="T11" fmla="*/ 4 h 112"/>
                  <a:gd name="T12" fmla="*/ 37 w 82"/>
                  <a:gd name="T13" fmla="*/ 6 h 112"/>
                  <a:gd name="T14" fmla="*/ 40 w 82"/>
                  <a:gd name="T15" fmla="*/ 6 h 112"/>
                  <a:gd name="T16" fmla="*/ 41 w 82"/>
                  <a:gd name="T17" fmla="*/ 12 h 112"/>
                  <a:gd name="T18" fmla="*/ 47 w 82"/>
                  <a:gd name="T19" fmla="*/ 12 h 112"/>
                  <a:gd name="T20" fmla="*/ 46 w 82"/>
                  <a:gd name="T21" fmla="*/ 21 h 112"/>
                  <a:gd name="T22" fmla="*/ 53 w 82"/>
                  <a:gd name="T23" fmla="*/ 24 h 112"/>
                  <a:gd name="T24" fmla="*/ 58 w 82"/>
                  <a:gd name="T25" fmla="*/ 21 h 112"/>
                  <a:gd name="T26" fmla="*/ 67 w 82"/>
                  <a:gd name="T27" fmla="*/ 21 h 112"/>
                  <a:gd name="T28" fmla="*/ 68 w 82"/>
                  <a:gd name="T29" fmla="*/ 18 h 112"/>
                  <a:gd name="T30" fmla="*/ 74 w 82"/>
                  <a:gd name="T31" fmla="*/ 29 h 112"/>
                  <a:gd name="T32" fmla="*/ 82 w 82"/>
                  <a:gd name="T33" fmla="*/ 33 h 112"/>
                  <a:gd name="T34" fmla="*/ 82 w 82"/>
                  <a:gd name="T35" fmla="*/ 36 h 112"/>
                  <a:gd name="T36" fmla="*/ 79 w 82"/>
                  <a:gd name="T37" fmla="*/ 33 h 112"/>
                  <a:gd name="T38" fmla="*/ 73 w 82"/>
                  <a:gd name="T39" fmla="*/ 41 h 112"/>
                  <a:gd name="T40" fmla="*/ 74 w 82"/>
                  <a:gd name="T41" fmla="*/ 44 h 112"/>
                  <a:gd name="T42" fmla="*/ 73 w 82"/>
                  <a:gd name="T43" fmla="*/ 48 h 112"/>
                  <a:gd name="T44" fmla="*/ 76 w 82"/>
                  <a:gd name="T45" fmla="*/ 51 h 112"/>
                  <a:gd name="T46" fmla="*/ 81 w 82"/>
                  <a:gd name="T47" fmla="*/ 48 h 112"/>
                  <a:gd name="T48" fmla="*/ 82 w 82"/>
                  <a:gd name="T49" fmla="*/ 54 h 112"/>
                  <a:gd name="T50" fmla="*/ 82 w 82"/>
                  <a:gd name="T51" fmla="*/ 62 h 112"/>
                  <a:gd name="T52" fmla="*/ 76 w 82"/>
                  <a:gd name="T53" fmla="*/ 70 h 112"/>
                  <a:gd name="T54" fmla="*/ 76 w 82"/>
                  <a:gd name="T55" fmla="*/ 74 h 112"/>
                  <a:gd name="T56" fmla="*/ 73 w 82"/>
                  <a:gd name="T57" fmla="*/ 74 h 112"/>
                  <a:gd name="T58" fmla="*/ 65 w 82"/>
                  <a:gd name="T59" fmla="*/ 82 h 112"/>
                  <a:gd name="T60" fmla="*/ 64 w 82"/>
                  <a:gd name="T61" fmla="*/ 94 h 112"/>
                  <a:gd name="T62" fmla="*/ 58 w 82"/>
                  <a:gd name="T63" fmla="*/ 99 h 112"/>
                  <a:gd name="T64" fmla="*/ 59 w 82"/>
                  <a:gd name="T65" fmla="*/ 103 h 112"/>
                  <a:gd name="T66" fmla="*/ 58 w 82"/>
                  <a:gd name="T67" fmla="*/ 106 h 112"/>
                  <a:gd name="T68" fmla="*/ 49 w 82"/>
                  <a:gd name="T69" fmla="*/ 109 h 112"/>
                  <a:gd name="T70" fmla="*/ 49 w 82"/>
                  <a:gd name="T71" fmla="*/ 112 h 112"/>
                  <a:gd name="T72" fmla="*/ 40 w 82"/>
                  <a:gd name="T73" fmla="*/ 102 h 112"/>
                  <a:gd name="T74" fmla="*/ 37 w 82"/>
                  <a:gd name="T75" fmla="*/ 102 h 112"/>
                  <a:gd name="T76" fmla="*/ 21 w 82"/>
                  <a:gd name="T77" fmla="*/ 111 h 112"/>
                  <a:gd name="T78" fmla="*/ 20 w 82"/>
                  <a:gd name="T79" fmla="*/ 94 h 112"/>
                  <a:gd name="T80" fmla="*/ 17 w 82"/>
                  <a:gd name="T81" fmla="*/ 88 h 112"/>
                  <a:gd name="T82" fmla="*/ 11 w 82"/>
                  <a:gd name="T83" fmla="*/ 86 h 112"/>
                  <a:gd name="T84" fmla="*/ 5 w 82"/>
                  <a:gd name="T85" fmla="*/ 88 h 112"/>
                  <a:gd name="T86" fmla="*/ 2 w 82"/>
                  <a:gd name="T87" fmla="*/ 74 h 112"/>
                  <a:gd name="T88" fmla="*/ 5 w 82"/>
                  <a:gd name="T89" fmla="*/ 70 h 112"/>
                  <a:gd name="T90" fmla="*/ 12 w 82"/>
                  <a:gd name="T91" fmla="*/ 67 h 112"/>
                  <a:gd name="T92" fmla="*/ 11 w 82"/>
                  <a:gd name="T93" fmla="*/ 62 h 112"/>
                  <a:gd name="T94" fmla="*/ 17 w 82"/>
                  <a:gd name="T95" fmla="*/ 56 h 112"/>
                  <a:gd name="T96" fmla="*/ 15 w 82"/>
                  <a:gd name="T97" fmla="*/ 54 h 112"/>
                  <a:gd name="T98" fmla="*/ 18 w 82"/>
                  <a:gd name="T99" fmla="*/ 48 h 112"/>
                  <a:gd name="T100" fmla="*/ 17 w 82"/>
                  <a:gd name="T101" fmla="*/ 44 h 112"/>
                  <a:gd name="T102" fmla="*/ 18 w 82"/>
                  <a:gd name="T103" fmla="*/ 36 h 112"/>
                  <a:gd name="T104" fmla="*/ 14 w 82"/>
                  <a:gd name="T105" fmla="*/ 32 h 112"/>
                  <a:gd name="T106" fmla="*/ 2 w 82"/>
                  <a:gd name="T107" fmla="*/ 35 h 112"/>
                  <a:gd name="T108" fmla="*/ 0 w 82"/>
                  <a:gd name="T109" fmla="*/ 32 h 112"/>
                  <a:gd name="T110" fmla="*/ 8 w 82"/>
                  <a:gd name="T111" fmla="*/ 27 h 112"/>
                  <a:gd name="T112" fmla="*/ 5 w 82"/>
                  <a:gd name="T113" fmla="*/ 21 h 112"/>
                  <a:gd name="T114" fmla="*/ 8 w 82"/>
                  <a:gd name="T115" fmla="*/ 15 h 112"/>
                  <a:gd name="T116" fmla="*/ 9 w 82"/>
                  <a:gd name="T117" fmla="*/ 9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112">
                    <a:moveTo>
                      <a:pt x="9" y="9"/>
                    </a:moveTo>
                    <a:lnTo>
                      <a:pt x="12" y="7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6" y="4"/>
                    </a:lnTo>
                    <a:lnTo>
                      <a:pt x="37" y="4"/>
                    </a:lnTo>
                    <a:lnTo>
                      <a:pt x="37" y="6"/>
                    </a:lnTo>
                    <a:lnTo>
                      <a:pt x="40" y="6"/>
                    </a:lnTo>
                    <a:lnTo>
                      <a:pt x="41" y="12"/>
                    </a:lnTo>
                    <a:lnTo>
                      <a:pt x="47" y="12"/>
                    </a:lnTo>
                    <a:lnTo>
                      <a:pt x="46" y="21"/>
                    </a:lnTo>
                    <a:lnTo>
                      <a:pt x="53" y="24"/>
                    </a:lnTo>
                    <a:lnTo>
                      <a:pt x="58" y="21"/>
                    </a:lnTo>
                    <a:lnTo>
                      <a:pt x="67" y="21"/>
                    </a:lnTo>
                    <a:lnTo>
                      <a:pt x="68" y="18"/>
                    </a:lnTo>
                    <a:lnTo>
                      <a:pt x="74" y="29"/>
                    </a:lnTo>
                    <a:lnTo>
                      <a:pt x="82" y="33"/>
                    </a:lnTo>
                    <a:lnTo>
                      <a:pt x="82" y="36"/>
                    </a:lnTo>
                    <a:lnTo>
                      <a:pt x="79" y="33"/>
                    </a:lnTo>
                    <a:lnTo>
                      <a:pt x="73" y="41"/>
                    </a:lnTo>
                    <a:lnTo>
                      <a:pt x="74" y="44"/>
                    </a:lnTo>
                    <a:lnTo>
                      <a:pt x="73" y="48"/>
                    </a:lnTo>
                    <a:lnTo>
                      <a:pt x="76" y="51"/>
                    </a:lnTo>
                    <a:lnTo>
                      <a:pt x="81" y="48"/>
                    </a:lnTo>
                    <a:lnTo>
                      <a:pt x="82" y="54"/>
                    </a:lnTo>
                    <a:lnTo>
                      <a:pt x="82" y="62"/>
                    </a:lnTo>
                    <a:lnTo>
                      <a:pt x="76" y="70"/>
                    </a:lnTo>
                    <a:lnTo>
                      <a:pt x="76" y="74"/>
                    </a:lnTo>
                    <a:lnTo>
                      <a:pt x="73" y="74"/>
                    </a:lnTo>
                    <a:lnTo>
                      <a:pt x="65" y="82"/>
                    </a:lnTo>
                    <a:lnTo>
                      <a:pt x="64" y="94"/>
                    </a:lnTo>
                    <a:lnTo>
                      <a:pt x="58" y="99"/>
                    </a:lnTo>
                    <a:lnTo>
                      <a:pt x="59" y="103"/>
                    </a:lnTo>
                    <a:lnTo>
                      <a:pt x="58" y="106"/>
                    </a:lnTo>
                    <a:lnTo>
                      <a:pt x="49" y="109"/>
                    </a:lnTo>
                    <a:lnTo>
                      <a:pt x="49" y="112"/>
                    </a:lnTo>
                    <a:lnTo>
                      <a:pt x="40" y="102"/>
                    </a:lnTo>
                    <a:lnTo>
                      <a:pt x="37" y="102"/>
                    </a:lnTo>
                    <a:lnTo>
                      <a:pt x="21" y="111"/>
                    </a:lnTo>
                    <a:lnTo>
                      <a:pt x="20" y="94"/>
                    </a:lnTo>
                    <a:lnTo>
                      <a:pt x="17" y="88"/>
                    </a:lnTo>
                    <a:lnTo>
                      <a:pt x="11" y="86"/>
                    </a:lnTo>
                    <a:lnTo>
                      <a:pt x="5" y="88"/>
                    </a:lnTo>
                    <a:lnTo>
                      <a:pt x="2" y="74"/>
                    </a:lnTo>
                    <a:lnTo>
                      <a:pt x="5" y="70"/>
                    </a:lnTo>
                    <a:lnTo>
                      <a:pt x="12" y="67"/>
                    </a:lnTo>
                    <a:lnTo>
                      <a:pt x="11" y="62"/>
                    </a:lnTo>
                    <a:lnTo>
                      <a:pt x="17" y="56"/>
                    </a:lnTo>
                    <a:lnTo>
                      <a:pt x="15" y="54"/>
                    </a:lnTo>
                    <a:lnTo>
                      <a:pt x="18" y="48"/>
                    </a:lnTo>
                    <a:lnTo>
                      <a:pt x="17" y="44"/>
                    </a:lnTo>
                    <a:lnTo>
                      <a:pt x="18" y="36"/>
                    </a:lnTo>
                    <a:lnTo>
                      <a:pt x="14" y="32"/>
                    </a:lnTo>
                    <a:lnTo>
                      <a:pt x="2" y="35"/>
                    </a:lnTo>
                    <a:lnTo>
                      <a:pt x="0" y="32"/>
                    </a:lnTo>
                    <a:lnTo>
                      <a:pt x="8" y="27"/>
                    </a:lnTo>
                    <a:lnTo>
                      <a:pt x="5" y="21"/>
                    </a:lnTo>
                    <a:lnTo>
                      <a:pt x="8" y="15"/>
                    </a:lnTo>
                    <a:lnTo>
                      <a:pt x="9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8" name="Freeform 2275">
                <a:extLst>
                  <a:ext uri="{FF2B5EF4-FFF2-40B4-BE49-F238E27FC236}">
                    <a16:creationId xmlns:a16="http://schemas.microsoft.com/office/drawing/2014/main" id="{5A9B12FE-82FF-7D6C-EAAA-5B5FA8AFA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913"/>
                <a:ext cx="41" cy="57"/>
              </a:xfrm>
              <a:custGeom>
                <a:avLst/>
                <a:gdLst>
                  <a:gd name="T0" fmla="*/ 9 w 82"/>
                  <a:gd name="T1" fmla="*/ 9 h 112"/>
                  <a:gd name="T2" fmla="*/ 12 w 82"/>
                  <a:gd name="T3" fmla="*/ 7 h 112"/>
                  <a:gd name="T4" fmla="*/ 15 w 82"/>
                  <a:gd name="T5" fmla="*/ 0 h 112"/>
                  <a:gd name="T6" fmla="*/ 18 w 82"/>
                  <a:gd name="T7" fmla="*/ 0 h 112"/>
                  <a:gd name="T8" fmla="*/ 26 w 82"/>
                  <a:gd name="T9" fmla="*/ 4 h 112"/>
                  <a:gd name="T10" fmla="*/ 37 w 82"/>
                  <a:gd name="T11" fmla="*/ 4 h 112"/>
                  <a:gd name="T12" fmla="*/ 37 w 82"/>
                  <a:gd name="T13" fmla="*/ 6 h 112"/>
                  <a:gd name="T14" fmla="*/ 40 w 82"/>
                  <a:gd name="T15" fmla="*/ 6 h 112"/>
                  <a:gd name="T16" fmla="*/ 41 w 82"/>
                  <a:gd name="T17" fmla="*/ 12 h 112"/>
                  <a:gd name="T18" fmla="*/ 47 w 82"/>
                  <a:gd name="T19" fmla="*/ 12 h 112"/>
                  <a:gd name="T20" fmla="*/ 46 w 82"/>
                  <a:gd name="T21" fmla="*/ 21 h 112"/>
                  <a:gd name="T22" fmla="*/ 53 w 82"/>
                  <a:gd name="T23" fmla="*/ 24 h 112"/>
                  <a:gd name="T24" fmla="*/ 58 w 82"/>
                  <a:gd name="T25" fmla="*/ 21 h 112"/>
                  <a:gd name="T26" fmla="*/ 67 w 82"/>
                  <a:gd name="T27" fmla="*/ 21 h 112"/>
                  <a:gd name="T28" fmla="*/ 68 w 82"/>
                  <a:gd name="T29" fmla="*/ 18 h 112"/>
                  <a:gd name="T30" fmla="*/ 74 w 82"/>
                  <a:gd name="T31" fmla="*/ 29 h 112"/>
                  <a:gd name="T32" fmla="*/ 82 w 82"/>
                  <a:gd name="T33" fmla="*/ 33 h 112"/>
                  <a:gd name="T34" fmla="*/ 82 w 82"/>
                  <a:gd name="T35" fmla="*/ 36 h 112"/>
                  <a:gd name="T36" fmla="*/ 79 w 82"/>
                  <a:gd name="T37" fmla="*/ 33 h 112"/>
                  <a:gd name="T38" fmla="*/ 73 w 82"/>
                  <a:gd name="T39" fmla="*/ 41 h 112"/>
                  <a:gd name="T40" fmla="*/ 74 w 82"/>
                  <a:gd name="T41" fmla="*/ 44 h 112"/>
                  <a:gd name="T42" fmla="*/ 73 w 82"/>
                  <a:gd name="T43" fmla="*/ 48 h 112"/>
                  <a:gd name="T44" fmla="*/ 76 w 82"/>
                  <a:gd name="T45" fmla="*/ 51 h 112"/>
                  <a:gd name="T46" fmla="*/ 81 w 82"/>
                  <a:gd name="T47" fmla="*/ 48 h 112"/>
                  <a:gd name="T48" fmla="*/ 82 w 82"/>
                  <a:gd name="T49" fmla="*/ 54 h 112"/>
                  <a:gd name="T50" fmla="*/ 82 w 82"/>
                  <a:gd name="T51" fmla="*/ 62 h 112"/>
                  <a:gd name="T52" fmla="*/ 76 w 82"/>
                  <a:gd name="T53" fmla="*/ 70 h 112"/>
                  <a:gd name="T54" fmla="*/ 76 w 82"/>
                  <a:gd name="T55" fmla="*/ 74 h 112"/>
                  <a:gd name="T56" fmla="*/ 73 w 82"/>
                  <a:gd name="T57" fmla="*/ 74 h 112"/>
                  <a:gd name="T58" fmla="*/ 65 w 82"/>
                  <a:gd name="T59" fmla="*/ 82 h 112"/>
                  <a:gd name="T60" fmla="*/ 64 w 82"/>
                  <a:gd name="T61" fmla="*/ 94 h 112"/>
                  <a:gd name="T62" fmla="*/ 58 w 82"/>
                  <a:gd name="T63" fmla="*/ 99 h 112"/>
                  <a:gd name="T64" fmla="*/ 59 w 82"/>
                  <a:gd name="T65" fmla="*/ 103 h 112"/>
                  <a:gd name="T66" fmla="*/ 58 w 82"/>
                  <a:gd name="T67" fmla="*/ 106 h 112"/>
                  <a:gd name="T68" fmla="*/ 49 w 82"/>
                  <a:gd name="T69" fmla="*/ 109 h 112"/>
                  <a:gd name="T70" fmla="*/ 49 w 82"/>
                  <a:gd name="T71" fmla="*/ 112 h 112"/>
                  <a:gd name="T72" fmla="*/ 40 w 82"/>
                  <a:gd name="T73" fmla="*/ 102 h 112"/>
                  <a:gd name="T74" fmla="*/ 37 w 82"/>
                  <a:gd name="T75" fmla="*/ 102 h 112"/>
                  <a:gd name="T76" fmla="*/ 21 w 82"/>
                  <a:gd name="T77" fmla="*/ 111 h 112"/>
                  <a:gd name="T78" fmla="*/ 20 w 82"/>
                  <a:gd name="T79" fmla="*/ 94 h 112"/>
                  <a:gd name="T80" fmla="*/ 17 w 82"/>
                  <a:gd name="T81" fmla="*/ 88 h 112"/>
                  <a:gd name="T82" fmla="*/ 11 w 82"/>
                  <a:gd name="T83" fmla="*/ 86 h 112"/>
                  <a:gd name="T84" fmla="*/ 5 w 82"/>
                  <a:gd name="T85" fmla="*/ 88 h 112"/>
                  <a:gd name="T86" fmla="*/ 2 w 82"/>
                  <a:gd name="T87" fmla="*/ 74 h 112"/>
                  <a:gd name="T88" fmla="*/ 5 w 82"/>
                  <a:gd name="T89" fmla="*/ 70 h 112"/>
                  <a:gd name="T90" fmla="*/ 12 w 82"/>
                  <a:gd name="T91" fmla="*/ 67 h 112"/>
                  <a:gd name="T92" fmla="*/ 11 w 82"/>
                  <a:gd name="T93" fmla="*/ 62 h 112"/>
                  <a:gd name="T94" fmla="*/ 17 w 82"/>
                  <a:gd name="T95" fmla="*/ 56 h 112"/>
                  <a:gd name="T96" fmla="*/ 15 w 82"/>
                  <a:gd name="T97" fmla="*/ 54 h 112"/>
                  <a:gd name="T98" fmla="*/ 18 w 82"/>
                  <a:gd name="T99" fmla="*/ 48 h 112"/>
                  <a:gd name="T100" fmla="*/ 17 w 82"/>
                  <a:gd name="T101" fmla="*/ 44 h 112"/>
                  <a:gd name="T102" fmla="*/ 18 w 82"/>
                  <a:gd name="T103" fmla="*/ 36 h 112"/>
                  <a:gd name="T104" fmla="*/ 14 w 82"/>
                  <a:gd name="T105" fmla="*/ 32 h 112"/>
                  <a:gd name="T106" fmla="*/ 2 w 82"/>
                  <a:gd name="T107" fmla="*/ 35 h 112"/>
                  <a:gd name="T108" fmla="*/ 0 w 82"/>
                  <a:gd name="T109" fmla="*/ 32 h 112"/>
                  <a:gd name="T110" fmla="*/ 8 w 82"/>
                  <a:gd name="T111" fmla="*/ 27 h 112"/>
                  <a:gd name="T112" fmla="*/ 5 w 82"/>
                  <a:gd name="T113" fmla="*/ 21 h 112"/>
                  <a:gd name="T114" fmla="*/ 8 w 82"/>
                  <a:gd name="T115" fmla="*/ 15 h 112"/>
                  <a:gd name="T116" fmla="*/ 9 w 82"/>
                  <a:gd name="T117" fmla="*/ 9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112">
                    <a:moveTo>
                      <a:pt x="9" y="9"/>
                    </a:moveTo>
                    <a:lnTo>
                      <a:pt x="12" y="7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6" y="4"/>
                    </a:lnTo>
                    <a:lnTo>
                      <a:pt x="37" y="4"/>
                    </a:lnTo>
                    <a:lnTo>
                      <a:pt x="37" y="6"/>
                    </a:lnTo>
                    <a:lnTo>
                      <a:pt x="40" y="6"/>
                    </a:lnTo>
                    <a:lnTo>
                      <a:pt x="41" y="12"/>
                    </a:lnTo>
                    <a:lnTo>
                      <a:pt x="47" y="12"/>
                    </a:lnTo>
                    <a:lnTo>
                      <a:pt x="46" y="21"/>
                    </a:lnTo>
                    <a:lnTo>
                      <a:pt x="53" y="24"/>
                    </a:lnTo>
                    <a:lnTo>
                      <a:pt x="58" y="21"/>
                    </a:lnTo>
                    <a:lnTo>
                      <a:pt x="67" y="21"/>
                    </a:lnTo>
                    <a:lnTo>
                      <a:pt x="68" y="18"/>
                    </a:lnTo>
                    <a:lnTo>
                      <a:pt x="74" y="29"/>
                    </a:lnTo>
                    <a:lnTo>
                      <a:pt x="82" y="33"/>
                    </a:lnTo>
                    <a:lnTo>
                      <a:pt x="82" y="36"/>
                    </a:lnTo>
                    <a:lnTo>
                      <a:pt x="79" y="33"/>
                    </a:lnTo>
                    <a:lnTo>
                      <a:pt x="73" y="41"/>
                    </a:lnTo>
                    <a:lnTo>
                      <a:pt x="74" y="44"/>
                    </a:lnTo>
                    <a:lnTo>
                      <a:pt x="73" y="48"/>
                    </a:lnTo>
                    <a:lnTo>
                      <a:pt x="76" y="51"/>
                    </a:lnTo>
                    <a:lnTo>
                      <a:pt x="81" y="48"/>
                    </a:lnTo>
                    <a:lnTo>
                      <a:pt x="82" y="54"/>
                    </a:lnTo>
                    <a:lnTo>
                      <a:pt x="82" y="62"/>
                    </a:lnTo>
                    <a:lnTo>
                      <a:pt x="76" y="70"/>
                    </a:lnTo>
                    <a:lnTo>
                      <a:pt x="76" y="74"/>
                    </a:lnTo>
                    <a:lnTo>
                      <a:pt x="73" y="74"/>
                    </a:lnTo>
                    <a:lnTo>
                      <a:pt x="65" y="82"/>
                    </a:lnTo>
                    <a:lnTo>
                      <a:pt x="64" y="94"/>
                    </a:lnTo>
                    <a:lnTo>
                      <a:pt x="58" y="99"/>
                    </a:lnTo>
                    <a:lnTo>
                      <a:pt x="59" y="103"/>
                    </a:lnTo>
                    <a:lnTo>
                      <a:pt x="58" y="106"/>
                    </a:lnTo>
                    <a:lnTo>
                      <a:pt x="49" y="109"/>
                    </a:lnTo>
                    <a:lnTo>
                      <a:pt x="49" y="112"/>
                    </a:lnTo>
                    <a:lnTo>
                      <a:pt x="40" y="102"/>
                    </a:lnTo>
                    <a:lnTo>
                      <a:pt x="37" y="102"/>
                    </a:lnTo>
                    <a:lnTo>
                      <a:pt x="21" y="111"/>
                    </a:lnTo>
                    <a:lnTo>
                      <a:pt x="20" y="94"/>
                    </a:lnTo>
                    <a:lnTo>
                      <a:pt x="17" y="88"/>
                    </a:lnTo>
                    <a:lnTo>
                      <a:pt x="11" y="86"/>
                    </a:lnTo>
                    <a:lnTo>
                      <a:pt x="5" y="88"/>
                    </a:lnTo>
                    <a:lnTo>
                      <a:pt x="2" y="74"/>
                    </a:lnTo>
                    <a:lnTo>
                      <a:pt x="5" y="70"/>
                    </a:lnTo>
                    <a:lnTo>
                      <a:pt x="12" y="67"/>
                    </a:lnTo>
                    <a:lnTo>
                      <a:pt x="11" y="62"/>
                    </a:lnTo>
                    <a:lnTo>
                      <a:pt x="17" y="56"/>
                    </a:lnTo>
                    <a:lnTo>
                      <a:pt x="15" y="54"/>
                    </a:lnTo>
                    <a:lnTo>
                      <a:pt x="18" y="48"/>
                    </a:lnTo>
                    <a:lnTo>
                      <a:pt x="17" y="44"/>
                    </a:lnTo>
                    <a:lnTo>
                      <a:pt x="18" y="36"/>
                    </a:lnTo>
                    <a:lnTo>
                      <a:pt x="14" y="32"/>
                    </a:lnTo>
                    <a:lnTo>
                      <a:pt x="2" y="35"/>
                    </a:lnTo>
                    <a:lnTo>
                      <a:pt x="0" y="32"/>
                    </a:lnTo>
                    <a:lnTo>
                      <a:pt x="8" y="27"/>
                    </a:lnTo>
                    <a:lnTo>
                      <a:pt x="5" y="21"/>
                    </a:lnTo>
                    <a:lnTo>
                      <a:pt x="8" y="15"/>
                    </a:lnTo>
                    <a:lnTo>
                      <a:pt x="9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9" name="Freeform 2276">
                <a:extLst>
                  <a:ext uri="{FF2B5EF4-FFF2-40B4-BE49-F238E27FC236}">
                    <a16:creationId xmlns:a16="http://schemas.microsoft.com/office/drawing/2014/main" id="{F7EFDC1E-8E28-7766-AD85-71D8429B1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024"/>
                <a:ext cx="23" cy="16"/>
              </a:xfrm>
              <a:custGeom>
                <a:avLst/>
                <a:gdLst>
                  <a:gd name="T0" fmla="*/ 21 w 47"/>
                  <a:gd name="T1" fmla="*/ 11 h 32"/>
                  <a:gd name="T2" fmla="*/ 16 w 47"/>
                  <a:gd name="T3" fmla="*/ 3 h 32"/>
                  <a:gd name="T4" fmla="*/ 6 w 47"/>
                  <a:gd name="T5" fmla="*/ 3 h 32"/>
                  <a:gd name="T6" fmla="*/ 3 w 47"/>
                  <a:gd name="T7" fmla="*/ 0 h 32"/>
                  <a:gd name="T8" fmla="*/ 0 w 47"/>
                  <a:gd name="T9" fmla="*/ 8 h 32"/>
                  <a:gd name="T10" fmla="*/ 6 w 47"/>
                  <a:gd name="T11" fmla="*/ 8 h 32"/>
                  <a:gd name="T12" fmla="*/ 9 w 47"/>
                  <a:gd name="T13" fmla="*/ 15 h 32"/>
                  <a:gd name="T14" fmla="*/ 4 w 47"/>
                  <a:gd name="T15" fmla="*/ 18 h 32"/>
                  <a:gd name="T16" fmla="*/ 9 w 47"/>
                  <a:gd name="T17" fmla="*/ 24 h 32"/>
                  <a:gd name="T18" fmla="*/ 28 w 47"/>
                  <a:gd name="T19" fmla="*/ 32 h 32"/>
                  <a:gd name="T20" fmla="*/ 33 w 47"/>
                  <a:gd name="T21" fmla="*/ 23 h 32"/>
                  <a:gd name="T22" fmla="*/ 39 w 47"/>
                  <a:gd name="T23" fmla="*/ 24 h 32"/>
                  <a:gd name="T24" fmla="*/ 47 w 47"/>
                  <a:gd name="T25" fmla="*/ 24 h 32"/>
                  <a:gd name="T26" fmla="*/ 44 w 47"/>
                  <a:gd name="T27" fmla="*/ 11 h 32"/>
                  <a:gd name="T28" fmla="*/ 42 w 47"/>
                  <a:gd name="T29" fmla="*/ 8 h 32"/>
                  <a:gd name="T30" fmla="*/ 36 w 47"/>
                  <a:gd name="T31" fmla="*/ 5 h 32"/>
                  <a:gd name="T32" fmla="*/ 30 w 47"/>
                  <a:gd name="T33" fmla="*/ 8 h 32"/>
                  <a:gd name="T34" fmla="*/ 21 w 47"/>
                  <a:gd name="T35" fmla="*/ 1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32">
                    <a:moveTo>
                      <a:pt x="21" y="11"/>
                    </a:moveTo>
                    <a:lnTo>
                      <a:pt x="16" y="3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9" y="15"/>
                    </a:lnTo>
                    <a:lnTo>
                      <a:pt x="4" y="18"/>
                    </a:lnTo>
                    <a:lnTo>
                      <a:pt x="9" y="24"/>
                    </a:lnTo>
                    <a:lnTo>
                      <a:pt x="28" y="32"/>
                    </a:lnTo>
                    <a:lnTo>
                      <a:pt x="33" y="23"/>
                    </a:lnTo>
                    <a:lnTo>
                      <a:pt x="39" y="24"/>
                    </a:lnTo>
                    <a:lnTo>
                      <a:pt x="47" y="24"/>
                    </a:lnTo>
                    <a:lnTo>
                      <a:pt x="44" y="11"/>
                    </a:lnTo>
                    <a:lnTo>
                      <a:pt x="42" y="8"/>
                    </a:lnTo>
                    <a:lnTo>
                      <a:pt x="36" y="5"/>
                    </a:lnTo>
                    <a:lnTo>
                      <a:pt x="30" y="8"/>
                    </a:lnTo>
                    <a:lnTo>
                      <a:pt x="21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0" name="Freeform 2277">
                <a:extLst>
                  <a:ext uri="{FF2B5EF4-FFF2-40B4-BE49-F238E27FC236}">
                    <a16:creationId xmlns:a16="http://schemas.microsoft.com/office/drawing/2014/main" id="{A4755307-DDD1-5A28-1342-60788F9DB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024"/>
                <a:ext cx="23" cy="16"/>
              </a:xfrm>
              <a:custGeom>
                <a:avLst/>
                <a:gdLst>
                  <a:gd name="T0" fmla="*/ 21 w 47"/>
                  <a:gd name="T1" fmla="*/ 11 h 32"/>
                  <a:gd name="T2" fmla="*/ 30 w 47"/>
                  <a:gd name="T3" fmla="*/ 8 h 32"/>
                  <a:gd name="T4" fmla="*/ 36 w 47"/>
                  <a:gd name="T5" fmla="*/ 5 h 32"/>
                  <a:gd name="T6" fmla="*/ 42 w 47"/>
                  <a:gd name="T7" fmla="*/ 8 h 32"/>
                  <a:gd name="T8" fmla="*/ 44 w 47"/>
                  <a:gd name="T9" fmla="*/ 11 h 32"/>
                  <a:gd name="T10" fmla="*/ 47 w 47"/>
                  <a:gd name="T11" fmla="*/ 24 h 32"/>
                  <a:gd name="T12" fmla="*/ 39 w 47"/>
                  <a:gd name="T13" fmla="*/ 24 h 32"/>
                  <a:gd name="T14" fmla="*/ 33 w 47"/>
                  <a:gd name="T15" fmla="*/ 23 h 32"/>
                  <a:gd name="T16" fmla="*/ 28 w 47"/>
                  <a:gd name="T17" fmla="*/ 32 h 32"/>
                  <a:gd name="T18" fmla="*/ 9 w 47"/>
                  <a:gd name="T19" fmla="*/ 24 h 32"/>
                  <a:gd name="T20" fmla="*/ 4 w 47"/>
                  <a:gd name="T21" fmla="*/ 18 h 32"/>
                  <a:gd name="T22" fmla="*/ 9 w 47"/>
                  <a:gd name="T23" fmla="*/ 15 h 32"/>
                  <a:gd name="T24" fmla="*/ 6 w 47"/>
                  <a:gd name="T25" fmla="*/ 8 h 32"/>
                  <a:gd name="T26" fmla="*/ 0 w 47"/>
                  <a:gd name="T27" fmla="*/ 8 h 32"/>
                  <a:gd name="T28" fmla="*/ 3 w 47"/>
                  <a:gd name="T29" fmla="*/ 0 h 32"/>
                  <a:gd name="T30" fmla="*/ 6 w 47"/>
                  <a:gd name="T31" fmla="*/ 3 h 32"/>
                  <a:gd name="T32" fmla="*/ 16 w 47"/>
                  <a:gd name="T33" fmla="*/ 3 h 32"/>
                  <a:gd name="T34" fmla="*/ 21 w 47"/>
                  <a:gd name="T35" fmla="*/ 1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32">
                    <a:moveTo>
                      <a:pt x="21" y="11"/>
                    </a:moveTo>
                    <a:lnTo>
                      <a:pt x="30" y="8"/>
                    </a:lnTo>
                    <a:lnTo>
                      <a:pt x="36" y="5"/>
                    </a:lnTo>
                    <a:lnTo>
                      <a:pt x="42" y="8"/>
                    </a:lnTo>
                    <a:lnTo>
                      <a:pt x="44" y="11"/>
                    </a:lnTo>
                    <a:lnTo>
                      <a:pt x="47" y="24"/>
                    </a:lnTo>
                    <a:lnTo>
                      <a:pt x="39" y="24"/>
                    </a:lnTo>
                    <a:lnTo>
                      <a:pt x="33" y="23"/>
                    </a:lnTo>
                    <a:lnTo>
                      <a:pt x="28" y="32"/>
                    </a:lnTo>
                    <a:lnTo>
                      <a:pt x="9" y="24"/>
                    </a:lnTo>
                    <a:lnTo>
                      <a:pt x="4" y="18"/>
                    </a:lnTo>
                    <a:lnTo>
                      <a:pt x="9" y="15"/>
                    </a:lnTo>
                    <a:lnTo>
                      <a:pt x="6" y="8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6" y="3"/>
                    </a:lnTo>
                    <a:lnTo>
                      <a:pt x="16" y="3"/>
                    </a:lnTo>
                    <a:lnTo>
                      <a:pt x="21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1" name="Freeform 2278">
                <a:extLst>
                  <a:ext uri="{FF2B5EF4-FFF2-40B4-BE49-F238E27FC236}">
                    <a16:creationId xmlns:a16="http://schemas.microsoft.com/office/drawing/2014/main" id="{DB1ADFA6-3BDD-D5D7-10F8-D3359F46E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024"/>
                <a:ext cx="23" cy="16"/>
              </a:xfrm>
              <a:custGeom>
                <a:avLst/>
                <a:gdLst>
                  <a:gd name="T0" fmla="*/ 21 w 47"/>
                  <a:gd name="T1" fmla="*/ 11 h 32"/>
                  <a:gd name="T2" fmla="*/ 30 w 47"/>
                  <a:gd name="T3" fmla="*/ 8 h 32"/>
                  <a:gd name="T4" fmla="*/ 36 w 47"/>
                  <a:gd name="T5" fmla="*/ 5 h 32"/>
                  <a:gd name="T6" fmla="*/ 42 w 47"/>
                  <a:gd name="T7" fmla="*/ 8 h 32"/>
                  <a:gd name="T8" fmla="*/ 44 w 47"/>
                  <a:gd name="T9" fmla="*/ 11 h 32"/>
                  <a:gd name="T10" fmla="*/ 47 w 47"/>
                  <a:gd name="T11" fmla="*/ 24 h 32"/>
                  <a:gd name="T12" fmla="*/ 39 w 47"/>
                  <a:gd name="T13" fmla="*/ 24 h 32"/>
                  <a:gd name="T14" fmla="*/ 33 w 47"/>
                  <a:gd name="T15" fmla="*/ 23 h 32"/>
                  <a:gd name="T16" fmla="*/ 28 w 47"/>
                  <a:gd name="T17" fmla="*/ 32 h 32"/>
                  <a:gd name="T18" fmla="*/ 9 w 47"/>
                  <a:gd name="T19" fmla="*/ 24 h 32"/>
                  <a:gd name="T20" fmla="*/ 4 w 47"/>
                  <a:gd name="T21" fmla="*/ 18 h 32"/>
                  <a:gd name="T22" fmla="*/ 9 w 47"/>
                  <a:gd name="T23" fmla="*/ 15 h 32"/>
                  <a:gd name="T24" fmla="*/ 6 w 47"/>
                  <a:gd name="T25" fmla="*/ 8 h 32"/>
                  <a:gd name="T26" fmla="*/ 0 w 47"/>
                  <a:gd name="T27" fmla="*/ 8 h 32"/>
                  <a:gd name="T28" fmla="*/ 3 w 47"/>
                  <a:gd name="T29" fmla="*/ 0 h 32"/>
                  <a:gd name="T30" fmla="*/ 6 w 47"/>
                  <a:gd name="T31" fmla="*/ 3 h 32"/>
                  <a:gd name="T32" fmla="*/ 16 w 47"/>
                  <a:gd name="T33" fmla="*/ 3 h 32"/>
                  <a:gd name="T34" fmla="*/ 21 w 47"/>
                  <a:gd name="T35" fmla="*/ 1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32">
                    <a:moveTo>
                      <a:pt x="21" y="11"/>
                    </a:moveTo>
                    <a:lnTo>
                      <a:pt x="30" y="8"/>
                    </a:lnTo>
                    <a:lnTo>
                      <a:pt x="36" y="5"/>
                    </a:lnTo>
                    <a:lnTo>
                      <a:pt x="42" y="8"/>
                    </a:lnTo>
                    <a:lnTo>
                      <a:pt x="44" y="11"/>
                    </a:lnTo>
                    <a:lnTo>
                      <a:pt x="47" y="24"/>
                    </a:lnTo>
                    <a:lnTo>
                      <a:pt x="39" y="24"/>
                    </a:lnTo>
                    <a:lnTo>
                      <a:pt x="33" y="23"/>
                    </a:lnTo>
                    <a:lnTo>
                      <a:pt x="28" y="32"/>
                    </a:lnTo>
                    <a:lnTo>
                      <a:pt x="9" y="24"/>
                    </a:lnTo>
                    <a:lnTo>
                      <a:pt x="4" y="18"/>
                    </a:lnTo>
                    <a:lnTo>
                      <a:pt x="9" y="15"/>
                    </a:lnTo>
                    <a:lnTo>
                      <a:pt x="6" y="8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6" y="3"/>
                    </a:lnTo>
                    <a:lnTo>
                      <a:pt x="16" y="3"/>
                    </a:lnTo>
                    <a:lnTo>
                      <a:pt x="21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2" name="Freeform 2279">
                <a:extLst>
                  <a:ext uri="{FF2B5EF4-FFF2-40B4-BE49-F238E27FC236}">
                    <a16:creationId xmlns:a16="http://schemas.microsoft.com/office/drawing/2014/main" id="{436F6D70-98A8-B223-38F3-06C13BC3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901"/>
                <a:ext cx="25" cy="25"/>
              </a:xfrm>
              <a:custGeom>
                <a:avLst/>
                <a:gdLst>
                  <a:gd name="T0" fmla="*/ 41 w 50"/>
                  <a:gd name="T1" fmla="*/ 40 h 49"/>
                  <a:gd name="T2" fmla="*/ 42 w 50"/>
                  <a:gd name="T3" fmla="*/ 34 h 49"/>
                  <a:gd name="T4" fmla="*/ 45 w 50"/>
                  <a:gd name="T5" fmla="*/ 32 h 49"/>
                  <a:gd name="T6" fmla="*/ 50 w 50"/>
                  <a:gd name="T7" fmla="*/ 20 h 49"/>
                  <a:gd name="T8" fmla="*/ 47 w 50"/>
                  <a:gd name="T9" fmla="*/ 17 h 49"/>
                  <a:gd name="T10" fmla="*/ 42 w 50"/>
                  <a:gd name="T11" fmla="*/ 19 h 49"/>
                  <a:gd name="T12" fmla="*/ 35 w 50"/>
                  <a:gd name="T13" fmla="*/ 14 h 49"/>
                  <a:gd name="T14" fmla="*/ 27 w 50"/>
                  <a:gd name="T15" fmla="*/ 7 h 49"/>
                  <a:gd name="T16" fmla="*/ 24 w 50"/>
                  <a:gd name="T17" fmla="*/ 0 h 49"/>
                  <a:gd name="T18" fmla="*/ 16 w 50"/>
                  <a:gd name="T19" fmla="*/ 5 h 49"/>
                  <a:gd name="T20" fmla="*/ 12 w 50"/>
                  <a:gd name="T21" fmla="*/ 13 h 49"/>
                  <a:gd name="T22" fmla="*/ 4 w 50"/>
                  <a:gd name="T23" fmla="*/ 14 h 49"/>
                  <a:gd name="T24" fmla="*/ 1 w 50"/>
                  <a:gd name="T25" fmla="*/ 11 h 49"/>
                  <a:gd name="T26" fmla="*/ 0 w 50"/>
                  <a:gd name="T27" fmla="*/ 19 h 49"/>
                  <a:gd name="T28" fmla="*/ 4 w 50"/>
                  <a:gd name="T29" fmla="*/ 25 h 49"/>
                  <a:gd name="T30" fmla="*/ 6 w 50"/>
                  <a:gd name="T31" fmla="*/ 32 h 49"/>
                  <a:gd name="T32" fmla="*/ 12 w 50"/>
                  <a:gd name="T33" fmla="*/ 31 h 49"/>
                  <a:gd name="T34" fmla="*/ 16 w 50"/>
                  <a:gd name="T35" fmla="*/ 35 h 49"/>
                  <a:gd name="T36" fmla="*/ 30 w 50"/>
                  <a:gd name="T37" fmla="*/ 43 h 49"/>
                  <a:gd name="T38" fmla="*/ 33 w 50"/>
                  <a:gd name="T39" fmla="*/ 49 h 49"/>
                  <a:gd name="T40" fmla="*/ 38 w 50"/>
                  <a:gd name="T41" fmla="*/ 46 h 49"/>
                  <a:gd name="T42" fmla="*/ 41 w 50"/>
                  <a:gd name="T43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0" h="49">
                    <a:moveTo>
                      <a:pt x="41" y="40"/>
                    </a:moveTo>
                    <a:lnTo>
                      <a:pt x="42" y="34"/>
                    </a:lnTo>
                    <a:lnTo>
                      <a:pt x="45" y="32"/>
                    </a:lnTo>
                    <a:lnTo>
                      <a:pt x="50" y="20"/>
                    </a:lnTo>
                    <a:lnTo>
                      <a:pt x="47" y="17"/>
                    </a:lnTo>
                    <a:lnTo>
                      <a:pt x="42" y="19"/>
                    </a:lnTo>
                    <a:lnTo>
                      <a:pt x="35" y="14"/>
                    </a:lnTo>
                    <a:lnTo>
                      <a:pt x="27" y="7"/>
                    </a:lnTo>
                    <a:lnTo>
                      <a:pt x="24" y="0"/>
                    </a:lnTo>
                    <a:lnTo>
                      <a:pt x="16" y="5"/>
                    </a:lnTo>
                    <a:lnTo>
                      <a:pt x="12" y="13"/>
                    </a:lnTo>
                    <a:lnTo>
                      <a:pt x="4" y="14"/>
                    </a:lnTo>
                    <a:lnTo>
                      <a:pt x="1" y="11"/>
                    </a:lnTo>
                    <a:lnTo>
                      <a:pt x="0" y="19"/>
                    </a:lnTo>
                    <a:lnTo>
                      <a:pt x="4" y="25"/>
                    </a:lnTo>
                    <a:lnTo>
                      <a:pt x="6" y="32"/>
                    </a:lnTo>
                    <a:lnTo>
                      <a:pt x="12" y="31"/>
                    </a:lnTo>
                    <a:lnTo>
                      <a:pt x="16" y="35"/>
                    </a:lnTo>
                    <a:lnTo>
                      <a:pt x="30" y="43"/>
                    </a:lnTo>
                    <a:lnTo>
                      <a:pt x="33" y="49"/>
                    </a:lnTo>
                    <a:lnTo>
                      <a:pt x="38" y="46"/>
                    </a:lnTo>
                    <a:lnTo>
                      <a:pt x="41" y="4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3" name="Freeform 2280">
                <a:extLst>
                  <a:ext uri="{FF2B5EF4-FFF2-40B4-BE49-F238E27FC236}">
                    <a16:creationId xmlns:a16="http://schemas.microsoft.com/office/drawing/2014/main" id="{D9F7CCBB-4E30-7D63-A66E-AA4324677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901"/>
                <a:ext cx="25" cy="25"/>
              </a:xfrm>
              <a:custGeom>
                <a:avLst/>
                <a:gdLst>
                  <a:gd name="T0" fmla="*/ 41 w 50"/>
                  <a:gd name="T1" fmla="*/ 40 h 49"/>
                  <a:gd name="T2" fmla="*/ 38 w 50"/>
                  <a:gd name="T3" fmla="*/ 46 h 49"/>
                  <a:gd name="T4" fmla="*/ 33 w 50"/>
                  <a:gd name="T5" fmla="*/ 49 h 49"/>
                  <a:gd name="T6" fmla="*/ 30 w 50"/>
                  <a:gd name="T7" fmla="*/ 43 h 49"/>
                  <a:gd name="T8" fmla="*/ 16 w 50"/>
                  <a:gd name="T9" fmla="*/ 35 h 49"/>
                  <a:gd name="T10" fmla="*/ 12 w 50"/>
                  <a:gd name="T11" fmla="*/ 31 h 49"/>
                  <a:gd name="T12" fmla="*/ 6 w 50"/>
                  <a:gd name="T13" fmla="*/ 32 h 49"/>
                  <a:gd name="T14" fmla="*/ 4 w 50"/>
                  <a:gd name="T15" fmla="*/ 25 h 49"/>
                  <a:gd name="T16" fmla="*/ 0 w 50"/>
                  <a:gd name="T17" fmla="*/ 19 h 49"/>
                  <a:gd name="T18" fmla="*/ 1 w 50"/>
                  <a:gd name="T19" fmla="*/ 11 h 49"/>
                  <a:gd name="T20" fmla="*/ 4 w 50"/>
                  <a:gd name="T21" fmla="*/ 14 h 49"/>
                  <a:gd name="T22" fmla="*/ 12 w 50"/>
                  <a:gd name="T23" fmla="*/ 13 h 49"/>
                  <a:gd name="T24" fmla="*/ 16 w 50"/>
                  <a:gd name="T25" fmla="*/ 5 h 49"/>
                  <a:gd name="T26" fmla="*/ 24 w 50"/>
                  <a:gd name="T27" fmla="*/ 0 h 49"/>
                  <a:gd name="T28" fmla="*/ 27 w 50"/>
                  <a:gd name="T29" fmla="*/ 7 h 49"/>
                  <a:gd name="T30" fmla="*/ 35 w 50"/>
                  <a:gd name="T31" fmla="*/ 14 h 49"/>
                  <a:gd name="T32" fmla="*/ 42 w 50"/>
                  <a:gd name="T33" fmla="*/ 19 h 49"/>
                  <a:gd name="T34" fmla="*/ 47 w 50"/>
                  <a:gd name="T35" fmla="*/ 17 h 49"/>
                  <a:gd name="T36" fmla="*/ 50 w 50"/>
                  <a:gd name="T37" fmla="*/ 20 h 49"/>
                  <a:gd name="T38" fmla="*/ 45 w 50"/>
                  <a:gd name="T39" fmla="*/ 32 h 49"/>
                  <a:gd name="T40" fmla="*/ 42 w 50"/>
                  <a:gd name="T41" fmla="*/ 34 h 49"/>
                  <a:gd name="T42" fmla="*/ 41 w 50"/>
                  <a:gd name="T43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0" h="49">
                    <a:moveTo>
                      <a:pt x="41" y="40"/>
                    </a:moveTo>
                    <a:lnTo>
                      <a:pt x="38" y="46"/>
                    </a:lnTo>
                    <a:lnTo>
                      <a:pt x="33" y="49"/>
                    </a:lnTo>
                    <a:lnTo>
                      <a:pt x="30" y="43"/>
                    </a:lnTo>
                    <a:lnTo>
                      <a:pt x="16" y="35"/>
                    </a:lnTo>
                    <a:lnTo>
                      <a:pt x="12" y="31"/>
                    </a:lnTo>
                    <a:lnTo>
                      <a:pt x="6" y="32"/>
                    </a:lnTo>
                    <a:lnTo>
                      <a:pt x="4" y="25"/>
                    </a:lnTo>
                    <a:lnTo>
                      <a:pt x="0" y="19"/>
                    </a:lnTo>
                    <a:lnTo>
                      <a:pt x="1" y="11"/>
                    </a:lnTo>
                    <a:lnTo>
                      <a:pt x="4" y="14"/>
                    </a:lnTo>
                    <a:lnTo>
                      <a:pt x="12" y="13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7" y="7"/>
                    </a:lnTo>
                    <a:lnTo>
                      <a:pt x="35" y="14"/>
                    </a:lnTo>
                    <a:lnTo>
                      <a:pt x="42" y="19"/>
                    </a:lnTo>
                    <a:lnTo>
                      <a:pt x="47" y="17"/>
                    </a:lnTo>
                    <a:lnTo>
                      <a:pt x="50" y="20"/>
                    </a:lnTo>
                    <a:lnTo>
                      <a:pt x="45" y="32"/>
                    </a:lnTo>
                    <a:lnTo>
                      <a:pt x="42" y="34"/>
                    </a:lnTo>
                    <a:lnTo>
                      <a:pt x="41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4" name="Freeform 2281">
                <a:extLst>
                  <a:ext uri="{FF2B5EF4-FFF2-40B4-BE49-F238E27FC236}">
                    <a16:creationId xmlns:a16="http://schemas.microsoft.com/office/drawing/2014/main" id="{BB1C57F8-41D9-DBAC-954B-D231CCB48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901"/>
                <a:ext cx="25" cy="25"/>
              </a:xfrm>
              <a:custGeom>
                <a:avLst/>
                <a:gdLst>
                  <a:gd name="T0" fmla="*/ 41 w 50"/>
                  <a:gd name="T1" fmla="*/ 40 h 49"/>
                  <a:gd name="T2" fmla="*/ 38 w 50"/>
                  <a:gd name="T3" fmla="*/ 46 h 49"/>
                  <a:gd name="T4" fmla="*/ 33 w 50"/>
                  <a:gd name="T5" fmla="*/ 49 h 49"/>
                  <a:gd name="T6" fmla="*/ 30 w 50"/>
                  <a:gd name="T7" fmla="*/ 43 h 49"/>
                  <a:gd name="T8" fmla="*/ 16 w 50"/>
                  <a:gd name="T9" fmla="*/ 35 h 49"/>
                  <a:gd name="T10" fmla="*/ 12 w 50"/>
                  <a:gd name="T11" fmla="*/ 31 h 49"/>
                  <a:gd name="T12" fmla="*/ 6 w 50"/>
                  <a:gd name="T13" fmla="*/ 32 h 49"/>
                  <a:gd name="T14" fmla="*/ 4 w 50"/>
                  <a:gd name="T15" fmla="*/ 25 h 49"/>
                  <a:gd name="T16" fmla="*/ 0 w 50"/>
                  <a:gd name="T17" fmla="*/ 19 h 49"/>
                  <a:gd name="T18" fmla="*/ 1 w 50"/>
                  <a:gd name="T19" fmla="*/ 11 h 49"/>
                  <a:gd name="T20" fmla="*/ 4 w 50"/>
                  <a:gd name="T21" fmla="*/ 14 h 49"/>
                  <a:gd name="T22" fmla="*/ 12 w 50"/>
                  <a:gd name="T23" fmla="*/ 13 h 49"/>
                  <a:gd name="T24" fmla="*/ 16 w 50"/>
                  <a:gd name="T25" fmla="*/ 5 h 49"/>
                  <a:gd name="T26" fmla="*/ 24 w 50"/>
                  <a:gd name="T27" fmla="*/ 0 h 49"/>
                  <a:gd name="T28" fmla="*/ 27 w 50"/>
                  <a:gd name="T29" fmla="*/ 7 h 49"/>
                  <a:gd name="T30" fmla="*/ 35 w 50"/>
                  <a:gd name="T31" fmla="*/ 14 h 49"/>
                  <a:gd name="T32" fmla="*/ 42 w 50"/>
                  <a:gd name="T33" fmla="*/ 19 h 49"/>
                  <a:gd name="T34" fmla="*/ 47 w 50"/>
                  <a:gd name="T35" fmla="*/ 17 h 49"/>
                  <a:gd name="T36" fmla="*/ 50 w 50"/>
                  <a:gd name="T37" fmla="*/ 20 h 49"/>
                  <a:gd name="T38" fmla="*/ 45 w 50"/>
                  <a:gd name="T39" fmla="*/ 32 h 49"/>
                  <a:gd name="T40" fmla="*/ 42 w 50"/>
                  <a:gd name="T41" fmla="*/ 34 h 49"/>
                  <a:gd name="T42" fmla="*/ 41 w 50"/>
                  <a:gd name="T43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0" h="49">
                    <a:moveTo>
                      <a:pt x="41" y="40"/>
                    </a:moveTo>
                    <a:lnTo>
                      <a:pt x="38" y="46"/>
                    </a:lnTo>
                    <a:lnTo>
                      <a:pt x="33" y="49"/>
                    </a:lnTo>
                    <a:lnTo>
                      <a:pt x="30" y="43"/>
                    </a:lnTo>
                    <a:lnTo>
                      <a:pt x="16" y="35"/>
                    </a:lnTo>
                    <a:lnTo>
                      <a:pt x="12" y="31"/>
                    </a:lnTo>
                    <a:lnTo>
                      <a:pt x="6" y="32"/>
                    </a:lnTo>
                    <a:lnTo>
                      <a:pt x="4" y="25"/>
                    </a:lnTo>
                    <a:lnTo>
                      <a:pt x="0" y="19"/>
                    </a:lnTo>
                    <a:lnTo>
                      <a:pt x="1" y="11"/>
                    </a:lnTo>
                    <a:lnTo>
                      <a:pt x="4" y="14"/>
                    </a:lnTo>
                    <a:lnTo>
                      <a:pt x="12" y="13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27" y="7"/>
                    </a:lnTo>
                    <a:lnTo>
                      <a:pt x="35" y="14"/>
                    </a:lnTo>
                    <a:lnTo>
                      <a:pt x="42" y="19"/>
                    </a:lnTo>
                    <a:lnTo>
                      <a:pt x="47" y="17"/>
                    </a:lnTo>
                    <a:lnTo>
                      <a:pt x="50" y="20"/>
                    </a:lnTo>
                    <a:lnTo>
                      <a:pt x="45" y="32"/>
                    </a:lnTo>
                    <a:lnTo>
                      <a:pt x="42" y="34"/>
                    </a:lnTo>
                    <a:lnTo>
                      <a:pt x="41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5" name="Freeform 2282">
                <a:extLst>
                  <a:ext uri="{FF2B5EF4-FFF2-40B4-BE49-F238E27FC236}">
                    <a16:creationId xmlns:a16="http://schemas.microsoft.com/office/drawing/2014/main" id="{2A676D19-7E43-7DAA-3809-9C49B648B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983"/>
                <a:ext cx="149" cy="105"/>
              </a:xfrm>
              <a:custGeom>
                <a:avLst/>
                <a:gdLst>
                  <a:gd name="T0" fmla="*/ 144 w 297"/>
                  <a:gd name="T1" fmla="*/ 55 h 211"/>
                  <a:gd name="T2" fmla="*/ 119 w 297"/>
                  <a:gd name="T3" fmla="*/ 59 h 211"/>
                  <a:gd name="T4" fmla="*/ 86 w 297"/>
                  <a:gd name="T5" fmla="*/ 43 h 211"/>
                  <a:gd name="T6" fmla="*/ 66 w 297"/>
                  <a:gd name="T7" fmla="*/ 49 h 211"/>
                  <a:gd name="T8" fmla="*/ 60 w 297"/>
                  <a:gd name="T9" fmla="*/ 30 h 211"/>
                  <a:gd name="T10" fmla="*/ 48 w 297"/>
                  <a:gd name="T11" fmla="*/ 37 h 211"/>
                  <a:gd name="T12" fmla="*/ 33 w 297"/>
                  <a:gd name="T13" fmla="*/ 37 h 211"/>
                  <a:gd name="T14" fmla="*/ 39 w 297"/>
                  <a:gd name="T15" fmla="*/ 12 h 211"/>
                  <a:gd name="T16" fmla="*/ 36 w 297"/>
                  <a:gd name="T17" fmla="*/ 2 h 211"/>
                  <a:gd name="T18" fmla="*/ 21 w 297"/>
                  <a:gd name="T19" fmla="*/ 17 h 211"/>
                  <a:gd name="T20" fmla="*/ 25 w 297"/>
                  <a:gd name="T21" fmla="*/ 38 h 211"/>
                  <a:gd name="T22" fmla="*/ 12 w 297"/>
                  <a:gd name="T23" fmla="*/ 50 h 211"/>
                  <a:gd name="T24" fmla="*/ 0 w 297"/>
                  <a:gd name="T25" fmla="*/ 59 h 211"/>
                  <a:gd name="T26" fmla="*/ 24 w 297"/>
                  <a:gd name="T27" fmla="*/ 65 h 211"/>
                  <a:gd name="T28" fmla="*/ 34 w 297"/>
                  <a:gd name="T29" fmla="*/ 73 h 211"/>
                  <a:gd name="T30" fmla="*/ 24 w 297"/>
                  <a:gd name="T31" fmla="*/ 87 h 211"/>
                  <a:gd name="T32" fmla="*/ 27 w 297"/>
                  <a:gd name="T33" fmla="*/ 114 h 211"/>
                  <a:gd name="T34" fmla="*/ 24 w 297"/>
                  <a:gd name="T35" fmla="*/ 135 h 211"/>
                  <a:gd name="T36" fmla="*/ 39 w 297"/>
                  <a:gd name="T37" fmla="*/ 122 h 211"/>
                  <a:gd name="T38" fmla="*/ 56 w 297"/>
                  <a:gd name="T39" fmla="*/ 99 h 211"/>
                  <a:gd name="T40" fmla="*/ 57 w 297"/>
                  <a:gd name="T41" fmla="*/ 87 h 211"/>
                  <a:gd name="T42" fmla="*/ 75 w 297"/>
                  <a:gd name="T43" fmla="*/ 84 h 211"/>
                  <a:gd name="T44" fmla="*/ 94 w 297"/>
                  <a:gd name="T45" fmla="*/ 93 h 211"/>
                  <a:gd name="T46" fmla="*/ 118 w 297"/>
                  <a:gd name="T47" fmla="*/ 103 h 211"/>
                  <a:gd name="T48" fmla="*/ 141 w 297"/>
                  <a:gd name="T49" fmla="*/ 116 h 211"/>
                  <a:gd name="T50" fmla="*/ 154 w 297"/>
                  <a:gd name="T51" fmla="*/ 125 h 211"/>
                  <a:gd name="T52" fmla="*/ 157 w 297"/>
                  <a:gd name="T53" fmla="*/ 149 h 211"/>
                  <a:gd name="T54" fmla="*/ 168 w 297"/>
                  <a:gd name="T55" fmla="*/ 161 h 211"/>
                  <a:gd name="T56" fmla="*/ 160 w 297"/>
                  <a:gd name="T57" fmla="*/ 187 h 211"/>
                  <a:gd name="T58" fmla="*/ 176 w 297"/>
                  <a:gd name="T59" fmla="*/ 202 h 211"/>
                  <a:gd name="T60" fmla="*/ 186 w 297"/>
                  <a:gd name="T61" fmla="*/ 198 h 211"/>
                  <a:gd name="T62" fmla="*/ 203 w 297"/>
                  <a:gd name="T63" fmla="*/ 196 h 211"/>
                  <a:gd name="T64" fmla="*/ 212 w 297"/>
                  <a:gd name="T65" fmla="*/ 207 h 211"/>
                  <a:gd name="T66" fmla="*/ 239 w 297"/>
                  <a:gd name="T67" fmla="*/ 211 h 211"/>
                  <a:gd name="T68" fmla="*/ 258 w 297"/>
                  <a:gd name="T69" fmla="*/ 202 h 211"/>
                  <a:gd name="T70" fmla="*/ 279 w 297"/>
                  <a:gd name="T71" fmla="*/ 182 h 211"/>
                  <a:gd name="T72" fmla="*/ 289 w 297"/>
                  <a:gd name="T73" fmla="*/ 152 h 211"/>
                  <a:gd name="T74" fmla="*/ 294 w 297"/>
                  <a:gd name="T75" fmla="*/ 126 h 211"/>
                  <a:gd name="T76" fmla="*/ 291 w 297"/>
                  <a:gd name="T77" fmla="*/ 116 h 211"/>
                  <a:gd name="T78" fmla="*/ 282 w 297"/>
                  <a:gd name="T79" fmla="*/ 110 h 211"/>
                  <a:gd name="T80" fmla="*/ 276 w 297"/>
                  <a:gd name="T81" fmla="*/ 113 h 211"/>
                  <a:gd name="T82" fmla="*/ 264 w 297"/>
                  <a:gd name="T83" fmla="*/ 123 h 211"/>
                  <a:gd name="T84" fmla="*/ 256 w 297"/>
                  <a:gd name="T85" fmla="*/ 106 h 211"/>
                  <a:gd name="T86" fmla="*/ 251 w 297"/>
                  <a:gd name="T87" fmla="*/ 96 h 211"/>
                  <a:gd name="T88" fmla="*/ 218 w 297"/>
                  <a:gd name="T89" fmla="*/ 90 h 211"/>
                  <a:gd name="T90" fmla="*/ 206 w 297"/>
                  <a:gd name="T91" fmla="*/ 93 h 211"/>
                  <a:gd name="T92" fmla="*/ 191 w 297"/>
                  <a:gd name="T93" fmla="*/ 87 h 211"/>
                  <a:gd name="T94" fmla="*/ 174 w 297"/>
                  <a:gd name="T95" fmla="*/ 67 h 211"/>
                  <a:gd name="T96" fmla="*/ 183 w 297"/>
                  <a:gd name="T97" fmla="*/ 55 h 211"/>
                  <a:gd name="T98" fmla="*/ 153 w 297"/>
                  <a:gd name="T99" fmla="*/ 50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97" h="211">
                    <a:moveTo>
                      <a:pt x="153" y="50"/>
                    </a:moveTo>
                    <a:lnTo>
                      <a:pt x="148" y="50"/>
                    </a:lnTo>
                    <a:lnTo>
                      <a:pt x="144" y="55"/>
                    </a:lnTo>
                    <a:lnTo>
                      <a:pt x="136" y="53"/>
                    </a:lnTo>
                    <a:lnTo>
                      <a:pt x="129" y="59"/>
                    </a:lnTo>
                    <a:lnTo>
                      <a:pt x="119" y="59"/>
                    </a:lnTo>
                    <a:lnTo>
                      <a:pt x="107" y="58"/>
                    </a:lnTo>
                    <a:lnTo>
                      <a:pt x="98" y="46"/>
                    </a:lnTo>
                    <a:lnTo>
                      <a:pt x="86" y="43"/>
                    </a:lnTo>
                    <a:lnTo>
                      <a:pt x="80" y="44"/>
                    </a:lnTo>
                    <a:lnTo>
                      <a:pt x="77" y="46"/>
                    </a:lnTo>
                    <a:lnTo>
                      <a:pt x="66" y="49"/>
                    </a:lnTo>
                    <a:lnTo>
                      <a:pt x="57" y="49"/>
                    </a:lnTo>
                    <a:lnTo>
                      <a:pt x="54" y="38"/>
                    </a:lnTo>
                    <a:lnTo>
                      <a:pt x="60" y="30"/>
                    </a:lnTo>
                    <a:lnTo>
                      <a:pt x="57" y="26"/>
                    </a:lnTo>
                    <a:lnTo>
                      <a:pt x="51" y="34"/>
                    </a:lnTo>
                    <a:lnTo>
                      <a:pt x="48" y="37"/>
                    </a:lnTo>
                    <a:lnTo>
                      <a:pt x="48" y="40"/>
                    </a:lnTo>
                    <a:lnTo>
                      <a:pt x="42" y="46"/>
                    </a:lnTo>
                    <a:lnTo>
                      <a:pt x="33" y="37"/>
                    </a:lnTo>
                    <a:lnTo>
                      <a:pt x="33" y="29"/>
                    </a:lnTo>
                    <a:lnTo>
                      <a:pt x="37" y="23"/>
                    </a:lnTo>
                    <a:lnTo>
                      <a:pt x="39" y="12"/>
                    </a:lnTo>
                    <a:lnTo>
                      <a:pt x="48" y="2"/>
                    </a:lnTo>
                    <a:lnTo>
                      <a:pt x="47" y="0"/>
                    </a:lnTo>
                    <a:lnTo>
                      <a:pt x="36" y="2"/>
                    </a:lnTo>
                    <a:lnTo>
                      <a:pt x="30" y="8"/>
                    </a:lnTo>
                    <a:lnTo>
                      <a:pt x="27" y="8"/>
                    </a:lnTo>
                    <a:lnTo>
                      <a:pt x="21" y="17"/>
                    </a:lnTo>
                    <a:lnTo>
                      <a:pt x="25" y="26"/>
                    </a:lnTo>
                    <a:lnTo>
                      <a:pt x="22" y="30"/>
                    </a:lnTo>
                    <a:lnTo>
                      <a:pt x="25" y="38"/>
                    </a:lnTo>
                    <a:lnTo>
                      <a:pt x="25" y="43"/>
                    </a:lnTo>
                    <a:lnTo>
                      <a:pt x="18" y="49"/>
                    </a:lnTo>
                    <a:lnTo>
                      <a:pt x="12" y="50"/>
                    </a:lnTo>
                    <a:lnTo>
                      <a:pt x="4" y="40"/>
                    </a:lnTo>
                    <a:lnTo>
                      <a:pt x="0" y="50"/>
                    </a:lnTo>
                    <a:lnTo>
                      <a:pt x="0" y="59"/>
                    </a:lnTo>
                    <a:lnTo>
                      <a:pt x="15" y="68"/>
                    </a:lnTo>
                    <a:lnTo>
                      <a:pt x="18" y="65"/>
                    </a:lnTo>
                    <a:lnTo>
                      <a:pt x="24" y="65"/>
                    </a:lnTo>
                    <a:lnTo>
                      <a:pt x="28" y="64"/>
                    </a:lnTo>
                    <a:lnTo>
                      <a:pt x="31" y="67"/>
                    </a:lnTo>
                    <a:lnTo>
                      <a:pt x="34" y="73"/>
                    </a:lnTo>
                    <a:lnTo>
                      <a:pt x="33" y="79"/>
                    </a:lnTo>
                    <a:lnTo>
                      <a:pt x="27" y="79"/>
                    </a:lnTo>
                    <a:lnTo>
                      <a:pt x="24" y="87"/>
                    </a:lnTo>
                    <a:lnTo>
                      <a:pt x="24" y="93"/>
                    </a:lnTo>
                    <a:lnTo>
                      <a:pt x="27" y="102"/>
                    </a:lnTo>
                    <a:lnTo>
                      <a:pt x="27" y="114"/>
                    </a:lnTo>
                    <a:lnTo>
                      <a:pt x="24" y="126"/>
                    </a:lnTo>
                    <a:lnTo>
                      <a:pt x="21" y="126"/>
                    </a:lnTo>
                    <a:lnTo>
                      <a:pt x="24" y="135"/>
                    </a:lnTo>
                    <a:lnTo>
                      <a:pt x="31" y="132"/>
                    </a:lnTo>
                    <a:lnTo>
                      <a:pt x="31" y="125"/>
                    </a:lnTo>
                    <a:lnTo>
                      <a:pt x="39" y="122"/>
                    </a:lnTo>
                    <a:lnTo>
                      <a:pt x="47" y="110"/>
                    </a:lnTo>
                    <a:lnTo>
                      <a:pt x="48" y="102"/>
                    </a:lnTo>
                    <a:lnTo>
                      <a:pt x="56" y="99"/>
                    </a:lnTo>
                    <a:lnTo>
                      <a:pt x="57" y="96"/>
                    </a:lnTo>
                    <a:lnTo>
                      <a:pt x="54" y="93"/>
                    </a:lnTo>
                    <a:lnTo>
                      <a:pt x="57" y="87"/>
                    </a:lnTo>
                    <a:lnTo>
                      <a:pt x="63" y="85"/>
                    </a:lnTo>
                    <a:lnTo>
                      <a:pt x="69" y="85"/>
                    </a:lnTo>
                    <a:lnTo>
                      <a:pt x="75" y="84"/>
                    </a:lnTo>
                    <a:lnTo>
                      <a:pt x="78" y="87"/>
                    </a:lnTo>
                    <a:lnTo>
                      <a:pt x="83" y="87"/>
                    </a:lnTo>
                    <a:lnTo>
                      <a:pt x="94" y="93"/>
                    </a:lnTo>
                    <a:lnTo>
                      <a:pt x="100" y="96"/>
                    </a:lnTo>
                    <a:lnTo>
                      <a:pt x="107" y="102"/>
                    </a:lnTo>
                    <a:lnTo>
                      <a:pt x="118" y="103"/>
                    </a:lnTo>
                    <a:lnTo>
                      <a:pt x="122" y="111"/>
                    </a:lnTo>
                    <a:lnTo>
                      <a:pt x="122" y="114"/>
                    </a:lnTo>
                    <a:lnTo>
                      <a:pt x="141" y="116"/>
                    </a:lnTo>
                    <a:lnTo>
                      <a:pt x="147" y="119"/>
                    </a:lnTo>
                    <a:lnTo>
                      <a:pt x="151" y="125"/>
                    </a:lnTo>
                    <a:lnTo>
                      <a:pt x="154" y="125"/>
                    </a:lnTo>
                    <a:lnTo>
                      <a:pt x="159" y="135"/>
                    </a:lnTo>
                    <a:lnTo>
                      <a:pt x="160" y="141"/>
                    </a:lnTo>
                    <a:lnTo>
                      <a:pt x="157" y="149"/>
                    </a:lnTo>
                    <a:lnTo>
                      <a:pt x="162" y="158"/>
                    </a:lnTo>
                    <a:lnTo>
                      <a:pt x="166" y="158"/>
                    </a:lnTo>
                    <a:lnTo>
                      <a:pt x="168" y="161"/>
                    </a:lnTo>
                    <a:lnTo>
                      <a:pt x="168" y="175"/>
                    </a:lnTo>
                    <a:lnTo>
                      <a:pt x="160" y="181"/>
                    </a:lnTo>
                    <a:lnTo>
                      <a:pt x="160" y="187"/>
                    </a:lnTo>
                    <a:lnTo>
                      <a:pt x="159" y="195"/>
                    </a:lnTo>
                    <a:lnTo>
                      <a:pt x="173" y="196"/>
                    </a:lnTo>
                    <a:lnTo>
                      <a:pt x="176" y="202"/>
                    </a:lnTo>
                    <a:lnTo>
                      <a:pt x="182" y="208"/>
                    </a:lnTo>
                    <a:lnTo>
                      <a:pt x="183" y="207"/>
                    </a:lnTo>
                    <a:lnTo>
                      <a:pt x="186" y="198"/>
                    </a:lnTo>
                    <a:lnTo>
                      <a:pt x="197" y="198"/>
                    </a:lnTo>
                    <a:lnTo>
                      <a:pt x="201" y="199"/>
                    </a:lnTo>
                    <a:lnTo>
                      <a:pt x="203" y="196"/>
                    </a:lnTo>
                    <a:lnTo>
                      <a:pt x="204" y="196"/>
                    </a:lnTo>
                    <a:lnTo>
                      <a:pt x="212" y="202"/>
                    </a:lnTo>
                    <a:lnTo>
                      <a:pt x="212" y="207"/>
                    </a:lnTo>
                    <a:lnTo>
                      <a:pt x="217" y="205"/>
                    </a:lnTo>
                    <a:lnTo>
                      <a:pt x="230" y="205"/>
                    </a:lnTo>
                    <a:lnTo>
                      <a:pt x="239" y="211"/>
                    </a:lnTo>
                    <a:lnTo>
                      <a:pt x="245" y="208"/>
                    </a:lnTo>
                    <a:lnTo>
                      <a:pt x="254" y="205"/>
                    </a:lnTo>
                    <a:lnTo>
                      <a:pt x="258" y="202"/>
                    </a:lnTo>
                    <a:lnTo>
                      <a:pt x="264" y="199"/>
                    </a:lnTo>
                    <a:lnTo>
                      <a:pt x="267" y="193"/>
                    </a:lnTo>
                    <a:lnTo>
                      <a:pt x="279" y="182"/>
                    </a:lnTo>
                    <a:lnTo>
                      <a:pt x="279" y="178"/>
                    </a:lnTo>
                    <a:lnTo>
                      <a:pt x="282" y="163"/>
                    </a:lnTo>
                    <a:lnTo>
                      <a:pt x="289" y="152"/>
                    </a:lnTo>
                    <a:lnTo>
                      <a:pt x="288" y="149"/>
                    </a:lnTo>
                    <a:lnTo>
                      <a:pt x="294" y="143"/>
                    </a:lnTo>
                    <a:lnTo>
                      <a:pt x="294" y="126"/>
                    </a:lnTo>
                    <a:lnTo>
                      <a:pt x="297" y="123"/>
                    </a:lnTo>
                    <a:lnTo>
                      <a:pt x="292" y="119"/>
                    </a:lnTo>
                    <a:lnTo>
                      <a:pt x="291" y="116"/>
                    </a:lnTo>
                    <a:lnTo>
                      <a:pt x="295" y="111"/>
                    </a:lnTo>
                    <a:lnTo>
                      <a:pt x="292" y="105"/>
                    </a:lnTo>
                    <a:lnTo>
                      <a:pt x="282" y="110"/>
                    </a:lnTo>
                    <a:lnTo>
                      <a:pt x="277" y="116"/>
                    </a:lnTo>
                    <a:lnTo>
                      <a:pt x="279" y="120"/>
                    </a:lnTo>
                    <a:lnTo>
                      <a:pt x="276" y="113"/>
                    </a:lnTo>
                    <a:lnTo>
                      <a:pt x="268" y="114"/>
                    </a:lnTo>
                    <a:lnTo>
                      <a:pt x="262" y="122"/>
                    </a:lnTo>
                    <a:lnTo>
                      <a:pt x="264" y="123"/>
                    </a:lnTo>
                    <a:lnTo>
                      <a:pt x="258" y="126"/>
                    </a:lnTo>
                    <a:lnTo>
                      <a:pt x="253" y="120"/>
                    </a:lnTo>
                    <a:lnTo>
                      <a:pt x="256" y="106"/>
                    </a:lnTo>
                    <a:lnTo>
                      <a:pt x="259" y="99"/>
                    </a:lnTo>
                    <a:lnTo>
                      <a:pt x="258" y="94"/>
                    </a:lnTo>
                    <a:lnTo>
                      <a:pt x="251" y="96"/>
                    </a:lnTo>
                    <a:lnTo>
                      <a:pt x="245" y="102"/>
                    </a:lnTo>
                    <a:lnTo>
                      <a:pt x="236" y="93"/>
                    </a:lnTo>
                    <a:lnTo>
                      <a:pt x="218" y="90"/>
                    </a:lnTo>
                    <a:lnTo>
                      <a:pt x="214" y="90"/>
                    </a:lnTo>
                    <a:lnTo>
                      <a:pt x="209" y="96"/>
                    </a:lnTo>
                    <a:lnTo>
                      <a:pt x="206" y="93"/>
                    </a:lnTo>
                    <a:lnTo>
                      <a:pt x="204" y="82"/>
                    </a:lnTo>
                    <a:lnTo>
                      <a:pt x="198" y="85"/>
                    </a:lnTo>
                    <a:lnTo>
                      <a:pt x="191" y="87"/>
                    </a:lnTo>
                    <a:lnTo>
                      <a:pt x="186" y="81"/>
                    </a:lnTo>
                    <a:lnTo>
                      <a:pt x="183" y="72"/>
                    </a:lnTo>
                    <a:lnTo>
                      <a:pt x="174" y="67"/>
                    </a:lnTo>
                    <a:lnTo>
                      <a:pt x="168" y="65"/>
                    </a:lnTo>
                    <a:lnTo>
                      <a:pt x="171" y="53"/>
                    </a:lnTo>
                    <a:lnTo>
                      <a:pt x="183" y="55"/>
                    </a:lnTo>
                    <a:lnTo>
                      <a:pt x="179" y="49"/>
                    </a:lnTo>
                    <a:lnTo>
                      <a:pt x="160" y="46"/>
                    </a:lnTo>
                    <a:lnTo>
                      <a:pt x="153" y="5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6" name="Freeform 2283">
                <a:extLst>
                  <a:ext uri="{FF2B5EF4-FFF2-40B4-BE49-F238E27FC236}">
                    <a16:creationId xmlns:a16="http://schemas.microsoft.com/office/drawing/2014/main" id="{FE3B946F-086A-568D-833F-50C8B69FC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983"/>
                <a:ext cx="149" cy="105"/>
              </a:xfrm>
              <a:custGeom>
                <a:avLst/>
                <a:gdLst>
                  <a:gd name="T0" fmla="*/ 179 w 297"/>
                  <a:gd name="T1" fmla="*/ 49 h 211"/>
                  <a:gd name="T2" fmla="*/ 168 w 297"/>
                  <a:gd name="T3" fmla="*/ 65 h 211"/>
                  <a:gd name="T4" fmla="*/ 186 w 297"/>
                  <a:gd name="T5" fmla="*/ 81 h 211"/>
                  <a:gd name="T6" fmla="*/ 204 w 297"/>
                  <a:gd name="T7" fmla="*/ 82 h 211"/>
                  <a:gd name="T8" fmla="*/ 214 w 297"/>
                  <a:gd name="T9" fmla="*/ 90 h 211"/>
                  <a:gd name="T10" fmla="*/ 245 w 297"/>
                  <a:gd name="T11" fmla="*/ 102 h 211"/>
                  <a:gd name="T12" fmla="*/ 259 w 297"/>
                  <a:gd name="T13" fmla="*/ 99 h 211"/>
                  <a:gd name="T14" fmla="*/ 258 w 297"/>
                  <a:gd name="T15" fmla="*/ 126 h 211"/>
                  <a:gd name="T16" fmla="*/ 268 w 297"/>
                  <a:gd name="T17" fmla="*/ 114 h 211"/>
                  <a:gd name="T18" fmla="*/ 277 w 297"/>
                  <a:gd name="T19" fmla="*/ 116 h 211"/>
                  <a:gd name="T20" fmla="*/ 295 w 297"/>
                  <a:gd name="T21" fmla="*/ 111 h 211"/>
                  <a:gd name="T22" fmla="*/ 297 w 297"/>
                  <a:gd name="T23" fmla="*/ 123 h 211"/>
                  <a:gd name="T24" fmla="*/ 288 w 297"/>
                  <a:gd name="T25" fmla="*/ 149 h 211"/>
                  <a:gd name="T26" fmla="*/ 279 w 297"/>
                  <a:gd name="T27" fmla="*/ 178 h 211"/>
                  <a:gd name="T28" fmla="*/ 264 w 297"/>
                  <a:gd name="T29" fmla="*/ 199 h 211"/>
                  <a:gd name="T30" fmla="*/ 245 w 297"/>
                  <a:gd name="T31" fmla="*/ 208 h 211"/>
                  <a:gd name="T32" fmla="*/ 217 w 297"/>
                  <a:gd name="T33" fmla="*/ 205 h 211"/>
                  <a:gd name="T34" fmla="*/ 204 w 297"/>
                  <a:gd name="T35" fmla="*/ 196 h 211"/>
                  <a:gd name="T36" fmla="*/ 197 w 297"/>
                  <a:gd name="T37" fmla="*/ 198 h 211"/>
                  <a:gd name="T38" fmla="*/ 182 w 297"/>
                  <a:gd name="T39" fmla="*/ 208 h 211"/>
                  <a:gd name="T40" fmla="*/ 159 w 297"/>
                  <a:gd name="T41" fmla="*/ 195 h 211"/>
                  <a:gd name="T42" fmla="*/ 168 w 297"/>
                  <a:gd name="T43" fmla="*/ 175 h 211"/>
                  <a:gd name="T44" fmla="*/ 162 w 297"/>
                  <a:gd name="T45" fmla="*/ 158 h 211"/>
                  <a:gd name="T46" fmla="*/ 159 w 297"/>
                  <a:gd name="T47" fmla="*/ 135 h 211"/>
                  <a:gd name="T48" fmla="*/ 147 w 297"/>
                  <a:gd name="T49" fmla="*/ 119 h 211"/>
                  <a:gd name="T50" fmla="*/ 122 w 297"/>
                  <a:gd name="T51" fmla="*/ 111 h 211"/>
                  <a:gd name="T52" fmla="*/ 100 w 297"/>
                  <a:gd name="T53" fmla="*/ 96 h 211"/>
                  <a:gd name="T54" fmla="*/ 78 w 297"/>
                  <a:gd name="T55" fmla="*/ 87 h 211"/>
                  <a:gd name="T56" fmla="*/ 63 w 297"/>
                  <a:gd name="T57" fmla="*/ 85 h 211"/>
                  <a:gd name="T58" fmla="*/ 57 w 297"/>
                  <a:gd name="T59" fmla="*/ 96 h 211"/>
                  <a:gd name="T60" fmla="*/ 47 w 297"/>
                  <a:gd name="T61" fmla="*/ 110 h 211"/>
                  <a:gd name="T62" fmla="*/ 31 w 297"/>
                  <a:gd name="T63" fmla="*/ 132 h 211"/>
                  <a:gd name="T64" fmla="*/ 24 w 297"/>
                  <a:gd name="T65" fmla="*/ 126 h 211"/>
                  <a:gd name="T66" fmla="*/ 24 w 297"/>
                  <a:gd name="T67" fmla="*/ 93 h 211"/>
                  <a:gd name="T68" fmla="*/ 33 w 297"/>
                  <a:gd name="T69" fmla="*/ 79 h 211"/>
                  <a:gd name="T70" fmla="*/ 28 w 297"/>
                  <a:gd name="T71" fmla="*/ 64 h 211"/>
                  <a:gd name="T72" fmla="*/ 15 w 297"/>
                  <a:gd name="T73" fmla="*/ 68 h 211"/>
                  <a:gd name="T74" fmla="*/ 4 w 297"/>
                  <a:gd name="T75" fmla="*/ 40 h 211"/>
                  <a:gd name="T76" fmla="*/ 25 w 297"/>
                  <a:gd name="T77" fmla="*/ 43 h 211"/>
                  <a:gd name="T78" fmla="*/ 25 w 297"/>
                  <a:gd name="T79" fmla="*/ 26 h 211"/>
                  <a:gd name="T80" fmla="*/ 30 w 297"/>
                  <a:gd name="T81" fmla="*/ 8 h 211"/>
                  <a:gd name="T82" fmla="*/ 48 w 297"/>
                  <a:gd name="T83" fmla="*/ 2 h 211"/>
                  <a:gd name="T84" fmla="*/ 33 w 297"/>
                  <a:gd name="T85" fmla="*/ 29 h 211"/>
                  <a:gd name="T86" fmla="*/ 48 w 297"/>
                  <a:gd name="T87" fmla="*/ 40 h 211"/>
                  <a:gd name="T88" fmla="*/ 57 w 297"/>
                  <a:gd name="T89" fmla="*/ 26 h 211"/>
                  <a:gd name="T90" fmla="*/ 57 w 297"/>
                  <a:gd name="T91" fmla="*/ 49 h 211"/>
                  <a:gd name="T92" fmla="*/ 80 w 297"/>
                  <a:gd name="T93" fmla="*/ 44 h 211"/>
                  <a:gd name="T94" fmla="*/ 107 w 297"/>
                  <a:gd name="T95" fmla="*/ 58 h 211"/>
                  <a:gd name="T96" fmla="*/ 136 w 297"/>
                  <a:gd name="T97" fmla="*/ 53 h 211"/>
                  <a:gd name="T98" fmla="*/ 153 w 297"/>
                  <a:gd name="T99" fmla="*/ 50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97" h="211">
                    <a:moveTo>
                      <a:pt x="153" y="50"/>
                    </a:moveTo>
                    <a:lnTo>
                      <a:pt x="160" y="46"/>
                    </a:lnTo>
                    <a:lnTo>
                      <a:pt x="179" y="49"/>
                    </a:lnTo>
                    <a:lnTo>
                      <a:pt x="183" y="55"/>
                    </a:lnTo>
                    <a:lnTo>
                      <a:pt x="171" y="53"/>
                    </a:lnTo>
                    <a:lnTo>
                      <a:pt x="168" y="65"/>
                    </a:lnTo>
                    <a:lnTo>
                      <a:pt x="174" y="67"/>
                    </a:lnTo>
                    <a:lnTo>
                      <a:pt x="183" y="72"/>
                    </a:lnTo>
                    <a:lnTo>
                      <a:pt x="186" y="81"/>
                    </a:lnTo>
                    <a:lnTo>
                      <a:pt x="191" y="87"/>
                    </a:lnTo>
                    <a:lnTo>
                      <a:pt x="198" y="85"/>
                    </a:lnTo>
                    <a:lnTo>
                      <a:pt x="204" y="82"/>
                    </a:lnTo>
                    <a:lnTo>
                      <a:pt x="206" y="93"/>
                    </a:lnTo>
                    <a:lnTo>
                      <a:pt x="209" y="96"/>
                    </a:lnTo>
                    <a:lnTo>
                      <a:pt x="214" y="90"/>
                    </a:lnTo>
                    <a:lnTo>
                      <a:pt x="218" y="90"/>
                    </a:lnTo>
                    <a:lnTo>
                      <a:pt x="236" y="93"/>
                    </a:lnTo>
                    <a:lnTo>
                      <a:pt x="245" y="102"/>
                    </a:lnTo>
                    <a:lnTo>
                      <a:pt x="251" y="96"/>
                    </a:lnTo>
                    <a:lnTo>
                      <a:pt x="258" y="94"/>
                    </a:lnTo>
                    <a:lnTo>
                      <a:pt x="259" y="99"/>
                    </a:lnTo>
                    <a:lnTo>
                      <a:pt x="256" y="106"/>
                    </a:lnTo>
                    <a:lnTo>
                      <a:pt x="253" y="120"/>
                    </a:lnTo>
                    <a:lnTo>
                      <a:pt x="258" y="126"/>
                    </a:lnTo>
                    <a:lnTo>
                      <a:pt x="264" y="123"/>
                    </a:lnTo>
                    <a:lnTo>
                      <a:pt x="262" y="122"/>
                    </a:lnTo>
                    <a:lnTo>
                      <a:pt x="268" y="114"/>
                    </a:lnTo>
                    <a:lnTo>
                      <a:pt x="276" y="113"/>
                    </a:lnTo>
                    <a:lnTo>
                      <a:pt x="279" y="120"/>
                    </a:lnTo>
                    <a:lnTo>
                      <a:pt x="277" y="116"/>
                    </a:lnTo>
                    <a:lnTo>
                      <a:pt x="282" y="110"/>
                    </a:lnTo>
                    <a:lnTo>
                      <a:pt x="292" y="105"/>
                    </a:lnTo>
                    <a:lnTo>
                      <a:pt x="295" y="111"/>
                    </a:lnTo>
                    <a:lnTo>
                      <a:pt x="291" y="116"/>
                    </a:lnTo>
                    <a:lnTo>
                      <a:pt x="292" y="119"/>
                    </a:lnTo>
                    <a:lnTo>
                      <a:pt x="297" y="123"/>
                    </a:lnTo>
                    <a:lnTo>
                      <a:pt x="294" y="126"/>
                    </a:lnTo>
                    <a:lnTo>
                      <a:pt x="294" y="143"/>
                    </a:lnTo>
                    <a:lnTo>
                      <a:pt x="288" y="149"/>
                    </a:lnTo>
                    <a:lnTo>
                      <a:pt x="289" y="152"/>
                    </a:lnTo>
                    <a:lnTo>
                      <a:pt x="282" y="163"/>
                    </a:lnTo>
                    <a:lnTo>
                      <a:pt x="279" y="178"/>
                    </a:lnTo>
                    <a:lnTo>
                      <a:pt x="279" y="182"/>
                    </a:lnTo>
                    <a:lnTo>
                      <a:pt x="267" y="193"/>
                    </a:lnTo>
                    <a:lnTo>
                      <a:pt x="264" y="199"/>
                    </a:lnTo>
                    <a:lnTo>
                      <a:pt x="258" y="202"/>
                    </a:lnTo>
                    <a:lnTo>
                      <a:pt x="254" y="205"/>
                    </a:lnTo>
                    <a:lnTo>
                      <a:pt x="245" y="208"/>
                    </a:lnTo>
                    <a:lnTo>
                      <a:pt x="239" y="211"/>
                    </a:lnTo>
                    <a:lnTo>
                      <a:pt x="230" y="205"/>
                    </a:lnTo>
                    <a:lnTo>
                      <a:pt x="217" y="205"/>
                    </a:lnTo>
                    <a:lnTo>
                      <a:pt x="212" y="207"/>
                    </a:lnTo>
                    <a:lnTo>
                      <a:pt x="212" y="202"/>
                    </a:lnTo>
                    <a:lnTo>
                      <a:pt x="204" y="196"/>
                    </a:lnTo>
                    <a:lnTo>
                      <a:pt x="203" y="196"/>
                    </a:lnTo>
                    <a:lnTo>
                      <a:pt x="201" y="199"/>
                    </a:lnTo>
                    <a:lnTo>
                      <a:pt x="197" y="198"/>
                    </a:lnTo>
                    <a:lnTo>
                      <a:pt x="186" y="198"/>
                    </a:lnTo>
                    <a:lnTo>
                      <a:pt x="183" y="207"/>
                    </a:lnTo>
                    <a:lnTo>
                      <a:pt x="182" y="208"/>
                    </a:lnTo>
                    <a:lnTo>
                      <a:pt x="176" y="202"/>
                    </a:lnTo>
                    <a:lnTo>
                      <a:pt x="173" y="196"/>
                    </a:lnTo>
                    <a:lnTo>
                      <a:pt x="159" y="195"/>
                    </a:lnTo>
                    <a:lnTo>
                      <a:pt x="160" y="187"/>
                    </a:lnTo>
                    <a:lnTo>
                      <a:pt x="160" y="181"/>
                    </a:lnTo>
                    <a:lnTo>
                      <a:pt x="168" y="175"/>
                    </a:lnTo>
                    <a:lnTo>
                      <a:pt x="168" y="161"/>
                    </a:lnTo>
                    <a:lnTo>
                      <a:pt x="166" y="158"/>
                    </a:lnTo>
                    <a:lnTo>
                      <a:pt x="162" y="158"/>
                    </a:lnTo>
                    <a:lnTo>
                      <a:pt x="157" y="149"/>
                    </a:lnTo>
                    <a:lnTo>
                      <a:pt x="160" y="141"/>
                    </a:lnTo>
                    <a:lnTo>
                      <a:pt x="159" y="135"/>
                    </a:lnTo>
                    <a:lnTo>
                      <a:pt x="154" y="125"/>
                    </a:lnTo>
                    <a:lnTo>
                      <a:pt x="151" y="125"/>
                    </a:lnTo>
                    <a:lnTo>
                      <a:pt x="147" y="119"/>
                    </a:lnTo>
                    <a:lnTo>
                      <a:pt x="141" y="116"/>
                    </a:lnTo>
                    <a:lnTo>
                      <a:pt x="122" y="114"/>
                    </a:lnTo>
                    <a:lnTo>
                      <a:pt x="122" y="111"/>
                    </a:lnTo>
                    <a:lnTo>
                      <a:pt x="118" y="103"/>
                    </a:lnTo>
                    <a:lnTo>
                      <a:pt x="107" y="102"/>
                    </a:lnTo>
                    <a:lnTo>
                      <a:pt x="100" y="96"/>
                    </a:lnTo>
                    <a:lnTo>
                      <a:pt x="94" y="93"/>
                    </a:lnTo>
                    <a:lnTo>
                      <a:pt x="83" y="87"/>
                    </a:lnTo>
                    <a:lnTo>
                      <a:pt x="78" y="87"/>
                    </a:lnTo>
                    <a:lnTo>
                      <a:pt x="75" y="84"/>
                    </a:lnTo>
                    <a:lnTo>
                      <a:pt x="69" y="85"/>
                    </a:lnTo>
                    <a:lnTo>
                      <a:pt x="63" y="85"/>
                    </a:lnTo>
                    <a:lnTo>
                      <a:pt x="57" y="87"/>
                    </a:lnTo>
                    <a:lnTo>
                      <a:pt x="54" y="93"/>
                    </a:lnTo>
                    <a:lnTo>
                      <a:pt x="57" y="96"/>
                    </a:lnTo>
                    <a:lnTo>
                      <a:pt x="56" y="99"/>
                    </a:lnTo>
                    <a:lnTo>
                      <a:pt x="48" y="102"/>
                    </a:lnTo>
                    <a:lnTo>
                      <a:pt x="47" y="110"/>
                    </a:lnTo>
                    <a:lnTo>
                      <a:pt x="39" y="122"/>
                    </a:lnTo>
                    <a:lnTo>
                      <a:pt x="31" y="125"/>
                    </a:lnTo>
                    <a:lnTo>
                      <a:pt x="31" y="132"/>
                    </a:lnTo>
                    <a:lnTo>
                      <a:pt x="24" y="135"/>
                    </a:lnTo>
                    <a:lnTo>
                      <a:pt x="21" y="126"/>
                    </a:lnTo>
                    <a:lnTo>
                      <a:pt x="24" y="126"/>
                    </a:lnTo>
                    <a:lnTo>
                      <a:pt x="27" y="114"/>
                    </a:lnTo>
                    <a:lnTo>
                      <a:pt x="27" y="102"/>
                    </a:lnTo>
                    <a:lnTo>
                      <a:pt x="24" y="93"/>
                    </a:lnTo>
                    <a:lnTo>
                      <a:pt x="24" y="87"/>
                    </a:lnTo>
                    <a:lnTo>
                      <a:pt x="27" y="79"/>
                    </a:lnTo>
                    <a:lnTo>
                      <a:pt x="33" y="79"/>
                    </a:lnTo>
                    <a:lnTo>
                      <a:pt x="34" y="73"/>
                    </a:lnTo>
                    <a:lnTo>
                      <a:pt x="31" y="67"/>
                    </a:lnTo>
                    <a:lnTo>
                      <a:pt x="28" y="64"/>
                    </a:lnTo>
                    <a:lnTo>
                      <a:pt x="24" y="65"/>
                    </a:lnTo>
                    <a:lnTo>
                      <a:pt x="18" y="65"/>
                    </a:lnTo>
                    <a:lnTo>
                      <a:pt x="15" y="68"/>
                    </a:lnTo>
                    <a:lnTo>
                      <a:pt x="0" y="59"/>
                    </a:lnTo>
                    <a:lnTo>
                      <a:pt x="0" y="50"/>
                    </a:lnTo>
                    <a:lnTo>
                      <a:pt x="4" y="40"/>
                    </a:lnTo>
                    <a:lnTo>
                      <a:pt x="12" y="50"/>
                    </a:lnTo>
                    <a:lnTo>
                      <a:pt x="18" y="49"/>
                    </a:lnTo>
                    <a:lnTo>
                      <a:pt x="25" y="43"/>
                    </a:lnTo>
                    <a:lnTo>
                      <a:pt x="25" y="38"/>
                    </a:lnTo>
                    <a:lnTo>
                      <a:pt x="22" y="30"/>
                    </a:lnTo>
                    <a:lnTo>
                      <a:pt x="25" y="26"/>
                    </a:lnTo>
                    <a:lnTo>
                      <a:pt x="21" y="17"/>
                    </a:lnTo>
                    <a:lnTo>
                      <a:pt x="27" y="8"/>
                    </a:lnTo>
                    <a:lnTo>
                      <a:pt x="30" y="8"/>
                    </a:lnTo>
                    <a:lnTo>
                      <a:pt x="36" y="2"/>
                    </a:lnTo>
                    <a:lnTo>
                      <a:pt x="47" y="0"/>
                    </a:lnTo>
                    <a:lnTo>
                      <a:pt x="48" y="2"/>
                    </a:lnTo>
                    <a:lnTo>
                      <a:pt x="39" y="12"/>
                    </a:lnTo>
                    <a:lnTo>
                      <a:pt x="37" y="23"/>
                    </a:lnTo>
                    <a:lnTo>
                      <a:pt x="33" y="29"/>
                    </a:lnTo>
                    <a:lnTo>
                      <a:pt x="33" y="37"/>
                    </a:lnTo>
                    <a:lnTo>
                      <a:pt x="42" y="46"/>
                    </a:lnTo>
                    <a:lnTo>
                      <a:pt x="48" y="40"/>
                    </a:lnTo>
                    <a:lnTo>
                      <a:pt x="48" y="37"/>
                    </a:lnTo>
                    <a:lnTo>
                      <a:pt x="51" y="34"/>
                    </a:lnTo>
                    <a:lnTo>
                      <a:pt x="57" y="26"/>
                    </a:lnTo>
                    <a:lnTo>
                      <a:pt x="60" y="30"/>
                    </a:lnTo>
                    <a:lnTo>
                      <a:pt x="54" y="38"/>
                    </a:lnTo>
                    <a:lnTo>
                      <a:pt x="57" y="49"/>
                    </a:lnTo>
                    <a:lnTo>
                      <a:pt x="66" y="49"/>
                    </a:lnTo>
                    <a:lnTo>
                      <a:pt x="77" y="46"/>
                    </a:lnTo>
                    <a:lnTo>
                      <a:pt x="80" y="44"/>
                    </a:lnTo>
                    <a:lnTo>
                      <a:pt x="86" y="43"/>
                    </a:lnTo>
                    <a:lnTo>
                      <a:pt x="98" y="46"/>
                    </a:lnTo>
                    <a:lnTo>
                      <a:pt x="107" y="58"/>
                    </a:lnTo>
                    <a:lnTo>
                      <a:pt x="119" y="59"/>
                    </a:lnTo>
                    <a:lnTo>
                      <a:pt x="129" y="59"/>
                    </a:lnTo>
                    <a:lnTo>
                      <a:pt x="136" y="53"/>
                    </a:lnTo>
                    <a:lnTo>
                      <a:pt x="144" y="55"/>
                    </a:lnTo>
                    <a:lnTo>
                      <a:pt x="148" y="50"/>
                    </a:lnTo>
                    <a:lnTo>
                      <a:pt x="153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7" name="Freeform 2284">
                <a:extLst>
                  <a:ext uri="{FF2B5EF4-FFF2-40B4-BE49-F238E27FC236}">
                    <a16:creationId xmlns:a16="http://schemas.microsoft.com/office/drawing/2014/main" id="{CEB43D14-1B56-67D1-8A71-F5DC2D4E1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983"/>
                <a:ext cx="149" cy="105"/>
              </a:xfrm>
              <a:custGeom>
                <a:avLst/>
                <a:gdLst>
                  <a:gd name="T0" fmla="*/ 179 w 297"/>
                  <a:gd name="T1" fmla="*/ 49 h 211"/>
                  <a:gd name="T2" fmla="*/ 168 w 297"/>
                  <a:gd name="T3" fmla="*/ 65 h 211"/>
                  <a:gd name="T4" fmla="*/ 186 w 297"/>
                  <a:gd name="T5" fmla="*/ 81 h 211"/>
                  <a:gd name="T6" fmla="*/ 204 w 297"/>
                  <a:gd name="T7" fmla="*/ 82 h 211"/>
                  <a:gd name="T8" fmla="*/ 214 w 297"/>
                  <a:gd name="T9" fmla="*/ 90 h 211"/>
                  <a:gd name="T10" fmla="*/ 245 w 297"/>
                  <a:gd name="T11" fmla="*/ 102 h 211"/>
                  <a:gd name="T12" fmla="*/ 259 w 297"/>
                  <a:gd name="T13" fmla="*/ 99 h 211"/>
                  <a:gd name="T14" fmla="*/ 258 w 297"/>
                  <a:gd name="T15" fmla="*/ 126 h 211"/>
                  <a:gd name="T16" fmla="*/ 268 w 297"/>
                  <a:gd name="T17" fmla="*/ 114 h 211"/>
                  <a:gd name="T18" fmla="*/ 277 w 297"/>
                  <a:gd name="T19" fmla="*/ 116 h 211"/>
                  <a:gd name="T20" fmla="*/ 295 w 297"/>
                  <a:gd name="T21" fmla="*/ 111 h 211"/>
                  <a:gd name="T22" fmla="*/ 297 w 297"/>
                  <a:gd name="T23" fmla="*/ 123 h 211"/>
                  <a:gd name="T24" fmla="*/ 288 w 297"/>
                  <a:gd name="T25" fmla="*/ 149 h 211"/>
                  <a:gd name="T26" fmla="*/ 279 w 297"/>
                  <a:gd name="T27" fmla="*/ 178 h 211"/>
                  <a:gd name="T28" fmla="*/ 264 w 297"/>
                  <a:gd name="T29" fmla="*/ 199 h 211"/>
                  <a:gd name="T30" fmla="*/ 245 w 297"/>
                  <a:gd name="T31" fmla="*/ 208 h 211"/>
                  <a:gd name="T32" fmla="*/ 217 w 297"/>
                  <a:gd name="T33" fmla="*/ 205 h 211"/>
                  <a:gd name="T34" fmla="*/ 204 w 297"/>
                  <a:gd name="T35" fmla="*/ 196 h 211"/>
                  <a:gd name="T36" fmla="*/ 197 w 297"/>
                  <a:gd name="T37" fmla="*/ 198 h 211"/>
                  <a:gd name="T38" fmla="*/ 182 w 297"/>
                  <a:gd name="T39" fmla="*/ 208 h 211"/>
                  <a:gd name="T40" fmla="*/ 159 w 297"/>
                  <a:gd name="T41" fmla="*/ 195 h 211"/>
                  <a:gd name="T42" fmla="*/ 168 w 297"/>
                  <a:gd name="T43" fmla="*/ 175 h 211"/>
                  <a:gd name="T44" fmla="*/ 162 w 297"/>
                  <a:gd name="T45" fmla="*/ 158 h 211"/>
                  <a:gd name="T46" fmla="*/ 159 w 297"/>
                  <a:gd name="T47" fmla="*/ 135 h 211"/>
                  <a:gd name="T48" fmla="*/ 147 w 297"/>
                  <a:gd name="T49" fmla="*/ 119 h 211"/>
                  <a:gd name="T50" fmla="*/ 122 w 297"/>
                  <a:gd name="T51" fmla="*/ 111 h 211"/>
                  <a:gd name="T52" fmla="*/ 100 w 297"/>
                  <a:gd name="T53" fmla="*/ 96 h 211"/>
                  <a:gd name="T54" fmla="*/ 78 w 297"/>
                  <a:gd name="T55" fmla="*/ 87 h 211"/>
                  <a:gd name="T56" fmla="*/ 63 w 297"/>
                  <a:gd name="T57" fmla="*/ 85 h 211"/>
                  <a:gd name="T58" fmla="*/ 57 w 297"/>
                  <a:gd name="T59" fmla="*/ 96 h 211"/>
                  <a:gd name="T60" fmla="*/ 47 w 297"/>
                  <a:gd name="T61" fmla="*/ 110 h 211"/>
                  <a:gd name="T62" fmla="*/ 31 w 297"/>
                  <a:gd name="T63" fmla="*/ 132 h 211"/>
                  <a:gd name="T64" fmla="*/ 24 w 297"/>
                  <a:gd name="T65" fmla="*/ 126 h 211"/>
                  <a:gd name="T66" fmla="*/ 24 w 297"/>
                  <a:gd name="T67" fmla="*/ 93 h 211"/>
                  <a:gd name="T68" fmla="*/ 33 w 297"/>
                  <a:gd name="T69" fmla="*/ 79 h 211"/>
                  <a:gd name="T70" fmla="*/ 28 w 297"/>
                  <a:gd name="T71" fmla="*/ 64 h 211"/>
                  <a:gd name="T72" fmla="*/ 15 w 297"/>
                  <a:gd name="T73" fmla="*/ 68 h 211"/>
                  <a:gd name="T74" fmla="*/ 4 w 297"/>
                  <a:gd name="T75" fmla="*/ 40 h 211"/>
                  <a:gd name="T76" fmla="*/ 25 w 297"/>
                  <a:gd name="T77" fmla="*/ 43 h 211"/>
                  <a:gd name="T78" fmla="*/ 25 w 297"/>
                  <a:gd name="T79" fmla="*/ 26 h 211"/>
                  <a:gd name="T80" fmla="*/ 30 w 297"/>
                  <a:gd name="T81" fmla="*/ 8 h 211"/>
                  <a:gd name="T82" fmla="*/ 48 w 297"/>
                  <a:gd name="T83" fmla="*/ 2 h 211"/>
                  <a:gd name="T84" fmla="*/ 33 w 297"/>
                  <a:gd name="T85" fmla="*/ 29 h 211"/>
                  <a:gd name="T86" fmla="*/ 48 w 297"/>
                  <a:gd name="T87" fmla="*/ 40 h 211"/>
                  <a:gd name="T88" fmla="*/ 57 w 297"/>
                  <a:gd name="T89" fmla="*/ 26 h 211"/>
                  <a:gd name="T90" fmla="*/ 57 w 297"/>
                  <a:gd name="T91" fmla="*/ 49 h 211"/>
                  <a:gd name="T92" fmla="*/ 80 w 297"/>
                  <a:gd name="T93" fmla="*/ 44 h 211"/>
                  <a:gd name="T94" fmla="*/ 107 w 297"/>
                  <a:gd name="T95" fmla="*/ 58 h 211"/>
                  <a:gd name="T96" fmla="*/ 136 w 297"/>
                  <a:gd name="T97" fmla="*/ 53 h 211"/>
                  <a:gd name="T98" fmla="*/ 153 w 297"/>
                  <a:gd name="T99" fmla="*/ 50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97" h="211">
                    <a:moveTo>
                      <a:pt x="153" y="50"/>
                    </a:moveTo>
                    <a:lnTo>
                      <a:pt x="160" y="46"/>
                    </a:lnTo>
                    <a:lnTo>
                      <a:pt x="179" y="49"/>
                    </a:lnTo>
                    <a:lnTo>
                      <a:pt x="183" y="55"/>
                    </a:lnTo>
                    <a:lnTo>
                      <a:pt x="171" y="53"/>
                    </a:lnTo>
                    <a:lnTo>
                      <a:pt x="168" y="65"/>
                    </a:lnTo>
                    <a:lnTo>
                      <a:pt x="174" y="67"/>
                    </a:lnTo>
                    <a:lnTo>
                      <a:pt x="183" y="72"/>
                    </a:lnTo>
                    <a:lnTo>
                      <a:pt x="186" y="81"/>
                    </a:lnTo>
                    <a:lnTo>
                      <a:pt x="191" y="87"/>
                    </a:lnTo>
                    <a:lnTo>
                      <a:pt x="198" y="85"/>
                    </a:lnTo>
                    <a:lnTo>
                      <a:pt x="204" y="82"/>
                    </a:lnTo>
                    <a:lnTo>
                      <a:pt x="206" y="93"/>
                    </a:lnTo>
                    <a:lnTo>
                      <a:pt x="209" y="96"/>
                    </a:lnTo>
                    <a:lnTo>
                      <a:pt x="214" y="90"/>
                    </a:lnTo>
                    <a:lnTo>
                      <a:pt x="218" y="90"/>
                    </a:lnTo>
                    <a:lnTo>
                      <a:pt x="236" y="93"/>
                    </a:lnTo>
                    <a:lnTo>
                      <a:pt x="245" y="102"/>
                    </a:lnTo>
                    <a:lnTo>
                      <a:pt x="251" y="96"/>
                    </a:lnTo>
                    <a:lnTo>
                      <a:pt x="258" y="94"/>
                    </a:lnTo>
                    <a:lnTo>
                      <a:pt x="259" y="99"/>
                    </a:lnTo>
                    <a:lnTo>
                      <a:pt x="256" y="106"/>
                    </a:lnTo>
                    <a:lnTo>
                      <a:pt x="253" y="120"/>
                    </a:lnTo>
                    <a:lnTo>
                      <a:pt x="258" y="126"/>
                    </a:lnTo>
                    <a:lnTo>
                      <a:pt x="264" y="123"/>
                    </a:lnTo>
                    <a:lnTo>
                      <a:pt x="262" y="122"/>
                    </a:lnTo>
                    <a:lnTo>
                      <a:pt x="268" y="114"/>
                    </a:lnTo>
                    <a:lnTo>
                      <a:pt x="276" y="113"/>
                    </a:lnTo>
                    <a:lnTo>
                      <a:pt x="279" y="120"/>
                    </a:lnTo>
                    <a:lnTo>
                      <a:pt x="277" y="116"/>
                    </a:lnTo>
                    <a:lnTo>
                      <a:pt x="282" y="110"/>
                    </a:lnTo>
                    <a:lnTo>
                      <a:pt x="292" y="105"/>
                    </a:lnTo>
                    <a:lnTo>
                      <a:pt x="295" y="111"/>
                    </a:lnTo>
                    <a:lnTo>
                      <a:pt x="291" y="116"/>
                    </a:lnTo>
                    <a:lnTo>
                      <a:pt x="292" y="119"/>
                    </a:lnTo>
                    <a:lnTo>
                      <a:pt x="297" y="123"/>
                    </a:lnTo>
                    <a:lnTo>
                      <a:pt x="294" y="126"/>
                    </a:lnTo>
                    <a:lnTo>
                      <a:pt x="294" y="143"/>
                    </a:lnTo>
                    <a:lnTo>
                      <a:pt x="288" y="149"/>
                    </a:lnTo>
                    <a:lnTo>
                      <a:pt x="289" y="152"/>
                    </a:lnTo>
                    <a:lnTo>
                      <a:pt x="282" y="163"/>
                    </a:lnTo>
                    <a:lnTo>
                      <a:pt x="279" y="178"/>
                    </a:lnTo>
                    <a:lnTo>
                      <a:pt x="279" y="182"/>
                    </a:lnTo>
                    <a:lnTo>
                      <a:pt x="267" y="193"/>
                    </a:lnTo>
                    <a:lnTo>
                      <a:pt x="264" y="199"/>
                    </a:lnTo>
                    <a:lnTo>
                      <a:pt x="258" y="202"/>
                    </a:lnTo>
                    <a:lnTo>
                      <a:pt x="254" y="205"/>
                    </a:lnTo>
                    <a:lnTo>
                      <a:pt x="245" y="208"/>
                    </a:lnTo>
                    <a:lnTo>
                      <a:pt x="239" y="211"/>
                    </a:lnTo>
                    <a:lnTo>
                      <a:pt x="230" y="205"/>
                    </a:lnTo>
                    <a:lnTo>
                      <a:pt x="217" y="205"/>
                    </a:lnTo>
                    <a:lnTo>
                      <a:pt x="212" y="207"/>
                    </a:lnTo>
                    <a:lnTo>
                      <a:pt x="212" y="202"/>
                    </a:lnTo>
                    <a:lnTo>
                      <a:pt x="204" y="196"/>
                    </a:lnTo>
                    <a:lnTo>
                      <a:pt x="203" y="196"/>
                    </a:lnTo>
                    <a:lnTo>
                      <a:pt x="201" y="199"/>
                    </a:lnTo>
                    <a:lnTo>
                      <a:pt x="197" y="198"/>
                    </a:lnTo>
                    <a:lnTo>
                      <a:pt x="186" y="198"/>
                    </a:lnTo>
                    <a:lnTo>
                      <a:pt x="183" y="207"/>
                    </a:lnTo>
                    <a:lnTo>
                      <a:pt x="182" y="208"/>
                    </a:lnTo>
                    <a:lnTo>
                      <a:pt x="176" y="202"/>
                    </a:lnTo>
                    <a:lnTo>
                      <a:pt x="173" y="196"/>
                    </a:lnTo>
                    <a:lnTo>
                      <a:pt x="159" y="195"/>
                    </a:lnTo>
                    <a:lnTo>
                      <a:pt x="160" y="187"/>
                    </a:lnTo>
                    <a:lnTo>
                      <a:pt x="160" y="181"/>
                    </a:lnTo>
                    <a:lnTo>
                      <a:pt x="168" y="175"/>
                    </a:lnTo>
                    <a:lnTo>
                      <a:pt x="168" y="161"/>
                    </a:lnTo>
                    <a:lnTo>
                      <a:pt x="166" y="158"/>
                    </a:lnTo>
                    <a:lnTo>
                      <a:pt x="162" y="158"/>
                    </a:lnTo>
                    <a:lnTo>
                      <a:pt x="157" y="149"/>
                    </a:lnTo>
                    <a:lnTo>
                      <a:pt x="160" y="141"/>
                    </a:lnTo>
                    <a:lnTo>
                      <a:pt x="159" y="135"/>
                    </a:lnTo>
                    <a:lnTo>
                      <a:pt x="154" y="125"/>
                    </a:lnTo>
                    <a:lnTo>
                      <a:pt x="151" y="125"/>
                    </a:lnTo>
                    <a:lnTo>
                      <a:pt x="147" y="119"/>
                    </a:lnTo>
                    <a:lnTo>
                      <a:pt x="141" y="116"/>
                    </a:lnTo>
                    <a:lnTo>
                      <a:pt x="122" y="114"/>
                    </a:lnTo>
                    <a:lnTo>
                      <a:pt x="122" y="111"/>
                    </a:lnTo>
                    <a:lnTo>
                      <a:pt x="118" y="103"/>
                    </a:lnTo>
                    <a:lnTo>
                      <a:pt x="107" y="102"/>
                    </a:lnTo>
                    <a:lnTo>
                      <a:pt x="100" y="96"/>
                    </a:lnTo>
                    <a:lnTo>
                      <a:pt x="94" y="93"/>
                    </a:lnTo>
                    <a:lnTo>
                      <a:pt x="83" y="87"/>
                    </a:lnTo>
                    <a:lnTo>
                      <a:pt x="78" y="87"/>
                    </a:lnTo>
                    <a:lnTo>
                      <a:pt x="75" y="84"/>
                    </a:lnTo>
                    <a:lnTo>
                      <a:pt x="69" y="85"/>
                    </a:lnTo>
                    <a:lnTo>
                      <a:pt x="63" y="85"/>
                    </a:lnTo>
                    <a:lnTo>
                      <a:pt x="57" y="87"/>
                    </a:lnTo>
                    <a:lnTo>
                      <a:pt x="54" y="93"/>
                    </a:lnTo>
                    <a:lnTo>
                      <a:pt x="57" y="96"/>
                    </a:lnTo>
                    <a:lnTo>
                      <a:pt x="56" y="99"/>
                    </a:lnTo>
                    <a:lnTo>
                      <a:pt x="48" y="102"/>
                    </a:lnTo>
                    <a:lnTo>
                      <a:pt x="47" y="110"/>
                    </a:lnTo>
                    <a:lnTo>
                      <a:pt x="39" y="122"/>
                    </a:lnTo>
                    <a:lnTo>
                      <a:pt x="31" y="125"/>
                    </a:lnTo>
                    <a:lnTo>
                      <a:pt x="31" y="132"/>
                    </a:lnTo>
                    <a:lnTo>
                      <a:pt x="24" y="135"/>
                    </a:lnTo>
                    <a:lnTo>
                      <a:pt x="21" y="126"/>
                    </a:lnTo>
                    <a:lnTo>
                      <a:pt x="24" y="126"/>
                    </a:lnTo>
                    <a:lnTo>
                      <a:pt x="27" y="114"/>
                    </a:lnTo>
                    <a:lnTo>
                      <a:pt x="27" y="102"/>
                    </a:lnTo>
                    <a:lnTo>
                      <a:pt x="24" y="93"/>
                    </a:lnTo>
                    <a:lnTo>
                      <a:pt x="24" y="87"/>
                    </a:lnTo>
                    <a:lnTo>
                      <a:pt x="27" y="79"/>
                    </a:lnTo>
                    <a:lnTo>
                      <a:pt x="33" y="79"/>
                    </a:lnTo>
                    <a:lnTo>
                      <a:pt x="34" y="73"/>
                    </a:lnTo>
                    <a:lnTo>
                      <a:pt x="31" y="67"/>
                    </a:lnTo>
                    <a:lnTo>
                      <a:pt x="28" y="64"/>
                    </a:lnTo>
                    <a:lnTo>
                      <a:pt x="24" y="65"/>
                    </a:lnTo>
                    <a:lnTo>
                      <a:pt x="18" y="65"/>
                    </a:lnTo>
                    <a:lnTo>
                      <a:pt x="15" y="68"/>
                    </a:lnTo>
                    <a:lnTo>
                      <a:pt x="0" y="59"/>
                    </a:lnTo>
                    <a:lnTo>
                      <a:pt x="0" y="50"/>
                    </a:lnTo>
                    <a:lnTo>
                      <a:pt x="4" y="40"/>
                    </a:lnTo>
                    <a:lnTo>
                      <a:pt x="12" y="50"/>
                    </a:lnTo>
                    <a:lnTo>
                      <a:pt x="18" y="49"/>
                    </a:lnTo>
                    <a:lnTo>
                      <a:pt x="25" y="43"/>
                    </a:lnTo>
                    <a:lnTo>
                      <a:pt x="25" y="38"/>
                    </a:lnTo>
                    <a:lnTo>
                      <a:pt x="22" y="30"/>
                    </a:lnTo>
                    <a:lnTo>
                      <a:pt x="25" y="26"/>
                    </a:lnTo>
                    <a:lnTo>
                      <a:pt x="21" y="17"/>
                    </a:lnTo>
                    <a:lnTo>
                      <a:pt x="27" y="8"/>
                    </a:lnTo>
                    <a:lnTo>
                      <a:pt x="30" y="8"/>
                    </a:lnTo>
                    <a:lnTo>
                      <a:pt x="36" y="2"/>
                    </a:lnTo>
                    <a:lnTo>
                      <a:pt x="47" y="0"/>
                    </a:lnTo>
                    <a:lnTo>
                      <a:pt x="48" y="2"/>
                    </a:lnTo>
                    <a:lnTo>
                      <a:pt x="39" y="12"/>
                    </a:lnTo>
                    <a:lnTo>
                      <a:pt x="37" y="23"/>
                    </a:lnTo>
                    <a:lnTo>
                      <a:pt x="33" y="29"/>
                    </a:lnTo>
                    <a:lnTo>
                      <a:pt x="33" y="37"/>
                    </a:lnTo>
                    <a:lnTo>
                      <a:pt x="42" y="46"/>
                    </a:lnTo>
                    <a:lnTo>
                      <a:pt x="48" y="40"/>
                    </a:lnTo>
                    <a:lnTo>
                      <a:pt x="48" y="37"/>
                    </a:lnTo>
                    <a:lnTo>
                      <a:pt x="51" y="34"/>
                    </a:lnTo>
                    <a:lnTo>
                      <a:pt x="57" y="26"/>
                    </a:lnTo>
                    <a:lnTo>
                      <a:pt x="60" y="30"/>
                    </a:lnTo>
                    <a:lnTo>
                      <a:pt x="54" y="38"/>
                    </a:lnTo>
                    <a:lnTo>
                      <a:pt x="57" y="49"/>
                    </a:lnTo>
                    <a:lnTo>
                      <a:pt x="66" y="49"/>
                    </a:lnTo>
                    <a:lnTo>
                      <a:pt x="77" y="46"/>
                    </a:lnTo>
                    <a:lnTo>
                      <a:pt x="80" y="44"/>
                    </a:lnTo>
                    <a:lnTo>
                      <a:pt x="86" y="43"/>
                    </a:lnTo>
                    <a:lnTo>
                      <a:pt x="98" y="46"/>
                    </a:lnTo>
                    <a:lnTo>
                      <a:pt x="107" y="58"/>
                    </a:lnTo>
                    <a:lnTo>
                      <a:pt x="119" y="59"/>
                    </a:lnTo>
                    <a:lnTo>
                      <a:pt x="129" y="59"/>
                    </a:lnTo>
                    <a:lnTo>
                      <a:pt x="136" y="53"/>
                    </a:lnTo>
                    <a:lnTo>
                      <a:pt x="144" y="55"/>
                    </a:lnTo>
                    <a:lnTo>
                      <a:pt x="148" y="50"/>
                    </a:lnTo>
                    <a:lnTo>
                      <a:pt x="153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8" name="Freeform 2285">
                <a:extLst>
                  <a:ext uri="{FF2B5EF4-FFF2-40B4-BE49-F238E27FC236}">
                    <a16:creationId xmlns:a16="http://schemas.microsoft.com/office/drawing/2014/main" id="{A7D24C12-AE08-8C56-3108-CA65E699B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141"/>
                <a:ext cx="70" cy="90"/>
              </a:xfrm>
              <a:custGeom>
                <a:avLst/>
                <a:gdLst>
                  <a:gd name="T0" fmla="*/ 12 w 141"/>
                  <a:gd name="T1" fmla="*/ 19 h 179"/>
                  <a:gd name="T2" fmla="*/ 4 w 141"/>
                  <a:gd name="T3" fmla="*/ 36 h 179"/>
                  <a:gd name="T4" fmla="*/ 10 w 141"/>
                  <a:gd name="T5" fmla="*/ 38 h 179"/>
                  <a:gd name="T6" fmla="*/ 18 w 141"/>
                  <a:gd name="T7" fmla="*/ 64 h 179"/>
                  <a:gd name="T8" fmla="*/ 19 w 141"/>
                  <a:gd name="T9" fmla="*/ 71 h 179"/>
                  <a:gd name="T10" fmla="*/ 16 w 141"/>
                  <a:gd name="T11" fmla="*/ 82 h 179"/>
                  <a:gd name="T12" fmla="*/ 18 w 141"/>
                  <a:gd name="T13" fmla="*/ 92 h 179"/>
                  <a:gd name="T14" fmla="*/ 7 w 141"/>
                  <a:gd name="T15" fmla="*/ 99 h 179"/>
                  <a:gd name="T16" fmla="*/ 7 w 141"/>
                  <a:gd name="T17" fmla="*/ 109 h 179"/>
                  <a:gd name="T18" fmla="*/ 10 w 141"/>
                  <a:gd name="T19" fmla="*/ 114 h 179"/>
                  <a:gd name="T20" fmla="*/ 16 w 141"/>
                  <a:gd name="T21" fmla="*/ 115 h 179"/>
                  <a:gd name="T22" fmla="*/ 30 w 141"/>
                  <a:gd name="T23" fmla="*/ 118 h 179"/>
                  <a:gd name="T24" fmla="*/ 31 w 141"/>
                  <a:gd name="T25" fmla="*/ 133 h 179"/>
                  <a:gd name="T26" fmla="*/ 13 w 141"/>
                  <a:gd name="T27" fmla="*/ 159 h 179"/>
                  <a:gd name="T28" fmla="*/ 10 w 141"/>
                  <a:gd name="T29" fmla="*/ 170 h 179"/>
                  <a:gd name="T30" fmla="*/ 28 w 141"/>
                  <a:gd name="T31" fmla="*/ 174 h 179"/>
                  <a:gd name="T32" fmla="*/ 42 w 141"/>
                  <a:gd name="T33" fmla="*/ 178 h 179"/>
                  <a:gd name="T34" fmla="*/ 53 w 141"/>
                  <a:gd name="T35" fmla="*/ 176 h 179"/>
                  <a:gd name="T36" fmla="*/ 60 w 141"/>
                  <a:gd name="T37" fmla="*/ 153 h 179"/>
                  <a:gd name="T38" fmla="*/ 60 w 141"/>
                  <a:gd name="T39" fmla="*/ 143 h 179"/>
                  <a:gd name="T40" fmla="*/ 53 w 141"/>
                  <a:gd name="T41" fmla="*/ 133 h 179"/>
                  <a:gd name="T42" fmla="*/ 63 w 141"/>
                  <a:gd name="T43" fmla="*/ 112 h 179"/>
                  <a:gd name="T44" fmla="*/ 63 w 141"/>
                  <a:gd name="T45" fmla="*/ 118 h 179"/>
                  <a:gd name="T46" fmla="*/ 68 w 141"/>
                  <a:gd name="T47" fmla="*/ 126 h 179"/>
                  <a:gd name="T48" fmla="*/ 78 w 141"/>
                  <a:gd name="T49" fmla="*/ 133 h 179"/>
                  <a:gd name="T50" fmla="*/ 89 w 141"/>
                  <a:gd name="T51" fmla="*/ 126 h 179"/>
                  <a:gd name="T52" fmla="*/ 103 w 141"/>
                  <a:gd name="T53" fmla="*/ 118 h 179"/>
                  <a:gd name="T54" fmla="*/ 110 w 141"/>
                  <a:gd name="T55" fmla="*/ 105 h 179"/>
                  <a:gd name="T56" fmla="*/ 122 w 141"/>
                  <a:gd name="T57" fmla="*/ 103 h 179"/>
                  <a:gd name="T58" fmla="*/ 130 w 141"/>
                  <a:gd name="T59" fmla="*/ 106 h 179"/>
                  <a:gd name="T60" fmla="*/ 129 w 141"/>
                  <a:gd name="T61" fmla="*/ 99 h 179"/>
                  <a:gd name="T62" fmla="*/ 125 w 141"/>
                  <a:gd name="T63" fmla="*/ 74 h 179"/>
                  <a:gd name="T64" fmla="*/ 136 w 141"/>
                  <a:gd name="T65" fmla="*/ 65 h 179"/>
                  <a:gd name="T66" fmla="*/ 135 w 141"/>
                  <a:gd name="T67" fmla="*/ 51 h 179"/>
                  <a:gd name="T68" fmla="*/ 138 w 141"/>
                  <a:gd name="T69" fmla="*/ 39 h 179"/>
                  <a:gd name="T70" fmla="*/ 133 w 141"/>
                  <a:gd name="T71" fmla="*/ 30 h 179"/>
                  <a:gd name="T72" fmla="*/ 129 w 141"/>
                  <a:gd name="T73" fmla="*/ 21 h 179"/>
                  <a:gd name="T74" fmla="*/ 110 w 141"/>
                  <a:gd name="T75" fmla="*/ 30 h 179"/>
                  <a:gd name="T76" fmla="*/ 98 w 141"/>
                  <a:gd name="T77" fmla="*/ 39 h 179"/>
                  <a:gd name="T78" fmla="*/ 92 w 141"/>
                  <a:gd name="T79" fmla="*/ 23 h 179"/>
                  <a:gd name="T80" fmla="*/ 86 w 141"/>
                  <a:gd name="T81" fmla="*/ 15 h 179"/>
                  <a:gd name="T82" fmla="*/ 71 w 141"/>
                  <a:gd name="T83" fmla="*/ 12 h 179"/>
                  <a:gd name="T84" fmla="*/ 60 w 141"/>
                  <a:gd name="T85" fmla="*/ 4 h 179"/>
                  <a:gd name="T86" fmla="*/ 48 w 141"/>
                  <a:gd name="T87" fmla="*/ 0 h 179"/>
                  <a:gd name="T88" fmla="*/ 37 w 141"/>
                  <a:gd name="T89" fmla="*/ 1 h 179"/>
                  <a:gd name="T90" fmla="*/ 25 w 141"/>
                  <a:gd name="T91" fmla="*/ 3 h 179"/>
                  <a:gd name="T92" fmla="*/ 18 w 141"/>
                  <a:gd name="T93" fmla="*/ 3 h 179"/>
                  <a:gd name="T94" fmla="*/ 9 w 141"/>
                  <a:gd name="T95" fmla="*/ 4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1" h="179">
                    <a:moveTo>
                      <a:pt x="12" y="13"/>
                    </a:moveTo>
                    <a:lnTo>
                      <a:pt x="12" y="19"/>
                    </a:lnTo>
                    <a:lnTo>
                      <a:pt x="0" y="27"/>
                    </a:lnTo>
                    <a:lnTo>
                      <a:pt x="4" y="36"/>
                    </a:lnTo>
                    <a:lnTo>
                      <a:pt x="7" y="39"/>
                    </a:lnTo>
                    <a:lnTo>
                      <a:pt x="10" y="38"/>
                    </a:lnTo>
                    <a:lnTo>
                      <a:pt x="22" y="53"/>
                    </a:lnTo>
                    <a:lnTo>
                      <a:pt x="18" y="64"/>
                    </a:lnTo>
                    <a:lnTo>
                      <a:pt x="16" y="67"/>
                    </a:lnTo>
                    <a:lnTo>
                      <a:pt x="19" y="71"/>
                    </a:lnTo>
                    <a:lnTo>
                      <a:pt x="16" y="76"/>
                    </a:lnTo>
                    <a:lnTo>
                      <a:pt x="16" y="82"/>
                    </a:lnTo>
                    <a:lnTo>
                      <a:pt x="19" y="89"/>
                    </a:lnTo>
                    <a:lnTo>
                      <a:pt x="18" y="92"/>
                    </a:lnTo>
                    <a:lnTo>
                      <a:pt x="9" y="95"/>
                    </a:lnTo>
                    <a:lnTo>
                      <a:pt x="7" y="99"/>
                    </a:lnTo>
                    <a:lnTo>
                      <a:pt x="9" y="103"/>
                    </a:lnTo>
                    <a:lnTo>
                      <a:pt x="7" y="109"/>
                    </a:lnTo>
                    <a:lnTo>
                      <a:pt x="6" y="114"/>
                    </a:lnTo>
                    <a:lnTo>
                      <a:pt x="10" y="114"/>
                    </a:lnTo>
                    <a:lnTo>
                      <a:pt x="13" y="112"/>
                    </a:lnTo>
                    <a:lnTo>
                      <a:pt x="16" y="115"/>
                    </a:lnTo>
                    <a:lnTo>
                      <a:pt x="24" y="118"/>
                    </a:lnTo>
                    <a:lnTo>
                      <a:pt x="30" y="118"/>
                    </a:lnTo>
                    <a:lnTo>
                      <a:pt x="30" y="129"/>
                    </a:lnTo>
                    <a:lnTo>
                      <a:pt x="31" y="133"/>
                    </a:lnTo>
                    <a:lnTo>
                      <a:pt x="19" y="146"/>
                    </a:lnTo>
                    <a:lnTo>
                      <a:pt x="13" y="159"/>
                    </a:lnTo>
                    <a:lnTo>
                      <a:pt x="12" y="161"/>
                    </a:lnTo>
                    <a:lnTo>
                      <a:pt x="10" y="170"/>
                    </a:lnTo>
                    <a:lnTo>
                      <a:pt x="15" y="171"/>
                    </a:lnTo>
                    <a:lnTo>
                      <a:pt x="28" y="174"/>
                    </a:lnTo>
                    <a:lnTo>
                      <a:pt x="37" y="173"/>
                    </a:lnTo>
                    <a:lnTo>
                      <a:pt x="42" y="178"/>
                    </a:lnTo>
                    <a:lnTo>
                      <a:pt x="48" y="179"/>
                    </a:lnTo>
                    <a:lnTo>
                      <a:pt x="53" y="176"/>
                    </a:lnTo>
                    <a:lnTo>
                      <a:pt x="56" y="158"/>
                    </a:lnTo>
                    <a:lnTo>
                      <a:pt x="60" y="153"/>
                    </a:lnTo>
                    <a:lnTo>
                      <a:pt x="62" y="149"/>
                    </a:lnTo>
                    <a:lnTo>
                      <a:pt x="60" y="143"/>
                    </a:lnTo>
                    <a:lnTo>
                      <a:pt x="56" y="140"/>
                    </a:lnTo>
                    <a:lnTo>
                      <a:pt x="53" y="133"/>
                    </a:lnTo>
                    <a:lnTo>
                      <a:pt x="54" y="123"/>
                    </a:lnTo>
                    <a:lnTo>
                      <a:pt x="63" y="112"/>
                    </a:lnTo>
                    <a:lnTo>
                      <a:pt x="66" y="112"/>
                    </a:lnTo>
                    <a:lnTo>
                      <a:pt x="63" y="118"/>
                    </a:lnTo>
                    <a:lnTo>
                      <a:pt x="66" y="121"/>
                    </a:lnTo>
                    <a:lnTo>
                      <a:pt x="68" y="126"/>
                    </a:lnTo>
                    <a:lnTo>
                      <a:pt x="74" y="129"/>
                    </a:lnTo>
                    <a:lnTo>
                      <a:pt x="78" y="133"/>
                    </a:lnTo>
                    <a:lnTo>
                      <a:pt x="83" y="133"/>
                    </a:lnTo>
                    <a:lnTo>
                      <a:pt x="89" y="126"/>
                    </a:lnTo>
                    <a:lnTo>
                      <a:pt x="97" y="126"/>
                    </a:lnTo>
                    <a:lnTo>
                      <a:pt x="103" y="118"/>
                    </a:lnTo>
                    <a:lnTo>
                      <a:pt x="103" y="106"/>
                    </a:lnTo>
                    <a:lnTo>
                      <a:pt x="110" y="105"/>
                    </a:lnTo>
                    <a:lnTo>
                      <a:pt x="116" y="102"/>
                    </a:lnTo>
                    <a:lnTo>
                      <a:pt x="122" y="103"/>
                    </a:lnTo>
                    <a:lnTo>
                      <a:pt x="122" y="106"/>
                    </a:lnTo>
                    <a:lnTo>
                      <a:pt x="130" y="106"/>
                    </a:lnTo>
                    <a:lnTo>
                      <a:pt x="127" y="105"/>
                    </a:lnTo>
                    <a:lnTo>
                      <a:pt x="129" y="99"/>
                    </a:lnTo>
                    <a:lnTo>
                      <a:pt x="129" y="79"/>
                    </a:lnTo>
                    <a:lnTo>
                      <a:pt x="125" y="74"/>
                    </a:lnTo>
                    <a:lnTo>
                      <a:pt x="129" y="64"/>
                    </a:lnTo>
                    <a:lnTo>
                      <a:pt x="136" y="65"/>
                    </a:lnTo>
                    <a:lnTo>
                      <a:pt x="141" y="59"/>
                    </a:lnTo>
                    <a:lnTo>
                      <a:pt x="135" y="51"/>
                    </a:lnTo>
                    <a:lnTo>
                      <a:pt x="133" y="44"/>
                    </a:lnTo>
                    <a:lnTo>
                      <a:pt x="138" y="39"/>
                    </a:lnTo>
                    <a:lnTo>
                      <a:pt x="139" y="35"/>
                    </a:lnTo>
                    <a:lnTo>
                      <a:pt x="133" y="30"/>
                    </a:lnTo>
                    <a:lnTo>
                      <a:pt x="133" y="27"/>
                    </a:lnTo>
                    <a:lnTo>
                      <a:pt x="129" y="21"/>
                    </a:lnTo>
                    <a:lnTo>
                      <a:pt x="124" y="26"/>
                    </a:lnTo>
                    <a:lnTo>
                      <a:pt x="110" y="30"/>
                    </a:lnTo>
                    <a:lnTo>
                      <a:pt x="103" y="33"/>
                    </a:lnTo>
                    <a:lnTo>
                      <a:pt x="98" y="39"/>
                    </a:lnTo>
                    <a:lnTo>
                      <a:pt x="92" y="35"/>
                    </a:lnTo>
                    <a:lnTo>
                      <a:pt x="92" y="23"/>
                    </a:lnTo>
                    <a:lnTo>
                      <a:pt x="89" y="16"/>
                    </a:lnTo>
                    <a:lnTo>
                      <a:pt x="86" y="15"/>
                    </a:lnTo>
                    <a:lnTo>
                      <a:pt x="75" y="15"/>
                    </a:lnTo>
                    <a:lnTo>
                      <a:pt x="71" y="12"/>
                    </a:lnTo>
                    <a:lnTo>
                      <a:pt x="69" y="4"/>
                    </a:lnTo>
                    <a:lnTo>
                      <a:pt x="60" y="4"/>
                    </a:lnTo>
                    <a:lnTo>
                      <a:pt x="59" y="1"/>
                    </a:lnTo>
                    <a:lnTo>
                      <a:pt x="48" y="0"/>
                    </a:lnTo>
                    <a:lnTo>
                      <a:pt x="42" y="4"/>
                    </a:lnTo>
                    <a:lnTo>
                      <a:pt x="37" y="1"/>
                    </a:lnTo>
                    <a:lnTo>
                      <a:pt x="28" y="0"/>
                    </a:lnTo>
                    <a:lnTo>
                      <a:pt x="25" y="3"/>
                    </a:lnTo>
                    <a:lnTo>
                      <a:pt x="22" y="6"/>
                    </a:lnTo>
                    <a:lnTo>
                      <a:pt x="18" y="3"/>
                    </a:lnTo>
                    <a:lnTo>
                      <a:pt x="10" y="1"/>
                    </a:lnTo>
                    <a:lnTo>
                      <a:pt x="9" y="4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9" name="Freeform 2286">
                <a:extLst>
                  <a:ext uri="{FF2B5EF4-FFF2-40B4-BE49-F238E27FC236}">
                    <a16:creationId xmlns:a16="http://schemas.microsoft.com/office/drawing/2014/main" id="{5A3A3A38-BC3D-286E-DB7A-1C246BFBF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141"/>
                <a:ext cx="70" cy="90"/>
              </a:xfrm>
              <a:custGeom>
                <a:avLst/>
                <a:gdLst>
                  <a:gd name="T0" fmla="*/ 9 w 141"/>
                  <a:gd name="T1" fmla="*/ 4 h 179"/>
                  <a:gd name="T2" fmla="*/ 18 w 141"/>
                  <a:gd name="T3" fmla="*/ 3 h 179"/>
                  <a:gd name="T4" fmla="*/ 25 w 141"/>
                  <a:gd name="T5" fmla="*/ 3 h 179"/>
                  <a:gd name="T6" fmla="*/ 37 w 141"/>
                  <a:gd name="T7" fmla="*/ 1 h 179"/>
                  <a:gd name="T8" fmla="*/ 48 w 141"/>
                  <a:gd name="T9" fmla="*/ 0 h 179"/>
                  <a:gd name="T10" fmla="*/ 60 w 141"/>
                  <a:gd name="T11" fmla="*/ 4 h 179"/>
                  <a:gd name="T12" fmla="*/ 71 w 141"/>
                  <a:gd name="T13" fmla="*/ 12 h 179"/>
                  <a:gd name="T14" fmla="*/ 86 w 141"/>
                  <a:gd name="T15" fmla="*/ 15 h 179"/>
                  <a:gd name="T16" fmla="*/ 92 w 141"/>
                  <a:gd name="T17" fmla="*/ 23 h 179"/>
                  <a:gd name="T18" fmla="*/ 98 w 141"/>
                  <a:gd name="T19" fmla="*/ 39 h 179"/>
                  <a:gd name="T20" fmla="*/ 110 w 141"/>
                  <a:gd name="T21" fmla="*/ 30 h 179"/>
                  <a:gd name="T22" fmla="*/ 129 w 141"/>
                  <a:gd name="T23" fmla="*/ 21 h 179"/>
                  <a:gd name="T24" fmla="*/ 133 w 141"/>
                  <a:gd name="T25" fmla="*/ 30 h 179"/>
                  <a:gd name="T26" fmla="*/ 138 w 141"/>
                  <a:gd name="T27" fmla="*/ 39 h 179"/>
                  <a:gd name="T28" fmla="*/ 135 w 141"/>
                  <a:gd name="T29" fmla="*/ 51 h 179"/>
                  <a:gd name="T30" fmla="*/ 136 w 141"/>
                  <a:gd name="T31" fmla="*/ 65 h 179"/>
                  <a:gd name="T32" fmla="*/ 125 w 141"/>
                  <a:gd name="T33" fmla="*/ 74 h 179"/>
                  <a:gd name="T34" fmla="*/ 129 w 141"/>
                  <a:gd name="T35" fmla="*/ 99 h 179"/>
                  <a:gd name="T36" fmla="*/ 130 w 141"/>
                  <a:gd name="T37" fmla="*/ 106 h 179"/>
                  <a:gd name="T38" fmla="*/ 122 w 141"/>
                  <a:gd name="T39" fmla="*/ 103 h 179"/>
                  <a:gd name="T40" fmla="*/ 110 w 141"/>
                  <a:gd name="T41" fmla="*/ 105 h 179"/>
                  <a:gd name="T42" fmla="*/ 103 w 141"/>
                  <a:gd name="T43" fmla="*/ 118 h 179"/>
                  <a:gd name="T44" fmla="*/ 89 w 141"/>
                  <a:gd name="T45" fmla="*/ 126 h 179"/>
                  <a:gd name="T46" fmla="*/ 78 w 141"/>
                  <a:gd name="T47" fmla="*/ 133 h 179"/>
                  <a:gd name="T48" fmla="*/ 68 w 141"/>
                  <a:gd name="T49" fmla="*/ 126 h 179"/>
                  <a:gd name="T50" fmla="*/ 63 w 141"/>
                  <a:gd name="T51" fmla="*/ 118 h 179"/>
                  <a:gd name="T52" fmla="*/ 63 w 141"/>
                  <a:gd name="T53" fmla="*/ 112 h 179"/>
                  <a:gd name="T54" fmla="*/ 53 w 141"/>
                  <a:gd name="T55" fmla="*/ 133 h 179"/>
                  <a:gd name="T56" fmla="*/ 60 w 141"/>
                  <a:gd name="T57" fmla="*/ 143 h 179"/>
                  <a:gd name="T58" fmla="*/ 60 w 141"/>
                  <a:gd name="T59" fmla="*/ 153 h 179"/>
                  <a:gd name="T60" fmla="*/ 53 w 141"/>
                  <a:gd name="T61" fmla="*/ 176 h 179"/>
                  <a:gd name="T62" fmla="*/ 42 w 141"/>
                  <a:gd name="T63" fmla="*/ 178 h 179"/>
                  <a:gd name="T64" fmla="*/ 28 w 141"/>
                  <a:gd name="T65" fmla="*/ 174 h 179"/>
                  <a:gd name="T66" fmla="*/ 10 w 141"/>
                  <a:gd name="T67" fmla="*/ 170 h 179"/>
                  <a:gd name="T68" fmla="*/ 13 w 141"/>
                  <a:gd name="T69" fmla="*/ 159 h 179"/>
                  <a:gd name="T70" fmla="*/ 31 w 141"/>
                  <a:gd name="T71" fmla="*/ 133 h 179"/>
                  <a:gd name="T72" fmla="*/ 30 w 141"/>
                  <a:gd name="T73" fmla="*/ 118 h 179"/>
                  <a:gd name="T74" fmla="*/ 16 w 141"/>
                  <a:gd name="T75" fmla="*/ 115 h 179"/>
                  <a:gd name="T76" fmla="*/ 10 w 141"/>
                  <a:gd name="T77" fmla="*/ 114 h 179"/>
                  <a:gd name="T78" fmla="*/ 7 w 141"/>
                  <a:gd name="T79" fmla="*/ 109 h 179"/>
                  <a:gd name="T80" fmla="*/ 7 w 141"/>
                  <a:gd name="T81" fmla="*/ 99 h 179"/>
                  <a:gd name="T82" fmla="*/ 18 w 141"/>
                  <a:gd name="T83" fmla="*/ 92 h 179"/>
                  <a:gd name="T84" fmla="*/ 16 w 141"/>
                  <a:gd name="T85" fmla="*/ 82 h 179"/>
                  <a:gd name="T86" fmla="*/ 19 w 141"/>
                  <a:gd name="T87" fmla="*/ 71 h 179"/>
                  <a:gd name="T88" fmla="*/ 18 w 141"/>
                  <a:gd name="T89" fmla="*/ 64 h 179"/>
                  <a:gd name="T90" fmla="*/ 10 w 141"/>
                  <a:gd name="T91" fmla="*/ 38 h 179"/>
                  <a:gd name="T92" fmla="*/ 4 w 141"/>
                  <a:gd name="T93" fmla="*/ 36 h 179"/>
                  <a:gd name="T94" fmla="*/ 12 w 141"/>
                  <a:gd name="T95" fmla="*/ 1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1" h="179">
                    <a:moveTo>
                      <a:pt x="12" y="13"/>
                    </a:moveTo>
                    <a:lnTo>
                      <a:pt x="9" y="4"/>
                    </a:lnTo>
                    <a:lnTo>
                      <a:pt x="10" y="1"/>
                    </a:lnTo>
                    <a:lnTo>
                      <a:pt x="18" y="3"/>
                    </a:lnTo>
                    <a:lnTo>
                      <a:pt x="22" y="6"/>
                    </a:lnTo>
                    <a:lnTo>
                      <a:pt x="25" y="3"/>
                    </a:lnTo>
                    <a:lnTo>
                      <a:pt x="28" y="0"/>
                    </a:lnTo>
                    <a:lnTo>
                      <a:pt x="37" y="1"/>
                    </a:lnTo>
                    <a:lnTo>
                      <a:pt x="42" y="4"/>
                    </a:lnTo>
                    <a:lnTo>
                      <a:pt x="48" y="0"/>
                    </a:lnTo>
                    <a:lnTo>
                      <a:pt x="59" y="1"/>
                    </a:lnTo>
                    <a:lnTo>
                      <a:pt x="60" y="4"/>
                    </a:lnTo>
                    <a:lnTo>
                      <a:pt x="69" y="4"/>
                    </a:lnTo>
                    <a:lnTo>
                      <a:pt x="71" y="12"/>
                    </a:lnTo>
                    <a:lnTo>
                      <a:pt x="75" y="15"/>
                    </a:lnTo>
                    <a:lnTo>
                      <a:pt x="86" y="15"/>
                    </a:lnTo>
                    <a:lnTo>
                      <a:pt x="89" y="16"/>
                    </a:lnTo>
                    <a:lnTo>
                      <a:pt x="92" y="23"/>
                    </a:lnTo>
                    <a:lnTo>
                      <a:pt x="92" y="35"/>
                    </a:lnTo>
                    <a:lnTo>
                      <a:pt x="98" y="39"/>
                    </a:lnTo>
                    <a:lnTo>
                      <a:pt x="103" y="33"/>
                    </a:lnTo>
                    <a:lnTo>
                      <a:pt x="110" y="30"/>
                    </a:lnTo>
                    <a:lnTo>
                      <a:pt x="124" y="26"/>
                    </a:lnTo>
                    <a:lnTo>
                      <a:pt x="129" y="21"/>
                    </a:lnTo>
                    <a:lnTo>
                      <a:pt x="133" y="27"/>
                    </a:lnTo>
                    <a:lnTo>
                      <a:pt x="133" y="30"/>
                    </a:lnTo>
                    <a:lnTo>
                      <a:pt x="139" y="35"/>
                    </a:lnTo>
                    <a:lnTo>
                      <a:pt x="138" y="39"/>
                    </a:lnTo>
                    <a:lnTo>
                      <a:pt x="133" y="44"/>
                    </a:lnTo>
                    <a:lnTo>
                      <a:pt x="135" y="51"/>
                    </a:lnTo>
                    <a:lnTo>
                      <a:pt x="141" y="59"/>
                    </a:lnTo>
                    <a:lnTo>
                      <a:pt x="136" y="65"/>
                    </a:lnTo>
                    <a:lnTo>
                      <a:pt x="129" y="64"/>
                    </a:lnTo>
                    <a:lnTo>
                      <a:pt x="125" y="74"/>
                    </a:lnTo>
                    <a:lnTo>
                      <a:pt x="129" y="79"/>
                    </a:lnTo>
                    <a:lnTo>
                      <a:pt x="129" y="99"/>
                    </a:lnTo>
                    <a:lnTo>
                      <a:pt x="127" y="105"/>
                    </a:lnTo>
                    <a:lnTo>
                      <a:pt x="130" y="106"/>
                    </a:lnTo>
                    <a:lnTo>
                      <a:pt x="122" y="106"/>
                    </a:lnTo>
                    <a:lnTo>
                      <a:pt x="122" y="103"/>
                    </a:lnTo>
                    <a:lnTo>
                      <a:pt x="116" y="102"/>
                    </a:lnTo>
                    <a:lnTo>
                      <a:pt x="110" y="105"/>
                    </a:lnTo>
                    <a:lnTo>
                      <a:pt x="103" y="106"/>
                    </a:lnTo>
                    <a:lnTo>
                      <a:pt x="103" y="118"/>
                    </a:lnTo>
                    <a:lnTo>
                      <a:pt x="97" y="126"/>
                    </a:lnTo>
                    <a:lnTo>
                      <a:pt x="89" y="126"/>
                    </a:lnTo>
                    <a:lnTo>
                      <a:pt x="83" y="133"/>
                    </a:lnTo>
                    <a:lnTo>
                      <a:pt x="78" y="133"/>
                    </a:lnTo>
                    <a:lnTo>
                      <a:pt x="74" y="129"/>
                    </a:lnTo>
                    <a:lnTo>
                      <a:pt x="68" y="126"/>
                    </a:lnTo>
                    <a:lnTo>
                      <a:pt x="66" y="121"/>
                    </a:lnTo>
                    <a:lnTo>
                      <a:pt x="63" y="118"/>
                    </a:lnTo>
                    <a:lnTo>
                      <a:pt x="66" y="112"/>
                    </a:lnTo>
                    <a:lnTo>
                      <a:pt x="63" y="112"/>
                    </a:lnTo>
                    <a:lnTo>
                      <a:pt x="54" y="123"/>
                    </a:lnTo>
                    <a:lnTo>
                      <a:pt x="53" y="133"/>
                    </a:lnTo>
                    <a:lnTo>
                      <a:pt x="56" y="140"/>
                    </a:lnTo>
                    <a:lnTo>
                      <a:pt x="60" y="143"/>
                    </a:lnTo>
                    <a:lnTo>
                      <a:pt x="62" y="149"/>
                    </a:lnTo>
                    <a:lnTo>
                      <a:pt x="60" y="153"/>
                    </a:lnTo>
                    <a:lnTo>
                      <a:pt x="56" y="158"/>
                    </a:lnTo>
                    <a:lnTo>
                      <a:pt x="53" y="176"/>
                    </a:lnTo>
                    <a:lnTo>
                      <a:pt x="48" y="179"/>
                    </a:lnTo>
                    <a:lnTo>
                      <a:pt x="42" y="178"/>
                    </a:lnTo>
                    <a:lnTo>
                      <a:pt x="37" y="173"/>
                    </a:lnTo>
                    <a:lnTo>
                      <a:pt x="28" y="174"/>
                    </a:lnTo>
                    <a:lnTo>
                      <a:pt x="15" y="171"/>
                    </a:lnTo>
                    <a:lnTo>
                      <a:pt x="10" y="170"/>
                    </a:lnTo>
                    <a:lnTo>
                      <a:pt x="12" y="161"/>
                    </a:lnTo>
                    <a:lnTo>
                      <a:pt x="13" y="159"/>
                    </a:lnTo>
                    <a:lnTo>
                      <a:pt x="19" y="146"/>
                    </a:lnTo>
                    <a:lnTo>
                      <a:pt x="31" y="133"/>
                    </a:lnTo>
                    <a:lnTo>
                      <a:pt x="30" y="129"/>
                    </a:lnTo>
                    <a:lnTo>
                      <a:pt x="30" y="118"/>
                    </a:lnTo>
                    <a:lnTo>
                      <a:pt x="24" y="118"/>
                    </a:lnTo>
                    <a:lnTo>
                      <a:pt x="16" y="115"/>
                    </a:lnTo>
                    <a:lnTo>
                      <a:pt x="13" y="112"/>
                    </a:lnTo>
                    <a:lnTo>
                      <a:pt x="10" y="114"/>
                    </a:lnTo>
                    <a:lnTo>
                      <a:pt x="6" y="114"/>
                    </a:lnTo>
                    <a:lnTo>
                      <a:pt x="7" y="109"/>
                    </a:lnTo>
                    <a:lnTo>
                      <a:pt x="9" y="103"/>
                    </a:lnTo>
                    <a:lnTo>
                      <a:pt x="7" y="99"/>
                    </a:lnTo>
                    <a:lnTo>
                      <a:pt x="9" y="95"/>
                    </a:lnTo>
                    <a:lnTo>
                      <a:pt x="18" y="92"/>
                    </a:lnTo>
                    <a:lnTo>
                      <a:pt x="19" y="89"/>
                    </a:lnTo>
                    <a:lnTo>
                      <a:pt x="16" y="82"/>
                    </a:lnTo>
                    <a:lnTo>
                      <a:pt x="16" y="76"/>
                    </a:lnTo>
                    <a:lnTo>
                      <a:pt x="19" y="71"/>
                    </a:lnTo>
                    <a:lnTo>
                      <a:pt x="16" y="67"/>
                    </a:lnTo>
                    <a:lnTo>
                      <a:pt x="18" y="64"/>
                    </a:lnTo>
                    <a:lnTo>
                      <a:pt x="22" y="53"/>
                    </a:lnTo>
                    <a:lnTo>
                      <a:pt x="10" y="38"/>
                    </a:lnTo>
                    <a:lnTo>
                      <a:pt x="7" y="39"/>
                    </a:lnTo>
                    <a:lnTo>
                      <a:pt x="4" y="36"/>
                    </a:lnTo>
                    <a:lnTo>
                      <a:pt x="0" y="27"/>
                    </a:lnTo>
                    <a:lnTo>
                      <a:pt x="12" y="19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0" name="Freeform 2287">
                <a:extLst>
                  <a:ext uri="{FF2B5EF4-FFF2-40B4-BE49-F238E27FC236}">
                    <a16:creationId xmlns:a16="http://schemas.microsoft.com/office/drawing/2014/main" id="{6BF2BFC0-AD8D-0CEF-A269-CB9228372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141"/>
                <a:ext cx="70" cy="90"/>
              </a:xfrm>
              <a:custGeom>
                <a:avLst/>
                <a:gdLst>
                  <a:gd name="T0" fmla="*/ 9 w 141"/>
                  <a:gd name="T1" fmla="*/ 4 h 179"/>
                  <a:gd name="T2" fmla="*/ 18 w 141"/>
                  <a:gd name="T3" fmla="*/ 3 h 179"/>
                  <a:gd name="T4" fmla="*/ 25 w 141"/>
                  <a:gd name="T5" fmla="*/ 3 h 179"/>
                  <a:gd name="T6" fmla="*/ 37 w 141"/>
                  <a:gd name="T7" fmla="*/ 1 h 179"/>
                  <a:gd name="T8" fmla="*/ 48 w 141"/>
                  <a:gd name="T9" fmla="*/ 0 h 179"/>
                  <a:gd name="T10" fmla="*/ 60 w 141"/>
                  <a:gd name="T11" fmla="*/ 4 h 179"/>
                  <a:gd name="T12" fmla="*/ 71 w 141"/>
                  <a:gd name="T13" fmla="*/ 12 h 179"/>
                  <a:gd name="T14" fmla="*/ 86 w 141"/>
                  <a:gd name="T15" fmla="*/ 15 h 179"/>
                  <a:gd name="T16" fmla="*/ 92 w 141"/>
                  <a:gd name="T17" fmla="*/ 23 h 179"/>
                  <a:gd name="T18" fmla="*/ 98 w 141"/>
                  <a:gd name="T19" fmla="*/ 39 h 179"/>
                  <a:gd name="T20" fmla="*/ 110 w 141"/>
                  <a:gd name="T21" fmla="*/ 30 h 179"/>
                  <a:gd name="T22" fmla="*/ 129 w 141"/>
                  <a:gd name="T23" fmla="*/ 21 h 179"/>
                  <a:gd name="T24" fmla="*/ 133 w 141"/>
                  <a:gd name="T25" fmla="*/ 30 h 179"/>
                  <a:gd name="T26" fmla="*/ 138 w 141"/>
                  <a:gd name="T27" fmla="*/ 39 h 179"/>
                  <a:gd name="T28" fmla="*/ 135 w 141"/>
                  <a:gd name="T29" fmla="*/ 51 h 179"/>
                  <a:gd name="T30" fmla="*/ 136 w 141"/>
                  <a:gd name="T31" fmla="*/ 65 h 179"/>
                  <a:gd name="T32" fmla="*/ 125 w 141"/>
                  <a:gd name="T33" fmla="*/ 74 h 179"/>
                  <a:gd name="T34" fmla="*/ 129 w 141"/>
                  <a:gd name="T35" fmla="*/ 99 h 179"/>
                  <a:gd name="T36" fmla="*/ 130 w 141"/>
                  <a:gd name="T37" fmla="*/ 106 h 179"/>
                  <a:gd name="T38" fmla="*/ 122 w 141"/>
                  <a:gd name="T39" fmla="*/ 103 h 179"/>
                  <a:gd name="T40" fmla="*/ 110 w 141"/>
                  <a:gd name="T41" fmla="*/ 105 h 179"/>
                  <a:gd name="T42" fmla="*/ 103 w 141"/>
                  <a:gd name="T43" fmla="*/ 118 h 179"/>
                  <a:gd name="T44" fmla="*/ 89 w 141"/>
                  <a:gd name="T45" fmla="*/ 126 h 179"/>
                  <a:gd name="T46" fmla="*/ 78 w 141"/>
                  <a:gd name="T47" fmla="*/ 133 h 179"/>
                  <a:gd name="T48" fmla="*/ 68 w 141"/>
                  <a:gd name="T49" fmla="*/ 126 h 179"/>
                  <a:gd name="T50" fmla="*/ 63 w 141"/>
                  <a:gd name="T51" fmla="*/ 118 h 179"/>
                  <a:gd name="T52" fmla="*/ 63 w 141"/>
                  <a:gd name="T53" fmla="*/ 112 h 179"/>
                  <a:gd name="T54" fmla="*/ 53 w 141"/>
                  <a:gd name="T55" fmla="*/ 133 h 179"/>
                  <a:gd name="T56" fmla="*/ 60 w 141"/>
                  <a:gd name="T57" fmla="*/ 143 h 179"/>
                  <a:gd name="T58" fmla="*/ 60 w 141"/>
                  <a:gd name="T59" fmla="*/ 153 h 179"/>
                  <a:gd name="T60" fmla="*/ 53 w 141"/>
                  <a:gd name="T61" fmla="*/ 176 h 179"/>
                  <a:gd name="T62" fmla="*/ 42 w 141"/>
                  <a:gd name="T63" fmla="*/ 178 h 179"/>
                  <a:gd name="T64" fmla="*/ 28 w 141"/>
                  <a:gd name="T65" fmla="*/ 174 h 179"/>
                  <a:gd name="T66" fmla="*/ 10 w 141"/>
                  <a:gd name="T67" fmla="*/ 170 h 179"/>
                  <a:gd name="T68" fmla="*/ 13 w 141"/>
                  <a:gd name="T69" fmla="*/ 159 h 179"/>
                  <a:gd name="T70" fmla="*/ 31 w 141"/>
                  <a:gd name="T71" fmla="*/ 133 h 179"/>
                  <a:gd name="T72" fmla="*/ 30 w 141"/>
                  <a:gd name="T73" fmla="*/ 118 h 179"/>
                  <a:gd name="T74" fmla="*/ 16 w 141"/>
                  <a:gd name="T75" fmla="*/ 115 h 179"/>
                  <a:gd name="T76" fmla="*/ 10 w 141"/>
                  <a:gd name="T77" fmla="*/ 114 h 179"/>
                  <a:gd name="T78" fmla="*/ 7 w 141"/>
                  <a:gd name="T79" fmla="*/ 109 h 179"/>
                  <a:gd name="T80" fmla="*/ 7 w 141"/>
                  <a:gd name="T81" fmla="*/ 99 h 179"/>
                  <a:gd name="T82" fmla="*/ 18 w 141"/>
                  <a:gd name="T83" fmla="*/ 92 h 179"/>
                  <a:gd name="T84" fmla="*/ 16 w 141"/>
                  <a:gd name="T85" fmla="*/ 82 h 179"/>
                  <a:gd name="T86" fmla="*/ 19 w 141"/>
                  <a:gd name="T87" fmla="*/ 71 h 179"/>
                  <a:gd name="T88" fmla="*/ 18 w 141"/>
                  <a:gd name="T89" fmla="*/ 64 h 179"/>
                  <a:gd name="T90" fmla="*/ 10 w 141"/>
                  <a:gd name="T91" fmla="*/ 38 h 179"/>
                  <a:gd name="T92" fmla="*/ 4 w 141"/>
                  <a:gd name="T93" fmla="*/ 36 h 179"/>
                  <a:gd name="T94" fmla="*/ 12 w 141"/>
                  <a:gd name="T95" fmla="*/ 1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1" h="179">
                    <a:moveTo>
                      <a:pt x="12" y="13"/>
                    </a:moveTo>
                    <a:lnTo>
                      <a:pt x="9" y="4"/>
                    </a:lnTo>
                    <a:lnTo>
                      <a:pt x="10" y="1"/>
                    </a:lnTo>
                    <a:lnTo>
                      <a:pt x="18" y="3"/>
                    </a:lnTo>
                    <a:lnTo>
                      <a:pt x="22" y="6"/>
                    </a:lnTo>
                    <a:lnTo>
                      <a:pt x="25" y="3"/>
                    </a:lnTo>
                    <a:lnTo>
                      <a:pt x="28" y="0"/>
                    </a:lnTo>
                    <a:lnTo>
                      <a:pt x="37" y="1"/>
                    </a:lnTo>
                    <a:lnTo>
                      <a:pt x="42" y="4"/>
                    </a:lnTo>
                    <a:lnTo>
                      <a:pt x="48" y="0"/>
                    </a:lnTo>
                    <a:lnTo>
                      <a:pt x="59" y="1"/>
                    </a:lnTo>
                    <a:lnTo>
                      <a:pt x="60" y="4"/>
                    </a:lnTo>
                    <a:lnTo>
                      <a:pt x="69" y="4"/>
                    </a:lnTo>
                    <a:lnTo>
                      <a:pt x="71" y="12"/>
                    </a:lnTo>
                    <a:lnTo>
                      <a:pt x="75" y="15"/>
                    </a:lnTo>
                    <a:lnTo>
                      <a:pt x="86" y="15"/>
                    </a:lnTo>
                    <a:lnTo>
                      <a:pt x="89" y="16"/>
                    </a:lnTo>
                    <a:lnTo>
                      <a:pt x="92" y="23"/>
                    </a:lnTo>
                    <a:lnTo>
                      <a:pt x="92" y="35"/>
                    </a:lnTo>
                    <a:lnTo>
                      <a:pt x="98" y="39"/>
                    </a:lnTo>
                    <a:lnTo>
                      <a:pt x="103" y="33"/>
                    </a:lnTo>
                    <a:lnTo>
                      <a:pt x="110" y="30"/>
                    </a:lnTo>
                    <a:lnTo>
                      <a:pt x="124" y="26"/>
                    </a:lnTo>
                    <a:lnTo>
                      <a:pt x="129" y="21"/>
                    </a:lnTo>
                    <a:lnTo>
                      <a:pt x="133" y="27"/>
                    </a:lnTo>
                    <a:lnTo>
                      <a:pt x="133" y="30"/>
                    </a:lnTo>
                    <a:lnTo>
                      <a:pt x="139" y="35"/>
                    </a:lnTo>
                    <a:lnTo>
                      <a:pt x="138" y="39"/>
                    </a:lnTo>
                    <a:lnTo>
                      <a:pt x="133" y="44"/>
                    </a:lnTo>
                    <a:lnTo>
                      <a:pt x="135" y="51"/>
                    </a:lnTo>
                    <a:lnTo>
                      <a:pt x="141" y="59"/>
                    </a:lnTo>
                    <a:lnTo>
                      <a:pt x="136" y="65"/>
                    </a:lnTo>
                    <a:lnTo>
                      <a:pt x="129" y="64"/>
                    </a:lnTo>
                    <a:lnTo>
                      <a:pt x="125" y="74"/>
                    </a:lnTo>
                    <a:lnTo>
                      <a:pt x="129" y="79"/>
                    </a:lnTo>
                    <a:lnTo>
                      <a:pt x="129" y="99"/>
                    </a:lnTo>
                    <a:lnTo>
                      <a:pt x="127" y="105"/>
                    </a:lnTo>
                    <a:lnTo>
                      <a:pt x="130" y="106"/>
                    </a:lnTo>
                    <a:lnTo>
                      <a:pt x="122" y="106"/>
                    </a:lnTo>
                    <a:lnTo>
                      <a:pt x="122" y="103"/>
                    </a:lnTo>
                    <a:lnTo>
                      <a:pt x="116" y="102"/>
                    </a:lnTo>
                    <a:lnTo>
                      <a:pt x="110" y="105"/>
                    </a:lnTo>
                    <a:lnTo>
                      <a:pt x="103" y="106"/>
                    </a:lnTo>
                    <a:lnTo>
                      <a:pt x="103" y="118"/>
                    </a:lnTo>
                    <a:lnTo>
                      <a:pt x="97" y="126"/>
                    </a:lnTo>
                    <a:lnTo>
                      <a:pt x="89" y="126"/>
                    </a:lnTo>
                    <a:lnTo>
                      <a:pt x="83" y="133"/>
                    </a:lnTo>
                    <a:lnTo>
                      <a:pt x="78" y="133"/>
                    </a:lnTo>
                    <a:lnTo>
                      <a:pt x="74" y="129"/>
                    </a:lnTo>
                    <a:lnTo>
                      <a:pt x="68" y="126"/>
                    </a:lnTo>
                    <a:lnTo>
                      <a:pt x="66" y="121"/>
                    </a:lnTo>
                    <a:lnTo>
                      <a:pt x="63" y="118"/>
                    </a:lnTo>
                    <a:lnTo>
                      <a:pt x="66" y="112"/>
                    </a:lnTo>
                    <a:lnTo>
                      <a:pt x="63" y="112"/>
                    </a:lnTo>
                    <a:lnTo>
                      <a:pt x="54" y="123"/>
                    </a:lnTo>
                    <a:lnTo>
                      <a:pt x="53" y="133"/>
                    </a:lnTo>
                    <a:lnTo>
                      <a:pt x="56" y="140"/>
                    </a:lnTo>
                    <a:lnTo>
                      <a:pt x="60" y="143"/>
                    </a:lnTo>
                    <a:lnTo>
                      <a:pt x="62" y="149"/>
                    </a:lnTo>
                    <a:lnTo>
                      <a:pt x="60" y="153"/>
                    </a:lnTo>
                    <a:lnTo>
                      <a:pt x="56" y="158"/>
                    </a:lnTo>
                    <a:lnTo>
                      <a:pt x="53" y="176"/>
                    </a:lnTo>
                    <a:lnTo>
                      <a:pt x="48" y="179"/>
                    </a:lnTo>
                    <a:lnTo>
                      <a:pt x="42" y="178"/>
                    </a:lnTo>
                    <a:lnTo>
                      <a:pt x="37" y="173"/>
                    </a:lnTo>
                    <a:lnTo>
                      <a:pt x="28" y="174"/>
                    </a:lnTo>
                    <a:lnTo>
                      <a:pt x="15" y="171"/>
                    </a:lnTo>
                    <a:lnTo>
                      <a:pt x="10" y="170"/>
                    </a:lnTo>
                    <a:lnTo>
                      <a:pt x="12" y="161"/>
                    </a:lnTo>
                    <a:lnTo>
                      <a:pt x="13" y="159"/>
                    </a:lnTo>
                    <a:lnTo>
                      <a:pt x="19" y="146"/>
                    </a:lnTo>
                    <a:lnTo>
                      <a:pt x="31" y="133"/>
                    </a:lnTo>
                    <a:lnTo>
                      <a:pt x="30" y="129"/>
                    </a:lnTo>
                    <a:lnTo>
                      <a:pt x="30" y="118"/>
                    </a:lnTo>
                    <a:lnTo>
                      <a:pt x="24" y="118"/>
                    </a:lnTo>
                    <a:lnTo>
                      <a:pt x="16" y="115"/>
                    </a:lnTo>
                    <a:lnTo>
                      <a:pt x="13" y="112"/>
                    </a:lnTo>
                    <a:lnTo>
                      <a:pt x="10" y="114"/>
                    </a:lnTo>
                    <a:lnTo>
                      <a:pt x="6" y="114"/>
                    </a:lnTo>
                    <a:lnTo>
                      <a:pt x="7" y="109"/>
                    </a:lnTo>
                    <a:lnTo>
                      <a:pt x="9" y="103"/>
                    </a:lnTo>
                    <a:lnTo>
                      <a:pt x="7" y="99"/>
                    </a:lnTo>
                    <a:lnTo>
                      <a:pt x="9" y="95"/>
                    </a:lnTo>
                    <a:lnTo>
                      <a:pt x="18" y="92"/>
                    </a:lnTo>
                    <a:lnTo>
                      <a:pt x="19" y="89"/>
                    </a:lnTo>
                    <a:lnTo>
                      <a:pt x="16" y="82"/>
                    </a:lnTo>
                    <a:lnTo>
                      <a:pt x="16" y="76"/>
                    </a:lnTo>
                    <a:lnTo>
                      <a:pt x="19" y="71"/>
                    </a:lnTo>
                    <a:lnTo>
                      <a:pt x="16" y="67"/>
                    </a:lnTo>
                    <a:lnTo>
                      <a:pt x="18" y="64"/>
                    </a:lnTo>
                    <a:lnTo>
                      <a:pt x="22" y="53"/>
                    </a:lnTo>
                    <a:lnTo>
                      <a:pt x="10" y="38"/>
                    </a:lnTo>
                    <a:lnTo>
                      <a:pt x="7" y="39"/>
                    </a:lnTo>
                    <a:lnTo>
                      <a:pt x="4" y="36"/>
                    </a:lnTo>
                    <a:lnTo>
                      <a:pt x="0" y="27"/>
                    </a:lnTo>
                    <a:lnTo>
                      <a:pt x="12" y="19"/>
                    </a:lnTo>
                    <a:lnTo>
                      <a:pt x="12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1" name="Freeform 2288">
                <a:extLst>
                  <a:ext uri="{FF2B5EF4-FFF2-40B4-BE49-F238E27FC236}">
                    <a16:creationId xmlns:a16="http://schemas.microsoft.com/office/drawing/2014/main" id="{DE7F224E-78F0-87A5-A257-A8A451B81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077"/>
                <a:ext cx="134" cy="46"/>
              </a:xfrm>
              <a:custGeom>
                <a:avLst/>
                <a:gdLst>
                  <a:gd name="T0" fmla="*/ 31 w 267"/>
                  <a:gd name="T1" fmla="*/ 22 h 92"/>
                  <a:gd name="T2" fmla="*/ 13 w 267"/>
                  <a:gd name="T3" fmla="*/ 25 h 92"/>
                  <a:gd name="T4" fmla="*/ 13 w 267"/>
                  <a:gd name="T5" fmla="*/ 36 h 92"/>
                  <a:gd name="T6" fmla="*/ 4 w 267"/>
                  <a:gd name="T7" fmla="*/ 41 h 92"/>
                  <a:gd name="T8" fmla="*/ 24 w 267"/>
                  <a:gd name="T9" fmla="*/ 50 h 92"/>
                  <a:gd name="T10" fmla="*/ 42 w 267"/>
                  <a:gd name="T11" fmla="*/ 54 h 92"/>
                  <a:gd name="T12" fmla="*/ 54 w 267"/>
                  <a:gd name="T13" fmla="*/ 50 h 92"/>
                  <a:gd name="T14" fmla="*/ 68 w 267"/>
                  <a:gd name="T15" fmla="*/ 62 h 92"/>
                  <a:gd name="T16" fmla="*/ 86 w 267"/>
                  <a:gd name="T17" fmla="*/ 76 h 92"/>
                  <a:gd name="T18" fmla="*/ 94 w 267"/>
                  <a:gd name="T19" fmla="*/ 68 h 92"/>
                  <a:gd name="T20" fmla="*/ 104 w 267"/>
                  <a:gd name="T21" fmla="*/ 62 h 92"/>
                  <a:gd name="T22" fmla="*/ 104 w 267"/>
                  <a:gd name="T23" fmla="*/ 63 h 92"/>
                  <a:gd name="T24" fmla="*/ 109 w 267"/>
                  <a:gd name="T25" fmla="*/ 74 h 92"/>
                  <a:gd name="T26" fmla="*/ 121 w 267"/>
                  <a:gd name="T27" fmla="*/ 79 h 92"/>
                  <a:gd name="T28" fmla="*/ 133 w 267"/>
                  <a:gd name="T29" fmla="*/ 91 h 92"/>
                  <a:gd name="T30" fmla="*/ 147 w 267"/>
                  <a:gd name="T31" fmla="*/ 86 h 92"/>
                  <a:gd name="T32" fmla="*/ 157 w 267"/>
                  <a:gd name="T33" fmla="*/ 76 h 92"/>
                  <a:gd name="T34" fmla="*/ 165 w 267"/>
                  <a:gd name="T35" fmla="*/ 82 h 92"/>
                  <a:gd name="T36" fmla="*/ 180 w 267"/>
                  <a:gd name="T37" fmla="*/ 77 h 92"/>
                  <a:gd name="T38" fmla="*/ 185 w 267"/>
                  <a:gd name="T39" fmla="*/ 57 h 92"/>
                  <a:gd name="T40" fmla="*/ 192 w 267"/>
                  <a:gd name="T41" fmla="*/ 65 h 92"/>
                  <a:gd name="T42" fmla="*/ 220 w 267"/>
                  <a:gd name="T43" fmla="*/ 71 h 92"/>
                  <a:gd name="T44" fmla="*/ 229 w 267"/>
                  <a:gd name="T45" fmla="*/ 79 h 92"/>
                  <a:gd name="T46" fmla="*/ 232 w 267"/>
                  <a:gd name="T47" fmla="*/ 68 h 92"/>
                  <a:gd name="T48" fmla="*/ 242 w 267"/>
                  <a:gd name="T49" fmla="*/ 59 h 92"/>
                  <a:gd name="T50" fmla="*/ 258 w 267"/>
                  <a:gd name="T51" fmla="*/ 65 h 92"/>
                  <a:gd name="T52" fmla="*/ 264 w 267"/>
                  <a:gd name="T53" fmla="*/ 53 h 92"/>
                  <a:gd name="T54" fmla="*/ 259 w 267"/>
                  <a:gd name="T55" fmla="*/ 45 h 92"/>
                  <a:gd name="T56" fmla="*/ 253 w 267"/>
                  <a:gd name="T57" fmla="*/ 34 h 92"/>
                  <a:gd name="T58" fmla="*/ 267 w 267"/>
                  <a:gd name="T59" fmla="*/ 30 h 92"/>
                  <a:gd name="T60" fmla="*/ 265 w 267"/>
                  <a:gd name="T61" fmla="*/ 18 h 92"/>
                  <a:gd name="T62" fmla="*/ 258 w 267"/>
                  <a:gd name="T63" fmla="*/ 13 h 92"/>
                  <a:gd name="T64" fmla="*/ 241 w 267"/>
                  <a:gd name="T65" fmla="*/ 6 h 92"/>
                  <a:gd name="T66" fmla="*/ 233 w 267"/>
                  <a:gd name="T67" fmla="*/ 16 h 92"/>
                  <a:gd name="T68" fmla="*/ 220 w 267"/>
                  <a:gd name="T69" fmla="*/ 10 h 92"/>
                  <a:gd name="T70" fmla="*/ 211 w 267"/>
                  <a:gd name="T71" fmla="*/ 9 h 92"/>
                  <a:gd name="T72" fmla="*/ 200 w 267"/>
                  <a:gd name="T73" fmla="*/ 1 h 92"/>
                  <a:gd name="T74" fmla="*/ 192 w 267"/>
                  <a:gd name="T75" fmla="*/ 1 h 92"/>
                  <a:gd name="T76" fmla="*/ 177 w 267"/>
                  <a:gd name="T77" fmla="*/ 3 h 92"/>
                  <a:gd name="T78" fmla="*/ 168 w 267"/>
                  <a:gd name="T79" fmla="*/ 4 h 92"/>
                  <a:gd name="T80" fmla="*/ 154 w 267"/>
                  <a:gd name="T81" fmla="*/ 6 h 92"/>
                  <a:gd name="T82" fmla="*/ 133 w 267"/>
                  <a:gd name="T83" fmla="*/ 13 h 92"/>
                  <a:gd name="T84" fmla="*/ 119 w 267"/>
                  <a:gd name="T85" fmla="*/ 9 h 92"/>
                  <a:gd name="T86" fmla="*/ 109 w 267"/>
                  <a:gd name="T87" fmla="*/ 7 h 92"/>
                  <a:gd name="T88" fmla="*/ 97 w 267"/>
                  <a:gd name="T89" fmla="*/ 16 h 92"/>
                  <a:gd name="T90" fmla="*/ 83 w 267"/>
                  <a:gd name="T91" fmla="*/ 13 h 92"/>
                  <a:gd name="T92" fmla="*/ 74 w 267"/>
                  <a:gd name="T93" fmla="*/ 15 h 92"/>
                  <a:gd name="T94" fmla="*/ 41 w 267"/>
                  <a:gd name="T95" fmla="*/ 1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7" h="92">
                    <a:moveTo>
                      <a:pt x="41" y="16"/>
                    </a:moveTo>
                    <a:lnTo>
                      <a:pt x="31" y="22"/>
                    </a:lnTo>
                    <a:lnTo>
                      <a:pt x="13" y="19"/>
                    </a:lnTo>
                    <a:lnTo>
                      <a:pt x="13" y="25"/>
                    </a:lnTo>
                    <a:lnTo>
                      <a:pt x="18" y="31"/>
                    </a:lnTo>
                    <a:lnTo>
                      <a:pt x="13" y="36"/>
                    </a:lnTo>
                    <a:lnTo>
                      <a:pt x="0" y="36"/>
                    </a:lnTo>
                    <a:lnTo>
                      <a:pt x="4" y="41"/>
                    </a:lnTo>
                    <a:lnTo>
                      <a:pt x="15" y="44"/>
                    </a:lnTo>
                    <a:lnTo>
                      <a:pt x="24" y="50"/>
                    </a:lnTo>
                    <a:lnTo>
                      <a:pt x="36" y="50"/>
                    </a:lnTo>
                    <a:lnTo>
                      <a:pt x="42" y="54"/>
                    </a:lnTo>
                    <a:lnTo>
                      <a:pt x="48" y="53"/>
                    </a:lnTo>
                    <a:lnTo>
                      <a:pt x="54" y="50"/>
                    </a:lnTo>
                    <a:lnTo>
                      <a:pt x="59" y="59"/>
                    </a:lnTo>
                    <a:lnTo>
                      <a:pt x="68" y="62"/>
                    </a:lnTo>
                    <a:lnTo>
                      <a:pt x="78" y="72"/>
                    </a:lnTo>
                    <a:lnTo>
                      <a:pt x="86" y="76"/>
                    </a:lnTo>
                    <a:lnTo>
                      <a:pt x="91" y="72"/>
                    </a:lnTo>
                    <a:lnTo>
                      <a:pt x="94" y="68"/>
                    </a:lnTo>
                    <a:lnTo>
                      <a:pt x="100" y="68"/>
                    </a:lnTo>
                    <a:lnTo>
                      <a:pt x="104" y="62"/>
                    </a:lnTo>
                    <a:lnTo>
                      <a:pt x="104" y="59"/>
                    </a:lnTo>
                    <a:lnTo>
                      <a:pt x="104" y="63"/>
                    </a:lnTo>
                    <a:lnTo>
                      <a:pt x="103" y="68"/>
                    </a:lnTo>
                    <a:lnTo>
                      <a:pt x="109" y="74"/>
                    </a:lnTo>
                    <a:lnTo>
                      <a:pt x="112" y="72"/>
                    </a:lnTo>
                    <a:lnTo>
                      <a:pt x="121" y="79"/>
                    </a:lnTo>
                    <a:lnTo>
                      <a:pt x="130" y="85"/>
                    </a:lnTo>
                    <a:lnTo>
                      <a:pt x="133" y="91"/>
                    </a:lnTo>
                    <a:lnTo>
                      <a:pt x="139" y="92"/>
                    </a:lnTo>
                    <a:lnTo>
                      <a:pt x="147" y="86"/>
                    </a:lnTo>
                    <a:lnTo>
                      <a:pt x="157" y="82"/>
                    </a:lnTo>
                    <a:lnTo>
                      <a:pt x="157" y="76"/>
                    </a:lnTo>
                    <a:lnTo>
                      <a:pt x="160" y="76"/>
                    </a:lnTo>
                    <a:lnTo>
                      <a:pt x="165" y="82"/>
                    </a:lnTo>
                    <a:lnTo>
                      <a:pt x="177" y="79"/>
                    </a:lnTo>
                    <a:lnTo>
                      <a:pt x="180" y="77"/>
                    </a:lnTo>
                    <a:lnTo>
                      <a:pt x="180" y="66"/>
                    </a:lnTo>
                    <a:lnTo>
                      <a:pt x="185" y="57"/>
                    </a:lnTo>
                    <a:lnTo>
                      <a:pt x="191" y="59"/>
                    </a:lnTo>
                    <a:lnTo>
                      <a:pt x="192" y="65"/>
                    </a:lnTo>
                    <a:lnTo>
                      <a:pt x="211" y="68"/>
                    </a:lnTo>
                    <a:lnTo>
                      <a:pt x="220" y="71"/>
                    </a:lnTo>
                    <a:lnTo>
                      <a:pt x="223" y="77"/>
                    </a:lnTo>
                    <a:lnTo>
                      <a:pt x="229" y="79"/>
                    </a:lnTo>
                    <a:lnTo>
                      <a:pt x="235" y="72"/>
                    </a:lnTo>
                    <a:lnTo>
                      <a:pt x="232" y="68"/>
                    </a:lnTo>
                    <a:lnTo>
                      <a:pt x="236" y="54"/>
                    </a:lnTo>
                    <a:lnTo>
                      <a:pt x="242" y="59"/>
                    </a:lnTo>
                    <a:lnTo>
                      <a:pt x="245" y="59"/>
                    </a:lnTo>
                    <a:lnTo>
                      <a:pt x="258" y="65"/>
                    </a:lnTo>
                    <a:lnTo>
                      <a:pt x="262" y="59"/>
                    </a:lnTo>
                    <a:lnTo>
                      <a:pt x="264" y="53"/>
                    </a:lnTo>
                    <a:lnTo>
                      <a:pt x="259" y="48"/>
                    </a:lnTo>
                    <a:lnTo>
                      <a:pt x="259" y="45"/>
                    </a:lnTo>
                    <a:lnTo>
                      <a:pt x="255" y="42"/>
                    </a:lnTo>
                    <a:lnTo>
                      <a:pt x="253" y="34"/>
                    </a:lnTo>
                    <a:lnTo>
                      <a:pt x="259" y="34"/>
                    </a:lnTo>
                    <a:lnTo>
                      <a:pt x="267" y="30"/>
                    </a:lnTo>
                    <a:lnTo>
                      <a:pt x="264" y="22"/>
                    </a:lnTo>
                    <a:lnTo>
                      <a:pt x="265" y="18"/>
                    </a:lnTo>
                    <a:lnTo>
                      <a:pt x="264" y="19"/>
                    </a:lnTo>
                    <a:lnTo>
                      <a:pt x="258" y="13"/>
                    </a:lnTo>
                    <a:lnTo>
                      <a:pt x="255" y="7"/>
                    </a:lnTo>
                    <a:lnTo>
                      <a:pt x="241" y="6"/>
                    </a:lnTo>
                    <a:lnTo>
                      <a:pt x="236" y="10"/>
                    </a:lnTo>
                    <a:lnTo>
                      <a:pt x="233" y="16"/>
                    </a:lnTo>
                    <a:lnTo>
                      <a:pt x="229" y="19"/>
                    </a:lnTo>
                    <a:lnTo>
                      <a:pt x="220" y="10"/>
                    </a:lnTo>
                    <a:lnTo>
                      <a:pt x="214" y="12"/>
                    </a:lnTo>
                    <a:lnTo>
                      <a:pt x="211" y="9"/>
                    </a:lnTo>
                    <a:lnTo>
                      <a:pt x="206" y="7"/>
                    </a:lnTo>
                    <a:lnTo>
                      <a:pt x="200" y="1"/>
                    </a:lnTo>
                    <a:lnTo>
                      <a:pt x="195" y="0"/>
                    </a:lnTo>
                    <a:lnTo>
                      <a:pt x="192" y="1"/>
                    </a:lnTo>
                    <a:lnTo>
                      <a:pt x="183" y="3"/>
                    </a:lnTo>
                    <a:lnTo>
                      <a:pt x="177" y="3"/>
                    </a:lnTo>
                    <a:lnTo>
                      <a:pt x="171" y="1"/>
                    </a:lnTo>
                    <a:lnTo>
                      <a:pt x="168" y="4"/>
                    </a:lnTo>
                    <a:lnTo>
                      <a:pt x="163" y="7"/>
                    </a:lnTo>
                    <a:lnTo>
                      <a:pt x="154" y="6"/>
                    </a:lnTo>
                    <a:lnTo>
                      <a:pt x="139" y="7"/>
                    </a:lnTo>
                    <a:lnTo>
                      <a:pt x="133" y="13"/>
                    </a:lnTo>
                    <a:lnTo>
                      <a:pt x="127" y="9"/>
                    </a:lnTo>
                    <a:lnTo>
                      <a:pt x="119" y="9"/>
                    </a:lnTo>
                    <a:lnTo>
                      <a:pt x="113" y="10"/>
                    </a:lnTo>
                    <a:lnTo>
                      <a:pt x="109" y="7"/>
                    </a:lnTo>
                    <a:lnTo>
                      <a:pt x="103" y="16"/>
                    </a:lnTo>
                    <a:lnTo>
                      <a:pt x="97" y="16"/>
                    </a:lnTo>
                    <a:lnTo>
                      <a:pt x="92" y="12"/>
                    </a:lnTo>
                    <a:lnTo>
                      <a:pt x="83" y="13"/>
                    </a:lnTo>
                    <a:lnTo>
                      <a:pt x="78" y="16"/>
                    </a:lnTo>
                    <a:lnTo>
                      <a:pt x="74" y="15"/>
                    </a:lnTo>
                    <a:lnTo>
                      <a:pt x="63" y="19"/>
                    </a:lnTo>
                    <a:lnTo>
                      <a:pt x="41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2" name="Freeform 2289">
                <a:extLst>
                  <a:ext uri="{FF2B5EF4-FFF2-40B4-BE49-F238E27FC236}">
                    <a16:creationId xmlns:a16="http://schemas.microsoft.com/office/drawing/2014/main" id="{E6258F65-A354-E785-01FF-7390DB803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077"/>
                <a:ext cx="134" cy="46"/>
              </a:xfrm>
              <a:custGeom>
                <a:avLst/>
                <a:gdLst>
                  <a:gd name="T0" fmla="*/ 63 w 267"/>
                  <a:gd name="T1" fmla="*/ 19 h 92"/>
                  <a:gd name="T2" fmla="*/ 78 w 267"/>
                  <a:gd name="T3" fmla="*/ 16 h 92"/>
                  <a:gd name="T4" fmla="*/ 92 w 267"/>
                  <a:gd name="T5" fmla="*/ 12 h 92"/>
                  <a:gd name="T6" fmla="*/ 103 w 267"/>
                  <a:gd name="T7" fmla="*/ 16 h 92"/>
                  <a:gd name="T8" fmla="*/ 113 w 267"/>
                  <a:gd name="T9" fmla="*/ 10 h 92"/>
                  <a:gd name="T10" fmla="*/ 127 w 267"/>
                  <a:gd name="T11" fmla="*/ 9 h 92"/>
                  <a:gd name="T12" fmla="*/ 139 w 267"/>
                  <a:gd name="T13" fmla="*/ 7 h 92"/>
                  <a:gd name="T14" fmla="*/ 163 w 267"/>
                  <a:gd name="T15" fmla="*/ 7 h 92"/>
                  <a:gd name="T16" fmla="*/ 171 w 267"/>
                  <a:gd name="T17" fmla="*/ 1 h 92"/>
                  <a:gd name="T18" fmla="*/ 183 w 267"/>
                  <a:gd name="T19" fmla="*/ 3 h 92"/>
                  <a:gd name="T20" fmla="*/ 195 w 267"/>
                  <a:gd name="T21" fmla="*/ 0 h 92"/>
                  <a:gd name="T22" fmla="*/ 206 w 267"/>
                  <a:gd name="T23" fmla="*/ 7 h 92"/>
                  <a:gd name="T24" fmla="*/ 214 w 267"/>
                  <a:gd name="T25" fmla="*/ 12 h 92"/>
                  <a:gd name="T26" fmla="*/ 229 w 267"/>
                  <a:gd name="T27" fmla="*/ 19 h 92"/>
                  <a:gd name="T28" fmla="*/ 236 w 267"/>
                  <a:gd name="T29" fmla="*/ 10 h 92"/>
                  <a:gd name="T30" fmla="*/ 255 w 267"/>
                  <a:gd name="T31" fmla="*/ 7 h 92"/>
                  <a:gd name="T32" fmla="*/ 264 w 267"/>
                  <a:gd name="T33" fmla="*/ 19 h 92"/>
                  <a:gd name="T34" fmla="*/ 264 w 267"/>
                  <a:gd name="T35" fmla="*/ 22 h 92"/>
                  <a:gd name="T36" fmla="*/ 259 w 267"/>
                  <a:gd name="T37" fmla="*/ 34 h 92"/>
                  <a:gd name="T38" fmla="*/ 255 w 267"/>
                  <a:gd name="T39" fmla="*/ 42 h 92"/>
                  <a:gd name="T40" fmla="*/ 259 w 267"/>
                  <a:gd name="T41" fmla="*/ 48 h 92"/>
                  <a:gd name="T42" fmla="*/ 262 w 267"/>
                  <a:gd name="T43" fmla="*/ 59 h 92"/>
                  <a:gd name="T44" fmla="*/ 245 w 267"/>
                  <a:gd name="T45" fmla="*/ 59 h 92"/>
                  <a:gd name="T46" fmla="*/ 236 w 267"/>
                  <a:gd name="T47" fmla="*/ 54 h 92"/>
                  <a:gd name="T48" fmla="*/ 235 w 267"/>
                  <a:gd name="T49" fmla="*/ 72 h 92"/>
                  <a:gd name="T50" fmla="*/ 223 w 267"/>
                  <a:gd name="T51" fmla="*/ 77 h 92"/>
                  <a:gd name="T52" fmla="*/ 211 w 267"/>
                  <a:gd name="T53" fmla="*/ 68 h 92"/>
                  <a:gd name="T54" fmla="*/ 191 w 267"/>
                  <a:gd name="T55" fmla="*/ 59 h 92"/>
                  <a:gd name="T56" fmla="*/ 180 w 267"/>
                  <a:gd name="T57" fmla="*/ 66 h 92"/>
                  <a:gd name="T58" fmla="*/ 177 w 267"/>
                  <a:gd name="T59" fmla="*/ 79 h 92"/>
                  <a:gd name="T60" fmla="*/ 160 w 267"/>
                  <a:gd name="T61" fmla="*/ 76 h 92"/>
                  <a:gd name="T62" fmla="*/ 157 w 267"/>
                  <a:gd name="T63" fmla="*/ 82 h 92"/>
                  <a:gd name="T64" fmla="*/ 139 w 267"/>
                  <a:gd name="T65" fmla="*/ 92 h 92"/>
                  <a:gd name="T66" fmla="*/ 130 w 267"/>
                  <a:gd name="T67" fmla="*/ 85 h 92"/>
                  <a:gd name="T68" fmla="*/ 112 w 267"/>
                  <a:gd name="T69" fmla="*/ 72 h 92"/>
                  <a:gd name="T70" fmla="*/ 103 w 267"/>
                  <a:gd name="T71" fmla="*/ 68 h 92"/>
                  <a:gd name="T72" fmla="*/ 104 w 267"/>
                  <a:gd name="T73" fmla="*/ 59 h 92"/>
                  <a:gd name="T74" fmla="*/ 100 w 267"/>
                  <a:gd name="T75" fmla="*/ 68 h 92"/>
                  <a:gd name="T76" fmla="*/ 91 w 267"/>
                  <a:gd name="T77" fmla="*/ 72 h 92"/>
                  <a:gd name="T78" fmla="*/ 78 w 267"/>
                  <a:gd name="T79" fmla="*/ 72 h 92"/>
                  <a:gd name="T80" fmla="*/ 59 w 267"/>
                  <a:gd name="T81" fmla="*/ 59 h 92"/>
                  <a:gd name="T82" fmla="*/ 48 w 267"/>
                  <a:gd name="T83" fmla="*/ 53 h 92"/>
                  <a:gd name="T84" fmla="*/ 36 w 267"/>
                  <a:gd name="T85" fmla="*/ 50 h 92"/>
                  <a:gd name="T86" fmla="*/ 15 w 267"/>
                  <a:gd name="T87" fmla="*/ 44 h 92"/>
                  <a:gd name="T88" fmla="*/ 0 w 267"/>
                  <a:gd name="T89" fmla="*/ 36 h 92"/>
                  <a:gd name="T90" fmla="*/ 18 w 267"/>
                  <a:gd name="T91" fmla="*/ 31 h 92"/>
                  <a:gd name="T92" fmla="*/ 13 w 267"/>
                  <a:gd name="T93" fmla="*/ 19 h 92"/>
                  <a:gd name="T94" fmla="*/ 41 w 267"/>
                  <a:gd name="T95" fmla="*/ 1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7" h="92">
                    <a:moveTo>
                      <a:pt x="41" y="16"/>
                    </a:moveTo>
                    <a:lnTo>
                      <a:pt x="63" y="19"/>
                    </a:lnTo>
                    <a:lnTo>
                      <a:pt x="74" y="15"/>
                    </a:lnTo>
                    <a:lnTo>
                      <a:pt x="78" y="16"/>
                    </a:lnTo>
                    <a:lnTo>
                      <a:pt x="83" y="13"/>
                    </a:lnTo>
                    <a:lnTo>
                      <a:pt x="92" y="12"/>
                    </a:lnTo>
                    <a:lnTo>
                      <a:pt x="97" y="16"/>
                    </a:lnTo>
                    <a:lnTo>
                      <a:pt x="103" y="16"/>
                    </a:lnTo>
                    <a:lnTo>
                      <a:pt x="109" y="7"/>
                    </a:lnTo>
                    <a:lnTo>
                      <a:pt x="113" y="10"/>
                    </a:lnTo>
                    <a:lnTo>
                      <a:pt x="119" y="9"/>
                    </a:lnTo>
                    <a:lnTo>
                      <a:pt x="127" y="9"/>
                    </a:lnTo>
                    <a:lnTo>
                      <a:pt x="133" y="13"/>
                    </a:lnTo>
                    <a:lnTo>
                      <a:pt x="139" y="7"/>
                    </a:lnTo>
                    <a:lnTo>
                      <a:pt x="154" y="6"/>
                    </a:lnTo>
                    <a:lnTo>
                      <a:pt x="163" y="7"/>
                    </a:lnTo>
                    <a:lnTo>
                      <a:pt x="168" y="4"/>
                    </a:lnTo>
                    <a:lnTo>
                      <a:pt x="171" y="1"/>
                    </a:lnTo>
                    <a:lnTo>
                      <a:pt x="177" y="3"/>
                    </a:lnTo>
                    <a:lnTo>
                      <a:pt x="183" y="3"/>
                    </a:lnTo>
                    <a:lnTo>
                      <a:pt x="192" y="1"/>
                    </a:lnTo>
                    <a:lnTo>
                      <a:pt x="195" y="0"/>
                    </a:lnTo>
                    <a:lnTo>
                      <a:pt x="200" y="1"/>
                    </a:lnTo>
                    <a:lnTo>
                      <a:pt x="206" y="7"/>
                    </a:lnTo>
                    <a:lnTo>
                      <a:pt x="211" y="9"/>
                    </a:lnTo>
                    <a:lnTo>
                      <a:pt x="214" y="12"/>
                    </a:lnTo>
                    <a:lnTo>
                      <a:pt x="220" y="10"/>
                    </a:lnTo>
                    <a:lnTo>
                      <a:pt x="229" y="19"/>
                    </a:lnTo>
                    <a:lnTo>
                      <a:pt x="233" y="16"/>
                    </a:lnTo>
                    <a:lnTo>
                      <a:pt x="236" y="10"/>
                    </a:lnTo>
                    <a:lnTo>
                      <a:pt x="241" y="6"/>
                    </a:lnTo>
                    <a:lnTo>
                      <a:pt x="255" y="7"/>
                    </a:lnTo>
                    <a:lnTo>
                      <a:pt x="258" y="13"/>
                    </a:lnTo>
                    <a:lnTo>
                      <a:pt x="264" y="19"/>
                    </a:lnTo>
                    <a:lnTo>
                      <a:pt x="265" y="18"/>
                    </a:lnTo>
                    <a:lnTo>
                      <a:pt x="264" y="22"/>
                    </a:lnTo>
                    <a:lnTo>
                      <a:pt x="267" y="30"/>
                    </a:lnTo>
                    <a:lnTo>
                      <a:pt x="259" y="34"/>
                    </a:lnTo>
                    <a:lnTo>
                      <a:pt x="253" y="34"/>
                    </a:lnTo>
                    <a:lnTo>
                      <a:pt x="255" y="42"/>
                    </a:lnTo>
                    <a:lnTo>
                      <a:pt x="259" y="45"/>
                    </a:lnTo>
                    <a:lnTo>
                      <a:pt x="259" y="48"/>
                    </a:lnTo>
                    <a:lnTo>
                      <a:pt x="264" y="53"/>
                    </a:lnTo>
                    <a:lnTo>
                      <a:pt x="262" y="59"/>
                    </a:lnTo>
                    <a:lnTo>
                      <a:pt x="258" y="65"/>
                    </a:lnTo>
                    <a:lnTo>
                      <a:pt x="245" y="59"/>
                    </a:lnTo>
                    <a:lnTo>
                      <a:pt x="242" y="59"/>
                    </a:lnTo>
                    <a:lnTo>
                      <a:pt x="236" y="54"/>
                    </a:lnTo>
                    <a:lnTo>
                      <a:pt x="232" y="68"/>
                    </a:lnTo>
                    <a:lnTo>
                      <a:pt x="235" y="72"/>
                    </a:lnTo>
                    <a:lnTo>
                      <a:pt x="229" y="79"/>
                    </a:lnTo>
                    <a:lnTo>
                      <a:pt x="223" y="77"/>
                    </a:lnTo>
                    <a:lnTo>
                      <a:pt x="220" y="71"/>
                    </a:lnTo>
                    <a:lnTo>
                      <a:pt x="211" y="68"/>
                    </a:lnTo>
                    <a:lnTo>
                      <a:pt x="192" y="65"/>
                    </a:lnTo>
                    <a:lnTo>
                      <a:pt x="191" y="59"/>
                    </a:lnTo>
                    <a:lnTo>
                      <a:pt x="185" y="57"/>
                    </a:lnTo>
                    <a:lnTo>
                      <a:pt x="180" y="66"/>
                    </a:lnTo>
                    <a:lnTo>
                      <a:pt x="180" y="77"/>
                    </a:lnTo>
                    <a:lnTo>
                      <a:pt x="177" y="79"/>
                    </a:lnTo>
                    <a:lnTo>
                      <a:pt x="165" y="82"/>
                    </a:lnTo>
                    <a:lnTo>
                      <a:pt x="160" y="76"/>
                    </a:lnTo>
                    <a:lnTo>
                      <a:pt x="157" y="76"/>
                    </a:lnTo>
                    <a:lnTo>
                      <a:pt x="157" y="82"/>
                    </a:lnTo>
                    <a:lnTo>
                      <a:pt x="147" y="86"/>
                    </a:lnTo>
                    <a:lnTo>
                      <a:pt x="139" y="92"/>
                    </a:lnTo>
                    <a:lnTo>
                      <a:pt x="133" y="91"/>
                    </a:lnTo>
                    <a:lnTo>
                      <a:pt x="130" y="85"/>
                    </a:lnTo>
                    <a:lnTo>
                      <a:pt x="121" y="79"/>
                    </a:lnTo>
                    <a:lnTo>
                      <a:pt x="112" y="72"/>
                    </a:lnTo>
                    <a:lnTo>
                      <a:pt x="109" y="74"/>
                    </a:lnTo>
                    <a:lnTo>
                      <a:pt x="103" y="68"/>
                    </a:lnTo>
                    <a:lnTo>
                      <a:pt x="104" y="63"/>
                    </a:lnTo>
                    <a:lnTo>
                      <a:pt x="104" y="59"/>
                    </a:lnTo>
                    <a:lnTo>
                      <a:pt x="104" y="62"/>
                    </a:lnTo>
                    <a:lnTo>
                      <a:pt x="100" y="68"/>
                    </a:lnTo>
                    <a:lnTo>
                      <a:pt x="94" y="68"/>
                    </a:lnTo>
                    <a:lnTo>
                      <a:pt x="91" y="72"/>
                    </a:lnTo>
                    <a:lnTo>
                      <a:pt x="86" y="76"/>
                    </a:lnTo>
                    <a:lnTo>
                      <a:pt x="78" y="72"/>
                    </a:lnTo>
                    <a:lnTo>
                      <a:pt x="68" y="62"/>
                    </a:lnTo>
                    <a:lnTo>
                      <a:pt x="59" y="59"/>
                    </a:lnTo>
                    <a:lnTo>
                      <a:pt x="54" y="50"/>
                    </a:lnTo>
                    <a:lnTo>
                      <a:pt x="48" y="53"/>
                    </a:lnTo>
                    <a:lnTo>
                      <a:pt x="42" y="54"/>
                    </a:lnTo>
                    <a:lnTo>
                      <a:pt x="36" y="50"/>
                    </a:lnTo>
                    <a:lnTo>
                      <a:pt x="24" y="50"/>
                    </a:lnTo>
                    <a:lnTo>
                      <a:pt x="15" y="44"/>
                    </a:lnTo>
                    <a:lnTo>
                      <a:pt x="4" y="41"/>
                    </a:lnTo>
                    <a:lnTo>
                      <a:pt x="0" y="36"/>
                    </a:lnTo>
                    <a:lnTo>
                      <a:pt x="13" y="36"/>
                    </a:lnTo>
                    <a:lnTo>
                      <a:pt x="18" y="31"/>
                    </a:lnTo>
                    <a:lnTo>
                      <a:pt x="13" y="25"/>
                    </a:lnTo>
                    <a:lnTo>
                      <a:pt x="13" y="19"/>
                    </a:lnTo>
                    <a:lnTo>
                      <a:pt x="31" y="22"/>
                    </a:lnTo>
                    <a:lnTo>
                      <a:pt x="41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3" name="Freeform 2290">
                <a:extLst>
                  <a:ext uri="{FF2B5EF4-FFF2-40B4-BE49-F238E27FC236}">
                    <a16:creationId xmlns:a16="http://schemas.microsoft.com/office/drawing/2014/main" id="{A1DDBAE5-1803-B943-EE2A-EAD2EBF11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077"/>
                <a:ext cx="134" cy="46"/>
              </a:xfrm>
              <a:custGeom>
                <a:avLst/>
                <a:gdLst>
                  <a:gd name="T0" fmla="*/ 63 w 267"/>
                  <a:gd name="T1" fmla="*/ 19 h 92"/>
                  <a:gd name="T2" fmla="*/ 78 w 267"/>
                  <a:gd name="T3" fmla="*/ 16 h 92"/>
                  <a:gd name="T4" fmla="*/ 92 w 267"/>
                  <a:gd name="T5" fmla="*/ 12 h 92"/>
                  <a:gd name="T6" fmla="*/ 103 w 267"/>
                  <a:gd name="T7" fmla="*/ 16 h 92"/>
                  <a:gd name="T8" fmla="*/ 113 w 267"/>
                  <a:gd name="T9" fmla="*/ 10 h 92"/>
                  <a:gd name="T10" fmla="*/ 127 w 267"/>
                  <a:gd name="T11" fmla="*/ 9 h 92"/>
                  <a:gd name="T12" fmla="*/ 139 w 267"/>
                  <a:gd name="T13" fmla="*/ 7 h 92"/>
                  <a:gd name="T14" fmla="*/ 163 w 267"/>
                  <a:gd name="T15" fmla="*/ 7 h 92"/>
                  <a:gd name="T16" fmla="*/ 171 w 267"/>
                  <a:gd name="T17" fmla="*/ 1 h 92"/>
                  <a:gd name="T18" fmla="*/ 183 w 267"/>
                  <a:gd name="T19" fmla="*/ 3 h 92"/>
                  <a:gd name="T20" fmla="*/ 195 w 267"/>
                  <a:gd name="T21" fmla="*/ 0 h 92"/>
                  <a:gd name="T22" fmla="*/ 206 w 267"/>
                  <a:gd name="T23" fmla="*/ 7 h 92"/>
                  <a:gd name="T24" fmla="*/ 214 w 267"/>
                  <a:gd name="T25" fmla="*/ 12 h 92"/>
                  <a:gd name="T26" fmla="*/ 229 w 267"/>
                  <a:gd name="T27" fmla="*/ 19 h 92"/>
                  <a:gd name="T28" fmla="*/ 236 w 267"/>
                  <a:gd name="T29" fmla="*/ 10 h 92"/>
                  <a:gd name="T30" fmla="*/ 255 w 267"/>
                  <a:gd name="T31" fmla="*/ 7 h 92"/>
                  <a:gd name="T32" fmla="*/ 264 w 267"/>
                  <a:gd name="T33" fmla="*/ 19 h 92"/>
                  <a:gd name="T34" fmla="*/ 264 w 267"/>
                  <a:gd name="T35" fmla="*/ 22 h 92"/>
                  <a:gd name="T36" fmla="*/ 259 w 267"/>
                  <a:gd name="T37" fmla="*/ 34 h 92"/>
                  <a:gd name="T38" fmla="*/ 255 w 267"/>
                  <a:gd name="T39" fmla="*/ 42 h 92"/>
                  <a:gd name="T40" fmla="*/ 259 w 267"/>
                  <a:gd name="T41" fmla="*/ 48 h 92"/>
                  <a:gd name="T42" fmla="*/ 262 w 267"/>
                  <a:gd name="T43" fmla="*/ 59 h 92"/>
                  <a:gd name="T44" fmla="*/ 245 w 267"/>
                  <a:gd name="T45" fmla="*/ 59 h 92"/>
                  <a:gd name="T46" fmla="*/ 236 w 267"/>
                  <a:gd name="T47" fmla="*/ 54 h 92"/>
                  <a:gd name="T48" fmla="*/ 235 w 267"/>
                  <a:gd name="T49" fmla="*/ 72 h 92"/>
                  <a:gd name="T50" fmla="*/ 223 w 267"/>
                  <a:gd name="T51" fmla="*/ 77 h 92"/>
                  <a:gd name="T52" fmla="*/ 211 w 267"/>
                  <a:gd name="T53" fmla="*/ 68 h 92"/>
                  <a:gd name="T54" fmla="*/ 191 w 267"/>
                  <a:gd name="T55" fmla="*/ 59 h 92"/>
                  <a:gd name="T56" fmla="*/ 180 w 267"/>
                  <a:gd name="T57" fmla="*/ 66 h 92"/>
                  <a:gd name="T58" fmla="*/ 177 w 267"/>
                  <a:gd name="T59" fmla="*/ 79 h 92"/>
                  <a:gd name="T60" fmla="*/ 160 w 267"/>
                  <a:gd name="T61" fmla="*/ 76 h 92"/>
                  <a:gd name="T62" fmla="*/ 157 w 267"/>
                  <a:gd name="T63" fmla="*/ 82 h 92"/>
                  <a:gd name="T64" fmla="*/ 139 w 267"/>
                  <a:gd name="T65" fmla="*/ 92 h 92"/>
                  <a:gd name="T66" fmla="*/ 130 w 267"/>
                  <a:gd name="T67" fmla="*/ 85 h 92"/>
                  <a:gd name="T68" fmla="*/ 112 w 267"/>
                  <a:gd name="T69" fmla="*/ 72 h 92"/>
                  <a:gd name="T70" fmla="*/ 103 w 267"/>
                  <a:gd name="T71" fmla="*/ 68 h 92"/>
                  <a:gd name="T72" fmla="*/ 104 w 267"/>
                  <a:gd name="T73" fmla="*/ 59 h 92"/>
                  <a:gd name="T74" fmla="*/ 100 w 267"/>
                  <a:gd name="T75" fmla="*/ 68 h 92"/>
                  <a:gd name="T76" fmla="*/ 91 w 267"/>
                  <a:gd name="T77" fmla="*/ 72 h 92"/>
                  <a:gd name="T78" fmla="*/ 78 w 267"/>
                  <a:gd name="T79" fmla="*/ 72 h 92"/>
                  <a:gd name="T80" fmla="*/ 59 w 267"/>
                  <a:gd name="T81" fmla="*/ 59 h 92"/>
                  <a:gd name="T82" fmla="*/ 48 w 267"/>
                  <a:gd name="T83" fmla="*/ 53 h 92"/>
                  <a:gd name="T84" fmla="*/ 36 w 267"/>
                  <a:gd name="T85" fmla="*/ 50 h 92"/>
                  <a:gd name="T86" fmla="*/ 15 w 267"/>
                  <a:gd name="T87" fmla="*/ 44 h 92"/>
                  <a:gd name="T88" fmla="*/ 0 w 267"/>
                  <a:gd name="T89" fmla="*/ 36 h 92"/>
                  <a:gd name="T90" fmla="*/ 18 w 267"/>
                  <a:gd name="T91" fmla="*/ 31 h 92"/>
                  <a:gd name="T92" fmla="*/ 13 w 267"/>
                  <a:gd name="T93" fmla="*/ 19 h 92"/>
                  <a:gd name="T94" fmla="*/ 41 w 267"/>
                  <a:gd name="T95" fmla="*/ 1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7" h="92">
                    <a:moveTo>
                      <a:pt x="41" y="16"/>
                    </a:moveTo>
                    <a:lnTo>
                      <a:pt x="63" y="19"/>
                    </a:lnTo>
                    <a:lnTo>
                      <a:pt x="74" y="15"/>
                    </a:lnTo>
                    <a:lnTo>
                      <a:pt x="78" y="16"/>
                    </a:lnTo>
                    <a:lnTo>
                      <a:pt x="83" y="13"/>
                    </a:lnTo>
                    <a:lnTo>
                      <a:pt x="92" y="12"/>
                    </a:lnTo>
                    <a:lnTo>
                      <a:pt x="97" y="16"/>
                    </a:lnTo>
                    <a:lnTo>
                      <a:pt x="103" y="16"/>
                    </a:lnTo>
                    <a:lnTo>
                      <a:pt x="109" y="7"/>
                    </a:lnTo>
                    <a:lnTo>
                      <a:pt x="113" y="10"/>
                    </a:lnTo>
                    <a:lnTo>
                      <a:pt x="119" y="9"/>
                    </a:lnTo>
                    <a:lnTo>
                      <a:pt x="127" y="9"/>
                    </a:lnTo>
                    <a:lnTo>
                      <a:pt x="133" y="13"/>
                    </a:lnTo>
                    <a:lnTo>
                      <a:pt x="139" y="7"/>
                    </a:lnTo>
                    <a:lnTo>
                      <a:pt x="154" y="6"/>
                    </a:lnTo>
                    <a:lnTo>
                      <a:pt x="163" y="7"/>
                    </a:lnTo>
                    <a:lnTo>
                      <a:pt x="168" y="4"/>
                    </a:lnTo>
                    <a:lnTo>
                      <a:pt x="171" y="1"/>
                    </a:lnTo>
                    <a:lnTo>
                      <a:pt x="177" y="3"/>
                    </a:lnTo>
                    <a:lnTo>
                      <a:pt x="183" y="3"/>
                    </a:lnTo>
                    <a:lnTo>
                      <a:pt x="192" y="1"/>
                    </a:lnTo>
                    <a:lnTo>
                      <a:pt x="195" y="0"/>
                    </a:lnTo>
                    <a:lnTo>
                      <a:pt x="200" y="1"/>
                    </a:lnTo>
                    <a:lnTo>
                      <a:pt x="206" y="7"/>
                    </a:lnTo>
                    <a:lnTo>
                      <a:pt x="211" y="9"/>
                    </a:lnTo>
                    <a:lnTo>
                      <a:pt x="214" y="12"/>
                    </a:lnTo>
                    <a:lnTo>
                      <a:pt x="220" y="10"/>
                    </a:lnTo>
                    <a:lnTo>
                      <a:pt x="229" y="19"/>
                    </a:lnTo>
                    <a:lnTo>
                      <a:pt x="233" y="16"/>
                    </a:lnTo>
                    <a:lnTo>
                      <a:pt x="236" y="10"/>
                    </a:lnTo>
                    <a:lnTo>
                      <a:pt x="241" y="6"/>
                    </a:lnTo>
                    <a:lnTo>
                      <a:pt x="255" y="7"/>
                    </a:lnTo>
                    <a:lnTo>
                      <a:pt x="258" y="13"/>
                    </a:lnTo>
                    <a:lnTo>
                      <a:pt x="264" y="19"/>
                    </a:lnTo>
                    <a:lnTo>
                      <a:pt x="265" y="18"/>
                    </a:lnTo>
                    <a:lnTo>
                      <a:pt x="264" y="22"/>
                    </a:lnTo>
                    <a:lnTo>
                      <a:pt x="267" y="30"/>
                    </a:lnTo>
                    <a:lnTo>
                      <a:pt x="259" y="34"/>
                    </a:lnTo>
                    <a:lnTo>
                      <a:pt x="253" y="34"/>
                    </a:lnTo>
                    <a:lnTo>
                      <a:pt x="255" y="42"/>
                    </a:lnTo>
                    <a:lnTo>
                      <a:pt x="259" y="45"/>
                    </a:lnTo>
                    <a:lnTo>
                      <a:pt x="259" y="48"/>
                    </a:lnTo>
                    <a:lnTo>
                      <a:pt x="264" y="53"/>
                    </a:lnTo>
                    <a:lnTo>
                      <a:pt x="262" y="59"/>
                    </a:lnTo>
                    <a:lnTo>
                      <a:pt x="258" y="65"/>
                    </a:lnTo>
                    <a:lnTo>
                      <a:pt x="245" y="59"/>
                    </a:lnTo>
                    <a:lnTo>
                      <a:pt x="242" y="59"/>
                    </a:lnTo>
                    <a:lnTo>
                      <a:pt x="236" y="54"/>
                    </a:lnTo>
                    <a:lnTo>
                      <a:pt x="232" y="68"/>
                    </a:lnTo>
                    <a:lnTo>
                      <a:pt x="235" y="72"/>
                    </a:lnTo>
                    <a:lnTo>
                      <a:pt x="229" y="79"/>
                    </a:lnTo>
                    <a:lnTo>
                      <a:pt x="223" y="77"/>
                    </a:lnTo>
                    <a:lnTo>
                      <a:pt x="220" y="71"/>
                    </a:lnTo>
                    <a:lnTo>
                      <a:pt x="211" y="68"/>
                    </a:lnTo>
                    <a:lnTo>
                      <a:pt x="192" y="65"/>
                    </a:lnTo>
                    <a:lnTo>
                      <a:pt x="191" y="59"/>
                    </a:lnTo>
                    <a:lnTo>
                      <a:pt x="185" y="57"/>
                    </a:lnTo>
                    <a:lnTo>
                      <a:pt x="180" y="66"/>
                    </a:lnTo>
                    <a:lnTo>
                      <a:pt x="180" y="77"/>
                    </a:lnTo>
                    <a:lnTo>
                      <a:pt x="177" y="79"/>
                    </a:lnTo>
                    <a:lnTo>
                      <a:pt x="165" y="82"/>
                    </a:lnTo>
                    <a:lnTo>
                      <a:pt x="160" y="76"/>
                    </a:lnTo>
                    <a:lnTo>
                      <a:pt x="157" y="76"/>
                    </a:lnTo>
                    <a:lnTo>
                      <a:pt x="157" y="82"/>
                    </a:lnTo>
                    <a:lnTo>
                      <a:pt x="147" y="86"/>
                    </a:lnTo>
                    <a:lnTo>
                      <a:pt x="139" y="92"/>
                    </a:lnTo>
                    <a:lnTo>
                      <a:pt x="133" y="91"/>
                    </a:lnTo>
                    <a:lnTo>
                      <a:pt x="130" y="85"/>
                    </a:lnTo>
                    <a:lnTo>
                      <a:pt x="121" y="79"/>
                    </a:lnTo>
                    <a:lnTo>
                      <a:pt x="112" y="72"/>
                    </a:lnTo>
                    <a:lnTo>
                      <a:pt x="109" y="74"/>
                    </a:lnTo>
                    <a:lnTo>
                      <a:pt x="103" y="68"/>
                    </a:lnTo>
                    <a:lnTo>
                      <a:pt x="104" y="63"/>
                    </a:lnTo>
                    <a:lnTo>
                      <a:pt x="104" y="59"/>
                    </a:lnTo>
                    <a:lnTo>
                      <a:pt x="104" y="62"/>
                    </a:lnTo>
                    <a:lnTo>
                      <a:pt x="100" y="68"/>
                    </a:lnTo>
                    <a:lnTo>
                      <a:pt x="94" y="68"/>
                    </a:lnTo>
                    <a:lnTo>
                      <a:pt x="91" y="72"/>
                    </a:lnTo>
                    <a:lnTo>
                      <a:pt x="86" y="76"/>
                    </a:lnTo>
                    <a:lnTo>
                      <a:pt x="78" y="72"/>
                    </a:lnTo>
                    <a:lnTo>
                      <a:pt x="68" y="62"/>
                    </a:lnTo>
                    <a:lnTo>
                      <a:pt x="59" y="59"/>
                    </a:lnTo>
                    <a:lnTo>
                      <a:pt x="54" y="50"/>
                    </a:lnTo>
                    <a:lnTo>
                      <a:pt x="48" y="53"/>
                    </a:lnTo>
                    <a:lnTo>
                      <a:pt x="42" y="54"/>
                    </a:lnTo>
                    <a:lnTo>
                      <a:pt x="36" y="50"/>
                    </a:lnTo>
                    <a:lnTo>
                      <a:pt x="24" y="50"/>
                    </a:lnTo>
                    <a:lnTo>
                      <a:pt x="15" y="44"/>
                    </a:lnTo>
                    <a:lnTo>
                      <a:pt x="4" y="41"/>
                    </a:lnTo>
                    <a:lnTo>
                      <a:pt x="0" y="36"/>
                    </a:lnTo>
                    <a:lnTo>
                      <a:pt x="13" y="36"/>
                    </a:lnTo>
                    <a:lnTo>
                      <a:pt x="18" y="31"/>
                    </a:lnTo>
                    <a:lnTo>
                      <a:pt x="13" y="25"/>
                    </a:lnTo>
                    <a:lnTo>
                      <a:pt x="13" y="19"/>
                    </a:lnTo>
                    <a:lnTo>
                      <a:pt x="31" y="22"/>
                    </a:lnTo>
                    <a:lnTo>
                      <a:pt x="41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4" name="Freeform 2291">
                <a:extLst>
                  <a:ext uri="{FF2B5EF4-FFF2-40B4-BE49-F238E27FC236}">
                    <a16:creationId xmlns:a16="http://schemas.microsoft.com/office/drawing/2014/main" id="{7DB31EAD-2302-AAF3-E3BC-F371E25A1D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78" y="1097"/>
                <a:ext cx="84" cy="129"/>
              </a:xfrm>
              <a:custGeom>
                <a:avLst/>
                <a:gdLst>
                  <a:gd name="T0" fmla="*/ 85 w 167"/>
                  <a:gd name="T1" fmla="*/ 11 h 260"/>
                  <a:gd name="T2" fmla="*/ 73 w 167"/>
                  <a:gd name="T3" fmla="*/ 29 h 260"/>
                  <a:gd name="T4" fmla="*/ 69 w 167"/>
                  <a:gd name="T5" fmla="*/ 35 h 260"/>
                  <a:gd name="T6" fmla="*/ 63 w 167"/>
                  <a:gd name="T7" fmla="*/ 56 h 260"/>
                  <a:gd name="T8" fmla="*/ 58 w 167"/>
                  <a:gd name="T9" fmla="*/ 76 h 260"/>
                  <a:gd name="T10" fmla="*/ 76 w 167"/>
                  <a:gd name="T11" fmla="*/ 78 h 260"/>
                  <a:gd name="T12" fmla="*/ 90 w 167"/>
                  <a:gd name="T13" fmla="*/ 90 h 260"/>
                  <a:gd name="T14" fmla="*/ 82 w 167"/>
                  <a:gd name="T15" fmla="*/ 100 h 260"/>
                  <a:gd name="T16" fmla="*/ 84 w 167"/>
                  <a:gd name="T17" fmla="*/ 116 h 260"/>
                  <a:gd name="T18" fmla="*/ 79 w 167"/>
                  <a:gd name="T19" fmla="*/ 129 h 260"/>
                  <a:gd name="T20" fmla="*/ 84 w 167"/>
                  <a:gd name="T21" fmla="*/ 147 h 260"/>
                  <a:gd name="T22" fmla="*/ 72 w 167"/>
                  <a:gd name="T23" fmla="*/ 152 h 260"/>
                  <a:gd name="T24" fmla="*/ 60 w 167"/>
                  <a:gd name="T25" fmla="*/ 158 h 260"/>
                  <a:gd name="T26" fmla="*/ 49 w 167"/>
                  <a:gd name="T27" fmla="*/ 178 h 260"/>
                  <a:gd name="T28" fmla="*/ 44 w 167"/>
                  <a:gd name="T29" fmla="*/ 163 h 260"/>
                  <a:gd name="T30" fmla="*/ 31 w 167"/>
                  <a:gd name="T31" fmla="*/ 172 h 260"/>
                  <a:gd name="T32" fmla="*/ 19 w 167"/>
                  <a:gd name="T33" fmla="*/ 178 h 260"/>
                  <a:gd name="T34" fmla="*/ 3 w 167"/>
                  <a:gd name="T35" fmla="*/ 185 h 260"/>
                  <a:gd name="T36" fmla="*/ 0 w 167"/>
                  <a:gd name="T37" fmla="*/ 198 h 260"/>
                  <a:gd name="T38" fmla="*/ 17 w 167"/>
                  <a:gd name="T39" fmla="*/ 217 h 260"/>
                  <a:gd name="T40" fmla="*/ 26 w 167"/>
                  <a:gd name="T41" fmla="*/ 233 h 260"/>
                  <a:gd name="T42" fmla="*/ 38 w 167"/>
                  <a:gd name="T43" fmla="*/ 230 h 260"/>
                  <a:gd name="T44" fmla="*/ 51 w 167"/>
                  <a:gd name="T45" fmla="*/ 239 h 260"/>
                  <a:gd name="T46" fmla="*/ 67 w 167"/>
                  <a:gd name="T47" fmla="*/ 239 h 260"/>
                  <a:gd name="T48" fmla="*/ 84 w 167"/>
                  <a:gd name="T49" fmla="*/ 233 h 260"/>
                  <a:gd name="T50" fmla="*/ 82 w 167"/>
                  <a:gd name="T51" fmla="*/ 214 h 260"/>
                  <a:gd name="T52" fmla="*/ 85 w 167"/>
                  <a:gd name="T53" fmla="*/ 230 h 260"/>
                  <a:gd name="T54" fmla="*/ 107 w 167"/>
                  <a:gd name="T55" fmla="*/ 216 h 260"/>
                  <a:gd name="T56" fmla="*/ 119 w 167"/>
                  <a:gd name="T57" fmla="*/ 214 h 260"/>
                  <a:gd name="T58" fmla="*/ 131 w 167"/>
                  <a:gd name="T59" fmla="*/ 219 h 260"/>
                  <a:gd name="T60" fmla="*/ 120 w 167"/>
                  <a:gd name="T61" fmla="*/ 216 h 260"/>
                  <a:gd name="T62" fmla="*/ 107 w 167"/>
                  <a:gd name="T63" fmla="*/ 219 h 260"/>
                  <a:gd name="T64" fmla="*/ 92 w 167"/>
                  <a:gd name="T65" fmla="*/ 230 h 260"/>
                  <a:gd name="T66" fmla="*/ 111 w 167"/>
                  <a:gd name="T67" fmla="*/ 252 h 260"/>
                  <a:gd name="T68" fmla="*/ 119 w 167"/>
                  <a:gd name="T69" fmla="*/ 249 h 260"/>
                  <a:gd name="T70" fmla="*/ 140 w 167"/>
                  <a:gd name="T71" fmla="*/ 260 h 260"/>
                  <a:gd name="T72" fmla="*/ 148 w 167"/>
                  <a:gd name="T73" fmla="*/ 251 h 260"/>
                  <a:gd name="T74" fmla="*/ 155 w 167"/>
                  <a:gd name="T75" fmla="*/ 236 h 260"/>
                  <a:gd name="T76" fmla="*/ 166 w 167"/>
                  <a:gd name="T77" fmla="*/ 219 h 260"/>
                  <a:gd name="T78" fmla="*/ 160 w 167"/>
                  <a:gd name="T79" fmla="*/ 208 h 260"/>
                  <a:gd name="T80" fmla="*/ 149 w 167"/>
                  <a:gd name="T81" fmla="*/ 202 h 260"/>
                  <a:gd name="T82" fmla="*/ 142 w 167"/>
                  <a:gd name="T83" fmla="*/ 204 h 260"/>
                  <a:gd name="T84" fmla="*/ 145 w 167"/>
                  <a:gd name="T85" fmla="*/ 193 h 260"/>
                  <a:gd name="T86" fmla="*/ 145 w 167"/>
                  <a:gd name="T87" fmla="*/ 185 h 260"/>
                  <a:gd name="T88" fmla="*/ 155 w 167"/>
                  <a:gd name="T89" fmla="*/ 179 h 260"/>
                  <a:gd name="T90" fmla="*/ 152 w 167"/>
                  <a:gd name="T91" fmla="*/ 166 h 260"/>
                  <a:gd name="T92" fmla="*/ 152 w 167"/>
                  <a:gd name="T93" fmla="*/ 157 h 260"/>
                  <a:gd name="T94" fmla="*/ 158 w 167"/>
                  <a:gd name="T95" fmla="*/ 143 h 260"/>
                  <a:gd name="T96" fmla="*/ 143 w 167"/>
                  <a:gd name="T97" fmla="*/ 129 h 260"/>
                  <a:gd name="T98" fmla="*/ 136 w 167"/>
                  <a:gd name="T99" fmla="*/ 117 h 260"/>
                  <a:gd name="T100" fmla="*/ 148 w 167"/>
                  <a:gd name="T101" fmla="*/ 103 h 260"/>
                  <a:gd name="T102" fmla="*/ 146 w 167"/>
                  <a:gd name="T103" fmla="*/ 91 h 260"/>
                  <a:gd name="T104" fmla="*/ 145 w 167"/>
                  <a:gd name="T105" fmla="*/ 75 h 260"/>
                  <a:gd name="T106" fmla="*/ 137 w 167"/>
                  <a:gd name="T107" fmla="*/ 50 h 260"/>
                  <a:gd name="T108" fmla="*/ 134 w 167"/>
                  <a:gd name="T109" fmla="*/ 32 h 260"/>
                  <a:gd name="T110" fmla="*/ 120 w 167"/>
                  <a:gd name="T111" fmla="*/ 27 h 260"/>
                  <a:gd name="T112" fmla="*/ 120 w 167"/>
                  <a:gd name="T113" fmla="*/ 11 h 260"/>
                  <a:gd name="T114" fmla="*/ 122 w 167"/>
                  <a:gd name="T115" fmla="*/ 2 h 260"/>
                  <a:gd name="T116" fmla="*/ 110 w 167"/>
                  <a:gd name="T117" fmla="*/ 3 h 260"/>
                  <a:gd name="T118" fmla="*/ 101 w 167"/>
                  <a:gd name="T119" fmla="*/ 5 h 260"/>
                  <a:gd name="T120" fmla="*/ 78 w 167"/>
                  <a:gd name="T121" fmla="*/ 196 h 260"/>
                  <a:gd name="T122" fmla="*/ 82 w 167"/>
                  <a:gd name="T123" fmla="*/ 210 h 260"/>
                  <a:gd name="T124" fmla="*/ 76 w 167"/>
                  <a:gd name="T125" fmla="*/ 20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260">
                    <a:moveTo>
                      <a:pt x="85" y="8"/>
                    </a:moveTo>
                    <a:lnTo>
                      <a:pt x="85" y="11"/>
                    </a:lnTo>
                    <a:lnTo>
                      <a:pt x="75" y="17"/>
                    </a:lnTo>
                    <a:lnTo>
                      <a:pt x="73" y="29"/>
                    </a:lnTo>
                    <a:lnTo>
                      <a:pt x="70" y="27"/>
                    </a:lnTo>
                    <a:lnTo>
                      <a:pt x="69" y="35"/>
                    </a:lnTo>
                    <a:lnTo>
                      <a:pt x="64" y="43"/>
                    </a:lnTo>
                    <a:lnTo>
                      <a:pt x="63" y="56"/>
                    </a:lnTo>
                    <a:lnTo>
                      <a:pt x="61" y="58"/>
                    </a:lnTo>
                    <a:lnTo>
                      <a:pt x="58" y="76"/>
                    </a:lnTo>
                    <a:lnTo>
                      <a:pt x="69" y="75"/>
                    </a:lnTo>
                    <a:lnTo>
                      <a:pt x="76" y="78"/>
                    </a:lnTo>
                    <a:lnTo>
                      <a:pt x="85" y="78"/>
                    </a:lnTo>
                    <a:lnTo>
                      <a:pt x="90" y="90"/>
                    </a:lnTo>
                    <a:lnTo>
                      <a:pt x="88" y="97"/>
                    </a:lnTo>
                    <a:lnTo>
                      <a:pt x="82" y="100"/>
                    </a:lnTo>
                    <a:lnTo>
                      <a:pt x="82" y="106"/>
                    </a:lnTo>
                    <a:lnTo>
                      <a:pt x="84" y="116"/>
                    </a:lnTo>
                    <a:lnTo>
                      <a:pt x="84" y="126"/>
                    </a:lnTo>
                    <a:lnTo>
                      <a:pt x="79" y="129"/>
                    </a:lnTo>
                    <a:lnTo>
                      <a:pt x="79" y="138"/>
                    </a:lnTo>
                    <a:lnTo>
                      <a:pt x="84" y="147"/>
                    </a:lnTo>
                    <a:lnTo>
                      <a:pt x="81" y="152"/>
                    </a:lnTo>
                    <a:lnTo>
                      <a:pt x="72" y="152"/>
                    </a:lnTo>
                    <a:lnTo>
                      <a:pt x="67" y="147"/>
                    </a:lnTo>
                    <a:lnTo>
                      <a:pt x="60" y="158"/>
                    </a:lnTo>
                    <a:lnTo>
                      <a:pt x="58" y="173"/>
                    </a:lnTo>
                    <a:lnTo>
                      <a:pt x="49" y="178"/>
                    </a:lnTo>
                    <a:lnTo>
                      <a:pt x="49" y="173"/>
                    </a:lnTo>
                    <a:lnTo>
                      <a:pt x="44" y="163"/>
                    </a:lnTo>
                    <a:lnTo>
                      <a:pt x="31" y="166"/>
                    </a:lnTo>
                    <a:lnTo>
                      <a:pt x="31" y="172"/>
                    </a:lnTo>
                    <a:lnTo>
                      <a:pt x="25" y="170"/>
                    </a:lnTo>
                    <a:lnTo>
                      <a:pt x="19" y="178"/>
                    </a:lnTo>
                    <a:lnTo>
                      <a:pt x="11" y="179"/>
                    </a:lnTo>
                    <a:lnTo>
                      <a:pt x="3" y="185"/>
                    </a:lnTo>
                    <a:lnTo>
                      <a:pt x="0" y="193"/>
                    </a:lnTo>
                    <a:lnTo>
                      <a:pt x="0" y="198"/>
                    </a:lnTo>
                    <a:lnTo>
                      <a:pt x="5" y="199"/>
                    </a:lnTo>
                    <a:lnTo>
                      <a:pt x="17" y="217"/>
                    </a:lnTo>
                    <a:lnTo>
                      <a:pt x="23" y="223"/>
                    </a:lnTo>
                    <a:lnTo>
                      <a:pt x="26" y="233"/>
                    </a:lnTo>
                    <a:lnTo>
                      <a:pt x="31" y="230"/>
                    </a:lnTo>
                    <a:lnTo>
                      <a:pt x="38" y="230"/>
                    </a:lnTo>
                    <a:lnTo>
                      <a:pt x="46" y="233"/>
                    </a:lnTo>
                    <a:lnTo>
                      <a:pt x="51" y="239"/>
                    </a:lnTo>
                    <a:lnTo>
                      <a:pt x="58" y="236"/>
                    </a:lnTo>
                    <a:lnTo>
                      <a:pt x="67" y="239"/>
                    </a:lnTo>
                    <a:lnTo>
                      <a:pt x="73" y="237"/>
                    </a:lnTo>
                    <a:lnTo>
                      <a:pt x="84" y="233"/>
                    </a:lnTo>
                    <a:lnTo>
                      <a:pt x="82" y="220"/>
                    </a:lnTo>
                    <a:lnTo>
                      <a:pt x="82" y="214"/>
                    </a:lnTo>
                    <a:lnTo>
                      <a:pt x="82" y="222"/>
                    </a:lnTo>
                    <a:lnTo>
                      <a:pt x="85" y="230"/>
                    </a:lnTo>
                    <a:lnTo>
                      <a:pt x="92" y="228"/>
                    </a:lnTo>
                    <a:lnTo>
                      <a:pt x="107" y="216"/>
                    </a:lnTo>
                    <a:lnTo>
                      <a:pt x="113" y="217"/>
                    </a:lnTo>
                    <a:lnTo>
                      <a:pt x="119" y="214"/>
                    </a:lnTo>
                    <a:lnTo>
                      <a:pt x="128" y="216"/>
                    </a:lnTo>
                    <a:lnTo>
                      <a:pt x="131" y="219"/>
                    </a:lnTo>
                    <a:lnTo>
                      <a:pt x="128" y="219"/>
                    </a:lnTo>
                    <a:lnTo>
                      <a:pt x="120" y="216"/>
                    </a:lnTo>
                    <a:lnTo>
                      <a:pt x="113" y="219"/>
                    </a:lnTo>
                    <a:lnTo>
                      <a:pt x="107" y="219"/>
                    </a:lnTo>
                    <a:lnTo>
                      <a:pt x="104" y="223"/>
                    </a:lnTo>
                    <a:lnTo>
                      <a:pt x="92" y="230"/>
                    </a:lnTo>
                    <a:lnTo>
                      <a:pt x="92" y="233"/>
                    </a:lnTo>
                    <a:lnTo>
                      <a:pt x="111" y="252"/>
                    </a:lnTo>
                    <a:lnTo>
                      <a:pt x="116" y="252"/>
                    </a:lnTo>
                    <a:lnTo>
                      <a:pt x="119" y="249"/>
                    </a:lnTo>
                    <a:lnTo>
                      <a:pt x="131" y="252"/>
                    </a:lnTo>
                    <a:lnTo>
                      <a:pt x="140" y="260"/>
                    </a:lnTo>
                    <a:lnTo>
                      <a:pt x="146" y="260"/>
                    </a:lnTo>
                    <a:lnTo>
                      <a:pt x="148" y="251"/>
                    </a:lnTo>
                    <a:lnTo>
                      <a:pt x="149" y="249"/>
                    </a:lnTo>
                    <a:lnTo>
                      <a:pt x="155" y="236"/>
                    </a:lnTo>
                    <a:lnTo>
                      <a:pt x="167" y="223"/>
                    </a:lnTo>
                    <a:lnTo>
                      <a:pt x="166" y="219"/>
                    </a:lnTo>
                    <a:lnTo>
                      <a:pt x="166" y="208"/>
                    </a:lnTo>
                    <a:lnTo>
                      <a:pt x="160" y="208"/>
                    </a:lnTo>
                    <a:lnTo>
                      <a:pt x="152" y="205"/>
                    </a:lnTo>
                    <a:lnTo>
                      <a:pt x="149" y="202"/>
                    </a:lnTo>
                    <a:lnTo>
                      <a:pt x="146" y="204"/>
                    </a:lnTo>
                    <a:lnTo>
                      <a:pt x="142" y="204"/>
                    </a:lnTo>
                    <a:lnTo>
                      <a:pt x="143" y="199"/>
                    </a:lnTo>
                    <a:lnTo>
                      <a:pt x="145" y="193"/>
                    </a:lnTo>
                    <a:lnTo>
                      <a:pt x="143" y="189"/>
                    </a:lnTo>
                    <a:lnTo>
                      <a:pt x="145" y="185"/>
                    </a:lnTo>
                    <a:lnTo>
                      <a:pt x="154" y="182"/>
                    </a:lnTo>
                    <a:lnTo>
                      <a:pt x="155" y="179"/>
                    </a:lnTo>
                    <a:lnTo>
                      <a:pt x="152" y="172"/>
                    </a:lnTo>
                    <a:lnTo>
                      <a:pt x="152" y="166"/>
                    </a:lnTo>
                    <a:lnTo>
                      <a:pt x="155" y="161"/>
                    </a:lnTo>
                    <a:lnTo>
                      <a:pt x="152" y="157"/>
                    </a:lnTo>
                    <a:lnTo>
                      <a:pt x="154" y="154"/>
                    </a:lnTo>
                    <a:lnTo>
                      <a:pt x="158" y="143"/>
                    </a:lnTo>
                    <a:lnTo>
                      <a:pt x="146" y="128"/>
                    </a:lnTo>
                    <a:lnTo>
                      <a:pt x="143" y="129"/>
                    </a:lnTo>
                    <a:lnTo>
                      <a:pt x="140" y="126"/>
                    </a:lnTo>
                    <a:lnTo>
                      <a:pt x="136" y="117"/>
                    </a:lnTo>
                    <a:lnTo>
                      <a:pt x="148" y="109"/>
                    </a:lnTo>
                    <a:lnTo>
                      <a:pt x="148" y="103"/>
                    </a:lnTo>
                    <a:lnTo>
                      <a:pt x="145" y="94"/>
                    </a:lnTo>
                    <a:lnTo>
                      <a:pt x="146" y="91"/>
                    </a:lnTo>
                    <a:lnTo>
                      <a:pt x="146" y="87"/>
                    </a:lnTo>
                    <a:lnTo>
                      <a:pt x="145" y="75"/>
                    </a:lnTo>
                    <a:lnTo>
                      <a:pt x="139" y="67"/>
                    </a:lnTo>
                    <a:lnTo>
                      <a:pt x="137" y="50"/>
                    </a:lnTo>
                    <a:lnTo>
                      <a:pt x="132" y="43"/>
                    </a:lnTo>
                    <a:lnTo>
                      <a:pt x="134" y="32"/>
                    </a:lnTo>
                    <a:lnTo>
                      <a:pt x="125" y="29"/>
                    </a:lnTo>
                    <a:lnTo>
                      <a:pt x="120" y="27"/>
                    </a:lnTo>
                    <a:lnTo>
                      <a:pt x="122" y="23"/>
                    </a:lnTo>
                    <a:lnTo>
                      <a:pt x="120" y="11"/>
                    </a:lnTo>
                    <a:lnTo>
                      <a:pt x="126" y="5"/>
                    </a:lnTo>
                    <a:lnTo>
                      <a:pt x="122" y="2"/>
                    </a:lnTo>
                    <a:lnTo>
                      <a:pt x="116" y="0"/>
                    </a:lnTo>
                    <a:lnTo>
                      <a:pt x="110" y="3"/>
                    </a:lnTo>
                    <a:lnTo>
                      <a:pt x="107" y="2"/>
                    </a:lnTo>
                    <a:lnTo>
                      <a:pt x="101" y="5"/>
                    </a:lnTo>
                    <a:lnTo>
                      <a:pt x="85" y="8"/>
                    </a:lnTo>
                    <a:close/>
                    <a:moveTo>
                      <a:pt x="78" y="196"/>
                    </a:moveTo>
                    <a:lnTo>
                      <a:pt x="82" y="193"/>
                    </a:lnTo>
                    <a:lnTo>
                      <a:pt x="82" y="210"/>
                    </a:lnTo>
                    <a:lnTo>
                      <a:pt x="79" y="208"/>
                    </a:lnTo>
                    <a:lnTo>
                      <a:pt x="76" y="202"/>
                    </a:lnTo>
                    <a:lnTo>
                      <a:pt x="78" y="19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5" name="Freeform 2292">
                <a:extLst>
                  <a:ext uri="{FF2B5EF4-FFF2-40B4-BE49-F238E27FC236}">
                    <a16:creationId xmlns:a16="http://schemas.microsoft.com/office/drawing/2014/main" id="{3F08F590-C098-3308-743E-764CA3BBA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193"/>
                <a:ext cx="3" cy="8"/>
              </a:xfrm>
              <a:custGeom>
                <a:avLst/>
                <a:gdLst>
                  <a:gd name="T0" fmla="*/ 6 w 6"/>
                  <a:gd name="T1" fmla="*/ 17 h 17"/>
                  <a:gd name="T2" fmla="*/ 6 w 6"/>
                  <a:gd name="T3" fmla="*/ 0 h 17"/>
                  <a:gd name="T4" fmla="*/ 2 w 6"/>
                  <a:gd name="T5" fmla="*/ 3 h 17"/>
                  <a:gd name="T6" fmla="*/ 0 w 6"/>
                  <a:gd name="T7" fmla="*/ 9 h 17"/>
                  <a:gd name="T8" fmla="*/ 3 w 6"/>
                  <a:gd name="T9" fmla="*/ 15 h 17"/>
                  <a:gd name="T10" fmla="*/ 6 w 6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7">
                    <a:moveTo>
                      <a:pt x="6" y="17"/>
                    </a:moveTo>
                    <a:lnTo>
                      <a:pt x="6" y="0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3" y="15"/>
                    </a:lnTo>
                    <a:lnTo>
                      <a:pt x="6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6" name="Freeform 2293">
                <a:extLst>
                  <a:ext uri="{FF2B5EF4-FFF2-40B4-BE49-F238E27FC236}">
                    <a16:creationId xmlns:a16="http://schemas.microsoft.com/office/drawing/2014/main" id="{D287DF8D-580A-9F84-41AA-AF3B30787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193"/>
                <a:ext cx="3" cy="8"/>
              </a:xfrm>
              <a:custGeom>
                <a:avLst/>
                <a:gdLst>
                  <a:gd name="T0" fmla="*/ 6 w 6"/>
                  <a:gd name="T1" fmla="*/ 17 h 17"/>
                  <a:gd name="T2" fmla="*/ 6 w 6"/>
                  <a:gd name="T3" fmla="*/ 0 h 17"/>
                  <a:gd name="T4" fmla="*/ 2 w 6"/>
                  <a:gd name="T5" fmla="*/ 3 h 17"/>
                  <a:gd name="T6" fmla="*/ 0 w 6"/>
                  <a:gd name="T7" fmla="*/ 9 h 17"/>
                  <a:gd name="T8" fmla="*/ 3 w 6"/>
                  <a:gd name="T9" fmla="*/ 15 h 17"/>
                  <a:gd name="T10" fmla="*/ 6 w 6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7">
                    <a:moveTo>
                      <a:pt x="6" y="17"/>
                    </a:moveTo>
                    <a:lnTo>
                      <a:pt x="6" y="0"/>
                    </a:lnTo>
                    <a:lnTo>
                      <a:pt x="2" y="3"/>
                    </a:lnTo>
                    <a:lnTo>
                      <a:pt x="0" y="9"/>
                    </a:lnTo>
                    <a:lnTo>
                      <a:pt x="3" y="15"/>
                    </a:lnTo>
                    <a:lnTo>
                      <a:pt x="6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7" name="Freeform 2294">
                <a:extLst>
                  <a:ext uri="{FF2B5EF4-FFF2-40B4-BE49-F238E27FC236}">
                    <a16:creationId xmlns:a16="http://schemas.microsoft.com/office/drawing/2014/main" id="{93DCDCDF-7220-1ECE-B631-E64F1822D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201"/>
                <a:ext cx="0" cy="3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8" name="Line 2295">
                <a:extLst>
                  <a:ext uri="{FF2B5EF4-FFF2-40B4-BE49-F238E27FC236}">
                    <a16:creationId xmlns:a16="http://schemas.microsoft.com/office/drawing/2014/main" id="{25214D6E-DE22-CFC3-EE40-3870FDC08A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19" y="1201"/>
                <a:ext cx="0" cy="3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9" name="Freeform 2296">
                <a:extLst>
                  <a:ext uri="{FF2B5EF4-FFF2-40B4-BE49-F238E27FC236}">
                    <a16:creationId xmlns:a16="http://schemas.microsoft.com/office/drawing/2014/main" id="{D7F20726-D2A7-B1AA-8068-7DD9F17D3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097"/>
                <a:ext cx="84" cy="129"/>
              </a:xfrm>
              <a:custGeom>
                <a:avLst/>
                <a:gdLst>
                  <a:gd name="T0" fmla="*/ 82 w 167"/>
                  <a:gd name="T1" fmla="*/ 220 h 260"/>
                  <a:gd name="T2" fmla="*/ 73 w 167"/>
                  <a:gd name="T3" fmla="*/ 237 h 260"/>
                  <a:gd name="T4" fmla="*/ 58 w 167"/>
                  <a:gd name="T5" fmla="*/ 236 h 260"/>
                  <a:gd name="T6" fmla="*/ 46 w 167"/>
                  <a:gd name="T7" fmla="*/ 233 h 260"/>
                  <a:gd name="T8" fmla="*/ 31 w 167"/>
                  <a:gd name="T9" fmla="*/ 230 h 260"/>
                  <a:gd name="T10" fmla="*/ 23 w 167"/>
                  <a:gd name="T11" fmla="*/ 223 h 260"/>
                  <a:gd name="T12" fmla="*/ 5 w 167"/>
                  <a:gd name="T13" fmla="*/ 199 h 260"/>
                  <a:gd name="T14" fmla="*/ 0 w 167"/>
                  <a:gd name="T15" fmla="*/ 193 h 260"/>
                  <a:gd name="T16" fmla="*/ 11 w 167"/>
                  <a:gd name="T17" fmla="*/ 179 h 260"/>
                  <a:gd name="T18" fmla="*/ 25 w 167"/>
                  <a:gd name="T19" fmla="*/ 170 h 260"/>
                  <a:gd name="T20" fmla="*/ 31 w 167"/>
                  <a:gd name="T21" fmla="*/ 166 h 260"/>
                  <a:gd name="T22" fmla="*/ 49 w 167"/>
                  <a:gd name="T23" fmla="*/ 173 h 260"/>
                  <a:gd name="T24" fmla="*/ 58 w 167"/>
                  <a:gd name="T25" fmla="*/ 173 h 260"/>
                  <a:gd name="T26" fmla="*/ 67 w 167"/>
                  <a:gd name="T27" fmla="*/ 147 h 260"/>
                  <a:gd name="T28" fmla="*/ 81 w 167"/>
                  <a:gd name="T29" fmla="*/ 152 h 260"/>
                  <a:gd name="T30" fmla="*/ 79 w 167"/>
                  <a:gd name="T31" fmla="*/ 138 h 260"/>
                  <a:gd name="T32" fmla="*/ 84 w 167"/>
                  <a:gd name="T33" fmla="*/ 126 h 260"/>
                  <a:gd name="T34" fmla="*/ 82 w 167"/>
                  <a:gd name="T35" fmla="*/ 106 h 260"/>
                  <a:gd name="T36" fmla="*/ 88 w 167"/>
                  <a:gd name="T37" fmla="*/ 97 h 260"/>
                  <a:gd name="T38" fmla="*/ 85 w 167"/>
                  <a:gd name="T39" fmla="*/ 78 h 260"/>
                  <a:gd name="T40" fmla="*/ 69 w 167"/>
                  <a:gd name="T41" fmla="*/ 75 h 260"/>
                  <a:gd name="T42" fmla="*/ 61 w 167"/>
                  <a:gd name="T43" fmla="*/ 58 h 260"/>
                  <a:gd name="T44" fmla="*/ 64 w 167"/>
                  <a:gd name="T45" fmla="*/ 43 h 260"/>
                  <a:gd name="T46" fmla="*/ 70 w 167"/>
                  <a:gd name="T47" fmla="*/ 27 h 260"/>
                  <a:gd name="T48" fmla="*/ 75 w 167"/>
                  <a:gd name="T49" fmla="*/ 17 h 260"/>
                  <a:gd name="T50" fmla="*/ 85 w 167"/>
                  <a:gd name="T51" fmla="*/ 8 h 260"/>
                  <a:gd name="T52" fmla="*/ 107 w 167"/>
                  <a:gd name="T53" fmla="*/ 2 h 260"/>
                  <a:gd name="T54" fmla="*/ 116 w 167"/>
                  <a:gd name="T55" fmla="*/ 0 h 260"/>
                  <a:gd name="T56" fmla="*/ 126 w 167"/>
                  <a:gd name="T57" fmla="*/ 5 h 260"/>
                  <a:gd name="T58" fmla="*/ 122 w 167"/>
                  <a:gd name="T59" fmla="*/ 23 h 260"/>
                  <a:gd name="T60" fmla="*/ 125 w 167"/>
                  <a:gd name="T61" fmla="*/ 29 h 260"/>
                  <a:gd name="T62" fmla="*/ 132 w 167"/>
                  <a:gd name="T63" fmla="*/ 43 h 260"/>
                  <a:gd name="T64" fmla="*/ 139 w 167"/>
                  <a:gd name="T65" fmla="*/ 67 h 260"/>
                  <a:gd name="T66" fmla="*/ 146 w 167"/>
                  <a:gd name="T67" fmla="*/ 87 h 260"/>
                  <a:gd name="T68" fmla="*/ 145 w 167"/>
                  <a:gd name="T69" fmla="*/ 94 h 260"/>
                  <a:gd name="T70" fmla="*/ 148 w 167"/>
                  <a:gd name="T71" fmla="*/ 109 h 260"/>
                  <a:gd name="T72" fmla="*/ 140 w 167"/>
                  <a:gd name="T73" fmla="*/ 126 h 260"/>
                  <a:gd name="T74" fmla="*/ 146 w 167"/>
                  <a:gd name="T75" fmla="*/ 128 h 260"/>
                  <a:gd name="T76" fmla="*/ 154 w 167"/>
                  <a:gd name="T77" fmla="*/ 154 h 260"/>
                  <a:gd name="T78" fmla="*/ 155 w 167"/>
                  <a:gd name="T79" fmla="*/ 161 h 260"/>
                  <a:gd name="T80" fmla="*/ 152 w 167"/>
                  <a:gd name="T81" fmla="*/ 172 h 260"/>
                  <a:gd name="T82" fmla="*/ 154 w 167"/>
                  <a:gd name="T83" fmla="*/ 182 h 260"/>
                  <a:gd name="T84" fmla="*/ 143 w 167"/>
                  <a:gd name="T85" fmla="*/ 189 h 260"/>
                  <a:gd name="T86" fmla="*/ 143 w 167"/>
                  <a:gd name="T87" fmla="*/ 199 h 260"/>
                  <a:gd name="T88" fmla="*/ 146 w 167"/>
                  <a:gd name="T89" fmla="*/ 204 h 260"/>
                  <a:gd name="T90" fmla="*/ 152 w 167"/>
                  <a:gd name="T91" fmla="*/ 205 h 260"/>
                  <a:gd name="T92" fmla="*/ 166 w 167"/>
                  <a:gd name="T93" fmla="*/ 208 h 260"/>
                  <a:gd name="T94" fmla="*/ 167 w 167"/>
                  <a:gd name="T95" fmla="*/ 223 h 260"/>
                  <a:gd name="T96" fmla="*/ 149 w 167"/>
                  <a:gd name="T97" fmla="*/ 249 h 260"/>
                  <a:gd name="T98" fmla="*/ 146 w 167"/>
                  <a:gd name="T99" fmla="*/ 260 h 260"/>
                  <a:gd name="T100" fmla="*/ 131 w 167"/>
                  <a:gd name="T101" fmla="*/ 252 h 260"/>
                  <a:gd name="T102" fmla="*/ 116 w 167"/>
                  <a:gd name="T103" fmla="*/ 252 h 260"/>
                  <a:gd name="T104" fmla="*/ 92 w 167"/>
                  <a:gd name="T105" fmla="*/ 233 h 260"/>
                  <a:gd name="T106" fmla="*/ 104 w 167"/>
                  <a:gd name="T107" fmla="*/ 223 h 260"/>
                  <a:gd name="T108" fmla="*/ 113 w 167"/>
                  <a:gd name="T109" fmla="*/ 219 h 260"/>
                  <a:gd name="T110" fmla="*/ 128 w 167"/>
                  <a:gd name="T111" fmla="*/ 219 h 260"/>
                  <a:gd name="T112" fmla="*/ 128 w 167"/>
                  <a:gd name="T113" fmla="*/ 216 h 260"/>
                  <a:gd name="T114" fmla="*/ 113 w 167"/>
                  <a:gd name="T115" fmla="*/ 217 h 260"/>
                  <a:gd name="T116" fmla="*/ 92 w 167"/>
                  <a:gd name="T117" fmla="*/ 228 h 260"/>
                  <a:gd name="T118" fmla="*/ 82 w 167"/>
                  <a:gd name="T119" fmla="*/ 22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" h="260">
                    <a:moveTo>
                      <a:pt x="82" y="214"/>
                    </a:moveTo>
                    <a:lnTo>
                      <a:pt x="82" y="220"/>
                    </a:lnTo>
                    <a:lnTo>
                      <a:pt x="84" y="233"/>
                    </a:lnTo>
                    <a:lnTo>
                      <a:pt x="73" y="237"/>
                    </a:lnTo>
                    <a:lnTo>
                      <a:pt x="67" y="239"/>
                    </a:lnTo>
                    <a:lnTo>
                      <a:pt x="58" y="236"/>
                    </a:lnTo>
                    <a:lnTo>
                      <a:pt x="51" y="239"/>
                    </a:lnTo>
                    <a:lnTo>
                      <a:pt x="46" y="233"/>
                    </a:lnTo>
                    <a:lnTo>
                      <a:pt x="38" y="230"/>
                    </a:lnTo>
                    <a:lnTo>
                      <a:pt x="31" y="230"/>
                    </a:lnTo>
                    <a:lnTo>
                      <a:pt x="26" y="233"/>
                    </a:lnTo>
                    <a:lnTo>
                      <a:pt x="23" y="223"/>
                    </a:lnTo>
                    <a:lnTo>
                      <a:pt x="17" y="217"/>
                    </a:lnTo>
                    <a:lnTo>
                      <a:pt x="5" y="199"/>
                    </a:lnTo>
                    <a:lnTo>
                      <a:pt x="0" y="198"/>
                    </a:lnTo>
                    <a:lnTo>
                      <a:pt x="0" y="193"/>
                    </a:lnTo>
                    <a:lnTo>
                      <a:pt x="3" y="185"/>
                    </a:lnTo>
                    <a:lnTo>
                      <a:pt x="11" y="179"/>
                    </a:lnTo>
                    <a:lnTo>
                      <a:pt x="19" y="178"/>
                    </a:lnTo>
                    <a:lnTo>
                      <a:pt x="25" y="170"/>
                    </a:lnTo>
                    <a:lnTo>
                      <a:pt x="31" y="172"/>
                    </a:lnTo>
                    <a:lnTo>
                      <a:pt x="31" y="166"/>
                    </a:lnTo>
                    <a:lnTo>
                      <a:pt x="44" y="163"/>
                    </a:lnTo>
                    <a:lnTo>
                      <a:pt x="49" y="173"/>
                    </a:lnTo>
                    <a:lnTo>
                      <a:pt x="49" y="178"/>
                    </a:lnTo>
                    <a:lnTo>
                      <a:pt x="58" y="173"/>
                    </a:lnTo>
                    <a:lnTo>
                      <a:pt x="60" y="158"/>
                    </a:lnTo>
                    <a:lnTo>
                      <a:pt x="67" y="147"/>
                    </a:lnTo>
                    <a:lnTo>
                      <a:pt x="72" y="152"/>
                    </a:lnTo>
                    <a:lnTo>
                      <a:pt x="81" y="152"/>
                    </a:lnTo>
                    <a:lnTo>
                      <a:pt x="84" y="147"/>
                    </a:lnTo>
                    <a:lnTo>
                      <a:pt x="79" y="138"/>
                    </a:lnTo>
                    <a:lnTo>
                      <a:pt x="79" y="129"/>
                    </a:lnTo>
                    <a:lnTo>
                      <a:pt x="84" y="126"/>
                    </a:lnTo>
                    <a:lnTo>
                      <a:pt x="84" y="116"/>
                    </a:lnTo>
                    <a:lnTo>
                      <a:pt x="82" y="106"/>
                    </a:lnTo>
                    <a:lnTo>
                      <a:pt x="82" y="100"/>
                    </a:lnTo>
                    <a:lnTo>
                      <a:pt x="88" y="97"/>
                    </a:lnTo>
                    <a:lnTo>
                      <a:pt x="90" y="90"/>
                    </a:lnTo>
                    <a:lnTo>
                      <a:pt x="85" y="78"/>
                    </a:lnTo>
                    <a:lnTo>
                      <a:pt x="76" y="78"/>
                    </a:lnTo>
                    <a:lnTo>
                      <a:pt x="69" y="75"/>
                    </a:lnTo>
                    <a:lnTo>
                      <a:pt x="58" y="76"/>
                    </a:lnTo>
                    <a:lnTo>
                      <a:pt x="61" y="58"/>
                    </a:lnTo>
                    <a:lnTo>
                      <a:pt x="63" y="56"/>
                    </a:lnTo>
                    <a:lnTo>
                      <a:pt x="64" y="43"/>
                    </a:lnTo>
                    <a:lnTo>
                      <a:pt x="69" y="35"/>
                    </a:lnTo>
                    <a:lnTo>
                      <a:pt x="70" y="27"/>
                    </a:lnTo>
                    <a:lnTo>
                      <a:pt x="73" y="29"/>
                    </a:lnTo>
                    <a:lnTo>
                      <a:pt x="75" y="17"/>
                    </a:lnTo>
                    <a:lnTo>
                      <a:pt x="85" y="11"/>
                    </a:lnTo>
                    <a:lnTo>
                      <a:pt x="85" y="8"/>
                    </a:lnTo>
                    <a:lnTo>
                      <a:pt x="101" y="5"/>
                    </a:lnTo>
                    <a:lnTo>
                      <a:pt x="107" y="2"/>
                    </a:lnTo>
                    <a:lnTo>
                      <a:pt x="110" y="3"/>
                    </a:lnTo>
                    <a:lnTo>
                      <a:pt x="116" y="0"/>
                    </a:lnTo>
                    <a:lnTo>
                      <a:pt x="122" y="2"/>
                    </a:lnTo>
                    <a:lnTo>
                      <a:pt x="126" y="5"/>
                    </a:lnTo>
                    <a:lnTo>
                      <a:pt x="120" y="11"/>
                    </a:lnTo>
                    <a:lnTo>
                      <a:pt x="122" y="23"/>
                    </a:lnTo>
                    <a:lnTo>
                      <a:pt x="120" y="27"/>
                    </a:lnTo>
                    <a:lnTo>
                      <a:pt x="125" y="29"/>
                    </a:lnTo>
                    <a:lnTo>
                      <a:pt x="134" y="32"/>
                    </a:lnTo>
                    <a:lnTo>
                      <a:pt x="132" y="43"/>
                    </a:lnTo>
                    <a:lnTo>
                      <a:pt x="137" y="50"/>
                    </a:lnTo>
                    <a:lnTo>
                      <a:pt x="139" y="67"/>
                    </a:lnTo>
                    <a:lnTo>
                      <a:pt x="145" y="75"/>
                    </a:lnTo>
                    <a:lnTo>
                      <a:pt x="146" y="87"/>
                    </a:lnTo>
                    <a:lnTo>
                      <a:pt x="146" y="91"/>
                    </a:lnTo>
                    <a:lnTo>
                      <a:pt x="145" y="94"/>
                    </a:lnTo>
                    <a:lnTo>
                      <a:pt x="148" y="103"/>
                    </a:lnTo>
                    <a:lnTo>
                      <a:pt x="148" y="109"/>
                    </a:lnTo>
                    <a:lnTo>
                      <a:pt x="136" y="117"/>
                    </a:lnTo>
                    <a:lnTo>
                      <a:pt x="140" y="126"/>
                    </a:lnTo>
                    <a:lnTo>
                      <a:pt x="143" y="129"/>
                    </a:lnTo>
                    <a:lnTo>
                      <a:pt x="146" y="128"/>
                    </a:lnTo>
                    <a:lnTo>
                      <a:pt x="158" y="143"/>
                    </a:lnTo>
                    <a:lnTo>
                      <a:pt x="154" y="154"/>
                    </a:lnTo>
                    <a:lnTo>
                      <a:pt x="152" y="157"/>
                    </a:lnTo>
                    <a:lnTo>
                      <a:pt x="155" y="161"/>
                    </a:lnTo>
                    <a:lnTo>
                      <a:pt x="152" y="166"/>
                    </a:lnTo>
                    <a:lnTo>
                      <a:pt x="152" y="172"/>
                    </a:lnTo>
                    <a:lnTo>
                      <a:pt x="155" y="179"/>
                    </a:lnTo>
                    <a:lnTo>
                      <a:pt x="154" y="182"/>
                    </a:lnTo>
                    <a:lnTo>
                      <a:pt x="145" y="185"/>
                    </a:lnTo>
                    <a:lnTo>
                      <a:pt x="143" y="189"/>
                    </a:lnTo>
                    <a:lnTo>
                      <a:pt x="145" y="193"/>
                    </a:lnTo>
                    <a:lnTo>
                      <a:pt x="143" y="199"/>
                    </a:lnTo>
                    <a:lnTo>
                      <a:pt x="142" y="204"/>
                    </a:lnTo>
                    <a:lnTo>
                      <a:pt x="146" y="204"/>
                    </a:lnTo>
                    <a:lnTo>
                      <a:pt x="149" y="202"/>
                    </a:lnTo>
                    <a:lnTo>
                      <a:pt x="152" y="205"/>
                    </a:lnTo>
                    <a:lnTo>
                      <a:pt x="160" y="208"/>
                    </a:lnTo>
                    <a:lnTo>
                      <a:pt x="166" y="208"/>
                    </a:lnTo>
                    <a:lnTo>
                      <a:pt x="166" y="219"/>
                    </a:lnTo>
                    <a:lnTo>
                      <a:pt x="167" y="223"/>
                    </a:lnTo>
                    <a:lnTo>
                      <a:pt x="155" y="236"/>
                    </a:lnTo>
                    <a:lnTo>
                      <a:pt x="149" y="249"/>
                    </a:lnTo>
                    <a:lnTo>
                      <a:pt x="148" y="251"/>
                    </a:lnTo>
                    <a:lnTo>
                      <a:pt x="146" y="260"/>
                    </a:lnTo>
                    <a:lnTo>
                      <a:pt x="140" y="260"/>
                    </a:lnTo>
                    <a:lnTo>
                      <a:pt x="131" y="252"/>
                    </a:lnTo>
                    <a:lnTo>
                      <a:pt x="119" y="249"/>
                    </a:lnTo>
                    <a:lnTo>
                      <a:pt x="116" y="252"/>
                    </a:lnTo>
                    <a:lnTo>
                      <a:pt x="111" y="252"/>
                    </a:lnTo>
                    <a:lnTo>
                      <a:pt x="92" y="233"/>
                    </a:lnTo>
                    <a:lnTo>
                      <a:pt x="92" y="230"/>
                    </a:lnTo>
                    <a:lnTo>
                      <a:pt x="104" y="223"/>
                    </a:lnTo>
                    <a:lnTo>
                      <a:pt x="107" y="219"/>
                    </a:lnTo>
                    <a:lnTo>
                      <a:pt x="113" y="219"/>
                    </a:lnTo>
                    <a:lnTo>
                      <a:pt x="120" y="216"/>
                    </a:lnTo>
                    <a:lnTo>
                      <a:pt x="128" y="219"/>
                    </a:lnTo>
                    <a:lnTo>
                      <a:pt x="131" y="219"/>
                    </a:lnTo>
                    <a:lnTo>
                      <a:pt x="128" y="216"/>
                    </a:lnTo>
                    <a:lnTo>
                      <a:pt x="119" y="214"/>
                    </a:lnTo>
                    <a:lnTo>
                      <a:pt x="113" y="217"/>
                    </a:lnTo>
                    <a:lnTo>
                      <a:pt x="107" y="216"/>
                    </a:lnTo>
                    <a:lnTo>
                      <a:pt x="92" y="228"/>
                    </a:lnTo>
                    <a:lnTo>
                      <a:pt x="85" y="230"/>
                    </a:lnTo>
                    <a:lnTo>
                      <a:pt x="82" y="222"/>
                    </a:lnTo>
                    <a:lnTo>
                      <a:pt x="82" y="2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0" name="Freeform 2297">
                <a:extLst>
                  <a:ext uri="{FF2B5EF4-FFF2-40B4-BE49-F238E27FC236}">
                    <a16:creationId xmlns:a16="http://schemas.microsoft.com/office/drawing/2014/main" id="{ECC9221C-442A-1B52-B4B1-C24CE5566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097"/>
                <a:ext cx="84" cy="129"/>
              </a:xfrm>
              <a:custGeom>
                <a:avLst/>
                <a:gdLst>
                  <a:gd name="T0" fmla="*/ 82 w 167"/>
                  <a:gd name="T1" fmla="*/ 220 h 260"/>
                  <a:gd name="T2" fmla="*/ 73 w 167"/>
                  <a:gd name="T3" fmla="*/ 237 h 260"/>
                  <a:gd name="T4" fmla="*/ 58 w 167"/>
                  <a:gd name="T5" fmla="*/ 236 h 260"/>
                  <a:gd name="T6" fmla="*/ 46 w 167"/>
                  <a:gd name="T7" fmla="*/ 233 h 260"/>
                  <a:gd name="T8" fmla="*/ 31 w 167"/>
                  <a:gd name="T9" fmla="*/ 230 h 260"/>
                  <a:gd name="T10" fmla="*/ 23 w 167"/>
                  <a:gd name="T11" fmla="*/ 223 h 260"/>
                  <a:gd name="T12" fmla="*/ 5 w 167"/>
                  <a:gd name="T13" fmla="*/ 199 h 260"/>
                  <a:gd name="T14" fmla="*/ 0 w 167"/>
                  <a:gd name="T15" fmla="*/ 193 h 260"/>
                  <a:gd name="T16" fmla="*/ 11 w 167"/>
                  <a:gd name="T17" fmla="*/ 179 h 260"/>
                  <a:gd name="T18" fmla="*/ 25 w 167"/>
                  <a:gd name="T19" fmla="*/ 170 h 260"/>
                  <a:gd name="T20" fmla="*/ 31 w 167"/>
                  <a:gd name="T21" fmla="*/ 166 h 260"/>
                  <a:gd name="T22" fmla="*/ 49 w 167"/>
                  <a:gd name="T23" fmla="*/ 173 h 260"/>
                  <a:gd name="T24" fmla="*/ 58 w 167"/>
                  <a:gd name="T25" fmla="*/ 173 h 260"/>
                  <a:gd name="T26" fmla="*/ 67 w 167"/>
                  <a:gd name="T27" fmla="*/ 147 h 260"/>
                  <a:gd name="T28" fmla="*/ 81 w 167"/>
                  <a:gd name="T29" fmla="*/ 152 h 260"/>
                  <a:gd name="T30" fmla="*/ 79 w 167"/>
                  <a:gd name="T31" fmla="*/ 138 h 260"/>
                  <a:gd name="T32" fmla="*/ 84 w 167"/>
                  <a:gd name="T33" fmla="*/ 126 h 260"/>
                  <a:gd name="T34" fmla="*/ 82 w 167"/>
                  <a:gd name="T35" fmla="*/ 106 h 260"/>
                  <a:gd name="T36" fmla="*/ 88 w 167"/>
                  <a:gd name="T37" fmla="*/ 97 h 260"/>
                  <a:gd name="T38" fmla="*/ 85 w 167"/>
                  <a:gd name="T39" fmla="*/ 78 h 260"/>
                  <a:gd name="T40" fmla="*/ 69 w 167"/>
                  <a:gd name="T41" fmla="*/ 75 h 260"/>
                  <a:gd name="T42" fmla="*/ 61 w 167"/>
                  <a:gd name="T43" fmla="*/ 58 h 260"/>
                  <a:gd name="T44" fmla="*/ 64 w 167"/>
                  <a:gd name="T45" fmla="*/ 43 h 260"/>
                  <a:gd name="T46" fmla="*/ 70 w 167"/>
                  <a:gd name="T47" fmla="*/ 27 h 260"/>
                  <a:gd name="T48" fmla="*/ 75 w 167"/>
                  <a:gd name="T49" fmla="*/ 17 h 260"/>
                  <a:gd name="T50" fmla="*/ 85 w 167"/>
                  <a:gd name="T51" fmla="*/ 8 h 260"/>
                  <a:gd name="T52" fmla="*/ 107 w 167"/>
                  <a:gd name="T53" fmla="*/ 2 h 260"/>
                  <a:gd name="T54" fmla="*/ 116 w 167"/>
                  <a:gd name="T55" fmla="*/ 0 h 260"/>
                  <a:gd name="T56" fmla="*/ 126 w 167"/>
                  <a:gd name="T57" fmla="*/ 5 h 260"/>
                  <a:gd name="T58" fmla="*/ 122 w 167"/>
                  <a:gd name="T59" fmla="*/ 23 h 260"/>
                  <a:gd name="T60" fmla="*/ 125 w 167"/>
                  <a:gd name="T61" fmla="*/ 29 h 260"/>
                  <a:gd name="T62" fmla="*/ 132 w 167"/>
                  <a:gd name="T63" fmla="*/ 43 h 260"/>
                  <a:gd name="T64" fmla="*/ 139 w 167"/>
                  <a:gd name="T65" fmla="*/ 67 h 260"/>
                  <a:gd name="T66" fmla="*/ 146 w 167"/>
                  <a:gd name="T67" fmla="*/ 87 h 260"/>
                  <a:gd name="T68" fmla="*/ 145 w 167"/>
                  <a:gd name="T69" fmla="*/ 94 h 260"/>
                  <a:gd name="T70" fmla="*/ 148 w 167"/>
                  <a:gd name="T71" fmla="*/ 109 h 260"/>
                  <a:gd name="T72" fmla="*/ 140 w 167"/>
                  <a:gd name="T73" fmla="*/ 126 h 260"/>
                  <a:gd name="T74" fmla="*/ 146 w 167"/>
                  <a:gd name="T75" fmla="*/ 128 h 260"/>
                  <a:gd name="T76" fmla="*/ 154 w 167"/>
                  <a:gd name="T77" fmla="*/ 154 h 260"/>
                  <a:gd name="T78" fmla="*/ 155 w 167"/>
                  <a:gd name="T79" fmla="*/ 161 h 260"/>
                  <a:gd name="T80" fmla="*/ 152 w 167"/>
                  <a:gd name="T81" fmla="*/ 172 h 260"/>
                  <a:gd name="T82" fmla="*/ 154 w 167"/>
                  <a:gd name="T83" fmla="*/ 182 h 260"/>
                  <a:gd name="T84" fmla="*/ 143 w 167"/>
                  <a:gd name="T85" fmla="*/ 189 h 260"/>
                  <a:gd name="T86" fmla="*/ 143 w 167"/>
                  <a:gd name="T87" fmla="*/ 199 h 260"/>
                  <a:gd name="T88" fmla="*/ 146 w 167"/>
                  <a:gd name="T89" fmla="*/ 204 h 260"/>
                  <a:gd name="T90" fmla="*/ 152 w 167"/>
                  <a:gd name="T91" fmla="*/ 205 h 260"/>
                  <a:gd name="T92" fmla="*/ 166 w 167"/>
                  <a:gd name="T93" fmla="*/ 208 h 260"/>
                  <a:gd name="T94" fmla="*/ 167 w 167"/>
                  <a:gd name="T95" fmla="*/ 223 h 260"/>
                  <a:gd name="T96" fmla="*/ 149 w 167"/>
                  <a:gd name="T97" fmla="*/ 249 h 260"/>
                  <a:gd name="T98" fmla="*/ 146 w 167"/>
                  <a:gd name="T99" fmla="*/ 260 h 260"/>
                  <a:gd name="T100" fmla="*/ 131 w 167"/>
                  <a:gd name="T101" fmla="*/ 252 h 260"/>
                  <a:gd name="T102" fmla="*/ 116 w 167"/>
                  <a:gd name="T103" fmla="*/ 252 h 260"/>
                  <a:gd name="T104" fmla="*/ 92 w 167"/>
                  <a:gd name="T105" fmla="*/ 233 h 260"/>
                  <a:gd name="T106" fmla="*/ 104 w 167"/>
                  <a:gd name="T107" fmla="*/ 223 h 260"/>
                  <a:gd name="T108" fmla="*/ 113 w 167"/>
                  <a:gd name="T109" fmla="*/ 219 h 260"/>
                  <a:gd name="T110" fmla="*/ 128 w 167"/>
                  <a:gd name="T111" fmla="*/ 219 h 260"/>
                  <a:gd name="T112" fmla="*/ 128 w 167"/>
                  <a:gd name="T113" fmla="*/ 216 h 260"/>
                  <a:gd name="T114" fmla="*/ 113 w 167"/>
                  <a:gd name="T115" fmla="*/ 217 h 260"/>
                  <a:gd name="T116" fmla="*/ 92 w 167"/>
                  <a:gd name="T117" fmla="*/ 228 h 260"/>
                  <a:gd name="T118" fmla="*/ 82 w 167"/>
                  <a:gd name="T119" fmla="*/ 22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" h="260">
                    <a:moveTo>
                      <a:pt x="82" y="214"/>
                    </a:moveTo>
                    <a:lnTo>
                      <a:pt x="82" y="220"/>
                    </a:lnTo>
                    <a:lnTo>
                      <a:pt x="84" y="233"/>
                    </a:lnTo>
                    <a:lnTo>
                      <a:pt x="73" y="237"/>
                    </a:lnTo>
                    <a:lnTo>
                      <a:pt x="67" y="239"/>
                    </a:lnTo>
                    <a:lnTo>
                      <a:pt x="58" y="236"/>
                    </a:lnTo>
                    <a:lnTo>
                      <a:pt x="51" y="239"/>
                    </a:lnTo>
                    <a:lnTo>
                      <a:pt x="46" y="233"/>
                    </a:lnTo>
                    <a:lnTo>
                      <a:pt x="38" y="230"/>
                    </a:lnTo>
                    <a:lnTo>
                      <a:pt x="31" y="230"/>
                    </a:lnTo>
                    <a:lnTo>
                      <a:pt x="26" y="233"/>
                    </a:lnTo>
                    <a:lnTo>
                      <a:pt x="23" y="223"/>
                    </a:lnTo>
                    <a:lnTo>
                      <a:pt x="17" y="217"/>
                    </a:lnTo>
                    <a:lnTo>
                      <a:pt x="5" y="199"/>
                    </a:lnTo>
                    <a:lnTo>
                      <a:pt x="0" y="198"/>
                    </a:lnTo>
                    <a:lnTo>
                      <a:pt x="0" y="193"/>
                    </a:lnTo>
                    <a:lnTo>
                      <a:pt x="3" y="185"/>
                    </a:lnTo>
                    <a:lnTo>
                      <a:pt x="11" y="179"/>
                    </a:lnTo>
                    <a:lnTo>
                      <a:pt x="19" y="178"/>
                    </a:lnTo>
                    <a:lnTo>
                      <a:pt x="25" y="170"/>
                    </a:lnTo>
                    <a:lnTo>
                      <a:pt x="31" y="172"/>
                    </a:lnTo>
                    <a:lnTo>
                      <a:pt x="31" y="166"/>
                    </a:lnTo>
                    <a:lnTo>
                      <a:pt x="44" y="163"/>
                    </a:lnTo>
                    <a:lnTo>
                      <a:pt x="49" y="173"/>
                    </a:lnTo>
                    <a:lnTo>
                      <a:pt x="49" y="178"/>
                    </a:lnTo>
                    <a:lnTo>
                      <a:pt x="58" y="173"/>
                    </a:lnTo>
                    <a:lnTo>
                      <a:pt x="60" y="158"/>
                    </a:lnTo>
                    <a:lnTo>
                      <a:pt x="67" y="147"/>
                    </a:lnTo>
                    <a:lnTo>
                      <a:pt x="72" y="152"/>
                    </a:lnTo>
                    <a:lnTo>
                      <a:pt x="81" y="152"/>
                    </a:lnTo>
                    <a:lnTo>
                      <a:pt x="84" y="147"/>
                    </a:lnTo>
                    <a:lnTo>
                      <a:pt x="79" y="138"/>
                    </a:lnTo>
                    <a:lnTo>
                      <a:pt x="79" y="129"/>
                    </a:lnTo>
                    <a:lnTo>
                      <a:pt x="84" y="126"/>
                    </a:lnTo>
                    <a:lnTo>
                      <a:pt x="84" y="116"/>
                    </a:lnTo>
                    <a:lnTo>
                      <a:pt x="82" y="106"/>
                    </a:lnTo>
                    <a:lnTo>
                      <a:pt x="82" y="100"/>
                    </a:lnTo>
                    <a:lnTo>
                      <a:pt x="88" y="97"/>
                    </a:lnTo>
                    <a:lnTo>
                      <a:pt x="90" y="90"/>
                    </a:lnTo>
                    <a:lnTo>
                      <a:pt x="85" y="78"/>
                    </a:lnTo>
                    <a:lnTo>
                      <a:pt x="76" y="78"/>
                    </a:lnTo>
                    <a:lnTo>
                      <a:pt x="69" y="75"/>
                    </a:lnTo>
                    <a:lnTo>
                      <a:pt x="58" y="76"/>
                    </a:lnTo>
                    <a:lnTo>
                      <a:pt x="61" y="58"/>
                    </a:lnTo>
                    <a:lnTo>
                      <a:pt x="63" y="56"/>
                    </a:lnTo>
                    <a:lnTo>
                      <a:pt x="64" y="43"/>
                    </a:lnTo>
                    <a:lnTo>
                      <a:pt x="69" y="35"/>
                    </a:lnTo>
                    <a:lnTo>
                      <a:pt x="70" y="27"/>
                    </a:lnTo>
                    <a:lnTo>
                      <a:pt x="73" y="29"/>
                    </a:lnTo>
                    <a:lnTo>
                      <a:pt x="75" y="17"/>
                    </a:lnTo>
                    <a:lnTo>
                      <a:pt x="85" y="11"/>
                    </a:lnTo>
                    <a:lnTo>
                      <a:pt x="85" y="8"/>
                    </a:lnTo>
                    <a:lnTo>
                      <a:pt x="101" y="5"/>
                    </a:lnTo>
                    <a:lnTo>
                      <a:pt x="107" y="2"/>
                    </a:lnTo>
                    <a:lnTo>
                      <a:pt x="110" y="3"/>
                    </a:lnTo>
                    <a:lnTo>
                      <a:pt x="116" y="0"/>
                    </a:lnTo>
                    <a:lnTo>
                      <a:pt x="122" y="2"/>
                    </a:lnTo>
                    <a:lnTo>
                      <a:pt x="126" y="5"/>
                    </a:lnTo>
                    <a:lnTo>
                      <a:pt x="120" y="11"/>
                    </a:lnTo>
                    <a:lnTo>
                      <a:pt x="122" y="23"/>
                    </a:lnTo>
                    <a:lnTo>
                      <a:pt x="120" y="27"/>
                    </a:lnTo>
                    <a:lnTo>
                      <a:pt x="125" y="29"/>
                    </a:lnTo>
                    <a:lnTo>
                      <a:pt x="134" y="32"/>
                    </a:lnTo>
                    <a:lnTo>
                      <a:pt x="132" y="43"/>
                    </a:lnTo>
                    <a:lnTo>
                      <a:pt x="137" y="50"/>
                    </a:lnTo>
                    <a:lnTo>
                      <a:pt x="139" y="67"/>
                    </a:lnTo>
                    <a:lnTo>
                      <a:pt x="145" y="75"/>
                    </a:lnTo>
                    <a:lnTo>
                      <a:pt x="146" y="87"/>
                    </a:lnTo>
                    <a:lnTo>
                      <a:pt x="146" y="91"/>
                    </a:lnTo>
                    <a:lnTo>
                      <a:pt x="145" y="94"/>
                    </a:lnTo>
                    <a:lnTo>
                      <a:pt x="148" y="103"/>
                    </a:lnTo>
                    <a:lnTo>
                      <a:pt x="148" y="109"/>
                    </a:lnTo>
                    <a:lnTo>
                      <a:pt x="136" y="117"/>
                    </a:lnTo>
                    <a:lnTo>
                      <a:pt x="140" y="126"/>
                    </a:lnTo>
                    <a:lnTo>
                      <a:pt x="143" y="129"/>
                    </a:lnTo>
                    <a:lnTo>
                      <a:pt x="146" y="128"/>
                    </a:lnTo>
                    <a:lnTo>
                      <a:pt x="158" y="143"/>
                    </a:lnTo>
                    <a:lnTo>
                      <a:pt x="154" y="154"/>
                    </a:lnTo>
                    <a:lnTo>
                      <a:pt x="152" y="157"/>
                    </a:lnTo>
                    <a:lnTo>
                      <a:pt x="155" y="161"/>
                    </a:lnTo>
                    <a:lnTo>
                      <a:pt x="152" y="166"/>
                    </a:lnTo>
                    <a:lnTo>
                      <a:pt x="152" y="172"/>
                    </a:lnTo>
                    <a:lnTo>
                      <a:pt x="155" y="179"/>
                    </a:lnTo>
                    <a:lnTo>
                      <a:pt x="154" y="182"/>
                    </a:lnTo>
                    <a:lnTo>
                      <a:pt x="145" y="185"/>
                    </a:lnTo>
                    <a:lnTo>
                      <a:pt x="143" y="189"/>
                    </a:lnTo>
                    <a:lnTo>
                      <a:pt x="145" y="193"/>
                    </a:lnTo>
                    <a:lnTo>
                      <a:pt x="143" y="199"/>
                    </a:lnTo>
                    <a:lnTo>
                      <a:pt x="142" y="204"/>
                    </a:lnTo>
                    <a:lnTo>
                      <a:pt x="146" y="204"/>
                    </a:lnTo>
                    <a:lnTo>
                      <a:pt x="149" y="202"/>
                    </a:lnTo>
                    <a:lnTo>
                      <a:pt x="152" y="205"/>
                    </a:lnTo>
                    <a:lnTo>
                      <a:pt x="160" y="208"/>
                    </a:lnTo>
                    <a:lnTo>
                      <a:pt x="166" y="208"/>
                    </a:lnTo>
                    <a:lnTo>
                      <a:pt x="166" y="219"/>
                    </a:lnTo>
                    <a:lnTo>
                      <a:pt x="167" y="223"/>
                    </a:lnTo>
                    <a:lnTo>
                      <a:pt x="155" y="236"/>
                    </a:lnTo>
                    <a:lnTo>
                      <a:pt x="149" y="249"/>
                    </a:lnTo>
                    <a:lnTo>
                      <a:pt x="148" y="251"/>
                    </a:lnTo>
                    <a:lnTo>
                      <a:pt x="146" y="260"/>
                    </a:lnTo>
                    <a:lnTo>
                      <a:pt x="140" y="260"/>
                    </a:lnTo>
                    <a:lnTo>
                      <a:pt x="131" y="252"/>
                    </a:lnTo>
                    <a:lnTo>
                      <a:pt x="119" y="249"/>
                    </a:lnTo>
                    <a:lnTo>
                      <a:pt x="116" y="252"/>
                    </a:lnTo>
                    <a:lnTo>
                      <a:pt x="111" y="252"/>
                    </a:lnTo>
                    <a:lnTo>
                      <a:pt x="92" y="233"/>
                    </a:lnTo>
                    <a:lnTo>
                      <a:pt x="92" y="230"/>
                    </a:lnTo>
                    <a:lnTo>
                      <a:pt x="104" y="223"/>
                    </a:lnTo>
                    <a:lnTo>
                      <a:pt x="107" y="219"/>
                    </a:lnTo>
                    <a:lnTo>
                      <a:pt x="113" y="219"/>
                    </a:lnTo>
                    <a:lnTo>
                      <a:pt x="120" y="216"/>
                    </a:lnTo>
                    <a:lnTo>
                      <a:pt x="128" y="219"/>
                    </a:lnTo>
                    <a:lnTo>
                      <a:pt x="131" y="219"/>
                    </a:lnTo>
                    <a:lnTo>
                      <a:pt x="128" y="216"/>
                    </a:lnTo>
                    <a:lnTo>
                      <a:pt x="119" y="214"/>
                    </a:lnTo>
                    <a:lnTo>
                      <a:pt x="113" y="217"/>
                    </a:lnTo>
                    <a:lnTo>
                      <a:pt x="107" y="216"/>
                    </a:lnTo>
                    <a:lnTo>
                      <a:pt x="92" y="228"/>
                    </a:lnTo>
                    <a:lnTo>
                      <a:pt x="85" y="230"/>
                    </a:lnTo>
                    <a:lnTo>
                      <a:pt x="82" y="222"/>
                    </a:lnTo>
                    <a:lnTo>
                      <a:pt x="82" y="2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1" name="Freeform 2298">
                <a:extLst>
                  <a:ext uri="{FF2B5EF4-FFF2-40B4-BE49-F238E27FC236}">
                    <a16:creationId xmlns:a16="http://schemas.microsoft.com/office/drawing/2014/main" id="{FC59F9AA-FCB7-4047-E15A-4AB60D17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113"/>
                <a:ext cx="56" cy="75"/>
              </a:xfrm>
              <a:custGeom>
                <a:avLst/>
                <a:gdLst>
                  <a:gd name="T0" fmla="*/ 9 w 112"/>
                  <a:gd name="T1" fmla="*/ 80 h 149"/>
                  <a:gd name="T2" fmla="*/ 6 w 112"/>
                  <a:gd name="T3" fmla="*/ 84 h 149"/>
                  <a:gd name="T4" fmla="*/ 2 w 112"/>
                  <a:gd name="T5" fmla="*/ 102 h 149"/>
                  <a:gd name="T6" fmla="*/ 8 w 112"/>
                  <a:gd name="T7" fmla="*/ 108 h 149"/>
                  <a:gd name="T8" fmla="*/ 9 w 112"/>
                  <a:gd name="T9" fmla="*/ 110 h 149"/>
                  <a:gd name="T10" fmla="*/ 18 w 112"/>
                  <a:gd name="T11" fmla="*/ 119 h 149"/>
                  <a:gd name="T12" fmla="*/ 12 w 112"/>
                  <a:gd name="T13" fmla="*/ 121 h 149"/>
                  <a:gd name="T14" fmla="*/ 20 w 112"/>
                  <a:gd name="T15" fmla="*/ 127 h 149"/>
                  <a:gd name="T16" fmla="*/ 24 w 112"/>
                  <a:gd name="T17" fmla="*/ 134 h 149"/>
                  <a:gd name="T18" fmla="*/ 33 w 112"/>
                  <a:gd name="T19" fmla="*/ 133 h 149"/>
                  <a:gd name="T20" fmla="*/ 41 w 112"/>
                  <a:gd name="T21" fmla="*/ 139 h 149"/>
                  <a:gd name="T22" fmla="*/ 55 w 112"/>
                  <a:gd name="T23" fmla="*/ 146 h 149"/>
                  <a:gd name="T24" fmla="*/ 80 w 112"/>
                  <a:gd name="T25" fmla="*/ 140 h 149"/>
                  <a:gd name="T26" fmla="*/ 79 w 112"/>
                  <a:gd name="T27" fmla="*/ 122 h 149"/>
                  <a:gd name="T28" fmla="*/ 80 w 112"/>
                  <a:gd name="T29" fmla="*/ 111 h 149"/>
                  <a:gd name="T30" fmla="*/ 88 w 112"/>
                  <a:gd name="T31" fmla="*/ 114 h 149"/>
                  <a:gd name="T32" fmla="*/ 99 w 112"/>
                  <a:gd name="T33" fmla="*/ 116 h 149"/>
                  <a:gd name="T34" fmla="*/ 103 w 112"/>
                  <a:gd name="T35" fmla="*/ 93 h 149"/>
                  <a:gd name="T36" fmla="*/ 112 w 112"/>
                  <a:gd name="T37" fmla="*/ 90 h 149"/>
                  <a:gd name="T38" fmla="*/ 99 w 112"/>
                  <a:gd name="T39" fmla="*/ 81 h 149"/>
                  <a:gd name="T40" fmla="*/ 91 w 112"/>
                  <a:gd name="T41" fmla="*/ 73 h 149"/>
                  <a:gd name="T42" fmla="*/ 91 w 112"/>
                  <a:gd name="T43" fmla="*/ 67 h 149"/>
                  <a:gd name="T44" fmla="*/ 85 w 112"/>
                  <a:gd name="T45" fmla="*/ 57 h 149"/>
                  <a:gd name="T46" fmla="*/ 91 w 112"/>
                  <a:gd name="T47" fmla="*/ 45 h 149"/>
                  <a:gd name="T48" fmla="*/ 102 w 112"/>
                  <a:gd name="T49" fmla="*/ 29 h 149"/>
                  <a:gd name="T50" fmla="*/ 105 w 112"/>
                  <a:gd name="T51" fmla="*/ 23 h 149"/>
                  <a:gd name="T52" fmla="*/ 97 w 112"/>
                  <a:gd name="T53" fmla="*/ 2 h 149"/>
                  <a:gd name="T54" fmla="*/ 82 w 112"/>
                  <a:gd name="T55" fmla="*/ 2 h 149"/>
                  <a:gd name="T56" fmla="*/ 70 w 112"/>
                  <a:gd name="T57" fmla="*/ 7 h 149"/>
                  <a:gd name="T58" fmla="*/ 55 w 112"/>
                  <a:gd name="T59" fmla="*/ 4 h 149"/>
                  <a:gd name="T60" fmla="*/ 55 w 112"/>
                  <a:gd name="T61" fmla="*/ 8 h 149"/>
                  <a:gd name="T62" fmla="*/ 49 w 112"/>
                  <a:gd name="T63" fmla="*/ 17 h 149"/>
                  <a:gd name="T64" fmla="*/ 46 w 112"/>
                  <a:gd name="T65" fmla="*/ 29 h 149"/>
                  <a:gd name="T66" fmla="*/ 61 w 112"/>
                  <a:gd name="T67" fmla="*/ 35 h 149"/>
                  <a:gd name="T68" fmla="*/ 73 w 112"/>
                  <a:gd name="T69" fmla="*/ 40 h 149"/>
                  <a:gd name="T70" fmla="*/ 61 w 112"/>
                  <a:gd name="T71" fmla="*/ 55 h 149"/>
                  <a:gd name="T72" fmla="*/ 55 w 112"/>
                  <a:gd name="T73" fmla="*/ 72 h 149"/>
                  <a:gd name="T74" fmla="*/ 46 w 112"/>
                  <a:gd name="T75" fmla="*/ 83 h 149"/>
                  <a:gd name="T76" fmla="*/ 26 w 112"/>
                  <a:gd name="T77" fmla="*/ 70 h 149"/>
                  <a:gd name="T78" fmla="*/ 21 w 112"/>
                  <a:gd name="T79" fmla="*/ 75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2" h="149">
                    <a:moveTo>
                      <a:pt x="15" y="80"/>
                    </a:moveTo>
                    <a:lnTo>
                      <a:pt x="9" y="80"/>
                    </a:lnTo>
                    <a:lnTo>
                      <a:pt x="8" y="84"/>
                    </a:lnTo>
                    <a:lnTo>
                      <a:pt x="6" y="84"/>
                    </a:lnTo>
                    <a:lnTo>
                      <a:pt x="0" y="90"/>
                    </a:lnTo>
                    <a:lnTo>
                      <a:pt x="2" y="102"/>
                    </a:lnTo>
                    <a:lnTo>
                      <a:pt x="5" y="104"/>
                    </a:lnTo>
                    <a:lnTo>
                      <a:pt x="8" y="108"/>
                    </a:lnTo>
                    <a:lnTo>
                      <a:pt x="14" y="107"/>
                    </a:lnTo>
                    <a:lnTo>
                      <a:pt x="9" y="110"/>
                    </a:lnTo>
                    <a:lnTo>
                      <a:pt x="12" y="116"/>
                    </a:lnTo>
                    <a:lnTo>
                      <a:pt x="18" y="119"/>
                    </a:lnTo>
                    <a:lnTo>
                      <a:pt x="14" y="118"/>
                    </a:lnTo>
                    <a:lnTo>
                      <a:pt x="12" y="121"/>
                    </a:lnTo>
                    <a:lnTo>
                      <a:pt x="15" y="127"/>
                    </a:lnTo>
                    <a:lnTo>
                      <a:pt x="20" y="127"/>
                    </a:lnTo>
                    <a:lnTo>
                      <a:pt x="21" y="133"/>
                    </a:lnTo>
                    <a:lnTo>
                      <a:pt x="24" y="134"/>
                    </a:lnTo>
                    <a:lnTo>
                      <a:pt x="38" y="128"/>
                    </a:lnTo>
                    <a:lnTo>
                      <a:pt x="33" y="133"/>
                    </a:lnTo>
                    <a:lnTo>
                      <a:pt x="41" y="136"/>
                    </a:lnTo>
                    <a:lnTo>
                      <a:pt x="41" y="139"/>
                    </a:lnTo>
                    <a:lnTo>
                      <a:pt x="50" y="149"/>
                    </a:lnTo>
                    <a:lnTo>
                      <a:pt x="55" y="146"/>
                    </a:lnTo>
                    <a:lnTo>
                      <a:pt x="82" y="146"/>
                    </a:lnTo>
                    <a:lnTo>
                      <a:pt x="80" y="140"/>
                    </a:lnTo>
                    <a:lnTo>
                      <a:pt x="80" y="130"/>
                    </a:lnTo>
                    <a:lnTo>
                      <a:pt x="79" y="122"/>
                    </a:lnTo>
                    <a:lnTo>
                      <a:pt x="80" y="116"/>
                    </a:lnTo>
                    <a:lnTo>
                      <a:pt x="80" y="111"/>
                    </a:lnTo>
                    <a:lnTo>
                      <a:pt x="87" y="111"/>
                    </a:lnTo>
                    <a:lnTo>
                      <a:pt x="88" y="114"/>
                    </a:lnTo>
                    <a:lnTo>
                      <a:pt x="96" y="113"/>
                    </a:lnTo>
                    <a:lnTo>
                      <a:pt x="99" y="116"/>
                    </a:lnTo>
                    <a:lnTo>
                      <a:pt x="103" y="107"/>
                    </a:lnTo>
                    <a:lnTo>
                      <a:pt x="103" y="93"/>
                    </a:lnTo>
                    <a:lnTo>
                      <a:pt x="108" y="93"/>
                    </a:lnTo>
                    <a:lnTo>
                      <a:pt x="112" y="90"/>
                    </a:lnTo>
                    <a:lnTo>
                      <a:pt x="109" y="81"/>
                    </a:lnTo>
                    <a:lnTo>
                      <a:pt x="99" y="81"/>
                    </a:lnTo>
                    <a:lnTo>
                      <a:pt x="99" y="76"/>
                    </a:lnTo>
                    <a:lnTo>
                      <a:pt x="91" y="73"/>
                    </a:lnTo>
                    <a:lnTo>
                      <a:pt x="85" y="76"/>
                    </a:lnTo>
                    <a:lnTo>
                      <a:pt x="91" y="67"/>
                    </a:lnTo>
                    <a:lnTo>
                      <a:pt x="88" y="63"/>
                    </a:lnTo>
                    <a:lnTo>
                      <a:pt x="85" y="57"/>
                    </a:lnTo>
                    <a:lnTo>
                      <a:pt x="90" y="51"/>
                    </a:lnTo>
                    <a:lnTo>
                      <a:pt x="91" y="45"/>
                    </a:lnTo>
                    <a:lnTo>
                      <a:pt x="97" y="46"/>
                    </a:lnTo>
                    <a:lnTo>
                      <a:pt x="102" y="29"/>
                    </a:lnTo>
                    <a:lnTo>
                      <a:pt x="102" y="26"/>
                    </a:lnTo>
                    <a:lnTo>
                      <a:pt x="105" y="23"/>
                    </a:lnTo>
                    <a:lnTo>
                      <a:pt x="108" y="8"/>
                    </a:lnTo>
                    <a:lnTo>
                      <a:pt x="97" y="2"/>
                    </a:lnTo>
                    <a:lnTo>
                      <a:pt x="91" y="0"/>
                    </a:lnTo>
                    <a:lnTo>
                      <a:pt x="82" y="2"/>
                    </a:lnTo>
                    <a:lnTo>
                      <a:pt x="82" y="4"/>
                    </a:lnTo>
                    <a:lnTo>
                      <a:pt x="70" y="7"/>
                    </a:lnTo>
                    <a:lnTo>
                      <a:pt x="67" y="2"/>
                    </a:lnTo>
                    <a:lnTo>
                      <a:pt x="55" y="4"/>
                    </a:lnTo>
                    <a:lnTo>
                      <a:pt x="53" y="2"/>
                    </a:lnTo>
                    <a:lnTo>
                      <a:pt x="55" y="8"/>
                    </a:lnTo>
                    <a:lnTo>
                      <a:pt x="52" y="10"/>
                    </a:lnTo>
                    <a:lnTo>
                      <a:pt x="49" y="17"/>
                    </a:lnTo>
                    <a:lnTo>
                      <a:pt x="49" y="25"/>
                    </a:lnTo>
                    <a:lnTo>
                      <a:pt x="46" y="29"/>
                    </a:lnTo>
                    <a:lnTo>
                      <a:pt x="50" y="34"/>
                    </a:lnTo>
                    <a:lnTo>
                      <a:pt x="61" y="35"/>
                    </a:lnTo>
                    <a:lnTo>
                      <a:pt x="65" y="35"/>
                    </a:lnTo>
                    <a:lnTo>
                      <a:pt x="73" y="40"/>
                    </a:lnTo>
                    <a:lnTo>
                      <a:pt x="73" y="48"/>
                    </a:lnTo>
                    <a:lnTo>
                      <a:pt x="61" y="55"/>
                    </a:lnTo>
                    <a:lnTo>
                      <a:pt x="59" y="66"/>
                    </a:lnTo>
                    <a:lnTo>
                      <a:pt x="55" y="72"/>
                    </a:lnTo>
                    <a:lnTo>
                      <a:pt x="52" y="78"/>
                    </a:lnTo>
                    <a:lnTo>
                      <a:pt x="46" y="83"/>
                    </a:lnTo>
                    <a:lnTo>
                      <a:pt x="27" y="73"/>
                    </a:lnTo>
                    <a:lnTo>
                      <a:pt x="26" y="70"/>
                    </a:lnTo>
                    <a:lnTo>
                      <a:pt x="21" y="70"/>
                    </a:lnTo>
                    <a:lnTo>
                      <a:pt x="21" y="75"/>
                    </a:lnTo>
                    <a:lnTo>
                      <a:pt x="15" y="8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2" name="Freeform 2299">
                <a:extLst>
                  <a:ext uri="{FF2B5EF4-FFF2-40B4-BE49-F238E27FC236}">
                    <a16:creationId xmlns:a16="http://schemas.microsoft.com/office/drawing/2014/main" id="{2FB2CB48-B064-22A0-C651-1A6860DD4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113"/>
                <a:ext cx="56" cy="75"/>
              </a:xfrm>
              <a:custGeom>
                <a:avLst/>
                <a:gdLst>
                  <a:gd name="T0" fmla="*/ 21 w 112"/>
                  <a:gd name="T1" fmla="*/ 75 h 149"/>
                  <a:gd name="T2" fmla="*/ 26 w 112"/>
                  <a:gd name="T3" fmla="*/ 70 h 149"/>
                  <a:gd name="T4" fmla="*/ 46 w 112"/>
                  <a:gd name="T5" fmla="*/ 83 h 149"/>
                  <a:gd name="T6" fmla="*/ 55 w 112"/>
                  <a:gd name="T7" fmla="*/ 72 h 149"/>
                  <a:gd name="T8" fmla="*/ 61 w 112"/>
                  <a:gd name="T9" fmla="*/ 55 h 149"/>
                  <a:gd name="T10" fmla="*/ 73 w 112"/>
                  <a:gd name="T11" fmla="*/ 40 h 149"/>
                  <a:gd name="T12" fmla="*/ 61 w 112"/>
                  <a:gd name="T13" fmla="*/ 35 h 149"/>
                  <a:gd name="T14" fmla="*/ 46 w 112"/>
                  <a:gd name="T15" fmla="*/ 29 h 149"/>
                  <a:gd name="T16" fmla="*/ 49 w 112"/>
                  <a:gd name="T17" fmla="*/ 17 h 149"/>
                  <a:gd name="T18" fmla="*/ 55 w 112"/>
                  <a:gd name="T19" fmla="*/ 8 h 149"/>
                  <a:gd name="T20" fmla="*/ 55 w 112"/>
                  <a:gd name="T21" fmla="*/ 4 h 149"/>
                  <a:gd name="T22" fmla="*/ 70 w 112"/>
                  <a:gd name="T23" fmla="*/ 7 h 149"/>
                  <a:gd name="T24" fmla="*/ 82 w 112"/>
                  <a:gd name="T25" fmla="*/ 2 h 149"/>
                  <a:gd name="T26" fmla="*/ 97 w 112"/>
                  <a:gd name="T27" fmla="*/ 2 h 149"/>
                  <a:gd name="T28" fmla="*/ 105 w 112"/>
                  <a:gd name="T29" fmla="*/ 23 h 149"/>
                  <a:gd name="T30" fmla="*/ 102 w 112"/>
                  <a:gd name="T31" fmla="*/ 29 h 149"/>
                  <a:gd name="T32" fmla="*/ 91 w 112"/>
                  <a:gd name="T33" fmla="*/ 45 h 149"/>
                  <a:gd name="T34" fmla="*/ 85 w 112"/>
                  <a:gd name="T35" fmla="*/ 57 h 149"/>
                  <a:gd name="T36" fmla="*/ 91 w 112"/>
                  <a:gd name="T37" fmla="*/ 67 h 149"/>
                  <a:gd name="T38" fmla="*/ 91 w 112"/>
                  <a:gd name="T39" fmla="*/ 73 h 149"/>
                  <a:gd name="T40" fmla="*/ 99 w 112"/>
                  <a:gd name="T41" fmla="*/ 81 h 149"/>
                  <a:gd name="T42" fmla="*/ 112 w 112"/>
                  <a:gd name="T43" fmla="*/ 90 h 149"/>
                  <a:gd name="T44" fmla="*/ 103 w 112"/>
                  <a:gd name="T45" fmla="*/ 93 h 149"/>
                  <a:gd name="T46" fmla="*/ 99 w 112"/>
                  <a:gd name="T47" fmla="*/ 116 h 149"/>
                  <a:gd name="T48" fmla="*/ 88 w 112"/>
                  <a:gd name="T49" fmla="*/ 114 h 149"/>
                  <a:gd name="T50" fmla="*/ 80 w 112"/>
                  <a:gd name="T51" fmla="*/ 111 h 149"/>
                  <a:gd name="T52" fmla="*/ 79 w 112"/>
                  <a:gd name="T53" fmla="*/ 122 h 149"/>
                  <a:gd name="T54" fmla="*/ 80 w 112"/>
                  <a:gd name="T55" fmla="*/ 140 h 149"/>
                  <a:gd name="T56" fmla="*/ 55 w 112"/>
                  <a:gd name="T57" fmla="*/ 146 h 149"/>
                  <a:gd name="T58" fmla="*/ 41 w 112"/>
                  <a:gd name="T59" fmla="*/ 139 h 149"/>
                  <a:gd name="T60" fmla="*/ 33 w 112"/>
                  <a:gd name="T61" fmla="*/ 133 h 149"/>
                  <a:gd name="T62" fmla="*/ 24 w 112"/>
                  <a:gd name="T63" fmla="*/ 134 h 149"/>
                  <a:gd name="T64" fmla="*/ 20 w 112"/>
                  <a:gd name="T65" fmla="*/ 127 h 149"/>
                  <a:gd name="T66" fmla="*/ 12 w 112"/>
                  <a:gd name="T67" fmla="*/ 121 h 149"/>
                  <a:gd name="T68" fmla="*/ 18 w 112"/>
                  <a:gd name="T69" fmla="*/ 119 h 149"/>
                  <a:gd name="T70" fmla="*/ 9 w 112"/>
                  <a:gd name="T71" fmla="*/ 110 h 149"/>
                  <a:gd name="T72" fmla="*/ 8 w 112"/>
                  <a:gd name="T73" fmla="*/ 108 h 149"/>
                  <a:gd name="T74" fmla="*/ 2 w 112"/>
                  <a:gd name="T75" fmla="*/ 102 h 149"/>
                  <a:gd name="T76" fmla="*/ 6 w 112"/>
                  <a:gd name="T77" fmla="*/ 84 h 149"/>
                  <a:gd name="T78" fmla="*/ 9 w 112"/>
                  <a:gd name="T79" fmla="*/ 8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2" h="149">
                    <a:moveTo>
                      <a:pt x="15" y="80"/>
                    </a:moveTo>
                    <a:lnTo>
                      <a:pt x="21" y="75"/>
                    </a:lnTo>
                    <a:lnTo>
                      <a:pt x="21" y="70"/>
                    </a:lnTo>
                    <a:lnTo>
                      <a:pt x="26" y="70"/>
                    </a:lnTo>
                    <a:lnTo>
                      <a:pt x="27" y="73"/>
                    </a:lnTo>
                    <a:lnTo>
                      <a:pt x="46" y="83"/>
                    </a:lnTo>
                    <a:lnTo>
                      <a:pt x="52" y="78"/>
                    </a:lnTo>
                    <a:lnTo>
                      <a:pt x="55" y="72"/>
                    </a:lnTo>
                    <a:lnTo>
                      <a:pt x="59" y="66"/>
                    </a:lnTo>
                    <a:lnTo>
                      <a:pt x="61" y="55"/>
                    </a:lnTo>
                    <a:lnTo>
                      <a:pt x="73" y="48"/>
                    </a:lnTo>
                    <a:lnTo>
                      <a:pt x="73" y="40"/>
                    </a:lnTo>
                    <a:lnTo>
                      <a:pt x="65" y="35"/>
                    </a:lnTo>
                    <a:lnTo>
                      <a:pt x="61" y="35"/>
                    </a:lnTo>
                    <a:lnTo>
                      <a:pt x="50" y="34"/>
                    </a:lnTo>
                    <a:lnTo>
                      <a:pt x="46" y="29"/>
                    </a:lnTo>
                    <a:lnTo>
                      <a:pt x="49" y="25"/>
                    </a:lnTo>
                    <a:lnTo>
                      <a:pt x="49" y="17"/>
                    </a:lnTo>
                    <a:lnTo>
                      <a:pt x="52" y="10"/>
                    </a:lnTo>
                    <a:lnTo>
                      <a:pt x="55" y="8"/>
                    </a:lnTo>
                    <a:lnTo>
                      <a:pt x="53" y="2"/>
                    </a:lnTo>
                    <a:lnTo>
                      <a:pt x="55" y="4"/>
                    </a:lnTo>
                    <a:lnTo>
                      <a:pt x="67" y="2"/>
                    </a:lnTo>
                    <a:lnTo>
                      <a:pt x="70" y="7"/>
                    </a:lnTo>
                    <a:lnTo>
                      <a:pt x="82" y="4"/>
                    </a:lnTo>
                    <a:lnTo>
                      <a:pt x="82" y="2"/>
                    </a:lnTo>
                    <a:lnTo>
                      <a:pt x="91" y="0"/>
                    </a:lnTo>
                    <a:lnTo>
                      <a:pt x="97" y="2"/>
                    </a:lnTo>
                    <a:lnTo>
                      <a:pt x="108" y="8"/>
                    </a:lnTo>
                    <a:lnTo>
                      <a:pt x="105" y="23"/>
                    </a:lnTo>
                    <a:lnTo>
                      <a:pt x="102" y="26"/>
                    </a:lnTo>
                    <a:lnTo>
                      <a:pt x="102" y="29"/>
                    </a:lnTo>
                    <a:lnTo>
                      <a:pt x="97" y="46"/>
                    </a:lnTo>
                    <a:lnTo>
                      <a:pt x="91" y="45"/>
                    </a:lnTo>
                    <a:lnTo>
                      <a:pt x="90" y="51"/>
                    </a:lnTo>
                    <a:lnTo>
                      <a:pt x="85" y="57"/>
                    </a:lnTo>
                    <a:lnTo>
                      <a:pt x="88" y="63"/>
                    </a:lnTo>
                    <a:lnTo>
                      <a:pt x="91" y="67"/>
                    </a:lnTo>
                    <a:lnTo>
                      <a:pt x="85" y="76"/>
                    </a:lnTo>
                    <a:lnTo>
                      <a:pt x="91" y="73"/>
                    </a:lnTo>
                    <a:lnTo>
                      <a:pt x="99" y="76"/>
                    </a:lnTo>
                    <a:lnTo>
                      <a:pt x="99" y="81"/>
                    </a:lnTo>
                    <a:lnTo>
                      <a:pt x="109" y="81"/>
                    </a:lnTo>
                    <a:lnTo>
                      <a:pt x="112" y="90"/>
                    </a:lnTo>
                    <a:lnTo>
                      <a:pt x="108" y="93"/>
                    </a:lnTo>
                    <a:lnTo>
                      <a:pt x="103" y="93"/>
                    </a:lnTo>
                    <a:lnTo>
                      <a:pt x="103" y="107"/>
                    </a:lnTo>
                    <a:lnTo>
                      <a:pt x="99" y="116"/>
                    </a:lnTo>
                    <a:lnTo>
                      <a:pt x="96" y="113"/>
                    </a:lnTo>
                    <a:lnTo>
                      <a:pt x="88" y="114"/>
                    </a:lnTo>
                    <a:lnTo>
                      <a:pt x="87" y="111"/>
                    </a:lnTo>
                    <a:lnTo>
                      <a:pt x="80" y="111"/>
                    </a:lnTo>
                    <a:lnTo>
                      <a:pt x="80" y="116"/>
                    </a:lnTo>
                    <a:lnTo>
                      <a:pt x="79" y="122"/>
                    </a:lnTo>
                    <a:lnTo>
                      <a:pt x="80" y="130"/>
                    </a:lnTo>
                    <a:lnTo>
                      <a:pt x="80" y="140"/>
                    </a:lnTo>
                    <a:lnTo>
                      <a:pt x="82" y="146"/>
                    </a:lnTo>
                    <a:lnTo>
                      <a:pt x="55" y="146"/>
                    </a:lnTo>
                    <a:lnTo>
                      <a:pt x="50" y="149"/>
                    </a:lnTo>
                    <a:lnTo>
                      <a:pt x="41" y="139"/>
                    </a:lnTo>
                    <a:lnTo>
                      <a:pt x="41" y="136"/>
                    </a:lnTo>
                    <a:lnTo>
                      <a:pt x="33" y="133"/>
                    </a:lnTo>
                    <a:lnTo>
                      <a:pt x="38" y="128"/>
                    </a:lnTo>
                    <a:lnTo>
                      <a:pt x="24" y="134"/>
                    </a:lnTo>
                    <a:lnTo>
                      <a:pt x="21" y="133"/>
                    </a:lnTo>
                    <a:lnTo>
                      <a:pt x="20" y="127"/>
                    </a:lnTo>
                    <a:lnTo>
                      <a:pt x="15" y="127"/>
                    </a:lnTo>
                    <a:lnTo>
                      <a:pt x="12" y="121"/>
                    </a:lnTo>
                    <a:lnTo>
                      <a:pt x="14" y="118"/>
                    </a:lnTo>
                    <a:lnTo>
                      <a:pt x="18" y="119"/>
                    </a:lnTo>
                    <a:lnTo>
                      <a:pt x="12" y="116"/>
                    </a:lnTo>
                    <a:lnTo>
                      <a:pt x="9" y="110"/>
                    </a:lnTo>
                    <a:lnTo>
                      <a:pt x="14" y="107"/>
                    </a:lnTo>
                    <a:lnTo>
                      <a:pt x="8" y="108"/>
                    </a:lnTo>
                    <a:lnTo>
                      <a:pt x="5" y="104"/>
                    </a:lnTo>
                    <a:lnTo>
                      <a:pt x="2" y="102"/>
                    </a:lnTo>
                    <a:lnTo>
                      <a:pt x="0" y="90"/>
                    </a:lnTo>
                    <a:lnTo>
                      <a:pt x="6" y="84"/>
                    </a:lnTo>
                    <a:lnTo>
                      <a:pt x="8" y="84"/>
                    </a:lnTo>
                    <a:lnTo>
                      <a:pt x="9" y="80"/>
                    </a:lnTo>
                    <a:lnTo>
                      <a:pt x="15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3" name="Freeform 2300">
                <a:extLst>
                  <a:ext uri="{FF2B5EF4-FFF2-40B4-BE49-F238E27FC236}">
                    <a16:creationId xmlns:a16="http://schemas.microsoft.com/office/drawing/2014/main" id="{84DC3BE3-17A8-A265-DE0D-1F8AA8CA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113"/>
                <a:ext cx="56" cy="75"/>
              </a:xfrm>
              <a:custGeom>
                <a:avLst/>
                <a:gdLst>
                  <a:gd name="T0" fmla="*/ 21 w 112"/>
                  <a:gd name="T1" fmla="*/ 75 h 149"/>
                  <a:gd name="T2" fmla="*/ 26 w 112"/>
                  <a:gd name="T3" fmla="*/ 70 h 149"/>
                  <a:gd name="T4" fmla="*/ 46 w 112"/>
                  <a:gd name="T5" fmla="*/ 83 h 149"/>
                  <a:gd name="T6" fmla="*/ 55 w 112"/>
                  <a:gd name="T7" fmla="*/ 72 h 149"/>
                  <a:gd name="T8" fmla="*/ 61 w 112"/>
                  <a:gd name="T9" fmla="*/ 55 h 149"/>
                  <a:gd name="T10" fmla="*/ 73 w 112"/>
                  <a:gd name="T11" fmla="*/ 40 h 149"/>
                  <a:gd name="T12" fmla="*/ 61 w 112"/>
                  <a:gd name="T13" fmla="*/ 35 h 149"/>
                  <a:gd name="T14" fmla="*/ 46 w 112"/>
                  <a:gd name="T15" fmla="*/ 29 h 149"/>
                  <a:gd name="T16" fmla="*/ 49 w 112"/>
                  <a:gd name="T17" fmla="*/ 17 h 149"/>
                  <a:gd name="T18" fmla="*/ 55 w 112"/>
                  <a:gd name="T19" fmla="*/ 8 h 149"/>
                  <a:gd name="T20" fmla="*/ 55 w 112"/>
                  <a:gd name="T21" fmla="*/ 4 h 149"/>
                  <a:gd name="T22" fmla="*/ 70 w 112"/>
                  <a:gd name="T23" fmla="*/ 7 h 149"/>
                  <a:gd name="T24" fmla="*/ 82 w 112"/>
                  <a:gd name="T25" fmla="*/ 2 h 149"/>
                  <a:gd name="T26" fmla="*/ 97 w 112"/>
                  <a:gd name="T27" fmla="*/ 2 h 149"/>
                  <a:gd name="T28" fmla="*/ 105 w 112"/>
                  <a:gd name="T29" fmla="*/ 23 h 149"/>
                  <a:gd name="T30" fmla="*/ 102 w 112"/>
                  <a:gd name="T31" fmla="*/ 29 h 149"/>
                  <a:gd name="T32" fmla="*/ 91 w 112"/>
                  <a:gd name="T33" fmla="*/ 45 h 149"/>
                  <a:gd name="T34" fmla="*/ 85 w 112"/>
                  <a:gd name="T35" fmla="*/ 57 h 149"/>
                  <a:gd name="T36" fmla="*/ 91 w 112"/>
                  <a:gd name="T37" fmla="*/ 67 h 149"/>
                  <a:gd name="T38" fmla="*/ 91 w 112"/>
                  <a:gd name="T39" fmla="*/ 73 h 149"/>
                  <a:gd name="T40" fmla="*/ 99 w 112"/>
                  <a:gd name="T41" fmla="*/ 81 h 149"/>
                  <a:gd name="T42" fmla="*/ 112 w 112"/>
                  <a:gd name="T43" fmla="*/ 90 h 149"/>
                  <a:gd name="T44" fmla="*/ 103 w 112"/>
                  <a:gd name="T45" fmla="*/ 93 h 149"/>
                  <a:gd name="T46" fmla="*/ 99 w 112"/>
                  <a:gd name="T47" fmla="*/ 116 h 149"/>
                  <a:gd name="T48" fmla="*/ 88 w 112"/>
                  <a:gd name="T49" fmla="*/ 114 h 149"/>
                  <a:gd name="T50" fmla="*/ 80 w 112"/>
                  <a:gd name="T51" fmla="*/ 111 h 149"/>
                  <a:gd name="T52" fmla="*/ 79 w 112"/>
                  <a:gd name="T53" fmla="*/ 122 h 149"/>
                  <a:gd name="T54" fmla="*/ 80 w 112"/>
                  <a:gd name="T55" fmla="*/ 140 h 149"/>
                  <a:gd name="T56" fmla="*/ 55 w 112"/>
                  <a:gd name="T57" fmla="*/ 146 h 149"/>
                  <a:gd name="T58" fmla="*/ 41 w 112"/>
                  <a:gd name="T59" fmla="*/ 139 h 149"/>
                  <a:gd name="T60" fmla="*/ 33 w 112"/>
                  <a:gd name="T61" fmla="*/ 133 h 149"/>
                  <a:gd name="T62" fmla="*/ 24 w 112"/>
                  <a:gd name="T63" fmla="*/ 134 h 149"/>
                  <a:gd name="T64" fmla="*/ 20 w 112"/>
                  <a:gd name="T65" fmla="*/ 127 h 149"/>
                  <a:gd name="T66" fmla="*/ 12 w 112"/>
                  <a:gd name="T67" fmla="*/ 121 h 149"/>
                  <a:gd name="T68" fmla="*/ 18 w 112"/>
                  <a:gd name="T69" fmla="*/ 119 h 149"/>
                  <a:gd name="T70" fmla="*/ 9 w 112"/>
                  <a:gd name="T71" fmla="*/ 110 h 149"/>
                  <a:gd name="T72" fmla="*/ 8 w 112"/>
                  <a:gd name="T73" fmla="*/ 108 h 149"/>
                  <a:gd name="T74" fmla="*/ 2 w 112"/>
                  <a:gd name="T75" fmla="*/ 102 h 149"/>
                  <a:gd name="T76" fmla="*/ 6 w 112"/>
                  <a:gd name="T77" fmla="*/ 84 h 149"/>
                  <a:gd name="T78" fmla="*/ 9 w 112"/>
                  <a:gd name="T79" fmla="*/ 8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2" h="149">
                    <a:moveTo>
                      <a:pt x="15" y="80"/>
                    </a:moveTo>
                    <a:lnTo>
                      <a:pt x="21" y="75"/>
                    </a:lnTo>
                    <a:lnTo>
                      <a:pt x="21" y="70"/>
                    </a:lnTo>
                    <a:lnTo>
                      <a:pt x="26" y="70"/>
                    </a:lnTo>
                    <a:lnTo>
                      <a:pt x="27" y="73"/>
                    </a:lnTo>
                    <a:lnTo>
                      <a:pt x="46" y="83"/>
                    </a:lnTo>
                    <a:lnTo>
                      <a:pt x="52" y="78"/>
                    </a:lnTo>
                    <a:lnTo>
                      <a:pt x="55" y="72"/>
                    </a:lnTo>
                    <a:lnTo>
                      <a:pt x="59" y="66"/>
                    </a:lnTo>
                    <a:lnTo>
                      <a:pt x="61" y="55"/>
                    </a:lnTo>
                    <a:lnTo>
                      <a:pt x="73" y="48"/>
                    </a:lnTo>
                    <a:lnTo>
                      <a:pt x="73" y="40"/>
                    </a:lnTo>
                    <a:lnTo>
                      <a:pt x="65" y="35"/>
                    </a:lnTo>
                    <a:lnTo>
                      <a:pt x="61" y="35"/>
                    </a:lnTo>
                    <a:lnTo>
                      <a:pt x="50" y="34"/>
                    </a:lnTo>
                    <a:lnTo>
                      <a:pt x="46" y="29"/>
                    </a:lnTo>
                    <a:lnTo>
                      <a:pt x="49" y="25"/>
                    </a:lnTo>
                    <a:lnTo>
                      <a:pt x="49" y="17"/>
                    </a:lnTo>
                    <a:lnTo>
                      <a:pt x="52" y="10"/>
                    </a:lnTo>
                    <a:lnTo>
                      <a:pt x="55" y="8"/>
                    </a:lnTo>
                    <a:lnTo>
                      <a:pt x="53" y="2"/>
                    </a:lnTo>
                    <a:lnTo>
                      <a:pt x="55" y="4"/>
                    </a:lnTo>
                    <a:lnTo>
                      <a:pt x="67" y="2"/>
                    </a:lnTo>
                    <a:lnTo>
                      <a:pt x="70" y="7"/>
                    </a:lnTo>
                    <a:lnTo>
                      <a:pt x="82" y="4"/>
                    </a:lnTo>
                    <a:lnTo>
                      <a:pt x="82" y="2"/>
                    </a:lnTo>
                    <a:lnTo>
                      <a:pt x="91" y="0"/>
                    </a:lnTo>
                    <a:lnTo>
                      <a:pt x="97" y="2"/>
                    </a:lnTo>
                    <a:lnTo>
                      <a:pt x="108" y="8"/>
                    </a:lnTo>
                    <a:lnTo>
                      <a:pt x="105" y="23"/>
                    </a:lnTo>
                    <a:lnTo>
                      <a:pt x="102" y="26"/>
                    </a:lnTo>
                    <a:lnTo>
                      <a:pt x="102" y="29"/>
                    </a:lnTo>
                    <a:lnTo>
                      <a:pt x="97" y="46"/>
                    </a:lnTo>
                    <a:lnTo>
                      <a:pt x="91" y="45"/>
                    </a:lnTo>
                    <a:lnTo>
                      <a:pt x="90" y="51"/>
                    </a:lnTo>
                    <a:lnTo>
                      <a:pt x="85" y="57"/>
                    </a:lnTo>
                    <a:lnTo>
                      <a:pt x="88" y="63"/>
                    </a:lnTo>
                    <a:lnTo>
                      <a:pt x="91" y="67"/>
                    </a:lnTo>
                    <a:lnTo>
                      <a:pt x="85" y="76"/>
                    </a:lnTo>
                    <a:lnTo>
                      <a:pt x="91" y="73"/>
                    </a:lnTo>
                    <a:lnTo>
                      <a:pt x="99" y="76"/>
                    </a:lnTo>
                    <a:lnTo>
                      <a:pt x="99" y="81"/>
                    </a:lnTo>
                    <a:lnTo>
                      <a:pt x="109" y="81"/>
                    </a:lnTo>
                    <a:lnTo>
                      <a:pt x="112" y="90"/>
                    </a:lnTo>
                    <a:lnTo>
                      <a:pt x="108" y="93"/>
                    </a:lnTo>
                    <a:lnTo>
                      <a:pt x="103" y="93"/>
                    </a:lnTo>
                    <a:lnTo>
                      <a:pt x="103" y="107"/>
                    </a:lnTo>
                    <a:lnTo>
                      <a:pt x="99" y="116"/>
                    </a:lnTo>
                    <a:lnTo>
                      <a:pt x="96" y="113"/>
                    </a:lnTo>
                    <a:lnTo>
                      <a:pt x="88" y="114"/>
                    </a:lnTo>
                    <a:lnTo>
                      <a:pt x="87" y="111"/>
                    </a:lnTo>
                    <a:lnTo>
                      <a:pt x="80" y="111"/>
                    </a:lnTo>
                    <a:lnTo>
                      <a:pt x="80" y="116"/>
                    </a:lnTo>
                    <a:lnTo>
                      <a:pt x="79" y="122"/>
                    </a:lnTo>
                    <a:lnTo>
                      <a:pt x="80" y="130"/>
                    </a:lnTo>
                    <a:lnTo>
                      <a:pt x="80" y="140"/>
                    </a:lnTo>
                    <a:lnTo>
                      <a:pt x="82" y="146"/>
                    </a:lnTo>
                    <a:lnTo>
                      <a:pt x="55" y="146"/>
                    </a:lnTo>
                    <a:lnTo>
                      <a:pt x="50" y="149"/>
                    </a:lnTo>
                    <a:lnTo>
                      <a:pt x="41" y="139"/>
                    </a:lnTo>
                    <a:lnTo>
                      <a:pt x="41" y="136"/>
                    </a:lnTo>
                    <a:lnTo>
                      <a:pt x="33" y="133"/>
                    </a:lnTo>
                    <a:lnTo>
                      <a:pt x="38" y="128"/>
                    </a:lnTo>
                    <a:lnTo>
                      <a:pt x="24" y="134"/>
                    </a:lnTo>
                    <a:lnTo>
                      <a:pt x="21" y="133"/>
                    </a:lnTo>
                    <a:lnTo>
                      <a:pt x="20" y="127"/>
                    </a:lnTo>
                    <a:lnTo>
                      <a:pt x="15" y="127"/>
                    </a:lnTo>
                    <a:lnTo>
                      <a:pt x="12" y="121"/>
                    </a:lnTo>
                    <a:lnTo>
                      <a:pt x="14" y="118"/>
                    </a:lnTo>
                    <a:lnTo>
                      <a:pt x="18" y="119"/>
                    </a:lnTo>
                    <a:lnTo>
                      <a:pt x="12" y="116"/>
                    </a:lnTo>
                    <a:lnTo>
                      <a:pt x="9" y="110"/>
                    </a:lnTo>
                    <a:lnTo>
                      <a:pt x="14" y="107"/>
                    </a:lnTo>
                    <a:lnTo>
                      <a:pt x="8" y="108"/>
                    </a:lnTo>
                    <a:lnTo>
                      <a:pt x="5" y="104"/>
                    </a:lnTo>
                    <a:lnTo>
                      <a:pt x="2" y="102"/>
                    </a:lnTo>
                    <a:lnTo>
                      <a:pt x="0" y="90"/>
                    </a:lnTo>
                    <a:lnTo>
                      <a:pt x="6" y="84"/>
                    </a:lnTo>
                    <a:lnTo>
                      <a:pt x="8" y="84"/>
                    </a:lnTo>
                    <a:lnTo>
                      <a:pt x="9" y="80"/>
                    </a:lnTo>
                    <a:lnTo>
                      <a:pt x="15" y="8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4" name="Freeform 2301">
                <a:extLst>
                  <a:ext uri="{FF2B5EF4-FFF2-40B4-BE49-F238E27FC236}">
                    <a16:creationId xmlns:a16="http://schemas.microsoft.com/office/drawing/2014/main" id="{9A7E67C2-5EDB-3C88-6D65-131678758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951"/>
                <a:ext cx="145" cy="126"/>
              </a:xfrm>
              <a:custGeom>
                <a:avLst/>
                <a:gdLst>
                  <a:gd name="T0" fmla="*/ 20 w 292"/>
                  <a:gd name="T1" fmla="*/ 79 h 251"/>
                  <a:gd name="T2" fmla="*/ 14 w 292"/>
                  <a:gd name="T3" fmla="*/ 100 h 251"/>
                  <a:gd name="T4" fmla="*/ 8 w 292"/>
                  <a:gd name="T5" fmla="*/ 111 h 251"/>
                  <a:gd name="T6" fmla="*/ 5 w 292"/>
                  <a:gd name="T7" fmla="*/ 138 h 251"/>
                  <a:gd name="T8" fmla="*/ 12 w 292"/>
                  <a:gd name="T9" fmla="*/ 153 h 251"/>
                  <a:gd name="T10" fmla="*/ 35 w 292"/>
                  <a:gd name="T11" fmla="*/ 138 h 251"/>
                  <a:gd name="T12" fmla="*/ 50 w 292"/>
                  <a:gd name="T13" fmla="*/ 138 h 251"/>
                  <a:gd name="T14" fmla="*/ 76 w 292"/>
                  <a:gd name="T15" fmla="*/ 126 h 251"/>
                  <a:gd name="T16" fmla="*/ 96 w 292"/>
                  <a:gd name="T17" fmla="*/ 118 h 251"/>
                  <a:gd name="T18" fmla="*/ 102 w 292"/>
                  <a:gd name="T19" fmla="*/ 127 h 251"/>
                  <a:gd name="T20" fmla="*/ 105 w 292"/>
                  <a:gd name="T21" fmla="*/ 149 h 251"/>
                  <a:gd name="T22" fmla="*/ 108 w 292"/>
                  <a:gd name="T23" fmla="*/ 167 h 251"/>
                  <a:gd name="T24" fmla="*/ 102 w 292"/>
                  <a:gd name="T25" fmla="*/ 184 h 251"/>
                  <a:gd name="T26" fmla="*/ 102 w 292"/>
                  <a:gd name="T27" fmla="*/ 203 h 251"/>
                  <a:gd name="T28" fmla="*/ 123 w 292"/>
                  <a:gd name="T29" fmla="*/ 197 h 251"/>
                  <a:gd name="T30" fmla="*/ 143 w 292"/>
                  <a:gd name="T31" fmla="*/ 199 h 251"/>
                  <a:gd name="T32" fmla="*/ 161 w 292"/>
                  <a:gd name="T33" fmla="*/ 203 h 251"/>
                  <a:gd name="T34" fmla="*/ 160 w 292"/>
                  <a:gd name="T35" fmla="*/ 225 h 251"/>
                  <a:gd name="T36" fmla="*/ 166 w 292"/>
                  <a:gd name="T37" fmla="*/ 238 h 251"/>
                  <a:gd name="T38" fmla="*/ 188 w 292"/>
                  <a:gd name="T39" fmla="*/ 249 h 251"/>
                  <a:gd name="T40" fmla="*/ 223 w 292"/>
                  <a:gd name="T41" fmla="*/ 240 h 251"/>
                  <a:gd name="T42" fmla="*/ 251 w 292"/>
                  <a:gd name="T43" fmla="*/ 231 h 251"/>
                  <a:gd name="T44" fmla="*/ 270 w 292"/>
                  <a:gd name="T45" fmla="*/ 223 h 251"/>
                  <a:gd name="T46" fmla="*/ 283 w 292"/>
                  <a:gd name="T47" fmla="*/ 217 h 251"/>
                  <a:gd name="T48" fmla="*/ 264 w 292"/>
                  <a:gd name="T49" fmla="*/ 196 h 251"/>
                  <a:gd name="T50" fmla="*/ 275 w 292"/>
                  <a:gd name="T51" fmla="*/ 185 h 251"/>
                  <a:gd name="T52" fmla="*/ 284 w 292"/>
                  <a:gd name="T53" fmla="*/ 161 h 251"/>
                  <a:gd name="T54" fmla="*/ 278 w 292"/>
                  <a:gd name="T55" fmla="*/ 152 h 251"/>
                  <a:gd name="T56" fmla="*/ 273 w 292"/>
                  <a:gd name="T57" fmla="*/ 141 h 251"/>
                  <a:gd name="T58" fmla="*/ 292 w 292"/>
                  <a:gd name="T59" fmla="*/ 127 h 251"/>
                  <a:gd name="T60" fmla="*/ 278 w 292"/>
                  <a:gd name="T61" fmla="*/ 130 h 251"/>
                  <a:gd name="T62" fmla="*/ 273 w 292"/>
                  <a:gd name="T63" fmla="*/ 112 h 251"/>
                  <a:gd name="T64" fmla="*/ 273 w 292"/>
                  <a:gd name="T65" fmla="*/ 94 h 251"/>
                  <a:gd name="T66" fmla="*/ 275 w 292"/>
                  <a:gd name="T67" fmla="*/ 79 h 251"/>
                  <a:gd name="T68" fmla="*/ 257 w 292"/>
                  <a:gd name="T69" fmla="*/ 71 h 251"/>
                  <a:gd name="T70" fmla="*/ 254 w 292"/>
                  <a:gd name="T71" fmla="*/ 61 h 251"/>
                  <a:gd name="T72" fmla="*/ 264 w 292"/>
                  <a:gd name="T73" fmla="*/ 36 h 251"/>
                  <a:gd name="T74" fmla="*/ 281 w 292"/>
                  <a:gd name="T75" fmla="*/ 21 h 251"/>
                  <a:gd name="T76" fmla="*/ 269 w 292"/>
                  <a:gd name="T77" fmla="*/ 12 h 251"/>
                  <a:gd name="T78" fmla="*/ 252 w 292"/>
                  <a:gd name="T79" fmla="*/ 7 h 251"/>
                  <a:gd name="T80" fmla="*/ 245 w 292"/>
                  <a:gd name="T81" fmla="*/ 3 h 251"/>
                  <a:gd name="T82" fmla="*/ 229 w 292"/>
                  <a:gd name="T83" fmla="*/ 6 h 251"/>
                  <a:gd name="T84" fmla="*/ 205 w 292"/>
                  <a:gd name="T85" fmla="*/ 15 h 251"/>
                  <a:gd name="T86" fmla="*/ 190 w 292"/>
                  <a:gd name="T87" fmla="*/ 16 h 251"/>
                  <a:gd name="T88" fmla="*/ 178 w 292"/>
                  <a:gd name="T89" fmla="*/ 18 h 251"/>
                  <a:gd name="T90" fmla="*/ 149 w 292"/>
                  <a:gd name="T91" fmla="*/ 29 h 251"/>
                  <a:gd name="T92" fmla="*/ 128 w 292"/>
                  <a:gd name="T93" fmla="*/ 33 h 251"/>
                  <a:gd name="T94" fmla="*/ 90 w 292"/>
                  <a:gd name="T95" fmla="*/ 45 h 251"/>
                  <a:gd name="T96" fmla="*/ 64 w 292"/>
                  <a:gd name="T97" fmla="*/ 76 h 251"/>
                  <a:gd name="T98" fmla="*/ 20 w 292"/>
                  <a:gd name="T99" fmla="*/ 73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92" h="251">
                    <a:moveTo>
                      <a:pt x="20" y="73"/>
                    </a:moveTo>
                    <a:lnTo>
                      <a:pt x="18" y="74"/>
                    </a:lnTo>
                    <a:lnTo>
                      <a:pt x="20" y="79"/>
                    </a:lnTo>
                    <a:lnTo>
                      <a:pt x="17" y="89"/>
                    </a:lnTo>
                    <a:lnTo>
                      <a:pt x="17" y="94"/>
                    </a:lnTo>
                    <a:lnTo>
                      <a:pt x="14" y="100"/>
                    </a:lnTo>
                    <a:lnTo>
                      <a:pt x="9" y="106"/>
                    </a:lnTo>
                    <a:lnTo>
                      <a:pt x="3" y="109"/>
                    </a:lnTo>
                    <a:lnTo>
                      <a:pt x="8" y="111"/>
                    </a:lnTo>
                    <a:lnTo>
                      <a:pt x="8" y="115"/>
                    </a:lnTo>
                    <a:lnTo>
                      <a:pt x="3" y="129"/>
                    </a:lnTo>
                    <a:lnTo>
                      <a:pt x="5" y="138"/>
                    </a:lnTo>
                    <a:lnTo>
                      <a:pt x="0" y="146"/>
                    </a:lnTo>
                    <a:lnTo>
                      <a:pt x="5" y="146"/>
                    </a:lnTo>
                    <a:lnTo>
                      <a:pt x="12" y="153"/>
                    </a:lnTo>
                    <a:lnTo>
                      <a:pt x="20" y="152"/>
                    </a:lnTo>
                    <a:lnTo>
                      <a:pt x="25" y="146"/>
                    </a:lnTo>
                    <a:lnTo>
                      <a:pt x="35" y="138"/>
                    </a:lnTo>
                    <a:lnTo>
                      <a:pt x="40" y="134"/>
                    </a:lnTo>
                    <a:lnTo>
                      <a:pt x="43" y="140"/>
                    </a:lnTo>
                    <a:lnTo>
                      <a:pt x="50" y="138"/>
                    </a:lnTo>
                    <a:lnTo>
                      <a:pt x="56" y="140"/>
                    </a:lnTo>
                    <a:lnTo>
                      <a:pt x="58" y="132"/>
                    </a:lnTo>
                    <a:lnTo>
                      <a:pt x="76" y="126"/>
                    </a:lnTo>
                    <a:lnTo>
                      <a:pt x="79" y="124"/>
                    </a:lnTo>
                    <a:lnTo>
                      <a:pt x="91" y="121"/>
                    </a:lnTo>
                    <a:lnTo>
                      <a:pt x="96" y="118"/>
                    </a:lnTo>
                    <a:lnTo>
                      <a:pt x="105" y="120"/>
                    </a:lnTo>
                    <a:lnTo>
                      <a:pt x="105" y="124"/>
                    </a:lnTo>
                    <a:lnTo>
                      <a:pt x="102" y="127"/>
                    </a:lnTo>
                    <a:lnTo>
                      <a:pt x="103" y="138"/>
                    </a:lnTo>
                    <a:lnTo>
                      <a:pt x="107" y="141"/>
                    </a:lnTo>
                    <a:lnTo>
                      <a:pt x="105" y="149"/>
                    </a:lnTo>
                    <a:lnTo>
                      <a:pt x="105" y="158"/>
                    </a:lnTo>
                    <a:lnTo>
                      <a:pt x="110" y="161"/>
                    </a:lnTo>
                    <a:lnTo>
                      <a:pt x="108" y="167"/>
                    </a:lnTo>
                    <a:lnTo>
                      <a:pt x="102" y="175"/>
                    </a:lnTo>
                    <a:lnTo>
                      <a:pt x="102" y="179"/>
                    </a:lnTo>
                    <a:lnTo>
                      <a:pt x="102" y="184"/>
                    </a:lnTo>
                    <a:lnTo>
                      <a:pt x="94" y="197"/>
                    </a:lnTo>
                    <a:lnTo>
                      <a:pt x="94" y="200"/>
                    </a:lnTo>
                    <a:lnTo>
                      <a:pt x="102" y="203"/>
                    </a:lnTo>
                    <a:lnTo>
                      <a:pt x="111" y="196"/>
                    </a:lnTo>
                    <a:lnTo>
                      <a:pt x="117" y="194"/>
                    </a:lnTo>
                    <a:lnTo>
                      <a:pt x="123" y="197"/>
                    </a:lnTo>
                    <a:lnTo>
                      <a:pt x="129" y="199"/>
                    </a:lnTo>
                    <a:lnTo>
                      <a:pt x="138" y="196"/>
                    </a:lnTo>
                    <a:lnTo>
                      <a:pt x="143" y="199"/>
                    </a:lnTo>
                    <a:lnTo>
                      <a:pt x="149" y="197"/>
                    </a:lnTo>
                    <a:lnTo>
                      <a:pt x="158" y="200"/>
                    </a:lnTo>
                    <a:lnTo>
                      <a:pt x="161" y="203"/>
                    </a:lnTo>
                    <a:lnTo>
                      <a:pt x="157" y="216"/>
                    </a:lnTo>
                    <a:lnTo>
                      <a:pt x="161" y="220"/>
                    </a:lnTo>
                    <a:lnTo>
                      <a:pt x="160" y="225"/>
                    </a:lnTo>
                    <a:lnTo>
                      <a:pt x="151" y="228"/>
                    </a:lnTo>
                    <a:lnTo>
                      <a:pt x="158" y="232"/>
                    </a:lnTo>
                    <a:lnTo>
                      <a:pt x="166" y="238"/>
                    </a:lnTo>
                    <a:lnTo>
                      <a:pt x="175" y="243"/>
                    </a:lnTo>
                    <a:lnTo>
                      <a:pt x="175" y="246"/>
                    </a:lnTo>
                    <a:lnTo>
                      <a:pt x="188" y="249"/>
                    </a:lnTo>
                    <a:lnTo>
                      <a:pt x="201" y="251"/>
                    </a:lnTo>
                    <a:lnTo>
                      <a:pt x="211" y="248"/>
                    </a:lnTo>
                    <a:lnTo>
                      <a:pt x="223" y="240"/>
                    </a:lnTo>
                    <a:lnTo>
                      <a:pt x="228" y="237"/>
                    </a:lnTo>
                    <a:lnTo>
                      <a:pt x="246" y="234"/>
                    </a:lnTo>
                    <a:lnTo>
                      <a:pt x="251" y="231"/>
                    </a:lnTo>
                    <a:lnTo>
                      <a:pt x="258" y="228"/>
                    </a:lnTo>
                    <a:lnTo>
                      <a:pt x="258" y="225"/>
                    </a:lnTo>
                    <a:lnTo>
                      <a:pt x="270" y="223"/>
                    </a:lnTo>
                    <a:lnTo>
                      <a:pt x="283" y="228"/>
                    </a:lnTo>
                    <a:lnTo>
                      <a:pt x="281" y="222"/>
                    </a:lnTo>
                    <a:lnTo>
                      <a:pt x="283" y="217"/>
                    </a:lnTo>
                    <a:lnTo>
                      <a:pt x="273" y="214"/>
                    </a:lnTo>
                    <a:lnTo>
                      <a:pt x="266" y="202"/>
                    </a:lnTo>
                    <a:lnTo>
                      <a:pt x="264" y="196"/>
                    </a:lnTo>
                    <a:lnTo>
                      <a:pt x="269" y="191"/>
                    </a:lnTo>
                    <a:lnTo>
                      <a:pt x="267" y="185"/>
                    </a:lnTo>
                    <a:lnTo>
                      <a:pt x="275" y="185"/>
                    </a:lnTo>
                    <a:lnTo>
                      <a:pt x="275" y="178"/>
                    </a:lnTo>
                    <a:lnTo>
                      <a:pt x="284" y="176"/>
                    </a:lnTo>
                    <a:lnTo>
                      <a:pt x="284" y="161"/>
                    </a:lnTo>
                    <a:lnTo>
                      <a:pt x="290" y="155"/>
                    </a:lnTo>
                    <a:lnTo>
                      <a:pt x="286" y="152"/>
                    </a:lnTo>
                    <a:lnTo>
                      <a:pt x="278" y="152"/>
                    </a:lnTo>
                    <a:lnTo>
                      <a:pt x="275" y="147"/>
                    </a:lnTo>
                    <a:lnTo>
                      <a:pt x="270" y="146"/>
                    </a:lnTo>
                    <a:lnTo>
                      <a:pt x="273" y="141"/>
                    </a:lnTo>
                    <a:lnTo>
                      <a:pt x="278" y="141"/>
                    </a:lnTo>
                    <a:lnTo>
                      <a:pt x="286" y="129"/>
                    </a:lnTo>
                    <a:lnTo>
                      <a:pt x="292" y="127"/>
                    </a:lnTo>
                    <a:lnTo>
                      <a:pt x="289" y="124"/>
                    </a:lnTo>
                    <a:lnTo>
                      <a:pt x="281" y="130"/>
                    </a:lnTo>
                    <a:lnTo>
                      <a:pt x="278" y="130"/>
                    </a:lnTo>
                    <a:lnTo>
                      <a:pt x="273" y="127"/>
                    </a:lnTo>
                    <a:lnTo>
                      <a:pt x="275" y="115"/>
                    </a:lnTo>
                    <a:lnTo>
                      <a:pt x="273" y="112"/>
                    </a:lnTo>
                    <a:lnTo>
                      <a:pt x="273" y="105"/>
                    </a:lnTo>
                    <a:lnTo>
                      <a:pt x="270" y="103"/>
                    </a:lnTo>
                    <a:lnTo>
                      <a:pt x="273" y="94"/>
                    </a:lnTo>
                    <a:lnTo>
                      <a:pt x="273" y="88"/>
                    </a:lnTo>
                    <a:lnTo>
                      <a:pt x="276" y="85"/>
                    </a:lnTo>
                    <a:lnTo>
                      <a:pt x="275" y="79"/>
                    </a:lnTo>
                    <a:lnTo>
                      <a:pt x="270" y="79"/>
                    </a:lnTo>
                    <a:lnTo>
                      <a:pt x="260" y="76"/>
                    </a:lnTo>
                    <a:lnTo>
                      <a:pt x="257" y="71"/>
                    </a:lnTo>
                    <a:lnTo>
                      <a:pt x="249" y="70"/>
                    </a:lnTo>
                    <a:lnTo>
                      <a:pt x="254" y="65"/>
                    </a:lnTo>
                    <a:lnTo>
                      <a:pt x="254" y="61"/>
                    </a:lnTo>
                    <a:lnTo>
                      <a:pt x="254" y="59"/>
                    </a:lnTo>
                    <a:lnTo>
                      <a:pt x="255" y="44"/>
                    </a:lnTo>
                    <a:lnTo>
                      <a:pt x="264" y="36"/>
                    </a:lnTo>
                    <a:lnTo>
                      <a:pt x="280" y="29"/>
                    </a:lnTo>
                    <a:lnTo>
                      <a:pt x="283" y="26"/>
                    </a:lnTo>
                    <a:lnTo>
                      <a:pt x="281" y="21"/>
                    </a:lnTo>
                    <a:lnTo>
                      <a:pt x="275" y="21"/>
                    </a:lnTo>
                    <a:lnTo>
                      <a:pt x="269" y="15"/>
                    </a:lnTo>
                    <a:lnTo>
                      <a:pt x="269" y="12"/>
                    </a:lnTo>
                    <a:lnTo>
                      <a:pt x="261" y="12"/>
                    </a:lnTo>
                    <a:lnTo>
                      <a:pt x="258" y="6"/>
                    </a:lnTo>
                    <a:lnTo>
                      <a:pt x="252" y="7"/>
                    </a:lnTo>
                    <a:lnTo>
                      <a:pt x="252" y="12"/>
                    </a:lnTo>
                    <a:lnTo>
                      <a:pt x="248" y="9"/>
                    </a:lnTo>
                    <a:lnTo>
                      <a:pt x="245" y="3"/>
                    </a:lnTo>
                    <a:lnTo>
                      <a:pt x="239" y="0"/>
                    </a:lnTo>
                    <a:lnTo>
                      <a:pt x="231" y="3"/>
                    </a:lnTo>
                    <a:lnTo>
                      <a:pt x="229" y="6"/>
                    </a:lnTo>
                    <a:lnTo>
                      <a:pt x="220" y="6"/>
                    </a:lnTo>
                    <a:lnTo>
                      <a:pt x="211" y="15"/>
                    </a:lnTo>
                    <a:lnTo>
                      <a:pt x="205" y="15"/>
                    </a:lnTo>
                    <a:lnTo>
                      <a:pt x="202" y="18"/>
                    </a:lnTo>
                    <a:lnTo>
                      <a:pt x="193" y="20"/>
                    </a:lnTo>
                    <a:lnTo>
                      <a:pt x="190" y="16"/>
                    </a:lnTo>
                    <a:lnTo>
                      <a:pt x="190" y="16"/>
                    </a:lnTo>
                    <a:lnTo>
                      <a:pt x="184" y="16"/>
                    </a:lnTo>
                    <a:lnTo>
                      <a:pt x="178" y="18"/>
                    </a:lnTo>
                    <a:lnTo>
                      <a:pt x="166" y="21"/>
                    </a:lnTo>
                    <a:lnTo>
                      <a:pt x="152" y="24"/>
                    </a:lnTo>
                    <a:lnTo>
                      <a:pt x="149" y="29"/>
                    </a:lnTo>
                    <a:lnTo>
                      <a:pt x="141" y="27"/>
                    </a:lnTo>
                    <a:lnTo>
                      <a:pt x="135" y="29"/>
                    </a:lnTo>
                    <a:lnTo>
                      <a:pt x="128" y="33"/>
                    </a:lnTo>
                    <a:lnTo>
                      <a:pt x="100" y="39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70" y="62"/>
                    </a:lnTo>
                    <a:lnTo>
                      <a:pt x="69" y="70"/>
                    </a:lnTo>
                    <a:lnTo>
                      <a:pt x="64" y="76"/>
                    </a:lnTo>
                    <a:lnTo>
                      <a:pt x="43" y="68"/>
                    </a:lnTo>
                    <a:lnTo>
                      <a:pt x="32" y="71"/>
                    </a:lnTo>
                    <a:lnTo>
                      <a:pt x="20" y="7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5" name="Freeform 2302">
                <a:extLst>
                  <a:ext uri="{FF2B5EF4-FFF2-40B4-BE49-F238E27FC236}">
                    <a16:creationId xmlns:a16="http://schemas.microsoft.com/office/drawing/2014/main" id="{BE41C145-DE03-05D6-CAC5-D685C986A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951"/>
                <a:ext cx="145" cy="126"/>
              </a:xfrm>
              <a:custGeom>
                <a:avLst/>
                <a:gdLst>
                  <a:gd name="T0" fmla="*/ 43 w 292"/>
                  <a:gd name="T1" fmla="*/ 68 h 251"/>
                  <a:gd name="T2" fmla="*/ 70 w 292"/>
                  <a:gd name="T3" fmla="*/ 62 h 251"/>
                  <a:gd name="T4" fmla="*/ 100 w 292"/>
                  <a:gd name="T5" fmla="*/ 39 h 251"/>
                  <a:gd name="T6" fmla="*/ 141 w 292"/>
                  <a:gd name="T7" fmla="*/ 27 h 251"/>
                  <a:gd name="T8" fmla="*/ 166 w 292"/>
                  <a:gd name="T9" fmla="*/ 21 h 251"/>
                  <a:gd name="T10" fmla="*/ 184 w 292"/>
                  <a:gd name="T11" fmla="*/ 16 h 251"/>
                  <a:gd name="T12" fmla="*/ 202 w 292"/>
                  <a:gd name="T13" fmla="*/ 18 h 251"/>
                  <a:gd name="T14" fmla="*/ 220 w 292"/>
                  <a:gd name="T15" fmla="*/ 6 h 251"/>
                  <a:gd name="T16" fmla="*/ 239 w 292"/>
                  <a:gd name="T17" fmla="*/ 0 h 251"/>
                  <a:gd name="T18" fmla="*/ 252 w 292"/>
                  <a:gd name="T19" fmla="*/ 12 h 251"/>
                  <a:gd name="T20" fmla="*/ 261 w 292"/>
                  <a:gd name="T21" fmla="*/ 12 h 251"/>
                  <a:gd name="T22" fmla="*/ 275 w 292"/>
                  <a:gd name="T23" fmla="*/ 21 h 251"/>
                  <a:gd name="T24" fmla="*/ 280 w 292"/>
                  <a:gd name="T25" fmla="*/ 29 h 251"/>
                  <a:gd name="T26" fmla="*/ 254 w 292"/>
                  <a:gd name="T27" fmla="*/ 59 h 251"/>
                  <a:gd name="T28" fmla="*/ 249 w 292"/>
                  <a:gd name="T29" fmla="*/ 70 h 251"/>
                  <a:gd name="T30" fmla="*/ 270 w 292"/>
                  <a:gd name="T31" fmla="*/ 79 h 251"/>
                  <a:gd name="T32" fmla="*/ 273 w 292"/>
                  <a:gd name="T33" fmla="*/ 88 h 251"/>
                  <a:gd name="T34" fmla="*/ 273 w 292"/>
                  <a:gd name="T35" fmla="*/ 105 h 251"/>
                  <a:gd name="T36" fmla="*/ 273 w 292"/>
                  <a:gd name="T37" fmla="*/ 127 h 251"/>
                  <a:gd name="T38" fmla="*/ 289 w 292"/>
                  <a:gd name="T39" fmla="*/ 124 h 251"/>
                  <a:gd name="T40" fmla="*/ 278 w 292"/>
                  <a:gd name="T41" fmla="*/ 141 h 251"/>
                  <a:gd name="T42" fmla="*/ 275 w 292"/>
                  <a:gd name="T43" fmla="*/ 147 h 251"/>
                  <a:gd name="T44" fmla="*/ 290 w 292"/>
                  <a:gd name="T45" fmla="*/ 155 h 251"/>
                  <a:gd name="T46" fmla="*/ 275 w 292"/>
                  <a:gd name="T47" fmla="*/ 178 h 251"/>
                  <a:gd name="T48" fmla="*/ 269 w 292"/>
                  <a:gd name="T49" fmla="*/ 191 h 251"/>
                  <a:gd name="T50" fmla="*/ 273 w 292"/>
                  <a:gd name="T51" fmla="*/ 214 h 251"/>
                  <a:gd name="T52" fmla="*/ 283 w 292"/>
                  <a:gd name="T53" fmla="*/ 228 h 251"/>
                  <a:gd name="T54" fmla="*/ 258 w 292"/>
                  <a:gd name="T55" fmla="*/ 228 h 251"/>
                  <a:gd name="T56" fmla="*/ 228 w 292"/>
                  <a:gd name="T57" fmla="*/ 237 h 251"/>
                  <a:gd name="T58" fmla="*/ 201 w 292"/>
                  <a:gd name="T59" fmla="*/ 251 h 251"/>
                  <a:gd name="T60" fmla="*/ 175 w 292"/>
                  <a:gd name="T61" fmla="*/ 243 h 251"/>
                  <a:gd name="T62" fmla="*/ 151 w 292"/>
                  <a:gd name="T63" fmla="*/ 228 h 251"/>
                  <a:gd name="T64" fmla="*/ 157 w 292"/>
                  <a:gd name="T65" fmla="*/ 216 h 251"/>
                  <a:gd name="T66" fmla="*/ 149 w 292"/>
                  <a:gd name="T67" fmla="*/ 197 h 251"/>
                  <a:gd name="T68" fmla="*/ 129 w 292"/>
                  <a:gd name="T69" fmla="*/ 199 h 251"/>
                  <a:gd name="T70" fmla="*/ 111 w 292"/>
                  <a:gd name="T71" fmla="*/ 196 h 251"/>
                  <a:gd name="T72" fmla="*/ 94 w 292"/>
                  <a:gd name="T73" fmla="*/ 197 h 251"/>
                  <a:gd name="T74" fmla="*/ 102 w 292"/>
                  <a:gd name="T75" fmla="*/ 175 h 251"/>
                  <a:gd name="T76" fmla="*/ 105 w 292"/>
                  <a:gd name="T77" fmla="*/ 158 h 251"/>
                  <a:gd name="T78" fmla="*/ 103 w 292"/>
                  <a:gd name="T79" fmla="*/ 138 h 251"/>
                  <a:gd name="T80" fmla="*/ 105 w 292"/>
                  <a:gd name="T81" fmla="*/ 120 h 251"/>
                  <a:gd name="T82" fmla="*/ 79 w 292"/>
                  <a:gd name="T83" fmla="*/ 124 h 251"/>
                  <a:gd name="T84" fmla="*/ 56 w 292"/>
                  <a:gd name="T85" fmla="*/ 140 h 251"/>
                  <a:gd name="T86" fmla="*/ 40 w 292"/>
                  <a:gd name="T87" fmla="*/ 134 h 251"/>
                  <a:gd name="T88" fmla="*/ 20 w 292"/>
                  <a:gd name="T89" fmla="*/ 152 h 251"/>
                  <a:gd name="T90" fmla="*/ 0 w 292"/>
                  <a:gd name="T91" fmla="*/ 146 h 251"/>
                  <a:gd name="T92" fmla="*/ 8 w 292"/>
                  <a:gd name="T93" fmla="*/ 115 h 251"/>
                  <a:gd name="T94" fmla="*/ 9 w 292"/>
                  <a:gd name="T95" fmla="*/ 106 h 251"/>
                  <a:gd name="T96" fmla="*/ 17 w 292"/>
                  <a:gd name="T97" fmla="*/ 89 h 251"/>
                  <a:gd name="T98" fmla="*/ 20 w 292"/>
                  <a:gd name="T99" fmla="*/ 73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92" h="251">
                    <a:moveTo>
                      <a:pt x="20" y="73"/>
                    </a:moveTo>
                    <a:lnTo>
                      <a:pt x="32" y="71"/>
                    </a:lnTo>
                    <a:lnTo>
                      <a:pt x="43" y="68"/>
                    </a:lnTo>
                    <a:lnTo>
                      <a:pt x="64" y="76"/>
                    </a:lnTo>
                    <a:lnTo>
                      <a:pt x="69" y="70"/>
                    </a:lnTo>
                    <a:lnTo>
                      <a:pt x="70" y="62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100" y="39"/>
                    </a:lnTo>
                    <a:lnTo>
                      <a:pt x="128" y="33"/>
                    </a:lnTo>
                    <a:lnTo>
                      <a:pt x="135" y="29"/>
                    </a:lnTo>
                    <a:lnTo>
                      <a:pt x="141" y="27"/>
                    </a:lnTo>
                    <a:lnTo>
                      <a:pt x="149" y="29"/>
                    </a:lnTo>
                    <a:lnTo>
                      <a:pt x="152" y="24"/>
                    </a:lnTo>
                    <a:lnTo>
                      <a:pt x="166" y="21"/>
                    </a:lnTo>
                    <a:lnTo>
                      <a:pt x="178" y="18"/>
                    </a:lnTo>
                    <a:lnTo>
                      <a:pt x="178" y="18"/>
                    </a:lnTo>
                    <a:lnTo>
                      <a:pt x="184" y="16"/>
                    </a:lnTo>
                    <a:lnTo>
                      <a:pt x="190" y="16"/>
                    </a:lnTo>
                    <a:lnTo>
                      <a:pt x="193" y="20"/>
                    </a:lnTo>
                    <a:lnTo>
                      <a:pt x="202" y="18"/>
                    </a:lnTo>
                    <a:lnTo>
                      <a:pt x="205" y="15"/>
                    </a:lnTo>
                    <a:lnTo>
                      <a:pt x="211" y="15"/>
                    </a:lnTo>
                    <a:lnTo>
                      <a:pt x="220" y="6"/>
                    </a:lnTo>
                    <a:lnTo>
                      <a:pt x="229" y="6"/>
                    </a:lnTo>
                    <a:lnTo>
                      <a:pt x="231" y="3"/>
                    </a:lnTo>
                    <a:lnTo>
                      <a:pt x="239" y="0"/>
                    </a:lnTo>
                    <a:lnTo>
                      <a:pt x="245" y="3"/>
                    </a:lnTo>
                    <a:lnTo>
                      <a:pt x="248" y="9"/>
                    </a:lnTo>
                    <a:lnTo>
                      <a:pt x="252" y="12"/>
                    </a:lnTo>
                    <a:lnTo>
                      <a:pt x="252" y="7"/>
                    </a:lnTo>
                    <a:lnTo>
                      <a:pt x="258" y="6"/>
                    </a:lnTo>
                    <a:lnTo>
                      <a:pt x="261" y="12"/>
                    </a:lnTo>
                    <a:lnTo>
                      <a:pt x="269" y="12"/>
                    </a:lnTo>
                    <a:lnTo>
                      <a:pt x="269" y="15"/>
                    </a:lnTo>
                    <a:lnTo>
                      <a:pt x="275" y="21"/>
                    </a:lnTo>
                    <a:lnTo>
                      <a:pt x="281" y="21"/>
                    </a:lnTo>
                    <a:lnTo>
                      <a:pt x="283" y="26"/>
                    </a:lnTo>
                    <a:lnTo>
                      <a:pt x="280" y="29"/>
                    </a:lnTo>
                    <a:lnTo>
                      <a:pt x="264" y="36"/>
                    </a:lnTo>
                    <a:lnTo>
                      <a:pt x="255" y="44"/>
                    </a:lnTo>
                    <a:lnTo>
                      <a:pt x="254" y="59"/>
                    </a:lnTo>
                    <a:lnTo>
                      <a:pt x="254" y="61"/>
                    </a:lnTo>
                    <a:lnTo>
                      <a:pt x="254" y="65"/>
                    </a:lnTo>
                    <a:lnTo>
                      <a:pt x="249" y="70"/>
                    </a:lnTo>
                    <a:lnTo>
                      <a:pt x="257" y="71"/>
                    </a:lnTo>
                    <a:lnTo>
                      <a:pt x="260" y="76"/>
                    </a:lnTo>
                    <a:lnTo>
                      <a:pt x="270" y="79"/>
                    </a:lnTo>
                    <a:lnTo>
                      <a:pt x="275" y="79"/>
                    </a:lnTo>
                    <a:lnTo>
                      <a:pt x="276" y="85"/>
                    </a:lnTo>
                    <a:lnTo>
                      <a:pt x="273" y="88"/>
                    </a:lnTo>
                    <a:lnTo>
                      <a:pt x="273" y="94"/>
                    </a:lnTo>
                    <a:lnTo>
                      <a:pt x="270" y="103"/>
                    </a:lnTo>
                    <a:lnTo>
                      <a:pt x="273" y="105"/>
                    </a:lnTo>
                    <a:lnTo>
                      <a:pt x="273" y="112"/>
                    </a:lnTo>
                    <a:lnTo>
                      <a:pt x="275" y="115"/>
                    </a:lnTo>
                    <a:lnTo>
                      <a:pt x="273" y="127"/>
                    </a:lnTo>
                    <a:lnTo>
                      <a:pt x="278" y="130"/>
                    </a:lnTo>
                    <a:lnTo>
                      <a:pt x="281" y="130"/>
                    </a:lnTo>
                    <a:lnTo>
                      <a:pt x="289" y="124"/>
                    </a:lnTo>
                    <a:lnTo>
                      <a:pt x="292" y="127"/>
                    </a:lnTo>
                    <a:lnTo>
                      <a:pt x="286" y="129"/>
                    </a:lnTo>
                    <a:lnTo>
                      <a:pt x="278" y="141"/>
                    </a:lnTo>
                    <a:lnTo>
                      <a:pt x="273" y="141"/>
                    </a:lnTo>
                    <a:lnTo>
                      <a:pt x="270" y="146"/>
                    </a:lnTo>
                    <a:lnTo>
                      <a:pt x="275" y="147"/>
                    </a:lnTo>
                    <a:lnTo>
                      <a:pt x="278" y="152"/>
                    </a:lnTo>
                    <a:lnTo>
                      <a:pt x="286" y="152"/>
                    </a:lnTo>
                    <a:lnTo>
                      <a:pt x="290" y="155"/>
                    </a:lnTo>
                    <a:lnTo>
                      <a:pt x="284" y="161"/>
                    </a:lnTo>
                    <a:lnTo>
                      <a:pt x="284" y="176"/>
                    </a:lnTo>
                    <a:lnTo>
                      <a:pt x="275" y="178"/>
                    </a:lnTo>
                    <a:lnTo>
                      <a:pt x="275" y="185"/>
                    </a:lnTo>
                    <a:lnTo>
                      <a:pt x="267" y="185"/>
                    </a:lnTo>
                    <a:lnTo>
                      <a:pt x="269" y="191"/>
                    </a:lnTo>
                    <a:lnTo>
                      <a:pt x="264" y="196"/>
                    </a:lnTo>
                    <a:lnTo>
                      <a:pt x="266" y="202"/>
                    </a:lnTo>
                    <a:lnTo>
                      <a:pt x="273" y="214"/>
                    </a:lnTo>
                    <a:lnTo>
                      <a:pt x="283" y="217"/>
                    </a:lnTo>
                    <a:lnTo>
                      <a:pt x="281" y="222"/>
                    </a:lnTo>
                    <a:lnTo>
                      <a:pt x="283" y="228"/>
                    </a:lnTo>
                    <a:lnTo>
                      <a:pt x="270" y="223"/>
                    </a:lnTo>
                    <a:lnTo>
                      <a:pt x="258" y="225"/>
                    </a:lnTo>
                    <a:lnTo>
                      <a:pt x="258" y="228"/>
                    </a:lnTo>
                    <a:lnTo>
                      <a:pt x="251" y="231"/>
                    </a:lnTo>
                    <a:lnTo>
                      <a:pt x="246" y="234"/>
                    </a:lnTo>
                    <a:lnTo>
                      <a:pt x="228" y="237"/>
                    </a:lnTo>
                    <a:lnTo>
                      <a:pt x="223" y="240"/>
                    </a:lnTo>
                    <a:lnTo>
                      <a:pt x="211" y="248"/>
                    </a:lnTo>
                    <a:lnTo>
                      <a:pt x="201" y="251"/>
                    </a:lnTo>
                    <a:lnTo>
                      <a:pt x="188" y="249"/>
                    </a:lnTo>
                    <a:lnTo>
                      <a:pt x="175" y="246"/>
                    </a:lnTo>
                    <a:lnTo>
                      <a:pt x="175" y="243"/>
                    </a:lnTo>
                    <a:lnTo>
                      <a:pt x="166" y="238"/>
                    </a:lnTo>
                    <a:lnTo>
                      <a:pt x="158" y="232"/>
                    </a:lnTo>
                    <a:lnTo>
                      <a:pt x="151" y="228"/>
                    </a:lnTo>
                    <a:lnTo>
                      <a:pt x="160" y="225"/>
                    </a:lnTo>
                    <a:lnTo>
                      <a:pt x="161" y="220"/>
                    </a:lnTo>
                    <a:lnTo>
                      <a:pt x="157" y="216"/>
                    </a:lnTo>
                    <a:lnTo>
                      <a:pt x="161" y="203"/>
                    </a:lnTo>
                    <a:lnTo>
                      <a:pt x="158" y="200"/>
                    </a:lnTo>
                    <a:lnTo>
                      <a:pt x="149" y="197"/>
                    </a:lnTo>
                    <a:lnTo>
                      <a:pt x="143" y="199"/>
                    </a:lnTo>
                    <a:lnTo>
                      <a:pt x="138" y="196"/>
                    </a:lnTo>
                    <a:lnTo>
                      <a:pt x="129" y="199"/>
                    </a:lnTo>
                    <a:lnTo>
                      <a:pt x="123" y="197"/>
                    </a:lnTo>
                    <a:lnTo>
                      <a:pt x="117" y="194"/>
                    </a:lnTo>
                    <a:lnTo>
                      <a:pt x="111" y="196"/>
                    </a:lnTo>
                    <a:lnTo>
                      <a:pt x="102" y="203"/>
                    </a:lnTo>
                    <a:lnTo>
                      <a:pt x="94" y="200"/>
                    </a:lnTo>
                    <a:lnTo>
                      <a:pt x="94" y="197"/>
                    </a:lnTo>
                    <a:lnTo>
                      <a:pt x="102" y="184"/>
                    </a:lnTo>
                    <a:lnTo>
                      <a:pt x="102" y="179"/>
                    </a:lnTo>
                    <a:lnTo>
                      <a:pt x="102" y="175"/>
                    </a:lnTo>
                    <a:lnTo>
                      <a:pt x="108" y="167"/>
                    </a:lnTo>
                    <a:lnTo>
                      <a:pt x="110" y="161"/>
                    </a:lnTo>
                    <a:lnTo>
                      <a:pt x="105" y="158"/>
                    </a:lnTo>
                    <a:lnTo>
                      <a:pt x="105" y="149"/>
                    </a:lnTo>
                    <a:lnTo>
                      <a:pt x="107" y="141"/>
                    </a:lnTo>
                    <a:lnTo>
                      <a:pt x="103" y="138"/>
                    </a:lnTo>
                    <a:lnTo>
                      <a:pt x="102" y="127"/>
                    </a:lnTo>
                    <a:lnTo>
                      <a:pt x="105" y="124"/>
                    </a:lnTo>
                    <a:lnTo>
                      <a:pt x="105" y="120"/>
                    </a:lnTo>
                    <a:lnTo>
                      <a:pt x="96" y="118"/>
                    </a:lnTo>
                    <a:lnTo>
                      <a:pt x="91" y="121"/>
                    </a:lnTo>
                    <a:lnTo>
                      <a:pt x="79" y="124"/>
                    </a:lnTo>
                    <a:lnTo>
                      <a:pt x="76" y="126"/>
                    </a:lnTo>
                    <a:lnTo>
                      <a:pt x="58" y="132"/>
                    </a:lnTo>
                    <a:lnTo>
                      <a:pt x="56" y="140"/>
                    </a:lnTo>
                    <a:lnTo>
                      <a:pt x="50" y="138"/>
                    </a:lnTo>
                    <a:lnTo>
                      <a:pt x="43" y="140"/>
                    </a:lnTo>
                    <a:lnTo>
                      <a:pt x="40" y="134"/>
                    </a:lnTo>
                    <a:lnTo>
                      <a:pt x="35" y="138"/>
                    </a:lnTo>
                    <a:lnTo>
                      <a:pt x="25" y="146"/>
                    </a:lnTo>
                    <a:lnTo>
                      <a:pt x="20" y="152"/>
                    </a:lnTo>
                    <a:lnTo>
                      <a:pt x="12" y="153"/>
                    </a:lnTo>
                    <a:lnTo>
                      <a:pt x="5" y="146"/>
                    </a:lnTo>
                    <a:lnTo>
                      <a:pt x="0" y="146"/>
                    </a:lnTo>
                    <a:lnTo>
                      <a:pt x="5" y="138"/>
                    </a:lnTo>
                    <a:lnTo>
                      <a:pt x="3" y="129"/>
                    </a:lnTo>
                    <a:lnTo>
                      <a:pt x="8" y="115"/>
                    </a:lnTo>
                    <a:lnTo>
                      <a:pt x="8" y="111"/>
                    </a:lnTo>
                    <a:lnTo>
                      <a:pt x="3" y="109"/>
                    </a:lnTo>
                    <a:lnTo>
                      <a:pt x="9" y="106"/>
                    </a:lnTo>
                    <a:lnTo>
                      <a:pt x="14" y="100"/>
                    </a:lnTo>
                    <a:lnTo>
                      <a:pt x="17" y="94"/>
                    </a:lnTo>
                    <a:lnTo>
                      <a:pt x="17" y="89"/>
                    </a:lnTo>
                    <a:lnTo>
                      <a:pt x="20" y="79"/>
                    </a:lnTo>
                    <a:lnTo>
                      <a:pt x="18" y="74"/>
                    </a:lnTo>
                    <a:lnTo>
                      <a:pt x="20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6" name="Freeform 2303">
                <a:extLst>
                  <a:ext uri="{FF2B5EF4-FFF2-40B4-BE49-F238E27FC236}">
                    <a16:creationId xmlns:a16="http://schemas.microsoft.com/office/drawing/2014/main" id="{40122655-3A1F-51EE-86CB-97B3B3A6D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951"/>
                <a:ext cx="145" cy="126"/>
              </a:xfrm>
              <a:custGeom>
                <a:avLst/>
                <a:gdLst>
                  <a:gd name="T0" fmla="*/ 43 w 292"/>
                  <a:gd name="T1" fmla="*/ 68 h 251"/>
                  <a:gd name="T2" fmla="*/ 70 w 292"/>
                  <a:gd name="T3" fmla="*/ 62 h 251"/>
                  <a:gd name="T4" fmla="*/ 100 w 292"/>
                  <a:gd name="T5" fmla="*/ 39 h 251"/>
                  <a:gd name="T6" fmla="*/ 141 w 292"/>
                  <a:gd name="T7" fmla="*/ 27 h 251"/>
                  <a:gd name="T8" fmla="*/ 166 w 292"/>
                  <a:gd name="T9" fmla="*/ 21 h 251"/>
                  <a:gd name="T10" fmla="*/ 184 w 292"/>
                  <a:gd name="T11" fmla="*/ 16 h 251"/>
                  <a:gd name="T12" fmla="*/ 202 w 292"/>
                  <a:gd name="T13" fmla="*/ 18 h 251"/>
                  <a:gd name="T14" fmla="*/ 220 w 292"/>
                  <a:gd name="T15" fmla="*/ 6 h 251"/>
                  <a:gd name="T16" fmla="*/ 239 w 292"/>
                  <a:gd name="T17" fmla="*/ 0 h 251"/>
                  <a:gd name="T18" fmla="*/ 252 w 292"/>
                  <a:gd name="T19" fmla="*/ 12 h 251"/>
                  <a:gd name="T20" fmla="*/ 261 w 292"/>
                  <a:gd name="T21" fmla="*/ 12 h 251"/>
                  <a:gd name="T22" fmla="*/ 275 w 292"/>
                  <a:gd name="T23" fmla="*/ 21 h 251"/>
                  <a:gd name="T24" fmla="*/ 280 w 292"/>
                  <a:gd name="T25" fmla="*/ 29 h 251"/>
                  <a:gd name="T26" fmla="*/ 254 w 292"/>
                  <a:gd name="T27" fmla="*/ 59 h 251"/>
                  <a:gd name="T28" fmla="*/ 249 w 292"/>
                  <a:gd name="T29" fmla="*/ 70 h 251"/>
                  <a:gd name="T30" fmla="*/ 270 w 292"/>
                  <a:gd name="T31" fmla="*/ 79 h 251"/>
                  <a:gd name="T32" fmla="*/ 273 w 292"/>
                  <a:gd name="T33" fmla="*/ 88 h 251"/>
                  <a:gd name="T34" fmla="*/ 273 w 292"/>
                  <a:gd name="T35" fmla="*/ 105 h 251"/>
                  <a:gd name="T36" fmla="*/ 273 w 292"/>
                  <a:gd name="T37" fmla="*/ 127 h 251"/>
                  <a:gd name="T38" fmla="*/ 289 w 292"/>
                  <a:gd name="T39" fmla="*/ 124 h 251"/>
                  <a:gd name="T40" fmla="*/ 278 w 292"/>
                  <a:gd name="T41" fmla="*/ 141 h 251"/>
                  <a:gd name="T42" fmla="*/ 275 w 292"/>
                  <a:gd name="T43" fmla="*/ 147 h 251"/>
                  <a:gd name="T44" fmla="*/ 290 w 292"/>
                  <a:gd name="T45" fmla="*/ 155 h 251"/>
                  <a:gd name="T46" fmla="*/ 275 w 292"/>
                  <a:gd name="T47" fmla="*/ 178 h 251"/>
                  <a:gd name="T48" fmla="*/ 269 w 292"/>
                  <a:gd name="T49" fmla="*/ 191 h 251"/>
                  <a:gd name="T50" fmla="*/ 273 w 292"/>
                  <a:gd name="T51" fmla="*/ 214 h 251"/>
                  <a:gd name="T52" fmla="*/ 283 w 292"/>
                  <a:gd name="T53" fmla="*/ 228 h 251"/>
                  <a:gd name="T54" fmla="*/ 258 w 292"/>
                  <a:gd name="T55" fmla="*/ 228 h 251"/>
                  <a:gd name="T56" fmla="*/ 228 w 292"/>
                  <a:gd name="T57" fmla="*/ 237 h 251"/>
                  <a:gd name="T58" fmla="*/ 201 w 292"/>
                  <a:gd name="T59" fmla="*/ 251 h 251"/>
                  <a:gd name="T60" fmla="*/ 175 w 292"/>
                  <a:gd name="T61" fmla="*/ 243 h 251"/>
                  <a:gd name="T62" fmla="*/ 151 w 292"/>
                  <a:gd name="T63" fmla="*/ 228 h 251"/>
                  <a:gd name="T64" fmla="*/ 157 w 292"/>
                  <a:gd name="T65" fmla="*/ 216 h 251"/>
                  <a:gd name="T66" fmla="*/ 149 w 292"/>
                  <a:gd name="T67" fmla="*/ 197 h 251"/>
                  <a:gd name="T68" fmla="*/ 129 w 292"/>
                  <a:gd name="T69" fmla="*/ 199 h 251"/>
                  <a:gd name="T70" fmla="*/ 111 w 292"/>
                  <a:gd name="T71" fmla="*/ 196 h 251"/>
                  <a:gd name="T72" fmla="*/ 94 w 292"/>
                  <a:gd name="T73" fmla="*/ 197 h 251"/>
                  <a:gd name="T74" fmla="*/ 102 w 292"/>
                  <a:gd name="T75" fmla="*/ 175 h 251"/>
                  <a:gd name="T76" fmla="*/ 105 w 292"/>
                  <a:gd name="T77" fmla="*/ 158 h 251"/>
                  <a:gd name="T78" fmla="*/ 103 w 292"/>
                  <a:gd name="T79" fmla="*/ 138 h 251"/>
                  <a:gd name="T80" fmla="*/ 105 w 292"/>
                  <a:gd name="T81" fmla="*/ 120 h 251"/>
                  <a:gd name="T82" fmla="*/ 79 w 292"/>
                  <a:gd name="T83" fmla="*/ 124 h 251"/>
                  <a:gd name="T84" fmla="*/ 56 w 292"/>
                  <a:gd name="T85" fmla="*/ 140 h 251"/>
                  <a:gd name="T86" fmla="*/ 40 w 292"/>
                  <a:gd name="T87" fmla="*/ 134 h 251"/>
                  <a:gd name="T88" fmla="*/ 20 w 292"/>
                  <a:gd name="T89" fmla="*/ 152 h 251"/>
                  <a:gd name="T90" fmla="*/ 0 w 292"/>
                  <a:gd name="T91" fmla="*/ 146 h 251"/>
                  <a:gd name="T92" fmla="*/ 8 w 292"/>
                  <a:gd name="T93" fmla="*/ 115 h 251"/>
                  <a:gd name="T94" fmla="*/ 9 w 292"/>
                  <a:gd name="T95" fmla="*/ 106 h 251"/>
                  <a:gd name="T96" fmla="*/ 17 w 292"/>
                  <a:gd name="T97" fmla="*/ 89 h 251"/>
                  <a:gd name="T98" fmla="*/ 20 w 292"/>
                  <a:gd name="T99" fmla="*/ 73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92" h="251">
                    <a:moveTo>
                      <a:pt x="20" y="73"/>
                    </a:moveTo>
                    <a:lnTo>
                      <a:pt x="32" y="71"/>
                    </a:lnTo>
                    <a:lnTo>
                      <a:pt x="43" y="68"/>
                    </a:lnTo>
                    <a:lnTo>
                      <a:pt x="64" y="76"/>
                    </a:lnTo>
                    <a:lnTo>
                      <a:pt x="69" y="70"/>
                    </a:lnTo>
                    <a:lnTo>
                      <a:pt x="70" y="62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100" y="39"/>
                    </a:lnTo>
                    <a:lnTo>
                      <a:pt x="128" y="33"/>
                    </a:lnTo>
                    <a:lnTo>
                      <a:pt x="135" y="29"/>
                    </a:lnTo>
                    <a:lnTo>
                      <a:pt x="141" y="27"/>
                    </a:lnTo>
                    <a:lnTo>
                      <a:pt x="149" y="29"/>
                    </a:lnTo>
                    <a:lnTo>
                      <a:pt x="152" y="24"/>
                    </a:lnTo>
                    <a:lnTo>
                      <a:pt x="166" y="21"/>
                    </a:lnTo>
                    <a:lnTo>
                      <a:pt x="178" y="18"/>
                    </a:lnTo>
                    <a:lnTo>
                      <a:pt x="178" y="18"/>
                    </a:lnTo>
                    <a:lnTo>
                      <a:pt x="184" y="16"/>
                    </a:lnTo>
                    <a:lnTo>
                      <a:pt x="190" y="16"/>
                    </a:lnTo>
                    <a:lnTo>
                      <a:pt x="193" y="20"/>
                    </a:lnTo>
                    <a:lnTo>
                      <a:pt x="202" y="18"/>
                    </a:lnTo>
                    <a:lnTo>
                      <a:pt x="205" y="15"/>
                    </a:lnTo>
                    <a:lnTo>
                      <a:pt x="211" y="15"/>
                    </a:lnTo>
                    <a:lnTo>
                      <a:pt x="220" y="6"/>
                    </a:lnTo>
                    <a:lnTo>
                      <a:pt x="229" y="6"/>
                    </a:lnTo>
                    <a:lnTo>
                      <a:pt x="231" y="3"/>
                    </a:lnTo>
                    <a:lnTo>
                      <a:pt x="239" y="0"/>
                    </a:lnTo>
                    <a:lnTo>
                      <a:pt x="245" y="3"/>
                    </a:lnTo>
                    <a:lnTo>
                      <a:pt x="248" y="9"/>
                    </a:lnTo>
                    <a:lnTo>
                      <a:pt x="252" y="12"/>
                    </a:lnTo>
                    <a:lnTo>
                      <a:pt x="252" y="7"/>
                    </a:lnTo>
                    <a:lnTo>
                      <a:pt x="258" y="6"/>
                    </a:lnTo>
                    <a:lnTo>
                      <a:pt x="261" y="12"/>
                    </a:lnTo>
                    <a:lnTo>
                      <a:pt x="269" y="12"/>
                    </a:lnTo>
                    <a:lnTo>
                      <a:pt x="269" y="15"/>
                    </a:lnTo>
                    <a:lnTo>
                      <a:pt x="275" y="21"/>
                    </a:lnTo>
                    <a:lnTo>
                      <a:pt x="281" y="21"/>
                    </a:lnTo>
                    <a:lnTo>
                      <a:pt x="283" y="26"/>
                    </a:lnTo>
                    <a:lnTo>
                      <a:pt x="280" y="29"/>
                    </a:lnTo>
                    <a:lnTo>
                      <a:pt x="264" y="36"/>
                    </a:lnTo>
                    <a:lnTo>
                      <a:pt x="255" y="44"/>
                    </a:lnTo>
                    <a:lnTo>
                      <a:pt x="254" y="59"/>
                    </a:lnTo>
                    <a:lnTo>
                      <a:pt x="254" y="61"/>
                    </a:lnTo>
                    <a:lnTo>
                      <a:pt x="254" y="65"/>
                    </a:lnTo>
                    <a:lnTo>
                      <a:pt x="249" y="70"/>
                    </a:lnTo>
                    <a:lnTo>
                      <a:pt x="257" y="71"/>
                    </a:lnTo>
                    <a:lnTo>
                      <a:pt x="260" y="76"/>
                    </a:lnTo>
                    <a:lnTo>
                      <a:pt x="270" y="79"/>
                    </a:lnTo>
                    <a:lnTo>
                      <a:pt x="275" y="79"/>
                    </a:lnTo>
                    <a:lnTo>
                      <a:pt x="276" y="85"/>
                    </a:lnTo>
                    <a:lnTo>
                      <a:pt x="273" y="88"/>
                    </a:lnTo>
                    <a:lnTo>
                      <a:pt x="273" y="94"/>
                    </a:lnTo>
                    <a:lnTo>
                      <a:pt x="270" y="103"/>
                    </a:lnTo>
                    <a:lnTo>
                      <a:pt x="273" y="105"/>
                    </a:lnTo>
                    <a:lnTo>
                      <a:pt x="273" y="112"/>
                    </a:lnTo>
                    <a:lnTo>
                      <a:pt x="275" y="115"/>
                    </a:lnTo>
                    <a:lnTo>
                      <a:pt x="273" y="127"/>
                    </a:lnTo>
                    <a:lnTo>
                      <a:pt x="278" y="130"/>
                    </a:lnTo>
                    <a:lnTo>
                      <a:pt x="281" y="130"/>
                    </a:lnTo>
                    <a:lnTo>
                      <a:pt x="289" y="124"/>
                    </a:lnTo>
                    <a:lnTo>
                      <a:pt x="292" y="127"/>
                    </a:lnTo>
                    <a:lnTo>
                      <a:pt x="286" y="129"/>
                    </a:lnTo>
                    <a:lnTo>
                      <a:pt x="278" y="141"/>
                    </a:lnTo>
                    <a:lnTo>
                      <a:pt x="273" y="141"/>
                    </a:lnTo>
                    <a:lnTo>
                      <a:pt x="270" y="146"/>
                    </a:lnTo>
                    <a:lnTo>
                      <a:pt x="275" y="147"/>
                    </a:lnTo>
                    <a:lnTo>
                      <a:pt x="278" y="152"/>
                    </a:lnTo>
                    <a:lnTo>
                      <a:pt x="286" y="152"/>
                    </a:lnTo>
                    <a:lnTo>
                      <a:pt x="290" y="155"/>
                    </a:lnTo>
                    <a:lnTo>
                      <a:pt x="284" y="161"/>
                    </a:lnTo>
                    <a:lnTo>
                      <a:pt x="284" y="176"/>
                    </a:lnTo>
                    <a:lnTo>
                      <a:pt x="275" y="178"/>
                    </a:lnTo>
                    <a:lnTo>
                      <a:pt x="275" y="185"/>
                    </a:lnTo>
                    <a:lnTo>
                      <a:pt x="267" y="185"/>
                    </a:lnTo>
                    <a:lnTo>
                      <a:pt x="269" y="191"/>
                    </a:lnTo>
                    <a:lnTo>
                      <a:pt x="264" y="196"/>
                    </a:lnTo>
                    <a:lnTo>
                      <a:pt x="266" y="202"/>
                    </a:lnTo>
                    <a:lnTo>
                      <a:pt x="273" y="214"/>
                    </a:lnTo>
                    <a:lnTo>
                      <a:pt x="283" y="217"/>
                    </a:lnTo>
                    <a:lnTo>
                      <a:pt x="281" y="222"/>
                    </a:lnTo>
                    <a:lnTo>
                      <a:pt x="283" y="228"/>
                    </a:lnTo>
                    <a:lnTo>
                      <a:pt x="270" y="223"/>
                    </a:lnTo>
                    <a:lnTo>
                      <a:pt x="258" y="225"/>
                    </a:lnTo>
                    <a:lnTo>
                      <a:pt x="258" y="228"/>
                    </a:lnTo>
                    <a:lnTo>
                      <a:pt x="251" y="231"/>
                    </a:lnTo>
                    <a:lnTo>
                      <a:pt x="246" y="234"/>
                    </a:lnTo>
                    <a:lnTo>
                      <a:pt x="228" y="237"/>
                    </a:lnTo>
                    <a:lnTo>
                      <a:pt x="223" y="240"/>
                    </a:lnTo>
                    <a:lnTo>
                      <a:pt x="211" y="248"/>
                    </a:lnTo>
                    <a:lnTo>
                      <a:pt x="201" y="251"/>
                    </a:lnTo>
                    <a:lnTo>
                      <a:pt x="188" y="249"/>
                    </a:lnTo>
                    <a:lnTo>
                      <a:pt x="175" y="246"/>
                    </a:lnTo>
                    <a:lnTo>
                      <a:pt x="175" y="243"/>
                    </a:lnTo>
                    <a:lnTo>
                      <a:pt x="166" y="238"/>
                    </a:lnTo>
                    <a:lnTo>
                      <a:pt x="158" y="232"/>
                    </a:lnTo>
                    <a:lnTo>
                      <a:pt x="151" y="228"/>
                    </a:lnTo>
                    <a:lnTo>
                      <a:pt x="160" y="225"/>
                    </a:lnTo>
                    <a:lnTo>
                      <a:pt x="161" y="220"/>
                    </a:lnTo>
                    <a:lnTo>
                      <a:pt x="157" y="216"/>
                    </a:lnTo>
                    <a:lnTo>
                      <a:pt x="161" y="203"/>
                    </a:lnTo>
                    <a:lnTo>
                      <a:pt x="158" y="200"/>
                    </a:lnTo>
                    <a:lnTo>
                      <a:pt x="149" y="197"/>
                    </a:lnTo>
                    <a:lnTo>
                      <a:pt x="143" y="199"/>
                    </a:lnTo>
                    <a:lnTo>
                      <a:pt x="138" y="196"/>
                    </a:lnTo>
                    <a:lnTo>
                      <a:pt x="129" y="199"/>
                    </a:lnTo>
                    <a:lnTo>
                      <a:pt x="123" y="197"/>
                    </a:lnTo>
                    <a:lnTo>
                      <a:pt x="117" y="194"/>
                    </a:lnTo>
                    <a:lnTo>
                      <a:pt x="111" y="196"/>
                    </a:lnTo>
                    <a:lnTo>
                      <a:pt x="102" y="203"/>
                    </a:lnTo>
                    <a:lnTo>
                      <a:pt x="94" y="200"/>
                    </a:lnTo>
                    <a:lnTo>
                      <a:pt x="94" y="197"/>
                    </a:lnTo>
                    <a:lnTo>
                      <a:pt x="102" y="184"/>
                    </a:lnTo>
                    <a:lnTo>
                      <a:pt x="102" y="179"/>
                    </a:lnTo>
                    <a:lnTo>
                      <a:pt x="102" y="175"/>
                    </a:lnTo>
                    <a:lnTo>
                      <a:pt x="108" y="167"/>
                    </a:lnTo>
                    <a:lnTo>
                      <a:pt x="110" y="161"/>
                    </a:lnTo>
                    <a:lnTo>
                      <a:pt x="105" y="158"/>
                    </a:lnTo>
                    <a:lnTo>
                      <a:pt x="105" y="149"/>
                    </a:lnTo>
                    <a:lnTo>
                      <a:pt x="107" y="141"/>
                    </a:lnTo>
                    <a:lnTo>
                      <a:pt x="103" y="138"/>
                    </a:lnTo>
                    <a:lnTo>
                      <a:pt x="102" y="127"/>
                    </a:lnTo>
                    <a:lnTo>
                      <a:pt x="105" y="124"/>
                    </a:lnTo>
                    <a:lnTo>
                      <a:pt x="105" y="120"/>
                    </a:lnTo>
                    <a:lnTo>
                      <a:pt x="96" y="118"/>
                    </a:lnTo>
                    <a:lnTo>
                      <a:pt x="91" y="121"/>
                    </a:lnTo>
                    <a:lnTo>
                      <a:pt x="79" y="124"/>
                    </a:lnTo>
                    <a:lnTo>
                      <a:pt x="76" y="126"/>
                    </a:lnTo>
                    <a:lnTo>
                      <a:pt x="58" y="132"/>
                    </a:lnTo>
                    <a:lnTo>
                      <a:pt x="56" y="140"/>
                    </a:lnTo>
                    <a:lnTo>
                      <a:pt x="50" y="138"/>
                    </a:lnTo>
                    <a:lnTo>
                      <a:pt x="43" y="140"/>
                    </a:lnTo>
                    <a:lnTo>
                      <a:pt x="40" y="134"/>
                    </a:lnTo>
                    <a:lnTo>
                      <a:pt x="35" y="138"/>
                    </a:lnTo>
                    <a:lnTo>
                      <a:pt x="25" y="146"/>
                    </a:lnTo>
                    <a:lnTo>
                      <a:pt x="20" y="152"/>
                    </a:lnTo>
                    <a:lnTo>
                      <a:pt x="12" y="153"/>
                    </a:lnTo>
                    <a:lnTo>
                      <a:pt x="5" y="146"/>
                    </a:lnTo>
                    <a:lnTo>
                      <a:pt x="0" y="146"/>
                    </a:lnTo>
                    <a:lnTo>
                      <a:pt x="5" y="138"/>
                    </a:lnTo>
                    <a:lnTo>
                      <a:pt x="3" y="129"/>
                    </a:lnTo>
                    <a:lnTo>
                      <a:pt x="8" y="115"/>
                    </a:lnTo>
                    <a:lnTo>
                      <a:pt x="8" y="111"/>
                    </a:lnTo>
                    <a:lnTo>
                      <a:pt x="3" y="109"/>
                    </a:lnTo>
                    <a:lnTo>
                      <a:pt x="9" y="106"/>
                    </a:lnTo>
                    <a:lnTo>
                      <a:pt x="14" y="100"/>
                    </a:lnTo>
                    <a:lnTo>
                      <a:pt x="17" y="94"/>
                    </a:lnTo>
                    <a:lnTo>
                      <a:pt x="17" y="89"/>
                    </a:lnTo>
                    <a:lnTo>
                      <a:pt x="20" y="79"/>
                    </a:lnTo>
                    <a:lnTo>
                      <a:pt x="18" y="74"/>
                    </a:lnTo>
                    <a:lnTo>
                      <a:pt x="20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7" name="Freeform 2304">
                <a:extLst>
                  <a:ext uri="{FF2B5EF4-FFF2-40B4-BE49-F238E27FC236}">
                    <a16:creationId xmlns:a16="http://schemas.microsoft.com/office/drawing/2014/main" id="{A8FB6511-BCB6-9DD1-74F5-9DC776593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883"/>
                <a:ext cx="86" cy="107"/>
              </a:xfrm>
              <a:custGeom>
                <a:avLst/>
                <a:gdLst>
                  <a:gd name="T0" fmla="*/ 96 w 172"/>
                  <a:gd name="T1" fmla="*/ 11 h 214"/>
                  <a:gd name="T2" fmla="*/ 96 w 172"/>
                  <a:gd name="T3" fmla="*/ 5 h 214"/>
                  <a:gd name="T4" fmla="*/ 82 w 172"/>
                  <a:gd name="T5" fmla="*/ 3 h 214"/>
                  <a:gd name="T6" fmla="*/ 72 w 172"/>
                  <a:gd name="T7" fmla="*/ 14 h 214"/>
                  <a:gd name="T8" fmla="*/ 63 w 172"/>
                  <a:gd name="T9" fmla="*/ 3 h 214"/>
                  <a:gd name="T10" fmla="*/ 57 w 172"/>
                  <a:gd name="T11" fmla="*/ 12 h 214"/>
                  <a:gd name="T12" fmla="*/ 46 w 172"/>
                  <a:gd name="T13" fmla="*/ 21 h 214"/>
                  <a:gd name="T14" fmla="*/ 44 w 172"/>
                  <a:gd name="T15" fmla="*/ 32 h 214"/>
                  <a:gd name="T16" fmla="*/ 44 w 172"/>
                  <a:gd name="T17" fmla="*/ 43 h 214"/>
                  <a:gd name="T18" fmla="*/ 37 w 172"/>
                  <a:gd name="T19" fmla="*/ 50 h 214"/>
                  <a:gd name="T20" fmla="*/ 5 w 172"/>
                  <a:gd name="T21" fmla="*/ 38 h 214"/>
                  <a:gd name="T22" fmla="*/ 5 w 172"/>
                  <a:gd name="T23" fmla="*/ 46 h 214"/>
                  <a:gd name="T24" fmla="*/ 7 w 172"/>
                  <a:gd name="T25" fmla="*/ 64 h 214"/>
                  <a:gd name="T26" fmla="*/ 2 w 172"/>
                  <a:gd name="T27" fmla="*/ 70 h 214"/>
                  <a:gd name="T28" fmla="*/ 8 w 172"/>
                  <a:gd name="T29" fmla="*/ 82 h 214"/>
                  <a:gd name="T30" fmla="*/ 16 w 172"/>
                  <a:gd name="T31" fmla="*/ 96 h 214"/>
                  <a:gd name="T32" fmla="*/ 23 w 172"/>
                  <a:gd name="T33" fmla="*/ 87 h 214"/>
                  <a:gd name="T34" fmla="*/ 26 w 172"/>
                  <a:gd name="T35" fmla="*/ 99 h 214"/>
                  <a:gd name="T36" fmla="*/ 29 w 172"/>
                  <a:gd name="T37" fmla="*/ 109 h 214"/>
                  <a:gd name="T38" fmla="*/ 46 w 172"/>
                  <a:gd name="T39" fmla="*/ 103 h 214"/>
                  <a:gd name="T40" fmla="*/ 66 w 172"/>
                  <a:gd name="T41" fmla="*/ 103 h 214"/>
                  <a:gd name="T42" fmla="*/ 72 w 172"/>
                  <a:gd name="T43" fmla="*/ 114 h 214"/>
                  <a:gd name="T44" fmla="*/ 73 w 172"/>
                  <a:gd name="T45" fmla="*/ 126 h 214"/>
                  <a:gd name="T46" fmla="*/ 72 w 172"/>
                  <a:gd name="T47" fmla="*/ 135 h 214"/>
                  <a:gd name="T48" fmla="*/ 75 w 172"/>
                  <a:gd name="T49" fmla="*/ 143 h 214"/>
                  <a:gd name="T50" fmla="*/ 69 w 172"/>
                  <a:gd name="T51" fmla="*/ 155 h 214"/>
                  <a:gd name="T52" fmla="*/ 66 w 172"/>
                  <a:gd name="T53" fmla="*/ 163 h 214"/>
                  <a:gd name="T54" fmla="*/ 69 w 172"/>
                  <a:gd name="T55" fmla="*/ 178 h 214"/>
                  <a:gd name="T56" fmla="*/ 72 w 172"/>
                  <a:gd name="T57" fmla="*/ 191 h 214"/>
                  <a:gd name="T58" fmla="*/ 81 w 172"/>
                  <a:gd name="T59" fmla="*/ 208 h 214"/>
                  <a:gd name="T60" fmla="*/ 87 w 172"/>
                  <a:gd name="T61" fmla="*/ 214 h 214"/>
                  <a:gd name="T62" fmla="*/ 93 w 172"/>
                  <a:gd name="T63" fmla="*/ 210 h 214"/>
                  <a:gd name="T64" fmla="*/ 116 w 172"/>
                  <a:gd name="T65" fmla="*/ 205 h 214"/>
                  <a:gd name="T66" fmla="*/ 142 w 172"/>
                  <a:gd name="T67" fmla="*/ 207 h 214"/>
                  <a:gd name="T68" fmla="*/ 163 w 172"/>
                  <a:gd name="T69" fmla="*/ 182 h 214"/>
                  <a:gd name="T70" fmla="*/ 161 w 172"/>
                  <a:gd name="T71" fmla="*/ 167 h 214"/>
                  <a:gd name="T72" fmla="*/ 149 w 172"/>
                  <a:gd name="T73" fmla="*/ 149 h 214"/>
                  <a:gd name="T74" fmla="*/ 139 w 172"/>
                  <a:gd name="T75" fmla="*/ 143 h 214"/>
                  <a:gd name="T76" fmla="*/ 139 w 172"/>
                  <a:gd name="T77" fmla="*/ 131 h 214"/>
                  <a:gd name="T78" fmla="*/ 140 w 172"/>
                  <a:gd name="T79" fmla="*/ 119 h 214"/>
                  <a:gd name="T80" fmla="*/ 139 w 172"/>
                  <a:gd name="T81" fmla="*/ 103 h 214"/>
                  <a:gd name="T82" fmla="*/ 143 w 172"/>
                  <a:gd name="T83" fmla="*/ 91 h 214"/>
                  <a:gd name="T84" fmla="*/ 151 w 172"/>
                  <a:gd name="T85" fmla="*/ 84 h 214"/>
                  <a:gd name="T86" fmla="*/ 158 w 172"/>
                  <a:gd name="T87" fmla="*/ 70 h 214"/>
                  <a:gd name="T88" fmla="*/ 166 w 172"/>
                  <a:gd name="T89" fmla="*/ 50 h 214"/>
                  <a:gd name="T90" fmla="*/ 172 w 172"/>
                  <a:gd name="T91" fmla="*/ 35 h 214"/>
                  <a:gd name="T92" fmla="*/ 167 w 172"/>
                  <a:gd name="T93" fmla="*/ 29 h 214"/>
                  <a:gd name="T94" fmla="*/ 158 w 172"/>
                  <a:gd name="T95" fmla="*/ 40 h 214"/>
                  <a:gd name="T96" fmla="*/ 149 w 172"/>
                  <a:gd name="T97" fmla="*/ 36 h 214"/>
                  <a:gd name="T98" fmla="*/ 139 w 172"/>
                  <a:gd name="T99" fmla="*/ 29 h 214"/>
                  <a:gd name="T100" fmla="*/ 128 w 172"/>
                  <a:gd name="T101" fmla="*/ 21 h 214"/>
                  <a:gd name="T102" fmla="*/ 117 w 172"/>
                  <a:gd name="T103" fmla="*/ 9 h 214"/>
                  <a:gd name="T104" fmla="*/ 111 w 172"/>
                  <a:gd name="T105" fmla="*/ 17 h 214"/>
                  <a:gd name="T106" fmla="*/ 102 w 172"/>
                  <a:gd name="T107" fmla="*/ 18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2" h="214">
                    <a:moveTo>
                      <a:pt x="101" y="11"/>
                    </a:moveTo>
                    <a:lnTo>
                      <a:pt x="96" y="11"/>
                    </a:lnTo>
                    <a:lnTo>
                      <a:pt x="96" y="6"/>
                    </a:lnTo>
                    <a:lnTo>
                      <a:pt x="96" y="5"/>
                    </a:lnTo>
                    <a:lnTo>
                      <a:pt x="87" y="6"/>
                    </a:lnTo>
                    <a:lnTo>
                      <a:pt x="82" y="3"/>
                    </a:lnTo>
                    <a:lnTo>
                      <a:pt x="70" y="0"/>
                    </a:lnTo>
                    <a:lnTo>
                      <a:pt x="72" y="14"/>
                    </a:lnTo>
                    <a:lnTo>
                      <a:pt x="66" y="11"/>
                    </a:lnTo>
                    <a:lnTo>
                      <a:pt x="63" y="3"/>
                    </a:lnTo>
                    <a:lnTo>
                      <a:pt x="60" y="0"/>
                    </a:lnTo>
                    <a:lnTo>
                      <a:pt x="57" y="12"/>
                    </a:lnTo>
                    <a:lnTo>
                      <a:pt x="52" y="17"/>
                    </a:lnTo>
                    <a:lnTo>
                      <a:pt x="46" y="21"/>
                    </a:lnTo>
                    <a:lnTo>
                      <a:pt x="47" y="26"/>
                    </a:lnTo>
                    <a:lnTo>
                      <a:pt x="44" y="32"/>
                    </a:lnTo>
                    <a:lnTo>
                      <a:pt x="46" y="38"/>
                    </a:lnTo>
                    <a:lnTo>
                      <a:pt x="44" y="43"/>
                    </a:lnTo>
                    <a:lnTo>
                      <a:pt x="41" y="40"/>
                    </a:lnTo>
                    <a:lnTo>
                      <a:pt x="37" y="50"/>
                    </a:lnTo>
                    <a:lnTo>
                      <a:pt x="7" y="40"/>
                    </a:lnTo>
                    <a:lnTo>
                      <a:pt x="5" y="38"/>
                    </a:lnTo>
                    <a:lnTo>
                      <a:pt x="0" y="43"/>
                    </a:lnTo>
                    <a:lnTo>
                      <a:pt x="5" y="46"/>
                    </a:lnTo>
                    <a:lnTo>
                      <a:pt x="8" y="56"/>
                    </a:lnTo>
                    <a:lnTo>
                      <a:pt x="7" y="64"/>
                    </a:lnTo>
                    <a:lnTo>
                      <a:pt x="2" y="67"/>
                    </a:lnTo>
                    <a:lnTo>
                      <a:pt x="2" y="70"/>
                    </a:lnTo>
                    <a:lnTo>
                      <a:pt x="2" y="79"/>
                    </a:lnTo>
                    <a:lnTo>
                      <a:pt x="8" y="82"/>
                    </a:lnTo>
                    <a:lnTo>
                      <a:pt x="10" y="90"/>
                    </a:lnTo>
                    <a:lnTo>
                      <a:pt x="16" y="96"/>
                    </a:lnTo>
                    <a:lnTo>
                      <a:pt x="20" y="93"/>
                    </a:lnTo>
                    <a:lnTo>
                      <a:pt x="23" y="87"/>
                    </a:lnTo>
                    <a:lnTo>
                      <a:pt x="29" y="97"/>
                    </a:lnTo>
                    <a:lnTo>
                      <a:pt x="26" y="99"/>
                    </a:lnTo>
                    <a:lnTo>
                      <a:pt x="22" y="103"/>
                    </a:lnTo>
                    <a:lnTo>
                      <a:pt x="29" y="109"/>
                    </a:lnTo>
                    <a:lnTo>
                      <a:pt x="35" y="105"/>
                    </a:lnTo>
                    <a:lnTo>
                      <a:pt x="46" y="103"/>
                    </a:lnTo>
                    <a:lnTo>
                      <a:pt x="49" y="106"/>
                    </a:lnTo>
                    <a:lnTo>
                      <a:pt x="66" y="103"/>
                    </a:lnTo>
                    <a:lnTo>
                      <a:pt x="69" y="106"/>
                    </a:lnTo>
                    <a:lnTo>
                      <a:pt x="72" y="114"/>
                    </a:lnTo>
                    <a:lnTo>
                      <a:pt x="66" y="122"/>
                    </a:lnTo>
                    <a:lnTo>
                      <a:pt x="73" y="126"/>
                    </a:lnTo>
                    <a:lnTo>
                      <a:pt x="70" y="129"/>
                    </a:lnTo>
                    <a:lnTo>
                      <a:pt x="72" y="135"/>
                    </a:lnTo>
                    <a:lnTo>
                      <a:pt x="79" y="135"/>
                    </a:lnTo>
                    <a:lnTo>
                      <a:pt x="75" y="143"/>
                    </a:lnTo>
                    <a:lnTo>
                      <a:pt x="69" y="150"/>
                    </a:lnTo>
                    <a:lnTo>
                      <a:pt x="69" y="155"/>
                    </a:lnTo>
                    <a:lnTo>
                      <a:pt x="70" y="161"/>
                    </a:lnTo>
                    <a:lnTo>
                      <a:pt x="66" y="163"/>
                    </a:lnTo>
                    <a:lnTo>
                      <a:pt x="69" y="172"/>
                    </a:lnTo>
                    <a:lnTo>
                      <a:pt x="69" y="178"/>
                    </a:lnTo>
                    <a:lnTo>
                      <a:pt x="69" y="185"/>
                    </a:lnTo>
                    <a:lnTo>
                      <a:pt x="72" y="191"/>
                    </a:lnTo>
                    <a:lnTo>
                      <a:pt x="76" y="205"/>
                    </a:lnTo>
                    <a:lnTo>
                      <a:pt x="81" y="208"/>
                    </a:lnTo>
                    <a:lnTo>
                      <a:pt x="87" y="210"/>
                    </a:lnTo>
                    <a:lnTo>
                      <a:pt x="87" y="214"/>
                    </a:lnTo>
                    <a:lnTo>
                      <a:pt x="91" y="211"/>
                    </a:lnTo>
                    <a:lnTo>
                      <a:pt x="93" y="210"/>
                    </a:lnTo>
                    <a:lnTo>
                      <a:pt x="105" y="208"/>
                    </a:lnTo>
                    <a:lnTo>
                      <a:pt x="116" y="205"/>
                    </a:lnTo>
                    <a:lnTo>
                      <a:pt x="137" y="213"/>
                    </a:lnTo>
                    <a:lnTo>
                      <a:pt x="142" y="207"/>
                    </a:lnTo>
                    <a:lnTo>
                      <a:pt x="143" y="199"/>
                    </a:lnTo>
                    <a:lnTo>
                      <a:pt x="163" y="182"/>
                    </a:lnTo>
                    <a:lnTo>
                      <a:pt x="163" y="182"/>
                    </a:lnTo>
                    <a:lnTo>
                      <a:pt x="161" y="167"/>
                    </a:lnTo>
                    <a:lnTo>
                      <a:pt x="157" y="157"/>
                    </a:lnTo>
                    <a:lnTo>
                      <a:pt x="149" y="149"/>
                    </a:lnTo>
                    <a:lnTo>
                      <a:pt x="143" y="146"/>
                    </a:lnTo>
                    <a:lnTo>
                      <a:pt x="139" y="143"/>
                    </a:lnTo>
                    <a:lnTo>
                      <a:pt x="135" y="135"/>
                    </a:lnTo>
                    <a:lnTo>
                      <a:pt x="139" y="131"/>
                    </a:lnTo>
                    <a:lnTo>
                      <a:pt x="142" y="126"/>
                    </a:lnTo>
                    <a:lnTo>
                      <a:pt x="140" y="119"/>
                    </a:lnTo>
                    <a:lnTo>
                      <a:pt x="135" y="112"/>
                    </a:lnTo>
                    <a:lnTo>
                      <a:pt x="139" y="103"/>
                    </a:lnTo>
                    <a:lnTo>
                      <a:pt x="142" y="99"/>
                    </a:lnTo>
                    <a:lnTo>
                      <a:pt x="143" y="91"/>
                    </a:lnTo>
                    <a:lnTo>
                      <a:pt x="146" y="90"/>
                    </a:lnTo>
                    <a:lnTo>
                      <a:pt x="151" y="84"/>
                    </a:lnTo>
                    <a:lnTo>
                      <a:pt x="151" y="74"/>
                    </a:lnTo>
                    <a:lnTo>
                      <a:pt x="158" y="70"/>
                    </a:lnTo>
                    <a:lnTo>
                      <a:pt x="166" y="58"/>
                    </a:lnTo>
                    <a:lnTo>
                      <a:pt x="166" y="50"/>
                    </a:lnTo>
                    <a:lnTo>
                      <a:pt x="172" y="43"/>
                    </a:lnTo>
                    <a:lnTo>
                      <a:pt x="172" y="35"/>
                    </a:lnTo>
                    <a:lnTo>
                      <a:pt x="169" y="32"/>
                    </a:lnTo>
                    <a:lnTo>
                      <a:pt x="167" y="29"/>
                    </a:lnTo>
                    <a:lnTo>
                      <a:pt x="166" y="30"/>
                    </a:lnTo>
                    <a:lnTo>
                      <a:pt x="158" y="40"/>
                    </a:lnTo>
                    <a:lnTo>
                      <a:pt x="155" y="40"/>
                    </a:lnTo>
                    <a:lnTo>
                      <a:pt x="149" y="36"/>
                    </a:lnTo>
                    <a:lnTo>
                      <a:pt x="143" y="30"/>
                    </a:lnTo>
                    <a:lnTo>
                      <a:pt x="139" y="29"/>
                    </a:lnTo>
                    <a:lnTo>
                      <a:pt x="135" y="24"/>
                    </a:lnTo>
                    <a:lnTo>
                      <a:pt x="128" y="21"/>
                    </a:lnTo>
                    <a:lnTo>
                      <a:pt x="123" y="18"/>
                    </a:lnTo>
                    <a:lnTo>
                      <a:pt x="117" y="9"/>
                    </a:lnTo>
                    <a:lnTo>
                      <a:pt x="113" y="9"/>
                    </a:lnTo>
                    <a:lnTo>
                      <a:pt x="111" y="17"/>
                    </a:lnTo>
                    <a:lnTo>
                      <a:pt x="105" y="20"/>
                    </a:lnTo>
                    <a:lnTo>
                      <a:pt x="102" y="18"/>
                    </a:lnTo>
                    <a:lnTo>
                      <a:pt x="101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8" name="Freeform 2305">
                <a:extLst>
                  <a:ext uri="{FF2B5EF4-FFF2-40B4-BE49-F238E27FC236}">
                    <a16:creationId xmlns:a16="http://schemas.microsoft.com/office/drawing/2014/main" id="{B8541B8E-6D22-06C5-C6C5-A2A53B9D2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883"/>
                <a:ext cx="86" cy="107"/>
              </a:xfrm>
              <a:custGeom>
                <a:avLst/>
                <a:gdLst>
                  <a:gd name="T0" fmla="*/ 102 w 172"/>
                  <a:gd name="T1" fmla="*/ 18 h 214"/>
                  <a:gd name="T2" fmla="*/ 111 w 172"/>
                  <a:gd name="T3" fmla="*/ 17 h 214"/>
                  <a:gd name="T4" fmla="*/ 117 w 172"/>
                  <a:gd name="T5" fmla="*/ 9 h 214"/>
                  <a:gd name="T6" fmla="*/ 128 w 172"/>
                  <a:gd name="T7" fmla="*/ 21 h 214"/>
                  <a:gd name="T8" fmla="*/ 139 w 172"/>
                  <a:gd name="T9" fmla="*/ 29 h 214"/>
                  <a:gd name="T10" fmla="*/ 149 w 172"/>
                  <a:gd name="T11" fmla="*/ 36 h 214"/>
                  <a:gd name="T12" fmla="*/ 158 w 172"/>
                  <a:gd name="T13" fmla="*/ 40 h 214"/>
                  <a:gd name="T14" fmla="*/ 167 w 172"/>
                  <a:gd name="T15" fmla="*/ 29 h 214"/>
                  <a:gd name="T16" fmla="*/ 172 w 172"/>
                  <a:gd name="T17" fmla="*/ 35 h 214"/>
                  <a:gd name="T18" fmla="*/ 166 w 172"/>
                  <a:gd name="T19" fmla="*/ 50 h 214"/>
                  <a:gd name="T20" fmla="*/ 158 w 172"/>
                  <a:gd name="T21" fmla="*/ 70 h 214"/>
                  <a:gd name="T22" fmla="*/ 151 w 172"/>
                  <a:gd name="T23" fmla="*/ 84 h 214"/>
                  <a:gd name="T24" fmla="*/ 143 w 172"/>
                  <a:gd name="T25" fmla="*/ 91 h 214"/>
                  <a:gd name="T26" fmla="*/ 139 w 172"/>
                  <a:gd name="T27" fmla="*/ 103 h 214"/>
                  <a:gd name="T28" fmla="*/ 140 w 172"/>
                  <a:gd name="T29" fmla="*/ 119 h 214"/>
                  <a:gd name="T30" fmla="*/ 139 w 172"/>
                  <a:gd name="T31" fmla="*/ 131 h 214"/>
                  <a:gd name="T32" fmla="*/ 139 w 172"/>
                  <a:gd name="T33" fmla="*/ 143 h 214"/>
                  <a:gd name="T34" fmla="*/ 149 w 172"/>
                  <a:gd name="T35" fmla="*/ 149 h 214"/>
                  <a:gd name="T36" fmla="*/ 161 w 172"/>
                  <a:gd name="T37" fmla="*/ 167 h 214"/>
                  <a:gd name="T38" fmla="*/ 163 w 172"/>
                  <a:gd name="T39" fmla="*/ 182 h 214"/>
                  <a:gd name="T40" fmla="*/ 142 w 172"/>
                  <a:gd name="T41" fmla="*/ 207 h 214"/>
                  <a:gd name="T42" fmla="*/ 116 w 172"/>
                  <a:gd name="T43" fmla="*/ 205 h 214"/>
                  <a:gd name="T44" fmla="*/ 93 w 172"/>
                  <a:gd name="T45" fmla="*/ 210 h 214"/>
                  <a:gd name="T46" fmla="*/ 87 w 172"/>
                  <a:gd name="T47" fmla="*/ 214 h 214"/>
                  <a:gd name="T48" fmla="*/ 81 w 172"/>
                  <a:gd name="T49" fmla="*/ 208 h 214"/>
                  <a:gd name="T50" fmla="*/ 72 w 172"/>
                  <a:gd name="T51" fmla="*/ 191 h 214"/>
                  <a:gd name="T52" fmla="*/ 69 w 172"/>
                  <a:gd name="T53" fmla="*/ 178 h 214"/>
                  <a:gd name="T54" fmla="*/ 66 w 172"/>
                  <a:gd name="T55" fmla="*/ 163 h 214"/>
                  <a:gd name="T56" fmla="*/ 69 w 172"/>
                  <a:gd name="T57" fmla="*/ 155 h 214"/>
                  <a:gd name="T58" fmla="*/ 75 w 172"/>
                  <a:gd name="T59" fmla="*/ 143 h 214"/>
                  <a:gd name="T60" fmla="*/ 72 w 172"/>
                  <a:gd name="T61" fmla="*/ 135 h 214"/>
                  <a:gd name="T62" fmla="*/ 73 w 172"/>
                  <a:gd name="T63" fmla="*/ 126 h 214"/>
                  <a:gd name="T64" fmla="*/ 72 w 172"/>
                  <a:gd name="T65" fmla="*/ 114 h 214"/>
                  <a:gd name="T66" fmla="*/ 66 w 172"/>
                  <a:gd name="T67" fmla="*/ 103 h 214"/>
                  <a:gd name="T68" fmla="*/ 46 w 172"/>
                  <a:gd name="T69" fmla="*/ 103 h 214"/>
                  <a:gd name="T70" fmla="*/ 29 w 172"/>
                  <a:gd name="T71" fmla="*/ 109 h 214"/>
                  <a:gd name="T72" fmla="*/ 26 w 172"/>
                  <a:gd name="T73" fmla="*/ 99 h 214"/>
                  <a:gd name="T74" fmla="*/ 23 w 172"/>
                  <a:gd name="T75" fmla="*/ 87 h 214"/>
                  <a:gd name="T76" fmla="*/ 16 w 172"/>
                  <a:gd name="T77" fmla="*/ 96 h 214"/>
                  <a:gd name="T78" fmla="*/ 8 w 172"/>
                  <a:gd name="T79" fmla="*/ 82 h 214"/>
                  <a:gd name="T80" fmla="*/ 2 w 172"/>
                  <a:gd name="T81" fmla="*/ 70 h 214"/>
                  <a:gd name="T82" fmla="*/ 7 w 172"/>
                  <a:gd name="T83" fmla="*/ 64 h 214"/>
                  <a:gd name="T84" fmla="*/ 5 w 172"/>
                  <a:gd name="T85" fmla="*/ 46 h 214"/>
                  <a:gd name="T86" fmla="*/ 5 w 172"/>
                  <a:gd name="T87" fmla="*/ 38 h 214"/>
                  <a:gd name="T88" fmla="*/ 37 w 172"/>
                  <a:gd name="T89" fmla="*/ 50 h 214"/>
                  <a:gd name="T90" fmla="*/ 44 w 172"/>
                  <a:gd name="T91" fmla="*/ 43 h 214"/>
                  <a:gd name="T92" fmla="*/ 44 w 172"/>
                  <a:gd name="T93" fmla="*/ 32 h 214"/>
                  <a:gd name="T94" fmla="*/ 46 w 172"/>
                  <a:gd name="T95" fmla="*/ 21 h 214"/>
                  <a:gd name="T96" fmla="*/ 57 w 172"/>
                  <a:gd name="T97" fmla="*/ 12 h 214"/>
                  <a:gd name="T98" fmla="*/ 63 w 172"/>
                  <a:gd name="T99" fmla="*/ 3 h 214"/>
                  <a:gd name="T100" fmla="*/ 72 w 172"/>
                  <a:gd name="T101" fmla="*/ 14 h 214"/>
                  <a:gd name="T102" fmla="*/ 82 w 172"/>
                  <a:gd name="T103" fmla="*/ 3 h 214"/>
                  <a:gd name="T104" fmla="*/ 96 w 172"/>
                  <a:gd name="T105" fmla="*/ 5 h 214"/>
                  <a:gd name="T106" fmla="*/ 96 w 172"/>
                  <a:gd name="T107" fmla="*/ 1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2" h="214">
                    <a:moveTo>
                      <a:pt x="101" y="11"/>
                    </a:moveTo>
                    <a:lnTo>
                      <a:pt x="102" y="18"/>
                    </a:lnTo>
                    <a:lnTo>
                      <a:pt x="105" y="20"/>
                    </a:lnTo>
                    <a:lnTo>
                      <a:pt x="111" y="17"/>
                    </a:lnTo>
                    <a:lnTo>
                      <a:pt x="113" y="9"/>
                    </a:lnTo>
                    <a:lnTo>
                      <a:pt x="117" y="9"/>
                    </a:lnTo>
                    <a:lnTo>
                      <a:pt x="123" y="18"/>
                    </a:lnTo>
                    <a:lnTo>
                      <a:pt x="128" y="21"/>
                    </a:lnTo>
                    <a:lnTo>
                      <a:pt x="135" y="24"/>
                    </a:lnTo>
                    <a:lnTo>
                      <a:pt x="139" y="29"/>
                    </a:lnTo>
                    <a:lnTo>
                      <a:pt x="143" y="30"/>
                    </a:lnTo>
                    <a:lnTo>
                      <a:pt x="149" y="36"/>
                    </a:lnTo>
                    <a:lnTo>
                      <a:pt x="155" y="40"/>
                    </a:lnTo>
                    <a:lnTo>
                      <a:pt x="158" y="4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9" y="32"/>
                    </a:lnTo>
                    <a:lnTo>
                      <a:pt x="172" y="35"/>
                    </a:lnTo>
                    <a:lnTo>
                      <a:pt x="172" y="43"/>
                    </a:lnTo>
                    <a:lnTo>
                      <a:pt x="166" y="50"/>
                    </a:lnTo>
                    <a:lnTo>
                      <a:pt x="166" y="58"/>
                    </a:lnTo>
                    <a:lnTo>
                      <a:pt x="158" y="70"/>
                    </a:lnTo>
                    <a:lnTo>
                      <a:pt x="151" y="74"/>
                    </a:lnTo>
                    <a:lnTo>
                      <a:pt x="151" y="84"/>
                    </a:lnTo>
                    <a:lnTo>
                      <a:pt x="146" y="90"/>
                    </a:lnTo>
                    <a:lnTo>
                      <a:pt x="143" y="91"/>
                    </a:lnTo>
                    <a:lnTo>
                      <a:pt x="142" y="99"/>
                    </a:lnTo>
                    <a:lnTo>
                      <a:pt x="139" y="103"/>
                    </a:lnTo>
                    <a:lnTo>
                      <a:pt x="135" y="112"/>
                    </a:lnTo>
                    <a:lnTo>
                      <a:pt x="140" y="119"/>
                    </a:lnTo>
                    <a:lnTo>
                      <a:pt x="142" y="126"/>
                    </a:lnTo>
                    <a:lnTo>
                      <a:pt x="139" y="131"/>
                    </a:lnTo>
                    <a:lnTo>
                      <a:pt x="135" y="135"/>
                    </a:lnTo>
                    <a:lnTo>
                      <a:pt x="139" y="143"/>
                    </a:lnTo>
                    <a:lnTo>
                      <a:pt x="143" y="146"/>
                    </a:lnTo>
                    <a:lnTo>
                      <a:pt x="149" y="149"/>
                    </a:lnTo>
                    <a:lnTo>
                      <a:pt x="157" y="157"/>
                    </a:lnTo>
                    <a:lnTo>
                      <a:pt x="161" y="167"/>
                    </a:lnTo>
                    <a:lnTo>
                      <a:pt x="163" y="182"/>
                    </a:lnTo>
                    <a:lnTo>
                      <a:pt x="163" y="182"/>
                    </a:lnTo>
                    <a:lnTo>
                      <a:pt x="143" y="199"/>
                    </a:lnTo>
                    <a:lnTo>
                      <a:pt x="142" y="207"/>
                    </a:lnTo>
                    <a:lnTo>
                      <a:pt x="137" y="213"/>
                    </a:lnTo>
                    <a:lnTo>
                      <a:pt x="116" y="205"/>
                    </a:lnTo>
                    <a:lnTo>
                      <a:pt x="105" y="208"/>
                    </a:lnTo>
                    <a:lnTo>
                      <a:pt x="93" y="210"/>
                    </a:lnTo>
                    <a:lnTo>
                      <a:pt x="91" y="211"/>
                    </a:lnTo>
                    <a:lnTo>
                      <a:pt x="87" y="214"/>
                    </a:lnTo>
                    <a:lnTo>
                      <a:pt x="87" y="210"/>
                    </a:lnTo>
                    <a:lnTo>
                      <a:pt x="81" y="208"/>
                    </a:lnTo>
                    <a:lnTo>
                      <a:pt x="76" y="205"/>
                    </a:lnTo>
                    <a:lnTo>
                      <a:pt x="72" y="191"/>
                    </a:lnTo>
                    <a:lnTo>
                      <a:pt x="69" y="185"/>
                    </a:lnTo>
                    <a:lnTo>
                      <a:pt x="69" y="178"/>
                    </a:lnTo>
                    <a:lnTo>
                      <a:pt x="69" y="172"/>
                    </a:lnTo>
                    <a:lnTo>
                      <a:pt x="66" y="163"/>
                    </a:lnTo>
                    <a:lnTo>
                      <a:pt x="70" y="161"/>
                    </a:lnTo>
                    <a:lnTo>
                      <a:pt x="69" y="155"/>
                    </a:lnTo>
                    <a:lnTo>
                      <a:pt x="69" y="150"/>
                    </a:lnTo>
                    <a:lnTo>
                      <a:pt x="75" y="143"/>
                    </a:lnTo>
                    <a:lnTo>
                      <a:pt x="79" y="135"/>
                    </a:lnTo>
                    <a:lnTo>
                      <a:pt x="72" y="135"/>
                    </a:lnTo>
                    <a:lnTo>
                      <a:pt x="70" y="129"/>
                    </a:lnTo>
                    <a:lnTo>
                      <a:pt x="73" y="126"/>
                    </a:lnTo>
                    <a:lnTo>
                      <a:pt x="66" y="122"/>
                    </a:lnTo>
                    <a:lnTo>
                      <a:pt x="72" y="114"/>
                    </a:lnTo>
                    <a:lnTo>
                      <a:pt x="69" y="106"/>
                    </a:lnTo>
                    <a:lnTo>
                      <a:pt x="66" y="103"/>
                    </a:lnTo>
                    <a:lnTo>
                      <a:pt x="49" y="106"/>
                    </a:lnTo>
                    <a:lnTo>
                      <a:pt x="46" y="103"/>
                    </a:lnTo>
                    <a:lnTo>
                      <a:pt x="35" y="105"/>
                    </a:lnTo>
                    <a:lnTo>
                      <a:pt x="29" y="109"/>
                    </a:lnTo>
                    <a:lnTo>
                      <a:pt x="22" y="103"/>
                    </a:lnTo>
                    <a:lnTo>
                      <a:pt x="26" y="99"/>
                    </a:lnTo>
                    <a:lnTo>
                      <a:pt x="29" y="97"/>
                    </a:lnTo>
                    <a:lnTo>
                      <a:pt x="23" y="87"/>
                    </a:lnTo>
                    <a:lnTo>
                      <a:pt x="20" y="93"/>
                    </a:lnTo>
                    <a:lnTo>
                      <a:pt x="16" y="96"/>
                    </a:lnTo>
                    <a:lnTo>
                      <a:pt x="10" y="90"/>
                    </a:lnTo>
                    <a:lnTo>
                      <a:pt x="8" y="82"/>
                    </a:lnTo>
                    <a:lnTo>
                      <a:pt x="2" y="79"/>
                    </a:lnTo>
                    <a:lnTo>
                      <a:pt x="2" y="70"/>
                    </a:lnTo>
                    <a:lnTo>
                      <a:pt x="2" y="67"/>
                    </a:lnTo>
                    <a:lnTo>
                      <a:pt x="7" y="64"/>
                    </a:lnTo>
                    <a:lnTo>
                      <a:pt x="8" y="56"/>
                    </a:lnTo>
                    <a:lnTo>
                      <a:pt x="5" y="46"/>
                    </a:lnTo>
                    <a:lnTo>
                      <a:pt x="0" y="43"/>
                    </a:lnTo>
                    <a:lnTo>
                      <a:pt x="5" y="38"/>
                    </a:lnTo>
                    <a:lnTo>
                      <a:pt x="7" y="40"/>
                    </a:lnTo>
                    <a:lnTo>
                      <a:pt x="37" y="50"/>
                    </a:lnTo>
                    <a:lnTo>
                      <a:pt x="41" y="40"/>
                    </a:lnTo>
                    <a:lnTo>
                      <a:pt x="44" y="43"/>
                    </a:lnTo>
                    <a:lnTo>
                      <a:pt x="46" y="38"/>
                    </a:lnTo>
                    <a:lnTo>
                      <a:pt x="44" y="32"/>
                    </a:lnTo>
                    <a:lnTo>
                      <a:pt x="47" y="26"/>
                    </a:lnTo>
                    <a:lnTo>
                      <a:pt x="46" y="21"/>
                    </a:lnTo>
                    <a:lnTo>
                      <a:pt x="52" y="17"/>
                    </a:lnTo>
                    <a:lnTo>
                      <a:pt x="57" y="12"/>
                    </a:lnTo>
                    <a:lnTo>
                      <a:pt x="60" y="0"/>
                    </a:lnTo>
                    <a:lnTo>
                      <a:pt x="63" y="3"/>
                    </a:lnTo>
                    <a:lnTo>
                      <a:pt x="66" y="11"/>
                    </a:lnTo>
                    <a:lnTo>
                      <a:pt x="72" y="14"/>
                    </a:lnTo>
                    <a:lnTo>
                      <a:pt x="70" y="0"/>
                    </a:lnTo>
                    <a:lnTo>
                      <a:pt x="82" y="3"/>
                    </a:lnTo>
                    <a:lnTo>
                      <a:pt x="87" y="6"/>
                    </a:lnTo>
                    <a:lnTo>
                      <a:pt x="96" y="5"/>
                    </a:lnTo>
                    <a:lnTo>
                      <a:pt x="96" y="6"/>
                    </a:lnTo>
                    <a:lnTo>
                      <a:pt x="96" y="11"/>
                    </a:lnTo>
                    <a:lnTo>
                      <a:pt x="101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9" name="Freeform 2306">
                <a:extLst>
                  <a:ext uri="{FF2B5EF4-FFF2-40B4-BE49-F238E27FC236}">
                    <a16:creationId xmlns:a16="http://schemas.microsoft.com/office/drawing/2014/main" id="{4766010B-7C04-41C7-9C18-3C698404F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883"/>
                <a:ext cx="86" cy="107"/>
              </a:xfrm>
              <a:custGeom>
                <a:avLst/>
                <a:gdLst>
                  <a:gd name="T0" fmla="*/ 102 w 172"/>
                  <a:gd name="T1" fmla="*/ 18 h 214"/>
                  <a:gd name="T2" fmla="*/ 111 w 172"/>
                  <a:gd name="T3" fmla="*/ 17 h 214"/>
                  <a:gd name="T4" fmla="*/ 117 w 172"/>
                  <a:gd name="T5" fmla="*/ 9 h 214"/>
                  <a:gd name="T6" fmla="*/ 128 w 172"/>
                  <a:gd name="T7" fmla="*/ 21 h 214"/>
                  <a:gd name="T8" fmla="*/ 139 w 172"/>
                  <a:gd name="T9" fmla="*/ 29 h 214"/>
                  <a:gd name="T10" fmla="*/ 149 w 172"/>
                  <a:gd name="T11" fmla="*/ 36 h 214"/>
                  <a:gd name="T12" fmla="*/ 158 w 172"/>
                  <a:gd name="T13" fmla="*/ 40 h 214"/>
                  <a:gd name="T14" fmla="*/ 167 w 172"/>
                  <a:gd name="T15" fmla="*/ 29 h 214"/>
                  <a:gd name="T16" fmla="*/ 172 w 172"/>
                  <a:gd name="T17" fmla="*/ 35 h 214"/>
                  <a:gd name="T18" fmla="*/ 166 w 172"/>
                  <a:gd name="T19" fmla="*/ 50 h 214"/>
                  <a:gd name="T20" fmla="*/ 158 w 172"/>
                  <a:gd name="T21" fmla="*/ 70 h 214"/>
                  <a:gd name="T22" fmla="*/ 151 w 172"/>
                  <a:gd name="T23" fmla="*/ 84 h 214"/>
                  <a:gd name="T24" fmla="*/ 143 w 172"/>
                  <a:gd name="T25" fmla="*/ 91 h 214"/>
                  <a:gd name="T26" fmla="*/ 139 w 172"/>
                  <a:gd name="T27" fmla="*/ 103 h 214"/>
                  <a:gd name="T28" fmla="*/ 140 w 172"/>
                  <a:gd name="T29" fmla="*/ 119 h 214"/>
                  <a:gd name="T30" fmla="*/ 139 w 172"/>
                  <a:gd name="T31" fmla="*/ 131 h 214"/>
                  <a:gd name="T32" fmla="*/ 139 w 172"/>
                  <a:gd name="T33" fmla="*/ 143 h 214"/>
                  <a:gd name="T34" fmla="*/ 149 w 172"/>
                  <a:gd name="T35" fmla="*/ 149 h 214"/>
                  <a:gd name="T36" fmla="*/ 161 w 172"/>
                  <a:gd name="T37" fmla="*/ 167 h 214"/>
                  <a:gd name="T38" fmla="*/ 163 w 172"/>
                  <a:gd name="T39" fmla="*/ 182 h 214"/>
                  <a:gd name="T40" fmla="*/ 142 w 172"/>
                  <a:gd name="T41" fmla="*/ 207 h 214"/>
                  <a:gd name="T42" fmla="*/ 116 w 172"/>
                  <a:gd name="T43" fmla="*/ 205 h 214"/>
                  <a:gd name="T44" fmla="*/ 93 w 172"/>
                  <a:gd name="T45" fmla="*/ 210 h 214"/>
                  <a:gd name="T46" fmla="*/ 87 w 172"/>
                  <a:gd name="T47" fmla="*/ 214 h 214"/>
                  <a:gd name="T48" fmla="*/ 81 w 172"/>
                  <a:gd name="T49" fmla="*/ 208 h 214"/>
                  <a:gd name="T50" fmla="*/ 72 w 172"/>
                  <a:gd name="T51" fmla="*/ 191 h 214"/>
                  <a:gd name="T52" fmla="*/ 69 w 172"/>
                  <a:gd name="T53" fmla="*/ 178 h 214"/>
                  <a:gd name="T54" fmla="*/ 66 w 172"/>
                  <a:gd name="T55" fmla="*/ 163 h 214"/>
                  <a:gd name="T56" fmla="*/ 69 w 172"/>
                  <a:gd name="T57" fmla="*/ 155 h 214"/>
                  <a:gd name="T58" fmla="*/ 75 w 172"/>
                  <a:gd name="T59" fmla="*/ 143 h 214"/>
                  <a:gd name="T60" fmla="*/ 72 w 172"/>
                  <a:gd name="T61" fmla="*/ 135 h 214"/>
                  <a:gd name="T62" fmla="*/ 73 w 172"/>
                  <a:gd name="T63" fmla="*/ 126 h 214"/>
                  <a:gd name="T64" fmla="*/ 72 w 172"/>
                  <a:gd name="T65" fmla="*/ 114 h 214"/>
                  <a:gd name="T66" fmla="*/ 66 w 172"/>
                  <a:gd name="T67" fmla="*/ 103 h 214"/>
                  <a:gd name="T68" fmla="*/ 46 w 172"/>
                  <a:gd name="T69" fmla="*/ 103 h 214"/>
                  <a:gd name="T70" fmla="*/ 29 w 172"/>
                  <a:gd name="T71" fmla="*/ 109 h 214"/>
                  <a:gd name="T72" fmla="*/ 26 w 172"/>
                  <a:gd name="T73" fmla="*/ 99 h 214"/>
                  <a:gd name="T74" fmla="*/ 23 w 172"/>
                  <a:gd name="T75" fmla="*/ 87 h 214"/>
                  <a:gd name="T76" fmla="*/ 16 w 172"/>
                  <a:gd name="T77" fmla="*/ 96 h 214"/>
                  <a:gd name="T78" fmla="*/ 8 w 172"/>
                  <a:gd name="T79" fmla="*/ 82 h 214"/>
                  <a:gd name="T80" fmla="*/ 2 w 172"/>
                  <a:gd name="T81" fmla="*/ 70 h 214"/>
                  <a:gd name="T82" fmla="*/ 7 w 172"/>
                  <a:gd name="T83" fmla="*/ 64 h 214"/>
                  <a:gd name="T84" fmla="*/ 5 w 172"/>
                  <a:gd name="T85" fmla="*/ 46 h 214"/>
                  <a:gd name="T86" fmla="*/ 5 w 172"/>
                  <a:gd name="T87" fmla="*/ 38 h 214"/>
                  <a:gd name="T88" fmla="*/ 37 w 172"/>
                  <a:gd name="T89" fmla="*/ 50 h 214"/>
                  <a:gd name="T90" fmla="*/ 44 w 172"/>
                  <a:gd name="T91" fmla="*/ 43 h 214"/>
                  <a:gd name="T92" fmla="*/ 44 w 172"/>
                  <a:gd name="T93" fmla="*/ 32 h 214"/>
                  <a:gd name="T94" fmla="*/ 46 w 172"/>
                  <a:gd name="T95" fmla="*/ 21 h 214"/>
                  <a:gd name="T96" fmla="*/ 57 w 172"/>
                  <a:gd name="T97" fmla="*/ 12 h 214"/>
                  <a:gd name="T98" fmla="*/ 63 w 172"/>
                  <a:gd name="T99" fmla="*/ 3 h 214"/>
                  <a:gd name="T100" fmla="*/ 72 w 172"/>
                  <a:gd name="T101" fmla="*/ 14 h 214"/>
                  <a:gd name="T102" fmla="*/ 82 w 172"/>
                  <a:gd name="T103" fmla="*/ 3 h 214"/>
                  <a:gd name="T104" fmla="*/ 96 w 172"/>
                  <a:gd name="T105" fmla="*/ 5 h 214"/>
                  <a:gd name="T106" fmla="*/ 96 w 172"/>
                  <a:gd name="T107" fmla="*/ 1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2" h="214">
                    <a:moveTo>
                      <a:pt x="101" y="11"/>
                    </a:moveTo>
                    <a:lnTo>
                      <a:pt x="102" y="18"/>
                    </a:lnTo>
                    <a:lnTo>
                      <a:pt x="105" y="20"/>
                    </a:lnTo>
                    <a:lnTo>
                      <a:pt x="111" y="17"/>
                    </a:lnTo>
                    <a:lnTo>
                      <a:pt x="113" y="9"/>
                    </a:lnTo>
                    <a:lnTo>
                      <a:pt x="117" y="9"/>
                    </a:lnTo>
                    <a:lnTo>
                      <a:pt x="123" y="18"/>
                    </a:lnTo>
                    <a:lnTo>
                      <a:pt x="128" y="21"/>
                    </a:lnTo>
                    <a:lnTo>
                      <a:pt x="135" y="24"/>
                    </a:lnTo>
                    <a:lnTo>
                      <a:pt x="139" y="29"/>
                    </a:lnTo>
                    <a:lnTo>
                      <a:pt x="143" y="30"/>
                    </a:lnTo>
                    <a:lnTo>
                      <a:pt x="149" y="36"/>
                    </a:lnTo>
                    <a:lnTo>
                      <a:pt x="155" y="40"/>
                    </a:lnTo>
                    <a:lnTo>
                      <a:pt x="158" y="4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9" y="32"/>
                    </a:lnTo>
                    <a:lnTo>
                      <a:pt x="172" y="35"/>
                    </a:lnTo>
                    <a:lnTo>
                      <a:pt x="172" y="43"/>
                    </a:lnTo>
                    <a:lnTo>
                      <a:pt x="166" y="50"/>
                    </a:lnTo>
                    <a:lnTo>
                      <a:pt x="166" y="58"/>
                    </a:lnTo>
                    <a:lnTo>
                      <a:pt x="158" y="70"/>
                    </a:lnTo>
                    <a:lnTo>
                      <a:pt x="151" y="74"/>
                    </a:lnTo>
                    <a:lnTo>
                      <a:pt x="151" y="84"/>
                    </a:lnTo>
                    <a:lnTo>
                      <a:pt x="146" y="90"/>
                    </a:lnTo>
                    <a:lnTo>
                      <a:pt x="143" y="91"/>
                    </a:lnTo>
                    <a:lnTo>
                      <a:pt x="142" y="99"/>
                    </a:lnTo>
                    <a:lnTo>
                      <a:pt x="139" y="103"/>
                    </a:lnTo>
                    <a:lnTo>
                      <a:pt x="135" y="112"/>
                    </a:lnTo>
                    <a:lnTo>
                      <a:pt x="140" y="119"/>
                    </a:lnTo>
                    <a:lnTo>
                      <a:pt x="142" y="126"/>
                    </a:lnTo>
                    <a:lnTo>
                      <a:pt x="139" y="131"/>
                    </a:lnTo>
                    <a:lnTo>
                      <a:pt x="135" y="135"/>
                    </a:lnTo>
                    <a:lnTo>
                      <a:pt x="139" y="143"/>
                    </a:lnTo>
                    <a:lnTo>
                      <a:pt x="143" y="146"/>
                    </a:lnTo>
                    <a:lnTo>
                      <a:pt x="149" y="149"/>
                    </a:lnTo>
                    <a:lnTo>
                      <a:pt x="157" y="157"/>
                    </a:lnTo>
                    <a:lnTo>
                      <a:pt x="161" y="167"/>
                    </a:lnTo>
                    <a:lnTo>
                      <a:pt x="163" y="182"/>
                    </a:lnTo>
                    <a:lnTo>
                      <a:pt x="163" y="182"/>
                    </a:lnTo>
                    <a:lnTo>
                      <a:pt x="143" y="199"/>
                    </a:lnTo>
                    <a:lnTo>
                      <a:pt x="142" y="207"/>
                    </a:lnTo>
                    <a:lnTo>
                      <a:pt x="137" y="213"/>
                    </a:lnTo>
                    <a:lnTo>
                      <a:pt x="116" y="205"/>
                    </a:lnTo>
                    <a:lnTo>
                      <a:pt x="105" y="208"/>
                    </a:lnTo>
                    <a:lnTo>
                      <a:pt x="93" y="210"/>
                    </a:lnTo>
                    <a:lnTo>
                      <a:pt x="91" y="211"/>
                    </a:lnTo>
                    <a:lnTo>
                      <a:pt x="87" y="214"/>
                    </a:lnTo>
                    <a:lnTo>
                      <a:pt x="87" y="210"/>
                    </a:lnTo>
                    <a:lnTo>
                      <a:pt x="81" y="208"/>
                    </a:lnTo>
                    <a:lnTo>
                      <a:pt x="76" y="205"/>
                    </a:lnTo>
                    <a:lnTo>
                      <a:pt x="72" y="191"/>
                    </a:lnTo>
                    <a:lnTo>
                      <a:pt x="69" y="185"/>
                    </a:lnTo>
                    <a:lnTo>
                      <a:pt x="69" y="178"/>
                    </a:lnTo>
                    <a:lnTo>
                      <a:pt x="69" y="172"/>
                    </a:lnTo>
                    <a:lnTo>
                      <a:pt x="66" y="163"/>
                    </a:lnTo>
                    <a:lnTo>
                      <a:pt x="70" y="161"/>
                    </a:lnTo>
                    <a:lnTo>
                      <a:pt x="69" y="155"/>
                    </a:lnTo>
                    <a:lnTo>
                      <a:pt x="69" y="150"/>
                    </a:lnTo>
                    <a:lnTo>
                      <a:pt x="75" y="143"/>
                    </a:lnTo>
                    <a:lnTo>
                      <a:pt x="79" y="135"/>
                    </a:lnTo>
                    <a:lnTo>
                      <a:pt x="72" y="135"/>
                    </a:lnTo>
                    <a:lnTo>
                      <a:pt x="70" y="129"/>
                    </a:lnTo>
                    <a:lnTo>
                      <a:pt x="73" y="126"/>
                    </a:lnTo>
                    <a:lnTo>
                      <a:pt x="66" y="122"/>
                    </a:lnTo>
                    <a:lnTo>
                      <a:pt x="72" y="114"/>
                    </a:lnTo>
                    <a:lnTo>
                      <a:pt x="69" y="106"/>
                    </a:lnTo>
                    <a:lnTo>
                      <a:pt x="66" y="103"/>
                    </a:lnTo>
                    <a:lnTo>
                      <a:pt x="49" y="106"/>
                    </a:lnTo>
                    <a:lnTo>
                      <a:pt x="46" y="103"/>
                    </a:lnTo>
                    <a:lnTo>
                      <a:pt x="35" y="105"/>
                    </a:lnTo>
                    <a:lnTo>
                      <a:pt x="29" y="109"/>
                    </a:lnTo>
                    <a:lnTo>
                      <a:pt x="22" y="103"/>
                    </a:lnTo>
                    <a:lnTo>
                      <a:pt x="26" y="99"/>
                    </a:lnTo>
                    <a:lnTo>
                      <a:pt x="29" y="97"/>
                    </a:lnTo>
                    <a:lnTo>
                      <a:pt x="23" y="87"/>
                    </a:lnTo>
                    <a:lnTo>
                      <a:pt x="20" y="93"/>
                    </a:lnTo>
                    <a:lnTo>
                      <a:pt x="16" y="96"/>
                    </a:lnTo>
                    <a:lnTo>
                      <a:pt x="10" y="90"/>
                    </a:lnTo>
                    <a:lnTo>
                      <a:pt x="8" y="82"/>
                    </a:lnTo>
                    <a:lnTo>
                      <a:pt x="2" y="79"/>
                    </a:lnTo>
                    <a:lnTo>
                      <a:pt x="2" y="70"/>
                    </a:lnTo>
                    <a:lnTo>
                      <a:pt x="2" y="67"/>
                    </a:lnTo>
                    <a:lnTo>
                      <a:pt x="7" y="64"/>
                    </a:lnTo>
                    <a:lnTo>
                      <a:pt x="8" y="56"/>
                    </a:lnTo>
                    <a:lnTo>
                      <a:pt x="5" y="46"/>
                    </a:lnTo>
                    <a:lnTo>
                      <a:pt x="0" y="43"/>
                    </a:lnTo>
                    <a:lnTo>
                      <a:pt x="5" y="38"/>
                    </a:lnTo>
                    <a:lnTo>
                      <a:pt x="7" y="40"/>
                    </a:lnTo>
                    <a:lnTo>
                      <a:pt x="37" y="50"/>
                    </a:lnTo>
                    <a:lnTo>
                      <a:pt x="41" y="40"/>
                    </a:lnTo>
                    <a:lnTo>
                      <a:pt x="44" y="43"/>
                    </a:lnTo>
                    <a:lnTo>
                      <a:pt x="46" y="38"/>
                    </a:lnTo>
                    <a:lnTo>
                      <a:pt x="44" y="32"/>
                    </a:lnTo>
                    <a:lnTo>
                      <a:pt x="47" y="26"/>
                    </a:lnTo>
                    <a:lnTo>
                      <a:pt x="46" y="21"/>
                    </a:lnTo>
                    <a:lnTo>
                      <a:pt x="52" y="17"/>
                    </a:lnTo>
                    <a:lnTo>
                      <a:pt x="57" y="12"/>
                    </a:lnTo>
                    <a:lnTo>
                      <a:pt x="60" y="0"/>
                    </a:lnTo>
                    <a:lnTo>
                      <a:pt x="63" y="3"/>
                    </a:lnTo>
                    <a:lnTo>
                      <a:pt x="66" y="11"/>
                    </a:lnTo>
                    <a:lnTo>
                      <a:pt x="72" y="14"/>
                    </a:lnTo>
                    <a:lnTo>
                      <a:pt x="70" y="0"/>
                    </a:lnTo>
                    <a:lnTo>
                      <a:pt x="82" y="3"/>
                    </a:lnTo>
                    <a:lnTo>
                      <a:pt x="87" y="6"/>
                    </a:lnTo>
                    <a:lnTo>
                      <a:pt x="96" y="5"/>
                    </a:lnTo>
                    <a:lnTo>
                      <a:pt x="96" y="6"/>
                    </a:lnTo>
                    <a:lnTo>
                      <a:pt x="96" y="11"/>
                    </a:lnTo>
                    <a:lnTo>
                      <a:pt x="101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0" name="Freeform 2307">
                <a:extLst>
                  <a:ext uri="{FF2B5EF4-FFF2-40B4-BE49-F238E27FC236}">
                    <a16:creationId xmlns:a16="http://schemas.microsoft.com/office/drawing/2014/main" id="{94334C3E-7250-E529-D3AE-8F2BE8F4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942"/>
                <a:ext cx="27" cy="20"/>
              </a:xfrm>
              <a:custGeom>
                <a:avLst/>
                <a:gdLst>
                  <a:gd name="T0" fmla="*/ 44 w 53"/>
                  <a:gd name="T1" fmla="*/ 0 h 41"/>
                  <a:gd name="T2" fmla="*/ 41 w 53"/>
                  <a:gd name="T3" fmla="*/ 5 h 41"/>
                  <a:gd name="T4" fmla="*/ 32 w 53"/>
                  <a:gd name="T5" fmla="*/ 8 h 41"/>
                  <a:gd name="T6" fmla="*/ 33 w 53"/>
                  <a:gd name="T7" fmla="*/ 9 h 41"/>
                  <a:gd name="T8" fmla="*/ 27 w 53"/>
                  <a:gd name="T9" fmla="*/ 3 h 41"/>
                  <a:gd name="T10" fmla="*/ 23 w 53"/>
                  <a:gd name="T11" fmla="*/ 2 h 41"/>
                  <a:gd name="T12" fmla="*/ 13 w 53"/>
                  <a:gd name="T13" fmla="*/ 6 h 41"/>
                  <a:gd name="T14" fmla="*/ 1 w 53"/>
                  <a:gd name="T15" fmla="*/ 12 h 41"/>
                  <a:gd name="T16" fmla="*/ 0 w 53"/>
                  <a:gd name="T17" fmla="*/ 17 h 41"/>
                  <a:gd name="T18" fmla="*/ 3 w 53"/>
                  <a:gd name="T19" fmla="*/ 20 h 41"/>
                  <a:gd name="T20" fmla="*/ 4 w 53"/>
                  <a:gd name="T21" fmla="*/ 26 h 41"/>
                  <a:gd name="T22" fmla="*/ 10 w 53"/>
                  <a:gd name="T23" fmla="*/ 35 h 41"/>
                  <a:gd name="T24" fmla="*/ 10 w 53"/>
                  <a:gd name="T25" fmla="*/ 38 h 41"/>
                  <a:gd name="T26" fmla="*/ 15 w 53"/>
                  <a:gd name="T27" fmla="*/ 41 h 41"/>
                  <a:gd name="T28" fmla="*/ 16 w 53"/>
                  <a:gd name="T29" fmla="*/ 38 h 41"/>
                  <a:gd name="T30" fmla="*/ 23 w 53"/>
                  <a:gd name="T31" fmla="*/ 38 h 41"/>
                  <a:gd name="T32" fmla="*/ 26 w 53"/>
                  <a:gd name="T33" fmla="*/ 35 h 41"/>
                  <a:gd name="T34" fmla="*/ 33 w 53"/>
                  <a:gd name="T35" fmla="*/ 35 h 41"/>
                  <a:gd name="T36" fmla="*/ 39 w 53"/>
                  <a:gd name="T37" fmla="*/ 30 h 41"/>
                  <a:gd name="T38" fmla="*/ 41 w 53"/>
                  <a:gd name="T39" fmla="*/ 29 h 41"/>
                  <a:gd name="T40" fmla="*/ 44 w 53"/>
                  <a:gd name="T41" fmla="*/ 20 h 41"/>
                  <a:gd name="T42" fmla="*/ 53 w 53"/>
                  <a:gd name="T43" fmla="*/ 12 h 41"/>
                  <a:gd name="T44" fmla="*/ 50 w 53"/>
                  <a:gd name="T45" fmla="*/ 8 h 41"/>
                  <a:gd name="T46" fmla="*/ 48 w 53"/>
                  <a:gd name="T47" fmla="*/ 2 h 41"/>
                  <a:gd name="T48" fmla="*/ 44 w 53"/>
                  <a:gd name="T4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1">
                    <a:moveTo>
                      <a:pt x="44" y="0"/>
                    </a:moveTo>
                    <a:lnTo>
                      <a:pt x="41" y="5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27" y="3"/>
                    </a:lnTo>
                    <a:lnTo>
                      <a:pt x="23" y="2"/>
                    </a:lnTo>
                    <a:lnTo>
                      <a:pt x="13" y="6"/>
                    </a:lnTo>
                    <a:lnTo>
                      <a:pt x="1" y="12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4" y="26"/>
                    </a:lnTo>
                    <a:lnTo>
                      <a:pt x="10" y="35"/>
                    </a:lnTo>
                    <a:lnTo>
                      <a:pt x="10" y="38"/>
                    </a:lnTo>
                    <a:lnTo>
                      <a:pt x="15" y="41"/>
                    </a:lnTo>
                    <a:lnTo>
                      <a:pt x="16" y="38"/>
                    </a:lnTo>
                    <a:lnTo>
                      <a:pt x="23" y="38"/>
                    </a:lnTo>
                    <a:lnTo>
                      <a:pt x="26" y="35"/>
                    </a:lnTo>
                    <a:lnTo>
                      <a:pt x="33" y="35"/>
                    </a:lnTo>
                    <a:lnTo>
                      <a:pt x="39" y="30"/>
                    </a:lnTo>
                    <a:lnTo>
                      <a:pt x="41" y="29"/>
                    </a:lnTo>
                    <a:lnTo>
                      <a:pt x="44" y="20"/>
                    </a:lnTo>
                    <a:lnTo>
                      <a:pt x="53" y="12"/>
                    </a:lnTo>
                    <a:lnTo>
                      <a:pt x="50" y="8"/>
                    </a:lnTo>
                    <a:lnTo>
                      <a:pt x="48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1" name="Freeform 2308">
                <a:extLst>
                  <a:ext uri="{FF2B5EF4-FFF2-40B4-BE49-F238E27FC236}">
                    <a16:creationId xmlns:a16="http://schemas.microsoft.com/office/drawing/2014/main" id="{BEBD56CB-821C-B6C7-80BA-0016E20DF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942"/>
                <a:ext cx="27" cy="20"/>
              </a:xfrm>
              <a:custGeom>
                <a:avLst/>
                <a:gdLst>
                  <a:gd name="T0" fmla="*/ 44 w 53"/>
                  <a:gd name="T1" fmla="*/ 0 h 41"/>
                  <a:gd name="T2" fmla="*/ 48 w 53"/>
                  <a:gd name="T3" fmla="*/ 2 h 41"/>
                  <a:gd name="T4" fmla="*/ 50 w 53"/>
                  <a:gd name="T5" fmla="*/ 8 h 41"/>
                  <a:gd name="T6" fmla="*/ 53 w 53"/>
                  <a:gd name="T7" fmla="*/ 12 h 41"/>
                  <a:gd name="T8" fmla="*/ 44 w 53"/>
                  <a:gd name="T9" fmla="*/ 20 h 41"/>
                  <a:gd name="T10" fmla="*/ 41 w 53"/>
                  <a:gd name="T11" fmla="*/ 29 h 41"/>
                  <a:gd name="T12" fmla="*/ 39 w 53"/>
                  <a:gd name="T13" fmla="*/ 30 h 41"/>
                  <a:gd name="T14" fmla="*/ 33 w 53"/>
                  <a:gd name="T15" fmla="*/ 35 h 41"/>
                  <a:gd name="T16" fmla="*/ 26 w 53"/>
                  <a:gd name="T17" fmla="*/ 35 h 41"/>
                  <a:gd name="T18" fmla="*/ 23 w 53"/>
                  <a:gd name="T19" fmla="*/ 38 h 41"/>
                  <a:gd name="T20" fmla="*/ 16 w 53"/>
                  <a:gd name="T21" fmla="*/ 38 h 41"/>
                  <a:gd name="T22" fmla="*/ 15 w 53"/>
                  <a:gd name="T23" fmla="*/ 41 h 41"/>
                  <a:gd name="T24" fmla="*/ 10 w 53"/>
                  <a:gd name="T25" fmla="*/ 38 h 41"/>
                  <a:gd name="T26" fmla="*/ 10 w 53"/>
                  <a:gd name="T27" fmla="*/ 35 h 41"/>
                  <a:gd name="T28" fmla="*/ 4 w 53"/>
                  <a:gd name="T29" fmla="*/ 26 h 41"/>
                  <a:gd name="T30" fmla="*/ 3 w 53"/>
                  <a:gd name="T31" fmla="*/ 20 h 41"/>
                  <a:gd name="T32" fmla="*/ 0 w 53"/>
                  <a:gd name="T33" fmla="*/ 17 h 41"/>
                  <a:gd name="T34" fmla="*/ 1 w 53"/>
                  <a:gd name="T35" fmla="*/ 12 h 41"/>
                  <a:gd name="T36" fmla="*/ 13 w 53"/>
                  <a:gd name="T37" fmla="*/ 6 h 41"/>
                  <a:gd name="T38" fmla="*/ 23 w 53"/>
                  <a:gd name="T39" fmla="*/ 2 h 41"/>
                  <a:gd name="T40" fmla="*/ 27 w 53"/>
                  <a:gd name="T41" fmla="*/ 3 h 41"/>
                  <a:gd name="T42" fmla="*/ 33 w 53"/>
                  <a:gd name="T43" fmla="*/ 9 h 41"/>
                  <a:gd name="T44" fmla="*/ 32 w 53"/>
                  <a:gd name="T45" fmla="*/ 8 h 41"/>
                  <a:gd name="T46" fmla="*/ 41 w 53"/>
                  <a:gd name="T47" fmla="*/ 5 h 41"/>
                  <a:gd name="T48" fmla="*/ 44 w 53"/>
                  <a:gd name="T4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1">
                    <a:moveTo>
                      <a:pt x="44" y="0"/>
                    </a:moveTo>
                    <a:lnTo>
                      <a:pt x="48" y="2"/>
                    </a:lnTo>
                    <a:lnTo>
                      <a:pt x="50" y="8"/>
                    </a:lnTo>
                    <a:lnTo>
                      <a:pt x="53" y="12"/>
                    </a:lnTo>
                    <a:lnTo>
                      <a:pt x="44" y="20"/>
                    </a:lnTo>
                    <a:lnTo>
                      <a:pt x="41" y="29"/>
                    </a:lnTo>
                    <a:lnTo>
                      <a:pt x="39" y="30"/>
                    </a:lnTo>
                    <a:lnTo>
                      <a:pt x="33" y="35"/>
                    </a:lnTo>
                    <a:lnTo>
                      <a:pt x="26" y="35"/>
                    </a:lnTo>
                    <a:lnTo>
                      <a:pt x="23" y="38"/>
                    </a:lnTo>
                    <a:lnTo>
                      <a:pt x="16" y="38"/>
                    </a:lnTo>
                    <a:lnTo>
                      <a:pt x="15" y="41"/>
                    </a:lnTo>
                    <a:lnTo>
                      <a:pt x="10" y="38"/>
                    </a:lnTo>
                    <a:lnTo>
                      <a:pt x="10" y="35"/>
                    </a:lnTo>
                    <a:lnTo>
                      <a:pt x="4" y="26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1" y="12"/>
                    </a:lnTo>
                    <a:lnTo>
                      <a:pt x="13" y="6"/>
                    </a:lnTo>
                    <a:lnTo>
                      <a:pt x="23" y="2"/>
                    </a:lnTo>
                    <a:lnTo>
                      <a:pt x="27" y="3"/>
                    </a:lnTo>
                    <a:lnTo>
                      <a:pt x="33" y="9"/>
                    </a:lnTo>
                    <a:lnTo>
                      <a:pt x="32" y="8"/>
                    </a:lnTo>
                    <a:lnTo>
                      <a:pt x="41" y="5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2" name="Freeform 2309">
                <a:extLst>
                  <a:ext uri="{FF2B5EF4-FFF2-40B4-BE49-F238E27FC236}">
                    <a16:creationId xmlns:a16="http://schemas.microsoft.com/office/drawing/2014/main" id="{0D5CFDAC-1FEA-B373-D3CB-35DC3C572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942"/>
                <a:ext cx="27" cy="20"/>
              </a:xfrm>
              <a:custGeom>
                <a:avLst/>
                <a:gdLst>
                  <a:gd name="T0" fmla="*/ 44 w 53"/>
                  <a:gd name="T1" fmla="*/ 0 h 41"/>
                  <a:gd name="T2" fmla="*/ 48 w 53"/>
                  <a:gd name="T3" fmla="*/ 2 h 41"/>
                  <a:gd name="T4" fmla="*/ 50 w 53"/>
                  <a:gd name="T5" fmla="*/ 8 h 41"/>
                  <a:gd name="T6" fmla="*/ 53 w 53"/>
                  <a:gd name="T7" fmla="*/ 12 h 41"/>
                  <a:gd name="T8" fmla="*/ 44 w 53"/>
                  <a:gd name="T9" fmla="*/ 20 h 41"/>
                  <a:gd name="T10" fmla="*/ 41 w 53"/>
                  <a:gd name="T11" fmla="*/ 29 h 41"/>
                  <a:gd name="T12" fmla="*/ 39 w 53"/>
                  <a:gd name="T13" fmla="*/ 30 h 41"/>
                  <a:gd name="T14" fmla="*/ 33 w 53"/>
                  <a:gd name="T15" fmla="*/ 35 h 41"/>
                  <a:gd name="T16" fmla="*/ 26 w 53"/>
                  <a:gd name="T17" fmla="*/ 35 h 41"/>
                  <a:gd name="T18" fmla="*/ 23 w 53"/>
                  <a:gd name="T19" fmla="*/ 38 h 41"/>
                  <a:gd name="T20" fmla="*/ 16 w 53"/>
                  <a:gd name="T21" fmla="*/ 38 h 41"/>
                  <a:gd name="T22" fmla="*/ 15 w 53"/>
                  <a:gd name="T23" fmla="*/ 41 h 41"/>
                  <a:gd name="T24" fmla="*/ 10 w 53"/>
                  <a:gd name="T25" fmla="*/ 38 h 41"/>
                  <a:gd name="T26" fmla="*/ 10 w 53"/>
                  <a:gd name="T27" fmla="*/ 35 h 41"/>
                  <a:gd name="T28" fmla="*/ 4 w 53"/>
                  <a:gd name="T29" fmla="*/ 26 h 41"/>
                  <a:gd name="T30" fmla="*/ 3 w 53"/>
                  <a:gd name="T31" fmla="*/ 20 h 41"/>
                  <a:gd name="T32" fmla="*/ 0 w 53"/>
                  <a:gd name="T33" fmla="*/ 17 h 41"/>
                  <a:gd name="T34" fmla="*/ 1 w 53"/>
                  <a:gd name="T35" fmla="*/ 12 h 41"/>
                  <a:gd name="T36" fmla="*/ 13 w 53"/>
                  <a:gd name="T37" fmla="*/ 6 h 41"/>
                  <a:gd name="T38" fmla="*/ 23 w 53"/>
                  <a:gd name="T39" fmla="*/ 2 h 41"/>
                  <a:gd name="T40" fmla="*/ 27 w 53"/>
                  <a:gd name="T41" fmla="*/ 3 h 41"/>
                  <a:gd name="T42" fmla="*/ 33 w 53"/>
                  <a:gd name="T43" fmla="*/ 9 h 41"/>
                  <a:gd name="T44" fmla="*/ 32 w 53"/>
                  <a:gd name="T45" fmla="*/ 8 h 41"/>
                  <a:gd name="T46" fmla="*/ 41 w 53"/>
                  <a:gd name="T47" fmla="*/ 5 h 41"/>
                  <a:gd name="T48" fmla="*/ 44 w 53"/>
                  <a:gd name="T4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1">
                    <a:moveTo>
                      <a:pt x="44" y="0"/>
                    </a:moveTo>
                    <a:lnTo>
                      <a:pt x="48" y="2"/>
                    </a:lnTo>
                    <a:lnTo>
                      <a:pt x="50" y="8"/>
                    </a:lnTo>
                    <a:lnTo>
                      <a:pt x="53" y="12"/>
                    </a:lnTo>
                    <a:lnTo>
                      <a:pt x="44" y="20"/>
                    </a:lnTo>
                    <a:lnTo>
                      <a:pt x="41" y="29"/>
                    </a:lnTo>
                    <a:lnTo>
                      <a:pt x="39" y="30"/>
                    </a:lnTo>
                    <a:lnTo>
                      <a:pt x="33" y="35"/>
                    </a:lnTo>
                    <a:lnTo>
                      <a:pt x="26" y="35"/>
                    </a:lnTo>
                    <a:lnTo>
                      <a:pt x="23" y="38"/>
                    </a:lnTo>
                    <a:lnTo>
                      <a:pt x="16" y="38"/>
                    </a:lnTo>
                    <a:lnTo>
                      <a:pt x="15" y="41"/>
                    </a:lnTo>
                    <a:lnTo>
                      <a:pt x="10" y="38"/>
                    </a:lnTo>
                    <a:lnTo>
                      <a:pt x="10" y="35"/>
                    </a:lnTo>
                    <a:lnTo>
                      <a:pt x="4" y="26"/>
                    </a:lnTo>
                    <a:lnTo>
                      <a:pt x="3" y="20"/>
                    </a:lnTo>
                    <a:lnTo>
                      <a:pt x="0" y="17"/>
                    </a:lnTo>
                    <a:lnTo>
                      <a:pt x="1" y="12"/>
                    </a:lnTo>
                    <a:lnTo>
                      <a:pt x="13" y="6"/>
                    </a:lnTo>
                    <a:lnTo>
                      <a:pt x="23" y="2"/>
                    </a:lnTo>
                    <a:lnTo>
                      <a:pt x="27" y="3"/>
                    </a:lnTo>
                    <a:lnTo>
                      <a:pt x="33" y="9"/>
                    </a:lnTo>
                    <a:lnTo>
                      <a:pt x="32" y="8"/>
                    </a:lnTo>
                    <a:lnTo>
                      <a:pt x="41" y="5"/>
                    </a:lnTo>
                    <a:lnTo>
                      <a:pt x="4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3" name="Freeform 2310">
                <a:extLst>
                  <a:ext uri="{FF2B5EF4-FFF2-40B4-BE49-F238E27FC236}">
                    <a16:creationId xmlns:a16="http://schemas.microsoft.com/office/drawing/2014/main" id="{4A7D4EFB-9EC4-E9BD-85A4-27E652B5E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935"/>
                <a:ext cx="16" cy="17"/>
              </a:xfrm>
              <a:custGeom>
                <a:avLst/>
                <a:gdLst>
                  <a:gd name="T0" fmla="*/ 11 w 32"/>
                  <a:gd name="T1" fmla="*/ 0 h 35"/>
                  <a:gd name="T2" fmla="*/ 8 w 32"/>
                  <a:gd name="T3" fmla="*/ 0 h 35"/>
                  <a:gd name="T4" fmla="*/ 0 w 32"/>
                  <a:gd name="T5" fmla="*/ 11 h 35"/>
                  <a:gd name="T6" fmla="*/ 0 w 32"/>
                  <a:gd name="T7" fmla="*/ 16 h 35"/>
                  <a:gd name="T8" fmla="*/ 4 w 32"/>
                  <a:gd name="T9" fmla="*/ 19 h 35"/>
                  <a:gd name="T10" fmla="*/ 8 w 32"/>
                  <a:gd name="T11" fmla="*/ 31 h 35"/>
                  <a:gd name="T12" fmla="*/ 14 w 32"/>
                  <a:gd name="T13" fmla="*/ 35 h 35"/>
                  <a:gd name="T14" fmla="*/ 24 w 32"/>
                  <a:gd name="T15" fmla="*/ 31 h 35"/>
                  <a:gd name="T16" fmla="*/ 23 w 32"/>
                  <a:gd name="T17" fmla="*/ 28 h 35"/>
                  <a:gd name="T18" fmla="*/ 26 w 32"/>
                  <a:gd name="T19" fmla="*/ 20 h 35"/>
                  <a:gd name="T20" fmla="*/ 30 w 32"/>
                  <a:gd name="T21" fmla="*/ 20 h 35"/>
                  <a:gd name="T22" fmla="*/ 32 w 32"/>
                  <a:gd name="T23" fmla="*/ 9 h 35"/>
                  <a:gd name="T24" fmla="*/ 24 w 32"/>
                  <a:gd name="T25" fmla="*/ 12 h 35"/>
                  <a:gd name="T26" fmla="*/ 14 w 32"/>
                  <a:gd name="T27" fmla="*/ 9 h 35"/>
                  <a:gd name="T28" fmla="*/ 14 w 32"/>
                  <a:gd name="T29" fmla="*/ 5 h 35"/>
                  <a:gd name="T30" fmla="*/ 11 w 32"/>
                  <a:gd name="T3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35">
                    <a:moveTo>
                      <a:pt x="11" y="0"/>
                    </a:moveTo>
                    <a:lnTo>
                      <a:pt x="8" y="0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4" y="19"/>
                    </a:lnTo>
                    <a:lnTo>
                      <a:pt x="8" y="31"/>
                    </a:lnTo>
                    <a:lnTo>
                      <a:pt x="14" y="35"/>
                    </a:lnTo>
                    <a:lnTo>
                      <a:pt x="24" y="31"/>
                    </a:lnTo>
                    <a:lnTo>
                      <a:pt x="23" y="28"/>
                    </a:lnTo>
                    <a:lnTo>
                      <a:pt x="26" y="20"/>
                    </a:lnTo>
                    <a:lnTo>
                      <a:pt x="30" y="20"/>
                    </a:lnTo>
                    <a:lnTo>
                      <a:pt x="32" y="9"/>
                    </a:lnTo>
                    <a:lnTo>
                      <a:pt x="24" y="12"/>
                    </a:lnTo>
                    <a:lnTo>
                      <a:pt x="14" y="9"/>
                    </a:lnTo>
                    <a:lnTo>
                      <a:pt x="14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4" name="Freeform 2311">
                <a:extLst>
                  <a:ext uri="{FF2B5EF4-FFF2-40B4-BE49-F238E27FC236}">
                    <a16:creationId xmlns:a16="http://schemas.microsoft.com/office/drawing/2014/main" id="{7178B4F2-D4B4-540C-DB07-2B971838D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935"/>
                <a:ext cx="16" cy="17"/>
              </a:xfrm>
              <a:custGeom>
                <a:avLst/>
                <a:gdLst>
                  <a:gd name="T0" fmla="*/ 11 w 32"/>
                  <a:gd name="T1" fmla="*/ 0 h 35"/>
                  <a:gd name="T2" fmla="*/ 14 w 32"/>
                  <a:gd name="T3" fmla="*/ 5 h 35"/>
                  <a:gd name="T4" fmla="*/ 14 w 32"/>
                  <a:gd name="T5" fmla="*/ 9 h 35"/>
                  <a:gd name="T6" fmla="*/ 24 w 32"/>
                  <a:gd name="T7" fmla="*/ 12 h 35"/>
                  <a:gd name="T8" fmla="*/ 32 w 32"/>
                  <a:gd name="T9" fmla="*/ 9 h 35"/>
                  <a:gd name="T10" fmla="*/ 30 w 32"/>
                  <a:gd name="T11" fmla="*/ 20 h 35"/>
                  <a:gd name="T12" fmla="*/ 26 w 32"/>
                  <a:gd name="T13" fmla="*/ 20 h 35"/>
                  <a:gd name="T14" fmla="*/ 23 w 32"/>
                  <a:gd name="T15" fmla="*/ 28 h 35"/>
                  <a:gd name="T16" fmla="*/ 24 w 32"/>
                  <a:gd name="T17" fmla="*/ 31 h 35"/>
                  <a:gd name="T18" fmla="*/ 14 w 32"/>
                  <a:gd name="T19" fmla="*/ 35 h 35"/>
                  <a:gd name="T20" fmla="*/ 8 w 32"/>
                  <a:gd name="T21" fmla="*/ 31 h 35"/>
                  <a:gd name="T22" fmla="*/ 4 w 32"/>
                  <a:gd name="T23" fmla="*/ 19 h 35"/>
                  <a:gd name="T24" fmla="*/ 0 w 32"/>
                  <a:gd name="T25" fmla="*/ 16 h 35"/>
                  <a:gd name="T26" fmla="*/ 0 w 32"/>
                  <a:gd name="T27" fmla="*/ 11 h 35"/>
                  <a:gd name="T28" fmla="*/ 8 w 32"/>
                  <a:gd name="T29" fmla="*/ 0 h 35"/>
                  <a:gd name="T30" fmla="*/ 11 w 32"/>
                  <a:gd name="T3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35">
                    <a:moveTo>
                      <a:pt x="11" y="0"/>
                    </a:moveTo>
                    <a:lnTo>
                      <a:pt x="14" y="5"/>
                    </a:lnTo>
                    <a:lnTo>
                      <a:pt x="14" y="9"/>
                    </a:lnTo>
                    <a:lnTo>
                      <a:pt x="24" y="12"/>
                    </a:lnTo>
                    <a:lnTo>
                      <a:pt x="32" y="9"/>
                    </a:lnTo>
                    <a:lnTo>
                      <a:pt x="30" y="20"/>
                    </a:lnTo>
                    <a:lnTo>
                      <a:pt x="26" y="20"/>
                    </a:lnTo>
                    <a:lnTo>
                      <a:pt x="23" y="28"/>
                    </a:lnTo>
                    <a:lnTo>
                      <a:pt x="24" y="31"/>
                    </a:lnTo>
                    <a:lnTo>
                      <a:pt x="14" y="35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11"/>
                    </a:lnTo>
                    <a:lnTo>
                      <a:pt x="8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5" name="Freeform 2312">
                <a:extLst>
                  <a:ext uri="{FF2B5EF4-FFF2-40B4-BE49-F238E27FC236}">
                    <a16:creationId xmlns:a16="http://schemas.microsoft.com/office/drawing/2014/main" id="{2CA163F0-36FF-F1A9-38AD-0EB40E23C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935"/>
                <a:ext cx="16" cy="17"/>
              </a:xfrm>
              <a:custGeom>
                <a:avLst/>
                <a:gdLst>
                  <a:gd name="T0" fmla="*/ 11 w 32"/>
                  <a:gd name="T1" fmla="*/ 0 h 35"/>
                  <a:gd name="T2" fmla="*/ 14 w 32"/>
                  <a:gd name="T3" fmla="*/ 5 h 35"/>
                  <a:gd name="T4" fmla="*/ 14 w 32"/>
                  <a:gd name="T5" fmla="*/ 9 h 35"/>
                  <a:gd name="T6" fmla="*/ 24 w 32"/>
                  <a:gd name="T7" fmla="*/ 12 h 35"/>
                  <a:gd name="T8" fmla="*/ 32 w 32"/>
                  <a:gd name="T9" fmla="*/ 9 h 35"/>
                  <a:gd name="T10" fmla="*/ 30 w 32"/>
                  <a:gd name="T11" fmla="*/ 20 h 35"/>
                  <a:gd name="T12" fmla="*/ 26 w 32"/>
                  <a:gd name="T13" fmla="*/ 20 h 35"/>
                  <a:gd name="T14" fmla="*/ 23 w 32"/>
                  <a:gd name="T15" fmla="*/ 28 h 35"/>
                  <a:gd name="T16" fmla="*/ 24 w 32"/>
                  <a:gd name="T17" fmla="*/ 31 h 35"/>
                  <a:gd name="T18" fmla="*/ 14 w 32"/>
                  <a:gd name="T19" fmla="*/ 35 h 35"/>
                  <a:gd name="T20" fmla="*/ 8 w 32"/>
                  <a:gd name="T21" fmla="*/ 31 h 35"/>
                  <a:gd name="T22" fmla="*/ 4 w 32"/>
                  <a:gd name="T23" fmla="*/ 19 h 35"/>
                  <a:gd name="T24" fmla="*/ 0 w 32"/>
                  <a:gd name="T25" fmla="*/ 16 h 35"/>
                  <a:gd name="T26" fmla="*/ 0 w 32"/>
                  <a:gd name="T27" fmla="*/ 11 h 35"/>
                  <a:gd name="T28" fmla="*/ 8 w 32"/>
                  <a:gd name="T29" fmla="*/ 0 h 35"/>
                  <a:gd name="T30" fmla="*/ 11 w 32"/>
                  <a:gd name="T3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35">
                    <a:moveTo>
                      <a:pt x="11" y="0"/>
                    </a:moveTo>
                    <a:lnTo>
                      <a:pt x="14" y="5"/>
                    </a:lnTo>
                    <a:lnTo>
                      <a:pt x="14" y="9"/>
                    </a:lnTo>
                    <a:lnTo>
                      <a:pt x="24" y="12"/>
                    </a:lnTo>
                    <a:lnTo>
                      <a:pt x="32" y="9"/>
                    </a:lnTo>
                    <a:lnTo>
                      <a:pt x="30" y="20"/>
                    </a:lnTo>
                    <a:lnTo>
                      <a:pt x="26" y="20"/>
                    </a:lnTo>
                    <a:lnTo>
                      <a:pt x="23" y="28"/>
                    </a:lnTo>
                    <a:lnTo>
                      <a:pt x="24" y="31"/>
                    </a:lnTo>
                    <a:lnTo>
                      <a:pt x="14" y="35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11"/>
                    </a:lnTo>
                    <a:lnTo>
                      <a:pt x="8" y="0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6" name="Freeform 2313">
                <a:extLst>
                  <a:ext uri="{FF2B5EF4-FFF2-40B4-BE49-F238E27FC236}">
                    <a16:creationId xmlns:a16="http://schemas.microsoft.com/office/drawing/2014/main" id="{0CDAD085-3CC8-7E2F-1D1E-544DD8E28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855"/>
                <a:ext cx="80" cy="111"/>
              </a:xfrm>
              <a:custGeom>
                <a:avLst/>
                <a:gdLst>
                  <a:gd name="T0" fmla="*/ 123 w 160"/>
                  <a:gd name="T1" fmla="*/ 105 h 222"/>
                  <a:gd name="T2" fmla="*/ 113 w 160"/>
                  <a:gd name="T3" fmla="*/ 102 h 222"/>
                  <a:gd name="T4" fmla="*/ 113 w 160"/>
                  <a:gd name="T5" fmla="*/ 88 h 222"/>
                  <a:gd name="T6" fmla="*/ 105 w 160"/>
                  <a:gd name="T7" fmla="*/ 82 h 222"/>
                  <a:gd name="T8" fmla="*/ 104 w 160"/>
                  <a:gd name="T9" fmla="*/ 68 h 222"/>
                  <a:gd name="T10" fmla="*/ 105 w 160"/>
                  <a:gd name="T11" fmla="*/ 51 h 222"/>
                  <a:gd name="T12" fmla="*/ 117 w 160"/>
                  <a:gd name="T13" fmla="*/ 39 h 222"/>
                  <a:gd name="T14" fmla="*/ 111 w 160"/>
                  <a:gd name="T15" fmla="*/ 27 h 222"/>
                  <a:gd name="T16" fmla="*/ 110 w 160"/>
                  <a:gd name="T17" fmla="*/ 20 h 222"/>
                  <a:gd name="T18" fmla="*/ 93 w 160"/>
                  <a:gd name="T19" fmla="*/ 23 h 222"/>
                  <a:gd name="T20" fmla="*/ 84 w 160"/>
                  <a:gd name="T21" fmla="*/ 20 h 222"/>
                  <a:gd name="T22" fmla="*/ 76 w 160"/>
                  <a:gd name="T23" fmla="*/ 10 h 222"/>
                  <a:gd name="T24" fmla="*/ 63 w 160"/>
                  <a:gd name="T25" fmla="*/ 7 h 222"/>
                  <a:gd name="T26" fmla="*/ 46 w 160"/>
                  <a:gd name="T27" fmla="*/ 10 h 222"/>
                  <a:gd name="T28" fmla="*/ 34 w 160"/>
                  <a:gd name="T29" fmla="*/ 1 h 222"/>
                  <a:gd name="T30" fmla="*/ 25 w 160"/>
                  <a:gd name="T31" fmla="*/ 9 h 222"/>
                  <a:gd name="T32" fmla="*/ 20 w 160"/>
                  <a:gd name="T33" fmla="*/ 0 h 222"/>
                  <a:gd name="T34" fmla="*/ 16 w 160"/>
                  <a:gd name="T35" fmla="*/ 12 h 222"/>
                  <a:gd name="T36" fmla="*/ 6 w 160"/>
                  <a:gd name="T37" fmla="*/ 20 h 222"/>
                  <a:gd name="T38" fmla="*/ 9 w 160"/>
                  <a:gd name="T39" fmla="*/ 39 h 222"/>
                  <a:gd name="T40" fmla="*/ 6 w 160"/>
                  <a:gd name="T41" fmla="*/ 30 h 222"/>
                  <a:gd name="T42" fmla="*/ 3 w 160"/>
                  <a:gd name="T43" fmla="*/ 39 h 222"/>
                  <a:gd name="T44" fmla="*/ 6 w 160"/>
                  <a:gd name="T45" fmla="*/ 62 h 222"/>
                  <a:gd name="T46" fmla="*/ 25 w 160"/>
                  <a:gd name="T47" fmla="*/ 65 h 222"/>
                  <a:gd name="T48" fmla="*/ 37 w 160"/>
                  <a:gd name="T49" fmla="*/ 92 h 222"/>
                  <a:gd name="T50" fmla="*/ 32 w 160"/>
                  <a:gd name="T51" fmla="*/ 103 h 222"/>
                  <a:gd name="T52" fmla="*/ 22 w 160"/>
                  <a:gd name="T53" fmla="*/ 108 h 222"/>
                  <a:gd name="T54" fmla="*/ 28 w 160"/>
                  <a:gd name="T55" fmla="*/ 117 h 222"/>
                  <a:gd name="T56" fmla="*/ 17 w 160"/>
                  <a:gd name="T57" fmla="*/ 109 h 222"/>
                  <a:gd name="T58" fmla="*/ 8 w 160"/>
                  <a:gd name="T59" fmla="*/ 112 h 222"/>
                  <a:gd name="T60" fmla="*/ 11 w 160"/>
                  <a:gd name="T61" fmla="*/ 129 h 222"/>
                  <a:gd name="T62" fmla="*/ 3 w 160"/>
                  <a:gd name="T63" fmla="*/ 149 h 222"/>
                  <a:gd name="T64" fmla="*/ 6 w 160"/>
                  <a:gd name="T65" fmla="*/ 162 h 222"/>
                  <a:gd name="T66" fmla="*/ 6 w 160"/>
                  <a:gd name="T67" fmla="*/ 182 h 222"/>
                  <a:gd name="T68" fmla="*/ 6 w 160"/>
                  <a:gd name="T69" fmla="*/ 202 h 222"/>
                  <a:gd name="T70" fmla="*/ 6 w 160"/>
                  <a:gd name="T71" fmla="*/ 216 h 222"/>
                  <a:gd name="T72" fmla="*/ 14 w 160"/>
                  <a:gd name="T73" fmla="*/ 222 h 222"/>
                  <a:gd name="T74" fmla="*/ 31 w 160"/>
                  <a:gd name="T75" fmla="*/ 214 h 222"/>
                  <a:gd name="T76" fmla="*/ 43 w 160"/>
                  <a:gd name="T77" fmla="*/ 211 h 222"/>
                  <a:gd name="T78" fmla="*/ 55 w 160"/>
                  <a:gd name="T79" fmla="*/ 209 h 222"/>
                  <a:gd name="T80" fmla="*/ 67 w 160"/>
                  <a:gd name="T81" fmla="*/ 211 h 222"/>
                  <a:gd name="T82" fmla="*/ 76 w 160"/>
                  <a:gd name="T83" fmla="*/ 208 h 222"/>
                  <a:gd name="T84" fmla="*/ 94 w 160"/>
                  <a:gd name="T85" fmla="*/ 199 h 222"/>
                  <a:gd name="T86" fmla="*/ 104 w 160"/>
                  <a:gd name="T87" fmla="*/ 193 h 222"/>
                  <a:gd name="T88" fmla="*/ 113 w 160"/>
                  <a:gd name="T89" fmla="*/ 202 h 222"/>
                  <a:gd name="T90" fmla="*/ 117 w 160"/>
                  <a:gd name="T91" fmla="*/ 200 h 222"/>
                  <a:gd name="T92" fmla="*/ 123 w 160"/>
                  <a:gd name="T93" fmla="*/ 178 h 222"/>
                  <a:gd name="T94" fmla="*/ 140 w 160"/>
                  <a:gd name="T95" fmla="*/ 165 h 222"/>
                  <a:gd name="T96" fmla="*/ 149 w 160"/>
                  <a:gd name="T97" fmla="*/ 155 h 222"/>
                  <a:gd name="T98" fmla="*/ 152 w 160"/>
                  <a:gd name="T99" fmla="*/ 146 h 222"/>
                  <a:gd name="T100" fmla="*/ 145 w 160"/>
                  <a:gd name="T101" fmla="*/ 135 h 222"/>
                  <a:gd name="T102" fmla="*/ 132 w 160"/>
                  <a:gd name="T103" fmla="*/ 134 h 222"/>
                  <a:gd name="T104" fmla="*/ 135 w 160"/>
                  <a:gd name="T105" fmla="*/ 126 h 222"/>
                  <a:gd name="T106" fmla="*/ 134 w 160"/>
                  <a:gd name="T107" fmla="*/ 109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" h="222">
                    <a:moveTo>
                      <a:pt x="129" y="109"/>
                    </a:moveTo>
                    <a:lnTo>
                      <a:pt x="123" y="105"/>
                    </a:lnTo>
                    <a:lnTo>
                      <a:pt x="116" y="106"/>
                    </a:lnTo>
                    <a:lnTo>
                      <a:pt x="113" y="102"/>
                    </a:lnTo>
                    <a:lnTo>
                      <a:pt x="111" y="99"/>
                    </a:lnTo>
                    <a:lnTo>
                      <a:pt x="113" y="88"/>
                    </a:lnTo>
                    <a:lnTo>
                      <a:pt x="108" y="88"/>
                    </a:lnTo>
                    <a:lnTo>
                      <a:pt x="105" y="82"/>
                    </a:lnTo>
                    <a:lnTo>
                      <a:pt x="107" y="77"/>
                    </a:lnTo>
                    <a:lnTo>
                      <a:pt x="104" y="68"/>
                    </a:lnTo>
                    <a:lnTo>
                      <a:pt x="104" y="53"/>
                    </a:lnTo>
                    <a:lnTo>
                      <a:pt x="105" y="51"/>
                    </a:lnTo>
                    <a:lnTo>
                      <a:pt x="110" y="44"/>
                    </a:lnTo>
                    <a:lnTo>
                      <a:pt x="117" y="39"/>
                    </a:lnTo>
                    <a:lnTo>
                      <a:pt x="110" y="32"/>
                    </a:lnTo>
                    <a:lnTo>
                      <a:pt x="111" y="27"/>
                    </a:lnTo>
                    <a:lnTo>
                      <a:pt x="116" y="24"/>
                    </a:lnTo>
                    <a:lnTo>
                      <a:pt x="110" y="20"/>
                    </a:lnTo>
                    <a:lnTo>
                      <a:pt x="99" y="26"/>
                    </a:lnTo>
                    <a:lnTo>
                      <a:pt x="93" y="23"/>
                    </a:lnTo>
                    <a:lnTo>
                      <a:pt x="85" y="23"/>
                    </a:lnTo>
                    <a:lnTo>
                      <a:pt x="84" y="20"/>
                    </a:lnTo>
                    <a:lnTo>
                      <a:pt x="78" y="13"/>
                    </a:lnTo>
                    <a:lnTo>
                      <a:pt x="76" y="10"/>
                    </a:lnTo>
                    <a:lnTo>
                      <a:pt x="70" y="7"/>
                    </a:lnTo>
                    <a:lnTo>
                      <a:pt x="63" y="7"/>
                    </a:lnTo>
                    <a:lnTo>
                      <a:pt x="53" y="6"/>
                    </a:lnTo>
                    <a:lnTo>
                      <a:pt x="46" y="10"/>
                    </a:lnTo>
                    <a:lnTo>
                      <a:pt x="40" y="9"/>
                    </a:lnTo>
                    <a:lnTo>
                      <a:pt x="34" y="1"/>
                    </a:lnTo>
                    <a:lnTo>
                      <a:pt x="26" y="0"/>
                    </a:lnTo>
                    <a:lnTo>
                      <a:pt x="25" y="9"/>
                    </a:lnTo>
                    <a:lnTo>
                      <a:pt x="22" y="6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6" y="12"/>
                    </a:lnTo>
                    <a:lnTo>
                      <a:pt x="9" y="13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9" y="39"/>
                    </a:lnTo>
                    <a:lnTo>
                      <a:pt x="6" y="38"/>
                    </a:lnTo>
                    <a:lnTo>
                      <a:pt x="6" y="30"/>
                    </a:lnTo>
                    <a:lnTo>
                      <a:pt x="0" y="32"/>
                    </a:lnTo>
                    <a:lnTo>
                      <a:pt x="3" y="39"/>
                    </a:lnTo>
                    <a:lnTo>
                      <a:pt x="3" y="42"/>
                    </a:lnTo>
                    <a:lnTo>
                      <a:pt x="6" y="62"/>
                    </a:lnTo>
                    <a:lnTo>
                      <a:pt x="8" y="65"/>
                    </a:lnTo>
                    <a:lnTo>
                      <a:pt x="25" y="65"/>
                    </a:lnTo>
                    <a:lnTo>
                      <a:pt x="34" y="80"/>
                    </a:lnTo>
                    <a:lnTo>
                      <a:pt x="37" y="92"/>
                    </a:lnTo>
                    <a:lnTo>
                      <a:pt x="31" y="99"/>
                    </a:lnTo>
                    <a:lnTo>
                      <a:pt x="32" y="103"/>
                    </a:lnTo>
                    <a:lnTo>
                      <a:pt x="23" y="106"/>
                    </a:lnTo>
                    <a:lnTo>
                      <a:pt x="22" y="108"/>
                    </a:lnTo>
                    <a:lnTo>
                      <a:pt x="28" y="115"/>
                    </a:lnTo>
                    <a:lnTo>
                      <a:pt x="28" y="117"/>
                    </a:lnTo>
                    <a:lnTo>
                      <a:pt x="25" y="117"/>
                    </a:lnTo>
                    <a:lnTo>
                      <a:pt x="17" y="109"/>
                    </a:lnTo>
                    <a:lnTo>
                      <a:pt x="14" y="114"/>
                    </a:lnTo>
                    <a:lnTo>
                      <a:pt x="8" y="112"/>
                    </a:lnTo>
                    <a:lnTo>
                      <a:pt x="6" y="123"/>
                    </a:lnTo>
                    <a:lnTo>
                      <a:pt x="11" y="129"/>
                    </a:lnTo>
                    <a:lnTo>
                      <a:pt x="9" y="140"/>
                    </a:lnTo>
                    <a:lnTo>
                      <a:pt x="3" y="149"/>
                    </a:lnTo>
                    <a:lnTo>
                      <a:pt x="3" y="155"/>
                    </a:lnTo>
                    <a:lnTo>
                      <a:pt x="6" y="162"/>
                    </a:lnTo>
                    <a:lnTo>
                      <a:pt x="8" y="176"/>
                    </a:lnTo>
                    <a:lnTo>
                      <a:pt x="6" y="182"/>
                    </a:lnTo>
                    <a:lnTo>
                      <a:pt x="11" y="196"/>
                    </a:lnTo>
                    <a:lnTo>
                      <a:pt x="6" y="202"/>
                    </a:lnTo>
                    <a:lnTo>
                      <a:pt x="0" y="205"/>
                    </a:lnTo>
                    <a:lnTo>
                      <a:pt x="6" y="216"/>
                    </a:lnTo>
                    <a:lnTo>
                      <a:pt x="6" y="220"/>
                    </a:lnTo>
                    <a:lnTo>
                      <a:pt x="14" y="222"/>
                    </a:lnTo>
                    <a:lnTo>
                      <a:pt x="17" y="217"/>
                    </a:lnTo>
                    <a:lnTo>
                      <a:pt x="31" y="214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9" y="209"/>
                    </a:lnTo>
                    <a:lnTo>
                      <a:pt x="55" y="209"/>
                    </a:lnTo>
                    <a:lnTo>
                      <a:pt x="58" y="213"/>
                    </a:lnTo>
                    <a:lnTo>
                      <a:pt x="67" y="211"/>
                    </a:lnTo>
                    <a:lnTo>
                      <a:pt x="70" y="208"/>
                    </a:lnTo>
                    <a:lnTo>
                      <a:pt x="76" y="208"/>
                    </a:lnTo>
                    <a:lnTo>
                      <a:pt x="85" y="199"/>
                    </a:lnTo>
                    <a:lnTo>
                      <a:pt x="94" y="199"/>
                    </a:lnTo>
                    <a:lnTo>
                      <a:pt x="96" y="196"/>
                    </a:lnTo>
                    <a:lnTo>
                      <a:pt x="104" y="193"/>
                    </a:lnTo>
                    <a:lnTo>
                      <a:pt x="110" y="196"/>
                    </a:lnTo>
                    <a:lnTo>
                      <a:pt x="113" y="202"/>
                    </a:lnTo>
                    <a:lnTo>
                      <a:pt x="117" y="205"/>
                    </a:lnTo>
                    <a:lnTo>
                      <a:pt x="117" y="200"/>
                    </a:lnTo>
                    <a:lnTo>
                      <a:pt x="123" y="199"/>
                    </a:lnTo>
                    <a:lnTo>
                      <a:pt x="123" y="178"/>
                    </a:lnTo>
                    <a:lnTo>
                      <a:pt x="134" y="173"/>
                    </a:lnTo>
                    <a:lnTo>
                      <a:pt x="140" y="165"/>
                    </a:lnTo>
                    <a:lnTo>
                      <a:pt x="146" y="161"/>
                    </a:lnTo>
                    <a:lnTo>
                      <a:pt x="149" y="155"/>
                    </a:lnTo>
                    <a:lnTo>
                      <a:pt x="160" y="149"/>
                    </a:lnTo>
                    <a:lnTo>
                      <a:pt x="152" y="146"/>
                    </a:lnTo>
                    <a:lnTo>
                      <a:pt x="151" y="140"/>
                    </a:lnTo>
                    <a:lnTo>
                      <a:pt x="145" y="135"/>
                    </a:lnTo>
                    <a:lnTo>
                      <a:pt x="140" y="135"/>
                    </a:lnTo>
                    <a:lnTo>
                      <a:pt x="132" y="134"/>
                    </a:lnTo>
                    <a:lnTo>
                      <a:pt x="129" y="129"/>
                    </a:lnTo>
                    <a:lnTo>
                      <a:pt x="135" y="126"/>
                    </a:lnTo>
                    <a:lnTo>
                      <a:pt x="140" y="118"/>
                    </a:lnTo>
                    <a:lnTo>
                      <a:pt x="134" y="109"/>
                    </a:lnTo>
                    <a:lnTo>
                      <a:pt x="129" y="10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7" name="Freeform 2314">
                <a:extLst>
                  <a:ext uri="{FF2B5EF4-FFF2-40B4-BE49-F238E27FC236}">
                    <a16:creationId xmlns:a16="http://schemas.microsoft.com/office/drawing/2014/main" id="{155D6EE7-63A5-684B-A38C-14E2CBF3E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855"/>
                <a:ext cx="80" cy="111"/>
              </a:xfrm>
              <a:custGeom>
                <a:avLst/>
                <a:gdLst>
                  <a:gd name="T0" fmla="*/ 134 w 160"/>
                  <a:gd name="T1" fmla="*/ 109 h 222"/>
                  <a:gd name="T2" fmla="*/ 135 w 160"/>
                  <a:gd name="T3" fmla="*/ 126 h 222"/>
                  <a:gd name="T4" fmla="*/ 132 w 160"/>
                  <a:gd name="T5" fmla="*/ 134 h 222"/>
                  <a:gd name="T6" fmla="*/ 145 w 160"/>
                  <a:gd name="T7" fmla="*/ 135 h 222"/>
                  <a:gd name="T8" fmla="*/ 152 w 160"/>
                  <a:gd name="T9" fmla="*/ 146 h 222"/>
                  <a:gd name="T10" fmla="*/ 149 w 160"/>
                  <a:gd name="T11" fmla="*/ 155 h 222"/>
                  <a:gd name="T12" fmla="*/ 140 w 160"/>
                  <a:gd name="T13" fmla="*/ 165 h 222"/>
                  <a:gd name="T14" fmla="*/ 123 w 160"/>
                  <a:gd name="T15" fmla="*/ 178 h 222"/>
                  <a:gd name="T16" fmla="*/ 117 w 160"/>
                  <a:gd name="T17" fmla="*/ 200 h 222"/>
                  <a:gd name="T18" fmla="*/ 113 w 160"/>
                  <a:gd name="T19" fmla="*/ 202 h 222"/>
                  <a:gd name="T20" fmla="*/ 104 w 160"/>
                  <a:gd name="T21" fmla="*/ 193 h 222"/>
                  <a:gd name="T22" fmla="*/ 94 w 160"/>
                  <a:gd name="T23" fmla="*/ 199 h 222"/>
                  <a:gd name="T24" fmla="*/ 76 w 160"/>
                  <a:gd name="T25" fmla="*/ 208 h 222"/>
                  <a:gd name="T26" fmla="*/ 67 w 160"/>
                  <a:gd name="T27" fmla="*/ 211 h 222"/>
                  <a:gd name="T28" fmla="*/ 55 w 160"/>
                  <a:gd name="T29" fmla="*/ 209 h 222"/>
                  <a:gd name="T30" fmla="*/ 49 w 160"/>
                  <a:gd name="T31" fmla="*/ 209 h 222"/>
                  <a:gd name="T32" fmla="*/ 31 w 160"/>
                  <a:gd name="T33" fmla="*/ 214 h 222"/>
                  <a:gd name="T34" fmla="*/ 14 w 160"/>
                  <a:gd name="T35" fmla="*/ 222 h 222"/>
                  <a:gd name="T36" fmla="*/ 6 w 160"/>
                  <a:gd name="T37" fmla="*/ 216 h 222"/>
                  <a:gd name="T38" fmla="*/ 6 w 160"/>
                  <a:gd name="T39" fmla="*/ 202 h 222"/>
                  <a:gd name="T40" fmla="*/ 6 w 160"/>
                  <a:gd name="T41" fmla="*/ 182 h 222"/>
                  <a:gd name="T42" fmla="*/ 6 w 160"/>
                  <a:gd name="T43" fmla="*/ 162 h 222"/>
                  <a:gd name="T44" fmla="*/ 3 w 160"/>
                  <a:gd name="T45" fmla="*/ 149 h 222"/>
                  <a:gd name="T46" fmla="*/ 11 w 160"/>
                  <a:gd name="T47" fmla="*/ 129 h 222"/>
                  <a:gd name="T48" fmla="*/ 8 w 160"/>
                  <a:gd name="T49" fmla="*/ 112 h 222"/>
                  <a:gd name="T50" fmla="*/ 17 w 160"/>
                  <a:gd name="T51" fmla="*/ 109 h 222"/>
                  <a:gd name="T52" fmla="*/ 28 w 160"/>
                  <a:gd name="T53" fmla="*/ 117 h 222"/>
                  <a:gd name="T54" fmla="*/ 22 w 160"/>
                  <a:gd name="T55" fmla="*/ 108 h 222"/>
                  <a:gd name="T56" fmla="*/ 32 w 160"/>
                  <a:gd name="T57" fmla="*/ 103 h 222"/>
                  <a:gd name="T58" fmla="*/ 37 w 160"/>
                  <a:gd name="T59" fmla="*/ 92 h 222"/>
                  <a:gd name="T60" fmla="*/ 25 w 160"/>
                  <a:gd name="T61" fmla="*/ 65 h 222"/>
                  <a:gd name="T62" fmla="*/ 6 w 160"/>
                  <a:gd name="T63" fmla="*/ 62 h 222"/>
                  <a:gd name="T64" fmla="*/ 3 w 160"/>
                  <a:gd name="T65" fmla="*/ 39 h 222"/>
                  <a:gd name="T66" fmla="*/ 6 w 160"/>
                  <a:gd name="T67" fmla="*/ 30 h 222"/>
                  <a:gd name="T68" fmla="*/ 9 w 160"/>
                  <a:gd name="T69" fmla="*/ 39 h 222"/>
                  <a:gd name="T70" fmla="*/ 6 w 160"/>
                  <a:gd name="T71" fmla="*/ 20 h 222"/>
                  <a:gd name="T72" fmla="*/ 16 w 160"/>
                  <a:gd name="T73" fmla="*/ 12 h 222"/>
                  <a:gd name="T74" fmla="*/ 20 w 160"/>
                  <a:gd name="T75" fmla="*/ 0 h 222"/>
                  <a:gd name="T76" fmla="*/ 25 w 160"/>
                  <a:gd name="T77" fmla="*/ 9 h 222"/>
                  <a:gd name="T78" fmla="*/ 34 w 160"/>
                  <a:gd name="T79" fmla="*/ 1 h 222"/>
                  <a:gd name="T80" fmla="*/ 46 w 160"/>
                  <a:gd name="T81" fmla="*/ 10 h 222"/>
                  <a:gd name="T82" fmla="*/ 63 w 160"/>
                  <a:gd name="T83" fmla="*/ 7 h 222"/>
                  <a:gd name="T84" fmla="*/ 76 w 160"/>
                  <a:gd name="T85" fmla="*/ 10 h 222"/>
                  <a:gd name="T86" fmla="*/ 84 w 160"/>
                  <a:gd name="T87" fmla="*/ 20 h 222"/>
                  <a:gd name="T88" fmla="*/ 93 w 160"/>
                  <a:gd name="T89" fmla="*/ 23 h 222"/>
                  <a:gd name="T90" fmla="*/ 110 w 160"/>
                  <a:gd name="T91" fmla="*/ 20 h 222"/>
                  <a:gd name="T92" fmla="*/ 111 w 160"/>
                  <a:gd name="T93" fmla="*/ 27 h 222"/>
                  <a:gd name="T94" fmla="*/ 117 w 160"/>
                  <a:gd name="T95" fmla="*/ 39 h 222"/>
                  <a:gd name="T96" fmla="*/ 105 w 160"/>
                  <a:gd name="T97" fmla="*/ 51 h 222"/>
                  <a:gd name="T98" fmla="*/ 104 w 160"/>
                  <a:gd name="T99" fmla="*/ 68 h 222"/>
                  <a:gd name="T100" fmla="*/ 105 w 160"/>
                  <a:gd name="T101" fmla="*/ 82 h 222"/>
                  <a:gd name="T102" fmla="*/ 113 w 160"/>
                  <a:gd name="T103" fmla="*/ 88 h 222"/>
                  <a:gd name="T104" fmla="*/ 113 w 160"/>
                  <a:gd name="T105" fmla="*/ 102 h 222"/>
                  <a:gd name="T106" fmla="*/ 123 w 160"/>
                  <a:gd name="T107" fmla="*/ 105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" h="222">
                    <a:moveTo>
                      <a:pt x="129" y="109"/>
                    </a:moveTo>
                    <a:lnTo>
                      <a:pt x="134" y="109"/>
                    </a:lnTo>
                    <a:lnTo>
                      <a:pt x="140" y="118"/>
                    </a:lnTo>
                    <a:lnTo>
                      <a:pt x="135" y="126"/>
                    </a:lnTo>
                    <a:lnTo>
                      <a:pt x="129" y="129"/>
                    </a:lnTo>
                    <a:lnTo>
                      <a:pt x="132" y="134"/>
                    </a:lnTo>
                    <a:lnTo>
                      <a:pt x="140" y="135"/>
                    </a:lnTo>
                    <a:lnTo>
                      <a:pt x="145" y="135"/>
                    </a:lnTo>
                    <a:lnTo>
                      <a:pt x="151" y="140"/>
                    </a:lnTo>
                    <a:lnTo>
                      <a:pt x="152" y="146"/>
                    </a:lnTo>
                    <a:lnTo>
                      <a:pt x="160" y="149"/>
                    </a:lnTo>
                    <a:lnTo>
                      <a:pt x="149" y="155"/>
                    </a:lnTo>
                    <a:lnTo>
                      <a:pt x="146" y="161"/>
                    </a:lnTo>
                    <a:lnTo>
                      <a:pt x="140" y="165"/>
                    </a:lnTo>
                    <a:lnTo>
                      <a:pt x="134" y="173"/>
                    </a:lnTo>
                    <a:lnTo>
                      <a:pt x="123" y="178"/>
                    </a:lnTo>
                    <a:lnTo>
                      <a:pt x="123" y="199"/>
                    </a:lnTo>
                    <a:lnTo>
                      <a:pt x="117" y="200"/>
                    </a:lnTo>
                    <a:lnTo>
                      <a:pt x="117" y="205"/>
                    </a:lnTo>
                    <a:lnTo>
                      <a:pt x="113" y="202"/>
                    </a:lnTo>
                    <a:lnTo>
                      <a:pt x="110" y="196"/>
                    </a:lnTo>
                    <a:lnTo>
                      <a:pt x="104" y="193"/>
                    </a:lnTo>
                    <a:lnTo>
                      <a:pt x="96" y="196"/>
                    </a:lnTo>
                    <a:lnTo>
                      <a:pt x="94" y="199"/>
                    </a:lnTo>
                    <a:lnTo>
                      <a:pt x="85" y="199"/>
                    </a:lnTo>
                    <a:lnTo>
                      <a:pt x="76" y="208"/>
                    </a:lnTo>
                    <a:lnTo>
                      <a:pt x="70" y="208"/>
                    </a:lnTo>
                    <a:lnTo>
                      <a:pt x="67" y="211"/>
                    </a:lnTo>
                    <a:lnTo>
                      <a:pt x="58" y="213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49" y="209"/>
                    </a:lnTo>
                    <a:lnTo>
                      <a:pt x="43" y="211"/>
                    </a:lnTo>
                    <a:lnTo>
                      <a:pt x="31" y="214"/>
                    </a:lnTo>
                    <a:lnTo>
                      <a:pt x="17" y="217"/>
                    </a:lnTo>
                    <a:lnTo>
                      <a:pt x="14" y="222"/>
                    </a:lnTo>
                    <a:lnTo>
                      <a:pt x="6" y="220"/>
                    </a:lnTo>
                    <a:lnTo>
                      <a:pt x="6" y="216"/>
                    </a:lnTo>
                    <a:lnTo>
                      <a:pt x="0" y="205"/>
                    </a:lnTo>
                    <a:lnTo>
                      <a:pt x="6" y="202"/>
                    </a:lnTo>
                    <a:lnTo>
                      <a:pt x="11" y="196"/>
                    </a:lnTo>
                    <a:lnTo>
                      <a:pt x="6" y="182"/>
                    </a:lnTo>
                    <a:lnTo>
                      <a:pt x="8" y="176"/>
                    </a:lnTo>
                    <a:lnTo>
                      <a:pt x="6" y="162"/>
                    </a:lnTo>
                    <a:lnTo>
                      <a:pt x="3" y="155"/>
                    </a:lnTo>
                    <a:lnTo>
                      <a:pt x="3" y="149"/>
                    </a:lnTo>
                    <a:lnTo>
                      <a:pt x="9" y="140"/>
                    </a:lnTo>
                    <a:lnTo>
                      <a:pt x="11" y="129"/>
                    </a:lnTo>
                    <a:lnTo>
                      <a:pt x="6" y="123"/>
                    </a:lnTo>
                    <a:lnTo>
                      <a:pt x="8" y="112"/>
                    </a:lnTo>
                    <a:lnTo>
                      <a:pt x="14" y="114"/>
                    </a:lnTo>
                    <a:lnTo>
                      <a:pt x="17" y="109"/>
                    </a:lnTo>
                    <a:lnTo>
                      <a:pt x="25" y="117"/>
                    </a:lnTo>
                    <a:lnTo>
                      <a:pt x="28" y="117"/>
                    </a:lnTo>
                    <a:lnTo>
                      <a:pt x="28" y="115"/>
                    </a:lnTo>
                    <a:lnTo>
                      <a:pt x="22" y="108"/>
                    </a:lnTo>
                    <a:lnTo>
                      <a:pt x="23" y="106"/>
                    </a:lnTo>
                    <a:lnTo>
                      <a:pt x="32" y="103"/>
                    </a:lnTo>
                    <a:lnTo>
                      <a:pt x="31" y="99"/>
                    </a:lnTo>
                    <a:lnTo>
                      <a:pt x="37" y="92"/>
                    </a:lnTo>
                    <a:lnTo>
                      <a:pt x="34" y="80"/>
                    </a:lnTo>
                    <a:lnTo>
                      <a:pt x="25" y="65"/>
                    </a:lnTo>
                    <a:lnTo>
                      <a:pt x="8" y="65"/>
                    </a:lnTo>
                    <a:lnTo>
                      <a:pt x="6" y="62"/>
                    </a:lnTo>
                    <a:lnTo>
                      <a:pt x="3" y="42"/>
                    </a:lnTo>
                    <a:lnTo>
                      <a:pt x="3" y="39"/>
                    </a:lnTo>
                    <a:lnTo>
                      <a:pt x="0" y="32"/>
                    </a:lnTo>
                    <a:lnTo>
                      <a:pt x="6" y="30"/>
                    </a:lnTo>
                    <a:lnTo>
                      <a:pt x="6" y="38"/>
                    </a:lnTo>
                    <a:lnTo>
                      <a:pt x="9" y="39"/>
                    </a:lnTo>
                    <a:lnTo>
                      <a:pt x="8" y="26"/>
                    </a:lnTo>
                    <a:lnTo>
                      <a:pt x="6" y="20"/>
                    </a:lnTo>
                    <a:lnTo>
                      <a:pt x="9" y="13"/>
                    </a:lnTo>
                    <a:lnTo>
                      <a:pt x="16" y="12"/>
                    </a:lnTo>
                    <a:lnTo>
                      <a:pt x="14" y="4"/>
                    </a:lnTo>
                    <a:lnTo>
                      <a:pt x="20" y="0"/>
                    </a:lnTo>
                    <a:lnTo>
                      <a:pt x="22" y="6"/>
                    </a:lnTo>
                    <a:lnTo>
                      <a:pt x="25" y="9"/>
                    </a:lnTo>
                    <a:lnTo>
                      <a:pt x="26" y="0"/>
                    </a:lnTo>
                    <a:lnTo>
                      <a:pt x="34" y="1"/>
                    </a:lnTo>
                    <a:lnTo>
                      <a:pt x="40" y="9"/>
                    </a:lnTo>
                    <a:lnTo>
                      <a:pt x="46" y="10"/>
                    </a:lnTo>
                    <a:lnTo>
                      <a:pt x="53" y="6"/>
                    </a:lnTo>
                    <a:lnTo>
                      <a:pt x="63" y="7"/>
                    </a:lnTo>
                    <a:lnTo>
                      <a:pt x="70" y="7"/>
                    </a:lnTo>
                    <a:lnTo>
                      <a:pt x="76" y="10"/>
                    </a:lnTo>
                    <a:lnTo>
                      <a:pt x="78" y="13"/>
                    </a:lnTo>
                    <a:lnTo>
                      <a:pt x="84" y="20"/>
                    </a:lnTo>
                    <a:lnTo>
                      <a:pt x="85" y="23"/>
                    </a:lnTo>
                    <a:lnTo>
                      <a:pt x="93" y="23"/>
                    </a:lnTo>
                    <a:lnTo>
                      <a:pt x="99" y="26"/>
                    </a:lnTo>
                    <a:lnTo>
                      <a:pt x="110" y="20"/>
                    </a:lnTo>
                    <a:lnTo>
                      <a:pt x="116" y="24"/>
                    </a:lnTo>
                    <a:lnTo>
                      <a:pt x="111" y="27"/>
                    </a:lnTo>
                    <a:lnTo>
                      <a:pt x="110" y="32"/>
                    </a:lnTo>
                    <a:lnTo>
                      <a:pt x="117" y="39"/>
                    </a:lnTo>
                    <a:lnTo>
                      <a:pt x="110" y="44"/>
                    </a:lnTo>
                    <a:lnTo>
                      <a:pt x="105" y="51"/>
                    </a:lnTo>
                    <a:lnTo>
                      <a:pt x="104" y="53"/>
                    </a:lnTo>
                    <a:lnTo>
                      <a:pt x="104" y="68"/>
                    </a:lnTo>
                    <a:lnTo>
                      <a:pt x="107" y="77"/>
                    </a:lnTo>
                    <a:lnTo>
                      <a:pt x="105" y="82"/>
                    </a:lnTo>
                    <a:lnTo>
                      <a:pt x="108" y="88"/>
                    </a:lnTo>
                    <a:lnTo>
                      <a:pt x="113" y="88"/>
                    </a:lnTo>
                    <a:lnTo>
                      <a:pt x="111" y="99"/>
                    </a:lnTo>
                    <a:lnTo>
                      <a:pt x="113" y="102"/>
                    </a:lnTo>
                    <a:lnTo>
                      <a:pt x="116" y="106"/>
                    </a:lnTo>
                    <a:lnTo>
                      <a:pt x="123" y="105"/>
                    </a:lnTo>
                    <a:lnTo>
                      <a:pt x="129" y="1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8" name="Freeform 2315">
                <a:extLst>
                  <a:ext uri="{FF2B5EF4-FFF2-40B4-BE49-F238E27FC236}">
                    <a16:creationId xmlns:a16="http://schemas.microsoft.com/office/drawing/2014/main" id="{23789CC9-2077-8DDB-C8A8-436232CE7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855"/>
                <a:ext cx="80" cy="111"/>
              </a:xfrm>
              <a:custGeom>
                <a:avLst/>
                <a:gdLst>
                  <a:gd name="T0" fmla="*/ 134 w 160"/>
                  <a:gd name="T1" fmla="*/ 109 h 222"/>
                  <a:gd name="T2" fmla="*/ 135 w 160"/>
                  <a:gd name="T3" fmla="*/ 126 h 222"/>
                  <a:gd name="T4" fmla="*/ 132 w 160"/>
                  <a:gd name="T5" fmla="*/ 134 h 222"/>
                  <a:gd name="T6" fmla="*/ 145 w 160"/>
                  <a:gd name="T7" fmla="*/ 135 h 222"/>
                  <a:gd name="T8" fmla="*/ 152 w 160"/>
                  <a:gd name="T9" fmla="*/ 146 h 222"/>
                  <a:gd name="T10" fmla="*/ 149 w 160"/>
                  <a:gd name="T11" fmla="*/ 155 h 222"/>
                  <a:gd name="T12" fmla="*/ 140 w 160"/>
                  <a:gd name="T13" fmla="*/ 165 h 222"/>
                  <a:gd name="T14" fmla="*/ 123 w 160"/>
                  <a:gd name="T15" fmla="*/ 178 h 222"/>
                  <a:gd name="T16" fmla="*/ 117 w 160"/>
                  <a:gd name="T17" fmla="*/ 200 h 222"/>
                  <a:gd name="T18" fmla="*/ 113 w 160"/>
                  <a:gd name="T19" fmla="*/ 202 h 222"/>
                  <a:gd name="T20" fmla="*/ 104 w 160"/>
                  <a:gd name="T21" fmla="*/ 193 h 222"/>
                  <a:gd name="T22" fmla="*/ 94 w 160"/>
                  <a:gd name="T23" fmla="*/ 199 h 222"/>
                  <a:gd name="T24" fmla="*/ 76 w 160"/>
                  <a:gd name="T25" fmla="*/ 208 h 222"/>
                  <a:gd name="T26" fmla="*/ 67 w 160"/>
                  <a:gd name="T27" fmla="*/ 211 h 222"/>
                  <a:gd name="T28" fmla="*/ 55 w 160"/>
                  <a:gd name="T29" fmla="*/ 209 h 222"/>
                  <a:gd name="T30" fmla="*/ 49 w 160"/>
                  <a:gd name="T31" fmla="*/ 209 h 222"/>
                  <a:gd name="T32" fmla="*/ 31 w 160"/>
                  <a:gd name="T33" fmla="*/ 214 h 222"/>
                  <a:gd name="T34" fmla="*/ 14 w 160"/>
                  <a:gd name="T35" fmla="*/ 222 h 222"/>
                  <a:gd name="T36" fmla="*/ 6 w 160"/>
                  <a:gd name="T37" fmla="*/ 216 h 222"/>
                  <a:gd name="T38" fmla="*/ 6 w 160"/>
                  <a:gd name="T39" fmla="*/ 202 h 222"/>
                  <a:gd name="T40" fmla="*/ 6 w 160"/>
                  <a:gd name="T41" fmla="*/ 182 h 222"/>
                  <a:gd name="T42" fmla="*/ 6 w 160"/>
                  <a:gd name="T43" fmla="*/ 162 h 222"/>
                  <a:gd name="T44" fmla="*/ 3 w 160"/>
                  <a:gd name="T45" fmla="*/ 149 h 222"/>
                  <a:gd name="T46" fmla="*/ 11 w 160"/>
                  <a:gd name="T47" fmla="*/ 129 h 222"/>
                  <a:gd name="T48" fmla="*/ 8 w 160"/>
                  <a:gd name="T49" fmla="*/ 112 h 222"/>
                  <a:gd name="T50" fmla="*/ 17 w 160"/>
                  <a:gd name="T51" fmla="*/ 109 h 222"/>
                  <a:gd name="T52" fmla="*/ 28 w 160"/>
                  <a:gd name="T53" fmla="*/ 117 h 222"/>
                  <a:gd name="T54" fmla="*/ 22 w 160"/>
                  <a:gd name="T55" fmla="*/ 108 h 222"/>
                  <a:gd name="T56" fmla="*/ 32 w 160"/>
                  <a:gd name="T57" fmla="*/ 103 h 222"/>
                  <a:gd name="T58" fmla="*/ 37 w 160"/>
                  <a:gd name="T59" fmla="*/ 92 h 222"/>
                  <a:gd name="T60" fmla="*/ 25 w 160"/>
                  <a:gd name="T61" fmla="*/ 65 h 222"/>
                  <a:gd name="T62" fmla="*/ 6 w 160"/>
                  <a:gd name="T63" fmla="*/ 62 h 222"/>
                  <a:gd name="T64" fmla="*/ 3 w 160"/>
                  <a:gd name="T65" fmla="*/ 39 h 222"/>
                  <a:gd name="T66" fmla="*/ 6 w 160"/>
                  <a:gd name="T67" fmla="*/ 30 h 222"/>
                  <a:gd name="T68" fmla="*/ 9 w 160"/>
                  <a:gd name="T69" fmla="*/ 39 h 222"/>
                  <a:gd name="T70" fmla="*/ 6 w 160"/>
                  <a:gd name="T71" fmla="*/ 20 h 222"/>
                  <a:gd name="T72" fmla="*/ 16 w 160"/>
                  <a:gd name="T73" fmla="*/ 12 h 222"/>
                  <a:gd name="T74" fmla="*/ 20 w 160"/>
                  <a:gd name="T75" fmla="*/ 0 h 222"/>
                  <a:gd name="T76" fmla="*/ 25 w 160"/>
                  <a:gd name="T77" fmla="*/ 9 h 222"/>
                  <a:gd name="T78" fmla="*/ 34 w 160"/>
                  <a:gd name="T79" fmla="*/ 1 h 222"/>
                  <a:gd name="T80" fmla="*/ 46 w 160"/>
                  <a:gd name="T81" fmla="*/ 10 h 222"/>
                  <a:gd name="T82" fmla="*/ 63 w 160"/>
                  <a:gd name="T83" fmla="*/ 7 h 222"/>
                  <a:gd name="T84" fmla="*/ 76 w 160"/>
                  <a:gd name="T85" fmla="*/ 10 h 222"/>
                  <a:gd name="T86" fmla="*/ 84 w 160"/>
                  <a:gd name="T87" fmla="*/ 20 h 222"/>
                  <a:gd name="T88" fmla="*/ 93 w 160"/>
                  <a:gd name="T89" fmla="*/ 23 h 222"/>
                  <a:gd name="T90" fmla="*/ 110 w 160"/>
                  <a:gd name="T91" fmla="*/ 20 h 222"/>
                  <a:gd name="T92" fmla="*/ 111 w 160"/>
                  <a:gd name="T93" fmla="*/ 27 h 222"/>
                  <a:gd name="T94" fmla="*/ 117 w 160"/>
                  <a:gd name="T95" fmla="*/ 39 h 222"/>
                  <a:gd name="T96" fmla="*/ 105 w 160"/>
                  <a:gd name="T97" fmla="*/ 51 h 222"/>
                  <a:gd name="T98" fmla="*/ 104 w 160"/>
                  <a:gd name="T99" fmla="*/ 68 h 222"/>
                  <a:gd name="T100" fmla="*/ 105 w 160"/>
                  <a:gd name="T101" fmla="*/ 82 h 222"/>
                  <a:gd name="T102" fmla="*/ 113 w 160"/>
                  <a:gd name="T103" fmla="*/ 88 h 222"/>
                  <a:gd name="T104" fmla="*/ 113 w 160"/>
                  <a:gd name="T105" fmla="*/ 102 h 222"/>
                  <a:gd name="T106" fmla="*/ 123 w 160"/>
                  <a:gd name="T107" fmla="*/ 105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" h="222">
                    <a:moveTo>
                      <a:pt x="129" y="109"/>
                    </a:moveTo>
                    <a:lnTo>
                      <a:pt x="134" y="109"/>
                    </a:lnTo>
                    <a:lnTo>
                      <a:pt x="140" y="118"/>
                    </a:lnTo>
                    <a:lnTo>
                      <a:pt x="135" y="126"/>
                    </a:lnTo>
                    <a:lnTo>
                      <a:pt x="129" y="129"/>
                    </a:lnTo>
                    <a:lnTo>
                      <a:pt x="132" y="134"/>
                    </a:lnTo>
                    <a:lnTo>
                      <a:pt x="140" y="135"/>
                    </a:lnTo>
                    <a:lnTo>
                      <a:pt x="145" y="135"/>
                    </a:lnTo>
                    <a:lnTo>
                      <a:pt x="151" y="140"/>
                    </a:lnTo>
                    <a:lnTo>
                      <a:pt x="152" y="146"/>
                    </a:lnTo>
                    <a:lnTo>
                      <a:pt x="160" y="149"/>
                    </a:lnTo>
                    <a:lnTo>
                      <a:pt x="149" y="155"/>
                    </a:lnTo>
                    <a:lnTo>
                      <a:pt x="146" y="161"/>
                    </a:lnTo>
                    <a:lnTo>
                      <a:pt x="140" y="165"/>
                    </a:lnTo>
                    <a:lnTo>
                      <a:pt x="134" y="173"/>
                    </a:lnTo>
                    <a:lnTo>
                      <a:pt x="123" y="178"/>
                    </a:lnTo>
                    <a:lnTo>
                      <a:pt x="123" y="199"/>
                    </a:lnTo>
                    <a:lnTo>
                      <a:pt x="117" y="200"/>
                    </a:lnTo>
                    <a:lnTo>
                      <a:pt x="117" y="205"/>
                    </a:lnTo>
                    <a:lnTo>
                      <a:pt x="113" y="202"/>
                    </a:lnTo>
                    <a:lnTo>
                      <a:pt x="110" y="196"/>
                    </a:lnTo>
                    <a:lnTo>
                      <a:pt x="104" y="193"/>
                    </a:lnTo>
                    <a:lnTo>
                      <a:pt x="96" y="196"/>
                    </a:lnTo>
                    <a:lnTo>
                      <a:pt x="94" y="199"/>
                    </a:lnTo>
                    <a:lnTo>
                      <a:pt x="85" y="199"/>
                    </a:lnTo>
                    <a:lnTo>
                      <a:pt x="76" y="208"/>
                    </a:lnTo>
                    <a:lnTo>
                      <a:pt x="70" y="208"/>
                    </a:lnTo>
                    <a:lnTo>
                      <a:pt x="67" y="211"/>
                    </a:lnTo>
                    <a:lnTo>
                      <a:pt x="58" y="213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49" y="209"/>
                    </a:lnTo>
                    <a:lnTo>
                      <a:pt x="43" y="211"/>
                    </a:lnTo>
                    <a:lnTo>
                      <a:pt x="31" y="214"/>
                    </a:lnTo>
                    <a:lnTo>
                      <a:pt x="17" y="217"/>
                    </a:lnTo>
                    <a:lnTo>
                      <a:pt x="14" y="222"/>
                    </a:lnTo>
                    <a:lnTo>
                      <a:pt x="6" y="220"/>
                    </a:lnTo>
                    <a:lnTo>
                      <a:pt x="6" y="216"/>
                    </a:lnTo>
                    <a:lnTo>
                      <a:pt x="0" y="205"/>
                    </a:lnTo>
                    <a:lnTo>
                      <a:pt x="6" y="202"/>
                    </a:lnTo>
                    <a:lnTo>
                      <a:pt x="11" y="196"/>
                    </a:lnTo>
                    <a:lnTo>
                      <a:pt x="6" y="182"/>
                    </a:lnTo>
                    <a:lnTo>
                      <a:pt x="8" y="176"/>
                    </a:lnTo>
                    <a:lnTo>
                      <a:pt x="6" y="162"/>
                    </a:lnTo>
                    <a:lnTo>
                      <a:pt x="3" y="155"/>
                    </a:lnTo>
                    <a:lnTo>
                      <a:pt x="3" y="149"/>
                    </a:lnTo>
                    <a:lnTo>
                      <a:pt x="9" y="140"/>
                    </a:lnTo>
                    <a:lnTo>
                      <a:pt x="11" y="129"/>
                    </a:lnTo>
                    <a:lnTo>
                      <a:pt x="6" y="123"/>
                    </a:lnTo>
                    <a:lnTo>
                      <a:pt x="8" y="112"/>
                    </a:lnTo>
                    <a:lnTo>
                      <a:pt x="14" y="114"/>
                    </a:lnTo>
                    <a:lnTo>
                      <a:pt x="17" y="109"/>
                    </a:lnTo>
                    <a:lnTo>
                      <a:pt x="25" y="117"/>
                    </a:lnTo>
                    <a:lnTo>
                      <a:pt x="28" y="117"/>
                    </a:lnTo>
                    <a:lnTo>
                      <a:pt x="28" y="115"/>
                    </a:lnTo>
                    <a:lnTo>
                      <a:pt x="22" y="108"/>
                    </a:lnTo>
                    <a:lnTo>
                      <a:pt x="23" y="106"/>
                    </a:lnTo>
                    <a:lnTo>
                      <a:pt x="32" y="103"/>
                    </a:lnTo>
                    <a:lnTo>
                      <a:pt x="31" y="99"/>
                    </a:lnTo>
                    <a:lnTo>
                      <a:pt x="37" y="92"/>
                    </a:lnTo>
                    <a:lnTo>
                      <a:pt x="34" y="80"/>
                    </a:lnTo>
                    <a:lnTo>
                      <a:pt x="25" y="65"/>
                    </a:lnTo>
                    <a:lnTo>
                      <a:pt x="8" y="65"/>
                    </a:lnTo>
                    <a:lnTo>
                      <a:pt x="6" y="62"/>
                    </a:lnTo>
                    <a:lnTo>
                      <a:pt x="3" y="42"/>
                    </a:lnTo>
                    <a:lnTo>
                      <a:pt x="3" y="39"/>
                    </a:lnTo>
                    <a:lnTo>
                      <a:pt x="0" y="32"/>
                    </a:lnTo>
                    <a:lnTo>
                      <a:pt x="6" y="30"/>
                    </a:lnTo>
                    <a:lnTo>
                      <a:pt x="6" y="38"/>
                    </a:lnTo>
                    <a:lnTo>
                      <a:pt x="9" y="39"/>
                    </a:lnTo>
                    <a:lnTo>
                      <a:pt x="8" y="26"/>
                    </a:lnTo>
                    <a:lnTo>
                      <a:pt x="6" y="20"/>
                    </a:lnTo>
                    <a:lnTo>
                      <a:pt x="9" y="13"/>
                    </a:lnTo>
                    <a:lnTo>
                      <a:pt x="16" y="12"/>
                    </a:lnTo>
                    <a:lnTo>
                      <a:pt x="14" y="4"/>
                    </a:lnTo>
                    <a:lnTo>
                      <a:pt x="20" y="0"/>
                    </a:lnTo>
                    <a:lnTo>
                      <a:pt x="22" y="6"/>
                    </a:lnTo>
                    <a:lnTo>
                      <a:pt x="25" y="9"/>
                    </a:lnTo>
                    <a:lnTo>
                      <a:pt x="26" y="0"/>
                    </a:lnTo>
                    <a:lnTo>
                      <a:pt x="34" y="1"/>
                    </a:lnTo>
                    <a:lnTo>
                      <a:pt x="40" y="9"/>
                    </a:lnTo>
                    <a:lnTo>
                      <a:pt x="46" y="10"/>
                    </a:lnTo>
                    <a:lnTo>
                      <a:pt x="53" y="6"/>
                    </a:lnTo>
                    <a:lnTo>
                      <a:pt x="63" y="7"/>
                    </a:lnTo>
                    <a:lnTo>
                      <a:pt x="70" y="7"/>
                    </a:lnTo>
                    <a:lnTo>
                      <a:pt x="76" y="10"/>
                    </a:lnTo>
                    <a:lnTo>
                      <a:pt x="78" y="13"/>
                    </a:lnTo>
                    <a:lnTo>
                      <a:pt x="84" y="20"/>
                    </a:lnTo>
                    <a:lnTo>
                      <a:pt x="85" y="23"/>
                    </a:lnTo>
                    <a:lnTo>
                      <a:pt x="93" y="23"/>
                    </a:lnTo>
                    <a:lnTo>
                      <a:pt x="99" y="26"/>
                    </a:lnTo>
                    <a:lnTo>
                      <a:pt x="110" y="20"/>
                    </a:lnTo>
                    <a:lnTo>
                      <a:pt x="116" y="24"/>
                    </a:lnTo>
                    <a:lnTo>
                      <a:pt x="111" y="27"/>
                    </a:lnTo>
                    <a:lnTo>
                      <a:pt x="110" y="32"/>
                    </a:lnTo>
                    <a:lnTo>
                      <a:pt x="117" y="39"/>
                    </a:lnTo>
                    <a:lnTo>
                      <a:pt x="110" y="44"/>
                    </a:lnTo>
                    <a:lnTo>
                      <a:pt x="105" y="51"/>
                    </a:lnTo>
                    <a:lnTo>
                      <a:pt x="104" y="53"/>
                    </a:lnTo>
                    <a:lnTo>
                      <a:pt x="104" y="68"/>
                    </a:lnTo>
                    <a:lnTo>
                      <a:pt x="107" y="77"/>
                    </a:lnTo>
                    <a:lnTo>
                      <a:pt x="105" y="82"/>
                    </a:lnTo>
                    <a:lnTo>
                      <a:pt x="108" y="88"/>
                    </a:lnTo>
                    <a:lnTo>
                      <a:pt x="113" y="88"/>
                    </a:lnTo>
                    <a:lnTo>
                      <a:pt x="111" y="99"/>
                    </a:lnTo>
                    <a:lnTo>
                      <a:pt x="113" y="102"/>
                    </a:lnTo>
                    <a:lnTo>
                      <a:pt x="116" y="106"/>
                    </a:lnTo>
                    <a:lnTo>
                      <a:pt x="123" y="105"/>
                    </a:lnTo>
                    <a:lnTo>
                      <a:pt x="129" y="1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9" name="Freeform 2316">
                <a:extLst>
                  <a:ext uri="{FF2B5EF4-FFF2-40B4-BE49-F238E27FC236}">
                    <a16:creationId xmlns:a16="http://schemas.microsoft.com/office/drawing/2014/main" id="{53934F94-3237-A4C7-6857-F43B55832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878"/>
                <a:ext cx="108" cy="65"/>
              </a:xfrm>
              <a:custGeom>
                <a:avLst/>
                <a:gdLst>
                  <a:gd name="T0" fmla="*/ 146 w 215"/>
                  <a:gd name="T1" fmla="*/ 31 h 131"/>
                  <a:gd name="T2" fmla="*/ 132 w 215"/>
                  <a:gd name="T3" fmla="*/ 20 h 131"/>
                  <a:gd name="T4" fmla="*/ 115 w 215"/>
                  <a:gd name="T5" fmla="*/ 11 h 131"/>
                  <a:gd name="T6" fmla="*/ 109 w 215"/>
                  <a:gd name="T7" fmla="*/ 8 h 131"/>
                  <a:gd name="T8" fmla="*/ 91 w 215"/>
                  <a:gd name="T9" fmla="*/ 0 h 131"/>
                  <a:gd name="T10" fmla="*/ 86 w 215"/>
                  <a:gd name="T11" fmla="*/ 17 h 131"/>
                  <a:gd name="T12" fmla="*/ 91 w 215"/>
                  <a:gd name="T13" fmla="*/ 26 h 131"/>
                  <a:gd name="T14" fmla="*/ 103 w 215"/>
                  <a:gd name="T15" fmla="*/ 38 h 131"/>
                  <a:gd name="T16" fmla="*/ 114 w 215"/>
                  <a:gd name="T17" fmla="*/ 41 h 131"/>
                  <a:gd name="T18" fmla="*/ 129 w 215"/>
                  <a:gd name="T19" fmla="*/ 47 h 131"/>
                  <a:gd name="T20" fmla="*/ 133 w 215"/>
                  <a:gd name="T21" fmla="*/ 51 h 131"/>
                  <a:gd name="T22" fmla="*/ 127 w 215"/>
                  <a:gd name="T23" fmla="*/ 47 h 131"/>
                  <a:gd name="T24" fmla="*/ 121 w 215"/>
                  <a:gd name="T25" fmla="*/ 46 h 131"/>
                  <a:gd name="T26" fmla="*/ 100 w 215"/>
                  <a:gd name="T27" fmla="*/ 38 h 131"/>
                  <a:gd name="T28" fmla="*/ 89 w 215"/>
                  <a:gd name="T29" fmla="*/ 43 h 131"/>
                  <a:gd name="T30" fmla="*/ 89 w 215"/>
                  <a:gd name="T31" fmla="*/ 28 h 131"/>
                  <a:gd name="T32" fmla="*/ 70 w 215"/>
                  <a:gd name="T33" fmla="*/ 22 h 131"/>
                  <a:gd name="T34" fmla="*/ 54 w 215"/>
                  <a:gd name="T35" fmla="*/ 25 h 131"/>
                  <a:gd name="T36" fmla="*/ 45 w 215"/>
                  <a:gd name="T37" fmla="*/ 28 h 131"/>
                  <a:gd name="T38" fmla="*/ 35 w 215"/>
                  <a:gd name="T39" fmla="*/ 28 h 131"/>
                  <a:gd name="T40" fmla="*/ 32 w 215"/>
                  <a:gd name="T41" fmla="*/ 40 h 131"/>
                  <a:gd name="T42" fmla="*/ 20 w 215"/>
                  <a:gd name="T43" fmla="*/ 34 h 131"/>
                  <a:gd name="T44" fmla="*/ 7 w 215"/>
                  <a:gd name="T45" fmla="*/ 41 h 131"/>
                  <a:gd name="T46" fmla="*/ 0 w 215"/>
                  <a:gd name="T47" fmla="*/ 54 h 131"/>
                  <a:gd name="T48" fmla="*/ 0 w 215"/>
                  <a:gd name="T49" fmla="*/ 60 h 131"/>
                  <a:gd name="T50" fmla="*/ 10 w 215"/>
                  <a:gd name="T51" fmla="*/ 63 h 131"/>
                  <a:gd name="T52" fmla="*/ 21 w 215"/>
                  <a:gd name="T53" fmla="*/ 67 h 131"/>
                  <a:gd name="T54" fmla="*/ 33 w 215"/>
                  <a:gd name="T55" fmla="*/ 47 h 131"/>
                  <a:gd name="T56" fmla="*/ 39 w 215"/>
                  <a:gd name="T57" fmla="*/ 64 h 131"/>
                  <a:gd name="T58" fmla="*/ 48 w 215"/>
                  <a:gd name="T59" fmla="*/ 75 h 131"/>
                  <a:gd name="T60" fmla="*/ 65 w 215"/>
                  <a:gd name="T61" fmla="*/ 79 h 131"/>
                  <a:gd name="T62" fmla="*/ 70 w 215"/>
                  <a:gd name="T63" fmla="*/ 79 h 131"/>
                  <a:gd name="T64" fmla="*/ 82 w 215"/>
                  <a:gd name="T65" fmla="*/ 82 h 131"/>
                  <a:gd name="T66" fmla="*/ 91 w 215"/>
                  <a:gd name="T67" fmla="*/ 79 h 131"/>
                  <a:gd name="T68" fmla="*/ 106 w 215"/>
                  <a:gd name="T69" fmla="*/ 84 h 131"/>
                  <a:gd name="T70" fmla="*/ 109 w 215"/>
                  <a:gd name="T71" fmla="*/ 102 h 131"/>
                  <a:gd name="T72" fmla="*/ 118 w 215"/>
                  <a:gd name="T73" fmla="*/ 105 h 131"/>
                  <a:gd name="T74" fmla="*/ 123 w 215"/>
                  <a:gd name="T75" fmla="*/ 113 h 131"/>
                  <a:gd name="T76" fmla="*/ 129 w 215"/>
                  <a:gd name="T77" fmla="*/ 120 h 131"/>
                  <a:gd name="T78" fmla="*/ 135 w 215"/>
                  <a:gd name="T79" fmla="*/ 125 h 131"/>
                  <a:gd name="T80" fmla="*/ 146 w 215"/>
                  <a:gd name="T81" fmla="*/ 114 h 131"/>
                  <a:gd name="T82" fmla="*/ 149 w 215"/>
                  <a:gd name="T83" fmla="*/ 123 h 131"/>
                  <a:gd name="T84" fmla="*/ 167 w 215"/>
                  <a:gd name="T85" fmla="*/ 123 h 131"/>
                  <a:gd name="T86" fmla="*/ 182 w 215"/>
                  <a:gd name="T87" fmla="*/ 120 h 131"/>
                  <a:gd name="T88" fmla="*/ 193 w 215"/>
                  <a:gd name="T89" fmla="*/ 125 h 131"/>
                  <a:gd name="T90" fmla="*/ 214 w 215"/>
                  <a:gd name="T91" fmla="*/ 123 h 131"/>
                  <a:gd name="T92" fmla="*/ 215 w 215"/>
                  <a:gd name="T93" fmla="*/ 117 h 131"/>
                  <a:gd name="T94" fmla="*/ 209 w 215"/>
                  <a:gd name="T95" fmla="*/ 102 h 131"/>
                  <a:gd name="T96" fmla="*/ 211 w 215"/>
                  <a:gd name="T97" fmla="*/ 92 h 131"/>
                  <a:gd name="T98" fmla="*/ 205 w 215"/>
                  <a:gd name="T99" fmla="*/ 84 h 131"/>
                  <a:gd name="T100" fmla="*/ 194 w 215"/>
                  <a:gd name="T101" fmla="*/ 76 h 131"/>
                  <a:gd name="T102" fmla="*/ 188 w 215"/>
                  <a:gd name="T103" fmla="*/ 66 h 131"/>
                  <a:gd name="T104" fmla="*/ 188 w 215"/>
                  <a:gd name="T105" fmla="*/ 57 h 131"/>
                  <a:gd name="T106" fmla="*/ 179 w 215"/>
                  <a:gd name="T107" fmla="*/ 51 h 131"/>
                  <a:gd name="T108" fmla="*/ 165 w 215"/>
                  <a:gd name="T109" fmla="*/ 37 h 131"/>
                  <a:gd name="T110" fmla="*/ 152 w 215"/>
                  <a:gd name="T111" fmla="*/ 3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" h="131">
                    <a:moveTo>
                      <a:pt x="152" y="35"/>
                    </a:moveTo>
                    <a:lnTo>
                      <a:pt x="146" y="31"/>
                    </a:lnTo>
                    <a:lnTo>
                      <a:pt x="139" y="20"/>
                    </a:lnTo>
                    <a:lnTo>
                      <a:pt x="132" y="20"/>
                    </a:lnTo>
                    <a:lnTo>
                      <a:pt x="126" y="16"/>
                    </a:lnTo>
                    <a:lnTo>
                      <a:pt x="115" y="11"/>
                    </a:lnTo>
                    <a:lnTo>
                      <a:pt x="111" y="11"/>
                    </a:lnTo>
                    <a:lnTo>
                      <a:pt x="109" y="8"/>
                    </a:lnTo>
                    <a:lnTo>
                      <a:pt x="99" y="11"/>
                    </a:lnTo>
                    <a:lnTo>
                      <a:pt x="91" y="0"/>
                    </a:lnTo>
                    <a:lnTo>
                      <a:pt x="85" y="8"/>
                    </a:lnTo>
                    <a:lnTo>
                      <a:pt x="86" y="17"/>
                    </a:lnTo>
                    <a:lnTo>
                      <a:pt x="85" y="25"/>
                    </a:lnTo>
                    <a:lnTo>
                      <a:pt x="91" y="26"/>
                    </a:lnTo>
                    <a:lnTo>
                      <a:pt x="94" y="35"/>
                    </a:lnTo>
                    <a:lnTo>
                      <a:pt x="103" y="38"/>
                    </a:lnTo>
                    <a:lnTo>
                      <a:pt x="109" y="38"/>
                    </a:lnTo>
                    <a:lnTo>
                      <a:pt x="114" y="41"/>
                    </a:lnTo>
                    <a:lnTo>
                      <a:pt x="118" y="40"/>
                    </a:lnTo>
                    <a:lnTo>
                      <a:pt x="129" y="47"/>
                    </a:lnTo>
                    <a:lnTo>
                      <a:pt x="135" y="47"/>
                    </a:lnTo>
                    <a:lnTo>
                      <a:pt x="133" y="51"/>
                    </a:lnTo>
                    <a:lnTo>
                      <a:pt x="130" y="51"/>
                    </a:lnTo>
                    <a:lnTo>
                      <a:pt x="127" y="47"/>
                    </a:lnTo>
                    <a:lnTo>
                      <a:pt x="123" y="44"/>
                    </a:lnTo>
                    <a:lnTo>
                      <a:pt x="121" y="46"/>
                    </a:lnTo>
                    <a:lnTo>
                      <a:pt x="108" y="40"/>
                    </a:lnTo>
                    <a:lnTo>
                      <a:pt x="100" y="38"/>
                    </a:lnTo>
                    <a:lnTo>
                      <a:pt x="97" y="41"/>
                    </a:lnTo>
                    <a:lnTo>
                      <a:pt x="89" y="43"/>
                    </a:lnTo>
                    <a:lnTo>
                      <a:pt x="91" y="38"/>
                    </a:lnTo>
                    <a:lnTo>
                      <a:pt x="89" y="28"/>
                    </a:lnTo>
                    <a:lnTo>
                      <a:pt x="80" y="26"/>
                    </a:lnTo>
                    <a:lnTo>
                      <a:pt x="70" y="22"/>
                    </a:lnTo>
                    <a:lnTo>
                      <a:pt x="64" y="25"/>
                    </a:lnTo>
                    <a:lnTo>
                      <a:pt x="54" y="25"/>
                    </a:lnTo>
                    <a:lnTo>
                      <a:pt x="51" y="25"/>
                    </a:lnTo>
                    <a:lnTo>
                      <a:pt x="45" y="28"/>
                    </a:lnTo>
                    <a:lnTo>
                      <a:pt x="42" y="23"/>
                    </a:lnTo>
                    <a:lnTo>
                      <a:pt x="35" y="28"/>
                    </a:lnTo>
                    <a:lnTo>
                      <a:pt x="32" y="34"/>
                    </a:lnTo>
                    <a:lnTo>
                      <a:pt x="32" y="40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17" y="38"/>
                    </a:lnTo>
                    <a:lnTo>
                      <a:pt x="7" y="41"/>
                    </a:lnTo>
                    <a:lnTo>
                      <a:pt x="6" y="52"/>
                    </a:lnTo>
                    <a:lnTo>
                      <a:pt x="0" y="54"/>
                    </a:lnTo>
                    <a:lnTo>
                      <a:pt x="3" y="60"/>
                    </a:lnTo>
                    <a:lnTo>
                      <a:pt x="0" y="60"/>
                    </a:lnTo>
                    <a:lnTo>
                      <a:pt x="6" y="64"/>
                    </a:lnTo>
                    <a:lnTo>
                      <a:pt x="10" y="63"/>
                    </a:lnTo>
                    <a:lnTo>
                      <a:pt x="12" y="66"/>
                    </a:lnTo>
                    <a:lnTo>
                      <a:pt x="21" y="67"/>
                    </a:lnTo>
                    <a:lnTo>
                      <a:pt x="24" y="60"/>
                    </a:lnTo>
                    <a:lnTo>
                      <a:pt x="33" y="47"/>
                    </a:lnTo>
                    <a:lnTo>
                      <a:pt x="36" y="58"/>
                    </a:lnTo>
                    <a:lnTo>
                      <a:pt x="39" y="64"/>
                    </a:lnTo>
                    <a:lnTo>
                      <a:pt x="48" y="69"/>
                    </a:lnTo>
                    <a:lnTo>
                      <a:pt x="48" y="75"/>
                    </a:lnTo>
                    <a:lnTo>
                      <a:pt x="54" y="78"/>
                    </a:lnTo>
                    <a:lnTo>
                      <a:pt x="65" y="79"/>
                    </a:lnTo>
                    <a:lnTo>
                      <a:pt x="67" y="76"/>
                    </a:lnTo>
                    <a:lnTo>
                      <a:pt x="70" y="79"/>
                    </a:lnTo>
                    <a:lnTo>
                      <a:pt x="73" y="81"/>
                    </a:lnTo>
                    <a:lnTo>
                      <a:pt x="82" y="82"/>
                    </a:lnTo>
                    <a:lnTo>
                      <a:pt x="89" y="76"/>
                    </a:lnTo>
                    <a:lnTo>
                      <a:pt x="91" y="79"/>
                    </a:lnTo>
                    <a:lnTo>
                      <a:pt x="92" y="76"/>
                    </a:lnTo>
                    <a:lnTo>
                      <a:pt x="106" y="84"/>
                    </a:lnTo>
                    <a:lnTo>
                      <a:pt x="106" y="95"/>
                    </a:lnTo>
                    <a:lnTo>
                      <a:pt x="109" y="102"/>
                    </a:lnTo>
                    <a:lnTo>
                      <a:pt x="114" y="102"/>
                    </a:lnTo>
                    <a:lnTo>
                      <a:pt x="118" y="105"/>
                    </a:lnTo>
                    <a:lnTo>
                      <a:pt x="121" y="107"/>
                    </a:lnTo>
                    <a:lnTo>
                      <a:pt x="123" y="113"/>
                    </a:lnTo>
                    <a:lnTo>
                      <a:pt x="129" y="113"/>
                    </a:lnTo>
                    <a:lnTo>
                      <a:pt x="129" y="120"/>
                    </a:lnTo>
                    <a:lnTo>
                      <a:pt x="129" y="123"/>
                    </a:lnTo>
                    <a:lnTo>
                      <a:pt x="135" y="125"/>
                    </a:lnTo>
                    <a:lnTo>
                      <a:pt x="143" y="114"/>
                    </a:lnTo>
                    <a:lnTo>
                      <a:pt x="146" y="114"/>
                    </a:lnTo>
                    <a:lnTo>
                      <a:pt x="149" y="119"/>
                    </a:lnTo>
                    <a:lnTo>
                      <a:pt x="149" y="123"/>
                    </a:lnTo>
                    <a:lnTo>
                      <a:pt x="159" y="126"/>
                    </a:lnTo>
                    <a:lnTo>
                      <a:pt x="167" y="123"/>
                    </a:lnTo>
                    <a:lnTo>
                      <a:pt x="180" y="123"/>
                    </a:lnTo>
                    <a:lnTo>
                      <a:pt x="182" y="120"/>
                    </a:lnTo>
                    <a:lnTo>
                      <a:pt x="190" y="125"/>
                    </a:lnTo>
                    <a:lnTo>
                      <a:pt x="193" y="125"/>
                    </a:lnTo>
                    <a:lnTo>
                      <a:pt x="196" y="131"/>
                    </a:lnTo>
                    <a:lnTo>
                      <a:pt x="214" y="123"/>
                    </a:lnTo>
                    <a:lnTo>
                      <a:pt x="214" y="120"/>
                    </a:lnTo>
                    <a:lnTo>
                      <a:pt x="215" y="117"/>
                    </a:lnTo>
                    <a:lnTo>
                      <a:pt x="209" y="111"/>
                    </a:lnTo>
                    <a:lnTo>
                      <a:pt x="209" y="102"/>
                    </a:lnTo>
                    <a:lnTo>
                      <a:pt x="212" y="96"/>
                    </a:lnTo>
                    <a:lnTo>
                      <a:pt x="211" y="92"/>
                    </a:lnTo>
                    <a:lnTo>
                      <a:pt x="209" y="84"/>
                    </a:lnTo>
                    <a:lnTo>
                      <a:pt x="205" y="84"/>
                    </a:lnTo>
                    <a:lnTo>
                      <a:pt x="196" y="84"/>
                    </a:lnTo>
                    <a:lnTo>
                      <a:pt x="194" y="76"/>
                    </a:lnTo>
                    <a:lnTo>
                      <a:pt x="188" y="78"/>
                    </a:lnTo>
                    <a:lnTo>
                      <a:pt x="188" y="66"/>
                    </a:lnTo>
                    <a:lnTo>
                      <a:pt x="185" y="60"/>
                    </a:lnTo>
                    <a:lnTo>
                      <a:pt x="188" y="57"/>
                    </a:lnTo>
                    <a:lnTo>
                      <a:pt x="185" y="57"/>
                    </a:lnTo>
                    <a:lnTo>
                      <a:pt x="179" y="51"/>
                    </a:lnTo>
                    <a:lnTo>
                      <a:pt x="182" y="44"/>
                    </a:lnTo>
                    <a:lnTo>
                      <a:pt x="165" y="37"/>
                    </a:lnTo>
                    <a:lnTo>
                      <a:pt x="164" y="37"/>
                    </a:lnTo>
                    <a:lnTo>
                      <a:pt x="152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0" name="Freeform 2317">
                <a:extLst>
                  <a:ext uri="{FF2B5EF4-FFF2-40B4-BE49-F238E27FC236}">
                    <a16:creationId xmlns:a16="http://schemas.microsoft.com/office/drawing/2014/main" id="{B227165A-2EC7-86CC-2E50-F5F7D646D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878"/>
                <a:ext cx="108" cy="65"/>
              </a:xfrm>
              <a:custGeom>
                <a:avLst/>
                <a:gdLst>
                  <a:gd name="T0" fmla="*/ 164 w 215"/>
                  <a:gd name="T1" fmla="*/ 37 h 131"/>
                  <a:gd name="T2" fmla="*/ 182 w 215"/>
                  <a:gd name="T3" fmla="*/ 44 h 131"/>
                  <a:gd name="T4" fmla="*/ 185 w 215"/>
                  <a:gd name="T5" fmla="*/ 57 h 131"/>
                  <a:gd name="T6" fmla="*/ 185 w 215"/>
                  <a:gd name="T7" fmla="*/ 60 h 131"/>
                  <a:gd name="T8" fmla="*/ 188 w 215"/>
                  <a:gd name="T9" fmla="*/ 78 h 131"/>
                  <a:gd name="T10" fmla="*/ 196 w 215"/>
                  <a:gd name="T11" fmla="*/ 84 h 131"/>
                  <a:gd name="T12" fmla="*/ 209 w 215"/>
                  <a:gd name="T13" fmla="*/ 84 h 131"/>
                  <a:gd name="T14" fmla="*/ 212 w 215"/>
                  <a:gd name="T15" fmla="*/ 96 h 131"/>
                  <a:gd name="T16" fmla="*/ 209 w 215"/>
                  <a:gd name="T17" fmla="*/ 111 h 131"/>
                  <a:gd name="T18" fmla="*/ 214 w 215"/>
                  <a:gd name="T19" fmla="*/ 120 h 131"/>
                  <a:gd name="T20" fmla="*/ 196 w 215"/>
                  <a:gd name="T21" fmla="*/ 131 h 131"/>
                  <a:gd name="T22" fmla="*/ 190 w 215"/>
                  <a:gd name="T23" fmla="*/ 125 h 131"/>
                  <a:gd name="T24" fmla="*/ 180 w 215"/>
                  <a:gd name="T25" fmla="*/ 123 h 131"/>
                  <a:gd name="T26" fmla="*/ 159 w 215"/>
                  <a:gd name="T27" fmla="*/ 126 h 131"/>
                  <a:gd name="T28" fmla="*/ 149 w 215"/>
                  <a:gd name="T29" fmla="*/ 119 h 131"/>
                  <a:gd name="T30" fmla="*/ 143 w 215"/>
                  <a:gd name="T31" fmla="*/ 114 h 131"/>
                  <a:gd name="T32" fmla="*/ 129 w 215"/>
                  <a:gd name="T33" fmla="*/ 123 h 131"/>
                  <a:gd name="T34" fmla="*/ 129 w 215"/>
                  <a:gd name="T35" fmla="*/ 113 h 131"/>
                  <a:gd name="T36" fmla="*/ 121 w 215"/>
                  <a:gd name="T37" fmla="*/ 107 h 131"/>
                  <a:gd name="T38" fmla="*/ 114 w 215"/>
                  <a:gd name="T39" fmla="*/ 102 h 131"/>
                  <a:gd name="T40" fmla="*/ 106 w 215"/>
                  <a:gd name="T41" fmla="*/ 95 h 131"/>
                  <a:gd name="T42" fmla="*/ 92 w 215"/>
                  <a:gd name="T43" fmla="*/ 76 h 131"/>
                  <a:gd name="T44" fmla="*/ 89 w 215"/>
                  <a:gd name="T45" fmla="*/ 76 h 131"/>
                  <a:gd name="T46" fmla="*/ 73 w 215"/>
                  <a:gd name="T47" fmla="*/ 81 h 131"/>
                  <a:gd name="T48" fmla="*/ 67 w 215"/>
                  <a:gd name="T49" fmla="*/ 76 h 131"/>
                  <a:gd name="T50" fmla="*/ 54 w 215"/>
                  <a:gd name="T51" fmla="*/ 78 h 131"/>
                  <a:gd name="T52" fmla="*/ 48 w 215"/>
                  <a:gd name="T53" fmla="*/ 69 h 131"/>
                  <a:gd name="T54" fmla="*/ 36 w 215"/>
                  <a:gd name="T55" fmla="*/ 58 h 131"/>
                  <a:gd name="T56" fmla="*/ 24 w 215"/>
                  <a:gd name="T57" fmla="*/ 60 h 131"/>
                  <a:gd name="T58" fmla="*/ 12 w 215"/>
                  <a:gd name="T59" fmla="*/ 66 h 131"/>
                  <a:gd name="T60" fmla="*/ 6 w 215"/>
                  <a:gd name="T61" fmla="*/ 64 h 131"/>
                  <a:gd name="T62" fmla="*/ 3 w 215"/>
                  <a:gd name="T63" fmla="*/ 60 h 131"/>
                  <a:gd name="T64" fmla="*/ 6 w 215"/>
                  <a:gd name="T65" fmla="*/ 52 h 131"/>
                  <a:gd name="T66" fmla="*/ 17 w 215"/>
                  <a:gd name="T67" fmla="*/ 38 h 131"/>
                  <a:gd name="T68" fmla="*/ 26 w 215"/>
                  <a:gd name="T69" fmla="*/ 32 h 131"/>
                  <a:gd name="T70" fmla="*/ 32 w 215"/>
                  <a:gd name="T71" fmla="*/ 34 h 131"/>
                  <a:gd name="T72" fmla="*/ 42 w 215"/>
                  <a:gd name="T73" fmla="*/ 23 h 131"/>
                  <a:gd name="T74" fmla="*/ 51 w 215"/>
                  <a:gd name="T75" fmla="*/ 25 h 131"/>
                  <a:gd name="T76" fmla="*/ 64 w 215"/>
                  <a:gd name="T77" fmla="*/ 25 h 131"/>
                  <a:gd name="T78" fmla="*/ 80 w 215"/>
                  <a:gd name="T79" fmla="*/ 26 h 131"/>
                  <a:gd name="T80" fmla="*/ 91 w 215"/>
                  <a:gd name="T81" fmla="*/ 38 h 131"/>
                  <a:gd name="T82" fmla="*/ 97 w 215"/>
                  <a:gd name="T83" fmla="*/ 41 h 131"/>
                  <a:gd name="T84" fmla="*/ 108 w 215"/>
                  <a:gd name="T85" fmla="*/ 40 h 131"/>
                  <a:gd name="T86" fmla="*/ 123 w 215"/>
                  <a:gd name="T87" fmla="*/ 44 h 131"/>
                  <a:gd name="T88" fmla="*/ 130 w 215"/>
                  <a:gd name="T89" fmla="*/ 51 h 131"/>
                  <a:gd name="T90" fmla="*/ 135 w 215"/>
                  <a:gd name="T91" fmla="*/ 47 h 131"/>
                  <a:gd name="T92" fmla="*/ 118 w 215"/>
                  <a:gd name="T93" fmla="*/ 40 h 131"/>
                  <a:gd name="T94" fmla="*/ 109 w 215"/>
                  <a:gd name="T95" fmla="*/ 38 h 131"/>
                  <a:gd name="T96" fmla="*/ 94 w 215"/>
                  <a:gd name="T97" fmla="*/ 35 h 131"/>
                  <a:gd name="T98" fmla="*/ 85 w 215"/>
                  <a:gd name="T99" fmla="*/ 25 h 131"/>
                  <a:gd name="T100" fmla="*/ 85 w 215"/>
                  <a:gd name="T101" fmla="*/ 8 h 131"/>
                  <a:gd name="T102" fmla="*/ 99 w 215"/>
                  <a:gd name="T103" fmla="*/ 11 h 131"/>
                  <a:gd name="T104" fmla="*/ 111 w 215"/>
                  <a:gd name="T105" fmla="*/ 11 h 131"/>
                  <a:gd name="T106" fmla="*/ 126 w 215"/>
                  <a:gd name="T107" fmla="*/ 16 h 131"/>
                  <a:gd name="T108" fmla="*/ 139 w 215"/>
                  <a:gd name="T109" fmla="*/ 20 h 131"/>
                  <a:gd name="T110" fmla="*/ 152 w 215"/>
                  <a:gd name="T111" fmla="*/ 3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" h="131">
                    <a:moveTo>
                      <a:pt x="152" y="35"/>
                    </a:moveTo>
                    <a:lnTo>
                      <a:pt x="164" y="37"/>
                    </a:lnTo>
                    <a:lnTo>
                      <a:pt x="165" y="37"/>
                    </a:lnTo>
                    <a:lnTo>
                      <a:pt x="182" y="44"/>
                    </a:lnTo>
                    <a:lnTo>
                      <a:pt x="179" y="51"/>
                    </a:lnTo>
                    <a:lnTo>
                      <a:pt x="185" y="57"/>
                    </a:lnTo>
                    <a:lnTo>
                      <a:pt x="188" y="57"/>
                    </a:lnTo>
                    <a:lnTo>
                      <a:pt x="185" y="60"/>
                    </a:lnTo>
                    <a:lnTo>
                      <a:pt x="188" y="66"/>
                    </a:lnTo>
                    <a:lnTo>
                      <a:pt x="188" y="78"/>
                    </a:lnTo>
                    <a:lnTo>
                      <a:pt x="194" y="76"/>
                    </a:lnTo>
                    <a:lnTo>
                      <a:pt x="196" y="84"/>
                    </a:lnTo>
                    <a:lnTo>
                      <a:pt x="205" y="84"/>
                    </a:lnTo>
                    <a:lnTo>
                      <a:pt x="209" y="84"/>
                    </a:lnTo>
                    <a:lnTo>
                      <a:pt x="211" y="92"/>
                    </a:lnTo>
                    <a:lnTo>
                      <a:pt x="212" y="96"/>
                    </a:lnTo>
                    <a:lnTo>
                      <a:pt x="209" y="102"/>
                    </a:lnTo>
                    <a:lnTo>
                      <a:pt x="209" y="111"/>
                    </a:lnTo>
                    <a:lnTo>
                      <a:pt x="215" y="117"/>
                    </a:lnTo>
                    <a:lnTo>
                      <a:pt x="214" y="120"/>
                    </a:lnTo>
                    <a:lnTo>
                      <a:pt x="214" y="123"/>
                    </a:lnTo>
                    <a:lnTo>
                      <a:pt x="196" y="131"/>
                    </a:lnTo>
                    <a:lnTo>
                      <a:pt x="193" y="125"/>
                    </a:lnTo>
                    <a:lnTo>
                      <a:pt x="190" y="125"/>
                    </a:lnTo>
                    <a:lnTo>
                      <a:pt x="182" y="120"/>
                    </a:lnTo>
                    <a:lnTo>
                      <a:pt x="180" y="123"/>
                    </a:lnTo>
                    <a:lnTo>
                      <a:pt x="167" y="123"/>
                    </a:lnTo>
                    <a:lnTo>
                      <a:pt x="159" y="126"/>
                    </a:lnTo>
                    <a:lnTo>
                      <a:pt x="149" y="123"/>
                    </a:lnTo>
                    <a:lnTo>
                      <a:pt x="149" y="119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35" y="125"/>
                    </a:lnTo>
                    <a:lnTo>
                      <a:pt x="129" y="123"/>
                    </a:lnTo>
                    <a:lnTo>
                      <a:pt x="129" y="120"/>
                    </a:lnTo>
                    <a:lnTo>
                      <a:pt x="129" y="113"/>
                    </a:lnTo>
                    <a:lnTo>
                      <a:pt x="123" y="113"/>
                    </a:lnTo>
                    <a:lnTo>
                      <a:pt x="121" y="107"/>
                    </a:lnTo>
                    <a:lnTo>
                      <a:pt x="118" y="105"/>
                    </a:lnTo>
                    <a:lnTo>
                      <a:pt x="114" y="102"/>
                    </a:lnTo>
                    <a:lnTo>
                      <a:pt x="109" y="102"/>
                    </a:lnTo>
                    <a:lnTo>
                      <a:pt x="106" y="95"/>
                    </a:lnTo>
                    <a:lnTo>
                      <a:pt x="106" y="84"/>
                    </a:lnTo>
                    <a:lnTo>
                      <a:pt x="92" y="76"/>
                    </a:lnTo>
                    <a:lnTo>
                      <a:pt x="91" y="79"/>
                    </a:lnTo>
                    <a:lnTo>
                      <a:pt x="89" y="76"/>
                    </a:lnTo>
                    <a:lnTo>
                      <a:pt x="82" y="82"/>
                    </a:lnTo>
                    <a:lnTo>
                      <a:pt x="73" y="81"/>
                    </a:lnTo>
                    <a:lnTo>
                      <a:pt x="70" y="79"/>
                    </a:lnTo>
                    <a:lnTo>
                      <a:pt x="67" y="76"/>
                    </a:lnTo>
                    <a:lnTo>
                      <a:pt x="65" y="79"/>
                    </a:lnTo>
                    <a:lnTo>
                      <a:pt x="54" y="78"/>
                    </a:lnTo>
                    <a:lnTo>
                      <a:pt x="48" y="75"/>
                    </a:lnTo>
                    <a:lnTo>
                      <a:pt x="48" y="69"/>
                    </a:lnTo>
                    <a:lnTo>
                      <a:pt x="39" y="64"/>
                    </a:lnTo>
                    <a:lnTo>
                      <a:pt x="36" y="58"/>
                    </a:lnTo>
                    <a:lnTo>
                      <a:pt x="33" y="47"/>
                    </a:lnTo>
                    <a:lnTo>
                      <a:pt x="24" y="60"/>
                    </a:lnTo>
                    <a:lnTo>
                      <a:pt x="21" y="67"/>
                    </a:lnTo>
                    <a:lnTo>
                      <a:pt x="12" y="66"/>
                    </a:lnTo>
                    <a:lnTo>
                      <a:pt x="10" y="63"/>
                    </a:lnTo>
                    <a:lnTo>
                      <a:pt x="6" y="64"/>
                    </a:lnTo>
                    <a:lnTo>
                      <a:pt x="0" y="60"/>
                    </a:lnTo>
                    <a:lnTo>
                      <a:pt x="3" y="60"/>
                    </a:lnTo>
                    <a:lnTo>
                      <a:pt x="0" y="54"/>
                    </a:lnTo>
                    <a:lnTo>
                      <a:pt x="6" y="52"/>
                    </a:lnTo>
                    <a:lnTo>
                      <a:pt x="7" y="41"/>
                    </a:lnTo>
                    <a:lnTo>
                      <a:pt x="17" y="38"/>
                    </a:lnTo>
                    <a:lnTo>
                      <a:pt x="20" y="34"/>
                    </a:lnTo>
                    <a:lnTo>
                      <a:pt x="26" y="32"/>
                    </a:lnTo>
                    <a:lnTo>
                      <a:pt x="32" y="40"/>
                    </a:lnTo>
                    <a:lnTo>
                      <a:pt x="32" y="34"/>
                    </a:lnTo>
                    <a:lnTo>
                      <a:pt x="35" y="28"/>
                    </a:lnTo>
                    <a:lnTo>
                      <a:pt x="42" y="23"/>
                    </a:lnTo>
                    <a:lnTo>
                      <a:pt x="45" y="28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64" y="25"/>
                    </a:lnTo>
                    <a:lnTo>
                      <a:pt x="70" y="22"/>
                    </a:lnTo>
                    <a:lnTo>
                      <a:pt x="80" y="26"/>
                    </a:lnTo>
                    <a:lnTo>
                      <a:pt x="89" y="28"/>
                    </a:lnTo>
                    <a:lnTo>
                      <a:pt x="91" y="38"/>
                    </a:lnTo>
                    <a:lnTo>
                      <a:pt x="89" y="43"/>
                    </a:lnTo>
                    <a:lnTo>
                      <a:pt x="97" y="41"/>
                    </a:lnTo>
                    <a:lnTo>
                      <a:pt x="100" y="38"/>
                    </a:lnTo>
                    <a:lnTo>
                      <a:pt x="108" y="40"/>
                    </a:lnTo>
                    <a:lnTo>
                      <a:pt x="121" y="46"/>
                    </a:lnTo>
                    <a:lnTo>
                      <a:pt x="123" y="44"/>
                    </a:lnTo>
                    <a:lnTo>
                      <a:pt x="127" y="47"/>
                    </a:lnTo>
                    <a:lnTo>
                      <a:pt x="130" y="51"/>
                    </a:lnTo>
                    <a:lnTo>
                      <a:pt x="133" y="51"/>
                    </a:lnTo>
                    <a:lnTo>
                      <a:pt x="135" y="47"/>
                    </a:lnTo>
                    <a:lnTo>
                      <a:pt x="129" y="47"/>
                    </a:lnTo>
                    <a:lnTo>
                      <a:pt x="118" y="40"/>
                    </a:lnTo>
                    <a:lnTo>
                      <a:pt x="114" y="41"/>
                    </a:lnTo>
                    <a:lnTo>
                      <a:pt x="109" y="38"/>
                    </a:lnTo>
                    <a:lnTo>
                      <a:pt x="103" y="38"/>
                    </a:lnTo>
                    <a:lnTo>
                      <a:pt x="94" y="35"/>
                    </a:lnTo>
                    <a:lnTo>
                      <a:pt x="91" y="26"/>
                    </a:lnTo>
                    <a:lnTo>
                      <a:pt x="85" y="25"/>
                    </a:lnTo>
                    <a:lnTo>
                      <a:pt x="86" y="17"/>
                    </a:lnTo>
                    <a:lnTo>
                      <a:pt x="85" y="8"/>
                    </a:lnTo>
                    <a:lnTo>
                      <a:pt x="91" y="0"/>
                    </a:lnTo>
                    <a:lnTo>
                      <a:pt x="99" y="11"/>
                    </a:lnTo>
                    <a:lnTo>
                      <a:pt x="109" y="8"/>
                    </a:lnTo>
                    <a:lnTo>
                      <a:pt x="111" y="11"/>
                    </a:lnTo>
                    <a:lnTo>
                      <a:pt x="115" y="11"/>
                    </a:lnTo>
                    <a:lnTo>
                      <a:pt x="126" y="16"/>
                    </a:lnTo>
                    <a:lnTo>
                      <a:pt x="132" y="20"/>
                    </a:lnTo>
                    <a:lnTo>
                      <a:pt x="139" y="20"/>
                    </a:lnTo>
                    <a:lnTo>
                      <a:pt x="146" y="31"/>
                    </a:lnTo>
                    <a:lnTo>
                      <a:pt x="152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1" name="Freeform 2318">
                <a:extLst>
                  <a:ext uri="{FF2B5EF4-FFF2-40B4-BE49-F238E27FC236}">
                    <a16:creationId xmlns:a16="http://schemas.microsoft.com/office/drawing/2014/main" id="{F4D9309D-CBEC-FF9F-0E66-9AF7EEA19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878"/>
                <a:ext cx="108" cy="65"/>
              </a:xfrm>
              <a:custGeom>
                <a:avLst/>
                <a:gdLst>
                  <a:gd name="T0" fmla="*/ 164 w 215"/>
                  <a:gd name="T1" fmla="*/ 37 h 131"/>
                  <a:gd name="T2" fmla="*/ 182 w 215"/>
                  <a:gd name="T3" fmla="*/ 44 h 131"/>
                  <a:gd name="T4" fmla="*/ 185 w 215"/>
                  <a:gd name="T5" fmla="*/ 57 h 131"/>
                  <a:gd name="T6" fmla="*/ 185 w 215"/>
                  <a:gd name="T7" fmla="*/ 60 h 131"/>
                  <a:gd name="T8" fmla="*/ 188 w 215"/>
                  <a:gd name="T9" fmla="*/ 78 h 131"/>
                  <a:gd name="T10" fmla="*/ 196 w 215"/>
                  <a:gd name="T11" fmla="*/ 84 h 131"/>
                  <a:gd name="T12" fmla="*/ 209 w 215"/>
                  <a:gd name="T13" fmla="*/ 84 h 131"/>
                  <a:gd name="T14" fmla="*/ 212 w 215"/>
                  <a:gd name="T15" fmla="*/ 96 h 131"/>
                  <a:gd name="T16" fmla="*/ 209 w 215"/>
                  <a:gd name="T17" fmla="*/ 111 h 131"/>
                  <a:gd name="T18" fmla="*/ 214 w 215"/>
                  <a:gd name="T19" fmla="*/ 120 h 131"/>
                  <a:gd name="T20" fmla="*/ 196 w 215"/>
                  <a:gd name="T21" fmla="*/ 131 h 131"/>
                  <a:gd name="T22" fmla="*/ 190 w 215"/>
                  <a:gd name="T23" fmla="*/ 125 h 131"/>
                  <a:gd name="T24" fmla="*/ 180 w 215"/>
                  <a:gd name="T25" fmla="*/ 123 h 131"/>
                  <a:gd name="T26" fmla="*/ 159 w 215"/>
                  <a:gd name="T27" fmla="*/ 126 h 131"/>
                  <a:gd name="T28" fmla="*/ 149 w 215"/>
                  <a:gd name="T29" fmla="*/ 119 h 131"/>
                  <a:gd name="T30" fmla="*/ 143 w 215"/>
                  <a:gd name="T31" fmla="*/ 114 h 131"/>
                  <a:gd name="T32" fmla="*/ 129 w 215"/>
                  <a:gd name="T33" fmla="*/ 123 h 131"/>
                  <a:gd name="T34" fmla="*/ 129 w 215"/>
                  <a:gd name="T35" fmla="*/ 113 h 131"/>
                  <a:gd name="T36" fmla="*/ 121 w 215"/>
                  <a:gd name="T37" fmla="*/ 107 h 131"/>
                  <a:gd name="T38" fmla="*/ 114 w 215"/>
                  <a:gd name="T39" fmla="*/ 102 h 131"/>
                  <a:gd name="T40" fmla="*/ 106 w 215"/>
                  <a:gd name="T41" fmla="*/ 95 h 131"/>
                  <a:gd name="T42" fmla="*/ 92 w 215"/>
                  <a:gd name="T43" fmla="*/ 76 h 131"/>
                  <a:gd name="T44" fmla="*/ 89 w 215"/>
                  <a:gd name="T45" fmla="*/ 76 h 131"/>
                  <a:gd name="T46" fmla="*/ 73 w 215"/>
                  <a:gd name="T47" fmla="*/ 81 h 131"/>
                  <a:gd name="T48" fmla="*/ 67 w 215"/>
                  <a:gd name="T49" fmla="*/ 76 h 131"/>
                  <a:gd name="T50" fmla="*/ 54 w 215"/>
                  <a:gd name="T51" fmla="*/ 78 h 131"/>
                  <a:gd name="T52" fmla="*/ 48 w 215"/>
                  <a:gd name="T53" fmla="*/ 69 h 131"/>
                  <a:gd name="T54" fmla="*/ 36 w 215"/>
                  <a:gd name="T55" fmla="*/ 58 h 131"/>
                  <a:gd name="T56" fmla="*/ 24 w 215"/>
                  <a:gd name="T57" fmla="*/ 60 h 131"/>
                  <a:gd name="T58" fmla="*/ 12 w 215"/>
                  <a:gd name="T59" fmla="*/ 66 h 131"/>
                  <a:gd name="T60" fmla="*/ 6 w 215"/>
                  <a:gd name="T61" fmla="*/ 64 h 131"/>
                  <a:gd name="T62" fmla="*/ 3 w 215"/>
                  <a:gd name="T63" fmla="*/ 60 h 131"/>
                  <a:gd name="T64" fmla="*/ 6 w 215"/>
                  <a:gd name="T65" fmla="*/ 52 h 131"/>
                  <a:gd name="T66" fmla="*/ 17 w 215"/>
                  <a:gd name="T67" fmla="*/ 38 h 131"/>
                  <a:gd name="T68" fmla="*/ 26 w 215"/>
                  <a:gd name="T69" fmla="*/ 32 h 131"/>
                  <a:gd name="T70" fmla="*/ 32 w 215"/>
                  <a:gd name="T71" fmla="*/ 34 h 131"/>
                  <a:gd name="T72" fmla="*/ 42 w 215"/>
                  <a:gd name="T73" fmla="*/ 23 h 131"/>
                  <a:gd name="T74" fmla="*/ 51 w 215"/>
                  <a:gd name="T75" fmla="*/ 25 h 131"/>
                  <a:gd name="T76" fmla="*/ 64 w 215"/>
                  <a:gd name="T77" fmla="*/ 25 h 131"/>
                  <a:gd name="T78" fmla="*/ 80 w 215"/>
                  <a:gd name="T79" fmla="*/ 26 h 131"/>
                  <a:gd name="T80" fmla="*/ 91 w 215"/>
                  <a:gd name="T81" fmla="*/ 38 h 131"/>
                  <a:gd name="T82" fmla="*/ 97 w 215"/>
                  <a:gd name="T83" fmla="*/ 41 h 131"/>
                  <a:gd name="T84" fmla="*/ 108 w 215"/>
                  <a:gd name="T85" fmla="*/ 40 h 131"/>
                  <a:gd name="T86" fmla="*/ 123 w 215"/>
                  <a:gd name="T87" fmla="*/ 44 h 131"/>
                  <a:gd name="T88" fmla="*/ 130 w 215"/>
                  <a:gd name="T89" fmla="*/ 51 h 131"/>
                  <a:gd name="T90" fmla="*/ 135 w 215"/>
                  <a:gd name="T91" fmla="*/ 47 h 131"/>
                  <a:gd name="T92" fmla="*/ 118 w 215"/>
                  <a:gd name="T93" fmla="*/ 40 h 131"/>
                  <a:gd name="T94" fmla="*/ 109 w 215"/>
                  <a:gd name="T95" fmla="*/ 38 h 131"/>
                  <a:gd name="T96" fmla="*/ 94 w 215"/>
                  <a:gd name="T97" fmla="*/ 35 h 131"/>
                  <a:gd name="T98" fmla="*/ 85 w 215"/>
                  <a:gd name="T99" fmla="*/ 25 h 131"/>
                  <a:gd name="T100" fmla="*/ 85 w 215"/>
                  <a:gd name="T101" fmla="*/ 8 h 131"/>
                  <a:gd name="T102" fmla="*/ 99 w 215"/>
                  <a:gd name="T103" fmla="*/ 11 h 131"/>
                  <a:gd name="T104" fmla="*/ 111 w 215"/>
                  <a:gd name="T105" fmla="*/ 11 h 131"/>
                  <a:gd name="T106" fmla="*/ 126 w 215"/>
                  <a:gd name="T107" fmla="*/ 16 h 131"/>
                  <a:gd name="T108" fmla="*/ 139 w 215"/>
                  <a:gd name="T109" fmla="*/ 20 h 131"/>
                  <a:gd name="T110" fmla="*/ 152 w 215"/>
                  <a:gd name="T111" fmla="*/ 3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" h="131">
                    <a:moveTo>
                      <a:pt x="152" y="35"/>
                    </a:moveTo>
                    <a:lnTo>
                      <a:pt x="164" y="37"/>
                    </a:lnTo>
                    <a:lnTo>
                      <a:pt x="165" y="37"/>
                    </a:lnTo>
                    <a:lnTo>
                      <a:pt x="182" y="44"/>
                    </a:lnTo>
                    <a:lnTo>
                      <a:pt x="179" y="51"/>
                    </a:lnTo>
                    <a:lnTo>
                      <a:pt x="185" y="57"/>
                    </a:lnTo>
                    <a:lnTo>
                      <a:pt x="188" y="57"/>
                    </a:lnTo>
                    <a:lnTo>
                      <a:pt x="185" y="60"/>
                    </a:lnTo>
                    <a:lnTo>
                      <a:pt x="188" y="66"/>
                    </a:lnTo>
                    <a:lnTo>
                      <a:pt x="188" y="78"/>
                    </a:lnTo>
                    <a:lnTo>
                      <a:pt x="194" y="76"/>
                    </a:lnTo>
                    <a:lnTo>
                      <a:pt x="196" y="84"/>
                    </a:lnTo>
                    <a:lnTo>
                      <a:pt x="205" y="84"/>
                    </a:lnTo>
                    <a:lnTo>
                      <a:pt x="209" y="84"/>
                    </a:lnTo>
                    <a:lnTo>
                      <a:pt x="211" y="92"/>
                    </a:lnTo>
                    <a:lnTo>
                      <a:pt x="212" y="96"/>
                    </a:lnTo>
                    <a:lnTo>
                      <a:pt x="209" y="102"/>
                    </a:lnTo>
                    <a:lnTo>
                      <a:pt x="209" y="111"/>
                    </a:lnTo>
                    <a:lnTo>
                      <a:pt x="215" y="117"/>
                    </a:lnTo>
                    <a:lnTo>
                      <a:pt x="214" y="120"/>
                    </a:lnTo>
                    <a:lnTo>
                      <a:pt x="214" y="123"/>
                    </a:lnTo>
                    <a:lnTo>
                      <a:pt x="196" y="131"/>
                    </a:lnTo>
                    <a:lnTo>
                      <a:pt x="193" y="125"/>
                    </a:lnTo>
                    <a:lnTo>
                      <a:pt x="190" y="125"/>
                    </a:lnTo>
                    <a:lnTo>
                      <a:pt x="182" y="120"/>
                    </a:lnTo>
                    <a:lnTo>
                      <a:pt x="180" y="123"/>
                    </a:lnTo>
                    <a:lnTo>
                      <a:pt x="167" y="123"/>
                    </a:lnTo>
                    <a:lnTo>
                      <a:pt x="159" y="126"/>
                    </a:lnTo>
                    <a:lnTo>
                      <a:pt x="149" y="123"/>
                    </a:lnTo>
                    <a:lnTo>
                      <a:pt x="149" y="119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35" y="125"/>
                    </a:lnTo>
                    <a:lnTo>
                      <a:pt x="129" y="123"/>
                    </a:lnTo>
                    <a:lnTo>
                      <a:pt x="129" y="120"/>
                    </a:lnTo>
                    <a:lnTo>
                      <a:pt x="129" y="113"/>
                    </a:lnTo>
                    <a:lnTo>
                      <a:pt x="123" y="113"/>
                    </a:lnTo>
                    <a:lnTo>
                      <a:pt x="121" y="107"/>
                    </a:lnTo>
                    <a:lnTo>
                      <a:pt x="118" y="105"/>
                    </a:lnTo>
                    <a:lnTo>
                      <a:pt x="114" y="102"/>
                    </a:lnTo>
                    <a:lnTo>
                      <a:pt x="109" y="102"/>
                    </a:lnTo>
                    <a:lnTo>
                      <a:pt x="106" y="95"/>
                    </a:lnTo>
                    <a:lnTo>
                      <a:pt x="106" y="84"/>
                    </a:lnTo>
                    <a:lnTo>
                      <a:pt x="92" y="76"/>
                    </a:lnTo>
                    <a:lnTo>
                      <a:pt x="91" y="79"/>
                    </a:lnTo>
                    <a:lnTo>
                      <a:pt x="89" y="76"/>
                    </a:lnTo>
                    <a:lnTo>
                      <a:pt x="82" y="82"/>
                    </a:lnTo>
                    <a:lnTo>
                      <a:pt x="73" y="81"/>
                    </a:lnTo>
                    <a:lnTo>
                      <a:pt x="70" y="79"/>
                    </a:lnTo>
                    <a:lnTo>
                      <a:pt x="67" y="76"/>
                    </a:lnTo>
                    <a:lnTo>
                      <a:pt x="65" y="79"/>
                    </a:lnTo>
                    <a:lnTo>
                      <a:pt x="54" y="78"/>
                    </a:lnTo>
                    <a:lnTo>
                      <a:pt x="48" y="75"/>
                    </a:lnTo>
                    <a:lnTo>
                      <a:pt x="48" y="69"/>
                    </a:lnTo>
                    <a:lnTo>
                      <a:pt x="39" y="64"/>
                    </a:lnTo>
                    <a:lnTo>
                      <a:pt x="36" y="58"/>
                    </a:lnTo>
                    <a:lnTo>
                      <a:pt x="33" y="47"/>
                    </a:lnTo>
                    <a:lnTo>
                      <a:pt x="24" y="60"/>
                    </a:lnTo>
                    <a:lnTo>
                      <a:pt x="21" y="67"/>
                    </a:lnTo>
                    <a:lnTo>
                      <a:pt x="12" y="66"/>
                    </a:lnTo>
                    <a:lnTo>
                      <a:pt x="10" y="63"/>
                    </a:lnTo>
                    <a:lnTo>
                      <a:pt x="6" y="64"/>
                    </a:lnTo>
                    <a:lnTo>
                      <a:pt x="0" y="60"/>
                    </a:lnTo>
                    <a:lnTo>
                      <a:pt x="3" y="60"/>
                    </a:lnTo>
                    <a:lnTo>
                      <a:pt x="0" y="54"/>
                    </a:lnTo>
                    <a:lnTo>
                      <a:pt x="6" y="52"/>
                    </a:lnTo>
                    <a:lnTo>
                      <a:pt x="7" y="41"/>
                    </a:lnTo>
                    <a:lnTo>
                      <a:pt x="17" y="38"/>
                    </a:lnTo>
                    <a:lnTo>
                      <a:pt x="20" y="34"/>
                    </a:lnTo>
                    <a:lnTo>
                      <a:pt x="26" y="32"/>
                    </a:lnTo>
                    <a:lnTo>
                      <a:pt x="32" y="40"/>
                    </a:lnTo>
                    <a:lnTo>
                      <a:pt x="32" y="34"/>
                    </a:lnTo>
                    <a:lnTo>
                      <a:pt x="35" y="28"/>
                    </a:lnTo>
                    <a:lnTo>
                      <a:pt x="42" y="23"/>
                    </a:lnTo>
                    <a:lnTo>
                      <a:pt x="45" y="28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64" y="25"/>
                    </a:lnTo>
                    <a:lnTo>
                      <a:pt x="70" y="22"/>
                    </a:lnTo>
                    <a:lnTo>
                      <a:pt x="80" y="26"/>
                    </a:lnTo>
                    <a:lnTo>
                      <a:pt x="89" y="28"/>
                    </a:lnTo>
                    <a:lnTo>
                      <a:pt x="91" y="38"/>
                    </a:lnTo>
                    <a:lnTo>
                      <a:pt x="89" y="43"/>
                    </a:lnTo>
                    <a:lnTo>
                      <a:pt x="97" y="41"/>
                    </a:lnTo>
                    <a:lnTo>
                      <a:pt x="100" y="38"/>
                    </a:lnTo>
                    <a:lnTo>
                      <a:pt x="108" y="40"/>
                    </a:lnTo>
                    <a:lnTo>
                      <a:pt x="121" y="46"/>
                    </a:lnTo>
                    <a:lnTo>
                      <a:pt x="123" y="44"/>
                    </a:lnTo>
                    <a:lnTo>
                      <a:pt x="127" y="47"/>
                    </a:lnTo>
                    <a:lnTo>
                      <a:pt x="130" y="51"/>
                    </a:lnTo>
                    <a:lnTo>
                      <a:pt x="133" y="51"/>
                    </a:lnTo>
                    <a:lnTo>
                      <a:pt x="135" y="47"/>
                    </a:lnTo>
                    <a:lnTo>
                      <a:pt x="129" y="47"/>
                    </a:lnTo>
                    <a:lnTo>
                      <a:pt x="118" y="40"/>
                    </a:lnTo>
                    <a:lnTo>
                      <a:pt x="114" y="41"/>
                    </a:lnTo>
                    <a:lnTo>
                      <a:pt x="109" y="38"/>
                    </a:lnTo>
                    <a:lnTo>
                      <a:pt x="103" y="38"/>
                    </a:lnTo>
                    <a:lnTo>
                      <a:pt x="94" y="35"/>
                    </a:lnTo>
                    <a:lnTo>
                      <a:pt x="91" y="26"/>
                    </a:lnTo>
                    <a:lnTo>
                      <a:pt x="85" y="25"/>
                    </a:lnTo>
                    <a:lnTo>
                      <a:pt x="86" y="17"/>
                    </a:lnTo>
                    <a:lnTo>
                      <a:pt x="85" y="8"/>
                    </a:lnTo>
                    <a:lnTo>
                      <a:pt x="91" y="0"/>
                    </a:lnTo>
                    <a:lnTo>
                      <a:pt x="99" y="11"/>
                    </a:lnTo>
                    <a:lnTo>
                      <a:pt x="109" y="8"/>
                    </a:lnTo>
                    <a:lnTo>
                      <a:pt x="111" y="11"/>
                    </a:lnTo>
                    <a:lnTo>
                      <a:pt x="115" y="11"/>
                    </a:lnTo>
                    <a:lnTo>
                      <a:pt x="126" y="16"/>
                    </a:lnTo>
                    <a:lnTo>
                      <a:pt x="132" y="20"/>
                    </a:lnTo>
                    <a:lnTo>
                      <a:pt x="139" y="20"/>
                    </a:lnTo>
                    <a:lnTo>
                      <a:pt x="146" y="31"/>
                    </a:lnTo>
                    <a:lnTo>
                      <a:pt x="152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2" name="Freeform 2319">
                <a:extLst>
                  <a:ext uri="{FF2B5EF4-FFF2-40B4-BE49-F238E27FC236}">
                    <a16:creationId xmlns:a16="http://schemas.microsoft.com/office/drawing/2014/main" id="{BE99A508-4EA8-92DD-596B-9EB3CBB8F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949"/>
                <a:ext cx="3" cy="3"/>
              </a:xfrm>
              <a:custGeom>
                <a:avLst/>
                <a:gdLst>
                  <a:gd name="T0" fmla="*/ 6 w 6"/>
                  <a:gd name="T1" fmla="*/ 6 h 6"/>
                  <a:gd name="T2" fmla="*/ 4 w 6"/>
                  <a:gd name="T3" fmla="*/ 0 h 6"/>
                  <a:gd name="T4" fmla="*/ 0 w 6"/>
                  <a:gd name="T5" fmla="*/ 2 h 6"/>
                  <a:gd name="T6" fmla="*/ 0 w 6"/>
                  <a:gd name="T7" fmla="*/ 6 h 6"/>
                  <a:gd name="T8" fmla="*/ 6 w 6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3" name="Freeform 2320">
                <a:extLst>
                  <a:ext uri="{FF2B5EF4-FFF2-40B4-BE49-F238E27FC236}">
                    <a16:creationId xmlns:a16="http://schemas.microsoft.com/office/drawing/2014/main" id="{63110CE9-3E33-50A4-C40B-56AAD8A9D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949"/>
                <a:ext cx="3" cy="3"/>
              </a:xfrm>
              <a:custGeom>
                <a:avLst/>
                <a:gdLst>
                  <a:gd name="T0" fmla="*/ 6 w 6"/>
                  <a:gd name="T1" fmla="*/ 6 h 6"/>
                  <a:gd name="T2" fmla="*/ 0 w 6"/>
                  <a:gd name="T3" fmla="*/ 6 h 6"/>
                  <a:gd name="T4" fmla="*/ 0 w 6"/>
                  <a:gd name="T5" fmla="*/ 2 h 6"/>
                  <a:gd name="T6" fmla="*/ 4 w 6"/>
                  <a:gd name="T7" fmla="*/ 0 h 6"/>
                  <a:gd name="T8" fmla="*/ 6 w 6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4" name="Freeform 2321">
                <a:extLst>
                  <a:ext uri="{FF2B5EF4-FFF2-40B4-BE49-F238E27FC236}">
                    <a16:creationId xmlns:a16="http://schemas.microsoft.com/office/drawing/2014/main" id="{83AF4248-B6C3-6703-EAC9-1E2D6C595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949"/>
                <a:ext cx="3" cy="3"/>
              </a:xfrm>
              <a:custGeom>
                <a:avLst/>
                <a:gdLst>
                  <a:gd name="T0" fmla="*/ 6 w 6"/>
                  <a:gd name="T1" fmla="*/ 6 h 6"/>
                  <a:gd name="T2" fmla="*/ 0 w 6"/>
                  <a:gd name="T3" fmla="*/ 6 h 6"/>
                  <a:gd name="T4" fmla="*/ 0 w 6"/>
                  <a:gd name="T5" fmla="*/ 2 h 6"/>
                  <a:gd name="T6" fmla="*/ 4 w 6"/>
                  <a:gd name="T7" fmla="*/ 0 h 6"/>
                  <a:gd name="T8" fmla="*/ 6 w 6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6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5" name="Freeform 2322">
                <a:extLst>
                  <a:ext uri="{FF2B5EF4-FFF2-40B4-BE49-F238E27FC236}">
                    <a16:creationId xmlns:a16="http://schemas.microsoft.com/office/drawing/2014/main" id="{456B9622-4271-B011-2284-79C213A0C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901"/>
                <a:ext cx="77" cy="82"/>
              </a:xfrm>
              <a:custGeom>
                <a:avLst/>
                <a:gdLst>
                  <a:gd name="T0" fmla="*/ 26 w 155"/>
                  <a:gd name="T1" fmla="*/ 13 h 163"/>
                  <a:gd name="T2" fmla="*/ 21 w 155"/>
                  <a:gd name="T3" fmla="*/ 22 h 163"/>
                  <a:gd name="T4" fmla="*/ 17 w 155"/>
                  <a:gd name="T5" fmla="*/ 37 h 163"/>
                  <a:gd name="T6" fmla="*/ 20 w 155"/>
                  <a:gd name="T7" fmla="*/ 46 h 163"/>
                  <a:gd name="T8" fmla="*/ 41 w 155"/>
                  <a:gd name="T9" fmla="*/ 49 h 163"/>
                  <a:gd name="T10" fmla="*/ 46 w 155"/>
                  <a:gd name="T11" fmla="*/ 55 h 163"/>
                  <a:gd name="T12" fmla="*/ 38 w 155"/>
                  <a:gd name="T13" fmla="*/ 51 h 163"/>
                  <a:gd name="T14" fmla="*/ 29 w 155"/>
                  <a:gd name="T15" fmla="*/ 52 h 163"/>
                  <a:gd name="T16" fmla="*/ 20 w 155"/>
                  <a:gd name="T17" fmla="*/ 54 h 163"/>
                  <a:gd name="T18" fmla="*/ 14 w 155"/>
                  <a:gd name="T19" fmla="*/ 72 h 163"/>
                  <a:gd name="T20" fmla="*/ 5 w 155"/>
                  <a:gd name="T21" fmla="*/ 87 h 163"/>
                  <a:gd name="T22" fmla="*/ 11 w 155"/>
                  <a:gd name="T23" fmla="*/ 101 h 163"/>
                  <a:gd name="T24" fmla="*/ 9 w 155"/>
                  <a:gd name="T25" fmla="*/ 113 h 163"/>
                  <a:gd name="T26" fmla="*/ 15 w 155"/>
                  <a:gd name="T27" fmla="*/ 128 h 163"/>
                  <a:gd name="T28" fmla="*/ 6 w 155"/>
                  <a:gd name="T29" fmla="*/ 133 h 163"/>
                  <a:gd name="T30" fmla="*/ 9 w 155"/>
                  <a:gd name="T31" fmla="*/ 148 h 163"/>
                  <a:gd name="T32" fmla="*/ 6 w 155"/>
                  <a:gd name="T33" fmla="*/ 160 h 163"/>
                  <a:gd name="T34" fmla="*/ 20 w 155"/>
                  <a:gd name="T35" fmla="*/ 162 h 163"/>
                  <a:gd name="T36" fmla="*/ 29 w 155"/>
                  <a:gd name="T37" fmla="*/ 163 h 163"/>
                  <a:gd name="T38" fmla="*/ 44 w 155"/>
                  <a:gd name="T39" fmla="*/ 155 h 163"/>
                  <a:gd name="T40" fmla="*/ 50 w 155"/>
                  <a:gd name="T41" fmla="*/ 146 h 163"/>
                  <a:gd name="T42" fmla="*/ 67 w 155"/>
                  <a:gd name="T43" fmla="*/ 151 h 163"/>
                  <a:gd name="T44" fmla="*/ 76 w 155"/>
                  <a:gd name="T45" fmla="*/ 155 h 163"/>
                  <a:gd name="T46" fmla="*/ 85 w 155"/>
                  <a:gd name="T47" fmla="*/ 154 h 163"/>
                  <a:gd name="T48" fmla="*/ 87 w 155"/>
                  <a:gd name="T49" fmla="*/ 143 h 163"/>
                  <a:gd name="T50" fmla="*/ 82 w 155"/>
                  <a:gd name="T51" fmla="*/ 128 h 163"/>
                  <a:gd name="T52" fmla="*/ 82 w 155"/>
                  <a:gd name="T53" fmla="*/ 113 h 163"/>
                  <a:gd name="T54" fmla="*/ 84 w 155"/>
                  <a:gd name="T55" fmla="*/ 104 h 163"/>
                  <a:gd name="T56" fmla="*/ 96 w 155"/>
                  <a:gd name="T57" fmla="*/ 110 h 163"/>
                  <a:gd name="T58" fmla="*/ 105 w 155"/>
                  <a:gd name="T59" fmla="*/ 101 h 163"/>
                  <a:gd name="T60" fmla="*/ 103 w 155"/>
                  <a:gd name="T61" fmla="*/ 93 h 163"/>
                  <a:gd name="T62" fmla="*/ 125 w 155"/>
                  <a:gd name="T63" fmla="*/ 83 h 163"/>
                  <a:gd name="T64" fmla="*/ 135 w 155"/>
                  <a:gd name="T65" fmla="*/ 90 h 163"/>
                  <a:gd name="T66" fmla="*/ 143 w 155"/>
                  <a:gd name="T67" fmla="*/ 86 h 163"/>
                  <a:gd name="T68" fmla="*/ 155 w 155"/>
                  <a:gd name="T69" fmla="*/ 76 h 163"/>
                  <a:gd name="T70" fmla="*/ 155 w 155"/>
                  <a:gd name="T71" fmla="*/ 66 h 163"/>
                  <a:gd name="T72" fmla="*/ 147 w 155"/>
                  <a:gd name="T73" fmla="*/ 60 h 163"/>
                  <a:gd name="T74" fmla="*/ 140 w 155"/>
                  <a:gd name="T75" fmla="*/ 55 h 163"/>
                  <a:gd name="T76" fmla="*/ 132 w 155"/>
                  <a:gd name="T77" fmla="*/ 48 h 163"/>
                  <a:gd name="T78" fmla="*/ 118 w 155"/>
                  <a:gd name="T79" fmla="*/ 29 h 163"/>
                  <a:gd name="T80" fmla="*/ 115 w 155"/>
                  <a:gd name="T81" fmla="*/ 29 h 163"/>
                  <a:gd name="T82" fmla="*/ 99 w 155"/>
                  <a:gd name="T83" fmla="*/ 34 h 163"/>
                  <a:gd name="T84" fmla="*/ 93 w 155"/>
                  <a:gd name="T85" fmla="*/ 29 h 163"/>
                  <a:gd name="T86" fmla="*/ 80 w 155"/>
                  <a:gd name="T87" fmla="*/ 31 h 163"/>
                  <a:gd name="T88" fmla="*/ 74 w 155"/>
                  <a:gd name="T89" fmla="*/ 22 h 163"/>
                  <a:gd name="T90" fmla="*/ 62 w 155"/>
                  <a:gd name="T91" fmla="*/ 11 h 163"/>
                  <a:gd name="T92" fmla="*/ 50 w 155"/>
                  <a:gd name="T93" fmla="*/ 13 h 163"/>
                  <a:gd name="T94" fmla="*/ 38 w 155"/>
                  <a:gd name="T95" fmla="*/ 19 h 163"/>
                  <a:gd name="T96" fmla="*/ 32 w 155"/>
                  <a:gd name="T97" fmla="*/ 17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5" h="163">
                    <a:moveTo>
                      <a:pt x="32" y="17"/>
                    </a:moveTo>
                    <a:lnTo>
                      <a:pt x="26" y="13"/>
                    </a:lnTo>
                    <a:lnTo>
                      <a:pt x="21" y="19"/>
                    </a:lnTo>
                    <a:lnTo>
                      <a:pt x="21" y="22"/>
                    </a:lnTo>
                    <a:lnTo>
                      <a:pt x="17" y="25"/>
                    </a:lnTo>
                    <a:lnTo>
                      <a:pt x="17" y="37"/>
                    </a:lnTo>
                    <a:lnTo>
                      <a:pt x="20" y="43"/>
                    </a:lnTo>
                    <a:lnTo>
                      <a:pt x="20" y="46"/>
                    </a:lnTo>
                    <a:lnTo>
                      <a:pt x="26" y="52"/>
                    </a:lnTo>
                    <a:lnTo>
                      <a:pt x="41" y="49"/>
                    </a:lnTo>
                    <a:lnTo>
                      <a:pt x="46" y="51"/>
                    </a:lnTo>
                    <a:lnTo>
                      <a:pt x="46" y="55"/>
                    </a:lnTo>
                    <a:lnTo>
                      <a:pt x="46" y="51"/>
                    </a:lnTo>
                    <a:lnTo>
                      <a:pt x="38" y="51"/>
                    </a:lnTo>
                    <a:lnTo>
                      <a:pt x="35" y="52"/>
                    </a:lnTo>
                    <a:lnTo>
                      <a:pt x="29" y="52"/>
                    </a:lnTo>
                    <a:lnTo>
                      <a:pt x="23" y="60"/>
                    </a:lnTo>
                    <a:lnTo>
                      <a:pt x="20" y="54"/>
                    </a:lnTo>
                    <a:lnTo>
                      <a:pt x="12" y="69"/>
                    </a:lnTo>
                    <a:lnTo>
                      <a:pt x="14" y="72"/>
                    </a:lnTo>
                    <a:lnTo>
                      <a:pt x="8" y="76"/>
                    </a:lnTo>
                    <a:lnTo>
                      <a:pt x="5" y="87"/>
                    </a:lnTo>
                    <a:lnTo>
                      <a:pt x="0" y="93"/>
                    </a:lnTo>
                    <a:lnTo>
                      <a:pt x="11" y="101"/>
                    </a:lnTo>
                    <a:lnTo>
                      <a:pt x="11" y="102"/>
                    </a:lnTo>
                    <a:lnTo>
                      <a:pt x="9" y="113"/>
                    </a:lnTo>
                    <a:lnTo>
                      <a:pt x="17" y="124"/>
                    </a:lnTo>
                    <a:lnTo>
                      <a:pt x="15" y="128"/>
                    </a:lnTo>
                    <a:lnTo>
                      <a:pt x="11" y="134"/>
                    </a:lnTo>
                    <a:lnTo>
                      <a:pt x="6" y="133"/>
                    </a:lnTo>
                    <a:lnTo>
                      <a:pt x="3" y="142"/>
                    </a:lnTo>
                    <a:lnTo>
                      <a:pt x="9" y="148"/>
                    </a:lnTo>
                    <a:lnTo>
                      <a:pt x="8" y="155"/>
                    </a:lnTo>
                    <a:lnTo>
                      <a:pt x="6" y="160"/>
                    </a:lnTo>
                    <a:lnTo>
                      <a:pt x="12" y="163"/>
                    </a:lnTo>
                    <a:lnTo>
                      <a:pt x="20" y="162"/>
                    </a:lnTo>
                    <a:lnTo>
                      <a:pt x="26" y="160"/>
                    </a:lnTo>
                    <a:lnTo>
                      <a:pt x="29" y="163"/>
                    </a:lnTo>
                    <a:lnTo>
                      <a:pt x="38" y="163"/>
                    </a:lnTo>
                    <a:lnTo>
                      <a:pt x="44" y="155"/>
                    </a:lnTo>
                    <a:lnTo>
                      <a:pt x="44" y="149"/>
                    </a:lnTo>
                    <a:lnTo>
                      <a:pt x="50" y="146"/>
                    </a:lnTo>
                    <a:lnTo>
                      <a:pt x="56" y="146"/>
                    </a:lnTo>
                    <a:lnTo>
                      <a:pt x="67" y="151"/>
                    </a:lnTo>
                    <a:lnTo>
                      <a:pt x="70" y="155"/>
                    </a:lnTo>
                    <a:lnTo>
                      <a:pt x="76" y="155"/>
                    </a:lnTo>
                    <a:lnTo>
                      <a:pt x="85" y="162"/>
                    </a:lnTo>
                    <a:lnTo>
                      <a:pt x="85" y="154"/>
                    </a:lnTo>
                    <a:lnTo>
                      <a:pt x="88" y="146"/>
                    </a:lnTo>
                    <a:lnTo>
                      <a:pt x="87" y="143"/>
                    </a:lnTo>
                    <a:lnTo>
                      <a:pt x="88" y="134"/>
                    </a:lnTo>
                    <a:lnTo>
                      <a:pt x="82" y="128"/>
                    </a:lnTo>
                    <a:lnTo>
                      <a:pt x="84" y="124"/>
                    </a:lnTo>
                    <a:lnTo>
                      <a:pt x="82" y="113"/>
                    </a:lnTo>
                    <a:lnTo>
                      <a:pt x="79" y="105"/>
                    </a:lnTo>
                    <a:lnTo>
                      <a:pt x="84" y="104"/>
                    </a:lnTo>
                    <a:lnTo>
                      <a:pt x="96" y="105"/>
                    </a:lnTo>
                    <a:lnTo>
                      <a:pt x="96" y="110"/>
                    </a:lnTo>
                    <a:lnTo>
                      <a:pt x="106" y="107"/>
                    </a:lnTo>
                    <a:lnTo>
                      <a:pt x="105" y="101"/>
                    </a:lnTo>
                    <a:lnTo>
                      <a:pt x="102" y="98"/>
                    </a:lnTo>
                    <a:lnTo>
                      <a:pt x="103" y="93"/>
                    </a:lnTo>
                    <a:lnTo>
                      <a:pt x="115" y="87"/>
                    </a:lnTo>
                    <a:lnTo>
                      <a:pt x="125" y="83"/>
                    </a:lnTo>
                    <a:lnTo>
                      <a:pt x="129" y="84"/>
                    </a:lnTo>
                    <a:lnTo>
                      <a:pt x="135" y="90"/>
                    </a:lnTo>
                    <a:lnTo>
                      <a:pt x="134" y="89"/>
                    </a:lnTo>
                    <a:lnTo>
                      <a:pt x="143" y="86"/>
                    </a:lnTo>
                    <a:lnTo>
                      <a:pt x="146" y="81"/>
                    </a:lnTo>
                    <a:lnTo>
                      <a:pt x="155" y="76"/>
                    </a:lnTo>
                    <a:lnTo>
                      <a:pt x="155" y="73"/>
                    </a:lnTo>
                    <a:lnTo>
                      <a:pt x="155" y="66"/>
                    </a:lnTo>
                    <a:lnTo>
                      <a:pt x="149" y="66"/>
                    </a:lnTo>
                    <a:lnTo>
                      <a:pt x="147" y="60"/>
                    </a:lnTo>
                    <a:lnTo>
                      <a:pt x="144" y="58"/>
                    </a:lnTo>
                    <a:lnTo>
                      <a:pt x="140" y="55"/>
                    </a:lnTo>
                    <a:lnTo>
                      <a:pt x="135" y="55"/>
                    </a:lnTo>
                    <a:lnTo>
                      <a:pt x="132" y="48"/>
                    </a:lnTo>
                    <a:lnTo>
                      <a:pt x="132" y="37"/>
                    </a:lnTo>
                    <a:lnTo>
                      <a:pt x="118" y="29"/>
                    </a:lnTo>
                    <a:lnTo>
                      <a:pt x="117" y="32"/>
                    </a:lnTo>
                    <a:lnTo>
                      <a:pt x="115" y="29"/>
                    </a:lnTo>
                    <a:lnTo>
                      <a:pt x="108" y="35"/>
                    </a:lnTo>
                    <a:lnTo>
                      <a:pt x="99" y="34"/>
                    </a:lnTo>
                    <a:lnTo>
                      <a:pt x="96" y="32"/>
                    </a:lnTo>
                    <a:lnTo>
                      <a:pt x="93" y="29"/>
                    </a:lnTo>
                    <a:lnTo>
                      <a:pt x="91" y="32"/>
                    </a:lnTo>
                    <a:lnTo>
                      <a:pt x="80" y="31"/>
                    </a:lnTo>
                    <a:lnTo>
                      <a:pt x="74" y="28"/>
                    </a:lnTo>
                    <a:lnTo>
                      <a:pt x="74" y="22"/>
                    </a:lnTo>
                    <a:lnTo>
                      <a:pt x="65" y="17"/>
                    </a:lnTo>
                    <a:lnTo>
                      <a:pt x="62" y="11"/>
                    </a:lnTo>
                    <a:lnTo>
                      <a:pt x="59" y="0"/>
                    </a:lnTo>
                    <a:lnTo>
                      <a:pt x="50" y="13"/>
                    </a:lnTo>
                    <a:lnTo>
                      <a:pt x="47" y="20"/>
                    </a:lnTo>
                    <a:lnTo>
                      <a:pt x="38" y="19"/>
                    </a:lnTo>
                    <a:lnTo>
                      <a:pt x="36" y="16"/>
                    </a:lnTo>
                    <a:lnTo>
                      <a:pt x="32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6" name="Freeform 2323">
                <a:extLst>
                  <a:ext uri="{FF2B5EF4-FFF2-40B4-BE49-F238E27FC236}">
                    <a16:creationId xmlns:a16="http://schemas.microsoft.com/office/drawing/2014/main" id="{A23278F6-451D-CCE8-A4FF-70019E46D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901"/>
                <a:ext cx="77" cy="82"/>
              </a:xfrm>
              <a:custGeom>
                <a:avLst/>
                <a:gdLst>
                  <a:gd name="T0" fmla="*/ 36 w 155"/>
                  <a:gd name="T1" fmla="*/ 16 h 163"/>
                  <a:gd name="T2" fmla="*/ 47 w 155"/>
                  <a:gd name="T3" fmla="*/ 20 h 163"/>
                  <a:gd name="T4" fmla="*/ 59 w 155"/>
                  <a:gd name="T5" fmla="*/ 0 h 163"/>
                  <a:gd name="T6" fmla="*/ 65 w 155"/>
                  <a:gd name="T7" fmla="*/ 17 h 163"/>
                  <a:gd name="T8" fmla="*/ 74 w 155"/>
                  <a:gd name="T9" fmla="*/ 28 h 163"/>
                  <a:gd name="T10" fmla="*/ 91 w 155"/>
                  <a:gd name="T11" fmla="*/ 32 h 163"/>
                  <a:gd name="T12" fmla="*/ 96 w 155"/>
                  <a:gd name="T13" fmla="*/ 32 h 163"/>
                  <a:gd name="T14" fmla="*/ 108 w 155"/>
                  <a:gd name="T15" fmla="*/ 35 h 163"/>
                  <a:gd name="T16" fmla="*/ 117 w 155"/>
                  <a:gd name="T17" fmla="*/ 32 h 163"/>
                  <a:gd name="T18" fmla="*/ 132 w 155"/>
                  <a:gd name="T19" fmla="*/ 37 h 163"/>
                  <a:gd name="T20" fmla="*/ 135 w 155"/>
                  <a:gd name="T21" fmla="*/ 55 h 163"/>
                  <a:gd name="T22" fmla="*/ 144 w 155"/>
                  <a:gd name="T23" fmla="*/ 58 h 163"/>
                  <a:gd name="T24" fmla="*/ 149 w 155"/>
                  <a:gd name="T25" fmla="*/ 66 h 163"/>
                  <a:gd name="T26" fmla="*/ 155 w 155"/>
                  <a:gd name="T27" fmla="*/ 73 h 163"/>
                  <a:gd name="T28" fmla="*/ 146 w 155"/>
                  <a:gd name="T29" fmla="*/ 81 h 163"/>
                  <a:gd name="T30" fmla="*/ 134 w 155"/>
                  <a:gd name="T31" fmla="*/ 89 h 163"/>
                  <a:gd name="T32" fmla="*/ 129 w 155"/>
                  <a:gd name="T33" fmla="*/ 84 h 163"/>
                  <a:gd name="T34" fmla="*/ 115 w 155"/>
                  <a:gd name="T35" fmla="*/ 87 h 163"/>
                  <a:gd name="T36" fmla="*/ 102 w 155"/>
                  <a:gd name="T37" fmla="*/ 98 h 163"/>
                  <a:gd name="T38" fmla="*/ 106 w 155"/>
                  <a:gd name="T39" fmla="*/ 107 h 163"/>
                  <a:gd name="T40" fmla="*/ 96 w 155"/>
                  <a:gd name="T41" fmla="*/ 105 h 163"/>
                  <a:gd name="T42" fmla="*/ 79 w 155"/>
                  <a:gd name="T43" fmla="*/ 105 h 163"/>
                  <a:gd name="T44" fmla="*/ 84 w 155"/>
                  <a:gd name="T45" fmla="*/ 124 h 163"/>
                  <a:gd name="T46" fmla="*/ 88 w 155"/>
                  <a:gd name="T47" fmla="*/ 134 h 163"/>
                  <a:gd name="T48" fmla="*/ 88 w 155"/>
                  <a:gd name="T49" fmla="*/ 146 h 163"/>
                  <a:gd name="T50" fmla="*/ 85 w 155"/>
                  <a:gd name="T51" fmla="*/ 162 h 163"/>
                  <a:gd name="T52" fmla="*/ 70 w 155"/>
                  <a:gd name="T53" fmla="*/ 155 h 163"/>
                  <a:gd name="T54" fmla="*/ 56 w 155"/>
                  <a:gd name="T55" fmla="*/ 146 h 163"/>
                  <a:gd name="T56" fmla="*/ 44 w 155"/>
                  <a:gd name="T57" fmla="*/ 149 h 163"/>
                  <a:gd name="T58" fmla="*/ 38 w 155"/>
                  <a:gd name="T59" fmla="*/ 163 h 163"/>
                  <a:gd name="T60" fmla="*/ 26 w 155"/>
                  <a:gd name="T61" fmla="*/ 160 h 163"/>
                  <a:gd name="T62" fmla="*/ 12 w 155"/>
                  <a:gd name="T63" fmla="*/ 163 h 163"/>
                  <a:gd name="T64" fmla="*/ 8 w 155"/>
                  <a:gd name="T65" fmla="*/ 155 h 163"/>
                  <a:gd name="T66" fmla="*/ 3 w 155"/>
                  <a:gd name="T67" fmla="*/ 142 h 163"/>
                  <a:gd name="T68" fmla="*/ 11 w 155"/>
                  <a:gd name="T69" fmla="*/ 134 h 163"/>
                  <a:gd name="T70" fmla="*/ 17 w 155"/>
                  <a:gd name="T71" fmla="*/ 124 h 163"/>
                  <a:gd name="T72" fmla="*/ 11 w 155"/>
                  <a:gd name="T73" fmla="*/ 102 h 163"/>
                  <a:gd name="T74" fmla="*/ 0 w 155"/>
                  <a:gd name="T75" fmla="*/ 93 h 163"/>
                  <a:gd name="T76" fmla="*/ 8 w 155"/>
                  <a:gd name="T77" fmla="*/ 76 h 163"/>
                  <a:gd name="T78" fmla="*/ 12 w 155"/>
                  <a:gd name="T79" fmla="*/ 69 h 163"/>
                  <a:gd name="T80" fmla="*/ 23 w 155"/>
                  <a:gd name="T81" fmla="*/ 60 h 163"/>
                  <a:gd name="T82" fmla="*/ 35 w 155"/>
                  <a:gd name="T83" fmla="*/ 52 h 163"/>
                  <a:gd name="T84" fmla="*/ 46 w 155"/>
                  <a:gd name="T85" fmla="*/ 51 h 163"/>
                  <a:gd name="T86" fmla="*/ 46 w 155"/>
                  <a:gd name="T87" fmla="*/ 51 h 163"/>
                  <a:gd name="T88" fmla="*/ 26 w 155"/>
                  <a:gd name="T89" fmla="*/ 52 h 163"/>
                  <a:gd name="T90" fmla="*/ 20 w 155"/>
                  <a:gd name="T91" fmla="*/ 43 h 163"/>
                  <a:gd name="T92" fmla="*/ 17 w 155"/>
                  <a:gd name="T93" fmla="*/ 25 h 163"/>
                  <a:gd name="T94" fmla="*/ 21 w 155"/>
                  <a:gd name="T95" fmla="*/ 19 h 163"/>
                  <a:gd name="T96" fmla="*/ 32 w 155"/>
                  <a:gd name="T97" fmla="*/ 17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5" h="163">
                    <a:moveTo>
                      <a:pt x="32" y="17"/>
                    </a:moveTo>
                    <a:lnTo>
                      <a:pt x="36" y="16"/>
                    </a:lnTo>
                    <a:lnTo>
                      <a:pt x="38" y="19"/>
                    </a:lnTo>
                    <a:lnTo>
                      <a:pt x="47" y="20"/>
                    </a:lnTo>
                    <a:lnTo>
                      <a:pt x="50" y="13"/>
                    </a:lnTo>
                    <a:lnTo>
                      <a:pt x="59" y="0"/>
                    </a:lnTo>
                    <a:lnTo>
                      <a:pt x="62" y="11"/>
                    </a:lnTo>
                    <a:lnTo>
                      <a:pt x="65" y="17"/>
                    </a:lnTo>
                    <a:lnTo>
                      <a:pt x="74" y="22"/>
                    </a:lnTo>
                    <a:lnTo>
                      <a:pt x="74" y="28"/>
                    </a:lnTo>
                    <a:lnTo>
                      <a:pt x="80" y="31"/>
                    </a:lnTo>
                    <a:lnTo>
                      <a:pt x="91" y="32"/>
                    </a:lnTo>
                    <a:lnTo>
                      <a:pt x="93" y="29"/>
                    </a:lnTo>
                    <a:lnTo>
                      <a:pt x="96" y="32"/>
                    </a:lnTo>
                    <a:lnTo>
                      <a:pt x="99" y="34"/>
                    </a:lnTo>
                    <a:lnTo>
                      <a:pt x="108" y="35"/>
                    </a:lnTo>
                    <a:lnTo>
                      <a:pt x="115" y="29"/>
                    </a:lnTo>
                    <a:lnTo>
                      <a:pt x="117" y="32"/>
                    </a:lnTo>
                    <a:lnTo>
                      <a:pt x="118" y="29"/>
                    </a:lnTo>
                    <a:lnTo>
                      <a:pt x="132" y="37"/>
                    </a:lnTo>
                    <a:lnTo>
                      <a:pt x="132" y="48"/>
                    </a:lnTo>
                    <a:lnTo>
                      <a:pt x="135" y="55"/>
                    </a:lnTo>
                    <a:lnTo>
                      <a:pt x="140" y="55"/>
                    </a:lnTo>
                    <a:lnTo>
                      <a:pt x="144" y="58"/>
                    </a:lnTo>
                    <a:lnTo>
                      <a:pt x="147" y="60"/>
                    </a:lnTo>
                    <a:lnTo>
                      <a:pt x="149" y="66"/>
                    </a:lnTo>
                    <a:lnTo>
                      <a:pt x="155" y="66"/>
                    </a:lnTo>
                    <a:lnTo>
                      <a:pt x="155" y="73"/>
                    </a:lnTo>
                    <a:lnTo>
                      <a:pt x="155" y="76"/>
                    </a:lnTo>
                    <a:lnTo>
                      <a:pt x="146" y="81"/>
                    </a:lnTo>
                    <a:lnTo>
                      <a:pt x="143" y="86"/>
                    </a:lnTo>
                    <a:lnTo>
                      <a:pt x="134" y="89"/>
                    </a:lnTo>
                    <a:lnTo>
                      <a:pt x="135" y="90"/>
                    </a:lnTo>
                    <a:lnTo>
                      <a:pt x="129" y="84"/>
                    </a:lnTo>
                    <a:lnTo>
                      <a:pt x="125" y="83"/>
                    </a:lnTo>
                    <a:lnTo>
                      <a:pt x="115" y="87"/>
                    </a:lnTo>
                    <a:lnTo>
                      <a:pt x="103" y="93"/>
                    </a:lnTo>
                    <a:lnTo>
                      <a:pt x="102" y="98"/>
                    </a:lnTo>
                    <a:lnTo>
                      <a:pt x="105" y="101"/>
                    </a:lnTo>
                    <a:lnTo>
                      <a:pt x="106" y="107"/>
                    </a:lnTo>
                    <a:lnTo>
                      <a:pt x="96" y="110"/>
                    </a:lnTo>
                    <a:lnTo>
                      <a:pt x="96" y="105"/>
                    </a:lnTo>
                    <a:lnTo>
                      <a:pt x="84" y="104"/>
                    </a:lnTo>
                    <a:lnTo>
                      <a:pt x="79" y="105"/>
                    </a:lnTo>
                    <a:lnTo>
                      <a:pt x="82" y="113"/>
                    </a:lnTo>
                    <a:lnTo>
                      <a:pt x="84" y="124"/>
                    </a:lnTo>
                    <a:lnTo>
                      <a:pt x="82" y="128"/>
                    </a:lnTo>
                    <a:lnTo>
                      <a:pt x="88" y="134"/>
                    </a:lnTo>
                    <a:lnTo>
                      <a:pt x="87" y="143"/>
                    </a:lnTo>
                    <a:lnTo>
                      <a:pt x="88" y="146"/>
                    </a:lnTo>
                    <a:lnTo>
                      <a:pt x="85" y="154"/>
                    </a:lnTo>
                    <a:lnTo>
                      <a:pt x="85" y="162"/>
                    </a:lnTo>
                    <a:lnTo>
                      <a:pt x="76" y="155"/>
                    </a:lnTo>
                    <a:lnTo>
                      <a:pt x="70" y="155"/>
                    </a:lnTo>
                    <a:lnTo>
                      <a:pt x="67" y="151"/>
                    </a:lnTo>
                    <a:lnTo>
                      <a:pt x="56" y="146"/>
                    </a:lnTo>
                    <a:lnTo>
                      <a:pt x="50" y="146"/>
                    </a:lnTo>
                    <a:lnTo>
                      <a:pt x="44" y="149"/>
                    </a:lnTo>
                    <a:lnTo>
                      <a:pt x="44" y="155"/>
                    </a:lnTo>
                    <a:lnTo>
                      <a:pt x="38" y="163"/>
                    </a:lnTo>
                    <a:lnTo>
                      <a:pt x="29" y="163"/>
                    </a:lnTo>
                    <a:lnTo>
                      <a:pt x="26" y="160"/>
                    </a:lnTo>
                    <a:lnTo>
                      <a:pt x="20" y="162"/>
                    </a:lnTo>
                    <a:lnTo>
                      <a:pt x="12" y="163"/>
                    </a:lnTo>
                    <a:lnTo>
                      <a:pt x="6" y="160"/>
                    </a:lnTo>
                    <a:lnTo>
                      <a:pt x="8" y="155"/>
                    </a:lnTo>
                    <a:lnTo>
                      <a:pt x="9" y="148"/>
                    </a:lnTo>
                    <a:lnTo>
                      <a:pt x="3" y="142"/>
                    </a:lnTo>
                    <a:lnTo>
                      <a:pt x="6" y="133"/>
                    </a:lnTo>
                    <a:lnTo>
                      <a:pt x="11" y="134"/>
                    </a:lnTo>
                    <a:lnTo>
                      <a:pt x="15" y="128"/>
                    </a:lnTo>
                    <a:lnTo>
                      <a:pt x="17" y="124"/>
                    </a:lnTo>
                    <a:lnTo>
                      <a:pt x="9" y="113"/>
                    </a:lnTo>
                    <a:lnTo>
                      <a:pt x="11" y="102"/>
                    </a:lnTo>
                    <a:lnTo>
                      <a:pt x="11" y="101"/>
                    </a:lnTo>
                    <a:lnTo>
                      <a:pt x="0" y="93"/>
                    </a:lnTo>
                    <a:lnTo>
                      <a:pt x="5" y="87"/>
                    </a:lnTo>
                    <a:lnTo>
                      <a:pt x="8" y="76"/>
                    </a:lnTo>
                    <a:lnTo>
                      <a:pt x="14" y="72"/>
                    </a:lnTo>
                    <a:lnTo>
                      <a:pt x="12" y="69"/>
                    </a:lnTo>
                    <a:lnTo>
                      <a:pt x="20" y="54"/>
                    </a:lnTo>
                    <a:lnTo>
                      <a:pt x="23" y="60"/>
                    </a:lnTo>
                    <a:lnTo>
                      <a:pt x="29" y="52"/>
                    </a:lnTo>
                    <a:lnTo>
                      <a:pt x="35" y="52"/>
                    </a:lnTo>
                    <a:lnTo>
                      <a:pt x="38" y="51"/>
                    </a:lnTo>
                    <a:lnTo>
                      <a:pt x="46" y="51"/>
                    </a:lnTo>
                    <a:lnTo>
                      <a:pt x="46" y="55"/>
                    </a:lnTo>
                    <a:lnTo>
                      <a:pt x="46" y="51"/>
                    </a:lnTo>
                    <a:lnTo>
                      <a:pt x="41" y="49"/>
                    </a:lnTo>
                    <a:lnTo>
                      <a:pt x="26" y="52"/>
                    </a:lnTo>
                    <a:lnTo>
                      <a:pt x="20" y="46"/>
                    </a:lnTo>
                    <a:lnTo>
                      <a:pt x="20" y="43"/>
                    </a:lnTo>
                    <a:lnTo>
                      <a:pt x="17" y="37"/>
                    </a:lnTo>
                    <a:lnTo>
                      <a:pt x="17" y="25"/>
                    </a:lnTo>
                    <a:lnTo>
                      <a:pt x="21" y="22"/>
                    </a:lnTo>
                    <a:lnTo>
                      <a:pt x="21" y="19"/>
                    </a:lnTo>
                    <a:lnTo>
                      <a:pt x="26" y="13"/>
                    </a:lnTo>
                    <a:lnTo>
                      <a:pt x="3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7" name="Freeform 2324">
                <a:extLst>
                  <a:ext uri="{FF2B5EF4-FFF2-40B4-BE49-F238E27FC236}">
                    <a16:creationId xmlns:a16="http://schemas.microsoft.com/office/drawing/2014/main" id="{AC7CD709-5486-6C9E-BAD7-50BF1A705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901"/>
                <a:ext cx="77" cy="82"/>
              </a:xfrm>
              <a:custGeom>
                <a:avLst/>
                <a:gdLst>
                  <a:gd name="T0" fmla="*/ 36 w 155"/>
                  <a:gd name="T1" fmla="*/ 16 h 163"/>
                  <a:gd name="T2" fmla="*/ 47 w 155"/>
                  <a:gd name="T3" fmla="*/ 20 h 163"/>
                  <a:gd name="T4" fmla="*/ 59 w 155"/>
                  <a:gd name="T5" fmla="*/ 0 h 163"/>
                  <a:gd name="T6" fmla="*/ 65 w 155"/>
                  <a:gd name="T7" fmla="*/ 17 h 163"/>
                  <a:gd name="T8" fmla="*/ 74 w 155"/>
                  <a:gd name="T9" fmla="*/ 28 h 163"/>
                  <a:gd name="T10" fmla="*/ 91 w 155"/>
                  <a:gd name="T11" fmla="*/ 32 h 163"/>
                  <a:gd name="T12" fmla="*/ 96 w 155"/>
                  <a:gd name="T13" fmla="*/ 32 h 163"/>
                  <a:gd name="T14" fmla="*/ 108 w 155"/>
                  <a:gd name="T15" fmla="*/ 35 h 163"/>
                  <a:gd name="T16" fmla="*/ 117 w 155"/>
                  <a:gd name="T17" fmla="*/ 32 h 163"/>
                  <a:gd name="T18" fmla="*/ 132 w 155"/>
                  <a:gd name="T19" fmla="*/ 37 h 163"/>
                  <a:gd name="T20" fmla="*/ 135 w 155"/>
                  <a:gd name="T21" fmla="*/ 55 h 163"/>
                  <a:gd name="T22" fmla="*/ 144 w 155"/>
                  <a:gd name="T23" fmla="*/ 58 h 163"/>
                  <a:gd name="T24" fmla="*/ 149 w 155"/>
                  <a:gd name="T25" fmla="*/ 66 h 163"/>
                  <a:gd name="T26" fmla="*/ 155 w 155"/>
                  <a:gd name="T27" fmla="*/ 73 h 163"/>
                  <a:gd name="T28" fmla="*/ 146 w 155"/>
                  <a:gd name="T29" fmla="*/ 81 h 163"/>
                  <a:gd name="T30" fmla="*/ 134 w 155"/>
                  <a:gd name="T31" fmla="*/ 89 h 163"/>
                  <a:gd name="T32" fmla="*/ 129 w 155"/>
                  <a:gd name="T33" fmla="*/ 84 h 163"/>
                  <a:gd name="T34" fmla="*/ 115 w 155"/>
                  <a:gd name="T35" fmla="*/ 87 h 163"/>
                  <a:gd name="T36" fmla="*/ 102 w 155"/>
                  <a:gd name="T37" fmla="*/ 98 h 163"/>
                  <a:gd name="T38" fmla="*/ 106 w 155"/>
                  <a:gd name="T39" fmla="*/ 107 h 163"/>
                  <a:gd name="T40" fmla="*/ 96 w 155"/>
                  <a:gd name="T41" fmla="*/ 105 h 163"/>
                  <a:gd name="T42" fmla="*/ 79 w 155"/>
                  <a:gd name="T43" fmla="*/ 105 h 163"/>
                  <a:gd name="T44" fmla="*/ 84 w 155"/>
                  <a:gd name="T45" fmla="*/ 124 h 163"/>
                  <a:gd name="T46" fmla="*/ 88 w 155"/>
                  <a:gd name="T47" fmla="*/ 134 h 163"/>
                  <a:gd name="T48" fmla="*/ 88 w 155"/>
                  <a:gd name="T49" fmla="*/ 146 h 163"/>
                  <a:gd name="T50" fmla="*/ 85 w 155"/>
                  <a:gd name="T51" fmla="*/ 162 h 163"/>
                  <a:gd name="T52" fmla="*/ 70 w 155"/>
                  <a:gd name="T53" fmla="*/ 155 h 163"/>
                  <a:gd name="T54" fmla="*/ 56 w 155"/>
                  <a:gd name="T55" fmla="*/ 146 h 163"/>
                  <a:gd name="T56" fmla="*/ 44 w 155"/>
                  <a:gd name="T57" fmla="*/ 149 h 163"/>
                  <a:gd name="T58" fmla="*/ 38 w 155"/>
                  <a:gd name="T59" fmla="*/ 163 h 163"/>
                  <a:gd name="T60" fmla="*/ 26 w 155"/>
                  <a:gd name="T61" fmla="*/ 160 h 163"/>
                  <a:gd name="T62" fmla="*/ 12 w 155"/>
                  <a:gd name="T63" fmla="*/ 163 h 163"/>
                  <a:gd name="T64" fmla="*/ 8 w 155"/>
                  <a:gd name="T65" fmla="*/ 155 h 163"/>
                  <a:gd name="T66" fmla="*/ 3 w 155"/>
                  <a:gd name="T67" fmla="*/ 142 h 163"/>
                  <a:gd name="T68" fmla="*/ 11 w 155"/>
                  <a:gd name="T69" fmla="*/ 134 h 163"/>
                  <a:gd name="T70" fmla="*/ 17 w 155"/>
                  <a:gd name="T71" fmla="*/ 124 h 163"/>
                  <a:gd name="T72" fmla="*/ 11 w 155"/>
                  <a:gd name="T73" fmla="*/ 102 h 163"/>
                  <a:gd name="T74" fmla="*/ 0 w 155"/>
                  <a:gd name="T75" fmla="*/ 93 h 163"/>
                  <a:gd name="T76" fmla="*/ 8 w 155"/>
                  <a:gd name="T77" fmla="*/ 76 h 163"/>
                  <a:gd name="T78" fmla="*/ 12 w 155"/>
                  <a:gd name="T79" fmla="*/ 69 h 163"/>
                  <a:gd name="T80" fmla="*/ 23 w 155"/>
                  <a:gd name="T81" fmla="*/ 60 h 163"/>
                  <a:gd name="T82" fmla="*/ 35 w 155"/>
                  <a:gd name="T83" fmla="*/ 52 h 163"/>
                  <a:gd name="T84" fmla="*/ 46 w 155"/>
                  <a:gd name="T85" fmla="*/ 51 h 163"/>
                  <a:gd name="T86" fmla="*/ 46 w 155"/>
                  <a:gd name="T87" fmla="*/ 51 h 163"/>
                  <a:gd name="T88" fmla="*/ 26 w 155"/>
                  <a:gd name="T89" fmla="*/ 52 h 163"/>
                  <a:gd name="T90" fmla="*/ 20 w 155"/>
                  <a:gd name="T91" fmla="*/ 43 h 163"/>
                  <a:gd name="T92" fmla="*/ 17 w 155"/>
                  <a:gd name="T93" fmla="*/ 25 h 163"/>
                  <a:gd name="T94" fmla="*/ 21 w 155"/>
                  <a:gd name="T95" fmla="*/ 19 h 163"/>
                  <a:gd name="T96" fmla="*/ 32 w 155"/>
                  <a:gd name="T97" fmla="*/ 17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5" h="163">
                    <a:moveTo>
                      <a:pt x="32" y="17"/>
                    </a:moveTo>
                    <a:lnTo>
                      <a:pt x="36" y="16"/>
                    </a:lnTo>
                    <a:lnTo>
                      <a:pt x="38" y="19"/>
                    </a:lnTo>
                    <a:lnTo>
                      <a:pt x="47" y="20"/>
                    </a:lnTo>
                    <a:lnTo>
                      <a:pt x="50" y="13"/>
                    </a:lnTo>
                    <a:lnTo>
                      <a:pt x="59" y="0"/>
                    </a:lnTo>
                    <a:lnTo>
                      <a:pt x="62" y="11"/>
                    </a:lnTo>
                    <a:lnTo>
                      <a:pt x="65" y="17"/>
                    </a:lnTo>
                    <a:lnTo>
                      <a:pt x="74" y="22"/>
                    </a:lnTo>
                    <a:lnTo>
                      <a:pt x="74" y="28"/>
                    </a:lnTo>
                    <a:lnTo>
                      <a:pt x="80" y="31"/>
                    </a:lnTo>
                    <a:lnTo>
                      <a:pt x="91" y="32"/>
                    </a:lnTo>
                    <a:lnTo>
                      <a:pt x="93" y="29"/>
                    </a:lnTo>
                    <a:lnTo>
                      <a:pt x="96" y="32"/>
                    </a:lnTo>
                    <a:lnTo>
                      <a:pt x="99" y="34"/>
                    </a:lnTo>
                    <a:lnTo>
                      <a:pt x="108" y="35"/>
                    </a:lnTo>
                    <a:lnTo>
                      <a:pt x="115" y="29"/>
                    </a:lnTo>
                    <a:lnTo>
                      <a:pt x="117" y="32"/>
                    </a:lnTo>
                    <a:lnTo>
                      <a:pt x="118" y="29"/>
                    </a:lnTo>
                    <a:lnTo>
                      <a:pt x="132" y="37"/>
                    </a:lnTo>
                    <a:lnTo>
                      <a:pt x="132" y="48"/>
                    </a:lnTo>
                    <a:lnTo>
                      <a:pt x="135" y="55"/>
                    </a:lnTo>
                    <a:lnTo>
                      <a:pt x="140" y="55"/>
                    </a:lnTo>
                    <a:lnTo>
                      <a:pt x="144" y="58"/>
                    </a:lnTo>
                    <a:lnTo>
                      <a:pt x="147" y="60"/>
                    </a:lnTo>
                    <a:lnTo>
                      <a:pt x="149" y="66"/>
                    </a:lnTo>
                    <a:lnTo>
                      <a:pt x="155" y="66"/>
                    </a:lnTo>
                    <a:lnTo>
                      <a:pt x="155" y="73"/>
                    </a:lnTo>
                    <a:lnTo>
                      <a:pt x="155" y="76"/>
                    </a:lnTo>
                    <a:lnTo>
                      <a:pt x="146" y="81"/>
                    </a:lnTo>
                    <a:lnTo>
                      <a:pt x="143" y="86"/>
                    </a:lnTo>
                    <a:lnTo>
                      <a:pt x="134" y="89"/>
                    </a:lnTo>
                    <a:lnTo>
                      <a:pt x="135" y="90"/>
                    </a:lnTo>
                    <a:lnTo>
                      <a:pt x="129" y="84"/>
                    </a:lnTo>
                    <a:lnTo>
                      <a:pt x="125" y="83"/>
                    </a:lnTo>
                    <a:lnTo>
                      <a:pt x="115" y="87"/>
                    </a:lnTo>
                    <a:lnTo>
                      <a:pt x="103" y="93"/>
                    </a:lnTo>
                    <a:lnTo>
                      <a:pt x="102" y="98"/>
                    </a:lnTo>
                    <a:lnTo>
                      <a:pt x="105" y="101"/>
                    </a:lnTo>
                    <a:lnTo>
                      <a:pt x="106" y="107"/>
                    </a:lnTo>
                    <a:lnTo>
                      <a:pt x="96" y="110"/>
                    </a:lnTo>
                    <a:lnTo>
                      <a:pt x="96" y="105"/>
                    </a:lnTo>
                    <a:lnTo>
                      <a:pt x="84" y="104"/>
                    </a:lnTo>
                    <a:lnTo>
                      <a:pt x="79" y="105"/>
                    </a:lnTo>
                    <a:lnTo>
                      <a:pt x="82" y="113"/>
                    </a:lnTo>
                    <a:lnTo>
                      <a:pt x="84" y="124"/>
                    </a:lnTo>
                    <a:lnTo>
                      <a:pt x="82" y="128"/>
                    </a:lnTo>
                    <a:lnTo>
                      <a:pt x="88" y="134"/>
                    </a:lnTo>
                    <a:lnTo>
                      <a:pt x="87" y="143"/>
                    </a:lnTo>
                    <a:lnTo>
                      <a:pt x="88" y="146"/>
                    </a:lnTo>
                    <a:lnTo>
                      <a:pt x="85" y="154"/>
                    </a:lnTo>
                    <a:lnTo>
                      <a:pt x="85" y="162"/>
                    </a:lnTo>
                    <a:lnTo>
                      <a:pt x="76" y="155"/>
                    </a:lnTo>
                    <a:lnTo>
                      <a:pt x="70" y="155"/>
                    </a:lnTo>
                    <a:lnTo>
                      <a:pt x="67" y="151"/>
                    </a:lnTo>
                    <a:lnTo>
                      <a:pt x="56" y="146"/>
                    </a:lnTo>
                    <a:lnTo>
                      <a:pt x="50" y="146"/>
                    </a:lnTo>
                    <a:lnTo>
                      <a:pt x="44" y="149"/>
                    </a:lnTo>
                    <a:lnTo>
                      <a:pt x="44" y="155"/>
                    </a:lnTo>
                    <a:lnTo>
                      <a:pt x="38" y="163"/>
                    </a:lnTo>
                    <a:lnTo>
                      <a:pt x="29" y="163"/>
                    </a:lnTo>
                    <a:lnTo>
                      <a:pt x="26" y="160"/>
                    </a:lnTo>
                    <a:lnTo>
                      <a:pt x="20" y="162"/>
                    </a:lnTo>
                    <a:lnTo>
                      <a:pt x="12" y="163"/>
                    </a:lnTo>
                    <a:lnTo>
                      <a:pt x="6" y="160"/>
                    </a:lnTo>
                    <a:lnTo>
                      <a:pt x="8" y="155"/>
                    </a:lnTo>
                    <a:lnTo>
                      <a:pt x="9" y="148"/>
                    </a:lnTo>
                    <a:lnTo>
                      <a:pt x="3" y="142"/>
                    </a:lnTo>
                    <a:lnTo>
                      <a:pt x="6" y="133"/>
                    </a:lnTo>
                    <a:lnTo>
                      <a:pt x="11" y="134"/>
                    </a:lnTo>
                    <a:lnTo>
                      <a:pt x="15" y="128"/>
                    </a:lnTo>
                    <a:lnTo>
                      <a:pt x="17" y="124"/>
                    </a:lnTo>
                    <a:lnTo>
                      <a:pt x="9" y="113"/>
                    </a:lnTo>
                    <a:lnTo>
                      <a:pt x="11" y="102"/>
                    </a:lnTo>
                    <a:lnTo>
                      <a:pt x="11" y="101"/>
                    </a:lnTo>
                    <a:lnTo>
                      <a:pt x="0" y="93"/>
                    </a:lnTo>
                    <a:lnTo>
                      <a:pt x="5" y="87"/>
                    </a:lnTo>
                    <a:lnTo>
                      <a:pt x="8" y="76"/>
                    </a:lnTo>
                    <a:lnTo>
                      <a:pt x="14" y="72"/>
                    </a:lnTo>
                    <a:lnTo>
                      <a:pt x="12" y="69"/>
                    </a:lnTo>
                    <a:lnTo>
                      <a:pt x="20" y="54"/>
                    </a:lnTo>
                    <a:lnTo>
                      <a:pt x="23" y="60"/>
                    </a:lnTo>
                    <a:lnTo>
                      <a:pt x="29" y="52"/>
                    </a:lnTo>
                    <a:lnTo>
                      <a:pt x="35" y="52"/>
                    </a:lnTo>
                    <a:lnTo>
                      <a:pt x="38" y="51"/>
                    </a:lnTo>
                    <a:lnTo>
                      <a:pt x="46" y="51"/>
                    </a:lnTo>
                    <a:lnTo>
                      <a:pt x="46" y="55"/>
                    </a:lnTo>
                    <a:lnTo>
                      <a:pt x="46" y="51"/>
                    </a:lnTo>
                    <a:lnTo>
                      <a:pt x="41" y="49"/>
                    </a:lnTo>
                    <a:lnTo>
                      <a:pt x="26" y="52"/>
                    </a:lnTo>
                    <a:lnTo>
                      <a:pt x="20" y="46"/>
                    </a:lnTo>
                    <a:lnTo>
                      <a:pt x="20" y="43"/>
                    </a:lnTo>
                    <a:lnTo>
                      <a:pt x="17" y="37"/>
                    </a:lnTo>
                    <a:lnTo>
                      <a:pt x="17" y="25"/>
                    </a:lnTo>
                    <a:lnTo>
                      <a:pt x="21" y="22"/>
                    </a:lnTo>
                    <a:lnTo>
                      <a:pt x="21" y="19"/>
                    </a:lnTo>
                    <a:lnTo>
                      <a:pt x="26" y="13"/>
                    </a:lnTo>
                    <a:lnTo>
                      <a:pt x="32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8" name="Freeform 2325">
                <a:extLst>
                  <a:ext uri="{FF2B5EF4-FFF2-40B4-BE49-F238E27FC236}">
                    <a16:creationId xmlns:a16="http://schemas.microsoft.com/office/drawing/2014/main" id="{589E4B6D-14E1-2D56-2153-BED2F8E57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914"/>
                <a:ext cx="25" cy="18"/>
              </a:xfrm>
              <a:custGeom>
                <a:avLst/>
                <a:gdLst>
                  <a:gd name="T0" fmla="*/ 18 w 48"/>
                  <a:gd name="T1" fmla="*/ 11 h 35"/>
                  <a:gd name="T2" fmla="*/ 6 w 48"/>
                  <a:gd name="T3" fmla="*/ 14 h 35"/>
                  <a:gd name="T4" fmla="*/ 0 w 48"/>
                  <a:gd name="T5" fmla="*/ 22 h 35"/>
                  <a:gd name="T6" fmla="*/ 3 w 48"/>
                  <a:gd name="T7" fmla="*/ 23 h 35"/>
                  <a:gd name="T8" fmla="*/ 21 w 48"/>
                  <a:gd name="T9" fmla="*/ 20 h 35"/>
                  <a:gd name="T10" fmla="*/ 24 w 48"/>
                  <a:gd name="T11" fmla="*/ 23 h 35"/>
                  <a:gd name="T12" fmla="*/ 21 w 48"/>
                  <a:gd name="T13" fmla="*/ 28 h 35"/>
                  <a:gd name="T14" fmla="*/ 15 w 48"/>
                  <a:gd name="T15" fmla="*/ 29 h 35"/>
                  <a:gd name="T16" fmla="*/ 12 w 48"/>
                  <a:gd name="T17" fmla="*/ 34 h 35"/>
                  <a:gd name="T18" fmla="*/ 18 w 48"/>
                  <a:gd name="T19" fmla="*/ 35 h 35"/>
                  <a:gd name="T20" fmla="*/ 31 w 48"/>
                  <a:gd name="T21" fmla="*/ 25 h 35"/>
                  <a:gd name="T22" fmla="*/ 42 w 48"/>
                  <a:gd name="T23" fmla="*/ 26 h 35"/>
                  <a:gd name="T24" fmla="*/ 48 w 48"/>
                  <a:gd name="T25" fmla="*/ 17 h 35"/>
                  <a:gd name="T26" fmla="*/ 45 w 48"/>
                  <a:gd name="T27" fmla="*/ 14 h 35"/>
                  <a:gd name="T28" fmla="*/ 47 w 48"/>
                  <a:gd name="T29" fmla="*/ 8 h 35"/>
                  <a:gd name="T30" fmla="*/ 37 w 48"/>
                  <a:gd name="T31" fmla="*/ 0 h 35"/>
                  <a:gd name="T32" fmla="*/ 34 w 48"/>
                  <a:gd name="T33" fmla="*/ 6 h 35"/>
                  <a:gd name="T34" fmla="*/ 19 w 48"/>
                  <a:gd name="T35" fmla="*/ 6 h 35"/>
                  <a:gd name="T36" fmla="*/ 18 w 48"/>
                  <a:gd name="T37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8" h="35">
                    <a:moveTo>
                      <a:pt x="18" y="11"/>
                    </a:moveTo>
                    <a:lnTo>
                      <a:pt x="6" y="14"/>
                    </a:lnTo>
                    <a:lnTo>
                      <a:pt x="0" y="22"/>
                    </a:lnTo>
                    <a:lnTo>
                      <a:pt x="3" y="23"/>
                    </a:lnTo>
                    <a:lnTo>
                      <a:pt x="21" y="20"/>
                    </a:lnTo>
                    <a:lnTo>
                      <a:pt x="24" y="23"/>
                    </a:lnTo>
                    <a:lnTo>
                      <a:pt x="21" y="28"/>
                    </a:lnTo>
                    <a:lnTo>
                      <a:pt x="15" y="29"/>
                    </a:lnTo>
                    <a:lnTo>
                      <a:pt x="12" y="34"/>
                    </a:lnTo>
                    <a:lnTo>
                      <a:pt x="18" y="35"/>
                    </a:lnTo>
                    <a:lnTo>
                      <a:pt x="31" y="2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45" y="14"/>
                    </a:lnTo>
                    <a:lnTo>
                      <a:pt x="47" y="8"/>
                    </a:lnTo>
                    <a:lnTo>
                      <a:pt x="37" y="0"/>
                    </a:lnTo>
                    <a:lnTo>
                      <a:pt x="34" y="6"/>
                    </a:lnTo>
                    <a:lnTo>
                      <a:pt x="19" y="6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9" name="Freeform 2326">
                <a:extLst>
                  <a:ext uri="{FF2B5EF4-FFF2-40B4-BE49-F238E27FC236}">
                    <a16:creationId xmlns:a16="http://schemas.microsoft.com/office/drawing/2014/main" id="{EBCE21BB-168C-329B-FB38-382101043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914"/>
                <a:ext cx="25" cy="18"/>
              </a:xfrm>
              <a:custGeom>
                <a:avLst/>
                <a:gdLst>
                  <a:gd name="T0" fmla="*/ 18 w 48"/>
                  <a:gd name="T1" fmla="*/ 11 h 35"/>
                  <a:gd name="T2" fmla="*/ 19 w 48"/>
                  <a:gd name="T3" fmla="*/ 6 h 35"/>
                  <a:gd name="T4" fmla="*/ 34 w 48"/>
                  <a:gd name="T5" fmla="*/ 6 h 35"/>
                  <a:gd name="T6" fmla="*/ 37 w 48"/>
                  <a:gd name="T7" fmla="*/ 0 h 35"/>
                  <a:gd name="T8" fmla="*/ 47 w 48"/>
                  <a:gd name="T9" fmla="*/ 8 h 35"/>
                  <a:gd name="T10" fmla="*/ 45 w 48"/>
                  <a:gd name="T11" fmla="*/ 14 h 35"/>
                  <a:gd name="T12" fmla="*/ 48 w 48"/>
                  <a:gd name="T13" fmla="*/ 17 h 35"/>
                  <a:gd name="T14" fmla="*/ 42 w 48"/>
                  <a:gd name="T15" fmla="*/ 26 h 35"/>
                  <a:gd name="T16" fmla="*/ 31 w 48"/>
                  <a:gd name="T17" fmla="*/ 25 h 35"/>
                  <a:gd name="T18" fmla="*/ 18 w 48"/>
                  <a:gd name="T19" fmla="*/ 35 h 35"/>
                  <a:gd name="T20" fmla="*/ 12 w 48"/>
                  <a:gd name="T21" fmla="*/ 34 h 35"/>
                  <a:gd name="T22" fmla="*/ 15 w 48"/>
                  <a:gd name="T23" fmla="*/ 29 h 35"/>
                  <a:gd name="T24" fmla="*/ 21 w 48"/>
                  <a:gd name="T25" fmla="*/ 28 h 35"/>
                  <a:gd name="T26" fmla="*/ 24 w 48"/>
                  <a:gd name="T27" fmla="*/ 23 h 35"/>
                  <a:gd name="T28" fmla="*/ 21 w 48"/>
                  <a:gd name="T29" fmla="*/ 20 h 35"/>
                  <a:gd name="T30" fmla="*/ 3 w 48"/>
                  <a:gd name="T31" fmla="*/ 23 h 35"/>
                  <a:gd name="T32" fmla="*/ 0 w 48"/>
                  <a:gd name="T33" fmla="*/ 22 h 35"/>
                  <a:gd name="T34" fmla="*/ 6 w 48"/>
                  <a:gd name="T35" fmla="*/ 14 h 35"/>
                  <a:gd name="T36" fmla="*/ 18 w 48"/>
                  <a:gd name="T37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8" h="35">
                    <a:moveTo>
                      <a:pt x="18" y="11"/>
                    </a:moveTo>
                    <a:lnTo>
                      <a:pt x="19" y="6"/>
                    </a:lnTo>
                    <a:lnTo>
                      <a:pt x="34" y="6"/>
                    </a:lnTo>
                    <a:lnTo>
                      <a:pt x="37" y="0"/>
                    </a:lnTo>
                    <a:lnTo>
                      <a:pt x="47" y="8"/>
                    </a:lnTo>
                    <a:lnTo>
                      <a:pt x="45" y="14"/>
                    </a:lnTo>
                    <a:lnTo>
                      <a:pt x="48" y="17"/>
                    </a:lnTo>
                    <a:lnTo>
                      <a:pt x="42" y="26"/>
                    </a:lnTo>
                    <a:lnTo>
                      <a:pt x="31" y="25"/>
                    </a:lnTo>
                    <a:lnTo>
                      <a:pt x="18" y="35"/>
                    </a:lnTo>
                    <a:lnTo>
                      <a:pt x="12" y="34"/>
                    </a:lnTo>
                    <a:lnTo>
                      <a:pt x="15" y="29"/>
                    </a:lnTo>
                    <a:lnTo>
                      <a:pt x="21" y="28"/>
                    </a:lnTo>
                    <a:lnTo>
                      <a:pt x="24" y="23"/>
                    </a:lnTo>
                    <a:lnTo>
                      <a:pt x="21" y="20"/>
                    </a:lnTo>
                    <a:lnTo>
                      <a:pt x="3" y="23"/>
                    </a:lnTo>
                    <a:lnTo>
                      <a:pt x="0" y="22"/>
                    </a:lnTo>
                    <a:lnTo>
                      <a:pt x="6" y="14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0" name="Freeform 2327">
                <a:extLst>
                  <a:ext uri="{FF2B5EF4-FFF2-40B4-BE49-F238E27FC236}">
                    <a16:creationId xmlns:a16="http://schemas.microsoft.com/office/drawing/2014/main" id="{A2A90540-1B54-BE3F-7C74-2E56E8DCE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914"/>
                <a:ext cx="25" cy="18"/>
              </a:xfrm>
              <a:custGeom>
                <a:avLst/>
                <a:gdLst>
                  <a:gd name="T0" fmla="*/ 18 w 48"/>
                  <a:gd name="T1" fmla="*/ 11 h 35"/>
                  <a:gd name="T2" fmla="*/ 19 w 48"/>
                  <a:gd name="T3" fmla="*/ 6 h 35"/>
                  <a:gd name="T4" fmla="*/ 34 w 48"/>
                  <a:gd name="T5" fmla="*/ 6 h 35"/>
                  <a:gd name="T6" fmla="*/ 37 w 48"/>
                  <a:gd name="T7" fmla="*/ 0 h 35"/>
                  <a:gd name="T8" fmla="*/ 47 w 48"/>
                  <a:gd name="T9" fmla="*/ 8 h 35"/>
                  <a:gd name="T10" fmla="*/ 45 w 48"/>
                  <a:gd name="T11" fmla="*/ 14 h 35"/>
                  <a:gd name="T12" fmla="*/ 48 w 48"/>
                  <a:gd name="T13" fmla="*/ 17 h 35"/>
                  <a:gd name="T14" fmla="*/ 42 w 48"/>
                  <a:gd name="T15" fmla="*/ 26 h 35"/>
                  <a:gd name="T16" fmla="*/ 31 w 48"/>
                  <a:gd name="T17" fmla="*/ 25 h 35"/>
                  <a:gd name="T18" fmla="*/ 18 w 48"/>
                  <a:gd name="T19" fmla="*/ 35 h 35"/>
                  <a:gd name="T20" fmla="*/ 12 w 48"/>
                  <a:gd name="T21" fmla="*/ 34 h 35"/>
                  <a:gd name="T22" fmla="*/ 15 w 48"/>
                  <a:gd name="T23" fmla="*/ 29 h 35"/>
                  <a:gd name="T24" fmla="*/ 21 w 48"/>
                  <a:gd name="T25" fmla="*/ 28 h 35"/>
                  <a:gd name="T26" fmla="*/ 24 w 48"/>
                  <a:gd name="T27" fmla="*/ 23 h 35"/>
                  <a:gd name="T28" fmla="*/ 21 w 48"/>
                  <a:gd name="T29" fmla="*/ 20 h 35"/>
                  <a:gd name="T30" fmla="*/ 3 w 48"/>
                  <a:gd name="T31" fmla="*/ 23 h 35"/>
                  <a:gd name="T32" fmla="*/ 0 w 48"/>
                  <a:gd name="T33" fmla="*/ 22 h 35"/>
                  <a:gd name="T34" fmla="*/ 6 w 48"/>
                  <a:gd name="T35" fmla="*/ 14 h 35"/>
                  <a:gd name="T36" fmla="*/ 18 w 48"/>
                  <a:gd name="T37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8" h="35">
                    <a:moveTo>
                      <a:pt x="18" y="11"/>
                    </a:moveTo>
                    <a:lnTo>
                      <a:pt x="19" y="6"/>
                    </a:lnTo>
                    <a:lnTo>
                      <a:pt x="34" y="6"/>
                    </a:lnTo>
                    <a:lnTo>
                      <a:pt x="37" y="0"/>
                    </a:lnTo>
                    <a:lnTo>
                      <a:pt x="47" y="8"/>
                    </a:lnTo>
                    <a:lnTo>
                      <a:pt x="45" y="14"/>
                    </a:lnTo>
                    <a:lnTo>
                      <a:pt x="48" y="17"/>
                    </a:lnTo>
                    <a:lnTo>
                      <a:pt x="42" y="26"/>
                    </a:lnTo>
                    <a:lnTo>
                      <a:pt x="31" y="25"/>
                    </a:lnTo>
                    <a:lnTo>
                      <a:pt x="18" y="35"/>
                    </a:lnTo>
                    <a:lnTo>
                      <a:pt x="12" y="34"/>
                    </a:lnTo>
                    <a:lnTo>
                      <a:pt x="15" y="29"/>
                    </a:lnTo>
                    <a:lnTo>
                      <a:pt x="21" y="28"/>
                    </a:lnTo>
                    <a:lnTo>
                      <a:pt x="24" y="23"/>
                    </a:lnTo>
                    <a:lnTo>
                      <a:pt x="21" y="20"/>
                    </a:lnTo>
                    <a:lnTo>
                      <a:pt x="3" y="23"/>
                    </a:lnTo>
                    <a:lnTo>
                      <a:pt x="0" y="22"/>
                    </a:lnTo>
                    <a:lnTo>
                      <a:pt x="6" y="14"/>
                    </a:lnTo>
                    <a:lnTo>
                      <a:pt x="18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1" name="Freeform 2328">
                <a:extLst>
                  <a:ext uri="{FF2B5EF4-FFF2-40B4-BE49-F238E27FC236}">
                    <a16:creationId xmlns:a16="http://schemas.microsoft.com/office/drawing/2014/main" id="{6EEDA685-21D3-E582-ADC6-E1B61F8CC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939"/>
                <a:ext cx="36" cy="37"/>
              </a:xfrm>
              <a:custGeom>
                <a:avLst/>
                <a:gdLst>
                  <a:gd name="T0" fmla="*/ 60 w 72"/>
                  <a:gd name="T1" fmla="*/ 26 h 75"/>
                  <a:gd name="T2" fmla="*/ 54 w 72"/>
                  <a:gd name="T3" fmla="*/ 22 h 75"/>
                  <a:gd name="T4" fmla="*/ 50 w 72"/>
                  <a:gd name="T5" fmla="*/ 10 h 75"/>
                  <a:gd name="T6" fmla="*/ 46 w 72"/>
                  <a:gd name="T7" fmla="*/ 7 h 75"/>
                  <a:gd name="T8" fmla="*/ 46 w 72"/>
                  <a:gd name="T9" fmla="*/ 2 h 75"/>
                  <a:gd name="T10" fmla="*/ 40 w 72"/>
                  <a:gd name="T11" fmla="*/ 0 h 75"/>
                  <a:gd name="T12" fmla="*/ 31 w 72"/>
                  <a:gd name="T13" fmla="*/ 5 h 75"/>
                  <a:gd name="T14" fmla="*/ 35 w 72"/>
                  <a:gd name="T15" fmla="*/ 7 h 75"/>
                  <a:gd name="T16" fmla="*/ 37 w 72"/>
                  <a:gd name="T17" fmla="*/ 13 h 75"/>
                  <a:gd name="T18" fmla="*/ 40 w 72"/>
                  <a:gd name="T19" fmla="*/ 17 h 75"/>
                  <a:gd name="T20" fmla="*/ 31 w 72"/>
                  <a:gd name="T21" fmla="*/ 25 h 75"/>
                  <a:gd name="T22" fmla="*/ 28 w 72"/>
                  <a:gd name="T23" fmla="*/ 34 h 75"/>
                  <a:gd name="T24" fmla="*/ 26 w 72"/>
                  <a:gd name="T25" fmla="*/ 35 h 75"/>
                  <a:gd name="T26" fmla="*/ 20 w 72"/>
                  <a:gd name="T27" fmla="*/ 40 h 75"/>
                  <a:gd name="T28" fmla="*/ 13 w 72"/>
                  <a:gd name="T29" fmla="*/ 40 h 75"/>
                  <a:gd name="T30" fmla="*/ 10 w 72"/>
                  <a:gd name="T31" fmla="*/ 43 h 75"/>
                  <a:gd name="T32" fmla="*/ 3 w 72"/>
                  <a:gd name="T33" fmla="*/ 43 h 75"/>
                  <a:gd name="T34" fmla="*/ 2 w 72"/>
                  <a:gd name="T35" fmla="*/ 46 h 75"/>
                  <a:gd name="T36" fmla="*/ 3 w 72"/>
                  <a:gd name="T37" fmla="*/ 49 h 75"/>
                  <a:gd name="T38" fmla="*/ 5 w 72"/>
                  <a:gd name="T39" fmla="*/ 58 h 75"/>
                  <a:gd name="T40" fmla="*/ 0 w 72"/>
                  <a:gd name="T41" fmla="*/ 66 h 75"/>
                  <a:gd name="T42" fmla="*/ 0 w 72"/>
                  <a:gd name="T43" fmla="*/ 67 h 75"/>
                  <a:gd name="T44" fmla="*/ 14 w 72"/>
                  <a:gd name="T45" fmla="*/ 75 h 75"/>
                  <a:gd name="T46" fmla="*/ 19 w 72"/>
                  <a:gd name="T47" fmla="*/ 70 h 75"/>
                  <a:gd name="T48" fmla="*/ 23 w 72"/>
                  <a:gd name="T49" fmla="*/ 69 h 75"/>
                  <a:gd name="T50" fmla="*/ 32 w 72"/>
                  <a:gd name="T51" fmla="*/ 63 h 75"/>
                  <a:gd name="T52" fmla="*/ 37 w 72"/>
                  <a:gd name="T53" fmla="*/ 63 h 75"/>
                  <a:gd name="T54" fmla="*/ 44 w 72"/>
                  <a:gd name="T55" fmla="*/ 58 h 75"/>
                  <a:gd name="T56" fmla="*/ 54 w 72"/>
                  <a:gd name="T57" fmla="*/ 60 h 75"/>
                  <a:gd name="T58" fmla="*/ 57 w 72"/>
                  <a:gd name="T59" fmla="*/ 57 h 75"/>
                  <a:gd name="T60" fmla="*/ 66 w 72"/>
                  <a:gd name="T61" fmla="*/ 63 h 75"/>
                  <a:gd name="T62" fmla="*/ 70 w 72"/>
                  <a:gd name="T63" fmla="*/ 60 h 75"/>
                  <a:gd name="T64" fmla="*/ 72 w 72"/>
                  <a:gd name="T65" fmla="*/ 51 h 75"/>
                  <a:gd name="T66" fmla="*/ 64 w 72"/>
                  <a:gd name="T67" fmla="*/ 43 h 75"/>
                  <a:gd name="T68" fmla="*/ 63 w 72"/>
                  <a:gd name="T69" fmla="*/ 37 h 75"/>
                  <a:gd name="T70" fmla="*/ 60 w 72"/>
                  <a:gd name="T71" fmla="*/ 34 h 75"/>
                  <a:gd name="T72" fmla="*/ 63 w 72"/>
                  <a:gd name="T73" fmla="*/ 29 h 75"/>
                  <a:gd name="T74" fmla="*/ 60 w 72"/>
                  <a:gd name="T75" fmla="*/ 26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5">
                    <a:moveTo>
                      <a:pt x="60" y="26"/>
                    </a:moveTo>
                    <a:lnTo>
                      <a:pt x="54" y="22"/>
                    </a:lnTo>
                    <a:lnTo>
                      <a:pt x="50" y="10"/>
                    </a:lnTo>
                    <a:lnTo>
                      <a:pt x="46" y="7"/>
                    </a:lnTo>
                    <a:lnTo>
                      <a:pt x="46" y="2"/>
                    </a:lnTo>
                    <a:lnTo>
                      <a:pt x="40" y="0"/>
                    </a:lnTo>
                    <a:lnTo>
                      <a:pt x="31" y="5"/>
                    </a:lnTo>
                    <a:lnTo>
                      <a:pt x="35" y="7"/>
                    </a:lnTo>
                    <a:lnTo>
                      <a:pt x="37" y="13"/>
                    </a:lnTo>
                    <a:lnTo>
                      <a:pt x="40" y="17"/>
                    </a:lnTo>
                    <a:lnTo>
                      <a:pt x="31" y="25"/>
                    </a:lnTo>
                    <a:lnTo>
                      <a:pt x="28" y="34"/>
                    </a:lnTo>
                    <a:lnTo>
                      <a:pt x="26" y="35"/>
                    </a:lnTo>
                    <a:lnTo>
                      <a:pt x="20" y="40"/>
                    </a:lnTo>
                    <a:lnTo>
                      <a:pt x="13" y="40"/>
                    </a:lnTo>
                    <a:lnTo>
                      <a:pt x="10" y="43"/>
                    </a:lnTo>
                    <a:lnTo>
                      <a:pt x="3" y="43"/>
                    </a:lnTo>
                    <a:lnTo>
                      <a:pt x="2" y="46"/>
                    </a:lnTo>
                    <a:lnTo>
                      <a:pt x="3" y="49"/>
                    </a:lnTo>
                    <a:lnTo>
                      <a:pt x="5" y="58"/>
                    </a:lnTo>
                    <a:lnTo>
                      <a:pt x="0" y="66"/>
                    </a:lnTo>
                    <a:lnTo>
                      <a:pt x="0" y="67"/>
                    </a:lnTo>
                    <a:lnTo>
                      <a:pt x="14" y="75"/>
                    </a:lnTo>
                    <a:lnTo>
                      <a:pt x="19" y="70"/>
                    </a:lnTo>
                    <a:lnTo>
                      <a:pt x="23" y="69"/>
                    </a:lnTo>
                    <a:lnTo>
                      <a:pt x="32" y="63"/>
                    </a:lnTo>
                    <a:lnTo>
                      <a:pt x="37" y="63"/>
                    </a:lnTo>
                    <a:lnTo>
                      <a:pt x="44" y="58"/>
                    </a:lnTo>
                    <a:lnTo>
                      <a:pt x="54" y="60"/>
                    </a:lnTo>
                    <a:lnTo>
                      <a:pt x="57" y="57"/>
                    </a:lnTo>
                    <a:lnTo>
                      <a:pt x="66" y="63"/>
                    </a:lnTo>
                    <a:lnTo>
                      <a:pt x="70" y="60"/>
                    </a:lnTo>
                    <a:lnTo>
                      <a:pt x="72" y="51"/>
                    </a:lnTo>
                    <a:lnTo>
                      <a:pt x="64" y="43"/>
                    </a:lnTo>
                    <a:lnTo>
                      <a:pt x="63" y="37"/>
                    </a:lnTo>
                    <a:lnTo>
                      <a:pt x="60" y="34"/>
                    </a:lnTo>
                    <a:lnTo>
                      <a:pt x="63" y="29"/>
                    </a:lnTo>
                    <a:lnTo>
                      <a:pt x="60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2" name="Freeform 2329">
                <a:extLst>
                  <a:ext uri="{FF2B5EF4-FFF2-40B4-BE49-F238E27FC236}">
                    <a16:creationId xmlns:a16="http://schemas.microsoft.com/office/drawing/2014/main" id="{3E98164F-94C5-D1D9-E6F9-97E67B478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939"/>
                <a:ext cx="36" cy="37"/>
              </a:xfrm>
              <a:custGeom>
                <a:avLst/>
                <a:gdLst>
                  <a:gd name="T0" fmla="*/ 60 w 72"/>
                  <a:gd name="T1" fmla="*/ 26 h 75"/>
                  <a:gd name="T2" fmla="*/ 63 w 72"/>
                  <a:gd name="T3" fmla="*/ 29 h 75"/>
                  <a:gd name="T4" fmla="*/ 60 w 72"/>
                  <a:gd name="T5" fmla="*/ 34 h 75"/>
                  <a:gd name="T6" fmla="*/ 63 w 72"/>
                  <a:gd name="T7" fmla="*/ 37 h 75"/>
                  <a:gd name="T8" fmla="*/ 64 w 72"/>
                  <a:gd name="T9" fmla="*/ 43 h 75"/>
                  <a:gd name="T10" fmla="*/ 72 w 72"/>
                  <a:gd name="T11" fmla="*/ 51 h 75"/>
                  <a:gd name="T12" fmla="*/ 70 w 72"/>
                  <a:gd name="T13" fmla="*/ 60 h 75"/>
                  <a:gd name="T14" fmla="*/ 66 w 72"/>
                  <a:gd name="T15" fmla="*/ 63 h 75"/>
                  <a:gd name="T16" fmla="*/ 57 w 72"/>
                  <a:gd name="T17" fmla="*/ 57 h 75"/>
                  <a:gd name="T18" fmla="*/ 54 w 72"/>
                  <a:gd name="T19" fmla="*/ 60 h 75"/>
                  <a:gd name="T20" fmla="*/ 44 w 72"/>
                  <a:gd name="T21" fmla="*/ 58 h 75"/>
                  <a:gd name="T22" fmla="*/ 37 w 72"/>
                  <a:gd name="T23" fmla="*/ 63 h 75"/>
                  <a:gd name="T24" fmla="*/ 32 w 72"/>
                  <a:gd name="T25" fmla="*/ 63 h 75"/>
                  <a:gd name="T26" fmla="*/ 23 w 72"/>
                  <a:gd name="T27" fmla="*/ 69 h 75"/>
                  <a:gd name="T28" fmla="*/ 19 w 72"/>
                  <a:gd name="T29" fmla="*/ 70 h 75"/>
                  <a:gd name="T30" fmla="*/ 14 w 72"/>
                  <a:gd name="T31" fmla="*/ 75 h 75"/>
                  <a:gd name="T32" fmla="*/ 0 w 72"/>
                  <a:gd name="T33" fmla="*/ 67 h 75"/>
                  <a:gd name="T34" fmla="*/ 0 w 72"/>
                  <a:gd name="T35" fmla="*/ 66 h 75"/>
                  <a:gd name="T36" fmla="*/ 5 w 72"/>
                  <a:gd name="T37" fmla="*/ 58 h 75"/>
                  <a:gd name="T38" fmla="*/ 3 w 72"/>
                  <a:gd name="T39" fmla="*/ 49 h 75"/>
                  <a:gd name="T40" fmla="*/ 2 w 72"/>
                  <a:gd name="T41" fmla="*/ 46 h 75"/>
                  <a:gd name="T42" fmla="*/ 3 w 72"/>
                  <a:gd name="T43" fmla="*/ 43 h 75"/>
                  <a:gd name="T44" fmla="*/ 10 w 72"/>
                  <a:gd name="T45" fmla="*/ 43 h 75"/>
                  <a:gd name="T46" fmla="*/ 13 w 72"/>
                  <a:gd name="T47" fmla="*/ 40 h 75"/>
                  <a:gd name="T48" fmla="*/ 20 w 72"/>
                  <a:gd name="T49" fmla="*/ 40 h 75"/>
                  <a:gd name="T50" fmla="*/ 26 w 72"/>
                  <a:gd name="T51" fmla="*/ 35 h 75"/>
                  <a:gd name="T52" fmla="*/ 28 w 72"/>
                  <a:gd name="T53" fmla="*/ 34 h 75"/>
                  <a:gd name="T54" fmla="*/ 31 w 72"/>
                  <a:gd name="T55" fmla="*/ 25 h 75"/>
                  <a:gd name="T56" fmla="*/ 40 w 72"/>
                  <a:gd name="T57" fmla="*/ 17 h 75"/>
                  <a:gd name="T58" fmla="*/ 37 w 72"/>
                  <a:gd name="T59" fmla="*/ 13 h 75"/>
                  <a:gd name="T60" fmla="*/ 35 w 72"/>
                  <a:gd name="T61" fmla="*/ 7 h 75"/>
                  <a:gd name="T62" fmla="*/ 31 w 72"/>
                  <a:gd name="T63" fmla="*/ 5 h 75"/>
                  <a:gd name="T64" fmla="*/ 40 w 72"/>
                  <a:gd name="T65" fmla="*/ 0 h 75"/>
                  <a:gd name="T66" fmla="*/ 46 w 72"/>
                  <a:gd name="T67" fmla="*/ 2 h 75"/>
                  <a:gd name="T68" fmla="*/ 46 w 72"/>
                  <a:gd name="T69" fmla="*/ 7 h 75"/>
                  <a:gd name="T70" fmla="*/ 50 w 72"/>
                  <a:gd name="T71" fmla="*/ 10 h 75"/>
                  <a:gd name="T72" fmla="*/ 54 w 72"/>
                  <a:gd name="T73" fmla="*/ 22 h 75"/>
                  <a:gd name="T74" fmla="*/ 60 w 72"/>
                  <a:gd name="T75" fmla="*/ 26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5">
                    <a:moveTo>
                      <a:pt x="60" y="26"/>
                    </a:moveTo>
                    <a:lnTo>
                      <a:pt x="63" y="29"/>
                    </a:lnTo>
                    <a:lnTo>
                      <a:pt x="60" y="34"/>
                    </a:lnTo>
                    <a:lnTo>
                      <a:pt x="63" y="37"/>
                    </a:lnTo>
                    <a:lnTo>
                      <a:pt x="64" y="43"/>
                    </a:lnTo>
                    <a:lnTo>
                      <a:pt x="72" y="51"/>
                    </a:lnTo>
                    <a:lnTo>
                      <a:pt x="70" y="60"/>
                    </a:lnTo>
                    <a:lnTo>
                      <a:pt x="66" y="63"/>
                    </a:lnTo>
                    <a:lnTo>
                      <a:pt x="57" y="57"/>
                    </a:lnTo>
                    <a:lnTo>
                      <a:pt x="54" y="60"/>
                    </a:lnTo>
                    <a:lnTo>
                      <a:pt x="44" y="58"/>
                    </a:lnTo>
                    <a:lnTo>
                      <a:pt x="37" y="63"/>
                    </a:lnTo>
                    <a:lnTo>
                      <a:pt x="32" y="63"/>
                    </a:lnTo>
                    <a:lnTo>
                      <a:pt x="23" y="69"/>
                    </a:lnTo>
                    <a:lnTo>
                      <a:pt x="19" y="70"/>
                    </a:lnTo>
                    <a:lnTo>
                      <a:pt x="14" y="75"/>
                    </a:lnTo>
                    <a:lnTo>
                      <a:pt x="0" y="67"/>
                    </a:lnTo>
                    <a:lnTo>
                      <a:pt x="0" y="66"/>
                    </a:lnTo>
                    <a:lnTo>
                      <a:pt x="5" y="58"/>
                    </a:lnTo>
                    <a:lnTo>
                      <a:pt x="3" y="49"/>
                    </a:lnTo>
                    <a:lnTo>
                      <a:pt x="2" y="46"/>
                    </a:lnTo>
                    <a:lnTo>
                      <a:pt x="3" y="43"/>
                    </a:lnTo>
                    <a:lnTo>
                      <a:pt x="10" y="43"/>
                    </a:lnTo>
                    <a:lnTo>
                      <a:pt x="13" y="40"/>
                    </a:lnTo>
                    <a:lnTo>
                      <a:pt x="20" y="40"/>
                    </a:lnTo>
                    <a:lnTo>
                      <a:pt x="26" y="35"/>
                    </a:lnTo>
                    <a:lnTo>
                      <a:pt x="28" y="34"/>
                    </a:lnTo>
                    <a:lnTo>
                      <a:pt x="31" y="25"/>
                    </a:lnTo>
                    <a:lnTo>
                      <a:pt x="40" y="17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5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46" y="7"/>
                    </a:lnTo>
                    <a:lnTo>
                      <a:pt x="50" y="10"/>
                    </a:lnTo>
                    <a:lnTo>
                      <a:pt x="54" y="22"/>
                    </a:lnTo>
                    <a:lnTo>
                      <a:pt x="6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3" name="Freeform 2330">
                <a:extLst>
                  <a:ext uri="{FF2B5EF4-FFF2-40B4-BE49-F238E27FC236}">
                    <a16:creationId xmlns:a16="http://schemas.microsoft.com/office/drawing/2014/main" id="{86C6B0F6-4AA4-2DFF-086C-4E878A758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939"/>
                <a:ext cx="36" cy="37"/>
              </a:xfrm>
              <a:custGeom>
                <a:avLst/>
                <a:gdLst>
                  <a:gd name="T0" fmla="*/ 60 w 72"/>
                  <a:gd name="T1" fmla="*/ 26 h 75"/>
                  <a:gd name="T2" fmla="*/ 63 w 72"/>
                  <a:gd name="T3" fmla="*/ 29 h 75"/>
                  <a:gd name="T4" fmla="*/ 60 w 72"/>
                  <a:gd name="T5" fmla="*/ 34 h 75"/>
                  <a:gd name="T6" fmla="*/ 63 w 72"/>
                  <a:gd name="T7" fmla="*/ 37 h 75"/>
                  <a:gd name="T8" fmla="*/ 64 w 72"/>
                  <a:gd name="T9" fmla="*/ 43 h 75"/>
                  <a:gd name="T10" fmla="*/ 72 w 72"/>
                  <a:gd name="T11" fmla="*/ 51 h 75"/>
                  <a:gd name="T12" fmla="*/ 70 w 72"/>
                  <a:gd name="T13" fmla="*/ 60 h 75"/>
                  <a:gd name="T14" fmla="*/ 66 w 72"/>
                  <a:gd name="T15" fmla="*/ 63 h 75"/>
                  <a:gd name="T16" fmla="*/ 57 w 72"/>
                  <a:gd name="T17" fmla="*/ 57 h 75"/>
                  <a:gd name="T18" fmla="*/ 54 w 72"/>
                  <a:gd name="T19" fmla="*/ 60 h 75"/>
                  <a:gd name="T20" fmla="*/ 44 w 72"/>
                  <a:gd name="T21" fmla="*/ 58 h 75"/>
                  <a:gd name="T22" fmla="*/ 37 w 72"/>
                  <a:gd name="T23" fmla="*/ 63 h 75"/>
                  <a:gd name="T24" fmla="*/ 32 w 72"/>
                  <a:gd name="T25" fmla="*/ 63 h 75"/>
                  <a:gd name="T26" fmla="*/ 23 w 72"/>
                  <a:gd name="T27" fmla="*/ 69 h 75"/>
                  <a:gd name="T28" fmla="*/ 19 w 72"/>
                  <a:gd name="T29" fmla="*/ 70 h 75"/>
                  <a:gd name="T30" fmla="*/ 14 w 72"/>
                  <a:gd name="T31" fmla="*/ 75 h 75"/>
                  <a:gd name="T32" fmla="*/ 0 w 72"/>
                  <a:gd name="T33" fmla="*/ 67 h 75"/>
                  <a:gd name="T34" fmla="*/ 0 w 72"/>
                  <a:gd name="T35" fmla="*/ 66 h 75"/>
                  <a:gd name="T36" fmla="*/ 5 w 72"/>
                  <a:gd name="T37" fmla="*/ 58 h 75"/>
                  <a:gd name="T38" fmla="*/ 3 w 72"/>
                  <a:gd name="T39" fmla="*/ 49 h 75"/>
                  <a:gd name="T40" fmla="*/ 2 w 72"/>
                  <a:gd name="T41" fmla="*/ 46 h 75"/>
                  <a:gd name="T42" fmla="*/ 3 w 72"/>
                  <a:gd name="T43" fmla="*/ 43 h 75"/>
                  <a:gd name="T44" fmla="*/ 10 w 72"/>
                  <a:gd name="T45" fmla="*/ 43 h 75"/>
                  <a:gd name="T46" fmla="*/ 13 w 72"/>
                  <a:gd name="T47" fmla="*/ 40 h 75"/>
                  <a:gd name="T48" fmla="*/ 20 w 72"/>
                  <a:gd name="T49" fmla="*/ 40 h 75"/>
                  <a:gd name="T50" fmla="*/ 26 w 72"/>
                  <a:gd name="T51" fmla="*/ 35 h 75"/>
                  <a:gd name="T52" fmla="*/ 28 w 72"/>
                  <a:gd name="T53" fmla="*/ 34 h 75"/>
                  <a:gd name="T54" fmla="*/ 31 w 72"/>
                  <a:gd name="T55" fmla="*/ 25 h 75"/>
                  <a:gd name="T56" fmla="*/ 40 w 72"/>
                  <a:gd name="T57" fmla="*/ 17 h 75"/>
                  <a:gd name="T58" fmla="*/ 37 w 72"/>
                  <a:gd name="T59" fmla="*/ 13 h 75"/>
                  <a:gd name="T60" fmla="*/ 35 w 72"/>
                  <a:gd name="T61" fmla="*/ 7 h 75"/>
                  <a:gd name="T62" fmla="*/ 31 w 72"/>
                  <a:gd name="T63" fmla="*/ 5 h 75"/>
                  <a:gd name="T64" fmla="*/ 40 w 72"/>
                  <a:gd name="T65" fmla="*/ 0 h 75"/>
                  <a:gd name="T66" fmla="*/ 46 w 72"/>
                  <a:gd name="T67" fmla="*/ 2 h 75"/>
                  <a:gd name="T68" fmla="*/ 46 w 72"/>
                  <a:gd name="T69" fmla="*/ 7 h 75"/>
                  <a:gd name="T70" fmla="*/ 50 w 72"/>
                  <a:gd name="T71" fmla="*/ 10 h 75"/>
                  <a:gd name="T72" fmla="*/ 54 w 72"/>
                  <a:gd name="T73" fmla="*/ 22 h 75"/>
                  <a:gd name="T74" fmla="*/ 60 w 72"/>
                  <a:gd name="T75" fmla="*/ 26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5">
                    <a:moveTo>
                      <a:pt x="60" y="26"/>
                    </a:moveTo>
                    <a:lnTo>
                      <a:pt x="63" y="29"/>
                    </a:lnTo>
                    <a:lnTo>
                      <a:pt x="60" y="34"/>
                    </a:lnTo>
                    <a:lnTo>
                      <a:pt x="63" y="37"/>
                    </a:lnTo>
                    <a:lnTo>
                      <a:pt x="64" y="43"/>
                    </a:lnTo>
                    <a:lnTo>
                      <a:pt x="72" y="51"/>
                    </a:lnTo>
                    <a:lnTo>
                      <a:pt x="70" y="60"/>
                    </a:lnTo>
                    <a:lnTo>
                      <a:pt x="66" y="63"/>
                    </a:lnTo>
                    <a:lnTo>
                      <a:pt x="57" y="57"/>
                    </a:lnTo>
                    <a:lnTo>
                      <a:pt x="54" y="60"/>
                    </a:lnTo>
                    <a:lnTo>
                      <a:pt x="44" y="58"/>
                    </a:lnTo>
                    <a:lnTo>
                      <a:pt x="37" y="63"/>
                    </a:lnTo>
                    <a:lnTo>
                      <a:pt x="32" y="63"/>
                    </a:lnTo>
                    <a:lnTo>
                      <a:pt x="23" y="69"/>
                    </a:lnTo>
                    <a:lnTo>
                      <a:pt x="19" y="70"/>
                    </a:lnTo>
                    <a:lnTo>
                      <a:pt x="14" y="75"/>
                    </a:lnTo>
                    <a:lnTo>
                      <a:pt x="0" y="67"/>
                    </a:lnTo>
                    <a:lnTo>
                      <a:pt x="0" y="66"/>
                    </a:lnTo>
                    <a:lnTo>
                      <a:pt x="5" y="58"/>
                    </a:lnTo>
                    <a:lnTo>
                      <a:pt x="3" y="49"/>
                    </a:lnTo>
                    <a:lnTo>
                      <a:pt x="2" y="46"/>
                    </a:lnTo>
                    <a:lnTo>
                      <a:pt x="3" y="43"/>
                    </a:lnTo>
                    <a:lnTo>
                      <a:pt x="10" y="43"/>
                    </a:lnTo>
                    <a:lnTo>
                      <a:pt x="13" y="40"/>
                    </a:lnTo>
                    <a:lnTo>
                      <a:pt x="20" y="40"/>
                    </a:lnTo>
                    <a:lnTo>
                      <a:pt x="26" y="35"/>
                    </a:lnTo>
                    <a:lnTo>
                      <a:pt x="28" y="34"/>
                    </a:lnTo>
                    <a:lnTo>
                      <a:pt x="31" y="25"/>
                    </a:lnTo>
                    <a:lnTo>
                      <a:pt x="40" y="17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5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46" y="7"/>
                    </a:lnTo>
                    <a:lnTo>
                      <a:pt x="50" y="10"/>
                    </a:lnTo>
                    <a:lnTo>
                      <a:pt x="54" y="22"/>
                    </a:lnTo>
                    <a:lnTo>
                      <a:pt x="6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4" name="Freeform 2331">
                <a:extLst>
                  <a:ext uri="{FF2B5EF4-FFF2-40B4-BE49-F238E27FC236}">
                    <a16:creationId xmlns:a16="http://schemas.microsoft.com/office/drawing/2014/main" id="{34822566-6566-77C0-717F-C85DCA102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011"/>
                <a:ext cx="110" cy="106"/>
              </a:xfrm>
              <a:custGeom>
                <a:avLst/>
                <a:gdLst>
                  <a:gd name="T0" fmla="*/ 111 w 220"/>
                  <a:gd name="T1" fmla="*/ 6 h 213"/>
                  <a:gd name="T2" fmla="*/ 90 w 220"/>
                  <a:gd name="T3" fmla="*/ 14 h 213"/>
                  <a:gd name="T4" fmla="*/ 82 w 220"/>
                  <a:gd name="T5" fmla="*/ 20 h 213"/>
                  <a:gd name="T6" fmla="*/ 72 w 220"/>
                  <a:gd name="T7" fmla="*/ 16 h 213"/>
                  <a:gd name="T8" fmla="*/ 57 w 220"/>
                  <a:gd name="T9" fmla="*/ 28 h 213"/>
                  <a:gd name="T10" fmla="*/ 44 w 220"/>
                  <a:gd name="T11" fmla="*/ 35 h 213"/>
                  <a:gd name="T12" fmla="*/ 52 w 220"/>
                  <a:gd name="T13" fmla="*/ 47 h 213"/>
                  <a:gd name="T14" fmla="*/ 44 w 220"/>
                  <a:gd name="T15" fmla="*/ 49 h 213"/>
                  <a:gd name="T16" fmla="*/ 43 w 220"/>
                  <a:gd name="T17" fmla="*/ 60 h 213"/>
                  <a:gd name="T18" fmla="*/ 49 w 220"/>
                  <a:gd name="T19" fmla="*/ 67 h 213"/>
                  <a:gd name="T20" fmla="*/ 46 w 220"/>
                  <a:gd name="T21" fmla="*/ 87 h 213"/>
                  <a:gd name="T22" fmla="*/ 41 w 220"/>
                  <a:gd name="T23" fmla="*/ 96 h 213"/>
                  <a:gd name="T24" fmla="*/ 31 w 220"/>
                  <a:gd name="T25" fmla="*/ 122 h 213"/>
                  <a:gd name="T26" fmla="*/ 19 w 220"/>
                  <a:gd name="T27" fmla="*/ 137 h 213"/>
                  <a:gd name="T28" fmla="*/ 10 w 220"/>
                  <a:gd name="T29" fmla="*/ 146 h 213"/>
                  <a:gd name="T30" fmla="*/ 8 w 220"/>
                  <a:gd name="T31" fmla="*/ 152 h 213"/>
                  <a:gd name="T32" fmla="*/ 6 w 220"/>
                  <a:gd name="T33" fmla="*/ 169 h 213"/>
                  <a:gd name="T34" fmla="*/ 16 w 220"/>
                  <a:gd name="T35" fmla="*/ 183 h 213"/>
                  <a:gd name="T36" fmla="*/ 20 w 220"/>
                  <a:gd name="T37" fmla="*/ 195 h 213"/>
                  <a:gd name="T38" fmla="*/ 25 w 220"/>
                  <a:gd name="T39" fmla="*/ 209 h 213"/>
                  <a:gd name="T40" fmla="*/ 40 w 220"/>
                  <a:gd name="T41" fmla="*/ 212 h 213"/>
                  <a:gd name="T42" fmla="*/ 52 w 220"/>
                  <a:gd name="T43" fmla="*/ 207 h 213"/>
                  <a:gd name="T44" fmla="*/ 67 w 220"/>
                  <a:gd name="T45" fmla="*/ 207 h 213"/>
                  <a:gd name="T46" fmla="*/ 79 w 220"/>
                  <a:gd name="T47" fmla="*/ 205 h 213"/>
                  <a:gd name="T48" fmla="*/ 101 w 220"/>
                  <a:gd name="T49" fmla="*/ 196 h 213"/>
                  <a:gd name="T50" fmla="*/ 114 w 220"/>
                  <a:gd name="T51" fmla="*/ 205 h 213"/>
                  <a:gd name="T52" fmla="*/ 122 w 220"/>
                  <a:gd name="T53" fmla="*/ 207 h 213"/>
                  <a:gd name="T54" fmla="*/ 132 w 220"/>
                  <a:gd name="T55" fmla="*/ 213 h 213"/>
                  <a:gd name="T56" fmla="*/ 146 w 220"/>
                  <a:gd name="T57" fmla="*/ 204 h 213"/>
                  <a:gd name="T58" fmla="*/ 155 w 220"/>
                  <a:gd name="T59" fmla="*/ 192 h 213"/>
                  <a:gd name="T60" fmla="*/ 161 w 220"/>
                  <a:gd name="T61" fmla="*/ 199 h 213"/>
                  <a:gd name="T62" fmla="*/ 166 w 220"/>
                  <a:gd name="T63" fmla="*/ 189 h 213"/>
                  <a:gd name="T64" fmla="*/ 176 w 220"/>
                  <a:gd name="T65" fmla="*/ 180 h 213"/>
                  <a:gd name="T66" fmla="*/ 198 w 220"/>
                  <a:gd name="T67" fmla="*/ 174 h 213"/>
                  <a:gd name="T68" fmla="*/ 198 w 220"/>
                  <a:gd name="T69" fmla="*/ 160 h 213"/>
                  <a:gd name="T70" fmla="*/ 204 w 220"/>
                  <a:gd name="T71" fmla="*/ 152 h 213"/>
                  <a:gd name="T72" fmla="*/ 211 w 220"/>
                  <a:gd name="T73" fmla="*/ 145 h 213"/>
                  <a:gd name="T74" fmla="*/ 219 w 220"/>
                  <a:gd name="T75" fmla="*/ 137 h 213"/>
                  <a:gd name="T76" fmla="*/ 207 w 220"/>
                  <a:gd name="T77" fmla="*/ 128 h 213"/>
                  <a:gd name="T78" fmla="*/ 198 w 220"/>
                  <a:gd name="T79" fmla="*/ 120 h 213"/>
                  <a:gd name="T80" fmla="*/ 183 w 220"/>
                  <a:gd name="T81" fmla="*/ 110 h 213"/>
                  <a:gd name="T82" fmla="*/ 193 w 220"/>
                  <a:gd name="T83" fmla="*/ 102 h 213"/>
                  <a:gd name="T84" fmla="*/ 193 w 220"/>
                  <a:gd name="T85" fmla="*/ 85 h 213"/>
                  <a:gd name="T86" fmla="*/ 181 w 220"/>
                  <a:gd name="T87" fmla="*/ 79 h 213"/>
                  <a:gd name="T88" fmla="*/ 170 w 220"/>
                  <a:gd name="T89" fmla="*/ 78 h 213"/>
                  <a:gd name="T90" fmla="*/ 155 w 220"/>
                  <a:gd name="T91" fmla="*/ 79 h 213"/>
                  <a:gd name="T92" fmla="*/ 143 w 220"/>
                  <a:gd name="T93" fmla="*/ 78 h 213"/>
                  <a:gd name="T94" fmla="*/ 126 w 220"/>
                  <a:gd name="T95" fmla="*/ 82 h 213"/>
                  <a:gd name="T96" fmla="*/ 134 w 220"/>
                  <a:gd name="T97" fmla="*/ 66 h 213"/>
                  <a:gd name="T98" fmla="*/ 134 w 220"/>
                  <a:gd name="T99" fmla="*/ 57 h 213"/>
                  <a:gd name="T100" fmla="*/ 142 w 220"/>
                  <a:gd name="T101" fmla="*/ 43 h 213"/>
                  <a:gd name="T102" fmla="*/ 137 w 220"/>
                  <a:gd name="T103" fmla="*/ 31 h 213"/>
                  <a:gd name="T104" fmla="*/ 135 w 220"/>
                  <a:gd name="T105" fmla="*/ 20 h 213"/>
                  <a:gd name="T106" fmla="*/ 137 w 220"/>
                  <a:gd name="T107" fmla="*/ 6 h 213"/>
                  <a:gd name="T108" fmla="*/ 128 w 220"/>
                  <a:gd name="T10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0" h="213">
                    <a:moveTo>
                      <a:pt x="123" y="3"/>
                    </a:moveTo>
                    <a:lnTo>
                      <a:pt x="111" y="6"/>
                    </a:lnTo>
                    <a:lnTo>
                      <a:pt x="108" y="8"/>
                    </a:lnTo>
                    <a:lnTo>
                      <a:pt x="90" y="14"/>
                    </a:lnTo>
                    <a:lnTo>
                      <a:pt x="88" y="22"/>
                    </a:lnTo>
                    <a:lnTo>
                      <a:pt x="82" y="20"/>
                    </a:lnTo>
                    <a:lnTo>
                      <a:pt x="75" y="22"/>
                    </a:lnTo>
                    <a:lnTo>
                      <a:pt x="72" y="16"/>
                    </a:lnTo>
                    <a:lnTo>
                      <a:pt x="67" y="20"/>
                    </a:lnTo>
                    <a:lnTo>
                      <a:pt x="57" y="28"/>
                    </a:lnTo>
                    <a:lnTo>
                      <a:pt x="52" y="34"/>
                    </a:lnTo>
                    <a:lnTo>
                      <a:pt x="44" y="35"/>
                    </a:lnTo>
                    <a:lnTo>
                      <a:pt x="47" y="43"/>
                    </a:lnTo>
                    <a:lnTo>
                      <a:pt x="52" y="47"/>
                    </a:lnTo>
                    <a:lnTo>
                      <a:pt x="49" y="52"/>
                    </a:lnTo>
                    <a:lnTo>
                      <a:pt x="44" y="49"/>
                    </a:lnTo>
                    <a:lnTo>
                      <a:pt x="47" y="55"/>
                    </a:lnTo>
                    <a:lnTo>
                      <a:pt x="43" y="60"/>
                    </a:lnTo>
                    <a:lnTo>
                      <a:pt x="44" y="63"/>
                    </a:lnTo>
                    <a:lnTo>
                      <a:pt x="49" y="67"/>
                    </a:lnTo>
                    <a:lnTo>
                      <a:pt x="46" y="70"/>
                    </a:lnTo>
                    <a:lnTo>
                      <a:pt x="46" y="87"/>
                    </a:lnTo>
                    <a:lnTo>
                      <a:pt x="40" y="93"/>
                    </a:lnTo>
                    <a:lnTo>
                      <a:pt x="41" y="96"/>
                    </a:lnTo>
                    <a:lnTo>
                      <a:pt x="34" y="107"/>
                    </a:lnTo>
                    <a:lnTo>
                      <a:pt x="31" y="122"/>
                    </a:lnTo>
                    <a:lnTo>
                      <a:pt x="31" y="126"/>
                    </a:lnTo>
                    <a:lnTo>
                      <a:pt x="19" y="137"/>
                    </a:lnTo>
                    <a:lnTo>
                      <a:pt x="16" y="143"/>
                    </a:lnTo>
                    <a:lnTo>
                      <a:pt x="10" y="146"/>
                    </a:lnTo>
                    <a:lnTo>
                      <a:pt x="6" y="149"/>
                    </a:lnTo>
                    <a:lnTo>
                      <a:pt x="8" y="152"/>
                    </a:lnTo>
                    <a:lnTo>
                      <a:pt x="8" y="161"/>
                    </a:lnTo>
                    <a:lnTo>
                      <a:pt x="6" y="169"/>
                    </a:lnTo>
                    <a:lnTo>
                      <a:pt x="0" y="180"/>
                    </a:lnTo>
                    <a:lnTo>
                      <a:pt x="16" y="183"/>
                    </a:lnTo>
                    <a:lnTo>
                      <a:pt x="17" y="189"/>
                    </a:lnTo>
                    <a:lnTo>
                      <a:pt x="20" y="195"/>
                    </a:lnTo>
                    <a:lnTo>
                      <a:pt x="23" y="207"/>
                    </a:lnTo>
                    <a:lnTo>
                      <a:pt x="25" y="209"/>
                    </a:lnTo>
                    <a:lnTo>
                      <a:pt x="37" y="207"/>
                    </a:lnTo>
                    <a:lnTo>
                      <a:pt x="40" y="212"/>
                    </a:lnTo>
                    <a:lnTo>
                      <a:pt x="52" y="209"/>
                    </a:lnTo>
                    <a:lnTo>
                      <a:pt x="52" y="207"/>
                    </a:lnTo>
                    <a:lnTo>
                      <a:pt x="61" y="205"/>
                    </a:lnTo>
                    <a:lnTo>
                      <a:pt x="67" y="207"/>
                    </a:lnTo>
                    <a:lnTo>
                      <a:pt x="72" y="204"/>
                    </a:lnTo>
                    <a:lnTo>
                      <a:pt x="79" y="205"/>
                    </a:lnTo>
                    <a:lnTo>
                      <a:pt x="87" y="201"/>
                    </a:lnTo>
                    <a:lnTo>
                      <a:pt x="101" y="196"/>
                    </a:lnTo>
                    <a:lnTo>
                      <a:pt x="102" y="205"/>
                    </a:lnTo>
                    <a:lnTo>
                      <a:pt x="114" y="205"/>
                    </a:lnTo>
                    <a:lnTo>
                      <a:pt x="116" y="207"/>
                    </a:lnTo>
                    <a:lnTo>
                      <a:pt x="122" y="207"/>
                    </a:lnTo>
                    <a:lnTo>
                      <a:pt x="123" y="213"/>
                    </a:lnTo>
                    <a:lnTo>
                      <a:pt x="132" y="213"/>
                    </a:lnTo>
                    <a:lnTo>
                      <a:pt x="140" y="210"/>
                    </a:lnTo>
                    <a:lnTo>
                      <a:pt x="146" y="204"/>
                    </a:lnTo>
                    <a:lnTo>
                      <a:pt x="151" y="204"/>
                    </a:lnTo>
                    <a:lnTo>
                      <a:pt x="155" y="192"/>
                    </a:lnTo>
                    <a:lnTo>
                      <a:pt x="161" y="193"/>
                    </a:lnTo>
                    <a:lnTo>
                      <a:pt x="161" y="199"/>
                    </a:lnTo>
                    <a:lnTo>
                      <a:pt x="164" y="201"/>
                    </a:lnTo>
                    <a:lnTo>
                      <a:pt x="166" y="189"/>
                    </a:lnTo>
                    <a:lnTo>
                      <a:pt x="176" y="183"/>
                    </a:lnTo>
                    <a:lnTo>
                      <a:pt x="176" y="180"/>
                    </a:lnTo>
                    <a:lnTo>
                      <a:pt x="192" y="177"/>
                    </a:lnTo>
                    <a:lnTo>
                      <a:pt x="198" y="174"/>
                    </a:lnTo>
                    <a:lnTo>
                      <a:pt x="199" y="166"/>
                    </a:lnTo>
                    <a:lnTo>
                      <a:pt x="198" y="160"/>
                    </a:lnTo>
                    <a:lnTo>
                      <a:pt x="207" y="155"/>
                    </a:lnTo>
                    <a:lnTo>
                      <a:pt x="204" y="152"/>
                    </a:lnTo>
                    <a:lnTo>
                      <a:pt x="207" y="146"/>
                    </a:lnTo>
                    <a:lnTo>
                      <a:pt x="211" y="145"/>
                    </a:lnTo>
                    <a:lnTo>
                      <a:pt x="210" y="137"/>
                    </a:lnTo>
                    <a:lnTo>
                      <a:pt x="219" y="137"/>
                    </a:lnTo>
                    <a:lnTo>
                      <a:pt x="220" y="131"/>
                    </a:lnTo>
                    <a:lnTo>
                      <a:pt x="207" y="128"/>
                    </a:lnTo>
                    <a:lnTo>
                      <a:pt x="207" y="125"/>
                    </a:lnTo>
                    <a:lnTo>
                      <a:pt x="198" y="120"/>
                    </a:lnTo>
                    <a:lnTo>
                      <a:pt x="190" y="114"/>
                    </a:lnTo>
                    <a:lnTo>
                      <a:pt x="183" y="110"/>
                    </a:lnTo>
                    <a:lnTo>
                      <a:pt x="192" y="107"/>
                    </a:lnTo>
                    <a:lnTo>
                      <a:pt x="193" y="102"/>
                    </a:lnTo>
                    <a:lnTo>
                      <a:pt x="189" y="98"/>
                    </a:lnTo>
                    <a:lnTo>
                      <a:pt x="193" y="85"/>
                    </a:lnTo>
                    <a:lnTo>
                      <a:pt x="190" y="82"/>
                    </a:lnTo>
                    <a:lnTo>
                      <a:pt x="181" y="79"/>
                    </a:lnTo>
                    <a:lnTo>
                      <a:pt x="175" y="81"/>
                    </a:lnTo>
                    <a:lnTo>
                      <a:pt x="170" y="78"/>
                    </a:lnTo>
                    <a:lnTo>
                      <a:pt x="161" y="81"/>
                    </a:lnTo>
                    <a:lnTo>
                      <a:pt x="155" y="79"/>
                    </a:lnTo>
                    <a:lnTo>
                      <a:pt x="149" y="76"/>
                    </a:lnTo>
                    <a:lnTo>
                      <a:pt x="143" y="78"/>
                    </a:lnTo>
                    <a:lnTo>
                      <a:pt x="134" y="85"/>
                    </a:lnTo>
                    <a:lnTo>
                      <a:pt x="126" y="82"/>
                    </a:lnTo>
                    <a:lnTo>
                      <a:pt x="126" y="79"/>
                    </a:lnTo>
                    <a:lnTo>
                      <a:pt x="134" y="66"/>
                    </a:lnTo>
                    <a:lnTo>
                      <a:pt x="134" y="61"/>
                    </a:lnTo>
                    <a:lnTo>
                      <a:pt x="134" y="57"/>
                    </a:lnTo>
                    <a:lnTo>
                      <a:pt x="140" y="49"/>
                    </a:lnTo>
                    <a:lnTo>
                      <a:pt x="142" y="43"/>
                    </a:lnTo>
                    <a:lnTo>
                      <a:pt x="137" y="40"/>
                    </a:lnTo>
                    <a:lnTo>
                      <a:pt x="137" y="31"/>
                    </a:lnTo>
                    <a:lnTo>
                      <a:pt x="139" y="23"/>
                    </a:lnTo>
                    <a:lnTo>
                      <a:pt x="135" y="20"/>
                    </a:lnTo>
                    <a:lnTo>
                      <a:pt x="134" y="9"/>
                    </a:lnTo>
                    <a:lnTo>
                      <a:pt x="137" y="6"/>
                    </a:lnTo>
                    <a:lnTo>
                      <a:pt x="137" y="2"/>
                    </a:lnTo>
                    <a:lnTo>
                      <a:pt x="128" y="0"/>
                    </a:lnTo>
                    <a:lnTo>
                      <a:pt x="123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5" name="Freeform 2332">
                <a:extLst>
                  <a:ext uri="{FF2B5EF4-FFF2-40B4-BE49-F238E27FC236}">
                    <a16:creationId xmlns:a16="http://schemas.microsoft.com/office/drawing/2014/main" id="{3F3BB9F6-01A6-C61B-24A4-79613B902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011"/>
                <a:ext cx="110" cy="106"/>
              </a:xfrm>
              <a:custGeom>
                <a:avLst/>
                <a:gdLst>
                  <a:gd name="T0" fmla="*/ 128 w 220"/>
                  <a:gd name="T1" fmla="*/ 0 h 213"/>
                  <a:gd name="T2" fmla="*/ 137 w 220"/>
                  <a:gd name="T3" fmla="*/ 6 h 213"/>
                  <a:gd name="T4" fmla="*/ 135 w 220"/>
                  <a:gd name="T5" fmla="*/ 20 h 213"/>
                  <a:gd name="T6" fmla="*/ 137 w 220"/>
                  <a:gd name="T7" fmla="*/ 31 h 213"/>
                  <a:gd name="T8" fmla="*/ 142 w 220"/>
                  <a:gd name="T9" fmla="*/ 43 h 213"/>
                  <a:gd name="T10" fmla="*/ 134 w 220"/>
                  <a:gd name="T11" fmla="*/ 57 h 213"/>
                  <a:gd name="T12" fmla="*/ 134 w 220"/>
                  <a:gd name="T13" fmla="*/ 66 h 213"/>
                  <a:gd name="T14" fmla="*/ 126 w 220"/>
                  <a:gd name="T15" fmla="*/ 82 h 213"/>
                  <a:gd name="T16" fmla="*/ 143 w 220"/>
                  <a:gd name="T17" fmla="*/ 78 h 213"/>
                  <a:gd name="T18" fmla="*/ 155 w 220"/>
                  <a:gd name="T19" fmla="*/ 79 h 213"/>
                  <a:gd name="T20" fmla="*/ 170 w 220"/>
                  <a:gd name="T21" fmla="*/ 78 h 213"/>
                  <a:gd name="T22" fmla="*/ 181 w 220"/>
                  <a:gd name="T23" fmla="*/ 79 h 213"/>
                  <a:gd name="T24" fmla="*/ 193 w 220"/>
                  <a:gd name="T25" fmla="*/ 85 h 213"/>
                  <a:gd name="T26" fmla="*/ 193 w 220"/>
                  <a:gd name="T27" fmla="*/ 102 h 213"/>
                  <a:gd name="T28" fmla="*/ 183 w 220"/>
                  <a:gd name="T29" fmla="*/ 110 h 213"/>
                  <a:gd name="T30" fmla="*/ 198 w 220"/>
                  <a:gd name="T31" fmla="*/ 120 h 213"/>
                  <a:gd name="T32" fmla="*/ 207 w 220"/>
                  <a:gd name="T33" fmla="*/ 128 h 213"/>
                  <a:gd name="T34" fmla="*/ 219 w 220"/>
                  <a:gd name="T35" fmla="*/ 137 h 213"/>
                  <a:gd name="T36" fmla="*/ 211 w 220"/>
                  <a:gd name="T37" fmla="*/ 145 h 213"/>
                  <a:gd name="T38" fmla="*/ 204 w 220"/>
                  <a:gd name="T39" fmla="*/ 152 h 213"/>
                  <a:gd name="T40" fmla="*/ 198 w 220"/>
                  <a:gd name="T41" fmla="*/ 160 h 213"/>
                  <a:gd name="T42" fmla="*/ 198 w 220"/>
                  <a:gd name="T43" fmla="*/ 174 h 213"/>
                  <a:gd name="T44" fmla="*/ 176 w 220"/>
                  <a:gd name="T45" fmla="*/ 180 h 213"/>
                  <a:gd name="T46" fmla="*/ 166 w 220"/>
                  <a:gd name="T47" fmla="*/ 189 h 213"/>
                  <a:gd name="T48" fmla="*/ 161 w 220"/>
                  <a:gd name="T49" fmla="*/ 199 h 213"/>
                  <a:gd name="T50" fmla="*/ 155 w 220"/>
                  <a:gd name="T51" fmla="*/ 192 h 213"/>
                  <a:gd name="T52" fmla="*/ 146 w 220"/>
                  <a:gd name="T53" fmla="*/ 204 h 213"/>
                  <a:gd name="T54" fmla="*/ 132 w 220"/>
                  <a:gd name="T55" fmla="*/ 213 h 213"/>
                  <a:gd name="T56" fmla="*/ 122 w 220"/>
                  <a:gd name="T57" fmla="*/ 207 h 213"/>
                  <a:gd name="T58" fmla="*/ 114 w 220"/>
                  <a:gd name="T59" fmla="*/ 205 h 213"/>
                  <a:gd name="T60" fmla="*/ 101 w 220"/>
                  <a:gd name="T61" fmla="*/ 196 h 213"/>
                  <a:gd name="T62" fmla="*/ 79 w 220"/>
                  <a:gd name="T63" fmla="*/ 205 h 213"/>
                  <a:gd name="T64" fmla="*/ 67 w 220"/>
                  <a:gd name="T65" fmla="*/ 207 h 213"/>
                  <a:gd name="T66" fmla="*/ 52 w 220"/>
                  <a:gd name="T67" fmla="*/ 207 h 213"/>
                  <a:gd name="T68" fmla="*/ 40 w 220"/>
                  <a:gd name="T69" fmla="*/ 212 h 213"/>
                  <a:gd name="T70" fmla="*/ 25 w 220"/>
                  <a:gd name="T71" fmla="*/ 209 h 213"/>
                  <a:gd name="T72" fmla="*/ 20 w 220"/>
                  <a:gd name="T73" fmla="*/ 195 h 213"/>
                  <a:gd name="T74" fmla="*/ 16 w 220"/>
                  <a:gd name="T75" fmla="*/ 183 h 213"/>
                  <a:gd name="T76" fmla="*/ 6 w 220"/>
                  <a:gd name="T77" fmla="*/ 169 h 213"/>
                  <a:gd name="T78" fmla="*/ 8 w 220"/>
                  <a:gd name="T79" fmla="*/ 152 h 213"/>
                  <a:gd name="T80" fmla="*/ 10 w 220"/>
                  <a:gd name="T81" fmla="*/ 146 h 213"/>
                  <a:gd name="T82" fmla="*/ 19 w 220"/>
                  <a:gd name="T83" fmla="*/ 137 h 213"/>
                  <a:gd name="T84" fmla="*/ 31 w 220"/>
                  <a:gd name="T85" fmla="*/ 122 h 213"/>
                  <a:gd name="T86" fmla="*/ 41 w 220"/>
                  <a:gd name="T87" fmla="*/ 96 h 213"/>
                  <a:gd name="T88" fmla="*/ 46 w 220"/>
                  <a:gd name="T89" fmla="*/ 87 h 213"/>
                  <a:gd name="T90" fmla="*/ 49 w 220"/>
                  <a:gd name="T91" fmla="*/ 67 h 213"/>
                  <a:gd name="T92" fmla="*/ 43 w 220"/>
                  <a:gd name="T93" fmla="*/ 60 h 213"/>
                  <a:gd name="T94" fmla="*/ 44 w 220"/>
                  <a:gd name="T95" fmla="*/ 49 h 213"/>
                  <a:gd name="T96" fmla="*/ 52 w 220"/>
                  <a:gd name="T97" fmla="*/ 47 h 213"/>
                  <a:gd name="T98" fmla="*/ 44 w 220"/>
                  <a:gd name="T99" fmla="*/ 35 h 213"/>
                  <a:gd name="T100" fmla="*/ 57 w 220"/>
                  <a:gd name="T101" fmla="*/ 28 h 213"/>
                  <a:gd name="T102" fmla="*/ 72 w 220"/>
                  <a:gd name="T103" fmla="*/ 16 h 213"/>
                  <a:gd name="T104" fmla="*/ 82 w 220"/>
                  <a:gd name="T105" fmla="*/ 20 h 213"/>
                  <a:gd name="T106" fmla="*/ 90 w 220"/>
                  <a:gd name="T107" fmla="*/ 14 h 213"/>
                  <a:gd name="T108" fmla="*/ 111 w 220"/>
                  <a:gd name="T109" fmla="*/ 6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0" h="213">
                    <a:moveTo>
                      <a:pt x="123" y="3"/>
                    </a:moveTo>
                    <a:lnTo>
                      <a:pt x="128" y="0"/>
                    </a:lnTo>
                    <a:lnTo>
                      <a:pt x="137" y="2"/>
                    </a:lnTo>
                    <a:lnTo>
                      <a:pt x="137" y="6"/>
                    </a:lnTo>
                    <a:lnTo>
                      <a:pt x="134" y="9"/>
                    </a:lnTo>
                    <a:lnTo>
                      <a:pt x="135" y="20"/>
                    </a:lnTo>
                    <a:lnTo>
                      <a:pt x="139" y="23"/>
                    </a:lnTo>
                    <a:lnTo>
                      <a:pt x="137" y="31"/>
                    </a:lnTo>
                    <a:lnTo>
                      <a:pt x="137" y="40"/>
                    </a:lnTo>
                    <a:lnTo>
                      <a:pt x="142" y="43"/>
                    </a:lnTo>
                    <a:lnTo>
                      <a:pt x="140" y="49"/>
                    </a:lnTo>
                    <a:lnTo>
                      <a:pt x="134" y="57"/>
                    </a:lnTo>
                    <a:lnTo>
                      <a:pt x="134" y="61"/>
                    </a:lnTo>
                    <a:lnTo>
                      <a:pt x="134" y="66"/>
                    </a:lnTo>
                    <a:lnTo>
                      <a:pt x="126" y="79"/>
                    </a:lnTo>
                    <a:lnTo>
                      <a:pt x="126" y="82"/>
                    </a:lnTo>
                    <a:lnTo>
                      <a:pt x="134" y="85"/>
                    </a:lnTo>
                    <a:lnTo>
                      <a:pt x="143" y="78"/>
                    </a:lnTo>
                    <a:lnTo>
                      <a:pt x="149" y="76"/>
                    </a:lnTo>
                    <a:lnTo>
                      <a:pt x="155" y="79"/>
                    </a:lnTo>
                    <a:lnTo>
                      <a:pt x="161" y="81"/>
                    </a:lnTo>
                    <a:lnTo>
                      <a:pt x="170" y="78"/>
                    </a:lnTo>
                    <a:lnTo>
                      <a:pt x="175" y="81"/>
                    </a:lnTo>
                    <a:lnTo>
                      <a:pt x="181" y="79"/>
                    </a:lnTo>
                    <a:lnTo>
                      <a:pt x="190" y="82"/>
                    </a:lnTo>
                    <a:lnTo>
                      <a:pt x="193" y="85"/>
                    </a:lnTo>
                    <a:lnTo>
                      <a:pt x="189" y="98"/>
                    </a:lnTo>
                    <a:lnTo>
                      <a:pt x="193" y="102"/>
                    </a:lnTo>
                    <a:lnTo>
                      <a:pt x="192" y="107"/>
                    </a:lnTo>
                    <a:lnTo>
                      <a:pt x="183" y="110"/>
                    </a:lnTo>
                    <a:lnTo>
                      <a:pt x="190" y="114"/>
                    </a:lnTo>
                    <a:lnTo>
                      <a:pt x="198" y="120"/>
                    </a:lnTo>
                    <a:lnTo>
                      <a:pt x="207" y="125"/>
                    </a:lnTo>
                    <a:lnTo>
                      <a:pt x="207" y="128"/>
                    </a:lnTo>
                    <a:lnTo>
                      <a:pt x="220" y="131"/>
                    </a:lnTo>
                    <a:lnTo>
                      <a:pt x="219" y="137"/>
                    </a:lnTo>
                    <a:lnTo>
                      <a:pt x="210" y="137"/>
                    </a:lnTo>
                    <a:lnTo>
                      <a:pt x="211" y="145"/>
                    </a:lnTo>
                    <a:lnTo>
                      <a:pt x="207" y="146"/>
                    </a:lnTo>
                    <a:lnTo>
                      <a:pt x="204" y="152"/>
                    </a:lnTo>
                    <a:lnTo>
                      <a:pt x="207" y="155"/>
                    </a:lnTo>
                    <a:lnTo>
                      <a:pt x="198" y="160"/>
                    </a:lnTo>
                    <a:lnTo>
                      <a:pt x="199" y="166"/>
                    </a:lnTo>
                    <a:lnTo>
                      <a:pt x="198" y="174"/>
                    </a:lnTo>
                    <a:lnTo>
                      <a:pt x="192" y="177"/>
                    </a:lnTo>
                    <a:lnTo>
                      <a:pt x="176" y="180"/>
                    </a:lnTo>
                    <a:lnTo>
                      <a:pt x="176" y="183"/>
                    </a:lnTo>
                    <a:lnTo>
                      <a:pt x="166" y="189"/>
                    </a:lnTo>
                    <a:lnTo>
                      <a:pt x="164" y="201"/>
                    </a:lnTo>
                    <a:lnTo>
                      <a:pt x="161" y="199"/>
                    </a:lnTo>
                    <a:lnTo>
                      <a:pt x="161" y="193"/>
                    </a:lnTo>
                    <a:lnTo>
                      <a:pt x="155" y="192"/>
                    </a:lnTo>
                    <a:lnTo>
                      <a:pt x="151" y="204"/>
                    </a:lnTo>
                    <a:lnTo>
                      <a:pt x="146" y="204"/>
                    </a:lnTo>
                    <a:lnTo>
                      <a:pt x="140" y="210"/>
                    </a:lnTo>
                    <a:lnTo>
                      <a:pt x="132" y="213"/>
                    </a:lnTo>
                    <a:lnTo>
                      <a:pt x="123" y="213"/>
                    </a:lnTo>
                    <a:lnTo>
                      <a:pt x="122" y="207"/>
                    </a:lnTo>
                    <a:lnTo>
                      <a:pt x="116" y="207"/>
                    </a:lnTo>
                    <a:lnTo>
                      <a:pt x="114" y="205"/>
                    </a:lnTo>
                    <a:lnTo>
                      <a:pt x="102" y="205"/>
                    </a:lnTo>
                    <a:lnTo>
                      <a:pt x="101" y="196"/>
                    </a:lnTo>
                    <a:lnTo>
                      <a:pt x="87" y="201"/>
                    </a:lnTo>
                    <a:lnTo>
                      <a:pt x="79" y="205"/>
                    </a:lnTo>
                    <a:lnTo>
                      <a:pt x="72" y="204"/>
                    </a:lnTo>
                    <a:lnTo>
                      <a:pt x="67" y="207"/>
                    </a:lnTo>
                    <a:lnTo>
                      <a:pt x="61" y="205"/>
                    </a:lnTo>
                    <a:lnTo>
                      <a:pt x="52" y="207"/>
                    </a:lnTo>
                    <a:lnTo>
                      <a:pt x="52" y="209"/>
                    </a:lnTo>
                    <a:lnTo>
                      <a:pt x="40" y="212"/>
                    </a:lnTo>
                    <a:lnTo>
                      <a:pt x="37" y="207"/>
                    </a:lnTo>
                    <a:lnTo>
                      <a:pt x="25" y="209"/>
                    </a:lnTo>
                    <a:lnTo>
                      <a:pt x="23" y="207"/>
                    </a:lnTo>
                    <a:lnTo>
                      <a:pt x="20" y="195"/>
                    </a:lnTo>
                    <a:lnTo>
                      <a:pt x="17" y="189"/>
                    </a:lnTo>
                    <a:lnTo>
                      <a:pt x="16" y="183"/>
                    </a:lnTo>
                    <a:lnTo>
                      <a:pt x="0" y="180"/>
                    </a:lnTo>
                    <a:lnTo>
                      <a:pt x="6" y="169"/>
                    </a:lnTo>
                    <a:lnTo>
                      <a:pt x="8" y="161"/>
                    </a:lnTo>
                    <a:lnTo>
                      <a:pt x="8" y="152"/>
                    </a:lnTo>
                    <a:lnTo>
                      <a:pt x="6" y="149"/>
                    </a:lnTo>
                    <a:lnTo>
                      <a:pt x="10" y="146"/>
                    </a:lnTo>
                    <a:lnTo>
                      <a:pt x="16" y="143"/>
                    </a:lnTo>
                    <a:lnTo>
                      <a:pt x="19" y="137"/>
                    </a:lnTo>
                    <a:lnTo>
                      <a:pt x="31" y="126"/>
                    </a:lnTo>
                    <a:lnTo>
                      <a:pt x="31" y="122"/>
                    </a:lnTo>
                    <a:lnTo>
                      <a:pt x="34" y="107"/>
                    </a:lnTo>
                    <a:lnTo>
                      <a:pt x="41" y="96"/>
                    </a:lnTo>
                    <a:lnTo>
                      <a:pt x="40" y="93"/>
                    </a:lnTo>
                    <a:lnTo>
                      <a:pt x="46" y="87"/>
                    </a:lnTo>
                    <a:lnTo>
                      <a:pt x="46" y="70"/>
                    </a:lnTo>
                    <a:lnTo>
                      <a:pt x="49" y="67"/>
                    </a:lnTo>
                    <a:lnTo>
                      <a:pt x="44" y="63"/>
                    </a:lnTo>
                    <a:lnTo>
                      <a:pt x="43" y="60"/>
                    </a:lnTo>
                    <a:lnTo>
                      <a:pt x="47" y="55"/>
                    </a:lnTo>
                    <a:lnTo>
                      <a:pt x="44" y="49"/>
                    </a:lnTo>
                    <a:lnTo>
                      <a:pt x="49" y="52"/>
                    </a:lnTo>
                    <a:lnTo>
                      <a:pt x="52" y="47"/>
                    </a:lnTo>
                    <a:lnTo>
                      <a:pt x="47" y="43"/>
                    </a:lnTo>
                    <a:lnTo>
                      <a:pt x="44" y="35"/>
                    </a:lnTo>
                    <a:lnTo>
                      <a:pt x="52" y="34"/>
                    </a:lnTo>
                    <a:lnTo>
                      <a:pt x="57" y="28"/>
                    </a:lnTo>
                    <a:lnTo>
                      <a:pt x="67" y="20"/>
                    </a:lnTo>
                    <a:lnTo>
                      <a:pt x="72" y="16"/>
                    </a:lnTo>
                    <a:lnTo>
                      <a:pt x="75" y="22"/>
                    </a:lnTo>
                    <a:lnTo>
                      <a:pt x="82" y="20"/>
                    </a:lnTo>
                    <a:lnTo>
                      <a:pt x="88" y="22"/>
                    </a:lnTo>
                    <a:lnTo>
                      <a:pt x="90" y="14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2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6" name="Freeform 2333">
                <a:extLst>
                  <a:ext uri="{FF2B5EF4-FFF2-40B4-BE49-F238E27FC236}">
                    <a16:creationId xmlns:a16="http://schemas.microsoft.com/office/drawing/2014/main" id="{6AC8ECBE-BC21-BB0F-FE56-F27A961B5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011"/>
                <a:ext cx="110" cy="106"/>
              </a:xfrm>
              <a:custGeom>
                <a:avLst/>
                <a:gdLst>
                  <a:gd name="T0" fmla="*/ 128 w 220"/>
                  <a:gd name="T1" fmla="*/ 0 h 213"/>
                  <a:gd name="T2" fmla="*/ 137 w 220"/>
                  <a:gd name="T3" fmla="*/ 6 h 213"/>
                  <a:gd name="T4" fmla="*/ 135 w 220"/>
                  <a:gd name="T5" fmla="*/ 20 h 213"/>
                  <a:gd name="T6" fmla="*/ 137 w 220"/>
                  <a:gd name="T7" fmla="*/ 31 h 213"/>
                  <a:gd name="T8" fmla="*/ 142 w 220"/>
                  <a:gd name="T9" fmla="*/ 43 h 213"/>
                  <a:gd name="T10" fmla="*/ 134 w 220"/>
                  <a:gd name="T11" fmla="*/ 57 h 213"/>
                  <a:gd name="T12" fmla="*/ 134 w 220"/>
                  <a:gd name="T13" fmla="*/ 66 h 213"/>
                  <a:gd name="T14" fmla="*/ 126 w 220"/>
                  <a:gd name="T15" fmla="*/ 82 h 213"/>
                  <a:gd name="T16" fmla="*/ 143 w 220"/>
                  <a:gd name="T17" fmla="*/ 78 h 213"/>
                  <a:gd name="T18" fmla="*/ 155 w 220"/>
                  <a:gd name="T19" fmla="*/ 79 h 213"/>
                  <a:gd name="T20" fmla="*/ 170 w 220"/>
                  <a:gd name="T21" fmla="*/ 78 h 213"/>
                  <a:gd name="T22" fmla="*/ 181 w 220"/>
                  <a:gd name="T23" fmla="*/ 79 h 213"/>
                  <a:gd name="T24" fmla="*/ 193 w 220"/>
                  <a:gd name="T25" fmla="*/ 85 h 213"/>
                  <a:gd name="T26" fmla="*/ 193 w 220"/>
                  <a:gd name="T27" fmla="*/ 102 h 213"/>
                  <a:gd name="T28" fmla="*/ 183 w 220"/>
                  <a:gd name="T29" fmla="*/ 110 h 213"/>
                  <a:gd name="T30" fmla="*/ 198 w 220"/>
                  <a:gd name="T31" fmla="*/ 120 h 213"/>
                  <a:gd name="T32" fmla="*/ 207 w 220"/>
                  <a:gd name="T33" fmla="*/ 128 h 213"/>
                  <a:gd name="T34" fmla="*/ 219 w 220"/>
                  <a:gd name="T35" fmla="*/ 137 h 213"/>
                  <a:gd name="T36" fmla="*/ 211 w 220"/>
                  <a:gd name="T37" fmla="*/ 145 h 213"/>
                  <a:gd name="T38" fmla="*/ 204 w 220"/>
                  <a:gd name="T39" fmla="*/ 152 h 213"/>
                  <a:gd name="T40" fmla="*/ 198 w 220"/>
                  <a:gd name="T41" fmla="*/ 160 h 213"/>
                  <a:gd name="T42" fmla="*/ 198 w 220"/>
                  <a:gd name="T43" fmla="*/ 174 h 213"/>
                  <a:gd name="T44" fmla="*/ 176 w 220"/>
                  <a:gd name="T45" fmla="*/ 180 h 213"/>
                  <a:gd name="T46" fmla="*/ 166 w 220"/>
                  <a:gd name="T47" fmla="*/ 189 h 213"/>
                  <a:gd name="T48" fmla="*/ 161 w 220"/>
                  <a:gd name="T49" fmla="*/ 199 h 213"/>
                  <a:gd name="T50" fmla="*/ 155 w 220"/>
                  <a:gd name="T51" fmla="*/ 192 h 213"/>
                  <a:gd name="T52" fmla="*/ 146 w 220"/>
                  <a:gd name="T53" fmla="*/ 204 h 213"/>
                  <a:gd name="T54" fmla="*/ 132 w 220"/>
                  <a:gd name="T55" fmla="*/ 213 h 213"/>
                  <a:gd name="T56" fmla="*/ 122 w 220"/>
                  <a:gd name="T57" fmla="*/ 207 h 213"/>
                  <a:gd name="T58" fmla="*/ 114 w 220"/>
                  <a:gd name="T59" fmla="*/ 205 h 213"/>
                  <a:gd name="T60" fmla="*/ 101 w 220"/>
                  <a:gd name="T61" fmla="*/ 196 h 213"/>
                  <a:gd name="T62" fmla="*/ 79 w 220"/>
                  <a:gd name="T63" fmla="*/ 205 h 213"/>
                  <a:gd name="T64" fmla="*/ 67 w 220"/>
                  <a:gd name="T65" fmla="*/ 207 h 213"/>
                  <a:gd name="T66" fmla="*/ 52 w 220"/>
                  <a:gd name="T67" fmla="*/ 207 h 213"/>
                  <a:gd name="T68" fmla="*/ 40 w 220"/>
                  <a:gd name="T69" fmla="*/ 212 h 213"/>
                  <a:gd name="T70" fmla="*/ 25 w 220"/>
                  <a:gd name="T71" fmla="*/ 209 h 213"/>
                  <a:gd name="T72" fmla="*/ 20 w 220"/>
                  <a:gd name="T73" fmla="*/ 195 h 213"/>
                  <a:gd name="T74" fmla="*/ 16 w 220"/>
                  <a:gd name="T75" fmla="*/ 183 h 213"/>
                  <a:gd name="T76" fmla="*/ 6 w 220"/>
                  <a:gd name="T77" fmla="*/ 169 h 213"/>
                  <a:gd name="T78" fmla="*/ 8 w 220"/>
                  <a:gd name="T79" fmla="*/ 152 h 213"/>
                  <a:gd name="T80" fmla="*/ 10 w 220"/>
                  <a:gd name="T81" fmla="*/ 146 h 213"/>
                  <a:gd name="T82" fmla="*/ 19 w 220"/>
                  <a:gd name="T83" fmla="*/ 137 h 213"/>
                  <a:gd name="T84" fmla="*/ 31 w 220"/>
                  <a:gd name="T85" fmla="*/ 122 h 213"/>
                  <a:gd name="T86" fmla="*/ 41 w 220"/>
                  <a:gd name="T87" fmla="*/ 96 h 213"/>
                  <a:gd name="T88" fmla="*/ 46 w 220"/>
                  <a:gd name="T89" fmla="*/ 87 h 213"/>
                  <a:gd name="T90" fmla="*/ 49 w 220"/>
                  <a:gd name="T91" fmla="*/ 67 h 213"/>
                  <a:gd name="T92" fmla="*/ 43 w 220"/>
                  <a:gd name="T93" fmla="*/ 60 h 213"/>
                  <a:gd name="T94" fmla="*/ 44 w 220"/>
                  <a:gd name="T95" fmla="*/ 49 h 213"/>
                  <a:gd name="T96" fmla="*/ 52 w 220"/>
                  <a:gd name="T97" fmla="*/ 47 h 213"/>
                  <a:gd name="T98" fmla="*/ 44 w 220"/>
                  <a:gd name="T99" fmla="*/ 35 h 213"/>
                  <a:gd name="T100" fmla="*/ 57 w 220"/>
                  <a:gd name="T101" fmla="*/ 28 h 213"/>
                  <a:gd name="T102" fmla="*/ 72 w 220"/>
                  <a:gd name="T103" fmla="*/ 16 h 213"/>
                  <a:gd name="T104" fmla="*/ 82 w 220"/>
                  <a:gd name="T105" fmla="*/ 20 h 213"/>
                  <a:gd name="T106" fmla="*/ 90 w 220"/>
                  <a:gd name="T107" fmla="*/ 14 h 213"/>
                  <a:gd name="T108" fmla="*/ 111 w 220"/>
                  <a:gd name="T109" fmla="*/ 6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0" h="213">
                    <a:moveTo>
                      <a:pt x="123" y="3"/>
                    </a:moveTo>
                    <a:lnTo>
                      <a:pt x="128" y="0"/>
                    </a:lnTo>
                    <a:lnTo>
                      <a:pt x="137" y="2"/>
                    </a:lnTo>
                    <a:lnTo>
                      <a:pt x="137" y="6"/>
                    </a:lnTo>
                    <a:lnTo>
                      <a:pt x="134" y="9"/>
                    </a:lnTo>
                    <a:lnTo>
                      <a:pt x="135" y="20"/>
                    </a:lnTo>
                    <a:lnTo>
                      <a:pt x="139" y="23"/>
                    </a:lnTo>
                    <a:lnTo>
                      <a:pt x="137" y="31"/>
                    </a:lnTo>
                    <a:lnTo>
                      <a:pt x="137" y="40"/>
                    </a:lnTo>
                    <a:lnTo>
                      <a:pt x="142" y="43"/>
                    </a:lnTo>
                    <a:lnTo>
                      <a:pt x="140" y="49"/>
                    </a:lnTo>
                    <a:lnTo>
                      <a:pt x="134" y="57"/>
                    </a:lnTo>
                    <a:lnTo>
                      <a:pt x="134" y="61"/>
                    </a:lnTo>
                    <a:lnTo>
                      <a:pt x="134" y="66"/>
                    </a:lnTo>
                    <a:lnTo>
                      <a:pt x="126" y="79"/>
                    </a:lnTo>
                    <a:lnTo>
                      <a:pt x="126" y="82"/>
                    </a:lnTo>
                    <a:lnTo>
                      <a:pt x="134" y="85"/>
                    </a:lnTo>
                    <a:lnTo>
                      <a:pt x="143" y="78"/>
                    </a:lnTo>
                    <a:lnTo>
                      <a:pt x="149" y="76"/>
                    </a:lnTo>
                    <a:lnTo>
                      <a:pt x="155" y="79"/>
                    </a:lnTo>
                    <a:lnTo>
                      <a:pt x="161" y="81"/>
                    </a:lnTo>
                    <a:lnTo>
                      <a:pt x="170" y="78"/>
                    </a:lnTo>
                    <a:lnTo>
                      <a:pt x="175" y="81"/>
                    </a:lnTo>
                    <a:lnTo>
                      <a:pt x="181" y="79"/>
                    </a:lnTo>
                    <a:lnTo>
                      <a:pt x="190" y="82"/>
                    </a:lnTo>
                    <a:lnTo>
                      <a:pt x="193" y="85"/>
                    </a:lnTo>
                    <a:lnTo>
                      <a:pt x="189" y="98"/>
                    </a:lnTo>
                    <a:lnTo>
                      <a:pt x="193" y="102"/>
                    </a:lnTo>
                    <a:lnTo>
                      <a:pt x="192" y="107"/>
                    </a:lnTo>
                    <a:lnTo>
                      <a:pt x="183" y="110"/>
                    </a:lnTo>
                    <a:lnTo>
                      <a:pt x="190" y="114"/>
                    </a:lnTo>
                    <a:lnTo>
                      <a:pt x="198" y="120"/>
                    </a:lnTo>
                    <a:lnTo>
                      <a:pt x="207" y="125"/>
                    </a:lnTo>
                    <a:lnTo>
                      <a:pt x="207" y="128"/>
                    </a:lnTo>
                    <a:lnTo>
                      <a:pt x="220" y="131"/>
                    </a:lnTo>
                    <a:lnTo>
                      <a:pt x="219" y="137"/>
                    </a:lnTo>
                    <a:lnTo>
                      <a:pt x="210" y="137"/>
                    </a:lnTo>
                    <a:lnTo>
                      <a:pt x="211" y="145"/>
                    </a:lnTo>
                    <a:lnTo>
                      <a:pt x="207" y="146"/>
                    </a:lnTo>
                    <a:lnTo>
                      <a:pt x="204" y="152"/>
                    </a:lnTo>
                    <a:lnTo>
                      <a:pt x="207" y="155"/>
                    </a:lnTo>
                    <a:lnTo>
                      <a:pt x="198" y="160"/>
                    </a:lnTo>
                    <a:lnTo>
                      <a:pt x="199" y="166"/>
                    </a:lnTo>
                    <a:lnTo>
                      <a:pt x="198" y="174"/>
                    </a:lnTo>
                    <a:lnTo>
                      <a:pt x="192" y="177"/>
                    </a:lnTo>
                    <a:lnTo>
                      <a:pt x="176" y="180"/>
                    </a:lnTo>
                    <a:lnTo>
                      <a:pt x="176" y="183"/>
                    </a:lnTo>
                    <a:lnTo>
                      <a:pt x="166" y="189"/>
                    </a:lnTo>
                    <a:lnTo>
                      <a:pt x="164" y="201"/>
                    </a:lnTo>
                    <a:lnTo>
                      <a:pt x="161" y="199"/>
                    </a:lnTo>
                    <a:lnTo>
                      <a:pt x="161" y="193"/>
                    </a:lnTo>
                    <a:lnTo>
                      <a:pt x="155" y="192"/>
                    </a:lnTo>
                    <a:lnTo>
                      <a:pt x="151" y="204"/>
                    </a:lnTo>
                    <a:lnTo>
                      <a:pt x="146" y="204"/>
                    </a:lnTo>
                    <a:lnTo>
                      <a:pt x="140" y="210"/>
                    </a:lnTo>
                    <a:lnTo>
                      <a:pt x="132" y="213"/>
                    </a:lnTo>
                    <a:lnTo>
                      <a:pt x="123" y="213"/>
                    </a:lnTo>
                    <a:lnTo>
                      <a:pt x="122" y="207"/>
                    </a:lnTo>
                    <a:lnTo>
                      <a:pt x="116" y="207"/>
                    </a:lnTo>
                    <a:lnTo>
                      <a:pt x="114" y="205"/>
                    </a:lnTo>
                    <a:lnTo>
                      <a:pt x="102" y="205"/>
                    </a:lnTo>
                    <a:lnTo>
                      <a:pt x="101" y="196"/>
                    </a:lnTo>
                    <a:lnTo>
                      <a:pt x="87" y="201"/>
                    </a:lnTo>
                    <a:lnTo>
                      <a:pt x="79" y="205"/>
                    </a:lnTo>
                    <a:lnTo>
                      <a:pt x="72" y="204"/>
                    </a:lnTo>
                    <a:lnTo>
                      <a:pt x="67" y="207"/>
                    </a:lnTo>
                    <a:lnTo>
                      <a:pt x="61" y="205"/>
                    </a:lnTo>
                    <a:lnTo>
                      <a:pt x="52" y="207"/>
                    </a:lnTo>
                    <a:lnTo>
                      <a:pt x="52" y="209"/>
                    </a:lnTo>
                    <a:lnTo>
                      <a:pt x="40" y="212"/>
                    </a:lnTo>
                    <a:lnTo>
                      <a:pt x="37" y="207"/>
                    </a:lnTo>
                    <a:lnTo>
                      <a:pt x="25" y="209"/>
                    </a:lnTo>
                    <a:lnTo>
                      <a:pt x="23" y="207"/>
                    </a:lnTo>
                    <a:lnTo>
                      <a:pt x="20" y="195"/>
                    </a:lnTo>
                    <a:lnTo>
                      <a:pt x="17" y="189"/>
                    </a:lnTo>
                    <a:lnTo>
                      <a:pt x="16" y="183"/>
                    </a:lnTo>
                    <a:lnTo>
                      <a:pt x="0" y="180"/>
                    </a:lnTo>
                    <a:lnTo>
                      <a:pt x="6" y="169"/>
                    </a:lnTo>
                    <a:lnTo>
                      <a:pt x="8" y="161"/>
                    </a:lnTo>
                    <a:lnTo>
                      <a:pt x="8" y="152"/>
                    </a:lnTo>
                    <a:lnTo>
                      <a:pt x="6" y="149"/>
                    </a:lnTo>
                    <a:lnTo>
                      <a:pt x="10" y="146"/>
                    </a:lnTo>
                    <a:lnTo>
                      <a:pt x="16" y="143"/>
                    </a:lnTo>
                    <a:lnTo>
                      <a:pt x="19" y="137"/>
                    </a:lnTo>
                    <a:lnTo>
                      <a:pt x="31" y="126"/>
                    </a:lnTo>
                    <a:lnTo>
                      <a:pt x="31" y="122"/>
                    </a:lnTo>
                    <a:lnTo>
                      <a:pt x="34" y="107"/>
                    </a:lnTo>
                    <a:lnTo>
                      <a:pt x="41" y="96"/>
                    </a:lnTo>
                    <a:lnTo>
                      <a:pt x="40" y="93"/>
                    </a:lnTo>
                    <a:lnTo>
                      <a:pt x="46" y="87"/>
                    </a:lnTo>
                    <a:lnTo>
                      <a:pt x="46" y="70"/>
                    </a:lnTo>
                    <a:lnTo>
                      <a:pt x="49" y="67"/>
                    </a:lnTo>
                    <a:lnTo>
                      <a:pt x="44" y="63"/>
                    </a:lnTo>
                    <a:lnTo>
                      <a:pt x="43" y="60"/>
                    </a:lnTo>
                    <a:lnTo>
                      <a:pt x="47" y="55"/>
                    </a:lnTo>
                    <a:lnTo>
                      <a:pt x="44" y="49"/>
                    </a:lnTo>
                    <a:lnTo>
                      <a:pt x="49" y="52"/>
                    </a:lnTo>
                    <a:lnTo>
                      <a:pt x="52" y="47"/>
                    </a:lnTo>
                    <a:lnTo>
                      <a:pt x="47" y="43"/>
                    </a:lnTo>
                    <a:lnTo>
                      <a:pt x="44" y="35"/>
                    </a:lnTo>
                    <a:lnTo>
                      <a:pt x="52" y="34"/>
                    </a:lnTo>
                    <a:lnTo>
                      <a:pt x="57" y="28"/>
                    </a:lnTo>
                    <a:lnTo>
                      <a:pt x="67" y="20"/>
                    </a:lnTo>
                    <a:lnTo>
                      <a:pt x="72" y="16"/>
                    </a:lnTo>
                    <a:lnTo>
                      <a:pt x="75" y="22"/>
                    </a:lnTo>
                    <a:lnTo>
                      <a:pt x="82" y="20"/>
                    </a:lnTo>
                    <a:lnTo>
                      <a:pt x="88" y="22"/>
                    </a:lnTo>
                    <a:lnTo>
                      <a:pt x="90" y="14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23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7" name="Freeform 2334">
                <a:extLst>
                  <a:ext uri="{FF2B5EF4-FFF2-40B4-BE49-F238E27FC236}">
                    <a16:creationId xmlns:a16="http://schemas.microsoft.com/office/drawing/2014/main" id="{11AA9E6D-4266-13C1-8655-F95098C2B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857"/>
                <a:ext cx="83" cy="81"/>
              </a:xfrm>
              <a:custGeom>
                <a:avLst/>
                <a:gdLst>
                  <a:gd name="T0" fmla="*/ 129 w 167"/>
                  <a:gd name="T1" fmla="*/ 3 h 163"/>
                  <a:gd name="T2" fmla="*/ 118 w 167"/>
                  <a:gd name="T3" fmla="*/ 0 h 163"/>
                  <a:gd name="T4" fmla="*/ 102 w 167"/>
                  <a:gd name="T5" fmla="*/ 12 h 163"/>
                  <a:gd name="T6" fmla="*/ 93 w 167"/>
                  <a:gd name="T7" fmla="*/ 12 h 163"/>
                  <a:gd name="T8" fmla="*/ 82 w 167"/>
                  <a:gd name="T9" fmla="*/ 25 h 163"/>
                  <a:gd name="T10" fmla="*/ 91 w 167"/>
                  <a:gd name="T11" fmla="*/ 29 h 163"/>
                  <a:gd name="T12" fmla="*/ 71 w 167"/>
                  <a:gd name="T13" fmla="*/ 28 h 163"/>
                  <a:gd name="T14" fmla="*/ 62 w 167"/>
                  <a:gd name="T15" fmla="*/ 26 h 163"/>
                  <a:gd name="T16" fmla="*/ 47 w 167"/>
                  <a:gd name="T17" fmla="*/ 35 h 163"/>
                  <a:gd name="T18" fmla="*/ 37 w 167"/>
                  <a:gd name="T19" fmla="*/ 35 h 163"/>
                  <a:gd name="T20" fmla="*/ 32 w 167"/>
                  <a:gd name="T21" fmla="*/ 26 h 163"/>
                  <a:gd name="T22" fmla="*/ 24 w 167"/>
                  <a:gd name="T23" fmla="*/ 28 h 163"/>
                  <a:gd name="T24" fmla="*/ 12 w 167"/>
                  <a:gd name="T25" fmla="*/ 29 h 163"/>
                  <a:gd name="T26" fmla="*/ 0 w 167"/>
                  <a:gd name="T27" fmla="*/ 41 h 163"/>
                  <a:gd name="T28" fmla="*/ 24 w 167"/>
                  <a:gd name="T29" fmla="*/ 57 h 163"/>
                  <a:gd name="T30" fmla="*/ 33 w 167"/>
                  <a:gd name="T31" fmla="*/ 61 h 163"/>
                  <a:gd name="T32" fmla="*/ 46 w 167"/>
                  <a:gd name="T33" fmla="*/ 76 h 163"/>
                  <a:gd name="T34" fmla="*/ 59 w 167"/>
                  <a:gd name="T35" fmla="*/ 78 h 163"/>
                  <a:gd name="T36" fmla="*/ 73 w 167"/>
                  <a:gd name="T37" fmla="*/ 92 h 163"/>
                  <a:gd name="T38" fmla="*/ 82 w 167"/>
                  <a:gd name="T39" fmla="*/ 98 h 163"/>
                  <a:gd name="T40" fmla="*/ 82 w 167"/>
                  <a:gd name="T41" fmla="*/ 107 h 163"/>
                  <a:gd name="T42" fmla="*/ 88 w 167"/>
                  <a:gd name="T43" fmla="*/ 117 h 163"/>
                  <a:gd name="T44" fmla="*/ 99 w 167"/>
                  <a:gd name="T45" fmla="*/ 125 h 163"/>
                  <a:gd name="T46" fmla="*/ 105 w 167"/>
                  <a:gd name="T47" fmla="*/ 133 h 163"/>
                  <a:gd name="T48" fmla="*/ 112 w 167"/>
                  <a:gd name="T49" fmla="*/ 134 h 163"/>
                  <a:gd name="T50" fmla="*/ 115 w 167"/>
                  <a:gd name="T51" fmla="*/ 148 h 163"/>
                  <a:gd name="T52" fmla="*/ 134 w 167"/>
                  <a:gd name="T53" fmla="*/ 161 h 163"/>
                  <a:gd name="T54" fmla="*/ 137 w 167"/>
                  <a:gd name="T55" fmla="*/ 157 h 163"/>
                  <a:gd name="T56" fmla="*/ 134 w 167"/>
                  <a:gd name="T57" fmla="*/ 139 h 163"/>
                  <a:gd name="T58" fmla="*/ 141 w 167"/>
                  <a:gd name="T59" fmla="*/ 136 h 163"/>
                  <a:gd name="T60" fmla="*/ 149 w 167"/>
                  <a:gd name="T61" fmla="*/ 128 h 163"/>
                  <a:gd name="T62" fmla="*/ 161 w 167"/>
                  <a:gd name="T63" fmla="*/ 122 h 163"/>
                  <a:gd name="T64" fmla="*/ 166 w 167"/>
                  <a:gd name="T65" fmla="*/ 116 h 163"/>
                  <a:gd name="T66" fmla="*/ 164 w 167"/>
                  <a:gd name="T67" fmla="*/ 98 h 163"/>
                  <a:gd name="T68" fmla="*/ 164 w 167"/>
                  <a:gd name="T69" fmla="*/ 90 h 163"/>
                  <a:gd name="T70" fmla="*/ 166 w 167"/>
                  <a:gd name="T71" fmla="*/ 70 h 163"/>
                  <a:gd name="T72" fmla="*/ 156 w 167"/>
                  <a:gd name="T73" fmla="*/ 63 h 163"/>
                  <a:gd name="T74" fmla="*/ 155 w 167"/>
                  <a:gd name="T75" fmla="*/ 38 h 163"/>
                  <a:gd name="T76" fmla="*/ 144 w 167"/>
                  <a:gd name="T77" fmla="*/ 34 h 163"/>
                  <a:gd name="T78" fmla="*/ 135 w 167"/>
                  <a:gd name="T79" fmla="*/ 34 h 163"/>
                  <a:gd name="T80" fmla="*/ 140 w 167"/>
                  <a:gd name="T81" fmla="*/ 22 h 163"/>
                  <a:gd name="T82" fmla="*/ 146 w 167"/>
                  <a:gd name="T83" fmla="*/ 12 h 163"/>
                  <a:gd name="T84" fmla="*/ 137 w 167"/>
                  <a:gd name="T85" fmla="*/ 6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7" h="163">
                    <a:moveTo>
                      <a:pt x="129" y="9"/>
                    </a:moveTo>
                    <a:lnTo>
                      <a:pt x="129" y="3"/>
                    </a:lnTo>
                    <a:lnTo>
                      <a:pt x="125" y="0"/>
                    </a:lnTo>
                    <a:lnTo>
                      <a:pt x="118" y="0"/>
                    </a:lnTo>
                    <a:lnTo>
                      <a:pt x="105" y="6"/>
                    </a:lnTo>
                    <a:lnTo>
                      <a:pt x="102" y="12"/>
                    </a:lnTo>
                    <a:lnTo>
                      <a:pt x="97" y="9"/>
                    </a:lnTo>
                    <a:lnTo>
                      <a:pt x="93" y="12"/>
                    </a:lnTo>
                    <a:lnTo>
                      <a:pt x="76" y="14"/>
                    </a:lnTo>
                    <a:lnTo>
                      <a:pt x="82" y="25"/>
                    </a:lnTo>
                    <a:lnTo>
                      <a:pt x="87" y="25"/>
                    </a:lnTo>
                    <a:lnTo>
                      <a:pt x="91" y="29"/>
                    </a:lnTo>
                    <a:lnTo>
                      <a:pt x="76" y="25"/>
                    </a:lnTo>
                    <a:lnTo>
                      <a:pt x="71" y="28"/>
                    </a:lnTo>
                    <a:lnTo>
                      <a:pt x="68" y="25"/>
                    </a:lnTo>
                    <a:lnTo>
                      <a:pt x="62" y="26"/>
                    </a:lnTo>
                    <a:lnTo>
                      <a:pt x="56" y="32"/>
                    </a:lnTo>
                    <a:lnTo>
                      <a:pt x="47" y="35"/>
                    </a:lnTo>
                    <a:lnTo>
                      <a:pt x="41" y="34"/>
                    </a:lnTo>
                    <a:lnTo>
                      <a:pt x="37" y="35"/>
                    </a:lnTo>
                    <a:lnTo>
                      <a:pt x="32" y="34"/>
                    </a:lnTo>
                    <a:lnTo>
                      <a:pt x="32" y="26"/>
                    </a:lnTo>
                    <a:lnTo>
                      <a:pt x="27" y="25"/>
                    </a:lnTo>
                    <a:lnTo>
                      <a:pt x="24" y="28"/>
                    </a:lnTo>
                    <a:lnTo>
                      <a:pt x="14" y="26"/>
                    </a:lnTo>
                    <a:lnTo>
                      <a:pt x="12" y="29"/>
                    </a:lnTo>
                    <a:lnTo>
                      <a:pt x="5" y="32"/>
                    </a:lnTo>
                    <a:lnTo>
                      <a:pt x="0" y="41"/>
                    </a:lnTo>
                    <a:lnTo>
                      <a:pt x="9" y="49"/>
                    </a:lnTo>
                    <a:lnTo>
                      <a:pt x="24" y="57"/>
                    </a:lnTo>
                    <a:lnTo>
                      <a:pt x="26" y="61"/>
                    </a:lnTo>
                    <a:lnTo>
                      <a:pt x="33" y="61"/>
                    </a:lnTo>
                    <a:lnTo>
                      <a:pt x="40" y="72"/>
                    </a:lnTo>
                    <a:lnTo>
                      <a:pt x="46" y="76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76" y="85"/>
                    </a:lnTo>
                    <a:lnTo>
                      <a:pt x="73" y="92"/>
                    </a:lnTo>
                    <a:lnTo>
                      <a:pt x="79" y="98"/>
                    </a:lnTo>
                    <a:lnTo>
                      <a:pt x="82" y="98"/>
                    </a:lnTo>
                    <a:lnTo>
                      <a:pt x="79" y="101"/>
                    </a:lnTo>
                    <a:lnTo>
                      <a:pt x="82" y="107"/>
                    </a:lnTo>
                    <a:lnTo>
                      <a:pt x="82" y="119"/>
                    </a:lnTo>
                    <a:lnTo>
                      <a:pt x="88" y="117"/>
                    </a:lnTo>
                    <a:lnTo>
                      <a:pt x="90" y="125"/>
                    </a:lnTo>
                    <a:lnTo>
                      <a:pt x="99" y="125"/>
                    </a:lnTo>
                    <a:lnTo>
                      <a:pt x="103" y="125"/>
                    </a:lnTo>
                    <a:lnTo>
                      <a:pt x="105" y="133"/>
                    </a:lnTo>
                    <a:lnTo>
                      <a:pt x="106" y="137"/>
                    </a:lnTo>
                    <a:lnTo>
                      <a:pt x="112" y="134"/>
                    </a:lnTo>
                    <a:lnTo>
                      <a:pt x="115" y="142"/>
                    </a:lnTo>
                    <a:lnTo>
                      <a:pt x="115" y="148"/>
                    </a:lnTo>
                    <a:lnTo>
                      <a:pt x="121" y="154"/>
                    </a:lnTo>
                    <a:lnTo>
                      <a:pt x="134" y="161"/>
                    </a:lnTo>
                    <a:lnTo>
                      <a:pt x="138" y="163"/>
                    </a:lnTo>
                    <a:lnTo>
                      <a:pt x="137" y="157"/>
                    </a:lnTo>
                    <a:lnTo>
                      <a:pt x="138" y="146"/>
                    </a:lnTo>
                    <a:lnTo>
                      <a:pt x="134" y="139"/>
                    </a:lnTo>
                    <a:lnTo>
                      <a:pt x="135" y="134"/>
                    </a:lnTo>
                    <a:lnTo>
                      <a:pt x="141" y="136"/>
                    </a:lnTo>
                    <a:lnTo>
                      <a:pt x="146" y="125"/>
                    </a:lnTo>
                    <a:lnTo>
                      <a:pt x="149" y="128"/>
                    </a:lnTo>
                    <a:lnTo>
                      <a:pt x="155" y="122"/>
                    </a:lnTo>
                    <a:lnTo>
                      <a:pt x="161" y="122"/>
                    </a:lnTo>
                    <a:lnTo>
                      <a:pt x="161" y="119"/>
                    </a:lnTo>
                    <a:lnTo>
                      <a:pt x="166" y="116"/>
                    </a:lnTo>
                    <a:lnTo>
                      <a:pt x="167" y="108"/>
                    </a:lnTo>
                    <a:lnTo>
                      <a:pt x="164" y="98"/>
                    </a:lnTo>
                    <a:lnTo>
                      <a:pt x="159" y="95"/>
                    </a:lnTo>
                    <a:lnTo>
                      <a:pt x="164" y="90"/>
                    </a:lnTo>
                    <a:lnTo>
                      <a:pt x="166" y="82"/>
                    </a:lnTo>
                    <a:lnTo>
                      <a:pt x="166" y="70"/>
                    </a:lnTo>
                    <a:lnTo>
                      <a:pt x="164" y="64"/>
                    </a:lnTo>
                    <a:lnTo>
                      <a:pt x="156" y="63"/>
                    </a:lnTo>
                    <a:lnTo>
                      <a:pt x="152" y="55"/>
                    </a:lnTo>
                    <a:lnTo>
                      <a:pt x="155" y="38"/>
                    </a:lnTo>
                    <a:lnTo>
                      <a:pt x="147" y="37"/>
                    </a:lnTo>
                    <a:lnTo>
                      <a:pt x="144" y="34"/>
                    </a:lnTo>
                    <a:lnTo>
                      <a:pt x="143" y="37"/>
                    </a:lnTo>
                    <a:lnTo>
                      <a:pt x="135" y="34"/>
                    </a:lnTo>
                    <a:lnTo>
                      <a:pt x="132" y="32"/>
                    </a:lnTo>
                    <a:lnTo>
                      <a:pt x="140" y="22"/>
                    </a:lnTo>
                    <a:lnTo>
                      <a:pt x="143" y="20"/>
                    </a:lnTo>
                    <a:lnTo>
                      <a:pt x="146" y="12"/>
                    </a:lnTo>
                    <a:lnTo>
                      <a:pt x="140" y="9"/>
                    </a:lnTo>
                    <a:lnTo>
                      <a:pt x="137" y="6"/>
                    </a:lnTo>
                    <a:lnTo>
                      <a:pt x="129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8" name="Freeform 2335">
                <a:extLst>
                  <a:ext uri="{FF2B5EF4-FFF2-40B4-BE49-F238E27FC236}">
                    <a16:creationId xmlns:a16="http://schemas.microsoft.com/office/drawing/2014/main" id="{9E53D64E-837F-86EE-41FE-78CA7B353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857"/>
                <a:ext cx="83" cy="81"/>
              </a:xfrm>
              <a:custGeom>
                <a:avLst/>
                <a:gdLst>
                  <a:gd name="T0" fmla="*/ 137 w 167"/>
                  <a:gd name="T1" fmla="*/ 6 h 163"/>
                  <a:gd name="T2" fmla="*/ 146 w 167"/>
                  <a:gd name="T3" fmla="*/ 12 h 163"/>
                  <a:gd name="T4" fmla="*/ 140 w 167"/>
                  <a:gd name="T5" fmla="*/ 22 h 163"/>
                  <a:gd name="T6" fmla="*/ 135 w 167"/>
                  <a:gd name="T7" fmla="*/ 34 h 163"/>
                  <a:gd name="T8" fmla="*/ 144 w 167"/>
                  <a:gd name="T9" fmla="*/ 34 h 163"/>
                  <a:gd name="T10" fmla="*/ 155 w 167"/>
                  <a:gd name="T11" fmla="*/ 38 h 163"/>
                  <a:gd name="T12" fmla="*/ 156 w 167"/>
                  <a:gd name="T13" fmla="*/ 63 h 163"/>
                  <a:gd name="T14" fmla="*/ 166 w 167"/>
                  <a:gd name="T15" fmla="*/ 70 h 163"/>
                  <a:gd name="T16" fmla="*/ 164 w 167"/>
                  <a:gd name="T17" fmla="*/ 90 h 163"/>
                  <a:gd name="T18" fmla="*/ 164 w 167"/>
                  <a:gd name="T19" fmla="*/ 98 h 163"/>
                  <a:gd name="T20" fmla="*/ 166 w 167"/>
                  <a:gd name="T21" fmla="*/ 116 h 163"/>
                  <a:gd name="T22" fmla="*/ 161 w 167"/>
                  <a:gd name="T23" fmla="*/ 122 h 163"/>
                  <a:gd name="T24" fmla="*/ 149 w 167"/>
                  <a:gd name="T25" fmla="*/ 128 h 163"/>
                  <a:gd name="T26" fmla="*/ 141 w 167"/>
                  <a:gd name="T27" fmla="*/ 136 h 163"/>
                  <a:gd name="T28" fmla="*/ 134 w 167"/>
                  <a:gd name="T29" fmla="*/ 139 h 163"/>
                  <a:gd name="T30" fmla="*/ 137 w 167"/>
                  <a:gd name="T31" fmla="*/ 157 h 163"/>
                  <a:gd name="T32" fmla="*/ 134 w 167"/>
                  <a:gd name="T33" fmla="*/ 161 h 163"/>
                  <a:gd name="T34" fmla="*/ 115 w 167"/>
                  <a:gd name="T35" fmla="*/ 148 h 163"/>
                  <a:gd name="T36" fmla="*/ 112 w 167"/>
                  <a:gd name="T37" fmla="*/ 134 h 163"/>
                  <a:gd name="T38" fmla="*/ 105 w 167"/>
                  <a:gd name="T39" fmla="*/ 133 h 163"/>
                  <a:gd name="T40" fmla="*/ 99 w 167"/>
                  <a:gd name="T41" fmla="*/ 125 h 163"/>
                  <a:gd name="T42" fmla="*/ 88 w 167"/>
                  <a:gd name="T43" fmla="*/ 117 h 163"/>
                  <a:gd name="T44" fmla="*/ 82 w 167"/>
                  <a:gd name="T45" fmla="*/ 107 h 163"/>
                  <a:gd name="T46" fmla="*/ 82 w 167"/>
                  <a:gd name="T47" fmla="*/ 98 h 163"/>
                  <a:gd name="T48" fmla="*/ 73 w 167"/>
                  <a:gd name="T49" fmla="*/ 92 h 163"/>
                  <a:gd name="T50" fmla="*/ 59 w 167"/>
                  <a:gd name="T51" fmla="*/ 78 h 163"/>
                  <a:gd name="T52" fmla="*/ 46 w 167"/>
                  <a:gd name="T53" fmla="*/ 76 h 163"/>
                  <a:gd name="T54" fmla="*/ 33 w 167"/>
                  <a:gd name="T55" fmla="*/ 61 h 163"/>
                  <a:gd name="T56" fmla="*/ 24 w 167"/>
                  <a:gd name="T57" fmla="*/ 57 h 163"/>
                  <a:gd name="T58" fmla="*/ 0 w 167"/>
                  <a:gd name="T59" fmla="*/ 41 h 163"/>
                  <a:gd name="T60" fmla="*/ 12 w 167"/>
                  <a:gd name="T61" fmla="*/ 29 h 163"/>
                  <a:gd name="T62" fmla="*/ 24 w 167"/>
                  <a:gd name="T63" fmla="*/ 28 h 163"/>
                  <a:gd name="T64" fmla="*/ 32 w 167"/>
                  <a:gd name="T65" fmla="*/ 26 h 163"/>
                  <a:gd name="T66" fmla="*/ 37 w 167"/>
                  <a:gd name="T67" fmla="*/ 35 h 163"/>
                  <a:gd name="T68" fmla="*/ 47 w 167"/>
                  <a:gd name="T69" fmla="*/ 35 h 163"/>
                  <a:gd name="T70" fmla="*/ 62 w 167"/>
                  <a:gd name="T71" fmla="*/ 26 h 163"/>
                  <a:gd name="T72" fmla="*/ 71 w 167"/>
                  <a:gd name="T73" fmla="*/ 28 h 163"/>
                  <a:gd name="T74" fmla="*/ 91 w 167"/>
                  <a:gd name="T75" fmla="*/ 29 h 163"/>
                  <a:gd name="T76" fmla="*/ 82 w 167"/>
                  <a:gd name="T77" fmla="*/ 25 h 163"/>
                  <a:gd name="T78" fmla="*/ 93 w 167"/>
                  <a:gd name="T79" fmla="*/ 12 h 163"/>
                  <a:gd name="T80" fmla="*/ 102 w 167"/>
                  <a:gd name="T81" fmla="*/ 12 h 163"/>
                  <a:gd name="T82" fmla="*/ 118 w 167"/>
                  <a:gd name="T83" fmla="*/ 0 h 163"/>
                  <a:gd name="T84" fmla="*/ 129 w 167"/>
                  <a:gd name="T85" fmla="*/ 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7" h="163">
                    <a:moveTo>
                      <a:pt x="129" y="9"/>
                    </a:moveTo>
                    <a:lnTo>
                      <a:pt x="137" y="6"/>
                    </a:lnTo>
                    <a:lnTo>
                      <a:pt x="140" y="9"/>
                    </a:lnTo>
                    <a:lnTo>
                      <a:pt x="146" y="12"/>
                    </a:lnTo>
                    <a:lnTo>
                      <a:pt x="143" y="20"/>
                    </a:lnTo>
                    <a:lnTo>
                      <a:pt x="140" y="22"/>
                    </a:lnTo>
                    <a:lnTo>
                      <a:pt x="132" y="32"/>
                    </a:lnTo>
                    <a:lnTo>
                      <a:pt x="135" y="34"/>
                    </a:lnTo>
                    <a:lnTo>
                      <a:pt x="143" y="37"/>
                    </a:lnTo>
                    <a:lnTo>
                      <a:pt x="144" y="34"/>
                    </a:lnTo>
                    <a:lnTo>
                      <a:pt x="147" y="37"/>
                    </a:lnTo>
                    <a:lnTo>
                      <a:pt x="155" y="38"/>
                    </a:lnTo>
                    <a:lnTo>
                      <a:pt x="152" y="55"/>
                    </a:lnTo>
                    <a:lnTo>
                      <a:pt x="156" y="63"/>
                    </a:lnTo>
                    <a:lnTo>
                      <a:pt x="164" y="64"/>
                    </a:lnTo>
                    <a:lnTo>
                      <a:pt x="166" y="70"/>
                    </a:lnTo>
                    <a:lnTo>
                      <a:pt x="166" y="82"/>
                    </a:lnTo>
                    <a:lnTo>
                      <a:pt x="164" y="90"/>
                    </a:lnTo>
                    <a:lnTo>
                      <a:pt x="159" y="95"/>
                    </a:lnTo>
                    <a:lnTo>
                      <a:pt x="164" y="98"/>
                    </a:lnTo>
                    <a:lnTo>
                      <a:pt x="167" y="108"/>
                    </a:lnTo>
                    <a:lnTo>
                      <a:pt x="166" y="116"/>
                    </a:lnTo>
                    <a:lnTo>
                      <a:pt x="161" y="119"/>
                    </a:lnTo>
                    <a:lnTo>
                      <a:pt x="161" y="122"/>
                    </a:lnTo>
                    <a:lnTo>
                      <a:pt x="155" y="122"/>
                    </a:lnTo>
                    <a:lnTo>
                      <a:pt x="149" y="128"/>
                    </a:lnTo>
                    <a:lnTo>
                      <a:pt x="146" y="125"/>
                    </a:lnTo>
                    <a:lnTo>
                      <a:pt x="141" y="136"/>
                    </a:lnTo>
                    <a:lnTo>
                      <a:pt x="135" y="134"/>
                    </a:lnTo>
                    <a:lnTo>
                      <a:pt x="134" y="139"/>
                    </a:lnTo>
                    <a:lnTo>
                      <a:pt x="138" y="146"/>
                    </a:lnTo>
                    <a:lnTo>
                      <a:pt x="137" y="157"/>
                    </a:lnTo>
                    <a:lnTo>
                      <a:pt x="138" y="163"/>
                    </a:lnTo>
                    <a:lnTo>
                      <a:pt x="134" y="161"/>
                    </a:lnTo>
                    <a:lnTo>
                      <a:pt x="121" y="154"/>
                    </a:lnTo>
                    <a:lnTo>
                      <a:pt x="115" y="148"/>
                    </a:lnTo>
                    <a:lnTo>
                      <a:pt x="115" y="142"/>
                    </a:lnTo>
                    <a:lnTo>
                      <a:pt x="112" y="134"/>
                    </a:lnTo>
                    <a:lnTo>
                      <a:pt x="106" y="137"/>
                    </a:lnTo>
                    <a:lnTo>
                      <a:pt x="105" y="133"/>
                    </a:lnTo>
                    <a:lnTo>
                      <a:pt x="103" y="125"/>
                    </a:lnTo>
                    <a:lnTo>
                      <a:pt x="99" y="125"/>
                    </a:lnTo>
                    <a:lnTo>
                      <a:pt x="90" y="125"/>
                    </a:lnTo>
                    <a:lnTo>
                      <a:pt x="88" y="117"/>
                    </a:lnTo>
                    <a:lnTo>
                      <a:pt x="82" y="119"/>
                    </a:lnTo>
                    <a:lnTo>
                      <a:pt x="82" y="107"/>
                    </a:lnTo>
                    <a:lnTo>
                      <a:pt x="79" y="101"/>
                    </a:lnTo>
                    <a:lnTo>
                      <a:pt x="82" y="98"/>
                    </a:lnTo>
                    <a:lnTo>
                      <a:pt x="79" y="98"/>
                    </a:lnTo>
                    <a:lnTo>
                      <a:pt x="73" y="92"/>
                    </a:lnTo>
                    <a:lnTo>
                      <a:pt x="76" y="85"/>
                    </a:lnTo>
                    <a:lnTo>
                      <a:pt x="59" y="78"/>
                    </a:lnTo>
                    <a:lnTo>
                      <a:pt x="58" y="78"/>
                    </a:lnTo>
                    <a:lnTo>
                      <a:pt x="46" y="76"/>
                    </a:lnTo>
                    <a:lnTo>
                      <a:pt x="40" y="72"/>
                    </a:lnTo>
                    <a:lnTo>
                      <a:pt x="33" y="61"/>
                    </a:lnTo>
                    <a:lnTo>
                      <a:pt x="26" y="61"/>
                    </a:lnTo>
                    <a:lnTo>
                      <a:pt x="24" y="57"/>
                    </a:lnTo>
                    <a:lnTo>
                      <a:pt x="9" y="49"/>
                    </a:lnTo>
                    <a:lnTo>
                      <a:pt x="0" y="41"/>
                    </a:lnTo>
                    <a:lnTo>
                      <a:pt x="5" y="32"/>
                    </a:lnTo>
                    <a:lnTo>
                      <a:pt x="12" y="29"/>
                    </a:lnTo>
                    <a:lnTo>
                      <a:pt x="14" y="26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2" y="26"/>
                    </a:lnTo>
                    <a:lnTo>
                      <a:pt x="32" y="34"/>
                    </a:lnTo>
                    <a:lnTo>
                      <a:pt x="37" y="35"/>
                    </a:lnTo>
                    <a:lnTo>
                      <a:pt x="41" y="34"/>
                    </a:lnTo>
                    <a:lnTo>
                      <a:pt x="47" y="35"/>
                    </a:lnTo>
                    <a:lnTo>
                      <a:pt x="56" y="32"/>
                    </a:lnTo>
                    <a:lnTo>
                      <a:pt x="62" y="26"/>
                    </a:lnTo>
                    <a:lnTo>
                      <a:pt x="68" y="25"/>
                    </a:lnTo>
                    <a:lnTo>
                      <a:pt x="71" y="28"/>
                    </a:lnTo>
                    <a:lnTo>
                      <a:pt x="76" y="25"/>
                    </a:lnTo>
                    <a:lnTo>
                      <a:pt x="91" y="29"/>
                    </a:lnTo>
                    <a:lnTo>
                      <a:pt x="87" y="25"/>
                    </a:lnTo>
                    <a:lnTo>
                      <a:pt x="82" y="25"/>
                    </a:lnTo>
                    <a:lnTo>
                      <a:pt x="76" y="14"/>
                    </a:lnTo>
                    <a:lnTo>
                      <a:pt x="93" y="12"/>
                    </a:lnTo>
                    <a:lnTo>
                      <a:pt x="97" y="9"/>
                    </a:lnTo>
                    <a:lnTo>
                      <a:pt x="102" y="12"/>
                    </a:lnTo>
                    <a:lnTo>
                      <a:pt x="105" y="6"/>
                    </a:lnTo>
                    <a:lnTo>
                      <a:pt x="118" y="0"/>
                    </a:lnTo>
                    <a:lnTo>
                      <a:pt x="125" y="0"/>
                    </a:lnTo>
                    <a:lnTo>
                      <a:pt x="129" y="3"/>
                    </a:lnTo>
                    <a:lnTo>
                      <a:pt x="129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9" name="Freeform 2336">
                <a:extLst>
                  <a:ext uri="{FF2B5EF4-FFF2-40B4-BE49-F238E27FC236}">
                    <a16:creationId xmlns:a16="http://schemas.microsoft.com/office/drawing/2014/main" id="{9FF74226-E041-C994-2DC2-FA641A46E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857"/>
                <a:ext cx="83" cy="81"/>
              </a:xfrm>
              <a:custGeom>
                <a:avLst/>
                <a:gdLst>
                  <a:gd name="T0" fmla="*/ 137 w 167"/>
                  <a:gd name="T1" fmla="*/ 6 h 163"/>
                  <a:gd name="T2" fmla="*/ 146 w 167"/>
                  <a:gd name="T3" fmla="*/ 12 h 163"/>
                  <a:gd name="T4" fmla="*/ 140 w 167"/>
                  <a:gd name="T5" fmla="*/ 22 h 163"/>
                  <a:gd name="T6" fmla="*/ 135 w 167"/>
                  <a:gd name="T7" fmla="*/ 34 h 163"/>
                  <a:gd name="T8" fmla="*/ 144 w 167"/>
                  <a:gd name="T9" fmla="*/ 34 h 163"/>
                  <a:gd name="T10" fmla="*/ 155 w 167"/>
                  <a:gd name="T11" fmla="*/ 38 h 163"/>
                  <a:gd name="T12" fmla="*/ 156 w 167"/>
                  <a:gd name="T13" fmla="*/ 63 h 163"/>
                  <a:gd name="T14" fmla="*/ 166 w 167"/>
                  <a:gd name="T15" fmla="*/ 70 h 163"/>
                  <a:gd name="T16" fmla="*/ 164 w 167"/>
                  <a:gd name="T17" fmla="*/ 90 h 163"/>
                  <a:gd name="T18" fmla="*/ 164 w 167"/>
                  <a:gd name="T19" fmla="*/ 98 h 163"/>
                  <a:gd name="T20" fmla="*/ 166 w 167"/>
                  <a:gd name="T21" fmla="*/ 116 h 163"/>
                  <a:gd name="T22" fmla="*/ 161 w 167"/>
                  <a:gd name="T23" fmla="*/ 122 h 163"/>
                  <a:gd name="T24" fmla="*/ 149 w 167"/>
                  <a:gd name="T25" fmla="*/ 128 h 163"/>
                  <a:gd name="T26" fmla="*/ 141 w 167"/>
                  <a:gd name="T27" fmla="*/ 136 h 163"/>
                  <a:gd name="T28" fmla="*/ 134 w 167"/>
                  <a:gd name="T29" fmla="*/ 139 h 163"/>
                  <a:gd name="T30" fmla="*/ 137 w 167"/>
                  <a:gd name="T31" fmla="*/ 157 h 163"/>
                  <a:gd name="T32" fmla="*/ 134 w 167"/>
                  <a:gd name="T33" fmla="*/ 161 h 163"/>
                  <a:gd name="T34" fmla="*/ 115 w 167"/>
                  <a:gd name="T35" fmla="*/ 148 h 163"/>
                  <a:gd name="T36" fmla="*/ 112 w 167"/>
                  <a:gd name="T37" fmla="*/ 134 h 163"/>
                  <a:gd name="T38" fmla="*/ 105 w 167"/>
                  <a:gd name="T39" fmla="*/ 133 h 163"/>
                  <a:gd name="T40" fmla="*/ 99 w 167"/>
                  <a:gd name="T41" fmla="*/ 125 h 163"/>
                  <a:gd name="T42" fmla="*/ 88 w 167"/>
                  <a:gd name="T43" fmla="*/ 117 h 163"/>
                  <a:gd name="T44" fmla="*/ 82 w 167"/>
                  <a:gd name="T45" fmla="*/ 107 h 163"/>
                  <a:gd name="T46" fmla="*/ 82 w 167"/>
                  <a:gd name="T47" fmla="*/ 98 h 163"/>
                  <a:gd name="T48" fmla="*/ 73 w 167"/>
                  <a:gd name="T49" fmla="*/ 92 h 163"/>
                  <a:gd name="T50" fmla="*/ 59 w 167"/>
                  <a:gd name="T51" fmla="*/ 78 h 163"/>
                  <a:gd name="T52" fmla="*/ 46 w 167"/>
                  <a:gd name="T53" fmla="*/ 76 h 163"/>
                  <a:gd name="T54" fmla="*/ 33 w 167"/>
                  <a:gd name="T55" fmla="*/ 61 h 163"/>
                  <a:gd name="T56" fmla="*/ 24 w 167"/>
                  <a:gd name="T57" fmla="*/ 57 h 163"/>
                  <a:gd name="T58" fmla="*/ 0 w 167"/>
                  <a:gd name="T59" fmla="*/ 41 h 163"/>
                  <a:gd name="T60" fmla="*/ 12 w 167"/>
                  <a:gd name="T61" fmla="*/ 29 h 163"/>
                  <a:gd name="T62" fmla="*/ 24 w 167"/>
                  <a:gd name="T63" fmla="*/ 28 h 163"/>
                  <a:gd name="T64" fmla="*/ 32 w 167"/>
                  <a:gd name="T65" fmla="*/ 26 h 163"/>
                  <a:gd name="T66" fmla="*/ 37 w 167"/>
                  <a:gd name="T67" fmla="*/ 35 h 163"/>
                  <a:gd name="T68" fmla="*/ 47 w 167"/>
                  <a:gd name="T69" fmla="*/ 35 h 163"/>
                  <a:gd name="T70" fmla="*/ 62 w 167"/>
                  <a:gd name="T71" fmla="*/ 26 h 163"/>
                  <a:gd name="T72" fmla="*/ 71 w 167"/>
                  <a:gd name="T73" fmla="*/ 28 h 163"/>
                  <a:gd name="T74" fmla="*/ 91 w 167"/>
                  <a:gd name="T75" fmla="*/ 29 h 163"/>
                  <a:gd name="T76" fmla="*/ 82 w 167"/>
                  <a:gd name="T77" fmla="*/ 25 h 163"/>
                  <a:gd name="T78" fmla="*/ 93 w 167"/>
                  <a:gd name="T79" fmla="*/ 12 h 163"/>
                  <a:gd name="T80" fmla="*/ 102 w 167"/>
                  <a:gd name="T81" fmla="*/ 12 h 163"/>
                  <a:gd name="T82" fmla="*/ 118 w 167"/>
                  <a:gd name="T83" fmla="*/ 0 h 163"/>
                  <a:gd name="T84" fmla="*/ 129 w 167"/>
                  <a:gd name="T85" fmla="*/ 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7" h="163">
                    <a:moveTo>
                      <a:pt x="129" y="9"/>
                    </a:moveTo>
                    <a:lnTo>
                      <a:pt x="137" y="6"/>
                    </a:lnTo>
                    <a:lnTo>
                      <a:pt x="140" y="9"/>
                    </a:lnTo>
                    <a:lnTo>
                      <a:pt x="146" y="12"/>
                    </a:lnTo>
                    <a:lnTo>
                      <a:pt x="143" y="20"/>
                    </a:lnTo>
                    <a:lnTo>
                      <a:pt x="140" y="22"/>
                    </a:lnTo>
                    <a:lnTo>
                      <a:pt x="132" y="32"/>
                    </a:lnTo>
                    <a:lnTo>
                      <a:pt x="135" y="34"/>
                    </a:lnTo>
                    <a:lnTo>
                      <a:pt x="143" y="37"/>
                    </a:lnTo>
                    <a:lnTo>
                      <a:pt x="144" y="34"/>
                    </a:lnTo>
                    <a:lnTo>
                      <a:pt x="147" y="37"/>
                    </a:lnTo>
                    <a:lnTo>
                      <a:pt x="155" y="38"/>
                    </a:lnTo>
                    <a:lnTo>
                      <a:pt x="152" y="55"/>
                    </a:lnTo>
                    <a:lnTo>
                      <a:pt x="156" y="63"/>
                    </a:lnTo>
                    <a:lnTo>
                      <a:pt x="164" y="64"/>
                    </a:lnTo>
                    <a:lnTo>
                      <a:pt x="166" y="70"/>
                    </a:lnTo>
                    <a:lnTo>
                      <a:pt x="166" y="82"/>
                    </a:lnTo>
                    <a:lnTo>
                      <a:pt x="164" y="90"/>
                    </a:lnTo>
                    <a:lnTo>
                      <a:pt x="159" y="95"/>
                    </a:lnTo>
                    <a:lnTo>
                      <a:pt x="164" y="98"/>
                    </a:lnTo>
                    <a:lnTo>
                      <a:pt x="167" y="108"/>
                    </a:lnTo>
                    <a:lnTo>
                      <a:pt x="166" y="116"/>
                    </a:lnTo>
                    <a:lnTo>
                      <a:pt x="161" y="119"/>
                    </a:lnTo>
                    <a:lnTo>
                      <a:pt x="161" y="122"/>
                    </a:lnTo>
                    <a:lnTo>
                      <a:pt x="155" y="122"/>
                    </a:lnTo>
                    <a:lnTo>
                      <a:pt x="149" y="128"/>
                    </a:lnTo>
                    <a:lnTo>
                      <a:pt x="146" y="125"/>
                    </a:lnTo>
                    <a:lnTo>
                      <a:pt x="141" y="136"/>
                    </a:lnTo>
                    <a:lnTo>
                      <a:pt x="135" y="134"/>
                    </a:lnTo>
                    <a:lnTo>
                      <a:pt x="134" y="139"/>
                    </a:lnTo>
                    <a:lnTo>
                      <a:pt x="138" y="146"/>
                    </a:lnTo>
                    <a:lnTo>
                      <a:pt x="137" y="157"/>
                    </a:lnTo>
                    <a:lnTo>
                      <a:pt x="138" y="163"/>
                    </a:lnTo>
                    <a:lnTo>
                      <a:pt x="134" y="161"/>
                    </a:lnTo>
                    <a:lnTo>
                      <a:pt x="121" y="154"/>
                    </a:lnTo>
                    <a:lnTo>
                      <a:pt x="115" y="148"/>
                    </a:lnTo>
                    <a:lnTo>
                      <a:pt x="115" y="142"/>
                    </a:lnTo>
                    <a:lnTo>
                      <a:pt x="112" y="134"/>
                    </a:lnTo>
                    <a:lnTo>
                      <a:pt x="106" y="137"/>
                    </a:lnTo>
                    <a:lnTo>
                      <a:pt x="105" y="133"/>
                    </a:lnTo>
                    <a:lnTo>
                      <a:pt x="103" y="125"/>
                    </a:lnTo>
                    <a:lnTo>
                      <a:pt x="99" y="125"/>
                    </a:lnTo>
                    <a:lnTo>
                      <a:pt x="90" y="125"/>
                    </a:lnTo>
                    <a:lnTo>
                      <a:pt x="88" y="117"/>
                    </a:lnTo>
                    <a:lnTo>
                      <a:pt x="82" y="119"/>
                    </a:lnTo>
                    <a:lnTo>
                      <a:pt x="82" y="107"/>
                    </a:lnTo>
                    <a:lnTo>
                      <a:pt x="79" y="101"/>
                    </a:lnTo>
                    <a:lnTo>
                      <a:pt x="82" y="98"/>
                    </a:lnTo>
                    <a:lnTo>
                      <a:pt x="79" y="98"/>
                    </a:lnTo>
                    <a:lnTo>
                      <a:pt x="73" y="92"/>
                    </a:lnTo>
                    <a:lnTo>
                      <a:pt x="76" y="85"/>
                    </a:lnTo>
                    <a:lnTo>
                      <a:pt x="59" y="78"/>
                    </a:lnTo>
                    <a:lnTo>
                      <a:pt x="58" y="78"/>
                    </a:lnTo>
                    <a:lnTo>
                      <a:pt x="46" y="76"/>
                    </a:lnTo>
                    <a:lnTo>
                      <a:pt x="40" y="72"/>
                    </a:lnTo>
                    <a:lnTo>
                      <a:pt x="33" y="61"/>
                    </a:lnTo>
                    <a:lnTo>
                      <a:pt x="26" y="61"/>
                    </a:lnTo>
                    <a:lnTo>
                      <a:pt x="24" y="57"/>
                    </a:lnTo>
                    <a:lnTo>
                      <a:pt x="9" y="49"/>
                    </a:lnTo>
                    <a:lnTo>
                      <a:pt x="0" y="41"/>
                    </a:lnTo>
                    <a:lnTo>
                      <a:pt x="5" y="32"/>
                    </a:lnTo>
                    <a:lnTo>
                      <a:pt x="12" y="29"/>
                    </a:lnTo>
                    <a:lnTo>
                      <a:pt x="14" y="26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2" y="26"/>
                    </a:lnTo>
                    <a:lnTo>
                      <a:pt x="32" y="34"/>
                    </a:lnTo>
                    <a:lnTo>
                      <a:pt x="37" y="35"/>
                    </a:lnTo>
                    <a:lnTo>
                      <a:pt x="41" y="34"/>
                    </a:lnTo>
                    <a:lnTo>
                      <a:pt x="47" y="35"/>
                    </a:lnTo>
                    <a:lnTo>
                      <a:pt x="56" y="32"/>
                    </a:lnTo>
                    <a:lnTo>
                      <a:pt x="62" y="26"/>
                    </a:lnTo>
                    <a:lnTo>
                      <a:pt x="68" y="25"/>
                    </a:lnTo>
                    <a:lnTo>
                      <a:pt x="71" y="28"/>
                    </a:lnTo>
                    <a:lnTo>
                      <a:pt x="76" y="25"/>
                    </a:lnTo>
                    <a:lnTo>
                      <a:pt x="91" y="29"/>
                    </a:lnTo>
                    <a:lnTo>
                      <a:pt x="87" y="25"/>
                    </a:lnTo>
                    <a:lnTo>
                      <a:pt x="82" y="25"/>
                    </a:lnTo>
                    <a:lnTo>
                      <a:pt x="76" y="14"/>
                    </a:lnTo>
                    <a:lnTo>
                      <a:pt x="93" y="12"/>
                    </a:lnTo>
                    <a:lnTo>
                      <a:pt x="97" y="9"/>
                    </a:lnTo>
                    <a:lnTo>
                      <a:pt x="102" y="12"/>
                    </a:lnTo>
                    <a:lnTo>
                      <a:pt x="105" y="6"/>
                    </a:lnTo>
                    <a:lnTo>
                      <a:pt x="118" y="0"/>
                    </a:lnTo>
                    <a:lnTo>
                      <a:pt x="125" y="0"/>
                    </a:lnTo>
                    <a:lnTo>
                      <a:pt x="129" y="3"/>
                    </a:lnTo>
                    <a:lnTo>
                      <a:pt x="129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0" name="Freeform 2337">
                <a:extLst>
                  <a:ext uri="{FF2B5EF4-FFF2-40B4-BE49-F238E27FC236}">
                    <a16:creationId xmlns:a16="http://schemas.microsoft.com/office/drawing/2014/main" id="{037F5207-40D6-E62C-C871-A947B7578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869"/>
                <a:ext cx="54" cy="105"/>
              </a:xfrm>
              <a:custGeom>
                <a:avLst/>
                <a:gdLst>
                  <a:gd name="T0" fmla="*/ 32 w 110"/>
                  <a:gd name="T1" fmla="*/ 12 h 211"/>
                  <a:gd name="T2" fmla="*/ 28 w 110"/>
                  <a:gd name="T3" fmla="*/ 20 h 211"/>
                  <a:gd name="T4" fmla="*/ 25 w 110"/>
                  <a:gd name="T5" fmla="*/ 35 h 211"/>
                  <a:gd name="T6" fmla="*/ 31 w 110"/>
                  <a:gd name="T7" fmla="*/ 52 h 211"/>
                  <a:gd name="T8" fmla="*/ 34 w 110"/>
                  <a:gd name="T9" fmla="*/ 61 h 211"/>
                  <a:gd name="T10" fmla="*/ 37 w 110"/>
                  <a:gd name="T11" fmla="*/ 72 h 211"/>
                  <a:gd name="T12" fmla="*/ 31 w 110"/>
                  <a:gd name="T13" fmla="*/ 87 h 211"/>
                  <a:gd name="T14" fmla="*/ 16 w 110"/>
                  <a:gd name="T15" fmla="*/ 103 h 211"/>
                  <a:gd name="T16" fmla="*/ 11 w 110"/>
                  <a:gd name="T17" fmla="*/ 119 h 211"/>
                  <a:gd name="T18" fmla="*/ 7 w 110"/>
                  <a:gd name="T19" fmla="*/ 128 h 211"/>
                  <a:gd name="T20" fmla="*/ 0 w 110"/>
                  <a:gd name="T21" fmla="*/ 141 h 211"/>
                  <a:gd name="T22" fmla="*/ 7 w 110"/>
                  <a:gd name="T23" fmla="*/ 155 h 211"/>
                  <a:gd name="T24" fmla="*/ 0 w 110"/>
                  <a:gd name="T25" fmla="*/ 164 h 211"/>
                  <a:gd name="T26" fmla="*/ 8 w 110"/>
                  <a:gd name="T27" fmla="*/ 175 h 211"/>
                  <a:gd name="T28" fmla="*/ 22 w 110"/>
                  <a:gd name="T29" fmla="*/ 186 h 211"/>
                  <a:gd name="T30" fmla="*/ 28 w 110"/>
                  <a:gd name="T31" fmla="*/ 211 h 211"/>
                  <a:gd name="T32" fmla="*/ 66 w 110"/>
                  <a:gd name="T33" fmla="*/ 199 h 211"/>
                  <a:gd name="T34" fmla="*/ 79 w 110"/>
                  <a:gd name="T35" fmla="*/ 193 h 211"/>
                  <a:gd name="T36" fmla="*/ 73 w 110"/>
                  <a:gd name="T37" fmla="*/ 178 h 211"/>
                  <a:gd name="T38" fmla="*/ 84 w 110"/>
                  <a:gd name="T39" fmla="*/ 169 h 211"/>
                  <a:gd name="T40" fmla="*/ 81 w 110"/>
                  <a:gd name="T41" fmla="*/ 149 h 211"/>
                  <a:gd name="T42" fmla="*/ 76 w 110"/>
                  <a:gd name="T43" fmla="*/ 128 h 211"/>
                  <a:gd name="T44" fmla="*/ 82 w 110"/>
                  <a:gd name="T45" fmla="*/ 113 h 211"/>
                  <a:gd name="T46" fmla="*/ 79 w 110"/>
                  <a:gd name="T47" fmla="*/ 96 h 211"/>
                  <a:gd name="T48" fmla="*/ 87 w 110"/>
                  <a:gd name="T49" fmla="*/ 87 h 211"/>
                  <a:gd name="T50" fmla="*/ 98 w 110"/>
                  <a:gd name="T51" fmla="*/ 90 h 211"/>
                  <a:gd name="T52" fmla="*/ 101 w 110"/>
                  <a:gd name="T53" fmla="*/ 88 h 211"/>
                  <a:gd name="T54" fmla="*/ 96 w 110"/>
                  <a:gd name="T55" fmla="*/ 79 h 211"/>
                  <a:gd name="T56" fmla="*/ 104 w 110"/>
                  <a:gd name="T57" fmla="*/ 72 h 211"/>
                  <a:gd name="T58" fmla="*/ 107 w 110"/>
                  <a:gd name="T59" fmla="*/ 53 h 211"/>
                  <a:gd name="T60" fmla="*/ 81 w 110"/>
                  <a:gd name="T61" fmla="*/ 38 h 211"/>
                  <a:gd name="T62" fmla="*/ 76 w 110"/>
                  <a:gd name="T63" fmla="*/ 56 h 211"/>
                  <a:gd name="T64" fmla="*/ 66 w 110"/>
                  <a:gd name="T65" fmla="*/ 55 h 211"/>
                  <a:gd name="T66" fmla="*/ 73 w 110"/>
                  <a:gd name="T67" fmla="*/ 46 h 211"/>
                  <a:gd name="T68" fmla="*/ 70 w 110"/>
                  <a:gd name="T69" fmla="*/ 32 h 211"/>
                  <a:gd name="T70" fmla="*/ 55 w 110"/>
                  <a:gd name="T71" fmla="*/ 21 h 211"/>
                  <a:gd name="T72" fmla="*/ 58 w 110"/>
                  <a:gd name="T73" fmla="*/ 2 h 211"/>
                  <a:gd name="T74" fmla="*/ 48 w 110"/>
                  <a:gd name="T75" fmla="*/ 0 h 211"/>
                  <a:gd name="T76" fmla="*/ 40 w 110"/>
                  <a:gd name="T77" fmla="*/ 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0" h="211">
                    <a:moveTo>
                      <a:pt x="40" y="11"/>
                    </a:moveTo>
                    <a:lnTo>
                      <a:pt x="32" y="12"/>
                    </a:lnTo>
                    <a:lnTo>
                      <a:pt x="28" y="15"/>
                    </a:lnTo>
                    <a:lnTo>
                      <a:pt x="28" y="20"/>
                    </a:lnTo>
                    <a:lnTo>
                      <a:pt x="28" y="23"/>
                    </a:lnTo>
                    <a:lnTo>
                      <a:pt x="25" y="35"/>
                    </a:lnTo>
                    <a:lnTo>
                      <a:pt x="29" y="44"/>
                    </a:lnTo>
                    <a:lnTo>
                      <a:pt x="31" y="52"/>
                    </a:lnTo>
                    <a:lnTo>
                      <a:pt x="32" y="58"/>
                    </a:lnTo>
                    <a:lnTo>
                      <a:pt x="34" y="61"/>
                    </a:lnTo>
                    <a:lnTo>
                      <a:pt x="37" y="64"/>
                    </a:lnTo>
                    <a:lnTo>
                      <a:pt x="37" y="72"/>
                    </a:lnTo>
                    <a:lnTo>
                      <a:pt x="31" y="79"/>
                    </a:lnTo>
                    <a:lnTo>
                      <a:pt x="31" y="87"/>
                    </a:lnTo>
                    <a:lnTo>
                      <a:pt x="23" y="99"/>
                    </a:lnTo>
                    <a:lnTo>
                      <a:pt x="16" y="103"/>
                    </a:lnTo>
                    <a:lnTo>
                      <a:pt x="16" y="113"/>
                    </a:lnTo>
                    <a:lnTo>
                      <a:pt x="11" y="119"/>
                    </a:lnTo>
                    <a:lnTo>
                      <a:pt x="8" y="120"/>
                    </a:lnTo>
                    <a:lnTo>
                      <a:pt x="7" y="128"/>
                    </a:lnTo>
                    <a:lnTo>
                      <a:pt x="4" y="132"/>
                    </a:lnTo>
                    <a:lnTo>
                      <a:pt x="0" y="141"/>
                    </a:lnTo>
                    <a:lnTo>
                      <a:pt x="5" y="148"/>
                    </a:lnTo>
                    <a:lnTo>
                      <a:pt x="7" y="155"/>
                    </a:lnTo>
                    <a:lnTo>
                      <a:pt x="4" y="160"/>
                    </a:lnTo>
                    <a:lnTo>
                      <a:pt x="0" y="164"/>
                    </a:lnTo>
                    <a:lnTo>
                      <a:pt x="4" y="172"/>
                    </a:lnTo>
                    <a:lnTo>
                      <a:pt x="8" y="175"/>
                    </a:lnTo>
                    <a:lnTo>
                      <a:pt x="14" y="178"/>
                    </a:lnTo>
                    <a:lnTo>
                      <a:pt x="22" y="186"/>
                    </a:lnTo>
                    <a:lnTo>
                      <a:pt x="26" y="196"/>
                    </a:lnTo>
                    <a:lnTo>
                      <a:pt x="28" y="211"/>
                    </a:lnTo>
                    <a:lnTo>
                      <a:pt x="38" y="205"/>
                    </a:lnTo>
                    <a:lnTo>
                      <a:pt x="66" y="199"/>
                    </a:lnTo>
                    <a:lnTo>
                      <a:pt x="73" y="195"/>
                    </a:lnTo>
                    <a:lnTo>
                      <a:pt x="79" y="193"/>
                    </a:lnTo>
                    <a:lnTo>
                      <a:pt x="79" y="189"/>
                    </a:lnTo>
                    <a:lnTo>
                      <a:pt x="73" y="178"/>
                    </a:lnTo>
                    <a:lnTo>
                      <a:pt x="79" y="175"/>
                    </a:lnTo>
                    <a:lnTo>
                      <a:pt x="84" y="169"/>
                    </a:lnTo>
                    <a:lnTo>
                      <a:pt x="79" y="155"/>
                    </a:lnTo>
                    <a:lnTo>
                      <a:pt x="81" y="149"/>
                    </a:lnTo>
                    <a:lnTo>
                      <a:pt x="79" y="135"/>
                    </a:lnTo>
                    <a:lnTo>
                      <a:pt x="76" y="128"/>
                    </a:lnTo>
                    <a:lnTo>
                      <a:pt x="76" y="122"/>
                    </a:lnTo>
                    <a:lnTo>
                      <a:pt x="82" y="113"/>
                    </a:lnTo>
                    <a:lnTo>
                      <a:pt x="84" y="102"/>
                    </a:lnTo>
                    <a:lnTo>
                      <a:pt x="79" y="96"/>
                    </a:lnTo>
                    <a:lnTo>
                      <a:pt x="81" y="85"/>
                    </a:lnTo>
                    <a:lnTo>
                      <a:pt x="87" y="87"/>
                    </a:lnTo>
                    <a:lnTo>
                      <a:pt x="90" y="82"/>
                    </a:lnTo>
                    <a:lnTo>
                      <a:pt x="98" y="90"/>
                    </a:lnTo>
                    <a:lnTo>
                      <a:pt x="101" y="90"/>
                    </a:lnTo>
                    <a:lnTo>
                      <a:pt x="101" y="88"/>
                    </a:lnTo>
                    <a:lnTo>
                      <a:pt x="95" y="81"/>
                    </a:lnTo>
                    <a:lnTo>
                      <a:pt x="96" y="79"/>
                    </a:lnTo>
                    <a:lnTo>
                      <a:pt x="105" y="76"/>
                    </a:lnTo>
                    <a:lnTo>
                      <a:pt x="104" y="72"/>
                    </a:lnTo>
                    <a:lnTo>
                      <a:pt x="110" y="65"/>
                    </a:lnTo>
                    <a:lnTo>
                      <a:pt x="107" y="53"/>
                    </a:lnTo>
                    <a:lnTo>
                      <a:pt x="98" y="38"/>
                    </a:lnTo>
                    <a:lnTo>
                      <a:pt x="81" y="38"/>
                    </a:lnTo>
                    <a:lnTo>
                      <a:pt x="73" y="47"/>
                    </a:lnTo>
                    <a:lnTo>
                      <a:pt x="76" y="56"/>
                    </a:lnTo>
                    <a:lnTo>
                      <a:pt x="73" y="53"/>
                    </a:lnTo>
                    <a:lnTo>
                      <a:pt x="66" y="55"/>
                    </a:lnTo>
                    <a:lnTo>
                      <a:pt x="70" y="53"/>
                    </a:lnTo>
                    <a:lnTo>
                      <a:pt x="73" y="46"/>
                    </a:lnTo>
                    <a:lnTo>
                      <a:pt x="73" y="37"/>
                    </a:lnTo>
                    <a:lnTo>
                      <a:pt x="70" y="32"/>
                    </a:lnTo>
                    <a:lnTo>
                      <a:pt x="63" y="27"/>
                    </a:lnTo>
                    <a:lnTo>
                      <a:pt x="55" y="21"/>
                    </a:lnTo>
                    <a:lnTo>
                      <a:pt x="52" y="11"/>
                    </a:lnTo>
                    <a:lnTo>
                      <a:pt x="58" y="2"/>
                    </a:lnTo>
                    <a:lnTo>
                      <a:pt x="52" y="3"/>
                    </a:lnTo>
                    <a:lnTo>
                      <a:pt x="48" y="0"/>
                    </a:lnTo>
                    <a:lnTo>
                      <a:pt x="43" y="2"/>
                    </a:lnTo>
                    <a:lnTo>
                      <a:pt x="40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1" name="Freeform 2338">
                <a:extLst>
                  <a:ext uri="{FF2B5EF4-FFF2-40B4-BE49-F238E27FC236}">
                    <a16:creationId xmlns:a16="http://schemas.microsoft.com/office/drawing/2014/main" id="{BCC9C4FE-ED89-1AF4-EE63-4B56355B0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869"/>
                <a:ext cx="54" cy="105"/>
              </a:xfrm>
              <a:custGeom>
                <a:avLst/>
                <a:gdLst>
                  <a:gd name="T0" fmla="*/ 43 w 110"/>
                  <a:gd name="T1" fmla="*/ 2 h 211"/>
                  <a:gd name="T2" fmla="*/ 52 w 110"/>
                  <a:gd name="T3" fmla="*/ 3 h 211"/>
                  <a:gd name="T4" fmla="*/ 52 w 110"/>
                  <a:gd name="T5" fmla="*/ 11 h 211"/>
                  <a:gd name="T6" fmla="*/ 63 w 110"/>
                  <a:gd name="T7" fmla="*/ 27 h 211"/>
                  <a:gd name="T8" fmla="*/ 73 w 110"/>
                  <a:gd name="T9" fmla="*/ 37 h 211"/>
                  <a:gd name="T10" fmla="*/ 70 w 110"/>
                  <a:gd name="T11" fmla="*/ 53 h 211"/>
                  <a:gd name="T12" fmla="*/ 73 w 110"/>
                  <a:gd name="T13" fmla="*/ 53 h 211"/>
                  <a:gd name="T14" fmla="*/ 73 w 110"/>
                  <a:gd name="T15" fmla="*/ 47 h 211"/>
                  <a:gd name="T16" fmla="*/ 98 w 110"/>
                  <a:gd name="T17" fmla="*/ 38 h 211"/>
                  <a:gd name="T18" fmla="*/ 110 w 110"/>
                  <a:gd name="T19" fmla="*/ 65 h 211"/>
                  <a:gd name="T20" fmla="*/ 105 w 110"/>
                  <a:gd name="T21" fmla="*/ 76 h 211"/>
                  <a:gd name="T22" fmla="*/ 95 w 110"/>
                  <a:gd name="T23" fmla="*/ 81 h 211"/>
                  <a:gd name="T24" fmla="*/ 101 w 110"/>
                  <a:gd name="T25" fmla="*/ 90 h 211"/>
                  <a:gd name="T26" fmla="*/ 90 w 110"/>
                  <a:gd name="T27" fmla="*/ 82 h 211"/>
                  <a:gd name="T28" fmla="*/ 81 w 110"/>
                  <a:gd name="T29" fmla="*/ 85 h 211"/>
                  <a:gd name="T30" fmla="*/ 84 w 110"/>
                  <a:gd name="T31" fmla="*/ 102 h 211"/>
                  <a:gd name="T32" fmla="*/ 76 w 110"/>
                  <a:gd name="T33" fmla="*/ 122 h 211"/>
                  <a:gd name="T34" fmla="*/ 79 w 110"/>
                  <a:gd name="T35" fmla="*/ 135 h 211"/>
                  <a:gd name="T36" fmla="*/ 79 w 110"/>
                  <a:gd name="T37" fmla="*/ 155 h 211"/>
                  <a:gd name="T38" fmla="*/ 79 w 110"/>
                  <a:gd name="T39" fmla="*/ 175 h 211"/>
                  <a:gd name="T40" fmla="*/ 79 w 110"/>
                  <a:gd name="T41" fmla="*/ 189 h 211"/>
                  <a:gd name="T42" fmla="*/ 73 w 110"/>
                  <a:gd name="T43" fmla="*/ 195 h 211"/>
                  <a:gd name="T44" fmla="*/ 38 w 110"/>
                  <a:gd name="T45" fmla="*/ 205 h 211"/>
                  <a:gd name="T46" fmla="*/ 26 w 110"/>
                  <a:gd name="T47" fmla="*/ 196 h 211"/>
                  <a:gd name="T48" fmla="*/ 14 w 110"/>
                  <a:gd name="T49" fmla="*/ 178 h 211"/>
                  <a:gd name="T50" fmla="*/ 4 w 110"/>
                  <a:gd name="T51" fmla="*/ 172 h 211"/>
                  <a:gd name="T52" fmla="*/ 4 w 110"/>
                  <a:gd name="T53" fmla="*/ 160 h 211"/>
                  <a:gd name="T54" fmla="*/ 5 w 110"/>
                  <a:gd name="T55" fmla="*/ 148 h 211"/>
                  <a:gd name="T56" fmla="*/ 4 w 110"/>
                  <a:gd name="T57" fmla="*/ 132 h 211"/>
                  <a:gd name="T58" fmla="*/ 8 w 110"/>
                  <a:gd name="T59" fmla="*/ 120 h 211"/>
                  <a:gd name="T60" fmla="*/ 16 w 110"/>
                  <a:gd name="T61" fmla="*/ 113 h 211"/>
                  <a:gd name="T62" fmla="*/ 23 w 110"/>
                  <a:gd name="T63" fmla="*/ 99 h 211"/>
                  <a:gd name="T64" fmla="*/ 31 w 110"/>
                  <a:gd name="T65" fmla="*/ 79 h 211"/>
                  <a:gd name="T66" fmla="*/ 37 w 110"/>
                  <a:gd name="T67" fmla="*/ 64 h 211"/>
                  <a:gd name="T68" fmla="*/ 32 w 110"/>
                  <a:gd name="T69" fmla="*/ 58 h 211"/>
                  <a:gd name="T70" fmla="*/ 29 w 110"/>
                  <a:gd name="T71" fmla="*/ 44 h 211"/>
                  <a:gd name="T72" fmla="*/ 28 w 110"/>
                  <a:gd name="T73" fmla="*/ 23 h 211"/>
                  <a:gd name="T74" fmla="*/ 28 w 110"/>
                  <a:gd name="T75" fmla="*/ 15 h 211"/>
                  <a:gd name="T76" fmla="*/ 40 w 110"/>
                  <a:gd name="T77" fmla="*/ 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0" h="211">
                    <a:moveTo>
                      <a:pt x="40" y="11"/>
                    </a:moveTo>
                    <a:lnTo>
                      <a:pt x="43" y="2"/>
                    </a:lnTo>
                    <a:lnTo>
                      <a:pt x="48" y="0"/>
                    </a:lnTo>
                    <a:lnTo>
                      <a:pt x="52" y="3"/>
                    </a:lnTo>
                    <a:lnTo>
                      <a:pt x="58" y="2"/>
                    </a:lnTo>
                    <a:lnTo>
                      <a:pt x="52" y="11"/>
                    </a:lnTo>
                    <a:lnTo>
                      <a:pt x="55" y="21"/>
                    </a:lnTo>
                    <a:lnTo>
                      <a:pt x="63" y="27"/>
                    </a:lnTo>
                    <a:lnTo>
                      <a:pt x="70" y="32"/>
                    </a:lnTo>
                    <a:lnTo>
                      <a:pt x="73" y="37"/>
                    </a:lnTo>
                    <a:lnTo>
                      <a:pt x="73" y="46"/>
                    </a:lnTo>
                    <a:lnTo>
                      <a:pt x="70" y="53"/>
                    </a:lnTo>
                    <a:lnTo>
                      <a:pt x="66" y="55"/>
                    </a:lnTo>
                    <a:lnTo>
                      <a:pt x="73" y="53"/>
                    </a:lnTo>
                    <a:lnTo>
                      <a:pt x="76" y="56"/>
                    </a:lnTo>
                    <a:lnTo>
                      <a:pt x="73" y="47"/>
                    </a:lnTo>
                    <a:lnTo>
                      <a:pt x="81" y="38"/>
                    </a:lnTo>
                    <a:lnTo>
                      <a:pt x="98" y="38"/>
                    </a:lnTo>
                    <a:lnTo>
                      <a:pt x="107" y="53"/>
                    </a:lnTo>
                    <a:lnTo>
                      <a:pt x="110" y="65"/>
                    </a:lnTo>
                    <a:lnTo>
                      <a:pt x="104" y="72"/>
                    </a:lnTo>
                    <a:lnTo>
                      <a:pt x="105" y="76"/>
                    </a:lnTo>
                    <a:lnTo>
                      <a:pt x="96" y="79"/>
                    </a:lnTo>
                    <a:lnTo>
                      <a:pt x="95" y="81"/>
                    </a:lnTo>
                    <a:lnTo>
                      <a:pt x="101" y="88"/>
                    </a:lnTo>
                    <a:lnTo>
                      <a:pt x="101" y="90"/>
                    </a:lnTo>
                    <a:lnTo>
                      <a:pt x="98" y="90"/>
                    </a:lnTo>
                    <a:lnTo>
                      <a:pt x="90" y="82"/>
                    </a:lnTo>
                    <a:lnTo>
                      <a:pt x="87" y="87"/>
                    </a:lnTo>
                    <a:lnTo>
                      <a:pt x="81" y="85"/>
                    </a:lnTo>
                    <a:lnTo>
                      <a:pt x="79" y="96"/>
                    </a:lnTo>
                    <a:lnTo>
                      <a:pt x="84" y="102"/>
                    </a:lnTo>
                    <a:lnTo>
                      <a:pt x="82" y="113"/>
                    </a:lnTo>
                    <a:lnTo>
                      <a:pt x="76" y="122"/>
                    </a:lnTo>
                    <a:lnTo>
                      <a:pt x="76" y="128"/>
                    </a:lnTo>
                    <a:lnTo>
                      <a:pt x="79" y="135"/>
                    </a:lnTo>
                    <a:lnTo>
                      <a:pt x="81" y="149"/>
                    </a:lnTo>
                    <a:lnTo>
                      <a:pt x="79" y="155"/>
                    </a:lnTo>
                    <a:lnTo>
                      <a:pt x="84" y="169"/>
                    </a:lnTo>
                    <a:lnTo>
                      <a:pt x="79" y="175"/>
                    </a:lnTo>
                    <a:lnTo>
                      <a:pt x="73" y="178"/>
                    </a:lnTo>
                    <a:lnTo>
                      <a:pt x="79" y="189"/>
                    </a:lnTo>
                    <a:lnTo>
                      <a:pt x="79" y="193"/>
                    </a:lnTo>
                    <a:lnTo>
                      <a:pt x="73" y="195"/>
                    </a:lnTo>
                    <a:lnTo>
                      <a:pt x="66" y="199"/>
                    </a:lnTo>
                    <a:lnTo>
                      <a:pt x="38" y="205"/>
                    </a:lnTo>
                    <a:lnTo>
                      <a:pt x="28" y="211"/>
                    </a:lnTo>
                    <a:lnTo>
                      <a:pt x="26" y="196"/>
                    </a:lnTo>
                    <a:lnTo>
                      <a:pt x="22" y="186"/>
                    </a:lnTo>
                    <a:lnTo>
                      <a:pt x="14" y="178"/>
                    </a:lnTo>
                    <a:lnTo>
                      <a:pt x="8" y="175"/>
                    </a:lnTo>
                    <a:lnTo>
                      <a:pt x="4" y="172"/>
                    </a:lnTo>
                    <a:lnTo>
                      <a:pt x="0" y="164"/>
                    </a:lnTo>
                    <a:lnTo>
                      <a:pt x="4" y="160"/>
                    </a:lnTo>
                    <a:lnTo>
                      <a:pt x="7" y="155"/>
                    </a:lnTo>
                    <a:lnTo>
                      <a:pt x="5" y="148"/>
                    </a:lnTo>
                    <a:lnTo>
                      <a:pt x="0" y="141"/>
                    </a:lnTo>
                    <a:lnTo>
                      <a:pt x="4" y="132"/>
                    </a:lnTo>
                    <a:lnTo>
                      <a:pt x="7" y="128"/>
                    </a:lnTo>
                    <a:lnTo>
                      <a:pt x="8" y="120"/>
                    </a:lnTo>
                    <a:lnTo>
                      <a:pt x="11" y="119"/>
                    </a:lnTo>
                    <a:lnTo>
                      <a:pt x="16" y="113"/>
                    </a:lnTo>
                    <a:lnTo>
                      <a:pt x="16" y="103"/>
                    </a:lnTo>
                    <a:lnTo>
                      <a:pt x="23" y="99"/>
                    </a:lnTo>
                    <a:lnTo>
                      <a:pt x="31" y="87"/>
                    </a:lnTo>
                    <a:lnTo>
                      <a:pt x="31" y="79"/>
                    </a:lnTo>
                    <a:lnTo>
                      <a:pt x="37" y="72"/>
                    </a:lnTo>
                    <a:lnTo>
                      <a:pt x="37" y="64"/>
                    </a:lnTo>
                    <a:lnTo>
                      <a:pt x="34" y="61"/>
                    </a:lnTo>
                    <a:lnTo>
                      <a:pt x="32" y="58"/>
                    </a:lnTo>
                    <a:lnTo>
                      <a:pt x="31" y="52"/>
                    </a:lnTo>
                    <a:lnTo>
                      <a:pt x="29" y="44"/>
                    </a:lnTo>
                    <a:lnTo>
                      <a:pt x="25" y="35"/>
                    </a:lnTo>
                    <a:lnTo>
                      <a:pt x="28" y="23"/>
                    </a:lnTo>
                    <a:lnTo>
                      <a:pt x="28" y="20"/>
                    </a:lnTo>
                    <a:lnTo>
                      <a:pt x="28" y="15"/>
                    </a:lnTo>
                    <a:lnTo>
                      <a:pt x="32" y="12"/>
                    </a:lnTo>
                    <a:lnTo>
                      <a:pt x="4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2" name="Freeform 2339">
                <a:extLst>
                  <a:ext uri="{FF2B5EF4-FFF2-40B4-BE49-F238E27FC236}">
                    <a16:creationId xmlns:a16="http://schemas.microsoft.com/office/drawing/2014/main" id="{3C69D0D7-3D07-FEC1-89AC-CBB41FF3C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869"/>
                <a:ext cx="54" cy="105"/>
              </a:xfrm>
              <a:custGeom>
                <a:avLst/>
                <a:gdLst>
                  <a:gd name="T0" fmla="*/ 43 w 110"/>
                  <a:gd name="T1" fmla="*/ 2 h 211"/>
                  <a:gd name="T2" fmla="*/ 52 w 110"/>
                  <a:gd name="T3" fmla="*/ 3 h 211"/>
                  <a:gd name="T4" fmla="*/ 52 w 110"/>
                  <a:gd name="T5" fmla="*/ 11 h 211"/>
                  <a:gd name="T6" fmla="*/ 63 w 110"/>
                  <a:gd name="T7" fmla="*/ 27 h 211"/>
                  <a:gd name="T8" fmla="*/ 73 w 110"/>
                  <a:gd name="T9" fmla="*/ 37 h 211"/>
                  <a:gd name="T10" fmla="*/ 70 w 110"/>
                  <a:gd name="T11" fmla="*/ 53 h 211"/>
                  <a:gd name="T12" fmla="*/ 73 w 110"/>
                  <a:gd name="T13" fmla="*/ 53 h 211"/>
                  <a:gd name="T14" fmla="*/ 73 w 110"/>
                  <a:gd name="T15" fmla="*/ 47 h 211"/>
                  <a:gd name="T16" fmla="*/ 98 w 110"/>
                  <a:gd name="T17" fmla="*/ 38 h 211"/>
                  <a:gd name="T18" fmla="*/ 110 w 110"/>
                  <a:gd name="T19" fmla="*/ 65 h 211"/>
                  <a:gd name="T20" fmla="*/ 105 w 110"/>
                  <a:gd name="T21" fmla="*/ 76 h 211"/>
                  <a:gd name="T22" fmla="*/ 95 w 110"/>
                  <a:gd name="T23" fmla="*/ 81 h 211"/>
                  <a:gd name="T24" fmla="*/ 101 w 110"/>
                  <a:gd name="T25" fmla="*/ 90 h 211"/>
                  <a:gd name="T26" fmla="*/ 90 w 110"/>
                  <a:gd name="T27" fmla="*/ 82 h 211"/>
                  <a:gd name="T28" fmla="*/ 81 w 110"/>
                  <a:gd name="T29" fmla="*/ 85 h 211"/>
                  <a:gd name="T30" fmla="*/ 84 w 110"/>
                  <a:gd name="T31" fmla="*/ 102 h 211"/>
                  <a:gd name="T32" fmla="*/ 76 w 110"/>
                  <a:gd name="T33" fmla="*/ 122 h 211"/>
                  <a:gd name="T34" fmla="*/ 79 w 110"/>
                  <a:gd name="T35" fmla="*/ 135 h 211"/>
                  <a:gd name="T36" fmla="*/ 79 w 110"/>
                  <a:gd name="T37" fmla="*/ 155 h 211"/>
                  <a:gd name="T38" fmla="*/ 79 w 110"/>
                  <a:gd name="T39" fmla="*/ 175 h 211"/>
                  <a:gd name="T40" fmla="*/ 79 w 110"/>
                  <a:gd name="T41" fmla="*/ 189 h 211"/>
                  <a:gd name="T42" fmla="*/ 73 w 110"/>
                  <a:gd name="T43" fmla="*/ 195 h 211"/>
                  <a:gd name="T44" fmla="*/ 38 w 110"/>
                  <a:gd name="T45" fmla="*/ 205 h 211"/>
                  <a:gd name="T46" fmla="*/ 26 w 110"/>
                  <a:gd name="T47" fmla="*/ 196 h 211"/>
                  <a:gd name="T48" fmla="*/ 14 w 110"/>
                  <a:gd name="T49" fmla="*/ 178 h 211"/>
                  <a:gd name="T50" fmla="*/ 4 w 110"/>
                  <a:gd name="T51" fmla="*/ 172 h 211"/>
                  <a:gd name="T52" fmla="*/ 4 w 110"/>
                  <a:gd name="T53" fmla="*/ 160 h 211"/>
                  <a:gd name="T54" fmla="*/ 5 w 110"/>
                  <a:gd name="T55" fmla="*/ 148 h 211"/>
                  <a:gd name="T56" fmla="*/ 4 w 110"/>
                  <a:gd name="T57" fmla="*/ 132 h 211"/>
                  <a:gd name="T58" fmla="*/ 8 w 110"/>
                  <a:gd name="T59" fmla="*/ 120 h 211"/>
                  <a:gd name="T60" fmla="*/ 16 w 110"/>
                  <a:gd name="T61" fmla="*/ 113 h 211"/>
                  <a:gd name="T62" fmla="*/ 23 w 110"/>
                  <a:gd name="T63" fmla="*/ 99 h 211"/>
                  <a:gd name="T64" fmla="*/ 31 w 110"/>
                  <a:gd name="T65" fmla="*/ 79 h 211"/>
                  <a:gd name="T66" fmla="*/ 37 w 110"/>
                  <a:gd name="T67" fmla="*/ 64 h 211"/>
                  <a:gd name="T68" fmla="*/ 32 w 110"/>
                  <a:gd name="T69" fmla="*/ 58 h 211"/>
                  <a:gd name="T70" fmla="*/ 29 w 110"/>
                  <a:gd name="T71" fmla="*/ 44 h 211"/>
                  <a:gd name="T72" fmla="*/ 28 w 110"/>
                  <a:gd name="T73" fmla="*/ 23 h 211"/>
                  <a:gd name="T74" fmla="*/ 28 w 110"/>
                  <a:gd name="T75" fmla="*/ 15 h 211"/>
                  <a:gd name="T76" fmla="*/ 40 w 110"/>
                  <a:gd name="T77" fmla="*/ 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0" h="211">
                    <a:moveTo>
                      <a:pt x="40" y="11"/>
                    </a:moveTo>
                    <a:lnTo>
                      <a:pt x="43" y="2"/>
                    </a:lnTo>
                    <a:lnTo>
                      <a:pt x="48" y="0"/>
                    </a:lnTo>
                    <a:lnTo>
                      <a:pt x="52" y="3"/>
                    </a:lnTo>
                    <a:lnTo>
                      <a:pt x="58" y="2"/>
                    </a:lnTo>
                    <a:lnTo>
                      <a:pt x="52" y="11"/>
                    </a:lnTo>
                    <a:lnTo>
                      <a:pt x="55" y="21"/>
                    </a:lnTo>
                    <a:lnTo>
                      <a:pt x="63" y="27"/>
                    </a:lnTo>
                    <a:lnTo>
                      <a:pt x="70" y="32"/>
                    </a:lnTo>
                    <a:lnTo>
                      <a:pt x="73" y="37"/>
                    </a:lnTo>
                    <a:lnTo>
                      <a:pt x="73" y="46"/>
                    </a:lnTo>
                    <a:lnTo>
                      <a:pt x="70" y="53"/>
                    </a:lnTo>
                    <a:lnTo>
                      <a:pt x="66" y="55"/>
                    </a:lnTo>
                    <a:lnTo>
                      <a:pt x="73" y="53"/>
                    </a:lnTo>
                    <a:lnTo>
                      <a:pt x="76" y="56"/>
                    </a:lnTo>
                    <a:lnTo>
                      <a:pt x="73" y="47"/>
                    </a:lnTo>
                    <a:lnTo>
                      <a:pt x="81" y="38"/>
                    </a:lnTo>
                    <a:lnTo>
                      <a:pt x="98" y="38"/>
                    </a:lnTo>
                    <a:lnTo>
                      <a:pt x="107" y="53"/>
                    </a:lnTo>
                    <a:lnTo>
                      <a:pt x="110" y="65"/>
                    </a:lnTo>
                    <a:lnTo>
                      <a:pt x="104" y="72"/>
                    </a:lnTo>
                    <a:lnTo>
                      <a:pt x="105" y="76"/>
                    </a:lnTo>
                    <a:lnTo>
                      <a:pt x="96" y="79"/>
                    </a:lnTo>
                    <a:lnTo>
                      <a:pt x="95" y="81"/>
                    </a:lnTo>
                    <a:lnTo>
                      <a:pt x="101" y="88"/>
                    </a:lnTo>
                    <a:lnTo>
                      <a:pt x="101" y="90"/>
                    </a:lnTo>
                    <a:lnTo>
                      <a:pt x="98" y="90"/>
                    </a:lnTo>
                    <a:lnTo>
                      <a:pt x="90" y="82"/>
                    </a:lnTo>
                    <a:lnTo>
                      <a:pt x="87" y="87"/>
                    </a:lnTo>
                    <a:lnTo>
                      <a:pt x="81" y="85"/>
                    </a:lnTo>
                    <a:lnTo>
                      <a:pt x="79" y="96"/>
                    </a:lnTo>
                    <a:lnTo>
                      <a:pt x="84" y="102"/>
                    </a:lnTo>
                    <a:lnTo>
                      <a:pt x="82" y="113"/>
                    </a:lnTo>
                    <a:lnTo>
                      <a:pt x="76" y="122"/>
                    </a:lnTo>
                    <a:lnTo>
                      <a:pt x="76" y="128"/>
                    </a:lnTo>
                    <a:lnTo>
                      <a:pt x="79" y="135"/>
                    </a:lnTo>
                    <a:lnTo>
                      <a:pt x="81" y="149"/>
                    </a:lnTo>
                    <a:lnTo>
                      <a:pt x="79" y="155"/>
                    </a:lnTo>
                    <a:lnTo>
                      <a:pt x="84" y="169"/>
                    </a:lnTo>
                    <a:lnTo>
                      <a:pt x="79" y="175"/>
                    </a:lnTo>
                    <a:lnTo>
                      <a:pt x="73" y="178"/>
                    </a:lnTo>
                    <a:lnTo>
                      <a:pt x="79" y="189"/>
                    </a:lnTo>
                    <a:lnTo>
                      <a:pt x="79" y="193"/>
                    </a:lnTo>
                    <a:lnTo>
                      <a:pt x="73" y="195"/>
                    </a:lnTo>
                    <a:lnTo>
                      <a:pt x="66" y="199"/>
                    </a:lnTo>
                    <a:lnTo>
                      <a:pt x="38" y="205"/>
                    </a:lnTo>
                    <a:lnTo>
                      <a:pt x="28" y="211"/>
                    </a:lnTo>
                    <a:lnTo>
                      <a:pt x="26" y="196"/>
                    </a:lnTo>
                    <a:lnTo>
                      <a:pt x="22" y="186"/>
                    </a:lnTo>
                    <a:lnTo>
                      <a:pt x="14" y="178"/>
                    </a:lnTo>
                    <a:lnTo>
                      <a:pt x="8" y="175"/>
                    </a:lnTo>
                    <a:lnTo>
                      <a:pt x="4" y="172"/>
                    </a:lnTo>
                    <a:lnTo>
                      <a:pt x="0" y="164"/>
                    </a:lnTo>
                    <a:lnTo>
                      <a:pt x="4" y="160"/>
                    </a:lnTo>
                    <a:lnTo>
                      <a:pt x="7" y="155"/>
                    </a:lnTo>
                    <a:lnTo>
                      <a:pt x="5" y="148"/>
                    </a:lnTo>
                    <a:lnTo>
                      <a:pt x="0" y="141"/>
                    </a:lnTo>
                    <a:lnTo>
                      <a:pt x="4" y="132"/>
                    </a:lnTo>
                    <a:lnTo>
                      <a:pt x="7" y="128"/>
                    </a:lnTo>
                    <a:lnTo>
                      <a:pt x="8" y="120"/>
                    </a:lnTo>
                    <a:lnTo>
                      <a:pt x="11" y="119"/>
                    </a:lnTo>
                    <a:lnTo>
                      <a:pt x="16" y="113"/>
                    </a:lnTo>
                    <a:lnTo>
                      <a:pt x="16" y="103"/>
                    </a:lnTo>
                    <a:lnTo>
                      <a:pt x="23" y="99"/>
                    </a:lnTo>
                    <a:lnTo>
                      <a:pt x="31" y="87"/>
                    </a:lnTo>
                    <a:lnTo>
                      <a:pt x="31" y="79"/>
                    </a:lnTo>
                    <a:lnTo>
                      <a:pt x="37" y="72"/>
                    </a:lnTo>
                    <a:lnTo>
                      <a:pt x="37" y="64"/>
                    </a:lnTo>
                    <a:lnTo>
                      <a:pt x="34" y="61"/>
                    </a:lnTo>
                    <a:lnTo>
                      <a:pt x="32" y="58"/>
                    </a:lnTo>
                    <a:lnTo>
                      <a:pt x="31" y="52"/>
                    </a:lnTo>
                    <a:lnTo>
                      <a:pt x="29" y="44"/>
                    </a:lnTo>
                    <a:lnTo>
                      <a:pt x="25" y="35"/>
                    </a:lnTo>
                    <a:lnTo>
                      <a:pt x="28" y="23"/>
                    </a:lnTo>
                    <a:lnTo>
                      <a:pt x="28" y="20"/>
                    </a:lnTo>
                    <a:lnTo>
                      <a:pt x="28" y="15"/>
                    </a:lnTo>
                    <a:lnTo>
                      <a:pt x="32" y="12"/>
                    </a:lnTo>
                    <a:lnTo>
                      <a:pt x="4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3" name="Freeform 2340">
                <a:extLst>
                  <a:ext uri="{FF2B5EF4-FFF2-40B4-BE49-F238E27FC236}">
                    <a16:creationId xmlns:a16="http://schemas.microsoft.com/office/drawing/2014/main" id="{3F754541-27E7-DB35-EF18-58D52F331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835"/>
                <a:ext cx="11" cy="5"/>
              </a:xfrm>
              <a:custGeom>
                <a:avLst/>
                <a:gdLst>
                  <a:gd name="T0" fmla="*/ 19 w 23"/>
                  <a:gd name="T1" fmla="*/ 0 h 11"/>
                  <a:gd name="T2" fmla="*/ 9 w 23"/>
                  <a:gd name="T3" fmla="*/ 0 h 11"/>
                  <a:gd name="T4" fmla="*/ 0 w 23"/>
                  <a:gd name="T5" fmla="*/ 5 h 11"/>
                  <a:gd name="T6" fmla="*/ 9 w 23"/>
                  <a:gd name="T7" fmla="*/ 11 h 11"/>
                  <a:gd name="T8" fmla="*/ 16 w 23"/>
                  <a:gd name="T9" fmla="*/ 8 h 11"/>
                  <a:gd name="T10" fmla="*/ 19 w 23"/>
                  <a:gd name="T11" fmla="*/ 11 h 11"/>
                  <a:gd name="T12" fmla="*/ 23 w 23"/>
                  <a:gd name="T13" fmla="*/ 8 h 11"/>
                  <a:gd name="T14" fmla="*/ 19 w 23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1">
                    <a:moveTo>
                      <a:pt x="19" y="0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" y="11"/>
                    </a:lnTo>
                    <a:lnTo>
                      <a:pt x="16" y="8"/>
                    </a:lnTo>
                    <a:lnTo>
                      <a:pt x="19" y="11"/>
                    </a:lnTo>
                    <a:lnTo>
                      <a:pt x="23" y="8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4" name="Freeform 2341">
                <a:extLst>
                  <a:ext uri="{FF2B5EF4-FFF2-40B4-BE49-F238E27FC236}">
                    <a16:creationId xmlns:a16="http://schemas.microsoft.com/office/drawing/2014/main" id="{0F6560CE-C104-7D92-2862-57F6397DA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835"/>
                <a:ext cx="11" cy="5"/>
              </a:xfrm>
              <a:custGeom>
                <a:avLst/>
                <a:gdLst>
                  <a:gd name="T0" fmla="*/ 19 w 23"/>
                  <a:gd name="T1" fmla="*/ 0 h 11"/>
                  <a:gd name="T2" fmla="*/ 23 w 23"/>
                  <a:gd name="T3" fmla="*/ 8 h 11"/>
                  <a:gd name="T4" fmla="*/ 19 w 23"/>
                  <a:gd name="T5" fmla="*/ 11 h 11"/>
                  <a:gd name="T6" fmla="*/ 16 w 23"/>
                  <a:gd name="T7" fmla="*/ 8 h 11"/>
                  <a:gd name="T8" fmla="*/ 9 w 23"/>
                  <a:gd name="T9" fmla="*/ 11 h 11"/>
                  <a:gd name="T10" fmla="*/ 0 w 23"/>
                  <a:gd name="T11" fmla="*/ 5 h 11"/>
                  <a:gd name="T12" fmla="*/ 9 w 23"/>
                  <a:gd name="T13" fmla="*/ 0 h 11"/>
                  <a:gd name="T14" fmla="*/ 19 w 23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1">
                    <a:moveTo>
                      <a:pt x="19" y="0"/>
                    </a:moveTo>
                    <a:lnTo>
                      <a:pt x="23" y="8"/>
                    </a:lnTo>
                    <a:lnTo>
                      <a:pt x="19" y="11"/>
                    </a:lnTo>
                    <a:lnTo>
                      <a:pt x="16" y="8"/>
                    </a:lnTo>
                    <a:lnTo>
                      <a:pt x="9" y="11"/>
                    </a:lnTo>
                    <a:lnTo>
                      <a:pt x="0" y="5"/>
                    </a:lnTo>
                    <a:lnTo>
                      <a:pt x="9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5" name="Freeform 2342">
                <a:extLst>
                  <a:ext uri="{FF2B5EF4-FFF2-40B4-BE49-F238E27FC236}">
                    <a16:creationId xmlns:a16="http://schemas.microsoft.com/office/drawing/2014/main" id="{D716F72E-DDED-028C-9A5D-841C448DA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835"/>
                <a:ext cx="11" cy="5"/>
              </a:xfrm>
              <a:custGeom>
                <a:avLst/>
                <a:gdLst>
                  <a:gd name="T0" fmla="*/ 19 w 23"/>
                  <a:gd name="T1" fmla="*/ 0 h 11"/>
                  <a:gd name="T2" fmla="*/ 23 w 23"/>
                  <a:gd name="T3" fmla="*/ 8 h 11"/>
                  <a:gd name="T4" fmla="*/ 19 w 23"/>
                  <a:gd name="T5" fmla="*/ 11 h 11"/>
                  <a:gd name="T6" fmla="*/ 16 w 23"/>
                  <a:gd name="T7" fmla="*/ 8 h 11"/>
                  <a:gd name="T8" fmla="*/ 9 w 23"/>
                  <a:gd name="T9" fmla="*/ 11 h 11"/>
                  <a:gd name="T10" fmla="*/ 0 w 23"/>
                  <a:gd name="T11" fmla="*/ 5 h 11"/>
                  <a:gd name="T12" fmla="*/ 9 w 23"/>
                  <a:gd name="T13" fmla="*/ 0 h 11"/>
                  <a:gd name="T14" fmla="*/ 19 w 23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1">
                    <a:moveTo>
                      <a:pt x="19" y="0"/>
                    </a:moveTo>
                    <a:lnTo>
                      <a:pt x="23" y="8"/>
                    </a:lnTo>
                    <a:lnTo>
                      <a:pt x="19" y="11"/>
                    </a:lnTo>
                    <a:lnTo>
                      <a:pt x="16" y="8"/>
                    </a:lnTo>
                    <a:lnTo>
                      <a:pt x="9" y="11"/>
                    </a:lnTo>
                    <a:lnTo>
                      <a:pt x="0" y="5"/>
                    </a:lnTo>
                    <a:lnTo>
                      <a:pt x="9" y="0"/>
                    </a:lnTo>
                    <a:lnTo>
                      <a:pt x="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6" name="Freeform 2343">
                <a:extLst>
                  <a:ext uri="{FF2B5EF4-FFF2-40B4-BE49-F238E27FC236}">
                    <a16:creationId xmlns:a16="http://schemas.microsoft.com/office/drawing/2014/main" id="{A5DE7D79-8479-1697-93FA-147E54743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847"/>
                <a:ext cx="91" cy="61"/>
              </a:xfrm>
              <a:custGeom>
                <a:avLst/>
                <a:gdLst>
                  <a:gd name="T0" fmla="*/ 161 w 182"/>
                  <a:gd name="T1" fmla="*/ 8 h 123"/>
                  <a:gd name="T2" fmla="*/ 154 w 182"/>
                  <a:gd name="T3" fmla="*/ 0 h 123"/>
                  <a:gd name="T4" fmla="*/ 150 w 182"/>
                  <a:gd name="T5" fmla="*/ 6 h 123"/>
                  <a:gd name="T6" fmla="*/ 138 w 182"/>
                  <a:gd name="T7" fmla="*/ 6 h 123"/>
                  <a:gd name="T8" fmla="*/ 129 w 182"/>
                  <a:gd name="T9" fmla="*/ 12 h 123"/>
                  <a:gd name="T10" fmla="*/ 137 w 182"/>
                  <a:gd name="T11" fmla="*/ 27 h 123"/>
                  <a:gd name="T12" fmla="*/ 120 w 182"/>
                  <a:gd name="T13" fmla="*/ 27 h 123"/>
                  <a:gd name="T14" fmla="*/ 125 w 182"/>
                  <a:gd name="T15" fmla="*/ 40 h 123"/>
                  <a:gd name="T16" fmla="*/ 120 w 182"/>
                  <a:gd name="T17" fmla="*/ 32 h 123"/>
                  <a:gd name="T18" fmla="*/ 108 w 182"/>
                  <a:gd name="T19" fmla="*/ 21 h 123"/>
                  <a:gd name="T20" fmla="*/ 106 w 182"/>
                  <a:gd name="T21" fmla="*/ 20 h 123"/>
                  <a:gd name="T22" fmla="*/ 72 w 182"/>
                  <a:gd name="T23" fmla="*/ 20 h 123"/>
                  <a:gd name="T24" fmla="*/ 61 w 182"/>
                  <a:gd name="T25" fmla="*/ 20 h 123"/>
                  <a:gd name="T26" fmla="*/ 50 w 182"/>
                  <a:gd name="T27" fmla="*/ 43 h 123"/>
                  <a:gd name="T28" fmla="*/ 43 w 182"/>
                  <a:gd name="T29" fmla="*/ 49 h 123"/>
                  <a:gd name="T30" fmla="*/ 9 w 182"/>
                  <a:gd name="T31" fmla="*/ 46 h 123"/>
                  <a:gd name="T32" fmla="*/ 0 w 182"/>
                  <a:gd name="T33" fmla="*/ 55 h 123"/>
                  <a:gd name="T34" fmla="*/ 11 w 182"/>
                  <a:gd name="T35" fmla="*/ 59 h 123"/>
                  <a:gd name="T36" fmla="*/ 12 w 182"/>
                  <a:gd name="T37" fmla="*/ 84 h 123"/>
                  <a:gd name="T38" fmla="*/ 22 w 182"/>
                  <a:gd name="T39" fmla="*/ 91 h 123"/>
                  <a:gd name="T40" fmla="*/ 20 w 182"/>
                  <a:gd name="T41" fmla="*/ 111 h 123"/>
                  <a:gd name="T42" fmla="*/ 52 w 182"/>
                  <a:gd name="T43" fmla="*/ 123 h 123"/>
                  <a:gd name="T44" fmla="*/ 59 w 182"/>
                  <a:gd name="T45" fmla="*/ 116 h 123"/>
                  <a:gd name="T46" fmla="*/ 59 w 182"/>
                  <a:gd name="T47" fmla="*/ 105 h 123"/>
                  <a:gd name="T48" fmla="*/ 61 w 182"/>
                  <a:gd name="T49" fmla="*/ 94 h 123"/>
                  <a:gd name="T50" fmla="*/ 72 w 182"/>
                  <a:gd name="T51" fmla="*/ 85 h 123"/>
                  <a:gd name="T52" fmla="*/ 78 w 182"/>
                  <a:gd name="T53" fmla="*/ 76 h 123"/>
                  <a:gd name="T54" fmla="*/ 87 w 182"/>
                  <a:gd name="T55" fmla="*/ 87 h 123"/>
                  <a:gd name="T56" fmla="*/ 97 w 182"/>
                  <a:gd name="T57" fmla="*/ 76 h 123"/>
                  <a:gd name="T58" fmla="*/ 111 w 182"/>
                  <a:gd name="T59" fmla="*/ 78 h 123"/>
                  <a:gd name="T60" fmla="*/ 111 w 182"/>
                  <a:gd name="T61" fmla="*/ 84 h 123"/>
                  <a:gd name="T62" fmla="*/ 117 w 182"/>
                  <a:gd name="T63" fmla="*/ 91 h 123"/>
                  <a:gd name="T64" fmla="*/ 126 w 182"/>
                  <a:gd name="T65" fmla="*/ 90 h 123"/>
                  <a:gd name="T66" fmla="*/ 132 w 182"/>
                  <a:gd name="T67" fmla="*/ 82 h 123"/>
                  <a:gd name="T68" fmla="*/ 143 w 182"/>
                  <a:gd name="T69" fmla="*/ 94 h 123"/>
                  <a:gd name="T70" fmla="*/ 154 w 182"/>
                  <a:gd name="T71" fmla="*/ 102 h 123"/>
                  <a:gd name="T72" fmla="*/ 164 w 182"/>
                  <a:gd name="T73" fmla="*/ 109 h 123"/>
                  <a:gd name="T74" fmla="*/ 173 w 182"/>
                  <a:gd name="T75" fmla="*/ 113 h 123"/>
                  <a:gd name="T76" fmla="*/ 182 w 182"/>
                  <a:gd name="T77" fmla="*/ 102 h 123"/>
                  <a:gd name="T78" fmla="*/ 179 w 182"/>
                  <a:gd name="T79" fmla="*/ 88 h 123"/>
                  <a:gd name="T80" fmla="*/ 178 w 182"/>
                  <a:gd name="T81" fmla="*/ 67 h 123"/>
                  <a:gd name="T82" fmla="*/ 175 w 182"/>
                  <a:gd name="T83" fmla="*/ 61 h 123"/>
                  <a:gd name="T84" fmla="*/ 176 w 182"/>
                  <a:gd name="T85" fmla="*/ 46 h 123"/>
                  <a:gd name="T86" fmla="*/ 170 w 182"/>
                  <a:gd name="T87" fmla="*/ 41 h 123"/>
                  <a:gd name="T88" fmla="*/ 173 w 182"/>
                  <a:gd name="T89" fmla="*/ 26 h 123"/>
                  <a:gd name="T90" fmla="*/ 170 w 182"/>
                  <a:gd name="T91" fmla="*/ 17 h 123"/>
                  <a:gd name="T92" fmla="*/ 175 w 182"/>
                  <a:gd name="T93" fmla="*/ 6 h 123"/>
                  <a:gd name="T94" fmla="*/ 169 w 182"/>
                  <a:gd name="T95" fmla="*/ 3 h 123"/>
                  <a:gd name="T96" fmla="*/ 161 w 182"/>
                  <a:gd name="T97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2" h="123">
                    <a:moveTo>
                      <a:pt x="161" y="0"/>
                    </a:moveTo>
                    <a:lnTo>
                      <a:pt x="161" y="8"/>
                    </a:lnTo>
                    <a:lnTo>
                      <a:pt x="154" y="8"/>
                    </a:lnTo>
                    <a:lnTo>
                      <a:pt x="154" y="0"/>
                    </a:lnTo>
                    <a:lnTo>
                      <a:pt x="150" y="6"/>
                    </a:lnTo>
                    <a:lnTo>
                      <a:pt x="150" y="6"/>
                    </a:lnTo>
                    <a:lnTo>
                      <a:pt x="147" y="9"/>
                    </a:lnTo>
                    <a:lnTo>
                      <a:pt x="138" y="6"/>
                    </a:lnTo>
                    <a:lnTo>
                      <a:pt x="134" y="15"/>
                    </a:lnTo>
                    <a:lnTo>
                      <a:pt x="129" y="12"/>
                    </a:lnTo>
                    <a:lnTo>
                      <a:pt x="126" y="23"/>
                    </a:lnTo>
                    <a:lnTo>
                      <a:pt x="137" y="27"/>
                    </a:lnTo>
                    <a:lnTo>
                      <a:pt x="126" y="27"/>
                    </a:lnTo>
                    <a:lnTo>
                      <a:pt x="120" y="27"/>
                    </a:lnTo>
                    <a:lnTo>
                      <a:pt x="125" y="35"/>
                    </a:lnTo>
                    <a:lnTo>
                      <a:pt x="125" y="40"/>
                    </a:lnTo>
                    <a:lnTo>
                      <a:pt x="125" y="37"/>
                    </a:lnTo>
                    <a:lnTo>
                      <a:pt x="120" y="32"/>
                    </a:lnTo>
                    <a:lnTo>
                      <a:pt x="114" y="21"/>
                    </a:lnTo>
                    <a:lnTo>
                      <a:pt x="108" y="21"/>
                    </a:lnTo>
                    <a:lnTo>
                      <a:pt x="106" y="26"/>
                    </a:lnTo>
                    <a:lnTo>
                      <a:pt x="106" y="20"/>
                    </a:lnTo>
                    <a:lnTo>
                      <a:pt x="99" y="17"/>
                    </a:lnTo>
                    <a:lnTo>
                      <a:pt x="72" y="20"/>
                    </a:lnTo>
                    <a:lnTo>
                      <a:pt x="62" y="23"/>
                    </a:lnTo>
                    <a:lnTo>
                      <a:pt x="61" y="20"/>
                    </a:lnTo>
                    <a:lnTo>
                      <a:pt x="38" y="40"/>
                    </a:lnTo>
                    <a:lnTo>
                      <a:pt x="50" y="43"/>
                    </a:lnTo>
                    <a:lnTo>
                      <a:pt x="52" y="47"/>
                    </a:lnTo>
                    <a:lnTo>
                      <a:pt x="43" y="49"/>
                    </a:lnTo>
                    <a:lnTo>
                      <a:pt x="18" y="46"/>
                    </a:lnTo>
                    <a:lnTo>
                      <a:pt x="9" y="46"/>
                    </a:lnTo>
                    <a:lnTo>
                      <a:pt x="8" y="49"/>
                    </a:lnTo>
                    <a:lnTo>
                      <a:pt x="0" y="55"/>
                    </a:lnTo>
                    <a:lnTo>
                      <a:pt x="3" y="58"/>
                    </a:lnTo>
                    <a:lnTo>
                      <a:pt x="11" y="59"/>
                    </a:lnTo>
                    <a:lnTo>
                      <a:pt x="8" y="76"/>
                    </a:lnTo>
                    <a:lnTo>
                      <a:pt x="12" y="84"/>
                    </a:lnTo>
                    <a:lnTo>
                      <a:pt x="20" y="85"/>
                    </a:lnTo>
                    <a:lnTo>
                      <a:pt x="22" y="91"/>
                    </a:lnTo>
                    <a:lnTo>
                      <a:pt x="22" y="103"/>
                    </a:lnTo>
                    <a:lnTo>
                      <a:pt x="20" y="111"/>
                    </a:lnTo>
                    <a:lnTo>
                      <a:pt x="22" y="113"/>
                    </a:lnTo>
                    <a:lnTo>
                      <a:pt x="52" y="123"/>
                    </a:lnTo>
                    <a:lnTo>
                      <a:pt x="56" y="113"/>
                    </a:lnTo>
                    <a:lnTo>
                      <a:pt x="59" y="116"/>
                    </a:lnTo>
                    <a:lnTo>
                      <a:pt x="61" y="111"/>
                    </a:lnTo>
                    <a:lnTo>
                      <a:pt x="59" y="105"/>
                    </a:lnTo>
                    <a:lnTo>
                      <a:pt x="62" y="99"/>
                    </a:lnTo>
                    <a:lnTo>
                      <a:pt x="61" y="94"/>
                    </a:lnTo>
                    <a:lnTo>
                      <a:pt x="67" y="90"/>
                    </a:lnTo>
                    <a:lnTo>
                      <a:pt x="72" y="85"/>
                    </a:lnTo>
                    <a:lnTo>
                      <a:pt x="75" y="73"/>
                    </a:lnTo>
                    <a:lnTo>
                      <a:pt x="78" y="76"/>
                    </a:lnTo>
                    <a:lnTo>
                      <a:pt x="81" y="84"/>
                    </a:lnTo>
                    <a:lnTo>
                      <a:pt x="87" y="87"/>
                    </a:lnTo>
                    <a:lnTo>
                      <a:pt x="85" y="73"/>
                    </a:lnTo>
                    <a:lnTo>
                      <a:pt x="97" y="76"/>
                    </a:lnTo>
                    <a:lnTo>
                      <a:pt x="102" y="79"/>
                    </a:lnTo>
                    <a:lnTo>
                      <a:pt x="111" y="78"/>
                    </a:lnTo>
                    <a:lnTo>
                      <a:pt x="111" y="79"/>
                    </a:lnTo>
                    <a:lnTo>
                      <a:pt x="111" y="84"/>
                    </a:lnTo>
                    <a:lnTo>
                      <a:pt x="116" y="84"/>
                    </a:lnTo>
                    <a:lnTo>
                      <a:pt x="117" y="91"/>
                    </a:lnTo>
                    <a:lnTo>
                      <a:pt x="120" y="93"/>
                    </a:lnTo>
                    <a:lnTo>
                      <a:pt x="126" y="90"/>
                    </a:lnTo>
                    <a:lnTo>
                      <a:pt x="128" y="82"/>
                    </a:lnTo>
                    <a:lnTo>
                      <a:pt x="132" y="82"/>
                    </a:lnTo>
                    <a:lnTo>
                      <a:pt x="138" y="91"/>
                    </a:lnTo>
                    <a:lnTo>
                      <a:pt x="143" y="94"/>
                    </a:lnTo>
                    <a:lnTo>
                      <a:pt x="150" y="97"/>
                    </a:lnTo>
                    <a:lnTo>
                      <a:pt x="154" y="102"/>
                    </a:lnTo>
                    <a:lnTo>
                      <a:pt x="158" y="103"/>
                    </a:lnTo>
                    <a:lnTo>
                      <a:pt x="164" y="109"/>
                    </a:lnTo>
                    <a:lnTo>
                      <a:pt x="170" y="113"/>
                    </a:lnTo>
                    <a:lnTo>
                      <a:pt x="173" y="113"/>
                    </a:lnTo>
                    <a:lnTo>
                      <a:pt x="181" y="103"/>
                    </a:lnTo>
                    <a:lnTo>
                      <a:pt x="182" y="102"/>
                    </a:lnTo>
                    <a:lnTo>
                      <a:pt x="181" y="96"/>
                    </a:lnTo>
                    <a:lnTo>
                      <a:pt x="179" y="88"/>
                    </a:lnTo>
                    <a:lnTo>
                      <a:pt x="175" y="79"/>
                    </a:lnTo>
                    <a:lnTo>
                      <a:pt x="178" y="67"/>
                    </a:lnTo>
                    <a:lnTo>
                      <a:pt x="178" y="64"/>
                    </a:lnTo>
                    <a:lnTo>
                      <a:pt x="175" y="61"/>
                    </a:lnTo>
                    <a:lnTo>
                      <a:pt x="178" y="55"/>
                    </a:lnTo>
                    <a:lnTo>
                      <a:pt x="176" y="46"/>
                    </a:lnTo>
                    <a:lnTo>
                      <a:pt x="173" y="40"/>
                    </a:lnTo>
                    <a:lnTo>
                      <a:pt x="170" y="41"/>
                    </a:lnTo>
                    <a:lnTo>
                      <a:pt x="170" y="30"/>
                    </a:lnTo>
                    <a:lnTo>
                      <a:pt x="173" y="26"/>
                    </a:lnTo>
                    <a:lnTo>
                      <a:pt x="169" y="20"/>
                    </a:lnTo>
                    <a:lnTo>
                      <a:pt x="170" y="17"/>
                    </a:lnTo>
                    <a:lnTo>
                      <a:pt x="172" y="9"/>
                    </a:lnTo>
                    <a:lnTo>
                      <a:pt x="175" y="6"/>
                    </a:lnTo>
                    <a:lnTo>
                      <a:pt x="173" y="0"/>
                    </a:lnTo>
                    <a:lnTo>
                      <a:pt x="169" y="3"/>
                    </a:lnTo>
                    <a:lnTo>
                      <a:pt x="166" y="0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7" name="Freeform 2344">
                <a:extLst>
                  <a:ext uri="{FF2B5EF4-FFF2-40B4-BE49-F238E27FC236}">
                    <a16:creationId xmlns:a16="http://schemas.microsoft.com/office/drawing/2014/main" id="{4F685588-27BE-C577-8AFD-1AE5BC578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847"/>
                <a:ext cx="91" cy="61"/>
              </a:xfrm>
              <a:custGeom>
                <a:avLst/>
                <a:gdLst>
                  <a:gd name="T0" fmla="*/ 166 w 182"/>
                  <a:gd name="T1" fmla="*/ 0 h 123"/>
                  <a:gd name="T2" fmla="*/ 173 w 182"/>
                  <a:gd name="T3" fmla="*/ 0 h 123"/>
                  <a:gd name="T4" fmla="*/ 172 w 182"/>
                  <a:gd name="T5" fmla="*/ 9 h 123"/>
                  <a:gd name="T6" fmla="*/ 169 w 182"/>
                  <a:gd name="T7" fmla="*/ 20 h 123"/>
                  <a:gd name="T8" fmla="*/ 170 w 182"/>
                  <a:gd name="T9" fmla="*/ 30 h 123"/>
                  <a:gd name="T10" fmla="*/ 173 w 182"/>
                  <a:gd name="T11" fmla="*/ 40 h 123"/>
                  <a:gd name="T12" fmla="*/ 178 w 182"/>
                  <a:gd name="T13" fmla="*/ 55 h 123"/>
                  <a:gd name="T14" fmla="*/ 178 w 182"/>
                  <a:gd name="T15" fmla="*/ 64 h 123"/>
                  <a:gd name="T16" fmla="*/ 175 w 182"/>
                  <a:gd name="T17" fmla="*/ 79 h 123"/>
                  <a:gd name="T18" fmla="*/ 181 w 182"/>
                  <a:gd name="T19" fmla="*/ 96 h 123"/>
                  <a:gd name="T20" fmla="*/ 181 w 182"/>
                  <a:gd name="T21" fmla="*/ 103 h 123"/>
                  <a:gd name="T22" fmla="*/ 170 w 182"/>
                  <a:gd name="T23" fmla="*/ 113 h 123"/>
                  <a:gd name="T24" fmla="*/ 158 w 182"/>
                  <a:gd name="T25" fmla="*/ 103 h 123"/>
                  <a:gd name="T26" fmla="*/ 150 w 182"/>
                  <a:gd name="T27" fmla="*/ 97 h 123"/>
                  <a:gd name="T28" fmla="*/ 138 w 182"/>
                  <a:gd name="T29" fmla="*/ 91 h 123"/>
                  <a:gd name="T30" fmla="*/ 128 w 182"/>
                  <a:gd name="T31" fmla="*/ 82 h 123"/>
                  <a:gd name="T32" fmla="*/ 120 w 182"/>
                  <a:gd name="T33" fmla="*/ 93 h 123"/>
                  <a:gd name="T34" fmla="*/ 116 w 182"/>
                  <a:gd name="T35" fmla="*/ 84 h 123"/>
                  <a:gd name="T36" fmla="*/ 111 w 182"/>
                  <a:gd name="T37" fmla="*/ 79 h 123"/>
                  <a:gd name="T38" fmla="*/ 102 w 182"/>
                  <a:gd name="T39" fmla="*/ 79 h 123"/>
                  <a:gd name="T40" fmla="*/ 85 w 182"/>
                  <a:gd name="T41" fmla="*/ 73 h 123"/>
                  <a:gd name="T42" fmla="*/ 81 w 182"/>
                  <a:gd name="T43" fmla="*/ 84 h 123"/>
                  <a:gd name="T44" fmla="*/ 75 w 182"/>
                  <a:gd name="T45" fmla="*/ 73 h 123"/>
                  <a:gd name="T46" fmla="*/ 67 w 182"/>
                  <a:gd name="T47" fmla="*/ 90 h 123"/>
                  <a:gd name="T48" fmla="*/ 62 w 182"/>
                  <a:gd name="T49" fmla="*/ 99 h 123"/>
                  <a:gd name="T50" fmla="*/ 61 w 182"/>
                  <a:gd name="T51" fmla="*/ 111 h 123"/>
                  <a:gd name="T52" fmla="*/ 56 w 182"/>
                  <a:gd name="T53" fmla="*/ 113 h 123"/>
                  <a:gd name="T54" fmla="*/ 22 w 182"/>
                  <a:gd name="T55" fmla="*/ 113 h 123"/>
                  <a:gd name="T56" fmla="*/ 22 w 182"/>
                  <a:gd name="T57" fmla="*/ 103 h 123"/>
                  <a:gd name="T58" fmla="*/ 20 w 182"/>
                  <a:gd name="T59" fmla="*/ 85 h 123"/>
                  <a:gd name="T60" fmla="*/ 8 w 182"/>
                  <a:gd name="T61" fmla="*/ 76 h 123"/>
                  <a:gd name="T62" fmla="*/ 3 w 182"/>
                  <a:gd name="T63" fmla="*/ 58 h 123"/>
                  <a:gd name="T64" fmla="*/ 8 w 182"/>
                  <a:gd name="T65" fmla="*/ 49 h 123"/>
                  <a:gd name="T66" fmla="*/ 18 w 182"/>
                  <a:gd name="T67" fmla="*/ 46 h 123"/>
                  <a:gd name="T68" fmla="*/ 52 w 182"/>
                  <a:gd name="T69" fmla="*/ 47 h 123"/>
                  <a:gd name="T70" fmla="*/ 38 w 182"/>
                  <a:gd name="T71" fmla="*/ 40 h 123"/>
                  <a:gd name="T72" fmla="*/ 62 w 182"/>
                  <a:gd name="T73" fmla="*/ 23 h 123"/>
                  <a:gd name="T74" fmla="*/ 99 w 182"/>
                  <a:gd name="T75" fmla="*/ 17 h 123"/>
                  <a:gd name="T76" fmla="*/ 106 w 182"/>
                  <a:gd name="T77" fmla="*/ 26 h 123"/>
                  <a:gd name="T78" fmla="*/ 114 w 182"/>
                  <a:gd name="T79" fmla="*/ 21 h 123"/>
                  <a:gd name="T80" fmla="*/ 125 w 182"/>
                  <a:gd name="T81" fmla="*/ 37 h 123"/>
                  <a:gd name="T82" fmla="*/ 125 w 182"/>
                  <a:gd name="T83" fmla="*/ 35 h 123"/>
                  <a:gd name="T84" fmla="*/ 126 w 182"/>
                  <a:gd name="T85" fmla="*/ 27 h 123"/>
                  <a:gd name="T86" fmla="*/ 126 w 182"/>
                  <a:gd name="T87" fmla="*/ 23 h 123"/>
                  <a:gd name="T88" fmla="*/ 134 w 182"/>
                  <a:gd name="T89" fmla="*/ 15 h 123"/>
                  <a:gd name="T90" fmla="*/ 147 w 182"/>
                  <a:gd name="T91" fmla="*/ 9 h 123"/>
                  <a:gd name="T92" fmla="*/ 150 w 182"/>
                  <a:gd name="T93" fmla="*/ 6 h 123"/>
                  <a:gd name="T94" fmla="*/ 154 w 182"/>
                  <a:gd name="T95" fmla="*/ 8 h 123"/>
                  <a:gd name="T96" fmla="*/ 161 w 182"/>
                  <a:gd name="T97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2" h="123">
                    <a:moveTo>
                      <a:pt x="161" y="0"/>
                    </a:moveTo>
                    <a:lnTo>
                      <a:pt x="166" y="0"/>
                    </a:lnTo>
                    <a:lnTo>
                      <a:pt x="169" y="3"/>
                    </a:lnTo>
                    <a:lnTo>
                      <a:pt x="173" y="0"/>
                    </a:lnTo>
                    <a:lnTo>
                      <a:pt x="175" y="6"/>
                    </a:lnTo>
                    <a:lnTo>
                      <a:pt x="172" y="9"/>
                    </a:lnTo>
                    <a:lnTo>
                      <a:pt x="170" y="17"/>
                    </a:lnTo>
                    <a:lnTo>
                      <a:pt x="169" y="20"/>
                    </a:lnTo>
                    <a:lnTo>
                      <a:pt x="173" y="26"/>
                    </a:lnTo>
                    <a:lnTo>
                      <a:pt x="170" y="30"/>
                    </a:lnTo>
                    <a:lnTo>
                      <a:pt x="170" y="41"/>
                    </a:lnTo>
                    <a:lnTo>
                      <a:pt x="173" y="40"/>
                    </a:lnTo>
                    <a:lnTo>
                      <a:pt x="176" y="46"/>
                    </a:lnTo>
                    <a:lnTo>
                      <a:pt x="178" y="55"/>
                    </a:lnTo>
                    <a:lnTo>
                      <a:pt x="175" y="61"/>
                    </a:lnTo>
                    <a:lnTo>
                      <a:pt x="178" y="64"/>
                    </a:lnTo>
                    <a:lnTo>
                      <a:pt x="178" y="67"/>
                    </a:lnTo>
                    <a:lnTo>
                      <a:pt x="175" y="79"/>
                    </a:lnTo>
                    <a:lnTo>
                      <a:pt x="179" y="88"/>
                    </a:lnTo>
                    <a:lnTo>
                      <a:pt x="181" y="96"/>
                    </a:lnTo>
                    <a:lnTo>
                      <a:pt x="182" y="102"/>
                    </a:lnTo>
                    <a:lnTo>
                      <a:pt x="181" y="103"/>
                    </a:lnTo>
                    <a:lnTo>
                      <a:pt x="173" y="113"/>
                    </a:lnTo>
                    <a:lnTo>
                      <a:pt x="170" y="113"/>
                    </a:lnTo>
                    <a:lnTo>
                      <a:pt x="164" y="109"/>
                    </a:lnTo>
                    <a:lnTo>
                      <a:pt x="158" y="103"/>
                    </a:lnTo>
                    <a:lnTo>
                      <a:pt x="154" y="102"/>
                    </a:lnTo>
                    <a:lnTo>
                      <a:pt x="150" y="97"/>
                    </a:lnTo>
                    <a:lnTo>
                      <a:pt x="143" y="94"/>
                    </a:lnTo>
                    <a:lnTo>
                      <a:pt x="138" y="91"/>
                    </a:lnTo>
                    <a:lnTo>
                      <a:pt x="132" y="82"/>
                    </a:lnTo>
                    <a:lnTo>
                      <a:pt x="128" y="82"/>
                    </a:lnTo>
                    <a:lnTo>
                      <a:pt x="126" y="90"/>
                    </a:lnTo>
                    <a:lnTo>
                      <a:pt x="120" y="93"/>
                    </a:lnTo>
                    <a:lnTo>
                      <a:pt x="117" y="91"/>
                    </a:lnTo>
                    <a:lnTo>
                      <a:pt x="116" y="84"/>
                    </a:lnTo>
                    <a:lnTo>
                      <a:pt x="111" y="84"/>
                    </a:lnTo>
                    <a:lnTo>
                      <a:pt x="111" y="79"/>
                    </a:lnTo>
                    <a:lnTo>
                      <a:pt x="111" y="78"/>
                    </a:lnTo>
                    <a:lnTo>
                      <a:pt x="102" y="79"/>
                    </a:lnTo>
                    <a:lnTo>
                      <a:pt x="97" y="76"/>
                    </a:lnTo>
                    <a:lnTo>
                      <a:pt x="85" y="73"/>
                    </a:lnTo>
                    <a:lnTo>
                      <a:pt x="87" y="87"/>
                    </a:lnTo>
                    <a:lnTo>
                      <a:pt x="81" y="84"/>
                    </a:lnTo>
                    <a:lnTo>
                      <a:pt x="78" y="76"/>
                    </a:lnTo>
                    <a:lnTo>
                      <a:pt x="75" y="73"/>
                    </a:lnTo>
                    <a:lnTo>
                      <a:pt x="72" y="85"/>
                    </a:lnTo>
                    <a:lnTo>
                      <a:pt x="67" y="90"/>
                    </a:lnTo>
                    <a:lnTo>
                      <a:pt x="61" y="94"/>
                    </a:lnTo>
                    <a:lnTo>
                      <a:pt x="62" y="99"/>
                    </a:lnTo>
                    <a:lnTo>
                      <a:pt x="59" y="105"/>
                    </a:lnTo>
                    <a:lnTo>
                      <a:pt x="61" y="111"/>
                    </a:lnTo>
                    <a:lnTo>
                      <a:pt x="59" y="116"/>
                    </a:lnTo>
                    <a:lnTo>
                      <a:pt x="56" y="113"/>
                    </a:lnTo>
                    <a:lnTo>
                      <a:pt x="52" y="123"/>
                    </a:lnTo>
                    <a:lnTo>
                      <a:pt x="22" y="113"/>
                    </a:lnTo>
                    <a:lnTo>
                      <a:pt x="20" y="111"/>
                    </a:lnTo>
                    <a:lnTo>
                      <a:pt x="22" y="103"/>
                    </a:lnTo>
                    <a:lnTo>
                      <a:pt x="22" y="91"/>
                    </a:lnTo>
                    <a:lnTo>
                      <a:pt x="20" y="85"/>
                    </a:lnTo>
                    <a:lnTo>
                      <a:pt x="12" y="84"/>
                    </a:lnTo>
                    <a:lnTo>
                      <a:pt x="8" y="76"/>
                    </a:lnTo>
                    <a:lnTo>
                      <a:pt x="11" y="59"/>
                    </a:lnTo>
                    <a:lnTo>
                      <a:pt x="3" y="58"/>
                    </a:lnTo>
                    <a:lnTo>
                      <a:pt x="0" y="55"/>
                    </a:lnTo>
                    <a:lnTo>
                      <a:pt x="8" y="49"/>
                    </a:lnTo>
                    <a:lnTo>
                      <a:pt x="9" y="46"/>
                    </a:lnTo>
                    <a:lnTo>
                      <a:pt x="18" y="46"/>
                    </a:lnTo>
                    <a:lnTo>
                      <a:pt x="43" y="49"/>
                    </a:lnTo>
                    <a:lnTo>
                      <a:pt x="52" y="47"/>
                    </a:lnTo>
                    <a:lnTo>
                      <a:pt x="50" y="43"/>
                    </a:lnTo>
                    <a:lnTo>
                      <a:pt x="38" y="40"/>
                    </a:lnTo>
                    <a:lnTo>
                      <a:pt x="61" y="20"/>
                    </a:lnTo>
                    <a:lnTo>
                      <a:pt x="62" y="23"/>
                    </a:lnTo>
                    <a:lnTo>
                      <a:pt x="72" y="20"/>
                    </a:lnTo>
                    <a:lnTo>
                      <a:pt x="99" y="17"/>
                    </a:lnTo>
                    <a:lnTo>
                      <a:pt x="106" y="20"/>
                    </a:lnTo>
                    <a:lnTo>
                      <a:pt x="106" y="26"/>
                    </a:lnTo>
                    <a:lnTo>
                      <a:pt x="108" y="21"/>
                    </a:lnTo>
                    <a:lnTo>
                      <a:pt x="114" y="21"/>
                    </a:lnTo>
                    <a:lnTo>
                      <a:pt x="120" y="32"/>
                    </a:lnTo>
                    <a:lnTo>
                      <a:pt x="125" y="37"/>
                    </a:lnTo>
                    <a:lnTo>
                      <a:pt x="125" y="40"/>
                    </a:lnTo>
                    <a:lnTo>
                      <a:pt x="125" y="35"/>
                    </a:lnTo>
                    <a:lnTo>
                      <a:pt x="120" y="27"/>
                    </a:lnTo>
                    <a:lnTo>
                      <a:pt x="126" y="27"/>
                    </a:lnTo>
                    <a:lnTo>
                      <a:pt x="137" y="27"/>
                    </a:lnTo>
                    <a:lnTo>
                      <a:pt x="126" y="23"/>
                    </a:lnTo>
                    <a:lnTo>
                      <a:pt x="129" y="12"/>
                    </a:lnTo>
                    <a:lnTo>
                      <a:pt x="134" y="15"/>
                    </a:lnTo>
                    <a:lnTo>
                      <a:pt x="138" y="6"/>
                    </a:lnTo>
                    <a:lnTo>
                      <a:pt x="147" y="9"/>
                    </a:lnTo>
                    <a:lnTo>
                      <a:pt x="150" y="6"/>
                    </a:lnTo>
                    <a:lnTo>
                      <a:pt x="150" y="6"/>
                    </a:lnTo>
                    <a:lnTo>
                      <a:pt x="154" y="0"/>
                    </a:lnTo>
                    <a:lnTo>
                      <a:pt x="154" y="8"/>
                    </a:lnTo>
                    <a:lnTo>
                      <a:pt x="161" y="8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8" name="Freeform 2345">
                <a:extLst>
                  <a:ext uri="{FF2B5EF4-FFF2-40B4-BE49-F238E27FC236}">
                    <a16:creationId xmlns:a16="http://schemas.microsoft.com/office/drawing/2014/main" id="{BE6C295F-5755-CE8C-243C-B0A6B958D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847"/>
                <a:ext cx="91" cy="61"/>
              </a:xfrm>
              <a:custGeom>
                <a:avLst/>
                <a:gdLst>
                  <a:gd name="T0" fmla="*/ 166 w 182"/>
                  <a:gd name="T1" fmla="*/ 0 h 123"/>
                  <a:gd name="T2" fmla="*/ 173 w 182"/>
                  <a:gd name="T3" fmla="*/ 0 h 123"/>
                  <a:gd name="T4" fmla="*/ 172 w 182"/>
                  <a:gd name="T5" fmla="*/ 9 h 123"/>
                  <a:gd name="T6" fmla="*/ 169 w 182"/>
                  <a:gd name="T7" fmla="*/ 20 h 123"/>
                  <a:gd name="T8" fmla="*/ 170 w 182"/>
                  <a:gd name="T9" fmla="*/ 30 h 123"/>
                  <a:gd name="T10" fmla="*/ 173 w 182"/>
                  <a:gd name="T11" fmla="*/ 40 h 123"/>
                  <a:gd name="T12" fmla="*/ 178 w 182"/>
                  <a:gd name="T13" fmla="*/ 55 h 123"/>
                  <a:gd name="T14" fmla="*/ 178 w 182"/>
                  <a:gd name="T15" fmla="*/ 64 h 123"/>
                  <a:gd name="T16" fmla="*/ 175 w 182"/>
                  <a:gd name="T17" fmla="*/ 79 h 123"/>
                  <a:gd name="T18" fmla="*/ 181 w 182"/>
                  <a:gd name="T19" fmla="*/ 96 h 123"/>
                  <a:gd name="T20" fmla="*/ 181 w 182"/>
                  <a:gd name="T21" fmla="*/ 103 h 123"/>
                  <a:gd name="T22" fmla="*/ 170 w 182"/>
                  <a:gd name="T23" fmla="*/ 113 h 123"/>
                  <a:gd name="T24" fmla="*/ 158 w 182"/>
                  <a:gd name="T25" fmla="*/ 103 h 123"/>
                  <a:gd name="T26" fmla="*/ 150 w 182"/>
                  <a:gd name="T27" fmla="*/ 97 h 123"/>
                  <a:gd name="T28" fmla="*/ 138 w 182"/>
                  <a:gd name="T29" fmla="*/ 91 h 123"/>
                  <a:gd name="T30" fmla="*/ 128 w 182"/>
                  <a:gd name="T31" fmla="*/ 82 h 123"/>
                  <a:gd name="T32" fmla="*/ 120 w 182"/>
                  <a:gd name="T33" fmla="*/ 93 h 123"/>
                  <a:gd name="T34" fmla="*/ 116 w 182"/>
                  <a:gd name="T35" fmla="*/ 84 h 123"/>
                  <a:gd name="T36" fmla="*/ 111 w 182"/>
                  <a:gd name="T37" fmla="*/ 79 h 123"/>
                  <a:gd name="T38" fmla="*/ 102 w 182"/>
                  <a:gd name="T39" fmla="*/ 79 h 123"/>
                  <a:gd name="T40" fmla="*/ 85 w 182"/>
                  <a:gd name="T41" fmla="*/ 73 h 123"/>
                  <a:gd name="T42" fmla="*/ 81 w 182"/>
                  <a:gd name="T43" fmla="*/ 84 h 123"/>
                  <a:gd name="T44" fmla="*/ 75 w 182"/>
                  <a:gd name="T45" fmla="*/ 73 h 123"/>
                  <a:gd name="T46" fmla="*/ 67 w 182"/>
                  <a:gd name="T47" fmla="*/ 90 h 123"/>
                  <a:gd name="T48" fmla="*/ 62 w 182"/>
                  <a:gd name="T49" fmla="*/ 99 h 123"/>
                  <a:gd name="T50" fmla="*/ 61 w 182"/>
                  <a:gd name="T51" fmla="*/ 111 h 123"/>
                  <a:gd name="T52" fmla="*/ 56 w 182"/>
                  <a:gd name="T53" fmla="*/ 113 h 123"/>
                  <a:gd name="T54" fmla="*/ 22 w 182"/>
                  <a:gd name="T55" fmla="*/ 113 h 123"/>
                  <a:gd name="T56" fmla="*/ 22 w 182"/>
                  <a:gd name="T57" fmla="*/ 103 h 123"/>
                  <a:gd name="T58" fmla="*/ 20 w 182"/>
                  <a:gd name="T59" fmla="*/ 85 h 123"/>
                  <a:gd name="T60" fmla="*/ 8 w 182"/>
                  <a:gd name="T61" fmla="*/ 76 h 123"/>
                  <a:gd name="T62" fmla="*/ 3 w 182"/>
                  <a:gd name="T63" fmla="*/ 58 h 123"/>
                  <a:gd name="T64" fmla="*/ 8 w 182"/>
                  <a:gd name="T65" fmla="*/ 49 h 123"/>
                  <a:gd name="T66" fmla="*/ 18 w 182"/>
                  <a:gd name="T67" fmla="*/ 46 h 123"/>
                  <a:gd name="T68" fmla="*/ 52 w 182"/>
                  <a:gd name="T69" fmla="*/ 47 h 123"/>
                  <a:gd name="T70" fmla="*/ 38 w 182"/>
                  <a:gd name="T71" fmla="*/ 40 h 123"/>
                  <a:gd name="T72" fmla="*/ 62 w 182"/>
                  <a:gd name="T73" fmla="*/ 23 h 123"/>
                  <a:gd name="T74" fmla="*/ 99 w 182"/>
                  <a:gd name="T75" fmla="*/ 17 h 123"/>
                  <a:gd name="T76" fmla="*/ 106 w 182"/>
                  <a:gd name="T77" fmla="*/ 26 h 123"/>
                  <a:gd name="T78" fmla="*/ 114 w 182"/>
                  <a:gd name="T79" fmla="*/ 21 h 123"/>
                  <a:gd name="T80" fmla="*/ 125 w 182"/>
                  <a:gd name="T81" fmla="*/ 37 h 123"/>
                  <a:gd name="T82" fmla="*/ 125 w 182"/>
                  <a:gd name="T83" fmla="*/ 35 h 123"/>
                  <a:gd name="T84" fmla="*/ 126 w 182"/>
                  <a:gd name="T85" fmla="*/ 27 h 123"/>
                  <a:gd name="T86" fmla="*/ 126 w 182"/>
                  <a:gd name="T87" fmla="*/ 23 h 123"/>
                  <a:gd name="T88" fmla="*/ 134 w 182"/>
                  <a:gd name="T89" fmla="*/ 15 h 123"/>
                  <a:gd name="T90" fmla="*/ 147 w 182"/>
                  <a:gd name="T91" fmla="*/ 9 h 123"/>
                  <a:gd name="T92" fmla="*/ 150 w 182"/>
                  <a:gd name="T93" fmla="*/ 6 h 123"/>
                  <a:gd name="T94" fmla="*/ 154 w 182"/>
                  <a:gd name="T95" fmla="*/ 8 h 123"/>
                  <a:gd name="T96" fmla="*/ 161 w 182"/>
                  <a:gd name="T97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2" h="123">
                    <a:moveTo>
                      <a:pt x="161" y="0"/>
                    </a:moveTo>
                    <a:lnTo>
                      <a:pt x="166" y="0"/>
                    </a:lnTo>
                    <a:lnTo>
                      <a:pt x="169" y="3"/>
                    </a:lnTo>
                    <a:lnTo>
                      <a:pt x="173" y="0"/>
                    </a:lnTo>
                    <a:lnTo>
                      <a:pt x="175" y="6"/>
                    </a:lnTo>
                    <a:lnTo>
                      <a:pt x="172" y="9"/>
                    </a:lnTo>
                    <a:lnTo>
                      <a:pt x="170" y="17"/>
                    </a:lnTo>
                    <a:lnTo>
                      <a:pt x="169" y="20"/>
                    </a:lnTo>
                    <a:lnTo>
                      <a:pt x="173" y="26"/>
                    </a:lnTo>
                    <a:lnTo>
                      <a:pt x="170" y="30"/>
                    </a:lnTo>
                    <a:lnTo>
                      <a:pt x="170" y="41"/>
                    </a:lnTo>
                    <a:lnTo>
                      <a:pt x="173" y="40"/>
                    </a:lnTo>
                    <a:lnTo>
                      <a:pt x="176" y="46"/>
                    </a:lnTo>
                    <a:lnTo>
                      <a:pt x="178" y="55"/>
                    </a:lnTo>
                    <a:lnTo>
                      <a:pt x="175" y="61"/>
                    </a:lnTo>
                    <a:lnTo>
                      <a:pt x="178" y="64"/>
                    </a:lnTo>
                    <a:lnTo>
                      <a:pt x="178" y="67"/>
                    </a:lnTo>
                    <a:lnTo>
                      <a:pt x="175" y="79"/>
                    </a:lnTo>
                    <a:lnTo>
                      <a:pt x="179" y="88"/>
                    </a:lnTo>
                    <a:lnTo>
                      <a:pt x="181" y="96"/>
                    </a:lnTo>
                    <a:lnTo>
                      <a:pt x="182" y="102"/>
                    </a:lnTo>
                    <a:lnTo>
                      <a:pt x="181" y="103"/>
                    </a:lnTo>
                    <a:lnTo>
                      <a:pt x="173" y="113"/>
                    </a:lnTo>
                    <a:lnTo>
                      <a:pt x="170" y="113"/>
                    </a:lnTo>
                    <a:lnTo>
                      <a:pt x="164" y="109"/>
                    </a:lnTo>
                    <a:lnTo>
                      <a:pt x="158" y="103"/>
                    </a:lnTo>
                    <a:lnTo>
                      <a:pt x="154" y="102"/>
                    </a:lnTo>
                    <a:lnTo>
                      <a:pt x="150" y="97"/>
                    </a:lnTo>
                    <a:lnTo>
                      <a:pt x="143" y="94"/>
                    </a:lnTo>
                    <a:lnTo>
                      <a:pt x="138" y="91"/>
                    </a:lnTo>
                    <a:lnTo>
                      <a:pt x="132" y="82"/>
                    </a:lnTo>
                    <a:lnTo>
                      <a:pt x="128" y="82"/>
                    </a:lnTo>
                    <a:lnTo>
                      <a:pt x="126" y="90"/>
                    </a:lnTo>
                    <a:lnTo>
                      <a:pt x="120" y="93"/>
                    </a:lnTo>
                    <a:lnTo>
                      <a:pt x="117" y="91"/>
                    </a:lnTo>
                    <a:lnTo>
                      <a:pt x="116" y="84"/>
                    </a:lnTo>
                    <a:lnTo>
                      <a:pt x="111" y="84"/>
                    </a:lnTo>
                    <a:lnTo>
                      <a:pt x="111" y="79"/>
                    </a:lnTo>
                    <a:lnTo>
                      <a:pt x="111" y="78"/>
                    </a:lnTo>
                    <a:lnTo>
                      <a:pt x="102" y="79"/>
                    </a:lnTo>
                    <a:lnTo>
                      <a:pt x="97" y="76"/>
                    </a:lnTo>
                    <a:lnTo>
                      <a:pt x="85" y="73"/>
                    </a:lnTo>
                    <a:lnTo>
                      <a:pt x="87" y="87"/>
                    </a:lnTo>
                    <a:lnTo>
                      <a:pt x="81" y="84"/>
                    </a:lnTo>
                    <a:lnTo>
                      <a:pt x="78" y="76"/>
                    </a:lnTo>
                    <a:lnTo>
                      <a:pt x="75" y="73"/>
                    </a:lnTo>
                    <a:lnTo>
                      <a:pt x="72" y="85"/>
                    </a:lnTo>
                    <a:lnTo>
                      <a:pt x="67" y="90"/>
                    </a:lnTo>
                    <a:lnTo>
                      <a:pt x="61" y="94"/>
                    </a:lnTo>
                    <a:lnTo>
                      <a:pt x="62" y="99"/>
                    </a:lnTo>
                    <a:lnTo>
                      <a:pt x="59" y="105"/>
                    </a:lnTo>
                    <a:lnTo>
                      <a:pt x="61" y="111"/>
                    </a:lnTo>
                    <a:lnTo>
                      <a:pt x="59" y="116"/>
                    </a:lnTo>
                    <a:lnTo>
                      <a:pt x="56" y="113"/>
                    </a:lnTo>
                    <a:lnTo>
                      <a:pt x="52" y="123"/>
                    </a:lnTo>
                    <a:lnTo>
                      <a:pt x="22" y="113"/>
                    </a:lnTo>
                    <a:lnTo>
                      <a:pt x="20" y="111"/>
                    </a:lnTo>
                    <a:lnTo>
                      <a:pt x="22" y="103"/>
                    </a:lnTo>
                    <a:lnTo>
                      <a:pt x="22" y="91"/>
                    </a:lnTo>
                    <a:lnTo>
                      <a:pt x="20" y="85"/>
                    </a:lnTo>
                    <a:lnTo>
                      <a:pt x="12" y="84"/>
                    </a:lnTo>
                    <a:lnTo>
                      <a:pt x="8" y="76"/>
                    </a:lnTo>
                    <a:lnTo>
                      <a:pt x="11" y="59"/>
                    </a:lnTo>
                    <a:lnTo>
                      <a:pt x="3" y="58"/>
                    </a:lnTo>
                    <a:lnTo>
                      <a:pt x="0" y="55"/>
                    </a:lnTo>
                    <a:lnTo>
                      <a:pt x="8" y="49"/>
                    </a:lnTo>
                    <a:lnTo>
                      <a:pt x="9" y="46"/>
                    </a:lnTo>
                    <a:lnTo>
                      <a:pt x="18" y="46"/>
                    </a:lnTo>
                    <a:lnTo>
                      <a:pt x="43" y="49"/>
                    </a:lnTo>
                    <a:lnTo>
                      <a:pt x="52" y="47"/>
                    </a:lnTo>
                    <a:lnTo>
                      <a:pt x="50" y="43"/>
                    </a:lnTo>
                    <a:lnTo>
                      <a:pt x="38" y="40"/>
                    </a:lnTo>
                    <a:lnTo>
                      <a:pt x="61" y="20"/>
                    </a:lnTo>
                    <a:lnTo>
                      <a:pt x="62" y="23"/>
                    </a:lnTo>
                    <a:lnTo>
                      <a:pt x="72" y="20"/>
                    </a:lnTo>
                    <a:lnTo>
                      <a:pt x="99" y="17"/>
                    </a:lnTo>
                    <a:lnTo>
                      <a:pt x="106" y="20"/>
                    </a:lnTo>
                    <a:lnTo>
                      <a:pt x="106" y="26"/>
                    </a:lnTo>
                    <a:lnTo>
                      <a:pt x="108" y="21"/>
                    </a:lnTo>
                    <a:lnTo>
                      <a:pt x="114" y="21"/>
                    </a:lnTo>
                    <a:lnTo>
                      <a:pt x="120" y="32"/>
                    </a:lnTo>
                    <a:lnTo>
                      <a:pt x="125" y="37"/>
                    </a:lnTo>
                    <a:lnTo>
                      <a:pt x="125" y="40"/>
                    </a:lnTo>
                    <a:lnTo>
                      <a:pt x="125" y="35"/>
                    </a:lnTo>
                    <a:lnTo>
                      <a:pt x="120" y="27"/>
                    </a:lnTo>
                    <a:lnTo>
                      <a:pt x="126" y="27"/>
                    </a:lnTo>
                    <a:lnTo>
                      <a:pt x="137" y="27"/>
                    </a:lnTo>
                    <a:lnTo>
                      <a:pt x="126" y="23"/>
                    </a:lnTo>
                    <a:lnTo>
                      <a:pt x="129" y="12"/>
                    </a:lnTo>
                    <a:lnTo>
                      <a:pt x="134" y="15"/>
                    </a:lnTo>
                    <a:lnTo>
                      <a:pt x="138" y="6"/>
                    </a:lnTo>
                    <a:lnTo>
                      <a:pt x="147" y="9"/>
                    </a:lnTo>
                    <a:lnTo>
                      <a:pt x="150" y="6"/>
                    </a:lnTo>
                    <a:lnTo>
                      <a:pt x="150" y="6"/>
                    </a:lnTo>
                    <a:lnTo>
                      <a:pt x="154" y="0"/>
                    </a:lnTo>
                    <a:lnTo>
                      <a:pt x="154" y="8"/>
                    </a:lnTo>
                    <a:lnTo>
                      <a:pt x="161" y="8"/>
                    </a:lnTo>
                    <a:lnTo>
                      <a:pt x="16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9" name="Freeform 2346">
                <a:extLst>
                  <a:ext uri="{FF2B5EF4-FFF2-40B4-BE49-F238E27FC236}">
                    <a16:creationId xmlns:a16="http://schemas.microsoft.com/office/drawing/2014/main" id="{0176BFF3-4F5C-7722-53FF-263C4659B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104"/>
                <a:ext cx="87" cy="93"/>
              </a:xfrm>
              <a:custGeom>
                <a:avLst/>
                <a:gdLst>
                  <a:gd name="T0" fmla="*/ 9 w 173"/>
                  <a:gd name="T1" fmla="*/ 47 h 186"/>
                  <a:gd name="T2" fmla="*/ 24 w 173"/>
                  <a:gd name="T3" fmla="*/ 69 h 186"/>
                  <a:gd name="T4" fmla="*/ 31 w 173"/>
                  <a:gd name="T5" fmla="*/ 78 h 186"/>
                  <a:gd name="T6" fmla="*/ 46 w 173"/>
                  <a:gd name="T7" fmla="*/ 117 h 186"/>
                  <a:gd name="T8" fmla="*/ 47 w 173"/>
                  <a:gd name="T9" fmla="*/ 164 h 186"/>
                  <a:gd name="T10" fmla="*/ 61 w 173"/>
                  <a:gd name="T11" fmla="*/ 167 h 186"/>
                  <a:gd name="T12" fmla="*/ 70 w 173"/>
                  <a:gd name="T13" fmla="*/ 175 h 186"/>
                  <a:gd name="T14" fmla="*/ 73 w 173"/>
                  <a:gd name="T15" fmla="*/ 186 h 186"/>
                  <a:gd name="T16" fmla="*/ 81 w 173"/>
                  <a:gd name="T17" fmla="*/ 177 h 186"/>
                  <a:gd name="T18" fmla="*/ 94 w 173"/>
                  <a:gd name="T19" fmla="*/ 175 h 186"/>
                  <a:gd name="T20" fmla="*/ 97 w 173"/>
                  <a:gd name="T21" fmla="*/ 164 h 186"/>
                  <a:gd name="T22" fmla="*/ 100 w 173"/>
                  <a:gd name="T23" fmla="*/ 149 h 186"/>
                  <a:gd name="T24" fmla="*/ 99 w 173"/>
                  <a:gd name="T25" fmla="*/ 139 h 186"/>
                  <a:gd name="T26" fmla="*/ 116 w 173"/>
                  <a:gd name="T27" fmla="*/ 140 h 186"/>
                  <a:gd name="T28" fmla="*/ 119 w 173"/>
                  <a:gd name="T29" fmla="*/ 125 h 186"/>
                  <a:gd name="T30" fmla="*/ 134 w 173"/>
                  <a:gd name="T31" fmla="*/ 128 h 186"/>
                  <a:gd name="T32" fmla="*/ 143 w 173"/>
                  <a:gd name="T33" fmla="*/ 136 h 186"/>
                  <a:gd name="T34" fmla="*/ 144 w 173"/>
                  <a:gd name="T35" fmla="*/ 145 h 186"/>
                  <a:gd name="T36" fmla="*/ 160 w 173"/>
                  <a:gd name="T37" fmla="*/ 152 h 186"/>
                  <a:gd name="T38" fmla="*/ 173 w 173"/>
                  <a:gd name="T39" fmla="*/ 145 h 186"/>
                  <a:gd name="T40" fmla="*/ 170 w 173"/>
                  <a:gd name="T41" fmla="*/ 136 h 186"/>
                  <a:gd name="T42" fmla="*/ 152 w 173"/>
                  <a:gd name="T43" fmla="*/ 125 h 186"/>
                  <a:gd name="T44" fmla="*/ 144 w 173"/>
                  <a:gd name="T45" fmla="*/ 113 h 186"/>
                  <a:gd name="T46" fmla="*/ 140 w 173"/>
                  <a:gd name="T47" fmla="*/ 94 h 186"/>
                  <a:gd name="T48" fmla="*/ 138 w 173"/>
                  <a:gd name="T49" fmla="*/ 91 h 186"/>
                  <a:gd name="T50" fmla="*/ 125 w 173"/>
                  <a:gd name="T51" fmla="*/ 81 h 186"/>
                  <a:gd name="T52" fmla="*/ 128 w 173"/>
                  <a:gd name="T53" fmla="*/ 72 h 186"/>
                  <a:gd name="T54" fmla="*/ 120 w 173"/>
                  <a:gd name="T55" fmla="*/ 58 h 186"/>
                  <a:gd name="T56" fmla="*/ 117 w 173"/>
                  <a:gd name="T57" fmla="*/ 47 h 186"/>
                  <a:gd name="T58" fmla="*/ 123 w 173"/>
                  <a:gd name="T59" fmla="*/ 38 h 186"/>
                  <a:gd name="T60" fmla="*/ 112 w 173"/>
                  <a:gd name="T61" fmla="*/ 29 h 186"/>
                  <a:gd name="T62" fmla="*/ 112 w 173"/>
                  <a:gd name="T63" fmla="*/ 25 h 186"/>
                  <a:gd name="T64" fmla="*/ 120 w 173"/>
                  <a:gd name="T65" fmla="*/ 12 h 186"/>
                  <a:gd name="T66" fmla="*/ 106 w 173"/>
                  <a:gd name="T67" fmla="*/ 5 h 186"/>
                  <a:gd name="T68" fmla="*/ 97 w 173"/>
                  <a:gd name="T69" fmla="*/ 0 h 186"/>
                  <a:gd name="T70" fmla="*/ 96 w 173"/>
                  <a:gd name="T71" fmla="*/ 18 h 186"/>
                  <a:gd name="T72" fmla="*/ 84 w 173"/>
                  <a:gd name="T73" fmla="*/ 23 h 186"/>
                  <a:gd name="T74" fmla="*/ 72 w 173"/>
                  <a:gd name="T75" fmla="*/ 14 h 186"/>
                  <a:gd name="T76" fmla="*/ 52 w 173"/>
                  <a:gd name="T77" fmla="*/ 5 h 186"/>
                  <a:gd name="T78" fmla="*/ 41 w 173"/>
                  <a:gd name="T79" fmla="*/ 12 h 186"/>
                  <a:gd name="T80" fmla="*/ 38 w 173"/>
                  <a:gd name="T81" fmla="*/ 25 h 186"/>
                  <a:gd name="T82" fmla="*/ 21 w 173"/>
                  <a:gd name="T83" fmla="*/ 22 h 186"/>
                  <a:gd name="T84" fmla="*/ 18 w 173"/>
                  <a:gd name="T85" fmla="*/ 28 h 186"/>
                  <a:gd name="T86" fmla="*/ 0 w 173"/>
                  <a:gd name="T87" fmla="*/ 38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3" h="186">
                    <a:moveTo>
                      <a:pt x="6" y="41"/>
                    </a:moveTo>
                    <a:lnTo>
                      <a:pt x="9" y="47"/>
                    </a:lnTo>
                    <a:lnTo>
                      <a:pt x="18" y="58"/>
                    </a:lnTo>
                    <a:lnTo>
                      <a:pt x="24" y="69"/>
                    </a:lnTo>
                    <a:lnTo>
                      <a:pt x="24" y="75"/>
                    </a:lnTo>
                    <a:lnTo>
                      <a:pt x="31" y="78"/>
                    </a:lnTo>
                    <a:lnTo>
                      <a:pt x="37" y="88"/>
                    </a:lnTo>
                    <a:lnTo>
                      <a:pt x="46" y="117"/>
                    </a:lnTo>
                    <a:lnTo>
                      <a:pt x="50" y="157"/>
                    </a:lnTo>
                    <a:lnTo>
                      <a:pt x="47" y="164"/>
                    </a:lnTo>
                    <a:lnTo>
                      <a:pt x="55" y="169"/>
                    </a:lnTo>
                    <a:lnTo>
                      <a:pt x="61" y="167"/>
                    </a:lnTo>
                    <a:lnTo>
                      <a:pt x="64" y="172"/>
                    </a:lnTo>
                    <a:lnTo>
                      <a:pt x="70" y="175"/>
                    </a:lnTo>
                    <a:lnTo>
                      <a:pt x="70" y="184"/>
                    </a:lnTo>
                    <a:lnTo>
                      <a:pt x="73" y="186"/>
                    </a:lnTo>
                    <a:lnTo>
                      <a:pt x="85" y="186"/>
                    </a:lnTo>
                    <a:lnTo>
                      <a:pt x="81" y="177"/>
                    </a:lnTo>
                    <a:lnTo>
                      <a:pt x="87" y="174"/>
                    </a:lnTo>
                    <a:lnTo>
                      <a:pt x="94" y="175"/>
                    </a:lnTo>
                    <a:lnTo>
                      <a:pt x="97" y="172"/>
                    </a:lnTo>
                    <a:lnTo>
                      <a:pt x="97" y="164"/>
                    </a:lnTo>
                    <a:lnTo>
                      <a:pt x="103" y="158"/>
                    </a:lnTo>
                    <a:lnTo>
                      <a:pt x="100" y="149"/>
                    </a:lnTo>
                    <a:lnTo>
                      <a:pt x="100" y="145"/>
                    </a:lnTo>
                    <a:lnTo>
                      <a:pt x="99" y="139"/>
                    </a:lnTo>
                    <a:lnTo>
                      <a:pt x="108" y="142"/>
                    </a:lnTo>
                    <a:lnTo>
                      <a:pt x="116" y="140"/>
                    </a:lnTo>
                    <a:lnTo>
                      <a:pt x="114" y="132"/>
                    </a:lnTo>
                    <a:lnTo>
                      <a:pt x="119" y="125"/>
                    </a:lnTo>
                    <a:lnTo>
                      <a:pt x="125" y="120"/>
                    </a:lnTo>
                    <a:lnTo>
                      <a:pt x="134" y="128"/>
                    </a:lnTo>
                    <a:lnTo>
                      <a:pt x="137" y="132"/>
                    </a:lnTo>
                    <a:lnTo>
                      <a:pt x="143" y="136"/>
                    </a:lnTo>
                    <a:lnTo>
                      <a:pt x="141" y="140"/>
                    </a:lnTo>
                    <a:lnTo>
                      <a:pt x="144" y="145"/>
                    </a:lnTo>
                    <a:lnTo>
                      <a:pt x="147" y="158"/>
                    </a:lnTo>
                    <a:lnTo>
                      <a:pt x="160" y="152"/>
                    </a:lnTo>
                    <a:lnTo>
                      <a:pt x="170" y="148"/>
                    </a:lnTo>
                    <a:lnTo>
                      <a:pt x="173" y="145"/>
                    </a:lnTo>
                    <a:lnTo>
                      <a:pt x="170" y="139"/>
                    </a:lnTo>
                    <a:lnTo>
                      <a:pt x="170" y="136"/>
                    </a:lnTo>
                    <a:lnTo>
                      <a:pt x="163" y="125"/>
                    </a:lnTo>
                    <a:lnTo>
                      <a:pt x="152" y="125"/>
                    </a:lnTo>
                    <a:lnTo>
                      <a:pt x="146" y="122"/>
                    </a:lnTo>
                    <a:lnTo>
                      <a:pt x="144" y="113"/>
                    </a:lnTo>
                    <a:lnTo>
                      <a:pt x="146" y="105"/>
                    </a:lnTo>
                    <a:lnTo>
                      <a:pt x="140" y="94"/>
                    </a:lnTo>
                    <a:lnTo>
                      <a:pt x="140" y="94"/>
                    </a:lnTo>
                    <a:lnTo>
                      <a:pt x="138" y="91"/>
                    </a:lnTo>
                    <a:lnTo>
                      <a:pt x="137" y="85"/>
                    </a:lnTo>
                    <a:lnTo>
                      <a:pt x="125" y="81"/>
                    </a:lnTo>
                    <a:lnTo>
                      <a:pt x="129" y="75"/>
                    </a:lnTo>
                    <a:lnTo>
                      <a:pt x="128" y="72"/>
                    </a:lnTo>
                    <a:lnTo>
                      <a:pt x="128" y="58"/>
                    </a:lnTo>
                    <a:lnTo>
                      <a:pt x="120" y="58"/>
                    </a:lnTo>
                    <a:lnTo>
                      <a:pt x="117" y="52"/>
                    </a:lnTo>
                    <a:lnTo>
                      <a:pt x="117" y="47"/>
                    </a:lnTo>
                    <a:lnTo>
                      <a:pt x="120" y="41"/>
                    </a:lnTo>
                    <a:lnTo>
                      <a:pt x="123" y="38"/>
                    </a:lnTo>
                    <a:lnTo>
                      <a:pt x="112" y="38"/>
                    </a:lnTo>
                    <a:lnTo>
                      <a:pt x="112" y="29"/>
                    </a:lnTo>
                    <a:lnTo>
                      <a:pt x="106" y="29"/>
                    </a:lnTo>
                    <a:lnTo>
                      <a:pt x="112" y="25"/>
                    </a:lnTo>
                    <a:lnTo>
                      <a:pt x="112" y="18"/>
                    </a:lnTo>
                    <a:lnTo>
                      <a:pt x="120" y="12"/>
                    </a:lnTo>
                    <a:lnTo>
                      <a:pt x="119" y="11"/>
                    </a:lnTo>
                    <a:lnTo>
                      <a:pt x="106" y="5"/>
                    </a:lnTo>
                    <a:lnTo>
                      <a:pt x="103" y="5"/>
                    </a:lnTo>
                    <a:lnTo>
                      <a:pt x="97" y="0"/>
                    </a:lnTo>
                    <a:lnTo>
                      <a:pt x="93" y="14"/>
                    </a:lnTo>
                    <a:lnTo>
                      <a:pt x="96" y="18"/>
                    </a:lnTo>
                    <a:lnTo>
                      <a:pt x="90" y="25"/>
                    </a:lnTo>
                    <a:lnTo>
                      <a:pt x="84" y="23"/>
                    </a:lnTo>
                    <a:lnTo>
                      <a:pt x="81" y="17"/>
                    </a:lnTo>
                    <a:lnTo>
                      <a:pt x="72" y="14"/>
                    </a:lnTo>
                    <a:lnTo>
                      <a:pt x="53" y="11"/>
                    </a:lnTo>
                    <a:lnTo>
                      <a:pt x="52" y="5"/>
                    </a:lnTo>
                    <a:lnTo>
                      <a:pt x="46" y="3"/>
                    </a:lnTo>
                    <a:lnTo>
                      <a:pt x="41" y="12"/>
                    </a:lnTo>
                    <a:lnTo>
                      <a:pt x="41" y="23"/>
                    </a:lnTo>
                    <a:lnTo>
                      <a:pt x="38" y="25"/>
                    </a:lnTo>
                    <a:lnTo>
                      <a:pt x="26" y="28"/>
                    </a:lnTo>
                    <a:lnTo>
                      <a:pt x="21" y="22"/>
                    </a:lnTo>
                    <a:lnTo>
                      <a:pt x="18" y="22"/>
                    </a:lnTo>
                    <a:lnTo>
                      <a:pt x="18" y="28"/>
                    </a:lnTo>
                    <a:lnTo>
                      <a:pt x="8" y="32"/>
                    </a:lnTo>
                    <a:lnTo>
                      <a:pt x="0" y="38"/>
                    </a:lnTo>
                    <a:lnTo>
                      <a:pt x="6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0" name="Freeform 2347">
                <a:extLst>
                  <a:ext uri="{FF2B5EF4-FFF2-40B4-BE49-F238E27FC236}">
                    <a16:creationId xmlns:a16="http://schemas.microsoft.com/office/drawing/2014/main" id="{983E0F0F-5512-3B89-B08A-A36B56B09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104"/>
                <a:ext cx="87" cy="93"/>
              </a:xfrm>
              <a:custGeom>
                <a:avLst/>
                <a:gdLst>
                  <a:gd name="T0" fmla="*/ 0 w 173"/>
                  <a:gd name="T1" fmla="*/ 38 h 186"/>
                  <a:gd name="T2" fmla="*/ 18 w 173"/>
                  <a:gd name="T3" fmla="*/ 28 h 186"/>
                  <a:gd name="T4" fmla="*/ 21 w 173"/>
                  <a:gd name="T5" fmla="*/ 22 h 186"/>
                  <a:gd name="T6" fmla="*/ 38 w 173"/>
                  <a:gd name="T7" fmla="*/ 25 h 186"/>
                  <a:gd name="T8" fmla="*/ 41 w 173"/>
                  <a:gd name="T9" fmla="*/ 12 h 186"/>
                  <a:gd name="T10" fmla="*/ 52 w 173"/>
                  <a:gd name="T11" fmla="*/ 5 h 186"/>
                  <a:gd name="T12" fmla="*/ 72 w 173"/>
                  <a:gd name="T13" fmla="*/ 14 h 186"/>
                  <a:gd name="T14" fmla="*/ 84 w 173"/>
                  <a:gd name="T15" fmla="*/ 23 h 186"/>
                  <a:gd name="T16" fmla="*/ 96 w 173"/>
                  <a:gd name="T17" fmla="*/ 18 h 186"/>
                  <a:gd name="T18" fmla="*/ 97 w 173"/>
                  <a:gd name="T19" fmla="*/ 0 h 186"/>
                  <a:gd name="T20" fmla="*/ 106 w 173"/>
                  <a:gd name="T21" fmla="*/ 5 h 186"/>
                  <a:gd name="T22" fmla="*/ 120 w 173"/>
                  <a:gd name="T23" fmla="*/ 12 h 186"/>
                  <a:gd name="T24" fmla="*/ 112 w 173"/>
                  <a:gd name="T25" fmla="*/ 25 h 186"/>
                  <a:gd name="T26" fmla="*/ 112 w 173"/>
                  <a:gd name="T27" fmla="*/ 29 h 186"/>
                  <a:gd name="T28" fmla="*/ 123 w 173"/>
                  <a:gd name="T29" fmla="*/ 38 h 186"/>
                  <a:gd name="T30" fmla="*/ 117 w 173"/>
                  <a:gd name="T31" fmla="*/ 47 h 186"/>
                  <a:gd name="T32" fmla="*/ 120 w 173"/>
                  <a:gd name="T33" fmla="*/ 58 h 186"/>
                  <a:gd name="T34" fmla="*/ 128 w 173"/>
                  <a:gd name="T35" fmla="*/ 72 h 186"/>
                  <a:gd name="T36" fmla="*/ 125 w 173"/>
                  <a:gd name="T37" fmla="*/ 81 h 186"/>
                  <a:gd name="T38" fmla="*/ 138 w 173"/>
                  <a:gd name="T39" fmla="*/ 91 h 186"/>
                  <a:gd name="T40" fmla="*/ 140 w 173"/>
                  <a:gd name="T41" fmla="*/ 94 h 186"/>
                  <a:gd name="T42" fmla="*/ 144 w 173"/>
                  <a:gd name="T43" fmla="*/ 113 h 186"/>
                  <a:gd name="T44" fmla="*/ 152 w 173"/>
                  <a:gd name="T45" fmla="*/ 125 h 186"/>
                  <a:gd name="T46" fmla="*/ 170 w 173"/>
                  <a:gd name="T47" fmla="*/ 136 h 186"/>
                  <a:gd name="T48" fmla="*/ 173 w 173"/>
                  <a:gd name="T49" fmla="*/ 145 h 186"/>
                  <a:gd name="T50" fmla="*/ 160 w 173"/>
                  <a:gd name="T51" fmla="*/ 152 h 186"/>
                  <a:gd name="T52" fmla="*/ 144 w 173"/>
                  <a:gd name="T53" fmla="*/ 145 h 186"/>
                  <a:gd name="T54" fmla="*/ 143 w 173"/>
                  <a:gd name="T55" fmla="*/ 136 h 186"/>
                  <a:gd name="T56" fmla="*/ 134 w 173"/>
                  <a:gd name="T57" fmla="*/ 128 h 186"/>
                  <a:gd name="T58" fmla="*/ 119 w 173"/>
                  <a:gd name="T59" fmla="*/ 125 h 186"/>
                  <a:gd name="T60" fmla="*/ 116 w 173"/>
                  <a:gd name="T61" fmla="*/ 140 h 186"/>
                  <a:gd name="T62" fmla="*/ 99 w 173"/>
                  <a:gd name="T63" fmla="*/ 139 h 186"/>
                  <a:gd name="T64" fmla="*/ 100 w 173"/>
                  <a:gd name="T65" fmla="*/ 149 h 186"/>
                  <a:gd name="T66" fmla="*/ 97 w 173"/>
                  <a:gd name="T67" fmla="*/ 164 h 186"/>
                  <a:gd name="T68" fmla="*/ 94 w 173"/>
                  <a:gd name="T69" fmla="*/ 175 h 186"/>
                  <a:gd name="T70" fmla="*/ 81 w 173"/>
                  <a:gd name="T71" fmla="*/ 177 h 186"/>
                  <a:gd name="T72" fmla="*/ 73 w 173"/>
                  <a:gd name="T73" fmla="*/ 186 h 186"/>
                  <a:gd name="T74" fmla="*/ 70 w 173"/>
                  <a:gd name="T75" fmla="*/ 175 h 186"/>
                  <a:gd name="T76" fmla="*/ 61 w 173"/>
                  <a:gd name="T77" fmla="*/ 167 h 186"/>
                  <a:gd name="T78" fmla="*/ 47 w 173"/>
                  <a:gd name="T79" fmla="*/ 164 h 186"/>
                  <a:gd name="T80" fmla="*/ 46 w 173"/>
                  <a:gd name="T81" fmla="*/ 117 h 186"/>
                  <a:gd name="T82" fmla="*/ 31 w 173"/>
                  <a:gd name="T83" fmla="*/ 78 h 186"/>
                  <a:gd name="T84" fmla="*/ 24 w 173"/>
                  <a:gd name="T85" fmla="*/ 69 h 186"/>
                  <a:gd name="T86" fmla="*/ 9 w 173"/>
                  <a:gd name="T87" fmla="*/ 47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3" h="186">
                    <a:moveTo>
                      <a:pt x="6" y="41"/>
                    </a:moveTo>
                    <a:lnTo>
                      <a:pt x="0" y="38"/>
                    </a:lnTo>
                    <a:lnTo>
                      <a:pt x="8" y="32"/>
                    </a:lnTo>
                    <a:lnTo>
                      <a:pt x="18" y="28"/>
                    </a:lnTo>
                    <a:lnTo>
                      <a:pt x="18" y="22"/>
                    </a:lnTo>
                    <a:lnTo>
                      <a:pt x="21" y="22"/>
                    </a:lnTo>
                    <a:lnTo>
                      <a:pt x="26" y="28"/>
                    </a:lnTo>
                    <a:lnTo>
                      <a:pt x="38" y="25"/>
                    </a:lnTo>
                    <a:lnTo>
                      <a:pt x="41" y="23"/>
                    </a:lnTo>
                    <a:lnTo>
                      <a:pt x="41" y="12"/>
                    </a:lnTo>
                    <a:lnTo>
                      <a:pt x="46" y="3"/>
                    </a:lnTo>
                    <a:lnTo>
                      <a:pt x="52" y="5"/>
                    </a:lnTo>
                    <a:lnTo>
                      <a:pt x="53" y="11"/>
                    </a:lnTo>
                    <a:lnTo>
                      <a:pt x="72" y="14"/>
                    </a:lnTo>
                    <a:lnTo>
                      <a:pt x="81" y="17"/>
                    </a:lnTo>
                    <a:lnTo>
                      <a:pt x="84" y="23"/>
                    </a:lnTo>
                    <a:lnTo>
                      <a:pt x="90" y="25"/>
                    </a:lnTo>
                    <a:lnTo>
                      <a:pt x="96" y="18"/>
                    </a:lnTo>
                    <a:lnTo>
                      <a:pt x="93" y="14"/>
                    </a:lnTo>
                    <a:lnTo>
                      <a:pt x="97" y="0"/>
                    </a:lnTo>
                    <a:lnTo>
                      <a:pt x="103" y="5"/>
                    </a:lnTo>
                    <a:lnTo>
                      <a:pt x="106" y="5"/>
                    </a:lnTo>
                    <a:lnTo>
                      <a:pt x="119" y="11"/>
                    </a:lnTo>
                    <a:lnTo>
                      <a:pt x="120" y="12"/>
                    </a:lnTo>
                    <a:lnTo>
                      <a:pt x="112" y="18"/>
                    </a:lnTo>
                    <a:lnTo>
                      <a:pt x="112" y="25"/>
                    </a:lnTo>
                    <a:lnTo>
                      <a:pt x="106" y="29"/>
                    </a:lnTo>
                    <a:lnTo>
                      <a:pt x="112" y="29"/>
                    </a:lnTo>
                    <a:lnTo>
                      <a:pt x="112" y="38"/>
                    </a:lnTo>
                    <a:lnTo>
                      <a:pt x="123" y="38"/>
                    </a:lnTo>
                    <a:lnTo>
                      <a:pt x="120" y="41"/>
                    </a:lnTo>
                    <a:lnTo>
                      <a:pt x="117" y="47"/>
                    </a:lnTo>
                    <a:lnTo>
                      <a:pt x="117" y="52"/>
                    </a:lnTo>
                    <a:lnTo>
                      <a:pt x="120" y="58"/>
                    </a:lnTo>
                    <a:lnTo>
                      <a:pt x="128" y="58"/>
                    </a:lnTo>
                    <a:lnTo>
                      <a:pt x="128" y="72"/>
                    </a:lnTo>
                    <a:lnTo>
                      <a:pt x="129" y="75"/>
                    </a:lnTo>
                    <a:lnTo>
                      <a:pt x="125" y="81"/>
                    </a:lnTo>
                    <a:lnTo>
                      <a:pt x="137" y="85"/>
                    </a:lnTo>
                    <a:lnTo>
                      <a:pt x="138" y="91"/>
                    </a:lnTo>
                    <a:lnTo>
                      <a:pt x="140" y="94"/>
                    </a:lnTo>
                    <a:lnTo>
                      <a:pt x="140" y="94"/>
                    </a:lnTo>
                    <a:lnTo>
                      <a:pt x="146" y="105"/>
                    </a:lnTo>
                    <a:lnTo>
                      <a:pt x="144" y="113"/>
                    </a:lnTo>
                    <a:lnTo>
                      <a:pt x="146" y="122"/>
                    </a:lnTo>
                    <a:lnTo>
                      <a:pt x="152" y="125"/>
                    </a:lnTo>
                    <a:lnTo>
                      <a:pt x="163" y="125"/>
                    </a:lnTo>
                    <a:lnTo>
                      <a:pt x="170" y="136"/>
                    </a:lnTo>
                    <a:lnTo>
                      <a:pt x="170" y="139"/>
                    </a:lnTo>
                    <a:lnTo>
                      <a:pt x="173" y="145"/>
                    </a:lnTo>
                    <a:lnTo>
                      <a:pt x="170" y="148"/>
                    </a:lnTo>
                    <a:lnTo>
                      <a:pt x="160" y="152"/>
                    </a:lnTo>
                    <a:lnTo>
                      <a:pt x="147" y="158"/>
                    </a:lnTo>
                    <a:lnTo>
                      <a:pt x="144" y="145"/>
                    </a:lnTo>
                    <a:lnTo>
                      <a:pt x="141" y="140"/>
                    </a:lnTo>
                    <a:lnTo>
                      <a:pt x="143" y="136"/>
                    </a:lnTo>
                    <a:lnTo>
                      <a:pt x="137" y="132"/>
                    </a:lnTo>
                    <a:lnTo>
                      <a:pt x="134" y="128"/>
                    </a:lnTo>
                    <a:lnTo>
                      <a:pt x="125" y="120"/>
                    </a:lnTo>
                    <a:lnTo>
                      <a:pt x="119" y="125"/>
                    </a:lnTo>
                    <a:lnTo>
                      <a:pt x="114" y="132"/>
                    </a:lnTo>
                    <a:lnTo>
                      <a:pt x="116" y="140"/>
                    </a:lnTo>
                    <a:lnTo>
                      <a:pt x="108" y="142"/>
                    </a:lnTo>
                    <a:lnTo>
                      <a:pt x="99" y="139"/>
                    </a:lnTo>
                    <a:lnTo>
                      <a:pt x="100" y="145"/>
                    </a:lnTo>
                    <a:lnTo>
                      <a:pt x="100" y="149"/>
                    </a:lnTo>
                    <a:lnTo>
                      <a:pt x="103" y="158"/>
                    </a:lnTo>
                    <a:lnTo>
                      <a:pt x="97" y="164"/>
                    </a:lnTo>
                    <a:lnTo>
                      <a:pt x="97" y="172"/>
                    </a:lnTo>
                    <a:lnTo>
                      <a:pt x="94" y="175"/>
                    </a:lnTo>
                    <a:lnTo>
                      <a:pt x="87" y="174"/>
                    </a:lnTo>
                    <a:lnTo>
                      <a:pt x="81" y="177"/>
                    </a:lnTo>
                    <a:lnTo>
                      <a:pt x="85" y="186"/>
                    </a:lnTo>
                    <a:lnTo>
                      <a:pt x="73" y="186"/>
                    </a:lnTo>
                    <a:lnTo>
                      <a:pt x="70" y="184"/>
                    </a:lnTo>
                    <a:lnTo>
                      <a:pt x="70" y="175"/>
                    </a:lnTo>
                    <a:lnTo>
                      <a:pt x="64" y="172"/>
                    </a:lnTo>
                    <a:lnTo>
                      <a:pt x="61" y="167"/>
                    </a:lnTo>
                    <a:lnTo>
                      <a:pt x="55" y="169"/>
                    </a:lnTo>
                    <a:lnTo>
                      <a:pt x="47" y="164"/>
                    </a:lnTo>
                    <a:lnTo>
                      <a:pt x="50" y="157"/>
                    </a:lnTo>
                    <a:lnTo>
                      <a:pt x="46" y="117"/>
                    </a:lnTo>
                    <a:lnTo>
                      <a:pt x="37" y="88"/>
                    </a:lnTo>
                    <a:lnTo>
                      <a:pt x="31" y="78"/>
                    </a:lnTo>
                    <a:lnTo>
                      <a:pt x="24" y="75"/>
                    </a:lnTo>
                    <a:lnTo>
                      <a:pt x="24" y="69"/>
                    </a:lnTo>
                    <a:lnTo>
                      <a:pt x="18" y="58"/>
                    </a:lnTo>
                    <a:lnTo>
                      <a:pt x="9" y="47"/>
                    </a:lnTo>
                    <a:lnTo>
                      <a:pt x="6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1" name="Freeform 2348">
                <a:extLst>
                  <a:ext uri="{FF2B5EF4-FFF2-40B4-BE49-F238E27FC236}">
                    <a16:creationId xmlns:a16="http://schemas.microsoft.com/office/drawing/2014/main" id="{7222EE6D-1E50-299A-0EB3-DC0F02F50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104"/>
                <a:ext cx="87" cy="93"/>
              </a:xfrm>
              <a:custGeom>
                <a:avLst/>
                <a:gdLst>
                  <a:gd name="T0" fmla="*/ 0 w 173"/>
                  <a:gd name="T1" fmla="*/ 38 h 186"/>
                  <a:gd name="T2" fmla="*/ 18 w 173"/>
                  <a:gd name="T3" fmla="*/ 28 h 186"/>
                  <a:gd name="T4" fmla="*/ 21 w 173"/>
                  <a:gd name="T5" fmla="*/ 22 h 186"/>
                  <a:gd name="T6" fmla="*/ 38 w 173"/>
                  <a:gd name="T7" fmla="*/ 25 h 186"/>
                  <a:gd name="T8" fmla="*/ 41 w 173"/>
                  <a:gd name="T9" fmla="*/ 12 h 186"/>
                  <a:gd name="T10" fmla="*/ 52 w 173"/>
                  <a:gd name="T11" fmla="*/ 5 h 186"/>
                  <a:gd name="T12" fmla="*/ 72 w 173"/>
                  <a:gd name="T13" fmla="*/ 14 h 186"/>
                  <a:gd name="T14" fmla="*/ 84 w 173"/>
                  <a:gd name="T15" fmla="*/ 23 h 186"/>
                  <a:gd name="T16" fmla="*/ 96 w 173"/>
                  <a:gd name="T17" fmla="*/ 18 h 186"/>
                  <a:gd name="T18" fmla="*/ 97 w 173"/>
                  <a:gd name="T19" fmla="*/ 0 h 186"/>
                  <a:gd name="T20" fmla="*/ 106 w 173"/>
                  <a:gd name="T21" fmla="*/ 5 h 186"/>
                  <a:gd name="T22" fmla="*/ 120 w 173"/>
                  <a:gd name="T23" fmla="*/ 12 h 186"/>
                  <a:gd name="T24" fmla="*/ 112 w 173"/>
                  <a:gd name="T25" fmla="*/ 25 h 186"/>
                  <a:gd name="T26" fmla="*/ 112 w 173"/>
                  <a:gd name="T27" fmla="*/ 29 h 186"/>
                  <a:gd name="T28" fmla="*/ 123 w 173"/>
                  <a:gd name="T29" fmla="*/ 38 h 186"/>
                  <a:gd name="T30" fmla="*/ 117 w 173"/>
                  <a:gd name="T31" fmla="*/ 47 h 186"/>
                  <a:gd name="T32" fmla="*/ 120 w 173"/>
                  <a:gd name="T33" fmla="*/ 58 h 186"/>
                  <a:gd name="T34" fmla="*/ 128 w 173"/>
                  <a:gd name="T35" fmla="*/ 72 h 186"/>
                  <a:gd name="T36" fmla="*/ 125 w 173"/>
                  <a:gd name="T37" fmla="*/ 81 h 186"/>
                  <a:gd name="T38" fmla="*/ 138 w 173"/>
                  <a:gd name="T39" fmla="*/ 91 h 186"/>
                  <a:gd name="T40" fmla="*/ 140 w 173"/>
                  <a:gd name="T41" fmla="*/ 94 h 186"/>
                  <a:gd name="T42" fmla="*/ 144 w 173"/>
                  <a:gd name="T43" fmla="*/ 113 h 186"/>
                  <a:gd name="T44" fmla="*/ 152 w 173"/>
                  <a:gd name="T45" fmla="*/ 125 h 186"/>
                  <a:gd name="T46" fmla="*/ 170 w 173"/>
                  <a:gd name="T47" fmla="*/ 136 h 186"/>
                  <a:gd name="T48" fmla="*/ 173 w 173"/>
                  <a:gd name="T49" fmla="*/ 145 h 186"/>
                  <a:gd name="T50" fmla="*/ 160 w 173"/>
                  <a:gd name="T51" fmla="*/ 152 h 186"/>
                  <a:gd name="T52" fmla="*/ 144 w 173"/>
                  <a:gd name="T53" fmla="*/ 145 h 186"/>
                  <a:gd name="T54" fmla="*/ 143 w 173"/>
                  <a:gd name="T55" fmla="*/ 136 h 186"/>
                  <a:gd name="T56" fmla="*/ 134 w 173"/>
                  <a:gd name="T57" fmla="*/ 128 h 186"/>
                  <a:gd name="T58" fmla="*/ 119 w 173"/>
                  <a:gd name="T59" fmla="*/ 125 h 186"/>
                  <a:gd name="T60" fmla="*/ 116 w 173"/>
                  <a:gd name="T61" fmla="*/ 140 h 186"/>
                  <a:gd name="T62" fmla="*/ 99 w 173"/>
                  <a:gd name="T63" fmla="*/ 139 h 186"/>
                  <a:gd name="T64" fmla="*/ 100 w 173"/>
                  <a:gd name="T65" fmla="*/ 149 h 186"/>
                  <a:gd name="T66" fmla="*/ 97 w 173"/>
                  <a:gd name="T67" fmla="*/ 164 h 186"/>
                  <a:gd name="T68" fmla="*/ 94 w 173"/>
                  <a:gd name="T69" fmla="*/ 175 h 186"/>
                  <a:gd name="T70" fmla="*/ 81 w 173"/>
                  <a:gd name="T71" fmla="*/ 177 h 186"/>
                  <a:gd name="T72" fmla="*/ 73 w 173"/>
                  <a:gd name="T73" fmla="*/ 186 h 186"/>
                  <a:gd name="T74" fmla="*/ 70 w 173"/>
                  <a:gd name="T75" fmla="*/ 175 h 186"/>
                  <a:gd name="T76" fmla="*/ 61 w 173"/>
                  <a:gd name="T77" fmla="*/ 167 h 186"/>
                  <a:gd name="T78" fmla="*/ 47 w 173"/>
                  <a:gd name="T79" fmla="*/ 164 h 186"/>
                  <a:gd name="T80" fmla="*/ 46 w 173"/>
                  <a:gd name="T81" fmla="*/ 117 h 186"/>
                  <a:gd name="T82" fmla="*/ 31 w 173"/>
                  <a:gd name="T83" fmla="*/ 78 h 186"/>
                  <a:gd name="T84" fmla="*/ 24 w 173"/>
                  <a:gd name="T85" fmla="*/ 69 h 186"/>
                  <a:gd name="T86" fmla="*/ 9 w 173"/>
                  <a:gd name="T87" fmla="*/ 47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3" h="186">
                    <a:moveTo>
                      <a:pt x="6" y="41"/>
                    </a:moveTo>
                    <a:lnTo>
                      <a:pt x="0" y="38"/>
                    </a:lnTo>
                    <a:lnTo>
                      <a:pt x="8" y="32"/>
                    </a:lnTo>
                    <a:lnTo>
                      <a:pt x="18" y="28"/>
                    </a:lnTo>
                    <a:lnTo>
                      <a:pt x="18" y="22"/>
                    </a:lnTo>
                    <a:lnTo>
                      <a:pt x="21" y="22"/>
                    </a:lnTo>
                    <a:lnTo>
                      <a:pt x="26" y="28"/>
                    </a:lnTo>
                    <a:lnTo>
                      <a:pt x="38" y="25"/>
                    </a:lnTo>
                    <a:lnTo>
                      <a:pt x="41" y="23"/>
                    </a:lnTo>
                    <a:lnTo>
                      <a:pt x="41" y="12"/>
                    </a:lnTo>
                    <a:lnTo>
                      <a:pt x="46" y="3"/>
                    </a:lnTo>
                    <a:lnTo>
                      <a:pt x="52" y="5"/>
                    </a:lnTo>
                    <a:lnTo>
                      <a:pt x="53" y="11"/>
                    </a:lnTo>
                    <a:lnTo>
                      <a:pt x="72" y="14"/>
                    </a:lnTo>
                    <a:lnTo>
                      <a:pt x="81" y="17"/>
                    </a:lnTo>
                    <a:lnTo>
                      <a:pt x="84" y="23"/>
                    </a:lnTo>
                    <a:lnTo>
                      <a:pt x="90" y="25"/>
                    </a:lnTo>
                    <a:lnTo>
                      <a:pt x="96" y="18"/>
                    </a:lnTo>
                    <a:lnTo>
                      <a:pt x="93" y="14"/>
                    </a:lnTo>
                    <a:lnTo>
                      <a:pt x="97" y="0"/>
                    </a:lnTo>
                    <a:lnTo>
                      <a:pt x="103" y="5"/>
                    </a:lnTo>
                    <a:lnTo>
                      <a:pt x="106" y="5"/>
                    </a:lnTo>
                    <a:lnTo>
                      <a:pt x="119" y="11"/>
                    </a:lnTo>
                    <a:lnTo>
                      <a:pt x="120" y="12"/>
                    </a:lnTo>
                    <a:lnTo>
                      <a:pt x="112" y="18"/>
                    </a:lnTo>
                    <a:lnTo>
                      <a:pt x="112" y="25"/>
                    </a:lnTo>
                    <a:lnTo>
                      <a:pt x="106" y="29"/>
                    </a:lnTo>
                    <a:lnTo>
                      <a:pt x="112" y="29"/>
                    </a:lnTo>
                    <a:lnTo>
                      <a:pt x="112" y="38"/>
                    </a:lnTo>
                    <a:lnTo>
                      <a:pt x="123" y="38"/>
                    </a:lnTo>
                    <a:lnTo>
                      <a:pt x="120" y="41"/>
                    </a:lnTo>
                    <a:lnTo>
                      <a:pt x="117" y="47"/>
                    </a:lnTo>
                    <a:lnTo>
                      <a:pt x="117" y="52"/>
                    </a:lnTo>
                    <a:lnTo>
                      <a:pt x="120" y="58"/>
                    </a:lnTo>
                    <a:lnTo>
                      <a:pt x="128" y="58"/>
                    </a:lnTo>
                    <a:lnTo>
                      <a:pt x="128" y="72"/>
                    </a:lnTo>
                    <a:lnTo>
                      <a:pt x="129" y="75"/>
                    </a:lnTo>
                    <a:lnTo>
                      <a:pt x="125" y="81"/>
                    </a:lnTo>
                    <a:lnTo>
                      <a:pt x="137" y="85"/>
                    </a:lnTo>
                    <a:lnTo>
                      <a:pt x="138" y="91"/>
                    </a:lnTo>
                    <a:lnTo>
                      <a:pt x="140" y="94"/>
                    </a:lnTo>
                    <a:lnTo>
                      <a:pt x="140" y="94"/>
                    </a:lnTo>
                    <a:lnTo>
                      <a:pt x="146" y="105"/>
                    </a:lnTo>
                    <a:lnTo>
                      <a:pt x="144" y="113"/>
                    </a:lnTo>
                    <a:lnTo>
                      <a:pt x="146" y="122"/>
                    </a:lnTo>
                    <a:lnTo>
                      <a:pt x="152" y="125"/>
                    </a:lnTo>
                    <a:lnTo>
                      <a:pt x="163" y="125"/>
                    </a:lnTo>
                    <a:lnTo>
                      <a:pt x="170" y="136"/>
                    </a:lnTo>
                    <a:lnTo>
                      <a:pt x="170" y="139"/>
                    </a:lnTo>
                    <a:lnTo>
                      <a:pt x="173" y="145"/>
                    </a:lnTo>
                    <a:lnTo>
                      <a:pt x="170" y="148"/>
                    </a:lnTo>
                    <a:lnTo>
                      <a:pt x="160" y="152"/>
                    </a:lnTo>
                    <a:lnTo>
                      <a:pt x="147" y="158"/>
                    </a:lnTo>
                    <a:lnTo>
                      <a:pt x="144" y="145"/>
                    </a:lnTo>
                    <a:lnTo>
                      <a:pt x="141" y="140"/>
                    </a:lnTo>
                    <a:lnTo>
                      <a:pt x="143" y="136"/>
                    </a:lnTo>
                    <a:lnTo>
                      <a:pt x="137" y="132"/>
                    </a:lnTo>
                    <a:lnTo>
                      <a:pt x="134" y="128"/>
                    </a:lnTo>
                    <a:lnTo>
                      <a:pt x="125" y="120"/>
                    </a:lnTo>
                    <a:lnTo>
                      <a:pt x="119" y="125"/>
                    </a:lnTo>
                    <a:lnTo>
                      <a:pt x="114" y="132"/>
                    </a:lnTo>
                    <a:lnTo>
                      <a:pt x="116" y="140"/>
                    </a:lnTo>
                    <a:lnTo>
                      <a:pt x="108" y="142"/>
                    </a:lnTo>
                    <a:lnTo>
                      <a:pt x="99" y="139"/>
                    </a:lnTo>
                    <a:lnTo>
                      <a:pt x="100" y="145"/>
                    </a:lnTo>
                    <a:lnTo>
                      <a:pt x="100" y="149"/>
                    </a:lnTo>
                    <a:lnTo>
                      <a:pt x="103" y="158"/>
                    </a:lnTo>
                    <a:lnTo>
                      <a:pt x="97" y="164"/>
                    </a:lnTo>
                    <a:lnTo>
                      <a:pt x="97" y="172"/>
                    </a:lnTo>
                    <a:lnTo>
                      <a:pt x="94" y="175"/>
                    </a:lnTo>
                    <a:lnTo>
                      <a:pt x="87" y="174"/>
                    </a:lnTo>
                    <a:lnTo>
                      <a:pt x="81" y="177"/>
                    </a:lnTo>
                    <a:lnTo>
                      <a:pt x="85" y="186"/>
                    </a:lnTo>
                    <a:lnTo>
                      <a:pt x="73" y="186"/>
                    </a:lnTo>
                    <a:lnTo>
                      <a:pt x="70" y="184"/>
                    </a:lnTo>
                    <a:lnTo>
                      <a:pt x="70" y="175"/>
                    </a:lnTo>
                    <a:lnTo>
                      <a:pt x="64" y="172"/>
                    </a:lnTo>
                    <a:lnTo>
                      <a:pt x="61" y="167"/>
                    </a:lnTo>
                    <a:lnTo>
                      <a:pt x="55" y="169"/>
                    </a:lnTo>
                    <a:lnTo>
                      <a:pt x="47" y="164"/>
                    </a:lnTo>
                    <a:lnTo>
                      <a:pt x="50" y="157"/>
                    </a:lnTo>
                    <a:lnTo>
                      <a:pt x="46" y="117"/>
                    </a:lnTo>
                    <a:lnTo>
                      <a:pt x="37" y="88"/>
                    </a:lnTo>
                    <a:lnTo>
                      <a:pt x="31" y="78"/>
                    </a:lnTo>
                    <a:lnTo>
                      <a:pt x="24" y="75"/>
                    </a:lnTo>
                    <a:lnTo>
                      <a:pt x="24" y="69"/>
                    </a:lnTo>
                    <a:lnTo>
                      <a:pt x="18" y="58"/>
                    </a:lnTo>
                    <a:lnTo>
                      <a:pt x="9" y="47"/>
                    </a:lnTo>
                    <a:lnTo>
                      <a:pt x="6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2" name="Freeform 2349">
                <a:extLst>
                  <a:ext uri="{FF2B5EF4-FFF2-40B4-BE49-F238E27FC236}">
                    <a16:creationId xmlns:a16="http://schemas.microsoft.com/office/drawing/2014/main" id="{AFDE98DF-944E-0EFE-5D2C-D0F4EA249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106"/>
                <a:ext cx="63" cy="83"/>
              </a:xfrm>
              <a:custGeom>
                <a:avLst/>
                <a:gdLst>
                  <a:gd name="T0" fmla="*/ 106 w 126"/>
                  <a:gd name="T1" fmla="*/ 1 h 165"/>
                  <a:gd name="T2" fmla="*/ 96 w 126"/>
                  <a:gd name="T3" fmla="*/ 12 h 165"/>
                  <a:gd name="T4" fmla="*/ 85 w 126"/>
                  <a:gd name="T5" fmla="*/ 18 h 165"/>
                  <a:gd name="T6" fmla="*/ 68 w 126"/>
                  <a:gd name="T7" fmla="*/ 21 h 165"/>
                  <a:gd name="T8" fmla="*/ 61 w 126"/>
                  <a:gd name="T9" fmla="*/ 15 h 165"/>
                  <a:gd name="T10" fmla="*/ 47 w 126"/>
                  <a:gd name="T11" fmla="*/ 13 h 165"/>
                  <a:gd name="T12" fmla="*/ 32 w 126"/>
                  <a:gd name="T13" fmla="*/ 9 h 165"/>
                  <a:gd name="T14" fmla="*/ 17 w 126"/>
                  <a:gd name="T15" fmla="*/ 12 h 165"/>
                  <a:gd name="T16" fmla="*/ 23 w 126"/>
                  <a:gd name="T17" fmla="*/ 21 h 165"/>
                  <a:gd name="T18" fmla="*/ 17 w 126"/>
                  <a:gd name="T19" fmla="*/ 39 h 165"/>
                  <a:gd name="T20" fmla="*/ 12 w 126"/>
                  <a:gd name="T21" fmla="*/ 59 h 165"/>
                  <a:gd name="T22" fmla="*/ 5 w 126"/>
                  <a:gd name="T23" fmla="*/ 64 h 165"/>
                  <a:gd name="T24" fmla="*/ 3 w 126"/>
                  <a:gd name="T25" fmla="*/ 76 h 165"/>
                  <a:gd name="T26" fmla="*/ 0 w 126"/>
                  <a:gd name="T27" fmla="*/ 89 h 165"/>
                  <a:gd name="T28" fmla="*/ 14 w 126"/>
                  <a:gd name="T29" fmla="*/ 89 h 165"/>
                  <a:gd name="T30" fmla="*/ 24 w 126"/>
                  <a:gd name="T31" fmla="*/ 94 h 165"/>
                  <a:gd name="T32" fmla="*/ 23 w 126"/>
                  <a:gd name="T33" fmla="*/ 106 h 165"/>
                  <a:gd name="T34" fmla="*/ 17 w 126"/>
                  <a:gd name="T35" fmla="*/ 134 h 165"/>
                  <a:gd name="T36" fmla="*/ 24 w 126"/>
                  <a:gd name="T37" fmla="*/ 147 h 165"/>
                  <a:gd name="T38" fmla="*/ 36 w 126"/>
                  <a:gd name="T39" fmla="*/ 159 h 165"/>
                  <a:gd name="T40" fmla="*/ 39 w 126"/>
                  <a:gd name="T41" fmla="*/ 165 h 165"/>
                  <a:gd name="T42" fmla="*/ 55 w 126"/>
                  <a:gd name="T43" fmla="*/ 158 h 165"/>
                  <a:gd name="T44" fmla="*/ 67 w 126"/>
                  <a:gd name="T45" fmla="*/ 152 h 165"/>
                  <a:gd name="T46" fmla="*/ 80 w 126"/>
                  <a:gd name="T47" fmla="*/ 143 h 165"/>
                  <a:gd name="T48" fmla="*/ 85 w 126"/>
                  <a:gd name="T49" fmla="*/ 158 h 165"/>
                  <a:gd name="T50" fmla="*/ 96 w 126"/>
                  <a:gd name="T51" fmla="*/ 138 h 165"/>
                  <a:gd name="T52" fmla="*/ 108 w 126"/>
                  <a:gd name="T53" fmla="*/ 132 h 165"/>
                  <a:gd name="T54" fmla="*/ 120 w 126"/>
                  <a:gd name="T55" fmla="*/ 127 h 165"/>
                  <a:gd name="T56" fmla="*/ 115 w 126"/>
                  <a:gd name="T57" fmla="*/ 109 h 165"/>
                  <a:gd name="T58" fmla="*/ 120 w 126"/>
                  <a:gd name="T59" fmla="*/ 96 h 165"/>
                  <a:gd name="T60" fmla="*/ 118 w 126"/>
                  <a:gd name="T61" fmla="*/ 80 h 165"/>
                  <a:gd name="T62" fmla="*/ 126 w 126"/>
                  <a:gd name="T63" fmla="*/ 70 h 165"/>
                  <a:gd name="T64" fmla="*/ 112 w 126"/>
                  <a:gd name="T65" fmla="*/ 58 h 165"/>
                  <a:gd name="T66" fmla="*/ 94 w 126"/>
                  <a:gd name="T67" fmla="*/ 56 h 165"/>
                  <a:gd name="T68" fmla="*/ 99 w 126"/>
                  <a:gd name="T69" fmla="*/ 36 h 165"/>
                  <a:gd name="T70" fmla="*/ 105 w 126"/>
                  <a:gd name="T71" fmla="*/ 1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6" h="165">
                    <a:moveTo>
                      <a:pt x="105" y="15"/>
                    </a:moveTo>
                    <a:lnTo>
                      <a:pt x="106" y="1"/>
                    </a:lnTo>
                    <a:lnTo>
                      <a:pt x="100" y="0"/>
                    </a:lnTo>
                    <a:lnTo>
                      <a:pt x="96" y="12"/>
                    </a:lnTo>
                    <a:lnTo>
                      <a:pt x="91" y="12"/>
                    </a:lnTo>
                    <a:lnTo>
                      <a:pt x="85" y="18"/>
                    </a:lnTo>
                    <a:lnTo>
                      <a:pt x="77" y="21"/>
                    </a:lnTo>
                    <a:lnTo>
                      <a:pt x="68" y="21"/>
                    </a:lnTo>
                    <a:lnTo>
                      <a:pt x="67" y="15"/>
                    </a:lnTo>
                    <a:lnTo>
                      <a:pt x="61" y="15"/>
                    </a:lnTo>
                    <a:lnTo>
                      <a:pt x="59" y="13"/>
                    </a:lnTo>
                    <a:lnTo>
                      <a:pt x="47" y="13"/>
                    </a:lnTo>
                    <a:lnTo>
                      <a:pt x="46" y="4"/>
                    </a:lnTo>
                    <a:lnTo>
                      <a:pt x="32" y="9"/>
                    </a:lnTo>
                    <a:lnTo>
                      <a:pt x="24" y="13"/>
                    </a:lnTo>
                    <a:lnTo>
                      <a:pt x="17" y="12"/>
                    </a:lnTo>
                    <a:lnTo>
                      <a:pt x="12" y="15"/>
                    </a:lnTo>
                    <a:lnTo>
                      <a:pt x="23" y="21"/>
                    </a:lnTo>
                    <a:lnTo>
                      <a:pt x="20" y="36"/>
                    </a:lnTo>
                    <a:lnTo>
                      <a:pt x="17" y="39"/>
                    </a:lnTo>
                    <a:lnTo>
                      <a:pt x="17" y="42"/>
                    </a:lnTo>
                    <a:lnTo>
                      <a:pt x="12" y="59"/>
                    </a:lnTo>
                    <a:lnTo>
                      <a:pt x="6" y="58"/>
                    </a:lnTo>
                    <a:lnTo>
                      <a:pt x="5" y="64"/>
                    </a:lnTo>
                    <a:lnTo>
                      <a:pt x="0" y="70"/>
                    </a:lnTo>
                    <a:lnTo>
                      <a:pt x="3" y="76"/>
                    </a:lnTo>
                    <a:lnTo>
                      <a:pt x="6" y="80"/>
                    </a:lnTo>
                    <a:lnTo>
                      <a:pt x="0" y="89"/>
                    </a:lnTo>
                    <a:lnTo>
                      <a:pt x="6" y="86"/>
                    </a:lnTo>
                    <a:lnTo>
                      <a:pt x="14" y="89"/>
                    </a:lnTo>
                    <a:lnTo>
                      <a:pt x="14" y="94"/>
                    </a:lnTo>
                    <a:lnTo>
                      <a:pt x="24" y="94"/>
                    </a:lnTo>
                    <a:lnTo>
                      <a:pt x="27" y="103"/>
                    </a:lnTo>
                    <a:lnTo>
                      <a:pt x="23" y="106"/>
                    </a:lnTo>
                    <a:lnTo>
                      <a:pt x="18" y="106"/>
                    </a:lnTo>
                    <a:lnTo>
                      <a:pt x="17" y="134"/>
                    </a:lnTo>
                    <a:lnTo>
                      <a:pt x="24" y="143"/>
                    </a:lnTo>
                    <a:lnTo>
                      <a:pt x="24" y="147"/>
                    </a:lnTo>
                    <a:lnTo>
                      <a:pt x="32" y="150"/>
                    </a:lnTo>
                    <a:lnTo>
                      <a:pt x="36" y="159"/>
                    </a:lnTo>
                    <a:lnTo>
                      <a:pt x="35" y="164"/>
                    </a:lnTo>
                    <a:lnTo>
                      <a:pt x="39" y="165"/>
                    </a:lnTo>
                    <a:lnTo>
                      <a:pt x="47" y="159"/>
                    </a:lnTo>
                    <a:lnTo>
                      <a:pt x="55" y="158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67" y="146"/>
                    </a:lnTo>
                    <a:lnTo>
                      <a:pt x="80" y="143"/>
                    </a:lnTo>
                    <a:lnTo>
                      <a:pt x="85" y="153"/>
                    </a:lnTo>
                    <a:lnTo>
                      <a:pt x="85" y="158"/>
                    </a:lnTo>
                    <a:lnTo>
                      <a:pt x="94" y="153"/>
                    </a:lnTo>
                    <a:lnTo>
                      <a:pt x="96" y="138"/>
                    </a:lnTo>
                    <a:lnTo>
                      <a:pt x="103" y="127"/>
                    </a:lnTo>
                    <a:lnTo>
                      <a:pt x="108" y="132"/>
                    </a:lnTo>
                    <a:lnTo>
                      <a:pt x="117" y="132"/>
                    </a:lnTo>
                    <a:lnTo>
                      <a:pt x="120" y="127"/>
                    </a:lnTo>
                    <a:lnTo>
                      <a:pt x="115" y="118"/>
                    </a:lnTo>
                    <a:lnTo>
                      <a:pt x="115" y="109"/>
                    </a:lnTo>
                    <a:lnTo>
                      <a:pt x="120" y="106"/>
                    </a:lnTo>
                    <a:lnTo>
                      <a:pt x="120" y="96"/>
                    </a:lnTo>
                    <a:lnTo>
                      <a:pt x="118" y="86"/>
                    </a:lnTo>
                    <a:lnTo>
                      <a:pt x="118" y="80"/>
                    </a:lnTo>
                    <a:lnTo>
                      <a:pt x="124" y="77"/>
                    </a:lnTo>
                    <a:lnTo>
                      <a:pt x="126" y="70"/>
                    </a:lnTo>
                    <a:lnTo>
                      <a:pt x="121" y="58"/>
                    </a:lnTo>
                    <a:lnTo>
                      <a:pt x="112" y="58"/>
                    </a:lnTo>
                    <a:lnTo>
                      <a:pt x="105" y="55"/>
                    </a:lnTo>
                    <a:lnTo>
                      <a:pt x="94" y="56"/>
                    </a:lnTo>
                    <a:lnTo>
                      <a:pt x="97" y="38"/>
                    </a:lnTo>
                    <a:lnTo>
                      <a:pt x="99" y="36"/>
                    </a:lnTo>
                    <a:lnTo>
                      <a:pt x="100" y="23"/>
                    </a:lnTo>
                    <a:lnTo>
                      <a:pt x="105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3" name="Freeform 2350">
                <a:extLst>
                  <a:ext uri="{FF2B5EF4-FFF2-40B4-BE49-F238E27FC236}">
                    <a16:creationId xmlns:a16="http://schemas.microsoft.com/office/drawing/2014/main" id="{2BDCEF87-E01D-B96C-FE45-B77BB67EF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106"/>
                <a:ext cx="63" cy="83"/>
              </a:xfrm>
              <a:custGeom>
                <a:avLst/>
                <a:gdLst>
                  <a:gd name="T0" fmla="*/ 100 w 126"/>
                  <a:gd name="T1" fmla="*/ 23 h 165"/>
                  <a:gd name="T2" fmla="*/ 97 w 126"/>
                  <a:gd name="T3" fmla="*/ 38 h 165"/>
                  <a:gd name="T4" fmla="*/ 105 w 126"/>
                  <a:gd name="T5" fmla="*/ 55 h 165"/>
                  <a:gd name="T6" fmla="*/ 121 w 126"/>
                  <a:gd name="T7" fmla="*/ 58 h 165"/>
                  <a:gd name="T8" fmla="*/ 124 w 126"/>
                  <a:gd name="T9" fmla="*/ 77 h 165"/>
                  <a:gd name="T10" fmla="*/ 118 w 126"/>
                  <a:gd name="T11" fmla="*/ 86 h 165"/>
                  <a:gd name="T12" fmla="*/ 120 w 126"/>
                  <a:gd name="T13" fmla="*/ 106 h 165"/>
                  <a:gd name="T14" fmla="*/ 115 w 126"/>
                  <a:gd name="T15" fmla="*/ 118 h 165"/>
                  <a:gd name="T16" fmla="*/ 117 w 126"/>
                  <a:gd name="T17" fmla="*/ 132 h 165"/>
                  <a:gd name="T18" fmla="*/ 103 w 126"/>
                  <a:gd name="T19" fmla="*/ 127 h 165"/>
                  <a:gd name="T20" fmla="*/ 94 w 126"/>
                  <a:gd name="T21" fmla="*/ 153 h 165"/>
                  <a:gd name="T22" fmla="*/ 85 w 126"/>
                  <a:gd name="T23" fmla="*/ 153 h 165"/>
                  <a:gd name="T24" fmla="*/ 67 w 126"/>
                  <a:gd name="T25" fmla="*/ 146 h 165"/>
                  <a:gd name="T26" fmla="*/ 61 w 126"/>
                  <a:gd name="T27" fmla="*/ 150 h 165"/>
                  <a:gd name="T28" fmla="*/ 47 w 126"/>
                  <a:gd name="T29" fmla="*/ 159 h 165"/>
                  <a:gd name="T30" fmla="*/ 35 w 126"/>
                  <a:gd name="T31" fmla="*/ 164 h 165"/>
                  <a:gd name="T32" fmla="*/ 32 w 126"/>
                  <a:gd name="T33" fmla="*/ 150 h 165"/>
                  <a:gd name="T34" fmla="*/ 24 w 126"/>
                  <a:gd name="T35" fmla="*/ 143 h 165"/>
                  <a:gd name="T36" fmla="*/ 18 w 126"/>
                  <a:gd name="T37" fmla="*/ 106 h 165"/>
                  <a:gd name="T38" fmla="*/ 27 w 126"/>
                  <a:gd name="T39" fmla="*/ 103 h 165"/>
                  <a:gd name="T40" fmla="*/ 14 w 126"/>
                  <a:gd name="T41" fmla="*/ 94 h 165"/>
                  <a:gd name="T42" fmla="*/ 6 w 126"/>
                  <a:gd name="T43" fmla="*/ 86 h 165"/>
                  <a:gd name="T44" fmla="*/ 6 w 126"/>
                  <a:gd name="T45" fmla="*/ 80 h 165"/>
                  <a:gd name="T46" fmla="*/ 0 w 126"/>
                  <a:gd name="T47" fmla="*/ 70 h 165"/>
                  <a:gd name="T48" fmla="*/ 6 w 126"/>
                  <a:gd name="T49" fmla="*/ 58 h 165"/>
                  <a:gd name="T50" fmla="*/ 17 w 126"/>
                  <a:gd name="T51" fmla="*/ 42 h 165"/>
                  <a:gd name="T52" fmla="*/ 20 w 126"/>
                  <a:gd name="T53" fmla="*/ 36 h 165"/>
                  <a:gd name="T54" fmla="*/ 12 w 126"/>
                  <a:gd name="T55" fmla="*/ 15 h 165"/>
                  <a:gd name="T56" fmla="*/ 24 w 126"/>
                  <a:gd name="T57" fmla="*/ 13 h 165"/>
                  <a:gd name="T58" fmla="*/ 46 w 126"/>
                  <a:gd name="T59" fmla="*/ 4 h 165"/>
                  <a:gd name="T60" fmla="*/ 59 w 126"/>
                  <a:gd name="T61" fmla="*/ 13 h 165"/>
                  <a:gd name="T62" fmla="*/ 67 w 126"/>
                  <a:gd name="T63" fmla="*/ 15 h 165"/>
                  <a:gd name="T64" fmla="*/ 77 w 126"/>
                  <a:gd name="T65" fmla="*/ 21 h 165"/>
                  <a:gd name="T66" fmla="*/ 91 w 126"/>
                  <a:gd name="T67" fmla="*/ 12 h 165"/>
                  <a:gd name="T68" fmla="*/ 100 w 126"/>
                  <a:gd name="T69" fmla="*/ 0 h 165"/>
                  <a:gd name="T70" fmla="*/ 105 w 126"/>
                  <a:gd name="T71" fmla="*/ 1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6" h="165">
                    <a:moveTo>
                      <a:pt x="105" y="15"/>
                    </a:moveTo>
                    <a:lnTo>
                      <a:pt x="100" y="23"/>
                    </a:lnTo>
                    <a:lnTo>
                      <a:pt x="99" y="36"/>
                    </a:lnTo>
                    <a:lnTo>
                      <a:pt x="97" y="38"/>
                    </a:lnTo>
                    <a:lnTo>
                      <a:pt x="94" y="56"/>
                    </a:lnTo>
                    <a:lnTo>
                      <a:pt x="105" y="55"/>
                    </a:lnTo>
                    <a:lnTo>
                      <a:pt x="112" y="58"/>
                    </a:lnTo>
                    <a:lnTo>
                      <a:pt x="121" y="58"/>
                    </a:lnTo>
                    <a:lnTo>
                      <a:pt x="126" y="70"/>
                    </a:lnTo>
                    <a:lnTo>
                      <a:pt x="124" y="77"/>
                    </a:lnTo>
                    <a:lnTo>
                      <a:pt x="118" y="80"/>
                    </a:lnTo>
                    <a:lnTo>
                      <a:pt x="118" y="86"/>
                    </a:lnTo>
                    <a:lnTo>
                      <a:pt x="120" y="96"/>
                    </a:lnTo>
                    <a:lnTo>
                      <a:pt x="120" y="106"/>
                    </a:lnTo>
                    <a:lnTo>
                      <a:pt x="115" y="109"/>
                    </a:lnTo>
                    <a:lnTo>
                      <a:pt x="115" y="118"/>
                    </a:lnTo>
                    <a:lnTo>
                      <a:pt x="120" y="127"/>
                    </a:lnTo>
                    <a:lnTo>
                      <a:pt x="117" y="132"/>
                    </a:lnTo>
                    <a:lnTo>
                      <a:pt x="108" y="132"/>
                    </a:lnTo>
                    <a:lnTo>
                      <a:pt x="103" y="127"/>
                    </a:lnTo>
                    <a:lnTo>
                      <a:pt x="96" y="138"/>
                    </a:lnTo>
                    <a:lnTo>
                      <a:pt x="94" y="153"/>
                    </a:lnTo>
                    <a:lnTo>
                      <a:pt x="85" y="158"/>
                    </a:lnTo>
                    <a:lnTo>
                      <a:pt x="85" y="153"/>
                    </a:lnTo>
                    <a:lnTo>
                      <a:pt x="80" y="143"/>
                    </a:lnTo>
                    <a:lnTo>
                      <a:pt x="67" y="146"/>
                    </a:lnTo>
                    <a:lnTo>
                      <a:pt x="67" y="152"/>
                    </a:lnTo>
                    <a:lnTo>
                      <a:pt x="61" y="150"/>
                    </a:lnTo>
                    <a:lnTo>
                      <a:pt x="55" y="158"/>
                    </a:lnTo>
                    <a:lnTo>
                      <a:pt x="47" y="159"/>
                    </a:lnTo>
                    <a:lnTo>
                      <a:pt x="39" y="165"/>
                    </a:lnTo>
                    <a:lnTo>
                      <a:pt x="35" y="164"/>
                    </a:lnTo>
                    <a:lnTo>
                      <a:pt x="36" y="159"/>
                    </a:lnTo>
                    <a:lnTo>
                      <a:pt x="32" y="150"/>
                    </a:lnTo>
                    <a:lnTo>
                      <a:pt x="24" y="147"/>
                    </a:lnTo>
                    <a:lnTo>
                      <a:pt x="24" y="143"/>
                    </a:lnTo>
                    <a:lnTo>
                      <a:pt x="17" y="134"/>
                    </a:lnTo>
                    <a:lnTo>
                      <a:pt x="18" y="106"/>
                    </a:lnTo>
                    <a:lnTo>
                      <a:pt x="23" y="106"/>
                    </a:lnTo>
                    <a:lnTo>
                      <a:pt x="27" y="103"/>
                    </a:lnTo>
                    <a:lnTo>
                      <a:pt x="24" y="94"/>
                    </a:lnTo>
                    <a:lnTo>
                      <a:pt x="14" y="94"/>
                    </a:lnTo>
                    <a:lnTo>
                      <a:pt x="14" y="89"/>
                    </a:lnTo>
                    <a:lnTo>
                      <a:pt x="6" y="86"/>
                    </a:lnTo>
                    <a:lnTo>
                      <a:pt x="0" y="89"/>
                    </a:lnTo>
                    <a:lnTo>
                      <a:pt x="6" y="80"/>
                    </a:lnTo>
                    <a:lnTo>
                      <a:pt x="3" y="76"/>
                    </a:lnTo>
                    <a:lnTo>
                      <a:pt x="0" y="70"/>
                    </a:lnTo>
                    <a:lnTo>
                      <a:pt x="5" y="64"/>
                    </a:lnTo>
                    <a:lnTo>
                      <a:pt x="6" y="58"/>
                    </a:lnTo>
                    <a:lnTo>
                      <a:pt x="12" y="59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20" y="36"/>
                    </a:lnTo>
                    <a:lnTo>
                      <a:pt x="23" y="21"/>
                    </a:lnTo>
                    <a:lnTo>
                      <a:pt x="12" y="15"/>
                    </a:lnTo>
                    <a:lnTo>
                      <a:pt x="17" y="12"/>
                    </a:lnTo>
                    <a:lnTo>
                      <a:pt x="24" y="13"/>
                    </a:lnTo>
                    <a:lnTo>
                      <a:pt x="32" y="9"/>
                    </a:lnTo>
                    <a:lnTo>
                      <a:pt x="46" y="4"/>
                    </a:lnTo>
                    <a:lnTo>
                      <a:pt x="47" y="13"/>
                    </a:lnTo>
                    <a:lnTo>
                      <a:pt x="59" y="13"/>
                    </a:lnTo>
                    <a:lnTo>
                      <a:pt x="61" y="15"/>
                    </a:lnTo>
                    <a:lnTo>
                      <a:pt x="67" y="15"/>
                    </a:lnTo>
                    <a:lnTo>
                      <a:pt x="68" y="21"/>
                    </a:lnTo>
                    <a:lnTo>
                      <a:pt x="77" y="21"/>
                    </a:lnTo>
                    <a:lnTo>
                      <a:pt x="85" y="18"/>
                    </a:lnTo>
                    <a:lnTo>
                      <a:pt x="91" y="12"/>
                    </a:lnTo>
                    <a:lnTo>
                      <a:pt x="96" y="12"/>
                    </a:lnTo>
                    <a:lnTo>
                      <a:pt x="100" y="0"/>
                    </a:lnTo>
                    <a:lnTo>
                      <a:pt x="106" y="1"/>
                    </a:lnTo>
                    <a:lnTo>
                      <a:pt x="10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4" name="Freeform 2351">
                <a:extLst>
                  <a:ext uri="{FF2B5EF4-FFF2-40B4-BE49-F238E27FC236}">
                    <a16:creationId xmlns:a16="http://schemas.microsoft.com/office/drawing/2014/main" id="{F2E4FA88-335C-E501-09AF-322992ACE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106"/>
                <a:ext cx="63" cy="83"/>
              </a:xfrm>
              <a:custGeom>
                <a:avLst/>
                <a:gdLst>
                  <a:gd name="T0" fmla="*/ 100 w 126"/>
                  <a:gd name="T1" fmla="*/ 23 h 165"/>
                  <a:gd name="T2" fmla="*/ 97 w 126"/>
                  <a:gd name="T3" fmla="*/ 38 h 165"/>
                  <a:gd name="T4" fmla="*/ 105 w 126"/>
                  <a:gd name="T5" fmla="*/ 55 h 165"/>
                  <a:gd name="T6" fmla="*/ 121 w 126"/>
                  <a:gd name="T7" fmla="*/ 58 h 165"/>
                  <a:gd name="T8" fmla="*/ 124 w 126"/>
                  <a:gd name="T9" fmla="*/ 77 h 165"/>
                  <a:gd name="T10" fmla="*/ 118 w 126"/>
                  <a:gd name="T11" fmla="*/ 86 h 165"/>
                  <a:gd name="T12" fmla="*/ 120 w 126"/>
                  <a:gd name="T13" fmla="*/ 106 h 165"/>
                  <a:gd name="T14" fmla="*/ 115 w 126"/>
                  <a:gd name="T15" fmla="*/ 118 h 165"/>
                  <a:gd name="T16" fmla="*/ 117 w 126"/>
                  <a:gd name="T17" fmla="*/ 132 h 165"/>
                  <a:gd name="T18" fmla="*/ 103 w 126"/>
                  <a:gd name="T19" fmla="*/ 127 h 165"/>
                  <a:gd name="T20" fmla="*/ 94 w 126"/>
                  <a:gd name="T21" fmla="*/ 153 h 165"/>
                  <a:gd name="T22" fmla="*/ 85 w 126"/>
                  <a:gd name="T23" fmla="*/ 153 h 165"/>
                  <a:gd name="T24" fmla="*/ 67 w 126"/>
                  <a:gd name="T25" fmla="*/ 146 h 165"/>
                  <a:gd name="T26" fmla="*/ 61 w 126"/>
                  <a:gd name="T27" fmla="*/ 150 h 165"/>
                  <a:gd name="T28" fmla="*/ 47 w 126"/>
                  <a:gd name="T29" fmla="*/ 159 h 165"/>
                  <a:gd name="T30" fmla="*/ 35 w 126"/>
                  <a:gd name="T31" fmla="*/ 164 h 165"/>
                  <a:gd name="T32" fmla="*/ 32 w 126"/>
                  <a:gd name="T33" fmla="*/ 150 h 165"/>
                  <a:gd name="T34" fmla="*/ 24 w 126"/>
                  <a:gd name="T35" fmla="*/ 143 h 165"/>
                  <a:gd name="T36" fmla="*/ 18 w 126"/>
                  <a:gd name="T37" fmla="*/ 106 h 165"/>
                  <a:gd name="T38" fmla="*/ 27 w 126"/>
                  <a:gd name="T39" fmla="*/ 103 h 165"/>
                  <a:gd name="T40" fmla="*/ 14 w 126"/>
                  <a:gd name="T41" fmla="*/ 94 h 165"/>
                  <a:gd name="T42" fmla="*/ 6 w 126"/>
                  <a:gd name="T43" fmla="*/ 86 h 165"/>
                  <a:gd name="T44" fmla="*/ 6 w 126"/>
                  <a:gd name="T45" fmla="*/ 80 h 165"/>
                  <a:gd name="T46" fmla="*/ 0 w 126"/>
                  <a:gd name="T47" fmla="*/ 70 h 165"/>
                  <a:gd name="T48" fmla="*/ 6 w 126"/>
                  <a:gd name="T49" fmla="*/ 58 h 165"/>
                  <a:gd name="T50" fmla="*/ 17 w 126"/>
                  <a:gd name="T51" fmla="*/ 42 h 165"/>
                  <a:gd name="T52" fmla="*/ 20 w 126"/>
                  <a:gd name="T53" fmla="*/ 36 h 165"/>
                  <a:gd name="T54" fmla="*/ 12 w 126"/>
                  <a:gd name="T55" fmla="*/ 15 h 165"/>
                  <a:gd name="T56" fmla="*/ 24 w 126"/>
                  <a:gd name="T57" fmla="*/ 13 h 165"/>
                  <a:gd name="T58" fmla="*/ 46 w 126"/>
                  <a:gd name="T59" fmla="*/ 4 h 165"/>
                  <a:gd name="T60" fmla="*/ 59 w 126"/>
                  <a:gd name="T61" fmla="*/ 13 h 165"/>
                  <a:gd name="T62" fmla="*/ 67 w 126"/>
                  <a:gd name="T63" fmla="*/ 15 h 165"/>
                  <a:gd name="T64" fmla="*/ 77 w 126"/>
                  <a:gd name="T65" fmla="*/ 21 h 165"/>
                  <a:gd name="T66" fmla="*/ 91 w 126"/>
                  <a:gd name="T67" fmla="*/ 12 h 165"/>
                  <a:gd name="T68" fmla="*/ 100 w 126"/>
                  <a:gd name="T69" fmla="*/ 0 h 165"/>
                  <a:gd name="T70" fmla="*/ 105 w 126"/>
                  <a:gd name="T71" fmla="*/ 1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6" h="165">
                    <a:moveTo>
                      <a:pt x="105" y="15"/>
                    </a:moveTo>
                    <a:lnTo>
                      <a:pt x="100" y="23"/>
                    </a:lnTo>
                    <a:lnTo>
                      <a:pt x="99" y="36"/>
                    </a:lnTo>
                    <a:lnTo>
                      <a:pt x="97" y="38"/>
                    </a:lnTo>
                    <a:lnTo>
                      <a:pt x="94" y="56"/>
                    </a:lnTo>
                    <a:lnTo>
                      <a:pt x="105" y="55"/>
                    </a:lnTo>
                    <a:lnTo>
                      <a:pt x="112" y="58"/>
                    </a:lnTo>
                    <a:lnTo>
                      <a:pt x="121" y="58"/>
                    </a:lnTo>
                    <a:lnTo>
                      <a:pt x="126" y="70"/>
                    </a:lnTo>
                    <a:lnTo>
                      <a:pt x="124" y="77"/>
                    </a:lnTo>
                    <a:lnTo>
                      <a:pt x="118" y="80"/>
                    </a:lnTo>
                    <a:lnTo>
                      <a:pt x="118" y="86"/>
                    </a:lnTo>
                    <a:lnTo>
                      <a:pt x="120" y="96"/>
                    </a:lnTo>
                    <a:lnTo>
                      <a:pt x="120" y="106"/>
                    </a:lnTo>
                    <a:lnTo>
                      <a:pt x="115" y="109"/>
                    </a:lnTo>
                    <a:lnTo>
                      <a:pt x="115" y="118"/>
                    </a:lnTo>
                    <a:lnTo>
                      <a:pt x="120" y="127"/>
                    </a:lnTo>
                    <a:lnTo>
                      <a:pt x="117" y="132"/>
                    </a:lnTo>
                    <a:lnTo>
                      <a:pt x="108" y="132"/>
                    </a:lnTo>
                    <a:lnTo>
                      <a:pt x="103" y="127"/>
                    </a:lnTo>
                    <a:lnTo>
                      <a:pt x="96" y="138"/>
                    </a:lnTo>
                    <a:lnTo>
                      <a:pt x="94" y="153"/>
                    </a:lnTo>
                    <a:lnTo>
                      <a:pt x="85" y="158"/>
                    </a:lnTo>
                    <a:lnTo>
                      <a:pt x="85" y="153"/>
                    </a:lnTo>
                    <a:lnTo>
                      <a:pt x="80" y="143"/>
                    </a:lnTo>
                    <a:lnTo>
                      <a:pt x="67" y="146"/>
                    </a:lnTo>
                    <a:lnTo>
                      <a:pt x="67" y="152"/>
                    </a:lnTo>
                    <a:lnTo>
                      <a:pt x="61" y="150"/>
                    </a:lnTo>
                    <a:lnTo>
                      <a:pt x="55" y="158"/>
                    </a:lnTo>
                    <a:lnTo>
                      <a:pt x="47" y="159"/>
                    </a:lnTo>
                    <a:lnTo>
                      <a:pt x="39" y="165"/>
                    </a:lnTo>
                    <a:lnTo>
                      <a:pt x="35" y="164"/>
                    </a:lnTo>
                    <a:lnTo>
                      <a:pt x="36" y="159"/>
                    </a:lnTo>
                    <a:lnTo>
                      <a:pt x="32" y="150"/>
                    </a:lnTo>
                    <a:lnTo>
                      <a:pt x="24" y="147"/>
                    </a:lnTo>
                    <a:lnTo>
                      <a:pt x="24" y="143"/>
                    </a:lnTo>
                    <a:lnTo>
                      <a:pt x="17" y="134"/>
                    </a:lnTo>
                    <a:lnTo>
                      <a:pt x="18" y="106"/>
                    </a:lnTo>
                    <a:lnTo>
                      <a:pt x="23" y="106"/>
                    </a:lnTo>
                    <a:lnTo>
                      <a:pt x="27" y="103"/>
                    </a:lnTo>
                    <a:lnTo>
                      <a:pt x="24" y="94"/>
                    </a:lnTo>
                    <a:lnTo>
                      <a:pt x="14" y="94"/>
                    </a:lnTo>
                    <a:lnTo>
                      <a:pt x="14" y="89"/>
                    </a:lnTo>
                    <a:lnTo>
                      <a:pt x="6" y="86"/>
                    </a:lnTo>
                    <a:lnTo>
                      <a:pt x="0" y="89"/>
                    </a:lnTo>
                    <a:lnTo>
                      <a:pt x="6" y="80"/>
                    </a:lnTo>
                    <a:lnTo>
                      <a:pt x="3" y="76"/>
                    </a:lnTo>
                    <a:lnTo>
                      <a:pt x="0" y="70"/>
                    </a:lnTo>
                    <a:lnTo>
                      <a:pt x="5" y="64"/>
                    </a:lnTo>
                    <a:lnTo>
                      <a:pt x="6" y="58"/>
                    </a:lnTo>
                    <a:lnTo>
                      <a:pt x="12" y="59"/>
                    </a:lnTo>
                    <a:lnTo>
                      <a:pt x="17" y="42"/>
                    </a:lnTo>
                    <a:lnTo>
                      <a:pt x="17" y="39"/>
                    </a:lnTo>
                    <a:lnTo>
                      <a:pt x="20" y="36"/>
                    </a:lnTo>
                    <a:lnTo>
                      <a:pt x="23" y="21"/>
                    </a:lnTo>
                    <a:lnTo>
                      <a:pt x="12" y="15"/>
                    </a:lnTo>
                    <a:lnTo>
                      <a:pt x="17" y="12"/>
                    </a:lnTo>
                    <a:lnTo>
                      <a:pt x="24" y="13"/>
                    </a:lnTo>
                    <a:lnTo>
                      <a:pt x="32" y="9"/>
                    </a:lnTo>
                    <a:lnTo>
                      <a:pt x="46" y="4"/>
                    </a:lnTo>
                    <a:lnTo>
                      <a:pt x="47" y="13"/>
                    </a:lnTo>
                    <a:lnTo>
                      <a:pt x="59" y="13"/>
                    </a:lnTo>
                    <a:lnTo>
                      <a:pt x="61" y="15"/>
                    </a:lnTo>
                    <a:lnTo>
                      <a:pt x="67" y="15"/>
                    </a:lnTo>
                    <a:lnTo>
                      <a:pt x="68" y="21"/>
                    </a:lnTo>
                    <a:lnTo>
                      <a:pt x="77" y="21"/>
                    </a:lnTo>
                    <a:lnTo>
                      <a:pt x="85" y="18"/>
                    </a:lnTo>
                    <a:lnTo>
                      <a:pt x="91" y="12"/>
                    </a:lnTo>
                    <a:lnTo>
                      <a:pt x="96" y="12"/>
                    </a:lnTo>
                    <a:lnTo>
                      <a:pt x="100" y="0"/>
                    </a:lnTo>
                    <a:lnTo>
                      <a:pt x="106" y="1"/>
                    </a:lnTo>
                    <a:lnTo>
                      <a:pt x="105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5" name="Freeform 2352">
                <a:extLst>
                  <a:ext uri="{FF2B5EF4-FFF2-40B4-BE49-F238E27FC236}">
                    <a16:creationId xmlns:a16="http://schemas.microsoft.com/office/drawing/2014/main" id="{BFBFC316-6D43-31F6-6F63-E7A58665D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935"/>
                <a:ext cx="77" cy="111"/>
              </a:xfrm>
              <a:custGeom>
                <a:avLst/>
                <a:gdLst>
                  <a:gd name="T0" fmla="*/ 19 w 153"/>
                  <a:gd name="T1" fmla="*/ 49 h 222"/>
                  <a:gd name="T2" fmla="*/ 4 w 153"/>
                  <a:gd name="T3" fmla="*/ 58 h 222"/>
                  <a:gd name="T4" fmla="*/ 3 w 153"/>
                  <a:gd name="T5" fmla="*/ 63 h 222"/>
                  <a:gd name="T6" fmla="*/ 10 w 153"/>
                  <a:gd name="T7" fmla="*/ 78 h 222"/>
                  <a:gd name="T8" fmla="*/ 12 w 153"/>
                  <a:gd name="T9" fmla="*/ 88 h 222"/>
                  <a:gd name="T10" fmla="*/ 4 w 153"/>
                  <a:gd name="T11" fmla="*/ 104 h 222"/>
                  <a:gd name="T12" fmla="*/ 7 w 153"/>
                  <a:gd name="T13" fmla="*/ 107 h 222"/>
                  <a:gd name="T14" fmla="*/ 19 w 153"/>
                  <a:gd name="T15" fmla="*/ 101 h 222"/>
                  <a:gd name="T16" fmla="*/ 26 w 153"/>
                  <a:gd name="T17" fmla="*/ 99 h 222"/>
                  <a:gd name="T18" fmla="*/ 39 w 153"/>
                  <a:gd name="T19" fmla="*/ 99 h 222"/>
                  <a:gd name="T20" fmla="*/ 33 w 153"/>
                  <a:gd name="T21" fmla="*/ 107 h 222"/>
                  <a:gd name="T22" fmla="*/ 21 w 153"/>
                  <a:gd name="T23" fmla="*/ 111 h 222"/>
                  <a:gd name="T24" fmla="*/ 10 w 153"/>
                  <a:gd name="T25" fmla="*/ 122 h 222"/>
                  <a:gd name="T26" fmla="*/ 1 w 153"/>
                  <a:gd name="T27" fmla="*/ 126 h 222"/>
                  <a:gd name="T28" fmla="*/ 22 w 153"/>
                  <a:gd name="T29" fmla="*/ 131 h 222"/>
                  <a:gd name="T30" fmla="*/ 39 w 153"/>
                  <a:gd name="T31" fmla="*/ 125 h 222"/>
                  <a:gd name="T32" fmla="*/ 42 w 153"/>
                  <a:gd name="T33" fmla="*/ 125 h 222"/>
                  <a:gd name="T34" fmla="*/ 29 w 153"/>
                  <a:gd name="T35" fmla="*/ 131 h 222"/>
                  <a:gd name="T36" fmla="*/ 41 w 153"/>
                  <a:gd name="T37" fmla="*/ 136 h 222"/>
                  <a:gd name="T38" fmla="*/ 47 w 153"/>
                  <a:gd name="T39" fmla="*/ 140 h 222"/>
                  <a:gd name="T40" fmla="*/ 59 w 153"/>
                  <a:gd name="T41" fmla="*/ 133 h 222"/>
                  <a:gd name="T42" fmla="*/ 50 w 153"/>
                  <a:gd name="T43" fmla="*/ 143 h 222"/>
                  <a:gd name="T44" fmla="*/ 73 w 153"/>
                  <a:gd name="T45" fmla="*/ 148 h 222"/>
                  <a:gd name="T46" fmla="*/ 68 w 153"/>
                  <a:gd name="T47" fmla="*/ 149 h 222"/>
                  <a:gd name="T48" fmla="*/ 53 w 153"/>
                  <a:gd name="T49" fmla="*/ 149 h 222"/>
                  <a:gd name="T50" fmla="*/ 27 w 153"/>
                  <a:gd name="T51" fmla="*/ 158 h 222"/>
                  <a:gd name="T52" fmla="*/ 45 w 153"/>
                  <a:gd name="T53" fmla="*/ 180 h 222"/>
                  <a:gd name="T54" fmla="*/ 59 w 153"/>
                  <a:gd name="T55" fmla="*/ 175 h 222"/>
                  <a:gd name="T56" fmla="*/ 67 w 153"/>
                  <a:gd name="T57" fmla="*/ 186 h 222"/>
                  <a:gd name="T58" fmla="*/ 89 w 153"/>
                  <a:gd name="T59" fmla="*/ 189 h 222"/>
                  <a:gd name="T60" fmla="*/ 104 w 153"/>
                  <a:gd name="T61" fmla="*/ 192 h 222"/>
                  <a:gd name="T62" fmla="*/ 112 w 153"/>
                  <a:gd name="T63" fmla="*/ 195 h 222"/>
                  <a:gd name="T64" fmla="*/ 106 w 153"/>
                  <a:gd name="T65" fmla="*/ 216 h 222"/>
                  <a:gd name="T66" fmla="*/ 117 w 153"/>
                  <a:gd name="T67" fmla="*/ 219 h 222"/>
                  <a:gd name="T68" fmla="*/ 121 w 153"/>
                  <a:gd name="T69" fmla="*/ 210 h 222"/>
                  <a:gd name="T70" fmla="*/ 132 w 153"/>
                  <a:gd name="T71" fmla="*/ 216 h 222"/>
                  <a:gd name="T72" fmla="*/ 135 w 153"/>
                  <a:gd name="T73" fmla="*/ 206 h 222"/>
                  <a:gd name="T74" fmla="*/ 150 w 153"/>
                  <a:gd name="T75" fmla="*/ 204 h 222"/>
                  <a:gd name="T76" fmla="*/ 148 w 153"/>
                  <a:gd name="T77" fmla="*/ 195 h 222"/>
                  <a:gd name="T78" fmla="*/ 138 w 153"/>
                  <a:gd name="T79" fmla="*/ 180 h 222"/>
                  <a:gd name="T80" fmla="*/ 138 w 153"/>
                  <a:gd name="T81" fmla="*/ 172 h 222"/>
                  <a:gd name="T82" fmla="*/ 141 w 153"/>
                  <a:gd name="T83" fmla="*/ 149 h 222"/>
                  <a:gd name="T84" fmla="*/ 136 w 153"/>
                  <a:gd name="T85" fmla="*/ 143 h 222"/>
                  <a:gd name="T86" fmla="*/ 147 w 153"/>
                  <a:gd name="T87" fmla="*/ 134 h 222"/>
                  <a:gd name="T88" fmla="*/ 150 w 153"/>
                  <a:gd name="T89" fmla="*/ 123 h 222"/>
                  <a:gd name="T90" fmla="*/ 151 w 153"/>
                  <a:gd name="T91" fmla="*/ 108 h 222"/>
                  <a:gd name="T92" fmla="*/ 147 w 153"/>
                  <a:gd name="T93" fmla="*/ 107 h 222"/>
                  <a:gd name="T94" fmla="*/ 136 w 153"/>
                  <a:gd name="T95" fmla="*/ 102 h 222"/>
                  <a:gd name="T96" fmla="*/ 129 w 153"/>
                  <a:gd name="T97" fmla="*/ 82 h 222"/>
                  <a:gd name="T98" fmla="*/ 129 w 153"/>
                  <a:gd name="T99" fmla="*/ 69 h 222"/>
                  <a:gd name="T100" fmla="*/ 130 w 153"/>
                  <a:gd name="T101" fmla="*/ 58 h 222"/>
                  <a:gd name="T102" fmla="*/ 129 w 153"/>
                  <a:gd name="T103" fmla="*/ 47 h 222"/>
                  <a:gd name="T104" fmla="*/ 139 w 153"/>
                  <a:gd name="T105" fmla="*/ 32 h 222"/>
                  <a:gd name="T106" fmla="*/ 130 w 153"/>
                  <a:gd name="T107" fmla="*/ 26 h 222"/>
                  <a:gd name="T108" fmla="*/ 126 w 153"/>
                  <a:gd name="T109" fmla="*/ 19 h 222"/>
                  <a:gd name="T110" fmla="*/ 129 w 153"/>
                  <a:gd name="T111" fmla="*/ 3 h 222"/>
                  <a:gd name="T112" fmla="*/ 109 w 153"/>
                  <a:gd name="T113" fmla="*/ 3 h 222"/>
                  <a:gd name="T114" fmla="*/ 97 w 153"/>
                  <a:gd name="T115" fmla="*/ 20 h 222"/>
                  <a:gd name="T116" fmla="*/ 83 w 153"/>
                  <a:gd name="T117" fmla="*/ 25 h 222"/>
                  <a:gd name="T118" fmla="*/ 77 w 153"/>
                  <a:gd name="T119" fmla="*/ 31 h 222"/>
                  <a:gd name="T120" fmla="*/ 73 w 153"/>
                  <a:gd name="T121" fmla="*/ 49 h 222"/>
                  <a:gd name="T122" fmla="*/ 59 w 153"/>
                  <a:gd name="T123" fmla="*/ 46 h 222"/>
                  <a:gd name="T124" fmla="*/ 47 w 153"/>
                  <a:gd name="T125" fmla="*/ 4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3" h="222">
                    <a:moveTo>
                      <a:pt x="44" y="31"/>
                    </a:moveTo>
                    <a:lnTo>
                      <a:pt x="19" y="49"/>
                    </a:lnTo>
                    <a:lnTo>
                      <a:pt x="13" y="50"/>
                    </a:lnTo>
                    <a:lnTo>
                      <a:pt x="4" y="58"/>
                    </a:lnTo>
                    <a:lnTo>
                      <a:pt x="0" y="58"/>
                    </a:lnTo>
                    <a:lnTo>
                      <a:pt x="3" y="63"/>
                    </a:lnTo>
                    <a:lnTo>
                      <a:pt x="3" y="70"/>
                    </a:lnTo>
                    <a:lnTo>
                      <a:pt x="10" y="78"/>
                    </a:lnTo>
                    <a:lnTo>
                      <a:pt x="6" y="85"/>
                    </a:lnTo>
                    <a:lnTo>
                      <a:pt x="12" y="88"/>
                    </a:lnTo>
                    <a:lnTo>
                      <a:pt x="13" y="92"/>
                    </a:lnTo>
                    <a:lnTo>
                      <a:pt x="4" y="104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19" y="107"/>
                    </a:lnTo>
                    <a:lnTo>
                      <a:pt x="19" y="101"/>
                    </a:lnTo>
                    <a:lnTo>
                      <a:pt x="21" y="98"/>
                    </a:lnTo>
                    <a:lnTo>
                      <a:pt x="26" y="99"/>
                    </a:lnTo>
                    <a:lnTo>
                      <a:pt x="38" y="96"/>
                    </a:lnTo>
                    <a:lnTo>
                      <a:pt x="39" y="99"/>
                    </a:lnTo>
                    <a:lnTo>
                      <a:pt x="27" y="102"/>
                    </a:lnTo>
                    <a:lnTo>
                      <a:pt x="33" y="107"/>
                    </a:lnTo>
                    <a:lnTo>
                      <a:pt x="26" y="108"/>
                    </a:lnTo>
                    <a:lnTo>
                      <a:pt x="21" y="111"/>
                    </a:lnTo>
                    <a:lnTo>
                      <a:pt x="10" y="113"/>
                    </a:lnTo>
                    <a:lnTo>
                      <a:pt x="10" y="122"/>
                    </a:lnTo>
                    <a:lnTo>
                      <a:pt x="7" y="122"/>
                    </a:lnTo>
                    <a:lnTo>
                      <a:pt x="1" y="126"/>
                    </a:lnTo>
                    <a:lnTo>
                      <a:pt x="13" y="126"/>
                    </a:lnTo>
                    <a:lnTo>
                      <a:pt x="22" y="131"/>
                    </a:lnTo>
                    <a:lnTo>
                      <a:pt x="32" y="125"/>
                    </a:lnTo>
                    <a:lnTo>
                      <a:pt x="39" y="125"/>
                    </a:lnTo>
                    <a:lnTo>
                      <a:pt x="44" y="122"/>
                    </a:lnTo>
                    <a:lnTo>
                      <a:pt x="42" y="125"/>
                    </a:lnTo>
                    <a:lnTo>
                      <a:pt x="32" y="128"/>
                    </a:lnTo>
                    <a:lnTo>
                      <a:pt x="29" y="131"/>
                    </a:lnTo>
                    <a:lnTo>
                      <a:pt x="33" y="134"/>
                    </a:lnTo>
                    <a:lnTo>
                      <a:pt x="41" y="136"/>
                    </a:lnTo>
                    <a:lnTo>
                      <a:pt x="42" y="140"/>
                    </a:lnTo>
                    <a:lnTo>
                      <a:pt x="47" y="140"/>
                    </a:lnTo>
                    <a:lnTo>
                      <a:pt x="50" y="134"/>
                    </a:lnTo>
                    <a:lnTo>
                      <a:pt x="59" y="133"/>
                    </a:lnTo>
                    <a:lnTo>
                      <a:pt x="50" y="137"/>
                    </a:lnTo>
                    <a:lnTo>
                      <a:pt x="50" y="143"/>
                    </a:lnTo>
                    <a:lnTo>
                      <a:pt x="54" y="146"/>
                    </a:lnTo>
                    <a:lnTo>
                      <a:pt x="73" y="148"/>
                    </a:lnTo>
                    <a:lnTo>
                      <a:pt x="71" y="152"/>
                    </a:lnTo>
                    <a:lnTo>
                      <a:pt x="68" y="149"/>
                    </a:lnTo>
                    <a:lnTo>
                      <a:pt x="56" y="152"/>
                    </a:lnTo>
                    <a:lnTo>
                      <a:pt x="53" y="149"/>
                    </a:lnTo>
                    <a:lnTo>
                      <a:pt x="38" y="158"/>
                    </a:lnTo>
                    <a:lnTo>
                      <a:pt x="27" y="158"/>
                    </a:lnTo>
                    <a:lnTo>
                      <a:pt x="42" y="169"/>
                    </a:lnTo>
                    <a:lnTo>
                      <a:pt x="45" y="180"/>
                    </a:lnTo>
                    <a:lnTo>
                      <a:pt x="54" y="175"/>
                    </a:lnTo>
                    <a:lnTo>
                      <a:pt x="59" y="175"/>
                    </a:lnTo>
                    <a:lnTo>
                      <a:pt x="62" y="183"/>
                    </a:lnTo>
                    <a:lnTo>
                      <a:pt x="67" y="186"/>
                    </a:lnTo>
                    <a:lnTo>
                      <a:pt x="71" y="186"/>
                    </a:lnTo>
                    <a:lnTo>
                      <a:pt x="89" y="189"/>
                    </a:lnTo>
                    <a:lnTo>
                      <a:pt x="98" y="198"/>
                    </a:lnTo>
                    <a:lnTo>
                      <a:pt x="104" y="192"/>
                    </a:lnTo>
                    <a:lnTo>
                      <a:pt x="111" y="190"/>
                    </a:lnTo>
                    <a:lnTo>
                      <a:pt x="112" y="195"/>
                    </a:lnTo>
                    <a:lnTo>
                      <a:pt x="109" y="202"/>
                    </a:lnTo>
                    <a:lnTo>
                      <a:pt x="106" y="216"/>
                    </a:lnTo>
                    <a:lnTo>
                      <a:pt x="111" y="222"/>
                    </a:lnTo>
                    <a:lnTo>
                      <a:pt x="117" y="219"/>
                    </a:lnTo>
                    <a:lnTo>
                      <a:pt x="115" y="218"/>
                    </a:lnTo>
                    <a:lnTo>
                      <a:pt x="121" y="210"/>
                    </a:lnTo>
                    <a:lnTo>
                      <a:pt x="129" y="209"/>
                    </a:lnTo>
                    <a:lnTo>
                      <a:pt x="132" y="216"/>
                    </a:lnTo>
                    <a:lnTo>
                      <a:pt x="130" y="212"/>
                    </a:lnTo>
                    <a:lnTo>
                      <a:pt x="135" y="206"/>
                    </a:lnTo>
                    <a:lnTo>
                      <a:pt x="145" y="201"/>
                    </a:lnTo>
                    <a:lnTo>
                      <a:pt x="150" y="204"/>
                    </a:lnTo>
                    <a:lnTo>
                      <a:pt x="153" y="199"/>
                    </a:lnTo>
                    <a:lnTo>
                      <a:pt x="148" y="195"/>
                    </a:lnTo>
                    <a:lnTo>
                      <a:pt x="145" y="187"/>
                    </a:lnTo>
                    <a:lnTo>
                      <a:pt x="138" y="180"/>
                    </a:lnTo>
                    <a:lnTo>
                      <a:pt x="133" y="180"/>
                    </a:lnTo>
                    <a:lnTo>
                      <a:pt x="138" y="172"/>
                    </a:lnTo>
                    <a:lnTo>
                      <a:pt x="136" y="163"/>
                    </a:lnTo>
                    <a:lnTo>
                      <a:pt x="141" y="149"/>
                    </a:lnTo>
                    <a:lnTo>
                      <a:pt x="141" y="145"/>
                    </a:lnTo>
                    <a:lnTo>
                      <a:pt x="136" y="143"/>
                    </a:lnTo>
                    <a:lnTo>
                      <a:pt x="142" y="140"/>
                    </a:lnTo>
                    <a:lnTo>
                      <a:pt x="147" y="134"/>
                    </a:lnTo>
                    <a:lnTo>
                      <a:pt x="150" y="128"/>
                    </a:lnTo>
                    <a:lnTo>
                      <a:pt x="150" y="123"/>
                    </a:lnTo>
                    <a:lnTo>
                      <a:pt x="153" y="113"/>
                    </a:lnTo>
                    <a:lnTo>
                      <a:pt x="151" y="108"/>
                    </a:lnTo>
                    <a:lnTo>
                      <a:pt x="147" y="111"/>
                    </a:lnTo>
                    <a:lnTo>
                      <a:pt x="147" y="107"/>
                    </a:lnTo>
                    <a:lnTo>
                      <a:pt x="141" y="105"/>
                    </a:lnTo>
                    <a:lnTo>
                      <a:pt x="136" y="102"/>
                    </a:lnTo>
                    <a:lnTo>
                      <a:pt x="132" y="88"/>
                    </a:lnTo>
                    <a:lnTo>
                      <a:pt x="129" y="82"/>
                    </a:lnTo>
                    <a:lnTo>
                      <a:pt x="129" y="75"/>
                    </a:lnTo>
                    <a:lnTo>
                      <a:pt x="129" y="69"/>
                    </a:lnTo>
                    <a:lnTo>
                      <a:pt x="126" y="60"/>
                    </a:lnTo>
                    <a:lnTo>
                      <a:pt x="130" y="58"/>
                    </a:lnTo>
                    <a:lnTo>
                      <a:pt x="129" y="52"/>
                    </a:lnTo>
                    <a:lnTo>
                      <a:pt x="129" y="47"/>
                    </a:lnTo>
                    <a:lnTo>
                      <a:pt x="135" y="40"/>
                    </a:lnTo>
                    <a:lnTo>
                      <a:pt x="139" y="32"/>
                    </a:lnTo>
                    <a:lnTo>
                      <a:pt x="132" y="32"/>
                    </a:lnTo>
                    <a:lnTo>
                      <a:pt x="130" y="26"/>
                    </a:lnTo>
                    <a:lnTo>
                      <a:pt x="133" y="23"/>
                    </a:lnTo>
                    <a:lnTo>
                      <a:pt x="126" y="19"/>
                    </a:lnTo>
                    <a:lnTo>
                      <a:pt x="132" y="11"/>
                    </a:lnTo>
                    <a:lnTo>
                      <a:pt x="129" y="3"/>
                    </a:lnTo>
                    <a:lnTo>
                      <a:pt x="126" y="0"/>
                    </a:lnTo>
                    <a:lnTo>
                      <a:pt x="109" y="3"/>
                    </a:lnTo>
                    <a:lnTo>
                      <a:pt x="95" y="11"/>
                    </a:lnTo>
                    <a:lnTo>
                      <a:pt x="97" y="20"/>
                    </a:lnTo>
                    <a:lnTo>
                      <a:pt x="92" y="19"/>
                    </a:lnTo>
                    <a:lnTo>
                      <a:pt x="83" y="25"/>
                    </a:lnTo>
                    <a:lnTo>
                      <a:pt x="77" y="23"/>
                    </a:lnTo>
                    <a:lnTo>
                      <a:pt x="77" y="31"/>
                    </a:lnTo>
                    <a:lnTo>
                      <a:pt x="80" y="37"/>
                    </a:lnTo>
                    <a:lnTo>
                      <a:pt x="73" y="49"/>
                    </a:lnTo>
                    <a:lnTo>
                      <a:pt x="63" y="40"/>
                    </a:lnTo>
                    <a:lnTo>
                      <a:pt x="59" y="46"/>
                    </a:lnTo>
                    <a:lnTo>
                      <a:pt x="53" y="40"/>
                    </a:lnTo>
                    <a:lnTo>
                      <a:pt x="47" y="40"/>
                    </a:lnTo>
                    <a:lnTo>
                      <a:pt x="44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6" name="Freeform 2353">
                <a:extLst>
                  <a:ext uri="{FF2B5EF4-FFF2-40B4-BE49-F238E27FC236}">
                    <a16:creationId xmlns:a16="http://schemas.microsoft.com/office/drawing/2014/main" id="{F0564EFB-4E77-483E-47C5-76C8A3F20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935"/>
                <a:ext cx="77" cy="111"/>
              </a:xfrm>
              <a:custGeom>
                <a:avLst/>
                <a:gdLst>
                  <a:gd name="T0" fmla="*/ 47 w 153"/>
                  <a:gd name="T1" fmla="*/ 40 h 222"/>
                  <a:gd name="T2" fmla="*/ 59 w 153"/>
                  <a:gd name="T3" fmla="*/ 46 h 222"/>
                  <a:gd name="T4" fmla="*/ 73 w 153"/>
                  <a:gd name="T5" fmla="*/ 49 h 222"/>
                  <a:gd name="T6" fmla="*/ 77 w 153"/>
                  <a:gd name="T7" fmla="*/ 31 h 222"/>
                  <a:gd name="T8" fmla="*/ 83 w 153"/>
                  <a:gd name="T9" fmla="*/ 25 h 222"/>
                  <a:gd name="T10" fmla="*/ 97 w 153"/>
                  <a:gd name="T11" fmla="*/ 20 h 222"/>
                  <a:gd name="T12" fmla="*/ 109 w 153"/>
                  <a:gd name="T13" fmla="*/ 3 h 222"/>
                  <a:gd name="T14" fmla="*/ 129 w 153"/>
                  <a:gd name="T15" fmla="*/ 3 h 222"/>
                  <a:gd name="T16" fmla="*/ 126 w 153"/>
                  <a:gd name="T17" fmla="*/ 19 h 222"/>
                  <a:gd name="T18" fmla="*/ 130 w 153"/>
                  <a:gd name="T19" fmla="*/ 26 h 222"/>
                  <a:gd name="T20" fmla="*/ 139 w 153"/>
                  <a:gd name="T21" fmla="*/ 32 h 222"/>
                  <a:gd name="T22" fmla="*/ 129 w 153"/>
                  <a:gd name="T23" fmla="*/ 47 h 222"/>
                  <a:gd name="T24" fmla="*/ 130 w 153"/>
                  <a:gd name="T25" fmla="*/ 58 h 222"/>
                  <a:gd name="T26" fmla="*/ 129 w 153"/>
                  <a:gd name="T27" fmla="*/ 69 h 222"/>
                  <a:gd name="T28" fmla="*/ 129 w 153"/>
                  <a:gd name="T29" fmla="*/ 82 h 222"/>
                  <a:gd name="T30" fmla="*/ 136 w 153"/>
                  <a:gd name="T31" fmla="*/ 102 h 222"/>
                  <a:gd name="T32" fmla="*/ 147 w 153"/>
                  <a:gd name="T33" fmla="*/ 107 h 222"/>
                  <a:gd name="T34" fmla="*/ 151 w 153"/>
                  <a:gd name="T35" fmla="*/ 108 h 222"/>
                  <a:gd name="T36" fmla="*/ 150 w 153"/>
                  <a:gd name="T37" fmla="*/ 123 h 222"/>
                  <a:gd name="T38" fmla="*/ 147 w 153"/>
                  <a:gd name="T39" fmla="*/ 134 h 222"/>
                  <a:gd name="T40" fmla="*/ 136 w 153"/>
                  <a:gd name="T41" fmla="*/ 143 h 222"/>
                  <a:gd name="T42" fmla="*/ 141 w 153"/>
                  <a:gd name="T43" fmla="*/ 149 h 222"/>
                  <a:gd name="T44" fmla="*/ 138 w 153"/>
                  <a:gd name="T45" fmla="*/ 172 h 222"/>
                  <a:gd name="T46" fmla="*/ 138 w 153"/>
                  <a:gd name="T47" fmla="*/ 180 h 222"/>
                  <a:gd name="T48" fmla="*/ 148 w 153"/>
                  <a:gd name="T49" fmla="*/ 195 h 222"/>
                  <a:gd name="T50" fmla="*/ 150 w 153"/>
                  <a:gd name="T51" fmla="*/ 204 h 222"/>
                  <a:gd name="T52" fmla="*/ 135 w 153"/>
                  <a:gd name="T53" fmla="*/ 206 h 222"/>
                  <a:gd name="T54" fmla="*/ 132 w 153"/>
                  <a:gd name="T55" fmla="*/ 216 h 222"/>
                  <a:gd name="T56" fmla="*/ 121 w 153"/>
                  <a:gd name="T57" fmla="*/ 210 h 222"/>
                  <a:gd name="T58" fmla="*/ 117 w 153"/>
                  <a:gd name="T59" fmla="*/ 219 h 222"/>
                  <a:gd name="T60" fmla="*/ 106 w 153"/>
                  <a:gd name="T61" fmla="*/ 216 h 222"/>
                  <a:gd name="T62" fmla="*/ 112 w 153"/>
                  <a:gd name="T63" fmla="*/ 195 h 222"/>
                  <a:gd name="T64" fmla="*/ 104 w 153"/>
                  <a:gd name="T65" fmla="*/ 192 h 222"/>
                  <a:gd name="T66" fmla="*/ 89 w 153"/>
                  <a:gd name="T67" fmla="*/ 189 h 222"/>
                  <a:gd name="T68" fmla="*/ 67 w 153"/>
                  <a:gd name="T69" fmla="*/ 186 h 222"/>
                  <a:gd name="T70" fmla="*/ 59 w 153"/>
                  <a:gd name="T71" fmla="*/ 175 h 222"/>
                  <a:gd name="T72" fmla="*/ 45 w 153"/>
                  <a:gd name="T73" fmla="*/ 180 h 222"/>
                  <a:gd name="T74" fmla="*/ 27 w 153"/>
                  <a:gd name="T75" fmla="*/ 158 h 222"/>
                  <a:gd name="T76" fmla="*/ 53 w 153"/>
                  <a:gd name="T77" fmla="*/ 149 h 222"/>
                  <a:gd name="T78" fmla="*/ 68 w 153"/>
                  <a:gd name="T79" fmla="*/ 149 h 222"/>
                  <a:gd name="T80" fmla="*/ 73 w 153"/>
                  <a:gd name="T81" fmla="*/ 148 h 222"/>
                  <a:gd name="T82" fmla="*/ 50 w 153"/>
                  <a:gd name="T83" fmla="*/ 143 h 222"/>
                  <a:gd name="T84" fmla="*/ 59 w 153"/>
                  <a:gd name="T85" fmla="*/ 133 h 222"/>
                  <a:gd name="T86" fmla="*/ 47 w 153"/>
                  <a:gd name="T87" fmla="*/ 140 h 222"/>
                  <a:gd name="T88" fmla="*/ 41 w 153"/>
                  <a:gd name="T89" fmla="*/ 136 h 222"/>
                  <a:gd name="T90" fmla="*/ 29 w 153"/>
                  <a:gd name="T91" fmla="*/ 131 h 222"/>
                  <a:gd name="T92" fmla="*/ 42 w 153"/>
                  <a:gd name="T93" fmla="*/ 125 h 222"/>
                  <a:gd name="T94" fmla="*/ 39 w 153"/>
                  <a:gd name="T95" fmla="*/ 125 h 222"/>
                  <a:gd name="T96" fmla="*/ 22 w 153"/>
                  <a:gd name="T97" fmla="*/ 131 h 222"/>
                  <a:gd name="T98" fmla="*/ 1 w 153"/>
                  <a:gd name="T99" fmla="*/ 126 h 222"/>
                  <a:gd name="T100" fmla="*/ 10 w 153"/>
                  <a:gd name="T101" fmla="*/ 122 h 222"/>
                  <a:gd name="T102" fmla="*/ 21 w 153"/>
                  <a:gd name="T103" fmla="*/ 111 h 222"/>
                  <a:gd name="T104" fmla="*/ 33 w 153"/>
                  <a:gd name="T105" fmla="*/ 107 h 222"/>
                  <a:gd name="T106" fmla="*/ 39 w 153"/>
                  <a:gd name="T107" fmla="*/ 99 h 222"/>
                  <a:gd name="T108" fmla="*/ 26 w 153"/>
                  <a:gd name="T109" fmla="*/ 99 h 222"/>
                  <a:gd name="T110" fmla="*/ 19 w 153"/>
                  <a:gd name="T111" fmla="*/ 101 h 222"/>
                  <a:gd name="T112" fmla="*/ 19 w 153"/>
                  <a:gd name="T113" fmla="*/ 107 h 222"/>
                  <a:gd name="T114" fmla="*/ 4 w 153"/>
                  <a:gd name="T115" fmla="*/ 104 h 222"/>
                  <a:gd name="T116" fmla="*/ 12 w 153"/>
                  <a:gd name="T117" fmla="*/ 88 h 222"/>
                  <a:gd name="T118" fmla="*/ 10 w 153"/>
                  <a:gd name="T119" fmla="*/ 78 h 222"/>
                  <a:gd name="T120" fmla="*/ 3 w 153"/>
                  <a:gd name="T121" fmla="*/ 63 h 222"/>
                  <a:gd name="T122" fmla="*/ 4 w 153"/>
                  <a:gd name="T123" fmla="*/ 58 h 222"/>
                  <a:gd name="T124" fmla="*/ 19 w 153"/>
                  <a:gd name="T125" fmla="*/ 49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3" h="222">
                    <a:moveTo>
                      <a:pt x="44" y="31"/>
                    </a:moveTo>
                    <a:lnTo>
                      <a:pt x="47" y="40"/>
                    </a:lnTo>
                    <a:lnTo>
                      <a:pt x="53" y="40"/>
                    </a:lnTo>
                    <a:lnTo>
                      <a:pt x="59" y="46"/>
                    </a:lnTo>
                    <a:lnTo>
                      <a:pt x="63" y="40"/>
                    </a:lnTo>
                    <a:lnTo>
                      <a:pt x="73" y="49"/>
                    </a:lnTo>
                    <a:lnTo>
                      <a:pt x="80" y="37"/>
                    </a:lnTo>
                    <a:lnTo>
                      <a:pt x="77" y="31"/>
                    </a:lnTo>
                    <a:lnTo>
                      <a:pt x="77" y="23"/>
                    </a:lnTo>
                    <a:lnTo>
                      <a:pt x="83" y="25"/>
                    </a:lnTo>
                    <a:lnTo>
                      <a:pt x="92" y="19"/>
                    </a:lnTo>
                    <a:lnTo>
                      <a:pt x="97" y="20"/>
                    </a:lnTo>
                    <a:lnTo>
                      <a:pt x="95" y="11"/>
                    </a:lnTo>
                    <a:lnTo>
                      <a:pt x="109" y="3"/>
                    </a:lnTo>
                    <a:lnTo>
                      <a:pt x="126" y="0"/>
                    </a:lnTo>
                    <a:lnTo>
                      <a:pt x="129" y="3"/>
                    </a:lnTo>
                    <a:lnTo>
                      <a:pt x="132" y="11"/>
                    </a:lnTo>
                    <a:lnTo>
                      <a:pt x="126" y="19"/>
                    </a:lnTo>
                    <a:lnTo>
                      <a:pt x="133" y="23"/>
                    </a:lnTo>
                    <a:lnTo>
                      <a:pt x="130" y="26"/>
                    </a:lnTo>
                    <a:lnTo>
                      <a:pt x="132" y="32"/>
                    </a:lnTo>
                    <a:lnTo>
                      <a:pt x="139" y="32"/>
                    </a:lnTo>
                    <a:lnTo>
                      <a:pt x="135" y="40"/>
                    </a:lnTo>
                    <a:lnTo>
                      <a:pt x="129" y="47"/>
                    </a:lnTo>
                    <a:lnTo>
                      <a:pt x="129" y="52"/>
                    </a:lnTo>
                    <a:lnTo>
                      <a:pt x="130" y="58"/>
                    </a:lnTo>
                    <a:lnTo>
                      <a:pt x="126" y="60"/>
                    </a:lnTo>
                    <a:lnTo>
                      <a:pt x="129" y="69"/>
                    </a:lnTo>
                    <a:lnTo>
                      <a:pt x="129" y="75"/>
                    </a:lnTo>
                    <a:lnTo>
                      <a:pt x="129" y="82"/>
                    </a:lnTo>
                    <a:lnTo>
                      <a:pt x="132" y="88"/>
                    </a:lnTo>
                    <a:lnTo>
                      <a:pt x="136" y="102"/>
                    </a:lnTo>
                    <a:lnTo>
                      <a:pt x="141" y="105"/>
                    </a:lnTo>
                    <a:lnTo>
                      <a:pt x="147" y="107"/>
                    </a:lnTo>
                    <a:lnTo>
                      <a:pt x="147" y="111"/>
                    </a:lnTo>
                    <a:lnTo>
                      <a:pt x="151" y="108"/>
                    </a:lnTo>
                    <a:lnTo>
                      <a:pt x="153" y="113"/>
                    </a:lnTo>
                    <a:lnTo>
                      <a:pt x="150" y="123"/>
                    </a:lnTo>
                    <a:lnTo>
                      <a:pt x="150" y="128"/>
                    </a:lnTo>
                    <a:lnTo>
                      <a:pt x="147" y="134"/>
                    </a:lnTo>
                    <a:lnTo>
                      <a:pt x="142" y="140"/>
                    </a:lnTo>
                    <a:lnTo>
                      <a:pt x="136" y="143"/>
                    </a:lnTo>
                    <a:lnTo>
                      <a:pt x="141" y="145"/>
                    </a:lnTo>
                    <a:lnTo>
                      <a:pt x="141" y="149"/>
                    </a:lnTo>
                    <a:lnTo>
                      <a:pt x="136" y="163"/>
                    </a:lnTo>
                    <a:lnTo>
                      <a:pt x="138" y="172"/>
                    </a:lnTo>
                    <a:lnTo>
                      <a:pt x="133" y="180"/>
                    </a:lnTo>
                    <a:lnTo>
                      <a:pt x="138" y="180"/>
                    </a:lnTo>
                    <a:lnTo>
                      <a:pt x="145" y="187"/>
                    </a:lnTo>
                    <a:lnTo>
                      <a:pt x="148" y="195"/>
                    </a:lnTo>
                    <a:lnTo>
                      <a:pt x="153" y="199"/>
                    </a:lnTo>
                    <a:lnTo>
                      <a:pt x="150" y="204"/>
                    </a:lnTo>
                    <a:lnTo>
                      <a:pt x="145" y="201"/>
                    </a:lnTo>
                    <a:lnTo>
                      <a:pt x="135" y="206"/>
                    </a:lnTo>
                    <a:lnTo>
                      <a:pt x="130" y="212"/>
                    </a:lnTo>
                    <a:lnTo>
                      <a:pt x="132" y="216"/>
                    </a:lnTo>
                    <a:lnTo>
                      <a:pt x="129" y="209"/>
                    </a:lnTo>
                    <a:lnTo>
                      <a:pt x="121" y="210"/>
                    </a:lnTo>
                    <a:lnTo>
                      <a:pt x="115" y="218"/>
                    </a:lnTo>
                    <a:lnTo>
                      <a:pt x="117" y="219"/>
                    </a:lnTo>
                    <a:lnTo>
                      <a:pt x="111" y="222"/>
                    </a:lnTo>
                    <a:lnTo>
                      <a:pt x="106" y="216"/>
                    </a:lnTo>
                    <a:lnTo>
                      <a:pt x="109" y="202"/>
                    </a:lnTo>
                    <a:lnTo>
                      <a:pt x="112" y="195"/>
                    </a:lnTo>
                    <a:lnTo>
                      <a:pt x="111" y="190"/>
                    </a:lnTo>
                    <a:lnTo>
                      <a:pt x="104" y="192"/>
                    </a:lnTo>
                    <a:lnTo>
                      <a:pt x="98" y="198"/>
                    </a:lnTo>
                    <a:lnTo>
                      <a:pt x="89" y="189"/>
                    </a:lnTo>
                    <a:lnTo>
                      <a:pt x="71" y="186"/>
                    </a:lnTo>
                    <a:lnTo>
                      <a:pt x="67" y="186"/>
                    </a:lnTo>
                    <a:lnTo>
                      <a:pt x="62" y="183"/>
                    </a:lnTo>
                    <a:lnTo>
                      <a:pt x="59" y="175"/>
                    </a:lnTo>
                    <a:lnTo>
                      <a:pt x="54" y="175"/>
                    </a:lnTo>
                    <a:lnTo>
                      <a:pt x="45" y="180"/>
                    </a:lnTo>
                    <a:lnTo>
                      <a:pt x="42" y="169"/>
                    </a:lnTo>
                    <a:lnTo>
                      <a:pt x="27" y="158"/>
                    </a:lnTo>
                    <a:lnTo>
                      <a:pt x="38" y="158"/>
                    </a:lnTo>
                    <a:lnTo>
                      <a:pt x="53" y="149"/>
                    </a:lnTo>
                    <a:lnTo>
                      <a:pt x="56" y="152"/>
                    </a:lnTo>
                    <a:lnTo>
                      <a:pt x="68" y="149"/>
                    </a:lnTo>
                    <a:lnTo>
                      <a:pt x="71" y="152"/>
                    </a:lnTo>
                    <a:lnTo>
                      <a:pt x="73" y="148"/>
                    </a:lnTo>
                    <a:lnTo>
                      <a:pt x="54" y="146"/>
                    </a:lnTo>
                    <a:lnTo>
                      <a:pt x="50" y="143"/>
                    </a:lnTo>
                    <a:lnTo>
                      <a:pt x="50" y="137"/>
                    </a:lnTo>
                    <a:lnTo>
                      <a:pt x="59" y="133"/>
                    </a:lnTo>
                    <a:lnTo>
                      <a:pt x="50" y="134"/>
                    </a:lnTo>
                    <a:lnTo>
                      <a:pt x="47" y="140"/>
                    </a:lnTo>
                    <a:lnTo>
                      <a:pt x="42" y="140"/>
                    </a:lnTo>
                    <a:lnTo>
                      <a:pt x="41" y="136"/>
                    </a:lnTo>
                    <a:lnTo>
                      <a:pt x="33" y="134"/>
                    </a:lnTo>
                    <a:lnTo>
                      <a:pt x="29" y="131"/>
                    </a:lnTo>
                    <a:lnTo>
                      <a:pt x="32" y="128"/>
                    </a:lnTo>
                    <a:lnTo>
                      <a:pt x="42" y="125"/>
                    </a:lnTo>
                    <a:lnTo>
                      <a:pt x="44" y="122"/>
                    </a:lnTo>
                    <a:lnTo>
                      <a:pt x="39" y="125"/>
                    </a:lnTo>
                    <a:lnTo>
                      <a:pt x="32" y="125"/>
                    </a:lnTo>
                    <a:lnTo>
                      <a:pt x="22" y="131"/>
                    </a:lnTo>
                    <a:lnTo>
                      <a:pt x="13" y="126"/>
                    </a:lnTo>
                    <a:lnTo>
                      <a:pt x="1" y="126"/>
                    </a:lnTo>
                    <a:lnTo>
                      <a:pt x="7" y="122"/>
                    </a:lnTo>
                    <a:lnTo>
                      <a:pt x="10" y="122"/>
                    </a:lnTo>
                    <a:lnTo>
                      <a:pt x="10" y="113"/>
                    </a:lnTo>
                    <a:lnTo>
                      <a:pt x="21" y="111"/>
                    </a:lnTo>
                    <a:lnTo>
                      <a:pt x="26" y="108"/>
                    </a:lnTo>
                    <a:lnTo>
                      <a:pt x="33" y="107"/>
                    </a:lnTo>
                    <a:lnTo>
                      <a:pt x="27" y="102"/>
                    </a:lnTo>
                    <a:lnTo>
                      <a:pt x="39" y="99"/>
                    </a:lnTo>
                    <a:lnTo>
                      <a:pt x="38" y="96"/>
                    </a:lnTo>
                    <a:lnTo>
                      <a:pt x="26" y="99"/>
                    </a:lnTo>
                    <a:lnTo>
                      <a:pt x="21" y="98"/>
                    </a:lnTo>
                    <a:lnTo>
                      <a:pt x="19" y="101"/>
                    </a:lnTo>
                    <a:lnTo>
                      <a:pt x="19" y="107"/>
                    </a:lnTo>
                    <a:lnTo>
                      <a:pt x="19" y="107"/>
                    </a:lnTo>
                    <a:lnTo>
                      <a:pt x="7" y="107"/>
                    </a:lnTo>
                    <a:lnTo>
                      <a:pt x="4" y="104"/>
                    </a:lnTo>
                    <a:lnTo>
                      <a:pt x="13" y="92"/>
                    </a:lnTo>
                    <a:lnTo>
                      <a:pt x="12" y="88"/>
                    </a:lnTo>
                    <a:lnTo>
                      <a:pt x="6" y="85"/>
                    </a:lnTo>
                    <a:lnTo>
                      <a:pt x="10" y="78"/>
                    </a:lnTo>
                    <a:lnTo>
                      <a:pt x="3" y="70"/>
                    </a:lnTo>
                    <a:lnTo>
                      <a:pt x="3" y="63"/>
                    </a:lnTo>
                    <a:lnTo>
                      <a:pt x="0" y="58"/>
                    </a:lnTo>
                    <a:lnTo>
                      <a:pt x="4" y="58"/>
                    </a:lnTo>
                    <a:lnTo>
                      <a:pt x="13" y="50"/>
                    </a:lnTo>
                    <a:lnTo>
                      <a:pt x="19" y="49"/>
                    </a:lnTo>
                    <a:lnTo>
                      <a:pt x="44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7" name="Freeform 2354">
                <a:extLst>
                  <a:ext uri="{FF2B5EF4-FFF2-40B4-BE49-F238E27FC236}">
                    <a16:creationId xmlns:a16="http://schemas.microsoft.com/office/drawing/2014/main" id="{48C56770-A83B-EEFE-8F9D-0E8CC7B82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935"/>
                <a:ext cx="77" cy="111"/>
              </a:xfrm>
              <a:custGeom>
                <a:avLst/>
                <a:gdLst>
                  <a:gd name="T0" fmla="*/ 47 w 153"/>
                  <a:gd name="T1" fmla="*/ 40 h 222"/>
                  <a:gd name="T2" fmla="*/ 59 w 153"/>
                  <a:gd name="T3" fmla="*/ 46 h 222"/>
                  <a:gd name="T4" fmla="*/ 73 w 153"/>
                  <a:gd name="T5" fmla="*/ 49 h 222"/>
                  <a:gd name="T6" fmla="*/ 77 w 153"/>
                  <a:gd name="T7" fmla="*/ 31 h 222"/>
                  <a:gd name="T8" fmla="*/ 83 w 153"/>
                  <a:gd name="T9" fmla="*/ 25 h 222"/>
                  <a:gd name="T10" fmla="*/ 97 w 153"/>
                  <a:gd name="T11" fmla="*/ 20 h 222"/>
                  <a:gd name="T12" fmla="*/ 109 w 153"/>
                  <a:gd name="T13" fmla="*/ 3 h 222"/>
                  <a:gd name="T14" fmla="*/ 129 w 153"/>
                  <a:gd name="T15" fmla="*/ 3 h 222"/>
                  <a:gd name="T16" fmla="*/ 126 w 153"/>
                  <a:gd name="T17" fmla="*/ 19 h 222"/>
                  <a:gd name="T18" fmla="*/ 130 w 153"/>
                  <a:gd name="T19" fmla="*/ 26 h 222"/>
                  <a:gd name="T20" fmla="*/ 139 w 153"/>
                  <a:gd name="T21" fmla="*/ 32 h 222"/>
                  <a:gd name="T22" fmla="*/ 129 w 153"/>
                  <a:gd name="T23" fmla="*/ 47 h 222"/>
                  <a:gd name="T24" fmla="*/ 130 w 153"/>
                  <a:gd name="T25" fmla="*/ 58 h 222"/>
                  <a:gd name="T26" fmla="*/ 129 w 153"/>
                  <a:gd name="T27" fmla="*/ 69 h 222"/>
                  <a:gd name="T28" fmla="*/ 129 w 153"/>
                  <a:gd name="T29" fmla="*/ 82 h 222"/>
                  <a:gd name="T30" fmla="*/ 136 w 153"/>
                  <a:gd name="T31" fmla="*/ 102 h 222"/>
                  <a:gd name="T32" fmla="*/ 147 w 153"/>
                  <a:gd name="T33" fmla="*/ 107 h 222"/>
                  <a:gd name="T34" fmla="*/ 151 w 153"/>
                  <a:gd name="T35" fmla="*/ 108 h 222"/>
                  <a:gd name="T36" fmla="*/ 150 w 153"/>
                  <a:gd name="T37" fmla="*/ 123 h 222"/>
                  <a:gd name="T38" fmla="*/ 147 w 153"/>
                  <a:gd name="T39" fmla="*/ 134 h 222"/>
                  <a:gd name="T40" fmla="*/ 136 w 153"/>
                  <a:gd name="T41" fmla="*/ 143 h 222"/>
                  <a:gd name="T42" fmla="*/ 141 w 153"/>
                  <a:gd name="T43" fmla="*/ 149 h 222"/>
                  <a:gd name="T44" fmla="*/ 138 w 153"/>
                  <a:gd name="T45" fmla="*/ 172 h 222"/>
                  <a:gd name="T46" fmla="*/ 138 w 153"/>
                  <a:gd name="T47" fmla="*/ 180 h 222"/>
                  <a:gd name="T48" fmla="*/ 148 w 153"/>
                  <a:gd name="T49" fmla="*/ 195 h 222"/>
                  <a:gd name="T50" fmla="*/ 150 w 153"/>
                  <a:gd name="T51" fmla="*/ 204 h 222"/>
                  <a:gd name="T52" fmla="*/ 135 w 153"/>
                  <a:gd name="T53" fmla="*/ 206 h 222"/>
                  <a:gd name="T54" fmla="*/ 132 w 153"/>
                  <a:gd name="T55" fmla="*/ 216 h 222"/>
                  <a:gd name="T56" fmla="*/ 121 w 153"/>
                  <a:gd name="T57" fmla="*/ 210 h 222"/>
                  <a:gd name="T58" fmla="*/ 117 w 153"/>
                  <a:gd name="T59" fmla="*/ 219 h 222"/>
                  <a:gd name="T60" fmla="*/ 106 w 153"/>
                  <a:gd name="T61" fmla="*/ 216 h 222"/>
                  <a:gd name="T62" fmla="*/ 112 w 153"/>
                  <a:gd name="T63" fmla="*/ 195 h 222"/>
                  <a:gd name="T64" fmla="*/ 104 w 153"/>
                  <a:gd name="T65" fmla="*/ 192 h 222"/>
                  <a:gd name="T66" fmla="*/ 89 w 153"/>
                  <a:gd name="T67" fmla="*/ 189 h 222"/>
                  <a:gd name="T68" fmla="*/ 67 w 153"/>
                  <a:gd name="T69" fmla="*/ 186 h 222"/>
                  <a:gd name="T70" fmla="*/ 59 w 153"/>
                  <a:gd name="T71" fmla="*/ 175 h 222"/>
                  <a:gd name="T72" fmla="*/ 45 w 153"/>
                  <a:gd name="T73" fmla="*/ 180 h 222"/>
                  <a:gd name="T74" fmla="*/ 27 w 153"/>
                  <a:gd name="T75" fmla="*/ 158 h 222"/>
                  <a:gd name="T76" fmla="*/ 53 w 153"/>
                  <a:gd name="T77" fmla="*/ 149 h 222"/>
                  <a:gd name="T78" fmla="*/ 68 w 153"/>
                  <a:gd name="T79" fmla="*/ 149 h 222"/>
                  <a:gd name="T80" fmla="*/ 73 w 153"/>
                  <a:gd name="T81" fmla="*/ 148 h 222"/>
                  <a:gd name="T82" fmla="*/ 50 w 153"/>
                  <a:gd name="T83" fmla="*/ 143 h 222"/>
                  <a:gd name="T84" fmla="*/ 59 w 153"/>
                  <a:gd name="T85" fmla="*/ 133 h 222"/>
                  <a:gd name="T86" fmla="*/ 47 w 153"/>
                  <a:gd name="T87" fmla="*/ 140 h 222"/>
                  <a:gd name="T88" fmla="*/ 41 w 153"/>
                  <a:gd name="T89" fmla="*/ 136 h 222"/>
                  <a:gd name="T90" fmla="*/ 29 w 153"/>
                  <a:gd name="T91" fmla="*/ 131 h 222"/>
                  <a:gd name="T92" fmla="*/ 42 w 153"/>
                  <a:gd name="T93" fmla="*/ 125 h 222"/>
                  <a:gd name="T94" fmla="*/ 39 w 153"/>
                  <a:gd name="T95" fmla="*/ 125 h 222"/>
                  <a:gd name="T96" fmla="*/ 22 w 153"/>
                  <a:gd name="T97" fmla="*/ 131 h 222"/>
                  <a:gd name="T98" fmla="*/ 1 w 153"/>
                  <a:gd name="T99" fmla="*/ 126 h 222"/>
                  <a:gd name="T100" fmla="*/ 10 w 153"/>
                  <a:gd name="T101" fmla="*/ 122 h 222"/>
                  <a:gd name="T102" fmla="*/ 21 w 153"/>
                  <a:gd name="T103" fmla="*/ 111 h 222"/>
                  <a:gd name="T104" fmla="*/ 33 w 153"/>
                  <a:gd name="T105" fmla="*/ 107 h 222"/>
                  <a:gd name="T106" fmla="*/ 39 w 153"/>
                  <a:gd name="T107" fmla="*/ 99 h 222"/>
                  <a:gd name="T108" fmla="*/ 26 w 153"/>
                  <a:gd name="T109" fmla="*/ 99 h 222"/>
                  <a:gd name="T110" fmla="*/ 19 w 153"/>
                  <a:gd name="T111" fmla="*/ 101 h 222"/>
                  <a:gd name="T112" fmla="*/ 19 w 153"/>
                  <a:gd name="T113" fmla="*/ 107 h 222"/>
                  <a:gd name="T114" fmla="*/ 4 w 153"/>
                  <a:gd name="T115" fmla="*/ 104 h 222"/>
                  <a:gd name="T116" fmla="*/ 12 w 153"/>
                  <a:gd name="T117" fmla="*/ 88 h 222"/>
                  <a:gd name="T118" fmla="*/ 10 w 153"/>
                  <a:gd name="T119" fmla="*/ 78 h 222"/>
                  <a:gd name="T120" fmla="*/ 3 w 153"/>
                  <a:gd name="T121" fmla="*/ 63 h 222"/>
                  <a:gd name="T122" fmla="*/ 4 w 153"/>
                  <a:gd name="T123" fmla="*/ 58 h 222"/>
                  <a:gd name="T124" fmla="*/ 19 w 153"/>
                  <a:gd name="T125" fmla="*/ 49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3" h="222">
                    <a:moveTo>
                      <a:pt x="44" y="31"/>
                    </a:moveTo>
                    <a:lnTo>
                      <a:pt x="47" y="40"/>
                    </a:lnTo>
                    <a:lnTo>
                      <a:pt x="53" y="40"/>
                    </a:lnTo>
                    <a:lnTo>
                      <a:pt x="59" y="46"/>
                    </a:lnTo>
                    <a:lnTo>
                      <a:pt x="63" y="40"/>
                    </a:lnTo>
                    <a:lnTo>
                      <a:pt x="73" y="49"/>
                    </a:lnTo>
                    <a:lnTo>
                      <a:pt x="80" y="37"/>
                    </a:lnTo>
                    <a:lnTo>
                      <a:pt x="77" y="31"/>
                    </a:lnTo>
                    <a:lnTo>
                      <a:pt x="77" y="23"/>
                    </a:lnTo>
                    <a:lnTo>
                      <a:pt x="83" y="25"/>
                    </a:lnTo>
                    <a:lnTo>
                      <a:pt x="92" y="19"/>
                    </a:lnTo>
                    <a:lnTo>
                      <a:pt x="97" y="20"/>
                    </a:lnTo>
                    <a:lnTo>
                      <a:pt x="95" y="11"/>
                    </a:lnTo>
                    <a:lnTo>
                      <a:pt x="109" y="3"/>
                    </a:lnTo>
                    <a:lnTo>
                      <a:pt x="126" y="0"/>
                    </a:lnTo>
                    <a:lnTo>
                      <a:pt x="129" y="3"/>
                    </a:lnTo>
                    <a:lnTo>
                      <a:pt x="132" y="11"/>
                    </a:lnTo>
                    <a:lnTo>
                      <a:pt x="126" y="19"/>
                    </a:lnTo>
                    <a:lnTo>
                      <a:pt x="133" y="23"/>
                    </a:lnTo>
                    <a:lnTo>
                      <a:pt x="130" y="26"/>
                    </a:lnTo>
                    <a:lnTo>
                      <a:pt x="132" y="32"/>
                    </a:lnTo>
                    <a:lnTo>
                      <a:pt x="139" y="32"/>
                    </a:lnTo>
                    <a:lnTo>
                      <a:pt x="135" y="40"/>
                    </a:lnTo>
                    <a:lnTo>
                      <a:pt x="129" y="47"/>
                    </a:lnTo>
                    <a:lnTo>
                      <a:pt x="129" y="52"/>
                    </a:lnTo>
                    <a:lnTo>
                      <a:pt x="130" y="58"/>
                    </a:lnTo>
                    <a:lnTo>
                      <a:pt x="126" y="60"/>
                    </a:lnTo>
                    <a:lnTo>
                      <a:pt x="129" y="69"/>
                    </a:lnTo>
                    <a:lnTo>
                      <a:pt x="129" y="75"/>
                    </a:lnTo>
                    <a:lnTo>
                      <a:pt x="129" y="82"/>
                    </a:lnTo>
                    <a:lnTo>
                      <a:pt x="132" y="88"/>
                    </a:lnTo>
                    <a:lnTo>
                      <a:pt x="136" y="102"/>
                    </a:lnTo>
                    <a:lnTo>
                      <a:pt x="141" y="105"/>
                    </a:lnTo>
                    <a:lnTo>
                      <a:pt x="147" y="107"/>
                    </a:lnTo>
                    <a:lnTo>
                      <a:pt x="147" y="111"/>
                    </a:lnTo>
                    <a:lnTo>
                      <a:pt x="151" y="108"/>
                    </a:lnTo>
                    <a:lnTo>
                      <a:pt x="153" y="113"/>
                    </a:lnTo>
                    <a:lnTo>
                      <a:pt x="150" y="123"/>
                    </a:lnTo>
                    <a:lnTo>
                      <a:pt x="150" y="128"/>
                    </a:lnTo>
                    <a:lnTo>
                      <a:pt x="147" y="134"/>
                    </a:lnTo>
                    <a:lnTo>
                      <a:pt x="142" y="140"/>
                    </a:lnTo>
                    <a:lnTo>
                      <a:pt x="136" y="143"/>
                    </a:lnTo>
                    <a:lnTo>
                      <a:pt x="141" y="145"/>
                    </a:lnTo>
                    <a:lnTo>
                      <a:pt x="141" y="149"/>
                    </a:lnTo>
                    <a:lnTo>
                      <a:pt x="136" y="163"/>
                    </a:lnTo>
                    <a:lnTo>
                      <a:pt x="138" y="172"/>
                    </a:lnTo>
                    <a:lnTo>
                      <a:pt x="133" y="180"/>
                    </a:lnTo>
                    <a:lnTo>
                      <a:pt x="138" y="180"/>
                    </a:lnTo>
                    <a:lnTo>
                      <a:pt x="145" y="187"/>
                    </a:lnTo>
                    <a:lnTo>
                      <a:pt x="148" y="195"/>
                    </a:lnTo>
                    <a:lnTo>
                      <a:pt x="153" y="199"/>
                    </a:lnTo>
                    <a:lnTo>
                      <a:pt x="150" y="204"/>
                    </a:lnTo>
                    <a:lnTo>
                      <a:pt x="145" y="201"/>
                    </a:lnTo>
                    <a:lnTo>
                      <a:pt x="135" y="206"/>
                    </a:lnTo>
                    <a:lnTo>
                      <a:pt x="130" y="212"/>
                    </a:lnTo>
                    <a:lnTo>
                      <a:pt x="132" y="216"/>
                    </a:lnTo>
                    <a:lnTo>
                      <a:pt x="129" y="209"/>
                    </a:lnTo>
                    <a:lnTo>
                      <a:pt x="121" y="210"/>
                    </a:lnTo>
                    <a:lnTo>
                      <a:pt x="115" y="218"/>
                    </a:lnTo>
                    <a:lnTo>
                      <a:pt x="117" y="219"/>
                    </a:lnTo>
                    <a:lnTo>
                      <a:pt x="111" y="222"/>
                    </a:lnTo>
                    <a:lnTo>
                      <a:pt x="106" y="216"/>
                    </a:lnTo>
                    <a:lnTo>
                      <a:pt x="109" y="202"/>
                    </a:lnTo>
                    <a:lnTo>
                      <a:pt x="112" y="195"/>
                    </a:lnTo>
                    <a:lnTo>
                      <a:pt x="111" y="190"/>
                    </a:lnTo>
                    <a:lnTo>
                      <a:pt x="104" y="192"/>
                    </a:lnTo>
                    <a:lnTo>
                      <a:pt x="98" y="198"/>
                    </a:lnTo>
                    <a:lnTo>
                      <a:pt x="89" y="189"/>
                    </a:lnTo>
                    <a:lnTo>
                      <a:pt x="71" y="186"/>
                    </a:lnTo>
                    <a:lnTo>
                      <a:pt x="67" y="186"/>
                    </a:lnTo>
                    <a:lnTo>
                      <a:pt x="62" y="183"/>
                    </a:lnTo>
                    <a:lnTo>
                      <a:pt x="59" y="175"/>
                    </a:lnTo>
                    <a:lnTo>
                      <a:pt x="54" y="175"/>
                    </a:lnTo>
                    <a:lnTo>
                      <a:pt x="45" y="180"/>
                    </a:lnTo>
                    <a:lnTo>
                      <a:pt x="42" y="169"/>
                    </a:lnTo>
                    <a:lnTo>
                      <a:pt x="27" y="158"/>
                    </a:lnTo>
                    <a:lnTo>
                      <a:pt x="38" y="158"/>
                    </a:lnTo>
                    <a:lnTo>
                      <a:pt x="53" y="149"/>
                    </a:lnTo>
                    <a:lnTo>
                      <a:pt x="56" y="152"/>
                    </a:lnTo>
                    <a:lnTo>
                      <a:pt x="68" y="149"/>
                    </a:lnTo>
                    <a:lnTo>
                      <a:pt x="71" y="152"/>
                    </a:lnTo>
                    <a:lnTo>
                      <a:pt x="73" y="148"/>
                    </a:lnTo>
                    <a:lnTo>
                      <a:pt x="54" y="146"/>
                    </a:lnTo>
                    <a:lnTo>
                      <a:pt x="50" y="143"/>
                    </a:lnTo>
                    <a:lnTo>
                      <a:pt x="50" y="137"/>
                    </a:lnTo>
                    <a:lnTo>
                      <a:pt x="59" y="133"/>
                    </a:lnTo>
                    <a:lnTo>
                      <a:pt x="50" y="134"/>
                    </a:lnTo>
                    <a:lnTo>
                      <a:pt x="47" y="140"/>
                    </a:lnTo>
                    <a:lnTo>
                      <a:pt x="42" y="140"/>
                    </a:lnTo>
                    <a:lnTo>
                      <a:pt x="41" y="136"/>
                    </a:lnTo>
                    <a:lnTo>
                      <a:pt x="33" y="134"/>
                    </a:lnTo>
                    <a:lnTo>
                      <a:pt x="29" y="131"/>
                    </a:lnTo>
                    <a:lnTo>
                      <a:pt x="32" y="128"/>
                    </a:lnTo>
                    <a:lnTo>
                      <a:pt x="42" y="125"/>
                    </a:lnTo>
                    <a:lnTo>
                      <a:pt x="44" y="122"/>
                    </a:lnTo>
                    <a:lnTo>
                      <a:pt x="39" y="125"/>
                    </a:lnTo>
                    <a:lnTo>
                      <a:pt x="32" y="125"/>
                    </a:lnTo>
                    <a:lnTo>
                      <a:pt x="22" y="131"/>
                    </a:lnTo>
                    <a:lnTo>
                      <a:pt x="13" y="126"/>
                    </a:lnTo>
                    <a:lnTo>
                      <a:pt x="1" y="126"/>
                    </a:lnTo>
                    <a:lnTo>
                      <a:pt x="7" y="122"/>
                    </a:lnTo>
                    <a:lnTo>
                      <a:pt x="10" y="122"/>
                    </a:lnTo>
                    <a:lnTo>
                      <a:pt x="10" y="113"/>
                    </a:lnTo>
                    <a:lnTo>
                      <a:pt x="21" y="111"/>
                    </a:lnTo>
                    <a:lnTo>
                      <a:pt x="26" y="108"/>
                    </a:lnTo>
                    <a:lnTo>
                      <a:pt x="33" y="107"/>
                    </a:lnTo>
                    <a:lnTo>
                      <a:pt x="27" y="102"/>
                    </a:lnTo>
                    <a:lnTo>
                      <a:pt x="39" y="99"/>
                    </a:lnTo>
                    <a:lnTo>
                      <a:pt x="38" y="96"/>
                    </a:lnTo>
                    <a:lnTo>
                      <a:pt x="26" y="99"/>
                    </a:lnTo>
                    <a:lnTo>
                      <a:pt x="21" y="98"/>
                    </a:lnTo>
                    <a:lnTo>
                      <a:pt x="19" y="101"/>
                    </a:lnTo>
                    <a:lnTo>
                      <a:pt x="19" y="107"/>
                    </a:lnTo>
                    <a:lnTo>
                      <a:pt x="19" y="107"/>
                    </a:lnTo>
                    <a:lnTo>
                      <a:pt x="7" y="107"/>
                    </a:lnTo>
                    <a:lnTo>
                      <a:pt x="4" y="104"/>
                    </a:lnTo>
                    <a:lnTo>
                      <a:pt x="13" y="92"/>
                    </a:lnTo>
                    <a:lnTo>
                      <a:pt x="12" y="88"/>
                    </a:lnTo>
                    <a:lnTo>
                      <a:pt x="6" y="85"/>
                    </a:lnTo>
                    <a:lnTo>
                      <a:pt x="10" y="78"/>
                    </a:lnTo>
                    <a:lnTo>
                      <a:pt x="3" y="70"/>
                    </a:lnTo>
                    <a:lnTo>
                      <a:pt x="3" y="63"/>
                    </a:lnTo>
                    <a:lnTo>
                      <a:pt x="0" y="58"/>
                    </a:lnTo>
                    <a:lnTo>
                      <a:pt x="4" y="58"/>
                    </a:lnTo>
                    <a:lnTo>
                      <a:pt x="13" y="50"/>
                    </a:lnTo>
                    <a:lnTo>
                      <a:pt x="19" y="49"/>
                    </a:lnTo>
                    <a:lnTo>
                      <a:pt x="44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8" name="Freeform 2355">
                <a:extLst>
                  <a:ext uri="{FF2B5EF4-FFF2-40B4-BE49-F238E27FC236}">
                    <a16:creationId xmlns:a16="http://schemas.microsoft.com/office/drawing/2014/main" id="{F0866F44-7178-6B0F-6FC8-7597FD1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918"/>
                <a:ext cx="56" cy="41"/>
              </a:xfrm>
              <a:custGeom>
                <a:avLst/>
                <a:gdLst>
                  <a:gd name="T0" fmla="*/ 53 w 112"/>
                  <a:gd name="T1" fmla="*/ 6 h 82"/>
                  <a:gd name="T2" fmla="*/ 50 w 112"/>
                  <a:gd name="T3" fmla="*/ 3 h 82"/>
                  <a:gd name="T4" fmla="*/ 45 w 112"/>
                  <a:gd name="T5" fmla="*/ 14 h 82"/>
                  <a:gd name="T6" fmla="*/ 39 w 112"/>
                  <a:gd name="T7" fmla="*/ 12 h 82"/>
                  <a:gd name="T8" fmla="*/ 38 w 112"/>
                  <a:gd name="T9" fmla="*/ 17 h 82"/>
                  <a:gd name="T10" fmla="*/ 42 w 112"/>
                  <a:gd name="T11" fmla="*/ 24 h 82"/>
                  <a:gd name="T12" fmla="*/ 41 w 112"/>
                  <a:gd name="T13" fmla="*/ 35 h 82"/>
                  <a:gd name="T14" fmla="*/ 42 w 112"/>
                  <a:gd name="T15" fmla="*/ 41 h 82"/>
                  <a:gd name="T16" fmla="*/ 38 w 112"/>
                  <a:gd name="T17" fmla="*/ 39 h 82"/>
                  <a:gd name="T18" fmla="*/ 25 w 112"/>
                  <a:gd name="T19" fmla="*/ 32 h 82"/>
                  <a:gd name="T20" fmla="*/ 19 w 112"/>
                  <a:gd name="T21" fmla="*/ 26 h 82"/>
                  <a:gd name="T22" fmla="*/ 19 w 112"/>
                  <a:gd name="T23" fmla="*/ 20 h 82"/>
                  <a:gd name="T24" fmla="*/ 16 w 112"/>
                  <a:gd name="T25" fmla="*/ 12 h 82"/>
                  <a:gd name="T26" fmla="*/ 10 w 112"/>
                  <a:gd name="T27" fmla="*/ 15 h 82"/>
                  <a:gd name="T28" fmla="*/ 7 w 112"/>
                  <a:gd name="T29" fmla="*/ 21 h 82"/>
                  <a:gd name="T30" fmla="*/ 7 w 112"/>
                  <a:gd name="T31" fmla="*/ 30 h 82"/>
                  <a:gd name="T32" fmla="*/ 13 w 112"/>
                  <a:gd name="T33" fmla="*/ 36 h 82"/>
                  <a:gd name="T34" fmla="*/ 12 w 112"/>
                  <a:gd name="T35" fmla="*/ 39 h 82"/>
                  <a:gd name="T36" fmla="*/ 12 w 112"/>
                  <a:gd name="T37" fmla="*/ 42 h 82"/>
                  <a:gd name="T38" fmla="*/ 0 w 112"/>
                  <a:gd name="T39" fmla="*/ 49 h 82"/>
                  <a:gd name="T40" fmla="*/ 7 w 112"/>
                  <a:gd name="T41" fmla="*/ 53 h 82"/>
                  <a:gd name="T42" fmla="*/ 6 w 112"/>
                  <a:gd name="T43" fmla="*/ 58 h 82"/>
                  <a:gd name="T44" fmla="*/ 10 w 112"/>
                  <a:gd name="T45" fmla="*/ 61 h 82"/>
                  <a:gd name="T46" fmla="*/ 9 w 112"/>
                  <a:gd name="T47" fmla="*/ 67 h 82"/>
                  <a:gd name="T48" fmla="*/ 9 w 112"/>
                  <a:gd name="T49" fmla="*/ 76 h 82"/>
                  <a:gd name="T50" fmla="*/ 15 w 112"/>
                  <a:gd name="T51" fmla="*/ 80 h 82"/>
                  <a:gd name="T52" fmla="*/ 22 w 112"/>
                  <a:gd name="T53" fmla="*/ 79 h 82"/>
                  <a:gd name="T54" fmla="*/ 25 w 112"/>
                  <a:gd name="T55" fmla="*/ 76 h 82"/>
                  <a:gd name="T56" fmla="*/ 33 w 112"/>
                  <a:gd name="T57" fmla="*/ 70 h 82"/>
                  <a:gd name="T58" fmla="*/ 47 w 112"/>
                  <a:gd name="T59" fmla="*/ 64 h 82"/>
                  <a:gd name="T60" fmla="*/ 50 w 112"/>
                  <a:gd name="T61" fmla="*/ 73 h 82"/>
                  <a:gd name="T62" fmla="*/ 56 w 112"/>
                  <a:gd name="T63" fmla="*/ 73 h 82"/>
                  <a:gd name="T64" fmla="*/ 62 w 112"/>
                  <a:gd name="T65" fmla="*/ 79 h 82"/>
                  <a:gd name="T66" fmla="*/ 66 w 112"/>
                  <a:gd name="T67" fmla="*/ 73 h 82"/>
                  <a:gd name="T68" fmla="*/ 76 w 112"/>
                  <a:gd name="T69" fmla="*/ 82 h 82"/>
                  <a:gd name="T70" fmla="*/ 83 w 112"/>
                  <a:gd name="T71" fmla="*/ 70 h 82"/>
                  <a:gd name="T72" fmla="*/ 80 w 112"/>
                  <a:gd name="T73" fmla="*/ 64 h 82"/>
                  <a:gd name="T74" fmla="*/ 80 w 112"/>
                  <a:gd name="T75" fmla="*/ 56 h 82"/>
                  <a:gd name="T76" fmla="*/ 86 w 112"/>
                  <a:gd name="T77" fmla="*/ 58 h 82"/>
                  <a:gd name="T78" fmla="*/ 95 w 112"/>
                  <a:gd name="T79" fmla="*/ 52 h 82"/>
                  <a:gd name="T80" fmla="*/ 100 w 112"/>
                  <a:gd name="T81" fmla="*/ 53 h 82"/>
                  <a:gd name="T82" fmla="*/ 98 w 112"/>
                  <a:gd name="T83" fmla="*/ 44 h 82"/>
                  <a:gd name="T84" fmla="*/ 112 w 112"/>
                  <a:gd name="T85" fmla="*/ 36 h 82"/>
                  <a:gd name="T86" fmla="*/ 109 w 112"/>
                  <a:gd name="T87" fmla="*/ 33 h 82"/>
                  <a:gd name="T88" fmla="*/ 98 w 112"/>
                  <a:gd name="T89" fmla="*/ 35 h 82"/>
                  <a:gd name="T90" fmla="*/ 92 w 112"/>
                  <a:gd name="T91" fmla="*/ 39 h 82"/>
                  <a:gd name="T92" fmla="*/ 85 w 112"/>
                  <a:gd name="T93" fmla="*/ 33 h 82"/>
                  <a:gd name="T94" fmla="*/ 89 w 112"/>
                  <a:gd name="T95" fmla="*/ 29 h 82"/>
                  <a:gd name="T96" fmla="*/ 92 w 112"/>
                  <a:gd name="T97" fmla="*/ 27 h 82"/>
                  <a:gd name="T98" fmla="*/ 86 w 112"/>
                  <a:gd name="T99" fmla="*/ 17 h 82"/>
                  <a:gd name="T100" fmla="*/ 83 w 112"/>
                  <a:gd name="T101" fmla="*/ 23 h 82"/>
                  <a:gd name="T102" fmla="*/ 79 w 112"/>
                  <a:gd name="T103" fmla="*/ 26 h 82"/>
                  <a:gd name="T104" fmla="*/ 73 w 112"/>
                  <a:gd name="T105" fmla="*/ 20 h 82"/>
                  <a:gd name="T106" fmla="*/ 71 w 112"/>
                  <a:gd name="T107" fmla="*/ 12 h 82"/>
                  <a:gd name="T108" fmla="*/ 65 w 112"/>
                  <a:gd name="T109" fmla="*/ 9 h 82"/>
                  <a:gd name="T110" fmla="*/ 65 w 112"/>
                  <a:gd name="T111" fmla="*/ 0 h 82"/>
                  <a:gd name="T112" fmla="*/ 59 w 112"/>
                  <a:gd name="T113" fmla="*/ 0 h 82"/>
                  <a:gd name="T114" fmla="*/ 53 w 112"/>
                  <a:gd name="T115" fmla="*/ 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2" h="82">
                    <a:moveTo>
                      <a:pt x="53" y="6"/>
                    </a:moveTo>
                    <a:lnTo>
                      <a:pt x="50" y="3"/>
                    </a:lnTo>
                    <a:lnTo>
                      <a:pt x="45" y="14"/>
                    </a:lnTo>
                    <a:lnTo>
                      <a:pt x="39" y="12"/>
                    </a:lnTo>
                    <a:lnTo>
                      <a:pt x="38" y="17"/>
                    </a:lnTo>
                    <a:lnTo>
                      <a:pt x="42" y="24"/>
                    </a:lnTo>
                    <a:lnTo>
                      <a:pt x="41" y="35"/>
                    </a:lnTo>
                    <a:lnTo>
                      <a:pt x="42" y="41"/>
                    </a:lnTo>
                    <a:lnTo>
                      <a:pt x="38" y="39"/>
                    </a:lnTo>
                    <a:lnTo>
                      <a:pt x="25" y="32"/>
                    </a:lnTo>
                    <a:lnTo>
                      <a:pt x="19" y="26"/>
                    </a:lnTo>
                    <a:lnTo>
                      <a:pt x="19" y="20"/>
                    </a:lnTo>
                    <a:lnTo>
                      <a:pt x="16" y="12"/>
                    </a:lnTo>
                    <a:lnTo>
                      <a:pt x="10" y="15"/>
                    </a:lnTo>
                    <a:lnTo>
                      <a:pt x="7" y="21"/>
                    </a:lnTo>
                    <a:lnTo>
                      <a:pt x="7" y="30"/>
                    </a:lnTo>
                    <a:lnTo>
                      <a:pt x="13" y="36"/>
                    </a:lnTo>
                    <a:lnTo>
                      <a:pt x="12" y="39"/>
                    </a:lnTo>
                    <a:lnTo>
                      <a:pt x="12" y="42"/>
                    </a:lnTo>
                    <a:lnTo>
                      <a:pt x="0" y="49"/>
                    </a:lnTo>
                    <a:lnTo>
                      <a:pt x="7" y="53"/>
                    </a:lnTo>
                    <a:lnTo>
                      <a:pt x="6" y="58"/>
                    </a:lnTo>
                    <a:lnTo>
                      <a:pt x="10" y="61"/>
                    </a:lnTo>
                    <a:lnTo>
                      <a:pt x="9" y="67"/>
                    </a:lnTo>
                    <a:lnTo>
                      <a:pt x="9" y="76"/>
                    </a:lnTo>
                    <a:lnTo>
                      <a:pt x="15" y="80"/>
                    </a:lnTo>
                    <a:lnTo>
                      <a:pt x="22" y="79"/>
                    </a:lnTo>
                    <a:lnTo>
                      <a:pt x="25" y="76"/>
                    </a:lnTo>
                    <a:lnTo>
                      <a:pt x="33" y="70"/>
                    </a:lnTo>
                    <a:lnTo>
                      <a:pt x="47" y="64"/>
                    </a:lnTo>
                    <a:lnTo>
                      <a:pt x="50" y="73"/>
                    </a:lnTo>
                    <a:lnTo>
                      <a:pt x="56" y="73"/>
                    </a:lnTo>
                    <a:lnTo>
                      <a:pt x="62" y="79"/>
                    </a:lnTo>
                    <a:lnTo>
                      <a:pt x="66" y="73"/>
                    </a:lnTo>
                    <a:lnTo>
                      <a:pt x="76" y="82"/>
                    </a:lnTo>
                    <a:lnTo>
                      <a:pt x="83" y="70"/>
                    </a:lnTo>
                    <a:lnTo>
                      <a:pt x="80" y="64"/>
                    </a:lnTo>
                    <a:lnTo>
                      <a:pt x="80" y="56"/>
                    </a:lnTo>
                    <a:lnTo>
                      <a:pt x="86" y="58"/>
                    </a:lnTo>
                    <a:lnTo>
                      <a:pt x="95" y="52"/>
                    </a:lnTo>
                    <a:lnTo>
                      <a:pt x="100" y="53"/>
                    </a:lnTo>
                    <a:lnTo>
                      <a:pt x="98" y="44"/>
                    </a:lnTo>
                    <a:lnTo>
                      <a:pt x="112" y="36"/>
                    </a:lnTo>
                    <a:lnTo>
                      <a:pt x="109" y="33"/>
                    </a:lnTo>
                    <a:lnTo>
                      <a:pt x="98" y="35"/>
                    </a:lnTo>
                    <a:lnTo>
                      <a:pt x="92" y="39"/>
                    </a:lnTo>
                    <a:lnTo>
                      <a:pt x="85" y="33"/>
                    </a:lnTo>
                    <a:lnTo>
                      <a:pt x="89" y="29"/>
                    </a:lnTo>
                    <a:lnTo>
                      <a:pt x="92" y="27"/>
                    </a:lnTo>
                    <a:lnTo>
                      <a:pt x="86" y="17"/>
                    </a:lnTo>
                    <a:lnTo>
                      <a:pt x="83" y="23"/>
                    </a:lnTo>
                    <a:lnTo>
                      <a:pt x="79" y="26"/>
                    </a:lnTo>
                    <a:lnTo>
                      <a:pt x="73" y="20"/>
                    </a:lnTo>
                    <a:lnTo>
                      <a:pt x="71" y="12"/>
                    </a:lnTo>
                    <a:lnTo>
                      <a:pt x="65" y="9"/>
                    </a:lnTo>
                    <a:lnTo>
                      <a:pt x="65" y="0"/>
                    </a:lnTo>
                    <a:lnTo>
                      <a:pt x="59" y="0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9" name="Freeform 2356">
                <a:extLst>
                  <a:ext uri="{FF2B5EF4-FFF2-40B4-BE49-F238E27FC236}">
                    <a16:creationId xmlns:a16="http://schemas.microsoft.com/office/drawing/2014/main" id="{06C237D2-23C2-9E21-BBB0-4FEEA452E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918"/>
                <a:ext cx="56" cy="41"/>
              </a:xfrm>
              <a:custGeom>
                <a:avLst/>
                <a:gdLst>
                  <a:gd name="T0" fmla="*/ 53 w 112"/>
                  <a:gd name="T1" fmla="*/ 6 h 82"/>
                  <a:gd name="T2" fmla="*/ 59 w 112"/>
                  <a:gd name="T3" fmla="*/ 0 h 82"/>
                  <a:gd name="T4" fmla="*/ 65 w 112"/>
                  <a:gd name="T5" fmla="*/ 0 h 82"/>
                  <a:gd name="T6" fmla="*/ 65 w 112"/>
                  <a:gd name="T7" fmla="*/ 9 h 82"/>
                  <a:gd name="T8" fmla="*/ 71 w 112"/>
                  <a:gd name="T9" fmla="*/ 12 h 82"/>
                  <a:gd name="T10" fmla="*/ 73 w 112"/>
                  <a:gd name="T11" fmla="*/ 20 h 82"/>
                  <a:gd name="T12" fmla="*/ 79 w 112"/>
                  <a:gd name="T13" fmla="*/ 26 h 82"/>
                  <a:gd name="T14" fmla="*/ 83 w 112"/>
                  <a:gd name="T15" fmla="*/ 23 h 82"/>
                  <a:gd name="T16" fmla="*/ 86 w 112"/>
                  <a:gd name="T17" fmla="*/ 17 h 82"/>
                  <a:gd name="T18" fmla="*/ 92 w 112"/>
                  <a:gd name="T19" fmla="*/ 27 h 82"/>
                  <a:gd name="T20" fmla="*/ 89 w 112"/>
                  <a:gd name="T21" fmla="*/ 29 h 82"/>
                  <a:gd name="T22" fmla="*/ 85 w 112"/>
                  <a:gd name="T23" fmla="*/ 33 h 82"/>
                  <a:gd name="T24" fmla="*/ 92 w 112"/>
                  <a:gd name="T25" fmla="*/ 39 h 82"/>
                  <a:gd name="T26" fmla="*/ 98 w 112"/>
                  <a:gd name="T27" fmla="*/ 35 h 82"/>
                  <a:gd name="T28" fmla="*/ 109 w 112"/>
                  <a:gd name="T29" fmla="*/ 33 h 82"/>
                  <a:gd name="T30" fmla="*/ 112 w 112"/>
                  <a:gd name="T31" fmla="*/ 36 h 82"/>
                  <a:gd name="T32" fmla="*/ 98 w 112"/>
                  <a:gd name="T33" fmla="*/ 44 h 82"/>
                  <a:gd name="T34" fmla="*/ 100 w 112"/>
                  <a:gd name="T35" fmla="*/ 53 h 82"/>
                  <a:gd name="T36" fmla="*/ 95 w 112"/>
                  <a:gd name="T37" fmla="*/ 52 h 82"/>
                  <a:gd name="T38" fmla="*/ 86 w 112"/>
                  <a:gd name="T39" fmla="*/ 58 h 82"/>
                  <a:gd name="T40" fmla="*/ 80 w 112"/>
                  <a:gd name="T41" fmla="*/ 56 h 82"/>
                  <a:gd name="T42" fmla="*/ 80 w 112"/>
                  <a:gd name="T43" fmla="*/ 64 h 82"/>
                  <a:gd name="T44" fmla="*/ 83 w 112"/>
                  <a:gd name="T45" fmla="*/ 70 h 82"/>
                  <a:gd name="T46" fmla="*/ 76 w 112"/>
                  <a:gd name="T47" fmla="*/ 82 h 82"/>
                  <a:gd name="T48" fmla="*/ 66 w 112"/>
                  <a:gd name="T49" fmla="*/ 73 h 82"/>
                  <a:gd name="T50" fmla="*/ 62 w 112"/>
                  <a:gd name="T51" fmla="*/ 79 h 82"/>
                  <a:gd name="T52" fmla="*/ 56 w 112"/>
                  <a:gd name="T53" fmla="*/ 73 h 82"/>
                  <a:gd name="T54" fmla="*/ 50 w 112"/>
                  <a:gd name="T55" fmla="*/ 73 h 82"/>
                  <a:gd name="T56" fmla="*/ 47 w 112"/>
                  <a:gd name="T57" fmla="*/ 64 h 82"/>
                  <a:gd name="T58" fmla="*/ 33 w 112"/>
                  <a:gd name="T59" fmla="*/ 70 h 82"/>
                  <a:gd name="T60" fmla="*/ 25 w 112"/>
                  <a:gd name="T61" fmla="*/ 76 h 82"/>
                  <a:gd name="T62" fmla="*/ 22 w 112"/>
                  <a:gd name="T63" fmla="*/ 79 h 82"/>
                  <a:gd name="T64" fmla="*/ 15 w 112"/>
                  <a:gd name="T65" fmla="*/ 80 h 82"/>
                  <a:gd name="T66" fmla="*/ 9 w 112"/>
                  <a:gd name="T67" fmla="*/ 76 h 82"/>
                  <a:gd name="T68" fmla="*/ 9 w 112"/>
                  <a:gd name="T69" fmla="*/ 67 h 82"/>
                  <a:gd name="T70" fmla="*/ 10 w 112"/>
                  <a:gd name="T71" fmla="*/ 61 h 82"/>
                  <a:gd name="T72" fmla="*/ 6 w 112"/>
                  <a:gd name="T73" fmla="*/ 58 h 82"/>
                  <a:gd name="T74" fmla="*/ 7 w 112"/>
                  <a:gd name="T75" fmla="*/ 53 h 82"/>
                  <a:gd name="T76" fmla="*/ 0 w 112"/>
                  <a:gd name="T77" fmla="*/ 49 h 82"/>
                  <a:gd name="T78" fmla="*/ 12 w 112"/>
                  <a:gd name="T79" fmla="*/ 42 h 82"/>
                  <a:gd name="T80" fmla="*/ 12 w 112"/>
                  <a:gd name="T81" fmla="*/ 39 h 82"/>
                  <a:gd name="T82" fmla="*/ 13 w 112"/>
                  <a:gd name="T83" fmla="*/ 36 h 82"/>
                  <a:gd name="T84" fmla="*/ 7 w 112"/>
                  <a:gd name="T85" fmla="*/ 30 h 82"/>
                  <a:gd name="T86" fmla="*/ 7 w 112"/>
                  <a:gd name="T87" fmla="*/ 21 h 82"/>
                  <a:gd name="T88" fmla="*/ 10 w 112"/>
                  <a:gd name="T89" fmla="*/ 15 h 82"/>
                  <a:gd name="T90" fmla="*/ 16 w 112"/>
                  <a:gd name="T91" fmla="*/ 12 h 82"/>
                  <a:gd name="T92" fmla="*/ 19 w 112"/>
                  <a:gd name="T93" fmla="*/ 20 h 82"/>
                  <a:gd name="T94" fmla="*/ 19 w 112"/>
                  <a:gd name="T95" fmla="*/ 26 h 82"/>
                  <a:gd name="T96" fmla="*/ 25 w 112"/>
                  <a:gd name="T97" fmla="*/ 32 h 82"/>
                  <a:gd name="T98" fmla="*/ 38 w 112"/>
                  <a:gd name="T99" fmla="*/ 39 h 82"/>
                  <a:gd name="T100" fmla="*/ 42 w 112"/>
                  <a:gd name="T101" fmla="*/ 41 h 82"/>
                  <a:gd name="T102" fmla="*/ 41 w 112"/>
                  <a:gd name="T103" fmla="*/ 35 h 82"/>
                  <a:gd name="T104" fmla="*/ 42 w 112"/>
                  <a:gd name="T105" fmla="*/ 24 h 82"/>
                  <a:gd name="T106" fmla="*/ 38 w 112"/>
                  <a:gd name="T107" fmla="*/ 17 h 82"/>
                  <a:gd name="T108" fmla="*/ 39 w 112"/>
                  <a:gd name="T109" fmla="*/ 12 h 82"/>
                  <a:gd name="T110" fmla="*/ 45 w 112"/>
                  <a:gd name="T111" fmla="*/ 14 h 82"/>
                  <a:gd name="T112" fmla="*/ 50 w 112"/>
                  <a:gd name="T113" fmla="*/ 3 h 82"/>
                  <a:gd name="T114" fmla="*/ 53 w 112"/>
                  <a:gd name="T115" fmla="*/ 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2" h="82">
                    <a:moveTo>
                      <a:pt x="53" y="6"/>
                    </a:moveTo>
                    <a:lnTo>
                      <a:pt x="59" y="0"/>
                    </a:lnTo>
                    <a:lnTo>
                      <a:pt x="65" y="0"/>
                    </a:lnTo>
                    <a:lnTo>
                      <a:pt x="65" y="9"/>
                    </a:lnTo>
                    <a:lnTo>
                      <a:pt x="71" y="12"/>
                    </a:lnTo>
                    <a:lnTo>
                      <a:pt x="73" y="20"/>
                    </a:lnTo>
                    <a:lnTo>
                      <a:pt x="79" y="26"/>
                    </a:lnTo>
                    <a:lnTo>
                      <a:pt x="83" y="23"/>
                    </a:lnTo>
                    <a:lnTo>
                      <a:pt x="86" y="17"/>
                    </a:lnTo>
                    <a:lnTo>
                      <a:pt x="92" y="27"/>
                    </a:lnTo>
                    <a:lnTo>
                      <a:pt x="89" y="29"/>
                    </a:lnTo>
                    <a:lnTo>
                      <a:pt x="85" y="33"/>
                    </a:lnTo>
                    <a:lnTo>
                      <a:pt x="92" y="39"/>
                    </a:lnTo>
                    <a:lnTo>
                      <a:pt x="98" y="35"/>
                    </a:lnTo>
                    <a:lnTo>
                      <a:pt x="109" y="33"/>
                    </a:lnTo>
                    <a:lnTo>
                      <a:pt x="112" y="36"/>
                    </a:lnTo>
                    <a:lnTo>
                      <a:pt x="98" y="44"/>
                    </a:lnTo>
                    <a:lnTo>
                      <a:pt x="100" y="53"/>
                    </a:lnTo>
                    <a:lnTo>
                      <a:pt x="95" y="52"/>
                    </a:lnTo>
                    <a:lnTo>
                      <a:pt x="86" y="58"/>
                    </a:lnTo>
                    <a:lnTo>
                      <a:pt x="80" y="56"/>
                    </a:lnTo>
                    <a:lnTo>
                      <a:pt x="80" y="64"/>
                    </a:lnTo>
                    <a:lnTo>
                      <a:pt x="83" y="70"/>
                    </a:lnTo>
                    <a:lnTo>
                      <a:pt x="76" y="82"/>
                    </a:lnTo>
                    <a:lnTo>
                      <a:pt x="66" y="73"/>
                    </a:lnTo>
                    <a:lnTo>
                      <a:pt x="62" y="79"/>
                    </a:lnTo>
                    <a:lnTo>
                      <a:pt x="56" y="73"/>
                    </a:lnTo>
                    <a:lnTo>
                      <a:pt x="50" y="73"/>
                    </a:lnTo>
                    <a:lnTo>
                      <a:pt x="47" y="64"/>
                    </a:lnTo>
                    <a:lnTo>
                      <a:pt x="33" y="70"/>
                    </a:lnTo>
                    <a:lnTo>
                      <a:pt x="25" y="76"/>
                    </a:lnTo>
                    <a:lnTo>
                      <a:pt x="22" y="79"/>
                    </a:lnTo>
                    <a:lnTo>
                      <a:pt x="15" y="80"/>
                    </a:lnTo>
                    <a:lnTo>
                      <a:pt x="9" y="76"/>
                    </a:lnTo>
                    <a:lnTo>
                      <a:pt x="9" y="67"/>
                    </a:lnTo>
                    <a:lnTo>
                      <a:pt x="10" y="61"/>
                    </a:lnTo>
                    <a:lnTo>
                      <a:pt x="6" y="58"/>
                    </a:lnTo>
                    <a:lnTo>
                      <a:pt x="7" y="53"/>
                    </a:lnTo>
                    <a:lnTo>
                      <a:pt x="0" y="49"/>
                    </a:lnTo>
                    <a:lnTo>
                      <a:pt x="12" y="42"/>
                    </a:lnTo>
                    <a:lnTo>
                      <a:pt x="12" y="39"/>
                    </a:lnTo>
                    <a:lnTo>
                      <a:pt x="13" y="36"/>
                    </a:lnTo>
                    <a:lnTo>
                      <a:pt x="7" y="30"/>
                    </a:lnTo>
                    <a:lnTo>
                      <a:pt x="7" y="21"/>
                    </a:lnTo>
                    <a:lnTo>
                      <a:pt x="10" y="15"/>
                    </a:lnTo>
                    <a:lnTo>
                      <a:pt x="16" y="12"/>
                    </a:lnTo>
                    <a:lnTo>
                      <a:pt x="19" y="20"/>
                    </a:lnTo>
                    <a:lnTo>
                      <a:pt x="19" y="26"/>
                    </a:lnTo>
                    <a:lnTo>
                      <a:pt x="25" y="32"/>
                    </a:lnTo>
                    <a:lnTo>
                      <a:pt x="38" y="39"/>
                    </a:lnTo>
                    <a:lnTo>
                      <a:pt x="42" y="41"/>
                    </a:lnTo>
                    <a:lnTo>
                      <a:pt x="41" y="35"/>
                    </a:lnTo>
                    <a:lnTo>
                      <a:pt x="42" y="24"/>
                    </a:lnTo>
                    <a:lnTo>
                      <a:pt x="38" y="17"/>
                    </a:lnTo>
                    <a:lnTo>
                      <a:pt x="39" y="12"/>
                    </a:lnTo>
                    <a:lnTo>
                      <a:pt x="45" y="14"/>
                    </a:lnTo>
                    <a:lnTo>
                      <a:pt x="50" y="3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0" name="Freeform 2357">
                <a:extLst>
                  <a:ext uri="{FF2B5EF4-FFF2-40B4-BE49-F238E27FC236}">
                    <a16:creationId xmlns:a16="http://schemas.microsoft.com/office/drawing/2014/main" id="{3ABEEB7B-5D73-CCB2-4C6C-F91064437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918"/>
                <a:ext cx="56" cy="41"/>
              </a:xfrm>
              <a:custGeom>
                <a:avLst/>
                <a:gdLst>
                  <a:gd name="T0" fmla="*/ 53 w 112"/>
                  <a:gd name="T1" fmla="*/ 6 h 82"/>
                  <a:gd name="T2" fmla="*/ 59 w 112"/>
                  <a:gd name="T3" fmla="*/ 0 h 82"/>
                  <a:gd name="T4" fmla="*/ 65 w 112"/>
                  <a:gd name="T5" fmla="*/ 0 h 82"/>
                  <a:gd name="T6" fmla="*/ 65 w 112"/>
                  <a:gd name="T7" fmla="*/ 9 h 82"/>
                  <a:gd name="T8" fmla="*/ 71 w 112"/>
                  <a:gd name="T9" fmla="*/ 12 h 82"/>
                  <a:gd name="T10" fmla="*/ 73 w 112"/>
                  <a:gd name="T11" fmla="*/ 20 h 82"/>
                  <a:gd name="T12" fmla="*/ 79 w 112"/>
                  <a:gd name="T13" fmla="*/ 26 h 82"/>
                  <a:gd name="T14" fmla="*/ 83 w 112"/>
                  <a:gd name="T15" fmla="*/ 23 h 82"/>
                  <a:gd name="T16" fmla="*/ 86 w 112"/>
                  <a:gd name="T17" fmla="*/ 17 h 82"/>
                  <a:gd name="T18" fmla="*/ 92 w 112"/>
                  <a:gd name="T19" fmla="*/ 27 h 82"/>
                  <a:gd name="T20" fmla="*/ 89 w 112"/>
                  <a:gd name="T21" fmla="*/ 29 h 82"/>
                  <a:gd name="T22" fmla="*/ 85 w 112"/>
                  <a:gd name="T23" fmla="*/ 33 h 82"/>
                  <a:gd name="T24" fmla="*/ 92 w 112"/>
                  <a:gd name="T25" fmla="*/ 39 h 82"/>
                  <a:gd name="T26" fmla="*/ 98 w 112"/>
                  <a:gd name="T27" fmla="*/ 35 h 82"/>
                  <a:gd name="T28" fmla="*/ 109 w 112"/>
                  <a:gd name="T29" fmla="*/ 33 h 82"/>
                  <a:gd name="T30" fmla="*/ 112 w 112"/>
                  <a:gd name="T31" fmla="*/ 36 h 82"/>
                  <a:gd name="T32" fmla="*/ 98 w 112"/>
                  <a:gd name="T33" fmla="*/ 44 h 82"/>
                  <a:gd name="T34" fmla="*/ 100 w 112"/>
                  <a:gd name="T35" fmla="*/ 53 h 82"/>
                  <a:gd name="T36" fmla="*/ 95 w 112"/>
                  <a:gd name="T37" fmla="*/ 52 h 82"/>
                  <a:gd name="T38" fmla="*/ 86 w 112"/>
                  <a:gd name="T39" fmla="*/ 58 h 82"/>
                  <a:gd name="T40" fmla="*/ 80 w 112"/>
                  <a:gd name="T41" fmla="*/ 56 h 82"/>
                  <a:gd name="T42" fmla="*/ 80 w 112"/>
                  <a:gd name="T43" fmla="*/ 64 h 82"/>
                  <a:gd name="T44" fmla="*/ 83 w 112"/>
                  <a:gd name="T45" fmla="*/ 70 h 82"/>
                  <a:gd name="T46" fmla="*/ 76 w 112"/>
                  <a:gd name="T47" fmla="*/ 82 h 82"/>
                  <a:gd name="T48" fmla="*/ 66 w 112"/>
                  <a:gd name="T49" fmla="*/ 73 h 82"/>
                  <a:gd name="T50" fmla="*/ 62 w 112"/>
                  <a:gd name="T51" fmla="*/ 79 h 82"/>
                  <a:gd name="T52" fmla="*/ 56 w 112"/>
                  <a:gd name="T53" fmla="*/ 73 h 82"/>
                  <a:gd name="T54" fmla="*/ 50 w 112"/>
                  <a:gd name="T55" fmla="*/ 73 h 82"/>
                  <a:gd name="T56" fmla="*/ 47 w 112"/>
                  <a:gd name="T57" fmla="*/ 64 h 82"/>
                  <a:gd name="T58" fmla="*/ 33 w 112"/>
                  <a:gd name="T59" fmla="*/ 70 h 82"/>
                  <a:gd name="T60" fmla="*/ 25 w 112"/>
                  <a:gd name="T61" fmla="*/ 76 h 82"/>
                  <a:gd name="T62" fmla="*/ 22 w 112"/>
                  <a:gd name="T63" fmla="*/ 79 h 82"/>
                  <a:gd name="T64" fmla="*/ 15 w 112"/>
                  <a:gd name="T65" fmla="*/ 80 h 82"/>
                  <a:gd name="T66" fmla="*/ 9 w 112"/>
                  <a:gd name="T67" fmla="*/ 76 h 82"/>
                  <a:gd name="T68" fmla="*/ 9 w 112"/>
                  <a:gd name="T69" fmla="*/ 67 h 82"/>
                  <a:gd name="T70" fmla="*/ 10 w 112"/>
                  <a:gd name="T71" fmla="*/ 61 h 82"/>
                  <a:gd name="T72" fmla="*/ 6 w 112"/>
                  <a:gd name="T73" fmla="*/ 58 h 82"/>
                  <a:gd name="T74" fmla="*/ 7 w 112"/>
                  <a:gd name="T75" fmla="*/ 53 h 82"/>
                  <a:gd name="T76" fmla="*/ 0 w 112"/>
                  <a:gd name="T77" fmla="*/ 49 h 82"/>
                  <a:gd name="T78" fmla="*/ 12 w 112"/>
                  <a:gd name="T79" fmla="*/ 42 h 82"/>
                  <a:gd name="T80" fmla="*/ 12 w 112"/>
                  <a:gd name="T81" fmla="*/ 39 h 82"/>
                  <a:gd name="T82" fmla="*/ 13 w 112"/>
                  <a:gd name="T83" fmla="*/ 36 h 82"/>
                  <a:gd name="T84" fmla="*/ 7 w 112"/>
                  <a:gd name="T85" fmla="*/ 30 h 82"/>
                  <a:gd name="T86" fmla="*/ 7 w 112"/>
                  <a:gd name="T87" fmla="*/ 21 h 82"/>
                  <a:gd name="T88" fmla="*/ 10 w 112"/>
                  <a:gd name="T89" fmla="*/ 15 h 82"/>
                  <a:gd name="T90" fmla="*/ 16 w 112"/>
                  <a:gd name="T91" fmla="*/ 12 h 82"/>
                  <a:gd name="T92" fmla="*/ 19 w 112"/>
                  <a:gd name="T93" fmla="*/ 20 h 82"/>
                  <a:gd name="T94" fmla="*/ 19 w 112"/>
                  <a:gd name="T95" fmla="*/ 26 h 82"/>
                  <a:gd name="T96" fmla="*/ 25 w 112"/>
                  <a:gd name="T97" fmla="*/ 32 h 82"/>
                  <a:gd name="T98" fmla="*/ 38 w 112"/>
                  <a:gd name="T99" fmla="*/ 39 h 82"/>
                  <a:gd name="T100" fmla="*/ 42 w 112"/>
                  <a:gd name="T101" fmla="*/ 41 h 82"/>
                  <a:gd name="T102" fmla="*/ 41 w 112"/>
                  <a:gd name="T103" fmla="*/ 35 h 82"/>
                  <a:gd name="T104" fmla="*/ 42 w 112"/>
                  <a:gd name="T105" fmla="*/ 24 h 82"/>
                  <a:gd name="T106" fmla="*/ 38 w 112"/>
                  <a:gd name="T107" fmla="*/ 17 h 82"/>
                  <a:gd name="T108" fmla="*/ 39 w 112"/>
                  <a:gd name="T109" fmla="*/ 12 h 82"/>
                  <a:gd name="T110" fmla="*/ 45 w 112"/>
                  <a:gd name="T111" fmla="*/ 14 h 82"/>
                  <a:gd name="T112" fmla="*/ 50 w 112"/>
                  <a:gd name="T113" fmla="*/ 3 h 82"/>
                  <a:gd name="T114" fmla="*/ 53 w 112"/>
                  <a:gd name="T115" fmla="*/ 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2" h="82">
                    <a:moveTo>
                      <a:pt x="53" y="6"/>
                    </a:moveTo>
                    <a:lnTo>
                      <a:pt x="59" y="0"/>
                    </a:lnTo>
                    <a:lnTo>
                      <a:pt x="65" y="0"/>
                    </a:lnTo>
                    <a:lnTo>
                      <a:pt x="65" y="9"/>
                    </a:lnTo>
                    <a:lnTo>
                      <a:pt x="71" y="12"/>
                    </a:lnTo>
                    <a:lnTo>
                      <a:pt x="73" y="20"/>
                    </a:lnTo>
                    <a:lnTo>
                      <a:pt x="79" y="26"/>
                    </a:lnTo>
                    <a:lnTo>
                      <a:pt x="83" y="23"/>
                    </a:lnTo>
                    <a:lnTo>
                      <a:pt x="86" y="17"/>
                    </a:lnTo>
                    <a:lnTo>
                      <a:pt x="92" y="27"/>
                    </a:lnTo>
                    <a:lnTo>
                      <a:pt x="89" y="29"/>
                    </a:lnTo>
                    <a:lnTo>
                      <a:pt x="85" y="33"/>
                    </a:lnTo>
                    <a:lnTo>
                      <a:pt x="92" y="39"/>
                    </a:lnTo>
                    <a:lnTo>
                      <a:pt x="98" y="35"/>
                    </a:lnTo>
                    <a:lnTo>
                      <a:pt x="109" y="33"/>
                    </a:lnTo>
                    <a:lnTo>
                      <a:pt x="112" y="36"/>
                    </a:lnTo>
                    <a:lnTo>
                      <a:pt x="98" y="44"/>
                    </a:lnTo>
                    <a:lnTo>
                      <a:pt x="100" y="53"/>
                    </a:lnTo>
                    <a:lnTo>
                      <a:pt x="95" y="52"/>
                    </a:lnTo>
                    <a:lnTo>
                      <a:pt x="86" y="58"/>
                    </a:lnTo>
                    <a:lnTo>
                      <a:pt x="80" y="56"/>
                    </a:lnTo>
                    <a:lnTo>
                      <a:pt x="80" y="64"/>
                    </a:lnTo>
                    <a:lnTo>
                      <a:pt x="83" y="70"/>
                    </a:lnTo>
                    <a:lnTo>
                      <a:pt x="76" y="82"/>
                    </a:lnTo>
                    <a:lnTo>
                      <a:pt x="66" y="73"/>
                    </a:lnTo>
                    <a:lnTo>
                      <a:pt x="62" y="79"/>
                    </a:lnTo>
                    <a:lnTo>
                      <a:pt x="56" y="73"/>
                    </a:lnTo>
                    <a:lnTo>
                      <a:pt x="50" y="73"/>
                    </a:lnTo>
                    <a:lnTo>
                      <a:pt x="47" y="64"/>
                    </a:lnTo>
                    <a:lnTo>
                      <a:pt x="33" y="70"/>
                    </a:lnTo>
                    <a:lnTo>
                      <a:pt x="25" y="76"/>
                    </a:lnTo>
                    <a:lnTo>
                      <a:pt x="22" y="79"/>
                    </a:lnTo>
                    <a:lnTo>
                      <a:pt x="15" y="80"/>
                    </a:lnTo>
                    <a:lnTo>
                      <a:pt x="9" y="76"/>
                    </a:lnTo>
                    <a:lnTo>
                      <a:pt x="9" y="67"/>
                    </a:lnTo>
                    <a:lnTo>
                      <a:pt x="10" y="61"/>
                    </a:lnTo>
                    <a:lnTo>
                      <a:pt x="6" y="58"/>
                    </a:lnTo>
                    <a:lnTo>
                      <a:pt x="7" y="53"/>
                    </a:lnTo>
                    <a:lnTo>
                      <a:pt x="0" y="49"/>
                    </a:lnTo>
                    <a:lnTo>
                      <a:pt x="12" y="42"/>
                    </a:lnTo>
                    <a:lnTo>
                      <a:pt x="12" y="39"/>
                    </a:lnTo>
                    <a:lnTo>
                      <a:pt x="13" y="36"/>
                    </a:lnTo>
                    <a:lnTo>
                      <a:pt x="7" y="30"/>
                    </a:lnTo>
                    <a:lnTo>
                      <a:pt x="7" y="21"/>
                    </a:lnTo>
                    <a:lnTo>
                      <a:pt x="10" y="15"/>
                    </a:lnTo>
                    <a:lnTo>
                      <a:pt x="16" y="12"/>
                    </a:lnTo>
                    <a:lnTo>
                      <a:pt x="19" y="20"/>
                    </a:lnTo>
                    <a:lnTo>
                      <a:pt x="19" y="26"/>
                    </a:lnTo>
                    <a:lnTo>
                      <a:pt x="25" y="32"/>
                    </a:lnTo>
                    <a:lnTo>
                      <a:pt x="38" y="39"/>
                    </a:lnTo>
                    <a:lnTo>
                      <a:pt x="42" y="41"/>
                    </a:lnTo>
                    <a:lnTo>
                      <a:pt x="41" y="35"/>
                    </a:lnTo>
                    <a:lnTo>
                      <a:pt x="42" y="24"/>
                    </a:lnTo>
                    <a:lnTo>
                      <a:pt x="38" y="17"/>
                    </a:lnTo>
                    <a:lnTo>
                      <a:pt x="39" y="12"/>
                    </a:lnTo>
                    <a:lnTo>
                      <a:pt x="45" y="14"/>
                    </a:lnTo>
                    <a:lnTo>
                      <a:pt x="50" y="3"/>
                    </a:lnTo>
                    <a:lnTo>
                      <a:pt x="5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1" name="Freeform 2358">
                <a:extLst>
                  <a:ext uri="{FF2B5EF4-FFF2-40B4-BE49-F238E27FC236}">
                    <a16:creationId xmlns:a16="http://schemas.microsoft.com/office/drawing/2014/main" id="{12280A03-941A-0E97-F915-471449E98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081"/>
                <a:ext cx="46" cy="84"/>
              </a:xfrm>
              <a:custGeom>
                <a:avLst/>
                <a:gdLst>
                  <a:gd name="T0" fmla="*/ 76 w 93"/>
                  <a:gd name="T1" fmla="*/ 15 h 169"/>
                  <a:gd name="T2" fmla="*/ 54 w 93"/>
                  <a:gd name="T3" fmla="*/ 9 h 169"/>
                  <a:gd name="T4" fmla="*/ 49 w 93"/>
                  <a:gd name="T5" fmla="*/ 6 h 169"/>
                  <a:gd name="T6" fmla="*/ 40 w 93"/>
                  <a:gd name="T7" fmla="*/ 0 h 169"/>
                  <a:gd name="T8" fmla="*/ 34 w 93"/>
                  <a:gd name="T9" fmla="*/ 2 h 169"/>
                  <a:gd name="T10" fmla="*/ 20 w 93"/>
                  <a:gd name="T11" fmla="*/ 11 h 169"/>
                  <a:gd name="T12" fmla="*/ 22 w 93"/>
                  <a:gd name="T13" fmla="*/ 23 h 169"/>
                  <a:gd name="T14" fmla="*/ 8 w 93"/>
                  <a:gd name="T15" fmla="*/ 27 h 169"/>
                  <a:gd name="T16" fmla="*/ 14 w 93"/>
                  <a:gd name="T17" fmla="*/ 38 h 169"/>
                  <a:gd name="T18" fmla="*/ 19 w 93"/>
                  <a:gd name="T19" fmla="*/ 46 h 169"/>
                  <a:gd name="T20" fmla="*/ 13 w 93"/>
                  <a:gd name="T21" fmla="*/ 58 h 169"/>
                  <a:gd name="T22" fmla="*/ 6 w 93"/>
                  <a:gd name="T23" fmla="*/ 65 h 169"/>
                  <a:gd name="T24" fmla="*/ 0 w 93"/>
                  <a:gd name="T25" fmla="*/ 76 h 169"/>
                  <a:gd name="T26" fmla="*/ 6 w 93"/>
                  <a:gd name="T27" fmla="*/ 85 h 169"/>
                  <a:gd name="T28" fmla="*/ 14 w 93"/>
                  <a:gd name="T29" fmla="*/ 88 h 169"/>
                  <a:gd name="T30" fmla="*/ 11 w 93"/>
                  <a:gd name="T31" fmla="*/ 99 h 169"/>
                  <a:gd name="T32" fmla="*/ 22 w 93"/>
                  <a:gd name="T33" fmla="*/ 105 h 169"/>
                  <a:gd name="T34" fmla="*/ 23 w 93"/>
                  <a:gd name="T35" fmla="*/ 122 h 169"/>
                  <a:gd name="T36" fmla="*/ 31 w 93"/>
                  <a:gd name="T37" fmla="*/ 132 h 169"/>
                  <a:gd name="T38" fmla="*/ 34 w 93"/>
                  <a:gd name="T39" fmla="*/ 141 h 169"/>
                  <a:gd name="T40" fmla="*/ 40 w 93"/>
                  <a:gd name="T41" fmla="*/ 152 h 169"/>
                  <a:gd name="T42" fmla="*/ 41 w 93"/>
                  <a:gd name="T43" fmla="*/ 169 h 169"/>
                  <a:gd name="T44" fmla="*/ 54 w 93"/>
                  <a:gd name="T45" fmla="*/ 157 h 169"/>
                  <a:gd name="T46" fmla="*/ 58 w 93"/>
                  <a:gd name="T47" fmla="*/ 148 h 169"/>
                  <a:gd name="T48" fmla="*/ 63 w 93"/>
                  <a:gd name="T49" fmla="*/ 145 h 169"/>
                  <a:gd name="T50" fmla="*/ 70 w 93"/>
                  <a:gd name="T51" fmla="*/ 145 h 169"/>
                  <a:gd name="T52" fmla="*/ 73 w 93"/>
                  <a:gd name="T53" fmla="*/ 134 h 169"/>
                  <a:gd name="T54" fmla="*/ 72 w 93"/>
                  <a:gd name="T55" fmla="*/ 117 h 169"/>
                  <a:gd name="T56" fmla="*/ 67 w 93"/>
                  <a:gd name="T57" fmla="*/ 113 h 169"/>
                  <a:gd name="T58" fmla="*/ 57 w 93"/>
                  <a:gd name="T59" fmla="*/ 99 h 169"/>
                  <a:gd name="T60" fmla="*/ 54 w 93"/>
                  <a:gd name="T61" fmla="*/ 82 h 169"/>
                  <a:gd name="T62" fmla="*/ 43 w 93"/>
                  <a:gd name="T63" fmla="*/ 72 h 169"/>
                  <a:gd name="T64" fmla="*/ 51 w 93"/>
                  <a:gd name="T65" fmla="*/ 75 h 169"/>
                  <a:gd name="T66" fmla="*/ 70 w 93"/>
                  <a:gd name="T67" fmla="*/ 73 h 169"/>
                  <a:gd name="T68" fmla="*/ 61 w 93"/>
                  <a:gd name="T69" fmla="*/ 64 h 169"/>
                  <a:gd name="T70" fmla="*/ 82 w 93"/>
                  <a:gd name="T71" fmla="*/ 58 h 169"/>
                  <a:gd name="T72" fmla="*/ 85 w 93"/>
                  <a:gd name="T73" fmla="*/ 50 h 169"/>
                  <a:gd name="T74" fmla="*/ 91 w 93"/>
                  <a:gd name="T75" fmla="*/ 29 h 169"/>
                  <a:gd name="T76" fmla="*/ 93 w 93"/>
                  <a:gd name="T77" fmla="*/ 12 h 169"/>
                  <a:gd name="T78" fmla="*/ 82 w 93"/>
                  <a:gd name="T79" fmla="*/ 12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3" h="169">
                    <a:moveTo>
                      <a:pt x="82" y="12"/>
                    </a:moveTo>
                    <a:lnTo>
                      <a:pt x="76" y="15"/>
                    </a:lnTo>
                    <a:lnTo>
                      <a:pt x="67" y="9"/>
                    </a:lnTo>
                    <a:lnTo>
                      <a:pt x="54" y="9"/>
                    </a:lnTo>
                    <a:lnTo>
                      <a:pt x="49" y="11"/>
                    </a:lnTo>
                    <a:lnTo>
                      <a:pt x="49" y="6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8" y="3"/>
                    </a:lnTo>
                    <a:lnTo>
                      <a:pt x="34" y="2"/>
                    </a:lnTo>
                    <a:lnTo>
                      <a:pt x="23" y="2"/>
                    </a:lnTo>
                    <a:lnTo>
                      <a:pt x="20" y="11"/>
                    </a:lnTo>
                    <a:lnTo>
                      <a:pt x="19" y="15"/>
                    </a:lnTo>
                    <a:lnTo>
                      <a:pt x="22" y="23"/>
                    </a:lnTo>
                    <a:lnTo>
                      <a:pt x="14" y="27"/>
                    </a:lnTo>
                    <a:lnTo>
                      <a:pt x="8" y="27"/>
                    </a:lnTo>
                    <a:lnTo>
                      <a:pt x="10" y="35"/>
                    </a:lnTo>
                    <a:lnTo>
                      <a:pt x="14" y="38"/>
                    </a:lnTo>
                    <a:lnTo>
                      <a:pt x="14" y="41"/>
                    </a:lnTo>
                    <a:lnTo>
                      <a:pt x="19" y="46"/>
                    </a:lnTo>
                    <a:lnTo>
                      <a:pt x="17" y="52"/>
                    </a:lnTo>
                    <a:lnTo>
                      <a:pt x="13" y="58"/>
                    </a:lnTo>
                    <a:lnTo>
                      <a:pt x="14" y="59"/>
                    </a:lnTo>
                    <a:lnTo>
                      <a:pt x="6" y="65"/>
                    </a:lnTo>
                    <a:lnTo>
                      <a:pt x="6" y="72"/>
                    </a:lnTo>
                    <a:lnTo>
                      <a:pt x="0" y="76"/>
                    </a:lnTo>
                    <a:lnTo>
                      <a:pt x="6" y="76"/>
                    </a:lnTo>
                    <a:lnTo>
                      <a:pt x="6" y="85"/>
                    </a:lnTo>
                    <a:lnTo>
                      <a:pt x="17" y="85"/>
                    </a:lnTo>
                    <a:lnTo>
                      <a:pt x="14" y="88"/>
                    </a:lnTo>
                    <a:lnTo>
                      <a:pt x="11" y="94"/>
                    </a:lnTo>
                    <a:lnTo>
                      <a:pt x="11" y="99"/>
                    </a:lnTo>
                    <a:lnTo>
                      <a:pt x="14" y="105"/>
                    </a:lnTo>
                    <a:lnTo>
                      <a:pt x="22" y="105"/>
                    </a:lnTo>
                    <a:lnTo>
                      <a:pt x="22" y="119"/>
                    </a:lnTo>
                    <a:lnTo>
                      <a:pt x="23" y="122"/>
                    </a:lnTo>
                    <a:lnTo>
                      <a:pt x="19" y="128"/>
                    </a:lnTo>
                    <a:lnTo>
                      <a:pt x="31" y="132"/>
                    </a:lnTo>
                    <a:lnTo>
                      <a:pt x="32" y="138"/>
                    </a:lnTo>
                    <a:lnTo>
                      <a:pt x="34" y="141"/>
                    </a:lnTo>
                    <a:lnTo>
                      <a:pt x="34" y="141"/>
                    </a:lnTo>
                    <a:lnTo>
                      <a:pt x="40" y="152"/>
                    </a:lnTo>
                    <a:lnTo>
                      <a:pt x="38" y="160"/>
                    </a:lnTo>
                    <a:lnTo>
                      <a:pt x="41" y="169"/>
                    </a:lnTo>
                    <a:lnTo>
                      <a:pt x="54" y="169"/>
                    </a:lnTo>
                    <a:lnTo>
                      <a:pt x="54" y="157"/>
                    </a:lnTo>
                    <a:lnTo>
                      <a:pt x="57" y="152"/>
                    </a:lnTo>
                    <a:lnTo>
                      <a:pt x="58" y="148"/>
                    </a:lnTo>
                    <a:lnTo>
                      <a:pt x="63" y="146"/>
                    </a:lnTo>
                    <a:lnTo>
                      <a:pt x="63" y="145"/>
                    </a:lnTo>
                    <a:lnTo>
                      <a:pt x="64" y="143"/>
                    </a:lnTo>
                    <a:lnTo>
                      <a:pt x="70" y="145"/>
                    </a:lnTo>
                    <a:lnTo>
                      <a:pt x="73" y="140"/>
                    </a:lnTo>
                    <a:lnTo>
                      <a:pt x="73" y="134"/>
                    </a:lnTo>
                    <a:lnTo>
                      <a:pt x="76" y="122"/>
                    </a:lnTo>
                    <a:lnTo>
                      <a:pt x="72" y="117"/>
                    </a:lnTo>
                    <a:lnTo>
                      <a:pt x="67" y="117"/>
                    </a:lnTo>
                    <a:lnTo>
                      <a:pt x="67" y="113"/>
                    </a:lnTo>
                    <a:lnTo>
                      <a:pt x="64" y="103"/>
                    </a:lnTo>
                    <a:lnTo>
                      <a:pt x="57" y="99"/>
                    </a:lnTo>
                    <a:lnTo>
                      <a:pt x="54" y="88"/>
                    </a:lnTo>
                    <a:lnTo>
                      <a:pt x="54" y="82"/>
                    </a:lnTo>
                    <a:lnTo>
                      <a:pt x="43" y="73"/>
                    </a:lnTo>
                    <a:lnTo>
                      <a:pt x="43" y="72"/>
                    </a:lnTo>
                    <a:lnTo>
                      <a:pt x="49" y="70"/>
                    </a:lnTo>
                    <a:lnTo>
                      <a:pt x="51" y="75"/>
                    </a:lnTo>
                    <a:lnTo>
                      <a:pt x="60" y="76"/>
                    </a:lnTo>
                    <a:lnTo>
                      <a:pt x="70" y="73"/>
                    </a:lnTo>
                    <a:lnTo>
                      <a:pt x="63" y="69"/>
                    </a:lnTo>
                    <a:lnTo>
                      <a:pt x="61" y="64"/>
                    </a:lnTo>
                    <a:lnTo>
                      <a:pt x="73" y="58"/>
                    </a:lnTo>
                    <a:lnTo>
                      <a:pt x="82" y="58"/>
                    </a:lnTo>
                    <a:lnTo>
                      <a:pt x="81" y="52"/>
                    </a:lnTo>
                    <a:lnTo>
                      <a:pt x="85" y="50"/>
                    </a:lnTo>
                    <a:lnTo>
                      <a:pt x="85" y="40"/>
                    </a:lnTo>
                    <a:lnTo>
                      <a:pt x="91" y="29"/>
                    </a:lnTo>
                    <a:lnTo>
                      <a:pt x="93" y="21"/>
                    </a:lnTo>
                    <a:lnTo>
                      <a:pt x="93" y="12"/>
                    </a:lnTo>
                    <a:lnTo>
                      <a:pt x="91" y="9"/>
                    </a:lnTo>
                    <a:lnTo>
                      <a:pt x="82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2" name="Freeform 2359">
                <a:extLst>
                  <a:ext uri="{FF2B5EF4-FFF2-40B4-BE49-F238E27FC236}">
                    <a16:creationId xmlns:a16="http://schemas.microsoft.com/office/drawing/2014/main" id="{2F80DD1C-2E73-4716-BCAA-C08029FF3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081"/>
                <a:ext cx="46" cy="84"/>
              </a:xfrm>
              <a:custGeom>
                <a:avLst/>
                <a:gdLst>
                  <a:gd name="T0" fmla="*/ 91 w 93"/>
                  <a:gd name="T1" fmla="*/ 9 h 169"/>
                  <a:gd name="T2" fmla="*/ 93 w 93"/>
                  <a:gd name="T3" fmla="*/ 21 h 169"/>
                  <a:gd name="T4" fmla="*/ 85 w 93"/>
                  <a:gd name="T5" fmla="*/ 40 h 169"/>
                  <a:gd name="T6" fmla="*/ 81 w 93"/>
                  <a:gd name="T7" fmla="*/ 52 h 169"/>
                  <a:gd name="T8" fmla="*/ 73 w 93"/>
                  <a:gd name="T9" fmla="*/ 58 h 169"/>
                  <a:gd name="T10" fmla="*/ 63 w 93"/>
                  <a:gd name="T11" fmla="*/ 69 h 169"/>
                  <a:gd name="T12" fmla="*/ 60 w 93"/>
                  <a:gd name="T13" fmla="*/ 76 h 169"/>
                  <a:gd name="T14" fmla="*/ 49 w 93"/>
                  <a:gd name="T15" fmla="*/ 70 h 169"/>
                  <a:gd name="T16" fmla="*/ 43 w 93"/>
                  <a:gd name="T17" fmla="*/ 73 h 169"/>
                  <a:gd name="T18" fmla="*/ 54 w 93"/>
                  <a:gd name="T19" fmla="*/ 88 h 169"/>
                  <a:gd name="T20" fmla="*/ 64 w 93"/>
                  <a:gd name="T21" fmla="*/ 103 h 169"/>
                  <a:gd name="T22" fmla="*/ 67 w 93"/>
                  <a:gd name="T23" fmla="*/ 117 h 169"/>
                  <a:gd name="T24" fmla="*/ 76 w 93"/>
                  <a:gd name="T25" fmla="*/ 122 h 169"/>
                  <a:gd name="T26" fmla="*/ 73 w 93"/>
                  <a:gd name="T27" fmla="*/ 140 h 169"/>
                  <a:gd name="T28" fmla="*/ 64 w 93"/>
                  <a:gd name="T29" fmla="*/ 143 h 169"/>
                  <a:gd name="T30" fmla="*/ 63 w 93"/>
                  <a:gd name="T31" fmla="*/ 146 h 169"/>
                  <a:gd name="T32" fmla="*/ 57 w 93"/>
                  <a:gd name="T33" fmla="*/ 152 h 169"/>
                  <a:gd name="T34" fmla="*/ 54 w 93"/>
                  <a:gd name="T35" fmla="*/ 169 h 169"/>
                  <a:gd name="T36" fmla="*/ 38 w 93"/>
                  <a:gd name="T37" fmla="*/ 160 h 169"/>
                  <a:gd name="T38" fmla="*/ 34 w 93"/>
                  <a:gd name="T39" fmla="*/ 141 h 169"/>
                  <a:gd name="T40" fmla="*/ 32 w 93"/>
                  <a:gd name="T41" fmla="*/ 138 h 169"/>
                  <a:gd name="T42" fmla="*/ 19 w 93"/>
                  <a:gd name="T43" fmla="*/ 128 h 169"/>
                  <a:gd name="T44" fmla="*/ 22 w 93"/>
                  <a:gd name="T45" fmla="*/ 119 h 169"/>
                  <a:gd name="T46" fmla="*/ 14 w 93"/>
                  <a:gd name="T47" fmla="*/ 105 h 169"/>
                  <a:gd name="T48" fmla="*/ 11 w 93"/>
                  <a:gd name="T49" fmla="*/ 94 h 169"/>
                  <a:gd name="T50" fmla="*/ 17 w 93"/>
                  <a:gd name="T51" fmla="*/ 85 h 169"/>
                  <a:gd name="T52" fmla="*/ 6 w 93"/>
                  <a:gd name="T53" fmla="*/ 76 h 169"/>
                  <a:gd name="T54" fmla="*/ 6 w 93"/>
                  <a:gd name="T55" fmla="*/ 72 h 169"/>
                  <a:gd name="T56" fmla="*/ 14 w 93"/>
                  <a:gd name="T57" fmla="*/ 59 h 169"/>
                  <a:gd name="T58" fmla="*/ 17 w 93"/>
                  <a:gd name="T59" fmla="*/ 52 h 169"/>
                  <a:gd name="T60" fmla="*/ 14 w 93"/>
                  <a:gd name="T61" fmla="*/ 41 h 169"/>
                  <a:gd name="T62" fmla="*/ 10 w 93"/>
                  <a:gd name="T63" fmla="*/ 35 h 169"/>
                  <a:gd name="T64" fmla="*/ 14 w 93"/>
                  <a:gd name="T65" fmla="*/ 27 h 169"/>
                  <a:gd name="T66" fmla="*/ 19 w 93"/>
                  <a:gd name="T67" fmla="*/ 15 h 169"/>
                  <a:gd name="T68" fmla="*/ 23 w 93"/>
                  <a:gd name="T69" fmla="*/ 2 h 169"/>
                  <a:gd name="T70" fmla="*/ 38 w 93"/>
                  <a:gd name="T71" fmla="*/ 3 h 169"/>
                  <a:gd name="T72" fmla="*/ 41 w 93"/>
                  <a:gd name="T73" fmla="*/ 0 h 169"/>
                  <a:gd name="T74" fmla="*/ 49 w 93"/>
                  <a:gd name="T75" fmla="*/ 11 h 169"/>
                  <a:gd name="T76" fmla="*/ 67 w 93"/>
                  <a:gd name="T77" fmla="*/ 9 h 169"/>
                  <a:gd name="T78" fmla="*/ 82 w 93"/>
                  <a:gd name="T79" fmla="*/ 12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3" h="169">
                    <a:moveTo>
                      <a:pt x="82" y="12"/>
                    </a:moveTo>
                    <a:lnTo>
                      <a:pt x="91" y="9"/>
                    </a:lnTo>
                    <a:lnTo>
                      <a:pt x="93" y="12"/>
                    </a:lnTo>
                    <a:lnTo>
                      <a:pt x="93" y="21"/>
                    </a:lnTo>
                    <a:lnTo>
                      <a:pt x="91" y="29"/>
                    </a:lnTo>
                    <a:lnTo>
                      <a:pt x="85" y="40"/>
                    </a:lnTo>
                    <a:lnTo>
                      <a:pt x="85" y="50"/>
                    </a:lnTo>
                    <a:lnTo>
                      <a:pt x="81" y="52"/>
                    </a:lnTo>
                    <a:lnTo>
                      <a:pt x="82" y="58"/>
                    </a:lnTo>
                    <a:lnTo>
                      <a:pt x="73" y="58"/>
                    </a:lnTo>
                    <a:lnTo>
                      <a:pt x="61" y="64"/>
                    </a:lnTo>
                    <a:lnTo>
                      <a:pt x="63" y="69"/>
                    </a:lnTo>
                    <a:lnTo>
                      <a:pt x="70" y="73"/>
                    </a:lnTo>
                    <a:lnTo>
                      <a:pt x="60" y="76"/>
                    </a:lnTo>
                    <a:lnTo>
                      <a:pt x="51" y="75"/>
                    </a:lnTo>
                    <a:lnTo>
                      <a:pt x="49" y="70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54" y="82"/>
                    </a:lnTo>
                    <a:lnTo>
                      <a:pt x="54" y="88"/>
                    </a:lnTo>
                    <a:lnTo>
                      <a:pt x="57" y="99"/>
                    </a:lnTo>
                    <a:lnTo>
                      <a:pt x="64" y="103"/>
                    </a:lnTo>
                    <a:lnTo>
                      <a:pt x="67" y="113"/>
                    </a:lnTo>
                    <a:lnTo>
                      <a:pt x="67" y="117"/>
                    </a:lnTo>
                    <a:lnTo>
                      <a:pt x="72" y="117"/>
                    </a:lnTo>
                    <a:lnTo>
                      <a:pt x="76" y="122"/>
                    </a:lnTo>
                    <a:lnTo>
                      <a:pt x="73" y="134"/>
                    </a:lnTo>
                    <a:lnTo>
                      <a:pt x="73" y="140"/>
                    </a:lnTo>
                    <a:lnTo>
                      <a:pt x="70" y="145"/>
                    </a:lnTo>
                    <a:lnTo>
                      <a:pt x="64" y="143"/>
                    </a:lnTo>
                    <a:lnTo>
                      <a:pt x="63" y="145"/>
                    </a:lnTo>
                    <a:lnTo>
                      <a:pt x="63" y="146"/>
                    </a:lnTo>
                    <a:lnTo>
                      <a:pt x="58" y="148"/>
                    </a:lnTo>
                    <a:lnTo>
                      <a:pt x="57" y="152"/>
                    </a:lnTo>
                    <a:lnTo>
                      <a:pt x="54" y="157"/>
                    </a:lnTo>
                    <a:lnTo>
                      <a:pt x="54" y="169"/>
                    </a:lnTo>
                    <a:lnTo>
                      <a:pt x="41" y="169"/>
                    </a:lnTo>
                    <a:lnTo>
                      <a:pt x="38" y="160"/>
                    </a:lnTo>
                    <a:lnTo>
                      <a:pt x="40" y="152"/>
                    </a:lnTo>
                    <a:lnTo>
                      <a:pt x="34" y="141"/>
                    </a:lnTo>
                    <a:lnTo>
                      <a:pt x="34" y="141"/>
                    </a:lnTo>
                    <a:lnTo>
                      <a:pt x="32" y="138"/>
                    </a:lnTo>
                    <a:lnTo>
                      <a:pt x="31" y="132"/>
                    </a:lnTo>
                    <a:lnTo>
                      <a:pt x="19" y="128"/>
                    </a:lnTo>
                    <a:lnTo>
                      <a:pt x="23" y="122"/>
                    </a:lnTo>
                    <a:lnTo>
                      <a:pt x="22" y="119"/>
                    </a:lnTo>
                    <a:lnTo>
                      <a:pt x="22" y="105"/>
                    </a:lnTo>
                    <a:lnTo>
                      <a:pt x="14" y="105"/>
                    </a:lnTo>
                    <a:lnTo>
                      <a:pt x="11" y="99"/>
                    </a:lnTo>
                    <a:lnTo>
                      <a:pt x="11" y="94"/>
                    </a:lnTo>
                    <a:lnTo>
                      <a:pt x="14" y="88"/>
                    </a:lnTo>
                    <a:lnTo>
                      <a:pt x="17" y="85"/>
                    </a:lnTo>
                    <a:lnTo>
                      <a:pt x="6" y="85"/>
                    </a:lnTo>
                    <a:lnTo>
                      <a:pt x="6" y="76"/>
                    </a:lnTo>
                    <a:lnTo>
                      <a:pt x="0" y="76"/>
                    </a:lnTo>
                    <a:lnTo>
                      <a:pt x="6" y="72"/>
                    </a:lnTo>
                    <a:lnTo>
                      <a:pt x="6" y="65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7" y="52"/>
                    </a:lnTo>
                    <a:lnTo>
                      <a:pt x="19" y="46"/>
                    </a:lnTo>
                    <a:lnTo>
                      <a:pt x="14" y="41"/>
                    </a:lnTo>
                    <a:lnTo>
                      <a:pt x="14" y="38"/>
                    </a:lnTo>
                    <a:lnTo>
                      <a:pt x="10" y="35"/>
                    </a:lnTo>
                    <a:lnTo>
                      <a:pt x="8" y="27"/>
                    </a:lnTo>
                    <a:lnTo>
                      <a:pt x="14" y="27"/>
                    </a:lnTo>
                    <a:lnTo>
                      <a:pt x="22" y="23"/>
                    </a:lnTo>
                    <a:lnTo>
                      <a:pt x="19" y="15"/>
                    </a:lnTo>
                    <a:lnTo>
                      <a:pt x="20" y="11"/>
                    </a:lnTo>
                    <a:lnTo>
                      <a:pt x="23" y="2"/>
                    </a:lnTo>
                    <a:lnTo>
                      <a:pt x="34" y="2"/>
                    </a:lnTo>
                    <a:lnTo>
                      <a:pt x="38" y="3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9" y="6"/>
                    </a:lnTo>
                    <a:lnTo>
                      <a:pt x="49" y="11"/>
                    </a:lnTo>
                    <a:lnTo>
                      <a:pt x="54" y="9"/>
                    </a:lnTo>
                    <a:lnTo>
                      <a:pt x="67" y="9"/>
                    </a:lnTo>
                    <a:lnTo>
                      <a:pt x="76" y="15"/>
                    </a:lnTo>
                    <a:lnTo>
                      <a:pt x="82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3" name="Freeform 2360">
                <a:extLst>
                  <a:ext uri="{FF2B5EF4-FFF2-40B4-BE49-F238E27FC236}">
                    <a16:creationId xmlns:a16="http://schemas.microsoft.com/office/drawing/2014/main" id="{BE48F88D-8CEB-C60C-5C36-B5761BFF4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081"/>
                <a:ext cx="46" cy="84"/>
              </a:xfrm>
              <a:custGeom>
                <a:avLst/>
                <a:gdLst>
                  <a:gd name="T0" fmla="*/ 91 w 93"/>
                  <a:gd name="T1" fmla="*/ 9 h 169"/>
                  <a:gd name="T2" fmla="*/ 93 w 93"/>
                  <a:gd name="T3" fmla="*/ 21 h 169"/>
                  <a:gd name="T4" fmla="*/ 85 w 93"/>
                  <a:gd name="T5" fmla="*/ 40 h 169"/>
                  <a:gd name="T6" fmla="*/ 81 w 93"/>
                  <a:gd name="T7" fmla="*/ 52 h 169"/>
                  <a:gd name="T8" fmla="*/ 73 w 93"/>
                  <a:gd name="T9" fmla="*/ 58 h 169"/>
                  <a:gd name="T10" fmla="*/ 63 w 93"/>
                  <a:gd name="T11" fmla="*/ 69 h 169"/>
                  <a:gd name="T12" fmla="*/ 60 w 93"/>
                  <a:gd name="T13" fmla="*/ 76 h 169"/>
                  <a:gd name="T14" fmla="*/ 49 w 93"/>
                  <a:gd name="T15" fmla="*/ 70 h 169"/>
                  <a:gd name="T16" fmla="*/ 43 w 93"/>
                  <a:gd name="T17" fmla="*/ 73 h 169"/>
                  <a:gd name="T18" fmla="*/ 54 w 93"/>
                  <a:gd name="T19" fmla="*/ 88 h 169"/>
                  <a:gd name="T20" fmla="*/ 64 w 93"/>
                  <a:gd name="T21" fmla="*/ 103 h 169"/>
                  <a:gd name="T22" fmla="*/ 67 w 93"/>
                  <a:gd name="T23" fmla="*/ 117 h 169"/>
                  <a:gd name="T24" fmla="*/ 76 w 93"/>
                  <a:gd name="T25" fmla="*/ 122 h 169"/>
                  <a:gd name="T26" fmla="*/ 73 w 93"/>
                  <a:gd name="T27" fmla="*/ 140 h 169"/>
                  <a:gd name="T28" fmla="*/ 64 w 93"/>
                  <a:gd name="T29" fmla="*/ 143 h 169"/>
                  <a:gd name="T30" fmla="*/ 63 w 93"/>
                  <a:gd name="T31" fmla="*/ 146 h 169"/>
                  <a:gd name="T32" fmla="*/ 57 w 93"/>
                  <a:gd name="T33" fmla="*/ 152 h 169"/>
                  <a:gd name="T34" fmla="*/ 54 w 93"/>
                  <a:gd name="T35" fmla="*/ 169 h 169"/>
                  <a:gd name="T36" fmla="*/ 38 w 93"/>
                  <a:gd name="T37" fmla="*/ 160 h 169"/>
                  <a:gd name="T38" fmla="*/ 34 w 93"/>
                  <a:gd name="T39" fmla="*/ 141 h 169"/>
                  <a:gd name="T40" fmla="*/ 32 w 93"/>
                  <a:gd name="T41" fmla="*/ 138 h 169"/>
                  <a:gd name="T42" fmla="*/ 19 w 93"/>
                  <a:gd name="T43" fmla="*/ 128 h 169"/>
                  <a:gd name="T44" fmla="*/ 22 w 93"/>
                  <a:gd name="T45" fmla="*/ 119 h 169"/>
                  <a:gd name="T46" fmla="*/ 14 w 93"/>
                  <a:gd name="T47" fmla="*/ 105 h 169"/>
                  <a:gd name="T48" fmla="*/ 11 w 93"/>
                  <a:gd name="T49" fmla="*/ 94 h 169"/>
                  <a:gd name="T50" fmla="*/ 17 w 93"/>
                  <a:gd name="T51" fmla="*/ 85 h 169"/>
                  <a:gd name="T52" fmla="*/ 6 w 93"/>
                  <a:gd name="T53" fmla="*/ 76 h 169"/>
                  <a:gd name="T54" fmla="*/ 6 w 93"/>
                  <a:gd name="T55" fmla="*/ 72 h 169"/>
                  <a:gd name="T56" fmla="*/ 14 w 93"/>
                  <a:gd name="T57" fmla="*/ 59 h 169"/>
                  <a:gd name="T58" fmla="*/ 17 w 93"/>
                  <a:gd name="T59" fmla="*/ 52 h 169"/>
                  <a:gd name="T60" fmla="*/ 14 w 93"/>
                  <a:gd name="T61" fmla="*/ 41 h 169"/>
                  <a:gd name="T62" fmla="*/ 10 w 93"/>
                  <a:gd name="T63" fmla="*/ 35 h 169"/>
                  <a:gd name="T64" fmla="*/ 14 w 93"/>
                  <a:gd name="T65" fmla="*/ 27 h 169"/>
                  <a:gd name="T66" fmla="*/ 19 w 93"/>
                  <a:gd name="T67" fmla="*/ 15 h 169"/>
                  <a:gd name="T68" fmla="*/ 23 w 93"/>
                  <a:gd name="T69" fmla="*/ 2 h 169"/>
                  <a:gd name="T70" fmla="*/ 38 w 93"/>
                  <a:gd name="T71" fmla="*/ 3 h 169"/>
                  <a:gd name="T72" fmla="*/ 41 w 93"/>
                  <a:gd name="T73" fmla="*/ 0 h 169"/>
                  <a:gd name="T74" fmla="*/ 49 w 93"/>
                  <a:gd name="T75" fmla="*/ 11 h 169"/>
                  <a:gd name="T76" fmla="*/ 67 w 93"/>
                  <a:gd name="T77" fmla="*/ 9 h 169"/>
                  <a:gd name="T78" fmla="*/ 82 w 93"/>
                  <a:gd name="T79" fmla="*/ 12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3" h="169">
                    <a:moveTo>
                      <a:pt x="82" y="12"/>
                    </a:moveTo>
                    <a:lnTo>
                      <a:pt x="91" y="9"/>
                    </a:lnTo>
                    <a:lnTo>
                      <a:pt x="93" y="12"/>
                    </a:lnTo>
                    <a:lnTo>
                      <a:pt x="93" y="21"/>
                    </a:lnTo>
                    <a:lnTo>
                      <a:pt x="91" y="29"/>
                    </a:lnTo>
                    <a:lnTo>
                      <a:pt x="85" y="40"/>
                    </a:lnTo>
                    <a:lnTo>
                      <a:pt x="85" y="50"/>
                    </a:lnTo>
                    <a:lnTo>
                      <a:pt x="81" y="52"/>
                    </a:lnTo>
                    <a:lnTo>
                      <a:pt x="82" y="58"/>
                    </a:lnTo>
                    <a:lnTo>
                      <a:pt x="73" y="58"/>
                    </a:lnTo>
                    <a:lnTo>
                      <a:pt x="61" y="64"/>
                    </a:lnTo>
                    <a:lnTo>
                      <a:pt x="63" y="69"/>
                    </a:lnTo>
                    <a:lnTo>
                      <a:pt x="70" y="73"/>
                    </a:lnTo>
                    <a:lnTo>
                      <a:pt x="60" y="76"/>
                    </a:lnTo>
                    <a:lnTo>
                      <a:pt x="51" y="75"/>
                    </a:lnTo>
                    <a:lnTo>
                      <a:pt x="49" y="70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54" y="82"/>
                    </a:lnTo>
                    <a:lnTo>
                      <a:pt x="54" y="88"/>
                    </a:lnTo>
                    <a:lnTo>
                      <a:pt x="57" y="99"/>
                    </a:lnTo>
                    <a:lnTo>
                      <a:pt x="64" y="103"/>
                    </a:lnTo>
                    <a:lnTo>
                      <a:pt x="67" y="113"/>
                    </a:lnTo>
                    <a:lnTo>
                      <a:pt x="67" y="117"/>
                    </a:lnTo>
                    <a:lnTo>
                      <a:pt x="72" y="117"/>
                    </a:lnTo>
                    <a:lnTo>
                      <a:pt x="76" y="122"/>
                    </a:lnTo>
                    <a:lnTo>
                      <a:pt x="73" y="134"/>
                    </a:lnTo>
                    <a:lnTo>
                      <a:pt x="73" y="140"/>
                    </a:lnTo>
                    <a:lnTo>
                      <a:pt x="70" y="145"/>
                    </a:lnTo>
                    <a:lnTo>
                      <a:pt x="64" y="143"/>
                    </a:lnTo>
                    <a:lnTo>
                      <a:pt x="63" y="145"/>
                    </a:lnTo>
                    <a:lnTo>
                      <a:pt x="63" y="146"/>
                    </a:lnTo>
                    <a:lnTo>
                      <a:pt x="58" y="148"/>
                    </a:lnTo>
                    <a:lnTo>
                      <a:pt x="57" y="152"/>
                    </a:lnTo>
                    <a:lnTo>
                      <a:pt x="54" y="157"/>
                    </a:lnTo>
                    <a:lnTo>
                      <a:pt x="54" y="169"/>
                    </a:lnTo>
                    <a:lnTo>
                      <a:pt x="41" y="169"/>
                    </a:lnTo>
                    <a:lnTo>
                      <a:pt x="38" y="160"/>
                    </a:lnTo>
                    <a:lnTo>
                      <a:pt x="40" y="152"/>
                    </a:lnTo>
                    <a:lnTo>
                      <a:pt x="34" y="141"/>
                    </a:lnTo>
                    <a:lnTo>
                      <a:pt x="34" y="141"/>
                    </a:lnTo>
                    <a:lnTo>
                      <a:pt x="32" y="138"/>
                    </a:lnTo>
                    <a:lnTo>
                      <a:pt x="31" y="132"/>
                    </a:lnTo>
                    <a:lnTo>
                      <a:pt x="19" y="128"/>
                    </a:lnTo>
                    <a:lnTo>
                      <a:pt x="23" y="122"/>
                    </a:lnTo>
                    <a:lnTo>
                      <a:pt x="22" y="119"/>
                    </a:lnTo>
                    <a:lnTo>
                      <a:pt x="22" y="105"/>
                    </a:lnTo>
                    <a:lnTo>
                      <a:pt x="14" y="105"/>
                    </a:lnTo>
                    <a:lnTo>
                      <a:pt x="11" y="99"/>
                    </a:lnTo>
                    <a:lnTo>
                      <a:pt x="11" y="94"/>
                    </a:lnTo>
                    <a:lnTo>
                      <a:pt x="14" y="88"/>
                    </a:lnTo>
                    <a:lnTo>
                      <a:pt x="17" y="85"/>
                    </a:lnTo>
                    <a:lnTo>
                      <a:pt x="6" y="85"/>
                    </a:lnTo>
                    <a:lnTo>
                      <a:pt x="6" y="76"/>
                    </a:lnTo>
                    <a:lnTo>
                      <a:pt x="0" y="76"/>
                    </a:lnTo>
                    <a:lnTo>
                      <a:pt x="6" y="72"/>
                    </a:lnTo>
                    <a:lnTo>
                      <a:pt x="6" y="65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7" y="52"/>
                    </a:lnTo>
                    <a:lnTo>
                      <a:pt x="19" y="46"/>
                    </a:lnTo>
                    <a:lnTo>
                      <a:pt x="14" y="41"/>
                    </a:lnTo>
                    <a:lnTo>
                      <a:pt x="14" y="38"/>
                    </a:lnTo>
                    <a:lnTo>
                      <a:pt x="10" y="35"/>
                    </a:lnTo>
                    <a:lnTo>
                      <a:pt x="8" y="27"/>
                    </a:lnTo>
                    <a:lnTo>
                      <a:pt x="14" y="27"/>
                    </a:lnTo>
                    <a:lnTo>
                      <a:pt x="22" y="23"/>
                    </a:lnTo>
                    <a:lnTo>
                      <a:pt x="19" y="15"/>
                    </a:lnTo>
                    <a:lnTo>
                      <a:pt x="20" y="11"/>
                    </a:lnTo>
                    <a:lnTo>
                      <a:pt x="23" y="2"/>
                    </a:lnTo>
                    <a:lnTo>
                      <a:pt x="34" y="2"/>
                    </a:lnTo>
                    <a:lnTo>
                      <a:pt x="38" y="3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9" y="6"/>
                    </a:lnTo>
                    <a:lnTo>
                      <a:pt x="49" y="11"/>
                    </a:lnTo>
                    <a:lnTo>
                      <a:pt x="54" y="9"/>
                    </a:lnTo>
                    <a:lnTo>
                      <a:pt x="67" y="9"/>
                    </a:lnTo>
                    <a:lnTo>
                      <a:pt x="76" y="15"/>
                    </a:lnTo>
                    <a:lnTo>
                      <a:pt x="82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4" name="Freeform 2361">
                <a:extLst>
                  <a:ext uri="{FF2B5EF4-FFF2-40B4-BE49-F238E27FC236}">
                    <a16:creationId xmlns:a16="http://schemas.microsoft.com/office/drawing/2014/main" id="{FB379EAF-5210-1703-A47A-CCEF85AA4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164"/>
                <a:ext cx="59" cy="40"/>
              </a:xfrm>
              <a:custGeom>
                <a:avLst/>
                <a:gdLst>
                  <a:gd name="T0" fmla="*/ 3 w 116"/>
                  <a:gd name="T1" fmla="*/ 58 h 79"/>
                  <a:gd name="T2" fmla="*/ 3 w 116"/>
                  <a:gd name="T3" fmla="*/ 64 h 79"/>
                  <a:gd name="T4" fmla="*/ 6 w 116"/>
                  <a:gd name="T5" fmla="*/ 70 h 79"/>
                  <a:gd name="T6" fmla="*/ 16 w 116"/>
                  <a:gd name="T7" fmla="*/ 69 h 79"/>
                  <a:gd name="T8" fmla="*/ 28 w 116"/>
                  <a:gd name="T9" fmla="*/ 70 h 79"/>
                  <a:gd name="T10" fmla="*/ 33 w 116"/>
                  <a:gd name="T11" fmla="*/ 69 h 79"/>
                  <a:gd name="T12" fmla="*/ 41 w 116"/>
                  <a:gd name="T13" fmla="*/ 69 h 79"/>
                  <a:gd name="T14" fmla="*/ 48 w 116"/>
                  <a:gd name="T15" fmla="*/ 76 h 79"/>
                  <a:gd name="T16" fmla="*/ 56 w 116"/>
                  <a:gd name="T17" fmla="*/ 70 h 79"/>
                  <a:gd name="T18" fmla="*/ 54 w 116"/>
                  <a:gd name="T19" fmla="*/ 75 h 79"/>
                  <a:gd name="T20" fmla="*/ 57 w 116"/>
                  <a:gd name="T21" fmla="*/ 79 h 79"/>
                  <a:gd name="T22" fmla="*/ 78 w 116"/>
                  <a:gd name="T23" fmla="*/ 79 h 79"/>
                  <a:gd name="T24" fmla="*/ 83 w 116"/>
                  <a:gd name="T25" fmla="*/ 79 h 79"/>
                  <a:gd name="T26" fmla="*/ 89 w 116"/>
                  <a:gd name="T27" fmla="*/ 73 h 79"/>
                  <a:gd name="T28" fmla="*/ 95 w 116"/>
                  <a:gd name="T29" fmla="*/ 78 h 79"/>
                  <a:gd name="T30" fmla="*/ 101 w 116"/>
                  <a:gd name="T31" fmla="*/ 76 h 79"/>
                  <a:gd name="T32" fmla="*/ 106 w 116"/>
                  <a:gd name="T33" fmla="*/ 72 h 79"/>
                  <a:gd name="T34" fmla="*/ 106 w 116"/>
                  <a:gd name="T35" fmla="*/ 67 h 79"/>
                  <a:gd name="T36" fmla="*/ 112 w 116"/>
                  <a:gd name="T37" fmla="*/ 66 h 79"/>
                  <a:gd name="T38" fmla="*/ 116 w 116"/>
                  <a:gd name="T39" fmla="*/ 54 h 79"/>
                  <a:gd name="T40" fmla="*/ 112 w 116"/>
                  <a:gd name="T41" fmla="*/ 49 h 79"/>
                  <a:gd name="T42" fmla="*/ 107 w 116"/>
                  <a:gd name="T43" fmla="*/ 50 h 79"/>
                  <a:gd name="T44" fmla="*/ 106 w 116"/>
                  <a:gd name="T45" fmla="*/ 43 h 79"/>
                  <a:gd name="T46" fmla="*/ 101 w 116"/>
                  <a:gd name="T47" fmla="*/ 40 h 79"/>
                  <a:gd name="T48" fmla="*/ 100 w 116"/>
                  <a:gd name="T49" fmla="*/ 34 h 79"/>
                  <a:gd name="T50" fmla="*/ 97 w 116"/>
                  <a:gd name="T51" fmla="*/ 28 h 79"/>
                  <a:gd name="T52" fmla="*/ 103 w 116"/>
                  <a:gd name="T53" fmla="*/ 23 h 79"/>
                  <a:gd name="T54" fmla="*/ 103 w 116"/>
                  <a:gd name="T55" fmla="*/ 17 h 79"/>
                  <a:gd name="T56" fmla="*/ 106 w 116"/>
                  <a:gd name="T57" fmla="*/ 12 h 79"/>
                  <a:gd name="T58" fmla="*/ 103 w 116"/>
                  <a:gd name="T59" fmla="*/ 8 h 79"/>
                  <a:gd name="T60" fmla="*/ 94 w 116"/>
                  <a:gd name="T61" fmla="*/ 0 h 79"/>
                  <a:gd name="T62" fmla="*/ 88 w 116"/>
                  <a:gd name="T63" fmla="*/ 5 h 79"/>
                  <a:gd name="T64" fmla="*/ 83 w 116"/>
                  <a:gd name="T65" fmla="*/ 12 h 79"/>
                  <a:gd name="T66" fmla="*/ 85 w 116"/>
                  <a:gd name="T67" fmla="*/ 20 h 79"/>
                  <a:gd name="T68" fmla="*/ 77 w 116"/>
                  <a:gd name="T69" fmla="*/ 22 h 79"/>
                  <a:gd name="T70" fmla="*/ 68 w 116"/>
                  <a:gd name="T71" fmla="*/ 19 h 79"/>
                  <a:gd name="T72" fmla="*/ 69 w 116"/>
                  <a:gd name="T73" fmla="*/ 25 h 79"/>
                  <a:gd name="T74" fmla="*/ 69 w 116"/>
                  <a:gd name="T75" fmla="*/ 29 h 79"/>
                  <a:gd name="T76" fmla="*/ 72 w 116"/>
                  <a:gd name="T77" fmla="*/ 38 h 79"/>
                  <a:gd name="T78" fmla="*/ 66 w 116"/>
                  <a:gd name="T79" fmla="*/ 44 h 79"/>
                  <a:gd name="T80" fmla="*/ 66 w 116"/>
                  <a:gd name="T81" fmla="*/ 52 h 79"/>
                  <a:gd name="T82" fmla="*/ 63 w 116"/>
                  <a:gd name="T83" fmla="*/ 55 h 79"/>
                  <a:gd name="T84" fmla="*/ 56 w 116"/>
                  <a:gd name="T85" fmla="*/ 54 h 79"/>
                  <a:gd name="T86" fmla="*/ 50 w 116"/>
                  <a:gd name="T87" fmla="*/ 57 h 79"/>
                  <a:gd name="T88" fmla="*/ 54 w 116"/>
                  <a:gd name="T89" fmla="*/ 66 h 79"/>
                  <a:gd name="T90" fmla="*/ 42 w 116"/>
                  <a:gd name="T91" fmla="*/ 66 h 79"/>
                  <a:gd name="T92" fmla="*/ 39 w 116"/>
                  <a:gd name="T93" fmla="*/ 64 h 79"/>
                  <a:gd name="T94" fmla="*/ 39 w 116"/>
                  <a:gd name="T95" fmla="*/ 55 h 79"/>
                  <a:gd name="T96" fmla="*/ 33 w 116"/>
                  <a:gd name="T97" fmla="*/ 52 h 79"/>
                  <a:gd name="T98" fmla="*/ 30 w 116"/>
                  <a:gd name="T99" fmla="*/ 47 h 79"/>
                  <a:gd name="T100" fmla="*/ 24 w 116"/>
                  <a:gd name="T101" fmla="*/ 49 h 79"/>
                  <a:gd name="T102" fmla="*/ 16 w 116"/>
                  <a:gd name="T103" fmla="*/ 44 h 79"/>
                  <a:gd name="T104" fmla="*/ 13 w 116"/>
                  <a:gd name="T105" fmla="*/ 47 h 79"/>
                  <a:gd name="T106" fmla="*/ 9 w 116"/>
                  <a:gd name="T107" fmla="*/ 44 h 79"/>
                  <a:gd name="T108" fmla="*/ 0 w 116"/>
                  <a:gd name="T109" fmla="*/ 49 h 79"/>
                  <a:gd name="T110" fmla="*/ 0 w 116"/>
                  <a:gd name="T111" fmla="*/ 54 h 79"/>
                  <a:gd name="T112" fmla="*/ 3 w 116"/>
                  <a:gd name="T113" fmla="*/ 5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6" h="79">
                    <a:moveTo>
                      <a:pt x="3" y="58"/>
                    </a:moveTo>
                    <a:lnTo>
                      <a:pt x="3" y="64"/>
                    </a:lnTo>
                    <a:lnTo>
                      <a:pt x="6" y="70"/>
                    </a:lnTo>
                    <a:lnTo>
                      <a:pt x="16" y="69"/>
                    </a:lnTo>
                    <a:lnTo>
                      <a:pt x="28" y="70"/>
                    </a:lnTo>
                    <a:lnTo>
                      <a:pt x="33" y="69"/>
                    </a:lnTo>
                    <a:lnTo>
                      <a:pt x="41" y="69"/>
                    </a:lnTo>
                    <a:lnTo>
                      <a:pt x="48" y="76"/>
                    </a:lnTo>
                    <a:lnTo>
                      <a:pt x="56" y="70"/>
                    </a:lnTo>
                    <a:lnTo>
                      <a:pt x="54" y="75"/>
                    </a:lnTo>
                    <a:lnTo>
                      <a:pt x="57" y="79"/>
                    </a:lnTo>
                    <a:lnTo>
                      <a:pt x="78" y="79"/>
                    </a:lnTo>
                    <a:lnTo>
                      <a:pt x="83" y="79"/>
                    </a:lnTo>
                    <a:lnTo>
                      <a:pt x="89" y="73"/>
                    </a:lnTo>
                    <a:lnTo>
                      <a:pt x="95" y="78"/>
                    </a:lnTo>
                    <a:lnTo>
                      <a:pt x="101" y="76"/>
                    </a:lnTo>
                    <a:lnTo>
                      <a:pt x="106" y="72"/>
                    </a:lnTo>
                    <a:lnTo>
                      <a:pt x="106" y="67"/>
                    </a:lnTo>
                    <a:lnTo>
                      <a:pt x="112" y="66"/>
                    </a:lnTo>
                    <a:lnTo>
                      <a:pt x="116" y="54"/>
                    </a:lnTo>
                    <a:lnTo>
                      <a:pt x="112" y="49"/>
                    </a:lnTo>
                    <a:lnTo>
                      <a:pt x="107" y="50"/>
                    </a:lnTo>
                    <a:lnTo>
                      <a:pt x="106" y="43"/>
                    </a:lnTo>
                    <a:lnTo>
                      <a:pt x="101" y="40"/>
                    </a:lnTo>
                    <a:lnTo>
                      <a:pt x="100" y="34"/>
                    </a:lnTo>
                    <a:lnTo>
                      <a:pt x="97" y="28"/>
                    </a:lnTo>
                    <a:lnTo>
                      <a:pt x="103" y="23"/>
                    </a:lnTo>
                    <a:lnTo>
                      <a:pt x="103" y="17"/>
                    </a:lnTo>
                    <a:lnTo>
                      <a:pt x="106" y="12"/>
                    </a:lnTo>
                    <a:lnTo>
                      <a:pt x="103" y="8"/>
                    </a:lnTo>
                    <a:lnTo>
                      <a:pt x="94" y="0"/>
                    </a:lnTo>
                    <a:lnTo>
                      <a:pt x="88" y="5"/>
                    </a:lnTo>
                    <a:lnTo>
                      <a:pt x="83" y="12"/>
                    </a:lnTo>
                    <a:lnTo>
                      <a:pt x="85" y="20"/>
                    </a:lnTo>
                    <a:lnTo>
                      <a:pt x="77" y="22"/>
                    </a:lnTo>
                    <a:lnTo>
                      <a:pt x="68" y="19"/>
                    </a:lnTo>
                    <a:lnTo>
                      <a:pt x="69" y="25"/>
                    </a:lnTo>
                    <a:lnTo>
                      <a:pt x="69" y="29"/>
                    </a:lnTo>
                    <a:lnTo>
                      <a:pt x="72" y="38"/>
                    </a:lnTo>
                    <a:lnTo>
                      <a:pt x="66" y="44"/>
                    </a:lnTo>
                    <a:lnTo>
                      <a:pt x="66" y="52"/>
                    </a:lnTo>
                    <a:lnTo>
                      <a:pt x="63" y="55"/>
                    </a:lnTo>
                    <a:lnTo>
                      <a:pt x="56" y="54"/>
                    </a:lnTo>
                    <a:lnTo>
                      <a:pt x="50" y="57"/>
                    </a:lnTo>
                    <a:lnTo>
                      <a:pt x="54" y="66"/>
                    </a:lnTo>
                    <a:lnTo>
                      <a:pt x="42" y="66"/>
                    </a:lnTo>
                    <a:lnTo>
                      <a:pt x="39" y="64"/>
                    </a:lnTo>
                    <a:lnTo>
                      <a:pt x="39" y="55"/>
                    </a:lnTo>
                    <a:lnTo>
                      <a:pt x="33" y="52"/>
                    </a:lnTo>
                    <a:lnTo>
                      <a:pt x="30" y="47"/>
                    </a:lnTo>
                    <a:lnTo>
                      <a:pt x="24" y="49"/>
                    </a:lnTo>
                    <a:lnTo>
                      <a:pt x="16" y="44"/>
                    </a:lnTo>
                    <a:lnTo>
                      <a:pt x="13" y="47"/>
                    </a:lnTo>
                    <a:lnTo>
                      <a:pt x="9" y="44"/>
                    </a:lnTo>
                    <a:lnTo>
                      <a:pt x="0" y="49"/>
                    </a:lnTo>
                    <a:lnTo>
                      <a:pt x="0" y="54"/>
                    </a:lnTo>
                    <a:lnTo>
                      <a:pt x="3" y="5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5" name="Freeform 2362">
                <a:extLst>
                  <a:ext uri="{FF2B5EF4-FFF2-40B4-BE49-F238E27FC236}">
                    <a16:creationId xmlns:a16="http://schemas.microsoft.com/office/drawing/2014/main" id="{5E303E49-E205-917C-B38E-A8DCC18FC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164"/>
                <a:ext cx="59" cy="40"/>
              </a:xfrm>
              <a:custGeom>
                <a:avLst/>
                <a:gdLst>
                  <a:gd name="T0" fmla="*/ 3 w 116"/>
                  <a:gd name="T1" fmla="*/ 58 h 79"/>
                  <a:gd name="T2" fmla="*/ 0 w 116"/>
                  <a:gd name="T3" fmla="*/ 54 h 79"/>
                  <a:gd name="T4" fmla="*/ 0 w 116"/>
                  <a:gd name="T5" fmla="*/ 49 h 79"/>
                  <a:gd name="T6" fmla="*/ 9 w 116"/>
                  <a:gd name="T7" fmla="*/ 44 h 79"/>
                  <a:gd name="T8" fmla="*/ 13 w 116"/>
                  <a:gd name="T9" fmla="*/ 47 h 79"/>
                  <a:gd name="T10" fmla="*/ 16 w 116"/>
                  <a:gd name="T11" fmla="*/ 44 h 79"/>
                  <a:gd name="T12" fmla="*/ 24 w 116"/>
                  <a:gd name="T13" fmla="*/ 49 h 79"/>
                  <a:gd name="T14" fmla="*/ 30 w 116"/>
                  <a:gd name="T15" fmla="*/ 47 h 79"/>
                  <a:gd name="T16" fmla="*/ 33 w 116"/>
                  <a:gd name="T17" fmla="*/ 52 h 79"/>
                  <a:gd name="T18" fmla="*/ 39 w 116"/>
                  <a:gd name="T19" fmla="*/ 55 h 79"/>
                  <a:gd name="T20" fmla="*/ 39 w 116"/>
                  <a:gd name="T21" fmla="*/ 64 h 79"/>
                  <a:gd name="T22" fmla="*/ 42 w 116"/>
                  <a:gd name="T23" fmla="*/ 66 h 79"/>
                  <a:gd name="T24" fmla="*/ 54 w 116"/>
                  <a:gd name="T25" fmla="*/ 66 h 79"/>
                  <a:gd name="T26" fmla="*/ 50 w 116"/>
                  <a:gd name="T27" fmla="*/ 57 h 79"/>
                  <a:gd name="T28" fmla="*/ 56 w 116"/>
                  <a:gd name="T29" fmla="*/ 54 h 79"/>
                  <a:gd name="T30" fmla="*/ 63 w 116"/>
                  <a:gd name="T31" fmla="*/ 55 h 79"/>
                  <a:gd name="T32" fmla="*/ 66 w 116"/>
                  <a:gd name="T33" fmla="*/ 52 h 79"/>
                  <a:gd name="T34" fmla="*/ 66 w 116"/>
                  <a:gd name="T35" fmla="*/ 44 h 79"/>
                  <a:gd name="T36" fmla="*/ 72 w 116"/>
                  <a:gd name="T37" fmla="*/ 38 h 79"/>
                  <a:gd name="T38" fmla="*/ 69 w 116"/>
                  <a:gd name="T39" fmla="*/ 29 h 79"/>
                  <a:gd name="T40" fmla="*/ 69 w 116"/>
                  <a:gd name="T41" fmla="*/ 25 h 79"/>
                  <a:gd name="T42" fmla="*/ 68 w 116"/>
                  <a:gd name="T43" fmla="*/ 19 h 79"/>
                  <a:gd name="T44" fmla="*/ 77 w 116"/>
                  <a:gd name="T45" fmla="*/ 22 h 79"/>
                  <a:gd name="T46" fmla="*/ 85 w 116"/>
                  <a:gd name="T47" fmla="*/ 20 h 79"/>
                  <a:gd name="T48" fmla="*/ 83 w 116"/>
                  <a:gd name="T49" fmla="*/ 12 h 79"/>
                  <a:gd name="T50" fmla="*/ 88 w 116"/>
                  <a:gd name="T51" fmla="*/ 5 h 79"/>
                  <a:gd name="T52" fmla="*/ 94 w 116"/>
                  <a:gd name="T53" fmla="*/ 0 h 79"/>
                  <a:gd name="T54" fmla="*/ 103 w 116"/>
                  <a:gd name="T55" fmla="*/ 8 h 79"/>
                  <a:gd name="T56" fmla="*/ 106 w 116"/>
                  <a:gd name="T57" fmla="*/ 12 h 79"/>
                  <a:gd name="T58" fmla="*/ 103 w 116"/>
                  <a:gd name="T59" fmla="*/ 17 h 79"/>
                  <a:gd name="T60" fmla="*/ 103 w 116"/>
                  <a:gd name="T61" fmla="*/ 23 h 79"/>
                  <a:gd name="T62" fmla="*/ 97 w 116"/>
                  <a:gd name="T63" fmla="*/ 28 h 79"/>
                  <a:gd name="T64" fmla="*/ 100 w 116"/>
                  <a:gd name="T65" fmla="*/ 34 h 79"/>
                  <a:gd name="T66" fmla="*/ 101 w 116"/>
                  <a:gd name="T67" fmla="*/ 40 h 79"/>
                  <a:gd name="T68" fmla="*/ 106 w 116"/>
                  <a:gd name="T69" fmla="*/ 43 h 79"/>
                  <a:gd name="T70" fmla="*/ 107 w 116"/>
                  <a:gd name="T71" fmla="*/ 50 h 79"/>
                  <a:gd name="T72" fmla="*/ 112 w 116"/>
                  <a:gd name="T73" fmla="*/ 49 h 79"/>
                  <a:gd name="T74" fmla="*/ 116 w 116"/>
                  <a:gd name="T75" fmla="*/ 54 h 79"/>
                  <a:gd name="T76" fmla="*/ 112 w 116"/>
                  <a:gd name="T77" fmla="*/ 66 h 79"/>
                  <a:gd name="T78" fmla="*/ 106 w 116"/>
                  <a:gd name="T79" fmla="*/ 67 h 79"/>
                  <a:gd name="T80" fmla="*/ 106 w 116"/>
                  <a:gd name="T81" fmla="*/ 72 h 79"/>
                  <a:gd name="T82" fmla="*/ 101 w 116"/>
                  <a:gd name="T83" fmla="*/ 76 h 79"/>
                  <a:gd name="T84" fmla="*/ 95 w 116"/>
                  <a:gd name="T85" fmla="*/ 78 h 79"/>
                  <a:gd name="T86" fmla="*/ 89 w 116"/>
                  <a:gd name="T87" fmla="*/ 73 h 79"/>
                  <a:gd name="T88" fmla="*/ 83 w 116"/>
                  <a:gd name="T89" fmla="*/ 79 h 79"/>
                  <a:gd name="T90" fmla="*/ 78 w 116"/>
                  <a:gd name="T91" fmla="*/ 79 h 79"/>
                  <a:gd name="T92" fmla="*/ 57 w 116"/>
                  <a:gd name="T93" fmla="*/ 79 h 79"/>
                  <a:gd name="T94" fmla="*/ 54 w 116"/>
                  <a:gd name="T95" fmla="*/ 75 h 79"/>
                  <a:gd name="T96" fmla="*/ 56 w 116"/>
                  <a:gd name="T97" fmla="*/ 70 h 79"/>
                  <a:gd name="T98" fmla="*/ 48 w 116"/>
                  <a:gd name="T99" fmla="*/ 76 h 79"/>
                  <a:gd name="T100" fmla="*/ 41 w 116"/>
                  <a:gd name="T101" fmla="*/ 69 h 79"/>
                  <a:gd name="T102" fmla="*/ 33 w 116"/>
                  <a:gd name="T103" fmla="*/ 69 h 79"/>
                  <a:gd name="T104" fmla="*/ 28 w 116"/>
                  <a:gd name="T105" fmla="*/ 70 h 79"/>
                  <a:gd name="T106" fmla="*/ 16 w 116"/>
                  <a:gd name="T107" fmla="*/ 69 h 79"/>
                  <a:gd name="T108" fmla="*/ 6 w 116"/>
                  <a:gd name="T109" fmla="*/ 70 h 79"/>
                  <a:gd name="T110" fmla="*/ 3 w 116"/>
                  <a:gd name="T111" fmla="*/ 64 h 79"/>
                  <a:gd name="T112" fmla="*/ 3 w 116"/>
                  <a:gd name="T113" fmla="*/ 5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6" h="79">
                    <a:moveTo>
                      <a:pt x="3" y="58"/>
                    </a:moveTo>
                    <a:lnTo>
                      <a:pt x="0" y="54"/>
                    </a:lnTo>
                    <a:lnTo>
                      <a:pt x="0" y="49"/>
                    </a:lnTo>
                    <a:lnTo>
                      <a:pt x="9" y="44"/>
                    </a:lnTo>
                    <a:lnTo>
                      <a:pt x="13" y="47"/>
                    </a:lnTo>
                    <a:lnTo>
                      <a:pt x="16" y="44"/>
                    </a:lnTo>
                    <a:lnTo>
                      <a:pt x="24" y="49"/>
                    </a:lnTo>
                    <a:lnTo>
                      <a:pt x="30" y="47"/>
                    </a:lnTo>
                    <a:lnTo>
                      <a:pt x="33" y="52"/>
                    </a:lnTo>
                    <a:lnTo>
                      <a:pt x="39" y="55"/>
                    </a:lnTo>
                    <a:lnTo>
                      <a:pt x="39" y="64"/>
                    </a:lnTo>
                    <a:lnTo>
                      <a:pt x="42" y="66"/>
                    </a:lnTo>
                    <a:lnTo>
                      <a:pt x="54" y="66"/>
                    </a:lnTo>
                    <a:lnTo>
                      <a:pt x="50" y="57"/>
                    </a:lnTo>
                    <a:lnTo>
                      <a:pt x="56" y="54"/>
                    </a:lnTo>
                    <a:lnTo>
                      <a:pt x="63" y="55"/>
                    </a:lnTo>
                    <a:lnTo>
                      <a:pt x="66" y="52"/>
                    </a:lnTo>
                    <a:lnTo>
                      <a:pt x="66" y="44"/>
                    </a:lnTo>
                    <a:lnTo>
                      <a:pt x="72" y="38"/>
                    </a:lnTo>
                    <a:lnTo>
                      <a:pt x="69" y="29"/>
                    </a:lnTo>
                    <a:lnTo>
                      <a:pt x="69" y="25"/>
                    </a:lnTo>
                    <a:lnTo>
                      <a:pt x="68" y="19"/>
                    </a:lnTo>
                    <a:lnTo>
                      <a:pt x="77" y="22"/>
                    </a:lnTo>
                    <a:lnTo>
                      <a:pt x="85" y="20"/>
                    </a:lnTo>
                    <a:lnTo>
                      <a:pt x="83" y="12"/>
                    </a:lnTo>
                    <a:lnTo>
                      <a:pt x="88" y="5"/>
                    </a:lnTo>
                    <a:lnTo>
                      <a:pt x="94" y="0"/>
                    </a:lnTo>
                    <a:lnTo>
                      <a:pt x="103" y="8"/>
                    </a:lnTo>
                    <a:lnTo>
                      <a:pt x="106" y="12"/>
                    </a:lnTo>
                    <a:lnTo>
                      <a:pt x="103" y="17"/>
                    </a:lnTo>
                    <a:lnTo>
                      <a:pt x="103" y="23"/>
                    </a:lnTo>
                    <a:lnTo>
                      <a:pt x="97" y="28"/>
                    </a:lnTo>
                    <a:lnTo>
                      <a:pt x="100" y="34"/>
                    </a:lnTo>
                    <a:lnTo>
                      <a:pt x="101" y="40"/>
                    </a:lnTo>
                    <a:lnTo>
                      <a:pt x="106" y="43"/>
                    </a:lnTo>
                    <a:lnTo>
                      <a:pt x="107" y="50"/>
                    </a:lnTo>
                    <a:lnTo>
                      <a:pt x="112" y="49"/>
                    </a:lnTo>
                    <a:lnTo>
                      <a:pt x="116" y="54"/>
                    </a:lnTo>
                    <a:lnTo>
                      <a:pt x="112" y="66"/>
                    </a:lnTo>
                    <a:lnTo>
                      <a:pt x="106" y="67"/>
                    </a:lnTo>
                    <a:lnTo>
                      <a:pt x="106" y="72"/>
                    </a:lnTo>
                    <a:lnTo>
                      <a:pt x="101" y="76"/>
                    </a:lnTo>
                    <a:lnTo>
                      <a:pt x="95" y="78"/>
                    </a:lnTo>
                    <a:lnTo>
                      <a:pt x="89" y="73"/>
                    </a:lnTo>
                    <a:lnTo>
                      <a:pt x="83" y="79"/>
                    </a:lnTo>
                    <a:lnTo>
                      <a:pt x="78" y="79"/>
                    </a:lnTo>
                    <a:lnTo>
                      <a:pt x="57" y="79"/>
                    </a:lnTo>
                    <a:lnTo>
                      <a:pt x="54" y="75"/>
                    </a:lnTo>
                    <a:lnTo>
                      <a:pt x="56" y="70"/>
                    </a:lnTo>
                    <a:lnTo>
                      <a:pt x="48" y="76"/>
                    </a:lnTo>
                    <a:lnTo>
                      <a:pt x="41" y="69"/>
                    </a:lnTo>
                    <a:lnTo>
                      <a:pt x="33" y="69"/>
                    </a:lnTo>
                    <a:lnTo>
                      <a:pt x="28" y="70"/>
                    </a:lnTo>
                    <a:lnTo>
                      <a:pt x="16" y="69"/>
                    </a:lnTo>
                    <a:lnTo>
                      <a:pt x="6" y="70"/>
                    </a:lnTo>
                    <a:lnTo>
                      <a:pt x="3" y="64"/>
                    </a:lnTo>
                    <a:lnTo>
                      <a:pt x="3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6" name="Freeform 2363">
                <a:extLst>
                  <a:ext uri="{FF2B5EF4-FFF2-40B4-BE49-F238E27FC236}">
                    <a16:creationId xmlns:a16="http://schemas.microsoft.com/office/drawing/2014/main" id="{67830798-2278-FC6E-FE30-DDBAD93BF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164"/>
                <a:ext cx="59" cy="40"/>
              </a:xfrm>
              <a:custGeom>
                <a:avLst/>
                <a:gdLst>
                  <a:gd name="T0" fmla="*/ 3 w 116"/>
                  <a:gd name="T1" fmla="*/ 58 h 79"/>
                  <a:gd name="T2" fmla="*/ 0 w 116"/>
                  <a:gd name="T3" fmla="*/ 54 h 79"/>
                  <a:gd name="T4" fmla="*/ 0 w 116"/>
                  <a:gd name="T5" fmla="*/ 49 h 79"/>
                  <a:gd name="T6" fmla="*/ 9 w 116"/>
                  <a:gd name="T7" fmla="*/ 44 h 79"/>
                  <a:gd name="T8" fmla="*/ 13 w 116"/>
                  <a:gd name="T9" fmla="*/ 47 h 79"/>
                  <a:gd name="T10" fmla="*/ 16 w 116"/>
                  <a:gd name="T11" fmla="*/ 44 h 79"/>
                  <a:gd name="T12" fmla="*/ 24 w 116"/>
                  <a:gd name="T13" fmla="*/ 49 h 79"/>
                  <a:gd name="T14" fmla="*/ 30 w 116"/>
                  <a:gd name="T15" fmla="*/ 47 h 79"/>
                  <a:gd name="T16" fmla="*/ 33 w 116"/>
                  <a:gd name="T17" fmla="*/ 52 h 79"/>
                  <a:gd name="T18" fmla="*/ 39 w 116"/>
                  <a:gd name="T19" fmla="*/ 55 h 79"/>
                  <a:gd name="T20" fmla="*/ 39 w 116"/>
                  <a:gd name="T21" fmla="*/ 64 h 79"/>
                  <a:gd name="T22" fmla="*/ 42 w 116"/>
                  <a:gd name="T23" fmla="*/ 66 h 79"/>
                  <a:gd name="T24" fmla="*/ 54 w 116"/>
                  <a:gd name="T25" fmla="*/ 66 h 79"/>
                  <a:gd name="T26" fmla="*/ 50 w 116"/>
                  <a:gd name="T27" fmla="*/ 57 h 79"/>
                  <a:gd name="T28" fmla="*/ 56 w 116"/>
                  <a:gd name="T29" fmla="*/ 54 h 79"/>
                  <a:gd name="T30" fmla="*/ 63 w 116"/>
                  <a:gd name="T31" fmla="*/ 55 h 79"/>
                  <a:gd name="T32" fmla="*/ 66 w 116"/>
                  <a:gd name="T33" fmla="*/ 52 h 79"/>
                  <a:gd name="T34" fmla="*/ 66 w 116"/>
                  <a:gd name="T35" fmla="*/ 44 h 79"/>
                  <a:gd name="T36" fmla="*/ 72 w 116"/>
                  <a:gd name="T37" fmla="*/ 38 h 79"/>
                  <a:gd name="T38" fmla="*/ 69 w 116"/>
                  <a:gd name="T39" fmla="*/ 29 h 79"/>
                  <a:gd name="T40" fmla="*/ 69 w 116"/>
                  <a:gd name="T41" fmla="*/ 25 h 79"/>
                  <a:gd name="T42" fmla="*/ 68 w 116"/>
                  <a:gd name="T43" fmla="*/ 19 h 79"/>
                  <a:gd name="T44" fmla="*/ 77 w 116"/>
                  <a:gd name="T45" fmla="*/ 22 h 79"/>
                  <a:gd name="T46" fmla="*/ 85 w 116"/>
                  <a:gd name="T47" fmla="*/ 20 h 79"/>
                  <a:gd name="T48" fmla="*/ 83 w 116"/>
                  <a:gd name="T49" fmla="*/ 12 h 79"/>
                  <a:gd name="T50" fmla="*/ 88 w 116"/>
                  <a:gd name="T51" fmla="*/ 5 h 79"/>
                  <a:gd name="T52" fmla="*/ 94 w 116"/>
                  <a:gd name="T53" fmla="*/ 0 h 79"/>
                  <a:gd name="T54" fmla="*/ 103 w 116"/>
                  <a:gd name="T55" fmla="*/ 8 h 79"/>
                  <a:gd name="T56" fmla="*/ 106 w 116"/>
                  <a:gd name="T57" fmla="*/ 12 h 79"/>
                  <a:gd name="T58" fmla="*/ 103 w 116"/>
                  <a:gd name="T59" fmla="*/ 17 h 79"/>
                  <a:gd name="T60" fmla="*/ 103 w 116"/>
                  <a:gd name="T61" fmla="*/ 23 h 79"/>
                  <a:gd name="T62" fmla="*/ 97 w 116"/>
                  <a:gd name="T63" fmla="*/ 28 h 79"/>
                  <a:gd name="T64" fmla="*/ 100 w 116"/>
                  <a:gd name="T65" fmla="*/ 34 h 79"/>
                  <a:gd name="T66" fmla="*/ 101 w 116"/>
                  <a:gd name="T67" fmla="*/ 40 h 79"/>
                  <a:gd name="T68" fmla="*/ 106 w 116"/>
                  <a:gd name="T69" fmla="*/ 43 h 79"/>
                  <a:gd name="T70" fmla="*/ 107 w 116"/>
                  <a:gd name="T71" fmla="*/ 50 h 79"/>
                  <a:gd name="T72" fmla="*/ 112 w 116"/>
                  <a:gd name="T73" fmla="*/ 49 h 79"/>
                  <a:gd name="T74" fmla="*/ 116 w 116"/>
                  <a:gd name="T75" fmla="*/ 54 h 79"/>
                  <a:gd name="T76" fmla="*/ 112 w 116"/>
                  <a:gd name="T77" fmla="*/ 66 h 79"/>
                  <a:gd name="T78" fmla="*/ 106 w 116"/>
                  <a:gd name="T79" fmla="*/ 67 h 79"/>
                  <a:gd name="T80" fmla="*/ 106 w 116"/>
                  <a:gd name="T81" fmla="*/ 72 h 79"/>
                  <a:gd name="T82" fmla="*/ 101 w 116"/>
                  <a:gd name="T83" fmla="*/ 76 h 79"/>
                  <a:gd name="T84" fmla="*/ 95 w 116"/>
                  <a:gd name="T85" fmla="*/ 78 h 79"/>
                  <a:gd name="T86" fmla="*/ 89 w 116"/>
                  <a:gd name="T87" fmla="*/ 73 h 79"/>
                  <a:gd name="T88" fmla="*/ 83 w 116"/>
                  <a:gd name="T89" fmla="*/ 79 h 79"/>
                  <a:gd name="T90" fmla="*/ 78 w 116"/>
                  <a:gd name="T91" fmla="*/ 79 h 79"/>
                  <a:gd name="T92" fmla="*/ 57 w 116"/>
                  <a:gd name="T93" fmla="*/ 79 h 79"/>
                  <a:gd name="T94" fmla="*/ 54 w 116"/>
                  <a:gd name="T95" fmla="*/ 75 h 79"/>
                  <a:gd name="T96" fmla="*/ 56 w 116"/>
                  <a:gd name="T97" fmla="*/ 70 h 79"/>
                  <a:gd name="T98" fmla="*/ 48 w 116"/>
                  <a:gd name="T99" fmla="*/ 76 h 79"/>
                  <a:gd name="T100" fmla="*/ 41 w 116"/>
                  <a:gd name="T101" fmla="*/ 69 h 79"/>
                  <a:gd name="T102" fmla="*/ 33 w 116"/>
                  <a:gd name="T103" fmla="*/ 69 h 79"/>
                  <a:gd name="T104" fmla="*/ 28 w 116"/>
                  <a:gd name="T105" fmla="*/ 70 h 79"/>
                  <a:gd name="T106" fmla="*/ 16 w 116"/>
                  <a:gd name="T107" fmla="*/ 69 h 79"/>
                  <a:gd name="T108" fmla="*/ 6 w 116"/>
                  <a:gd name="T109" fmla="*/ 70 h 79"/>
                  <a:gd name="T110" fmla="*/ 3 w 116"/>
                  <a:gd name="T111" fmla="*/ 64 h 79"/>
                  <a:gd name="T112" fmla="*/ 3 w 116"/>
                  <a:gd name="T113" fmla="*/ 5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6" h="79">
                    <a:moveTo>
                      <a:pt x="3" y="58"/>
                    </a:moveTo>
                    <a:lnTo>
                      <a:pt x="0" y="54"/>
                    </a:lnTo>
                    <a:lnTo>
                      <a:pt x="0" y="49"/>
                    </a:lnTo>
                    <a:lnTo>
                      <a:pt x="9" y="44"/>
                    </a:lnTo>
                    <a:lnTo>
                      <a:pt x="13" y="47"/>
                    </a:lnTo>
                    <a:lnTo>
                      <a:pt x="16" y="44"/>
                    </a:lnTo>
                    <a:lnTo>
                      <a:pt x="24" y="49"/>
                    </a:lnTo>
                    <a:lnTo>
                      <a:pt x="30" y="47"/>
                    </a:lnTo>
                    <a:lnTo>
                      <a:pt x="33" y="52"/>
                    </a:lnTo>
                    <a:lnTo>
                      <a:pt x="39" y="55"/>
                    </a:lnTo>
                    <a:lnTo>
                      <a:pt x="39" y="64"/>
                    </a:lnTo>
                    <a:lnTo>
                      <a:pt x="42" y="66"/>
                    </a:lnTo>
                    <a:lnTo>
                      <a:pt x="54" y="66"/>
                    </a:lnTo>
                    <a:lnTo>
                      <a:pt x="50" y="57"/>
                    </a:lnTo>
                    <a:lnTo>
                      <a:pt x="56" y="54"/>
                    </a:lnTo>
                    <a:lnTo>
                      <a:pt x="63" y="55"/>
                    </a:lnTo>
                    <a:lnTo>
                      <a:pt x="66" y="52"/>
                    </a:lnTo>
                    <a:lnTo>
                      <a:pt x="66" y="44"/>
                    </a:lnTo>
                    <a:lnTo>
                      <a:pt x="72" y="38"/>
                    </a:lnTo>
                    <a:lnTo>
                      <a:pt x="69" y="29"/>
                    </a:lnTo>
                    <a:lnTo>
                      <a:pt x="69" y="25"/>
                    </a:lnTo>
                    <a:lnTo>
                      <a:pt x="68" y="19"/>
                    </a:lnTo>
                    <a:lnTo>
                      <a:pt x="77" y="22"/>
                    </a:lnTo>
                    <a:lnTo>
                      <a:pt x="85" y="20"/>
                    </a:lnTo>
                    <a:lnTo>
                      <a:pt x="83" y="12"/>
                    </a:lnTo>
                    <a:lnTo>
                      <a:pt x="88" y="5"/>
                    </a:lnTo>
                    <a:lnTo>
                      <a:pt x="94" y="0"/>
                    </a:lnTo>
                    <a:lnTo>
                      <a:pt x="103" y="8"/>
                    </a:lnTo>
                    <a:lnTo>
                      <a:pt x="106" y="12"/>
                    </a:lnTo>
                    <a:lnTo>
                      <a:pt x="103" y="17"/>
                    </a:lnTo>
                    <a:lnTo>
                      <a:pt x="103" y="23"/>
                    </a:lnTo>
                    <a:lnTo>
                      <a:pt x="97" y="28"/>
                    </a:lnTo>
                    <a:lnTo>
                      <a:pt x="100" y="34"/>
                    </a:lnTo>
                    <a:lnTo>
                      <a:pt x="101" y="40"/>
                    </a:lnTo>
                    <a:lnTo>
                      <a:pt x="106" y="43"/>
                    </a:lnTo>
                    <a:lnTo>
                      <a:pt x="107" y="50"/>
                    </a:lnTo>
                    <a:lnTo>
                      <a:pt x="112" y="49"/>
                    </a:lnTo>
                    <a:lnTo>
                      <a:pt x="116" y="54"/>
                    </a:lnTo>
                    <a:lnTo>
                      <a:pt x="112" y="66"/>
                    </a:lnTo>
                    <a:lnTo>
                      <a:pt x="106" y="67"/>
                    </a:lnTo>
                    <a:lnTo>
                      <a:pt x="106" y="72"/>
                    </a:lnTo>
                    <a:lnTo>
                      <a:pt x="101" y="76"/>
                    </a:lnTo>
                    <a:lnTo>
                      <a:pt x="95" y="78"/>
                    </a:lnTo>
                    <a:lnTo>
                      <a:pt x="89" y="73"/>
                    </a:lnTo>
                    <a:lnTo>
                      <a:pt x="83" y="79"/>
                    </a:lnTo>
                    <a:lnTo>
                      <a:pt x="78" y="79"/>
                    </a:lnTo>
                    <a:lnTo>
                      <a:pt x="57" y="79"/>
                    </a:lnTo>
                    <a:lnTo>
                      <a:pt x="54" y="75"/>
                    </a:lnTo>
                    <a:lnTo>
                      <a:pt x="56" y="70"/>
                    </a:lnTo>
                    <a:lnTo>
                      <a:pt x="48" y="76"/>
                    </a:lnTo>
                    <a:lnTo>
                      <a:pt x="41" y="69"/>
                    </a:lnTo>
                    <a:lnTo>
                      <a:pt x="33" y="69"/>
                    </a:lnTo>
                    <a:lnTo>
                      <a:pt x="28" y="70"/>
                    </a:lnTo>
                    <a:lnTo>
                      <a:pt x="16" y="69"/>
                    </a:lnTo>
                    <a:lnTo>
                      <a:pt x="6" y="70"/>
                    </a:lnTo>
                    <a:lnTo>
                      <a:pt x="3" y="64"/>
                    </a:lnTo>
                    <a:lnTo>
                      <a:pt x="3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7" name="Freeform 2364">
                <a:extLst>
                  <a:ext uri="{FF2B5EF4-FFF2-40B4-BE49-F238E27FC236}">
                    <a16:creationId xmlns:a16="http://schemas.microsoft.com/office/drawing/2014/main" id="{A5CF3D07-7501-A72F-D126-1FBA0C221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176"/>
                <a:ext cx="4" cy="5"/>
              </a:xfrm>
              <a:custGeom>
                <a:avLst/>
                <a:gdLst>
                  <a:gd name="T0" fmla="*/ 8 w 8"/>
                  <a:gd name="T1" fmla="*/ 8 h 11"/>
                  <a:gd name="T2" fmla="*/ 5 w 8"/>
                  <a:gd name="T3" fmla="*/ 0 h 11"/>
                  <a:gd name="T4" fmla="*/ 0 w 8"/>
                  <a:gd name="T5" fmla="*/ 2 h 11"/>
                  <a:gd name="T6" fmla="*/ 5 w 8"/>
                  <a:gd name="T7" fmla="*/ 11 h 11"/>
                  <a:gd name="T8" fmla="*/ 8 w 8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8"/>
                    </a:moveTo>
                    <a:lnTo>
                      <a:pt x="5" y="0"/>
                    </a:lnTo>
                    <a:lnTo>
                      <a:pt x="0" y="2"/>
                    </a:lnTo>
                    <a:lnTo>
                      <a:pt x="5" y="11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8" name="Freeform 2365">
                <a:extLst>
                  <a:ext uri="{FF2B5EF4-FFF2-40B4-BE49-F238E27FC236}">
                    <a16:creationId xmlns:a16="http://schemas.microsoft.com/office/drawing/2014/main" id="{835D4DD7-552F-4FCD-4D32-AEA0927DA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176"/>
                <a:ext cx="4" cy="5"/>
              </a:xfrm>
              <a:custGeom>
                <a:avLst/>
                <a:gdLst>
                  <a:gd name="T0" fmla="*/ 8 w 8"/>
                  <a:gd name="T1" fmla="*/ 8 h 11"/>
                  <a:gd name="T2" fmla="*/ 5 w 8"/>
                  <a:gd name="T3" fmla="*/ 11 h 11"/>
                  <a:gd name="T4" fmla="*/ 0 w 8"/>
                  <a:gd name="T5" fmla="*/ 2 h 11"/>
                  <a:gd name="T6" fmla="*/ 5 w 8"/>
                  <a:gd name="T7" fmla="*/ 0 h 11"/>
                  <a:gd name="T8" fmla="*/ 8 w 8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8"/>
                    </a:moveTo>
                    <a:lnTo>
                      <a:pt x="5" y="11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9" name="Freeform 2366">
                <a:extLst>
                  <a:ext uri="{FF2B5EF4-FFF2-40B4-BE49-F238E27FC236}">
                    <a16:creationId xmlns:a16="http://schemas.microsoft.com/office/drawing/2014/main" id="{6E08B002-E237-CCF6-2199-A89F91A50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176"/>
                <a:ext cx="4" cy="5"/>
              </a:xfrm>
              <a:custGeom>
                <a:avLst/>
                <a:gdLst>
                  <a:gd name="T0" fmla="*/ 8 w 8"/>
                  <a:gd name="T1" fmla="*/ 8 h 11"/>
                  <a:gd name="T2" fmla="*/ 5 w 8"/>
                  <a:gd name="T3" fmla="*/ 11 h 11"/>
                  <a:gd name="T4" fmla="*/ 0 w 8"/>
                  <a:gd name="T5" fmla="*/ 2 h 11"/>
                  <a:gd name="T6" fmla="*/ 5 w 8"/>
                  <a:gd name="T7" fmla="*/ 0 h 11"/>
                  <a:gd name="T8" fmla="*/ 8 w 8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8"/>
                    </a:moveTo>
                    <a:lnTo>
                      <a:pt x="5" y="11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8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0" name="Freeform 2367">
                <a:extLst>
                  <a:ext uri="{FF2B5EF4-FFF2-40B4-BE49-F238E27FC236}">
                    <a16:creationId xmlns:a16="http://schemas.microsoft.com/office/drawing/2014/main" id="{2CD2DE5B-B450-D9DF-AD01-6CD0FC9B3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938"/>
                <a:ext cx="34" cy="29"/>
              </a:xfrm>
              <a:custGeom>
                <a:avLst/>
                <a:gdLst>
                  <a:gd name="T0" fmla="*/ 33 w 68"/>
                  <a:gd name="T1" fmla="*/ 0 h 60"/>
                  <a:gd name="T2" fmla="*/ 31 w 68"/>
                  <a:gd name="T3" fmla="*/ 3 h 60"/>
                  <a:gd name="T4" fmla="*/ 18 w 68"/>
                  <a:gd name="T5" fmla="*/ 3 h 60"/>
                  <a:gd name="T6" fmla="*/ 16 w 68"/>
                  <a:gd name="T7" fmla="*/ 14 h 60"/>
                  <a:gd name="T8" fmla="*/ 12 w 68"/>
                  <a:gd name="T9" fmla="*/ 14 h 60"/>
                  <a:gd name="T10" fmla="*/ 9 w 68"/>
                  <a:gd name="T11" fmla="*/ 22 h 60"/>
                  <a:gd name="T12" fmla="*/ 10 w 68"/>
                  <a:gd name="T13" fmla="*/ 25 h 60"/>
                  <a:gd name="T14" fmla="*/ 0 w 68"/>
                  <a:gd name="T15" fmla="*/ 29 h 60"/>
                  <a:gd name="T16" fmla="*/ 3 w 68"/>
                  <a:gd name="T17" fmla="*/ 32 h 60"/>
                  <a:gd name="T18" fmla="*/ 0 w 68"/>
                  <a:gd name="T19" fmla="*/ 37 h 60"/>
                  <a:gd name="T20" fmla="*/ 3 w 68"/>
                  <a:gd name="T21" fmla="*/ 40 h 60"/>
                  <a:gd name="T22" fmla="*/ 4 w 68"/>
                  <a:gd name="T23" fmla="*/ 46 h 60"/>
                  <a:gd name="T24" fmla="*/ 12 w 68"/>
                  <a:gd name="T25" fmla="*/ 54 h 60"/>
                  <a:gd name="T26" fmla="*/ 18 w 68"/>
                  <a:gd name="T27" fmla="*/ 54 h 60"/>
                  <a:gd name="T28" fmla="*/ 22 w 68"/>
                  <a:gd name="T29" fmla="*/ 57 h 60"/>
                  <a:gd name="T30" fmla="*/ 27 w 68"/>
                  <a:gd name="T31" fmla="*/ 60 h 60"/>
                  <a:gd name="T32" fmla="*/ 33 w 68"/>
                  <a:gd name="T33" fmla="*/ 54 h 60"/>
                  <a:gd name="T34" fmla="*/ 39 w 68"/>
                  <a:gd name="T35" fmla="*/ 55 h 60"/>
                  <a:gd name="T36" fmla="*/ 41 w 68"/>
                  <a:gd name="T37" fmla="*/ 52 h 60"/>
                  <a:gd name="T38" fmla="*/ 45 w 68"/>
                  <a:gd name="T39" fmla="*/ 48 h 60"/>
                  <a:gd name="T40" fmla="*/ 51 w 68"/>
                  <a:gd name="T41" fmla="*/ 46 h 60"/>
                  <a:gd name="T42" fmla="*/ 57 w 68"/>
                  <a:gd name="T43" fmla="*/ 48 h 60"/>
                  <a:gd name="T44" fmla="*/ 60 w 68"/>
                  <a:gd name="T45" fmla="*/ 46 h 60"/>
                  <a:gd name="T46" fmla="*/ 68 w 68"/>
                  <a:gd name="T47" fmla="*/ 41 h 60"/>
                  <a:gd name="T48" fmla="*/ 62 w 68"/>
                  <a:gd name="T49" fmla="*/ 37 h 60"/>
                  <a:gd name="T50" fmla="*/ 62 w 68"/>
                  <a:gd name="T51" fmla="*/ 28 h 60"/>
                  <a:gd name="T52" fmla="*/ 63 w 68"/>
                  <a:gd name="T53" fmla="*/ 22 h 60"/>
                  <a:gd name="T54" fmla="*/ 59 w 68"/>
                  <a:gd name="T55" fmla="*/ 19 h 60"/>
                  <a:gd name="T56" fmla="*/ 60 w 68"/>
                  <a:gd name="T57" fmla="*/ 14 h 60"/>
                  <a:gd name="T58" fmla="*/ 53 w 68"/>
                  <a:gd name="T59" fmla="*/ 10 h 60"/>
                  <a:gd name="T60" fmla="*/ 47 w 68"/>
                  <a:gd name="T61" fmla="*/ 11 h 60"/>
                  <a:gd name="T62" fmla="*/ 44 w 68"/>
                  <a:gd name="T63" fmla="*/ 5 h 60"/>
                  <a:gd name="T64" fmla="*/ 41 w 68"/>
                  <a:gd name="T65" fmla="*/ 5 h 60"/>
                  <a:gd name="T66" fmla="*/ 33 w 68"/>
                  <a:gd name="T6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" h="60">
                    <a:moveTo>
                      <a:pt x="33" y="0"/>
                    </a:moveTo>
                    <a:lnTo>
                      <a:pt x="31" y="3"/>
                    </a:lnTo>
                    <a:lnTo>
                      <a:pt x="18" y="3"/>
                    </a:lnTo>
                    <a:lnTo>
                      <a:pt x="16" y="14"/>
                    </a:lnTo>
                    <a:lnTo>
                      <a:pt x="12" y="14"/>
                    </a:lnTo>
                    <a:lnTo>
                      <a:pt x="9" y="22"/>
                    </a:lnTo>
                    <a:lnTo>
                      <a:pt x="10" y="25"/>
                    </a:lnTo>
                    <a:lnTo>
                      <a:pt x="0" y="29"/>
                    </a:lnTo>
                    <a:lnTo>
                      <a:pt x="3" y="32"/>
                    </a:lnTo>
                    <a:lnTo>
                      <a:pt x="0" y="37"/>
                    </a:lnTo>
                    <a:lnTo>
                      <a:pt x="3" y="40"/>
                    </a:lnTo>
                    <a:lnTo>
                      <a:pt x="4" y="46"/>
                    </a:lnTo>
                    <a:lnTo>
                      <a:pt x="12" y="54"/>
                    </a:lnTo>
                    <a:lnTo>
                      <a:pt x="18" y="54"/>
                    </a:lnTo>
                    <a:lnTo>
                      <a:pt x="22" y="57"/>
                    </a:lnTo>
                    <a:lnTo>
                      <a:pt x="27" y="60"/>
                    </a:lnTo>
                    <a:lnTo>
                      <a:pt x="33" y="54"/>
                    </a:lnTo>
                    <a:lnTo>
                      <a:pt x="39" y="55"/>
                    </a:lnTo>
                    <a:lnTo>
                      <a:pt x="41" y="52"/>
                    </a:lnTo>
                    <a:lnTo>
                      <a:pt x="45" y="48"/>
                    </a:lnTo>
                    <a:lnTo>
                      <a:pt x="51" y="46"/>
                    </a:lnTo>
                    <a:lnTo>
                      <a:pt x="57" y="48"/>
                    </a:lnTo>
                    <a:lnTo>
                      <a:pt x="60" y="46"/>
                    </a:lnTo>
                    <a:lnTo>
                      <a:pt x="68" y="41"/>
                    </a:lnTo>
                    <a:lnTo>
                      <a:pt x="62" y="37"/>
                    </a:lnTo>
                    <a:lnTo>
                      <a:pt x="62" y="28"/>
                    </a:lnTo>
                    <a:lnTo>
                      <a:pt x="63" y="22"/>
                    </a:lnTo>
                    <a:lnTo>
                      <a:pt x="59" y="19"/>
                    </a:lnTo>
                    <a:lnTo>
                      <a:pt x="60" y="14"/>
                    </a:lnTo>
                    <a:lnTo>
                      <a:pt x="53" y="10"/>
                    </a:lnTo>
                    <a:lnTo>
                      <a:pt x="47" y="11"/>
                    </a:lnTo>
                    <a:lnTo>
                      <a:pt x="44" y="5"/>
                    </a:lnTo>
                    <a:lnTo>
                      <a:pt x="41" y="5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1" name="Freeform 2368">
                <a:extLst>
                  <a:ext uri="{FF2B5EF4-FFF2-40B4-BE49-F238E27FC236}">
                    <a16:creationId xmlns:a16="http://schemas.microsoft.com/office/drawing/2014/main" id="{AFFFBAB2-6BD1-C8C0-4869-8DC940F3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938"/>
                <a:ext cx="34" cy="29"/>
              </a:xfrm>
              <a:custGeom>
                <a:avLst/>
                <a:gdLst>
                  <a:gd name="T0" fmla="*/ 33 w 68"/>
                  <a:gd name="T1" fmla="*/ 0 h 60"/>
                  <a:gd name="T2" fmla="*/ 41 w 68"/>
                  <a:gd name="T3" fmla="*/ 5 h 60"/>
                  <a:gd name="T4" fmla="*/ 44 w 68"/>
                  <a:gd name="T5" fmla="*/ 5 h 60"/>
                  <a:gd name="T6" fmla="*/ 47 w 68"/>
                  <a:gd name="T7" fmla="*/ 11 h 60"/>
                  <a:gd name="T8" fmla="*/ 53 w 68"/>
                  <a:gd name="T9" fmla="*/ 10 h 60"/>
                  <a:gd name="T10" fmla="*/ 60 w 68"/>
                  <a:gd name="T11" fmla="*/ 14 h 60"/>
                  <a:gd name="T12" fmla="*/ 59 w 68"/>
                  <a:gd name="T13" fmla="*/ 19 h 60"/>
                  <a:gd name="T14" fmla="*/ 63 w 68"/>
                  <a:gd name="T15" fmla="*/ 22 h 60"/>
                  <a:gd name="T16" fmla="*/ 62 w 68"/>
                  <a:gd name="T17" fmla="*/ 28 h 60"/>
                  <a:gd name="T18" fmla="*/ 62 w 68"/>
                  <a:gd name="T19" fmla="*/ 37 h 60"/>
                  <a:gd name="T20" fmla="*/ 68 w 68"/>
                  <a:gd name="T21" fmla="*/ 41 h 60"/>
                  <a:gd name="T22" fmla="*/ 60 w 68"/>
                  <a:gd name="T23" fmla="*/ 46 h 60"/>
                  <a:gd name="T24" fmla="*/ 57 w 68"/>
                  <a:gd name="T25" fmla="*/ 48 h 60"/>
                  <a:gd name="T26" fmla="*/ 51 w 68"/>
                  <a:gd name="T27" fmla="*/ 46 h 60"/>
                  <a:gd name="T28" fmla="*/ 45 w 68"/>
                  <a:gd name="T29" fmla="*/ 48 h 60"/>
                  <a:gd name="T30" fmla="*/ 41 w 68"/>
                  <a:gd name="T31" fmla="*/ 52 h 60"/>
                  <a:gd name="T32" fmla="*/ 39 w 68"/>
                  <a:gd name="T33" fmla="*/ 55 h 60"/>
                  <a:gd name="T34" fmla="*/ 33 w 68"/>
                  <a:gd name="T35" fmla="*/ 54 h 60"/>
                  <a:gd name="T36" fmla="*/ 27 w 68"/>
                  <a:gd name="T37" fmla="*/ 60 h 60"/>
                  <a:gd name="T38" fmla="*/ 22 w 68"/>
                  <a:gd name="T39" fmla="*/ 57 h 60"/>
                  <a:gd name="T40" fmla="*/ 18 w 68"/>
                  <a:gd name="T41" fmla="*/ 54 h 60"/>
                  <a:gd name="T42" fmla="*/ 12 w 68"/>
                  <a:gd name="T43" fmla="*/ 54 h 60"/>
                  <a:gd name="T44" fmla="*/ 4 w 68"/>
                  <a:gd name="T45" fmla="*/ 46 h 60"/>
                  <a:gd name="T46" fmla="*/ 3 w 68"/>
                  <a:gd name="T47" fmla="*/ 40 h 60"/>
                  <a:gd name="T48" fmla="*/ 0 w 68"/>
                  <a:gd name="T49" fmla="*/ 37 h 60"/>
                  <a:gd name="T50" fmla="*/ 3 w 68"/>
                  <a:gd name="T51" fmla="*/ 32 h 60"/>
                  <a:gd name="T52" fmla="*/ 0 w 68"/>
                  <a:gd name="T53" fmla="*/ 29 h 60"/>
                  <a:gd name="T54" fmla="*/ 10 w 68"/>
                  <a:gd name="T55" fmla="*/ 25 h 60"/>
                  <a:gd name="T56" fmla="*/ 9 w 68"/>
                  <a:gd name="T57" fmla="*/ 22 h 60"/>
                  <a:gd name="T58" fmla="*/ 12 w 68"/>
                  <a:gd name="T59" fmla="*/ 14 h 60"/>
                  <a:gd name="T60" fmla="*/ 16 w 68"/>
                  <a:gd name="T61" fmla="*/ 14 h 60"/>
                  <a:gd name="T62" fmla="*/ 18 w 68"/>
                  <a:gd name="T63" fmla="*/ 3 h 60"/>
                  <a:gd name="T64" fmla="*/ 31 w 68"/>
                  <a:gd name="T65" fmla="*/ 3 h 60"/>
                  <a:gd name="T66" fmla="*/ 33 w 68"/>
                  <a:gd name="T6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" h="60">
                    <a:moveTo>
                      <a:pt x="33" y="0"/>
                    </a:moveTo>
                    <a:lnTo>
                      <a:pt x="41" y="5"/>
                    </a:lnTo>
                    <a:lnTo>
                      <a:pt x="44" y="5"/>
                    </a:lnTo>
                    <a:lnTo>
                      <a:pt x="47" y="11"/>
                    </a:lnTo>
                    <a:lnTo>
                      <a:pt x="53" y="10"/>
                    </a:lnTo>
                    <a:lnTo>
                      <a:pt x="60" y="14"/>
                    </a:lnTo>
                    <a:lnTo>
                      <a:pt x="59" y="19"/>
                    </a:lnTo>
                    <a:lnTo>
                      <a:pt x="63" y="22"/>
                    </a:lnTo>
                    <a:lnTo>
                      <a:pt x="62" y="28"/>
                    </a:lnTo>
                    <a:lnTo>
                      <a:pt x="62" y="37"/>
                    </a:lnTo>
                    <a:lnTo>
                      <a:pt x="68" y="41"/>
                    </a:lnTo>
                    <a:lnTo>
                      <a:pt x="60" y="46"/>
                    </a:lnTo>
                    <a:lnTo>
                      <a:pt x="57" y="48"/>
                    </a:lnTo>
                    <a:lnTo>
                      <a:pt x="51" y="46"/>
                    </a:lnTo>
                    <a:lnTo>
                      <a:pt x="45" y="48"/>
                    </a:lnTo>
                    <a:lnTo>
                      <a:pt x="41" y="52"/>
                    </a:lnTo>
                    <a:lnTo>
                      <a:pt x="39" y="55"/>
                    </a:lnTo>
                    <a:lnTo>
                      <a:pt x="33" y="54"/>
                    </a:lnTo>
                    <a:lnTo>
                      <a:pt x="27" y="60"/>
                    </a:lnTo>
                    <a:lnTo>
                      <a:pt x="22" y="57"/>
                    </a:lnTo>
                    <a:lnTo>
                      <a:pt x="18" y="54"/>
                    </a:lnTo>
                    <a:lnTo>
                      <a:pt x="12" y="54"/>
                    </a:lnTo>
                    <a:lnTo>
                      <a:pt x="4" y="46"/>
                    </a:lnTo>
                    <a:lnTo>
                      <a:pt x="3" y="40"/>
                    </a:lnTo>
                    <a:lnTo>
                      <a:pt x="0" y="37"/>
                    </a:lnTo>
                    <a:lnTo>
                      <a:pt x="3" y="32"/>
                    </a:lnTo>
                    <a:lnTo>
                      <a:pt x="0" y="29"/>
                    </a:lnTo>
                    <a:lnTo>
                      <a:pt x="10" y="25"/>
                    </a:lnTo>
                    <a:lnTo>
                      <a:pt x="9" y="22"/>
                    </a:lnTo>
                    <a:lnTo>
                      <a:pt x="12" y="14"/>
                    </a:lnTo>
                    <a:lnTo>
                      <a:pt x="16" y="14"/>
                    </a:lnTo>
                    <a:lnTo>
                      <a:pt x="18" y="3"/>
                    </a:lnTo>
                    <a:lnTo>
                      <a:pt x="31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2" name="Freeform 2369">
                <a:extLst>
                  <a:ext uri="{FF2B5EF4-FFF2-40B4-BE49-F238E27FC236}">
                    <a16:creationId xmlns:a16="http://schemas.microsoft.com/office/drawing/2014/main" id="{95136C94-525A-9C41-13E2-3C51A7F58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938"/>
                <a:ext cx="34" cy="29"/>
              </a:xfrm>
              <a:custGeom>
                <a:avLst/>
                <a:gdLst>
                  <a:gd name="T0" fmla="*/ 33 w 68"/>
                  <a:gd name="T1" fmla="*/ 0 h 60"/>
                  <a:gd name="T2" fmla="*/ 41 w 68"/>
                  <a:gd name="T3" fmla="*/ 5 h 60"/>
                  <a:gd name="T4" fmla="*/ 44 w 68"/>
                  <a:gd name="T5" fmla="*/ 5 h 60"/>
                  <a:gd name="T6" fmla="*/ 47 w 68"/>
                  <a:gd name="T7" fmla="*/ 11 h 60"/>
                  <a:gd name="T8" fmla="*/ 53 w 68"/>
                  <a:gd name="T9" fmla="*/ 10 h 60"/>
                  <a:gd name="T10" fmla="*/ 60 w 68"/>
                  <a:gd name="T11" fmla="*/ 14 h 60"/>
                  <a:gd name="T12" fmla="*/ 59 w 68"/>
                  <a:gd name="T13" fmla="*/ 19 h 60"/>
                  <a:gd name="T14" fmla="*/ 63 w 68"/>
                  <a:gd name="T15" fmla="*/ 22 h 60"/>
                  <a:gd name="T16" fmla="*/ 62 w 68"/>
                  <a:gd name="T17" fmla="*/ 28 h 60"/>
                  <a:gd name="T18" fmla="*/ 62 w 68"/>
                  <a:gd name="T19" fmla="*/ 37 h 60"/>
                  <a:gd name="T20" fmla="*/ 68 w 68"/>
                  <a:gd name="T21" fmla="*/ 41 h 60"/>
                  <a:gd name="T22" fmla="*/ 60 w 68"/>
                  <a:gd name="T23" fmla="*/ 46 h 60"/>
                  <a:gd name="T24" fmla="*/ 57 w 68"/>
                  <a:gd name="T25" fmla="*/ 48 h 60"/>
                  <a:gd name="T26" fmla="*/ 51 w 68"/>
                  <a:gd name="T27" fmla="*/ 46 h 60"/>
                  <a:gd name="T28" fmla="*/ 45 w 68"/>
                  <a:gd name="T29" fmla="*/ 48 h 60"/>
                  <a:gd name="T30" fmla="*/ 41 w 68"/>
                  <a:gd name="T31" fmla="*/ 52 h 60"/>
                  <a:gd name="T32" fmla="*/ 39 w 68"/>
                  <a:gd name="T33" fmla="*/ 55 h 60"/>
                  <a:gd name="T34" fmla="*/ 33 w 68"/>
                  <a:gd name="T35" fmla="*/ 54 h 60"/>
                  <a:gd name="T36" fmla="*/ 27 w 68"/>
                  <a:gd name="T37" fmla="*/ 60 h 60"/>
                  <a:gd name="T38" fmla="*/ 22 w 68"/>
                  <a:gd name="T39" fmla="*/ 57 h 60"/>
                  <a:gd name="T40" fmla="*/ 18 w 68"/>
                  <a:gd name="T41" fmla="*/ 54 h 60"/>
                  <a:gd name="T42" fmla="*/ 12 w 68"/>
                  <a:gd name="T43" fmla="*/ 54 h 60"/>
                  <a:gd name="T44" fmla="*/ 4 w 68"/>
                  <a:gd name="T45" fmla="*/ 46 h 60"/>
                  <a:gd name="T46" fmla="*/ 3 w 68"/>
                  <a:gd name="T47" fmla="*/ 40 h 60"/>
                  <a:gd name="T48" fmla="*/ 0 w 68"/>
                  <a:gd name="T49" fmla="*/ 37 h 60"/>
                  <a:gd name="T50" fmla="*/ 3 w 68"/>
                  <a:gd name="T51" fmla="*/ 32 h 60"/>
                  <a:gd name="T52" fmla="*/ 0 w 68"/>
                  <a:gd name="T53" fmla="*/ 29 h 60"/>
                  <a:gd name="T54" fmla="*/ 10 w 68"/>
                  <a:gd name="T55" fmla="*/ 25 h 60"/>
                  <a:gd name="T56" fmla="*/ 9 w 68"/>
                  <a:gd name="T57" fmla="*/ 22 h 60"/>
                  <a:gd name="T58" fmla="*/ 12 w 68"/>
                  <a:gd name="T59" fmla="*/ 14 h 60"/>
                  <a:gd name="T60" fmla="*/ 16 w 68"/>
                  <a:gd name="T61" fmla="*/ 14 h 60"/>
                  <a:gd name="T62" fmla="*/ 18 w 68"/>
                  <a:gd name="T63" fmla="*/ 3 h 60"/>
                  <a:gd name="T64" fmla="*/ 31 w 68"/>
                  <a:gd name="T65" fmla="*/ 3 h 60"/>
                  <a:gd name="T66" fmla="*/ 33 w 68"/>
                  <a:gd name="T6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" h="60">
                    <a:moveTo>
                      <a:pt x="33" y="0"/>
                    </a:moveTo>
                    <a:lnTo>
                      <a:pt x="41" y="5"/>
                    </a:lnTo>
                    <a:lnTo>
                      <a:pt x="44" y="5"/>
                    </a:lnTo>
                    <a:lnTo>
                      <a:pt x="47" y="11"/>
                    </a:lnTo>
                    <a:lnTo>
                      <a:pt x="53" y="10"/>
                    </a:lnTo>
                    <a:lnTo>
                      <a:pt x="60" y="14"/>
                    </a:lnTo>
                    <a:lnTo>
                      <a:pt x="59" y="19"/>
                    </a:lnTo>
                    <a:lnTo>
                      <a:pt x="63" y="22"/>
                    </a:lnTo>
                    <a:lnTo>
                      <a:pt x="62" y="28"/>
                    </a:lnTo>
                    <a:lnTo>
                      <a:pt x="62" y="37"/>
                    </a:lnTo>
                    <a:lnTo>
                      <a:pt x="68" y="41"/>
                    </a:lnTo>
                    <a:lnTo>
                      <a:pt x="60" y="46"/>
                    </a:lnTo>
                    <a:lnTo>
                      <a:pt x="57" y="48"/>
                    </a:lnTo>
                    <a:lnTo>
                      <a:pt x="51" y="46"/>
                    </a:lnTo>
                    <a:lnTo>
                      <a:pt x="45" y="48"/>
                    </a:lnTo>
                    <a:lnTo>
                      <a:pt x="41" y="52"/>
                    </a:lnTo>
                    <a:lnTo>
                      <a:pt x="39" y="55"/>
                    </a:lnTo>
                    <a:lnTo>
                      <a:pt x="33" y="54"/>
                    </a:lnTo>
                    <a:lnTo>
                      <a:pt x="27" y="60"/>
                    </a:lnTo>
                    <a:lnTo>
                      <a:pt x="22" y="57"/>
                    </a:lnTo>
                    <a:lnTo>
                      <a:pt x="18" y="54"/>
                    </a:lnTo>
                    <a:lnTo>
                      <a:pt x="12" y="54"/>
                    </a:lnTo>
                    <a:lnTo>
                      <a:pt x="4" y="46"/>
                    </a:lnTo>
                    <a:lnTo>
                      <a:pt x="3" y="40"/>
                    </a:lnTo>
                    <a:lnTo>
                      <a:pt x="0" y="37"/>
                    </a:lnTo>
                    <a:lnTo>
                      <a:pt x="3" y="32"/>
                    </a:lnTo>
                    <a:lnTo>
                      <a:pt x="0" y="29"/>
                    </a:lnTo>
                    <a:lnTo>
                      <a:pt x="10" y="25"/>
                    </a:lnTo>
                    <a:lnTo>
                      <a:pt x="9" y="22"/>
                    </a:lnTo>
                    <a:lnTo>
                      <a:pt x="12" y="14"/>
                    </a:lnTo>
                    <a:lnTo>
                      <a:pt x="16" y="14"/>
                    </a:lnTo>
                    <a:lnTo>
                      <a:pt x="18" y="3"/>
                    </a:lnTo>
                    <a:lnTo>
                      <a:pt x="31" y="3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3" name="Freeform 2370">
                <a:extLst>
                  <a:ext uri="{FF2B5EF4-FFF2-40B4-BE49-F238E27FC236}">
                    <a16:creationId xmlns:a16="http://schemas.microsoft.com/office/drawing/2014/main" id="{B7034F1C-5F79-2715-FEC8-C6DB2FCEA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964"/>
                <a:ext cx="35" cy="28"/>
              </a:xfrm>
              <a:custGeom>
                <a:avLst/>
                <a:gdLst>
                  <a:gd name="T0" fmla="*/ 59 w 69"/>
                  <a:gd name="T1" fmla="*/ 5 h 58"/>
                  <a:gd name="T2" fmla="*/ 56 w 69"/>
                  <a:gd name="T3" fmla="*/ 0 h 58"/>
                  <a:gd name="T4" fmla="*/ 51 w 69"/>
                  <a:gd name="T5" fmla="*/ 0 h 58"/>
                  <a:gd name="T6" fmla="*/ 47 w 69"/>
                  <a:gd name="T7" fmla="*/ 5 h 58"/>
                  <a:gd name="T8" fmla="*/ 30 w 69"/>
                  <a:gd name="T9" fmla="*/ 11 h 58"/>
                  <a:gd name="T10" fmla="*/ 24 w 69"/>
                  <a:gd name="T11" fmla="*/ 15 h 58"/>
                  <a:gd name="T12" fmla="*/ 18 w 69"/>
                  <a:gd name="T13" fmla="*/ 24 h 58"/>
                  <a:gd name="T14" fmla="*/ 9 w 69"/>
                  <a:gd name="T15" fmla="*/ 27 h 58"/>
                  <a:gd name="T16" fmla="*/ 4 w 69"/>
                  <a:gd name="T17" fmla="*/ 34 h 58"/>
                  <a:gd name="T18" fmla="*/ 3 w 69"/>
                  <a:gd name="T19" fmla="*/ 41 h 58"/>
                  <a:gd name="T20" fmla="*/ 0 w 69"/>
                  <a:gd name="T21" fmla="*/ 47 h 58"/>
                  <a:gd name="T22" fmla="*/ 0 w 69"/>
                  <a:gd name="T23" fmla="*/ 55 h 58"/>
                  <a:gd name="T24" fmla="*/ 13 w 69"/>
                  <a:gd name="T25" fmla="*/ 50 h 58"/>
                  <a:gd name="T26" fmla="*/ 18 w 69"/>
                  <a:gd name="T27" fmla="*/ 47 h 58"/>
                  <a:gd name="T28" fmla="*/ 22 w 69"/>
                  <a:gd name="T29" fmla="*/ 49 h 58"/>
                  <a:gd name="T30" fmla="*/ 15 w 69"/>
                  <a:gd name="T31" fmla="*/ 58 h 58"/>
                  <a:gd name="T32" fmla="*/ 22 w 69"/>
                  <a:gd name="T33" fmla="*/ 58 h 58"/>
                  <a:gd name="T34" fmla="*/ 27 w 69"/>
                  <a:gd name="T35" fmla="*/ 58 h 58"/>
                  <a:gd name="T36" fmla="*/ 36 w 69"/>
                  <a:gd name="T37" fmla="*/ 58 h 58"/>
                  <a:gd name="T38" fmla="*/ 41 w 69"/>
                  <a:gd name="T39" fmla="*/ 53 h 58"/>
                  <a:gd name="T40" fmla="*/ 42 w 69"/>
                  <a:gd name="T41" fmla="*/ 44 h 58"/>
                  <a:gd name="T42" fmla="*/ 53 w 69"/>
                  <a:gd name="T43" fmla="*/ 47 h 58"/>
                  <a:gd name="T44" fmla="*/ 56 w 69"/>
                  <a:gd name="T45" fmla="*/ 43 h 58"/>
                  <a:gd name="T46" fmla="*/ 62 w 69"/>
                  <a:gd name="T47" fmla="*/ 40 h 58"/>
                  <a:gd name="T48" fmla="*/ 69 w 69"/>
                  <a:gd name="T49" fmla="*/ 34 h 58"/>
                  <a:gd name="T50" fmla="*/ 68 w 69"/>
                  <a:gd name="T51" fmla="*/ 30 h 58"/>
                  <a:gd name="T52" fmla="*/ 62 w 69"/>
                  <a:gd name="T53" fmla="*/ 27 h 58"/>
                  <a:gd name="T54" fmla="*/ 66 w 69"/>
                  <a:gd name="T55" fmla="*/ 20 h 58"/>
                  <a:gd name="T56" fmla="*/ 59 w 69"/>
                  <a:gd name="T57" fmla="*/ 12 h 58"/>
                  <a:gd name="T58" fmla="*/ 59 w 69"/>
                  <a:gd name="T59" fmla="*/ 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9" h="58">
                    <a:moveTo>
                      <a:pt x="59" y="5"/>
                    </a:moveTo>
                    <a:lnTo>
                      <a:pt x="56" y="0"/>
                    </a:lnTo>
                    <a:lnTo>
                      <a:pt x="51" y="0"/>
                    </a:lnTo>
                    <a:lnTo>
                      <a:pt x="47" y="5"/>
                    </a:lnTo>
                    <a:lnTo>
                      <a:pt x="30" y="11"/>
                    </a:lnTo>
                    <a:lnTo>
                      <a:pt x="24" y="15"/>
                    </a:lnTo>
                    <a:lnTo>
                      <a:pt x="18" y="24"/>
                    </a:lnTo>
                    <a:lnTo>
                      <a:pt x="9" y="27"/>
                    </a:lnTo>
                    <a:lnTo>
                      <a:pt x="4" y="34"/>
                    </a:lnTo>
                    <a:lnTo>
                      <a:pt x="3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13" y="50"/>
                    </a:lnTo>
                    <a:lnTo>
                      <a:pt x="18" y="47"/>
                    </a:lnTo>
                    <a:lnTo>
                      <a:pt x="22" y="49"/>
                    </a:lnTo>
                    <a:lnTo>
                      <a:pt x="15" y="58"/>
                    </a:lnTo>
                    <a:lnTo>
                      <a:pt x="22" y="58"/>
                    </a:lnTo>
                    <a:lnTo>
                      <a:pt x="27" y="58"/>
                    </a:lnTo>
                    <a:lnTo>
                      <a:pt x="36" y="58"/>
                    </a:lnTo>
                    <a:lnTo>
                      <a:pt x="41" y="53"/>
                    </a:lnTo>
                    <a:lnTo>
                      <a:pt x="42" y="44"/>
                    </a:lnTo>
                    <a:lnTo>
                      <a:pt x="53" y="47"/>
                    </a:lnTo>
                    <a:lnTo>
                      <a:pt x="56" y="43"/>
                    </a:lnTo>
                    <a:lnTo>
                      <a:pt x="62" y="40"/>
                    </a:lnTo>
                    <a:lnTo>
                      <a:pt x="69" y="34"/>
                    </a:lnTo>
                    <a:lnTo>
                      <a:pt x="68" y="30"/>
                    </a:lnTo>
                    <a:lnTo>
                      <a:pt x="62" y="27"/>
                    </a:lnTo>
                    <a:lnTo>
                      <a:pt x="66" y="20"/>
                    </a:lnTo>
                    <a:lnTo>
                      <a:pt x="59" y="12"/>
                    </a:lnTo>
                    <a:lnTo>
                      <a:pt x="59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4" name="Freeform 2371">
                <a:extLst>
                  <a:ext uri="{FF2B5EF4-FFF2-40B4-BE49-F238E27FC236}">
                    <a16:creationId xmlns:a16="http://schemas.microsoft.com/office/drawing/2014/main" id="{9A7B5177-80B3-97E0-D33F-AD091CD30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964"/>
                <a:ext cx="35" cy="28"/>
              </a:xfrm>
              <a:custGeom>
                <a:avLst/>
                <a:gdLst>
                  <a:gd name="T0" fmla="*/ 59 w 69"/>
                  <a:gd name="T1" fmla="*/ 5 h 58"/>
                  <a:gd name="T2" fmla="*/ 59 w 69"/>
                  <a:gd name="T3" fmla="*/ 12 h 58"/>
                  <a:gd name="T4" fmla="*/ 66 w 69"/>
                  <a:gd name="T5" fmla="*/ 20 h 58"/>
                  <a:gd name="T6" fmla="*/ 62 w 69"/>
                  <a:gd name="T7" fmla="*/ 27 h 58"/>
                  <a:gd name="T8" fmla="*/ 68 w 69"/>
                  <a:gd name="T9" fmla="*/ 30 h 58"/>
                  <a:gd name="T10" fmla="*/ 69 w 69"/>
                  <a:gd name="T11" fmla="*/ 34 h 58"/>
                  <a:gd name="T12" fmla="*/ 62 w 69"/>
                  <a:gd name="T13" fmla="*/ 40 h 58"/>
                  <a:gd name="T14" fmla="*/ 56 w 69"/>
                  <a:gd name="T15" fmla="*/ 43 h 58"/>
                  <a:gd name="T16" fmla="*/ 53 w 69"/>
                  <a:gd name="T17" fmla="*/ 47 h 58"/>
                  <a:gd name="T18" fmla="*/ 42 w 69"/>
                  <a:gd name="T19" fmla="*/ 44 h 58"/>
                  <a:gd name="T20" fmla="*/ 41 w 69"/>
                  <a:gd name="T21" fmla="*/ 53 h 58"/>
                  <a:gd name="T22" fmla="*/ 36 w 69"/>
                  <a:gd name="T23" fmla="*/ 58 h 58"/>
                  <a:gd name="T24" fmla="*/ 27 w 69"/>
                  <a:gd name="T25" fmla="*/ 58 h 58"/>
                  <a:gd name="T26" fmla="*/ 22 w 69"/>
                  <a:gd name="T27" fmla="*/ 58 h 58"/>
                  <a:gd name="T28" fmla="*/ 15 w 69"/>
                  <a:gd name="T29" fmla="*/ 58 h 58"/>
                  <a:gd name="T30" fmla="*/ 22 w 69"/>
                  <a:gd name="T31" fmla="*/ 49 h 58"/>
                  <a:gd name="T32" fmla="*/ 18 w 69"/>
                  <a:gd name="T33" fmla="*/ 47 h 58"/>
                  <a:gd name="T34" fmla="*/ 13 w 69"/>
                  <a:gd name="T35" fmla="*/ 50 h 58"/>
                  <a:gd name="T36" fmla="*/ 0 w 69"/>
                  <a:gd name="T37" fmla="*/ 55 h 58"/>
                  <a:gd name="T38" fmla="*/ 0 w 69"/>
                  <a:gd name="T39" fmla="*/ 47 h 58"/>
                  <a:gd name="T40" fmla="*/ 3 w 69"/>
                  <a:gd name="T41" fmla="*/ 41 h 58"/>
                  <a:gd name="T42" fmla="*/ 4 w 69"/>
                  <a:gd name="T43" fmla="*/ 34 h 58"/>
                  <a:gd name="T44" fmla="*/ 9 w 69"/>
                  <a:gd name="T45" fmla="*/ 27 h 58"/>
                  <a:gd name="T46" fmla="*/ 18 w 69"/>
                  <a:gd name="T47" fmla="*/ 24 h 58"/>
                  <a:gd name="T48" fmla="*/ 24 w 69"/>
                  <a:gd name="T49" fmla="*/ 15 h 58"/>
                  <a:gd name="T50" fmla="*/ 30 w 69"/>
                  <a:gd name="T51" fmla="*/ 11 h 58"/>
                  <a:gd name="T52" fmla="*/ 47 w 69"/>
                  <a:gd name="T53" fmla="*/ 5 h 58"/>
                  <a:gd name="T54" fmla="*/ 51 w 69"/>
                  <a:gd name="T55" fmla="*/ 0 h 58"/>
                  <a:gd name="T56" fmla="*/ 56 w 69"/>
                  <a:gd name="T57" fmla="*/ 0 h 58"/>
                  <a:gd name="T58" fmla="*/ 59 w 69"/>
                  <a:gd name="T59" fmla="*/ 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9" h="58">
                    <a:moveTo>
                      <a:pt x="59" y="5"/>
                    </a:moveTo>
                    <a:lnTo>
                      <a:pt x="59" y="12"/>
                    </a:lnTo>
                    <a:lnTo>
                      <a:pt x="66" y="20"/>
                    </a:lnTo>
                    <a:lnTo>
                      <a:pt x="62" y="27"/>
                    </a:lnTo>
                    <a:lnTo>
                      <a:pt x="68" y="30"/>
                    </a:lnTo>
                    <a:lnTo>
                      <a:pt x="69" y="34"/>
                    </a:lnTo>
                    <a:lnTo>
                      <a:pt x="62" y="40"/>
                    </a:lnTo>
                    <a:lnTo>
                      <a:pt x="56" y="43"/>
                    </a:lnTo>
                    <a:lnTo>
                      <a:pt x="53" y="47"/>
                    </a:lnTo>
                    <a:lnTo>
                      <a:pt x="42" y="44"/>
                    </a:lnTo>
                    <a:lnTo>
                      <a:pt x="41" y="53"/>
                    </a:lnTo>
                    <a:lnTo>
                      <a:pt x="36" y="58"/>
                    </a:lnTo>
                    <a:lnTo>
                      <a:pt x="27" y="58"/>
                    </a:lnTo>
                    <a:lnTo>
                      <a:pt x="22" y="58"/>
                    </a:lnTo>
                    <a:lnTo>
                      <a:pt x="15" y="58"/>
                    </a:lnTo>
                    <a:lnTo>
                      <a:pt x="22" y="49"/>
                    </a:lnTo>
                    <a:lnTo>
                      <a:pt x="18" y="47"/>
                    </a:lnTo>
                    <a:lnTo>
                      <a:pt x="13" y="50"/>
                    </a:lnTo>
                    <a:lnTo>
                      <a:pt x="0" y="55"/>
                    </a:lnTo>
                    <a:lnTo>
                      <a:pt x="0" y="47"/>
                    </a:lnTo>
                    <a:lnTo>
                      <a:pt x="3" y="41"/>
                    </a:lnTo>
                    <a:lnTo>
                      <a:pt x="4" y="34"/>
                    </a:lnTo>
                    <a:lnTo>
                      <a:pt x="9" y="27"/>
                    </a:lnTo>
                    <a:lnTo>
                      <a:pt x="18" y="24"/>
                    </a:lnTo>
                    <a:lnTo>
                      <a:pt x="24" y="15"/>
                    </a:lnTo>
                    <a:lnTo>
                      <a:pt x="30" y="11"/>
                    </a:lnTo>
                    <a:lnTo>
                      <a:pt x="47" y="5"/>
                    </a:lnTo>
                    <a:lnTo>
                      <a:pt x="51" y="0"/>
                    </a:lnTo>
                    <a:lnTo>
                      <a:pt x="56" y="0"/>
                    </a:lnTo>
                    <a:lnTo>
                      <a:pt x="5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5" name="Freeform 2372">
                <a:extLst>
                  <a:ext uri="{FF2B5EF4-FFF2-40B4-BE49-F238E27FC236}">
                    <a16:creationId xmlns:a16="http://schemas.microsoft.com/office/drawing/2014/main" id="{EC5A3796-7433-53A3-9FF9-5F97F3ED5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964"/>
                <a:ext cx="35" cy="28"/>
              </a:xfrm>
              <a:custGeom>
                <a:avLst/>
                <a:gdLst>
                  <a:gd name="T0" fmla="*/ 59 w 69"/>
                  <a:gd name="T1" fmla="*/ 5 h 58"/>
                  <a:gd name="T2" fmla="*/ 59 w 69"/>
                  <a:gd name="T3" fmla="*/ 12 h 58"/>
                  <a:gd name="T4" fmla="*/ 66 w 69"/>
                  <a:gd name="T5" fmla="*/ 20 h 58"/>
                  <a:gd name="T6" fmla="*/ 62 w 69"/>
                  <a:gd name="T7" fmla="*/ 27 h 58"/>
                  <a:gd name="T8" fmla="*/ 68 w 69"/>
                  <a:gd name="T9" fmla="*/ 30 h 58"/>
                  <a:gd name="T10" fmla="*/ 69 w 69"/>
                  <a:gd name="T11" fmla="*/ 34 h 58"/>
                  <a:gd name="T12" fmla="*/ 62 w 69"/>
                  <a:gd name="T13" fmla="*/ 40 h 58"/>
                  <a:gd name="T14" fmla="*/ 56 w 69"/>
                  <a:gd name="T15" fmla="*/ 43 h 58"/>
                  <a:gd name="T16" fmla="*/ 53 w 69"/>
                  <a:gd name="T17" fmla="*/ 47 h 58"/>
                  <a:gd name="T18" fmla="*/ 42 w 69"/>
                  <a:gd name="T19" fmla="*/ 44 h 58"/>
                  <a:gd name="T20" fmla="*/ 41 w 69"/>
                  <a:gd name="T21" fmla="*/ 53 h 58"/>
                  <a:gd name="T22" fmla="*/ 36 w 69"/>
                  <a:gd name="T23" fmla="*/ 58 h 58"/>
                  <a:gd name="T24" fmla="*/ 27 w 69"/>
                  <a:gd name="T25" fmla="*/ 58 h 58"/>
                  <a:gd name="T26" fmla="*/ 22 w 69"/>
                  <a:gd name="T27" fmla="*/ 58 h 58"/>
                  <a:gd name="T28" fmla="*/ 15 w 69"/>
                  <a:gd name="T29" fmla="*/ 58 h 58"/>
                  <a:gd name="T30" fmla="*/ 22 w 69"/>
                  <a:gd name="T31" fmla="*/ 49 h 58"/>
                  <a:gd name="T32" fmla="*/ 18 w 69"/>
                  <a:gd name="T33" fmla="*/ 47 h 58"/>
                  <a:gd name="T34" fmla="*/ 13 w 69"/>
                  <a:gd name="T35" fmla="*/ 50 h 58"/>
                  <a:gd name="T36" fmla="*/ 0 w 69"/>
                  <a:gd name="T37" fmla="*/ 55 h 58"/>
                  <a:gd name="T38" fmla="*/ 0 w 69"/>
                  <a:gd name="T39" fmla="*/ 47 h 58"/>
                  <a:gd name="T40" fmla="*/ 3 w 69"/>
                  <a:gd name="T41" fmla="*/ 41 h 58"/>
                  <a:gd name="T42" fmla="*/ 4 w 69"/>
                  <a:gd name="T43" fmla="*/ 34 h 58"/>
                  <a:gd name="T44" fmla="*/ 9 w 69"/>
                  <a:gd name="T45" fmla="*/ 27 h 58"/>
                  <a:gd name="T46" fmla="*/ 18 w 69"/>
                  <a:gd name="T47" fmla="*/ 24 h 58"/>
                  <a:gd name="T48" fmla="*/ 24 w 69"/>
                  <a:gd name="T49" fmla="*/ 15 h 58"/>
                  <a:gd name="T50" fmla="*/ 30 w 69"/>
                  <a:gd name="T51" fmla="*/ 11 h 58"/>
                  <a:gd name="T52" fmla="*/ 47 w 69"/>
                  <a:gd name="T53" fmla="*/ 5 h 58"/>
                  <a:gd name="T54" fmla="*/ 51 w 69"/>
                  <a:gd name="T55" fmla="*/ 0 h 58"/>
                  <a:gd name="T56" fmla="*/ 56 w 69"/>
                  <a:gd name="T57" fmla="*/ 0 h 58"/>
                  <a:gd name="T58" fmla="*/ 59 w 69"/>
                  <a:gd name="T59" fmla="*/ 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9" h="58">
                    <a:moveTo>
                      <a:pt x="59" y="5"/>
                    </a:moveTo>
                    <a:lnTo>
                      <a:pt x="59" y="12"/>
                    </a:lnTo>
                    <a:lnTo>
                      <a:pt x="66" y="20"/>
                    </a:lnTo>
                    <a:lnTo>
                      <a:pt x="62" y="27"/>
                    </a:lnTo>
                    <a:lnTo>
                      <a:pt x="68" y="30"/>
                    </a:lnTo>
                    <a:lnTo>
                      <a:pt x="69" y="34"/>
                    </a:lnTo>
                    <a:lnTo>
                      <a:pt x="62" y="40"/>
                    </a:lnTo>
                    <a:lnTo>
                      <a:pt x="56" y="43"/>
                    </a:lnTo>
                    <a:lnTo>
                      <a:pt x="53" y="47"/>
                    </a:lnTo>
                    <a:lnTo>
                      <a:pt x="42" y="44"/>
                    </a:lnTo>
                    <a:lnTo>
                      <a:pt x="41" y="53"/>
                    </a:lnTo>
                    <a:lnTo>
                      <a:pt x="36" y="58"/>
                    </a:lnTo>
                    <a:lnTo>
                      <a:pt x="27" y="58"/>
                    </a:lnTo>
                    <a:lnTo>
                      <a:pt x="22" y="58"/>
                    </a:lnTo>
                    <a:lnTo>
                      <a:pt x="15" y="58"/>
                    </a:lnTo>
                    <a:lnTo>
                      <a:pt x="22" y="49"/>
                    </a:lnTo>
                    <a:lnTo>
                      <a:pt x="18" y="47"/>
                    </a:lnTo>
                    <a:lnTo>
                      <a:pt x="13" y="50"/>
                    </a:lnTo>
                    <a:lnTo>
                      <a:pt x="0" y="55"/>
                    </a:lnTo>
                    <a:lnTo>
                      <a:pt x="0" y="47"/>
                    </a:lnTo>
                    <a:lnTo>
                      <a:pt x="3" y="41"/>
                    </a:lnTo>
                    <a:lnTo>
                      <a:pt x="4" y="34"/>
                    </a:lnTo>
                    <a:lnTo>
                      <a:pt x="9" y="27"/>
                    </a:lnTo>
                    <a:lnTo>
                      <a:pt x="18" y="24"/>
                    </a:lnTo>
                    <a:lnTo>
                      <a:pt x="24" y="15"/>
                    </a:lnTo>
                    <a:lnTo>
                      <a:pt x="30" y="11"/>
                    </a:lnTo>
                    <a:lnTo>
                      <a:pt x="47" y="5"/>
                    </a:lnTo>
                    <a:lnTo>
                      <a:pt x="51" y="0"/>
                    </a:lnTo>
                    <a:lnTo>
                      <a:pt x="56" y="0"/>
                    </a:lnTo>
                    <a:lnTo>
                      <a:pt x="59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6" name="Freeform 2373">
                <a:extLst>
                  <a:ext uri="{FF2B5EF4-FFF2-40B4-BE49-F238E27FC236}">
                    <a16:creationId xmlns:a16="http://schemas.microsoft.com/office/drawing/2014/main" id="{7E5F4E60-F3AD-CF8E-518D-AFAFC7EC3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953"/>
                <a:ext cx="21" cy="29"/>
              </a:xfrm>
              <a:custGeom>
                <a:avLst/>
                <a:gdLst>
                  <a:gd name="T0" fmla="*/ 17 w 42"/>
                  <a:gd name="T1" fmla="*/ 6 h 58"/>
                  <a:gd name="T2" fmla="*/ 17 w 42"/>
                  <a:gd name="T3" fmla="*/ 1 h 58"/>
                  <a:gd name="T4" fmla="*/ 5 w 42"/>
                  <a:gd name="T5" fmla="*/ 0 h 58"/>
                  <a:gd name="T6" fmla="*/ 0 w 42"/>
                  <a:gd name="T7" fmla="*/ 1 h 58"/>
                  <a:gd name="T8" fmla="*/ 3 w 42"/>
                  <a:gd name="T9" fmla="*/ 9 h 58"/>
                  <a:gd name="T10" fmla="*/ 5 w 42"/>
                  <a:gd name="T11" fmla="*/ 20 h 58"/>
                  <a:gd name="T12" fmla="*/ 3 w 42"/>
                  <a:gd name="T13" fmla="*/ 24 h 58"/>
                  <a:gd name="T14" fmla="*/ 9 w 42"/>
                  <a:gd name="T15" fmla="*/ 30 h 58"/>
                  <a:gd name="T16" fmla="*/ 8 w 42"/>
                  <a:gd name="T17" fmla="*/ 39 h 58"/>
                  <a:gd name="T18" fmla="*/ 9 w 42"/>
                  <a:gd name="T19" fmla="*/ 42 h 58"/>
                  <a:gd name="T20" fmla="*/ 6 w 42"/>
                  <a:gd name="T21" fmla="*/ 50 h 58"/>
                  <a:gd name="T22" fmla="*/ 6 w 42"/>
                  <a:gd name="T23" fmla="*/ 58 h 58"/>
                  <a:gd name="T24" fmla="*/ 14 w 42"/>
                  <a:gd name="T25" fmla="*/ 58 h 58"/>
                  <a:gd name="T26" fmla="*/ 26 w 42"/>
                  <a:gd name="T27" fmla="*/ 51 h 58"/>
                  <a:gd name="T28" fmla="*/ 32 w 42"/>
                  <a:gd name="T29" fmla="*/ 51 h 58"/>
                  <a:gd name="T30" fmla="*/ 42 w 42"/>
                  <a:gd name="T31" fmla="*/ 42 h 58"/>
                  <a:gd name="T32" fmla="*/ 36 w 42"/>
                  <a:gd name="T33" fmla="*/ 39 h 58"/>
                  <a:gd name="T34" fmla="*/ 36 w 42"/>
                  <a:gd name="T35" fmla="*/ 38 h 58"/>
                  <a:gd name="T36" fmla="*/ 41 w 42"/>
                  <a:gd name="T37" fmla="*/ 30 h 58"/>
                  <a:gd name="T38" fmla="*/ 39 w 42"/>
                  <a:gd name="T39" fmla="*/ 21 h 58"/>
                  <a:gd name="T40" fmla="*/ 38 w 42"/>
                  <a:gd name="T41" fmla="*/ 18 h 58"/>
                  <a:gd name="T42" fmla="*/ 33 w 42"/>
                  <a:gd name="T43" fmla="*/ 15 h 58"/>
                  <a:gd name="T44" fmla="*/ 33 w 42"/>
                  <a:gd name="T45" fmla="*/ 12 h 58"/>
                  <a:gd name="T46" fmla="*/ 27 w 42"/>
                  <a:gd name="T47" fmla="*/ 3 h 58"/>
                  <a:gd name="T48" fmla="*/ 17 w 42"/>
                  <a:gd name="T4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2" h="58">
                    <a:moveTo>
                      <a:pt x="17" y="6"/>
                    </a:moveTo>
                    <a:lnTo>
                      <a:pt x="17" y="1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3" y="9"/>
                    </a:lnTo>
                    <a:lnTo>
                      <a:pt x="5" y="20"/>
                    </a:lnTo>
                    <a:lnTo>
                      <a:pt x="3" y="24"/>
                    </a:lnTo>
                    <a:lnTo>
                      <a:pt x="9" y="30"/>
                    </a:lnTo>
                    <a:lnTo>
                      <a:pt x="8" y="39"/>
                    </a:lnTo>
                    <a:lnTo>
                      <a:pt x="9" y="42"/>
                    </a:lnTo>
                    <a:lnTo>
                      <a:pt x="6" y="50"/>
                    </a:lnTo>
                    <a:lnTo>
                      <a:pt x="6" y="58"/>
                    </a:lnTo>
                    <a:lnTo>
                      <a:pt x="14" y="58"/>
                    </a:lnTo>
                    <a:lnTo>
                      <a:pt x="26" y="51"/>
                    </a:lnTo>
                    <a:lnTo>
                      <a:pt x="32" y="51"/>
                    </a:lnTo>
                    <a:lnTo>
                      <a:pt x="42" y="42"/>
                    </a:lnTo>
                    <a:lnTo>
                      <a:pt x="36" y="39"/>
                    </a:lnTo>
                    <a:lnTo>
                      <a:pt x="36" y="38"/>
                    </a:lnTo>
                    <a:lnTo>
                      <a:pt x="41" y="30"/>
                    </a:lnTo>
                    <a:lnTo>
                      <a:pt x="39" y="21"/>
                    </a:lnTo>
                    <a:lnTo>
                      <a:pt x="38" y="18"/>
                    </a:lnTo>
                    <a:lnTo>
                      <a:pt x="33" y="15"/>
                    </a:lnTo>
                    <a:lnTo>
                      <a:pt x="33" y="12"/>
                    </a:lnTo>
                    <a:lnTo>
                      <a:pt x="27" y="3"/>
                    </a:lnTo>
                    <a:lnTo>
                      <a:pt x="17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7" name="Freeform 2374">
                <a:extLst>
                  <a:ext uri="{FF2B5EF4-FFF2-40B4-BE49-F238E27FC236}">
                    <a16:creationId xmlns:a16="http://schemas.microsoft.com/office/drawing/2014/main" id="{A1CE3549-71CB-5E15-BEF6-7BDB927FD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953"/>
                <a:ext cx="21" cy="29"/>
              </a:xfrm>
              <a:custGeom>
                <a:avLst/>
                <a:gdLst>
                  <a:gd name="T0" fmla="*/ 17 w 42"/>
                  <a:gd name="T1" fmla="*/ 6 h 58"/>
                  <a:gd name="T2" fmla="*/ 27 w 42"/>
                  <a:gd name="T3" fmla="*/ 3 h 58"/>
                  <a:gd name="T4" fmla="*/ 33 w 42"/>
                  <a:gd name="T5" fmla="*/ 12 h 58"/>
                  <a:gd name="T6" fmla="*/ 33 w 42"/>
                  <a:gd name="T7" fmla="*/ 15 h 58"/>
                  <a:gd name="T8" fmla="*/ 38 w 42"/>
                  <a:gd name="T9" fmla="*/ 18 h 58"/>
                  <a:gd name="T10" fmla="*/ 39 w 42"/>
                  <a:gd name="T11" fmla="*/ 21 h 58"/>
                  <a:gd name="T12" fmla="*/ 41 w 42"/>
                  <a:gd name="T13" fmla="*/ 30 h 58"/>
                  <a:gd name="T14" fmla="*/ 36 w 42"/>
                  <a:gd name="T15" fmla="*/ 38 h 58"/>
                  <a:gd name="T16" fmla="*/ 36 w 42"/>
                  <a:gd name="T17" fmla="*/ 39 h 58"/>
                  <a:gd name="T18" fmla="*/ 42 w 42"/>
                  <a:gd name="T19" fmla="*/ 42 h 58"/>
                  <a:gd name="T20" fmla="*/ 32 w 42"/>
                  <a:gd name="T21" fmla="*/ 51 h 58"/>
                  <a:gd name="T22" fmla="*/ 26 w 42"/>
                  <a:gd name="T23" fmla="*/ 51 h 58"/>
                  <a:gd name="T24" fmla="*/ 14 w 42"/>
                  <a:gd name="T25" fmla="*/ 58 h 58"/>
                  <a:gd name="T26" fmla="*/ 6 w 42"/>
                  <a:gd name="T27" fmla="*/ 58 h 58"/>
                  <a:gd name="T28" fmla="*/ 6 w 42"/>
                  <a:gd name="T29" fmla="*/ 50 h 58"/>
                  <a:gd name="T30" fmla="*/ 9 w 42"/>
                  <a:gd name="T31" fmla="*/ 42 h 58"/>
                  <a:gd name="T32" fmla="*/ 8 w 42"/>
                  <a:gd name="T33" fmla="*/ 39 h 58"/>
                  <a:gd name="T34" fmla="*/ 9 w 42"/>
                  <a:gd name="T35" fmla="*/ 30 h 58"/>
                  <a:gd name="T36" fmla="*/ 3 w 42"/>
                  <a:gd name="T37" fmla="*/ 24 h 58"/>
                  <a:gd name="T38" fmla="*/ 5 w 42"/>
                  <a:gd name="T39" fmla="*/ 20 h 58"/>
                  <a:gd name="T40" fmla="*/ 3 w 42"/>
                  <a:gd name="T41" fmla="*/ 9 h 58"/>
                  <a:gd name="T42" fmla="*/ 0 w 42"/>
                  <a:gd name="T43" fmla="*/ 1 h 58"/>
                  <a:gd name="T44" fmla="*/ 5 w 42"/>
                  <a:gd name="T45" fmla="*/ 0 h 58"/>
                  <a:gd name="T46" fmla="*/ 17 w 42"/>
                  <a:gd name="T47" fmla="*/ 1 h 58"/>
                  <a:gd name="T48" fmla="*/ 17 w 42"/>
                  <a:gd name="T4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2" h="58">
                    <a:moveTo>
                      <a:pt x="17" y="6"/>
                    </a:moveTo>
                    <a:lnTo>
                      <a:pt x="27" y="3"/>
                    </a:lnTo>
                    <a:lnTo>
                      <a:pt x="33" y="12"/>
                    </a:lnTo>
                    <a:lnTo>
                      <a:pt x="33" y="15"/>
                    </a:lnTo>
                    <a:lnTo>
                      <a:pt x="38" y="18"/>
                    </a:lnTo>
                    <a:lnTo>
                      <a:pt x="39" y="21"/>
                    </a:lnTo>
                    <a:lnTo>
                      <a:pt x="41" y="30"/>
                    </a:lnTo>
                    <a:lnTo>
                      <a:pt x="36" y="38"/>
                    </a:lnTo>
                    <a:lnTo>
                      <a:pt x="36" y="39"/>
                    </a:lnTo>
                    <a:lnTo>
                      <a:pt x="42" y="42"/>
                    </a:lnTo>
                    <a:lnTo>
                      <a:pt x="32" y="51"/>
                    </a:lnTo>
                    <a:lnTo>
                      <a:pt x="26" y="51"/>
                    </a:lnTo>
                    <a:lnTo>
                      <a:pt x="14" y="58"/>
                    </a:lnTo>
                    <a:lnTo>
                      <a:pt x="6" y="58"/>
                    </a:lnTo>
                    <a:lnTo>
                      <a:pt x="6" y="50"/>
                    </a:lnTo>
                    <a:lnTo>
                      <a:pt x="9" y="42"/>
                    </a:lnTo>
                    <a:lnTo>
                      <a:pt x="8" y="39"/>
                    </a:lnTo>
                    <a:lnTo>
                      <a:pt x="9" y="30"/>
                    </a:lnTo>
                    <a:lnTo>
                      <a:pt x="3" y="24"/>
                    </a:lnTo>
                    <a:lnTo>
                      <a:pt x="5" y="20"/>
                    </a:lnTo>
                    <a:lnTo>
                      <a:pt x="3" y="9"/>
                    </a:lnTo>
                    <a:lnTo>
                      <a:pt x="0" y="1"/>
                    </a:lnTo>
                    <a:lnTo>
                      <a:pt x="5" y="0"/>
                    </a:lnTo>
                    <a:lnTo>
                      <a:pt x="17" y="1"/>
                    </a:lnTo>
                    <a:lnTo>
                      <a:pt x="17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8" name="Freeform 2375">
                <a:extLst>
                  <a:ext uri="{FF2B5EF4-FFF2-40B4-BE49-F238E27FC236}">
                    <a16:creationId xmlns:a16="http://schemas.microsoft.com/office/drawing/2014/main" id="{433996E2-2CF3-1419-FDEB-548FD6FA5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953"/>
                <a:ext cx="21" cy="29"/>
              </a:xfrm>
              <a:custGeom>
                <a:avLst/>
                <a:gdLst>
                  <a:gd name="T0" fmla="*/ 17 w 42"/>
                  <a:gd name="T1" fmla="*/ 6 h 58"/>
                  <a:gd name="T2" fmla="*/ 27 w 42"/>
                  <a:gd name="T3" fmla="*/ 3 h 58"/>
                  <a:gd name="T4" fmla="*/ 33 w 42"/>
                  <a:gd name="T5" fmla="*/ 12 h 58"/>
                  <a:gd name="T6" fmla="*/ 33 w 42"/>
                  <a:gd name="T7" fmla="*/ 15 h 58"/>
                  <a:gd name="T8" fmla="*/ 38 w 42"/>
                  <a:gd name="T9" fmla="*/ 18 h 58"/>
                  <a:gd name="T10" fmla="*/ 39 w 42"/>
                  <a:gd name="T11" fmla="*/ 21 h 58"/>
                  <a:gd name="T12" fmla="*/ 41 w 42"/>
                  <a:gd name="T13" fmla="*/ 30 h 58"/>
                  <a:gd name="T14" fmla="*/ 36 w 42"/>
                  <a:gd name="T15" fmla="*/ 38 h 58"/>
                  <a:gd name="T16" fmla="*/ 36 w 42"/>
                  <a:gd name="T17" fmla="*/ 39 h 58"/>
                  <a:gd name="T18" fmla="*/ 42 w 42"/>
                  <a:gd name="T19" fmla="*/ 42 h 58"/>
                  <a:gd name="T20" fmla="*/ 32 w 42"/>
                  <a:gd name="T21" fmla="*/ 51 h 58"/>
                  <a:gd name="T22" fmla="*/ 26 w 42"/>
                  <a:gd name="T23" fmla="*/ 51 h 58"/>
                  <a:gd name="T24" fmla="*/ 14 w 42"/>
                  <a:gd name="T25" fmla="*/ 58 h 58"/>
                  <a:gd name="T26" fmla="*/ 6 w 42"/>
                  <a:gd name="T27" fmla="*/ 58 h 58"/>
                  <a:gd name="T28" fmla="*/ 6 w 42"/>
                  <a:gd name="T29" fmla="*/ 50 h 58"/>
                  <a:gd name="T30" fmla="*/ 9 w 42"/>
                  <a:gd name="T31" fmla="*/ 42 h 58"/>
                  <a:gd name="T32" fmla="*/ 8 w 42"/>
                  <a:gd name="T33" fmla="*/ 39 h 58"/>
                  <a:gd name="T34" fmla="*/ 9 w 42"/>
                  <a:gd name="T35" fmla="*/ 30 h 58"/>
                  <a:gd name="T36" fmla="*/ 3 w 42"/>
                  <a:gd name="T37" fmla="*/ 24 h 58"/>
                  <a:gd name="T38" fmla="*/ 5 w 42"/>
                  <a:gd name="T39" fmla="*/ 20 h 58"/>
                  <a:gd name="T40" fmla="*/ 3 w 42"/>
                  <a:gd name="T41" fmla="*/ 9 h 58"/>
                  <a:gd name="T42" fmla="*/ 0 w 42"/>
                  <a:gd name="T43" fmla="*/ 1 h 58"/>
                  <a:gd name="T44" fmla="*/ 5 w 42"/>
                  <a:gd name="T45" fmla="*/ 0 h 58"/>
                  <a:gd name="T46" fmla="*/ 17 w 42"/>
                  <a:gd name="T47" fmla="*/ 1 h 58"/>
                  <a:gd name="T48" fmla="*/ 17 w 42"/>
                  <a:gd name="T4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2" h="58">
                    <a:moveTo>
                      <a:pt x="17" y="6"/>
                    </a:moveTo>
                    <a:lnTo>
                      <a:pt x="27" y="3"/>
                    </a:lnTo>
                    <a:lnTo>
                      <a:pt x="33" y="12"/>
                    </a:lnTo>
                    <a:lnTo>
                      <a:pt x="33" y="15"/>
                    </a:lnTo>
                    <a:lnTo>
                      <a:pt x="38" y="18"/>
                    </a:lnTo>
                    <a:lnTo>
                      <a:pt x="39" y="21"/>
                    </a:lnTo>
                    <a:lnTo>
                      <a:pt x="41" y="30"/>
                    </a:lnTo>
                    <a:lnTo>
                      <a:pt x="36" y="38"/>
                    </a:lnTo>
                    <a:lnTo>
                      <a:pt x="36" y="39"/>
                    </a:lnTo>
                    <a:lnTo>
                      <a:pt x="42" y="42"/>
                    </a:lnTo>
                    <a:lnTo>
                      <a:pt x="32" y="51"/>
                    </a:lnTo>
                    <a:lnTo>
                      <a:pt x="26" y="51"/>
                    </a:lnTo>
                    <a:lnTo>
                      <a:pt x="14" y="58"/>
                    </a:lnTo>
                    <a:lnTo>
                      <a:pt x="6" y="58"/>
                    </a:lnTo>
                    <a:lnTo>
                      <a:pt x="6" y="50"/>
                    </a:lnTo>
                    <a:lnTo>
                      <a:pt x="9" y="42"/>
                    </a:lnTo>
                    <a:lnTo>
                      <a:pt x="8" y="39"/>
                    </a:lnTo>
                    <a:lnTo>
                      <a:pt x="9" y="30"/>
                    </a:lnTo>
                    <a:lnTo>
                      <a:pt x="3" y="24"/>
                    </a:lnTo>
                    <a:lnTo>
                      <a:pt x="5" y="20"/>
                    </a:lnTo>
                    <a:lnTo>
                      <a:pt x="3" y="9"/>
                    </a:lnTo>
                    <a:lnTo>
                      <a:pt x="0" y="1"/>
                    </a:lnTo>
                    <a:lnTo>
                      <a:pt x="5" y="0"/>
                    </a:lnTo>
                    <a:lnTo>
                      <a:pt x="17" y="1"/>
                    </a:lnTo>
                    <a:lnTo>
                      <a:pt x="17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9" name="Freeform 2376">
                <a:extLst>
                  <a:ext uri="{FF2B5EF4-FFF2-40B4-BE49-F238E27FC236}">
                    <a16:creationId xmlns:a16="http://schemas.microsoft.com/office/drawing/2014/main" id="{508874F6-4802-573E-9298-E18F81C60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100"/>
                <a:ext cx="43" cy="54"/>
              </a:xfrm>
              <a:custGeom>
                <a:avLst/>
                <a:gdLst>
                  <a:gd name="T0" fmla="*/ 42 w 85"/>
                  <a:gd name="T1" fmla="*/ 0 h 108"/>
                  <a:gd name="T2" fmla="*/ 42 w 85"/>
                  <a:gd name="T3" fmla="*/ 10 h 108"/>
                  <a:gd name="T4" fmla="*/ 38 w 85"/>
                  <a:gd name="T5" fmla="*/ 12 h 108"/>
                  <a:gd name="T6" fmla="*/ 39 w 85"/>
                  <a:gd name="T7" fmla="*/ 18 h 108"/>
                  <a:gd name="T8" fmla="*/ 30 w 85"/>
                  <a:gd name="T9" fmla="*/ 18 h 108"/>
                  <a:gd name="T10" fmla="*/ 18 w 85"/>
                  <a:gd name="T11" fmla="*/ 24 h 108"/>
                  <a:gd name="T12" fmla="*/ 20 w 85"/>
                  <a:gd name="T13" fmla="*/ 29 h 108"/>
                  <a:gd name="T14" fmla="*/ 27 w 85"/>
                  <a:gd name="T15" fmla="*/ 33 h 108"/>
                  <a:gd name="T16" fmla="*/ 17 w 85"/>
                  <a:gd name="T17" fmla="*/ 36 h 108"/>
                  <a:gd name="T18" fmla="*/ 8 w 85"/>
                  <a:gd name="T19" fmla="*/ 35 h 108"/>
                  <a:gd name="T20" fmla="*/ 6 w 85"/>
                  <a:gd name="T21" fmla="*/ 30 h 108"/>
                  <a:gd name="T22" fmla="*/ 0 w 85"/>
                  <a:gd name="T23" fmla="*/ 32 h 108"/>
                  <a:gd name="T24" fmla="*/ 0 w 85"/>
                  <a:gd name="T25" fmla="*/ 33 h 108"/>
                  <a:gd name="T26" fmla="*/ 11 w 85"/>
                  <a:gd name="T27" fmla="*/ 42 h 108"/>
                  <a:gd name="T28" fmla="*/ 11 w 85"/>
                  <a:gd name="T29" fmla="*/ 48 h 108"/>
                  <a:gd name="T30" fmla="*/ 14 w 85"/>
                  <a:gd name="T31" fmla="*/ 59 h 108"/>
                  <a:gd name="T32" fmla="*/ 21 w 85"/>
                  <a:gd name="T33" fmla="*/ 63 h 108"/>
                  <a:gd name="T34" fmla="*/ 24 w 85"/>
                  <a:gd name="T35" fmla="*/ 73 h 108"/>
                  <a:gd name="T36" fmla="*/ 24 w 85"/>
                  <a:gd name="T37" fmla="*/ 77 h 108"/>
                  <a:gd name="T38" fmla="*/ 29 w 85"/>
                  <a:gd name="T39" fmla="*/ 77 h 108"/>
                  <a:gd name="T40" fmla="*/ 33 w 85"/>
                  <a:gd name="T41" fmla="*/ 79 h 108"/>
                  <a:gd name="T42" fmla="*/ 41 w 85"/>
                  <a:gd name="T43" fmla="*/ 76 h 108"/>
                  <a:gd name="T44" fmla="*/ 39 w 85"/>
                  <a:gd name="T45" fmla="*/ 88 h 108"/>
                  <a:gd name="T46" fmla="*/ 33 w 85"/>
                  <a:gd name="T47" fmla="*/ 91 h 108"/>
                  <a:gd name="T48" fmla="*/ 33 w 85"/>
                  <a:gd name="T49" fmla="*/ 94 h 108"/>
                  <a:gd name="T50" fmla="*/ 39 w 85"/>
                  <a:gd name="T51" fmla="*/ 95 h 108"/>
                  <a:gd name="T52" fmla="*/ 41 w 85"/>
                  <a:gd name="T53" fmla="*/ 98 h 108"/>
                  <a:gd name="T54" fmla="*/ 48 w 85"/>
                  <a:gd name="T55" fmla="*/ 101 h 108"/>
                  <a:gd name="T56" fmla="*/ 53 w 85"/>
                  <a:gd name="T57" fmla="*/ 105 h 108"/>
                  <a:gd name="T58" fmla="*/ 58 w 85"/>
                  <a:gd name="T59" fmla="*/ 108 h 108"/>
                  <a:gd name="T60" fmla="*/ 64 w 85"/>
                  <a:gd name="T61" fmla="*/ 103 h 108"/>
                  <a:gd name="T62" fmla="*/ 67 w 85"/>
                  <a:gd name="T63" fmla="*/ 97 h 108"/>
                  <a:gd name="T64" fmla="*/ 71 w 85"/>
                  <a:gd name="T65" fmla="*/ 91 h 108"/>
                  <a:gd name="T66" fmla="*/ 73 w 85"/>
                  <a:gd name="T67" fmla="*/ 80 h 108"/>
                  <a:gd name="T68" fmla="*/ 85 w 85"/>
                  <a:gd name="T69" fmla="*/ 73 h 108"/>
                  <a:gd name="T70" fmla="*/ 85 w 85"/>
                  <a:gd name="T71" fmla="*/ 65 h 108"/>
                  <a:gd name="T72" fmla="*/ 77 w 85"/>
                  <a:gd name="T73" fmla="*/ 60 h 108"/>
                  <a:gd name="T74" fmla="*/ 73 w 85"/>
                  <a:gd name="T75" fmla="*/ 60 h 108"/>
                  <a:gd name="T76" fmla="*/ 62 w 85"/>
                  <a:gd name="T77" fmla="*/ 59 h 108"/>
                  <a:gd name="T78" fmla="*/ 58 w 85"/>
                  <a:gd name="T79" fmla="*/ 54 h 108"/>
                  <a:gd name="T80" fmla="*/ 61 w 85"/>
                  <a:gd name="T81" fmla="*/ 50 h 108"/>
                  <a:gd name="T82" fmla="*/ 61 w 85"/>
                  <a:gd name="T83" fmla="*/ 42 h 108"/>
                  <a:gd name="T84" fmla="*/ 64 w 85"/>
                  <a:gd name="T85" fmla="*/ 35 h 108"/>
                  <a:gd name="T86" fmla="*/ 67 w 85"/>
                  <a:gd name="T87" fmla="*/ 33 h 108"/>
                  <a:gd name="T88" fmla="*/ 62 w 85"/>
                  <a:gd name="T89" fmla="*/ 15 h 108"/>
                  <a:gd name="T90" fmla="*/ 59 w 85"/>
                  <a:gd name="T91" fmla="*/ 9 h 108"/>
                  <a:gd name="T92" fmla="*/ 58 w 85"/>
                  <a:gd name="T93" fmla="*/ 3 h 108"/>
                  <a:gd name="T94" fmla="*/ 42 w 85"/>
                  <a:gd name="T95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5" h="108">
                    <a:moveTo>
                      <a:pt x="42" y="0"/>
                    </a:moveTo>
                    <a:lnTo>
                      <a:pt x="42" y="10"/>
                    </a:lnTo>
                    <a:lnTo>
                      <a:pt x="38" y="12"/>
                    </a:lnTo>
                    <a:lnTo>
                      <a:pt x="39" y="18"/>
                    </a:lnTo>
                    <a:lnTo>
                      <a:pt x="30" y="18"/>
                    </a:lnTo>
                    <a:lnTo>
                      <a:pt x="18" y="24"/>
                    </a:lnTo>
                    <a:lnTo>
                      <a:pt x="20" y="29"/>
                    </a:lnTo>
                    <a:lnTo>
                      <a:pt x="27" y="33"/>
                    </a:lnTo>
                    <a:lnTo>
                      <a:pt x="17" y="36"/>
                    </a:lnTo>
                    <a:lnTo>
                      <a:pt x="8" y="35"/>
                    </a:lnTo>
                    <a:lnTo>
                      <a:pt x="6" y="30"/>
                    </a:lnTo>
                    <a:lnTo>
                      <a:pt x="0" y="32"/>
                    </a:lnTo>
                    <a:lnTo>
                      <a:pt x="0" y="33"/>
                    </a:lnTo>
                    <a:lnTo>
                      <a:pt x="11" y="42"/>
                    </a:lnTo>
                    <a:lnTo>
                      <a:pt x="11" y="48"/>
                    </a:lnTo>
                    <a:lnTo>
                      <a:pt x="14" y="59"/>
                    </a:lnTo>
                    <a:lnTo>
                      <a:pt x="21" y="63"/>
                    </a:lnTo>
                    <a:lnTo>
                      <a:pt x="24" y="73"/>
                    </a:lnTo>
                    <a:lnTo>
                      <a:pt x="24" y="77"/>
                    </a:lnTo>
                    <a:lnTo>
                      <a:pt x="29" y="77"/>
                    </a:lnTo>
                    <a:lnTo>
                      <a:pt x="33" y="79"/>
                    </a:lnTo>
                    <a:lnTo>
                      <a:pt x="41" y="76"/>
                    </a:lnTo>
                    <a:lnTo>
                      <a:pt x="39" y="88"/>
                    </a:lnTo>
                    <a:lnTo>
                      <a:pt x="33" y="91"/>
                    </a:lnTo>
                    <a:lnTo>
                      <a:pt x="33" y="94"/>
                    </a:lnTo>
                    <a:lnTo>
                      <a:pt x="39" y="95"/>
                    </a:lnTo>
                    <a:lnTo>
                      <a:pt x="41" y="98"/>
                    </a:lnTo>
                    <a:lnTo>
                      <a:pt x="48" y="101"/>
                    </a:lnTo>
                    <a:lnTo>
                      <a:pt x="53" y="105"/>
                    </a:lnTo>
                    <a:lnTo>
                      <a:pt x="58" y="108"/>
                    </a:lnTo>
                    <a:lnTo>
                      <a:pt x="64" y="103"/>
                    </a:lnTo>
                    <a:lnTo>
                      <a:pt x="67" y="97"/>
                    </a:lnTo>
                    <a:lnTo>
                      <a:pt x="71" y="91"/>
                    </a:lnTo>
                    <a:lnTo>
                      <a:pt x="73" y="80"/>
                    </a:lnTo>
                    <a:lnTo>
                      <a:pt x="85" y="73"/>
                    </a:lnTo>
                    <a:lnTo>
                      <a:pt x="85" y="65"/>
                    </a:lnTo>
                    <a:lnTo>
                      <a:pt x="77" y="60"/>
                    </a:lnTo>
                    <a:lnTo>
                      <a:pt x="73" y="60"/>
                    </a:lnTo>
                    <a:lnTo>
                      <a:pt x="62" y="59"/>
                    </a:lnTo>
                    <a:lnTo>
                      <a:pt x="58" y="54"/>
                    </a:lnTo>
                    <a:lnTo>
                      <a:pt x="61" y="50"/>
                    </a:lnTo>
                    <a:lnTo>
                      <a:pt x="61" y="42"/>
                    </a:lnTo>
                    <a:lnTo>
                      <a:pt x="64" y="35"/>
                    </a:lnTo>
                    <a:lnTo>
                      <a:pt x="67" y="33"/>
                    </a:lnTo>
                    <a:lnTo>
                      <a:pt x="62" y="15"/>
                    </a:lnTo>
                    <a:lnTo>
                      <a:pt x="59" y="9"/>
                    </a:lnTo>
                    <a:lnTo>
                      <a:pt x="58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0" name="Freeform 2377">
                <a:extLst>
                  <a:ext uri="{FF2B5EF4-FFF2-40B4-BE49-F238E27FC236}">
                    <a16:creationId xmlns:a16="http://schemas.microsoft.com/office/drawing/2014/main" id="{202A51D0-524A-1601-7FFC-5473976B0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100"/>
                <a:ext cx="43" cy="54"/>
              </a:xfrm>
              <a:custGeom>
                <a:avLst/>
                <a:gdLst>
                  <a:gd name="T0" fmla="*/ 42 w 85"/>
                  <a:gd name="T1" fmla="*/ 0 h 108"/>
                  <a:gd name="T2" fmla="*/ 58 w 85"/>
                  <a:gd name="T3" fmla="*/ 3 h 108"/>
                  <a:gd name="T4" fmla="*/ 59 w 85"/>
                  <a:gd name="T5" fmla="*/ 9 h 108"/>
                  <a:gd name="T6" fmla="*/ 62 w 85"/>
                  <a:gd name="T7" fmla="*/ 15 h 108"/>
                  <a:gd name="T8" fmla="*/ 67 w 85"/>
                  <a:gd name="T9" fmla="*/ 33 h 108"/>
                  <a:gd name="T10" fmla="*/ 64 w 85"/>
                  <a:gd name="T11" fmla="*/ 35 h 108"/>
                  <a:gd name="T12" fmla="*/ 61 w 85"/>
                  <a:gd name="T13" fmla="*/ 42 h 108"/>
                  <a:gd name="T14" fmla="*/ 61 w 85"/>
                  <a:gd name="T15" fmla="*/ 50 h 108"/>
                  <a:gd name="T16" fmla="*/ 58 w 85"/>
                  <a:gd name="T17" fmla="*/ 54 h 108"/>
                  <a:gd name="T18" fmla="*/ 62 w 85"/>
                  <a:gd name="T19" fmla="*/ 59 h 108"/>
                  <a:gd name="T20" fmla="*/ 73 w 85"/>
                  <a:gd name="T21" fmla="*/ 60 h 108"/>
                  <a:gd name="T22" fmla="*/ 77 w 85"/>
                  <a:gd name="T23" fmla="*/ 60 h 108"/>
                  <a:gd name="T24" fmla="*/ 85 w 85"/>
                  <a:gd name="T25" fmla="*/ 65 h 108"/>
                  <a:gd name="T26" fmla="*/ 85 w 85"/>
                  <a:gd name="T27" fmla="*/ 73 h 108"/>
                  <a:gd name="T28" fmla="*/ 73 w 85"/>
                  <a:gd name="T29" fmla="*/ 80 h 108"/>
                  <a:gd name="T30" fmla="*/ 71 w 85"/>
                  <a:gd name="T31" fmla="*/ 91 h 108"/>
                  <a:gd name="T32" fmla="*/ 67 w 85"/>
                  <a:gd name="T33" fmla="*/ 97 h 108"/>
                  <a:gd name="T34" fmla="*/ 64 w 85"/>
                  <a:gd name="T35" fmla="*/ 103 h 108"/>
                  <a:gd name="T36" fmla="*/ 58 w 85"/>
                  <a:gd name="T37" fmla="*/ 108 h 108"/>
                  <a:gd name="T38" fmla="*/ 53 w 85"/>
                  <a:gd name="T39" fmla="*/ 105 h 108"/>
                  <a:gd name="T40" fmla="*/ 48 w 85"/>
                  <a:gd name="T41" fmla="*/ 101 h 108"/>
                  <a:gd name="T42" fmla="*/ 41 w 85"/>
                  <a:gd name="T43" fmla="*/ 98 h 108"/>
                  <a:gd name="T44" fmla="*/ 39 w 85"/>
                  <a:gd name="T45" fmla="*/ 95 h 108"/>
                  <a:gd name="T46" fmla="*/ 33 w 85"/>
                  <a:gd name="T47" fmla="*/ 94 h 108"/>
                  <a:gd name="T48" fmla="*/ 33 w 85"/>
                  <a:gd name="T49" fmla="*/ 91 h 108"/>
                  <a:gd name="T50" fmla="*/ 39 w 85"/>
                  <a:gd name="T51" fmla="*/ 88 h 108"/>
                  <a:gd name="T52" fmla="*/ 41 w 85"/>
                  <a:gd name="T53" fmla="*/ 76 h 108"/>
                  <a:gd name="T54" fmla="*/ 33 w 85"/>
                  <a:gd name="T55" fmla="*/ 79 h 108"/>
                  <a:gd name="T56" fmla="*/ 29 w 85"/>
                  <a:gd name="T57" fmla="*/ 77 h 108"/>
                  <a:gd name="T58" fmla="*/ 24 w 85"/>
                  <a:gd name="T59" fmla="*/ 77 h 108"/>
                  <a:gd name="T60" fmla="*/ 24 w 85"/>
                  <a:gd name="T61" fmla="*/ 73 h 108"/>
                  <a:gd name="T62" fmla="*/ 21 w 85"/>
                  <a:gd name="T63" fmla="*/ 63 h 108"/>
                  <a:gd name="T64" fmla="*/ 14 w 85"/>
                  <a:gd name="T65" fmla="*/ 59 h 108"/>
                  <a:gd name="T66" fmla="*/ 11 w 85"/>
                  <a:gd name="T67" fmla="*/ 48 h 108"/>
                  <a:gd name="T68" fmla="*/ 11 w 85"/>
                  <a:gd name="T69" fmla="*/ 42 h 108"/>
                  <a:gd name="T70" fmla="*/ 0 w 85"/>
                  <a:gd name="T71" fmla="*/ 33 h 108"/>
                  <a:gd name="T72" fmla="*/ 0 w 85"/>
                  <a:gd name="T73" fmla="*/ 32 h 108"/>
                  <a:gd name="T74" fmla="*/ 6 w 85"/>
                  <a:gd name="T75" fmla="*/ 30 h 108"/>
                  <a:gd name="T76" fmla="*/ 8 w 85"/>
                  <a:gd name="T77" fmla="*/ 35 h 108"/>
                  <a:gd name="T78" fmla="*/ 17 w 85"/>
                  <a:gd name="T79" fmla="*/ 36 h 108"/>
                  <a:gd name="T80" fmla="*/ 27 w 85"/>
                  <a:gd name="T81" fmla="*/ 33 h 108"/>
                  <a:gd name="T82" fmla="*/ 20 w 85"/>
                  <a:gd name="T83" fmla="*/ 29 h 108"/>
                  <a:gd name="T84" fmla="*/ 18 w 85"/>
                  <a:gd name="T85" fmla="*/ 24 h 108"/>
                  <a:gd name="T86" fmla="*/ 30 w 85"/>
                  <a:gd name="T87" fmla="*/ 18 h 108"/>
                  <a:gd name="T88" fmla="*/ 39 w 85"/>
                  <a:gd name="T89" fmla="*/ 18 h 108"/>
                  <a:gd name="T90" fmla="*/ 38 w 85"/>
                  <a:gd name="T91" fmla="*/ 12 h 108"/>
                  <a:gd name="T92" fmla="*/ 42 w 85"/>
                  <a:gd name="T93" fmla="*/ 10 h 108"/>
                  <a:gd name="T94" fmla="*/ 42 w 85"/>
                  <a:gd name="T95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5" h="108">
                    <a:moveTo>
                      <a:pt x="42" y="0"/>
                    </a:moveTo>
                    <a:lnTo>
                      <a:pt x="58" y="3"/>
                    </a:lnTo>
                    <a:lnTo>
                      <a:pt x="59" y="9"/>
                    </a:lnTo>
                    <a:lnTo>
                      <a:pt x="62" y="15"/>
                    </a:lnTo>
                    <a:lnTo>
                      <a:pt x="67" y="33"/>
                    </a:lnTo>
                    <a:lnTo>
                      <a:pt x="64" y="35"/>
                    </a:lnTo>
                    <a:lnTo>
                      <a:pt x="61" y="42"/>
                    </a:lnTo>
                    <a:lnTo>
                      <a:pt x="61" y="50"/>
                    </a:lnTo>
                    <a:lnTo>
                      <a:pt x="58" y="54"/>
                    </a:lnTo>
                    <a:lnTo>
                      <a:pt x="62" y="59"/>
                    </a:lnTo>
                    <a:lnTo>
                      <a:pt x="73" y="60"/>
                    </a:lnTo>
                    <a:lnTo>
                      <a:pt x="77" y="60"/>
                    </a:lnTo>
                    <a:lnTo>
                      <a:pt x="85" y="65"/>
                    </a:lnTo>
                    <a:lnTo>
                      <a:pt x="85" y="73"/>
                    </a:lnTo>
                    <a:lnTo>
                      <a:pt x="73" y="80"/>
                    </a:lnTo>
                    <a:lnTo>
                      <a:pt x="71" y="91"/>
                    </a:lnTo>
                    <a:lnTo>
                      <a:pt x="67" y="97"/>
                    </a:lnTo>
                    <a:lnTo>
                      <a:pt x="64" y="103"/>
                    </a:lnTo>
                    <a:lnTo>
                      <a:pt x="58" y="108"/>
                    </a:lnTo>
                    <a:lnTo>
                      <a:pt x="53" y="105"/>
                    </a:lnTo>
                    <a:lnTo>
                      <a:pt x="48" y="101"/>
                    </a:lnTo>
                    <a:lnTo>
                      <a:pt x="41" y="98"/>
                    </a:lnTo>
                    <a:lnTo>
                      <a:pt x="39" y="95"/>
                    </a:lnTo>
                    <a:lnTo>
                      <a:pt x="33" y="94"/>
                    </a:lnTo>
                    <a:lnTo>
                      <a:pt x="33" y="91"/>
                    </a:lnTo>
                    <a:lnTo>
                      <a:pt x="39" y="88"/>
                    </a:lnTo>
                    <a:lnTo>
                      <a:pt x="41" y="76"/>
                    </a:lnTo>
                    <a:lnTo>
                      <a:pt x="33" y="79"/>
                    </a:lnTo>
                    <a:lnTo>
                      <a:pt x="29" y="77"/>
                    </a:lnTo>
                    <a:lnTo>
                      <a:pt x="24" y="77"/>
                    </a:lnTo>
                    <a:lnTo>
                      <a:pt x="24" y="73"/>
                    </a:lnTo>
                    <a:lnTo>
                      <a:pt x="21" y="63"/>
                    </a:lnTo>
                    <a:lnTo>
                      <a:pt x="14" y="59"/>
                    </a:lnTo>
                    <a:lnTo>
                      <a:pt x="11" y="48"/>
                    </a:lnTo>
                    <a:lnTo>
                      <a:pt x="11" y="42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6" y="30"/>
                    </a:lnTo>
                    <a:lnTo>
                      <a:pt x="8" y="35"/>
                    </a:lnTo>
                    <a:lnTo>
                      <a:pt x="17" y="36"/>
                    </a:lnTo>
                    <a:lnTo>
                      <a:pt x="27" y="33"/>
                    </a:lnTo>
                    <a:lnTo>
                      <a:pt x="20" y="29"/>
                    </a:lnTo>
                    <a:lnTo>
                      <a:pt x="18" y="24"/>
                    </a:lnTo>
                    <a:lnTo>
                      <a:pt x="30" y="18"/>
                    </a:lnTo>
                    <a:lnTo>
                      <a:pt x="39" y="18"/>
                    </a:lnTo>
                    <a:lnTo>
                      <a:pt x="38" y="12"/>
                    </a:lnTo>
                    <a:lnTo>
                      <a:pt x="42" y="1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1" name="Freeform 2378">
                <a:extLst>
                  <a:ext uri="{FF2B5EF4-FFF2-40B4-BE49-F238E27FC236}">
                    <a16:creationId xmlns:a16="http://schemas.microsoft.com/office/drawing/2014/main" id="{A2B178EC-3E85-A25C-3560-7E147B1A7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100"/>
                <a:ext cx="43" cy="54"/>
              </a:xfrm>
              <a:custGeom>
                <a:avLst/>
                <a:gdLst>
                  <a:gd name="T0" fmla="*/ 42 w 85"/>
                  <a:gd name="T1" fmla="*/ 0 h 108"/>
                  <a:gd name="T2" fmla="*/ 58 w 85"/>
                  <a:gd name="T3" fmla="*/ 3 h 108"/>
                  <a:gd name="T4" fmla="*/ 59 w 85"/>
                  <a:gd name="T5" fmla="*/ 9 h 108"/>
                  <a:gd name="T6" fmla="*/ 62 w 85"/>
                  <a:gd name="T7" fmla="*/ 15 h 108"/>
                  <a:gd name="T8" fmla="*/ 67 w 85"/>
                  <a:gd name="T9" fmla="*/ 33 h 108"/>
                  <a:gd name="T10" fmla="*/ 64 w 85"/>
                  <a:gd name="T11" fmla="*/ 35 h 108"/>
                  <a:gd name="T12" fmla="*/ 61 w 85"/>
                  <a:gd name="T13" fmla="*/ 42 h 108"/>
                  <a:gd name="T14" fmla="*/ 61 w 85"/>
                  <a:gd name="T15" fmla="*/ 50 h 108"/>
                  <a:gd name="T16" fmla="*/ 58 w 85"/>
                  <a:gd name="T17" fmla="*/ 54 h 108"/>
                  <a:gd name="T18" fmla="*/ 62 w 85"/>
                  <a:gd name="T19" fmla="*/ 59 h 108"/>
                  <a:gd name="T20" fmla="*/ 73 w 85"/>
                  <a:gd name="T21" fmla="*/ 60 h 108"/>
                  <a:gd name="T22" fmla="*/ 77 w 85"/>
                  <a:gd name="T23" fmla="*/ 60 h 108"/>
                  <a:gd name="T24" fmla="*/ 85 w 85"/>
                  <a:gd name="T25" fmla="*/ 65 h 108"/>
                  <a:gd name="T26" fmla="*/ 85 w 85"/>
                  <a:gd name="T27" fmla="*/ 73 h 108"/>
                  <a:gd name="T28" fmla="*/ 73 w 85"/>
                  <a:gd name="T29" fmla="*/ 80 h 108"/>
                  <a:gd name="T30" fmla="*/ 71 w 85"/>
                  <a:gd name="T31" fmla="*/ 91 h 108"/>
                  <a:gd name="T32" fmla="*/ 67 w 85"/>
                  <a:gd name="T33" fmla="*/ 97 h 108"/>
                  <a:gd name="T34" fmla="*/ 64 w 85"/>
                  <a:gd name="T35" fmla="*/ 103 h 108"/>
                  <a:gd name="T36" fmla="*/ 58 w 85"/>
                  <a:gd name="T37" fmla="*/ 108 h 108"/>
                  <a:gd name="T38" fmla="*/ 53 w 85"/>
                  <a:gd name="T39" fmla="*/ 105 h 108"/>
                  <a:gd name="T40" fmla="*/ 48 w 85"/>
                  <a:gd name="T41" fmla="*/ 101 h 108"/>
                  <a:gd name="T42" fmla="*/ 41 w 85"/>
                  <a:gd name="T43" fmla="*/ 98 h 108"/>
                  <a:gd name="T44" fmla="*/ 39 w 85"/>
                  <a:gd name="T45" fmla="*/ 95 h 108"/>
                  <a:gd name="T46" fmla="*/ 33 w 85"/>
                  <a:gd name="T47" fmla="*/ 94 h 108"/>
                  <a:gd name="T48" fmla="*/ 33 w 85"/>
                  <a:gd name="T49" fmla="*/ 91 h 108"/>
                  <a:gd name="T50" fmla="*/ 39 w 85"/>
                  <a:gd name="T51" fmla="*/ 88 h 108"/>
                  <a:gd name="T52" fmla="*/ 41 w 85"/>
                  <a:gd name="T53" fmla="*/ 76 h 108"/>
                  <a:gd name="T54" fmla="*/ 33 w 85"/>
                  <a:gd name="T55" fmla="*/ 79 h 108"/>
                  <a:gd name="T56" fmla="*/ 29 w 85"/>
                  <a:gd name="T57" fmla="*/ 77 h 108"/>
                  <a:gd name="T58" fmla="*/ 24 w 85"/>
                  <a:gd name="T59" fmla="*/ 77 h 108"/>
                  <a:gd name="T60" fmla="*/ 24 w 85"/>
                  <a:gd name="T61" fmla="*/ 73 h 108"/>
                  <a:gd name="T62" fmla="*/ 21 w 85"/>
                  <a:gd name="T63" fmla="*/ 63 h 108"/>
                  <a:gd name="T64" fmla="*/ 14 w 85"/>
                  <a:gd name="T65" fmla="*/ 59 h 108"/>
                  <a:gd name="T66" fmla="*/ 11 w 85"/>
                  <a:gd name="T67" fmla="*/ 48 h 108"/>
                  <a:gd name="T68" fmla="*/ 11 w 85"/>
                  <a:gd name="T69" fmla="*/ 42 h 108"/>
                  <a:gd name="T70" fmla="*/ 0 w 85"/>
                  <a:gd name="T71" fmla="*/ 33 h 108"/>
                  <a:gd name="T72" fmla="*/ 0 w 85"/>
                  <a:gd name="T73" fmla="*/ 32 h 108"/>
                  <a:gd name="T74" fmla="*/ 6 w 85"/>
                  <a:gd name="T75" fmla="*/ 30 h 108"/>
                  <a:gd name="T76" fmla="*/ 8 w 85"/>
                  <a:gd name="T77" fmla="*/ 35 h 108"/>
                  <a:gd name="T78" fmla="*/ 17 w 85"/>
                  <a:gd name="T79" fmla="*/ 36 h 108"/>
                  <a:gd name="T80" fmla="*/ 27 w 85"/>
                  <a:gd name="T81" fmla="*/ 33 h 108"/>
                  <a:gd name="T82" fmla="*/ 20 w 85"/>
                  <a:gd name="T83" fmla="*/ 29 h 108"/>
                  <a:gd name="T84" fmla="*/ 18 w 85"/>
                  <a:gd name="T85" fmla="*/ 24 h 108"/>
                  <a:gd name="T86" fmla="*/ 30 w 85"/>
                  <a:gd name="T87" fmla="*/ 18 h 108"/>
                  <a:gd name="T88" fmla="*/ 39 w 85"/>
                  <a:gd name="T89" fmla="*/ 18 h 108"/>
                  <a:gd name="T90" fmla="*/ 38 w 85"/>
                  <a:gd name="T91" fmla="*/ 12 h 108"/>
                  <a:gd name="T92" fmla="*/ 42 w 85"/>
                  <a:gd name="T93" fmla="*/ 10 h 108"/>
                  <a:gd name="T94" fmla="*/ 42 w 85"/>
                  <a:gd name="T95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5" h="108">
                    <a:moveTo>
                      <a:pt x="42" y="0"/>
                    </a:moveTo>
                    <a:lnTo>
                      <a:pt x="58" y="3"/>
                    </a:lnTo>
                    <a:lnTo>
                      <a:pt x="59" y="9"/>
                    </a:lnTo>
                    <a:lnTo>
                      <a:pt x="62" y="15"/>
                    </a:lnTo>
                    <a:lnTo>
                      <a:pt x="67" y="33"/>
                    </a:lnTo>
                    <a:lnTo>
                      <a:pt x="64" y="35"/>
                    </a:lnTo>
                    <a:lnTo>
                      <a:pt x="61" y="42"/>
                    </a:lnTo>
                    <a:lnTo>
                      <a:pt x="61" y="50"/>
                    </a:lnTo>
                    <a:lnTo>
                      <a:pt x="58" y="54"/>
                    </a:lnTo>
                    <a:lnTo>
                      <a:pt x="62" y="59"/>
                    </a:lnTo>
                    <a:lnTo>
                      <a:pt x="73" y="60"/>
                    </a:lnTo>
                    <a:lnTo>
                      <a:pt x="77" y="60"/>
                    </a:lnTo>
                    <a:lnTo>
                      <a:pt x="85" y="65"/>
                    </a:lnTo>
                    <a:lnTo>
                      <a:pt x="85" y="73"/>
                    </a:lnTo>
                    <a:lnTo>
                      <a:pt x="73" y="80"/>
                    </a:lnTo>
                    <a:lnTo>
                      <a:pt x="71" y="91"/>
                    </a:lnTo>
                    <a:lnTo>
                      <a:pt x="67" y="97"/>
                    </a:lnTo>
                    <a:lnTo>
                      <a:pt x="64" y="103"/>
                    </a:lnTo>
                    <a:lnTo>
                      <a:pt x="58" y="108"/>
                    </a:lnTo>
                    <a:lnTo>
                      <a:pt x="53" y="105"/>
                    </a:lnTo>
                    <a:lnTo>
                      <a:pt x="48" y="101"/>
                    </a:lnTo>
                    <a:lnTo>
                      <a:pt x="41" y="98"/>
                    </a:lnTo>
                    <a:lnTo>
                      <a:pt x="39" y="95"/>
                    </a:lnTo>
                    <a:lnTo>
                      <a:pt x="33" y="94"/>
                    </a:lnTo>
                    <a:lnTo>
                      <a:pt x="33" y="91"/>
                    </a:lnTo>
                    <a:lnTo>
                      <a:pt x="39" y="88"/>
                    </a:lnTo>
                    <a:lnTo>
                      <a:pt x="41" y="76"/>
                    </a:lnTo>
                    <a:lnTo>
                      <a:pt x="33" y="79"/>
                    </a:lnTo>
                    <a:lnTo>
                      <a:pt x="29" y="77"/>
                    </a:lnTo>
                    <a:lnTo>
                      <a:pt x="24" y="77"/>
                    </a:lnTo>
                    <a:lnTo>
                      <a:pt x="24" y="73"/>
                    </a:lnTo>
                    <a:lnTo>
                      <a:pt x="21" y="63"/>
                    </a:lnTo>
                    <a:lnTo>
                      <a:pt x="14" y="59"/>
                    </a:lnTo>
                    <a:lnTo>
                      <a:pt x="11" y="48"/>
                    </a:lnTo>
                    <a:lnTo>
                      <a:pt x="11" y="42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6" y="30"/>
                    </a:lnTo>
                    <a:lnTo>
                      <a:pt x="8" y="35"/>
                    </a:lnTo>
                    <a:lnTo>
                      <a:pt x="17" y="36"/>
                    </a:lnTo>
                    <a:lnTo>
                      <a:pt x="27" y="33"/>
                    </a:lnTo>
                    <a:lnTo>
                      <a:pt x="20" y="29"/>
                    </a:lnTo>
                    <a:lnTo>
                      <a:pt x="18" y="24"/>
                    </a:lnTo>
                    <a:lnTo>
                      <a:pt x="30" y="18"/>
                    </a:lnTo>
                    <a:lnTo>
                      <a:pt x="39" y="18"/>
                    </a:lnTo>
                    <a:lnTo>
                      <a:pt x="38" y="12"/>
                    </a:lnTo>
                    <a:lnTo>
                      <a:pt x="42" y="10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2" name="Freeform 2379">
                <a:extLst>
                  <a:ext uri="{FF2B5EF4-FFF2-40B4-BE49-F238E27FC236}">
                    <a16:creationId xmlns:a16="http://schemas.microsoft.com/office/drawing/2014/main" id="{DCA8F43F-BB6F-9379-00B4-363A85506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711"/>
                <a:ext cx="91" cy="98"/>
              </a:xfrm>
              <a:custGeom>
                <a:avLst/>
                <a:gdLst>
                  <a:gd name="T0" fmla="*/ 91 w 183"/>
                  <a:gd name="T1" fmla="*/ 6 h 196"/>
                  <a:gd name="T2" fmla="*/ 90 w 183"/>
                  <a:gd name="T3" fmla="*/ 15 h 196"/>
                  <a:gd name="T4" fmla="*/ 73 w 183"/>
                  <a:gd name="T5" fmla="*/ 16 h 196"/>
                  <a:gd name="T6" fmla="*/ 70 w 183"/>
                  <a:gd name="T7" fmla="*/ 32 h 196"/>
                  <a:gd name="T8" fmla="*/ 82 w 183"/>
                  <a:gd name="T9" fmla="*/ 44 h 196"/>
                  <a:gd name="T10" fmla="*/ 76 w 183"/>
                  <a:gd name="T11" fmla="*/ 59 h 196"/>
                  <a:gd name="T12" fmla="*/ 57 w 183"/>
                  <a:gd name="T13" fmla="*/ 62 h 196"/>
                  <a:gd name="T14" fmla="*/ 38 w 183"/>
                  <a:gd name="T15" fmla="*/ 42 h 196"/>
                  <a:gd name="T16" fmla="*/ 16 w 183"/>
                  <a:gd name="T17" fmla="*/ 51 h 196"/>
                  <a:gd name="T18" fmla="*/ 8 w 183"/>
                  <a:gd name="T19" fmla="*/ 56 h 196"/>
                  <a:gd name="T20" fmla="*/ 6 w 183"/>
                  <a:gd name="T21" fmla="*/ 66 h 196"/>
                  <a:gd name="T22" fmla="*/ 10 w 183"/>
                  <a:gd name="T23" fmla="*/ 73 h 196"/>
                  <a:gd name="T24" fmla="*/ 14 w 183"/>
                  <a:gd name="T25" fmla="*/ 88 h 196"/>
                  <a:gd name="T26" fmla="*/ 16 w 183"/>
                  <a:gd name="T27" fmla="*/ 104 h 196"/>
                  <a:gd name="T28" fmla="*/ 0 w 183"/>
                  <a:gd name="T29" fmla="*/ 124 h 196"/>
                  <a:gd name="T30" fmla="*/ 6 w 183"/>
                  <a:gd name="T31" fmla="*/ 141 h 196"/>
                  <a:gd name="T32" fmla="*/ 5 w 183"/>
                  <a:gd name="T33" fmla="*/ 147 h 196"/>
                  <a:gd name="T34" fmla="*/ 0 w 183"/>
                  <a:gd name="T35" fmla="*/ 155 h 196"/>
                  <a:gd name="T36" fmla="*/ 3 w 183"/>
                  <a:gd name="T37" fmla="*/ 173 h 196"/>
                  <a:gd name="T38" fmla="*/ 14 w 183"/>
                  <a:gd name="T39" fmla="*/ 193 h 196"/>
                  <a:gd name="T40" fmla="*/ 25 w 183"/>
                  <a:gd name="T41" fmla="*/ 187 h 196"/>
                  <a:gd name="T42" fmla="*/ 40 w 183"/>
                  <a:gd name="T43" fmla="*/ 194 h 196"/>
                  <a:gd name="T44" fmla="*/ 52 w 183"/>
                  <a:gd name="T45" fmla="*/ 194 h 196"/>
                  <a:gd name="T46" fmla="*/ 57 w 183"/>
                  <a:gd name="T47" fmla="*/ 188 h 196"/>
                  <a:gd name="T48" fmla="*/ 82 w 183"/>
                  <a:gd name="T49" fmla="*/ 190 h 196"/>
                  <a:gd name="T50" fmla="*/ 81 w 183"/>
                  <a:gd name="T51" fmla="*/ 179 h 196"/>
                  <a:gd name="T52" fmla="*/ 93 w 183"/>
                  <a:gd name="T53" fmla="*/ 170 h 196"/>
                  <a:gd name="T54" fmla="*/ 113 w 183"/>
                  <a:gd name="T55" fmla="*/ 168 h 196"/>
                  <a:gd name="T56" fmla="*/ 113 w 183"/>
                  <a:gd name="T57" fmla="*/ 155 h 196"/>
                  <a:gd name="T58" fmla="*/ 122 w 183"/>
                  <a:gd name="T59" fmla="*/ 133 h 196"/>
                  <a:gd name="T60" fmla="*/ 131 w 183"/>
                  <a:gd name="T61" fmla="*/ 118 h 196"/>
                  <a:gd name="T62" fmla="*/ 140 w 183"/>
                  <a:gd name="T63" fmla="*/ 112 h 196"/>
                  <a:gd name="T64" fmla="*/ 163 w 183"/>
                  <a:gd name="T65" fmla="*/ 115 h 196"/>
                  <a:gd name="T66" fmla="*/ 163 w 183"/>
                  <a:gd name="T67" fmla="*/ 104 h 196"/>
                  <a:gd name="T68" fmla="*/ 167 w 183"/>
                  <a:gd name="T69" fmla="*/ 103 h 196"/>
                  <a:gd name="T70" fmla="*/ 178 w 183"/>
                  <a:gd name="T71" fmla="*/ 98 h 196"/>
                  <a:gd name="T72" fmla="*/ 178 w 183"/>
                  <a:gd name="T73" fmla="*/ 89 h 196"/>
                  <a:gd name="T74" fmla="*/ 172 w 183"/>
                  <a:gd name="T75" fmla="*/ 80 h 196"/>
                  <a:gd name="T76" fmla="*/ 176 w 183"/>
                  <a:gd name="T77" fmla="*/ 65 h 196"/>
                  <a:gd name="T78" fmla="*/ 173 w 183"/>
                  <a:gd name="T79" fmla="*/ 56 h 196"/>
                  <a:gd name="T80" fmla="*/ 166 w 183"/>
                  <a:gd name="T81" fmla="*/ 54 h 196"/>
                  <a:gd name="T82" fmla="*/ 155 w 183"/>
                  <a:gd name="T83" fmla="*/ 48 h 196"/>
                  <a:gd name="T84" fmla="*/ 143 w 183"/>
                  <a:gd name="T85" fmla="*/ 28 h 196"/>
                  <a:gd name="T86" fmla="*/ 140 w 183"/>
                  <a:gd name="T87" fmla="*/ 24 h 196"/>
                  <a:gd name="T88" fmla="*/ 134 w 183"/>
                  <a:gd name="T89" fmla="*/ 18 h 196"/>
                  <a:gd name="T90" fmla="*/ 132 w 183"/>
                  <a:gd name="T91" fmla="*/ 12 h 196"/>
                  <a:gd name="T92" fmla="*/ 117 w 183"/>
                  <a:gd name="T93" fmla="*/ 10 h 196"/>
                  <a:gd name="T94" fmla="*/ 104 w 183"/>
                  <a:gd name="T95" fmla="*/ 6 h 196"/>
                  <a:gd name="T96" fmla="*/ 94 w 183"/>
                  <a:gd name="T97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3" h="196">
                    <a:moveTo>
                      <a:pt x="94" y="0"/>
                    </a:moveTo>
                    <a:lnTo>
                      <a:pt x="91" y="6"/>
                    </a:lnTo>
                    <a:lnTo>
                      <a:pt x="96" y="15"/>
                    </a:lnTo>
                    <a:lnTo>
                      <a:pt x="90" y="15"/>
                    </a:lnTo>
                    <a:lnTo>
                      <a:pt x="84" y="15"/>
                    </a:lnTo>
                    <a:lnTo>
                      <a:pt x="73" y="16"/>
                    </a:lnTo>
                    <a:lnTo>
                      <a:pt x="70" y="19"/>
                    </a:lnTo>
                    <a:lnTo>
                      <a:pt x="70" y="32"/>
                    </a:lnTo>
                    <a:lnTo>
                      <a:pt x="78" y="39"/>
                    </a:lnTo>
                    <a:lnTo>
                      <a:pt x="82" y="44"/>
                    </a:lnTo>
                    <a:lnTo>
                      <a:pt x="82" y="51"/>
                    </a:lnTo>
                    <a:lnTo>
                      <a:pt x="76" y="59"/>
                    </a:lnTo>
                    <a:lnTo>
                      <a:pt x="66" y="62"/>
                    </a:lnTo>
                    <a:lnTo>
                      <a:pt x="57" y="62"/>
                    </a:lnTo>
                    <a:lnTo>
                      <a:pt x="52" y="53"/>
                    </a:lnTo>
                    <a:lnTo>
                      <a:pt x="38" y="42"/>
                    </a:lnTo>
                    <a:lnTo>
                      <a:pt x="16" y="33"/>
                    </a:lnTo>
                    <a:lnTo>
                      <a:pt x="16" y="51"/>
                    </a:lnTo>
                    <a:lnTo>
                      <a:pt x="11" y="57"/>
                    </a:lnTo>
                    <a:lnTo>
                      <a:pt x="8" y="56"/>
                    </a:lnTo>
                    <a:lnTo>
                      <a:pt x="2" y="65"/>
                    </a:lnTo>
                    <a:lnTo>
                      <a:pt x="6" y="66"/>
                    </a:lnTo>
                    <a:lnTo>
                      <a:pt x="5" y="73"/>
                    </a:lnTo>
                    <a:lnTo>
                      <a:pt x="10" y="73"/>
                    </a:lnTo>
                    <a:lnTo>
                      <a:pt x="10" y="77"/>
                    </a:lnTo>
                    <a:lnTo>
                      <a:pt x="14" y="88"/>
                    </a:lnTo>
                    <a:lnTo>
                      <a:pt x="13" y="98"/>
                    </a:lnTo>
                    <a:lnTo>
                      <a:pt x="16" y="104"/>
                    </a:lnTo>
                    <a:lnTo>
                      <a:pt x="3" y="117"/>
                    </a:lnTo>
                    <a:lnTo>
                      <a:pt x="0" y="124"/>
                    </a:lnTo>
                    <a:lnTo>
                      <a:pt x="6" y="129"/>
                    </a:lnTo>
                    <a:lnTo>
                      <a:pt x="6" y="141"/>
                    </a:lnTo>
                    <a:lnTo>
                      <a:pt x="5" y="146"/>
                    </a:lnTo>
                    <a:lnTo>
                      <a:pt x="5" y="147"/>
                    </a:lnTo>
                    <a:lnTo>
                      <a:pt x="0" y="152"/>
                    </a:lnTo>
                    <a:lnTo>
                      <a:pt x="0" y="155"/>
                    </a:lnTo>
                    <a:lnTo>
                      <a:pt x="5" y="161"/>
                    </a:lnTo>
                    <a:lnTo>
                      <a:pt x="3" y="173"/>
                    </a:lnTo>
                    <a:lnTo>
                      <a:pt x="8" y="196"/>
                    </a:lnTo>
                    <a:lnTo>
                      <a:pt x="14" y="193"/>
                    </a:lnTo>
                    <a:lnTo>
                      <a:pt x="16" y="188"/>
                    </a:lnTo>
                    <a:lnTo>
                      <a:pt x="25" y="187"/>
                    </a:lnTo>
                    <a:lnTo>
                      <a:pt x="26" y="188"/>
                    </a:lnTo>
                    <a:lnTo>
                      <a:pt x="40" y="194"/>
                    </a:lnTo>
                    <a:lnTo>
                      <a:pt x="46" y="196"/>
                    </a:lnTo>
                    <a:lnTo>
                      <a:pt x="52" y="194"/>
                    </a:lnTo>
                    <a:lnTo>
                      <a:pt x="57" y="191"/>
                    </a:lnTo>
                    <a:lnTo>
                      <a:pt x="57" y="188"/>
                    </a:lnTo>
                    <a:lnTo>
                      <a:pt x="64" y="185"/>
                    </a:lnTo>
                    <a:lnTo>
                      <a:pt x="82" y="190"/>
                    </a:lnTo>
                    <a:lnTo>
                      <a:pt x="85" y="188"/>
                    </a:lnTo>
                    <a:lnTo>
                      <a:pt x="81" y="179"/>
                    </a:lnTo>
                    <a:lnTo>
                      <a:pt x="87" y="176"/>
                    </a:lnTo>
                    <a:lnTo>
                      <a:pt x="93" y="170"/>
                    </a:lnTo>
                    <a:lnTo>
                      <a:pt x="93" y="165"/>
                    </a:lnTo>
                    <a:lnTo>
                      <a:pt x="113" y="168"/>
                    </a:lnTo>
                    <a:lnTo>
                      <a:pt x="113" y="161"/>
                    </a:lnTo>
                    <a:lnTo>
                      <a:pt x="113" y="155"/>
                    </a:lnTo>
                    <a:lnTo>
                      <a:pt x="114" y="146"/>
                    </a:lnTo>
                    <a:lnTo>
                      <a:pt x="122" y="133"/>
                    </a:lnTo>
                    <a:lnTo>
                      <a:pt x="129" y="129"/>
                    </a:lnTo>
                    <a:lnTo>
                      <a:pt x="131" y="118"/>
                    </a:lnTo>
                    <a:lnTo>
                      <a:pt x="140" y="115"/>
                    </a:lnTo>
                    <a:lnTo>
                      <a:pt x="140" y="112"/>
                    </a:lnTo>
                    <a:lnTo>
                      <a:pt x="155" y="114"/>
                    </a:lnTo>
                    <a:lnTo>
                      <a:pt x="163" y="115"/>
                    </a:lnTo>
                    <a:lnTo>
                      <a:pt x="164" y="115"/>
                    </a:lnTo>
                    <a:lnTo>
                      <a:pt x="163" y="104"/>
                    </a:lnTo>
                    <a:lnTo>
                      <a:pt x="166" y="106"/>
                    </a:lnTo>
                    <a:lnTo>
                      <a:pt x="167" y="103"/>
                    </a:lnTo>
                    <a:lnTo>
                      <a:pt x="173" y="98"/>
                    </a:lnTo>
                    <a:lnTo>
                      <a:pt x="178" y="98"/>
                    </a:lnTo>
                    <a:lnTo>
                      <a:pt x="183" y="95"/>
                    </a:lnTo>
                    <a:lnTo>
                      <a:pt x="178" y="89"/>
                    </a:lnTo>
                    <a:lnTo>
                      <a:pt x="170" y="89"/>
                    </a:lnTo>
                    <a:lnTo>
                      <a:pt x="172" y="80"/>
                    </a:lnTo>
                    <a:lnTo>
                      <a:pt x="176" y="73"/>
                    </a:lnTo>
                    <a:lnTo>
                      <a:pt x="176" y="65"/>
                    </a:lnTo>
                    <a:lnTo>
                      <a:pt x="173" y="62"/>
                    </a:lnTo>
                    <a:lnTo>
                      <a:pt x="173" y="56"/>
                    </a:lnTo>
                    <a:lnTo>
                      <a:pt x="169" y="59"/>
                    </a:lnTo>
                    <a:lnTo>
                      <a:pt x="166" y="54"/>
                    </a:lnTo>
                    <a:lnTo>
                      <a:pt x="154" y="51"/>
                    </a:lnTo>
                    <a:lnTo>
                      <a:pt x="155" y="48"/>
                    </a:lnTo>
                    <a:lnTo>
                      <a:pt x="157" y="32"/>
                    </a:lnTo>
                    <a:lnTo>
                      <a:pt x="143" y="28"/>
                    </a:lnTo>
                    <a:lnTo>
                      <a:pt x="140" y="30"/>
                    </a:lnTo>
                    <a:lnTo>
                      <a:pt x="140" y="24"/>
                    </a:lnTo>
                    <a:lnTo>
                      <a:pt x="137" y="22"/>
                    </a:lnTo>
                    <a:lnTo>
                      <a:pt x="134" y="18"/>
                    </a:lnTo>
                    <a:lnTo>
                      <a:pt x="137" y="15"/>
                    </a:lnTo>
                    <a:lnTo>
                      <a:pt x="132" y="12"/>
                    </a:lnTo>
                    <a:lnTo>
                      <a:pt x="126" y="12"/>
                    </a:lnTo>
                    <a:lnTo>
                      <a:pt x="117" y="10"/>
                    </a:lnTo>
                    <a:lnTo>
                      <a:pt x="113" y="9"/>
                    </a:lnTo>
                    <a:lnTo>
                      <a:pt x="104" y="6"/>
                    </a:lnTo>
                    <a:lnTo>
                      <a:pt x="104" y="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3" name="Freeform 2380">
                <a:extLst>
                  <a:ext uri="{FF2B5EF4-FFF2-40B4-BE49-F238E27FC236}">
                    <a16:creationId xmlns:a16="http://schemas.microsoft.com/office/drawing/2014/main" id="{3A3CB019-185D-3481-BBF5-C2E90D2DE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711"/>
                <a:ext cx="91" cy="98"/>
              </a:xfrm>
              <a:custGeom>
                <a:avLst/>
                <a:gdLst>
                  <a:gd name="T0" fmla="*/ 104 w 183"/>
                  <a:gd name="T1" fmla="*/ 0 h 196"/>
                  <a:gd name="T2" fmla="*/ 113 w 183"/>
                  <a:gd name="T3" fmla="*/ 9 h 196"/>
                  <a:gd name="T4" fmla="*/ 126 w 183"/>
                  <a:gd name="T5" fmla="*/ 12 h 196"/>
                  <a:gd name="T6" fmla="*/ 137 w 183"/>
                  <a:gd name="T7" fmla="*/ 15 h 196"/>
                  <a:gd name="T8" fmla="*/ 137 w 183"/>
                  <a:gd name="T9" fmla="*/ 22 h 196"/>
                  <a:gd name="T10" fmla="*/ 140 w 183"/>
                  <a:gd name="T11" fmla="*/ 30 h 196"/>
                  <a:gd name="T12" fmla="*/ 157 w 183"/>
                  <a:gd name="T13" fmla="*/ 32 h 196"/>
                  <a:gd name="T14" fmla="*/ 154 w 183"/>
                  <a:gd name="T15" fmla="*/ 51 h 196"/>
                  <a:gd name="T16" fmla="*/ 169 w 183"/>
                  <a:gd name="T17" fmla="*/ 59 h 196"/>
                  <a:gd name="T18" fmla="*/ 173 w 183"/>
                  <a:gd name="T19" fmla="*/ 62 h 196"/>
                  <a:gd name="T20" fmla="*/ 176 w 183"/>
                  <a:gd name="T21" fmla="*/ 73 h 196"/>
                  <a:gd name="T22" fmla="*/ 170 w 183"/>
                  <a:gd name="T23" fmla="*/ 89 h 196"/>
                  <a:gd name="T24" fmla="*/ 183 w 183"/>
                  <a:gd name="T25" fmla="*/ 95 h 196"/>
                  <a:gd name="T26" fmla="*/ 173 w 183"/>
                  <a:gd name="T27" fmla="*/ 98 h 196"/>
                  <a:gd name="T28" fmla="*/ 166 w 183"/>
                  <a:gd name="T29" fmla="*/ 106 h 196"/>
                  <a:gd name="T30" fmla="*/ 164 w 183"/>
                  <a:gd name="T31" fmla="*/ 115 h 196"/>
                  <a:gd name="T32" fmla="*/ 155 w 183"/>
                  <a:gd name="T33" fmla="*/ 114 h 196"/>
                  <a:gd name="T34" fmla="*/ 140 w 183"/>
                  <a:gd name="T35" fmla="*/ 115 h 196"/>
                  <a:gd name="T36" fmla="*/ 129 w 183"/>
                  <a:gd name="T37" fmla="*/ 129 h 196"/>
                  <a:gd name="T38" fmla="*/ 114 w 183"/>
                  <a:gd name="T39" fmla="*/ 146 h 196"/>
                  <a:gd name="T40" fmla="*/ 113 w 183"/>
                  <a:gd name="T41" fmla="*/ 161 h 196"/>
                  <a:gd name="T42" fmla="*/ 93 w 183"/>
                  <a:gd name="T43" fmla="*/ 165 h 196"/>
                  <a:gd name="T44" fmla="*/ 87 w 183"/>
                  <a:gd name="T45" fmla="*/ 176 h 196"/>
                  <a:gd name="T46" fmla="*/ 85 w 183"/>
                  <a:gd name="T47" fmla="*/ 188 h 196"/>
                  <a:gd name="T48" fmla="*/ 64 w 183"/>
                  <a:gd name="T49" fmla="*/ 185 h 196"/>
                  <a:gd name="T50" fmla="*/ 57 w 183"/>
                  <a:gd name="T51" fmla="*/ 191 h 196"/>
                  <a:gd name="T52" fmla="*/ 46 w 183"/>
                  <a:gd name="T53" fmla="*/ 196 h 196"/>
                  <a:gd name="T54" fmla="*/ 26 w 183"/>
                  <a:gd name="T55" fmla="*/ 188 h 196"/>
                  <a:gd name="T56" fmla="*/ 16 w 183"/>
                  <a:gd name="T57" fmla="*/ 188 h 196"/>
                  <a:gd name="T58" fmla="*/ 8 w 183"/>
                  <a:gd name="T59" fmla="*/ 196 h 196"/>
                  <a:gd name="T60" fmla="*/ 5 w 183"/>
                  <a:gd name="T61" fmla="*/ 161 h 196"/>
                  <a:gd name="T62" fmla="*/ 0 w 183"/>
                  <a:gd name="T63" fmla="*/ 152 h 196"/>
                  <a:gd name="T64" fmla="*/ 5 w 183"/>
                  <a:gd name="T65" fmla="*/ 146 h 196"/>
                  <a:gd name="T66" fmla="*/ 6 w 183"/>
                  <a:gd name="T67" fmla="*/ 129 h 196"/>
                  <a:gd name="T68" fmla="*/ 3 w 183"/>
                  <a:gd name="T69" fmla="*/ 117 h 196"/>
                  <a:gd name="T70" fmla="*/ 13 w 183"/>
                  <a:gd name="T71" fmla="*/ 98 h 196"/>
                  <a:gd name="T72" fmla="*/ 10 w 183"/>
                  <a:gd name="T73" fmla="*/ 77 h 196"/>
                  <a:gd name="T74" fmla="*/ 5 w 183"/>
                  <a:gd name="T75" fmla="*/ 73 h 196"/>
                  <a:gd name="T76" fmla="*/ 2 w 183"/>
                  <a:gd name="T77" fmla="*/ 65 h 196"/>
                  <a:gd name="T78" fmla="*/ 11 w 183"/>
                  <a:gd name="T79" fmla="*/ 57 h 196"/>
                  <a:gd name="T80" fmla="*/ 16 w 183"/>
                  <a:gd name="T81" fmla="*/ 33 h 196"/>
                  <a:gd name="T82" fmla="*/ 52 w 183"/>
                  <a:gd name="T83" fmla="*/ 53 h 196"/>
                  <a:gd name="T84" fmla="*/ 66 w 183"/>
                  <a:gd name="T85" fmla="*/ 62 h 196"/>
                  <a:gd name="T86" fmla="*/ 82 w 183"/>
                  <a:gd name="T87" fmla="*/ 51 h 196"/>
                  <a:gd name="T88" fmla="*/ 78 w 183"/>
                  <a:gd name="T89" fmla="*/ 39 h 196"/>
                  <a:gd name="T90" fmla="*/ 70 w 183"/>
                  <a:gd name="T91" fmla="*/ 19 h 196"/>
                  <a:gd name="T92" fmla="*/ 84 w 183"/>
                  <a:gd name="T93" fmla="*/ 15 h 196"/>
                  <a:gd name="T94" fmla="*/ 96 w 183"/>
                  <a:gd name="T95" fmla="*/ 15 h 196"/>
                  <a:gd name="T96" fmla="*/ 94 w 183"/>
                  <a:gd name="T97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3" h="196">
                    <a:moveTo>
                      <a:pt x="94" y="0"/>
                    </a:moveTo>
                    <a:lnTo>
                      <a:pt x="104" y="0"/>
                    </a:lnTo>
                    <a:lnTo>
                      <a:pt x="104" y="6"/>
                    </a:lnTo>
                    <a:lnTo>
                      <a:pt x="113" y="9"/>
                    </a:lnTo>
                    <a:lnTo>
                      <a:pt x="117" y="10"/>
                    </a:lnTo>
                    <a:lnTo>
                      <a:pt x="126" y="12"/>
                    </a:lnTo>
                    <a:lnTo>
                      <a:pt x="132" y="12"/>
                    </a:lnTo>
                    <a:lnTo>
                      <a:pt x="137" y="15"/>
                    </a:lnTo>
                    <a:lnTo>
                      <a:pt x="134" y="18"/>
                    </a:lnTo>
                    <a:lnTo>
                      <a:pt x="137" y="22"/>
                    </a:lnTo>
                    <a:lnTo>
                      <a:pt x="140" y="24"/>
                    </a:lnTo>
                    <a:lnTo>
                      <a:pt x="140" y="30"/>
                    </a:lnTo>
                    <a:lnTo>
                      <a:pt x="143" y="28"/>
                    </a:lnTo>
                    <a:lnTo>
                      <a:pt x="157" y="32"/>
                    </a:lnTo>
                    <a:lnTo>
                      <a:pt x="155" y="48"/>
                    </a:lnTo>
                    <a:lnTo>
                      <a:pt x="154" y="51"/>
                    </a:lnTo>
                    <a:lnTo>
                      <a:pt x="166" y="54"/>
                    </a:lnTo>
                    <a:lnTo>
                      <a:pt x="169" y="59"/>
                    </a:lnTo>
                    <a:lnTo>
                      <a:pt x="173" y="56"/>
                    </a:lnTo>
                    <a:lnTo>
                      <a:pt x="173" y="62"/>
                    </a:lnTo>
                    <a:lnTo>
                      <a:pt x="176" y="65"/>
                    </a:lnTo>
                    <a:lnTo>
                      <a:pt x="176" y="73"/>
                    </a:lnTo>
                    <a:lnTo>
                      <a:pt x="172" y="80"/>
                    </a:lnTo>
                    <a:lnTo>
                      <a:pt x="170" y="89"/>
                    </a:lnTo>
                    <a:lnTo>
                      <a:pt x="178" y="89"/>
                    </a:lnTo>
                    <a:lnTo>
                      <a:pt x="183" y="95"/>
                    </a:lnTo>
                    <a:lnTo>
                      <a:pt x="178" y="98"/>
                    </a:lnTo>
                    <a:lnTo>
                      <a:pt x="173" y="98"/>
                    </a:lnTo>
                    <a:lnTo>
                      <a:pt x="167" y="103"/>
                    </a:lnTo>
                    <a:lnTo>
                      <a:pt x="166" y="106"/>
                    </a:lnTo>
                    <a:lnTo>
                      <a:pt x="163" y="104"/>
                    </a:lnTo>
                    <a:lnTo>
                      <a:pt x="164" y="115"/>
                    </a:lnTo>
                    <a:lnTo>
                      <a:pt x="163" y="115"/>
                    </a:lnTo>
                    <a:lnTo>
                      <a:pt x="155" y="114"/>
                    </a:lnTo>
                    <a:lnTo>
                      <a:pt x="140" y="112"/>
                    </a:lnTo>
                    <a:lnTo>
                      <a:pt x="140" y="115"/>
                    </a:lnTo>
                    <a:lnTo>
                      <a:pt x="131" y="118"/>
                    </a:lnTo>
                    <a:lnTo>
                      <a:pt x="129" y="129"/>
                    </a:lnTo>
                    <a:lnTo>
                      <a:pt x="122" y="133"/>
                    </a:lnTo>
                    <a:lnTo>
                      <a:pt x="114" y="146"/>
                    </a:lnTo>
                    <a:lnTo>
                      <a:pt x="113" y="155"/>
                    </a:lnTo>
                    <a:lnTo>
                      <a:pt x="113" y="161"/>
                    </a:lnTo>
                    <a:lnTo>
                      <a:pt x="113" y="168"/>
                    </a:lnTo>
                    <a:lnTo>
                      <a:pt x="93" y="165"/>
                    </a:lnTo>
                    <a:lnTo>
                      <a:pt x="93" y="170"/>
                    </a:lnTo>
                    <a:lnTo>
                      <a:pt x="87" y="176"/>
                    </a:lnTo>
                    <a:lnTo>
                      <a:pt x="81" y="179"/>
                    </a:lnTo>
                    <a:lnTo>
                      <a:pt x="85" y="188"/>
                    </a:lnTo>
                    <a:lnTo>
                      <a:pt x="82" y="190"/>
                    </a:lnTo>
                    <a:lnTo>
                      <a:pt x="64" y="185"/>
                    </a:lnTo>
                    <a:lnTo>
                      <a:pt x="57" y="188"/>
                    </a:lnTo>
                    <a:lnTo>
                      <a:pt x="57" y="191"/>
                    </a:lnTo>
                    <a:lnTo>
                      <a:pt x="52" y="194"/>
                    </a:lnTo>
                    <a:lnTo>
                      <a:pt x="46" y="196"/>
                    </a:lnTo>
                    <a:lnTo>
                      <a:pt x="40" y="194"/>
                    </a:lnTo>
                    <a:lnTo>
                      <a:pt x="26" y="188"/>
                    </a:lnTo>
                    <a:lnTo>
                      <a:pt x="25" y="187"/>
                    </a:lnTo>
                    <a:lnTo>
                      <a:pt x="16" y="188"/>
                    </a:lnTo>
                    <a:lnTo>
                      <a:pt x="14" y="193"/>
                    </a:lnTo>
                    <a:lnTo>
                      <a:pt x="8" y="196"/>
                    </a:lnTo>
                    <a:lnTo>
                      <a:pt x="3" y="173"/>
                    </a:lnTo>
                    <a:lnTo>
                      <a:pt x="5" y="161"/>
                    </a:lnTo>
                    <a:lnTo>
                      <a:pt x="0" y="155"/>
                    </a:lnTo>
                    <a:lnTo>
                      <a:pt x="0" y="152"/>
                    </a:lnTo>
                    <a:lnTo>
                      <a:pt x="5" y="147"/>
                    </a:lnTo>
                    <a:lnTo>
                      <a:pt x="5" y="146"/>
                    </a:lnTo>
                    <a:lnTo>
                      <a:pt x="6" y="141"/>
                    </a:lnTo>
                    <a:lnTo>
                      <a:pt x="6" y="129"/>
                    </a:lnTo>
                    <a:lnTo>
                      <a:pt x="0" y="124"/>
                    </a:lnTo>
                    <a:lnTo>
                      <a:pt x="3" y="117"/>
                    </a:lnTo>
                    <a:lnTo>
                      <a:pt x="16" y="104"/>
                    </a:lnTo>
                    <a:lnTo>
                      <a:pt x="13" y="98"/>
                    </a:lnTo>
                    <a:lnTo>
                      <a:pt x="14" y="88"/>
                    </a:lnTo>
                    <a:lnTo>
                      <a:pt x="10" y="77"/>
                    </a:lnTo>
                    <a:lnTo>
                      <a:pt x="10" y="73"/>
                    </a:lnTo>
                    <a:lnTo>
                      <a:pt x="5" y="73"/>
                    </a:lnTo>
                    <a:lnTo>
                      <a:pt x="6" y="66"/>
                    </a:lnTo>
                    <a:lnTo>
                      <a:pt x="2" y="65"/>
                    </a:lnTo>
                    <a:lnTo>
                      <a:pt x="8" y="56"/>
                    </a:lnTo>
                    <a:lnTo>
                      <a:pt x="11" y="57"/>
                    </a:lnTo>
                    <a:lnTo>
                      <a:pt x="16" y="51"/>
                    </a:lnTo>
                    <a:lnTo>
                      <a:pt x="16" y="33"/>
                    </a:lnTo>
                    <a:lnTo>
                      <a:pt x="38" y="42"/>
                    </a:lnTo>
                    <a:lnTo>
                      <a:pt x="52" y="53"/>
                    </a:lnTo>
                    <a:lnTo>
                      <a:pt x="57" y="62"/>
                    </a:lnTo>
                    <a:lnTo>
                      <a:pt x="66" y="62"/>
                    </a:lnTo>
                    <a:lnTo>
                      <a:pt x="76" y="59"/>
                    </a:lnTo>
                    <a:lnTo>
                      <a:pt x="82" y="51"/>
                    </a:lnTo>
                    <a:lnTo>
                      <a:pt x="82" y="44"/>
                    </a:lnTo>
                    <a:lnTo>
                      <a:pt x="78" y="39"/>
                    </a:lnTo>
                    <a:lnTo>
                      <a:pt x="70" y="32"/>
                    </a:lnTo>
                    <a:lnTo>
                      <a:pt x="70" y="19"/>
                    </a:lnTo>
                    <a:lnTo>
                      <a:pt x="73" y="16"/>
                    </a:lnTo>
                    <a:lnTo>
                      <a:pt x="84" y="15"/>
                    </a:lnTo>
                    <a:lnTo>
                      <a:pt x="90" y="15"/>
                    </a:lnTo>
                    <a:lnTo>
                      <a:pt x="96" y="15"/>
                    </a:lnTo>
                    <a:lnTo>
                      <a:pt x="91" y="6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4" name="Freeform 2381">
                <a:extLst>
                  <a:ext uri="{FF2B5EF4-FFF2-40B4-BE49-F238E27FC236}">
                    <a16:creationId xmlns:a16="http://schemas.microsoft.com/office/drawing/2014/main" id="{D77F6227-8FEE-C6FD-A9D5-F5E5DF9DC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711"/>
                <a:ext cx="91" cy="98"/>
              </a:xfrm>
              <a:custGeom>
                <a:avLst/>
                <a:gdLst>
                  <a:gd name="T0" fmla="*/ 104 w 183"/>
                  <a:gd name="T1" fmla="*/ 0 h 196"/>
                  <a:gd name="T2" fmla="*/ 113 w 183"/>
                  <a:gd name="T3" fmla="*/ 9 h 196"/>
                  <a:gd name="T4" fmla="*/ 126 w 183"/>
                  <a:gd name="T5" fmla="*/ 12 h 196"/>
                  <a:gd name="T6" fmla="*/ 137 w 183"/>
                  <a:gd name="T7" fmla="*/ 15 h 196"/>
                  <a:gd name="T8" fmla="*/ 137 w 183"/>
                  <a:gd name="T9" fmla="*/ 22 h 196"/>
                  <a:gd name="T10" fmla="*/ 140 w 183"/>
                  <a:gd name="T11" fmla="*/ 30 h 196"/>
                  <a:gd name="T12" fmla="*/ 157 w 183"/>
                  <a:gd name="T13" fmla="*/ 32 h 196"/>
                  <a:gd name="T14" fmla="*/ 154 w 183"/>
                  <a:gd name="T15" fmla="*/ 51 h 196"/>
                  <a:gd name="T16" fmla="*/ 169 w 183"/>
                  <a:gd name="T17" fmla="*/ 59 h 196"/>
                  <a:gd name="T18" fmla="*/ 173 w 183"/>
                  <a:gd name="T19" fmla="*/ 62 h 196"/>
                  <a:gd name="T20" fmla="*/ 176 w 183"/>
                  <a:gd name="T21" fmla="*/ 73 h 196"/>
                  <a:gd name="T22" fmla="*/ 170 w 183"/>
                  <a:gd name="T23" fmla="*/ 89 h 196"/>
                  <a:gd name="T24" fmla="*/ 183 w 183"/>
                  <a:gd name="T25" fmla="*/ 95 h 196"/>
                  <a:gd name="T26" fmla="*/ 173 w 183"/>
                  <a:gd name="T27" fmla="*/ 98 h 196"/>
                  <a:gd name="T28" fmla="*/ 166 w 183"/>
                  <a:gd name="T29" fmla="*/ 106 h 196"/>
                  <a:gd name="T30" fmla="*/ 164 w 183"/>
                  <a:gd name="T31" fmla="*/ 115 h 196"/>
                  <a:gd name="T32" fmla="*/ 155 w 183"/>
                  <a:gd name="T33" fmla="*/ 114 h 196"/>
                  <a:gd name="T34" fmla="*/ 140 w 183"/>
                  <a:gd name="T35" fmla="*/ 115 h 196"/>
                  <a:gd name="T36" fmla="*/ 129 w 183"/>
                  <a:gd name="T37" fmla="*/ 129 h 196"/>
                  <a:gd name="T38" fmla="*/ 114 w 183"/>
                  <a:gd name="T39" fmla="*/ 146 h 196"/>
                  <a:gd name="T40" fmla="*/ 113 w 183"/>
                  <a:gd name="T41" fmla="*/ 161 h 196"/>
                  <a:gd name="T42" fmla="*/ 93 w 183"/>
                  <a:gd name="T43" fmla="*/ 165 h 196"/>
                  <a:gd name="T44" fmla="*/ 87 w 183"/>
                  <a:gd name="T45" fmla="*/ 176 h 196"/>
                  <a:gd name="T46" fmla="*/ 85 w 183"/>
                  <a:gd name="T47" fmla="*/ 188 h 196"/>
                  <a:gd name="T48" fmla="*/ 64 w 183"/>
                  <a:gd name="T49" fmla="*/ 185 h 196"/>
                  <a:gd name="T50" fmla="*/ 57 w 183"/>
                  <a:gd name="T51" fmla="*/ 191 h 196"/>
                  <a:gd name="T52" fmla="*/ 46 w 183"/>
                  <a:gd name="T53" fmla="*/ 196 h 196"/>
                  <a:gd name="T54" fmla="*/ 26 w 183"/>
                  <a:gd name="T55" fmla="*/ 188 h 196"/>
                  <a:gd name="T56" fmla="*/ 16 w 183"/>
                  <a:gd name="T57" fmla="*/ 188 h 196"/>
                  <a:gd name="T58" fmla="*/ 8 w 183"/>
                  <a:gd name="T59" fmla="*/ 196 h 196"/>
                  <a:gd name="T60" fmla="*/ 5 w 183"/>
                  <a:gd name="T61" fmla="*/ 161 h 196"/>
                  <a:gd name="T62" fmla="*/ 0 w 183"/>
                  <a:gd name="T63" fmla="*/ 152 h 196"/>
                  <a:gd name="T64" fmla="*/ 5 w 183"/>
                  <a:gd name="T65" fmla="*/ 146 h 196"/>
                  <a:gd name="T66" fmla="*/ 6 w 183"/>
                  <a:gd name="T67" fmla="*/ 129 h 196"/>
                  <a:gd name="T68" fmla="*/ 3 w 183"/>
                  <a:gd name="T69" fmla="*/ 117 h 196"/>
                  <a:gd name="T70" fmla="*/ 13 w 183"/>
                  <a:gd name="T71" fmla="*/ 98 h 196"/>
                  <a:gd name="T72" fmla="*/ 10 w 183"/>
                  <a:gd name="T73" fmla="*/ 77 h 196"/>
                  <a:gd name="T74" fmla="*/ 5 w 183"/>
                  <a:gd name="T75" fmla="*/ 73 h 196"/>
                  <a:gd name="T76" fmla="*/ 2 w 183"/>
                  <a:gd name="T77" fmla="*/ 65 h 196"/>
                  <a:gd name="T78" fmla="*/ 11 w 183"/>
                  <a:gd name="T79" fmla="*/ 57 h 196"/>
                  <a:gd name="T80" fmla="*/ 16 w 183"/>
                  <a:gd name="T81" fmla="*/ 33 h 196"/>
                  <a:gd name="T82" fmla="*/ 52 w 183"/>
                  <a:gd name="T83" fmla="*/ 53 h 196"/>
                  <a:gd name="T84" fmla="*/ 66 w 183"/>
                  <a:gd name="T85" fmla="*/ 62 h 196"/>
                  <a:gd name="T86" fmla="*/ 82 w 183"/>
                  <a:gd name="T87" fmla="*/ 51 h 196"/>
                  <a:gd name="T88" fmla="*/ 78 w 183"/>
                  <a:gd name="T89" fmla="*/ 39 h 196"/>
                  <a:gd name="T90" fmla="*/ 70 w 183"/>
                  <a:gd name="T91" fmla="*/ 19 h 196"/>
                  <a:gd name="T92" fmla="*/ 84 w 183"/>
                  <a:gd name="T93" fmla="*/ 15 h 196"/>
                  <a:gd name="T94" fmla="*/ 96 w 183"/>
                  <a:gd name="T95" fmla="*/ 15 h 196"/>
                  <a:gd name="T96" fmla="*/ 94 w 183"/>
                  <a:gd name="T97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3" h="196">
                    <a:moveTo>
                      <a:pt x="94" y="0"/>
                    </a:moveTo>
                    <a:lnTo>
                      <a:pt x="104" y="0"/>
                    </a:lnTo>
                    <a:lnTo>
                      <a:pt x="104" y="6"/>
                    </a:lnTo>
                    <a:lnTo>
                      <a:pt x="113" y="9"/>
                    </a:lnTo>
                    <a:lnTo>
                      <a:pt x="117" y="10"/>
                    </a:lnTo>
                    <a:lnTo>
                      <a:pt x="126" y="12"/>
                    </a:lnTo>
                    <a:lnTo>
                      <a:pt x="132" y="12"/>
                    </a:lnTo>
                    <a:lnTo>
                      <a:pt x="137" y="15"/>
                    </a:lnTo>
                    <a:lnTo>
                      <a:pt x="134" y="18"/>
                    </a:lnTo>
                    <a:lnTo>
                      <a:pt x="137" y="22"/>
                    </a:lnTo>
                    <a:lnTo>
                      <a:pt x="140" y="24"/>
                    </a:lnTo>
                    <a:lnTo>
                      <a:pt x="140" y="30"/>
                    </a:lnTo>
                    <a:lnTo>
                      <a:pt x="143" y="28"/>
                    </a:lnTo>
                    <a:lnTo>
                      <a:pt x="157" y="32"/>
                    </a:lnTo>
                    <a:lnTo>
                      <a:pt x="155" y="48"/>
                    </a:lnTo>
                    <a:lnTo>
                      <a:pt x="154" y="51"/>
                    </a:lnTo>
                    <a:lnTo>
                      <a:pt x="166" y="54"/>
                    </a:lnTo>
                    <a:lnTo>
                      <a:pt x="169" y="59"/>
                    </a:lnTo>
                    <a:lnTo>
                      <a:pt x="173" y="56"/>
                    </a:lnTo>
                    <a:lnTo>
                      <a:pt x="173" y="62"/>
                    </a:lnTo>
                    <a:lnTo>
                      <a:pt x="176" y="65"/>
                    </a:lnTo>
                    <a:lnTo>
                      <a:pt x="176" y="73"/>
                    </a:lnTo>
                    <a:lnTo>
                      <a:pt x="172" y="80"/>
                    </a:lnTo>
                    <a:lnTo>
                      <a:pt x="170" y="89"/>
                    </a:lnTo>
                    <a:lnTo>
                      <a:pt x="178" y="89"/>
                    </a:lnTo>
                    <a:lnTo>
                      <a:pt x="183" y="95"/>
                    </a:lnTo>
                    <a:lnTo>
                      <a:pt x="178" y="98"/>
                    </a:lnTo>
                    <a:lnTo>
                      <a:pt x="173" y="98"/>
                    </a:lnTo>
                    <a:lnTo>
                      <a:pt x="167" y="103"/>
                    </a:lnTo>
                    <a:lnTo>
                      <a:pt x="166" y="106"/>
                    </a:lnTo>
                    <a:lnTo>
                      <a:pt x="163" y="104"/>
                    </a:lnTo>
                    <a:lnTo>
                      <a:pt x="164" y="115"/>
                    </a:lnTo>
                    <a:lnTo>
                      <a:pt x="163" y="115"/>
                    </a:lnTo>
                    <a:lnTo>
                      <a:pt x="155" y="114"/>
                    </a:lnTo>
                    <a:lnTo>
                      <a:pt x="140" y="112"/>
                    </a:lnTo>
                    <a:lnTo>
                      <a:pt x="140" y="115"/>
                    </a:lnTo>
                    <a:lnTo>
                      <a:pt x="131" y="118"/>
                    </a:lnTo>
                    <a:lnTo>
                      <a:pt x="129" y="129"/>
                    </a:lnTo>
                    <a:lnTo>
                      <a:pt x="122" y="133"/>
                    </a:lnTo>
                    <a:lnTo>
                      <a:pt x="114" y="146"/>
                    </a:lnTo>
                    <a:lnTo>
                      <a:pt x="113" y="155"/>
                    </a:lnTo>
                    <a:lnTo>
                      <a:pt x="113" y="161"/>
                    </a:lnTo>
                    <a:lnTo>
                      <a:pt x="113" y="168"/>
                    </a:lnTo>
                    <a:lnTo>
                      <a:pt x="93" y="165"/>
                    </a:lnTo>
                    <a:lnTo>
                      <a:pt x="93" y="170"/>
                    </a:lnTo>
                    <a:lnTo>
                      <a:pt x="87" y="176"/>
                    </a:lnTo>
                    <a:lnTo>
                      <a:pt x="81" y="179"/>
                    </a:lnTo>
                    <a:lnTo>
                      <a:pt x="85" y="188"/>
                    </a:lnTo>
                    <a:lnTo>
                      <a:pt x="82" y="190"/>
                    </a:lnTo>
                    <a:lnTo>
                      <a:pt x="64" y="185"/>
                    </a:lnTo>
                    <a:lnTo>
                      <a:pt x="57" y="188"/>
                    </a:lnTo>
                    <a:lnTo>
                      <a:pt x="57" y="191"/>
                    </a:lnTo>
                    <a:lnTo>
                      <a:pt x="52" y="194"/>
                    </a:lnTo>
                    <a:lnTo>
                      <a:pt x="46" y="196"/>
                    </a:lnTo>
                    <a:lnTo>
                      <a:pt x="40" y="194"/>
                    </a:lnTo>
                    <a:lnTo>
                      <a:pt x="26" y="188"/>
                    </a:lnTo>
                    <a:lnTo>
                      <a:pt x="25" y="187"/>
                    </a:lnTo>
                    <a:lnTo>
                      <a:pt x="16" y="188"/>
                    </a:lnTo>
                    <a:lnTo>
                      <a:pt x="14" y="193"/>
                    </a:lnTo>
                    <a:lnTo>
                      <a:pt x="8" y="196"/>
                    </a:lnTo>
                    <a:lnTo>
                      <a:pt x="3" y="173"/>
                    </a:lnTo>
                    <a:lnTo>
                      <a:pt x="5" y="161"/>
                    </a:lnTo>
                    <a:lnTo>
                      <a:pt x="0" y="155"/>
                    </a:lnTo>
                    <a:lnTo>
                      <a:pt x="0" y="152"/>
                    </a:lnTo>
                    <a:lnTo>
                      <a:pt x="5" y="147"/>
                    </a:lnTo>
                    <a:lnTo>
                      <a:pt x="5" y="146"/>
                    </a:lnTo>
                    <a:lnTo>
                      <a:pt x="6" y="141"/>
                    </a:lnTo>
                    <a:lnTo>
                      <a:pt x="6" y="129"/>
                    </a:lnTo>
                    <a:lnTo>
                      <a:pt x="0" y="124"/>
                    </a:lnTo>
                    <a:lnTo>
                      <a:pt x="3" y="117"/>
                    </a:lnTo>
                    <a:lnTo>
                      <a:pt x="16" y="104"/>
                    </a:lnTo>
                    <a:lnTo>
                      <a:pt x="13" y="98"/>
                    </a:lnTo>
                    <a:lnTo>
                      <a:pt x="14" y="88"/>
                    </a:lnTo>
                    <a:lnTo>
                      <a:pt x="10" y="77"/>
                    </a:lnTo>
                    <a:lnTo>
                      <a:pt x="10" y="73"/>
                    </a:lnTo>
                    <a:lnTo>
                      <a:pt x="5" y="73"/>
                    </a:lnTo>
                    <a:lnTo>
                      <a:pt x="6" y="66"/>
                    </a:lnTo>
                    <a:lnTo>
                      <a:pt x="2" y="65"/>
                    </a:lnTo>
                    <a:lnTo>
                      <a:pt x="8" y="56"/>
                    </a:lnTo>
                    <a:lnTo>
                      <a:pt x="11" y="57"/>
                    </a:lnTo>
                    <a:lnTo>
                      <a:pt x="16" y="51"/>
                    </a:lnTo>
                    <a:lnTo>
                      <a:pt x="16" y="33"/>
                    </a:lnTo>
                    <a:lnTo>
                      <a:pt x="38" y="42"/>
                    </a:lnTo>
                    <a:lnTo>
                      <a:pt x="52" y="53"/>
                    </a:lnTo>
                    <a:lnTo>
                      <a:pt x="57" y="62"/>
                    </a:lnTo>
                    <a:lnTo>
                      <a:pt x="66" y="62"/>
                    </a:lnTo>
                    <a:lnTo>
                      <a:pt x="76" y="59"/>
                    </a:lnTo>
                    <a:lnTo>
                      <a:pt x="82" y="51"/>
                    </a:lnTo>
                    <a:lnTo>
                      <a:pt x="82" y="44"/>
                    </a:lnTo>
                    <a:lnTo>
                      <a:pt x="78" y="39"/>
                    </a:lnTo>
                    <a:lnTo>
                      <a:pt x="70" y="32"/>
                    </a:lnTo>
                    <a:lnTo>
                      <a:pt x="70" y="19"/>
                    </a:lnTo>
                    <a:lnTo>
                      <a:pt x="73" y="16"/>
                    </a:lnTo>
                    <a:lnTo>
                      <a:pt x="84" y="15"/>
                    </a:lnTo>
                    <a:lnTo>
                      <a:pt x="90" y="15"/>
                    </a:lnTo>
                    <a:lnTo>
                      <a:pt x="96" y="15"/>
                    </a:lnTo>
                    <a:lnTo>
                      <a:pt x="91" y="6"/>
                    </a:lnTo>
                    <a:lnTo>
                      <a:pt x="9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5" name="Freeform 2382">
                <a:extLst>
                  <a:ext uri="{FF2B5EF4-FFF2-40B4-BE49-F238E27FC236}">
                    <a16:creationId xmlns:a16="http://schemas.microsoft.com/office/drawing/2014/main" id="{168D42B1-C721-6ED0-1503-524097BB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751"/>
                <a:ext cx="133" cy="96"/>
              </a:xfrm>
              <a:custGeom>
                <a:avLst/>
                <a:gdLst>
                  <a:gd name="T0" fmla="*/ 67 w 267"/>
                  <a:gd name="T1" fmla="*/ 19 h 193"/>
                  <a:gd name="T2" fmla="*/ 46 w 267"/>
                  <a:gd name="T3" fmla="*/ 25 h 193"/>
                  <a:gd name="T4" fmla="*/ 37 w 267"/>
                  <a:gd name="T5" fmla="*/ 10 h 193"/>
                  <a:gd name="T6" fmla="*/ 26 w 267"/>
                  <a:gd name="T7" fmla="*/ 13 h 193"/>
                  <a:gd name="T8" fmla="*/ 20 w 267"/>
                  <a:gd name="T9" fmla="*/ 3 h 193"/>
                  <a:gd name="T10" fmla="*/ 0 w 267"/>
                  <a:gd name="T11" fmla="*/ 6 h 193"/>
                  <a:gd name="T12" fmla="*/ 3 w 267"/>
                  <a:gd name="T13" fmla="*/ 25 h 193"/>
                  <a:gd name="T14" fmla="*/ 17 w 267"/>
                  <a:gd name="T15" fmla="*/ 38 h 193"/>
                  <a:gd name="T16" fmla="*/ 20 w 267"/>
                  <a:gd name="T17" fmla="*/ 54 h 193"/>
                  <a:gd name="T18" fmla="*/ 37 w 267"/>
                  <a:gd name="T19" fmla="*/ 57 h 193"/>
                  <a:gd name="T20" fmla="*/ 46 w 267"/>
                  <a:gd name="T21" fmla="*/ 57 h 193"/>
                  <a:gd name="T22" fmla="*/ 70 w 267"/>
                  <a:gd name="T23" fmla="*/ 60 h 193"/>
                  <a:gd name="T24" fmla="*/ 87 w 267"/>
                  <a:gd name="T25" fmla="*/ 70 h 193"/>
                  <a:gd name="T26" fmla="*/ 85 w 267"/>
                  <a:gd name="T27" fmla="*/ 88 h 193"/>
                  <a:gd name="T28" fmla="*/ 79 w 267"/>
                  <a:gd name="T29" fmla="*/ 101 h 193"/>
                  <a:gd name="T30" fmla="*/ 85 w 267"/>
                  <a:gd name="T31" fmla="*/ 121 h 193"/>
                  <a:gd name="T32" fmla="*/ 81 w 267"/>
                  <a:gd name="T33" fmla="*/ 149 h 193"/>
                  <a:gd name="T34" fmla="*/ 101 w 267"/>
                  <a:gd name="T35" fmla="*/ 161 h 193"/>
                  <a:gd name="T36" fmla="*/ 110 w 267"/>
                  <a:gd name="T37" fmla="*/ 165 h 193"/>
                  <a:gd name="T38" fmla="*/ 102 w 267"/>
                  <a:gd name="T39" fmla="*/ 191 h 193"/>
                  <a:gd name="T40" fmla="*/ 126 w 267"/>
                  <a:gd name="T41" fmla="*/ 185 h 193"/>
                  <a:gd name="T42" fmla="*/ 132 w 267"/>
                  <a:gd name="T43" fmla="*/ 165 h 193"/>
                  <a:gd name="T44" fmla="*/ 151 w 267"/>
                  <a:gd name="T45" fmla="*/ 173 h 193"/>
                  <a:gd name="T46" fmla="*/ 152 w 267"/>
                  <a:gd name="T47" fmla="*/ 156 h 193"/>
                  <a:gd name="T48" fmla="*/ 163 w 267"/>
                  <a:gd name="T49" fmla="*/ 153 h 193"/>
                  <a:gd name="T50" fmla="*/ 179 w 267"/>
                  <a:gd name="T51" fmla="*/ 150 h 193"/>
                  <a:gd name="T52" fmla="*/ 179 w 267"/>
                  <a:gd name="T53" fmla="*/ 136 h 193"/>
                  <a:gd name="T54" fmla="*/ 160 w 267"/>
                  <a:gd name="T55" fmla="*/ 108 h 193"/>
                  <a:gd name="T56" fmla="*/ 170 w 267"/>
                  <a:gd name="T57" fmla="*/ 94 h 193"/>
                  <a:gd name="T58" fmla="*/ 187 w 267"/>
                  <a:gd name="T59" fmla="*/ 97 h 193"/>
                  <a:gd name="T60" fmla="*/ 208 w 267"/>
                  <a:gd name="T61" fmla="*/ 112 h 193"/>
                  <a:gd name="T62" fmla="*/ 217 w 267"/>
                  <a:gd name="T63" fmla="*/ 95 h 193"/>
                  <a:gd name="T64" fmla="*/ 225 w 267"/>
                  <a:gd name="T65" fmla="*/ 79 h 193"/>
                  <a:gd name="T66" fmla="*/ 243 w 267"/>
                  <a:gd name="T67" fmla="*/ 57 h 193"/>
                  <a:gd name="T68" fmla="*/ 267 w 267"/>
                  <a:gd name="T69" fmla="*/ 62 h 193"/>
                  <a:gd name="T70" fmla="*/ 252 w 267"/>
                  <a:gd name="T71" fmla="*/ 42 h 193"/>
                  <a:gd name="T72" fmla="*/ 246 w 267"/>
                  <a:gd name="T73" fmla="*/ 27 h 193"/>
                  <a:gd name="T74" fmla="*/ 234 w 267"/>
                  <a:gd name="T75" fmla="*/ 16 h 193"/>
                  <a:gd name="T76" fmla="*/ 216 w 267"/>
                  <a:gd name="T77" fmla="*/ 7 h 193"/>
                  <a:gd name="T78" fmla="*/ 201 w 267"/>
                  <a:gd name="T79" fmla="*/ 12 h 193"/>
                  <a:gd name="T80" fmla="*/ 172 w 267"/>
                  <a:gd name="T81" fmla="*/ 13 h 193"/>
                  <a:gd name="T82" fmla="*/ 152 w 267"/>
                  <a:gd name="T83" fmla="*/ 19 h 193"/>
                  <a:gd name="T84" fmla="*/ 110 w 267"/>
                  <a:gd name="T85" fmla="*/ 13 h 193"/>
                  <a:gd name="T86" fmla="*/ 90 w 267"/>
                  <a:gd name="T87" fmla="*/ 6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7" h="193">
                    <a:moveTo>
                      <a:pt x="76" y="0"/>
                    </a:moveTo>
                    <a:lnTo>
                      <a:pt x="69" y="6"/>
                    </a:lnTo>
                    <a:lnTo>
                      <a:pt x="67" y="19"/>
                    </a:lnTo>
                    <a:lnTo>
                      <a:pt x="58" y="24"/>
                    </a:lnTo>
                    <a:lnTo>
                      <a:pt x="52" y="30"/>
                    </a:lnTo>
                    <a:lnTo>
                      <a:pt x="46" y="25"/>
                    </a:lnTo>
                    <a:lnTo>
                      <a:pt x="38" y="22"/>
                    </a:lnTo>
                    <a:lnTo>
                      <a:pt x="37" y="15"/>
                    </a:lnTo>
                    <a:lnTo>
                      <a:pt x="37" y="10"/>
                    </a:lnTo>
                    <a:lnTo>
                      <a:pt x="31" y="6"/>
                    </a:lnTo>
                    <a:lnTo>
                      <a:pt x="28" y="9"/>
                    </a:lnTo>
                    <a:lnTo>
                      <a:pt x="26" y="13"/>
                    </a:lnTo>
                    <a:lnTo>
                      <a:pt x="20" y="12"/>
                    </a:lnTo>
                    <a:lnTo>
                      <a:pt x="19" y="6"/>
                    </a:lnTo>
                    <a:lnTo>
                      <a:pt x="20" y="3"/>
                    </a:lnTo>
                    <a:lnTo>
                      <a:pt x="14" y="0"/>
                    </a:lnTo>
                    <a:lnTo>
                      <a:pt x="6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5" y="16"/>
                    </a:lnTo>
                    <a:lnTo>
                      <a:pt x="3" y="25"/>
                    </a:lnTo>
                    <a:lnTo>
                      <a:pt x="11" y="30"/>
                    </a:lnTo>
                    <a:lnTo>
                      <a:pt x="11" y="33"/>
                    </a:lnTo>
                    <a:lnTo>
                      <a:pt x="17" y="38"/>
                    </a:lnTo>
                    <a:lnTo>
                      <a:pt x="11" y="45"/>
                    </a:lnTo>
                    <a:lnTo>
                      <a:pt x="14" y="51"/>
                    </a:lnTo>
                    <a:lnTo>
                      <a:pt x="20" y="54"/>
                    </a:lnTo>
                    <a:lnTo>
                      <a:pt x="26" y="53"/>
                    </a:lnTo>
                    <a:lnTo>
                      <a:pt x="32" y="57"/>
                    </a:lnTo>
                    <a:lnTo>
                      <a:pt x="37" y="57"/>
                    </a:lnTo>
                    <a:lnTo>
                      <a:pt x="40" y="51"/>
                    </a:lnTo>
                    <a:lnTo>
                      <a:pt x="44" y="53"/>
                    </a:lnTo>
                    <a:lnTo>
                      <a:pt x="46" y="57"/>
                    </a:lnTo>
                    <a:lnTo>
                      <a:pt x="58" y="56"/>
                    </a:lnTo>
                    <a:lnTo>
                      <a:pt x="64" y="62"/>
                    </a:lnTo>
                    <a:lnTo>
                      <a:pt x="70" y="60"/>
                    </a:lnTo>
                    <a:lnTo>
                      <a:pt x="81" y="63"/>
                    </a:lnTo>
                    <a:lnTo>
                      <a:pt x="82" y="67"/>
                    </a:lnTo>
                    <a:lnTo>
                      <a:pt x="87" y="70"/>
                    </a:lnTo>
                    <a:lnTo>
                      <a:pt x="85" y="79"/>
                    </a:lnTo>
                    <a:lnTo>
                      <a:pt x="88" y="83"/>
                    </a:lnTo>
                    <a:lnTo>
                      <a:pt x="85" y="88"/>
                    </a:lnTo>
                    <a:lnTo>
                      <a:pt x="87" y="91"/>
                    </a:lnTo>
                    <a:lnTo>
                      <a:pt x="84" y="100"/>
                    </a:lnTo>
                    <a:lnTo>
                      <a:pt x="79" y="101"/>
                    </a:lnTo>
                    <a:lnTo>
                      <a:pt x="82" y="109"/>
                    </a:lnTo>
                    <a:lnTo>
                      <a:pt x="81" y="115"/>
                    </a:lnTo>
                    <a:lnTo>
                      <a:pt x="85" y="121"/>
                    </a:lnTo>
                    <a:lnTo>
                      <a:pt x="79" y="132"/>
                    </a:lnTo>
                    <a:lnTo>
                      <a:pt x="78" y="139"/>
                    </a:lnTo>
                    <a:lnTo>
                      <a:pt x="81" y="149"/>
                    </a:lnTo>
                    <a:lnTo>
                      <a:pt x="90" y="153"/>
                    </a:lnTo>
                    <a:lnTo>
                      <a:pt x="101" y="152"/>
                    </a:lnTo>
                    <a:lnTo>
                      <a:pt x="101" y="161"/>
                    </a:lnTo>
                    <a:lnTo>
                      <a:pt x="110" y="159"/>
                    </a:lnTo>
                    <a:lnTo>
                      <a:pt x="114" y="161"/>
                    </a:lnTo>
                    <a:lnTo>
                      <a:pt x="110" y="165"/>
                    </a:lnTo>
                    <a:lnTo>
                      <a:pt x="113" y="171"/>
                    </a:lnTo>
                    <a:lnTo>
                      <a:pt x="105" y="179"/>
                    </a:lnTo>
                    <a:lnTo>
                      <a:pt x="102" y="191"/>
                    </a:lnTo>
                    <a:lnTo>
                      <a:pt x="111" y="193"/>
                    </a:lnTo>
                    <a:lnTo>
                      <a:pt x="123" y="187"/>
                    </a:lnTo>
                    <a:lnTo>
                      <a:pt x="126" y="185"/>
                    </a:lnTo>
                    <a:lnTo>
                      <a:pt x="129" y="180"/>
                    </a:lnTo>
                    <a:lnTo>
                      <a:pt x="135" y="168"/>
                    </a:lnTo>
                    <a:lnTo>
                      <a:pt x="132" y="165"/>
                    </a:lnTo>
                    <a:lnTo>
                      <a:pt x="137" y="161"/>
                    </a:lnTo>
                    <a:lnTo>
                      <a:pt x="142" y="162"/>
                    </a:lnTo>
                    <a:lnTo>
                      <a:pt x="151" y="173"/>
                    </a:lnTo>
                    <a:lnTo>
                      <a:pt x="151" y="171"/>
                    </a:lnTo>
                    <a:lnTo>
                      <a:pt x="149" y="165"/>
                    </a:lnTo>
                    <a:lnTo>
                      <a:pt x="152" y="156"/>
                    </a:lnTo>
                    <a:lnTo>
                      <a:pt x="152" y="149"/>
                    </a:lnTo>
                    <a:lnTo>
                      <a:pt x="155" y="147"/>
                    </a:lnTo>
                    <a:lnTo>
                      <a:pt x="163" y="153"/>
                    </a:lnTo>
                    <a:lnTo>
                      <a:pt x="169" y="152"/>
                    </a:lnTo>
                    <a:lnTo>
                      <a:pt x="173" y="150"/>
                    </a:lnTo>
                    <a:lnTo>
                      <a:pt x="179" y="150"/>
                    </a:lnTo>
                    <a:lnTo>
                      <a:pt x="181" y="142"/>
                    </a:lnTo>
                    <a:lnTo>
                      <a:pt x="186" y="139"/>
                    </a:lnTo>
                    <a:lnTo>
                      <a:pt x="179" y="136"/>
                    </a:lnTo>
                    <a:lnTo>
                      <a:pt x="164" y="124"/>
                    </a:lnTo>
                    <a:lnTo>
                      <a:pt x="164" y="120"/>
                    </a:lnTo>
                    <a:lnTo>
                      <a:pt x="160" y="108"/>
                    </a:lnTo>
                    <a:lnTo>
                      <a:pt x="161" y="95"/>
                    </a:lnTo>
                    <a:lnTo>
                      <a:pt x="161" y="94"/>
                    </a:lnTo>
                    <a:lnTo>
                      <a:pt x="170" y="94"/>
                    </a:lnTo>
                    <a:lnTo>
                      <a:pt x="179" y="92"/>
                    </a:lnTo>
                    <a:lnTo>
                      <a:pt x="182" y="88"/>
                    </a:lnTo>
                    <a:lnTo>
                      <a:pt x="187" y="97"/>
                    </a:lnTo>
                    <a:lnTo>
                      <a:pt x="190" y="100"/>
                    </a:lnTo>
                    <a:lnTo>
                      <a:pt x="201" y="112"/>
                    </a:lnTo>
                    <a:lnTo>
                      <a:pt x="208" y="112"/>
                    </a:lnTo>
                    <a:lnTo>
                      <a:pt x="216" y="98"/>
                    </a:lnTo>
                    <a:lnTo>
                      <a:pt x="219" y="98"/>
                    </a:lnTo>
                    <a:lnTo>
                      <a:pt x="217" y="95"/>
                    </a:lnTo>
                    <a:lnTo>
                      <a:pt x="223" y="91"/>
                    </a:lnTo>
                    <a:lnTo>
                      <a:pt x="223" y="83"/>
                    </a:lnTo>
                    <a:lnTo>
                      <a:pt x="225" y="79"/>
                    </a:lnTo>
                    <a:lnTo>
                      <a:pt x="230" y="63"/>
                    </a:lnTo>
                    <a:lnTo>
                      <a:pt x="237" y="59"/>
                    </a:lnTo>
                    <a:lnTo>
                      <a:pt x="243" y="57"/>
                    </a:lnTo>
                    <a:lnTo>
                      <a:pt x="245" y="59"/>
                    </a:lnTo>
                    <a:lnTo>
                      <a:pt x="252" y="63"/>
                    </a:lnTo>
                    <a:lnTo>
                      <a:pt x="267" y="62"/>
                    </a:lnTo>
                    <a:lnTo>
                      <a:pt x="267" y="50"/>
                    </a:lnTo>
                    <a:lnTo>
                      <a:pt x="261" y="45"/>
                    </a:lnTo>
                    <a:lnTo>
                      <a:pt x="252" y="42"/>
                    </a:lnTo>
                    <a:lnTo>
                      <a:pt x="249" y="36"/>
                    </a:lnTo>
                    <a:lnTo>
                      <a:pt x="254" y="33"/>
                    </a:lnTo>
                    <a:lnTo>
                      <a:pt x="246" y="27"/>
                    </a:lnTo>
                    <a:lnTo>
                      <a:pt x="240" y="21"/>
                    </a:lnTo>
                    <a:lnTo>
                      <a:pt x="236" y="22"/>
                    </a:lnTo>
                    <a:lnTo>
                      <a:pt x="234" y="16"/>
                    </a:lnTo>
                    <a:lnTo>
                      <a:pt x="225" y="18"/>
                    </a:lnTo>
                    <a:lnTo>
                      <a:pt x="220" y="10"/>
                    </a:lnTo>
                    <a:lnTo>
                      <a:pt x="216" y="7"/>
                    </a:lnTo>
                    <a:lnTo>
                      <a:pt x="207" y="12"/>
                    </a:lnTo>
                    <a:lnTo>
                      <a:pt x="205" y="15"/>
                    </a:lnTo>
                    <a:lnTo>
                      <a:pt x="201" y="12"/>
                    </a:lnTo>
                    <a:lnTo>
                      <a:pt x="193" y="12"/>
                    </a:lnTo>
                    <a:lnTo>
                      <a:pt x="179" y="18"/>
                    </a:lnTo>
                    <a:lnTo>
                      <a:pt x="172" y="13"/>
                    </a:lnTo>
                    <a:lnTo>
                      <a:pt x="161" y="16"/>
                    </a:lnTo>
                    <a:lnTo>
                      <a:pt x="157" y="16"/>
                    </a:lnTo>
                    <a:lnTo>
                      <a:pt x="152" y="19"/>
                    </a:lnTo>
                    <a:lnTo>
                      <a:pt x="129" y="7"/>
                    </a:lnTo>
                    <a:lnTo>
                      <a:pt x="116" y="9"/>
                    </a:lnTo>
                    <a:lnTo>
                      <a:pt x="110" y="13"/>
                    </a:lnTo>
                    <a:lnTo>
                      <a:pt x="99" y="7"/>
                    </a:lnTo>
                    <a:lnTo>
                      <a:pt x="94" y="9"/>
                    </a:lnTo>
                    <a:lnTo>
                      <a:pt x="90" y="6"/>
                    </a:lnTo>
                    <a:lnTo>
                      <a:pt x="87" y="4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6" name="Freeform 2383">
                <a:extLst>
                  <a:ext uri="{FF2B5EF4-FFF2-40B4-BE49-F238E27FC236}">
                    <a16:creationId xmlns:a16="http://schemas.microsoft.com/office/drawing/2014/main" id="{100F3F74-5657-6741-93C6-AB353AF1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751"/>
                <a:ext cx="133" cy="96"/>
              </a:xfrm>
              <a:custGeom>
                <a:avLst/>
                <a:gdLst>
                  <a:gd name="T0" fmla="*/ 90 w 267"/>
                  <a:gd name="T1" fmla="*/ 6 h 193"/>
                  <a:gd name="T2" fmla="*/ 110 w 267"/>
                  <a:gd name="T3" fmla="*/ 13 h 193"/>
                  <a:gd name="T4" fmla="*/ 152 w 267"/>
                  <a:gd name="T5" fmla="*/ 19 h 193"/>
                  <a:gd name="T6" fmla="*/ 172 w 267"/>
                  <a:gd name="T7" fmla="*/ 13 h 193"/>
                  <a:gd name="T8" fmla="*/ 201 w 267"/>
                  <a:gd name="T9" fmla="*/ 12 h 193"/>
                  <a:gd name="T10" fmla="*/ 216 w 267"/>
                  <a:gd name="T11" fmla="*/ 7 h 193"/>
                  <a:gd name="T12" fmla="*/ 234 w 267"/>
                  <a:gd name="T13" fmla="*/ 16 h 193"/>
                  <a:gd name="T14" fmla="*/ 246 w 267"/>
                  <a:gd name="T15" fmla="*/ 27 h 193"/>
                  <a:gd name="T16" fmla="*/ 252 w 267"/>
                  <a:gd name="T17" fmla="*/ 42 h 193"/>
                  <a:gd name="T18" fmla="*/ 267 w 267"/>
                  <a:gd name="T19" fmla="*/ 62 h 193"/>
                  <a:gd name="T20" fmla="*/ 243 w 267"/>
                  <a:gd name="T21" fmla="*/ 57 h 193"/>
                  <a:gd name="T22" fmla="*/ 225 w 267"/>
                  <a:gd name="T23" fmla="*/ 79 h 193"/>
                  <a:gd name="T24" fmla="*/ 217 w 267"/>
                  <a:gd name="T25" fmla="*/ 95 h 193"/>
                  <a:gd name="T26" fmla="*/ 208 w 267"/>
                  <a:gd name="T27" fmla="*/ 112 h 193"/>
                  <a:gd name="T28" fmla="*/ 187 w 267"/>
                  <a:gd name="T29" fmla="*/ 97 h 193"/>
                  <a:gd name="T30" fmla="*/ 170 w 267"/>
                  <a:gd name="T31" fmla="*/ 94 h 193"/>
                  <a:gd name="T32" fmla="*/ 160 w 267"/>
                  <a:gd name="T33" fmla="*/ 108 h 193"/>
                  <a:gd name="T34" fmla="*/ 179 w 267"/>
                  <a:gd name="T35" fmla="*/ 136 h 193"/>
                  <a:gd name="T36" fmla="*/ 179 w 267"/>
                  <a:gd name="T37" fmla="*/ 150 h 193"/>
                  <a:gd name="T38" fmla="*/ 163 w 267"/>
                  <a:gd name="T39" fmla="*/ 153 h 193"/>
                  <a:gd name="T40" fmla="*/ 152 w 267"/>
                  <a:gd name="T41" fmla="*/ 156 h 193"/>
                  <a:gd name="T42" fmla="*/ 151 w 267"/>
                  <a:gd name="T43" fmla="*/ 173 h 193"/>
                  <a:gd name="T44" fmla="*/ 132 w 267"/>
                  <a:gd name="T45" fmla="*/ 165 h 193"/>
                  <a:gd name="T46" fmla="*/ 126 w 267"/>
                  <a:gd name="T47" fmla="*/ 185 h 193"/>
                  <a:gd name="T48" fmla="*/ 102 w 267"/>
                  <a:gd name="T49" fmla="*/ 191 h 193"/>
                  <a:gd name="T50" fmla="*/ 110 w 267"/>
                  <a:gd name="T51" fmla="*/ 165 h 193"/>
                  <a:gd name="T52" fmla="*/ 101 w 267"/>
                  <a:gd name="T53" fmla="*/ 161 h 193"/>
                  <a:gd name="T54" fmla="*/ 81 w 267"/>
                  <a:gd name="T55" fmla="*/ 149 h 193"/>
                  <a:gd name="T56" fmla="*/ 85 w 267"/>
                  <a:gd name="T57" fmla="*/ 121 h 193"/>
                  <a:gd name="T58" fmla="*/ 79 w 267"/>
                  <a:gd name="T59" fmla="*/ 101 h 193"/>
                  <a:gd name="T60" fmla="*/ 85 w 267"/>
                  <a:gd name="T61" fmla="*/ 88 h 193"/>
                  <a:gd name="T62" fmla="*/ 87 w 267"/>
                  <a:gd name="T63" fmla="*/ 70 h 193"/>
                  <a:gd name="T64" fmla="*/ 70 w 267"/>
                  <a:gd name="T65" fmla="*/ 60 h 193"/>
                  <a:gd name="T66" fmla="*/ 46 w 267"/>
                  <a:gd name="T67" fmla="*/ 57 h 193"/>
                  <a:gd name="T68" fmla="*/ 37 w 267"/>
                  <a:gd name="T69" fmla="*/ 57 h 193"/>
                  <a:gd name="T70" fmla="*/ 20 w 267"/>
                  <a:gd name="T71" fmla="*/ 54 h 193"/>
                  <a:gd name="T72" fmla="*/ 17 w 267"/>
                  <a:gd name="T73" fmla="*/ 38 h 193"/>
                  <a:gd name="T74" fmla="*/ 3 w 267"/>
                  <a:gd name="T75" fmla="*/ 25 h 193"/>
                  <a:gd name="T76" fmla="*/ 0 w 267"/>
                  <a:gd name="T77" fmla="*/ 6 h 193"/>
                  <a:gd name="T78" fmla="*/ 20 w 267"/>
                  <a:gd name="T79" fmla="*/ 3 h 193"/>
                  <a:gd name="T80" fmla="*/ 26 w 267"/>
                  <a:gd name="T81" fmla="*/ 13 h 193"/>
                  <a:gd name="T82" fmla="*/ 37 w 267"/>
                  <a:gd name="T83" fmla="*/ 10 h 193"/>
                  <a:gd name="T84" fmla="*/ 46 w 267"/>
                  <a:gd name="T85" fmla="*/ 25 h 193"/>
                  <a:gd name="T86" fmla="*/ 67 w 267"/>
                  <a:gd name="T87" fmla="*/ 1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7" h="193">
                    <a:moveTo>
                      <a:pt x="76" y="0"/>
                    </a:moveTo>
                    <a:lnTo>
                      <a:pt x="87" y="4"/>
                    </a:lnTo>
                    <a:lnTo>
                      <a:pt x="90" y="6"/>
                    </a:lnTo>
                    <a:lnTo>
                      <a:pt x="94" y="9"/>
                    </a:lnTo>
                    <a:lnTo>
                      <a:pt x="99" y="7"/>
                    </a:lnTo>
                    <a:lnTo>
                      <a:pt x="110" y="13"/>
                    </a:lnTo>
                    <a:lnTo>
                      <a:pt x="116" y="9"/>
                    </a:lnTo>
                    <a:lnTo>
                      <a:pt x="129" y="7"/>
                    </a:lnTo>
                    <a:lnTo>
                      <a:pt x="152" y="19"/>
                    </a:lnTo>
                    <a:lnTo>
                      <a:pt x="157" y="16"/>
                    </a:lnTo>
                    <a:lnTo>
                      <a:pt x="161" y="16"/>
                    </a:lnTo>
                    <a:lnTo>
                      <a:pt x="172" y="13"/>
                    </a:lnTo>
                    <a:lnTo>
                      <a:pt x="179" y="18"/>
                    </a:lnTo>
                    <a:lnTo>
                      <a:pt x="193" y="12"/>
                    </a:lnTo>
                    <a:lnTo>
                      <a:pt x="201" y="12"/>
                    </a:lnTo>
                    <a:lnTo>
                      <a:pt x="205" y="15"/>
                    </a:lnTo>
                    <a:lnTo>
                      <a:pt x="207" y="12"/>
                    </a:lnTo>
                    <a:lnTo>
                      <a:pt x="216" y="7"/>
                    </a:lnTo>
                    <a:lnTo>
                      <a:pt x="220" y="10"/>
                    </a:lnTo>
                    <a:lnTo>
                      <a:pt x="225" y="18"/>
                    </a:lnTo>
                    <a:lnTo>
                      <a:pt x="234" y="16"/>
                    </a:lnTo>
                    <a:lnTo>
                      <a:pt x="236" y="22"/>
                    </a:lnTo>
                    <a:lnTo>
                      <a:pt x="240" y="21"/>
                    </a:lnTo>
                    <a:lnTo>
                      <a:pt x="246" y="27"/>
                    </a:lnTo>
                    <a:lnTo>
                      <a:pt x="254" y="33"/>
                    </a:lnTo>
                    <a:lnTo>
                      <a:pt x="249" y="36"/>
                    </a:lnTo>
                    <a:lnTo>
                      <a:pt x="252" y="42"/>
                    </a:lnTo>
                    <a:lnTo>
                      <a:pt x="261" y="45"/>
                    </a:lnTo>
                    <a:lnTo>
                      <a:pt x="267" y="50"/>
                    </a:lnTo>
                    <a:lnTo>
                      <a:pt x="267" y="62"/>
                    </a:lnTo>
                    <a:lnTo>
                      <a:pt x="252" y="63"/>
                    </a:lnTo>
                    <a:lnTo>
                      <a:pt x="245" y="59"/>
                    </a:lnTo>
                    <a:lnTo>
                      <a:pt x="243" y="57"/>
                    </a:lnTo>
                    <a:lnTo>
                      <a:pt x="237" y="59"/>
                    </a:lnTo>
                    <a:lnTo>
                      <a:pt x="230" y="63"/>
                    </a:lnTo>
                    <a:lnTo>
                      <a:pt x="225" y="79"/>
                    </a:lnTo>
                    <a:lnTo>
                      <a:pt x="223" y="83"/>
                    </a:lnTo>
                    <a:lnTo>
                      <a:pt x="223" y="91"/>
                    </a:lnTo>
                    <a:lnTo>
                      <a:pt x="217" y="95"/>
                    </a:lnTo>
                    <a:lnTo>
                      <a:pt x="219" y="98"/>
                    </a:lnTo>
                    <a:lnTo>
                      <a:pt x="216" y="98"/>
                    </a:lnTo>
                    <a:lnTo>
                      <a:pt x="208" y="112"/>
                    </a:lnTo>
                    <a:lnTo>
                      <a:pt x="201" y="112"/>
                    </a:lnTo>
                    <a:lnTo>
                      <a:pt x="190" y="100"/>
                    </a:lnTo>
                    <a:lnTo>
                      <a:pt x="187" y="97"/>
                    </a:lnTo>
                    <a:lnTo>
                      <a:pt x="182" y="88"/>
                    </a:lnTo>
                    <a:lnTo>
                      <a:pt x="179" y="92"/>
                    </a:lnTo>
                    <a:lnTo>
                      <a:pt x="170" y="94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0" y="108"/>
                    </a:lnTo>
                    <a:lnTo>
                      <a:pt x="164" y="120"/>
                    </a:lnTo>
                    <a:lnTo>
                      <a:pt x="164" y="124"/>
                    </a:lnTo>
                    <a:lnTo>
                      <a:pt x="179" y="136"/>
                    </a:lnTo>
                    <a:lnTo>
                      <a:pt x="186" y="139"/>
                    </a:lnTo>
                    <a:lnTo>
                      <a:pt x="181" y="142"/>
                    </a:lnTo>
                    <a:lnTo>
                      <a:pt x="179" y="150"/>
                    </a:lnTo>
                    <a:lnTo>
                      <a:pt x="173" y="150"/>
                    </a:lnTo>
                    <a:lnTo>
                      <a:pt x="169" y="152"/>
                    </a:lnTo>
                    <a:lnTo>
                      <a:pt x="163" y="153"/>
                    </a:lnTo>
                    <a:lnTo>
                      <a:pt x="155" y="147"/>
                    </a:lnTo>
                    <a:lnTo>
                      <a:pt x="152" y="149"/>
                    </a:lnTo>
                    <a:lnTo>
                      <a:pt x="152" y="156"/>
                    </a:lnTo>
                    <a:lnTo>
                      <a:pt x="149" y="165"/>
                    </a:lnTo>
                    <a:lnTo>
                      <a:pt x="151" y="171"/>
                    </a:lnTo>
                    <a:lnTo>
                      <a:pt x="151" y="173"/>
                    </a:lnTo>
                    <a:lnTo>
                      <a:pt x="142" y="162"/>
                    </a:lnTo>
                    <a:lnTo>
                      <a:pt x="137" y="161"/>
                    </a:lnTo>
                    <a:lnTo>
                      <a:pt x="132" y="165"/>
                    </a:lnTo>
                    <a:lnTo>
                      <a:pt x="135" y="168"/>
                    </a:lnTo>
                    <a:lnTo>
                      <a:pt x="129" y="180"/>
                    </a:lnTo>
                    <a:lnTo>
                      <a:pt x="126" y="185"/>
                    </a:lnTo>
                    <a:lnTo>
                      <a:pt x="123" y="187"/>
                    </a:lnTo>
                    <a:lnTo>
                      <a:pt x="111" y="193"/>
                    </a:lnTo>
                    <a:lnTo>
                      <a:pt x="102" y="191"/>
                    </a:lnTo>
                    <a:lnTo>
                      <a:pt x="105" y="179"/>
                    </a:lnTo>
                    <a:lnTo>
                      <a:pt x="113" y="171"/>
                    </a:lnTo>
                    <a:lnTo>
                      <a:pt x="110" y="165"/>
                    </a:lnTo>
                    <a:lnTo>
                      <a:pt x="114" y="161"/>
                    </a:lnTo>
                    <a:lnTo>
                      <a:pt x="110" y="159"/>
                    </a:lnTo>
                    <a:lnTo>
                      <a:pt x="101" y="161"/>
                    </a:lnTo>
                    <a:lnTo>
                      <a:pt x="101" y="152"/>
                    </a:lnTo>
                    <a:lnTo>
                      <a:pt x="90" y="153"/>
                    </a:lnTo>
                    <a:lnTo>
                      <a:pt x="81" y="149"/>
                    </a:lnTo>
                    <a:lnTo>
                      <a:pt x="78" y="139"/>
                    </a:lnTo>
                    <a:lnTo>
                      <a:pt x="79" y="132"/>
                    </a:lnTo>
                    <a:lnTo>
                      <a:pt x="85" y="121"/>
                    </a:lnTo>
                    <a:lnTo>
                      <a:pt x="81" y="115"/>
                    </a:lnTo>
                    <a:lnTo>
                      <a:pt x="82" y="109"/>
                    </a:lnTo>
                    <a:lnTo>
                      <a:pt x="79" y="101"/>
                    </a:lnTo>
                    <a:lnTo>
                      <a:pt x="84" y="100"/>
                    </a:lnTo>
                    <a:lnTo>
                      <a:pt x="87" y="91"/>
                    </a:lnTo>
                    <a:lnTo>
                      <a:pt x="85" y="88"/>
                    </a:lnTo>
                    <a:lnTo>
                      <a:pt x="88" y="83"/>
                    </a:lnTo>
                    <a:lnTo>
                      <a:pt x="85" y="79"/>
                    </a:lnTo>
                    <a:lnTo>
                      <a:pt x="87" y="70"/>
                    </a:lnTo>
                    <a:lnTo>
                      <a:pt x="82" y="67"/>
                    </a:lnTo>
                    <a:lnTo>
                      <a:pt x="81" y="63"/>
                    </a:lnTo>
                    <a:lnTo>
                      <a:pt x="70" y="60"/>
                    </a:lnTo>
                    <a:lnTo>
                      <a:pt x="64" y="62"/>
                    </a:lnTo>
                    <a:lnTo>
                      <a:pt x="58" y="56"/>
                    </a:lnTo>
                    <a:lnTo>
                      <a:pt x="46" y="57"/>
                    </a:lnTo>
                    <a:lnTo>
                      <a:pt x="44" y="53"/>
                    </a:lnTo>
                    <a:lnTo>
                      <a:pt x="40" y="51"/>
                    </a:lnTo>
                    <a:lnTo>
                      <a:pt x="37" y="57"/>
                    </a:lnTo>
                    <a:lnTo>
                      <a:pt x="32" y="57"/>
                    </a:lnTo>
                    <a:lnTo>
                      <a:pt x="26" y="53"/>
                    </a:lnTo>
                    <a:lnTo>
                      <a:pt x="20" y="54"/>
                    </a:lnTo>
                    <a:lnTo>
                      <a:pt x="14" y="51"/>
                    </a:lnTo>
                    <a:lnTo>
                      <a:pt x="11" y="45"/>
                    </a:lnTo>
                    <a:lnTo>
                      <a:pt x="17" y="38"/>
                    </a:lnTo>
                    <a:lnTo>
                      <a:pt x="11" y="33"/>
                    </a:lnTo>
                    <a:lnTo>
                      <a:pt x="11" y="30"/>
                    </a:lnTo>
                    <a:lnTo>
                      <a:pt x="3" y="25"/>
                    </a:lnTo>
                    <a:lnTo>
                      <a:pt x="5" y="16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19" y="6"/>
                    </a:lnTo>
                    <a:lnTo>
                      <a:pt x="20" y="12"/>
                    </a:lnTo>
                    <a:lnTo>
                      <a:pt x="26" y="13"/>
                    </a:lnTo>
                    <a:lnTo>
                      <a:pt x="28" y="9"/>
                    </a:lnTo>
                    <a:lnTo>
                      <a:pt x="31" y="6"/>
                    </a:lnTo>
                    <a:lnTo>
                      <a:pt x="37" y="10"/>
                    </a:lnTo>
                    <a:lnTo>
                      <a:pt x="37" y="15"/>
                    </a:lnTo>
                    <a:lnTo>
                      <a:pt x="38" y="22"/>
                    </a:lnTo>
                    <a:lnTo>
                      <a:pt x="46" y="25"/>
                    </a:lnTo>
                    <a:lnTo>
                      <a:pt x="52" y="30"/>
                    </a:lnTo>
                    <a:lnTo>
                      <a:pt x="58" y="24"/>
                    </a:lnTo>
                    <a:lnTo>
                      <a:pt x="67" y="19"/>
                    </a:lnTo>
                    <a:lnTo>
                      <a:pt x="69" y="6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7" name="Freeform 2384">
                <a:extLst>
                  <a:ext uri="{FF2B5EF4-FFF2-40B4-BE49-F238E27FC236}">
                    <a16:creationId xmlns:a16="http://schemas.microsoft.com/office/drawing/2014/main" id="{5B1005E2-2619-98A7-6248-ABF7A1AC3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751"/>
                <a:ext cx="133" cy="96"/>
              </a:xfrm>
              <a:custGeom>
                <a:avLst/>
                <a:gdLst>
                  <a:gd name="T0" fmla="*/ 90 w 267"/>
                  <a:gd name="T1" fmla="*/ 6 h 193"/>
                  <a:gd name="T2" fmla="*/ 110 w 267"/>
                  <a:gd name="T3" fmla="*/ 13 h 193"/>
                  <a:gd name="T4" fmla="*/ 152 w 267"/>
                  <a:gd name="T5" fmla="*/ 19 h 193"/>
                  <a:gd name="T6" fmla="*/ 172 w 267"/>
                  <a:gd name="T7" fmla="*/ 13 h 193"/>
                  <a:gd name="T8" fmla="*/ 201 w 267"/>
                  <a:gd name="T9" fmla="*/ 12 h 193"/>
                  <a:gd name="T10" fmla="*/ 216 w 267"/>
                  <a:gd name="T11" fmla="*/ 7 h 193"/>
                  <a:gd name="T12" fmla="*/ 234 w 267"/>
                  <a:gd name="T13" fmla="*/ 16 h 193"/>
                  <a:gd name="T14" fmla="*/ 246 w 267"/>
                  <a:gd name="T15" fmla="*/ 27 h 193"/>
                  <a:gd name="T16" fmla="*/ 252 w 267"/>
                  <a:gd name="T17" fmla="*/ 42 h 193"/>
                  <a:gd name="T18" fmla="*/ 267 w 267"/>
                  <a:gd name="T19" fmla="*/ 62 h 193"/>
                  <a:gd name="T20" fmla="*/ 243 w 267"/>
                  <a:gd name="T21" fmla="*/ 57 h 193"/>
                  <a:gd name="T22" fmla="*/ 225 w 267"/>
                  <a:gd name="T23" fmla="*/ 79 h 193"/>
                  <a:gd name="T24" fmla="*/ 217 w 267"/>
                  <a:gd name="T25" fmla="*/ 95 h 193"/>
                  <a:gd name="T26" fmla="*/ 208 w 267"/>
                  <a:gd name="T27" fmla="*/ 112 h 193"/>
                  <a:gd name="T28" fmla="*/ 187 w 267"/>
                  <a:gd name="T29" fmla="*/ 97 h 193"/>
                  <a:gd name="T30" fmla="*/ 170 w 267"/>
                  <a:gd name="T31" fmla="*/ 94 h 193"/>
                  <a:gd name="T32" fmla="*/ 160 w 267"/>
                  <a:gd name="T33" fmla="*/ 108 h 193"/>
                  <a:gd name="T34" fmla="*/ 179 w 267"/>
                  <a:gd name="T35" fmla="*/ 136 h 193"/>
                  <a:gd name="T36" fmla="*/ 179 w 267"/>
                  <a:gd name="T37" fmla="*/ 150 h 193"/>
                  <a:gd name="T38" fmla="*/ 163 w 267"/>
                  <a:gd name="T39" fmla="*/ 153 h 193"/>
                  <a:gd name="T40" fmla="*/ 152 w 267"/>
                  <a:gd name="T41" fmla="*/ 156 h 193"/>
                  <a:gd name="T42" fmla="*/ 151 w 267"/>
                  <a:gd name="T43" fmla="*/ 173 h 193"/>
                  <a:gd name="T44" fmla="*/ 132 w 267"/>
                  <a:gd name="T45" fmla="*/ 165 h 193"/>
                  <a:gd name="T46" fmla="*/ 126 w 267"/>
                  <a:gd name="T47" fmla="*/ 185 h 193"/>
                  <a:gd name="T48" fmla="*/ 102 w 267"/>
                  <a:gd name="T49" fmla="*/ 191 h 193"/>
                  <a:gd name="T50" fmla="*/ 110 w 267"/>
                  <a:gd name="T51" fmla="*/ 165 h 193"/>
                  <a:gd name="T52" fmla="*/ 101 w 267"/>
                  <a:gd name="T53" fmla="*/ 161 h 193"/>
                  <a:gd name="T54" fmla="*/ 81 w 267"/>
                  <a:gd name="T55" fmla="*/ 149 h 193"/>
                  <a:gd name="T56" fmla="*/ 85 w 267"/>
                  <a:gd name="T57" fmla="*/ 121 h 193"/>
                  <a:gd name="T58" fmla="*/ 79 w 267"/>
                  <a:gd name="T59" fmla="*/ 101 h 193"/>
                  <a:gd name="T60" fmla="*/ 85 w 267"/>
                  <a:gd name="T61" fmla="*/ 88 h 193"/>
                  <a:gd name="T62" fmla="*/ 87 w 267"/>
                  <a:gd name="T63" fmla="*/ 70 h 193"/>
                  <a:gd name="T64" fmla="*/ 70 w 267"/>
                  <a:gd name="T65" fmla="*/ 60 h 193"/>
                  <a:gd name="T66" fmla="*/ 46 w 267"/>
                  <a:gd name="T67" fmla="*/ 57 h 193"/>
                  <a:gd name="T68" fmla="*/ 37 w 267"/>
                  <a:gd name="T69" fmla="*/ 57 h 193"/>
                  <a:gd name="T70" fmla="*/ 20 w 267"/>
                  <a:gd name="T71" fmla="*/ 54 h 193"/>
                  <a:gd name="T72" fmla="*/ 17 w 267"/>
                  <a:gd name="T73" fmla="*/ 38 h 193"/>
                  <a:gd name="T74" fmla="*/ 3 w 267"/>
                  <a:gd name="T75" fmla="*/ 25 h 193"/>
                  <a:gd name="T76" fmla="*/ 0 w 267"/>
                  <a:gd name="T77" fmla="*/ 6 h 193"/>
                  <a:gd name="T78" fmla="*/ 20 w 267"/>
                  <a:gd name="T79" fmla="*/ 3 h 193"/>
                  <a:gd name="T80" fmla="*/ 26 w 267"/>
                  <a:gd name="T81" fmla="*/ 13 h 193"/>
                  <a:gd name="T82" fmla="*/ 37 w 267"/>
                  <a:gd name="T83" fmla="*/ 10 h 193"/>
                  <a:gd name="T84" fmla="*/ 46 w 267"/>
                  <a:gd name="T85" fmla="*/ 25 h 193"/>
                  <a:gd name="T86" fmla="*/ 67 w 267"/>
                  <a:gd name="T87" fmla="*/ 1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7" h="193">
                    <a:moveTo>
                      <a:pt x="76" y="0"/>
                    </a:moveTo>
                    <a:lnTo>
                      <a:pt x="87" y="4"/>
                    </a:lnTo>
                    <a:lnTo>
                      <a:pt x="90" y="6"/>
                    </a:lnTo>
                    <a:lnTo>
                      <a:pt x="94" y="9"/>
                    </a:lnTo>
                    <a:lnTo>
                      <a:pt x="99" y="7"/>
                    </a:lnTo>
                    <a:lnTo>
                      <a:pt x="110" y="13"/>
                    </a:lnTo>
                    <a:lnTo>
                      <a:pt x="116" y="9"/>
                    </a:lnTo>
                    <a:lnTo>
                      <a:pt x="129" y="7"/>
                    </a:lnTo>
                    <a:lnTo>
                      <a:pt x="152" y="19"/>
                    </a:lnTo>
                    <a:lnTo>
                      <a:pt x="157" y="16"/>
                    </a:lnTo>
                    <a:lnTo>
                      <a:pt x="161" y="16"/>
                    </a:lnTo>
                    <a:lnTo>
                      <a:pt x="172" y="13"/>
                    </a:lnTo>
                    <a:lnTo>
                      <a:pt x="179" y="18"/>
                    </a:lnTo>
                    <a:lnTo>
                      <a:pt x="193" y="12"/>
                    </a:lnTo>
                    <a:lnTo>
                      <a:pt x="201" y="12"/>
                    </a:lnTo>
                    <a:lnTo>
                      <a:pt x="205" y="15"/>
                    </a:lnTo>
                    <a:lnTo>
                      <a:pt x="207" y="12"/>
                    </a:lnTo>
                    <a:lnTo>
                      <a:pt x="216" y="7"/>
                    </a:lnTo>
                    <a:lnTo>
                      <a:pt x="220" y="10"/>
                    </a:lnTo>
                    <a:lnTo>
                      <a:pt x="225" y="18"/>
                    </a:lnTo>
                    <a:lnTo>
                      <a:pt x="234" y="16"/>
                    </a:lnTo>
                    <a:lnTo>
                      <a:pt x="236" y="22"/>
                    </a:lnTo>
                    <a:lnTo>
                      <a:pt x="240" y="21"/>
                    </a:lnTo>
                    <a:lnTo>
                      <a:pt x="246" y="27"/>
                    </a:lnTo>
                    <a:lnTo>
                      <a:pt x="254" y="33"/>
                    </a:lnTo>
                    <a:lnTo>
                      <a:pt x="249" y="36"/>
                    </a:lnTo>
                    <a:lnTo>
                      <a:pt x="252" y="42"/>
                    </a:lnTo>
                    <a:lnTo>
                      <a:pt x="261" y="45"/>
                    </a:lnTo>
                    <a:lnTo>
                      <a:pt x="267" y="50"/>
                    </a:lnTo>
                    <a:lnTo>
                      <a:pt x="267" y="62"/>
                    </a:lnTo>
                    <a:lnTo>
                      <a:pt x="252" y="63"/>
                    </a:lnTo>
                    <a:lnTo>
                      <a:pt x="245" y="59"/>
                    </a:lnTo>
                    <a:lnTo>
                      <a:pt x="243" y="57"/>
                    </a:lnTo>
                    <a:lnTo>
                      <a:pt x="237" y="59"/>
                    </a:lnTo>
                    <a:lnTo>
                      <a:pt x="230" y="63"/>
                    </a:lnTo>
                    <a:lnTo>
                      <a:pt x="225" y="79"/>
                    </a:lnTo>
                    <a:lnTo>
                      <a:pt x="223" y="83"/>
                    </a:lnTo>
                    <a:lnTo>
                      <a:pt x="223" y="91"/>
                    </a:lnTo>
                    <a:lnTo>
                      <a:pt x="217" y="95"/>
                    </a:lnTo>
                    <a:lnTo>
                      <a:pt x="219" y="98"/>
                    </a:lnTo>
                    <a:lnTo>
                      <a:pt x="216" y="98"/>
                    </a:lnTo>
                    <a:lnTo>
                      <a:pt x="208" y="112"/>
                    </a:lnTo>
                    <a:lnTo>
                      <a:pt x="201" y="112"/>
                    </a:lnTo>
                    <a:lnTo>
                      <a:pt x="190" y="100"/>
                    </a:lnTo>
                    <a:lnTo>
                      <a:pt x="187" y="97"/>
                    </a:lnTo>
                    <a:lnTo>
                      <a:pt x="182" y="88"/>
                    </a:lnTo>
                    <a:lnTo>
                      <a:pt x="179" y="92"/>
                    </a:lnTo>
                    <a:lnTo>
                      <a:pt x="170" y="94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0" y="108"/>
                    </a:lnTo>
                    <a:lnTo>
                      <a:pt x="164" y="120"/>
                    </a:lnTo>
                    <a:lnTo>
                      <a:pt x="164" y="124"/>
                    </a:lnTo>
                    <a:lnTo>
                      <a:pt x="179" y="136"/>
                    </a:lnTo>
                    <a:lnTo>
                      <a:pt x="186" y="139"/>
                    </a:lnTo>
                    <a:lnTo>
                      <a:pt x="181" y="142"/>
                    </a:lnTo>
                    <a:lnTo>
                      <a:pt x="179" y="150"/>
                    </a:lnTo>
                    <a:lnTo>
                      <a:pt x="173" y="150"/>
                    </a:lnTo>
                    <a:lnTo>
                      <a:pt x="169" y="152"/>
                    </a:lnTo>
                    <a:lnTo>
                      <a:pt x="163" y="153"/>
                    </a:lnTo>
                    <a:lnTo>
                      <a:pt x="155" y="147"/>
                    </a:lnTo>
                    <a:lnTo>
                      <a:pt x="152" y="149"/>
                    </a:lnTo>
                    <a:lnTo>
                      <a:pt x="152" y="156"/>
                    </a:lnTo>
                    <a:lnTo>
                      <a:pt x="149" y="165"/>
                    </a:lnTo>
                    <a:lnTo>
                      <a:pt x="151" y="171"/>
                    </a:lnTo>
                    <a:lnTo>
                      <a:pt x="151" y="173"/>
                    </a:lnTo>
                    <a:lnTo>
                      <a:pt x="142" y="162"/>
                    </a:lnTo>
                    <a:lnTo>
                      <a:pt x="137" y="161"/>
                    </a:lnTo>
                    <a:lnTo>
                      <a:pt x="132" y="165"/>
                    </a:lnTo>
                    <a:lnTo>
                      <a:pt x="135" y="168"/>
                    </a:lnTo>
                    <a:lnTo>
                      <a:pt x="129" y="180"/>
                    </a:lnTo>
                    <a:lnTo>
                      <a:pt x="126" y="185"/>
                    </a:lnTo>
                    <a:lnTo>
                      <a:pt x="123" y="187"/>
                    </a:lnTo>
                    <a:lnTo>
                      <a:pt x="111" y="193"/>
                    </a:lnTo>
                    <a:lnTo>
                      <a:pt x="102" y="191"/>
                    </a:lnTo>
                    <a:lnTo>
                      <a:pt x="105" y="179"/>
                    </a:lnTo>
                    <a:lnTo>
                      <a:pt x="113" y="171"/>
                    </a:lnTo>
                    <a:lnTo>
                      <a:pt x="110" y="165"/>
                    </a:lnTo>
                    <a:lnTo>
                      <a:pt x="114" y="161"/>
                    </a:lnTo>
                    <a:lnTo>
                      <a:pt x="110" y="159"/>
                    </a:lnTo>
                    <a:lnTo>
                      <a:pt x="101" y="161"/>
                    </a:lnTo>
                    <a:lnTo>
                      <a:pt x="101" y="152"/>
                    </a:lnTo>
                    <a:lnTo>
                      <a:pt x="90" y="153"/>
                    </a:lnTo>
                    <a:lnTo>
                      <a:pt x="81" y="149"/>
                    </a:lnTo>
                    <a:lnTo>
                      <a:pt x="78" y="139"/>
                    </a:lnTo>
                    <a:lnTo>
                      <a:pt x="79" y="132"/>
                    </a:lnTo>
                    <a:lnTo>
                      <a:pt x="85" y="121"/>
                    </a:lnTo>
                    <a:lnTo>
                      <a:pt x="81" y="115"/>
                    </a:lnTo>
                    <a:lnTo>
                      <a:pt x="82" y="109"/>
                    </a:lnTo>
                    <a:lnTo>
                      <a:pt x="79" y="101"/>
                    </a:lnTo>
                    <a:lnTo>
                      <a:pt x="84" y="100"/>
                    </a:lnTo>
                    <a:lnTo>
                      <a:pt x="87" y="91"/>
                    </a:lnTo>
                    <a:lnTo>
                      <a:pt x="85" y="88"/>
                    </a:lnTo>
                    <a:lnTo>
                      <a:pt x="88" y="83"/>
                    </a:lnTo>
                    <a:lnTo>
                      <a:pt x="85" y="79"/>
                    </a:lnTo>
                    <a:lnTo>
                      <a:pt x="87" y="70"/>
                    </a:lnTo>
                    <a:lnTo>
                      <a:pt x="82" y="67"/>
                    </a:lnTo>
                    <a:lnTo>
                      <a:pt x="81" y="63"/>
                    </a:lnTo>
                    <a:lnTo>
                      <a:pt x="70" y="60"/>
                    </a:lnTo>
                    <a:lnTo>
                      <a:pt x="64" y="62"/>
                    </a:lnTo>
                    <a:lnTo>
                      <a:pt x="58" y="56"/>
                    </a:lnTo>
                    <a:lnTo>
                      <a:pt x="46" y="57"/>
                    </a:lnTo>
                    <a:lnTo>
                      <a:pt x="44" y="53"/>
                    </a:lnTo>
                    <a:lnTo>
                      <a:pt x="40" y="51"/>
                    </a:lnTo>
                    <a:lnTo>
                      <a:pt x="37" y="57"/>
                    </a:lnTo>
                    <a:lnTo>
                      <a:pt x="32" y="57"/>
                    </a:lnTo>
                    <a:lnTo>
                      <a:pt x="26" y="53"/>
                    </a:lnTo>
                    <a:lnTo>
                      <a:pt x="20" y="54"/>
                    </a:lnTo>
                    <a:lnTo>
                      <a:pt x="14" y="51"/>
                    </a:lnTo>
                    <a:lnTo>
                      <a:pt x="11" y="45"/>
                    </a:lnTo>
                    <a:lnTo>
                      <a:pt x="17" y="38"/>
                    </a:lnTo>
                    <a:lnTo>
                      <a:pt x="11" y="33"/>
                    </a:lnTo>
                    <a:lnTo>
                      <a:pt x="11" y="30"/>
                    </a:lnTo>
                    <a:lnTo>
                      <a:pt x="3" y="25"/>
                    </a:lnTo>
                    <a:lnTo>
                      <a:pt x="5" y="16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19" y="6"/>
                    </a:lnTo>
                    <a:lnTo>
                      <a:pt x="20" y="12"/>
                    </a:lnTo>
                    <a:lnTo>
                      <a:pt x="26" y="13"/>
                    </a:lnTo>
                    <a:lnTo>
                      <a:pt x="28" y="9"/>
                    </a:lnTo>
                    <a:lnTo>
                      <a:pt x="31" y="6"/>
                    </a:lnTo>
                    <a:lnTo>
                      <a:pt x="37" y="10"/>
                    </a:lnTo>
                    <a:lnTo>
                      <a:pt x="37" y="15"/>
                    </a:lnTo>
                    <a:lnTo>
                      <a:pt x="38" y="22"/>
                    </a:lnTo>
                    <a:lnTo>
                      <a:pt x="46" y="25"/>
                    </a:lnTo>
                    <a:lnTo>
                      <a:pt x="52" y="30"/>
                    </a:lnTo>
                    <a:lnTo>
                      <a:pt x="58" y="24"/>
                    </a:lnTo>
                    <a:lnTo>
                      <a:pt x="67" y="19"/>
                    </a:lnTo>
                    <a:lnTo>
                      <a:pt x="69" y="6"/>
                    </a:lnTo>
                    <a:lnTo>
                      <a:pt x="7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8" name="Freeform 2385">
                <a:extLst>
                  <a:ext uri="{FF2B5EF4-FFF2-40B4-BE49-F238E27FC236}">
                    <a16:creationId xmlns:a16="http://schemas.microsoft.com/office/drawing/2014/main" id="{2CD3CC37-114C-3101-D834-4BE6F4AEE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860"/>
                <a:ext cx="69" cy="120"/>
              </a:xfrm>
              <a:custGeom>
                <a:avLst/>
                <a:gdLst>
                  <a:gd name="T0" fmla="*/ 107 w 140"/>
                  <a:gd name="T1" fmla="*/ 80 h 239"/>
                  <a:gd name="T2" fmla="*/ 96 w 140"/>
                  <a:gd name="T3" fmla="*/ 63 h 239"/>
                  <a:gd name="T4" fmla="*/ 101 w 140"/>
                  <a:gd name="T5" fmla="*/ 48 h 239"/>
                  <a:gd name="T6" fmla="*/ 104 w 140"/>
                  <a:gd name="T7" fmla="*/ 40 h 239"/>
                  <a:gd name="T8" fmla="*/ 90 w 140"/>
                  <a:gd name="T9" fmla="*/ 45 h 239"/>
                  <a:gd name="T10" fmla="*/ 79 w 140"/>
                  <a:gd name="T11" fmla="*/ 45 h 239"/>
                  <a:gd name="T12" fmla="*/ 73 w 140"/>
                  <a:gd name="T13" fmla="*/ 48 h 239"/>
                  <a:gd name="T14" fmla="*/ 67 w 140"/>
                  <a:gd name="T15" fmla="*/ 45 h 239"/>
                  <a:gd name="T16" fmla="*/ 60 w 140"/>
                  <a:gd name="T17" fmla="*/ 31 h 239"/>
                  <a:gd name="T18" fmla="*/ 50 w 140"/>
                  <a:gd name="T19" fmla="*/ 19 h 239"/>
                  <a:gd name="T20" fmla="*/ 52 w 140"/>
                  <a:gd name="T21" fmla="*/ 8 h 239"/>
                  <a:gd name="T22" fmla="*/ 37 w 140"/>
                  <a:gd name="T23" fmla="*/ 0 h 239"/>
                  <a:gd name="T24" fmla="*/ 28 w 140"/>
                  <a:gd name="T25" fmla="*/ 7 h 239"/>
                  <a:gd name="T26" fmla="*/ 19 w 140"/>
                  <a:gd name="T27" fmla="*/ 22 h 239"/>
                  <a:gd name="T28" fmla="*/ 32 w 140"/>
                  <a:gd name="T29" fmla="*/ 22 h 239"/>
                  <a:gd name="T30" fmla="*/ 43 w 140"/>
                  <a:gd name="T31" fmla="*/ 42 h 239"/>
                  <a:gd name="T32" fmla="*/ 50 w 140"/>
                  <a:gd name="T33" fmla="*/ 54 h 239"/>
                  <a:gd name="T34" fmla="*/ 49 w 140"/>
                  <a:gd name="T35" fmla="*/ 61 h 239"/>
                  <a:gd name="T36" fmla="*/ 61 w 140"/>
                  <a:gd name="T37" fmla="*/ 80 h 239"/>
                  <a:gd name="T38" fmla="*/ 67 w 140"/>
                  <a:gd name="T39" fmla="*/ 98 h 239"/>
                  <a:gd name="T40" fmla="*/ 46 w 140"/>
                  <a:gd name="T41" fmla="*/ 131 h 239"/>
                  <a:gd name="T42" fmla="*/ 43 w 140"/>
                  <a:gd name="T43" fmla="*/ 143 h 239"/>
                  <a:gd name="T44" fmla="*/ 28 w 140"/>
                  <a:gd name="T45" fmla="*/ 140 h 239"/>
                  <a:gd name="T46" fmla="*/ 5 w 140"/>
                  <a:gd name="T47" fmla="*/ 137 h 239"/>
                  <a:gd name="T48" fmla="*/ 3 w 140"/>
                  <a:gd name="T49" fmla="*/ 140 h 239"/>
                  <a:gd name="T50" fmla="*/ 19 w 140"/>
                  <a:gd name="T51" fmla="*/ 156 h 239"/>
                  <a:gd name="T52" fmla="*/ 29 w 140"/>
                  <a:gd name="T53" fmla="*/ 174 h 239"/>
                  <a:gd name="T54" fmla="*/ 34 w 140"/>
                  <a:gd name="T55" fmla="*/ 197 h 239"/>
                  <a:gd name="T56" fmla="*/ 22 w 140"/>
                  <a:gd name="T57" fmla="*/ 204 h 239"/>
                  <a:gd name="T58" fmla="*/ 32 w 140"/>
                  <a:gd name="T59" fmla="*/ 219 h 239"/>
                  <a:gd name="T60" fmla="*/ 67 w 140"/>
                  <a:gd name="T61" fmla="*/ 235 h 239"/>
                  <a:gd name="T62" fmla="*/ 90 w 140"/>
                  <a:gd name="T63" fmla="*/ 225 h 239"/>
                  <a:gd name="T64" fmla="*/ 93 w 140"/>
                  <a:gd name="T65" fmla="*/ 210 h 239"/>
                  <a:gd name="T66" fmla="*/ 105 w 140"/>
                  <a:gd name="T67" fmla="*/ 203 h 239"/>
                  <a:gd name="T68" fmla="*/ 128 w 140"/>
                  <a:gd name="T69" fmla="*/ 197 h 239"/>
                  <a:gd name="T70" fmla="*/ 140 w 140"/>
                  <a:gd name="T71" fmla="*/ 189 h 239"/>
                  <a:gd name="T72" fmla="*/ 132 w 140"/>
                  <a:gd name="T73" fmla="*/ 174 h 239"/>
                  <a:gd name="T74" fmla="*/ 138 w 140"/>
                  <a:gd name="T75" fmla="*/ 163 h 239"/>
                  <a:gd name="T76" fmla="*/ 128 w 140"/>
                  <a:gd name="T77" fmla="*/ 154 h 239"/>
                  <a:gd name="T78" fmla="*/ 125 w 140"/>
                  <a:gd name="T79" fmla="*/ 143 h 239"/>
                  <a:gd name="T80" fmla="*/ 108 w 140"/>
                  <a:gd name="T81" fmla="*/ 139 h 239"/>
                  <a:gd name="T82" fmla="*/ 105 w 140"/>
                  <a:gd name="T83" fmla="*/ 121 h 239"/>
                  <a:gd name="T84" fmla="*/ 94 w 140"/>
                  <a:gd name="T85" fmla="*/ 118 h 239"/>
                  <a:gd name="T86" fmla="*/ 101 w 140"/>
                  <a:gd name="T87" fmla="*/ 101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0" h="239">
                    <a:moveTo>
                      <a:pt x="107" y="84"/>
                    </a:moveTo>
                    <a:lnTo>
                      <a:pt x="107" y="80"/>
                    </a:lnTo>
                    <a:lnTo>
                      <a:pt x="101" y="64"/>
                    </a:lnTo>
                    <a:lnTo>
                      <a:pt x="96" y="63"/>
                    </a:lnTo>
                    <a:lnTo>
                      <a:pt x="94" y="57"/>
                    </a:lnTo>
                    <a:lnTo>
                      <a:pt x="101" y="48"/>
                    </a:lnTo>
                    <a:lnTo>
                      <a:pt x="101" y="43"/>
                    </a:lnTo>
                    <a:lnTo>
                      <a:pt x="104" y="40"/>
                    </a:lnTo>
                    <a:lnTo>
                      <a:pt x="104" y="38"/>
                    </a:lnTo>
                    <a:lnTo>
                      <a:pt x="90" y="45"/>
                    </a:lnTo>
                    <a:lnTo>
                      <a:pt x="81" y="43"/>
                    </a:lnTo>
                    <a:lnTo>
                      <a:pt x="79" y="45"/>
                    </a:lnTo>
                    <a:lnTo>
                      <a:pt x="78" y="46"/>
                    </a:lnTo>
                    <a:lnTo>
                      <a:pt x="73" y="48"/>
                    </a:lnTo>
                    <a:lnTo>
                      <a:pt x="64" y="49"/>
                    </a:lnTo>
                    <a:lnTo>
                      <a:pt x="67" y="45"/>
                    </a:lnTo>
                    <a:lnTo>
                      <a:pt x="64" y="32"/>
                    </a:lnTo>
                    <a:lnTo>
                      <a:pt x="60" y="31"/>
                    </a:lnTo>
                    <a:lnTo>
                      <a:pt x="50" y="26"/>
                    </a:lnTo>
                    <a:lnTo>
                      <a:pt x="50" y="19"/>
                    </a:lnTo>
                    <a:lnTo>
                      <a:pt x="52" y="14"/>
                    </a:lnTo>
                    <a:lnTo>
                      <a:pt x="52" y="8"/>
                    </a:lnTo>
                    <a:lnTo>
                      <a:pt x="49" y="5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28" y="7"/>
                    </a:lnTo>
                    <a:lnTo>
                      <a:pt x="23" y="16"/>
                    </a:lnTo>
                    <a:lnTo>
                      <a:pt x="19" y="22"/>
                    </a:lnTo>
                    <a:lnTo>
                      <a:pt x="25" y="25"/>
                    </a:lnTo>
                    <a:lnTo>
                      <a:pt x="32" y="22"/>
                    </a:lnTo>
                    <a:lnTo>
                      <a:pt x="38" y="28"/>
                    </a:lnTo>
                    <a:lnTo>
                      <a:pt x="43" y="42"/>
                    </a:lnTo>
                    <a:lnTo>
                      <a:pt x="49" y="48"/>
                    </a:lnTo>
                    <a:lnTo>
                      <a:pt x="50" y="54"/>
                    </a:lnTo>
                    <a:lnTo>
                      <a:pt x="49" y="58"/>
                    </a:lnTo>
                    <a:lnTo>
                      <a:pt x="49" y="61"/>
                    </a:lnTo>
                    <a:lnTo>
                      <a:pt x="60" y="78"/>
                    </a:lnTo>
                    <a:lnTo>
                      <a:pt x="61" y="80"/>
                    </a:lnTo>
                    <a:lnTo>
                      <a:pt x="67" y="90"/>
                    </a:lnTo>
                    <a:lnTo>
                      <a:pt x="67" y="98"/>
                    </a:lnTo>
                    <a:lnTo>
                      <a:pt x="52" y="124"/>
                    </a:lnTo>
                    <a:lnTo>
                      <a:pt x="46" y="131"/>
                    </a:lnTo>
                    <a:lnTo>
                      <a:pt x="43" y="134"/>
                    </a:lnTo>
                    <a:lnTo>
                      <a:pt x="43" y="143"/>
                    </a:lnTo>
                    <a:lnTo>
                      <a:pt x="38" y="143"/>
                    </a:lnTo>
                    <a:lnTo>
                      <a:pt x="28" y="140"/>
                    </a:lnTo>
                    <a:lnTo>
                      <a:pt x="12" y="143"/>
                    </a:lnTo>
                    <a:lnTo>
                      <a:pt x="5" y="137"/>
                    </a:lnTo>
                    <a:lnTo>
                      <a:pt x="0" y="140"/>
                    </a:lnTo>
                    <a:lnTo>
                      <a:pt x="3" y="140"/>
                    </a:lnTo>
                    <a:lnTo>
                      <a:pt x="12" y="146"/>
                    </a:lnTo>
                    <a:lnTo>
                      <a:pt x="19" y="156"/>
                    </a:lnTo>
                    <a:lnTo>
                      <a:pt x="16" y="168"/>
                    </a:lnTo>
                    <a:lnTo>
                      <a:pt x="29" y="174"/>
                    </a:lnTo>
                    <a:lnTo>
                      <a:pt x="37" y="186"/>
                    </a:lnTo>
                    <a:lnTo>
                      <a:pt x="34" y="197"/>
                    </a:lnTo>
                    <a:lnTo>
                      <a:pt x="32" y="200"/>
                    </a:lnTo>
                    <a:lnTo>
                      <a:pt x="22" y="204"/>
                    </a:lnTo>
                    <a:lnTo>
                      <a:pt x="28" y="213"/>
                    </a:lnTo>
                    <a:lnTo>
                      <a:pt x="32" y="219"/>
                    </a:lnTo>
                    <a:lnTo>
                      <a:pt x="43" y="227"/>
                    </a:lnTo>
                    <a:lnTo>
                      <a:pt x="67" y="235"/>
                    </a:lnTo>
                    <a:lnTo>
                      <a:pt x="90" y="239"/>
                    </a:lnTo>
                    <a:lnTo>
                      <a:pt x="90" y="225"/>
                    </a:lnTo>
                    <a:lnTo>
                      <a:pt x="94" y="213"/>
                    </a:lnTo>
                    <a:lnTo>
                      <a:pt x="93" y="210"/>
                    </a:lnTo>
                    <a:lnTo>
                      <a:pt x="97" y="207"/>
                    </a:lnTo>
                    <a:lnTo>
                      <a:pt x="105" y="203"/>
                    </a:lnTo>
                    <a:lnTo>
                      <a:pt x="116" y="201"/>
                    </a:lnTo>
                    <a:lnTo>
                      <a:pt x="128" y="197"/>
                    </a:lnTo>
                    <a:lnTo>
                      <a:pt x="134" y="189"/>
                    </a:lnTo>
                    <a:lnTo>
                      <a:pt x="140" y="189"/>
                    </a:lnTo>
                    <a:lnTo>
                      <a:pt x="138" y="183"/>
                    </a:lnTo>
                    <a:lnTo>
                      <a:pt x="132" y="174"/>
                    </a:lnTo>
                    <a:lnTo>
                      <a:pt x="135" y="165"/>
                    </a:lnTo>
                    <a:lnTo>
                      <a:pt x="138" y="163"/>
                    </a:lnTo>
                    <a:lnTo>
                      <a:pt x="138" y="160"/>
                    </a:lnTo>
                    <a:lnTo>
                      <a:pt x="128" y="154"/>
                    </a:lnTo>
                    <a:lnTo>
                      <a:pt x="120" y="156"/>
                    </a:lnTo>
                    <a:lnTo>
                      <a:pt x="125" y="143"/>
                    </a:lnTo>
                    <a:lnTo>
                      <a:pt x="123" y="137"/>
                    </a:lnTo>
                    <a:lnTo>
                      <a:pt x="108" y="139"/>
                    </a:lnTo>
                    <a:lnTo>
                      <a:pt x="102" y="125"/>
                    </a:lnTo>
                    <a:lnTo>
                      <a:pt x="105" y="121"/>
                    </a:lnTo>
                    <a:lnTo>
                      <a:pt x="107" y="113"/>
                    </a:lnTo>
                    <a:lnTo>
                      <a:pt x="94" y="118"/>
                    </a:lnTo>
                    <a:lnTo>
                      <a:pt x="99" y="110"/>
                    </a:lnTo>
                    <a:lnTo>
                      <a:pt x="101" y="101"/>
                    </a:lnTo>
                    <a:lnTo>
                      <a:pt x="107" y="8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9" name="Freeform 2386">
                <a:extLst>
                  <a:ext uri="{FF2B5EF4-FFF2-40B4-BE49-F238E27FC236}">
                    <a16:creationId xmlns:a16="http://schemas.microsoft.com/office/drawing/2014/main" id="{E81F3E50-478E-E405-FDF9-C9279A1FB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860"/>
                <a:ext cx="69" cy="120"/>
              </a:xfrm>
              <a:custGeom>
                <a:avLst/>
                <a:gdLst>
                  <a:gd name="T0" fmla="*/ 101 w 140"/>
                  <a:gd name="T1" fmla="*/ 101 h 239"/>
                  <a:gd name="T2" fmla="*/ 94 w 140"/>
                  <a:gd name="T3" fmla="*/ 118 h 239"/>
                  <a:gd name="T4" fmla="*/ 105 w 140"/>
                  <a:gd name="T5" fmla="*/ 121 h 239"/>
                  <a:gd name="T6" fmla="*/ 108 w 140"/>
                  <a:gd name="T7" fmla="*/ 139 h 239"/>
                  <a:gd name="T8" fmla="*/ 125 w 140"/>
                  <a:gd name="T9" fmla="*/ 143 h 239"/>
                  <a:gd name="T10" fmla="*/ 128 w 140"/>
                  <a:gd name="T11" fmla="*/ 154 h 239"/>
                  <a:gd name="T12" fmla="*/ 138 w 140"/>
                  <a:gd name="T13" fmla="*/ 163 h 239"/>
                  <a:gd name="T14" fmla="*/ 132 w 140"/>
                  <a:gd name="T15" fmla="*/ 174 h 239"/>
                  <a:gd name="T16" fmla="*/ 140 w 140"/>
                  <a:gd name="T17" fmla="*/ 189 h 239"/>
                  <a:gd name="T18" fmla="*/ 128 w 140"/>
                  <a:gd name="T19" fmla="*/ 197 h 239"/>
                  <a:gd name="T20" fmla="*/ 105 w 140"/>
                  <a:gd name="T21" fmla="*/ 203 h 239"/>
                  <a:gd name="T22" fmla="*/ 93 w 140"/>
                  <a:gd name="T23" fmla="*/ 210 h 239"/>
                  <a:gd name="T24" fmla="*/ 90 w 140"/>
                  <a:gd name="T25" fmla="*/ 225 h 239"/>
                  <a:gd name="T26" fmla="*/ 67 w 140"/>
                  <a:gd name="T27" fmla="*/ 235 h 239"/>
                  <a:gd name="T28" fmla="*/ 32 w 140"/>
                  <a:gd name="T29" fmla="*/ 219 h 239"/>
                  <a:gd name="T30" fmla="*/ 22 w 140"/>
                  <a:gd name="T31" fmla="*/ 204 h 239"/>
                  <a:gd name="T32" fmla="*/ 34 w 140"/>
                  <a:gd name="T33" fmla="*/ 197 h 239"/>
                  <a:gd name="T34" fmla="*/ 29 w 140"/>
                  <a:gd name="T35" fmla="*/ 174 h 239"/>
                  <a:gd name="T36" fmla="*/ 19 w 140"/>
                  <a:gd name="T37" fmla="*/ 156 h 239"/>
                  <a:gd name="T38" fmla="*/ 3 w 140"/>
                  <a:gd name="T39" fmla="*/ 140 h 239"/>
                  <a:gd name="T40" fmla="*/ 5 w 140"/>
                  <a:gd name="T41" fmla="*/ 137 h 239"/>
                  <a:gd name="T42" fmla="*/ 28 w 140"/>
                  <a:gd name="T43" fmla="*/ 140 h 239"/>
                  <a:gd name="T44" fmla="*/ 43 w 140"/>
                  <a:gd name="T45" fmla="*/ 143 h 239"/>
                  <a:gd name="T46" fmla="*/ 46 w 140"/>
                  <a:gd name="T47" fmla="*/ 131 h 239"/>
                  <a:gd name="T48" fmla="*/ 67 w 140"/>
                  <a:gd name="T49" fmla="*/ 98 h 239"/>
                  <a:gd name="T50" fmla="*/ 61 w 140"/>
                  <a:gd name="T51" fmla="*/ 80 h 239"/>
                  <a:gd name="T52" fmla="*/ 49 w 140"/>
                  <a:gd name="T53" fmla="*/ 61 h 239"/>
                  <a:gd name="T54" fmla="*/ 50 w 140"/>
                  <a:gd name="T55" fmla="*/ 54 h 239"/>
                  <a:gd name="T56" fmla="*/ 43 w 140"/>
                  <a:gd name="T57" fmla="*/ 42 h 239"/>
                  <a:gd name="T58" fmla="*/ 32 w 140"/>
                  <a:gd name="T59" fmla="*/ 22 h 239"/>
                  <a:gd name="T60" fmla="*/ 19 w 140"/>
                  <a:gd name="T61" fmla="*/ 22 h 239"/>
                  <a:gd name="T62" fmla="*/ 28 w 140"/>
                  <a:gd name="T63" fmla="*/ 7 h 239"/>
                  <a:gd name="T64" fmla="*/ 37 w 140"/>
                  <a:gd name="T65" fmla="*/ 0 h 239"/>
                  <a:gd name="T66" fmla="*/ 52 w 140"/>
                  <a:gd name="T67" fmla="*/ 8 h 239"/>
                  <a:gd name="T68" fmla="*/ 50 w 140"/>
                  <a:gd name="T69" fmla="*/ 19 h 239"/>
                  <a:gd name="T70" fmla="*/ 60 w 140"/>
                  <a:gd name="T71" fmla="*/ 31 h 239"/>
                  <a:gd name="T72" fmla="*/ 67 w 140"/>
                  <a:gd name="T73" fmla="*/ 45 h 239"/>
                  <a:gd name="T74" fmla="*/ 73 w 140"/>
                  <a:gd name="T75" fmla="*/ 48 h 239"/>
                  <a:gd name="T76" fmla="*/ 79 w 140"/>
                  <a:gd name="T77" fmla="*/ 45 h 239"/>
                  <a:gd name="T78" fmla="*/ 90 w 140"/>
                  <a:gd name="T79" fmla="*/ 45 h 239"/>
                  <a:gd name="T80" fmla="*/ 104 w 140"/>
                  <a:gd name="T81" fmla="*/ 40 h 239"/>
                  <a:gd name="T82" fmla="*/ 101 w 140"/>
                  <a:gd name="T83" fmla="*/ 48 h 239"/>
                  <a:gd name="T84" fmla="*/ 96 w 140"/>
                  <a:gd name="T85" fmla="*/ 63 h 239"/>
                  <a:gd name="T86" fmla="*/ 107 w 140"/>
                  <a:gd name="T87" fmla="*/ 8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0" h="239">
                    <a:moveTo>
                      <a:pt x="107" y="84"/>
                    </a:moveTo>
                    <a:lnTo>
                      <a:pt x="101" y="101"/>
                    </a:lnTo>
                    <a:lnTo>
                      <a:pt x="99" y="110"/>
                    </a:lnTo>
                    <a:lnTo>
                      <a:pt x="94" y="118"/>
                    </a:lnTo>
                    <a:lnTo>
                      <a:pt x="107" y="113"/>
                    </a:lnTo>
                    <a:lnTo>
                      <a:pt x="105" y="121"/>
                    </a:lnTo>
                    <a:lnTo>
                      <a:pt x="102" y="125"/>
                    </a:lnTo>
                    <a:lnTo>
                      <a:pt x="108" y="139"/>
                    </a:lnTo>
                    <a:lnTo>
                      <a:pt x="123" y="137"/>
                    </a:lnTo>
                    <a:lnTo>
                      <a:pt x="125" y="143"/>
                    </a:lnTo>
                    <a:lnTo>
                      <a:pt x="120" y="156"/>
                    </a:lnTo>
                    <a:lnTo>
                      <a:pt x="128" y="154"/>
                    </a:lnTo>
                    <a:lnTo>
                      <a:pt x="138" y="160"/>
                    </a:lnTo>
                    <a:lnTo>
                      <a:pt x="138" y="163"/>
                    </a:lnTo>
                    <a:lnTo>
                      <a:pt x="135" y="165"/>
                    </a:lnTo>
                    <a:lnTo>
                      <a:pt x="132" y="174"/>
                    </a:lnTo>
                    <a:lnTo>
                      <a:pt x="138" y="183"/>
                    </a:lnTo>
                    <a:lnTo>
                      <a:pt x="140" y="189"/>
                    </a:lnTo>
                    <a:lnTo>
                      <a:pt x="134" y="189"/>
                    </a:lnTo>
                    <a:lnTo>
                      <a:pt x="128" y="197"/>
                    </a:lnTo>
                    <a:lnTo>
                      <a:pt x="116" y="201"/>
                    </a:lnTo>
                    <a:lnTo>
                      <a:pt x="105" y="203"/>
                    </a:lnTo>
                    <a:lnTo>
                      <a:pt x="97" y="207"/>
                    </a:lnTo>
                    <a:lnTo>
                      <a:pt x="93" y="210"/>
                    </a:lnTo>
                    <a:lnTo>
                      <a:pt x="94" y="213"/>
                    </a:lnTo>
                    <a:lnTo>
                      <a:pt x="90" y="225"/>
                    </a:lnTo>
                    <a:lnTo>
                      <a:pt x="90" y="239"/>
                    </a:lnTo>
                    <a:lnTo>
                      <a:pt x="67" y="235"/>
                    </a:lnTo>
                    <a:lnTo>
                      <a:pt x="43" y="227"/>
                    </a:lnTo>
                    <a:lnTo>
                      <a:pt x="32" y="219"/>
                    </a:lnTo>
                    <a:lnTo>
                      <a:pt x="28" y="213"/>
                    </a:lnTo>
                    <a:lnTo>
                      <a:pt x="22" y="204"/>
                    </a:lnTo>
                    <a:lnTo>
                      <a:pt x="32" y="200"/>
                    </a:lnTo>
                    <a:lnTo>
                      <a:pt x="34" y="197"/>
                    </a:lnTo>
                    <a:lnTo>
                      <a:pt x="37" y="186"/>
                    </a:lnTo>
                    <a:lnTo>
                      <a:pt x="29" y="174"/>
                    </a:lnTo>
                    <a:lnTo>
                      <a:pt x="16" y="168"/>
                    </a:lnTo>
                    <a:lnTo>
                      <a:pt x="19" y="156"/>
                    </a:lnTo>
                    <a:lnTo>
                      <a:pt x="12" y="146"/>
                    </a:lnTo>
                    <a:lnTo>
                      <a:pt x="3" y="140"/>
                    </a:lnTo>
                    <a:lnTo>
                      <a:pt x="0" y="140"/>
                    </a:lnTo>
                    <a:lnTo>
                      <a:pt x="5" y="137"/>
                    </a:lnTo>
                    <a:lnTo>
                      <a:pt x="12" y="143"/>
                    </a:lnTo>
                    <a:lnTo>
                      <a:pt x="28" y="140"/>
                    </a:lnTo>
                    <a:lnTo>
                      <a:pt x="38" y="143"/>
                    </a:lnTo>
                    <a:lnTo>
                      <a:pt x="43" y="143"/>
                    </a:lnTo>
                    <a:lnTo>
                      <a:pt x="43" y="134"/>
                    </a:lnTo>
                    <a:lnTo>
                      <a:pt x="46" y="131"/>
                    </a:lnTo>
                    <a:lnTo>
                      <a:pt x="52" y="124"/>
                    </a:lnTo>
                    <a:lnTo>
                      <a:pt x="67" y="98"/>
                    </a:lnTo>
                    <a:lnTo>
                      <a:pt x="67" y="90"/>
                    </a:lnTo>
                    <a:lnTo>
                      <a:pt x="61" y="80"/>
                    </a:lnTo>
                    <a:lnTo>
                      <a:pt x="60" y="78"/>
                    </a:lnTo>
                    <a:lnTo>
                      <a:pt x="49" y="61"/>
                    </a:lnTo>
                    <a:lnTo>
                      <a:pt x="49" y="58"/>
                    </a:lnTo>
                    <a:lnTo>
                      <a:pt x="50" y="54"/>
                    </a:lnTo>
                    <a:lnTo>
                      <a:pt x="49" y="48"/>
                    </a:lnTo>
                    <a:lnTo>
                      <a:pt x="43" y="42"/>
                    </a:lnTo>
                    <a:lnTo>
                      <a:pt x="38" y="28"/>
                    </a:lnTo>
                    <a:lnTo>
                      <a:pt x="32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23" y="16"/>
                    </a:lnTo>
                    <a:lnTo>
                      <a:pt x="28" y="7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49" y="5"/>
                    </a:lnTo>
                    <a:lnTo>
                      <a:pt x="52" y="8"/>
                    </a:lnTo>
                    <a:lnTo>
                      <a:pt x="52" y="14"/>
                    </a:lnTo>
                    <a:lnTo>
                      <a:pt x="50" y="19"/>
                    </a:lnTo>
                    <a:lnTo>
                      <a:pt x="50" y="26"/>
                    </a:lnTo>
                    <a:lnTo>
                      <a:pt x="60" y="31"/>
                    </a:lnTo>
                    <a:lnTo>
                      <a:pt x="64" y="32"/>
                    </a:lnTo>
                    <a:lnTo>
                      <a:pt x="67" y="45"/>
                    </a:lnTo>
                    <a:lnTo>
                      <a:pt x="64" y="49"/>
                    </a:lnTo>
                    <a:lnTo>
                      <a:pt x="73" y="48"/>
                    </a:lnTo>
                    <a:lnTo>
                      <a:pt x="78" y="46"/>
                    </a:lnTo>
                    <a:lnTo>
                      <a:pt x="79" y="45"/>
                    </a:lnTo>
                    <a:lnTo>
                      <a:pt x="81" y="43"/>
                    </a:lnTo>
                    <a:lnTo>
                      <a:pt x="90" y="45"/>
                    </a:lnTo>
                    <a:lnTo>
                      <a:pt x="104" y="38"/>
                    </a:lnTo>
                    <a:lnTo>
                      <a:pt x="104" y="40"/>
                    </a:lnTo>
                    <a:lnTo>
                      <a:pt x="101" y="43"/>
                    </a:lnTo>
                    <a:lnTo>
                      <a:pt x="101" y="48"/>
                    </a:lnTo>
                    <a:lnTo>
                      <a:pt x="94" y="57"/>
                    </a:lnTo>
                    <a:lnTo>
                      <a:pt x="96" y="63"/>
                    </a:lnTo>
                    <a:lnTo>
                      <a:pt x="101" y="64"/>
                    </a:lnTo>
                    <a:lnTo>
                      <a:pt x="107" y="80"/>
                    </a:lnTo>
                    <a:lnTo>
                      <a:pt x="107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0" name="Freeform 2387">
                <a:extLst>
                  <a:ext uri="{FF2B5EF4-FFF2-40B4-BE49-F238E27FC236}">
                    <a16:creationId xmlns:a16="http://schemas.microsoft.com/office/drawing/2014/main" id="{9D602ABE-2A8B-68FD-886F-229D82993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860"/>
                <a:ext cx="69" cy="120"/>
              </a:xfrm>
              <a:custGeom>
                <a:avLst/>
                <a:gdLst>
                  <a:gd name="T0" fmla="*/ 101 w 140"/>
                  <a:gd name="T1" fmla="*/ 101 h 239"/>
                  <a:gd name="T2" fmla="*/ 94 w 140"/>
                  <a:gd name="T3" fmla="*/ 118 h 239"/>
                  <a:gd name="T4" fmla="*/ 105 w 140"/>
                  <a:gd name="T5" fmla="*/ 121 h 239"/>
                  <a:gd name="T6" fmla="*/ 108 w 140"/>
                  <a:gd name="T7" fmla="*/ 139 h 239"/>
                  <a:gd name="T8" fmla="*/ 125 w 140"/>
                  <a:gd name="T9" fmla="*/ 143 h 239"/>
                  <a:gd name="T10" fmla="*/ 128 w 140"/>
                  <a:gd name="T11" fmla="*/ 154 h 239"/>
                  <a:gd name="T12" fmla="*/ 138 w 140"/>
                  <a:gd name="T13" fmla="*/ 163 h 239"/>
                  <a:gd name="T14" fmla="*/ 132 w 140"/>
                  <a:gd name="T15" fmla="*/ 174 h 239"/>
                  <a:gd name="T16" fmla="*/ 140 w 140"/>
                  <a:gd name="T17" fmla="*/ 189 h 239"/>
                  <a:gd name="T18" fmla="*/ 128 w 140"/>
                  <a:gd name="T19" fmla="*/ 197 h 239"/>
                  <a:gd name="T20" fmla="*/ 105 w 140"/>
                  <a:gd name="T21" fmla="*/ 203 h 239"/>
                  <a:gd name="T22" fmla="*/ 93 w 140"/>
                  <a:gd name="T23" fmla="*/ 210 h 239"/>
                  <a:gd name="T24" fmla="*/ 90 w 140"/>
                  <a:gd name="T25" fmla="*/ 225 h 239"/>
                  <a:gd name="T26" fmla="*/ 67 w 140"/>
                  <a:gd name="T27" fmla="*/ 235 h 239"/>
                  <a:gd name="T28" fmla="*/ 32 w 140"/>
                  <a:gd name="T29" fmla="*/ 219 h 239"/>
                  <a:gd name="T30" fmla="*/ 22 w 140"/>
                  <a:gd name="T31" fmla="*/ 204 h 239"/>
                  <a:gd name="T32" fmla="*/ 34 w 140"/>
                  <a:gd name="T33" fmla="*/ 197 h 239"/>
                  <a:gd name="T34" fmla="*/ 29 w 140"/>
                  <a:gd name="T35" fmla="*/ 174 h 239"/>
                  <a:gd name="T36" fmla="*/ 19 w 140"/>
                  <a:gd name="T37" fmla="*/ 156 h 239"/>
                  <a:gd name="T38" fmla="*/ 3 w 140"/>
                  <a:gd name="T39" fmla="*/ 140 h 239"/>
                  <a:gd name="T40" fmla="*/ 5 w 140"/>
                  <a:gd name="T41" fmla="*/ 137 h 239"/>
                  <a:gd name="T42" fmla="*/ 28 w 140"/>
                  <a:gd name="T43" fmla="*/ 140 h 239"/>
                  <a:gd name="T44" fmla="*/ 43 w 140"/>
                  <a:gd name="T45" fmla="*/ 143 h 239"/>
                  <a:gd name="T46" fmla="*/ 46 w 140"/>
                  <a:gd name="T47" fmla="*/ 131 h 239"/>
                  <a:gd name="T48" fmla="*/ 67 w 140"/>
                  <a:gd name="T49" fmla="*/ 98 h 239"/>
                  <a:gd name="T50" fmla="*/ 61 w 140"/>
                  <a:gd name="T51" fmla="*/ 80 h 239"/>
                  <a:gd name="T52" fmla="*/ 49 w 140"/>
                  <a:gd name="T53" fmla="*/ 61 h 239"/>
                  <a:gd name="T54" fmla="*/ 50 w 140"/>
                  <a:gd name="T55" fmla="*/ 54 h 239"/>
                  <a:gd name="T56" fmla="*/ 43 w 140"/>
                  <a:gd name="T57" fmla="*/ 42 h 239"/>
                  <a:gd name="T58" fmla="*/ 32 w 140"/>
                  <a:gd name="T59" fmla="*/ 22 h 239"/>
                  <a:gd name="T60" fmla="*/ 19 w 140"/>
                  <a:gd name="T61" fmla="*/ 22 h 239"/>
                  <a:gd name="T62" fmla="*/ 28 w 140"/>
                  <a:gd name="T63" fmla="*/ 7 h 239"/>
                  <a:gd name="T64" fmla="*/ 37 w 140"/>
                  <a:gd name="T65" fmla="*/ 0 h 239"/>
                  <a:gd name="T66" fmla="*/ 52 w 140"/>
                  <a:gd name="T67" fmla="*/ 8 h 239"/>
                  <a:gd name="T68" fmla="*/ 50 w 140"/>
                  <a:gd name="T69" fmla="*/ 19 h 239"/>
                  <a:gd name="T70" fmla="*/ 60 w 140"/>
                  <a:gd name="T71" fmla="*/ 31 h 239"/>
                  <a:gd name="T72" fmla="*/ 67 w 140"/>
                  <a:gd name="T73" fmla="*/ 45 h 239"/>
                  <a:gd name="T74" fmla="*/ 73 w 140"/>
                  <a:gd name="T75" fmla="*/ 48 h 239"/>
                  <a:gd name="T76" fmla="*/ 79 w 140"/>
                  <a:gd name="T77" fmla="*/ 45 h 239"/>
                  <a:gd name="T78" fmla="*/ 90 w 140"/>
                  <a:gd name="T79" fmla="*/ 45 h 239"/>
                  <a:gd name="T80" fmla="*/ 104 w 140"/>
                  <a:gd name="T81" fmla="*/ 40 h 239"/>
                  <a:gd name="T82" fmla="*/ 101 w 140"/>
                  <a:gd name="T83" fmla="*/ 48 h 239"/>
                  <a:gd name="T84" fmla="*/ 96 w 140"/>
                  <a:gd name="T85" fmla="*/ 63 h 239"/>
                  <a:gd name="T86" fmla="*/ 107 w 140"/>
                  <a:gd name="T87" fmla="*/ 8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0" h="239">
                    <a:moveTo>
                      <a:pt x="107" y="84"/>
                    </a:moveTo>
                    <a:lnTo>
                      <a:pt x="101" y="101"/>
                    </a:lnTo>
                    <a:lnTo>
                      <a:pt x="99" y="110"/>
                    </a:lnTo>
                    <a:lnTo>
                      <a:pt x="94" y="118"/>
                    </a:lnTo>
                    <a:lnTo>
                      <a:pt x="107" y="113"/>
                    </a:lnTo>
                    <a:lnTo>
                      <a:pt x="105" y="121"/>
                    </a:lnTo>
                    <a:lnTo>
                      <a:pt x="102" y="125"/>
                    </a:lnTo>
                    <a:lnTo>
                      <a:pt x="108" y="139"/>
                    </a:lnTo>
                    <a:lnTo>
                      <a:pt x="123" y="137"/>
                    </a:lnTo>
                    <a:lnTo>
                      <a:pt x="125" y="143"/>
                    </a:lnTo>
                    <a:lnTo>
                      <a:pt x="120" y="156"/>
                    </a:lnTo>
                    <a:lnTo>
                      <a:pt x="128" y="154"/>
                    </a:lnTo>
                    <a:lnTo>
                      <a:pt x="138" y="160"/>
                    </a:lnTo>
                    <a:lnTo>
                      <a:pt x="138" y="163"/>
                    </a:lnTo>
                    <a:lnTo>
                      <a:pt x="135" y="165"/>
                    </a:lnTo>
                    <a:lnTo>
                      <a:pt x="132" y="174"/>
                    </a:lnTo>
                    <a:lnTo>
                      <a:pt x="138" y="183"/>
                    </a:lnTo>
                    <a:lnTo>
                      <a:pt x="140" y="189"/>
                    </a:lnTo>
                    <a:lnTo>
                      <a:pt x="134" y="189"/>
                    </a:lnTo>
                    <a:lnTo>
                      <a:pt x="128" y="197"/>
                    </a:lnTo>
                    <a:lnTo>
                      <a:pt x="116" y="201"/>
                    </a:lnTo>
                    <a:lnTo>
                      <a:pt x="105" y="203"/>
                    </a:lnTo>
                    <a:lnTo>
                      <a:pt x="97" y="207"/>
                    </a:lnTo>
                    <a:lnTo>
                      <a:pt x="93" y="210"/>
                    </a:lnTo>
                    <a:lnTo>
                      <a:pt x="94" y="213"/>
                    </a:lnTo>
                    <a:lnTo>
                      <a:pt x="90" y="225"/>
                    </a:lnTo>
                    <a:lnTo>
                      <a:pt x="90" y="239"/>
                    </a:lnTo>
                    <a:lnTo>
                      <a:pt x="67" y="235"/>
                    </a:lnTo>
                    <a:lnTo>
                      <a:pt x="43" y="227"/>
                    </a:lnTo>
                    <a:lnTo>
                      <a:pt x="32" y="219"/>
                    </a:lnTo>
                    <a:lnTo>
                      <a:pt x="28" y="213"/>
                    </a:lnTo>
                    <a:lnTo>
                      <a:pt x="22" y="204"/>
                    </a:lnTo>
                    <a:lnTo>
                      <a:pt x="32" y="200"/>
                    </a:lnTo>
                    <a:lnTo>
                      <a:pt x="34" y="197"/>
                    </a:lnTo>
                    <a:lnTo>
                      <a:pt x="37" y="186"/>
                    </a:lnTo>
                    <a:lnTo>
                      <a:pt x="29" y="174"/>
                    </a:lnTo>
                    <a:lnTo>
                      <a:pt x="16" y="168"/>
                    </a:lnTo>
                    <a:lnTo>
                      <a:pt x="19" y="156"/>
                    </a:lnTo>
                    <a:lnTo>
                      <a:pt x="12" y="146"/>
                    </a:lnTo>
                    <a:lnTo>
                      <a:pt x="3" y="140"/>
                    </a:lnTo>
                    <a:lnTo>
                      <a:pt x="0" y="140"/>
                    </a:lnTo>
                    <a:lnTo>
                      <a:pt x="5" y="137"/>
                    </a:lnTo>
                    <a:lnTo>
                      <a:pt x="12" y="143"/>
                    </a:lnTo>
                    <a:lnTo>
                      <a:pt x="28" y="140"/>
                    </a:lnTo>
                    <a:lnTo>
                      <a:pt x="38" y="143"/>
                    </a:lnTo>
                    <a:lnTo>
                      <a:pt x="43" y="143"/>
                    </a:lnTo>
                    <a:lnTo>
                      <a:pt x="43" y="134"/>
                    </a:lnTo>
                    <a:lnTo>
                      <a:pt x="46" y="131"/>
                    </a:lnTo>
                    <a:lnTo>
                      <a:pt x="52" y="124"/>
                    </a:lnTo>
                    <a:lnTo>
                      <a:pt x="67" y="98"/>
                    </a:lnTo>
                    <a:lnTo>
                      <a:pt x="67" y="90"/>
                    </a:lnTo>
                    <a:lnTo>
                      <a:pt x="61" y="80"/>
                    </a:lnTo>
                    <a:lnTo>
                      <a:pt x="60" y="78"/>
                    </a:lnTo>
                    <a:lnTo>
                      <a:pt x="49" y="61"/>
                    </a:lnTo>
                    <a:lnTo>
                      <a:pt x="49" y="58"/>
                    </a:lnTo>
                    <a:lnTo>
                      <a:pt x="50" y="54"/>
                    </a:lnTo>
                    <a:lnTo>
                      <a:pt x="49" y="48"/>
                    </a:lnTo>
                    <a:lnTo>
                      <a:pt x="43" y="42"/>
                    </a:lnTo>
                    <a:lnTo>
                      <a:pt x="38" y="28"/>
                    </a:lnTo>
                    <a:lnTo>
                      <a:pt x="32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23" y="16"/>
                    </a:lnTo>
                    <a:lnTo>
                      <a:pt x="28" y="7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49" y="5"/>
                    </a:lnTo>
                    <a:lnTo>
                      <a:pt x="52" y="8"/>
                    </a:lnTo>
                    <a:lnTo>
                      <a:pt x="52" y="14"/>
                    </a:lnTo>
                    <a:lnTo>
                      <a:pt x="50" y="19"/>
                    </a:lnTo>
                    <a:lnTo>
                      <a:pt x="50" y="26"/>
                    </a:lnTo>
                    <a:lnTo>
                      <a:pt x="60" y="31"/>
                    </a:lnTo>
                    <a:lnTo>
                      <a:pt x="64" y="32"/>
                    </a:lnTo>
                    <a:lnTo>
                      <a:pt x="67" y="45"/>
                    </a:lnTo>
                    <a:lnTo>
                      <a:pt x="64" y="49"/>
                    </a:lnTo>
                    <a:lnTo>
                      <a:pt x="73" y="48"/>
                    </a:lnTo>
                    <a:lnTo>
                      <a:pt x="78" y="46"/>
                    </a:lnTo>
                    <a:lnTo>
                      <a:pt x="79" y="45"/>
                    </a:lnTo>
                    <a:lnTo>
                      <a:pt x="81" y="43"/>
                    </a:lnTo>
                    <a:lnTo>
                      <a:pt x="90" y="45"/>
                    </a:lnTo>
                    <a:lnTo>
                      <a:pt x="104" y="38"/>
                    </a:lnTo>
                    <a:lnTo>
                      <a:pt x="104" y="40"/>
                    </a:lnTo>
                    <a:lnTo>
                      <a:pt x="101" y="43"/>
                    </a:lnTo>
                    <a:lnTo>
                      <a:pt x="101" y="48"/>
                    </a:lnTo>
                    <a:lnTo>
                      <a:pt x="94" y="57"/>
                    </a:lnTo>
                    <a:lnTo>
                      <a:pt x="96" y="63"/>
                    </a:lnTo>
                    <a:lnTo>
                      <a:pt x="101" y="64"/>
                    </a:lnTo>
                    <a:lnTo>
                      <a:pt x="107" y="80"/>
                    </a:lnTo>
                    <a:lnTo>
                      <a:pt x="107" y="8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1" name="Freeform 2388">
                <a:extLst>
                  <a:ext uri="{FF2B5EF4-FFF2-40B4-BE49-F238E27FC236}">
                    <a16:creationId xmlns:a16="http://schemas.microsoft.com/office/drawing/2014/main" id="{0B8A24DF-693D-B8B9-3BAF-26F675E10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847"/>
                <a:ext cx="60" cy="103"/>
              </a:xfrm>
              <a:custGeom>
                <a:avLst/>
                <a:gdLst>
                  <a:gd name="T0" fmla="*/ 57 w 122"/>
                  <a:gd name="T1" fmla="*/ 7 h 205"/>
                  <a:gd name="T2" fmla="*/ 41 w 122"/>
                  <a:gd name="T3" fmla="*/ 19 h 205"/>
                  <a:gd name="T4" fmla="*/ 41 w 122"/>
                  <a:gd name="T5" fmla="*/ 32 h 205"/>
                  <a:gd name="T6" fmla="*/ 29 w 122"/>
                  <a:gd name="T7" fmla="*/ 38 h 205"/>
                  <a:gd name="T8" fmla="*/ 19 w 122"/>
                  <a:gd name="T9" fmla="*/ 38 h 205"/>
                  <a:gd name="T10" fmla="*/ 5 w 122"/>
                  <a:gd name="T11" fmla="*/ 30 h 205"/>
                  <a:gd name="T12" fmla="*/ 2 w 122"/>
                  <a:gd name="T13" fmla="*/ 39 h 205"/>
                  <a:gd name="T14" fmla="*/ 0 w 122"/>
                  <a:gd name="T15" fmla="*/ 51 h 205"/>
                  <a:gd name="T16" fmla="*/ 14 w 122"/>
                  <a:gd name="T17" fmla="*/ 57 h 205"/>
                  <a:gd name="T18" fmla="*/ 14 w 122"/>
                  <a:gd name="T19" fmla="*/ 74 h 205"/>
                  <a:gd name="T20" fmla="*/ 28 w 122"/>
                  <a:gd name="T21" fmla="*/ 71 h 205"/>
                  <a:gd name="T22" fmla="*/ 31 w 122"/>
                  <a:gd name="T23" fmla="*/ 68 h 205"/>
                  <a:gd name="T24" fmla="*/ 54 w 122"/>
                  <a:gd name="T25" fmla="*/ 63 h 205"/>
                  <a:gd name="T26" fmla="*/ 51 w 122"/>
                  <a:gd name="T27" fmla="*/ 68 h 205"/>
                  <a:gd name="T28" fmla="*/ 44 w 122"/>
                  <a:gd name="T29" fmla="*/ 82 h 205"/>
                  <a:gd name="T30" fmla="*/ 51 w 122"/>
                  <a:gd name="T31" fmla="*/ 89 h 205"/>
                  <a:gd name="T32" fmla="*/ 57 w 122"/>
                  <a:gd name="T33" fmla="*/ 109 h 205"/>
                  <a:gd name="T34" fmla="*/ 49 w 122"/>
                  <a:gd name="T35" fmla="*/ 135 h 205"/>
                  <a:gd name="T36" fmla="*/ 57 w 122"/>
                  <a:gd name="T37" fmla="*/ 138 h 205"/>
                  <a:gd name="T38" fmla="*/ 52 w 122"/>
                  <a:gd name="T39" fmla="*/ 150 h 205"/>
                  <a:gd name="T40" fmla="*/ 73 w 122"/>
                  <a:gd name="T41" fmla="*/ 162 h 205"/>
                  <a:gd name="T42" fmla="*/ 70 w 122"/>
                  <a:gd name="T43" fmla="*/ 181 h 205"/>
                  <a:gd name="T44" fmla="*/ 88 w 122"/>
                  <a:gd name="T45" fmla="*/ 185 h 205"/>
                  <a:gd name="T46" fmla="*/ 91 w 122"/>
                  <a:gd name="T47" fmla="*/ 191 h 205"/>
                  <a:gd name="T48" fmla="*/ 88 w 122"/>
                  <a:gd name="T49" fmla="*/ 199 h 205"/>
                  <a:gd name="T50" fmla="*/ 105 w 122"/>
                  <a:gd name="T51" fmla="*/ 199 h 205"/>
                  <a:gd name="T52" fmla="*/ 122 w 122"/>
                  <a:gd name="T53" fmla="*/ 182 h 205"/>
                  <a:gd name="T54" fmla="*/ 116 w 122"/>
                  <a:gd name="T55" fmla="*/ 173 h 205"/>
                  <a:gd name="T56" fmla="*/ 105 w 122"/>
                  <a:gd name="T57" fmla="*/ 121 h 205"/>
                  <a:gd name="T58" fmla="*/ 110 w 122"/>
                  <a:gd name="T59" fmla="*/ 114 h 205"/>
                  <a:gd name="T60" fmla="*/ 99 w 122"/>
                  <a:gd name="T61" fmla="*/ 92 h 205"/>
                  <a:gd name="T62" fmla="*/ 96 w 122"/>
                  <a:gd name="T63" fmla="*/ 70 h 205"/>
                  <a:gd name="T64" fmla="*/ 95 w 122"/>
                  <a:gd name="T65" fmla="*/ 56 h 205"/>
                  <a:gd name="T66" fmla="*/ 99 w 122"/>
                  <a:gd name="T67" fmla="*/ 42 h 205"/>
                  <a:gd name="T68" fmla="*/ 96 w 122"/>
                  <a:gd name="T69" fmla="*/ 32 h 205"/>
                  <a:gd name="T70" fmla="*/ 81 w 122"/>
                  <a:gd name="T71" fmla="*/ 25 h 205"/>
                  <a:gd name="T72" fmla="*/ 72 w 122"/>
                  <a:gd name="T73" fmla="*/ 13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2" h="205">
                    <a:moveTo>
                      <a:pt x="61" y="0"/>
                    </a:moveTo>
                    <a:lnTo>
                      <a:pt x="57" y="7"/>
                    </a:lnTo>
                    <a:lnTo>
                      <a:pt x="52" y="10"/>
                    </a:lnTo>
                    <a:lnTo>
                      <a:pt x="41" y="19"/>
                    </a:lnTo>
                    <a:lnTo>
                      <a:pt x="41" y="24"/>
                    </a:lnTo>
                    <a:lnTo>
                      <a:pt x="41" y="32"/>
                    </a:lnTo>
                    <a:lnTo>
                      <a:pt x="38" y="32"/>
                    </a:lnTo>
                    <a:lnTo>
                      <a:pt x="29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1" y="29"/>
                    </a:lnTo>
                    <a:lnTo>
                      <a:pt x="5" y="30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0" y="44"/>
                    </a:lnTo>
                    <a:lnTo>
                      <a:pt x="0" y="51"/>
                    </a:lnTo>
                    <a:lnTo>
                      <a:pt x="10" y="56"/>
                    </a:lnTo>
                    <a:lnTo>
                      <a:pt x="14" y="57"/>
                    </a:lnTo>
                    <a:lnTo>
                      <a:pt x="17" y="70"/>
                    </a:lnTo>
                    <a:lnTo>
                      <a:pt x="14" y="74"/>
                    </a:lnTo>
                    <a:lnTo>
                      <a:pt x="23" y="73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68"/>
                    </a:lnTo>
                    <a:lnTo>
                      <a:pt x="40" y="70"/>
                    </a:lnTo>
                    <a:lnTo>
                      <a:pt x="54" y="63"/>
                    </a:lnTo>
                    <a:lnTo>
                      <a:pt x="54" y="65"/>
                    </a:lnTo>
                    <a:lnTo>
                      <a:pt x="51" y="68"/>
                    </a:lnTo>
                    <a:lnTo>
                      <a:pt x="51" y="73"/>
                    </a:lnTo>
                    <a:lnTo>
                      <a:pt x="44" y="82"/>
                    </a:lnTo>
                    <a:lnTo>
                      <a:pt x="46" y="88"/>
                    </a:lnTo>
                    <a:lnTo>
                      <a:pt x="51" y="89"/>
                    </a:lnTo>
                    <a:lnTo>
                      <a:pt x="57" y="105"/>
                    </a:lnTo>
                    <a:lnTo>
                      <a:pt x="57" y="109"/>
                    </a:lnTo>
                    <a:lnTo>
                      <a:pt x="51" y="126"/>
                    </a:lnTo>
                    <a:lnTo>
                      <a:pt x="49" y="135"/>
                    </a:lnTo>
                    <a:lnTo>
                      <a:pt x="44" y="143"/>
                    </a:lnTo>
                    <a:lnTo>
                      <a:pt x="57" y="138"/>
                    </a:lnTo>
                    <a:lnTo>
                      <a:pt x="55" y="146"/>
                    </a:lnTo>
                    <a:lnTo>
                      <a:pt x="52" y="150"/>
                    </a:lnTo>
                    <a:lnTo>
                      <a:pt x="58" y="164"/>
                    </a:lnTo>
                    <a:lnTo>
                      <a:pt x="73" y="162"/>
                    </a:lnTo>
                    <a:lnTo>
                      <a:pt x="75" y="168"/>
                    </a:lnTo>
                    <a:lnTo>
                      <a:pt x="70" y="181"/>
                    </a:lnTo>
                    <a:lnTo>
                      <a:pt x="78" y="179"/>
                    </a:lnTo>
                    <a:lnTo>
                      <a:pt x="88" y="185"/>
                    </a:lnTo>
                    <a:lnTo>
                      <a:pt x="88" y="188"/>
                    </a:lnTo>
                    <a:lnTo>
                      <a:pt x="91" y="191"/>
                    </a:lnTo>
                    <a:lnTo>
                      <a:pt x="87" y="196"/>
                    </a:lnTo>
                    <a:lnTo>
                      <a:pt x="88" y="199"/>
                    </a:lnTo>
                    <a:lnTo>
                      <a:pt x="98" y="205"/>
                    </a:lnTo>
                    <a:lnTo>
                      <a:pt x="105" y="199"/>
                    </a:lnTo>
                    <a:lnTo>
                      <a:pt x="108" y="196"/>
                    </a:lnTo>
                    <a:lnTo>
                      <a:pt x="122" y="182"/>
                    </a:lnTo>
                    <a:lnTo>
                      <a:pt x="114" y="174"/>
                    </a:lnTo>
                    <a:lnTo>
                      <a:pt x="116" y="173"/>
                    </a:lnTo>
                    <a:lnTo>
                      <a:pt x="108" y="147"/>
                    </a:lnTo>
                    <a:lnTo>
                      <a:pt x="105" y="121"/>
                    </a:lnTo>
                    <a:lnTo>
                      <a:pt x="104" y="117"/>
                    </a:lnTo>
                    <a:lnTo>
                      <a:pt x="110" y="114"/>
                    </a:lnTo>
                    <a:lnTo>
                      <a:pt x="105" y="109"/>
                    </a:lnTo>
                    <a:lnTo>
                      <a:pt x="99" y="92"/>
                    </a:lnTo>
                    <a:lnTo>
                      <a:pt x="98" y="74"/>
                    </a:lnTo>
                    <a:lnTo>
                      <a:pt x="96" y="70"/>
                    </a:lnTo>
                    <a:lnTo>
                      <a:pt x="98" y="63"/>
                    </a:lnTo>
                    <a:lnTo>
                      <a:pt x="95" y="56"/>
                    </a:lnTo>
                    <a:lnTo>
                      <a:pt x="91" y="50"/>
                    </a:lnTo>
                    <a:lnTo>
                      <a:pt x="99" y="42"/>
                    </a:lnTo>
                    <a:lnTo>
                      <a:pt x="99" y="39"/>
                    </a:lnTo>
                    <a:lnTo>
                      <a:pt x="96" y="32"/>
                    </a:lnTo>
                    <a:lnTo>
                      <a:pt x="85" y="21"/>
                    </a:lnTo>
                    <a:lnTo>
                      <a:pt x="81" y="25"/>
                    </a:lnTo>
                    <a:lnTo>
                      <a:pt x="76" y="16"/>
                    </a:lnTo>
                    <a:lnTo>
                      <a:pt x="72" y="13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2" name="Freeform 2389">
                <a:extLst>
                  <a:ext uri="{FF2B5EF4-FFF2-40B4-BE49-F238E27FC236}">
                    <a16:creationId xmlns:a16="http://schemas.microsoft.com/office/drawing/2014/main" id="{78FEC5FC-4EA5-26C5-706E-DAC0EA2CD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847"/>
                <a:ext cx="60" cy="103"/>
              </a:xfrm>
              <a:custGeom>
                <a:avLst/>
                <a:gdLst>
                  <a:gd name="T0" fmla="*/ 72 w 122"/>
                  <a:gd name="T1" fmla="*/ 13 h 205"/>
                  <a:gd name="T2" fmla="*/ 81 w 122"/>
                  <a:gd name="T3" fmla="*/ 25 h 205"/>
                  <a:gd name="T4" fmla="*/ 96 w 122"/>
                  <a:gd name="T5" fmla="*/ 32 h 205"/>
                  <a:gd name="T6" fmla="*/ 99 w 122"/>
                  <a:gd name="T7" fmla="*/ 42 h 205"/>
                  <a:gd name="T8" fmla="*/ 95 w 122"/>
                  <a:gd name="T9" fmla="*/ 56 h 205"/>
                  <a:gd name="T10" fmla="*/ 96 w 122"/>
                  <a:gd name="T11" fmla="*/ 70 h 205"/>
                  <a:gd name="T12" fmla="*/ 99 w 122"/>
                  <a:gd name="T13" fmla="*/ 92 h 205"/>
                  <a:gd name="T14" fmla="*/ 110 w 122"/>
                  <a:gd name="T15" fmla="*/ 114 h 205"/>
                  <a:gd name="T16" fmla="*/ 105 w 122"/>
                  <a:gd name="T17" fmla="*/ 121 h 205"/>
                  <a:gd name="T18" fmla="*/ 116 w 122"/>
                  <a:gd name="T19" fmla="*/ 173 h 205"/>
                  <a:gd name="T20" fmla="*/ 122 w 122"/>
                  <a:gd name="T21" fmla="*/ 182 h 205"/>
                  <a:gd name="T22" fmla="*/ 105 w 122"/>
                  <a:gd name="T23" fmla="*/ 199 h 205"/>
                  <a:gd name="T24" fmla="*/ 88 w 122"/>
                  <a:gd name="T25" fmla="*/ 199 h 205"/>
                  <a:gd name="T26" fmla="*/ 91 w 122"/>
                  <a:gd name="T27" fmla="*/ 191 h 205"/>
                  <a:gd name="T28" fmla="*/ 88 w 122"/>
                  <a:gd name="T29" fmla="*/ 185 h 205"/>
                  <a:gd name="T30" fmla="*/ 70 w 122"/>
                  <a:gd name="T31" fmla="*/ 181 h 205"/>
                  <a:gd name="T32" fmla="*/ 73 w 122"/>
                  <a:gd name="T33" fmla="*/ 162 h 205"/>
                  <a:gd name="T34" fmla="*/ 52 w 122"/>
                  <a:gd name="T35" fmla="*/ 150 h 205"/>
                  <a:gd name="T36" fmla="*/ 57 w 122"/>
                  <a:gd name="T37" fmla="*/ 138 h 205"/>
                  <a:gd name="T38" fmla="*/ 49 w 122"/>
                  <a:gd name="T39" fmla="*/ 135 h 205"/>
                  <a:gd name="T40" fmla="*/ 57 w 122"/>
                  <a:gd name="T41" fmla="*/ 109 h 205"/>
                  <a:gd name="T42" fmla="*/ 51 w 122"/>
                  <a:gd name="T43" fmla="*/ 89 h 205"/>
                  <a:gd name="T44" fmla="*/ 44 w 122"/>
                  <a:gd name="T45" fmla="*/ 82 h 205"/>
                  <a:gd name="T46" fmla="*/ 51 w 122"/>
                  <a:gd name="T47" fmla="*/ 68 h 205"/>
                  <a:gd name="T48" fmla="*/ 54 w 122"/>
                  <a:gd name="T49" fmla="*/ 63 h 205"/>
                  <a:gd name="T50" fmla="*/ 31 w 122"/>
                  <a:gd name="T51" fmla="*/ 68 h 205"/>
                  <a:gd name="T52" fmla="*/ 28 w 122"/>
                  <a:gd name="T53" fmla="*/ 71 h 205"/>
                  <a:gd name="T54" fmla="*/ 14 w 122"/>
                  <a:gd name="T55" fmla="*/ 74 h 205"/>
                  <a:gd name="T56" fmla="*/ 14 w 122"/>
                  <a:gd name="T57" fmla="*/ 57 h 205"/>
                  <a:gd name="T58" fmla="*/ 0 w 122"/>
                  <a:gd name="T59" fmla="*/ 51 h 205"/>
                  <a:gd name="T60" fmla="*/ 2 w 122"/>
                  <a:gd name="T61" fmla="*/ 39 h 205"/>
                  <a:gd name="T62" fmla="*/ 5 w 122"/>
                  <a:gd name="T63" fmla="*/ 30 h 205"/>
                  <a:gd name="T64" fmla="*/ 19 w 122"/>
                  <a:gd name="T65" fmla="*/ 38 h 205"/>
                  <a:gd name="T66" fmla="*/ 29 w 122"/>
                  <a:gd name="T67" fmla="*/ 38 h 205"/>
                  <a:gd name="T68" fmla="*/ 41 w 122"/>
                  <a:gd name="T69" fmla="*/ 32 h 205"/>
                  <a:gd name="T70" fmla="*/ 41 w 122"/>
                  <a:gd name="T71" fmla="*/ 19 h 205"/>
                  <a:gd name="T72" fmla="*/ 57 w 122"/>
                  <a:gd name="T73" fmla="*/ 7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2" h="205">
                    <a:moveTo>
                      <a:pt x="61" y="0"/>
                    </a:moveTo>
                    <a:lnTo>
                      <a:pt x="72" y="13"/>
                    </a:lnTo>
                    <a:lnTo>
                      <a:pt x="76" y="16"/>
                    </a:lnTo>
                    <a:lnTo>
                      <a:pt x="81" y="25"/>
                    </a:lnTo>
                    <a:lnTo>
                      <a:pt x="85" y="21"/>
                    </a:lnTo>
                    <a:lnTo>
                      <a:pt x="96" y="32"/>
                    </a:lnTo>
                    <a:lnTo>
                      <a:pt x="99" y="39"/>
                    </a:lnTo>
                    <a:lnTo>
                      <a:pt x="99" y="42"/>
                    </a:lnTo>
                    <a:lnTo>
                      <a:pt x="91" y="50"/>
                    </a:lnTo>
                    <a:lnTo>
                      <a:pt x="95" y="56"/>
                    </a:lnTo>
                    <a:lnTo>
                      <a:pt x="98" y="63"/>
                    </a:lnTo>
                    <a:lnTo>
                      <a:pt x="96" y="70"/>
                    </a:lnTo>
                    <a:lnTo>
                      <a:pt x="98" y="74"/>
                    </a:lnTo>
                    <a:lnTo>
                      <a:pt x="99" y="92"/>
                    </a:lnTo>
                    <a:lnTo>
                      <a:pt x="105" y="109"/>
                    </a:lnTo>
                    <a:lnTo>
                      <a:pt x="110" y="114"/>
                    </a:lnTo>
                    <a:lnTo>
                      <a:pt x="104" y="117"/>
                    </a:lnTo>
                    <a:lnTo>
                      <a:pt x="105" y="121"/>
                    </a:lnTo>
                    <a:lnTo>
                      <a:pt x="108" y="147"/>
                    </a:lnTo>
                    <a:lnTo>
                      <a:pt x="116" y="173"/>
                    </a:lnTo>
                    <a:lnTo>
                      <a:pt x="114" y="174"/>
                    </a:lnTo>
                    <a:lnTo>
                      <a:pt x="122" y="182"/>
                    </a:lnTo>
                    <a:lnTo>
                      <a:pt x="108" y="196"/>
                    </a:lnTo>
                    <a:lnTo>
                      <a:pt x="105" y="199"/>
                    </a:lnTo>
                    <a:lnTo>
                      <a:pt x="98" y="205"/>
                    </a:lnTo>
                    <a:lnTo>
                      <a:pt x="88" y="199"/>
                    </a:lnTo>
                    <a:lnTo>
                      <a:pt x="87" y="196"/>
                    </a:lnTo>
                    <a:lnTo>
                      <a:pt x="91" y="191"/>
                    </a:lnTo>
                    <a:lnTo>
                      <a:pt x="88" y="188"/>
                    </a:lnTo>
                    <a:lnTo>
                      <a:pt x="88" y="185"/>
                    </a:lnTo>
                    <a:lnTo>
                      <a:pt x="78" y="179"/>
                    </a:lnTo>
                    <a:lnTo>
                      <a:pt x="70" y="181"/>
                    </a:lnTo>
                    <a:lnTo>
                      <a:pt x="75" y="168"/>
                    </a:lnTo>
                    <a:lnTo>
                      <a:pt x="73" y="162"/>
                    </a:lnTo>
                    <a:lnTo>
                      <a:pt x="58" y="164"/>
                    </a:lnTo>
                    <a:lnTo>
                      <a:pt x="52" y="150"/>
                    </a:lnTo>
                    <a:lnTo>
                      <a:pt x="55" y="146"/>
                    </a:lnTo>
                    <a:lnTo>
                      <a:pt x="57" y="138"/>
                    </a:lnTo>
                    <a:lnTo>
                      <a:pt x="44" y="143"/>
                    </a:lnTo>
                    <a:lnTo>
                      <a:pt x="49" y="135"/>
                    </a:lnTo>
                    <a:lnTo>
                      <a:pt x="51" y="126"/>
                    </a:lnTo>
                    <a:lnTo>
                      <a:pt x="57" y="109"/>
                    </a:lnTo>
                    <a:lnTo>
                      <a:pt x="57" y="105"/>
                    </a:lnTo>
                    <a:lnTo>
                      <a:pt x="51" y="89"/>
                    </a:lnTo>
                    <a:lnTo>
                      <a:pt x="46" y="88"/>
                    </a:lnTo>
                    <a:lnTo>
                      <a:pt x="44" y="82"/>
                    </a:lnTo>
                    <a:lnTo>
                      <a:pt x="51" y="73"/>
                    </a:lnTo>
                    <a:lnTo>
                      <a:pt x="51" y="68"/>
                    </a:lnTo>
                    <a:lnTo>
                      <a:pt x="54" y="65"/>
                    </a:lnTo>
                    <a:lnTo>
                      <a:pt x="54" y="63"/>
                    </a:lnTo>
                    <a:lnTo>
                      <a:pt x="40" y="70"/>
                    </a:lnTo>
                    <a:lnTo>
                      <a:pt x="31" y="68"/>
                    </a:lnTo>
                    <a:lnTo>
                      <a:pt x="29" y="70"/>
                    </a:lnTo>
                    <a:lnTo>
                      <a:pt x="28" y="71"/>
                    </a:lnTo>
                    <a:lnTo>
                      <a:pt x="23" y="73"/>
                    </a:lnTo>
                    <a:lnTo>
                      <a:pt x="14" y="74"/>
                    </a:lnTo>
                    <a:lnTo>
                      <a:pt x="17" y="70"/>
                    </a:lnTo>
                    <a:lnTo>
                      <a:pt x="14" y="57"/>
                    </a:lnTo>
                    <a:lnTo>
                      <a:pt x="10" y="56"/>
                    </a:lnTo>
                    <a:lnTo>
                      <a:pt x="0" y="51"/>
                    </a:lnTo>
                    <a:lnTo>
                      <a:pt x="0" y="44"/>
                    </a:lnTo>
                    <a:lnTo>
                      <a:pt x="2" y="39"/>
                    </a:lnTo>
                    <a:lnTo>
                      <a:pt x="2" y="33"/>
                    </a:lnTo>
                    <a:lnTo>
                      <a:pt x="5" y="30"/>
                    </a:lnTo>
                    <a:lnTo>
                      <a:pt x="11" y="29"/>
                    </a:lnTo>
                    <a:lnTo>
                      <a:pt x="19" y="38"/>
                    </a:lnTo>
                    <a:lnTo>
                      <a:pt x="20" y="39"/>
                    </a:lnTo>
                    <a:lnTo>
                      <a:pt x="29" y="38"/>
                    </a:lnTo>
                    <a:lnTo>
                      <a:pt x="38" y="32"/>
                    </a:lnTo>
                    <a:lnTo>
                      <a:pt x="41" y="32"/>
                    </a:lnTo>
                    <a:lnTo>
                      <a:pt x="41" y="24"/>
                    </a:lnTo>
                    <a:lnTo>
                      <a:pt x="41" y="19"/>
                    </a:lnTo>
                    <a:lnTo>
                      <a:pt x="52" y="10"/>
                    </a:lnTo>
                    <a:lnTo>
                      <a:pt x="57" y="7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3" name="Freeform 2390">
                <a:extLst>
                  <a:ext uri="{FF2B5EF4-FFF2-40B4-BE49-F238E27FC236}">
                    <a16:creationId xmlns:a16="http://schemas.microsoft.com/office/drawing/2014/main" id="{0D5D6EFE-D000-AA94-715C-8F5F1799D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847"/>
                <a:ext cx="60" cy="103"/>
              </a:xfrm>
              <a:custGeom>
                <a:avLst/>
                <a:gdLst>
                  <a:gd name="T0" fmla="*/ 72 w 122"/>
                  <a:gd name="T1" fmla="*/ 13 h 205"/>
                  <a:gd name="T2" fmla="*/ 81 w 122"/>
                  <a:gd name="T3" fmla="*/ 25 h 205"/>
                  <a:gd name="T4" fmla="*/ 96 w 122"/>
                  <a:gd name="T5" fmla="*/ 32 h 205"/>
                  <a:gd name="T6" fmla="*/ 99 w 122"/>
                  <a:gd name="T7" fmla="*/ 42 h 205"/>
                  <a:gd name="T8" fmla="*/ 95 w 122"/>
                  <a:gd name="T9" fmla="*/ 56 h 205"/>
                  <a:gd name="T10" fmla="*/ 96 w 122"/>
                  <a:gd name="T11" fmla="*/ 70 h 205"/>
                  <a:gd name="T12" fmla="*/ 99 w 122"/>
                  <a:gd name="T13" fmla="*/ 92 h 205"/>
                  <a:gd name="T14" fmla="*/ 110 w 122"/>
                  <a:gd name="T15" fmla="*/ 114 h 205"/>
                  <a:gd name="T16" fmla="*/ 105 w 122"/>
                  <a:gd name="T17" fmla="*/ 121 h 205"/>
                  <a:gd name="T18" fmla="*/ 116 w 122"/>
                  <a:gd name="T19" fmla="*/ 173 h 205"/>
                  <a:gd name="T20" fmla="*/ 122 w 122"/>
                  <a:gd name="T21" fmla="*/ 182 h 205"/>
                  <a:gd name="T22" fmla="*/ 105 w 122"/>
                  <a:gd name="T23" fmla="*/ 199 h 205"/>
                  <a:gd name="T24" fmla="*/ 88 w 122"/>
                  <a:gd name="T25" fmla="*/ 199 h 205"/>
                  <a:gd name="T26" fmla="*/ 91 w 122"/>
                  <a:gd name="T27" fmla="*/ 191 h 205"/>
                  <a:gd name="T28" fmla="*/ 88 w 122"/>
                  <a:gd name="T29" fmla="*/ 185 h 205"/>
                  <a:gd name="T30" fmla="*/ 70 w 122"/>
                  <a:gd name="T31" fmla="*/ 181 h 205"/>
                  <a:gd name="T32" fmla="*/ 73 w 122"/>
                  <a:gd name="T33" fmla="*/ 162 h 205"/>
                  <a:gd name="T34" fmla="*/ 52 w 122"/>
                  <a:gd name="T35" fmla="*/ 150 h 205"/>
                  <a:gd name="T36" fmla="*/ 57 w 122"/>
                  <a:gd name="T37" fmla="*/ 138 h 205"/>
                  <a:gd name="T38" fmla="*/ 49 w 122"/>
                  <a:gd name="T39" fmla="*/ 135 h 205"/>
                  <a:gd name="T40" fmla="*/ 57 w 122"/>
                  <a:gd name="T41" fmla="*/ 109 h 205"/>
                  <a:gd name="T42" fmla="*/ 51 w 122"/>
                  <a:gd name="T43" fmla="*/ 89 h 205"/>
                  <a:gd name="T44" fmla="*/ 44 w 122"/>
                  <a:gd name="T45" fmla="*/ 82 h 205"/>
                  <a:gd name="T46" fmla="*/ 51 w 122"/>
                  <a:gd name="T47" fmla="*/ 68 h 205"/>
                  <a:gd name="T48" fmla="*/ 54 w 122"/>
                  <a:gd name="T49" fmla="*/ 63 h 205"/>
                  <a:gd name="T50" fmla="*/ 31 w 122"/>
                  <a:gd name="T51" fmla="*/ 68 h 205"/>
                  <a:gd name="T52" fmla="*/ 28 w 122"/>
                  <a:gd name="T53" fmla="*/ 71 h 205"/>
                  <a:gd name="T54" fmla="*/ 14 w 122"/>
                  <a:gd name="T55" fmla="*/ 74 h 205"/>
                  <a:gd name="T56" fmla="*/ 14 w 122"/>
                  <a:gd name="T57" fmla="*/ 57 h 205"/>
                  <a:gd name="T58" fmla="*/ 0 w 122"/>
                  <a:gd name="T59" fmla="*/ 51 h 205"/>
                  <a:gd name="T60" fmla="*/ 2 w 122"/>
                  <a:gd name="T61" fmla="*/ 39 h 205"/>
                  <a:gd name="T62" fmla="*/ 5 w 122"/>
                  <a:gd name="T63" fmla="*/ 30 h 205"/>
                  <a:gd name="T64" fmla="*/ 19 w 122"/>
                  <a:gd name="T65" fmla="*/ 38 h 205"/>
                  <a:gd name="T66" fmla="*/ 29 w 122"/>
                  <a:gd name="T67" fmla="*/ 38 h 205"/>
                  <a:gd name="T68" fmla="*/ 41 w 122"/>
                  <a:gd name="T69" fmla="*/ 32 h 205"/>
                  <a:gd name="T70" fmla="*/ 41 w 122"/>
                  <a:gd name="T71" fmla="*/ 19 h 205"/>
                  <a:gd name="T72" fmla="*/ 57 w 122"/>
                  <a:gd name="T73" fmla="*/ 7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2" h="205">
                    <a:moveTo>
                      <a:pt x="61" y="0"/>
                    </a:moveTo>
                    <a:lnTo>
                      <a:pt x="72" y="13"/>
                    </a:lnTo>
                    <a:lnTo>
                      <a:pt x="76" y="16"/>
                    </a:lnTo>
                    <a:lnTo>
                      <a:pt x="81" y="25"/>
                    </a:lnTo>
                    <a:lnTo>
                      <a:pt x="85" y="21"/>
                    </a:lnTo>
                    <a:lnTo>
                      <a:pt x="96" y="32"/>
                    </a:lnTo>
                    <a:lnTo>
                      <a:pt x="99" y="39"/>
                    </a:lnTo>
                    <a:lnTo>
                      <a:pt x="99" y="42"/>
                    </a:lnTo>
                    <a:lnTo>
                      <a:pt x="91" y="50"/>
                    </a:lnTo>
                    <a:lnTo>
                      <a:pt x="95" y="56"/>
                    </a:lnTo>
                    <a:lnTo>
                      <a:pt x="98" y="63"/>
                    </a:lnTo>
                    <a:lnTo>
                      <a:pt x="96" y="70"/>
                    </a:lnTo>
                    <a:lnTo>
                      <a:pt x="98" y="74"/>
                    </a:lnTo>
                    <a:lnTo>
                      <a:pt x="99" y="92"/>
                    </a:lnTo>
                    <a:lnTo>
                      <a:pt x="105" y="109"/>
                    </a:lnTo>
                    <a:lnTo>
                      <a:pt x="110" y="114"/>
                    </a:lnTo>
                    <a:lnTo>
                      <a:pt x="104" y="117"/>
                    </a:lnTo>
                    <a:lnTo>
                      <a:pt x="105" y="121"/>
                    </a:lnTo>
                    <a:lnTo>
                      <a:pt x="108" y="147"/>
                    </a:lnTo>
                    <a:lnTo>
                      <a:pt x="116" y="173"/>
                    </a:lnTo>
                    <a:lnTo>
                      <a:pt x="114" y="174"/>
                    </a:lnTo>
                    <a:lnTo>
                      <a:pt x="122" y="182"/>
                    </a:lnTo>
                    <a:lnTo>
                      <a:pt x="108" y="196"/>
                    </a:lnTo>
                    <a:lnTo>
                      <a:pt x="105" y="199"/>
                    </a:lnTo>
                    <a:lnTo>
                      <a:pt x="98" y="205"/>
                    </a:lnTo>
                    <a:lnTo>
                      <a:pt x="88" y="199"/>
                    </a:lnTo>
                    <a:lnTo>
                      <a:pt x="87" y="196"/>
                    </a:lnTo>
                    <a:lnTo>
                      <a:pt x="91" y="191"/>
                    </a:lnTo>
                    <a:lnTo>
                      <a:pt x="88" y="188"/>
                    </a:lnTo>
                    <a:lnTo>
                      <a:pt x="88" y="185"/>
                    </a:lnTo>
                    <a:lnTo>
                      <a:pt x="78" y="179"/>
                    </a:lnTo>
                    <a:lnTo>
                      <a:pt x="70" y="181"/>
                    </a:lnTo>
                    <a:lnTo>
                      <a:pt x="75" y="168"/>
                    </a:lnTo>
                    <a:lnTo>
                      <a:pt x="73" y="162"/>
                    </a:lnTo>
                    <a:lnTo>
                      <a:pt x="58" y="164"/>
                    </a:lnTo>
                    <a:lnTo>
                      <a:pt x="52" y="150"/>
                    </a:lnTo>
                    <a:lnTo>
                      <a:pt x="55" y="146"/>
                    </a:lnTo>
                    <a:lnTo>
                      <a:pt x="57" y="138"/>
                    </a:lnTo>
                    <a:lnTo>
                      <a:pt x="44" y="143"/>
                    </a:lnTo>
                    <a:lnTo>
                      <a:pt x="49" y="135"/>
                    </a:lnTo>
                    <a:lnTo>
                      <a:pt x="51" y="126"/>
                    </a:lnTo>
                    <a:lnTo>
                      <a:pt x="57" y="109"/>
                    </a:lnTo>
                    <a:lnTo>
                      <a:pt x="57" y="105"/>
                    </a:lnTo>
                    <a:lnTo>
                      <a:pt x="51" y="89"/>
                    </a:lnTo>
                    <a:lnTo>
                      <a:pt x="46" y="88"/>
                    </a:lnTo>
                    <a:lnTo>
                      <a:pt x="44" y="82"/>
                    </a:lnTo>
                    <a:lnTo>
                      <a:pt x="51" y="73"/>
                    </a:lnTo>
                    <a:lnTo>
                      <a:pt x="51" y="68"/>
                    </a:lnTo>
                    <a:lnTo>
                      <a:pt x="54" y="65"/>
                    </a:lnTo>
                    <a:lnTo>
                      <a:pt x="54" y="63"/>
                    </a:lnTo>
                    <a:lnTo>
                      <a:pt x="40" y="70"/>
                    </a:lnTo>
                    <a:lnTo>
                      <a:pt x="31" y="68"/>
                    </a:lnTo>
                    <a:lnTo>
                      <a:pt x="29" y="70"/>
                    </a:lnTo>
                    <a:lnTo>
                      <a:pt x="28" y="71"/>
                    </a:lnTo>
                    <a:lnTo>
                      <a:pt x="23" y="73"/>
                    </a:lnTo>
                    <a:lnTo>
                      <a:pt x="14" y="74"/>
                    </a:lnTo>
                    <a:lnTo>
                      <a:pt x="17" y="70"/>
                    </a:lnTo>
                    <a:lnTo>
                      <a:pt x="14" y="57"/>
                    </a:lnTo>
                    <a:lnTo>
                      <a:pt x="10" y="56"/>
                    </a:lnTo>
                    <a:lnTo>
                      <a:pt x="0" y="51"/>
                    </a:lnTo>
                    <a:lnTo>
                      <a:pt x="0" y="44"/>
                    </a:lnTo>
                    <a:lnTo>
                      <a:pt x="2" y="39"/>
                    </a:lnTo>
                    <a:lnTo>
                      <a:pt x="2" y="33"/>
                    </a:lnTo>
                    <a:lnTo>
                      <a:pt x="5" y="30"/>
                    </a:lnTo>
                    <a:lnTo>
                      <a:pt x="11" y="29"/>
                    </a:lnTo>
                    <a:lnTo>
                      <a:pt x="19" y="38"/>
                    </a:lnTo>
                    <a:lnTo>
                      <a:pt x="20" y="39"/>
                    </a:lnTo>
                    <a:lnTo>
                      <a:pt x="29" y="38"/>
                    </a:lnTo>
                    <a:lnTo>
                      <a:pt x="38" y="32"/>
                    </a:lnTo>
                    <a:lnTo>
                      <a:pt x="41" y="32"/>
                    </a:lnTo>
                    <a:lnTo>
                      <a:pt x="41" y="24"/>
                    </a:lnTo>
                    <a:lnTo>
                      <a:pt x="41" y="19"/>
                    </a:lnTo>
                    <a:lnTo>
                      <a:pt x="52" y="10"/>
                    </a:lnTo>
                    <a:lnTo>
                      <a:pt x="57" y="7"/>
                    </a:lnTo>
                    <a:lnTo>
                      <a:pt x="6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4" name="Freeform 2391">
                <a:extLst>
                  <a:ext uri="{FF2B5EF4-FFF2-40B4-BE49-F238E27FC236}">
                    <a16:creationId xmlns:a16="http://schemas.microsoft.com/office/drawing/2014/main" id="{4A686EED-8F6F-9791-4A0E-78606C8C4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635"/>
                <a:ext cx="92" cy="84"/>
              </a:xfrm>
              <a:custGeom>
                <a:avLst/>
                <a:gdLst>
                  <a:gd name="T0" fmla="*/ 12 w 185"/>
                  <a:gd name="T1" fmla="*/ 75 h 169"/>
                  <a:gd name="T2" fmla="*/ 15 w 185"/>
                  <a:gd name="T3" fmla="*/ 85 h 169"/>
                  <a:gd name="T4" fmla="*/ 12 w 185"/>
                  <a:gd name="T5" fmla="*/ 99 h 169"/>
                  <a:gd name="T6" fmla="*/ 11 w 185"/>
                  <a:gd name="T7" fmla="*/ 111 h 169"/>
                  <a:gd name="T8" fmla="*/ 28 w 185"/>
                  <a:gd name="T9" fmla="*/ 117 h 169"/>
                  <a:gd name="T10" fmla="*/ 21 w 185"/>
                  <a:gd name="T11" fmla="*/ 126 h 169"/>
                  <a:gd name="T12" fmla="*/ 21 w 185"/>
                  <a:gd name="T13" fmla="*/ 141 h 169"/>
                  <a:gd name="T14" fmla="*/ 31 w 185"/>
                  <a:gd name="T15" fmla="*/ 154 h 169"/>
                  <a:gd name="T16" fmla="*/ 40 w 185"/>
                  <a:gd name="T17" fmla="*/ 163 h 169"/>
                  <a:gd name="T18" fmla="*/ 53 w 185"/>
                  <a:gd name="T19" fmla="*/ 166 h 169"/>
                  <a:gd name="T20" fmla="*/ 64 w 185"/>
                  <a:gd name="T21" fmla="*/ 169 h 169"/>
                  <a:gd name="T22" fmla="*/ 73 w 185"/>
                  <a:gd name="T23" fmla="*/ 163 h 169"/>
                  <a:gd name="T24" fmla="*/ 67 w 185"/>
                  <a:gd name="T25" fmla="*/ 154 h 169"/>
                  <a:gd name="T26" fmla="*/ 84 w 185"/>
                  <a:gd name="T27" fmla="*/ 138 h 169"/>
                  <a:gd name="T28" fmla="*/ 88 w 185"/>
                  <a:gd name="T29" fmla="*/ 128 h 169"/>
                  <a:gd name="T30" fmla="*/ 94 w 185"/>
                  <a:gd name="T31" fmla="*/ 126 h 169"/>
                  <a:gd name="T32" fmla="*/ 110 w 185"/>
                  <a:gd name="T33" fmla="*/ 128 h 169"/>
                  <a:gd name="T34" fmla="*/ 120 w 185"/>
                  <a:gd name="T35" fmla="*/ 126 h 169"/>
                  <a:gd name="T36" fmla="*/ 125 w 185"/>
                  <a:gd name="T37" fmla="*/ 111 h 169"/>
                  <a:gd name="T38" fmla="*/ 144 w 185"/>
                  <a:gd name="T39" fmla="*/ 120 h 169"/>
                  <a:gd name="T40" fmla="*/ 160 w 185"/>
                  <a:gd name="T41" fmla="*/ 123 h 169"/>
                  <a:gd name="T42" fmla="*/ 167 w 185"/>
                  <a:gd name="T43" fmla="*/ 128 h 169"/>
                  <a:gd name="T44" fmla="*/ 172 w 185"/>
                  <a:gd name="T45" fmla="*/ 120 h 169"/>
                  <a:gd name="T46" fmla="*/ 175 w 185"/>
                  <a:gd name="T47" fmla="*/ 111 h 169"/>
                  <a:gd name="T48" fmla="*/ 185 w 185"/>
                  <a:gd name="T49" fmla="*/ 103 h 169"/>
                  <a:gd name="T50" fmla="*/ 176 w 185"/>
                  <a:gd name="T51" fmla="*/ 96 h 169"/>
                  <a:gd name="T52" fmla="*/ 166 w 185"/>
                  <a:gd name="T53" fmla="*/ 97 h 169"/>
                  <a:gd name="T54" fmla="*/ 167 w 185"/>
                  <a:gd name="T55" fmla="*/ 85 h 169"/>
                  <a:gd name="T56" fmla="*/ 158 w 185"/>
                  <a:gd name="T57" fmla="*/ 72 h 169"/>
                  <a:gd name="T58" fmla="*/ 150 w 185"/>
                  <a:gd name="T59" fmla="*/ 53 h 169"/>
                  <a:gd name="T60" fmla="*/ 144 w 185"/>
                  <a:gd name="T61" fmla="*/ 44 h 169"/>
                  <a:gd name="T62" fmla="*/ 131 w 185"/>
                  <a:gd name="T63" fmla="*/ 47 h 169"/>
                  <a:gd name="T64" fmla="*/ 126 w 185"/>
                  <a:gd name="T65" fmla="*/ 38 h 169"/>
                  <a:gd name="T66" fmla="*/ 108 w 185"/>
                  <a:gd name="T67" fmla="*/ 31 h 169"/>
                  <a:gd name="T68" fmla="*/ 100 w 185"/>
                  <a:gd name="T69" fmla="*/ 31 h 169"/>
                  <a:gd name="T70" fmla="*/ 93 w 185"/>
                  <a:gd name="T71" fmla="*/ 14 h 169"/>
                  <a:gd name="T72" fmla="*/ 84 w 185"/>
                  <a:gd name="T73" fmla="*/ 14 h 169"/>
                  <a:gd name="T74" fmla="*/ 73 w 185"/>
                  <a:gd name="T75" fmla="*/ 11 h 169"/>
                  <a:gd name="T76" fmla="*/ 67 w 185"/>
                  <a:gd name="T77" fmla="*/ 2 h 169"/>
                  <a:gd name="T78" fmla="*/ 52 w 185"/>
                  <a:gd name="T79" fmla="*/ 0 h 169"/>
                  <a:gd name="T80" fmla="*/ 41 w 185"/>
                  <a:gd name="T81" fmla="*/ 0 h 169"/>
                  <a:gd name="T82" fmla="*/ 37 w 185"/>
                  <a:gd name="T83" fmla="*/ 35 h 169"/>
                  <a:gd name="T84" fmla="*/ 34 w 185"/>
                  <a:gd name="T85" fmla="*/ 46 h 169"/>
                  <a:gd name="T86" fmla="*/ 11 w 185"/>
                  <a:gd name="T87" fmla="*/ 41 h 169"/>
                  <a:gd name="T88" fmla="*/ 2 w 185"/>
                  <a:gd name="T89" fmla="*/ 38 h 169"/>
                  <a:gd name="T90" fmla="*/ 0 w 185"/>
                  <a:gd name="T91" fmla="*/ 47 h 169"/>
                  <a:gd name="T92" fmla="*/ 3 w 185"/>
                  <a:gd name="T93" fmla="*/ 5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5" h="169">
                    <a:moveTo>
                      <a:pt x="9" y="67"/>
                    </a:moveTo>
                    <a:lnTo>
                      <a:pt x="12" y="75"/>
                    </a:lnTo>
                    <a:lnTo>
                      <a:pt x="11" y="81"/>
                    </a:lnTo>
                    <a:lnTo>
                      <a:pt x="15" y="85"/>
                    </a:lnTo>
                    <a:lnTo>
                      <a:pt x="12" y="90"/>
                    </a:lnTo>
                    <a:lnTo>
                      <a:pt x="12" y="99"/>
                    </a:lnTo>
                    <a:lnTo>
                      <a:pt x="6" y="111"/>
                    </a:lnTo>
                    <a:lnTo>
                      <a:pt x="11" y="111"/>
                    </a:lnTo>
                    <a:lnTo>
                      <a:pt x="20" y="116"/>
                    </a:lnTo>
                    <a:lnTo>
                      <a:pt x="28" y="117"/>
                    </a:lnTo>
                    <a:lnTo>
                      <a:pt x="25" y="120"/>
                    </a:lnTo>
                    <a:lnTo>
                      <a:pt x="21" y="126"/>
                    </a:lnTo>
                    <a:lnTo>
                      <a:pt x="17" y="128"/>
                    </a:lnTo>
                    <a:lnTo>
                      <a:pt x="21" y="141"/>
                    </a:lnTo>
                    <a:lnTo>
                      <a:pt x="21" y="154"/>
                    </a:lnTo>
                    <a:lnTo>
                      <a:pt x="31" y="154"/>
                    </a:lnTo>
                    <a:lnTo>
                      <a:pt x="31" y="160"/>
                    </a:lnTo>
                    <a:lnTo>
                      <a:pt x="40" y="163"/>
                    </a:lnTo>
                    <a:lnTo>
                      <a:pt x="44" y="164"/>
                    </a:lnTo>
                    <a:lnTo>
                      <a:pt x="53" y="166"/>
                    </a:lnTo>
                    <a:lnTo>
                      <a:pt x="59" y="166"/>
                    </a:lnTo>
                    <a:lnTo>
                      <a:pt x="64" y="169"/>
                    </a:lnTo>
                    <a:lnTo>
                      <a:pt x="70" y="169"/>
                    </a:lnTo>
                    <a:lnTo>
                      <a:pt x="73" y="163"/>
                    </a:lnTo>
                    <a:lnTo>
                      <a:pt x="69" y="160"/>
                    </a:lnTo>
                    <a:lnTo>
                      <a:pt x="67" y="154"/>
                    </a:lnTo>
                    <a:lnTo>
                      <a:pt x="75" y="149"/>
                    </a:lnTo>
                    <a:lnTo>
                      <a:pt x="84" y="138"/>
                    </a:lnTo>
                    <a:lnTo>
                      <a:pt x="85" y="128"/>
                    </a:lnTo>
                    <a:lnTo>
                      <a:pt x="88" y="128"/>
                    </a:lnTo>
                    <a:lnTo>
                      <a:pt x="91" y="120"/>
                    </a:lnTo>
                    <a:lnTo>
                      <a:pt x="94" y="126"/>
                    </a:lnTo>
                    <a:lnTo>
                      <a:pt x="105" y="126"/>
                    </a:lnTo>
                    <a:lnTo>
                      <a:pt x="110" y="128"/>
                    </a:lnTo>
                    <a:lnTo>
                      <a:pt x="117" y="129"/>
                    </a:lnTo>
                    <a:lnTo>
                      <a:pt x="120" y="126"/>
                    </a:lnTo>
                    <a:lnTo>
                      <a:pt x="122" y="117"/>
                    </a:lnTo>
                    <a:lnTo>
                      <a:pt x="125" y="111"/>
                    </a:lnTo>
                    <a:lnTo>
                      <a:pt x="138" y="120"/>
                    </a:lnTo>
                    <a:lnTo>
                      <a:pt x="144" y="120"/>
                    </a:lnTo>
                    <a:lnTo>
                      <a:pt x="147" y="123"/>
                    </a:lnTo>
                    <a:lnTo>
                      <a:pt x="160" y="123"/>
                    </a:lnTo>
                    <a:lnTo>
                      <a:pt x="163" y="126"/>
                    </a:lnTo>
                    <a:lnTo>
                      <a:pt x="167" y="128"/>
                    </a:lnTo>
                    <a:lnTo>
                      <a:pt x="167" y="120"/>
                    </a:lnTo>
                    <a:lnTo>
                      <a:pt x="172" y="120"/>
                    </a:lnTo>
                    <a:lnTo>
                      <a:pt x="175" y="117"/>
                    </a:lnTo>
                    <a:lnTo>
                      <a:pt x="175" y="111"/>
                    </a:lnTo>
                    <a:lnTo>
                      <a:pt x="182" y="110"/>
                    </a:lnTo>
                    <a:lnTo>
                      <a:pt x="185" y="103"/>
                    </a:lnTo>
                    <a:lnTo>
                      <a:pt x="184" y="97"/>
                    </a:lnTo>
                    <a:lnTo>
                      <a:pt x="176" y="96"/>
                    </a:lnTo>
                    <a:lnTo>
                      <a:pt x="170" y="99"/>
                    </a:lnTo>
                    <a:lnTo>
                      <a:pt x="166" y="97"/>
                    </a:lnTo>
                    <a:lnTo>
                      <a:pt x="164" y="94"/>
                    </a:lnTo>
                    <a:lnTo>
                      <a:pt x="167" y="85"/>
                    </a:lnTo>
                    <a:lnTo>
                      <a:pt x="164" y="78"/>
                    </a:lnTo>
                    <a:lnTo>
                      <a:pt x="158" y="72"/>
                    </a:lnTo>
                    <a:lnTo>
                      <a:pt x="152" y="62"/>
                    </a:lnTo>
                    <a:lnTo>
                      <a:pt x="150" y="53"/>
                    </a:lnTo>
                    <a:lnTo>
                      <a:pt x="146" y="50"/>
                    </a:lnTo>
                    <a:lnTo>
                      <a:pt x="144" y="44"/>
                    </a:lnTo>
                    <a:lnTo>
                      <a:pt x="140" y="43"/>
                    </a:lnTo>
                    <a:lnTo>
                      <a:pt x="131" y="47"/>
                    </a:lnTo>
                    <a:lnTo>
                      <a:pt x="129" y="41"/>
                    </a:lnTo>
                    <a:lnTo>
                      <a:pt x="126" y="38"/>
                    </a:lnTo>
                    <a:lnTo>
                      <a:pt x="116" y="37"/>
                    </a:lnTo>
                    <a:lnTo>
                      <a:pt x="108" y="31"/>
                    </a:lnTo>
                    <a:lnTo>
                      <a:pt x="106" y="32"/>
                    </a:lnTo>
                    <a:lnTo>
                      <a:pt x="100" y="31"/>
                    </a:lnTo>
                    <a:lnTo>
                      <a:pt x="91" y="17"/>
                    </a:lnTo>
                    <a:lnTo>
                      <a:pt x="93" y="14"/>
                    </a:lnTo>
                    <a:lnTo>
                      <a:pt x="94" y="12"/>
                    </a:lnTo>
                    <a:lnTo>
                      <a:pt x="84" y="14"/>
                    </a:lnTo>
                    <a:lnTo>
                      <a:pt x="79" y="8"/>
                    </a:lnTo>
                    <a:lnTo>
                      <a:pt x="73" y="11"/>
                    </a:lnTo>
                    <a:lnTo>
                      <a:pt x="73" y="5"/>
                    </a:lnTo>
                    <a:lnTo>
                      <a:pt x="67" y="2"/>
                    </a:lnTo>
                    <a:lnTo>
                      <a:pt x="55" y="3"/>
                    </a:lnTo>
                    <a:lnTo>
                      <a:pt x="52" y="0"/>
                    </a:lnTo>
                    <a:lnTo>
                      <a:pt x="46" y="0"/>
                    </a:lnTo>
                    <a:lnTo>
                      <a:pt x="41" y="0"/>
                    </a:lnTo>
                    <a:lnTo>
                      <a:pt x="38" y="6"/>
                    </a:lnTo>
                    <a:lnTo>
                      <a:pt x="37" y="35"/>
                    </a:lnTo>
                    <a:lnTo>
                      <a:pt x="40" y="35"/>
                    </a:lnTo>
                    <a:lnTo>
                      <a:pt x="34" y="46"/>
                    </a:lnTo>
                    <a:lnTo>
                      <a:pt x="29" y="44"/>
                    </a:lnTo>
                    <a:lnTo>
                      <a:pt x="11" y="41"/>
                    </a:lnTo>
                    <a:lnTo>
                      <a:pt x="6" y="38"/>
                    </a:lnTo>
                    <a:lnTo>
                      <a:pt x="2" y="38"/>
                    </a:lnTo>
                    <a:lnTo>
                      <a:pt x="0" y="43"/>
                    </a:lnTo>
                    <a:lnTo>
                      <a:pt x="0" y="47"/>
                    </a:lnTo>
                    <a:lnTo>
                      <a:pt x="3" y="50"/>
                    </a:lnTo>
                    <a:lnTo>
                      <a:pt x="3" y="59"/>
                    </a:lnTo>
                    <a:lnTo>
                      <a:pt x="9" y="6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5" name="Freeform 2392">
                <a:extLst>
                  <a:ext uri="{FF2B5EF4-FFF2-40B4-BE49-F238E27FC236}">
                    <a16:creationId xmlns:a16="http://schemas.microsoft.com/office/drawing/2014/main" id="{3F6ACCBB-69E9-B035-1D4E-8161F8AAB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635"/>
                <a:ext cx="92" cy="84"/>
              </a:xfrm>
              <a:custGeom>
                <a:avLst/>
                <a:gdLst>
                  <a:gd name="T0" fmla="*/ 3 w 185"/>
                  <a:gd name="T1" fmla="*/ 59 h 169"/>
                  <a:gd name="T2" fmla="*/ 0 w 185"/>
                  <a:gd name="T3" fmla="*/ 47 h 169"/>
                  <a:gd name="T4" fmla="*/ 2 w 185"/>
                  <a:gd name="T5" fmla="*/ 38 h 169"/>
                  <a:gd name="T6" fmla="*/ 11 w 185"/>
                  <a:gd name="T7" fmla="*/ 41 h 169"/>
                  <a:gd name="T8" fmla="*/ 34 w 185"/>
                  <a:gd name="T9" fmla="*/ 46 h 169"/>
                  <a:gd name="T10" fmla="*/ 37 w 185"/>
                  <a:gd name="T11" fmla="*/ 35 h 169"/>
                  <a:gd name="T12" fmla="*/ 41 w 185"/>
                  <a:gd name="T13" fmla="*/ 0 h 169"/>
                  <a:gd name="T14" fmla="*/ 52 w 185"/>
                  <a:gd name="T15" fmla="*/ 0 h 169"/>
                  <a:gd name="T16" fmla="*/ 67 w 185"/>
                  <a:gd name="T17" fmla="*/ 2 h 169"/>
                  <a:gd name="T18" fmla="*/ 73 w 185"/>
                  <a:gd name="T19" fmla="*/ 11 h 169"/>
                  <a:gd name="T20" fmla="*/ 84 w 185"/>
                  <a:gd name="T21" fmla="*/ 14 h 169"/>
                  <a:gd name="T22" fmla="*/ 93 w 185"/>
                  <a:gd name="T23" fmla="*/ 14 h 169"/>
                  <a:gd name="T24" fmla="*/ 100 w 185"/>
                  <a:gd name="T25" fmla="*/ 31 h 169"/>
                  <a:gd name="T26" fmla="*/ 108 w 185"/>
                  <a:gd name="T27" fmla="*/ 31 h 169"/>
                  <a:gd name="T28" fmla="*/ 126 w 185"/>
                  <a:gd name="T29" fmla="*/ 38 h 169"/>
                  <a:gd name="T30" fmla="*/ 131 w 185"/>
                  <a:gd name="T31" fmla="*/ 47 h 169"/>
                  <a:gd name="T32" fmla="*/ 144 w 185"/>
                  <a:gd name="T33" fmla="*/ 44 h 169"/>
                  <a:gd name="T34" fmla="*/ 150 w 185"/>
                  <a:gd name="T35" fmla="*/ 53 h 169"/>
                  <a:gd name="T36" fmla="*/ 158 w 185"/>
                  <a:gd name="T37" fmla="*/ 72 h 169"/>
                  <a:gd name="T38" fmla="*/ 167 w 185"/>
                  <a:gd name="T39" fmla="*/ 85 h 169"/>
                  <a:gd name="T40" fmla="*/ 166 w 185"/>
                  <a:gd name="T41" fmla="*/ 97 h 169"/>
                  <a:gd name="T42" fmla="*/ 176 w 185"/>
                  <a:gd name="T43" fmla="*/ 96 h 169"/>
                  <a:gd name="T44" fmla="*/ 185 w 185"/>
                  <a:gd name="T45" fmla="*/ 103 h 169"/>
                  <a:gd name="T46" fmla="*/ 175 w 185"/>
                  <a:gd name="T47" fmla="*/ 111 h 169"/>
                  <a:gd name="T48" fmla="*/ 172 w 185"/>
                  <a:gd name="T49" fmla="*/ 120 h 169"/>
                  <a:gd name="T50" fmla="*/ 167 w 185"/>
                  <a:gd name="T51" fmla="*/ 128 h 169"/>
                  <a:gd name="T52" fmla="*/ 160 w 185"/>
                  <a:gd name="T53" fmla="*/ 123 h 169"/>
                  <a:gd name="T54" fmla="*/ 144 w 185"/>
                  <a:gd name="T55" fmla="*/ 120 h 169"/>
                  <a:gd name="T56" fmla="*/ 125 w 185"/>
                  <a:gd name="T57" fmla="*/ 111 h 169"/>
                  <a:gd name="T58" fmla="*/ 120 w 185"/>
                  <a:gd name="T59" fmla="*/ 126 h 169"/>
                  <a:gd name="T60" fmla="*/ 110 w 185"/>
                  <a:gd name="T61" fmla="*/ 128 h 169"/>
                  <a:gd name="T62" fmla="*/ 94 w 185"/>
                  <a:gd name="T63" fmla="*/ 126 h 169"/>
                  <a:gd name="T64" fmla="*/ 88 w 185"/>
                  <a:gd name="T65" fmla="*/ 128 h 169"/>
                  <a:gd name="T66" fmla="*/ 84 w 185"/>
                  <a:gd name="T67" fmla="*/ 138 h 169"/>
                  <a:gd name="T68" fmla="*/ 67 w 185"/>
                  <a:gd name="T69" fmla="*/ 154 h 169"/>
                  <a:gd name="T70" fmla="*/ 73 w 185"/>
                  <a:gd name="T71" fmla="*/ 163 h 169"/>
                  <a:gd name="T72" fmla="*/ 64 w 185"/>
                  <a:gd name="T73" fmla="*/ 169 h 169"/>
                  <a:gd name="T74" fmla="*/ 53 w 185"/>
                  <a:gd name="T75" fmla="*/ 166 h 169"/>
                  <a:gd name="T76" fmla="*/ 40 w 185"/>
                  <a:gd name="T77" fmla="*/ 163 h 169"/>
                  <a:gd name="T78" fmla="*/ 31 w 185"/>
                  <a:gd name="T79" fmla="*/ 154 h 169"/>
                  <a:gd name="T80" fmla="*/ 21 w 185"/>
                  <a:gd name="T81" fmla="*/ 141 h 169"/>
                  <a:gd name="T82" fmla="*/ 21 w 185"/>
                  <a:gd name="T83" fmla="*/ 126 h 169"/>
                  <a:gd name="T84" fmla="*/ 28 w 185"/>
                  <a:gd name="T85" fmla="*/ 117 h 169"/>
                  <a:gd name="T86" fmla="*/ 11 w 185"/>
                  <a:gd name="T87" fmla="*/ 111 h 169"/>
                  <a:gd name="T88" fmla="*/ 12 w 185"/>
                  <a:gd name="T89" fmla="*/ 99 h 169"/>
                  <a:gd name="T90" fmla="*/ 15 w 185"/>
                  <a:gd name="T91" fmla="*/ 85 h 169"/>
                  <a:gd name="T92" fmla="*/ 12 w 185"/>
                  <a:gd name="T93" fmla="*/ 75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5" h="169">
                    <a:moveTo>
                      <a:pt x="9" y="67"/>
                    </a:moveTo>
                    <a:lnTo>
                      <a:pt x="3" y="59"/>
                    </a:lnTo>
                    <a:lnTo>
                      <a:pt x="3" y="50"/>
                    </a:lnTo>
                    <a:lnTo>
                      <a:pt x="0" y="47"/>
                    </a:lnTo>
                    <a:lnTo>
                      <a:pt x="0" y="43"/>
                    </a:lnTo>
                    <a:lnTo>
                      <a:pt x="2" y="38"/>
                    </a:lnTo>
                    <a:lnTo>
                      <a:pt x="6" y="38"/>
                    </a:lnTo>
                    <a:lnTo>
                      <a:pt x="11" y="41"/>
                    </a:lnTo>
                    <a:lnTo>
                      <a:pt x="29" y="44"/>
                    </a:lnTo>
                    <a:lnTo>
                      <a:pt x="34" y="46"/>
                    </a:lnTo>
                    <a:lnTo>
                      <a:pt x="40" y="35"/>
                    </a:lnTo>
                    <a:lnTo>
                      <a:pt x="37" y="35"/>
                    </a:lnTo>
                    <a:lnTo>
                      <a:pt x="38" y="6"/>
                    </a:lnTo>
                    <a:lnTo>
                      <a:pt x="41" y="0"/>
                    </a:lnTo>
                    <a:lnTo>
                      <a:pt x="46" y="0"/>
                    </a:lnTo>
                    <a:lnTo>
                      <a:pt x="52" y="0"/>
                    </a:lnTo>
                    <a:lnTo>
                      <a:pt x="55" y="3"/>
                    </a:lnTo>
                    <a:lnTo>
                      <a:pt x="67" y="2"/>
                    </a:lnTo>
                    <a:lnTo>
                      <a:pt x="73" y="5"/>
                    </a:lnTo>
                    <a:lnTo>
                      <a:pt x="73" y="11"/>
                    </a:lnTo>
                    <a:lnTo>
                      <a:pt x="79" y="8"/>
                    </a:lnTo>
                    <a:lnTo>
                      <a:pt x="84" y="14"/>
                    </a:lnTo>
                    <a:lnTo>
                      <a:pt x="94" y="12"/>
                    </a:lnTo>
                    <a:lnTo>
                      <a:pt x="93" y="14"/>
                    </a:lnTo>
                    <a:lnTo>
                      <a:pt x="91" y="17"/>
                    </a:lnTo>
                    <a:lnTo>
                      <a:pt x="100" y="31"/>
                    </a:lnTo>
                    <a:lnTo>
                      <a:pt x="106" y="32"/>
                    </a:lnTo>
                    <a:lnTo>
                      <a:pt x="108" y="31"/>
                    </a:lnTo>
                    <a:lnTo>
                      <a:pt x="116" y="37"/>
                    </a:lnTo>
                    <a:lnTo>
                      <a:pt x="126" y="38"/>
                    </a:lnTo>
                    <a:lnTo>
                      <a:pt x="129" y="41"/>
                    </a:lnTo>
                    <a:lnTo>
                      <a:pt x="131" y="47"/>
                    </a:lnTo>
                    <a:lnTo>
                      <a:pt x="140" y="43"/>
                    </a:lnTo>
                    <a:lnTo>
                      <a:pt x="144" y="44"/>
                    </a:lnTo>
                    <a:lnTo>
                      <a:pt x="146" y="50"/>
                    </a:lnTo>
                    <a:lnTo>
                      <a:pt x="150" y="53"/>
                    </a:lnTo>
                    <a:lnTo>
                      <a:pt x="152" y="62"/>
                    </a:lnTo>
                    <a:lnTo>
                      <a:pt x="158" y="72"/>
                    </a:lnTo>
                    <a:lnTo>
                      <a:pt x="164" y="78"/>
                    </a:lnTo>
                    <a:lnTo>
                      <a:pt x="167" y="85"/>
                    </a:lnTo>
                    <a:lnTo>
                      <a:pt x="164" y="94"/>
                    </a:lnTo>
                    <a:lnTo>
                      <a:pt x="166" y="97"/>
                    </a:lnTo>
                    <a:lnTo>
                      <a:pt x="170" y="99"/>
                    </a:lnTo>
                    <a:lnTo>
                      <a:pt x="176" y="96"/>
                    </a:lnTo>
                    <a:lnTo>
                      <a:pt x="184" y="97"/>
                    </a:lnTo>
                    <a:lnTo>
                      <a:pt x="185" y="103"/>
                    </a:lnTo>
                    <a:lnTo>
                      <a:pt x="182" y="110"/>
                    </a:lnTo>
                    <a:lnTo>
                      <a:pt x="175" y="111"/>
                    </a:lnTo>
                    <a:lnTo>
                      <a:pt x="175" y="117"/>
                    </a:lnTo>
                    <a:lnTo>
                      <a:pt x="172" y="120"/>
                    </a:lnTo>
                    <a:lnTo>
                      <a:pt x="167" y="120"/>
                    </a:lnTo>
                    <a:lnTo>
                      <a:pt x="167" y="128"/>
                    </a:lnTo>
                    <a:lnTo>
                      <a:pt x="163" y="126"/>
                    </a:lnTo>
                    <a:lnTo>
                      <a:pt x="160" y="123"/>
                    </a:lnTo>
                    <a:lnTo>
                      <a:pt x="147" y="123"/>
                    </a:lnTo>
                    <a:lnTo>
                      <a:pt x="144" y="120"/>
                    </a:lnTo>
                    <a:lnTo>
                      <a:pt x="138" y="120"/>
                    </a:lnTo>
                    <a:lnTo>
                      <a:pt x="125" y="111"/>
                    </a:lnTo>
                    <a:lnTo>
                      <a:pt x="122" y="117"/>
                    </a:lnTo>
                    <a:lnTo>
                      <a:pt x="120" y="126"/>
                    </a:lnTo>
                    <a:lnTo>
                      <a:pt x="117" y="129"/>
                    </a:lnTo>
                    <a:lnTo>
                      <a:pt x="110" y="128"/>
                    </a:lnTo>
                    <a:lnTo>
                      <a:pt x="105" y="126"/>
                    </a:lnTo>
                    <a:lnTo>
                      <a:pt x="94" y="126"/>
                    </a:lnTo>
                    <a:lnTo>
                      <a:pt x="91" y="120"/>
                    </a:lnTo>
                    <a:lnTo>
                      <a:pt x="88" y="128"/>
                    </a:lnTo>
                    <a:lnTo>
                      <a:pt x="85" y="128"/>
                    </a:lnTo>
                    <a:lnTo>
                      <a:pt x="84" y="138"/>
                    </a:lnTo>
                    <a:lnTo>
                      <a:pt x="75" y="149"/>
                    </a:lnTo>
                    <a:lnTo>
                      <a:pt x="67" y="154"/>
                    </a:lnTo>
                    <a:lnTo>
                      <a:pt x="69" y="160"/>
                    </a:lnTo>
                    <a:lnTo>
                      <a:pt x="73" y="163"/>
                    </a:lnTo>
                    <a:lnTo>
                      <a:pt x="70" y="169"/>
                    </a:lnTo>
                    <a:lnTo>
                      <a:pt x="64" y="169"/>
                    </a:lnTo>
                    <a:lnTo>
                      <a:pt x="59" y="166"/>
                    </a:lnTo>
                    <a:lnTo>
                      <a:pt x="53" y="166"/>
                    </a:lnTo>
                    <a:lnTo>
                      <a:pt x="44" y="164"/>
                    </a:lnTo>
                    <a:lnTo>
                      <a:pt x="40" y="163"/>
                    </a:lnTo>
                    <a:lnTo>
                      <a:pt x="31" y="160"/>
                    </a:lnTo>
                    <a:lnTo>
                      <a:pt x="31" y="154"/>
                    </a:lnTo>
                    <a:lnTo>
                      <a:pt x="21" y="154"/>
                    </a:lnTo>
                    <a:lnTo>
                      <a:pt x="21" y="141"/>
                    </a:lnTo>
                    <a:lnTo>
                      <a:pt x="17" y="128"/>
                    </a:lnTo>
                    <a:lnTo>
                      <a:pt x="21" y="126"/>
                    </a:lnTo>
                    <a:lnTo>
                      <a:pt x="25" y="120"/>
                    </a:lnTo>
                    <a:lnTo>
                      <a:pt x="28" y="117"/>
                    </a:lnTo>
                    <a:lnTo>
                      <a:pt x="20" y="116"/>
                    </a:lnTo>
                    <a:lnTo>
                      <a:pt x="11" y="111"/>
                    </a:lnTo>
                    <a:lnTo>
                      <a:pt x="6" y="111"/>
                    </a:lnTo>
                    <a:lnTo>
                      <a:pt x="12" y="99"/>
                    </a:lnTo>
                    <a:lnTo>
                      <a:pt x="12" y="90"/>
                    </a:lnTo>
                    <a:lnTo>
                      <a:pt x="15" y="85"/>
                    </a:lnTo>
                    <a:lnTo>
                      <a:pt x="11" y="81"/>
                    </a:lnTo>
                    <a:lnTo>
                      <a:pt x="12" y="75"/>
                    </a:lnTo>
                    <a:lnTo>
                      <a:pt x="9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6" name="Freeform 2393">
                <a:extLst>
                  <a:ext uri="{FF2B5EF4-FFF2-40B4-BE49-F238E27FC236}">
                    <a16:creationId xmlns:a16="http://schemas.microsoft.com/office/drawing/2014/main" id="{0DD75588-5160-21B6-BB4E-24E6FC900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635"/>
                <a:ext cx="92" cy="84"/>
              </a:xfrm>
              <a:custGeom>
                <a:avLst/>
                <a:gdLst>
                  <a:gd name="T0" fmla="*/ 3 w 185"/>
                  <a:gd name="T1" fmla="*/ 59 h 169"/>
                  <a:gd name="T2" fmla="*/ 0 w 185"/>
                  <a:gd name="T3" fmla="*/ 47 h 169"/>
                  <a:gd name="T4" fmla="*/ 2 w 185"/>
                  <a:gd name="T5" fmla="*/ 38 h 169"/>
                  <a:gd name="T6" fmla="*/ 11 w 185"/>
                  <a:gd name="T7" fmla="*/ 41 h 169"/>
                  <a:gd name="T8" fmla="*/ 34 w 185"/>
                  <a:gd name="T9" fmla="*/ 46 h 169"/>
                  <a:gd name="T10" fmla="*/ 37 w 185"/>
                  <a:gd name="T11" fmla="*/ 35 h 169"/>
                  <a:gd name="T12" fmla="*/ 41 w 185"/>
                  <a:gd name="T13" fmla="*/ 0 h 169"/>
                  <a:gd name="T14" fmla="*/ 52 w 185"/>
                  <a:gd name="T15" fmla="*/ 0 h 169"/>
                  <a:gd name="T16" fmla="*/ 67 w 185"/>
                  <a:gd name="T17" fmla="*/ 2 h 169"/>
                  <a:gd name="T18" fmla="*/ 73 w 185"/>
                  <a:gd name="T19" fmla="*/ 11 h 169"/>
                  <a:gd name="T20" fmla="*/ 84 w 185"/>
                  <a:gd name="T21" fmla="*/ 14 h 169"/>
                  <a:gd name="T22" fmla="*/ 93 w 185"/>
                  <a:gd name="T23" fmla="*/ 14 h 169"/>
                  <a:gd name="T24" fmla="*/ 100 w 185"/>
                  <a:gd name="T25" fmla="*/ 31 h 169"/>
                  <a:gd name="T26" fmla="*/ 108 w 185"/>
                  <a:gd name="T27" fmla="*/ 31 h 169"/>
                  <a:gd name="T28" fmla="*/ 126 w 185"/>
                  <a:gd name="T29" fmla="*/ 38 h 169"/>
                  <a:gd name="T30" fmla="*/ 131 w 185"/>
                  <a:gd name="T31" fmla="*/ 47 h 169"/>
                  <a:gd name="T32" fmla="*/ 144 w 185"/>
                  <a:gd name="T33" fmla="*/ 44 h 169"/>
                  <a:gd name="T34" fmla="*/ 150 w 185"/>
                  <a:gd name="T35" fmla="*/ 53 h 169"/>
                  <a:gd name="T36" fmla="*/ 158 w 185"/>
                  <a:gd name="T37" fmla="*/ 72 h 169"/>
                  <a:gd name="T38" fmla="*/ 167 w 185"/>
                  <a:gd name="T39" fmla="*/ 85 h 169"/>
                  <a:gd name="T40" fmla="*/ 166 w 185"/>
                  <a:gd name="T41" fmla="*/ 97 h 169"/>
                  <a:gd name="T42" fmla="*/ 176 w 185"/>
                  <a:gd name="T43" fmla="*/ 96 h 169"/>
                  <a:gd name="T44" fmla="*/ 185 w 185"/>
                  <a:gd name="T45" fmla="*/ 103 h 169"/>
                  <a:gd name="T46" fmla="*/ 175 w 185"/>
                  <a:gd name="T47" fmla="*/ 111 h 169"/>
                  <a:gd name="T48" fmla="*/ 172 w 185"/>
                  <a:gd name="T49" fmla="*/ 120 h 169"/>
                  <a:gd name="T50" fmla="*/ 167 w 185"/>
                  <a:gd name="T51" fmla="*/ 128 h 169"/>
                  <a:gd name="T52" fmla="*/ 160 w 185"/>
                  <a:gd name="T53" fmla="*/ 123 h 169"/>
                  <a:gd name="T54" fmla="*/ 144 w 185"/>
                  <a:gd name="T55" fmla="*/ 120 h 169"/>
                  <a:gd name="T56" fmla="*/ 125 w 185"/>
                  <a:gd name="T57" fmla="*/ 111 h 169"/>
                  <a:gd name="T58" fmla="*/ 120 w 185"/>
                  <a:gd name="T59" fmla="*/ 126 h 169"/>
                  <a:gd name="T60" fmla="*/ 110 w 185"/>
                  <a:gd name="T61" fmla="*/ 128 h 169"/>
                  <a:gd name="T62" fmla="*/ 94 w 185"/>
                  <a:gd name="T63" fmla="*/ 126 h 169"/>
                  <a:gd name="T64" fmla="*/ 88 w 185"/>
                  <a:gd name="T65" fmla="*/ 128 h 169"/>
                  <a:gd name="T66" fmla="*/ 84 w 185"/>
                  <a:gd name="T67" fmla="*/ 138 h 169"/>
                  <a:gd name="T68" fmla="*/ 67 w 185"/>
                  <a:gd name="T69" fmla="*/ 154 h 169"/>
                  <a:gd name="T70" fmla="*/ 73 w 185"/>
                  <a:gd name="T71" fmla="*/ 163 h 169"/>
                  <a:gd name="T72" fmla="*/ 64 w 185"/>
                  <a:gd name="T73" fmla="*/ 169 h 169"/>
                  <a:gd name="T74" fmla="*/ 53 w 185"/>
                  <a:gd name="T75" fmla="*/ 166 h 169"/>
                  <a:gd name="T76" fmla="*/ 40 w 185"/>
                  <a:gd name="T77" fmla="*/ 163 h 169"/>
                  <a:gd name="T78" fmla="*/ 31 w 185"/>
                  <a:gd name="T79" fmla="*/ 154 h 169"/>
                  <a:gd name="T80" fmla="*/ 21 w 185"/>
                  <a:gd name="T81" fmla="*/ 141 h 169"/>
                  <a:gd name="T82" fmla="*/ 21 w 185"/>
                  <a:gd name="T83" fmla="*/ 126 h 169"/>
                  <a:gd name="T84" fmla="*/ 28 w 185"/>
                  <a:gd name="T85" fmla="*/ 117 h 169"/>
                  <a:gd name="T86" fmla="*/ 11 w 185"/>
                  <a:gd name="T87" fmla="*/ 111 h 169"/>
                  <a:gd name="T88" fmla="*/ 12 w 185"/>
                  <a:gd name="T89" fmla="*/ 99 h 169"/>
                  <a:gd name="T90" fmla="*/ 15 w 185"/>
                  <a:gd name="T91" fmla="*/ 85 h 169"/>
                  <a:gd name="T92" fmla="*/ 12 w 185"/>
                  <a:gd name="T93" fmla="*/ 75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5" h="169">
                    <a:moveTo>
                      <a:pt x="9" y="67"/>
                    </a:moveTo>
                    <a:lnTo>
                      <a:pt x="3" y="59"/>
                    </a:lnTo>
                    <a:lnTo>
                      <a:pt x="3" y="50"/>
                    </a:lnTo>
                    <a:lnTo>
                      <a:pt x="0" y="47"/>
                    </a:lnTo>
                    <a:lnTo>
                      <a:pt x="0" y="43"/>
                    </a:lnTo>
                    <a:lnTo>
                      <a:pt x="2" y="38"/>
                    </a:lnTo>
                    <a:lnTo>
                      <a:pt x="6" y="38"/>
                    </a:lnTo>
                    <a:lnTo>
                      <a:pt x="11" y="41"/>
                    </a:lnTo>
                    <a:lnTo>
                      <a:pt x="29" y="44"/>
                    </a:lnTo>
                    <a:lnTo>
                      <a:pt x="34" y="46"/>
                    </a:lnTo>
                    <a:lnTo>
                      <a:pt x="40" y="35"/>
                    </a:lnTo>
                    <a:lnTo>
                      <a:pt x="37" y="35"/>
                    </a:lnTo>
                    <a:lnTo>
                      <a:pt x="38" y="6"/>
                    </a:lnTo>
                    <a:lnTo>
                      <a:pt x="41" y="0"/>
                    </a:lnTo>
                    <a:lnTo>
                      <a:pt x="46" y="0"/>
                    </a:lnTo>
                    <a:lnTo>
                      <a:pt x="52" y="0"/>
                    </a:lnTo>
                    <a:lnTo>
                      <a:pt x="55" y="3"/>
                    </a:lnTo>
                    <a:lnTo>
                      <a:pt x="67" y="2"/>
                    </a:lnTo>
                    <a:lnTo>
                      <a:pt x="73" y="5"/>
                    </a:lnTo>
                    <a:lnTo>
                      <a:pt x="73" y="11"/>
                    </a:lnTo>
                    <a:lnTo>
                      <a:pt x="79" y="8"/>
                    </a:lnTo>
                    <a:lnTo>
                      <a:pt x="84" y="14"/>
                    </a:lnTo>
                    <a:lnTo>
                      <a:pt x="94" y="12"/>
                    </a:lnTo>
                    <a:lnTo>
                      <a:pt x="93" y="14"/>
                    </a:lnTo>
                    <a:lnTo>
                      <a:pt x="91" y="17"/>
                    </a:lnTo>
                    <a:lnTo>
                      <a:pt x="100" y="31"/>
                    </a:lnTo>
                    <a:lnTo>
                      <a:pt x="106" y="32"/>
                    </a:lnTo>
                    <a:lnTo>
                      <a:pt x="108" y="31"/>
                    </a:lnTo>
                    <a:lnTo>
                      <a:pt x="116" y="37"/>
                    </a:lnTo>
                    <a:lnTo>
                      <a:pt x="126" y="38"/>
                    </a:lnTo>
                    <a:lnTo>
                      <a:pt x="129" y="41"/>
                    </a:lnTo>
                    <a:lnTo>
                      <a:pt x="131" y="47"/>
                    </a:lnTo>
                    <a:lnTo>
                      <a:pt x="140" y="43"/>
                    </a:lnTo>
                    <a:lnTo>
                      <a:pt x="144" y="44"/>
                    </a:lnTo>
                    <a:lnTo>
                      <a:pt x="146" y="50"/>
                    </a:lnTo>
                    <a:lnTo>
                      <a:pt x="150" y="53"/>
                    </a:lnTo>
                    <a:lnTo>
                      <a:pt x="152" y="62"/>
                    </a:lnTo>
                    <a:lnTo>
                      <a:pt x="158" y="72"/>
                    </a:lnTo>
                    <a:lnTo>
                      <a:pt x="164" y="78"/>
                    </a:lnTo>
                    <a:lnTo>
                      <a:pt x="167" y="85"/>
                    </a:lnTo>
                    <a:lnTo>
                      <a:pt x="164" y="94"/>
                    </a:lnTo>
                    <a:lnTo>
                      <a:pt x="166" y="97"/>
                    </a:lnTo>
                    <a:lnTo>
                      <a:pt x="170" y="99"/>
                    </a:lnTo>
                    <a:lnTo>
                      <a:pt x="176" y="96"/>
                    </a:lnTo>
                    <a:lnTo>
                      <a:pt x="184" y="97"/>
                    </a:lnTo>
                    <a:lnTo>
                      <a:pt x="185" y="103"/>
                    </a:lnTo>
                    <a:lnTo>
                      <a:pt x="182" y="110"/>
                    </a:lnTo>
                    <a:lnTo>
                      <a:pt x="175" y="111"/>
                    </a:lnTo>
                    <a:lnTo>
                      <a:pt x="175" y="117"/>
                    </a:lnTo>
                    <a:lnTo>
                      <a:pt x="172" y="120"/>
                    </a:lnTo>
                    <a:lnTo>
                      <a:pt x="167" y="120"/>
                    </a:lnTo>
                    <a:lnTo>
                      <a:pt x="167" y="128"/>
                    </a:lnTo>
                    <a:lnTo>
                      <a:pt x="163" y="126"/>
                    </a:lnTo>
                    <a:lnTo>
                      <a:pt x="160" y="123"/>
                    </a:lnTo>
                    <a:lnTo>
                      <a:pt x="147" y="123"/>
                    </a:lnTo>
                    <a:lnTo>
                      <a:pt x="144" y="120"/>
                    </a:lnTo>
                    <a:lnTo>
                      <a:pt x="138" y="120"/>
                    </a:lnTo>
                    <a:lnTo>
                      <a:pt x="125" y="111"/>
                    </a:lnTo>
                    <a:lnTo>
                      <a:pt x="122" y="117"/>
                    </a:lnTo>
                    <a:lnTo>
                      <a:pt x="120" y="126"/>
                    </a:lnTo>
                    <a:lnTo>
                      <a:pt x="117" y="129"/>
                    </a:lnTo>
                    <a:lnTo>
                      <a:pt x="110" y="128"/>
                    </a:lnTo>
                    <a:lnTo>
                      <a:pt x="105" y="126"/>
                    </a:lnTo>
                    <a:lnTo>
                      <a:pt x="94" y="126"/>
                    </a:lnTo>
                    <a:lnTo>
                      <a:pt x="91" y="120"/>
                    </a:lnTo>
                    <a:lnTo>
                      <a:pt x="88" y="128"/>
                    </a:lnTo>
                    <a:lnTo>
                      <a:pt x="85" y="128"/>
                    </a:lnTo>
                    <a:lnTo>
                      <a:pt x="84" y="138"/>
                    </a:lnTo>
                    <a:lnTo>
                      <a:pt x="75" y="149"/>
                    </a:lnTo>
                    <a:lnTo>
                      <a:pt x="67" y="154"/>
                    </a:lnTo>
                    <a:lnTo>
                      <a:pt x="69" y="160"/>
                    </a:lnTo>
                    <a:lnTo>
                      <a:pt x="73" y="163"/>
                    </a:lnTo>
                    <a:lnTo>
                      <a:pt x="70" y="169"/>
                    </a:lnTo>
                    <a:lnTo>
                      <a:pt x="64" y="169"/>
                    </a:lnTo>
                    <a:lnTo>
                      <a:pt x="59" y="166"/>
                    </a:lnTo>
                    <a:lnTo>
                      <a:pt x="53" y="166"/>
                    </a:lnTo>
                    <a:lnTo>
                      <a:pt x="44" y="164"/>
                    </a:lnTo>
                    <a:lnTo>
                      <a:pt x="40" y="163"/>
                    </a:lnTo>
                    <a:lnTo>
                      <a:pt x="31" y="160"/>
                    </a:lnTo>
                    <a:lnTo>
                      <a:pt x="31" y="154"/>
                    </a:lnTo>
                    <a:lnTo>
                      <a:pt x="21" y="154"/>
                    </a:lnTo>
                    <a:lnTo>
                      <a:pt x="21" y="141"/>
                    </a:lnTo>
                    <a:lnTo>
                      <a:pt x="17" y="128"/>
                    </a:lnTo>
                    <a:lnTo>
                      <a:pt x="21" y="126"/>
                    </a:lnTo>
                    <a:lnTo>
                      <a:pt x="25" y="120"/>
                    </a:lnTo>
                    <a:lnTo>
                      <a:pt x="28" y="117"/>
                    </a:lnTo>
                    <a:lnTo>
                      <a:pt x="20" y="116"/>
                    </a:lnTo>
                    <a:lnTo>
                      <a:pt x="11" y="111"/>
                    </a:lnTo>
                    <a:lnTo>
                      <a:pt x="6" y="111"/>
                    </a:lnTo>
                    <a:lnTo>
                      <a:pt x="12" y="99"/>
                    </a:lnTo>
                    <a:lnTo>
                      <a:pt x="12" y="90"/>
                    </a:lnTo>
                    <a:lnTo>
                      <a:pt x="15" y="85"/>
                    </a:lnTo>
                    <a:lnTo>
                      <a:pt x="11" y="81"/>
                    </a:lnTo>
                    <a:lnTo>
                      <a:pt x="12" y="75"/>
                    </a:lnTo>
                    <a:lnTo>
                      <a:pt x="9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7" name="Freeform 2394">
                <a:extLst>
                  <a:ext uri="{FF2B5EF4-FFF2-40B4-BE49-F238E27FC236}">
                    <a16:creationId xmlns:a16="http://schemas.microsoft.com/office/drawing/2014/main" id="{95EB8326-F779-759D-13E4-6BA91315A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709"/>
                <a:ext cx="20" cy="21"/>
              </a:xfrm>
              <a:custGeom>
                <a:avLst/>
                <a:gdLst>
                  <a:gd name="T0" fmla="*/ 12 w 41"/>
                  <a:gd name="T1" fmla="*/ 8 h 43"/>
                  <a:gd name="T2" fmla="*/ 3 w 41"/>
                  <a:gd name="T3" fmla="*/ 12 h 43"/>
                  <a:gd name="T4" fmla="*/ 2 w 41"/>
                  <a:gd name="T5" fmla="*/ 15 h 43"/>
                  <a:gd name="T6" fmla="*/ 0 w 41"/>
                  <a:gd name="T7" fmla="*/ 26 h 43"/>
                  <a:gd name="T8" fmla="*/ 6 w 41"/>
                  <a:gd name="T9" fmla="*/ 35 h 43"/>
                  <a:gd name="T10" fmla="*/ 11 w 41"/>
                  <a:gd name="T11" fmla="*/ 43 h 43"/>
                  <a:gd name="T12" fmla="*/ 24 w 41"/>
                  <a:gd name="T13" fmla="*/ 43 h 43"/>
                  <a:gd name="T14" fmla="*/ 24 w 41"/>
                  <a:gd name="T15" fmla="*/ 38 h 43"/>
                  <a:gd name="T16" fmla="*/ 30 w 41"/>
                  <a:gd name="T17" fmla="*/ 37 h 43"/>
                  <a:gd name="T18" fmla="*/ 35 w 41"/>
                  <a:gd name="T19" fmla="*/ 33 h 43"/>
                  <a:gd name="T20" fmla="*/ 38 w 41"/>
                  <a:gd name="T21" fmla="*/ 37 h 43"/>
                  <a:gd name="T22" fmla="*/ 41 w 41"/>
                  <a:gd name="T23" fmla="*/ 27 h 43"/>
                  <a:gd name="T24" fmla="*/ 30 w 41"/>
                  <a:gd name="T25" fmla="*/ 9 h 43"/>
                  <a:gd name="T26" fmla="*/ 24 w 41"/>
                  <a:gd name="T27" fmla="*/ 0 h 43"/>
                  <a:gd name="T28" fmla="*/ 21 w 41"/>
                  <a:gd name="T29" fmla="*/ 5 h 43"/>
                  <a:gd name="T30" fmla="*/ 17 w 41"/>
                  <a:gd name="T31" fmla="*/ 2 h 43"/>
                  <a:gd name="T32" fmla="*/ 12 w 41"/>
                  <a:gd name="T33" fmla="*/ 8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3">
                    <a:moveTo>
                      <a:pt x="12" y="8"/>
                    </a:moveTo>
                    <a:lnTo>
                      <a:pt x="3" y="12"/>
                    </a:lnTo>
                    <a:lnTo>
                      <a:pt x="2" y="15"/>
                    </a:lnTo>
                    <a:lnTo>
                      <a:pt x="0" y="26"/>
                    </a:lnTo>
                    <a:lnTo>
                      <a:pt x="6" y="35"/>
                    </a:lnTo>
                    <a:lnTo>
                      <a:pt x="11" y="43"/>
                    </a:lnTo>
                    <a:lnTo>
                      <a:pt x="24" y="43"/>
                    </a:lnTo>
                    <a:lnTo>
                      <a:pt x="24" y="38"/>
                    </a:lnTo>
                    <a:lnTo>
                      <a:pt x="30" y="37"/>
                    </a:lnTo>
                    <a:lnTo>
                      <a:pt x="35" y="33"/>
                    </a:lnTo>
                    <a:lnTo>
                      <a:pt x="38" y="37"/>
                    </a:lnTo>
                    <a:lnTo>
                      <a:pt x="41" y="27"/>
                    </a:lnTo>
                    <a:lnTo>
                      <a:pt x="30" y="9"/>
                    </a:lnTo>
                    <a:lnTo>
                      <a:pt x="24" y="0"/>
                    </a:lnTo>
                    <a:lnTo>
                      <a:pt x="21" y="5"/>
                    </a:lnTo>
                    <a:lnTo>
                      <a:pt x="17" y="2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8" name="Freeform 2395">
                <a:extLst>
                  <a:ext uri="{FF2B5EF4-FFF2-40B4-BE49-F238E27FC236}">
                    <a16:creationId xmlns:a16="http://schemas.microsoft.com/office/drawing/2014/main" id="{F0BD3598-C2F8-1C92-08F2-1250D28AE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709"/>
                <a:ext cx="20" cy="21"/>
              </a:xfrm>
              <a:custGeom>
                <a:avLst/>
                <a:gdLst>
                  <a:gd name="T0" fmla="*/ 12 w 41"/>
                  <a:gd name="T1" fmla="*/ 8 h 43"/>
                  <a:gd name="T2" fmla="*/ 17 w 41"/>
                  <a:gd name="T3" fmla="*/ 2 h 43"/>
                  <a:gd name="T4" fmla="*/ 21 w 41"/>
                  <a:gd name="T5" fmla="*/ 5 h 43"/>
                  <a:gd name="T6" fmla="*/ 24 w 41"/>
                  <a:gd name="T7" fmla="*/ 0 h 43"/>
                  <a:gd name="T8" fmla="*/ 30 w 41"/>
                  <a:gd name="T9" fmla="*/ 9 h 43"/>
                  <a:gd name="T10" fmla="*/ 41 w 41"/>
                  <a:gd name="T11" fmla="*/ 27 h 43"/>
                  <a:gd name="T12" fmla="*/ 38 w 41"/>
                  <a:gd name="T13" fmla="*/ 37 h 43"/>
                  <a:gd name="T14" fmla="*/ 35 w 41"/>
                  <a:gd name="T15" fmla="*/ 33 h 43"/>
                  <a:gd name="T16" fmla="*/ 30 w 41"/>
                  <a:gd name="T17" fmla="*/ 37 h 43"/>
                  <a:gd name="T18" fmla="*/ 24 w 41"/>
                  <a:gd name="T19" fmla="*/ 38 h 43"/>
                  <a:gd name="T20" fmla="*/ 24 w 41"/>
                  <a:gd name="T21" fmla="*/ 43 h 43"/>
                  <a:gd name="T22" fmla="*/ 11 w 41"/>
                  <a:gd name="T23" fmla="*/ 43 h 43"/>
                  <a:gd name="T24" fmla="*/ 6 w 41"/>
                  <a:gd name="T25" fmla="*/ 35 h 43"/>
                  <a:gd name="T26" fmla="*/ 0 w 41"/>
                  <a:gd name="T27" fmla="*/ 26 h 43"/>
                  <a:gd name="T28" fmla="*/ 2 w 41"/>
                  <a:gd name="T29" fmla="*/ 15 h 43"/>
                  <a:gd name="T30" fmla="*/ 3 w 41"/>
                  <a:gd name="T31" fmla="*/ 12 h 43"/>
                  <a:gd name="T32" fmla="*/ 12 w 41"/>
                  <a:gd name="T33" fmla="*/ 8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3">
                    <a:moveTo>
                      <a:pt x="12" y="8"/>
                    </a:moveTo>
                    <a:lnTo>
                      <a:pt x="17" y="2"/>
                    </a:lnTo>
                    <a:lnTo>
                      <a:pt x="21" y="5"/>
                    </a:lnTo>
                    <a:lnTo>
                      <a:pt x="24" y="0"/>
                    </a:lnTo>
                    <a:lnTo>
                      <a:pt x="30" y="9"/>
                    </a:lnTo>
                    <a:lnTo>
                      <a:pt x="41" y="27"/>
                    </a:lnTo>
                    <a:lnTo>
                      <a:pt x="38" y="37"/>
                    </a:lnTo>
                    <a:lnTo>
                      <a:pt x="35" y="33"/>
                    </a:lnTo>
                    <a:lnTo>
                      <a:pt x="30" y="37"/>
                    </a:lnTo>
                    <a:lnTo>
                      <a:pt x="24" y="38"/>
                    </a:lnTo>
                    <a:lnTo>
                      <a:pt x="24" y="43"/>
                    </a:lnTo>
                    <a:lnTo>
                      <a:pt x="11" y="43"/>
                    </a:lnTo>
                    <a:lnTo>
                      <a:pt x="6" y="35"/>
                    </a:lnTo>
                    <a:lnTo>
                      <a:pt x="0" y="26"/>
                    </a:lnTo>
                    <a:lnTo>
                      <a:pt x="2" y="15"/>
                    </a:lnTo>
                    <a:lnTo>
                      <a:pt x="3" y="12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9" name="Freeform 2396">
                <a:extLst>
                  <a:ext uri="{FF2B5EF4-FFF2-40B4-BE49-F238E27FC236}">
                    <a16:creationId xmlns:a16="http://schemas.microsoft.com/office/drawing/2014/main" id="{D1824474-9099-E936-8BC4-B7C21612F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709"/>
                <a:ext cx="20" cy="21"/>
              </a:xfrm>
              <a:custGeom>
                <a:avLst/>
                <a:gdLst>
                  <a:gd name="T0" fmla="*/ 12 w 41"/>
                  <a:gd name="T1" fmla="*/ 8 h 43"/>
                  <a:gd name="T2" fmla="*/ 17 w 41"/>
                  <a:gd name="T3" fmla="*/ 2 h 43"/>
                  <a:gd name="T4" fmla="*/ 21 w 41"/>
                  <a:gd name="T5" fmla="*/ 5 h 43"/>
                  <a:gd name="T6" fmla="*/ 24 w 41"/>
                  <a:gd name="T7" fmla="*/ 0 h 43"/>
                  <a:gd name="T8" fmla="*/ 30 w 41"/>
                  <a:gd name="T9" fmla="*/ 9 h 43"/>
                  <a:gd name="T10" fmla="*/ 41 w 41"/>
                  <a:gd name="T11" fmla="*/ 27 h 43"/>
                  <a:gd name="T12" fmla="*/ 38 w 41"/>
                  <a:gd name="T13" fmla="*/ 37 h 43"/>
                  <a:gd name="T14" fmla="*/ 35 w 41"/>
                  <a:gd name="T15" fmla="*/ 33 h 43"/>
                  <a:gd name="T16" fmla="*/ 30 w 41"/>
                  <a:gd name="T17" fmla="*/ 37 h 43"/>
                  <a:gd name="T18" fmla="*/ 24 w 41"/>
                  <a:gd name="T19" fmla="*/ 38 h 43"/>
                  <a:gd name="T20" fmla="*/ 24 w 41"/>
                  <a:gd name="T21" fmla="*/ 43 h 43"/>
                  <a:gd name="T22" fmla="*/ 11 w 41"/>
                  <a:gd name="T23" fmla="*/ 43 h 43"/>
                  <a:gd name="T24" fmla="*/ 6 w 41"/>
                  <a:gd name="T25" fmla="*/ 35 h 43"/>
                  <a:gd name="T26" fmla="*/ 0 w 41"/>
                  <a:gd name="T27" fmla="*/ 26 h 43"/>
                  <a:gd name="T28" fmla="*/ 2 w 41"/>
                  <a:gd name="T29" fmla="*/ 15 h 43"/>
                  <a:gd name="T30" fmla="*/ 3 w 41"/>
                  <a:gd name="T31" fmla="*/ 12 h 43"/>
                  <a:gd name="T32" fmla="*/ 12 w 41"/>
                  <a:gd name="T33" fmla="*/ 8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3">
                    <a:moveTo>
                      <a:pt x="12" y="8"/>
                    </a:moveTo>
                    <a:lnTo>
                      <a:pt x="17" y="2"/>
                    </a:lnTo>
                    <a:lnTo>
                      <a:pt x="21" y="5"/>
                    </a:lnTo>
                    <a:lnTo>
                      <a:pt x="24" y="0"/>
                    </a:lnTo>
                    <a:lnTo>
                      <a:pt x="30" y="9"/>
                    </a:lnTo>
                    <a:lnTo>
                      <a:pt x="41" y="27"/>
                    </a:lnTo>
                    <a:lnTo>
                      <a:pt x="38" y="37"/>
                    </a:lnTo>
                    <a:lnTo>
                      <a:pt x="35" y="33"/>
                    </a:lnTo>
                    <a:lnTo>
                      <a:pt x="30" y="37"/>
                    </a:lnTo>
                    <a:lnTo>
                      <a:pt x="24" y="38"/>
                    </a:lnTo>
                    <a:lnTo>
                      <a:pt x="24" y="43"/>
                    </a:lnTo>
                    <a:lnTo>
                      <a:pt x="11" y="43"/>
                    </a:lnTo>
                    <a:lnTo>
                      <a:pt x="6" y="35"/>
                    </a:lnTo>
                    <a:lnTo>
                      <a:pt x="0" y="26"/>
                    </a:lnTo>
                    <a:lnTo>
                      <a:pt x="2" y="15"/>
                    </a:lnTo>
                    <a:lnTo>
                      <a:pt x="3" y="12"/>
                    </a:lnTo>
                    <a:lnTo>
                      <a:pt x="12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0" name="Freeform 2397">
                <a:extLst>
                  <a:ext uri="{FF2B5EF4-FFF2-40B4-BE49-F238E27FC236}">
                    <a16:creationId xmlns:a16="http://schemas.microsoft.com/office/drawing/2014/main" id="{C96FA209-AA96-537F-7A32-91A79DBDF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33"/>
                <a:ext cx="104" cy="79"/>
              </a:xfrm>
              <a:custGeom>
                <a:avLst/>
                <a:gdLst>
                  <a:gd name="T0" fmla="*/ 59 w 209"/>
                  <a:gd name="T1" fmla="*/ 18 h 158"/>
                  <a:gd name="T2" fmla="*/ 46 w 209"/>
                  <a:gd name="T3" fmla="*/ 17 h 158"/>
                  <a:gd name="T4" fmla="*/ 32 w 209"/>
                  <a:gd name="T5" fmla="*/ 12 h 158"/>
                  <a:gd name="T6" fmla="*/ 21 w 209"/>
                  <a:gd name="T7" fmla="*/ 17 h 158"/>
                  <a:gd name="T8" fmla="*/ 9 w 209"/>
                  <a:gd name="T9" fmla="*/ 26 h 158"/>
                  <a:gd name="T10" fmla="*/ 9 w 209"/>
                  <a:gd name="T11" fmla="*/ 37 h 158"/>
                  <a:gd name="T12" fmla="*/ 3 w 209"/>
                  <a:gd name="T13" fmla="*/ 44 h 158"/>
                  <a:gd name="T14" fmla="*/ 3 w 209"/>
                  <a:gd name="T15" fmla="*/ 53 h 158"/>
                  <a:gd name="T16" fmla="*/ 12 w 209"/>
                  <a:gd name="T17" fmla="*/ 56 h 158"/>
                  <a:gd name="T18" fmla="*/ 17 w 209"/>
                  <a:gd name="T19" fmla="*/ 67 h 158"/>
                  <a:gd name="T20" fmla="*/ 14 w 209"/>
                  <a:gd name="T21" fmla="*/ 81 h 158"/>
                  <a:gd name="T22" fmla="*/ 26 w 209"/>
                  <a:gd name="T23" fmla="*/ 85 h 158"/>
                  <a:gd name="T24" fmla="*/ 32 w 209"/>
                  <a:gd name="T25" fmla="*/ 94 h 158"/>
                  <a:gd name="T26" fmla="*/ 23 w 209"/>
                  <a:gd name="T27" fmla="*/ 102 h 158"/>
                  <a:gd name="T28" fmla="*/ 30 w 209"/>
                  <a:gd name="T29" fmla="*/ 126 h 158"/>
                  <a:gd name="T30" fmla="*/ 44 w 209"/>
                  <a:gd name="T31" fmla="*/ 146 h 158"/>
                  <a:gd name="T32" fmla="*/ 52 w 209"/>
                  <a:gd name="T33" fmla="*/ 144 h 158"/>
                  <a:gd name="T34" fmla="*/ 67 w 209"/>
                  <a:gd name="T35" fmla="*/ 134 h 158"/>
                  <a:gd name="T36" fmla="*/ 85 w 209"/>
                  <a:gd name="T37" fmla="*/ 131 h 158"/>
                  <a:gd name="T38" fmla="*/ 94 w 209"/>
                  <a:gd name="T39" fmla="*/ 132 h 158"/>
                  <a:gd name="T40" fmla="*/ 103 w 209"/>
                  <a:gd name="T41" fmla="*/ 143 h 158"/>
                  <a:gd name="T42" fmla="*/ 109 w 209"/>
                  <a:gd name="T43" fmla="*/ 154 h 158"/>
                  <a:gd name="T44" fmla="*/ 121 w 209"/>
                  <a:gd name="T45" fmla="*/ 158 h 158"/>
                  <a:gd name="T46" fmla="*/ 126 w 209"/>
                  <a:gd name="T47" fmla="*/ 149 h 158"/>
                  <a:gd name="T48" fmla="*/ 124 w 209"/>
                  <a:gd name="T49" fmla="*/ 129 h 158"/>
                  <a:gd name="T50" fmla="*/ 138 w 209"/>
                  <a:gd name="T51" fmla="*/ 131 h 158"/>
                  <a:gd name="T52" fmla="*/ 146 w 209"/>
                  <a:gd name="T53" fmla="*/ 128 h 158"/>
                  <a:gd name="T54" fmla="*/ 152 w 209"/>
                  <a:gd name="T55" fmla="*/ 132 h 158"/>
                  <a:gd name="T56" fmla="*/ 155 w 209"/>
                  <a:gd name="T57" fmla="*/ 117 h 158"/>
                  <a:gd name="T58" fmla="*/ 165 w 209"/>
                  <a:gd name="T59" fmla="*/ 114 h 158"/>
                  <a:gd name="T60" fmla="*/ 178 w 209"/>
                  <a:gd name="T61" fmla="*/ 113 h 158"/>
                  <a:gd name="T62" fmla="*/ 194 w 209"/>
                  <a:gd name="T63" fmla="*/ 114 h 158"/>
                  <a:gd name="T64" fmla="*/ 206 w 209"/>
                  <a:gd name="T65" fmla="*/ 102 h 158"/>
                  <a:gd name="T66" fmla="*/ 209 w 209"/>
                  <a:gd name="T67" fmla="*/ 88 h 158"/>
                  <a:gd name="T68" fmla="*/ 206 w 209"/>
                  <a:gd name="T69" fmla="*/ 78 h 158"/>
                  <a:gd name="T70" fmla="*/ 197 w 209"/>
                  <a:gd name="T71" fmla="*/ 62 h 158"/>
                  <a:gd name="T72" fmla="*/ 194 w 209"/>
                  <a:gd name="T73" fmla="*/ 50 h 158"/>
                  <a:gd name="T74" fmla="*/ 196 w 209"/>
                  <a:gd name="T75" fmla="*/ 41 h 158"/>
                  <a:gd name="T76" fmla="*/ 199 w 209"/>
                  <a:gd name="T77" fmla="*/ 34 h 158"/>
                  <a:gd name="T78" fmla="*/ 202 w 209"/>
                  <a:gd name="T79" fmla="*/ 2 h 158"/>
                  <a:gd name="T80" fmla="*/ 185 w 209"/>
                  <a:gd name="T81" fmla="*/ 6 h 158"/>
                  <a:gd name="T82" fmla="*/ 162 w 209"/>
                  <a:gd name="T83" fmla="*/ 8 h 158"/>
                  <a:gd name="T84" fmla="*/ 159 w 209"/>
                  <a:gd name="T85" fmla="*/ 18 h 158"/>
                  <a:gd name="T86" fmla="*/ 141 w 209"/>
                  <a:gd name="T87" fmla="*/ 26 h 158"/>
                  <a:gd name="T88" fmla="*/ 143 w 209"/>
                  <a:gd name="T89" fmla="*/ 44 h 158"/>
                  <a:gd name="T90" fmla="*/ 137 w 209"/>
                  <a:gd name="T91" fmla="*/ 56 h 158"/>
                  <a:gd name="T92" fmla="*/ 126 w 209"/>
                  <a:gd name="T93" fmla="*/ 65 h 158"/>
                  <a:gd name="T94" fmla="*/ 112 w 209"/>
                  <a:gd name="T95" fmla="*/ 58 h 158"/>
                  <a:gd name="T96" fmla="*/ 100 w 209"/>
                  <a:gd name="T97" fmla="*/ 44 h 158"/>
                  <a:gd name="T98" fmla="*/ 79 w 209"/>
                  <a:gd name="T99" fmla="*/ 27 h 158"/>
                  <a:gd name="T100" fmla="*/ 73 w 209"/>
                  <a:gd name="T101" fmla="*/ 2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9" h="158">
                    <a:moveTo>
                      <a:pt x="61" y="29"/>
                    </a:moveTo>
                    <a:lnTo>
                      <a:pt x="59" y="18"/>
                    </a:lnTo>
                    <a:lnTo>
                      <a:pt x="52" y="9"/>
                    </a:lnTo>
                    <a:lnTo>
                      <a:pt x="46" y="17"/>
                    </a:lnTo>
                    <a:lnTo>
                      <a:pt x="38" y="12"/>
                    </a:lnTo>
                    <a:lnTo>
                      <a:pt x="32" y="12"/>
                    </a:lnTo>
                    <a:lnTo>
                      <a:pt x="29" y="17"/>
                    </a:lnTo>
                    <a:lnTo>
                      <a:pt x="21" y="17"/>
                    </a:lnTo>
                    <a:lnTo>
                      <a:pt x="14" y="23"/>
                    </a:lnTo>
                    <a:lnTo>
                      <a:pt x="9" y="26"/>
                    </a:lnTo>
                    <a:lnTo>
                      <a:pt x="8" y="32"/>
                    </a:lnTo>
                    <a:lnTo>
                      <a:pt x="9" y="37"/>
                    </a:lnTo>
                    <a:lnTo>
                      <a:pt x="6" y="44"/>
                    </a:lnTo>
                    <a:lnTo>
                      <a:pt x="3" y="44"/>
                    </a:lnTo>
                    <a:lnTo>
                      <a:pt x="0" y="50"/>
                    </a:lnTo>
                    <a:lnTo>
                      <a:pt x="3" y="53"/>
                    </a:lnTo>
                    <a:lnTo>
                      <a:pt x="8" y="53"/>
                    </a:lnTo>
                    <a:lnTo>
                      <a:pt x="12" y="56"/>
                    </a:lnTo>
                    <a:lnTo>
                      <a:pt x="14" y="59"/>
                    </a:lnTo>
                    <a:lnTo>
                      <a:pt x="17" y="67"/>
                    </a:lnTo>
                    <a:lnTo>
                      <a:pt x="18" y="78"/>
                    </a:lnTo>
                    <a:lnTo>
                      <a:pt x="14" y="81"/>
                    </a:lnTo>
                    <a:lnTo>
                      <a:pt x="18" y="81"/>
                    </a:lnTo>
                    <a:lnTo>
                      <a:pt x="26" y="85"/>
                    </a:lnTo>
                    <a:lnTo>
                      <a:pt x="24" y="91"/>
                    </a:lnTo>
                    <a:lnTo>
                      <a:pt x="32" y="94"/>
                    </a:lnTo>
                    <a:lnTo>
                      <a:pt x="29" y="99"/>
                    </a:lnTo>
                    <a:lnTo>
                      <a:pt x="23" y="102"/>
                    </a:lnTo>
                    <a:lnTo>
                      <a:pt x="29" y="113"/>
                    </a:lnTo>
                    <a:lnTo>
                      <a:pt x="30" y="126"/>
                    </a:lnTo>
                    <a:lnTo>
                      <a:pt x="27" y="135"/>
                    </a:lnTo>
                    <a:lnTo>
                      <a:pt x="44" y="146"/>
                    </a:lnTo>
                    <a:lnTo>
                      <a:pt x="49" y="141"/>
                    </a:lnTo>
                    <a:lnTo>
                      <a:pt x="52" y="144"/>
                    </a:lnTo>
                    <a:lnTo>
                      <a:pt x="61" y="140"/>
                    </a:lnTo>
                    <a:lnTo>
                      <a:pt x="67" y="134"/>
                    </a:lnTo>
                    <a:lnTo>
                      <a:pt x="82" y="132"/>
                    </a:lnTo>
                    <a:lnTo>
                      <a:pt x="85" y="131"/>
                    </a:lnTo>
                    <a:lnTo>
                      <a:pt x="93" y="135"/>
                    </a:lnTo>
                    <a:lnTo>
                      <a:pt x="94" y="132"/>
                    </a:lnTo>
                    <a:lnTo>
                      <a:pt x="99" y="135"/>
                    </a:lnTo>
                    <a:lnTo>
                      <a:pt x="103" y="143"/>
                    </a:lnTo>
                    <a:lnTo>
                      <a:pt x="105" y="151"/>
                    </a:lnTo>
                    <a:lnTo>
                      <a:pt x="109" y="154"/>
                    </a:lnTo>
                    <a:lnTo>
                      <a:pt x="118" y="155"/>
                    </a:lnTo>
                    <a:lnTo>
                      <a:pt x="121" y="158"/>
                    </a:lnTo>
                    <a:lnTo>
                      <a:pt x="127" y="158"/>
                    </a:lnTo>
                    <a:lnTo>
                      <a:pt x="126" y="149"/>
                    </a:lnTo>
                    <a:lnTo>
                      <a:pt x="121" y="143"/>
                    </a:lnTo>
                    <a:lnTo>
                      <a:pt x="124" y="129"/>
                    </a:lnTo>
                    <a:lnTo>
                      <a:pt x="131" y="125"/>
                    </a:lnTo>
                    <a:lnTo>
                      <a:pt x="138" y="131"/>
                    </a:lnTo>
                    <a:lnTo>
                      <a:pt x="141" y="126"/>
                    </a:lnTo>
                    <a:lnTo>
                      <a:pt x="146" y="128"/>
                    </a:lnTo>
                    <a:lnTo>
                      <a:pt x="149" y="134"/>
                    </a:lnTo>
                    <a:lnTo>
                      <a:pt x="152" y="132"/>
                    </a:lnTo>
                    <a:lnTo>
                      <a:pt x="155" y="122"/>
                    </a:lnTo>
                    <a:lnTo>
                      <a:pt x="155" y="117"/>
                    </a:lnTo>
                    <a:lnTo>
                      <a:pt x="159" y="117"/>
                    </a:lnTo>
                    <a:lnTo>
                      <a:pt x="165" y="114"/>
                    </a:lnTo>
                    <a:lnTo>
                      <a:pt x="173" y="116"/>
                    </a:lnTo>
                    <a:lnTo>
                      <a:pt x="178" y="113"/>
                    </a:lnTo>
                    <a:lnTo>
                      <a:pt x="184" y="109"/>
                    </a:lnTo>
                    <a:lnTo>
                      <a:pt x="194" y="114"/>
                    </a:lnTo>
                    <a:lnTo>
                      <a:pt x="200" y="114"/>
                    </a:lnTo>
                    <a:lnTo>
                      <a:pt x="206" y="102"/>
                    </a:lnTo>
                    <a:lnTo>
                      <a:pt x="206" y="93"/>
                    </a:lnTo>
                    <a:lnTo>
                      <a:pt x="209" y="88"/>
                    </a:lnTo>
                    <a:lnTo>
                      <a:pt x="205" y="84"/>
                    </a:lnTo>
                    <a:lnTo>
                      <a:pt x="206" y="78"/>
                    </a:lnTo>
                    <a:lnTo>
                      <a:pt x="203" y="70"/>
                    </a:lnTo>
                    <a:lnTo>
                      <a:pt x="197" y="62"/>
                    </a:lnTo>
                    <a:lnTo>
                      <a:pt x="197" y="53"/>
                    </a:lnTo>
                    <a:lnTo>
                      <a:pt x="194" y="50"/>
                    </a:lnTo>
                    <a:lnTo>
                      <a:pt x="194" y="46"/>
                    </a:lnTo>
                    <a:lnTo>
                      <a:pt x="196" y="41"/>
                    </a:lnTo>
                    <a:lnTo>
                      <a:pt x="200" y="41"/>
                    </a:lnTo>
                    <a:lnTo>
                      <a:pt x="199" y="34"/>
                    </a:lnTo>
                    <a:lnTo>
                      <a:pt x="206" y="11"/>
                    </a:lnTo>
                    <a:lnTo>
                      <a:pt x="202" y="2"/>
                    </a:lnTo>
                    <a:lnTo>
                      <a:pt x="197" y="0"/>
                    </a:lnTo>
                    <a:lnTo>
                      <a:pt x="185" y="6"/>
                    </a:lnTo>
                    <a:lnTo>
                      <a:pt x="173" y="6"/>
                    </a:lnTo>
                    <a:lnTo>
                      <a:pt x="162" y="8"/>
                    </a:lnTo>
                    <a:lnTo>
                      <a:pt x="165" y="11"/>
                    </a:lnTo>
                    <a:lnTo>
                      <a:pt x="159" y="18"/>
                    </a:lnTo>
                    <a:lnTo>
                      <a:pt x="150" y="26"/>
                    </a:lnTo>
                    <a:lnTo>
                      <a:pt x="141" y="26"/>
                    </a:lnTo>
                    <a:lnTo>
                      <a:pt x="143" y="30"/>
                    </a:lnTo>
                    <a:lnTo>
                      <a:pt x="143" y="44"/>
                    </a:lnTo>
                    <a:lnTo>
                      <a:pt x="138" y="50"/>
                    </a:lnTo>
                    <a:lnTo>
                      <a:pt x="137" y="56"/>
                    </a:lnTo>
                    <a:lnTo>
                      <a:pt x="129" y="61"/>
                    </a:lnTo>
                    <a:lnTo>
                      <a:pt x="126" y="65"/>
                    </a:lnTo>
                    <a:lnTo>
                      <a:pt x="121" y="64"/>
                    </a:lnTo>
                    <a:lnTo>
                      <a:pt x="112" y="58"/>
                    </a:lnTo>
                    <a:lnTo>
                      <a:pt x="102" y="47"/>
                    </a:lnTo>
                    <a:lnTo>
                      <a:pt x="100" y="44"/>
                    </a:lnTo>
                    <a:lnTo>
                      <a:pt x="85" y="38"/>
                    </a:lnTo>
                    <a:lnTo>
                      <a:pt x="79" y="27"/>
                    </a:lnTo>
                    <a:lnTo>
                      <a:pt x="79" y="24"/>
                    </a:lnTo>
                    <a:lnTo>
                      <a:pt x="73" y="29"/>
                    </a:lnTo>
                    <a:lnTo>
                      <a:pt x="61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1" name="Freeform 2398">
                <a:extLst>
                  <a:ext uri="{FF2B5EF4-FFF2-40B4-BE49-F238E27FC236}">
                    <a16:creationId xmlns:a16="http://schemas.microsoft.com/office/drawing/2014/main" id="{5047C4AB-2A7B-A535-5B76-9819EF523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33"/>
                <a:ext cx="104" cy="79"/>
              </a:xfrm>
              <a:custGeom>
                <a:avLst/>
                <a:gdLst>
                  <a:gd name="T0" fmla="*/ 73 w 209"/>
                  <a:gd name="T1" fmla="*/ 29 h 158"/>
                  <a:gd name="T2" fmla="*/ 79 w 209"/>
                  <a:gd name="T3" fmla="*/ 27 h 158"/>
                  <a:gd name="T4" fmla="*/ 100 w 209"/>
                  <a:gd name="T5" fmla="*/ 44 h 158"/>
                  <a:gd name="T6" fmla="*/ 112 w 209"/>
                  <a:gd name="T7" fmla="*/ 58 h 158"/>
                  <a:gd name="T8" fmla="*/ 126 w 209"/>
                  <a:gd name="T9" fmla="*/ 65 h 158"/>
                  <a:gd name="T10" fmla="*/ 137 w 209"/>
                  <a:gd name="T11" fmla="*/ 56 h 158"/>
                  <a:gd name="T12" fmla="*/ 143 w 209"/>
                  <a:gd name="T13" fmla="*/ 44 h 158"/>
                  <a:gd name="T14" fmla="*/ 141 w 209"/>
                  <a:gd name="T15" fmla="*/ 26 h 158"/>
                  <a:gd name="T16" fmla="*/ 159 w 209"/>
                  <a:gd name="T17" fmla="*/ 18 h 158"/>
                  <a:gd name="T18" fmla="*/ 162 w 209"/>
                  <a:gd name="T19" fmla="*/ 8 h 158"/>
                  <a:gd name="T20" fmla="*/ 185 w 209"/>
                  <a:gd name="T21" fmla="*/ 6 h 158"/>
                  <a:gd name="T22" fmla="*/ 202 w 209"/>
                  <a:gd name="T23" fmla="*/ 2 h 158"/>
                  <a:gd name="T24" fmla="*/ 199 w 209"/>
                  <a:gd name="T25" fmla="*/ 34 h 158"/>
                  <a:gd name="T26" fmla="*/ 196 w 209"/>
                  <a:gd name="T27" fmla="*/ 41 h 158"/>
                  <a:gd name="T28" fmla="*/ 194 w 209"/>
                  <a:gd name="T29" fmla="*/ 50 h 158"/>
                  <a:gd name="T30" fmla="*/ 197 w 209"/>
                  <a:gd name="T31" fmla="*/ 62 h 158"/>
                  <a:gd name="T32" fmla="*/ 206 w 209"/>
                  <a:gd name="T33" fmla="*/ 78 h 158"/>
                  <a:gd name="T34" fmla="*/ 209 w 209"/>
                  <a:gd name="T35" fmla="*/ 88 h 158"/>
                  <a:gd name="T36" fmla="*/ 206 w 209"/>
                  <a:gd name="T37" fmla="*/ 102 h 158"/>
                  <a:gd name="T38" fmla="*/ 194 w 209"/>
                  <a:gd name="T39" fmla="*/ 114 h 158"/>
                  <a:gd name="T40" fmla="*/ 178 w 209"/>
                  <a:gd name="T41" fmla="*/ 113 h 158"/>
                  <a:gd name="T42" fmla="*/ 165 w 209"/>
                  <a:gd name="T43" fmla="*/ 114 h 158"/>
                  <a:gd name="T44" fmla="*/ 155 w 209"/>
                  <a:gd name="T45" fmla="*/ 117 h 158"/>
                  <a:gd name="T46" fmla="*/ 152 w 209"/>
                  <a:gd name="T47" fmla="*/ 132 h 158"/>
                  <a:gd name="T48" fmla="*/ 146 w 209"/>
                  <a:gd name="T49" fmla="*/ 128 h 158"/>
                  <a:gd name="T50" fmla="*/ 138 w 209"/>
                  <a:gd name="T51" fmla="*/ 131 h 158"/>
                  <a:gd name="T52" fmla="*/ 124 w 209"/>
                  <a:gd name="T53" fmla="*/ 129 h 158"/>
                  <a:gd name="T54" fmla="*/ 126 w 209"/>
                  <a:gd name="T55" fmla="*/ 149 h 158"/>
                  <a:gd name="T56" fmla="*/ 121 w 209"/>
                  <a:gd name="T57" fmla="*/ 158 h 158"/>
                  <a:gd name="T58" fmla="*/ 109 w 209"/>
                  <a:gd name="T59" fmla="*/ 154 h 158"/>
                  <a:gd name="T60" fmla="*/ 103 w 209"/>
                  <a:gd name="T61" fmla="*/ 143 h 158"/>
                  <a:gd name="T62" fmla="*/ 94 w 209"/>
                  <a:gd name="T63" fmla="*/ 132 h 158"/>
                  <a:gd name="T64" fmla="*/ 85 w 209"/>
                  <a:gd name="T65" fmla="*/ 131 h 158"/>
                  <a:gd name="T66" fmla="*/ 67 w 209"/>
                  <a:gd name="T67" fmla="*/ 134 h 158"/>
                  <a:gd name="T68" fmla="*/ 52 w 209"/>
                  <a:gd name="T69" fmla="*/ 144 h 158"/>
                  <a:gd name="T70" fmla="*/ 44 w 209"/>
                  <a:gd name="T71" fmla="*/ 146 h 158"/>
                  <a:gd name="T72" fmla="*/ 30 w 209"/>
                  <a:gd name="T73" fmla="*/ 126 h 158"/>
                  <a:gd name="T74" fmla="*/ 23 w 209"/>
                  <a:gd name="T75" fmla="*/ 102 h 158"/>
                  <a:gd name="T76" fmla="*/ 32 w 209"/>
                  <a:gd name="T77" fmla="*/ 94 h 158"/>
                  <a:gd name="T78" fmla="*/ 26 w 209"/>
                  <a:gd name="T79" fmla="*/ 85 h 158"/>
                  <a:gd name="T80" fmla="*/ 14 w 209"/>
                  <a:gd name="T81" fmla="*/ 81 h 158"/>
                  <a:gd name="T82" fmla="*/ 17 w 209"/>
                  <a:gd name="T83" fmla="*/ 67 h 158"/>
                  <a:gd name="T84" fmla="*/ 12 w 209"/>
                  <a:gd name="T85" fmla="*/ 56 h 158"/>
                  <a:gd name="T86" fmla="*/ 3 w 209"/>
                  <a:gd name="T87" fmla="*/ 53 h 158"/>
                  <a:gd name="T88" fmla="*/ 3 w 209"/>
                  <a:gd name="T89" fmla="*/ 44 h 158"/>
                  <a:gd name="T90" fmla="*/ 9 w 209"/>
                  <a:gd name="T91" fmla="*/ 37 h 158"/>
                  <a:gd name="T92" fmla="*/ 9 w 209"/>
                  <a:gd name="T93" fmla="*/ 26 h 158"/>
                  <a:gd name="T94" fmla="*/ 21 w 209"/>
                  <a:gd name="T95" fmla="*/ 17 h 158"/>
                  <a:gd name="T96" fmla="*/ 32 w 209"/>
                  <a:gd name="T97" fmla="*/ 12 h 158"/>
                  <a:gd name="T98" fmla="*/ 46 w 209"/>
                  <a:gd name="T99" fmla="*/ 17 h 158"/>
                  <a:gd name="T100" fmla="*/ 59 w 209"/>
                  <a:gd name="T101" fmla="*/ 1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9" h="158">
                    <a:moveTo>
                      <a:pt x="61" y="29"/>
                    </a:moveTo>
                    <a:lnTo>
                      <a:pt x="73" y="29"/>
                    </a:lnTo>
                    <a:lnTo>
                      <a:pt x="79" y="24"/>
                    </a:lnTo>
                    <a:lnTo>
                      <a:pt x="79" y="27"/>
                    </a:lnTo>
                    <a:lnTo>
                      <a:pt x="85" y="38"/>
                    </a:lnTo>
                    <a:lnTo>
                      <a:pt x="100" y="44"/>
                    </a:lnTo>
                    <a:lnTo>
                      <a:pt x="102" y="47"/>
                    </a:lnTo>
                    <a:lnTo>
                      <a:pt x="112" y="58"/>
                    </a:lnTo>
                    <a:lnTo>
                      <a:pt x="121" y="64"/>
                    </a:lnTo>
                    <a:lnTo>
                      <a:pt x="126" y="65"/>
                    </a:lnTo>
                    <a:lnTo>
                      <a:pt x="129" y="61"/>
                    </a:lnTo>
                    <a:lnTo>
                      <a:pt x="137" y="56"/>
                    </a:lnTo>
                    <a:lnTo>
                      <a:pt x="138" y="50"/>
                    </a:lnTo>
                    <a:lnTo>
                      <a:pt x="143" y="44"/>
                    </a:lnTo>
                    <a:lnTo>
                      <a:pt x="143" y="30"/>
                    </a:lnTo>
                    <a:lnTo>
                      <a:pt x="141" y="26"/>
                    </a:lnTo>
                    <a:lnTo>
                      <a:pt x="150" y="26"/>
                    </a:lnTo>
                    <a:lnTo>
                      <a:pt x="159" y="18"/>
                    </a:lnTo>
                    <a:lnTo>
                      <a:pt x="165" y="11"/>
                    </a:lnTo>
                    <a:lnTo>
                      <a:pt x="162" y="8"/>
                    </a:lnTo>
                    <a:lnTo>
                      <a:pt x="173" y="6"/>
                    </a:lnTo>
                    <a:lnTo>
                      <a:pt x="185" y="6"/>
                    </a:lnTo>
                    <a:lnTo>
                      <a:pt x="197" y="0"/>
                    </a:lnTo>
                    <a:lnTo>
                      <a:pt x="202" y="2"/>
                    </a:lnTo>
                    <a:lnTo>
                      <a:pt x="206" y="11"/>
                    </a:lnTo>
                    <a:lnTo>
                      <a:pt x="199" y="34"/>
                    </a:lnTo>
                    <a:lnTo>
                      <a:pt x="200" y="41"/>
                    </a:lnTo>
                    <a:lnTo>
                      <a:pt x="196" y="41"/>
                    </a:lnTo>
                    <a:lnTo>
                      <a:pt x="194" y="46"/>
                    </a:lnTo>
                    <a:lnTo>
                      <a:pt x="194" y="50"/>
                    </a:lnTo>
                    <a:lnTo>
                      <a:pt x="197" y="53"/>
                    </a:lnTo>
                    <a:lnTo>
                      <a:pt x="197" y="62"/>
                    </a:lnTo>
                    <a:lnTo>
                      <a:pt x="203" y="70"/>
                    </a:lnTo>
                    <a:lnTo>
                      <a:pt x="206" y="78"/>
                    </a:lnTo>
                    <a:lnTo>
                      <a:pt x="205" y="84"/>
                    </a:lnTo>
                    <a:lnTo>
                      <a:pt x="209" y="88"/>
                    </a:lnTo>
                    <a:lnTo>
                      <a:pt x="206" y="93"/>
                    </a:lnTo>
                    <a:lnTo>
                      <a:pt x="206" y="102"/>
                    </a:lnTo>
                    <a:lnTo>
                      <a:pt x="200" y="114"/>
                    </a:lnTo>
                    <a:lnTo>
                      <a:pt x="194" y="114"/>
                    </a:lnTo>
                    <a:lnTo>
                      <a:pt x="184" y="109"/>
                    </a:lnTo>
                    <a:lnTo>
                      <a:pt x="178" y="113"/>
                    </a:lnTo>
                    <a:lnTo>
                      <a:pt x="173" y="116"/>
                    </a:lnTo>
                    <a:lnTo>
                      <a:pt x="165" y="114"/>
                    </a:lnTo>
                    <a:lnTo>
                      <a:pt x="159" y="117"/>
                    </a:lnTo>
                    <a:lnTo>
                      <a:pt x="155" y="117"/>
                    </a:lnTo>
                    <a:lnTo>
                      <a:pt x="155" y="122"/>
                    </a:lnTo>
                    <a:lnTo>
                      <a:pt x="152" y="132"/>
                    </a:lnTo>
                    <a:lnTo>
                      <a:pt x="149" y="134"/>
                    </a:lnTo>
                    <a:lnTo>
                      <a:pt x="146" y="128"/>
                    </a:lnTo>
                    <a:lnTo>
                      <a:pt x="141" y="126"/>
                    </a:lnTo>
                    <a:lnTo>
                      <a:pt x="138" y="131"/>
                    </a:lnTo>
                    <a:lnTo>
                      <a:pt x="131" y="125"/>
                    </a:lnTo>
                    <a:lnTo>
                      <a:pt x="124" y="129"/>
                    </a:lnTo>
                    <a:lnTo>
                      <a:pt x="121" y="143"/>
                    </a:lnTo>
                    <a:lnTo>
                      <a:pt x="126" y="149"/>
                    </a:lnTo>
                    <a:lnTo>
                      <a:pt x="127" y="158"/>
                    </a:lnTo>
                    <a:lnTo>
                      <a:pt x="121" y="158"/>
                    </a:lnTo>
                    <a:lnTo>
                      <a:pt x="118" y="155"/>
                    </a:lnTo>
                    <a:lnTo>
                      <a:pt x="109" y="154"/>
                    </a:lnTo>
                    <a:lnTo>
                      <a:pt x="105" y="151"/>
                    </a:lnTo>
                    <a:lnTo>
                      <a:pt x="103" y="143"/>
                    </a:lnTo>
                    <a:lnTo>
                      <a:pt x="99" y="135"/>
                    </a:lnTo>
                    <a:lnTo>
                      <a:pt x="94" y="132"/>
                    </a:lnTo>
                    <a:lnTo>
                      <a:pt x="93" y="135"/>
                    </a:lnTo>
                    <a:lnTo>
                      <a:pt x="85" y="131"/>
                    </a:lnTo>
                    <a:lnTo>
                      <a:pt x="82" y="132"/>
                    </a:lnTo>
                    <a:lnTo>
                      <a:pt x="67" y="134"/>
                    </a:lnTo>
                    <a:lnTo>
                      <a:pt x="61" y="140"/>
                    </a:lnTo>
                    <a:lnTo>
                      <a:pt x="52" y="144"/>
                    </a:lnTo>
                    <a:lnTo>
                      <a:pt x="49" y="141"/>
                    </a:lnTo>
                    <a:lnTo>
                      <a:pt x="44" y="146"/>
                    </a:lnTo>
                    <a:lnTo>
                      <a:pt x="27" y="135"/>
                    </a:lnTo>
                    <a:lnTo>
                      <a:pt x="30" y="126"/>
                    </a:lnTo>
                    <a:lnTo>
                      <a:pt x="29" y="113"/>
                    </a:lnTo>
                    <a:lnTo>
                      <a:pt x="23" y="102"/>
                    </a:lnTo>
                    <a:lnTo>
                      <a:pt x="29" y="99"/>
                    </a:lnTo>
                    <a:lnTo>
                      <a:pt x="32" y="94"/>
                    </a:lnTo>
                    <a:lnTo>
                      <a:pt x="24" y="91"/>
                    </a:lnTo>
                    <a:lnTo>
                      <a:pt x="26" y="85"/>
                    </a:lnTo>
                    <a:lnTo>
                      <a:pt x="18" y="81"/>
                    </a:lnTo>
                    <a:lnTo>
                      <a:pt x="14" y="81"/>
                    </a:lnTo>
                    <a:lnTo>
                      <a:pt x="18" y="78"/>
                    </a:lnTo>
                    <a:lnTo>
                      <a:pt x="17" y="67"/>
                    </a:lnTo>
                    <a:lnTo>
                      <a:pt x="14" y="59"/>
                    </a:lnTo>
                    <a:lnTo>
                      <a:pt x="12" y="56"/>
                    </a:lnTo>
                    <a:lnTo>
                      <a:pt x="8" y="53"/>
                    </a:lnTo>
                    <a:lnTo>
                      <a:pt x="3" y="53"/>
                    </a:lnTo>
                    <a:lnTo>
                      <a:pt x="0" y="50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9" y="37"/>
                    </a:lnTo>
                    <a:lnTo>
                      <a:pt x="8" y="32"/>
                    </a:lnTo>
                    <a:lnTo>
                      <a:pt x="9" y="26"/>
                    </a:lnTo>
                    <a:lnTo>
                      <a:pt x="14" y="23"/>
                    </a:lnTo>
                    <a:lnTo>
                      <a:pt x="21" y="17"/>
                    </a:lnTo>
                    <a:lnTo>
                      <a:pt x="29" y="17"/>
                    </a:lnTo>
                    <a:lnTo>
                      <a:pt x="32" y="12"/>
                    </a:lnTo>
                    <a:lnTo>
                      <a:pt x="38" y="12"/>
                    </a:lnTo>
                    <a:lnTo>
                      <a:pt x="46" y="17"/>
                    </a:lnTo>
                    <a:lnTo>
                      <a:pt x="52" y="9"/>
                    </a:lnTo>
                    <a:lnTo>
                      <a:pt x="59" y="18"/>
                    </a:lnTo>
                    <a:lnTo>
                      <a:pt x="61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2" name="Freeform 2399">
                <a:extLst>
                  <a:ext uri="{FF2B5EF4-FFF2-40B4-BE49-F238E27FC236}">
                    <a16:creationId xmlns:a16="http://schemas.microsoft.com/office/drawing/2014/main" id="{1BE6AF07-B21A-7300-EA19-559920A76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33"/>
                <a:ext cx="104" cy="79"/>
              </a:xfrm>
              <a:custGeom>
                <a:avLst/>
                <a:gdLst>
                  <a:gd name="T0" fmla="*/ 73 w 209"/>
                  <a:gd name="T1" fmla="*/ 29 h 158"/>
                  <a:gd name="T2" fmla="*/ 79 w 209"/>
                  <a:gd name="T3" fmla="*/ 27 h 158"/>
                  <a:gd name="T4" fmla="*/ 100 w 209"/>
                  <a:gd name="T5" fmla="*/ 44 h 158"/>
                  <a:gd name="T6" fmla="*/ 112 w 209"/>
                  <a:gd name="T7" fmla="*/ 58 h 158"/>
                  <a:gd name="T8" fmla="*/ 126 w 209"/>
                  <a:gd name="T9" fmla="*/ 65 h 158"/>
                  <a:gd name="T10" fmla="*/ 137 w 209"/>
                  <a:gd name="T11" fmla="*/ 56 h 158"/>
                  <a:gd name="T12" fmla="*/ 143 w 209"/>
                  <a:gd name="T13" fmla="*/ 44 h 158"/>
                  <a:gd name="T14" fmla="*/ 141 w 209"/>
                  <a:gd name="T15" fmla="*/ 26 h 158"/>
                  <a:gd name="T16" fmla="*/ 159 w 209"/>
                  <a:gd name="T17" fmla="*/ 18 h 158"/>
                  <a:gd name="T18" fmla="*/ 162 w 209"/>
                  <a:gd name="T19" fmla="*/ 8 h 158"/>
                  <a:gd name="T20" fmla="*/ 185 w 209"/>
                  <a:gd name="T21" fmla="*/ 6 h 158"/>
                  <a:gd name="T22" fmla="*/ 202 w 209"/>
                  <a:gd name="T23" fmla="*/ 2 h 158"/>
                  <a:gd name="T24" fmla="*/ 199 w 209"/>
                  <a:gd name="T25" fmla="*/ 34 h 158"/>
                  <a:gd name="T26" fmla="*/ 196 w 209"/>
                  <a:gd name="T27" fmla="*/ 41 h 158"/>
                  <a:gd name="T28" fmla="*/ 194 w 209"/>
                  <a:gd name="T29" fmla="*/ 50 h 158"/>
                  <a:gd name="T30" fmla="*/ 197 w 209"/>
                  <a:gd name="T31" fmla="*/ 62 h 158"/>
                  <a:gd name="T32" fmla="*/ 206 w 209"/>
                  <a:gd name="T33" fmla="*/ 78 h 158"/>
                  <a:gd name="T34" fmla="*/ 209 w 209"/>
                  <a:gd name="T35" fmla="*/ 88 h 158"/>
                  <a:gd name="T36" fmla="*/ 206 w 209"/>
                  <a:gd name="T37" fmla="*/ 102 h 158"/>
                  <a:gd name="T38" fmla="*/ 194 w 209"/>
                  <a:gd name="T39" fmla="*/ 114 h 158"/>
                  <a:gd name="T40" fmla="*/ 178 w 209"/>
                  <a:gd name="T41" fmla="*/ 113 h 158"/>
                  <a:gd name="T42" fmla="*/ 165 w 209"/>
                  <a:gd name="T43" fmla="*/ 114 h 158"/>
                  <a:gd name="T44" fmla="*/ 155 w 209"/>
                  <a:gd name="T45" fmla="*/ 117 h 158"/>
                  <a:gd name="T46" fmla="*/ 152 w 209"/>
                  <a:gd name="T47" fmla="*/ 132 h 158"/>
                  <a:gd name="T48" fmla="*/ 146 w 209"/>
                  <a:gd name="T49" fmla="*/ 128 h 158"/>
                  <a:gd name="T50" fmla="*/ 138 w 209"/>
                  <a:gd name="T51" fmla="*/ 131 h 158"/>
                  <a:gd name="T52" fmla="*/ 124 w 209"/>
                  <a:gd name="T53" fmla="*/ 129 h 158"/>
                  <a:gd name="T54" fmla="*/ 126 w 209"/>
                  <a:gd name="T55" fmla="*/ 149 h 158"/>
                  <a:gd name="T56" fmla="*/ 121 w 209"/>
                  <a:gd name="T57" fmla="*/ 158 h 158"/>
                  <a:gd name="T58" fmla="*/ 109 w 209"/>
                  <a:gd name="T59" fmla="*/ 154 h 158"/>
                  <a:gd name="T60" fmla="*/ 103 w 209"/>
                  <a:gd name="T61" fmla="*/ 143 h 158"/>
                  <a:gd name="T62" fmla="*/ 94 w 209"/>
                  <a:gd name="T63" fmla="*/ 132 h 158"/>
                  <a:gd name="T64" fmla="*/ 85 w 209"/>
                  <a:gd name="T65" fmla="*/ 131 h 158"/>
                  <a:gd name="T66" fmla="*/ 67 w 209"/>
                  <a:gd name="T67" fmla="*/ 134 h 158"/>
                  <a:gd name="T68" fmla="*/ 52 w 209"/>
                  <a:gd name="T69" fmla="*/ 144 h 158"/>
                  <a:gd name="T70" fmla="*/ 44 w 209"/>
                  <a:gd name="T71" fmla="*/ 146 h 158"/>
                  <a:gd name="T72" fmla="*/ 30 w 209"/>
                  <a:gd name="T73" fmla="*/ 126 h 158"/>
                  <a:gd name="T74" fmla="*/ 23 w 209"/>
                  <a:gd name="T75" fmla="*/ 102 h 158"/>
                  <a:gd name="T76" fmla="*/ 32 w 209"/>
                  <a:gd name="T77" fmla="*/ 94 h 158"/>
                  <a:gd name="T78" fmla="*/ 26 w 209"/>
                  <a:gd name="T79" fmla="*/ 85 h 158"/>
                  <a:gd name="T80" fmla="*/ 14 w 209"/>
                  <a:gd name="T81" fmla="*/ 81 h 158"/>
                  <a:gd name="T82" fmla="*/ 17 w 209"/>
                  <a:gd name="T83" fmla="*/ 67 h 158"/>
                  <a:gd name="T84" fmla="*/ 12 w 209"/>
                  <a:gd name="T85" fmla="*/ 56 h 158"/>
                  <a:gd name="T86" fmla="*/ 3 w 209"/>
                  <a:gd name="T87" fmla="*/ 53 h 158"/>
                  <a:gd name="T88" fmla="*/ 3 w 209"/>
                  <a:gd name="T89" fmla="*/ 44 h 158"/>
                  <a:gd name="T90" fmla="*/ 9 w 209"/>
                  <a:gd name="T91" fmla="*/ 37 h 158"/>
                  <a:gd name="T92" fmla="*/ 9 w 209"/>
                  <a:gd name="T93" fmla="*/ 26 h 158"/>
                  <a:gd name="T94" fmla="*/ 21 w 209"/>
                  <a:gd name="T95" fmla="*/ 17 h 158"/>
                  <a:gd name="T96" fmla="*/ 32 w 209"/>
                  <a:gd name="T97" fmla="*/ 12 h 158"/>
                  <a:gd name="T98" fmla="*/ 46 w 209"/>
                  <a:gd name="T99" fmla="*/ 17 h 158"/>
                  <a:gd name="T100" fmla="*/ 59 w 209"/>
                  <a:gd name="T101" fmla="*/ 1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9" h="158">
                    <a:moveTo>
                      <a:pt x="61" y="29"/>
                    </a:moveTo>
                    <a:lnTo>
                      <a:pt x="73" y="29"/>
                    </a:lnTo>
                    <a:lnTo>
                      <a:pt x="79" y="24"/>
                    </a:lnTo>
                    <a:lnTo>
                      <a:pt x="79" y="27"/>
                    </a:lnTo>
                    <a:lnTo>
                      <a:pt x="85" y="38"/>
                    </a:lnTo>
                    <a:lnTo>
                      <a:pt x="100" y="44"/>
                    </a:lnTo>
                    <a:lnTo>
                      <a:pt x="102" y="47"/>
                    </a:lnTo>
                    <a:lnTo>
                      <a:pt x="112" y="58"/>
                    </a:lnTo>
                    <a:lnTo>
                      <a:pt x="121" y="64"/>
                    </a:lnTo>
                    <a:lnTo>
                      <a:pt x="126" y="65"/>
                    </a:lnTo>
                    <a:lnTo>
                      <a:pt x="129" y="61"/>
                    </a:lnTo>
                    <a:lnTo>
                      <a:pt x="137" y="56"/>
                    </a:lnTo>
                    <a:lnTo>
                      <a:pt x="138" y="50"/>
                    </a:lnTo>
                    <a:lnTo>
                      <a:pt x="143" y="44"/>
                    </a:lnTo>
                    <a:lnTo>
                      <a:pt x="143" y="30"/>
                    </a:lnTo>
                    <a:lnTo>
                      <a:pt x="141" y="26"/>
                    </a:lnTo>
                    <a:lnTo>
                      <a:pt x="150" y="26"/>
                    </a:lnTo>
                    <a:lnTo>
                      <a:pt x="159" y="18"/>
                    </a:lnTo>
                    <a:lnTo>
                      <a:pt x="165" y="11"/>
                    </a:lnTo>
                    <a:lnTo>
                      <a:pt x="162" y="8"/>
                    </a:lnTo>
                    <a:lnTo>
                      <a:pt x="173" y="6"/>
                    </a:lnTo>
                    <a:lnTo>
                      <a:pt x="185" y="6"/>
                    </a:lnTo>
                    <a:lnTo>
                      <a:pt x="197" y="0"/>
                    </a:lnTo>
                    <a:lnTo>
                      <a:pt x="202" y="2"/>
                    </a:lnTo>
                    <a:lnTo>
                      <a:pt x="206" y="11"/>
                    </a:lnTo>
                    <a:lnTo>
                      <a:pt x="199" y="34"/>
                    </a:lnTo>
                    <a:lnTo>
                      <a:pt x="200" y="41"/>
                    </a:lnTo>
                    <a:lnTo>
                      <a:pt x="196" y="41"/>
                    </a:lnTo>
                    <a:lnTo>
                      <a:pt x="194" y="46"/>
                    </a:lnTo>
                    <a:lnTo>
                      <a:pt x="194" y="50"/>
                    </a:lnTo>
                    <a:lnTo>
                      <a:pt x="197" y="53"/>
                    </a:lnTo>
                    <a:lnTo>
                      <a:pt x="197" y="62"/>
                    </a:lnTo>
                    <a:lnTo>
                      <a:pt x="203" y="70"/>
                    </a:lnTo>
                    <a:lnTo>
                      <a:pt x="206" y="78"/>
                    </a:lnTo>
                    <a:lnTo>
                      <a:pt x="205" y="84"/>
                    </a:lnTo>
                    <a:lnTo>
                      <a:pt x="209" y="88"/>
                    </a:lnTo>
                    <a:lnTo>
                      <a:pt x="206" y="93"/>
                    </a:lnTo>
                    <a:lnTo>
                      <a:pt x="206" y="102"/>
                    </a:lnTo>
                    <a:lnTo>
                      <a:pt x="200" y="114"/>
                    </a:lnTo>
                    <a:lnTo>
                      <a:pt x="194" y="114"/>
                    </a:lnTo>
                    <a:lnTo>
                      <a:pt x="184" y="109"/>
                    </a:lnTo>
                    <a:lnTo>
                      <a:pt x="178" y="113"/>
                    </a:lnTo>
                    <a:lnTo>
                      <a:pt x="173" y="116"/>
                    </a:lnTo>
                    <a:lnTo>
                      <a:pt x="165" y="114"/>
                    </a:lnTo>
                    <a:lnTo>
                      <a:pt x="159" y="117"/>
                    </a:lnTo>
                    <a:lnTo>
                      <a:pt x="155" y="117"/>
                    </a:lnTo>
                    <a:lnTo>
                      <a:pt x="155" y="122"/>
                    </a:lnTo>
                    <a:lnTo>
                      <a:pt x="152" y="132"/>
                    </a:lnTo>
                    <a:lnTo>
                      <a:pt x="149" y="134"/>
                    </a:lnTo>
                    <a:lnTo>
                      <a:pt x="146" y="128"/>
                    </a:lnTo>
                    <a:lnTo>
                      <a:pt x="141" y="126"/>
                    </a:lnTo>
                    <a:lnTo>
                      <a:pt x="138" y="131"/>
                    </a:lnTo>
                    <a:lnTo>
                      <a:pt x="131" y="125"/>
                    </a:lnTo>
                    <a:lnTo>
                      <a:pt x="124" y="129"/>
                    </a:lnTo>
                    <a:lnTo>
                      <a:pt x="121" y="143"/>
                    </a:lnTo>
                    <a:lnTo>
                      <a:pt x="126" y="149"/>
                    </a:lnTo>
                    <a:lnTo>
                      <a:pt x="127" y="158"/>
                    </a:lnTo>
                    <a:lnTo>
                      <a:pt x="121" y="158"/>
                    </a:lnTo>
                    <a:lnTo>
                      <a:pt x="118" y="155"/>
                    </a:lnTo>
                    <a:lnTo>
                      <a:pt x="109" y="154"/>
                    </a:lnTo>
                    <a:lnTo>
                      <a:pt x="105" y="151"/>
                    </a:lnTo>
                    <a:lnTo>
                      <a:pt x="103" y="143"/>
                    </a:lnTo>
                    <a:lnTo>
                      <a:pt x="99" y="135"/>
                    </a:lnTo>
                    <a:lnTo>
                      <a:pt x="94" y="132"/>
                    </a:lnTo>
                    <a:lnTo>
                      <a:pt x="93" y="135"/>
                    </a:lnTo>
                    <a:lnTo>
                      <a:pt x="85" y="131"/>
                    </a:lnTo>
                    <a:lnTo>
                      <a:pt x="82" y="132"/>
                    </a:lnTo>
                    <a:lnTo>
                      <a:pt x="67" y="134"/>
                    </a:lnTo>
                    <a:lnTo>
                      <a:pt x="61" y="140"/>
                    </a:lnTo>
                    <a:lnTo>
                      <a:pt x="52" y="144"/>
                    </a:lnTo>
                    <a:lnTo>
                      <a:pt x="49" y="141"/>
                    </a:lnTo>
                    <a:lnTo>
                      <a:pt x="44" y="146"/>
                    </a:lnTo>
                    <a:lnTo>
                      <a:pt x="27" y="135"/>
                    </a:lnTo>
                    <a:lnTo>
                      <a:pt x="30" y="126"/>
                    </a:lnTo>
                    <a:lnTo>
                      <a:pt x="29" y="113"/>
                    </a:lnTo>
                    <a:lnTo>
                      <a:pt x="23" y="102"/>
                    </a:lnTo>
                    <a:lnTo>
                      <a:pt x="29" y="99"/>
                    </a:lnTo>
                    <a:lnTo>
                      <a:pt x="32" y="94"/>
                    </a:lnTo>
                    <a:lnTo>
                      <a:pt x="24" y="91"/>
                    </a:lnTo>
                    <a:lnTo>
                      <a:pt x="26" y="85"/>
                    </a:lnTo>
                    <a:lnTo>
                      <a:pt x="18" y="81"/>
                    </a:lnTo>
                    <a:lnTo>
                      <a:pt x="14" y="81"/>
                    </a:lnTo>
                    <a:lnTo>
                      <a:pt x="18" y="78"/>
                    </a:lnTo>
                    <a:lnTo>
                      <a:pt x="17" y="67"/>
                    </a:lnTo>
                    <a:lnTo>
                      <a:pt x="14" y="59"/>
                    </a:lnTo>
                    <a:lnTo>
                      <a:pt x="12" y="56"/>
                    </a:lnTo>
                    <a:lnTo>
                      <a:pt x="8" y="53"/>
                    </a:lnTo>
                    <a:lnTo>
                      <a:pt x="3" y="53"/>
                    </a:lnTo>
                    <a:lnTo>
                      <a:pt x="0" y="50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9" y="37"/>
                    </a:lnTo>
                    <a:lnTo>
                      <a:pt x="8" y="32"/>
                    </a:lnTo>
                    <a:lnTo>
                      <a:pt x="9" y="26"/>
                    </a:lnTo>
                    <a:lnTo>
                      <a:pt x="14" y="23"/>
                    </a:lnTo>
                    <a:lnTo>
                      <a:pt x="21" y="17"/>
                    </a:lnTo>
                    <a:lnTo>
                      <a:pt x="29" y="17"/>
                    </a:lnTo>
                    <a:lnTo>
                      <a:pt x="32" y="12"/>
                    </a:lnTo>
                    <a:lnTo>
                      <a:pt x="38" y="12"/>
                    </a:lnTo>
                    <a:lnTo>
                      <a:pt x="46" y="17"/>
                    </a:lnTo>
                    <a:lnTo>
                      <a:pt x="52" y="9"/>
                    </a:lnTo>
                    <a:lnTo>
                      <a:pt x="59" y="18"/>
                    </a:lnTo>
                    <a:lnTo>
                      <a:pt x="61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3" name="Freeform 2400">
                <a:extLst>
                  <a:ext uri="{FF2B5EF4-FFF2-40B4-BE49-F238E27FC236}">
                    <a16:creationId xmlns:a16="http://schemas.microsoft.com/office/drawing/2014/main" id="{015C8844-1F1C-603D-F753-00E428F7F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699"/>
                <a:ext cx="190" cy="133"/>
              </a:xfrm>
              <a:custGeom>
                <a:avLst/>
                <a:gdLst>
                  <a:gd name="T0" fmla="*/ 52 w 379"/>
                  <a:gd name="T1" fmla="*/ 14 h 266"/>
                  <a:gd name="T2" fmla="*/ 30 w 379"/>
                  <a:gd name="T3" fmla="*/ 38 h 266"/>
                  <a:gd name="T4" fmla="*/ 15 w 379"/>
                  <a:gd name="T5" fmla="*/ 63 h 266"/>
                  <a:gd name="T6" fmla="*/ 12 w 379"/>
                  <a:gd name="T7" fmla="*/ 85 h 266"/>
                  <a:gd name="T8" fmla="*/ 33 w 379"/>
                  <a:gd name="T9" fmla="*/ 82 h 266"/>
                  <a:gd name="T10" fmla="*/ 41 w 379"/>
                  <a:gd name="T11" fmla="*/ 101 h 266"/>
                  <a:gd name="T12" fmla="*/ 64 w 379"/>
                  <a:gd name="T13" fmla="*/ 105 h 266"/>
                  <a:gd name="T14" fmla="*/ 82 w 379"/>
                  <a:gd name="T15" fmla="*/ 113 h 266"/>
                  <a:gd name="T16" fmla="*/ 102 w 379"/>
                  <a:gd name="T17" fmla="*/ 126 h 266"/>
                  <a:gd name="T18" fmla="*/ 99 w 379"/>
                  <a:gd name="T19" fmla="*/ 146 h 266"/>
                  <a:gd name="T20" fmla="*/ 64 w 379"/>
                  <a:gd name="T21" fmla="*/ 171 h 266"/>
                  <a:gd name="T22" fmla="*/ 49 w 379"/>
                  <a:gd name="T23" fmla="*/ 198 h 266"/>
                  <a:gd name="T24" fmla="*/ 61 w 379"/>
                  <a:gd name="T25" fmla="*/ 210 h 266"/>
                  <a:gd name="T26" fmla="*/ 87 w 379"/>
                  <a:gd name="T27" fmla="*/ 212 h 266"/>
                  <a:gd name="T28" fmla="*/ 97 w 379"/>
                  <a:gd name="T29" fmla="*/ 234 h 266"/>
                  <a:gd name="T30" fmla="*/ 103 w 379"/>
                  <a:gd name="T31" fmla="*/ 246 h 266"/>
                  <a:gd name="T32" fmla="*/ 137 w 379"/>
                  <a:gd name="T33" fmla="*/ 225 h 266"/>
                  <a:gd name="T34" fmla="*/ 147 w 379"/>
                  <a:gd name="T35" fmla="*/ 240 h 266"/>
                  <a:gd name="T36" fmla="*/ 164 w 379"/>
                  <a:gd name="T37" fmla="*/ 260 h 266"/>
                  <a:gd name="T38" fmla="*/ 178 w 379"/>
                  <a:gd name="T39" fmla="*/ 266 h 266"/>
                  <a:gd name="T40" fmla="*/ 182 w 379"/>
                  <a:gd name="T41" fmla="*/ 239 h 266"/>
                  <a:gd name="T42" fmla="*/ 212 w 379"/>
                  <a:gd name="T43" fmla="*/ 212 h 266"/>
                  <a:gd name="T44" fmla="*/ 216 w 379"/>
                  <a:gd name="T45" fmla="*/ 213 h 266"/>
                  <a:gd name="T46" fmla="*/ 232 w 379"/>
                  <a:gd name="T47" fmla="*/ 199 h 266"/>
                  <a:gd name="T48" fmla="*/ 249 w 379"/>
                  <a:gd name="T49" fmla="*/ 174 h 266"/>
                  <a:gd name="T50" fmla="*/ 285 w 379"/>
                  <a:gd name="T51" fmla="*/ 167 h 266"/>
                  <a:gd name="T52" fmla="*/ 296 w 379"/>
                  <a:gd name="T53" fmla="*/ 183 h 266"/>
                  <a:gd name="T54" fmla="*/ 317 w 379"/>
                  <a:gd name="T55" fmla="*/ 193 h 266"/>
                  <a:gd name="T56" fmla="*/ 302 w 379"/>
                  <a:gd name="T57" fmla="*/ 228 h 266"/>
                  <a:gd name="T58" fmla="*/ 325 w 379"/>
                  <a:gd name="T59" fmla="*/ 243 h 266"/>
                  <a:gd name="T60" fmla="*/ 346 w 379"/>
                  <a:gd name="T61" fmla="*/ 237 h 266"/>
                  <a:gd name="T62" fmla="*/ 370 w 379"/>
                  <a:gd name="T63" fmla="*/ 236 h 266"/>
                  <a:gd name="T64" fmla="*/ 370 w 379"/>
                  <a:gd name="T65" fmla="*/ 205 h 266"/>
                  <a:gd name="T66" fmla="*/ 379 w 379"/>
                  <a:gd name="T67" fmla="*/ 187 h 266"/>
                  <a:gd name="T68" fmla="*/ 372 w 379"/>
                  <a:gd name="T69" fmla="*/ 167 h 266"/>
                  <a:gd name="T70" fmla="*/ 337 w 379"/>
                  <a:gd name="T71" fmla="*/ 161 h 266"/>
                  <a:gd name="T72" fmla="*/ 323 w 379"/>
                  <a:gd name="T73" fmla="*/ 161 h 266"/>
                  <a:gd name="T74" fmla="*/ 302 w 379"/>
                  <a:gd name="T75" fmla="*/ 149 h 266"/>
                  <a:gd name="T76" fmla="*/ 294 w 379"/>
                  <a:gd name="T77" fmla="*/ 129 h 266"/>
                  <a:gd name="T78" fmla="*/ 297 w 379"/>
                  <a:gd name="T79" fmla="*/ 104 h 266"/>
                  <a:gd name="T80" fmla="*/ 311 w 379"/>
                  <a:gd name="T81" fmla="*/ 116 h 266"/>
                  <a:gd name="T82" fmla="*/ 328 w 379"/>
                  <a:gd name="T83" fmla="*/ 114 h 266"/>
                  <a:gd name="T84" fmla="*/ 338 w 379"/>
                  <a:gd name="T85" fmla="*/ 125 h 266"/>
                  <a:gd name="T86" fmla="*/ 349 w 379"/>
                  <a:gd name="T87" fmla="*/ 101 h 266"/>
                  <a:gd name="T88" fmla="*/ 325 w 379"/>
                  <a:gd name="T89" fmla="*/ 84 h 266"/>
                  <a:gd name="T90" fmla="*/ 323 w 379"/>
                  <a:gd name="T91" fmla="*/ 61 h 266"/>
                  <a:gd name="T92" fmla="*/ 313 w 379"/>
                  <a:gd name="T93" fmla="*/ 40 h 266"/>
                  <a:gd name="T94" fmla="*/ 285 w 379"/>
                  <a:gd name="T95" fmla="*/ 34 h 266"/>
                  <a:gd name="T96" fmla="*/ 267 w 379"/>
                  <a:gd name="T97" fmla="*/ 22 h 266"/>
                  <a:gd name="T98" fmla="*/ 235 w 379"/>
                  <a:gd name="T99" fmla="*/ 2 h 266"/>
                  <a:gd name="T100" fmla="*/ 209 w 379"/>
                  <a:gd name="T101" fmla="*/ 6 h 266"/>
                  <a:gd name="T102" fmla="*/ 216 w 379"/>
                  <a:gd name="T103" fmla="*/ 31 h 266"/>
                  <a:gd name="T104" fmla="*/ 190 w 379"/>
                  <a:gd name="T105" fmla="*/ 53 h 266"/>
                  <a:gd name="T106" fmla="*/ 172 w 379"/>
                  <a:gd name="T107" fmla="*/ 49 h 266"/>
                  <a:gd name="T108" fmla="*/ 146 w 379"/>
                  <a:gd name="T109" fmla="*/ 50 h 266"/>
                  <a:gd name="T110" fmla="*/ 103 w 379"/>
                  <a:gd name="T111" fmla="*/ 46 h 266"/>
                  <a:gd name="T112" fmla="*/ 88 w 379"/>
                  <a:gd name="T113" fmla="*/ 25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79" h="266">
                    <a:moveTo>
                      <a:pt x="73" y="19"/>
                    </a:moveTo>
                    <a:lnTo>
                      <a:pt x="73" y="14"/>
                    </a:lnTo>
                    <a:lnTo>
                      <a:pt x="61" y="11"/>
                    </a:lnTo>
                    <a:lnTo>
                      <a:pt x="52" y="14"/>
                    </a:lnTo>
                    <a:lnTo>
                      <a:pt x="46" y="22"/>
                    </a:lnTo>
                    <a:lnTo>
                      <a:pt x="39" y="22"/>
                    </a:lnTo>
                    <a:lnTo>
                      <a:pt x="36" y="34"/>
                    </a:lnTo>
                    <a:lnTo>
                      <a:pt x="30" y="38"/>
                    </a:lnTo>
                    <a:lnTo>
                      <a:pt x="33" y="46"/>
                    </a:lnTo>
                    <a:lnTo>
                      <a:pt x="33" y="61"/>
                    </a:lnTo>
                    <a:lnTo>
                      <a:pt x="27" y="64"/>
                    </a:lnTo>
                    <a:lnTo>
                      <a:pt x="15" y="63"/>
                    </a:lnTo>
                    <a:lnTo>
                      <a:pt x="8" y="70"/>
                    </a:lnTo>
                    <a:lnTo>
                      <a:pt x="3" y="70"/>
                    </a:lnTo>
                    <a:lnTo>
                      <a:pt x="0" y="73"/>
                    </a:lnTo>
                    <a:lnTo>
                      <a:pt x="12" y="85"/>
                    </a:lnTo>
                    <a:lnTo>
                      <a:pt x="17" y="93"/>
                    </a:lnTo>
                    <a:lnTo>
                      <a:pt x="24" y="91"/>
                    </a:lnTo>
                    <a:lnTo>
                      <a:pt x="30" y="84"/>
                    </a:lnTo>
                    <a:lnTo>
                      <a:pt x="33" y="82"/>
                    </a:lnTo>
                    <a:lnTo>
                      <a:pt x="36" y="84"/>
                    </a:lnTo>
                    <a:lnTo>
                      <a:pt x="39" y="87"/>
                    </a:lnTo>
                    <a:lnTo>
                      <a:pt x="41" y="93"/>
                    </a:lnTo>
                    <a:lnTo>
                      <a:pt x="41" y="101"/>
                    </a:lnTo>
                    <a:lnTo>
                      <a:pt x="47" y="104"/>
                    </a:lnTo>
                    <a:lnTo>
                      <a:pt x="50" y="107"/>
                    </a:lnTo>
                    <a:lnTo>
                      <a:pt x="58" y="101"/>
                    </a:lnTo>
                    <a:lnTo>
                      <a:pt x="64" y="105"/>
                    </a:lnTo>
                    <a:lnTo>
                      <a:pt x="67" y="101"/>
                    </a:lnTo>
                    <a:lnTo>
                      <a:pt x="70" y="101"/>
                    </a:lnTo>
                    <a:lnTo>
                      <a:pt x="73" y="108"/>
                    </a:lnTo>
                    <a:lnTo>
                      <a:pt x="82" y="113"/>
                    </a:lnTo>
                    <a:lnTo>
                      <a:pt x="87" y="113"/>
                    </a:lnTo>
                    <a:lnTo>
                      <a:pt x="88" y="117"/>
                    </a:lnTo>
                    <a:lnTo>
                      <a:pt x="93" y="117"/>
                    </a:lnTo>
                    <a:lnTo>
                      <a:pt x="102" y="126"/>
                    </a:lnTo>
                    <a:lnTo>
                      <a:pt x="103" y="126"/>
                    </a:lnTo>
                    <a:lnTo>
                      <a:pt x="105" y="128"/>
                    </a:lnTo>
                    <a:lnTo>
                      <a:pt x="103" y="137"/>
                    </a:lnTo>
                    <a:lnTo>
                      <a:pt x="99" y="146"/>
                    </a:lnTo>
                    <a:lnTo>
                      <a:pt x="87" y="151"/>
                    </a:lnTo>
                    <a:lnTo>
                      <a:pt x="80" y="167"/>
                    </a:lnTo>
                    <a:lnTo>
                      <a:pt x="70" y="171"/>
                    </a:lnTo>
                    <a:lnTo>
                      <a:pt x="64" y="171"/>
                    </a:lnTo>
                    <a:lnTo>
                      <a:pt x="64" y="180"/>
                    </a:lnTo>
                    <a:lnTo>
                      <a:pt x="53" y="183"/>
                    </a:lnTo>
                    <a:lnTo>
                      <a:pt x="49" y="193"/>
                    </a:lnTo>
                    <a:lnTo>
                      <a:pt x="49" y="198"/>
                    </a:lnTo>
                    <a:lnTo>
                      <a:pt x="53" y="207"/>
                    </a:lnTo>
                    <a:lnTo>
                      <a:pt x="53" y="213"/>
                    </a:lnTo>
                    <a:lnTo>
                      <a:pt x="55" y="216"/>
                    </a:lnTo>
                    <a:lnTo>
                      <a:pt x="61" y="210"/>
                    </a:lnTo>
                    <a:lnTo>
                      <a:pt x="67" y="213"/>
                    </a:lnTo>
                    <a:lnTo>
                      <a:pt x="76" y="216"/>
                    </a:lnTo>
                    <a:lnTo>
                      <a:pt x="76" y="213"/>
                    </a:lnTo>
                    <a:lnTo>
                      <a:pt x="87" y="212"/>
                    </a:lnTo>
                    <a:lnTo>
                      <a:pt x="91" y="213"/>
                    </a:lnTo>
                    <a:lnTo>
                      <a:pt x="99" y="222"/>
                    </a:lnTo>
                    <a:lnTo>
                      <a:pt x="96" y="228"/>
                    </a:lnTo>
                    <a:lnTo>
                      <a:pt x="97" y="234"/>
                    </a:lnTo>
                    <a:lnTo>
                      <a:pt x="94" y="243"/>
                    </a:lnTo>
                    <a:lnTo>
                      <a:pt x="90" y="243"/>
                    </a:lnTo>
                    <a:lnTo>
                      <a:pt x="97" y="253"/>
                    </a:lnTo>
                    <a:lnTo>
                      <a:pt x="103" y="246"/>
                    </a:lnTo>
                    <a:lnTo>
                      <a:pt x="109" y="246"/>
                    </a:lnTo>
                    <a:lnTo>
                      <a:pt x="112" y="245"/>
                    </a:lnTo>
                    <a:lnTo>
                      <a:pt x="121" y="234"/>
                    </a:lnTo>
                    <a:lnTo>
                      <a:pt x="137" y="225"/>
                    </a:lnTo>
                    <a:lnTo>
                      <a:pt x="143" y="227"/>
                    </a:lnTo>
                    <a:lnTo>
                      <a:pt x="143" y="231"/>
                    </a:lnTo>
                    <a:lnTo>
                      <a:pt x="146" y="234"/>
                    </a:lnTo>
                    <a:lnTo>
                      <a:pt x="147" y="240"/>
                    </a:lnTo>
                    <a:lnTo>
                      <a:pt x="146" y="245"/>
                    </a:lnTo>
                    <a:lnTo>
                      <a:pt x="146" y="250"/>
                    </a:lnTo>
                    <a:lnTo>
                      <a:pt x="153" y="259"/>
                    </a:lnTo>
                    <a:lnTo>
                      <a:pt x="164" y="260"/>
                    </a:lnTo>
                    <a:lnTo>
                      <a:pt x="167" y="257"/>
                    </a:lnTo>
                    <a:lnTo>
                      <a:pt x="172" y="260"/>
                    </a:lnTo>
                    <a:lnTo>
                      <a:pt x="173" y="265"/>
                    </a:lnTo>
                    <a:lnTo>
                      <a:pt x="178" y="266"/>
                    </a:lnTo>
                    <a:lnTo>
                      <a:pt x="190" y="259"/>
                    </a:lnTo>
                    <a:lnTo>
                      <a:pt x="181" y="256"/>
                    </a:lnTo>
                    <a:lnTo>
                      <a:pt x="176" y="250"/>
                    </a:lnTo>
                    <a:lnTo>
                      <a:pt x="182" y="239"/>
                    </a:lnTo>
                    <a:lnTo>
                      <a:pt x="190" y="233"/>
                    </a:lnTo>
                    <a:lnTo>
                      <a:pt x="191" y="225"/>
                    </a:lnTo>
                    <a:lnTo>
                      <a:pt x="203" y="210"/>
                    </a:lnTo>
                    <a:lnTo>
                      <a:pt x="212" y="212"/>
                    </a:lnTo>
                    <a:lnTo>
                      <a:pt x="208" y="222"/>
                    </a:lnTo>
                    <a:lnTo>
                      <a:pt x="212" y="225"/>
                    </a:lnTo>
                    <a:lnTo>
                      <a:pt x="216" y="221"/>
                    </a:lnTo>
                    <a:lnTo>
                      <a:pt x="216" y="213"/>
                    </a:lnTo>
                    <a:lnTo>
                      <a:pt x="219" y="210"/>
                    </a:lnTo>
                    <a:lnTo>
                      <a:pt x="229" y="215"/>
                    </a:lnTo>
                    <a:lnTo>
                      <a:pt x="234" y="204"/>
                    </a:lnTo>
                    <a:lnTo>
                      <a:pt x="232" y="199"/>
                    </a:lnTo>
                    <a:lnTo>
                      <a:pt x="237" y="190"/>
                    </a:lnTo>
                    <a:lnTo>
                      <a:pt x="240" y="192"/>
                    </a:lnTo>
                    <a:lnTo>
                      <a:pt x="237" y="186"/>
                    </a:lnTo>
                    <a:lnTo>
                      <a:pt x="249" y="174"/>
                    </a:lnTo>
                    <a:lnTo>
                      <a:pt x="255" y="174"/>
                    </a:lnTo>
                    <a:lnTo>
                      <a:pt x="263" y="166"/>
                    </a:lnTo>
                    <a:lnTo>
                      <a:pt x="270" y="171"/>
                    </a:lnTo>
                    <a:lnTo>
                      <a:pt x="285" y="167"/>
                    </a:lnTo>
                    <a:lnTo>
                      <a:pt x="291" y="171"/>
                    </a:lnTo>
                    <a:lnTo>
                      <a:pt x="294" y="169"/>
                    </a:lnTo>
                    <a:lnTo>
                      <a:pt x="294" y="175"/>
                    </a:lnTo>
                    <a:lnTo>
                      <a:pt x="296" y="183"/>
                    </a:lnTo>
                    <a:lnTo>
                      <a:pt x="299" y="189"/>
                    </a:lnTo>
                    <a:lnTo>
                      <a:pt x="307" y="189"/>
                    </a:lnTo>
                    <a:lnTo>
                      <a:pt x="314" y="189"/>
                    </a:lnTo>
                    <a:lnTo>
                      <a:pt x="317" y="193"/>
                    </a:lnTo>
                    <a:lnTo>
                      <a:pt x="316" y="198"/>
                    </a:lnTo>
                    <a:lnTo>
                      <a:pt x="319" y="202"/>
                    </a:lnTo>
                    <a:lnTo>
                      <a:pt x="314" y="210"/>
                    </a:lnTo>
                    <a:lnTo>
                      <a:pt x="302" y="228"/>
                    </a:lnTo>
                    <a:lnTo>
                      <a:pt x="305" y="237"/>
                    </a:lnTo>
                    <a:lnTo>
                      <a:pt x="316" y="240"/>
                    </a:lnTo>
                    <a:lnTo>
                      <a:pt x="320" y="246"/>
                    </a:lnTo>
                    <a:lnTo>
                      <a:pt x="325" y="243"/>
                    </a:lnTo>
                    <a:lnTo>
                      <a:pt x="331" y="246"/>
                    </a:lnTo>
                    <a:lnTo>
                      <a:pt x="334" y="239"/>
                    </a:lnTo>
                    <a:lnTo>
                      <a:pt x="341" y="240"/>
                    </a:lnTo>
                    <a:lnTo>
                      <a:pt x="346" y="237"/>
                    </a:lnTo>
                    <a:lnTo>
                      <a:pt x="358" y="239"/>
                    </a:lnTo>
                    <a:lnTo>
                      <a:pt x="361" y="237"/>
                    </a:lnTo>
                    <a:lnTo>
                      <a:pt x="364" y="231"/>
                    </a:lnTo>
                    <a:lnTo>
                      <a:pt x="370" y="236"/>
                    </a:lnTo>
                    <a:lnTo>
                      <a:pt x="376" y="225"/>
                    </a:lnTo>
                    <a:lnTo>
                      <a:pt x="372" y="219"/>
                    </a:lnTo>
                    <a:lnTo>
                      <a:pt x="373" y="213"/>
                    </a:lnTo>
                    <a:lnTo>
                      <a:pt x="370" y="205"/>
                    </a:lnTo>
                    <a:lnTo>
                      <a:pt x="375" y="204"/>
                    </a:lnTo>
                    <a:lnTo>
                      <a:pt x="378" y="195"/>
                    </a:lnTo>
                    <a:lnTo>
                      <a:pt x="376" y="192"/>
                    </a:lnTo>
                    <a:lnTo>
                      <a:pt x="379" y="187"/>
                    </a:lnTo>
                    <a:lnTo>
                      <a:pt x="376" y="183"/>
                    </a:lnTo>
                    <a:lnTo>
                      <a:pt x="378" y="174"/>
                    </a:lnTo>
                    <a:lnTo>
                      <a:pt x="373" y="171"/>
                    </a:lnTo>
                    <a:lnTo>
                      <a:pt x="372" y="167"/>
                    </a:lnTo>
                    <a:lnTo>
                      <a:pt x="361" y="164"/>
                    </a:lnTo>
                    <a:lnTo>
                      <a:pt x="355" y="166"/>
                    </a:lnTo>
                    <a:lnTo>
                      <a:pt x="349" y="160"/>
                    </a:lnTo>
                    <a:lnTo>
                      <a:pt x="337" y="161"/>
                    </a:lnTo>
                    <a:lnTo>
                      <a:pt x="335" y="157"/>
                    </a:lnTo>
                    <a:lnTo>
                      <a:pt x="331" y="155"/>
                    </a:lnTo>
                    <a:lnTo>
                      <a:pt x="328" y="161"/>
                    </a:lnTo>
                    <a:lnTo>
                      <a:pt x="323" y="161"/>
                    </a:lnTo>
                    <a:lnTo>
                      <a:pt x="317" y="157"/>
                    </a:lnTo>
                    <a:lnTo>
                      <a:pt x="311" y="158"/>
                    </a:lnTo>
                    <a:lnTo>
                      <a:pt x="305" y="155"/>
                    </a:lnTo>
                    <a:lnTo>
                      <a:pt x="302" y="149"/>
                    </a:lnTo>
                    <a:lnTo>
                      <a:pt x="308" y="142"/>
                    </a:lnTo>
                    <a:lnTo>
                      <a:pt x="302" y="137"/>
                    </a:lnTo>
                    <a:lnTo>
                      <a:pt x="302" y="134"/>
                    </a:lnTo>
                    <a:lnTo>
                      <a:pt x="294" y="129"/>
                    </a:lnTo>
                    <a:lnTo>
                      <a:pt x="296" y="120"/>
                    </a:lnTo>
                    <a:lnTo>
                      <a:pt x="291" y="116"/>
                    </a:lnTo>
                    <a:lnTo>
                      <a:pt x="291" y="110"/>
                    </a:lnTo>
                    <a:lnTo>
                      <a:pt x="297" y="104"/>
                    </a:lnTo>
                    <a:lnTo>
                      <a:pt x="305" y="104"/>
                    </a:lnTo>
                    <a:lnTo>
                      <a:pt x="311" y="107"/>
                    </a:lnTo>
                    <a:lnTo>
                      <a:pt x="310" y="110"/>
                    </a:lnTo>
                    <a:lnTo>
                      <a:pt x="311" y="116"/>
                    </a:lnTo>
                    <a:lnTo>
                      <a:pt x="317" y="117"/>
                    </a:lnTo>
                    <a:lnTo>
                      <a:pt x="319" y="113"/>
                    </a:lnTo>
                    <a:lnTo>
                      <a:pt x="322" y="110"/>
                    </a:lnTo>
                    <a:lnTo>
                      <a:pt x="328" y="114"/>
                    </a:lnTo>
                    <a:lnTo>
                      <a:pt x="328" y="119"/>
                    </a:lnTo>
                    <a:lnTo>
                      <a:pt x="329" y="126"/>
                    </a:lnTo>
                    <a:lnTo>
                      <a:pt x="337" y="129"/>
                    </a:lnTo>
                    <a:lnTo>
                      <a:pt x="338" y="125"/>
                    </a:lnTo>
                    <a:lnTo>
                      <a:pt x="335" y="119"/>
                    </a:lnTo>
                    <a:lnTo>
                      <a:pt x="340" y="108"/>
                    </a:lnTo>
                    <a:lnTo>
                      <a:pt x="346" y="108"/>
                    </a:lnTo>
                    <a:lnTo>
                      <a:pt x="349" y="101"/>
                    </a:lnTo>
                    <a:lnTo>
                      <a:pt x="343" y="98"/>
                    </a:lnTo>
                    <a:lnTo>
                      <a:pt x="337" y="96"/>
                    </a:lnTo>
                    <a:lnTo>
                      <a:pt x="328" y="90"/>
                    </a:lnTo>
                    <a:lnTo>
                      <a:pt x="325" y="84"/>
                    </a:lnTo>
                    <a:lnTo>
                      <a:pt x="325" y="79"/>
                    </a:lnTo>
                    <a:lnTo>
                      <a:pt x="325" y="73"/>
                    </a:lnTo>
                    <a:lnTo>
                      <a:pt x="326" y="64"/>
                    </a:lnTo>
                    <a:lnTo>
                      <a:pt x="323" y="61"/>
                    </a:lnTo>
                    <a:lnTo>
                      <a:pt x="323" y="53"/>
                    </a:lnTo>
                    <a:lnTo>
                      <a:pt x="317" y="50"/>
                    </a:lnTo>
                    <a:lnTo>
                      <a:pt x="317" y="46"/>
                    </a:lnTo>
                    <a:lnTo>
                      <a:pt x="313" y="40"/>
                    </a:lnTo>
                    <a:lnTo>
                      <a:pt x="307" y="43"/>
                    </a:lnTo>
                    <a:lnTo>
                      <a:pt x="299" y="44"/>
                    </a:lnTo>
                    <a:lnTo>
                      <a:pt x="291" y="38"/>
                    </a:lnTo>
                    <a:lnTo>
                      <a:pt x="285" y="34"/>
                    </a:lnTo>
                    <a:lnTo>
                      <a:pt x="279" y="31"/>
                    </a:lnTo>
                    <a:lnTo>
                      <a:pt x="276" y="25"/>
                    </a:lnTo>
                    <a:lnTo>
                      <a:pt x="272" y="22"/>
                    </a:lnTo>
                    <a:lnTo>
                      <a:pt x="267" y="22"/>
                    </a:lnTo>
                    <a:lnTo>
                      <a:pt x="258" y="15"/>
                    </a:lnTo>
                    <a:lnTo>
                      <a:pt x="247" y="15"/>
                    </a:lnTo>
                    <a:lnTo>
                      <a:pt x="240" y="9"/>
                    </a:lnTo>
                    <a:lnTo>
                      <a:pt x="235" y="2"/>
                    </a:lnTo>
                    <a:lnTo>
                      <a:pt x="231" y="0"/>
                    </a:lnTo>
                    <a:lnTo>
                      <a:pt x="223" y="8"/>
                    </a:lnTo>
                    <a:lnTo>
                      <a:pt x="216" y="3"/>
                    </a:lnTo>
                    <a:lnTo>
                      <a:pt x="209" y="6"/>
                    </a:lnTo>
                    <a:lnTo>
                      <a:pt x="209" y="11"/>
                    </a:lnTo>
                    <a:lnTo>
                      <a:pt x="203" y="25"/>
                    </a:lnTo>
                    <a:lnTo>
                      <a:pt x="209" y="25"/>
                    </a:lnTo>
                    <a:lnTo>
                      <a:pt x="216" y="31"/>
                    </a:lnTo>
                    <a:lnTo>
                      <a:pt x="209" y="34"/>
                    </a:lnTo>
                    <a:lnTo>
                      <a:pt x="208" y="38"/>
                    </a:lnTo>
                    <a:lnTo>
                      <a:pt x="206" y="49"/>
                    </a:lnTo>
                    <a:lnTo>
                      <a:pt x="190" y="53"/>
                    </a:lnTo>
                    <a:lnTo>
                      <a:pt x="187" y="52"/>
                    </a:lnTo>
                    <a:lnTo>
                      <a:pt x="182" y="52"/>
                    </a:lnTo>
                    <a:lnTo>
                      <a:pt x="179" y="49"/>
                    </a:lnTo>
                    <a:lnTo>
                      <a:pt x="172" y="49"/>
                    </a:lnTo>
                    <a:lnTo>
                      <a:pt x="167" y="49"/>
                    </a:lnTo>
                    <a:lnTo>
                      <a:pt x="158" y="57"/>
                    </a:lnTo>
                    <a:lnTo>
                      <a:pt x="153" y="50"/>
                    </a:lnTo>
                    <a:lnTo>
                      <a:pt x="146" y="50"/>
                    </a:lnTo>
                    <a:lnTo>
                      <a:pt x="135" y="46"/>
                    </a:lnTo>
                    <a:lnTo>
                      <a:pt x="126" y="47"/>
                    </a:lnTo>
                    <a:lnTo>
                      <a:pt x="115" y="46"/>
                    </a:lnTo>
                    <a:lnTo>
                      <a:pt x="103" y="46"/>
                    </a:lnTo>
                    <a:lnTo>
                      <a:pt x="99" y="43"/>
                    </a:lnTo>
                    <a:lnTo>
                      <a:pt x="94" y="40"/>
                    </a:lnTo>
                    <a:lnTo>
                      <a:pt x="93" y="29"/>
                    </a:lnTo>
                    <a:lnTo>
                      <a:pt x="88" y="25"/>
                    </a:lnTo>
                    <a:lnTo>
                      <a:pt x="82" y="25"/>
                    </a:lnTo>
                    <a:lnTo>
                      <a:pt x="79" y="19"/>
                    </a:lnTo>
                    <a:lnTo>
                      <a:pt x="73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4" name="Freeform 2401">
                <a:extLst>
                  <a:ext uri="{FF2B5EF4-FFF2-40B4-BE49-F238E27FC236}">
                    <a16:creationId xmlns:a16="http://schemas.microsoft.com/office/drawing/2014/main" id="{472D0BED-835E-098B-9442-2C26341B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699"/>
                <a:ext cx="190" cy="133"/>
              </a:xfrm>
              <a:custGeom>
                <a:avLst/>
                <a:gdLst>
                  <a:gd name="T0" fmla="*/ 88 w 379"/>
                  <a:gd name="T1" fmla="*/ 25 h 266"/>
                  <a:gd name="T2" fmla="*/ 103 w 379"/>
                  <a:gd name="T3" fmla="*/ 46 h 266"/>
                  <a:gd name="T4" fmla="*/ 146 w 379"/>
                  <a:gd name="T5" fmla="*/ 50 h 266"/>
                  <a:gd name="T6" fmla="*/ 172 w 379"/>
                  <a:gd name="T7" fmla="*/ 49 h 266"/>
                  <a:gd name="T8" fmla="*/ 190 w 379"/>
                  <a:gd name="T9" fmla="*/ 53 h 266"/>
                  <a:gd name="T10" fmla="*/ 216 w 379"/>
                  <a:gd name="T11" fmla="*/ 31 h 266"/>
                  <a:gd name="T12" fmla="*/ 209 w 379"/>
                  <a:gd name="T13" fmla="*/ 6 h 266"/>
                  <a:gd name="T14" fmla="*/ 235 w 379"/>
                  <a:gd name="T15" fmla="*/ 2 h 266"/>
                  <a:gd name="T16" fmla="*/ 267 w 379"/>
                  <a:gd name="T17" fmla="*/ 22 h 266"/>
                  <a:gd name="T18" fmla="*/ 285 w 379"/>
                  <a:gd name="T19" fmla="*/ 34 h 266"/>
                  <a:gd name="T20" fmla="*/ 313 w 379"/>
                  <a:gd name="T21" fmla="*/ 40 h 266"/>
                  <a:gd name="T22" fmla="*/ 323 w 379"/>
                  <a:gd name="T23" fmla="*/ 61 h 266"/>
                  <a:gd name="T24" fmla="*/ 325 w 379"/>
                  <a:gd name="T25" fmla="*/ 84 h 266"/>
                  <a:gd name="T26" fmla="*/ 349 w 379"/>
                  <a:gd name="T27" fmla="*/ 101 h 266"/>
                  <a:gd name="T28" fmla="*/ 338 w 379"/>
                  <a:gd name="T29" fmla="*/ 125 h 266"/>
                  <a:gd name="T30" fmla="*/ 328 w 379"/>
                  <a:gd name="T31" fmla="*/ 114 h 266"/>
                  <a:gd name="T32" fmla="*/ 311 w 379"/>
                  <a:gd name="T33" fmla="*/ 116 h 266"/>
                  <a:gd name="T34" fmla="*/ 297 w 379"/>
                  <a:gd name="T35" fmla="*/ 104 h 266"/>
                  <a:gd name="T36" fmla="*/ 294 w 379"/>
                  <a:gd name="T37" fmla="*/ 129 h 266"/>
                  <a:gd name="T38" fmla="*/ 302 w 379"/>
                  <a:gd name="T39" fmla="*/ 149 h 266"/>
                  <a:gd name="T40" fmla="*/ 323 w 379"/>
                  <a:gd name="T41" fmla="*/ 161 h 266"/>
                  <a:gd name="T42" fmla="*/ 337 w 379"/>
                  <a:gd name="T43" fmla="*/ 161 h 266"/>
                  <a:gd name="T44" fmla="*/ 372 w 379"/>
                  <a:gd name="T45" fmla="*/ 167 h 266"/>
                  <a:gd name="T46" fmla="*/ 379 w 379"/>
                  <a:gd name="T47" fmla="*/ 187 h 266"/>
                  <a:gd name="T48" fmla="*/ 370 w 379"/>
                  <a:gd name="T49" fmla="*/ 205 h 266"/>
                  <a:gd name="T50" fmla="*/ 370 w 379"/>
                  <a:gd name="T51" fmla="*/ 236 h 266"/>
                  <a:gd name="T52" fmla="*/ 346 w 379"/>
                  <a:gd name="T53" fmla="*/ 237 h 266"/>
                  <a:gd name="T54" fmla="*/ 325 w 379"/>
                  <a:gd name="T55" fmla="*/ 243 h 266"/>
                  <a:gd name="T56" fmla="*/ 302 w 379"/>
                  <a:gd name="T57" fmla="*/ 228 h 266"/>
                  <a:gd name="T58" fmla="*/ 317 w 379"/>
                  <a:gd name="T59" fmla="*/ 193 h 266"/>
                  <a:gd name="T60" fmla="*/ 296 w 379"/>
                  <a:gd name="T61" fmla="*/ 183 h 266"/>
                  <a:gd name="T62" fmla="*/ 285 w 379"/>
                  <a:gd name="T63" fmla="*/ 167 h 266"/>
                  <a:gd name="T64" fmla="*/ 249 w 379"/>
                  <a:gd name="T65" fmla="*/ 174 h 266"/>
                  <a:gd name="T66" fmla="*/ 232 w 379"/>
                  <a:gd name="T67" fmla="*/ 199 h 266"/>
                  <a:gd name="T68" fmla="*/ 216 w 379"/>
                  <a:gd name="T69" fmla="*/ 213 h 266"/>
                  <a:gd name="T70" fmla="*/ 212 w 379"/>
                  <a:gd name="T71" fmla="*/ 212 h 266"/>
                  <a:gd name="T72" fmla="*/ 182 w 379"/>
                  <a:gd name="T73" fmla="*/ 239 h 266"/>
                  <a:gd name="T74" fmla="*/ 178 w 379"/>
                  <a:gd name="T75" fmla="*/ 266 h 266"/>
                  <a:gd name="T76" fmla="*/ 164 w 379"/>
                  <a:gd name="T77" fmla="*/ 260 h 266"/>
                  <a:gd name="T78" fmla="*/ 147 w 379"/>
                  <a:gd name="T79" fmla="*/ 240 h 266"/>
                  <a:gd name="T80" fmla="*/ 137 w 379"/>
                  <a:gd name="T81" fmla="*/ 225 h 266"/>
                  <a:gd name="T82" fmla="*/ 103 w 379"/>
                  <a:gd name="T83" fmla="*/ 246 h 266"/>
                  <a:gd name="T84" fmla="*/ 97 w 379"/>
                  <a:gd name="T85" fmla="*/ 234 h 266"/>
                  <a:gd name="T86" fmla="*/ 87 w 379"/>
                  <a:gd name="T87" fmla="*/ 212 h 266"/>
                  <a:gd name="T88" fmla="*/ 61 w 379"/>
                  <a:gd name="T89" fmla="*/ 210 h 266"/>
                  <a:gd name="T90" fmla="*/ 49 w 379"/>
                  <a:gd name="T91" fmla="*/ 198 h 266"/>
                  <a:gd name="T92" fmla="*/ 64 w 379"/>
                  <a:gd name="T93" fmla="*/ 171 h 266"/>
                  <a:gd name="T94" fmla="*/ 99 w 379"/>
                  <a:gd name="T95" fmla="*/ 146 h 266"/>
                  <a:gd name="T96" fmla="*/ 102 w 379"/>
                  <a:gd name="T97" fmla="*/ 126 h 266"/>
                  <a:gd name="T98" fmla="*/ 82 w 379"/>
                  <a:gd name="T99" fmla="*/ 113 h 266"/>
                  <a:gd name="T100" fmla="*/ 64 w 379"/>
                  <a:gd name="T101" fmla="*/ 105 h 266"/>
                  <a:gd name="T102" fmla="*/ 41 w 379"/>
                  <a:gd name="T103" fmla="*/ 101 h 266"/>
                  <a:gd name="T104" fmla="*/ 33 w 379"/>
                  <a:gd name="T105" fmla="*/ 82 h 266"/>
                  <a:gd name="T106" fmla="*/ 12 w 379"/>
                  <a:gd name="T107" fmla="*/ 85 h 266"/>
                  <a:gd name="T108" fmla="*/ 15 w 379"/>
                  <a:gd name="T109" fmla="*/ 63 h 266"/>
                  <a:gd name="T110" fmla="*/ 30 w 379"/>
                  <a:gd name="T111" fmla="*/ 38 h 266"/>
                  <a:gd name="T112" fmla="*/ 52 w 379"/>
                  <a:gd name="T113" fmla="*/ 14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79" h="266">
                    <a:moveTo>
                      <a:pt x="73" y="19"/>
                    </a:moveTo>
                    <a:lnTo>
                      <a:pt x="79" y="19"/>
                    </a:lnTo>
                    <a:lnTo>
                      <a:pt x="82" y="25"/>
                    </a:lnTo>
                    <a:lnTo>
                      <a:pt x="88" y="25"/>
                    </a:lnTo>
                    <a:lnTo>
                      <a:pt x="93" y="29"/>
                    </a:lnTo>
                    <a:lnTo>
                      <a:pt x="94" y="40"/>
                    </a:lnTo>
                    <a:lnTo>
                      <a:pt x="99" y="43"/>
                    </a:lnTo>
                    <a:lnTo>
                      <a:pt x="103" y="46"/>
                    </a:lnTo>
                    <a:lnTo>
                      <a:pt x="115" y="46"/>
                    </a:lnTo>
                    <a:lnTo>
                      <a:pt x="126" y="47"/>
                    </a:lnTo>
                    <a:lnTo>
                      <a:pt x="135" y="46"/>
                    </a:lnTo>
                    <a:lnTo>
                      <a:pt x="146" y="50"/>
                    </a:lnTo>
                    <a:lnTo>
                      <a:pt x="153" y="50"/>
                    </a:lnTo>
                    <a:lnTo>
                      <a:pt x="158" y="57"/>
                    </a:lnTo>
                    <a:lnTo>
                      <a:pt x="167" y="49"/>
                    </a:lnTo>
                    <a:lnTo>
                      <a:pt x="172" y="49"/>
                    </a:lnTo>
                    <a:lnTo>
                      <a:pt x="179" y="49"/>
                    </a:lnTo>
                    <a:lnTo>
                      <a:pt x="182" y="52"/>
                    </a:lnTo>
                    <a:lnTo>
                      <a:pt x="187" y="52"/>
                    </a:lnTo>
                    <a:lnTo>
                      <a:pt x="190" y="53"/>
                    </a:lnTo>
                    <a:lnTo>
                      <a:pt x="206" y="49"/>
                    </a:lnTo>
                    <a:lnTo>
                      <a:pt x="208" y="38"/>
                    </a:lnTo>
                    <a:lnTo>
                      <a:pt x="209" y="34"/>
                    </a:lnTo>
                    <a:lnTo>
                      <a:pt x="216" y="31"/>
                    </a:lnTo>
                    <a:lnTo>
                      <a:pt x="209" y="25"/>
                    </a:lnTo>
                    <a:lnTo>
                      <a:pt x="203" y="25"/>
                    </a:lnTo>
                    <a:lnTo>
                      <a:pt x="209" y="11"/>
                    </a:lnTo>
                    <a:lnTo>
                      <a:pt x="209" y="6"/>
                    </a:lnTo>
                    <a:lnTo>
                      <a:pt x="216" y="3"/>
                    </a:lnTo>
                    <a:lnTo>
                      <a:pt x="223" y="8"/>
                    </a:lnTo>
                    <a:lnTo>
                      <a:pt x="231" y="0"/>
                    </a:lnTo>
                    <a:lnTo>
                      <a:pt x="235" y="2"/>
                    </a:lnTo>
                    <a:lnTo>
                      <a:pt x="240" y="9"/>
                    </a:lnTo>
                    <a:lnTo>
                      <a:pt x="247" y="15"/>
                    </a:lnTo>
                    <a:lnTo>
                      <a:pt x="258" y="15"/>
                    </a:lnTo>
                    <a:lnTo>
                      <a:pt x="267" y="22"/>
                    </a:lnTo>
                    <a:lnTo>
                      <a:pt x="272" y="22"/>
                    </a:lnTo>
                    <a:lnTo>
                      <a:pt x="276" y="25"/>
                    </a:lnTo>
                    <a:lnTo>
                      <a:pt x="279" y="31"/>
                    </a:lnTo>
                    <a:lnTo>
                      <a:pt x="285" y="34"/>
                    </a:lnTo>
                    <a:lnTo>
                      <a:pt x="291" y="38"/>
                    </a:lnTo>
                    <a:lnTo>
                      <a:pt x="299" y="44"/>
                    </a:lnTo>
                    <a:lnTo>
                      <a:pt x="307" y="43"/>
                    </a:lnTo>
                    <a:lnTo>
                      <a:pt x="313" y="40"/>
                    </a:lnTo>
                    <a:lnTo>
                      <a:pt x="317" y="46"/>
                    </a:lnTo>
                    <a:lnTo>
                      <a:pt x="317" y="50"/>
                    </a:lnTo>
                    <a:lnTo>
                      <a:pt x="323" y="53"/>
                    </a:lnTo>
                    <a:lnTo>
                      <a:pt x="323" y="61"/>
                    </a:lnTo>
                    <a:lnTo>
                      <a:pt x="326" y="64"/>
                    </a:lnTo>
                    <a:lnTo>
                      <a:pt x="325" y="73"/>
                    </a:lnTo>
                    <a:lnTo>
                      <a:pt x="325" y="79"/>
                    </a:lnTo>
                    <a:lnTo>
                      <a:pt x="325" y="84"/>
                    </a:lnTo>
                    <a:lnTo>
                      <a:pt x="328" y="90"/>
                    </a:lnTo>
                    <a:lnTo>
                      <a:pt x="337" y="96"/>
                    </a:lnTo>
                    <a:lnTo>
                      <a:pt x="343" y="98"/>
                    </a:lnTo>
                    <a:lnTo>
                      <a:pt x="349" y="101"/>
                    </a:lnTo>
                    <a:lnTo>
                      <a:pt x="346" y="108"/>
                    </a:lnTo>
                    <a:lnTo>
                      <a:pt x="340" y="108"/>
                    </a:lnTo>
                    <a:lnTo>
                      <a:pt x="335" y="119"/>
                    </a:lnTo>
                    <a:lnTo>
                      <a:pt x="338" y="125"/>
                    </a:lnTo>
                    <a:lnTo>
                      <a:pt x="337" y="129"/>
                    </a:lnTo>
                    <a:lnTo>
                      <a:pt x="329" y="126"/>
                    </a:lnTo>
                    <a:lnTo>
                      <a:pt x="328" y="119"/>
                    </a:lnTo>
                    <a:lnTo>
                      <a:pt x="328" y="114"/>
                    </a:lnTo>
                    <a:lnTo>
                      <a:pt x="322" y="110"/>
                    </a:lnTo>
                    <a:lnTo>
                      <a:pt x="319" y="113"/>
                    </a:lnTo>
                    <a:lnTo>
                      <a:pt x="317" y="117"/>
                    </a:lnTo>
                    <a:lnTo>
                      <a:pt x="311" y="116"/>
                    </a:lnTo>
                    <a:lnTo>
                      <a:pt x="310" y="110"/>
                    </a:lnTo>
                    <a:lnTo>
                      <a:pt x="311" y="107"/>
                    </a:lnTo>
                    <a:lnTo>
                      <a:pt x="305" y="104"/>
                    </a:lnTo>
                    <a:lnTo>
                      <a:pt x="297" y="104"/>
                    </a:lnTo>
                    <a:lnTo>
                      <a:pt x="291" y="110"/>
                    </a:lnTo>
                    <a:lnTo>
                      <a:pt x="291" y="116"/>
                    </a:lnTo>
                    <a:lnTo>
                      <a:pt x="296" y="120"/>
                    </a:lnTo>
                    <a:lnTo>
                      <a:pt x="294" y="129"/>
                    </a:lnTo>
                    <a:lnTo>
                      <a:pt x="302" y="134"/>
                    </a:lnTo>
                    <a:lnTo>
                      <a:pt x="302" y="137"/>
                    </a:lnTo>
                    <a:lnTo>
                      <a:pt x="308" y="142"/>
                    </a:lnTo>
                    <a:lnTo>
                      <a:pt x="302" y="149"/>
                    </a:lnTo>
                    <a:lnTo>
                      <a:pt x="305" y="155"/>
                    </a:lnTo>
                    <a:lnTo>
                      <a:pt x="311" y="158"/>
                    </a:lnTo>
                    <a:lnTo>
                      <a:pt x="317" y="157"/>
                    </a:lnTo>
                    <a:lnTo>
                      <a:pt x="323" y="161"/>
                    </a:lnTo>
                    <a:lnTo>
                      <a:pt x="328" y="161"/>
                    </a:lnTo>
                    <a:lnTo>
                      <a:pt x="331" y="155"/>
                    </a:lnTo>
                    <a:lnTo>
                      <a:pt x="335" y="157"/>
                    </a:lnTo>
                    <a:lnTo>
                      <a:pt x="337" y="161"/>
                    </a:lnTo>
                    <a:lnTo>
                      <a:pt x="349" y="160"/>
                    </a:lnTo>
                    <a:lnTo>
                      <a:pt x="355" y="166"/>
                    </a:lnTo>
                    <a:lnTo>
                      <a:pt x="361" y="164"/>
                    </a:lnTo>
                    <a:lnTo>
                      <a:pt x="372" y="167"/>
                    </a:lnTo>
                    <a:lnTo>
                      <a:pt x="373" y="171"/>
                    </a:lnTo>
                    <a:lnTo>
                      <a:pt x="378" y="174"/>
                    </a:lnTo>
                    <a:lnTo>
                      <a:pt x="376" y="183"/>
                    </a:lnTo>
                    <a:lnTo>
                      <a:pt x="379" y="187"/>
                    </a:lnTo>
                    <a:lnTo>
                      <a:pt x="376" y="192"/>
                    </a:lnTo>
                    <a:lnTo>
                      <a:pt x="378" y="195"/>
                    </a:lnTo>
                    <a:lnTo>
                      <a:pt x="375" y="204"/>
                    </a:lnTo>
                    <a:lnTo>
                      <a:pt x="370" y="205"/>
                    </a:lnTo>
                    <a:lnTo>
                      <a:pt x="373" y="213"/>
                    </a:lnTo>
                    <a:lnTo>
                      <a:pt x="372" y="219"/>
                    </a:lnTo>
                    <a:lnTo>
                      <a:pt x="376" y="225"/>
                    </a:lnTo>
                    <a:lnTo>
                      <a:pt x="370" y="236"/>
                    </a:lnTo>
                    <a:lnTo>
                      <a:pt x="364" y="231"/>
                    </a:lnTo>
                    <a:lnTo>
                      <a:pt x="361" y="237"/>
                    </a:lnTo>
                    <a:lnTo>
                      <a:pt x="358" y="239"/>
                    </a:lnTo>
                    <a:lnTo>
                      <a:pt x="346" y="237"/>
                    </a:lnTo>
                    <a:lnTo>
                      <a:pt x="341" y="240"/>
                    </a:lnTo>
                    <a:lnTo>
                      <a:pt x="334" y="239"/>
                    </a:lnTo>
                    <a:lnTo>
                      <a:pt x="331" y="246"/>
                    </a:lnTo>
                    <a:lnTo>
                      <a:pt x="325" y="243"/>
                    </a:lnTo>
                    <a:lnTo>
                      <a:pt x="320" y="246"/>
                    </a:lnTo>
                    <a:lnTo>
                      <a:pt x="316" y="240"/>
                    </a:lnTo>
                    <a:lnTo>
                      <a:pt x="305" y="237"/>
                    </a:lnTo>
                    <a:lnTo>
                      <a:pt x="302" y="228"/>
                    </a:lnTo>
                    <a:lnTo>
                      <a:pt x="314" y="210"/>
                    </a:lnTo>
                    <a:lnTo>
                      <a:pt x="319" y="202"/>
                    </a:lnTo>
                    <a:lnTo>
                      <a:pt x="316" y="198"/>
                    </a:lnTo>
                    <a:lnTo>
                      <a:pt x="317" y="193"/>
                    </a:lnTo>
                    <a:lnTo>
                      <a:pt x="314" y="189"/>
                    </a:lnTo>
                    <a:lnTo>
                      <a:pt x="307" y="189"/>
                    </a:lnTo>
                    <a:lnTo>
                      <a:pt x="299" y="189"/>
                    </a:lnTo>
                    <a:lnTo>
                      <a:pt x="296" y="183"/>
                    </a:lnTo>
                    <a:lnTo>
                      <a:pt x="294" y="175"/>
                    </a:lnTo>
                    <a:lnTo>
                      <a:pt x="294" y="169"/>
                    </a:lnTo>
                    <a:lnTo>
                      <a:pt x="291" y="171"/>
                    </a:lnTo>
                    <a:lnTo>
                      <a:pt x="285" y="167"/>
                    </a:lnTo>
                    <a:lnTo>
                      <a:pt x="270" y="171"/>
                    </a:lnTo>
                    <a:lnTo>
                      <a:pt x="263" y="166"/>
                    </a:lnTo>
                    <a:lnTo>
                      <a:pt x="255" y="174"/>
                    </a:lnTo>
                    <a:lnTo>
                      <a:pt x="249" y="174"/>
                    </a:lnTo>
                    <a:lnTo>
                      <a:pt x="237" y="186"/>
                    </a:lnTo>
                    <a:lnTo>
                      <a:pt x="240" y="192"/>
                    </a:lnTo>
                    <a:lnTo>
                      <a:pt x="237" y="190"/>
                    </a:lnTo>
                    <a:lnTo>
                      <a:pt x="232" y="199"/>
                    </a:lnTo>
                    <a:lnTo>
                      <a:pt x="234" y="204"/>
                    </a:lnTo>
                    <a:lnTo>
                      <a:pt x="229" y="215"/>
                    </a:lnTo>
                    <a:lnTo>
                      <a:pt x="219" y="210"/>
                    </a:lnTo>
                    <a:lnTo>
                      <a:pt x="216" y="213"/>
                    </a:lnTo>
                    <a:lnTo>
                      <a:pt x="216" y="221"/>
                    </a:lnTo>
                    <a:lnTo>
                      <a:pt x="212" y="225"/>
                    </a:lnTo>
                    <a:lnTo>
                      <a:pt x="208" y="222"/>
                    </a:lnTo>
                    <a:lnTo>
                      <a:pt x="212" y="212"/>
                    </a:lnTo>
                    <a:lnTo>
                      <a:pt x="203" y="210"/>
                    </a:lnTo>
                    <a:lnTo>
                      <a:pt x="191" y="225"/>
                    </a:lnTo>
                    <a:lnTo>
                      <a:pt x="190" y="233"/>
                    </a:lnTo>
                    <a:lnTo>
                      <a:pt x="182" y="239"/>
                    </a:lnTo>
                    <a:lnTo>
                      <a:pt x="176" y="250"/>
                    </a:lnTo>
                    <a:lnTo>
                      <a:pt x="181" y="256"/>
                    </a:lnTo>
                    <a:lnTo>
                      <a:pt x="190" y="259"/>
                    </a:lnTo>
                    <a:lnTo>
                      <a:pt x="178" y="266"/>
                    </a:lnTo>
                    <a:lnTo>
                      <a:pt x="173" y="265"/>
                    </a:lnTo>
                    <a:lnTo>
                      <a:pt x="172" y="260"/>
                    </a:lnTo>
                    <a:lnTo>
                      <a:pt x="167" y="257"/>
                    </a:lnTo>
                    <a:lnTo>
                      <a:pt x="164" y="260"/>
                    </a:lnTo>
                    <a:lnTo>
                      <a:pt x="153" y="259"/>
                    </a:lnTo>
                    <a:lnTo>
                      <a:pt x="146" y="250"/>
                    </a:lnTo>
                    <a:lnTo>
                      <a:pt x="146" y="245"/>
                    </a:lnTo>
                    <a:lnTo>
                      <a:pt x="147" y="240"/>
                    </a:lnTo>
                    <a:lnTo>
                      <a:pt x="146" y="234"/>
                    </a:lnTo>
                    <a:lnTo>
                      <a:pt x="143" y="231"/>
                    </a:lnTo>
                    <a:lnTo>
                      <a:pt x="143" y="227"/>
                    </a:lnTo>
                    <a:lnTo>
                      <a:pt x="137" y="225"/>
                    </a:lnTo>
                    <a:lnTo>
                      <a:pt x="121" y="234"/>
                    </a:lnTo>
                    <a:lnTo>
                      <a:pt x="112" y="245"/>
                    </a:lnTo>
                    <a:lnTo>
                      <a:pt x="109" y="246"/>
                    </a:lnTo>
                    <a:lnTo>
                      <a:pt x="103" y="246"/>
                    </a:lnTo>
                    <a:lnTo>
                      <a:pt x="97" y="253"/>
                    </a:lnTo>
                    <a:lnTo>
                      <a:pt x="90" y="243"/>
                    </a:lnTo>
                    <a:lnTo>
                      <a:pt x="94" y="243"/>
                    </a:lnTo>
                    <a:lnTo>
                      <a:pt x="97" y="234"/>
                    </a:lnTo>
                    <a:lnTo>
                      <a:pt x="96" y="228"/>
                    </a:lnTo>
                    <a:lnTo>
                      <a:pt x="99" y="222"/>
                    </a:lnTo>
                    <a:lnTo>
                      <a:pt x="91" y="213"/>
                    </a:lnTo>
                    <a:lnTo>
                      <a:pt x="87" y="212"/>
                    </a:lnTo>
                    <a:lnTo>
                      <a:pt x="76" y="213"/>
                    </a:lnTo>
                    <a:lnTo>
                      <a:pt x="76" y="216"/>
                    </a:lnTo>
                    <a:lnTo>
                      <a:pt x="67" y="213"/>
                    </a:lnTo>
                    <a:lnTo>
                      <a:pt x="61" y="210"/>
                    </a:lnTo>
                    <a:lnTo>
                      <a:pt x="55" y="216"/>
                    </a:lnTo>
                    <a:lnTo>
                      <a:pt x="53" y="213"/>
                    </a:lnTo>
                    <a:lnTo>
                      <a:pt x="53" y="207"/>
                    </a:lnTo>
                    <a:lnTo>
                      <a:pt x="49" y="198"/>
                    </a:lnTo>
                    <a:lnTo>
                      <a:pt x="49" y="193"/>
                    </a:lnTo>
                    <a:lnTo>
                      <a:pt x="53" y="183"/>
                    </a:lnTo>
                    <a:lnTo>
                      <a:pt x="64" y="180"/>
                    </a:lnTo>
                    <a:lnTo>
                      <a:pt x="64" y="171"/>
                    </a:lnTo>
                    <a:lnTo>
                      <a:pt x="70" y="171"/>
                    </a:lnTo>
                    <a:lnTo>
                      <a:pt x="80" y="167"/>
                    </a:lnTo>
                    <a:lnTo>
                      <a:pt x="87" y="151"/>
                    </a:lnTo>
                    <a:lnTo>
                      <a:pt x="99" y="146"/>
                    </a:lnTo>
                    <a:lnTo>
                      <a:pt x="103" y="137"/>
                    </a:lnTo>
                    <a:lnTo>
                      <a:pt x="105" y="128"/>
                    </a:lnTo>
                    <a:lnTo>
                      <a:pt x="103" y="126"/>
                    </a:lnTo>
                    <a:lnTo>
                      <a:pt x="102" y="126"/>
                    </a:lnTo>
                    <a:lnTo>
                      <a:pt x="93" y="117"/>
                    </a:lnTo>
                    <a:lnTo>
                      <a:pt x="88" y="117"/>
                    </a:lnTo>
                    <a:lnTo>
                      <a:pt x="87" y="113"/>
                    </a:lnTo>
                    <a:lnTo>
                      <a:pt x="82" y="113"/>
                    </a:lnTo>
                    <a:lnTo>
                      <a:pt x="73" y="108"/>
                    </a:lnTo>
                    <a:lnTo>
                      <a:pt x="70" y="101"/>
                    </a:lnTo>
                    <a:lnTo>
                      <a:pt x="67" y="101"/>
                    </a:lnTo>
                    <a:lnTo>
                      <a:pt x="64" y="105"/>
                    </a:lnTo>
                    <a:lnTo>
                      <a:pt x="58" y="101"/>
                    </a:lnTo>
                    <a:lnTo>
                      <a:pt x="50" y="107"/>
                    </a:lnTo>
                    <a:lnTo>
                      <a:pt x="47" y="104"/>
                    </a:lnTo>
                    <a:lnTo>
                      <a:pt x="41" y="101"/>
                    </a:lnTo>
                    <a:lnTo>
                      <a:pt x="41" y="93"/>
                    </a:lnTo>
                    <a:lnTo>
                      <a:pt x="39" y="87"/>
                    </a:lnTo>
                    <a:lnTo>
                      <a:pt x="36" y="84"/>
                    </a:lnTo>
                    <a:lnTo>
                      <a:pt x="33" y="82"/>
                    </a:lnTo>
                    <a:lnTo>
                      <a:pt x="30" y="84"/>
                    </a:lnTo>
                    <a:lnTo>
                      <a:pt x="24" y="91"/>
                    </a:lnTo>
                    <a:lnTo>
                      <a:pt x="17" y="93"/>
                    </a:lnTo>
                    <a:lnTo>
                      <a:pt x="12" y="85"/>
                    </a:lnTo>
                    <a:lnTo>
                      <a:pt x="0" y="73"/>
                    </a:lnTo>
                    <a:lnTo>
                      <a:pt x="3" y="70"/>
                    </a:lnTo>
                    <a:lnTo>
                      <a:pt x="8" y="70"/>
                    </a:lnTo>
                    <a:lnTo>
                      <a:pt x="15" y="63"/>
                    </a:lnTo>
                    <a:lnTo>
                      <a:pt x="27" y="64"/>
                    </a:lnTo>
                    <a:lnTo>
                      <a:pt x="33" y="61"/>
                    </a:lnTo>
                    <a:lnTo>
                      <a:pt x="33" y="46"/>
                    </a:lnTo>
                    <a:lnTo>
                      <a:pt x="30" y="38"/>
                    </a:lnTo>
                    <a:lnTo>
                      <a:pt x="36" y="34"/>
                    </a:lnTo>
                    <a:lnTo>
                      <a:pt x="39" y="22"/>
                    </a:lnTo>
                    <a:lnTo>
                      <a:pt x="46" y="22"/>
                    </a:lnTo>
                    <a:lnTo>
                      <a:pt x="52" y="14"/>
                    </a:lnTo>
                    <a:lnTo>
                      <a:pt x="61" y="11"/>
                    </a:lnTo>
                    <a:lnTo>
                      <a:pt x="73" y="14"/>
                    </a:lnTo>
                    <a:lnTo>
                      <a:pt x="73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5" name="Freeform 2402">
                <a:extLst>
                  <a:ext uri="{FF2B5EF4-FFF2-40B4-BE49-F238E27FC236}">
                    <a16:creationId xmlns:a16="http://schemas.microsoft.com/office/drawing/2014/main" id="{281D988E-98FF-16F0-3E94-727674967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699"/>
                <a:ext cx="190" cy="133"/>
              </a:xfrm>
              <a:custGeom>
                <a:avLst/>
                <a:gdLst>
                  <a:gd name="T0" fmla="*/ 88 w 379"/>
                  <a:gd name="T1" fmla="*/ 25 h 266"/>
                  <a:gd name="T2" fmla="*/ 103 w 379"/>
                  <a:gd name="T3" fmla="*/ 46 h 266"/>
                  <a:gd name="T4" fmla="*/ 146 w 379"/>
                  <a:gd name="T5" fmla="*/ 50 h 266"/>
                  <a:gd name="T6" fmla="*/ 172 w 379"/>
                  <a:gd name="T7" fmla="*/ 49 h 266"/>
                  <a:gd name="T8" fmla="*/ 190 w 379"/>
                  <a:gd name="T9" fmla="*/ 53 h 266"/>
                  <a:gd name="T10" fmla="*/ 216 w 379"/>
                  <a:gd name="T11" fmla="*/ 31 h 266"/>
                  <a:gd name="T12" fmla="*/ 209 w 379"/>
                  <a:gd name="T13" fmla="*/ 6 h 266"/>
                  <a:gd name="T14" fmla="*/ 235 w 379"/>
                  <a:gd name="T15" fmla="*/ 2 h 266"/>
                  <a:gd name="T16" fmla="*/ 267 w 379"/>
                  <a:gd name="T17" fmla="*/ 22 h 266"/>
                  <a:gd name="T18" fmla="*/ 285 w 379"/>
                  <a:gd name="T19" fmla="*/ 34 h 266"/>
                  <a:gd name="T20" fmla="*/ 313 w 379"/>
                  <a:gd name="T21" fmla="*/ 40 h 266"/>
                  <a:gd name="T22" fmla="*/ 323 w 379"/>
                  <a:gd name="T23" fmla="*/ 61 h 266"/>
                  <a:gd name="T24" fmla="*/ 325 w 379"/>
                  <a:gd name="T25" fmla="*/ 84 h 266"/>
                  <a:gd name="T26" fmla="*/ 349 w 379"/>
                  <a:gd name="T27" fmla="*/ 101 h 266"/>
                  <a:gd name="T28" fmla="*/ 338 w 379"/>
                  <a:gd name="T29" fmla="*/ 125 h 266"/>
                  <a:gd name="T30" fmla="*/ 328 w 379"/>
                  <a:gd name="T31" fmla="*/ 114 h 266"/>
                  <a:gd name="T32" fmla="*/ 311 w 379"/>
                  <a:gd name="T33" fmla="*/ 116 h 266"/>
                  <a:gd name="T34" fmla="*/ 297 w 379"/>
                  <a:gd name="T35" fmla="*/ 104 h 266"/>
                  <a:gd name="T36" fmla="*/ 294 w 379"/>
                  <a:gd name="T37" fmla="*/ 129 h 266"/>
                  <a:gd name="T38" fmla="*/ 302 w 379"/>
                  <a:gd name="T39" fmla="*/ 149 h 266"/>
                  <a:gd name="T40" fmla="*/ 323 w 379"/>
                  <a:gd name="T41" fmla="*/ 161 h 266"/>
                  <a:gd name="T42" fmla="*/ 337 w 379"/>
                  <a:gd name="T43" fmla="*/ 161 h 266"/>
                  <a:gd name="T44" fmla="*/ 372 w 379"/>
                  <a:gd name="T45" fmla="*/ 167 h 266"/>
                  <a:gd name="T46" fmla="*/ 379 w 379"/>
                  <a:gd name="T47" fmla="*/ 187 h 266"/>
                  <a:gd name="T48" fmla="*/ 370 w 379"/>
                  <a:gd name="T49" fmla="*/ 205 h 266"/>
                  <a:gd name="T50" fmla="*/ 370 w 379"/>
                  <a:gd name="T51" fmla="*/ 236 h 266"/>
                  <a:gd name="T52" fmla="*/ 346 w 379"/>
                  <a:gd name="T53" fmla="*/ 237 h 266"/>
                  <a:gd name="T54" fmla="*/ 325 w 379"/>
                  <a:gd name="T55" fmla="*/ 243 h 266"/>
                  <a:gd name="T56" fmla="*/ 302 w 379"/>
                  <a:gd name="T57" fmla="*/ 228 h 266"/>
                  <a:gd name="T58" fmla="*/ 317 w 379"/>
                  <a:gd name="T59" fmla="*/ 193 h 266"/>
                  <a:gd name="T60" fmla="*/ 296 w 379"/>
                  <a:gd name="T61" fmla="*/ 183 h 266"/>
                  <a:gd name="T62" fmla="*/ 285 w 379"/>
                  <a:gd name="T63" fmla="*/ 167 h 266"/>
                  <a:gd name="T64" fmla="*/ 249 w 379"/>
                  <a:gd name="T65" fmla="*/ 174 h 266"/>
                  <a:gd name="T66" fmla="*/ 232 w 379"/>
                  <a:gd name="T67" fmla="*/ 199 h 266"/>
                  <a:gd name="T68" fmla="*/ 216 w 379"/>
                  <a:gd name="T69" fmla="*/ 213 h 266"/>
                  <a:gd name="T70" fmla="*/ 212 w 379"/>
                  <a:gd name="T71" fmla="*/ 212 h 266"/>
                  <a:gd name="T72" fmla="*/ 182 w 379"/>
                  <a:gd name="T73" fmla="*/ 239 h 266"/>
                  <a:gd name="T74" fmla="*/ 178 w 379"/>
                  <a:gd name="T75" fmla="*/ 266 h 266"/>
                  <a:gd name="T76" fmla="*/ 164 w 379"/>
                  <a:gd name="T77" fmla="*/ 260 h 266"/>
                  <a:gd name="T78" fmla="*/ 147 w 379"/>
                  <a:gd name="T79" fmla="*/ 240 h 266"/>
                  <a:gd name="T80" fmla="*/ 137 w 379"/>
                  <a:gd name="T81" fmla="*/ 225 h 266"/>
                  <a:gd name="T82" fmla="*/ 103 w 379"/>
                  <a:gd name="T83" fmla="*/ 246 h 266"/>
                  <a:gd name="T84" fmla="*/ 97 w 379"/>
                  <a:gd name="T85" fmla="*/ 234 h 266"/>
                  <a:gd name="T86" fmla="*/ 87 w 379"/>
                  <a:gd name="T87" fmla="*/ 212 h 266"/>
                  <a:gd name="T88" fmla="*/ 61 w 379"/>
                  <a:gd name="T89" fmla="*/ 210 h 266"/>
                  <a:gd name="T90" fmla="*/ 49 w 379"/>
                  <a:gd name="T91" fmla="*/ 198 h 266"/>
                  <a:gd name="T92" fmla="*/ 64 w 379"/>
                  <a:gd name="T93" fmla="*/ 171 h 266"/>
                  <a:gd name="T94" fmla="*/ 99 w 379"/>
                  <a:gd name="T95" fmla="*/ 146 h 266"/>
                  <a:gd name="T96" fmla="*/ 102 w 379"/>
                  <a:gd name="T97" fmla="*/ 126 h 266"/>
                  <a:gd name="T98" fmla="*/ 82 w 379"/>
                  <a:gd name="T99" fmla="*/ 113 h 266"/>
                  <a:gd name="T100" fmla="*/ 64 w 379"/>
                  <a:gd name="T101" fmla="*/ 105 h 266"/>
                  <a:gd name="T102" fmla="*/ 41 w 379"/>
                  <a:gd name="T103" fmla="*/ 101 h 266"/>
                  <a:gd name="T104" fmla="*/ 33 w 379"/>
                  <a:gd name="T105" fmla="*/ 82 h 266"/>
                  <a:gd name="T106" fmla="*/ 12 w 379"/>
                  <a:gd name="T107" fmla="*/ 85 h 266"/>
                  <a:gd name="T108" fmla="*/ 15 w 379"/>
                  <a:gd name="T109" fmla="*/ 63 h 266"/>
                  <a:gd name="T110" fmla="*/ 30 w 379"/>
                  <a:gd name="T111" fmla="*/ 38 h 266"/>
                  <a:gd name="T112" fmla="*/ 52 w 379"/>
                  <a:gd name="T113" fmla="*/ 14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79" h="266">
                    <a:moveTo>
                      <a:pt x="73" y="19"/>
                    </a:moveTo>
                    <a:lnTo>
                      <a:pt x="79" y="19"/>
                    </a:lnTo>
                    <a:lnTo>
                      <a:pt x="82" y="25"/>
                    </a:lnTo>
                    <a:lnTo>
                      <a:pt x="88" y="25"/>
                    </a:lnTo>
                    <a:lnTo>
                      <a:pt x="93" y="29"/>
                    </a:lnTo>
                    <a:lnTo>
                      <a:pt x="94" y="40"/>
                    </a:lnTo>
                    <a:lnTo>
                      <a:pt x="99" y="43"/>
                    </a:lnTo>
                    <a:lnTo>
                      <a:pt x="103" y="46"/>
                    </a:lnTo>
                    <a:lnTo>
                      <a:pt x="115" y="46"/>
                    </a:lnTo>
                    <a:lnTo>
                      <a:pt x="126" y="47"/>
                    </a:lnTo>
                    <a:lnTo>
                      <a:pt x="135" y="46"/>
                    </a:lnTo>
                    <a:lnTo>
                      <a:pt x="146" y="50"/>
                    </a:lnTo>
                    <a:lnTo>
                      <a:pt x="153" y="50"/>
                    </a:lnTo>
                    <a:lnTo>
                      <a:pt x="158" y="57"/>
                    </a:lnTo>
                    <a:lnTo>
                      <a:pt x="167" y="49"/>
                    </a:lnTo>
                    <a:lnTo>
                      <a:pt x="172" y="49"/>
                    </a:lnTo>
                    <a:lnTo>
                      <a:pt x="179" y="49"/>
                    </a:lnTo>
                    <a:lnTo>
                      <a:pt x="182" y="52"/>
                    </a:lnTo>
                    <a:lnTo>
                      <a:pt x="187" y="52"/>
                    </a:lnTo>
                    <a:lnTo>
                      <a:pt x="190" y="53"/>
                    </a:lnTo>
                    <a:lnTo>
                      <a:pt x="206" y="49"/>
                    </a:lnTo>
                    <a:lnTo>
                      <a:pt x="208" y="38"/>
                    </a:lnTo>
                    <a:lnTo>
                      <a:pt x="209" y="34"/>
                    </a:lnTo>
                    <a:lnTo>
                      <a:pt x="216" y="31"/>
                    </a:lnTo>
                    <a:lnTo>
                      <a:pt x="209" y="25"/>
                    </a:lnTo>
                    <a:lnTo>
                      <a:pt x="203" y="25"/>
                    </a:lnTo>
                    <a:lnTo>
                      <a:pt x="209" y="11"/>
                    </a:lnTo>
                    <a:lnTo>
                      <a:pt x="209" y="6"/>
                    </a:lnTo>
                    <a:lnTo>
                      <a:pt x="216" y="3"/>
                    </a:lnTo>
                    <a:lnTo>
                      <a:pt x="223" y="8"/>
                    </a:lnTo>
                    <a:lnTo>
                      <a:pt x="231" y="0"/>
                    </a:lnTo>
                    <a:lnTo>
                      <a:pt x="235" y="2"/>
                    </a:lnTo>
                    <a:lnTo>
                      <a:pt x="240" y="9"/>
                    </a:lnTo>
                    <a:lnTo>
                      <a:pt x="247" y="15"/>
                    </a:lnTo>
                    <a:lnTo>
                      <a:pt x="258" y="15"/>
                    </a:lnTo>
                    <a:lnTo>
                      <a:pt x="267" y="22"/>
                    </a:lnTo>
                    <a:lnTo>
                      <a:pt x="272" y="22"/>
                    </a:lnTo>
                    <a:lnTo>
                      <a:pt x="276" y="25"/>
                    </a:lnTo>
                    <a:lnTo>
                      <a:pt x="279" y="31"/>
                    </a:lnTo>
                    <a:lnTo>
                      <a:pt x="285" y="34"/>
                    </a:lnTo>
                    <a:lnTo>
                      <a:pt x="291" y="38"/>
                    </a:lnTo>
                    <a:lnTo>
                      <a:pt x="299" y="44"/>
                    </a:lnTo>
                    <a:lnTo>
                      <a:pt x="307" y="43"/>
                    </a:lnTo>
                    <a:lnTo>
                      <a:pt x="313" y="40"/>
                    </a:lnTo>
                    <a:lnTo>
                      <a:pt x="317" y="46"/>
                    </a:lnTo>
                    <a:lnTo>
                      <a:pt x="317" y="50"/>
                    </a:lnTo>
                    <a:lnTo>
                      <a:pt x="323" y="53"/>
                    </a:lnTo>
                    <a:lnTo>
                      <a:pt x="323" y="61"/>
                    </a:lnTo>
                    <a:lnTo>
                      <a:pt x="326" y="64"/>
                    </a:lnTo>
                    <a:lnTo>
                      <a:pt x="325" y="73"/>
                    </a:lnTo>
                    <a:lnTo>
                      <a:pt x="325" y="79"/>
                    </a:lnTo>
                    <a:lnTo>
                      <a:pt x="325" y="84"/>
                    </a:lnTo>
                    <a:lnTo>
                      <a:pt x="328" y="90"/>
                    </a:lnTo>
                    <a:lnTo>
                      <a:pt x="337" y="96"/>
                    </a:lnTo>
                    <a:lnTo>
                      <a:pt x="343" y="98"/>
                    </a:lnTo>
                    <a:lnTo>
                      <a:pt x="349" y="101"/>
                    </a:lnTo>
                    <a:lnTo>
                      <a:pt x="346" y="108"/>
                    </a:lnTo>
                    <a:lnTo>
                      <a:pt x="340" y="108"/>
                    </a:lnTo>
                    <a:lnTo>
                      <a:pt x="335" y="119"/>
                    </a:lnTo>
                    <a:lnTo>
                      <a:pt x="338" y="125"/>
                    </a:lnTo>
                    <a:lnTo>
                      <a:pt x="337" y="129"/>
                    </a:lnTo>
                    <a:lnTo>
                      <a:pt x="329" y="126"/>
                    </a:lnTo>
                    <a:lnTo>
                      <a:pt x="328" y="119"/>
                    </a:lnTo>
                    <a:lnTo>
                      <a:pt x="328" y="114"/>
                    </a:lnTo>
                    <a:lnTo>
                      <a:pt x="322" y="110"/>
                    </a:lnTo>
                    <a:lnTo>
                      <a:pt x="319" y="113"/>
                    </a:lnTo>
                    <a:lnTo>
                      <a:pt x="317" y="117"/>
                    </a:lnTo>
                    <a:lnTo>
                      <a:pt x="311" y="116"/>
                    </a:lnTo>
                    <a:lnTo>
                      <a:pt x="310" y="110"/>
                    </a:lnTo>
                    <a:lnTo>
                      <a:pt x="311" y="107"/>
                    </a:lnTo>
                    <a:lnTo>
                      <a:pt x="305" y="104"/>
                    </a:lnTo>
                    <a:lnTo>
                      <a:pt x="297" y="104"/>
                    </a:lnTo>
                    <a:lnTo>
                      <a:pt x="291" y="110"/>
                    </a:lnTo>
                    <a:lnTo>
                      <a:pt x="291" y="116"/>
                    </a:lnTo>
                    <a:lnTo>
                      <a:pt x="296" y="120"/>
                    </a:lnTo>
                    <a:lnTo>
                      <a:pt x="294" y="129"/>
                    </a:lnTo>
                    <a:lnTo>
                      <a:pt x="302" y="134"/>
                    </a:lnTo>
                    <a:lnTo>
                      <a:pt x="302" y="137"/>
                    </a:lnTo>
                    <a:lnTo>
                      <a:pt x="308" y="142"/>
                    </a:lnTo>
                    <a:lnTo>
                      <a:pt x="302" y="149"/>
                    </a:lnTo>
                    <a:lnTo>
                      <a:pt x="305" y="155"/>
                    </a:lnTo>
                    <a:lnTo>
                      <a:pt x="311" y="158"/>
                    </a:lnTo>
                    <a:lnTo>
                      <a:pt x="317" y="157"/>
                    </a:lnTo>
                    <a:lnTo>
                      <a:pt x="323" y="161"/>
                    </a:lnTo>
                    <a:lnTo>
                      <a:pt x="328" y="161"/>
                    </a:lnTo>
                    <a:lnTo>
                      <a:pt x="331" y="155"/>
                    </a:lnTo>
                    <a:lnTo>
                      <a:pt x="335" y="157"/>
                    </a:lnTo>
                    <a:lnTo>
                      <a:pt x="337" y="161"/>
                    </a:lnTo>
                    <a:lnTo>
                      <a:pt x="349" y="160"/>
                    </a:lnTo>
                    <a:lnTo>
                      <a:pt x="355" y="166"/>
                    </a:lnTo>
                    <a:lnTo>
                      <a:pt x="361" y="164"/>
                    </a:lnTo>
                    <a:lnTo>
                      <a:pt x="372" y="167"/>
                    </a:lnTo>
                    <a:lnTo>
                      <a:pt x="373" y="171"/>
                    </a:lnTo>
                    <a:lnTo>
                      <a:pt x="378" y="174"/>
                    </a:lnTo>
                    <a:lnTo>
                      <a:pt x="376" y="183"/>
                    </a:lnTo>
                    <a:lnTo>
                      <a:pt x="379" y="187"/>
                    </a:lnTo>
                    <a:lnTo>
                      <a:pt x="376" y="192"/>
                    </a:lnTo>
                    <a:lnTo>
                      <a:pt x="378" y="195"/>
                    </a:lnTo>
                    <a:lnTo>
                      <a:pt x="375" y="204"/>
                    </a:lnTo>
                    <a:lnTo>
                      <a:pt x="370" y="205"/>
                    </a:lnTo>
                    <a:lnTo>
                      <a:pt x="373" y="213"/>
                    </a:lnTo>
                    <a:lnTo>
                      <a:pt x="372" y="219"/>
                    </a:lnTo>
                    <a:lnTo>
                      <a:pt x="376" y="225"/>
                    </a:lnTo>
                    <a:lnTo>
                      <a:pt x="370" y="236"/>
                    </a:lnTo>
                    <a:lnTo>
                      <a:pt x="364" y="231"/>
                    </a:lnTo>
                    <a:lnTo>
                      <a:pt x="361" y="237"/>
                    </a:lnTo>
                    <a:lnTo>
                      <a:pt x="358" y="239"/>
                    </a:lnTo>
                    <a:lnTo>
                      <a:pt x="346" y="237"/>
                    </a:lnTo>
                    <a:lnTo>
                      <a:pt x="341" y="240"/>
                    </a:lnTo>
                    <a:lnTo>
                      <a:pt x="334" y="239"/>
                    </a:lnTo>
                    <a:lnTo>
                      <a:pt x="331" y="246"/>
                    </a:lnTo>
                    <a:lnTo>
                      <a:pt x="325" y="243"/>
                    </a:lnTo>
                    <a:lnTo>
                      <a:pt x="320" y="246"/>
                    </a:lnTo>
                    <a:lnTo>
                      <a:pt x="316" y="240"/>
                    </a:lnTo>
                    <a:lnTo>
                      <a:pt x="305" y="237"/>
                    </a:lnTo>
                    <a:lnTo>
                      <a:pt x="302" y="228"/>
                    </a:lnTo>
                    <a:lnTo>
                      <a:pt x="314" y="210"/>
                    </a:lnTo>
                    <a:lnTo>
                      <a:pt x="319" y="202"/>
                    </a:lnTo>
                    <a:lnTo>
                      <a:pt x="316" y="198"/>
                    </a:lnTo>
                    <a:lnTo>
                      <a:pt x="317" y="193"/>
                    </a:lnTo>
                    <a:lnTo>
                      <a:pt x="314" y="189"/>
                    </a:lnTo>
                    <a:lnTo>
                      <a:pt x="307" y="189"/>
                    </a:lnTo>
                    <a:lnTo>
                      <a:pt x="299" y="189"/>
                    </a:lnTo>
                    <a:lnTo>
                      <a:pt x="296" y="183"/>
                    </a:lnTo>
                    <a:lnTo>
                      <a:pt x="294" y="175"/>
                    </a:lnTo>
                    <a:lnTo>
                      <a:pt x="294" y="169"/>
                    </a:lnTo>
                    <a:lnTo>
                      <a:pt x="291" y="171"/>
                    </a:lnTo>
                    <a:lnTo>
                      <a:pt x="285" y="167"/>
                    </a:lnTo>
                    <a:lnTo>
                      <a:pt x="270" y="171"/>
                    </a:lnTo>
                    <a:lnTo>
                      <a:pt x="263" y="166"/>
                    </a:lnTo>
                    <a:lnTo>
                      <a:pt x="255" y="174"/>
                    </a:lnTo>
                    <a:lnTo>
                      <a:pt x="249" y="174"/>
                    </a:lnTo>
                    <a:lnTo>
                      <a:pt x="237" y="186"/>
                    </a:lnTo>
                    <a:lnTo>
                      <a:pt x="240" y="192"/>
                    </a:lnTo>
                    <a:lnTo>
                      <a:pt x="237" y="190"/>
                    </a:lnTo>
                    <a:lnTo>
                      <a:pt x="232" y="199"/>
                    </a:lnTo>
                    <a:lnTo>
                      <a:pt x="234" y="204"/>
                    </a:lnTo>
                    <a:lnTo>
                      <a:pt x="229" y="215"/>
                    </a:lnTo>
                    <a:lnTo>
                      <a:pt x="219" y="210"/>
                    </a:lnTo>
                    <a:lnTo>
                      <a:pt x="216" y="213"/>
                    </a:lnTo>
                    <a:lnTo>
                      <a:pt x="216" y="221"/>
                    </a:lnTo>
                    <a:lnTo>
                      <a:pt x="212" y="225"/>
                    </a:lnTo>
                    <a:lnTo>
                      <a:pt x="208" y="222"/>
                    </a:lnTo>
                    <a:lnTo>
                      <a:pt x="212" y="212"/>
                    </a:lnTo>
                    <a:lnTo>
                      <a:pt x="203" y="210"/>
                    </a:lnTo>
                    <a:lnTo>
                      <a:pt x="191" y="225"/>
                    </a:lnTo>
                    <a:lnTo>
                      <a:pt x="190" y="233"/>
                    </a:lnTo>
                    <a:lnTo>
                      <a:pt x="182" y="239"/>
                    </a:lnTo>
                    <a:lnTo>
                      <a:pt x="176" y="250"/>
                    </a:lnTo>
                    <a:lnTo>
                      <a:pt x="181" y="256"/>
                    </a:lnTo>
                    <a:lnTo>
                      <a:pt x="190" y="259"/>
                    </a:lnTo>
                    <a:lnTo>
                      <a:pt x="178" y="266"/>
                    </a:lnTo>
                    <a:lnTo>
                      <a:pt x="173" y="265"/>
                    </a:lnTo>
                    <a:lnTo>
                      <a:pt x="172" y="260"/>
                    </a:lnTo>
                    <a:lnTo>
                      <a:pt x="167" y="257"/>
                    </a:lnTo>
                    <a:lnTo>
                      <a:pt x="164" y="260"/>
                    </a:lnTo>
                    <a:lnTo>
                      <a:pt x="153" y="259"/>
                    </a:lnTo>
                    <a:lnTo>
                      <a:pt x="146" y="250"/>
                    </a:lnTo>
                    <a:lnTo>
                      <a:pt x="146" y="245"/>
                    </a:lnTo>
                    <a:lnTo>
                      <a:pt x="147" y="240"/>
                    </a:lnTo>
                    <a:lnTo>
                      <a:pt x="146" y="234"/>
                    </a:lnTo>
                    <a:lnTo>
                      <a:pt x="143" y="231"/>
                    </a:lnTo>
                    <a:lnTo>
                      <a:pt x="143" y="227"/>
                    </a:lnTo>
                    <a:lnTo>
                      <a:pt x="137" y="225"/>
                    </a:lnTo>
                    <a:lnTo>
                      <a:pt x="121" y="234"/>
                    </a:lnTo>
                    <a:lnTo>
                      <a:pt x="112" y="245"/>
                    </a:lnTo>
                    <a:lnTo>
                      <a:pt x="109" y="246"/>
                    </a:lnTo>
                    <a:lnTo>
                      <a:pt x="103" y="246"/>
                    </a:lnTo>
                    <a:lnTo>
                      <a:pt x="97" y="253"/>
                    </a:lnTo>
                    <a:lnTo>
                      <a:pt x="90" y="243"/>
                    </a:lnTo>
                    <a:lnTo>
                      <a:pt x="94" y="243"/>
                    </a:lnTo>
                    <a:lnTo>
                      <a:pt x="97" y="234"/>
                    </a:lnTo>
                    <a:lnTo>
                      <a:pt x="96" y="228"/>
                    </a:lnTo>
                    <a:lnTo>
                      <a:pt x="99" y="222"/>
                    </a:lnTo>
                    <a:lnTo>
                      <a:pt x="91" y="213"/>
                    </a:lnTo>
                    <a:lnTo>
                      <a:pt x="87" y="212"/>
                    </a:lnTo>
                    <a:lnTo>
                      <a:pt x="76" y="213"/>
                    </a:lnTo>
                    <a:lnTo>
                      <a:pt x="76" y="216"/>
                    </a:lnTo>
                    <a:lnTo>
                      <a:pt x="67" y="213"/>
                    </a:lnTo>
                    <a:lnTo>
                      <a:pt x="61" y="210"/>
                    </a:lnTo>
                    <a:lnTo>
                      <a:pt x="55" y="216"/>
                    </a:lnTo>
                    <a:lnTo>
                      <a:pt x="53" y="213"/>
                    </a:lnTo>
                    <a:lnTo>
                      <a:pt x="53" y="207"/>
                    </a:lnTo>
                    <a:lnTo>
                      <a:pt x="49" y="198"/>
                    </a:lnTo>
                    <a:lnTo>
                      <a:pt x="49" y="193"/>
                    </a:lnTo>
                    <a:lnTo>
                      <a:pt x="53" y="183"/>
                    </a:lnTo>
                    <a:lnTo>
                      <a:pt x="64" y="180"/>
                    </a:lnTo>
                    <a:lnTo>
                      <a:pt x="64" y="171"/>
                    </a:lnTo>
                    <a:lnTo>
                      <a:pt x="70" y="171"/>
                    </a:lnTo>
                    <a:lnTo>
                      <a:pt x="80" y="167"/>
                    </a:lnTo>
                    <a:lnTo>
                      <a:pt x="87" y="151"/>
                    </a:lnTo>
                    <a:lnTo>
                      <a:pt x="99" y="146"/>
                    </a:lnTo>
                    <a:lnTo>
                      <a:pt x="103" y="137"/>
                    </a:lnTo>
                    <a:lnTo>
                      <a:pt x="105" y="128"/>
                    </a:lnTo>
                    <a:lnTo>
                      <a:pt x="103" y="126"/>
                    </a:lnTo>
                    <a:lnTo>
                      <a:pt x="102" y="126"/>
                    </a:lnTo>
                    <a:lnTo>
                      <a:pt x="93" y="117"/>
                    </a:lnTo>
                    <a:lnTo>
                      <a:pt x="88" y="117"/>
                    </a:lnTo>
                    <a:lnTo>
                      <a:pt x="87" y="113"/>
                    </a:lnTo>
                    <a:lnTo>
                      <a:pt x="82" y="113"/>
                    </a:lnTo>
                    <a:lnTo>
                      <a:pt x="73" y="108"/>
                    </a:lnTo>
                    <a:lnTo>
                      <a:pt x="70" y="101"/>
                    </a:lnTo>
                    <a:lnTo>
                      <a:pt x="67" y="101"/>
                    </a:lnTo>
                    <a:lnTo>
                      <a:pt x="64" y="105"/>
                    </a:lnTo>
                    <a:lnTo>
                      <a:pt x="58" y="101"/>
                    </a:lnTo>
                    <a:lnTo>
                      <a:pt x="50" y="107"/>
                    </a:lnTo>
                    <a:lnTo>
                      <a:pt x="47" y="104"/>
                    </a:lnTo>
                    <a:lnTo>
                      <a:pt x="41" y="101"/>
                    </a:lnTo>
                    <a:lnTo>
                      <a:pt x="41" y="93"/>
                    </a:lnTo>
                    <a:lnTo>
                      <a:pt x="39" y="87"/>
                    </a:lnTo>
                    <a:lnTo>
                      <a:pt x="36" y="84"/>
                    </a:lnTo>
                    <a:lnTo>
                      <a:pt x="33" y="82"/>
                    </a:lnTo>
                    <a:lnTo>
                      <a:pt x="30" y="84"/>
                    </a:lnTo>
                    <a:lnTo>
                      <a:pt x="24" y="91"/>
                    </a:lnTo>
                    <a:lnTo>
                      <a:pt x="17" y="93"/>
                    </a:lnTo>
                    <a:lnTo>
                      <a:pt x="12" y="85"/>
                    </a:lnTo>
                    <a:lnTo>
                      <a:pt x="0" y="73"/>
                    </a:lnTo>
                    <a:lnTo>
                      <a:pt x="3" y="70"/>
                    </a:lnTo>
                    <a:lnTo>
                      <a:pt x="8" y="70"/>
                    </a:lnTo>
                    <a:lnTo>
                      <a:pt x="15" y="63"/>
                    </a:lnTo>
                    <a:lnTo>
                      <a:pt x="27" y="64"/>
                    </a:lnTo>
                    <a:lnTo>
                      <a:pt x="33" y="61"/>
                    </a:lnTo>
                    <a:lnTo>
                      <a:pt x="33" y="46"/>
                    </a:lnTo>
                    <a:lnTo>
                      <a:pt x="30" y="38"/>
                    </a:lnTo>
                    <a:lnTo>
                      <a:pt x="36" y="34"/>
                    </a:lnTo>
                    <a:lnTo>
                      <a:pt x="39" y="22"/>
                    </a:lnTo>
                    <a:lnTo>
                      <a:pt x="46" y="22"/>
                    </a:lnTo>
                    <a:lnTo>
                      <a:pt x="52" y="14"/>
                    </a:lnTo>
                    <a:lnTo>
                      <a:pt x="61" y="11"/>
                    </a:lnTo>
                    <a:lnTo>
                      <a:pt x="73" y="14"/>
                    </a:lnTo>
                    <a:lnTo>
                      <a:pt x="73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6" name="Freeform 2403">
                <a:extLst>
                  <a:ext uri="{FF2B5EF4-FFF2-40B4-BE49-F238E27FC236}">
                    <a16:creationId xmlns:a16="http://schemas.microsoft.com/office/drawing/2014/main" id="{B7C6DED9-DA1D-ACDD-F2AA-D0F2B8244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717"/>
                <a:ext cx="52" cy="44"/>
              </a:xfrm>
              <a:custGeom>
                <a:avLst/>
                <a:gdLst>
                  <a:gd name="T0" fmla="*/ 64 w 103"/>
                  <a:gd name="T1" fmla="*/ 0 h 88"/>
                  <a:gd name="T2" fmla="*/ 41 w 103"/>
                  <a:gd name="T3" fmla="*/ 2 h 88"/>
                  <a:gd name="T4" fmla="*/ 36 w 103"/>
                  <a:gd name="T5" fmla="*/ 9 h 88"/>
                  <a:gd name="T6" fmla="*/ 36 w 103"/>
                  <a:gd name="T7" fmla="*/ 12 h 88"/>
                  <a:gd name="T8" fmla="*/ 42 w 103"/>
                  <a:gd name="T9" fmla="*/ 18 h 88"/>
                  <a:gd name="T10" fmla="*/ 39 w 103"/>
                  <a:gd name="T11" fmla="*/ 32 h 88"/>
                  <a:gd name="T12" fmla="*/ 27 w 103"/>
                  <a:gd name="T13" fmla="*/ 37 h 88"/>
                  <a:gd name="T14" fmla="*/ 17 w 103"/>
                  <a:gd name="T15" fmla="*/ 34 h 88"/>
                  <a:gd name="T16" fmla="*/ 14 w 103"/>
                  <a:gd name="T17" fmla="*/ 43 h 88"/>
                  <a:gd name="T18" fmla="*/ 17 w 103"/>
                  <a:gd name="T19" fmla="*/ 49 h 88"/>
                  <a:gd name="T20" fmla="*/ 8 w 103"/>
                  <a:gd name="T21" fmla="*/ 58 h 88"/>
                  <a:gd name="T22" fmla="*/ 0 w 103"/>
                  <a:gd name="T23" fmla="*/ 75 h 88"/>
                  <a:gd name="T24" fmla="*/ 4 w 103"/>
                  <a:gd name="T25" fmla="*/ 78 h 88"/>
                  <a:gd name="T26" fmla="*/ 9 w 103"/>
                  <a:gd name="T27" fmla="*/ 76 h 88"/>
                  <a:gd name="T28" fmla="*/ 20 w 103"/>
                  <a:gd name="T29" fmla="*/ 82 h 88"/>
                  <a:gd name="T30" fmla="*/ 26 w 103"/>
                  <a:gd name="T31" fmla="*/ 78 h 88"/>
                  <a:gd name="T32" fmla="*/ 39 w 103"/>
                  <a:gd name="T33" fmla="*/ 76 h 88"/>
                  <a:gd name="T34" fmla="*/ 62 w 103"/>
                  <a:gd name="T35" fmla="*/ 88 h 88"/>
                  <a:gd name="T36" fmla="*/ 67 w 103"/>
                  <a:gd name="T37" fmla="*/ 85 h 88"/>
                  <a:gd name="T38" fmla="*/ 71 w 103"/>
                  <a:gd name="T39" fmla="*/ 85 h 88"/>
                  <a:gd name="T40" fmla="*/ 82 w 103"/>
                  <a:gd name="T41" fmla="*/ 82 h 88"/>
                  <a:gd name="T42" fmla="*/ 89 w 103"/>
                  <a:gd name="T43" fmla="*/ 87 h 88"/>
                  <a:gd name="T44" fmla="*/ 103 w 103"/>
                  <a:gd name="T45" fmla="*/ 81 h 88"/>
                  <a:gd name="T46" fmla="*/ 97 w 103"/>
                  <a:gd name="T47" fmla="*/ 76 h 88"/>
                  <a:gd name="T48" fmla="*/ 94 w 103"/>
                  <a:gd name="T49" fmla="*/ 67 h 88"/>
                  <a:gd name="T50" fmla="*/ 92 w 103"/>
                  <a:gd name="T51" fmla="*/ 63 h 88"/>
                  <a:gd name="T52" fmla="*/ 96 w 103"/>
                  <a:gd name="T53" fmla="*/ 49 h 88"/>
                  <a:gd name="T54" fmla="*/ 86 w 103"/>
                  <a:gd name="T55" fmla="*/ 28 h 88"/>
                  <a:gd name="T56" fmla="*/ 73 w 103"/>
                  <a:gd name="T57" fmla="*/ 28 h 88"/>
                  <a:gd name="T58" fmla="*/ 68 w 103"/>
                  <a:gd name="T59" fmla="*/ 20 h 88"/>
                  <a:gd name="T60" fmla="*/ 62 w 103"/>
                  <a:gd name="T61" fmla="*/ 11 h 88"/>
                  <a:gd name="T62" fmla="*/ 64 w 103"/>
                  <a:gd name="T63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" h="88">
                    <a:moveTo>
                      <a:pt x="64" y="0"/>
                    </a:moveTo>
                    <a:lnTo>
                      <a:pt x="41" y="2"/>
                    </a:lnTo>
                    <a:lnTo>
                      <a:pt x="36" y="9"/>
                    </a:lnTo>
                    <a:lnTo>
                      <a:pt x="36" y="12"/>
                    </a:lnTo>
                    <a:lnTo>
                      <a:pt x="42" y="18"/>
                    </a:lnTo>
                    <a:lnTo>
                      <a:pt x="39" y="32"/>
                    </a:lnTo>
                    <a:lnTo>
                      <a:pt x="27" y="37"/>
                    </a:lnTo>
                    <a:lnTo>
                      <a:pt x="17" y="34"/>
                    </a:lnTo>
                    <a:lnTo>
                      <a:pt x="14" y="43"/>
                    </a:lnTo>
                    <a:lnTo>
                      <a:pt x="17" y="49"/>
                    </a:lnTo>
                    <a:lnTo>
                      <a:pt x="8" y="58"/>
                    </a:lnTo>
                    <a:lnTo>
                      <a:pt x="0" y="75"/>
                    </a:lnTo>
                    <a:lnTo>
                      <a:pt x="4" y="78"/>
                    </a:lnTo>
                    <a:lnTo>
                      <a:pt x="9" y="76"/>
                    </a:lnTo>
                    <a:lnTo>
                      <a:pt x="20" y="82"/>
                    </a:lnTo>
                    <a:lnTo>
                      <a:pt x="26" y="78"/>
                    </a:lnTo>
                    <a:lnTo>
                      <a:pt x="39" y="76"/>
                    </a:lnTo>
                    <a:lnTo>
                      <a:pt x="62" y="88"/>
                    </a:lnTo>
                    <a:lnTo>
                      <a:pt x="67" y="85"/>
                    </a:lnTo>
                    <a:lnTo>
                      <a:pt x="71" y="85"/>
                    </a:lnTo>
                    <a:lnTo>
                      <a:pt x="82" y="82"/>
                    </a:lnTo>
                    <a:lnTo>
                      <a:pt x="89" y="87"/>
                    </a:lnTo>
                    <a:lnTo>
                      <a:pt x="103" y="81"/>
                    </a:lnTo>
                    <a:lnTo>
                      <a:pt x="97" y="76"/>
                    </a:lnTo>
                    <a:lnTo>
                      <a:pt x="94" y="67"/>
                    </a:lnTo>
                    <a:lnTo>
                      <a:pt x="92" y="63"/>
                    </a:lnTo>
                    <a:lnTo>
                      <a:pt x="96" y="49"/>
                    </a:lnTo>
                    <a:lnTo>
                      <a:pt x="86" y="28"/>
                    </a:lnTo>
                    <a:lnTo>
                      <a:pt x="73" y="28"/>
                    </a:lnTo>
                    <a:lnTo>
                      <a:pt x="68" y="20"/>
                    </a:lnTo>
                    <a:lnTo>
                      <a:pt x="62" y="11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7" name="Freeform 2404">
                <a:extLst>
                  <a:ext uri="{FF2B5EF4-FFF2-40B4-BE49-F238E27FC236}">
                    <a16:creationId xmlns:a16="http://schemas.microsoft.com/office/drawing/2014/main" id="{7D7D0BA3-7684-86C0-364C-FD95D221E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717"/>
                <a:ext cx="52" cy="44"/>
              </a:xfrm>
              <a:custGeom>
                <a:avLst/>
                <a:gdLst>
                  <a:gd name="T0" fmla="*/ 64 w 103"/>
                  <a:gd name="T1" fmla="*/ 0 h 88"/>
                  <a:gd name="T2" fmla="*/ 62 w 103"/>
                  <a:gd name="T3" fmla="*/ 11 h 88"/>
                  <a:gd name="T4" fmla="*/ 68 w 103"/>
                  <a:gd name="T5" fmla="*/ 20 h 88"/>
                  <a:gd name="T6" fmla="*/ 73 w 103"/>
                  <a:gd name="T7" fmla="*/ 28 h 88"/>
                  <a:gd name="T8" fmla="*/ 86 w 103"/>
                  <a:gd name="T9" fmla="*/ 28 h 88"/>
                  <a:gd name="T10" fmla="*/ 96 w 103"/>
                  <a:gd name="T11" fmla="*/ 49 h 88"/>
                  <a:gd name="T12" fmla="*/ 92 w 103"/>
                  <a:gd name="T13" fmla="*/ 63 h 88"/>
                  <a:gd name="T14" fmla="*/ 94 w 103"/>
                  <a:gd name="T15" fmla="*/ 67 h 88"/>
                  <a:gd name="T16" fmla="*/ 97 w 103"/>
                  <a:gd name="T17" fmla="*/ 76 h 88"/>
                  <a:gd name="T18" fmla="*/ 103 w 103"/>
                  <a:gd name="T19" fmla="*/ 81 h 88"/>
                  <a:gd name="T20" fmla="*/ 89 w 103"/>
                  <a:gd name="T21" fmla="*/ 87 h 88"/>
                  <a:gd name="T22" fmla="*/ 82 w 103"/>
                  <a:gd name="T23" fmla="*/ 82 h 88"/>
                  <a:gd name="T24" fmla="*/ 71 w 103"/>
                  <a:gd name="T25" fmla="*/ 85 h 88"/>
                  <a:gd name="T26" fmla="*/ 67 w 103"/>
                  <a:gd name="T27" fmla="*/ 85 h 88"/>
                  <a:gd name="T28" fmla="*/ 62 w 103"/>
                  <a:gd name="T29" fmla="*/ 88 h 88"/>
                  <a:gd name="T30" fmla="*/ 39 w 103"/>
                  <a:gd name="T31" fmla="*/ 76 h 88"/>
                  <a:gd name="T32" fmla="*/ 26 w 103"/>
                  <a:gd name="T33" fmla="*/ 78 h 88"/>
                  <a:gd name="T34" fmla="*/ 20 w 103"/>
                  <a:gd name="T35" fmla="*/ 82 h 88"/>
                  <a:gd name="T36" fmla="*/ 9 w 103"/>
                  <a:gd name="T37" fmla="*/ 76 h 88"/>
                  <a:gd name="T38" fmla="*/ 4 w 103"/>
                  <a:gd name="T39" fmla="*/ 78 h 88"/>
                  <a:gd name="T40" fmla="*/ 0 w 103"/>
                  <a:gd name="T41" fmla="*/ 75 h 88"/>
                  <a:gd name="T42" fmla="*/ 8 w 103"/>
                  <a:gd name="T43" fmla="*/ 58 h 88"/>
                  <a:gd name="T44" fmla="*/ 17 w 103"/>
                  <a:gd name="T45" fmla="*/ 49 h 88"/>
                  <a:gd name="T46" fmla="*/ 14 w 103"/>
                  <a:gd name="T47" fmla="*/ 43 h 88"/>
                  <a:gd name="T48" fmla="*/ 17 w 103"/>
                  <a:gd name="T49" fmla="*/ 34 h 88"/>
                  <a:gd name="T50" fmla="*/ 27 w 103"/>
                  <a:gd name="T51" fmla="*/ 37 h 88"/>
                  <a:gd name="T52" fmla="*/ 39 w 103"/>
                  <a:gd name="T53" fmla="*/ 32 h 88"/>
                  <a:gd name="T54" fmla="*/ 42 w 103"/>
                  <a:gd name="T55" fmla="*/ 18 h 88"/>
                  <a:gd name="T56" fmla="*/ 36 w 103"/>
                  <a:gd name="T57" fmla="*/ 12 h 88"/>
                  <a:gd name="T58" fmla="*/ 36 w 103"/>
                  <a:gd name="T59" fmla="*/ 9 h 88"/>
                  <a:gd name="T60" fmla="*/ 41 w 103"/>
                  <a:gd name="T61" fmla="*/ 2 h 88"/>
                  <a:gd name="T62" fmla="*/ 64 w 103"/>
                  <a:gd name="T63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" h="88">
                    <a:moveTo>
                      <a:pt x="64" y="0"/>
                    </a:moveTo>
                    <a:lnTo>
                      <a:pt x="62" y="11"/>
                    </a:lnTo>
                    <a:lnTo>
                      <a:pt x="68" y="20"/>
                    </a:lnTo>
                    <a:lnTo>
                      <a:pt x="73" y="28"/>
                    </a:lnTo>
                    <a:lnTo>
                      <a:pt x="86" y="28"/>
                    </a:lnTo>
                    <a:lnTo>
                      <a:pt x="96" y="49"/>
                    </a:lnTo>
                    <a:lnTo>
                      <a:pt x="92" y="63"/>
                    </a:lnTo>
                    <a:lnTo>
                      <a:pt x="94" y="67"/>
                    </a:lnTo>
                    <a:lnTo>
                      <a:pt x="97" y="76"/>
                    </a:lnTo>
                    <a:lnTo>
                      <a:pt x="103" y="81"/>
                    </a:lnTo>
                    <a:lnTo>
                      <a:pt x="89" y="87"/>
                    </a:lnTo>
                    <a:lnTo>
                      <a:pt x="82" y="82"/>
                    </a:lnTo>
                    <a:lnTo>
                      <a:pt x="71" y="85"/>
                    </a:lnTo>
                    <a:lnTo>
                      <a:pt x="67" y="85"/>
                    </a:lnTo>
                    <a:lnTo>
                      <a:pt x="62" y="88"/>
                    </a:lnTo>
                    <a:lnTo>
                      <a:pt x="39" y="76"/>
                    </a:lnTo>
                    <a:lnTo>
                      <a:pt x="26" y="78"/>
                    </a:lnTo>
                    <a:lnTo>
                      <a:pt x="20" y="82"/>
                    </a:lnTo>
                    <a:lnTo>
                      <a:pt x="9" y="76"/>
                    </a:lnTo>
                    <a:lnTo>
                      <a:pt x="4" y="78"/>
                    </a:lnTo>
                    <a:lnTo>
                      <a:pt x="0" y="75"/>
                    </a:lnTo>
                    <a:lnTo>
                      <a:pt x="8" y="58"/>
                    </a:lnTo>
                    <a:lnTo>
                      <a:pt x="17" y="49"/>
                    </a:lnTo>
                    <a:lnTo>
                      <a:pt x="14" y="43"/>
                    </a:lnTo>
                    <a:lnTo>
                      <a:pt x="17" y="34"/>
                    </a:lnTo>
                    <a:lnTo>
                      <a:pt x="27" y="37"/>
                    </a:lnTo>
                    <a:lnTo>
                      <a:pt x="39" y="32"/>
                    </a:lnTo>
                    <a:lnTo>
                      <a:pt x="42" y="18"/>
                    </a:lnTo>
                    <a:lnTo>
                      <a:pt x="36" y="12"/>
                    </a:lnTo>
                    <a:lnTo>
                      <a:pt x="36" y="9"/>
                    </a:lnTo>
                    <a:lnTo>
                      <a:pt x="41" y="2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8" name="Freeform 2405">
                <a:extLst>
                  <a:ext uri="{FF2B5EF4-FFF2-40B4-BE49-F238E27FC236}">
                    <a16:creationId xmlns:a16="http://schemas.microsoft.com/office/drawing/2014/main" id="{90B86290-DD0B-229C-BF0D-0612C1179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717"/>
                <a:ext cx="52" cy="44"/>
              </a:xfrm>
              <a:custGeom>
                <a:avLst/>
                <a:gdLst>
                  <a:gd name="T0" fmla="*/ 64 w 103"/>
                  <a:gd name="T1" fmla="*/ 0 h 88"/>
                  <a:gd name="T2" fmla="*/ 62 w 103"/>
                  <a:gd name="T3" fmla="*/ 11 h 88"/>
                  <a:gd name="T4" fmla="*/ 68 w 103"/>
                  <a:gd name="T5" fmla="*/ 20 h 88"/>
                  <a:gd name="T6" fmla="*/ 73 w 103"/>
                  <a:gd name="T7" fmla="*/ 28 h 88"/>
                  <a:gd name="T8" fmla="*/ 86 w 103"/>
                  <a:gd name="T9" fmla="*/ 28 h 88"/>
                  <a:gd name="T10" fmla="*/ 96 w 103"/>
                  <a:gd name="T11" fmla="*/ 49 h 88"/>
                  <a:gd name="T12" fmla="*/ 92 w 103"/>
                  <a:gd name="T13" fmla="*/ 63 h 88"/>
                  <a:gd name="T14" fmla="*/ 94 w 103"/>
                  <a:gd name="T15" fmla="*/ 67 h 88"/>
                  <a:gd name="T16" fmla="*/ 97 w 103"/>
                  <a:gd name="T17" fmla="*/ 76 h 88"/>
                  <a:gd name="T18" fmla="*/ 103 w 103"/>
                  <a:gd name="T19" fmla="*/ 81 h 88"/>
                  <a:gd name="T20" fmla="*/ 89 w 103"/>
                  <a:gd name="T21" fmla="*/ 87 h 88"/>
                  <a:gd name="T22" fmla="*/ 82 w 103"/>
                  <a:gd name="T23" fmla="*/ 82 h 88"/>
                  <a:gd name="T24" fmla="*/ 71 w 103"/>
                  <a:gd name="T25" fmla="*/ 85 h 88"/>
                  <a:gd name="T26" fmla="*/ 67 w 103"/>
                  <a:gd name="T27" fmla="*/ 85 h 88"/>
                  <a:gd name="T28" fmla="*/ 62 w 103"/>
                  <a:gd name="T29" fmla="*/ 88 h 88"/>
                  <a:gd name="T30" fmla="*/ 39 w 103"/>
                  <a:gd name="T31" fmla="*/ 76 h 88"/>
                  <a:gd name="T32" fmla="*/ 26 w 103"/>
                  <a:gd name="T33" fmla="*/ 78 h 88"/>
                  <a:gd name="T34" fmla="*/ 20 w 103"/>
                  <a:gd name="T35" fmla="*/ 82 h 88"/>
                  <a:gd name="T36" fmla="*/ 9 w 103"/>
                  <a:gd name="T37" fmla="*/ 76 h 88"/>
                  <a:gd name="T38" fmla="*/ 4 w 103"/>
                  <a:gd name="T39" fmla="*/ 78 h 88"/>
                  <a:gd name="T40" fmla="*/ 0 w 103"/>
                  <a:gd name="T41" fmla="*/ 75 h 88"/>
                  <a:gd name="T42" fmla="*/ 8 w 103"/>
                  <a:gd name="T43" fmla="*/ 58 h 88"/>
                  <a:gd name="T44" fmla="*/ 17 w 103"/>
                  <a:gd name="T45" fmla="*/ 49 h 88"/>
                  <a:gd name="T46" fmla="*/ 14 w 103"/>
                  <a:gd name="T47" fmla="*/ 43 h 88"/>
                  <a:gd name="T48" fmla="*/ 17 w 103"/>
                  <a:gd name="T49" fmla="*/ 34 h 88"/>
                  <a:gd name="T50" fmla="*/ 27 w 103"/>
                  <a:gd name="T51" fmla="*/ 37 h 88"/>
                  <a:gd name="T52" fmla="*/ 39 w 103"/>
                  <a:gd name="T53" fmla="*/ 32 h 88"/>
                  <a:gd name="T54" fmla="*/ 42 w 103"/>
                  <a:gd name="T55" fmla="*/ 18 h 88"/>
                  <a:gd name="T56" fmla="*/ 36 w 103"/>
                  <a:gd name="T57" fmla="*/ 12 h 88"/>
                  <a:gd name="T58" fmla="*/ 36 w 103"/>
                  <a:gd name="T59" fmla="*/ 9 h 88"/>
                  <a:gd name="T60" fmla="*/ 41 w 103"/>
                  <a:gd name="T61" fmla="*/ 2 h 88"/>
                  <a:gd name="T62" fmla="*/ 64 w 103"/>
                  <a:gd name="T63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" h="88">
                    <a:moveTo>
                      <a:pt x="64" y="0"/>
                    </a:moveTo>
                    <a:lnTo>
                      <a:pt x="62" y="11"/>
                    </a:lnTo>
                    <a:lnTo>
                      <a:pt x="68" y="20"/>
                    </a:lnTo>
                    <a:lnTo>
                      <a:pt x="73" y="28"/>
                    </a:lnTo>
                    <a:lnTo>
                      <a:pt x="86" y="28"/>
                    </a:lnTo>
                    <a:lnTo>
                      <a:pt x="96" y="49"/>
                    </a:lnTo>
                    <a:lnTo>
                      <a:pt x="92" y="63"/>
                    </a:lnTo>
                    <a:lnTo>
                      <a:pt x="94" y="67"/>
                    </a:lnTo>
                    <a:lnTo>
                      <a:pt x="97" y="76"/>
                    </a:lnTo>
                    <a:lnTo>
                      <a:pt x="103" y="81"/>
                    </a:lnTo>
                    <a:lnTo>
                      <a:pt x="89" y="87"/>
                    </a:lnTo>
                    <a:lnTo>
                      <a:pt x="82" y="82"/>
                    </a:lnTo>
                    <a:lnTo>
                      <a:pt x="71" y="85"/>
                    </a:lnTo>
                    <a:lnTo>
                      <a:pt x="67" y="85"/>
                    </a:lnTo>
                    <a:lnTo>
                      <a:pt x="62" y="88"/>
                    </a:lnTo>
                    <a:lnTo>
                      <a:pt x="39" y="76"/>
                    </a:lnTo>
                    <a:lnTo>
                      <a:pt x="26" y="78"/>
                    </a:lnTo>
                    <a:lnTo>
                      <a:pt x="20" y="82"/>
                    </a:lnTo>
                    <a:lnTo>
                      <a:pt x="9" y="76"/>
                    </a:lnTo>
                    <a:lnTo>
                      <a:pt x="4" y="78"/>
                    </a:lnTo>
                    <a:lnTo>
                      <a:pt x="0" y="75"/>
                    </a:lnTo>
                    <a:lnTo>
                      <a:pt x="8" y="58"/>
                    </a:lnTo>
                    <a:lnTo>
                      <a:pt x="17" y="49"/>
                    </a:lnTo>
                    <a:lnTo>
                      <a:pt x="14" y="43"/>
                    </a:lnTo>
                    <a:lnTo>
                      <a:pt x="17" y="34"/>
                    </a:lnTo>
                    <a:lnTo>
                      <a:pt x="27" y="37"/>
                    </a:lnTo>
                    <a:lnTo>
                      <a:pt x="39" y="32"/>
                    </a:lnTo>
                    <a:lnTo>
                      <a:pt x="42" y="18"/>
                    </a:lnTo>
                    <a:lnTo>
                      <a:pt x="36" y="12"/>
                    </a:lnTo>
                    <a:lnTo>
                      <a:pt x="36" y="9"/>
                    </a:lnTo>
                    <a:lnTo>
                      <a:pt x="41" y="2"/>
                    </a:lnTo>
                    <a:lnTo>
                      <a:pt x="6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9" name="Freeform 2406">
                <a:extLst>
                  <a:ext uri="{FF2B5EF4-FFF2-40B4-BE49-F238E27FC236}">
                    <a16:creationId xmlns:a16="http://schemas.microsoft.com/office/drawing/2014/main" id="{466993B4-40FD-3551-A193-7CF6F771D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757"/>
                <a:ext cx="64" cy="42"/>
              </a:xfrm>
              <a:custGeom>
                <a:avLst/>
                <a:gdLst>
                  <a:gd name="T0" fmla="*/ 1 w 129"/>
                  <a:gd name="T1" fmla="*/ 7 h 83"/>
                  <a:gd name="T2" fmla="*/ 0 w 129"/>
                  <a:gd name="T3" fmla="*/ 15 h 83"/>
                  <a:gd name="T4" fmla="*/ 3 w 129"/>
                  <a:gd name="T5" fmla="*/ 23 h 83"/>
                  <a:gd name="T6" fmla="*/ 10 w 129"/>
                  <a:gd name="T7" fmla="*/ 24 h 83"/>
                  <a:gd name="T8" fmla="*/ 12 w 129"/>
                  <a:gd name="T9" fmla="*/ 27 h 83"/>
                  <a:gd name="T10" fmla="*/ 21 w 129"/>
                  <a:gd name="T11" fmla="*/ 47 h 83"/>
                  <a:gd name="T12" fmla="*/ 27 w 129"/>
                  <a:gd name="T13" fmla="*/ 48 h 83"/>
                  <a:gd name="T14" fmla="*/ 30 w 129"/>
                  <a:gd name="T15" fmla="*/ 58 h 83"/>
                  <a:gd name="T16" fmla="*/ 32 w 129"/>
                  <a:gd name="T17" fmla="*/ 58 h 83"/>
                  <a:gd name="T18" fmla="*/ 33 w 129"/>
                  <a:gd name="T19" fmla="*/ 73 h 83"/>
                  <a:gd name="T20" fmla="*/ 36 w 129"/>
                  <a:gd name="T21" fmla="*/ 76 h 83"/>
                  <a:gd name="T22" fmla="*/ 45 w 129"/>
                  <a:gd name="T23" fmla="*/ 73 h 83"/>
                  <a:gd name="T24" fmla="*/ 62 w 129"/>
                  <a:gd name="T25" fmla="*/ 73 h 83"/>
                  <a:gd name="T26" fmla="*/ 67 w 129"/>
                  <a:gd name="T27" fmla="*/ 74 h 83"/>
                  <a:gd name="T28" fmla="*/ 67 w 129"/>
                  <a:gd name="T29" fmla="*/ 83 h 83"/>
                  <a:gd name="T30" fmla="*/ 70 w 129"/>
                  <a:gd name="T31" fmla="*/ 79 h 83"/>
                  <a:gd name="T32" fmla="*/ 76 w 129"/>
                  <a:gd name="T33" fmla="*/ 71 h 83"/>
                  <a:gd name="T34" fmla="*/ 82 w 129"/>
                  <a:gd name="T35" fmla="*/ 70 h 83"/>
                  <a:gd name="T36" fmla="*/ 86 w 129"/>
                  <a:gd name="T37" fmla="*/ 70 h 83"/>
                  <a:gd name="T38" fmla="*/ 92 w 129"/>
                  <a:gd name="T39" fmla="*/ 67 h 83"/>
                  <a:gd name="T40" fmla="*/ 98 w 129"/>
                  <a:gd name="T41" fmla="*/ 55 h 83"/>
                  <a:gd name="T42" fmla="*/ 103 w 129"/>
                  <a:gd name="T43" fmla="*/ 51 h 83"/>
                  <a:gd name="T44" fmla="*/ 109 w 129"/>
                  <a:gd name="T45" fmla="*/ 48 h 83"/>
                  <a:gd name="T46" fmla="*/ 112 w 129"/>
                  <a:gd name="T47" fmla="*/ 44 h 83"/>
                  <a:gd name="T48" fmla="*/ 109 w 129"/>
                  <a:gd name="T49" fmla="*/ 36 h 83"/>
                  <a:gd name="T50" fmla="*/ 111 w 129"/>
                  <a:gd name="T51" fmla="*/ 27 h 83"/>
                  <a:gd name="T52" fmla="*/ 120 w 129"/>
                  <a:gd name="T53" fmla="*/ 30 h 83"/>
                  <a:gd name="T54" fmla="*/ 127 w 129"/>
                  <a:gd name="T55" fmla="*/ 27 h 83"/>
                  <a:gd name="T56" fmla="*/ 129 w 129"/>
                  <a:gd name="T57" fmla="*/ 21 h 83"/>
                  <a:gd name="T58" fmla="*/ 127 w 129"/>
                  <a:gd name="T59" fmla="*/ 15 h 83"/>
                  <a:gd name="T60" fmla="*/ 115 w 129"/>
                  <a:gd name="T61" fmla="*/ 21 h 83"/>
                  <a:gd name="T62" fmla="*/ 112 w 129"/>
                  <a:gd name="T63" fmla="*/ 18 h 83"/>
                  <a:gd name="T64" fmla="*/ 109 w 129"/>
                  <a:gd name="T65" fmla="*/ 23 h 83"/>
                  <a:gd name="T66" fmla="*/ 103 w 129"/>
                  <a:gd name="T67" fmla="*/ 23 h 83"/>
                  <a:gd name="T68" fmla="*/ 103 w 129"/>
                  <a:gd name="T69" fmla="*/ 12 h 83"/>
                  <a:gd name="T70" fmla="*/ 106 w 129"/>
                  <a:gd name="T71" fmla="*/ 4 h 83"/>
                  <a:gd name="T72" fmla="*/ 102 w 129"/>
                  <a:gd name="T73" fmla="*/ 3 h 83"/>
                  <a:gd name="T74" fmla="*/ 97 w 129"/>
                  <a:gd name="T75" fmla="*/ 4 h 83"/>
                  <a:gd name="T76" fmla="*/ 91 w 129"/>
                  <a:gd name="T77" fmla="*/ 0 h 83"/>
                  <a:gd name="T78" fmla="*/ 82 w 129"/>
                  <a:gd name="T79" fmla="*/ 0 h 83"/>
                  <a:gd name="T80" fmla="*/ 68 w 129"/>
                  <a:gd name="T81" fmla="*/ 9 h 83"/>
                  <a:gd name="T82" fmla="*/ 70 w 129"/>
                  <a:gd name="T83" fmla="*/ 13 h 83"/>
                  <a:gd name="T84" fmla="*/ 67 w 129"/>
                  <a:gd name="T85" fmla="*/ 20 h 83"/>
                  <a:gd name="T86" fmla="*/ 61 w 129"/>
                  <a:gd name="T87" fmla="*/ 24 h 83"/>
                  <a:gd name="T88" fmla="*/ 54 w 129"/>
                  <a:gd name="T89" fmla="*/ 27 h 83"/>
                  <a:gd name="T90" fmla="*/ 41 w 129"/>
                  <a:gd name="T91" fmla="*/ 21 h 83"/>
                  <a:gd name="T92" fmla="*/ 29 w 129"/>
                  <a:gd name="T93" fmla="*/ 21 h 83"/>
                  <a:gd name="T94" fmla="*/ 17 w 129"/>
                  <a:gd name="T95" fmla="*/ 15 h 83"/>
                  <a:gd name="T96" fmla="*/ 10 w 129"/>
                  <a:gd name="T97" fmla="*/ 15 h 83"/>
                  <a:gd name="T98" fmla="*/ 9 w 129"/>
                  <a:gd name="T99" fmla="*/ 6 h 83"/>
                  <a:gd name="T100" fmla="*/ 7 w 129"/>
                  <a:gd name="T101" fmla="*/ 6 h 83"/>
                  <a:gd name="T102" fmla="*/ 1 w 129"/>
                  <a:gd name="T103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9" h="83">
                    <a:moveTo>
                      <a:pt x="1" y="7"/>
                    </a:moveTo>
                    <a:lnTo>
                      <a:pt x="0" y="15"/>
                    </a:lnTo>
                    <a:lnTo>
                      <a:pt x="3" y="23"/>
                    </a:lnTo>
                    <a:lnTo>
                      <a:pt x="10" y="24"/>
                    </a:lnTo>
                    <a:lnTo>
                      <a:pt x="12" y="27"/>
                    </a:lnTo>
                    <a:lnTo>
                      <a:pt x="21" y="47"/>
                    </a:lnTo>
                    <a:lnTo>
                      <a:pt x="27" y="48"/>
                    </a:lnTo>
                    <a:lnTo>
                      <a:pt x="30" y="58"/>
                    </a:lnTo>
                    <a:lnTo>
                      <a:pt x="32" y="58"/>
                    </a:lnTo>
                    <a:lnTo>
                      <a:pt x="33" y="73"/>
                    </a:lnTo>
                    <a:lnTo>
                      <a:pt x="36" y="76"/>
                    </a:lnTo>
                    <a:lnTo>
                      <a:pt x="45" y="73"/>
                    </a:lnTo>
                    <a:lnTo>
                      <a:pt x="62" y="73"/>
                    </a:lnTo>
                    <a:lnTo>
                      <a:pt x="67" y="74"/>
                    </a:lnTo>
                    <a:lnTo>
                      <a:pt x="67" y="83"/>
                    </a:lnTo>
                    <a:lnTo>
                      <a:pt x="70" y="79"/>
                    </a:lnTo>
                    <a:lnTo>
                      <a:pt x="76" y="71"/>
                    </a:lnTo>
                    <a:lnTo>
                      <a:pt x="82" y="70"/>
                    </a:lnTo>
                    <a:lnTo>
                      <a:pt x="86" y="70"/>
                    </a:lnTo>
                    <a:lnTo>
                      <a:pt x="92" y="67"/>
                    </a:lnTo>
                    <a:lnTo>
                      <a:pt x="98" y="55"/>
                    </a:lnTo>
                    <a:lnTo>
                      <a:pt x="103" y="51"/>
                    </a:lnTo>
                    <a:lnTo>
                      <a:pt x="109" y="48"/>
                    </a:lnTo>
                    <a:lnTo>
                      <a:pt x="112" y="44"/>
                    </a:lnTo>
                    <a:lnTo>
                      <a:pt x="109" y="36"/>
                    </a:lnTo>
                    <a:lnTo>
                      <a:pt x="111" y="27"/>
                    </a:lnTo>
                    <a:lnTo>
                      <a:pt x="120" y="30"/>
                    </a:lnTo>
                    <a:lnTo>
                      <a:pt x="127" y="27"/>
                    </a:lnTo>
                    <a:lnTo>
                      <a:pt x="129" y="21"/>
                    </a:lnTo>
                    <a:lnTo>
                      <a:pt x="127" y="15"/>
                    </a:lnTo>
                    <a:lnTo>
                      <a:pt x="115" y="21"/>
                    </a:lnTo>
                    <a:lnTo>
                      <a:pt x="112" y="18"/>
                    </a:lnTo>
                    <a:lnTo>
                      <a:pt x="109" y="23"/>
                    </a:lnTo>
                    <a:lnTo>
                      <a:pt x="103" y="23"/>
                    </a:lnTo>
                    <a:lnTo>
                      <a:pt x="103" y="12"/>
                    </a:lnTo>
                    <a:lnTo>
                      <a:pt x="106" y="4"/>
                    </a:lnTo>
                    <a:lnTo>
                      <a:pt x="102" y="3"/>
                    </a:lnTo>
                    <a:lnTo>
                      <a:pt x="97" y="4"/>
                    </a:lnTo>
                    <a:lnTo>
                      <a:pt x="91" y="0"/>
                    </a:lnTo>
                    <a:lnTo>
                      <a:pt x="82" y="0"/>
                    </a:lnTo>
                    <a:lnTo>
                      <a:pt x="68" y="9"/>
                    </a:lnTo>
                    <a:lnTo>
                      <a:pt x="70" y="13"/>
                    </a:lnTo>
                    <a:lnTo>
                      <a:pt x="67" y="20"/>
                    </a:lnTo>
                    <a:lnTo>
                      <a:pt x="61" y="24"/>
                    </a:lnTo>
                    <a:lnTo>
                      <a:pt x="54" y="27"/>
                    </a:lnTo>
                    <a:lnTo>
                      <a:pt x="41" y="21"/>
                    </a:lnTo>
                    <a:lnTo>
                      <a:pt x="29" y="21"/>
                    </a:lnTo>
                    <a:lnTo>
                      <a:pt x="17" y="15"/>
                    </a:lnTo>
                    <a:lnTo>
                      <a:pt x="10" y="15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0" name="Freeform 2407">
                <a:extLst>
                  <a:ext uri="{FF2B5EF4-FFF2-40B4-BE49-F238E27FC236}">
                    <a16:creationId xmlns:a16="http://schemas.microsoft.com/office/drawing/2014/main" id="{E8148F9C-BFB6-0B01-4557-B80BE35CA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757"/>
                <a:ext cx="64" cy="42"/>
              </a:xfrm>
              <a:custGeom>
                <a:avLst/>
                <a:gdLst>
                  <a:gd name="T0" fmla="*/ 1 w 129"/>
                  <a:gd name="T1" fmla="*/ 7 h 83"/>
                  <a:gd name="T2" fmla="*/ 7 w 129"/>
                  <a:gd name="T3" fmla="*/ 6 h 83"/>
                  <a:gd name="T4" fmla="*/ 9 w 129"/>
                  <a:gd name="T5" fmla="*/ 6 h 83"/>
                  <a:gd name="T6" fmla="*/ 10 w 129"/>
                  <a:gd name="T7" fmla="*/ 15 h 83"/>
                  <a:gd name="T8" fmla="*/ 17 w 129"/>
                  <a:gd name="T9" fmla="*/ 15 h 83"/>
                  <a:gd name="T10" fmla="*/ 29 w 129"/>
                  <a:gd name="T11" fmla="*/ 21 h 83"/>
                  <a:gd name="T12" fmla="*/ 41 w 129"/>
                  <a:gd name="T13" fmla="*/ 21 h 83"/>
                  <a:gd name="T14" fmla="*/ 54 w 129"/>
                  <a:gd name="T15" fmla="*/ 27 h 83"/>
                  <a:gd name="T16" fmla="*/ 61 w 129"/>
                  <a:gd name="T17" fmla="*/ 24 h 83"/>
                  <a:gd name="T18" fmla="*/ 67 w 129"/>
                  <a:gd name="T19" fmla="*/ 20 h 83"/>
                  <a:gd name="T20" fmla="*/ 70 w 129"/>
                  <a:gd name="T21" fmla="*/ 13 h 83"/>
                  <a:gd name="T22" fmla="*/ 68 w 129"/>
                  <a:gd name="T23" fmla="*/ 9 h 83"/>
                  <a:gd name="T24" fmla="*/ 82 w 129"/>
                  <a:gd name="T25" fmla="*/ 0 h 83"/>
                  <a:gd name="T26" fmla="*/ 91 w 129"/>
                  <a:gd name="T27" fmla="*/ 0 h 83"/>
                  <a:gd name="T28" fmla="*/ 97 w 129"/>
                  <a:gd name="T29" fmla="*/ 4 h 83"/>
                  <a:gd name="T30" fmla="*/ 102 w 129"/>
                  <a:gd name="T31" fmla="*/ 3 h 83"/>
                  <a:gd name="T32" fmla="*/ 106 w 129"/>
                  <a:gd name="T33" fmla="*/ 4 h 83"/>
                  <a:gd name="T34" fmla="*/ 103 w 129"/>
                  <a:gd name="T35" fmla="*/ 12 h 83"/>
                  <a:gd name="T36" fmla="*/ 103 w 129"/>
                  <a:gd name="T37" fmla="*/ 23 h 83"/>
                  <a:gd name="T38" fmla="*/ 109 w 129"/>
                  <a:gd name="T39" fmla="*/ 23 h 83"/>
                  <a:gd name="T40" fmla="*/ 112 w 129"/>
                  <a:gd name="T41" fmla="*/ 18 h 83"/>
                  <a:gd name="T42" fmla="*/ 115 w 129"/>
                  <a:gd name="T43" fmla="*/ 21 h 83"/>
                  <a:gd name="T44" fmla="*/ 127 w 129"/>
                  <a:gd name="T45" fmla="*/ 15 h 83"/>
                  <a:gd name="T46" fmla="*/ 129 w 129"/>
                  <a:gd name="T47" fmla="*/ 21 h 83"/>
                  <a:gd name="T48" fmla="*/ 127 w 129"/>
                  <a:gd name="T49" fmla="*/ 27 h 83"/>
                  <a:gd name="T50" fmla="*/ 120 w 129"/>
                  <a:gd name="T51" fmla="*/ 30 h 83"/>
                  <a:gd name="T52" fmla="*/ 111 w 129"/>
                  <a:gd name="T53" fmla="*/ 27 h 83"/>
                  <a:gd name="T54" fmla="*/ 109 w 129"/>
                  <a:gd name="T55" fmla="*/ 36 h 83"/>
                  <a:gd name="T56" fmla="*/ 112 w 129"/>
                  <a:gd name="T57" fmla="*/ 44 h 83"/>
                  <a:gd name="T58" fmla="*/ 109 w 129"/>
                  <a:gd name="T59" fmla="*/ 48 h 83"/>
                  <a:gd name="T60" fmla="*/ 103 w 129"/>
                  <a:gd name="T61" fmla="*/ 51 h 83"/>
                  <a:gd name="T62" fmla="*/ 98 w 129"/>
                  <a:gd name="T63" fmla="*/ 55 h 83"/>
                  <a:gd name="T64" fmla="*/ 92 w 129"/>
                  <a:gd name="T65" fmla="*/ 67 h 83"/>
                  <a:gd name="T66" fmla="*/ 86 w 129"/>
                  <a:gd name="T67" fmla="*/ 70 h 83"/>
                  <a:gd name="T68" fmla="*/ 82 w 129"/>
                  <a:gd name="T69" fmla="*/ 70 h 83"/>
                  <a:gd name="T70" fmla="*/ 76 w 129"/>
                  <a:gd name="T71" fmla="*/ 71 h 83"/>
                  <a:gd name="T72" fmla="*/ 70 w 129"/>
                  <a:gd name="T73" fmla="*/ 79 h 83"/>
                  <a:gd name="T74" fmla="*/ 67 w 129"/>
                  <a:gd name="T75" fmla="*/ 83 h 83"/>
                  <a:gd name="T76" fmla="*/ 67 w 129"/>
                  <a:gd name="T77" fmla="*/ 74 h 83"/>
                  <a:gd name="T78" fmla="*/ 62 w 129"/>
                  <a:gd name="T79" fmla="*/ 73 h 83"/>
                  <a:gd name="T80" fmla="*/ 45 w 129"/>
                  <a:gd name="T81" fmla="*/ 73 h 83"/>
                  <a:gd name="T82" fmla="*/ 36 w 129"/>
                  <a:gd name="T83" fmla="*/ 76 h 83"/>
                  <a:gd name="T84" fmla="*/ 33 w 129"/>
                  <a:gd name="T85" fmla="*/ 73 h 83"/>
                  <a:gd name="T86" fmla="*/ 32 w 129"/>
                  <a:gd name="T87" fmla="*/ 58 h 83"/>
                  <a:gd name="T88" fmla="*/ 30 w 129"/>
                  <a:gd name="T89" fmla="*/ 58 h 83"/>
                  <a:gd name="T90" fmla="*/ 27 w 129"/>
                  <a:gd name="T91" fmla="*/ 48 h 83"/>
                  <a:gd name="T92" fmla="*/ 21 w 129"/>
                  <a:gd name="T93" fmla="*/ 47 h 83"/>
                  <a:gd name="T94" fmla="*/ 12 w 129"/>
                  <a:gd name="T95" fmla="*/ 27 h 83"/>
                  <a:gd name="T96" fmla="*/ 10 w 129"/>
                  <a:gd name="T97" fmla="*/ 24 h 83"/>
                  <a:gd name="T98" fmla="*/ 3 w 129"/>
                  <a:gd name="T99" fmla="*/ 23 h 83"/>
                  <a:gd name="T100" fmla="*/ 0 w 129"/>
                  <a:gd name="T101" fmla="*/ 15 h 83"/>
                  <a:gd name="T102" fmla="*/ 1 w 129"/>
                  <a:gd name="T103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9" h="83">
                    <a:moveTo>
                      <a:pt x="1" y="7"/>
                    </a:moveTo>
                    <a:lnTo>
                      <a:pt x="7" y="6"/>
                    </a:lnTo>
                    <a:lnTo>
                      <a:pt x="9" y="6"/>
                    </a:lnTo>
                    <a:lnTo>
                      <a:pt x="10" y="15"/>
                    </a:lnTo>
                    <a:lnTo>
                      <a:pt x="17" y="15"/>
                    </a:lnTo>
                    <a:lnTo>
                      <a:pt x="29" y="21"/>
                    </a:lnTo>
                    <a:lnTo>
                      <a:pt x="41" y="21"/>
                    </a:lnTo>
                    <a:lnTo>
                      <a:pt x="54" y="27"/>
                    </a:lnTo>
                    <a:lnTo>
                      <a:pt x="61" y="24"/>
                    </a:lnTo>
                    <a:lnTo>
                      <a:pt x="67" y="20"/>
                    </a:lnTo>
                    <a:lnTo>
                      <a:pt x="70" y="13"/>
                    </a:lnTo>
                    <a:lnTo>
                      <a:pt x="68" y="9"/>
                    </a:lnTo>
                    <a:lnTo>
                      <a:pt x="82" y="0"/>
                    </a:lnTo>
                    <a:lnTo>
                      <a:pt x="91" y="0"/>
                    </a:lnTo>
                    <a:lnTo>
                      <a:pt x="97" y="4"/>
                    </a:lnTo>
                    <a:lnTo>
                      <a:pt x="102" y="3"/>
                    </a:lnTo>
                    <a:lnTo>
                      <a:pt x="106" y="4"/>
                    </a:lnTo>
                    <a:lnTo>
                      <a:pt x="103" y="12"/>
                    </a:lnTo>
                    <a:lnTo>
                      <a:pt x="103" y="23"/>
                    </a:lnTo>
                    <a:lnTo>
                      <a:pt x="109" y="23"/>
                    </a:lnTo>
                    <a:lnTo>
                      <a:pt x="112" y="18"/>
                    </a:lnTo>
                    <a:lnTo>
                      <a:pt x="115" y="21"/>
                    </a:lnTo>
                    <a:lnTo>
                      <a:pt x="127" y="15"/>
                    </a:lnTo>
                    <a:lnTo>
                      <a:pt x="129" y="21"/>
                    </a:lnTo>
                    <a:lnTo>
                      <a:pt x="127" y="27"/>
                    </a:lnTo>
                    <a:lnTo>
                      <a:pt x="120" y="30"/>
                    </a:lnTo>
                    <a:lnTo>
                      <a:pt x="111" y="27"/>
                    </a:lnTo>
                    <a:lnTo>
                      <a:pt x="109" y="36"/>
                    </a:lnTo>
                    <a:lnTo>
                      <a:pt x="112" y="44"/>
                    </a:lnTo>
                    <a:lnTo>
                      <a:pt x="109" y="48"/>
                    </a:lnTo>
                    <a:lnTo>
                      <a:pt x="103" y="51"/>
                    </a:lnTo>
                    <a:lnTo>
                      <a:pt x="98" y="55"/>
                    </a:lnTo>
                    <a:lnTo>
                      <a:pt x="92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6" y="71"/>
                    </a:lnTo>
                    <a:lnTo>
                      <a:pt x="70" y="79"/>
                    </a:lnTo>
                    <a:lnTo>
                      <a:pt x="67" y="83"/>
                    </a:lnTo>
                    <a:lnTo>
                      <a:pt x="67" y="74"/>
                    </a:lnTo>
                    <a:lnTo>
                      <a:pt x="62" y="73"/>
                    </a:lnTo>
                    <a:lnTo>
                      <a:pt x="45" y="73"/>
                    </a:lnTo>
                    <a:lnTo>
                      <a:pt x="36" y="76"/>
                    </a:lnTo>
                    <a:lnTo>
                      <a:pt x="33" y="73"/>
                    </a:lnTo>
                    <a:lnTo>
                      <a:pt x="32" y="58"/>
                    </a:lnTo>
                    <a:lnTo>
                      <a:pt x="30" y="58"/>
                    </a:lnTo>
                    <a:lnTo>
                      <a:pt x="27" y="48"/>
                    </a:lnTo>
                    <a:lnTo>
                      <a:pt x="21" y="47"/>
                    </a:lnTo>
                    <a:lnTo>
                      <a:pt x="12" y="27"/>
                    </a:lnTo>
                    <a:lnTo>
                      <a:pt x="10" y="24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1" name="Freeform 2408">
                <a:extLst>
                  <a:ext uri="{FF2B5EF4-FFF2-40B4-BE49-F238E27FC236}">
                    <a16:creationId xmlns:a16="http://schemas.microsoft.com/office/drawing/2014/main" id="{5507BA76-15BB-4C40-24D8-16DDA7AFA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757"/>
                <a:ext cx="64" cy="42"/>
              </a:xfrm>
              <a:custGeom>
                <a:avLst/>
                <a:gdLst>
                  <a:gd name="T0" fmla="*/ 1 w 129"/>
                  <a:gd name="T1" fmla="*/ 7 h 83"/>
                  <a:gd name="T2" fmla="*/ 7 w 129"/>
                  <a:gd name="T3" fmla="*/ 6 h 83"/>
                  <a:gd name="T4" fmla="*/ 9 w 129"/>
                  <a:gd name="T5" fmla="*/ 6 h 83"/>
                  <a:gd name="T6" fmla="*/ 10 w 129"/>
                  <a:gd name="T7" fmla="*/ 15 h 83"/>
                  <a:gd name="T8" fmla="*/ 17 w 129"/>
                  <a:gd name="T9" fmla="*/ 15 h 83"/>
                  <a:gd name="T10" fmla="*/ 29 w 129"/>
                  <a:gd name="T11" fmla="*/ 21 h 83"/>
                  <a:gd name="T12" fmla="*/ 41 w 129"/>
                  <a:gd name="T13" fmla="*/ 21 h 83"/>
                  <a:gd name="T14" fmla="*/ 54 w 129"/>
                  <a:gd name="T15" fmla="*/ 27 h 83"/>
                  <a:gd name="T16" fmla="*/ 61 w 129"/>
                  <a:gd name="T17" fmla="*/ 24 h 83"/>
                  <a:gd name="T18" fmla="*/ 67 w 129"/>
                  <a:gd name="T19" fmla="*/ 20 h 83"/>
                  <a:gd name="T20" fmla="*/ 70 w 129"/>
                  <a:gd name="T21" fmla="*/ 13 h 83"/>
                  <a:gd name="T22" fmla="*/ 68 w 129"/>
                  <a:gd name="T23" fmla="*/ 9 h 83"/>
                  <a:gd name="T24" fmla="*/ 82 w 129"/>
                  <a:gd name="T25" fmla="*/ 0 h 83"/>
                  <a:gd name="T26" fmla="*/ 91 w 129"/>
                  <a:gd name="T27" fmla="*/ 0 h 83"/>
                  <a:gd name="T28" fmla="*/ 97 w 129"/>
                  <a:gd name="T29" fmla="*/ 4 h 83"/>
                  <a:gd name="T30" fmla="*/ 102 w 129"/>
                  <a:gd name="T31" fmla="*/ 3 h 83"/>
                  <a:gd name="T32" fmla="*/ 106 w 129"/>
                  <a:gd name="T33" fmla="*/ 4 h 83"/>
                  <a:gd name="T34" fmla="*/ 103 w 129"/>
                  <a:gd name="T35" fmla="*/ 12 h 83"/>
                  <a:gd name="T36" fmla="*/ 103 w 129"/>
                  <a:gd name="T37" fmla="*/ 23 h 83"/>
                  <a:gd name="T38" fmla="*/ 109 w 129"/>
                  <a:gd name="T39" fmla="*/ 23 h 83"/>
                  <a:gd name="T40" fmla="*/ 112 w 129"/>
                  <a:gd name="T41" fmla="*/ 18 h 83"/>
                  <a:gd name="T42" fmla="*/ 115 w 129"/>
                  <a:gd name="T43" fmla="*/ 21 h 83"/>
                  <a:gd name="T44" fmla="*/ 127 w 129"/>
                  <a:gd name="T45" fmla="*/ 15 h 83"/>
                  <a:gd name="T46" fmla="*/ 129 w 129"/>
                  <a:gd name="T47" fmla="*/ 21 h 83"/>
                  <a:gd name="T48" fmla="*/ 127 w 129"/>
                  <a:gd name="T49" fmla="*/ 27 h 83"/>
                  <a:gd name="T50" fmla="*/ 120 w 129"/>
                  <a:gd name="T51" fmla="*/ 30 h 83"/>
                  <a:gd name="T52" fmla="*/ 111 w 129"/>
                  <a:gd name="T53" fmla="*/ 27 h 83"/>
                  <a:gd name="T54" fmla="*/ 109 w 129"/>
                  <a:gd name="T55" fmla="*/ 36 h 83"/>
                  <a:gd name="T56" fmla="*/ 112 w 129"/>
                  <a:gd name="T57" fmla="*/ 44 h 83"/>
                  <a:gd name="T58" fmla="*/ 109 w 129"/>
                  <a:gd name="T59" fmla="*/ 48 h 83"/>
                  <a:gd name="T60" fmla="*/ 103 w 129"/>
                  <a:gd name="T61" fmla="*/ 51 h 83"/>
                  <a:gd name="T62" fmla="*/ 98 w 129"/>
                  <a:gd name="T63" fmla="*/ 55 h 83"/>
                  <a:gd name="T64" fmla="*/ 92 w 129"/>
                  <a:gd name="T65" fmla="*/ 67 h 83"/>
                  <a:gd name="T66" fmla="*/ 86 w 129"/>
                  <a:gd name="T67" fmla="*/ 70 h 83"/>
                  <a:gd name="T68" fmla="*/ 82 w 129"/>
                  <a:gd name="T69" fmla="*/ 70 h 83"/>
                  <a:gd name="T70" fmla="*/ 76 w 129"/>
                  <a:gd name="T71" fmla="*/ 71 h 83"/>
                  <a:gd name="T72" fmla="*/ 70 w 129"/>
                  <a:gd name="T73" fmla="*/ 79 h 83"/>
                  <a:gd name="T74" fmla="*/ 67 w 129"/>
                  <a:gd name="T75" fmla="*/ 83 h 83"/>
                  <a:gd name="T76" fmla="*/ 67 w 129"/>
                  <a:gd name="T77" fmla="*/ 74 h 83"/>
                  <a:gd name="T78" fmla="*/ 62 w 129"/>
                  <a:gd name="T79" fmla="*/ 73 h 83"/>
                  <a:gd name="T80" fmla="*/ 45 w 129"/>
                  <a:gd name="T81" fmla="*/ 73 h 83"/>
                  <a:gd name="T82" fmla="*/ 36 w 129"/>
                  <a:gd name="T83" fmla="*/ 76 h 83"/>
                  <a:gd name="T84" fmla="*/ 33 w 129"/>
                  <a:gd name="T85" fmla="*/ 73 h 83"/>
                  <a:gd name="T86" fmla="*/ 32 w 129"/>
                  <a:gd name="T87" fmla="*/ 58 h 83"/>
                  <a:gd name="T88" fmla="*/ 30 w 129"/>
                  <a:gd name="T89" fmla="*/ 58 h 83"/>
                  <a:gd name="T90" fmla="*/ 27 w 129"/>
                  <a:gd name="T91" fmla="*/ 48 h 83"/>
                  <a:gd name="T92" fmla="*/ 21 w 129"/>
                  <a:gd name="T93" fmla="*/ 47 h 83"/>
                  <a:gd name="T94" fmla="*/ 12 w 129"/>
                  <a:gd name="T95" fmla="*/ 27 h 83"/>
                  <a:gd name="T96" fmla="*/ 10 w 129"/>
                  <a:gd name="T97" fmla="*/ 24 h 83"/>
                  <a:gd name="T98" fmla="*/ 3 w 129"/>
                  <a:gd name="T99" fmla="*/ 23 h 83"/>
                  <a:gd name="T100" fmla="*/ 0 w 129"/>
                  <a:gd name="T101" fmla="*/ 15 h 83"/>
                  <a:gd name="T102" fmla="*/ 1 w 129"/>
                  <a:gd name="T103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9" h="83">
                    <a:moveTo>
                      <a:pt x="1" y="7"/>
                    </a:moveTo>
                    <a:lnTo>
                      <a:pt x="7" y="6"/>
                    </a:lnTo>
                    <a:lnTo>
                      <a:pt x="9" y="6"/>
                    </a:lnTo>
                    <a:lnTo>
                      <a:pt x="10" y="15"/>
                    </a:lnTo>
                    <a:lnTo>
                      <a:pt x="17" y="15"/>
                    </a:lnTo>
                    <a:lnTo>
                      <a:pt x="29" y="21"/>
                    </a:lnTo>
                    <a:lnTo>
                      <a:pt x="41" y="21"/>
                    </a:lnTo>
                    <a:lnTo>
                      <a:pt x="54" y="27"/>
                    </a:lnTo>
                    <a:lnTo>
                      <a:pt x="61" y="24"/>
                    </a:lnTo>
                    <a:lnTo>
                      <a:pt x="67" y="20"/>
                    </a:lnTo>
                    <a:lnTo>
                      <a:pt x="70" y="13"/>
                    </a:lnTo>
                    <a:lnTo>
                      <a:pt x="68" y="9"/>
                    </a:lnTo>
                    <a:lnTo>
                      <a:pt x="82" y="0"/>
                    </a:lnTo>
                    <a:lnTo>
                      <a:pt x="91" y="0"/>
                    </a:lnTo>
                    <a:lnTo>
                      <a:pt x="97" y="4"/>
                    </a:lnTo>
                    <a:lnTo>
                      <a:pt x="102" y="3"/>
                    </a:lnTo>
                    <a:lnTo>
                      <a:pt x="106" y="4"/>
                    </a:lnTo>
                    <a:lnTo>
                      <a:pt x="103" y="12"/>
                    </a:lnTo>
                    <a:lnTo>
                      <a:pt x="103" y="23"/>
                    </a:lnTo>
                    <a:lnTo>
                      <a:pt x="109" y="23"/>
                    </a:lnTo>
                    <a:lnTo>
                      <a:pt x="112" y="18"/>
                    </a:lnTo>
                    <a:lnTo>
                      <a:pt x="115" y="21"/>
                    </a:lnTo>
                    <a:lnTo>
                      <a:pt x="127" y="15"/>
                    </a:lnTo>
                    <a:lnTo>
                      <a:pt x="129" y="21"/>
                    </a:lnTo>
                    <a:lnTo>
                      <a:pt x="127" y="27"/>
                    </a:lnTo>
                    <a:lnTo>
                      <a:pt x="120" y="30"/>
                    </a:lnTo>
                    <a:lnTo>
                      <a:pt x="111" y="27"/>
                    </a:lnTo>
                    <a:lnTo>
                      <a:pt x="109" y="36"/>
                    </a:lnTo>
                    <a:lnTo>
                      <a:pt x="112" y="44"/>
                    </a:lnTo>
                    <a:lnTo>
                      <a:pt x="109" y="48"/>
                    </a:lnTo>
                    <a:lnTo>
                      <a:pt x="103" y="51"/>
                    </a:lnTo>
                    <a:lnTo>
                      <a:pt x="98" y="55"/>
                    </a:lnTo>
                    <a:lnTo>
                      <a:pt x="92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6" y="71"/>
                    </a:lnTo>
                    <a:lnTo>
                      <a:pt x="70" y="79"/>
                    </a:lnTo>
                    <a:lnTo>
                      <a:pt x="67" y="83"/>
                    </a:lnTo>
                    <a:lnTo>
                      <a:pt x="67" y="74"/>
                    </a:lnTo>
                    <a:lnTo>
                      <a:pt x="62" y="73"/>
                    </a:lnTo>
                    <a:lnTo>
                      <a:pt x="45" y="73"/>
                    </a:lnTo>
                    <a:lnTo>
                      <a:pt x="36" y="76"/>
                    </a:lnTo>
                    <a:lnTo>
                      <a:pt x="33" y="73"/>
                    </a:lnTo>
                    <a:lnTo>
                      <a:pt x="32" y="58"/>
                    </a:lnTo>
                    <a:lnTo>
                      <a:pt x="30" y="58"/>
                    </a:lnTo>
                    <a:lnTo>
                      <a:pt x="27" y="48"/>
                    </a:lnTo>
                    <a:lnTo>
                      <a:pt x="21" y="47"/>
                    </a:lnTo>
                    <a:lnTo>
                      <a:pt x="12" y="27"/>
                    </a:lnTo>
                    <a:lnTo>
                      <a:pt x="10" y="24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1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2" name="Freeform 2409">
                <a:extLst>
                  <a:ext uri="{FF2B5EF4-FFF2-40B4-BE49-F238E27FC236}">
                    <a16:creationId xmlns:a16="http://schemas.microsoft.com/office/drawing/2014/main" id="{DB760D7B-5350-7CEA-70A7-F2A764B4C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793"/>
                <a:ext cx="81" cy="97"/>
              </a:xfrm>
              <a:custGeom>
                <a:avLst/>
                <a:gdLst>
                  <a:gd name="T0" fmla="*/ 111 w 163"/>
                  <a:gd name="T1" fmla="*/ 32 h 193"/>
                  <a:gd name="T2" fmla="*/ 102 w 163"/>
                  <a:gd name="T3" fmla="*/ 39 h 193"/>
                  <a:gd name="T4" fmla="*/ 93 w 163"/>
                  <a:gd name="T5" fmla="*/ 56 h 193"/>
                  <a:gd name="T6" fmla="*/ 78 w 163"/>
                  <a:gd name="T7" fmla="*/ 59 h 193"/>
                  <a:gd name="T8" fmla="*/ 62 w 163"/>
                  <a:gd name="T9" fmla="*/ 64 h 193"/>
                  <a:gd name="T10" fmla="*/ 52 w 163"/>
                  <a:gd name="T11" fmla="*/ 61 h 193"/>
                  <a:gd name="T12" fmla="*/ 49 w 163"/>
                  <a:gd name="T13" fmla="*/ 73 h 193"/>
                  <a:gd name="T14" fmla="*/ 44 w 163"/>
                  <a:gd name="T15" fmla="*/ 83 h 193"/>
                  <a:gd name="T16" fmla="*/ 56 w 163"/>
                  <a:gd name="T17" fmla="*/ 105 h 193"/>
                  <a:gd name="T18" fmla="*/ 35 w 163"/>
                  <a:gd name="T19" fmla="*/ 118 h 193"/>
                  <a:gd name="T20" fmla="*/ 15 w 163"/>
                  <a:gd name="T21" fmla="*/ 124 h 193"/>
                  <a:gd name="T22" fmla="*/ 8 w 163"/>
                  <a:gd name="T23" fmla="*/ 133 h 193"/>
                  <a:gd name="T24" fmla="*/ 0 w 163"/>
                  <a:gd name="T25" fmla="*/ 147 h 193"/>
                  <a:gd name="T26" fmla="*/ 3 w 163"/>
                  <a:gd name="T27" fmla="*/ 167 h 193"/>
                  <a:gd name="T28" fmla="*/ 26 w 163"/>
                  <a:gd name="T29" fmla="*/ 184 h 193"/>
                  <a:gd name="T30" fmla="*/ 47 w 163"/>
                  <a:gd name="T31" fmla="*/ 181 h 193"/>
                  <a:gd name="T32" fmla="*/ 59 w 163"/>
                  <a:gd name="T33" fmla="*/ 178 h 193"/>
                  <a:gd name="T34" fmla="*/ 81 w 163"/>
                  <a:gd name="T35" fmla="*/ 185 h 193"/>
                  <a:gd name="T36" fmla="*/ 93 w 163"/>
                  <a:gd name="T37" fmla="*/ 193 h 193"/>
                  <a:gd name="T38" fmla="*/ 106 w 163"/>
                  <a:gd name="T39" fmla="*/ 193 h 193"/>
                  <a:gd name="T40" fmla="*/ 99 w 163"/>
                  <a:gd name="T41" fmla="*/ 173 h 193"/>
                  <a:gd name="T42" fmla="*/ 99 w 163"/>
                  <a:gd name="T43" fmla="*/ 158 h 193"/>
                  <a:gd name="T44" fmla="*/ 106 w 163"/>
                  <a:gd name="T45" fmla="*/ 137 h 193"/>
                  <a:gd name="T46" fmla="*/ 119 w 163"/>
                  <a:gd name="T47" fmla="*/ 117 h 193"/>
                  <a:gd name="T48" fmla="*/ 119 w 163"/>
                  <a:gd name="T49" fmla="*/ 88 h 193"/>
                  <a:gd name="T50" fmla="*/ 113 w 163"/>
                  <a:gd name="T51" fmla="*/ 77 h 193"/>
                  <a:gd name="T52" fmla="*/ 126 w 163"/>
                  <a:gd name="T53" fmla="*/ 68 h 193"/>
                  <a:gd name="T54" fmla="*/ 123 w 163"/>
                  <a:gd name="T55" fmla="*/ 62 h 193"/>
                  <a:gd name="T56" fmla="*/ 116 w 163"/>
                  <a:gd name="T57" fmla="*/ 56 h 193"/>
                  <a:gd name="T58" fmla="*/ 122 w 163"/>
                  <a:gd name="T59" fmla="*/ 44 h 193"/>
                  <a:gd name="T60" fmla="*/ 126 w 163"/>
                  <a:gd name="T61" fmla="*/ 44 h 193"/>
                  <a:gd name="T62" fmla="*/ 149 w 163"/>
                  <a:gd name="T63" fmla="*/ 26 h 193"/>
                  <a:gd name="T64" fmla="*/ 163 w 163"/>
                  <a:gd name="T65" fmla="*/ 10 h 193"/>
                  <a:gd name="T66" fmla="*/ 158 w 163"/>
                  <a:gd name="T67" fmla="*/ 0 h 193"/>
                  <a:gd name="T68" fmla="*/ 132 w 163"/>
                  <a:gd name="T69" fmla="*/ 3 h 193"/>
                  <a:gd name="T70" fmla="*/ 114 w 163"/>
                  <a:gd name="T71" fmla="*/ 1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3" h="193">
                    <a:moveTo>
                      <a:pt x="117" y="24"/>
                    </a:moveTo>
                    <a:lnTo>
                      <a:pt x="111" y="32"/>
                    </a:lnTo>
                    <a:lnTo>
                      <a:pt x="102" y="36"/>
                    </a:lnTo>
                    <a:lnTo>
                      <a:pt x="102" y="39"/>
                    </a:lnTo>
                    <a:lnTo>
                      <a:pt x="96" y="51"/>
                    </a:lnTo>
                    <a:lnTo>
                      <a:pt x="93" y="56"/>
                    </a:lnTo>
                    <a:lnTo>
                      <a:pt x="85" y="57"/>
                    </a:lnTo>
                    <a:lnTo>
                      <a:pt x="78" y="59"/>
                    </a:lnTo>
                    <a:lnTo>
                      <a:pt x="70" y="64"/>
                    </a:lnTo>
                    <a:lnTo>
                      <a:pt x="62" y="64"/>
                    </a:lnTo>
                    <a:lnTo>
                      <a:pt x="59" y="64"/>
                    </a:lnTo>
                    <a:lnTo>
                      <a:pt x="52" y="61"/>
                    </a:lnTo>
                    <a:lnTo>
                      <a:pt x="52" y="71"/>
                    </a:lnTo>
                    <a:lnTo>
                      <a:pt x="49" y="73"/>
                    </a:lnTo>
                    <a:lnTo>
                      <a:pt x="47" y="80"/>
                    </a:lnTo>
                    <a:lnTo>
                      <a:pt x="44" y="83"/>
                    </a:lnTo>
                    <a:lnTo>
                      <a:pt x="53" y="97"/>
                    </a:lnTo>
                    <a:lnTo>
                      <a:pt x="56" y="105"/>
                    </a:lnTo>
                    <a:lnTo>
                      <a:pt x="49" y="114"/>
                    </a:lnTo>
                    <a:lnTo>
                      <a:pt x="35" y="118"/>
                    </a:lnTo>
                    <a:lnTo>
                      <a:pt x="20" y="120"/>
                    </a:lnTo>
                    <a:lnTo>
                      <a:pt x="15" y="124"/>
                    </a:lnTo>
                    <a:lnTo>
                      <a:pt x="12" y="130"/>
                    </a:lnTo>
                    <a:lnTo>
                      <a:pt x="8" y="133"/>
                    </a:lnTo>
                    <a:lnTo>
                      <a:pt x="8" y="144"/>
                    </a:lnTo>
                    <a:lnTo>
                      <a:pt x="0" y="147"/>
                    </a:lnTo>
                    <a:lnTo>
                      <a:pt x="3" y="158"/>
                    </a:lnTo>
                    <a:lnTo>
                      <a:pt x="3" y="167"/>
                    </a:lnTo>
                    <a:lnTo>
                      <a:pt x="11" y="175"/>
                    </a:lnTo>
                    <a:lnTo>
                      <a:pt x="26" y="184"/>
                    </a:lnTo>
                    <a:lnTo>
                      <a:pt x="32" y="182"/>
                    </a:lnTo>
                    <a:lnTo>
                      <a:pt x="47" y="181"/>
                    </a:lnTo>
                    <a:lnTo>
                      <a:pt x="53" y="176"/>
                    </a:lnTo>
                    <a:lnTo>
                      <a:pt x="59" y="178"/>
                    </a:lnTo>
                    <a:lnTo>
                      <a:pt x="69" y="184"/>
                    </a:lnTo>
                    <a:lnTo>
                      <a:pt x="81" y="185"/>
                    </a:lnTo>
                    <a:lnTo>
                      <a:pt x="85" y="190"/>
                    </a:lnTo>
                    <a:lnTo>
                      <a:pt x="93" y="193"/>
                    </a:lnTo>
                    <a:lnTo>
                      <a:pt x="102" y="191"/>
                    </a:lnTo>
                    <a:lnTo>
                      <a:pt x="106" y="193"/>
                    </a:lnTo>
                    <a:lnTo>
                      <a:pt x="105" y="184"/>
                    </a:lnTo>
                    <a:lnTo>
                      <a:pt x="99" y="173"/>
                    </a:lnTo>
                    <a:lnTo>
                      <a:pt x="97" y="162"/>
                    </a:lnTo>
                    <a:lnTo>
                      <a:pt x="99" y="158"/>
                    </a:lnTo>
                    <a:lnTo>
                      <a:pt x="105" y="143"/>
                    </a:lnTo>
                    <a:lnTo>
                      <a:pt x="106" y="137"/>
                    </a:lnTo>
                    <a:lnTo>
                      <a:pt x="109" y="129"/>
                    </a:lnTo>
                    <a:lnTo>
                      <a:pt x="119" y="117"/>
                    </a:lnTo>
                    <a:lnTo>
                      <a:pt x="120" y="97"/>
                    </a:lnTo>
                    <a:lnTo>
                      <a:pt x="119" y="88"/>
                    </a:lnTo>
                    <a:lnTo>
                      <a:pt x="114" y="83"/>
                    </a:lnTo>
                    <a:lnTo>
                      <a:pt x="113" y="77"/>
                    </a:lnTo>
                    <a:lnTo>
                      <a:pt x="119" y="71"/>
                    </a:lnTo>
                    <a:lnTo>
                      <a:pt x="126" y="68"/>
                    </a:lnTo>
                    <a:lnTo>
                      <a:pt x="126" y="67"/>
                    </a:lnTo>
                    <a:lnTo>
                      <a:pt x="123" y="62"/>
                    </a:lnTo>
                    <a:lnTo>
                      <a:pt x="113" y="61"/>
                    </a:lnTo>
                    <a:lnTo>
                      <a:pt x="116" y="56"/>
                    </a:lnTo>
                    <a:lnTo>
                      <a:pt x="113" y="51"/>
                    </a:lnTo>
                    <a:lnTo>
                      <a:pt x="122" y="44"/>
                    </a:lnTo>
                    <a:lnTo>
                      <a:pt x="123" y="48"/>
                    </a:lnTo>
                    <a:lnTo>
                      <a:pt x="126" y="44"/>
                    </a:lnTo>
                    <a:lnTo>
                      <a:pt x="141" y="36"/>
                    </a:lnTo>
                    <a:lnTo>
                      <a:pt x="149" y="26"/>
                    </a:lnTo>
                    <a:lnTo>
                      <a:pt x="158" y="20"/>
                    </a:lnTo>
                    <a:lnTo>
                      <a:pt x="163" y="10"/>
                    </a:lnTo>
                    <a:lnTo>
                      <a:pt x="163" y="1"/>
                    </a:lnTo>
                    <a:lnTo>
                      <a:pt x="158" y="0"/>
                    </a:lnTo>
                    <a:lnTo>
                      <a:pt x="141" y="0"/>
                    </a:lnTo>
                    <a:lnTo>
                      <a:pt x="132" y="3"/>
                    </a:lnTo>
                    <a:lnTo>
                      <a:pt x="122" y="9"/>
                    </a:lnTo>
                    <a:lnTo>
                      <a:pt x="114" y="15"/>
                    </a:lnTo>
                    <a:lnTo>
                      <a:pt x="117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3" name="Freeform 2410">
                <a:extLst>
                  <a:ext uri="{FF2B5EF4-FFF2-40B4-BE49-F238E27FC236}">
                    <a16:creationId xmlns:a16="http://schemas.microsoft.com/office/drawing/2014/main" id="{B1A21308-23C9-310A-79B6-AC54B7155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793"/>
                <a:ext cx="81" cy="97"/>
              </a:xfrm>
              <a:custGeom>
                <a:avLst/>
                <a:gdLst>
                  <a:gd name="T0" fmla="*/ 114 w 163"/>
                  <a:gd name="T1" fmla="*/ 15 h 193"/>
                  <a:gd name="T2" fmla="*/ 132 w 163"/>
                  <a:gd name="T3" fmla="*/ 3 h 193"/>
                  <a:gd name="T4" fmla="*/ 158 w 163"/>
                  <a:gd name="T5" fmla="*/ 0 h 193"/>
                  <a:gd name="T6" fmla="*/ 163 w 163"/>
                  <a:gd name="T7" fmla="*/ 10 h 193"/>
                  <a:gd name="T8" fmla="*/ 149 w 163"/>
                  <a:gd name="T9" fmla="*/ 26 h 193"/>
                  <a:gd name="T10" fmla="*/ 126 w 163"/>
                  <a:gd name="T11" fmla="*/ 44 h 193"/>
                  <a:gd name="T12" fmla="*/ 122 w 163"/>
                  <a:gd name="T13" fmla="*/ 44 h 193"/>
                  <a:gd name="T14" fmla="*/ 116 w 163"/>
                  <a:gd name="T15" fmla="*/ 56 h 193"/>
                  <a:gd name="T16" fmla="*/ 123 w 163"/>
                  <a:gd name="T17" fmla="*/ 62 h 193"/>
                  <a:gd name="T18" fmla="*/ 126 w 163"/>
                  <a:gd name="T19" fmla="*/ 68 h 193"/>
                  <a:gd name="T20" fmla="*/ 113 w 163"/>
                  <a:gd name="T21" fmla="*/ 77 h 193"/>
                  <a:gd name="T22" fmla="*/ 119 w 163"/>
                  <a:gd name="T23" fmla="*/ 88 h 193"/>
                  <a:gd name="T24" fmla="*/ 119 w 163"/>
                  <a:gd name="T25" fmla="*/ 117 h 193"/>
                  <a:gd name="T26" fmla="*/ 106 w 163"/>
                  <a:gd name="T27" fmla="*/ 137 h 193"/>
                  <a:gd name="T28" fmla="*/ 99 w 163"/>
                  <a:gd name="T29" fmla="*/ 158 h 193"/>
                  <a:gd name="T30" fmla="*/ 99 w 163"/>
                  <a:gd name="T31" fmla="*/ 173 h 193"/>
                  <a:gd name="T32" fmla="*/ 106 w 163"/>
                  <a:gd name="T33" fmla="*/ 193 h 193"/>
                  <a:gd name="T34" fmla="*/ 93 w 163"/>
                  <a:gd name="T35" fmla="*/ 193 h 193"/>
                  <a:gd name="T36" fmla="*/ 81 w 163"/>
                  <a:gd name="T37" fmla="*/ 185 h 193"/>
                  <a:gd name="T38" fmla="*/ 59 w 163"/>
                  <a:gd name="T39" fmla="*/ 178 h 193"/>
                  <a:gd name="T40" fmla="*/ 47 w 163"/>
                  <a:gd name="T41" fmla="*/ 181 h 193"/>
                  <a:gd name="T42" fmla="*/ 26 w 163"/>
                  <a:gd name="T43" fmla="*/ 184 h 193"/>
                  <a:gd name="T44" fmla="*/ 3 w 163"/>
                  <a:gd name="T45" fmla="*/ 167 h 193"/>
                  <a:gd name="T46" fmla="*/ 0 w 163"/>
                  <a:gd name="T47" fmla="*/ 147 h 193"/>
                  <a:gd name="T48" fmla="*/ 8 w 163"/>
                  <a:gd name="T49" fmla="*/ 133 h 193"/>
                  <a:gd name="T50" fmla="*/ 15 w 163"/>
                  <a:gd name="T51" fmla="*/ 124 h 193"/>
                  <a:gd name="T52" fmla="*/ 35 w 163"/>
                  <a:gd name="T53" fmla="*/ 118 h 193"/>
                  <a:gd name="T54" fmla="*/ 56 w 163"/>
                  <a:gd name="T55" fmla="*/ 105 h 193"/>
                  <a:gd name="T56" fmla="*/ 44 w 163"/>
                  <a:gd name="T57" fmla="*/ 83 h 193"/>
                  <a:gd name="T58" fmla="*/ 49 w 163"/>
                  <a:gd name="T59" fmla="*/ 73 h 193"/>
                  <a:gd name="T60" fmla="*/ 52 w 163"/>
                  <a:gd name="T61" fmla="*/ 61 h 193"/>
                  <a:gd name="T62" fmla="*/ 62 w 163"/>
                  <a:gd name="T63" fmla="*/ 64 h 193"/>
                  <a:gd name="T64" fmla="*/ 78 w 163"/>
                  <a:gd name="T65" fmla="*/ 59 h 193"/>
                  <a:gd name="T66" fmla="*/ 93 w 163"/>
                  <a:gd name="T67" fmla="*/ 56 h 193"/>
                  <a:gd name="T68" fmla="*/ 102 w 163"/>
                  <a:gd name="T69" fmla="*/ 39 h 193"/>
                  <a:gd name="T70" fmla="*/ 111 w 163"/>
                  <a:gd name="T71" fmla="*/ 3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3" h="193">
                    <a:moveTo>
                      <a:pt x="117" y="24"/>
                    </a:moveTo>
                    <a:lnTo>
                      <a:pt x="114" y="15"/>
                    </a:lnTo>
                    <a:lnTo>
                      <a:pt x="122" y="9"/>
                    </a:lnTo>
                    <a:lnTo>
                      <a:pt x="132" y="3"/>
                    </a:lnTo>
                    <a:lnTo>
                      <a:pt x="141" y="0"/>
                    </a:lnTo>
                    <a:lnTo>
                      <a:pt x="158" y="0"/>
                    </a:lnTo>
                    <a:lnTo>
                      <a:pt x="163" y="1"/>
                    </a:lnTo>
                    <a:lnTo>
                      <a:pt x="163" y="10"/>
                    </a:lnTo>
                    <a:lnTo>
                      <a:pt x="158" y="20"/>
                    </a:lnTo>
                    <a:lnTo>
                      <a:pt x="149" y="26"/>
                    </a:lnTo>
                    <a:lnTo>
                      <a:pt x="141" y="36"/>
                    </a:lnTo>
                    <a:lnTo>
                      <a:pt x="126" y="44"/>
                    </a:lnTo>
                    <a:lnTo>
                      <a:pt x="123" y="48"/>
                    </a:lnTo>
                    <a:lnTo>
                      <a:pt x="122" y="44"/>
                    </a:lnTo>
                    <a:lnTo>
                      <a:pt x="113" y="51"/>
                    </a:lnTo>
                    <a:lnTo>
                      <a:pt x="116" y="56"/>
                    </a:lnTo>
                    <a:lnTo>
                      <a:pt x="113" y="61"/>
                    </a:lnTo>
                    <a:lnTo>
                      <a:pt x="123" y="62"/>
                    </a:lnTo>
                    <a:lnTo>
                      <a:pt x="126" y="67"/>
                    </a:lnTo>
                    <a:lnTo>
                      <a:pt x="126" y="68"/>
                    </a:lnTo>
                    <a:lnTo>
                      <a:pt x="119" y="71"/>
                    </a:lnTo>
                    <a:lnTo>
                      <a:pt x="113" y="77"/>
                    </a:lnTo>
                    <a:lnTo>
                      <a:pt x="114" y="83"/>
                    </a:lnTo>
                    <a:lnTo>
                      <a:pt x="119" y="88"/>
                    </a:lnTo>
                    <a:lnTo>
                      <a:pt x="120" y="97"/>
                    </a:lnTo>
                    <a:lnTo>
                      <a:pt x="119" y="117"/>
                    </a:lnTo>
                    <a:lnTo>
                      <a:pt x="109" y="129"/>
                    </a:lnTo>
                    <a:lnTo>
                      <a:pt x="106" y="137"/>
                    </a:lnTo>
                    <a:lnTo>
                      <a:pt x="105" y="143"/>
                    </a:lnTo>
                    <a:lnTo>
                      <a:pt x="99" y="158"/>
                    </a:lnTo>
                    <a:lnTo>
                      <a:pt x="97" y="162"/>
                    </a:lnTo>
                    <a:lnTo>
                      <a:pt x="99" y="173"/>
                    </a:lnTo>
                    <a:lnTo>
                      <a:pt x="105" y="184"/>
                    </a:lnTo>
                    <a:lnTo>
                      <a:pt x="106" y="193"/>
                    </a:lnTo>
                    <a:lnTo>
                      <a:pt x="102" y="191"/>
                    </a:lnTo>
                    <a:lnTo>
                      <a:pt x="93" y="193"/>
                    </a:lnTo>
                    <a:lnTo>
                      <a:pt x="85" y="190"/>
                    </a:lnTo>
                    <a:lnTo>
                      <a:pt x="81" y="185"/>
                    </a:lnTo>
                    <a:lnTo>
                      <a:pt x="69" y="184"/>
                    </a:lnTo>
                    <a:lnTo>
                      <a:pt x="59" y="178"/>
                    </a:lnTo>
                    <a:lnTo>
                      <a:pt x="53" y="176"/>
                    </a:lnTo>
                    <a:lnTo>
                      <a:pt x="47" y="181"/>
                    </a:lnTo>
                    <a:lnTo>
                      <a:pt x="32" y="182"/>
                    </a:lnTo>
                    <a:lnTo>
                      <a:pt x="26" y="184"/>
                    </a:lnTo>
                    <a:lnTo>
                      <a:pt x="11" y="175"/>
                    </a:lnTo>
                    <a:lnTo>
                      <a:pt x="3" y="167"/>
                    </a:lnTo>
                    <a:lnTo>
                      <a:pt x="3" y="158"/>
                    </a:lnTo>
                    <a:lnTo>
                      <a:pt x="0" y="147"/>
                    </a:lnTo>
                    <a:lnTo>
                      <a:pt x="8" y="144"/>
                    </a:lnTo>
                    <a:lnTo>
                      <a:pt x="8" y="133"/>
                    </a:lnTo>
                    <a:lnTo>
                      <a:pt x="12" y="130"/>
                    </a:lnTo>
                    <a:lnTo>
                      <a:pt x="15" y="124"/>
                    </a:lnTo>
                    <a:lnTo>
                      <a:pt x="20" y="120"/>
                    </a:lnTo>
                    <a:lnTo>
                      <a:pt x="35" y="118"/>
                    </a:lnTo>
                    <a:lnTo>
                      <a:pt x="49" y="114"/>
                    </a:lnTo>
                    <a:lnTo>
                      <a:pt x="56" y="105"/>
                    </a:lnTo>
                    <a:lnTo>
                      <a:pt x="53" y="97"/>
                    </a:lnTo>
                    <a:lnTo>
                      <a:pt x="44" y="83"/>
                    </a:lnTo>
                    <a:lnTo>
                      <a:pt x="47" y="80"/>
                    </a:lnTo>
                    <a:lnTo>
                      <a:pt x="49" y="73"/>
                    </a:lnTo>
                    <a:lnTo>
                      <a:pt x="52" y="71"/>
                    </a:lnTo>
                    <a:lnTo>
                      <a:pt x="52" y="61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70" y="64"/>
                    </a:lnTo>
                    <a:lnTo>
                      <a:pt x="78" y="59"/>
                    </a:lnTo>
                    <a:lnTo>
                      <a:pt x="85" y="57"/>
                    </a:lnTo>
                    <a:lnTo>
                      <a:pt x="93" y="56"/>
                    </a:lnTo>
                    <a:lnTo>
                      <a:pt x="96" y="51"/>
                    </a:lnTo>
                    <a:lnTo>
                      <a:pt x="102" y="39"/>
                    </a:lnTo>
                    <a:lnTo>
                      <a:pt x="102" y="36"/>
                    </a:lnTo>
                    <a:lnTo>
                      <a:pt x="111" y="32"/>
                    </a:lnTo>
                    <a:lnTo>
                      <a:pt x="117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4" name="Freeform 2411">
                <a:extLst>
                  <a:ext uri="{FF2B5EF4-FFF2-40B4-BE49-F238E27FC236}">
                    <a16:creationId xmlns:a16="http://schemas.microsoft.com/office/drawing/2014/main" id="{81DC605B-BD1B-740F-01B9-0D12E626A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2793"/>
                <a:ext cx="81" cy="97"/>
              </a:xfrm>
              <a:custGeom>
                <a:avLst/>
                <a:gdLst>
                  <a:gd name="T0" fmla="*/ 114 w 163"/>
                  <a:gd name="T1" fmla="*/ 15 h 193"/>
                  <a:gd name="T2" fmla="*/ 132 w 163"/>
                  <a:gd name="T3" fmla="*/ 3 h 193"/>
                  <a:gd name="T4" fmla="*/ 158 w 163"/>
                  <a:gd name="T5" fmla="*/ 0 h 193"/>
                  <a:gd name="T6" fmla="*/ 163 w 163"/>
                  <a:gd name="T7" fmla="*/ 10 h 193"/>
                  <a:gd name="T8" fmla="*/ 149 w 163"/>
                  <a:gd name="T9" fmla="*/ 26 h 193"/>
                  <a:gd name="T10" fmla="*/ 126 w 163"/>
                  <a:gd name="T11" fmla="*/ 44 h 193"/>
                  <a:gd name="T12" fmla="*/ 122 w 163"/>
                  <a:gd name="T13" fmla="*/ 44 h 193"/>
                  <a:gd name="T14" fmla="*/ 116 w 163"/>
                  <a:gd name="T15" fmla="*/ 56 h 193"/>
                  <a:gd name="T16" fmla="*/ 123 w 163"/>
                  <a:gd name="T17" fmla="*/ 62 h 193"/>
                  <a:gd name="T18" fmla="*/ 126 w 163"/>
                  <a:gd name="T19" fmla="*/ 68 h 193"/>
                  <a:gd name="T20" fmla="*/ 113 w 163"/>
                  <a:gd name="T21" fmla="*/ 77 h 193"/>
                  <a:gd name="T22" fmla="*/ 119 w 163"/>
                  <a:gd name="T23" fmla="*/ 88 h 193"/>
                  <a:gd name="T24" fmla="*/ 119 w 163"/>
                  <a:gd name="T25" fmla="*/ 117 h 193"/>
                  <a:gd name="T26" fmla="*/ 106 w 163"/>
                  <a:gd name="T27" fmla="*/ 137 h 193"/>
                  <a:gd name="T28" fmla="*/ 99 w 163"/>
                  <a:gd name="T29" fmla="*/ 158 h 193"/>
                  <a:gd name="T30" fmla="*/ 99 w 163"/>
                  <a:gd name="T31" fmla="*/ 173 h 193"/>
                  <a:gd name="T32" fmla="*/ 106 w 163"/>
                  <a:gd name="T33" fmla="*/ 193 h 193"/>
                  <a:gd name="T34" fmla="*/ 93 w 163"/>
                  <a:gd name="T35" fmla="*/ 193 h 193"/>
                  <a:gd name="T36" fmla="*/ 81 w 163"/>
                  <a:gd name="T37" fmla="*/ 185 h 193"/>
                  <a:gd name="T38" fmla="*/ 59 w 163"/>
                  <a:gd name="T39" fmla="*/ 178 h 193"/>
                  <a:gd name="T40" fmla="*/ 47 w 163"/>
                  <a:gd name="T41" fmla="*/ 181 h 193"/>
                  <a:gd name="T42" fmla="*/ 26 w 163"/>
                  <a:gd name="T43" fmla="*/ 184 h 193"/>
                  <a:gd name="T44" fmla="*/ 3 w 163"/>
                  <a:gd name="T45" fmla="*/ 167 h 193"/>
                  <a:gd name="T46" fmla="*/ 0 w 163"/>
                  <a:gd name="T47" fmla="*/ 147 h 193"/>
                  <a:gd name="T48" fmla="*/ 8 w 163"/>
                  <a:gd name="T49" fmla="*/ 133 h 193"/>
                  <a:gd name="T50" fmla="*/ 15 w 163"/>
                  <a:gd name="T51" fmla="*/ 124 h 193"/>
                  <a:gd name="T52" fmla="*/ 35 w 163"/>
                  <a:gd name="T53" fmla="*/ 118 h 193"/>
                  <a:gd name="T54" fmla="*/ 56 w 163"/>
                  <a:gd name="T55" fmla="*/ 105 h 193"/>
                  <a:gd name="T56" fmla="*/ 44 w 163"/>
                  <a:gd name="T57" fmla="*/ 83 h 193"/>
                  <a:gd name="T58" fmla="*/ 49 w 163"/>
                  <a:gd name="T59" fmla="*/ 73 h 193"/>
                  <a:gd name="T60" fmla="*/ 52 w 163"/>
                  <a:gd name="T61" fmla="*/ 61 h 193"/>
                  <a:gd name="T62" fmla="*/ 62 w 163"/>
                  <a:gd name="T63" fmla="*/ 64 h 193"/>
                  <a:gd name="T64" fmla="*/ 78 w 163"/>
                  <a:gd name="T65" fmla="*/ 59 h 193"/>
                  <a:gd name="T66" fmla="*/ 93 w 163"/>
                  <a:gd name="T67" fmla="*/ 56 h 193"/>
                  <a:gd name="T68" fmla="*/ 102 w 163"/>
                  <a:gd name="T69" fmla="*/ 39 h 193"/>
                  <a:gd name="T70" fmla="*/ 111 w 163"/>
                  <a:gd name="T71" fmla="*/ 3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3" h="193">
                    <a:moveTo>
                      <a:pt x="117" y="24"/>
                    </a:moveTo>
                    <a:lnTo>
                      <a:pt x="114" y="15"/>
                    </a:lnTo>
                    <a:lnTo>
                      <a:pt x="122" y="9"/>
                    </a:lnTo>
                    <a:lnTo>
                      <a:pt x="132" y="3"/>
                    </a:lnTo>
                    <a:lnTo>
                      <a:pt x="141" y="0"/>
                    </a:lnTo>
                    <a:lnTo>
                      <a:pt x="158" y="0"/>
                    </a:lnTo>
                    <a:lnTo>
                      <a:pt x="163" y="1"/>
                    </a:lnTo>
                    <a:lnTo>
                      <a:pt x="163" y="10"/>
                    </a:lnTo>
                    <a:lnTo>
                      <a:pt x="158" y="20"/>
                    </a:lnTo>
                    <a:lnTo>
                      <a:pt x="149" y="26"/>
                    </a:lnTo>
                    <a:lnTo>
                      <a:pt x="141" y="36"/>
                    </a:lnTo>
                    <a:lnTo>
                      <a:pt x="126" y="44"/>
                    </a:lnTo>
                    <a:lnTo>
                      <a:pt x="123" y="48"/>
                    </a:lnTo>
                    <a:lnTo>
                      <a:pt x="122" y="44"/>
                    </a:lnTo>
                    <a:lnTo>
                      <a:pt x="113" y="51"/>
                    </a:lnTo>
                    <a:lnTo>
                      <a:pt x="116" y="56"/>
                    </a:lnTo>
                    <a:lnTo>
                      <a:pt x="113" y="61"/>
                    </a:lnTo>
                    <a:lnTo>
                      <a:pt x="123" y="62"/>
                    </a:lnTo>
                    <a:lnTo>
                      <a:pt x="126" y="67"/>
                    </a:lnTo>
                    <a:lnTo>
                      <a:pt x="126" y="68"/>
                    </a:lnTo>
                    <a:lnTo>
                      <a:pt x="119" y="71"/>
                    </a:lnTo>
                    <a:lnTo>
                      <a:pt x="113" y="77"/>
                    </a:lnTo>
                    <a:lnTo>
                      <a:pt x="114" y="83"/>
                    </a:lnTo>
                    <a:lnTo>
                      <a:pt x="119" y="88"/>
                    </a:lnTo>
                    <a:lnTo>
                      <a:pt x="120" y="97"/>
                    </a:lnTo>
                    <a:lnTo>
                      <a:pt x="119" y="117"/>
                    </a:lnTo>
                    <a:lnTo>
                      <a:pt x="109" y="129"/>
                    </a:lnTo>
                    <a:lnTo>
                      <a:pt x="106" y="137"/>
                    </a:lnTo>
                    <a:lnTo>
                      <a:pt x="105" y="143"/>
                    </a:lnTo>
                    <a:lnTo>
                      <a:pt x="99" y="158"/>
                    </a:lnTo>
                    <a:lnTo>
                      <a:pt x="97" y="162"/>
                    </a:lnTo>
                    <a:lnTo>
                      <a:pt x="99" y="173"/>
                    </a:lnTo>
                    <a:lnTo>
                      <a:pt x="105" y="184"/>
                    </a:lnTo>
                    <a:lnTo>
                      <a:pt x="106" y="193"/>
                    </a:lnTo>
                    <a:lnTo>
                      <a:pt x="102" y="191"/>
                    </a:lnTo>
                    <a:lnTo>
                      <a:pt x="93" y="193"/>
                    </a:lnTo>
                    <a:lnTo>
                      <a:pt x="85" y="190"/>
                    </a:lnTo>
                    <a:lnTo>
                      <a:pt x="81" y="185"/>
                    </a:lnTo>
                    <a:lnTo>
                      <a:pt x="69" y="184"/>
                    </a:lnTo>
                    <a:lnTo>
                      <a:pt x="59" y="178"/>
                    </a:lnTo>
                    <a:lnTo>
                      <a:pt x="53" y="176"/>
                    </a:lnTo>
                    <a:lnTo>
                      <a:pt x="47" y="181"/>
                    </a:lnTo>
                    <a:lnTo>
                      <a:pt x="32" y="182"/>
                    </a:lnTo>
                    <a:lnTo>
                      <a:pt x="26" y="184"/>
                    </a:lnTo>
                    <a:lnTo>
                      <a:pt x="11" y="175"/>
                    </a:lnTo>
                    <a:lnTo>
                      <a:pt x="3" y="167"/>
                    </a:lnTo>
                    <a:lnTo>
                      <a:pt x="3" y="158"/>
                    </a:lnTo>
                    <a:lnTo>
                      <a:pt x="0" y="147"/>
                    </a:lnTo>
                    <a:lnTo>
                      <a:pt x="8" y="144"/>
                    </a:lnTo>
                    <a:lnTo>
                      <a:pt x="8" y="133"/>
                    </a:lnTo>
                    <a:lnTo>
                      <a:pt x="12" y="130"/>
                    </a:lnTo>
                    <a:lnTo>
                      <a:pt x="15" y="124"/>
                    </a:lnTo>
                    <a:lnTo>
                      <a:pt x="20" y="120"/>
                    </a:lnTo>
                    <a:lnTo>
                      <a:pt x="35" y="118"/>
                    </a:lnTo>
                    <a:lnTo>
                      <a:pt x="49" y="114"/>
                    </a:lnTo>
                    <a:lnTo>
                      <a:pt x="56" y="105"/>
                    </a:lnTo>
                    <a:lnTo>
                      <a:pt x="53" y="97"/>
                    </a:lnTo>
                    <a:lnTo>
                      <a:pt x="44" y="83"/>
                    </a:lnTo>
                    <a:lnTo>
                      <a:pt x="47" y="80"/>
                    </a:lnTo>
                    <a:lnTo>
                      <a:pt x="49" y="73"/>
                    </a:lnTo>
                    <a:lnTo>
                      <a:pt x="52" y="71"/>
                    </a:lnTo>
                    <a:lnTo>
                      <a:pt x="52" y="61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70" y="64"/>
                    </a:lnTo>
                    <a:lnTo>
                      <a:pt x="78" y="59"/>
                    </a:lnTo>
                    <a:lnTo>
                      <a:pt x="85" y="57"/>
                    </a:lnTo>
                    <a:lnTo>
                      <a:pt x="93" y="56"/>
                    </a:lnTo>
                    <a:lnTo>
                      <a:pt x="96" y="51"/>
                    </a:lnTo>
                    <a:lnTo>
                      <a:pt x="102" y="39"/>
                    </a:lnTo>
                    <a:lnTo>
                      <a:pt x="102" y="36"/>
                    </a:lnTo>
                    <a:lnTo>
                      <a:pt x="111" y="32"/>
                    </a:lnTo>
                    <a:lnTo>
                      <a:pt x="117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5" name="Freeform 2412">
                <a:extLst>
                  <a:ext uri="{FF2B5EF4-FFF2-40B4-BE49-F238E27FC236}">
                    <a16:creationId xmlns:a16="http://schemas.microsoft.com/office/drawing/2014/main" id="{DDBC2403-1234-39E9-60AA-5E1ED98F2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743"/>
                <a:ext cx="67" cy="103"/>
              </a:xfrm>
              <a:custGeom>
                <a:avLst/>
                <a:gdLst>
                  <a:gd name="T0" fmla="*/ 77 w 133"/>
                  <a:gd name="T1" fmla="*/ 0 h 206"/>
                  <a:gd name="T2" fmla="*/ 70 w 133"/>
                  <a:gd name="T3" fmla="*/ 3 h 206"/>
                  <a:gd name="T4" fmla="*/ 63 w 133"/>
                  <a:gd name="T5" fmla="*/ 10 h 206"/>
                  <a:gd name="T6" fmla="*/ 57 w 133"/>
                  <a:gd name="T7" fmla="*/ 26 h 206"/>
                  <a:gd name="T8" fmla="*/ 70 w 133"/>
                  <a:gd name="T9" fmla="*/ 32 h 206"/>
                  <a:gd name="T10" fmla="*/ 60 w 133"/>
                  <a:gd name="T11" fmla="*/ 35 h 206"/>
                  <a:gd name="T12" fmla="*/ 53 w 133"/>
                  <a:gd name="T13" fmla="*/ 43 h 206"/>
                  <a:gd name="T14" fmla="*/ 51 w 133"/>
                  <a:gd name="T15" fmla="*/ 52 h 206"/>
                  <a:gd name="T16" fmla="*/ 42 w 133"/>
                  <a:gd name="T17" fmla="*/ 51 h 206"/>
                  <a:gd name="T18" fmla="*/ 27 w 133"/>
                  <a:gd name="T19" fmla="*/ 52 h 206"/>
                  <a:gd name="T20" fmla="*/ 16 w 133"/>
                  <a:gd name="T21" fmla="*/ 66 h 206"/>
                  <a:gd name="T22" fmla="*/ 1 w 133"/>
                  <a:gd name="T23" fmla="*/ 83 h 206"/>
                  <a:gd name="T24" fmla="*/ 0 w 133"/>
                  <a:gd name="T25" fmla="*/ 98 h 206"/>
                  <a:gd name="T26" fmla="*/ 3 w 133"/>
                  <a:gd name="T27" fmla="*/ 128 h 206"/>
                  <a:gd name="T28" fmla="*/ 4 w 133"/>
                  <a:gd name="T29" fmla="*/ 136 h 206"/>
                  <a:gd name="T30" fmla="*/ 10 w 133"/>
                  <a:gd name="T31" fmla="*/ 149 h 206"/>
                  <a:gd name="T32" fmla="*/ 24 w 133"/>
                  <a:gd name="T33" fmla="*/ 165 h 206"/>
                  <a:gd name="T34" fmla="*/ 33 w 133"/>
                  <a:gd name="T35" fmla="*/ 169 h 206"/>
                  <a:gd name="T36" fmla="*/ 24 w 133"/>
                  <a:gd name="T37" fmla="*/ 175 h 206"/>
                  <a:gd name="T38" fmla="*/ 36 w 133"/>
                  <a:gd name="T39" fmla="*/ 189 h 206"/>
                  <a:gd name="T40" fmla="*/ 57 w 133"/>
                  <a:gd name="T41" fmla="*/ 206 h 206"/>
                  <a:gd name="T42" fmla="*/ 45 w 133"/>
                  <a:gd name="T43" fmla="*/ 184 h 206"/>
                  <a:gd name="T44" fmla="*/ 50 w 133"/>
                  <a:gd name="T45" fmla="*/ 174 h 206"/>
                  <a:gd name="T46" fmla="*/ 53 w 133"/>
                  <a:gd name="T47" fmla="*/ 162 h 206"/>
                  <a:gd name="T48" fmla="*/ 63 w 133"/>
                  <a:gd name="T49" fmla="*/ 165 h 206"/>
                  <a:gd name="T50" fmla="*/ 79 w 133"/>
                  <a:gd name="T51" fmla="*/ 160 h 206"/>
                  <a:gd name="T52" fmla="*/ 94 w 133"/>
                  <a:gd name="T53" fmla="*/ 157 h 206"/>
                  <a:gd name="T54" fmla="*/ 103 w 133"/>
                  <a:gd name="T55" fmla="*/ 140 h 206"/>
                  <a:gd name="T56" fmla="*/ 112 w 133"/>
                  <a:gd name="T57" fmla="*/ 133 h 206"/>
                  <a:gd name="T58" fmla="*/ 115 w 133"/>
                  <a:gd name="T59" fmla="*/ 116 h 206"/>
                  <a:gd name="T60" fmla="*/ 133 w 133"/>
                  <a:gd name="T61" fmla="*/ 104 h 206"/>
                  <a:gd name="T62" fmla="*/ 129 w 133"/>
                  <a:gd name="T63" fmla="*/ 86 h 206"/>
                  <a:gd name="T64" fmla="*/ 124 w 133"/>
                  <a:gd name="T65" fmla="*/ 76 h 206"/>
                  <a:gd name="T66" fmla="*/ 109 w 133"/>
                  <a:gd name="T67" fmla="*/ 55 h 206"/>
                  <a:gd name="T68" fmla="*/ 100 w 133"/>
                  <a:gd name="T69" fmla="*/ 51 h 206"/>
                  <a:gd name="T70" fmla="*/ 98 w 133"/>
                  <a:gd name="T71" fmla="*/ 35 h 206"/>
                  <a:gd name="T72" fmla="*/ 100 w 133"/>
                  <a:gd name="T73" fmla="*/ 26 h 206"/>
                  <a:gd name="T74" fmla="*/ 94 w 133"/>
                  <a:gd name="T75" fmla="*/ 22 h 206"/>
                  <a:gd name="T76" fmla="*/ 89 w 133"/>
                  <a:gd name="T77" fmla="*/ 1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3" h="206">
                    <a:moveTo>
                      <a:pt x="79" y="7"/>
                    </a:moveTo>
                    <a:lnTo>
                      <a:pt x="77" y="0"/>
                    </a:lnTo>
                    <a:lnTo>
                      <a:pt x="73" y="0"/>
                    </a:lnTo>
                    <a:lnTo>
                      <a:pt x="70" y="3"/>
                    </a:lnTo>
                    <a:lnTo>
                      <a:pt x="63" y="2"/>
                    </a:lnTo>
                    <a:lnTo>
                      <a:pt x="63" y="10"/>
                    </a:lnTo>
                    <a:lnTo>
                      <a:pt x="59" y="17"/>
                    </a:lnTo>
                    <a:lnTo>
                      <a:pt x="57" y="26"/>
                    </a:lnTo>
                    <a:lnTo>
                      <a:pt x="65" y="26"/>
                    </a:lnTo>
                    <a:lnTo>
                      <a:pt x="70" y="32"/>
                    </a:lnTo>
                    <a:lnTo>
                      <a:pt x="65" y="35"/>
                    </a:lnTo>
                    <a:lnTo>
                      <a:pt x="60" y="35"/>
                    </a:lnTo>
                    <a:lnTo>
                      <a:pt x="54" y="40"/>
                    </a:lnTo>
                    <a:lnTo>
                      <a:pt x="53" y="43"/>
                    </a:lnTo>
                    <a:lnTo>
                      <a:pt x="50" y="41"/>
                    </a:lnTo>
                    <a:lnTo>
                      <a:pt x="51" y="52"/>
                    </a:lnTo>
                    <a:lnTo>
                      <a:pt x="50" y="52"/>
                    </a:lnTo>
                    <a:lnTo>
                      <a:pt x="42" y="51"/>
                    </a:lnTo>
                    <a:lnTo>
                      <a:pt x="27" y="49"/>
                    </a:lnTo>
                    <a:lnTo>
                      <a:pt x="27" y="52"/>
                    </a:lnTo>
                    <a:lnTo>
                      <a:pt x="18" y="55"/>
                    </a:lnTo>
                    <a:lnTo>
                      <a:pt x="16" y="66"/>
                    </a:lnTo>
                    <a:lnTo>
                      <a:pt x="9" y="70"/>
                    </a:lnTo>
                    <a:lnTo>
                      <a:pt x="1" y="83"/>
                    </a:lnTo>
                    <a:lnTo>
                      <a:pt x="0" y="92"/>
                    </a:lnTo>
                    <a:lnTo>
                      <a:pt x="0" y="98"/>
                    </a:lnTo>
                    <a:lnTo>
                      <a:pt x="0" y="105"/>
                    </a:lnTo>
                    <a:lnTo>
                      <a:pt x="3" y="128"/>
                    </a:lnTo>
                    <a:lnTo>
                      <a:pt x="1" y="134"/>
                    </a:lnTo>
                    <a:lnTo>
                      <a:pt x="4" y="136"/>
                    </a:lnTo>
                    <a:lnTo>
                      <a:pt x="7" y="151"/>
                    </a:lnTo>
                    <a:lnTo>
                      <a:pt x="10" y="149"/>
                    </a:lnTo>
                    <a:lnTo>
                      <a:pt x="16" y="163"/>
                    </a:lnTo>
                    <a:lnTo>
                      <a:pt x="24" y="165"/>
                    </a:lnTo>
                    <a:lnTo>
                      <a:pt x="33" y="162"/>
                    </a:lnTo>
                    <a:lnTo>
                      <a:pt x="33" y="169"/>
                    </a:lnTo>
                    <a:lnTo>
                      <a:pt x="27" y="171"/>
                    </a:lnTo>
                    <a:lnTo>
                      <a:pt x="24" y="175"/>
                    </a:lnTo>
                    <a:lnTo>
                      <a:pt x="26" y="187"/>
                    </a:lnTo>
                    <a:lnTo>
                      <a:pt x="36" y="189"/>
                    </a:lnTo>
                    <a:lnTo>
                      <a:pt x="51" y="204"/>
                    </a:lnTo>
                    <a:lnTo>
                      <a:pt x="57" y="206"/>
                    </a:lnTo>
                    <a:lnTo>
                      <a:pt x="54" y="198"/>
                    </a:lnTo>
                    <a:lnTo>
                      <a:pt x="45" y="184"/>
                    </a:lnTo>
                    <a:lnTo>
                      <a:pt x="48" y="181"/>
                    </a:lnTo>
                    <a:lnTo>
                      <a:pt x="50" y="174"/>
                    </a:lnTo>
                    <a:lnTo>
                      <a:pt x="53" y="172"/>
                    </a:lnTo>
                    <a:lnTo>
                      <a:pt x="53" y="162"/>
                    </a:lnTo>
                    <a:lnTo>
                      <a:pt x="60" y="165"/>
                    </a:lnTo>
                    <a:lnTo>
                      <a:pt x="63" y="165"/>
                    </a:lnTo>
                    <a:lnTo>
                      <a:pt x="71" y="165"/>
                    </a:lnTo>
                    <a:lnTo>
                      <a:pt x="79" y="160"/>
                    </a:lnTo>
                    <a:lnTo>
                      <a:pt x="86" y="158"/>
                    </a:lnTo>
                    <a:lnTo>
                      <a:pt x="94" y="157"/>
                    </a:lnTo>
                    <a:lnTo>
                      <a:pt x="97" y="152"/>
                    </a:lnTo>
                    <a:lnTo>
                      <a:pt x="103" y="140"/>
                    </a:lnTo>
                    <a:lnTo>
                      <a:pt x="103" y="137"/>
                    </a:lnTo>
                    <a:lnTo>
                      <a:pt x="112" y="133"/>
                    </a:lnTo>
                    <a:lnTo>
                      <a:pt x="118" y="125"/>
                    </a:lnTo>
                    <a:lnTo>
                      <a:pt x="115" y="116"/>
                    </a:lnTo>
                    <a:lnTo>
                      <a:pt x="123" y="110"/>
                    </a:lnTo>
                    <a:lnTo>
                      <a:pt x="133" y="104"/>
                    </a:lnTo>
                    <a:lnTo>
                      <a:pt x="130" y="101"/>
                    </a:lnTo>
                    <a:lnTo>
                      <a:pt x="129" y="86"/>
                    </a:lnTo>
                    <a:lnTo>
                      <a:pt x="127" y="86"/>
                    </a:lnTo>
                    <a:lnTo>
                      <a:pt x="124" y="76"/>
                    </a:lnTo>
                    <a:lnTo>
                      <a:pt x="118" y="75"/>
                    </a:lnTo>
                    <a:lnTo>
                      <a:pt x="109" y="55"/>
                    </a:lnTo>
                    <a:lnTo>
                      <a:pt x="107" y="52"/>
                    </a:lnTo>
                    <a:lnTo>
                      <a:pt x="100" y="51"/>
                    </a:lnTo>
                    <a:lnTo>
                      <a:pt x="97" y="43"/>
                    </a:lnTo>
                    <a:lnTo>
                      <a:pt x="98" y="35"/>
                    </a:lnTo>
                    <a:lnTo>
                      <a:pt x="104" y="34"/>
                    </a:lnTo>
                    <a:lnTo>
                      <a:pt x="100" y="26"/>
                    </a:lnTo>
                    <a:lnTo>
                      <a:pt x="97" y="25"/>
                    </a:lnTo>
                    <a:lnTo>
                      <a:pt x="94" y="22"/>
                    </a:lnTo>
                    <a:lnTo>
                      <a:pt x="91" y="13"/>
                    </a:lnTo>
                    <a:lnTo>
                      <a:pt x="89" y="11"/>
                    </a:lnTo>
                    <a:lnTo>
                      <a:pt x="79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6" name="Freeform 2413">
                <a:extLst>
                  <a:ext uri="{FF2B5EF4-FFF2-40B4-BE49-F238E27FC236}">
                    <a16:creationId xmlns:a16="http://schemas.microsoft.com/office/drawing/2014/main" id="{C7CE7ECC-9E79-9B43-FE6C-1AB023EC5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743"/>
                <a:ext cx="67" cy="103"/>
              </a:xfrm>
              <a:custGeom>
                <a:avLst/>
                <a:gdLst>
                  <a:gd name="T0" fmla="*/ 89 w 133"/>
                  <a:gd name="T1" fmla="*/ 11 h 206"/>
                  <a:gd name="T2" fmla="*/ 94 w 133"/>
                  <a:gd name="T3" fmla="*/ 22 h 206"/>
                  <a:gd name="T4" fmla="*/ 100 w 133"/>
                  <a:gd name="T5" fmla="*/ 26 h 206"/>
                  <a:gd name="T6" fmla="*/ 98 w 133"/>
                  <a:gd name="T7" fmla="*/ 35 h 206"/>
                  <a:gd name="T8" fmla="*/ 100 w 133"/>
                  <a:gd name="T9" fmla="*/ 51 h 206"/>
                  <a:gd name="T10" fmla="*/ 109 w 133"/>
                  <a:gd name="T11" fmla="*/ 55 h 206"/>
                  <a:gd name="T12" fmla="*/ 124 w 133"/>
                  <a:gd name="T13" fmla="*/ 76 h 206"/>
                  <a:gd name="T14" fmla="*/ 129 w 133"/>
                  <a:gd name="T15" fmla="*/ 86 h 206"/>
                  <a:gd name="T16" fmla="*/ 133 w 133"/>
                  <a:gd name="T17" fmla="*/ 104 h 206"/>
                  <a:gd name="T18" fmla="*/ 115 w 133"/>
                  <a:gd name="T19" fmla="*/ 116 h 206"/>
                  <a:gd name="T20" fmla="*/ 112 w 133"/>
                  <a:gd name="T21" fmla="*/ 133 h 206"/>
                  <a:gd name="T22" fmla="*/ 103 w 133"/>
                  <a:gd name="T23" fmla="*/ 140 h 206"/>
                  <a:gd name="T24" fmla="*/ 94 w 133"/>
                  <a:gd name="T25" fmla="*/ 157 h 206"/>
                  <a:gd name="T26" fmla="*/ 79 w 133"/>
                  <a:gd name="T27" fmla="*/ 160 h 206"/>
                  <a:gd name="T28" fmla="*/ 63 w 133"/>
                  <a:gd name="T29" fmla="*/ 165 h 206"/>
                  <a:gd name="T30" fmla="*/ 53 w 133"/>
                  <a:gd name="T31" fmla="*/ 162 h 206"/>
                  <a:gd name="T32" fmla="*/ 50 w 133"/>
                  <a:gd name="T33" fmla="*/ 174 h 206"/>
                  <a:gd name="T34" fmla="*/ 45 w 133"/>
                  <a:gd name="T35" fmla="*/ 184 h 206"/>
                  <a:gd name="T36" fmla="*/ 57 w 133"/>
                  <a:gd name="T37" fmla="*/ 206 h 206"/>
                  <a:gd name="T38" fmla="*/ 36 w 133"/>
                  <a:gd name="T39" fmla="*/ 189 h 206"/>
                  <a:gd name="T40" fmla="*/ 24 w 133"/>
                  <a:gd name="T41" fmla="*/ 175 h 206"/>
                  <a:gd name="T42" fmla="*/ 33 w 133"/>
                  <a:gd name="T43" fmla="*/ 169 h 206"/>
                  <a:gd name="T44" fmla="*/ 24 w 133"/>
                  <a:gd name="T45" fmla="*/ 165 h 206"/>
                  <a:gd name="T46" fmla="*/ 10 w 133"/>
                  <a:gd name="T47" fmla="*/ 149 h 206"/>
                  <a:gd name="T48" fmla="*/ 4 w 133"/>
                  <a:gd name="T49" fmla="*/ 136 h 206"/>
                  <a:gd name="T50" fmla="*/ 3 w 133"/>
                  <a:gd name="T51" fmla="*/ 128 h 206"/>
                  <a:gd name="T52" fmla="*/ 0 w 133"/>
                  <a:gd name="T53" fmla="*/ 98 h 206"/>
                  <a:gd name="T54" fmla="*/ 1 w 133"/>
                  <a:gd name="T55" fmla="*/ 83 h 206"/>
                  <a:gd name="T56" fmla="*/ 16 w 133"/>
                  <a:gd name="T57" fmla="*/ 66 h 206"/>
                  <a:gd name="T58" fmla="*/ 27 w 133"/>
                  <a:gd name="T59" fmla="*/ 52 h 206"/>
                  <a:gd name="T60" fmla="*/ 42 w 133"/>
                  <a:gd name="T61" fmla="*/ 51 h 206"/>
                  <a:gd name="T62" fmla="*/ 51 w 133"/>
                  <a:gd name="T63" fmla="*/ 52 h 206"/>
                  <a:gd name="T64" fmla="*/ 53 w 133"/>
                  <a:gd name="T65" fmla="*/ 43 h 206"/>
                  <a:gd name="T66" fmla="*/ 60 w 133"/>
                  <a:gd name="T67" fmla="*/ 35 h 206"/>
                  <a:gd name="T68" fmla="*/ 70 w 133"/>
                  <a:gd name="T69" fmla="*/ 32 h 206"/>
                  <a:gd name="T70" fmla="*/ 57 w 133"/>
                  <a:gd name="T71" fmla="*/ 26 h 206"/>
                  <a:gd name="T72" fmla="*/ 63 w 133"/>
                  <a:gd name="T73" fmla="*/ 10 h 206"/>
                  <a:gd name="T74" fmla="*/ 70 w 133"/>
                  <a:gd name="T75" fmla="*/ 3 h 206"/>
                  <a:gd name="T76" fmla="*/ 77 w 133"/>
                  <a:gd name="T7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3" h="206">
                    <a:moveTo>
                      <a:pt x="79" y="7"/>
                    </a:moveTo>
                    <a:lnTo>
                      <a:pt x="89" y="11"/>
                    </a:lnTo>
                    <a:lnTo>
                      <a:pt x="91" y="13"/>
                    </a:lnTo>
                    <a:lnTo>
                      <a:pt x="94" y="22"/>
                    </a:lnTo>
                    <a:lnTo>
                      <a:pt x="97" y="25"/>
                    </a:lnTo>
                    <a:lnTo>
                      <a:pt x="100" y="26"/>
                    </a:lnTo>
                    <a:lnTo>
                      <a:pt x="104" y="34"/>
                    </a:lnTo>
                    <a:lnTo>
                      <a:pt x="98" y="35"/>
                    </a:lnTo>
                    <a:lnTo>
                      <a:pt x="97" y="43"/>
                    </a:lnTo>
                    <a:lnTo>
                      <a:pt x="100" y="51"/>
                    </a:lnTo>
                    <a:lnTo>
                      <a:pt x="107" y="52"/>
                    </a:lnTo>
                    <a:lnTo>
                      <a:pt x="109" y="55"/>
                    </a:lnTo>
                    <a:lnTo>
                      <a:pt x="118" y="75"/>
                    </a:lnTo>
                    <a:lnTo>
                      <a:pt x="124" y="76"/>
                    </a:lnTo>
                    <a:lnTo>
                      <a:pt x="127" y="86"/>
                    </a:lnTo>
                    <a:lnTo>
                      <a:pt x="129" y="86"/>
                    </a:lnTo>
                    <a:lnTo>
                      <a:pt x="130" y="101"/>
                    </a:lnTo>
                    <a:lnTo>
                      <a:pt x="133" y="104"/>
                    </a:lnTo>
                    <a:lnTo>
                      <a:pt x="123" y="110"/>
                    </a:lnTo>
                    <a:lnTo>
                      <a:pt x="115" y="116"/>
                    </a:lnTo>
                    <a:lnTo>
                      <a:pt x="118" y="125"/>
                    </a:lnTo>
                    <a:lnTo>
                      <a:pt x="112" y="133"/>
                    </a:lnTo>
                    <a:lnTo>
                      <a:pt x="103" y="137"/>
                    </a:lnTo>
                    <a:lnTo>
                      <a:pt x="103" y="140"/>
                    </a:lnTo>
                    <a:lnTo>
                      <a:pt x="97" y="152"/>
                    </a:lnTo>
                    <a:lnTo>
                      <a:pt x="94" y="157"/>
                    </a:lnTo>
                    <a:lnTo>
                      <a:pt x="86" y="158"/>
                    </a:lnTo>
                    <a:lnTo>
                      <a:pt x="79" y="160"/>
                    </a:lnTo>
                    <a:lnTo>
                      <a:pt x="71" y="165"/>
                    </a:lnTo>
                    <a:lnTo>
                      <a:pt x="63" y="165"/>
                    </a:lnTo>
                    <a:lnTo>
                      <a:pt x="60" y="165"/>
                    </a:lnTo>
                    <a:lnTo>
                      <a:pt x="53" y="162"/>
                    </a:lnTo>
                    <a:lnTo>
                      <a:pt x="53" y="172"/>
                    </a:lnTo>
                    <a:lnTo>
                      <a:pt x="50" y="174"/>
                    </a:lnTo>
                    <a:lnTo>
                      <a:pt x="48" y="181"/>
                    </a:lnTo>
                    <a:lnTo>
                      <a:pt x="45" y="184"/>
                    </a:lnTo>
                    <a:lnTo>
                      <a:pt x="54" y="198"/>
                    </a:lnTo>
                    <a:lnTo>
                      <a:pt x="57" y="206"/>
                    </a:lnTo>
                    <a:lnTo>
                      <a:pt x="51" y="204"/>
                    </a:lnTo>
                    <a:lnTo>
                      <a:pt x="36" y="189"/>
                    </a:lnTo>
                    <a:lnTo>
                      <a:pt x="26" y="187"/>
                    </a:lnTo>
                    <a:lnTo>
                      <a:pt x="24" y="175"/>
                    </a:lnTo>
                    <a:lnTo>
                      <a:pt x="27" y="171"/>
                    </a:lnTo>
                    <a:lnTo>
                      <a:pt x="33" y="169"/>
                    </a:lnTo>
                    <a:lnTo>
                      <a:pt x="33" y="162"/>
                    </a:lnTo>
                    <a:lnTo>
                      <a:pt x="24" y="165"/>
                    </a:lnTo>
                    <a:lnTo>
                      <a:pt x="16" y="163"/>
                    </a:lnTo>
                    <a:lnTo>
                      <a:pt x="10" y="149"/>
                    </a:lnTo>
                    <a:lnTo>
                      <a:pt x="7" y="151"/>
                    </a:lnTo>
                    <a:lnTo>
                      <a:pt x="4" y="136"/>
                    </a:lnTo>
                    <a:lnTo>
                      <a:pt x="1" y="134"/>
                    </a:lnTo>
                    <a:lnTo>
                      <a:pt x="3" y="128"/>
                    </a:lnTo>
                    <a:lnTo>
                      <a:pt x="0" y="105"/>
                    </a:lnTo>
                    <a:lnTo>
                      <a:pt x="0" y="98"/>
                    </a:lnTo>
                    <a:lnTo>
                      <a:pt x="0" y="92"/>
                    </a:lnTo>
                    <a:lnTo>
                      <a:pt x="1" y="83"/>
                    </a:lnTo>
                    <a:lnTo>
                      <a:pt x="9" y="70"/>
                    </a:lnTo>
                    <a:lnTo>
                      <a:pt x="16" y="66"/>
                    </a:lnTo>
                    <a:lnTo>
                      <a:pt x="18" y="55"/>
                    </a:lnTo>
                    <a:lnTo>
                      <a:pt x="27" y="52"/>
                    </a:lnTo>
                    <a:lnTo>
                      <a:pt x="27" y="49"/>
                    </a:lnTo>
                    <a:lnTo>
                      <a:pt x="42" y="51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0" y="41"/>
                    </a:lnTo>
                    <a:lnTo>
                      <a:pt x="53" y="43"/>
                    </a:lnTo>
                    <a:lnTo>
                      <a:pt x="54" y="40"/>
                    </a:lnTo>
                    <a:lnTo>
                      <a:pt x="60" y="35"/>
                    </a:lnTo>
                    <a:lnTo>
                      <a:pt x="65" y="35"/>
                    </a:lnTo>
                    <a:lnTo>
                      <a:pt x="70" y="32"/>
                    </a:lnTo>
                    <a:lnTo>
                      <a:pt x="65" y="26"/>
                    </a:lnTo>
                    <a:lnTo>
                      <a:pt x="57" y="26"/>
                    </a:lnTo>
                    <a:lnTo>
                      <a:pt x="59" y="17"/>
                    </a:lnTo>
                    <a:lnTo>
                      <a:pt x="63" y="10"/>
                    </a:lnTo>
                    <a:lnTo>
                      <a:pt x="63" y="2"/>
                    </a:lnTo>
                    <a:lnTo>
                      <a:pt x="70" y="3"/>
                    </a:lnTo>
                    <a:lnTo>
                      <a:pt x="73" y="0"/>
                    </a:lnTo>
                    <a:lnTo>
                      <a:pt x="77" y="0"/>
                    </a:lnTo>
                    <a:lnTo>
                      <a:pt x="79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7" name="Freeform 2414">
                <a:extLst>
                  <a:ext uri="{FF2B5EF4-FFF2-40B4-BE49-F238E27FC236}">
                    <a16:creationId xmlns:a16="http://schemas.microsoft.com/office/drawing/2014/main" id="{308F83CF-B1FA-04F7-8C4B-A90FBEB6D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743"/>
                <a:ext cx="67" cy="103"/>
              </a:xfrm>
              <a:custGeom>
                <a:avLst/>
                <a:gdLst>
                  <a:gd name="T0" fmla="*/ 89 w 133"/>
                  <a:gd name="T1" fmla="*/ 11 h 206"/>
                  <a:gd name="T2" fmla="*/ 94 w 133"/>
                  <a:gd name="T3" fmla="*/ 22 h 206"/>
                  <a:gd name="T4" fmla="*/ 100 w 133"/>
                  <a:gd name="T5" fmla="*/ 26 h 206"/>
                  <a:gd name="T6" fmla="*/ 98 w 133"/>
                  <a:gd name="T7" fmla="*/ 35 h 206"/>
                  <a:gd name="T8" fmla="*/ 100 w 133"/>
                  <a:gd name="T9" fmla="*/ 51 h 206"/>
                  <a:gd name="T10" fmla="*/ 109 w 133"/>
                  <a:gd name="T11" fmla="*/ 55 h 206"/>
                  <a:gd name="T12" fmla="*/ 124 w 133"/>
                  <a:gd name="T13" fmla="*/ 76 h 206"/>
                  <a:gd name="T14" fmla="*/ 129 w 133"/>
                  <a:gd name="T15" fmla="*/ 86 h 206"/>
                  <a:gd name="T16" fmla="*/ 133 w 133"/>
                  <a:gd name="T17" fmla="*/ 104 h 206"/>
                  <a:gd name="T18" fmla="*/ 115 w 133"/>
                  <a:gd name="T19" fmla="*/ 116 h 206"/>
                  <a:gd name="T20" fmla="*/ 112 w 133"/>
                  <a:gd name="T21" fmla="*/ 133 h 206"/>
                  <a:gd name="T22" fmla="*/ 103 w 133"/>
                  <a:gd name="T23" fmla="*/ 140 h 206"/>
                  <a:gd name="T24" fmla="*/ 94 w 133"/>
                  <a:gd name="T25" fmla="*/ 157 h 206"/>
                  <a:gd name="T26" fmla="*/ 79 w 133"/>
                  <a:gd name="T27" fmla="*/ 160 h 206"/>
                  <a:gd name="T28" fmla="*/ 63 w 133"/>
                  <a:gd name="T29" fmla="*/ 165 h 206"/>
                  <a:gd name="T30" fmla="*/ 53 w 133"/>
                  <a:gd name="T31" fmla="*/ 162 h 206"/>
                  <a:gd name="T32" fmla="*/ 50 w 133"/>
                  <a:gd name="T33" fmla="*/ 174 h 206"/>
                  <a:gd name="T34" fmla="*/ 45 w 133"/>
                  <a:gd name="T35" fmla="*/ 184 h 206"/>
                  <a:gd name="T36" fmla="*/ 57 w 133"/>
                  <a:gd name="T37" fmla="*/ 206 h 206"/>
                  <a:gd name="T38" fmla="*/ 36 w 133"/>
                  <a:gd name="T39" fmla="*/ 189 h 206"/>
                  <a:gd name="T40" fmla="*/ 24 w 133"/>
                  <a:gd name="T41" fmla="*/ 175 h 206"/>
                  <a:gd name="T42" fmla="*/ 33 w 133"/>
                  <a:gd name="T43" fmla="*/ 169 h 206"/>
                  <a:gd name="T44" fmla="*/ 24 w 133"/>
                  <a:gd name="T45" fmla="*/ 165 h 206"/>
                  <a:gd name="T46" fmla="*/ 10 w 133"/>
                  <a:gd name="T47" fmla="*/ 149 h 206"/>
                  <a:gd name="T48" fmla="*/ 4 w 133"/>
                  <a:gd name="T49" fmla="*/ 136 h 206"/>
                  <a:gd name="T50" fmla="*/ 3 w 133"/>
                  <a:gd name="T51" fmla="*/ 128 h 206"/>
                  <a:gd name="T52" fmla="*/ 0 w 133"/>
                  <a:gd name="T53" fmla="*/ 98 h 206"/>
                  <a:gd name="T54" fmla="*/ 1 w 133"/>
                  <a:gd name="T55" fmla="*/ 83 h 206"/>
                  <a:gd name="T56" fmla="*/ 16 w 133"/>
                  <a:gd name="T57" fmla="*/ 66 h 206"/>
                  <a:gd name="T58" fmla="*/ 27 w 133"/>
                  <a:gd name="T59" fmla="*/ 52 h 206"/>
                  <a:gd name="T60" fmla="*/ 42 w 133"/>
                  <a:gd name="T61" fmla="*/ 51 h 206"/>
                  <a:gd name="T62" fmla="*/ 51 w 133"/>
                  <a:gd name="T63" fmla="*/ 52 h 206"/>
                  <a:gd name="T64" fmla="*/ 53 w 133"/>
                  <a:gd name="T65" fmla="*/ 43 h 206"/>
                  <a:gd name="T66" fmla="*/ 60 w 133"/>
                  <a:gd name="T67" fmla="*/ 35 h 206"/>
                  <a:gd name="T68" fmla="*/ 70 w 133"/>
                  <a:gd name="T69" fmla="*/ 32 h 206"/>
                  <a:gd name="T70" fmla="*/ 57 w 133"/>
                  <a:gd name="T71" fmla="*/ 26 h 206"/>
                  <a:gd name="T72" fmla="*/ 63 w 133"/>
                  <a:gd name="T73" fmla="*/ 10 h 206"/>
                  <a:gd name="T74" fmla="*/ 70 w 133"/>
                  <a:gd name="T75" fmla="*/ 3 h 206"/>
                  <a:gd name="T76" fmla="*/ 77 w 133"/>
                  <a:gd name="T7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3" h="206">
                    <a:moveTo>
                      <a:pt x="79" y="7"/>
                    </a:moveTo>
                    <a:lnTo>
                      <a:pt x="89" y="11"/>
                    </a:lnTo>
                    <a:lnTo>
                      <a:pt x="91" y="13"/>
                    </a:lnTo>
                    <a:lnTo>
                      <a:pt x="94" y="22"/>
                    </a:lnTo>
                    <a:lnTo>
                      <a:pt x="97" y="25"/>
                    </a:lnTo>
                    <a:lnTo>
                      <a:pt x="100" y="26"/>
                    </a:lnTo>
                    <a:lnTo>
                      <a:pt x="104" y="34"/>
                    </a:lnTo>
                    <a:lnTo>
                      <a:pt x="98" y="35"/>
                    </a:lnTo>
                    <a:lnTo>
                      <a:pt x="97" y="43"/>
                    </a:lnTo>
                    <a:lnTo>
                      <a:pt x="100" y="51"/>
                    </a:lnTo>
                    <a:lnTo>
                      <a:pt x="107" y="52"/>
                    </a:lnTo>
                    <a:lnTo>
                      <a:pt x="109" y="55"/>
                    </a:lnTo>
                    <a:lnTo>
                      <a:pt x="118" y="75"/>
                    </a:lnTo>
                    <a:lnTo>
                      <a:pt x="124" y="76"/>
                    </a:lnTo>
                    <a:lnTo>
                      <a:pt x="127" y="86"/>
                    </a:lnTo>
                    <a:lnTo>
                      <a:pt x="129" y="86"/>
                    </a:lnTo>
                    <a:lnTo>
                      <a:pt x="130" y="101"/>
                    </a:lnTo>
                    <a:lnTo>
                      <a:pt x="133" y="104"/>
                    </a:lnTo>
                    <a:lnTo>
                      <a:pt x="123" y="110"/>
                    </a:lnTo>
                    <a:lnTo>
                      <a:pt x="115" y="116"/>
                    </a:lnTo>
                    <a:lnTo>
                      <a:pt x="118" y="125"/>
                    </a:lnTo>
                    <a:lnTo>
                      <a:pt x="112" y="133"/>
                    </a:lnTo>
                    <a:lnTo>
                      <a:pt x="103" y="137"/>
                    </a:lnTo>
                    <a:lnTo>
                      <a:pt x="103" y="140"/>
                    </a:lnTo>
                    <a:lnTo>
                      <a:pt x="97" y="152"/>
                    </a:lnTo>
                    <a:lnTo>
                      <a:pt x="94" y="157"/>
                    </a:lnTo>
                    <a:lnTo>
                      <a:pt x="86" y="158"/>
                    </a:lnTo>
                    <a:lnTo>
                      <a:pt x="79" y="160"/>
                    </a:lnTo>
                    <a:lnTo>
                      <a:pt x="71" y="165"/>
                    </a:lnTo>
                    <a:lnTo>
                      <a:pt x="63" y="165"/>
                    </a:lnTo>
                    <a:lnTo>
                      <a:pt x="60" y="165"/>
                    </a:lnTo>
                    <a:lnTo>
                      <a:pt x="53" y="162"/>
                    </a:lnTo>
                    <a:lnTo>
                      <a:pt x="53" y="172"/>
                    </a:lnTo>
                    <a:lnTo>
                      <a:pt x="50" y="174"/>
                    </a:lnTo>
                    <a:lnTo>
                      <a:pt x="48" y="181"/>
                    </a:lnTo>
                    <a:lnTo>
                      <a:pt x="45" y="184"/>
                    </a:lnTo>
                    <a:lnTo>
                      <a:pt x="54" y="198"/>
                    </a:lnTo>
                    <a:lnTo>
                      <a:pt x="57" y="206"/>
                    </a:lnTo>
                    <a:lnTo>
                      <a:pt x="51" y="204"/>
                    </a:lnTo>
                    <a:lnTo>
                      <a:pt x="36" y="189"/>
                    </a:lnTo>
                    <a:lnTo>
                      <a:pt x="26" y="187"/>
                    </a:lnTo>
                    <a:lnTo>
                      <a:pt x="24" y="175"/>
                    </a:lnTo>
                    <a:lnTo>
                      <a:pt x="27" y="171"/>
                    </a:lnTo>
                    <a:lnTo>
                      <a:pt x="33" y="169"/>
                    </a:lnTo>
                    <a:lnTo>
                      <a:pt x="33" y="162"/>
                    </a:lnTo>
                    <a:lnTo>
                      <a:pt x="24" y="165"/>
                    </a:lnTo>
                    <a:lnTo>
                      <a:pt x="16" y="163"/>
                    </a:lnTo>
                    <a:lnTo>
                      <a:pt x="10" y="149"/>
                    </a:lnTo>
                    <a:lnTo>
                      <a:pt x="7" y="151"/>
                    </a:lnTo>
                    <a:lnTo>
                      <a:pt x="4" y="136"/>
                    </a:lnTo>
                    <a:lnTo>
                      <a:pt x="1" y="134"/>
                    </a:lnTo>
                    <a:lnTo>
                      <a:pt x="3" y="128"/>
                    </a:lnTo>
                    <a:lnTo>
                      <a:pt x="0" y="105"/>
                    </a:lnTo>
                    <a:lnTo>
                      <a:pt x="0" y="98"/>
                    </a:lnTo>
                    <a:lnTo>
                      <a:pt x="0" y="92"/>
                    </a:lnTo>
                    <a:lnTo>
                      <a:pt x="1" y="83"/>
                    </a:lnTo>
                    <a:lnTo>
                      <a:pt x="9" y="70"/>
                    </a:lnTo>
                    <a:lnTo>
                      <a:pt x="16" y="66"/>
                    </a:lnTo>
                    <a:lnTo>
                      <a:pt x="18" y="55"/>
                    </a:lnTo>
                    <a:lnTo>
                      <a:pt x="27" y="52"/>
                    </a:lnTo>
                    <a:lnTo>
                      <a:pt x="27" y="49"/>
                    </a:lnTo>
                    <a:lnTo>
                      <a:pt x="42" y="51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0" y="41"/>
                    </a:lnTo>
                    <a:lnTo>
                      <a:pt x="53" y="43"/>
                    </a:lnTo>
                    <a:lnTo>
                      <a:pt x="54" y="40"/>
                    </a:lnTo>
                    <a:lnTo>
                      <a:pt x="60" y="35"/>
                    </a:lnTo>
                    <a:lnTo>
                      <a:pt x="65" y="35"/>
                    </a:lnTo>
                    <a:lnTo>
                      <a:pt x="70" y="32"/>
                    </a:lnTo>
                    <a:lnTo>
                      <a:pt x="65" y="26"/>
                    </a:lnTo>
                    <a:lnTo>
                      <a:pt x="57" y="26"/>
                    </a:lnTo>
                    <a:lnTo>
                      <a:pt x="59" y="17"/>
                    </a:lnTo>
                    <a:lnTo>
                      <a:pt x="63" y="10"/>
                    </a:lnTo>
                    <a:lnTo>
                      <a:pt x="63" y="2"/>
                    </a:lnTo>
                    <a:lnTo>
                      <a:pt x="70" y="3"/>
                    </a:lnTo>
                    <a:lnTo>
                      <a:pt x="73" y="0"/>
                    </a:lnTo>
                    <a:lnTo>
                      <a:pt x="77" y="0"/>
                    </a:lnTo>
                    <a:lnTo>
                      <a:pt x="79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8" name="Freeform 2415">
                <a:extLst>
                  <a:ext uri="{FF2B5EF4-FFF2-40B4-BE49-F238E27FC236}">
                    <a16:creationId xmlns:a16="http://schemas.microsoft.com/office/drawing/2014/main" id="{B5095C6A-AF29-2A26-767B-1E6D9A49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780"/>
                <a:ext cx="73" cy="91"/>
              </a:xfrm>
              <a:custGeom>
                <a:avLst/>
                <a:gdLst>
                  <a:gd name="T0" fmla="*/ 34 w 146"/>
                  <a:gd name="T1" fmla="*/ 51 h 183"/>
                  <a:gd name="T2" fmla="*/ 38 w 146"/>
                  <a:gd name="T3" fmla="*/ 67 h 183"/>
                  <a:gd name="T4" fmla="*/ 60 w 146"/>
                  <a:gd name="T5" fmla="*/ 82 h 183"/>
                  <a:gd name="T6" fmla="*/ 53 w 146"/>
                  <a:gd name="T7" fmla="*/ 93 h 183"/>
                  <a:gd name="T8" fmla="*/ 43 w 146"/>
                  <a:gd name="T9" fmla="*/ 95 h 183"/>
                  <a:gd name="T10" fmla="*/ 29 w 146"/>
                  <a:gd name="T11" fmla="*/ 90 h 183"/>
                  <a:gd name="T12" fmla="*/ 26 w 146"/>
                  <a:gd name="T13" fmla="*/ 99 h 183"/>
                  <a:gd name="T14" fmla="*/ 25 w 146"/>
                  <a:gd name="T15" fmla="*/ 114 h 183"/>
                  <a:gd name="T16" fmla="*/ 16 w 146"/>
                  <a:gd name="T17" fmla="*/ 105 h 183"/>
                  <a:gd name="T18" fmla="*/ 6 w 146"/>
                  <a:gd name="T19" fmla="*/ 108 h 183"/>
                  <a:gd name="T20" fmla="*/ 3 w 146"/>
                  <a:gd name="T21" fmla="*/ 123 h 183"/>
                  <a:gd name="T22" fmla="*/ 8 w 146"/>
                  <a:gd name="T23" fmla="*/ 131 h 183"/>
                  <a:gd name="T24" fmla="*/ 29 w 146"/>
                  <a:gd name="T25" fmla="*/ 149 h 183"/>
                  <a:gd name="T26" fmla="*/ 29 w 146"/>
                  <a:gd name="T27" fmla="*/ 157 h 183"/>
                  <a:gd name="T28" fmla="*/ 38 w 146"/>
                  <a:gd name="T29" fmla="*/ 165 h 183"/>
                  <a:gd name="T30" fmla="*/ 52 w 146"/>
                  <a:gd name="T31" fmla="*/ 169 h 183"/>
                  <a:gd name="T32" fmla="*/ 56 w 146"/>
                  <a:gd name="T33" fmla="*/ 175 h 183"/>
                  <a:gd name="T34" fmla="*/ 60 w 146"/>
                  <a:gd name="T35" fmla="*/ 177 h 183"/>
                  <a:gd name="T36" fmla="*/ 67 w 146"/>
                  <a:gd name="T37" fmla="*/ 177 h 183"/>
                  <a:gd name="T38" fmla="*/ 78 w 146"/>
                  <a:gd name="T39" fmla="*/ 161 h 183"/>
                  <a:gd name="T40" fmla="*/ 93 w 146"/>
                  <a:gd name="T41" fmla="*/ 166 h 183"/>
                  <a:gd name="T42" fmla="*/ 99 w 146"/>
                  <a:gd name="T43" fmla="*/ 166 h 183"/>
                  <a:gd name="T44" fmla="*/ 113 w 146"/>
                  <a:gd name="T45" fmla="*/ 174 h 183"/>
                  <a:gd name="T46" fmla="*/ 123 w 146"/>
                  <a:gd name="T47" fmla="*/ 174 h 183"/>
                  <a:gd name="T48" fmla="*/ 135 w 146"/>
                  <a:gd name="T49" fmla="*/ 168 h 183"/>
                  <a:gd name="T50" fmla="*/ 135 w 146"/>
                  <a:gd name="T51" fmla="*/ 155 h 183"/>
                  <a:gd name="T52" fmla="*/ 134 w 146"/>
                  <a:gd name="T53" fmla="*/ 137 h 183"/>
                  <a:gd name="T54" fmla="*/ 120 w 146"/>
                  <a:gd name="T55" fmla="*/ 136 h 183"/>
                  <a:gd name="T56" fmla="*/ 111 w 146"/>
                  <a:gd name="T57" fmla="*/ 125 h 183"/>
                  <a:gd name="T58" fmla="*/ 88 w 146"/>
                  <a:gd name="T59" fmla="*/ 119 h 183"/>
                  <a:gd name="T60" fmla="*/ 102 w 146"/>
                  <a:gd name="T61" fmla="*/ 98 h 183"/>
                  <a:gd name="T62" fmla="*/ 108 w 146"/>
                  <a:gd name="T63" fmla="*/ 92 h 183"/>
                  <a:gd name="T64" fmla="*/ 117 w 146"/>
                  <a:gd name="T65" fmla="*/ 95 h 183"/>
                  <a:gd name="T66" fmla="*/ 134 w 146"/>
                  <a:gd name="T67" fmla="*/ 92 h 183"/>
                  <a:gd name="T68" fmla="*/ 132 w 146"/>
                  <a:gd name="T69" fmla="*/ 78 h 183"/>
                  <a:gd name="T70" fmla="*/ 138 w 146"/>
                  <a:gd name="T71" fmla="*/ 61 h 183"/>
                  <a:gd name="T72" fmla="*/ 138 w 146"/>
                  <a:gd name="T73" fmla="*/ 37 h 183"/>
                  <a:gd name="T74" fmla="*/ 135 w 146"/>
                  <a:gd name="T75" fmla="*/ 19 h 183"/>
                  <a:gd name="T76" fmla="*/ 140 w 146"/>
                  <a:gd name="T77" fmla="*/ 11 h 183"/>
                  <a:gd name="T78" fmla="*/ 141 w 146"/>
                  <a:gd name="T79" fmla="*/ 5 h 183"/>
                  <a:gd name="T80" fmla="*/ 119 w 146"/>
                  <a:gd name="T81" fmla="*/ 2 h 183"/>
                  <a:gd name="T82" fmla="*/ 111 w 146"/>
                  <a:gd name="T83" fmla="*/ 2 h 183"/>
                  <a:gd name="T84" fmla="*/ 101 w 146"/>
                  <a:gd name="T85" fmla="*/ 14 h 183"/>
                  <a:gd name="T86" fmla="*/ 97 w 146"/>
                  <a:gd name="T87" fmla="*/ 26 h 183"/>
                  <a:gd name="T88" fmla="*/ 91 w 146"/>
                  <a:gd name="T89" fmla="*/ 38 h 183"/>
                  <a:gd name="T90" fmla="*/ 90 w 146"/>
                  <a:gd name="T91" fmla="*/ 41 h 183"/>
                  <a:gd name="T92" fmla="*/ 75 w 146"/>
                  <a:gd name="T93" fmla="*/ 55 h 183"/>
                  <a:gd name="T94" fmla="*/ 61 w 146"/>
                  <a:gd name="T95" fmla="*/ 40 h 183"/>
                  <a:gd name="T96" fmla="*/ 53 w 146"/>
                  <a:gd name="T97" fmla="*/ 35 h 183"/>
                  <a:gd name="T98" fmla="*/ 35 w 146"/>
                  <a:gd name="T99" fmla="*/ 37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6" h="183">
                    <a:moveTo>
                      <a:pt x="35" y="38"/>
                    </a:moveTo>
                    <a:lnTo>
                      <a:pt x="34" y="51"/>
                    </a:lnTo>
                    <a:lnTo>
                      <a:pt x="38" y="63"/>
                    </a:lnTo>
                    <a:lnTo>
                      <a:pt x="38" y="67"/>
                    </a:lnTo>
                    <a:lnTo>
                      <a:pt x="53" y="79"/>
                    </a:lnTo>
                    <a:lnTo>
                      <a:pt x="60" y="82"/>
                    </a:lnTo>
                    <a:lnTo>
                      <a:pt x="55" y="85"/>
                    </a:lnTo>
                    <a:lnTo>
                      <a:pt x="53" y="93"/>
                    </a:lnTo>
                    <a:lnTo>
                      <a:pt x="47" y="93"/>
                    </a:lnTo>
                    <a:lnTo>
                      <a:pt x="43" y="95"/>
                    </a:lnTo>
                    <a:lnTo>
                      <a:pt x="37" y="96"/>
                    </a:lnTo>
                    <a:lnTo>
                      <a:pt x="29" y="90"/>
                    </a:lnTo>
                    <a:lnTo>
                      <a:pt x="26" y="92"/>
                    </a:lnTo>
                    <a:lnTo>
                      <a:pt x="26" y="99"/>
                    </a:lnTo>
                    <a:lnTo>
                      <a:pt x="23" y="108"/>
                    </a:lnTo>
                    <a:lnTo>
                      <a:pt x="25" y="114"/>
                    </a:lnTo>
                    <a:lnTo>
                      <a:pt x="25" y="116"/>
                    </a:lnTo>
                    <a:lnTo>
                      <a:pt x="16" y="105"/>
                    </a:lnTo>
                    <a:lnTo>
                      <a:pt x="11" y="104"/>
                    </a:lnTo>
                    <a:lnTo>
                      <a:pt x="6" y="108"/>
                    </a:lnTo>
                    <a:lnTo>
                      <a:pt x="9" y="111"/>
                    </a:lnTo>
                    <a:lnTo>
                      <a:pt x="3" y="123"/>
                    </a:lnTo>
                    <a:lnTo>
                      <a:pt x="0" y="128"/>
                    </a:lnTo>
                    <a:lnTo>
                      <a:pt x="8" y="131"/>
                    </a:lnTo>
                    <a:lnTo>
                      <a:pt x="9" y="131"/>
                    </a:lnTo>
                    <a:lnTo>
                      <a:pt x="29" y="149"/>
                    </a:lnTo>
                    <a:lnTo>
                      <a:pt x="29" y="154"/>
                    </a:lnTo>
                    <a:lnTo>
                      <a:pt x="29" y="157"/>
                    </a:lnTo>
                    <a:lnTo>
                      <a:pt x="35" y="158"/>
                    </a:lnTo>
                    <a:lnTo>
                      <a:pt x="38" y="165"/>
                    </a:lnTo>
                    <a:lnTo>
                      <a:pt x="47" y="161"/>
                    </a:lnTo>
                    <a:lnTo>
                      <a:pt x="52" y="169"/>
                    </a:lnTo>
                    <a:lnTo>
                      <a:pt x="52" y="174"/>
                    </a:lnTo>
                    <a:lnTo>
                      <a:pt x="56" y="175"/>
                    </a:lnTo>
                    <a:lnTo>
                      <a:pt x="56" y="177"/>
                    </a:lnTo>
                    <a:lnTo>
                      <a:pt x="60" y="177"/>
                    </a:lnTo>
                    <a:lnTo>
                      <a:pt x="63" y="183"/>
                    </a:lnTo>
                    <a:lnTo>
                      <a:pt x="67" y="177"/>
                    </a:lnTo>
                    <a:lnTo>
                      <a:pt x="72" y="168"/>
                    </a:lnTo>
                    <a:lnTo>
                      <a:pt x="78" y="161"/>
                    </a:lnTo>
                    <a:lnTo>
                      <a:pt x="81" y="161"/>
                    </a:lnTo>
                    <a:lnTo>
                      <a:pt x="93" y="166"/>
                    </a:lnTo>
                    <a:lnTo>
                      <a:pt x="96" y="169"/>
                    </a:lnTo>
                    <a:lnTo>
                      <a:pt x="99" y="166"/>
                    </a:lnTo>
                    <a:lnTo>
                      <a:pt x="105" y="165"/>
                    </a:lnTo>
                    <a:lnTo>
                      <a:pt x="113" y="174"/>
                    </a:lnTo>
                    <a:lnTo>
                      <a:pt x="114" y="175"/>
                    </a:lnTo>
                    <a:lnTo>
                      <a:pt x="123" y="174"/>
                    </a:lnTo>
                    <a:lnTo>
                      <a:pt x="132" y="168"/>
                    </a:lnTo>
                    <a:lnTo>
                      <a:pt x="135" y="168"/>
                    </a:lnTo>
                    <a:lnTo>
                      <a:pt x="135" y="160"/>
                    </a:lnTo>
                    <a:lnTo>
                      <a:pt x="135" y="155"/>
                    </a:lnTo>
                    <a:lnTo>
                      <a:pt x="146" y="146"/>
                    </a:lnTo>
                    <a:lnTo>
                      <a:pt x="134" y="137"/>
                    </a:lnTo>
                    <a:lnTo>
                      <a:pt x="119" y="139"/>
                    </a:lnTo>
                    <a:lnTo>
                      <a:pt x="120" y="136"/>
                    </a:lnTo>
                    <a:lnTo>
                      <a:pt x="117" y="131"/>
                    </a:lnTo>
                    <a:lnTo>
                      <a:pt x="111" y="125"/>
                    </a:lnTo>
                    <a:lnTo>
                      <a:pt x="101" y="120"/>
                    </a:lnTo>
                    <a:lnTo>
                      <a:pt x="88" y="119"/>
                    </a:lnTo>
                    <a:lnTo>
                      <a:pt x="90" y="111"/>
                    </a:lnTo>
                    <a:lnTo>
                      <a:pt x="102" y="98"/>
                    </a:lnTo>
                    <a:lnTo>
                      <a:pt x="104" y="90"/>
                    </a:lnTo>
                    <a:lnTo>
                      <a:pt x="108" y="92"/>
                    </a:lnTo>
                    <a:lnTo>
                      <a:pt x="113" y="98"/>
                    </a:lnTo>
                    <a:lnTo>
                      <a:pt x="117" y="95"/>
                    </a:lnTo>
                    <a:lnTo>
                      <a:pt x="119" y="89"/>
                    </a:lnTo>
                    <a:lnTo>
                      <a:pt x="134" y="92"/>
                    </a:lnTo>
                    <a:lnTo>
                      <a:pt x="132" y="84"/>
                    </a:lnTo>
                    <a:lnTo>
                      <a:pt x="132" y="78"/>
                    </a:lnTo>
                    <a:lnTo>
                      <a:pt x="138" y="66"/>
                    </a:lnTo>
                    <a:lnTo>
                      <a:pt x="138" y="61"/>
                    </a:lnTo>
                    <a:lnTo>
                      <a:pt x="143" y="60"/>
                    </a:lnTo>
                    <a:lnTo>
                      <a:pt x="138" y="37"/>
                    </a:lnTo>
                    <a:lnTo>
                      <a:pt x="140" y="25"/>
                    </a:lnTo>
                    <a:lnTo>
                      <a:pt x="135" y="19"/>
                    </a:lnTo>
                    <a:lnTo>
                      <a:pt x="135" y="16"/>
                    </a:lnTo>
                    <a:lnTo>
                      <a:pt x="140" y="11"/>
                    </a:lnTo>
                    <a:lnTo>
                      <a:pt x="140" y="10"/>
                    </a:lnTo>
                    <a:lnTo>
                      <a:pt x="141" y="5"/>
                    </a:lnTo>
                    <a:lnTo>
                      <a:pt x="126" y="6"/>
                    </a:lnTo>
                    <a:lnTo>
                      <a:pt x="119" y="2"/>
                    </a:lnTo>
                    <a:lnTo>
                      <a:pt x="117" y="0"/>
                    </a:lnTo>
                    <a:lnTo>
                      <a:pt x="111" y="2"/>
                    </a:lnTo>
                    <a:lnTo>
                      <a:pt x="104" y="6"/>
                    </a:lnTo>
                    <a:lnTo>
                      <a:pt x="101" y="14"/>
                    </a:lnTo>
                    <a:lnTo>
                      <a:pt x="99" y="22"/>
                    </a:lnTo>
                    <a:lnTo>
                      <a:pt x="97" y="26"/>
                    </a:lnTo>
                    <a:lnTo>
                      <a:pt x="97" y="34"/>
                    </a:lnTo>
                    <a:lnTo>
                      <a:pt x="91" y="38"/>
                    </a:lnTo>
                    <a:lnTo>
                      <a:pt x="93" y="41"/>
                    </a:lnTo>
                    <a:lnTo>
                      <a:pt x="90" y="41"/>
                    </a:lnTo>
                    <a:lnTo>
                      <a:pt x="82" y="55"/>
                    </a:lnTo>
                    <a:lnTo>
                      <a:pt x="75" y="55"/>
                    </a:lnTo>
                    <a:lnTo>
                      <a:pt x="64" y="43"/>
                    </a:lnTo>
                    <a:lnTo>
                      <a:pt x="61" y="40"/>
                    </a:lnTo>
                    <a:lnTo>
                      <a:pt x="56" y="31"/>
                    </a:lnTo>
                    <a:lnTo>
                      <a:pt x="53" y="35"/>
                    </a:lnTo>
                    <a:lnTo>
                      <a:pt x="44" y="37"/>
                    </a:lnTo>
                    <a:lnTo>
                      <a:pt x="35" y="37"/>
                    </a:lnTo>
                    <a:lnTo>
                      <a:pt x="35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8" name="Group 2617">
              <a:extLst>
                <a:ext uri="{FF2B5EF4-FFF2-40B4-BE49-F238E27FC236}">
                  <a16:creationId xmlns:a16="http://schemas.microsoft.com/office/drawing/2014/main" id="{592A5C88-864A-0107-222B-DC9CA0D570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1" y="2225"/>
              <a:ext cx="1707" cy="1049"/>
              <a:chOff x="3001" y="2225"/>
              <a:chExt cx="1707" cy="1049"/>
            </a:xfrm>
          </p:grpSpPr>
          <p:sp>
            <p:nvSpPr>
              <p:cNvPr id="4379" name="Freeform 2417">
                <a:extLst>
                  <a:ext uri="{FF2B5EF4-FFF2-40B4-BE49-F238E27FC236}">
                    <a16:creationId xmlns:a16="http://schemas.microsoft.com/office/drawing/2014/main" id="{8F9371BE-40B5-DF90-22CB-B6EDD9C41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780"/>
                <a:ext cx="73" cy="91"/>
              </a:xfrm>
              <a:custGeom>
                <a:avLst/>
                <a:gdLst>
                  <a:gd name="T0" fmla="*/ 35 w 146"/>
                  <a:gd name="T1" fmla="*/ 37 h 183"/>
                  <a:gd name="T2" fmla="*/ 53 w 146"/>
                  <a:gd name="T3" fmla="*/ 35 h 183"/>
                  <a:gd name="T4" fmla="*/ 61 w 146"/>
                  <a:gd name="T5" fmla="*/ 40 h 183"/>
                  <a:gd name="T6" fmla="*/ 75 w 146"/>
                  <a:gd name="T7" fmla="*/ 55 h 183"/>
                  <a:gd name="T8" fmla="*/ 90 w 146"/>
                  <a:gd name="T9" fmla="*/ 41 h 183"/>
                  <a:gd name="T10" fmla="*/ 91 w 146"/>
                  <a:gd name="T11" fmla="*/ 38 h 183"/>
                  <a:gd name="T12" fmla="*/ 97 w 146"/>
                  <a:gd name="T13" fmla="*/ 26 h 183"/>
                  <a:gd name="T14" fmla="*/ 101 w 146"/>
                  <a:gd name="T15" fmla="*/ 14 h 183"/>
                  <a:gd name="T16" fmla="*/ 111 w 146"/>
                  <a:gd name="T17" fmla="*/ 2 h 183"/>
                  <a:gd name="T18" fmla="*/ 119 w 146"/>
                  <a:gd name="T19" fmla="*/ 2 h 183"/>
                  <a:gd name="T20" fmla="*/ 141 w 146"/>
                  <a:gd name="T21" fmla="*/ 5 h 183"/>
                  <a:gd name="T22" fmla="*/ 140 w 146"/>
                  <a:gd name="T23" fmla="*/ 11 h 183"/>
                  <a:gd name="T24" fmla="*/ 135 w 146"/>
                  <a:gd name="T25" fmla="*/ 19 h 183"/>
                  <a:gd name="T26" fmla="*/ 138 w 146"/>
                  <a:gd name="T27" fmla="*/ 37 h 183"/>
                  <a:gd name="T28" fmla="*/ 138 w 146"/>
                  <a:gd name="T29" fmla="*/ 61 h 183"/>
                  <a:gd name="T30" fmla="*/ 132 w 146"/>
                  <a:gd name="T31" fmla="*/ 78 h 183"/>
                  <a:gd name="T32" fmla="*/ 134 w 146"/>
                  <a:gd name="T33" fmla="*/ 92 h 183"/>
                  <a:gd name="T34" fmla="*/ 117 w 146"/>
                  <a:gd name="T35" fmla="*/ 95 h 183"/>
                  <a:gd name="T36" fmla="*/ 108 w 146"/>
                  <a:gd name="T37" fmla="*/ 92 h 183"/>
                  <a:gd name="T38" fmla="*/ 102 w 146"/>
                  <a:gd name="T39" fmla="*/ 98 h 183"/>
                  <a:gd name="T40" fmla="*/ 88 w 146"/>
                  <a:gd name="T41" fmla="*/ 119 h 183"/>
                  <a:gd name="T42" fmla="*/ 111 w 146"/>
                  <a:gd name="T43" fmla="*/ 125 h 183"/>
                  <a:gd name="T44" fmla="*/ 120 w 146"/>
                  <a:gd name="T45" fmla="*/ 136 h 183"/>
                  <a:gd name="T46" fmla="*/ 134 w 146"/>
                  <a:gd name="T47" fmla="*/ 137 h 183"/>
                  <a:gd name="T48" fmla="*/ 135 w 146"/>
                  <a:gd name="T49" fmla="*/ 155 h 183"/>
                  <a:gd name="T50" fmla="*/ 135 w 146"/>
                  <a:gd name="T51" fmla="*/ 168 h 183"/>
                  <a:gd name="T52" fmla="*/ 123 w 146"/>
                  <a:gd name="T53" fmla="*/ 174 h 183"/>
                  <a:gd name="T54" fmla="*/ 113 w 146"/>
                  <a:gd name="T55" fmla="*/ 174 h 183"/>
                  <a:gd name="T56" fmla="*/ 99 w 146"/>
                  <a:gd name="T57" fmla="*/ 166 h 183"/>
                  <a:gd name="T58" fmla="*/ 93 w 146"/>
                  <a:gd name="T59" fmla="*/ 166 h 183"/>
                  <a:gd name="T60" fmla="*/ 78 w 146"/>
                  <a:gd name="T61" fmla="*/ 161 h 183"/>
                  <a:gd name="T62" fmla="*/ 67 w 146"/>
                  <a:gd name="T63" fmla="*/ 177 h 183"/>
                  <a:gd name="T64" fmla="*/ 60 w 146"/>
                  <a:gd name="T65" fmla="*/ 177 h 183"/>
                  <a:gd name="T66" fmla="*/ 56 w 146"/>
                  <a:gd name="T67" fmla="*/ 175 h 183"/>
                  <a:gd name="T68" fmla="*/ 52 w 146"/>
                  <a:gd name="T69" fmla="*/ 169 h 183"/>
                  <a:gd name="T70" fmla="*/ 38 w 146"/>
                  <a:gd name="T71" fmla="*/ 165 h 183"/>
                  <a:gd name="T72" fmla="*/ 29 w 146"/>
                  <a:gd name="T73" fmla="*/ 157 h 183"/>
                  <a:gd name="T74" fmla="*/ 29 w 146"/>
                  <a:gd name="T75" fmla="*/ 149 h 183"/>
                  <a:gd name="T76" fmla="*/ 8 w 146"/>
                  <a:gd name="T77" fmla="*/ 131 h 183"/>
                  <a:gd name="T78" fmla="*/ 3 w 146"/>
                  <a:gd name="T79" fmla="*/ 123 h 183"/>
                  <a:gd name="T80" fmla="*/ 6 w 146"/>
                  <a:gd name="T81" fmla="*/ 108 h 183"/>
                  <a:gd name="T82" fmla="*/ 16 w 146"/>
                  <a:gd name="T83" fmla="*/ 105 h 183"/>
                  <a:gd name="T84" fmla="*/ 25 w 146"/>
                  <a:gd name="T85" fmla="*/ 114 h 183"/>
                  <a:gd name="T86" fmla="*/ 26 w 146"/>
                  <a:gd name="T87" fmla="*/ 99 h 183"/>
                  <a:gd name="T88" fmla="*/ 29 w 146"/>
                  <a:gd name="T89" fmla="*/ 90 h 183"/>
                  <a:gd name="T90" fmla="*/ 43 w 146"/>
                  <a:gd name="T91" fmla="*/ 95 h 183"/>
                  <a:gd name="T92" fmla="*/ 53 w 146"/>
                  <a:gd name="T93" fmla="*/ 93 h 183"/>
                  <a:gd name="T94" fmla="*/ 60 w 146"/>
                  <a:gd name="T95" fmla="*/ 82 h 183"/>
                  <a:gd name="T96" fmla="*/ 38 w 146"/>
                  <a:gd name="T97" fmla="*/ 67 h 183"/>
                  <a:gd name="T98" fmla="*/ 34 w 146"/>
                  <a:gd name="T99" fmla="*/ 5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6" h="183">
                    <a:moveTo>
                      <a:pt x="35" y="38"/>
                    </a:moveTo>
                    <a:lnTo>
                      <a:pt x="35" y="37"/>
                    </a:lnTo>
                    <a:lnTo>
                      <a:pt x="44" y="37"/>
                    </a:lnTo>
                    <a:lnTo>
                      <a:pt x="53" y="35"/>
                    </a:lnTo>
                    <a:lnTo>
                      <a:pt x="56" y="31"/>
                    </a:lnTo>
                    <a:lnTo>
                      <a:pt x="61" y="40"/>
                    </a:lnTo>
                    <a:lnTo>
                      <a:pt x="64" y="43"/>
                    </a:lnTo>
                    <a:lnTo>
                      <a:pt x="75" y="55"/>
                    </a:lnTo>
                    <a:lnTo>
                      <a:pt x="82" y="55"/>
                    </a:lnTo>
                    <a:lnTo>
                      <a:pt x="90" y="41"/>
                    </a:lnTo>
                    <a:lnTo>
                      <a:pt x="93" y="41"/>
                    </a:lnTo>
                    <a:lnTo>
                      <a:pt x="91" y="38"/>
                    </a:lnTo>
                    <a:lnTo>
                      <a:pt x="97" y="34"/>
                    </a:lnTo>
                    <a:lnTo>
                      <a:pt x="97" y="26"/>
                    </a:lnTo>
                    <a:lnTo>
                      <a:pt x="99" y="22"/>
                    </a:lnTo>
                    <a:lnTo>
                      <a:pt x="101" y="14"/>
                    </a:lnTo>
                    <a:lnTo>
                      <a:pt x="104" y="6"/>
                    </a:lnTo>
                    <a:lnTo>
                      <a:pt x="111" y="2"/>
                    </a:lnTo>
                    <a:lnTo>
                      <a:pt x="117" y="0"/>
                    </a:lnTo>
                    <a:lnTo>
                      <a:pt x="119" y="2"/>
                    </a:lnTo>
                    <a:lnTo>
                      <a:pt x="126" y="6"/>
                    </a:lnTo>
                    <a:lnTo>
                      <a:pt x="141" y="5"/>
                    </a:lnTo>
                    <a:lnTo>
                      <a:pt x="140" y="10"/>
                    </a:lnTo>
                    <a:lnTo>
                      <a:pt x="140" y="11"/>
                    </a:lnTo>
                    <a:lnTo>
                      <a:pt x="135" y="16"/>
                    </a:lnTo>
                    <a:lnTo>
                      <a:pt x="135" y="19"/>
                    </a:lnTo>
                    <a:lnTo>
                      <a:pt x="140" y="25"/>
                    </a:lnTo>
                    <a:lnTo>
                      <a:pt x="138" y="37"/>
                    </a:lnTo>
                    <a:lnTo>
                      <a:pt x="143" y="60"/>
                    </a:lnTo>
                    <a:lnTo>
                      <a:pt x="138" y="61"/>
                    </a:lnTo>
                    <a:lnTo>
                      <a:pt x="138" y="66"/>
                    </a:lnTo>
                    <a:lnTo>
                      <a:pt x="132" y="78"/>
                    </a:lnTo>
                    <a:lnTo>
                      <a:pt x="132" y="84"/>
                    </a:lnTo>
                    <a:lnTo>
                      <a:pt x="134" y="92"/>
                    </a:lnTo>
                    <a:lnTo>
                      <a:pt x="119" y="89"/>
                    </a:lnTo>
                    <a:lnTo>
                      <a:pt x="117" y="95"/>
                    </a:lnTo>
                    <a:lnTo>
                      <a:pt x="113" y="98"/>
                    </a:lnTo>
                    <a:lnTo>
                      <a:pt x="108" y="92"/>
                    </a:lnTo>
                    <a:lnTo>
                      <a:pt x="104" y="90"/>
                    </a:lnTo>
                    <a:lnTo>
                      <a:pt x="102" y="98"/>
                    </a:lnTo>
                    <a:lnTo>
                      <a:pt x="90" y="111"/>
                    </a:lnTo>
                    <a:lnTo>
                      <a:pt x="88" y="119"/>
                    </a:lnTo>
                    <a:lnTo>
                      <a:pt x="101" y="120"/>
                    </a:lnTo>
                    <a:lnTo>
                      <a:pt x="111" y="125"/>
                    </a:lnTo>
                    <a:lnTo>
                      <a:pt x="117" y="131"/>
                    </a:lnTo>
                    <a:lnTo>
                      <a:pt x="120" y="136"/>
                    </a:lnTo>
                    <a:lnTo>
                      <a:pt x="119" y="139"/>
                    </a:lnTo>
                    <a:lnTo>
                      <a:pt x="134" y="137"/>
                    </a:lnTo>
                    <a:lnTo>
                      <a:pt x="146" y="146"/>
                    </a:lnTo>
                    <a:lnTo>
                      <a:pt x="135" y="155"/>
                    </a:lnTo>
                    <a:lnTo>
                      <a:pt x="135" y="160"/>
                    </a:lnTo>
                    <a:lnTo>
                      <a:pt x="135" y="168"/>
                    </a:lnTo>
                    <a:lnTo>
                      <a:pt x="132" y="168"/>
                    </a:lnTo>
                    <a:lnTo>
                      <a:pt x="123" y="174"/>
                    </a:lnTo>
                    <a:lnTo>
                      <a:pt x="114" y="175"/>
                    </a:lnTo>
                    <a:lnTo>
                      <a:pt x="113" y="174"/>
                    </a:lnTo>
                    <a:lnTo>
                      <a:pt x="105" y="165"/>
                    </a:lnTo>
                    <a:lnTo>
                      <a:pt x="99" y="166"/>
                    </a:lnTo>
                    <a:lnTo>
                      <a:pt x="96" y="169"/>
                    </a:lnTo>
                    <a:lnTo>
                      <a:pt x="93" y="166"/>
                    </a:lnTo>
                    <a:lnTo>
                      <a:pt x="81" y="161"/>
                    </a:lnTo>
                    <a:lnTo>
                      <a:pt x="78" y="161"/>
                    </a:lnTo>
                    <a:lnTo>
                      <a:pt x="72" y="168"/>
                    </a:lnTo>
                    <a:lnTo>
                      <a:pt x="67" y="177"/>
                    </a:lnTo>
                    <a:lnTo>
                      <a:pt x="63" y="183"/>
                    </a:lnTo>
                    <a:lnTo>
                      <a:pt x="60" y="177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2" y="174"/>
                    </a:lnTo>
                    <a:lnTo>
                      <a:pt x="52" y="169"/>
                    </a:lnTo>
                    <a:lnTo>
                      <a:pt x="47" y="161"/>
                    </a:lnTo>
                    <a:lnTo>
                      <a:pt x="38" y="165"/>
                    </a:lnTo>
                    <a:lnTo>
                      <a:pt x="35" y="158"/>
                    </a:lnTo>
                    <a:lnTo>
                      <a:pt x="29" y="157"/>
                    </a:lnTo>
                    <a:lnTo>
                      <a:pt x="29" y="154"/>
                    </a:lnTo>
                    <a:lnTo>
                      <a:pt x="29" y="149"/>
                    </a:lnTo>
                    <a:lnTo>
                      <a:pt x="9" y="131"/>
                    </a:lnTo>
                    <a:lnTo>
                      <a:pt x="8" y="131"/>
                    </a:lnTo>
                    <a:lnTo>
                      <a:pt x="0" y="128"/>
                    </a:lnTo>
                    <a:lnTo>
                      <a:pt x="3" y="123"/>
                    </a:lnTo>
                    <a:lnTo>
                      <a:pt x="9" y="111"/>
                    </a:lnTo>
                    <a:lnTo>
                      <a:pt x="6" y="108"/>
                    </a:lnTo>
                    <a:lnTo>
                      <a:pt x="11" y="104"/>
                    </a:lnTo>
                    <a:lnTo>
                      <a:pt x="16" y="105"/>
                    </a:lnTo>
                    <a:lnTo>
                      <a:pt x="25" y="116"/>
                    </a:lnTo>
                    <a:lnTo>
                      <a:pt x="25" y="114"/>
                    </a:lnTo>
                    <a:lnTo>
                      <a:pt x="23" y="108"/>
                    </a:lnTo>
                    <a:lnTo>
                      <a:pt x="26" y="99"/>
                    </a:lnTo>
                    <a:lnTo>
                      <a:pt x="26" y="92"/>
                    </a:lnTo>
                    <a:lnTo>
                      <a:pt x="29" y="90"/>
                    </a:lnTo>
                    <a:lnTo>
                      <a:pt x="37" y="96"/>
                    </a:lnTo>
                    <a:lnTo>
                      <a:pt x="43" y="95"/>
                    </a:lnTo>
                    <a:lnTo>
                      <a:pt x="47" y="93"/>
                    </a:lnTo>
                    <a:lnTo>
                      <a:pt x="53" y="93"/>
                    </a:lnTo>
                    <a:lnTo>
                      <a:pt x="55" y="85"/>
                    </a:lnTo>
                    <a:lnTo>
                      <a:pt x="60" y="82"/>
                    </a:lnTo>
                    <a:lnTo>
                      <a:pt x="53" y="79"/>
                    </a:lnTo>
                    <a:lnTo>
                      <a:pt x="38" y="67"/>
                    </a:lnTo>
                    <a:lnTo>
                      <a:pt x="38" y="63"/>
                    </a:lnTo>
                    <a:lnTo>
                      <a:pt x="34" y="51"/>
                    </a:lnTo>
                    <a:lnTo>
                      <a:pt x="35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0" name="Freeform 2418">
                <a:extLst>
                  <a:ext uri="{FF2B5EF4-FFF2-40B4-BE49-F238E27FC236}">
                    <a16:creationId xmlns:a16="http://schemas.microsoft.com/office/drawing/2014/main" id="{3ECE2CC9-91D7-C669-634A-86F80E422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780"/>
                <a:ext cx="73" cy="91"/>
              </a:xfrm>
              <a:custGeom>
                <a:avLst/>
                <a:gdLst>
                  <a:gd name="T0" fmla="*/ 35 w 146"/>
                  <a:gd name="T1" fmla="*/ 37 h 183"/>
                  <a:gd name="T2" fmla="*/ 53 w 146"/>
                  <a:gd name="T3" fmla="*/ 35 h 183"/>
                  <a:gd name="T4" fmla="*/ 61 w 146"/>
                  <a:gd name="T5" fmla="*/ 40 h 183"/>
                  <a:gd name="T6" fmla="*/ 75 w 146"/>
                  <a:gd name="T7" fmla="*/ 55 h 183"/>
                  <a:gd name="T8" fmla="*/ 90 w 146"/>
                  <a:gd name="T9" fmla="*/ 41 h 183"/>
                  <a:gd name="T10" fmla="*/ 91 w 146"/>
                  <a:gd name="T11" fmla="*/ 38 h 183"/>
                  <a:gd name="T12" fmla="*/ 97 w 146"/>
                  <a:gd name="T13" fmla="*/ 26 h 183"/>
                  <a:gd name="T14" fmla="*/ 101 w 146"/>
                  <a:gd name="T15" fmla="*/ 14 h 183"/>
                  <a:gd name="T16" fmla="*/ 111 w 146"/>
                  <a:gd name="T17" fmla="*/ 2 h 183"/>
                  <a:gd name="T18" fmla="*/ 119 w 146"/>
                  <a:gd name="T19" fmla="*/ 2 h 183"/>
                  <a:gd name="T20" fmla="*/ 141 w 146"/>
                  <a:gd name="T21" fmla="*/ 5 h 183"/>
                  <a:gd name="T22" fmla="*/ 140 w 146"/>
                  <a:gd name="T23" fmla="*/ 11 h 183"/>
                  <a:gd name="T24" fmla="*/ 135 w 146"/>
                  <a:gd name="T25" fmla="*/ 19 h 183"/>
                  <a:gd name="T26" fmla="*/ 138 w 146"/>
                  <a:gd name="T27" fmla="*/ 37 h 183"/>
                  <a:gd name="T28" fmla="*/ 138 w 146"/>
                  <a:gd name="T29" fmla="*/ 61 h 183"/>
                  <a:gd name="T30" fmla="*/ 132 w 146"/>
                  <a:gd name="T31" fmla="*/ 78 h 183"/>
                  <a:gd name="T32" fmla="*/ 134 w 146"/>
                  <a:gd name="T33" fmla="*/ 92 h 183"/>
                  <a:gd name="T34" fmla="*/ 117 w 146"/>
                  <a:gd name="T35" fmla="*/ 95 h 183"/>
                  <a:gd name="T36" fmla="*/ 108 w 146"/>
                  <a:gd name="T37" fmla="*/ 92 h 183"/>
                  <a:gd name="T38" fmla="*/ 102 w 146"/>
                  <a:gd name="T39" fmla="*/ 98 h 183"/>
                  <a:gd name="T40" fmla="*/ 88 w 146"/>
                  <a:gd name="T41" fmla="*/ 119 h 183"/>
                  <a:gd name="T42" fmla="*/ 111 w 146"/>
                  <a:gd name="T43" fmla="*/ 125 h 183"/>
                  <a:gd name="T44" fmla="*/ 120 w 146"/>
                  <a:gd name="T45" fmla="*/ 136 h 183"/>
                  <a:gd name="T46" fmla="*/ 134 w 146"/>
                  <a:gd name="T47" fmla="*/ 137 h 183"/>
                  <a:gd name="T48" fmla="*/ 135 w 146"/>
                  <a:gd name="T49" fmla="*/ 155 h 183"/>
                  <a:gd name="T50" fmla="*/ 135 w 146"/>
                  <a:gd name="T51" fmla="*/ 168 h 183"/>
                  <a:gd name="T52" fmla="*/ 123 w 146"/>
                  <a:gd name="T53" fmla="*/ 174 h 183"/>
                  <a:gd name="T54" fmla="*/ 113 w 146"/>
                  <a:gd name="T55" fmla="*/ 174 h 183"/>
                  <a:gd name="T56" fmla="*/ 99 w 146"/>
                  <a:gd name="T57" fmla="*/ 166 h 183"/>
                  <a:gd name="T58" fmla="*/ 93 w 146"/>
                  <a:gd name="T59" fmla="*/ 166 h 183"/>
                  <a:gd name="T60" fmla="*/ 78 w 146"/>
                  <a:gd name="T61" fmla="*/ 161 h 183"/>
                  <a:gd name="T62" fmla="*/ 67 w 146"/>
                  <a:gd name="T63" fmla="*/ 177 h 183"/>
                  <a:gd name="T64" fmla="*/ 60 w 146"/>
                  <a:gd name="T65" fmla="*/ 177 h 183"/>
                  <a:gd name="T66" fmla="*/ 56 w 146"/>
                  <a:gd name="T67" fmla="*/ 175 h 183"/>
                  <a:gd name="T68" fmla="*/ 52 w 146"/>
                  <a:gd name="T69" fmla="*/ 169 h 183"/>
                  <a:gd name="T70" fmla="*/ 38 w 146"/>
                  <a:gd name="T71" fmla="*/ 165 h 183"/>
                  <a:gd name="T72" fmla="*/ 29 w 146"/>
                  <a:gd name="T73" fmla="*/ 157 h 183"/>
                  <a:gd name="T74" fmla="*/ 29 w 146"/>
                  <a:gd name="T75" fmla="*/ 149 h 183"/>
                  <a:gd name="T76" fmla="*/ 8 w 146"/>
                  <a:gd name="T77" fmla="*/ 131 h 183"/>
                  <a:gd name="T78" fmla="*/ 3 w 146"/>
                  <a:gd name="T79" fmla="*/ 123 h 183"/>
                  <a:gd name="T80" fmla="*/ 6 w 146"/>
                  <a:gd name="T81" fmla="*/ 108 h 183"/>
                  <a:gd name="T82" fmla="*/ 16 w 146"/>
                  <a:gd name="T83" fmla="*/ 105 h 183"/>
                  <a:gd name="T84" fmla="*/ 25 w 146"/>
                  <a:gd name="T85" fmla="*/ 114 h 183"/>
                  <a:gd name="T86" fmla="*/ 26 w 146"/>
                  <a:gd name="T87" fmla="*/ 99 h 183"/>
                  <a:gd name="T88" fmla="*/ 29 w 146"/>
                  <a:gd name="T89" fmla="*/ 90 h 183"/>
                  <a:gd name="T90" fmla="*/ 43 w 146"/>
                  <a:gd name="T91" fmla="*/ 95 h 183"/>
                  <a:gd name="T92" fmla="*/ 53 w 146"/>
                  <a:gd name="T93" fmla="*/ 93 h 183"/>
                  <a:gd name="T94" fmla="*/ 60 w 146"/>
                  <a:gd name="T95" fmla="*/ 82 h 183"/>
                  <a:gd name="T96" fmla="*/ 38 w 146"/>
                  <a:gd name="T97" fmla="*/ 67 h 183"/>
                  <a:gd name="T98" fmla="*/ 34 w 146"/>
                  <a:gd name="T99" fmla="*/ 5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6" h="183">
                    <a:moveTo>
                      <a:pt x="35" y="38"/>
                    </a:moveTo>
                    <a:lnTo>
                      <a:pt x="35" y="37"/>
                    </a:lnTo>
                    <a:lnTo>
                      <a:pt x="44" y="37"/>
                    </a:lnTo>
                    <a:lnTo>
                      <a:pt x="53" y="35"/>
                    </a:lnTo>
                    <a:lnTo>
                      <a:pt x="56" y="31"/>
                    </a:lnTo>
                    <a:lnTo>
                      <a:pt x="61" y="40"/>
                    </a:lnTo>
                    <a:lnTo>
                      <a:pt x="64" y="43"/>
                    </a:lnTo>
                    <a:lnTo>
                      <a:pt x="75" y="55"/>
                    </a:lnTo>
                    <a:lnTo>
                      <a:pt x="82" y="55"/>
                    </a:lnTo>
                    <a:lnTo>
                      <a:pt x="90" y="41"/>
                    </a:lnTo>
                    <a:lnTo>
                      <a:pt x="93" y="41"/>
                    </a:lnTo>
                    <a:lnTo>
                      <a:pt x="91" y="38"/>
                    </a:lnTo>
                    <a:lnTo>
                      <a:pt x="97" y="34"/>
                    </a:lnTo>
                    <a:lnTo>
                      <a:pt x="97" y="26"/>
                    </a:lnTo>
                    <a:lnTo>
                      <a:pt x="99" y="22"/>
                    </a:lnTo>
                    <a:lnTo>
                      <a:pt x="101" y="14"/>
                    </a:lnTo>
                    <a:lnTo>
                      <a:pt x="104" y="6"/>
                    </a:lnTo>
                    <a:lnTo>
                      <a:pt x="111" y="2"/>
                    </a:lnTo>
                    <a:lnTo>
                      <a:pt x="117" y="0"/>
                    </a:lnTo>
                    <a:lnTo>
                      <a:pt x="119" y="2"/>
                    </a:lnTo>
                    <a:lnTo>
                      <a:pt x="126" y="6"/>
                    </a:lnTo>
                    <a:lnTo>
                      <a:pt x="141" y="5"/>
                    </a:lnTo>
                    <a:lnTo>
                      <a:pt x="140" y="10"/>
                    </a:lnTo>
                    <a:lnTo>
                      <a:pt x="140" y="11"/>
                    </a:lnTo>
                    <a:lnTo>
                      <a:pt x="135" y="16"/>
                    </a:lnTo>
                    <a:lnTo>
                      <a:pt x="135" y="19"/>
                    </a:lnTo>
                    <a:lnTo>
                      <a:pt x="140" y="25"/>
                    </a:lnTo>
                    <a:lnTo>
                      <a:pt x="138" y="37"/>
                    </a:lnTo>
                    <a:lnTo>
                      <a:pt x="143" y="60"/>
                    </a:lnTo>
                    <a:lnTo>
                      <a:pt x="138" y="61"/>
                    </a:lnTo>
                    <a:lnTo>
                      <a:pt x="138" y="66"/>
                    </a:lnTo>
                    <a:lnTo>
                      <a:pt x="132" y="78"/>
                    </a:lnTo>
                    <a:lnTo>
                      <a:pt x="132" y="84"/>
                    </a:lnTo>
                    <a:lnTo>
                      <a:pt x="134" y="92"/>
                    </a:lnTo>
                    <a:lnTo>
                      <a:pt x="119" y="89"/>
                    </a:lnTo>
                    <a:lnTo>
                      <a:pt x="117" y="95"/>
                    </a:lnTo>
                    <a:lnTo>
                      <a:pt x="113" y="98"/>
                    </a:lnTo>
                    <a:lnTo>
                      <a:pt x="108" y="92"/>
                    </a:lnTo>
                    <a:lnTo>
                      <a:pt x="104" y="90"/>
                    </a:lnTo>
                    <a:lnTo>
                      <a:pt x="102" y="98"/>
                    </a:lnTo>
                    <a:lnTo>
                      <a:pt x="90" y="111"/>
                    </a:lnTo>
                    <a:lnTo>
                      <a:pt x="88" y="119"/>
                    </a:lnTo>
                    <a:lnTo>
                      <a:pt x="101" y="120"/>
                    </a:lnTo>
                    <a:lnTo>
                      <a:pt x="111" y="125"/>
                    </a:lnTo>
                    <a:lnTo>
                      <a:pt x="117" y="131"/>
                    </a:lnTo>
                    <a:lnTo>
                      <a:pt x="120" y="136"/>
                    </a:lnTo>
                    <a:lnTo>
                      <a:pt x="119" y="139"/>
                    </a:lnTo>
                    <a:lnTo>
                      <a:pt x="134" y="137"/>
                    </a:lnTo>
                    <a:lnTo>
                      <a:pt x="146" y="146"/>
                    </a:lnTo>
                    <a:lnTo>
                      <a:pt x="135" y="155"/>
                    </a:lnTo>
                    <a:lnTo>
                      <a:pt x="135" y="160"/>
                    </a:lnTo>
                    <a:lnTo>
                      <a:pt x="135" y="168"/>
                    </a:lnTo>
                    <a:lnTo>
                      <a:pt x="132" y="168"/>
                    </a:lnTo>
                    <a:lnTo>
                      <a:pt x="123" y="174"/>
                    </a:lnTo>
                    <a:lnTo>
                      <a:pt x="114" y="175"/>
                    </a:lnTo>
                    <a:lnTo>
                      <a:pt x="113" y="174"/>
                    </a:lnTo>
                    <a:lnTo>
                      <a:pt x="105" y="165"/>
                    </a:lnTo>
                    <a:lnTo>
                      <a:pt x="99" y="166"/>
                    </a:lnTo>
                    <a:lnTo>
                      <a:pt x="96" y="169"/>
                    </a:lnTo>
                    <a:lnTo>
                      <a:pt x="93" y="166"/>
                    </a:lnTo>
                    <a:lnTo>
                      <a:pt x="81" y="161"/>
                    </a:lnTo>
                    <a:lnTo>
                      <a:pt x="78" y="161"/>
                    </a:lnTo>
                    <a:lnTo>
                      <a:pt x="72" y="168"/>
                    </a:lnTo>
                    <a:lnTo>
                      <a:pt x="67" y="177"/>
                    </a:lnTo>
                    <a:lnTo>
                      <a:pt x="63" y="183"/>
                    </a:lnTo>
                    <a:lnTo>
                      <a:pt x="60" y="177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2" y="174"/>
                    </a:lnTo>
                    <a:lnTo>
                      <a:pt x="52" y="169"/>
                    </a:lnTo>
                    <a:lnTo>
                      <a:pt x="47" y="161"/>
                    </a:lnTo>
                    <a:lnTo>
                      <a:pt x="38" y="165"/>
                    </a:lnTo>
                    <a:lnTo>
                      <a:pt x="35" y="158"/>
                    </a:lnTo>
                    <a:lnTo>
                      <a:pt x="29" y="157"/>
                    </a:lnTo>
                    <a:lnTo>
                      <a:pt x="29" y="154"/>
                    </a:lnTo>
                    <a:lnTo>
                      <a:pt x="29" y="149"/>
                    </a:lnTo>
                    <a:lnTo>
                      <a:pt x="9" y="131"/>
                    </a:lnTo>
                    <a:lnTo>
                      <a:pt x="8" y="131"/>
                    </a:lnTo>
                    <a:lnTo>
                      <a:pt x="0" y="128"/>
                    </a:lnTo>
                    <a:lnTo>
                      <a:pt x="3" y="123"/>
                    </a:lnTo>
                    <a:lnTo>
                      <a:pt x="9" y="111"/>
                    </a:lnTo>
                    <a:lnTo>
                      <a:pt x="6" y="108"/>
                    </a:lnTo>
                    <a:lnTo>
                      <a:pt x="11" y="104"/>
                    </a:lnTo>
                    <a:lnTo>
                      <a:pt x="16" y="105"/>
                    </a:lnTo>
                    <a:lnTo>
                      <a:pt x="25" y="116"/>
                    </a:lnTo>
                    <a:lnTo>
                      <a:pt x="25" y="114"/>
                    </a:lnTo>
                    <a:lnTo>
                      <a:pt x="23" y="108"/>
                    </a:lnTo>
                    <a:lnTo>
                      <a:pt x="26" y="99"/>
                    </a:lnTo>
                    <a:lnTo>
                      <a:pt x="26" y="92"/>
                    </a:lnTo>
                    <a:lnTo>
                      <a:pt x="29" y="90"/>
                    </a:lnTo>
                    <a:lnTo>
                      <a:pt x="37" y="96"/>
                    </a:lnTo>
                    <a:lnTo>
                      <a:pt x="43" y="95"/>
                    </a:lnTo>
                    <a:lnTo>
                      <a:pt x="47" y="93"/>
                    </a:lnTo>
                    <a:lnTo>
                      <a:pt x="53" y="93"/>
                    </a:lnTo>
                    <a:lnTo>
                      <a:pt x="55" y="85"/>
                    </a:lnTo>
                    <a:lnTo>
                      <a:pt x="60" y="82"/>
                    </a:lnTo>
                    <a:lnTo>
                      <a:pt x="53" y="79"/>
                    </a:lnTo>
                    <a:lnTo>
                      <a:pt x="38" y="67"/>
                    </a:lnTo>
                    <a:lnTo>
                      <a:pt x="38" y="63"/>
                    </a:lnTo>
                    <a:lnTo>
                      <a:pt x="34" y="51"/>
                    </a:lnTo>
                    <a:lnTo>
                      <a:pt x="35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1" name="Freeform 2419">
                <a:extLst>
                  <a:ext uri="{FF2B5EF4-FFF2-40B4-BE49-F238E27FC236}">
                    <a16:creationId xmlns:a16="http://schemas.microsoft.com/office/drawing/2014/main" id="{39AC1781-700B-FF42-71B8-58F366422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590"/>
                <a:ext cx="75" cy="176"/>
              </a:xfrm>
              <a:custGeom>
                <a:avLst/>
                <a:gdLst>
                  <a:gd name="T0" fmla="*/ 95 w 150"/>
                  <a:gd name="T1" fmla="*/ 0 h 351"/>
                  <a:gd name="T2" fmla="*/ 82 w 150"/>
                  <a:gd name="T3" fmla="*/ 18 h 351"/>
                  <a:gd name="T4" fmla="*/ 74 w 150"/>
                  <a:gd name="T5" fmla="*/ 38 h 351"/>
                  <a:gd name="T6" fmla="*/ 66 w 150"/>
                  <a:gd name="T7" fmla="*/ 47 h 351"/>
                  <a:gd name="T8" fmla="*/ 45 w 150"/>
                  <a:gd name="T9" fmla="*/ 46 h 351"/>
                  <a:gd name="T10" fmla="*/ 33 w 150"/>
                  <a:gd name="T11" fmla="*/ 56 h 351"/>
                  <a:gd name="T12" fmla="*/ 48 w 150"/>
                  <a:gd name="T13" fmla="*/ 70 h 351"/>
                  <a:gd name="T14" fmla="*/ 56 w 150"/>
                  <a:gd name="T15" fmla="*/ 88 h 351"/>
                  <a:gd name="T16" fmla="*/ 71 w 150"/>
                  <a:gd name="T17" fmla="*/ 99 h 351"/>
                  <a:gd name="T18" fmla="*/ 54 w 150"/>
                  <a:gd name="T19" fmla="*/ 122 h 351"/>
                  <a:gd name="T20" fmla="*/ 65 w 150"/>
                  <a:gd name="T21" fmla="*/ 138 h 351"/>
                  <a:gd name="T22" fmla="*/ 77 w 150"/>
                  <a:gd name="T23" fmla="*/ 147 h 351"/>
                  <a:gd name="T24" fmla="*/ 83 w 150"/>
                  <a:gd name="T25" fmla="*/ 164 h 351"/>
                  <a:gd name="T26" fmla="*/ 69 w 150"/>
                  <a:gd name="T27" fmla="*/ 170 h 351"/>
                  <a:gd name="T28" fmla="*/ 72 w 150"/>
                  <a:gd name="T29" fmla="*/ 190 h 351"/>
                  <a:gd name="T30" fmla="*/ 63 w 150"/>
                  <a:gd name="T31" fmla="*/ 208 h 351"/>
                  <a:gd name="T32" fmla="*/ 76 w 150"/>
                  <a:gd name="T33" fmla="*/ 217 h 351"/>
                  <a:gd name="T34" fmla="*/ 85 w 150"/>
                  <a:gd name="T35" fmla="*/ 223 h 351"/>
                  <a:gd name="T36" fmla="*/ 62 w 150"/>
                  <a:gd name="T37" fmla="*/ 217 h 351"/>
                  <a:gd name="T38" fmla="*/ 59 w 150"/>
                  <a:gd name="T39" fmla="*/ 234 h 351"/>
                  <a:gd name="T40" fmla="*/ 48 w 150"/>
                  <a:gd name="T41" fmla="*/ 245 h 351"/>
                  <a:gd name="T42" fmla="*/ 38 w 150"/>
                  <a:gd name="T43" fmla="*/ 248 h 351"/>
                  <a:gd name="T44" fmla="*/ 18 w 150"/>
                  <a:gd name="T45" fmla="*/ 257 h 351"/>
                  <a:gd name="T46" fmla="*/ 6 w 150"/>
                  <a:gd name="T47" fmla="*/ 252 h 351"/>
                  <a:gd name="T48" fmla="*/ 4 w 150"/>
                  <a:gd name="T49" fmla="*/ 263 h 351"/>
                  <a:gd name="T50" fmla="*/ 10 w 150"/>
                  <a:gd name="T51" fmla="*/ 278 h 351"/>
                  <a:gd name="T52" fmla="*/ 12 w 150"/>
                  <a:gd name="T53" fmla="*/ 296 h 351"/>
                  <a:gd name="T54" fmla="*/ 24 w 150"/>
                  <a:gd name="T55" fmla="*/ 313 h 351"/>
                  <a:gd name="T56" fmla="*/ 33 w 150"/>
                  <a:gd name="T57" fmla="*/ 325 h 351"/>
                  <a:gd name="T58" fmla="*/ 25 w 150"/>
                  <a:gd name="T59" fmla="*/ 342 h 351"/>
                  <a:gd name="T60" fmla="*/ 36 w 150"/>
                  <a:gd name="T61" fmla="*/ 345 h 351"/>
                  <a:gd name="T62" fmla="*/ 54 w 150"/>
                  <a:gd name="T63" fmla="*/ 321 h 351"/>
                  <a:gd name="T64" fmla="*/ 76 w 150"/>
                  <a:gd name="T65" fmla="*/ 310 h 351"/>
                  <a:gd name="T66" fmla="*/ 85 w 150"/>
                  <a:gd name="T67" fmla="*/ 286 h 351"/>
                  <a:gd name="T68" fmla="*/ 110 w 150"/>
                  <a:gd name="T69" fmla="*/ 270 h 351"/>
                  <a:gd name="T70" fmla="*/ 109 w 150"/>
                  <a:gd name="T71" fmla="*/ 254 h 351"/>
                  <a:gd name="T72" fmla="*/ 132 w 150"/>
                  <a:gd name="T73" fmla="*/ 239 h 351"/>
                  <a:gd name="T74" fmla="*/ 127 w 150"/>
                  <a:gd name="T75" fmla="*/ 223 h 351"/>
                  <a:gd name="T76" fmla="*/ 148 w 150"/>
                  <a:gd name="T77" fmla="*/ 211 h 351"/>
                  <a:gd name="T78" fmla="*/ 147 w 150"/>
                  <a:gd name="T79" fmla="*/ 184 h 351"/>
                  <a:gd name="T80" fmla="*/ 144 w 150"/>
                  <a:gd name="T81" fmla="*/ 170 h 351"/>
                  <a:gd name="T82" fmla="*/ 136 w 150"/>
                  <a:gd name="T83" fmla="*/ 163 h 351"/>
                  <a:gd name="T84" fmla="*/ 130 w 150"/>
                  <a:gd name="T85" fmla="*/ 141 h 351"/>
                  <a:gd name="T86" fmla="*/ 118 w 150"/>
                  <a:gd name="T87" fmla="*/ 135 h 351"/>
                  <a:gd name="T88" fmla="*/ 127 w 150"/>
                  <a:gd name="T89" fmla="*/ 122 h 351"/>
                  <a:gd name="T90" fmla="*/ 124 w 150"/>
                  <a:gd name="T91" fmla="*/ 109 h 351"/>
                  <a:gd name="T92" fmla="*/ 127 w 150"/>
                  <a:gd name="T93" fmla="*/ 94 h 351"/>
                  <a:gd name="T94" fmla="*/ 127 w 150"/>
                  <a:gd name="T95" fmla="*/ 77 h 351"/>
                  <a:gd name="T96" fmla="*/ 127 w 150"/>
                  <a:gd name="T97" fmla="*/ 62 h 351"/>
                  <a:gd name="T98" fmla="*/ 124 w 150"/>
                  <a:gd name="T99" fmla="*/ 49 h 351"/>
                  <a:gd name="T100" fmla="*/ 129 w 150"/>
                  <a:gd name="T101" fmla="*/ 35 h 351"/>
                  <a:gd name="T102" fmla="*/ 123 w 150"/>
                  <a:gd name="T103" fmla="*/ 18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0" h="351">
                    <a:moveTo>
                      <a:pt x="110" y="11"/>
                    </a:moveTo>
                    <a:lnTo>
                      <a:pt x="106" y="5"/>
                    </a:lnTo>
                    <a:lnTo>
                      <a:pt x="95" y="0"/>
                    </a:lnTo>
                    <a:lnTo>
                      <a:pt x="89" y="9"/>
                    </a:lnTo>
                    <a:lnTo>
                      <a:pt x="83" y="14"/>
                    </a:lnTo>
                    <a:lnTo>
                      <a:pt x="82" y="18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74" y="38"/>
                    </a:lnTo>
                    <a:lnTo>
                      <a:pt x="68" y="38"/>
                    </a:lnTo>
                    <a:lnTo>
                      <a:pt x="69" y="47"/>
                    </a:lnTo>
                    <a:lnTo>
                      <a:pt x="66" y="47"/>
                    </a:lnTo>
                    <a:lnTo>
                      <a:pt x="56" y="43"/>
                    </a:lnTo>
                    <a:lnTo>
                      <a:pt x="51" y="43"/>
                    </a:lnTo>
                    <a:lnTo>
                      <a:pt x="45" y="46"/>
                    </a:lnTo>
                    <a:lnTo>
                      <a:pt x="42" y="53"/>
                    </a:lnTo>
                    <a:lnTo>
                      <a:pt x="36" y="53"/>
                    </a:lnTo>
                    <a:lnTo>
                      <a:pt x="33" y="56"/>
                    </a:lnTo>
                    <a:lnTo>
                      <a:pt x="39" y="64"/>
                    </a:lnTo>
                    <a:lnTo>
                      <a:pt x="45" y="67"/>
                    </a:lnTo>
                    <a:lnTo>
                      <a:pt x="48" y="70"/>
                    </a:lnTo>
                    <a:lnTo>
                      <a:pt x="51" y="79"/>
                    </a:lnTo>
                    <a:lnTo>
                      <a:pt x="56" y="85"/>
                    </a:lnTo>
                    <a:lnTo>
                      <a:pt x="56" y="88"/>
                    </a:lnTo>
                    <a:lnTo>
                      <a:pt x="62" y="97"/>
                    </a:lnTo>
                    <a:lnTo>
                      <a:pt x="66" y="97"/>
                    </a:lnTo>
                    <a:lnTo>
                      <a:pt x="71" y="99"/>
                    </a:lnTo>
                    <a:lnTo>
                      <a:pt x="69" y="106"/>
                    </a:lnTo>
                    <a:lnTo>
                      <a:pt x="66" y="112"/>
                    </a:lnTo>
                    <a:lnTo>
                      <a:pt x="54" y="122"/>
                    </a:lnTo>
                    <a:lnTo>
                      <a:pt x="56" y="125"/>
                    </a:lnTo>
                    <a:lnTo>
                      <a:pt x="63" y="129"/>
                    </a:lnTo>
                    <a:lnTo>
                      <a:pt x="65" y="138"/>
                    </a:lnTo>
                    <a:lnTo>
                      <a:pt x="62" y="144"/>
                    </a:lnTo>
                    <a:lnTo>
                      <a:pt x="69" y="150"/>
                    </a:lnTo>
                    <a:lnTo>
                      <a:pt x="77" y="147"/>
                    </a:lnTo>
                    <a:lnTo>
                      <a:pt x="82" y="150"/>
                    </a:lnTo>
                    <a:lnTo>
                      <a:pt x="85" y="156"/>
                    </a:lnTo>
                    <a:lnTo>
                      <a:pt x="83" y="164"/>
                    </a:lnTo>
                    <a:lnTo>
                      <a:pt x="79" y="166"/>
                    </a:lnTo>
                    <a:lnTo>
                      <a:pt x="74" y="164"/>
                    </a:lnTo>
                    <a:lnTo>
                      <a:pt x="69" y="170"/>
                    </a:lnTo>
                    <a:lnTo>
                      <a:pt x="68" y="178"/>
                    </a:lnTo>
                    <a:lnTo>
                      <a:pt x="72" y="185"/>
                    </a:lnTo>
                    <a:lnTo>
                      <a:pt x="72" y="190"/>
                    </a:lnTo>
                    <a:lnTo>
                      <a:pt x="69" y="190"/>
                    </a:lnTo>
                    <a:lnTo>
                      <a:pt x="68" y="201"/>
                    </a:lnTo>
                    <a:lnTo>
                      <a:pt x="63" y="208"/>
                    </a:lnTo>
                    <a:lnTo>
                      <a:pt x="74" y="208"/>
                    </a:lnTo>
                    <a:lnTo>
                      <a:pt x="77" y="210"/>
                    </a:lnTo>
                    <a:lnTo>
                      <a:pt x="76" y="217"/>
                    </a:lnTo>
                    <a:lnTo>
                      <a:pt x="79" y="219"/>
                    </a:lnTo>
                    <a:lnTo>
                      <a:pt x="82" y="225"/>
                    </a:lnTo>
                    <a:lnTo>
                      <a:pt x="85" y="223"/>
                    </a:lnTo>
                    <a:lnTo>
                      <a:pt x="85" y="231"/>
                    </a:lnTo>
                    <a:lnTo>
                      <a:pt x="72" y="226"/>
                    </a:lnTo>
                    <a:lnTo>
                      <a:pt x="62" y="217"/>
                    </a:lnTo>
                    <a:lnTo>
                      <a:pt x="56" y="217"/>
                    </a:lnTo>
                    <a:lnTo>
                      <a:pt x="59" y="228"/>
                    </a:lnTo>
                    <a:lnTo>
                      <a:pt x="59" y="234"/>
                    </a:lnTo>
                    <a:lnTo>
                      <a:pt x="54" y="236"/>
                    </a:lnTo>
                    <a:lnTo>
                      <a:pt x="51" y="234"/>
                    </a:lnTo>
                    <a:lnTo>
                      <a:pt x="48" y="245"/>
                    </a:lnTo>
                    <a:lnTo>
                      <a:pt x="45" y="243"/>
                    </a:lnTo>
                    <a:lnTo>
                      <a:pt x="41" y="245"/>
                    </a:lnTo>
                    <a:lnTo>
                      <a:pt x="38" y="248"/>
                    </a:lnTo>
                    <a:lnTo>
                      <a:pt x="28" y="258"/>
                    </a:lnTo>
                    <a:lnTo>
                      <a:pt x="22" y="257"/>
                    </a:lnTo>
                    <a:lnTo>
                      <a:pt x="18" y="257"/>
                    </a:lnTo>
                    <a:lnTo>
                      <a:pt x="15" y="254"/>
                    </a:lnTo>
                    <a:lnTo>
                      <a:pt x="9" y="255"/>
                    </a:lnTo>
                    <a:lnTo>
                      <a:pt x="6" y="252"/>
                    </a:lnTo>
                    <a:lnTo>
                      <a:pt x="1" y="254"/>
                    </a:lnTo>
                    <a:lnTo>
                      <a:pt x="0" y="257"/>
                    </a:lnTo>
                    <a:lnTo>
                      <a:pt x="4" y="263"/>
                    </a:lnTo>
                    <a:lnTo>
                      <a:pt x="4" y="267"/>
                    </a:lnTo>
                    <a:lnTo>
                      <a:pt x="10" y="270"/>
                    </a:lnTo>
                    <a:lnTo>
                      <a:pt x="10" y="278"/>
                    </a:lnTo>
                    <a:lnTo>
                      <a:pt x="13" y="281"/>
                    </a:lnTo>
                    <a:lnTo>
                      <a:pt x="12" y="290"/>
                    </a:lnTo>
                    <a:lnTo>
                      <a:pt x="12" y="296"/>
                    </a:lnTo>
                    <a:lnTo>
                      <a:pt x="12" y="301"/>
                    </a:lnTo>
                    <a:lnTo>
                      <a:pt x="15" y="307"/>
                    </a:lnTo>
                    <a:lnTo>
                      <a:pt x="24" y="313"/>
                    </a:lnTo>
                    <a:lnTo>
                      <a:pt x="30" y="315"/>
                    </a:lnTo>
                    <a:lnTo>
                      <a:pt x="36" y="318"/>
                    </a:lnTo>
                    <a:lnTo>
                      <a:pt x="33" y="325"/>
                    </a:lnTo>
                    <a:lnTo>
                      <a:pt x="27" y="325"/>
                    </a:lnTo>
                    <a:lnTo>
                      <a:pt x="22" y="336"/>
                    </a:lnTo>
                    <a:lnTo>
                      <a:pt x="25" y="342"/>
                    </a:lnTo>
                    <a:lnTo>
                      <a:pt x="24" y="346"/>
                    </a:lnTo>
                    <a:lnTo>
                      <a:pt x="30" y="351"/>
                    </a:lnTo>
                    <a:lnTo>
                      <a:pt x="36" y="345"/>
                    </a:lnTo>
                    <a:lnTo>
                      <a:pt x="45" y="340"/>
                    </a:lnTo>
                    <a:lnTo>
                      <a:pt x="47" y="327"/>
                    </a:lnTo>
                    <a:lnTo>
                      <a:pt x="54" y="321"/>
                    </a:lnTo>
                    <a:lnTo>
                      <a:pt x="65" y="325"/>
                    </a:lnTo>
                    <a:lnTo>
                      <a:pt x="68" y="327"/>
                    </a:lnTo>
                    <a:lnTo>
                      <a:pt x="76" y="310"/>
                    </a:lnTo>
                    <a:lnTo>
                      <a:pt x="85" y="301"/>
                    </a:lnTo>
                    <a:lnTo>
                      <a:pt x="82" y="295"/>
                    </a:lnTo>
                    <a:lnTo>
                      <a:pt x="85" y="286"/>
                    </a:lnTo>
                    <a:lnTo>
                      <a:pt x="95" y="289"/>
                    </a:lnTo>
                    <a:lnTo>
                      <a:pt x="107" y="284"/>
                    </a:lnTo>
                    <a:lnTo>
                      <a:pt x="110" y="270"/>
                    </a:lnTo>
                    <a:lnTo>
                      <a:pt x="104" y="264"/>
                    </a:lnTo>
                    <a:lnTo>
                      <a:pt x="104" y="261"/>
                    </a:lnTo>
                    <a:lnTo>
                      <a:pt x="109" y="254"/>
                    </a:lnTo>
                    <a:lnTo>
                      <a:pt x="132" y="252"/>
                    </a:lnTo>
                    <a:lnTo>
                      <a:pt x="136" y="246"/>
                    </a:lnTo>
                    <a:lnTo>
                      <a:pt x="132" y="239"/>
                    </a:lnTo>
                    <a:lnTo>
                      <a:pt x="132" y="231"/>
                    </a:lnTo>
                    <a:lnTo>
                      <a:pt x="129" y="229"/>
                    </a:lnTo>
                    <a:lnTo>
                      <a:pt x="127" y="223"/>
                    </a:lnTo>
                    <a:lnTo>
                      <a:pt x="132" y="216"/>
                    </a:lnTo>
                    <a:lnTo>
                      <a:pt x="138" y="211"/>
                    </a:lnTo>
                    <a:lnTo>
                      <a:pt x="148" y="211"/>
                    </a:lnTo>
                    <a:lnTo>
                      <a:pt x="147" y="198"/>
                    </a:lnTo>
                    <a:lnTo>
                      <a:pt x="141" y="187"/>
                    </a:lnTo>
                    <a:lnTo>
                      <a:pt x="147" y="184"/>
                    </a:lnTo>
                    <a:lnTo>
                      <a:pt x="150" y="179"/>
                    </a:lnTo>
                    <a:lnTo>
                      <a:pt x="142" y="176"/>
                    </a:lnTo>
                    <a:lnTo>
                      <a:pt x="144" y="170"/>
                    </a:lnTo>
                    <a:lnTo>
                      <a:pt x="136" y="166"/>
                    </a:lnTo>
                    <a:lnTo>
                      <a:pt x="132" y="166"/>
                    </a:lnTo>
                    <a:lnTo>
                      <a:pt x="136" y="163"/>
                    </a:lnTo>
                    <a:lnTo>
                      <a:pt x="135" y="152"/>
                    </a:lnTo>
                    <a:lnTo>
                      <a:pt x="132" y="144"/>
                    </a:lnTo>
                    <a:lnTo>
                      <a:pt x="130" y="141"/>
                    </a:lnTo>
                    <a:lnTo>
                      <a:pt x="126" y="138"/>
                    </a:lnTo>
                    <a:lnTo>
                      <a:pt x="121" y="138"/>
                    </a:lnTo>
                    <a:lnTo>
                      <a:pt x="118" y="135"/>
                    </a:lnTo>
                    <a:lnTo>
                      <a:pt x="121" y="129"/>
                    </a:lnTo>
                    <a:lnTo>
                      <a:pt x="124" y="129"/>
                    </a:lnTo>
                    <a:lnTo>
                      <a:pt x="127" y="122"/>
                    </a:lnTo>
                    <a:lnTo>
                      <a:pt x="126" y="117"/>
                    </a:lnTo>
                    <a:lnTo>
                      <a:pt x="127" y="111"/>
                    </a:lnTo>
                    <a:lnTo>
                      <a:pt x="124" y="109"/>
                    </a:lnTo>
                    <a:lnTo>
                      <a:pt x="126" y="108"/>
                    </a:lnTo>
                    <a:lnTo>
                      <a:pt x="118" y="102"/>
                    </a:lnTo>
                    <a:lnTo>
                      <a:pt x="127" y="94"/>
                    </a:lnTo>
                    <a:lnTo>
                      <a:pt x="127" y="88"/>
                    </a:lnTo>
                    <a:lnTo>
                      <a:pt x="129" y="84"/>
                    </a:lnTo>
                    <a:lnTo>
                      <a:pt x="127" y="77"/>
                    </a:lnTo>
                    <a:lnTo>
                      <a:pt x="129" y="76"/>
                    </a:lnTo>
                    <a:lnTo>
                      <a:pt x="127" y="67"/>
                    </a:lnTo>
                    <a:lnTo>
                      <a:pt x="127" y="62"/>
                    </a:lnTo>
                    <a:lnTo>
                      <a:pt x="121" y="59"/>
                    </a:lnTo>
                    <a:lnTo>
                      <a:pt x="120" y="53"/>
                    </a:lnTo>
                    <a:lnTo>
                      <a:pt x="124" y="49"/>
                    </a:lnTo>
                    <a:lnTo>
                      <a:pt x="130" y="50"/>
                    </a:lnTo>
                    <a:lnTo>
                      <a:pt x="136" y="43"/>
                    </a:lnTo>
                    <a:lnTo>
                      <a:pt x="129" y="35"/>
                    </a:lnTo>
                    <a:lnTo>
                      <a:pt x="118" y="30"/>
                    </a:lnTo>
                    <a:lnTo>
                      <a:pt x="123" y="23"/>
                    </a:lnTo>
                    <a:lnTo>
                      <a:pt x="123" y="18"/>
                    </a:lnTo>
                    <a:lnTo>
                      <a:pt x="118" y="11"/>
                    </a:lnTo>
                    <a:lnTo>
                      <a:pt x="110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2" name="Freeform 2420">
                <a:extLst>
                  <a:ext uri="{FF2B5EF4-FFF2-40B4-BE49-F238E27FC236}">
                    <a16:creationId xmlns:a16="http://schemas.microsoft.com/office/drawing/2014/main" id="{F1E733B1-936E-FD99-7598-4BB0CCA37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590"/>
                <a:ext cx="75" cy="176"/>
              </a:xfrm>
              <a:custGeom>
                <a:avLst/>
                <a:gdLst>
                  <a:gd name="T0" fmla="*/ 123 w 150"/>
                  <a:gd name="T1" fmla="*/ 18 h 351"/>
                  <a:gd name="T2" fmla="*/ 129 w 150"/>
                  <a:gd name="T3" fmla="*/ 35 h 351"/>
                  <a:gd name="T4" fmla="*/ 124 w 150"/>
                  <a:gd name="T5" fmla="*/ 49 h 351"/>
                  <a:gd name="T6" fmla="*/ 127 w 150"/>
                  <a:gd name="T7" fmla="*/ 62 h 351"/>
                  <a:gd name="T8" fmla="*/ 127 w 150"/>
                  <a:gd name="T9" fmla="*/ 77 h 351"/>
                  <a:gd name="T10" fmla="*/ 127 w 150"/>
                  <a:gd name="T11" fmla="*/ 94 h 351"/>
                  <a:gd name="T12" fmla="*/ 124 w 150"/>
                  <a:gd name="T13" fmla="*/ 109 h 351"/>
                  <a:gd name="T14" fmla="*/ 127 w 150"/>
                  <a:gd name="T15" fmla="*/ 122 h 351"/>
                  <a:gd name="T16" fmla="*/ 118 w 150"/>
                  <a:gd name="T17" fmla="*/ 135 h 351"/>
                  <a:gd name="T18" fmla="*/ 130 w 150"/>
                  <a:gd name="T19" fmla="*/ 141 h 351"/>
                  <a:gd name="T20" fmla="*/ 136 w 150"/>
                  <a:gd name="T21" fmla="*/ 163 h 351"/>
                  <a:gd name="T22" fmla="*/ 144 w 150"/>
                  <a:gd name="T23" fmla="*/ 170 h 351"/>
                  <a:gd name="T24" fmla="*/ 147 w 150"/>
                  <a:gd name="T25" fmla="*/ 184 h 351"/>
                  <a:gd name="T26" fmla="*/ 148 w 150"/>
                  <a:gd name="T27" fmla="*/ 211 h 351"/>
                  <a:gd name="T28" fmla="*/ 127 w 150"/>
                  <a:gd name="T29" fmla="*/ 223 h 351"/>
                  <a:gd name="T30" fmla="*/ 132 w 150"/>
                  <a:gd name="T31" fmla="*/ 239 h 351"/>
                  <a:gd name="T32" fmla="*/ 109 w 150"/>
                  <a:gd name="T33" fmla="*/ 254 h 351"/>
                  <a:gd name="T34" fmla="*/ 110 w 150"/>
                  <a:gd name="T35" fmla="*/ 270 h 351"/>
                  <a:gd name="T36" fmla="*/ 85 w 150"/>
                  <a:gd name="T37" fmla="*/ 286 h 351"/>
                  <a:gd name="T38" fmla="*/ 76 w 150"/>
                  <a:gd name="T39" fmla="*/ 310 h 351"/>
                  <a:gd name="T40" fmla="*/ 54 w 150"/>
                  <a:gd name="T41" fmla="*/ 321 h 351"/>
                  <a:gd name="T42" fmla="*/ 36 w 150"/>
                  <a:gd name="T43" fmla="*/ 345 h 351"/>
                  <a:gd name="T44" fmla="*/ 25 w 150"/>
                  <a:gd name="T45" fmla="*/ 342 h 351"/>
                  <a:gd name="T46" fmla="*/ 33 w 150"/>
                  <a:gd name="T47" fmla="*/ 325 h 351"/>
                  <a:gd name="T48" fmla="*/ 24 w 150"/>
                  <a:gd name="T49" fmla="*/ 313 h 351"/>
                  <a:gd name="T50" fmla="*/ 12 w 150"/>
                  <a:gd name="T51" fmla="*/ 296 h 351"/>
                  <a:gd name="T52" fmla="*/ 10 w 150"/>
                  <a:gd name="T53" fmla="*/ 278 h 351"/>
                  <a:gd name="T54" fmla="*/ 4 w 150"/>
                  <a:gd name="T55" fmla="*/ 263 h 351"/>
                  <a:gd name="T56" fmla="*/ 6 w 150"/>
                  <a:gd name="T57" fmla="*/ 252 h 351"/>
                  <a:gd name="T58" fmla="*/ 18 w 150"/>
                  <a:gd name="T59" fmla="*/ 257 h 351"/>
                  <a:gd name="T60" fmla="*/ 38 w 150"/>
                  <a:gd name="T61" fmla="*/ 248 h 351"/>
                  <a:gd name="T62" fmla="*/ 48 w 150"/>
                  <a:gd name="T63" fmla="*/ 245 h 351"/>
                  <a:gd name="T64" fmla="*/ 59 w 150"/>
                  <a:gd name="T65" fmla="*/ 234 h 351"/>
                  <a:gd name="T66" fmla="*/ 62 w 150"/>
                  <a:gd name="T67" fmla="*/ 217 h 351"/>
                  <a:gd name="T68" fmla="*/ 85 w 150"/>
                  <a:gd name="T69" fmla="*/ 223 h 351"/>
                  <a:gd name="T70" fmla="*/ 76 w 150"/>
                  <a:gd name="T71" fmla="*/ 217 h 351"/>
                  <a:gd name="T72" fmla="*/ 63 w 150"/>
                  <a:gd name="T73" fmla="*/ 208 h 351"/>
                  <a:gd name="T74" fmla="*/ 72 w 150"/>
                  <a:gd name="T75" fmla="*/ 190 h 351"/>
                  <a:gd name="T76" fmla="*/ 69 w 150"/>
                  <a:gd name="T77" fmla="*/ 170 h 351"/>
                  <a:gd name="T78" fmla="*/ 83 w 150"/>
                  <a:gd name="T79" fmla="*/ 164 h 351"/>
                  <a:gd name="T80" fmla="*/ 77 w 150"/>
                  <a:gd name="T81" fmla="*/ 147 h 351"/>
                  <a:gd name="T82" fmla="*/ 65 w 150"/>
                  <a:gd name="T83" fmla="*/ 138 h 351"/>
                  <a:gd name="T84" fmla="*/ 54 w 150"/>
                  <a:gd name="T85" fmla="*/ 122 h 351"/>
                  <a:gd name="T86" fmla="*/ 71 w 150"/>
                  <a:gd name="T87" fmla="*/ 99 h 351"/>
                  <a:gd name="T88" fmla="*/ 56 w 150"/>
                  <a:gd name="T89" fmla="*/ 88 h 351"/>
                  <a:gd name="T90" fmla="*/ 48 w 150"/>
                  <a:gd name="T91" fmla="*/ 70 h 351"/>
                  <a:gd name="T92" fmla="*/ 33 w 150"/>
                  <a:gd name="T93" fmla="*/ 56 h 351"/>
                  <a:gd name="T94" fmla="*/ 45 w 150"/>
                  <a:gd name="T95" fmla="*/ 46 h 351"/>
                  <a:gd name="T96" fmla="*/ 66 w 150"/>
                  <a:gd name="T97" fmla="*/ 47 h 351"/>
                  <a:gd name="T98" fmla="*/ 74 w 150"/>
                  <a:gd name="T99" fmla="*/ 38 h 351"/>
                  <a:gd name="T100" fmla="*/ 82 w 150"/>
                  <a:gd name="T101" fmla="*/ 18 h 351"/>
                  <a:gd name="T102" fmla="*/ 95 w 150"/>
                  <a:gd name="T103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0" h="351">
                    <a:moveTo>
                      <a:pt x="110" y="11"/>
                    </a:moveTo>
                    <a:lnTo>
                      <a:pt x="118" y="11"/>
                    </a:lnTo>
                    <a:lnTo>
                      <a:pt x="123" y="18"/>
                    </a:lnTo>
                    <a:lnTo>
                      <a:pt x="123" y="23"/>
                    </a:lnTo>
                    <a:lnTo>
                      <a:pt x="118" y="30"/>
                    </a:lnTo>
                    <a:lnTo>
                      <a:pt x="129" y="35"/>
                    </a:lnTo>
                    <a:lnTo>
                      <a:pt x="136" y="43"/>
                    </a:lnTo>
                    <a:lnTo>
                      <a:pt x="130" y="50"/>
                    </a:lnTo>
                    <a:lnTo>
                      <a:pt x="124" y="49"/>
                    </a:lnTo>
                    <a:lnTo>
                      <a:pt x="120" y="53"/>
                    </a:lnTo>
                    <a:lnTo>
                      <a:pt x="121" y="59"/>
                    </a:lnTo>
                    <a:lnTo>
                      <a:pt x="127" y="62"/>
                    </a:lnTo>
                    <a:lnTo>
                      <a:pt x="127" y="67"/>
                    </a:lnTo>
                    <a:lnTo>
                      <a:pt x="129" y="76"/>
                    </a:lnTo>
                    <a:lnTo>
                      <a:pt x="127" y="77"/>
                    </a:lnTo>
                    <a:lnTo>
                      <a:pt x="129" y="84"/>
                    </a:lnTo>
                    <a:lnTo>
                      <a:pt x="127" y="88"/>
                    </a:lnTo>
                    <a:lnTo>
                      <a:pt x="127" y="94"/>
                    </a:lnTo>
                    <a:lnTo>
                      <a:pt x="118" y="102"/>
                    </a:lnTo>
                    <a:lnTo>
                      <a:pt x="126" y="108"/>
                    </a:lnTo>
                    <a:lnTo>
                      <a:pt x="124" y="109"/>
                    </a:lnTo>
                    <a:lnTo>
                      <a:pt x="127" y="111"/>
                    </a:lnTo>
                    <a:lnTo>
                      <a:pt x="126" y="117"/>
                    </a:lnTo>
                    <a:lnTo>
                      <a:pt x="127" y="122"/>
                    </a:lnTo>
                    <a:lnTo>
                      <a:pt x="124" y="129"/>
                    </a:lnTo>
                    <a:lnTo>
                      <a:pt x="121" y="129"/>
                    </a:lnTo>
                    <a:lnTo>
                      <a:pt x="118" y="135"/>
                    </a:lnTo>
                    <a:lnTo>
                      <a:pt x="121" y="138"/>
                    </a:lnTo>
                    <a:lnTo>
                      <a:pt x="126" y="138"/>
                    </a:lnTo>
                    <a:lnTo>
                      <a:pt x="130" y="141"/>
                    </a:lnTo>
                    <a:lnTo>
                      <a:pt x="132" y="144"/>
                    </a:lnTo>
                    <a:lnTo>
                      <a:pt x="135" y="152"/>
                    </a:lnTo>
                    <a:lnTo>
                      <a:pt x="136" y="163"/>
                    </a:lnTo>
                    <a:lnTo>
                      <a:pt x="132" y="166"/>
                    </a:lnTo>
                    <a:lnTo>
                      <a:pt x="136" y="166"/>
                    </a:lnTo>
                    <a:lnTo>
                      <a:pt x="144" y="170"/>
                    </a:lnTo>
                    <a:lnTo>
                      <a:pt x="142" y="176"/>
                    </a:lnTo>
                    <a:lnTo>
                      <a:pt x="150" y="179"/>
                    </a:lnTo>
                    <a:lnTo>
                      <a:pt x="147" y="184"/>
                    </a:lnTo>
                    <a:lnTo>
                      <a:pt x="141" y="187"/>
                    </a:lnTo>
                    <a:lnTo>
                      <a:pt x="147" y="198"/>
                    </a:lnTo>
                    <a:lnTo>
                      <a:pt x="148" y="211"/>
                    </a:lnTo>
                    <a:lnTo>
                      <a:pt x="138" y="211"/>
                    </a:lnTo>
                    <a:lnTo>
                      <a:pt x="132" y="216"/>
                    </a:lnTo>
                    <a:lnTo>
                      <a:pt x="127" y="223"/>
                    </a:lnTo>
                    <a:lnTo>
                      <a:pt x="129" y="229"/>
                    </a:lnTo>
                    <a:lnTo>
                      <a:pt x="132" y="231"/>
                    </a:lnTo>
                    <a:lnTo>
                      <a:pt x="132" y="239"/>
                    </a:lnTo>
                    <a:lnTo>
                      <a:pt x="136" y="246"/>
                    </a:lnTo>
                    <a:lnTo>
                      <a:pt x="132" y="252"/>
                    </a:lnTo>
                    <a:lnTo>
                      <a:pt x="109" y="254"/>
                    </a:lnTo>
                    <a:lnTo>
                      <a:pt x="104" y="261"/>
                    </a:lnTo>
                    <a:lnTo>
                      <a:pt x="104" y="264"/>
                    </a:lnTo>
                    <a:lnTo>
                      <a:pt x="110" y="270"/>
                    </a:lnTo>
                    <a:lnTo>
                      <a:pt x="107" y="284"/>
                    </a:lnTo>
                    <a:lnTo>
                      <a:pt x="95" y="289"/>
                    </a:lnTo>
                    <a:lnTo>
                      <a:pt x="85" y="286"/>
                    </a:lnTo>
                    <a:lnTo>
                      <a:pt x="82" y="295"/>
                    </a:lnTo>
                    <a:lnTo>
                      <a:pt x="85" y="301"/>
                    </a:lnTo>
                    <a:lnTo>
                      <a:pt x="76" y="310"/>
                    </a:lnTo>
                    <a:lnTo>
                      <a:pt x="68" y="327"/>
                    </a:lnTo>
                    <a:lnTo>
                      <a:pt x="65" y="325"/>
                    </a:lnTo>
                    <a:lnTo>
                      <a:pt x="54" y="321"/>
                    </a:lnTo>
                    <a:lnTo>
                      <a:pt x="47" y="327"/>
                    </a:lnTo>
                    <a:lnTo>
                      <a:pt x="45" y="340"/>
                    </a:lnTo>
                    <a:lnTo>
                      <a:pt x="36" y="345"/>
                    </a:lnTo>
                    <a:lnTo>
                      <a:pt x="30" y="351"/>
                    </a:lnTo>
                    <a:lnTo>
                      <a:pt x="24" y="346"/>
                    </a:lnTo>
                    <a:lnTo>
                      <a:pt x="25" y="342"/>
                    </a:lnTo>
                    <a:lnTo>
                      <a:pt x="22" y="336"/>
                    </a:lnTo>
                    <a:lnTo>
                      <a:pt x="27" y="325"/>
                    </a:lnTo>
                    <a:lnTo>
                      <a:pt x="33" y="325"/>
                    </a:lnTo>
                    <a:lnTo>
                      <a:pt x="36" y="318"/>
                    </a:lnTo>
                    <a:lnTo>
                      <a:pt x="30" y="315"/>
                    </a:lnTo>
                    <a:lnTo>
                      <a:pt x="24" y="313"/>
                    </a:lnTo>
                    <a:lnTo>
                      <a:pt x="15" y="307"/>
                    </a:lnTo>
                    <a:lnTo>
                      <a:pt x="12" y="301"/>
                    </a:lnTo>
                    <a:lnTo>
                      <a:pt x="12" y="296"/>
                    </a:lnTo>
                    <a:lnTo>
                      <a:pt x="12" y="290"/>
                    </a:lnTo>
                    <a:lnTo>
                      <a:pt x="13" y="281"/>
                    </a:lnTo>
                    <a:lnTo>
                      <a:pt x="10" y="278"/>
                    </a:lnTo>
                    <a:lnTo>
                      <a:pt x="10" y="270"/>
                    </a:lnTo>
                    <a:lnTo>
                      <a:pt x="4" y="267"/>
                    </a:lnTo>
                    <a:lnTo>
                      <a:pt x="4" y="263"/>
                    </a:lnTo>
                    <a:lnTo>
                      <a:pt x="0" y="257"/>
                    </a:lnTo>
                    <a:lnTo>
                      <a:pt x="1" y="254"/>
                    </a:lnTo>
                    <a:lnTo>
                      <a:pt x="6" y="252"/>
                    </a:lnTo>
                    <a:lnTo>
                      <a:pt x="9" y="255"/>
                    </a:lnTo>
                    <a:lnTo>
                      <a:pt x="15" y="254"/>
                    </a:lnTo>
                    <a:lnTo>
                      <a:pt x="18" y="257"/>
                    </a:lnTo>
                    <a:lnTo>
                      <a:pt x="22" y="257"/>
                    </a:lnTo>
                    <a:lnTo>
                      <a:pt x="28" y="258"/>
                    </a:lnTo>
                    <a:lnTo>
                      <a:pt x="38" y="248"/>
                    </a:lnTo>
                    <a:lnTo>
                      <a:pt x="41" y="245"/>
                    </a:lnTo>
                    <a:lnTo>
                      <a:pt x="45" y="243"/>
                    </a:lnTo>
                    <a:lnTo>
                      <a:pt x="48" y="245"/>
                    </a:lnTo>
                    <a:lnTo>
                      <a:pt x="51" y="234"/>
                    </a:lnTo>
                    <a:lnTo>
                      <a:pt x="54" y="236"/>
                    </a:lnTo>
                    <a:lnTo>
                      <a:pt x="59" y="234"/>
                    </a:lnTo>
                    <a:lnTo>
                      <a:pt x="59" y="228"/>
                    </a:lnTo>
                    <a:lnTo>
                      <a:pt x="56" y="217"/>
                    </a:lnTo>
                    <a:lnTo>
                      <a:pt x="62" y="217"/>
                    </a:lnTo>
                    <a:lnTo>
                      <a:pt x="72" y="226"/>
                    </a:lnTo>
                    <a:lnTo>
                      <a:pt x="85" y="231"/>
                    </a:lnTo>
                    <a:lnTo>
                      <a:pt x="85" y="223"/>
                    </a:lnTo>
                    <a:lnTo>
                      <a:pt x="82" y="225"/>
                    </a:lnTo>
                    <a:lnTo>
                      <a:pt x="79" y="219"/>
                    </a:lnTo>
                    <a:lnTo>
                      <a:pt x="76" y="217"/>
                    </a:lnTo>
                    <a:lnTo>
                      <a:pt x="77" y="210"/>
                    </a:lnTo>
                    <a:lnTo>
                      <a:pt x="74" y="208"/>
                    </a:lnTo>
                    <a:lnTo>
                      <a:pt x="63" y="208"/>
                    </a:lnTo>
                    <a:lnTo>
                      <a:pt x="68" y="201"/>
                    </a:lnTo>
                    <a:lnTo>
                      <a:pt x="69" y="190"/>
                    </a:lnTo>
                    <a:lnTo>
                      <a:pt x="72" y="190"/>
                    </a:lnTo>
                    <a:lnTo>
                      <a:pt x="72" y="185"/>
                    </a:lnTo>
                    <a:lnTo>
                      <a:pt x="68" y="178"/>
                    </a:lnTo>
                    <a:lnTo>
                      <a:pt x="69" y="170"/>
                    </a:lnTo>
                    <a:lnTo>
                      <a:pt x="74" y="164"/>
                    </a:lnTo>
                    <a:lnTo>
                      <a:pt x="79" y="166"/>
                    </a:lnTo>
                    <a:lnTo>
                      <a:pt x="83" y="164"/>
                    </a:lnTo>
                    <a:lnTo>
                      <a:pt x="85" y="156"/>
                    </a:lnTo>
                    <a:lnTo>
                      <a:pt x="82" y="150"/>
                    </a:lnTo>
                    <a:lnTo>
                      <a:pt x="77" y="147"/>
                    </a:lnTo>
                    <a:lnTo>
                      <a:pt x="69" y="150"/>
                    </a:lnTo>
                    <a:lnTo>
                      <a:pt x="62" y="144"/>
                    </a:lnTo>
                    <a:lnTo>
                      <a:pt x="65" y="138"/>
                    </a:lnTo>
                    <a:lnTo>
                      <a:pt x="63" y="129"/>
                    </a:lnTo>
                    <a:lnTo>
                      <a:pt x="56" y="125"/>
                    </a:lnTo>
                    <a:lnTo>
                      <a:pt x="54" y="122"/>
                    </a:lnTo>
                    <a:lnTo>
                      <a:pt x="66" y="112"/>
                    </a:lnTo>
                    <a:lnTo>
                      <a:pt x="69" y="106"/>
                    </a:lnTo>
                    <a:lnTo>
                      <a:pt x="71" y="99"/>
                    </a:lnTo>
                    <a:lnTo>
                      <a:pt x="66" y="97"/>
                    </a:lnTo>
                    <a:lnTo>
                      <a:pt x="62" y="97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1" y="79"/>
                    </a:lnTo>
                    <a:lnTo>
                      <a:pt x="48" y="70"/>
                    </a:lnTo>
                    <a:lnTo>
                      <a:pt x="45" y="67"/>
                    </a:lnTo>
                    <a:lnTo>
                      <a:pt x="39" y="64"/>
                    </a:lnTo>
                    <a:lnTo>
                      <a:pt x="33" y="56"/>
                    </a:lnTo>
                    <a:lnTo>
                      <a:pt x="36" y="53"/>
                    </a:lnTo>
                    <a:lnTo>
                      <a:pt x="42" y="53"/>
                    </a:lnTo>
                    <a:lnTo>
                      <a:pt x="45" y="46"/>
                    </a:lnTo>
                    <a:lnTo>
                      <a:pt x="51" y="43"/>
                    </a:lnTo>
                    <a:lnTo>
                      <a:pt x="56" y="43"/>
                    </a:lnTo>
                    <a:lnTo>
                      <a:pt x="66" y="47"/>
                    </a:lnTo>
                    <a:lnTo>
                      <a:pt x="69" y="47"/>
                    </a:lnTo>
                    <a:lnTo>
                      <a:pt x="68" y="38"/>
                    </a:lnTo>
                    <a:lnTo>
                      <a:pt x="74" y="38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2" y="18"/>
                    </a:lnTo>
                    <a:lnTo>
                      <a:pt x="83" y="14"/>
                    </a:lnTo>
                    <a:lnTo>
                      <a:pt x="89" y="9"/>
                    </a:lnTo>
                    <a:lnTo>
                      <a:pt x="95" y="0"/>
                    </a:lnTo>
                    <a:lnTo>
                      <a:pt x="106" y="5"/>
                    </a:lnTo>
                    <a:lnTo>
                      <a:pt x="11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3" name="Freeform 2421">
                <a:extLst>
                  <a:ext uri="{FF2B5EF4-FFF2-40B4-BE49-F238E27FC236}">
                    <a16:creationId xmlns:a16="http://schemas.microsoft.com/office/drawing/2014/main" id="{5B863189-4B39-5361-5A67-BF4279302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590"/>
                <a:ext cx="75" cy="176"/>
              </a:xfrm>
              <a:custGeom>
                <a:avLst/>
                <a:gdLst>
                  <a:gd name="T0" fmla="*/ 123 w 150"/>
                  <a:gd name="T1" fmla="*/ 18 h 351"/>
                  <a:gd name="T2" fmla="*/ 129 w 150"/>
                  <a:gd name="T3" fmla="*/ 35 h 351"/>
                  <a:gd name="T4" fmla="*/ 124 w 150"/>
                  <a:gd name="T5" fmla="*/ 49 h 351"/>
                  <a:gd name="T6" fmla="*/ 127 w 150"/>
                  <a:gd name="T7" fmla="*/ 62 h 351"/>
                  <a:gd name="T8" fmla="*/ 127 w 150"/>
                  <a:gd name="T9" fmla="*/ 77 h 351"/>
                  <a:gd name="T10" fmla="*/ 127 w 150"/>
                  <a:gd name="T11" fmla="*/ 94 h 351"/>
                  <a:gd name="T12" fmla="*/ 124 w 150"/>
                  <a:gd name="T13" fmla="*/ 109 h 351"/>
                  <a:gd name="T14" fmla="*/ 127 w 150"/>
                  <a:gd name="T15" fmla="*/ 122 h 351"/>
                  <a:gd name="T16" fmla="*/ 118 w 150"/>
                  <a:gd name="T17" fmla="*/ 135 h 351"/>
                  <a:gd name="T18" fmla="*/ 130 w 150"/>
                  <a:gd name="T19" fmla="*/ 141 h 351"/>
                  <a:gd name="T20" fmla="*/ 136 w 150"/>
                  <a:gd name="T21" fmla="*/ 163 h 351"/>
                  <a:gd name="T22" fmla="*/ 144 w 150"/>
                  <a:gd name="T23" fmla="*/ 170 h 351"/>
                  <a:gd name="T24" fmla="*/ 147 w 150"/>
                  <a:gd name="T25" fmla="*/ 184 h 351"/>
                  <a:gd name="T26" fmla="*/ 148 w 150"/>
                  <a:gd name="T27" fmla="*/ 211 h 351"/>
                  <a:gd name="T28" fmla="*/ 127 w 150"/>
                  <a:gd name="T29" fmla="*/ 223 h 351"/>
                  <a:gd name="T30" fmla="*/ 132 w 150"/>
                  <a:gd name="T31" fmla="*/ 239 h 351"/>
                  <a:gd name="T32" fmla="*/ 109 w 150"/>
                  <a:gd name="T33" fmla="*/ 254 h 351"/>
                  <a:gd name="T34" fmla="*/ 110 w 150"/>
                  <a:gd name="T35" fmla="*/ 270 h 351"/>
                  <a:gd name="T36" fmla="*/ 85 w 150"/>
                  <a:gd name="T37" fmla="*/ 286 h 351"/>
                  <a:gd name="T38" fmla="*/ 76 w 150"/>
                  <a:gd name="T39" fmla="*/ 310 h 351"/>
                  <a:gd name="T40" fmla="*/ 54 w 150"/>
                  <a:gd name="T41" fmla="*/ 321 h 351"/>
                  <a:gd name="T42" fmla="*/ 36 w 150"/>
                  <a:gd name="T43" fmla="*/ 345 h 351"/>
                  <a:gd name="T44" fmla="*/ 25 w 150"/>
                  <a:gd name="T45" fmla="*/ 342 h 351"/>
                  <a:gd name="T46" fmla="*/ 33 w 150"/>
                  <a:gd name="T47" fmla="*/ 325 h 351"/>
                  <a:gd name="T48" fmla="*/ 24 w 150"/>
                  <a:gd name="T49" fmla="*/ 313 h 351"/>
                  <a:gd name="T50" fmla="*/ 12 w 150"/>
                  <a:gd name="T51" fmla="*/ 296 h 351"/>
                  <a:gd name="T52" fmla="*/ 10 w 150"/>
                  <a:gd name="T53" fmla="*/ 278 h 351"/>
                  <a:gd name="T54" fmla="*/ 4 w 150"/>
                  <a:gd name="T55" fmla="*/ 263 h 351"/>
                  <a:gd name="T56" fmla="*/ 6 w 150"/>
                  <a:gd name="T57" fmla="*/ 252 h 351"/>
                  <a:gd name="T58" fmla="*/ 18 w 150"/>
                  <a:gd name="T59" fmla="*/ 257 h 351"/>
                  <a:gd name="T60" fmla="*/ 38 w 150"/>
                  <a:gd name="T61" fmla="*/ 248 h 351"/>
                  <a:gd name="T62" fmla="*/ 48 w 150"/>
                  <a:gd name="T63" fmla="*/ 245 h 351"/>
                  <a:gd name="T64" fmla="*/ 59 w 150"/>
                  <a:gd name="T65" fmla="*/ 234 h 351"/>
                  <a:gd name="T66" fmla="*/ 62 w 150"/>
                  <a:gd name="T67" fmla="*/ 217 h 351"/>
                  <a:gd name="T68" fmla="*/ 85 w 150"/>
                  <a:gd name="T69" fmla="*/ 223 h 351"/>
                  <a:gd name="T70" fmla="*/ 76 w 150"/>
                  <a:gd name="T71" fmla="*/ 217 h 351"/>
                  <a:gd name="T72" fmla="*/ 63 w 150"/>
                  <a:gd name="T73" fmla="*/ 208 h 351"/>
                  <a:gd name="T74" fmla="*/ 72 w 150"/>
                  <a:gd name="T75" fmla="*/ 190 h 351"/>
                  <a:gd name="T76" fmla="*/ 69 w 150"/>
                  <a:gd name="T77" fmla="*/ 170 h 351"/>
                  <a:gd name="T78" fmla="*/ 83 w 150"/>
                  <a:gd name="T79" fmla="*/ 164 h 351"/>
                  <a:gd name="T80" fmla="*/ 77 w 150"/>
                  <a:gd name="T81" fmla="*/ 147 h 351"/>
                  <a:gd name="T82" fmla="*/ 65 w 150"/>
                  <a:gd name="T83" fmla="*/ 138 h 351"/>
                  <a:gd name="T84" fmla="*/ 54 w 150"/>
                  <a:gd name="T85" fmla="*/ 122 h 351"/>
                  <a:gd name="T86" fmla="*/ 71 w 150"/>
                  <a:gd name="T87" fmla="*/ 99 h 351"/>
                  <a:gd name="T88" fmla="*/ 56 w 150"/>
                  <a:gd name="T89" fmla="*/ 88 h 351"/>
                  <a:gd name="T90" fmla="*/ 48 w 150"/>
                  <a:gd name="T91" fmla="*/ 70 h 351"/>
                  <a:gd name="T92" fmla="*/ 33 w 150"/>
                  <a:gd name="T93" fmla="*/ 56 h 351"/>
                  <a:gd name="T94" fmla="*/ 45 w 150"/>
                  <a:gd name="T95" fmla="*/ 46 h 351"/>
                  <a:gd name="T96" fmla="*/ 66 w 150"/>
                  <a:gd name="T97" fmla="*/ 47 h 351"/>
                  <a:gd name="T98" fmla="*/ 74 w 150"/>
                  <a:gd name="T99" fmla="*/ 38 h 351"/>
                  <a:gd name="T100" fmla="*/ 82 w 150"/>
                  <a:gd name="T101" fmla="*/ 18 h 351"/>
                  <a:gd name="T102" fmla="*/ 95 w 150"/>
                  <a:gd name="T103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0" h="351">
                    <a:moveTo>
                      <a:pt x="110" y="11"/>
                    </a:moveTo>
                    <a:lnTo>
                      <a:pt x="118" y="11"/>
                    </a:lnTo>
                    <a:lnTo>
                      <a:pt x="123" y="18"/>
                    </a:lnTo>
                    <a:lnTo>
                      <a:pt x="123" y="23"/>
                    </a:lnTo>
                    <a:lnTo>
                      <a:pt x="118" y="30"/>
                    </a:lnTo>
                    <a:lnTo>
                      <a:pt x="129" y="35"/>
                    </a:lnTo>
                    <a:lnTo>
                      <a:pt x="136" y="43"/>
                    </a:lnTo>
                    <a:lnTo>
                      <a:pt x="130" y="50"/>
                    </a:lnTo>
                    <a:lnTo>
                      <a:pt x="124" y="49"/>
                    </a:lnTo>
                    <a:lnTo>
                      <a:pt x="120" y="53"/>
                    </a:lnTo>
                    <a:lnTo>
                      <a:pt x="121" y="59"/>
                    </a:lnTo>
                    <a:lnTo>
                      <a:pt x="127" y="62"/>
                    </a:lnTo>
                    <a:lnTo>
                      <a:pt x="127" y="67"/>
                    </a:lnTo>
                    <a:lnTo>
                      <a:pt x="129" y="76"/>
                    </a:lnTo>
                    <a:lnTo>
                      <a:pt x="127" y="77"/>
                    </a:lnTo>
                    <a:lnTo>
                      <a:pt x="129" y="84"/>
                    </a:lnTo>
                    <a:lnTo>
                      <a:pt x="127" y="88"/>
                    </a:lnTo>
                    <a:lnTo>
                      <a:pt x="127" y="94"/>
                    </a:lnTo>
                    <a:lnTo>
                      <a:pt x="118" y="102"/>
                    </a:lnTo>
                    <a:lnTo>
                      <a:pt x="126" y="108"/>
                    </a:lnTo>
                    <a:lnTo>
                      <a:pt x="124" y="109"/>
                    </a:lnTo>
                    <a:lnTo>
                      <a:pt x="127" y="111"/>
                    </a:lnTo>
                    <a:lnTo>
                      <a:pt x="126" y="117"/>
                    </a:lnTo>
                    <a:lnTo>
                      <a:pt x="127" y="122"/>
                    </a:lnTo>
                    <a:lnTo>
                      <a:pt x="124" y="129"/>
                    </a:lnTo>
                    <a:lnTo>
                      <a:pt x="121" y="129"/>
                    </a:lnTo>
                    <a:lnTo>
                      <a:pt x="118" y="135"/>
                    </a:lnTo>
                    <a:lnTo>
                      <a:pt x="121" y="138"/>
                    </a:lnTo>
                    <a:lnTo>
                      <a:pt x="126" y="138"/>
                    </a:lnTo>
                    <a:lnTo>
                      <a:pt x="130" y="141"/>
                    </a:lnTo>
                    <a:lnTo>
                      <a:pt x="132" y="144"/>
                    </a:lnTo>
                    <a:lnTo>
                      <a:pt x="135" y="152"/>
                    </a:lnTo>
                    <a:lnTo>
                      <a:pt x="136" y="163"/>
                    </a:lnTo>
                    <a:lnTo>
                      <a:pt x="132" y="166"/>
                    </a:lnTo>
                    <a:lnTo>
                      <a:pt x="136" y="166"/>
                    </a:lnTo>
                    <a:lnTo>
                      <a:pt x="144" y="170"/>
                    </a:lnTo>
                    <a:lnTo>
                      <a:pt x="142" y="176"/>
                    </a:lnTo>
                    <a:lnTo>
                      <a:pt x="150" y="179"/>
                    </a:lnTo>
                    <a:lnTo>
                      <a:pt x="147" y="184"/>
                    </a:lnTo>
                    <a:lnTo>
                      <a:pt x="141" y="187"/>
                    </a:lnTo>
                    <a:lnTo>
                      <a:pt x="147" y="198"/>
                    </a:lnTo>
                    <a:lnTo>
                      <a:pt x="148" y="211"/>
                    </a:lnTo>
                    <a:lnTo>
                      <a:pt x="138" y="211"/>
                    </a:lnTo>
                    <a:lnTo>
                      <a:pt x="132" y="216"/>
                    </a:lnTo>
                    <a:lnTo>
                      <a:pt x="127" y="223"/>
                    </a:lnTo>
                    <a:lnTo>
                      <a:pt x="129" y="229"/>
                    </a:lnTo>
                    <a:lnTo>
                      <a:pt x="132" y="231"/>
                    </a:lnTo>
                    <a:lnTo>
                      <a:pt x="132" y="239"/>
                    </a:lnTo>
                    <a:lnTo>
                      <a:pt x="136" y="246"/>
                    </a:lnTo>
                    <a:lnTo>
                      <a:pt x="132" y="252"/>
                    </a:lnTo>
                    <a:lnTo>
                      <a:pt x="109" y="254"/>
                    </a:lnTo>
                    <a:lnTo>
                      <a:pt x="104" y="261"/>
                    </a:lnTo>
                    <a:lnTo>
                      <a:pt x="104" y="264"/>
                    </a:lnTo>
                    <a:lnTo>
                      <a:pt x="110" y="270"/>
                    </a:lnTo>
                    <a:lnTo>
                      <a:pt x="107" y="284"/>
                    </a:lnTo>
                    <a:lnTo>
                      <a:pt x="95" y="289"/>
                    </a:lnTo>
                    <a:lnTo>
                      <a:pt x="85" y="286"/>
                    </a:lnTo>
                    <a:lnTo>
                      <a:pt x="82" y="295"/>
                    </a:lnTo>
                    <a:lnTo>
                      <a:pt x="85" y="301"/>
                    </a:lnTo>
                    <a:lnTo>
                      <a:pt x="76" y="310"/>
                    </a:lnTo>
                    <a:lnTo>
                      <a:pt x="68" y="327"/>
                    </a:lnTo>
                    <a:lnTo>
                      <a:pt x="65" y="325"/>
                    </a:lnTo>
                    <a:lnTo>
                      <a:pt x="54" y="321"/>
                    </a:lnTo>
                    <a:lnTo>
                      <a:pt x="47" y="327"/>
                    </a:lnTo>
                    <a:lnTo>
                      <a:pt x="45" y="340"/>
                    </a:lnTo>
                    <a:lnTo>
                      <a:pt x="36" y="345"/>
                    </a:lnTo>
                    <a:lnTo>
                      <a:pt x="30" y="351"/>
                    </a:lnTo>
                    <a:lnTo>
                      <a:pt x="24" y="346"/>
                    </a:lnTo>
                    <a:lnTo>
                      <a:pt x="25" y="342"/>
                    </a:lnTo>
                    <a:lnTo>
                      <a:pt x="22" y="336"/>
                    </a:lnTo>
                    <a:lnTo>
                      <a:pt x="27" y="325"/>
                    </a:lnTo>
                    <a:lnTo>
                      <a:pt x="33" y="325"/>
                    </a:lnTo>
                    <a:lnTo>
                      <a:pt x="36" y="318"/>
                    </a:lnTo>
                    <a:lnTo>
                      <a:pt x="30" y="315"/>
                    </a:lnTo>
                    <a:lnTo>
                      <a:pt x="24" y="313"/>
                    </a:lnTo>
                    <a:lnTo>
                      <a:pt x="15" y="307"/>
                    </a:lnTo>
                    <a:lnTo>
                      <a:pt x="12" y="301"/>
                    </a:lnTo>
                    <a:lnTo>
                      <a:pt x="12" y="296"/>
                    </a:lnTo>
                    <a:lnTo>
                      <a:pt x="12" y="290"/>
                    </a:lnTo>
                    <a:lnTo>
                      <a:pt x="13" y="281"/>
                    </a:lnTo>
                    <a:lnTo>
                      <a:pt x="10" y="278"/>
                    </a:lnTo>
                    <a:lnTo>
                      <a:pt x="10" y="270"/>
                    </a:lnTo>
                    <a:lnTo>
                      <a:pt x="4" y="267"/>
                    </a:lnTo>
                    <a:lnTo>
                      <a:pt x="4" y="263"/>
                    </a:lnTo>
                    <a:lnTo>
                      <a:pt x="0" y="257"/>
                    </a:lnTo>
                    <a:lnTo>
                      <a:pt x="1" y="254"/>
                    </a:lnTo>
                    <a:lnTo>
                      <a:pt x="6" y="252"/>
                    </a:lnTo>
                    <a:lnTo>
                      <a:pt x="9" y="255"/>
                    </a:lnTo>
                    <a:lnTo>
                      <a:pt x="15" y="254"/>
                    </a:lnTo>
                    <a:lnTo>
                      <a:pt x="18" y="257"/>
                    </a:lnTo>
                    <a:lnTo>
                      <a:pt x="22" y="257"/>
                    </a:lnTo>
                    <a:lnTo>
                      <a:pt x="28" y="258"/>
                    </a:lnTo>
                    <a:lnTo>
                      <a:pt x="38" y="248"/>
                    </a:lnTo>
                    <a:lnTo>
                      <a:pt x="41" y="245"/>
                    </a:lnTo>
                    <a:lnTo>
                      <a:pt x="45" y="243"/>
                    </a:lnTo>
                    <a:lnTo>
                      <a:pt x="48" y="245"/>
                    </a:lnTo>
                    <a:lnTo>
                      <a:pt x="51" y="234"/>
                    </a:lnTo>
                    <a:lnTo>
                      <a:pt x="54" y="236"/>
                    </a:lnTo>
                    <a:lnTo>
                      <a:pt x="59" y="234"/>
                    </a:lnTo>
                    <a:lnTo>
                      <a:pt x="59" y="228"/>
                    </a:lnTo>
                    <a:lnTo>
                      <a:pt x="56" y="217"/>
                    </a:lnTo>
                    <a:lnTo>
                      <a:pt x="62" y="217"/>
                    </a:lnTo>
                    <a:lnTo>
                      <a:pt x="72" y="226"/>
                    </a:lnTo>
                    <a:lnTo>
                      <a:pt x="85" y="231"/>
                    </a:lnTo>
                    <a:lnTo>
                      <a:pt x="85" y="223"/>
                    </a:lnTo>
                    <a:lnTo>
                      <a:pt x="82" y="225"/>
                    </a:lnTo>
                    <a:lnTo>
                      <a:pt x="79" y="219"/>
                    </a:lnTo>
                    <a:lnTo>
                      <a:pt x="76" y="217"/>
                    </a:lnTo>
                    <a:lnTo>
                      <a:pt x="77" y="210"/>
                    </a:lnTo>
                    <a:lnTo>
                      <a:pt x="74" y="208"/>
                    </a:lnTo>
                    <a:lnTo>
                      <a:pt x="63" y="208"/>
                    </a:lnTo>
                    <a:lnTo>
                      <a:pt x="68" y="201"/>
                    </a:lnTo>
                    <a:lnTo>
                      <a:pt x="69" y="190"/>
                    </a:lnTo>
                    <a:lnTo>
                      <a:pt x="72" y="190"/>
                    </a:lnTo>
                    <a:lnTo>
                      <a:pt x="72" y="185"/>
                    </a:lnTo>
                    <a:lnTo>
                      <a:pt x="68" y="178"/>
                    </a:lnTo>
                    <a:lnTo>
                      <a:pt x="69" y="170"/>
                    </a:lnTo>
                    <a:lnTo>
                      <a:pt x="74" y="164"/>
                    </a:lnTo>
                    <a:lnTo>
                      <a:pt x="79" y="166"/>
                    </a:lnTo>
                    <a:lnTo>
                      <a:pt x="83" y="164"/>
                    </a:lnTo>
                    <a:lnTo>
                      <a:pt x="85" y="156"/>
                    </a:lnTo>
                    <a:lnTo>
                      <a:pt x="82" y="150"/>
                    </a:lnTo>
                    <a:lnTo>
                      <a:pt x="77" y="147"/>
                    </a:lnTo>
                    <a:lnTo>
                      <a:pt x="69" y="150"/>
                    </a:lnTo>
                    <a:lnTo>
                      <a:pt x="62" y="144"/>
                    </a:lnTo>
                    <a:lnTo>
                      <a:pt x="65" y="138"/>
                    </a:lnTo>
                    <a:lnTo>
                      <a:pt x="63" y="129"/>
                    </a:lnTo>
                    <a:lnTo>
                      <a:pt x="56" y="125"/>
                    </a:lnTo>
                    <a:lnTo>
                      <a:pt x="54" y="122"/>
                    </a:lnTo>
                    <a:lnTo>
                      <a:pt x="66" y="112"/>
                    </a:lnTo>
                    <a:lnTo>
                      <a:pt x="69" y="106"/>
                    </a:lnTo>
                    <a:lnTo>
                      <a:pt x="71" y="99"/>
                    </a:lnTo>
                    <a:lnTo>
                      <a:pt x="66" y="97"/>
                    </a:lnTo>
                    <a:lnTo>
                      <a:pt x="62" y="97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1" y="79"/>
                    </a:lnTo>
                    <a:lnTo>
                      <a:pt x="48" y="70"/>
                    </a:lnTo>
                    <a:lnTo>
                      <a:pt x="45" y="67"/>
                    </a:lnTo>
                    <a:lnTo>
                      <a:pt x="39" y="64"/>
                    </a:lnTo>
                    <a:lnTo>
                      <a:pt x="33" y="56"/>
                    </a:lnTo>
                    <a:lnTo>
                      <a:pt x="36" y="53"/>
                    </a:lnTo>
                    <a:lnTo>
                      <a:pt x="42" y="53"/>
                    </a:lnTo>
                    <a:lnTo>
                      <a:pt x="45" y="46"/>
                    </a:lnTo>
                    <a:lnTo>
                      <a:pt x="51" y="43"/>
                    </a:lnTo>
                    <a:lnTo>
                      <a:pt x="56" y="43"/>
                    </a:lnTo>
                    <a:lnTo>
                      <a:pt x="66" y="47"/>
                    </a:lnTo>
                    <a:lnTo>
                      <a:pt x="69" y="47"/>
                    </a:lnTo>
                    <a:lnTo>
                      <a:pt x="68" y="38"/>
                    </a:lnTo>
                    <a:lnTo>
                      <a:pt x="74" y="38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2" y="18"/>
                    </a:lnTo>
                    <a:lnTo>
                      <a:pt x="83" y="14"/>
                    </a:lnTo>
                    <a:lnTo>
                      <a:pt x="89" y="9"/>
                    </a:lnTo>
                    <a:lnTo>
                      <a:pt x="95" y="0"/>
                    </a:lnTo>
                    <a:lnTo>
                      <a:pt x="106" y="5"/>
                    </a:lnTo>
                    <a:lnTo>
                      <a:pt x="11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4" name="Freeform 2422">
                <a:extLst>
                  <a:ext uri="{FF2B5EF4-FFF2-40B4-BE49-F238E27FC236}">
                    <a16:creationId xmlns:a16="http://schemas.microsoft.com/office/drawing/2014/main" id="{D25E5FF4-AA10-92A1-F0BB-7D00BD169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89"/>
                <a:ext cx="66" cy="60"/>
              </a:xfrm>
              <a:custGeom>
                <a:avLst/>
                <a:gdLst>
                  <a:gd name="T0" fmla="*/ 77 w 132"/>
                  <a:gd name="T1" fmla="*/ 10 h 118"/>
                  <a:gd name="T2" fmla="*/ 61 w 132"/>
                  <a:gd name="T3" fmla="*/ 7 h 118"/>
                  <a:gd name="T4" fmla="*/ 56 w 132"/>
                  <a:gd name="T5" fmla="*/ 19 h 118"/>
                  <a:gd name="T6" fmla="*/ 44 w 132"/>
                  <a:gd name="T7" fmla="*/ 16 h 118"/>
                  <a:gd name="T8" fmla="*/ 30 w 132"/>
                  <a:gd name="T9" fmla="*/ 10 h 118"/>
                  <a:gd name="T10" fmla="*/ 24 w 132"/>
                  <a:gd name="T11" fmla="*/ 18 h 118"/>
                  <a:gd name="T12" fmla="*/ 14 w 132"/>
                  <a:gd name="T13" fmla="*/ 39 h 118"/>
                  <a:gd name="T14" fmla="*/ 8 w 132"/>
                  <a:gd name="T15" fmla="*/ 50 h 118"/>
                  <a:gd name="T16" fmla="*/ 9 w 132"/>
                  <a:gd name="T17" fmla="*/ 59 h 118"/>
                  <a:gd name="T18" fmla="*/ 0 w 132"/>
                  <a:gd name="T19" fmla="*/ 62 h 118"/>
                  <a:gd name="T20" fmla="*/ 6 w 132"/>
                  <a:gd name="T21" fmla="*/ 68 h 118"/>
                  <a:gd name="T22" fmla="*/ 9 w 132"/>
                  <a:gd name="T23" fmla="*/ 72 h 118"/>
                  <a:gd name="T24" fmla="*/ 21 w 132"/>
                  <a:gd name="T25" fmla="*/ 92 h 118"/>
                  <a:gd name="T26" fmla="*/ 32 w 132"/>
                  <a:gd name="T27" fmla="*/ 98 h 118"/>
                  <a:gd name="T28" fmla="*/ 39 w 132"/>
                  <a:gd name="T29" fmla="*/ 100 h 118"/>
                  <a:gd name="T30" fmla="*/ 42 w 132"/>
                  <a:gd name="T31" fmla="*/ 109 h 118"/>
                  <a:gd name="T32" fmla="*/ 52 w 132"/>
                  <a:gd name="T33" fmla="*/ 107 h 118"/>
                  <a:gd name="T34" fmla="*/ 58 w 132"/>
                  <a:gd name="T35" fmla="*/ 114 h 118"/>
                  <a:gd name="T36" fmla="*/ 70 w 132"/>
                  <a:gd name="T37" fmla="*/ 104 h 118"/>
                  <a:gd name="T38" fmla="*/ 70 w 132"/>
                  <a:gd name="T39" fmla="*/ 83 h 118"/>
                  <a:gd name="T40" fmla="*/ 76 w 132"/>
                  <a:gd name="T41" fmla="*/ 77 h 118"/>
                  <a:gd name="T42" fmla="*/ 67 w 132"/>
                  <a:gd name="T43" fmla="*/ 76 h 118"/>
                  <a:gd name="T44" fmla="*/ 82 w 132"/>
                  <a:gd name="T45" fmla="*/ 59 h 118"/>
                  <a:gd name="T46" fmla="*/ 83 w 132"/>
                  <a:gd name="T47" fmla="*/ 54 h 118"/>
                  <a:gd name="T48" fmla="*/ 112 w 132"/>
                  <a:gd name="T49" fmla="*/ 57 h 118"/>
                  <a:gd name="T50" fmla="*/ 118 w 132"/>
                  <a:gd name="T51" fmla="*/ 48 h 118"/>
                  <a:gd name="T52" fmla="*/ 130 w 132"/>
                  <a:gd name="T53" fmla="*/ 44 h 118"/>
                  <a:gd name="T54" fmla="*/ 129 w 132"/>
                  <a:gd name="T55" fmla="*/ 24 h 118"/>
                  <a:gd name="T56" fmla="*/ 123 w 132"/>
                  <a:gd name="T57" fmla="*/ 4 h 118"/>
                  <a:gd name="T58" fmla="*/ 114 w 132"/>
                  <a:gd name="T59" fmla="*/ 1 h 118"/>
                  <a:gd name="T60" fmla="*/ 111 w 132"/>
                  <a:gd name="T61" fmla="*/ 10 h 118"/>
                  <a:gd name="T62" fmla="*/ 106 w 132"/>
                  <a:gd name="T63" fmla="*/ 18 h 118"/>
                  <a:gd name="T64" fmla="*/ 99 w 132"/>
                  <a:gd name="T65" fmla="*/ 13 h 118"/>
                  <a:gd name="T66" fmla="*/ 83 w 132"/>
                  <a:gd name="T67" fmla="*/ 1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2" h="118">
                    <a:moveTo>
                      <a:pt x="83" y="10"/>
                    </a:moveTo>
                    <a:lnTo>
                      <a:pt x="77" y="10"/>
                    </a:lnTo>
                    <a:lnTo>
                      <a:pt x="64" y="1"/>
                    </a:lnTo>
                    <a:lnTo>
                      <a:pt x="61" y="7"/>
                    </a:lnTo>
                    <a:lnTo>
                      <a:pt x="59" y="16"/>
                    </a:lnTo>
                    <a:lnTo>
                      <a:pt x="56" y="19"/>
                    </a:lnTo>
                    <a:lnTo>
                      <a:pt x="49" y="18"/>
                    </a:lnTo>
                    <a:lnTo>
                      <a:pt x="44" y="16"/>
                    </a:lnTo>
                    <a:lnTo>
                      <a:pt x="33" y="16"/>
                    </a:lnTo>
                    <a:lnTo>
                      <a:pt x="30" y="10"/>
                    </a:lnTo>
                    <a:lnTo>
                      <a:pt x="27" y="18"/>
                    </a:lnTo>
                    <a:lnTo>
                      <a:pt x="24" y="18"/>
                    </a:lnTo>
                    <a:lnTo>
                      <a:pt x="23" y="28"/>
                    </a:lnTo>
                    <a:lnTo>
                      <a:pt x="14" y="39"/>
                    </a:lnTo>
                    <a:lnTo>
                      <a:pt x="6" y="44"/>
                    </a:lnTo>
                    <a:lnTo>
                      <a:pt x="8" y="50"/>
                    </a:lnTo>
                    <a:lnTo>
                      <a:pt x="12" y="53"/>
                    </a:lnTo>
                    <a:lnTo>
                      <a:pt x="9" y="59"/>
                    </a:lnTo>
                    <a:lnTo>
                      <a:pt x="3" y="59"/>
                    </a:lnTo>
                    <a:lnTo>
                      <a:pt x="0" y="62"/>
                    </a:lnTo>
                    <a:lnTo>
                      <a:pt x="3" y="66"/>
                    </a:lnTo>
                    <a:lnTo>
                      <a:pt x="6" y="68"/>
                    </a:lnTo>
                    <a:lnTo>
                      <a:pt x="6" y="74"/>
                    </a:lnTo>
                    <a:lnTo>
                      <a:pt x="9" y="72"/>
                    </a:lnTo>
                    <a:lnTo>
                      <a:pt x="23" y="76"/>
                    </a:lnTo>
                    <a:lnTo>
                      <a:pt x="21" y="92"/>
                    </a:lnTo>
                    <a:lnTo>
                      <a:pt x="20" y="95"/>
                    </a:lnTo>
                    <a:lnTo>
                      <a:pt x="32" y="98"/>
                    </a:lnTo>
                    <a:lnTo>
                      <a:pt x="35" y="103"/>
                    </a:lnTo>
                    <a:lnTo>
                      <a:pt x="39" y="100"/>
                    </a:lnTo>
                    <a:lnTo>
                      <a:pt x="39" y="106"/>
                    </a:lnTo>
                    <a:lnTo>
                      <a:pt x="42" y="109"/>
                    </a:lnTo>
                    <a:lnTo>
                      <a:pt x="49" y="110"/>
                    </a:lnTo>
                    <a:lnTo>
                      <a:pt x="52" y="107"/>
                    </a:lnTo>
                    <a:lnTo>
                      <a:pt x="56" y="107"/>
                    </a:lnTo>
                    <a:lnTo>
                      <a:pt x="58" y="114"/>
                    </a:lnTo>
                    <a:lnTo>
                      <a:pt x="68" y="118"/>
                    </a:lnTo>
                    <a:lnTo>
                      <a:pt x="70" y="104"/>
                    </a:lnTo>
                    <a:lnTo>
                      <a:pt x="68" y="89"/>
                    </a:lnTo>
                    <a:lnTo>
                      <a:pt x="70" y="83"/>
                    </a:lnTo>
                    <a:lnTo>
                      <a:pt x="79" y="82"/>
                    </a:lnTo>
                    <a:lnTo>
                      <a:pt x="76" y="77"/>
                    </a:lnTo>
                    <a:lnTo>
                      <a:pt x="70" y="77"/>
                    </a:lnTo>
                    <a:lnTo>
                      <a:pt x="67" y="76"/>
                    </a:lnTo>
                    <a:lnTo>
                      <a:pt x="73" y="66"/>
                    </a:lnTo>
                    <a:lnTo>
                      <a:pt x="82" y="59"/>
                    </a:lnTo>
                    <a:lnTo>
                      <a:pt x="80" y="56"/>
                    </a:lnTo>
                    <a:lnTo>
                      <a:pt x="83" y="54"/>
                    </a:lnTo>
                    <a:lnTo>
                      <a:pt x="94" y="56"/>
                    </a:lnTo>
                    <a:lnTo>
                      <a:pt x="112" y="57"/>
                    </a:lnTo>
                    <a:lnTo>
                      <a:pt x="112" y="51"/>
                    </a:lnTo>
                    <a:lnTo>
                      <a:pt x="118" y="48"/>
                    </a:lnTo>
                    <a:lnTo>
                      <a:pt x="124" y="44"/>
                    </a:lnTo>
                    <a:lnTo>
                      <a:pt x="130" y="44"/>
                    </a:lnTo>
                    <a:lnTo>
                      <a:pt x="129" y="27"/>
                    </a:lnTo>
                    <a:lnTo>
                      <a:pt x="129" y="24"/>
                    </a:lnTo>
                    <a:lnTo>
                      <a:pt x="132" y="7"/>
                    </a:lnTo>
                    <a:lnTo>
                      <a:pt x="123" y="4"/>
                    </a:lnTo>
                    <a:lnTo>
                      <a:pt x="121" y="0"/>
                    </a:lnTo>
                    <a:lnTo>
                      <a:pt x="114" y="1"/>
                    </a:lnTo>
                    <a:lnTo>
                      <a:pt x="114" y="7"/>
                    </a:lnTo>
                    <a:lnTo>
                      <a:pt x="111" y="10"/>
                    </a:lnTo>
                    <a:lnTo>
                      <a:pt x="106" y="10"/>
                    </a:lnTo>
                    <a:lnTo>
                      <a:pt x="106" y="18"/>
                    </a:lnTo>
                    <a:lnTo>
                      <a:pt x="102" y="16"/>
                    </a:lnTo>
                    <a:lnTo>
                      <a:pt x="99" y="13"/>
                    </a:lnTo>
                    <a:lnTo>
                      <a:pt x="86" y="13"/>
                    </a:lnTo>
                    <a:lnTo>
                      <a:pt x="83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5" name="Freeform 2423">
                <a:extLst>
                  <a:ext uri="{FF2B5EF4-FFF2-40B4-BE49-F238E27FC236}">
                    <a16:creationId xmlns:a16="http://schemas.microsoft.com/office/drawing/2014/main" id="{B4D9DFBD-BBBB-CBAD-0D69-33FC88036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89"/>
                <a:ext cx="66" cy="60"/>
              </a:xfrm>
              <a:custGeom>
                <a:avLst/>
                <a:gdLst>
                  <a:gd name="T0" fmla="*/ 86 w 132"/>
                  <a:gd name="T1" fmla="*/ 13 h 118"/>
                  <a:gd name="T2" fmla="*/ 102 w 132"/>
                  <a:gd name="T3" fmla="*/ 16 h 118"/>
                  <a:gd name="T4" fmla="*/ 106 w 132"/>
                  <a:gd name="T5" fmla="*/ 10 h 118"/>
                  <a:gd name="T6" fmla="*/ 114 w 132"/>
                  <a:gd name="T7" fmla="*/ 7 h 118"/>
                  <a:gd name="T8" fmla="*/ 121 w 132"/>
                  <a:gd name="T9" fmla="*/ 0 h 118"/>
                  <a:gd name="T10" fmla="*/ 132 w 132"/>
                  <a:gd name="T11" fmla="*/ 7 h 118"/>
                  <a:gd name="T12" fmla="*/ 129 w 132"/>
                  <a:gd name="T13" fmla="*/ 27 h 118"/>
                  <a:gd name="T14" fmla="*/ 124 w 132"/>
                  <a:gd name="T15" fmla="*/ 44 h 118"/>
                  <a:gd name="T16" fmla="*/ 112 w 132"/>
                  <a:gd name="T17" fmla="*/ 51 h 118"/>
                  <a:gd name="T18" fmla="*/ 94 w 132"/>
                  <a:gd name="T19" fmla="*/ 56 h 118"/>
                  <a:gd name="T20" fmla="*/ 80 w 132"/>
                  <a:gd name="T21" fmla="*/ 56 h 118"/>
                  <a:gd name="T22" fmla="*/ 73 w 132"/>
                  <a:gd name="T23" fmla="*/ 66 h 118"/>
                  <a:gd name="T24" fmla="*/ 70 w 132"/>
                  <a:gd name="T25" fmla="*/ 77 h 118"/>
                  <a:gd name="T26" fmla="*/ 79 w 132"/>
                  <a:gd name="T27" fmla="*/ 82 h 118"/>
                  <a:gd name="T28" fmla="*/ 68 w 132"/>
                  <a:gd name="T29" fmla="*/ 89 h 118"/>
                  <a:gd name="T30" fmla="*/ 68 w 132"/>
                  <a:gd name="T31" fmla="*/ 118 h 118"/>
                  <a:gd name="T32" fmla="*/ 56 w 132"/>
                  <a:gd name="T33" fmla="*/ 107 h 118"/>
                  <a:gd name="T34" fmla="*/ 49 w 132"/>
                  <a:gd name="T35" fmla="*/ 110 h 118"/>
                  <a:gd name="T36" fmla="*/ 39 w 132"/>
                  <a:gd name="T37" fmla="*/ 106 h 118"/>
                  <a:gd name="T38" fmla="*/ 35 w 132"/>
                  <a:gd name="T39" fmla="*/ 103 h 118"/>
                  <a:gd name="T40" fmla="*/ 20 w 132"/>
                  <a:gd name="T41" fmla="*/ 95 h 118"/>
                  <a:gd name="T42" fmla="*/ 23 w 132"/>
                  <a:gd name="T43" fmla="*/ 76 h 118"/>
                  <a:gd name="T44" fmla="*/ 6 w 132"/>
                  <a:gd name="T45" fmla="*/ 74 h 118"/>
                  <a:gd name="T46" fmla="*/ 3 w 132"/>
                  <a:gd name="T47" fmla="*/ 66 h 118"/>
                  <a:gd name="T48" fmla="*/ 3 w 132"/>
                  <a:gd name="T49" fmla="*/ 59 h 118"/>
                  <a:gd name="T50" fmla="*/ 12 w 132"/>
                  <a:gd name="T51" fmla="*/ 53 h 118"/>
                  <a:gd name="T52" fmla="*/ 6 w 132"/>
                  <a:gd name="T53" fmla="*/ 44 h 118"/>
                  <a:gd name="T54" fmla="*/ 23 w 132"/>
                  <a:gd name="T55" fmla="*/ 28 h 118"/>
                  <a:gd name="T56" fmla="*/ 27 w 132"/>
                  <a:gd name="T57" fmla="*/ 18 h 118"/>
                  <a:gd name="T58" fmla="*/ 33 w 132"/>
                  <a:gd name="T59" fmla="*/ 16 h 118"/>
                  <a:gd name="T60" fmla="*/ 49 w 132"/>
                  <a:gd name="T61" fmla="*/ 18 h 118"/>
                  <a:gd name="T62" fmla="*/ 59 w 132"/>
                  <a:gd name="T63" fmla="*/ 16 h 118"/>
                  <a:gd name="T64" fmla="*/ 64 w 132"/>
                  <a:gd name="T65" fmla="*/ 1 h 118"/>
                  <a:gd name="T66" fmla="*/ 83 w 132"/>
                  <a:gd name="T67" fmla="*/ 1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2" h="118">
                    <a:moveTo>
                      <a:pt x="83" y="10"/>
                    </a:moveTo>
                    <a:lnTo>
                      <a:pt x="86" y="13"/>
                    </a:lnTo>
                    <a:lnTo>
                      <a:pt x="99" y="13"/>
                    </a:lnTo>
                    <a:lnTo>
                      <a:pt x="102" y="16"/>
                    </a:lnTo>
                    <a:lnTo>
                      <a:pt x="106" y="18"/>
                    </a:lnTo>
                    <a:lnTo>
                      <a:pt x="106" y="10"/>
                    </a:lnTo>
                    <a:lnTo>
                      <a:pt x="111" y="10"/>
                    </a:lnTo>
                    <a:lnTo>
                      <a:pt x="114" y="7"/>
                    </a:lnTo>
                    <a:lnTo>
                      <a:pt x="114" y="1"/>
                    </a:lnTo>
                    <a:lnTo>
                      <a:pt x="121" y="0"/>
                    </a:lnTo>
                    <a:lnTo>
                      <a:pt x="123" y="4"/>
                    </a:lnTo>
                    <a:lnTo>
                      <a:pt x="132" y="7"/>
                    </a:lnTo>
                    <a:lnTo>
                      <a:pt x="129" y="24"/>
                    </a:lnTo>
                    <a:lnTo>
                      <a:pt x="129" y="27"/>
                    </a:lnTo>
                    <a:lnTo>
                      <a:pt x="130" y="44"/>
                    </a:lnTo>
                    <a:lnTo>
                      <a:pt x="124" y="44"/>
                    </a:lnTo>
                    <a:lnTo>
                      <a:pt x="118" y="48"/>
                    </a:lnTo>
                    <a:lnTo>
                      <a:pt x="112" y="51"/>
                    </a:lnTo>
                    <a:lnTo>
                      <a:pt x="112" y="57"/>
                    </a:lnTo>
                    <a:lnTo>
                      <a:pt x="94" y="56"/>
                    </a:lnTo>
                    <a:lnTo>
                      <a:pt x="83" y="54"/>
                    </a:lnTo>
                    <a:lnTo>
                      <a:pt x="80" y="56"/>
                    </a:lnTo>
                    <a:lnTo>
                      <a:pt x="82" y="59"/>
                    </a:lnTo>
                    <a:lnTo>
                      <a:pt x="73" y="66"/>
                    </a:lnTo>
                    <a:lnTo>
                      <a:pt x="67" y="76"/>
                    </a:lnTo>
                    <a:lnTo>
                      <a:pt x="70" y="77"/>
                    </a:lnTo>
                    <a:lnTo>
                      <a:pt x="76" y="77"/>
                    </a:lnTo>
                    <a:lnTo>
                      <a:pt x="79" y="82"/>
                    </a:lnTo>
                    <a:lnTo>
                      <a:pt x="70" y="83"/>
                    </a:lnTo>
                    <a:lnTo>
                      <a:pt x="68" y="89"/>
                    </a:lnTo>
                    <a:lnTo>
                      <a:pt x="70" y="104"/>
                    </a:lnTo>
                    <a:lnTo>
                      <a:pt x="68" y="118"/>
                    </a:lnTo>
                    <a:lnTo>
                      <a:pt x="58" y="114"/>
                    </a:lnTo>
                    <a:lnTo>
                      <a:pt x="56" y="107"/>
                    </a:lnTo>
                    <a:lnTo>
                      <a:pt x="52" y="107"/>
                    </a:lnTo>
                    <a:lnTo>
                      <a:pt x="49" y="110"/>
                    </a:lnTo>
                    <a:lnTo>
                      <a:pt x="42" y="109"/>
                    </a:lnTo>
                    <a:lnTo>
                      <a:pt x="39" y="106"/>
                    </a:lnTo>
                    <a:lnTo>
                      <a:pt x="39" y="100"/>
                    </a:lnTo>
                    <a:lnTo>
                      <a:pt x="35" y="103"/>
                    </a:lnTo>
                    <a:lnTo>
                      <a:pt x="32" y="98"/>
                    </a:lnTo>
                    <a:lnTo>
                      <a:pt x="20" y="95"/>
                    </a:lnTo>
                    <a:lnTo>
                      <a:pt x="21" y="92"/>
                    </a:lnTo>
                    <a:lnTo>
                      <a:pt x="23" y="76"/>
                    </a:lnTo>
                    <a:lnTo>
                      <a:pt x="9" y="72"/>
                    </a:lnTo>
                    <a:lnTo>
                      <a:pt x="6" y="74"/>
                    </a:lnTo>
                    <a:lnTo>
                      <a:pt x="6" y="68"/>
                    </a:lnTo>
                    <a:lnTo>
                      <a:pt x="3" y="66"/>
                    </a:lnTo>
                    <a:lnTo>
                      <a:pt x="0" y="62"/>
                    </a:lnTo>
                    <a:lnTo>
                      <a:pt x="3" y="59"/>
                    </a:lnTo>
                    <a:lnTo>
                      <a:pt x="9" y="59"/>
                    </a:lnTo>
                    <a:lnTo>
                      <a:pt x="12" y="53"/>
                    </a:lnTo>
                    <a:lnTo>
                      <a:pt x="8" y="50"/>
                    </a:lnTo>
                    <a:lnTo>
                      <a:pt x="6" y="44"/>
                    </a:lnTo>
                    <a:lnTo>
                      <a:pt x="14" y="39"/>
                    </a:lnTo>
                    <a:lnTo>
                      <a:pt x="23" y="28"/>
                    </a:lnTo>
                    <a:lnTo>
                      <a:pt x="24" y="18"/>
                    </a:lnTo>
                    <a:lnTo>
                      <a:pt x="27" y="18"/>
                    </a:lnTo>
                    <a:lnTo>
                      <a:pt x="30" y="10"/>
                    </a:lnTo>
                    <a:lnTo>
                      <a:pt x="33" y="16"/>
                    </a:lnTo>
                    <a:lnTo>
                      <a:pt x="44" y="16"/>
                    </a:lnTo>
                    <a:lnTo>
                      <a:pt x="49" y="18"/>
                    </a:lnTo>
                    <a:lnTo>
                      <a:pt x="56" y="19"/>
                    </a:lnTo>
                    <a:lnTo>
                      <a:pt x="59" y="16"/>
                    </a:lnTo>
                    <a:lnTo>
                      <a:pt x="61" y="7"/>
                    </a:lnTo>
                    <a:lnTo>
                      <a:pt x="64" y="1"/>
                    </a:lnTo>
                    <a:lnTo>
                      <a:pt x="77" y="10"/>
                    </a:lnTo>
                    <a:lnTo>
                      <a:pt x="8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6" name="Freeform 2424">
                <a:extLst>
                  <a:ext uri="{FF2B5EF4-FFF2-40B4-BE49-F238E27FC236}">
                    <a16:creationId xmlns:a16="http://schemas.microsoft.com/office/drawing/2014/main" id="{C4FDEC5E-2535-58D9-AB83-6477F3FEA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689"/>
                <a:ext cx="66" cy="60"/>
              </a:xfrm>
              <a:custGeom>
                <a:avLst/>
                <a:gdLst>
                  <a:gd name="T0" fmla="*/ 86 w 132"/>
                  <a:gd name="T1" fmla="*/ 13 h 118"/>
                  <a:gd name="T2" fmla="*/ 102 w 132"/>
                  <a:gd name="T3" fmla="*/ 16 h 118"/>
                  <a:gd name="T4" fmla="*/ 106 w 132"/>
                  <a:gd name="T5" fmla="*/ 10 h 118"/>
                  <a:gd name="T6" fmla="*/ 114 w 132"/>
                  <a:gd name="T7" fmla="*/ 7 h 118"/>
                  <a:gd name="T8" fmla="*/ 121 w 132"/>
                  <a:gd name="T9" fmla="*/ 0 h 118"/>
                  <a:gd name="T10" fmla="*/ 132 w 132"/>
                  <a:gd name="T11" fmla="*/ 7 h 118"/>
                  <a:gd name="T12" fmla="*/ 129 w 132"/>
                  <a:gd name="T13" fmla="*/ 27 h 118"/>
                  <a:gd name="T14" fmla="*/ 124 w 132"/>
                  <a:gd name="T15" fmla="*/ 44 h 118"/>
                  <a:gd name="T16" fmla="*/ 112 w 132"/>
                  <a:gd name="T17" fmla="*/ 51 h 118"/>
                  <a:gd name="T18" fmla="*/ 94 w 132"/>
                  <a:gd name="T19" fmla="*/ 56 h 118"/>
                  <a:gd name="T20" fmla="*/ 80 w 132"/>
                  <a:gd name="T21" fmla="*/ 56 h 118"/>
                  <a:gd name="T22" fmla="*/ 73 w 132"/>
                  <a:gd name="T23" fmla="*/ 66 h 118"/>
                  <a:gd name="T24" fmla="*/ 70 w 132"/>
                  <a:gd name="T25" fmla="*/ 77 h 118"/>
                  <a:gd name="T26" fmla="*/ 79 w 132"/>
                  <a:gd name="T27" fmla="*/ 82 h 118"/>
                  <a:gd name="T28" fmla="*/ 68 w 132"/>
                  <a:gd name="T29" fmla="*/ 89 h 118"/>
                  <a:gd name="T30" fmla="*/ 68 w 132"/>
                  <a:gd name="T31" fmla="*/ 118 h 118"/>
                  <a:gd name="T32" fmla="*/ 56 w 132"/>
                  <a:gd name="T33" fmla="*/ 107 h 118"/>
                  <a:gd name="T34" fmla="*/ 49 w 132"/>
                  <a:gd name="T35" fmla="*/ 110 h 118"/>
                  <a:gd name="T36" fmla="*/ 39 w 132"/>
                  <a:gd name="T37" fmla="*/ 106 h 118"/>
                  <a:gd name="T38" fmla="*/ 35 w 132"/>
                  <a:gd name="T39" fmla="*/ 103 h 118"/>
                  <a:gd name="T40" fmla="*/ 20 w 132"/>
                  <a:gd name="T41" fmla="*/ 95 h 118"/>
                  <a:gd name="T42" fmla="*/ 23 w 132"/>
                  <a:gd name="T43" fmla="*/ 76 h 118"/>
                  <a:gd name="T44" fmla="*/ 6 w 132"/>
                  <a:gd name="T45" fmla="*/ 74 h 118"/>
                  <a:gd name="T46" fmla="*/ 3 w 132"/>
                  <a:gd name="T47" fmla="*/ 66 h 118"/>
                  <a:gd name="T48" fmla="*/ 3 w 132"/>
                  <a:gd name="T49" fmla="*/ 59 h 118"/>
                  <a:gd name="T50" fmla="*/ 12 w 132"/>
                  <a:gd name="T51" fmla="*/ 53 h 118"/>
                  <a:gd name="T52" fmla="*/ 6 w 132"/>
                  <a:gd name="T53" fmla="*/ 44 h 118"/>
                  <a:gd name="T54" fmla="*/ 23 w 132"/>
                  <a:gd name="T55" fmla="*/ 28 h 118"/>
                  <a:gd name="T56" fmla="*/ 27 w 132"/>
                  <a:gd name="T57" fmla="*/ 18 h 118"/>
                  <a:gd name="T58" fmla="*/ 33 w 132"/>
                  <a:gd name="T59" fmla="*/ 16 h 118"/>
                  <a:gd name="T60" fmla="*/ 49 w 132"/>
                  <a:gd name="T61" fmla="*/ 18 h 118"/>
                  <a:gd name="T62" fmla="*/ 59 w 132"/>
                  <a:gd name="T63" fmla="*/ 16 h 118"/>
                  <a:gd name="T64" fmla="*/ 64 w 132"/>
                  <a:gd name="T65" fmla="*/ 1 h 118"/>
                  <a:gd name="T66" fmla="*/ 83 w 132"/>
                  <a:gd name="T67" fmla="*/ 1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2" h="118">
                    <a:moveTo>
                      <a:pt x="83" y="10"/>
                    </a:moveTo>
                    <a:lnTo>
                      <a:pt x="86" y="13"/>
                    </a:lnTo>
                    <a:lnTo>
                      <a:pt x="99" y="13"/>
                    </a:lnTo>
                    <a:lnTo>
                      <a:pt x="102" y="16"/>
                    </a:lnTo>
                    <a:lnTo>
                      <a:pt x="106" y="18"/>
                    </a:lnTo>
                    <a:lnTo>
                      <a:pt x="106" y="10"/>
                    </a:lnTo>
                    <a:lnTo>
                      <a:pt x="111" y="10"/>
                    </a:lnTo>
                    <a:lnTo>
                      <a:pt x="114" y="7"/>
                    </a:lnTo>
                    <a:lnTo>
                      <a:pt x="114" y="1"/>
                    </a:lnTo>
                    <a:lnTo>
                      <a:pt x="121" y="0"/>
                    </a:lnTo>
                    <a:lnTo>
                      <a:pt x="123" y="4"/>
                    </a:lnTo>
                    <a:lnTo>
                      <a:pt x="132" y="7"/>
                    </a:lnTo>
                    <a:lnTo>
                      <a:pt x="129" y="24"/>
                    </a:lnTo>
                    <a:lnTo>
                      <a:pt x="129" y="27"/>
                    </a:lnTo>
                    <a:lnTo>
                      <a:pt x="130" y="44"/>
                    </a:lnTo>
                    <a:lnTo>
                      <a:pt x="124" y="44"/>
                    </a:lnTo>
                    <a:lnTo>
                      <a:pt x="118" y="48"/>
                    </a:lnTo>
                    <a:lnTo>
                      <a:pt x="112" y="51"/>
                    </a:lnTo>
                    <a:lnTo>
                      <a:pt x="112" y="57"/>
                    </a:lnTo>
                    <a:lnTo>
                      <a:pt x="94" y="56"/>
                    </a:lnTo>
                    <a:lnTo>
                      <a:pt x="83" y="54"/>
                    </a:lnTo>
                    <a:lnTo>
                      <a:pt x="80" y="56"/>
                    </a:lnTo>
                    <a:lnTo>
                      <a:pt x="82" y="59"/>
                    </a:lnTo>
                    <a:lnTo>
                      <a:pt x="73" y="66"/>
                    </a:lnTo>
                    <a:lnTo>
                      <a:pt x="67" y="76"/>
                    </a:lnTo>
                    <a:lnTo>
                      <a:pt x="70" y="77"/>
                    </a:lnTo>
                    <a:lnTo>
                      <a:pt x="76" y="77"/>
                    </a:lnTo>
                    <a:lnTo>
                      <a:pt x="79" y="82"/>
                    </a:lnTo>
                    <a:lnTo>
                      <a:pt x="70" y="83"/>
                    </a:lnTo>
                    <a:lnTo>
                      <a:pt x="68" y="89"/>
                    </a:lnTo>
                    <a:lnTo>
                      <a:pt x="70" y="104"/>
                    </a:lnTo>
                    <a:lnTo>
                      <a:pt x="68" y="118"/>
                    </a:lnTo>
                    <a:lnTo>
                      <a:pt x="58" y="114"/>
                    </a:lnTo>
                    <a:lnTo>
                      <a:pt x="56" y="107"/>
                    </a:lnTo>
                    <a:lnTo>
                      <a:pt x="52" y="107"/>
                    </a:lnTo>
                    <a:lnTo>
                      <a:pt x="49" y="110"/>
                    </a:lnTo>
                    <a:lnTo>
                      <a:pt x="42" y="109"/>
                    </a:lnTo>
                    <a:lnTo>
                      <a:pt x="39" y="106"/>
                    </a:lnTo>
                    <a:lnTo>
                      <a:pt x="39" y="100"/>
                    </a:lnTo>
                    <a:lnTo>
                      <a:pt x="35" y="103"/>
                    </a:lnTo>
                    <a:lnTo>
                      <a:pt x="32" y="98"/>
                    </a:lnTo>
                    <a:lnTo>
                      <a:pt x="20" y="95"/>
                    </a:lnTo>
                    <a:lnTo>
                      <a:pt x="21" y="92"/>
                    </a:lnTo>
                    <a:lnTo>
                      <a:pt x="23" y="76"/>
                    </a:lnTo>
                    <a:lnTo>
                      <a:pt x="9" y="72"/>
                    </a:lnTo>
                    <a:lnTo>
                      <a:pt x="6" y="74"/>
                    </a:lnTo>
                    <a:lnTo>
                      <a:pt x="6" y="68"/>
                    </a:lnTo>
                    <a:lnTo>
                      <a:pt x="3" y="66"/>
                    </a:lnTo>
                    <a:lnTo>
                      <a:pt x="0" y="62"/>
                    </a:lnTo>
                    <a:lnTo>
                      <a:pt x="3" y="59"/>
                    </a:lnTo>
                    <a:lnTo>
                      <a:pt x="9" y="59"/>
                    </a:lnTo>
                    <a:lnTo>
                      <a:pt x="12" y="53"/>
                    </a:lnTo>
                    <a:lnTo>
                      <a:pt x="8" y="50"/>
                    </a:lnTo>
                    <a:lnTo>
                      <a:pt x="6" y="44"/>
                    </a:lnTo>
                    <a:lnTo>
                      <a:pt x="14" y="39"/>
                    </a:lnTo>
                    <a:lnTo>
                      <a:pt x="23" y="28"/>
                    </a:lnTo>
                    <a:lnTo>
                      <a:pt x="24" y="18"/>
                    </a:lnTo>
                    <a:lnTo>
                      <a:pt x="27" y="18"/>
                    </a:lnTo>
                    <a:lnTo>
                      <a:pt x="30" y="10"/>
                    </a:lnTo>
                    <a:lnTo>
                      <a:pt x="33" y="16"/>
                    </a:lnTo>
                    <a:lnTo>
                      <a:pt x="44" y="16"/>
                    </a:lnTo>
                    <a:lnTo>
                      <a:pt x="49" y="18"/>
                    </a:lnTo>
                    <a:lnTo>
                      <a:pt x="56" y="19"/>
                    </a:lnTo>
                    <a:lnTo>
                      <a:pt x="59" y="16"/>
                    </a:lnTo>
                    <a:lnTo>
                      <a:pt x="61" y="7"/>
                    </a:lnTo>
                    <a:lnTo>
                      <a:pt x="64" y="1"/>
                    </a:lnTo>
                    <a:lnTo>
                      <a:pt x="77" y="10"/>
                    </a:lnTo>
                    <a:lnTo>
                      <a:pt x="83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7" name="Freeform 2425">
                <a:extLst>
                  <a:ext uri="{FF2B5EF4-FFF2-40B4-BE49-F238E27FC236}">
                    <a16:creationId xmlns:a16="http://schemas.microsoft.com/office/drawing/2014/main" id="{A509CEB8-223A-605D-6B6E-9224B085D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688"/>
                <a:ext cx="106" cy="54"/>
              </a:xfrm>
              <a:custGeom>
                <a:avLst/>
                <a:gdLst>
                  <a:gd name="T0" fmla="*/ 0 w 213"/>
                  <a:gd name="T1" fmla="*/ 29 h 110"/>
                  <a:gd name="T2" fmla="*/ 5 w 213"/>
                  <a:gd name="T3" fmla="*/ 37 h 110"/>
                  <a:gd name="T4" fmla="*/ 9 w 213"/>
                  <a:gd name="T5" fmla="*/ 52 h 110"/>
                  <a:gd name="T6" fmla="*/ 15 w 213"/>
                  <a:gd name="T7" fmla="*/ 51 h 110"/>
                  <a:gd name="T8" fmla="*/ 24 w 213"/>
                  <a:gd name="T9" fmla="*/ 48 h 110"/>
                  <a:gd name="T10" fmla="*/ 33 w 213"/>
                  <a:gd name="T11" fmla="*/ 52 h 110"/>
                  <a:gd name="T12" fmla="*/ 52 w 213"/>
                  <a:gd name="T13" fmla="*/ 73 h 110"/>
                  <a:gd name="T14" fmla="*/ 61 w 213"/>
                  <a:gd name="T15" fmla="*/ 73 h 110"/>
                  <a:gd name="T16" fmla="*/ 67 w 213"/>
                  <a:gd name="T17" fmla="*/ 81 h 110"/>
                  <a:gd name="T18" fmla="*/ 85 w 213"/>
                  <a:gd name="T19" fmla="*/ 84 h 110"/>
                  <a:gd name="T20" fmla="*/ 93 w 213"/>
                  <a:gd name="T21" fmla="*/ 102 h 110"/>
                  <a:gd name="T22" fmla="*/ 96 w 213"/>
                  <a:gd name="T23" fmla="*/ 99 h 110"/>
                  <a:gd name="T24" fmla="*/ 105 w 213"/>
                  <a:gd name="T25" fmla="*/ 95 h 110"/>
                  <a:gd name="T26" fmla="*/ 123 w 213"/>
                  <a:gd name="T27" fmla="*/ 105 h 110"/>
                  <a:gd name="T28" fmla="*/ 128 w 213"/>
                  <a:gd name="T29" fmla="*/ 81 h 110"/>
                  <a:gd name="T30" fmla="*/ 164 w 213"/>
                  <a:gd name="T31" fmla="*/ 101 h 110"/>
                  <a:gd name="T32" fmla="*/ 178 w 213"/>
                  <a:gd name="T33" fmla="*/ 110 h 110"/>
                  <a:gd name="T34" fmla="*/ 194 w 213"/>
                  <a:gd name="T35" fmla="*/ 99 h 110"/>
                  <a:gd name="T36" fmla="*/ 190 w 213"/>
                  <a:gd name="T37" fmla="*/ 87 h 110"/>
                  <a:gd name="T38" fmla="*/ 182 w 213"/>
                  <a:gd name="T39" fmla="*/ 67 h 110"/>
                  <a:gd name="T40" fmla="*/ 196 w 213"/>
                  <a:gd name="T41" fmla="*/ 63 h 110"/>
                  <a:gd name="T42" fmla="*/ 208 w 213"/>
                  <a:gd name="T43" fmla="*/ 63 h 110"/>
                  <a:gd name="T44" fmla="*/ 206 w 213"/>
                  <a:gd name="T45" fmla="*/ 48 h 110"/>
                  <a:gd name="T46" fmla="*/ 202 w 213"/>
                  <a:gd name="T47" fmla="*/ 22 h 110"/>
                  <a:gd name="T48" fmla="*/ 210 w 213"/>
                  <a:gd name="T49" fmla="*/ 14 h 110"/>
                  <a:gd name="T50" fmla="*/ 205 w 213"/>
                  <a:gd name="T51" fmla="*/ 10 h 110"/>
                  <a:gd name="T52" fmla="*/ 191 w 213"/>
                  <a:gd name="T53" fmla="*/ 5 h 110"/>
                  <a:gd name="T54" fmla="*/ 175 w 213"/>
                  <a:gd name="T55" fmla="*/ 0 h 110"/>
                  <a:gd name="T56" fmla="*/ 164 w 213"/>
                  <a:gd name="T57" fmla="*/ 7 h 110"/>
                  <a:gd name="T58" fmla="*/ 150 w 213"/>
                  <a:gd name="T59" fmla="*/ 8 h 110"/>
                  <a:gd name="T60" fmla="*/ 146 w 213"/>
                  <a:gd name="T61" fmla="*/ 13 h 110"/>
                  <a:gd name="T62" fmla="*/ 140 w 213"/>
                  <a:gd name="T63" fmla="*/ 25 h 110"/>
                  <a:gd name="T64" fmla="*/ 132 w 213"/>
                  <a:gd name="T65" fmla="*/ 17 h 110"/>
                  <a:gd name="T66" fmla="*/ 122 w 213"/>
                  <a:gd name="T67" fmla="*/ 16 h 110"/>
                  <a:gd name="T68" fmla="*/ 112 w 213"/>
                  <a:gd name="T69" fmla="*/ 34 h 110"/>
                  <a:gd name="T70" fmla="*/ 118 w 213"/>
                  <a:gd name="T71" fmla="*/ 49 h 110"/>
                  <a:gd name="T72" fmla="*/ 109 w 213"/>
                  <a:gd name="T73" fmla="*/ 46 h 110"/>
                  <a:gd name="T74" fmla="*/ 96 w 213"/>
                  <a:gd name="T75" fmla="*/ 42 h 110"/>
                  <a:gd name="T76" fmla="*/ 90 w 213"/>
                  <a:gd name="T77" fmla="*/ 26 h 110"/>
                  <a:gd name="T78" fmla="*/ 84 w 213"/>
                  <a:gd name="T79" fmla="*/ 26 h 110"/>
                  <a:gd name="T80" fmla="*/ 73 w 213"/>
                  <a:gd name="T81" fmla="*/ 23 h 110"/>
                  <a:gd name="T82" fmla="*/ 52 w 213"/>
                  <a:gd name="T83" fmla="*/ 31 h 110"/>
                  <a:gd name="T84" fmla="*/ 40 w 213"/>
                  <a:gd name="T85" fmla="*/ 32 h 110"/>
                  <a:gd name="T86" fmla="*/ 18 w 213"/>
                  <a:gd name="T87" fmla="*/ 26 h 110"/>
                  <a:gd name="T88" fmla="*/ 11 w 213"/>
                  <a:gd name="T89" fmla="*/ 17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3" h="110">
                    <a:moveTo>
                      <a:pt x="5" y="22"/>
                    </a:moveTo>
                    <a:lnTo>
                      <a:pt x="0" y="29"/>
                    </a:lnTo>
                    <a:lnTo>
                      <a:pt x="2" y="35"/>
                    </a:lnTo>
                    <a:lnTo>
                      <a:pt x="5" y="37"/>
                    </a:lnTo>
                    <a:lnTo>
                      <a:pt x="5" y="45"/>
                    </a:lnTo>
                    <a:lnTo>
                      <a:pt x="9" y="52"/>
                    </a:lnTo>
                    <a:lnTo>
                      <a:pt x="6" y="55"/>
                    </a:lnTo>
                    <a:lnTo>
                      <a:pt x="15" y="51"/>
                    </a:lnTo>
                    <a:lnTo>
                      <a:pt x="20" y="45"/>
                    </a:lnTo>
                    <a:lnTo>
                      <a:pt x="24" y="48"/>
                    </a:lnTo>
                    <a:lnTo>
                      <a:pt x="27" y="43"/>
                    </a:lnTo>
                    <a:lnTo>
                      <a:pt x="33" y="52"/>
                    </a:lnTo>
                    <a:lnTo>
                      <a:pt x="44" y="70"/>
                    </a:lnTo>
                    <a:lnTo>
                      <a:pt x="52" y="73"/>
                    </a:lnTo>
                    <a:lnTo>
                      <a:pt x="56" y="70"/>
                    </a:lnTo>
                    <a:lnTo>
                      <a:pt x="61" y="73"/>
                    </a:lnTo>
                    <a:lnTo>
                      <a:pt x="62" y="81"/>
                    </a:lnTo>
                    <a:lnTo>
                      <a:pt x="67" y="81"/>
                    </a:lnTo>
                    <a:lnTo>
                      <a:pt x="71" y="86"/>
                    </a:lnTo>
                    <a:lnTo>
                      <a:pt x="85" y="84"/>
                    </a:lnTo>
                    <a:lnTo>
                      <a:pt x="88" y="93"/>
                    </a:lnTo>
                    <a:lnTo>
                      <a:pt x="93" y="102"/>
                    </a:lnTo>
                    <a:lnTo>
                      <a:pt x="94" y="102"/>
                    </a:lnTo>
                    <a:lnTo>
                      <a:pt x="96" y="99"/>
                    </a:lnTo>
                    <a:lnTo>
                      <a:pt x="100" y="98"/>
                    </a:lnTo>
                    <a:lnTo>
                      <a:pt x="105" y="95"/>
                    </a:lnTo>
                    <a:lnTo>
                      <a:pt x="112" y="101"/>
                    </a:lnTo>
                    <a:lnTo>
                      <a:pt x="123" y="105"/>
                    </a:lnTo>
                    <a:lnTo>
                      <a:pt x="128" y="99"/>
                    </a:lnTo>
                    <a:lnTo>
                      <a:pt x="128" y="81"/>
                    </a:lnTo>
                    <a:lnTo>
                      <a:pt x="150" y="90"/>
                    </a:lnTo>
                    <a:lnTo>
                      <a:pt x="164" y="101"/>
                    </a:lnTo>
                    <a:lnTo>
                      <a:pt x="169" y="110"/>
                    </a:lnTo>
                    <a:lnTo>
                      <a:pt x="178" y="110"/>
                    </a:lnTo>
                    <a:lnTo>
                      <a:pt x="188" y="107"/>
                    </a:lnTo>
                    <a:lnTo>
                      <a:pt x="194" y="99"/>
                    </a:lnTo>
                    <a:lnTo>
                      <a:pt x="194" y="92"/>
                    </a:lnTo>
                    <a:lnTo>
                      <a:pt x="190" y="87"/>
                    </a:lnTo>
                    <a:lnTo>
                      <a:pt x="182" y="80"/>
                    </a:lnTo>
                    <a:lnTo>
                      <a:pt x="182" y="67"/>
                    </a:lnTo>
                    <a:lnTo>
                      <a:pt x="185" y="64"/>
                    </a:lnTo>
                    <a:lnTo>
                      <a:pt x="196" y="63"/>
                    </a:lnTo>
                    <a:lnTo>
                      <a:pt x="202" y="63"/>
                    </a:lnTo>
                    <a:lnTo>
                      <a:pt x="208" y="63"/>
                    </a:lnTo>
                    <a:lnTo>
                      <a:pt x="203" y="54"/>
                    </a:lnTo>
                    <a:lnTo>
                      <a:pt x="206" y="48"/>
                    </a:lnTo>
                    <a:lnTo>
                      <a:pt x="206" y="35"/>
                    </a:lnTo>
                    <a:lnTo>
                      <a:pt x="202" y="22"/>
                    </a:lnTo>
                    <a:lnTo>
                      <a:pt x="206" y="20"/>
                    </a:lnTo>
                    <a:lnTo>
                      <a:pt x="210" y="14"/>
                    </a:lnTo>
                    <a:lnTo>
                      <a:pt x="213" y="11"/>
                    </a:lnTo>
                    <a:lnTo>
                      <a:pt x="205" y="10"/>
                    </a:lnTo>
                    <a:lnTo>
                      <a:pt x="196" y="5"/>
                    </a:lnTo>
                    <a:lnTo>
                      <a:pt x="191" y="5"/>
                    </a:lnTo>
                    <a:lnTo>
                      <a:pt x="185" y="5"/>
                    </a:lnTo>
                    <a:lnTo>
                      <a:pt x="175" y="0"/>
                    </a:lnTo>
                    <a:lnTo>
                      <a:pt x="169" y="4"/>
                    </a:lnTo>
                    <a:lnTo>
                      <a:pt x="164" y="7"/>
                    </a:lnTo>
                    <a:lnTo>
                      <a:pt x="156" y="5"/>
                    </a:lnTo>
                    <a:lnTo>
                      <a:pt x="150" y="8"/>
                    </a:lnTo>
                    <a:lnTo>
                      <a:pt x="146" y="8"/>
                    </a:lnTo>
                    <a:lnTo>
                      <a:pt x="146" y="13"/>
                    </a:lnTo>
                    <a:lnTo>
                      <a:pt x="143" y="23"/>
                    </a:lnTo>
                    <a:lnTo>
                      <a:pt x="140" y="25"/>
                    </a:lnTo>
                    <a:lnTo>
                      <a:pt x="137" y="19"/>
                    </a:lnTo>
                    <a:lnTo>
                      <a:pt x="132" y="17"/>
                    </a:lnTo>
                    <a:lnTo>
                      <a:pt x="129" y="22"/>
                    </a:lnTo>
                    <a:lnTo>
                      <a:pt x="122" y="16"/>
                    </a:lnTo>
                    <a:lnTo>
                      <a:pt x="115" y="20"/>
                    </a:lnTo>
                    <a:lnTo>
                      <a:pt x="112" y="34"/>
                    </a:lnTo>
                    <a:lnTo>
                      <a:pt x="117" y="40"/>
                    </a:lnTo>
                    <a:lnTo>
                      <a:pt x="118" y="49"/>
                    </a:lnTo>
                    <a:lnTo>
                      <a:pt x="112" y="49"/>
                    </a:lnTo>
                    <a:lnTo>
                      <a:pt x="109" y="46"/>
                    </a:lnTo>
                    <a:lnTo>
                      <a:pt x="100" y="45"/>
                    </a:lnTo>
                    <a:lnTo>
                      <a:pt x="96" y="42"/>
                    </a:lnTo>
                    <a:lnTo>
                      <a:pt x="94" y="34"/>
                    </a:lnTo>
                    <a:lnTo>
                      <a:pt x="90" y="26"/>
                    </a:lnTo>
                    <a:lnTo>
                      <a:pt x="85" y="23"/>
                    </a:lnTo>
                    <a:lnTo>
                      <a:pt x="84" y="26"/>
                    </a:lnTo>
                    <a:lnTo>
                      <a:pt x="76" y="22"/>
                    </a:lnTo>
                    <a:lnTo>
                      <a:pt x="73" y="23"/>
                    </a:lnTo>
                    <a:lnTo>
                      <a:pt x="58" y="25"/>
                    </a:lnTo>
                    <a:lnTo>
                      <a:pt x="52" y="31"/>
                    </a:lnTo>
                    <a:lnTo>
                      <a:pt x="43" y="35"/>
                    </a:lnTo>
                    <a:lnTo>
                      <a:pt x="40" y="32"/>
                    </a:lnTo>
                    <a:lnTo>
                      <a:pt x="35" y="37"/>
                    </a:lnTo>
                    <a:lnTo>
                      <a:pt x="18" y="26"/>
                    </a:lnTo>
                    <a:lnTo>
                      <a:pt x="21" y="17"/>
                    </a:lnTo>
                    <a:lnTo>
                      <a:pt x="11" y="17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8" name="Freeform 2426">
                <a:extLst>
                  <a:ext uri="{FF2B5EF4-FFF2-40B4-BE49-F238E27FC236}">
                    <a16:creationId xmlns:a16="http://schemas.microsoft.com/office/drawing/2014/main" id="{35F0FCFD-6ADE-00A3-56B2-5B5A4387A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688"/>
                <a:ext cx="106" cy="54"/>
              </a:xfrm>
              <a:custGeom>
                <a:avLst/>
                <a:gdLst>
                  <a:gd name="T0" fmla="*/ 11 w 213"/>
                  <a:gd name="T1" fmla="*/ 17 h 110"/>
                  <a:gd name="T2" fmla="*/ 18 w 213"/>
                  <a:gd name="T3" fmla="*/ 26 h 110"/>
                  <a:gd name="T4" fmla="*/ 40 w 213"/>
                  <a:gd name="T5" fmla="*/ 32 h 110"/>
                  <a:gd name="T6" fmla="*/ 52 w 213"/>
                  <a:gd name="T7" fmla="*/ 31 h 110"/>
                  <a:gd name="T8" fmla="*/ 73 w 213"/>
                  <a:gd name="T9" fmla="*/ 23 h 110"/>
                  <a:gd name="T10" fmla="*/ 84 w 213"/>
                  <a:gd name="T11" fmla="*/ 26 h 110"/>
                  <a:gd name="T12" fmla="*/ 90 w 213"/>
                  <a:gd name="T13" fmla="*/ 26 h 110"/>
                  <a:gd name="T14" fmla="*/ 96 w 213"/>
                  <a:gd name="T15" fmla="*/ 42 h 110"/>
                  <a:gd name="T16" fmla="*/ 109 w 213"/>
                  <a:gd name="T17" fmla="*/ 46 h 110"/>
                  <a:gd name="T18" fmla="*/ 118 w 213"/>
                  <a:gd name="T19" fmla="*/ 49 h 110"/>
                  <a:gd name="T20" fmla="*/ 112 w 213"/>
                  <a:gd name="T21" fmla="*/ 34 h 110"/>
                  <a:gd name="T22" fmla="*/ 122 w 213"/>
                  <a:gd name="T23" fmla="*/ 16 h 110"/>
                  <a:gd name="T24" fmla="*/ 132 w 213"/>
                  <a:gd name="T25" fmla="*/ 17 h 110"/>
                  <a:gd name="T26" fmla="*/ 140 w 213"/>
                  <a:gd name="T27" fmla="*/ 25 h 110"/>
                  <a:gd name="T28" fmla="*/ 146 w 213"/>
                  <a:gd name="T29" fmla="*/ 13 h 110"/>
                  <a:gd name="T30" fmla="*/ 150 w 213"/>
                  <a:gd name="T31" fmla="*/ 8 h 110"/>
                  <a:gd name="T32" fmla="*/ 164 w 213"/>
                  <a:gd name="T33" fmla="*/ 7 h 110"/>
                  <a:gd name="T34" fmla="*/ 175 w 213"/>
                  <a:gd name="T35" fmla="*/ 0 h 110"/>
                  <a:gd name="T36" fmla="*/ 191 w 213"/>
                  <a:gd name="T37" fmla="*/ 5 h 110"/>
                  <a:gd name="T38" fmla="*/ 205 w 213"/>
                  <a:gd name="T39" fmla="*/ 10 h 110"/>
                  <a:gd name="T40" fmla="*/ 210 w 213"/>
                  <a:gd name="T41" fmla="*/ 14 h 110"/>
                  <a:gd name="T42" fmla="*/ 202 w 213"/>
                  <a:gd name="T43" fmla="*/ 22 h 110"/>
                  <a:gd name="T44" fmla="*/ 206 w 213"/>
                  <a:gd name="T45" fmla="*/ 48 h 110"/>
                  <a:gd name="T46" fmla="*/ 208 w 213"/>
                  <a:gd name="T47" fmla="*/ 63 h 110"/>
                  <a:gd name="T48" fmla="*/ 196 w 213"/>
                  <a:gd name="T49" fmla="*/ 63 h 110"/>
                  <a:gd name="T50" fmla="*/ 182 w 213"/>
                  <a:gd name="T51" fmla="*/ 67 h 110"/>
                  <a:gd name="T52" fmla="*/ 190 w 213"/>
                  <a:gd name="T53" fmla="*/ 87 h 110"/>
                  <a:gd name="T54" fmla="*/ 194 w 213"/>
                  <a:gd name="T55" fmla="*/ 99 h 110"/>
                  <a:gd name="T56" fmla="*/ 178 w 213"/>
                  <a:gd name="T57" fmla="*/ 110 h 110"/>
                  <a:gd name="T58" fmla="*/ 164 w 213"/>
                  <a:gd name="T59" fmla="*/ 101 h 110"/>
                  <a:gd name="T60" fmla="*/ 128 w 213"/>
                  <a:gd name="T61" fmla="*/ 81 h 110"/>
                  <a:gd name="T62" fmla="*/ 123 w 213"/>
                  <a:gd name="T63" fmla="*/ 105 h 110"/>
                  <a:gd name="T64" fmla="*/ 105 w 213"/>
                  <a:gd name="T65" fmla="*/ 95 h 110"/>
                  <a:gd name="T66" fmla="*/ 96 w 213"/>
                  <a:gd name="T67" fmla="*/ 99 h 110"/>
                  <a:gd name="T68" fmla="*/ 93 w 213"/>
                  <a:gd name="T69" fmla="*/ 102 h 110"/>
                  <a:gd name="T70" fmla="*/ 85 w 213"/>
                  <a:gd name="T71" fmla="*/ 84 h 110"/>
                  <a:gd name="T72" fmla="*/ 67 w 213"/>
                  <a:gd name="T73" fmla="*/ 81 h 110"/>
                  <a:gd name="T74" fmla="*/ 61 w 213"/>
                  <a:gd name="T75" fmla="*/ 73 h 110"/>
                  <a:gd name="T76" fmla="*/ 52 w 213"/>
                  <a:gd name="T77" fmla="*/ 73 h 110"/>
                  <a:gd name="T78" fmla="*/ 33 w 213"/>
                  <a:gd name="T79" fmla="*/ 52 h 110"/>
                  <a:gd name="T80" fmla="*/ 24 w 213"/>
                  <a:gd name="T81" fmla="*/ 48 h 110"/>
                  <a:gd name="T82" fmla="*/ 15 w 213"/>
                  <a:gd name="T83" fmla="*/ 51 h 110"/>
                  <a:gd name="T84" fmla="*/ 9 w 213"/>
                  <a:gd name="T85" fmla="*/ 52 h 110"/>
                  <a:gd name="T86" fmla="*/ 5 w 213"/>
                  <a:gd name="T87" fmla="*/ 37 h 110"/>
                  <a:gd name="T88" fmla="*/ 0 w 213"/>
                  <a:gd name="T89" fmla="*/ 29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3" h="110">
                    <a:moveTo>
                      <a:pt x="5" y="22"/>
                    </a:moveTo>
                    <a:lnTo>
                      <a:pt x="11" y="17"/>
                    </a:lnTo>
                    <a:lnTo>
                      <a:pt x="21" y="17"/>
                    </a:lnTo>
                    <a:lnTo>
                      <a:pt x="18" y="26"/>
                    </a:lnTo>
                    <a:lnTo>
                      <a:pt x="35" y="37"/>
                    </a:lnTo>
                    <a:lnTo>
                      <a:pt x="40" y="32"/>
                    </a:lnTo>
                    <a:lnTo>
                      <a:pt x="43" y="35"/>
                    </a:lnTo>
                    <a:lnTo>
                      <a:pt x="52" y="31"/>
                    </a:lnTo>
                    <a:lnTo>
                      <a:pt x="58" y="25"/>
                    </a:lnTo>
                    <a:lnTo>
                      <a:pt x="73" y="23"/>
                    </a:lnTo>
                    <a:lnTo>
                      <a:pt x="76" y="22"/>
                    </a:lnTo>
                    <a:lnTo>
                      <a:pt x="84" y="26"/>
                    </a:lnTo>
                    <a:lnTo>
                      <a:pt x="85" y="23"/>
                    </a:lnTo>
                    <a:lnTo>
                      <a:pt x="90" y="26"/>
                    </a:lnTo>
                    <a:lnTo>
                      <a:pt x="94" y="34"/>
                    </a:lnTo>
                    <a:lnTo>
                      <a:pt x="96" y="42"/>
                    </a:lnTo>
                    <a:lnTo>
                      <a:pt x="100" y="45"/>
                    </a:lnTo>
                    <a:lnTo>
                      <a:pt x="109" y="46"/>
                    </a:lnTo>
                    <a:lnTo>
                      <a:pt x="112" y="49"/>
                    </a:lnTo>
                    <a:lnTo>
                      <a:pt x="118" y="49"/>
                    </a:lnTo>
                    <a:lnTo>
                      <a:pt x="117" y="40"/>
                    </a:lnTo>
                    <a:lnTo>
                      <a:pt x="112" y="34"/>
                    </a:lnTo>
                    <a:lnTo>
                      <a:pt x="115" y="20"/>
                    </a:lnTo>
                    <a:lnTo>
                      <a:pt x="122" y="16"/>
                    </a:lnTo>
                    <a:lnTo>
                      <a:pt x="129" y="22"/>
                    </a:lnTo>
                    <a:lnTo>
                      <a:pt x="132" y="17"/>
                    </a:lnTo>
                    <a:lnTo>
                      <a:pt x="137" y="19"/>
                    </a:lnTo>
                    <a:lnTo>
                      <a:pt x="140" y="25"/>
                    </a:lnTo>
                    <a:lnTo>
                      <a:pt x="143" y="23"/>
                    </a:lnTo>
                    <a:lnTo>
                      <a:pt x="146" y="13"/>
                    </a:lnTo>
                    <a:lnTo>
                      <a:pt x="146" y="8"/>
                    </a:lnTo>
                    <a:lnTo>
                      <a:pt x="150" y="8"/>
                    </a:lnTo>
                    <a:lnTo>
                      <a:pt x="156" y="5"/>
                    </a:lnTo>
                    <a:lnTo>
                      <a:pt x="164" y="7"/>
                    </a:lnTo>
                    <a:lnTo>
                      <a:pt x="169" y="4"/>
                    </a:lnTo>
                    <a:lnTo>
                      <a:pt x="175" y="0"/>
                    </a:lnTo>
                    <a:lnTo>
                      <a:pt x="185" y="5"/>
                    </a:lnTo>
                    <a:lnTo>
                      <a:pt x="191" y="5"/>
                    </a:lnTo>
                    <a:lnTo>
                      <a:pt x="196" y="5"/>
                    </a:lnTo>
                    <a:lnTo>
                      <a:pt x="205" y="10"/>
                    </a:lnTo>
                    <a:lnTo>
                      <a:pt x="213" y="11"/>
                    </a:lnTo>
                    <a:lnTo>
                      <a:pt x="210" y="14"/>
                    </a:lnTo>
                    <a:lnTo>
                      <a:pt x="206" y="20"/>
                    </a:lnTo>
                    <a:lnTo>
                      <a:pt x="202" y="22"/>
                    </a:lnTo>
                    <a:lnTo>
                      <a:pt x="206" y="35"/>
                    </a:lnTo>
                    <a:lnTo>
                      <a:pt x="206" y="48"/>
                    </a:lnTo>
                    <a:lnTo>
                      <a:pt x="203" y="54"/>
                    </a:lnTo>
                    <a:lnTo>
                      <a:pt x="208" y="63"/>
                    </a:lnTo>
                    <a:lnTo>
                      <a:pt x="202" y="63"/>
                    </a:lnTo>
                    <a:lnTo>
                      <a:pt x="196" y="63"/>
                    </a:lnTo>
                    <a:lnTo>
                      <a:pt x="185" y="64"/>
                    </a:lnTo>
                    <a:lnTo>
                      <a:pt x="182" y="67"/>
                    </a:lnTo>
                    <a:lnTo>
                      <a:pt x="182" y="80"/>
                    </a:lnTo>
                    <a:lnTo>
                      <a:pt x="190" y="87"/>
                    </a:lnTo>
                    <a:lnTo>
                      <a:pt x="194" y="92"/>
                    </a:lnTo>
                    <a:lnTo>
                      <a:pt x="194" y="99"/>
                    </a:lnTo>
                    <a:lnTo>
                      <a:pt x="188" y="107"/>
                    </a:lnTo>
                    <a:lnTo>
                      <a:pt x="178" y="110"/>
                    </a:lnTo>
                    <a:lnTo>
                      <a:pt x="169" y="110"/>
                    </a:lnTo>
                    <a:lnTo>
                      <a:pt x="164" y="101"/>
                    </a:lnTo>
                    <a:lnTo>
                      <a:pt x="150" y="90"/>
                    </a:lnTo>
                    <a:lnTo>
                      <a:pt x="128" y="81"/>
                    </a:lnTo>
                    <a:lnTo>
                      <a:pt x="128" y="99"/>
                    </a:lnTo>
                    <a:lnTo>
                      <a:pt x="123" y="105"/>
                    </a:lnTo>
                    <a:lnTo>
                      <a:pt x="112" y="101"/>
                    </a:lnTo>
                    <a:lnTo>
                      <a:pt x="105" y="95"/>
                    </a:lnTo>
                    <a:lnTo>
                      <a:pt x="100" y="98"/>
                    </a:lnTo>
                    <a:lnTo>
                      <a:pt x="96" y="99"/>
                    </a:lnTo>
                    <a:lnTo>
                      <a:pt x="94" y="102"/>
                    </a:lnTo>
                    <a:lnTo>
                      <a:pt x="93" y="102"/>
                    </a:lnTo>
                    <a:lnTo>
                      <a:pt x="88" y="93"/>
                    </a:lnTo>
                    <a:lnTo>
                      <a:pt x="85" y="84"/>
                    </a:lnTo>
                    <a:lnTo>
                      <a:pt x="71" y="86"/>
                    </a:lnTo>
                    <a:lnTo>
                      <a:pt x="67" y="81"/>
                    </a:lnTo>
                    <a:lnTo>
                      <a:pt x="62" y="81"/>
                    </a:lnTo>
                    <a:lnTo>
                      <a:pt x="61" y="73"/>
                    </a:lnTo>
                    <a:lnTo>
                      <a:pt x="56" y="70"/>
                    </a:lnTo>
                    <a:lnTo>
                      <a:pt x="52" y="73"/>
                    </a:lnTo>
                    <a:lnTo>
                      <a:pt x="44" y="70"/>
                    </a:lnTo>
                    <a:lnTo>
                      <a:pt x="33" y="52"/>
                    </a:lnTo>
                    <a:lnTo>
                      <a:pt x="27" y="43"/>
                    </a:lnTo>
                    <a:lnTo>
                      <a:pt x="24" y="48"/>
                    </a:lnTo>
                    <a:lnTo>
                      <a:pt x="20" y="45"/>
                    </a:lnTo>
                    <a:lnTo>
                      <a:pt x="15" y="51"/>
                    </a:lnTo>
                    <a:lnTo>
                      <a:pt x="6" y="55"/>
                    </a:lnTo>
                    <a:lnTo>
                      <a:pt x="9" y="52"/>
                    </a:lnTo>
                    <a:lnTo>
                      <a:pt x="5" y="45"/>
                    </a:lnTo>
                    <a:lnTo>
                      <a:pt x="5" y="37"/>
                    </a:lnTo>
                    <a:lnTo>
                      <a:pt x="2" y="35"/>
                    </a:lnTo>
                    <a:lnTo>
                      <a:pt x="0" y="29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9" name="Freeform 2427">
                <a:extLst>
                  <a:ext uri="{FF2B5EF4-FFF2-40B4-BE49-F238E27FC236}">
                    <a16:creationId xmlns:a16="http://schemas.microsoft.com/office/drawing/2014/main" id="{BBB3BB4D-5B24-5E7B-EBF2-BA6EC6053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688"/>
                <a:ext cx="106" cy="54"/>
              </a:xfrm>
              <a:custGeom>
                <a:avLst/>
                <a:gdLst>
                  <a:gd name="T0" fmla="*/ 11 w 213"/>
                  <a:gd name="T1" fmla="*/ 17 h 110"/>
                  <a:gd name="T2" fmla="*/ 18 w 213"/>
                  <a:gd name="T3" fmla="*/ 26 h 110"/>
                  <a:gd name="T4" fmla="*/ 40 w 213"/>
                  <a:gd name="T5" fmla="*/ 32 h 110"/>
                  <a:gd name="T6" fmla="*/ 52 w 213"/>
                  <a:gd name="T7" fmla="*/ 31 h 110"/>
                  <a:gd name="T8" fmla="*/ 73 w 213"/>
                  <a:gd name="T9" fmla="*/ 23 h 110"/>
                  <a:gd name="T10" fmla="*/ 84 w 213"/>
                  <a:gd name="T11" fmla="*/ 26 h 110"/>
                  <a:gd name="T12" fmla="*/ 90 w 213"/>
                  <a:gd name="T13" fmla="*/ 26 h 110"/>
                  <a:gd name="T14" fmla="*/ 96 w 213"/>
                  <a:gd name="T15" fmla="*/ 42 h 110"/>
                  <a:gd name="T16" fmla="*/ 109 w 213"/>
                  <a:gd name="T17" fmla="*/ 46 h 110"/>
                  <a:gd name="T18" fmla="*/ 118 w 213"/>
                  <a:gd name="T19" fmla="*/ 49 h 110"/>
                  <a:gd name="T20" fmla="*/ 112 w 213"/>
                  <a:gd name="T21" fmla="*/ 34 h 110"/>
                  <a:gd name="T22" fmla="*/ 122 w 213"/>
                  <a:gd name="T23" fmla="*/ 16 h 110"/>
                  <a:gd name="T24" fmla="*/ 132 w 213"/>
                  <a:gd name="T25" fmla="*/ 17 h 110"/>
                  <a:gd name="T26" fmla="*/ 140 w 213"/>
                  <a:gd name="T27" fmla="*/ 25 h 110"/>
                  <a:gd name="T28" fmla="*/ 146 w 213"/>
                  <a:gd name="T29" fmla="*/ 13 h 110"/>
                  <a:gd name="T30" fmla="*/ 150 w 213"/>
                  <a:gd name="T31" fmla="*/ 8 h 110"/>
                  <a:gd name="T32" fmla="*/ 164 w 213"/>
                  <a:gd name="T33" fmla="*/ 7 h 110"/>
                  <a:gd name="T34" fmla="*/ 175 w 213"/>
                  <a:gd name="T35" fmla="*/ 0 h 110"/>
                  <a:gd name="T36" fmla="*/ 191 w 213"/>
                  <a:gd name="T37" fmla="*/ 5 h 110"/>
                  <a:gd name="T38" fmla="*/ 205 w 213"/>
                  <a:gd name="T39" fmla="*/ 10 h 110"/>
                  <a:gd name="T40" fmla="*/ 210 w 213"/>
                  <a:gd name="T41" fmla="*/ 14 h 110"/>
                  <a:gd name="T42" fmla="*/ 202 w 213"/>
                  <a:gd name="T43" fmla="*/ 22 h 110"/>
                  <a:gd name="T44" fmla="*/ 206 w 213"/>
                  <a:gd name="T45" fmla="*/ 48 h 110"/>
                  <a:gd name="T46" fmla="*/ 208 w 213"/>
                  <a:gd name="T47" fmla="*/ 63 h 110"/>
                  <a:gd name="T48" fmla="*/ 196 w 213"/>
                  <a:gd name="T49" fmla="*/ 63 h 110"/>
                  <a:gd name="T50" fmla="*/ 182 w 213"/>
                  <a:gd name="T51" fmla="*/ 67 h 110"/>
                  <a:gd name="T52" fmla="*/ 190 w 213"/>
                  <a:gd name="T53" fmla="*/ 87 h 110"/>
                  <a:gd name="T54" fmla="*/ 194 w 213"/>
                  <a:gd name="T55" fmla="*/ 99 h 110"/>
                  <a:gd name="T56" fmla="*/ 178 w 213"/>
                  <a:gd name="T57" fmla="*/ 110 h 110"/>
                  <a:gd name="T58" fmla="*/ 164 w 213"/>
                  <a:gd name="T59" fmla="*/ 101 h 110"/>
                  <a:gd name="T60" fmla="*/ 128 w 213"/>
                  <a:gd name="T61" fmla="*/ 81 h 110"/>
                  <a:gd name="T62" fmla="*/ 123 w 213"/>
                  <a:gd name="T63" fmla="*/ 105 h 110"/>
                  <a:gd name="T64" fmla="*/ 105 w 213"/>
                  <a:gd name="T65" fmla="*/ 95 h 110"/>
                  <a:gd name="T66" fmla="*/ 96 w 213"/>
                  <a:gd name="T67" fmla="*/ 99 h 110"/>
                  <a:gd name="T68" fmla="*/ 93 w 213"/>
                  <a:gd name="T69" fmla="*/ 102 h 110"/>
                  <a:gd name="T70" fmla="*/ 85 w 213"/>
                  <a:gd name="T71" fmla="*/ 84 h 110"/>
                  <a:gd name="T72" fmla="*/ 67 w 213"/>
                  <a:gd name="T73" fmla="*/ 81 h 110"/>
                  <a:gd name="T74" fmla="*/ 61 w 213"/>
                  <a:gd name="T75" fmla="*/ 73 h 110"/>
                  <a:gd name="T76" fmla="*/ 52 w 213"/>
                  <a:gd name="T77" fmla="*/ 73 h 110"/>
                  <a:gd name="T78" fmla="*/ 33 w 213"/>
                  <a:gd name="T79" fmla="*/ 52 h 110"/>
                  <a:gd name="T80" fmla="*/ 24 w 213"/>
                  <a:gd name="T81" fmla="*/ 48 h 110"/>
                  <a:gd name="T82" fmla="*/ 15 w 213"/>
                  <a:gd name="T83" fmla="*/ 51 h 110"/>
                  <a:gd name="T84" fmla="*/ 9 w 213"/>
                  <a:gd name="T85" fmla="*/ 52 h 110"/>
                  <a:gd name="T86" fmla="*/ 5 w 213"/>
                  <a:gd name="T87" fmla="*/ 37 h 110"/>
                  <a:gd name="T88" fmla="*/ 0 w 213"/>
                  <a:gd name="T89" fmla="*/ 29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3" h="110">
                    <a:moveTo>
                      <a:pt x="5" y="22"/>
                    </a:moveTo>
                    <a:lnTo>
                      <a:pt x="11" y="17"/>
                    </a:lnTo>
                    <a:lnTo>
                      <a:pt x="21" y="17"/>
                    </a:lnTo>
                    <a:lnTo>
                      <a:pt x="18" y="26"/>
                    </a:lnTo>
                    <a:lnTo>
                      <a:pt x="35" y="37"/>
                    </a:lnTo>
                    <a:lnTo>
                      <a:pt x="40" y="32"/>
                    </a:lnTo>
                    <a:lnTo>
                      <a:pt x="43" y="35"/>
                    </a:lnTo>
                    <a:lnTo>
                      <a:pt x="52" y="31"/>
                    </a:lnTo>
                    <a:lnTo>
                      <a:pt x="58" y="25"/>
                    </a:lnTo>
                    <a:lnTo>
                      <a:pt x="73" y="23"/>
                    </a:lnTo>
                    <a:lnTo>
                      <a:pt x="76" y="22"/>
                    </a:lnTo>
                    <a:lnTo>
                      <a:pt x="84" y="26"/>
                    </a:lnTo>
                    <a:lnTo>
                      <a:pt x="85" y="23"/>
                    </a:lnTo>
                    <a:lnTo>
                      <a:pt x="90" y="26"/>
                    </a:lnTo>
                    <a:lnTo>
                      <a:pt x="94" y="34"/>
                    </a:lnTo>
                    <a:lnTo>
                      <a:pt x="96" y="42"/>
                    </a:lnTo>
                    <a:lnTo>
                      <a:pt x="100" y="45"/>
                    </a:lnTo>
                    <a:lnTo>
                      <a:pt x="109" y="46"/>
                    </a:lnTo>
                    <a:lnTo>
                      <a:pt x="112" y="49"/>
                    </a:lnTo>
                    <a:lnTo>
                      <a:pt x="118" y="49"/>
                    </a:lnTo>
                    <a:lnTo>
                      <a:pt x="117" y="40"/>
                    </a:lnTo>
                    <a:lnTo>
                      <a:pt x="112" y="34"/>
                    </a:lnTo>
                    <a:lnTo>
                      <a:pt x="115" y="20"/>
                    </a:lnTo>
                    <a:lnTo>
                      <a:pt x="122" y="16"/>
                    </a:lnTo>
                    <a:lnTo>
                      <a:pt x="129" y="22"/>
                    </a:lnTo>
                    <a:lnTo>
                      <a:pt x="132" y="17"/>
                    </a:lnTo>
                    <a:lnTo>
                      <a:pt x="137" y="19"/>
                    </a:lnTo>
                    <a:lnTo>
                      <a:pt x="140" y="25"/>
                    </a:lnTo>
                    <a:lnTo>
                      <a:pt x="143" y="23"/>
                    </a:lnTo>
                    <a:lnTo>
                      <a:pt x="146" y="13"/>
                    </a:lnTo>
                    <a:lnTo>
                      <a:pt x="146" y="8"/>
                    </a:lnTo>
                    <a:lnTo>
                      <a:pt x="150" y="8"/>
                    </a:lnTo>
                    <a:lnTo>
                      <a:pt x="156" y="5"/>
                    </a:lnTo>
                    <a:lnTo>
                      <a:pt x="164" y="7"/>
                    </a:lnTo>
                    <a:lnTo>
                      <a:pt x="169" y="4"/>
                    </a:lnTo>
                    <a:lnTo>
                      <a:pt x="175" y="0"/>
                    </a:lnTo>
                    <a:lnTo>
                      <a:pt x="185" y="5"/>
                    </a:lnTo>
                    <a:lnTo>
                      <a:pt x="191" y="5"/>
                    </a:lnTo>
                    <a:lnTo>
                      <a:pt x="196" y="5"/>
                    </a:lnTo>
                    <a:lnTo>
                      <a:pt x="205" y="10"/>
                    </a:lnTo>
                    <a:lnTo>
                      <a:pt x="213" y="11"/>
                    </a:lnTo>
                    <a:lnTo>
                      <a:pt x="210" y="14"/>
                    </a:lnTo>
                    <a:lnTo>
                      <a:pt x="206" y="20"/>
                    </a:lnTo>
                    <a:lnTo>
                      <a:pt x="202" y="22"/>
                    </a:lnTo>
                    <a:lnTo>
                      <a:pt x="206" y="35"/>
                    </a:lnTo>
                    <a:lnTo>
                      <a:pt x="206" y="48"/>
                    </a:lnTo>
                    <a:lnTo>
                      <a:pt x="203" y="54"/>
                    </a:lnTo>
                    <a:lnTo>
                      <a:pt x="208" y="63"/>
                    </a:lnTo>
                    <a:lnTo>
                      <a:pt x="202" y="63"/>
                    </a:lnTo>
                    <a:lnTo>
                      <a:pt x="196" y="63"/>
                    </a:lnTo>
                    <a:lnTo>
                      <a:pt x="185" y="64"/>
                    </a:lnTo>
                    <a:lnTo>
                      <a:pt x="182" y="67"/>
                    </a:lnTo>
                    <a:lnTo>
                      <a:pt x="182" y="80"/>
                    </a:lnTo>
                    <a:lnTo>
                      <a:pt x="190" y="87"/>
                    </a:lnTo>
                    <a:lnTo>
                      <a:pt x="194" y="92"/>
                    </a:lnTo>
                    <a:lnTo>
                      <a:pt x="194" y="99"/>
                    </a:lnTo>
                    <a:lnTo>
                      <a:pt x="188" y="107"/>
                    </a:lnTo>
                    <a:lnTo>
                      <a:pt x="178" y="110"/>
                    </a:lnTo>
                    <a:lnTo>
                      <a:pt x="169" y="110"/>
                    </a:lnTo>
                    <a:lnTo>
                      <a:pt x="164" y="101"/>
                    </a:lnTo>
                    <a:lnTo>
                      <a:pt x="150" y="90"/>
                    </a:lnTo>
                    <a:lnTo>
                      <a:pt x="128" y="81"/>
                    </a:lnTo>
                    <a:lnTo>
                      <a:pt x="128" y="99"/>
                    </a:lnTo>
                    <a:lnTo>
                      <a:pt x="123" y="105"/>
                    </a:lnTo>
                    <a:lnTo>
                      <a:pt x="112" y="101"/>
                    </a:lnTo>
                    <a:lnTo>
                      <a:pt x="105" y="95"/>
                    </a:lnTo>
                    <a:lnTo>
                      <a:pt x="100" y="98"/>
                    </a:lnTo>
                    <a:lnTo>
                      <a:pt x="96" y="99"/>
                    </a:lnTo>
                    <a:lnTo>
                      <a:pt x="94" y="102"/>
                    </a:lnTo>
                    <a:lnTo>
                      <a:pt x="93" y="102"/>
                    </a:lnTo>
                    <a:lnTo>
                      <a:pt x="88" y="93"/>
                    </a:lnTo>
                    <a:lnTo>
                      <a:pt x="85" y="84"/>
                    </a:lnTo>
                    <a:lnTo>
                      <a:pt x="71" y="86"/>
                    </a:lnTo>
                    <a:lnTo>
                      <a:pt x="67" y="81"/>
                    </a:lnTo>
                    <a:lnTo>
                      <a:pt x="62" y="81"/>
                    </a:lnTo>
                    <a:lnTo>
                      <a:pt x="61" y="73"/>
                    </a:lnTo>
                    <a:lnTo>
                      <a:pt x="56" y="70"/>
                    </a:lnTo>
                    <a:lnTo>
                      <a:pt x="52" y="73"/>
                    </a:lnTo>
                    <a:lnTo>
                      <a:pt x="44" y="70"/>
                    </a:lnTo>
                    <a:lnTo>
                      <a:pt x="33" y="52"/>
                    </a:lnTo>
                    <a:lnTo>
                      <a:pt x="27" y="43"/>
                    </a:lnTo>
                    <a:lnTo>
                      <a:pt x="24" y="48"/>
                    </a:lnTo>
                    <a:lnTo>
                      <a:pt x="20" y="45"/>
                    </a:lnTo>
                    <a:lnTo>
                      <a:pt x="15" y="51"/>
                    </a:lnTo>
                    <a:lnTo>
                      <a:pt x="6" y="55"/>
                    </a:lnTo>
                    <a:lnTo>
                      <a:pt x="9" y="52"/>
                    </a:lnTo>
                    <a:lnTo>
                      <a:pt x="5" y="45"/>
                    </a:lnTo>
                    <a:lnTo>
                      <a:pt x="5" y="37"/>
                    </a:lnTo>
                    <a:lnTo>
                      <a:pt x="2" y="35"/>
                    </a:lnTo>
                    <a:lnTo>
                      <a:pt x="0" y="29"/>
                    </a:lnTo>
                    <a:lnTo>
                      <a:pt x="5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0" name="Freeform 2428">
                <a:extLst>
                  <a:ext uri="{FF2B5EF4-FFF2-40B4-BE49-F238E27FC236}">
                    <a16:creationId xmlns:a16="http://schemas.microsoft.com/office/drawing/2014/main" id="{7591D757-8981-4F3D-2383-345F7E9AB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794"/>
                <a:ext cx="49" cy="73"/>
              </a:xfrm>
              <a:custGeom>
                <a:avLst/>
                <a:gdLst>
                  <a:gd name="T0" fmla="*/ 9 w 98"/>
                  <a:gd name="T1" fmla="*/ 119 h 146"/>
                  <a:gd name="T2" fmla="*/ 13 w 98"/>
                  <a:gd name="T3" fmla="*/ 117 h 146"/>
                  <a:gd name="T4" fmla="*/ 21 w 98"/>
                  <a:gd name="T5" fmla="*/ 126 h 146"/>
                  <a:gd name="T6" fmla="*/ 29 w 98"/>
                  <a:gd name="T7" fmla="*/ 125 h 146"/>
                  <a:gd name="T8" fmla="*/ 42 w 98"/>
                  <a:gd name="T9" fmla="*/ 146 h 146"/>
                  <a:gd name="T10" fmla="*/ 50 w 98"/>
                  <a:gd name="T11" fmla="*/ 143 h 146"/>
                  <a:gd name="T12" fmla="*/ 50 w 98"/>
                  <a:gd name="T13" fmla="*/ 132 h 146"/>
                  <a:gd name="T14" fmla="*/ 54 w 98"/>
                  <a:gd name="T15" fmla="*/ 129 h 146"/>
                  <a:gd name="T16" fmla="*/ 57 w 98"/>
                  <a:gd name="T17" fmla="*/ 123 h 146"/>
                  <a:gd name="T18" fmla="*/ 62 w 98"/>
                  <a:gd name="T19" fmla="*/ 119 h 146"/>
                  <a:gd name="T20" fmla="*/ 77 w 98"/>
                  <a:gd name="T21" fmla="*/ 117 h 146"/>
                  <a:gd name="T22" fmla="*/ 91 w 98"/>
                  <a:gd name="T23" fmla="*/ 113 h 146"/>
                  <a:gd name="T24" fmla="*/ 98 w 98"/>
                  <a:gd name="T25" fmla="*/ 104 h 146"/>
                  <a:gd name="T26" fmla="*/ 92 w 98"/>
                  <a:gd name="T27" fmla="*/ 102 h 146"/>
                  <a:gd name="T28" fmla="*/ 77 w 98"/>
                  <a:gd name="T29" fmla="*/ 87 h 146"/>
                  <a:gd name="T30" fmla="*/ 67 w 98"/>
                  <a:gd name="T31" fmla="*/ 85 h 146"/>
                  <a:gd name="T32" fmla="*/ 65 w 98"/>
                  <a:gd name="T33" fmla="*/ 73 h 146"/>
                  <a:gd name="T34" fmla="*/ 68 w 98"/>
                  <a:gd name="T35" fmla="*/ 69 h 146"/>
                  <a:gd name="T36" fmla="*/ 74 w 98"/>
                  <a:gd name="T37" fmla="*/ 67 h 146"/>
                  <a:gd name="T38" fmla="*/ 74 w 98"/>
                  <a:gd name="T39" fmla="*/ 60 h 146"/>
                  <a:gd name="T40" fmla="*/ 65 w 98"/>
                  <a:gd name="T41" fmla="*/ 63 h 146"/>
                  <a:gd name="T42" fmla="*/ 57 w 98"/>
                  <a:gd name="T43" fmla="*/ 61 h 146"/>
                  <a:gd name="T44" fmla="*/ 51 w 98"/>
                  <a:gd name="T45" fmla="*/ 47 h 146"/>
                  <a:gd name="T46" fmla="*/ 48 w 98"/>
                  <a:gd name="T47" fmla="*/ 49 h 146"/>
                  <a:gd name="T48" fmla="*/ 45 w 98"/>
                  <a:gd name="T49" fmla="*/ 34 h 146"/>
                  <a:gd name="T50" fmla="*/ 42 w 98"/>
                  <a:gd name="T51" fmla="*/ 32 h 146"/>
                  <a:gd name="T52" fmla="*/ 44 w 98"/>
                  <a:gd name="T53" fmla="*/ 26 h 146"/>
                  <a:gd name="T54" fmla="*/ 41 w 98"/>
                  <a:gd name="T55" fmla="*/ 3 h 146"/>
                  <a:gd name="T56" fmla="*/ 21 w 98"/>
                  <a:gd name="T57" fmla="*/ 0 h 146"/>
                  <a:gd name="T58" fmla="*/ 21 w 98"/>
                  <a:gd name="T59" fmla="*/ 5 h 146"/>
                  <a:gd name="T60" fmla="*/ 15 w 98"/>
                  <a:gd name="T61" fmla="*/ 11 h 146"/>
                  <a:gd name="T62" fmla="*/ 21 w 98"/>
                  <a:gd name="T63" fmla="*/ 14 h 146"/>
                  <a:gd name="T64" fmla="*/ 19 w 98"/>
                  <a:gd name="T65" fmla="*/ 20 h 146"/>
                  <a:gd name="T66" fmla="*/ 21 w 98"/>
                  <a:gd name="T67" fmla="*/ 29 h 146"/>
                  <a:gd name="T68" fmla="*/ 32 w 98"/>
                  <a:gd name="T69" fmla="*/ 29 h 146"/>
                  <a:gd name="T70" fmla="*/ 32 w 98"/>
                  <a:gd name="T71" fmla="*/ 32 h 146"/>
                  <a:gd name="T72" fmla="*/ 29 w 98"/>
                  <a:gd name="T73" fmla="*/ 47 h 146"/>
                  <a:gd name="T74" fmla="*/ 29 w 98"/>
                  <a:gd name="T75" fmla="*/ 52 h 146"/>
                  <a:gd name="T76" fmla="*/ 27 w 98"/>
                  <a:gd name="T77" fmla="*/ 58 h 146"/>
                  <a:gd name="T78" fmla="*/ 30 w 98"/>
                  <a:gd name="T79" fmla="*/ 63 h 146"/>
                  <a:gd name="T80" fmla="*/ 35 w 98"/>
                  <a:gd name="T81" fmla="*/ 64 h 146"/>
                  <a:gd name="T82" fmla="*/ 38 w 98"/>
                  <a:gd name="T83" fmla="*/ 73 h 146"/>
                  <a:gd name="T84" fmla="*/ 47 w 98"/>
                  <a:gd name="T85" fmla="*/ 81 h 146"/>
                  <a:gd name="T86" fmla="*/ 24 w 98"/>
                  <a:gd name="T87" fmla="*/ 78 h 146"/>
                  <a:gd name="T88" fmla="*/ 27 w 98"/>
                  <a:gd name="T89" fmla="*/ 82 h 146"/>
                  <a:gd name="T90" fmla="*/ 26 w 98"/>
                  <a:gd name="T91" fmla="*/ 87 h 146"/>
                  <a:gd name="T92" fmla="*/ 7 w 98"/>
                  <a:gd name="T93" fmla="*/ 104 h 146"/>
                  <a:gd name="T94" fmla="*/ 0 w 98"/>
                  <a:gd name="T95" fmla="*/ 108 h 146"/>
                  <a:gd name="T96" fmla="*/ 3 w 98"/>
                  <a:gd name="T97" fmla="*/ 111 h 146"/>
                  <a:gd name="T98" fmla="*/ 6 w 98"/>
                  <a:gd name="T99" fmla="*/ 111 h 146"/>
                  <a:gd name="T100" fmla="*/ 9 w 98"/>
                  <a:gd name="T101" fmla="*/ 119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8" h="146">
                    <a:moveTo>
                      <a:pt x="9" y="119"/>
                    </a:moveTo>
                    <a:lnTo>
                      <a:pt x="13" y="117"/>
                    </a:lnTo>
                    <a:lnTo>
                      <a:pt x="21" y="126"/>
                    </a:lnTo>
                    <a:lnTo>
                      <a:pt x="29" y="125"/>
                    </a:lnTo>
                    <a:lnTo>
                      <a:pt x="42" y="146"/>
                    </a:lnTo>
                    <a:lnTo>
                      <a:pt x="50" y="143"/>
                    </a:lnTo>
                    <a:lnTo>
                      <a:pt x="50" y="132"/>
                    </a:lnTo>
                    <a:lnTo>
                      <a:pt x="54" y="129"/>
                    </a:lnTo>
                    <a:lnTo>
                      <a:pt x="57" y="123"/>
                    </a:lnTo>
                    <a:lnTo>
                      <a:pt x="62" y="119"/>
                    </a:lnTo>
                    <a:lnTo>
                      <a:pt x="77" y="117"/>
                    </a:lnTo>
                    <a:lnTo>
                      <a:pt x="91" y="113"/>
                    </a:lnTo>
                    <a:lnTo>
                      <a:pt x="98" y="104"/>
                    </a:lnTo>
                    <a:lnTo>
                      <a:pt x="92" y="102"/>
                    </a:lnTo>
                    <a:lnTo>
                      <a:pt x="77" y="87"/>
                    </a:lnTo>
                    <a:lnTo>
                      <a:pt x="67" y="85"/>
                    </a:lnTo>
                    <a:lnTo>
                      <a:pt x="65" y="73"/>
                    </a:lnTo>
                    <a:lnTo>
                      <a:pt x="68" y="69"/>
                    </a:lnTo>
                    <a:lnTo>
                      <a:pt x="74" y="67"/>
                    </a:lnTo>
                    <a:lnTo>
                      <a:pt x="74" y="60"/>
                    </a:lnTo>
                    <a:lnTo>
                      <a:pt x="65" y="63"/>
                    </a:lnTo>
                    <a:lnTo>
                      <a:pt x="57" y="61"/>
                    </a:lnTo>
                    <a:lnTo>
                      <a:pt x="51" y="47"/>
                    </a:lnTo>
                    <a:lnTo>
                      <a:pt x="48" y="49"/>
                    </a:lnTo>
                    <a:lnTo>
                      <a:pt x="45" y="34"/>
                    </a:lnTo>
                    <a:lnTo>
                      <a:pt x="42" y="32"/>
                    </a:lnTo>
                    <a:lnTo>
                      <a:pt x="44" y="26"/>
                    </a:lnTo>
                    <a:lnTo>
                      <a:pt x="41" y="3"/>
                    </a:lnTo>
                    <a:lnTo>
                      <a:pt x="21" y="0"/>
                    </a:lnTo>
                    <a:lnTo>
                      <a:pt x="21" y="5"/>
                    </a:lnTo>
                    <a:lnTo>
                      <a:pt x="15" y="11"/>
                    </a:lnTo>
                    <a:lnTo>
                      <a:pt x="21" y="14"/>
                    </a:lnTo>
                    <a:lnTo>
                      <a:pt x="19" y="20"/>
                    </a:lnTo>
                    <a:lnTo>
                      <a:pt x="21" y="29"/>
                    </a:lnTo>
                    <a:lnTo>
                      <a:pt x="32" y="29"/>
                    </a:lnTo>
                    <a:lnTo>
                      <a:pt x="32" y="32"/>
                    </a:lnTo>
                    <a:lnTo>
                      <a:pt x="29" y="47"/>
                    </a:lnTo>
                    <a:lnTo>
                      <a:pt x="29" y="52"/>
                    </a:lnTo>
                    <a:lnTo>
                      <a:pt x="27" y="58"/>
                    </a:lnTo>
                    <a:lnTo>
                      <a:pt x="30" y="63"/>
                    </a:lnTo>
                    <a:lnTo>
                      <a:pt x="35" y="64"/>
                    </a:lnTo>
                    <a:lnTo>
                      <a:pt x="38" y="73"/>
                    </a:lnTo>
                    <a:lnTo>
                      <a:pt x="47" y="81"/>
                    </a:lnTo>
                    <a:lnTo>
                      <a:pt x="24" y="78"/>
                    </a:lnTo>
                    <a:lnTo>
                      <a:pt x="27" y="82"/>
                    </a:lnTo>
                    <a:lnTo>
                      <a:pt x="26" y="87"/>
                    </a:lnTo>
                    <a:lnTo>
                      <a:pt x="7" y="104"/>
                    </a:lnTo>
                    <a:lnTo>
                      <a:pt x="0" y="108"/>
                    </a:lnTo>
                    <a:lnTo>
                      <a:pt x="3" y="111"/>
                    </a:lnTo>
                    <a:lnTo>
                      <a:pt x="6" y="111"/>
                    </a:lnTo>
                    <a:lnTo>
                      <a:pt x="9" y="1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1" name="Freeform 2429">
                <a:extLst>
                  <a:ext uri="{FF2B5EF4-FFF2-40B4-BE49-F238E27FC236}">
                    <a16:creationId xmlns:a16="http://schemas.microsoft.com/office/drawing/2014/main" id="{978CFA81-B30B-BBBA-FB29-63CD2BF48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794"/>
                <a:ext cx="49" cy="73"/>
              </a:xfrm>
              <a:custGeom>
                <a:avLst/>
                <a:gdLst>
                  <a:gd name="T0" fmla="*/ 9 w 98"/>
                  <a:gd name="T1" fmla="*/ 119 h 146"/>
                  <a:gd name="T2" fmla="*/ 6 w 98"/>
                  <a:gd name="T3" fmla="*/ 111 h 146"/>
                  <a:gd name="T4" fmla="*/ 3 w 98"/>
                  <a:gd name="T5" fmla="*/ 111 h 146"/>
                  <a:gd name="T6" fmla="*/ 0 w 98"/>
                  <a:gd name="T7" fmla="*/ 108 h 146"/>
                  <a:gd name="T8" fmla="*/ 7 w 98"/>
                  <a:gd name="T9" fmla="*/ 104 h 146"/>
                  <a:gd name="T10" fmla="*/ 26 w 98"/>
                  <a:gd name="T11" fmla="*/ 87 h 146"/>
                  <a:gd name="T12" fmla="*/ 27 w 98"/>
                  <a:gd name="T13" fmla="*/ 82 h 146"/>
                  <a:gd name="T14" fmla="*/ 24 w 98"/>
                  <a:gd name="T15" fmla="*/ 78 h 146"/>
                  <a:gd name="T16" fmla="*/ 47 w 98"/>
                  <a:gd name="T17" fmla="*/ 81 h 146"/>
                  <a:gd name="T18" fmla="*/ 38 w 98"/>
                  <a:gd name="T19" fmla="*/ 73 h 146"/>
                  <a:gd name="T20" fmla="*/ 35 w 98"/>
                  <a:gd name="T21" fmla="*/ 64 h 146"/>
                  <a:gd name="T22" fmla="*/ 30 w 98"/>
                  <a:gd name="T23" fmla="*/ 63 h 146"/>
                  <a:gd name="T24" fmla="*/ 27 w 98"/>
                  <a:gd name="T25" fmla="*/ 58 h 146"/>
                  <a:gd name="T26" fmla="*/ 29 w 98"/>
                  <a:gd name="T27" fmla="*/ 52 h 146"/>
                  <a:gd name="T28" fmla="*/ 29 w 98"/>
                  <a:gd name="T29" fmla="*/ 47 h 146"/>
                  <a:gd name="T30" fmla="*/ 32 w 98"/>
                  <a:gd name="T31" fmla="*/ 32 h 146"/>
                  <a:gd name="T32" fmla="*/ 32 w 98"/>
                  <a:gd name="T33" fmla="*/ 29 h 146"/>
                  <a:gd name="T34" fmla="*/ 21 w 98"/>
                  <a:gd name="T35" fmla="*/ 29 h 146"/>
                  <a:gd name="T36" fmla="*/ 19 w 98"/>
                  <a:gd name="T37" fmla="*/ 20 h 146"/>
                  <a:gd name="T38" fmla="*/ 21 w 98"/>
                  <a:gd name="T39" fmla="*/ 14 h 146"/>
                  <a:gd name="T40" fmla="*/ 15 w 98"/>
                  <a:gd name="T41" fmla="*/ 11 h 146"/>
                  <a:gd name="T42" fmla="*/ 21 w 98"/>
                  <a:gd name="T43" fmla="*/ 5 h 146"/>
                  <a:gd name="T44" fmla="*/ 21 w 98"/>
                  <a:gd name="T45" fmla="*/ 0 h 146"/>
                  <a:gd name="T46" fmla="*/ 41 w 98"/>
                  <a:gd name="T47" fmla="*/ 3 h 146"/>
                  <a:gd name="T48" fmla="*/ 44 w 98"/>
                  <a:gd name="T49" fmla="*/ 26 h 146"/>
                  <a:gd name="T50" fmla="*/ 42 w 98"/>
                  <a:gd name="T51" fmla="*/ 32 h 146"/>
                  <a:gd name="T52" fmla="*/ 45 w 98"/>
                  <a:gd name="T53" fmla="*/ 34 h 146"/>
                  <a:gd name="T54" fmla="*/ 48 w 98"/>
                  <a:gd name="T55" fmla="*/ 49 h 146"/>
                  <a:gd name="T56" fmla="*/ 51 w 98"/>
                  <a:gd name="T57" fmla="*/ 47 h 146"/>
                  <a:gd name="T58" fmla="*/ 57 w 98"/>
                  <a:gd name="T59" fmla="*/ 61 h 146"/>
                  <a:gd name="T60" fmla="*/ 65 w 98"/>
                  <a:gd name="T61" fmla="*/ 63 h 146"/>
                  <a:gd name="T62" fmla="*/ 74 w 98"/>
                  <a:gd name="T63" fmla="*/ 60 h 146"/>
                  <a:gd name="T64" fmla="*/ 74 w 98"/>
                  <a:gd name="T65" fmla="*/ 67 h 146"/>
                  <a:gd name="T66" fmla="*/ 68 w 98"/>
                  <a:gd name="T67" fmla="*/ 69 h 146"/>
                  <a:gd name="T68" fmla="*/ 65 w 98"/>
                  <a:gd name="T69" fmla="*/ 73 h 146"/>
                  <a:gd name="T70" fmla="*/ 67 w 98"/>
                  <a:gd name="T71" fmla="*/ 85 h 146"/>
                  <a:gd name="T72" fmla="*/ 77 w 98"/>
                  <a:gd name="T73" fmla="*/ 87 h 146"/>
                  <a:gd name="T74" fmla="*/ 92 w 98"/>
                  <a:gd name="T75" fmla="*/ 102 h 146"/>
                  <a:gd name="T76" fmla="*/ 98 w 98"/>
                  <a:gd name="T77" fmla="*/ 104 h 146"/>
                  <a:gd name="T78" fmla="*/ 91 w 98"/>
                  <a:gd name="T79" fmla="*/ 113 h 146"/>
                  <a:gd name="T80" fmla="*/ 77 w 98"/>
                  <a:gd name="T81" fmla="*/ 117 h 146"/>
                  <a:gd name="T82" fmla="*/ 62 w 98"/>
                  <a:gd name="T83" fmla="*/ 119 h 146"/>
                  <a:gd name="T84" fmla="*/ 57 w 98"/>
                  <a:gd name="T85" fmla="*/ 123 h 146"/>
                  <a:gd name="T86" fmla="*/ 54 w 98"/>
                  <a:gd name="T87" fmla="*/ 129 h 146"/>
                  <a:gd name="T88" fmla="*/ 50 w 98"/>
                  <a:gd name="T89" fmla="*/ 132 h 146"/>
                  <a:gd name="T90" fmla="*/ 50 w 98"/>
                  <a:gd name="T91" fmla="*/ 143 h 146"/>
                  <a:gd name="T92" fmla="*/ 42 w 98"/>
                  <a:gd name="T93" fmla="*/ 146 h 146"/>
                  <a:gd name="T94" fmla="*/ 29 w 98"/>
                  <a:gd name="T95" fmla="*/ 125 h 146"/>
                  <a:gd name="T96" fmla="*/ 21 w 98"/>
                  <a:gd name="T97" fmla="*/ 126 h 146"/>
                  <a:gd name="T98" fmla="*/ 13 w 98"/>
                  <a:gd name="T99" fmla="*/ 117 h 146"/>
                  <a:gd name="T100" fmla="*/ 9 w 98"/>
                  <a:gd name="T101" fmla="*/ 119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8" h="146">
                    <a:moveTo>
                      <a:pt x="9" y="119"/>
                    </a:moveTo>
                    <a:lnTo>
                      <a:pt x="6" y="111"/>
                    </a:lnTo>
                    <a:lnTo>
                      <a:pt x="3" y="111"/>
                    </a:lnTo>
                    <a:lnTo>
                      <a:pt x="0" y="108"/>
                    </a:lnTo>
                    <a:lnTo>
                      <a:pt x="7" y="104"/>
                    </a:lnTo>
                    <a:lnTo>
                      <a:pt x="26" y="87"/>
                    </a:lnTo>
                    <a:lnTo>
                      <a:pt x="27" y="82"/>
                    </a:lnTo>
                    <a:lnTo>
                      <a:pt x="24" y="78"/>
                    </a:lnTo>
                    <a:lnTo>
                      <a:pt x="47" y="81"/>
                    </a:lnTo>
                    <a:lnTo>
                      <a:pt x="38" y="73"/>
                    </a:lnTo>
                    <a:lnTo>
                      <a:pt x="35" y="64"/>
                    </a:lnTo>
                    <a:lnTo>
                      <a:pt x="30" y="63"/>
                    </a:lnTo>
                    <a:lnTo>
                      <a:pt x="27" y="58"/>
                    </a:lnTo>
                    <a:lnTo>
                      <a:pt x="29" y="52"/>
                    </a:lnTo>
                    <a:lnTo>
                      <a:pt x="29" y="47"/>
                    </a:lnTo>
                    <a:lnTo>
                      <a:pt x="32" y="32"/>
                    </a:lnTo>
                    <a:lnTo>
                      <a:pt x="32" y="29"/>
                    </a:lnTo>
                    <a:lnTo>
                      <a:pt x="21" y="29"/>
                    </a:lnTo>
                    <a:lnTo>
                      <a:pt x="19" y="20"/>
                    </a:lnTo>
                    <a:lnTo>
                      <a:pt x="21" y="14"/>
                    </a:lnTo>
                    <a:lnTo>
                      <a:pt x="15" y="11"/>
                    </a:lnTo>
                    <a:lnTo>
                      <a:pt x="21" y="5"/>
                    </a:lnTo>
                    <a:lnTo>
                      <a:pt x="21" y="0"/>
                    </a:lnTo>
                    <a:lnTo>
                      <a:pt x="41" y="3"/>
                    </a:lnTo>
                    <a:lnTo>
                      <a:pt x="44" y="26"/>
                    </a:lnTo>
                    <a:lnTo>
                      <a:pt x="42" y="32"/>
                    </a:lnTo>
                    <a:lnTo>
                      <a:pt x="45" y="34"/>
                    </a:lnTo>
                    <a:lnTo>
                      <a:pt x="48" y="49"/>
                    </a:lnTo>
                    <a:lnTo>
                      <a:pt x="51" y="47"/>
                    </a:lnTo>
                    <a:lnTo>
                      <a:pt x="57" y="61"/>
                    </a:lnTo>
                    <a:lnTo>
                      <a:pt x="65" y="63"/>
                    </a:lnTo>
                    <a:lnTo>
                      <a:pt x="74" y="60"/>
                    </a:lnTo>
                    <a:lnTo>
                      <a:pt x="74" y="67"/>
                    </a:lnTo>
                    <a:lnTo>
                      <a:pt x="68" y="69"/>
                    </a:lnTo>
                    <a:lnTo>
                      <a:pt x="65" y="73"/>
                    </a:lnTo>
                    <a:lnTo>
                      <a:pt x="67" y="85"/>
                    </a:lnTo>
                    <a:lnTo>
                      <a:pt x="77" y="87"/>
                    </a:lnTo>
                    <a:lnTo>
                      <a:pt x="92" y="102"/>
                    </a:lnTo>
                    <a:lnTo>
                      <a:pt x="98" y="104"/>
                    </a:lnTo>
                    <a:lnTo>
                      <a:pt x="91" y="113"/>
                    </a:lnTo>
                    <a:lnTo>
                      <a:pt x="77" y="117"/>
                    </a:lnTo>
                    <a:lnTo>
                      <a:pt x="62" y="119"/>
                    </a:lnTo>
                    <a:lnTo>
                      <a:pt x="57" y="123"/>
                    </a:lnTo>
                    <a:lnTo>
                      <a:pt x="54" y="129"/>
                    </a:lnTo>
                    <a:lnTo>
                      <a:pt x="50" y="132"/>
                    </a:lnTo>
                    <a:lnTo>
                      <a:pt x="50" y="143"/>
                    </a:lnTo>
                    <a:lnTo>
                      <a:pt x="42" y="146"/>
                    </a:lnTo>
                    <a:lnTo>
                      <a:pt x="29" y="125"/>
                    </a:lnTo>
                    <a:lnTo>
                      <a:pt x="21" y="126"/>
                    </a:lnTo>
                    <a:lnTo>
                      <a:pt x="13" y="117"/>
                    </a:lnTo>
                    <a:lnTo>
                      <a:pt x="9" y="1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2" name="Freeform 2430">
                <a:extLst>
                  <a:ext uri="{FF2B5EF4-FFF2-40B4-BE49-F238E27FC236}">
                    <a16:creationId xmlns:a16="http://schemas.microsoft.com/office/drawing/2014/main" id="{B2000F2A-A935-4AEC-4107-C68540785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794"/>
                <a:ext cx="49" cy="73"/>
              </a:xfrm>
              <a:custGeom>
                <a:avLst/>
                <a:gdLst>
                  <a:gd name="T0" fmla="*/ 9 w 98"/>
                  <a:gd name="T1" fmla="*/ 119 h 146"/>
                  <a:gd name="T2" fmla="*/ 6 w 98"/>
                  <a:gd name="T3" fmla="*/ 111 h 146"/>
                  <a:gd name="T4" fmla="*/ 3 w 98"/>
                  <a:gd name="T5" fmla="*/ 111 h 146"/>
                  <a:gd name="T6" fmla="*/ 0 w 98"/>
                  <a:gd name="T7" fmla="*/ 108 h 146"/>
                  <a:gd name="T8" fmla="*/ 7 w 98"/>
                  <a:gd name="T9" fmla="*/ 104 h 146"/>
                  <a:gd name="T10" fmla="*/ 26 w 98"/>
                  <a:gd name="T11" fmla="*/ 87 h 146"/>
                  <a:gd name="T12" fmla="*/ 27 w 98"/>
                  <a:gd name="T13" fmla="*/ 82 h 146"/>
                  <a:gd name="T14" fmla="*/ 24 w 98"/>
                  <a:gd name="T15" fmla="*/ 78 h 146"/>
                  <a:gd name="T16" fmla="*/ 47 w 98"/>
                  <a:gd name="T17" fmla="*/ 81 h 146"/>
                  <a:gd name="T18" fmla="*/ 38 w 98"/>
                  <a:gd name="T19" fmla="*/ 73 h 146"/>
                  <a:gd name="T20" fmla="*/ 35 w 98"/>
                  <a:gd name="T21" fmla="*/ 64 h 146"/>
                  <a:gd name="T22" fmla="*/ 30 w 98"/>
                  <a:gd name="T23" fmla="*/ 63 h 146"/>
                  <a:gd name="T24" fmla="*/ 27 w 98"/>
                  <a:gd name="T25" fmla="*/ 58 h 146"/>
                  <a:gd name="T26" fmla="*/ 29 w 98"/>
                  <a:gd name="T27" fmla="*/ 52 h 146"/>
                  <a:gd name="T28" fmla="*/ 29 w 98"/>
                  <a:gd name="T29" fmla="*/ 47 h 146"/>
                  <a:gd name="T30" fmla="*/ 32 w 98"/>
                  <a:gd name="T31" fmla="*/ 32 h 146"/>
                  <a:gd name="T32" fmla="*/ 32 w 98"/>
                  <a:gd name="T33" fmla="*/ 29 h 146"/>
                  <a:gd name="T34" fmla="*/ 21 w 98"/>
                  <a:gd name="T35" fmla="*/ 29 h 146"/>
                  <a:gd name="T36" fmla="*/ 19 w 98"/>
                  <a:gd name="T37" fmla="*/ 20 h 146"/>
                  <a:gd name="T38" fmla="*/ 21 w 98"/>
                  <a:gd name="T39" fmla="*/ 14 h 146"/>
                  <a:gd name="T40" fmla="*/ 15 w 98"/>
                  <a:gd name="T41" fmla="*/ 11 h 146"/>
                  <a:gd name="T42" fmla="*/ 21 w 98"/>
                  <a:gd name="T43" fmla="*/ 5 h 146"/>
                  <a:gd name="T44" fmla="*/ 21 w 98"/>
                  <a:gd name="T45" fmla="*/ 0 h 146"/>
                  <a:gd name="T46" fmla="*/ 41 w 98"/>
                  <a:gd name="T47" fmla="*/ 3 h 146"/>
                  <a:gd name="T48" fmla="*/ 44 w 98"/>
                  <a:gd name="T49" fmla="*/ 26 h 146"/>
                  <a:gd name="T50" fmla="*/ 42 w 98"/>
                  <a:gd name="T51" fmla="*/ 32 h 146"/>
                  <a:gd name="T52" fmla="*/ 45 w 98"/>
                  <a:gd name="T53" fmla="*/ 34 h 146"/>
                  <a:gd name="T54" fmla="*/ 48 w 98"/>
                  <a:gd name="T55" fmla="*/ 49 h 146"/>
                  <a:gd name="T56" fmla="*/ 51 w 98"/>
                  <a:gd name="T57" fmla="*/ 47 h 146"/>
                  <a:gd name="T58" fmla="*/ 57 w 98"/>
                  <a:gd name="T59" fmla="*/ 61 h 146"/>
                  <a:gd name="T60" fmla="*/ 65 w 98"/>
                  <a:gd name="T61" fmla="*/ 63 h 146"/>
                  <a:gd name="T62" fmla="*/ 74 w 98"/>
                  <a:gd name="T63" fmla="*/ 60 h 146"/>
                  <a:gd name="T64" fmla="*/ 74 w 98"/>
                  <a:gd name="T65" fmla="*/ 67 h 146"/>
                  <a:gd name="T66" fmla="*/ 68 w 98"/>
                  <a:gd name="T67" fmla="*/ 69 h 146"/>
                  <a:gd name="T68" fmla="*/ 65 w 98"/>
                  <a:gd name="T69" fmla="*/ 73 h 146"/>
                  <a:gd name="T70" fmla="*/ 67 w 98"/>
                  <a:gd name="T71" fmla="*/ 85 h 146"/>
                  <a:gd name="T72" fmla="*/ 77 w 98"/>
                  <a:gd name="T73" fmla="*/ 87 h 146"/>
                  <a:gd name="T74" fmla="*/ 92 w 98"/>
                  <a:gd name="T75" fmla="*/ 102 h 146"/>
                  <a:gd name="T76" fmla="*/ 98 w 98"/>
                  <a:gd name="T77" fmla="*/ 104 h 146"/>
                  <a:gd name="T78" fmla="*/ 91 w 98"/>
                  <a:gd name="T79" fmla="*/ 113 h 146"/>
                  <a:gd name="T80" fmla="*/ 77 w 98"/>
                  <a:gd name="T81" fmla="*/ 117 h 146"/>
                  <a:gd name="T82" fmla="*/ 62 w 98"/>
                  <a:gd name="T83" fmla="*/ 119 h 146"/>
                  <a:gd name="T84" fmla="*/ 57 w 98"/>
                  <a:gd name="T85" fmla="*/ 123 h 146"/>
                  <a:gd name="T86" fmla="*/ 54 w 98"/>
                  <a:gd name="T87" fmla="*/ 129 h 146"/>
                  <a:gd name="T88" fmla="*/ 50 w 98"/>
                  <a:gd name="T89" fmla="*/ 132 h 146"/>
                  <a:gd name="T90" fmla="*/ 50 w 98"/>
                  <a:gd name="T91" fmla="*/ 143 h 146"/>
                  <a:gd name="T92" fmla="*/ 42 w 98"/>
                  <a:gd name="T93" fmla="*/ 146 h 146"/>
                  <a:gd name="T94" fmla="*/ 29 w 98"/>
                  <a:gd name="T95" fmla="*/ 125 h 146"/>
                  <a:gd name="T96" fmla="*/ 21 w 98"/>
                  <a:gd name="T97" fmla="*/ 126 h 146"/>
                  <a:gd name="T98" fmla="*/ 13 w 98"/>
                  <a:gd name="T99" fmla="*/ 117 h 146"/>
                  <a:gd name="T100" fmla="*/ 9 w 98"/>
                  <a:gd name="T101" fmla="*/ 119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8" h="146">
                    <a:moveTo>
                      <a:pt x="9" y="119"/>
                    </a:moveTo>
                    <a:lnTo>
                      <a:pt x="6" y="111"/>
                    </a:lnTo>
                    <a:lnTo>
                      <a:pt x="3" y="111"/>
                    </a:lnTo>
                    <a:lnTo>
                      <a:pt x="0" y="108"/>
                    </a:lnTo>
                    <a:lnTo>
                      <a:pt x="7" y="104"/>
                    </a:lnTo>
                    <a:lnTo>
                      <a:pt x="26" y="87"/>
                    </a:lnTo>
                    <a:lnTo>
                      <a:pt x="27" y="82"/>
                    </a:lnTo>
                    <a:lnTo>
                      <a:pt x="24" y="78"/>
                    </a:lnTo>
                    <a:lnTo>
                      <a:pt x="47" y="81"/>
                    </a:lnTo>
                    <a:lnTo>
                      <a:pt x="38" y="73"/>
                    </a:lnTo>
                    <a:lnTo>
                      <a:pt x="35" y="64"/>
                    </a:lnTo>
                    <a:lnTo>
                      <a:pt x="30" y="63"/>
                    </a:lnTo>
                    <a:lnTo>
                      <a:pt x="27" y="58"/>
                    </a:lnTo>
                    <a:lnTo>
                      <a:pt x="29" y="52"/>
                    </a:lnTo>
                    <a:lnTo>
                      <a:pt x="29" y="47"/>
                    </a:lnTo>
                    <a:lnTo>
                      <a:pt x="32" y="32"/>
                    </a:lnTo>
                    <a:lnTo>
                      <a:pt x="32" y="29"/>
                    </a:lnTo>
                    <a:lnTo>
                      <a:pt x="21" y="29"/>
                    </a:lnTo>
                    <a:lnTo>
                      <a:pt x="19" y="20"/>
                    </a:lnTo>
                    <a:lnTo>
                      <a:pt x="21" y="14"/>
                    </a:lnTo>
                    <a:lnTo>
                      <a:pt x="15" y="11"/>
                    </a:lnTo>
                    <a:lnTo>
                      <a:pt x="21" y="5"/>
                    </a:lnTo>
                    <a:lnTo>
                      <a:pt x="21" y="0"/>
                    </a:lnTo>
                    <a:lnTo>
                      <a:pt x="41" y="3"/>
                    </a:lnTo>
                    <a:lnTo>
                      <a:pt x="44" y="26"/>
                    </a:lnTo>
                    <a:lnTo>
                      <a:pt x="42" y="32"/>
                    </a:lnTo>
                    <a:lnTo>
                      <a:pt x="45" y="34"/>
                    </a:lnTo>
                    <a:lnTo>
                      <a:pt x="48" y="49"/>
                    </a:lnTo>
                    <a:lnTo>
                      <a:pt x="51" y="47"/>
                    </a:lnTo>
                    <a:lnTo>
                      <a:pt x="57" y="61"/>
                    </a:lnTo>
                    <a:lnTo>
                      <a:pt x="65" y="63"/>
                    </a:lnTo>
                    <a:lnTo>
                      <a:pt x="74" y="60"/>
                    </a:lnTo>
                    <a:lnTo>
                      <a:pt x="74" y="67"/>
                    </a:lnTo>
                    <a:lnTo>
                      <a:pt x="68" y="69"/>
                    </a:lnTo>
                    <a:lnTo>
                      <a:pt x="65" y="73"/>
                    </a:lnTo>
                    <a:lnTo>
                      <a:pt x="67" y="85"/>
                    </a:lnTo>
                    <a:lnTo>
                      <a:pt x="77" y="87"/>
                    </a:lnTo>
                    <a:lnTo>
                      <a:pt x="92" y="102"/>
                    </a:lnTo>
                    <a:lnTo>
                      <a:pt x="98" y="104"/>
                    </a:lnTo>
                    <a:lnTo>
                      <a:pt x="91" y="113"/>
                    </a:lnTo>
                    <a:lnTo>
                      <a:pt x="77" y="117"/>
                    </a:lnTo>
                    <a:lnTo>
                      <a:pt x="62" y="119"/>
                    </a:lnTo>
                    <a:lnTo>
                      <a:pt x="57" y="123"/>
                    </a:lnTo>
                    <a:lnTo>
                      <a:pt x="54" y="129"/>
                    </a:lnTo>
                    <a:lnTo>
                      <a:pt x="50" y="132"/>
                    </a:lnTo>
                    <a:lnTo>
                      <a:pt x="50" y="143"/>
                    </a:lnTo>
                    <a:lnTo>
                      <a:pt x="42" y="146"/>
                    </a:lnTo>
                    <a:lnTo>
                      <a:pt x="29" y="125"/>
                    </a:lnTo>
                    <a:lnTo>
                      <a:pt x="21" y="126"/>
                    </a:lnTo>
                    <a:lnTo>
                      <a:pt x="13" y="117"/>
                    </a:lnTo>
                    <a:lnTo>
                      <a:pt x="9" y="1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3" name="Freeform 2431">
                <a:extLst>
                  <a:ext uri="{FF2B5EF4-FFF2-40B4-BE49-F238E27FC236}">
                    <a16:creationId xmlns:a16="http://schemas.microsoft.com/office/drawing/2014/main" id="{4F9B249D-DE08-080D-3A5E-BA0BE0C6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723"/>
                <a:ext cx="50" cy="51"/>
              </a:xfrm>
              <a:custGeom>
                <a:avLst/>
                <a:gdLst>
                  <a:gd name="T0" fmla="*/ 0 w 101"/>
                  <a:gd name="T1" fmla="*/ 16 h 102"/>
                  <a:gd name="T2" fmla="*/ 10 w 101"/>
                  <a:gd name="T3" fmla="*/ 37 h 102"/>
                  <a:gd name="T4" fmla="*/ 6 w 101"/>
                  <a:gd name="T5" fmla="*/ 51 h 102"/>
                  <a:gd name="T6" fmla="*/ 8 w 101"/>
                  <a:gd name="T7" fmla="*/ 55 h 102"/>
                  <a:gd name="T8" fmla="*/ 11 w 101"/>
                  <a:gd name="T9" fmla="*/ 64 h 102"/>
                  <a:gd name="T10" fmla="*/ 17 w 101"/>
                  <a:gd name="T11" fmla="*/ 69 h 102"/>
                  <a:gd name="T12" fmla="*/ 25 w 101"/>
                  <a:gd name="T13" fmla="*/ 69 h 102"/>
                  <a:gd name="T14" fmla="*/ 29 w 101"/>
                  <a:gd name="T15" fmla="*/ 72 h 102"/>
                  <a:gd name="T16" fmla="*/ 31 w 101"/>
                  <a:gd name="T17" fmla="*/ 69 h 102"/>
                  <a:gd name="T18" fmla="*/ 40 w 101"/>
                  <a:gd name="T19" fmla="*/ 64 h 102"/>
                  <a:gd name="T20" fmla="*/ 44 w 101"/>
                  <a:gd name="T21" fmla="*/ 67 h 102"/>
                  <a:gd name="T22" fmla="*/ 49 w 101"/>
                  <a:gd name="T23" fmla="*/ 75 h 102"/>
                  <a:gd name="T24" fmla="*/ 58 w 101"/>
                  <a:gd name="T25" fmla="*/ 73 h 102"/>
                  <a:gd name="T26" fmla="*/ 60 w 101"/>
                  <a:gd name="T27" fmla="*/ 79 h 102"/>
                  <a:gd name="T28" fmla="*/ 64 w 101"/>
                  <a:gd name="T29" fmla="*/ 78 h 102"/>
                  <a:gd name="T30" fmla="*/ 70 w 101"/>
                  <a:gd name="T31" fmla="*/ 84 h 102"/>
                  <a:gd name="T32" fmla="*/ 78 w 101"/>
                  <a:gd name="T33" fmla="*/ 90 h 102"/>
                  <a:gd name="T34" fmla="*/ 73 w 101"/>
                  <a:gd name="T35" fmla="*/ 93 h 102"/>
                  <a:gd name="T36" fmla="*/ 76 w 101"/>
                  <a:gd name="T37" fmla="*/ 99 h 102"/>
                  <a:gd name="T38" fmla="*/ 85 w 101"/>
                  <a:gd name="T39" fmla="*/ 102 h 102"/>
                  <a:gd name="T40" fmla="*/ 88 w 101"/>
                  <a:gd name="T41" fmla="*/ 95 h 102"/>
                  <a:gd name="T42" fmla="*/ 101 w 101"/>
                  <a:gd name="T43" fmla="*/ 82 h 102"/>
                  <a:gd name="T44" fmla="*/ 98 w 101"/>
                  <a:gd name="T45" fmla="*/ 76 h 102"/>
                  <a:gd name="T46" fmla="*/ 99 w 101"/>
                  <a:gd name="T47" fmla="*/ 66 h 102"/>
                  <a:gd name="T48" fmla="*/ 95 w 101"/>
                  <a:gd name="T49" fmla="*/ 55 h 102"/>
                  <a:gd name="T50" fmla="*/ 95 w 101"/>
                  <a:gd name="T51" fmla="*/ 51 h 102"/>
                  <a:gd name="T52" fmla="*/ 90 w 101"/>
                  <a:gd name="T53" fmla="*/ 51 h 102"/>
                  <a:gd name="T54" fmla="*/ 91 w 101"/>
                  <a:gd name="T55" fmla="*/ 44 h 102"/>
                  <a:gd name="T56" fmla="*/ 87 w 101"/>
                  <a:gd name="T57" fmla="*/ 43 h 102"/>
                  <a:gd name="T58" fmla="*/ 93 w 101"/>
                  <a:gd name="T59" fmla="*/ 34 h 102"/>
                  <a:gd name="T60" fmla="*/ 85 w 101"/>
                  <a:gd name="T61" fmla="*/ 31 h 102"/>
                  <a:gd name="T62" fmla="*/ 78 w 101"/>
                  <a:gd name="T63" fmla="*/ 25 h 102"/>
                  <a:gd name="T64" fmla="*/ 73 w 101"/>
                  <a:gd name="T65" fmla="*/ 28 h 102"/>
                  <a:gd name="T66" fmla="*/ 69 w 101"/>
                  <a:gd name="T67" fmla="*/ 29 h 102"/>
                  <a:gd name="T68" fmla="*/ 67 w 101"/>
                  <a:gd name="T69" fmla="*/ 32 h 102"/>
                  <a:gd name="T70" fmla="*/ 66 w 101"/>
                  <a:gd name="T71" fmla="*/ 32 h 102"/>
                  <a:gd name="T72" fmla="*/ 61 w 101"/>
                  <a:gd name="T73" fmla="*/ 23 h 102"/>
                  <a:gd name="T74" fmla="*/ 58 w 101"/>
                  <a:gd name="T75" fmla="*/ 14 h 102"/>
                  <a:gd name="T76" fmla="*/ 44 w 101"/>
                  <a:gd name="T77" fmla="*/ 16 h 102"/>
                  <a:gd name="T78" fmla="*/ 40 w 101"/>
                  <a:gd name="T79" fmla="*/ 11 h 102"/>
                  <a:gd name="T80" fmla="*/ 35 w 101"/>
                  <a:gd name="T81" fmla="*/ 11 h 102"/>
                  <a:gd name="T82" fmla="*/ 34 w 101"/>
                  <a:gd name="T83" fmla="*/ 3 h 102"/>
                  <a:gd name="T84" fmla="*/ 29 w 101"/>
                  <a:gd name="T85" fmla="*/ 0 h 102"/>
                  <a:gd name="T86" fmla="*/ 25 w 101"/>
                  <a:gd name="T87" fmla="*/ 3 h 102"/>
                  <a:gd name="T88" fmla="*/ 17 w 101"/>
                  <a:gd name="T89" fmla="*/ 0 h 102"/>
                  <a:gd name="T90" fmla="*/ 14 w 101"/>
                  <a:gd name="T91" fmla="*/ 10 h 102"/>
                  <a:gd name="T92" fmla="*/ 11 w 101"/>
                  <a:gd name="T93" fmla="*/ 6 h 102"/>
                  <a:gd name="T94" fmla="*/ 6 w 101"/>
                  <a:gd name="T95" fmla="*/ 10 h 102"/>
                  <a:gd name="T96" fmla="*/ 0 w 101"/>
                  <a:gd name="T97" fmla="*/ 11 h 102"/>
                  <a:gd name="T98" fmla="*/ 0 w 101"/>
                  <a:gd name="T99" fmla="*/ 1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1" h="102">
                    <a:moveTo>
                      <a:pt x="0" y="16"/>
                    </a:moveTo>
                    <a:lnTo>
                      <a:pt x="10" y="37"/>
                    </a:lnTo>
                    <a:lnTo>
                      <a:pt x="6" y="51"/>
                    </a:lnTo>
                    <a:lnTo>
                      <a:pt x="8" y="55"/>
                    </a:lnTo>
                    <a:lnTo>
                      <a:pt x="11" y="64"/>
                    </a:lnTo>
                    <a:lnTo>
                      <a:pt x="17" y="69"/>
                    </a:lnTo>
                    <a:lnTo>
                      <a:pt x="25" y="69"/>
                    </a:lnTo>
                    <a:lnTo>
                      <a:pt x="29" y="72"/>
                    </a:lnTo>
                    <a:lnTo>
                      <a:pt x="31" y="69"/>
                    </a:lnTo>
                    <a:lnTo>
                      <a:pt x="40" y="64"/>
                    </a:lnTo>
                    <a:lnTo>
                      <a:pt x="44" y="67"/>
                    </a:lnTo>
                    <a:lnTo>
                      <a:pt x="49" y="75"/>
                    </a:lnTo>
                    <a:lnTo>
                      <a:pt x="58" y="73"/>
                    </a:lnTo>
                    <a:lnTo>
                      <a:pt x="60" y="79"/>
                    </a:lnTo>
                    <a:lnTo>
                      <a:pt x="64" y="78"/>
                    </a:lnTo>
                    <a:lnTo>
                      <a:pt x="70" y="84"/>
                    </a:lnTo>
                    <a:lnTo>
                      <a:pt x="78" y="90"/>
                    </a:lnTo>
                    <a:lnTo>
                      <a:pt x="73" y="93"/>
                    </a:lnTo>
                    <a:lnTo>
                      <a:pt x="76" y="99"/>
                    </a:lnTo>
                    <a:lnTo>
                      <a:pt x="85" y="102"/>
                    </a:lnTo>
                    <a:lnTo>
                      <a:pt x="88" y="95"/>
                    </a:lnTo>
                    <a:lnTo>
                      <a:pt x="101" y="82"/>
                    </a:lnTo>
                    <a:lnTo>
                      <a:pt x="98" y="76"/>
                    </a:lnTo>
                    <a:lnTo>
                      <a:pt x="99" y="66"/>
                    </a:lnTo>
                    <a:lnTo>
                      <a:pt x="95" y="55"/>
                    </a:lnTo>
                    <a:lnTo>
                      <a:pt x="95" y="51"/>
                    </a:lnTo>
                    <a:lnTo>
                      <a:pt x="90" y="51"/>
                    </a:lnTo>
                    <a:lnTo>
                      <a:pt x="91" y="44"/>
                    </a:lnTo>
                    <a:lnTo>
                      <a:pt x="87" y="43"/>
                    </a:lnTo>
                    <a:lnTo>
                      <a:pt x="93" y="34"/>
                    </a:lnTo>
                    <a:lnTo>
                      <a:pt x="85" y="31"/>
                    </a:lnTo>
                    <a:lnTo>
                      <a:pt x="78" y="25"/>
                    </a:lnTo>
                    <a:lnTo>
                      <a:pt x="73" y="28"/>
                    </a:lnTo>
                    <a:lnTo>
                      <a:pt x="69" y="29"/>
                    </a:lnTo>
                    <a:lnTo>
                      <a:pt x="67" y="32"/>
                    </a:lnTo>
                    <a:lnTo>
                      <a:pt x="66" y="32"/>
                    </a:lnTo>
                    <a:lnTo>
                      <a:pt x="61" y="23"/>
                    </a:lnTo>
                    <a:lnTo>
                      <a:pt x="58" y="14"/>
                    </a:lnTo>
                    <a:lnTo>
                      <a:pt x="44" y="16"/>
                    </a:lnTo>
                    <a:lnTo>
                      <a:pt x="40" y="11"/>
                    </a:lnTo>
                    <a:lnTo>
                      <a:pt x="35" y="11"/>
                    </a:lnTo>
                    <a:lnTo>
                      <a:pt x="34" y="3"/>
                    </a:lnTo>
                    <a:lnTo>
                      <a:pt x="29" y="0"/>
                    </a:lnTo>
                    <a:lnTo>
                      <a:pt x="25" y="3"/>
                    </a:lnTo>
                    <a:lnTo>
                      <a:pt x="17" y="0"/>
                    </a:lnTo>
                    <a:lnTo>
                      <a:pt x="14" y="10"/>
                    </a:lnTo>
                    <a:lnTo>
                      <a:pt x="11" y="6"/>
                    </a:lnTo>
                    <a:lnTo>
                      <a:pt x="6" y="10"/>
                    </a:lnTo>
                    <a:lnTo>
                      <a:pt x="0" y="11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4" name="Freeform 2432">
                <a:extLst>
                  <a:ext uri="{FF2B5EF4-FFF2-40B4-BE49-F238E27FC236}">
                    <a16:creationId xmlns:a16="http://schemas.microsoft.com/office/drawing/2014/main" id="{A90FE0AE-3E00-6702-3047-FE4A21D3A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723"/>
                <a:ext cx="50" cy="51"/>
              </a:xfrm>
              <a:custGeom>
                <a:avLst/>
                <a:gdLst>
                  <a:gd name="T0" fmla="*/ 0 w 101"/>
                  <a:gd name="T1" fmla="*/ 16 h 102"/>
                  <a:gd name="T2" fmla="*/ 0 w 101"/>
                  <a:gd name="T3" fmla="*/ 11 h 102"/>
                  <a:gd name="T4" fmla="*/ 6 w 101"/>
                  <a:gd name="T5" fmla="*/ 10 h 102"/>
                  <a:gd name="T6" fmla="*/ 11 w 101"/>
                  <a:gd name="T7" fmla="*/ 6 h 102"/>
                  <a:gd name="T8" fmla="*/ 14 w 101"/>
                  <a:gd name="T9" fmla="*/ 10 h 102"/>
                  <a:gd name="T10" fmla="*/ 17 w 101"/>
                  <a:gd name="T11" fmla="*/ 0 h 102"/>
                  <a:gd name="T12" fmla="*/ 25 w 101"/>
                  <a:gd name="T13" fmla="*/ 3 h 102"/>
                  <a:gd name="T14" fmla="*/ 29 w 101"/>
                  <a:gd name="T15" fmla="*/ 0 h 102"/>
                  <a:gd name="T16" fmla="*/ 34 w 101"/>
                  <a:gd name="T17" fmla="*/ 3 h 102"/>
                  <a:gd name="T18" fmla="*/ 35 w 101"/>
                  <a:gd name="T19" fmla="*/ 11 h 102"/>
                  <a:gd name="T20" fmla="*/ 40 w 101"/>
                  <a:gd name="T21" fmla="*/ 11 h 102"/>
                  <a:gd name="T22" fmla="*/ 44 w 101"/>
                  <a:gd name="T23" fmla="*/ 16 h 102"/>
                  <a:gd name="T24" fmla="*/ 58 w 101"/>
                  <a:gd name="T25" fmla="*/ 14 h 102"/>
                  <a:gd name="T26" fmla="*/ 61 w 101"/>
                  <a:gd name="T27" fmla="*/ 23 h 102"/>
                  <a:gd name="T28" fmla="*/ 66 w 101"/>
                  <a:gd name="T29" fmla="*/ 32 h 102"/>
                  <a:gd name="T30" fmla="*/ 67 w 101"/>
                  <a:gd name="T31" fmla="*/ 32 h 102"/>
                  <a:gd name="T32" fmla="*/ 69 w 101"/>
                  <a:gd name="T33" fmla="*/ 29 h 102"/>
                  <a:gd name="T34" fmla="*/ 73 w 101"/>
                  <a:gd name="T35" fmla="*/ 28 h 102"/>
                  <a:gd name="T36" fmla="*/ 78 w 101"/>
                  <a:gd name="T37" fmla="*/ 25 h 102"/>
                  <a:gd name="T38" fmla="*/ 85 w 101"/>
                  <a:gd name="T39" fmla="*/ 31 h 102"/>
                  <a:gd name="T40" fmla="*/ 93 w 101"/>
                  <a:gd name="T41" fmla="*/ 34 h 102"/>
                  <a:gd name="T42" fmla="*/ 87 w 101"/>
                  <a:gd name="T43" fmla="*/ 43 h 102"/>
                  <a:gd name="T44" fmla="*/ 91 w 101"/>
                  <a:gd name="T45" fmla="*/ 44 h 102"/>
                  <a:gd name="T46" fmla="*/ 90 w 101"/>
                  <a:gd name="T47" fmla="*/ 51 h 102"/>
                  <a:gd name="T48" fmla="*/ 95 w 101"/>
                  <a:gd name="T49" fmla="*/ 51 h 102"/>
                  <a:gd name="T50" fmla="*/ 95 w 101"/>
                  <a:gd name="T51" fmla="*/ 55 h 102"/>
                  <a:gd name="T52" fmla="*/ 99 w 101"/>
                  <a:gd name="T53" fmla="*/ 66 h 102"/>
                  <a:gd name="T54" fmla="*/ 98 w 101"/>
                  <a:gd name="T55" fmla="*/ 76 h 102"/>
                  <a:gd name="T56" fmla="*/ 101 w 101"/>
                  <a:gd name="T57" fmla="*/ 82 h 102"/>
                  <a:gd name="T58" fmla="*/ 88 w 101"/>
                  <a:gd name="T59" fmla="*/ 95 h 102"/>
                  <a:gd name="T60" fmla="*/ 85 w 101"/>
                  <a:gd name="T61" fmla="*/ 102 h 102"/>
                  <a:gd name="T62" fmla="*/ 76 w 101"/>
                  <a:gd name="T63" fmla="*/ 99 h 102"/>
                  <a:gd name="T64" fmla="*/ 73 w 101"/>
                  <a:gd name="T65" fmla="*/ 93 h 102"/>
                  <a:gd name="T66" fmla="*/ 78 w 101"/>
                  <a:gd name="T67" fmla="*/ 90 h 102"/>
                  <a:gd name="T68" fmla="*/ 70 w 101"/>
                  <a:gd name="T69" fmla="*/ 84 h 102"/>
                  <a:gd name="T70" fmla="*/ 64 w 101"/>
                  <a:gd name="T71" fmla="*/ 78 h 102"/>
                  <a:gd name="T72" fmla="*/ 60 w 101"/>
                  <a:gd name="T73" fmla="*/ 79 h 102"/>
                  <a:gd name="T74" fmla="*/ 58 w 101"/>
                  <a:gd name="T75" fmla="*/ 73 h 102"/>
                  <a:gd name="T76" fmla="*/ 49 w 101"/>
                  <a:gd name="T77" fmla="*/ 75 h 102"/>
                  <a:gd name="T78" fmla="*/ 44 w 101"/>
                  <a:gd name="T79" fmla="*/ 67 h 102"/>
                  <a:gd name="T80" fmla="*/ 40 w 101"/>
                  <a:gd name="T81" fmla="*/ 64 h 102"/>
                  <a:gd name="T82" fmla="*/ 31 w 101"/>
                  <a:gd name="T83" fmla="*/ 69 h 102"/>
                  <a:gd name="T84" fmla="*/ 29 w 101"/>
                  <a:gd name="T85" fmla="*/ 72 h 102"/>
                  <a:gd name="T86" fmla="*/ 25 w 101"/>
                  <a:gd name="T87" fmla="*/ 69 h 102"/>
                  <a:gd name="T88" fmla="*/ 17 w 101"/>
                  <a:gd name="T89" fmla="*/ 69 h 102"/>
                  <a:gd name="T90" fmla="*/ 11 w 101"/>
                  <a:gd name="T91" fmla="*/ 64 h 102"/>
                  <a:gd name="T92" fmla="*/ 8 w 101"/>
                  <a:gd name="T93" fmla="*/ 55 h 102"/>
                  <a:gd name="T94" fmla="*/ 6 w 101"/>
                  <a:gd name="T95" fmla="*/ 51 h 102"/>
                  <a:gd name="T96" fmla="*/ 10 w 101"/>
                  <a:gd name="T97" fmla="*/ 37 h 102"/>
                  <a:gd name="T98" fmla="*/ 0 w 101"/>
                  <a:gd name="T99" fmla="*/ 1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1" h="102">
                    <a:moveTo>
                      <a:pt x="0" y="16"/>
                    </a:moveTo>
                    <a:lnTo>
                      <a:pt x="0" y="11"/>
                    </a:lnTo>
                    <a:lnTo>
                      <a:pt x="6" y="10"/>
                    </a:lnTo>
                    <a:lnTo>
                      <a:pt x="11" y="6"/>
                    </a:lnTo>
                    <a:lnTo>
                      <a:pt x="14" y="10"/>
                    </a:lnTo>
                    <a:lnTo>
                      <a:pt x="17" y="0"/>
                    </a:lnTo>
                    <a:lnTo>
                      <a:pt x="25" y="3"/>
                    </a:lnTo>
                    <a:lnTo>
                      <a:pt x="29" y="0"/>
                    </a:lnTo>
                    <a:lnTo>
                      <a:pt x="34" y="3"/>
                    </a:lnTo>
                    <a:lnTo>
                      <a:pt x="35" y="11"/>
                    </a:lnTo>
                    <a:lnTo>
                      <a:pt x="40" y="11"/>
                    </a:lnTo>
                    <a:lnTo>
                      <a:pt x="44" y="16"/>
                    </a:lnTo>
                    <a:lnTo>
                      <a:pt x="58" y="14"/>
                    </a:lnTo>
                    <a:lnTo>
                      <a:pt x="61" y="23"/>
                    </a:lnTo>
                    <a:lnTo>
                      <a:pt x="66" y="32"/>
                    </a:lnTo>
                    <a:lnTo>
                      <a:pt x="67" y="32"/>
                    </a:lnTo>
                    <a:lnTo>
                      <a:pt x="69" y="29"/>
                    </a:lnTo>
                    <a:lnTo>
                      <a:pt x="73" y="28"/>
                    </a:lnTo>
                    <a:lnTo>
                      <a:pt x="78" y="25"/>
                    </a:lnTo>
                    <a:lnTo>
                      <a:pt x="85" y="31"/>
                    </a:lnTo>
                    <a:lnTo>
                      <a:pt x="93" y="34"/>
                    </a:lnTo>
                    <a:lnTo>
                      <a:pt x="87" y="43"/>
                    </a:lnTo>
                    <a:lnTo>
                      <a:pt x="91" y="44"/>
                    </a:lnTo>
                    <a:lnTo>
                      <a:pt x="90" y="51"/>
                    </a:lnTo>
                    <a:lnTo>
                      <a:pt x="95" y="51"/>
                    </a:lnTo>
                    <a:lnTo>
                      <a:pt x="95" y="55"/>
                    </a:lnTo>
                    <a:lnTo>
                      <a:pt x="99" y="66"/>
                    </a:lnTo>
                    <a:lnTo>
                      <a:pt x="98" y="76"/>
                    </a:lnTo>
                    <a:lnTo>
                      <a:pt x="101" y="82"/>
                    </a:lnTo>
                    <a:lnTo>
                      <a:pt x="88" y="95"/>
                    </a:lnTo>
                    <a:lnTo>
                      <a:pt x="85" y="102"/>
                    </a:lnTo>
                    <a:lnTo>
                      <a:pt x="76" y="99"/>
                    </a:lnTo>
                    <a:lnTo>
                      <a:pt x="73" y="93"/>
                    </a:lnTo>
                    <a:lnTo>
                      <a:pt x="78" y="90"/>
                    </a:lnTo>
                    <a:lnTo>
                      <a:pt x="70" y="84"/>
                    </a:lnTo>
                    <a:lnTo>
                      <a:pt x="64" y="78"/>
                    </a:lnTo>
                    <a:lnTo>
                      <a:pt x="60" y="79"/>
                    </a:lnTo>
                    <a:lnTo>
                      <a:pt x="58" y="73"/>
                    </a:lnTo>
                    <a:lnTo>
                      <a:pt x="49" y="75"/>
                    </a:lnTo>
                    <a:lnTo>
                      <a:pt x="44" y="67"/>
                    </a:lnTo>
                    <a:lnTo>
                      <a:pt x="40" y="64"/>
                    </a:lnTo>
                    <a:lnTo>
                      <a:pt x="31" y="69"/>
                    </a:lnTo>
                    <a:lnTo>
                      <a:pt x="29" y="72"/>
                    </a:lnTo>
                    <a:lnTo>
                      <a:pt x="25" y="69"/>
                    </a:lnTo>
                    <a:lnTo>
                      <a:pt x="17" y="69"/>
                    </a:lnTo>
                    <a:lnTo>
                      <a:pt x="11" y="64"/>
                    </a:lnTo>
                    <a:lnTo>
                      <a:pt x="8" y="55"/>
                    </a:lnTo>
                    <a:lnTo>
                      <a:pt x="6" y="51"/>
                    </a:lnTo>
                    <a:lnTo>
                      <a:pt x="10" y="37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5" name="Freeform 2433">
                <a:extLst>
                  <a:ext uri="{FF2B5EF4-FFF2-40B4-BE49-F238E27FC236}">
                    <a16:creationId xmlns:a16="http://schemas.microsoft.com/office/drawing/2014/main" id="{02E6EC67-1395-ADBF-F753-643BC5527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723"/>
                <a:ext cx="50" cy="51"/>
              </a:xfrm>
              <a:custGeom>
                <a:avLst/>
                <a:gdLst>
                  <a:gd name="T0" fmla="*/ 0 w 101"/>
                  <a:gd name="T1" fmla="*/ 16 h 102"/>
                  <a:gd name="T2" fmla="*/ 0 w 101"/>
                  <a:gd name="T3" fmla="*/ 11 h 102"/>
                  <a:gd name="T4" fmla="*/ 6 w 101"/>
                  <a:gd name="T5" fmla="*/ 10 h 102"/>
                  <a:gd name="T6" fmla="*/ 11 w 101"/>
                  <a:gd name="T7" fmla="*/ 6 h 102"/>
                  <a:gd name="T8" fmla="*/ 14 w 101"/>
                  <a:gd name="T9" fmla="*/ 10 h 102"/>
                  <a:gd name="T10" fmla="*/ 17 w 101"/>
                  <a:gd name="T11" fmla="*/ 0 h 102"/>
                  <a:gd name="T12" fmla="*/ 25 w 101"/>
                  <a:gd name="T13" fmla="*/ 3 h 102"/>
                  <a:gd name="T14" fmla="*/ 29 w 101"/>
                  <a:gd name="T15" fmla="*/ 0 h 102"/>
                  <a:gd name="T16" fmla="*/ 34 w 101"/>
                  <a:gd name="T17" fmla="*/ 3 h 102"/>
                  <a:gd name="T18" fmla="*/ 35 w 101"/>
                  <a:gd name="T19" fmla="*/ 11 h 102"/>
                  <a:gd name="T20" fmla="*/ 40 w 101"/>
                  <a:gd name="T21" fmla="*/ 11 h 102"/>
                  <a:gd name="T22" fmla="*/ 44 w 101"/>
                  <a:gd name="T23" fmla="*/ 16 h 102"/>
                  <a:gd name="T24" fmla="*/ 58 w 101"/>
                  <a:gd name="T25" fmla="*/ 14 h 102"/>
                  <a:gd name="T26" fmla="*/ 61 w 101"/>
                  <a:gd name="T27" fmla="*/ 23 h 102"/>
                  <a:gd name="T28" fmla="*/ 66 w 101"/>
                  <a:gd name="T29" fmla="*/ 32 h 102"/>
                  <a:gd name="T30" fmla="*/ 67 w 101"/>
                  <a:gd name="T31" fmla="*/ 32 h 102"/>
                  <a:gd name="T32" fmla="*/ 69 w 101"/>
                  <a:gd name="T33" fmla="*/ 29 h 102"/>
                  <a:gd name="T34" fmla="*/ 73 w 101"/>
                  <a:gd name="T35" fmla="*/ 28 h 102"/>
                  <a:gd name="T36" fmla="*/ 78 w 101"/>
                  <a:gd name="T37" fmla="*/ 25 h 102"/>
                  <a:gd name="T38" fmla="*/ 85 w 101"/>
                  <a:gd name="T39" fmla="*/ 31 h 102"/>
                  <a:gd name="T40" fmla="*/ 93 w 101"/>
                  <a:gd name="T41" fmla="*/ 34 h 102"/>
                  <a:gd name="T42" fmla="*/ 87 w 101"/>
                  <a:gd name="T43" fmla="*/ 43 h 102"/>
                  <a:gd name="T44" fmla="*/ 91 w 101"/>
                  <a:gd name="T45" fmla="*/ 44 h 102"/>
                  <a:gd name="T46" fmla="*/ 90 w 101"/>
                  <a:gd name="T47" fmla="*/ 51 h 102"/>
                  <a:gd name="T48" fmla="*/ 95 w 101"/>
                  <a:gd name="T49" fmla="*/ 51 h 102"/>
                  <a:gd name="T50" fmla="*/ 95 w 101"/>
                  <a:gd name="T51" fmla="*/ 55 h 102"/>
                  <a:gd name="T52" fmla="*/ 99 w 101"/>
                  <a:gd name="T53" fmla="*/ 66 h 102"/>
                  <a:gd name="T54" fmla="*/ 98 w 101"/>
                  <a:gd name="T55" fmla="*/ 76 h 102"/>
                  <a:gd name="T56" fmla="*/ 101 w 101"/>
                  <a:gd name="T57" fmla="*/ 82 h 102"/>
                  <a:gd name="T58" fmla="*/ 88 w 101"/>
                  <a:gd name="T59" fmla="*/ 95 h 102"/>
                  <a:gd name="T60" fmla="*/ 85 w 101"/>
                  <a:gd name="T61" fmla="*/ 102 h 102"/>
                  <a:gd name="T62" fmla="*/ 76 w 101"/>
                  <a:gd name="T63" fmla="*/ 99 h 102"/>
                  <a:gd name="T64" fmla="*/ 73 w 101"/>
                  <a:gd name="T65" fmla="*/ 93 h 102"/>
                  <a:gd name="T66" fmla="*/ 78 w 101"/>
                  <a:gd name="T67" fmla="*/ 90 h 102"/>
                  <a:gd name="T68" fmla="*/ 70 w 101"/>
                  <a:gd name="T69" fmla="*/ 84 h 102"/>
                  <a:gd name="T70" fmla="*/ 64 w 101"/>
                  <a:gd name="T71" fmla="*/ 78 h 102"/>
                  <a:gd name="T72" fmla="*/ 60 w 101"/>
                  <a:gd name="T73" fmla="*/ 79 h 102"/>
                  <a:gd name="T74" fmla="*/ 58 w 101"/>
                  <a:gd name="T75" fmla="*/ 73 h 102"/>
                  <a:gd name="T76" fmla="*/ 49 w 101"/>
                  <a:gd name="T77" fmla="*/ 75 h 102"/>
                  <a:gd name="T78" fmla="*/ 44 w 101"/>
                  <a:gd name="T79" fmla="*/ 67 h 102"/>
                  <a:gd name="T80" fmla="*/ 40 w 101"/>
                  <a:gd name="T81" fmla="*/ 64 h 102"/>
                  <a:gd name="T82" fmla="*/ 31 w 101"/>
                  <a:gd name="T83" fmla="*/ 69 h 102"/>
                  <a:gd name="T84" fmla="*/ 29 w 101"/>
                  <a:gd name="T85" fmla="*/ 72 h 102"/>
                  <a:gd name="T86" fmla="*/ 25 w 101"/>
                  <a:gd name="T87" fmla="*/ 69 h 102"/>
                  <a:gd name="T88" fmla="*/ 17 w 101"/>
                  <a:gd name="T89" fmla="*/ 69 h 102"/>
                  <a:gd name="T90" fmla="*/ 11 w 101"/>
                  <a:gd name="T91" fmla="*/ 64 h 102"/>
                  <a:gd name="T92" fmla="*/ 8 w 101"/>
                  <a:gd name="T93" fmla="*/ 55 h 102"/>
                  <a:gd name="T94" fmla="*/ 6 w 101"/>
                  <a:gd name="T95" fmla="*/ 51 h 102"/>
                  <a:gd name="T96" fmla="*/ 10 w 101"/>
                  <a:gd name="T97" fmla="*/ 37 h 102"/>
                  <a:gd name="T98" fmla="*/ 0 w 101"/>
                  <a:gd name="T99" fmla="*/ 1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1" h="102">
                    <a:moveTo>
                      <a:pt x="0" y="16"/>
                    </a:moveTo>
                    <a:lnTo>
                      <a:pt x="0" y="11"/>
                    </a:lnTo>
                    <a:lnTo>
                      <a:pt x="6" y="10"/>
                    </a:lnTo>
                    <a:lnTo>
                      <a:pt x="11" y="6"/>
                    </a:lnTo>
                    <a:lnTo>
                      <a:pt x="14" y="10"/>
                    </a:lnTo>
                    <a:lnTo>
                      <a:pt x="17" y="0"/>
                    </a:lnTo>
                    <a:lnTo>
                      <a:pt x="25" y="3"/>
                    </a:lnTo>
                    <a:lnTo>
                      <a:pt x="29" y="0"/>
                    </a:lnTo>
                    <a:lnTo>
                      <a:pt x="34" y="3"/>
                    </a:lnTo>
                    <a:lnTo>
                      <a:pt x="35" y="11"/>
                    </a:lnTo>
                    <a:lnTo>
                      <a:pt x="40" y="11"/>
                    </a:lnTo>
                    <a:lnTo>
                      <a:pt x="44" y="16"/>
                    </a:lnTo>
                    <a:lnTo>
                      <a:pt x="58" y="14"/>
                    </a:lnTo>
                    <a:lnTo>
                      <a:pt x="61" y="23"/>
                    </a:lnTo>
                    <a:lnTo>
                      <a:pt x="66" y="32"/>
                    </a:lnTo>
                    <a:lnTo>
                      <a:pt x="67" y="32"/>
                    </a:lnTo>
                    <a:lnTo>
                      <a:pt x="69" y="29"/>
                    </a:lnTo>
                    <a:lnTo>
                      <a:pt x="73" y="28"/>
                    </a:lnTo>
                    <a:lnTo>
                      <a:pt x="78" y="25"/>
                    </a:lnTo>
                    <a:lnTo>
                      <a:pt x="85" y="31"/>
                    </a:lnTo>
                    <a:lnTo>
                      <a:pt x="93" y="34"/>
                    </a:lnTo>
                    <a:lnTo>
                      <a:pt x="87" y="43"/>
                    </a:lnTo>
                    <a:lnTo>
                      <a:pt x="91" y="44"/>
                    </a:lnTo>
                    <a:lnTo>
                      <a:pt x="90" y="51"/>
                    </a:lnTo>
                    <a:lnTo>
                      <a:pt x="95" y="51"/>
                    </a:lnTo>
                    <a:lnTo>
                      <a:pt x="95" y="55"/>
                    </a:lnTo>
                    <a:lnTo>
                      <a:pt x="99" y="66"/>
                    </a:lnTo>
                    <a:lnTo>
                      <a:pt x="98" y="76"/>
                    </a:lnTo>
                    <a:lnTo>
                      <a:pt x="101" y="82"/>
                    </a:lnTo>
                    <a:lnTo>
                      <a:pt x="88" y="95"/>
                    </a:lnTo>
                    <a:lnTo>
                      <a:pt x="85" y="102"/>
                    </a:lnTo>
                    <a:lnTo>
                      <a:pt x="76" y="99"/>
                    </a:lnTo>
                    <a:lnTo>
                      <a:pt x="73" y="93"/>
                    </a:lnTo>
                    <a:lnTo>
                      <a:pt x="78" y="90"/>
                    </a:lnTo>
                    <a:lnTo>
                      <a:pt x="70" y="84"/>
                    </a:lnTo>
                    <a:lnTo>
                      <a:pt x="64" y="78"/>
                    </a:lnTo>
                    <a:lnTo>
                      <a:pt x="60" y="79"/>
                    </a:lnTo>
                    <a:lnTo>
                      <a:pt x="58" y="73"/>
                    </a:lnTo>
                    <a:lnTo>
                      <a:pt x="49" y="75"/>
                    </a:lnTo>
                    <a:lnTo>
                      <a:pt x="44" y="67"/>
                    </a:lnTo>
                    <a:lnTo>
                      <a:pt x="40" y="64"/>
                    </a:lnTo>
                    <a:lnTo>
                      <a:pt x="31" y="69"/>
                    </a:lnTo>
                    <a:lnTo>
                      <a:pt x="29" y="72"/>
                    </a:lnTo>
                    <a:lnTo>
                      <a:pt x="25" y="69"/>
                    </a:lnTo>
                    <a:lnTo>
                      <a:pt x="17" y="69"/>
                    </a:lnTo>
                    <a:lnTo>
                      <a:pt x="11" y="64"/>
                    </a:lnTo>
                    <a:lnTo>
                      <a:pt x="8" y="55"/>
                    </a:lnTo>
                    <a:lnTo>
                      <a:pt x="6" y="51"/>
                    </a:lnTo>
                    <a:lnTo>
                      <a:pt x="10" y="37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6" name="Freeform 2434">
                <a:extLst>
                  <a:ext uri="{FF2B5EF4-FFF2-40B4-BE49-F238E27FC236}">
                    <a16:creationId xmlns:a16="http://schemas.microsoft.com/office/drawing/2014/main" id="{16F4104E-BFBA-0C8A-A962-336B261CA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824"/>
                <a:ext cx="93" cy="121"/>
              </a:xfrm>
              <a:custGeom>
                <a:avLst/>
                <a:gdLst>
                  <a:gd name="T0" fmla="*/ 29 w 187"/>
                  <a:gd name="T1" fmla="*/ 6 h 243"/>
                  <a:gd name="T2" fmla="*/ 20 w 187"/>
                  <a:gd name="T3" fmla="*/ 3 h 243"/>
                  <a:gd name="T4" fmla="*/ 14 w 187"/>
                  <a:gd name="T5" fmla="*/ 9 h 243"/>
                  <a:gd name="T6" fmla="*/ 0 w 187"/>
                  <a:gd name="T7" fmla="*/ 30 h 243"/>
                  <a:gd name="T8" fmla="*/ 23 w 187"/>
                  <a:gd name="T9" fmla="*/ 36 h 243"/>
                  <a:gd name="T10" fmla="*/ 32 w 187"/>
                  <a:gd name="T11" fmla="*/ 47 h 243"/>
                  <a:gd name="T12" fmla="*/ 46 w 187"/>
                  <a:gd name="T13" fmla="*/ 48 h 243"/>
                  <a:gd name="T14" fmla="*/ 63 w 187"/>
                  <a:gd name="T15" fmla="*/ 54 h 243"/>
                  <a:gd name="T16" fmla="*/ 78 w 187"/>
                  <a:gd name="T17" fmla="*/ 60 h 243"/>
                  <a:gd name="T18" fmla="*/ 87 w 187"/>
                  <a:gd name="T19" fmla="*/ 72 h 243"/>
                  <a:gd name="T20" fmla="*/ 102 w 187"/>
                  <a:gd name="T21" fmla="*/ 79 h 243"/>
                  <a:gd name="T22" fmla="*/ 105 w 187"/>
                  <a:gd name="T23" fmla="*/ 89 h 243"/>
                  <a:gd name="T24" fmla="*/ 101 w 187"/>
                  <a:gd name="T25" fmla="*/ 103 h 243"/>
                  <a:gd name="T26" fmla="*/ 102 w 187"/>
                  <a:gd name="T27" fmla="*/ 117 h 243"/>
                  <a:gd name="T28" fmla="*/ 105 w 187"/>
                  <a:gd name="T29" fmla="*/ 139 h 243"/>
                  <a:gd name="T30" fmla="*/ 116 w 187"/>
                  <a:gd name="T31" fmla="*/ 161 h 243"/>
                  <a:gd name="T32" fmla="*/ 111 w 187"/>
                  <a:gd name="T33" fmla="*/ 168 h 243"/>
                  <a:gd name="T34" fmla="*/ 122 w 187"/>
                  <a:gd name="T35" fmla="*/ 220 h 243"/>
                  <a:gd name="T36" fmla="*/ 128 w 187"/>
                  <a:gd name="T37" fmla="*/ 229 h 243"/>
                  <a:gd name="T38" fmla="*/ 120 w 187"/>
                  <a:gd name="T39" fmla="*/ 243 h 243"/>
                  <a:gd name="T40" fmla="*/ 134 w 187"/>
                  <a:gd name="T41" fmla="*/ 231 h 243"/>
                  <a:gd name="T42" fmla="*/ 149 w 187"/>
                  <a:gd name="T43" fmla="*/ 228 h 243"/>
                  <a:gd name="T44" fmla="*/ 145 w 187"/>
                  <a:gd name="T45" fmla="*/ 220 h 243"/>
                  <a:gd name="T46" fmla="*/ 169 w 187"/>
                  <a:gd name="T47" fmla="*/ 214 h 243"/>
                  <a:gd name="T48" fmla="*/ 182 w 187"/>
                  <a:gd name="T49" fmla="*/ 194 h 243"/>
                  <a:gd name="T50" fmla="*/ 175 w 187"/>
                  <a:gd name="T51" fmla="*/ 188 h 243"/>
                  <a:gd name="T52" fmla="*/ 161 w 187"/>
                  <a:gd name="T53" fmla="*/ 191 h 243"/>
                  <a:gd name="T54" fmla="*/ 154 w 187"/>
                  <a:gd name="T55" fmla="*/ 182 h 243"/>
                  <a:gd name="T56" fmla="*/ 163 w 187"/>
                  <a:gd name="T57" fmla="*/ 162 h 243"/>
                  <a:gd name="T58" fmla="*/ 173 w 187"/>
                  <a:gd name="T59" fmla="*/ 147 h 243"/>
                  <a:gd name="T60" fmla="*/ 184 w 187"/>
                  <a:gd name="T61" fmla="*/ 142 h 243"/>
                  <a:gd name="T62" fmla="*/ 187 w 187"/>
                  <a:gd name="T63" fmla="*/ 123 h 243"/>
                  <a:gd name="T64" fmla="*/ 164 w 187"/>
                  <a:gd name="T65" fmla="*/ 106 h 243"/>
                  <a:gd name="T66" fmla="*/ 161 w 187"/>
                  <a:gd name="T67" fmla="*/ 86 h 243"/>
                  <a:gd name="T68" fmla="*/ 140 w 187"/>
                  <a:gd name="T69" fmla="*/ 66 h 243"/>
                  <a:gd name="T70" fmla="*/ 140 w 187"/>
                  <a:gd name="T71" fmla="*/ 86 h 243"/>
                  <a:gd name="T72" fmla="*/ 129 w 187"/>
                  <a:gd name="T73" fmla="*/ 91 h 243"/>
                  <a:gd name="T74" fmla="*/ 122 w 187"/>
                  <a:gd name="T75" fmla="*/ 82 h 243"/>
                  <a:gd name="T76" fmla="*/ 105 w 187"/>
                  <a:gd name="T77" fmla="*/ 79 h 243"/>
                  <a:gd name="T78" fmla="*/ 97 w 187"/>
                  <a:gd name="T79" fmla="*/ 57 h 243"/>
                  <a:gd name="T80" fmla="*/ 99 w 187"/>
                  <a:gd name="T81" fmla="*/ 51 h 243"/>
                  <a:gd name="T82" fmla="*/ 90 w 187"/>
                  <a:gd name="T83" fmla="*/ 47 h 243"/>
                  <a:gd name="T84" fmla="*/ 75 w 187"/>
                  <a:gd name="T85" fmla="*/ 18 h 243"/>
                  <a:gd name="T86" fmla="*/ 76 w 187"/>
                  <a:gd name="T87" fmla="*/ 10 h 243"/>
                  <a:gd name="T88" fmla="*/ 31 w 187"/>
                  <a:gd name="T89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243">
                    <a:moveTo>
                      <a:pt x="31" y="0"/>
                    </a:moveTo>
                    <a:lnTo>
                      <a:pt x="29" y="6"/>
                    </a:lnTo>
                    <a:lnTo>
                      <a:pt x="25" y="9"/>
                    </a:lnTo>
                    <a:lnTo>
                      <a:pt x="20" y="3"/>
                    </a:lnTo>
                    <a:lnTo>
                      <a:pt x="16" y="1"/>
                    </a:lnTo>
                    <a:lnTo>
                      <a:pt x="14" y="9"/>
                    </a:lnTo>
                    <a:lnTo>
                      <a:pt x="2" y="22"/>
                    </a:lnTo>
                    <a:lnTo>
                      <a:pt x="0" y="30"/>
                    </a:lnTo>
                    <a:lnTo>
                      <a:pt x="13" y="31"/>
                    </a:lnTo>
                    <a:lnTo>
                      <a:pt x="23" y="36"/>
                    </a:lnTo>
                    <a:lnTo>
                      <a:pt x="29" y="42"/>
                    </a:lnTo>
                    <a:lnTo>
                      <a:pt x="32" y="47"/>
                    </a:lnTo>
                    <a:lnTo>
                      <a:pt x="31" y="50"/>
                    </a:lnTo>
                    <a:lnTo>
                      <a:pt x="46" y="48"/>
                    </a:lnTo>
                    <a:lnTo>
                      <a:pt x="58" y="57"/>
                    </a:lnTo>
                    <a:lnTo>
                      <a:pt x="63" y="54"/>
                    </a:lnTo>
                    <a:lnTo>
                      <a:pt x="67" y="47"/>
                    </a:lnTo>
                    <a:lnTo>
                      <a:pt x="78" y="60"/>
                    </a:lnTo>
                    <a:lnTo>
                      <a:pt x="82" y="63"/>
                    </a:lnTo>
                    <a:lnTo>
                      <a:pt x="87" y="72"/>
                    </a:lnTo>
                    <a:lnTo>
                      <a:pt x="91" y="68"/>
                    </a:lnTo>
                    <a:lnTo>
                      <a:pt x="102" y="79"/>
                    </a:lnTo>
                    <a:lnTo>
                      <a:pt x="105" y="86"/>
                    </a:lnTo>
                    <a:lnTo>
                      <a:pt x="105" y="89"/>
                    </a:lnTo>
                    <a:lnTo>
                      <a:pt x="97" y="97"/>
                    </a:lnTo>
                    <a:lnTo>
                      <a:pt x="101" y="103"/>
                    </a:lnTo>
                    <a:lnTo>
                      <a:pt x="104" y="110"/>
                    </a:lnTo>
                    <a:lnTo>
                      <a:pt x="102" y="117"/>
                    </a:lnTo>
                    <a:lnTo>
                      <a:pt x="104" y="121"/>
                    </a:lnTo>
                    <a:lnTo>
                      <a:pt x="105" y="139"/>
                    </a:lnTo>
                    <a:lnTo>
                      <a:pt x="111" y="156"/>
                    </a:lnTo>
                    <a:lnTo>
                      <a:pt x="116" y="161"/>
                    </a:lnTo>
                    <a:lnTo>
                      <a:pt x="110" y="164"/>
                    </a:lnTo>
                    <a:lnTo>
                      <a:pt x="111" y="168"/>
                    </a:lnTo>
                    <a:lnTo>
                      <a:pt x="114" y="194"/>
                    </a:lnTo>
                    <a:lnTo>
                      <a:pt x="122" y="220"/>
                    </a:lnTo>
                    <a:lnTo>
                      <a:pt x="120" y="221"/>
                    </a:lnTo>
                    <a:lnTo>
                      <a:pt x="128" y="229"/>
                    </a:lnTo>
                    <a:lnTo>
                      <a:pt x="114" y="243"/>
                    </a:lnTo>
                    <a:lnTo>
                      <a:pt x="120" y="243"/>
                    </a:lnTo>
                    <a:lnTo>
                      <a:pt x="131" y="238"/>
                    </a:lnTo>
                    <a:lnTo>
                      <a:pt x="134" y="231"/>
                    </a:lnTo>
                    <a:lnTo>
                      <a:pt x="145" y="232"/>
                    </a:lnTo>
                    <a:lnTo>
                      <a:pt x="149" y="228"/>
                    </a:lnTo>
                    <a:lnTo>
                      <a:pt x="151" y="224"/>
                    </a:lnTo>
                    <a:lnTo>
                      <a:pt x="145" y="220"/>
                    </a:lnTo>
                    <a:lnTo>
                      <a:pt x="155" y="212"/>
                    </a:lnTo>
                    <a:lnTo>
                      <a:pt x="169" y="214"/>
                    </a:lnTo>
                    <a:lnTo>
                      <a:pt x="175" y="208"/>
                    </a:lnTo>
                    <a:lnTo>
                      <a:pt x="182" y="194"/>
                    </a:lnTo>
                    <a:lnTo>
                      <a:pt x="179" y="190"/>
                    </a:lnTo>
                    <a:lnTo>
                      <a:pt x="175" y="188"/>
                    </a:lnTo>
                    <a:lnTo>
                      <a:pt x="170" y="191"/>
                    </a:lnTo>
                    <a:lnTo>
                      <a:pt x="161" y="191"/>
                    </a:lnTo>
                    <a:lnTo>
                      <a:pt x="155" y="185"/>
                    </a:lnTo>
                    <a:lnTo>
                      <a:pt x="154" y="182"/>
                    </a:lnTo>
                    <a:lnTo>
                      <a:pt x="160" y="174"/>
                    </a:lnTo>
                    <a:lnTo>
                      <a:pt x="163" y="162"/>
                    </a:lnTo>
                    <a:lnTo>
                      <a:pt x="167" y="152"/>
                    </a:lnTo>
                    <a:lnTo>
                      <a:pt x="173" y="147"/>
                    </a:lnTo>
                    <a:lnTo>
                      <a:pt x="181" y="145"/>
                    </a:lnTo>
                    <a:lnTo>
                      <a:pt x="184" y="142"/>
                    </a:lnTo>
                    <a:lnTo>
                      <a:pt x="181" y="133"/>
                    </a:lnTo>
                    <a:lnTo>
                      <a:pt x="187" y="123"/>
                    </a:lnTo>
                    <a:lnTo>
                      <a:pt x="172" y="114"/>
                    </a:lnTo>
                    <a:lnTo>
                      <a:pt x="164" y="106"/>
                    </a:lnTo>
                    <a:lnTo>
                      <a:pt x="164" y="97"/>
                    </a:lnTo>
                    <a:lnTo>
                      <a:pt x="161" y="86"/>
                    </a:lnTo>
                    <a:lnTo>
                      <a:pt x="148" y="65"/>
                    </a:lnTo>
                    <a:lnTo>
                      <a:pt x="140" y="66"/>
                    </a:lnTo>
                    <a:lnTo>
                      <a:pt x="143" y="79"/>
                    </a:lnTo>
                    <a:lnTo>
                      <a:pt x="140" y="86"/>
                    </a:lnTo>
                    <a:lnTo>
                      <a:pt x="137" y="89"/>
                    </a:lnTo>
                    <a:lnTo>
                      <a:pt x="129" y="91"/>
                    </a:lnTo>
                    <a:lnTo>
                      <a:pt x="123" y="86"/>
                    </a:lnTo>
                    <a:lnTo>
                      <a:pt x="122" y="82"/>
                    </a:lnTo>
                    <a:lnTo>
                      <a:pt x="110" y="79"/>
                    </a:lnTo>
                    <a:lnTo>
                      <a:pt x="105" y="79"/>
                    </a:lnTo>
                    <a:lnTo>
                      <a:pt x="104" y="69"/>
                    </a:lnTo>
                    <a:lnTo>
                      <a:pt x="97" y="57"/>
                    </a:lnTo>
                    <a:lnTo>
                      <a:pt x="102" y="54"/>
                    </a:lnTo>
                    <a:lnTo>
                      <a:pt x="99" y="51"/>
                    </a:lnTo>
                    <a:lnTo>
                      <a:pt x="93" y="44"/>
                    </a:lnTo>
                    <a:lnTo>
                      <a:pt x="90" y="47"/>
                    </a:lnTo>
                    <a:lnTo>
                      <a:pt x="76" y="25"/>
                    </a:lnTo>
                    <a:lnTo>
                      <a:pt x="75" y="18"/>
                    </a:lnTo>
                    <a:lnTo>
                      <a:pt x="72" y="13"/>
                    </a:lnTo>
                    <a:lnTo>
                      <a:pt x="76" y="10"/>
                    </a:lnTo>
                    <a:lnTo>
                      <a:pt x="72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7" name="Freeform 2435">
                <a:extLst>
                  <a:ext uri="{FF2B5EF4-FFF2-40B4-BE49-F238E27FC236}">
                    <a16:creationId xmlns:a16="http://schemas.microsoft.com/office/drawing/2014/main" id="{A8AB4DF3-959E-F654-4E98-467BD095D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824"/>
                <a:ext cx="93" cy="121"/>
              </a:xfrm>
              <a:custGeom>
                <a:avLst/>
                <a:gdLst>
                  <a:gd name="T0" fmla="*/ 72 w 187"/>
                  <a:gd name="T1" fmla="*/ 6 h 243"/>
                  <a:gd name="T2" fmla="*/ 72 w 187"/>
                  <a:gd name="T3" fmla="*/ 13 h 243"/>
                  <a:gd name="T4" fmla="*/ 76 w 187"/>
                  <a:gd name="T5" fmla="*/ 25 h 243"/>
                  <a:gd name="T6" fmla="*/ 93 w 187"/>
                  <a:gd name="T7" fmla="*/ 44 h 243"/>
                  <a:gd name="T8" fmla="*/ 102 w 187"/>
                  <a:gd name="T9" fmla="*/ 54 h 243"/>
                  <a:gd name="T10" fmla="*/ 104 w 187"/>
                  <a:gd name="T11" fmla="*/ 69 h 243"/>
                  <a:gd name="T12" fmla="*/ 110 w 187"/>
                  <a:gd name="T13" fmla="*/ 79 h 243"/>
                  <a:gd name="T14" fmla="*/ 123 w 187"/>
                  <a:gd name="T15" fmla="*/ 86 h 243"/>
                  <a:gd name="T16" fmla="*/ 137 w 187"/>
                  <a:gd name="T17" fmla="*/ 89 h 243"/>
                  <a:gd name="T18" fmla="*/ 143 w 187"/>
                  <a:gd name="T19" fmla="*/ 79 h 243"/>
                  <a:gd name="T20" fmla="*/ 148 w 187"/>
                  <a:gd name="T21" fmla="*/ 65 h 243"/>
                  <a:gd name="T22" fmla="*/ 164 w 187"/>
                  <a:gd name="T23" fmla="*/ 97 h 243"/>
                  <a:gd name="T24" fmla="*/ 172 w 187"/>
                  <a:gd name="T25" fmla="*/ 114 h 243"/>
                  <a:gd name="T26" fmla="*/ 181 w 187"/>
                  <a:gd name="T27" fmla="*/ 133 h 243"/>
                  <a:gd name="T28" fmla="*/ 181 w 187"/>
                  <a:gd name="T29" fmla="*/ 145 h 243"/>
                  <a:gd name="T30" fmla="*/ 167 w 187"/>
                  <a:gd name="T31" fmla="*/ 152 h 243"/>
                  <a:gd name="T32" fmla="*/ 160 w 187"/>
                  <a:gd name="T33" fmla="*/ 174 h 243"/>
                  <a:gd name="T34" fmla="*/ 155 w 187"/>
                  <a:gd name="T35" fmla="*/ 185 h 243"/>
                  <a:gd name="T36" fmla="*/ 170 w 187"/>
                  <a:gd name="T37" fmla="*/ 191 h 243"/>
                  <a:gd name="T38" fmla="*/ 179 w 187"/>
                  <a:gd name="T39" fmla="*/ 190 h 243"/>
                  <a:gd name="T40" fmla="*/ 175 w 187"/>
                  <a:gd name="T41" fmla="*/ 208 h 243"/>
                  <a:gd name="T42" fmla="*/ 155 w 187"/>
                  <a:gd name="T43" fmla="*/ 212 h 243"/>
                  <a:gd name="T44" fmla="*/ 151 w 187"/>
                  <a:gd name="T45" fmla="*/ 224 h 243"/>
                  <a:gd name="T46" fmla="*/ 145 w 187"/>
                  <a:gd name="T47" fmla="*/ 232 h 243"/>
                  <a:gd name="T48" fmla="*/ 131 w 187"/>
                  <a:gd name="T49" fmla="*/ 238 h 243"/>
                  <a:gd name="T50" fmla="*/ 114 w 187"/>
                  <a:gd name="T51" fmla="*/ 243 h 243"/>
                  <a:gd name="T52" fmla="*/ 120 w 187"/>
                  <a:gd name="T53" fmla="*/ 221 h 243"/>
                  <a:gd name="T54" fmla="*/ 114 w 187"/>
                  <a:gd name="T55" fmla="*/ 194 h 243"/>
                  <a:gd name="T56" fmla="*/ 110 w 187"/>
                  <a:gd name="T57" fmla="*/ 164 h 243"/>
                  <a:gd name="T58" fmla="*/ 111 w 187"/>
                  <a:gd name="T59" fmla="*/ 156 h 243"/>
                  <a:gd name="T60" fmla="*/ 104 w 187"/>
                  <a:gd name="T61" fmla="*/ 121 h 243"/>
                  <a:gd name="T62" fmla="*/ 104 w 187"/>
                  <a:gd name="T63" fmla="*/ 110 h 243"/>
                  <a:gd name="T64" fmla="*/ 97 w 187"/>
                  <a:gd name="T65" fmla="*/ 97 h 243"/>
                  <a:gd name="T66" fmla="*/ 105 w 187"/>
                  <a:gd name="T67" fmla="*/ 86 h 243"/>
                  <a:gd name="T68" fmla="*/ 91 w 187"/>
                  <a:gd name="T69" fmla="*/ 68 h 243"/>
                  <a:gd name="T70" fmla="*/ 82 w 187"/>
                  <a:gd name="T71" fmla="*/ 63 h 243"/>
                  <a:gd name="T72" fmla="*/ 67 w 187"/>
                  <a:gd name="T73" fmla="*/ 47 h 243"/>
                  <a:gd name="T74" fmla="*/ 58 w 187"/>
                  <a:gd name="T75" fmla="*/ 57 h 243"/>
                  <a:gd name="T76" fmla="*/ 31 w 187"/>
                  <a:gd name="T77" fmla="*/ 50 h 243"/>
                  <a:gd name="T78" fmla="*/ 29 w 187"/>
                  <a:gd name="T79" fmla="*/ 42 h 243"/>
                  <a:gd name="T80" fmla="*/ 13 w 187"/>
                  <a:gd name="T81" fmla="*/ 31 h 243"/>
                  <a:gd name="T82" fmla="*/ 2 w 187"/>
                  <a:gd name="T83" fmla="*/ 22 h 243"/>
                  <a:gd name="T84" fmla="*/ 16 w 187"/>
                  <a:gd name="T85" fmla="*/ 1 h 243"/>
                  <a:gd name="T86" fmla="*/ 25 w 187"/>
                  <a:gd name="T87" fmla="*/ 9 h 243"/>
                  <a:gd name="T88" fmla="*/ 31 w 187"/>
                  <a:gd name="T89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243">
                    <a:moveTo>
                      <a:pt x="31" y="0"/>
                    </a:moveTo>
                    <a:lnTo>
                      <a:pt x="72" y="6"/>
                    </a:lnTo>
                    <a:lnTo>
                      <a:pt x="76" y="10"/>
                    </a:lnTo>
                    <a:lnTo>
                      <a:pt x="72" y="13"/>
                    </a:lnTo>
                    <a:lnTo>
                      <a:pt x="75" y="18"/>
                    </a:lnTo>
                    <a:lnTo>
                      <a:pt x="76" y="25"/>
                    </a:lnTo>
                    <a:lnTo>
                      <a:pt x="90" y="47"/>
                    </a:lnTo>
                    <a:lnTo>
                      <a:pt x="93" y="44"/>
                    </a:lnTo>
                    <a:lnTo>
                      <a:pt x="99" y="51"/>
                    </a:lnTo>
                    <a:lnTo>
                      <a:pt x="102" y="54"/>
                    </a:lnTo>
                    <a:lnTo>
                      <a:pt x="97" y="57"/>
                    </a:lnTo>
                    <a:lnTo>
                      <a:pt x="104" y="69"/>
                    </a:lnTo>
                    <a:lnTo>
                      <a:pt x="105" y="79"/>
                    </a:lnTo>
                    <a:lnTo>
                      <a:pt x="110" y="79"/>
                    </a:lnTo>
                    <a:lnTo>
                      <a:pt x="122" y="82"/>
                    </a:lnTo>
                    <a:lnTo>
                      <a:pt x="123" y="86"/>
                    </a:lnTo>
                    <a:lnTo>
                      <a:pt x="129" y="91"/>
                    </a:lnTo>
                    <a:lnTo>
                      <a:pt x="137" y="89"/>
                    </a:lnTo>
                    <a:lnTo>
                      <a:pt x="140" y="86"/>
                    </a:lnTo>
                    <a:lnTo>
                      <a:pt x="143" y="79"/>
                    </a:lnTo>
                    <a:lnTo>
                      <a:pt x="140" y="66"/>
                    </a:lnTo>
                    <a:lnTo>
                      <a:pt x="148" y="65"/>
                    </a:lnTo>
                    <a:lnTo>
                      <a:pt x="161" y="86"/>
                    </a:lnTo>
                    <a:lnTo>
                      <a:pt x="164" y="97"/>
                    </a:lnTo>
                    <a:lnTo>
                      <a:pt x="164" y="106"/>
                    </a:lnTo>
                    <a:lnTo>
                      <a:pt x="172" y="114"/>
                    </a:lnTo>
                    <a:lnTo>
                      <a:pt x="187" y="123"/>
                    </a:lnTo>
                    <a:lnTo>
                      <a:pt x="181" y="133"/>
                    </a:lnTo>
                    <a:lnTo>
                      <a:pt x="184" y="142"/>
                    </a:lnTo>
                    <a:lnTo>
                      <a:pt x="181" y="145"/>
                    </a:lnTo>
                    <a:lnTo>
                      <a:pt x="173" y="147"/>
                    </a:lnTo>
                    <a:lnTo>
                      <a:pt x="167" y="152"/>
                    </a:lnTo>
                    <a:lnTo>
                      <a:pt x="163" y="162"/>
                    </a:lnTo>
                    <a:lnTo>
                      <a:pt x="160" y="174"/>
                    </a:lnTo>
                    <a:lnTo>
                      <a:pt x="154" y="182"/>
                    </a:lnTo>
                    <a:lnTo>
                      <a:pt x="155" y="185"/>
                    </a:lnTo>
                    <a:lnTo>
                      <a:pt x="161" y="191"/>
                    </a:lnTo>
                    <a:lnTo>
                      <a:pt x="170" y="191"/>
                    </a:lnTo>
                    <a:lnTo>
                      <a:pt x="175" y="188"/>
                    </a:lnTo>
                    <a:lnTo>
                      <a:pt x="179" y="190"/>
                    </a:lnTo>
                    <a:lnTo>
                      <a:pt x="182" y="194"/>
                    </a:lnTo>
                    <a:lnTo>
                      <a:pt x="175" y="208"/>
                    </a:lnTo>
                    <a:lnTo>
                      <a:pt x="169" y="214"/>
                    </a:lnTo>
                    <a:lnTo>
                      <a:pt x="155" y="212"/>
                    </a:lnTo>
                    <a:lnTo>
                      <a:pt x="145" y="220"/>
                    </a:lnTo>
                    <a:lnTo>
                      <a:pt x="151" y="224"/>
                    </a:lnTo>
                    <a:lnTo>
                      <a:pt x="149" y="228"/>
                    </a:lnTo>
                    <a:lnTo>
                      <a:pt x="145" y="232"/>
                    </a:lnTo>
                    <a:lnTo>
                      <a:pt x="134" y="231"/>
                    </a:lnTo>
                    <a:lnTo>
                      <a:pt x="131" y="238"/>
                    </a:lnTo>
                    <a:lnTo>
                      <a:pt x="120" y="243"/>
                    </a:lnTo>
                    <a:lnTo>
                      <a:pt x="114" y="243"/>
                    </a:lnTo>
                    <a:lnTo>
                      <a:pt x="128" y="229"/>
                    </a:lnTo>
                    <a:lnTo>
                      <a:pt x="120" y="221"/>
                    </a:lnTo>
                    <a:lnTo>
                      <a:pt x="122" y="220"/>
                    </a:lnTo>
                    <a:lnTo>
                      <a:pt x="114" y="194"/>
                    </a:lnTo>
                    <a:lnTo>
                      <a:pt x="111" y="168"/>
                    </a:lnTo>
                    <a:lnTo>
                      <a:pt x="110" y="164"/>
                    </a:lnTo>
                    <a:lnTo>
                      <a:pt x="116" y="161"/>
                    </a:lnTo>
                    <a:lnTo>
                      <a:pt x="111" y="156"/>
                    </a:lnTo>
                    <a:lnTo>
                      <a:pt x="105" y="139"/>
                    </a:lnTo>
                    <a:lnTo>
                      <a:pt x="104" y="121"/>
                    </a:lnTo>
                    <a:lnTo>
                      <a:pt x="102" y="117"/>
                    </a:lnTo>
                    <a:lnTo>
                      <a:pt x="104" y="110"/>
                    </a:lnTo>
                    <a:lnTo>
                      <a:pt x="101" y="103"/>
                    </a:lnTo>
                    <a:lnTo>
                      <a:pt x="97" y="97"/>
                    </a:lnTo>
                    <a:lnTo>
                      <a:pt x="105" y="89"/>
                    </a:lnTo>
                    <a:lnTo>
                      <a:pt x="105" y="86"/>
                    </a:lnTo>
                    <a:lnTo>
                      <a:pt x="102" y="79"/>
                    </a:lnTo>
                    <a:lnTo>
                      <a:pt x="91" y="68"/>
                    </a:lnTo>
                    <a:lnTo>
                      <a:pt x="87" y="72"/>
                    </a:lnTo>
                    <a:lnTo>
                      <a:pt x="82" y="63"/>
                    </a:lnTo>
                    <a:lnTo>
                      <a:pt x="78" y="60"/>
                    </a:lnTo>
                    <a:lnTo>
                      <a:pt x="67" y="47"/>
                    </a:lnTo>
                    <a:lnTo>
                      <a:pt x="63" y="54"/>
                    </a:lnTo>
                    <a:lnTo>
                      <a:pt x="58" y="57"/>
                    </a:lnTo>
                    <a:lnTo>
                      <a:pt x="46" y="48"/>
                    </a:lnTo>
                    <a:lnTo>
                      <a:pt x="31" y="50"/>
                    </a:lnTo>
                    <a:lnTo>
                      <a:pt x="32" y="47"/>
                    </a:lnTo>
                    <a:lnTo>
                      <a:pt x="29" y="42"/>
                    </a:lnTo>
                    <a:lnTo>
                      <a:pt x="23" y="36"/>
                    </a:lnTo>
                    <a:lnTo>
                      <a:pt x="13" y="31"/>
                    </a:lnTo>
                    <a:lnTo>
                      <a:pt x="0" y="30"/>
                    </a:lnTo>
                    <a:lnTo>
                      <a:pt x="2" y="22"/>
                    </a:lnTo>
                    <a:lnTo>
                      <a:pt x="14" y="9"/>
                    </a:lnTo>
                    <a:lnTo>
                      <a:pt x="16" y="1"/>
                    </a:lnTo>
                    <a:lnTo>
                      <a:pt x="20" y="3"/>
                    </a:lnTo>
                    <a:lnTo>
                      <a:pt x="25" y="9"/>
                    </a:lnTo>
                    <a:lnTo>
                      <a:pt x="29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8" name="Freeform 2436">
                <a:extLst>
                  <a:ext uri="{FF2B5EF4-FFF2-40B4-BE49-F238E27FC236}">
                    <a16:creationId xmlns:a16="http://schemas.microsoft.com/office/drawing/2014/main" id="{B1E8181D-FEE4-5E09-408C-5621A89A4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824"/>
                <a:ext cx="93" cy="121"/>
              </a:xfrm>
              <a:custGeom>
                <a:avLst/>
                <a:gdLst>
                  <a:gd name="T0" fmla="*/ 72 w 187"/>
                  <a:gd name="T1" fmla="*/ 6 h 243"/>
                  <a:gd name="T2" fmla="*/ 72 w 187"/>
                  <a:gd name="T3" fmla="*/ 13 h 243"/>
                  <a:gd name="T4" fmla="*/ 76 w 187"/>
                  <a:gd name="T5" fmla="*/ 25 h 243"/>
                  <a:gd name="T6" fmla="*/ 93 w 187"/>
                  <a:gd name="T7" fmla="*/ 44 h 243"/>
                  <a:gd name="T8" fmla="*/ 102 w 187"/>
                  <a:gd name="T9" fmla="*/ 54 h 243"/>
                  <a:gd name="T10" fmla="*/ 104 w 187"/>
                  <a:gd name="T11" fmla="*/ 69 h 243"/>
                  <a:gd name="T12" fmla="*/ 110 w 187"/>
                  <a:gd name="T13" fmla="*/ 79 h 243"/>
                  <a:gd name="T14" fmla="*/ 123 w 187"/>
                  <a:gd name="T15" fmla="*/ 86 h 243"/>
                  <a:gd name="T16" fmla="*/ 137 w 187"/>
                  <a:gd name="T17" fmla="*/ 89 h 243"/>
                  <a:gd name="T18" fmla="*/ 143 w 187"/>
                  <a:gd name="T19" fmla="*/ 79 h 243"/>
                  <a:gd name="T20" fmla="*/ 148 w 187"/>
                  <a:gd name="T21" fmla="*/ 65 h 243"/>
                  <a:gd name="T22" fmla="*/ 164 w 187"/>
                  <a:gd name="T23" fmla="*/ 97 h 243"/>
                  <a:gd name="T24" fmla="*/ 172 w 187"/>
                  <a:gd name="T25" fmla="*/ 114 h 243"/>
                  <a:gd name="T26" fmla="*/ 181 w 187"/>
                  <a:gd name="T27" fmla="*/ 133 h 243"/>
                  <a:gd name="T28" fmla="*/ 181 w 187"/>
                  <a:gd name="T29" fmla="*/ 145 h 243"/>
                  <a:gd name="T30" fmla="*/ 167 w 187"/>
                  <a:gd name="T31" fmla="*/ 152 h 243"/>
                  <a:gd name="T32" fmla="*/ 160 w 187"/>
                  <a:gd name="T33" fmla="*/ 174 h 243"/>
                  <a:gd name="T34" fmla="*/ 155 w 187"/>
                  <a:gd name="T35" fmla="*/ 185 h 243"/>
                  <a:gd name="T36" fmla="*/ 170 w 187"/>
                  <a:gd name="T37" fmla="*/ 191 h 243"/>
                  <a:gd name="T38" fmla="*/ 179 w 187"/>
                  <a:gd name="T39" fmla="*/ 190 h 243"/>
                  <a:gd name="T40" fmla="*/ 175 w 187"/>
                  <a:gd name="T41" fmla="*/ 208 h 243"/>
                  <a:gd name="T42" fmla="*/ 155 w 187"/>
                  <a:gd name="T43" fmla="*/ 212 h 243"/>
                  <a:gd name="T44" fmla="*/ 151 w 187"/>
                  <a:gd name="T45" fmla="*/ 224 h 243"/>
                  <a:gd name="T46" fmla="*/ 145 w 187"/>
                  <a:gd name="T47" fmla="*/ 232 h 243"/>
                  <a:gd name="T48" fmla="*/ 131 w 187"/>
                  <a:gd name="T49" fmla="*/ 238 h 243"/>
                  <a:gd name="T50" fmla="*/ 114 w 187"/>
                  <a:gd name="T51" fmla="*/ 243 h 243"/>
                  <a:gd name="T52" fmla="*/ 120 w 187"/>
                  <a:gd name="T53" fmla="*/ 221 h 243"/>
                  <a:gd name="T54" fmla="*/ 114 w 187"/>
                  <a:gd name="T55" fmla="*/ 194 h 243"/>
                  <a:gd name="T56" fmla="*/ 110 w 187"/>
                  <a:gd name="T57" fmla="*/ 164 h 243"/>
                  <a:gd name="T58" fmla="*/ 111 w 187"/>
                  <a:gd name="T59" fmla="*/ 156 h 243"/>
                  <a:gd name="T60" fmla="*/ 104 w 187"/>
                  <a:gd name="T61" fmla="*/ 121 h 243"/>
                  <a:gd name="T62" fmla="*/ 104 w 187"/>
                  <a:gd name="T63" fmla="*/ 110 h 243"/>
                  <a:gd name="T64" fmla="*/ 97 w 187"/>
                  <a:gd name="T65" fmla="*/ 97 h 243"/>
                  <a:gd name="T66" fmla="*/ 105 w 187"/>
                  <a:gd name="T67" fmla="*/ 86 h 243"/>
                  <a:gd name="T68" fmla="*/ 91 w 187"/>
                  <a:gd name="T69" fmla="*/ 68 h 243"/>
                  <a:gd name="T70" fmla="*/ 82 w 187"/>
                  <a:gd name="T71" fmla="*/ 63 h 243"/>
                  <a:gd name="T72" fmla="*/ 67 w 187"/>
                  <a:gd name="T73" fmla="*/ 47 h 243"/>
                  <a:gd name="T74" fmla="*/ 58 w 187"/>
                  <a:gd name="T75" fmla="*/ 57 h 243"/>
                  <a:gd name="T76" fmla="*/ 31 w 187"/>
                  <a:gd name="T77" fmla="*/ 50 h 243"/>
                  <a:gd name="T78" fmla="*/ 29 w 187"/>
                  <a:gd name="T79" fmla="*/ 42 h 243"/>
                  <a:gd name="T80" fmla="*/ 13 w 187"/>
                  <a:gd name="T81" fmla="*/ 31 h 243"/>
                  <a:gd name="T82" fmla="*/ 2 w 187"/>
                  <a:gd name="T83" fmla="*/ 22 h 243"/>
                  <a:gd name="T84" fmla="*/ 16 w 187"/>
                  <a:gd name="T85" fmla="*/ 1 h 243"/>
                  <a:gd name="T86" fmla="*/ 25 w 187"/>
                  <a:gd name="T87" fmla="*/ 9 h 243"/>
                  <a:gd name="T88" fmla="*/ 31 w 187"/>
                  <a:gd name="T89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7" h="243">
                    <a:moveTo>
                      <a:pt x="31" y="0"/>
                    </a:moveTo>
                    <a:lnTo>
                      <a:pt x="72" y="6"/>
                    </a:lnTo>
                    <a:lnTo>
                      <a:pt x="76" y="10"/>
                    </a:lnTo>
                    <a:lnTo>
                      <a:pt x="72" y="13"/>
                    </a:lnTo>
                    <a:lnTo>
                      <a:pt x="75" y="18"/>
                    </a:lnTo>
                    <a:lnTo>
                      <a:pt x="76" y="25"/>
                    </a:lnTo>
                    <a:lnTo>
                      <a:pt x="90" y="47"/>
                    </a:lnTo>
                    <a:lnTo>
                      <a:pt x="93" y="44"/>
                    </a:lnTo>
                    <a:lnTo>
                      <a:pt x="99" y="51"/>
                    </a:lnTo>
                    <a:lnTo>
                      <a:pt x="102" y="54"/>
                    </a:lnTo>
                    <a:lnTo>
                      <a:pt x="97" y="57"/>
                    </a:lnTo>
                    <a:lnTo>
                      <a:pt x="104" y="69"/>
                    </a:lnTo>
                    <a:lnTo>
                      <a:pt x="105" y="79"/>
                    </a:lnTo>
                    <a:lnTo>
                      <a:pt x="110" y="79"/>
                    </a:lnTo>
                    <a:lnTo>
                      <a:pt x="122" y="82"/>
                    </a:lnTo>
                    <a:lnTo>
                      <a:pt x="123" y="86"/>
                    </a:lnTo>
                    <a:lnTo>
                      <a:pt x="129" y="91"/>
                    </a:lnTo>
                    <a:lnTo>
                      <a:pt x="137" y="89"/>
                    </a:lnTo>
                    <a:lnTo>
                      <a:pt x="140" y="86"/>
                    </a:lnTo>
                    <a:lnTo>
                      <a:pt x="143" y="79"/>
                    </a:lnTo>
                    <a:lnTo>
                      <a:pt x="140" y="66"/>
                    </a:lnTo>
                    <a:lnTo>
                      <a:pt x="148" y="65"/>
                    </a:lnTo>
                    <a:lnTo>
                      <a:pt x="161" y="86"/>
                    </a:lnTo>
                    <a:lnTo>
                      <a:pt x="164" y="97"/>
                    </a:lnTo>
                    <a:lnTo>
                      <a:pt x="164" y="106"/>
                    </a:lnTo>
                    <a:lnTo>
                      <a:pt x="172" y="114"/>
                    </a:lnTo>
                    <a:lnTo>
                      <a:pt x="187" y="123"/>
                    </a:lnTo>
                    <a:lnTo>
                      <a:pt x="181" y="133"/>
                    </a:lnTo>
                    <a:lnTo>
                      <a:pt x="184" y="142"/>
                    </a:lnTo>
                    <a:lnTo>
                      <a:pt x="181" y="145"/>
                    </a:lnTo>
                    <a:lnTo>
                      <a:pt x="173" y="147"/>
                    </a:lnTo>
                    <a:lnTo>
                      <a:pt x="167" y="152"/>
                    </a:lnTo>
                    <a:lnTo>
                      <a:pt x="163" y="162"/>
                    </a:lnTo>
                    <a:lnTo>
                      <a:pt x="160" y="174"/>
                    </a:lnTo>
                    <a:lnTo>
                      <a:pt x="154" y="182"/>
                    </a:lnTo>
                    <a:lnTo>
                      <a:pt x="155" y="185"/>
                    </a:lnTo>
                    <a:lnTo>
                      <a:pt x="161" y="191"/>
                    </a:lnTo>
                    <a:lnTo>
                      <a:pt x="170" y="191"/>
                    </a:lnTo>
                    <a:lnTo>
                      <a:pt x="175" y="188"/>
                    </a:lnTo>
                    <a:lnTo>
                      <a:pt x="179" y="190"/>
                    </a:lnTo>
                    <a:lnTo>
                      <a:pt x="182" y="194"/>
                    </a:lnTo>
                    <a:lnTo>
                      <a:pt x="175" y="208"/>
                    </a:lnTo>
                    <a:lnTo>
                      <a:pt x="169" y="214"/>
                    </a:lnTo>
                    <a:lnTo>
                      <a:pt x="155" y="212"/>
                    </a:lnTo>
                    <a:lnTo>
                      <a:pt x="145" y="220"/>
                    </a:lnTo>
                    <a:lnTo>
                      <a:pt x="151" y="224"/>
                    </a:lnTo>
                    <a:lnTo>
                      <a:pt x="149" y="228"/>
                    </a:lnTo>
                    <a:lnTo>
                      <a:pt x="145" y="232"/>
                    </a:lnTo>
                    <a:lnTo>
                      <a:pt x="134" y="231"/>
                    </a:lnTo>
                    <a:lnTo>
                      <a:pt x="131" y="238"/>
                    </a:lnTo>
                    <a:lnTo>
                      <a:pt x="120" y="243"/>
                    </a:lnTo>
                    <a:lnTo>
                      <a:pt x="114" y="243"/>
                    </a:lnTo>
                    <a:lnTo>
                      <a:pt x="128" y="229"/>
                    </a:lnTo>
                    <a:lnTo>
                      <a:pt x="120" y="221"/>
                    </a:lnTo>
                    <a:lnTo>
                      <a:pt x="122" y="220"/>
                    </a:lnTo>
                    <a:lnTo>
                      <a:pt x="114" y="194"/>
                    </a:lnTo>
                    <a:lnTo>
                      <a:pt x="111" y="168"/>
                    </a:lnTo>
                    <a:lnTo>
                      <a:pt x="110" y="164"/>
                    </a:lnTo>
                    <a:lnTo>
                      <a:pt x="116" y="161"/>
                    </a:lnTo>
                    <a:lnTo>
                      <a:pt x="111" y="156"/>
                    </a:lnTo>
                    <a:lnTo>
                      <a:pt x="105" y="139"/>
                    </a:lnTo>
                    <a:lnTo>
                      <a:pt x="104" y="121"/>
                    </a:lnTo>
                    <a:lnTo>
                      <a:pt x="102" y="117"/>
                    </a:lnTo>
                    <a:lnTo>
                      <a:pt x="104" y="110"/>
                    </a:lnTo>
                    <a:lnTo>
                      <a:pt x="101" y="103"/>
                    </a:lnTo>
                    <a:lnTo>
                      <a:pt x="97" y="97"/>
                    </a:lnTo>
                    <a:lnTo>
                      <a:pt x="105" y="89"/>
                    </a:lnTo>
                    <a:lnTo>
                      <a:pt x="105" y="86"/>
                    </a:lnTo>
                    <a:lnTo>
                      <a:pt x="102" y="79"/>
                    </a:lnTo>
                    <a:lnTo>
                      <a:pt x="91" y="68"/>
                    </a:lnTo>
                    <a:lnTo>
                      <a:pt x="87" y="72"/>
                    </a:lnTo>
                    <a:lnTo>
                      <a:pt x="82" y="63"/>
                    </a:lnTo>
                    <a:lnTo>
                      <a:pt x="78" y="60"/>
                    </a:lnTo>
                    <a:lnTo>
                      <a:pt x="67" y="47"/>
                    </a:lnTo>
                    <a:lnTo>
                      <a:pt x="63" y="54"/>
                    </a:lnTo>
                    <a:lnTo>
                      <a:pt x="58" y="57"/>
                    </a:lnTo>
                    <a:lnTo>
                      <a:pt x="46" y="48"/>
                    </a:lnTo>
                    <a:lnTo>
                      <a:pt x="31" y="50"/>
                    </a:lnTo>
                    <a:lnTo>
                      <a:pt x="32" y="47"/>
                    </a:lnTo>
                    <a:lnTo>
                      <a:pt x="29" y="42"/>
                    </a:lnTo>
                    <a:lnTo>
                      <a:pt x="23" y="36"/>
                    </a:lnTo>
                    <a:lnTo>
                      <a:pt x="13" y="31"/>
                    </a:lnTo>
                    <a:lnTo>
                      <a:pt x="0" y="30"/>
                    </a:lnTo>
                    <a:lnTo>
                      <a:pt x="2" y="22"/>
                    </a:lnTo>
                    <a:lnTo>
                      <a:pt x="14" y="9"/>
                    </a:lnTo>
                    <a:lnTo>
                      <a:pt x="16" y="1"/>
                    </a:lnTo>
                    <a:lnTo>
                      <a:pt x="20" y="3"/>
                    </a:lnTo>
                    <a:lnTo>
                      <a:pt x="25" y="9"/>
                    </a:lnTo>
                    <a:lnTo>
                      <a:pt x="29" y="6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9" name="Freeform 2437">
                <a:extLst>
                  <a:ext uri="{FF2B5EF4-FFF2-40B4-BE49-F238E27FC236}">
                    <a16:creationId xmlns:a16="http://schemas.microsoft.com/office/drawing/2014/main" id="{8A99AF03-2DE3-E4FD-7528-6EB380B6D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711"/>
                <a:ext cx="69" cy="60"/>
              </a:xfrm>
              <a:custGeom>
                <a:avLst/>
                <a:gdLst>
                  <a:gd name="T0" fmla="*/ 16 w 136"/>
                  <a:gd name="T1" fmla="*/ 10 h 118"/>
                  <a:gd name="T2" fmla="*/ 15 w 136"/>
                  <a:gd name="T3" fmla="*/ 15 h 118"/>
                  <a:gd name="T4" fmla="*/ 0 w 136"/>
                  <a:gd name="T5" fmla="*/ 32 h 118"/>
                  <a:gd name="T6" fmla="*/ 9 w 136"/>
                  <a:gd name="T7" fmla="*/ 33 h 118"/>
                  <a:gd name="T8" fmla="*/ 3 w 136"/>
                  <a:gd name="T9" fmla="*/ 39 h 118"/>
                  <a:gd name="T10" fmla="*/ 3 w 136"/>
                  <a:gd name="T11" fmla="*/ 60 h 118"/>
                  <a:gd name="T12" fmla="*/ 3 w 136"/>
                  <a:gd name="T13" fmla="*/ 76 h 118"/>
                  <a:gd name="T14" fmla="*/ 9 w 136"/>
                  <a:gd name="T15" fmla="*/ 88 h 118"/>
                  <a:gd name="T16" fmla="*/ 16 w 136"/>
                  <a:gd name="T17" fmla="*/ 97 h 118"/>
                  <a:gd name="T18" fmla="*/ 19 w 136"/>
                  <a:gd name="T19" fmla="*/ 106 h 118"/>
                  <a:gd name="T20" fmla="*/ 38 w 136"/>
                  <a:gd name="T21" fmla="*/ 112 h 118"/>
                  <a:gd name="T22" fmla="*/ 63 w 136"/>
                  <a:gd name="T23" fmla="*/ 118 h 118"/>
                  <a:gd name="T24" fmla="*/ 76 w 136"/>
                  <a:gd name="T25" fmla="*/ 111 h 118"/>
                  <a:gd name="T26" fmla="*/ 77 w 136"/>
                  <a:gd name="T27" fmla="*/ 100 h 118"/>
                  <a:gd name="T28" fmla="*/ 100 w 136"/>
                  <a:gd name="T29" fmla="*/ 91 h 118"/>
                  <a:gd name="T30" fmla="*/ 111 w 136"/>
                  <a:gd name="T31" fmla="*/ 94 h 118"/>
                  <a:gd name="T32" fmla="*/ 112 w 136"/>
                  <a:gd name="T33" fmla="*/ 103 h 118"/>
                  <a:gd name="T34" fmla="*/ 118 w 136"/>
                  <a:gd name="T35" fmla="*/ 114 h 118"/>
                  <a:gd name="T36" fmla="*/ 124 w 136"/>
                  <a:gd name="T37" fmla="*/ 112 h 118"/>
                  <a:gd name="T38" fmla="*/ 135 w 136"/>
                  <a:gd name="T39" fmla="*/ 100 h 118"/>
                  <a:gd name="T40" fmla="*/ 121 w 136"/>
                  <a:gd name="T41" fmla="*/ 95 h 118"/>
                  <a:gd name="T42" fmla="*/ 115 w 136"/>
                  <a:gd name="T43" fmla="*/ 77 h 118"/>
                  <a:gd name="T44" fmla="*/ 103 w 136"/>
                  <a:gd name="T45" fmla="*/ 66 h 118"/>
                  <a:gd name="T46" fmla="*/ 101 w 136"/>
                  <a:gd name="T47" fmla="*/ 56 h 118"/>
                  <a:gd name="T48" fmla="*/ 88 w 136"/>
                  <a:gd name="T49" fmla="*/ 48 h 118"/>
                  <a:gd name="T50" fmla="*/ 83 w 136"/>
                  <a:gd name="T51" fmla="*/ 41 h 118"/>
                  <a:gd name="T52" fmla="*/ 70 w 136"/>
                  <a:gd name="T53" fmla="*/ 48 h 118"/>
                  <a:gd name="T54" fmla="*/ 63 w 136"/>
                  <a:gd name="T55" fmla="*/ 36 h 118"/>
                  <a:gd name="T56" fmla="*/ 59 w 136"/>
                  <a:gd name="T57" fmla="*/ 18 h 118"/>
                  <a:gd name="T58" fmla="*/ 63 w 136"/>
                  <a:gd name="T59" fmla="*/ 0 h 118"/>
                  <a:gd name="T60" fmla="*/ 51 w 136"/>
                  <a:gd name="T61" fmla="*/ 4 h 118"/>
                  <a:gd name="T62" fmla="*/ 45 w 136"/>
                  <a:gd name="T63" fmla="*/ 1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6" h="118">
                    <a:moveTo>
                      <a:pt x="27" y="12"/>
                    </a:moveTo>
                    <a:lnTo>
                      <a:pt x="16" y="10"/>
                    </a:lnTo>
                    <a:lnTo>
                      <a:pt x="13" y="12"/>
                    </a:lnTo>
                    <a:lnTo>
                      <a:pt x="15" y="15"/>
                    </a:lnTo>
                    <a:lnTo>
                      <a:pt x="6" y="22"/>
                    </a:lnTo>
                    <a:lnTo>
                      <a:pt x="0" y="32"/>
                    </a:lnTo>
                    <a:lnTo>
                      <a:pt x="3" y="33"/>
                    </a:lnTo>
                    <a:lnTo>
                      <a:pt x="9" y="33"/>
                    </a:lnTo>
                    <a:lnTo>
                      <a:pt x="12" y="38"/>
                    </a:lnTo>
                    <a:lnTo>
                      <a:pt x="3" y="39"/>
                    </a:lnTo>
                    <a:lnTo>
                      <a:pt x="1" y="45"/>
                    </a:lnTo>
                    <a:lnTo>
                      <a:pt x="3" y="60"/>
                    </a:lnTo>
                    <a:lnTo>
                      <a:pt x="1" y="74"/>
                    </a:lnTo>
                    <a:lnTo>
                      <a:pt x="3" y="76"/>
                    </a:lnTo>
                    <a:lnTo>
                      <a:pt x="6" y="85"/>
                    </a:lnTo>
                    <a:lnTo>
                      <a:pt x="9" y="88"/>
                    </a:lnTo>
                    <a:lnTo>
                      <a:pt x="12" y="89"/>
                    </a:lnTo>
                    <a:lnTo>
                      <a:pt x="16" y="97"/>
                    </a:lnTo>
                    <a:lnTo>
                      <a:pt x="18" y="97"/>
                    </a:lnTo>
                    <a:lnTo>
                      <a:pt x="19" y="106"/>
                    </a:lnTo>
                    <a:lnTo>
                      <a:pt x="26" y="106"/>
                    </a:lnTo>
                    <a:lnTo>
                      <a:pt x="38" y="112"/>
                    </a:lnTo>
                    <a:lnTo>
                      <a:pt x="50" y="112"/>
                    </a:lnTo>
                    <a:lnTo>
                      <a:pt x="63" y="118"/>
                    </a:lnTo>
                    <a:lnTo>
                      <a:pt x="70" y="115"/>
                    </a:lnTo>
                    <a:lnTo>
                      <a:pt x="76" y="111"/>
                    </a:lnTo>
                    <a:lnTo>
                      <a:pt x="79" y="104"/>
                    </a:lnTo>
                    <a:lnTo>
                      <a:pt x="77" y="100"/>
                    </a:lnTo>
                    <a:lnTo>
                      <a:pt x="91" y="91"/>
                    </a:lnTo>
                    <a:lnTo>
                      <a:pt x="100" y="91"/>
                    </a:lnTo>
                    <a:lnTo>
                      <a:pt x="106" y="95"/>
                    </a:lnTo>
                    <a:lnTo>
                      <a:pt x="111" y="94"/>
                    </a:lnTo>
                    <a:lnTo>
                      <a:pt x="115" y="95"/>
                    </a:lnTo>
                    <a:lnTo>
                      <a:pt x="112" y="103"/>
                    </a:lnTo>
                    <a:lnTo>
                      <a:pt x="112" y="114"/>
                    </a:lnTo>
                    <a:lnTo>
                      <a:pt x="118" y="114"/>
                    </a:lnTo>
                    <a:lnTo>
                      <a:pt x="121" y="109"/>
                    </a:lnTo>
                    <a:lnTo>
                      <a:pt x="124" y="112"/>
                    </a:lnTo>
                    <a:lnTo>
                      <a:pt x="136" y="106"/>
                    </a:lnTo>
                    <a:lnTo>
                      <a:pt x="135" y="100"/>
                    </a:lnTo>
                    <a:lnTo>
                      <a:pt x="132" y="97"/>
                    </a:lnTo>
                    <a:lnTo>
                      <a:pt x="121" y="95"/>
                    </a:lnTo>
                    <a:lnTo>
                      <a:pt x="121" y="83"/>
                    </a:lnTo>
                    <a:lnTo>
                      <a:pt x="115" y="77"/>
                    </a:lnTo>
                    <a:lnTo>
                      <a:pt x="109" y="73"/>
                    </a:lnTo>
                    <a:lnTo>
                      <a:pt x="103" y="66"/>
                    </a:lnTo>
                    <a:lnTo>
                      <a:pt x="104" y="59"/>
                    </a:lnTo>
                    <a:lnTo>
                      <a:pt x="101" y="56"/>
                    </a:lnTo>
                    <a:lnTo>
                      <a:pt x="88" y="51"/>
                    </a:lnTo>
                    <a:lnTo>
                      <a:pt x="88" y="48"/>
                    </a:lnTo>
                    <a:lnTo>
                      <a:pt x="88" y="42"/>
                    </a:lnTo>
                    <a:lnTo>
                      <a:pt x="83" y="41"/>
                    </a:lnTo>
                    <a:lnTo>
                      <a:pt x="76" y="45"/>
                    </a:lnTo>
                    <a:lnTo>
                      <a:pt x="70" y="48"/>
                    </a:lnTo>
                    <a:lnTo>
                      <a:pt x="65" y="42"/>
                    </a:lnTo>
                    <a:lnTo>
                      <a:pt x="63" y="36"/>
                    </a:lnTo>
                    <a:lnTo>
                      <a:pt x="57" y="25"/>
                    </a:lnTo>
                    <a:lnTo>
                      <a:pt x="59" y="18"/>
                    </a:lnTo>
                    <a:lnTo>
                      <a:pt x="59" y="6"/>
                    </a:lnTo>
                    <a:lnTo>
                      <a:pt x="63" y="0"/>
                    </a:lnTo>
                    <a:lnTo>
                      <a:pt x="57" y="0"/>
                    </a:lnTo>
                    <a:lnTo>
                      <a:pt x="51" y="4"/>
                    </a:lnTo>
                    <a:lnTo>
                      <a:pt x="45" y="7"/>
                    </a:lnTo>
                    <a:lnTo>
                      <a:pt x="45" y="13"/>
                    </a:lnTo>
                    <a:lnTo>
                      <a:pt x="27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0" name="Freeform 2438">
                <a:extLst>
                  <a:ext uri="{FF2B5EF4-FFF2-40B4-BE49-F238E27FC236}">
                    <a16:creationId xmlns:a16="http://schemas.microsoft.com/office/drawing/2014/main" id="{A65F9329-6188-3A14-6A03-DC62E422D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711"/>
                <a:ext cx="69" cy="60"/>
              </a:xfrm>
              <a:custGeom>
                <a:avLst/>
                <a:gdLst>
                  <a:gd name="T0" fmla="*/ 45 w 136"/>
                  <a:gd name="T1" fmla="*/ 13 h 118"/>
                  <a:gd name="T2" fmla="*/ 51 w 136"/>
                  <a:gd name="T3" fmla="*/ 4 h 118"/>
                  <a:gd name="T4" fmla="*/ 63 w 136"/>
                  <a:gd name="T5" fmla="*/ 0 h 118"/>
                  <a:gd name="T6" fmla="*/ 59 w 136"/>
                  <a:gd name="T7" fmla="*/ 18 h 118"/>
                  <a:gd name="T8" fmla="*/ 63 w 136"/>
                  <a:gd name="T9" fmla="*/ 36 h 118"/>
                  <a:gd name="T10" fmla="*/ 70 w 136"/>
                  <a:gd name="T11" fmla="*/ 48 h 118"/>
                  <a:gd name="T12" fmla="*/ 83 w 136"/>
                  <a:gd name="T13" fmla="*/ 41 h 118"/>
                  <a:gd name="T14" fmla="*/ 88 w 136"/>
                  <a:gd name="T15" fmla="*/ 48 h 118"/>
                  <a:gd name="T16" fmla="*/ 101 w 136"/>
                  <a:gd name="T17" fmla="*/ 56 h 118"/>
                  <a:gd name="T18" fmla="*/ 103 w 136"/>
                  <a:gd name="T19" fmla="*/ 66 h 118"/>
                  <a:gd name="T20" fmla="*/ 115 w 136"/>
                  <a:gd name="T21" fmla="*/ 77 h 118"/>
                  <a:gd name="T22" fmla="*/ 121 w 136"/>
                  <a:gd name="T23" fmla="*/ 95 h 118"/>
                  <a:gd name="T24" fmla="*/ 135 w 136"/>
                  <a:gd name="T25" fmla="*/ 100 h 118"/>
                  <a:gd name="T26" fmla="*/ 124 w 136"/>
                  <a:gd name="T27" fmla="*/ 112 h 118"/>
                  <a:gd name="T28" fmla="*/ 118 w 136"/>
                  <a:gd name="T29" fmla="*/ 114 h 118"/>
                  <a:gd name="T30" fmla="*/ 112 w 136"/>
                  <a:gd name="T31" fmla="*/ 103 h 118"/>
                  <a:gd name="T32" fmla="*/ 111 w 136"/>
                  <a:gd name="T33" fmla="*/ 94 h 118"/>
                  <a:gd name="T34" fmla="*/ 100 w 136"/>
                  <a:gd name="T35" fmla="*/ 91 h 118"/>
                  <a:gd name="T36" fmla="*/ 77 w 136"/>
                  <a:gd name="T37" fmla="*/ 100 h 118"/>
                  <a:gd name="T38" fmla="*/ 76 w 136"/>
                  <a:gd name="T39" fmla="*/ 111 h 118"/>
                  <a:gd name="T40" fmla="*/ 63 w 136"/>
                  <a:gd name="T41" fmla="*/ 118 h 118"/>
                  <a:gd name="T42" fmla="*/ 38 w 136"/>
                  <a:gd name="T43" fmla="*/ 112 h 118"/>
                  <a:gd name="T44" fmla="*/ 19 w 136"/>
                  <a:gd name="T45" fmla="*/ 106 h 118"/>
                  <a:gd name="T46" fmla="*/ 16 w 136"/>
                  <a:gd name="T47" fmla="*/ 97 h 118"/>
                  <a:gd name="T48" fmla="*/ 9 w 136"/>
                  <a:gd name="T49" fmla="*/ 88 h 118"/>
                  <a:gd name="T50" fmla="*/ 3 w 136"/>
                  <a:gd name="T51" fmla="*/ 76 h 118"/>
                  <a:gd name="T52" fmla="*/ 3 w 136"/>
                  <a:gd name="T53" fmla="*/ 60 h 118"/>
                  <a:gd name="T54" fmla="*/ 3 w 136"/>
                  <a:gd name="T55" fmla="*/ 39 h 118"/>
                  <a:gd name="T56" fmla="*/ 9 w 136"/>
                  <a:gd name="T57" fmla="*/ 33 h 118"/>
                  <a:gd name="T58" fmla="*/ 0 w 136"/>
                  <a:gd name="T59" fmla="*/ 32 h 118"/>
                  <a:gd name="T60" fmla="*/ 15 w 136"/>
                  <a:gd name="T61" fmla="*/ 15 h 118"/>
                  <a:gd name="T62" fmla="*/ 16 w 136"/>
                  <a:gd name="T63" fmla="*/ 1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6" h="118">
                    <a:moveTo>
                      <a:pt x="27" y="12"/>
                    </a:moveTo>
                    <a:lnTo>
                      <a:pt x="45" y="13"/>
                    </a:lnTo>
                    <a:lnTo>
                      <a:pt x="45" y="7"/>
                    </a:lnTo>
                    <a:lnTo>
                      <a:pt x="51" y="4"/>
                    </a:lnTo>
                    <a:lnTo>
                      <a:pt x="57" y="0"/>
                    </a:lnTo>
                    <a:lnTo>
                      <a:pt x="63" y="0"/>
                    </a:lnTo>
                    <a:lnTo>
                      <a:pt x="59" y="6"/>
                    </a:lnTo>
                    <a:lnTo>
                      <a:pt x="59" y="18"/>
                    </a:lnTo>
                    <a:lnTo>
                      <a:pt x="57" y="25"/>
                    </a:lnTo>
                    <a:lnTo>
                      <a:pt x="63" y="36"/>
                    </a:lnTo>
                    <a:lnTo>
                      <a:pt x="65" y="42"/>
                    </a:lnTo>
                    <a:lnTo>
                      <a:pt x="70" y="48"/>
                    </a:lnTo>
                    <a:lnTo>
                      <a:pt x="76" y="45"/>
                    </a:lnTo>
                    <a:lnTo>
                      <a:pt x="83" y="41"/>
                    </a:lnTo>
                    <a:lnTo>
                      <a:pt x="88" y="42"/>
                    </a:lnTo>
                    <a:lnTo>
                      <a:pt x="88" y="48"/>
                    </a:lnTo>
                    <a:lnTo>
                      <a:pt x="88" y="51"/>
                    </a:lnTo>
                    <a:lnTo>
                      <a:pt x="101" y="56"/>
                    </a:lnTo>
                    <a:lnTo>
                      <a:pt x="104" y="59"/>
                    </a:lnTo>
                    <a:lnTo>
                      <a:pt x="103" y="66"/>
                    </a:lnTo>
                    <a:lnTo>
                      <a:pt x="109" y="73"/>
                    </a:lnTo>
                    <a:lnTo>
                      <a:pt x="115" y="77"/>
                    </a:lnTo>
                    <a:lnTo>
                      <a:pt x="121" y="83"/>
                    </a:lnTo>
                    <a:lnTo>
                      <a:pt x="121" y="95"/>
                    </a:lnTo>
                    <a:lnTo>
                      <a:pt x="132" y="97"/>
                    </a:lnTo>
                    <a:lnTo>
                      <a:pt x="135" y="100"/>
                    </a:lnTo>
                    <a:lnTo>
                      <a:pt x="136" y="106"/>
                    </a:lnTo>
                    <a:lnTo>
                      <a:pt x="124" y="112"/>
                    </a:lnTo>
                    <a:lnTo>
                      <a:pt x="121" y="109"/>
                    </a:lnTo>
                    <a:lnTo>
                      <a:pt x="118" y="114"/>
                    </a:lnTo>
                    <a:lnTo>
                      <a:pt x="112" y="114"/>
                    </a:lnTo>
                    <a:lnTo>
                      <a:pt x="112" y="103"/>
                    </a:lnTo>
                    <a:lnTo>
                      <a:pt x="115" y="95"/>
                    </a:lnTo>
                    <a:lnTo>
                      <a:pt x="111" y="94"/>
                    </a:lnTo>
                    <a:lnTo>
                      <a:pt x="106" y="95"/>
                    </a:lnTo>
                    <a:lnTo>
                      <a:pt x="100" y="91"/>
                    </a:lnTo>
                    <a:lnTo>
                      <a:pt x="91" y="91"/>
                    </a:lnTo>
                    <a:lnTo>
                      <a:pt x="77" y="100"/>
                    </a:lnTo>
                    <a:lnTo>
                      <a:pt x="79" y="104"/>
                    </a:lnTo>
                    <a:lnTo>
                      <a:pt x="76" y="111"/>
                    </a:lnTo>
                    <a:lnTo>
                      <a:pt x="70" y="115"/>
                    </a:lnTo>
                    <a:lnTo>
                      <a:pt x="63" y="118"/>
                    </a:lnTo>
                    <a:lnTo>
                      <a:pt x="50" y="112"/>
                    </a:lnTo>
                    <a:lnTo>
                      <a:pt x="38" y="112"/>
                    </a:lnTo>
                    <a:lnTo>
                      <a:pt x="26" y="106"/>
                    </a:lnTo>
                    <a:lnTo>
                      <a:pt x="19" y="106"/>
                    </a:lnTo>
                    <a:lnTo>
                      <a:pt x="18" y="97"/>
                    </a:lnTo>
                    <a:lnTo>
                      <a:pt x="16" y="97"/>
                    </a:lnTo>
                    <a:lnTo>
                      <a:pt x="12" y="89"/>
                    </a:lnTo>
                    <a:lnTo>
                      <a:pt x="9" y="88"/>
                    </a:lnTo>
                    <a:lnTo>
                      <a:pt x="6" y="85"/>
                    </a:lnTo>
                    <a:lnTo>
                      <a:pt x="3" y="76"/>
                    </a:lnTo>
                    <a:lnTo>
                      <a:pt x="1" y="74"/>
                    </a:lnTo>
                    <a:lnTo>
                      <a:pt x="3" y="60"/>
                    </a:lnTo>
                    <a:lnTo>
                      <a:pt x="1" y="45"/>
                    </a:lnTo>
                    <a:lnTo>
                      <a:pt x="3" y="39"/>
                    </a:lnTo>
                    <a:lnTo>
                      <a:pt x="12" y="38"/>
                    </a:lnTo>
                    <a:lnTo>
                      <a:pt x="9" y="33"/>
                    </a:lnTo>
                    <a:lnTo>
                      <a:pt x="3" y="33"/>
                    </a:lnTo>
                    <a:lnTo>
                      <a:pt x="0" y="32"/>
                    </a:lnTo>
                    <a:lnTo>
                      <a:pt x="6" y="22"/>
                    </a:lnTo>
                    <a:lnTo>
                      <a:pt x="15" y="15"/>
                    </a:lnTo>
                    <a:lnTo>
                      <a:pt x="13" y="12"/>
                    </a:lnTo>
                    <a:lnTo>
                      <a:pt x="16" y="10"/>
                    </a:lnTo>
                    <a:lnTo>
                      <a:pt x="2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1" name="Freeform 2439">
                <a:extLst>
                  <a:ext uri="{FF2B5EF4-FFF2-40B4-BE49-F238E27FC236}">
                    <a16:creationId xmlns:a16="http://schemas.microsoft.com/office/drawing/2014/main" id="{8B5E130D-D64D-24A3-C342-4BBD11263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711"/>
                <a:ext cx="69" cy="60"/>
              </a:xfrm>
              <a:custGeom>
                <a:avLst/>
                <a:gdLst>
                  <a:gd name="T0" fmla="*/ 45 w 136"/>
                  <a:gd name="T1" fmla="*/ 13 h 118"/>
                  <a:gd name="T2" fmla="*/ 51 w 136"/>
                  <a:gd name="T3" fmla="*/ 4 h 118"/>
                  <a:gd name="T4" fmla="*/ 63 w 136"/>
                  <a:gd name="T5" fmla="*/ 0 h 118"/>
                  <a:gd name="T6" fmla="*/ 59 w 136"/>
                  <a:gd name="T7" fmla="*/ 18 h 118"/>
                  <a:gd name="T8" fmla="*/ 63 w 136"/>
                  <a:gd name="T9" fmla="*/ 36 h 118"/>
                  <a:gd name="T10" fmla="*/ 70 w 136"/>
                  <a:gd name="T11" fmla="*/ 48 h 118"/>
                  <a:gd name="T12" fmla="*/ 83 w 136"/>
                  <a:gd name="T13" fmla="*/ 41 h 118"/>
                  <a:gd name="T14" fmla="*/ 88 w 136"/>
                  <a:gd name="T15" fmla="*/ 48 h 118"/>
                  <a:gd name="T16" fmla="*/ 101 w 136"/>
                  <a:gd name="T17" fmla="*/ 56 h 118"/>
                  <a:gd name="T18" fmla="*/ 103 w 136"/>
                  <a:gd name="T19" fmla="*/ 66 h 118"/>
                  <a:gd name="T20" fmla="*/ 115 w 136"/>
                  <a:gd name="T21" fmla="*/ 77 h 118"/>
                  <a:gd name="T22" fmla="*/ 121 w 136"/>
                  <a:gd name="T23" fmla="*/ 95 h 118"/>
                  <a:gd name="T24" fmla="*/ 135 w 136"/>
                  <a:gd name="T25" fmla="*/ 100 h 118"/>
                  <a:gd name="T26" fmla="*/ 124 w 136"/>
                  <a:gd name="T27" fmla="*/ 112 h 118"/>
                  <a:gd name="T28" fmla="*/ 118 w 136"/>
                  <a:gd name="T29" fmla="*/ 114 h 118"/>
                  <a:gd name="T30" fmla="*/ 112 w 136"/>
                  <a:gd name="T31" fmla="*/ 103 h 118"/>
                  <a:gd name="T32" fmla="*/ 111 w 136"/>
                  <a:gd name="T33" fmla="*/ 94 h 118"/>
                  <a:gd name="T34" fmla="*/ 100 w 136"/>
                  <a:gd name="T35" fmla="*/ 91 h 118"/>
                  <a:gd name="T36" fmla="*/ 77 w 136"/>
                  <a:gd name="T37" fmla="*/ 100 h 118"/>
                  <a:gd name="T38" fmla="*/ 76 w 136"/>
                  <a:gd name="T39" fmla="*/ 111 h 118"/>
                  <a:gd name="T40" fmla="*/ 63 w 136"/>
                  <a:gd name="T41" fmla="*/ 118 h 118"/>
                  <a:gd name="T42" fmla="*/ 38 w 136"/>
                  <a:gd name="T43" fmla="*/ 112 h 118"/>
                  <a:gd name="T44" fmla="*/ 19 w 136"/>
                  <a:gd name="T45" fmla="*/ 106 h 118"/>
                  <a:gd name="T46" fmla="*/ 16 w 136"/>
                  <a:gd name="T47" fmla="*/ 97 h 118"/>
                  <a:gd name="T48" fmla="*/ 9 w 136"/>
                  <a:gd name="T49" fmla="*/ 88 h 118"/>
                  <a:gd name="T50" fmla="*/ 3 w 136"/>
                  <a:gd name="T51" fmla="*/ 76 h 118"/>
                  <a:gd name="T52" fmla="*/ 3 w 136"/>
                  <a:gd name="T53" fmla="*/ 60 h 118"/>
                  <a:gd name="T54" fmla="*/ 3 w 136"/>
                  <a:gd name="T55" fmla="*/ 39 h 118"/>
                  <a:gd name="T56" fmla="*/ 9 w 136"/>
                  <a:gd name="T57" fmla="*/ 33 h 118"/>
                  <a:gd name="T58" fmla="*/ 0 w 136"/>
                  <a:gd name="T59" fmla="*/ 32 h 118"/>
                  <a:gd name="T60" fmla="*/ 15 w 136"/>
                  <a:gd name="T61" fmla="*/ 15 h 118"/>
                  <a:gd name="T62" fmla="*/ 16 w 136"/>
                  <a:gd name="T63" fmla="*/ 1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6" h="118">
                    <a:moveTo>
                      <a:pt x="27" y="12"/>
                    </a:moveTo>
                    <a:lnTo>
                      <a:pt x="45" y="13"/>
                    </a:lnTo>
                    <a:lnTo>
                      <a:pt x="45" y="7"/>
                    </a:lnTo>
                    <a:lnTo>
                      <a:pt x="51" y="4"/>
                    </a:lnTo>
                    <a:lnTo>
                      <a:pt x="57" y="0"/>
                    </a:lnTo>
                    <a:lnTo>
                      <a:pt x="63" y="0"/>
                    </a:lnTo>
                    <a:lnTo>
                      <a:pt x="59" y="6"/>
                    </a:lnTo>
                    <a:lnTo>
                      <a:pt x="59" y="18"/>
                    </a:lnTo>
                    <a:lnTo>
                      <a:pt x="57" y="25"/>
                    </a:lnTo>
                    <a:lnTo>
                      <a:pt x="63" y="36"/>
                    </a:lnTo>
                    <a:lnTo>
                      <a:pt x="65" y="42"/>
                    </a:lnTo>
                    <a:lnTo>
                      <a:pt x="70" y="48"/>
                    </a:lnTo>
                    <a:lnTo>
                      <a:pt x="76" y="45"/>
                    </a:lnTo>
                    <a:lnTo>
                      <a:pt x="83" y="41"/>
                    </a:lnTo>
                    <a:lnTo>
                      <a:pt x="88" y="42"/>
                    </a:lnTo>
                    <a:lnTo>
                      <a:pt x="88" y="48"/>
                    </a:lnTo>
                    <a:lnTo>
                      <a:pt x="88" y="51"/>
                    </a:lnTo>
                    <a:lnTo>
                      <a:pt x="101" y="56"/>
                    </a:lnTo>
                    <a:lnTo>
                      <a:pt x="104" y="59"/>
                    </a:lnTo>
                    <a:lnTo>
                      <a:pt x="103" y="66"/>
                    </a:lnTo>
                    <a:lnTo>
                      <a:pt x="109" y="73"/>
                    </a:lnTo>
                    <a:lnTo>
                      <a:pt x="115" y="77"/>
                    </a:lnTo>
                    <a:lnTo>
                      <a:pt x="121" y="83"/>
                    </a:lnTo>
                    <a:lnTo>
                      <a:pt x="121" y="95"/>
                    </a:lnTo>
                    <a:lnTo>
                      <a:pt x="132" y="97"/>
                    </a:lnTo>
                    <a:lnTo>
                      <a:pt x="135" y="100"/>
                    </a:lnTo>
                    <a:lnTo>
                      <a:pt x="136" y="106"/>
                    </a:lnTo>
                    <a:lnTo>
                      <a:pt x="124" y="112"/>
                    </a:lnTo>
                    <a:lnTo>
                      <a:pt x="121" y="109"/>
                    </a:lnTo>
                    <a:lnTo>
                      <a:pt x="118" y="114"/>
                    </a:lnTo>
                    <a:lnTo>
                      <a:pt x="112" y="114"/>
                    </a:lnTo>
                    <a:lnTo>
                      <a:pt x="112" y="103"/>
                    </a:lnTo>
                    <a:lnTo>
                      <a:pt x="115" y="95"/>
                    </a:lnTo>
                    <a:lnTo>
                      <a:pt x="111" y="94"/>
                    </a:lnTo>
                    <a:lnTo>
                      <a:pt x="106" y="95"/>
                    </a:lnTo>
                    <a:lnTo>
                      <a:pt x="100" y="91"/>
                    </a:lnTo>
                    <a:lnTo>
                      <a:pt x="91" y="91"/>
                    </a:lnTo>
                    <a:lnTo>
                      <a:pt x="77" y="100"/>
                    </a:lnTo>
                    <a:lnTo>
                      <a:pt x="79" y="104"/>
                    </a:lnTo>
                    <a:lnTo>
                      <a:pt x="76" y="111"/>
                    </a:lnTo>
                    <a:lnTo>
                      <a:pt x="70" y="115"/>
                    </a:lnTo>
                    <a:lnTo>
                      <a:pt x="63" y="118"/>
                    </a:lnTo>
                    <a:lnTo>
                      <a:pt x="50" y="112"/>
                    </a:lnTo>
                    <a:lnTo>
                      <a:pt x="38" y="112"/>
                    </a:lnTo>
                    <a:lnTo>
                      <a:pt x="26" y="106"/>
                    </a:lnTo>
                    <a:lnTo>
                      <a:pt x="19" y="106"/>
                    </a:lnTo>
                    <a:lnTo>
                      <a:pt x="18" y="97"/>
                    </a:lnTo>
                    <a:lnTo>
                      <a:pt x="16" y="97"/>
                    </a:lnTo>
                    <a:lnTo>
                      <a:pt x="12" y="89"/>
                    </a:lnTo>
                    <a:lnTo>
                      <a:pt x="9" y="88"/>
                    </a:lnTo>
                    <a:lnTo>
                      <a:pt x="6" y="85"/>
                    </a:lnTo>
                    <a:lnTo>
                      <a:pt x="3" y="76"/>
                    </a:lnTo>
                    <a:lnTo>
                      <a:pt x="1" y="74"/>
                    </a:lnTo>
                    <a:lnTo>
                      <a:pt x="3" y="60"/>
                    </a:lnTo>
                    <a:lnTo>
                      <a:pt x="1" y="45"/>
                    </a:lnTo>
                    <a:lnTo>
                      <a:pt x="3" y="39"/>
                    </a:lnTo>
                    <a:lnTo>
                      <a:pt x="12" y="38"/>
                    </a:lnTo>
                    <a:lnTo>
                      <a:pt x="9" y="33"/>
                    </a:lnTo>
                    <a:lnTo>
                      <a:pt x="3" y="33"/>
                    </a:lnTo>
                    <a:lnTo>
                      <a:pt x="0" y="32"/>
                    </a:lnTo>
                    <a:lnTo>
                      <a:pt x="6" y="22"/>
                    </a:lnTo>
                    <a:lnTo>
                      <a:pt x="15" y="15"/>
                    </a:lnTo>
                    <a:lnTo>
                      <a:pt x="13" y="12"/>
                    </a:lnTo>
                    <a:lnTo>
                      <a:pt x="16" y="10"/>
                    </a:lnTo>
                    <a:lnTo>
                      <a:pt x="27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2" name="Freeform 2440">
                <a:extLst>
                  <a:ext uri="{FF2B5EF4-FFF2-40B4-BE49-F238E27FC236}">
                    <a16:creationId xmlns:a16="http://schemas.microsoft.com/office/drawing/2014/main" id="{D83B8174-7693-7C03-B1E5-4313EDC94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799"/>
                <a:ext cx="60" cy="70"/>
              </a:xfrm>
              <a:custGeom>
                <a:avLst/>
                <a:gdLst>
                  <a:gd name="T0" fmla="*/ 19 w 122"/>
                  <a:gd name="T1" fmla="*/ 12 h 140"/>
                  <a:gd name="T2" fmla="*/ 17 w 122"/>
                  <a:gd name="T3" fmla="*/ 17 h 140"/>
                  <a:gd name="T4" fmla="*/ 11 w 122"/>
                  <a:gd name="T5" fmla="*/ 20 h 140"/>
                  <a:gd name="T6" fmla="*/ 6 w 122"/>
                  <a:gd name="T7" fmla="*/ 21 h 140"/>
                  <a:gd name="T8" fmla="*/ 6 w 122"/>
                  <a:gd name="T9" fmla="*/ 26 h 140"/>
                  <a:gd name="T10" fmla="*/ 0 w 122"/>
                  <a:gd name="T11" fmla="*/ 38 h 140"/>
                  <a:gd name="T12" fmla="*/ 0 w 122"/>
                  <a:gd name="T13" fmla="*/ 44 h 140"/>
                  <a:gd name="T14" fmla="*/ 2 w 122"/>
                  <a:gd name="T15" fmla="*/ 52 h 140"/>
                  <a:gd name="T16" fmla="*/ 28 w 122"/>
                  <a:gd name="T17" fmla="*/ 55 h 140"/>
                  <a:gd name="T18" fmla="*/ 32 w 122"/>
                  <a:gd name="T19" fmla="*/ 59 h 140"/>
                  <a:gd name="T20" fmla="*/ 28 w 122"/>
                  <a:gd name="T21" fmla="*/ 62 h 140"/>
                  <a:gd name="T22" fmla="*/ 31 w 122"/>
                  <a:gd name="T23" fmla="*/ 67 h 140"/>
                  <a:gd name="T24" fmla="*/ 32 w 122"/>
                  <a:gd name="T25" fmla="*/ 74 h 140"/>
                  <a:gd name="T26" fmla="*/ 46 w 122"/>
                  <a:gd name="T27" fmla="*/ 96 h 140"/>
                  <a:gd name="T28" fmla="*/ 49 w 122"/>
                  <a:gd name="T29" fmla="*/ 93 h 140"/>
                  <a:gd name="T30" fmla="*/ 55 w 122"/>
                  <a:gd name="T31" fmla="*/ 100 h 140"/>
                  <a:gd name="T32" fmla="*/ 58 w 122"/>
                  <a:gd name="T33" fmla="*/ 103 h 140"/>
                  <a:gd name="T34" fmla="*/ 53 w 122"/>
                  <a:gd name="T35" fmla="*/ 106 h 140"/>
                  <a:gd name="T36" fmla="*/ 60 w 122"/>
                  <a:gd name="T37" fmla="*/ 118 h 140"/>
                  <a:gd name="T38" fmla="*/ 61 w 122"/>
                  <a:gd name="T39" fmla="*/ 128 h 140"/>
                  <a:gd name="T40" fmla="*/ 66 w 122"/>
                  <a:gd name="T41" fmla="*/ 128 h 140"/>
                  <a:gd name="T42" fmla="*/ 78 w 122"/>
                  <a:gd name="T43" fmla="*/ 131 h 140"/>
                  <a:gd name="T44" fmla="*/ 79 w 122"/>
                  <a:gd name="T45" fmla="*/ 135 h 140"/>
                  <a:gd name="T46" fmla="*/ 85 w 122"/>
                  <a:gd name="T47" fmla="*/ 140 h 140"/>
                  <a:gd name="T48" fmla="*/ 93 w 122"/>
                  <a:gd name="T49" fmla="*/ 138 h 140"/>
                  <a:gd name="T50" fmla="*/ 96 w 122"/>
                  <a:gd name="T51" fmla="*/ 135 h 140"/>
                  <a:gd name="T52" fmla="*/ 99 w 122"/>
                  <a:gd name="T53" fmla="*/ 128 h 140"/>
                  <a:gd name="T54" fmla="*/ 96 w 122"/>
                  <a:gd name="T55" fmla="*/ 115 h 140"/>
                  <a:gd name="T56" fmla="*/ 88 w 122"/>
                  <a:gd name="T57" fmla="*/ 106 h 140"/>
                  <a:gd name="T58" fmla="*/ 84 w 122"/>
                  <a:gd name="T59" fmla="*/ 108 h 140"/>
                  <a:gd name="T60" fmla="*/ 81 w 122"/>
                  <a:gd name="T61" fmla="*/ 100 h 140"/>
                  <a:gd name="T62" fmla="*/ 78 w 122"/>
                  <a:gd name="T63" fmla="*/ 100 h 140"/>
                  <a:gd name="T64" fmla="*/ 75 w 122"/>
                  <a:gd name="T65" fmla="*/ 97 h 140"/>
                  <a:gd name="T66" fmla="*/ 82 w 122"/>
                  <a:gd name="T67" fmla="*/ 93 h 140"/>
                  <a:gd name="T68" fmla="*/ 101 w 122"/>
                  <a:gd name="T69" fmla="*/ 76 h 140"/>
                  <a:gd name="T70" fmla="*/ 102 w 122"/>
                  <a:gd name="T71" fmla="*/ 71 h 140"/>
                  <a:gd name="T72" fmla="*/ 99 w 122"/>
                  <a:gd name="T73" fmla="*/ 67 h 140"/>
                  <a:gd name="T74" fmla="*/ 122 w 122"/>
                  <a:gd name="T75" fmla="*/ 70 h 140"/>
                  <a:gd name="T76" fmla="*/ 113 w 122"/>
                  <a:gd name="T77" fmla="*/ 62 h 140"/>
                  <a:gd name="T78" fmla="*/ 110 w 122"/>
                  <a:gd name="T79" fmla="*/ 53 h 140"/>
                  <a:gd name="T80" fmla="*/ 105 w 122"/>
                  <a:gd name="T81" fmla="*/ 52 h 140"/>
                  <a:gd name="T82" fmla="*/ 102 w 122"/>
                  <a:gd name="T83" fmla="*/ 47 h 140"/>
                  <a:gd name="T84" fmla="*/ 104 w 122"/>
                  <a:gd name="T85" fmla="*/ 41 h 140"/>
                  <a:gd name="T86" fmla="*/ 104 w 122"/>
                  <a:gd name="T87" fmla="*/ 36 h 140"/>
                  <a:gd name="T88" fmla="*/ 107 w 122"/>
                  <a:gd name="T89" fmla="*/ 21 h 140"/>
                  <a:gd name="T90" fmla="*/ 107 w 122"/>
                  <a:gd name="T91" fmla="*/ 18 h 140"/>
                  <a:gd name="T92" fmla="*/ 96 w 122"/>
                  <a:gd name="T93" fmla="*/ 18 h 140"/>
                  <a:gd name="T94" fmla="*/ 94 w 122"/>
                  <a:gd name="T95" fmla="*/ 9 h 140"/>
                  <a:gd name="T96" fmla="*/ 96 w 122"/>
                  <a:gd name="T97" fmla="*/ 3 h 140"/>
                  <a:gd name="T98" fmla="*/ 90 w 122"/>
                  <a:gd name="T99" fmla="*/ 0 h 140"/>
                  <a:gd name="T100" fmla="*/ 84 w 122"/>
                  <a:gd name="T101" fmla="*/ 3 h 140"/>
                  <a:gd name="T102" fmla="*/ 88 w 122"/>
                  <a:gd name="T103" fmla="*/ 12 h 140"/>
                  <a:gd name="T104" fmla="*/ 85 w 122"/>
                  <a:gd name="T105" fmla="*/ 14 h 140"/>
                  <a:gd name="T106" fmla="*/ 67 w 122"/>
                  <a:gd name="T107" fmla="*/ 9 h 140"/>
                  <a:gd name="T108" fmla="*/ 60 w 122"/>
                  <a:gd name="T109" fmla="*/ 12 h 140"/>
                  <a:gd name="T110" fmla="*/ 60 w 122"/>
                  <a:gd name="T111" fmla="*/ 15 h 140"/>
                  <a:gd name="T112" fmla="*/ 55 w 122"/>
                  <a:gd name="T113" fmla="*/ 18 h 140"/>
                  <a:gd name="T114" fmla="*/ 49 w 122"/>
                  <a:gd name="T115" fmla="*/ 20 h 140"/>
                  <a:gd name="T116" fmla="*/ 43 w 122"/>
                  <a:gd name="T117" fmla="*/ 18 h 140"/>
                  <a:gd name="T118" fmla="*/ 29 w 122"/>
                  <a:gd name="T119" fmla="*/ 12 h 140"/>
                  <a:gd name="T120" fmla="*/ 28 w 122"/>
                  <a:gd name="T121" fmla="*/ 11 h 140"/>
                  <a:gd name="T122" fmla="*/ 19 w 122"/>
                  <a:gd name="T123" fmla="*/ 1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2" h="140">
                    <a:moveTo>
                      <a:pt x="19" y="12"/>
                    </a:moveTo>
                    <a:lnTo>
                      <a:pt x="17" y="17"/>
                    </a:lnTo>
                    <a:lnTo>
                      <a:pt x="11" y="20"/>
                    </a:lnTo>
                    <a:lnTo>
                      <a:pt x="6" y="21"/>
                    </a:lnTo>
                    <a:lnTo>
                      <a:pt x="6" y="26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28" y="55"/>
                    </a:lnTo>
                    <a:lnTo>
                      <a:pt x="32" y="59"/>
                    </a:lnTo>
                    <a:lnTo>
                      <a:pt x="28" y="62"/>
                    </a:lnTo>
                    <a:lnTo>
                      <a:pt x="31" y="67"/>
                    </a:lnTo>
                    <a:lnTo>
                      <a:pt x="32" y="74"/>
                    </a:lnTo>
                    <a:lnTo>
                      <a:pt x="46" y="96"/>
                    </a:lnTo>
                    <a:lnTo>
                      <a:pt x="49" y="93"/>
                    </a:lnTo>
                    <a:lnTo>
                      <a:pt x="55" y="100"/>
                    </a:lnTo>
                    <a:lnTo>
                      <a:pt x="58" y="103"/>
                    </a:lnTo>
                    <a:lnTo>
                      <a:pt x="53" y="106"/>
                    </a:lnTo>
                    <a:lnTo>
                      <a:pt x="60" y="118"/>
                    </a:lnTo>
                    <a:lnTo>
                      <a:pt x="61" y="128"/>
                    </a:lnTo>
                    <a:lnTo>
                      <a:pt x="66" y="128"/>
                    </a:lnTo>
                    <a:lnTo>
                      <a:pt x="78" y="131"/>
                    </a:lnTo>
                    <a:lnTo>
                      <a:pt x="79" y="135"/>
                    </a:lnTo>
                    <a:lnTo>
                      <a:pt x="85" y="140"/>
                    </a:lnTo>
                    <a:lnTo>
                      <a:pt x="93" y="138"/>
                    </a:lnTo>
                    <a:lnTo>
                      <a:pt x="96" y="135"/>
                    </a:lnTo>
                    <a:lnTo>
                      <a:pt x="99" y="128"/>
                    </a:lnTo>
                    <a:lnTo>
                      <a:pt x="96" y="115"/>
                    </a:lnTo>
                    <a:lnTo>
                      <a:pt x="88" y="106"/>
                    </a:lnTo>
                    <a:lnTo>
                      <a:pt x="84" y="108"/>
                    </a:lnTo>
                    <a:lnTo>
                      <a:pt x="81" y="100"/>
                    </a:lnTo>
                    <a:lnTo>
                      <a:pt x="78" y="100"/>
                    </a:lnTo>
                    <a:lnTo>
                      <a:pt x="75" y="97"/>
                    </a:lnTo>
                    <a:lnTo>
                      <a:pt x="82" y="93"/>
                    </a:lnTo>
                    <a:lnTo>
                      <a:pt x="101" y="76"/>
                    </a:lnTo>
                    <a:lnTo>
                      <a:pt x="102" y="71"/>
                    </a:lnTo>
                    <a:lnTo>
                      <a:pt x="99" y="67"/>
                    </a:lnTo>
                    <a:lnTo>
                      <a:pt x="122" y="70"/>
                    </a:lnTo>
                    <a:lnTo>
                      <a:pt x="113" y="62"/>
                    </a:lnTo>
                    <a:lnTo>
                      <a:pt x="110" y="53"/>
                    </a:lnTo>
                    <a:lnTo>
                      <a:pt x="105" y="52"/>
                    </a:lnTo>
                    <a:lnTo>
                      <a:pt x="102" y="47"/>
                    </a:lnTo>
                    <a:lnTo>
                      <a:pt x="104" y="41"/>
                    </a:lnTo>
                    <a:lnTo>
                      <a:pt x="104" y="36"/>
                    </a:lnTo>
                    <a:lnTo>
                      <a:pt x="107" y="21"/>
                    </a:lnTo>
                    <a:lnTo>
                      <a:pt x="107" y="18"/>
                    </a:lnTo>
                    <a:lnTo>
                      <a:pt x="96" y="18"/>
                    </a:lnTo>
                    <a:lnTo>
                      <a:pt x="94" y="9"/>
                    </a:lnTo>
                    <a:lnTo>
                      <a:pt x="96" y="3"/>
                    </a:lnTo>
                    <a:lnTo>
                      <a:pt x="90" y="0"/>
                    </a:lnTo>
                    <a:lnTo>
                      <a:pt x="84" y="3"/>
                    </a:lnTo>
                    <a:lnTo>
                      <a:pt x="88" y="12"/>
                    </a:lnTo>
                    <a:lnTo>
                      <a:pt x="85" y="14"/>
                    </a:lnTo>
                    <a:lnTo>
                      <a:pt x="67" y="9"/>
                    </a:lnTo>
                    <a:lnTo>
                      <a:pt x="60" y="12"/>
                    </a:lnTo>
                    <a:lnTo>
                      <a:pt x="60" y="15"/>
                    </a:lnTo>
                    <a:lnTo>
                      <a:pt x="55" y="18"/>
                    </a:lnTo>
                    <a:lnTo>
                      <a:pt x="49" y="20"/>
                    </a:lnTo>
                    <a:lnTo>
                      <a:pt x="43" y="18"/>
                    </a:lnTo>
                    <a:lnTo>
                      <a:pt x="29" y="12"/>
                    </a:lnTo>
                    <a:lnTo>
                      <a:pt x="28" y="11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3" name="Freeform 2441">
                <a:extLst>
                  <a:ext uri="{FF2B5EF4-FFF2-40B4-BE49-F238E27FC236}">
                    <a16:creationId xmlns:a16="http://schemas.microsoft.com/office/drawing/2014/main" id="{45D2C682-9B96-8D88-C1C5-A94B5034D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799"/>
                <a:ext cx="60" cy="70"/>
              </a:xfrm>
              <a:custGeom>
                <a:avLst/>
                <a:gdLst>
                  <a:gd name="T0" fmla="*/ 19 w 122"/>
                  <a:gd name="T1" fmla="*/ 12 h 140"/>
                  <a:gd name="T2" fmla="*/ 28 w 122"/>
                  <a:gd name="T3" fmla="*/ 11 h 140"/>
                  <a:gd name="T4" fmla="*/ 29 w 122"/>
                  <a:gd name="T5" fmla="*/ 12 h 140"/>
                  <a:gd name="T6" fmla="*/ 43 w 122"/>
                  <a:gd name="T7" fmla="*/ 18 h 140"/>
                  <a:gd name="T8" fmla="*/ 49 w 122"/>
                  <a:gd name="T9" fmla="*/ 20 h 140"/>
                  <a:gd name="T10" fmla="*/ 55 w 122"/>
                  <a:gd name="T11" fmla="*/ 18 h 140"/>
                  <a:gd name="T12" fmla="*/ 60 w 122"/>
                  <a:gd name="T13" fmla="*/ 15 h 140"/>
                  <a:gd name="T14" fmla="*/ 60 w 122"/>
                  <a:gd name="T15" fmla="*/ 12 h 140"/>
                  <a:gd name="T16" fmla="*/ 67 w 122"/>
                  <a:gd name="T17" fmla="*/ 9 h 140"/>
                  <a:gd name="T18" fmla="*/ 85 w 122"/>
                  <a:gd name="T19" fmla="*/ 14 h 140"/>
                  <a:gd name="T20" fmla="*/ 88 w 122"/>
                  <a:gd name="T21" fmla="*/ 12 h 140"/>
                  <a:gd name="T22" fmla="*/ 84 w 122"/>
                  <a:gd name="T23" fmla="*/ 3 h 140"/>
                  <a:gd name="T24" fmla="*/ 90 w 122"/>
                  <a:gd name="T25" fmla="*/ 0 h 140"/>
                  <a:gd name="T26" fmla="*/ 96 w 122"/>
                  <a:gd name="T27" fmla="*/ 3 h 140"/>
                  <a:gd name="T28" fmla="*/ 94 w 122"/>
                  <a:gd name="T29" fmla="*/ 9 h 140"/>
                  <a:gd name="T30" fmla="*/ 96 w 122"/>
                  <a:gd name="T31" fmla="*/ 18 h 140"/>
                  <a:gd name="T32" fmla="*/ 107 w 122"/>
                  <a:gd name="T33" fmla="*/ 18 h 140"/>
                  <a:gd name="T34" fmla="*/ 107 w 122"/>
                  <a:gd name="T35" fmla="*/ 21 h 140"/>
                  <a:gd name="T36" fmla="*/ 104 w 122"/>
                  <a:gd name="T37" fmla="*/ 36 h 140"/>
                  <a:gd name="T38" fmla="*/ 104 w 122"/>
                  <a:gd name="T39" fmla="*/ 41 h 140"/>
                  <a:gd name="T40" fmla="*/ 102 w 122"/>
                  <a:gd name="T41" fmla="*/ 47 h 140"/>
                  <a:gd name="T42" fmla="*/ 105 w 122"/>
                  <a:gd name="T43" fmla="*/ 52 h 140"/>
                  <a:gd name="T44" fmla="*/ 110 w 122"/>
                  <a:gd name="T45" fmla="*/ 53 h 140"/>
                  <a:gd name="T46" fmla="*/ 113 w 122"/>
                  <a:gd name="T47" fmla="*/ 62 h 140"/>
                  <a:gd name="T48" fmla="*/ 122 w 122"/>
                  <a:gd name="T49" fmla="*/ 70 h 140"/>
                  <a:gd name="T50" fmla="*/ 99 w 122"/>
                  <a:gd name="T51" fmla="*/ 67 h 140"/>
                  <a:gd name="T52" fmla="*/ 102 w 122"/>
                  <a:gd name="T53" fmla="*/ 71 h 140"/>
                  <a:gd name="T54" fmla="*/ 101 w 122"/>
                  <a:gd name="T55" fmla="*/ 76 h 140"/>
                  <a:gd name="T56" fmla="*/ 82 w 122"/>
                  <a:gd name="T57" fmla="*/ 93 h 140"/>
                  <a:gd name="T58" fmla="*/ 75 w 122"/>
                  <a:gd name="T59" fmla="*/ 97 h 140"/>
                  <a:gd name="T60" fmla="*/ 78 w 122"/>
                  <a:gd name="T61" fmla="*/ 100 h 140"/>
                  <a:gd name="T62" fmla="*/ 81 w 122"/>
                  <a:gd name="T63" fmla="*/ 100 h 140"/>
                  <a:gd name="T64" fmla="*/ 84 w 122"/>
                  <a:gd name="T65" fmla="*/ 108 h 140"/>
                  <a:gd name="T66" fmla="*/ 88 w 122"/>
                  <a:gd name="T67" fmla="*/ 106 h 140"/>
                  <a:gd name="T68" fmla="*/ 96 w 122"/>
                  <a:gd name="T69" fmla="*/ 115 h 140"/>
                  <a:gd name="T70" fmla="*/ 99 w 122"/>
                  <a:gd name="T71" fmla="*/ 128 h 140"/>
                  <a:gd name="T72" fmla="*/ 96 w 122"/>
                  <a:gd name="T73" fmla="*/ 135 h 140"/>
                  <a:gd name="T74" fmla="*/ 93 w 122"/>
                  <a:gd name="T75" fmla="*/ 138 h 140"/>
                  <a:gd name="T76" fmla="*/ 85 w 122"/>
                  <a:gd name="T77" fmla="*/ 140 h 140"/>
                  <a:gd name="T78" fmla="*/ 79 w 122"/>
                  <a:gd name="T79" fmla="*/ 135 h 140"/>
                  <a:gd name="T80" fmla="*/ 78 w 122"/>
                  <a:gd name="T81" fmla="*/ 131 h 140"/>
                  <a:gd name="T82" fmla="*/ 66 w 122"/>
                  <a:gd name="T83" fmla="*/ 128 h 140"/>
                  <a:gd name="T84" fmla="*/ 61 w 122"/>
                  <a:gd name="T85" fmla="*/ 128 h 140"/>
                  <a:gd name="T86" fmla="*/ 60 w 122"/>
                  <a:gd name="T87" fmla="*/ 118 h 140"/>
                  <a:gd name="T88" fmla="*/ 53 w 122"/>
                  <a:gd name="T89" fmla="*/ 106 h 140"/>
                  <a:gd name="T90" fmla="*/ 58 w 122"/>
                  <a:gd name="T91" fmla="*/ 103 h 140"/>
                  <a:gd name="T92" fmla="*/ 55 w 122"/>
                  <a:gd name="T93" fmla="*/ 100 h 140"/>
                  <a:gd name="T94" fmla="*/ 49 w 122"/>
                  <a:gd name="T95" fmla="*/ 93 h 140"/>
                  <a:gd name="T96" fmla="*/ 46 w 122"/>
                  <a:gd name="T97" fmla="*/ 96 h 140"/>
                  <a:gd name="T98" fmla="*/ 32 w 122"/>
                  <a:gd name="T99" fmla="*/ 74 h 140"/>
                  <a:gd name="T100" fmla="*/ 31 w 122"/>
                  <a:gd name="T101" fmla="*/ 67 h 140"/>
                  <a:gd name="T102" fmla="*/ 28 w 122"/>
                  <a:gd name="T103" fmla="*/ 62 h 140"/>
                  <a:gd name="T104" fmla="*/ 32 w 122"/>
                  <a:gd name="T105" fmla="*/ 59 h 140"/>
                  <a:gd name="T106" fmla="*/ 28 w 122"/>
                  <a:gd name="T107" fmla="*/ 55 h 140"/>
                  <a:gd name="T108" fmla="*/ 2 w 122"/>
                  <a:gd name="T109" fmla="*/ 52 h 140"/>
                  <a:gd name="T110" fmla="*/ 0 w 122"/>
                  <a:gd name="T111" fmla="*/ 44 h 140"/>
                  <a:gd name="T112" fmla="*/ 0 w 122"/>
                  <a:gd name="T113" fmla="*/ 38 h 140"/>
                  <a:gd name="T114" fmla="*/ 6 w 122"/>
                  <a:gd name="T115" fmla="*/ 26 h 140"/>
                  <a:gd name="T116" fmla="*/ 6 w 122"/>
                  <a:gd name="T117" fmla="*/ 21 h 140"/>
                  <a:gd name="T118" fmla="*/ 11 w 122"/>
                  <a:gd name="T119" fmla="*/ 20 h 140"/>
                  <a:gd name="T120" fmla="*/ 17 w 122"/>
                  <a:gd name="T121" fmla="*/ 17 h 140"/>
                  <a:gd name="T122" fmla="*/ 19 w 122"/>
                  <a:gd name="T123" fmla="*/ 1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2" h="140">
                    <a:moveTo>
                      <a:pt x="19" y="12"/>
                    </a:moveTo>
                    <a:lnTo>
                      <a:pt x="28" y="11"/>
                    </a:lnTo>
                    <a:lnTo>
                      <a:pt x="29" y="12"/>
                    </a:lnTo>
                    <a:lnTo>
                      <a:pt x="43" y="18"/>
                    </a:lnTo>
                    <a:lnTo>
                      <a:pt x="49" y="20"/>
                    </a:lnTo>
                    <a:lnTo>
                      <a:pt x="55" y="18"/>
                    </a:lnTo>
                    <a:lnTo>
                      <a:pt x="60" y="15"/>
                    </a:lnTo>
                    <a:lnTo>
                      <a:pt x="60" y="12"/>
                    </a:lnTo>
                    <a:lnTo>
                      <a:pt x="67" y="9"/>
                    </a:lnTo>
                    <a:lnTo>
                      <a:pt x="85" y="14"/>
                    </a:lnTo>
                    <a:lnTo>
                      <a:pt x="88" y="12"/>
                    </a:lnTo>
                    <a:lnTo>
                      <a:pt x="84" y="3"/>
                    </a:lnTo>
                    <a:lnTo>
                      <a:pt x="90" y="0"/>
                    </a:lnTo>
                    <a:lnTo>
                      <a:pt x="96" y="3"/>
                    </a:lnTo>
                    <a:lnTo>
                      <a:pt x="94" y="9"/>
                    </a:lnTo>
                    <a:lnTo>
                      <a:pt x="96" y="18"/>
                    </a:lnTo>
                    <a:lnTo>
                      <a:pt x="107" y="18"/>
                    </a:lnTo>
                    <a:lnTo>
                      <a:pt x="107" y="21"/>
                    </a:lnTo>
                    <a:lnTo>
                      <a:pt x="104" y="36"/>
                    </a:lnTo>
                    <a:lnTo>
                      <a:pt x="104" y="41"/>
                    </a:lnTo>
                    <a:lnTo>
                      <a:pt x="102" y="47"/>
                    </a:lnTo>
                    <a:lnTo>
                      <a:pt x="105" y="52"/>
                    </a:lnTo>
                    <a:lnTo>
                      <a:pt x="110" y="53"/>
                    </a:lnTo>
                    <a:lnTo>
                      <a:pt x="113" y="62"/>
                    </a:lnTo>
                    <a:lnTo>
                      <a:pt x="122" y="70"/>
                    </a:lnTo>
                    <a:lnTo>
                      <a:pt x="99" y="67"/>
                    </a:lnTo>
                    <a:lnTo>
                      <a:pt x="102" y="71"/>
                    </a:lnTo>
                    <a:lnTo>
                      <a:pt x="101" y="76"/>
                    </a:lnTo>
                    <a:lnTo>
                      <a:pt x="82" y="93"/>
                    </a:lnTo>
                    <a:lnTo>
                      <a:pt x="75" y="97"/>
                    </a:lnTo>
                    <a:lnTo>
                      <a:pt x="78" y="100"/>
                    </a:lnTo>
                    <a:lnTo>
                      <a:pt x="81" y="100"/>
                    </a:lnTo>
                    <a:lnTo>
                      <a:pt x="84" y="108"/>
                    </a:lnTo>
                    <a:lnTo>
                      <a:pt x="88" y="106"/>
                    </a:lnTo>
                    <a:lnTo>
                      <a:pt x="96" y="115"/>
                    </a:lnTo>
                    <a:lnTo>
                      <a:pt x="99" y="128"/>
                    </a:lnTo>
                    <a:lnTo>
                      <a:pt x="96" y="135"/>
                    </a:lnTo>
                    <a:lnTo>
                      <a:pt x="93" y="138"/>
                    </a:lnTo>
                    <a:lnTo>
                      <a:pt x="85" y="140"/>
                    </a:lnTo>
                    <a:lnTo>
                      <a:pt x="79" y="135"/>
                    </a:lnTo>
                    <a:lnTo>
                      <a:pt x="78" y="131"/>
                    </a:lnTo>
                    <a:lnTo>
                      <a:pt x="66" y="128"/>
                    </a:lnTo>
                    <a:lnTo>
                      <a:pt x="61" y="128"/>
                    </a:lnTo>
                    <a:lnTo>
                      <a:pt x="60" y="118"/>
                    </a:lnTo>
                    <a:lnTo>
                      <a:pt x="53" y="106"/>
                    </a:lnTo>
                    <a:lnTo>
                      <a:pt x="58" y="103"/>
                    </a:lnTo>
                    <a:lnTo>
                      <a:pt x="55" y="100"/>
                    </a:lnTo>
                    <a:lnTo>
                      <a:pt x="49" y="93"/>
                    </a:lnTo>
                    <a:lnTo>
                      <a:pt x="46" y="96"/>
                    </a:lnTo>
                    <a:lnTo>
                      <a:pt x="32" y="74"/>
                    </a:lnTo>
                    <a:lnTo>
                      <a:pt x="31" y="67"/>
                    </a:lnTo>
                    <a:lnTo>
                      <a:pt x="28" y="62"/>
                    </a:lnTo>
                    <a:lnTo>
                      <a:pt x="32" y="59"/>
                    </a:lnTo>
                    <a:lnTo>
                      <a:pt x="28" y="55"/>
                    </a:lnTo>
                    <a:lnTo>
                      <a:pt x="2" y="52"/>
                    </a:lnTo>
                    <a:lnTo>
                      <a:pt x="0" y="44"/>
                    </a:lnTo>
                    <a:lnTo>
                      <a:pt x="0" y="38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11" y="20"/>
                    </a:lnTo>
                    <a:lnTo>
                      <a:pt x="17" y="17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4" name="Freeform 2442">
                <a:extLst>
                  <a:ext uri="{FF2B5EF4-FFF2-40B4-BE49-F238E27FC236}">
                    <a16:creationId xmlns:a16="http://schemas.microsoft.com/office/drawing/2014/main" id="{4913CC9C-9241-F025-C5C0-1FF65E0A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799"/>
                <a:ext cx="60" cy="70"/>
              </a:xfrm>
              <a:custGeom>
                <a:avLst/>
                <a:gdLst>
                  <a:gd name="T0" fmla="*/ 19 w 122"/>
                  <a:gd name="T1" fmla="*/ 12 h 140"/>
                  <a:gd name="T2" fmla="*/ 28 w 122"/>
                  <a:gd name="T3" fmla="*/ 11 h 140"/>
                  <a:gd name="T4" fmla="*/ 29 w 122"/>
                  <a:gd name="T5" fmla="*/ 12 h 140"/>
                  <a:gd name="T6" fmla="*/ 43 w 122"/>
                  <a:gd name="T7" fmla="*/ 18 h 140"/>
                  <a:gd name="T8" fmla="*/ 49 w 122"/>
                  <a:gd name="T9" fmla="*/ 20 h 140"/>
                  <a:gd name="T10" fmla="*/ 55 w 122"/>
                  <a:gd name="T11" fmla="*/ 18 h 140"/>
                  <a:gd name="T12" fmla="*/ 60 w 122"/>
                  <a:gd name="T13" fmla="*/ 15 h 140"/>
                  <a:gd name="T14" fmla="*/ 60 w 122"/>
                  <a:gd name="T15" fmla="*/ 12 h 140"/>
                  <a:gd name="T16" fmla="*/ 67 w 122"/>
                  <a:gd name="T17" fmla="*/ 9 h 140"/>
                  <a:gd name="T18" fmla="*/ 85 w 122"/>
                  <a:gd name="T19" fmla="*/ 14 h 140"/>
                  <a:gd name="T20" fmla="*/ 88 w 122"/>
                  <a:gd name="T21" fmla="*/ 12 h 140"/>
                  <a:gd name="T22" fmla="*/ 84 w 122"/>
                  <a:gd name="T23" fmla="*/ 3 h 140"/>
                  <a:gd name="T24" fmla="*/ 90 w 122"/>
                  <a:gd name="T25" fmla="*/ 0 h 140"/>
                  <a:gd name="T26" fmla="*/ 96 w 122"/>
                  <a:gd name="T27" fmla="*/ 3 h 140"/>
                  <a:gd name="T28" fmla="*/ 94 w 122"/>
                  <a:gd name="T29" fmla="*/ 9 h 140"/>
                  <a:gd name="T30" fmla="*/ 96 w 122"/>
                  <a:gd name="T31" fmla="*/ 18 h 140"/>
                  <a:gd name="T32" fmla="*/ 107 w 122"/>
                  <a:gd name="T33" fmla="*/ 18 h 140"/>
                  <a:gd name="T34" fmla="*/ 107 w 122"/>
                  <a:gd name="T35" fmla="*/ 21 h 140"/>
                  <a:gd name="T36" fmla="*/ 104 w 122"/>
                  <a:gd name="T37" fmla="*/ 36 h 140"/>
                  <a:gd name="T38" fmla="*/ 104 w 122"/>
                  <a:gd name="T39" fmla="*/ 41 h 140"/>
                  <a:gd name="T40" fmla="*/ 102 w 122"/>
                  <a:gd name="T41" fmla="*/ 47 h 140"/>
                  <a:gd name="T42" fmla="*/ 105 w 122"/>
                  <a:gd name="T43" fmla="*/ 52 h 140"/>
                  <a:gd name="T44" fmla="*/ 110 w 122"/>
                  <a:gd name="T45" fmla="*/ 53 h 140"/>
                  <a:gd name="T46" fmla="*/ 113 w 122"/>
                  <a:gd name="T47" fmla="*/ 62 h 140"/>
                  <a:gd name="T48" fmla="*/ 122 w 122"/>
                  <a:gd name="T49" fmla="*/ 70 h 140"/>
                  <a:gd name="T50" fmla="*/ 99 w 122"/>
                  <a:gd name="T51" fmla="*/ 67 h 140"/>
                  <a:gd name="T52" fmla="*/ 102 w 122"/>
                  <a:gd name="T53" fmla="*/ 71 h 140"/>
                  <a:gd name="T54" fmla="*/ 101 w 122"/>
                  <a:gd name="T55" fmla="*/ 76 h 140"/>
                  <a:gd name="T56" fmla="*/ 82 w 122"/>
                  <a:gd name="T57" fmla="*/ 93 h 140"/>
                  <a:gd name="T58" fmla="*/ 75 w 122"/>
                  <a:gd name="T59" fmla="*/ 97 h 140"/>
                  <a:gd name="T60" fmla="*/ 78 w 122"/>
                  <a:gd name="T61" fmla="*/ 100 h 140"/>
                  <a:gd name="T62" fmla="*/ 81 w 122"/>
                  <a:gd name="T63" fmla="*/ 100 h 140"/>
                  <a:gd name="T64" fmla="*/ 84 w 122"/>
                  <a:gd name="T65" fmla="*/ 108 h 140"/>
                  <a:gd name="T66" fmla="*/ 88 w 122"/>
                  <a:gd name="T67" fmla="*/ 106 h 140"/>
                  <a:gd name="T68" fmla="*/ 96 w 122"/>
                  <a:gd name="T69" fmla="*/ 115 h 140"/>
                  <a:gd name="T70" fmla="*/ 99 w 122"/>
                  <a:gd name="T71" fmla="*/ 128 h 140"/>
                  <a:gd name="T72" fmla="*/ 96 w 122"/>
                  <a:gd name="T73" fmla="*/ 135 h 140"/>
                  <a:gd name="T74" fmla="*/ 93 w 122"/>
                  <a:gd name="T75" fmla="*/ 138 h 140"/>
                  <a:gd name="T76" fmla="*/ 85 w 122"/>
                  <a:gd name="T77" fmla="*/ 140 h 140"/>
                  <a:gd name="T78" fmla="*/ 79 w 122"/>
                  <a:gd name="T79" fmla="*/ 135 h 140"/>
                  <a:gd name="T80" fmla="*/ 78 w 122"/>
                  <a:gd name="T81" fmla="*/ 131 h 140"/>
                  <a:gd name="T82" fmla="*/ 66 w 122"/>
                  <a:gd name="T83" fmla="*/ 128 h 140"/>
                  <a:gd name="T84" fmla="*/ 61 w 122"/>
                  <a:gd name="T85" fmla="*/ 128 h 140"/>
                  <a:gd name="T86" fmla="*/ 60 w 122"/>
                  <a:gd name="T87" fmla="*/ 118 h 140"/>
                  <a:gd name="T88" fmla="*/ 53 w 122"/>
                  <a:gd name="T89" fmla="*/ 106 h 140"/>
                  <a:gd name="T90" fmla="*/ 58 w 122"/>
                  <a:gd name="T91" fmla="*/ 103 h 140"/>
                  <a:gd name="T92" fmla="*/ 55 w 122"/>
                  <a:gd name="T93" fmla="*/ 100 h 140"/>
                  <a:gd name="T94" fmla="*/ 49 w 122"/>
                  <a:gd name="T95" fmla="*/ 93 h 140"/>
                  <a:gd name="T96" fmla="*/ 46 w 122"/>
                  <a:gd name="T97" fmla="*/ 96 h 140"/>
                  <a:gd name="T98" fmla="*/ 32 w 122"/>
                  <a:gd name="T99" fmla="*/ 74 h 140"/>
                  <a:gd name="T100" fmla="*/ 31 w 122"/>
                  <a:gd name="T101" fmla="*/ 67 h 140"/>
                  <a:gd name="T102" fmla="*/ 28 w 122"/>
                  <a:gd name="T103" fmla="*/ 62 h 140"/>
                  <a:gd name="T104" fmla="*/ 32 w 122"/>
                  <a:gd name="T105" fmla="*/ 59 h 140"/>
                  <a:gd name="T106" fmla="*/ 28 w 122"/>
                  <a:gd name="T107" fmla="*/ 55 h 140"/>
                  <a:gd name="T108" fmla="*/ 2 w 122"/>
                  <a:gd name="T109" fmla="*/ 52 h 140"/>
                  <a:gd name="T110" fmla="*/ 0 w 122"/>
                  <a:gd name="T111" fmla="*/ 44 h 140"/>
                  <a:gd name="T112" fmla="*/ 0 w 122"/>
                  <a:gd name="T113" fmla="*/ 38 h 140"/>
                  <a:gd name="T114" fmla="*/ 6 w 122"/>
                  <a:gd name="T115" fmla="*/ 26 h 140"/>
                  <a:gd name="T116" fmla="*/ 6 w 122"/>
                  <a:gd name="T117" fmla="*/ 21 h 140"/>
                  <a:gd name="T118" fmla="*/ 11 w 122"/>
                  <a:gd name="T119" fmla="*/ 20 h 140"/>
                  <a:gd name="T120" fmla="*/ 17 w 122"/>
                  <a:gd name="T121" fmla="*/ 17 h 140"/>
                  <a:gd name="T122" fmla="*/ 19 w 122"/>
                  <a:gd name="T123" fmla="*/ 1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2" h="140">
                    <a:moveTo>
                      <a:pt x="19" y="12"/>
                    </a:moveTo>
                    <a:lnTo>
                      <a:pt x="28" y="11"/>
                    </a:lnTo>
                    <a:lnTo>
                      <a:pt x="29" y="12"/>
                    </a:lnTo>
                    <a:lnTo>
                      <a:pt x="43" y="18"/>
                    </a:lnTo>
                    <a:lnTo>
                      <a:pt x="49" y="20"/>
                    </a:lnTo>
                    <a:lnTo>
                      <a:pt x="55" y="18"/>
                    </a:lnTo>
                    <a:lnTo>
                      <a:pt x="60" y="15"/>
                    </a:lnTo>
                    <a:lnTo>
                      <a:pt x="60" y="12"/>
                    </a:lnTo>
                    <a:lnTo>
                      <a:pt x="67" y="9"/>
                    </a:lnTo>
                    <a:lnTo>
                      <a:pt x="85" y="14"/>
                    </a:lnTo>
                    <a:lnTo>
                      <a:pt x="88" y="12"/>
                    </a:lnTo>
                    <a:lnTo>
                      <a:pt x="84" y="3"/>
                    </a:lnTo>
                    <a:lnTo>
                      <a:pt x="90" y="0"/>
                    </a:lnTo>
                    <a:lnTo>
                      <a:pt x="96" y="3"/>
                    </a:lnTo>
                    <a:lnTo>
                      <a:pt x="94" y="9"/>
                    </a:lnTo>
                    <a:lnTo>
                      <a:pt x="96" y="18"/>
                    </a:lnTo>
                    <a:lnTo>
                      <a:pt x="107" y="18"/>
                    </a:lnTo>
                    <a:lnTo>
                      <a:pt x="107" y="21"/>
                    </a:lnTo>
                    <a:lnTo>
                      <a:pt x="104" y="36"/>
                    </a:lnTo>
                    <a:lnTo>
                      <a:pt x="104" y="41"/>
                    </a:lnTo>
                    <a:lnTo>
                      <a:pt x="102" y="47"/>
                    </a:lnTo>
                    <a:lnTo>
                      <a:pt x="105" y="52"/>
                    </a:lnTo>
                    <a:lnTo>
                      <a:pt x="110" y="53"/>
                    </a:lnTo>
                    <a:lnTo>
                      <a:pt x="113" y="62"/>
                    </a:lnTo>
                    <a:lnTo>
                      <a:pt x="122" y="70"/>
                    </a:lnTo>
                    <a:lnTo>
                      <a:pt x="99" y="67"/>
                    </a:lnTo>
                    <a:lnTo>
                      <a:pt x="102" y="71"/>
                    </a:lnTo>
                    <a:lnTo>
                      <a:pt x="101" y="76"/>
                    </a:lnTo>
                    <a:lnTo>
                      <a:pt x="82" y="93"/>
                    </a:lnTo>
                    <a:lnTo>
                      <a:pt x="75" y="97"/>
                    </a:lnTo>
                    <a:lnTo>
                      <a:pt x="78" y="100"/>
                    </a:lnTo>
                    <a:lnTo>
                      <a:pt x="81" y="100"/>
                    </a:lnTo>
                    <a:lnTo>
                      <a:pt x="84" y="108"/>
                    </a:lnTo>
                    <a:lnTo>
                      <a:pt x="88" y="106"/>
                    </a:lnTo>
                    <a:lnTo>
                      <a:pt x="96" y="115"/>
                    </a:lnTo>
                    <a:lnTo>
                      <a:pt x="99" y="128"/>
                    </a:lnTo>
                    <a:lnTo>
                      <a:pt x="96" y="135"/>
                    </a:lnTo>
                    <a:lnTo>
                      <a:pt x="93" y="138"/>
                    </a:lnTo>
                    <a:lnTo>
                      <a:pt x="85" y="140"/>
                    </a:lnTo>
                    <a:lnTo>
                      <a:pt x="79" y="135"/>
                    </a:lnTo>
                    <a:lnTo>
                      <a:pt x="78" y="131"/>
                    </a:lnTo>
                    <a:lnTo>
                      <a:pt x="66" y="128"/>
                    </a:lnTo>
                    <a:lnTo>
                      <a:pt x="61" y="128"/>
                    </a:lnTo>
                    <a:lnTo>
                      <a:pt x="60" y="118"/>
                    </a:lnTo>
                    <a:lnTo>
                      <a:pt x="53" y="106"/>
                    </a:lnTo>
                    <a:lnTo>
                      <a:pt x="58" y="103"/>
                    </a:lnTo>
                    <a:lnTo>
                      <a:pt x="55" y="100"/>
                    </a:lnTo>
                    <a:lnTo>
                      <a:pt x="49" y="93"/>
                    </a:lnTo>
                    <a:lnTo>
                      <a:pt x="46" y="96"/>
                    </a:lnTo>
                    <a:lnTo>
                      <a:pt x="32" y="74"/>
                    </a:lnTo>
                    <a:lnTo>
                      <a:pt x="31" y="67"/>
                    </a:lnTo>
                    <a:lnTo>
                      <a:pt x="28" y="62"/>
                    </a:lnTo>
                    <a:lnTo>
                      <a:pt x="32" y="59"/>
                    </a:lnTo>
                    <a:lnTo>
                      <a:pt x="28" y="55"/>
                    </a:lnTo>
                    <a:lnTo>
                      <a:pt x="2" y="52"/>
                    </a:lnTo>
                    <a:lnTo>
                      <a:pt x="0" y="44"/>
                    </a:lnTo>
                    <a:lnTo>
                      <a:pt x="0" y="38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11" y="20"/>
                    </a:lnTo>
                    <a:lnTo>
                      <a:pt x="17" y="17"/>
                    </a:lnTo>
                    <a:lnTo>
                      <a:pt x="19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5" name="Freeform 2443">
                <a:extLst>
                  <a:ext uri="{FF2B5EF4-FFF2-40B4-BE49-F238E27FC236}">
                    <a16:creationId xmlns:a16="http://schemas.microsoft.com/office/drawing/2014/main" id="{6B1D1904-0FDF-B192-45EC-84E147329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957"/>
                <a:ext cx="162" cy="149"/>
              </a:xfrm>
              <a:custGeom>
                <a:avLst/>
                <a:gdLst>
                  <a:gd name="T0" fmla="*/ 239 w 324"/>
                  <a:gd name="T1" fmla="*/ 0 h 298"/>
                  <a:gd name="T2" fmla="*/ 226 w 324"/>
                  <a:gd name="T3" fmla="*/ 17 h 298"/>
                  <a:gd name="T4" fmla="*/ 215 w 324"/>
                  <a:gd name="T5" fmla="*/ 23 h 298"/>
                  <a:gd name="T6" fmla="*/ 218 w 324"/>
                  <a:gd name="T7" fmla="*/ 43 h 298"/>
                  <a:gd name="T8" fmla="*/ 205 w 324"/>
                  <a:gd name="T9" fmla="*/ 42 h 298"/>
                  <a:gd name="T10" fmla="*/ 191 w 324"/>
                  <a:gd name="T11" fmla="*/ 49 h 298"/>
                  <a:gd name="T12" fmla="*/ 183 w 324"/>
                  <a:gd name="T13" fmla="*/ 63 h 298"/>
                  <a:gd name="T14" fmla="*/ 173 w 324"/>
                  <a:gd name="T15" fmla="*/ 73 h 298"/>
                  <a:gd name="T16" fmla="*/ 173 w 324"/>
                  <a:gd name="T17" fmla="*/ 101 h 298"/>
                  <a:gd name="T18" fmla="*/ 159 w 324"/>
                  <a:gd name="T19" fmla="*/ 113 h 298"/>
                  <a:gd name="T20" fmla="*/ 141 w 324"/>
                  <a:gd name="T21" fmla="*/ 96 h 298"/>
                  <a:gd name="T22" fmla="*/ 130 w 324"/>
                  <a:gd name="T23" fmla="*/ 87 h 298"/>
                  <a:gd name="T24" fmla="*/ 115 w 324"/>
                  <a:gd name="T25" fmla="*/ 80 h 298"/>
                  <a:gd name="T26" fmla="*/ 98 w 324"/>
                  <a:gd name="T27" fmla="*/ 75 h 298"/>
                  <a:gd name="T28" fmla="*/ 63 w 324"/>
                  <a:gd name="T29" fmla="*/ 73 h 298"/>
                  <a:gd name="T30" fmla="*/ 32 w 324"/>
                  <a:gd name="T31" fmla="*/ 70 h 298"/>
                  <a:gd name="T32" fmla="*/ 25 w 324"/>
                  <a:gd name="T33" fmla="*/ 96 h 298"/>
                  <a:gd name="T34" fmla="*/ 1 w 324"/>
                  <a:gd name="T35" fmla="*/ 108 h 298"/>
                  <a:gd name="T36" fmla="*/ 21 w 324"/>
                  <a:gd name="T37" fmla="*/ 125 h 298"/>
                  <a:gd name="T38" fmla="*/ 33 w 324"/>
                  <a:gd name="T39" fmla="*/ 133 h 298"/>
                  <a:gd name="T40" fmla="*/ 16 w 324"/>
                  <a:gd name="T41" fmla="*/ 157 h 298"/>
                  <a:gd name="T42" fmla="*/ 51 w 324"/>
                  <a:gd name="T43" fmla="*/ 175 h 298"/>
                  <a:gd name="T44" fmla="*/ 50 w 324"/>
                  <a:gd name="T45" fmla="*/ 192 h 298"/>
                  <a:gd name="T46" fmla="*/ 32 w 324"/>
                  <a:gd name="T47" fmla="*/ 203 h 298"/>
                  <a:gd name="T48" fmla="*/ 36 w 324"/>
                  <a:gd name="T49" fmla="*/ 222 h 298"/>
                  <a:gd name="T50" fmla="*/ 38 w 324"/>
                  <a:gd name="T51" fmla="*/ 235 h 298"/>
                  <a:gd name="T52" fmla="*/ 25 w 324"/>
                  <a:gd name="T53" fmla="*/ 250 h 298"/>
                  <a:gd name="T54" fmla="*/ 41 w 324"/>
                  <a:gd name="T55" fmla="*/ 273 h 298"/>
                  <a:gd name="T56" fmla="*/ 62 w 324"/>
                  <a:gd name="T57" fmla="*/ 268 h 298"/>
                  <a:gd name="T58" fmla="*/ 82 w 324"/>
                  <a:gd name="T59" fmla="*/ 260 h 298"/>
                  <a:gd name="T60" fmla="*/ 97 w 324"/>
                  <a:gd name="T61" fmla="*/ 251 h 298"/>
                  <a:gd name="T62" fmla="*/ 113 w 324"/>
                  <a:gd name="T63" fmla="*/ 247 h 298"/>
                  <a:gd name="T64" fmla="*/ 132 w 324"/>
                  <a:gd name="T65" fmla="*/ 239 h 298"/>
                  <a:gd name="T66" fmla="*/ 144 w 324"/>
                  <a:gd name="T67" fmla="*/ 262 h 298"/>
                  <a:gd name="T68" fmla="*/ 153 w 324"/>
                  <a:gd name="T69" fmla="*/ 257 h 298"/>
                  <a:gd name="T70" fmla="*/ 171 w 324"/>
                  <a:gd name="T71" fmla="*/ 273 h 298"/>
                  <a:gd name="T72" fmla="*/ 186 w 324"/>
                  <a:gd name="T73" fmla="*/ 271 h 298"/>
                  <a:gd name="T74" fmla="*/ 197 w 324"/>
                  <a:gd name="T75" fmla="*/ 285 h 298"/>
                  <a:gd name="T76" fmla="*/ 215 w 324"/>
                  <a:gd name="T77" fmla="*/ 294 h 298"/>
                  <a:gd name="T78" fmla="*/ 236 w 324"/>
                  <a:gd name="T79" fmla="*/ 280 h 298"/>
                  <a:gd name="T80" fmla="*/ 261 w 324"/>
                  <a:gd name="T81" fmla="*/ 298 h 298"/>
                  <a:gd name="T82" fmla="*/ 271 w 324"/>
                  <a:gd name="T83" fmla="*/ 277 h 298"/>
                  <a:gd name="T84" fmla="*/ 261 w 324"/>
                  <a:gd name="T85" fmla="*/ 262 h 298"/>
                  <a:gd name="T86" fmla="*/ 249 w 324"/>
                  <a:gd name="T87" fmla="*/ 259 h 298"/>
                  <a:gd name="T88" fmla="*/ 224 w 324"/>
                  <a:gd name="T89" fmla="*/ 245 h 298"/>
                  <a:gd name="T90" fmla="*/ 242 w 324"/>
                  <a:gd name="T91" fmla="*/ 227 h 298"/>
                  <a:gd name="T92" fmla="*/ 224 w 324"/>
                  <a:gd name="T93" fmla="*/ 213 h 298"/>
                  <a:gd name="T94" fmla="*/ 227 w 324"/>
                  <a:gd name="T95" fmla="*/ 189 h 298"/>
                  <a:gd name="T96" fmla="*/ 255 w 324"/>
                  <a:gd name="T97" fmla="*/ 194 h 298"/>
                  <a:gd name="T98" fmla="*/ 244 w 324"/>
                  <a:gd name="T99" fmla="*/ 166 h 298"/>
                  <a:gd name="T100" fmla="*/ 256 w 324"/>
                  <a:gd name="T101" fmla="*/ 151 h 298"/>
                  <a:gd name="T102" fmla="*/ 255 w 324"/>
                  <a:gd name="T103" fmla="*/ 139 h 298"/>
                  <a:gd name="T104" fmla="*/ 253 w 324"/>
                  <a:gd name="T105" fmla="*/ 124 h 298"/>
                  <a:gd name="T106" fmla="*/ 273 w 324"/>
                  <a:gd name="T107" fmla="*/ 118 h 298"/>
                  <a:gd name="T108" fmla="*/ 296 w 324"/>
                  <a:gd name="T109" fmla="*/ 93 h 298"/>
                  <a:gd name="T110" fmla="*/ 312 w 324"/>
                  <a:gd name="T111" fmla="*/ 69 h 298"/>
                  <a:gd name="T112" fmla="*/ 311 w 324"/>
                  <a:gd name="T113" fmla="*/ 49 h 298"/>
                  <a:gd name="T114" fmla="*/ 299 w 324"/>
                  <a:gd name="T115" fmla="*/ 42 h 298"/>
                  <a:gd name="T116" fmla="*/ 285 w 324"/>
                  <a:gd name="T117" fmla="*/ 31 h 298"/>
                  <a:gd name="T118" fmla="*/ 282 w 324"/>
                  <a:gd name="T119" fmla="*/ 1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4" h="298">
                    <a:moveTo>
                      <a:pt x="270" y="5"/>
                    </a:moveTo>
                    <a:lnTo>
                      <a:pt x="262" y="2"/>
                    </a:lnTo>
                    <a:lnTo>
                      <a:pt x="241" y="0"/>
                    </a:lnTo>
                    <a:lnTo>
                      <a:pt x="239" y="0"/>
                    </a:lnTo>
                    <a:lnTo>
                      <a:pt x="238" y="8"/>
                    </a:lnTo>
                    <a:lnTo>
                      <a:pt x="229" y="7"/>
                    </a:lnTo>
                    <a:lnTo>
                      <a:pt x="223" y="13"/>
                    </a:lnTo>
                    <a:lnTo>
                      <a:pt x="226" y="17"/>
                    </a:lnTo>
                    <a:lnTo>
                      <a:pt x="229" y="17"/>
                    </a:lnTo>
                    <a:lnTo>
                      <a:pt x="232" y="23"/>
                    </a:lnTo>
                    <a:lnTo>
                      <a:pt x="224" y="23"/>
                    </a:lnTo>
                    <a:lnTo>
                      <a:pt x="215" y="23"/>
                    </a:lnTo>
                    <a:lnTo>
                      <a:pt x="220" y="28"/>
                    </a:lnTo>
                    <a:lnTo>
                      <a:pt x="227" y="34"/>
                    </a:lnTo>
                    <a:lnTo>
                      <a:pt x="221" y="37"/>
                    </a:lnTo>
                    <a:lnTo>
                      <a:pt x="218" y="43"/>
                    </a:lnTo>
                    <a:lnTo>
                      <a:pt x="220" y="49"/>
                    </a:lnTo>
                    <a:lnTo>
                      <a:pt x="217" y="49"/>
                    </a:lnTo>
                    <a:lnTo>
                      <a:pt x="211" y="43"/>
                    </a:lnTo>
                    <a:lnTo>
                      <a:pt x="205" y="42"/>
                    </a:lnTo>
                    <a:lnTo>
                      <a:pt x="200" y="37"/>
                    </a:lnTo>
                    <a:lnTo>
                      <a:pt x="195" y="38"/>
                    </a:lnTo>
                    <a:lnTo>
                      <a:pt x="194" y="45"/>
                    </a:lnTo>
                    <a:lnTo>
                      <a:pt x="191" y="49"/>
                    </a:lnTo>
                    <a:lnTo>
                      <a:pt x="191" y="54"/>
                    </a:lnTo>
                    <a:lnTo>
                      <a:pt x="185" y="55"/>
                    </a:lnTo>
                    <a:lnTo>
                      <a:pt x="182" y="61"/>
                    </a:lnTo>
                    <a:lnTo>
                      <a:pt x="183" y="63"/>
                    </a:lnTo>
                    <a:lnTo>
                      <a:pt x="186" y="69"/>
                    </a:lnTo>
                    <a:lnTo>
                      <a:pt x="185" y="76"/>
                    </a:lnTo>
                    <a:lnTo>
                      <a:pt x="176" y="75"/>
                    </a:lnTo>
                    <a:lnTo>
                      <a:pt x="173" y="73"/>
                    </a:lnTo>
                    <a:lnTo>
                      <a:pt x="168" y="80"/>
                    </a:lnTo>
                    <a:lnTo>
                      <a:pt x="171" y="93"/>
                    </a:lnTo>
                    <a:lnTo>
                      <a:pt x="170" y="99"/>
                    </a:lnTo>
                    <a:lnTo>
                      <a:pt x="173" y="101"/>
                    </a:lnTo>
                    <a:lnTo>
                      <a:pt x="171" y="102"/>
                    </a:lnTo>
                    <a:lnTo>
                      <a:pt x="168" y="105"/>
                    </a:lnTo>
                    <a:lnTo>
                      <a:pt x="167" y="111"/>
                    </a:lnTo>
                    <a:lnTo>
                      <a:pt x="159" y="113"/>
                    </a:lnTo>
                    <a:lnTo>
                      <a:pt x="151" y="107"/>
                    </a:lnTo>
                    <a:lnTo>
                      <a:pt x="153" y="102"/>
                    </a:lnTo>
                    <a:lnTo>
                      <a:pt x="150" y="93"/>
                    </a:lnTo>
                    <a:lnTo>
                      <a:pt x="141" y="96"/>
                    </a:lnTo>
                    <a:lnTo>
                      <a:pt x="139" y="99"/>
                    </a:lnTo>
                    <a:lnTo>
                      <a:pt x="138" y="96"/>
                    </a:lnTo>
                    <a:lnTo>
                      <a:pt x="133" y="93"/>
                    </a:lnTo>
                    <a:lnTo>
                      <a:pt x="130" y="87"/>
                    </a:lnTo>
                    <a:lnTo>
                      <a:pt x="130" y="84"/>
                    </a:lnTo>
                    <a:lnTo>
                      <a:pt x="124" y="80"/>
                    </a:lnTo>
                    <a:lnTo>
                      <a:pt x="118" y="78"/>
                    </a:lnTo>
                    <a:lnTo>
                      <a:pt x="115" y="80"/>
                    </a:lnTo>
                    <a:lnTo>
                      <a:pt x="110" y="80"/>
                    </a:lnTo>
                    <a:lnTo>
                      <a:pt x="106" y="75"/>
                    </a:lnTo>
                    <a:lnTo>
                      <a:pt x="103" y="75"/>
                    </a:lnTo>
                    <a:lnTo>
                      <a:pt x="98" y="75"/>
                    </a:lnTo>
                    <a:lnTo>
                      <a:pt x="95" y="70"/>
                    </a:lnTo>
                    <a:lnTo>
                      <a:pt x="83" y="75"/>
                    </a:lnTo>
                    <a:lnTo>
                      <a:pt x="69" y="69"/>
                    </a:lnTo>
                    <a:lnTo>
                      <a:pt x="63" y="73"/>
                    </a:lnTo>
                    <a:lnTo>
                      <a:pt x="62" y="83"/>
                    </a:lnTo>
                    <a:lnTo>
                      <a:pt x="60" y="83"/>
                    </a:lnTo>
                    <a:lnTo>
                      <a:pt x="41" y="69"/>
                    </a:lnTo>
                    <a:lnTo>
                      <a:pt x="32" y="70"/>
                    </a:lnTo>
                    <a:lnTo>
                      <a:pt x="32" y="78"/>
                    </a:lnTo>
                    <a:lnTo>
                      <a:pt x="29" y="83"/>
                    </a:lnTo>
                    <a:lnTo>
                      <a:pt x="32" y="90"/>
                    </a:lnTo>
                    <a:lnTo>
                      <a:pt x="25" y="96"/>
                    </a:lnTo>
                    <a:lnTo>
                      <a:pt x="19" y="104"/>
                    </a:lnTo>
                    <a:lnTo>
                      <a:pt x="7" y="98"/>
                    </a:lnTo>
                    <a:lnTo>
                      <a:pt x="4" y="105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3" y="118"/>
                    </a:lnTo>
                    <a:lnTo>
                      <a:pt x="16" y="124"/>
                    </a:lnTo>
                    <a:lnTo>
                      <a:pt x="21" y="125"/>
                    </a:lnTo>
                    <a:lnTo>
                      <a:pt x="22" y="122"/>
                    </a:lnTo>
                    <a:lnTo>
                      <a:pt x="29" y="127"/>
                    </a:lnTo>
                    <a:lnTo>
                      <a:pt x="29" y="131"/>
                    </a:lnTo>
                    <a:lnTo>
                      <a:pt x="33" y="133"/>
                    </a:lnTo>
                    <a:lnTo>
                      <a:pt x="18" y="145"/>
                    </a:lnTo>
                    <a:lnTo>
                      <a:pt x="21" y="148"/>
                    </a:lnTo>
                    <a:lnTo>
                      <a:pt x="15" y="154"/>
                    </a:lnTo>
                    <a:lnTo>
                      <a:pt x="16" y="157"/>
                    </a:lnTo>
                    <a:lnTo>
                      <a:pt x="16" y="160"/>
                    </a:lnTo>
                    <a:lnTo>
                      <a:pt x="36" y="169"/>
                    </a:lnTo>
                    <a:lnTo>
                      <a:pt x="45" y="175"/>
                    </a:lnTo>
                    <a:lnTo>
                      <a:pt x="51" y="175"/>
                    </a:lnTo>
                    <a:lnTo>
                      <a:pt x="56" y="178"/>
                    </a:lnTo>
                    <a:lnTo>
                      <a:pt x="54" y="183"/>
                    </a:lnTo>
                    <a:lnTo>
                      <a:pt x="48" y="189"/>
                    </a:lnTo>
                    <a:lnTo>
                      <a:pt x="50" y="192"/>
                    </a:lnTo>
                    <a:lnTo>
                      <a:pt x="56" y="200"/>
                    </a:lnTo>
                    <a:lnTo>
                      <a:pt x="48" y="201"/>
                    </a:lnTo>
                    <a:lnTo>
                      <a:pt x="35" y="198"/>
                    </a:lnTo>
                    <a:lnTo>
                      <a:pt x="32" y="203"/>
                    </a:lnTo>
                    <a:lnTo>
                      <a:pt x="36" y="210"/>
                    </a:lnTo>
                    <a:lnTo>
                      <a:pt x="32" y="212"/>
                    </a:lnTo>
                    <a:lnTo>
                      <a:pt x="33" y="218"/>
                    </a:lnTo>
                    <a:lnTo>
                      <a:pt x="36" y="222"/>
                    </a:lnTo>
                    <a:lnTo>
                      <a:pt x="32" y="227"/>
                    </a:lnTo>
                    <a:lnTo>
                      <a:pt x="35" y="227"/>
                    </a:lnTo>
                    <a:lnTo>
                      <a:pt x="39" y="232"/>
                    </a:lnTo>
                    <a:lnTo>
                      <a:pt x="38" y="235"/>
                    </a:lnTo>
                    <a:lnTo>
                      <a:pt x="38" y="242"/>
                    </a:lnTo>
                    <a:lnTo>
                      <a:pt x="35" y="242"/>
                    </a:lnTo>
                    <a:lnTo>
                      <a:pt x="35" y="248"/>
                    </a:lnTo>
                    <a:lnTo>
                      <a:pt x="25" y="250"/>
                    </a:lnTo>
                    <a:lnTo>
                      <a:pt x="21" y="260"/>
                    </a:lnTo>
                    <a:lnTo>
                      <a:pt x="21" y="260"/>
                    </a:lnTo>
                    <a:lnTo>
                      <a:pt x="25" y="266"/>
                    </a:lnTo>
                    <a:lnTo>
                      <a:pt x="41" y="273"/>
                    </a:lnTo>
                    <a:lnTo>
                      <a:pt x="47" y="276"/>
                    </a:lnTo>
                    <a:lnTo>
                      <a:pt x="54" y="277"/>
                    </a:lnTo>
                    <a:lnTo>
                      <a:pt x="57" y="270"/>
                    </a:lnTo>
                    <a:lnTo>
                      <a:pt x="62" y="268"/>
                    </a:lnTo>
                    <a:lnTo>
                      <a:pt x="62" y="262"/>
                    </a:lnTo>
                    <a:lnTo>
                      <a:pt x="71" y="259"/>
                    </a:lnTo>
                    <a:lnTo>
                      <a:pt x="79" y="268"/>
                    </a:lnTo>
                    <a:lnTo>
                      <a:pt x="82" y="260"/>
                    </a:lnTo>
                    <a:lnTo>
                      <a:pt x="85" y="260"/>
                    </a:lnTo>
                    <a:lnTo>
                      <a:pt x="91" y="263"/>
                    </a:lnTo>
                    <a:lnTo>
                      <a:pt x="95" y="259"/>
                    </a:lnTo>
                    <a:lnTo>
                      <a:pt x="97" y="251"/>
                    </a:lnTo>
                    <a:lnTo>
                      <a:pt x="100" y="254"/>
                    </a:lnTo>
                    <a:lnTo>
                      <a:pt x="104" y="253"/>
                    </a:lnTo>
                    <a:lnTo>
                      <a:pt x="110" y="247"/>
                    </a:lnTo>
                    <a:lnTo>
                      <a:pt x="113" y="247"/>
                    </a:lnTo>
                    <a:lnTo>
                      <a:pt x="118" y="248"/>
                    </a:lnTo>
                    <a:lnTo>
                      <a:pt x="120" y="247"/>
                    </a:lnTo>
                    <a:lnTo>
                      <a:pt x="130" y="238"/>
                    </a:lnTo>
                    <a:lnTo>
                      <a:pt x="132" y="239"/>
                    </a:lnTo>
                    <a:lnTo>
                      <a:pt x="136" y="248"/>
                    </a:lnTo>
                    <a:lnTo>
                      <a:pt x="133" y="251"/>
                    </a:lnTo>
                    <a:lnTo>
                      <a:pt x="136" y="259"/>
                    </a:lnTo>
                    <a:lnTo>
                      <a:pt x="144" y="262"/>
                    </a:lnTo>
                    <a:lnTo>
                      <a:pt x="142" y="268"/>
                    </a:lnTo>
                    <a:lnTo>
                      <a:pt x="144" y="271"/>
                    </a:lnTo>
                    <a:lnTo>
                      <a:pt x="150" y="266"/>
                    </a:lnTo>
                    <a:lnTo>
                      <a:pt x="153" y="257"/>
                    </a:lnTo>
                    <a:lnTo>
                      <a:pt x="162" y="256"/>
                    </a:lnTo>
                    <a:lnTo>
                      <a:pt x="170" y="260"/>
                    </a:lnTo>
                    <a:lnTo>
                      <a:pt x="173" y="266"/>
                    </a:lnTo>
                    <a:lnTo>
                      <a:pt x="171" y="273"/>
                    </a:lnTo>
                    <a:lnTo>
                      <a:pt x="174" y="274"/>
                    </a:lnTo>
                    <a:lnTo>
                      <a:pt x="179" y="273"/>
                    </a:lnTo>
                    <a:lnTo>
                      <a:pt x="180" y="266"/>
                    </a:lnTo>
                    <a:lnTo>
                      <a:pt x="186" y="271"/>
                    </a:lnTo>
                    <a:lnTo>
                      <a:pt x="192" y="273"/>
                    </a:lnTo>
                    <a:lnTo>
                      <a:pt x="197" y="276"/>
                    </a:lnTo>
                    <a:lnTo>
                      <a:pt x="194" y="282"/>
                    </a:lnTo>
                    <a:lnTo>
                      <a:pt x="197" y="285"/>
                    </a:lnTo>
                    <a:lnTo>
                      <a:pt x="197" y="285"/>
                    </a:lnTo>
                    <a:lnTo>
                      <a:pt x="202" y="289"/>
                    </a:lnTo>
                    <a:lnTo>
                      <a:pt x="208" y="289"/>
                    </a:lnTo>
                    <a:lnTo>
                      <a:pt x="215" y="294"/>
                    </a:lnTo>
                    <a:lnTo>
                      <a:pt x="217" y="288"/>
                    </a:lnTo>
                    <a:lnTo>
                      <a:pt x="229" y="286"/>
                    </a:lnTo>
                    <a:lnTo>
                      <a:pt x="230" y="283"/>
                    </a:lnTo>
                    <a:lnTo>
                      <a:pt x="236" y="280"/>
                    </a:lnTo>
                    <a:lnTo>
                      <a:pt x="238" y="277"/>
                    </a:lnTo>
                    <a:lnTo>
                      <a:pt x="244" y="283"/>
                    </a:lnTo>
                    <a:lnTo>
                      <a:pt x="250" y="292"/>
                    </a:lnTo>
                    <a:lnTo>
                      <a:pt x="261" y="298"/>
                    </a:lnTo>
                    <a:lnTo>
                      <a:pt x="267" y="289"/>
                    </a:lnTo>
                    <a:lnTo>
                      <a:pt x="264" y="288"/>
                    </a:lnTo>
                    <a:lnTo>
                      <a:pt x="267" y="279"/>
                    </a:lnTo>
                    <a:lnTo>
                      <a:pt x="271" y="277"/>
                    </a:lnTo>
                    <a:lnTo>
                      <a:pt x="268" y="268"/>
                    </a:lnTo>
                    <a:lnTo>
                      <a:pt x="262" y="270"/>
                    </a:lnTo>
                    <a:lnTo>
                      <a:pt x="262" y="262"/>
                    </a:lnTo>
                    <a:lnTo>
                      <a:pt x="261" y="262"/>
                    </a:lnTo>
                    <a:lnTo>
                      <a:pt x="258" y="251"/>
                    </a:lnTo>
                    <a:lnTo>
                      <a:pt x="249" y="250"/>
                    </a:lnTo>
                    <a:lnTo>
                      <a:pt x="247" y="253"/>
                    </a:lnTo>
                    <a:lnTo>
                      <a:pt x="249" y="259"/>
                    </a:lnTo>
                    <a:lnTo>
                      <a:pt x="246" y="260"/>
                    </a:lnTo>
                    <a:lnTo>
                      <a:pt x="236" y="257"/>
                    </a:lnTo>
                    <a:lnTo>
                      <a:pt x="227" y="262"/>
                    </a:lnTo>
                    <a:lnTo>
                      <a:pt x="224" y="245"/>
                    </a:lnTo>
                    <a:lnTo>
                      <a:pt x="226" y="239"/>
                    </a:lnTo>
                    <a:lnTo>
                      <a:pt x="233" y="236"/>
                    </a:lnTo>
                    <a:lnTo>
                      <a:pt x="236" y="230"/>
                    </a:lnTo>
                    <a:lnTo>
                      <a:pt x="242" y="227"/>
                    </a:lnTo>
                    <a:lnTo>
                      <a:pt x="244" y="222"/>
                    </a:lnTo>
                    <a:lnTo>
                      <a:pt x="238" y="219"/>
                    </a:lnTo>
                    <a:lnTo>
                      <a:pt x="230" y="212"/>
                    </a:lnTo>
                    <a:lnTo>
                      <a:pt x="224" y="213"/>
                    </a:lnTo>
                    <a:lnTo>
                      <a:pt x="217" y="201"/>
                    </a:lnTo>
                    <a:lnTo>
                      <a:pt x="221" y="197"/>
                    </a:lnTo>
                    <a:lnTo>
                      <a:pt x="226" y="192"/>
                    </a:lnTo>
                    <a:lnTo>
                      <a:pt x="227" y="189"/>
                    </a:lnTo>
                    <a:lnTo>
                      <a:pt x="233" y="181"/>
                    </a:lnTo>
                    <a:lnTo>
                      <a:pt x="241" y="192"/>
                    </a:lnTo>
                    <a:lnTo>
                      <a:pt x="249" y="186"/>
                    </a:lnTo>
                    <a:lnTo>
                      <a:pt x="255" y="194"/>
                    </a:lnTo>
                    <a:lnTo>
                      <a:pt x="255" y="190"/>
                    </a:lnTo>
                    <a:lnTo>
                      <a:pt x="264" y="178"/>
                    </a:lnTo>
                    <a:lnTo>
                      <a:pt x="255" y="171"/>
                    </a:lnTo>
                    <a:lnTo>
                      <a:pt x="244" y="166"/>
                    </a:lnTo>
                    <a:lnTo>
                      <a:pt x="244" y="163"/>
                    </a:lnTo>
                    <a:lnTo>
                      <a:pt x="249" y="159"/>
                    </a:lnTo>
                    <a:lnTo>
                      <a:pt x="253" y="151"/>
                    </a:lnTo>
                    <a:lnTo>
                      <a:pt x="256" y="151"/>
                    </a:lnTo>
                    <a:lnTo>
                      <a:pt x="262" y="145"/>
                    </a:lnTo>
                    <a:lnTo>
                      <a:pt x="268" y="145"/>
                    </a:lnTo>
                    <a:lnTo>
                      <a:pt x="264" y="142"/>
                    </a:lnTo>
                    <a:lnTo>
                      <a:pt x="255" y="139"/>
                    </a:lnTo>
                    <a:lnTo>
                      <a:pt x="250" y="136"/>
                    </a:lnTo>
                    <a:lnTo>
                      <a:pt x="244" y="136"/>
                    </a:lnTo>
                    <a:lnTo>
                      <a:pt x="247" y="128"/>
                    </a:lnTo>
                    <a:lnTo>
                      <a:pt x="253" y="124"/>
                    </a:lnTo>
                    <a:lnTo>
                      <a:pt x="259" y="127"/>
                    </a:lnTo>
                    <a:lnTo>
                      <a:pt x="265" y="127"/>
                    </a:lnTo>
                    <a:lnTo>
                      <a:pt x="270" y="118"/>
                    </a:lnTo>
                    <a:lnTo>
                      <a:pt x="273" y="118"/>
                    </a:lnTo>
                    <a:lnTo>
                      <a:pt x="290" y="105"/>
                    </a:lnTo>
                    <a:lnTo>
                      <a:pt x="288" y="96"/>
                    </a:lnTo>
                    <a:lnTo>
                      <a:pt x="293" y="96"/>
                    </a:lnTo>
                    <a:lnTo>
                      <a:pt x="296" y="93"/>
                    </a:lnTo>
                    <a:lnTo>
                      <a:pt x="303" y="84"/>
                    </a:lnTo>
                    <a:lnTo>
                      <a:pt x="308" y="86"/>
                    </a:lnTo>
                    <a:lnTo>
                      <a:pt x="309" y="73"/>
                    </a:lnTo>
                    <a:lnTo>
                      <a:pt x="312" y="69"/>
                    </a:lnTo>
                    <a:lnTo>
                      <a:pt x="317" y="66"/>
                    </a:lnTo>
                    <a:lnTo>
                      <a:pt x="324" y="51"/>
                    </a:lnTo>
                    <a:lnTo>
                      <a:pt x="315" y="43"/>
                    </a:lnTo>
                    <a:lnTo>
                      <a:pt x="311" y="49"/>
                    </a:lnTo>
                    <a:lnTo>
                      <a:pt x="311" y="55"/>
                    </a:lnTo>
                    <a:lnTo>
                      <a:pt x="300" y="54"/>
                    </a:lnTo>
                    <a:lnTo>
                      <a:pt x="297" y="49"/>
                    </a:lnTo>
                    <a:lnTo>
                      <a:pt x="299" y="42"/>
                    </a:lnTo>
                    <a:lnTo>
                      <a:pt x="288" y="42"/>
                    </a:lnTo>
                    <a:lnTo>
                      <a:pt x="282" y="48"/>
                    </a:lnTo>
                    <a:lnTo>
                      <a:pt x="280" y="45"/>
                    </a:lnTo>
                    <a:lnTo>
                      <a:pt x="285" y="31"/>
                    </a:lnTo>
                    <a:lnTo>
                      <a:pt x="279" y="29"/>
                    </a:lnTo>
                    <a:lnTo>
                      <a:pt x="280" y="23"/>
                    </a:lnTo>
                    <a:lnTo>
                      <a:pt x="283" y="17"/>
                    </a:lnTo>
                    <a:lnTo>
                      <a:pt x="282" y="17"/>
                    </a:lnTo>
                    <a:lnTo>
                      <a:pt x="270" y="13"/>
                    </a:lnTo>
                    <a:lnTo>
                      <a:pt x="270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6" name="Freeform 2444">
                <a:extLst>
                  <a:ext uri="{FF2B5EF4-FFF2-40B4-BE49-F238E27FC236}">
                    <a16:creationId xmlns:a16="http://schemas.microsoft.com/office/drawing/2014/main" id="{7A097C04-BCBD-B7C0-97EB-4ACE668ED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957"/>
                <a:ext cx="162" cy="149"/>
              </a:xfrm>
              <a:custGeom>
                <a:avLst/>
                <a:gdLst>
                  <a:gd name="T0" fmla="*/ 283 w 324"/>
                  <a:gd name="T1" fmla="*/ 17 h 298"/>
                  <a:gd name="T2" fmla="*/ 280 w 324"/>
                  <a:gd name="T3" fmla="*/ 45 h 298"/>
                  <a:gd name="T4" fmla="*/ 297 w 324"/>
                  <a:gd name="T5" fmla="*/ 49 h 298"/>
                  <a:gd name="T6" fmla="*/ 315 w 324"/>
                  <a:gd name="T7" fmla="*/ 43 h 298"/>
                  <a:gd name="T8" fmla="*/ 309 w 324"/>
                  <a:gd name="T9" fmla="*/ 73 h 298"/>
                  <a:gd name="T10" fmla="*/ 293 w 324"/>
                  <a:gd name="T11" fmla="*/ 96 h 298"/>
                  <a:gd name="T12" fmla="*/ 270 w 324"/>
                  <a:gd name="T13" fmla="*/ 118 h 298"/>
                  <a:gd name="T14" fmla="*/ 247 w 324"/>
                  <a:gd name="T15" fmla="*/ 128 h 298"/>
                  <a:gd name="T16" fmla="*/ 264 w 324"/>
                  <a:gd name="T17" fmla="*/ 142 h 298"/>
                  <a:gd name="T18" fmla="*/ 253 w 324"/>
                  <a:gd name="T19" fmla="*/ 151 h 298"/>
                  <a:gd name="T20" fmla="*/ 255 w 324"/>
                  <a:gd name="T21" fmla="*/ 171 h 298"/>
                  <a:gd name="T22" fmla="*/ 249 w 324"/>
                  <a:gd name="T23" fmla="*/ 186 h 298"/>
                  <a:gd name="T24" fmla="*/ 226 w 324"/>
                  <a:gd name="T25" fmla="*/ 192 h 298"/>
                  <a:gd name="T26" fmla="*/ 230 w 324"/>
                  <a:gd name="T27" fmla="*/ 212 h 298"/>
                  <a:gd name="T28" fmla="*/ 236 w 324"/>
                  <a:gd name="T29" fmla="*/ 230 h 298"/>
                  <a:gd name="T30" fmla="*/ 227 w 324"/>
                  <a:gd name="T31" fmla="*/ 262 h 298"/>
                  <a:gd name="T32" fmla="*/ 247 w 324"/>
                  <a:gd name="T33" fmla="*/ 253 h 298"/>
                  <a:gd name="T34" fmla="*/ 262 w 324"/>
                  <a:gd name="T35" fmla="*/ 262 h 298"/>
                  <a:gd name="T36" fmla="*/ 267 w 324"/>
                  <a:gd name="T37" fmla="*/ 279 h 298"/>
                  <a:gd name="T38" fmla="*/ 250 w 324"/>
                  <a:gd name="T39" fmla="*/ 292 h 298"/>
                  <a:gd name="T40" fmla="*/ 230 w 324"/>
                  <a:gd name="T41" fmla="*/ 283 h 298"/>
                  <a:gd name="T42" fmla="*/ 208 w 324"/>
                  <a:gd name="T43" fmla="*/ 289 h 298"/>
                  <a:gd name="T44" fmla="*/ 194 w 324"/>
                  <a:gd name="T45" fmla="*/ 282 h 298"/>
                  <a:gd name="T46" fmla="*/ 180 w 324"/>
                  <a:gd name="T47" fmla="*/ 266 h 298"/>
                  <a:gd name="T48" fmla="*/ 173 w 324"/>
                  <a:gd name="T49" fmla="*/ 266 h 298"/>
                  <a:gd name="T50" fmla="*/ 150 w 324"/>
                  <a:gd name="T51" fmla="*/ 266 h 298"/>
                  <a:gd name="T52" fmla="*/ 136 w 324"/>
                  <a:gd name="T53" fmla="*/ 259 h 298"/>
                  <a:gd name="T54" fmla="*/ 130 w 324"/>
                  <a:gd name="T55" fmla="*/ 238 h 298"/>
                  <a:gd name="T56" fmla="*/ 110 w 324"/>
                  <a:gd name="T57" fmla="*/ 247 h 298"/>
                  <a:gd name="T58" fmla="*/ 95 w 324"/>
                  <a:gd name="T59" fmla="*/ 259 h 298"/>
                  <a:gd name="T60" fmla="*/ 79 w 324"/>
                  <a:gd name="T61" fmla="*/ 268 h 298"/>
                  <a:gd name="T62" fmla="*/ 57 w 324"/>
                  <a:gd name="T63" fmla="*/ 270 h 298"/>
                  <a:gd name="T64" fmla="*/ 25 w 324"/>
                  <a:gd name="T65" fmla="*/ 266 h 298"/>
                  <a:gd name="T66" fmla="*/ 35 w 324"/>
                  <a:gd name="T67" fmla="*/ 248 h 298"/>
                  <a:gd name="T68" fmla="*/ 39 w 324"/>
                  <a:gd name="T69" fmla="*/ 232 h 298"/>
                  <a:gd name="T70" fmla="*/ 33 w 324"/>
                  <a:gd name="T71" fmla="*/ 218 h 298"/>
                  <a:gd name="T72" fmla="*/ 35 w 324"/>
                  <a:gd name="T73" fmla="*/ 198 h 298"/>
                  <a:gd name="T74" fmla="*/ 48 w 324"/>
                  <a:gd name="T75" fmla="*/ 189 h 298"/>
                  <a:gd name="T76" fmla="*/ 45 w 324"/>
                  <a:gd name="T77" fmla="*/ 175 h 298"/>
                  <a:gd name="T78" fmla="*/ 15 w 324"/>
                  <a:gd name="T79" fmla="*/ 154 h 298"/>
                  <a:gd name="T80" fmla="*/ 29 w 324"/>
                  <a:gd name="T81" fmla="*/ 131 h 298"/>
                  <a:gd name="T82" fmla="*/ 16 w 324"/>
                  <a:gd name="T83" fmla="*/ 124 h 298"/>
                  <a:gd name="T84" fmla="*/ 4 w 324"/>
                  <a:gd name="T85" fmla="*/ 105 h 298"/>
                  <a:gd name="T86" fmla="*/ 32 w 324"/>
                  <a:gd name="T87" fmla="*/ 90 h 298"/>
                  <a:gd name="T88" fmla="*/ 41 w 324"/>
                  <a:gd name="T89" fmla="*/ 69 h 298"/>
                  <a:gd name="T90" fmla="*/ 69 w 324"/>
                  <a:gd name="T91" fmla="*/ 69 h 298"/>
                  <a:gd name="T92" fmla="*/ 103 w 324"/>
                  <a:gd name="T93" fmla="*/ 75 h 298"/>
                  <a:gd name="T94" fmla="*/ 118 w 324"/>
                  <a:gd name="T95" fmla="*/ 78 h 298"/>
                  <a:gd name="T96" fmla="*/ 133 w 324"/>
                  <a:gd name="T97" fmla="*/ 93 h 298"/>
                  <a:gd name="T98" fmla="*/ 150 w 324"/>
                  <a:gd name="T99" fmla="*/ 93 h 298"/>
                  <a:gd name="T100" fmla="*/ 167 w 324"/>
                  <a:gd name="T101" fmla="*/ 111 h 298"/>
                  <a:gd name="T102" fmla="*/ 170 w 324"/>
                  <a:gd name="T103" fmla="*/ 99 h 298"/>
                  <a:gd name="T104" fmla="*/ 176 w 324"/>
                  <a:gd name="T105" fmla="*/ 75 h 298"/>
                  <a:gd name="T106" fmla="*/ 182 w 324"/>
                  <a:gd name="T107" fmla="*/ 61 h 298"/>
                  <a:gd name="T108" fmla="*/ 194 w 324"/>
                  <a:gd name="T109" fmla="*/ 45 h 298"/>
                  <a:gd name="T110" fmla="*/ 211 w 324"/>
                  <a:gd name="T111" fmla="*/ 43 h 298"/>
                  <a:gd name="T112" fmla="*/ 221 w 324"/>
                  <a:gd name="T113" fmla="*/ 37 h 298"/>
                  <a:gd name="T114" fmla="*/ 224 w 324"/>
                  <a:gd name="T115" fmla="*/ 23 h 298"/>
                  <a:gd name="T116" fmla="*/ 223 w 324"/>
                  <a:gd name="T117" fmla="*/ 13 h 298"/>
                  <a:gd name="T118" fmla="*/ 241 w 324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4" h="298">
                    <a:moveTo>
                      <a:pt x="270" y="5"/>
                    </a:moveTo>
                    <a:lnTo>
                      <a:pt x="270" y="13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0" y="23"/>
                    </a:lnTo>
                    <a:lnTo>
                      <a:pt x="279" y="29"/>
                    </a:lnTo>
                    <a:lnTo>
                      <a:pt x="285" y="31"/>
                    </a:lnTo>
                    <a:lnTo>
                      <a:pt x="280" y="45"/>
                    </a:lnTo>
                    <a:lnTo>
                      <a:pt x="282" y="48"/>
                    </a:lnTo>
                    <a:lnTo>
                      <a:pt x="288" y="42"/>
                    </a:lnTo>
                    <a:lnTo>
                      <a:pt x="299" y="42"/>
                    </a:lnTo>
                    <a:lnTo>
                      <a:pt x="297" y="49"/>
                    </a:lnTo>
                    <a:lnTo>
                      <a:pt x="300" y="54"/>
                    </a:lnTo>
                    <a:lnTo>
                      <a:pt x="311" y="55"/>
                    </a:lnTo>
                    <a:lnTo>
                      <a:pt x="311" y="49"/>
                    </a:lnTo>
                    <a:lnTo>
                      <a:pt x="315" y="43"/>
                    </a:lnTo>
                    <a:lnTo>
                      <a:pt x="324" y="51"/>
                    </a:lnTo>
                    <a:lnTo>
                      <a:pt x="317" y="66"/>
                    </a:lnTo>
                    <a:lnTo>
                      <a:pt x="312" y="69"/>
                    </a:lnTo>
                    <a:lnTo>
                      <a:pt x="309" y="73"/>
                    </a:lnTo>
                    <a:lnTo>
                      <a:pt x="308" y="86"/>
                    </a:lnTo>
                    <a:lnTo>
                      <a:pt x="303" y="84"/>
                    </a:lnTo>
                    <a:lnTo>
                      <a:pt x="296" y="93"/>
                    </a:lnTo>
                    <a:lnTo>
                      <a:pt x="293" y="96"/>
                    </a:lnTo>
                    <a:lnTo>
                      <a:pt x="288" y="96"/>
                    </a:lnTo>
                    <a:lnTo>
                      <a:pt x="290" y="105"/>
                    </a:lnTo>
                    <a:lnTo>
                      <a:pt x="273" y="118"/>
                    </a:lnTo>
                    <a:lnTo>
                      <a:pt x="270" y="118"/>
                    </a:lnTo>
                    <a:lnTo>
                      <a:pt x="265" y="127"/>
                    </a:lnTo>
                    <a:lnTo>
                      <a:pt x="259" y="127"/>
                    </a:lnTo>
                    <a:lnTo>
                      <a:pt x="253" y="124"/>
                    </a:lnTo>
                    <a:lnTo>
                      <a:pt x="247" y="128"/>
                    </a:lnTo>
                    <a:lnTo>
                      <a:pt x="244" y="136"/>
                    </a:lnTo>
                    <a:lnTo>
                      <a:pt x="250" y="136"/>
                    </a:lnTo>
                    <a:lnTo>
                      <a:pt x="255" y="139"/>
                    </a:lnTo>
                    <a:lnTo>
                      <a:pt x="264" y="142"/>
                    </a:lnTo>
                    <a:lnTo>
                      <a:pt x="268" y="145"/>
                    </a:lnTo>
                    <a:lnTo>
                      <a:pt x="262" y="145"/>
                    </a:lnTo>
                    <a:lnTo>
                      <a:pt x="256" y="151"/>
                    </a:lnTo>
                    <a:lnTo>
                      <a:pt x="253" y="151"/>
                    </a:lnTo>
                    <a:lnTo>
                      <a:pt x="249" y="159"/>
                    </a:lnTo>
                    <a:lnTo>
                      <a:pt x="244" y="163"/>
                    </a:lnTo>
                    <a:lnTo>
                      <a:pt x="244" y="166"/>
                    </a:lnTo>
                    <a:lnTo>
                      <a:pt x="255" y="171"/>
                    </a:lnTo>
                    <a:lnTo>
                      <a:pt x="264" y="178"/>
                    </a:lnTo>
                    <a:lnTo>
                      <a:pt x="255" y="190"/>
                    </a:lnTo>
                    <a:lnTo>
                      <a:pt x="255" y="194"/>
                    </a:lnTo>
                    <a:lnTo>
                      <a:pt x="249" y="186"/>
                    </a:lnTo>
                    <a:lnTo>
                      <a:pt x="241" y="192"/>
                    </a:lnTo>
                    <a:lnTo>
                      <a:pt x="233" y="181"/>
                    </a:lnTo>
                    <a:lnTo>
                      <a:pt x="227" y="189"/>
                    </a:lnTo>
                    <a:lnTo>
                      <a:pt x="226" y="192"/>
                    </a:lnTo>
                    <a:lnTo>
                      <a:pt x="221" y="197"/>
                    </a:lnTo>
                    <a:lnTo>
                      <a:pt x="217" y="201"/>
                    </a:lnTo>
                    <a:lnTo>
                      <a:pt x="224" y="213"/>
                    </a:lnTo>
                    <a:lnTo>
                      <a:pt x="230" y="212"/>
                    </a:lnTo>
                    <a:lnTo>
                      <a:pt x="238" y="219"/>
                    </a:lnTo>
                    <a:lnTo>
                      <a:pt x="244" y="222"/>
                    </a:lnTo>
                    <a:lnTo>
                      <a:pt x="242" y="227"/>
                    </a:lnTo>
                    <a:lnTo>
                      <a:pt x="236" y="230"/>
                    </a:lnTo>
                    <a:lnTo>
                      <a:pt x="233" y="236"/>
                    </a:lnTo>
                    <a:lnTo>
                      <a:pt x="226" y="239"/>
                    </a:lnTo>
                    <a:lnTo>
                      <a:pt x="224" y="245"/>
                    </a:lnTo>
                    <a:lnTo>
                      <a:pt x="227" y="262"/>
                    </a:lnTo>
                    <a:lnTo>
                      <a:pt x="236" y="257"/>
                    </a:lnTo>
                    <a:lnTo>
                      <a:pt x="246" y="260"/>
                    </a:lnTo>
                    <a:lnTo>
                      <a:pt x="249" y="259"/>
                    </a:lnTo>
                    <a:lnTo>
                      <a:pt x="247" y="253"/>
                    </a:lnTo>
                    <a:lnTo>
                      <a:pt x="249" y="250"/>
                    </a:lnTo>
                    <a:lnTo>
                      <a:pt x="258" y="251"/>
                    </a:lnTo>
                    <a:lnTo>
                      <a:pt x="261" y="262"/>
                    </a:lnTo>
                    <a:lnTo>
                      <a:pt x="262" y="262"/>
                    </a:lnTo>
                    <a:lnTo>
                      <a:pt x="262" y="270"/>
                    </a:lnTo>
                    <a:lnTo>
                      <a:pt x="268" y="268"/>
                    </a:lnTo>
                    <a:lnTo>
                      <a:pt x="271" y="277"/>
                    </a:lnTo>
                    <a:lnTo>
                      <a:pt x="267" y="279"/>
                    </a:lnTo>
                    <a:lnTo>
                      <a:pt x="264" y="288"/>
                    </a:lnTo>
                    <a:lnTo>
                      <a:pt x="267" y="289"/>
                    </a:lnTo>
                    <a:lnTo>
                      <a:pt x="261" y="298"/>
                    </a:lnTo>
                    <a:lnTo>
                      <a:pt x="250" y="292"/>
                    </a:lnTo>
                    <a:lnTo>
                      <a:pt x="244" y="283"/>
                    </a:lnTo>
                    <a:lnTo>
                      <a:pt x="238" y="277"/>
                    </a:lnTo>
                    <a:lnTo>
                      <a:pt x="236" y="280"/>
                    </a:lnTo>
                    <a:lnTo>
                      <a:pt x="230" y="283"/>
                    </a:lnTo>
                    <a:lnTo>
                      <a:pt x="229" y="286"/>
                    </a:lnTo>
                    <a:lnTo>
                      <a:pt x="217" y="288"/>
                    </a:lnTo>
                    <a:lnTo>
                      <a:pt x="215" y="294"/>
                    </a:lnTo>
                    <a:lnTo>
                      <a:pt x="208" y="289"/>
                    </a:lnTo>
                    <a:lnTo>
                      <a:pt x="202" y="289"/>
                    </a:lnTo>
                    <a:lnTo>
                      <a:pt x="197" y="285"/>
                    </a:lnTo>
                    <a:lnTo>
                      <a:pt x="197" y="285"/>
                    </a:lnTo>
                    <a:lnTo>
                      <a:pt x="194" y="282"/>
                    </a:lnTo>
                    <a:lnTo>
                      <a:pt x="197" y="276"/>
                    </a:lnTo>
                    <a:lnTo>
                      <a:pt x="192" y="273"/>
                    </a:lnTo>
                    <a:lnTo>
                      <a:pt x="186" y="271"/>
                    </a:lnTo>
                    <a:lnTo>
                      <a:pt x="180" y="266"/>
                    </a:lnTo>
                    <a:lnTo>
                      <a:pt x="179" y="273"/>
                    </a:lnTo>
                    <a:lnTo>
                      <a:pt x="174" y="274"/>
                    </a:lnTo>
                    <a:lnTo>
                      <a:pt x="171" y="273"/>
                    </a:lnTo>
                    <a:lnTo>
                      <a:pt x="173" y="266"/>
                    </a:lnTo>
                    <a:lnTo>
                      <a:pt x="170" y="260"/>
                    </a:lnTo>
                    <a:lnTo>
                      <a:pt x="162" y="256"/>
                    </a:lnTo>
                    <a:lnTo>
                      <a:pt x="153" y="257"/>
                    </a:lnTo>
                    <a:lnTo>
                      <a:pt x="150" y="266"/>
                    </a:lnTo>
                    <a:lnTo>
                      <a:pt x="144" y="271"/>
                    </a:lnTo>
                    <a:lnTo>
                      <a:pt x="142" y="268"/>
                    </a:lnTo>
                    <a:lnTo>
                      <a:pt x="144" y="262"/>
                    </a:lnTo>
                    <a:lnTo>
                      <a:pt x="136" y="259"/>
                    </a:lnTo>
                    <a:lnTo>
                      <a:pt x="133" y="251"/>
                    </a:lnTo>
                    <a:lnTo>
                      <a:pt x="136" y="248"/>
                    </a:lnTo>
                    <a:lnTo>
                      <a:pt x="132" y="239"/>
                    </a:lnTo>
                    <a:lnTo>
                      <a:pt x="130" y="238"/>
                    </a:lnTo>
                    <a:lnTo>
                      <a:pt x="120" y="247"/>
                    </a:lnTo>
                    <a:lnTo>
                      <a:pt x="118" y="248"/>
                    </a:lnTo>
                    <a:lnTo>
                      <a:pt x="113" y="247"/>
                    </a:lnTo>
                    <a:lnTo>
                      <a:pt x="110" y="247"/>
                    </a:lnTo>
                    <a:lnTo>
                      <a:pt x="104" y="253"/>
                    </a:lnTo>
                    <a:lnTo>
                      <a:pt x="100" y="254"/>
                    </a:lnTo>
                    <a:lnTo>
                      <a:pt x="97" y="251"/>
                    </a:lnTo>
                    <a:lnTo>
                      <a:pt x="95" y="259"/>
                    </a:lnTo>
                    <a:lnTo>
                      <a:pt x="91" y="263"/>
                    </a:lnTo>
                    <a:lnTo>
                      <a:pt x="85" y="260"/>
                    </a:lnTo>
                    <a:lnTo>
                      <a:pt x="82" y="260"/>
                    </a:lnTo>
                    <a:lnTo>
                      <a:pt x="79" y="268"/>
                    </a:lnTo>
                    <a:lnTo>
                      <a:pt x="71" y="259"/>
                    </a:lnTo>
                    <a:lnTo>
                      <a:pt x="62" y="262"/>
                    </a:lnTo>
                    <a:lnTo>
                      <a:pt x="62" y="268"/>
                    </a:lnTo>
                    <a:lnTo>
                      <a:pt x="57" y="270"/>
                    </a:lnTo>
                    <a:lnTo>
                      <a:pt x="54" y="277"/>
                    </a:lnTo>
                    <a:lnTo>
                      <a:pt x="47" y="276"/>
                    </a:lnTo>
                    <a:lnTo>
                      <a:pt x="41" y="273"/>
                    </a:lnTo>
                    <a:lnTo>
                      <a:pt x="25" y="266"/>
                    </a:lnTo>
                    <a:lnTo>
                      <a:pt x="21" y="260"/>
                    </a:lnTo>
                    <a:lnTo>
                      <a:pt x="21" y="260"/>
                    </a:lnTo>
                    <a:lnTo>
                      <a:pt x="25" y="250"/>
                    </a:lnTo>
                    <a:lnTo>
                      <a:pt x="35" y="248"/>
                    </a:lnTo>
                    <a:lnTo>
                      <a:pt x="35" y="242"/>
                    </a:lnTo>
                    <a:lnTo>
                      <a:pt x="38" y="242"/>
                    </a:lnTo>
                    <a:lnTo>
                      <a:pt x="38" y="235"/>
                    </a:lnTo>
                    <a:lnTo>
                      <a:pt x="39" y="232"/>
                    </a:lnTo>
                    <a:lnTo>
                      <a:pt x="35" y="227"/>
                    </a:lnTo>
                    <a:lnTo>
                      <a:pt x="32" y="227"/>
                    </a:lnTo>
                    <a:lnTo>
                      <a:pt x="36" y="222"/>
                    </a:lnTo>
                    <a:lnTo>
                      <a:pt x="33" y="218"/>
                    </a:lnTo>
                    <a:lnTo>
                      <a:pt x="32" y="212"/>
                    </a:lnTo>
                    <a:lnTo>
                      <a:pt x="36" y="210"/>
                    </a:lnTo>
                    <a:lnTo>
                      <a:pt x="32" y="203"/>
                    </a:lnTo>
                    <a:lnTo>
                      <a:pt x="35" y="198"/>
                    </a:lnTo>
                    <a:lnTo>
                      <a:pt x="48" y="201"/>
                    </a:lnTo>
                    <a:lnTo>
                      <a:pt x="56" y="200"/>
                    </a:lnTo>
                    <a:lnTo>
                      <a:pt x="50" y="192"/>
                    </a:lnTo>
                    <a:lnTo>
                      <a:pt x="48" y="189"/>
                    </a:lnTo>
                    <a:lnTo>
                      <a:pt x="54" y="183"/>
                    </a:lnTo>
                    <a:lnTo>
                      <a:pt x="56" y="178"/>
                    </a:lnTo>
                    <a:lnTo>
                      <a:pt x="51" y="175"/>
                    </a:lnTo>
                    <a:lnTo>
                      <a:pt x="45" y="175"/>
                    </a:lnTo>
                    <a:lnTo>
                      <a:pt x="36" y="169"/>
                    </a:lnTo>
                    <a:lnTo>
                      <a:pt x="16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21" y="148"/>
                    </a:lnTo>
                    <a:lnTo>
                      <a:pt x="18" y="145"/>
                    </a:lnTo>
                    <a:lnTo>
                      <a:pt x="33" y="133"/>
                    </a:lnTo>
                    <a:lnTo>
                      <a:pt x="29" y="131"/>
                    </a:lnTo>
                    <a:lnTo>
                      <a:pt x="29" y="127"/>
                    </a:lnTo>
                    <a:lnTo>
                      <a:pt x="22" y="122"/>
                    </a:lnTo>
                    <a:lnTo>
                      <a:pt x="21" y="125"/>
                    </a:lnTo>
                    <a:lnTo>
                      <a:pt x="16" y="124"/>
                    </a:lnTo>
                    <a:lnTo>
                      <a:pt x="13" y="118"/>
                    </a:lnTo>
                    <a:lnTo>
                      <a:pt x="0" y="110"/>
                    </a:lnTo>
                    <a:lnTo>
                      <a:pt x="1" y="108"/>
                    </a:lnTo>
                    <a:lnTo>
                      <a:pt x="4" y="105"/>
                    </a:lnTo>
                    <a:lnTo>
                      <a:pt x="7" y="98"/>
                    </a:lnTo>
                    <a:lnTo>
                      <a:pt x="19" y="104"/>
                    </a:lnTo>
                    <a:lnTo>
                      <a:pt x="25" y="96"/>
                    </a:lnTo>
                    <a:lnTo>
                      <a:pt x="32" y="90"/>
                    </a:lnTo>
                    <a:lnTo>
                      <a:pt x="29" y="83"/>
                    </a:lnTo>
                    <a:lnTo>
                      <a:pt x="32" y="78"/>
                    </a:lnTo>
                    <a:lnTo>
                      <a:pt x="32" y="70"/>
                    </a:lnTo>
                    <a:lnTo>
                      <a:pt x="41" y="69"/>
                    </a:lnTo>
                    <a:lnTo>
                      <a:pt x="60" y="83"/>
                    </a:lnTo>
                    <a:lnTo>
                      <a:pt x="62" y="83"/>
                    </a:lnTo>
                    <a:lnTo>
                      <a:pt x="63" y="73"/>
                    </a:lnTo>
                    <a:lnTo>
                      <a:pt x="69" y="69"/>
                    </a:lnTo>
                    <a:lnTo>
                      <a:pt x="83" y="75"/>
                    </a:lnTo>
                    <a:lnTo>
                      <a:pt x="95" y="70"/>
                    </a:lnTo>
                    <a:lnTo>
                      <a:pt x="98" y="75"/>
                    </a:lnTo>
                    <a:lnTo>
                      <a:pt x="103" y="75"/>
                    </a:lnTo>
                    <a:lnTo>
                      <a:pt x="106" y="75"/>
                    </a:lnTo>
                    <a:lnTo>
                      <a:pt x="110" y="80"/>
                    </a:lnTo>
                    <a:lnTo>
                      <a:pt x="115" y="80"/>
                    </a:lnTo>
                    <a:lnTo>
                      <a:pt x="118" y="78"/>
                    </a:lnTo>
                    <a:lnTo>
                      <a:pt x="124" y="80"/>
                    </a:lnTo>
                    <a:lnTo>
                      <a:pt x="130" y="84"/>
                    </a:lnTo>
                    <a:lnTo>
                      <a:pt x="130" y="87"/>
                    </a:lnTo>
                    <a:lnTo>
                      <a:pt x="133" y="93"/>
                    </a:lnTo>
                    <a:lnTo>
                      <a:pt x="138" y="96"/>
                    </a:lnTo>
                    <a:lnTo>
                      <a:pt x="139" y="99"/>
                    </a:lnTo>
                    <a:lnTo>
                      <a:pt x="141" y="96"/>
                    </a:lnTo>
                    <a:lnTo>
                      <a:pt x="150" y="93"/>
                    </a:lnTo>
                    <a:lnTo>
                      <a:pt x="153" y="102"/>
                    </a:lnTo>
                    <a:lnTo>
                      <a:pt x="151" y="107"/>
                    </a:lnTo>
                    <a:lnTo>
                      <a:pt x="159" y="113"/>
                    </a:lnTo>
                    <a:lnTo>
                      <a:pt x="167" y="111"/>
                    </a:lnTo>
                    <a:lnTo>
                      <a:pt x="168" y="105"/>
                    </a:lnTo>
                    <a:lnTo>
                      <a:pt x="171" y="102"/>
                    </a:lnTo>
                    <a:lnTo>
                      <a:pt x="173" y="101"/>
                    </a:lnTo>
                    <a:lnTo>
                      <a:pt x="170" y="99"/>
                    </a:lnTo>
                    <a:lnTo>
                      <a:pt x="171" y="93"/>
                    </a:lnTo>
                    <a:lnTo>
                      <a:pt x="168" y="80"/>
                    </a:lnTo>
                    <a:lnTo>
                      <a:pt x="173" y="73"/>
                    </a:lnTo>
                    <a:lnTo>
                      <a:pt x="176" y="75"/>
                    </a:lnTo>
                    <a:lnTo>
                      <a:pt x="185" y="76"/>
                    </a:lnTo>
                    <a:lnTo>
                      <a:pt x="186" y="69"/>
                    </a:lnTo>
                    <a:lnTo>
                      <a:pt x="183" y="63"/>
                    </a:lnTo>
                    <a:lnTo>
                      <a:pt x="182" y="61"/>
                    </a:lnTo>
                    <a:lnTo>
                      <a:pt x="185" y="55"/>
                    </a:lnTo>
                    <a:lnTo>
                      <a:pt x="191" y="54"/>
                    </a:lnTo>
                    <a:lnTo>
                      <a:pt x="191" y="49"/>
                    </a:lnTo>
                    <a:lnTo>
                      <a:pt x="194" y="45"/>
                    </a:lnTo>
                    <a:lnTo>
                      <a:pt x="195" y="38"/>
                    </a:lnTo>
                    <a:lnTo>
                      <a:pt x="200" y="37"/>
                    </a:lnTo>
                    <a:lnTo>
                      <a:pt x="205" y="42"/>
                    </a:lnTo>
                    <a:lnTo>
                      <a:pt x="211" y="43"/>
                    </a:lnTo>
                    <a:lnTo>
                      <a:pt x="217" y="49"/>
                    </a:lnTo>
                    <a:lnTo>
                      <a:pt x="220" y="49"/>
                    </a:lnTo>
                    <a:lnTo>
                      <a:pt x="218" y="43"/>
                    </a:lnTo>
                    <a:lnTo>
                      <a:pt x="221" y="37"/>
                    </a:lnTo>
                    <a:lnTo>
                      <a:pt x="227" y="34"/>
                    </a:lnTo>
                    <a:lnTo>
                      <a:pt x="220" y="28"/>
                    </a:lnTo>
                    <a:lnTo>
                      <a:pt x="215" y="23"/>
                    </a:lnTo>
                    <a:lnTo>
                      <a:pt x="224" y="23"/>
                    </a:lnTo>
                    <a:lnTo>
                      <a:pt x="232" y="23"/>
                    </a:lnTo>
                    <a:lnTo>
                      <a:pt x="229" y="17"/>
                    </a:lnTo>
                    <a:lnTo>
                      <a:pt x="226" y="17"/>
                    </a:lnTo>
                    <a:lnTo>
                      <a:pt x="223" y="13"/>
                    </a:lnTo>
                    <a:lnTo>
                      <a:pt x="229" y="7"/>
                    </a:lnTo>
                    <a:lnTo>
                      <a:pt x="238" y="8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62" y="2"/>
                    </a:lnTo>
                    <a:lnTo>
                      <a:pt x="27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7" name="Freeform 2445">
                <a:extLst>
                  <a:ext uri="{FF2B5EF4-FFF2-40B4-BE49-F238E27FC236}">
                    <a16:creationId xmlns:a16="http://schemas.microsoft.com/office/drawing/2014/main" id="{CEEC253F-6214-56F3-591D-9165884E5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957"/>
                <a:ext cx="162" cy="149"/>
              </a:xfrm>
              <a:custGeom>
                <a:avLst/>
                <a:gdLst>
                  <a:gd name="T0" fmla="*/ 283 w 324"/>
                  <a:gd name="T1" fmla="*/ 17 h 298"/>
                  <a:gd name="T2" fmla="*/ 280 w 324"/>
                  <a:gd name="T3" fmla="*/ 45 h 298"/>
                  <a:gd name="T4" fmla="*/ 297 w 324"/>
                  <a:gd name="T5" fmla="*/ 49 h 298"/>
                  <a:gd name="T6" fmla="*/ 315 w 324"/>
                  <a:gd name="T7" fmla="*/ 43 h 298"/>
                  <a:gd name="T8" fmla="*/ 309 w 324"/>
                  <a:gd name="T9" fmla="*/ 73 h 298"/>
                  <a:gd name="T10" fmla="*/ 293 w 324"/>
                  <a:gd name="T11" fmla="*/ 96 h 298"/>
                  <a:gd name="T12" fmla="*/ 270 w 324"/>
                  <a:gd name="T13" fmla="*/ 118 h 298"/>
                  <a:gd name="T14" fmla="*/ 247 w 324"/>
                  <a:gd name="T15" fmla="*/ 128 h 298"/>
                  <a:gd name="T16" fmla="*/ 264 w 324"/>
                  <a:gd name="T17" fmla="*/ 142 h 298"/>
                  <a:gd name="T18" fmla="*/ 253 w 324"/>
                  <a:gd name="T19" fmla="*/ 151 h 298"/>
                  <a:gd name="T20" fmla="*/ 255 w 324"/>
                  <a:gd name="T21" fmla="*/ 171 h 298"/>
                  <a:gd name="T22" fmla="*/ 249 w 324"/>
                  <a:gd name="T23" fmla="*/ 186 h 298"/>
                  <a:gd name="T24" fmla="*/ 226 w 324"/>
                  <a:gd name="T25" fmla="*/ 192 h 298"/>
                  <a:gd name="T26" fmla="*/ 230 w 324"/>
                  <a:gd name="T27" fmla="*/ 212 h 298"/>
                  <a:gd name="T28" fmla="*/ 236 w 324"/>
                  <a:gd name="T29" fmla="*/ 230 h 298"/>
                  <a:gd name="T30" fmla="*/ 227 w 324"/>
                  <a:gd name="T31" fmla="*/ 262 h 298"/>
                  <a:gd name="T32" fmla="*/ 247 w 324"/>
                  <a:gd name="T33" fmla="*/ 253 h 298"/>
                  <a:gd name="T34" fmla="*/ 262 w 324"/>
                  <a:gd name="T35" fmla="*/ 262 h 298"/>
                  <a:gd name="T36" fmla="*/ 267 w 324"/>
                  <a:gd name="T37" fmla="*/ 279 h 298"/>
                  <a:gd name="T38" fmla="*/ 250 w 324"/>
                  <a:gd name="T39" fmla="*/ 292 h 298"/>
                  <a:gd name="T40" fmla="*/ 230 w 324"/>
                  <a:gd name="T41" fmla="*/ 283 h 298"/>
                  <a:gd name="T42" fmla="*/ 208 w 324"/>
                  <a:gd name="T43" fmla="*/ 289 h 298"/>
                  <a:gd name="T44" fmla="*/ 194 w 324"/>
                  <a:gd name="T45" fmla="*/ 282 h 298"/>
                  <a:gd name="T46" fmla="*/ 180 w 324"/>
                  <a:gd name="T47" fmla="*/ 266 h 298"/>
                  <a:gd name="T48" fmla="*/ 173 w 324"/>
                  <a:gd name="T49" fmla="*/ 266 h 298"/>
                  <a:gd name="T50" fmla="*/ 150 w 324"/>
                  <a:gd name="T51" fmla="*/ 266 h 298"/>
                  <a:gd name="T52" fmla="*/ 136 w 324"/>
                  <a:gd name="T53" fmla="*/ 259 h 298"/>
                  <a:gd name="T54" fmla="*/ 130 w 324"/>
                  <a:gd name="T55" fmla="*/ 238 h 298"/>
                  <a:gd name="T56" fmla="*/ 110 w 324"/>
                  <a:gd name="T57" fmla="*/ 247 h 298"/>
                  <a:gd name="T58" fmla="*/ 95 w 324"/>
                  <a:gd name="T59" fmla="*/ 259 h 298"/>
                  <a:gd name="T60" fmla="*/ 79 w 324"/>
                  <a:gd name="T61" fmla="*/ 268 h 298"/>
                  <a:gd name="T62" fmla="*/ 57 w 324"/>
                  <a:gd name="T63" fmla="*/ 270 h 298"/>
                  <a:gd name="T64" fmla="*/ 25 w 324"/>
                  <a:gd name="T65" fmla="*/ 266 h 298"/>
                  <a:gd name="T66" fmla="*/ 35 w 324"/>
                  <a:gd name="T67" fmla="*/ 248 h 298"/>
                  <a:gd name="T68" fmla="*/ 39 w 324"/>
                  <a:gd name="T69" fmla="*/ 232 h 298"/>
                  <a:gd name="T70" fmla="*/ 33 w 324"/>
                  <a:gd name="T71" fmla="*/ 218 h 298"/>
                  <a:gd name="T72" fmla="*/ 35 w 324"/>
                  <a:gd name="T73" fmla="*/ 198 h 298"/>
                  <a:gd name="T74" fmla="*/ 48 w 324"/>
                  <a:gd name="T75" fmla="*/ 189 h 298"/>
                  <a:gd name="T76" fmla="*/ 45 w 324"/>
                  <a:gd name="T77" fmla="*/ 175 h 298"/>
                  <a:gd name="T78" fmla="*/ 15 w 324"/>
                  <a:gd name="T79" fmla="*/ 154 h 298"/>
                  <a:gd name="T80" fmla="*/ 29 w 324"/>
                  <a:gd name="T81" fmla="*/ 131 h 298"/>
                  <a:gd name="T82" fmla="*/ 16 w 324"/>
                  <a:gd name="T83" fmla="*/ 124 h 298"/>
                  <a:gd name="T84" fmla="*/ 4 w 324"/>
                  <a:gd name="T85" fmla="*/ 105 h 298"/>
                  <a:gd name="T86" fmla="*/ 32 w 324"/>
                  <a:gd name="T87" fmla="*/ 90 h 298"/>
                  <a:gd name="T88" fmla="*/ 41 w 324"/>
                  <a:gd name="T89" fmla="*/ 69 h 298"/>
                  <a:gd name="T90" fmla="*/ 69 w 324"/>
                  <a:gd name="T91" fmla="*/ 69 h 298"/>
                  <a:gd name="T92" fmla="*/ 103 w 324"/>
                  <a:gd name="T93" fmla="*/ 75 h 298"/>
                  <a:gd name="T94" fmla="*/ 118 w 324"/>
                  <a:gd name="T95" fmla="*/ 78 h 298"/>
                  <a:gd name="T96" fmla="*/ 133 w 324"/>
                  <a:gd name="T97" fmla="*/ 93 h 298"/>
                  <a:gd name="T98" fmla="*/ 150 w 324"/>
                  <a:gd name="T99" fmla="*/ 93 h 298"/>
                  <a:gd name="T100" fmla="*/ 167 w 324"/>
                  <a:gd name="T101" fmla="*/ 111 h 298"/>
                  <a:gd name="T102" fmla="*/ 170 w 324"/>
                  <a:gd name="T103" fmla="*/ 99 h 298"/>
                  <a:gd name="T104" fmla="*/ 176 w 324"/>
                  <a:gd name="T105" fmla="*/ 75 h 298"/>
                  <a:gd name="T106" fmla="*/ 182 w 324"/>
                  <a:gd name="T107" fmla="*/ 61 h 298"/>
                  <a:gd name="T108" fmla="*/ 194 w 324"/>
                  <a:gd name="T109" fmla="*/ 45 h 298"/>
                  <a:gd name="T110" fmla="*/ 211 w 324"/>
                  <a:gd name="T111" fmla="*/ 43 h 298"/>
                  <a:gd name="T112" fmla="*/ 221 w 324"/>
                  <a:gd name="T113" fmla="*/ 37 h 298"/>
                  <a:gd name="T114" fmla="*/ 224 w 324"/>
                  <a:gd name="T115" fmla="*/ 23 h 298"/>
                  <a:gd name="T116" fmla="*/ 223 w 324"/>
                  <a:gd name="T117" fmla="*/ 13 h 298"/>
                  <a:gd name="T118" fmla="*/ 241 w 324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4" h="298">
                    <a:moveTo>
                      <a:pt x="270" y="5"/>
                    </a:moveTo>
                    <a:lnTo>
                      <a:pt x="270" y="13"/>
                    </a:lnTo>
                    <a:lnTo>
                      <a:pt x="282" y="17"/>
                    </a:lnTo>
                    <a:lnTo>
                      <a:pt x="283" y="17"/>
                    </a:lnTo>
                    <a:lnTo>
                      <a:pt x="280" y="23"/>
                    </a:lnTo>
                    <a:lnTo>
                      <a:pt x="279" y="29"/>
                    </a:lnTo>
                    <a:lnTo>
                      <a:pt x="285" y="31"/>
                    </a:lnTo>
                    <a:lnTo>
                      <a:pt x="280" y="45"/>
                    </a:lnTo>
                    <a:lnTo>
                      <a:pt x="282" y="48"/>
                    </a:lnTo>
                    <a:lnTo>
                      <a:pt x="288" y="42"/>
                    </a:lnTo>
                    <a:lnTo>
                      <a:pt x="299" y="42"/>
                    </a:lnTo>
                    <a:lnTo>
                      <a:pt x="297" y="49"/>
                    </a:lnTo>
                    <a:lnTo>
                      <a:pt x="300" y="54"/>
                    </a:lnTo>
                    <a:lnTo>
                      <a:pt x="311" y="55"/>
                    </a:lnTo>
                    <a:lnTo>
                      <a:pt x="311" y="49"/>
                    </a:lnTo>
                    <a:lnTo>
                      <a:pt x="315" y="43"/>
                    </a:lnTo>
                    <a:lnTo>
                      <a:pt x="324" y="51"/>
                    </a:lnTo>
                    <a:lnTo>
                      <a:pt x="317" y="66"/>
                    </a:lnTo>
                    <a:lnTo>
                      <a:pt x="312" y="69"/>
                    </a:lnTo>
                    <a:lnTo>
                      <a:pt x="309" y="73"/>
                    </a:lnTo>
                    <a:lnTo>
                      <a:pt x="308" y="86"/>
                    </a:lnTo>
                    <a:lnTo>
                      <a:pt x="303" y="84"/>
                    </a:lnTo>
                    <a:lnTo>
                      <a:pt x="296" y="93"/>
                    </a:lnTo>
                    <a:lnTo>
                      <a:pt x="293" y="96"/>
                    </a:lnTo>
                    <a:lnTo>
                      <a:pt x="288" y="96"/>
                    </a:lnTo>
                    <a:lnTo>
                      <a:pt x="290" y="105"/>
                    </a:lnTo>
                    <a:lnTo>
                      <a:pt x="273" y="118"/>
                    </a:lnTo>
                    <a:lnTo>
                      <a:pt x="270" y="118"/>
                    </a:lnTo>
                    <a:lnTo>
                      <a:pt x="265" y="127"/>
                    </a:lnTo>
                    <a:lnTo>
                      <a:pt x="259" y="127"/>
                    </a:lnTo>
                    <a:lnTo>
                      <a:pt x="253" y="124"/>
                    </a:lnTo>
                    <a:lnTo>
                      <a:pt x="247" y="128"/>
                    </a:lnTo>
                    <a:lnTo>
                      <a:pt x="244" y="136"/>
                    </a:lnTo>
                    <a:lnTo>
                      <a:pt x="250" y="136"/>
                    </a:lnTo>
                    <a:lnTo>
                      <a:pt x="255" y="139"/>
                    </a:lnTo>
                    <a:lnTo>
                      <a:pt x="264" y="142"/>
                    </a:lnTo>
                    <a:lnTo>
                      <a:pt x="268" y="145"/>
                    </a:lnTo>
                    <a:lnTo>
                      <a:pt x="262" y="145"/>
                    </a:lnTo>
                    <a:lnTo>
                      <a:pt x="256" y="151"/>
                    </a:lnTo>
                    <a:lnTo>
                      <a:pt x="253" y="151"/>
                    </a:lnTo>
                    <a:lnTo>
                      <a:pt x="249" y="159"/>
                    </a:lnTo>
                    <a:lnTo>
                      <a:pt x="244" y="163"/>
                    </a:lnTo>
                    <a:lnTo>
                      <a:pt x="244" y="166"/>
                    </a:lnTo>
                    <a:lnTo>
                      <a:pt x="255" y="171"/>
                    </a:lnTo>
                    <a:lnTo>
                      <a:pt x="264" y="178"/>
                    </a:lnTo>
                    <a:lnTo>
                      <a:pt x="255" y="190"/>
                    </a:lnTo>
                    <a:lnTo>
                      <a:pt x="255" y="194"/>
                    </a:lnTo>
                    <a:lnTo>
                      <a:pt x="249" y="186"/>
                    </a:lnTo>
                    <a:lnTo>
                      <a:pt x="241" y="192"/>
                    </a:lnTo>
                    <a:lnTo>
                      <a:pt x="233" y="181"/>
                    </a:lnTo>
                    <a:lnTo>
                      <a:pt x="227" y="189"/>
                    </a:lnTo>
                    <a:lnTo>
                      <a:pt x="226" y="192"/>
                    </a:lnTo>
                    <a:lnTo>
                      <a:pt x="221" y="197"/>
                    </a:lnTo>
                    <a:lnTo>
                      <a:pt x="217" y="201"/>
                    </a:lnTo>
                    <a:lnTo>
                      <a:pt x="224" y="213"/>
                    </a:lnTo>
                    <a:lnTo>
                      <a:pt x="230" y="212"/>
                    </a:lnTo>
                    <a:lnTo>
                      <a:pt x="238" y="219"/>
                    </a:lnTo>
                    <a:lnTo>
                      <a:pt x="244" y="222"/>
                    </a:lnTo>
                    <a:lnTo>
                      <a:pt x="242" y="227"/>
                    </a:lnTo>
                    <a:lnTo>
                      <a:pt x="236" y="230"/>
                    </a:lnTo>
                    <a:lnTo>
                      <a:pt x="233" y="236"/>
                    </a:lnTo>
                    <a:lnTo>
                      <a:pt x="226" y="239"/>
                    </a:lnTo>
                    <a:lnTo>
                      <a:pt x="224" y="245"/>
                    </a:lnTo>
                    <a:lnTo>
                      <a:pt x="227" y="262"/>
                    </a:lnTo>
                    <a:lnTo>
                      <a:pt x="236" y="257"/>
                    </a:lnTo>
                    <a:lnTo>
                      <a:pt x="246" y="260"/>
                    </a:lnTo>
                    <a:lnTo>
                      <a:pt x="249" y="259"/>
                    </a:lnTo>
                    <a:lnTo>
                      <a:pt x="247" y="253"/>
                    </a:lnTo>
                    <a:lnTo>
                      <a:pt x="249" y="250"/>
                    </a:lnTo>
                    <a:lnTo>
                      <a:pt x="258" y="251"/>
                    </a:lnTo>
                    <a:lnTo>
                      <a:pt x="261" y="262"/>
                    </a:lnTo>
                    <a:lnTo>
                      <a:pt x="262" y="262"/>
                    </a:lnTo>
                    <a:lnTo>
                      <a:pt x="262" y="270"/>
                    </a:lnTo>
                    <a:lnTo>
                      <a:pt x="268" y="268"/>
                    </a:lnTo>
                    <a:lnTo>
                      <a:pt x="271" y="277"/>
                    </a:lnTo>
                    <a:lnTo>
                      <a:pt x="267" y="279"/>
                    </a:lnTo>
                    <a:lnTo>
                      <a:pt x="264" y="288"/>
                    </a:lnTo>
                    <a:lnTo>
                      <a:pt x="267" y="289"/>
                    </a:lnTo>
                    <a:lnTo>
                      <a:pt x="261" y="298"/>
                    </a:lnTo>
                    <a:lnTo>
                      <a:pt x="250" y="292"/>
                    </a:lnTo>
                    <a:lnTo>
                      <a:pt x="244" y="283"/>
                    </a:lnTo>
                    <a:lnTo>
                      <a:pt x="238" y="277"/>
                    </a:lnTo>
                    <a:lnTo>
                      <a:pt x="236" y="280"/>
                    </a:lnTo>
                    <a:lnTo>
                      <a:pt x="230" y="283"/>
                    </a:lnTo>
                    <a:lnTo>
                      <a:pt x="229" y="286"/>
                    </a:lnTo>
                    <a:lnTo>
                      <a:pt x="217" y="288"/>
                    </a:lnTo>
                    <a:lnTo>
                      <a:pt x="215" y="294"/>
                    </a:lnTo>
                    <a:lnTo>
                      <a:pt x="208" y="289"/>
                    </a:lnTo>
                    <a:lnTo>
                      <a:pt x="202" y="289"/>
                    </a:lnTo>
                    <a:lnTo>
                      <a:pt x="197" y="285"/>
                    </a:lnTo>
                    <a:lnTo>
                      <a:pt x="197" y="285"/>
                    </a:lnTo>
                    <a:lnTo>
                      <a:pt x="194" y="282"/>
                    </a:lnTo>
                    <a:lnTo>
                      <a:pt x="197" y="276"/>
                    </a:lnTo>
                    <a:lnTo>
                      <a:pt x="192" y="273"/>
                    </a:lnTo>
                    <a:lnTo>
                      <a:pt x="186" y="271"/>
                    </a:lnTo>
                    <a:lnTo>
                      <a:pt x="180" y="266"/>
                    </a:lnTo>
                    <a:lnTo>
                      <a:pt x="179" y="273"/>
                    </a:lnTo>
                    <a:lnTo>
                      <a:pt x="174" y="274"/>
                    </a:lnTo>
                    <a:lnTo>
                      <a:pt x="171" y="273"/>
                    </a:lnTo>
                    <a:lnTo>
                      <a:pt x="173" y="266"/>
                    </a:lnTo>
                    <a:lnTo>
                      <a:pt x="170" y="260"/>
                    </a:lnTo>
                    <a:lnTo>
                      <a:pt x="162" y="256"/>
                    </a:lnTo>
                    <a:lnTo>
                      <a:pt x="153" y="257"/>
                    </a:lnTo>
                    <a:lnTo>
                      <a:pt x="150" y="266"/>
                    </a:lnTo>
                    <a:lnTo>
                      <a:pt x="144" y="271"/>
                    </a:lnTo>
                    <a:lnTo>
                      <a:pt x="142" y="268"/>
                    </a:lnTo>
                    <a:lnTo>
                      <a:pt x="144" y="262"/>
                    </a:lnTo>
                    <a:lnTo>
                      <a:pt x="136" y="259"/>
                    </a:lnTo>
                    <a:lnTo>
                      <a:pt x="133" y="251"/>
                    </a:lnTo>
                    <a:lnTo>
                      <a:pt x="136" y="248"/>
                    </a:lnTo>
                    <a:lnTo>
                      <a:pt x="132" y="239"/>
                    </a:lnTo>
                    <a:lnTo>
                      <a:pt x="130" y="238"/>
                    </a:lnTo>
                    <a:lnTo>
                      <a:pt x="120" y="247"/>
                    </a:lnTo>
                    <a:lnTo>
                      <a:pt x="118" y="248"/>
                    </a:lnTo>
                    <a:lnTo>
                      <a:pt x="113" y="247"/>
                    </a:lnTo>
                    <a:lnTo>
                      <a:pt x="110" y="247"/>
                    </a:lnTo>
                    <a:lnTo>
                      <a:pt x="104" y="253"/>
                    </a:lnTo>
                    <a:lnTo>
                      <a:pt x="100" y="254"/>
                    </a:lnTo>
                    <a:lnTo>
                      <a:pt x="97" y="251"/>
                    </a:lnTo>
                    <a:lnTo>
                      <a:pt x="95" y="259"/>
                    </a:lnTo>
                    <a:lnTo>
                      <a:pt x="91" y="263"/>
                    </a:lnTo>
                    <a:lnTo>
                      <a:pt x="85" y="260"/>
                    </a:lnTo>
                    <a:lnTo>
                      <a:pt x="82" y="260"/>
                    </a:lnTo>
                    <a:lnTo>
                      <a:pt x="79" y="268"/>
                    </a:lnTo>
                    <a:lnTo>
                      <a:pt x="71" y="259"/>
                    </a:lnTo>
                    <a:lnTo>
                      <a:pt x="62" y="262"/>
                    </a:lnTo>
                    <a:lnTo>
                      <a:pt x="62" y="268"/>
                    </a:lnTo>
                    <a:lnTo>
                      <a:pt x="57" y="270"/>
                    </a:lnTo>
                    <a:lnTo>
                      <a:pt x="54" y="277"/>
                    </a:lnTo>
                    <a:lnTo>
                      <a:pt x="47" y="276"/>
                    </a:lnTo>
                    <a:lnTo>
                      <a:pt x="41" y="273"/>
                    </a:lnTo>
                    <a:lnTo>
                      <a:pt x="25" y="266"/>
                    </a:lnTo>
                    <a:lnTo>
                      <a:pt x="21" y="260"/>
                    </a:lnTo>
                    <a:lnTo>
                      <a:pt x="21" y="260"/>
                    </a:lnTo>
                    <a:lnTo>
                      <a:pt x="25" y="250"/>
                    </a:lnTo>
                    <a:lnTo>
                      <a:pt x="35" y="248"/>
                    </a:lnTo>
                    <a:lnTo>
                      <a:pt x="35" y="242"/>
                    </a:lnTo>
                    <a:lnTo>
                      <a:pt x="38" y="242"/>
                    </a:lnTo>
                    <a:lnTo>
                      <a:pt x="38" y="235"/>
                    </a:lnTo>
                    <a:lnTo>
                      <a:pt x="39" y="232"/>
                    </a:lnTo>
                    <a:lnTo>
                      <a:pt x="35" y="227"/>
                    </a:lnTo>
                    <a:lnTo>
                      <a:pt x="32" y="227"/>
                    </a:lnTo>
                    <a:lnTo>
                      <a:pt x="36" y="222"/>
                    </a:lnTo>
                    <a:lnTo>
                      <a:pt x="33" y="218"/>
                    </a:lnTo>
                    <a:lnTo>
                      <a:pt x="32" y="212"/>
                    </a:lnTo>
                    <a:lnTo>
                      <a:pt x="36" y="210"/>
                    </a:lnTo>
                    <a:lnTo>
                      <a:pt x="32" y="203"/>
                    </a:lnTo>
                    <a:lnTo>
                      <a:pt x="35" y="198"/>
                    </a:lnTo>
                    <a:lnTo>
                      <a:pt x="48" y="201"/>
                    </a:lnTo>
                    <a:lnTo>
                      <a:pt x="56" y="200"/>
                    </a:lnTo>
                    <a:lnTo>
                      <a:pt x="50" y="192"/>
                    </a:lnTo>
                    <a:lnTo>
                      <a:pt x="48" y="189"/>
                    </a:lnTo>
                    <a:lnTo>
                      <a:pt x="54" y="183"/>
                    </a:lnTo>
                    <a:lnTo>
                      <a:pt x="56" y="178"/>
                    </a:lnTo>
                    <a:lnTo>
                      <a:pt x="51" y="175"/>
                    </a:lnTo>
                    <a:lnTo>
                      <a:pt x="45" y="175"/>
                    </a:lnTo>
                    <a:lnTo>
                      <a:pt x="36" y="169"/>
                    </a:lnTo>
                    <a:lnTo>
                      <a:pt x="16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21" y="148"/>
                    </a:lnTo>
                    <a:lnTo>
                      <a:pt x="18" y="145"/>
                    </a:lnTo>
                    <a:lnTo>
                      <a:pt x="33" y="133"/>
                    </a:lnTo>
                    <a:lnTo>
                      <a:pt x="29" y="131"/>
                    </a:lnTo>
                    <a:lnTo>
                      <a:pt x="29" y="127"/>
                    </a:lnTo>
                    <a:lnTo>
                      <a:pt x="22" y="122"/>
                    </a:lnTo>
                    <a:lnTo>
                      <a:pt x="21" y="125"/>
                    </a:lnTo>
                    <a:lnTo>
                      <a:pt x="16" y="124"/>
                    </a:lnTo>
                    <a:lnTo>
                      <a:pt x="13" y="118"/>
                    </a:lnTo>
                    <a:lnTo>
                      <a:pt x="0" y="110"/>
                    </a:lnTo>
                    <a:lnTo>
                      <a:pt x="1" y="108"/>
                    </a:lnTo>
                    <a:lnTo>
                      <a:pt x="4" y="105"/>
                    </a:lnTo>
                    <a:lnTo>
                      <a:pt x="7" y="98"/>
                    </a:lnTo>
                    <a:lnTo>
                      <a:pt x="19" y="104"/>
                    </a:lnTo>
                    <a:lnTo>
                      <a:pt x="25" y="96"/>
                    </a:lnTo>
                    <a:lnTo>
                      <a:pt x="32" y="90"/>
                    </a:lnTo>
                    <a:lnTo>
                      <a:pt x="29" y="83"/>
                    </a:lnTo>
                    <a:lnTo>
                      <a:pt x="32" y="78"/>
                    </a:lnTo>
                    <a:lnTo>
                      <a:pt x="32" y="70"/>
                    </a:lnTo>
                    <a:lnTo>
                      <a:pt x="41" y="69"/>
                    </a:lnTo>
                    <a:lnTo>
                      <a:pt x="60" y="83"/>
                    </a:lnTo>
                    <a:lnTo>
                      <a:pt x="62" y="83"/>
                    </a:lnTo>
                    <a:lnTo>
                      <a:pt x="63" y="73"/>
                    </a:lnTo>
                    <a:lnTo>
                      <a:pt x="69" y="69"/>
                    </a:lnTo>
                    <a:lnTo>
                      <a:pt x="83" y="75"/>
                    </a:lnTo>
                    <a:lnTo>
                      <a:pt x="95" y="70"/>
                    </a:lnTo>
                    <a:lnTo>
                      <a:pt x="98" y="75"/>
                    </a:lnTo>
                    <a:lnTo>
                      <a:pt x="103" y="75"/>
                    </a:lnTo>
                    <a:lnTo>
                      <a:pt x="106" y="75"/>
                    </a:lnTo>
                    <a:lnTo>
                      <a:pt x="110" y="80"/>
                    </a:lnTo>
                    <a:lnTo>
                      <a:pt x="115" y="80"/>
                    </a:lnTo>
                    <a:lnTo>
                      <a:pt x="118" y="78"/>
                    </a:lnTo>
                    <a:lnTo>
                      <a:pt x="124" y="80"/>
                    </a:lnTo>
                    <a:lnTo>
                      <a:pt x="130" y="84"/>
                    </a:lnTo>
                    <a:lnTo>
                      <a:pt x="130" y="87"/>
                    </a:lnTo>
                    <a:lnTo>
                      <a:pt x="133" y="93"/>
                    </a:lnTo>
                    <a:lnTo>
                      <a:pt x="138" y="96"/>
                    </a:lnTo>
                    <a:lnTo>
                      <a:pt x="139" y="99"/>
                    </a:lnTo>
                    <a:lnTo>
                      <a:pt x="141" y="96"/>
                    </a:lnTo>
                    <a:lnTo>
                      <a:pt x="150" y="93"/>
                    </a:lnTo>
                    <a:lnTo>
                      <a:pt x="153" y="102"/>
                    </a:lnTo>
                    <a:lnTo>
                      <a:pt x="151" y="107"/>
                    </a:lnTo>
                    <a:lnTo>
                      <a:pt x="159" y="113"/>
                    </a:lnTo>
                    <a:lnTo>
                      <a:pt x="167" y="111"/>
                    </a:lnTo>
                    <a:lnTo>
                      <a:pt x="168" y="105"/>
                    </a:lnTo>
                    <a:lnTo>
                      <a:pt x="171" y="102"/>
                    </a:lnTo>
                    <a:lnTo>
                      <a:pt x="173" y="101"/>
                    </a:lnTo>
                    <a:lnTo>
                      <a:pt x="170" y="99"/>
                    </a:lnTo>
                    <a:lnTo>
                      <a:pt x="171" y="93"/>
                    </a:lnTo>
                    <a:lnTo>
                      <a:pt x="168" y="80"/>
                    </a:lnTo>
                    <a:lnTo>
                      <a:pt x="173" y="73"/>
                    </a:lnTo>
                    <a:lnTo>
                      <a:pt x="176" y="75"/>
                    </a:lnTo>
                    <a:lnTo>
                      <a:pt x="185" y="76"/>
                    </a:lnTo>
                    <a:lnTo>
                      <a:pt x="186" y="69"/>
                    </a:lnTo>
                    <a:lnTo>
                      <a:pt x="183" y="63"/>
                    </a:lnTo>
                    <a:lnTo>
                      <a:pt x="182" y="61"/>
                    </a:lnTo>
                    <a:lnTo>
                      <a:pt x="185" y="55"/>
                    </a:lnTo>
                    <a:lnTo>
                      <a:pt x="191" y="54"/>
                    </a:lnTo>
                    <a:lnTo>
                      <a:pt x="191" y="49"/>
                    </a:lnTo>
                    <a:lnTo>
                      <a:pt x="194" y="45"/>
                    </a:lnTo>
                    <a:lnTo>
                      <a:pt x="195" y="38"/>
                    </a:lnTo>
                    <a:lnTo>
                      <a:pt x="200" y="37"/>
                    </a:lnTo>
                    <a:lnTo>
                      <a:pt x="205" y="42"/>
                    </a:lnTo>
                    <a:lnTo>
                      <a:pt x="211" y="43"/>
                    </a:lnTo>
                    <a:lnTo>
                      <a:pt x="217" y="49"/>
                    </a:lnTo>
                    <a:lnTo>
                      <a:pt x="220" y="49"/>
                    </a:lnTo>
                    <a:lnTo>
                      <a:pt x="218" y="43"/>
                    </a:lnTo>
                    <a:lnTo>
                      <a:pt x="221" y="37"/>
                    </a:lnTo>
                    <a:lnTo>
                      <a:pt x="227" y="34"/>
                    </a:lnTo>
                    <a:lnTo>
                      <a:pt x="220" y="28"/>
                    </a:lnTo>
                    <a:lnTo>
                      <a:pt x="215" y="23"/>
                    </a:lnTo>
                    <a:lnTo>
                      <a:pt x="224" y="23"/>
                    </a:lnTo>
                    <a:lnTo>
                      <a:pt x="232" y="23"/>
                    </a:lnTo>
                    <a:lnTo>
                      <a:pt x="229" y="17"/>
                    </a:lnTo>
                    <a:lnTo>
                      <a:pt x="226" y="17"/>
                    </a:lnTo>
                    <a:lnTo>
                      <a:pt x="223" y="13"/>
                    </a:lnTo>
                    <a:lnTo>
                      <a:pt x="229" y="7"/>
                    </a:lnTo>
                    <a:lnTo>
                      <a:pt x="238" y="8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62" y="2"/>
                    </a:lnTo>
                    <a:lnTo>
                      <a:pt x="27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8" name="Freeform 2446">
                <a:extLst>
                  <a:ext uri="{FF2B5EF4-FFF2-40B4-BE49-F238E27FC236}">
                    <a16:creationId xmlns:a16="http://schemas.microsoft.com/office/drawing/2014/main" id="{F524C2E9-4A09-A2B0-032D-D9FA4BFBE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932"/>
                <a:ext cx="74" cy="134"/>
              </a:xfrm>
              <a:custGeom>
                <a:avLst/>
                <a:gdLst>
                  <a:gd name="T0" fmla="*/ 57 w 148"/>
                  <a:gd name="T1" fmla="*/ 5 h 269"/>
                  <a:gd name="T2" fmla="*/ 45 w 148"/>
                  <a:gd name="T3" fmla="*/ 20 h 269"/>
                  <a:gd name="T4" fmla="*/ 59 w 148"/>
                  <a:gd name="T5" fmla="*/ 25 h 269"/>
                  <a:gd name="T6" fmla="*/ 63 w 148"/>
                  <a:gd name="T7" fmla="*/ 41 h 269"/>
                  <a:gd name="T8" fmla="*/ 44 w 148"/>
                  <a:gd name="T9" fmla="*/ 37 h 269"/>
                  <a:gd name="T10" fmla="*/ 36 w 148"/>
                  <a:gd name="T11" fmla="*/ 55 h 269"/>
                  <a:gd name="T12" fmla="*/ 16 w 148"/>
                  <a:gd name="T13" fmla="*/ 70 h 269"/>
                  <a:gd name="T14" fmla="*/ 4 w 148"/>
                  <a:gd name="T15" fmla="*/ 76 h 269"/>
                  <a:gd name="T16" fmla="*/ 0 w 148"/>
                  <a:gd name="T17" fmla="*/ 90 h 269"/>
                  <a:gd name="T18" fmla="*/ 1 w 148"/>
                  <a:gd name="T19" fmla="*/ 96 h 269"/>
                  <a:gd name="T20" fmla="*/ 13 w 148"/>
                  <a:gd name="T21" fmla="*/ 110 h 269"/>
                  <a:gd name="T22" fmla="*/ 1 w 148"/>
                  <a:gd name="T23" fmla="*/ 128 h 269"/>
                  <a:gd name="T24" fmla="*/ 7 w 148"/>
                  <a:gd name="T25" fmla="*/ 146 h 269"/>
                  <a:gd name="T26" fmla="*/ 32 w 148"/>
                  <a:gd name="T27" fmla="*/ 169 h 269"/>
                  <a:gd name="T28" fmla="*/ 26 w 148"/>
                  <a:gd name="T29" fmla="*/ 183 h 269"/>
                  <a:gd name="T30" fmla="*/ 45 w 148"/>
                  <a:gd name="T31" fmla="*/ 186 h 269"/>
                  <a:gd name="T32" fmla="*/ 57 w 148"/>
                  <a:gd name="T33" fmla="*/ 209 h 269"/>
                  <a:gd name="T34" fmla="*/ 57 w 148"/>
                  <a:gd name="T35" fmla="*/ 231 h 269"/>
                  <a:gd name="T36" fmla="*/ 71 w 148"/>
                  <a:gd name="T37" fmla="*/ 248 h 269"/>
                  <a:gd name="T38" fmla="*/ 91 w 148"/>
                  <a:gd name="T39" fmla="*/ 269 h 269"/>
                  <a:gd name="T40" fmla="*/ 103 w 148"/>
                  <a:gd name="T41" fmla="*/ 260 h 269"/>
                  <a:gd name="T42" fmla="*/ 101 w 148"/>
                  <a:gd name="T43" fmla="*/ 250 h 269"/>
                  <a:gd name="T44" fmla="*/ 127 w 148"/>
                  <a:gd name="T45" fmla="*/ 239 h 269"/>
                  <a:gd name="T46" fmla="*/ 133 w 148"/>
                  <a:gd name="T47" fmla="*/ 228 h 269"/>
                  <a:gd name="T48" fmla="*/ 136 w 148"/>
                  <a:gd name="T49" fmla="*/ 215 h 269"/>
                  <a:gd name="T50" fmla="*/ 148 w 148"/>
                  <a:gd name="T51" fmla="*/ 212 h 269"/>
                  <a:gd name="T52" fmla="*/ 142 w 148"/>
                  <a:gd name="T53" fmla="*/ 196 h 269"/>
                  <a:gd name="T54" fmla="*/ 126 w 148"/>
                  <a:gd name="T55" fmla="*/ 198 h 269"/>
                  <a:gd name="T56" fmla="*/ 115 w 148"/>
                  <a:gd name="T57" fmla="*/ 183 h 269"/>
                  <a:gd name="T58" fmla="*/ 117 w 148"/>
                  <a:gd name="T59" fmla="*/ 168 h 269"/>
                  <a:gd name="T60" fmla="*/ 91 w 148"/>
                  <a:gd name="T61" fmla="*/ 164 h 269"/>
                  <a:gd name="T62" fmla="*/ 74 w 148"/>
                  <a:gd name="T63" fmla="*/ 148 h 269"/>
                  <a:gd name="T64" fmla="*/ 83 w 148"/>
                  <a:gd name="T65" fmla="*/ 116 h 269"/>
                  <a:gd name="T66" fmla="*/ 94 w 148"/>
                  <a:gd name="T67" fmla="*/ 110 h 269"/>
                  <a:gd name="T68" fmla="*/ 106 w 148"/>
                  <a:gd name="T69" fmla="*/ 90 h 269"/>
                  <a:gd name="T70" fmla="*/ 118 w 148"/>
                  <a:gd name="T71" fmla="*/ 88 h 269"/>
                  <a:gd name="T72" fmla="*/ 132 w 148"/>
                  <a:gd name="T73" fmla="*/ 87 h 269"/>
                  <a:gd name="T74" fmla="*/ 130 w 148"/>
                  <a:gd name="T75" fmla="*/ 82 h 269"/>
                  <a:gd name="T76" fmla="*/ 117 w 148"/>
                  <a:gd name="T77" fmla="*/ 66 h 269"/>
                  <a:gd name="T78" fmla="*/ 106 w 148"/>
                  <a:gd name="T79" fmla="*/ 49 h 269"/>
                  <a:gd name="T80" fmla="*/ 89 w 148"/>
                  <a:gd name="T81" fmla="*/ 32 h 269"/>
                  <a:gd name="T82" fmla="*/ 88 w 148"/>
                  <a:gd name="T83" fmla="*/ 20 h 269"/>
                  <a:gd name="T84" fmla="*/ 76 w 148"/>
                  <a:gd name="T85" fmla="*/ 8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8" h="269">
                    <a:moveTo>
                      <a:pt x="65" y="0"/>
                    </a:moveTo>
                    <a:lnTo>
                      <a:pt x="62" y="5"/>
                    </a:lnTo>
                    <a:lnTo>
                      <a:pt x="57" y="5"/>
                    </a:lnTo>
                    <a:lnTo>
                      <a:pt x="56" y="11"/>
                    </a:lnTo>
                    <a:lnTo>
                      <a:pt x="53" y="11"/>
                    </a:lnTo>
                    <a:lnTo>
                      <a:pt x="45" y="20"/>
                    </a:lnTo>
                    <a:lnTo>
                      <a:pt x="51" y="23"/>
                    </a:lnTo>
                    <a:lnTo>
                      <a:pt x="57" y="26"/>
                    </a:lnTo>
                    <a:lnTo>
                      <a:pt x="59" y="25"/>
                    </a:lnTo>
                    <a:lnTo>
                      <a:pt x="60" y="29"/>
                    </a:lnTo>
                    <a:lnTo>
                      <a:pt x="67" y="35"/>
                    </a:lnTo>
                    <a:lnTo>
                      <a:pt x="63" y="41"/>
                    </a:lnTo>
                    <a:lnTo>
                      <a:pt x="60" y="40"/>
                    </a:lnTo>
                    <a:lnTo>
                      <a:pt x="51" y="40"/>
                    </a:lnTo>
                    <a:lnTo>
                      <a:pt x="44" y="37"/>
                    </a:lnTo>
                    <a:lnTo>
                      <a:pt x="42" y="40"/>
                    </a:lnTo>
                    <a:lnTo>
                      <a:pt x="30" y="46"/>
                    </a:lnTo>
                    <a:lnTo>
                      <a:pt x="36" y="55"/>
                    </a:lnTo>
                    <a:lnTo>
                      <a:pt x="29" y="64"/>
                    </a:lnTo>
                    <a:lnTo>
                      <a:pt x="21" y="70"/>
                    </a:lnTo>
                    <a:lnTo>
                      <a:pt x="16" y="70"/>
                    </a:lnTo>
                    <a:lnTo>
                      <a:pt x="16" y="72"/>
                    </a:lnTo>
                    <a:lnTo>
                      <a:pt x="13" y="76"/>
                    </a:lnTo>
                    <a:lnTo>
                      <a:pt x="4" y="76"/>
                    </a:lnTo>
                    <a:lnTo>
                      <a:pt x="1" y="81"/>
                    </a:lnTo>
                    <a:lnTo>
                      <a:pt x="3" y="82"/>
                    </a:lnTo>
                    <a:lnTo>
                      <a:pt x="0" y="90"/>
                    </a:lnTo>
                    <a:lnTo>
                      <a:pt x="3" y="95"/>
                    </a:lnTo>
                    <a:lnTo>
                      <a:pt x="3" y="95"/>
                    </a:lnTo>
                    <a:lnTo>
                      <a:pt x="1" y="96"/>
                    </a:lnTo>
                    <a:lnTo>
                      <a:pt x="4" y="101"/>
                    </a:lnTo>
                    <a:lnTo>
                      <a:pt x="3" y="107"/>
                    </a:lnTo>
                    <a:lnTo>
                      <a:pt x="13" y="110"/>
                    </a:lnTo>
                    <a:lnTo>
                      <a:pt x="15" y="116"/>
                    </a:lnTo>
                    <a:lnTo>
                      <a:pt x="12" y="130"/>
                    </a:lnTo>
                    <a:lnTo>
                      <a:pt x="1" y="128"/>
                    </a:lnTo>
                    <a:lnTo>
                      <a:pt x="4" y="134"/>
                    </a:lnTo>
                    <a:lnTo>
                      <a:pt x="1" y="143"/>
                    </a:lnTo>
                    <a:lnTo>
                      <a:pt x="7" y="146"/>
                    </a:lnTo>
                    <a:lnTo>
                      <a:pt x="9" y="155"/>
                    </a:lnTo>
                    <a:lnTo>
                      <a:pt x="26" y="163"/>
                    </a:lnTo>
                    <a:lnTo>
                      <a:pt x="32" y="169"/>
                    </a:lnTo>
                    <a:lnTo>
                      <a:pt x="26" y="175"/>
                    </a:lnTo>
                    <a:lnTo>
                      <a:pt x="21" y="177"/>
                    </a:lnTo>
                    <a:lnTo>
                      <a:pt x="26" y="183"/>
                    </a:lnTo>
                    <a:lnTo>
                      <a:pt x="30" y="183"/>
                    </a:lnTo>
                    <a:lnTo>
                      <a:pt x="41" y="189"/>
                    </a:lnTo>
                    <a:lnTo>
                      <a:pt x="45" y="186"/>
                    </a:lnTo>
                    <a:lnTo>
                      <a:pt x="53" y="196"/>
                    </a:lnTo>
                    <a:lnTo>
                      <a:pt x="53" y="202"/>
                    </a:lnTo>
                    <a:lnTo>
                      <a:pt x="57" y="209"/>
                    </a:lnTo>
                    <a:lnTo>
                      <a:pt x="68" y="218"/>
                    </a:lnTo>
                    <a:lnTo>
                      <a:pt x="60" y="225"/>
                    </a:lnTo>
                    <a:lnTo>
                      <a:pt x="57" y="231"/>
                    </a:lnTo>
                    <a:lnTo>
                      <a:pt x="59" y="240"/>
                    </a:lnTo>
                    <a:lnTo>
                      <a:pt x="60" y="245"/>
                    </a:lnTo>
                    <a:lnTo>
                      <a:pt x="71" y="248"/>
                    </a:lnTo>
                    <a:lnTo>
                      <a:pt x="74" y="253"/>
                    </a:lnTo>
                    <a:lnTo>
                      <a:pt x="92" y="256"/>
                    </a:lnTo>
                    <a:lnTo>
                      <a:pt x="91" y="269"/>
                    </a:lnTo>
                    <a:lnTo>
                      <a:pt x="95" y="269"/>
                    </a:lnTo>
                    <a:lnTo>
                      <a:pt x="101" y="265"/>
                    </a:lnTo>
                    <a:lnTo>
                      <a:pt x="103" y="260"/>
                    </a:lnTo>
                    <a:lnTo>
                      <a:pt x="100" y="257"/>
                    </a:lnTo>
                    <a:lnTo>
                      <a:pt x="98" y="251"/>
                    </a:lnTo>
                    <a:lnTo>
                      <a:pt x="101" y="250"/>
                    </a:lnTo>
                    <a:lnTo>
                      <a:pt x="112" y="236"/>
                    </a:lnTo>
                    <a:lnTo>
                      <a:pt x="121" y="242"/>
                    </a:lnTo>
                    <a:lnTo>
                      <a:pt x="127" y="239"/>
                    </a:lnTo>
                    <a:lnTo>
                      <a:pt x="129" y="236"/>
                    </a:lnTo>
                    <a:lnTo>
                      <a:pt x="132" y="233"/>
                    </a:lnTo>
                    <a:lnTo>
                      <a:pt x="133" y="228"/>
                    </a:lnTo>
                    <a:lnTo>
                      <a:pt x="136" y="225"/>
                    </a:lnTo>
                    <a:lnTo>
                      <a:pt x="130" y="219"/>
                    </a:lnTo>
                    <a:lnTo>
                      <a:pt x="136" y="215"/>
                    </a:lnTo>
                    <a:lnTo>
                      <a:pt x="142" y="215"/>
                    </a:lnTo>
                    <a:lnTo>
                      <a:pt x="144" y="212"/>
                    </a:lnTo>
                    <a:lnTo>
                      <a:pt x="148" y="212"/>
                    </a:lnTo>
                    <a:lnTo>
                      <a:pt x="147" y="204"/>
                    </a:lnTo>
                    <a:lnTo>
                      <a:pt x="142" y="198"/>
                    </a:lnTo>
                    <a:lnTo>
                      <a:pt x="142" y="196"/>
                    </a:lnTo>
                    <a:lnTo>
                      <a:pt x="138" y="198"/>
                    </a:lnTo>
                    <a:lnTo>
                      <a:pt x="130" y="196"/>
                    </a:lnTo>
                    <a:lnTo>
                      <a:pt x="126" y="198"/>
                    </a:lnTo>
                    <a:lnTo>
                      <a:pt x="120" y="195"/>
                    </a:lnTo>
                    <a:lnTo>
                      <a:pt x="111" y="187"/>
                    </a:lnTo>
                    <a:lnTo>
                      <a:pt x="115" y="183"/>
                    </a:lnTo>
                    <a:lnTo>
                      <a:pt x="112" y="180"/>
                    </a:lnTo>
                    <a:lnTo>
                      <a:pt x="117" y="172"/>
                    </a:lnTo>
                    <a:lnTo>
                      <a:pt x="117" y="168"/>
                    </a:lnTo>
                    <a:lnTo>
                      <a:pt x="100" y="161"/>
                    </a:lnTo>
                    <a:lnTo>
                      <a:pt x="100" y="163"/>
                    </a:lnTo>
                    <a:lnTo>
                      <a:pt x="91" y="164"/>
                    </a:lnTo>
                    <a:lnTo>
                      <a:pt x="89" y="161"/>
                    </a:lnTo>
                    <a:lnTo>
                      <a:pt x="80" y="155"/>
                    </a:lnTo>
                    <a:lnTo>
                      <a:pt x="74" y="148"/>
                    </a:lnTo>
                    <a:lnTo>
                      <a:pt x="70" y="136"/>
                    </a:lnTo>
                    <a:lnTo>
                      <a:pt x="74" y="123"/>
                    </a:lnTo>
                    <a:lnTo>
                      <a:pt x="83" y="116"/>
                    </a:lnTo>
                    <a:lnTo>
                      <a:pt x="86" y="110"/>
                    </a:lnTo>
                    <a:lnTo>
                      <a:pt x="89" y="113"/>
                    </a:lnTo>
                    <a:lnTo>
                      <a:pt x="94" y="110"/>
                    </a:lnTo>
                    <a:lnTo>
                      <a:pt x="98" y="113"/>
                    </a:lnTo>
                    <a:lnTo>
                      <a:pt x="112" y="95"/>
                    </a:lnTo>
                    <a:lnTo>
                      <a:pt x="106" y="90"/>
                    </a:lnTo>
                    <a:lnTo>
                      <a:pt x="109" y="88"/>
                    </a:lnTo>
                    <a:lnTo>
                      <a:pt x="115" y="95"/>
                    </a:lnTo>
                    <a:lnTo>
                      <a:pt x="118" y="88"/>
                    </a:lnTo>
                    <a:lnTo>
                      <a:pt x="123" y="93"/>
                    </a:lnTo>
                    <a:lnTo>
                      <a:pt x="127" y="93"/>
                    </a:lnTo>
                    <a:lnTo>
                      <a:pt x="132" y="87"/>
                    </a:lnTo>
                    <a:lnTo>
                      <a:pt x="135" y="90"/>
                    </a:lnTo>
                    <a:lnTo>
                      <a:pt x="136" y="84"/>
                    </a:lnTo>
                    <a:lnTo>
                      <a:pt x="130" y="82"/>
                    </a:lnTo>
                    <a:lnTo>
                      <a:pt x="129" y="72"/>
                    </a:lnTo>
                    <a:lnTo>
                      <a:pt x="120" y="73"/>
                    </a:lnTo>
                    <a:lnTo>
                      <a:pt x="117" y="66"/>
                    </a:lnTo>
                    <a:lnTo>
                      <a:pt x="106" y="63"/>
                    </a:lnTo>
                    <a:lnTo>
                      <a:pt x="108" y="55"/>
                    </a:lnTo>
                    <a:lnTo>
                      <a:pt x="106" y="49"/>
                    </a:lnTo>
                    <a:lnTo>
                      <a:pt x="101" y="43"/>
                    </a:lnTo>
                    <a:lnTo>
                      <a:pt x="92" y="37"/>
                    </a:lnTo>
                    <a:lnTo>
                      <a:pt x="89" y="32"/>
                    </a:lnTo>
                    <a:lnTo>
                      <a:pt x="92" y="29"/>
                    </a:lnTo>
                    <a:lnTo>
                      <a:pt x="88" y="28"/>
                    </a:lnTo>
                    <a:lnTo>
                      <a:pt x="88" y="20"/>
                    </a:lnTo>
                    <a:lnTo>
                      <a:pt x="85" y="14"/>
                    </a:lnTo>
                    <a:lnTo>
                      <a:pt x="74" y="11"/>
                    </a:lnTo>
                    <a:lnTo>
                      <a:pt x="76" y="8"/>
                    </a:lnTo>
                    <a:lnTo>
                      <a:pt x="70" y="0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9" name="Freeform 2447">
                <a:extLst>
                  <a:ext uri="{FF2B5EF4-FFF2-40B4-BE49-F238E27FC236}">
                    <a16:creationId xmlns:a16="http://schemas.microsoft.com/office/drawing/2014/main" id="{3F7792CD-CDC6-5C1E-D1CB-26A63D921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932"/>
                <a:ext cx="74" cy="134"/>
              </a:xfrm>
              <a:custGeom>
                <a:avLst/>
                <a:gdLst>
                  <a:gd name="T0" fmla="*/ 76 w 148"/>
                  <a:gd name="T1" fmla="*/ 8 h 269"/>
                  <a:gd name="T2" fmla="*/ 88 w 148"/>
                  <a:gd name="T3" fmla="*/ 20 h 269"/>
                  <a:gd name="T4" fmla="*/ 89 w 148"/>
                  <a:gd name="T5" fmla="*/ 32 h 269"/>
                  <a:gd name="T6" fmla="*/ 106 w 148"/>
                  <a:gd name="T7" fmla="*/ 49 h 269"/>
                  <a:gd name="T8" fmla="*/ 117 w 148"/>
                  <a:gd name="T9" fmla="*/ 66 h 269"/>
                  <a:gd name="T10" fmla="*/ 130 w 148"/>
                  <a:gd name="T11" fmla="*/ 82 h 269"/>
                  <a:gd name="T12" fmla="*/ 132 w 148"/>
                  <a:gd name="T13" fmla="*/ 87 h 269"/>
                  <a:gd name="T14" fmla="*/ 118 w 148"/>
                  <a:gd name="T15" fmla="*/ 88 h 269"/>
                  <a:gd name="T16" fmla="*/ 106 w 148"/>
                  <a:gd name="T17" fmla="*/ 90 h 269"/>
                  <a:gd name="T18" fmla="*/ 94 w 148"/>
                  <a:gd name="T19" fmla="*/ 110 h 269"/>
                  <a:gd name="T20" fmla="*/ 83 w 148"/>
                  <a:gd name="T21" fmla="*/ 116 h 269"/>
                  <a:gd name="T22" fmla="*/ 74 w 148"/>
                  <a:gd name="T23" fmla="*/ 148 h 269"/>
                  <a:gd name="T24" fmla="*/ 91 w 148"/>
                  <a:gd name="T25" fmla="*/ 164 h 269"/>
                  <a:gd name="T26" fmla="*/ 117 w 148"/>
                  <a:gd name="T27" fmla="*/ 168 h 269"/>
                  <a:gd name="T28" fmla="*/ 115 w 148"/>
                  <a:gd name="T29" fmla="*/ 183 h 269"/>
                  <a:gd name="T30" fmla="*/ 126 w 148"/>
                  <a:gd name="T31" fmla="*/ 198 h 269"/>
                  <a:gd name="T32" fmla="*/ 142 w 148"/>
                  <a:gd name="T33" fmla="*/ 196 h 269"/>
                  <a:gd name="T34" fmla="*/ 148 w 148"/>
                  <a:gd name="T35" fmla="*/ 212 h 269"/>
                  <a:gd name="T36" fmla="*/ 136 w 148"/>
                  <a:gd name="T37" fmla="*/ 215 h 269"/>
                  <a:gd name="T38" fmla="*/ 133 w 148"/>
                  <a:gd name="T39" fmla="*/ 228 h 269"/>
                  <a:gd name="T40" fmla="*/ 127 w 148"/>
                  <a:gd name="T41" fmla="*/ 239 h 269"/>
                  <a:gd name="T42" fmla="*/ 101 w 148"/>
                  <a:gd name="T43" fmla="*/ 250 h 269"/>
                  <a:gd name="T44" fmla="*/ 103 w 148"/>
                  <a:gd name="T45" fmla="*/ 260 h 269"/>
                  <a:gd name="T46" fmla="*/ 91 w 148"/>
                  <a:gd name="T47" fmla="*/ 269 h 269"/>
                  <a:gd name="T48" fmla="*/ 71 w 148"/>
                  <a:gd name="T49" fmla="*/ 248 h 269"/>
                  <a:gd name="T50" fmla="*/ 57 w 148"/>
                  <a:gd name="T51" fmla="*/ 231 h 269"/>
                  <a:gd name="T52" fmla="*/ 57 w 148"/>
                  <a:gd name="T53" fmla="*/ 209 h 269"/>
                  <a:gd name="T54" fmla="*/ 45 w 148"/>
                  <a:gd name="T55" fmla="*/ 186 h 269"/>
                  <a:gd name="T56" fmla="*/ 26 w 148"/>
                  <a:gd name="T57" fmla="*/ 183 h 269"/>
                  <a:gd name="T58" fmla="*/ 32 w 148"/>
                  <a:gd name="T59" fmla="*/ 169 h 269"/>
                  <a:gd name="T60" fmla="*/ 7 w 148"/>
                  <a:gd name="T61" fmla="*/ 146 h 269"/>
                  <a:gd name="T62" fmla="*/ 1 w 148"/>
                  <a:gd name="T63" fmla="*/ 128 h 269"/>
                  <a:gd name="T64" fmla="*/ 13 w 148"/>
                  <a:gd name="T65" fmla="*/ 110 h 269"/>
                  <a:gd name="T66" fmla="*/ 1 w 148"/>
                  <a:gd name="T67" fmla="*/ 96 h 269"/>
                  <a:gd name="T68" fmla="*/ 0 w 148"/>
                  <a:gd name="T69" fmla="*/ 90 h 269"/>
                  <a:gd name="T70" fmla="*/ 4 w 148"/>
                  <a:gd name="T71" fmla="*/ 76 h 269"/>
                  <a:gd name="T72" fmla="*/ 16 w 148"/>
                  <a:gd name="T73" fmla="*/ 70 h 269"/>
                  <a:gd name="T74" fmla="*/ 36 w 148"/>
                  <a:gd name="T75" fmla="*/ 55 h 269"/>
                  <a:gd name="T76" fmla="*/ 44 w 148"/>
                  <a:gd name="T77" fmla="*/ 37 h 269"/>
                  <a:gd name="T78" fmla="*/ 63 w 148"/>
                  <a:gd name="T79" fmla="*/ 41 h 269"/>
                  <a:gd name="T80" fmla="*/ 59 w 148"/>
                  <a:gd name="T81" fmla="*/ 25 h 269"/>
                  <a:gd name="T82" fmla="*/ 45 w 148"/>
                  <a:gd name="T83" fmla="*/ 20 h 269"/>
                  <a:gd name="T84" fmla="*/ 57 w 148"/>
                  <a:gd name="T85" fmla="*/ 5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8" h="269">
                    <a:moveTo>
                      <a:pt x="65" y="0"/>
                    </a:moveTo>
                    <a:lnTo>
                      <a:pt x="70" y="0"/>
                    </a:lnTo>
                    <a:lnTo>
                      <a:pt x="76" y="8"/>
                    </a:lnTo>
                    <a:lnTo>
                      <a:pt x="74" y="11"/>
                    </a:lnTo>
                    <a:lnTo>
                      <a:pt x="85" y="14"/>
                    </a:lnTo>
                    <a:lnTo>
                      <a:pt x="88" y="20"/>
                    </a:lnTo>
                    <a:lnTo>
                      <a:pt x="88" y="28"/>
                    </a:lnTo>
                    <a:lnTo>
                      <a:pt x="92" y="29"/>
                    </a:lnTo>
                    <a:lnTo>
                      <a:pt x="89" y="32"/>
                    </a:lnTo>
                    <a:lnTo>
                      <a:pt x="92" y="37"/>
                    </a:lnTo>
                    <a:lnTo>
                      <a:pt x="101" y="43"/>
                    </a:lnTo>
                    <a:lnTo>
                      <a:pt x="106" y="49"/>
                    </a:lnTo>
                    <a:lnTo>
                      <a:pt x="108" y="55"/>
                    </a:lnTo>
                    <a:lnTo>
                      <a:pt x="106" y="63"/>
                    </a:lnTo>
                    <a:lnTo>
                      <a:pt x="117" y="66"/>
                    </a:lnTo>
                    <a:lnTo>
                      <a:pt x="120" y="73"/>
                    </a:lnTo>
                    <a:lnTo>
                      <a:pt x="129" y="72"/>
                    </a:lnTo>
                    <a:lnTo>
                      <a:pt x="130" y="82"/>
                    </a:lnTo>
                    <a:lnTo>
                      <a:pt x="136" y="84"/>
                    </a:lnTo>
                    <a:lnTo>
                      <a:pt x="135" y="90"/>
                    </a:lnTo>
                    <a:lnTo>
                      <a:pt x="132" y="87"/>
                    </a:lnTo>
                    <a:lnTo>
                      <a:pt x="127" y="93"/>
                    </a:lnTo>
                    <a:lnTo>
                      <a:pt x="123" y="93"/>
                    </a:lnTo>
                    <a:lnTo>
                      <a:pt x="118" y="88"/>
                    </a:lnTo>
                    <a:lnTo>
                      <a:pt x="115" y="95"/>
                    </a:lnTo>
                    <a:lnTo>
                      <a:pt x="109" y="88"/>
                    </a:lnTo>
                    <a:lnTo>
                      <a:pt x="106" y="90"/>
                    </a:lnTo>
                    <a:lnTo>
                      <a:pt x="112" y="95"/>
                    </a:lnTo>
                    <a:lnTo>
                      <a:pt x="98" y="113"/>
                    </a:lnTo>
                    <a:lnTo>
                      <a:pt x="94" y="110"/>
                    </a:lnTo>
                    <a:lnTo>
                      <a:pt x="89" y="113"/>
                    </a:lnTo>
                    <a:lnTo>
                      <a:pt x="86" y="110"/>
                    </a:lnTo>
                    <a:lnTo>
                      <a:pt x="83" y="116"/>
                    </a:lnTo>
                    <a:lnTo>
                      <a:pt x="74" y="123"/>
                    </a:lnTo>
                    <a:lnTo>
                      <a:pt x="70" y="136"/>
                    </a:lnTo>
                    <a:lnTo>
                      <a:pt x="74" y="148"/>
                    </a:lnTo>
                    <a:lnTo>
                      <a:pt x="80" y="155"/>
                    </a:lnTo>
                    <a:lnTo>
                      <a:pt x="89" y="161"/>
                    </a:lnTo>
                    <a:lnTo>
                      <a:pt x="91" y="164"/>
                    </a:lnTo>
                    <a:lnTo>
                      <a:pt x="100" y="163"/>
                    </a:lnTo>
                    <a:lnTo>
                      <a:pt x="100" y="161"/>
                    </a:lnTo>
                    <a:lnTo>
                      <a:pt x="117" y="168"/>
                    </a:lnTo>
                    <a:lnTo>
                      <a:pt x="117" y="172"/>
                    </a:lnTo>
                    <a:lnTo>
                      <a:pt x="112" y="180"/>
                    </a:lnTo>
                    <a:lnTo>
                      <a:pt x="115" y="183"/>
                    </a:lnTo>
                    <a:lnTo>
                      <a:pt x="111" y="187"/>
                    </a:lnTo>
                    <a:lnTo>
                      <a:pt x="120" y="195"/>
                    </a:lnTo>
                    <a:lnTo>
                      <a:pt x="126" y="198"/>
                    </a:lnTo>
                    <a:lnTo>
                      <a:pt x="130" y="196"/>
                    </a:lnTo>
                    <a:lnTo>
                      <a:pt x="138" y="198"/>
                    </a:lnTo>
                    <a:lnTo>
                      <a:pt x="142" y="196"/>
                    </a:lnTo>
                    <a:lnTo>
                      <a:pt x="142" y="198"/>
                    </a:lnTo>
                    <a:lnTo>
                      <a:pt x="147" y="204"/>
                    </a:lnTo>
                    <a:lnTo>
                      <a:pt x="148" y="212"/>
                    </a:lnTo>
                    <a:lnTo>
                      <a:pt x="144" y="212"/>
                    </a:lnTo>
                    <a:lnTo>
                      <a:pt x="142" y="215"/>
                    </a:lnTo>
                    <a:lnTo>
                      <a:pt x="136" y="215"/>
                    </a:lnTo>
                    <a:lnTo>
                      <a:pt x="130" y="219"/>
                    </a:lnTo>
                    <a:lnTo>
                      <a:pt x="136" y="225"/>
                    </a:lnTo>
                    <a:lnTo>
                      <a:pt x="133" y="228"/>
                    </a:lnTo>
                    <a:lnTo>
                      <a:pt x="132" y="233"/>
                    </a:lnTo>
                    <a:lnTo>
                      <a:pt x="129" y="236"/>
                    </a:lnTo>
                    <a:lnTo>
                      <a:pt x="127" y="239"/>
                    </a:lnTo>
                    <a:lnTo>
                      <a:pt x="121" y="242"/>
                    </a:lnTo>
                    <a:lnTo>
                      <a:pt x="112" y="236"/>
                    </a:lnTo>
                    <a:lnTo>
                      <a:pt x="101" y="250"/>
                    </a:lnTo>
                    <a:lnTo>
                      <a:pt x="98" y="251"/>
                    </a:lnTo>
                    <a:lnTo>
                      <a:pt x="100" y="257"/>
                    </a:lnTo>
                    <a:lnTo>
                      <a:pt x="103" y="260"/>
                    </a:lnTo>
                    <a:lnTo>
                      <a:pt x="101" y="265"/>
                    </a:lnTo>
                    <a:lnTo>
                      <a:pt x="95" y="269"/>
                    </a:lnTo>
                    <a:lnTo>
                      <a:pt x="91" y="269"/>
                    </a:lnTo>
                    <a:lnTo>
                      <a:pt x="92" y="256"/>
                    </a:lnTo>
                    <a:lnTo>
                      <a:pt x="74" y="253"/>
                    </a:lnTo>
                    <a:lnTo>
                      <a:pt x="71" y="248"/>
                    </a:lnTo>
                    <a:lnTo>
                      <a:pt x="60" y="245"/>
                    </a:lnTo>
                    <a:lnTo>
                      <a:pt x="59" y="240"/>
                    </a:lnTo>
                    <a:lnTo>
                      <a:pt x="57" y="231"/>
                    </a:lnTo>
                    <a:lnTo>
                      <a:pt x="60" y="225"/>
                    </a:lnTo>
                    <a:lnTo>
                      <a:pt x="68" y="218"/>
                    </a:lnTo>
                    <a:lnTo>
                      <a:pt x="57" y="209"/>
                    </a:lnTo>
                    <a:lnTo>
                      <a:pt x="53" y="202"/>
                    </a:lnTo>
                    <a:lnTo>
                      <a:pt x="53" y="196"/>
                    </a:lnTo>
                    <a:lnTo>
                      <a:pt x="45" y="186"/>
                    </a:lnTo>
                    <a:lnTo>
                      <a:pt x="41" y="189"/>
                    </a:lnTo>
                    <a:lnTo>
                      <a:pt x="30" y="183"/>
                    </a:lnTo>
                    <a:lnTo>
                      <a:pt x="26" y="183"/>
                    </a:lnTo>
                    <a:lnTo>
                      <a:pt x="21" y="177"/>
                    </a:lnTo>
                    <a:lnTo>
                      <a:pt x="26" y="175"/>
                    </a:lnTo>
                    <a:lnTo>
                      <a:pt x="32" y="169"/>
                    </a:lnTo>
                    <a:lnTo>
                      <a:pt x="26" y="163"/>
                    </a:lnTo>
                    <a:lnTo>
                      <a:pt x="9" y="155"/>
                    </a:lnTo>
                    <a:lnTo>
                      <a:pt x="7" y="146"/>
                    </a:lnTo>
                    <a:lnTo>
                      <a:pt x="1" y="143"/>
                    </a:lnTo>
                    <a:lnTo>
                      <a:pt x="4" y="134"/>
                    </a:lnTo>
                    <a:lnTo>
                      <a:pt x="1" y="128"/>
                    </a:lnTo>
                    <a:lnTo>
                      <a:pt x="12" y="130"/>
                    </a:lnTo>
                    <a:lnTo>
                      <a:pt x="15" y="116"/>
                    </a:lnTo>
                    <a:lnTo>
                      <a:pt x="13" y="110"/>
                    </a:lnTo>
                    <a:lnTo>
                      <a:pt x="3" y="107"/>
                    </a:lnTo>
                    <a:lnTo>
                      <a:pt x="4" y="101"/>
                    </a:lnTo>
                    <a:lnTo>
                      <a:pt x="1" y="96"/>
                    </a:lnTo>
                    <a:lnTo>
                      <a:pt x="3" y="95"/>
                    </a:lnTo>
                    <a:lnTo>
                      <a:pt x="3" y="95"/>
                    </a:lnTo>
                    <a:lnTo>
                      <a:pt x="0" y="90"/>
                    </a:lnTo>
                    <a:lnTo>
                      <a:pt x="3" y="82"/>
                    </a:lnTo>
                    <a:lnTo>
                      <a:pt x="1" y="81"/>
                    </a:lnTo>
                    <a:lnTo>
                      <a:pt x="4" y="76"/>
                    </a:lnTo>
                    <a:lnTo>
                      <a:pt x="13" y="76"/>
                    </a:lnTo>
                    <a:lnTo>
                      <a:pt x="16" y="72"/>
                    </a:lnTo>
                    <a:lnTo>
                      <a:pt x="16" y="70"/>
                    </a:lnTo>
                    <a:lnTo>
                      <a:pt x="21" y="70"/>
                    </a:lnTo>
                    <a:lnTo>
                      <a:pt x="29" y="64"/>
                    </a:lnTo>
                    <a:lnTo>
                      <a:pt x="36" y="55"/>
                    </a:lnTo>
                    <a:lnTo>
                      <a:pt x="30" y="46"/>
                    </a:lnTo>
                    <a:lnTo>
                      <a:pt x="42" y="40"/>
                    </a:lnTo>
                    <a:lnTo>
                      <a:pt x="44" y="37"/>
                    </a:lnTo>
                    <a:lnTo>
                      <a:pt x="51" y="40"/>
                    </a:lnTo>
                    <a:lnTo>
                      <a:pt x="60" y="40"/>
                    </a:lnTo>
                    <a:lnTo>
                      <a:pt x="63" y="41"/>
                    </a:lnTo>
                    <a:lnTo>
                      <a:pt x="67" y="35"/>
                    </a:lnTo>
                    <a:lnTo>
                      <a:pt x="60" y="29"/>
                    </a:lnTo>
                    <a:lnTo>
                      <a:pt x="59" y="25"/>
                    </a:lnTo>
                    <a:lnTo>
                      <a:pt x="57" y="26"/>
                    </a:lnTo>
                    <a:lnTo>
                      <a:pt x="51" y="23"/>
                    </a:lnTo>
                    <a:lnTo>
                      <a:pt x="45" y="20"/>
                    </a:lnTo>
                    <a:lnTo>
                      <a:pt x="53" y="11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62" y="5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0" name="Freeform 2448">
                <a:extLst>
                  <a:ext uri="{FF2B5EF4-FFF2-40B4-BE49-F238E27FC236}">
                    <a16:creationId xmlns:a16="http://schemas.microsoft.com/office/drawing/2014/main" id="{6AB13F90-4B4A-395A-66BC-C4CF59C3F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932"/>
                <a:ext cx="74" cy="134"/>
              </a:xfrm>
              <a:custGeom>
                <a:avLst/>
                <a:gdLst>
                  <a:gd name="T0" fmla="*/ 76 w 148"/>
                  <a:gd name="T1" fmla="*/ 8 h 269"/>
                  <a:gd name="T2" fmla="*/ 88 w 148"/>
                  <a:gd name="T3" fmla="*/ 20 h 269"/>
                  <a:gd name="T4" fmla="*/ 89 w 148"/>
                  <a:gd name="T5" fmla="*/ 32 h 269"/>
                  <a:gd name="T6" fmla="*/ 106 w 148"/>
                  <a:gd name="T7" fmla="*/ 49 h 269"/>
                  <a:gd name="T8" fmla="*/ 117 w 148"/>
                  <a:gd name="T9" fmla="*/ 66 h 269"/>
                  <a:gd name="T10" fmla="*/ 130 w 148"/>
                  <a:gd name="T11" fmla="*/ 82 h 269"/>
                  <a:gd name="T12" fmla="*/ 132 w 148"/>
                  <a:gd name="T13" fmla="*/ 87 h 269"/>
                  <a:gd name="T14" fmla="*/ 118 w 148"/>
                  <a:gd name="T15" fmla="*/ 88 h 269"/>
                  <a:gd name="T16" fmla="*/ 106 w 148"/>
                  <a:gd name="T17" fmla="*/ 90 h 269"/>
                  <a:gd name="T18" fmla="*/ 94 w 148"/>
                  <a:gd name="T19" fmla="*/ 110 h 269"/>
                  <a:gd name="T20" fmla="*/ 83 w 148"/>
                  <a:gd name="T21" fmla="*/ 116 h 269"/>
                  <a:gd name="T22" fmla="*/ 74 w 148"/>
                  <a:gd name="T23" fmla="*/ 148 h 269"/>
                  <a:gd name="T24" fmla="*/ 91 w 148"/>
                  <a:gd name="T25" fmla="*/ 164 h 269"/>
                  <a:gd name="T26" fmla="*/ 117 w 148"/>
                  <a:gd name="T27" fmla="*/ 168 h 269"/>
                  <a:gd name="T28" fmla="*/ 115 w 148"/>
                  <a:gd name="T29" fmla="*/ 183 h 269"/>
                  <a:gd name="T30" fmla="*/ 126 w 148"/>
                  <a:gd name="T31" fmla="*/ 198 h 269"/>
                  <a:gd name="T32" fmla="*/ 142 w 148"/>
                  <a:gd name="T33" fmla="*/ 196 h 269"/>
                  <a:gd name="T34" fmla="*/ 148 w 148"/>
                  <a:gd name="T35" fmla="*/ 212 h 269"/>
                  <a:gd name="T36" fmla="*/ 136 w 148"/>
                  <a:gd name="T37" fmla="*/ 215 h 269"/>
                  <a:gd name="T38" fmla="*/ 133 w 148"/>
                  <a:gd name="T39" fmla="*/ 228 h 269"/>
                  <a:gd name="T40" fmla="*/ 127 w 148"/>
                  <a:gd name="T41" fmla="*/ 239 h 269"/>
                  <a:gd name="T42" fmla="*/ 101 w 148"/>
                  <a:gd name="T43" fmla="*/ 250 h 269"/>
                  <a:gd name="T44" fmla="*/ 103 w 148"/>
                  <a:gd name="T45" fmla="*/ 260 h 269"/>
                  <a:gd name="T46" fmla="*/ 91 w 148"/>
                  <a:gd name="T47" fmla="*/ 269 h 269"/>
                  <a:gd name="T48" fmla="*/ 71 w 148"/>
                  <a:gd name="T49" fmla="*/ 248 h 269"/>
                  <a:gd name="T50" fmla="*/ 57 w 148"/>
                  <a:gd name="T51" fmla="*/ 231 h 269"/>
                  <a:gd name="T52" fmla="*/ 57 w 148"/>
                  <a:gd name="T53" fmla="*/ 209 h 269"/>
                  <a:gd name="T54" fmla="*/ 45 w 148"/>
                  <a:gd name="T55" fmla="*/ 186 h 269"/>
                  <a:gd name="T56" fmla="*/ 26 w 148"/>
                  <a:gd name="T57" fmla="*/ 183 h 269"/>
                  <a:gd name="T58" fmla="*/ 32 w 148"/>
                  <a:gd name="T59" fmla="*/ 169 h 269"/>
                  <a:gd name="T60" fmla="*/ 7 w 148"/>
                  <a:gd name="T61" fmla="*/ 146 h 269"/>
                  <a:gd name="T62" fmla="*/ 1 w 148"/>
                  <a:gd name="T63" fmla="*/ 128 h 269"/>
                  <a:gd name="T64" fmla="*/ 13 w 148"/>
                  <a:gd name="T65" fmla="*/ 110 h 269"/>
                  <a:gd name="T66" fmla="*/ 1 w 148"/>
                  <a:gd name="T67" fmla="*/ 96 h 269"/>
                  <a:gd name="T68" fmla="*/ 0 w 148"/>
                  <a:gd name="T69" fmla="*/ 90 h 269"/>
                  <a:gd name="T70" fmla="*/ 4 w 148"/>
                  <a:gd name="T71" fmla="*/ 76 h 269"/>
                  <a:gd name="T72" fmla="*/ 16 w 148"/>
                  <a:gd name="T73" fmla="*/ 70 h 269"/>
                  <a:gd name="T74" fmla="*/ 36 w 148"/>
                  <a:gd name="T75" fmla="*/ 55 h 269"/>
                  <a:gd name="T76" fmla="*/ 44 w 148"/>
                  <a:gd name="T77" fmla="*/ 37 h 269"/>
                  <a:gd name="T78" fmla="*/ 63 w 148"/>
                  <a:gd name="T79" fmla="*/ 41 h 269"/>
                  <a:gd name="T80" fmla="*/ 59 w 148"/>
                  <a:gd name="T81" fmla="*/ 25 h 269"/>
                  <a:gd name="T82" fmla="*/ 45 w 148"/>
                  <a:gd name="T83" fmla="*/ 20 h 269"/>
                  <a:gd name="T84" fmla="*/ 57 w 148"/>
                  <a:gd name="T85" fmla="*/ 5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8" h="269">
                    <a:moveTo>
                      <a:pt x="65" y="0"/>
                    </a:moveTo>
                    <a:lnTo>
                      <a:pt x="70" y="0"/>
                    </a:lnTo>
                    <a:lnTo>
                      <a:pt x="76" y="8"/>
                    </a:lnTo>
                    <a:lnTo>
                      <a:pt x="74" y="11"/>
                    </a:lnTo>
                    <a:lnTo>
                      <a:pt x="85" y="14"/>
                    </a:lnTo>
                    <a:lnTo>
                      <a:pt x="88" y="20"/>
                    </a:lnTo>
                    <a:lnTo>
                      <a:pt x="88" y="28"/>
                    </a:lnTo>
                    <a:lnTo>
                      <a:pt x="92" y="29"/>
                    </a:lnTo>
                    <a:lnTo>
                      <a:pt x="89" y="32"/>
                    </a:lnTo>
                    <a:lnTo>
                      <a:pt x="92" y="37"/>
                    </a:lnTo>
                    <a:lnTo>
                      <a:pt x="101" y="43"/>
                    </a:lnTo>
                    <a:lnTo>
                      <a:pt x="106" y="49"/>
                    </a:lnTo>
                    <a:lnTo>
                      <a:pt x="108" y="55"/>
                    </a:lnTo>
                    <a:lnTo>
                      <a:pt x="106" y="63"/>
                    </a:lnTo>
                    <a:lnTo>
                      <a:pt x="117" y="66"/>
                    </a:lnTo>
                    <a:lnTo>
                      <a:pt x="120" y="73"/>
                    </a:lnTo>
                    <a:lnTo>
                      <a:pt x="129" y="72"/>
                    </a:lnTo>
                    <a:lnTo>
                      <a:pt x="130" y="82"/>
                    </a:lnTo>
                    <a:lnTo>
                      <a:pt x="136" y="84"/>
                    </a:lnTo>
                    <a:lnTo>
                      <a:pt x="135" y="90"/>
                    </a:lnTo>
                    <a:lnTo>
                      <a:pt x="132" y="87"/>
                    </a:lnTo>
                    <a:lnTo>
                      <a:pt x="127" y="93"/>
                    </a:lnTo>
                    <a:lnTo>
                      <a:pt x="123" y="93"/>
                    </a:lnTo>
                    <a:lnTo>
                      <a:pt x="118" y="88"/>
                    </a:lnTo>
                    <a:lnTo>
                      <a:pt x="115" y="95"/>
                    </a:lnTo>
                    <a:lnTo>
                      <a:pt x="109" y="88"/>
                    </a:lnTo>
                    <a:lnTo>
                      <a:pt x="106" y="90"/>
                    </a:lnTo>
                    <a:lnTo>
                      <a:pt x="112" y="95"/>
                    </a:lnTo>
                    <a:lnTo>
                      <a:pt x="98" y="113"/>
                    </a:lnTo>
                    <a:lnTo>
                      <a:pt x="94" y="110"/>
                    </a:lnTo>
                    <a:lnTo>
                      <a:pt x="89" y="113"/>
                    </a:lnTo>
                    <a:lnTo>
                      <a:pt x="86" y="110"/>
                    </a:lnTo>
                    <a:lnTo>
                      <a:pt x="83" y="116"/>
                    </a:lnTo>
                    <a:lnTo>
                      <a:pt x="74" y="123"/>
                    </a:lnTo>
                    <a:lnTo>
                      <a:pt x="70" y="136"/>
                    </a:lnTo>
                    <a:lnTo>
                      <a:pt x="74" y="148"/>
                    </a:lnTo>
                    <a:lnTo>
                      <a:pt x="80" y="155"/>
                    </a:lnTo>
                    <a:lnTo>
                      <a:pt x="89" y="161"/>
                    </a:lnTo>
                    <a:lnTo>
                      <a:pt x="91" y="164"/>
                    </a:lnTo>
                    <a:lnTo>
                      <a:pt x="100" y="163"/>
                    </a:lnTo>
                    <a:lnTo>
                      <a:pt x="100" y="161"/>
                    </a:lnTo>
                    <a:lnTo>
                      <a:pt x="117" y="168"/>
                    </a:lnTo>
                    <a:lnTo>
                      <a:pt x="117" y="172"/>
                    </a:lnTo>
                    <a:lnTo>
                      <a:pt x="112" y="180"/>
                    </a:lnTo>
                    <a:lnTo>
                      <a:pt x="115" y="183"/>
                    </a:lnTo>
                    <a:lnTo>
                      <a:pt x="111" y="187"/>
                    </a:lnTo>
                    <a:lnTo>
                      <a:pt x="120" y="195"/>
                    </a:lnTo>
                    <a:lnTo>
                      <a:pt x="126" y="198"/>
                    </a:lnTo>
                    <a:lnTo>
                      <a:pt x="130" y="196"/>
                    </a:lnTo>
                    <a:lnTo>
                      <a:pt x="138" y="198"/>
                    </a:lnTo>
                    <a:lnTo>
                      <a:pt x="142" y="196"/>
                    </a:lnTo>
                    <a:lnTo>
                      <a:pt x="142" y="198"/>
                    </a:lnTo>
                    <a:lnTo>
                      <a:pt x="147" y="204"/>
                    </a:lnTo>
                    <a:lnTo>
                      <a:pt x="148" y="212"/>
                    </a:lnTo>
                    <a:lnTo>
                      <a:pt x="144" y="212"/>
                    </a:lnTo>
                    <a:lnTo>
                      <a:pt x="142" y="215"/>
                    </a:lnTo>
                    <a:lnTo>
                      <a:pt x="136" y="215"/>
                    </a:lnTo>
                    <a:lnTo>
                      <a:pt x="130" y="219"/>
                    </a:lnTo>
                    <a:lnTo>
                      <a:pt x="136" y="225"/>
                    </a:lnTo>
                    <a:lnTo>
                      <a:pt x="133" y="228"/>
                    </a:lnTo>
                    <a:lnTo>
                      <a:pt x="132" y="233"/>
                    </a:lnTo>
                    <a:lnTo>
                      <a:pt x="129" y="236"/>
                    </a:lnTo>
                    <a:lnTo>
                      <a:pt x="127" y="239"/>
                    </a:lnTo>
                    <a:lnTo>
                      <a:pt x="121" y="242"/>
                    </a:lnTo>
                    <a:lnTo>
                      <a:pt x="112" y="236"/>
                    </a:lnTo>
                    <a:lnTo>
                      <a:pt x="101" y="250"/>
                    </a:lnTo>
                    <a:lnTo>
                      <a:pt x="98" y="251"/>
                    </a:lnTo>
                    <a:lnTo>
                      <a:pt x="100" y="257"/>
                    </a:lnTo>
                    <a:lnTo>
                      <a:pt x="103" y="260"/>
                    </a:lnTo>
                    <a:lnTo>
                      <a:pt x="101" y="265"/>
                    </a:lnTo>
                    <a:lnTo>
                      <a:pt x="95" y="269"/>
                    </a:lnTo>
                    <a:lnTo>
                      <a:pt x="91" y="269"/>
                    </a:lnTo>
                    <a:lnTo>
                      <a:pt x="92" y="256"/>
                    </a:lnTo>
                    <a:lnTo>
                      <a:pt x="74" y="253"/>
                    </a:lnTo>
                    <a:lnTo>
                      <a:pt x="71" y="248"/>
                    </a:lnTo>
                    <a:lnTo>
                      <a:pt x="60" y="245"/>
                    </a:lnTo>
                    <a:lnTo>
                      <a:pt x="59" y="240"/>
                    </a:lnTo>
                    <a:lnTo>
                      <a:pt x="57" y="231"/>
                    </a:lnTo>
                    <a:lnTo>
                      <a:pt x="60" y="225"/>
                    </a:lnTo>
                    <a:lnTo>
                      <a:pt x="68" y="218"/>
                    </a:lnTo>
                    <a:lnTo>
                      <a:pt x="57" y="209"/>
                    </a:lnTo>
                    <a:lnTo>
                      <a:pt x="53" y="202"/>
                    </a:lnTo>
                    <a:lnTo>
                      <a:pt x="53" y="196"/>
                    </a:lnTo>
                    <a:lnTo>
                      <a:pt x="45" y="186"/>
                    </a:lnTo>
                    <a:lnTo>
                      <a:pt x="41" y="189"/>
                    </a:lnTo>
                    <a:lnTo>
                      <a:pt x="30" y="183"/>
                    </a:lnTo>
                    <a:lnTo>
                      <a:pt x="26" y="183"/>
                    </a:lnTo>
                    <a:lnTo>
                      <a:pt x="21" y="177"/>
                    </a:lnTo>
                    <a:lnTo>
                      <a:pt x="26" y="175"/>
                    </a:lnTo>
                    <a:lnTo>
                      <a:pt x="32" y="169"/>
                    </a:lnTo>
                    <a:lnTo>
                      <a:pt x="26" y="163"/>
                    </a:lnTo>
                    <a:lnTo>
                      <a:pt x="9" y="155"/>
                    </a:lnTo>
                    <a:lnTo>
                      <a:pt x="7" y="146"/>
                    </a:lnTo>
                    <a:lnTo>
                      <a:pt x="1" y="143"/>
                    </a:lnTo>
                    <a:lnTo>
                      <a:pt x="4" y="134"/>
                    </a:lnTo>
                    <a:lnTo>
                      <a:pt x="1" y="128"/>
                    </a:lnTo>
                    <a:lnTo>
                      <a:pt x="12" y="130"/>
                    </a:lnTo>
                    <a:lnTo>
                      <a:pt x="15" y="116"/>
                    </a:lnTo>
                    <a:lnTo>
                      <a:pt x="13" y="110"/>
                    </a:lnTo>
                    <a:lnTo>
                      <a:pt x="3" y="107"/>
                    </a:lnTo>
                    <a:lnTo>
                      <a:pt x="4" y="101"/>
                    </a:lnTo>
                    <a:lnTo>
                      <a:pt x="1" y="96"/>
                    </a:lnTo>
                    <a:lnTo>
                      <a:pt x="3" y="95"/>
                    </a:lnTo>
                    <a:lnTo>
                      <a:pt x="3" y="95"/>
                    </a:lnTo>
                    <a:lnTo>
                      <a:pt x="0" y="90"/>
                    </a:lnTo>
                    <a:lnTo>
                      <a:pt x="3" y="82"/>
                    </a:lnTo>
                    <a:lnTo>
                      <a:pt x="1" y="81"/>
                    </a:lnTo>
                    <a:lnTo>
                      <a:pt x="4" y="76"/>
                    </a:lnTo>
                    <a:lnTo>
                      <a:pt x="13" y="76"/>
                    </a:lnTo>
                    <a:lnTo>
                      <a:pt x="16" y="72"/>
                    </a:lnTo>
                    <a:lnTo>
                      <a:pt x="16" y="70"/>
                    </a:lnTo>
                    <a:lnTo>
                      <a:pt x="21" y="70"/>
                    </a:lnTo>
                    <a:lnTo>
                      <a:pt x="29" y="64"/>
                    </a:lnTo>
                    <a:lnTo>
                      <a:pt x="36" y="55"/>
                    </a:lnTo>
                    <a:lnTo>
                      <a:pt x="30" y="46"/>
                    </a:lnTo>
                    <a:lnTo>
                      <a:pt x="42" y="40"/>
                    </a:lnTo>
                    <a:lnTo>
                      <a:pt x="44" y="37"/>
                    </a:lnTo>
                    <a:lnTo>
                      <a:pt x="51" y="40"/>
                    </a:lnTo>
                    <a:lnTo>
                      <a:pt x="60" y="40"/>
                    </a:lnTo>
                    <a:lnTo>
                      <a:pt x="63" y="41"/>
                    </a:lnTo>
                    <a:lnTo>
                      <a:pt x="67" y="35"/>
                    </a:lnTo>
                    <a:lnTo>
                      <a:pt x="60" y="29"/>
                    </a:lnTo>
                    <a:lnTo>
                      <a:pt x="59" y="25"/>
                    </a:lnTo>
                    <a:lnTo>
                      <a:pt x="57" y="26"/>
                    </a:lnTo>
                    <a:lnTo>
                      <a:pt x="51" y="23"/>
                    </a:lnTo>
                    <a:lnTo>
                      <a:pt x="45" y="20"/>
                    </a:lnTo>
                    <a:lnTo>
                      <a:pt x="53" y="11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62" y="5"/>
                    </a:lnTo>
                    <a:lnTo>
                      <a:pt x="6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1" name="Freeform 2449">
                <a:extLst>
                  <a:ext uri="{FF2B5EF4-FFF2-40B4-BE49-F238E27FC236}">
                    <a16:creationId xmlns:a16="http://schemas.microsoft.com/office/drawing/2014/main" id="{EC6C9599-92BB-3602-A2A5-F052BFE6E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913"/>
                <a:ext cx="129" cy="117"/>
              </a:xfrm>
              <a:custGeom>
                <a:avLst/>
                <a:gdLst>
                  <a:gd name="T0" fmla="*/ 236 w 258"/>
                  <a:gd name="T1" fmla="*/ 118 h 234"/>
                  <a:gd name="T2" fmla="*/ 217 w 258"/>
                  <a:gd name="T3" fmla="*/ 112 h 234"/>
                  <a:gd name="T4" fmla="*/ 198 w 258"/>
                  <a:gd name="T5" fmla="*/ 108 h 234"/>
                  <a:gd name="T6" fmla="*/ 186 w 258"/>
                  <a:gd name="T7" fmla="*/ 99 h 234"/>
                  <a:gd name="T8" fmla="*/ 168 w 258"/>
                  <a:gd name="T9" fmla="*/ 90 h 234"/>
                  <a:gd name="T10" fmla="*/ 163 w 258"/>
                  <a:gd name="T11" fmla="*/ 79 h 234"/>
                  <a:gd name="T12" fmla="*/ 147 w 258"/>
                  <a:gd name="T13" fmla="*/ 64 h 234"/>
                  <a:gd name="T14" fmla="*/ 142 w 258"/>
                  <a:gd name="T15" fmla="*/ 45 h 234"/>
                  <a:gd name="T16" fmla="*/ 132 w 258"/>
                  <a:gd name="T17" fmla="*/ 39 h 234"/>
                  <a:gd name="T18" fmla="*/ 115 w 258"/>
                  <a:gd name="T19" fmla="*/ 36 h 234"/>
                  <a:gd name="T20" fmla="*/ 103 w 258"/>
                  <a:gd name="T21" fmla="*/ 24 h 234"/>
                  <a:gd name="T22" fmla="*/ 94 w 258"/>
                  <a:gd name="T23" fmla="*/ 20 h 234"/>
                  <a:gd name="T24" fmla="*/ 85 w 258"/>
                  <a:gd name="T25" fmla="*/ 18 h 234"/>
                  <a:gd name="T26" fmla="*/ 68 w 258"/>
                  <a:gd name="T27" fmla="*/ 6 h 234"/>
                  <a:gd name="T28" fmla="*/ 56 w 258"/>
                  <a:gd name="T29" fmla="*/ 0 h 234"/>
                  <a:gd name="T30" fmla="*/ 42 w 258"/>
                  <a:gd name="T31" fmla="*/ 11 h 234"/>
                  <a:gd name="T32" fmla="*/ 42 w 258"/>
                  <a:gd name="T33" fmla="*/ 18 h 234"/>
                  <a:gd name="T34" fmla="*/ 24 w 258"/>
                  <a:gd name="T35" fmla="*/ 20 h 234"/>
                  <a:gd name="T36" fmla="*/ 12 w 258"/>
                  <a:gd name="T37" fmla="*/ 39 h 234"/>
                  <a:gd name="T38" fmla="*/ 18 w 258"/>
                  <a:gd name="T39" fmla="*/ 56 h 234"/>
                  <a:gd name="T40" fmla="*/ 19 w 258"/>
                  <a:gd name="T41" fmla="*/ 68 h 234"/>
                  <a:gd name="T42" fmla="*/ 36 w 258"/>
                  <a:gd name="T43" fmla="*/ 85 h 234"/>
                  <a:gd name="T44" fmla="*/ 47 w 258"/>
                  <a:gd name="T45" fmla="*/ 102 h 234"/>
                  <a:gd name="T46" fmla="*/ 60 w 258"/>
                  <a:gd name="T47" fmla="*/ 118 h 234"/>
                  <a:gd name="T48" fmla="*/ 62 w 258"/>
                  <a:gd name="T49" fmla="*/ 123 h 234"/>
                  <a:gd name="T50" fmla="*/ 48 w 258"/>
                  <a:gd name="T51" fmla="*/ 124 h 234"/>
                  <a:gd name="T52" fmla="*/ 36 w 258"/>
                  <a:gd name="T53" fmla="*/ 126 h 234"/>
                  <a:gd name="T54" fmla="*/ 24 w 258"/>
                  <a:gd name="T55" fmla="*/ 146 h 234"/>
                  <a:gd name="T56" fmla="*/ 13 w 258"/>
                  <a:gd name="T57" fmla="*/ 152 h 234"/>
                  <a:gd name="T58" fmla="*/ 4 w 258"/>
                  <a:gd name="T59" fmla="*/ 184 h 234"/>
                  <a:gd name="T60" fmla="*/ 21 w 258"/>
                  <a:gd name="T61" fmla="*/ 200 h 234"/>
                  <a:gd name="T62" fmla="*/ 47 w 258"/>
                  <a:gd name="T63" fmla="*/ 204 h 234"/>
                  <a:gd name="T64" fmla="*/ 45 w 258"/>
                  <a:gd name="T65" fmla="*/ 219 h 234"/>
                  <a:gd name="T66" fmla="*/ 56 w 258"/>
                  <a:gd name="T67" fmla="*/ 234 h 234"/>
                  <a:gd name="T68" fmla="*/ 72 w 258"/>
                  <a:gd name="T69" fmla="*/ 232 h 234"/>
                  <a:gd name="T70" fmla="*/ 77 w 258"/>
                  <a:gd name="T71" fmla="*/ 229 h 234"/>
                  <a:gd name="T72" fmla="*/ 100 w 258"/>
                  <a:gd name="T73" fmla="*/ 229 h 234"/>
                  <a:gd name="T74" fmla="*/ 113 w 258"/>
                  <a:gd name="T75" fmla="*/ 228 h 234"/>
                  <a:gd name="T76" fmla="*/ 118 w 258"/>
                  <a:gd name="T77" fmla="*/ 214 h 234"/>
                  <a:gd name="T78" fmla="*/ 122 w 258"/>
                  <a:gd name="T79" fmla="*/ 193 h 234"/>
                  <a:gd name="T80" fmla="*/ 132 w 258"/>
                  <a:gd name="T81" fmla="*/ 185 h 234"/>
                  <a:gd name="T82" fmla="*/ 130 w 258"/>
                  <a:gd name="T83" fmla="*/ 167 h 234"/>
                  <a:gd name="T84" fmla="*/ 142 w 258"/>
                  <a:gd name="T85" fmla="*/ 156 h 234"/>
                  <a:gd name="T86" fmla="*/ 148 w 258"/>
                  <a:gd name="T87" fmla="*/ 146 h 234"/>
                  <a:gd name="T88" fmla="*/ 166 w 258"/>
                  <a:gd name="T89" fmla="*/ 162 h 234"/>
                  <a:gd name="T90" fmla="*/ 176 w 258"/>
                  <a:gd name="T91" fmla="*/ 185 h 234"/>
                  <a:gd name="T92" fmla="*/ 188 w 258"/>
                  <a:gd name="T93" fmla="*/ 166 h 234"/>
                  <a:gd name="T94" fmla="*/ 206 w 258"/>
                  <a:gd name="T95" fmla="*/ 161 h 234"/>
                  <a:gd name="T96" fmla="*/ 215 w 258"/>
                  <a:gd name="T97" fmla="*/ 167 h 234"/>
                  <a:gd name="T98" fmla="*/ 229 w 258"/>
                  <a:gd name="T99" fmla="*/ 172 h 234"/>
                  <a:gd name="T100" fmla="*/ 247 w 258"/>
                  <a:gd name="T101" fmla="*/ 167 h 234"/>
                  <a:gd name="T102" fmla="*/ 244 w 258"/>
                  <a:gd name="T103" fmla="*/ 146 h 234"/>
                  <a:gd name="T104" fmla="*/ 241 w 258"/>
                  <a:gd name="T105" fmla="*/ 128 h 234"/>
                  <a:gd name="T106" fmla="*/ 258 w 258"/>
                  <a:gd name="T107" fmla="*/ 115 h 234"/>
                  <a:gd name="T108" fmla="*/ 256 w 258"/>
                  <a:gd name="T109" fmla="*/ 94 h 234"/>
                  <a:gd name="T110" fmla="*/ 250 w 258"/>
                  <a:gd name="T111" fmla="*/ 105 h 234"/>
                  <a:gd name="T112" fmla="*/ 238 w 258"/>
                  <a:gd name="T113" fmla="*/ 99 h 234"/>
                  <a:gd name="T114" fmla="*/ 241 w 258"/>
                  <a:gd name="T115" fmla="*/ 11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8" h="234">
                    <a:moveTo>
                      <a:pt x="241" y="114"/>
                    </a:moveTo>
                    <a:lnTo>
                      <a:pt x="238" y="115"/>
                    </a:lnTo>
                    <a:lnTo>
                      <a:pt x="236" y="118"/>
                    </a:lnTo>
                    <a:lnTo>
                      <a:pt x="229" y="117"/>
                    </a:lnTo>
                    <a:lnTo>
                      <a:pt x="226" y="121"/>
                    </a:lnTo>
                    <a:lnTo>
                      <a:pt x="217" y="112"/>
                    </a:lnTo>
                    <a:lnTo>
                      <a:pt x="206" y="108"/>
                    </a:lnTo>
                    <a:lnTo>
                      <a:pt x="204" y="111"/>
                    </a:lnTo>
                    <a:lnTo>
                      <a:pt x="198" y="108"/>
                    </a:lnTo>
                    <a:lnTo>
                      <a:pt x="194" y="102"/>
                    </a:lnTo>
                    <a:lnTo>
                      <a:pt x="189" y="103"/>
                    </a:lnTo>
                    <a:lnTo>
                      <a:pt x="186" y="99"/>
                    </a:lnTo>
                    <a:lnTo>
                      <a:pt x="183" y="102"/>
                    </a:lnTo>
                    <a:lnTo>
                      <a:pt x="171" y="94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65" y="88"/>
                    </a:lnTo>
                    <a:lnTo>
                      <a:pt x="163" y="79"/>
                    </a:lnTo>
                    <a:lnTo>
                      <a:pt x="159" y="76"/>
                    </a:lnTo>
                    <a:lnTo>
                      <a:pt x="163" y="71"/>
                    </a:lnTo>
                    <a:lnTo>
                      <a:pt x="147" y="64"/>
                    </a:lnTo>
                    <a:lnTo>
                      <a:pt x="148" y="61"/>
                    </a:lnTo>
                    <a:lnTo>
                      <a:pt x="147" y="50"/>
                    </a:lnTo>
                    <a:lnTo>
                      <a:pt x="142" y="45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2" y="39"/>
                    </a:lnTo>
                    <a:lnTo>
                      <a:pt x="124" y="42"/>
                    </a:lnTo>
                    <a:lnTo>
                      <a:pt x="118" y="38"/>
                    </a:lnTo>
                    <a:lnTo>
                      <a:pt x="115" y="36"/>
                    </a:lnTo>
                    <a:lnTo>
                      <a:pt x="106" y="33"/>
                    </a:lnTo>
                    <a:lnTo>
                      <a:pt x="103" y="30"/>
                    </a:lnTo>
                    <a:lnTo>
                      <a:pt x="103" y="24"/>
                    </a:lnTo>
                    <a:lnTo>
                      <a:pt x="98" y="21"/>
                    </a:lnTo>
                    <a:lnTo>
                      <a:pt x="97" y="23"/>
                    </a:lnTo>
                    <a:lnTo>
                      <a:pt x="94" y="20"/>
                    </a:lnTo>
                    <a:lnTo>
                      <a:pt x="88" y="21"/>
                    </a:lnTo>
                    <a:lnTo>
                      <a:pt x="88" y="20"/>
                    </a:lnTo>
                    <a:lnTo>
                      <a:pt x="85" y="18"/>
                    </a:lnTo>
                    <a:lnTo>
                      <a:pt x="78" y="17"/>
                    </a:lnTo>
                    <a:lnTo>
                      <a:pt x="75" y="11"/>
                    </a:lnTo>
                    <a:lnTo>
                      <a:pt x="68" y="6"/>
                    </a:lnTo>
                    <a:lnTo>
                      <a:pt x="65" y="9"/>
                    </a:lnTo>
                    <a:lnTo>
                      <a:pt x="59" y="6"/>
                    </a:lnTo>
                    <a:lnTo>
                      <a:pt x="56" y="0"/>
                    </a:lnTo>
                    <a:lnTo>
                      <a:pt x="48" y="6"/>
                    </a:lnTo>
                    <a:lnTo>
                      <a:pt x="45" y="3"/>
                    </a:lnTo>
                    <a:lnTo>
                      <a:pt x="42" y="11"/>
                    </a:lnTo>
                    <a:lnTo>
                      <a:pt x="48" y="15"/>
                    </a:lnTo>
                    <a:lnTo>
                      <a:pt x="50" y="23"/>
                    </a:lnTo>
                    <a:lnTo>
                      <a:pt x="42" y="18"/>
                    </a:lnTo>
                    <a:lnTo>
                      <a:pt x="36" y="20"/>
                    </a:lnTo>
                    <a:lnTo>
                      <a:pt x="27" y="17"/>
                    </a:lnTo>
                    <a:lnTo>
                      <a:pt x="24" y="20"/>
                    </a:lnTo>
                    <a:lnTo>
                      <a:pt x="21" y="29"/>
                    </a:lnTo>
                    <a:lnTo>
                      <a:pt x="16" y="33"/>
                    </a:lnTo>
                    <a:lnTo>
                      <a:pt x="12" y="39"/>
                    </a:lnTo>
                    <a:lnTo>
                      <a:pt x="12" y="49"/>
                    </a:lnTo>
                    <a:lnTo>
                      <a:pt x="15" y="50"/>
                    </a:lnTo>
                    <a:lnTo>
                      <a:pt x="18" y="56"/>
                    </a:lnTo>
                    <a:lnTo>
                      <a:pt x="18" y="64"/>
                    </a:lnTo>
                    <a:lnTo>
                      <a:pt x="22" y="65"/>
                    </a:lnTo>
                    <a:lnTo>
                      <a:pt x="19" y="68"/>
                    </a:lnTo>
                    <a:lnTo>
                      <a:pt x="22" y="73"/>
                    </a:lnTo>
                    <a:lnTo>
                      <a:pt x="31" y="79"/>
                    </a:lnTo>
                    <a:lnTo>
                      <a:pt x="36" y="85"/>
                    </a:lnTo>
                    <a:lnTo>
                      <a:pt x="38" y="91"/>
                    </a:lnTo>
                    <a:lnTo>
                      <a:pt x="36" y="99"/>
                    </a:lnTo>
                    <a:lnTo>
                      <a:pt x="47" y="102"/>
                    </a:lnTo>
                    <a:lnTo>
                      <a:pt x="50" y="109"/>
                    </a:lnTo>
                    <a:lnTo>
                      <a:pt x="59" y="108"/>
                    </a:lnTo>
                    <a:lnTo>
                      <a:pt x="60" y="118"/>
                    </a:lnTo>
                    <a:lnTo>
                      <a:pt x="66" y="120"/>
                    </a:lnTo>
                    <a:lnTo>
                      <a:pt x="65" y="126"/>
                    </a:lnTo>
                    <a:lnTo>
                      <a:pt x="62" y="123"/>
                    </a:lnTo>
                    <a:lnTo>
                      <a:pt x="57" y="129"/>
                    </a:lnTo>
                    <a:lnTo>
                      <a:pt x="53" y="129"/>
                    </a:lnTo>
                    <a:lnTo>
                      <a:pt x="48" y="124"/>
                    </a:lnTo>
                    <a:lnTo>
                      <a:pt x="45" y="131"/>
                    </a:lnTo>
                    <a:lnTo>
                      <a:pt x="39" y="124"/>
                    </a:lnTo>
                    <a:lnTo>
                      <a:pt x="36" y="126"/>
                    </a:lnTo>
                    <a:lnTo>
                      <a:pt x="42" y="131"/>
                    </a:lnTo>
                    <a:lnTo>
                      <a:pt x="28" y="149"/>
                    </a:lnTo>
                    <a:lnTo>
                      <a:pt x="24" y="146"/>
                    </a:lnTo>
                    <a:lnTo>
                      <a:pt x="19" y="149"/>
                    </a:lnTo>
                    <a:lnTo>
                      <a:pt x="16" y="146"/>
                    </a:lnTo>
                    <a:lnTo>
                      <a:pt x="13" y="152"/>
                    </a:lnTo>
                    <a:lnTo>
                      <a:pt x="4" y="159"/>
                    </a:lnTo>
                    <a:lnTo>
                      <a:pt x="0" y="172"/>
                    </a:lnTo>
                    <a:lnTo>
                      <a:pt x="4" y="184"/>
                    </a:lnTo>
                    <a:lnTo>
                      <a:pt x="10" y="191"/>
                    </a:lnTo>
                    <a:lnTo>
                      <a:pt x="19" y="197"/>
                    </a:lnTo>
                    <a:lnTo>
                      <a:pt x="21" y="200"/>
                    </a:lnTo>
                    <a:lnTo>
                      <a:pt x="30" y="199"/>
                    </a:lnTo>
                    <a:lnTo>
                      <a:pt x="30" y="197"/>
                    </a:lnTo>
                    <a:lnTo>
                      <a:pt x="47" y="204"/>
                    </a:lnTo>
                    <a:lnTo>
                      <a:pt x="47" y="208"/>
                    </a:lnTo>
                    <a:lnTo>
                      <a:pt x="42" y="216"/>
                    </a:lnTo>
                    <a:lnTo>
                      <a:pt x="45" y="219"/>
                    </a:lnTo>
                    <a:lnTo>
                      <a:pt x="41" y="223"/>
                    </a:lnTo>
                    <a:lnTo>
                      <a:pt x="50" y="231"/>
                    </a:lnTo>
                    <a:lnTo>
                      <a:pt x="56" y="234"/>
                    </a:lnTo>
                    <a:lnTo>
                      <a:pt x="60" y="232"/>
                    </a:lnTo>
                    <a:lnTo>
                      <a:pt x="68" y="234"/>
                    </a:lnTo>
                    <a:lnTo>
                      <a:pt x="72" y="232"/>
                    </a:lnTo>
                    <a:lnTo>
                      <a:pt x="75" y="229"/>
                    </a:lnTo>
                    <a:lnTo>
                      <a:pt x="71" y="225"/>
                    </a:lnTo>
                    <a:lnTo>
                      <a:pt x="77" y="229"/>
                    </a:lnTo>
                    <a:lnTo>
                      <a:pt x="86" y="223"/>
                    </a:lnTo>
                    <a:lnTo>
                      <a:pt x="86" y="219"/>
                    </a:lnTo>
                    <a:lnTo>
                      <a:pt x="100" y="229"/>
                    </a:lnTo>
                    <a:lnTo>
                      <a:pt x="100" y="225"/>
                    </a:lnTo>
                    <a:lnTo>
                      <a:pt x="106" y="222"/>
                    </a:lnTo>
                    <a:lnTo>
                      <a:pt x="113" y="228"/>
                    </a:lnTo>
                    <a:lnTo>
                      <a:pt x="124" y="226"/>
                    </a:lnTo>
                    <a:lnTo>
                      <a:pt x="126" y="222"/>
                    </a:lnTo>
                    <a:lnTo>
                      <a:pt x="118" y="214"/>
                    </a:lnTo>
                    <a:lnTo>
                      <a:pt x="119" y="208"/>
                    </a:lnTo>
                    <a:lnTo>
                      <a:pt x="118" y="199"/>
                    </a:lnTo>
                    <a:lnTo>
                      <a:pt x="122" y="193"/>
                    </a:lnTo>
                    <a:lnTo>
                      <a:pt x="118" y="191"/>
                    </a:lnTo>
                    <a:lnTo>
                      <a:pt x="124" y="185"/>
                    </a:lnTo>
                    <a:lnTo>
                      <a:pt x="132" y="185"/>
                    </a:lnTo>
                    <a:lnTo>
                      <a:pt x="126" y="178"/>
                    </a:lnTo>
                    <a:lnTo>
                      <a:pt x="127" y="172"/>
                    </a:lnTo>
                    <a:lnTo>
                      <a:pt x="130" y="167"/>
                    </a:lnTo>
                    <a:lnTo>
                      <a:pt x="136" y="166"/>
                    </a:lnTo>
                    <a:lnTo>
                      <a:pt x="141" y="169"/>
                    </a:lnTo>
                    <a:lnTo>
                      <a:pt x="142" y="156"/>
                    </a:lnTo>
                    <a:lnTo>
                      <a:pt x="141" y="155"/>
                    </a:lnTo>
                    <a:lnTo>
                      <a:pt x="147" y="152"/>
                    </a:lnTo>
                    <a:lnTo>
                      <a:pt x="148" y="146"/>
                    </a:lnTo>
                    <a:lnTo>
                      <a:pt x="159" y="152"/>
                    </a:lnTo>
                    <a:lnTo>
                      <a:pt x="157" y="158"/>
                    </a:lnTo>
                    <a:lnTo>
                      <a:pt x="166" y="162"/>
                    </a:lnTo>
                    <a:lnTo>
                      <a:pt x="176" y="175"/>
                    </a:lnTo>
                    <a:lnTo>
                      <a:pt x="171" y="184"/>
                    </a:lnTo>
                    <a:lnTo>
                      <a:pt x="176" y="185"/>
                    </a:lnTo>
                    <a:lnTo>
                      <a:pt x="180" y="182"/>
                    </a:lnTo>
                    <a:lnTo>
                      <a:pt x="182" y="181"/>
                    </a:lnTo>
                    <a:lnTo>
                      <a:pt x="188" y="166"/>
                    </a:lnTo>
                    <a:lnTo>
                      <a:pt x="192" y="161"/>
                    </a:lnTo>
                    <a:lnTo>
                      <a:pt x="201" y="167"/>
                    </a:lnTo>
                    <a:lnTo>
                      <a:pt x="206" y="161"/>
                    </a:lnTo>
                    <a:lnTo>
                      <a:pt x="211" y="164"/>
                    </a:lnTo>
                    <a:lnTo>
                      <a:pt x="211" y="170"/>
                    </a:lnTo>
                    <a:lnTo>
                      <a:pt x="215" y="167"/>
                    </a:lnTo>
                    <a:lnTo>
                      <a:pt x="220" y="170"/>
                    </a:lnTo>
                    <a:lnTo>
                      <a:pt x="223" y="176"/>
                    </a:lnTo>
                    <a:lnTo>
                      <a:pt x="229" y="172"/>
                    </a:lnTo>
                    <a:lnTo>
                      <a:pt x="235" y="170"/>
                    </a:lnTo>
                    <a:lnTo>
                      <a:pt x="242" y="164"/>
                    </a:lnTo>
                    <a:lnTo>
                      <a:pt x="247" y="167"/>
                    </a:lnTo>
                    <a:lnTo>
                      <a:pt x="253" y="164"/>
                    </a:lnTo>
                    <a:lnTo>
                      <a:pt x="248" y="158"/>
                    </a:lnTo>
                    <a:lnTo>
                      <a:pt x="244" y="146"/>
                    </a:lnTo>
                    <a:lnTo>
                      <a:pt x="238" y="143"/>
                    </a:lnTo>
                    <a:lnTo>
                      <a:pt x="242" y="137"/>
                    </a:lnTo>
                    <a:lnTo>
                      <a:pt x="241" y="128"/>
                    </a:lnTo>
                    <a:lnTo>
                      <a:pt x="247" y="123"/>
                    </a:lnTo>
                    <a:lnTo>
                      <a:pt x="253" y="121"/>
                    </a:lnTo>
                    <a:lnTo>
                      <a:pt x="258" y="115"/>
                    </a:lnTo>
                    <a:lnTo>
                      <a:pt x="256" y="109"/>
                    </a:lnTo>
                    <a:lnTo>
                      <a:pt x="258" y="106"/>
                    </a:lnTo>
                    <a:lnTo>
                      <a:pt x="256" y="94"/>
                    </a:lnTo>
                    <a:lnTo>
                      <a:pt x="253" y="99"/>
                    </a:lnTo>
                    <a:lnTo>
                      <a:pt x="255" y="103"/>
                    </a:lnTo>
                    <a:lnTo>
                      <a:pt x="250" y="105"/>
                    </a:lnTo>
                    <a:lnTo>
                      <a:pt x="247" y="99"/>
                    </a:lnTo>
                    <a:lnTo>
                      <a:pt x="241" y="97"/>
                    </a:lnTo>
                    <a:lnTo>
                      <a:pt x="238" y="99"/>
                    </a:lnTo>
                    <a:lnTo>
                      <a:pt x="239" y="100"/>
                    </a:lnTo>
                    <a:lnTo>
                      <a:pt x="239" y="108"/>
                    </a:lnTo>
                    <a:lnTo>
                      <a:pt x="241" y="1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2" name="Freeform 2450">
                <a:extLst>
                  <a:ext uri="{FF2B5EF4-FFF2-40B4-BE49-F238E27FC236}">
                    <a16:creationId xmlns:a16="http://schemas.microsoft.com/office/drawing/2014/main" id="{228CD95C-2BF9-9B4F-05AA-5919E0F49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913"/>
                <a:ext cx="129" cy="117"/>
              </a:xfrm>
              <a:custGeom>
                <a:avLst/>
                <a:gdLst>
                  <a:gd name="T0" fmla="*/ 239 w 258"/>
                  <a:gd name="T1" fmla="*/ 100 h 234"/>
                  <a:gd name="T2" fmla="*/ 247 w 258"/>
                  <a:gd name="T3" fmla="*/ 99 h 234"/>
                  <a:gd name="T4" fmla="*/ 253 w 258"/>
                  <a:gd name="T5" fmla="*/ 99 h 234"/>
                  <a:gd name="T6" fmla="*/ 256 w 258"/>
                  <a:gd name="T7" fmla="*/ 109 h 234"/>
                  <a:gd name="T8" fmla="*/ 247 w 258"/>
                  <a:gd name="T9" fmla="*/ 123 h 234"/>
                  <a:gd name="T10" fmla="*/ 238 w 258"/>
                  <a:gd name="T11" fmla="*/ 143 h 234"/>
                  <a:gd name="T12" fmla="*/ 253 w 258"/>
                  <a:gd name="T13" fmla="*/ 164 h 234"/>
                  <a:gd name="T14" fmla="*/ 235 w 258"/>
                  <a:gd name="T15" fmla="*/ 170 h 234"/>
                  <a:gd name="T16" fmla="*/ 220 w 258"/>
                  <a:gd name="T17" fmla="*/ 170 h 234"/>
                  <a:gd name="T18" fmla="*/ 211 w 258"/>
                  <a:gd name="T19" fmla="*/ 164 h 234"/>
                  <a:gd name="T20" fmla="*/ 192 w 258"/>
                  <a:gd name="T21" fmla="*/ 161 h 234"/>
                  <a:gd name="T22" fmla="*/ 180 w 258"/>
                  <a:gd name="T23" fmla="*/ 182 h 234"/>
                  <a:gd name="T24" fmla="*/ 176 w 258"/>
                  <a:gd name="T25" fmla="*/ 175 h 234"/>
                  <a:gd name="T26" fmla="*/ 159 w 258"/>
                  <a:gd name="T27" fmla="*/ 152 h 234"/>
                  <a:gd name="T28" fmla="*/ 141 w 258"/>
                  <a:gd name="T29" fmla="*/ 155 h 234"/>
                  <a:gd name="T30" fmla="*/ 136 w 258"/>
                  <a:gd name="T31" fmla="*/ 166 h 234"/>
                  <a:gd name="T32" fmla="*/ 126 w 258"/>
                  <a:gd name="T33" fmla="*/ 178 h 234"/>
                  <a:gd name="T34" fmla="*/ 118 w 258"/>
                  <a:gd name="T35" fmla="*/ 191 h 234"/>
                  <a:gd name="T36" fmla="*/ 119 w 258"/>
                  <a:gd name="T37" fmla="*/ 208 h 234"/>
                  <a:gd name="T38" fmla="*/ 124 w 258"/>
                  <a:gd name="T39" fmla="*/ 226 h 234"/>
                  <a:gd name="T40" fmla="*/ 100 w 258"/>
                  <a:gd name="T41" fmla="*/ 225 h 234"/>
                  <a:gd name="T42" fmla="*/ 86 w 258"/>
                  <a:gd name="T43" fmla="*/ 223 h 234"/>
                  <a:gd name="T44" fmla="*/ 75 w 258"/>
                  <a:gd name="T45" fmla="*/ 229 h 234"/>
                  <a:gd name="T46" fmla="*/ 60 w 258"/>
                  <a:gd name="T47" fmla="*/ 232 h 234"/>
                  <a:gd name="T48" fmla="*/ 41 w 258"/>
                  <a:gd name="T49" fmla="*/ 223 h 234"/>
                  <a:gd name="T50" fmla="*/ 47 w 258"/>
                  <a:gd name="T51" fmla="*/ 208 h 234"/>
                  <a:gd name="T52" fmla="*/ 30 w 258"/>
                  <a:gd name="T53" fmla="*/ 199 h 234"/>
                  <a:gd name="T54" fmla="*/ 10 w 258"/>
                  <a:gd name="T55" fmla="*/ 191 h 234"/>
                  <a:gd name="T56" fmla="*/ 4 w 258"/>
                  <a:gd name="T57" fmla="*/ 159 h 234"/>
                  <a:gd name="T58" fmla="*/ 19 w 258"/>
                  <a:gd name="T59" fmla="*/ 149 h 234"/>
                  <a:gd name="T60" fmla="*/ 42 w 258"/>
                  <a:gd name="T61" fmla="*/ 131 h 234"/>
                  <a:gd name="T62" fmla="*/ 45 w 258"/>
                  <a:gd name="T63" fmla="*/ 131 h 234"/>
                  <a:gd name="T64" fmla="*/ 57 w 258"/>
                  <a:gd name="T65" fmla="*/ 129 h 234"/>
                  <a:gd name="T66" fmla="*/ 66 w 258"/>
                  <a:gd name="T67" fmla="*/ 120 h 234"/>
                  <a:gd name="T68" fmla="*/ 50 w 258"/>
                  <a:gd name="T69" fmla="*/ 109 h 234"/>
                  <a:gd name="T70" fmla="*/ 38 w 258"/>
                  <a:gd name="T71" fmla="*/ 91 h 234"/>
                  <a:gd name="T72" fmla="*/ 22 w 258"/>
                  <a:gd name="T73" fmla="*/ 73 h 234"/>
                  <a:gd name="T74" fmla="*/ 18 w 258"/>
                  <a:gd name="T75" fmla="*/ 64 h 234"/>
                  <a:gd name="T76" fmla="*/ 12 w 258"/>
                  <a:gd name="T77" fmla="*/ 49 h 234"/>
                  <a:gd name="T78" fmla="*/ 21 w 258"/>
                  <a:gd name="T79" fmla="*/ 29 h 234"/>
                  <a:gd name="T80" fmla="*/ 36 w 258"/>
                  <a:gd name="T81" fmla="*/ 20 h 234"/>
                  <a:gd name="T82" fmla="*/ 48 w 258"/>
                  <a:gd name="T83" fmla="*/ 15 h 234"/>
                  <a:gd name="T84" fmla="*/ 48 w 258"/>
                  <a:gd name="T85" fmla="*/ 6 h 234"/>
                  <a:gd name="T86" fmla="*/ 65 w 258"/>
                  <a:gd name="T87" fmla="*/ 9 h 234"/>
                  <a:gd name="T88" fmla="*/ 78 w 258"/>
                  <a:gd name="T89" fmla="*/ 17 h 234"/>
                  <a:gd name="T90" fmla="*/ 88 w 258"/>
                  <a:gd name="T91" fmla="*/ 21 h 234"/>
                  <a:gd name="T92" fmla="*/ 98 w 258"/>
                  <a:gd name="T93" fmla="*/ 21 h 234"/>
                  <a:gd name="T94" fmla="*/ 106 w 258"/>
                  <a:gd name="T95" fmla="*/ 33 h 234"/>
                  <a:gd name="T96" fmla="*/ 124 w 258"/>
                  <a:gd name="T97" fmla="*/ 42 h 234"/>
                  <a:gd name="T98" fmla="*/ 139 w 258"/>
                  <a:gd name="T99" fmla="*/ 41 h 234"/>
                  <a:gd name="T100" fmla="*/ 148 w 258"/>
                  <a:gd name="T101" fmla="*/ 61 h 234"/>
                  <a:gd name="T102" fmla="*/ 159 w 258"/>
                  <a:gd name="T103" fmla="*/ 76 h 234"/>
                  <a:gd name="T104" fmla="*/ 168 w 258"/>
                  <a:gd name="T105" fmla="*/ 90 h 234"/>
                  <a:gd name="T106" fmla="*/ 183 w 258"/>
                  <a:gd name="T107" fmla="*/ 102 h 234"/>
                  <a:gd name="T108" fmla="*/ 194 w 258"/>
                  <a:gd name="T109" fmla="*/ 102 h 234"/>
                  <a:gd name="T110" fmla="*/ 206 w 258"/>
                  <a:gd name="T111" fmla="*/ 108 h 234"/>
                  <a:gd name="T112" fmla="*/ 229 w 258"/>
                  <a:gd name="T113" fmla="*/ 117 h 234"/>
                  <a:gd name="T114" fmla="*/ 241 w 258"/>
                  <a:gd name="T115" fmla="*/ 11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8" h="234">
                    <a:moveTo>
                      <a:pt x="241" y="114"/>
                    </a:moveTo>
                    <a:lnTo>
                      <a:pt x="239" y="108"/>
                    </a:lnTo>
                    <a:lnTo>
                      <a:pt x="239" y="100"/>
                    </a:lnTo>
                    <a:lnTo>
                      <a:pt x="238" y="99"/>
                    </a:lnTo>
                    <a:lnTo>
                      <a:pt x="241" y="97"/>
                    </a:lnTo>
                    <a:lnTo>
                      <a:pt x="247" y="99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53" y="99"/>
                    </a:lnTo>
                    <a:lnTo>
                      <a:pt x="256" y="94"/>
                    </a:lnTo>
                    <a:lnTo>
                      <a:pt x="258" y="106"/>
                    </a:lnTo>
                    <a:lnTo>
                      <a:pt x="256" y="109"/>
                    </a:lnTo>
                    <a:lnTo>
                      <a:pt x="258" y="115"/>
                    </a:lnTo>
                    <a:lnTo>
                      <a:pt x="253" y="121"/>
                    </a:lnTo>
                    <a:lnTo>
                      <a:pt x="247" y="123"/>
                    </a:lnTo>
                    <a:lnTo>
                      <a:pt x="241" y="128"/>
                    </a:lnTo>
                    <a:lnTo>
                      <a:pt x="242" y="137"/>
                    </a:lnTo>
                    <a:lnTo>
                      <a:pt x="238" y="143"/>
                    </a:lnTo>
                    <a:lnTo>
                      <a:pt x="244" y="146"/>
                    </a:lnTo>
                    <a:lnTo>
                      <a:pt x="248" y="158"/>
                    </a:lnTo>
                    <a:lnTo>
                      <a:pt x="253" y="164"/>
                    </a:lnTo>
                    <a:lnTo>
                      <a:pt x="247" y="167"/>
                    </a:lnTo>
                    <a:lnTo>
                      <a:pt x="242" y="164"/>
                    </a:lnTo>
                    <a:lnTo>
                      <a:pt x="235" y="170"/>
                    </a:lnTo>
                    <a:lnTo>
                      <a:pt x="229" y="172"/>
                    </a:lnTo>
                    <a:lnTo>
                      <a:pt x="223" y="176"/>
                    </a:lnTo>
                    <a:lnTo>
                      <a:pt x="220" y="170"/>
                    </a:lnTo>
                    <a:lnTo>
                      <a:pt x="215" y="167"/>
                    </a:lnTo>
                    <a:lnTo>
                      <a:pt x="211" y="170"/>
                    </a:lnTo>
                    <a:lnTo>
                      <a:pt x="211" y="164"/>
                    </a:lnTo>
                    <a:lnTo>
                      <a:pt x="206" y="161"/>
                    </a:lnTo>
                    <a:lnTo>
                      <a:pt x="201" y="167"/>
                    </a:lnTo>
                    <a:lnTo>
                      <a:pt x="192" y="161"/>
                    </a:lnTo>
                    <a:lnTo>
                      <a:pt x="188" y="166"/>
                    </a:lnTo>
                    <a:lnTo>
                      <a:pt x="182" y="181"/>
                    </a:lnTo>
                    <a:lnTo>
                      <a:pt x="180" y="182"/>
                    </a:lnTo>
                    <a:lnTo>
                      <a:pt x="176" y="185"/>
                    </a:lnTo>
                    <a:lnTo>
                      <a:pt x="171" y="184"/>
                    </a:lnTo>
                    <a:lnTo>
                      <a:pt x="176" y="175"/>
                    </a:lnTo>
                    <a:lnTo>
                      <a:pt x="166" y="162"/>
                    </a:lnTo>
                    <a:lnTo>
                      <a:pt x="157" y="158"/>
                    </a:lnTo>
                    <a:lnTo>
                      <a:pt x="159" y="152"/>
                    </a:lnTo>
                    <a:lnTo>
                      <a:pt x="148" y="146"/>
                    </a:lnTo>
                    <a:lnTo>
                      <a:pt x="147" y="152"/>
                    </a:lnTo>
                    <a:lnTo>
                      <a:pt x="141" y="155"/>
                    </a:lnTo>
                    <a:lnTo>
                      <a:pt x="142" y="156"/>
                    </a:lnTo>
                    <a:lnTo>
                      <a:pt x="141" y="169"/>
                    </a:lnTo>
                    <a:lnTo>
                      <a:pt x="136" y="166"/>
                    </a:lnTo>
                    <a:lnTo>
                      <a:pt x="130" y="167"/>
                    </a:lnTo>
                    <a:lnTo>
                      <a:pt x="127" y="172"/>
                    </a:lnTo>
                    <a:lnTo>
                      <a:pt x="126" y="178"/>
                    </a:lnTo>
                    <a:lnTo>
                      <a:pt x="132" y="185"/>
                    </a:lnTo>
                    <a:lnTo>
                      <a:pt x="124" y="185"/>
                    </a:lnTo>
                    <a:lnTo>
                      <a:pt x="118" y="191"/>
                    </a:lnTo>
                    <a:lnTo>
                      <a:pt x="122" y="193"/>
                    </a:lnTo>
                    <a:lnTo>
                      <a:pt x="118" y="199"/>
                    </a:lnTo>
                    <a:lnTo>
                      <a:pt x="119" y="208"/>
                    </a:lnTo>
                    <a:lnTo>
                      <a:pt x="118" y="214"/>
                    </a:lnTo>
                    <a:lnTo>
                      <a:pt x="126" y="222"/>
                    </a:lnTo>
                    <a:lnTo>
                      <a:pt x="124" y="226"/>
                    </a:lnTo>
                    <a:lnTo>
                      <a:pt x="113" y="228"/>
                    </a:lnTo>
                    <a:lnTo>
                      <a:pt x="106" y="222"/>
                    </a:lnTo>
                    <a:lnTo>
                      <a:pt x="100" y="225"/>
                    </a:lnTo>
                    <a:lnTo>
                      <a:pt x="100" y="229"/>
                    </a:lnTo>
                    <a:lnTo>
                      <a:pt x="86" y="219"/>
                    </a:lnTo>
                    <a:lnTo>
                      <a:pt x="86" y="223"/>
                    </a:lnTo>
                    <a:lnTo>
                      <a:pt x="77" y="229"/>
                    </a:lnTo>
                    <a:lnTo>
                      <a:pt x="71" y="225"/>
                    </a:lnTo>
                    <a:lnTo>
                      <a:pt x="75" y="229"/>
                    </a:lnTo>
                    <a:lnTo>
                      <a:pt x="72" y="232"/>
                    </a:lnTo>
                    <a:lnTo>
                      <a:pt x="68" y="234"/>
                    </a:lnTo>
                    <a:lnTo>
                      <a:pt x="60" y="232"/>
                    </a:lnTo>
                    <a:lnTo>
                      <a:pt x="56" y="234"/>
                    </a:lnTo>
                    <a:lnTo>
                      <a:pt x="50" y="231"/>
                    </a:lnTo>
                    <a:lnTo>
                      <a:pt x="41" y="223"/>
                    </a:lnTo>
                    <a:lnTo>
                      <a:pt x="45" y="219"/>
                    </a:lnTo>
                    <a:lnTo>
                      <a:pt x="42" y="216"/>
                    </a:lnTo>
                    <a:lnTo>
                      <a:pt x="47" y="208"/>
                    </a:lnTo>
                    <a:lnTo>
                      <a:pt x="47" y="204"/>
                    </a:lnTo>
                    <a:lnTo>
                      <a:pt x="30" y="197"/>
                    </a:lnTo>
                    <a:lnTo>
                      <a:pt x="30" y="199"/>
                    </a:lnTo>
                    <a:lnTo>
                      <a:pt x="21" y="200"/>
                    </a:lnTo>
                    <a:lnTo>
                      <a:pt x="19" y="197"/>
                    </a:lnTo>
                    <a:lnTo>
                      <a:pt x="10" y="191"/>
                    </a:lnTo>
                    <a:lnTo>
                      <a:pt x="4" y="184"/>
                    </a:lnTo>
                    <a:lnTo>
                      <a:pt x="0" y="172"/>
                    </a:lnTo>
                    <a:lnTo>
                      <a:pt x="4" y="159"/>
                    </a:lnTo>
                    <a:lnTo>
                      <a:pt x="13" y="152"/>
                    </a:lnTo>
                    <a:lnTo>
                      <a:pt x="16" y="146"/>
                    </a:lnTo>
                    <a:lnTo>
                      <a:pt x="19" y="149"/>
                    </a:lnTo>
                    <a:lnTo>
                      <a:pt x="24" y="146"/>
                    </a:lnTo>
                    <a:lnTo>
                      <a:pt x="28" y="149"/>
                    </a:lnTo>
                    <a:lnTo>
                      <a:pt x="42" y="131"/>
                    </a:lnTo>
                    <a:lnTo>
                      <a:pt x="36" y="126"/>
                    </a:lnTo>
                    <a:lnTo>
                      <a:pt x="39" y="124"/>
                    </a:lnTo>
                    <a:lnTo>
                      <a:pt x="45" y="131"/>
                    </a:lnTo>
                    <a:lnTo>
                      <a:pt x="48" y="124"/>
                    </a:lnTo>
                    <a:lnTo>
                      <a:pt x="53" y="129"/>
                    </a:lnTo>
                    <a:lnTo>
                      <a:pt x="57" y="129"/>
                    </a:lnTo>
                    <a:lnTo>
                      <a:pt x="62" y="123"/>
                    </a:lnTo>
                    <a:lnTo>
                      <a:pt x="65" y="126"/>
                    </a:lnTo>
                    <a:lnTo>
                      <a:pt x="66" y="120"/>
                    </a:lnTo>
                    <a:lnTo>
                      <a:pt x="60" y="118"/>
                    </a:lnTo>
                    <a:lnTo>
                      <a:pt x="59" y="108"/>
                    </a:lnTo>
                    <a:lnTo>
                      <a:pt x="50" y="109"/>
                    </a:lnTo>
                    <a:lnTo>
                      <a:pt x="47" y="102"/>
                    </a:lnTo>
                    <a:lnTo>
                      <a:pt x="36" y="99"/>
                    </a:lnTo>
                    <a:lnTo>
                      <a:pt x="38" y="91"/>
                    </a:lnTo>
                    <a:lnTo>
                      <a:pt x="36" y="85"/>
                    </a:lnTo>
                    <a:lnTo>
                      <a:pt x="31" y="79"/>
                    </a:lnTo>
                    <a:lnTo>
                      <a:pt x="22" y="73"/>
                    </a:lnTo>
                    <a:lnTo>
                      <a:pt x="19" y="68"/>
                    </a:lnTo>
                    <a:lnTo>
                      <a:pt x="22" y="65"/>
                    </a:lnTo>
                    <a:lnTo>
                      <a:pt x="18" y="64"/>
                    </a:lnTo>
                    <a:lnTo>
                      <a:pt x="18" y="56"/>
                    </a:lnTo>
                    <a:lnTo>
                      <a:pt x="15" y="50"/>
                    </a:lnTo>
                    <a:lnTo>
                      <a:pt x="12" y="49"/>
                    </a:lnTo>
                    <a:lnTo>
                      <a:pt x="12" y="39"/>
                    </a:lnTo>
                    <a:lnTo>
                      <a:pt x="16" y="33"/>
                    </a:lnTo>
                    <a:lnTo>
                      <a:pt x="21" y="29"/>
                    </a:lnTo>
                    <a:lnTo>
                      <a:pt x="24" y="20"/>
                    </a:lnTo>
                    <a:lnTo>
                      <a:pt x="27" y="17"/>
                    </a:lnTo>
                    <a:lnTo>
                      <a:pt x="36" y="20"/>
                    </a:lnTo>
                    <a:lnTo>
                      <a:pt x="42" y="18"/>
                    </a:lnTo>
                    <a:lnTo>
                      <a:pt x="50" y="23"/>
                    </a:lnTo>
                    <a:lnTo>
                      <a:pt x="48" y="15"/>
                    </a:lnTo>
                    <a:lnTo>
                      <a:pt x="42" y="11"/>
                    </a:lnTo>
                    <a:lnTo>
                      <a:pt x="45" y="3"/>
                    </a:lnTo>
                    <a:lnTo>
                      <a:pt x="48" y="6"/>
                    </a:lnTo>
                    <a:lnTo>
                      <a:pt x="56" y="0"/>
                    </a:lnTo>
                    <a:lnTo>
                      <a:pt x="59" y="6"/>
                    </a:lnTo>
                    <a:lnTo>
                      <a:pt x="65" y="9"/>
                    </a:lnTo>
                    <a:lnTo>
                      <a:pt x="68" y="6"/>
                    </a:lnTo>
                    <a:lnTo>
                      <a:pt x="75" y="11"/>
                    </a:lnTo>
                    <a:lnTo>
                      <a:pt x="78" y="17"/>
                    </a:lnTo>
                    <a:lnTo>
                      <a:pt x="85" y="18"/>
                    </a:lnTo>
                    <a:lnTo>
                      <a:pt x="88" y="20"/>
                    </a:lnTo>
                    <a:lnTo>
                      <a:pt x="88" y="21"/>
                    </a:lnTo>
                    <a:lnTo>
                      <a:pt x="94" y="20"/>
                    </a:lnTo>
                    <a:lnTo>
                      <a:pt x="97" y="23"/>
                    </a:lnTo>
                    <a:lnTo>
                      <a:pt x="98" y="21"/>
                    </a:lnTo>
                    <a:lnTo>
                      <a:pt x="103" y="24"/>
                    </a:lnTo>
                    <a:lnTo>
                      <a:pt x="103" y="30"/>
                    </a:lnTo>
                    <a:lnTo>
                      <a:pt x="106" y="33"/>
                    </a:lnTo>
                    <a:lnTo>
                      <a:pt x="115" y="36"/>
                    </a:lnTo>
                    <a:lnTo>
                      <a:pt x="118" y="38"/>
                    </a:lnTo>
                    <a:lnTo>
                      <a:pt x="124" y="42"/>
                    </a:lnTo>
                    <a:lnTo>
                      <a:pt x="132" y="39"/>
                    </a:lnTo>
                    <a:lnTo>
                      <a:pt x="135" y="42"/>
                    </a:lnTo>
                    <a:lnTo>
                      <a:pt x="139" y="41"/>
                    </a:lnTo>
                    <a:lnTo>
                      <a:pt x="142" y="45"/>
                    </a:lnTo>
                    <a:lnTo>
                      <a:pt x="147" y="50"/>
                    </a:lnTo>
                    <a:lnTo>
                      <a:pt x="148" y="61"/>
                    </a:lnTo>
                    <a:lnTo>
                      <a:pt x="147" y="64"/>
                    </a:lnTo>
                    <a:lnTo>
                      <a:pt x="163" y="71"/>
                    </a:lnTo>
                    <a:lnTo>
                      <a:pt x="159" y="76"/>
                    </a:lnTo>
                    <a:lnTo>
                      <a:pt x="163" y="79"/>
                    </a:lnTo>
                    <a:lnTo>
                      <a:pt x="165" y="88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71" y="94"/>
                    </a:lnTo>
                    <a:lnTo>
                      <a:pt x="183" y="102"/>
                    </a:lnTo>
                    <a:lnTo>
                      <a:pt x="186" y="99"/>
                    </a:lnTo>
                    <a:lnTo>
                      <a:pt x="189" y="103"/>
                    </a:lnTo>
                    <a:lnTo>
                      <a:pt x="194" y="102"/>
                    </a:lnTo>
                    <a:lnTo>
                      <a:pt x="198" y="108"/>
                    </a:lnTo>
                    <a:lnTo>
                      <a:pt x="204" y="111"/>
                    </a:lnTo>
                    <a:lnTo>
                      <a:pt x="206" y="108"/>
                    </a:lnTo>
                    <a:lnTo>
                      <a:pt x="217" y="112"/>
                    </a:lnTo>
                    <a:lnTo>
                      <a:pt x="226" y="121"/>
                    </a:lnTo>
                    <a:lnTo>
                      <a:pt x="229" y="117"/>
                    </a:lnTo>
                    <a:lnTo>
                      <a:pt x="236" y="118"/>
                    </a:lnTo>
                    <a:lnTo>
                      <a:pt x="238" y="115"/>
                    </a:lnTo>
                    <a:lnTo>
                      <a:pt x="241" y="1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3" name="Freeform 2451">
                <a:extLst>
                  <a:ext uri="{FF2B5EF4-FFF2-40B4-BE49-F238E27FC236}">
                    <a16:creationId xmlns:a16="http://schemas.microsoft.com/office/drawing/2014/main" id="{8E1988CB-5951-3B37-5F78-432520BF5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913"/>
                <a:ext cx="129" cy="117"/>
              </a:xfrm>
              <a:custGeom>
                <a:avLst/>
                <a:gdLst>
                  <a:gd name="T0" fmla="*/ 239 w 258"/>
                  <a:gd name="T1" fmla="*/ 100 h 234"/>
                  <a:gd name="T2" fmla="*/ 247 w 258"/>
                  <a:gd name="T3" fmla="*/ 99 h 234"/>
                  <a:gd name="T4" fmla="*/ 253 w 258"/>
                  <a:gd name="T5" fmla="*/ 99 h 234"/>
                  <a:gd name="T6" fmla="*/ 256 w 258"/>
                  <a:gd name="T7" fmla="*/ 109 h 234"/>
                  <a:gd name="T8" fmla="*/ 247 w 258"/>
                  <a:gd name="T9" fmla="*/ 123 h 234"/>
                  <a:gd name="T10" fmla="*/ 238 w 258"/>
                  <a:gd name="T11" fmla="*/ 143 h 234"/>
                  <a:gd name="T12" fmla="*/ 253 w 258"/>
                  <a:gd name="T13" fmla="*/ 164 h 234"/>
                  <a:gd name="T14" fmla="*/ 235 w 258"/>
                  <a:gd name="T15" fmla="*/ 170 h 234"/>
                  <a:gd name="T16" fmla="*/ 220 w 258"/>
                  <a:gd name="T17" fmla="*/ 170 h 234"/>
                  <a:gd name="T18" fmla="*/ 211 w 258"/>
                  <a:gd name="T19" fmla="*/ 164 h 234"/>
                  <a:gd name="T20" fmla="*/ 192 w 258"/>
                  <a:gd name="T21" fmla="*/ 161 h 234"/>
                  <a:gd name="T22" fmla="*/ 180 w 258"/>
                  <a:gd name="T23" fmla="*/ 182 h 234"/>
                  <a:gd name="T24" fmla="*/ 176 w 258"/>
                  <a:gd name="T25" fmla="*/ 175 h 234"/>
                  <a:gd name="T26" fmla="*/ 159 w 258"/>
                  <a:gd name="T27" fmla="*/ 152 h 234"/>
                  <a:gd name="T28" fmla="*/ 141 w 258"/>
                  <a:gd name="T29" fmla="*/ 155 h 234"/>
                  <a:gd name="T30" fmla="*/ 136 w 258"/>
                  <a:gd name="T31" fmla="*/ 166 h 234"/>
                  <a:gd name="T32" fmla="*/ 126 w 258"/>
                  <a:gd name="T33" fmla="*/ 178 h 234"/>
                  <a:gd name="T34" fmla="*/ 118 w 258"/>
                  <a:gd name="T35" fmla="*/ 191 h 234"/>
                  <a:gd name="T36" fmla="*/ 119 w 258"/>
                  <a:gd name="T37" fmla="*/ 208 h 234"/>
                  <a:gd name="T38" fmla="*/ 124 w 258"/>
                  <a:gd name="T39" fmla="*/ 226 h 234"/>
                  <a:gd name="T40" fmla="*/ 100 w 258"/>
                  <a:gd name="T41" fmla="*/ 225 h 234"/>
                  <a:gd name="T42" fmla="*/ 86 w 258"/>
                  <a:gd name="T43" fmla="*/ 223 h 234"/>
                  <a:gd name="T44" fmla="*/ 75 w 258"/>
                  <a:gd name="T45" fmla="*/ 229 h 234"/>
                  <a:gd name="T46" fmla="*/ 60 w 258"/>
                  <a:gd name="T47" fmla="*/ 232 h 234"/>
                  <a:gd name="T48" fmla="*/ 41 w 258"/>
                  <a:gd name="T49" fmla="*/ 223 h 234"/>
                  <a:gd name="T50" fmla="*/ 47 w 258"/>
                  <a:gd name="T51" fmla="*/ 208 h 234"/>
                  <a:gd name="T52" fmla="*/ 30 w 258"/>
                  <a:gd name="T53" fmla="*/ 199 h 234"/>
                  <a:gd name="T54" fmla="*/ 10 w 258"/>
                  <a:gd name="T55" fmla="*/ 191 h 234"/>
                  <a:gd name="T56" fmla="*/ 4 w 258"/>
                  <a:gd name="T57" fmla="*/ 159 h 234"/>
                  <a:gd name="T58" fmla="*/ 19 w 258"/>
                  <a:gd name="T59" fmla="*/ 149 h 234"/>
                  <a:gd name="T60" fmla="*/ 42 w 258"/>
                  <a:gd name="T61" fmla="*/ 131 h 234"/>
                  <a:gd name="T62" fmla="*/ 45 w 258"/>
                  <a:gd name="T63" fmla="*/ 131 h 234"/>
                  <a:gd name="T64" fmla="*/ 57 w 258"/>
                  <a:gd name="T65" fmla="*/ 129 h 234"/>
                  <a:gd name="T66" fmla="*/ 66 w 258"/>
                  <a:gd name="T67" fmla="*/ 120 h 234"/>
                  <a:gd name="T68" fmla="*/ 50 w 258"/>
                  <a:gd name="T69" fmla="*/ 109 h 234"/>
                  <a:gd name="T70" fmla="*/ 38 w 258"/>
                  <a:gd name="T71" fmla="*/ 91 h 234"/>
                  <a:gd name="T72" fmla="*/ 22 w 258"/>
                  <a:gd name="T73" fmla="*/ 73 h 234"/>
                  <a:gd name="T74" fmla="*/ 18 w 258"/>
                  <a:gd name="T75" fmla="*/ 64 h 234"/>
                  <a:gd name="T76" fmla="*/ 12 w 258"/>
                  <a:gd name="T77" fmla="*/ 49 h 234"/>
                  <a:gd name="T78" fmla="*/ 21 w 258"/>
                  <a:gd name="T79" fmla="*/ 29 h 234"/>
                  <a:gd name="T80" fmla="*/ 36 w 258"/>
                  <a:gd name="T81" fmla="*/ 20 h 234"/>
                  <a:gd name="T82" fmla="*/ 48 w 258"/>
                  <a:gd name="T83" fmla="*/ 15 h 234"/>
                  <a:gd name="T84" fmla="*/ 48 w 258"/>
                  <a:gd name="T85" fmla="*/ 6 h 234"/>
                  <a:gd name="T86" fmla="*/ 65 w 258"/>
                  <a:gd name="T87" fmla="*/ 9 h 234"/>
                  <a:gd name="T88" fmla="*/ 78 w 258"/>
                  <a:gd name="T89" fmla="*/ 17 h 234"/>
                  <a:gd name="T90" fmla="*/ 88 w 258"/>
                  <a:gd name="T91" fmla="*/ 21 h 234"/>
                  <a:gd name="T92" fmla="*/ 98 w 258"/>
                  <a:gd name="T93" fmla="*/ 21 h 234"/>
                  <a:gd name="T94" fmla="*/ 106 w 258"/>
                  <a:gd name="T95" fmla="*/ 33 h 234"/>
                  <a:gd name="T96" fmla="*/ 124 w 258"/>
                  <a:gd name="T97" fmla="*/ 42 h 234"/>
                  <a:gd name="T98" fmla="*/ 139 w 258"/>
                  <a:gd name="T99" fmla="*/ 41 h 234"/>
                  <a:gd name="T100" fmla="*/ 148 w 258"/>
                  <a:gd name="T101" fmla="*/ 61 h 234"/>
                  <a:gd name="T102" fmla="*/ 159 w 258"/>
                  <a:gd name="T103" fmla="*/ 76 h 234"/>
                  <a:gd name="T104" fmla="*/ 168 w 258"/>
                  <a:gd name="T105" fmla="*/ 90 h 234"/>
                  <a:gd name="T106" fmla="*/ 183 w 258"/>
                  <a:gd name="T107" fmla="*/ 102 h 234"/>
                  <a:gd name="T108" fmla="*/ 194 w 258"/>
                  <a:gd name="T109" fmla="*/ 102 h 234"/>
                  <a:gd name="T110" fmla="*/ 206 w 258"/>
                  <a:gd name="T111" fmla="*/ 108 h 234"/>
                  <a:gd name="T112" fmla="*/ 229 w 258"/>
                  <a:gd name="T113" fmla="*/ 117 h 234"/>
                  <a:gd name="T114" fmla="*/ 241 w 258"/>
                  <a:gd name="T115" fmla="*/ 11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8" h="234">
                    <a:moveTo>
                      <a:pt x="241" y="114"/>
                    </a:moveTo>
                    <a:lnTo>
                      <a:pt x="239" y="108"/>
                    </a:lnTo>
                    <a:lnTo>
                      <a:pt x="239" y="100"/>
                    </a:lnTo>
                    <a:lnTo>
                      <a:pt x="238" y="99"/>
                    </a:lnTo>
                    <a:lnTo>
                      <a:pt x="241" y="97"/>
                    </a:lnTo>
                    <a:lnTo>
                      <a:pt x="247" y="99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53" y="99"/>
                    </a:lnTo>
                    <a:lnTo>
                      <a:pt x="256" y="94"/>
                    </a:lnTo>
                    <a:lnTo>
                      <a:pt x="258" y="106"/>
                    </a:lnTo>
                    <a:lnTo>
                      <a:pt x="256" y="109"/>
                    </a:lnTo>
                    <a:lnTo>
                      <a:pt x="258" y="115"/>
                    </a:lnTo>
                    <a:lnTo>
                      <a:pt x="253" y="121"/>
                    </a:lnTo>
                    <a:lnTo>
                      <a:pt x="247" y="123"/>
                    </a:lnTo>
                    <a:lnTo>
                      <a:pt x="241" y="128"/>
                    </a:lnTo>
                    <a:lnTo>
                      <a:pt x="242" y="137"/>
                    </a:lnTo>
                    <a:lnTo>
                      <a:pt x="238" y="143"/>
                    </a:lnTo>
                    <a:lnTo>
                      <a:pt x="244" y="146"/>
                    </a:lnTo>
                    <a:lnTo>
                      <a:pt x="248" y="158"/>
                    </a:lnTo>
                    <a:lnTo>
                      <a:pt x="253" y="164"/>
                    </a:lnTo>
                    <a:lnTo>
                      <a:pt x="247" y="167"/>
                    </a:lnTo>
                    <a:lnTo>
                      <a:pt x="242" y="164"/>
                    </a:lnTo>
                    <a:lnTo>
                      <a:pt x="235" y="170"/>
                    </a:lnTo>
                    <a:lnTo>
                      <a:pt x="229" y="172"/>
                    </a:lnTo>
                    <a:lnTo>
                      <a:pt x="223" y="176"/>
                    </a:lnTo>
                    <a:lnTo>
                      <a:pt x="220" y="170"/>
                    </a:lnTo>
                    <a:lnTo>
                      <a:pt x="215" y="167"/>
                    </a:lnTo>
                    <a:lnTo>
                      <a:pt x="211" y="170"/>
                    </a:lnTo>
                    <a:lnTo>
                      <a:pt x="211" y="164"/>
                    </a:lnTo>
                    <a:lnTo>
                      <a:pt x="206" y="161"/>
                    </a:lnTo>
                    <a:lnTo>
                      <a:pt x="201" y="167"/>
                    </a:lnTo>
                    <a:lnTo>
                      <a:pt x="192" y="161"/>
                    </a:lnTo>
                    <a:lnTo>
                      <a:pt x="188" y="166"/>
                    </a:lnTo>
                    <a:lnTo>
                      <a:pt x="182" y="181"/>
                    </a:lnTo>
                    <a:lnTo>
                      <a:pt x="180" y="182"/>
                    </a:lnTo>
                    <a:lnTo>
                      <a:pt x="176" y="185"/>
                    </a:lnTo>
                    <a:lnTo>
                      <a:pt x="171" y="184"/>
                    </a:lnTo>
                    <a:lnTo>
                      <a:pt x="176" y="175"/>
                    </a:lnTo>
                    <a:lnTo>
                      <a:pt x="166" y="162"/>
                    </a:lnTo>
                    <a:lnTo>
                      <a:pt x="157" y="158"/>
                    </a:lnTo>
                    <a:lnTo>
                      <a:pt x="159" y="152"/>
                    </a:lnTo>
                    <a:lnTo>
                      <a:pt x="148" y="146"/>
                    </a:lnTo>
                    <a:lnTo>
                      <a:pt x="147" y="152"/>
                    </a:lnTo>
                    <a:lnTo>
                      <a:pt x="141" y="155"/>
                    </a:lnTo>
                    <a:lnTo>
                      <a:pt x="142" y="156"/>
                    </a:lnTo>
                    <a:lnTo>
                      <a:pt x="141" y="169"/>
                    </a:lnTo>
                    <a:lnTo>
                      <a:pt x="136" y="166"/>
                    </a:lnTo>
                    <a:lnTo>
                      <a:pt x="130" y="167"/>
                    </a:lnTo>
                    <a:lnTo>
                      <a:pt x="127" y="172"/>
                    </a:lnTo>
                    <a:lnTo>
                      <a:pt x="126" y="178"/>
                    </a:lnTo>
                    <a:lnTo>
                      <a:pt x="132" y="185"/>
                    </a:lnTo>
                    <a:lnTo>
                      <a:pt x="124" y="185"/>
                    </a:lnTo>
                    <a:lnTo>
                      <a:pt x="118" y="191"/>
                    </a:lnTo>
                    <a:lnTo>
                      <a:pt x="122" y="193"/>
                    </a:lnTo>
                    <a:lnTo>
                      <a:pt x="118" y="199"/>
                    </a:lnTo>
                    <a:lnTo>
                      <a:pt x="119" y="208"/>
                    </a:lnTo>
                    <a:lnTo>
                      <a:pt x="118" y="214"/>
                    </a:lnTo>
                    <a:lnTo>
                      <a:pt x="126" y="222"/>
                    </a:lnTo>
                    <a:lnTo>
                      <a:pt x="124" y="226"/>
                    </a:lnTo>
                    <a:lnTo>
                      <a:pt x="113" y="228"/>
                    </a:lnTo>
                    <a:lnTo>
                      <a:pt x="106" y="222"/>
                    </a:lnTo>
                    <a:lnTo>
                      <a:pt x="100" y="225"/>
                    </a:lnTo>
                    <a:lnTo>
                      <a:pt x="100" y="229"/>
                    </a:lnTo>
                    <a:lnTo>
                      <a:pt x="86" y="219"/>
                    </a:lnTo>
                    <a:lnTo>
                      <a:pt x="86" y="223"/>
                    </a:lnTo>
                    <a:lnTo>
                      <a:pt x="77" y="229"/>
                    </a:lnTo>
                    <a:lnTo>
                      <a:pt x="71" y="225"/>
                    </a:lnTo>
                    <a:lnTo>
                      <a:pt x="75" y="229"/>
                    </a:lnTo>
                    <a:lnTo>
                      <a:pt x="72" y="232"/>
                    </a:lnTo>
                    <a:lnTo>
                      <a:pt x="68" y="234"/>
                    </a:lnTo>
                    <a:lnTo>
                      <a:pt x="60" y="232"/>
                    </a:lnTo>
                    <a:lnTo>
                      <a:pt x="56" y="234"/>
                    </a:lnTo>
                    <a:lnTo>
                      <a:pt x="50" y="231"/>
                    </a:lnTo>
                    <a:lnTo>
                      <a:pt x="41" y="223"/>
                    </a:lnTo>
                    <a:lnTo>
                      <a:pt x="45" y="219"/>
                    </a:lnTo>
                    <a:lnTo>
                      <a:pt x="42" y="216"/>
                    </a:lnTo>
                    <a:lnTo>
                      <a:pt x="47" y="208"/>
                    </a:lnTo>
                    <a:lnTo>
                      <a:pt x="47" y="204"/>
                    </a:lnTo>
                    <a:lnTo>
                      <a:pt x="30" y="197"/>
                    </a:lnTo>
                    <a:lnTo>
                      <a:pt x="30" y="199"/>
                    </a:lnTo>
                    <a:lnTo>
                      <a:pt x="21" y="200"/>
                    </a:lnTo>
                    <a:lnTo>
                      <a:pt x="19" y="197"/>
                    </a:lnTo>
                    <a:lnTo>
                      <a:pt x="10" y="191"/>
                    </a:lnTo>
                    <a:lnTo>
                      <a:pt x="4" y="184"/>
                    </a:lnTo>
                    <a:lnTo>
                      <a:pt x="0" y="172"/>
                    </a:lnTo>
                    <a:lnTo>
                      <a:pt x="4" y="159"/>
                    </a:lnTo>
                    <a:lnTo>
                      <a:pt x="13" y="152"/>
                    </a:lnTo>
                    <a:lnTo>
                      <a:pt x="16" y="146"/>
                    </a:lnTo>
                    <a:lnTo>
                      <a:pt x="19" y="149"/>
                    </a:lnTo>
                    <a:lnTo>
                      <a:pt x="24" y="146"/>
                    </a:lnTo>
                    <a:lnTo>
                      <a:pt x="28" y="149"/>
                    </a:lnTo>
                    <a:lnTo>
                      <a:pt x="42" y="131"/>
                    </a:lnTo>
                    <a:lnTo>
                      <a:pt x="36" y="126"/>
                    </a:lnTo>
                    <a:lnTo>
                      <a:pt x="39" y="124"/>
                    </a:lnTo>
                    <a:lnTo>
                      <a:pt x="45" y="131"/>
                    </a:lnTo>
                    <a:lnTo>
                      <a:pt x="48" y="124"/>
                    </a:lnTo>
                    <a:lnTo>
                      <a:pt x="53" y="129"/>
                    </a:lnTo>
                    <a:lnTo>
                      <a:pt x="57" y="129"/>
                    </a:lnTo>
                    <a:lnTo>
                      <a:pt x="62" y="123"/>
                    </a:lnTo>
                    <a:lnTo>
                      <a:pt x="65" y="126"/>
                    </a:lnTo>
                    <a:lnTo>
                      <a:pt x="66" y="120"/>
                    </a:lnTo>
                    <a:lnTo>
                      <a:pt x="60" y="118"/>
                    </a:lnTo>
                    <a:lnTo>
                      <a:pt x="59" y="108"/>
                    </a:lnTo>
                    <a:lnTo>
                      <a:pt x="50" y="109"/>
                    </a:lnTo>
                    <a:lnTo>
                      <a:pt x="47" y="102"/>
                    </a:lnTo>
                    <a:lnTo>
                      <a:pt x="36" y="99"/>
                    </a:lnTo>
                    <a:lnTo>
                      <a:pt x="38" y="91"/>
                    </a:lnTo>
                    <a:lnTo>
                      <a:pt x="36" y="85"/>
                    </a:lnTo>
                    <a:lnTo>
                      <a:pt x="31" y="79"/>
                    </a:lnTo>
                    <a:lnTo>
                      <a:pt x="22" y="73"/>
                    </a:lnTo>
                    <a:lnTo>
                      <a:pt x="19" y="68"/>
                    </a:lnTo>
                    <a:lnTo>
                      <a:pt x="22" y="65"/>
                    </a:lnTo>
                    <a:lnTo>
                      <a:pt x="18" y="64"/>
                    </a:lnTo>
                    <a:lnTo>
                      <a:pt x="18" y="56"/>
                    </a:lnTo>
                    <a:lnTo>
                      <a:pt x="15" y="50"/>
                    </a:lnTo>
                    <a:lnTo>
                      <a:pt x="12" y="49"/>
                    </a:lnTo>
                    <a:lnTo>
                      <a:pt x="12" y="39"/>
                    </a:lnTo>
                    <a:lnTo>
                      <a:pt x="16" y="33"/>
                    </a:lnTo>
                    <a:lnTo>
                      <a:pt x="21" y="29"/>
                    </a:lnTo>
                    <a:lnTo>
                      <a:pt x="24" y="20"/>
                    </a:lnTo>
                    <a:lnTo>
                      <a:pt x="27" y="17"/>
                    </a:lnTo>
                    <a:lnTo>
                      <a:pt x="36" y="20"/>
                    </a:lnTo>
                    <a:lnTo>
                      <a:pt x="42" y="18"/>
                    </a:lnTo>
                    <a:lnTo>
                      <a:pt x="50" y="23"/>
                    </a:lnTo>
                    <a:lnTo>
                      <a:pt x="48" y="15"/>
                    </a:lnTo>
                    <a:lnTo>
                      <a:pt x="42" y="11"/>
                    </a:lnTo>
                    <a:lnTo>
                      <a:pt x="45" y="3"/>
                    </a:lnTo>
                    <a:lnTo>
                      <a:pt x="48" y="6"/>
                    </a:lnTo>
                    <a:lnTo>
                      <a:pt x="56" y="0"/>
                    </a:lnTo>
                    <a:lnTo>
                      <a:pt x="59" y="6"/>
                    </a:lnTo>
                    <a:lnTo>
                      <a:pt x="65" y="9"/>
                    </a:lnTo>
                    <a:lnTo>
                      <a:pt x="68" y="6"/>
                    </a:lnTo>
                    <a:lnTo>
                      <a:pt x="75" y="11"/>
                    </a:lnTo>
                    <a:lnTo>
                      <a:pt x="78" y="17"/>
                    </a:lnTo>
                    <a:lnTo>
                      <a:pt x="85" y="18"/>
                    </a:lnTo>
                    <a:lnTo>
                      <a:pt x="88" y="20"/>
                    </a:lnTo>
                    <a:lnTo>
                      <a:pt x="88" y="21"/>
                    </a:lnTo>
                    <a:lnTo>
                      <a:pt x="94" y="20"/>
                    </a:lnTo>
                    <a:lnTo>
                      <a:pt x="97" y="23"/>
                    </a:lnTo>
                    <a:lnTo>
                      <a:pt x="98" y="21"/>
                    </a:lnTo>
                    <a:lnTo>
                      <a:pt x="103" y="24"/>
                    </a:lnTo>
                    <a:lnTo>
                      <a:pt x="103" y="30"/>
                    </a:lnTo>
                    <a:lnTo>
                      <a:pt x="106" y="33"/>
                    </a:lnTo>
                    <a:lnTo>
                      <a:pt x="115" y="36"/>
                    </a:lnTo>
                    <a:lnTo>
                      <a:pt x="118" y="38"/>
                    </a:lnTo>
                    <a:lnTo>
                      <a:pt x="124" y="42"/>
                    </a:lnTo>
                    <a:lnTo>
                      <a:pt x="132" y="39"/>
                    </a:lnTo>
                    <a:lnTo>
                      <a:pt x="135" y="42"/>
                    </a:lnTo>
                    <a:lnTo>
                      <a:pt x="139" y="41"/>
                    </a:lnTo>
                    <a:lnTo>
                      <a:pt x="142" y="45"/>
                    </a:lnTo>
                    <a:lnTo>
                      <a:pt x="147" y="50"/>
                    </a:lnTo>
                    <a:lnTo>
                      <a:pt x="148" y="61"/>
                    </a:lnTo>
                    <a:lnTo>
                      <a:pt x="147" y="64"/>
                    </a:lnTo>
                    <a:lnTo>
                      <a:pt x="163" y="71"/>
                    </a:lnTo>
                    <a:lnTo>
                      <a:pt x="159" y="76"/>
                    </a:lnTo>
                    <a:lnTo>
                      <a:pt x="163" y="79"/>
                    </a:lnTo>
                    <a:lnTo>
                      <a:pt x="165" y="88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71" y="94"/>
                    </a:lnTo>
                    <a:lnTo>
                      <a:pt x="183" y="102"/>
                    </a:lnTo>
                    <a:lnTo>
                      <a:pt x="186" y="99"/>
                    </a:lnTo>
                    <a:lnTo>
                      <a:pt x="189" y="103"/>
                    </a:lnTo>
                    <a:lnTo>
                      <a:pt x="194" y="102"/>
                    </a:lnTo>
                    <a:lnTo>
                      <a:pt x="198" y="108"/>
                    </a:lnTo>
                    <a:lnTo>
                      <a:pt x="204" y="111"/>
                    </a:lnTo>
                    <a:lnTo>
                      <a:pt x="206" y="108"/>
                    </a:lnTo>
                    <a:lnTo>
                      <a:pt x="217" y="112"/>
                    </a:lnTo>
                    <a:lnTo>
                      <a:pt x="226" y="121"/>
                    </a:lnTo>
                    <a:lnTo>
                      <a:pt x="229" y="117"/>
                    </a:lnTo>
                    <a:lnTo>
                      <a:pt x="236" y="118"/>
                    </a:lnTo>
                    <a:lnTo>
                      <a:pt x="238" y="115"/>
                    </a:lnTo>
                    <a:lnTo>
                      <a:pt x="241" y="1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4" name="Freeform 2452">
                <a:extLst>
                  <a:ext uri="{FF2B5EF4-FFF2-40B4-BE49-F238E27FC236}">
                    <a16:creationId xmlns:a16="http://schemas.microsoft.com/office/drawing/2014/main" id="{226F3A5D-5589-30CE-BFD5-C160212AD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075"/>
                <a:ext cx="176" cy="199"/>
              </a:xfrm>
              <a:custGeom>
                <a:avLst/>
                <a:gdLst>
                  <a:gd name="T0" fmla="*/ 239 w 354"/>
                  <a:gd name="T1" fmla="*/ 22 h 396"/>
                  <a:gd name="T2" fmla="*/ 214 w 354"/>
                  <a:gd name="T3" fmla="*/ 32 h 396"/>
                  <a:gd name="T4" fmla="*/ 210 w 354"/>
                  <a:gd name="T5" fmla="*/ 51 h 396"/>
                  <a:gd name="T6" fmla="*/ 243 w 354"/>
                  <a:gd name="T7" fmla="*/ 71 h 396"/>
                  <a:gd name="T8" fmla="*/ 225 w 354"/>
                  <a:gd name="T9" fmla="*/ 86 h 396"/>
                  <a:gd name="T10" fmla="*/ 198 w 354"/>
                  <a:gd name="T11" fmla="*/ 100 h 396"/>
                  <a:gd name="T12" fmla="*/ 178 w 354"/>
                  <a:gd name="T13" fmla="*/ 101 h 396"/>
                  <a:gd name="T14" fmla="*/ 169 w 354"/>
                  <a:gd name="T15" fmla="*/ 118 h 396"/>
                  <a:gd name="T16" fmla="*/ 154 w 354"/>
                  <a:gd name="T17" fmla="*/ 103 h 396"/>
                  <a:gd name="T18" fmla="*/ 123 w 354"/>
                  <a:gd name="T19" fmla="*/ 98 h 396"/>
                  <a:gd name="T20" fmla="*/ 110 w 354"/>
                  <a:gd name="T21" fmla="*/ 76 h 396"/>
                  <a:gd name="T22" fmla="*/ 93 w 354"/>
                  <a:gd name="T23" fmla="*/ 83 h 396"/>
                  <a:gd name="T24" fmla="*/ 70 w 354"/>
                  <a:gd name="T25" fmla="*/ 95 h 396"/>
                  <a:gd name="T26" fmla="*/ 57 w 354"/>
                  <a:gd name="T27" fmla="*/ 120 h 396"/>
                  <a:gd name="T28" fmla="*/ 50 w 354"/>
                  <a:gd name="T29" fmla="*/ 149 h 396"/>
                  <a:gd name="T30" fmla="*/ 73 w 354"/>
                  <a:gd name="T31" fmla="*/ 136 h 396"/>
                  <a:gd name="T32" fmla="*/ 96 w 354"/>
                  <a:gd name="T33" fmla="*/ 127 h 396"/>
                  <a:gd name="T34" fmla="*/ 105 w 354"/>
                  <a:gd name="T35" fmla="*/ 161 h 396"/>
                  <a:gd name="T36" fmla="*/ 111 w 354"/>
                  <a:gd name="T37" fmla="*/ 179 h 396"/>
                  <a:gd name="T38" fmla="*/ 105 w 354"/>
                  <a:gd name="T39" fmla="*/ 199 h 396"/>
                  <a:gd name="T40" fmla="*/ 85 w 354"/>
                  <a:gd name="T41" fmla="*/ 225 h 396"/>
                  <a:gd name="T42" fmla="*/ 61 w 354"/>
                  <a:gd name="T43" fmla="*/ 263 h 396"/>
                  <a:gd name="T44" fmla="*/ 29 w 354"/>
                  <a:gd name="T45" fmla="*/ 249 h 396"/>
                  <a:gd name="T46" fmla="*/ 11 w 354"/>
                  <a:gd name="T47" fmla="*/ 270 h 396"/>
                  <a:gd name="T48" fmla="*/ 8 w 354"/>
                  <a:gd name="T49" fmla="*/ 305 h 396"/>
                  <a:gd name="T50" fmla="*/ 6 w 354"/>
                  <a:gd name="T51" fmla="*/ 338 h 396"/>
                  <a:gd name="T52" fmla="*/ 17 w 354"/>
                  <a:gd name="T53" fmla="*/ 383 h 396"/>
                  <a:gd name="T54" fmla="*/ 43 w 354"/>
                  <a:gd name="T55" fmla="*/ 384 h 396"/>
                  <a:gd name="T56" fmla="*/ 78 w 354"/>
                  <a:gd name="T57" fmla="*/ 392 h 396"/>
                  <a:gd name="T58" fmla="*/ 128 w 354"/>
                  <a:gd name="T59" fmla="*/ 396 h 396"/>
                  <a:gd name="T60" fmla="*/ 123 w 354"/>
                  <a:gd name="T61" fmla="*/ 360 h 396"/>
                  <a:gd name="T62" fmla="*/ 113 w 354"/>
                  <a:gd name="T63" fmla="*/ 345 h 396"/>
                  <a:gd name="T64" fmla="*/ 113 w 354"/>
                  <a:gd name="T65" fmla="*/ 323 h 396"/>
                  <a:gd name="T66" fmla="*/ 128 w 354"/>
                  <a:gd name="T67" fmla="*/ 293 h 396"/>
                  <a:gd name="T68" fmla="*/ 132 w 354"/>
                  <a:gd name="T69" fmla="*/ 269 h 396"/>
                  <a:gd name="T70" fmla="*/ 179 w 354"/>
                  <a:gd name="T71" fmla="*/ 279 h 396"/>
                  <a:gd name="T72" fmla="*/ 211 w 354"/>
                  <a:gd name="T73" fmla="*/ 284 h 396"/>
                  <a:gd name="T74" fmla="*/ 230 w 354"/>
                  <a:gd name="T75" fmla="*/ 269 h 396"/>
                  <a:gd name="T76" fmla="*/ 223 w 354"/>
                  <a:gd name="T77" fmla="*/ 235 h 396"/>
                  <a:gd name="T78" fmla="*/ 237 w 354"/>
                  <a:gd name="T79" fmla="*/ 217 h 396"/>
                  <a:gd name="T80" fmla="*/ 248 w 354"/>
                  <a:gd name="T81" fmla="*/ 191 h 396"/>
                  <a:gd name="T82" fmla="*/ 284 w 354"/>
                  <a:gd name="T83" fmla="*/ 187 h 396"/>
                  <a:gd name="T84" fmla="*/ 322 w 354"/>
                  <a:gd name="T85" fmla="*/ 156 h 396"/>
                  <a:gd name="T86" fmla="*/ 319 w 354"/>
                  <a:gd name="T87" fmla="*/ 141 h 396"/>
                  <a:gd name="T88" fmla="*/ 318 w 354"/>
                  <a:gd name="T89" fmla="*/ 129 h 396"/>
                  <a:gd name="T90" fmla="*/ 321 w 354"/>
                  <a:gd name="T91" fmla="*/ 103 h 396"/>
                  <a:gd name="T92" fmla="*/ 325 w 354"/>
                  <a:gd name="T93" fmla="*/ 77 h 396"/>
                  <a:gd name="T94" fmla="*/ 345 w 354"/>
                  <a:gd name="T95" fmla="*/ 82 h 396"/>
                  <a:gd name="T96" fmla="*/ 354 w 354"/>
                  <a:gd name="T97" fmla="*/ 47 h 396"/>
                  <a:gd name="T98" fmla="*/ 337 w 354"/>
                  <a:gd name="T99" fmla="*/ 28 h 396"/>
                  <a:gd name="T100" fmla="*/ 327 w 354"/>
                  <a:gd name="T101" fmla="*/ 22 h 396"/>
                  <a:gd name="T102" fmla="*/ 299 w 354"/>
                  <a:gd name="T103" fmla="*/ 30 h 396"/>
                  <a:gd name="T104" fmla="*/ 289 w 354"/>
                  <a:gd name="T105" fmla="*/ 1 h 396"/>
                  <a:gd name="T106" fmla="*/ 267 w 354"/>
                  <a:gd name="T107" fmla="*/ 9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4" h="396">
                    <a:moveTo>
                      <a:pt x="254" y="13"/>
                    </a:moveTo>
                    <a:lnTo>
                      <a:pt x="252" y="21"/>
                    </a:lnTo>
                    <a:lnTo>
                      <a:pt x="248" y="25"/>
                    </a:lnTo>
                    <a:lnTo>
                      <a:pt x="242" y="22"/>
                    </a:lnTo>
                    <a:lnTo>
                      <a:pt x="239" y="22"/>
                    </a:lnTo>
                    <a:lnTo>
                      <a:pt x="236" y="30"/>
                    </a:lnTo>
                    <a:lnTo>
                      <a:pt x="228" y="21"/>
                    </a:lnTo>
                    <a:lnTo>
                      <a:pt x="219" y="24"/>
                    </a:lnTo>
                    <a:lnTo>
                      <a:pt x="219" y="30"/>
                    </a:lnTo>
                    <a:lnTo>
                      <a:pt x="214" y="32"/>
                    </a:lnTo>
                    <a:lnTo>
                      <a:pt x="211" y="39"/>
                    </a:lnTo>
                    <a:lnTo>
                      <a:pt x="204" y="38"/>
                    </a:lnTo>
                    <a:lnTo>
                      <a:pt x="207" y="45"/>
                    </a:lnTo>
                    <a:lnTo>
                      <a:pt x="214" y="47"/>
                    </a:lnTo>
                    <a:lnTo>
                      <a:pt x="210" y="51"/>
                    </a:lnTo>
                    <a:lnTo>
                      <a:pt x="216" y="56"/>
                    </a:lnTo>
                    <a:lnTo>
                      <a:pt x="217" y="60"/>
                    </a:lnTo>
                    <a:lnTo>
                      <a:pt x="225" y="63"/>
                    </a:lnTo>
                    <a:lnTo>
                      <a:pt x="228" y="62"/>
                    </a:lnTo>
                    <a:lnTo>
                      <a:pt x="243" y="71"/>
                    </a:lnTo>
                    <a:lnTo>
                      <a:pt x="243" y="80"/>
                    </a:lnTo>
                    <a:lnTo>
                      <a:pt x="236" y="80"/>
                    </a:lnTo>
                    <a:lnTo>
                      <a:pt x="231" y="83"/>
                    </a:lnTo>
                    <a:lnTo>
                      <a:pt x="226" y="82"/>
                    </a:lnTo>
                    <a:lnTo>
                      <a:pt x="225" y="86"/>
                    </a:lnTo>
                    <a:lnTo>
                      <a:pt x="223" y="97"/>
                    </a:lnTo>
                    <a:lnTo>
                      <a:pt x="217" y="97"/>
                    </a:lnTo>
                    <a:lnTo>
                      <a:pt x="216" y="101"/>
                    </a:lnTo>
                    <a:lnTo>
                      <a:pt x="207" y="103"/>
                    </a:lnTo>
                    <a:lnTo>
                      <a:pt x="198" y="100"/>
                    </a:lnTo>
                    <a:lnTo>
                      <a:pt x="192" y="101"/>
                    </a:lnTo>
                    <a:lnTo>
                      <a:pt x="190" y="109"/>
                    </a:lnTo>
                    <a:lnTo>
                      <a:pt x="186" y="111"/>
                    </a:lnTo>
                    <a:lnTo>
                      <a:pt x="182" y="104"/>
                    </a:lnTo>
                    <a:lnTo>
                      <a:pt x="178" y="101"/>
                    </a:lnTo>
                    <a:lnTo>
                      <a:pt x="172" y="100"/>
                    </a:lnTo>
                    <a:lnTo>
                      <a:pt x="170" y="100"/>
                    </a:lnTo>
                    <a:lnTo>
                      <a:pt x="164" y="111"/>
                    </a:lnTo>
                    <a:lnTo>
                      <a:pt x="169" y="114"/>
                    </a:lnTo>
                    <a:lnTo>
                      <a:pt x="169" y="118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0" y="123"/>
                    </a:lnTo>
                    <a:lnTo>
                      <a:pt x="152" y="117"/>
                    </a:lnTo>
                    <a:lnTo>
                      <a:pt x="154" y="103"/>
                    </a:lnTo>
                    <a:lnTo>
                      <a:pt x="149" y="104"/>
                    </a:lnTo>
                    <a:lnTo>
                      <a:pt x="138" y="101"/>
                    </a:lnTo>
                    <a:lnTo>
                      <a:pt x="129" y="111"/>
                    </a:lnTo>
                    <a:lnTo>
                      <a:pt x="126" y="111"/>
                    </a:lnTo>
                    <a:lnTo>
                      <a:pt x="123" y="98"/>
                    </a:lnTo>
                    <a:lnTo>
                      <a:pt x="125" y="91"/>
                    </a:lnTo>
                    <a:lnTo>
                      <a:pt x="122" y="80"/>
                    </a:lnTo>
                    <a:lnTo>
                      <a:pt x="123" y="71"/>
                    </a:lnTo>
                    <a:lnTo>
                      <a:pt x="119" y="71"/>
                    </a:lnTo>
                    <a:lnTo>
                      <a:pt x="110" y="76"/>
                    </a:lnTo>
                    <a:lnTo>
                      <a:pt x="105" y="83"/>
                    </a:lnTo>
                    <a:lnTo>
                      <a:pt x="102" y="83"/>
                    </a:lnTo>
                    <a:lnTo>
                      <a:pt x="99" y="80"/>
                    </a:lnTo>
                    <a:lnTo>
                      <a:pt x="94" y="77"/>
                    </a:lnTo>
                    <a:lnTo>
                      <a:pt x="93" y="83"/>
                    </a:lnTo>
                    <a:lnTo>
                      <a:pt x="94" y="89"/>
                    </a:lnTo>
                    <a:lnTo>
                      <a:pt x="87" y="92"/>
                    </a:lnTo>
                    <a:lnTo>
                      <a:pt x="76" y="89"/>
                    </a:lnTo>
                    <a:lnTo>
                      <a:pt x="73" y="94"/>
                    </a:lnTo>
                    <a:lnTo>
                      <a:pt x="70" y="95"/>
                    </a:lnTo>
                    <a:lnTo>
                      <a:pt x="69" y="103"/>
                    </a:lnTo>
                    <a:lnTo>
                      <a:pt x="73" y="123"/>
                    </a:lnTo>
                    <a:lnTo>
                      <a:pt x="70" y="124"/>
                    </a:lnTo>
                    <a:lnTo>
                      <a:pt x="63" y="117"/>
                    </a:lnTo>
                    <a:lnTo>
                      <a:pt x="57" y="120"/>
                    </a:lnTo>
                    <a:lnTo>
                      <a:pt x="55" y="123"/>
                    </a:lnTo>
                    <a:lnTo>
                      <a:pt x="55" y="129"/>
                    </a:lnTo>
                    <a:lnTo>
                      <a:pt x="53" y="142"/>
                    </a:lnTo>
                    <a:lnTo>
                      <a:pt x="49" y="145"/>
                    </a:lnTo>
                    <a:lnTo>
                      <a:pt x="50" y="149"/>
                    </a:lnTo>
                    <a:lnTo>
                      <a:pt x="58" y="152"/>
                    </a:lnTo>
                    <a:lnTo>
                      <a:pt x="60" y="150"/>
                    </a:lnTo>
                    <a:lnTo>
                      <a:pt x="66" y="142"/>
                    </a:lnTo>
                    <a:lnTo>
                      <a:pt x="70" y="139"/>
                    </a:lnTo>
                    <a:lnTo>
                      <a:pt x="73" y="136"/>
                    </a:lnTo>
                    <a:lnTo>
                      <a:pt x="84" y="135"/>
                    </a:lnTo>
                    <a:lnTo>
                      <a:pt x="87" y="135"/>
                    </a:lnTo>
                    <a:lnTo>
                      <a:pt x="87" y="133"/>
                    </a:lnTo>
                    <a:lnTo>
                      <a:pt x="88" y="126"/>
                    </a:lnTo>
                    <a:lnTo>
                      <a:pt x="96" y="127"/>
                    </a:lnTo>
                    <a:lnTo>
                      <a:pt x="101" y="136"/>
                    </a:lnTo>
                    <a:lnTo>
                      <a:pt x="101" y="138"/>
                    </a:lnTo>
                    <a:lnTo>
                      <a:pt x="101" y="145"/>
                    </a:lnTo>
                    <a:lnTo>
                      <a:pt x="105" y="153"/>
                    </a:lnTo>
                    <a:lnTo>
                      <a:pt x="105" y="161"/>
                    </a:lnTo>
                    <a:lnTo>
                      <a:pt x="97" y="162"/>
                    </a:lnTo>
                    <a:lnTo>
                      <a:pt x="99" y="167"/>
                    </a:lnTo>
                    <a:lnTo>
                      <a:pt x="102" y="176"/>
                    </a:lnTo>
                    <a:lnTo>
                      <a:pt x="110" y="179"/>
                    </a:lnTo>
                    <a:lnTo>
                      <a:pt x="111" y="179"/>
                    </a:lnTo>
                    <a:lnTo>
                      <a:pt x="116" y="182"/>
                    </a:lnTo>
                    <a:lnTo>
                      <a:pt x="116" y="187"/>
                    </a:lnTo>
                    <a:lnTo>
                      <a:pt x="114" y="191"/>
                    </a:lnTo>
                    <a:lnTo>
                      <a:pt x="110" y="193"/>
                    </a:lnTo>
                    <a:lnTo>
                      <a:pt x="105" y="199"/>
                    </a:lnTo>
                    <a:lnTo>
                      <a:pt x="99" y="203"/>
                    </a:lnTo>
                    <a:lnTo>
                      <a:pt x="93" y="205"/>
                    </a:lnTo>
                    <a:lnTo>
                      <a:pt x="90" y="209"/>
                    </a:lnTo>
                    <a:lnTo>
                      <a:pt x="87" y="223"/>
                    </a:lnTo>
                    <a:lnTo>
                      <a:pt x="85" y="225"/>
                    </a:lnTo>
                    <a:lnTo>
                      <a:pt x="81" y="231"/>
                    </a:lnTo>
                    <a:lnTo>
                      <a:pt x="81" y="235"/>
                    </a:lnTo>
                    <a:lnTo>
                      <a:pt x="73" y="253"/>
                    </a:lnTo>
                    <a:lnTo>
                      <a:pt x="66" y="261"/>
                    </a:lnTo>
                    <a:lnTo>
                      <a:pt x="61" y="263"/>
                    </a:lnTo>
                    <a:lnTo>
                      <a:pt x="58" y="258"/>
                    </a:lnTo>
                    <a:lnTo>
                      <a:pt x="50" y="259"/>
                    </a:lnTo>
                    <a:lnTo>
                      <a:pt x="46" y="255"/>
                    </a:lnTo>
                    <a:lnTo>
                      <a:pt x="35" y="253"/>
                    </a:lnTo>
                    <a:lnTo>
                      <a:pt x="29" y="249"/>
                    </a:lnTo>
                    <a:lnTo>
                      <a:pt x="17" y="246"/>
                    </a:lnTo>
                    <a:lnTo>
                      <a:pt x="14" y="252"/>
                    </a:lnTo>
                    <a:lnTo>
                      <a:pt x="14" y="261"/>
                    </a:lnTo>
                    <a:lnTo>
                      <a:pt x="6" y="266"/>
                    </a:lnTo>
                    <a:lnTo>
                      <a:pt x="11" y="270"/>
                    </a:lnTo>
                    <a:lnTo>
                      <a:pt x="6" y="284"/>
                    </a:lnTo>
                    <a:lnTo>
                      <a:pt x="6" y="288"/>
                    </a:lnTo>
                    <a:lnTo>
                      <a:pt x="3" y="293"/>
                    </a:lnTo>
                    <a:lnTo>
                      <a:pt x="6" y="304"/>
                    </a:lnTo>
                    <a:lnTo>
                      <a:pt x="8" y="305"/>
                    </a:lnTo>
                    <a:lnTo>
                      <a:pt x="8" y="314"/>
                    </a:lnTo>
                    <a:lnTo>
                      <a:pt x="6" y="316"/>
                    </a:lnTo>
                    <a:lnTo>
                      <a:pt x="3" y="322"/>
                    </a:lnTo>
                    <a:lnTo>
                      <a:pt x="2" y="329"/>
                    </a:lnTo>
                    <a:lnTo>
                      <a:pt x="6" y="338"/>
                    </a:lnTo>
                    <a:lnTo>
                      <a:pt x="6" y="349"/>
                    </a:lnTo>
                    <a:lnTo>
                      <a:pt x="6" y="355"/>
                    </a:lnTo>
                    <a:lnTo>
                      <a:pt x="0" y="363"/>
                    </a:lnTo>
                    <a:lnTo>
                      <a:pt x="17" y="378"/>
                    </a:lnTo>
                    <a:lnTo>
                      <a:pt x="17" y="383"/>
                    </a:lnTo>
                    <a:lnTo>
                      <a:pt x="14" y="386"/>
                    </a:lnTo>
                    <a:lnTo>
                      <a:pt x="26" y="392"/>
                    </a:lnTo>
                    <a:lnTo>
                      <a:pt x="35" y="393"/>
                    </a:lnTo>
                    <a:lnTo>
                      <a:pt x="43" y="384"/>
                    </a:lnTo>
                    <a:lnTo>
                      <a:pt x="43" y="384"/>
                    </a:lnTo>
                    <a:lnTo>
                      <a:pt x="47" y="387"/>
                    </a:lnTo>
                    <a:lnTo>
                      <a:pt x="52" y="386"/>
                    </a:lnTo>
                    <a:lnTo>
                      <a:pt x="69" y="389"/>
                    </a:lnTo>
                    <a:lnTo>
                      <a:pt x="70" y="390"/>
                    </a:lnTo>
                    <a:lnTo>
                      <a:pt x="78" y="392"/>
                    </a:lnTo>
                    <a:lnTo>
                      <a:pt x="81" y="384"/>
                    </a:lnTo>
                    <a:lnTo>
                      <a:pt x="82" y="383"/>
                    </a:lnTo>
                    <a:lnTo>
                      <a:pt x="87" y="389"/>
                    </a:lnTo>
                    <a:lnTo>
                      <a:pt x="107" y="395"/>
                    </a:lnTo>
                    <a:lnTo>
                      <a:pt x="128" y="396"/>
                    </a:lnTo>
                    <a:lnTo>
                      <a:pt x="126" y="390"/>
                    </a:lnTo>
                    <a:lnTo>
                      <a:pt x="132" y="383"/>
                    </a:lnTo>
                    <a:lnTo>
                      <a:pt x="128" y="375"/>
                    </a:lnTo>
                    <a:lnTo>
                      <a:pt x="131" y="372"/>
                    </a:lnTo>
                    <a:lnTo>
                      <a:pt x="123" y="360"/>
                    </a:lnTo>
                    <a:lnTo>
                      <a:pt x="123" y="357"/>
                    </a:lnTo>
                    <a:lnTo>
                      <a:pt x="119" y="348"/>
                    </a:lnTo>
                    <a:lnTo>
                      <a:pt x="113" y="348"/>
                    </a:lnTo>
                    <a:lnTo>
                      <a:pt x="108" y="345"/>
                    </a:lnTo>
                    <a:lnTo>
                      <a:pt x="113" y="345"/>
                    </a:lnTo>
                    <a:lnTo>
                      <a:pt x="116" y="338"/>
                    </a:lnTo>
                    <a:lnTo>
                      <a:pt x="123" y="332"/>
                    </a:lnTo>
                    <a:lnTo>
                      <a:pt x="125" y="329"/>
                    </a:lnTo>
                    <a:lnTo>
                      <a:pt x="116" y="328"/>
                    </a:lnTo>
                    <a:lnTo>
                      <a:pt x="113" y="323"/>
                    </a:lnTo>
                    <a:lnTo>
                      <a:pt x="116" y="320"/>
                    </a:lnTo>
                    <a:lnTo>
                      <a:pt x="122" y="311"/>
                    </a:lnTo>
                    <a:lnTo>
                      <a:pt x="128" y="307"/>
                    </a:lnTo>
                    <a:lnTo>
                      <a:pt x="123" y="299"/>
                    </a:lnTo>
                    <a:lnTo>
                      <a:pt x="128" y="293"/>
                    </a:lnTo>
                    <a:lnTo>
                      <a:pt x="123" y="288"/>
                    </a:lnTo>
                    <a:lnTo>
                      <a:pt x="122" y="282"/>
                    </a:lnTo>
                    <a:lnTo>
                      <a:pt x="122" y="281"/>
                    </a:lnTo>
                    <a:lnTo>
                      <a:pt x="132" y="273"/>
                    </a:lnTo>
                    <a:lnTo>
                      <a:pt x="132" y="269"/>
                    </a:lnTo>
                    <a:lnTo>
                      <a:pt x="140" y="269"/>
                    </a:lnTo>
                    <a:lnTo>
                      <a:pt x="149" y="263"/>
                    </a:lnTo>
                    <a:lnTo>
                      <a:pt x="164" y="269"/>
                    </a:lnTo>
                    <a:lnTo>
                      <a:pt x="166" y="273"/>
                    </a:lnTo>
                    <a:lnTo>
                      <a:pt x="179" y="279"/>
                    </a:lnTo>
                    <a:lnTo>
                      <a:pt x="181" y="281"/>
                    </a:lnTo>
                    <a:lnTo>
                      <a:pt x="189" y="284"/>
                    </a:lnTo>
                    <a:lnTo>
                      <a:pt x="196" y="284"/>
                    </a:lnTo>
                    <a:lnTo>
                      <a:pt x="204" y="281"/>
                    </a:lnTo>
                    <a:lnTo>
                      <a:pt x="211" y="284"/>
                    </a:lnTo>
                    <a:lnTo>
                      <a:pt x="220" y="291"/>
                    </a:lnTo>
                    <a:lnTo>
                      <a:pt x="226" y="291"/>
                    </a:lnTo>
                    <a:lnTo>
                      <a:pt x="236" y="293"/>
                    </a:lnTo>
                    <a:lnTo>
                      <a:pt x="237" y="284"/>
                    </a:lnTo>
                    <a:lnTo>
                      <a:pt x="230" y="269"/>
                    </a:lnTo>
                    <a:lnTo>
                      <a:pt x="230" y="263"/>
                    </a:lnTo>
                    <a:lnTo>
                      <a:pt x="225" y="263"/>
                    </a:lnTo>
                    <a:lnTo>
                      <a:pt x="223" y="253"/>
                    </a:lnTo>
                    <a:lnTo>
                      <a:pt x="228" y="243"/>
                    </a:lnTo>
                    <a:lnTo>
                      <a:pt x="223" y="235"/>
                    </a:lnTo>
                    <a:lnTo>
                      <a:pt x="222" y="229"/>
                    </a:lnTo>
                    <a:lnTo>
                      <a:pt x="219" y="221"/>
                    </a:lnTo>
                    <a:lnTo>
                      <a:pt x="226" y="218"/>
                    </a:lnTo>
                    <a:lnTo>
                      <a:pt x="230" y="215"/>
                    </a:lnTo>
                    <a:lnTo>
                      <a:pt x="237" y="217"/>
                    </a:lnTo>
                    <a:lnTo>
                      <a:pt x="243" y="214"/>
                    </a:lnTo>
                    <a:lnTo>
                      <a:pt x="246" y="215"/>
                    </a:lnTo>
                    <a:lnTo>
                      <a:pt x="252" y="208"/>
                    </a:lnTo>
                    <a:lnTo>
                      <a:pt x="248" y="197"/>
                    </a:lnTo>
                    <a:lnTo>
                      <a:pt x="248" y="191"/>
                    </a:lnTo>
                    <a:lnTo>
                      <a:pt x="252" y="190"/>
                    </a:lnTo>
                    <a:lnTo>
                      <a:pt x="260" y="193"/>
                    </a:lnTo>
                    <a:lnTo>
                      <a:pt x="269" y="190"/>
                    </a:lnTo>
                    <a:lnTo>
                      <a:pt x="278" y="183"/>
                    </a:lnTo>
                    <a:lnTo>
                      <a:pt x="284" y="187"/>
                    </a:lnTo>
                    <a:lnTo>
                      <a:pt x="290" y="185"/>
                    </a:lnTo>
                    <a:lnTo>
                      <a:pt x="307" y="179"/>
                    </a:lnTo>
                    <a:lnTo>
                      <a:pt x="308" y="174"/>
                    </a:lnTo>
                    <a:lnTo>
                      <a:pt x="318" y="167"/>
                    </a:lnTo>
                    <a:lnTo>
                      <a:pt x="322" y="156"/>
                    </a:lnTo>
                    <a:lnTo>
                      <a:pt x="325" y="153"/>
                    </a:lnTo>
                    <a:lnTo>
                      <a:pt x="333" y="153"/>
                    </a:lnTo>
                    <a:lnTo>
                      <a:pt x="328" y="153"/>
                    </a:lnTo>
                    <a:lnTo>
                      <a:pt x="325" y="144"/>
                    </a:lnTo>
                    <a:lnTo>
                      <a:pt x="319" y="141"/>
                    </a:lnTo>
                    <a:lnTo>
                      <a:pt x="314" y="141"/>
                    </a:lnTo>
                    <a:lnTo>
                      <a:pt x="313" y="139"/>
                    </a:lnTo>
                    <a:lnTo>
                      <a:pt x="311" y="124"/>
                    </a:lnTo>
                    <a:lnTo>
                      <a:pt x="318" y="129"/>
                    </a:lnTo>
                    <a:lnTo>
                      <a:pt x="318" y="129"/>
                    </a:lnTo>
                    <a:lnTo>
                      <a:pt x="318" y="123"/>
                    </a:lnTo>
                    <a:lnTo>
                      <a:pt x="311" y="117"/>
                    </a:lnTo>
                    <a:lnTo>
                      <a:pt x="313" y="111"/>
                    </a:lnTo>
                    <a:lnTo>
                      <a:pt x="310" y="103"/>
                    </a:lnTo>
                    <a:lnTo>
                      <a:pt x="321" y="103"/>
                    </a:lnTo>
                    <a:lnTo>
                      <a:pt x="322" y="100"/>
                    </a:lnTo>
                    <a:lnTo>
                      <a:pt x="325" y="95"/>
                    </a:lnTo>
                    <a:lnTo>
                      <a:pt x="318" y="89"/>
                    </a:lnTo>
                    <a:lnTo>
                      <a:pt x="318" y="83"/>
                    </a:lnTo>
                    <a:lnTo>
                      <a:pt x="325" y="77"/>
                    </a:lnTo>
                    <a:lnTo>
                      <a:pt x="324" y="71"/>
                    </a:lnTo>
                    <a:lnTo>
                      <a:pt x="328" y="71"/>
                    </a:lnTo>
                    <a:lnTo>
                      <a:pt x="328" y="74"/>
                    </a:lnTo>
                    <a:lnTo>
                      <a:pt x="336" y="80"/>
                    </a:lnTo>
                    <a:lnTo>
                      <a:pt x="345" y="82"/>
                    </a:lnTo>
                    <a:lnTo>
                      <a:pt x="349" y="71"/>
                    </a:lnTo>
                    <a:lnTo>
                      <a:pt x="352" y="66"/>
                    </a:lnTo>
                    <a:lnTo>
                      <a:pt x="352" y="48"/>
                    </a:lnTo>
                    <a:lnTo>
                      <a:pt x="354" y="47"/>
                    </a:lnTo>
                    <a:lnTo>
                      <a:pt x="354" y="47"/>
                    </a:lnTo>
                    <a:lnTo>
                      <a:pt x="351" y="44"/>
                    </a:lnTo>
                    <a:lnTo>
                      <a:pt x="354" y="38"/>
                    </a:lnTo>
                    <a:lnTo>
                      <a:pt x="349" y="35"/>
                    </a:lnTo>
                    <a:lnTo>
                      <a:pt x="343" y="33"/>
                    </a:lnTo>
                    <a:lnTo>
                      <a:pt x="337" y="28"/>
                    </a:lnTo>
                    <a:lnTo>
                      <a:pt x="336" y="35"/>
                    </a:lnTo>
                    <a:lnTo>
                      <a:pt x="331" y="36"/>
                    </a:lnTo>
                    <a:lnTo>
                      <a:pt x="328" y="35"/>
                    </a:lnTo>
                    <a:lnTo>
                      <a:pt x="330" y="28"/>
                    </a:lnTo>
                    <a:lnTo>
                      <a:pt x="327" y="22"/>
                    </a:lnTo>
                    <a:lnTo>
                      <a:pt x="319" y="18"/>
                    </a:lnTo>
                    <a:lnTo>
                      <a:pt x="310" y="19"/>
                    </a:lnTo>
                    <a:lnTo>
                      <a:pt x="307" y="28"/>
                    </a:lnTo>
                    <a:lnTo>
                      <a:pt x="301" y="33"/>
                    </a:lnTo>
                    <a:lnTo>
                      <a:pt x="299" y="30"/>
                    </a:lnTo>
                    <a:lnTo>
                      <a:pt x="301" y="24"/>
                    </a:lnTo>
                    <a:lnTo>
                      <a:pt x="293" y="21"/>
                    </a:lnTo>
                    <a:lnTo>
                      <a:pt x="290" y="13"/>
                    </a:lnTo>
                    <a:lnTo>
                      <a:pt x="293" y="10"/>
                    </a:lnTo>
                    <a:lnTo>
                      <a:pt x="289" y="1"/>
                    </a:lnTo>
                    <a:lnTo>
                      <a:pt x="287" y="0"/>
                    </a:lnTo>
                    <a:lnTo>
                      <a:pt x="277" y="9"/>
                    </a:lnTo>
                    <a:lnTo>
                      <a:pt x="275" y="10"/>
                    </a:lnTo>
                    <a:lnTo>
                      <a:pt x="270" y="9"/>
                    </a:lnTo>
                    <a:lnTo>
                      <a:pt x="267" y="9"/>
                    </a:lnTo>
                    <a:lnTo>
                      <a:pt x="261" y="15"/>
                    </a:lnTo>
                    <a:lnTo>
                      <a:pt x="257" y="16"/>
                    </a:lnTo>
                    <a:lnTo>
                      <a:pt x="254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5" name="Freeform 2453">
                <a:extLst>
                  <a:ext uri="{FF2B5EF4-FFF2-40B4-BE49-F238E27FC236}">
                    <a16:creationId xmlns:a16="http://schemas.microsoft.com/office/drawing/2014/main" id="{7AB0B857-952A-9D72-9A48-28F987151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075"/>
                <a:ext cx="176" cy="199"/>
              </a:xfrm>
              <a:custGeom>
                <a:avLst/>
                <a:gdLst>
                  <a:gd name="T0" fmla="*/ 270 w 354"/>
                  <a:gd name="T1" fmla="*/ 9 h 396"/>
                  <a:gd name="T2" fmla="*/ 293 w 354"/>
                  <a:gd name="T3" fmla="*/ 10 h 396"/>
                  <a:gd name="T4" fmla="*/ 301 w 354"/>
                  <a:gd name="T5" fmla="*/ 33 h 396"/>
                  <a:gd name="T6" fmla="*/ 330 w 354"/>
                  <a:gd name="T7" fmla="*/ 28 h 396"/>
                  <a:gd name="T8" fmla="*/ 343 w 354"/>
                  <a:gd name="T9" fmla="*/ 33 h 396"/>
                  <a:gd name="T10" fmla="*/ 354 w 354"/>
                  <a:gd name="T11" fmla="*/ 47 h 396"/>
                  <a:gd name="T12" fmla="*/ 336 w 354"/>
                  <a:gd name="T13" fmla="*/ 80 h 396"/>
                  <a:gd name="T14" fmla="*/ 318 w 354"/>
                  <a:gd name="T15" fmla="*/ 83 h 396"/>
                  <a:gd name="T16" fmla="*/ 310 w 354"/>
                  <a:gd name="T17" fmla="*/ 103 h 396"/>
                  <a:gd name="T18" fmla="*/ 318 w 354"/>
                  <a:gd name="T19" fmla="*/ 129 h 396"/>
                  <a:gd name="T20" fmla="*/ 325 w 354"/>
                  <a:gd name="T21" fmla="*/ 144 h 396"/>
                  <a:gd name="T22" fmla="*/ 318 w 354"/>
                  <a:gd name="T23" fmla="*/ 167 h 396"/>
                  <a:gd name="T24" fmla="*/ 278 w 354"/>
                  <a:gd name="T25" fmla="*/ 183 h 396"/>
                  <a:gd name="T26" fmla="*/ 248 w 354"/>
                  <a:gd name="T27" fmla="*/ 197 h 396"/>
                  <a:gd name="T28" fmla="*/ 230 w 354"/>
                  <a:gd name="T29" fmla="*/ 215 h 396"/>
                  <a:gd name="T30" fmla="*/ 228 w 354"/>
                  <a:gd name="T31" fmla="*/ 243 h 396"/>
                  <a:gd name="T32" fmla="*/ 237 w 354"/>
                  <a:gd name="T33" fmla="*/ 284 h 396"/>
                  <a:gd name="T34" fmla="*/ 204 w 354"/>
                  <a:gd name="T35" fmla="*/ 281 h 396"/>
                  <a:gd name="T36" fmla="*/ 166 w 354"/>
                  <a:gd name="T37" fmla="*/ 273 h 396"/>
                  <a:gd name="T38" fmla="*/ 132 w 354"/>
                  <a:gd name="T39" fmla="*/ 273 h 396"/>
                  <a:gd name="T40" fmla="*/ 123 w 354"/>
                  <a:gd name="T41" fmla="*/ 299 h 396"/>
                  <a:gd name="T42" fmla="*/ 116 w 354"/>
                  <a:gd name="T43" fmla="*/ 328 h 396"/>
                  <a:gd name="T44" fmla="*/ 108 w 354"/>
                  <a:gd name="T45" fmla="*/ 345 h 396"/>
                  <a:gd name="T46" fmla="*/ 131 w 354"/>
                  <a:gd name="T47" fmla="*/ 372 h 396"/>
                  <a:gd name="T48" fmla="*/ 107 w 354"/>
                  <a:gd name="T49" fmla="*/ 395 h 396"/>
                  <a:gd name="T50" fmla="*/ 70 w 354"/>
                  <a:gd name="T51" fmla="*/ 390 h 396"/>
                  <a:gd name="T52" fmla="*/ 43 w 354"/>
                  <a:gd name="T53" fmla="*/ 384 h 396"/>
                  <a:gd name="T54" fmla="*/ 17 w 354"/>
                  <a:gd name="T55" fmla="*/ 378 h 396"/>
                  <a:gd name="T56" fmla="*/ 2 w 354"/>
                  <a:gd name="T57" fmla="*/ 329 h 396"/>
                  <a:gd name="T58" fmla="*/ 6 w 354"/>
                  <a:gd name="T59" fmla="*/ 304 h 396"/>
                  <a:gd name="T60" fmla="*/ 6 w 354"/>
                  <a:gd name="T61" fmla="*/ 266 h 396"/>
                  <a:gd name="T62" fmla="*/ 35 w 354"/>
                  <a:gd name="T63" fmla="*/ 253 h 396"/>
                  <a:gd name="T64" fmla="*/ 66 w 354"/>
                  <a:gd name="T65" fmla="*/ 261 h 396"/>
                  <a:gd name="T66" fmla="*/ 87 w 354"/>
                  <a:gd name="T67" fmla="*/ 223 h 396"/>
                  <a:gd name="T68" fmla="*/ 110 w 354"/>
                  <a:gd name="T69" fmla="*/ 193 h 396"/>
                  <a:gd name="T70" fmla="*/ 110 w 354"/>
                  <a:gd name="T71" fmla="*/ 179 h 396"/>
                  <a:gd name="T72" fmla="*/ 105 w 354"/>
                  <a:gd name="T73" fmla="*/ 153 h 396"/>
                  <a:gd name="T74" fmla="*/ 88 w 354"/>
                  <a:gd name="T75" fmla="*/ 126 h 396"/>
                  <a:gd name="T76" fmla="*/ 70 w 354"/>
                  <a:gd name="T77" fmla="*/ 139 h 396"/>
                  <a:gd name="T78" fmla="*/ 49 w 354"/>
                  <a:gd name="T79" fmla="*/ 145 h 396"/>
                  <a:gd name="T80" fmla="*/ 63 w 354"/>
                  <a:gd name="T81" fmla="*/ 117 h 396"/>
                  <a:gd name="T82" fmla="*/ 73 w 354"/>
                  <a:gd name="T83" fmla="*/ 94 h 396"/>
                  <a:gd name="T84" fmla="*/ 94 w 354"/>
                  <a:gd name="T85" fmla="*/ 77 h 396"/>
                  <a:gd name="T86" fmla="*/ 119 w 354"/>
                  <a:gd name="T87" fmla="*/ 71 h 396"/>
                  <a:gd name="T88" fmla="*/ 126 w 354"/>
                  <a:gd name="T89" fmla="*/ 111 h 396"/>
                  <a:gd name="T90" fmla="*/ 152 w 354"/>
                  <a:gd name="T91" fmla="*/ 117 h 396"/>
                  <a:gd name="T92" fmla="*/ 169 w 354"/>
                  <a:gd name="T93" fmla="*/ 114 h 396"/>
                  <a:gd name="T94" fmla="*/ 182 w 354"/>
                  <a:gd name="T95" fmla="*/ 104 h 396"/>
                  <a:gd name="T96" fmla="*/ 207 w 354"/>
                  <a:gd name="T97" fmla="*/ 103 h 396"/>
                  <a:gd name="T98" fmla="*/ 226 w 354"/>
                  <a:gd name="T99" fmla="*/ 82 h 396"/>
                  <a:gd name="T100" fmla="*/ 228 w 354"/>
                  <a:gd name="T101" fmla="*/ 62 h 396"/>
                  <a:gd name="T102" fmla="*/ 214 w 354"/>
                  <a:gd name="T103" fmla="*/ 47 h 396"/>
                  <a:gd name="T104" fmla="*/ 219 w 354"/>
                  <a:gd name="T105" fmla="*/ 30 h 396"/>
                  <a:gd name="T106" fmla="*/ 242 w 354"/>
                  <a:gd name="T107" fmla="*/ 22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4" h="396">
                    <a:moveTo>
                      <a:pt x="254" y="13"/>
                    </a:moveTo>
                    <a:lnTo>
                      <a:pt x="257" y="16"/>
                    </a:lnTo>
                    <a:lnTo>
                      <a:pt x="261" y="15"/>
                    </a:lnTo>
                    <a:lnTo>
                      <a:pt x="267" y="9"/>
                    </a:lnTo>
                    <a:lnTo>
                      <a:pt x="270" y="9"/>
                    </a:lnTo>
                    <a:lnTo>
                      <a:pt x="275" y="10"/>
                    </a:lnTo>
                    <a:lnTo>
                      <a:pt x="277" y="9"/>
                    </a:lnTo>
                    <a:lnTo>
                      <a:pt x="287" y="0"/>
                    </a:lnTo>
                    <a:lnTo>
                      <a:pt x="289" y="1"/>
                    </a:lnTo>
                    <a:lnTo>
                      <a:pt x="293" y="10"/>
                    </a:lnTo>
                    <a:lnTo>
                      <a:pt x="290" y="13"/>
                    </a:lnTo>
                    <a:lnTo>
                      <a:pt x="293" y="21"/>
                    </a:lnTo>
                    <a:lnTo>
                      <a:pt x="301" y="24"/>
                    </a:lnTo>
                    <a:lnTo>
                      <a:pt x="299" y="30"/>
                    </a:lnTo>
                    <a:lnTo>
                      <a:pt x="301" y="33"/>
                    </a:lnTo>
                    <a:lnTo>
                      <a:pt x="307" y="28"/>
                    </a:lnTo>
                    <a:lnTo>
                      <a:pt x="310" y="19"/>
                    </a:lnTo>
                    <a:lnTo>
                      <a:pt x="319" y="18"/>
                    </a:lnTo>
                    <a:lnTo>
                      <a:pt x="327" y="22"/>
                    </a:lnTo>
                    <a:lnTo>
                      <a:pt x="330" y="28"/>
                    </a:lnTo>
                    <a:lnTo>
                      <a:pt x="328" y="35"/>
                    </a:lnTo>
                    <a:lnTo>
                      <a:pt x="331" y="36"/>
                    </a:lnTo>
                    <a:lnTo>
                      <a:pt x="336" y="35"/>
                    </a:lnTo>
                    <a:lnTo>
                      <a:pt x="337" y="28"/>
                    </a:lnTo>
                    <a:lnTo>
                      <a:pt x="343" y="33"/>
                    </a:lnTo>
                    <a:lnTo>
                      <a:pt x="349" y="35"/>
                    </a:lnTo>
                    <a:lnTo>
                      <a:pt x="354" y="38"/>
                    </a:lnTo>
                    <a:lnTo>
                      <a:pt x="351" y="44"/>
                    </a:lnTo>
                    <a:lnTo>
                      <a:pt x="354" y="47"/>
                    </a:lnTo>
                    <a:lnTo>
                      <a:pt x="354" y="47"/>
                    </a:lnTo>
                    <a:lnTo>
                      <a:pt x="352" y="48"/>
                    </a:lnTo>
                    <a:lnTo>
                      <a:pt x="352" y="66"/>
                    </a:lnTo>
                    <a:lnTo>
                      <a:pt x="349" y="71"/>
                    </a:lnTo>
                    <a:lnTo>
                      <a:pt x="345" y="82"/>
                    </a:lnTo>
                    <a:lnTo>
                      <a:pt x="336" y="80"/>
                    </a:lnTo>
                    <a:lnTo>
                      <a:pt x="328" y="74"/>
                    </a:lnTo>
                    <a:lnTo>
                      <a:pt x="328" y="71"/>
                    </a:lnTo>
                    <a:lnTo>
                      <a:pt x="324" y="71"/>
                    </a:lnTo>
                    <a:lnTo>
                      <a:pt x="325" y="77"/>
                    </a:lnTo>
                    <a:lnTo>
                      <a:pt x="318" y="83"/>
                    </a:lnTo>
                    <a:lnTo>
                      <a:pt x="318" y="89"/>
                    </a:lnTo>
                    <a:lnTo>
                      <a:pt x="325" y="95"/>
                    </a:lnTo>
                    <a:lnTo>
                      <a:pt x="322" y="100"/>
                    </a:lnTo>
                    <a:lnTo>
                      <a:pt x="321" y="103"/>
                    </a:lnTo>
                    <a:lnTo>
                      <a:pt x="310" y="103"/>
                    </a:lnTo>
                    <a:lnTo>
                      <a:pt x="313" y="111"/>
                    </a:lnTo>
                    <a:lnTo>
                      <a:pt x="311" y="117"/>
                    </a:lnTo>
                    <a:lnTo>
                      <a:pt x="318" y="123"/>
                    </a:lnTo>
                    <a:lnTo>
                      <a:pt x="318" y="129"/>
                    </a:lnTo>
                    <a:lnTo>
                      <a:pt x="318" y="129"/>
                    </a:lnTo>
                    <a:lnTo>
                      <a:pt x="311" y="124"/>
                    </a:lnTo>
                    <a:lnTo>
                      <a:pt x="313" y="139"/>
                    </a:lnTo>
                    <a:lnTo>
                      <a:pt x="314" y="141"/>
                    </a:lnTo>
                    <a:lnTo>
                      <a:pt x="319" y="141"/>
                    </a:lnTo>
                    <a:lnTo>
                      <a:pt x="325" y="144"/>
                    </a:lnTo>
                    <a:lnTo>
                      <a:pt x="328" y="153"/>
                    </a:lnTo>
                    <a:lnTo>
                      <a:pt x="333" y="153"/>
                    </a:lnTo>
                    <a:lnTo>
                      <a:pt x="325" y="153"/>
                    </a:lnTo>
                    <a:lnTo>
                      <a:pt x="322" y="156"/>
                    </a:lnTo>
                    <a:lnTo>
                      <a:pt x="318" y="167"/>
                    </a:lnTo>
                    <a:lnTo>
                      <a:pt x="308" y="174"/>
                    </a:lnTo>
                    <a:lnTo>
                      <a:pt x="307" y="179"/>
                    </a:lnTo>
                    <a:lnTo>
                      <a:pt x="290" y="185"/>
                    </a:lnTo>
                    <a:lnTo>
                      <a:pt x="284" y="187"/>
                    </a:lnTo>
                    <a:lnTo>
                      <a:pt x="278" y="183"/>
                    </a:lnTo>
                    <a:lnTo>
                      <a:pt x="269" y="190"/>
                    </a:lnTo>
                    <a:lnTo>
                      <a:pt x="260" y="193"/>
                    </a:lnTo>
                    <a:lnTo>
                      <a:pt x="252" y="190"/>
                    </a:lnTo>
                    <a:lnTo>
                      <a:pt x="248" y="191"/>
                    </a:lnTo>
                    <a:lnTo>
                      <a:pt x="248" y="197"/>
                    </a:lnTo>
                    <a:lnTo>
                      <a:pt x="252" y="208"/>
                    </a:lnTo>
                    <a:lnTo>
                      <a:pt x="246" y="215"/>
                    </a:lnTo>
                    <a:lnTo>
                      <a:pt x="243" y="214"/>
                    </a:lnTo>
                    <a:lnTo>
                      <a:pt x="237" y="217"/>
                    </a:lnTo>
                    <a:lnTo>
                      <a:pt x="230" y="215"/>
                    </a:lnTo>
                    <a:lnTo>
                      <a:pt x="226" y="218"/>
                    </a:lnTo>
                    <a:lnTo>
                      <a:pt x="219" y="221"/>
                    </a:lnTo>
                    <a:lnTo>
                      <a:pt x="222" y="229"/>
                    </a:lnTo>
                    <a:lnTo>
                      <a:pt x="223" y="235"/>
                    </a:lnTo>
                    <a:lnTo>
                      <a:pt x="228" y="243"/>
                    </a:lnTo>
                    <a:lnTo>
                      <a:pt x="223" y="253"/>
                    </a:lnTo>
                    <a:lnTo>
                      <a:pt x="225" y="263"/>
                    </a:lnTo>
                    <a:lnTo>
                      <a:pt x="230" y="263"/>
                    </a:lnTo>
                    <a:lnTo>
                      <a:pt x="230" y="269"/>
                    </a:lnTo>
                    <a:lnTo>
                      <a:pt x="237" y="284"/>
                    </a:lnTo>
                    <a:lnTo>
                      <a:pt x="236" y="293"/>
                    </a:lnTo>
                    <a:lnTo>
                      <a:pt x="226" y="291"/>
                    </a:lnTo>
                    <a:lnTo>
                      <a:pt x="220" y="291"/>
                    </a:lnTo>
                    <a:lnTo>
                      <a:pt x="211" y="284"/>
                    </a:lnTo>
                    <a:lnTo>
                      <a:pt x="204" y="281"/>
                    </a:lnTo>
                    <a:lnTo>
                      <a:pt x="196" y="284"/>
                    </a:lnTo>
                    <a:lnTo>
                      <a:pt x="189" y="284"/>
                    </a:lnTo>
                    <a:lnTo>
                      <a:pt x="181" y="281"/>
                    </a:lnTo>
                    <a:lnTo>
                      <a:pt x="179" y="279"/>
                    </a:lnTo>
                    <a:lnTo>
                      <a:pt x="166" y="273"/>
                    </a:lnTo>
                    <a:lnTo>
                      <a:pt x="164" y="269"/>
                    </a:lnTo>
                    <a:lnTo>
                      <a:pt x="149" y="263"/>
                    </a:lnTo>
                    <a:lnTo>
                      <a:pt x="140" y="269"/>
                    </a:lnTo>
                    <a:lnTo>
                      <a:pt x="132" y="269"/>
                    </a:lnTo>
                    <a:lnTo>
                      <a:pt x="132" y="273"/>
                    </a:lnTo>
                    <a:lnTo>
                      <a:pt x="122" y="281"/>
                    </a:lnTo>
                    <a:lnTo>
                      <a:pt x="122" y="282"/>
                    </a:lnTo>
                    <a:lnTo>
                      <a:pt x="123" y="288"/>
                    </a:lnTo>
                    <a:lnTo>
                      <a:pt x="128" y="293"/>
                    </a:lnTo>
                    <a:lnTo>
                      <a:pt x="123" y="299"/>
                    </a:lnTo>
                    <a:lnTo>
                      <a:pt x="128" y="307"/>
                    </a:lnTo>
                    <a:lnTo>
                      <a:pt x="122" y="311"/>
                    </a:lnTo>
                    <a:lnTo>
                      <a:pt x="116" y="320"/>
                    </a:lnTo>
                    <a:lnTo>
                      <a:pt x="113" y="323"/>
                    </a:lnTo>
                    <a:lnTo>
                      <a:pt x="116" y="328"/>
                    </a:lnTo>
                    <a:lnTo>
                      <a:pt x="125" y="329"/>
                    </a:lnTo>
                    <a:lnTo>
                      <a:pt x="123" y="332"/>
                    </a:lnTo>
                    <a:lnTo>
                      <a:pt x="116" y="338"/>
                    </a:lnTo>
                    <a:lnTo>
                      <a:pt x="113" y="345"/>
                    </a:lnTo>
                    <a:lnTo>
                      <a:pt x="108" y="345"/>
                    </a:lnTo>
                    <a:lnTo>
                      <a:pt x="113" y="348"/>
                    </a:lnTo>
                    <a:lnTo>
                      <a:pt x="119" y="348"/>
                    </a:lnTo>
                    <a:lnTo>
                      <a:pt x="123" y="357"/>
                    </a:lnTo>
                    <a:lnTo>
                      <a:pt x="123" y="360"/>
                    </a:lnTo>
                    <a:lnTo>
                      <a:pt x="131" y="372"/>
                    </a:lnTo>
                    <a:lnTo>
                      <a:pt x="128" y="375"/>
                    </a:lnTo>
                    <a:lnTo>
                      <a:pt x="132" y="383"/>
                    </a:lnTo>
                    <a:lnTo>
                      <a:pt x="126" y="390"/>
                    </a:lnTo>
                    <a:lnTo>
                      <a:pt x="128" y="396"/>
                    </a:lnTo>
                    <a:lnTo>
                      <a:pt x="107" y="395"/>
                    </a:lnTo>
                    <a:lnTo>
                      <a:pt x="87" y="389"/>
                    </a:lnTo>
                    <a:lnTo>
                      <a:pt x="82" y="383"/>
                    </a:lnTo>
                    <a:lnTo>
                      <a:pt x="81" y="384"/>
                    </a:lnTo>
                    <a:lnTo>
                      <a:pt x="78" y="392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52" y="386"/>
                    </a:lnTo>
                    <a:lnTo>
                      <a:pt x="47" y="387"/>
                    </a:lnTo>
                    <a:lnTo>
                      <a:pt x="43" y="384"/>
                    </a:lnTo>
                    <a:lnTo>
                      <a:pt x="43" y="384"/>
                    </a:lnTo>
                    <a:lnTo>
                      <a:pt x="35" y="393"/>
                    </a:lnTo>
                    <a:lnTo>
                      <a:pt x="26" y="392"/>
                    </a:lnTo>
                    <a:lnTo>
                      <a:pt x="14" y="386"/>
                    </a:lnTo>
                    <a:lnTo>
                      <a:pt x="17" y="383"/>
                    </a:lnTo>
                    <a:lnTo>
                      <a:pt x="17" y="378"/>
                    </a:lnTo>
                    <a:lnTo>
                      <a:pt x="0" y="363"/>
                    </a:lnTo>
                    <a:lnTo>
                      <a:pt x="6" y="355"/>
                    </a:lnTo>
                    <a:lnTo>
                      <a:pt x="6" y="349"/>
                    </a:lnTo>
                    <a:lnTo>
                      <a:pt x="6" y="338"/>
                    </a:lnTo>
                    <a:lnTo>
                      <a:pt x="2" y="329"/>
                    </a:lnTo>
                    <a:lnTo>
                      <a:pt x="3" y="322"/>
                    </a:lnTo>
                    <a:lnTo>
                      <a:pt x="6" y="316"/>
                    </a:lnTo>
                    <a:lnTo>
                      <a:pt x="8" y="314"/>
                    </a:lnTo>
                    <a:lnTo>
                      <a:pt x="8" y="305"/>
                    </a:lnTo>
                    <a:lnTo>
                      <a:pt x="6" y="304"/>
                    </a:lnTo>
                    <a:lnTo>
                      <a:pt x="3" y="293"/>
                    </a:lnTo>
                    <a:lnTo>
                      <a:pt x="6" y="288"/>
                    </a:lnTo>
                    <a:lnTo>
                      <a:pt x="6" y="284"/>
                    </a:lnTo>
                    <a:lnTo>
                      <a:pt x="11" y="270"/>
                    </a:lnTo>
                    <a:lnTo>
                      <a:pt x="6" y="266"/>
                    </a:lnTo>
                    <a:lnTo>
                      <a:pt x="14" y="261"/>
                    </a:lnTo>
                    <a:lnTo>
                      <a:pt x="14" y="252"/>
                    </a:lnTo>
                    <a:lnTo>
                      <a:pt x="17" y="246"/>
                    </a:lnTo>
                    <a:lnTo>
                      <a:pt x="29" y="249"/>
                    </a:lnTo>
                    <a:lnTo>
                      <a:pt x="35" y="253"/>
                    </a:lnTo>
                    <a:lnTo>
                      <a:pt x="46" y="255"/>
                    </a:lnTo>
                    <a:lnTo>
                      <a:pt x="50" y="259"/>
                    </a:lnTo>
                    <a:lnTo>
                      <a:pt x="58" y="258"/>
                    </a:lnTo>
                    <a:lnTo>
                      <a:pt x="61" y="263"/>
                    </a:lnTo>
                    <a:lnTo>
                      <a:pt x="66" y="261"/>
                    </a:lnTo>
                    <a:lnTo>
                      <a:pt x="73" y="253"/>
                    </a:lnTo>
                    <a:lnTo>
                      <a:pt x="81" y="235"/>
                    </a:lnTo>
                    <a:lnTo>
                      <a:pt x="81" y="231"/>
                    </a:lnTo>
                    <a:lnTo>
                      <a:pt x="85" y="225"/>
                    </a:lnTo>
                    <a:lnTo>
                      <a:pt x="87" y="223"/>
                    </a:lnTo>
                    <a:lnTo>
                      <a:pt x="90" y="209"/>
                    </a:lnTo>
                    <a:lnTo>
                      <a:pt x="93" y="205"/>
                    </a:lnTo>
                    <a:lnTo>
                      <a:pt x="99" y="203"/>
                    </a:lnTo>
                    <a:lnTo>
                      <a:pt x="105" y="199"/>
                    </a:lnTo>
                    <a:lnTo>
                      <a:pt x="110" y="193"/>
                    </a:lnTo>
                    <a:lnTo>
                      <a:pt x="114" y="191"/>
                    </a:lnTo>
                    <a:lnTo>
                      <a:pt x="116" y="187"/>
                    </a:lnTo>
                    <a:lnTo>
                      <a:pt x="116" y="182"/>
                    </a:lnTo>
                    <a:lnTo>
                      <a:pt x="111" y="179"/>
                    </a:lnTo>
                    <a:lnTo>
                      <a:pt x="110" y="179"/>
                    </a:lnTo>
                    <a:lnTo>
                      <a:pt x="102" y="176"/>
                    </a:lnTo>
                    <a:lnTo>
                      <a:pt x="99" y="167"/>
                    </a:lnTo>
                    <a:lnTo>
                      <a:pt x="97" y="162"/>
                    </a:lnTo>
                    <a:lnTo>
                      <a:pt x="105" y="161"/>
                    </a:lnTo>
                    <a:lnTo>
                      <a:pt x="105" y="153"/>
                    </a:lnTo>
                    <a:lnTo>
                      <a:pt x="101" y="145"/>
                    </a:lnTo>
                    <a:lnTo>
                      <a:pt x="101" y="138"/>
                    </a:lnTo>
                    <a:lnTo>
                      <a:pt x="101" y="136"/>
                    </a:lnTo>
                    <a:lnTo>
                      <a:pt x="96" y="127"/>
                    </a:lnTo>
                    <a:lnTo>
                      <a:pt x="88" y="126"/>
                    </a:lnTo>
                    <a:lnTo>
                      <a:pt x="87" y="133"/>
                    </a:lnTo>
                    <a:lnTo>
                      <a:pt x="87" y="135"/>
                    </a:lnTo>
                    <a:lnTo>
                      <a:pt x="84" y="135"/>
                    </a:lnTo>
                    <a:lnTo>
                      <a:pt x="73" y="136"/>
                    </a:lnTo>
                    <a:lnTo>
                      <a:pt x="70" y="139"/>
                    </a:lnTo>
                    <a:lnTo>
                      <a:pt x="66" y="142"/>
                    </a:lnTo>
                    <a:lnTo>
                      <a:pt x="60" y="150"/>
                    </a:lnTo>
                    <a:lnTo>
                      <a:pt x="58" y="152"/>
                    </a:lnTo>
                    <a:lnTo>
                      <a:pt x="50" y="149"/>
                    </a:lnTo>
                    <a:lnTo>
                      <a:pt x="49" y="145"/>
                    </a:lnTo>
                    <a:lnTo>
                      <a:pt x="53" y="142"/>
                    </a:lnTo>
                    <a:lnTo>
                      <a:pt x="55" y="129"/>
                    </a:lnTo>
                    <a:lnTo>
                      <a:pt x="55" y="123"/>
                    </a:lnTo>
                    <a:lnTo>
                      <a:pt x="57" y="120"/>
                    </a:lnTo>
                    <a:lnTo>
                      <a:pt x="63" y="117"/>
                    </a:lnTo>
                    <a:lnTo>
                      <a:pt x="70" y="124"/>
                    </a:lnTo>
                    <a:lnTo>
                      <a:pt x="73" y="123"/>
                    </a:lnTo>
                    <a:lnTo>
                      <a:pt x="69" y="103"/>
                    </a:lnTo>
                    <a:lnTo>
                      <a:pt x="70" y="95"/>
                    </a:lnTo>
                    <a:lnTo>
                      <a:pt x="73" y="94"/>
                    </a:lnTo>
                    <a:lnTo>
                      <a:pt x="76" y="89"/>
                    </a:lnTo>
                    <a:lnTo>
                      <a:pt x="87" y="92"/>
                    </a:lnTo>
                    <a:lnTo>
                      <a:pt x="94" y="89"/>
                    </a:lnTo>
                    <a:lnTo>
                      <a:pt x="93" y="83"/>
                    </a:lnTo>
                    <a:lnTo>
                      <a:pt x="94" y="77"/>
                    </a:lnTo>
                    <a:lnTo>
                      <a:pt x="99" y="80"/>
                    </a:lnTo>
                    <a:lnTo>
                      <a:pt x="102" y="83"/>
                    </a:lnTo>
                    <a:lnTo>
                      <a:pt x="105" y="83"/>
                    </a:lnTo>
                    <a:lnTo>
                      <a:pt x="110" y="76"/>
                    </a:lnTo>
                    <a:lnTo>
                      <a:pt x="119" y="71"/>
                    </a:lnTo>
                    <a:lnTo>
                      <a:pt x="123" y="71"/>
                    </a:lnTo>
                    <a:lnTo>
                      <a:pt x="122" y="80"/>
                    </a:lnTo>
                    <a:lnTo>
                      <a:pt x="125" y="91"/>
                    </a:lnTo>
                    <a:lnTo>
                      <a:pt x="123" y="98"/>
                    </a:lnTo>
                    <a:lnTo>
                      <a:pt x="126" y="111"/>
                    </a:lnTo>
                    <a:lnTo>
                      <a:pt x="129" y="111"/>
                    </a:lnTo>
                    <a:lnTo>
                      <a:pt x="138" y="101"/>
                    </a:lnTo>
                    <a:lnTo>
                      <a:pt x="149" y="104"/>
                    </a:lnTo>
                    <a:lnTo>
                      <a:pt x="154" y="103"/>
                    </a:lnTo>
                    <a:lnTo>
                      <a:pt x="152" y="117"/>
                    </a:lnTo>
                    <a:lnTo>
                      <a:pt x="160" y="123"/>
                    </a:lnTo>
                    <a:lnTo>
                      <a:pt x="164" y="123"/>
                    </a:lnTo>
                    <a:lnTo>
                      <a:pt x="164" y="121"/>
                    </a:lnTo>
                    <a:lnTo>
                      <a:pt x="169" y="118"/>
                    </a:lnTo>
                    <a:lnTo>
                      <a:pt x="169" y="114"/>
                    </a:lnTo>
                    <a:lnTo>
                      <a:pt x="164" y="111"/>
                    </a:lnTo>
                    <a:lnTo>
                      <a:pt x="170" y="100"/>
                    </a:lnTo>
                    <a:lnTo>
                      <a:pt x="172" y="100"/>
                    </a:lnTo>
                    <a:lnTo>
                      <a:pt x="178" y="101"/>
                    </a:lnTo>
                    <a:lnTo>
                      <a:pt x="182" y="104"/>
                    </a:lnTo>
                    <a:lnTo>
                      <a:pt x="186" y="111"/>
                    </a:lnTo>
                    <a:lnTo>
                      <a:pt x="190" y="109"/>
                    </a:lnTo>
                    <a:lnTo>
                      <a:pt x="192" y="101"/>
                    </a:lnTo>
                    <a:lnTo>
                      <a:pt x="198" y="100"/>
                    </a:lnTo>
                    <a:lnTo>
                      <a:pt x="207" y="103"/>
                    </a:lnTo>
                    <a:lnTo>
                      <a:pt x="216" y="101"/>
                    </a:lnTo>
                    <a:lnTo>
                      <a:pt x="217" y="97"/>
                    </a:lnTo>
                    <a:lnTo>
                      <a:pt x="223" y="97"/>
                    </a:lnTo>
                    <a:lnTo>
                      <a:pt x="225" y="86"/>
                    </a:lnTo>
                    <a:lnTo>
                      <a:pt x="226" y="82"/>
                    </a:lnTo>
                    <a:lnTo>
                      <a:pt x="231" y="83"/>
                    </a:lnTo>
                    <a:lnTo>
                      <a:pt x="236" y="80"/>
                    </a:lnTo>
                    <a:lnTo>
                      <a:pt x="243" y="80"/>
                    </a:lnTo>
                    <a:lnTo>
                      <a:pt x="243" y="71"/>
                    </a:lnTo>
                    <a:lnTo>
                      <a:pt x="228" y="62"/>
                    </a:lnTo>
                    <a:lnTo>
                      <a:pt x="225" y="63"/>
                    </a:lnTo>
                    <a:lnTo>
                      <a:pt x="217" y="60"/>
                    </a:lnTo>
                    <a:lnTo>
                      <a:pt x="216" y="56"/>
                    </a:lnTo>
                    <a:lnTo>
                      <a:pt x="210" y="51"/>
                    </a:lnTo>
                    <a:lnTo>
                      <a:pt x="214" y="47"/>
                    </a:lnTo>
                    <a:lnTo>
                      <a:pt x="207" y="45"/>
                    </a:lnTo>
                    <a:lnTo>
                      <a:pt x="204" y="38"/>
                    </a:lnTo>
                    <a:lnTo>
                      <a:pt x="211" y="39"/>
                    </a:lnTo>
                    <a:lnTo>
                      <a:pt x="214" y="32"/>
                    </a:lnTo>
                    <a:lnTo>
                      <a:pt x="219" y="30"/>
                    </a:lnTo>
                    <a:lnTo>
                      <a:pt x="219" y="24"/>
                    </a:lnTo>
                    <a:lnTo>
                      <a:pt x="228" y="21"/>
                    </a:lnTo>
                    <a:lnTo>
                      <a:pt x="236" y="30"/>
                    </a:lnTo>
                    <a:lnTo>
                      <a:pt x="239" y="22"/>
                    </a:lnTo>
                    <a:lnTo>
                      <a:pt x="242" y="22"/>
                    </a:lnTo>
                    <a:lnTo>
                      <a:pt x="248" y="25"/>
                    </a:lnTo>
                    <a:lnTo>
                      <a:pt x="252" y="21"/>
                    </a:lnTo>
                    <a:lnTo>
                      <a:pt x="254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6" name="Freeform 2454">
                <a:extLst>
                  <a:ext uri="{FF2B5EF4-FFF2-40B4-BE49-F238E27FC236}">
                    <a16:creationId xmlns:a16="http://schemas.microsoft.com/office/drawing/2014/main" id="{2A05DAF4-8825-ACA5-0495-EEAA74C77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3075"/>
                <a:ext cx="176" cy="199"/>
              </a:xfrm>
              <a:custGeom>
                <a:avLst/>
                <a:gdLst>
                  <a:gd name="T0" fmla="*/ 270 w 354"/>
                  <a:gd name="T1" fmla="*/ 9 h 396"/>
                  <a:gd name="T2" fmla="*/ 293 w 354"/>
                  <a:gd name="T3" fmla="*/ 10 h 396"/>
                  <a:gd name="T4" fmla="*/ 301 w 354"/>
                  <a:gd name="T5" fmla="*/ 33 h 396"/>
                  <a:gd name="T6" fmla="*/ 330 w 354"/>
                  <a:gd name="T7" fmla="*/ 28 h 396"/>
                  <a:gd name="T8" fmla="*/ 343 w 354"/>
                  <a:gd name="T9" fmla="*/ 33 h 396"/>
                  <a:gd name="T10" fmla="*/ 354 w 354"/>
                  <a:gd name="T11" fmla="*/ 47 h 396"/>
                  <a:gd name="T12" fmla="*/ 336 w 354"/>
                  <a:gd name="T13" fmla="*/ 80 h 396"/>
                  <a:gd name="T14" fmla="*/ 318 w 354"/>
                  <a:gd name="T15" fmla="*/ 83 h 396"/>
                  <a:gd name="T16" fmla="*/ 310 w 354"/>
                  <a:gd name="T17" fmla="*/ 103 h 396"/>
                  <a:gd name="T18" fmla="*/ 318 w 354"/>
                  <a:gd name="T19" fmla="*/ 129 h 396"/>
                  <a:gd name="T20" fmla="*/ 325 w 354"/>
                  <a:gd name="T21" fmla="*/ 144 h 396"/>
                  <a:gd name="T22" fmla="*/ 318 w 354"/>
                  <a:gd name="T23" fmla="*/ 167 h 396"/>
                  <a:gd name="T24" fmla="*/ 278 w 354"/>
                  <a:gd name="T25" fmla="*/ 183 h 396"/>
                  <a:gd name="T26" fmla="*/ 248 w 354"/>
                  <a:gd name="T27" fmla="*/ 197 h 396"/>
                  <a:gd name="T28" fmla="*/ 230 w 354"/>
                  <a:gd name="T29" fmla="*/ 215 h 396"/>
                  <a:gd name="T30" fmla="*/ 228 w 354"/>
                  <a:gd name="T31" fmla="*/ 243 h 396"/>
                  <a:gd name="T32" fmla="*/ 237 w 354"/>
                  <a:gd name="T33" fmla="*/ 284 h 396"/>
                  <a:gd name="T34" fmla="*/ 204 w 354"/>
                  <a:gd name="T35" fmla="*/ 281 h 396"/>
                  <a:gd name="T36" fmla="*/ 166 w 354"/>
                  <a:gd name="T37" fmla="*/ 273 h 396"/>
                  <a:gd name="T38" fmla="*/ 132 w 354"/>
                  <a:gd name="T39" fmla="*/ 273 h 396"/>
                  <a:gd name="T40" fmla="*/ 123 w 354"/>
                  <a:gd name="T41" fmla="*/ 299 h 396"/>
                  <a:gd name="T42" fmla="*/ 116 w 354"/>
                  <a:gd name="T43" fmla="*/ 328 h 396"/>
                  <a:gd name="T44" fmla="*/ 108 w 354"/>
                  <a:gd name="T45" fmla="*/ 345 h 396"/>
                  <a:gd name="T46" fmla="*/ 131 w 354"/>
                  <a:gd name="T47" fmla="*/ 372 h 396"/>
                  <a:gd name="T48" fmla="*/ 107 w 354"/>
                  <a:gd name="T49" fmla="*/ 395 h 396"/>
                  <a:gd name="T50" fmla="*/ 70 w 354"/>
                  <a:gd name="T51" fmla="*/ 390 h 396"/>
                  <a:gd name="T52" fmla="*/ 43 w 354"/>
                  <a:gd name="T53" fmla="*/ 384 h 396"/>
                  <a:gd name="T54" fmla="*/ 17 w 354"/>
                  <a:gd name="T55" fmla="*/ 378 h 396"/>
                  <a:gd name="T56" fmla="*/ 2 w 354"/>
                  <a:gd name="T57" fmla="*/ 329 h 396"/>
                  <a:gd name="T58" fmla="*/ 6 w 354"/>
                  <a:gd name="T59" fmla="*/ 304 h 396"/>
                  <a:gd name="T60" fmla="*/ 6 w 354"/>
                  <a:gd name="T61" fmla="*/ 266 h 396"/>
                  <a:gd name="T62" fmla="*/ 35 w 354"/>
                  <a:gd name="T63" fmla="*/ 253 h 396"/>
                  <a:gd name="T64" fmla="*/ 66 w 354"/>
                  <a:gd name="T65" fmla="*/ 261 h 396"/>
                  <a:gd name="T66" fmla="*/ 87 w 354"/>
                  <a:gd name="T67" fmla="*/ 223 h 396"/>
                  <a:gd name="T68" fmla="*/ 110 w 354"/>
                  <a:gd name="T69" fmla="*/ 193 h 396"/>
                  <a:gd name="T70" fmla="*/ 110 w 354"/>
                  <a:gd name="T71" fmla="*/ 179 h 396"/>
                  <a:gd name="T72" fmla="*/ 105 w 354"/>
                  <a:gd name="T73" fmla="*/ 153 h 396"/>
                  <a:gd name="T74" fmla="*/ 88 w 354"/>
                  <a:gd name="T75" fmla="*/ 126 h 396"/>
                  <a:gd name="T76" fmla="*/ 70 w 354"/>
                  <a:gd name="T77" fmla="*/ 139 h 396"/>
                  <a:gd name="T78" fmla="*/ 49 w 354"/>
                  <a:gd name="T79" fmla="*/ 145 h 396"/>
                  <a:gd name="T80" fmla="*/ 63 w 354"/>
                  <a:gd name="T81" fmla="*/ 117 h 396"/>
                  <a:gd name="T82" fmla="*/ 73 w 354"/>
                  <a:gd name="T83" fmla="*/ 94 h 396"/>
                  <a:gd name="T84" fmla="*/ 94 w 354"/>
                  <a:gd name="T85" fmla="*/ 77 h 396"/>
                  <a:gd name="T86" fmla="*/ 119 w 354"/>
                  <a:gd name="T87" fmla="*/ 71 h 396"/>
                  <a:gd name="T88" fmla="*/ 126 w 354"/>
                  <a:gd name="T89" fmla="*/ 111 h 396"/>
                  <a:gd name="T90" fmla="*/ 152 w 354"/>
                  <a:gd name="T91" fmla="*/ 117 h 396"/>
                  <a:gd name="T92" fmla="*/ 169 w 354"/>
                  <a:gd name="T93" fmla="*/ 114 h 396"/>
                  <a:gd name="T94" fmla="*/ 182 w 354"/>
                  <a:gd name="T95" fmla="*/ 104 h 396"/>
                  <a:gd name="T96" fmla="*/ 207 w 354"/>
                  <a:gd name="T97" fmla="*/ 103 h 396"/>
                  <a:gd name="T98" fmla="*/ 226 w 354"/>
                  <a:gd name="T99" fmla="*/ 82 h 396"/>
                  <a:gd name="T100" fmla="*/ 228 w 354"/>
                  <a:gd name="T101" fmla="*/ 62 h 396"/>
                  <a:gd name="T102" fmla="*/ 214 w 354"/>
                  <a:gd name="T103" fmla="*/ 47 h 396"/>
                  <a:gd name="T104" fmla="*/ 219 w 354"/>
                  <a:gd name="T105" fmla="*/ 30 h 396"/>
                  <a:gd name="T106" fmla="*/ 242 w 354"/>
                  <a:gd name="T107" fmla="*/ 22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4" h="396">
                    <a:moveTo>
                      <a:pt x="254" y="13"/>
                    </a:moveTo>
                    <a:lnTo>
                      <a:pt x="257" y="16"/>
                    </a:lnTo>
                    <a:lnTo>
                      <a:pt x="261" y="15"/>
                    </a:lnTo>
                    <a:lnTo>
                      <a:pt x="267" y="9"/>
                    </a:lnTo>
                    <a:lnTo>
                      <a:pt x="270" y="9"/>
                    </a:lnTo>
                    <a:lnTo>
                      <a:pt x="275" y="10"/>
                    </a:lnTo>
                    <a:lnTo>
                      <a:pt x="277" y="9"/>
                    </a:lnTo>
                    <a:lnTo>
                      <a:pt x="287" y="0"/>
                    </a:lnTo>
                    <a:lnTo>
                      <a:pt x="289" y="1"/>
                    </a:lnTo>
                    <a:lnTo>
                      <a:pt x="293" y="10"/>
                    </a:lnTo>
                    <a:lnTo>
                      <a:pt x="290" y="13"/>
                    </a:lnTo>
                    <a:lnTo>
                      <a:pt x="293" y="21"/>
                    </a:lnTo>
                    <a:lnTo>
                      <a:pt x="301" y="24"/>
                    </a:lnTo>
                    <a:lnTo>
                      <a:pt x="299" y="30"/>
                    </a:lnTo>
                    <a:lnTo>
                      <a:pt x="301" y="33"/>
                    </a:lnTo>
                    <a:lnTo>
                      <a:pt x="307" y="28"/>
                    </a:lnTo>
                    <a:lnTo>
                      <a:pt x="310" y="19"/>
                    </a:lnTo>
                    <a:lnTo>
                      <a:pt x="319" y="18"/>
                    </a:lnTo>
                    <a:lnTo>
                      <a:pt x="327" y="22"/>
                    </a:lnTo>
                    <a:lnTo>
                      <a:pt x="330" y="28"/>
                    </a:lnTo>
                    <a:lnTo>
                      <a:pt x="328" y="35"/>
                    </a:lnTo>
                    <a:lnTo>
                      <a:pt x="331" y="36"/>
                    </a:lnTo>
                    <a:lnTo>
                      <a:pt x="336" y="35"/>
                    </a:lnTo>
                    <a:lnTo>
                      <a:pt x="337" y="28"/>
                    </a:lnTo>
                    <a:lnTo>
                      <a:pt x="343" y="33"/>
                    </a:lnTo>
                    <a:lnTo>
                      <a:pt x="349" y="35"/>
                    </a:lnTo>
                    <a:lnTo>
                      <a:pt x="354" y="38"/>
                    </a:lnTo>
                    <a:lnTo>
                      <a:pt x="351" y="44"/>
                    </a:lnTo>
                    <a:lnTo>
                      <a:pt x="354" y="47"/>
                    </a:lnTo>
                    <a:lnTo>
                      <a:pt x="354" y="47"/>
                    </a:lnTo>
                    <a:lnTo>
                      <a:pt x="352" y="48"/>
                    </a:lnTo>
                    <a:lnTo>
                      <a:pt x="352" y="66"/>
                    </a:lnTo>
                    <a:lnTo>
                      <a:pt x="349" y="71"/>
                    </a:lnTo>
                    <a:lnTo>
                      <a:pt x="345" y="82"/>
                    </a:lnTo>
                    <a:lnTo>
                      <a:pt x="336" y="80"/>
                    </a:lnTo>
                    <a:lnTo>
                      <a:pt x="328" y="74"/>
                    </a:lnTo>
                    <a:lnTo>
                      <a:pt x="328" y="71"/>
                    </a:lnTo>
                    <a:lnTo>
                      <a:pt x="324" y="71"/>
                    </a:lnTo>
                    <a:lnTo>
                      <a:pt x="325" y="77"/>
                    </a:lnTo>
                    <a:lnTo>
                      <a:pt x="318" y="83"/>
                    </a:lnTo>
                    <a:lnTo>
                      <a:pt x="318" y="89"/>
                    </a:lnTo>
                    <a:lnTo>
                      <a:pt x="325" y="95"/>
                    </a:lnTo>
                    <a:lnTo>
                      <a:pt x="322" y="100"/>
                    </a:lnTo>
                    <a:lnTo>
                      <a:pt x="321" y="103"/>
                    </a:lnTo>
                    <a:lnTo>
                      <a:pt x="310" y="103"/>
                    </a:lnTo>
                    <a:lnTo>
                      <a:pt x="313" y="111"/>
                    </a:lnTo>
                    <a:lnTo>
                      <a:pt x="311" y="117"/>
                    </a:lnTo>
                    <a:lnTo>
                      <a:pt x="318" y="123"/>
                    </a:lnTo>
                    <a:lnTo>
                      <a:pt x="318" y="129"/>
                    </a:lnTo>
                    <a:lnTo>
                      <a:pt x="318" y="129"/>
                    </a:lnTo>
                    <a:lnTo>
                      <a:pt x="311" y="124"/>
                    </a:lnTo>
                    <a:lnTo>
                      <a:pt x="313" y="139"/>
                    </a:lnTo>
                    <a:lnTo>
                      <a:pt x="314" y="141"/>
                    </a:lnTo>
                    <a:lnTo>
                      <a:pt x="319" y="141"/>
                    </a:lnTo>
                    <a:lnTo>
                      <a:pt x="325" y="144"/>
                    </a:lnTo>
                    <a:lnTo>
                      <a:pt x="328" y="153"/>
                    </a:lnTo>
                    <a:lnTo>
                      <a:pt x="333" y="153"/>
                    </a:lnTo>
                    <a:lnTo>
                      <a:pt x="325" y="153"/>
                    </a:lnTo>
                    <a:lnTo>
                      <a:pt x="322" y="156"/>
                    </a:lnTo>
                    <a:lnTo>
                      <a:pt x="318" y="167"/>
                    </a:lnTo>
                    <a:lnTo>
                      <a:pt x="308" y="174"/>
                    </a:lnTo>
                    <a:lnTo>
                      <a:pt x="307" y="179"/>
                    </a:lnTo>
                    <a:lnTo>
                      <a:pt x="290" y="185"/>
                    </a:lnTo>
                    <a:lnTo>
                      <a:pt x="284" y="187"/>
                    </a:lnTo>
                    <a:lnTo>
                      <a:pt x="278" y="183"/>
                    </a:lnTo>
                    <a:lnTo>
                      <a:pt x="269" y="190"/>
                    </a:lnTo>
                    <a:lnTo>
                      <a:pt x="260" y="193"/>
                    </a:lnTo>
                    <a:lnTo>
                      <a:pt x="252" y="190"/>
                    </a:lnTo>
                    <a:lnTo>
                      <a:pt x="248" y="191"/>
                    </a:lnTo>
                    <a:lnTo>
                      <a:pt x="248" y="197"/>
                    </a:lnTo>
                    <a:lnTo>
                      <a:pt x="252" y="208"/>
                    </a:lnTo>
                    <a:lnTo>
                      <a:pt x="246" y="215"/>
                    </a:lnTo>
                    <a:lnTo>
                      <a:pt x="243" y="214"/>
                    </a:lnTo>
                    <a:lnTo>
                      <a:pt x="237" y="217"/>
                    </a:lnTo>
                    <a:lnTo>
                      <a:pt x="230" y="215"/>
                    </a:lnTo>
                    <a:lnTo>
                      <a:pt x="226" y="218"/>
                    </a:lnTo>
                    <a:lnTo>
                      <a:pt x="219" y="221"/>
                    </a:lnTo>
                    <a:lnTo>
                      <a:pt x="222" y="229"/>
                    </a:lnTo>
                    <a:lnTo>
                      <a:pt x="223" y="235"/>
                    </a:lnTo>
                    <a:lnTo>
                      <a:pt x="228" y="243"/>
                    </a:lnTo>
                    <a:lnTo>
                      <a:pt x="223" y="253"/>
                    </a:lnTo>
                    <a:lnTo>
                      <a:pt x="225" y="263"/>
                    </a:lnTo>
                    <a:lnTo>
                      <a:pt x="230" y="263"/>
                    </a:lnTo>
                    <a:lnTo>
                      <a:pt x="230" y="269"/>
                    </a:lnTo>
                    <a:lnTo>
                      <a:pt x="237" y="284"/>
                    </a:lnTo>
                    <a:lnTo>
                      <a:pt x="236" y="293"/>
                    </a:lnTo>
                    <a:lnTo>
                      <a:pt x="226" y="291"/>
                    </a:lnTo>
                    <a:lnTo>
                      <a:pt x="220" y="291"/>
                    </a:lnTo>
                    <a:lnTo>
                      <a:pt x="211" y="284"/>
                    </a:lnTo>
                    <a:lnTo>
                      <a:pt x="204" y="281"/>
                    </a:lnTo>
                    <a:lnTo>
                      <a:pt x="196" y="284"/>
                    </a:lnTo>
                    <a:lnTo>
                      <a:pt x="189" y="284"/>
                    </a:lnTo>
                    <a:lnTo>
                      <a:pt x="181" y="281"/>
                    </a:lnTo>
                    <a:lnTo>
                      <a:pt x="179" y="279"/>
                    </a:lnTo>
                    <a:lnTo>
                      <a:pt x="166" y="273"/>
                    </a:lnTo>
                    <a:lnTo>
                      <a:pt x="164" y="269"/>
                    </a:lnTo>
                    <a:lnTo>
                      <a:pt x="149" y="263"/>
                    </a:lnTo>
                    <a:lnTo>
                      <a:pt x="140" y="269"/>
                    </a:lnTo>
                    <a:lnTo>
                      <a:pt x="132" y="269"/>
                    </a:lnTo>
                    <a:lnTo>
                      <a:pt x="132" y="273"/>
                    </a:lnTo>
                    <a:lnTo>
                      <a:pt x="122" y="281"/>
                    </a:lnTo>
                    <a:lnTo>
                      <a:pt x="122" y="282"/>
                    </a:lnTo>
                    <a:lnTo>
                      <a:pt x="123" y="288"/>
                    </a:lnTo>
                    <a:lnTo>
                      <a:pt x="128" y="293"/>
                    </a:lnTo>
                    <a:lnTo>
                      <a:pt x="123" y="299"/>
                    </a:lnTo>
                    <a:lnTo>
                      <a:pt x="128" y="307"/>
                    </a:lnTo>
                    <a:lnTo>
                      <a:pt x="122" y="311"/>
                    </a:lnTo>
                    <a:lnTo>
                      <a:pt x="116" y="320"/>
                    </a:lnTo>
                    <a:lnTo>
                      <a:pt x="113" y="323"/>
                    </a:lnTo>
                    <a:lnTo>
                      <a:pt x="116" y="328"/>
                    </a:lnTo>
                    <a:lnTo>
                      <a:pt x="125" y="329"/>
                    </a:lnTo>
                    <a:lnTo>
                      <a:pt x="123" y="332"/>
                    </a:lnTo>
                    <a:lnTo>
                      <a:pt x="116" y="338"/>
                    </a:lnTo>
                    <a:lnTo>
                      <a:pt x="113" y="345"/>
                    </a:lnTo>
                    <a:lnTo>
                      <a:pt x="108" y="345"/>
                    </a:lnTo>
                    <a:lnTo>
                      <a:pt x="113" y="348"/>
                    </a:lnTo>
                    <a:lnTo>
                      <a:pt x="119" y="348"/>
                    </a:lnTo>
                    <a:lnTo>
                      <a:pt x="123" y="357"/>
                    </a:lnTo>
                    <a:lnTo>
                      <a:pt x="123" y="360"/>
                    </a:lnTo>
                    <a:lnTo>
                      <a:pt x="131" y="372"/>
                    </a:lnTo>
                    <a:lnTo>
                      <a:pt x="128" y="375"/>
                    </a:lnTo>
                    <a:lnTo>
                      <a:pt x="132" y="383"/>
                    </a:lnTo>
                    <a:lnTo>
                      <a:pt x="126" y="390"/>
                    </a:lnTo>
                    <a:lnTo>
                      <a:pt x="128" y="396"/>
                    </a:lnTo>
                    <a:lnTo>
                      <a:pt x="107" y="395"/>
                    </a:lnTo>
                    <a:lnTo>
                      <a:pt x="87" y="389"/>
                    </a:lnTo>
                    <a:lnTo>
                      <a:pt x="82" y="383"/>
                    </a:lnTo>
                    <a:lnTo>
                      <a:pt x="81" y="384"/>
                    </a:lnTo>
                    <a:lnTo>
                      <a:pt x="78" y="392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52" y="386"/>
                    </a:lnTo>
                    <a:lnTo>
                      <a:pt x="47" y="387"/>
                    </a:lnTo>
                    <a:lnTo>
                      <a:pt x="43" y="384"/>
                    </a:lnTo>
                    <a:lnTo>
                      <a:pt x="43" y="384"/>
                    </a:lnTo>
                    <a:lnTo>
                      <a:pt x="35" y="393"/>
                    </a:lnTo>
                    <a:lnTo>
                      <a:pt x="26" y="392"/>
                    </a:lnTo>
                    <a:lnTo>
                      <a:pt x="14" y="386"/>
                    </a:lnTo>
                    <a:lnTo>
                      <a:pt x="17" y="383"/>
                    </a:lnTo>
                    <a:lnTo>
                      <a:pt x="17" y="378"/>
                    </a:lnTo>
                    <a:lnTo>
                      <a:pt x="0" y="363"/>
                    </a:lnTo>
                    <a:lnTo>
                      <a:pt x="6" y="355"/>
                    </a:lnTo>
                    <a:lnTo>
                      <a:pt x="6" y="349"/>
                    </a:lnTo>
                    <a:lnTo>
                      <a:pt x="6" y="338"/>
                    </a:lnTo>
                    <a:lnTo>
                      <a:pt x="2" y="329"/>
                    </a:lnTo>
                    <a:lnTo>
                      <a:pt x="3" y="322"/>
                    </a:lnTo>
                    <a:lnTo>
                      <a:pt x="6" y="316"/>
                    </a:lnTo>
                    <a:lnTo>
                      <a:pt x="8" y="314"/>
                    </a:lnTo>
                    <a:lnTo>
                      <a:pt x="8" y="305"/>
                    </a:lnTo>
                    <a:lnTo>
                      <a:pt x="6" y="304"/>
                    </a:lnTo>
                    <a:lnTo>
                      <a:pt x="3" y="293"/>
                    </a:lnTo>
                    <a:lnTo>
                      <a:pt x="6" y="288"/>
                    </a:lnTo>
                    <a:lnTo>
                      <a:pt x="6" y="284"/>
                    </a:lnTo>
                    <a:lnTo>
                      <a:pt x="11" y="270"/>
                    </a:lnTo>
                    <a:lnTo>
                      <a:pt x="6" y="266"/>
                    </a:lnTo>
                    <a:lnTo>
                      <a:pt x="14" y="261"/>
                    </a:lnTo>
                    <a:lnTo>
                      <a:pt x="14" y="252"/>
                    </a:lnTo>
                    <a:lnTo>
                      <a:pt x="17" y="246"/>
                    </a:lnTo>
                    <a:lnTo>
                      <a:pt x="29" y="249"/>
                    </a:lnTo>
                    <a:lnTo>
                      <a:pt x="35" y="253"/>
                    </a:lnTo>
                    <a:lnTo>
                      <a:pt x="46" y="255"/>
                    </a:lnTo>
                    <a:lnTo>
                      <a:pt x="50" y="259"/>
                    </a:lnTo>
                    <a:lnTo>
                      <a:pt x="58" y="258"/>
                    </a:lnTo>
                    <a:lnTo>
                      <a:pt x="61" y="263"/>
                    </a:lnTo>
                    <a:lnTo>
                      <a:pt x="66" y="261"/>
                    </a:lnTo>
                    <a:lnTo>
                      <a:pt x="73" y="253"/>
                    </a:lnTo>
                    <a:lnTo>
                      <a:pt x="81" y="235"/>
                    </a:lnTo>
                    <a:lnTo>
                      <a:pt x="81" y="231"/>
                    </a:lnTo>
                    <a:lnTo>
                      <a:pt x="85" y="225"/>
                    </a:lnTo>
                    <a:lnTo>
                      <a:pt x="87" y="223"/>
                    </a:lnTo>
                    <a:lnTo>
                      <a:pt x="90" y="209"/>
                    </a:lnTo>
                    <a:lnTo>
                      <a:pt x="93" y="205"/>
                    </a:lnTo>
                    <a:lnTo>
                      <a:pt x="99" y="203"/>
                    </a:lnTo>
                    <a:lnTo>
                      <a:pt x="105" y="199"/>
                    </a:lnTo>
                    <a:lnTo>
                      <a:pt x="110" y="193"/>
                    </a:lnTo>
                    <a:lnTo>
                      <a:pt x="114" y="191"/>
                    </a:lnTo>
                    <a:lnTo>
                      <a:pt x="116" y="187"/>
                    </a:lnTo>
                    <a:lnTo>
                      <a:pt x="116" y="182"/>
                    </a:lnTo>
                    <a:lnTo>
                      <a:pt x="111" y="179"/>
                    </a:lnTo>
                    <a:lnTo>
                      <a:pt x="110" y="179"/>
                    </a:lnTo>
                    <a:lnTo>
                      <a:pt x="102" y="176"/>
                    </a:lnTo>
                    <a:lnTo>
                      <a:pt x="99" y="167"/>
                    </a:lnTo>
                    <a:lnTo>
                      <a:pt x="97" y="162"/>
                    </a:lnTo>
                    <a:lnTo>
                      <a:pt x="105" y="161"/>
                    </a:lnTo>
                    <a:lnTo>
                      <a:pt x="105" y="153"/>
                    </a:lnTo>
                    <a:lnTo>
                      <a:pt x="101" y="145"/>
                    </a:lnTo>
                    <a:lnTo>
                      <a:pt x="101" y="138"/>
                    </a:lnTo>
                    <a:lnTo>
                      <a:pt x="101" y="136"/>
                    </a:lnTo>
                    <a:lnTo>
                      <a:pt x="96" y="127"/>
                    </a:lnTo>
                    <a:lnTo>
                      <a:pt x="88" y="126"/>
                    </a:lnTo>
                    <a:lnTo>
                      <a:pt x="87" y="133"/>
                    </a:lnTo>
                    <a:lnTo>
                      <a:pt x="87" y="135"/>
                    </a:lnTo>
                    <a:lnTo>
                      <a:pt x="84" y="135"/>
                    </a:lnTo>
                    <a:lnTo>
                      <a:pt x="73" y="136"/>
                    </a:lnTo>
                    <a:lnTo>
                      <a:pt x="70" y="139"/>
                    </a:lnTo>
                    <a:lnTo>
                      <a:pt x="66" y="142"/>
                    </a:lnTo>
                    <a:lnTo>
                      <a:pt x="60" y="150"/>
                    </a:lnTo>
                    <a:lnTo>
                      <a:pt x="58" y="152"/>
                    </a:lnTo>
                    <a:lnTo>
                      <a:pt x="50" y="149"/>
                    </a:lnTo>
                    <a:lnTo>
                      <a:pt x="49" y="145"/>
                    </a:lnTo>
                    <a:lnTo>
                      <a:pt x="53" y="142"/>
                    </a:lnTo>
                    <a:lnTo>
                      <a:pt x="55" y="129"/>
                    </a:lnTo>
                    <a:lnTo>
                      <a:pt x="55" y="123"/>
                    </a:lnTo>
                    <a:lnTo>
                      <a:pt x="57" y="120"/>
                    </a:lnTo>
                    <a:lnTo>
                      <a:pt x="63" y="117"/>
                    </a:lnTo>
                    <a:lnTo>
                      <a:pt x="70" y="124"/>
                    </a:lnTo>
                    <a:lnTo>
                      <a:pt x="73" y="123"/>
                    </a:lnTo>
                    <a:lnTo>
                      <a:pt x="69" y="103"/>
                    </a:lnTo>
                    <a:lnTo>
                      <a:pt x="70" y="95"/>
                    </a:lnTo>
                    <a:lnTo>
                      <a:pt x="73" y="94"/>
                    </a:lnTo>
                    <a:lnTo>
                      <a:pt x="76" y="89"/>
                    </a:lnTo>
                    <a:lnTo>
                      <a:pt x="87" y="92"/>
                    </a:lnTo>
                    <a:lnTo>
                      <a:pt x="94" y="89"/>
                    </a:lnTo>
                    <a:lnTo>
                      <a:pt x="93" y="83"/>
                    </a:lnTo>
                    <a:lnTo>
                      <a:pt x="94" y="77"/>
                    </a:lnTo>
                    <a:lnTo>
                      <a:pt x="99" y="80"/>
                    </a:lnTo>
                    <a:lnTo>
                      <a:pt x="102" y="83"/>
                    </a:lnTo>
                    <a:lnTo>
                      <a:pt x="105" y="83"/>
                    </a:lnTo>
                    <a:lnTo>
                      <a:pt x="110" y="76"/>
                    </a:lnTo>
                    <a:lnTo>
                      <a:pt x="119" y="71"/>
                    </a:lnTo>
                    <a:lnTo>
                      <a:pt x="123" y="71"/>
                    </a:lnTo>
                    <a:lnTo>
                      <a:pt x="122" y="80"/>
                    </a:lnTo>
                    <a:lnTo>
                      <a:pt x="125" y="91"/>
                    </a:lnTo>
                    <a:lnTo>
                      <a:pt x="123" y="98"/>
                    </a:lnTo>
                    <a:lnTo>
                      <a:pt x="126" y="111"/>
                    </a:lnTo>
                    <a:lnTo>
                      <a:pt x="129" y="111"/>
                    </a:lnTo>
                    <a:lnTo>
                      <a:pt x="138" y="101"/>
                    </a:lnTo>
                    <a:lnTo>
                      <a:pt x="149" y="104"/>
                    </a:lnTo>
                    <a:lnTo>
                      <a:pt x="154" y="103"/>
                    </a:lnTo>
                    <a:lnTo>
                      <a:pt x="152" y="117"/>
                    </a:lnTo>
                    <a:lnTo>
                      <a:pt x="160" y="123"/>
                    </a:lnTo>
                    <a:lnTo>
                      <a:pt x="164" y="123"/>
                    </a:lnTo>
                    <a:lnTo>
                      <a:pt x="164" y="121"/>
                    </a:lnTo>
                    <a:lnTo>
                      <a:pt x="169" y="118"/>
                    </a:lnTo>
                    <a:lnTo>
                      <a:pt x="169" y="114"/>
                    </a:lnTo>
                    <a:lnTo>
                      <a:pt x="164" y="111"/>
                    </a:lnTo>
                    <a:lnTo>
                      <a:pt x="170" y="100"/>
                    </a:lnTo>
                    <a:lnTo>
                      <a:pt x="172" y="100"/>
                    </a:lnTo>
                    <a:lnTo>
                      <a:pt x="178" y="101"/>
                    </a:lnTo>
                    <a:lnTo>
                      <a:pt x="182" y="104"/>
                    </a:lnTo>
                    <a:lnTo>
                      <a:pt x="186" y="111"/>
                    </a:lnTo>
                    <a:lnTo>
                      <a:pt x="190" y="109"/>
                    </a:lnTo>
                    <a:lnTo>
                      <a:pt x="192" y="101"/>
                    </a:lnTo>
                    <a:lnTo>
                      <a:pt x="198" y="100"/>
                    </a:lnTo>
                    <a:lnTo>
                      <a:pt x="207" y="103"/>
                    </a:lnTo>
                    <a:lnTo>
                      <a:pt x="216" y="101"/>
                    </a:lnTo>
                    <a:lnTo>
                      <a:pt x="217" y="97"/>
                    </a:lnTo>
                    <a:lnTo>
                      <a:pt x="223" y="97"/>
                    </a:lnTo>
                    <a:lnTo>
                      <a:pt x="225" y="86"/>
                    </a:lnTo>
                    <a:lnTo>
                      <a:pt x="226" y="82"/>
                    </a:lnTo>
                    <a:lnTo>
                      <a:pt x="231" y="83"/>
                    </a:lnTo>
                    <a:lnTo>
                      <a:pt x="236" y="80"/>
                    </a:lnTo>
                    <a:lnTo>
                      <a:pt x="243" y="80"/>
                    </a:lnTo>
                    <a:lnTo>
                      <a:pt x="243" y="71"/>
                    </a:lnTo>
                    <a:lnTo>
                      <a:pt x="228" y="62"/>
                    </a:lnTo>
                    <a:lnTo>
                      <a:pt x="225" y="63"/>
                    </a:lnTo>
                    <a:lnTo>
                      <a:pt x="217" y="60"/>
                    </a:lnTo>
                    <a:lnTo>
                      <a:pt x="216" y="56"/>
                    </a:lnTo>
                    <a:lnTo>
                      <a:pt x="210" y="51"/>
                    </a:lnTo>
                    <a:lnTo>
                      <a:pt x="214" y="47"/>
                    </a:lnTo>
                    <a:lnTo>
                      <a:pt x="207" y="45"/>
                    </a:lnTo>
                    <a:lnTo>
                      <a:pt x="204" y="38"/>
                    </a:lnTo>
                    <a:lnTo>
                      <a:pt x="211" y="39"/>
                    </a:lnTo>
                    <a:lnTo>
                      <a:pt x="214" y="32"/>
                    </a:lnTo>
                    <a:lnTo>
                      <a:pt x="219" y="30"/>
                    </a:lnTo>
                    <a:lnTo>
                      <a:pt x="219" y="24"/>
                    </a:lnTo>
                    <a:lnTo>
                      <a:pt x="228" y="21"/>
                    </a:lnTo>
                    <a:lnTo>
                      <a:pt x="236" y="30"/>
                    </a:lnTo>
                    <a:lnTo>
                      <a:pt x="239" y="22"/>
                    </a:lnTo>
                    <a:lnTo>
                      <a:pt x="242" y="22"/>
                    </a:lnTo>
                    <a:lnTo>
                      <a:pt x="248" y="25"/>
                    </a:lnTo>
                    <a:lnTo>
                      <a:pt x="252" y="21"/>
                    </a:lnTo>
                    <a:lnTo>
                      <a:pt x="254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7" name="Freeform 2455">
                <a:extLst>
                  <a:ext uri="{FF2B5EF4-FFF2-40B4-BE49-F238E27FC236}">
                    <a16:creationId xmlns:a16="http://schemas.microsoft.com/office/drawing/2014/main" id="{C71D086D-40CC-13C1-09E7-9A3005EBC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011"/>
                <a:ext cx="120" cy="126"/>
              </a:xfrm>
              <a:custGeom>
                <a:avLst/>
                <a:gdLst>
                  <a:gd name="T0" fmla="*/ 116 w 240"/>
                  <a:gd name="T1" fmla="*/ 47 h 251"/>
                  <a:gd name="T2" fmla="*/ 104 w 240"/>
                  <a:gd name="T3" fmla="*/ 62 h 251"/>
                  <a:gd name="T4" fmla="*/ 81 w 240"/>
                  <a:gd name="T5" fmla="*/ 79 h 251"/>
                  <a:gd name="T6" fmla="*/ 72 w 240"/>
                  <a:gd name="T7" fmla="*/ 91 h 251"/>
                  <a:gd name="T8" fmla="*/ 79 w 240"/>
                  <a:gd name="T9" fmla="*/ 108 h 251"/>
                  <a:gd name="T10" fmla="*/ 66 w 240"/>
                  <a:gd name="T11" fmla="*/ 117 h 251"/>
                  <a:gd name="T12" fmla="*/ 46 w 240"/>
                  <a:gd name="T13" fmla="*/ 114 h 251"/>
                  <a:gd name="T14" fmla="*/ 47 w 240"/>
                  <a:gd name="T15" fmla="*/ 129 h 251"/>
                  <a:gd name="T16" fmla="*/ 37 w 240"/>
                  <a:gd name="T17" fmla="*/ 143 h 251"/>
                  <a:gd name="T18" fmla="*/ 22 w 240"/>
                  <a:gd name="T19" fmla="*/ 152 h 251"/>
                  <a:gd name="T20" fmla="*/ 0 w 240"/>
                  <a:gd name="T21" fmla="*/ 176 h 251"/>
                  <a:gd name="T22" fmla="*/ 11 w 240"/>
                  <a:gd name="T23" fmla="*/ 182 h 251"/>
                  <a:gd name="T24" fmla="*/ 14 w 240"/>
                  <a:gd name="T25" fmla="*/ 191 h 251"/>
                  <a:gd name="T26" fmla="*/ 29 w 240"/>
                  <a:gd name="T27" fmla="*/ 194 h 251"/>
                  <a:gd name="T28" fmla="*/ 41 w 240"/>
                  <a:gd name="T29" fmla="*/ 208 h 251"/>
                  <a:gd name="T30" fmla="*/ 50 w 240"/>
                  <a:gd name="T31" fmla="*/ 208 h 251"/>
                  <a:gd name="T32" fmla="*/ 70 w 240"/>
                  <a:gd name="T33" fmla="*/ 222 h 251"/>
                  <a:gd name="T34" fmla="*/ 91 w 240"/>
                  <a:gd name="T35" fmla="*/ 217 h 251"/>
                  <a:gd name="T36" fmla="*/ 96 w 240"/>
                  <a:gd name="T37" fmla="*/ 208 h 251"/>
                  <a:gd name="T38" fmla="*/ 107 w 240"/>
                  <a:gd name="T39" fmla="*/ 204 h 251"/>
                  <a:gd name="T40" fmla="*/ 119 w 240"/>
                  <a:gd name="T41" fmla="*/ 208 h 251"/>
                  <a:gd name="T42" fmla="*/ 123 w 240"/>
                  <a:gd name="T43" fmla="*/ 239 h 251"/>
                  <a:gd name="T44" fmla="*/ 146 w 240"/>
                  <a:gd name="T45" fmla="*/ 232 h 251"/>
                  <a:gd name="T46" fmla="*/ 157 w 240"/>
                  <a:gd name="T47" fmla="*/ 251 h 251"/>
                  <a:gd name="T48" fmla="*/ 166 w 240"/>
                  <a:gd name="T49" fmla="*/ 246 h 251"/>
                  <a:gd name="T50" fmla="*/ 167 w 240"/>
                  <a:gd name="T51" fmla="*/ 228 h 251"/>
                  <a:gd name="T52" fmla="*/ 179 w 240"/>
                  <a:gd name="T53" fmla="*/ 232 h 251"/>
                  <a:gd name="T54" fmla="*/ 189 w 240"/>
                  <a:gd name="T55" fmla="*/ 229 h 251"/>
                  <a:gd name="T56" fmla="*/ 213 w 240"/>
                  <a:gd name="T57" fmla="*/ 229 h 251"/>
                  <a:gd name="T58" fmla="*/ 222 w 240"/>
                  <a:gd name="T59" fmla="*/ 214 h 251"/>
                  <a:gd name="T60" fmla="*/ 233 w 240"/>
                  <a:gd name="T61" fmla="*/ 208 h 251"/>
                  <a:gd name="T62" fmla="*/ 225 w 240"/>
                  <a:gd name="T63" fmla="*/ 190 h 251"/>
                  <a:gd name="T64" fmla="*/ 213 w 240"/>
                  <a:gd name="T65" fmla="*/ 184 h 251"/>
                  <a:gd name="T66" fmla="*/ 204 w 240"/>
                  <a:gd name="T67" fmla="*/ 173 h 251"/>
                  <a:gd name="T68" fmla="*/ 179 w 240"/>
                  <a:gd name="T69" fmla="*/ 156 h 251"/>
                  <a:gd name="T70" fmla="*/ 179 w 240"/>
                  <a:gd name="T71" fmla="*/ 140 h 251"/>
                  <a:gd name="T72" fmla="*/ 192 w 240"/>
                  <a:gd name="T73" fmla="*/ 132 h 251"/>
                  <a:gd name="T74" fmla="*/ 189 w 240"/>
                  <a:gd name="T75" fmla="*/ 117 h 251"/>
                  <a:gd name="T76" fmla="*/ 187 w 240"/>
                  <a:gd name="T77" fmla="*/ 108 h 251"/>
                  <a:gd name="T78" fmla="*/ 186 w 240"/>
                  <a:gd name="T79" fmla="*/ 93 h 251"/>
                  <a:gd name="T80" fmla="*/ 210 w 240"/>
                  <a:gd name="T81" fmla="*/ 90 h 251"/>
                  <a:gd name="T82" fmla="*/ 208 w 240"/>
                  <a:gd name="T83" fmla="*/ 73 h 251"/>
                  <a:gd name="T84" fmla="*/ 199 w 240"/>
                  <a:gd name="T85" fmla="*/ 65 h 251"/>
                  <a:gd name="T86" fmla="*/ 170 w 240"/>
                  <a:gd name="T87" fmla="*/ 47 h 251"/>
                  <a:gd name="T88" fmla="*/ 172 w 240"/>
                  <a:gd name="T89" fmla="*/ 35 h 251"/>
                  <a:gd name="T90" fmla="*/ 183 w 240"/>
                  <a:gd name="T91" fmla="*/ 17 h 251"/>
                  <a:gd name="T92" fmla="*/ 170 w 240"/>
                  <a:gd name="T93" fmla="*/ 14 h 251"/>
                  <a:gd name="T94" fmla="*/ 152 w 240"/>
                  <a:gd name="T95" fmla="*/ 1 h 251"/>
                  <a:gd name="T96" fmla="*/ 138 w 240"/>
                  <a:gd name="T97" fmla="*/ 26 h 251"/>
                  <a:gd name="T98" fmla="*/ 102 w 240"/>
                  <a:gd name="T99" fmla="*/ 35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0" h="251">
                    <a:moveTo>
                      <a:pt x="102" y="35"/>
                    </a:moveTo>
                    <a:lnTo>
                      <a:pt x="99" y="38"/>
                    </a:lnTo>
                    <a:lnTo>
                      <a:pt x="116" y="47"/>
                    </a:lnTo>
                    <a:lnTo>
                      <a:pt x="113" y="53"/>
                    </a:lnTo>
                    <a:lnTo>
                      <a:pt x="104" y="56"/>
                    </a:lnTo>
                    <a:lnTo>
                      <a:pt x="104" y="62"/>
                    </a:lnTo>
                    <a:lnTo>
                      <a:pt x="104" y="65"/>
                    </a:lnTo>
                    <a:lnTo>
                      <a:pt x="93" y="68"/>
                    </a:lnTo>
                    <a:lnTo>
                      <a:pt x="81" y="79"/>
                    </a:lnTo>
                    <a:lnTo>
                      <a:pt x="81" y="84"/>
                    </a:lnTo>
                    <a:lnTo>
                      <a:pt x="75" y="84"/>
                    </a:lnTo>
                    <a:lnTo>
                      <a:pt x="72" y="91"/>
                    </a:lnTo>
                    <a:lnTo>
                      <a:pt x="66" y="96"/>
                    </a:lnTo>
                    <a:lnTo>
                      <a:pt x="79" y="99"/>
                    </a:lnTo>
                    <a:lnTo>
                      <a:pt x="79" y="108"/>
                    </a:lnTo>
                    <a:lnTo>
                      <a:pt x="76" y="111"/>
                    </a:lnTo>
                    <a:lnTo>
                      <a:pt x="70" y="115"/>
                    </a:lnTo>
                    <a:lnTo>
                      <a:pt x="66" y="117"/>
                    </a:lnTo>
                    <a:lnTo>
                      <a:pt x="61" y="114"/>
                    </a:lnTo>
                    <a:lnTo>
                      <a:pt x="55" y="117"/>
                    </a:lnTo>
                    <a:lnTo>
                      <a:pt x="46" y="114"/>
                    </a:lnTo>
                    <a:lnTo>
                      <a:pt x="43" y="118"/>
                    </a:lnTo>
                    <a:lnTo>
                      <a:pt x="40" y="123"/>
                    </a:lnTo>
                    <a:lnTo>
                      <a:pt x="47" y="129"/>
                    </a:lnTo>
                    <a:lnTo>
                      <a:pt x="43" y="134"/>
                    </a:lnTo>
                    <a:lnTo>
                      <a:pt x="43" y="137"/>
                    </a:lnTo>
                    <a:lnTo>
                      <a:pt x="37" y="143"/>
                    </a:lnTo>
                    <a:lnTo>
                      <a:pt x="29" y="147"/>
                    </a:lnTo>
                    <a:lnTo>
                      <a:pt x="28" y="150"/>
                    </a:lnTo>
                    <a:lnTo>
                      <a:pt x="22" y="152"/>
                    </a:lnTo>
                    <a:lnTo>
                      <a:pt x="11" y="163"/>
                    </a:lnTo>
                    <a:lnTo>
                      <a:pt x="10" y="166"/>
                    </a:lnTo>
                    <a:lnTo>
                      <a:pt x="0" y="176"/>
                    </a:lnTo>
                    <a:lnTo>
                      <a:pt x="0" y="176"/>
                    </a:lnTo>
                    <a:lnTo>
                      <a:pt x="6" y="178"/>
                    </a:lnTo>
                    <a:lnTo>
                      <a:pt x="11" y="182"/>
                    </a:lnTo>
                    <a:lnTo>
                      <a:pt x="14" y="187"/>
                    </a:lnTo>
                    <a:lnTo>
                      <a:pt x="6" y="191"/>
                    </a:lnTo>
                    <a:lnTo>
                      <a:pt x="14" y="191"/>
                    </a:lnTo>
                    <a:lnTo>
                      <a:pt x="22" y="191"/>
                    </a:lnTo>
                    <a:lnTo>
                      <a:pt x="28" y="188"/>
                    </a:lnTo>
                    <a:lnTo>
                      <a:pt x="29" y="194"/>
                    </a:lnTo>
                    <a:lnTo>
                      <a:pt x="34" y="196"/>
                    </a:lnTo>
                    <a:lnTo>
                      <a:pt x="34" y="205"/>
                    </a:lnTo>
                    <a:lnTo>
                      <a:pt x="41" y="208"/>
                    </a:lnTo>
                    <a:lnTo>
                      <a:pt x="46" y="208"/>
                    </a:lnTo>
                    <a:lnTo>
                      <a:pt x="52" y="207"/>
                    </a:lnTo>
                    <a:lnTo>
                      <a:pt x="50" y="208"/>
                    </a:lnTo>
                    <a:lnTo>
                      <a:pt x="50" y="214"/>
                    </a:lnTo>
                    <a:lnTo>
                      <a:pt x="61" y="217"/>
                    </a:lnTo>
                    <a:lnTo>
                      <a:pt x="70" y="222"/>
                    </a:lnTo>
                    <a:lnTo>
                      <a:pt x="73" y="217"/>
                    </a:lnTo>
                    <a:lnTo>
                      <a:pt x="84" y="220"/>
                    </a:lnTo>
                    <a:lnTo>
                      <a:pt x="91" y="217"/>
                    </a:lnTo>
                    <a:lnTo>
                      <a:pt x="90" y="211"/>
                    </a:lnTo>
                    <a:lnTo>
                      <a:pt x="91" y="205"/>
                    </a:lnTo>
                    <a:lnTo>
                      <a:pt x="96" y="208"/>
                    </a:lnTo>
                    <a:lnTo>
                      <a:pt x="99" y="211"/>
                    </a:lnTo>
                    <a:lnTo>
                      <a:pt x="102" y="211"/>
                    </a:lnTo>
                    <a:lnTo>
                      <a:pt x="107" y="204"/>
                    </a:lnTo>
                    <a:lnTo>
                      <a:pt x="116" y="199"/>
                    </a:lnTo>
                    <a:lnTo>
                      <a:pt x="120" y="199"/>
                    </a:lnTo>
                    <a:lnTo>
                      <a:pt x="119" y="208"/>
                    </a:lnTo>
                    <a:lnTo>
                      <a:pt x="122" y="219"/>
                    </a:lnTo>
                    <a:lnTo>
                      <a:pt x="120" y="226"/>
                    </a:lnTo>
                    <a:lnTo>
                      <a:pt x="123" y="239"/>
                    </a:lnTo>
                    <a:lnTo>
                      <a:pt x="126" y="239"/>
                    </a:lnTo>
                    <a:lnTo>
                      <a:pt x="135" y="229"/>
                    </a:lnTo>
                    <a:lnTo>
                      <a:pt x="146" y="232"/>
                    </a:lnTo>
                    <a:lnTo>
                      <a:pt x="151" y="231"/>
                    </a:lnTo>
                    <a:lnTo>
                      <a:pt x="149" y="245"/>
                    </a:lnTo>
                    <a:lnTo>
                      <a:pt x="157" y="251"/>
                    </a:lnTo>
                    <a:lnTo>
                      <a:pt x="161" y="251"/>
                    </a:lnTo>
                    <a:lnTo>
                      <a:pt x="161" y="249"/>
                    </a:lnTo>
                    <a:lnTo>
                      <a:pt x="166" y="246"/>
                    </a:lnTo>
                    <a:lnTo>
                      <a:pt x="166" y="242"/>
                    </a:lnTo>
                    <a:lnTo>
                      <a:pt x="161" y="239"/>
                    </a:lnTo>
                    <a:lnTo>
                      <a:pt x="167" y="228"/>
                    </a:lnTo>
                    <a:lnTo>
                      <a:pt x="169" y="228"/>
                    </a:lnTo>
                    <a:lnTo>
                      <a:pt x="175" y="229"/>
                    </a:lnTo>
                    <a:lnTo>
                      <a:pt x="179" y="232"/>
                    </a:lnTo>
                    <a:lnTo>
                      <a:pt x="183" y="239"/>
                    </a:lnTo>
                    <a:lnTo>
                      <a:pt x="187" y="237"/>
                    </a:lnTo>
                    <a:lnTo>
                      <a:pt x="189" y="229"/>
                    </a:lnTo>
                    <a:lnTo>
                      <a:pt x="195" y="228"/>
                    </a:lnTo>
                    <a:lnTo>
                      <a:pt x="204" y="231"/>
                    </a:lnTo>
                    <a:lnTo>
                      <a:pt x="213" y="229"/>
                    </a:lnTo>
                    <a:lnTo>
                      <a:pt x="214" y="225"/>
                    </a:lnTo>
                    <a:lnTo>
                      <a:pt x="220" y="225"/>
                    </a:lnTo>
                    <a:lnTo>
                      <a:pt x="222" y="214"/>
                    </a:lnTo>
                    <a:lnTo>
                      <a:pt x="223" y="210"/>
                    </a:lnTo>
                    <a:lnTo>
                      <a:pt x="228" y="211"/>
                    </a:lnTo>
                    <a:lnTo>
                      <a:pt x="233" y="208"/>
                    </a:lnTo>
                    <a:lnTo>
                      <a:pt x="240" y="208"/>
                    </a:lnTo>
                    <a:lnTo>
                      <a:pt x="240" y="199"/>
                    </a:lnTo>
                    <a:lnTo>
                      <a:pt x="225" y="190"/>
                    </a:lnTo>
                    <a:lnTo>
                      <a:pt x="222" y="191"/>
                    </a:lnTo>
                    <a:lnTo>
                      <a:pt x="214" y="188"/>
                    </a:lnTo>
                    <a:lnTo>
                      <a:pt x="213" y="184"/>
                    </a:lnTo>
                    <a:lnTo>
                      <a:pt x="207" y="179"/>
                    </a:lnTo>
                    <a:lnTo>
                      <a:pt x="211" y="175"/>
                    </a:lnTo>
                    <a:lnTo>
                      <a:pt x="204" y="173"/>
                    </a:lnTo>
                    <a:lnTo>
                      <a:pt x="201" y="166"/>
                    </a:lnTo>
                    <a:lnTo>
                      <a:pt x="195" y="163"/>
                    </a:lnTo>
                    <a:lnTo>
                      <a:pt x="179" y="156"/>
                    </a:lnTo>
                    <a:lnTo>
                      <a:pt x="175" y="150"/>
                    </a:lnTo>
                    <a:lnTo>
                      <a:pt x="175" y="150"/>
                    </a:lnTo>
                    <a:lnTo>
                      <a:pt x="179" y="140"/>
                    </a:lnTo>
                    <a:lnTo>
                      <a:pt x="189" y="138"/>
                    </a:lnTo>
                    <a:lnTo>
                      <a:pt x="189" y="132"/>
                    </a:lnTo>
                    <a:lnTo>
                      <a:pt x="192" y="132"/>
                    </a:lnTo>
                    <a:lnTo>
                      <a:pt x="192" y="125"/>
                    </a:lnTo>
                    <a:lnTo>
                      <a:pt x="193" y="122"/>
                    </a:lnTo>
                    <a:lnTo>
                      <a:pt x="189" y="117"/>
                    </a:lnTo>
                    <a:lnTo>
                      <a:pt x="186" y="117"/>
                    </a:lnTo>
                    <a:lnTo>
                      <a:pt x="190" y="112"/>
                    </a:lnTo>
                    <a:lnTo>
                      <a:pt x="187" y="108"/>
                    </a:lnTo>
                    <a:lnTo>
                      <a:pt x="186" y="102"/>
                    </a:lnTo>
                    <a:lnTo>
                      <a:pt x="190" y="100"/>
                    </a:lnTo>
                    <a:lnTo>
                      <a:pt x="186" y="93"/>
                    </a:lnTo>
                    <a:lnTo>
                      <a:pt x="189" y="88"/>
                    </a:lnTo>
                    <a:lnTo>
                      <a:pt x="202" y="91"/>
                    </a:lnTo>
                    <a:lnTo>
                      <a:pt x="210" y="90"/>
                    </a:lnTo>
                    <a:lnTo>
                      <a:pt x="204" y="82"/>
                    </a:lnTo>
                    <a:lnTo>
                      <a:pt x="202" y="79"/>
                    </a:lnTo>
                    <a:lnTo>
                      <a:pt x="208" y="73"/>
                    </a:lnTo>
                    <a:lnTo>
                      <a:pt x="210" y="68"/>
                    </a:lnTo>
                    <a:lnTo>
                      <a:pt x="205" y="65"/>
                    </a:lnTo>
                    <a:lnTo>
                      <a:pt x="199" y="65"/>
                    </a:lnTo>
                    <a:lnTo>
                      <a:pt x="190" y="59"/>
                    </a:lnTo>
                    <a:lnTo>
                      <a:pt x="170" y="50"/>
                    </a:lnTo>
                    <a:lnTo>
                      <a:pt x="170" y="47"/>
                    </a:lnTo>
                    <a:lnTo>
                      <a:pt x="169" y="44"/>
                    </a:lnTo>
                    <a:lnTo>
                      <a:pt x="175" y="38"/>
                    </a:lnTo>
                    <a:lnTo>
                      <a:pt x="172" y="35"/>
                    </a:lnTo>
                    <a:lnTo>
                      <a:pt x="187" y="23"/>
                    </a:lnTo>
                    <a:lnTo>
                      <a:pt x="183" y="21"/>
                    </a:lnTo>
                    <a:lnTo>
                      <a:pt x="183" y="17"/>
                    </a:lnTo>
                    <a:lnTo>
                      <a:pt x="176" y="12"/>
                    </a:lnTo>
                    <a:lnTo>
                      <a:pt x="175" y="15"/>
                    </a:lnTo>
                    <a:lnTo>
                      <a:pt x="170" y="14"/>
                    </a:lnTo>
                    <a:lnTo>
                      <a:pt x="167" y="8"/>
                    </a:lnTo>
                    <a:lnTo>
                      <a:pt x="154" y="0"/>
                    </a:lnTo>
                    <a:lnTo>
                      <a:pt x="152" y="1"/>
                    </a:lnTo>
                    <a:lnTo>
                      <a:pt x="142" y="20"/>
                    </a:lnTo>
                    <a:lnTo>
                      <a:pt x="138" y="23"/>
                    </a:lnTo>
                    <a:lnTo>
                      <a:pt x="138" y="26"/>
                    </a:lnTo>
                    <a:lnTo>
                      <a:pt x="122" y="38"/>
                    </a:lnTo>
                    <a:lnTo>
                      <a:pt x="107" y="35"/>
                    </a:lnTo>
                    <a:lnTo>
                      <a:pt x="102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8" name="Freeform 2456">
                <a:extLst>
                  <a:ext uri="{FF2B5EF4-FFF2-40B4-BE49-F238E27FC236}">
                    <a16:creationId xmlns:a16="http://schemas.microsoft.com/office/drawing/2014/main" id="{EBD6EFA1-ACD3-84D9-806E-D581EAA4A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011"/>
                <a:ext cx="120" cy="126"/>
              </a:xfrm>
              <a:custGeom>
                <a:avLst/>
                <a:gdLst>
                  <a:gd name="T0" fmla="*/ 122 w 240"/>
                  <a:gd name="T1" fmla="*/ 38 h 251"/>
                  <a:gd name="T2" fmla="*/ 142 w 240"/>
                  <a:gd name="T3" fmla="*/ 20 h 251"/>
                  <a:gd name="T4" fmla="*/ 167 w 240"/>
                  <a:gd name="T5" fmla="*/ 8 h 251"/>
                  <a:gd name="T6" fmla="*/ 176 w 240"/>
                  <a:gd name="T7" fmla="*/ 12 h 251"/>
                  <a:gd name="T8" fmla="*/ 187 w 240"/>
                  <a:gd name="T9" fmla="*/ 23 h 251"/>
                  <a:gd name="T10" fmla="*/ 169 w 240"/>
                  <a:gd name="T11" fmla="*/ 44 h 251"/>
                  <a:gd name="T12" fmla="*/ 190 w 240"/>
                  <a:gd name="T13" fmla="*/ 59 h 251"/>
                  <a:gd name="T14" fmla="*/ 210 w 240"/>
                  <a:gd name="T15" fmla="*/ 68 h 251"/>
                  <a:gd name="T16" fmla="*/ 204 w 240"/>
                  <a:gd name="T17" fmla="*/ 82 h 251"/>
                  <a:gd name="T18" fmla="*/ 189 w 240"/>
                  <a:gd name="T19" fmla="*/ 88 h 251"/>
                  <a:gd name="T20" fmla="*/ 186 w 240"/>
                  <a:gd name="T21" fmla="*/ 102 h 251"/>
                  <a:gd name="T22" fmla="*/ 186 w 240"/>
                  <a:gd name="T23" fmla="*/ 117 h 251"/>
                  <a:gd name="T24" fmla="*/ 192 w 240"/>
                  <a:gd name="T25" fmla="*/ 125 h 251"/>
                  <a:gd name="T26" fmla="*/ 189 w 240"/>
                  <a:gd name="T27" fmla="*/ 138 h 251"/>
                  <a:gd name="T28" fmla="*/ 175 w 240"/>
                  <a:gd name="T29" fmla="*/ 150 h 251"/>
                  <a:gd name="T30" fmla="*/ 201 w 240"/>
                  <a:gd name="T31" fmla="*/ 166 h 251"/>
                  <a:gd name="T32" fmla="*/ 207 w 240"/>
                  <a:gd name="T33" fmla="*/ 179 h 251"/>
                  <a:gd name="T34" fmla="*/ 222 w 240"/>
                  <a:gd name="T35" fmla="*/ 191 h 251"/>
                  <a:gd name="T36" fmla="*/ 240 w 240"/>
                  <a:gd name="T37" fmla="*/ 208 h 251"/>
                  <a:gd name="T38" fmla="*/ 223 w 240"/>
                  <a:gd name="T39" fmla="*/ 210 h 251"/>
                  <a:gd name="T40" fmla="*/ 214 w 240"/>
                  <a:gd name="T41" fmla="*/ 225 h 251"/>
                  <a:gd name="T42" fmla="*/ 195 w 240"/>
                  <a:gd name="T43" fmla="*/ 228 h 251"/>
                  <a:gd name="T44" fmla="*/ 183 w 240"/>
                  <a:gd name="T45" fmla="*/ 239 h 251"/>
                  <a:gd name="T46" fmla="*/ 169 w 240"/>
                  <a:gd name="T47" fmla="*/ 228 h 251"/>
                  <a:gd name="T48" fmla="*/ 166 w 240"/>
                  <a:gd name="T49" fmla="*/ 242 h 251"/>
                  <a:gd name="T50" fmla="*/ 161 w 240"/>
                  <a:gd name="T51" fmla="*/ 251 h 251"/>
                  <a:gd name="T52" fmla="*/ 151 w 240"/>
                  <a:gd name="T53" fmla="*/ 231 h 251"/>
                  <a:gd name="T54" fmla="*/ 126 w 240"/>
                  <a:gd name="T55" fmla="*/ 239 h 251"/>
                  <a:gd name="T56" fmla="*/ 122 w 240"/>
                  <a:gd name="T57" fmla="*/ 219 h 251"/>
                  <a:gd name="T58" fmla="*/ 116 w 240"/>
                  <a:gd name="T59" fmla="*/ 199 h 251"/>
                  <a:gd name="T60" fmla="*/ 99 w 240"/>
                  <a:gd name="T61" fmla="*/ 211 h 251"/>
                  <a:gd name="T62" fmla="*/ 90 w 240"/>
                  <a:gd name="T63" fmla="*/ 211 h 251"/>
                  <a:gd name="T64" fmla="*/ 73 w 240"/>
                  <a:gd name="T65" fmla="*/ 217 h 251"/>
                  <a:gd name="T66" fmla="*/ 50 w 240"/>
                  <a:gd name="T67" fmla="*/ 214 h 251"/>
                  <a:gd name="T68" fmla="*/ 46 w 240"/>
                  <a:gd name="T69" fmla="*/ 208 h 251"/>
                  <a:gd name="T70" fmla="*/ 34 w 240"/>
                  <a:gd name="T71" fmla="*/ 196 h 251"/>
                  <a:gd name="T72" fmla="*/ 22 w 240"/>
                  <a:gd name="T73" fmla="*/ 191 h 251"/>
                  <a:gd name="T74" fmla="*/ 14 w 240"/>
                  <a:gd name="T75" fmla="*/ 187 h 251"/>
                  <a:gd name="T76" fmla="*/ 0 w 240"/>
                  <a:gd name="T77" fmla="*/ 176 h 251"/>
                  <a:gd name="T78" fmla="*/ 11 w 240"/>
                  <a:gd name="T79" fmla="*/ 163 h 251"/>
                  <a:gd name="T80" fmla="*/ 29 w 240"/>
                  <a:gd name="T81" fmla="*/ 147 h 251"/>
                  <a:gd name="T82" fmla="*/ 43 w 240"/>
                  <a:gd name="T83" fmla="*/ 134 h 251"/>
                  <a:gd name="T84" fmla="*/ 43 w 240"/>
                  <a:gd name="T85" fmla="*/ 118 h 251"/>
                  <a:gd name="T86" fmla="*/ 61 w 240"/>
                  <a:gd name="T87" fmla="*/ 114 h 251"/>
                  <a:gd name="T88" fmla="*/ 76 w 240"/>
                  <a:gd name="T89" fmla="*/ 111 h 251"/>
                  <a:gd name="T90" fmla="*/ 66 w 240"/>
                  <a:gd name="T91" fmla="*/ 96 h 251"/>
                  <a:gd name="T92" fmla="*/ 81 w 240"/>
                  <a:gd name="T93" fmla="*/ 84 h 251"/>
                  <a:gd name="T94" fmla="*/ 104 w 240"/>
                  <a:gd name="T95" fmla="*/ 65 h 251"/>
                  <a:gd name="T96" fmla="*/ 113 w 240"/>
                  <a:gd name="T97" fmla="*/ 53 h 251"/>
                  <a:gd name="T98" fmla="*/ 102 w 240"/>
                  <a:gd name="T99" fmla="*/ 35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0" h="251">
                    <a:moveTo>
                      <a:pt x="102" y="35"/>
                    </a:moveTo>
                    <a:lnTo>
                      <a:pt x="107" y="35"/>
                    </a:lnTo>
                    <a:lnTo>
                      <a:pt x="122" y="38"/>
                    </a:lnTo>
                    <a:lnTo>
                      <a:pt x="138" y="26"/>
                    </a:lnTo>
                    <a:lnTo>
                      <a:pt x="138" y="23"/>
                    </a:lnTo>
                    <a:lnTo>
                      <a:pt x="142" y="20"/>
                    </a:lnTo>
                    <a:lnTo>
                      <a:pt x="152" y="1"/>
                    </a:lnTo>
                    <a:lnTo>
                      <a:pt x="154" y="0"/>
                    </a:lnTo>
                    <a:lnTo>
                      <a:pt x="167" y="8"/>
                    </a:lnTo>
                    <a:lnTo>
                      <a:pt x="170" y="14"/>
                    </a:lnTo>
                    <a:lnTo>
                      <a:pt x="175" y="15"/>
                    </a:lnTo>
                    <a:lnTo>
                      <a:pt x="176" y="12"/>
                    </a:lnTo>
                    <a:lnTo>
                      <a:pt x="183" y="17"/>
                    </a:lnTo>
                    <a:lnTo>
                      <a:pt x="183" y="21"/>
                    </a:lnTo>
                    <a:lnTo>
                      <a:pt x="187" y="23"/>
                    </a:lnTo>
                    <a:lnTo>
                      <a:pt x="172" y="35"/>
                    </a:lnTo>
                    <a:lnTo>
                      <a:pt x="175" y="38"/>
                    </a:lnTo>
                    <a:lnTo>
                      <a:pt x="169" y="44"/>
                    </a:lnTo>
                    <a:lnTo>
                      <a:pt x="170" y="47"/>
                    </a:lnTo>
                    <a:lnTo>
                      <a:pt x="170" y="50"/>
                    </a:lnTo>
                    <a:lnTo>
                      <a:pt x="190" y="59"/>
                    </a:lnTo>
                    <a:lnTo>
                      <a:pt x="199" y="65"/>
                    </a:lnTo>
                    <a:lnTo>
                      <a:pt x="205" y="65"/>
                    </a:lnTo>
                    <a:lnTo>
                      <a:pt x="210" y="68"/>
                    </a:lnTo>
                    <a:lnTo>
                      <a:pt x="208" y="73"/>
                    </a:lnTo>
                    <a:lnTo>
                      <a:pt x="202" y="79"/>
                    </a:lnTo>
                    <a:lnTo>
                      <a:pt x="204" y="82"/>
                    </a:lnTo>
                    <a:lnTo>
                      <a:pt x="210" y="90"/>
                    </a:lnTo>
                    <a:lnTo>
                      <a:pt x="202" y="91"/>
                    </a:lnTo>
                    <a:lnTo>
                      <a:pt x="189" y="88"/>
                    </a:lnTo>
                    <a:lnTo>
                      <a:pt x="186" y="93"/>
                    </a:lnTo>
                    <a:lnTo>
                      <a:pt x="190" y="100"/>
                    </a:lnTo>
                    <a:lnTo>
                      <a:pt x="186" y="102"/>
                    </a:lnTo>
                    <a:lnTo>
                      <a:pt x="187" y="108"/>
                    </a:lnTo>
                    <a:lnTo>
                      <a:pt x="190" y="112"/>
                    </a:lnTo>
                    <a:lnTo>
                      <a:pt x="186" y="117"/>
                    </a:lnTo>
                    <a:lnTo>
                      <a:pt x="189" y="117"/>
                    </a:lnTo>
                    <a:lnTo>
                      <a:pt x="193" y="122"/>
                    </a:lnTo>
                    <a:lnTo>
                      <a:pt x="192" y="125"/>
                    </a:lnTo>
                    <a:lnTo>
                      <a:pt x="192" y="132"/>
                    </a:lnTo>
                    <a:lnTo>
                      <a:pt x="189" y="132"/>
                    </a:lnTo>
                    <a:lnTo>
                      <a:pt x="189" y="138"/>
                    </a:lnTo>
                    <a:lnTo>
                      <a:pt x="179" y="140"/>
                    </a:lnTo>
                    <a:lnTo>
                      <a:pt x="175" y="150"/>
                    </a:lnTo>
                    <a:lnTo>
                      <a:pt x="175" y="150"/>
                    </a:lnTo>
                    <a:lnTo>
                      <a:pt x="179" y="156"/>
                    </a:lnTo>
                    <a:lnTo>
                      <a:pt x="195" y="163"/>
                    </a:lnTo>
                    <a:lnTo>
                      <a:pt x="201" y="166"/>
                    </a:lnTo>
                    <a:lnTo>
                      <a:pt x="204" y="173"/>
                    </a:lnTo>
                    <a:lnTo>
                      <a:pt x="211" y="175"/>
                    </a:lnTo>
                    <a:lnTo>
                      <a:pt x="207" y="179"/>
                    </a:lnTo>
                    <a:lnTo>
                      <a:pt x="213" y="184"/>
                    </a:lnTo>
                    <a:lnTo>
                      <a:pt x="214" y="188"/>
                    </a:lnTo>
                    <a:lnTo>
                      <a:pt x="222" y="191"/>
                    </a:lnTo>
                    <a:lnTo>
                      <a:pt x="225" y="190"/>
                    </a:lnTo>
                    <a:lnTo>
                      <a:pt x="240" y="199"/>
                    </a:lnTo>
                    <a:lnTo>
                      <a:pt x="240" y="208"/>
                    </a:lnTo>
                    <a:lnTo>
                      <a:pt x="233" y="208"/>
                    </a:lnTo>
                    <a:lnTo>
                      <a:pt x="228" y="211"/>
                    </a:lnTo>
                    <a:lnTo>
                      <a:pt x="223" y="210"/>
                    </a:lnTo>
                    <a:lnTo>
                      <a:pt x="222" y="214"/>
                    </a:lnTo>
                    <a:lnTo>
                      <a:pt x="220" y="225"/>
                    </a:lnTo>
                    <a:lnTo>
                      <a:pt x="214" y="225"/>
                    </a:lnTo>
                    <a:lnTo>
                      <a:pt x="213" y="229"/>
                    </a:lnTo>
                    <a:lnTo>
                      <a:pt x="204" y="231"/>
                    </a:lnTo>
                    <a:lnTo>
                      <a:pt x="195" y="228"/>
                    </a:lnTo>
                    <a:lnTo>
                      <a:pt x="189" y="229"/>
                    </a:lnTo>
                    <a:lnTo>
                      <a:pt x="187" y="237"/>
                    </a:lnTo>
                    <a:lnTo>
                      <a:pt x="183" y="239"/>
                    </a:lnTo>
                    <a:lnTo>
                      <a:pt x="179" y="232"/>
                    </a:lnTo>
                    <a:lnTo>
                      <a:pt x="175" y="229"/>
                    </a:lnTo>
                    <a:lnTo>
                      <a:pt x="169" y="228"/>
                    </a:lnTo>
                    <a:lnTo>
                      <a:pt x="167" y="228"/>
                    </a:lnTo>
                    <a:lnTo>
                      <a:pt x="161" y="239"/>
                    </a:lnTo>
                    <a:lnTo>
                      <a:pt x="166" y="242"/>
                    </a:lnTo>
                    <a:lnTo>
                      <a:pt x="166" y="246"/>
                    </a:lnTo>
                    <a:lnTo>
                      <a:pt x="161" y="249"/>
                    </a:lnTo>
                    <a:lnTo>
                      <a:pt x="161" y="251"/>
                    </a:lnTo>
                    <a:lnTo>
                      <a:pt x="157" y="251"/>
                    </a:lnTo>
                    <a:lnTo>
                      <a:pt x="149" y="245"/>
                    </a:lnTo>
                    <a:lnTo>
                      <a:pt x="151" y="231"/>
                    </a:lnTo>
                    <a:lnTo>
                      <a:pt x="146" y="232"/>
                    </a:lnTo>
                    <a:lnTo>
                      <a:pt x="135" y="229"/>
                    </a:lnTo>
                    <a:lnTo>
                      <a:pt x="126" y="239"/>
                    </a:lnTo>
                    <a:lnTo>
                      <a:pt x="123" y="239"/>
                    </a:lnTo>
                    <a:lnTo>
                      <a:pt x="120" y="226"/>
                    </a:lnTo>
                    <a:lnTo>
                      <a:pt x="122" y="219"/>
                    </a:lnTo>
                    <a:lnTo>
                      <a:pt x="119" y="208"/>
                    </a:lnTo>
                    <a:lnTo>
                      <a:pt x="120" y="199"/>
                    </a:lnTo>
                    <a:lnTo>
                      <a:pt x="116" y="199"/>
                    </a:lnTo>
                    <a:lnTo>
                      <a:pt x="107" y="204"/>
                    </a:lnTo>
                    <a:lnTo>
                      <a:pt x="102" y="211"/>
                    </a:lnTo>
                    <a:lnTo>
                      <a:pt x="99" y="211"/>
                    </a:lnTo>
                    <a:lnTo>
                      <a:pt x="96" y="208"/>
                    </a:lnTo>
                    <a:lnTo>
                      <a:pt x="91" y="205"/>
                    </a:lnTo>
                    <a:lnTo>
                      <a:pt x="90" y="211"/>
                    </a:lnTo>
                    <a:lnTo>
                      <a:pt x="91" y="217"/>
                    </a:lnTo>
                    <a:lnTo>
                      <a:pt x="84" y="220"/>
                    </a:lnTo>
                    <a:lnTo>
                      <a:pt x="73" y="217"/>
                    </a:lnTo>
                    <a:lnTo>
                      <a:pt x="70" y="222"/>
                    </a:lnTo>
                    <a:lnTo>
                      <a:pt x="61" y="217"/>
                    </a:lnTo>
                    <a:lnTo>
                      <a:pt x="50" y="214"/>
                    </a:lnTo>
                    <a:lnTo>
                      <a:pt x="50" y="208"/>
                    </a:lnTo>
                    <a:lnTo>
                      <a:pt x="52" y="207"/>
                    </a:lnTo>
                    <a:lnTo>
                      <a:pt x="46" y="208"/>
                    </a:lnTo>
                    <a:lnTo>
                      <a:pt x="41" y="208"/>
                    </a:lnTo>
                    <a:lnTo>
                      <a:pt x="34" y="205"/>
                    </a:lnTo>
                    <a:lnTo>
                      <a:pt x="34" y="196"/>
                    </a:lnTo>
                    <a:lnTo>
                      <a:pt x="29" y="194"/>
                    </a:lnTo>
                    <a:lnTo>
                      <a:pt x="28" y="188"/>
                    </a:lnTo>
                    <a:lnTo>
                      <a:pt x="22" y="191"/>
                    </a:lnTo>
                    <a:lnTo>
                      <a:pt x="14" y="191"/>
                    </a:lnTo>
                    <a:lnTo>
                      <a:pt x="6" y="191"/>
                    </a:lnTo>
                    <a:lnTo>
                      <a:pt x="14" y="187"/>
                    </a:lnTo>
                    <a:lnTo>
                      <a:pt x="11" y="182"/>
                    </a:lnTo>
                    <a:lnTo>
                      <a:pt x="6" y="178"/>
                    </a:lnTo>
                    <a:lnTo>
                      <a:pt x="0" y="176"/>
                    </a:lnTo>
                    <a:lnTo>
                      <a:pt x="0" y="176"/>
                    </a:lnTo>
                    <a:lnTo>
                      <a:pt x="10" y="166"/>
                    </a:lnTo>
                    <a:lnTo>
                      <a:pt x="11" y="163"/>
                    </a:lnTo>
                    <a:lnTo>
                      <a:pt x="22" y="152"/>
                    </a:lnTo>
                    <a:lnTo>
                      <a:pt x="28" y="150"/>
                    </a:lnTo>
                    <a:lnTo>
                      <a:pt x="29" y="147"/>
                    </a:lnTo>
                    <a:lnTo>
                      <a:pt x="37" y="143"/>
                    </a:lnTo>
                    <a:lnTo>
                      <a:pt x="43" y="137"/>
                    </a:lnTo>
                    <a:lnTo>
                      <a:pt x="43" y="134"/>
                    </a:lnTo>
                    <a:lnTo>
                      <a:pt x="47" y="129"/>
                    </a:lnTo>
                    <a:lnTo>
                      <a:pt x="40" y="123"/>
                    </a:lnTo>
                    <a:lnTo>
                      <a:pt x="43" y="118"/>
                    </a:lnTo>
                    <a:lnTo>
                      <a:pt x="46" y="114"/>
                    </a:lnTo>
                    <a:lnTo>
                      <a:pt x="55" y="117"/>
                    </a:lnTo>
                    <a:lnTo>
                      <a:pt x="61" y="114"/>
                    </a:lnTo>
                    <a:lnTo>
                      <a:pt x="66" y="117"/>
                    </a:lnTo>
                    <a:lnTo>
                      <a:pt x="70" y="115"/>
                    </a:lnTo>
                    <a:lnTo>
                      <a:pt x="76" y="111"/>
                    </a:lnTo>
                    <a:lnTo>
                      <a:pt x="79" y="108"/>
                    </a:lnTo>
                    <a:lnTo>
                      <a:pt x="79" y="99"/>
                    </a:lnTo>
                    <a:lnTo>
                      <a:pt x="66" y="96"/>
                    </a:lnTo>
                    <a:lnTo>
                      <a:pt x="72" y="91"/>
                    </a:lnTo>
                    <a:lnTo>
                      <a:pt x="75" y="84"/>
                    </a:lnTo>
                    <a:lnTo>
                      <a:pt x="81" y="84"/>
                    </a:lnTo>
                    <a:lnTo>
                      <a:pt x="81" y="79"/>
                    </a:lnTo>
                    <a:lnTo>
                      <a:pt x="93" y="68"/>
                    </a:lnTo>
                    <a:lnTo>
                      <a:pt x="104" y="65"/>
                    </a:lnTo>
                    <a:lnTo>
                      <a:pt x="104" y="62"/>
                    </a:lnTo>
                    <a:lnTo>
                      <a:pt x="104" y="56"/>
                    </a:lnTo>
                    <a:lnTo>
                      <a:pt x="113" y="53"/>
                    </a:lnTo>
                    <a:lnTo>
                      <a:pt x="116" y="47"/>
                    </a:lnTo>
                    <a:lnTo>
                      <a:pt x="99" y="38"/>
                    </a:lnTo>
                    <a:lnTo>
                      <a:pt x="102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9" name="Freeform 2457">
                <a:extLst>
                  <a:ext uri="{FF2B5EF4-FFF2-40B4-BE49-F238E27FC236}">
                    <a16:creationId xmlns:a16="http://schemas.microsoft.com/office/drawing/2014/main" id="{44F337AC-2BFB-50B4-31E9-0008C634B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011"/>
                <a:ext cx="120" cy="126"/>
              </a:xfrm>
              <a:custGeom>
                <a:avLst/>
                <a:gdLst>
                  <a:gd name="T0" fmla="*/ 122 w 240"/>
                  <a:gd name="T1" fmla="*/ 38 h 251"/>
                  <a:gd name="T2" fmla="*/ 142 w 240"/>
                  <a:gd name="T3" fmla="*/ 20 h 251"/>
                  <a:gd name="T4" fmla="*/ 167 w 240"/>
                  <a:gd name="T5" fmla="*/ 8 h 251"/>
                  <a:gd name="T6" fmla="*/ 176 w 240"/>
                  <a:gd name="T7" fmla="*/ 12 h 251"/>
                  <a:gd name="T8" fmla="*/ 187 w 240"/>
                  <a:gd name="T9" fmla="*/ 23 h 251"/>
                  <a:gd name="T10" fmla="*/ 169 w 240"/>
                  <a:gd name="T11" fmla="*/ 44 h 251"/>
                  <a:gd name="T12" fmla="*/ 190 w 240"/>
                  <a:gd name="T13" fmla="*/ 59 h 251"/>
                  <a:gd name="T14" fmla="*/ 210 w 240"/>
                  <a:gd name="T15" fmla="*/ 68 h 251"/>
                  <a:gd name="T16" fmla="*/ 204 w 240"/>
                  <a:gd name="T17" fmla="*/ 82 h 251"/>
                  <a:gd name="T18" fmla="*/ 189 w 240"/>
                  <a:gd name="T19" fmla="*/ 88 h 251"/>
                  <a:gd name="T20" fmla="*/ 186 w 240"/>
                  <a:gd name="T21" fmla="*/ 102 h 251"/>
                  <a:gd name="T22" fmla="*/ 186 w 240"/>
                  <a:gd name="T23" fmla="*/ 117 h 251"/>
                  <a:gd name="T24" fmla="*/ 192 w 240"/>
                  <a:gd name="T25" fmla="*/ 125 h 251"/>
                  <a:gd name="T26" fmla="*/ 189 w 240"/>
                  <a:gd name="T27" fmla="*/ 138 h 251"/>
                  <a:gd name="T28" fmla="*/ 175 w 240"/>
                  <a:gd name="T29" fmla="*/ 150 h 251"/>
                  <a:gd name="T30" fmla="*/ 201 w 240"/>
                  <a:gd name="T31" fmla="*/ 166 h 251"/>
                  <a:gd name="T32" fmla="*/ 207 w 240"/>
                  <a:gd name="T33" fmla="*/ 179 h 251"/>
                  <a:gd name="T34" fmla="*/ 222 w 240"/>
                  <a:gd name="T35" fmla="*/ 191 h 251"/>
                  <a:gd name="T36" fmla="*/ 240 w 240"/>
                  <a:gd name="T37" fmla="*/ 208 h 251"/>
                  <a:gd name="T38" fmla="*/ 223 w 240"/>
                  <a:gd name="T39" fmla="*/ 210 h 251"/>
                  <a:gd name="T40" fmla="*/ 214 w 240"/>
                  <a:gd name="T41" fmla="*/ 225 h 251"/>
                  <a:gd name="T42" fmla="*/ 195 w 240"/>
                  <a:gd name="T43" fmla="*/ 228 h 251"/>
                  <a:gd name="T44" fmla="*/ 183 w 240"/>
                  <a:gd name="T45" fmla="*/ 239 h 251"/>
                  <a:gd name="T46" fmla="*/ 169 w 240"/>
                  <a:gd name="T47" fmla="*/ 228 h 251"/>
                  <a:gd name="T48" fmla="*/ 166 w 240"/>
                  <a:gd name="T49" fmla="*/ 242 h 251"/>
                  <a:gd name="T50" fmla="*/ 161 w 240"/>
                  <a:gd name="T51" fmla="*/ 251 h 251"/>
                  <a:gd name="T52" fmla="*/ 151 w 240"/>
                  <a:gd name="T53" fmla="*/ 231 h 251"/>
                  <a:gd name="T54" fmla="*/ 126 w 240"/>
                  <a:gd name="T55" fmla="*/ 239 h 251"/>
                  <a:gd name="T56" fmla="*/ 122 w 240"/>
                  <a:gd name="T57" fmla="*/ 219 h 251"/>
                  <a:gd name="T58" fmla="*/ 116 w 240"/>
                  <a:gd name="T59" fmla="*/ 199 h 251"/>
                  <a:gd name="T60" fmla="*/ 99 w 240"/>
                  <a:gd name="T61" fmla="*/ 211 h 251"/>
                  <a:gd name="T62" fmla="*/ 90 w 240"/>
                  <a:gd name="T63" fmla="*/ 211 h 251"/>
                  <a:gd name="T64" fmla="*/ 73 w 240"/>
                  <a:gd name="T65" fmla="*/ 217 h 251"/>
                  <a:gd name="T66" fmla="*/ 50 w 240"/>
                  <a:gd name="T67" fmla="*/ 214 h 251"/>
                  <a:gd name="T68" fmla="*/ 46 w 240"/>
                  <a:gd name="T69" fmla="*/ 208 h 251"/>
                  <a:gd name="T70" fmla="*/ 34 w 240"/>
                  <a:gd name="T71" fmla="*/ 196 h 251"/>
                  <a:gd name="T72" fmla="*/ 22 w 240"/>
                  <a:gd name="T73" fmla="*/ 191 h 251"/>
                  <a:gd name="T74" fmla="*/ 14 w 240"/>
                  <a:gd name="T75" fmla="*/ 187 h 251"/>
                  <a:gd name="T76" fmla="*/ 0 w 240"/>
                  <a:gd name="T77" fmla="*/ 176 h 251"/>
                  <a:gd name="T78" fmla="*/ 11 w 240"/>
                  <a:gd name="T79" fmla="*/ 163 h 251"/>
                  <a:gd name="T80" fmla="*/ 29 w 240"/>
                  <a:gd name="T81" fmla="*/ 147 h 251"/>
                  <a:gd name="T82" fmla="*/ 43 w 240"/>
                  <a:gd name="T83" fmla="*/ 134 h 251"/>
                  <a:gd name="T84" fmla="*/ 43 w 240"/>
                  <a:gd name="T85" fmla="*/ 118 h 251"/>
                  <a:gd name="T86" fmla="*/ 61 w 240"/>
                  <a:gd name="T87" fmla="*/ 114 h 251"/>
                  <a:gd name="T88" fmla="*/ 76 w 240"/>
                  <a:gd name="T89" fmla="*/ 111 h 251"/>
                  <a:gd name="T90" fmla="*/ 66 w 240"/>
                  <a:gd name="T91" fmla="*/ 96 h 251"/>
                  <a:gd name="T92" fmla="*/ 81 w 240"/>
                  <a:gd name="T93" fmla="*/ 84 h 251"/>
                  <a:gd name="T94" fmla="*/ 104 w 240"/>
                  <a:gd name="T95" fmla="*/ 65 h 251"/>
                  <a:gd name="T96" fmla="*/ 113 w 240"/>
                  <a:gd name="T97" fmla="*/ 53 h 251"/>
                  <a:gd name="T98" fmla="*/ 102 w 240"/>
                  <a:gd name="T99" fmla="*/ 35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0" h="251">
                    <a:moveTo>
                      <a:pt x="102" y="35"/>
                    </a:moveTo>
                    <a:lnTo>
                      <a:pt x="107" y="35"/>
                    </a:lnTo>
                    <a:lnTo>
                      <a:pt x="122" y="38"/>
                    </a:lnTo>
                    <a:lnTo>
                      <a:pt x="138" y="26"/>
                    </a:lnTo>
                    <a:lnTo>
                      <a:pt x="138" y="23"/>
                    </a:lnTo>
                    <a:lnTo>
                      <a:pt x="142" y="20"/>
                    </a:lnTo>
                    <a:lnTo>
                      <a:pt x="152" y="1"/>
                    </a:lnTo>
                    <a:lnTo>
                      <a:pt x="154" y="0"/>
                    </a:lnTo>
                    <a:lnTo>
                      <a:pt x="167" y="8"/>
                    </a:lnTo>
                    <a:lnTo>
                      <a:pt x="170" y="14"/>
                    </a:lnTo>
                    <a:lnTo>
                      <a:pt x="175" y="15"/>
                    </a:lnTo>
                    <a:lnTo>
                      <a:pt x="176" y="12"/>
                    </a:lnTo>
                    <a:lnTo>
                      <a:pt x="183" y="17"/>
                    </a:lnTo>
                    <a:lnTo>
                      <a:pt x="183" y="21"/>
                    </a:lnTo>
                    <a:lnTo>
                      <a:pt x="187" y="23"/>
                    </a:lnTo>
                    <a:lnTo>
                      <a:pt x="172" y="35"/>
                    </a:lnTo>
                    <a:lnTo>
                      <a:pt x="175" y="38"/>
                    </a:lnTo>
                    <a:lnTo>
                      <a:pt x="169" y="44"/>
                    </a:lnTo>
                    <a:lnTo>
                      <a:pt x="170" y="47"/>
                    </a:lnTo>
                    <a:lnTo>
                      <a:pt x="170" y="50"/>
                    </a:lnTo>
                    <a:lnTo>
                      <a:pt x="190" y="59"/>
                    </a:lnTo>
                    <a:lnTo>
                      <a:pt x="199" y="65"/>
                    </a:lnTo>
                    <a:lnTo>
                      <a:pt x="205" y="65"/>
                    </a:lnTo>
                    <a:lnTo>
                      <a:pt x="210" y="68"/>
                    </a:lnTo>
                    <a:lnTo>
                      <a:pt x="208" y="73"/>
                    </a:lnTo>
                    <a:lnTo>
                      <a:pt x="202" y="79"/>
                    </a:lnTo>
                    <a:lnTo>
                      <a:pt x="204" y="82"/>
                    </a:lnTo>
                    <a:lnTo>
                      <a:pt x="210" y="90"/>
                    </a:lnTo>
                    <a:lnTo>
                      <a:pt x="202" y="91"/>
                    </a:lnTo>
                    <a:lnTo>
                      <a:pt x="189" y="88"/>
                    </a:lnTo>
                    <a:lnTo>
                      <a:pt x="186" y="93"/>
                    </a:lnTo>
                    <a:lnTo>
                      <a:pt x="190" y="100"/>
                    </a:lnTo>
                    <a:lnTo>
                      <a:pt x="186" y="102"/>
                    </a:lnTo>
                    <a:lnTo>
                      <a:pt x="187" y="108"/>
                    </a:lnTo>
                    <a:lnTo>
                      <a:pt x="190" y="112"/>
                    </a:lnTo>
                    <a:lnTo>
                      <a:pt x="186" y="117"/>
                    </a:lnTo>
                    <a:lnTo>
                      <a:pt x="189" y="117"/>
                    </a:lnTo>
                    <a:lnTo>
                      <a:pt x="193" y="122"/>
                    </a:lnTo>
                    <a:lnTo>
                      <a:pt x="192" y="125"/>
                    </a:lnTo>
                    <a:lnTo>
                      <a:pt x="192" y="132"/>
                    </a:lnTo>
                    <a:lnTo>
                      <a:pt x="189" y="132"/>
                    </a:lnTo>
                    <a:lnTo>
                      <a:pt x="189" y="138"/>
                    </a:lnTo>
                    <a:lnTo>
                      <a:pt x="179" y="140"/>
                    </a:lnTo>
                    <a:lnTo>
                      <a:pt x="175" y="150"/>
                    </a:lnTo>
                    <a:lnTo>
                      <a:pt x="175" y="150"/>
                    </a:lnTo>
                    <a:lnTo>
                      <a:pt x="179" y="156"/>
                    </a:lnTo>
                    <a:lnTo>
                      <a:pt x="195" y="163"/>
                    </a:lnTo>
                    <a:lnTo>
                      <a:pt x="201" y="166"/>
                    </a:lnTo>
                    <a:lnTo>
                      <a:pt x="204" y="173"/>
                    </a:lnTo>
                    <a:lnTo>
                      <a:pt x="211" y="175"/>
                    </a:lnTo>
                    <a:lnTo>
                      <a:pt x="207" y="179"/>
                    </a:lnTo>
                    <a:lnTo>
                      <a:pt x="213" y="184"/>
                    </a:lnTo>
                    <a:lnTo>
                      <a:pt x="214" y="188"/>
                    </a:lnTo>
                    <a:lnTo>
                      <a:pt x="222" y="191"/>
                    </a:lnTo>
                    <a:lnTo>
                      <a:pt x="225" y="190"/>
                    </a:lnTo>
                    <a:lnTo>
                      <a:pt x="240" y="199"/>
                    </a:lnTo>
                    <a:lnTo>
                      <a:pt x="240" y="208"/>
                    </a:lnTo>
                    <a:lnTo>
                      <a:pt x="233" y="208"/>
                    </a:lnTo>
                    <a:lnTo>
                      <a:pt x="228" y="211"/>
                    </a:lnTo>
                    <a:lnTo>
                      <a:pt x="223" y="210"/>
                    </a:lnTo>
                    <a:lnTo>
                      <a:pt x="222" y="214"/>
                    </a:lnTo>
                    <a:lnTo>
                      <a:pt x="220" y="225"/>
                    </a:lnTo>
                    <a:lnTo>
                      <a:pt x="214" y="225"/>
                    </a:lnTo>
                    <a:lnTo>
                      <a:pt x="213" y="229"/>
                    </a:lnTo>
                    <a:lnTo>
                      <a:pt x="204" y="231"/>
                    </a:lnTo>
                    <a:lnTo>
                      <a:pt x="195" y="228"/>
                    </a:lnTo>
                    <a:lnTo>
                      <a:pt x="189" y="229"/>
                    </a:lnTo>
                    <a:lnTo>
                      <a:pt x="187" y="237"/>
                    </a:lnTo>
                    <a:lnTo>
                      <a:pt x="183" y="239"/>
                    </a:lnTo>
                    <a:lnTo>
                      <a:pt x="179" y="232"/>
                    </a:lnTo>
                    <a:lnTo>
                      <a:pt x="175" y="229"/>
                    </a:lnTo>
                    <a:lnTo>
                      <a:pt x="169" y="228"/>
                    </a:lnTo>
                    <a:lnTo>
                      <a:pt x="167" y="228"/>
                    </a:lnTo>
                    <a:lnTo>
                      <a:pt x="161" y="239"/>
                    </a:lnTo>
                    <a:lnTo>
                      <a:pt x="166" y="242"/>
                    </a:lnTo>
                    <a:lnTo>
                      <a:pt x="166" y="246"/>
                    </a:lnTo>
                    <a:lnTo>
                      <a:pt x="161" y="249"/>
                    </a:lnTo>
                    <a:lnTo>
                      <a:pt x="161" y="251"/>
                    </a:lnTo>
                    <a:lnTo>
                      <a:pt x="157" y="251"/>
                    </a:lnTo>
                    <a:lnTo>
                      <a:pt x="149" y="245"/>
                    </a:lnTo>
                    <a:lnTo>
                      <a:pt x="151" y="231"/>
                    </a:lnTo>
                    <a:lnTo>
                      <a:pt x="146" y="232"/>
                    </a:lnTo>
                    <a:lnTo>
                      <a:pt x="135" y="229"/>
                    </a:lnTo>
                    <a:lnTo>
                      <a:pt x="126" y="239"/>
                    </a:lnTo>
                    <a:lnTo>
                      <a:pt x="123" y="239"/>
                    </a:lnTo>
                    <a:lnTo>
                      <a:pt x="120" y="226"/>
                    </a:lnTo>
                    <a:lnTo>
                      <a:pt x="122" y="219"/>
                    </a:lnTo>
                    <a:lnTo>
                      <a:pt x="119" y="208"/>
                    </a:lnTo>
                    <a:lnTo>
                      <a:pt x="120" y="199"/>
                    </a:lnTo>
                    <a:lnTo>
                      <a:pt x="116" y="199"/>
                    </a:lnTo>
                    <a:lnTo>
                      <a:pt x="107" y="204"/>
                    </a:lnTo>
                    <a:lnTo>
                      <a:pt x="102" y="211"/>
                    </a:lnTo>
                    <a:lnTo>
                      <a:pt x="99" y="211"/>
                    </a:lnTo>
                    <a:lnTo>
                      <a:pt x="96" y="208"/>
                    </a:lnTo>
                    <a:lnTo>
                      <a:pt x="91" y="205"/>
                    </a:lnTo>
                    <a:lnTo>
                      <a:pt x="90" y="211"/>
                    </a:lnTo>
                    <a:lnTo>
                      <a:pt x="91" y="217"/>
                    </a:lnTo>
                    <a:lnTo>
                      <a:pt x="84" y="220"/>
                    </a:lnTo>
                    <a:lnTo>
                      <a:pt x="73" y="217"/>
                    </a:lnTo>
                    <a:lnTo>
                      <a:pt x="70" y="222"/>
                    </a:lnTo>
                    <a:lnTo>
                      <a:pt x="61" y="217"/>
                    </a:lnTo>
                    <a:lnTo>
                      <a:pt x="50" y="214"/>
                    </a:lnTo>
                    <a:lnTo>
                      <a:pt x="50" y="208"/>
                    </a:lnTo>
                    <a:lnTo>
                      <a:pt x="52" y="207"/>
                    </a:lnTo>
                    <a:lnTo>
                      <a:pt x="46" y="208"/>
                    </a:lnTo>
                    <a:lnTo>
                      <a:pt x="41" y="208"/>
                    </a:lnTo>
                    <a:lnTo>
                      <a:pt x="34" y="205"/>
                    </a:lnTo>
                    <a:lnTo>
                      <a:pt x="34" y="196"/>
                    </a:lnTo>
                    <a:lnTo>
                      <a:pt x="29" y="194"/>
                    </a:lnTo>
                    <a:lnTo>
                      <a:pt x="28" y="188"/>
                    </a:lnTo>
                    <a:lnTo>
                      <a:pt x="22" y="191"/>
                    </a:lnTo>
                    <a:lnTo>
                      <a:pt x="14" y="191"/>
                    </a:lnTo>
                    <a:lnTo>
                      <a:pt x="6" y="191"/>
                    </a:lnTo>
                    <a:lnTo>
                      <a:pt x="14" y="187"/>
                    </a:lnTo>
                    <a:lnTo>
                      <a:pt x="11" y="182"/>
                    </a:lnTo>
                    <a:lnTo>
                      <a:pt x="6" y="178"/>
                    </a:lnTo>
                    <a:lnTo>
                      <a:pt x="0" y="176"/>
                    </a:lnTo>
                    <a:lnTo>
                      <a:pt x="0" y="176"/>
                    </a:lnTo>
                    <a:lnTo>
                      <a:pt x="10" y="166"/>
                    </a:lnTo>
                    <a:lnTo>
                      <a:pt x="11" y="163"/>
                    </a:lnTo>
                    <a:lnTo>
                      <a:pt x="22" y="152"/>
                    </a:lnTo>
                    <a:lnTo>
                      <a:pt x="28" y="150"/>
                    </a:lnTo>
                    <a:lnTo>
                      <a:pt x="29" y="147"/>
                    </a:lnTo>
                    <a:lnTo>
                      <a:pt x="37" y="143"/>
                    </a:lnTo>
                    <a:lnTo>
                      <a:pt x="43" y="137"/>
                    </a:lnTo>
                    <a:lnTo>
                      <a:pt x="43" y="134"/>
                    </a:lnTo>
                    <a:lnTo>
                      <a:pt x="47" y="129"/>
                    </a:lnTo>
                    <a:lnTo>
                      <a:pt x="40" y="123"/>
                    </a:lnTo>
                    <a:lnTo>
                      <a:pt x="43" y="118"/>
                    </a:lnTo>
                    <a:lnTo>
                      <a:pt x="46" y="114"/>
                    </a:lnTo>
                    <a:lnTo>
                      <a:pt x="55" y="117"/>
                    </a:lnTo>
                    <a:lnTo>
                      <a:pt x="61" y="114"/>
                    </a:lnTo>
                    <a:lnTo>
                      <a:pt x="66" y="117"/>
                    </a:lnTo>
                    <a:lnTo>
                      <a:pt x="70" y="115"/>
                    </a:lnTo>
                    <a:lnTo>
                      <a:pt x="76" y="111"/>
                    </a:lnTo>
                    <a:lnTo>
                      <a:pt x="79" y="108"/>
                    </a:lnTo>
                    <a:lnTo>
                      <a:pt x="79" y="99"/>
                    </a:lnTo>
                    <a:lnTo>
                      <a:pt x="66" y="96"/>
                    </a:lnTo>
                    <a:lnTo>
                      <a:pt x="72" y="91"/>
                    </a:lnTo>
                    <a:lnTo>
                      <a:pt x="75" y="84"/>
                    </a:lnTo>
                    <a:lnTo>
                      <a:pt x="81" y="84"/>
                    </a:lnTo>
                    <a:lnTo>
                      <a:pt x="81" y="79"/>
                    </a:lnTo>
                    <a:lnTo>
                      <a:pt x="93" y="68"/>
                    </a:lnTo>
                    <a:lnTo>
                      <a:pt x="104" y="65"/>
                    </a:lnTo>
                    <a:lnTo>
                      <a:pt x="104" y="62"/>
                    </a:lnTo>
                    <a:lnTo>
                      <a:pt x="104" y="56"/>
                    </a:lnTo>
                    <a:lnTo>
                      <a:pt x="113" y="53"/>
                    </a:lnTo>
                    <a:lnTo>
                      <a:pt x="116" y="47"/>
                    </a:lnTo>
                    <a:lnTo>
                      <a:pt x="99" y="38"/>
                    </a:lnTo>
                    <a:lnTo>
                      <a:pt x="102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0" name="Freeform 2458">
                <a:extLst>
                  <a:ext uri="{FF2B5EF4-FFF2-40B4-BE49-F238E27FC236}">
                    <a16:creationId xmlns:a16="http://schemas.microsoft.com/office/drawing/2014/main" id="{90CA1963-F19A-8D37-695A-45FC9F577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858"/>
                <a:ext cx="42" cy="43"/>
              </a:xfrm>
              <a:custGeom>
                <a:avLst/>
                <a:gdLst>
                  <a:gd name="T0" fmla="*/ 61 w 85"/>
                  <a:gd name="T1" fmla="*/ 14 h 87"/>
                  <a:gd name="T2" fmla="*/ 56 w 85"/>
                  <a:gd name="T3" fmla="*/ 20 h 87"/>
                  <a:gd name="T4" fmla="*/ 44 w 85"/>
                  <a:gd name="T5" fmla="*/ 27 h 87"/>
                  <a:gd name="T6" fmla="*/ 40 w 85"/>
                  <a:gd name="T7" fmla="*/ 12 h 87"/>
                  <a:gd name="T8" fmla="*/ 38 w 85"/>
                  <a:gd name="T9" fmla="*/ 8 h 87"/>
                  <a:gd name="T10" fmla="*/ 31 w 85"/>
                  <a:gd name="T11" fmla="*/ 1 h 87"/>
                  <a:gd name="T12" fmla="*/ 26 w 85"/>
                  <a:gd name="T13" fmla="*/ 0 h 87"/>
                  <a:gd name="T14" fmla="*/ 23 w 85"/>
                  <a:gd name="T15" fmla="*/ 4 h 87"/>
                  <a:gd name="T16" fmla="*/ 25 w 85"/>
                  <a:gd name="T17" fmla="*/ 8 h 87"/>
                  <a:gd name="T18" fmla="*/ 14 w 85"/>
                  <a:gd name="T19" fmla="*/ 15 h 87"/>
                  <a:gd name="T20" fmla="*/ 0 w 85"/>
                  <a:gd name="T21" fmla="*/ 14 h 87"/>
                  <a:gd name="T22" fmla="*/ 2 w 85"/>
                  <a:gd name="T23" fmla="*/ 17 h 87"/>
                  <a:gd name="T24" fmla="*/ 6 w 85"/>
                  <a:gd name="T25" fmla="*/ 21 h 87"/>
                  <a:gd name="T26" fmla="*/ 11 w 85"/>
                  <a:gd name="T27" fmla="*/ 29 h 87"/>
                  <a:gd name="T28" fmla="*/ 15 w 85"/>
                  <a:gd name="T29" fmla="*/ 30 h 87"/>
                  <a:gd name="T30" fmla="*/ 18 w 85"/>
                  <a:gd name="T31" fmla="*/ 35 h 87"/>
                  <a:gd name="T32" fmla="*/ 18 w 85"/>
                  <a:gd name="T33" fmla="*/ 38 h 87"/>
                  <a:gd name="T34" fmla="*/ 20 w 85"/>
                  <a:gd name="T35" fmla="*/ 44 h 87"/>
                  <a:gd name="T36" fmla="*/ 26 w 85"/>
                  <a:gd name="T37" fmla="*/ 52 h 87"/>
                  <a:gd name="T38" fmla="*/ 34 w 85"/>
                  <a:gd name="T39" fmla="*/ 55 h 87"/>
                  <a:gd name="T40" fmla="*/ 32 w 85"/>
                  <a:gd name="T41" fmla="*/ 61 h 87"/>
                  <a:gd name="T42" fmla="*/ 35 w 85"/>
                  <a:gd name="T43" fmla="*/ 71 h 87"/>
                  <a:gd name="T44" fmla="*/ 40 w 85"/>
                  <a:gd name="T45" fmla="*/ 68 h 87"/>
                  <a:gd name="T46" fmla="*/ 41 w 85"/>
                  <a:gd name="T47" fmla="*/ 77 h 87"/>
                  <a:gd name="T48" fmla="*/ 56 w 85"/>
                  <a:gd name="T49" fmla="*/ 79 h 87"/>
                  <a:gd name="T50" fmla="*/ 69 w 85"/>
                  <a:gd name="T51" fmla="*/ 87 h 87"/>
                  <a:gd name="T52" fmla="*/ 67 w 85"/>
                  <a:gd name="T53" fmla="*/ 80 h 87"/>
                  <a:gd name="T54" fmla="*/ 72 w 85"/>
                  <a:gd name="T55" fmla="*/ 77 h 87"/>
                  <a:gd name="T56" fmla="*/ 75 w 85"/>
                  <a:gd name="T57" fmla="*/ 67 h 87"/>
                  <a:gd name="T58" fmla="*/ 79 w 85"/>
                  <a:gd name="T59" fmla="*/ 65 h 87"/>
                  <a:gd name="T60" fmla="*/ 84 w 85"/>
                  <a:gd name="T61" fmla="*/ 67 h 87"/>
                  <a:gd name="T62" fmla="*/ 85 w 85"/>
                  <a:gd name="T63" fmla="*/ 61 h 87"/>
                  <a:gd name="T64" fmla="*/ 84 w 85"/>
                  <a:gd name="T65" fmla="*/ 56 h 87"/>
                  <a:gd name="T66" fmla="*/ 75 w 85"/>
                  <a:gd name="T67" fmla="*/ 50 h 87"/>
                  <a:gd name="T68" fmla="*/ 73 w 85"/>
                  <a:gd name="T69" fmla="*/ 44 h 87"/>
                  <a:gd name="T70" fmla="*/ 78 w 85"/>
                  <a:gd name="T71" fmla="*/ 41 h 87"/>
                  <a:gd name="T72" fmla="*/ 81 w 85"/>
                  <a:gd name="T73" fmla="*/ 32 h 87"/>
                  <a:gd name="T74" fmla="*/ 76 w 85"/>
                  <a:gd name="T75" fmla="*/ 30 h 87"/>
                  <a:gd name="T76" fmla="*/ 69 w 85"/>
                  <a:gd name="T77" fmla="*/ 29 h 87"/>
                  <a:gd name="T78" fmla="*/ 64 w 85"/>
                  <a:gd name="T79" fmla="*/ 24 h 87"/>
                  <a:gd name="T80" fmla="*/ 61 w 85"/>
                  <a:gd name="T81" fmla="*/ 20 h 87"/>
                  <a:gd name="T82" fmla="*/ 64 w 85"/>
                  <a:gd name="T83" fmla="*/ 14 h 87"/>
                  <a:gd name="T84" fmla="*/ 61 w 85"/>
                  <a:gd name="T85" fmla="*/ 1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5" h="87">
                    <a:moveTo>
                      <a:pt x="61" y="14"/>
                    </a:moveTo>
                    <a:lnTo>
                      <a:pt x="56" y="20"/>
                    </a:lnTo>
                    <a:lnTo>
                      <a:pt x="44" y="27"/>
                    </a:lnTo>
                    <a:lnTo>
                      <a:pt x="40" y="12"/>
                    </a:lnTo>
                    <a:lnTo>
                      <a:pt x="38" y="8"/>
                    </a:lnTo>
                    <a:lnTo>
                      <a:pt x="31" y="1"/>
                    </a:lnTo>
                    <a:lnTo>
                      <a:pt x="26" y="0"/>
                    </a:lnTo>
                    <a:lnTo>
                      <a:pt x="23" y="4"/>
                    </a:lnTo>
                    <a:lnTo>
                      <a:pt x="25" y="8"/>
                    </a:lnTo>
                    <a:lnTo>
                      <a:pt x="14" y="15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6" y="21"/>
                    </a:lnTo>
                    <a:lnTo>
                      <a:pt x="11" y="29"/>
                    </a:lnTo>
                    <a:lnTo>
                      <a:pt x="15" y="30"/>
                    </a:lnTo>
                    <a:lnTo>
                      <a:pt x="18" y="35"/>
                    </a:lnTo>
                    <a:lnTo>
                      <a:pt x="18" y="38"/>
                    </a:lnTo>
                    <a:lnTo>
                      <a:pt x="20" y="44"/>
                    </a:lnTo>
                    <a:lnTo>
                      <a:pt x="26" y="52"/>
                    </a:lnTo>
                    <a:lnTo>
                      <a:pt x="34" y="55"/>
                    </a:lnTo>
                    <a:lnTo>
                      <a:pt x="32" y="61"/>
                    </a:lnTo>
                    <a:lnTo>
                      <a:pt x="35" y="71"/>
                    </a:lnTo>
                    <a:lnTo>
                      <a:pt x="40" y="68"/>
                    </a:lnTo>
                    <a:lnTo>
                      <a:pt x="41" y="77"/>
                    </a:lnTo>
                    <a:lnTo>
                      <a:pt x="56" y="79"/>
                    </a:lnTo>
                    <a:lnTo>
                      <a:pt x="69" y="87"/>
                    </a:lnTo>
                    <a:lnTo>
                      <a:pt x="67" y="80"/>
                    </a:lnTo>
                    <a:lnTo>
                      <a:pt x="72" y="77"/>
                    </a:lnTo>
                    <a:lnTo>
                      <a:pt x="75" y="67"/>
                    </a:lnTo>
                    <a:lnTo>
                      <a:pt x="79" y="65"/>
                    </a:lnTo>
                    <a:lnTo>
                      <a:pt x="84" y="67"/>
                    </a:lnTo>
                    <a:lnTo>
                      <a:pt x="85" y="61"/>
                    </a:lnTo>
                    <a:lnTo>
                      <a:pt x="84" y="56"/>
                    </a:lnTo>
                    <a:lnTo>
                      <a:pt x="75" y="50"/>
                    </a:lnTo>
                    <a:lnTo>
                      <a:pt x="73" y="44"/>
                    </a:lnTo>
                    <a:lnTo>
                      <a:pt x="78" y="41"/>
                    </a:lnTo>
                    <a:lnTo>
                      <a:pt x="81" y="32"/>
                    </a:lnTo>
                    <a:lnTo>
                      <a:pt x="76" y="30"/>
                    </a:lnTo>
                    <a:lnTo>
                      <a:pt x="69" y="29"/>
                    </a:lnTo>
                    <a:lnTo>
                      <a:pt x="64" y="24"/>
                    </a:lnTo>
                    <a:lnTo>
                      <a:pt x="61" y="20"/>
                    </a:lnTo>
                    <a:lnTo>
                      <a:pt x="64" y="14"/>
                    </a:lnTo>
                    <a:lnTo>
                      <a:pt x="61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1" name="Freeform 2459">
                <a:extLst>
                  <a:ext uri="{FF2B5EF4-FFF2-40B4-BE49-F238E27FC236}">
                    <a16:creationId xmlns:a16="http://schemas.microsoft.com/office/drawing/2014/main" id="{49CFAB7A-572D-959B-EB8D-8A3992098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858"/>
                <a:ext cx="42" cy="43"/>
              </a:xfrm>
              <a:custGeom>
                <a:avLst/>
                <a:gdLst>
                  <a:gd name="T0" fmla="*/ 61 w 85"/>
                  <a:gd name="T1" fmla="*/ 14 h 87"/>
                  <a:gd name="T2" fmla="*/ 64 w 85"/>
                  <a:gd name="T3" fmla="*/ 14 h 87"/>
                  <a:gd name="T4" fmla="*/ 61 w 85"/>
                  <a:gd name="T5" fmla="*/ 20 h 87"/>
                  <a:gd name="T6" fmla="*/ 64 w 85"/>
                  <a:gd name="T7" fmla="*/ 24 h 87"/>
                  <a:gd name="T8" fmla="*/ 69 w 85"/>
                  <a:gd name="T9" fmla="*/ 29 h 87"/>
                  <a:gd name="T10" fmla="*/ 76 w 85"/>
                  <a:gd name="T11" fmla="*/ 30 h 87"/>
                  <a:gd name="T12" fmla="*/ 81 w 85"/>
                  <a:gd name="T13" fmla="*/ 32 h 87"/>
                  <a:gd name="T14" fmla="*/ 78 w 85"/>
                  <a:gd name="T15" fmla="*/ 41 h 87"/>
                  <a:gd name="T16" fmla="*/ 73 w 85"/>
                  <a:gd name="T17" fmla="*/ 44 h 87"/>
                  <a:gd name="T18" fmla="*/ 75 w 85"/>
                  <a:gd name="T19" fmla="*/ 50 h 87"/>
                  <a:gd name="T20" fmla="*/ 84 w 85"/>
                  <a:gd name="T21" fmla="*/ 56 h 87"/>
                  <a:gd name="T22" fmla="*/ 85 w 85"/>
                  <a:gd name="T23" fmla="*/ 61 h 87"/>
                  <a:gd name="T24" fmla="*/ 84 w 85"/>
                  <a:gd name="T25" fmla="*/ 67 h 87"/>
                  <a:gd name="T26" fmla="*/ 79 w 85"/>
                  <a:gd name="T27" fmla="*/ 65 h 87"/>
                  <a:gd name="T28" fmla="*/ 75 w 85"/>
                  <a:gd name="T29" fmla="*/ 67 h 87"/>
                  <a:gd name="T30" fmla="*/ 72 w 85"/>
                  <a:gd name="T31" fmla="*/ 77 h 87"/>
                  <a:gd name="T32" fmla="*/ 67 w 85"/>
                  <a:gd name="T33" fmla="*/ 80 h 87"/>
                  <a:gd name="T34" fmla="*/ 69 w 85"/>
                  <a:gd name="T35" fmla="*/ 87 h 87"/>
                  <a:gd name="T36" fmla="*/ 56 w 85"/>
                  <a:gd name="T37" fmla="*/ 79 h 87"/>
                  <a:gd name="T38" fmla="*/ 41 w 85"/>
                  <a:gd name="T39" fmla="*/ 77 h 87"/>
                  <a:gd name="T40" fmla="*/ 40 w 85"/>
                  <a:gd name="T41" fmla="*/ 68 h 87"/>
                  <a:gd name="T42" fmla="*/ 35 w 85"/>
                  <a:gd name="T43" fmla="*/ 71 h 87"/>
                  <a:gd name="T44" fmla="*/ 32 w 85"/>
                  <a:gd name="T45" fmla="*/ 61 h 87"/>
                  <a:gd name="T46" fmla="*/ 34 w 85"/>
                  <a:gd name="T47" fmla="*/ 55 h 87"/>
                  <a:gd name="T48" fmla="*/ 26 w 85"/>
                  <a:gd name="T49" fmla="*/ 52 h 87"/>
                  <a:gd name="T50" fmla="*/ 20 w 85"/>
                  <a:gd name="T51" fmla="*/ 44 h 87"/>
                  <a:gd name="T52" fmla="*/ 18 w 85"/>
                  <a:gd name="T53" fmla="*/ 38 h 87"/>
                  <a:gd name="T54" fmla="*/ 18 w 85"/>
                  <a:gd name="T55" fmla="*/ 35 h 87"/>
                  <a:gd name="T56" fmla="*/ 15 w 85"/>
                  <a:gd name="T57" fmla="*/ 30 h 87"/>
                  <a:gd name="T58" fmla="*/ 11 w 85"/>
                  <a:gd name="T59" fmla="*/ 29 h 87"/>
                  <a:gd name="T60" fmla="*/ 6 w 85"/>
                  <a:gd name="T61" fmla="*/ 21 h 87"/>
                  <a:gd name="T62" fmla="*/ 2 w 85"/>
                  <a:gd name="T63" fmla="*/ 17 h 87"/>
                  <a:gd name="T64" fmla="*/ 0 w 85"/>
                  <a:gd name="T65" fmla="*/ 14 h 87"/>
                  <a:gd name="T66" fmla="*/ 14 w 85"/>
                  <a:gd name="T67" fmla="*/ 15 h 87"/>
                  <a:gd name="T68" fmla="*/ 25 w 85"/>
                  <a:gd name="T69" fmla="*/ 8 h 87"/>
                  <a:gd name="T70" fmla="*/ 23 w 85"/>
                  <a:gd name="T71" fmla="*/ 4 h 87"/>
                  <a:gd name="T72" fmla="*/ 26 w 85"/>
                  <a:gd name="T73" fmla="*/ 0 h 87"/>
                  <a:gd name="T74" fmla="*/ 31 w 85"/>
                  <a:gd name="T75" fmla="*/ 1 h 87"/>
                  <a:gd name="T76" fmla="*/ 38 w 85"/>
                  <a:gd name="T77" fmla="*/ 8 h 87"/>
                  <a:gd name="T78" fmla="*/ 40 w 85"/>
                  <a:gd name="T79" fmla="*/ 12 h 87"/>
                  <a:gd name="T80" fmla="*/ 44 w 85"/>
                  <a:gd name="T81" fmla="*/ 27 h 87"/>
                  <a:gd name="T82" fmla="*/ 56 w 85"/>
                  <a:gd name="T83" fmla="*/ 20 h 87"/>
                  <a:gd name="T84" fmla="*/ 61 w 85"/>
                  <a:gd name="T85" fmla="*/ 1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5" h="87">
                    <a:moveTo>
                      <a:pt x="61" y="14"/>
                    </a:moveTo>
                    <a:lnTo>
                      <a:pt x="64" y="14"/>
                    </a:lnTo>
                    <a:lnTo>
                      <a:pt x="61" y="20"/>
                    </a:lnTo>
                    <a:lnTo>
                      <a:pt x="64" y="24"/>
                    </a:lnTo>
                    <a:lnTo>
                      <a:pt x="69" y="29"/>
                    </a:lnTo>
                    <a:lnTo>
                      <a:pt x="76" y="30"/>
                    </a:lnTo>
                    <a:lnTo>
                      <a:pt x="81" y="32"/>
                    </a:lnTo>
                    <a:lnTo>
                      <a:pt x="78" y="41"/>
                    </a:lnTo>
                    <a:lnTo>
                      <a:pt x="73" y="44"/>
                    </a:lnTo>
                    <a:lnTo>
                      <a:pt x="75" y="50"/>
                    </a:lnTo>
                    <a:lnTo>
                      <a:pt x="84" y="56"/>
                    </a:lnTo>
                    <a:lnTo>
                      <a:pt x="85" y="61"/>
                    </a:lnTo>
                    <a:lnTo>
                      <a:pt x="84" y="67"/>
                    </a:lnTo>
                    <a:lnTo>
                      <a:pt x="79" y="65"/>
                    </a:lnTo>
                    <a:lnTo>
                      <a:pt x="75" y="67"/>
                    </a:lnTo>
                    <a:lnTo>
                      <a:pt x="72" y="77"/>
                    </a:lnTo>
                    <a:lnTo>
                      <a:pt x="67" y="80"/>
                    </a:lnTo>
                    <a:lnTo>
                      <a:pt x="69" y="87"/>
                    </a:lnTo>
                    <a:lnTo>
                      <a:pt x="56" y="79"/>
                    </a:lnTo>
                    <a:lnTo>
                      <a:pt x="41" y="77"/>
                    </a:lnTo>
                    <a:lnTo>
                      <a:pt x="40" y="68"/>
                    </a:lnTo>
                    <a:lnTo>
                      <a:pt x="35" y="71"/>
                    </a:lnTo>
                    <a:lnTo>
                      <a:pt x="32" y="61"/>
                    </a:lnTo>
                    <a:lnTo>
                      <a:pt x="34" y="55"/>
                    </a:lnTo>
                    <a:lnTo>
                      <a:pt x="26" y="52"/>
                    </a:lnTo>
                    <a:lnTo>
                      <a:pt x="20" y="44"/>
                    </a:lnTo>
                    <a:lnTo>
                      <a:pt x="18" y="38"/>
                    </a:lnTo>
                    <a:lnTo>
                      <a:pt x="18" y="35"/>
                    </a:lnTo>
                    <a:lnTo>
                      <a:pt x="15" y="30"/>
                    </a:lnTo>
                    <a:lnTo>
                      <a:pt x="11" y="29"/>
                    </a:lnTo>
                    <a:lnTo>
                      <a:pt x="6" y="21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14" y="15"/>
                    </a:lnTo>
                    <a:lnTo>
                      <a:pt x="25" y="8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1" y="1"/>
                    </a:lnTo>
                    <a:lnTo>
                      <a:pt x="38" y="8"/>
                    </a:lnTo>
                    <a:lnTo>
                      <a:pt x="40" y="12"/>
                    </a:lnTo>
                    <a:lnTo>
                      <a:pt x="44" y="27"/>
                    </a:lnTo>
                    <a:lnTo>
                      <a:pt x="56" y="20"/>
                    </a:lnTo>
                    <a:lnTo>
                      <a:pt x="61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2" name="Freeform 2460">
                <a:extLst>
                  <a:ext uri="{FF2B5EF4-FFF2-40B4-BE49-F238E27FC236}">
                    <a16:creationId xmlns:a16="http://schemas.microsoft.com/office/drawing/2014/main" id="{3FA422D7-1C7F-6DAB-1FC6-E76021FC4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858"/>
                <a:ext cx="42" cy="43"/>
              </a:xfrm>
              <a:custGeom>
                <a:avLst/>
                <a:gdLst>
                  <a:gd name="T0" fmla="*/ 61 w 85"/>
                  <a:gd name="T1" fmla="*/ 14 h 87"/>
                  <a:gd name="T2" fmla="*/ 64 w 85"/>
                  <a:gd name="T3" fmla="*/ 14 h 87"/>
                  <a:gd name="T4" fmla="*/ 61 w 85"/>
                  <a:gd name="T5" fmla="*/ 20 h 87"/>
                  <a:gd name="T6" fmla="*/ 64 w 85"/>
                  <a:gd name="T7" fmla="*/ 24 h 87"/>
                  <a:gd name="T8" fmla="*/ 69 w 85"/>
                  <a:gd name="T9" fmla="*/ 29 h 87"/>
                  <a:gd name="T10" fmla="*/ 76 w 85"/>
                  <a:gd name="T11" fmla="*/ 30 h 87"/>
                  <a:gd name="T12" fmla="*/ 81 w 85"/>
                  <a:gd name="T13" fmla="*/ 32 h 87"/>
                  <a:gd name="T14" fmla="*/ 78 w 85"/>
                  <a:gd name="T15" fmla="*/ 41 h 87"/>
                  <a:gd name="T16" fmla="*/ 73 w 85"/>
                  <a:gd name="T17" fmla="*/ 44 h 87"/>
                  <a:gd name="T18" fmla="*/ 75 w 85"/>
                  <a:gd name="T19" fmla="*/ 50 h 87"/>
                  <a:gd name="T20" fmla="*/ 84 w 85"/>
                  <a:gd name="T21" fmla="*/ 56 h 87"/>
                  <a:gd name="T22" fmla="*/ 85 w 85"/>
                  <a:gd name="T23" fmla="*/ 61 h 87"/>
                  <a:gd name="T24" fmla="*/ 84 w 85"/>
                  <a:gd name="T25" fmla="*/ 67 h 87"/>
                  <a:gd name="T26" fmla="*/ 79 w 85"/>
                  <a:gd name="T27" fmla="*/ 65 h 87"/>
                  <a:gd name="T28" fmla="*/ 75 w 85"/>
                  <a:gd name="T29" fmla="*/ 67 h 87"/>
                  <a:gd name="T30" fmla="*/ 72 w 85"/>
                  <a:gd name="T31" fmla="*/ 77 h 87"/>
                  <a:gd name="T32" fmla="*/ 67 w 85"/>
                  <a:gd name="T33" fmla="*/ 80 h 87"/>
                  <a:gd name="T34" fmla="*/ 69 w 85"/>
                  <a:gd name="T35" fmla="*/ 87 h 87"/>
                  <a:gd name="T36" fmla="*/ 56 w 85"/>
                  <a:gd name="T37" fmla="*/ 79 h 87"/>
                  <a:gd name="T38" fmla="*/ 41 w 85"/>
                  <a:gd name="T39" fmla="*/ 77 h 87"/>
                  <a:gd name="T40" fmla="*/ 40 w 85"/>
                  <a:gd name="T41" fmla="*/ 68 h 87"/>
                  <a:gd name="T42" fmla="*/ 35 w 85"/>
                  <a:gd name="T43" fmla="*/ 71 h 87"/>
                  <a:gd name="T44" fmla="*/ 32 w 85"/>
                  <a:gd name="T45" fmla="*/ 61 h 87"/>
                  <a:gd name="T46" fmla="*/ 34 w 85"/>
                  <a:gd name="T47" fmla="*/ 55 h 87"/>
                  <a:gd name="T48" fmla="*/ 26 w 85"/>
                  <a:gd name="T49" fmla="*/ 52 h 87"/>
                  <a:gd name="T50" fmla="*/ 20 w 85"/>
                  <a:gd name="T51" fmla="*/ 44 h 87"/>
                  <a:gd name="T52" fmla="*/ 18 w 85"/>
                  <a:gd name="T53" fmla="*/ 38 h 87"/>
                  <a:gd name="T54" fmla="*/ 18 w 85"/>
                  <a:gd name="T55" fmla="*/ 35 h 87"/>
                  <a:gd name="T56" fmla="*/ 15 w 85"/>
                  <a:gd name="T57" fmla="*/ 30 h 87"/>
                  <a:gd name="T58" fmla="*/ 11 w 85"/>
                  <a:gd name="T59" fmla="*/ 29 h 87"/>
                  <a:gd name="T60" fmla="*/ 6 w 85"/>
                  <a:gd name="T61" fmla="*/ 21 h 87"/>
                  <a:gd name="T62" fmla="*/ 2 w 85"/>
                  <a:gd name="T63" fmla="*/ 17 h 87"/>
                  <a:gd name="T64" fmla="*/ 0 w 85"/>
                  <a:gd name="T65" fmla="*/ 14 h 87"/>
                  <a:gd name="T66" fmla="*/ 14 w 85"/>
                  <a:gd name="T67" fmla="*/ 15 h 87"/>
                  <a:gd name="T68" fmla="*/ 25 w 85"/>
                  <a:gd name="T69" fmla="*/ 8 h 87"/>
                  <a:gd name="T70" fmla="*/ 23 w 85"/>
                  <a:gd name="T71" fmla="*/ 4 h 87"/>
                  <a:gd name="T72" fmla="*/ 26 w 85"/>
                  <a:gd name="T73" fmla="*/ 0 h 87"/>
                  <a:gd name="T74" fmla="*/ 31 w 85"/>
                  <a:gd name="T75" fmla="*/ 1 h 87"/>
                  <a:gd name="T76" fmla="*/ 38 w 85"/>
                  <a:gd name="T77" fmla="*/ 8 h 87"/>
                  <a:gd name="T78" fmla="*/ 40 w 85"/>
                  <a:gd name="T79" fmla="*/ 12 h 87"/>
                  <a:gd name="T80" fmla="*/ 44 w 85"/>
                  <a:gd name="T81" fmla="*/ 27 h 87"/>
                  <a:gd name="T82" fmla="*/ 56 w 85"/>
                  <a:gd name="T83" fmla="*/ 20 h 87"/>
                  <a:gd name="T84" fmla="*/ 61 w 85"/>
                  <a:gd name="T85" fmla="*/ 1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5" h="87">
                    <a:moveTo>
                      <a:pt x="61" y="14"/>
                    </a:moveTo>
                    <a:lnTo>
                      <a:pt x="64" y="14"/>
                    </a:lnTo>
                    <a:lnTo>
                      <a:pt x="61" y="20"/>
                    </a:lnTo>
                    <a:lnTo>
                      <a:pt x="64" y="24"/>
                    </a:lnTo>
                    <a:lnTo>
                      <a:pt x="69" y="29"/>
                    </a:lnTo>
                    <a:lnTo>
                      <a:pt x="76" y="30"/>
                    </a:lnTo>
                    <a:lnTo>
                      <a:pt x="81" y="32"/>
                    </a:lnTo>
                    <a:lnTo>
                      <a:pt x="78" y="41"/>
                    </a:lnTo>
                    <a:lnTo>
                      <a:pt x="73" y="44"/>
                    </a:lnTo>
                    <a:lnTo>
                      <a:pt x="75" y="50"/>
                    </a:lnTo>
                    <a:lnTo>
                      <a:pt x="84" y="56"/>
                    </a:lnTo>
                    <a:lnTo>
                      <a:pt x="85" y="61"/>
                    </a:lnTo>
                    <a:lnTo>
                      <a:pt x="84" y="67"/>
                    </a:lnTo>
                    <a:lnTo>
                      <a:pt x="79" y="65"/>
                    </a:lnTo>
                    <a:lnTo>
                      <a:pt x="75" y="67"/>
                    </a:lnTo>
                    <a:lnTo>
                      <a:pt x="72" y="77"/>
                    </a:lnTo>
                    <a:lnTo>
                      <a:pt x="67" y="80"/>
                    </a:lnTo>
                    <a:lnTo>
                      <a:pt x="69" y="87"/>
                    </a:lnTo>
                    <a:lnTo>
                      <a:pt x="56" y="79"/>
                    </a:lnTo>
                    <a:lnTo>
                      <a:pt x="41" y="77"/>
                    </a:lnTo>
                    <a:lnTo>
                      <a:pt x="40" y="68"/>
                    </a:lnTo>
                    <a:lnTo>
                      <a:pt x="35" y="71"/>
                    </a:lnTo>
                    <a:lnTo>
                      <a:pt x="32" y="61"/>
                    </a:lnTo>
                    <a:lnTo>
                      <a:pt x="34" y="55"/>
                    </a:lnTo>
                    <a:lnTo>
                      <a:pt x="26" y="52"/>
                    </a:lnTo>
                    <a:lnTo>
                      <a:pt x="20" y="44"/>
                    </a:lnTo>
                    <a:lnTo>
                      <a:pt x="18" y="38"/>
                    </a:lnTo>
                    <a:lnTo>
                      <a:pt x="18" y="35"/>
                    </a:lnTo>
                    <a:lnTo>
                      <a:pt x="15" y="30"/>
                    </a:lnTo>
                    <a:lnTo>
                      <a:pt x="11" y="29"/>
                    </a:lnTo>
                    <a:lnTo>
                      <a:pt x="6" y="21"/>
                    </a:lnTo>
                    <a:lnTo>
                      <a:pt x="2" y="17"/>
                    </a:lnTo>
                    <a:lnTo>
                      <a:pt x="0" y="14"/>
                    </a:lnTo>
                    <a:lnTo>
                      <a:pt x="14" y="15"/>
                    </a:lnTo>
                    <a:lnTo>
                      <a:pt x="25" y="8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1" y="1"/>
                    </a:lnTo>
                    <a:lnTo>
                      <a:pt x="38" y="8"/>
                    </a:lnTo>
                    <a:lnTo>
                      <a:pt x="40" y="12"/>
                    </a:lnTo>
                    <a:lnTo>
                      <a:pt x="44" y="27"/>
                    </a:lnTo>
                    <a:lnTo>
                      <a:pt x="56" y="20"/>
                    </a:lnTo>
                    <a:lnTo>
                      <a:pt x="61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3" name="Freeform 2461">
                <a:extLst>
                  <a:ext uri="{FF2B5EF4-FFF2-40B4-BE49-F238E27FC236}">
                    <a16:creationId xmlns:a16="http://schemas.microsoft.com/office/drawing/2014/main" id="{76F2B621-87B3-594F-3E1B-9D0720FA9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932"/>
                <a:ext cx="53" cy="53"/>
              </a:xfrm>
              <a:custGeom>
                <a:avLst/>
                <a:gdLst>
                  <a:gd name="T0" fmla="*/ 17 w 107"/>
                  <a:gd name="T1" fmla="*/ 26 h 107"/>
                  <a:gd name="T2" fmla="*/ 19 w 107"/>
                  <a:gd name="T3" fmla="*/ 34 h 107"/>
                  <a:gd name="T4" fmla="*/ 17 w 107"/>
                  <a:gd name="T5" fmla="*/ 41 h 107"/>
                  <a:gd name="T6" fmla="*/ 12 w 107"/>
                  <a:gd name="T7" fmla="*/ 44 h 107"/>
                  <a:gd name="T8" fmla="*/ 15 w 107"/>
                  <a:gd name="T9" fmla="*/ 49 h 107"/>
                  <a:gd name="T10" fmla="*/ 20 w 107"/>
                  <a:gd name="T11" fmla="*/ 49 h 107"/>
                  <a:gd name="T12" fmla="*/ 19 w 107"/>
                  <a:gd name="T13" fmla="*/ 57 h 107"/>
                  <a:gd name="T14" fmla="*/ 11 w 107"/>
                  <a:gd name="T15" fmla="*/ 55 h 107"/>
                  <a:gd name="T16" fmla="*/ 8 w 107"/>
                  <a:gd name="T17" fmla="*/ 52 h 107"/>
                  <a:gd name="T18" fmla="*/ 0 w 107"/>
                  <a:gd name="T19" fmla="*/ 55 h 107"/>
                  <a:gd name="T20" fmla="*/ 6 w 107"/>
                  <a:gd name="T21" fmla="*/ 67 h 107"/>
                  <a:gd name="T22" fmla="*/ 6 w 107"/>
                  <a:gd name="T23" fmla="*/ 67 h 107"/>
                  <a:gd name="T24" fmla="*/ 3 w 107"/>
                  <a:gd name="T25" fmla="*/ 73 h 107"/>
                  <a:gd name="T26" fmla="*/ 5 w 107"/>
                  <a:gd name="T27" fmla="*/ 76 h 107"/>
                  <a:gd name="T28" fmla="*/ 9 w 107"/>
                  <a:gd name="T29" fmla="*/ 81 h 107"/>
                  <a:gd name="T30" fmla="*/ 11 w 107"/>
                  <a:gd name="T31" fmla="*/ 84 h 107"/>
                  <a:gd name="T32" fmla="*/ 8 w 107"/>
                  <a:gd name="T33" fmla="*/ 93 h 107"/>
                  <a:gd name="T34" fmla="*/ 11 w 107"/>
                  <a:gd name="T35" fmla="*/ 104 h 107"/>
                  <a:gd name="T36" fmla="*/ 15 w 107"/>
                  <a:gd name="T37" fmla="*/ 104 h 107"/>
                  <a:gd name="T38" fmla="*/ 20 w 107"/>
                  <a:gd name="T39" fmla="*/ 104 h 107"/>
                  <a:gd name="T40" fmla="*/ 25 w 107"/>
                  <a:gd name="T41" fmla="*/ 107 h 107"/>
                  <a:gd name="T42" fmla="*/ 29 w 107"/>
                  <a:gd name="T43" fmla="*/ 104 h 107"/>
                  <a:gd name="T44" fmla="*/ 35 w 107"/>
                  <a:gd name="T45" fmla="*/ 104 h 107"/>
                  <a:gd name="T46" fmla="*/ 41 w 107"/>
                  <a:gd name="T47" fmla="*/ 96 h 107"/>
                  <a:gd name="T48" fmla="*/ 43 w 107"/>
                  <a:gd name="T49" fmla="*/ 95 h 107"/>
                  <a:gd name="T50" fmla="*/ 43 w 107"/>
                  <a:gd name="T51" fmla="*/ 95 h 107"/>
                  <a:gd name="T52" fmla="*/ 40 w 107"/>
                  <a:gd name="T53" fmla="*/ 90 h 107"/>
                  <a:gd name="T54" fmla="*/ 43 w 107"/>
                  <a:gd name="T55" fmla="*/ 82 h 107"/>
                  <a:gd name="T56" fmla="*/ 41 w 107"/>
                  <a:gd name="T57" fmla="*/ 81 h 107"/>
                  <a:gd name="T58" fmla="*/ 44 w 107"/>
                  <a:gd name="T59" fmla="*/ 76 h 107"/>
                  <a:gd name="T60" fmla="*/ 53 w 107"/>
                  <a:gd name="T61" fmla="*/ 76 h 107"/>
                  <a:gd name="T62" fmla="*/ 56 w 107"/>
                  <a:gd name="T63" fmla="*/ 72 h 107"/>
                  <a:gd name="T64" fmla="*/ 56 w 107"/>
                  <a:gd name="T65" fmla="*/ 70 h 107"/>
                  <a:gd name="T66" fmla="*/ 61 w 107"/>
                  <a:gd name="T67" fmla="*/ 70 h 107"/>
                  <a:gd name="T68" fmla="*/ 69 w 107"/>
                  <a:gd name="T69" fmla="*/ 64 h 107"/>
                  <a:gd name="T70" fmla="*/ 76 w 107"/>
                  <a:gd name="T71" fmla="*/ 55 h 107"/>
                  <a:gd name="T72" fmla="*/ 70 w 107"/>
                  <a:gd name="T73" fmla="*/ 46 h 107"/>
                  <a:gd name="T74" fmla="*/ 82 w 107"/>
                  <a:gd name="T75" fmla="*/ 40 h 107"/>
                  <a:gd name="T76" fmla="*/ 84 w 107"/>
                  <a:gd name="T77" fmla="*/ 37 h 107"/>
                  <a:gd name="T78" fmla="*/ 91 w 107"/>
                  <a:gd name="T79" fmla="*/ 40 h 107"/>
                  <a:gd name="T80" fmla="*/ 100 w 107"/>
                  <a:gd name="T81" fmla="*/ 40 h 107"/>
                  <a:gd name="T82" fmla="*/ 103 w 107"/>
                  <a:gd name="T83" fmla="*/ 41 h 107"/>
                  <a:gd name="T84" fmla="*/ 107 w 107"/>
                  <a:gd name="T85" fmla="*/ 35 h 107"/>
                  <a:gd name="T86" fmla="*/ 100 w 107"/>
                  <a:gd name="T87" fmla="*/ 29 h 107"/>
                  <a:gd name="T88" fmla="*/ 99 w 107"/>
                  <a:gd name="T89" fmla="*/ 25 h 107"/>
                  <a:gd name="T90" fmla="*/ 97 w 107"/>
                  <a:gd name="T91" fmla="*/ 26 h 107"/>
                  <a:gd name="T92" fmla="*/ 91 w 107"/>
                  <a:gd name="T93" fmla="*/ 23 h 107"/>
                  <a:gd name="T94" fmla="*/ 85 w 107"/>
                  <a:gd name="T95" fmla="*/ 20 h 107"/>
                  <a:gd name="T96" fmla="*/ 93 w 107"/>
                  <a:gd name="T97" fmla="*/ 11 h 107"/>
                  <a:gd name="T98" fmla="*/ 81 w 107"/>
                  <a:gd name="T99" fmla="*/ 2 h 107"/>
                  <a:gd name="T100" fmla="*/ 76 w 107"/>
                  <a:gd name="T101" fmla="*/ 0 h 107"/>
                  <a:gd name="T102" fmla="*/ 66 w 107"/>
                  <a:gd name="T103" fmla="*/ 3 h 107"/>
                  <a:gd name="T104" fmla="*/ 66 w 107"/>
                  <a:gd name="T105" fmla="*/ 13 h 107"/>
                  <a:gd name="T106" fmla="*/ 61 w 107"/>
                  <a:gd name="T107" fmla="*/ 19 h 107"/>
                  <a:gd name="T108" fmla="*/ 55 w 107"/>
                  <a:gd name="T109" fmla="*/ 22 h 107"/>
                  <a:gd name="T110" fmla="*/ 59 w 107"/>
                  <a:gd name="T111" fmla="*/ 29 h 107"/>
                  <a:gd name="T112" fmla="*/ 47 w 107"/>
                  <a:gd name="T113" fmla="*/ 37 h 107"/>
                  <a:gd name="T114" fmla="*/ 37 w 107"/>
                  <a:gd name="T115" fmla="*/ 37 h 107"/>
                  <a:gd name="T116" fmla="*/ 35 w 107"/>
                  <a:gd name="T117" fmla="*/ 37 h 107"/>
                  <a:gd name="T118" fmla="*/ 17 w 107"/>
                  <a:gd name="T11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" h="107">
                    <a:moveTo>
                      <a:pt x="17" y="26"/>
                    </a:moveTo>
                    <a:lnTo>
                      <a:pt x="19" y="34"/>
                    </a:lnTo>
                    <a:lnTo>
                      <a:pt x="17" y="41"/>
                    </a:lnTo>
                    <a:lnTo>
                      <a:pt x="12" y="44"/>
                    </a:lnTo>
                    <a:lnTo>
                      <a:pt x="15" y="49"/>
                    </a:lnTo>
                    <a:lnTo>
                      <a:pt x="20" y="49"/>
                    </a:lnTo>
                    <a:lnTo>
                      <a:pt x="19" y="57"/>
                    </a:lnTo>
                    <a:lnTo>
                      <a:pt x="11" y="55"/>
                    </a:lnTo>
                    <a:lnTo>
                      <a:pt x="8" y="52"/>
                    </a:lnTo>
                    <a:lnTo>
                      <a:pt x="0" y="55"/>
                    </a:lnTo>
                    <a:lnTo>
                      <a:pt x="6" y="67"/>
                    </a:lnTo>
                    <a:lnTo>
                      <a:pt x="6" y="67"/>
                    </a:lnTo>
                    <a:lnTo>
                      <a:pt x="3" y="73"/>
                    </a:lnTo>
                    <a:lnTo>
                      <a:pt x="5" y="76"/>
                    </a:lnTo>
                    <a:lnTo>
                      <a:pt x="9" y="81"/>
                    </a:lnTo>
                    <a:lnTo>
                      <a:pt x="11" y="84"/>
                    </a:lnTo>
                    <a:lnTo>
                      <a:pt x="8" y="93"/>
                    </a:lnTo>
                    <a:lnTo>
                      <a:pt x="11" y="104"/>
                    </a:lnTo>
                    <a:lnTo>
                      <a:pt x="15" y="104"/>
                    </a:lnTo>
                    <a:lnTo>
                      <a:pt x="20" y="104"/>
                    </a:lnTo>
                    <a:lnTo>
                      <a:pt x="25" y="107"/>
                    </a:lnTo>
                    <a:lnTo>
                      <a:pt x="29" y="104"/>
                    </a:lnTo>
                    <a:lnTo>
                      <a:pt x="35" y="104"/>
                    </a:lnTo>
                    <a:lnTo>
                      <a:pt x="41" y="96"/>
                    </a:lnTo>
                    <a:lnTo>
                      <a:pt x="43" y="95"/>
                    </a:lnTo>
                    <a:lnTo>
                      <a:pt x="43" y="95"/>
                    </a:lnTo>
                    <a:lnTo>
                      <a:pt x="40" y="90"/>
                    </a:lnTo>
                    <a:lnTo>
                      <a:pt x="43" y="82"/>
                    </a:lnTo>
                    <a:lnTo>
                      <a:pt x="41" y="81"/>
                    </a:lnTo>
                    <a:lnTo>
                      <a:pt x="44" y="76"/>
                    </a:lnTo>
                    <a:lnTo>
                      <a:pt x="53" y="76"/>
                    </a:lnTo>
                    <a:lnTo>
                      <a:pt x="56" y="72"/>
                    </a:lnTo>
                    <a:lnTo>
                      <a:pt x="56" y="70"/>
                    </a:lnTo>
                    <a:lnTo>
                      <a:pt x="61" y="70"/>
                    </a:lnTo>
                    <a:lnTo>
                      <a:pt x="69" y="64"/>
                    </a:lnTo>
                    <a:lnTo>
                      <a:pt x="76" y="55"/>
                    </a:lnTo>
                    <a:lnTo>
                      <a:pt x="70" y="46"/>
                    </a:lnTo>
                    <a:lnTo>
                      <a:pt x="82" y="40"/>
                    </a:lnTo>
                    <a:lnTo>
                      <a:pt x="84" y="37"/>
                    </a:lnTo>
                    <a:lnTo>
                      <a:pt x="91" y="40"/>
                    </a:lnTo>
                    <a:lnTo>
                      <a:pt x="100" y="40"/>
                    </a:lnTo>
                    <a:lnTo>
                      <a:pt x="103" y="41"/>
                    </a:lnTo>
                    <a:lnTo>
                      <a:pt x="107" y="35"/>
                    </a:lnTo>
                    <a:lnTo>
                      <a:pt x="100" y="29"/>
                    </a:lnTo>
                    <a:lnTo>
                      <a:pt x="99" y="25"/>
                    </a:lnTo>
                    <a:lnTo>
                      <a:pt x="97" y="26"/>
                    </a:lnTo>
                    <a:lnTo>
                      <a:pt x="91" y="23"/>
                    </a:lnTo>
                    <a:lnTo>
                      <a:pt x="85" y="20"/>
                    </a:lnTo>
                    <a:lnTo>
                      <a:pt x="93" y="11"/>
                    </a:lnTo>
                    <a:lnTo>
                      <a:pt x="81" y="2"/>
                    </a:lnTo>
                    <a:lnTo>
                      <a:pt x="76" y="0"/>
                    </a:lnTo>
                    <a:lnTo>
                      <a:pt x="66" y="3"/>
                    </a:lnTo>
                    <a:lnTo>
                      <a:pt x="66" y="13"/>
                    </a:lnTo>
                    <a:lnTo>
                      <a:pt x="61" y="19"/>
                    </a:lnTo>
                    <a:lnTo>
                      <a:pt x="55" y="22"/>
                    </a:lnTo>
                    <a:lnTo>
                      <a:pt x="59" y="29"/>
                    </a:lnTo>
                    <a:lnTo>
                      <a:pt x="47" y="37"/>
                    </a:lnTo>
                    <a:lnTo>
                      <a:pt x="37" y="37"/>
                    </a:lnTo>
                    <a:lnTo>
                      <a:pt x="35" y="37"/>
                    </a:lnTo>
                    <a:lnTo>
                      <a:pt x="17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4" name="Freeform 2462">
                <a:extLst>
                  <a:ext uri="{FF2B5EF4-FFF2-40B4-BE49-F238E27FC236}">
                    <a16:creationId xmlns:a16="http://schemas.microsoft.com/office/drawing/2014/main" id="{59DE04BF-5CF4-5989-BC7C-F7BCDB4CF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932"/>
                <a:ext cx="53" cy="53"/>
              </a:xfrm>
              <a:custGeom>
                <a:avLst/>
                <a:gdLst>
                  <a:gd name="T0" fmla="*/ 17 w 107"/>
                  <a:gd name="T1" fmla="*/ 26 h 107"/>
                  <a:gd name="T2" fmla="*/ 35 w 107"/>
                  <a:gd name="T3" fmla="*/ 37 h 107"/>
                  <a:gd name="T4" fmla="*/ 37 w 107"/>
                  <a:gd name="T5" fmla="*/ 37 h 107"/>
                  <a:gd name="T6" fmla="*/ 47 w 107"/>
                  <a:gd name="T7" fmla="*/ 37 h 107"/>
                  <a:gd name="T8" fmla="*/ 59 w 107"/>
                  <a:gd name="T9" fmla="*/ 29 h 107"/>
                  <a:gd name="T10" fmla="*/ 55 w 107"/>
                  <a:gd name="T11" fmla="*/ 22 h 107"/>
                  <a:gd name="T12" fmla="*/ 61 w 107"/>
                  <a:gd name="T13" fmla="*/ 19 h 107"/>
                  <a:gd name="T14" fmla="*/ 66 w 107"/>
                  <a:gd name="T15" fmla="*/ 13 h 107"/>
                  <a:gd name="T16" fmla="*/ 66 w 107"/>
                  <a:gd name="T17" fmla="*/ 3 h 107"/>
                  <a:gd name="T18" fmla="*/ 76 w 107"/>
                  <a:gd name="T19" fmla="*/ 0 h 107"/>
                  <a:gd name="T20" fmla="*/ 81 w 107"/>
                  <a:gd name="T21" fmla="*/ 2 h 107"/>
                  <a:gd name="T22" fmla="*/ 93 w 107"/>
                  <a:gd name="T23" fmla="*/ 11 h 107"/>
                  <a:gd name="T24" fmla="*/ 85 w 107"/>
                  <a:gd name="T25" fmla="*/ 20 h 107"/>
                  <a:gd name="T26" fmla="*/ 91 w 107"/>
                  <a:gd name="T27" fmla="*/ 23 h 107"/>
                  <a:gd name="T28" fmla="*/ 97 w 107"/>
                  <a:gd name="T29" fmla="*/ 26 h 107"/>
                  <a:gd name="T30" fmla="*/ 99 w 107"/>
                  <a:gd name="T31" fmla="*/ 25 h 107"/>
                  <a:gd name="T32" fmla="*/ 100 w 107"/>
                  <a:gd name="T33" fmla="*/ 29 h 107"/>
                  <a:gd name="T34" fmla="*/ 107 w 107"/>
                  <a:gd name="T35" fmla="*/ 35 h 107"/>
                  <a:gd name="T36" fmla="*/ 103 w 107"/>
                  <a:gd name="T37" fmla="*/ 41 h 107"/>
                  <a:gd name="T38" fmla="*/ 100 w 107"/>
                  <a:gd name="T39" fmla="*/ 40 h 107"/>
                  <a:gd name="T40" fmla="*/ 91 w 107"/>
                  <a:gd name="T41" fmla="*/ 40 h 107"/>
                  <a:gd name="T42" fmla="*/ 84 w 107"/>
                  <a:gd name="T43" fmla="*/ 37 h 107"/>
                  <a:gd name="T44" fmla="*/ 82 w 107"/>
                  <a:gd name="T45" fmla="*/ 40 h 107"/>
                  <a:gd name="T46" fmla="*/ 70 w 107"/>
                  <a:gd name="T47" fmla="*/ 46 h 107"/>
                  <a:gd name="T48" fmla="*/ 76 w 107"/>
                  <a:gd name="T49" fmla="*/ 55 h 107"/>
                  <a:gd name="T50" fmla="*/ 69 w 107"/>
                  <a:gd name="T51" fmla="*/ 64 h 107"/>
                  <a:gd name="T52" fmla="*/ 61 w 107"/>
                  <a:gd name="T53" fmla="*/ 70 h 107"/>
                  <a:gd name="T54" fmla="*/ 56 w 107"/>
                  <a:gd name="T55" fmla="*/ 70 h 107"/>
                  <a:gd name="T56" fmla="*/ 56 w 107"/>
                  <a:gd name="T57" fmla="*/ 72 h 107"/>
                  <a:gd name="T58" fmla="*/ 53 w 107"/>
                  <a:gd name="T59" fmla="*/ 76 h 107"/>
                  <a:gd name="T60" fmla="*/ 44 w 107"/>
                  <a:gd name="T61" fmla="*/ 76 h 107"/>
                  <a:gd name="T62" fmla="*/ 41 w 107"/>
                  <a:gd name="T63" fmla="*/ 81 h 107"/>
                  <a:gd name="T64" fmla="*/ 43 w 107"/>
                  <a:gd name="T65" fmla="*/ 82 h 107"/>
                  <a:gd name="T66" fmla="*/ 40 w 107"/>
                  <a:gd name="T67" fmla="*/ 90 h 107"/>
                  <a:gd name="T68" fmla="*/ 43 w 107"/>
                  <a:gd name="T69" fmla="*/ 95 h 107"/>
                  <a:gd name="T70" fmla="*/ 43 w 107"/>
                  <a:gd name="T71" fmla="*/ 95 h 107"/>
                  <a:gd name="T72" fmla="*/ 41 w 107"/>
                  <a:gd name="T73" fmla="*/ 96 h 107"/>
                  <a:gd name="T74" fmla="*/ 35 w 107"/>
                  <a:gd name="T75" fmla="*/ 104 h 107"/>
                  <a:gd name="T76" fmla="*/ 29 w 107"/>
                  <a:gd name="T77" fmla="*/ 104 h 107"/>
                  <a:gd name="T78" fmla="*/ 25 w 107"/>
                  <a:gd name="T79" fmla="*/ 107 h 107"/>
                  <a:gd name="T80" fmla="*/ 20 w 107"/>
                  <a:gd name="T81" fmla="*/ 104 h 107"/>
                  <a:gd name="T82" fmla="*/ 15 w 107"/>
                  <a:gd name="T83" fmla="*/ 104 h 107"/>
                  <a:gd name="T84" fmla="*/ 11 w 107"/>
                  <a:gd name="T85" fmla="*/ 104 h 107"/>
                  <a:gd name="T86" fmla="*/ 8 w 107"/>
                  <a:gd name="T87" fmla="*/ 93 h 107"/>
                  <a:gd name="T88" fmla="*/ 11 w 107"/>
                  <a:gd name="T89" fmla="*/ 84 h 107"/>
                  <a:gd name="T90" fmla="*/ 9 w 107"/>
                  <a:gd name="T91" fmla="*/ 81 h 107"/>
                  <a:gd name="T92" fmla="*/ 5 w 107"/>
                  <a:gd name="T93" fmla="*/ 76 h 107"/>
                  <a:gd name="T94" fmla="*/ 3 w 107"/>
                  <a:gd name="T95" fmla="*/ 73 h 107"/>
                  <a:gd name="T96" fmla="*/ 6 w 107"/>
                  <a:gd name="T97" fmla="*/ 67 h 107"/>
                  <a:gd name="T98" fmla="*/ 6 w 107"/>
                  <a:gd name="T99" fmla="*/ 67 h 107"/>
                  <a:gd name="T100" fmla="*/ 0 w 107"/>
                  <a:gd name="T101" fmla="*/ 55 h 107"/>
                  <a:gd name="T102" fmla="*/ 8 w 107"/>
                  <a:gd name="T103" fmla="*/ 52 h 107"/>
                  <a:gd name="T104" fmla="*/ 11 w 107"/>
                  <a:gd name="T105" fmla="*/ 55 h 107"/>
                  <a:gd name="T106" fmla="*/ 19 w 107"/>
                  <a:gd name="T107" fmla="*/ 57 h 107"/>
                  <a:gd name="T108" fmla="*/ 20 w 107"/>
                  <a:gd name="T109" fmla="*/ 49 h 107"/>
                  <a:gd name="T110" fmla="*/ 15 w 107"/>
                  <a:gd name="T111" fmla="*/ 49 h 107"/>
                  <a:gd name="T112" fmla="*/ 12 w 107"/>
                  <a:gd name="T113" fmla="*/ 44 h 107"/>
                  <a:gd name="T114" fmla="*/ 17 w 107"/>
                  <a:gd name="T115" fmla="*/ 41 h 107"/>
                  <a:gd name="T116" fmla="*/ 19 w 107"/>
                  <a:gd name="T117" fmla="*/ 34 h 107"/>
                  <a:gd name="T118" fmla="*/ 17 w 107"/>
                  <a:gd name="T11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" h="107">
                    <a:moveTo>
                      <a:pt x="17" y="26"/>
                    </a:moveTo>
                    <a:lnTo>
                      <a:pt x="35" y="37"/>
                    </a:lnTo>
                    <a:lnTo>
                      <a:pt x="37" y="37"/>
                    </a:lnTo>
                    <a:lnTo>
                      <a:pt x="47" y="37"/>
                    </a:lnTo>
                    <a:lnTo>
                      <a:pt x="59" y="29"/>
                    </a:lnTo>
                    <a:lnTo>
                      <a:pt x="55" y="22"/>
                    </a:lnTo>
                    <a:lnTo>
                      <a:pt x="61" y="19"/>
                    </a:lnTo>
                    <a:lnTo>
                      <a:pt x="66" y="13"/>
                    </a:lnTo>
                    <a:lnTo>
                      <a:pt x="66" y="3"/>
                    </a:lnTo>
                    <a:lnTo>
                      <a:pt x="76" y="0"/>
                    </a:lnTo>
                    <a:lnTo>
                      <a:pt x="81" y="2"/>
                    </a:lnTo>
                    <a:lnTo>
                      <a:pt x="93" y="11"/>
                    </a:lnTo>
                    <a:lnTo>
                      <a:pt x="85" y="20"/>
                    </a:lnTo>
                    <a:lnTo>
                      <a:pt x="91" y="23"/>
                    </a:lnTo>
                    <a:lnTo>
                      <a:pt x="97" y="26"/>
                    </a:lnTo>
                    <a:lnTo>
                      <a:pt x="99" y="25"/>
                    </a:lnTo>
                    <a:lnTo>
                      <a:pt x="100" y="29"/>
                    </a:lnTo>
                    <a:lnTo>
                      <a:pt x="107" y="35"/>
                    </a:lnTo>
                    <a:lnTo>
                      <a:pt x="103" y="41"/>
                    </a:lnTo>
                    <a:lnTo>
                      <a:pt x="100" y="40"/>
                    </a:lnTo>
                    <a:lnTo>
                      <a:pt x="91" y="40"/>
                    </a:lnTo>
                    <a:lnTo>
                      <a:pt x="84" y="37"/>
                    </a:lnTo>
                    <a:lnTo>
                      <a:pt x="82" y="40"/>
                    </a:lnTo>
                    <a:lnTo>
                      <a:pt x="70" y="46"/>
                    </a:lnTo>
                    <a:lnTo>
                      <a:pt x="76" y="55"/>
                    </a:lnTo>
                    <a:lnTo>
                      <a:pt x="69" y="64"/>
                    </a:lnTo>
                    <a:lnTo>
                      <a:pt x="61" y="70"/>
                    </a:lnTo>
                    <a:lnTo>
                      <a:pt x="56" y="70"/>
                    </a:lnTo>
                    <a:lnTo>
                      <a:pt x="56" y="72"/>
                    </a:lnTo>
                    <a:lnTo>
                      <a:pt x="53" y="76"/>
                    </a:lnTo>
                    <a:lnTo>
                      <a:pt x="44" y="76"/>
                    </a:lnTo>
                    <a:lnTo>
                      <a:pt x="41" y="81"/>
                    </a:lnTo>
                    <a:lnTo>
                      <a:pt x="43" y="82"/>
                    </a:lnTo>
                    <a:lnTo>
                      <a:pt x="40" y="90"/>
                    </a:lnTo>
                    <a:lnTo>
                      <a:pt x="43" y="95"/>
                    </a:lnTo>
                    <a:lnTo>
                      <a:pt x="43" y="95"/>
                    </a:lnTo>
                    <a:lnTo>
                      <a:pt x="41" y="96"/>
                    </a:lnTo>
                    <a:lnTo>
                      <a:pt x="35" y="104"/>
                    </a:lnTo>
                    <a:lnTo>
                      <a:pt x="29" y="104"/>
                    </a:lnTo>
                    <a:lnTo>
                      <a:pt x="25" y="107"/>
                    </a:lnTo>
                    <a:lnTo>
                      <a:pt x="20" y="104"/>
                    </a:lnTo>
                    <a:lnTo>
                      <a:pt x="15" y="104"/>
                    </a:lnTo>
                    <a:lnTo>
                      <a:pt x="11" y="104"/>
                    </a:lnTo>
                    <a:lnTo>
                      <a:pt x="8" y="93"/>
                    </a:lnTo>
                    <a:lnTo>
                      <a:pt x="11" y="84"/>
                    </a:lnTo>
                    <a:lnTo>
                      <a:pt x="9" y="81"/>
                    </a:lnTo>
                    <a:lnTo>
                      <a:pt x="5" y="76"/>
                    </a:lnTo>
                    <a:lnTo>
                      <a:pt x="3" y="73"/>
                    </a:lnTo>
                    <a:lnTo>
                      <a:pt x="6" y="67"/>
                    </a:lnTo>
                    <a:lnTo>
                      <a:pt x="6" y="67"/>
                    </a:lnTo>
                    <a:lnTo>
                      <a:pt x="0" y="55"/>
                    </a:lnTo>
                    <a:lnTo>
                      <a:pt x="8" y="52"/>
                    </a:lnTo>
                    <a:lnTo>
                      <a:pt x="11" y="55"/>
                    </a:lnTo>
                    <a:lnTo>
                      <a:pt x="19" y="57"/>
                    </a:lnTo>
                    <a:lnTo>
                      <a:pt x="20" y="49"/>
                    </a:lnTo>
                    <a:lnTo>
                      <a:pt x="15" y="49"/>
                    </a:lnTo>
                    <a:lnTo>
                      <a:pt x="12" y="44"/>
                    </a:lnTo>
                    <a:lnTo>
                      <a:pt x="17" y="41"/>
                    </a:lnTo>
                    <a:lnTo>
                      <a:pt x="19" y="34"/>
                    </a:lnTo>
                    <a:lnTo>
                      <a:pt x="17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5" name="Freeform 2463">
                <a:extLst>
                  <a:ext uri="{FF2B5EF4-FFF2-40B4-BE49-F238E27FC236}">
                    <a16:creationId xmlns:a16="http://schemas.microsoft.com/office/drawing/2014/main" id="{CA95171E-108A-119D-7B9D-512485CDB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932"/>
                <a:ext cx="53" cy="53"/>
              </a:xfrm>
              <a:custGeom>
                <a:avLst/>
                <a:gdLst>
                  <a:gd name="T0" fmla="*/ 17 w 107"/>
                  <a:gd name="T1" fmla="*/ 26 h 107"/>
                  <a:gd name="T2" fmla="*/ 35 w 107"/>
                  <a:gd name="T3" fmla="*/ 37 h 107"/>
                  <a:gd name="T4" fmla="*/ 37 w 107"/>
                  <a:gd name="T5" fmla="*/ 37 h 107"/>
                  <a:gd name="T6" fmla="*/ 47 w 107"/>
                  <a:gd name="T7" fmla="*/ 37 h 107"/>
                  <a:gd name="T8" fmla="*/ 59 w 107"/>
                  <a:gd name="T9" fmla="*/ 29 h 107"/>
                  <a:gd name="T10" fmla="*/ 55 w 107"/>
                  <a:gd name="T11" fmla="*/ 22 h 107"/>
                  <a:gd name="T12" fmla="*/ 61 w 107"/>
                  <a:gd name="T13" fmla="*/ 19 h 107"/>
                  <a:gd name="T14" fmla="*/ 66 w 107"/>
                  <a:gd name="T15" fmla="*/ 13 h 107"/>
                  <a:gd name="T16" fmla="*/ 66 w 107"/>
                  <a:gd name="T17" fmla="*/ 3 h 107"/>
                  <a:gd name="T18" fmla="*/ 76 w 107"/>
                  <a:gd name="T19" fmla="*/ 0 h 107"/>
                  <a:gd name="T20" fmla="*/ 81 w 107"/>
                  <a:gd name="T21" fmla="*/ 2 h 107"/>
                  <a:gd name="T22" fmla="*/ 93 w 107"/>
                  <a:gd name="T23" fmla="*/ 11 h 107"/>
                  <a:gd name="T24" fmla="*/ 85 w 107"/>
                  <a:gd name="T25" fmla="*/ 20 h 107"/>
                  <a:gd name="T26" fmla="*/ 91 w 107"/>
                  <a:gd name="T27" fmla="*/ 23 h 107"/>
                  <a:gd name="T28" fmla="*/ 97 w 107"/>
                  <a:gd name="T29" fmla="*/ 26 h 107"/>
                  <a:gd name="T30" fmla="*/ 99 w 107"/>
                  <a:gd name="T31" fmla="*/ 25 h 107"/>
                  <a:gd name="T32" fmla="*/ 100 w 107"/>
                  <a:gd name="T33" fmla="*/ 29 h 107"/>
                  <a:gd name="T34" fmla="*/ 107 w 107"/>
                  <a:gd name="T35" fmla="*/ 35 h 107"/>
                  <a:gd name="T36" fmla="*/ 103 w 107"/>
                  <a:gd name="T37" fmla="*/ 41 h 107"/>
                  <a:gd name="T38" fmla="*/ 100 w 107"/>
                  <a:gd name="T39" fmla="*/ 40 h 107"/>
                  <a:gd name="T40" fmla="*/ 91 w 107"/>
                  <a:gd name="T41" fmla="*/ 40 h 107"/>
                  <a:gd name="T42" fmla="*/ 84 w 107"/>
                  <a:gd name="T43" fmla="*/ 37 h 107"/>
                  <a:gd name="T44" fmla="*/ 82 w 107"/>
                  <a:gd name="T45" fmla="*/ 40 h 107"/>
                  <a:gd name="T46" fmla="*/ 70 w 107"/>
                  <a:gd name="T47" fmla="*/ 46 h 107"/>
                  <a:gd name="T48" fmla="*/ 76 w 107"/>
                  <a:gd name="T49" fmla="*/ 55 h 107"/>
                  <a:gd name="T50" fmla="*/ 69 w 107"/>
                  <a:gd name="T51" fmla="*/ 64 h 107"/>
                  <a:gd name="T52" fmla="*/ 61 w 107"/>
                  <a:gd name="T53" fmla="*/ 70 h 107"/>
                  <a:gd name="T54" fmla="*/ 56 w 107"/>
                  <a:gd name="T55" fmla="*/ 70 h 107"/>
                  <a:gd name="T56" fmla="*/ 56 w 107"/>
                  <a:gd name="T57" fmla="*/ 72 h 107"/>
                  <a:gd name="T58" fmla="*/ 53 w 107"/>
                  <a:gd name="T59" fmla="*/ 76 h 107"/>
                  <a:gd name="T60" fmla="*/ 44 w 107"/>
                  <a:gd name="T61" fmla="*/ 76 h 107"/>
                  <a:gd name="T62" fmla="*/ 41 w 107"/>
                  <a:gd name="T63" fmla="*/ 81 h 107"/>
                  <a:gd name="T64" fmla="*/ 43 w 107"/>
                  <a:gd name="T65" fmla="*/ 82 h 107"/>
                  <a:gd name="T66" fmla="*/ 40 w 107"/>
                  <a:gd name="T67" fmla="*/ 90 h 107"/>
                  <a:gd name="T68" fmla="*/ 43 w 107"/>
                  <a:gd name="T69" fmla="*/ 95 h 107"/>
                  <a:gd name="T70" fmla="*/ 43 w 107"/>
                  <a:gd name="T71" fmla="*/ 95 h 107"/>
                  <a:gd name="T72" fmla="*/ 41 w 107"/>
                  <a:gd name="T73" fmla="*/ 96 h 107"/>
                  <a:gd name="T74" fmla="*/ 35 w 107"/>
                  <a:gd name="T75" fmla="*/ 104 h 107"/>
                  <a:gd name="T76" fmla="*/ 29 w 107"/>
                  <a:gd name="T77" fmla="*/ 104 h 107"/>
                  <a:gd name="T78" fmla="*/ 25 w 107"/>
                  <a:gd name="T79" fmla="*/ 107 h 107"/>
                  <a:gd name="T80" fmla="*/ 20 w 107"/>
                  <a:gd name="T81" fmla="*/ 104 h 107"/>
                  <a:gd name="T82" fmla="*/ 15 w 107"/>
                  <a:gd name="T83" fmla="*/ 104 h 107"/>
                  <a:gd name="T84" fmla="*/ 11 w 107"/>
                  <a:gd name="T85" fmla="*/ 104 h 107"/>
                  <a:gd name="T86" fmla="*/ 8 w 107"/>
                  <a:gd name="T87" fmla="*/ 93 h 107"/>
                  <a:gd name="T88" fmla="*/ 11 w 107"/>
                  <a:gd name="T89" fmla="*/ 84 h 107"/>
                  <a:gd name="T90" fmla="*/ 9 w 107"/>
                  <a:gd name="T91" fmla="*/ 81 h 107"/>
                  <a:gd name="T92" fmla="*/ 5 w 107"/>
                  <a:gd name="T93" fmla="*/ 76 h 107"/>
                  <a:gd name="T94" fmla="*/ 3 w 107"/>
                  <a:gd name="T95" fmla="*/ 73 h 107"/>
                  <a:gd name="T96" fmla="*/ 6 w 107"/>
                  <a:gd name="T97" fmla="*/ 67 h 107"/>
                  <a:gd name="T98" fmla="*/ 6 w 107"/>
                  <a:gd name="T99" fmla="*/ 67 h 107"/>
                  <a:gd name="T100" fmla="*/ 0 w 107"/>
                  <a:gd name="T101" fmla="*/ 55 h 107"/>
                  <a:gd name="T102" fmla="*/ 8 w 107"/>
                  <a:gd name="T103" fmla="*/ 52 h 107"/>
                  <a:gd name="T104" fmla="*/ 11 w 107"/>
                  <a:gd name="T105" fmla="*/ 55 h 107"/>
                  <a:gd name="T106" fmla="*/ 19 w 107"/>
                  <a:gd name="T107" fmla="*/ 57 h 107"/>
                  <a:gd name="T108" fmla="*/ 20 w 107"/>
                  <a:gd name="T109" fmla="*/ 49 h 107"/>
                  <a:gd name="T110" fmla="*/ 15 w 107"/>
                  <a:gd name="T111" fmla="*/ 49 h 107"/>
                  <a:gd name="T112" fmla="*/ 12 w 107"/>
                  <a:gd name="T113" fmla="*/ 44 h 107"/>
                  <a:gd name="T114" fmla="*/ 17 w 107"/>
                  <a:gd name="T115" fmla="*/ 41 h 107"/>
                  <a:gd name="T116" fmla="*/ 19 w 107"/>
                  <a:gd name="T117" fmla="*/ 34 h 107"/>
                  <a:gd name="T118" fmla="*/ 17 w 107"/>
                  <a:gd name="T119" fmla="*/ 2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" h="107">
                    <a:moveTo>
                      <a:pt x="17" y="26"/>
                    </a:moveTo>
                    <a:lnTo>
                      <a:pt x="35" y="37"/>
                    </a:lnTo>
                    <a:lnTo>
                      <a:pt x="37" y="37"/>
                    </a:lnTo>
                    <a:lnTo>
                      <a:pt x="47" y="37"/>
                    </a:lnTo>
                    <a:lnTo>
                      <a:pt x="59" y="29"/>
                    </a:lnTo>
                    <a:lnTo>
                      <a:pt x="55" y="22"/>
                    </a:lnTo>
                    <a:lnTo>
                      <a:pt x="61" y="19"/>
                    </a:lnTo>
                    <a:lnTo>
                      <a:pt x="66" y="13"/>
                    </a:lnTo>
                    <a:lnTo>
                      <a:pt x="66" y="3"/>
                    </a:lnTo>
                    <a:lnTo>
                      <a:pt x="76" y="0"/>
                    </a:lnTo>
                    <a:lnTo>
                      <a:pt x="81" y="2"/>
                    </a:lnTo>
                    <a:lnTo>
                      <a:pt x="93" y="11"/>
                    </a:lnTo>
                    <a:lnTo>
                      <a:pt x="85" y="20"/>
                    </a:lnTo>
                    <a:lnTo>
                      <a:pt x="91" y="23"/>
                    </a:lnTo>
                    <a:lnTo>
                      <a:pt x="97" y="26"/>
                    </a:lnTo>
                    <a:lnTo>
                      <a:pt x="99" y="25"/>
                    </a:lnTo>
                    <a:lnTo>
                      <a:pt x="100" y="29"/>
                    </a:lnTo>
                    <a:lnTo>
                      <a:pt x="107" y="35"/>
                    </a:lnTo>
                    <a:lnTo>
                      <a:pt x="103" y="41"/>
                    </a:lnTo>
                    <a:lnTo>
                      <a:pt x="100" y="40"/>
                    </a:lnTo>
                    <a:lnTo>
                      <a:pt x="91" y="40"/>
                    </a:lnTo>
                    <a:lnTo>
                      <a:pt x="84" y="37"/>
                    </a:lnTo>
                    <a:lnTo>
                      <a:pt x="82" y="40"/>
                    </a:lnTo>
                    <a:lnTo>
                      <a:pt x="70" y="46"/>
                    </a:lnTo>
                    <a:lnTo>
                      <a:pt x="76" y="55"/>
                    </a:lnTo>
                    <a:lnTo>
                      <a:pt x="69" y="64"/>
                    </a:lnTo>
                    <a:lnTo>
                      <a:pt x="61" y="70"/>
                    </a:lnTo>
                    <a:lnTo>
                      <a:pt x="56" y="70"/>
                    </a:lnTo>
                    <a:lnTo>
                      <a:pt x="56" y="72"/>
                    </a:lnTo>
                    <a:lnTo>
                      <a:pt x="53" y="76"/>
                    </a:lnTo>
                    <a:lnTo>
                      <a:pt x="44" y="76"/>
                    </a:lnTo>
                    <a:lnTo>
                      <a:pt x="41" y="81"/>
                    </a:lnTo>
                    <a:lnTo>
                      <a:pt x="43" y="82"/>
                    </a:lnTo>
                    <a:lnTo>
                      <a:pt x="40" y="90"/>
                    </a:lnTo>
                    <a:lnTo>
                      <a:pt x="43" y="95"/>
                    </a:lnTo>
                    <a:lnTo>
                      <a:pt x="43" y="95"/>
                    </a:lnTo>
                    <a:lnTo>
                      <a:pt x="41" y="96"/>
                    </a:lnTo>
                    <a:lnTo>
                      <a:pt x="35" y="104"/>
                    </a:lnTo>
                    <a:lnTo>
                      <a:pt x="29" y="104"/>
                    </a:lnTo>
                    <a:lnTo>
                      <a:pt x="25" y="107"/>
                    </a:lnTo>
                    <a:lnTo>
                      <a:pt x="20" y="104"/>
                    </a:lnTo>
                    <a:lnTo>
                      <a:pt x="15" y="104"/>
                    </a:lnTo>
                    <a:lnTo>
                      <a:pt x="11" y="104"/>
                    </a:lnTo>
                    <a:lnTo>
                      <a:pt x="8" y="93"/>
                    </a:lnTo>
                    <a:lnTo>
                      <a:pt x="11" y="84"/>
                    </a:lnTo>
                    <a:lnTo>
                      <a:pt x="9" y="81"/>
                    </a:lnTo>
                    <a:lnTo>
                      <a:pt x="5" y="76"/>
                    </a:lnTo>
                    <a:lnTo>
                      <a:pt x="3" y="73"/>
                    </a:lnTo>
                    <a:lnTo>
                      <a:pt x="6" y="67"/>
                    </a:lnTo>
                    <a:lnTo>
                      <a:pt x="6" y="67"/>
                    </a:lnTo>
                    <a:lnTo>
                      <a:pt x="0" y="55"/>
                    </a:lnTo>
                    <a:lnTo>
                      <a:pt x="8" y="52"/>
                    </a:lnTo>
                    <a:lnTo>
                      <a:pt x="11" y="55"/>
                    </a:lnTo>
                    <a:lnTo>
                      <a:pt x="19" y="57"/>
                    </a:lnTo>
                    <a:lnTo>
                      <a:pt x="20" y="49"/>
                    </a:lnTo>
                    <a:lnTo>
                      <a:pt x="15" y="49"/>
                    </a:lnTo>
                    <a:lnTo>
                      <a:pt x="12" y="44"/>
                    </a:lnTo>
                    <a:lnTo>
                      <a:pt x="17" y="41"/>
                    </a:lnTo>
                    <a:lnTo>
                      <a:pt x="19" y="34"/>
                    </a:lnTo>
                    <a:lnTo>
                      <a:pt x="17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6" name="Freeform 2464">
                <a:extLst>
                  <a:ext uri="{FF2B5EF4-FFF2-40B4-BE49-F238E27FC236}">
                    <a16:creationId xmlns:a16="http://schemas.microsoft.com/office/drawing/2014/main" id="{CC7A01B0-A012-3EDE-0588-C19310149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992"/>
                <a:ext cx="146" cy="131"/>
              </a:xfrm>
              <a:custGeom>
                <a:avLst/>
                <a:gdLst>
                  <a:gd name="T0" fmla="*/ 42 w 291"/>
                  <a:gd name="T1" fmla="*/ 55 h 261"/>
                  <a:gd name="T2" fmla="*/ 33 w 291"/>
                  <a:gd name="T3" fmla="*/ 64 h 261"/>
                  <a:gd name="T4" fmla="*/ 45 w 291"/>
                  <a:gd name="T5" fmla="*/ 73 h 261"/>
                  <a:gd name="T6" fmla="*/ 27 w 291"/>
                  <a:gd name="T7" fmla="*/ 91 h 261"/>
                  <a:gd name="T8" fmla="*/ 38 w 291"/>
                  <a:gd name="T9" fmla="*/ 118 h 261"/>
                  <a:gd name="T10" fmla="*/ 16 w 291"/>
                  <a:gd name="T11" fmla="*/ 109 h 261"/>
                  <a:gd name="T12" fmla="*/ 0 w 291"/>
                  <a:gd name="T13" fmla="*/ 129 h 261"/>
                  <a:gd name="T14" fmla="*/ 27 w 291"/>
                  <a:gd name="T15" fmla="*/ 150 h 261"/>
                  <a:gd name="T16" fmla="*/ 9 w 291"/>
                  <a:gd name="T17" fmla="*/ 167 h 261"/>
                  <a:gd name="T18" fmla="*/ 29 w 291"/>
                  <a:gd name="T19" fmla="*/ 188 h 261"/>
                  <a:gd name="T20" fmla="*/ 41 w 291"/>
                  <a:gd name="T21" fmla="*/ 179 h 261"/>
                  <a:gd name="T22" fmla="*/ 51 w 291"/>
                  <a:gd name="T23" fmla="*/ 196 h 261"/>
                  <a:gd name="T24" fmla="*/ 50 w 291"/>
                  <a:gd name="T25" fmla="*/ 217 h 261"/>
                  <a:gd name="T26" fmla="*/ 76 w 291"/>
                  <a:gd name="T27" fmla="*/ 261 h 261"/>
                  <a:gd name="T28" fmla="*/ 97 w 291"/>
                  <a:gd name="T29" fmla="*/ 243 h 261"/>
                  <a:gd name="T30" fmla="*/ 112 w 291"/>
                  <a:gd name="T31" fmla="*/ 222 h 261"/>
                  <a:gd name="T32" fmla="*/ 95 w 291"/>
                  <a:gd name="T33" fmla="*/ 213 h 261"/>
                  <a:gd name="T34" fmla="*/ 76 w 291"/>
                  <a:gd name="T35" fmla="*/ 199 h 261"/>
                  <a:gd name="T36" fmla="*/ 92 w 291"/>
                  <a:gd name="T37" fmla="*/ 185 h 261"/>
                  <a:gd name="T38" fmla="*/ 106 w 291"/>
                  <a:gd name="T39" fmla="*/ 176 h 261"/>
                  <a:gd name="T40" fmla="*/ 135 w 291"/>
                  <a:gd name="T41" fmla="*/ 179 h 261"/>
                  <a:gd name="T42" fmla="*/ 147 w 291"/>
                  <a:gd name="T43" fmla="*/ 164 h 261"/>
                  <a:gd name="T44" fmla="*/ 170 w 291"/>
                  <a:gd name="T45" fmla="*/ 150 h 261"/>
                  <a:gd name="T46" fmla="*/ 145 w 291"/>
                  <a:gd name="T47" fmla="*/ 140 h 261"/>
                  <a:gd name="T48" fmla="*/ 139 w 291"/>
                  <a:gd name="T49" fmla="*/ 126 h 261"/>
                  <a:gd name="T50" fmla="*/ 118 w 291"/>
                  <a:gd name="T51" fmla="*/ 103 h 261"/>
                  <a:gd name="T52" fmla="*/ 133 w 291"/>
                  <a:gd name="T53" fmla="*/ 99 h 261"/>
                  <a:gd name="T54" fmla="*/ 158 w 291"/>
                  <a:gd name="T55" fmla="*/ 87 h 261"/>
                  <a:gd name="T56" fmla="*/ 167 w 291"/>
                  <a:gd name="T57" fmla="*/ 106 h 261"/>
                  <a:gd name="T58" fmla="*/ 180 w 291"/>
                  <a:gd name="T59" fmla="*/ 114 h 261"/>
                  <a:gd name="T60" fmla="*/ 194 w 291"/>
                  <a:gd name="T61" fmla="*/ 143 h 261"/>
                  <a:gd name="T62" fmla="*/ 208 w 291"/>
                  <a:gd name="T63" fmla="*/ 166 h 261"/>
                  <a:gd name="T64" fmla="*/ 229 w 291"/>
                  <a:gd name="T65" fmla="*/ 155 h 261"/>
                  <a:gd name="T66" fmla="*/ 232 w 291"/>
                  <a:gd name="T67" fmla="*/ 147 h 261"/>
                  <a:gd name="T68" fmla="*/ 230 w 291"/>
                  <a:gd name="T69" fmla="*/ 131 h 261"/>
                  <a:gd name="T70" fmla="*/ 233 w 291"/>
                  <a:gd name="T71" fmla="*/ 112 h 261"/>
                  <a:gd name="T72" fmla="*/ 247 w 291"/>
                  <a:gd name="T73" fmla="*/ 106 h 261"/>
                  <a:gd name="T74" fmla="*/ 261 w 291"/>
                  <a:gd name="T75" fmla="*/ 117 h 261"/>
                  <a:gd name="T76" fmla="*/ 279 w 291"/>
                  <a:gd name="T77" fmla="*/ 128 h 261"/>
                  <a:gd name="T78" fmla="*/ 283 w 291"/>
                  <a:gd name="T79" fmla="*/ 103 h 261"/>
                  <a:gd name="T80" fmla="*/ 276 w 291"/>
                  <a:gd name="T81" fmla="*/ 74 h 261"/>
                  <a:gd name="T82" fmla="*/ 249 w 291"/>
                  <a:gd name="T83" fmla="*/ 61 h 261"/>
                  <a:gd name="T84" fmla="*/ 249 w 291"/>
                  <a:gd name="T85" fmla="*/ 41 h 261"/>
                  <a:gd name="T86" fmla="*/ 227 w 291"/>
                  <a:gd name="T87" fmla="*/ 12 h 261"/>
                  <a:gd name="T88" fmla="*/ 205 w 291"/>
                  <a:gd name="T89" fmla="*/ 0 h 261"/>
                  <a:gd name="T90" fmla="*/ 189 w 291"/>
                  <a:gd name="T91" fmla="*/ 14 h 261"/>
                  <a:gd name="T92" fmla="*/ 168 w 291"/>
                  <a:gd name="T93" fmla="*/ 15 h 261"/>
                  <a:gd name="T94" fmla="*/ 145 w 291"/>
                  <a:gd name="T95" fmla="*/ 20 h 261"/>
                  <a:gd name="T96" fmla="*/ 123 w 291"/>
                  <a:gd name="T97" fmla="*/ 29 h 261"/>
                  <a:gd name="T98" fmla="*/ 107 w 291"/>
                  <a:gd name="T99" fmla="*/ 24 h 261"/>
                  <a:gd name="T100" fmla="*/ 97 w 291"/>
                  <a:gd name="T101" fmla="*/ 41 h 261"/>
                  <a:gd name="T102" fmla="*/ 56 w 291"/>
                  <a:gd name="T103" fmla="*/ 46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1" h="261">
                    <a:moveTo>
                      <a:pt x="56" y="46"/>
                    </a:moveTo>
                    <a:lnTo>
                      <a:pt x="53" y="46"/>
                    </a:lnTo>
                    <a:lnTo>
                      <a:pt x="48" y="55"/>
                    </a:lnTo>
                    <a:lnTo>
                      <a:pt x="42" y="55"/>
                    </a:lnTo>
                    <a:lnTo>
                      <a:pt x="36" y="52"/>
                    </a:lnTo>
                    <a:lnTo>
                      <a:pt x="30" y="56"/>
                    </a:lnTo>
                    <a:lnTo>
                      <a:pt x="27" y="64"/>
                    </a:lnTo>
                    <a:lnTo>
                      <a:pt x="33" y="64"/>
                    </a:lnTo>
                    <a:lnTo>
                      <a:pt x="38" y="67"/>
                    </a:lnTo>
                    <a:lnTo>
                      <a:pt x="47" y="70"/>
                    </a:lnTo>
                    <a:lnTo>
                      <a:pt x="51" y="73"/>
                    </a:lnTo>
                    <a:lnTo>
                      <a:pt x="45" y="73"/>
                    </a:lnTo>
                    <a:lnTo>
                      <a:pt x="39" y="79"/>
                    </a:lnTo>
                    <a:lnTo>
                      <a:pt x="36" y="79"/>
                    </a:lnTo>
                    <a:lnTo>
                      <a:pt x="32" y="87"/>
                    </a:lnTo>
                    <a:lnTo>
                      <a:pt x="27" y="91"/>
                    </a:lnTo>
                    <a:lnTo>
                      <a:pt x="27" y="94"/>
                    </a:lnTo>
                    <a:lnTo>
                      <a:pt x="38" y="99"/>
                    </a:lnTo>
                    <a:lnTo>
                      <a:pt x="47" y="106"/>
                    </a:lnTo>
                    <a:lnTo>
                      <a:pt x="38" y="118"/>
                    </a:lnTo>
                    <a:lnTo>
                      <a:pt x="38" y="122"/>
                    </a:lnTo>
                    <a:lnTo>
                      <a:pt x="32" y="114"/>
                    </a:lnTo>
                    <a:lnTo>
                      <a:pt x="24" y="120"/>
                    </a:lnTo>
                    <a:lnTo>
                      <a:pt x="16" y="109"/>
                    </a:lnTo>
                    <a:lnTo>
                      <a:pt x="10" y="117"/>
                    </a:lnTo>
                    <a:lnTo>
                      <a:pt x="9" y="120"/>
                    </a:lnTo>
                    <a:lnTo>
                      <a:pt x="4" y="125"/>
                    </a:lnTo>
                    <a:lnTo>
                      <a:pt x="0" y="129"/>
                    </a:lnTo>
                    <a:lnTo>
                      <a:pt x="7" y="141"/>
                    </a:lnTo>
                    <a:lnTo>
                      <a:pt x="13" y="140"/>
                    </a:lnTo>
                    <a:lnTo>
                      <a:pt x="21" y="147"/>
                    </a:lnTo>
                    <a:lnTo>
                      <a:pt x="27" y="150"/>
                    </a:lnTo>
                    <a:lnTo>
                      <a:pt x="25" y="155"/>
                    </a:lnTo>
                    <a:lnTo>
                      <a:pt x="19" y="158"/>
                    </a:lnTo>
                    <a:lnTo>
                      <a:pt x="16" y="164"/>
                    </a:lnTo>
                    <a:lnTo>
                      <a:pt x="9" y="167"/>
                    </a:lnTo>
                    <a:lnTo>
                      <a:pt x="7" y="173"/>
                    </a:lnTo>
                    <a:lnTo>
                      <a:pt x="10" y="190"/>
                    </a:lnTo>
                    <a:lnTo>
                      <a:pt x="19" y="185"/>
                    </a:lnTo>
                    <a:lnTo>
                      <a:pt x="29" y="188"/>
                    </a:lnTo>
                    <a:lnTo>
                      <a:pt x="32" y="187"/>
                    </a:lnTo>
                    <a:lnTo>
                      <a:pt x="30" y="181"/>
                    </a:lnTo>
                    <a:lnTo>
                      <a:pt x="32" y="178"/>
                    </a:lnTo>
                    <a:lnTo>
                      <a:pt x="41" y="179"/>
                    </a:lnTo>
                    <a:lnTo>
                      <a:pt x="44" y="190"/>
                    </a:lnTo>
                    <a:lnTo>
                      <a:pt x="45" y="190"/>
                    </a:lnTo>
                    <a:lnTo>
                      <a:pt x="45" y="198"/>
                    </a:lnTo>
                    <a:lnTo>
                      <a:pt x="51" y="196"/>
                    </a:lnTo>
                    <a:lnTo>
                      <a:pt x="54" y="205"/>
                    </a:lnTo>
                    <a:lnTo>
                      <a:pt x="50" y="207"/>
                    </a:lnTo>
                    <a:lnTo>
                      <a:pt x="47" y="216"/>
                    </a:lnTo>
                    <a:lnTo>
                      <a:pt x="50" y="217"/>
                    </a:lnTo>
                    <a:lnTo>
                      <a:pt x="69" y="239"/>
                    </a:lnTo>
                    <a:lnTo>
                      <a:pt x="68" y="246"/>
                    </a:lnTo>
                    <a:lnTo>
                      <a:pt x="71" y="249"/>
                    </a:lnTo>
                    <a:lnTo>
                      <a:pt x="76" y="261"/>
                    </a:lnTo>
                    <a:lnTo>
                      <a:pt x="89" y="260"/>
                    </a:lnTo>
                    <a:lnTo>
                      <a:pt x="98" y="257"/>
                    </a:lnTo>
                    <a:lnTo>
                      <a:pt x="97" y="252"/>
                    </a:lnTo>
                    <a:lnTo>
                      <a:pt x="97" y="243"/>
                    </a:lnTo>
                    <a:lnTo>
                      <a:pt x="106" y="243"/>
                    </a:lnTo>
                    <a:lnTo>
                      <a:pt x="115" y="232"/>
                    </a:lnTo>
                    <a:lnTo>
                      <a:pt x="121" y="234"/>
                    </a:lnTo>
                    <a:lnTo>
                      <a:pt x="112" y="222"/>
                    </a:lnTo>
                    <a:lnTo>
                      <a:pt x="106" y="217"/>
                    </a:lnTo>
                    <a:lnTo>
                      <a:pt x="106" y="213"/>
                    </a:lnTo>
                    <a:lnTo>
                      <a:pt x="100" y="216"/>
                    </a:lnTo>
                    <a:lnTo>
                      <a:pt x="95" y="213"/>
                    </a:lnTo>
                    <a:lnTo>
                      <a:pt x="85" y="213"/>
                    </a:lnTo>
                    <a:lnTo>
                      <a:pt x="74" y="208"/>
                    </a:lnTo>
                    <a:lnTo>
                      <a:pt x="71" y="202"/>
                    </a:lnTo>
                    <a:lnTo>
                      <a:pt x="76" y="199"/>
                    </a:lnTo>
                    <a:lnTo>
                      <a:pt x="80" y="193"/>
                    </a:lnTo>
                    <a:lnTo>
                      <a:pt x="80" y="182"/>
                    </a:lnTo>
                    <a:lnTo>
                      <a:pt x="91" y="181"/>
                    </a:lnTo>
                    <a:lnTo>
                      <a:pt x="92" y="185"/>
                    </a:lnTo>
                    <a:lnTo>
                      <a:pt x="100" y="184"/>
                    </a:lnTo>
                    <a:lnTo>
                      <a:pt x="103" y="179"/>
                    </a:lnTo>
                    <a:lnTo>
                      <a:pt x="101" y="179"/>
                    </a:lnTo>
                    <a:lnTo>
                      <a:pt x="106" y="176"/>
                    </a:lnTo>
                    <a:lnTo>
                      <a:pt x="120" y="181"/>
                    </a:lnTo>
                    <a:lnTo>
                      <a:pt x="124" y="176"/>
                    </a:lnTo>
                    <a:lnTo>
                      <a:pt x="130" y="181"/>
                    </a:lnTo>
                    <a:lnTo>
                      <a:pt x="135" y="179"/>
                    </a:lnTo>
                    <a:lnTo>
                      <a:pt x="138" y="176"/>
                    </a:lnTo>
                    <a:lnTo>
                      <a:pt x="136" y="170"/>
                    </a:lnTo>
                    <a:lnTo>
                      <a:pt x="139" y="170"/>
                    </a:lnTo>
                    <a:lnTo>
                      <a:pt x="147" y="164"/>
                    </a:lnTo>
                    <a:lnTo>
                      <a:pt x="154" y="164"/>
                    </a:lnTo>
                    <a:lnTo>
                      <a:pt x="161" y="167"/>
                    </a:lnTo>
                    <a:lnTo>
                      <a:pt x="168" y="156"/>
                    </a:lnTo>
                    <a:lnTo>
                      <a:pt x="170" y="150"/>
                    </a:lnTo>
                    <a:lnTo>
                      <a:pt x="165" y="144"/>
                    </a:lnTo>
                    <a:lnTo>
                      <a:pt x="161" y="141"/>
                    </a:lnTo>
                    <a:lnTo>
                      <a:pt x="151" y="140"/>
                    </a:lnTo>
                    <a:lnTo>
                      <a:pt x="145" y="140"/>
                    </a:lnTo>
                    <a:lnTo>
                      <a:pt x="139" y="137"/>
                    </a:lnTo>
                    <a:lnTo>
                      <a:pt x="133" y="134"/>
                    </a:lnTo>
                    <a:lnTo>
                      <a:pt x="141" y="129"/>
                    </a:lnTo>
                    <a:lnTo>
                      <a:pt x="139" y="126"/>
                    </a:lnTo>
                    <a:lnTo>
                      <a:pt x="120" y="123"/>
                    </a:lnTo>
                    <a:lnTo>
                      <a:pt x="124" y="118"/>
                    </a:lnTo>
                    <a:lnTo>
                      <a:pt x="121" y="112"/>
                    </a:lnTo>
                    <a:lnTo>
                      <a:pt x="118" y="103"/>
                    </a:lnTo>
                    <a:lnTo>
                      <a:pt x="121" y="106"/>
                    </a:lnTo>
                    <a:lnTo>
                      <a:pt x="127" y="103"/>
                    </a:lnTo>
                    <a:lnTo>
                      <a:pt x="127" y="97"/>
                    </a:lnTo>
                    <a:lnTo>
                      <a:pt x="133" y="99"/>
                    </a:lnTo>
                    <a:lnTo>
                      <a:pt x="136" y="88"/>
                    </a:lnTo>
                    <a:lnTo>
                      <a:pt x="141" y="84"/>
                    </a:lnTo>
                    <a:lnTo>
                      <a:pt x="151" y="84"/>
                    </a:lnTo>
                    <a:lnTo>
                      <a:pt x="158" y="87"/>
                    </a:lnTo>
                    <a:lnTo>
                      <a:pt x="165" y="88"/>
                    </a:lnTo>
                    <a:lnTo>
                      <a:pt x="161" y="91"/>
                    </a:lnTo>
                    <a:lnTo>
                      <a:pt x="168" y="99"/>
                    </a:lnTo>
                    <a:lnTo>
                      <a:pt x="167" y="106"/>
                    </a:lnTo>
                    <a:lnTo>
                      <a:pt x="171" y="106"/>
                    </a:lnTo>
                    <a:lnTo>
                      <a:pt x="176" y="111"/>
                    </a:lnTo>
                    <a:lnTo>
                      <a:pt x="180" y="114"/>
                    </a:lnTo>
                    <a:lnTo>
                      <a:pt x="180" y="114"/>
                    </a:lnTo>
                    <a:lnTo>
                      <a:pt x="186" y="123"/>
                    </a:lnTo>
                    <a:lnTo>
                      <a:pt x="195" y="132"/>
                    </a:lnTo>
                    <a:lnTo>
                      <a:pt x="192" y="137"/>
                    </a:lnTo>
                    <a:lnTo>
                      <a:pt x="194" y="143"/>
                    </a:lnTo>
                    <a:lnTo>
                      <a:pt x="188" y="146"/>
                    </a:lnTo>
                    <a:lnTo>
                      <a:pt x="189" y="153"/>
                    </a:lnTo>
                    <a:lnTo>
                      <a:pt x="197" y="161"/>
                    </a:lnTo>
                    <a:lnTo>
                      <a:pt x="208" y="166"/>
                    </a:lnTo>
                    <a:lnTo>
                      <a:pt x="218" y="167"/>
                    </a:lnTo>
                    <a:lnTo>
                      <a:pt x="221" y="163"/>
                    </a:lnTo>
                    <a:lnTo>
                      <a:pt x="223" y="158"/>
                    </a:lnTo>
                    <a:lnTo>
                      <a:pt x="229" y="155"/>
                    </a:lnTo>
                    <a:lnTo>
                      <a:pt x="238" y="160"/>
                    </a:lnTo>
                    <a:lnTo>
                      <a:pt x="238" y="156"/>
                    </a:lnTo>
                    <a:lnTo>
                      <a:pt x="239" y="150"/>
                    </a:lnTo>
                    <a:lnTo>
                      <a:pt x="232" y="147"/>
                    </a:lnTo>
                    <a:lnTo>
                      <a:pt x="235" y="144"/>
                    </a:lnTo>
                    <a:lnTo>
                      <a:pt x="239" y="137"/>
                    </a:lnTo>
                    <a:lnTo>
                      <a:pt x="235" y="134"/>
                    </a:lnTo>
                    <a:lnTo>
                      <a:pt x="230" y="131"/>
                    </a:lnTo>
                    <a:lnTo>
                      <a:pt x="232" y="126"/>
                    </a:lnTo>
                    <a:lnTo>
                      <a:pt x="230" y="123"/>
                    </a:lnTo>
                    <a:lnTo>
                      <a:pt x="235" y="117"/>
                    </a:lnTo>
                    <a:lnTo>
                      <a:pt x="233" y="112"/>
                    </a:lnTo>
                    <a:lnTo>
                      <a:pt x="235" y="103"/>
                    </a:lnTo>
                    <a:lnTo>
                      <a:pt x="241" y="108"/>
                    </a:lnTo>
                    <a:lnTo>
                      <a:pt x="244" y="103"/>
                    </a:lnTo>
                    <a:lnTo>
                      <a:pt x="247" y="106"/>
                    </a:lnTo>
                    <a:lnTo>
                      <a:pt x="246" y="109"/>
                    </a:lnTo>
                    <a:lnTo>
                      <a:pt x="247" y="122"/>
                    </a:lnTo>
                    <a:lnTo>
                      <a:pt x="252" y="118"/>
                    </a:lnTo>
                    <a:lnTo>
                      <a:pt x="261" y="117"/>
                    </a:lnTo>
                    <a:lnTo>
                      <a:pt x="261" y="117"/>
                    </a:lnTo>
                    <a:lnTo>
                      <a:pt x="264" y="115"/>
                    </a:lnTo>
                    <a:lnTo>
                      <a:pt x="274" y="134"/>
                    </a:lnTo>
                    <a:lnTo>
                      <a:pt x="279" y="128"/>
                    </a:lnTo>
                    <a:lnTo>
                      <a:pt x="276" y="120"/>
                    </a:lnTo>
                    <a:lnTo>
                      <a:pt x="282" y="118"/>
                    </a:lnTo>
                    <a:lnTo>
                      <a:pt x="280" y="109"/>
                    </a:lnTo>
                    <a:lnTo>
                      <a:pt x="283" y="103"/>
                    </a:lnTo>
                    <a:lnTo>
                      <a:pt x="291" y="96"/>
                    </a:lnTo>
                    <a:lnTo>
                      <a:pt x="280" y="87"/>
                    </a:lnTo>
                    <a:lnTo>
                      <a:pt x="276" y="80"/>
                    </a:lnTo>
                    <a:lnTo>
                      <a:pt x="276" y="74"/>
                    </a:lnTo>
                    <a:lnTo>
                      <a:pt x="268" y="64"/>
                    </a:lnTo>
                    <a:lnTo>
                      <a:pt x="264" y="67"/>
                    </a:lnTo>
                    <a:lnTo>
                      <a:pt x="253" y="61"/>
                    </a:lnTo>
                    <a:lnTo>
                      <a:pt x="249" y="61"/>
                    </a:lnTo>
                    <a:lnTo>
                      <a:pt x="244" y="55"/>
                    </a:lnTo>
                    <a:lnTo>
                      <a:pt x="249" y="53"/>
                    </a:lnTo>
                    <a:lnTo>
                      <a:pt x="255" y="47"/>
                    </a:lnTo>
                    <a:lnTo>
                      <a:pt x="249" y="41"/>
                    </a:lnTo>
                    <a:lnTo>
                      <a:pt x="232" y="33"/>
                    </a:lnTo>
                    <a:lnTo>
                      <a:pt x="230" y="24"/>
                    </a:lnTo>
                    <a:lnTo>
                      <a:pt x="224" y="21"/>
                    </a:lnTo>
                    <a:lnTo>
                      <a:pt x="227" y="12"/>
                    </a:lnTo>
                    <a:lnTo>
                      <a:pt x="224" y="6"/>
                    </a:lnTo>
                    <a:lnTo>
                      <a:pt x="223" y="3"/>
                    </a:lnTo>
                    <a:lnTo>
                      <a:pt x="211" y="0"/>
                    </a:lnTo>
                    <a:lnTo>
                      <a:pt x="205" y="0"/>
                    </a:lnTo>
                    <a:lnTo>
                      <a:pt x="200" y="6"/>
                    </a:lnTo>
                    <a:lnTo>
                      <a:pt x="205" y="14"/>
                    </a:lnTo>
                    <a:lnTo>
                      <a:pt x="200" y="15"/>
                    </a:lnTo>
                    <a:lnTo>
                      <a:pt x="189" y="14"/>
                    </a:lnTo>
                    <a:lnTo>
                      <a:pt x="189" y="18"/>
                    </a:lnTo>
                    <a:lnTo>
                      <a:pt x="183" y="24"/>
                    </a:lnTo>
                    <a:lnTo>
                      <a:pt x="174" y="26"/>
                    </a:lnTo>
                    <a:lnTo>
                      <a:pt x="168" y="15"/>
                    </a:lnTo>
                    <a:lnTo>
                      <a:pt x="165" y="14"/>
                    </a:lnTo>
                    <a:lnTo>
                      <a:pt x="158" y="11"/>
                    </a:lnTo>
                    <a:lnTo>
                      <a:pt x="145" y="14"/>
                    </a:lnTo>
                    <a:lnTo>
                      <a:pt x="145" y="20"/>
                    </a:lnTo>
                    <a:lnTo>
                      <a:pt x="135" y="24"/>
                    </a:lnTo>
                    <a:lnTo>
                      <a:pt x="139" y="33"/>
                    </a:lnTo>
                    <a:lnTo>
                      <a:pt x="135" y="30"/>
                    </a:lnTo>
                    <a:lnTo>
                      <a:pt x="123" y="29"/>
                    </a:lnTo>
                    <a:lnTo>
                      <a:pt x="123" y="24"/>
                    </a:lnTo>
                    <a:lnTo>
                      <a:pt x="115" y="24"/>
                    </a:lnTo>
                    <a:lnTo>
                      <a:pt x="112" y="27"/>
                    </a:lnTo>
                    <a:lnTo>
                      <a:pt x="107" y="24"/>
                    </a:lnTo>
                    <a:lnTo>
                      <a:pt x="103" y="33"/>
                    </a:lnTo>
                    <a:lnTo>
                      <a:pt x="106" y="36"/>
                    </a:lnTo>
                    <a:lnTo>
                      <a:pt x="101" y="41"/>
                    </a:lnTo>
                    <a:lnTo>
                      <a:pt x="97" y="41"/>
                    </a:lnTo>
                    <a:lnTo>
                      <a:pt x="88" y="33"/>
                    </a:lnTo>
                    <a:lnTo>
                      <a:pt x="83" y="36"/>
                    </a:lnTo>
                    <a:lnTo>
                      <a:pt x="76" y="32"/>
                    </a:lnTo>
                    <a:lnTo>
                      <a:pt x="56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7" name="Freeform 2465">
                <a:extLst>
                  <a:ext uri="{FF2B5EF4-FFF2-40B4-BE49-F238E27FC236}">
                    <a16:creationId xmlns:a16="http://schemas.microsoft.com/office/drawing/2014/main" id="{68B8D91B-B103-7CA7-7934-7BC348DD5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992"/>
                <a:ext cx="146" cy="131"/>
              </a:xfrm>
              <a:custGeom>
                <a:avLst/>
                <a:gdLst>
                  <a:gd name="T0" fmla="*/ 88 w 291"/>
                  <a:gd name="T1" fmla="*/ 33 h 261"/>
                  <a:gd name="T2" fmla="*/ 103 w 291"/>
                  <a:gd name="T3" fmla="*/ 33 h 261"/>
                  <a:gd name="T4" fmla="*/ 123 w 291"/>
                  <a:gd name="T5" fmla="*/ 24 h 261"/>
                  <a:gd name="T6" fmla="*/ 135 w 291"/>
                  <a:gd name="T7" fmla="*/ 24 h 261"/>
                  <a:gd name="T8" fmla="*/ 165 w 291"/>
                  <a:gd name="T9" fmla="*/ 14 h 261"/>
                  <a:gd name="T10" fmla="*/ 189 w 291"/>
                  <a:gd name="T11" fmla="*/ 18 h 261"/>
                  <a:gd name="T12" fmla="*/ 200 w 291"/>
                  <a:gd name="T13" fmla="*/ 6 h 261"/>
                  <a:gd name="T14" fmla="*/ 224 w 291"/>
                  <a:gd name="T15" fmla="*/ 6 h 261"/>
                  <a:gd name="T16" fmla="*/ 232 w 291"/>
                  <a:gd name="T17" fmla="*/ 33 h 261"/>
                  <a:gd name="T18" fmla="*/ 244 w 291"/>
                  <a:gd name="T19" fmla="*/ 55 h 261"/>
                  <a:gd name="T20" fmla="*/ 268 w 291"/>
                  <a:gd name="T21" fmla="*/ 64 h 261"/>
                  <a:gd name="T22" fmla="*/ 291 w 291"/>
                  <a:gd name="T23" fmla="*/ 96 h 261"/>
                  <a:gd name="T24" fmla="*/ 276 w 291"/>
                  <a:gd name="T25" fmla="*/ 120 h 261"/>
                  <a:gd name="T26" fmla="*/ 261 w 291"/>
                  <a:gd name="T27" fmla="*/ 117 h 261"/>
                  <a:gd name="T28" fmla="*/ 246 w 291"/>
                  <a:gd name="T29" fmla="*/ 109 h 261"/>
                  <a:gd name="T30" fmla="*/ 235 w 291"/>
                  <a:gd name="T31" fmla="*/ 103 h 261"/>
                  <a:gd name="T32" fmla="*/ 232 w 291"/>
                  <a:gd name="T33" fmla="*/ 126 h 261"/>
                  <a:gd name="T34" fmla="*/ 235 w 291"/>
                  <a:gd name="T35" fmla="*/ 144 h 261"/>
                  <a:gd name="T36" fmla="*/ 238 w 291"/>
                  <a:gd name="T37" fmla="*/ 160 h 261"/>
                  <a:gd name="T38" fmla="*/ 218 w 291"/>
                  <a:gd name="T39" fmla="*/ 167 h 261"/>
                  <a:gd name="T40" fmla="*/ 188 w 291"/>
                  <a:gd name="T41" fmla="*/ 146 h 261"/>
                  <a:gd name="T42" fmla="*/ 186 w 291"/>
                  <a:gd name="T43" fmla="*/ 123 h 261"/>
                  <a:gd name="T44" fmla="*/ 171 w 291"/>
                  <a:gd name="T45" fmla="*/ 106 h 261"/>
                  <a:gd name="T46" fmla="*/ 165 w 291"/>
                  <a:gd name="T47" fmla="*/ 88 h 261"/>
                  <a:gd name="T48" fmla="*/ 136 w 291"/>
                  <a:gd name="T49" fmla="*/ 88 h 261"/>
                  <a:gd name="T50" fmla="*/ 121 w 291"/>
                  <a:gd name="T51" fmla="*/ 106 h 261"/>
                  <a:gd name="T52" fmla="*/ 120 w 291"/>
                  <a:gd name="T53" fmla="*/ 123 h 261"/>
                  <a:gd name="T54" fmla="*/ 139 w 291"/>
                  <a:gd name="T55" fmla="*/ 137 h 261"/>
                  <a:gd name="T56" fmla="*/ 165 w 291"/>
                  <a:gd name="T57" fmla="*/ 144 h 261"/>
                  <a:gd name="T58" fmla="*/ 154 w 291"/>
                  <a:gd name="T59" fmla="*/ 164 h 261"/>
                  <a:gd name="T60" fmla="*/ 138 w 291"/>
                  <a:gd name="T61" fmla="*/ 176 h 261"/>
                  <a:gd name="T62" fmla="*/ 120 w 291"/>
                  <a:gd name="T63" fmla="*/ 181 h 261"/>
                  <a:gd name="T64" fmla="*/ 100 w 291"/>
                  <a:gd name="T65" fmla="*/ 184 h 261"/>
                  <a:gd name="T66" fmla="*/ 80 w 291"/>
                  <a:gd name="T67" fmla="*/ 193 h 261"/>
                  <a:gd name="T68" fmla="*/ 85 w 291"/>
                  <a:gd name="T69" fmla="*/ 213 h 261"/>
                  <a:gd name="T70" fmla="*/ 106 w 291"/>
                  <a:gd name="T71" fmla="*/ 217 h 261"/>
                  <a:gd name="T72" fmla="*/ 106 w 291"/>
                  <a:gd name="T73" fmla="*/ 243 h 261"/>
                  <a:gd name="T74" fmla="*/ 89 w 291"/>
                  <a:gd name="T75" fmla="*/ 260 h 261"/>
                  <a:gd name="T76" fmla="*/ 69 w 291"/>
                  <a:gd name="T77" fmla="*/ 239 h 261"/>
                  <a:gd name="T78" fmla="*/ 54 w 291"/>
                  <a:gd name="T79" fmla="*/ 205 h 261"/>
                  <a:gd name="T80" fmla="*/ 44 w 291"/>
                  <a:gd name="T81" fmla="*/ 190 h 261"/>
                  <a:gd name="T82" fmla="*/ 32 w 291"/>
                  <a:gd name="T83" fmla="*/ 187 h 261"/>
                  <a:gd name="T84" fmla="*/ 7 w 291"/>
                  <a:gd name="T85" fmla="*/ 173 h 261"/>
                  <a:gd name="T86" fmla="*/ 25 w 291"/>
                  <a:gd name="T87" fmla="*/ 155 h 261"/>
                  <a:gd name="T88" fmla="*/ 7 w 291"/>
                  <a:gd name="T89" fmla="*/ 141 h 261"/>
                  <a:gd name="T90" fmla="*/ 10 w 291"/>
                  <a:gd name="T91" fmla="*/ 117 h 261"/>
                  <a:gd name="T92" fmla="*/ 38 w 291"/>
                  <a:gd name="T93" fmla="*/ 122 h 261"/>
                  <a:gd name="T94" fmla="*/ 27 w 291"/>
                  <a:gd name="T95" fmla="*/ 94 h 261"/>
                  <a:gd name="T96" fmla="*/ 39 w 291"/>
                  <a:gd name="T97" fmla="*/ 79 h 261"/>
                  <a:gd name="T98" fmla="*/ 38 w 291"/>
                  <a:gd name="T99" fmla="*/ 67 h 261"/>
                  <a:gd name="T100" fmla="*/ 36 w 291"/>
                  <a:gd name="T101" fmla="*/ 52 h 261"/>
                  <a:gd name="T102" fmla="*/ 56 w 291"/>
                  <a:gd name="T103" fmla="*/ 46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1" h="261">
                    <a:moveTo>
                      <a:pt x="56" y="46"/>
                    </a:moveTo>
                    <a:lnTo>
                      <a:pt x="76" y="32"/>
                    </a:lnTo>
                    <a:lnTo>
                      <a:pt x="83" y="36"/>
                    </a:lnTo>
                    <a:lnTo>
                      <a:pt x="88" y="33"/>
                    </a:lnTo>
                    <a:lnTo>
                      <a:pt x="97" y="41"/>
                    </a:lnTo>
                    <a:lnTo>
                      <a:pt x="101" y="41"/>
                    </a:lnTo>
                    <a:lnTo>
                      <a:pt x="106" y="36"/>
                    </a:lnTo>
                    <a:lnTo>
                      <a:pt x="103" y="33"/>
                    </a:lnTo>
                    <a:lnTo>
                      <a:pt x="107" y="24"/>
                    </a:lnTo>
                    <a:lnTo>
                      <a:pt x="112" y="27"/>
                    </a:lnTo>
                    <a:lnTo>
                      <a:pt x="115" y="24"/>
                    </a:lnTo>
                    <a:lnTo>
                      <a:pt x="123" y="24"/>
                    </a:lnTo>
                    <a:lnTo>
                      <a:pt x="123" y="29"/>
                    </a:lnTo>
                    <a:lnTo>
                      <a:pt x="135" y="30"/>
                    </a:lnTo>
                    <a:lnTo>
                      <a:pt x="139" y="33"/>
                    </a:lnTo>
                    <a:lnTo>
                      <a:pt x="135" y="24"/>
                    </a:lnTo>
                    <a:lnTo>
                      <a:pt x="145" y="20"/>
                    </a:lnTo>
                    <a:lnTo>
                      <a:pt x="145" y="14"/>
                    </a:lnTo>
                    <a:lnTo>
                      <a:pt x="158" y="11"/>
                    </a:lnTo>
                    <a:lnTo>
                      <a:pt x="165" y="14"/>
                    </a:lnTo>
                    <a:lnTo>
                      <a:pt x="168" y="15"/>
                    </a:lnTo>
                    <a:lnTo>
                      <a:pt x="174" y="26"/>
                    </a:lnTo>
                    <a:lnTo>
                      <a:pt x="183" y="24"/>
                    </a:lnTo>
                    <a:lnTo>
                      <a:pt x="189" y="18"/>
                    </a:lnTo>
                    <a:lnTo>
                      <a:pt x="189" y="14"/>
                    </a:lnTo>
                    <a:lnTo>
                      <a:pt x="200" y="15"/>
                    </a:lnTo>
                    <a:lnTo>
                      <a:pt x="205" y="14"/>
                    </a:lnTo>
                    <a:lnTo>
                      <a:pt x="200" y="6"/>
                    </a:lnTo>
                    <a:lnTo>
                      <a:pt x="205" y="0"/>
                    </a:lnTo>
                    <a:lnTo>
                      <a:pt x="211" y="0"/>
                    </a:lnTo>
                    <a:lnTo>
                      <a:pt x="223" y="3"/>
                    </a:lnTo>
                    <a:lnTo>
                      <a:pt x="224" y="6"/>
                    </a:lnTo>
                    <a:lnTo>
                      <a:pt x="227" y="12"/>
                    </a:lnTo>
                    <a:lnTo>
                      <a:pt x="224" y="21"/>
                    </a:lnTo>
                    <a:lnTo>
                      <a:pt x="230" y="24"/>
                    </a:lnTo>
                    <a:lnTo>
                      <a:pt x="232" y="33"/>
                    </a:lnTo>
                    <a:lnTo>
                      <a:pt x="249" y="41"/>
                    </a:lnTo>
                    <a:lnTo>
                      <a:pt x="255" y="47"/>
                    </a:lnTo>
                    <a:lnTo>
                      <a:pt x="249" y="53"/>
                    </a:lnTo>
                    <a:lnTo>
                      <a:pt x="244" y="55"/>
                    </a:lnTo>
                    <a:lnTo>
                      <a:pt x="249" y="61"/>
                    </a:lnTo>
                    <a:lnTo>
                      <a:pt x="253" y="61"/>
                    </a:lnTo>
                    <a:lnTo>
                      <a:pt x="264" y="67"/>
                    </a:lnTo>
                    <a:lnTo>
                      <a:pt x="268" y="64"/>
                    </a:lnTo>
                    <a:lnTo>
                      <a:pt x="276" y="74"/>
                    </a:lnTo>
                    <a:lnTo>
                      <a:pt x="276" y="80"/>
                    </a:lnTo>
                    <a:lnTo>
                      <a:pt x="280" y="87"/>
                    </a:lnTo>
                    <a:lnTo>
                      <a:pt x="291" y="96"/>
                    </a:lnTo>
                    <a:lnTo>
                      <a:pt x="283" y="103"/>
                    </a:lnTo>
                    <a:lnTo>
                      <a:pt x="280" y="109"/>
                    </a:lnTo>
                    <a:lnTo>
                      <a:pt x="282" y="118"/>
                    </a:lnTo>
                    <a:lnTo>
                      <a:pt x="276" y="120"/>
                    </a:lnTo>
                    <a:lnTo>
                      <a:pt x="279" y="128"/>
                    </a:lnTo>
                    <a:lnTo>
                      <a:pt x="274" y="134"/>
                    </a:lnTo>
                    <a:lnTo>
                      <a:pt x="264" y="115"/>
                    </a:lnTo>
                    <a:lnTo>
                      <a:pt x="261" y="117"/>
                    </a:lnTo>
                    <a:lnTo>
                      <a:pt x="261" y="117"/>
                    </a:lnTo>
                    <a:lnTo>
                      <a:pt x="252" y="118"/>
                    </a:lnTo>
                    <a:lnTo>
                      <a:pt x="247" y="122"/>
                    </a:lnTo>
                    <a:lnTo>
                      <a:pt x="246" y="109"/>
                    </a:lnTo>
                    <a:lnTo>
                      <a:pt x="247" y="106"/>
                    </a:lnTo>
                    <a:lnTo>
                      <a:pt x="244" y="103"/>
                    </a:lnTo>
                    <a:lnTo>
                      <a:pt x="241" y="108"/>
                    </a:lnTo>
                    <a:lnTo>
                      <a:pt x="235" y="103"/>
                    </a:lnTo>
                    <a:lnTo>
                      <a:pt x="233" y="112"/>
                    </a:lnTo>
                    <a:lnTo>
                      <a:pt x="235" y="117"/>
                    </a:lnTo>
                    <a:lnTo>
                      <a:pt x="230" y="123"/>
                    </a:lnTo>
                    <a:lnTo>
                      <a:pt x="232" y="126"/>
                    </a:lnTo>
                    <a:lnTo>
                      <a:pt x="230" y="131"/>
                    </a:lnTo>
                    <a:lnTo>
                      <a:pt x="235" y="134"/>
                    </a:lnTo>
                    <a:lnTo>
                      <a:pt x="239" y="137"/>
                    </a:lnTo>
                    <a:lnTo>
                      <a:pt x="235" y="144"/>
                    </a:lnTo>
                    <a:lnTo>
                      <a:pt x="232" y="147"/>
                    </a:lnTo>
                    <a:lnTo>
                      <a:pt x="239" y="150"/>
                    </a:lnTo>
                    <a:lnTo>
                      <a:pt x="238" y="156"/>
                    </a:lnTo>
                    <a:lnTo>
                      <a:pt x="238" y="160"/>
                    </a:lnTo>
                    <a:lnTo>
                      <a:pt x="229" y="155"/>
                    </a:lnTo>
                    <a:lnTo>
                      <a:pt x="223" y="158"/>
                    </a:lnTo>
                    <a:lnTo>
                      <a:pt x="221" y="163"/>
                    </a:lnTo>
                    <a:lnTo>
                      <a:pt x="218" y="167"/>
                    </a:lnTo>
                    <a:lnTo>
                      <a:pt x="208" y="166"/>
                    </a:lnTo>
                    <a:lnTo>
                      <a:pt x="197" y="161"/>
                    </a:lnTo>
                    <a:lnTo>
                      <a:pt x="189" y="153"/>
                    </a:lnTo>
                    <a:lnTo>
                      <a:pt x="188" y="146"/>
                    </a:lnTo>
                    <a:lnTo>
                      <a:pt x="194" y="143"/>
                    </a:lnTo>
                    <a:lnTo>
                      <a:pt x="192" y="137"/>
                    </a:lnTo>
                    <a:lnTo>
                      <a:pt x="195" y="132"/>
                    </a:lnTo>
                    <a:lnTo>
                      <a:pt x="186" y="123"/>
                    </a:lnTo>
                    <a:lnTo>
                      <a:pt x="180" y="114"/>
                    </a:lnTo>
                    <a:lnTo>
                      <a:pt x="180" y="114"/>
                    </a:lnTo>
                    <a:lnTo>
                      <a:pt x="176" y="111"/>
                    </a:lnTo>
                    <a:lnTo>
                      <a:pt x="171" y="106"/>
                    </a:lnTo>
                    <a:lnTo>
                      <a:pt x="167" y="106"/>
                    </a:lnTo>
                    <a:lnTo>
                      <a:pt x="168" y="99"/>
                    </a:lnTo>
                    <a:lnTo>
                      <a:pt x="161" y="91"/>
                    </a:lnTo>
                    <a:lnTo>
                      <a:pt x="165" y="88"/>
                    </a:lnTo>
                    <a:lnTo>
                      <a:pt x="158" y="87"/>
                    </a:lnTo>
                    <a:lnTo>
                      <a:pt x="151" y="84"/>
                    </a:lnTo>
                    <a:lnTo>
                      <a:pt x="141" y="84"/>
                    </a:lnTo>
                    <a:lnTo>
                      <a:pt x="136" y="88"/>
                    </a:lnTo>
                    <a:lnTo>
                      <a:pt x="133" y="99"/>
                    </a:lnTo>
                    <a:lnTo>
                      <a:pt x="127" y="97"/>
                    </a:lnTo>
                    <a:lnTo>
                      <a:pt x="127" y="103"/>
                    </a:lnTo>
                    <a:lnTo>
                      <a:pt x="121" y="106"/>
                    </a:lnTo>
                    <a:lnTo>
                      <a:pt x="118" y="103"/>
                    </a:lnTo>
                    <a:lnTo>
                      <a:pt x="121" y="112"/>
                    </a:lnTo>
                    <a:lnTo>
                      <a:pt x="124" y="118"/>
                    </a:lnTo>
                    <a:lnTo>
                      <a:pt x="120" y="123"/>
                    </a:lnTo>
                    <a:lnTo>
                      <a:pt x="139" y="126"/>
                    </a:lnTo>
                    <a:lnTo>
                      <a:pt x="141" y="129"/>
                    </a:lnTo>
                    <a:lnTo>
                      <a:pt x="133" y="134"/>
                    </a:lnTo>
                    <a:lnTo>
                      <a:pt x="139" y="137"/>
                    </a:lnTo>
                    <a:lnTo>
                      <a:pt x="145" y="140"/>
                    </a:lnTo>
                    <a:lnTo>
                      <a:pt x="151" y="140"/>
                    </a:lnTo>
                    <a:lnTo>
                      <a:pt x="161" y="141"/>
                    </a:lnTo>
                    <a:lnTo>
                      <a:pt x="165" y="144"/>
                    </a:lnTo>
                    <a:lnTo>
                      <a:pt x="170" y="150"/>
                    </a:lnTo>
                    <a:lnTo>
                      <a:pt x="168" y="156"/>
                    </a:lnTo>
                    <a:lnTo>
                      <a:pt x="161" y="167"/>
                    </a:lnTo>
                    <a:lnTo>
                      <a:pt x="154" y="164"/>
                    </a:lnTo>
                    <a:lnTo>
                      <a:pt x="147" y="164"/>
                    </a:lnTo>
                    <a:lnTo>
                      <a:pt x="139" y="170"/>
                    </a:lnTo>
                    <a:lnTo>
                      <a:pt x="136" y="170"/>
                    </a:lnTo>
                    <a:lnTo>
                      <a:pt x="138" y="176"/>
                    </a:lnTo>
                    <a:lnTo>
                      <a:pt x="135" y="179"/>
                    </a:lnTo>
                    <a:lnTo>
                      <a:pt x="130" y="181"/>
                    </a:lnTo>
                    <a:lnTo>
                      <a:pt x="124" y="176"/>
                    </a:lnTo>
                    <a:lnTo>
                      <a:pt x="120" y="181"/>
                    </a:lnTo>
                    <a:lnTo>
                      <a:pt x="106" y="176"/>
                    </a:lnTo>
                    <a:lnTo>
                      <a:pt x="101" y="179"/>
                    </a:lnTo>
                    <a:lnTo>
                      <a:pt x="103" y="179"/>
                    </a:lnTo>
                    <a:lnTo>
                      <a:pt x="100" y="184"/>
                    </a:lnTo>
                    <a:lnTo>
                      <a:pt x="92" y="185"/>
                    </a:lnTo>
                    <a:lnTo>
                      <a:pt x="91" y="181"/>
                    </a:lnTo>
                    <a:lnTo>
                      <a:pt x="80" y="182"/>
                    </a:lnTo>
                    <a:lnTo>
                      <a:pt x="80" y="193"/>
                    </a:lnTo>
                    <a:lnTo>
                      <a:pt x="76" y="199"/>
                    </a:lnTo>
                    <a:lnTo>
                      <a:pt x="71" y="202"/>
                    </a:lnTo>
                    <a:lnTo>
                      <a:pt x="74" y="208"/>
                    </a:lnTo>
                    <a:lnTo>
                      <a:pt x="85" y="213"/>
                    </a:lnTo>
                    <a:lnTo>
                      <a:pt x="95" y="213"/>
                    </a:lnTo>
                    <a:lnTo>
                      <a:pt x="100" y="216"/>
                    </a:lnTo>
                    <a:lnTo>
                      <a:pt x="106" y="213"/>
                    </a:lnTo>
                    <a:lnTo>
                      <a:pt x="106" y="217"/>
                    </a:lnTo>
                    <a:lnTo>
                      <a:pt x="112" y="222"/>
                    </a:lnTo>
                    <a:lnTo>
                      <a:pt x="121" y="234"/>
                    </a:lnTo>
                    <a:lnTo>
                      <a:pt x="115" y="232"/>
                    </a:lnTo>
                    <a:lnTo>
                      <a:pt x="106" y="243"/>
                    </a:lnTo>
                    <a:lnTo>
                      <a:pt x="97" y="243"/>
                    </a:lnTo>
                    <a:lnTo>
                      <a:pt x="97" y="252"/>
                    </a:lnTo>
                    <a:lnTo>
                      <a:pt x="98" y="257"/>
                    </a:lnTo>
                    <a:lnTo>
                      <a:pt x="89" y="260"/>
                    </a:lnTo>
                    <a:lnTo>
                      <a:pt x="76" y="261"/>
                    </a:lnTo>
                    <a:lnTo>
                      <a:pt x="71" y="249"/>
                    </a:lnTo>
                    <a:lnTo>
                      <a:pt x="68" y="246"/>
                    </a:lnTo>
                    <a:lnTo>
                      <a:pt x="69" y="239"/>
                    </a:lnTo>
                    <a:lnTo>
                      <a:pt x="50" y="217"/>
                    </a:lnTo>
                    <a:lnTo>
                      <a:pt x="47" y="216"/>
                    </a:lnTo>
                    <a:lnTo>
                      <a:pt x="50" y="207"/>
                    </a:lnTo>
                    <a:lnTo>
                      <a:pt x="54" y="205"/>
                    </a:lnTo>
                    <a:lnTo>
                      <a:pt x="51" y="196"/>
                    </a:lnTo>
                    <a:lnTo>
                      <a:pt x="45" y="198"/>
                    </a:lnTo>
                    <a:lnTo>
                      <a:pt x="45" y="190"/>
                    </a:lnTo>
                    <a:lnTo>
                      <a:pt x="44" y="190"/>
                    </a:lnTo>
                    <a:lnTo>
                      <a:pt x="41" y="179"/>
                    </a:lnTo>
                    <a:lnTo>
                      <a:pt x="32" y="178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29" y="188"/>
                    </a:lnTo>
                    <a:lnTo>
                      <a:pt x="19" y="185"/>
                    </a:lnTo>
                    <a:lnTo>
                      <a:pt x="10" y="190"/>
                    </a:lnTo>
                    <a:lnTo>
                      <a:pt x="7" y="173"/>
                    </a:lnTo>
                    <a:lnTo>
                      <a:pt x="9" y="167"/>
                    </a:lnTo>
                    <a:lnTo>
                      <a:pt x="16" y="164"/>
                    </a:lnTo>
                    <a:lnTo>
                      <a:pt x="19" y="158"/>
                    </a:lnTo>
                    <a:lnTo>
                      <a:pt x="25" y="155"/>
                    </a:lnTo>
                    <a:lnTo>
                      <a:pt x="27" y="150"/>
                    </a:lnTo>
                    <a:lnTo>
                      <a:pt x="21" y="147"/>
                    </a:lnTo>
                    <a:lnTo>
                      <a:pt x="13" y="140"/>
                    </a:lnTo>
                    <a:lnTo>
                      <a:pt x="7" y="141"/>
                    </a:lnTo>
                    <a:lnTo>
                      <a:pt x="0" y="129"/>
                    </a:lnTo>
                    <a:lnTo>
                      <a:pt x="4" y="125"/>
                    </a:lnTo>
                    <a:lnTo>
                      <a:pt x="9" y="120"/>
                    </a:lnTo>
                    <a:lnTo>
                      <a:pt x="10" y="117"/>
                    </a:lnTo>
                    <a:lnTo>
                      <a:pt x="16" y="109"/>
                    </a:lnTo>
                    <a:lnTo>
                      <a:pt x="24" y="120"/>
                    </a:lnTo>
                    <a:lnTo>
                      <a:pt x="32" y="114"/>
                    </a:lnTo>
                    <a:lnTo>
                      <a:pt x="38" y="122"/>
                    </a:lnTo>
                    <a:lnTo>
                      <a:pt x="38" y="118"/>
                    </a:lnTo>
                    <a:lnTo>
                      <a:pt x="47" y="106"/>
                    </a:lnTo>
                    <a:lnTo>
                      <a:pt x="38" y="99"/>
                    </a:lnTo>
                    <a:lnTo>
                      <a:pt x="27" y="94"/>
                    </a:lnTo>
                    <a:lnTo>
                      <a:pt x="27" y="91"/>
                    </a:lnTo>
                    <a:lnTo>
                      <a:pt x="32" y="87"/>
                    </a:lnTo>
                    <a:lnTo>
                      <a:pt x="36" y="79"/>
                    </a:lnTo>
                    <a:lnTo>
                      <a:pt x="39" y="79"/>
                    </a:lnTo>
                    <a:lnTo>
                      <a:pt x="45" y="73"/>
                    </a:lnTo>
                    <a:lnTo>
                      <a:pt x="51" y="73"/>
                    </a:lnTo>
                    <a:lnTo>
                      <a:pt x="47" y="70"/>
                    </a:lnTo>
                    <a:lnTo>
                      <a:pt x="38" y="67"/>
                    </a:lnTo>
                    <a:lnTo>
                      <a:pt x="33" y="64"/>
                    </a:lnTo>
                    <a:lnTo>
                      <a:pt x="27" y="64"/>
                    </a:lnTo>
                    <a:lnTo>
                      <a:pt x="30" y="56"/>
                    </a:lnTo>
                    <a:lnTo>
                      <a:pt x="36" y="52"/>
                    </a:lnTo>
                    <a:lnTo>
                      <a:pt x="42" y="55"/>
                    </a:lnTo>
                    <a:lnTo>
                      <a:pt x="48" y="55"/>
                    </a:lnTo>
                    <a:lnTo>
                      <a:pt x="53" y="46"/>
                    </a:lnTo>
                    <a:lnTo>
                      <a:pt x="56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8" name="Freeform 2466">
                <a:extLst>
                  <a:ext uri="{FF2B5EF4-FFF2-40B4-BE49-F238E27FC236}">
                    <a16:creationId xmlns:a16="http://schemas.microsoft.com/office/drawing/2014/main" id="{ACFAF86C-FBAF-BE7C-6C20-32FA1DD07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992"/>
                <a:ext cx="146" cy="131"/>
              </a:xfrm>
              <a:custGeom>
                <a:avLst/>
                <a:gdLst>
                  <a:gd name="T0" fmla="*/ 88 w 291"/>
                  <a:gd name="T1" fmla="*/ 33 h 261"/>
                  <a:gd name="T2" fmla="*/ 103 w 291"/>
                  <a:gd name="T3" fmla="*/ 33 h 261"/>
                  <a:gd name="T4" fmla="*/ 123 w 291"/>
                  <a:gd name="T5" fmla="*/ 24 h 261"/>
                  <a:gd name="T6" fmla="*/ 135 w 291"/>
                  <a:gd name="T7" fmla="*/ 24 h 261"/>
                  <a:gd name="T8" fmla="*/ 165 w 291"/>
                  <a:gd name="T9" fmla="*/ 14 h 261"/>
                  <a:gd name="T10" fmla="*/ 189 w 291"/>
                  <a:gd name="T11" fmla="*/ 18 h 261"/>
                  <a:gd name="T12" fmla="*/ 200 w 291"/>
                  <a:gd name="T13" fmla="*/ 6 h 261"/>
                  <a:gd name="T14" fmla="*/ 224 w 291"/>
                  <a:gd name="T15" fmla="*/ 6 h 261"/>
                  <a:gd name="T16" fmla="*/ 232 w 291"/>
                  <a:gd name="T17" fmla="*/ 33 h 261"/>
                  <a:gd name="T18" fmla="*/ 244 w 291"/>
                  <a:gd name="T19" fmla="*/ 55 h 261"/>
                  <a:gd name="T20" fmla="*/ 268 w 291"/>
                  <a:gd name="T21" fmla="*/ 64 h 261"/>
                  <a:gd name="T22" fmla="*/ 291 w 291"/>
                  <a:gd name="T23" fmla="*/ 96 h 261"/>
                  <a:gd name="T24" fmla="*/ 276 w 291"/>
                  <a:gd name="T25" fmla="*/ 120 h 261"/>
                  <a:gd name="T26" fmla="*/ 261 w 291"/>
                  <a:gd name="T27" fmla="*/ 117 h 261"/>
                  <a:gd name="T28" fmla="*/ 246 w 291"/>
                  <a:gd name="T29" fmla="*/ 109 h 261"/>
                  <a:gd name="T30" fmla="*/ 235 w 291"/>
                  <a:gd name="T31" fmla="*/ 103 h 261"/>
                  <a:gd name="T32" fmla="*/ 232 w 291"/>
                  <a:gd name="T33" fmla="*/ 126 h 261"/>
                  <a:gd name="T34" fmla="*/ 235 w 291"/>
                  <a:gd name="T35" fmla="*/ 144 h 261"/>
                  <a:gd name="T36" fmla="*/ 238 w 291"/>
                  <a:gd name="T37" fmla="*/ 160 h 261"/>
                  <a:gd name="T38" fmla="*/ 218 w 291"/>
                  <a:gd name="T39" fmla="*/ 167 h 261"/>
                  <a:gd name="T40" fmla="*/ 188 w 291"/>
                  <a:gd name="T41" fmla="*/ 146 h 261"/>
                  <a:gd name="T42" fmla="*/ 186 w 291"/>
                  <a:gd name="T43" fmla="*/ 123 h 261"/>
                  <a:gd name="T44" fmla="*/ 171 w 291"/>
                  <a:gd name="T45" fmla="*/ 106 h 261"/>
                  <a:gd name="T46" fmla="*/ 165 w 291"/>
                  <a:gd name="T47" fmla="*/ 88 h 261"/>
                  <a:gd name="T48" fmla="*/ 136 w 291"/>
                  <a:gd name="T49" fmla="*/ 88 h 261"/>
                  <a:gd name="T50" fmla="*/ 121 w 291"/>
                  <a:gd name="T51" fmla="*/ 106 h 261"/>
                  <a:gd name="T52" fmla="*/ 120 w 291"/>
                  <a:gd name="T53" fmla="*/ 123 h 261"/>
                  <a:gd name="T54" fmla="*/ 139 w 291"/>
                  <a:gd name="T55" fmla="*/ 137 h 261"/>
                  <a:gd name="T56" fmla="*/ 165 w 291"/>
                  <a:gd name="T57" fmla="*/ 144 h 261"/>
                  <a:gd name="T58" fmla="*/ 154 w 291"/>
                  <a:gd name="T59" fmla="*/ 164 h 261"/>
                  <a:gd name="T60" fmla="*/ 138 w 291"/>
                  <a:gd name="T61" fmla="*/ 176 h 261"/>
                  <a:gd name="T62" fmla="*/ 120 w 291"/>
                  <a:gd name="T63" fmla="*/ 181 h 261"/>
                  <a:gd name="T64" fmla="*/ 100 w 291"/>
                  <a:gd name="T65" fmla="*/ 184 h 261"/>
                  <a:gd name="T66" fmla="*/ 80 w 291"/>
                  <a:gd name="T67" fmla="*/ 193 h 261"/>
                  <a:gd name="T68" fmla="*/ 85 w 291"/>
                  <a:gd name="T69" fmla="*/ 213 h 261"/>
                  <a:gd name="T70" fmla="*/ 106 w 291"/>
                  <a:gd name="T71" fmla="*/ 217 h 261"/>
                  <a:gd name="T72" fmla="*/ 106 w 291"/>
                  <a:gd name="T73" fmla="*/ 243 h 261"/>
                  <a:gd name="T74" fmla="*/ 89 w 291"/>
                  <a:gd name="T75" fmla="*/ 260 h 261"/>
                  <a:gd name="T76" fmla="*/ 69 w 291"/>
                  <a:gd name="T77" fmla="*/ 239 h 261"/>
                  <a:gd name="T78" fmla="*/ 54 w 291"/>
                  <a:gd name="T79" fmla="*/ 205 h 261"/>
                  <a:gd name="T80" fmla="*/ 44 w 291"/>
                  <a:gd name="T81" fmla="*/ 190 h 261"/>
                  <a:gd name="T82" fmla="*/ 32 w 291"/>
                  <a:gd name="T83" fmla="*/ 187 h 261"/>
                  <a:gd name="T84" fmla="*/ 7 w 291"/>
                  <a:gd name="T85" fmla="*/ 173 h 261"/>
                  <a:gd name="T86" fmla="*/ 25 w 291"/>
                  <a:gd name="T87" fmla="*/ 155 h 261"/>
                  <a:gd name="T88" fmla="*/ 7 w 291"/>
                  <a:gd name="T89" fmla="*/ 141 h 261"/>
                  <a:gd name="T90" fmla="*/ 10 w 291"/>
                  <a:gd name="T91" fmla="*/ 117 h 261"/>
                  <a:gd name="T92" fmla="*/ 38 w 291"/>
                  <a:gd name="T93" fmla="*/ 122 h 261"/>
                  <a:gd name="T94" fmla="*/ 27 w 291"/>
                  <a:gd name="T95" fmla="*/ 94 h 261"/>
                  <a:gd name="T96" fmla="*/ 39 w 291"/>
                  <a:gd name="T97" fmla="*/ 79 h 261"/>
                  <a:gd name="T98" fmla="*/ 38 w 291"/>
                  <a:gd name="T99" fmla="*/ 67 h 261"/>
                  <a:gd name="T100" fmla="*/ 36 w 291"/>
                  <a:gd name="T101" fmla="*/ 52 h 261"/>
                  <a:gd name="T102" fmla="*/ 56 w 291"/>
                  <a:gd name="T103" fmla="*/ 46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1" h="261">
                    <a:moveTo>
                      <a:pt x="56" y="46"/>
                    </a:moveTo>
                    <a:lnTo>
                      <a:pt x="76" y="32"/>
                    </a:lnTo>
                    <a:lnTo>
                      <a:pt x="83" y="36"/>
                    </a:lnTo>
                    <a:lnTo>
                      <a:pt x="88" y="33"/>
                    </a:lnTo>
                    <a:lnTo>
                      <a:pt x="97" y="41"/>
                    </a:lnTo>
                    <a:lnTo>
                      <a:pt x="101" y="41"/>
                    </a:lnTo>
                    <a:lnTo>
                      <a:pt x="106" y="36"/>
                    </a:lnTo>
                    <a:lnTo>
                      <a:pt x="103" y="33"/>
                    </a:lnTo>
                    <a:lnTo>
                      <a:pt x="107" y="24"/>
                    </a:lnTo>
                    <a:lnTo>
                      <a:pt x="112" y="27"/>
                    </a:lnTo>
                    <a:lnTo>
                      <a:pt x="115" y="24"/>
                    </a:lnTo>
                    <a:lnTo>
                      <a:pt x="123" y="24"/>
                    </a:lnTo>
                    <a:lnTo>
                      <a:pt x="123" y="29"/>
                    </a:lnTo>
                    <a:lnTo>
                      <a:pt x="135" y="30"/>
                    </a:lnTo>
                    <a:lnTo>
                      <a:pt x="139" y="33"/>
                    </a:lnTo>
                    <a:lnTo>
                      <a:pt x="135" y="24"/>
                    </a:lnTo>
                    <a:lnTo>
                      <a:pt x="145" y="20"/>
                    </a:lnTo>
                    <a:lnTo>
                      <a:pt x="145" y="14"/>
                    </a:lnTo>
                    <a:lnTo>
                      <a:pt x="158" y="11"/>
                    </a:lnTo>
                    <a:lnTo>
                      <a:pt x="165" y="14"/>
                    </a:lnTo>
                    <a:lnTo>
                      <a:pt x="168" y="15"/>
                    </a:lnTo>
                    <a:lnTo>
                      <a:pt x="174" y="26"/>
                    </a:lnTo>
                    <a:lnTo>
                      <a:pt x="183" y="24"/>
                    </a:lnTo>
                    <a:lnTo>
                      <a:pt x="189" y="18"/>
                    </a:lnTo>
                    <a:lnTo>
                      <a:pt x="189" y="14"/>
                    </a:lnTo>
                    <a:lnTo>
                      <a:pt x="200" y="15"/>
                    </a:lnTo>
                    <a:lnTo>
                      <a:pt x="205" y="14"/>
                    </a:lnTo>
                    <a:lnTo>
                      <a:pt x="200" y="6"/>
                    </a:lnTo>
                    <a:lnTo>
                      <a:pt x="205" y="0"/>
                    </a:lnTo>
                    <a:lnTo>
                      <a:pt x="211" y="0"/>
                    </a:lnTo>
                    <a:lnTo>
                      <a:pt x="223" y="3"/>
                    </a:lnTo>
                    <a:lnTo>
                      <a:pt x="224" y="6"/>
                    </a:lnTo>
                    <a:lnTo>
                      <a:pt x="227" y="12"/>
                    </a:lnTo>
                    <a:lnTo>
                      <a:pt x="224" y="21"/>
                    </a:lnTo>
                    <a:lnTo>
                      <a:pt x="230" y="24"/>
                    </a:lnTo>
                    <a:lnTo>
                      <a:pt x="232" y="33"/>
                    </a:lnTo>
                    <a:lnTo>
                      <a:pt x="249" y="41"/>
                    </a:lnTo>
                    <a:lnTo>
                      <a:pt x="255" y="47"/>
                    </a:lnTo>
                    <a:lnTo>
                      <a:pt x="249" y="53"/>
                    </a:lnTo>
                    <a:lnTo>
                      <a:pt x="244" y="55"/>
                    </a:lnTo>
                    <a:lnTo>
                      <a:pt x="249" y="61"/>
                    </a:lnTo>
                    <a:lnTo>
                      <a:pt x="253" y="61"/>
                    </a:lnTo>
                    <a:lnTo>
                      <a:pt x="264" y="67"/>
                    </a:lnTo>
                    <a:lnTo>
                      <a:pt x="268" y="64"/>
                    </a:lnTo>
                    <a:lnTo>
                      <a:pt x="276" y="74"/>
                    </a:lnTo>
                    <a:lnTo>
                      <a:pt x="276" y="80"/>
                    </a:lnTo>
                    <a:lnTo>
                      <a:pt x="280" y="87"/>
                    </a:lnTo>
                    <a:lnTo>
                      <a:pt x="291" y="96"/>
                    </a:lnTo>
                    <a:lnTo>
                      <a:pt x="283" y="103"/>
                    </a:lnTo>
                    <a:lnTo>
                      <a:pt x="280" y="109"/>
                    </a:lnTo>
                    <a:lnTo>
                      <a:pt x="282" y="118"/>
                    </a:lnTo>
                    <a:lnTo>
                      <a:pt x="276" y="120"/>
                    </a:lnTo>
                    <a:lnTo>
                      <a:pt x="279" y="128"/>
                    </a:lnTo>
                    <a:lnTo>
                      <a:pt x="274" y="134"/>
                    </a:lnTo>
                    <a:lnTo>
                      <a:pt x="264" y="115"/>
                    </a:lnTo>
                    <a:lnTo>
                      <a:pt x="261" y="117"/>
                    </a:lnTo>
                    <a:lnTo>
                      <a:pt x="261" y="117"/>
                    </a:lnTo>
                    <a:lnTo>
                      <a:pt x="252" y="118"/>
                    </a:lnTo>
                    <a:lnTo>
                      <a:pt x="247" y="122"/>
                    </a:lnTo>
                    <a:lnTo>
                      <a:pt x="246" y="109"/>
                    </a:lnTo>
                    <a:lnTo>
                      <a:pt x="247" y="106"/>
                    </a:lnTo>
                    <a:lnTo>
                      <a:pt x="244" y="103"/>
                    </a:lnTo>
                    <a:lnTo>
                      <a:pt x="241" y="108"/>
                    </a:lnTo>
                    <a:lnTo>
                      <a:pt x="235" y="103"/>
                    </a:lnTo>
                    <a:lnTo>
                      <a:pt x="233" y="112"/>
                    </a:lnTo>
                    <a:lnTo>
                      <a:pt x="235" y="117"/>
                    </a:lnTo>
                    <a:lnTo>
                      <a:pt x="230" y="123"/>
                    </a:lnTo>
                    <a:lnTo>
                      <a:pt x="232" y="126"/>
                    </a:lnTo>
                    <a:lnTo>
                      <a:pt x="230" y="131"/>
                    </a:lnTo>
                    <a:lnTo>
                      <a:pt x="235" y="134"/>
                    </a:lnTo>
                    <a:lnTo>
                      <a:pt x="239" y="137"/>
                    </a:lnTo>
                    <a:lnTo>
                      <a:pt x="235" y="144"/>
                    </a:lnTo>
                    <a:lnTo>
                      <a:pt x="232" y="147"/>
                    </a:lnTo>
                    <a:lnTo>
                      <a:pt x="239" y="150"/>
                    </a:lnTo>
                    <a:lnTo>
                      <a:pt x="238" y="156"/>
                    </a:lnTo>
                    <a:lnTo>
                      <a:pt x="238" y="160"/>
                    </a:lnTo>
                    <a:lnTo>
                      <a:pt x="229" y="155"/>
                    </a:lnTo>
                    <a:lnTo>
                      <a:pt x="223" y="158"/>
                    </a:lnTo>
                    <a:lnTo>
                      <a:pt x="221" y="163"/>
                    </a:lnTo>
                    <a:lnTo>
                      <a:pt x="218" y="167"/>
                    </a:lnTo>
                    <a:lnTo>
                      <a:pt x="208" y="166"/>
                    </a:lnTo>
                    <a:lnTo>
                      <a:pt x="197" y="161"/>
                    </a:lnTo>
                    <a:lnTo>
                      <a:pt x="189" y="153"/>
                    </a:lnTo>
                    <a:lnTo>
                      <a:pt x="188" y="146"/>
                    </a:lnTo>
                    <a:lnTo>
                      <a:pt x="194" y="143"/>
                    </a:lnTo>
                    <a:lnTo>
                      <a:pt x="192" y="137"/>
                    </a:lnTo>
                    <a:lnTo>
                      <a:pt x="195" y="132"/>
                    </a:lnTo>
                    <a:lnTo>
                      <a:pt x="186" y="123"/>
                    </a:lnTo>
                    <a:lnTo>
                      <a:pt x="180" y="114"/>
                    </a:lnTo>
                    <a:lnTo>
                      <a:pt x="180" y="114"/>
                    </a:lnTo>
                    <a:lnTo>
                      <a:pt x="176" y="111"/>
                    </a:lnTo>
                    <a:lnTo>
                      <a:pt x="171" y="106"/>
                    </a:lnTo>
                    <a:lnTo>
                      <a:pt x="167" y="106"/>
                    </a:lnTo>
                    <a:lnTo>
                      <a:pt x="168" y="99"/>
                    </a:lnTo>
                    <a:lnTo>
                      <a:pt x="161" y="91"/>
                    </a:lnTo>
                    <a:lnTo>
                      <a:pt x="165" y="88"/>
                    </a:lnTo>
                    <a:lnTo>
                      <a:pt x="158" y="87"/>
                    </a:lnTo>
                    <a:lnTo>
                      <a:pt x="151" y="84"/>
                    </a:lnTo>
                    <a:lnTo>
                      <a:pt x="141" y="84"/>
                    </a:lnTo>
                    <a:lnTo>
                      <a:pt x="136" y="88"/>
                    </a:lnTo>
                    <a:lnTo>
                      <a:pt x="133" y="99"/>
                    </a:lnTo>
                    <a:lnTo>
                      <a:pt x="127" y="97"/>
                    </a:lnTo>
                    <a:lnTo>
                      <a:pt x="127" y="103"/>
                    </a:lnTo>
                    <a:lnTo>
                      <a:pt x="121" y="106"/>
                    </a:lnTo>
                    <a:lnTo>
                      <a:pt x="118" y="103"/>
                    </a:lnTo>
                    <a:lnTo>
                      <a:pt x="121" y="112"/>
                    </a:lnTo>
                    <a:lnTo>
                      <a:pt x="124" y="118"/>
                    </a:lnTo>
                    <a:lnTo>
                      <a:pt x="120" y="123"/>
                    </a:lnTo>
                    <a:lnTo>
                      <a:pt x="139" y="126"/>
                    </a:lnTo>
                    <a:lnTo>
                      <a:pt x="141" y="129"/>
                    </a:lnTo>
                    <a:lnTo>
                      <a:pt x="133" y="134"/>
                    </a:lnTo>
                    <a:lnTo>
                      <a:pt x="139" y="137"/>
                    </a:lnTo>
                    <a:lnTo>
                      <a:pt x="145" y="140"/>
                    </a:lnTo>
                    <a:lnTo>
                      <a:pt x="151" y="140"/>
                    </a:lnTo>
                    <a:lnTo>
                      <a:pt x="161" y="141"/>
                    </a:lnTo>
                    <a:lnTo>
                      <a:pt x="165" y="144"/>
                    </a:lnTo>
                    <a:lnTo>
                      <a:pt x="170" y="150"/>
                    </a:lnTo>
                    <a:lnTo>
                      <a:pt x="168" y="156"/>
                    </a:lnTo>
                    <a:lnTo>
                      <a:pt x="161" y="167"/>
                    </a:lnTo>
                    <a:lnTo>
                      <a:pt x="154" y="164"/>
                    </a:lnTo>
                    <a:lnTo>
                      <a:pt x="147" y="164"/>
                    </a:lnTo>
                    <a:lnTo>
                      <a:pt x="139" y="170"/>
                    </a:lnTo>
                    <a:lnTo>
                      <a:pt x="136" y="170"/>
                    </a:lnTo>
                    <a:lnTo>
                      <a:pt x="138" y="176"/>
                    </a:lnTo>
                    <a:lnTo>
                      <a:pt x="135" y="179"/>
                    </a:lnTo>
                    <a:lnTo>
                      <a:pt x="130" y="181"/>
                    </a:lnTo>
                    <a:lnTo>
                      <a:pt x="124" y="176"/>
                    </a:lnTo>
                    <a:lnTo>
                      <a:pt x="120" y="181"/>
                    </a:lnTo>
                    <a:lnTo>
                      <a:pt x="106" y="176"/>
                    </a:lnTo>
                    <a:lnTo>
                      <a:pt x="101" y="179"/>
                    </a:lnTo>
                    <a:lnTo>
                      <a:pt x="103" y="179"/>
                    </a:lnTo>
                    <a:lnTo>
                      <a:pt x="100" y="184"/>
                    </a:lnTo>
                    <a:lnTo>
                      <a:pt x="92" y="185"/>
                    </a:lnTo>
                    <a:lnTo>
                      <a:pt x="91" y="181"/>
                    </a:lnTo>
                    <a:lnTo>
                      <a:pt x="80" y="182"/>
                    </a:lnTo>
                    <a:lnTo>
                      <a:pt x="80" y="193"/>
                    </a:lnTo>
                    <a:lnTo>
                      <a:pt x="76" y="199"/>
                    </a:lnTo>
                    <a:lnTo>
                      <a:pt x="71" y="202"/>
                    </a:lnTo>
                    <a:lnTo>
                      <a:pt x="74" y="208"/>
                    </a:lnTo>
                    <a:lnTo>
                      <a:pt x="85" y="213"/>
                    </a:lnTo>
                    <a:lnTo>
                      <a:pt x="95" y="213"/>
                    </a:lnTo>
                    <a:lnTo>
                      <a:pt x="100" y="216"/>
                    </a:lnTo>
                    <a:lnTo>
                      <a:pt x="106" y="213"/>
                    </a:lnTo>
                    <a:lnTo>
                      <a:pt x="106" y="217"/>
                    </a:lnTo>
                    <a:lnTo>
                      <a:pt x="112" y="222"/>
                    </a:lnTo>
                    <a:lnTo>
                      <a:pt x="121" y="234"/>
                    </a:lnTo>
                    <a:lnTo>
                      <a:pt x="115" y="232"/>
                    </a:lnTo>
                    <a:lnTo>
                      <a:pt x="106" y="243"/>
                    </a:lnTo>
                    <a:lnTo>
                      <a:pt x="97" y="243"/>
                    </a:lnTo>
                    <a:lnTo>
                      <a:pt x="97" y="252"/>
                    </a:lnTo>
                    <a:lnTo>
                      <a:pt x="98" y="257"/>
                    </a:lnTo>
                    <a:lnTo>
                      <a:pt x="89" y="260"/>
                    </a:lnTo>
                    <a:lnTo>
                      <a:pt x="76" y="261"/>
                    </a:lnTo>
                    <a:lnTo>
                      <a:pt x="71" y="249"/>
                    </a:lnTo>
                    <a:lnTo>
                      <a:pt x="68" y="246"/>
                    </a:lnTo>
                    <a:lnTo>
                      <a:pt x="69" y="239"/>
                    </a:lnTo>
                    <a:lnTo>
                      <a:pt x="50" y="217"/>
                    </a:lnTo>
                    <a:lnTo>
                      <a:pt x="47" y="216"/>
                    </a:lnTo>
                    <a:lnTo>
                      <a:pt x="50" y="207"/>
                    </a:lnTo>
                    <a:lnTo>
                      <a:pt x="54" y="205"/>
                    </a:lnTo>
                    <a:lnTo>
                      <a:pt x="51" y="196"/>
                    </a:lnTo>
                    <a:lnTo>
                      <a:pt x="45" y="198"/>
                    </a:lnTo>
                    <a:lnTo>
                      <a:pt x="45" y="190"/>
                    </a:lnTo>
                    <a:lnTo>
                      <a:pt x="44" y="190"/>
                    </a:lnTo>
                    <a:lnTo>
                      <a:pt x="41" y="179"/>
                    </a:lnTo>
                    <a:lnTo>
                      <a:pt x="32" y="178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29" y="188"/>
                    </a:lnTo>
                    <a:lnTo>
                      <a:pt x="19" y="185"/>
                    </a:lnTo>
                    <a:lnTo>
                      <a:pt x="10" y="190"/>
                    </a:lnTo>
                    <a:lnTo>
                      <a:pt x="7" y="173"/>
                    </a:lnTo>
                    <a:lnTo>
                      <a:pt x="9" y="167"/>
                    </a:lnTo>
                    <a:lnTo>
                      <a:pt x="16" y="164"/>
                    </a:lnTo>
                    <a:lnTo>
                      <a:pt x="19" y="158"/>
                    </a:lnTo>
                    <a:lnTo>
                      <a:pt x="25" y="155"/>
                    </a:lnTo>
                    <a:lnTo>
                      <a:pt x="27" y="150"/>
                    </a:lnTo>
                    <a:lnTo>
                      <a:pt x="21" y="147"/>
                    </a:lnTo>
                    <a:lnTo>
                      <a:pt x="13" y="140"/>
                    </a:lnTo>
                    <a:lnTo>
                      <a:pt x="7" y="141"/>
                    </a:lnTo>
                    <a:lnTo>
                      <a:pt x="0" y="129"/>
                    </a:lnTo>
                    <a:lnTo>
                      <a:pt x="4" y="125"/>
                    </a:lnTo>
                    <a:lnTo>
                      <a:pt x="9" y="120"/>
                    </a:lnTo>
                    <a:lnTo>
                      <a:pt x="10" y="117"/>
                    </a:lnTo>
                    <a:lnTo>
                      <a:pt x="16" y="109"/>
                    </a:lnTo>
                    <a:lnTo>
                      <a:pt x="24" y="120"/>
                    </a:lnTo>
                    <a:lnTo>
                      <a:pt x="32" y="114"/>
                    </a:lnTo>
                    <a:lnTo>
                      <a:pt x="38" y="122"/>
                    </a:lnTo>
                    <a:lnTo>
                      <a:pt x="38" y="118"/>
                    </a:lnTo>
                    <a:lnTo>
                      <a:pt x="47" y="106"/>
                    </a:lnTo>
                    <a:lnTo>
                      <a:pt x="38" y="99"/>
                    </a:lnTo>
                    <a:lnTo>
                      <a:pt x="27" y="94"/>
                    </a:lnTo>
                    <a:lnTo>
                      <a:pt x="27" y="91"/>
                    </a:lnTo>
                    <a:lnTo>
                      <a:pt x="32" y="87"/>
                    </a:lnTo>
                    <a:lnTo>
                      <a:pt x="36" y="79"/>
                    </a:lnTo>
                    <a:lnTo>
                      <a:pt x="39" y="79"/>
                    </a:lnTo>
                    <a:lnTo>
                      <a:pt x="45" y="73"/>
                    </a:lnTo>
                    <a:lnTo>
                      <a:pt x="51" y="73"/>
                    </a:lnTo>
                    <a:lnTo>
                      <a:pt x="47" y="70"/>
                    </a:lnTo>
                    <a:lnTo>
                      <a:pt x="38" y="67"/>
                    </a:lnTo>
                    <a:lnTo>
                      <a:pt x="33" y="64"/>
                    </a:lnTo>
                    <a:lnTo>
                      <a:pt x="27" y="64"/>
                    </a:lnTo>
                    <a:lnTo>
                      <a:pt x="30" y="56"/>
                    </a:lnTo>
                    <a:lnTo>
                      <a:pt x="36" y="52"/>
                    </a:lnTo>
                    <a:lnTo>
                      <a:pt x="42" y="55"/>
                    </a:lnTo>
                    <a:lnTo>
                      <a:pt x="48" y="55"/>
                    </a:lnTo>
                    <a:lnTo>
                      <a:pt x="53" y="46"/>
                    </a:lnTo>
                    <a:lnTo>
                      <a:pt x="56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9" name="Freeform 2467">
                <a:extLst>
                  <a:ext uri="{FF2B5EF4-FFF2-40B4-BE49-F238E27FC236}">
                    <a16:creationId xmlns:a16="http://schemas.microsoft.com/office/drawing/2014/main" id="{E5B90C00-B563-1692-2623-E9D13DFFA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880"/>
                <a:ext cx="48" cy="37"/>
              </a:xfrm>
              <a:custGeom>
                <a:avLst/>
                <a:gdLst>
                  <a:gd name="T0" fmla="*/ 62 w 95"/>
                  <a:gd name="T1" fmla="*/ 0 h 74"/>
                  <a:gd name="T2" fmla="*/ 60 w 95"/>
                  <a:gd name="T3" fmla="*/ 3 h 74"/>
                  <a:gd name="T4" fmla="*/ 45 w 95"/>
                  <a:gd name="T5" fmla="*/ 6 h 74"/>
                  <a:gd name="T6" fmla="*/ 39 w 95"/>
                  <a:gd name="T7" fmla="*/ 11 h 74"/>
                  <a:gd name="T8" fmla="*/ 33 w 95"/>
                  <a:gd name="T9" fmla="*/ 12 h 74"/>
                  <a:gd name="T10" fmla="*/ 35 w 95"/>
                  <a:gd name="T11" fmla="*/ 14 h 74"/>
                  <a:gd name="T12" fmla="*/ 36 w 95"/>
                  <a:gd name="T13" fmla="*/ 21 h 74"/>
                  <a:gd name="T14" fmla="*/ 18 w 95"/>
                  <a:gd name="T15" fmla="*/ 30 h 74"/>
                  <a:gd name="T16" fmla="*/ 16 w 95"/>
                  <a:gd name="T17" fmla="*/ 33 h 74"/>
                  <a:gd name="T18" fmla="*/ 0 w 95"/>
                  <a:gd name="T19" fmla="*/ 46 h 74"/>
                  <a:gd name="T20" fmla="*/ 15 w 95"/>
                  <a:gd name="T21" fmla="*/ 49 h 74"/>
                  <a:gd name="T22" fmla="*/ 19 w 95"/>
                  <a:gd name="T23" fmla="*/ 46 h 74"/>
                  <a:gd name="T24" fmla="*/ 24 w 95"/>
                  <a:gd name="T25" fmla="*/ 49 h 74"/>
                  <a:gd name="T26" fmla="*/ 27 w 95"/>
                  <a:gd name="T27" fmla="*/ 55 h 74"/>
                  <a:gd name="T28" fmla="*/ 39 w 95"/>
                  <a:gd name="T29" fmla="*/ 61 h 74"/>
                  <a:gd name="T30" fmla="*/ 42 w 95"/>
                  <a:gd name="T31" fmla="*/ 61 h 74"/>
                  <a:gd name="T32" fmla="*/ 47 w 95"/>
                  <a:gd name="T33" fmla="*/ 65 h 74"/>
                  <a:gd name="T34" fmla="*/ 62 w 95"/>
                  <a:gd name="T35" fmla="*/ 61 h 74"/>
                  <a:gd name="T36" fmla="*/ 73 w 95"/>
                  <a:gd name="T37" fmla="*/ 67 h 74"/>
                  <a:gd name="T38" fmla="*/ 77 w 95"/>
                  <a:gd name="T39" fmla="*/ 67 h 74"/>
                  <a:gd name="T40" fmla="*/ 77 w 95"/>
                  <a:gd name="T41" fmla="*/ 71 h 74"/>
                  <a:gd name="T42" fmla="*/ 83 w 95"/>
                  <a:gd name="T43" fmla="*/ 74 h 74"/>
                  <a:gd name="T44" fmla="*/ 86 w 95"/>
                  <a:gd name="T45" fmla="*/ 70 h 74"/>
                  <a:gd name="T46" fmla="*/ 91 w 95"/>
                  <a:gd name="T47" fmla="*/ 70 h 74"/>
                  <a:gd name="T48" fmla="*/ 94 w 95"/>
                  <a:gd name="T49" fmla="*/ 58 h 74"/>
                  <a:gd name="T50" fmla="*/ 92 w 95"/>
                  <a:gd name="T51" fmla="*/ 49 h 74"/>
                  <a:gd name="T52" fmla="*/ 95 w 95"/>
                  <a:gd name="T53" fmla="*/ 44 h 74"/>
                  <a:gd name="T54" fmla="*/ 95 w 95"/>
                  <a:gd name="T55" fmla="*/ 40 h 74"/>
                  <a:gd name="T56" fmla="*/ 92 w 95"/>
                  <a:gd name="T57" fmla="*/ 35 h 74"/>
                  <a:gd name="T58" fmla="*/ 83 w 95"/>
                  <a:gd name="T59" fmla="*/ 33 h 74"/>
                  <a:gd name="T60" fmla="*/ 82 w 95"/>
                  <a:gd name="T61" fmla="*/ 24 h 74"/>
                  <a:gd name="T62" fmla="*/ 77 w 95"/>
                  <a:gd name="T63" fmla="*/ 27 h 74"/>
                  <a:gd name="T64" fmla="*/ 74 w 95"/>
                  <a:gd name="T65" fmla="*/ 17 h 74"/>
                  <a:gd name="T66" fmla="*/ 76 w 95"/>
                  <a:gd name="T67" fmla="*/ 11 h 74"/>
                  <a:gd name="T68" fmla="*/ 68 w 95"/>
                  <a:gd name="T69" fmla="*/ 8 h 74"/>
                  <a:gd name="T70" fmla="*/ 62 w 95"/>
                  <a:gd name="T7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5" h="74">
                    <a:moveTo>
                      <a:pt x="62" y="0"/>
                    </a:moveTo>
                    <a:lnTo>
                      <a:pt x="60" y="3"/>
                    </a:lnTo>
                    <a:lnTo>
                      <a:pt x="45" y="6"/>
                    </a:lnTo>
                    <a:lnTo>
                      <a:pt x="39" y="11"/>
                    </a:lnTo>
                    <a:lnTo>
                      <a:pt x="33" y="12"/>
                    </a:lnTo>
                    <a:lnTo>
                      <a:pt x="35" y="14"/>
                    </a:lnTo>
                    <a:lnTo>
                      <a:pt x="36" y="21"/>
                    </a:lnTo>
                    <a:lnTo>
                      <a:pt x="18" y="30"/>
                    </a:lnTo>
                    <a:lnTo>
                      <a:pt x="16" y="33"/>
                    </a:lnTo>
                    <a:lnTo>
                      <a:pt x="0" y="46"/>
                    </a:lnTo>
                    <a:lnTo>
                      <a:pt x="15" y="49"/>
                    </a:lnTo>
                    <a:lnTo>
                      <a:pt x="19" y="46"/>
                    </a:lnTo>
                    <a:lnTo>
                      <a:pt x="24" y="49"/>
                    </a:lnTo>
                    <a:lnTo>
                      <a:pt x="27" y="55"/>
                    </a:lnTo>
                    <a:lnTo>
                      <a:pt x="39" y="61"/>
                    </a:lnTo>
                    <a:lnTo>
                      <a:pt x="42" y="61"/>
                    </a:lnTo>
                    <a:lnTo>
                      <a:pt x="47" y="65"/>
                    </a:lnTo>
                    <a:lnTo>
                      <a:pt x="62" y="61"/>
                    </a:lnTo>
                    <a:lnTo>
                      <a:pt x="73" y="67"/>
                    </a:lnTo>
                    <a:lnTo>
                      <a:pt x="77" y="67"/>
                    </a:lnTo>
                    <a:lnTo>
                      <a:pt x="77" y="71"/>
                    </a:lnTo>
                    <a:lnTo>
                      <a:pt x="83" y="74"/>
                    </a:lnTo>
                    <a:lnTo>
                      <a:pt x="86" y="70"/>
                    </a:lnTo>
                    <a:lnTo>
                      <a:pt x="91" y="70"/>
                    </a:lnTo>
                    <a:lnTo>
                      <a:pt x="94" y="58"/>
                    </a:lnTo>
                    <a:lnTo>
                      <a:pt x="92" y="49"/>
                    </a:lnTo>
                    <a:lnTo>
                      <a:pt x="95" y="44"/>
                    </a:lnTo>
                    <a:lnTo>
                      <a:pt x="95" y="40"/>
                    </a:lnTo>
                    <a:lnTo>
                      <a:pt x="92" y="35"/>
                    </a:lnTo>
                    <a:lnTo>
                      <a:pt x="83" y="33"/>
                    </a:lnTo>
                    <a:lnTo>
                      <a:pt x="82" y="24"/>
                    </a:lnTo>
                    <a:lnTo>
                      <a:pt x="77" y="27"/>
                    </a:lnTo>
                    <a:lnTo>
                      <a:pt x="74" y="17"/>
                    </a:lnTo>
                    <a:lnTo>
                      <a:pt x="76" y="11"/>
                    </a:lnTo>
                    <a:lnTo>
                      <a:pt x="68" y="8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0" name="Freeform 2468">
                <a:extLst>
                  <a:ext uri="{FF2B5EF4-FFF2-40B4-BE49-F238E27FC236}">
                    <a16:creationId xmlns:a16="http://schemas.microsoft.com/office/drawing/2014/main" id="{1BD56463-0FB7-8931-8113-BA06672C2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880"/>
                <a:ext cx="48" cy="37"/>
              </a:xfrm>
              <a:custGeom>
                <a:avLst/>
                <a:gdLst>
                  <a:gd name="T0" fmla="*/ 62 w 95"/>
                  <a:gd name="T1" fmla="*/ 0 h 74"/>
                  <a:gd name="T2" fmla="*/ 68 w 95"/>
                  <a:gd name="T3" fmla="*/ 8 h 74"/>
                  <a:gd name="T4" fmla="*/ 76 w 95"/>
                  <a:gd name="T5" fmla="*/ 11 h 74"/>
                  <a:gd name="T6" fmla="*/ 74 w 95"/>
                  <a:gd name="T7" fmla="*/ 17 h 74"/>
                  <a:gd name="T8" fmla="*/ 77 w 95"/>
                  <a:gd name="T9" fmla="*/ 27 h 74"/>
                  <a:gd name="T10" fmla="*/ 82 w 95"/>
                  <a:gd name="T11" fmla="*/ 24 h 74"/>
                  <a:gd name="T12" fmla="*/ 83 w 95"/>
                  <a:gd name="T13" fmla="*/ 33 h 74"/>
                  <a:gd name="T14" fmla="*/ 92 w 95"/>
                  <a:gd name="T15" fmla="*/ 35 h 74"/>
                  <a:gd name="T16" fmla="*/ 95 w 95"/>
                  <a:gd name="T17" fmla="*/ 40 h 74"/>
                  <a:gd name="T18" fmla="*/ 95 w 95"/>
                  <a:gd name="T19" fmla="*/ 44 h 74"/>
                  <a:gd name="T20" fmla="*/ 92 w 95"/>
                  <a:gd name="T21" fmla="*/ 49 h 74"/>
                  <a:gd name="T22" fmla="*/ 94 w 95"/>
                  <a:gd name="T23" fmla="*/ 58 h 74"/>
                  <a:gd name="T24" fmla="*/ 91 w 95"/>
                  <a:gd name="T25" fmla="*/ 70 h 74"/>
                  <a:gd name="T26" fmla="*/ 86 w 95"/>
                  <a:gd name="T27" fmla="*/ 70 h 74"/>
                  <a:gd name="T28" fmla="*/ 83 w 95"/>
                  <a:gd name="T29" fmla="*/ 74 h 74"/>
                  <a:gd name="T30" fmla="*/ 77 w 95"/>
                  <a:gd name="T31" fmla="*/ 71 h 74"/>
                  <a:gd name="T32" fmla="*/ 77 w 95"/>
                  <a:gd name="T33" fmla="*/ 67 h 74"/>
                  <a:gd name="T34" fmla="*/ 73 w 95"/>
                  <a:gd name="T35" fmla="*/ 67 h 74"/>
                  <a:gd name="T36" fmla="*/ 62 w 95"/>
                  <a:gd name="T37" fmla="*/ 61 h 74"/>
                  <a:gd name="T38" fmla="*/ 47 w 95"/>
                  <a:gd name="T39" fmla="*/ 65 h 74"/>
                  <a:gd name="T40" fmla="*/ 42 w 95"/>
                  <a:gd name="T41" fmla="*/ 61 h 74"/>
                  <a:gd name="T42" fmla="*/ 39 w 95"/>
                  <a:gd name="T43" fmla="*/ 61 h 74"/>
                  <a:gd name="T44" fmla="*/ 27 w 95"/>
                  <a:gd name="T45" fmla="*/ 55 h 74"/>
                  <a:gd name="T46" fmla="*/ 24 w 95"/>
                  <a:gd name="T47" fmla="*/ 49 h 74"/>
                  <a:gd name="T48" fmla="*/ 19 w 95"/>
                  <a:gd name="T49" fmla="*/ 46 h 74"/>
                  <a:gd name="T50" fmla="*/ 15 w 95"/>
                  <a:gd name="T51" fmla="*/ 49 h 74"/>
                  <a:gd name="T52" fmla="*/ 0 w 95"/>
                  <a:gd name="T53" fmla="*/ 46 h 74"/>
                  <a:gd name="T54" fmla="*/ 16 w 95"/>
                  <a:gd name="T55" fmla="*/ 33 h 74"/>
                  <a:gd name="T56" fmla="*/ 18 w 95"/>
                  <a:gd name="T57" fmla="*/ 30 h 74"/>
                  <a:gd name="T58" fmla="*/ 36 w 95"/>
                  <a:gd name="T59" fmla="*/ 21 h 74"/>
                  <a:gd name="T60" fmla="*/ 35 w 95"/>
                  <a:gd name="T61" fmla="*/ 14 h 74"/>
                  <a:gd name="T62" fmla="*/ 33 w 95"/>
                  <a:gd name="T63" fmla="*/ 12 h 74"/>
                  <a:gd name="T64" fmla="*/ 39 w 95"/>
                  <a:gd name="T65" fmla="*/ 11 h 74"/>
                  <a:gd name="T66" fmla="*/ 45 w 95"/>
                  <a:gd name="T67" fmla="*/ 6 h 74"/>
                  <a:gd name="T68" fmla="*/ 60 w 95"/>
                  <a:gd name="T69" fmla="*/ 3 h 74"/>
                  <a:gd name="T70" fmla="*/ 62 w 95"/>
                  <a:gd name="T7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5" h="74">
                    <a:moveTo>
                      <a:pt x="62" y="0"/>
                    </a:moveTo>
                    <a:lnTo>
                      <a:pt x="68" y="8"/>
                    </a:lnTo>
                    <a:lnTo>
                      <a:pt x="76" y="11"/>
                    </a:lnTo>
                    <a:lnTo>
                      <a:pt x="74" y="17"/>
                    </a:lnTo>
                    <a:lnTo>
                      <a:pt x="77" y="27"/>
                    </a:lnTo>
                    <a:lnTo>
                      <a:pt x="82" y="24"/>
                    </a:lnTo>
                    <a:lnTo>
                      <a:pt x="83" y="33"/>
                    </a:lnTo>
                    <a:lnTo>
                      <a:pt x="92" y="35"/>
                    </a:lnTo>
                    <a:lnTo>
                      <a:pt x="95" y="40"/>
                    </a:lnTo>
                    <a:lnTo>
                      <a:pt x="95" y="44"/>
                    </a:lnTo>
                    <a:lnTo>
                      <a:pt x="92" y="49"/>
                    </a:lnTo>
                    <a:lnTo>
                      <a:pt x="94" y="58"/>
                    </a:lnTo>
                    <a:lnTo>
                      <a:pt x="91" y="70"/>
                    </a:lnTo>
                    <a:lnTo>
                      <a:pt x="86" y="70"/>
                    </a:lnTo>
                    <a:lnTo>
                      <a:pt x="83" y="74"/>
                    </a:lnTo>
                    <a:lnTo>
                      <a:pt x="77" y="71"/>
                    </a:lnTo>
                    <a:lnTo>
                      <a:pt x="77" y="67"/>
                    </a:lnTo>
                    <a:lnTo>
                      <a:pt x="73" y="67"/>
                    </a:lnTo>
                    <a:lnTo>
                      <a:pt x="62" y="61"/>
                    </a:lnTo>
                    <a:lnTo>
                      <a:pt x="47" y="65"/>
                    </a:lnTo>
                    <a:lnTo>
                      <a:pt x="42" y="61"/>
                    </a:lnTo>
                    <a:lnTo>
                      <a:pt x="39" y="61"/>
                    </a:lnTo>
                    <a:lnTo>
                      <a:pt x="27" y="55"/>
                    </a:lnTo>
                    <a:lnTo>
                      <a:pt x="24" y="49"/>
                    </a:lnTo>
                    <a:lnTo>
                      <a:pt x="19" y="46"/>
                    </a:lnTo>
                    <a:lnTo>
                      <a:pt x="15" y="49"/>
                    </a:lnTo>
                    <a:lnTo>
                      <a:pt x="0" y="46"/>
                    </a:lnTo>
                    <a:lnTo>
                      <a:pt x="16" y="33"/>
                    </a:lnTo>
                    <a:lnTo>
                      <a:pt x="18" y="30"/>
                    </a:lnTo>
                    <a:lnTo>
                      <a:pt x="36" y="21"/>
                    </a:lnTo>
                    <a:lnTo>
                      <a:pt x="35" y="14"/>
                    </a:lnTo>
                    <a:lnTo>
                      <a:pt x="33" y="12"/>
                    </a:lnTo>
                    <a:lnTo>
                      <a:pt x="39" y="11"/>
                    </a:lnTo>
                    <a:lnTo>
                      <a:pt x="45" y="6"/>
                    </a:lnTo>
                    <a:lnTo>
                      <a:pt x="60" y="3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1" name="Freeform 2469">
                <a:extLst>
                  <a:ext uri="{FF2B5EF4-FFF2-40B4-BE49-F238E27FC236}">
                    <a16:creationId xmlns:a16="http://schemas.microsoft.com/office/drawing/2014/main" id="{394F6C1B-687B-B47A-7ECE-5042CE7C8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880"/>
                <a:ext cx="48" cy="37"/>
              </a:xfrm>
              <a:custGeom>
                <a:avLst/>
                <a:gdLst>
                  <a:gd name="T0" fmla="*/ 62 w 95"/>
                  <a:gd name="T1" fmla="*/ 0 h 74"/>
                  <a:gd name="T2" fmla="*/ 68 w 95"/>
                  <a:gd name="T3" fmla="*/ 8 h 74"/>
                  <a:gd name="T4" fmla="*/ 76 w 95"/>
                  <a:gd name="T5" fmla="*/ 11 h 74"/>
                  <a:gd name="T6" fmla="*/ 74 w 95"/>
                  <a:gd name="T7" fmla="*/ 17 h 74"/>
                  <a:gd name="T8" fmla="*/ 77 w 95"/>
                  <a:gd name="T9" fmla="*/ 27 h 74"/>
                  <a:gd name="T10" fmla="*/ 82 w 95"/>
                  <a:gd name="T11" fmla="*/ 24 h 74"/>
                  <a:gd name="T12" fmla="*/ 83 w 95"/>
                  <a:gd name="T13" fmla="*/ 33 h 74"/>
                  <a:gd name="T14" fmla="*/ 92 w 95"/>
                  <a:gd name="T15" fmla="*/ 35 h 74"/>
                  <a:gd name="T16" fmla="*/ 95 w 95"/>
                  <a:gd name="T17" fmla="*/ 40 h 74"/>
                  <a:gd name="T18" fmla="*/ 95 w 95"/>
                  <a:gd name="T19" fmla="*/ 44 h 74"/>
                  <a:gd name="T20" fmla="*/ 92 w 95"/>
                  <a:gd name="T21" fmla="*/ 49 h 74"/>
                  <a:gd name="T22" fmla="*/ 94 w 95"/>
                  <a:gd name="T23" fmla="*/ 58 h 74"/>
                  <a:gd name="T24" fmla="*/ 91 w 95"/>
                  <a:gd name="T25" fmla="*/ 70 h 74"/>
                  <a:gd name="T26" fmla="*/ 86 w 95"/>
                  <a:gd name="T27" fmla="*/ 70 h 74"/>
                  <a:gd name="T28" fmla="*/ 83 w 95"/>
                  <a:gd name="T29" fmla="*/ 74 h 74"/>
                  <a:gd name="T30" fmla="*/ 77 w 95"/>
                  <a:gd name="T31" fmla="*/ 71 h 74"/>
                  <a:gd name="T32" fmla="*/ 77 w 95"/>
                  <a:gd name="T33" fmla="*/ 67 h 74"/>
                  <a:gd name="T34" fmla="*/ 73 w 95"/>
                  <a:gd name="T35" fmla="*/ 67 h 74"/>
                  <a:gd name="T36" fmla="*/ 62 w 95"/>
                  <a:gd name="T37" fmla="*/ 61 h 74"/>
                  <a:gd name="T38" fmla="*/ 47 w 95"/>
                  <a:gd name="T39" fmla="*/ 65 h 74"/>
                  <a:gd name="T40" fmla="*/ 42 w 95"/>
                  <a:gd name="T41" fmla="*/ 61 h 74"/>
                  <a:gd name="T42" fmla="*/ 39 w 95"/>
                  <a:gd name="T43" fmla="*/ 61 h 74"/>
                  <a:gd name="T44" fmla="*/ 27 w 95"/>
                  <a:gd name="T45" fmla="*/ 55 h 74"/>
                  <a:gd name="T46" fmla="*/ 24 w 95"/>
                  <a:gd name="T47" fmla="*/ 49 h 74"/>
                  <a:gd name="T48" fmla="*/ 19 w 95"/>
                  <a:gd name="T49" fmla="*/ 46 h 74"/>
                  <a:gd name="T50" fmla="*/ 15 w 95"/>
                  <a:gd name="T51" fmla="*/ 49 h 74"/>
                  <a:gd name="T52" fmla="*/ 0 w 95"/>
                  <a:gd name="T53" fmla="*/ 46 h 74"/>
                  <a:gd name="T54" fmla="*/ 16 w 95"/>
                  <a:gd name="T55" fmla="*/ 33 h 74"/>
                  <a:gd name="T56" fmla="*/ 18 w 95"/>
                  <a:gd name="T57" fmla="*/ 30 h 74"/>
                  <a:gd name="T58" fmla="*/ 36 w 95"/>
                  <a:gd name="T59" fmla="*/ 21 h 74"/>
                  <a:gd name="T60" fmla="*/ 35 w 95"/>
                  <a:gd name="T61" fmla="*/ 14 h 74"/>
                  <a:gd name="T62" fmla="*/ 33 w 95"/>
                  <a:gd name="T63" fmla="*/ 12 h 74"/>
                  <a:gd name="T64" fmla="*/ 39 w 95"/>
                  <a:gd name="T65" fmla="*/ 11 h 74"/>
                  <a:gd name="T66" fmla="*/ 45 w 95"/>
                  <a:gd name="T67" fmla="*/ 6 h 74"/>
                  <a:gd name="T68" fmla="*/ 60 w 95"/>
                  <a:gd name="T69" fmla="*/ 3 h 74"/>
                  <a:gd name="T70" fmla="*/ 62 w 95"/>
                  <a:gd name="T7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5" h="74">
                    <a:moveTo>
                      <a:pt x="62" y="0"/>
                    </a:moveTo>
                    <a:lnTo>
                      <a:pt x="68" y="8"/>
                    </a:lnTo>
                    <a:lnTo>
                      <a:pt x="76" y="11"/>
                    </a:lnTo>
                    <a:lnTo>
                      <a:pt x="74" y="17"/>
                    </a:lnTo>
                    <a:lnTo>
                      <a:pt x="77" y="27"/>
                    </a:lnTo>
                    <a:lnTo>
                      <a:pt x="82" y="24"/>
                    </a:lnTo>
                    <a:lnTo>
                      <a:pt x="83" y="33"/>
                    </a:lnTo>
                    <a:lnTo>
                      <a:pt x="92" y="35"/>
                    </a:lnTo>
                    <a:lnTo>
                      <a:pt x="95" y="40"/>
                    </a:lnTo>
                    <a:lnTo>
                      <a:pt x="95" y="44"/>
                    </a:lnTo>
                    <a:lnTo>
                      <a:pt x="92" y="49"/>
                    </a:lnTo>
                    <a:lnTo>
                      <a:pt x="94" y="58"/>
                    </a:lnTo>
                    <a:lnTo>
                      <a:pt x="91" y="70"/>
                    </a:lnTo>
                    <a:lnTo>
                      <a:pt x="86" y="70"/>
                    </a:lnTo>
                    <a:lnTo>
                      <a:pt x="83" y="74"/>
                    </a:lnTo>
                    <a:lnTo>
                      <a:pt x="77" y="71"/>
                    </a:lnTo>
                    <a:lnTo>
                      <a:pt x="77" y="67"/>
                    </a:lnTo>
                    <a:lnTo>
                      <a:pt x="73" y="67"/>
                    </a:lnTo>
                    <a:lnTo>
                      <a:pt x="62" y="61"/>
                    </a:lnTo>
                    <a:lnTo>
                      <a:pt x="47" y="65"/>
                    </a:lnTo>
                    <a:lnTo>
                      <a:pt x="42" y="61"/>
                    </a:lnTo>
                    <a:lnTo>
                      <a:pt x="39" y="61"/>
                    </a:lnTo>
                    <a:lnTo>
                      <a:pt x="27" y="55"/>
                    </a:lnTo>
                    <a:lnTo>
                      <a:pt x="24" y="49"/>
                    </a:lnTo>
                    <a:lnTo>
                      <a:pt x="19" y="46"/>
                    </a:lnTo>
                    <a:lnTo>
                      <a:pt x="15" y="49"/>
                    </a:lnTo>
                    <a:lnTo>
                      <a:pt x="0" y="46"/>
                    </a:lnTo>
                    <a:lnTo>
                      <a:pt x="16" y="33"/>
                    </a:lnTo>
                    <a:lnTo>
                      <a:pt x="18" y="30"/>
                    </a:lnTo>
                    <a:lnTo>
                      <a:pt x="36" y="21"/>
                    </a:lnTo>
                    <a:lnTo>
                      <a:pt x="35" y="14"/>
                    </a:lnTo>
                    <a:lnTo>
                      <a:pt x="33" y="12"/>
                    </a:lnTo>
                    <a:lnTo>
                      <a:pt x="39" y="11"/>
                    </a:lnTo>
                    <a:lnTo>
                      <a:pt x="45" y="6"/>
                    </a:lnTo>
                    <a:lnTo>
                      <a:pt x="60" y="3"/>
                    </a:lnTo>
                    <a:lnTo>
                      <a:pt x="6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2" name="Freeform 2470">
                <a:extLst>
                  <a:ext uri="{FF2B5EF4-FFF2-40B4-BE49-F238E27FC236}">
                    <a16:creationId xmlns:a16="http://schemas.microsoft.com/office/drawing/2014/main" id="{8A4B8369-4B69-5CDE-6BE1-ACD79DBB3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844"/>
                <a:ext cx="82" cy="81"/>
              </a:xfrm>
              <a:custGeom>
                <a:avLst/>
                <a:gdLst>
                  <a:gd name="T0" fmla="*/ 33 w 164"/>
                  <a:gd name="T1" fmla="*/ 24 h 163"/>
                  <a:gd name="T2" fmla="*/ 32 w 164"/>
                  <a:gd name="T3" fmla="*/ 27 h 163"/>
                  <a:gd name="T4" fmla="*/ 15 w 164"/>
                  <a:gd name="T5" fmla="*/ 50 h 163"/>
                  <a:gd name="T6" fmla="*/ 3 w 164"/>
                  <a:gd name="T7" fmla="*/ 59 h 163"/>
                  <a:gd name="T8" fmla="*/ 5 w 164"/>
                  <a:gd name="T9" fmla="*/ 70 h 163"/>
                  <a:gd name="T10" fmla="*/ 2 w 164"/>
                  <a:gd name="T11" fmla="*/ 79 h 163"/>
                  <a:gd name="T12" fmla="*/ 12 w 164"/>
                  <a:gd name="T13" fmla="*/ 90 h 163"/>
                  <a:gd name="T14" fmla="*/ 12 w 164"/>
                  <a:gd name="T15" fmla="*/ 96 h 163"/>
                  <a:gd name="T16" fmla="*/ 18 w 164"/>
                  <a:gd name="T17" fmla="*/ 109 h 163"/>
                  <a:gd name="T18" fmla="*/ 27 w 164"/>
                  <a:gd name="T19" fmla="*/ 97 h 163"/>
                  <a:gd name="T20" fmla="*/ 46 w 164"/>
                  <a:gd name="T21" fmla="*/ 119 h 163"/>
                  <a:gd name="T22" fmla="*/ 64 w 164"/>
                  <a:gd name="T23" fmla="*/ 116 h 163"/>
                  <a:gd name="T24" fmla="*/ 76 w 164"/>
                  <a:gd name="T25" fmla="*/ 114 h 163"/>
                  <a:gd name="T26" fmla="*/ 76 w 164"/>
                  <a:gd name="T27" fmla="*/ 143 h 163"/>
                  <a:gd name="T28" fmla="*/ 79 w 164"/>
                  <a:gd name="T29" fmla="*/ 146 h 163"/>
                  <a:gd name="T30" fmla="*/ 91 w 164"/>
                  <a:gd name="T31" fmla="*/ 149 h 163"/>
                  <a:gd name="T32" fmla="*/ 97 w 164"/>
                  <a:gd name="T33" fmla="*/ 158 h 163"/>
                  <a:gd name="T34" fmla="*/ 108 w 164"/>
                  <a:gd name="T35" fmla="*/ 160 h 163"/>
                  <a:gd name="T36" fmla="*/ 120 w 164"/>
                  <a:gd name="T37" fmla="*/ 160 h 163"/>
                  <a:gd name="T38" fmla="*/ 134 w 164"/>
                  <a:gd name="T39" fmla="*/ 163 h 163"/>
                  <a:gd name="T40" fmla="*/ 126 w 164"/>
                  <a:gd name="T41" fmla="*/ 151 h 163"/>
                  <a:gd name="T42" fmla="*/ 132 w 164"/>
                  <a:gd name="T43" fmla="*/ 146 h 163"/>
                  <a:gd name="T44" fmla="*/ 143 w 164"/>
                  <a:gd name="T45" fmla="*/ 131 h 163"/>
                  <a:gd name="T46" fmla="*/ 161 w 164"/>
                  <a:gd name="T47" fmla="*/ 119 h 163"/>
                  <a:gd name="T48" fmla="*/ 164 w 164"/>
                  <a:gd name="T49" fmla="*/ 114 h 163"/>
                  <a:gd name="T50" fmla="*/ 158 w 164"/>
                  <a:gd name="T51" fmla="*/ 105 h 163"/>
                  <a:gd name="T52" fmla="*/ 144 w 164"/>
                  <a:gd name="T53" fmla="*/ 91 h 163"/>
                  <a:gd name="T54" fmla="*/ 128 w 164"/>
                  <a:gd name="T55" fmla="*/ 90 h 163"/>
                  <a:gd name="T56" fmla="*/ 125 w 164"/>
                  <a:gd name="T57" fmla="*/ 81 h 163"/>
                  <a:gd name="T58" fmla="*/ 138 w 164"/>
                  <a:gd name="T59" fmla="*/ 79 h 163"/>
                  <a:gd name="T60" fmla="*/ 150 w 164"/>
                  <a:gd name="T61" fmla="*/ 73 h 163"/>
                  <a:gd name="T62" fmla="*/ 144 w 164"/>
                  <a:gd name="T63" fmla="*/ 61 h 163"/>
                  <a:gd name="T64" fmla="*/ 137 w 164"/>
                  <a:gd name="T65" fmla="*/ 56 h 163"/>
                  <a:gd name="T66" fmla="*/ 125 w 164"/>
                  <a:gd name="T67" fmla="*/ 52 h 163"/>
                  <a:gd name="T68" fmla="*/ 120 w 164"/>
                  <a:gd name="T69" fmla="*/ 44 h 163"/>
                  <a:gd name="T70" fmla="*/ 108 w 164"/>
                  <a:gd name="T71" fmla="*/ 49 h 163"/>
                  <a:gd name="T72" fmla="*/ 96 w 164"/>
                  <a:gd name="T73" fmla="*/ 49 h 163"/>
                  <a:gd name="T74" fmla="*/ 84 w 164"/>
                  <a:gd name="T75" fmla="*/ 46 h 163"/>
                  <a:gd name="T76" fmla="*/ 71 w 164"/>
                  <a:gd name="T77" fmla="*/ 32 h 163"/>
                  <a:gd name="T78" fmla="*/ 77 w 164"/>
                  <a:gd name="T79" fmla="*/ 15 h 163"/>
                  <a:gd name="T80" fmla="*/ 70 w 164"/>
                  <a:gd name="T81" fmla="*/ 14 h 163"/>
                  <a:gd name="T82" fmla="*/ 61 w 164"/>
                  <a:gd name="T83" fmla="*/ 5 h 163"/>
                  <a:gd name="T84" fmla="*/ 49 w 164"/>
                  <a:gd name="T85" fmla="*/ 0 h 163"/>
                  <a:gd name="T86" fmla="*/ 43 w 164"/>
                  <a:gd name="T87" fmla="*/ 9 h 163"/>
                  <a:gd name="T88" fmla="*/ 33 w 164"/>
                  <a:gd name="T89" fmla="*/ 17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4" h="163">
                    <a:moveTo>
                      <a:pt x="33" y="17"/>
                    </a:moveTo>
                    <a:lnTo>
                      <a:pt x="33" y="24"/>
                    </a:lnTo>
                    <a:lnTo>
                      <a:pt x="35" y="29"/>
                    </a:lnTo>
                    <a:lnTo>
                      <a:pt x="32" y="27"/>
                    </a:lnTo>
                    <a:lnTo>
                      <a:pt x="24" y="33"/>
                    </a:lnTo>
                    <a:lnTo>
                      <a:pt x="15" y="50"/>
                    </a:lnTo>
                    <a:lnTo>
                      <a:pt x="9" y="46"/>
                    </a:lnTo>
                    <a:lnTo>
                      <a:pt x="3" y="59"/>
                    </a:lnTo>
                    <a:lnTo>
                      <a:pt x="8" y="61"/>
                    </a:lnTo>
                    <a:lnTo>
                      <a:pt x="5" y="70"/>
                    </a:lnTo>
                    <a:lnTo>
                      <a:pt x="0" y="73"/>
                    </a:lnTo>
                    <a:lnTo>
                      <a:pt x="2" y="79"/>
                    </a:lnTo>
                    <a:lnTo>
                      <a:pt x="11" y="85"/>
                    </a:lnTo>
                    <a:lnTo>
                      <a:pt x="12" y="90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21" y="100"/>
                    </a:lnTo>
                    <a:lnTo>
                      <a:pt x="18" y="109"/>
                    </a:lnTo>
                    <a:lnTo>
                      <a:pt x="20" y="106"/>
                    </a:lnTo>
                    <a:lnTo>
                      <a:pt x="27" y="97"/>
                    </a:lnTo>
                    <a:lnTo>
                      <a:pt x="37" y="106"/>
                    </a:lnTo>
                    <a:lnTo>
                      <a:pt x="46" y="119"/>
                    </a:lnTo>
                    <a:lnTo>
                      <a:pt x="53" y="120"/>
                    </a:lnTo>
                    <a:lnTo>
                      <a:pt x="64" y="116"/>
                    </a:lnTo>
                    <a:lnTo>
                      <a:pt x="67" y="109"/>
                    </a:lnTo>
                    <a:lnTo>
                      <a:pt x="76" y="114"/>
                    </a:lnTo>
                    <a:lnTo>
                      <a:pt x="74" y="132"/>
                    </a:lnTo>
                    <a:lnTo>
                      <a:pt x="76" y="143"/>
                    </a:lnTo>
                    <a:lnTo>
                      <a:pt x="74" y="146"/>
                    </a:lnTo>
                    <a:lnTo>
                      <a:pt x="79" y="146"/>
                    </a:lnTo>
                    <a:lnTo>
                      <a:pt x="88" y="152"/>
                    </a:lnTo>
                    <a:lnTo>
                      <a:pt x="91" y="149"/>
                    </a:lnTo>
                    <a:lnTo>
                      <a:pt x="99" y="154"/>
                    </a:lnTo>
                    <a:lnTo>
                      <a:pt x="97" y="158"/>
                    </a:lnTo>
                    <a:lnTo>
                      <a:pt x="105" y="161"/>
                    </a:lnTo>
                    <a:lnTo>
                      <a:pt x="108" y="160"/>
                    </a:lnTo>
                    <a:lnTo>
                      <a:pt x="111" y="157"/>
                    </a:lnTo>
                    <a:lnTo>
                      <a:pt x="120" y="160"/>
                    </a:lnTo>
                    <a:lnTo>
                      <a:pt x="126" y="158"/>
                    </a:lnTo>
                    <a:lnTo>
                      <a:pt x="134" y="163"/>
                    </a:lnTo>
                    <a:lnTo>
                      <a:pt x="132" y="155"/>
                    </a:lnTo>
                    <a:lnTo>
                      <a:pt x="126" y="151"/>
                    </a:lnTo>
                    <a:lnTo>
                      <a:pt x="129" y="143"/>
                    </a:lnTo>
                    <a:lnTo>
                      <a:pt x="132" y="146"/>
                    </a:lnTo>
                    <a:lnTo>
                      <a:pt x="140" y="140"/>
                    </a:lnTo>
                    <a:lnTo>
                      <a:pt x="143" y="131"/>
                    </a:lnTo>
                    <a:lnTo>
                      <a:pt x="146" y="125"/>
                    </a:lnTo>
                    <a:lnTo>
                      <a:pt x="161" y="119"/>
                    </a:lnTo>
                    <a:lnTo>
                      <a:pt x="164" y="119"/>
                    </a:lnTo>
                    <a:lnTo>
                      <a:pt x="164" y="114"/>
                    </a:lnTo>
                    <a:lnTo>
                      <a:pt x="162" y="109"/>
                    </a:lnTo>
                    <a:lnTo>
                      <a:pt x="158" y="105"/>
                    </a:lnTo>
                    <a:lnTo>
                      <a:pt x="159" y="94"/>
                    </a:lnTo>
                    <a:lnTo>
                      <a:pt x="144" y="91"/>
                    </a:lnTo>
                    <a:lnTo>
                      <a:pt x="137" y="91"/>
                    </a:lnTo>
                    <a:lnTo>
                      <a:pt x="128" y="90"/>
                    </a:lnTo>
                    <a:lnTo>
                      <a:pt x="128" y="84"/>
                    </a:lnTo>
                    <a:lnTo>
                      <a:pt x="125" y="81"/>
                    </a:lnTo>
                    <a:lnTo>
                      <a:pt x="134" y="84"/>
                    </a:lnTo>
                    <a:lnTo>
                      <a:pt x="138" y="79"/>
                    </a:lnTo>
                    <a:lnTo>
                      <a:pt x="147" y="78"/>
                    </a:lnTo>
                    <a:lnTo>
                      <a:pt x="150" y="73"/>
                    </a:lnTo>
                    <a:lnTo>
                      <a:pt x="147" y="64"/>
                    </a:lnTo>
                    <a:lnTo>
                      <a:pt x="144" y="61"/>
                    </a:lnTo>
                    <a:lnTo>
                      <a:pt x="138" y="61"/>
                    </a:lnTo>
                    <a:lnTo>
                      <a:pt x="137" y="56"/>
                    </a:lnTo>
                    <a:lnTo>
                      <a:pt x="132" y="58"/>
                    </a:lnTo>
                    <a:lnTo>
                      <a:pt x="125" y="52"/>
                    </a:lnTo>
                    <a:lnTo>
                      <a:pt x="123" y="46"/>
                    </a:lnTo>
                    <a:lnTo>
                      <a:pt x="120" y="44"/>
                    </a:lnTo>
                    <a:lnTo>
                      <a:pt x="118" y="46"/>
                    </a:lnTo>
                    <a:lnTo>
                      <a:pt x="108" y="49"/>
                    </a:lnTo>
                    <a:lnTo>
                      <a:pt x="99" y="47"/>
                    </a:lnTo>
                    <a:lnTo>
                      <a:pt x="96" y="49"/>
                    </a:lnTo>
                    <a:lnTo>
                      <a:pt x="90" y="50"/>
                    </a:lnTo>
                    <a:lnTo>
                      <a:pt x="84" y="46"/>
                    </a:lnTo>
                    <a:lnTo>
                      <a:pt x="74" y="43"/>
                    </a:lnTo>
                    <a:lnTo>
                      <a:pt x="71" y="32"/>
                    </a:lnTo>
                    <a:lnTo>
                      <a:pt x="73" y="20"/>
                    </a:lnTo>
                    <a:lnTo>
                      <a:pt x="77" y="15"/>
                    </a:lnTo>
                    <a:lnTo>
                      <a:pt x="73" y="12"/>
                    </a:lnTo>
                    <a:lnTo>
                      <a:pt x="70" y="14"/>
                    </a:lnTo>
                    <a:lnTo>
                      <a:pt x="62" y="9"/>
                    </a:lnTo>
                    <a:lnTo>
                      <a:pt x="61" y="5"/>
                    </a:lnTo>
                    <a:lnTo>
                      <a:pt x="55" y="5"/>
                    </a:lnTo>
                    <a:lnTo>
                      <a:pt x="49" y="0"/>
                    </a:lnTo>
                    <a:lnTo>
                      <a:pt x="41" y="8"/>
                    </a:lnTo>
                    <a:lnTo>
                      <a:pt x="43" y="9"/>
                    </a:lnTo>
                    <a:lnTo>
                      <a:pt x="37" y="17"/>
                    </a:lnTo>
                    <a:lnTo>
                      <a:pt x="33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3" name="Freeform 2471">
                <a:extLst>
                  <a:ext uri="{FF2B5EF4-FFF2-40B4-BE49-F238E27FC236}">
                    <a16:creationId xmlns:a16="http://schemas.microsoft.com/office/drawing/2014/main" id="{8CCFE909-0942-3459-7412-F5E447A77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844"/>
                <a:ext cx="82" cy="81"/>
              </a:xfrm>
              <a:custGeom>
                <a:avLst/>
                <a:gdLst>
                  <a:gd name="T0" fmla="*/ 37 w 164"/>
                  <a:gd name="T1" fmla="*/ 17 h 163"/>
                  <a:gd name="T2" fmla="*/ 41 w 164"/>
                  <a:gd name="T3" fmla="*/ 8 h 163"/>
                  <a:gd name="T4" fmla="*/ 55 w 164"/>
                  <a:gd name="T5" fmla="*/ 5 h 163"/>
                  <a:gd name="T6" fmla="*/ 62 w 164"/>
                  <a:gd name="T7" fmla="*/ 9 h 163"/>
                  <a:gd name="T8" fmla="*/ 73 w 164"/>
                  <a:gd name="T9" fmla="*/ 12 h 163"/>
                  <a:gd name="T10" fmla="*/ 73 w 164"/>
                  <a:gd name="T11" fmla="*/ 20 h 163"/>
                  <a:gd name="T12" fmla="*/ 74 w 164"/>
                  <a:gd name="T13" fmla="*/ 43 h 163"/>
                  <a:gd name="T14" fmla="*/ 90 w 164"/>
                  <a:gd name="T15" fmla="*/ 50 h 163"/>
                  <a:gd name="T16" fmla="*/ 99 w 164"/>
                  <a:gd name="T17" fmla="*/ 47 h 163"/>
                  <a:gd name="T18" fmla="*/ 118 w 164"/>
                  <a:gd name="T19" fmla="*/ 46 h 163"/>
                  <a:gd name="T20" fmla="*/ 123 w 164"/>
                  <a:gd name="T21" fmla="*/ 46 h 163"/>
                  <a:gd name="T22" fmla="*/ 132 w 164"/>
                  <a:gd name="T23" fmla="*/ 58 h 163"/>
                  <a:gd name="T24" fmla="*/ 138 w 164"/>
                  <a:gd name="T25" fmla="*/ 61 h 163"/>
                  <a:gd name="T26" fmla="*/ 147 w 164"/>
                  <a:gd name="T27" fmla="*/ 64 h 163"/>
                  <a:gd name="T28" fmla="*/ 147 w 164"/>
                  <a:gd name="T29" fmla="*/ 78 h 163"/>
                  <a:gd name="T30" fmla="*/ 134 w 164"/>
                  <a:gd name="T31" fmla="*/ 84 h 163"/>
                  <a:gd name="T32" fmla="*/ 128 w 164"/>
                  <a:gd name="T33" fmla="*/ 84 h 163"/>
                  <a:gd name="T34" fmla="*/ 137 w 164"/>
                  <a:gd name="T35" fmla="*/ 91 h 163"/>
                  <a:gd name="T36" fmla="*/ 159 w 164"/>
                  <a:gd name="T37" fmla="*/ 94 h 163"/>
                  <a:gd name="T38" fmla="*/ 162 w 164"/>
                  <a:gd name="T39" fmla="*/ 109 h 163"/>
                  <a:gd name="T40" fmla="*/ 164 w 164"/>
                  <a:gd name="T41" fmla="*/ 119 h 163"/>
                  <a:gd name="T42" fmla="*/ 146 w 164"/>
                  <a:gd name="T43" fmla="*/ 125 h 163"/>
                  <a:gd name="T44" fmla="*/ 140 w 164"/>
                  <a:gd name="T45" fmla="*/ 140 h 163"/>
                  <a:gd name="T46" fmla="*/ 129 w 164"/>
                  <a:gd name="T47" fmla="*/ 143 h 163"/>
                  <a:gd name="T48" fmla="*/ 132 w 164"/>
                  <a:gd name="T49" fmla="*/ 155 h 163"/>
                  <a:gd name="T50" fmla="*/ 126 w 164"/>
                  <a:gd name="T51" fmla="*/ 158 h 163"/>
                  <a:gd name="T52" fmla="*/ 111 w 164"/>
                  <a:gd name="T53" fmla="*/ 157 h 163"/>
                  <a:gd name="T54" fmla="*/ 105 w 164"/>
                  <a:gd name="T55" fmla="*/ 161 h 163"/>
                  <a:gd name="T56" fmla="*/ 99 w 164"/>
                  <a:gd name="T57" fmla="*/ 154 h 163"/>
                  <a:gd name="T58" fmla="*/ 88 w 164"/>
                  <a:gd name="T59" fmla="*/ 152 h 163"/>
                  <a:gd name="T60" fmla="*/ 74 w 164"/>
                  <a:gd name="T61" fmla="*/ 146 h 163"/>
                  <a:gd name="T62" fmla="*/ 74 w 164"/>
                  <a:gd name="T63" fmla="*/ 132 h 163"/>
                  <a:gd name="T64" fmla="*/ 67 w 164"/>
                  <a:gd name="T65" fmla="*/ 109 h 163"/>
                  <a:gd name="T66" fmla="*/ 53 w 164"/>
                  <a:gd name="T67" fmla="*/ 120 h 163"/>
                  <a:gd name="T68" fmla="*/ 37 w 164"/>
                  <a:gd name="T69" fmla="*/ 106 h 163"/>
                  <a:gd name="T70" fmla="*/ 20 w 164"/>
                  <a:gd name="T71" fmla="*/ 106 h 163"/>
                  <a:gd name="T72" fmla="*/ 21 w 164"/>
                  <a:gd name="T73" fmla="*/ 100 h 163"/>
                  <a:gd name="T74" fmla="*/ 11 w 164"/>
                  <a:gd name="T75" fmla="*/ 96 h 163"/>
                  <a:gd name="T76" fmla="*/ 11 w 164"/>
                  <a:gd name="T77" fmla="*/ 85 h 163"/>
                  <a:gd name="T78" fmla="*/ 0 w 164"/>
                  <a:gd name="T79" fmla="*/ 73 h 163"/>
                  <a:gd name="T80" fmla="*/ 8 w 164"/>
                  <a:gd name="T81" fmla="*/ 61 h 163"/>
                  <a:gd name="T82" fmla="*/ 9 w 164"/>
                  <a:gd name="T83" fmla="*/ 46 h 163"/>
                  <a:gd name="T84" fmla="*/ 24 w 164"/>
                  <a:gd name="T85" fmla="*/ 33 h 163"/>
                  <a:gd name="T86" fmla="*/ 35 w 164"/>
                  <a:gd name="T87" fmla="*/ 29 h 163"/>
                  <a:gd name="T88" fmla="*/ 33 w 164"/>
                  <a:gd name="T89" fmla="*/ 17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4" h="163">
                    <a:moveTo>
                      <a:pt x="33" y="17"/>
                    </a:moveTo>
                    <a:lnTo>
                      <a:pt x="37" y="17"/>
                    </a:lnTo>
                    <a:lnTo>
                      <a:pt x="43" y="9"/>
                    </a:lnTo>
                    <a:lnTo>
                      <a:pt x="41" y="8"/>
                    </a:lnTo>
                    <a:lnTo>
                      <a:pt x="49" y="0"/>
                    </a:lnTo>
                    <a:lnTo>
                      <a:pt x="55" y="5"/>
                    </a:lnTo>
                    <a:lnTo>
                      <a:pt x="61" y="5"/>
                    </a:lnTo>
                    <a:lnTo>
                      <a:pt x="62" y="9"/>
                    </a:lnTo>
                    <a:lnTo>
                      <a:pt x="70" y="14"/>
                    </a:lnTo>
                    <a:lnTo>
                      <a:pt x="73" y="12"/>
                    </a:lnTo>
                    <a:lnTo>
                      <a:pt x="77" y="15"/>
                    </a:lnTo>
                    <a:lnTo>
                      <a:pt x="73" y="20"/>
                    </a:lnTo>
                    <a:lnTo>
                      <a:pt x="71" y="32"/>
                    </a:lnTo>
                    <a:lnTo>
                      <a:pt x="74" y="43"/>
                    </a:lnTo>
                    <a:lnTo>
                      <a:pt x="84" y="46"/>
                    </a:lnTo>
                    <a:lnTo>
                      <a:pt x="90" y="50"/>
                    </a:lnTo>
                    <a:lnTo>
                      <a:pt x="96" y="49"/>
                    </a:lnTo>
                    <a:lnTo>
                      <a:pt x="99" y="47"/>
                    </a:lnTo>
                    <a:lnTo>
                      <a:pt x="108" y="49"/>
                    </a:lnTo>
                    <a:lnTo>
                      <a:pt x="118" y="46"/>
                    </a:lnTo>
                    <a:lnTo>
                      <a:pt x="120" y="44"/>
                    </a:lnTo>
                    <a:lnTo>
                      <a:pt x="123" y="46"/>
                    </a:lnTo>
                    <a:lnTo>
                      <a:pt x="125" y="52"/>
                    </a:lnTo>
                    <a:lnTo>
                      <a:pt x="132" y="58"/>
                    </a:lnTo>
                    <a:lnTo>
                      <a:pt x="137" y="56"/>
                    </a:lnTo>
                    <a:lnTo>
                      <a:pt x="138" y="61"/>
                    </a:lnTo>
                    <a:lnTo>
                      <a:pt x="144" y="61"/>
                    </a:lnTo>
                    <a:lnTo>
                      <a:pt x="147" y="64"/>
                    </a:lnTo>
                    <a:lnTo>
                      <a:pt x="150" y="73"/>
                    </a:lnTo>
                    <a:lnTo>
                      <a:pt x="147" y="78"/>
                    </a:lnTo>
                    <a:lnTo>
                      <a:pt x="138" y="79"/>
                    </a:lnTo>
                    <a:lnTo>
                      <a:pt x="134" y="84"/>
                    </a:lnTo>
                    <a:lnTo>
                      <a:pt x="125" y="81"/>
                    </a:lnTo>
                    <a:lnTo>
                      <a:pt x="128" y="84"/>
                    </a:lnTo>
                    <a:lnTo>
                      <a:pt x="128" y="90"/>
                    </a:lnTo>
                    <a:lnTo>
                      <a:pt x="137" y="91"/>
                    </a:lnTo>
                    <a:lnTo>
                      <a:pt x="144" y="91"/>
                    </a:lnTo>
                    <a:lnTo>
                      <a:pt x="159" y="94"/>
                    </a:lnTo>
                    <a:lnTo>
                      <a:pt x="158" y="105"/>
                    </a:lnTo>
                    <a:lnTo>
                      <a:pt x="162" y="109"/>
                    </a:lnTo>
                    <a:lnTo>
                      <a:pt x="164" y="114"/>
                    </a:lnTo>
                    <a:lnTo>
                      <a:pt x="164" y="119"/>
                    </a:lnTo>
                    <a:lnTo>
                      <a:pt x="161" y="119"/>
                    </a:lnTo>
                    <a:lnTo>
                      <a:pt x="146" y="125"/>
                    </a:lnTo>
                    <a:lnTo>
                      <a:pt x="143" y="131"/>
                    </a:lnTo>
                    <a:lnTo>
                      <a:pt x="140" y="140"/>
                    </a:lnTo>
                    <a:lnTo>
                      <a:pt x="132" y="146"/>
                    </a:lnTo>
                    <a:lnTo>
                      <a:pt x="129" y="143"/>
                    </a:lnTo>
                    <a:lnTo>
                      <a:pt x="126" y="151"/>
                    </a:lnTo>
                    <a:lnTo>
                      <a:pt x="132" y="155"/>
                    </a:lnTo>
                    <a:lnTo>
                      <a:pt x="134" y="163"/>
                    </a:lnTo>
                    <a:lnTo>
                      <a:pt x="126" y="158"/>
                    </a:lnTo>
                    <a:lnTo>
                      <a:pt x="120" y="160"/>
                    </a:lnTo>
                    <a:lnTo>
                      <a:pt x="111" y="157"/>
                    </a:lnTo>
                    <a:lnTo>
                      <a:pt x="108" y="160"/>
                    </a:lnTo>
                    <a:lnTo>
                      <a:pt x="105" y="161"/>
                    </a:lnTo>
                    <a:lnTo>
                      <a:pt x="97" y="158"/>
                    </a:lnTo>
                    <a:lnTo>
                      <a:pt x="99" y="154"/>
                    </a:lnTo>
                    <a:lnTo>
                      <a:pt x="91" y="149"/>
                    </a:lnTo>
                    <a:lnTo>
                      <a:pt x="88" y="152"/>
                    </a:lnTo>
                    <a:lnTo>
                      <a:pt x="79" y="146"/>
                    </a:lnTo>
                    <a:lnTo>
                      <a:pt x="74" y="146"/>
                    </a:lnTo>
                    <a:lnTo>
                      <a:pt x="76" y="143"/>
                    </a:lnTo>
                    <a:lnTo>
                      <a:pt x="74" y="132"/>
                    </a:lnTo>
                    <a:lnTo>
                      <a:pt x="76" y="114"/>
                    </a:lnTo>
                    <a:lnTo>
                      <a:pt x="67" y="109"/>
                    </a:lnTo>
                    <a:lnTo>
                      <a:pt x="64" y="116"/>
                    </a:lnTo>
                    <a:lnTo>
                      <a:pt x="53" y="120"/>
                    </a:lnTo>
                    <a:lnTo>
                      <a:pt x="46" y="119"/>
                    </a:lnTo>
                    <a:lnTo>
                      <a:pt x="37" y="106"/>
                    </a:lnTo>
                    <a:lnTo>
                      <a:pt x="27" y="97"/>
                    </a:lnTo>
                    <a:lnTo>
                      <a:pt x="20" y="106"/>
                    </a:lnTo>
                    <a:lnTo>
                      <a:pt x="18" y="109"/>
                    </a:lnTo>
                    <a:lnTo>
                      <a:pt x="21" y="100"/>
                    </a:lnTo>
                    <a:lnTo>
                      <a:pt x="12" y="96"/>
                    </a:lnTo>
                    <a:lnTo>
                      <a:pt x="11" y="96"/>
                    </a:lnTo>
                    <a:lnTo>
                      <a:pt x="12" y="90"/>
                    </a:lnTo>
                    <a:lnTo>
                      <a:pt x="11" y="85"/>
                    </a:lnTo>
                    <a:lnTo>
                      <a:pt x="2" y="79"/>
                    </a:lnTo>
                    <a:lnTo>
                      <a:pt x="0" y="73"/>
                    </a:lnTo>
                    <a:lnTo>
                      <a:pt x="5" y="70"/>
                    </a:lnTo>
                    <a:lnTo>
                      <a:pt x="8" y="61"/>
                    </a:lnTo>
                    <a:lnTo>
                      <a:pt x="3" y="59"/>
                    </a:lnTo>
                    <a:lnTo>
                      <a:pt x="9" y="46"/>
                    </a:lnTo>
                    <a:lnTo>
                      <a:pt x="15" y="50"/>
                    </a:lnTo>
                    <a:lnTo>
                      <a:pt x="24" y="33"/>
                    </a:lnTo>
                    <a:lnTo>
                      <a:pt x="32" y="27"/>
                    </a:lnTo>
                    <a:lnTo>
                      <a:pt x="35" y="29"/>
                    </a:lnTo>
                    <a:lnTo>
                      <a:pt x="33" y="24"/>
                    </a:lnTo>
                    <a:lnTo>
                      <a:pt x="33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4" name="Freeform 2472">
                <a:extLst>
                  <a:ext uri="{FF2B5EF4-FFF2-40B4-BE49-F238E27FC236}">
                    <a16:creationId xmlns:a16="http://schemas.microsoft.com/office/drawing/2014/main" id="{B5B78DA4-2C6E-ADBE-A01A-6CB5BF970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844"/>
                <a:ext cx="82" cy="81"/>
              </a:xfrm>
              <a:custGeom>
                <a:avLst/>
                <a:gdLst>
                  <a:gd name="T0" fmla="*/ 37 w 164"/>
                  <a:gd name="T1" fmla="*/ 17 h 163"/>
                  <a:gd name="T2" fmla="*/ 41 w 164"/>
                  <a:gd name="T3" fmla="*/ 8 h 163"/>
                  <a:gd name="T4" fmla="*/ 55 w 164"/>
                  <a:gd name="T5" fmla="*/ 5 h 163"/>
                  <a:gd name="T6" fmla="*/ 62 w 164"/>
                  <a:gd name="T7" fmla="*/ 9 h 163"/>
                  <a:gd name="T8" fmla="*/ 73 w 164"/>
                  <a:gd name="T9" fmla="*/ 12 h 163"/>
                  <a:gd name="T10" fmla="*/ 73 w 164"/>
                  <a:gd name="T11" fmla="*/ 20 h 163"/>
                  <a:gd name="T12" fmla="*/ 74 w 164"/>
                  <a:gd name="T13" fmla="*/ 43 h 163"/>
                  <a:gd name="T14" fmla="*/ 90 w 164"/>
                  <a:gd name="T15" fmla="*/ 50 h 163"/>
                  <a:gd name="T16" fmla="*/ 99 w 164"/>
                  <a:gd name="T17" fmla="*/ 47 h 163"/>
                  <a:gd name="T18" fmla="*/ 118 w 164"/>
                  <a:gd name="T19" fmla="*/ 46 h 163"/>
                  <a:gd name="T20" fmla="*/ 123 w 164"/>
                  <a:gd name="T21" fmla="*/ 46 h 163"/>
                  <a:gd name="T22" fmla="*/ 132 w 164"/>
                  <a:gd name="T23" fmla="*/ 58 h 163"/>
                  <a:gd name="T24" fmla="*/ 138 w 164"/>
                  <a:gd name="T25" fmla="*/ 61 h 163"/>
                  <a:gd name="T26" fmla="*/ 147 w 164"/>
                  <a:gd name="T27" fmla="*/ 64 h 163"/>
                  <a:gd name="T28" fmla="*/ 147 w 164"/>
                  <a:gd name="T29" fmla="*/ 78 h 163"/>
                  <a:gd name="T30" fmla="*/ 134 w 164"/>
                  <a:gd name="T31" fmla="*/ 84 h 163"/>
                  <a:gd name="T32" fmla="*/ 128 w 164"/>
                  <a:gd name="T33" fmla="*/ 84 h 163"/>
                  <a:gd name="T34" fmla="*/ 137 w 164"/>
                  <a:gd name="T35" fmla="*/ 91 h 163"/>
                  <a:gd name="T36" fmla="*/ 159 w 164"/>
                  <a:gd name="T37" fmla="*/ 94 h 163"/>
                  <a:gd name="T38" fmla="*/ 162 w 164"/>
                  <a:gd name="T39" fmla="*/ 109 h 163"/>
                  <a:gd name="T40" fmla="*/ 164 w 164"/>
                  <a:gd name="T41" fmla="*/ 119 h 163"/>
                  <a:gd name="T42" fmla="*/ 146 w 164"/>
                  <a:gd name="T43" fmla="*/ 125 h 163"/>
                  <a:gd name="T44" fmla="*/ 140 w 164"/>
                  <a:gd name="T45" fmla="*/ 140 h 163"/>
                  <a:gd name="T46" fmla="*/ 129 w 164"/>
                  <a:gd name="T47" fmla="*/ 143 h 163"/>
                  <a:gd name="T48" fmla="*/ 132 w 164"/>
                  <a:gd name="T49" fmla="*/ 155 h 163"/>
                  <a:gd name="T50" fmla="*/ 126 w 164"/>
                  <a:gd name="T51" fmla="*/ 158 h 163"/>
                  <a:gd name="T52" fmla="*/ 111 w 164"/>
                  <a:gd name="T53" fmla="*/ 157 h 163"/>
                  <a:gd name="T54" fmla="*/ 105 w 164"/>
                  <a:gd name="T55" fmla="*/ 161 h 163"/>
                  <a:gd name="T56" fmla="*/ 99 w 164"/>
                  <a:gd name="T57" fmla="*/ 154 h 163"/>
                  <a:gd name="T58" fmla="*/ 88 w 164"/>
                  <a:gd name="T59" fmla="*/ 152 h 163"/>
                  <a:gd name="T60" fmla="*/ 74 w 164"/>
                  <a:gd name="T61" fmla="*/ 146 h 163"/>
                  <a:gd name="T62" fmla="*/ 74 w 164"/>
                  <a:gd name="T63" fmla="*/ 132 h 163"/>
                  <a:gd name="T64" fmla="*/ 67 w 164"/>
                  <a:gd name="T65" fmla="*/ 109 h 163"/>
                  <a:gd name="T66" fmla="*/ 53 w 164"/>
                  <a:gd name="T67" fmla="*/ 120 h 163"/>
                  <a:gd name="T68" fmla="*/ 37 w 164"/>
                  <a:gd name="T69" fmla="*/ 106 h 163"/>
                  <a:gd name="T70" fmla="*/ 20 w 164"/>
                  <a:gd name="T71" fmla="*/ 106 h 163"/>
                  <a:gd name="T72" fmla="*/ 21 w 164"/>
                  <a:gd name="T73" fmla="*/ 100 h 163"/>
                  <a:gd name="T74" fmla="*/ 11 w 164"/>
                  <a:gd name="T75" fmla="*/ 96 h 163"/>
                  <a:gd name="T76" fmla="*/ 11 w 164"/>
                  <a:gd name="T77" fmla="*/ 85 h 163"/>
                  <a:gd name="T78" fmla="*/ 0 w 164"/>
                  <a:gd name="T79" fmla="*/ 73 h 163"/>
                  <a:gd name="T80" fmla="*/ 8 w 164"/>
                  <a:gd name="T81" fmla="*/ 61 h 163"/>
                  <a:gd name="T82" fmla="*/ 9 w 164"/>
                  <a:gd name="T83" fmla="*/ 46 h 163"/>
                  <a:gd name="T84" fmla="*/ 24 w 164"/>
                  <a:gd name="T85" fmla="*/ 33 h 163"/>
                  <a:gd name="T86" fmla="*/ 35 w 164"/>
                  <a:gd name="T87" fmla="*/ 29 h 163"/>
                  <a:gd name="T88" fmla="*/ 33 w 164"/>
                  <a:gd name="T89" fmla="*/ 17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4" h="163">
                    <a:moveTo>
                      <a:pt x="33" y="17"/>
                    </a:moveTo>
                    <a:lnTo>
                      <a:pt x="37" y="17"/>
                    </a:lnTo>
                    <a:lnTo>
                      <a:pt x="43" y="9"/>
                    </a:lnTo>
                    <a:lnTo>
                      <a:pt x="41" y="8"/>
                    </a:lnTo>
                    <a:lnTo>
                      <a:pt x="49" y="0"/>
                    </a:lnTo>
                    <a:lnTo>
                      <a:pt x="55" y="5"/>
                    </a:lnTo>
                    <a:lnTo>
                      <a:pt x="61" y="5"/>
                    </a:lnTo>
                    <a:lnTo>
                      <a:pt x="62" y="9"/>
                    </a:lnTo>
                    <a:lnTo>
                      <a:pt x="70" y="14"/>
                    </a:lnTo>
                    <a:lnTo>
                      <a:pt x="73" y="12"/>
                    </a:lnTo>
                    <a:lnTo>
                      <a:pt x="77" y="15"/>
                    </a:lnTo>
                    <a:lnTo>
                      <a:pt x="73" y="20"/>
                    </a:lnTo>
                    <a:lnTo>
                      <a:pt x="71" y="32"/>
                    </a:lnTo>
                    <a:lnTo>
                      <a:pt x="74" y="43"/>
                    </a:lnTo>
                    <a:lnTo>
                      <a:pt x="84" y="46"/>
                    </a:lnTo>
                    <a:lnTo>
                      <a:pt x="90" y="50"/>
                    </a:lnTo>
                    <a:lnTo>
                      <a:pt x="96" y="49"/>
                    </a:lnTo>
                    <a:lnTo>
                      <a:pt x="99" y="47"/>
                    </a:lnTo>
                    <a:lnTo>
                      <a:pt x="108" y="49"/>
                    </a:lnTo>
                    <a:lnTo>
                      <a:pt x="118" y="46"/>
                    </a:lnTo>
                    <a:lnTo>
                      <a:pt x="120" y="44"/>
                    </a:lnTo>
                    <a:lnTo>
                      <a:pt x="123" y="46"/>
                    </a:lnTo>
                    <a:lnTo>
                      <a:pt x="125" y="52"/>
                    </a:lnTo>
                    <a:lnTo>
                      <a:pt x="132" y="58"/>
                    </a:lnTo>
                    <a:lnTo>
                      <a:pt x="137" y="56"/>
                    </a:lnTo>
                    <a:lnTo>
                      <a:pt x="138" y="61"/>
                    </a:lnTo>
                    <a:lnTo>
                      <a:pt x="144" y="61"/>
                    </a:lnTo>
                    <a:lnTo>
                      <a:pt x="147" y="64"/>
                    </a:lnTo>
                    <a:lnTo>
                      <a:pt x="150" y="73"/>
                    </a:lnTo>
                    <a:lnTo>
                      <a:pt x="147" y="78"/>
                    </a:lnTo>
                    <a:lnTo>
                      <a:pt x="138" y="79"/>
                    </a:lnTo>
                    <a:lnTo>
                      <a:pt x="134" y="84"/>
                    </a:lnTo>
                    <a:lnTo>
                      <a:pt x="125" y="81"/>
                    </a:lnTo>
                    <a:lnTo>
                      <a:pt x="128" y="84"/>
                    </a:lnTo>
                    <a:lnTo>
                      <a:pt x="128" y="90"/>
                    </a:lnTo>
                    <a:lnTo>
                      <a:pt x="137" y="91"/>
                    </a:lnTo>
                    <a:lnTo>
                      <a:pt x="144" y="91"/>
                    </a:lnTo>
                    <a:lnTo>
                      <a:pt x="159" y="94"/>
                    </a:lnTo>
                    <a:lnTo>
                      <a:pt x="158" y="105"/>
                    </a:lnTo>
                    <a:lnTo>
                      <a:pt x="162" y="109"/>
                    </a:lnTo>
                    <a:lnTo>
                      <a:pt x="164" y="114"/>
                    </a:lnTo>
                    <a:lnTo>
                      <a:pt x="164" y="119"/>
                    </a:lnTo>
                    <a:lnTo>
                      <a:pt x="161" y="119"/>
                    </a:lnTo>
                    <a:lnTo>
                      <a:pt x="146" y="125"/>
                    </a:lnTo>
                    <a:lnTo>
                      <a:pt x="143" y="131"/>
                    </a:lnTo>
                    <a:lnTo>
                      <a:pt x="140" y="140"/>
                    </a:lnTo>
                    <a:lnTo>
                      <a:pt x="132" y="146"/>
                    </a:lnTo>
                    <a:lnTo>
                      <a:pt x="129" y="143"/>
                    </a:lnTo>
                    <a:lnTo>
                      <a:pt x="126" y="151"/>
                    </a:lnTo>
                    <a:lnTo>
                      <a:pt x="132" y="155"/>
                    </a:lnTo>
                    <a:lnTo>
                      <a:pt x="134" y="163"/>
                    </a:lnTo>
                    <a:lnTo>
                      <a:pt x="126" y="158"/>
                    </a:lnTo>
                    <a:lnTo>
                      <a:pt x="120" y="160"/>
                    </a:lnTo>
                    <a:lnTo>
                      <a:pt x="111" y="157"/>
                    </a:lnTo>
                    <a:lnTo>
                      <a:pt x="108" y="160"/>
                    </a:lnTo>
                    <a:lnTo>
                      <a:pt x="105" y="161"/>
                    </a:lnTo>
                    <a:lnTo>
                      <a:pt x="97" y="158"/>
                    </a:lnTo>
                    <a:lnTo>
                      <a:pt x="99" y="154"/>
                    </a:lnTo>
                    <a:lnTo>
                      <a:pt x="91" y="149"/>
                    </a:lnTo>
                    <a:lnTo>
                      <a:pt x="88" y="152"/>
                    </a:lnTo>
                    <a:lnTo>
                      <a:pt x="79" y="146"/>
                    </a:lnTo>
                    <a:lnTo>
                      <a:pt x="74" y="146"/>
                    </a:lnTo>
                    <a:lnTo>
                      <a:pt x="76" y="143"/>
                    </a:lnTo>
                    <a:lnTo>
                      <a:pt x="74" y="132"/>
                    </a:lnTo>
                    <a:lnTo>
                      <a:pt x="76" y="114"/>
                    </a:lnTo>
                    <a:lnTo>
                      <a:pt x="67" y="109"/>
                    </a:lnTo>
                    <a:lnTo>
                      <a:pt x="64" y="116"/>
                    </a:lnTo>
                    <a:lnTo>
                      <a:pt x="53" y="120"/>
                    </a:lnTo>
                    <a:lnTo>
                      <a:pt x="46" y="119"/>
                    </a:lnTo>
                    <a:lnTo>
                      <a:pt x="37" y="106"/>
                    </a:lnTo>
                    <a:lnTo>
                      <a:pt x="27" y="97"/>
                    </a:lnTo>
                    <a:lnTo>
                      <a:pt x="20" y="106"/>
                    </a:lnTo>
                    <a:lnTo>
                      <a:pt x="18" y="109"/>
                    </a:lnTo>
                    <a:lnTo>
                      <a:pt x="21" y="100"/>
                    </a:lnTo>
                    <a:lnTo>
                      <a:pt x="12" y="96"/>
                    </a:lnTo>
                    <a:lnTo>
                      <a:pt x="11" y="96"/>
                    </a:lnTo>
                    <a:lnTo>
                      <a:pt x="12" y="90"/>
                    </a:lnTo>
                    <a:lnTo>
                      <a:pt x="11" y="85"/>
                    </a:lnTo>
                    <a:lnTo>
                      <a:pt x="2" y="79"/>
                    </a:lnTo>
                    <a:lnTo>
                      <a:pt x="0" y="73"/>
                    </a:lnTo>
                    <a:lnTo>
                      <a:pt x="5" y="70"/>
                    </a:lnTo>
                    <a:lnTo>
                      <a:pt x="8" y="61"/>
                    </a:lnTo>
                    <a:lnTo>
                      <a:pt x="3" y="59"/>
                    </a:lnTo>
                    <a:lnTo>
                      <a:pt x="9" y="46"/>
                    </a:lnTo>
                    <a:lnTo>
                      <a:pt x="15" y="50"/>
                    </a:lnTo>
                    <a:lnTo>
                      <a:pt x="24" y="33"/>
                    </a:lnTo>
                    <a:lnTo>
                      <a:pt x="32" y="27"/>
                    </a:lnTo>
                    <a:lnTo>
                      <a:pt x="35" y="29"/>
                    </a:lnTo>
                    <a:lnTo>
                      <a:pt x="33" y="24"/>
                    </a:lnTo>
                    <a:lnTo>
                      <a:pt x="33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5" name="Freeform 2473">
                <a:extLst>
                  <a:ext uri="{FF2B5EF4-FFF2-40B4-BE49-F238E27FC236}">
                    <a16:creationId xmlns:a16="http://schemas.microsoft.com/office/drawing/2014/main" id="{D8005D27-77B0-A924-5909-3FF4DAF7C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898"/>
                <a:ext cx="43" cy="40"/>
              </a:xfrm>
              <a:custGeom>
                <a:avLst/>
                <a:gdLst>
                  <a:gd name="T0" fmla="*/ 55 w 87"/>
                  <a:gd name="T1" fmla="*/ 5 h 80"/>
                  <a:gd name="T2" fmla="*/ 46 w 87"/>
                  <a:gd name="T3" fmla="*/ 0 h 80"/>
                  <a:gd name="T4" fmla="*/ 43 w 87"/>
                  <a:gd name="T5" fmla="*/ 7 h 80"/>
                  <a:gd name="T6" fmla="*/ 32 w 87"/>
                  <a:gd name="T7" fmla="*/ 11 h 80"/>
                  <a:gd name="T8" fmla="*/ 25 w 87"/>
                  <a:gd name="T9" fmla="*/ 10 h 80"/>
                  <a:gd name="T10" fmla="*/ 25 w 87"/>
                  <a:gd name="T11" fmla="*/ 16 h 80"/>
                  <a:gd name="T12" fmla="*/ 17 w 87"/>
                  <a:gd name="T13" fmla="*/ 14 h 80"/>
                  <a:gd name="T14" fmla="*/ 14 w 87"/>
                  <a:gd name="T15" fmla="*/ 20 h 80"/>
                  <a:gd name="T16" fmla="*/ 6 w 87"/>
                  <a:gd name="T17" fmla="*/ 26 h 80"/>
                  <a:gd name="T18" fmla="*/ 0 w 87"/>
                  <a:gd name="T19" fmla="*/ 29 h 80"/>
                  <a:gd name="T20" fmla="*/ 3 w 87"/>
                  <a:gd name="T21" fmla="*/ 48 h 80"/>
                  <a:gd name="T22" fmla="*/ 6 w 87"/>
                  <a:gd name="T23" fmla="*/ 52 h 80"/>
                  <a:gd name="T24" fmla="*/ 9 w 87"/>
                  <a:gd name="T25" fmla="*/ 67 h 80"/>
                  <a:gd name="T26" fmla="*/ 14 w 87"/>
                  <a:gd name="T27" fmla="*/ 67 h 80"/>
                  <a:gd name="T28" fmla="*/ 19 w 87"/>
                  <a:gd name="T29" fmla="*/ 70 h 80"/>
                  <a:gd name="T30" fmla="*/ 29 w 87"/>
                  <a:gd name="T31" fmla="*/ 67 h 80"/>
                  <a:gd name="T32" fmla="*/ 34 w 87"/>
                  <a:gd name="T33" fmla="*/ 69 h 80"/>
                  <a:gd name="T34" fmla="*/ 46 w 87"/>
                  <a:gd name="T35" fmla="*/ 78 h 80"/>
                  <a:gd name="T36" fmla="*/ 49 w 87"/>
                  <a:gd name="T37" fmla="*/ 78 h 80"/>
                  <a:gd name="T38" fmla="*/ 50 w 87"/>
                  <a:gd name="T39" fmla="*/ 72 h 80"/>
                  <a:gd name="T40" fmla="*/ 55 w 87"/>
                  <a:gd name="T41" fmla="*/ 72 h 80"/>
                  <a:gd name="T42" fmla="*/ 58 w 87"/>
                  <a:gd name="T43" fmla="*/ 67 h 80"/>
                  <a:gd name="T44" fmla="*/ 63 w 87"/>
                  <a:gd name="T45" fmla="*/ 67 h 80"/>
                  <a:gd name="T46" fmla="*/ 69 w 87"/>
                  <a:gd name="T47" fmla="*/ 75 h 80"/>
                  <a:gd name="T48" fmla="*/ 67 w 87"/>
                  <a:gd name="T49" fmla="*/ 78 h 80"/>
                  <a:gd name="T50" fmla="*/ 75 w 87"/>
                  <a:gd name="T51" fmla="*/ 80 h 80"/>
                  <a:gd name="T52" fmla="*/ 75 w 87"/>
                  <a:gd name="T53" fmla="*/ 70 h 80"/>
                  <a:gd name="T54" fmla="*/ 79 w 87"/>
                  <a:gd name="T55" fmla="*/ 64 h 80"/>
                  <a:gd name="T56" fmla="*/ 84 w 87"/>
                  <a:gd name="T57" fmla="*/ 60 h 80"/>
                  <a:gd name="T58" fmla="*/ 87 w 87"/>
                  <a:gd name="T59" fmla="*/ 51 h 80"/>
                  <a:gd name="T60" fmla="*/ 84 w 87"/>
                  <a:gd name="T61" fmla="*/ 52 h 80"/>
                  <a:gd name="T62" fmla="*/ 76 w 87"/>
                  <a:gd name="T63" fmla="*/ 49 h 80"/>
                  <a:gd name="T64" fmla="*/ 78 w 87"/>
                  <a:gd name="T65" fmla="*/ 45 h 80"/>
                  <a:gd name="T66" fmla="*/ 70 w 87"/>
                  <a:gd name="T67" fmla="*/ 40 h 80"/>
                  <a:gd name="T68" fmla="*/ 67 w 87"/>
                  <a:gd name="T69" fmla="*/ 43 h 80"/>
                  <a:gd name="T70" fmla="*/ 58 w 87"/>
                  <a:gd name="T71" fmla="*/ 37 h 80"/>
                  <a:gd name="T72" fmla="*/ 53 w 87"/>
                  <a:gd name="T73" fmla="*/ 37 h 80"/>
                  <a:gd name="T74" fmla="*/ 55 w 87"/>
                  <a:gd name="T75" fmla="*/ 34 h 80"/>
                  <a:gd name="T76" fmla="*/ 53 w 87"/>
                  <a:gd name="T77" fmla="*/ 23 h 80"/>
                  <a:gd name="T78" fmla="*/ 55 w 87"/>
                  <a:gd name="T79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80">
                    <a:moveTo>
                      <a:pt x="55" y="5"/>
                    </a:moveTo>
                    <a:lnTo>
                      <a:pt x="46" y="0"/>
                    </a:lnTo>
                    <a:lnTo>
                      <a:pt x="43" y="7"/>
                    </a:lnTo>
                    <a:lnTo>
                      <a:pt x="32" y="11"/>
                    </a:lnTo>
                    <a:lnTo>
                      <a:pt x="25" y="10"/>
                    </a:lnTo>
                    <a:lnTo>
                      <a:pt x="25" y="16"/>
                    </a:lnTo>
                    <a:lnTo>
                      <a:pt x="17" y="14"/>
                    </a:lnTo>
                    <a:lnTo>
                      <a:pt x="14" y="20"/>
                    </a:lnTo>
                    <a:lnTo>
                      <a:pt x="6" y="26"/>
                    </a:lnTo>
                    <a:lnTo>
                      <a:pt x="0" y="29"/>
                    </a:lnTo>
                    <a:lnTo>
                      <a:pt x="3" y="48"/>
                    </a:lnTo>
                    <a:lnTo>
                      <a:pt x="6" y="52"/>
                    </a:lnTo>
                    <a:lnTo>
                      <a:pt x="9" y="67"/>
                    </a:lnTo>
                    <a:lnTo>
                      <a:pt x="14" y="67"/>
                    </a:lnTo>
                    <a:lnTo>
                      <a:pt x="19" y="70"/>
                    </a:lnTo>
                    <a:lnTo>
                      <a:pt x="29" y="67"/>
                    </a:lnTo>
                    <a:lnTo>
                      <a:pt x="34" y="69"/>
                    </a:lnTo>
                    <a:lnTo>
                      <a:pt x="46" y="78"/>
                    </a:lnTo>
                    <a:lnTo>
                      <a:pt x="49" y="78"/>
                    </a:lnTo>
                    <a:lnTo>
                      <a:pt x="50" y="72"/>
                    </a:lnTo>
                    <a:lnTo>
                      <a:pt x="55" y="72"/>
                    </a:lnTo>
                    <a:lnTo>
                      <a:pt x="58" y="67"/>
                    </a:lnTo>
                    <a:lnTo>
                      <a:pt x="63" y="67"/>
                    </a:lnTo>
                    <a:lnTo>
                      <a:pt x="69" y="75"/>
                    </a:lnTo>
                    <a:lnTo>
                      <a:pt x="67" y="78"/>
                    </a:lnTo>
                    <a:lnTo>
                      <a:pt x="75" y="80"/>
                    </a:lnTo>
                    <a:lnTo>
                      <a:pt x="75" y="70"/>
                    </a:lnTo>
                    <a:lnTo>
                      <a:pt x="79" y="64"/>
                    </a:lnTo>
                    <a:lnTo>
                      <a:pt x="84" y="60"/>
                    </a:lnTo>
                    <a:lnTo>
                      <a:pt x="87" y="51"/>
                    </a:lnTo>
                    <a:lnTo>
                      <a:pt x="84" y="52"/>
                    </a:lnTo>
                    <a:lnTo>
                      <a:pt x="76" y="49"/>
                    </a:lnTo>
                    <a:lnTo>
                      <a:pt x="78" y="45"/>
                    </a:lnTo>
                    <a:lnTo>
                      <a:pt x="70" y="40"/>
                    </a:lnTo>
                    <a:lnTo>
                      <a:pt x="67" y="43"/>
                    </a:lnTo>
                    <a:lnTo>
                      <a:pt x="58" y="37"/>
                    </a:lnTo>
                    <a:lnTo>
                      <a:pt x="53" y="37"/>
                    </a:lnTo>
                    <a:lnTo>
                      <a:pt x="55" y="34"/>
                    </a:lnTo>
                    <a:lnTo>
                      <a:pt x="53" y="23"/>
                    </a:lnTo>
                    <a:lnTo>
                      <a:pt x="5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6" name="Freeform 2474">
                <a:extLst>
                  <a:ext uri="{FF2B5EF4-FFF2-40B4-BE49-F238E27FC236}">
                    <a16:creationId xmlns:a16="http://schemas.microsoft.com/office/drawing/2014/main" id="{B53257CB-EAE6-05FE-A931-A255C4236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898"/>
                <a:ext cx="43" cy="40"/>
              </a:xfrm>
              <a:custGeom>
                <a:avLst/>
                <a:gdLst>
                  <a:gd name="T0" fmla="*/ 55 w 87"/>
                  <a:gd name="T1" fmla="*/ 5 h 80"/>
                  <a:gd name="T2" fmla="*/ 53 w 87"/>
                  <a:gd name="T3" fmla="*/ 23 h 80"/>
                  <a:gd name="T4" fmla="*/ 55 w 87"/>
                  <a:gd name="T5" fmla="*/ 34 h 80"/>
                  <a:gd name="T6" fmla="*/ 53 w 87"/>
                  <a:gd name="T7" fmla="*/ 37 h 80"/>
                  <a:gd name="T8" fmla="*/ 58 w 87"/>
                  <a:gd name="T9" fmla="*/ 37 h 80"/>
                  <a:gd name="T10" fmla="*/ 67 w 87"/>
                  <a:gd name="T11" fmla="*/ 43 h 80"/>
                  <a:gd name="T12" fmla="*/ 70 w 87"/>
                  <a:gd name="T13" fmla="*/ 40 h 80"/>
                  <a:gd name="T14" fmla="*/ 78 w 87"/>
                  <a:gd name="T15" fmla="*/ 45 h 80"/>
                  <a:gd name="T16" fmla="*/ 76 w 87"/>
                  <a:gd name="T17" fmla="*/ 49 h 80"/>
                  <a:gd name="T18" fmla="*/ 84 w 87"/>
                  <a:gd name="T19" fmla="*/ 52 h 80"/>
                  <a:gd name="T20" fmla="*/ 87 w 87"/>
                  <a:gd name="T21" fmla="*/ 51 h 80"/>
                  <a:gd name="T22" fmla="*/ 84 w 87"/>
                  <a:gd name="T23" fmla="*/ 60 h 80"/>
                  <a:gd name="T24" fmla="*/ 79 w 87"/>
                  <a:gd name="T25" fmla="*/ 64 h 80"/>
                  <a:gd name="T26" fmla="*/ 75 w 87"/>
                  <a:gd name="T27" fmla="*/ 70 h 80"/>
                  <a:gd name="T28" fmla="*/ 75 w 87"/>
                  <a:gd name="T29" fmla="*/ 80 h 80"/>
                  <a:gd name="T30" fmla="*/ 67 w 87"/>
                  <a:gd name="T31" fmla="*/ 78 h 80"/>
                  <a:gd name="T32" fmla="*/ 69 w 87"/>
                  <a:gd name="T33" fmla="*/ 75 h 80"/>
                  <a:gd name="T34" fmla="*/ 63 w 87"/>
                  <a:gd name="T35" fmla="*/ 67 h 80"/>
                  <a:gd name="T36" fmla="*/ 58 w 87"/>
                  <a:gd name="T37" fmla="*/ 67 h 80"/>
                  <a:gd name="T38" fmla="*/ 55 w 87"/>
                  <a:gd name="T39" fmla="*/ 72 h 80"/>
                  <a:gd name="T40" fmla="*/ 50 w 87"/>
                  <a:gd name="T41" fmla="*/ 72 h 80"/>
                  <a:gd name="T42" fmla="*/ 49 w 87"/>
                  <a:gd name="T43" fmla="*/ 78 h 80"/>
                  <a:gd name="T44" fmla="*/ 46 w 87"/>
                  <a:gd name="T45" fmla="*/ 78 h 80"/>
                  <a:gd name="T46" fmla="*/ 34 w 87"/>
                  <a:gd name="T47" fmla="*/ 69 h 80"/>
                  <a:gd name="T48" fmla="*/ 29 w 87"/>
                  <a:gd name="T49" fmla="*/ 67 h 80"/>
                  <a:gd name="T50" fmla="*/ 19 w 87"/>
                  <a:gd name="T51" fmla="*/ 70 h 80"/>
                  <a:gd name="T52" fmla="*/ 14 w 87"/>
                  <a:gd name="T53" fmla="*/ 67 h 80"/>
                  <a:gd name="T54" fmla="*/ 9 w 87"/>
                  <a:gd name="T55" fmla="*/ 67 h 80"/>
                  <a:gd name="T56" fmla="*/ 6 w 87"/>
                  <a:gd name="T57" fmla="*/ 52 h 80"/>
                  <a:gd name="T58" fmla="*/ 3 w 87"/>
                  <a:gd name="T59" fmla="*/ 48 h 80"/>
                  <a:gd name="T60" fmla="*/ 0 w 87"/>
                  <a:gd name="T61" fmla="*/ 29 h 80"/>
                  <a:gd name="T62" fmla="*/ 6 w 87"/>
                  <a:gd name="T63" fmla="*/ 26 h 80"/>
                  <a:gd name="T64" fmla="*/ 14 w 87"/>
                  <a:gd name="T65" fmla="*/ 20 h 80"/>
                  <a:gd name="T66" fmla="*/ 17 w 87"/>
                  <a:gd name="T67" fmla="*/ 14 h 80"/>
                  <a:gd name="T68" fmla="*/ 25 w 87"/>
                  <a:gd name="T69" fmla="*/ 16 h 80"/>
                  <a:gd name="T70" fmla="*/ 25 w 87"/>
                  <a:gd name="T71" fmla="*/ 10 h 80"/>
                  <a:gd name="T72" fmla="*/ 32 w 87"/>
                  <a:gd name="T73" fmla="*/ 11 h 80"/>
                  <a:gd name="T74" fmla="*/ 43 w 87"/>
                  <a:gd name="T75" fmla="*/ 7 h 80"/>
                  <a:gd name="T76" fmla="*/ 46 w 87"/>
                  <a:gd name="T77" fmla="*/ 0 h 80"/>
                  <a:gd name="T78" fmla="*/ 55 w 87"/>
                  <a:gd name="T79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80">
                    <a:moveTo>
                      <a:pt x="55" y="5"/>
                    </a:moveTo>
                    <a:lnTo>
                      <a:pt x="53" y="23"/>
                    </a:lnTo>
                    <a:lnTo>
                      <a:pt x="55" y="34"/>
                    </a:lnTo>
                    <a:lnTo>
                      <a:pt x="53" y="37"/>
                    </a:lnTo>
                    <a:lnTo>
                      <a:pt x="58" y="37"/>
                    </a:lnTo>
                    <a:lnTo>
                      <a:pt x="67" y="43"/>
                    </a:lnTo>
                    <a:lnTo>
                      <a:pt x="70" y="40"/>
                    </a:lnTo>
                    <a:lnTo>
                      <a:pt x="78" y="45"/>
                    </a:lnTo>
                    <a:lnTo>
                      <a:pt x="76" y="49"/>
                    </a:lnTo>
                    <a:lnTo>
                      <a:pt x="84" y="52"/>
                    </a:lnTo>
                    <a:lnTo>
                      <a:pt x="87" y="51"/>
                    </a:lnTo>
                    <a:lnTo>
                      <a:pt x="84" y="60"/>
                    </a:lnTo>
                    <a:lnTo>
                      <a:pt x="79" y="64"/>
                    </a:lnTo>
                    <a:lnTo>
                      <a:pt x="75" y="70"/>
                    </a:lnTo>
                    <a:lnTo>
                      <a:pt x="75" y="80"/>
                    </a:lnTo>
                    <a:lnTo>
                      <a:pt x="67" y="78"/>
                    </a:lnTo>
                    <a:lnTo>
                      <a:pt x="69" y="75"/>
                    </a:lnTo>
                    <a:lnTo>
                      <a:pt x="63" y="67"/>
                    </a:lnTo>
                    <a:lnTo>
                      <a:pt x="58" y="67"/>
                    </a:lnTo>
                    <a:lnTo>
                      <a:pt x="55" y="72"/>
                    </a:lnTo>
                    <a:lnTo>
                      <a:pt x="50" y="72"/>
                    </a:lnTo>
                    <a:lnTo>
                      <a:pt x="49" y="78"/>
                    </a:lnTo>
                    <a:lnTo>
                      <a:pt x="46" y="78"/>
                    </a:lnTo>
                    <a:lnTo>
                      <a:pt x="34" y="69"/>
                    </a:lnTo>
                    <a:lnTo>
                      <a:pt x="29" y="67"/>
                    </a:lnTo>
                    <a:lnTo>
                      <a:pt x="19" y="70"/>
                    </a:lnTo>
                    <a:lnTo>
                      <a:pt x="14" y="67"/>
                    </a:lnTo>
                    <a:lnTo>
                      <a:pt x="9" y="67"/>
                    </a:lnTo>
                    <a:lnTo>
                      <a:pt x="6" y="52"/>
                    </a:lnTo>
                    <a:lnTo>
                      <a:pt x="3" y="48"/>
                    </a:lnTo>
                    <a:lnTo>
                      <a:pt x="0" y="29"/>
                    </a:lnTo>
                    <a:lnTo>
                      <a:pt x="6" y="26"/>
                    </a:lnTo>
                    <a:lnTo>
                      <a:pt x="14" y="20"/>
                    </a:lnTo>
                    <a:lnTo>
                      <a:pt x="17" y="14"/>
                    </a:lnTo>
                    <a:lnTo>
                      <a:pt x="25" y="16"/>
                    </a:lnTo>
                    <a:lnTo>
                      <a:pt x="25" y="10"/>
                    </a:lnTo>
                    <a:lnTo>
                      <a:pt x="32" y="11"/>
                    </a:lnTo>
                    <a:lnTo>
                      <a:pt x="43" y="7"/>
                    </a:lnTo>
                    <a:lnTo>
                      <a:pt x="46" y="0"/>
                    </a:lnTo>
                    <a:lnTo>
                      <a:pt x="5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7" name="Freeform 2475">
                <a:extLst>
                  <a:ext uri="{FF2B5EF4-FFF2-40B4-BE49-F238E27FC236}">
                    <a16:creationId xmlns:a16="http://schemas.microsoft.com/office/drawing/2014/main" id="{25946A33-C186-774F-B97E-9F514970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898"/>
                <a:ext cx="43" cy="40"/>
              </a:xfrm>
              <a:custGeom>
                <a:avLst/>
                <a:gdLst>
                  <a:gd name="T0" fmla="*/ 55 w 87"/>
                  <a:gd name="T1" fmla="*/ 5 h 80"/>
                  <a:gd name="T2" fmla="*/ 53 w 87"/>
                  <a:gd name="T3" fmla="*/ 23 h 80"/>
                  <a:gd name="T4" fmla="*/ 55 w 87"/>
                  <a:gd name="T5" fmla="*/ 34 h 80"/>
                  <a:gd name="T6" fmla="*/ 53 w 87"/>
                  <a:gd name="T7" fmla="*/ 37 h 80"/>
                  <a:gd name="T8" fmla="*/ 58 w 87"/>
                  <a:gd name="T9" fmla="*/ 37 h 80"/>
                  <a:gd name="T10" fmla="*/ 67 w 87"/>
                  <a:gd name="T11" fmla="*/ 43 h 80"/>
                  <a:gd name="T12" fmla="*/ 70 w 87"/>
                  <a:gd name="T13" fmla="*/ 40 h 80"/>
                  <a:gd name="T14" fmla="*/ 78 w 87"/>
                  <a:gd name="T15" fmla="*/ 45 h 80"/>
                  <a:gd name="T16" fmla="*/ 76 w 87"/>
                  <a:gd name="T17" fmla="*/ 49 h 80"/>
                  <a:gd name="T18" fmla="*/ 84 w 87"/>
                  <a:gd name="T19" fmla="*/ 52 h 80"/>
                  <a:gd name="T20" fmla="*/ 87 w 87"/>
                  <a:gd name="T21" fmla="*/ 51 h 80"/>
                  <a:gd name="T22" fmla="*/ 84 w 87"/>
                  <a:gd name="T23" fmla="*/ 60 h 80"/>
                  <a:gd name="T24" fmla="*/ 79 w 87"/>
                  <a:gd name="T25" fmla="*/ 64 h 80"/>
                  <a:gd name="T26" fmla="*/ 75 w 87"/>
                  <a:gd name="T27" fmla="*/ 70 h 80"/>
                  <a:gd name="T28" fmla="*/ 75 w 87"/>
                  <a:gd name="T29" fmla="*/ 80 h 80"/>
                  <a:gd name="T30" fmla="*/ 67 w 87"/>
                  <a:gd name="T31" fmla="*/ 78 h 80"/>
                  <a:gd name="T32" fmla="*/ 69 w 87"/>
                  <a:gd name="T33" fmla="*/ 75 h 80"/>
                  <a:gd name="T34" fmla="*/ 63 w 87"/>
                  <a:gd name="T35" fmla="*/ 67 h 80"/>
                  <a:gd name="T36" fmla="*/ 58 w 87"/>
                  <a:gd name="T37" fmla="*/ 67 h 80"/>
                  <a:gd name="T38" fmla="*/ 55 w 87"/>
                  <a:gd name="T39" fmla="*/ 72 h 80"/>
                  <a:gd name="T40" fmla="*/ 50 w 87"/>
                  <a:gd name="T41" fmla="*/ 72 h 80"/>
                  <a:gd name="T42" fmla="*/ 49 w 87"/>
                  <a:gd name="T43" fmla="*/ 78 h 80"/>
                  <a:gd name="T44" fmla="*/ 46 w 87"/>
                  <a:gd name="T45" fmla="*/ 78 h 80"/>
                  <a:gd name="T46" fmla="*/ 34 w 87"/>
                  <a:gd name="T47" fmla="*/ 69 h 80"/>
                  <a:gd name="T48" fmla="*/ 29 w 87"/>
                  <a:gd name="T49" fmla="*/ 67 h 80"/>
                  <a:gd name="T50" fmla="*/ 19 w 87"/>
                  <a:gd name="T51" fmla="*/ 70 h 80"/>
                  <a:gd name="T52" fmla="*/ 14 w 87"/>
                  <a:gd name="T53" fmla="*/ 67 h 80"/>
                  <a:gd name="T54" fmla="*/ 9 w 87"/>
                  <a:gd name="T55" fmla="*/ 67 h 80"/>
                  <a:gd name="T56" fmla="*/ 6 w 87"/>
                  <a:gd name="T57" fmla="*/ 52 h 80"/>
                  <a:gd name="T58" fmla="*/ 3 w 87"/>
                  <a:gd name="T59" fmla="*/ 48 h 80"/>
                  <a:gd name="T60" fmla="*/ 0 w 87"/>
                  <a:gd name="T61" fmla="*/ 29 h 80"/>
                  <a:gd name="T62" fmla="*/ 6 w 87"/>
                  <a:gd name="T63" fmla="*/ 26 h 80"/>
                  <a:gd name="T64" fmla="*/ 14 w 87"/>
                  <a:gd name="T65" fmla="*/ 20 h 80"/>
                  <a:gd name="T66" fmla="*/ 17 w 87"/>
                  <a:gd name="T67" fmla="*/ 14 h 80"/>
                  <a:gd name="T68" fmla="*/ 25 w 87"/>
                  <a:gd name="T69" fmla="*/ 16 h 80"/>
                  <a:gd name="T70" fmla="*/ 25 w 87"/>
                  <a:gd name="T71" fmla="*/ 10 h 80"/>
                  <a:gd name="T72" fmla="*/ 32 w 87"/>
                  <a:gd name="T73" fmla="*/ 11 h 80"/>
                  <a:gd name="T74" fmla="*/ 43 w 87"/>
                  <a:gd name="T75" fmla="*/ 7 h 80"/>
                  <a:gd name="T76" fmla="*/ 46 w 87"/>
                  <a:gd name="T77" fmla="*/ 0 h 80"/>
                  <a:gd name="T78" fmla="*/ 55 w 87"/>
                  <a:gd name="T79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80">
                    <a:moveTo>
                      <a:pt x="55" y="5"/>
                    </a:moveTo>
                    <a:lnTo>
                      <a:pt x="53" y="23"/>
                    </a:lnTo>
                    <a:lnTo>
                      <a:pt x="55" y="34"/>
                    </a:lnTo>
                    <a:lnTo>
                      <a:pt x="53" y="37"/>
                    </a:lnTo>
                    <a:lnTo>
                      <a:pt x="58" y="37"/>
                    </a:lnTo>
                    <a:lnTo>
                      <a:pt x="67" y="43"/>
                    </a:lnTo>
                    <a:lnTo>
                      <a:pt x="70" y="40"/>
                    </a:lnTo>
                    <a:lnTo>
                      <a:pt x="78" y="45"/>
                    </a:lnTo>
                    <a:lnTo>
                      <a:pt x="76" y="49"/>
                    </a:lnTo>
                    <a:lnTo>
                      <a:pt x="84" y="52"/>
                    </a:lnTo>
                    <a:lnTo>
                      <a:pt x="87" y="51"/>
                    </a:lnTo>
                    <a:lnTo>
                      <a:pt x="84" y="60"/>
                    </a:lnTo>
                    <a:lnTo>
                      <a:pt x="79" y="64"/>
                    </a:lnTo>
                    <a:lnTo>
                      <a:pt x="75" y="70"/>
                    </a:lnTo>
                    <a:lnTo>
                      <a:pt x="75" y="80"/>
                    </a:lnTo>
                    <a:lnTo>
                      <a:pt x="67" y="78"/>
                    </a:lnTo>
                    <a:lnTo>
                      <a:pt x="69" y="75"/>
                    </a:lnTo>
                    <a:lnTo>
                      <a:pt x="63" y="67"/>
                    </a:lnTo>
                    <a:lnTo>
                      <a:pt x="58" y="67"/>
                    </a:lnTo>
                    <a:lnTo>
                      <a:pt x="55" y="72"/>
                    </a:lnTo>
                    <a:lnTo>
                      <a:pt x="50" y="72"/>
                    </a:lnTo>
                    <a:lnTo>
                      <a:pt x="49" y="78"/>
                    </a:lnTo>
                    <a:lnTo>
                      <a:pt x="46" y="78"/>
                    </a:lnTo>
                    <a:lnTo>
                      <a:pt x="34" y="69"/>
                    </a:lnTo>
                    <a:lnTo>
                      <a:pt x="29" y="67"/>
                    </a:lnTo>
                    <a:lnTo>
                      <a:pt x="19" y="70"/>
                    </a:lnTo>
                    <a:lnTo>
                      <a:pt x="14" y="67"/>
                    </a:lnTo>
                    <a:lnTo>
                      <a:pt x="9" y="67"/>
                    </a:lnTo>
                    <a:lnTo>
                      <a:pt x="6" y="52"/>
                    </a:lnTo>
                    <a:lnTo>
                      <a:pt x="3" y="48"/>
                    </a:lnTo>
                    <a:lnTo>
                      <a:pt x="0" y="29"/>
                    </a:lnTo>
                    <a:lnTo>
                      <a:pt x="6" y="26"/>
                    </a:lnTo>
                    <a:lnTo>
                      <a:pt x="14" y="20"/>
                    </a:lnTo>
                    <a:lnTo>
                      <a:pt x="17" y="14"/>
                    </a:lnTo>
                    <a:lnTo>
                      <a:pt x="25" y="16"/>
                    </a:lnTo>
                    <a:lnTo>
                      <a:pt x="25" y="10"/>
                    </a:lnTo>
                    <a:lnTo>
                      <a:pt x="32" y="11"/>
                    </a:lnTo>
                    <a:lnTo>
                      <a:pt x="43" y="7"/>
                    </a:lnTo>
                    <a:lnTo>
                      <a:pt x="46" y="0"/>
                    </a:lnTo>
                    <a:lnTo>
                      <a:pt x="5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8" name="Freeform 2476">
                <a:extLst>
                  <a:ext uri="{FF2B5EF4-FFF2-40B4-BE49-F238E27FC236}">
                    <a16:creationId xmlns:a16="http://schemas.microsoft.com/office/drawing/2014/main" id="{DD29BE30-AC89-2256-3A70-B720C3C72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835"/>
                <a:ext cx="114" cy="101"/>
              </a:xfrm>
              <a:custGeom>
                <a:avLst/>
                <a:gdLst>
                  <a:gd name="T0" fmla="*/ 3 w 226"/>
                  <a:gd name="T1" fmla="*/ 38 h 202"/>
                  <a:gd name="T2" fmla="*/ 6 w 226"/>
                  <a:gd name="T3" fmla="*/ 46 h 202"/>
                  <a:gd name="T4" fmla="*/ 20 w 226"/>
                  <a:gd name="T5" fmla="*/ 60 h 202"/>
                  <a:gd name="T6" fmla="*/ 23 w 226"/>
                  <a:gd name="T7" fmla="*/ 66 h 202"/>
                  <a:gd name="T8" fmla="*/ 32 w 226"/>
                  <a:gd name="T9" fmla="*/ 72 h 202"/>
                  <a:gd name="T10" fmla="*/ 38 w 226"/>
                  <a:gd name="T11" fmla="*/ 84 h 202"/>
                  <a:gd name="T12" fmla="*/ 47 w 226"/>
                  <a:gd name="T13" fmla="*/ 84 h 202"/>
                  <a:gd name="T14" fmla="*/ 52 w 226"/>
                  <a:gd name="T15" fmla="*/ 107 h 202"/>
                  <a:gd name="T16" fmla="*/ 56 w 226"/>
                  <a:gd name="T17" fmla="*/ 117 h 202"/>
                  <a:gd name="T18" fmla="*/ 65 w 226"/>
                  <a:gd name="T19" fmla="*/ 125 h 202"/>
                  <a:gd name="T20" fmla="*/ 80 w 226"/>
                  <a:gd name="T21" fmla="*/ 126 h 202"/>
                  <a:gd name="T22" fmla="*/ 77 w 226"/>
                  <a:gd name="T23" fmla="*/ 140 h 202"/>
                  <a:gd name="T24" fmla="*/ 88 w 226"/>
                  <a:gd name="T25" fmla="*/ 145 h 202"/>
                  <a:gd name="T26" fmla="*/ 97 w 226"/>
                  <a:gd name="T27" fmla="*/ 140 h 202"/>
                  <a:gd name="T28" fmla="*/ 106 w 226"/>
                  <a:gd name="T29" fmla="*/ 146 h 202"/>
                  <a:gd name="T30" fmla="*/ 106 w 226"/>
                  <a:gd name="T31" fmla="*/ 160 h 202"/>
                  <a:gd name="T32" fmla="*/ 120 w 226"/>
                  <a:gd name="T33" fmla="*/ 168 h 202"/>
                  <a:gd name="T34" fmla="*/ 129 w 226"/>
                  <a:gd name="T35" fmla="*/ 169 h 202"/>
                  <a:gd name="T36" fmla="*/ 135 w 226"/>
                  <a:gd name="T37" fmla="*/ 199 h 202"/>
                  <a:gd name="T38" fmla="*/ 156 w 226"/>
                  <a:gd name="T39" fmla="*/ 199 h 202"/>
                  <a:gd name="T40" fmla="*/ 176 w 226"/>
                  <a:gd name="T41" fmla="*/ 202 h 202"/>
                  <a:gd name="T42" fmla="*/ 185 w 226"/>
                  <a:gd name="T43" fmla="*/ 193 h 202"/>
                  <a:gd name="T44" fmla="*/ 182 w 226"/>
                  <a:gd name="T45" fmla="*/ 177 h 202"/>
                  <a:gd name="T46" fmla="*/ 174 w 226"/>
                  <a:gd name="T47" fmla="*/ 175 h 202"/>
                  <a:gd name="T48" fmla="*/ 153 w 226"/>
                  <a:gd name="T49" fmla="*/ 169 h 202"/>
                  <a:gd name="T50" fmla="*/ 147 w 226"/>
                  <a:gd name="T51" fmla="*/ 160 h 202"/>
                  <a:gd name="T52" fmla="*/ 138 w 226"/>
                  <a:gd name="T53" fmla="*/ 158 h 202"/>
                  <a:gd name="T54" fmla="*/ 174 w 226"/>
                  <a:gd name="T55" fmla="*/ 123 h 202"/>
                  <a:gd name="T56" fmla="*/ 194 w 226"/>
                  <a:gd name="T57" fmla="*/ 111 h 202"/>
                  <a:gd name="T58" fmla="*/ 191 w 226"/>
                  <a:gd name="T59" fmla="*/ 102 h 202"/>
                  <a:gd name="T60" fmla="*/ 203 w 226"/>
                  <a:gd name="T61" fmla="*/ 96 h 202"/>
                  <a:gd name="T62" fmla="*/ 220 w 226"/>
                  <a:gd name="T63" fmla="*/ 90 h 202"/>
                  <a:gd name="T64" fmla="*/ 218 w 226"/>
                  <a:gd name="T65" fmla="*/ 81 h 202"/>
                  <a:gd name="T66" fmla="*/ 211 w 226"/>
                  <a:gd name="T67" fmla="*/ 75 h 202"/>
                  <a:gd name="T68" fmla="*/ 202 w 226"/>
                  <a:gd name="T69" fmla="*/ 63 h 202"/>
                  <a:gd name="T70" fmla="*/ 214 w 226"/>
                  <a:gd name="T71" fmla="*/ 61 h 202"/>
                  <a:gd name="T72" fmla="*/ 223 w 226"/>
                  <a:gd name="T73" fmla="*/ 50 h 202"/>
                  <a:gd name="T74" fmla="*/ 211 w 226"/>
                  <a:gd name="T75" fmla="*/ 40 h 202"/>
                  <a:gd name="T76" fmla="*/ 200 w 226"/>
                  <a:gd name="T77" fmla="*/ 22 h 202"/>
                  <a:gd name="T78" fmla="*/ 185 w 226"/>
                  <a:gd name="T79" fmla="*/ 22 h 202"/>
                  <a:gd name="T80" fmla="*/ 176 w 226"/>
                  <a:gd name="T81" fmla="*/ 20 h 202"/>
                  <a:gd name="T82" fmla="*/ 182 w 226"/>
                  <a:gd name="T83" fmla="*/ 29 h 202"/>
                  <a:gd name="T84" fmla="*/ 144 w 226"/>
                  <a:gd name="T85" fmla="*/ 41 h 202"/>
                  <a:gd name="T86" fmla="*/ 149 w 226"/>
                  <a:gd name="T87" fmla="*/ 32 h 202"/>
                  <a:gd name="T88" fmla="*/ 141 w 226"/>
                  <a:gd name="T89" fmla="*/ 25 h 202"/>
                  <a:gd name="T90" fmla="*/ 126 w 226"/>
                  <a:gd name="T91" fmla="*/ 14 h 202"/>
                  <a:gd name="T92" fmla="*/ 115 w 226"/>
                  <a:gd name="T93" fmla="*/ 2 h 202"/>
                  <a:gd name="T94" fmla="*/ 106 w 226"/>
                  <a:gd name="T95" fmla="*/ 5 h 202"/>
                  <a:gd name="T96" fmla="*/ 91 w 226"/>
                  <a:gd name="T97" fmla="*/ 19 h 202"/>
                  <a:gd name="T98" fmla="*/ 86 w 226"/>
                  <a:gd name="T99" fmla="*/ 11 h 202"/>
                  <a:gd name="T100" fmla="*/ 79 w 226"/>
                  <a:gd name="T101" fmla="*/ 8 h 202"/>
                  <a:gd name="T102" fmla="*/ 73 w 226"/>
                  <a:gd name="T103" fmla="*/ 5 h 202"/>
                  <a:gd name="T104" fmla="*/ 59 w 226"/>
                  <a:gd name="T105" fmla="*/ 17 h 202"/>
                  <a:gd name="T106" fmla="*/ 47 w 226"/>
                  <a:gd name="T107" fmla="*/ 12 h 202"/>
                  <a:gd name="T108" fmla="*/ 33 w 226"/>
                  <a:gd name="T109" fmla="*/ 14 h 202"/>
                  <a:gd name="T110" fmla="*/ 21 w 226"/>
                  <a:gd name="T111" fmla="*/ 17 h 202"/>
                  <a:gd name="T112" fmla="*/ 9 w 226"/>
                  <a:gd name="T113" fmla="*/ 26 h 202"/>
                  <a:gd name="T114" fmla="*/ 1 w 226"/>
                  <a:gd name="T115" fmla="*/ 23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202">
                    <a:moveTo>
                      <a:pt x="0" y="25"/>
                    </a:moveTo>
                    <a:lnTo>
                      <a:pt x="3" y="38"/>
                    </a:lnTo>
                    <a:lnTo>
                      <a:pt x="9" y="44"/>
                    </a:lnTo>
                    <a:lnTo>
                      <a:pt x="6" y="46"/>
                    </a:lnTo>
                    <a:lnTo>
                      <a:pt x="9" y="44"/>
                    </a:lnTo>
                    <a:lnTo>
                      <a:pt x="20" y="60"/>
                    </a:lnTo>
                    <a:lnTo>
                      <a:pt x="17" y="60"/>
                    </a:lnTo>
                    <a:lnTo>
                      <a:pt x="23" y="66"/>
                    </a:lnTo>
                    <a:lnTo>
                      <a:pt x="26" y="67"/>
                    </a:lnTo>
                    <a:lnTo>
                      <a:pt x="32" y="72"/>
                    </a:lnTo>
                    <a:lnTo>
                      <a:pt x="38" y="76"/>
                    </a:lnTo>
                    <a:lnTo>
                      <a:pt x="38" y="84"/>
                    </a:lnTo>
                    <a:lnTo>
                      <a:pt x="39" y="87"/>
                    </a:lnTo>
                    <a:lnTo>
                      <a:pt x="47" y="84"/>
                    </a:lnTo>
                    <a:lnTo>
                      <a:pt x="61" y="95"/>
                    </a:lnTo>
                    <a:lnTo>
                      <a:pt x="52" y="107"/>
                    </a:lnTo>
                    <a:lnTo>
                      <a:pt x="52" y="111"/>
                    </a:lnTo>
                    <a:lnTo>
                      <a:pt x="56" y="117"/>
                    </a:lnTo>
                    <a:lnTo>
                      <a:pt x="59" y="117"/>
                    </a:lnTo>
                    <a:lnTo>
                      <a:pt x="65" y="125"/>
                    </a:lnTo>
                    <a:lnTo>
                      <a:pt x="77" y="122"/>
                    </a:lnTo>
                    <a:lnTo>
                      <a:pt x="80" y="126"/>
                    </a:lnTo>
                    <a:lnTo>
                      <a:pt x="73" y="137"/>
                    </a:lnTo>
                    <a:lnTo>
                      <a:pt x="77" y="140"/>
                    </a:lnTo>
                    <a:lnTo>
                      <a:pt x="82" y="142"/>
                    </a:lnTo>
                    <a:lnTo>
                      <a:pt x="88" y="145"/>
                    </a:lnTo>
                    <a:lnTo>
                      <a:pt x="94" y="143"/>
                    </a:lnTo>
                    <a:lnTo>
                      <a:pt x="97" y="140"/>
                    </a:lnTo>
                    <a:lnTo>
                      <a:pt x="103" y="140"/>
                    </a:lnTo>
                    <a:lnTo>
                      <a:pt x="106" y="146"/>
                    </a:lnTo>
                    <a:lnTo>
                      <a:pt x="103" y="157"/>
                    </a:lnTo>
                    <a:lnTo>
                      <a:pt x="106" y="160"/>
                    </a:lnTo>
                    <a:lnTo>
                      <a:pt x="112" y="169"/>
                    </a:lnTo>
                    <a:lnTo>
                      <a:pt x="120" y="168"/>
                    </a:lnTo>
                    <a:lnTo>
                      <a:pt x="124" y="163"/>
                    </a:lnTo>
                    <a:lnTo>
                      <a:pt x="129" y="169"/>
                    </a:lnTo>
                    <a:lnTo>
                      <a:pt x="137" y="177"/>
                    </a:lnTo>
                    <a:lnTo>
                      <a:pt x="135" y="199"/>
                    </a:lnTo>
                    <a:lnTo>
                      <a:pt x="144" y="202"/>
                    </a:lnTo>
                    <a:lnTo>
                      <a:pt x="156" y="199"/>
                    </a:lnTo>
                    <a:lnTo>
                      <a:pt x="165" y="199"/>
                    </a:lnTo>
                    <a:lnTo>
                      <a:pt x="176" y="202"/>
                    </a:lnTo>
                    <a:lnTo>
                      <a:pt x="184" y="198"/>
                    </a:lnTo>
                    <a:lnTo>
                      <a:pt x="185" y="193"/>
                    </a:lnTo>
                    <a:lnTo>
                      <a:pt x="177" y="186"/>
                    </a:lnTo>
                    <a:lnTo>
                      <a:pt x="182" y="177"/>
                    </a:lnTo>
                    <a:lnTo>
                      <a:pt x="176" y="174"/>
                    </a:lnTo>
                    <a:lnTo>
                      <a:pt x="174" y="175"/>
                    </a:lnTo>
                    <a:lnTo>
                      <a:pt x="168" y="171"/>
                    </a:lnTo>
                    <a:lnTo>
                      <a:pt x="153" y="169"/>
                    </a:lnTo>
                    <a:lnTo>
                      <a:pt x="149" y="166"/>
                    </a:lnTo>
                    <a:lnTo>
                      <a:pt x="147" y="160"/>
                    </a:lnTo>
                    <a:lnTo>
                      <a:pt x="143" y="163"/>
                    </a:lnTo>
                    <a:lnTo>
                      <a:pt x="138" y="158"/>
                    </a:lnTo>
                    <a:lnTo>
                      <a:pt x="149" y="143"/>
                    </a:lnTo>
                    <a:lnTo>
                      <a:pt x="174" y="123"/>
                    </a:lnTo>
                    <a:lnTo>
                      <a:pt x="176" y="120"/>
                    </a:lnTo>
                    <a:lnTo>
                      <a:pt x="194" y="111"/>
                    </a:lnTo>
                    <a:lnTo>
                      <a:pt x="193" y="104"/>
                    </a:lnTo>
                    <a:lnTo>
                      <a:pt x="191" y="102"/>
                    </a:lnTo>
                    <a:lnTo>
                      <a:pt x="197" y="101"/>
                    </a:lnTo>
                    <a:lnTo>
                      <a:pt x="203" y="96"/>
                    </a:lnTo>
                    <a:lnTo>
                      <a:pt x="218" y="93"/>
                    </a:lnTo>
                    <a:lnTo>
                      <a:pt x="220" y="90"/>
                    </a:lnTo>
                    <a:lnTo>
                      <a:pt x="218" y="84"/>
                    </a:lnTo>
                    <a:lnTo>
                      <a:pt x="218" y="81"/>
                    </a:lnTo>
                    <a:lnTo>
                      <a:pt x="215" y="76"/>
                    </a:lnTo>
                    <a:lnTo>
                      <a:pt x="211" y="75"/>
                    </a:lnTo>
                    <a:lnTo>
                      <a:pt x="206" y="67"/>
                    </a:lnTo>
                    <a:lnTo>
                      <a:pt x="202" y="63"/>
                    </a:lnTo>
                    <a:lnTo>
                      <a:pt x="200" y="60"/>
                    </a:lnTo>
                    <a:lnTo>
                      <a:pt x="214" y="61"/>
                    </a:lnTo>
                    <a:lnTo>
                      <a:pt x="225" y="54"/>
                    </a:lnTo>
                    <a:lnTo>
                      <a:pt x="223" y="50"/>
                    </a:lnTo>
                    <a:lnTo>
                      <a:pt x="226" y="46"/>
                    </a:lnTo>
                    <a:lnTo>
                      <a:pt x="211" y="40"/>
                    </a:lnTo>
                    <a:lnTo>
                      <a:pt x="205" y="26"/>
                    </a:lnTo>
                    <a:lnTo>
                      <a:pt x="200" y="22"/>
                    </a:lnTo>
                    <a:lnTo>
                      <a:pt x="196" y="20"/>
                    </a:lnTo>
                    <a:lnTo>
                      <a:pt x="185" y="22"/>
                    </a:lnTo>
                    <a:lnTo>
                      <a:pt x="182" y="20"/>
                    </a:lnTo>
                    <a:lnTo>
                      <a:pt x="176" y="20"/>
                    </a:lnTo>
                    <a:lnTo>
                      <a:pt x="177" y="25"/>
                    </a:lnTo>
                    <a:lnTo>
                      <a:pt x="182" y="29"/>
                    </a:lnTo>
                    <a:lnTo>
                      <a:pt x="150" y="40"/>
                    </a:lnTo>
                    <a:lnTo>
                      <a:pt x="144" y="41"/>
                    </a:lnTo>
                    <a:lnTo>
                      <a:pt x="143" y="34"/>
                    </a:lnTo>
                    <a:lnTo>
                      <a:pt x="149" y="32"/>
                    </a:lnTo>
                    <a:lnTo>
                      <a:pt x="149" y="25"/>
                    </a:lnTo>
                    <a:lnTo>
                      <a:pt x="141" y="25"/>
                    </a:lnTo>
                    <a:lnTo>
                      <a:pt x="129" y="23"/>
                    </a:lnTo>
                    <a:lnTo>
                      <a:pt x="126" y="14"/>
                    </a:lnTo>
                    <a:lnTo>
                      <a:pt x="117" y="11"/>
                    </a:lnTo>
                    <a:lnTo>
                      <a:pt x="115" y="2"/>
                    </a:lnTo>
                    <a:lnTo>
                      <a:pt x="108" y="0"/>
                    </a:lnTo>
                    <a:lnTo>
                      <a:pt x="106" y="5"/>
                    </a:lnTo>
                    <a:lnTo>
                      <a:pt x="97" y="8"/>
                    </a:lnTo>
                    <a:lnTo>
                      <a:pt x="91" y="19"/>
                    </a:lnTo>
                    <a:lnTo>
                      <a:pt x="85" y="17"/>
                    </a:lnTo>
                    <a:lnTo>
                      <a:pt x="86" y="11"/>
                    </a:lnTo>
                    <a:lnTo>
                      <a:pt x="80" y="11"/>
                    </a:lnTo>
                    <a:lnTo>
                      <a:pt x="79" y="8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67" y="12"/>
                    </a:lnTo>
                    <a:lnTo>
                      <a:pt x="59" y="17"/>
                    </a:lnTo>
                    <a:lnTo>
                      <a:pt x="52" y="17"/>
                    </a:lnTo>
                    <a:lnTo>
                      <a:pt x="47" y="12"/>
                    </a:lnTo>
                    <a:lnTo>
                      <a:pt x="42" y="16"/>
                    </a:lnTo>
                    <a:lnTo>
                      <a:pt x="33" y="14"/>
                    </a:lnTo>
                    <a:lnTo>
                      <a:pt x="26" y="17"/>
                    </a:lnTo>
                    <a:lnTo>
                      <a:pt x="21" y="17"/>
                    </a:lnTo>
                    <a:lnTo>
                      <a:pt x="15" y="23"/>
                    </a:lnTo>
                    <a:lnTo>
                      <a:pt x="9" y="26"/>
                    </a:lnTo>
                    <a:lnTo>
                      <a:pt x="4" y="22"/>
                    </a:lnTo>
                    <a:lnTo>
                      <a:pt x="1" y="23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9" name="Freeform 2477">
                <a:extLst>
                  <a:ext uri="{FF2B5EF4-FFF2-40B4-BE49-F238E27FC236}">
                    <a16:creationId xmlns:a16="http://schemas.microsoft.com/office/drawing/2014/main" id="{C03EDC00-FF48-0DE4-3181-43B1E2C3C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835"/>
                <a:ext cx="114" cy="101"/>
              </a:xfrm>
              <a:custGeom>
                <a:avLst/>
                <a:gdLst>
                  <a:gd name="T0" fmla="*/ 1 w 226"/>
                  <a:gd name="T1" fmla="*/ 23 h 202"/>
                  <a:gd name="T2" fmla="*/ 9 w 226"/>
                  <a:gd name="T3" fmla="*/ 26 h 202"/>
                  <a:gd name="T4" fmla="*/ 21 w 226"/>
                  <a:gd name="T5" fmla="*/ 17 h 202"/>
                  <a:gd name="T6" fmla="*/ 33 w 226"/>
                  <a:gd name="T7" fmla="*/ 14 h 202"/>
                  <a:gd name="T8" fmla="*/ 47 w 226"/>
                  <a:gd name="T9" fmla="*/ 12 h 202"/>
                  <a:gd name="T10" fmla="*/ 59 w 226"/>
                  <a:gd name="T11" fmla="*/ 17 h 202"/>
                  <a:gd name="T12" fmla="*/ 73 w 226"/>
                  <a:gd name="T13" fmla="*/ 5 h 202"/>
                  <a:gd name="T14" fmla="*/ 79 w 226"/>
                  <a:gd name="T15" fmla="*/ 8 h 202"/>
                  <a:gd name="T16" fmla="*/ 86 w 226"/>
                  <a:gd name="T17" fmla="*/ 11 h 202"/>
                  <a:gd name="T18" fmla="*/ 91 w 226"/>
                  <a:gd name="T19" fmla="*/ 19 h 202"/>
                  <a:gd name="T20" fmla="*/ 106 w 226"/>
                  <a:gd name="T21" fmla="*/ 5 h 202"/>
                  <a:gd name="T22" fmla="*/ 115 w 226"/>
                  <a:gd name="T23" fmla="*/ 2 h 202"/>
                  <a:gd name="T24" fmla="*/ 126 w 226"/>
                  <a:gd name="T25" fmla="*/ 14 h 202"/>
                  <a:gd name="T26" fmla="*/ 141 w 226"/>
                  <a:gd name="T27" fmla="*/ 25 h 202"/>
                  <a:gd name="T28" fmla="*/ 149 w 226"/>
                  <a:gd name="T29" fmla="*/ 32 h 202"/>
                  <a:gd name="T30" fmla="*/ 144 w 226"/>
                  <a:gd name="T31" fmla="*/ 41 h 202"/>
                  <a:gd name="T32" fmla="*/ 182 w 226"/>
                  <a:gd name="T33" fmla="*/ 29 h 202"/>
                  <a:gd name="T34" fmla="*/ 176 w 226"/>
                  <a:gd name="T35" fmla="*/ 20 h 202"/>
                  <a:gd name="T36" fmla="*/ 185 w 226"/>
                  <a:gd name="T37" fmla="*/ 22 h 202"/>
                  <a:gd name="T38" fmla="*/ 200 w 226"/>
                  <a:gd name="T39" fmla="*/ 22 h 202"/>
                  <a:gd name="T40" fmla="*/ 211 w 226"/>
                  <a:gd name="T41" fmla="*/ 40 h 202"/>
                  <a:gd name="T42" fmla="*/ 223 w 226"/>
                  <a:gd name="T43" fmla="*/ 50 h 202"/>
                  <a:gd name="T44" fmla="*/ 214 w 226"/>
                  <a:gd name="T45" fmla="*/ 61 h 202"/>
                  <a:gd name="T46" fmla="*/ 202 w 226"/>
                  <a:gd name="T47" fmla="*/ 63 h 202"/>
                  <a:gd name="T48" fmla="*/ 211 w 226"/>
                  <a:gd name="T49" fmla="*/ 75 h 202"/>
                  <a:gd name="T50" fmla="*/ 218 w 226"/>
                  <a:gd name="T51" fmla="*/ 81 h 202"/>
                  <a:gd name="T52" fmla="*/ 220 w 226"/>
                  <a:gd name="T53" fmla="*/ 90 h 202"/>
                  <a:gd name="T54" fmla="*/ 203 w 226"/>
                  <a:gd name="T55" fmla="*/ 96 h 202"/>
                  <a:gd name="T56" fmla="*/ 191 w 226"/>
                  <a:gd name="T57" fmla="*/ 102 h 202"/>
                  <a:gd name="T58" fmla="*/ 194 w 226"/>
                  <a:gd name="T59" fmla="*/ 111 h 202"/>
                  <a:gd name="T60" fmla="*/ 174 w 226"/>
                  <a:gd name="T61" fmla="*/ 123 h 202"/>
                  <a:gd name="T62" fmla="*/ 138 w 226"/>
                  <a:gd name="T63" fmla="*/ 158 h 202"/>
                  <a:gd name="T64" fmla="*/ 147 w 226"/>
                  <a:gd name="T65" fmla="*/ 160 h 202"/>
                  <a:gd name="T66" fmla="*/ 153 w 226"/>
                  <a:gd name="T67" fmla="*/ 169 h 202"/>
                  <a:gd name="T68" fmla="*/ 174 w 226"/>
                  <a:gd name="T69" fmla="*/ 175 h 202"/>
                  <a:gd name="T70" fmla="*/ 182 w 226"/>
                  <a:gd name="T71" fmla="*/ 177 h 202"/>
                  <a:gd name="T72" fmla="*/ 185 w 226"/>
                  <a:gd name="T73" fmla="*/ 193 h 202"/>
                  <a:gd name="T74" fmla="*/ 176 w 226"/>
                  <a:gd name="T75" fmla="*/ 202 h 202"/>
                  <a:gd name="T76" fmla="*/ 156 w 226"/>
                  <a:gd name="T77" fmla="*/ 199 h 202"/>
                  <a:gd name="T78" fmla="*/ 135 w 226"/>
                  <a:gd name="T79" fmla="*/ 199 h 202"/>
                  <a:gd name="T80" fmla="*/ 129 w 226"/>
                  <a:gd name="T81" fmla="*/ 169 h 202"/>
                  <a:gd name="T82" fmla="*/ 120 w 226"/>
                  <a:gd name="T83" fmla="*/ 168 h 202"/>
                  <a:gd name="T84" fmla="*/ 106 w 226"/>
                  <a:gd name="T85" fmla="*/ 160 h 202"/>
                  <a:gd name="T86" fmla="*/ 106 w 226"/>
                  <a:gd name="T87" fmla="*/ 146 h 202"/>
                  <a:gd name="T88" fmla="*/ 97 w 226"/>
                  <a:gd name="T89" fmla="*/ 140 h 202"/>
                  <a:gd name="T90" fmla="*/ 88 w 226"/>
                  <a:gd name="T91" fmla="*/ 145 h 202"/>
                  <a:gd name="T92" fmla="*/ 77 w 226"/>
                  <a:gd name="T93" fmla="*/ 140 h 202"/>
                  <a:gd name="T94" fmla="*/ 80 w 226"/>
                  <a:gd name="T95" fmla="*/ 126 h 202"/>
                  <a:gd name="T96" fmla="*/ 65 w 226"/>
                  <a:gd name="T97" fmla="*/ 125 h 202"/>
                  <a:gd name="T98" fmla="*/ 56 w 226"/>
                  <a:gd name="T99" fmla="*/ 117 h 202"/>
                  <a:gd name="T100" fmla="*/ 52 w 226"/>
                  <a:gd name="T101" fmla="*/ 107 h 202"/>
                  <a:gd name="T102" fmla="*/ 47 w 226"/>
                  <a:gd name="T103" fmla="*/ 84 h 202"/>
                  <a:gd name="T104" fmla="*/ 38 w 226"/>
                  <a:gd name="T105" fmla="*/ 84 h 202"/>
                  <a:gd name="T106" fmla="*/ 32 w 226"/>
                  <a:gd name="T107" fmla="*/ 72 h 202"/>
                  <a:gd name="T108" fmla="*/ 23 w 226"/>
                  <a:gd name="T109" fmla="*/ 66 h 202"/>
                  <a:gd name="T110" fmla="*/ 20 w 226"/>
                  <a:gd name="T111" fmla="*/ 60 h 202"/>
                  <a:gd name="T112" fmla="*/ 6 w 226"/>
                  <a:gd name="T113" fmla="*/ 46 h 202"/>
                  <a:gd name="T114" fmla="*/ 3 w 226"/>
                  <a:gd name="T115" fmla="*/ 38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202">
                    <a:moveTo>
                      <a:pt x="0" y="25"/>
                    </a:moveTo>
                    <a:lnTo>
                      <a:pt x="1" y="23"/>
                    </a:lnTo>
                    <a:lnTo>
                      <a:pt x="4" y="22"/>
                    </a:lnTo>
                    <a:lnTo>
                      <a:pt x="9" y="26"/>
                    </a:lnTo>
                    <a:lnTo>
                      <a:pt x="15" y="23"/>
                    </a:lnTo>
                    <a:lnTo>
                      <a:pt x="21" y="17"/>
                    </a:lnTo>
                    <a:lnTo>
                      <a:pt x="26" y="17"/>
                    </a:lnTo>
                    <a:lnTo>
                      <a:pt x="33" y="14"/>
                    </a:lnTo>
                    <a:lnTo>
                      <a:pt x="42" y="16"/>
                    </a:lnTo>
                    <a:lnTo>
                      <a:pt x="47" y="12"/>
                    </a:lnTo>
                    <a:lnTo>
                      <a:pt x="52" y="17"/>
                    </a:lnTo>
                    <a:lnTo>
                      <a:pt x="59" y="17"/>
                    </a:lnTo>
                    <a:lnTo>
                      <a:pt x="67" y="12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9" y="8"/>
                    </a:lnTo>
                    <a:lnTo>
                      <a:pt x="80" y="11"/>
                    </a:lnTo>
                    <a:lnTo>
                      <a:pt x="86" y="11"/>
                    </a:lnTo>
                    <a:lnTo>
                      <a:pt x="85" y="17"/>
                    </a:lnTo>
                    <a:lnTo>
                      <a:pt x="91" y="19"/>
                    </a:lnTo>
                    <a:lnTo>
                      <a:pt x="97" y="8"/>
                    </a:lnTo>
                    <a:lnTo>
                      <a:pt x="106" y="5"/>
                    </a:lnTo>
                    <a:lnTo>
                      <a:pt x="108" y="0"/>
                    </a:lnTo>
                    <a:lnTo>
                      <a:pt x="115" y="2"/>
                    </a:lnTo>
                    <a:lnTo>
                      <a:pt x="117" y="11"/>
                    </a:lnTo>
                    <a:lnTo>
                      <a:pt x="126" y="14"/>
                    </a:lnTo>
                    <a:lnTo>
                      <a:pt x="129" y="23"/>
                    </a:lnTo>
                    <a:lnTo>
                      <a:pt x="141" y="25"/>
                    </a:lnTo>
                    <a:lnTo>
                      <a:pt x="149" y="25"/>
                    </a:lnTo>
                    <a:lnTo>
                      <a:pt x="149" y="32"/>
                    </a:lnTo>
                    <a:lnTo>
                      <a:pt x="143" y="34"/>
                    </a:lnTo>
                    <a:lnTo>
                      <a:pt x="144" y="41"/>
                    </a:lnTo>
                    <a:lnTo>
                      <a:pt x="150" y="40"/>
                    </a:lnTo>
                    <a:lnTo>
                      <a:pt x="182" y="29"/>
                    </a:lnTo>
                    <a:lnTo>
                      <a:pt x="177" y="25"/>
                    </a:lnTo>
                    <a:lnTo>
                      <a:pt x="176" y="20"/>
                    </a:lnTo>
                    <a:lnTo>
                      <a:pt x="182" y="20"/>
                    </a:lnTo>
                    <a:lnTo>
                      <a:pt x="185" y="22"/>
                    </a:lnTo>
                    <a:lnTo>
                      <a:pt x="196" y="20"/>
                    </a:lnTo>
                    <a:lnTo>
                      <a:pt x="200" y="22"/>
                    </a:lnTo>
                    <a:lnTo>
                      <a:pt x="205" y="26"/>
                    </a:lnTo>
                    <a:lnTo>
                      <a:pt x="211" y="40"/>
                    </a:lnTo>
                    <a:lnTo>
                      <a:pt x="226" y="46"/>
                    </a:lnTo>
                    <a:lnTo>
                      <a:pt x="223" y="50"/>
                    </a:lnTo>
                    <a:lnTo>
                      <a:pt x="225" y="54"/>
                    </a:lnTo>
                    <a:lnTo>
                      <a:pt x="214" y="61"/>
                    </a:lnTo>
                    <a:lnTo>
                      <a:pt x="200" y="60"/>
                    </a:lnTo>
                    <a:lnTo>
                      <a:pt x="202" y="63"/>
                    </a:lnTo>
                    <a:lnTo>
                      <a:pt x="206" y="67"/>
                    </a:lnTo>
                    <a:lnTo>
                      <a:pt x="211" y="75"/>
                    </a:lnTo>
                    <a:lnTo>
                      <a:pt x="215" y="76"/>
                    </a:lnTo>
                    <a:lnTo>
                      <a:pt x="218" y="81"/>
                    </a:lnTo>
                    <a:lnTo>
                      <a:pt x="218" y="84"/>
                    </a:lnTo>
                    <a:lnTo>
                      <a:pt x="220" y="90"/>
                    </a:lnTo>
                    <a:lnTo>
                      <a:pt x="218" y="93"/>
                    </a:lnTo>
                    <a:lnTo>
                      <a:pt x="203" y="96"/>
                    </a:lnTo>
                    <a:lnTo>
                      <a:pt x="197" y="101"/>
                    </a:lnTo>
                    <a:lnTo>
                      <a:pt x="191" y="102"/>
                    </a:lnTo>
                    <a:lnTo>
                      <a:pt x="193" y="104"/>
                    </a:lnTo>
                    <a:lnTo>
                      <a:pt x="194" y="111"/>
                    </a:lnTo>
                    <a:lnTo>
                      <a:pt x="176" y="120"/>
                    </a:lnTo>
                    <a:lnTo>
                      <a:pt x="174" y="123"/>
                    </a:lnTo>
                    <a:lnTo>
                      <a:pt x="149" y="143"/>
                    </a:lnTo>
                    <a:lnTo>
                      <a:pt x="138" y="158"/>
                    </a:lnTo>
                    <a:lnTo>
                      <a:pt x="143" y="163"/>
                    </a:lnTo>
                    <a:lnTo>
                      <a:pt x="147" y="160"/>
                    </a:lnTo>
                    <a:lnTo>
                      <a:pt x="149" y="166"/>
                    </a:lnTo>
                    <a:lnTo>
                      <a:pt x="153" y="169"/>
                    </a:lnTo>
                    <a:lnTo>
                      <a:pt x="168" y="171"/>
                    </a:lnTo>
                    <a:lnTo>
                      <a:pt x="174" y="175"/>
                    </a:lnTo>
                    <a:lnTo>
                      <a:pt x="176" y="174"/>
                    </a:lnTo>
                    <a:lnTo>
                      <a:pt x="182" y="177"/>
                    </a:lnTo>
                    <a:lnTo>
                      <a:pt x="177" y="186"/>
                    </a:lnTo>
                    <a:lnTo>
                      <a:pt x="185" y="193"/>
                    </a:lnTo>
                    <a:lnTo>
                      <a:pt x="184" y="198"/>
                    </a:lnTo>
                    <a:lnTo>
                      <a:pt x="176" y="202"/>
                    </a:lnTo>
                    <a:lnTo>
                      <a:pt x="165" y="199"/>
                    </a:lnTo>
                    <a:lnTo>
                      <a:pt x="156" y="199"/>
                    </a:lnTo>
                    <a:lnTo>
                      <a:pt x="144" y="202"/>
                    </a:lnTo>
                    <a:lnTo>
                      <a:pt x="135" y="199"/>
                    </a:lnTo>
                    <a:lnTo>
                      <a:pt x="137" y="177"/>
                    </a:lnTo>
                    <a:lnTo>
                      <a:pt x="129" y="169"/>
                    </a:lnTo>
                    <a:lnTo>
                      <a:pt x="124" y="163"/>
                    </a:lnTo>
                    <a:lnTo>
                      <a:pt x="120" y="168"/>
                    </a:lnTo>
                    <a:lnTo>
                      <a:pt x="112" y="169"/>
                    </a:lnTo>
                    <a:lnTo>
                      <a:pt x="106" y="160"/>
                    </a:lnTo>
                    <a:lnTo>
                      <a:pt x="103" y="157"/>
                    </a:lnTo>
                    <a:lnTo>
                      <a:pt x="106" y="146"/>
                    </a:lnTo>
                    <a:lnTo>
                      <a:pt x="103" y="140"/>
                    </a:lnTo>
                    <a:lnTo>
                      <a:pt x="97" y="140"/>
                    </a:lnTo>
                    <a:lnTo>
                      <a:pt x="94" y="143"/>
                    </a:lnTo>
                    <a:lnTo>
                      <a:pt x="88" y="145"/>
                    </a:lnTo>
                    <a:lnTo>
                      <a:pt x="82" y="142"/>
                    </a:lnTo>
                    <a:lnTo>
                      <a:pt x="77" y="140"/>
                    </a:lnTo>
                    <a:lnTo>
                      <a:pt x="73" y="137"/>
                    </a:lnTo>
                    <a:lnTo>
                      <a:pt x="80" y="126"/>
                    </a:lnTo>
                    <a:lnTo>
                      <a:pt x="77" y="122"/>
                    </a:lnTo>
                    <a:lnTo>
                      <a:pt x="65" y="125"/>
                    </a:lnTo>
                    <a:lnTo>
                      <a:pt x="59" y="117"/>
                    </a:lnTo>
                    <a:lnTo>
                      <a:pt x="56" y="117"/>
                    </a:lnTo>
                    <a:lnTo>
                      <a:pt x="52" y="111"/>
                    </a:lnTo>
                    <a:lnTo>
                      <a:pt x="52" y="107"/>
                    </a:lnTo>
                    <a:lnTo>
                      <a:pt x="61" y="95"/>
                    </a:lnTo>
                    <a:lnTo>
                      <a:pt x="47" y="84"/>
                    </a:lnTo>
                    <a:lnTo>
                      <a:pt x="39" y="87"/>
                    </a:lnTo>
                    <a:lnTo>
                      <a:pt x="38" y="84"/>
                    </a:lnTo>
                    <a:lnTo>
                      <a:pt x="38" y="76"/>
                    </a:lnTo>
                    <a:lnTo>
                      <a:pt x="32" y="72"/>
                    </a:lnTo>
                    <a:lnTo>
                      <a:pt x="26" y="67"/>
                    </a:lnTo>
                    <a:lnTo>
                      <a:pt x="23" y="66"/>
                    </a:lnTo>
                    <a:lnTo>
                      <a:pt x="17" y="60"/>
                    </a:lnTo>
                    <a:lnTo>
                      <a:pt x="20" y="60"/>
                    </a:lnTo>
                    <a:lnTo>
                      <a:pt x="9" y="44"/>
                    </a:lnTo>
                    <a:lnTo>
                      <a:pt x="6" y="46"/>
                    </a:lnTo>
                    <a:lnTo>
                      <a:pt x="9" y="44"/>
                    </a:lnTo>
                    <a:lnTo>
                      <a:pt x="3" y="38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0" name="Freeform 2478">
                <a:extLst>
                  <a:ext uri="{FF2B5EF4-FFF2-40B4-BE49-F238E27FC236}">
                    <a16:creationId xmlns:a16="http://schemas.microsoft.com/office/drawing/2014/main" id="{F9150263-CCCE-C19C-66C6-C39B89E71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835"/>
                <a:ext cx="114" cy="101"/>
              </a:xfrm>
              <a:custGeom>
                <a:avLst/>
                <a:gdLst>
                  <a:gd name="T0" fmla="*/ 1 w 226"/>
                  <a:gd name="T1" fmla="*/ 23 h 202"/>
                  <a:gd name="T2" fmla="*/ 9 w 226"/>
                  <a:gd name="T3" fmla="*/ 26 h 202"/>
                  <a:gd name="T4" fmla="*/ 21 w 226"/>
                  <a:gd name="T5" fmla="*/ 17 h 202"/>
                  <a:gd name="T6" fmla="*/ 33 w 226"/>
                  <a:gd name="T7" fmla="*/ 14 h 202"/>
                  <a:gd name="T8" fmla="*/ 47 w 226"/>
                  <a:gd name="T9" fmla="*/ 12 h 202"/>
                  <a:gd name="T10" fmla="*/ 59 w 226"/>
                  <a:gd name="T11" fmla="*/ 17 h 202"/>
                  <a:gd name="T12" fmla="*/ 73 w 226"/>
                  <a:gd name="T13" fmla="*/ 5 h 202"/>
                  <a:gd name="T14" fmla="*/ 79 w 226"/>
                  <a:gd name="T15" fmla="*/ 8 h 202"/>
                  <a:gd name="T16" fmla="*/ 86 w 226"/>
                  <a:gd name="T17" fmla="*/ 11 h 202"/>
                  <a:gd name="T18" fmla="*/ 91 w 226"/>
                  <a:gd name="T19" fmla="*/ 19 h 202"/>
                  <a:gd name="T20" fmla="*/ 106 w 226"/>
                  <a:gd name="T21" fmla="*/ 5 h 202"/>
                  <a:gd name="T22" fmla="*/ 115 w 226"/>
                  <a:gd name="T23" fmla="*/ 2 h 202"/>
                  <a:gd name="T24" fmla="*/ 126 w 226"/>
                  <a:gd name="T25" fmla="*/ 14 h 202"/>
                  <a:gd name="T26" fmla="*/ 141 w 226"/>
                  <a:gd name="T27" fmla="*/ 25 h 202"/>
                  <a:gd name="T28" fmla="*/ 149 w 226"/>
                  <a:gd name="T29" fmla="*/ 32 h 202"/>
                  <a:gd name="T30" fmla="*/ 144 w 226"/>
                  <a:gd name="T31" fmla="*/ 41 h 202"/>
                  <a:gd name="T32" fmla="*/ 182 w 226"/>
                  <a:gd name="T33" fmla="*/ 29 h 202"/>
                  <a:gd name="T34" fmla="*/ 176 w 226"/>
                  <a:gd name="T35" fmla="*/ 20 h 202"/>
                  <a:gd name="T36" fmla="*/ 185 w 226"/>
                  <a:gd name="T37" fmla="*/ 22 h 202"/>
                  <a:gd name="T38" fmla="*/ 200 w 226"/>
                  <a:gd name="T39" fmla="*/ 22 h 202"/>
                  <a:gd name="T40" fmla="*/ 211 w 226"/>
                  <a:gd name="T41" fmla="*/ 40 h 202"/>
                  <a:gd name="T42" fmla="*/ 223 w 226"/>
                  <a:gd name="T43" fmla="*/ 50 h 202"/>
                  <a:gd name="T44" fmla="*/ 214 w 226"/>
                  <a:gd name="T45" fmla="*/ 61 h 202"/>
                  <a:gd name="T46" fmla="*/ 202 w 226"/>
                  <a:gd name="T47" fmla="*/ 63 h 202"/>
                  <a:gd name="T48" fmla="*/ 211 w 226"/>
                  <a:gd name="T49" fmla="*/ 75 h 202"/>
                  <a:gd name="T50" fmla="*/ 218 w 226"/>
                  <a:gd name="T51" fmla="*/ 81 h 202"/>
                  <a:gd name="T52" fmla="*/ 220 w 226"/>
                  <a:gd name="T53" fmla="*/ 90 h 202"/>
                  <a:gd name="T54" fmla="*/ 203 w 226"/>
                  <a:gd name="T55" fmla="*/ 96 h 202"/>
                  <a:gd name="T56" fmla="*/ 191 w 226"/>
                  <a:gd name="T57" fmla="*/ 102 h 202"/>
                  <a:gd name="T58" fmla="*/ 194 w 226"/>
                  <a:gd name="T59" fmla="*/ 111 h 202"/>
                  <a:gd name="T60" fmla="*/ 174 w 226"/>
                  <a:gd name="T61" fmla="*/ 123 h 202"/>
                  <a:gd name="T62" fmla="*/ 138 w 226"/>
                  <a:gd name="T63" fmla="*/ 158 h 202"/>
                  <a:gd name="T64" fmla="*/ 147 w 226"/>
                  <a:gd name="T65" fmla="*/ 160 h 202"/>
                  <a:gd name="T66" fmla="*/ 153 w 226"/>
                  <a:gd name="T67" fmla="*/ 169 h 202"/>
                  <a:gd name="T68" fmla="*/ 174 w 226"/>
                  <a:gd name="T69" fmla="*/ 175 h 202"/>
                  <a:gd name="T70" fmla="*/ 182 w 226"/>
                  <a:gd name="T71" fmla="*/ 177 h 202"/>
                  <a:gd name="T72" fmla="*/ 185 w 226"/>
                  <a:gd name="T73" fmla="*/ 193 h 202"/>
                  <a:gd name="T74" fmla="*/ 176 w 226"/>
                  <a:gd name="T75" fmla="*/ 202 h 202"/>
                  <a:gd name="T76" fmla="*/ 156 w 226"/>
                  <a:gd name="T77" fmla="*/ 199 h 202"/>
                  <a:gd name="T78" fmla="*/ 135 w 226"/>
                  <a:gd name="T79" fmla="*/ 199 h 202"/>
                  <a:gd name="T80" fmla="*/ 129 w 226"/>
                  <a:gd name="T81" fmla="*/ 169 h 202"/>
                  <a:gd name="T82" fmla="*/ 120 w 226"/>
                  <a:gd name="T83" fmla="*/ 168 h 202"/>
                  <a:gd name="T84" fmla="*/ 106 w 226"/>
                  <a:gd name="T85" fmla="*/ 160 h 202"/>
                  <a:gd name="T86" fmla="*/ 106 w 226"/>
                  <a:gd name="T87" fmla="*/ 146 h 202"/>
                  <a:gd name="T88" fmla="*/ 97 w 226"/>
                  <a:gd name="T89" fmla="*/ 140 h 202"/>
                  <a:gd name="T90" fmla="*/ 88 w 226"/>
                  <a:gd name="T91" fmla="*/ 145 h 202"/>
                  <a:gd name="T92" fmla="*/ 77 w 226"/>
                  <a:gd name="T93" fmla="*/ 140 h 202"/>
                  <a:gd name="T94" fmla="*/ 80 w 226"/>
                  <a:gd name="T95" fmla="*/ 126 h 202"/>
                  <a:gd name="T96" fmla="*/ 65 w 226"/>
                  <a:gd name="T97" fmla="*/ 125 h 202"/>
                  <a:gd name="T98" fmla="*/ 56 w 226"/>
                  <a:gd name="T99" fmla="*/ 117 h 202"/>
                  <a:gd name="T100" fmla="*/ 52 w 226"/>
                  <a:gd name="T101" fmla="*/ 107 h 202"/>
                  <a:gd name="T102" fmla="*/ 47 w 226"/>
                  <a:gd name="T103" fmla="*/ 84 h 202"/>
                  <a:gd name="T104" fmla="*/ 38 w 226"/>
                  <a:gd name="T105" fmla="*/ 84 h 202"/>
                  <a:gd name="T106" fmla="*/ 32 w 226"/>
                  <a:gd name="T107" fmla="*/ 72 h 202"/>
                  <a:gd name="T108" fmla="*/ 23 w 226"/>
                  <a:gd name="T109" fmla="*/ 66 h 202"/>
                  <a:gd name="T110" fmla="*/ 20 w 226"/>
                  <a:gd name="T111" fmla="*/ 60 h 202"/>
                  <a:gd name="T112" fmla="*/ 6 w 226"/>
                  <a:gd name="T113" fmla="*/ 46 h 202"/>
                  <a:gd name="T114" fmla="*/ 3 w 226"/>
                  <a:gd name="T115" fmla="*/ 38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202">
                    <a:moveTo>
                      <a:pt x="0" y="25"/>
                    </a:moveTo>
                    <a:lnTo>
                      <a:pt x="1" y="23"/>
                    </a:lnTo>
                    <a:lnTo>
                      <a:pt x="4" y="22"/>
                    </a:lnTo>
                    <a:lnTo>
                      <a:pt x="9" y="26"/>
                    </a:lnTo>
                    <a:lnTo>
                      <a:pt x="15" y="23"/>
                    </a:lnTo>
                    <a:lnTo>
                      <a:pt x="21" y="17"/>
                    </a:lnTo>
                    <a:lnTo>
                      <a:pt x="26" y="17"/>
                    </a:lnTo>
                    <a:lnTo>
                      <a:pt x="33" y="14"/>
                    </a:lnTo>
                    <a:lnTo>
                      <a:pt x="42" y="16"/>
                    </a:lnTo>
                    <a:lnTo>
                      <a:pt x="47" y="12"/>
                    </a:lnTo>
                    <a:lnTo>
                      <a:pt x="52" y="17"/>
                    </a:lnTo>
                    <a:lnTo>
                      <a:pt x="59" y="17"/>
                    </a:lnTo>
                    <a:lnTo>
                      <a:pt x="67" y="12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9" y="8"/>
                    </a:lnTo>
                    <a:lnTo>
                      <a:pt x="80" y="11"/>
                    </a:lnTo>
                    <a:lnTo>
                      <a:pt x="86" y="11"/>
                    </a:lnTo>
                    <a:lnTo>
                      <a:pt x="85" y="17"/>
                    </a:lnTo>
                    <a:lnTo>
                      <a:pt x="91" y="19"/>
                    </a:lnTo>
                    <a:lnTo>
                      <a:pt x="97" y="8"/>
                    </a:lnTo>
                    <a:lnTo>
                      <a:pt x="106" y="5"/>
                    </a:lnTo>
                    <a:lnTo>
                      <a:pt x="108" y="0"/>
                    </a:lnTo>
                    <a:lnTo>
                      <a:pt x="115" y="2"/>
                    </a:lnTo>
                    <a:lnTo>
                      <a:pt x="117" y="11"/>
                    </a:lnTo>
                    <a:lnTo>
                      <a:pt x="126" y="14"/>
                    </a:lnTo>
                    <a:lnTo>
                      <a:pt x="129" y="23"/>
                    </a:lnTo>
                    <a:lnTo>
                      <a:pt x="141" y="25"/>
                    </a:lnTo>
                    <a:lnTo>
                      <a:pt x="149" y="25"/>
                    </a:lnTo>
                    <a:lnTo>
                      <a:pt x="149" y="32"/>
                    </a:lnTo>
                    <a:lnTo>
                      <a:pt x="143" y="34"/>
                    </a:lnTo>
                    <a:lnTo>
                      <a:pt x="144" y="41"/>
                    </a:lnTo>
                    <a:lnTo>
                      <a:pt x="150" y="40"/>
                    </a:lnTo>
                    <a:lnTo>
                      <a:pt x="182" y="29"/>
                    </a:lnTo>
                    <a:lnTo>
                      <a:pt x="177" y="25"/>
                    </a:lnTo>
                    <a:lnTo>
                      <a:pt x="176" y="20"/>
                    </a:lnTo>
                    <a:lnTo>
                      <a:pt x="182" y="20"/>
                    </a:lnTo>
                    <a:lnTo>
                      <a:pt x="185" y="22"/>
                    </a:lnTo>
                    <a:lnTo>
                      <a:pt x="196" y="20"/>
                    </a:lnTo>
                    <a:lnTo>
                      <a:pt x="200" y="22"/>
                    </a:lnTo>
                    <a:lnTo>
                      <a:pt x="205" y="26"/>
                    </a:lnTo>
                    <a:lnTo>
                      <a:pt x="211" y="40"/>
                    </a:lnTo>
                    <a:lnTo>
                      <a:pt x="226" y="46"/>
                    </a:lnTo>
                    <a:lnTo>
                      <a:pt x="223" y="50"/>
                    </a:lnTo>
                    <a:lnTo>
                      <a:pt x="225" y="54"/>
                    </a:lnTo>
                    <a:lnTo>
                      <a:pt x="214" y="61"/>
                    </a:lnTo>
                    <a:lnTo>
                      <a:pt x="200" y="60"/>
                    </a:lnTo>
                    <a:lnTo>
                      <a:pt x="202" y="63"/>
                    </a:lnTo>
                    <a:lnTo>
                      <a:pt x="206" y="67"/>
                    </a:lnTo>
                    <a:lnTo>
                      <a:pt x="211" y="75"/>
                    </a:lnTo>
                    <a:lnTo>
                      <a:pt x="215" y="76"/>
                    </a:lnTo>
                    <a:lnTo>
                      <a:pt x="218" y="81"/>
                    </a:lnTo>
                    <a:lnTo>
                      <a:pt x="218" y="84"/>
                    </a:lnTo>
                    <a:lnTo>
                      <a:pt x="220" y="90"/>
                    </a:lnTo>
                    <a:lnTo>
                      <a:pt x="218" y="93"/>
                    </a:lnTo>
                    <a:lnTo>
                      <a:pt x="203" y="96"/>
                    </a:lnTo>
                    <a:lnTo>
                      <a:pt x="197" y="101"/>
                    </a:lnTo>
                    <a:lnTo>
                      <a:pt x="191" y="102"/>
                    </a:lnTo>
                    <a:lnTo>
                      <a:pt x="193" y="104"/>
                    </a:lnTo>
                    <a:lnTo>
                      <a:pt x="194" y="111"/>
                    </a:lnTo>
                    <a:lnTo>
                      <a:pt x="176" y="120"/>
                    </a:lnTo>
                    <a:lnTo>
                      <a:pt x="174" y="123"/>
                    </a:lnTo>
                    <a:lnTo>
                      <a:pt x="149" y="143"/>
                    </a:lnTo>
                    <a:lnTo>
                      <a:pt x="138" y="158"/>
                    </a:lnTo>
                    <a:lnTo>
                      <a:pt x="143" y="163"/>
                    </a:lnTo>
                    <a:lnTo>
                      <a:pt x="147" y="160"/>
                    </a:lnTo>
                    <a:lnTo>
                      <a:pt x="149" y="166"/>
                    </a:lnTo>
                    <a:lnTo>
                      <a:pt x="153" y="169"/>
                    </a:lnTo>
                    <a:lnTo>
                      <a:pt x="168" y="171"/>
                    </a:lnTo>
                    <a:lnTo>
                      <a:pt x="174" y="175"/>
                    </a:lnTo>
                    <a:lnTo>
                      <a:pt x="176" y="174"/>
                    </a:lnTo>
                    <a:lnTo>
                      <a:pt x="182" y="177"/>
                    </a:lnTo>
                    <a:lnTo>
                      <a:pt x="177" y="186"/>
                    </a:lnTo>
                    <a:lnTo>
                      <a:pt x="185" y="193"/>
                    </a:lnTo>
                    <a:lnTo>
                      <a:pt x="184" y="198"/>
                    </a:lnTo>
                    <a:lnTo>
                      <a:pt x="176" y="202"/>
                    </a:lnTo>
                    <a:lnTo>
                      <a:pt x="165" y="199"/>
                    </a:lnTo>
                    <a:lnTo>
                      <a:pt x="156" y="199"/>
                    </a:lnTo>
                    <a:lnTo>
                      <a:pt x="144" y="202"/>
                    </a:lnTo>
                    <a:lnTo>
                      <a:pt x="135" y="199"/>
                    </a:lnTo>
                    <a:lnTo>
                      <a:pt x="137" y="177"/>
                    </a:lnTo>
                    <a:lnTo>
                      <a:pt x="129" y="169"/>
                    </a:lnTo>
                    <a:lnTo>
                      <a:pt x="124" y="163"/>
                    </a:lnTo>
                    <a:lnTo>
                      <a:pt x="120" y="168"/>
                    </a:lnTo>
                    <a:lnTo>
                      <a:pt x="112" y="169"/>
                    </a:lnTo>
                    <a:lnTo>
                      <a:pt x="106" y="160"/>
                    </a:lnTo>
                    <a:lnTo>
                      <a:pt x="103" y="157"/>
                    </a:lnTo>
                    <a:lnTo>
                      <a:pt x="106" y="146"/>
                    </a:lnTo>
                    <a:lnTo>
                      <a:pt x="103" y="140"/>
                    </a:lnTo>
                    <a:lnTo>
                      <a:pt x="97" y="140"/>
                    </a:lnTo>
                    <a:lnTo>
                      <a:pt x="94" y="143"/>
                    </a:lnTo>
                    <a:lnTo>
                      <a:pt x="88" y="145"/>
                    </a:lnTo>
                    <a:lnTo>
                      <a:pt x="82" y="142"/>
                    </a:lnTo>
                    <a:lnTo>
                      <a:pt x="77" y="140"/>
                    </a:lnTo>
                    <a:lnTo>
                      <a:pt x="73" y="137"/>
                    </a:lnTo>
                    <a:lnTo>
                      <a:pt x="80" y="126"/>
                    </a:lnTo>
                    <a:lnTo>
                      <a:pt x="77" y="122"/>
                    </a:lnTo>
                    <a:lnTo>
                      <a:pt x="65" y="125"/>
                    </a:lnTo>
                    <a:lnTo>
                      <a:pt x="59" y="117"/>
                    </a:lnTo>
                    <a:lnTo>
                      <a:pt x="56" y="117"/>
                    </a:lnTo>
                    <a:lnTo>
                      <a:pt x="52" y="111"/>
                    </a:lnTo>
                    <a:lnTo>
                      <a:pt x="52" y="107"/>
                    </a:lnTo>
                    <a:lnTo>
                      <a:pt x="61" y="95"/>
                    </a:lnTo>
                    <a:lnTo>
                      <a:pt x="47" y="84"/>
                    </a:lnTo>
                    <a:lnTo>
                      <a:pt x="39" y="87"/>
                    </a:lnTo>
                    <a:lnTo>
                      <a:pt x="38" y="84"/>
                    </a:lnTo>
                    <a:lnTo>
                      <a:pt x="38" y="76"/>
                    </a:lnTo>
                    <a:lnTo>
                      <a:pt x="32" y="72"/>
                    </a:lnTo>
                    <a:lnTo>
                      <a:pt x="26" y="67"/>
                    </a:lnTo>
                    <a:lnTo>
                      <a:pt x="23" y="66"/>
                    </a:lnTo>
                    <a:lnTo>
                      <a:pt x="17" y="60"/>
                    </a:lnTo>
                    <a:lnTo>
                      <a:pt x="20" y="60"/>
                    </a:lnTo>
                    <a:lnTo>
                      <a:pt x="9" y="44"/>
                    </a:lnTo>
                    <a:lnTo>
                      <a:pt x="6" y="46"/>
                    </a:lnTo>
                    <a:lnTo>
                      <a:pt x="9" y="44"/>
                    </a:lnTo>
                    <a:lnTo>
                      <a:pt x="3" y="38"/>
                    </a:lnTo>
                    <a:lnTo>
                      <a:pt x="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1" name="Freeform 2479">
                <a:extLst>
                  <a:ext uri="{FF2B5EF4-FFF2-40B4-BE49-F238E27FC236}">
                    <a16:creationId xmlns:a16="http://schemas.microsoft.com/office/drawing/2014/main" id="{66FC4982-745D-CB0C-89C8-9B7621581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799"/>
                <a:ext cx="102" cy="74"/>
              </a:xfrm>
              <a:custGeom>
                <a:avLst/>
                <a:gdLst>
                  <a:gd name="T0" fmla="*/ 100 w 203"/>
                  <a:gd name="T1" fmla="*/ 17 h 147"/>
                  <a:gd name="T2" fmla="*/ 88 w 203"/>
                  <a:gd name="T3" fmla="*/ 38 h 147"/>
                  <a:gd name="T4" fmla="*/ 77 w 203"/>
                  <a:gd name="T5" fmla="*/ 38 h 147"/>
                  <a:gd name="T6" fmla="*/ 68 w 203"/>
                  <a:gd name="T7" fmla="*/ 30 h 147"/>
                  <a:gd name="T8" fmla="*/ 62 w 203"/>
                  <a:gd name="T9" fmla="*/ 24 h 147"/>
                  <a:gd name="T10" fmla="*/ 45 w 203"/>
                  <a:gd name="T11" fmla="*/ 26 h 147"/>
                  <a:gd name="T12" fmla="*/ 35 w 203"/>
                  <a:gd name="T13" fmla="*/ 29 h 147"/>
                  <a:gd name="T14" fmla="*/ 32 w 203"/>
                  <a:gd name="T15" fmla="*/ 35 h 147"/>
                  <a:gd name="T16" fmla="*/ 38 w 203"/>
                  <a:gd name="T17" fmla="*/ 52 h 147"/>
                  <a:gd name="T18" fmla="*/ 15 w 203"/>
                  <a:gd name="T19" fmla="*/ 45 h 147"/>
                  <a:gd name="T20" fmla="*/ 0 w 203"/>
                  <a:gd name="T21" fmla="*/ 55 h 147"/>
                  <a:gd name="T22" fmla="*/ 7 w 203"/>
                  <a:gd name="T23" fmla="*/ 59 h 147"/>
                  <a:gd name="T24" fmla="*/ 18 w 203"/>
                  <a:gd name="T25" fmla="*/ 61 h 147"/>
                  <a:gd name="T26" fmla="*/ 30 w 203"/>
                  <a:gd name="T27" fmla="*/ 61 h 147"/>
                  <a:gd name="T28" fmla="*/ 38 w 203"/>
                  <a:gd name="T29" fmla="*/ 77 h 147"/>
                  <a:gd name="T30" fmla="*/ 27 w 203"/>
                  <a:gd name="T31" fmla="*/ 82 h 147"/>
                  <a:gd name="T32" fmla="*/ 18 w 203"/>
                  <a:gd name="T33" fmla="*/ 83 h 147"/>
                  <a:gd name="T34" fmla="*/ 4 w 203"/>
                  <a:gd name="T35" fmla="*/ 91 h 147"/>
                  <a:gd name="T36" fmla="*/ 7 w 203"/>
                  <a:gd name="T37" fmla="*/ 93 h 147"/>
                  <a:gd name="T38" fmla="*/ 18 w 203"/>
                  <a:gd name="T39" fmla="*/ 111 h 147"/>
                  <a:gd name="T40" fmla="*/ 45 w 203"/>
                  <a:gd name="T41" fmla="*/ 125 h 147"/>
                  <a:gd name="T42" fmla="*/ 51 w 203"/>
                  <a:gd name="T43" fmla="*/ 144 h 147"/>
                  <a:gd name="T44" fmla="*/ 68 w 203"/>
                  <a:gd name="T45" fmla="*/ 131 h 147"/>
                  <a:gd name="T46" fmla="*/ 68 w 203"/>
                  <a:gd name="T47" fmla="*/ 137 h 147"/>
                  <a:gd name="T48" fmla="*/ 76 w 203"/>
                  <a:gd name="T49" fmla="*/ 146 h 147"/>
                  <a:gd name="T50" fmla="*/ 89 w 203"/>
                  <a:gd name="T51" fmla="*/ 134 h 147"/>
                  <a:gd name="T52" fmla="*/ 104 w 203"/>
                  <a:gd name="T53" fmla="*/ 121 h 147"/>
                  <a:gd name="T54" fmla="*/ 115 w 203"/>
                  <a:gd name="T55" fmla="*/ 117 h 147"/>
                  <a:gd name="T56" fmla="*/ 113 w 203"/>
                  <a:gd name="T57" fmla="*/ 105 h 147"/>
                  <a:gd name="T58" fmla="*/ 123 w 203"/>
                  <a:gd name="T59" fmla="*/ 97 h 147"/>
                  <a:gd name="T60" fmla="*/ 129 w 203"/>
                  <a:gd name="T61" fmla="*/ 88 h 147"/>
                  <a:gd name="T62" fmla="*/ 141 w 203"/>
                  <a:gd name="T63" fmla="*/ 93 h 147"/>
                  <a:gd name="T64" fmla="*/ 150 w 203"/>
                  <a:gd name="T65" fmla="*/ 102 h 147"/>
                  <a:gd name="T66" fmla="*/ 157 w 203"/>
                  <a:gd name="T67" fmla="*/ 103 h 147"/>
                  <a:gd name="T68" fmla="*/ 151 w 203"/>
                  <a:gd name="T69" fmla="*/ 120 h 147"/>
                  <a:gd name="T70" fmla="*/ 164 w 203"/>
                  <a:gd name="T71" fmla="*/ 134 h 147"/>
                  <a:gd name="T72" fmla="*/ 176 w 203"/>
                  <a:gd name="T73" fmla="*/ 137 h 147"/>
                  <a:gd name="T74" fmla="*/ 188 w 203"/>
                  <a:gd name="T75" fmla="*/ 137 h 147"/>
                  <a:gd name="T76" fmla="*/ 200 w 203"/>
                  <a:gd name="T77" fmla="*/ 132 h 147"/>
                  <a:gd name="T78" fmla="*/ 200 w 203"/>
                  <a:gd name="T79" fmla="*/ 112 h 147"/>
                  <a:gd name="T80" fmla="*/ 195 w 203"/>
                  <a:gd name="T81" fmla="*/ 103 h 147"/>
                  <a:gd name="T82" fmla="*/ 197 w 203"/>
                  <a:gd name="T83" fmla="*/ 94 h 147"/>
                  <a:gd name="T84" fmla="*/ 179 w 203"/>
                  <a:gd name="T85" fmla="*/ 88 h 147"/>
                  <a:gd name="T86" fmla="*/ 165 w 203"/>
                  <a:gd name="T87" fmla="*/ 80 h 147"/>
                  <a:gd name="T88" fmla="*/ 167 w 203"/>
                  <a:gd name="T89" fmla="*/ 68 h 147"/>
                  <a:gd name="T90" fmla="*/ 168 w 203"/>
                  <a:gd name="T91" fmla="*/ 59 h 147"/>
                  <a:gd name="T92" fmla="*/ 148 w 203"/>
                  <a:gd name="T93" fmla="*/ 39 h 147"/>
                  <a:gd name="T94" fmla="*/ 153 w 203"/>
                  <a:gd name="T95" fmla="*/ 38 h 147"/>
                  <a:gd name="T96" fmla="*/ 151 w 203"/>
                  <a:gd name="T97" fmla="*/ 29 h 147"/>
                  <a:gd name="T98" fmla="*/ 144 w 203"/>
                  <a:gd name="T99" fmla="*/ 12 h 147"/>
                  <a:gd name="T100" fmla="*/ 135 w 203"/>
                  <a:gd name="T101" fmla="*/ 0 h 147"/>
                  <a:gd name="T102" fmla="*/ 130 w 203"/>
                  <a:gd name="T103" fmla="*/ 12 h 147"/>
                  <a:gd name="T104" fmla="*/ 127 w 203"/>
                  <a:gd name="T105" fmla="*/ 14 h 147"/>
                  <a:gd name="T106" fmla="*/ 117 w 203"/>
                  <a:gd name="T107" fmla="*/ 23 h 147"/>
                  <a:gd name="T108" fmla="*/ 109 w 203"/>
                  <a:gd name="T109" fmla="*/ 1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3" h="147">
                    <a:moveTo>
                      <a:pt x="104" y="9"/>
                    </a:moveTo>
                    <a:lnTo>
                      <a:pt x="100" y="17"/>
                    </a:lnTo>
                    <a:lnTo>
                      <a:pt x="95" y="23"/>
                    </a:lnTo>
                    <a:lnTo>
                      <a:pt x="88" y="38"/>
                    </a:lnTo>
                    <a:lnTo>
                      <a:pt x="80" y="35"/>
                    </a:lnTo>
                    <a:lnTo>
                      <a:pt x="77" y="38"/>
                    </a:lnTo>
                    <a:lnTo>
                      <a:pt x="71" y="36"/>
                    </a:lnTo>
                    <a:lnTo>
                      <a:pt x="68" y="30"/>
                    </a:lnTo>
                    <a:lnTo>
                      <a:pt x="65" y="27"/>
                    </a:lnTo>
                    <a:lnTo>
                      <a:pt x="62" y="24"/>
                    </a:lnTo>
                    <a:lnTo>
                      <a:pt x="56" y="29"/>
                    </a:lnTo>
                    <a:lnTo>
                      <a:pt x="45" y="26"/>
                    </a:lnTo>
                    <a:lnTo>
                      <a:pt x="41" y="21"/>
                    </a:lnTo>
                    <a:lnTo>
                      <a:pt x="35" y="29"/>
                    </a:lnTo>
                    <a:lnTo>
                      <a:pt x="36" y="32"/>
                    </a:lnTo>
                    <a:lnTo>
                      <a:pt x="32" y="35"/>
                    </a:lnTo>
                    <a:lnTo>
                      <a:pt x="41" y="49"/>
                    </a:lnTo>
                    <a:lnTo>
                      <a:pt x="38" y="52"/>
                    </a:lnTo>
                    <a:lnTo>
                      <a:pt x="27" y="50"/>
                    </a:lnTo>
                    <a:lnTo>
                      <a:pt x="15" y="45"/>
                    </a:lnTo>
                    <a:lnTo>
                      <a:pt x="6" y="49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7" y="59"/>
                    </a:lnTo>
                    <a:lnTo>
                      <a:pt x="10" y="65"/>
                    </a:lnTo>
                    <a:lnTo>
                      <a:pt x="18" y="61"/>
                    </a:lnTo>
                    <a:lnTo>
                      <a:pt x="21" y="62"/>
                    </a:lnTo>
                    <a:lnTo>
                      <a:pt x="30" y="61"/>
                    </a:lnTo>
                    <a:lnTo>
                      <a:pt x="36" y="65"/>
                    </a:lnTo>
                    <a:lnTo>
                      <a:pt x="38" y="77"/>
                    </a:lnTo>
                    <a:lnTo>
                      <a:pt x="30" y="79"/>
                    </a:lnTo>
                    <a:lnTo>
                      <a:pt x="27" y="82"/>
                    </a:lnTo>
                    <a:lnTo>
                      <a:pt x="21" y="85"/>
                    </a:lnTo>
                    <a:lnTo>
                      <a:pt x="18" y="83"/>
                    </a:lnTo>
                    <a:lnTo>
                      <a:pt x="9" y="90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7" y="93"/>
                    </a:lnTo>
                    <a:lnTo>
                      <a:pt x="12" y="97"/>
                    </a:lnTo>
                    <a:lnTo>
                      <a:pt x="18" y="111"/>
                    </a:lnTo>
                    <a:lnTo>
                      <a:pt x="38" y="118"/>
                    </a:lnTo>
                    <a:lnTo>
                      <a:pt x="45" y="125"/>
                    </a:lnTo>
                    <a:lnTo>
                      <a:pt x="47" y="129"/>
                    </a:lnTo>
                    <a:lnTo>
                      <a:pt x="51" y="144"/>
                    </a:lnTo>
                    <a:lnTo>
                      <a:pt x="63" y="137"/>
                    </a:lnTo>
                    <a:lnTo>
                      <a:pt x="68" y="131"/>
                    </a:lnTo>
                    <a:lnTo>
                      <a:pt x="71" y="131"/>
                    </a:lnTo>
                    <a:lnTo>
                      <a:pt x="68" y="137"/>
                    </a:lnTo>
                    <a:lnTo>
                      <a:pt x="71" y="141"/>
                    </a:lnTo>
                    <a:lnTo>
                      <a:pt x="76" y="146"/>
                    </a:lnTo>
                    <a:lnTo>
                      <a:pt x="83" y="147"/>
                    </a:lnTo>
                    <a:lnTo>
                      <a:pt x="89" y="134"/>
                    </a:lnTo>
                    <a:lnTo>
                      <a:pt x="95" y="138"/>
                    </a:lnTo>
                    <a:lnTo>
                      <a:pt x="104" y="121"/>
                    </a:lnTo>
                    <a:lnTo>
                      <a:pt x="112" y="115"/>
                    </a:lnTo>
                    <a:lnTo>
                      <a:pt x="115" y="117"/>
                    </a:lnTo>
                    <a:lnTo>
                      <a:pt x="113" y="112"/>
                    </a:lnTo>
                    <a:lnTo>
                      <a:pt x="113" y="105"/>
                    </a:lnTo>
                    <a:lnTo>
                      <a:pt x="117" y="105"/>
                    </a:lnTo>
                    <a:lnTo>
                      <a:pt x="123" y="97"/>
                    </a:lnTo>
                    <a:lnTo>
                      <a:pt x="121" y="96"/>
                    </a:lnTo>
                    <a:lnTo>
                      <a:pt x="129" y="88"/>
                    </a:lnTo>
                    <a:lnTo>
                      <a:pt x="135" y="93"/>
                    </a:lnTo>
                    <a:lnTo>
                      <a:pt x="141" y="93"/>
                    </a:lnTo>
                    <a:lnTo>
                      <a:pt x="142" y="97"/>
                    </a:lnTo>
                    <a:lnTo>
                      <a:pt x="150" y="102"/>
                    </a:lnTo>
                    <a:lnTo>
                      <a:pt x="153" y="100"/>
                    </a:lnTo>
                    <a:lnTo>
                      <a:pt x="157" y="103"/>
                    </a:lnTo>
                    <a:lnTo>
                      <a:pt x="153" y="108"/>
                    </a:lnTo>
                    <a:lnTo>
                      <a:pt x="151" y="120"/>
                    </a:lnTo>
                    <a:lnTo>
                      <a:pt x="154" y="131"/>
                    </a:lnTo>
                    <a:lnTo>
                      <a:pt x="164" y="134"/>
                    </a:lnTo>
                    <a:lnTo>
                      <a:pt x="170" y="138"/>
                    </a:lnTo>
                    <a:lnTo>
                      <a:pt x="176" y="137"/>
                    </a:lnTo>
                    <a:lnTo>
                      <a:pt x="179" y="135"/>
                    </a:lnTo>
                    <a:lnTo>
                      <a:pt x="188" y="137"/>
                    </a:lnTo>
                    <a:lnTo>
                      <a:pt x="198" y="134"/>
                    </a:lnTo>
                    <a:lnTo>
                      <a:pt x="200" y="132"/>
                    </a:lnTo>
                    <a:lnTo>
                      <a:pt x="203" y="118"/>
                    </a:lnTo>
                    <a:lnTo>
                      <a:pt x="200" y="112"/>
                    </a:lnTo>
                    <a:lnTo>
                      <a:pt x="194" y="111"/>
                    </a:lnTo>
                    <a:lnTo>
                      <a:pt x="195" y="103"/>
                    </a:lnTo>
                    <a:lnTo>
                      <a:pt x="200" y="97"/>
                    </a:lnTo>
                    <a:lnTo>
                      <a:pt x="197" y="94"/>
                    </a:lnTo>
                    <a:lnTo>
                      <a:pt x="186" y="93"/>
                    </a:lnTo>
                    <a:lnTo>
                      <a:pt x="179" y="88"/>
                    </a:lnTo>
                    <a:lnTo>
                      <a:pt x="167" y="82"/>
                    </a:lnTo>
                    <a:lnTo>
                      <a:pt x="165" y="80"/>
                    </a:lnTo>
                    <a:lnTo>
                      <a:pt x="168" y="73"/>
                    </a:lnTo>
                    <a:lnTo>
                      <a:pt x="167" y="68"/>
                    </a:lnTo>
                    <a:lnTo>
                      <a:pt x="168" y="61"/>
                    </a:lnTo>
                    <a:lnTo>
                      <a:pt x="168" y="59"/>
                    </a:lnTo>
                    <a:lnTo>
                      <a:pt x="157" y="55"/>
                    </a:lnTo>
                    <a:lnTo>
                      <a:pt x="148" y="39"/>
                    </a:lnTo>
                    <a:lnTo>
                      <a:pt x="148" y="38"/>
                    </a:lnTo>
                    <a:lnTo>
                      <a:pt x="153" y="38"/>
                    </a:lnTo>
                    <a:lnTo>
                      <a:pt x="148" y="35"/>
                    </a:lnTo>
                    <a:lnTo>
                      <a:pt x="151" y="29"/>
                    </a:lnTo>
                    <a:lnTo>
                      <a:pt x="145" y="21"/>
                    </a:lnTo>
                    <a:lnTo>
                      <a:pt x="144" y="12"/>
                    </a:lnTo>
                    <a:lnTo>
                      <a:pt x="148" y="1"/>
                    </a:lnTo>
                    <a:lnTo>
                      <a:pt x="135" y="0"/>
                    </a:lnTo>
                    <a:lnTo>
                      <a:pt x="136" y="6"/>
                    </a:lnTo>
                    <a:lnTo>
                      <a:pt x="130" y="12"/>
                    </a:lnTo>
                    <a:lnTo>
                      <a:pt x="126" y="9"/>
                    </a:lnTo>
                    <a:lnTo>
                      <a:pt x="127" y="14"/>
                    </a:lnTo>
                    <a:lnTo>
                      <a:pt x="121" y="18"/>
                    </a:lnTo>
                    <a:lnTo>
                      <a:pt x="117" y="23"/>
                    </a:lnTo>
                    <a:lnTo>
                      <a:pt x="112" y="24"/>
                    </a:lnTo>
                    <a:lnTo>
                      <a:pt x="109" y="12"/>
                    </a:lnTo>
                    <a:lnTo>
                      <a:pt x="104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2" name="Freeform 2480">
                <a:extLst>
                  <a:ext uri="{FF2B5EF4-FFF2-40B4-BE49-F238E27FC236}">
                    <a16:creationId xmlns:a16="http://schemas.microsoft.com/office/drawing/2014/main" id="{7E6E3052-680A-C933-46B4-3347964AD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799"/>
                <a:ext cx="102" cy="74"/>
              </a:xfrm>
              <a:custGeom>
                <a:avLst/>
                <a:gdLst>
                  <a:gd name="T0" fmla="*/ 109 w 203"/>
                  <a:gd name="T1" fmla="*/ 12 h 147"/>
                  <a:gd name="T2" fmla="*/ 117 w 203"/>
                  <a:gd name="T3" fmla="*/ 23 h 147"/>
                  <a:gd name="T4" fmla="*/ 127 w 203"/>
                  <a:gd name="T5" fmla="*/ 14 h 147"/>
                  <a:gd name="T6" fmla="*/ 130 w 203"/>
                  <a:gd name="T7" fmla="*/ 12 h 147"/>
                  <a:gd name="T8" fmla="*/ 135 w 203"/>
                  <a:gd name="T9" fmla="*/ 0 h 147"/>
                  <a:gd name="T10" fmla="*/ 144 w 203"/>
                  <a:gd name="T11" fmla="*/ 12 h 147"/>
                  <a:gd name="T12" fmla="*/ 151 w 203"/>
                  <a:gd name="T13" fmla="*/ 29 h 147"/>
                  <a:gd name="T14" fmla="*/ 153 w 203"/>
                  <a:gd name="T15" fmla="*/ 38 h 147"/>
                  <a:gd name="T16" fmla="*/ 148 w 203"/>
                  <a:gd name="T17" fmla="*/ 39 h 147"/>
                  <a:gd name="T18" fmla="*/ 168 w 203"/>
                  <a:gd name="T19" fmla="*/ 59 h 147"/>
                  <a:gd name="T20" fmla="*/ 167 w 203"/>
                  <a:gd name="T21" fmla="*/ 68 h 147"/>
                  <a:gd name="T22" fmla="*/ 165 w 203"/>
                  <a:gd name="T23" fmla="*/ 80 h 147"/>
                  <a:gd name="T24" fmla="*/ 179 w 203"/>
                  <a:gd name="T25" fmla="*/ 88 h 147"/>
                  <a:gd name="T26" fmla="*/ 197 w 203"/>
                  <a:gd name="T27" fmla="*/ 94 h 147"/>
                  <a:gd name="T28" fmla="*/ 195 w 203"/>
                  <a:gd name="T29" fmla="*/ 103 h 147"/>
                  <a:gd name="T30" fmla="*/ 200 w 203"/>
                  <a:gd name="T31" fmla="*/ 112 h 147"/>
                  <a:gd name="T32" fmla="*/ 200 w 203"/>
                  <a:gd name="T33" fmla="*/ 132 h 147"/>
                  <a:gd name="T34" fmla="*/ 188 w 203"/>
                  <a:gd name="T35" fmla="*/ 137 h 147"/>
                  <a:gd name="T36" fmla="*/ 176 w 203"/>
                  <a:gd name="T37" fmla="*/ 137 h 147"/>
                  <a:gd name="T38" fmla="*/ 164 w 203"/>
                  <a:gd name="T39" fmla="*/ 134 h 147"/>
                  <a:gd name="T40" fmla="*/ 151 w 203"/>
                  <a:gd name="T41" fmla="*/ 120 h 147"/>
                  <a:gd name="T42" fmla="*/ 157 w 203"/>
                  <a:gd name="T43" fmla="*/ 103 h 147"/>
                  <a:gd name="T44" fmla="*/ 150 w 203"/>
                  <a:gd name="T45" fmla="*/ 102 h 147"/>
                  <a:gd name="T46" fmla="*/ 141 w 203"/>
                  <a:gd name="T47" fmla="*/ 93 h 147"/>
                  <a:gd name="T48" fmla="*/ 129 w 203"/>
                  <a:gd name="T49" fmla="*/ 88 h 147"/>
                  <a:gd name="T50" fmla="*/ 123 w 203"/>
                  <a:gd name="T51" fmla="*/ 97 h 147"/>
                  <a:gd name="T52" fmla="*/ 113 w 203"/>
                  <a:gd name="T53" fmla="*/ 105 h 147"/>
                  <a:gd name="T54" fmla="*/ 115 w 203"/>
                  <a:gd name="T55" fmla="*/ 117 h 147"/>
                  <a:gd name="T56" fmla="*/ 104 w 203"/>
                  <a:gd name="T57" fmla="*/ 121 h 147"/>
                  <a:gd name="T58" fmla="*/ 89 w 203"/>
                  <a:gd name="T59" fmla="*/ 134 h 147"/>
                  <a:gd name="T60" fmla="*/ 76 w 203"/>
                  <a:gd name="T61" fmla="*/ 146 h 147"/>
                  <a:gd name="T62" fmla="*/ 68 w 203"/>
                  <a:gd name="T63" fmla="*/ 137 h 147"/>
                  <a:gd name="T64" fmla="*/ 68 w 203"/>
                  <a:gd name="T65" fmla="*/ 131 h 147"/>
                  <a:gd name="T66" fmla="*/ 51 w 203"/>
                  <a:gd name="T67" fmla="*/ 144 h 147"/>
                  <a:gd name="T68" fmla="*/ 45 w 203"/>
                  <a:gd name="T69" fmla="*/ 125 h 147"/>
                  <a:gd name="T70" fmla="*/ 18 w 203"/>
                  <a:gd name="T71" fmla="*/ 111 h 147"/>
                  <a:gd name="T72" fmla="*/ 7 w 203"/>
                  <a:gd name="T73" fmla="*/ 93 h 147"/>
                  <a:gd name="T74" fmla="*/ 4 w 203"/>
                  <a:gd name="T75" fmla="*/ 91 h 147"/>
                  <a:gd name="T76" fmla="*/ 18 w 203"/>
                  <a:gd name="T77" fmla="*/ 83 h 147"/>
                  <a:gd name="T78" fmla="*/ 27 w 203"/>
                  <a:gd name="T79" fmla="*/ 82 h 147"/>
                  <a:gd name="T80" fmla="*/ 38 w 203"/>
                  <a:gd name="T81" fmla="*/ 77 h 147"/>
                  <a:gd name="T82" fmla="*/ 30 w 203"/>
                  <a:gd name="T83" fmla="*/ 61 h 147"/>
                  <a:gd name="T84" fmla="*/ 18 w 203"/>
                  <a:gd name="T85" fmla="*/ 61 h 147"/>
                  <a:gd name="T86" fmla="*/ 7 w 203"/>
                  <a:gd name="T87" fmla="*/ 59 h 147"/>
                  <a:gd name="T88" fmla="*/ 0 w 203"/>
                  <a:gd name="T89" fmla="*/ 55 h 147"/>
                  <a:gd name="T90" fmla="*/ 15 w 203"/>
                  <a:gd name="T91" fmla="*/ 45 h 147"/>
                  <a:gd name="T92" fmla="*/ 38 w 203"/>
                  <a:gd name="T93" fmla="*/ 52 h 147"/>
                  <a:gd name="T94" fmla="*/ 32 w 203"/>
                  <a:gd name="T95" fmla="*/ 35 h 147"/>
                  <a:gd name="T96" fmla="*/ 35 w 203"/>
                  <a:gd name="T97" fmla="*/ 29 h 147"/>
                  <a:gd name="T98" fmla="*/ 45 w 203"/>
                  <a:gd name="T99" fmla="*/ 26 h 147"/>
                  <a:gd name="T100" fmla="*/ 62 w 203"/>
                  <a:gd name="T101" fmla="*/ 24 h 147"/>
                  <a:gd name="T102" fmla="*/ 68 w 203"/>
                  <a:gd name="T103" fmla="*/ 30 h 147"/>
                  <a:gd name="T104" fmla="*/ 77 w 203"/>
                  <a:gd name="T105" fmla="*/ 38 h 147"/>
                  <a:gd name="T106" fmla="*/ 88 w 203"/>
                  <a:gd name="T107" fmla="*/ 38 h 147"/>
                  <a:gd name="T108" fmla="*/ 100 w 203"/>
                  <a:gd name="T109" fmla="*/ 1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3" h="147">
                    <a:moveTo>
                      <a:pt x="104" y="9"/>
                    </a:moveTo>
                    <a:lnTo>
                      <a:pt x="109" y="12"/>
                    </a:lnTo>
                    <a:lnTo>
                      <a:pt x="112" y="24"/>
                    </a:lnTo>
                    <a:lnTo>
                      <a:pt x="117" y="23"/>
                    </a:lnTo>
                    <a:lnTo>
                      <a:pt x="121" y="18"/>
                    </a:lnTo>
                    <a:lnTo>
                      <a:pt x="127" y="14"/>
                    </a:lnTo>
                    <a:lnTo>
                      <a:pt x="126" y="9"/>
                    </a:lnTo>
                    <a:lnTo>
                      <a:pt x="130" y="12"/>
                    </a:lnTo>
                    <a:lnTo>
                      <a:pt x="136" y="6"/>
                    </a:lnTo>
                    <a:lnTo>
                      <a:pt x="135" y="0"/>
                    </a:lnTo>
                    <a:lnTo>
                      <a:pt x="148" y="1"/>
                    </a:lnTo>
                    <a:lnTo>
                      <a:pt x="144" y="12"/>
                    </a:lnTo>
                    <a:lnTo>
                      <a:pt x="145" y="21"/>
                    </a:lnTo>
                    <a:lnTo>
                      <a:pt x="151" y="29"/>
                    </a:lnTo>
                    <a:lnTo>
                      <a:pt x="148" y="35"/>
                    </a:lnTo>
                    <a:lnTo>
                      <a:pt x="153" y="38"/>
                    </a:lnTo>
                    <a:lnTo>
                      <a:pt x="148" y="38"/>
                    </a:lnTo>
                    <a:lnTo>
                      <a:pt x="148" y="39"/>
                    </a:lnTo>
                    <a:lnTo>
                      <a:pt x="157" y="55"/>
                    </a:lnTo>
                    <a:lnTo>
                      <a:pt x="168" y="59"/>
                    </a:lnTo>
                    <a:lnTo>
                      <a:pt x="168" y="61"/>
                    </a:lnTo>
                    <a:lnTo>
                      <a:pt x="167" y="68"/>
                    </a:lnTo>
                    <a:lnTo>
                      <a:pt x="168" y="73"/>
                    </a:lnTo>
                    <a:lnTo>
                      <a:pt x="165" y="80"/>
                    </a:lnTo>
                    <a:lnTo>
                      <a:pt x="167" y="82"/>
                    </a:lnTo>
                    <a:lnTo>
                      <a:pt x="179" y="88"/>
                    </a:lnTo>
                    <a:lnTo>
                      <a:pt x="186" y="93"/>
                    </a:lnTo>
                    <a:lnTo>
                      <a:pt x="197" y="94"/>
                    </a:lnTo>
                    <a:lnTo>
                      <a:pt x="200" y="97"/>
                    </a:lnTo>
                    <a:lnTo>
                      <a:pt x="195" y="103"/>
                    </a:lnTo>
                    <a:lnTo>
                      <a:pt x="194" y="111"/>
                    </a:lnTo>
                    <a:lnTo>
                      <a:pt x="200" y="112"/>
                    </a:lnTo>
                    <a:lnTo>
                      <a:pt x="203" y="118"/>
                    </a:lnTo>
                    <a:lnTo>
                      <a:pt x="200" y="132"/>
                    </a:lnTo>
                    <a:lnTo>
                      <a:pt x="198" y="134"/>
                    </a:lnTo>
                    <a:lnTo>
                      <a:pt x="188" y="137"/>
                    </a:lnTo>
                    <a:lnTo>
                      <a:pt x="179" y="135"/>
                    </a:lnTo>
                    <a:lnTo>
                      <a:pt x="176" y="137"/>
                    </a:lnTo>
                    <a:lnTo>
                      <a:pt x="170" y="138"/>
                    </a:lnTo>
                    <a:lnTo>
                      <a:pt x="164" y="134"/>
                    </a:lnTo>
                    <a:lnTo>
                      <a:pt x="154" y="131"/>
                    </a:lnTo>
                    <a:lnTo>
                      <a:pt x="151" y="120"/>
                    </a:lnTo>
                    <a:lnTo>
                      <a:pt x="153" y="108"/>
                    </a:lnTo>
                    <a:lnTo>
                      <a:pt x="157" y="103"/>
                    </a:lnTo>
                    <a:lnTo>
                      <a:pt x="153" y="100"/>
                    </a:lnTo>
                    <a:lnTo>
                      <a:pt x="150" y="102"/>
                    </a:lnTo>
                    <a:lnTo>
                      <a:pt x="142" y="97"/>
                    </a:lnTo>
                    <a:lnTo>
                      <a:pt x="141" y="93"/>
                    </a:lnTo>
                    <a:lnTo>
                      <a:pt x="135" y="93"/>
                    </a:lnTo>
                    <a:lnTo>
                      <a:pt x="129" y="88"/>
                    </a:lnTo>
                    <a:lnTo>
                      <a:pt x="121" y="96"/>
                    </a:lnTo>
                    <a:lnTo>
                      <a:pt x="123" y="97"/>
                    </a:lnTo>
                    <a:lnTo>
                      <a:pt x="117" y="105"/>
                    </a:lnTo>
                    <a:lnTo>
                      <a:pt x="113" y="105"/>
                    </a:lnTo>
                    <a:lnTo>
                      <a:pt x="113" y="112"/>
                    </a:lnTo>
                    <a:lnTo>
                      <a:pt x="115" y="117"/>
                    </a:lnTo>
                    <a:lnTo>
                      <a:pt x="112" y="115"/>
                    </a:lnTo>
                    <a:lnTo>
                      <a:pt x="104" y="121"/>
                    </a:lnTo>
                    <a:lnTo>
                      <a:pt x="95" y="138"/>
                    </a:lnTo>
                    <a:lnTo>
                      <a:pt x="89" y="134"/>
                    </a:lnTo>
                    <a:lnTo>
                      <a:pt x="83" y="147"/>
                    </a:lnTo>
                    <a:lnTo>
                      <a:pt x="76" y="146"/>
                    </a:lnTo>
                    <a:lnTo>
                      <a:pt x="71" y="141"/>
                    </a:lnTo>
                    <a:lnTo>
                      <a:pt x="68" y="137"/>
                    </a:lnTo>
                    <a:lnTo>
                      <a:pt x="71" y="131"/>
                    </a:lnTo>
                    <a:lnTo>
                      <a:pt x="68" y="131"/>
                    </a:lnTo>
                    <a:lnTo>
                      <a:pt x="63" y="137"/>
                    </a:lnTo>
                    <a:lnTo>
                      <a:pt x="51" y="144"/>
                    </a:lnTo>
                    <a:lnTo>
                      <a:pt x="47" y="129"/>
                    </a:lnTo>
                    <a:lnTo>
                      <a:pt x="45" y="125"/>
                    </a:lnTo>
                    <a:lnTo>
                      <a:pt x="38" y="118"/>
                    </a:lnTo>
                    <a:lnTo>
                      <a:pt x="18" y="111"/>
                    </a:lnTo>
                    <a:lnTo>
                      <a:pt x="12" y="97"/>
                    </a:lnTo>
                    <a:lnTo>
                      <a:pt x="7" y="93"/>
                    </a:lnTo>
                    <a:lnTo>
                      <a:pt x="3" y="91"/>
                    </a:lnTo>
                    <a:lnTo>
                      <a:pt x="4" y="91"/>
                    </a:lnTo>
                    <a:lnTo>
                      <a:pt x="9" y="90"/>
                    </a:lnTo>
                    <a:lnTo>
                      <a:pt x="18" y="83"/>
                    </a:lnTo>
                    <a:lnTo>
                      <a:pt x="21" y="85"/>
                    </a:lnTo>
                    <a:lnTo>
                      <a:pt x="27" y="82"/>
                    </a:lnTo>
                    <a:lnTo>
                      <a:pt x="30" y="79"/>
                    </a:lnTo>
                    <a:lnTo>
                      <a:pt x="38" y="77"/>
                    </a:lnTo>
                    <a:lnTo>
                      <a:pt x="36" y="65"/>
                    </a:lnTo>
                    <a:lnTo>
                      <a:pt x="30" y="61"/>
                    </a:lnTo>
                    <a:lnTo>
                      <a:pt x="21" y="62"/>
                    </a:lnTo>
                    <a:lnTo>
                      <a:pt x="18" y="61"/>
                    </a:lnTo>
                    <a:lnTo>
                      <a:pt x="10" y="65"/>
                    </a:lnTo>
                    <a:lnTo>
                      <a:pt x="7" y="59"/>
                    </a:lnTo>
                    <a:lnTo>
                      <a:pt x="4" y="55"/>
                    </a:lnTo>
                    <a:lnTo>
                      <a:pt x="0" y="55"/>
                    </a:lnTo>
                    <a:lnTo>
                      <a:pt x="6" y="49"/>
                    </a:lnTo>
                    <a:lnTo>
                      <a:pt x="15" y="45"/>
                    </a:lnTo>
                    <a:lnTo>
                      <a:pt x="27" y="50"/>
                    </a:lnTo>
                    <a:lnTo>
                      <a:pt x="38" y="52"/>
                    </a:lnTo>
                    <a:lnTo>
                      <a:pt x="41" y="49"/>
                    </a:lnTo>
                    <a:lnTo>
                      <a:pt x="32" y="35"/>
                    </a:lnTo>
                    <a:lnTo>
                      <a:pt x="36" y="32"/>
                    </a:lnTo>
                    <a:lnTo>
                      <a:pt x="35" y="29"/>
                    </a:lnTo>
                    <a:lnTo>
                      <a:pt x="41" y="21"/>
                    </a:lnTo>
                    <a:lnTo>
                      <a:pt x="45" y="26"/>
                    </a:lnTo>
                    <a:lnTo>
                      <a:pt x="56" y="29"/>
                    </a:lnTo>
                    <a:lnTo>
                      <a:pt x="62" y="24"/>
                    </a:lnTo>
                    <a:lnTo>
                      <a:pt x="65" y="27"/>
                    </a:lnTo>
                    <a:lnTo>
                      <a:pt x="68" y="30"/>
                    </a:lnTo>
                    <a:lnTo>
                      <a:pt x="71" y="36"/>
                    </a:lnTo>
                    <a:lnTo>
                      <a:pt x="77" y="38"/>
                    </a:lnTo>
                    <a:lnTo>
                      <a:pt x="80" y="35"/>
                    </a:lnTo>
                    <a:lnTo>
                      <a:pt x="88" y="38"/>
                    </a:lnTo>
                    <a:lnTo>
                      <a:pt x="95" y="23"/>
                    </a:lnTo>
                    <a:lnTo>
                      <a:pt x="100" y="17"/>
                    </a:lnTo>
                    <a:lnTo>
                      <a:pt x="10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3" name="Freeform 2481">
                <a:extLst>
                  <a:ext uri="{FF2B5EF4-FFF2-40B4-BE49-F238E27FC236}">
                    <a16:creationId xmlns:a16="http://schemas.microsoft.com/office/drawing/2014/main" id="{A5AED2A3-7B16-9603-594F-39E4E4AFF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799"/>
                <a:ext cx="102" cy="74"/>
              </a:xfrm>
              <a:custGeom>
                <a:avLst/>
                <a:gdLst>
                  <a:gd name="T0" fmla="*/ 109 w 203"/>
                  <a:gd name="T1" fmla="*/ 12 h 147"/>
                  <a:gd name="T2" fmla="*/ 117 w 203"/>
                  <a:gd name="T3" fmla="*/ 23 h 147"/>
                  <a:gd name="T4" fmla="*/ 127 w 203"/>
                  <a:gd name="T5" fmla="*/ 14 h 147"/>
                  <a:gd name="T6" fmla="*/ 130 w 203"/>
                  <a:gd name="T7" fmla="*/ 12 h 147"/>
                  <a:gd name="T8" fmla="*/ 135 w 203"/>
                  <a:gd name="T9" fmla="*/ 0 h 147"/>
                  <a:gd name="T10" fmla="*/ 144 w 203"/>
                  <a:gd name="T11" fmla="*/ 12 h 147"/>
                  <a:gd name="T12" fmla="*/ 151 w 203"/>
                  <a:gd name="T13" fmla="*/ 29 h 147"/>
                  <a:gd name="T14" fmla="*/ 153 w 203"/>
                  <a:gd name="T15" fmla="*/ 38 h 147"/>
                  <a:gd name="T16" fmla="*/ 148 w 203"/>
                  <a:gd name="T17" fmla="*/ 39 h 147"/>
                  <a:gd name="T18" fmla="*/ 168 w 203"/>
                  <a:gd name="T19" fmla="*/ 59 h 147"/>
                  <a:gd name="T20" fmla="*/ 167 w 203"/>
                  <a:gd name="T21" fmla="*/ 68 h 147"/>
                  <a:gd name="T22" fmla="*/ 165 w 203"/>
                  <a:gd name="T23" fmla="*/ 80 h 147"/>
                  <a:gd name="T24" fmla="*/ 179 w 203"/>
                  <a:gd name="T25" fmla="*/ 88 h 147"/>
                  <a:gd name="T26" fmla="*/ 197 w 203"/>
                  <a:gd name="T27" fmla="*/ 94 h 147"/>
                  <a:gd name="T28" fmla="*/ 195 w 203"/>
                  <a:gd name="T29" fmla="*/ 103 h 147"/>
                  <a:gd name="T30" fmla="*/ 200 w 203"/>
                  <a:gd name="T31" fmla="*/ 112 h 147"/>
                  <a:gd name="T32" fmla="*/ 200 w 203"/>
                  <a:gd name="T33" fmla="*/ 132 h 147"/>
                  <a:gd name="T34" fmla="*/ 188 w 203"/>
                  <a:gd name="T35" fmla="*/ 137 h 147"/>
                  <a:gd name="T36" fmla="*/ 176 w 203"/>
                  <a:gd name="T37" fmla="*/ 137 h 147"/>
                  <a:gd name="T38" fmla="*/ 164 w 203"/>
                  <a:gd name="T39" fmla="*/ 134 h 147"/>
                  <a:gd name="T40" fmla="*/ 151 w 203"/>
                  <a:gd name="T41" fmla="*/ 120 h 147"/>
                  <a:gd name="T42" fmla="*/ 157 w 203"/>
                  <a:gd name="T43" fmla="*/ 103 h 147"/>
                  <a:gd name="T44" fmla="*/ 150 w 203"/>
                  <a:gd name="T45" fmla="*/ 102 h 147"/>
                  <a:gd name="T46" fmla="*/ 141 w 203"/>
                  <a:gd name="T47" fmla="*/ 93 h 147"/>
                  <a:gd name="T48" fmla="*/ 129 w 203"/>
                  <a:gd name="T49" fmla="*/ 88 h 147"/>
                  <a:gd name="T50" fmla="*/ 123 w 203"/>
                  <a:gd name="T51" fmla="*/ 97 h 147"/>
                  <a:gd name="T52" fmla="*/ 113 w 203"/>
                  <a:gd name="T53" fmla="*/ 105 h 147"/>
                  <a:gd name="T54" fmla="*/ 115 w 203"/>
                  <a:gd name="T55" fmla="*/ 117 h 147"/>
                  <a:gd name="T56" fmla="*/ 104 w 203"/>
                  <a:gd name="T57" fmla="*/ 121 h 147"/>
                  <a:gd name="T58" fmla="*/ 89 w 203"/>
                  <a:gd name="T59" fmla="*/ 134 h 147"/>
                  <a:gd name="T60" fmla="*/ 76 w 203"/>
                  <a:gd name="T61" fmla="*/ 146 h 147"/>
                  <a:gd name="T62" fmla="*/ 68 w 203"/>
                  <a:gd name="T63" fmla="*/ 137 h 147"/>
                  <a:gd name="T64" fmla="*/ 68 w 203"/>
                  <a:gd name="T65" fmla="*/ 131 h 147"/>
                  <a:gd name="T66" fmla="*/ 51 w 203"/>
                  <a:gd name="T67" fmla="*/ 144 h 147"/>
                  <a:gd name="T68" fmla="*/ 45 w 203"/>
                  <a:gd name="T69" fmla="*/ 125 h 147"/>
                  <a:gd name="T70" fmla="*/ 18 w 203"/>
                  <a:gd name="T71" fmla="*/ 111 h 147"/>
                  <a:gd name="T72" fmla="*/ 7 w 203"/>
                  <a:gd name="T73" fmla="*/ 93 h 147"/>
                  <a:gd name="T74" fmla="*/ 4 w 203"/>
                  <a:gd name="T75" fmla="*/ 91 h 147"/>
                  <a:gd name="T76" fmla="*/ 18 w 203"/>
                  <a:gd name="T77" fmla="*/ 83 h 147"/>
                  <a:gd name="T78" fmla="*/ 27 w 203"/>
                  <a:gd name="T79" fmla="*/ 82 h 147"/>
                  <a:gd name="T80" fmla="*/ 38 w 203"/>
                  <a:gd name="T81" fmla="*/ 77 h 147"/>
                  <a:gd name="T82" fmla="*/ 30 w 203"/>
                  <a:gd name="T83" fmla="*/ 61 h 147"/>
                  <a:gd name="T84" fmla="*/ 18 w 203"/>
                  <a:gd name="T85" fmla="*/ 61 h 147"/>
                  <a:gd name="T86" fmla="*/ 7 w 203"/>
                  <a:gd name="T87" fmla="*/ 59 h 147"/>
                  <a:gd name="T88" fmla="*/ 0 w 203"/>
                  <a:gd name="T89" fmla="*/ 55 h 147"/>
                  <a:gd name="T90" fmla="*/ 15 w 203"/>
                  <a:gd name="T91" fmla="*/ 45 h 147"/>
                  <a:gd name="T92" fmla="*/ 38 w 203"/>
                  <a:gd name="T93" fmla="*/ 52 h 147"/>
                  <a:gd name="T94" fmla="*/ 32 w 203"/>
                  <a:gd name="T95" fmla="*/ 35 h 147"/>
                  <a:gd name="T96" fmla="*/ 35 w 203"/>
                  <a:gd name="T97" fmla="*/ 29 h 147"/>
                  <a:gd name="T98" fmla="*/ 45 w 203"/>
                  <a:gd name="T99" fmla="*/ 26 h 147"/>
                  <a:gd name="T100" fmla="*/ 62 w 203"/>
                  <a:gd name="T101" fmla="*/ 24 h 147"/>
                  <a:gd name="T102" fmla="*/ 68 w 203"/>
                  <a:gd name="T103" fmla="*/ 30 h 147"/>
                  <a:gd name="T104" fmla="*/ 77 w 203"/>
                  <a:gd name="T105" fmla="*/ 38 h 147"/>
                  <a:gd name="T106" fmla="*/ 88 w 203"/>
                  <a:gd name="T107" fmla="*/ 38 h 147"/>
                  <a:gd name="T108" fmla="*/ 100 w 203"/>
                  <a:gd name="T109" fmla="*/ 1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3" h="147">
                    <a:moveTo>
                      <a:pt x="104" y="9"/>
                    </a:moveTo>
                    <a:lnTo>
                      <a:pt x="109" y="12"/>
                    </a:lnTo>
                    <a:lnTo>
                      <a:pt x="112" y="24"/>
                    </a:lnTo>
                    <a:lnTo>
                      <a:pt x="117" y="23"/>
                    </a:lnTo>
                    <a:lnTo>
                      <a:pt x="121" y="18"/>
                    </a:lnTo>
                    <a:lnTo>
                      <a:pt x="127" y="14"/>
                    </a:lnTo>
                    <a:lnTo>
                      <a:pt x="126" y="9"/>
                    </a:lnTo>
                    <a:lnTo>
                      <a:pt x="130" y="12"/>
                    </a:lnTo>
                    <a:lnTo>
                      <a:pt x="136" y="6"/>
                    </a:lnTo>
                    <a:lnTo>
                      <a:pt x="135" y="0"/>
                    </a:lnTo>
                    <a:lnTo>
                      <a:pt x="148" y="1"/>
                    </a:lnTo>
                    <a:lnTo>
                      <a:pt x="144" y="12"/>
                    </a:lnTo>
                    <a:lnTo>
                      <a:pt x="145" y="21"/>
                    </a:lnTo>
                    <a:lnTo>
                      <a:pt x="151" y="29"/>
                    </a:lnTo>
                    <a:lnTo>
                      <a:pt x="148" y="35"/>
                    </a:lnTo>
                    <a:lnTo>
                      <a:pt x="153" y="38"/>
                    </a:lnTo>
                    <a:lnTo>
                      <a:pt x="148" y="38"/>
                    </a:lnTo>
                    <a:lnTo>
                      <a:pt x="148" y="39"/>
                    </a:lnTo>
                    <a:lnTo>
                      <a:pt x="157" y="55"/>
                    </a:lnTo>
                    <a:lnTo>
                      <a:pt x="168" y="59"/>
                    </a:lnTo>
                    <a:lnTo>
                      <a:pt x="168" y="61"/>
                    </a:lnTo>
                    <a:lnTo>
                      <a:pt x="167" y="68"/>
                    </a:lnTo>
                    <a:lnTo>
                      <a:pt x="168" y="73"/>
                    </a:lnTo>
                    <a:lnTo>
                      <a:pt x="165" y="80"/>
                    </a:lnTo>
                    <a:lnTo>
                      <a:pt x="167" y="82"/>
                    </a:lnTo>
                    <a:lnTo>
                      <a:pt x="179" y="88"/>
                    </a:lnTo>
                    <a:lnTo>
                      <a:pt x="186" y="93"/>
                    </a:lnTo>
                    <a:lnTo>
                      <a:pt x="197" y="94"/>
                    </a:lnTo>
                    <a:lnTo>
                      <a:pt x="200" y="97"/>
                    </a:lnTo>
                    <a:lnTo>
                      <a:pt x="195" y="103"/>
                    </a:lnTo>
                    <a:lnTo>
                      <a:pt x="194" y="111"/>
                    </a:lnTo>
                    <a:lnTo>
                      <a:pt x="200" y="112"/>
                    </a:lnTo>
                    <a:lnTo>
                      <a:pt x="203" y="118"/>
                    </a:lnTo>
                    <a:lnTo>
                      <a:pt x="200" y="132"/>
                    </a:lnTo>
                    <a:lnTo>
                      <a:pt x="198" y="134"/>
                    </a:lnTo>
                    <a:lnTo>
                      <a:pt x="188" y="137"/>
                    </a:lnTo>
                    <a:lnTo>
                      <a:pt x="179" y="135"/>
                    </a:lnTo>
                    <a:lnTo>
                      <a:pt x="176" y="137"/>
                    </a:lnTo>
                    <a:lnTo>
                      <a:pt x="170" y="138"/>
                    </a:lnTo>
                    <a:lnTo>
                      <a:pt x="164" y="134"/>
                    </a:lnTo>
                    <a:lnTo>
                      <a:pt x="154" y="131"/>
                    </a:lnTo>
                    <a:lnTo>
                      <a:pt x="151" y="120"/>
                    </a:lnTo>
                    <a:lnTo>
                      <a:pt x="153" y="108"/>
                    </a:lnTo>
                    <a:lnTo>
                      <a:pt x="157" y="103"/>
                    </a:lnTo>
                    <a:lnTo>
                      <a:pt x="153" y="100"/>
                    </a:lnTo>
                    <a:lnTo>
                      <a:pt x="150" y="102"/>
                    </a:lnTo>
                    <a:lnTo>
                      <a:pt x="142" y="97"/>
                    </a:lnTo>
                    <a:lnTo>
                      <a:pt x="141" y="93"/>
                    </a:lnTo>
                    <a:lnTo>
                      <a:pt x="135" y="93"/>
                    </a:lnTo>
                    <a:lnTo>
                      <a:pt x="129" y="88"/>
                    </a:lnTo>
                    <a:lnTo>
                      <a:pt x="121" y="96"/>
                    </a:lnTo>
                    <a:lnTo>
                      <a:pt x="123" y="97"/>
                    </a:lnTo>
                    <a:lnTo>
                      <a:pt x="117" y="105"/>
                    </a:lnTo>
                    <a:lnTo>
                      <a:pt x="113" y="105"/>
                    </a:lnTo>
                    <a:lnTo>
                      <a:pt x="113" y="112"/>
                    </a:lnTo>
                    <a:lnTo>
                      <a:pt x="115" y="117"/>
                    </a:lnTo>
                    <a:lnTo>
                      <a:pt x="112" y="115"/>
                    </a:lnTo>
                    <a:lnTo>
                      <a:pt x="104" y="121"/>
                    </a:lnTo>
                    <a:lnTo>
                      <a:pt x="95" y="138"/>
                    </a:lnTo>
                    <a:lnTo>
                      <a:pt x="89" y="134"/>
                    </a:lnTo>
                    <a:lnTo>
                      <a:pt x="83" y="147"/>
                    </a:lnTo>
                    <a:lnTo>
                      <a:pt x="76" y="146"/>
                    </a:lnTo>
                    <a:lnTo>
                      <a:pt x="71" y="141"/>
                    </a:lnTo>
                    <a:lnTo>
                      <a:pt x="68" y="137"/>
                    </a:lnTo>
                    <a:lnTo>
                      <a:pt x="71" y="131"/>
                    </a:lnTo>
                    <a:lnTo>
                      <a:pt x="68" y="131"/>
                    </a:lnTo>
                    <a:lnTo>
                      <a:pt x="63" y="137"/>
                    </a:lnTo>
                    <a:lnTo>
                      <a:pt x="51" y="144"/>
                    </a:lnTo>
                    <a:lnTo>
                      <a:pt x="47" y="129"/>
                    </a:lnTo>
                    <a:lnTo>
                      <a:pt x="45" y="125"/>
                    </a:lnTo>
                    <a:lnTo>
                      <a:pt x="38" y="118"/>
                    </a:lnTo>
                    <a:lnTo>
                      <a:pt x="18" y="111"/>
                    </a:lnTo>
                    <a:lnTo>
                      <a:pt x="12" y="97"/>
                    </a:lnTo>
                    <a:lnTo>
                      <a:pt x="7" y="93"/>
                    </a:lnTo>
                    <a:lnTo>
                      <a:pt x="3" y="91"/>
                    </a:lnTo>
                    <a:lnTo>
                      <a:pt x="4" y="91"/>
                    </a:lnTo>
                    <a:lnTo>
                      <a:pt x="9" y="90"/>
                    </a:lnTo>
                    <a:lnTo>
                      <a:pt x="18" y="83"/>
                    </a:lnTo>
                    <a:lnTo>
                      <a:pt x="21" y="85"/>
                    </a:lnTo>
                    <a:lnTo>
                      <a:pt x="27" y="82"/>
                    </a:lnTo>
                    <a:lnTo>
                      <a:pt x="30" y="79"/>
                    </a:lnTo>
                    <a:lnTo>
                      <a:pt x="38" y="77"/>
                    </a:lnTo>
                    <a:lnTo>
                      <a:pt x="36" y="65"/>
                    </a:lnTo>
                    <a:lnTo>
                      <a:pt x="30" y="61"/>
                    </a:lnTo>
                    <a:lnTo>
                      <a:pt x="21" y="62"/>
                    </a:lnTo>
                    <a:lnTo>
                      <a:pt x="18" y="61"/>
                    </a:lnTo>
                    <a:lnTo>
                      <a:pt x="10" y="65"/>
                    </a:lnTo>
                    <a:lnTo>
                      <a:pt x="7" y="59"/>
                    </a:lnTo>
                    <a:lnTo>
                      <a:pt x="4" y="55"/>
                    </a:lnTo>
                    <a:lnTo>
                      <a:pt x="0" y="55"/>
                    </a:lnTo>
                    <a:lnTo>
                      <a:pt x="6" y="49"/>
                    </a:lnTo>
                    <a:lnTo>
                      <a:pt x="15" y="45"/>
                    </a:lnTo>
                    <a:lnTo>
                      <a:pt x="27" y="50"/>
                    </a:lnTo>
                    <a:lnTo>
                      <a:pt x="38" y="52"/>
                    </a:lnTo>
                    <a:lnTo>
                      <a:pt x="41" y="49"/>
                    </a:lnTo>
                    <a:lnTo>
                      <a:pt x="32" y="35"/>
                    </a:lnTo>
                    <a:lnTo>
                      <a:pt x="36" y="32"/>
                    </a:lnTo>
                    <a:lnTo>
                      <a:pt x="35" y="29"/>
                    </a:lnTo>
                    <a:lnTo>
                      <a:pt x="41" y="21"/>
                    </a:lnTo>
                    <a:lnTo>
                      <a:pt x="45" y="26"/>
                    </a:lnTo>
                    <a:lnTo>
                      <a:pt x="56" y="29"/>
                    </a:lnTo>
                    <a:lnTo>
                      <a:pt x="62" y="24"/>
                    </a:lnTo>
                    <a:lnTo>
                      <a:pt x="65" y="27"/>
                    </a:lnTo>
                    <a:lnTo>
                      <a:pt x="68" y="30"/>
                    </a:lnTo>
                    <a:lnTo>
                      <a:pt x="71" y="36"/>
                    </a:lnTo>
                    <a:lnTo>
                      <a:pt x="77" y="38"/>
                    </a:lnTo>
                    <a:lnTo>
                      <a:pt x="80" y="35"/>
                    </a:lnTo>
                    <a:lnTo>
                      <a:pt x="88" y="38"/>
                    </a:lnTo>
                    <a:lnTo>
                      <a:pt x="95" y="23"/>
                    </a:lnTo>
                    <a:lnTo>
                      <a:pt x="100" y="17"/>
                    </a:lnTo>
                    <a:lnTo>
                      <a:pt x="104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4" name="Freeform 2482">
                <a:extLst>
                  <a:ext uri="{FF2B5EF4-FFF2-40B4-BE49-F238E27FC236}">
                    <a16:creationId xmlns:a16="http://schemas.microsoft.com/office/drawing/2014/main" id="{F7068157-B672-E227-F275-ABDC75275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923"/>
                <a:ext cx="89" cy="58"/>
              </a:xfrm>
              <a:custGeom>
                <a:avLst/>
                <a:gdLst>
                  <a:gd name="T0" fmla="*/ 153 w 179"/>
                  <a:gd name="T1" fmla="*/ 0 h 115"/>
                  <a:gd name="T2" fmla="*/ 156 w 179"/>
                  <a:gd name="T3" fmla="*/ 16 h 115"/>
                  <a:gd name="T4" fmla="*/ 147 w 179"/>
                  <a:gd name="T5" fmla="*/ 25 h 115"/>
                  <a:gd name="T6" fmla="*/ 127 w 179"/>
                  <a:gd name="T7" fmla="*/ 22 h 115"/>
                  <a:gd name="T8" fmla="*/ 97 w 179"/>
                  <a:gd name="T9" fmla="*/ 19 h 115"/>
                  <a:gd name="T10" fmla="*/ 85 w 179"/>
                  <a:gd name="T11" fmla="*/ 16 h 115"/>
                  <a:gd name="T12" fmla="*/ 80 w 179"/>
                  <a:gd name="T13" fmla="*/ 30 h 115"/>
                  <a:gd name="T14" fmla="*/ 56 w 179"/>
                  <a:gd name="T15" fmla="*/ 30 h 115"/>
                  <a:gd name="T16" fmla="*/ 47 w 179"/>
                  <a:gd name="T17" fmla="*/ 48 h 115"/>
                  <a:gd name="T18" fmla="*/ 42 w 179"/>
                  <a:gd name="T19" fmla="*/ 38 h 115"/>
                  <a:gd name="T20" fmla="*/ 29 w 179"/>
                  <a:gd name="T21" fmla="*/ 42 h 115"/>
                  <a:gd name="T22" fmla="*/ 30 w 179"/>
                  <a:gd name="T23" fmla="*/ 45 h 115"/>
                  <a:gd name="T24" fmla="*/ 32 w 179"/>
                  <a:gd name="T25" fmla="*/ 54 h 115"/>
                  <a:gd name="T26" fmla="*/ 21 w 179"/>
                  <a:gd name="T27" fmla="*/ 56 h 115"/>
                  <a:gd name="T28" fmla="*/ 32 w 179"/>
                  <a:gd name="T29" fmla="*/ 70 h 115"/>
                  <a:gd name="T30" fmla="*/ 23 w 179"/>
                  <a:gd name="T31" fmla="*/ 76 h 115"/>
                  <a:gd name="T32" fmla="*/ 10 w 179"/>
                  <a:gd name="T33" fmla="*/ 83 h 115"/>
                  <a:gd name="T34" fmla="*/ 4 w 179"/>
                  <a:gd name="T35" fmla="*/ 89 h 115"/>
                  <a:gd name="T36" fmla="*/ 6 w 179"/>
                  <a:gd name="T37" fmla="*/ 98 h 115"/>
                  <a:gd name="T38" fmla="*/ 18 w 179"/>
                  <a:gd name="T39" fmla="*/ 103 h 115"/>
                  <a:gd name="T40" fmla="*/ 29 w 179"/>
                  <a:gd name="T41" fmla="*/ 109 h 115"/>
                  <a:gd name="T42" fmla="*/ 38 w 179"/>
                  <a:gd name="T43" fmla="*/ 115 h 115"/>
                  <a:gd name="T44" fmla="*/ 39 w 179"/>
                  <a:gd name="T45" fmla="*/ 103 h 115"/>
                  <a:gd name="T46" fmla="*/ 38 w 179"/>
                  <a:gd name="T47" fmla="*/ 94 h 115"/>
                  <a:gd name="T48" fmla="*/ 42 w 179"/>
                  <a:gd name="T49" fmla="*/ 89 h 115"/>
                  <a:gd name="T50" fmla="*/ 47 w 179"/>
                  <a:gd name="T51" fmla="*/ 83 h 115"/>
                  <a:gd name="T52" fmla="*/ 41 w 179"/>
                  <a:gd name="T53" fmla="*/ 79 h 115"/>
                  <a:gd name="T54" fmla="*/ 56 w 179"/>
                  <a:gd name="T55" fmla="*/ 74 h 115"/>
                  <a:gd name="T56" fmla="*/ 59 w 179"/>
                  <a:gd name="T57" fmla="*/ 66 h 115"/>
                  <a:gd name="T58" fmla="*/ 88 w 179"/>
                  <a:gd name="T59" fmla="*/ 71 h 115"/>
                  <a:gd name="T60" fmla="*/ 100 w 179"/>
                  <a:gd name="T61" fmla="*/ 83 h 115"/>
                  <a:gd name="T62" fmla="*/ 104 w 179"/>
                  <a:gd name="T63" fmla="*/ 80 h 115"/>
                  <a:gd name="T64" fmla="*/ 121 w 179"/>
                  <a:gd name="T65" fmla="*/ 79 h 115"/>
                  <a:gd name="T66" fmla="*/ 129 w 179"/>
                  <a:gd name="T67" fmla="*/ 74 h 115"/>
                  <a:gd name="T68" fmla="*/ 132 w 179"/>
                  <a:gd name="T69" fmla="*/ 62 h 115"/>
                  <a:gd name="T70" fmla="*/ 147 w 179"/>
                  <a:gd name="T71" fmla="*/ 63 h 115"/>
                  <a:gd name="T72" fmla="*/ 162 w 179"/>
                  <a:gd name="T73" fmla="*/ 50 h 115"/>
                  <a:gd name="T74" fmla="*/ 168 w 179"/>
                  <a:gd name="T75" fmla="*/ 48 h 115"/>
                  <a:gd name="T76" fmla="*/ 171 w 179"/>
                  <a:gd name="T77" fmla="*/ 35 h 115"/>
                  <a:gd name="T78" fmla="*/ 176 w 179"/>
                  <a:gd name="T79" fmla="*/ 25 h 115"/>
                  <a:gd name="T80" fmla="*/ 167 w 179"/>
                  <a:gd name="T81" fmla="*/ 21 h 115"/>
                  <a:gd name="T82" fmla="*/ 162 w 179"/>
                  <a:gd name="T83" fmla="*/ 7 h 115"/>
                  <a:gd name="T84" fmla="*/ 167 w 179"/>
                  <a:gd name="T85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9" h="115">
                    <a:moveTo>
                      <a:pt x="155" y="0"/>
                    </a:moveTo>
                    <a:lnTo>
                      <a:pt x="153" y="0"/>
                    </a:lnTo>
                    <a:lnTo>
                      <a:pt x="148" y="9"/>
                    </a:lnTo>
                    <a:lnTo>
                      <a:pt x="156" y="16"/>
                    </a:lnTo>
                    <a:lnTo>
                      <a:pt x="155" y="21"/>
                    </a:lnTo>
                    <a:lnTo>
                      <a:pt x="147" y="25"/>
                    </a:lnTo>
                    <a:lnTo>
                      <a:pt x="136" y="22"/>
                    </a:lnTo>
                    <a:lnTo>
                      <a:pt x="127" y="22"/>
                    </a:lnTo>
                    <a:lnTo>
                      <a:pt x="115" y="25"/>
                    </a:lnTo>
                    <a:lnTo>
                      <a:pt x="97" y="19"/>
                    </a:lnTo>
                    <a:lnTo>
                      <a:pt x="92" y="21"/>
                    </a:lnTo>
                    <a:lnTo>
                      <a:pt x="85" y="16"/>
                    </a:lnTo>
                    <a:lnTo>
                      <a:pt x="85" y="24"/>
                    </a:lnTo>
                    <a:lnTo>
                      <a:pt x="80" y="30"/>
                    </a:lnTo>
                    <a:lnTo>
                      <a:pt x="62" y="32"/>
                    </a:lnTo>
                    <a:lnTo>
                      <a:pt x="56" y="30"/>
                    </a:lnTo>
                    <a:lnTo>
                      <a:pt x="57" y="42"/>
                    </a:lnTo>
                    <a:lnTo>
                      <a:pt x="47" y="48"/>
                    </a:lnTo>
                    <a:lnTo>
                      <a:pt x="47" y="45"/>
                    </a:lnTo>
                    <a:lnTo>
                      <a:pt x="42" y="38"/>
                    </a:lnTo>
                    <a:lnTo>
                      <a:pt x="32" y="38"/>
                    </a:lnTo>
                    <a:lnTo>
                      <a:pt x="29" y="42"/>
                    </a:lnTo>
                    <a:lnTo>
                      <a:pt x="21" y="42"/>
                    </a:lnTo>
                    <a:lnTo>
                      <a:pt x="30" y="45"/>
                    </a:lnTo>
                    <a:lnTo>
                      <a:pt x="35" y="53"/>
                    </a:lnTo>
                    <a:lnTo>
                      <a:pt x="32" y="54"/>
                    </a:lnTo>
                    <a:lnTo>
                      <a:pt x="24" y="53"/>
                    </a:lnTo>
                    <a:lnTo>
                      <a:pt x="21" y="56"/>
                    </a:lnTo>
                    <a:lnTo>
                      <a:pt x="26" y="65"/>
                    </a:lnTo>
                    <a:lnTo>
                      <a:pt x="32" y="70"/>
                    </a:lnTo>
                    <a:lnTo>
                      <a:pt x="24" y="70"/>
                    </a:lnTo>
                    <a:lnTo>
                      <a:pt x="23" y="76"/>
                    </a:lnTo>
                    <a:lnTo>
                      <a:pt x="21" y="83"/>
                    </a:lnTo>
                    <a:lnTo>
                      <a:pt x="10" y="83"/>
                    </a:lnTo>
                    <a:lnTo>
                      <a:pt x="12" y="85"/>
                    </a:lnTo>
                    <a:lnTo>
                      <a:pt x="4" y="89"/>
                    </a:lnTo>
                    <a:lnTo>
                      <a:pt x="0" y="94"/>
                    </a:lnTo>
                    <a:lnTo>
                      <a:pt x="6" y="98"/>
                    </a:lnTo>
                    <a:lnTo>
                      <a:pt x="13" y="104"/>
                    </a:lnTo>
                    <a:lnTo>
                      <a:pt x="18" y="103"/>
                    </a:lnTo>
                    <a:lnTo>
                      <a:pt x="23" y="108"/>
                    </a:lnTo>
                    <a:lnTo>
                      <a:pt x="29" y="109"/>
                    </a:lnTo>
                    <a:lnTo>
                      <a:pt x="35" y="115"/>
                    </a:lnTo>
                    <a:lnTo>
                      <a:pt x="38" y="115"/>
                    </a:lnTo>
                    <a:lnTo>
                      <a:pt x="36" y="109"/>
                    </a:lnTo>
                    <a:lnTo>
                      <a:pt x="39" y="103"/>
                    </a:lnTo>
                    <a:lnTo>
                      <a:pt x="45" y="100"/>
                    </a:lnTo>
                    <a:lnTo>
                      <a:pt x="38" y="94"/>
                    </a:lnTo>
                    <a:lnTo>
                      <a:pt x="33" y="89"/>
                    </a:lnTo>
                    <a:lnTo>
                      <a:pt x="42" y="89"/>
                    </a:lnTo>
                    <a:lnTo>
                      <a:pt x="50" y="89"/>
                    </a:lnTo>
                    <a:lnTo>
                      <a:pt x="47" y="83"/>
                    </a:lnTo>
                    <a:lnTo>
                      <a:pt x="44" y="83"/>
                    </a:lnTo>
                    <a:lnTo>
                      <a:pt x="41" y="79"/>
                    </a:lnTo>
                    <a:lnTo>
                      <a:pt x="47" y="73"/>
                    </a:lnTo>
                    <a:lnTo>
                      <a:pt x="56" y="74"/>
                    </a:lnTo>
                    <a:lnTo>
                      <a:pt x="57" y="66"/>
                    </a:lnTo>
                    <a:lnTo>
                      <a:pt x="59" y="66"/>
                    </a:lnTo>
                    <a:lnTo>
                      <a:pt x="80" y="68"/>
                    </a:lnTo>
                    <a:lnTo>
                      <a:pt x="88" y="71"/>
                    </a:lnTo>
                    <a:lnTo>
                      <a:pt x="88" y="79"/>
                    </a:lnTo>
                    <a:lnTo>
                      <a:pt x="100" y="83"/>
                    </a:lnTo>
                    <a:lnTo>
                      <a:pt x="101" y="83"/>
                    </a:lnTo>
                    <a:lnTo>
                      <a:pt x="104" y="80"/>
                    </a:lnTo>
                    <a:lnTo>
                      <a:pt x="111" y="83"/>
                    </a:lnTo>
                    <a:lnTo>
                      <a:pt x="121" y="79"/>
                    </a:lnTo>
                    <a:lnTo>
                      <a:pt x="123" y="80"/>
                    </a:lnTo>
                    <a:lnTo>
                      <a:pt x="129" y="74"/>
                    </a:lnTo>
                    <a:lnTo>
                      <a:pt x="132" y="68"/>
                    </a:lnTo>
                    <a:lnTo>
                      <a:pt x="132" y="62"/>
                    </a:lnTo>
                    <a:lnTo>
                      <a:pt x="138" y="65"/>
                    </a:lnTo>
                    <a:lnTo>
                      <a:pt x="147" y="63"/>
                    </a:lnTo>
                    <a:lnTo>
                      <a:pt x="153" y="62"/>
                    </a:lnTo>
                    <a:lnTo>
                      <a:pt x="162" y="50"/>
                    </a:lnTo>
                    <a:lnTo>
                      <a:pt x="164" y="53"/>
                    </a:lnTo>
                    <a:lnTo>
                      <a:pt x="168" y="48"/>
                    </a:lnTo>
                    <a:lnTo>
                      <a:pt x="168" y="47"/>
                    </a:lnTo>
                    <a:lnTo>
                      <a:pt x="171" y="35"/>
                    </a:lnTo>
                    <a:lnTo>
                      <a:pt x="179" y="32"/>
                    </a:lnTo>
                    <a:lnTo>
                      <a:pt x="176" y="25"/>
                    </a:lnTo>
                    <a:lnTo>
                      <a:pt x="170" y="19"/>
                    </a:lnTo>
                    <a:lnTo>
                      <a:pt x="167" y="21"/>
                    </a:lnTo>
                    <a:lnTo>
                      <a:pt x="158" y="15"/>
                    </a:lnTo>
                    <a:lnTo>
                      <a:pt x="162" y="7"/>
                    </a:lnTo>
                    <a:lnTo>
                      <a:pt x="167" y="7"/>
                    </a:lnTo>
                    <a:lnTo>
                      <a:pt x="167" y="3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5" name="Freeform 2483">
                <a:extLst>
                  <a:ext uri="{FF2B5EF4-FFF2-40B4-BE49-F238E27FC236}">
                    <a16:creationId xmlns:a16="http://schemas.microsoft.com/office/drawing/2014/main" id="{E8BD07FE-98CD-657E-E689-48D212DD1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923"/>
                <a:ext cx="89" cy="58"/>
              </a:xfrm>
              <a:custGeom>
                <a:avLst/>
                <a:gdLst>
                  <a:gd name="T0" fmla="*/ 167 w 179"/>
                  <a:gd name="T1" fmla="*/ 3 h 115"/>
                  <a:gd name="T2" fmla="*/ 162 w 179"/>
                  <a:gd name="T3" fmla="*/ 7 h 115"/>
                  <a:gd name="T4" fmla="*/ 167 w 179"/>
                  <a:gd name="T5" fmla="*/ 21 h 115"/>
                  <a:gd name="T6" fmla="*/ 176 w 179"/>
                  <a:gd name="T7" fmla="*/ 25 h 115"/>
                  <a:gd name="T8" fmla="*/ 171 w 179"/>
                  <a:gd name="T9" fmla="*/ 35 h 115"/>
                  <a:gd name="T10" fmla="*/ 168 w 179"/>
                  <a:gd name="T11" fmla="*/ 48 h 115"/>
                  <a:gd name="T12" fmla="*/ 162 w 179"/>
                  <a:gd name="T13" fmla="*/ 50 h 115"/>
                  <a:gd name="T14" fmla="*/ 147 w 179"/>
                  <a:gd name="T15" fmla="*/ 63 h 115"/>
                  <a:gd name="T16" fmla="*/ 132 w 179"/>
                  <a:gd name="T17" fmla="*/ 62 h 115"/>
                  <a:gd name="T18" fmla="*/ 129 w 179"/>
                  <a:gd name="T19" fmla="*/ 74 h 115"/>
                  <a:gd name="T20" fmla="*/ 121 w 179"/>
                  <a:gd name="T21" fmla="*/ 79 h 115"/>
                  <a:gd name="T22" fmla="*/ 104 w 179"/>
                  <a:gd name="T23" fmla="*/ 80 h 115"/>
                  <a:gd name="T24" fmla="*/ 100 w 179"/>
                  <a:gd name="T25" fmla="*/ 83 h 115"/>
                  <a:gd name="T26" fmla="*/ 88 w 179"/>
                  <a:gd name="T27" fmla="*/ 71 h 115"/>
                  <a:gd name="T28" fmla="*/ 59 w 179"/>
                  <a:gd name="T29" fmla="*/ 66 h 115"/>
                  <a:gd name="T30" fmla="*/ 56 w 179"/>
                  <a:gd name="T31" fmla="*/ 74 h 115"/>
                  <a:gd name="T32" fmla="*/ 41 w 179"/>
                  <a:gd name="T33" fmla="*/ 79 h 115"/>
                  <a:gd name="T34" fmla="*/ 47 w 179"/>
                  <a:gd name="T35" fmla="*/ 83 h 115"/>
                  <a:gd name="T36" fmla="*/ 42 w 179"/>
                  <a:gd name="T37" fmla="*/ 89 h 115"/>
                  <a:gd name="T38" fmla="*/ 38 w 179"/>
                  <a:gd name="T39" fmla="*/ 94 h 115"/>
                  <a:gd name="T40" fmla="*/ 39 w 179"/>
                  <a:gd name="T41" fmla="*/ 103 h 115"/>
                  <a:gd name="T42" fmla="*/ 38 w 179"/>
                  <a:gd name="T43" fmla="*/ 115 h 115"/>
                  <a:gd name="T44" fmla="*/ 29 w 179"/>
                  <a:gd name="T45" fmla="*/ 109 h 115"/>
                  <a:gd name="T46" fmla="*/ 18 w 179"/>
                  <a:gd name="T47" fmla="*/ 103 h 115"/>
                  <a:gd name="T48" fmla="*/ 6 w 179"/>
                  <a:gd name="T49" fmla="*/ 98 h 115"/>
                  <a:gd name="T50" fmla="*/ 4 w 179"/>
                  <a:gd name="T51" fmla="*/ 89 h 115"/>
                  <a:gd name="T52" fmla="*/ 10 w 179"/>
                  <a:gd name="T53" fmla="*/ 83 h 115"/>
                  <a:gd name="T54" fmla="*/ 23 w 179"/>
                  <a:gd name="T55" fmla="*/ 76 h 115"/>
                  <a:gd name="T56" fmla="*/ 32 w 179"/>
                  <a:gd name="T57" fmla="*/ 70 h 115"/>
                  <a:gd name="T58" fmla="*/ 21 w 179"/>
                  <a:gd name="T59" fmla="*/ 56 h 115"/>
                  <a:gd name="T60" fmla="*/ 32 w 179"/>
                  <a:gd name="T61" fmla="*/ 54 h 115"/>
                  <a:gd name="T62" fmla="*/ 30 w 179"/>
                  <a:gd name="T63" fmla="*/ 45 h 115"/>
                  <a:gd name="T64" fmla="*/ 29 w 179"/>
                  <a:gd name="T65" fmla="*/ 42 h 115"/>
                  <a:gd name="T66" fmla="*/ 42 w 179"/>
                  <a:gd name="T67" fmla="*/ 38 h 115"/>
                  <a:gd name="T68" fmla="*/ 47 w 179"/>
                  <a:gd name="T69" fmla="*/ 48 h 115"/>
                  <a:gd name="T70" fmla="*/ 56 w 179"/>
                  <a:gd name="T71" fmla="*/ 30 h 115"/>
                  <a:gd name="T72" fmla="*/ 80 w 179"/>
                  <a:gd name="T73" fmla="*/ 30 h 115"/>
                  <a:gd name="T74" fmla="*/ 85 w 179"/>
                  <a:gd name="T75" fmla="*/ 16 h 115"/>
                  <a:gd name="T76" fmla="*/ 97 w 179"/>
                  <a:gd name="T77" fmla="*/ 19 h 115"/>
                  <a:gd name="T78" fmla="*/ 127 w 179"/>
                  <a:gd name="T79" fmla="*/ 22 h 115"/>
                  <a:gd name="T80" fmla="*/ 147 w 179"/>
                  <a:gd name="T81" fmla="*/ 25 h 115"/>
                  <a:gd name="T82" fmla="*/ 156 w 179"/>
                  <a:gd name="T83" fmla="*/ 16 h 115"/>
                  <a:gd name="T84" fmla="*/ 153 w 179"/>
                  <a:gd name="T8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9" h="115">
                    <a:moveTo>
                      <a:pt x="155" y="0"/>
                    </a:moveTo>
                    <a:lnTo>
                      <a:pt x="167" y="3"/>
                    </a:lnTo>
                    <a:lnTo>
                      <a:pt x="167" y="7"/>
                    </a:lnTo>
                    <a:lnTo>
                      <a:pt x="162" y="7"/>
                    </a:lnTo>
                    <a:lnTo>
                      <a:pt x="158" y="15"/>
                    </a:lnTo>
                    <a:lnTo>
                      <a:pt x="167" y="21"/>
                    </a:lnTo>
                    <a:lnTo>
                      <a:pt x="170" y="19"/>
                    </a:lnTo>
                    <a:lnTo>
                      <a:pt x="176" y="25"/>
                    </a:lnTo>
                    <a:lnTo>
                      <a:pt x="179" y="32"/>
                    </a:lnTo>
                    <a:lnTo>
                      <a:pt x="171" y="35"/>
                    </a:lnTo>
                    <a:lnTo>
                      <a:pt x="168" y="47"/>
                    </a:lnTo>
                    <a:lnTo>
                      <a:pt x="168" y="48"/>
                    </a:lnTo>
                    <a:lnTo>
                      <a:pt x="164" y="53"/>
                    </a:lnTo>
                    <a:lnTo>
                      <a:pt x="162" y="50"/>
                    </a:lnTo>
                    <a:lnTo>
                      <a:pt x="153" y="62"/>
                    </a:lnTo>
                    <a:lnTo>
                      <a:pt x="147" y="63"/>
                    </a:lnTo>
                    <a:lnTo>
                      <a:pt x="138" y="65"/>
                    </a:lnTo>
                    <a:lnTo>
                      <a:pt x="132" y="62"/>
                    </a:lnTo>
                    <a:lnTo>
                      <a:pt x="132" y="68"/>
                    </a:lnTo>
                    <a:lnTo>
                      <a:pt x="129" y="74"/>
                    </a:lnTo>
                    <a:lnTo>
                      <a:pt x="123" y="80"/>
                    </a:lnTo>
                    <a:lnTo>
                      <a:pt x="121" y="79"/>
                    </a:lnTo>
                    <a:lnTo>
                      <a:pt x="111" y="83"/>
                    </a:lnTo>
                    <a:lnTo>
                      <a:pt x="104" y="80"/>
                    </a:lnTo>
                    <a:lnTo>
                      <a:pt x="101" y="83"/>
                    </a:lnTo>
                    <a:lnTo>
                      <a:pt x="100" y="83"/>
                    </a:lnTo>
                    <a:lnTo>
                      <a:pt x="88" y="79"/>
                    </a:lnTo>
                    <a:lnTo>
                      <a:pt x="88" y="71"/>
                    </a:lnTo>
                    <a:lnTo>
                      <a:pt x="80" y="68"/>
                    </a:lnTo>
                    <a:lnTo>
                      <a:pt x="59" y="66"/>
                    </a:lnTo>
                    <a:lnTo>
                      <a:pt x="57" y="66"/>
                    </a:lnTo>
                    <a:lnTo>
                      <a:pt x="56" y="74"/>
                    </a:lnTo>
                    <a:lnTo>
                      <a:pt x="47" y="73"/>
                    </a:lnTo>
                    <a:lnTo>
                      <a:pt x="41" y="79"/>
                    </a:lnTo>
                    <a:lnTo>
                      <a:pt x="44" y="83"/>
                    </a:lnTo>
                    <a:lnTo>
                      <a:pt x="47" y="83"/>
                    </a:lnTo>
                    <a:lnTo>
                      <a:pt x="50" y="89"/>
                    </a:lnTo>
                    <a:lnTo>
                      <a:pt x="42" y="89"/>
                    </a:lnTo>
                    <a:lnTo>
                      <a:pt x="33" y="89"/>
                    </a:lnTo>
                    <a:lnTo>
                      <a:pt x="38" y="94"/>
                    </a:lnTo>
                    <a:lnTo>
                      <a:pt x="45" y="100"/>
                    </a:lnTo>
                    <a:lnTo>
                      <a:pt x="39" y="103"/>
                    </a:lnTo>
                    <a:lnTo>
                      <a:pt x="36" y="109"/>
                    </a:lnTo>
                    <a:lnTo>
                      <a:pt x="38" y="115"/>
                    </a:lnTo>
                    <a:lnTo>
                      <a:pt x="35" y="115"/>
                    </a:lnTo>
                    <a:lnTo>
                      <a:pt x="29" y="109"/>
                    </a:lnTo>
                    <a:lnTo>
                      <a:pt x="23" y="108"/>
                    </a:lnTo>
                    <a:lnTo>
                      <a:pt x="18" y="103"/>
                    </a:lnTo>
                    <a:lnTo>
                      <a:pt x="13" y="104"/>
                    </a:lnTo>
                    <a:lnTo>
                      <a:pt x="6" y="98"/>
                    </a:lnTo>
                    <a:lnTo>
                      <a:pt x="0" y="94"/>
                    </a:lnTo>
                    <a:lnTo>
                      <a:pt x="4" y="89"/>
                    </a:lnTo>
                    <a:lnTo>
                      <a:pt x="12" y="85"/>
                    </a:lnTo>
                    <a:lnTo>
                      <a:pt x="10" y="83"/>
                    </a:lnTo>
                    <a:lnTo>
                      <a:pt x="21" y="83"/>
                    </a:lnTo>
                    <a:lnTo>
                      <a:pt x="23" y="76"/>
                    </a:lnTo>
                    <a:lnTo>
                      <a:pt x="24" y="70"/>
                    </a:lnTo>
                    <a:lnTo>
                      <a:pt x="32" y="70"/>
                    </a:lnTo>
                    <a:lnTo>
                      <a:pt x="26" y="65"/>
                    </a:lnTo>
                    <a:lnTo>
                      <a:pt x="21" y="56"/>
                    </a:lnTo>
                    <a:lnTo>
                      <a:pt x="24" y="53"/>
                    </a:lnTo>
                    <a:lnTo>
                      <a:pt x="32" y="54"/>
                    </a:lnTo>
                    <a:lnTo>
                      <a:pt x="35" y="53"/>
                    </a:lnTo>
                    <a:lnTo>
                      <a:pt x="30" y="45"/>
                    </a:lnTo>
                    <a:lnTo>
                      <a:pt x="21" y="42"/>
                    </a:lnTo>
                    <a:lnTo>
                      <a:pt x="29" y="42"/>
                    </a:lnTo>
                    <a:lnTo>
                      <a:pt x="32" y="38"/>
                    </a:lnTo>
                    <a:lnTo>
                      <a:pt x="42" y="38"/>
                    </a:lnTo>
                    <a:lnTo>
                      <a:pt x="47" y="45"/>
                    </a:lnTo>
                    <a:lnTo>
                      <a:pt x="47" y="48"/>
                    </a:lnTo>
                    <a:lnTo>
                      <a:pt x="57" y="42"/>
                    </a:lnTo>
                    <a:lnTo>
                      <a:pt x="56" y="30"/>
                    </a:lnTo>
                    <a:lnTo>
                      <a:pt x="62" y="32"/>
                    </a:lnTo>
                    <a:lnTo>
                      <a:pt x="80" y="30"/>
                    </a:lnTo>
                    <a:lnTo>
                      <a:pt x="85" y="24"/>
                    </a:lnTo>
                    <a:lnTo>
                      <a:pt x="85" y="16"/>
                    </a:lnTo>
                    <a:lnTo>
                      <a:pt x="92" y="21"/>
                    </a:lnTo>
                    <a:lnTo>
                      <a:pt x="97" y="19"/>
                    </a:lnTo>
                    <a:lnTo>
                      <a:pt x="115" y="25"/>
                    </a:lnTo>
                    <a:lnTo>
                      <a:pt x="127" y="22"/>
                    </a:lnTo>
                    <a:lnTo>
                      <a:pt x="136" y="22"/>
                    </a:lnTo>
                    <a:lnTo>
                      <a:pt x="147" y="25"/>
                    </a:lnTo>
                    <a:lnTo>
                      <a:pt x="155" y="21"/>
                    </a:lnTo>
                    <a:lnTo>
                      <a:pt x="156" y="16"/>
                    </a:lnTo>
                    <a:lnTo>
                      <a:pt x="148" y="9"/>
                    </a:lnTo>
                    <a:lnTo>
                      <a:pt x="153" y="0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6" name="Freeform 2484">
                <a:extLst>
                  <a:ext uri="{FF2B5EF4-FFF2-40B4-BE49-F238E27FC236}">
                    <a16:creationId xmlns:a16="http://schemas.microsoft.com/office/drawing/2014/main" id="{4D730752-56B9-69D5-A29C-5A90A1AE3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923"/>
                <a:ext cx="89" cy="58"/>
              </a:xfrm>
              <a:custGeom>
                <a:avLst/>
                <a:gdLst>
                  <a:gd name="T0" fmla="*/ 167 w 179"/>
                  <a:gd name="T1" fmla="*/ 3 h 115"/>
                  <a:gd name="T2" fmla="*/ 162 w 179"/>
                  <a:gd name="T3" fmla="*/ 7 h 115"/>
                  <a:gd name="T4" fmla="*/ 167 w 179"/>
                  <a:gd name="T5" fmla="*/ 21 h 115"/>
                  <a:gd name="T6" fmla="*/ 176 w 179"/>
                  <a:gd name="T7" fmla="*/ 25 h 115"/>
                  <a:gd name="T8" fmla="*/ 171 w 179"/>
                  <a:gd name="T9" fmla="*/ 35 h 115"/>
                  <a:gd name="T10" fmla="*/ 168 w 179"/>
                  <a:gd name="T11" fmla="*/ 48 h 115"/>
                  <a:gd name="T12" fmla="*/ 162 w 179"/>
                  <a:gd name="T13" fmla="*/ 50 h 115"/>
                  <a:gd name="T14" fmla="*/ 147 w 179"/>
                  <a:gd name="T15" fmla="*/ 63 h 115"/>
                  <a:gd name="T16" fmla="*/ 132 w 179"/>
                  <a:gd name="T17" fmla="*/ 62 h 115"/>
                  <a:gd name="T18" fmla="*/ 129 w 179"/>
                  <a:gd name="T19" fmla="*/ 74 h 115"/>
                  <a:gd name="T20" fmla="*/ 121 w 179"/>
                  <a:gd name="T21" fmla="*/ 79 h 115"/>
                  <a:gd name="T22" fmla="*/ 104 w 179"/>
                  <a:gd name="T23" fmla="*/ 80 h 115"/>
                  <a:gd name="T24" fmla="*/ 100 w 179"/>
                  <a:gd name="T25" fmla="*/ 83 h 115"/>
                  <a:gd name="T26" fmla="*/ 88 w 179"/>
                  <a:gd name="T27" fmla="*/ 71 h 115"/>
                  <a:gd name="T28" fmla="*/ 59 w 179"/>
                  <a:gd name="T29" fmla="*/ 66 h 115"/>
                  <a:gd name="T30" fmla="*/ 56 w 179"/>
                  <a:gd name="T31" fmla="*/ 74 h 115"/>
                  <a:gd name="T32" fmla="*/ 41 w 179"/>
                  <a:gd name="T33" fmla="*/ 79 h 115"/>
                  <a:gd name="T34" fmla="*/ 47 w 179"/>
                  <a:gd name="T35" fmla="*/ 83 h 115"/>
                  <a:gd name="T36" fmla="*/ 42 w 179"/>
                  <a:gd name="T37" fmla="*/ 89 h 115"/>
                  <a:gd name="T38" fmla="*/ 38 w 179"/>
                  <a:gd name="T39" fmla="*/ 94 h 115"/>
                  <a:gd name="T40" fmla="*/ 39 w 179"/>
                  <a:gd name="T41" fmla="*/ 103 h 115"/>
                  <a:gd name="T42" fmla="*/ 38 w 179"/>
                  <a:gd name="T43" fmla="*/ 115 h 115"/>
                  <a:gd name="T44" fmla="*/ 29 w 179"/>
                  <a:gd name="T45" fmla="*/ 109 h 115"/>
                  <a:gd name="T46" fmla="*/ 18 w 179"/>
                  <a:gd name="T47" fmla="*/ 103 h 115"/>
                  <a:gd name="T48" fmla="*/ 6 w 179"/>
                  <a:gd name="T49" fmla="*/ 98 h 115"/>
                  <a:gd name="T50" fmla="*/ 4 w 179"/>
                  <a:gd name="T51" fmla="*/ 89 h 115"/>
                  <a:gd name="T52" fmla="*/ 10 w 179"/>
                  <a:gd name="T53" fmla="*/ 83 h 115"/>
                  <a:gd name="T54" fmla="*/ 23 w 179"/>
                  <a:gd name="T55" fmla="*/ 76 h 115"/>
                  <a:gd name="T56" fmla="*/ 32 w 179"/>
                  <a:gd name="T57" fmla="*/ 70 h 115"/>
                  <a:gd name="T58" fmla="*/ 21 w 179"/>
                  <a:gd name="T59" fmla="*/ 56 h 115"/>
                  <a:gd name="T60" fmla="*/ 32 w 179"/>
                  <a:gd name="T61" fmla="*/ 54 h 115"/>
                  <a:gd name="T62" fmla="*/ 30 w 179"/>
                  <a:gd name="T63" fmla="*/ 45 h 115"/>
                  <a:gd name="T64" fmla="*/ 29 w 179"/>
                  <a:gd name="T65" fmla="*/ 42 h 115"/>
                  <a:gd name="T66" fmla="*/ 42 w 179"/>
                  <a:gd name="T67" fmla="*/ 38 h 115"/>
                  <a:gd name="T68" fmla="*/ 47 w 179"/>
                  <a:gd name="T69" fmla="*/ 48 h 115"/>
                  <a:gd name="T70" fmla="*/ 56 w 179"/>
                  <a:gd name="T71" fmla="*/ 30 h 115"/>
                  <a:gd name="T72" fmla="*/ 80 w 179"/>
                  <a:gd name="T73" fmla="*/ 30 h 115"/>
                  <a:gd name="T74" fmla="*/ 85 w 179"/>
                  <a:gd name="T75" fmla="*/ 16 h 115"/>
                  <a:gd name="T76" fmla="*/ 97 w 179"/>
                  <a:gd name="T77" fmla="*/ 19 h 115"/>
                  <a:gd name="T78" fmla="*/ 127 w 179"/>
                  <a:gd name="T79" fmla="*/ 22 h 115"/>
                  <a:gd name="T80" fmla="*/ 147 w 179"/>
                  <a:gd name="T81" fmla="*/ 25 h 115"/>
                  <a:gd name="T82" fmla="*/ 156 w 179"/>
                  <a:gd name="T83" fmla="*/ 16 h 115"/>
                  <a:gd name="T84" fmla="*/ 153 w 179"/>
                  <a:gd name="T8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9" h="115">
                    <a:moveTo>
                      <a:pt x="155" y="0"/>
                    </a:moveTo>
                    <a:lnTo>
                      <a:pt x="167" y="3"/>
                    </a:lnTo>
                    <a:lnTo>
                      <a:pt x="167" y="7"/>
                    </a:lnTo>
                    <a:lnTo>
                      <a:pt x="162" y="7"/>
                    </a:lnTo>
                    <a:lnTo>
                      <a:pt x="158" y="15"/>
                    </a:lnTo>
                    <a:lnTo>
                      <a:pt x="167" y="21"/>
                    </a:lnTo>
                    <a:lnTo>
                      <a:pt x="170" y="19"/>
                    </a:lnTo>
                    <a:lnTo>
                      <a:pt x="176" y="25"/>
                    </a:lnTo>
                    <a:lnTo>
                      <a:pt x="179" y="32"/>
                    </a:lnTo>
                    <a:lnTo>
                      <a:pt x="171" y="35"/>
                    </a:lnTo>
                    <a:lnTo>
                      <a:pt x="168" y="47"/>
                    </a:lnTo>
                    <a:lnTo>
                      <a:pt x="168" y="48"/>
                    </a:lnTo>
                    <a:lnTo>
                      <a:pt x="164" y="53"/>
                    </a:lnTo>
                    <a:lnTo>
                      <a:pt x="162" y="50"/>
                    </a:lnTo>
                    <a:lnTo>
                      <a:pt x="153" y="62"/>
                    </a:lnTo>
                    <a:lnTo>
                      <a:pt x="147" y="63"/>
                    </a:lnTo>
                    <a:lnTo>
                      <a:pt x="138" y="65"/>
                    </a:lnTo>
                    <a:lnTo>
                      <a:pt x="132" y="62"/>
                    </a:lnTo>
                    <a:lnTo>
                      <a:pt x="132" y="68"/>
                    </a:lnTo>
                    <a:lnTo>
                      <a:pt x="129" y="74"/>
                    </a:lnTo>
                    <a:lnTo>
                      <a:pt x="123" y="80"/>
                    </a:lnTo>
                    <a:lnTo>
                      <a:pt x="121" y="79"/>
                    </a:lnTo>
                    <a:lnTo>
                      <a:pt x="111" y="83"/>
                    </a:lnTo>
                    <a:lnTo>
                      <a:pt x="104" y="80"/>
                    </a:lnTo>
                    <a:lnTo>
                      <a:pt x="101" y="83"/>
                    </a:lnTo>
                    <a:lnTo>
                      <a:pt x="100" y="83"/>
                    </a:lnTo>
                    <a:lnTo>
                      <a:pt x="88" y="79"/>
                    </a:lnTo>
                    <a:lnTo>
                      <a:pt x="88" y="71"/>
                    </a:lnTo>
                    <a:lnTo>
                      <a:pt x="80" y="68"/>
                    </a:lnTo>
                    <a:lnTo>
                      <a:pt x="59" y="66"/>
                    </a:lnTo>
                    <a:lnTo>
                      <a:pt x="57" y="66"/>
                    </a:lnTo>
                    <a:lnTo>
                      <a:pt x="56" y="74"/>
                    </a:lnTo>
                    <a:lnTo>
                      <a:pt x="47" y="73"/>
                    </a:lnTo>
                    <a:lnTo>
                      <a:pt x="41" y="79"/>
                    </a:lnTo>
                    <a:lnTo>
                      <a:pt x="44" y="83"/>
                    </a:lnTo>
                    <a:lnTo>
                      <a:pt x="47" y="83"/>
                    </a:lnTo>
                    <a:lnTo>
                      <a:pt x="50" y="89"/>
                    </a:lnTo>
                    <a:lnTo>
                      <a:pt x="42" y="89"/>
                    </a:lnTo>
                    <a:lnTo>
                      <a:pt x="33" y="89"/>
                    </a:lnTo>
                    <a:lnTo>
                      <a:pt x="38" y="94"/>
                    </a:lnTo>
                    <a:lnTo>
                      <a:pt x="45" y="100"/>
                    </a:lnTo>
                    <a:lnTo>
                      <a:pt x="39" y="103"/>
                    </a:lnTo>
                    <a:lnTo>
                      <a:pt x="36" y="109"/>
                    </a:lnTo>
                    <a:lnTo>
                      <a:pt x="38" y="115"/>
                    </a:lnTo>
                    <a:lnTo>
                      <a:pt x="35" y="115"/>
                    </a:lnTo>
                    <a:lnTo>
                      <a:pt x="29" y="109"/>
                    </a:lnTo>
                    <a:lnTo>
                      <a:pt x="23" y="108"/>
                    </a:lnTo>
                    <a:lnTo>
                      <a:pt x="18" y="103"/>
                    </a:lnTo>
                    <a:lnTo>
                      <a:pt x="13" y="104"/>
                    </a:lnTo>
                    <a:lnTo>
                      <a:pt x="6" y="98"/>
                    </a:lnTo>
                    <a:lnTo>
                      <a:pt x="0" y="94"/>
                    </a:lnTo>
                    <a:lnTo>
                      <a:pt x="4" y="89"/>
                    </a:lnTo>
                    <a:lnTo>
                      <a:pt x="12" y="85"/>
                    </a:lnTo>
                    <a:lnTo>
                      <a:pt x="10" y="83"/>
                    </a:lnTo>
                    <a:lnTo>
                      <a:pt x="21" y="83"/>
                    </a:lnTo>
                    <a:lnTo>
                      <a:pt x="23" y="76"/>
                    </a:lnTo>
                    <a:lnTo>
                      <a:pt x="24" y="70"/>
                    </a:lnTo>
                    <a:lnTo>
                      <a:pt x="32" y="70"/>
                    </a:lnTo>
                    <a:lnTo>
                      <a:pt x="26" y="65"/>
                    </a:lnTo>
                    <a:lnTo>
                      <a:pt x="21" y="56"/>
                    </a:lnTo>
                    <a:lnTo>
                      <a:pt x="24" y="53"/>
                    </a:lnTo>
                    <a:lnTo>
                      <a:pt x="32" y="54"/>
                    </a:lnTo>
                    <a:lnTo>
                      <a:pt x="35" y="53"/>
                    </a:lnTo>
                    <a:lnTo>
                      <a:pt x="30" y="45"/>
                    </a:lnTo>
                    <a:lnTo>
                      <a:pt x="21" y="42"/>
                    </a:lnTo>
                    <a:lnTo>
                      <a:pt x="29" y="42"/>
                    </a:lnTo>
                    <a:lnTo>
                      <a:pt x="32" y="38"/>
                    </a:lnTo>
                    <a:lnTo>
                      <a:pt x="42" y="38"/>
                    </a:lnTo>
                    <a:lnTo>
                      <a:pt x="47" y="45"/>
                    </a:lnTo>
                    <a:lnTo>
                      <a:pt x="47" y="48"/>
                    </a:lnTo>
                    <a:lnTo>
                      <a:pt x="57" y="42"/>
                    </a:lnTo>
                    <a:lnTo>
                      <a:pt x="56" y="30"/>
                    </a:lnTo>
                    <a:lnTo>
                      <a:pt x="62" y="32"/>
                    </a:lnTo>
                    <a:lnTo>
                      <a:pt x="80" y="30"/>
                    </a:lnTo>
                    <a:lnTo>
                      <a:pt x="85" y="24"/>
                    </a:lnTo>
                    <a:lnTo>
                      <a:pt x="85" y="16"/>
                    </a:lnTo>
                    <a:lnTo>
                      <a:pt x="92" y="21"/>
                    </a:lnTo>
                    <a:lnTo>
                      <a:pt x="97" y="19"/>
                    </a:lnTo>
                    <a:lnTo>
                      <a:pt x="115" y="25"/>
                    </a:lnTo>
                    <a:lnTo>
                      <a:pt x="127" y="22"/>
                    </a:lnTo>
                    <a:lnTo>
                      <a:pt x="136" y="22"/>
                    </a:lnTo>
                    <a:lnTo>
                      <a:pt x="147" y="25"/>
                    </a:lnTo>
                    <a:lnTo>
                      <a:pt x="155" y="21"/>
                    </a:lnTo>
                    <a:lnTo>
                      <a:pt x="156" y="16"/>
                    </a:lnTo>
                    <a:lnTo>
                      <a:pt x="148" y="9"/>
                    </a:lnTo>
                    <a:lnTo>
                      <a:pt x="153" y="0"/>
                    </a:lnTo>
                    <a:lnTo>
                      <a:pt x="15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7" name="Freeform 2485">
                <a:extLst>
                  <a:ext uri="{FF2B5EF4-FFF2-40B4-BE49-F238E27FC236}">
                    <a16:creationId xmlns:a16="http://schemas.microsoft.com/office/drawing/2014/main" id="{3FA7B3C6-57C5-1AC7-5849-72F2E02A5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903"/>
                <a:ext cx="46" cy="24"/>
              </a:xfrm>
              <a:custGeom>
                <a:avLst/>
                <a:gdLst>
                  <a:gd name="T0" fmla="*/ 44 w 93"/>
                  <a:gd name="T1" fmla="*/ 3 h 48"/>
                  <a:gd name="T2" fmla="*/ 39 w 93"/>
                  <a:gd name="T3" fmla="*/ 0 h 48"/>
                  <a:gd name="T4" fmla="*/ 35 w 93"/>
                  <a:gd name="T5" fmla="*/ 3 h 48"/>
                  <a:gd name="T6" fmla="*/ 20 w 93"/>
                  <a:gd name="T7" fmla="*/ 0 h 48"/>
                  <a:gd name="T8" fmla="*/ 11 w 93"/>
                  <a:gd name="T9" fmla="*/ 7 h 48"/>
                  <a:gd name="T10" fmla="*/ 0 w 93"/>
                  <a:gd name="T11" fmla="*/ 22 h 48"/>
                  <a:gd name="T12" fmla="*/ 5 w 93"/>
                  <a:gd name="T13" fmla="*/ 27 h 48"/>
                  <a:gd name="T14" fmla="*/ 9 w 93"/>
                  <a:gd name="T15" fmla="*/ 24 h 48"/>
                  <a:gd name="T16" fmla="*/ 11 w 93"/>
                  <a:gd name="T17" fmla="*/ 30 h 48"/>
                  <a:gd name="T18" fmla="*/ 15 w 93"/>
                  <a:gd name="T19" fmla="*/ 33 h 48"/>
                  <a:gd name="T20" fmla="*/ 30 w 93"/>
                  <a:gd name="T21" fmla="*/ 35 h 48"/>
                  <a:gd name="T22" fmla="*/ 36 w 93"/>
                  <a:gd name="T23" fmla="*/ 39 h 48"/>
                  <a:gd name="T24" fmla="*/ 38 w 93"/>
                  <a:gd name="T25" fmla="*/ 38 h 48"/>
                  <a:gd name="T26" fmla="*/ 44 w 93"/>
                  <a:gd name="T27" fmla="*/ 41 h 48"/>
                  <a:gd name="T28" fmla="*/ 46 w 93"/>
                  <a:gd name="T29" fmla="*/ 41 h 48"/>
                  <a:gd name="T30" fmla="*/ 58 w 93"/>
                  <a:gd name="T31" fmla="*/ 44 h 48"/>
                  <a:gd name="T32" fmla="*/ 76 w 93"/>
                  <a:gd name="T33" fmla="*/ 45 h 48"/>
                  <a:gd name="T34" fmla="*/ 80 w 93"/>
                  <a:gd name="T35" fmla="*/ 48 h 48"/>
                  <a:gd name="T36" fmla="*/ 84 w 93"/>
                  <a:gd name="T37" fmla="*/ 45 h 48"/>
                  <a:gd name="T38" fmla="*/ 90 w 93"/>
                  <a:gd name="T39" fmla="*/ 47 h 48"/>
                  <a:gd name="T40" fmla="*/ 91 w 93"/>
                  <a:gd name="T41" fmla="*/ 44 h 48"/>
                  <a:gd name="T42" fmla="*/ 84 w 93"/>
                  <a:gd name="T43" fmla="*/ 36 h 48"/>
                  <a:gd name="T44" fmla="*/ 87 w 93"/>
                  <a:gd name="T45" fmla="*/ 24 h 48"/>
                  <a:gd name="T46" fmla="*/ 93 w 93"/>
                  <a:gd name="T47" fmla="*/ 21 h 48"/>
                  <a:gd name="T48" fmla="*/ 82 w 93"/>
                  <a:gd name="T49" fmla="*/ 15 h 48"/>
                  <a:gd name="T50" fmla="*/ 67 w 93"/>
                  <a:gd name="T51" fmla="*/ 19 h 48"/>
                  <a:gd name="T52" fmla="*/ 62 w 93"/>
                  <a:gd name="T53" fmla="*/ 15 h 48"/>
                  <a:gd name="T54" fmla="*/ 59 w 93"/>
                  <a:gd name="T55" fmla="*/ 15 h 48"/>
                  <a:gd name="T56" fmla="*/ 47 w 93"/>
                  <a:gd name="T57" fmla="*/ 9 h 48"/>
                  <a:gd name="T58" fmla="*/ 44 w 93"/>
                  <a:gd name="T59" fmla="*/ 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3" h="48">
                    <a:moveTo>
                      <a:pt x="44" y="3"/>
                    </a:moveTo>
                    <a:lnTo>
                      <a:pt x="39" y="0"/>
                    </a:lnTo>
                    <a:lnTo>
                      <a:pt x="35" y="3"/>
                    </a:lnTo>
                    <a:lnTo>
                      <a:pt x="20" y="0"/>
                    </a:lnTo>
                    <a:lnTo>
                      <a:pt x="11" y="7"/>
                    </a:lnTo>
                    <a:lnTo>
                      <a:pt x="0" y="22"/>
                    </a:lnTo>
                    <a:lnTo>
                      <a:pt x="5" y="27"/>
                    </a:lnTo>
                    <a:lnTo>
                      <a:pt x="9" y="24"/>
                    </a:lnTo>
                    <a:lnTo>
                      <a:pt x="11" y="30"/>
                    </a:lnTo>
                    <a:lnTo>
                      <a:pt x="15" y="33"/>
                    </a:lnTo>
                    <a:lnTo>
                      <a:pt x="30" y="35"/>
                    </a:lnTo>
                    <a:lnTo>
                      <a:pt x="36" y="39"/>
                    </a:lnTo>
                    <a:lnTo>
                      <a:pt x="38" y="38"/>
                    </a:lnTo>
                    <a:lnTo>
                      <a:pt x="44" y="41"/>
                    </a:lnTo>
                    <a:lnTo>
                      <a:pt x="46" y="41"/>
                    </a:lnTo>
                    <a:lnTo>
                      <a:pt x="58" y="44"/>
                    </a:lnTo>
                    <a:lnTo>
                      <a:pt x="76" y="45"/>
                    </a:lnTo>
                    <a:lnTo>
                      <a:pt x="80" y="48"/>
                    </a:lnTo>
                    <a:lnTo>
                      <a:pt x="84" y="45"/>
                    </a:lnTo>
                    <a:lnTo>
                      <a:pt x="90" y="47"/>
                    </a:lnTo>
                    <a:lnTo>
                      <a:pt x="91" y="44"/>
                    </a:lnTo>
                    <a:lnTo>
                      <a:pt x="84" y="36"/>
                    </a:lnTo>
                    <a:lnTo>
                      <a:pt x="87" y="24"/>
                    </a:lnTo>
                    <a:lnTo>
                      <a:pt x="93" y="21"/>
                    </a:lnTo>
                    <a:lnTo>
                      <a:pt x="82" y="15"/>
                    </a:lnTo>
                    <a:lnTo>
                      <a:pt x="67" y="19"/>
                    </a:lnTo>
                    <a:lnTo>
                      <a:pt x="62" y="15"/>
                    </a:lnTo>
                    <a:lnTo>
                      <a:pt x="59" y="15"/>
                    </a:lnTo>
                    <a:lnTo>
                      <a:pt x="47" y="9"/>
                    </a:lnTo>
                    <a:lnTo>
                      <a:pt x="44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8" name="Freeform 2486">
                <a:extLst>
                  <a:ext uri="{FF2B5EF4-FFF2-40B4-BE49-F238E27FC236}">
                    <a16:creationId xmlns:a16="http://schemas.microsoft.com/office/drawing/2014/main" id="{9FC76963-C5A4-D34E-ACE3-202E491A9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903"/>
                <a:ext cx="46" cy="24"/>
              </a:xfrm>
              <a:custGeom>
                <a:avLst/>
                <a:gdLst>
                  <a:gd name="T0" fmla="*/ 44 w 93"/>
                  <a:gd name="T1" fmla="*/ 3 h 48"/>
                  <a:gd name="T2" fmla="*/ 47 w 93"/>
                  <a:gd name="T3" fmla="*/ 9 h 48"/>
                  <a:gd name="T4" fmla="*/ 59 w 93"/>
                  <a:gd name="T5" fmla="*/ 15 h 48"/>
                  <a:gd name="T6" fmla="*/ 62 w 93"/>
                  <a:gd name="T7" fmla="*/ 15 h 48"/>
                  <a:gd name="T8" fmla="*/ 67 w 93"/>
                  <a:gd name="T9" fmla="*/ 19 h 48"/>
                  <a:gd name="T10" fmla="*/ 82 w 93"/>
                  <a:gd name="T11" fmla="*/ 15 h 48"/>
                  <a:gd name="T12" fmla="*/ 93 w 93"/>
                  <a:gd name="T13" fmla="*/ 21 h 48"/>
                  <a:gd name="T14" fmla="*/ 87 w 93"/>
                  <a:gd name="T15" fmla="*/ 24 h 48"/>
                  <a:gd name="T16" fmla="*/ 84 w 93"/>
                  <a:gd name="T17" fmla="*/ 36 h 48"/>
                  <a:gd name="T18" fmla="*/ 91 w 93"/>
                  <a:gd name="T19" fmla="*/ 44 h 48"/>
                  <a:gd name="T20" fmla="*/ 90 w 93"/>
                  <a:gd name="T21" fmla="*/ 47 h 48"/>
                  <a:gd name="T22" fmla="*/ 84 w 93"/>
                  <a:gd name="T23" fmla="*/ 45 h 48"/>
                  <a:gd name="T24" fmla="*/ 80 w 93"/>
                  <a:gd name="T25" fmla="*/ 48 h 48"/>
                  <a:gd name="T26" fmla="*/ 76 w 93"/>
                  <a:gd name="T27" fmla="*/ 45 h 48"/>
                  <a:gd name="T28" fmla="*/ 58 w 93"/>
                  <a:gd name="T29" fmla="*/ 44 h 48"/>
                  <a:gd name="T30" fmla="*/ 46 w 93"/>
                  <a:gd name="T31" fmla="*/ 41 h 48"/>
                  <a:gd name="T32" fmla="*/ 44 w 93"/>
                  <a:gd name="T33" fmla="*/ 41 h 48"/>
                  <a:gd name="T34" fmla="*/ 38 w 93"/>
                  <a:gd name="T35" fmla="*/ 38 h 48"/>
                  <a:gd name="T36" fmla="*/ 36 w 93"/>
                  <a:gd name="T37" fmla="*/ 39 h 48"/>
                  <a:gd name="T38" fmla="*/ 30 w 93"/>
                  <a:gd name="T39" fmla="*/ 35 h 48"/>
                  <a:gd name="T40" fmla="*/ 15 w 93"/>
                  <a:gd name="T41" fmla="*/ 33 h 48"/>
                  <a:gd name="T42" fmla="*/ 11 w 93"/>
                  <a:gd name="T43" fmla="*/ 30 h 48"/>
                  <a:gd name="T44" fmla="*/ 9 w 93"/>
                  <a:gd name="T45" fmla="*/ 24 h 48"/>
                  <a:gd name="T46" fmla="*/ 5 w 93"/>
                  <a:gd name="T47" fmla="*/ 27 h 48"/>
                  <a:gd name="T48" fmla="*/ 0 w 93"/>
                  <a:gd name="T49" fmla="*/ 22 h 48"/>
                  <a:gd name="T50" fmla="*/ 11 w 93"/>
                  <a:gd name="T51" fmla="*/ 7 h 48"/>
                  <a:gd name="T52" fmla="*/ 20 w 93"/>
                  <a:gd name="T53" fmla="*/ 0 h 48"/>
                  <a:gd name="T54" fmla="*/ 35 w 93"/>
                  <a:gd name="T55" fmla="*/ 3 h 48"/>
                  <a:gd name="T56" fmla="*/ 39 w 93"/>
                  <a:gd name="T57" fmla="*/ 0 h 48"/>
                  <a:gd name="T58" fmla="*/ 44 w 93"/>
                  <a:gd name="T59" fmla="*/ 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3" h="48">
                    <a:moveTo>
                      <a:pt x="44" y="3"/>
                    </a:moveTo>
                    <a:lnTo>
                      <a:pt x="47" y="9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7" y="19"/>
                    </a:lnTo>
                    <a:lnTo>
                      <a:pt x="82" y="15"/>
                    </a:lnTo>
                    <a:lnTo>
                      <a:pt x="93" y="21"/>
                    </a:lnTo>
                    <a:lnTo>
                      <a:pt x="87" y="24"/>
                    </a:lnTo>
                    <a:lnTo>
                      <a:pt x="84" y="36"/>
                    </a:lnTo>
                    <a:lnTo>
                      <a:pt x="91" y="44"/>
                    </a:lnTo>
                    <a:lnTo>
                      <a:pt x="90" y="47"/>
                    </a:lnTo>
                    <a:lnTo>
                      <a:pt x="84" y="45"/>
                    </a:lnTo>
                    <a:lnTo>
                      <a:pt x="80" y="48"/>
                    </a:lnTo>
                    <a:lnTo>
                      <a:pt x="76" y="45"/>
                    </a:lnTo>
                    <a:lnTo>
                      <a:pt x="58" y="44"/>
                    </a:lnTo>
                    <a:lnTo>
                      <a:pt x="46" y="41"/>
                    </a:lnTo>
                    <a:lnTo>
                      <a:pt x="44" y="41"/>
                    </a:lnTo>
                    <a:lnTo>
                      <a:pt x="38" y="38"/>
                    </a:lnTo>
                    <a:lnTo>
                      <a:pt x="36" y="39"/>
                    </a:lnTo>
                    <a:lnTo>
                      <a:pt x="30" y="35"/>
                    </a:lnTo>
                    <a:lnTo>
                      <a:pt x="15" y="33"/>
                    </a:lnTo>
                    <a:lnTo>
                      <a:pt x="11" y="30"/>
                    </a:lnTo>
                    <a:lnTo>
                      <a:pt x="9" y="24"/>
                    </a:lnTo>
                    <a:lnTo>
                      <a:pt x="5" y="27"/>
                    </a:lnTo>
                    <a:lnTo>
                      <a:pt x="0" y="22"/>
                    </a:lnTo>
                    <a:lnTo>
                      <a:pt x="11" y="7"/>
                    </a:lnTo>
                    <a:lnTo>
                      <a:pt x="20" y="0"/>
                    </a:lnTo>
                    <a:lnTo>
                      <a:pt x="35" y="3"/>
                    </a:lnTo>
                    <a:lnTo>
                      <a:pt x="39" y="0"/>
                    </a:lnTo>
                    <a:lnTo>
                      <a:pt x="4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9" name="Freeform 2487">
                <a:extLst>
                  <a:ext uri="{FF2B5EF4-FFF2-40B4-BE49-F238E27FC236}">
                    <a16:creationId xmlns:a16="http://schemas.microsoft.com/office/drawing/2014/main" id="{5494906F-6877-754F-81B3-29E130DEC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903"/>
                <a:ext cx="46" cy="24"/>
              </a:xfrm>
              <a:custGeom>
                <a:avLst/>
                <a:gdLst>
                  <a:gd name="T0" fmla="*/ 44 w 93"/>
                  <a:gd name="T1" fmla="*/ 3 h 48"/>
                  <a:gd name="T2" fmla="*/ 47 w 93"/>
                  <a:gd name="T3" fmla="*/ 9 h 48"/>
                  <a:gd name="T4" fmla="*/ 59 w 93"/>
                  <a:gd name="T5" fmla="*/ 15 h 48"/>
                  <a:gd name="T6" fmla="*/ 62 w 93"/>
                  <a:gd name="T7" fmla="*/ 15 h 48"/>
                  <a:gd name="T8" fmla="*/ 67 w 93"/>
                  <a:gd name="T9" fmla="*/ 19 h 48"/>
                  <a:gd name="T10" fmla="*/ 82 w 93"/>
                  <a:gd name="T11" fmla="*/ 15 h 48"/>
                  <a:gd name="T12" fmla="*/ 93 w 93"/>
                  <a:gd name="T13" fmla="*/ 21 h 48"/>
                  <a:gd name="T14" fmla="*/ 87 w 93"/>
                  <a:gd name="T15" fmla="*/ 24 h 48"/>
                  <a:gd name="T16" fmla="*/ 84 w 93"/>
                  <a:gd name="T17" fmla="*/ 36 h 48"/>
                  <a:gd name="T18" fmla="*/ 91 w 93"/>
                  <a:gd name="T19" fmla="*/ 44 h 48"/>
                  <a:gd name="T20" fmla="*/ 90 w 93"/>
                  <a:gd name="T21" fmla="*/ 47 h 48"/>
                  <a:gd name="T22" fmla="*/ 84 w 93"/>
                  <a:gd name="T23" fmla="*/ 45 h 48"/>
                  <a:gd name="T24" fmla="*/ 80 w 93"/>
                  <a:gd name="T25" fmla="*/ 48 h 48"/>
                  <a:gd name="T26" fmla="*/ 76 w 93"/>
                  <a:gd name="T27" fmla="*/ 45 h 48"/>
                  <a:gd name="T28" fmla="*/ 58 w 93"/>
                  <a:gd name="T29" fmla="*/ 44 h 48"/>
                  <a:gd name="T30" fmla="*/ 46 w 93"/>
                  <a:gd name="T31" fmla="*/ 41 h 48"/>
                  <a:gd name="T32" fmla="*/ 44 w 93"/>
                  <a:gd name="T33" fmla="*/ 41 h 48"/>
                  <a:gd name="T34" fmla="*/ 38 w 93"/>
                  <a:gd name="T35" fmla="*/ 38 h 48"/>
                  <a:gd name="T36" fmla="*/ 36 w 93"/>
                  <a:gd name="T37" fmla="*/ 39 h 48"/>
                  <a:gd name="T38" fmla="*/ 30 w 93"/>
                  <a:gd name="T39" fmla="*/ 35 h 48"/>
                  <a:gd name="T40" fmla="*/ 15 w 93"/>
                  <a:gd name="T41" fmla="*/ 33 h 48"/>
                  <a:gd name="T42" fmla="*/ 11 w 93"/>
                  <a:gd name="T43" fmla="*/ 30 h 48"/>
                  <a:gd name="T44" fmla="*/ 9 w 93"/>
                  <a:gd name="T45" fmla="*/ 24 h 48"/>
                  <a:gd name="T46" fmla="*/ 5 w 93"/>
                  <a:gd name="T47" fmla="*/ 27 h 48"/>
                  <a:gd name="T48" fmla="*/ 0 w 93"/>
                  <a:gd name="T49" fmla="*/ 22 h 48"/>
                  <a:gd name="T50" fmla="*/ 11 w 93"/>
                  <a:gd name="T51" fmla="*/ 7 h 48"/>
                  <a:gd name="T52" fmla="*/ 20 w 93"/>
                  <a:gd name="T53" fmla="*/ 0 h 48"/>
                  <a:gd name="T54" fmla="*/ 35 w 93"/>
                  <a:gd name="T55" fmla="*/ 3 h 48"/>
                  <a:gd name="T56" fmla="*/ 39 w 93"/>
                  <a:gd name="T57" fmla="*/ 0 h 48"/>
                  <a:gd name="T58" fmla="*/ 44 w 93"/>
                  <a:gd name="T59" fmla="*/ 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3" h="48">
                    <a:moveTo>
                      <a:pt x="44" y="3"/>
                    </a:moveTo>
                    <a:lnTo>
                      <a:pt x="47" y="9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7" y="19"/>
                    </a:lnTo>
                    <a:lnTo>
                      <a:pt x="82" y="15"/>
                    </a:lnTo>
                    <a:lnTo>
                      <a:pt x="93" y="21"/>
                    </a:lnTo>
                    <a:lnTo>
                      <a:pt x="87" y="24"/>
                    </a:lnTo>
                    <a:lnTo>
                      <a:pt x="84" y="36"/>
                    </a:lnTo>
                    <a:lnTo>
                      <a:pt x="91" y="44"/>
                    </a:lnTo>
                    <a:lnTo>
                      <a:pt x="90" y="47"/>
                    </a:lnTo>
                    <a:lnTo>
                      <a:pt x="84" y="45"/>
                    </a:lnTo>
                    <a:lnTo>
                      <a:pt x="80" y="48"/>
                    </a:lnTo>
                    <a:lnTo>
                      <a:pt x="76" y="45"/>
                    </a:lnTo>
                    <a:lnTo>
                      <a:pt x="58" y="44"/>
                    </a:lnTo>
                    <a:lnTo>
                      <a:pt x="46" y="41"/>
                    </a:lnTo>
                    <a:lnTo>
                      <a:pt x="44" y="41"/>
                    </a:lnTo>
                    <a:lnTo>
                      <a:pt x="38" y="38"/>
                    </a:lnTo>
                    <a:lnTo>
                      <a:pt x="36" y="39"/>
                    </a:lnTo>
                    <a:lnTo>
                      <a:pt x="30" y="35"/>
                    </a:lnTo>
                    <a:lnTo>
                      <a:pt x="15" y="33"/>
                    </a:lnTo>
                    <a:lnTo>
                      <a:pt x="11" y="30"/>
                    </a:lnTo>
                    <a:lnTo>
                      <a:pt x="9" y="24"/>
                    </a:lnTo>
                    <a:lnTo>
                      <a:pt x="5" y="27"/>
                    </a:lnTo>
                    <a:lnTo>
                      <a:pt x="0" y="22"/>
                    </a:lnTo>
                    <a:lnTo>
                      <a:pt x="11" y="7"/>
                    </a:lnTo>
                    <a:lnTo>
                      <a:pt x="20" y="0"/>
                    </a:lnTo>
                    <a:lnTo>
                      <a:pt x="35" y="3"/>
                    </a:lnTo>
                    <a:lnTo>
                      <a:pt x="39" y="0"/>
                    </a:lnTo>
                    <a:lnTo>
                      <a:pt x="4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0" name="Freeform 2488">
                <a:extLst>
                  <a:ext uri="{FF2B5EF4-FFF2-40B4-BE49-F238E27FC236}">
                    <a16:creationId xmlns:a16="http://schemas.microsoft.com/office/drawing/2014/main" id="{A52AC16B-E8FE-6C0D-8209-71B28213E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925"/>
                <a:ext cx="24" cy="30"/>
              </a:xfrm>
              <a:custGeom>
                <a:avLst/>
                <a:gdLst>
                  <a:gd name="T0" fmla="*/ 12 w 48"/>
                  <a:gd name="T1" fmla="*/ 16 h 60"/>
                  <a:gd name="T2" fmla="*/ 18 w 48"/>
                  <a:gd name="T3" fmla="*/ 22 h 60"/>
                  <a:gd name="T4" fmla="*/ 21 w 48"/>
                  <a:gd name="T5" fmla="*/ 29 h 60"/>
                  <a:gd name="T6" fmla="*/ 13 w 48"/>
                  <a:gd name="T7" fmla="*/ 32 h 60"/>
                  <a:gd name="T8" fmla="*/ 10 w 48"/>
                  <a:gd name="T9" fmla="*/ 44 h 60"/>
                  <a:gd name="T10" fmla="*/ 10 w 48"/>
                  <a:gd name="T11" fmla="*/ 45 h 60"/>
                  <a:gd name="T12" fmla="*/ 25 w 48"/>
                  <a:gd name="T13" fmla="*/ 59 h 60"/>
                  <a:gd name="T14" fmla="*/ 27 w 48"/>
                  <a:gd name="T15" fmla="*/ 60 h 60"/>
                  <a:gd name="T16" fmla="*/ 39 w 48"/>
                  <a:gd name="T17" fmla="*/ 59 h 60"/>
                  <a:gd name="T18" fmla="*/ 44 w 48"/>
                  <a:gd name="T19" fmla="*/ 56 h 60"/>
                  <a:gd name="T20" fmla="*/ 47 w 48"/>
                  <a:gd name="T21" fmla="*/ 59 h 60"/>
                  <a:gd name="T22" fmla="*/ 45 w 48"/>
                  <a:gd name="T23" fmla="*/ 47 h 60"/>
                  <a:gd name="T24" fmla="*/ 41 w 48"/>
                  <a:gd name="T25" fmla="*/ 41 h 60"/>
                  <a:gd name="T26" fmla="*/ 44 w 48"/>
                  <a:gd name="T27" fmla="*/ 36 h 60"/>
                  <a:gd name="T28" fmla="*/ 47 w 48"/>
                  <a:gd name="T29" fmla="*/ 33 h 60"/>
                  <a:gd name="T30" fmla="*/ 38 w 48"/>
                  <a:gd name="T31" fmla="*/ 27 h 60"/>
                  <a:gd name="T32" fmla="*/ 44 w 48"/>
                  <a:gd name="T33" fmla="*/ 16 h 60"/>
                  <a:gd name="T34" fmla="*/ 39 w 48"/>
                  <a:gd name="T35" fmla="*/ 13 h 60"/>
                  <a:gd name="T36" fmla="*/ 45 w 48"/>
                  <a:gd name="T37" fmla="*/ 10 h 60"/>
                  <a:gd name="T38" fmla="*/ 48 w 48"/>
                  <a:gd name="T39" fmla="*/ 4 h 60"/>
                  <a:gd name="T40" fmla="*/ 35 w 48"/>
                  <a:gd name="T41" fmla="*/ 1 h 60"/>
                  <a:gd name="T42" fmla="*/ 31 w 48"/>
                  <a:gd name="T43" fmla="*/ 4 h 60"/>
                  <a:gd name="T44" fmla="*/ 27 w 48"/>
                  <a:gd name="T45" fmla="*/ 1 h 60"/>
                  <a:gd name="T46" fmla="*/ 9 w 48"/>
                  <a:gd name="T47" fmla="*/ 0 h 60"/>
                  <a:gd name="T48" fmla="*/ 9 w 48"/>
                  <a:gd name="T49" fmla="*/ 4 h 60"/>
                  <a:gd name="T50" fmla="*/ 4 w 48"/>
                  <a:gd name="T51" fmla="*/ 4 h 60"/>
                  <a:gd name="T52" fmla="*/ 0 w 48"/>
                  <a:gd name="T53" fmla="*/ 12 h 60"/>
                  <a:gd name="T54" fmla="*/ 9 w 48"/>
                  <a:gd name="T55" fmla="*/ 18 h 60"/>
                  <a:gd name="T56" fmla="*/ 12 w 48"/>
                  <a:gd name="T57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8" h="60">
                    <a:moveTo>
                      <a:pt x="12" y="16"/>
                    </a:moveTo>
                    <a:lnTo>
                      <a:pt x="18" y="22"/>
                    </a:lnTo>
                    <a:lnTo>
                      <a:pt x="21" y="29"/>
                    </a:lnTo>
                    <a:lnTo>
                      <a:pt x="13" y="32"/>
                    </a:lnTo>
                    <a:lnTo>
                      <a:pt x="10" y="44"/>
                    </a:lnTo>
                    <a:lnTo>
                      <a:pt x="10" y="45"/>
                    </a:lnTo>
                    <a:lnTo>
                      <a:pt x="25" y="59"/>
                    </a:lnTo>
                    <a:lnTo>
                      <a:pt x="27" y="60"/>
                    </a:lnTo>
                    <a:lnTo>
                      <a:pt x="39" y="59"/>
                    </a:lnTo>
                    <a:lnTo>
                      <a:pt x="44" y="56"/>
                    </a:lnTo>
                    <a:lnTo>
                      <a:pt x="47" y="59"/>
                    </a:lnTo>
                    <a:lnTo>
                      <a:pt x="45" y="47"/>
                    </a:lnTo>
                    <a:lnTo>
                      <a:pt x="41" y="41"/>
                    </a:lnTo>
                    <a:lnTo>
                      <a:pt x="44" y="36"/>
                    </a:lnTo>
                    <a:lnTo>
                      <a:pt x="47" y="33"/>
                    </a:lnTo>
                    <a:lnTo>
                      <a:pt x="38" y="27"/>
                    </a:lnTo>
                    <a:lnTo>
                      <a:pt x="44" y="16"/>
                    </a:lnTo>
                    <a:lnTo>
                      <a:pt x="39" y="13"/>
                    </a:lnTo>
                    <a:lnTo>
                      <a:pt x="45" y="10"/>
                    </a:lnTo>
                    <a:lnTo>
                      <a:pt x="48" y="4"/>
                    </a:lnTo>
                    <a:lnTo>
                      <a:pt x="35" y="1"/>
                    </a:lnTo>
                    <a:lnTo>
                      <a:pt x="31" y="4"/>
                    </a:lnTo>
                    <a:lnTo>
                      <a:pt x="27" y="1"/>
                    </a:lnTo>
                    <a:lnTo>
                      <a:pt x="9" y="0"/>
                    </a:lnTo>
                    <a:lnTo>
                      <a:pt x="9" y="4"/>
                    </a:lnTo>
                    <a:lnTo>
                      <a:pt x="4" y="4"/>
                    </a:lnTo>
                    <a:lnTo>
                      <a:pt x="0" y="12"/>
                    </a:lnTo>
                    <a:lnTo>
                      <a:pt x="9" y="18"/>
                    </a:ln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1" name="Freeform 2489">
                <a:extLst>
                  <a:ext uri="{FF2B5EF4-FFF2-40B4-BE49-F238E27FC236}">
                    <a16:creationId xmlns:a16="http://schemas.microsoft.com/office/drawing/2014/main" id="{6EC1868A-86E8-9A91-FD16-1A1550159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925"/>
                <a:ext cx="24" cy="30"/>
              </a:xfrm>
              <a:custGeom>
                <a:avLst/>
                <a:gdLst>
                  <a:gd name="T0" fmla="*/ 12 w 48"/>
                  <a:gd name="T1" fmla="*/ 16 h 60"/>
                  <a:gd name="T2" fmla="*/ 9 w 48"/>
                  <a:gd name="T3" fmla="*/ 18 h 60"/>
                  <a:gd name="T4" fmla="*/ 0 w 48"/>
                  <a:gd name="T5" fmla="*/ 12 h 60"/>
                  <a:gd name="T6" fmla="*/ 4 w 48"/>
                  <a:gd name="T7" fmla="*/ 4 h 60"/>
                  <a:gd name="T8" fmla="*/ 9 w 48"/>
                  <a:gd name="T9" fmla="*/ 4 h 60"/>
                  <a:gd name="T10" fmla="*/ 9 w 48"/>
                  <a:gd name="T11" fmla="*/ 0 h 60"/>
                  <a:gd name="T12" fmla="*/ 27 w 48"/>
                  <a:gd name="T13" fmla="*/ 1 h 60"/>
                  <a:gd name="T14" fmla="*/ 31 w 48"/>
                  <a:gd name="T15" fmla="*/ 4 h 60"/>
                  <a:gd name="T16" fmla="*/ 35 w 48"/>
                  <a:gd name="T17" fmla="*/ 1 h 60"/>
                  <a:gd name="T18" fmla="*/ 48 w 48"/>
                  <a:gd name="T19" fmla="*/ 4 h 60"/>
                  <a:gd name="T20" fmla="*/ 45 w 48"/>
                  <a:gd name="T21" fmla="*/ 10 h 60"/>
                  <a:gd name="T22" fmla="*/ 39 w 48"/>
                  <a:gd name="T23" fmla="*/ 13 h 60"/>
                  <a:gd name="T24" fmla="*/ 44 w 48"/>
                  <a:gd name="T25" fmla="*/ 16 h 60"/>
                  <a:gd name="T26" fmla="*/ 38 w 48"/>
                  <a:gd name="T27" fmla="*/ 27 h 60"/>
                  <a:gd name="T28" fmla="*/ 47 w 48"/>
                  <a:gd name="T29" fmla="*/ 33 h 60"/>
                  <a:gd name="T30" fmla="*/ 44 w 48"/>
                  <a:gd name="T31" fmla="*/ 36 h 60"/>
                  <a:gd name="T32" fmla="*/ 41 w 48"/>
                  <a:gd name="T33" fmla="*/ 41 h 60"/>
                  <a:gd name="T34" fmla="*/ 45 w 48"/>
                  <a:gd name="T35" fmla="*/ 47 h 60"/>
                  <a:gd name="T36" fmla="*/ 47 w 48"/>
                  <a:gd name="T37" fmla="*/ 59 h 60"/>
                  <a:gd name="T38" fmla="*/ 44 w 48"/>
                  <a:gd name="T39" fmla="*/ 56 h 60"/>
                  <a:gd name="T40" fmla="*/ 39 w 48"/>
                  <a:gd name="T41" fmla="*/ 59 h 60"/>
                  <a:gd name="T42" fmla="*/ 27 w 48"/>
                  <a:gd name="T43" fmla="*/ 60 h 60"/>
                  <a:gd name="T44" fmla="*/ 25 w 48"/>
                  <a:gd name="T45" fmla="*/ 59 h 60"/>
                  <a:gd name="T46" fmla="*/ 10 w 48"/>
                  <a:gd name="T47" fmla="*/ 45 h 60"/>
                  <a:gd name="T48" fmla="*/ 10 w 48"/>
                  <a:gd name="T49" fmla="*/ 44 h 60"/>
                  <a:gd name="T50" fmla="*/ 13 w 48"/>
                  <a:gd name="T51" fmla="*/ 32 h 60"/>
                  <a:gd name="T52" fmla="*/ 21 w 48"/>
                  <a:gd name="T53" fmla="*/ 29 h 60"/>
                  <a:gd name="T54" fmla="*/ 18 w 48"/>
                  <a:gd name="T55" fmla="*/ 22 h 60"/>
                  <a:gd name="T56" fmla="*/ 12 w 48"/>
                  <a:gd name="T57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8" h="60">
                    <a:moveTo>
                      <a:pt x="12" y="16"/>
                    </a:moveTo>
                    <a:lnTo>
                      <a:pt x="9" y="18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27" y="1"/>
                    </a:lnTo>
                    <a:lnTo>
                      <a:pt x="31" y="4"/>
                    </a:lnTo>
                    <a:lnTo>
                      <a:pt x="35" y="1"/>
                    </a:lnTo>
                    <a:lnTo>
                      <a:pt x="48" y="4"/>
                    </a:lnTo>
                    <a:lnTo>
                      <a:pt x="45" y="10"/>
                    </a:lnTo>
                    <a:lnTo>
                      <a:pt x="39" y="13"/>
                    </a:lnTo>
                    <a:lnTo>
                      <a:pt x="44" y="16"/>
                    </a:lnTo>
                    <a:lnTo>
                      <a:pt x="38" y="27"/>
                    </a:lnTo>
                    <a:lnTo>
                      <a:pt x="47" y="33"/>
                    </a:lnTo>
                    <a:lnTo>
                      <a:pt x="44" y="36"/>
                    </a:lnTo>
                    <a:lnTo>
                      <a:pt x="41" y="41"/>
                    </a:lnTo>
                    <a:lnTo>
                      <a:pt x="45" y="47"/>
                    </a:lnTo>
                    <a:lnTo>
                      <a:pt x="47" y="59"/>
                    </a:lnTo>
                    <a:lnTo>
                      <a:pt x="44" y="56"/>
                    </a:lnTo>
                    <a:lnTo>
                      <a:pt x="39" y="59"/>
                    </a:lnTo>
                    <a:lnTo>
                      <a:pt x="27" y="60"/>
                    </a:lnTo>
                    <a:lnTo>
                      <a:pt x="25" y="59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13" y="32"/>
                    </a:lnTo>
                    <a:lnTo>
                      <a:pt x="21" y="29"/>
                    </a:lnTo>
                    <a:lnTo>
                      <a:pt x="18" y="22"/>
                    </a:ln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2" name="Freeform 2490">
                <a:extLst>
                  <a:ext uri="{FF2B5EF4-FFF2-40B4-BE49-F238E27FC236}">
                    <a16:creationId xmlns:a16="http://schemas.microsoft.com/office/drawing/2014/main" id="{612483C1-D493-AD64-1269-75D70512B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925"/>
                <a:ext cx="24" cy="30"/>
              </a:xfrm>
              <a:custGeom>
                <a:avLst/>
                <a:gdLst>
                  <a:gd name="T0" fmla="*/ 12 w 48"/>
                  <a:gd name="T1" fmla="*/ 16 h 60"/>
                  <a:gd name="T2" fmla="*/ 9 w 48"/>
                  <a:gd name="T3" fmla="*/ 18 h 60"/>
                  <a:gd name="T4" fmla="*/ 0 w 48"/>
                  <a:gd name="T5" fmla="*/ 12 h 60"/>
                  <a:gd name="T6" fmla="*/ 4 w 48"/>
                  <a:gd name="T7" fmla="*/ 4 h 60"/>
                  <a:gd name="T8" fmla="*/ 9 w 48"/>
                  <a:gd name="T9" fmla="*/ 4 h 60"/>
                  <a:gd name="T10" fmla="*/ 9 w 48"/>
                  <a:gd name="T11" fmla="*/ 0 h 60"/>
                  <a:gd name="T12" fmla="*/ 27 w 48"/>
                  <a:gd name="T13" fmla="*/ 1 h 60"/>
                  <a:gd name="T14" fmla="*/ 31 w 48"/>
                  <a:gd name="T15" fmla="*/ 4 h 60"/>
                  <a:gd name="T16" fmla="*/ 35 w 48"/>
                  <a:gd name="T17" fmla="*/ 1 h 60"/>
                  <a:gd name="T18" fmla="*/ 48 w 48"/>
                  <a:gd name="T19" fmla="*/ 4 h 60"/>
                  <a:gd name="T20" fmla="*/ 45 w 48"/>
                  <a:gd name="T21" fmla="*/ 10 h 60"/>
                  <a:gd name="T22" fmla="*/ 39 w 48"/>
                  <a:gd name="T23" fmla="*/ 13 h 60"/>
                  <a:gd name="T24" fmla="*/ 44 w 48"/>
                  <a:gd name="T25" fmla="*/ 16 h 60"/>
                  <a:gd name="T26" fmla="*/ 38 w 48"/>
                  <a:gd name="T27" fmla="*/ 27 h 60"/>
                  <a:gd name="T28" fmla="*/ 47 w 48"/>
                  <a:gd name="T29" fmla="*/ 33 h 60"/>
                  <a:gd name="T30" fmla="*/ 44 w 48"/>
                  <a:gd name="T31" fmla="*/ 36 h 60"/>
                  <a:gd name="T32" fmla="*/ 41 w 48"/>
                  <a:gd name="T33" fmla="*/ 41 h 60"/>
                  <a:gd name="T34" fmla="*/ 45 w 48"/>
                  <a:gd name="T35" fmla="*/ 47 h 60"/>
                  <a:gd name="T36" fmla="*/ 47 w 48"/>
                  <a:gd name="T37" fmla="*/ 59 h 60"/>
                  <a:gd name="T38" fmla="*/ 44 w 48"/>
                  <a:gd name="T39" fmla="*/ 56 h 60"/>
                  <a:gd name="T40" fmla="*/ 39 w 48"/>
                  <a:gd name="T41" fmla="*/ 59 h 60"/>
                  <a:gd name="T42" fmla="*/ 27 w 48"/>
                  <a:gd name="T43" fmla="*/ 60 h 60"/>
                  <a:gd name="T44" fmla="*/ 25 w 48"/>
                  <a:gd name="T45" fmla="*/ 59 h 60"/>
                  <a:gd name="T46" fmla="*/ 10 w 48"/>
                  <a:gd name="T47" fmla="*/ 45 h 60"/>
                  <a:gd name="T48" fmla="*/ 10 w 48"/>
                  <a:gd name="T49" fmla="*/ 44 h 60"/>
                  <a:gd name="T50" fmla="*/ 13 w 48"/>
                  <a:gd name="T51" fmla="*/ 32 h 60"/>
                  <a:gd name="T52" fmla="*/ 21 w 48"/>
                  <a:gd name="T53" fmla="*/ 29 h 60"/>
                  <a:gd name="T54" fmla="*/ 18 w 48"/>
                  <a:gd name="T55" fmla="*/ 22 h 60"/>
                  <a:gd name="T56" fmla="*/ 12 w 48"/>
                  <a:gd name="T57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8" h="60">
                    <a:moveTo>
                      <a:pt x="12" y="16"/>
                    </a:moveTo>
                    <a:lnTo>
                      <a:pt x="9" y="18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27" y="1"/>
                    </a:lnTo>
                    <a:lnTo>
                      <a:pt x="31" y="4"/>
                    </a:lnTo>
                    <a:lnTo>
                      <a:pt x="35" y="1"/>
                    </a:lnTo>
                    <a:lnTo>
                      <a:pt x="48" y="4"/>
                    </a:lnTo>
                    <a:lnTo>
                      <a:pt x="45" y="10"/>
                    </a:lnTo>
                    <a:lnTo>
                      <a:pt x="39" y="13"/>
                    </a:lnTo>
                    <a:lnTo>
                      <a:pt x="44" y="16"/>
                    </a:lnTo>
                    <a:lnTo>
                      <a:pt x="38" y="27"/>
                    </a:lnTo>
                    <a:lnTo>
                      <a:pt x="47" y="33"/>
                    </a:lnTo>
                    <a:lnTo>
                      <a:pt x="44" y="36"/>
                    </a:lnTo>
                    <a:lnTo>
                      <a:pt x="41" y="41"/>
                    </a:lnTo>
                    <a:lnTo>
                      <a:pt x="45" y="47"/>
                    </a:lnTo>
                    <a:lnTo>
                      <a:pt x="47" y="59"/>
                    </a:lnTo>
                    <a:lnTo>
                      <a:pt x="44" y="56"/>
                    </a:lnTo>
                    <a:lnTo>
                      <a:pt x="39" y="59"/>
                    </a:lnTo>
                    <a:lnTo>
                      <a:pt x="27" y="60"/>
                    </a:lnTo>
                    <a:lnTo>
                      <a:pt x="25" y="59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13" y="32"/>
                    </a:lnTo>
                    <a:lnTo>
                      <a:pt x="21" y="29"/>
                    </a:lnTo>
                    <a:lnTo>
                      <a:pt x="18" y="22"/>
                    </a:lnTo>
                    <a:lnTo>
                      <a:pt x="12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3" name="Freeform 2491">
                <a:extLst>
                  <a:ext uri="{FF2B5EF4-FFF2-40B4-BE49-F238E27FC236}">
                    <a16:creationId xmlns:a16="http://schemas.microsoft.com/office/drawing/2014/main" id="{29045360-E347-D32F-DB90-BACB57B9D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943"/>
                <a:ext cx="50" cy="62"/>
              </a:xfrm>
              <a:custGeom>
                <a:avLst/>
                <a:gdLst>
                  <a:gd name="T0" fmla="*/ 26 w 100"/>
                  <a:gd name="T1" fmla="*/ 5 h 125"/>
                  <a:gd name="T2" fmla="*/ 32 w 100"/>
                  <a:gd name="T3" fmla="*/ 23 h 125"/>
                  <a:gd name="T4" fmla="*/ 24 w 100"/>
                  <a:gd name="T5" fmla="*/ 23 h 125"/>
                  <a:gd name="T6" fmla="*/ 7 w 100"/>
                  <a:gd name="T7" fmla="*/ 34 h 125"/>
                  <a:gd name="T8" fmla="*/ 4 w 100"/>
                  <a:gd name="T9" fmla="*/ 46 h 125"/>
                  <a:gd name="T10" fmla="*/ 15 w 100"/>
                  <a:gd name="T11" fmla="*/ 47 h 125"/>
                  <a:gd name="T12" fmla="*/ 15 w 100"/>
                  <a:gd name="T13" fmla="*/ 56 h 125"/>
                  <a:gd name="T14" fmla="*/ 20 w 100"/>
                  <a:gd name="T15" fmla="*/ 61 h 125"/>
                  <a:gd name="T16" fmla="*/ 30 w 100"/>
                  <a:gd name="T17" fmla="*/ 65 h 125"/>
                  <a:gd name="T18" fmla="*/ 21 w 100"/>
                  <a:gd name="T19" fmla="*/ 81 h 125"/>
                  <a:gd name="T20" fmla="*/ 15 w 100"/>
                  <a:gd name="T21" fmla="*/ 91 h 125"/>
                  <a:gd name="T22" fmla="*/ 7 w 100"/>
                  <a:gd name="T23" fmla="*/ 97 h 125"/>
                  <a:gd name="T24" fmla="*/ 0 w 100"/>
                  <a:gd name="T25" fmla="*/ 108 h 125"/>
                  <a:gd name="T26" fmla="*/ 7 w 100"/>
                  <a:gd name="T27" fmla="*/ 113 h 125"/>
                  <a:gd name="T28" fmla="*/ 27 w 100"/>
                  <a:gd name="T29" fmla="*/ 113 h 125"/>
                  <a:gd name="T30" fmla="*/ 36 w 100"/>
                  <a:gd name="T31" fmla="*/ 125 h 125"/>
                  <a:gd name="T32" fmla="*/ 51 w 100"/>
                  <a:gd name="T33" fmla="*/ 117 h 125"/>
                  <a:gd name="T34" fmla="*/ 62 w 100"/>
                  <a:gd name="T35" fmla="*/ 114 h 125"/>
                  <a:gd name="T36" fmla="*/ 62 w 100"/>
                  <a:gd name="T37" fmla="*/ 105 h 125"/>
                  <a:gd name="T38" fmla="*/ 73 w 100"/>
                  <a:gd name="T39" fmla="*/ 99 h 125"/>
                  <a:gd name="T40" fmla="*/ 86 w 100"/>
                  <a:gd name="T41" fmla="*/ 105 h 125"/>
                  <a:gd name="T42" fmla="*/ 100 w 100"/>
                  <a:gd name="T43" fmla="*/ 93 h 125"/>
                  <a:gd name="T44" fmla="*/ 88 w 100"/>
                  <a:gd name="T45" fmla="*/ 84 h 125"/>
                  <a:gd name="T46" fmla="*/ 86 w 100"/>
                  <a:gd name="T47" fmla="*/ 73 h 125"/>
                  <a:gd name="T48" fmla="*/ 74 w 100"/>
                  <a:gd name="T49" fmla="*/ 81 h 125"/>
                  <a:gd name="T50" fmla="*/ 65 w 100"/>
                  <a:gd name="T51" fmla="*/ 81 h 125"/>
                  <a:gd name="T52" fmla="*/ 56 w 100"/>
                  <a:gd name="T53" fmla="*/ 81 h 125"/>
                  <a:gd name="T54" fmla="*/ 56 w 100"/>
                  <a:gd name="T55" fmla="*/ 61 h 125"/>
                  <a:gd name="T56" fmla="*/ 50 w 100"/>
                  <a:gd name="T57" fmla="*/ 53 h 125"/>
                  <a:gd name="T58" fmla="*/ 51 w 100"/>
                  <a:gd name="T59" fmla="*/ 44 h 125"/>
                  <a:gd name="T60" fmla="*/ 45 w 100"/>
                  <a:gd name="T61" fmla="*/ 32 h 125"/>
                  <a:gd name="T62" fmla="*/ 56 w 100"/>
                  <a:gd name="T63" fmla="*/ 32 h 125"/>
                  <a:gd name="T64" fmla="*/ 65 w 100"/>
                  <a:gd name="T65" fmla="*/ 26 h 125"/>
                  <a:gd name="T66" fmla="*/ 57 w 100"/>
                  <a:gd name="T67" fmla="*/ 21 h 125"/>
                  <a:gd name="T68" fmla="*/ 64 w 100"/>
                  <a:gd name="T69" fmla="*/ 11 h 125"/>
                  <a:gd name="T70" fmla="*/ 59 w 100"/>
                  <a:gd name="T71" fmla="*/ 5 h 125"/>
                  <a:gd name="T72" fmla="*/ 39 w 100"/>
                  <a:gd name="T73" fmla="*/ 11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0" h="125">
                    <a:moveTo>
                      <a:pt x="29" y="0"/>
                    </a:moveTo>
                    <a:lnTo>
                      <a:pt x="26" y="5"/>
                    </a:lnTo>
                    <a:lnTo>
                      <a:pt x="30" y="11"/>
                    </a:lnTo>
                    <a:lnTo>
                      <a:pt x="32" y="23"/>
                    </a:lnTo>
                    <a:lnTo>
                      <a:pt x="29" y="20"/>
                    </a:lnTo>
                    <a:lnTo>
                      <a:pt x="24" y="23"/>
                    </a:lnTo>
                    <a:lnTo>
                      <a:pt x="12" y="24"/>
                    </a:lnTo>
                    <a:lnTo>
                      <a:pt x="7" y="34"/>
                    </a:lnTo>
                    <a:lnTo>
                      <a:pt x="6" y="37"/>
                    </a:lnTo>
                    <a:lnTo>
                      <a:pt x="4" y="46"/>
                    </a:lnTo>
                    <a:lnTo>
                      <a:pt x="10" y="44"/>
                    </a:lnTo>
                    <a:lnTo>
                      <a:pt x="15" y="47"/>
                    </a:lnTo>
                    <a:lnTo>
                      <a:pt x="12" y="50"/>
                    </a:lnTo>
                    <a:lnTo>
                      <a:pt x="15" y="56"/>
                    </a:lnTo>
                    <a:lnTo>
                      <a:pt x="12" y="59"/>
                    </a:lnTo>
                    <a:lnTo>
                      <a:pt x="20" y="61"/>
                    </a:lnTo>
                    <a:lnTo>
                      <a:pt x="26" y="67"/>
                    </a:lnTo>
                    <a:lnTo>
                      <a:pt x="30" y="65"/>
                    </a:lnTo>
                    <a:lnTo>
                      <a:pt x="29" y="75"/>
                    </a:lnTo>
                    <a:lnTo>
                      <a:pt x="21" y="81"/>
                    </a:lnTo>
                    <a:lnTo>
                      <a:pt x="21" y="85"/>
                    </a:lnTo>
                    <a:lnTo>
                      <a:pt x="15" y="91"/>
                    </a:lnTo>
                    <a:lnTo>
                      <a:pt x="9" y="94"/>
                    </a:lnTo>
                    <a:lnTo>
                      <a:pt x="7" y="97"/>
                    </a:lnTo>
                    <a:lnTo>
                      <a:pt x="3" y="99"/>
                    </a:lnTo>
                    <a:lnTo>
                      <a:pt x="0" y="108"/>
                    </a:lnTo>
                    <a:lnTo>
                      <a:pt x="6" y="108"/>
                    </a:lnTo>
                    <a:lnTo>
                      <a:pt x="7" y="113"/>
                    </a:lnTo>
                    <a:lnTo>
                      <a:pt x="20" y="110"/>
                    </a:lnTo>
                    <a:lnTo>
                      <a:pt x="27" y="113"/>
                    </a:lnTo>
                    <a:lnTo>
                      <a:pt x="30" y="114"/>
                    </a:lnTo>
                    <a:lnTo>
                      <a:pt x="36" y="125"/>
                    </a:lnTo>
                    <a:lnTo>
                      <a:pt x="45" y="123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62" y="114"/>
                    </a:lnTo>
                    <a:lnTo>
                      <a:pt x="67" y="113"/>
                    </a:lnTo>
                    <a:lnTo>
                      <a:pt x="62" y="105"/>
                    </a:lnTo>
                    <a:lnTo>
                      <a:pt x="67" y="99"/>
                    </a:lnTo>
                    <a:lnTo>
                      <a:pt x="73" y="99"/>
                    </a:lnTo>
                    <a:lnTo>
                      <a:pt x="85" y="102"/>
                    </a:lnTo>
                    <a:lnTo>
                      <a:pt x="86" y="105"/>
                    </a:lnTo>
                    <a:lnTo>
                      <a:pt x="97" y="107"/>
                    </a:lnTo>
                    <a:lnTo>
                      <a:pt x="100" y="93"/>
                    </a:lnTo>
                    <a:lnTo>
                      <a:pt x="98" y="87"/>
                    </a:lnTo>
                    <a:lnTo>
                      <a:pt x="88" y="84"/>
                    </a:lnTo>
                    <a:lnTo>
                      <a:pt x="89" y="78"/>
                    </a:lnTo>
                    <a:lnTo>
                      <a:pt x="86" y="73"/>
                    </a:lnTo>
                    <a:lnTo>
                      <a:pt x="80" y="81"/>
                    </a:lnTo>
                    <a:lnTo>
                      <a:pt x="74" y="81"/>
                    </a:lnTo>
                    <a:lnTo>
                      <a:pt x="70" y="84"/>
                    </a:lnTo>
                    <a:lnTo>
                      <a:pt x="65" y="81"/>
                    </a:lnTo>
                    <a:lnTo>
                      <a:pt x="60" y="81"/>
                    </a:lnTo>
                    <a:lnTo>
                      <a:pt x="56" y="81"/>
                    </a:lnTo>
                    <a:lnTo>
                      <a:pt x="53" y="70"/>
                    </a:lnTo>
                    <a:lnTo>
                      <a:pt x="56" y="61"/>
                    </a:lnTo>
                    <a:lnTo>
                      <a:pt x="54" y="58"/>
                    </a:lnTo>
                    <a:lnTo>
                      <a:pt x="50" y="53"/>
                    </a:lnTo>
                    <a:lnTo>
                      <a:pt x="48" y="50"/>
                    </a:lnTo>
                    <a:lnTo>
                      <a:pt x="51" y="44"/>
                    </a:lnTo>
                    <a:lnTo>
                      <a:pt x="51" y="44"/>
                    </a:lnTo>
                    <a:lnTo>
                      <a:pt x="45" y="32"/>
                    </a:lnTo>
                    <a:lnTo>
                      <a:pt x="53" y="29"/>
                    </a:lnTo>
                    <a:lnTo>
                      <a:pt x="56" y="32"/>
                    </a:lnTo>
                    <a:lnTo>
                      <a:pt x="64" y="34"/>
                    </a:lnTo>
                    <a:lnTo>
                      <a:pt x="65" y="26"/>
                    </a:lnTo>
                    <a:lnTo>
                      <a:pt x="60" y="26"/>
                    </a:lnTo>
                    <a:lnTo>
                      <a:pt x="57" y="21"/>
                    </a:lnTo>
                    <a:lnTo>
                      <a:pt x="62" y="18"/>
                    </a:lnTo>
                    <a:lnTo>
                      <a:pt x="64" y="11"/>
                    </a:lnTo>
                    <a:lnTo>
                      <a:pt x="62" y="3"/>
                    </a:lnTo>
                    <a:lnTo>
                      <a:pt x="59" y="5"/>
                    </a:lnTo>
                    <a:lnTo>
                      <a:pt x="51" y="0"/>
                    </a:lnTo>
                    <a:lnTo>
                      <a:pt x="39" y="1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4" name="Freeform 2492">
                <a:extLst>
                  <a:ext uri="{FF2B5EF4-FFF2-40B4-BE49-F238E27FC236}">
                    <a16:creationId xmlns:a16="http://schemas.microsoft.com/office/drawing/2014/main" id="{E7D26A2E-AB46-091C-29BB-41660FF59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943"/>
                <a:ext cx="50" cy="62"/>
              </a:xfrm>
              <a:custGeom>
                <a:avLst/>
                <a:gdLst>
                  <a:gd name="T0" fmla="*/ 39 w 100"/>
                  <a:gd name="T1" fmla="*/ 11 h 125"/>
                  <a:gd name="T2" fmla="*/ 59 w 100"/>
                  <a:gd name="T3" fmla="*/ 5 h 125"/>
                  <a:gd name="T4" fmla="*/ 64 w 100"/>
                  <a:gd name="T5" fmla="*/ 11 h 125"/>
                  <a:gd name="T6" fmla="*/ 57 w 100"/>
                  <a:gd name="T7" fmla="*/ 21 h 125"/>
                  <a:gd name="T8" fmla="*/ 65 w 100"/>
                  <a:gd name="T9" fmla="*/ 26 h 125"/>
                  <a:gd name="T10" fmla="*/ 56 w 100"/>
                  <a:gd name="T11" fmla="*/ 32 h 125"/>
                  <a:gd name="T12" fmla="*/ 45 w 100"/>
                  <a:gd name="T13" fmla="*/ 32 h 125"/>
                  <a:gd name="T14" fmla="*/ 51 w 100"/>
                  <a:gd name="T15" fmla="*/ 44 h 125"/>
                  <a:gd name="T16" fmla="*/ 50 w 100"/>
                  <a:gd name="T17" fmla="*/ 53 h 125"/>
                  <a:gd name="T18" fmla="*/ 56 w 100"/>
                  <a:gd name="T19" fmla="*/ 61 h 125"/>
                  <a:gd name="T20" fmla="*/ 56 w 100"/>
                  <a:gd name="T21" fmla="*/ 81 h 125"/>
                  <a:gd name="T22" fmla="*/ 65 w 100"/>
                  <a:gd name="T23" fmla="*/ 81 h 125"/>
                  <a:gd name="T24" fmla="*/ 74 w 100"/>
                  <a:gd name="T25" fmla="*/ 81 h 125"/>
                  <a:gd name="T26" fmla="*/ 86 w 100"/>
                  <a:gd name="T27" fmla="*/ 73 h 125"/>
                  <a:gd name="T28" fmla="*/ 88 w 100"/>
                  <a:gd name="T29" fmla="*/ 84 h 125"/>
                  <a:gd name="T30" fmla="*/ 100 w 100"/>
                  <a:gd name="T31" fmla="*/ 93 h 125"/>
                  <a:gd name="T32" fmla="*/ 86 w 100"/>
                  <a:gd name="T33" fmla="*/ 105 h 125"/>
                  <a:gd name="T34" fmla="*/ 73 w 100"/>
                  <a:gd name="T35" fmla="*/ 99 h 125"/>
                  <a:gd name="T36" fmla="*/ 62 w 100"/>
                  <a:gd name="T37" fmla="*/ 105 h 125"/>
                  <a:gd name="T38" fmla="*/ 62 w 100"/>
                  <a:gd name="T39" fmla="*/ 114 h 125"/>
                  <a:gd name="T40" fmla="*/ 51 w 100"/>
                  <a:gd name="T41" fmla="*/ 117 h 125"/>
                  <a:gd name="T42" fmla="*/ 36 w 100"/>
                  <a:gd name="T43" fmla="*/ 125 h 125"/>
                  <a:gd name="T44" fmla="*/ 27 w 100"/>
                  <a:gd name="T45" fmla="*/ 113 h 125"/>
                  <a:gd name="T46" fmla="*/ 7 w 100"/>
                  <a:gd name="T47" fmla="*/ 113 h 125"/>
                  <a:gd name="T48" fmla="*/ 0 w 100"/>
                  <a:gd name="T49" fmla="*/ 108 h 125"/>
                  <a:gd name="T50" fmla="*/ 7 w 100"/>
                  <a:gd name="T51" fmla="*/ 97 h 125"/>
                  <a:gd name="T52" fmla="*/ 15 w 100"/>
                  <a:gd name="T53" fmla="*/ 91 h 125"/>
                  <a:gd name="T54" fmla="*/ 21 w 100"/>
                  <a:gd name="T55" fmla="*/ 81 h 125"/>
                  <a:gd name="T56" fmla="*/ 30 w 100"/>
                  <a:gd name="T57" fmla="*/ 65 h 125"/>
                  <a:gd name="T58" fmla="*/ 20 w 100"/>
                  <a:gd name="T59" fmla="*/ 61 h 125"/>
                  <a:gd name="T60" fmla="*/ 15 w 100"/>
                  <a:gd name="T61" fmla="*/ 56 h 125"/>
                  <a:gd name="T62" fmla="*/ 15 w 100"/>
                  <a:gd name="T63" fmla="*/ 47 h 125"/>
                  <a:gd name="T64" fmla="*/ 4 w 100"/>
                  <a:gd name="T65" fmla="*/ 46 h 125"/>
                  <a:gd name="T66" fmla="*/ 7 w 100"/>
                  <a:gd name="T67" fmla="*/ 34 h 125"/>
                  <a:gd name="T68" fmla="*/ 24 w 100"/>
                  <a:gd name="T69" fmla="*/ 23 h 125"/>
                  <a:gd name="T70" fmla="*/ 32 w 100"/>
                  <a:gd name="T71" fmla="*/ 23 h 125"/>
                  <a:gd name="T72" fmla="*/ 26 w 100"/>
                  <a:gd name="T73" fmla="*/ 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0" h="125">
                    <a:moveTo>
                      <a:pt x="29" y="0"/>
                    </a:moveTo>
                    <a:lnTo>
                      <a:pt x="39" y="11"/>
                    </a:lnTo>
                    <a:lnTo>
                      <a:pt x="51" y="0"/>
                    </a:lnTo>
                    <a:lnTo>
                      <a:pt x="59" y="5"/>
                    </a:lnTo>
                    <a:lnTo>
                      <a:pt x="62" y="3"/>
                    </a:lnTo>
                    <a:lnTo>
                      <a:pt x="64" y="11"/>
                    </a:lnTo>
                    <a:lnTo>
                      <a:pt x="62" y="18"/>
                    </a:lnTo>
                    <a:lnTo>
                      <a:pt x="57" y="21"/>
                    </a:lnTo>
                    <a:lnTo>
                      <a:pt x="60" y="26"/>
                    </a:lnTo>
                    <a:lnTo>
                      <a:pt x="65" y="26"/>
                    </a:lnTo>
                    <a:lnTo>
                      <a:pt x="64" y="34"/>
                    </a:lnTo>
                    <a:lnTo>
                      <a:pt x="56" y="32"/>
                    </a:lnTo>
                    <a:lnTo>
                      <a:pt x="53" y="29"/>
                    </a:lnTo>
                    <a:lnTo>
                      <a:pt x="45" y="32"/>
                    </a:lnTo>
                    <a:lnTo>
                      <a:pt x="51" y="44"/>
                    </a:lnTo>
                    <a:lnTo>
                      <a:pt x="51" y="44"/>
                    </a:lnTo>
                    <a:lnTo>
                      <a:pt x="48" y="50"/>
                    </a:lnTo>
                    <a:lnTo>
                      <a:pt x="50" y="53"/>
                    </a:lnTo>
                    <a:lnTo>
                      <a:pt x="54" y="58"/>
                    </a:lnTo>
                    <a:lnTo>
                      <a:pt x="56" y="61"/>
                    </a:lnTo>
                    <a:lnTo>
                      <a:pt x="53" y="70"/>
                    </a:lnTo>
                    <a:lnTo>
                      <a:pt x="56" y="81"/>
                    </a:lnTo>
                    <a:lnTo>
                      <a:pt x="60" y="81"/>
                    </a:lnTo>
                    <a:lnTo>
                      <a:pt x="65" y="81"/>
                    </a:lnTo>
                    <a:lnTo>
                      <a:pt x="70" y="84"/>
                    </a:lnTo>
                    <a:lnTo>
                      <a:pt x="74" y="81"/>
                    </a:lnTo>
                    <a:lnTo>
                      <a:pt x="80" y="81"/>
                    </a:lnTo>
                    <a:lnTo>
                      <a:pt x="86" y="73"/>
                    </a:lnTo>
                    <a:lnTo>
                      <a:pt x="89" y="78"/>
                    </a:lnTo>
                    <a:lnTo>
                      <a:pt x="88" y="84"/>
                    </a:lnTo>
                    <a:lnTo>
                      <a:pt x="98" y="87"/>
                    </a:lnTo>
                    <a:lnTo>
                      <a:pt x="100" y="93"/>
                    </a:lnTo>
                    <a:lnTo>
                      <a:pt x="97" y="107"/>
                    </a:lnTo>
                    <a:lnTo>
                      <a:pt x="86" y="105"/>
                    </a:lnTo>
                    <a:lnTo>
                      <a:pt x="85" y="102"/>
                    </a:lnTo>
                    <a:lnTo>
                      <a:pt x="73" y="99"/>
                    </a:lnTo>
                    <a:lnTo>
                      <a:pt x="67" y="99"/>
                    </a:lnTo>
                    <a:lnTo>
                      <a:pt x="62" y="105"/>
                    </a:lnTo>
                    <a:lnTo>
                      <a:pt x="67" y="113"/>
                    </a:lnTo>
                    <a:lnTo>
                      <a:pt x="62" y="114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45" y="123"/>
                    </a:lnTo>
                    <a:lnTo>
                      <a:pt x="36" y="125"/>
                    </a:lnTo>
                    <a:lnTo>
                      <a:pt x="30" y="114"/>
                    </a:lnTo>
                    <a:lnTo>
                      <a:pt x="27" y="113"/>
                    </a:lnTo>
                    <a:lnTo>
                      <a:pt x="20" y="110"/>
                    </a:lnTo>
                    <a:lnTo>
                      <a:pt x="7" y="113"/>
                    </a:lnTo>
                    <a:lnTo>
                      <a:pt x="6" y="108"/>
                    </a:lnTo>
                    <a:lnTo>
                      <a:pt x="0" y="108"/>
                    </a:lnTo>
                    <a:lnTo>
                      <a:pt x="3" y="99"/>
                    </a:lnTo>
                    <a:lnTo>
                      <a:pt x="7" y="97"/>
                    </a:lnTo>
                    <a:lnTo>
                      <a:pt x="9" y="94"/>
                    </a:lnTo>
                    <a:lnTo>
                      <a:pt x="15" y="91"/>
                    </a:lnTo>
                    <a:lnTo>
                      <a:pt x="21" y="85"/>
                    </a:lnTo>
                    <a:lnTo>
                      <a:pt x="21" y="81"/>
                    </a:lnTo>
                    <a:lnTo>
                      <a:pt x="29" y="75"/>
                    </a:lnTo>
                    <a:lnTo>
                      <a:pt x="30" y="65"/>
                    </a:lnTo>
                    <a:lnTo>
                      <a:pt x="26" y="67"/>
                    </a:lnTo>
                    <a:lnTo>
                      <a:pt x="20" y="61"/>
                    </a:lnTo>
                    <a:lnTo>
                      <a:pt x="12" y="59"/>
                    </a:lnTo>
                    <a:lnTo>
                      <a:pt x="15" y="56"/>
                    </a:lnTo>
                    <a:lnTo>
                      <a:pt x="12" y="50"/>
                    </a:lnTo>
                    <a:lnTo>
                      <a:pt x="15" y="47"/>
                    </a:lnTo>
                    <a:lnTo>
                      <a:pt x="10" y="44"/>
                    </a:lnTo>
                    <a:lnTo>
                      <a:pt x="4" y="46"/>
                    </a:lnTo>
                    <a:lnTo>
                      <a:pt x="6" y="37"/>
                    </a:lnTo>
                    <a:lnTo>
                      <a:pt x="7" y="34"/>
                    </a:lnTo>
                    <a:lnTo>
                      <a:pt x="12" y="24"/>
                    </a:lnTo>
                    <a:lnTo>
                      <a:pt x="24" y="23"/>
                    </a:lnTo>
                    <a:lnTo>
                      <a:pt x="29" y="20"/>
                    </a:lnTo>
                    <a:lnTo>
                      <a:pt x="32" y="23"/>
                    </a:lnTo>
                    <a:lnTo>
                      <a:pt x="30" y="11"/>
                    </a:lnTo>
                    <a:lnTo>
                      <a:pt x="26" y="5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5" name="Freeform 2493">
                <a:extLst>
                  <a:ext uri="{FF2B5EF4-FFF2-40B4-BE49-F238E27FC236}">
                    <a16:creationId xmlns:a16="http://schemas.microsoft.com/office/drawing/2014/main" id="{A012C1BC-6C7F-A802-8AAF-DC04BCC21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943"/>
                <a:ext cx="50" cy="62"/>
              </a:xfrm>
              <a:custGeom>
                <a:avLst/>
                <a:gdLst>
                  <a:gd name="T0" fmla="*/ 39 w 100"/>
                  <a:gd name="T1" fmla="*/ 11 h 125"/>
                  <a:gd name="T2" fmla="*/ 59 w 100"/>
                  <a:gd name="T3" fmla="*/ 5 h 125"/>
                  <a:gd name="T4" fmla="*/ 64 w 100"/>
                  <a:gd name="T5" fmla="*/ 11 h 125"/>
                  <a:gd name="T6" fmla="*/ 57 w 100"/>
                  <a:gd name="T7" fmla="*/ 21 h 125"/>
                  <a:gd name="T8" fmla="*/ 65 w 100"/>
                  <a:gd name="T9" fmla="*/ 26 h 125"/>
                  <a:gd name="T10" fmla="*/ 56 w 100"/>
                  <a:gd name="T11" fmla="*/ 32 h 125"/>
                  <a:gd name="T12" fmla="*/ 45 w 100"/>
                  <a:gd name="T13" fmla="*/ 32 h 125"/>
                  <a:gd name="T14" fmla="*/ 51 w 100"/>
                  <a:gd name="T15" fmla="*/ 44 h 125"/>
                  <a:gd name="T16" fmla="*/ 50 w 100"/>
                  <a:gd name="T17" fmla="*/ 53 h 125"/>
                  <a:gd name="T18" fmla="*/ 56 w 100"/>
                  <a:gd name="T19" fmla="*/ 61 h 125"/>
                  <a:gd name="T20" fmla="*/ 56 w 100"/>
                  <a:gd name="T21" fmla="*/ 81 h 125"/>
                  <a:gd name="T22" fmla="*/ 65 w 100"/>
                  <a:gd name="T23" fmla="*/ 81 h 125"/>
                  <a:gd name="T24" fmla="*/ 74 w 100"/>
                  <a:gd name="T25" fmla="*/ 81 h 125"/>
                  <a:gd name="T26" fmla="*/ 86 w 100"/>
                  <a:gd name="T27" fmla="*/ 73 h 125"/>
                  <a:gd name="T28" fmla="*/ 88 w 100"/>
                  <a:gd name="T29" fmla="*/ 84 h 125"/>
                  <a:gd name="T30" fmla="*/ 100 w 100"/>
                  <a:gd name="T31" fmla="*/ 93 h 125"/>
                  <a:gd name="T32" fmla="*/ 86 w 100"/>
                  <a:gd name="T33" fmla="*/ 105 h 125"/>
                  <a:gd name="T34" fmla="*/ 73 w 100"/>
                  <a:gd name="T35" fmla="*/ 99 h 125"/>
                  <a:gd name="T36" fmla="*/ 62 w 100"/>
                  <a:gd name="T37" fmla="*/ 105 h 125"/>
                  <a:gd name="T38" fmla="*/ 62 w 100"/>
                  <a:gd name="T39" fmla="*/ 114 h 125"/>
                  <a:gd name="T40" fmla="*/ 51 w 100"/>
                  <a:gd name="T41" fmla="*/ 117 h 125"/>
                  <a:gd name="T42" fmla="*/ 36 w 100"/>
                  <a:gd name="T43" fmla="*/ 125 h 125"/>
                  <a:gd name="T44" fmla="*/ 27 w 100"/>
                  <a:gd name="T45" fmla="*/ 113 h 125"/>
                  <a:gd name="T46" fmla="*/ 7 w 100"/>
                  <a:gd name="T47" fmla="*/ 113 h 125"/>
                  <a:gd name="T48" fmla="*/ 0 w 100"/>
                  <a:gd name="T49" fmla="*/ 108 h 125"/>
                  <a:gd name="T50" fmla="*/ 7 w 100"/>
                  <a:gd name="T51" fmla="*/ 97 h 125"/>
                  <a:gd name="T52" fmla="*/ 15 w 100"/>
                  <a:gd name="T53" fmla="*/ 91 h 125"/>
                  <a:gd name="T54" fmla="*/ 21 w 100"/>
                  <a:gd name="T55" fmla="*/ 81 h 125"/>
                  <a:gd name="T56" fmla="*/ 30 w 100"/>
                  <a:gd name="T57" fmla="*/ 65 h 125"/>
                  <a:gd name="T58" fmla="*/ 20 w 100"/>
                  <a:gd name="T59" fmla="*/ 61 h 125"/>
                  <a:gd name="T60" fmla="*/ 15 w 100"/>
                  <a:gd name="T61" fmla="*/ 56 h 125"/>
                  <a:gd name="T62" fmla="*/ 15 w 100"/>
                  <a:gd name="T63" fmla="*/ 47 h 125"/>
                  <a:gd name="T64" fmla="*/ 4 w 100"/>
                  <a:gd name="T65" fmla="*/ 46 h 125"/>
                  <a:gd name="T66" fmla="*/ 7 w 100"/>
                  <a:gd name="T67" fmla="*/ 34 h 125"/>
                  <a:gd name="T68" fmla="*/ 24 w 100"/>
                  <a:gd name="T69" fmla="*/ 23 h 125"/>
                  <a:gd name="T70" fmla="*/ 32 w 100"/>
                  <a:gd name="T71" fmla="*/ 23 h 125"/>
                  <a:gd name="T72" fmla="*/ 26 w 100"/>
                  <a:gd name="T73" fmla="*/ 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0" h="125">
                    <a:moveTo>
                      <a:pt x="29" y="0"/>
                    </a:moveTo>
                    <a:lnTo>
                      <a:pt x="39" y="11"/>
                    </a:lnTo>
                    <a:lnTo>
                      <a:pt x="51" y="0"/>
                    </a:lnTo>
                    <a:lnTo>
                      <a:pt x="59" y="5"/>
                    </a:lnTo>
                    <a:lnTo>
                      <a:pt x="62" y="3"/>
                    </a:lnTo>
                    <a:lnTo>
                      <a:pt x="64" y="11"/>
                    </a:lnTo>
                    <a:lnTo>
                      <a:pt x="62" y="18"/>
                    </a:lnTo>
                    <a:lnTo>
                      <a:pt x="57" y="21"/>
                    </a:lnTo>
                    <a:lnTo>
                      <a:pt x="60" y="26"/>
                    </a:lnTo>
                    <a:lnTo>
                      <a:pt x="65" y="26"/>
                    </a:lnTo>
                    <a:lnTo>
                      <a:pt x="64" y="34"/>
                    </a:lnTo>
                    <a:lnTo>
                      <a:pt x="56" y="32"/>
                    </a:lnTo>
                    <a:lnTo>
                      <a:pt x="53" y="29"/>
                    </a:lnTo>
                    <a:lnTo>
                      <a:pt x="45" y="32"/>
                    </a:lnTo>
                    <a:lnTo>
                      <a:pt x="51" y="44"/>
                    </a:lnTo>
                    <a:lnTo>
                      <a:pt x="51" y="44"/>
                    </a:lnTo>
                    <a:lnTo>
                      <a:pt x="48" y="50"/>
                    </a:lnTo>
                    <a:lnTo>
                      <a:pt x="50" y="53"/>
                    </a:lnTo>
                    <a:lnTo>
                      <a:pt x="54" y="58"/>
                    </a:lnTo>
                    <a:lnTo>
                      <a:pt x="56" y="61"/>
                    </a:lnTo>
                    <a:lnTo>
                      <a:pt x="53" y="70"/>
                    </a:lnTo>
                    <a:lnTo>
                      <a:pt x="56" y="81"/>
                    </a:lnTo>
                    <a:lnTo>
                      <a:pt x="60" y="81"/>
                    </a:lnTo>
                    <a:lnTo>
                      <a:pt x="65" y="81"/>
                    </a:lnTo>
                    <a:lnTo>
                      <a:pt x="70" y="84"/>
                    </a:lnTo>
                    <a:lnTo>
                      <a:pt x="74" y="81"/>
                    </a:lnTo>
                    <a:lnTo>
                      <a:pt x="80" y="81"/>
                    </a:lnTo>
                    <a:lnTo>
                      <a:pt x="86" y="73"/>
                    </a:lnTo>
                    <a:lnTo>
                      <a:pt x="89" y="78"/>
                    </a:lnTo>
                    <a:lnTo>
                      <a:pt x="88" y="84"/>
                    </a:lnTo>
                    <a:lnTo>
                      <a:pt x="98" y="87"/>
                    </a:lnTo>
                    <a:lnTo>
                      <a:pt x="100" y="93"/>
                    </a:lnTo>
                    <a:lnTo>
                      <a:pt x="97" y="107"/>
                    </a:lnTo>
                    <a:lnTo>
                      <a:pt x="86" y="105"/>
                    </a:lnTo>
                    <a:lnTo>
                      <a:pt x="85" y="102"/>
                    </a:lnTo>
                    <a:lnTo>
                      <a:pt x="73" y="99"/>
                    </a:lnTo>
                    <a:lnTo>
                      <a:pt x="67" y="99"/>
                    </a:lnTo>
                    <a:lnTo>
                      <a:pt x="62" y="105"/>
                    </a:lnTo>
                    <a:lnTo>
                      <a:pt x="67" y="113"/>
                    </a:lnTo>
                    <a:lnTo>
                      <a:pt x="62" y="114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45" y="123"/>
                    </a:lnTo>
                    <a:lnTo>
                      <a:pt x="36" y="125"/>
                    </a:lnTo>
                    <a:lnTo>
                      <a:pt x="30" y="114"/>
                    </a:lnTo>
                    <a:lnTo>
                      <a:pt x="27" y="113"/>
                    </a:lnTo>
                    <a:lnTo>
                      <a:pt x="20" y="110"/>
                    </a:lnTo>
                    <a:lnTo>
                      <a:pt x="7" y="113"/>
                    </a:lnTo>
                    <a:lnTo>
                      <a:pt x="6" y="108"/>
                    </a:lnTo>
                    <a:lnTo>
                      <a:pt x="0" y="108"/>
                    </a:lnTo>
                    <a:lnTo>
                      <a:pt x="3" y="99"/>
                    </a:lnTo>
                    <a:lnTo>
                      <a:pt x="7" y="97"/>
                    </a:lnTo>
                    <a:lnTo>
                      <a:pt x="9" y="94"/>
                    </a:lnTo>
                    <a:lnTo>
                      <a:pt x="15" y="91"/>
                    </a:lnTo>
                    <a:lnTo>
                      <a:pt x="21" y="85"/>
                    </a:lnTo>
                    <a:lnTo>
                      <a:pt x="21" y="81"/>
                    </a:lnTo>
                    <a:lnTo>
                      <a:pt x="29" y="75"/>
                    </a:lnTo>
                    <a:lnTo>
                      <a:pt x="30" y="65"/>
                    </a:lnTo>
                    <a:lnTo>
                      <a:pt x="26" y="67"/>
                    </a:lnTo>
                    <a:lnTo>
                      <a:pt x="20" y="61"/>
                    </a:lnTo>
                    <a:lnTo>
                      <a:pt x="12" y="59"/>
                    </a:lnTo>
                    <a:lnTo>
                      <a:pt x="15" y="56"/>
                    </a:lnTo>
                    <a:lnTo>
                      <a:pt x="12" y="50"/>
                    </a:lnTo>
                    <a:lnTo>
                      <a:pt x="15" y="47"/>
                    </a:lnTo>
                    <a:lnTo>
                      <a:pt x="10" y="44"/>
                    </a:lnTo>
                    <a:lnTo>
                      <a:pt x="4" y="46"/>
                    </a:lnTo>
                    <a:lnTo>
                      <a:pt x="6" y="37"/>
                    </a:lnTo>
                    <a:lnTo>
                      <a:pt x="7" y="34"/>
                    </a:lnTo>
                    <a:lnTo>
                      <a:pt x="12" y="24"/>
                    </a:lnTo>
                    <a:lnTo>
                      <a:pt x="24" y="23"/>
                    </a:lnTo>
                    <a:lnTo>
                      <a:pt x="29" y="20"/>
                    </a:lnTo>
                    <a:lnTo>
                      <a:pt x="32" y="23"/>
                    </a:lnTo>
                    <a:lnTo>
                      <a:pt x="30" y="11"/>
                    </a:lnTo>
                    <a:lnTo>
                      <a:pt x="26" y="5"/>
                    </a:lnTo>
                    <a:lnTo>
                      <a:pt x="2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6" name="Freeform 2494">
                <a:extLst>
                  <a:ext uri="{FF2B5EF4-FFF2-40B4-BE49-F238E27FC236}">
                    <a16:creationId xmlns:a16="http://schemas.microsoft.com/office/drawing/2014/main" id="{8701FA67-E8CA-758C-AD35-A0D6247A1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948"/>
                <a:ext cx="54" cy="65"/>
              </a:xfrm>
              <a:custGeom>
                <a:avLst/>
                <a:gdLst>
                  <a:gd name="T0" fmla="*/ 1 w 106"/>
                  <a:gd name="T1" fmla="*/ 41 h 131"/>
                  <a:gd name="T2" fmla="*/ 6 w 106"/>
                  <a:gd name="T3" fmla="*/ 49 h 131"/>
                  <a:gd name="T4" fmla="*/ 3 w 106"/>
                  <a:gd name="T5" fmla="*/ 66 h 131"/>
                  <a:gd name="T6" fmla="*/ 20 w 106"/>
                  <a:gd name="T7" fmla="*/ 60 h 131"/>
                  <a:gd name="T8" fmla="*/ 21 w 106"/>
                  <a:gd name="T9" fmla="*/ 72 h 131"/>
                  <a:gd name="T10" fmla="*/ 32 w 106"/>
                  <a:gd name="T11" fmla="*/ 67 h 131"/>
                  <a:gd name="T12" fmla="*/ 45 w 106"/>
                  <a:gd name="T13" fmla="*/ 69 h 131"/>
                  <a:gd name="T14" fmla="*/ 33 w 106"/>
                  <a:gd name="T15" fmla="*/ 87 h 131"/>
                  <a:gd name="T16" fmla="*/ 29 w 106"/>
                  <a:gd name="T17" fmla="*/ 104 h 131"/>
                  <a:gd name="T18" fmla="*/ 17 w 106"/>
                  <a:gd name="T19" fmla="*/ 111 h 131"/>
                  <a:gd name="T20" fmla="*/ 9 w 106"/>
                  <a:gd name="T21" fmla="*/ 114 h 131"/>
                  <a:gd name="T22" fmla="*/ 14 w 106"/>
                  <a:gd name="T23" fmla="*/ 122 h 131"/>
                  <a:gd name="T24" fmla="*/ 26 w 106"/>
                  <a:gd name="T25" fmla="*/ 123 h 131"/>
                  <a:gd name="T26" fmla="*/ 39 w 106"/>
                  <a:gd name="T27" fmla="*/ 131 h 131"/>
                  <a:gd name="T28" fmla="*/ 41 w 106"/>
                  <a:gd name="T29" fmla="*/ 123 h 131"/>
                  <a:gd name="T30" fmla="*/ 50 w 106"/>
                  <a:gd name="T31" fmla="*/ 117 h 131"/>
                  <a:gd name="T32" fmla="*/ 61 w 106"/>
                  <a:gd name="T33" fmla="*/ 114 h 131"/>
                  <a:gd name="T34" fmla="*/ 73 w 106"/>
                  <a:gd name="T35" fmla="*/ 120 h 131"/>
                  <a:gd name="T36" fmla="*/ 73 w 106"/>
                  <a:gd name="T37" fmla="*/ 114 h 131"/>
                  <a:gd name="T38" fmla="*/ 83 w 106"/>
                  <a:gd name="T39" fmla="*/ 104 h 131"/>
                  <a:gd name="T40" fmla="*/ 76 w 106"/>
                  <a:gd name="T41" fmla="*/ 99 h 131"/>
                  <a:gd name="T42" fmla="*/ 83 w 106"/>
                  <a:gd name="T43" fmla="*/ 88 h 131"/>
                  <a:gd name="T44" fmla="*/ 91 w 106"/>
                  <a:gd name="T45" fmla="*/ 82 h 131"/>
                  <a:gd name="T46" fmla="*/ 97 w 106"/>
                  <a:gd name="T47" fmla="*/ 72 h 131"/>
                  <a:gd name="T48" fmla="*/ 106 w 106"/>
                  <a:gd name="T49" fmla="*/ 56 h 131"/>
                  <a:gd name="T50" fmla="*/ 96 w 106"/>
                  <a:gd name="T51" fmla="*/ 52 h 131"/>
                  <a:gd name="T52" fmla="*/ 91 w 106"/>
                  <a:gd name="T53" fmla="*/ 47 h 131"/>
                  <a:gd name="T54" fmla="*/ 91 w 106"/>
                  <a:gd name="T55" fmla="*/ 38 h 131"/>
                  <a:gd name="T56" fmla="*/ 80 w 106"/>
                  <a:gd name="T57" fmla="*/ 37 h 131"/>
                  <a:gd name="T58" fmla="*/ 83 w 106"/>
                  <a:gd name="T59" fmla="*/ 25 h 131"/>
                  <a:gd name="T60" fmla="*/ 86 w 106"/>
                  <a:gd name="T61" fmla="*/ 14 h 131"/>
                  <a:gd name="T62" fmla="*/ 67 w 106"/>
                  <a:gd name="T63" fmla="*/ 5 h 131"/>
                  <a:gd name="T64" fmla="*/ 56 w 106"/>
                  <a:gd name="T65" fmla="*/ 14 h 131"/>
                  <a:gd name="T66" fmla="*/ 41 w 106"/>
                  <a:gd name="T67" fmla="*/ 17 h 131"/>
                  <a:gd name="T68" fmla="*/ 35 w 106"/>
                  <a:gd name="T69" fmla="*/ 20 h 131"/>
                  <a:gd name="T70" fmla="*/ 26 w 106"/>
                  <a:gd name="T71" fmla="*/ 32 h 131"/>
                  <a:gd name="T72" fmla="*/ 14 w 106"/>
                  <a:gd name="T73" fmla="*/ 3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131">
                    <a:moveTo>
                      <a:pt x="7" y="32"/>
                    </a:moveTo>
                    <a:lnTo>
                      <a:pt x="1" y="41"/>
                    </a:lnTo>
                    <a:lnTo>
                      <a:pt x="0" y="47"/>
                    </a:lnTo>
                    <a:lnTo>
                      <a:pt x="6" y="49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9" y="60"/>
                    </a:lnTo>
                    <a:lnTo>
                      <a:pt x="20" y="60"/>
                    </a:lnTo>
                    <a:lnTo>
                      <a:pt x="18" y="67"/>
                    </a:lnTo>
                    <a:lnTo>
                      <a:pt x="21" y="72"/>
                    </a:lnTo>
                    <a:lnTo>
                      <a:pt x="32" y="73"/>
                    </a:lnTo>
                    <a:lnTo>
                      <a:pt x="32" y="67"/>
                    </a:lnTo>
                    <a:lnTo>
                      <a:pt x="36" y="61"/>
                    </a:lnTo>
                    <a:lnTo>
                      <a:pt x="45" y="69"/>
                    </a:lnTo>
                    <a:lnTo>
                      <a:pt x="38" y="84"/>
                    </a:lnTo>
                    <a:lnTo>
                      <a:pt x="33" y="87"/>
                    </a:lnTo>
                    <a:lnTo>
                      <a:pt x="30" y="91"/>
                    </a:lnTo>
                    <a:lnTo>
                      <a:pt x="29" y="104"/>
                    </a:lnTo>
                    <a:lnTo>
                      <a:pt x="24" y="102"/>
                    </a:lnTo>
                    <a:lnTo>
                      <a:pt x="17" y="111"/>
                    </a:lnTo>
                    <a:lnTo>
                      <a:pt x="14" y="114"/>
                    </a:lnTo>
                    <a:lnTo>
                      <a:pt x="9" y="114"/>
                    </a:lnTo>
                    <a:lnTo>
                      <a:pt x="11" y="123"/>
                    </a:lnTo>
                    <a:lnTo>
                      <a:pt x="14" y="122"/>
                    </a:lnTo>
                    <a:lnTo>
                      <a:pt x="21" y="126"/>
                    </a:lnTo>
                    <a:lnTo>
                      <a:pt x="26" y="123"/>
                    </a:lnTo>
                    <a:lnTo>
                      <a:pt x="35" y="131"/>
                    </a:lnTo>
                    <a:lnTo>
                      <a:pt x="39" y="131"/>
                    </a:lnTo>
                    <a:lnTo>
                      <a:pt x="44" y="126"/>
                    </a:lnTo>
                    <a:lnTo>
                      <a:pt x="41" y="123"/>
                    </a:lnTo>
                    <a:lnTo>
                      <a:pt x="45" y="114"/>
                    </a:lnTo>
                    <a:lnTo>
                      <a:pt x="50" y="117"/>
                    </a:lnTo>
                    <a:lnTo>
                      <a:pt x="53" y="114"/>
                    </a:lnTo>
                    <a:lnTo>
                      <a:pt x="61" y="114"/>
                    </a:lnTo>
                    <a:lnTo>
                      <a:pt x="61" y="119"/>
                    </a:lnTo>
                    <a:lnTo>
                      <a:pt x="73" y="120"/>
                    </a:lnTo>
                    <a:lnTo>
                      <a:pt x="77" y="123"/>
                    </a:lnTo>
                    <a:lnTo>
                      <a:pt x="73" y="114"/>
                    </a:lnTo>
                    <a:lnTo>
                      <a:pt x="83" y="110"/>
                    </a:lnTo>
                    <a:lnTo>
                      <a:pt x="83" y="104"/>
                    </a:lnTo>
                    <a:lnTo>
                      <a:pt x="82" y="99"/>
                    </a:lnTo>
                    <a:lnTo>
                      <a:pt x="76" y="99"/>
                    </a:lnTo>
                    <a:lnTo>
                      <a:pt x="79" y="90"/>
                    </a:lnTo>
                    <a:lnTo>
                      <a:pt x="83" y="88"/>
                    </a:lnTo>
                    <a:lnTo>
                      <a:pt x="85" y="85"/>
                    </a:lnTo>
                    <a:lnTo>
                      <a:pt x="91" y="82"/>
                    </a:lnTo>
                    <a:lnTo>
                      <a:pt x="97" y="76"/>
                    </a:lnTo>
                    <a:lnTo>
                      <a:pt x="97" y="72"/>
                    </a:lnTo>
                    <a:lnTo>
                      <a:pt x="105" y="66"/>
                    </a:lnTo>
                    <a:lnTo>
                      <a:pt x="106" y="56"/>
                    </a:lnTo>
                    <a:lnTo>
                      <a:pt x="102" y="58"/>
                    </a:lnTo>
                    <a:lnTo>
                      <a:pt x="96" y="52"/>
                    </a:lnTo>
                    <a:lnTo>
                      <a:pt x="88" y="50"/>
                    </a:lnTo>
                    <a:lnTo>
                      <a:pt x="91" y="47"/>
                    </a:lnTo>
                    <a:lnTo>
                      <a:pt x="88" y="41"/>
                    </a:lnTo>
                    <a:lnTo>
                      <a:pt x="91" y="38"/>
                    </a:lnTo>
                    <a:lnTo>
                      <a:pt x="86" y="35"/>
                    </a:lnTo>
                    <a:lnTo>
                      <a:pt x="80" y="37"/>
                    </a:lnTo>
                    <a:lnTo>
                      <a:pt x="82" y="28"/>
                    </a:lnTo>
                    <a:lnTo>
                      <a:pt x="83" y="25"/>
                    </a:lnTo>
                    <a:lnTo>
                      <a:pt x="88" y="15"/>
                    </a:lnTo>
                    <a:lnTo>
                      <a:pt x="86" y="14"/>
                    </a:lnTo>
                    <a:lnTo>
                      <a:pt x="71" y="0"/>
                    </a:lnTo>
                    <a:lnTo>
                      <a:pt x="67" y="5"/>
                    </a:lnTo>
                    <a:lnTo>
                      <a:pt x="65" y="2"/>
                    </a:lnTo>
                    <a:lnTo>
                      <a:pt x="56" y="14"/>
                    </a:lnTo>
                    <a:lnTo>
                      <a:pt x="50" y="15"/>
                    </a:lnTo>
                    <a:lnTo>
                      <a:pt x="41" y="17"/>
                    </a:lnTo>
                    <a:lnTo>
                      <a:pt x="35" y="14"/>
                    </a:lnTo>
                    <a:lnTo>
                      <a:pt x="35" y="20"/>
                    </a:lnTo>
                    <a:lnTo>
                      <a:pt x="32" y="26"/>
                    </a:lnTo>
                    <a:lnTo>
                      <a:pt x="26" y="32"/>
                    </a:lnTo>
                    <a:lnTo>
                      <a:pt x="24" y="31"/>
                    </a:lnTo>
                    <a:lnTo>
                      <a:pt x="14" y="35"/>
                    </a:lnTo>
                    <a:lnTo>
                      <a:pt x="7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7" name="Freeform 2495">
                <a:extLst>
                  <a:ext uri="{FF2B5EF4-FFF2-40B4-BE49-F238E27FC236}">
                    <a16:creationId xmlns:a16="http://schemas.microsoft.com/office/drawing/2014/main" id="{DCB2984D-0549-E77D-14FB-F33DFD72D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948"/>
                <a:ext cx="54" cy="65"/>
              </a:xfrm>
              <a:custGeom>
                <a:avLst/>
                <a:gdLst>
                  <a:gd name="T0" fmla="*/ 14 w 106"/>
                  <a:gd name="T1" fmla="*/ 35 h 131"/>
                  <a:gd name="T2" fmla="*/ 26 w 106"/>
                  <a:gd name="T3" fmla="*/ 32 h 131"/>
                  <a:gd name="T4" fmla="*/ 35 w 106"/>
                  <a:gd name="T5" fmla="*/ 20 h 131"/>
                  <a:gd name="T6" fmla="*/ 41 w 106"/>
                  <a:gd name="T7" fmla="*/ 17 h 131"/>
                  <a:gd name="T8" fmla="*/ 56 w 106"/>
                  <a:gd name="T9" fmla="*/ 14 h 131"/>
                  <a:gd name="T10" fmla="*/ 67 w 106"/>
                  <a:gd name="T11" fmla="*/ 5 h 131"/>
                  <a:gd name="T12" fmla="*/ 86 w 106"/>
                  <a:gd name="T13" fmla="*/ 14 h 131"/>
                  <a:gd name="T14" fmla="*/ 83 w 106"/>
                  <a:gd name="T15" fmla="*/ 25 h 131"/>
                  <a:gd name="T16" fmla="*/ 80 w 106"/>
                  <a:gd name="T17" fmla="*/ 37 h 131"/>
                  <a:gd name="T18" fmla="*/ 91 w 106"/>
                  <a:gd name="T19" fmla="*/ 38 h 131"/>
                  <a:gd name="T20" fmla="*/ 91 w 106"/>
                  <a:gd name="T21" fmla="*/ 47 h 131"/>
                  <a:gd name="T22" fmla="*/ 96 w 106"/>
                  <a:gd name="T23" fmla="*/ 52 h 131"/>
                  <a:gd name="T24" fmla="*/ 106 w 106"/>
                  <a:gd name="T25" fmla="*/ 56 h 131"/>
                  <a:gd name="T26" fmla="*/ 97 w 106"/>
                  <a:gd name="T27" fmla="*/ 72 h 131"/>
                  <a:gd name="T28" fmla="*/ 91 w 106"/>
                  <a:gd name="T29" fmla="*/ 82 h 131"/>
                  <a:gd name="T30" fmla="*/ 83 w 106"/>
                  <a:gd name="T31" fmla="*/ 88 h 131"/>
                  <a:gd name="T32" fmla="*/ 76 w 106"/>
                  <a:gd name="T33" fmla="*/ 99 h 131"/>
                  <a:gd name="T34" fmla="*/ 83 w 106"/>
                  <a:gd name="T35" fmla="*/ 104 h 131"/>
                  <a:gd name="T36" fmla="*/ 73 w 106"/>
                  <a:gd name="T37" fmla="*/ 114 h 131"/>
                  <a:gd name="T38" fmla="*/ 73 w 106"/>
                  <a:gd name="T39" fmla="*/ 120 h 131"/>
                  <a:gd name="T40" fmla="*/ 61 w 106"/>
                  <a:gd name="T41" fmla="*/ 114 h 131"/>
                  <a:gd name="T42" fmla="*/ 50 w 106"/>
                  <a:gd name="T43" fmla="*/ 117 h 131"/>
                  <a:gd name="T44" fmla="*/ 41 w 106"/>
                  <a:gd name="T45" fmla="*/ 123 h 131"/>
                  <a:gd name="T46" fmla="*/ 39 w 106"/>
                  <a:gd name="T47" fmla="*/ 131 h 131"/>
                  <a:gd name="T48" fmla="*/ 26 w 106"/>
                  <a:gd name="T49" fmla="*/ 123 h 131"/>
                  <a:gd name="T50" fmla="*/ 14 w 106"/>
                  <a:gd name="T51" fmla="*/ 122 h 131"/>
                  <a:gd name="T52" fmla="*/ 9 w 106"/>
                  <a:gd name="T53" fmla="*/ 114 h 131"/>
                  <a:gd name="T54" fmla="*/ 17 w 106"/>
                  <a:gd name="T55" fmla="*/ 111 h 131"/>
                  <a:gd name="T56" fmla="*/ 29 w 106"/>
                  <a:gd name="T57" fmla="*/ 104 h 131"/>
                  <a:gd name="T58" fmla="*/ 33 w 106"/>
                  <a:gd name="T59" fmla="*/ 87 h 131"/>
                  <a:gd name="T60" fmla="*/ 45 w 106"/>
                  <a:gd name="T61" fmla="*/ 69 h 131"/>
                  <a:gd name="T62" fmla="*/ 32 w 106"/>
                  <a:gd name="T63" fmla="*/ 67 h 131"/>
                  <a:gd name="T64" fmla="*/ 21 w 106"/>
                  <a:gd name="T65" fmla="*/ 72 h 131"/>
                  <a:gd name="T66" fmla="*/ 20 w 106"/>
                  <a:gd name="T67" fmla="*/ 60 h 131"/>
                  <a:gd name="T68" fmla="*/ 3 w 106"/>
                  <a:gd name="T69" fmla="*/ 66 h 131"/>
                  <a:gd name="T70" fmla="*/ 6 w 106"/>
                  <a:gd name="T71" fmla="*/ 49 h 131"/>
                  <a:gd name="T72" fmla="*/ 1 w 106"/>
                  <a:gd name="T73" fmla="*/ 4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131">
                    <a:moveTo>
                      <a:pt x="7" y="32"/>
                    </a:moveTo>
                    <a:lnTo>
                      <a:pt x="14" y="35"/>
                    </a:lnTo>
                    <a:lnTo>
                      <a:pt x="24" y="31"/>
                    </a:lnTo>
                    <a:lnTo>
                      <a:pt x="26" y="32"/>
                    </a:lnTo>
                    <a:lnTo>
                      <a:pt x="32" y="26"/>
                    </a:lnTo>
                    <a:lnTo>
                      <a:pt x="35" y="20"/>
                    </a:lnTo>
                    <a:lnTo>
                      <a:pt x="35" y="14"/>
                    </a:lnTo>
                    <a:lnTo>
                      <a:pt x="41" y="17"/>
                    </a:lnTo>
                    <a:lnTo>
                      <a:pt x="50" y="15"/>
                    </a:lnTo>
                    <a:lnTo>
                      <a:pt x="56" y="14"/>
                    </a:lnTo>
                    <a:lnTo>
                      <a:pt x="65" y="2"/>
                    </a:lnTo>
                    <a:lnTo>
                      <a:pt x="67" y="5"/>
                    </a:lnTo>
                    <a:lnTo>
                      <a:pt x="71" y="0"/>
                    </a:lnTo>
                    <a:lnTo>
                      <a:pt x="86" y="14"/>
                    </a:lnTo>
                    <a:lnTo>
                      <a:pt x="88" y="15"/>
                    </a:lnTo>
                    <a:lnTo>
                      <a:pt x="83" y="25"/>
                    </a:lnTo>
                    <a:lnTo>
                      <a:pt x="82" y="28"/>
                    </a:lnTo>
                    <a:lnTo>
                      <a:pt x="80" y="37"/>
                    </a:lnTo>
                    <a:lnTo>
                      <a:pt x="86" y="35"/>
                    </a:lnTo>
                    <a:lnTo>
                      <a:pt x="91" y="38"/>
                    </a:lnTo>
                    <a:lnTo>
                      <a:pt x="88" y="41"/>
                    </a:lnTo>
                    <a:lnTo>
                      <a:pt x="91" y="47"/>
                    </a:lnTo>
                    <a:lnTo>
                      <a:pt x="88" y="50"/>
                    </a:lnTo>
                    <a:lnTo>
                      <a:pt x="96" y="52"/>
                    </a:lnTo>
                    <a:lnTo>
                      <a:pt x="102" y="58"/>
                    </a:lnTo>
                    <a:lnTo>
                      <a:pt x="106" y="56"/>
                    </a:lnTo>
                    <a:lnTo>
                      <a:pt x="105" y="66"/>
                    </a:lnTo>
                    <a:lnTo>
                      <a:pt x="97" y="72"/>
                    </a:lnTo>
                    <a:lnTo>
                      <a:pt x="97" y="76"/>
                    </a:lnTo>
                    <a:lnTo>
                      <a:pt x="91" y="82"/>
                    </a:lnTo>
                    <a:lnTo>
                      <a:pt x="85" y="85"/>
                    </a:lnTo>
                    <a:lnTo>
                      <a:pt x="83" y="88"/>
                    </a:lnTo>
                    <a:lnTo>
                      <a:pt x="79" y="90"/>
                    </a:lnTo>
                    <a:lnTo>
                      <a:pt x="76" y="99"/>
                    </a:lnTo>
                    <a:lnTo>
                      <a:pt x="82" y="99"/>
                    </a:lnTo>
                    <a:lnTo>
                      <a:pt x="83" y="104"/>
                    </a:lnTo>
                    <a:lnTo>
                      <a:pt x="83" y="110"/>
                    </a:lnTo>
                    <a:lnTo>
                      <a:pt x="73" y="114"/>
                    </a:lnTo>
                    <a:lnTo>
                      <a:pt x="77" y="123"/>
                    </a:lnTo>
                    <a:lnTo>
                      <a:pt x="73" y="120"/>
                    </a:lnTo>
                    <a:lnTo>
                      <a:pt x="61" y="119"/>
                    </a:lnTo>
                    <a:lnTo>
                      <a:pt x="61" y="114"/>
                    </a:lnTo>
                    <a:lnTo>
                      <a:pt x="53" y="114"/>
                    </a:lnTo>
                    <a:lnTo>
                      <a:pt x="50" y="117"/>
                    </a:lnTo>
                    <a:lnTo>
                      <a:pt x="45" y="114"/>
                    </a:lnTo>
                    <a:lnTo>
                      <a:pt x="41" y="123"/>
                    </a:lnTo>
                    <a:lnTo>
                      <a:pt x="44" y="126"/>
                    </a:lnTo>
                    <a:lnTo>
                      <a:pt x="39" y="131"/>
                    </a:lnTo>
                    <a:lnTo>
                      <a:pt x="35" y="131"/>
                    </a:lnTo>
                    <a:lnTo>
                      <a:pt x="26" y="123"/>
                    </a:lnTo>
                    <a:lnTo>
                      <a:pt x="21" y="126"/>
                    </a:lnTo>
                    <a:lnTo>
                      <a:pt x="14" y="122"/>
                    </a:lnTo>
                    <a:lnTo>
                      <a:pt x="11" y="123"/>
                    </a:lnTo>
                    <a:lnTo>
                      <a:pt x="9" y="114"/>
                    </a:lnTo>
                    <a:lnTo>
                      <a:pt x="14" y="114"/>
                    </a:lnTo>
                    <a:lnTo>
                      <a:pt x="17" y="111"/>
                    </a:lnTo>
                    <a:lnTo>
                      <a:pt x="24" y="102"/>
                    </a:lnTo>
                    <a:lnTo>
                      <a:pt x="29" y="104"/>
                    </a:lnTo>
                    <a:lnTo>
                      <a:pt x="30" y="91"/>
                    </a:lnTo>
                    <a:lnTo>
                      <a:pt x="33" y="87"/>
                    </a:lnTo>
                    <a:lnTo>
                      <a:pt x="38" y="84"/>
                    </a:lnTo>
                    <a:lnTo>
                      <a:pt x="45" y="69"/>
                    </a:lnTo>
                    <a:lnTo>
                      <a:pt x="36" y="61"/>
                    </a:lnTo>
                    <a:lnTo>
                      <a:pt x="32" y="67"/>
                    </a:lnTo>
                    <a:lnTo>
                      <a:pt x="32" y="73"/>
                    </a:lnTo>
                    <a:lnTo>
                      <a:pt x="21" y="72"/>
                    </a:lnTo>
                    <a:lnTo>
                      <a:pt x="18" y="67"/>
                    </a:lnTo>
                    <a:lnTo>
                      <a:pt x="20" y="60"/>
                    </a:lnTo>
                    <a:lnTo>
                      <a:pt x="9" y="60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6" y="49"/>
                    </a:lnTo>
                    <a:lnTo>
                      <a:pt x="0" y="47"/>
                    </a:lnTo>
                    <a:lnTo>
                      <a:pt x="1" y="41"/>
                    </a:lnTo>
                    <a:lnTo>
                      <a:pt x="7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8" name="Freeform 2496">
                <a:extLst>
                  <a:ext uri="{FF2B5EF4-FFF2-40B4-BE49-F238E27FC236}">
                    <a16:creationId xmlns:a16="http://schemas.microsoft.com/office/drawing/2014/main" id="{845D83E5-6CAA-3530-231D-9397F9AF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948"/>
                <a:ext cx="54" cy="65"/>
              </a:xfrm>
              <a:custGeom>
                <a:avLst/>
                <a:gdLst>
                  <a:gd name="T0" fmla="*/ 14 w 106"/>
                  <a:gd name="T1" fmla="*/ 35 h 131"/>
                  <a:gd name="T2" fmla="*/ 26 w 106"/>
                  <a:gd name="T3" fmla="*/ 32 h 131"/>
                  <a:gd name="T4" fmla="*/ 35 w 106"/>
                  <a:gd name="T5" fmla="*/ 20 h 131"/>
                  <a:gd name="T6" fmla="*/ 41 w 106"/>
                  <a:gd name="T7" fmla="*/ 17 h 131"/>
                  <a:gd name="T8" fmla="*/ 56 w 106"/>
                  <a:gd name="T9" fmla="*/ 14 h 131"/>
                  <a:gd name="T10" fmla="*/ 67 w 106"/>
                  <a:gd name="T11" fmla="*/ 5 h 131"/>
                  <a:gd name="T12" fmla="*/ 86 w 106"/>
                  <a:gd name="T13" fmla="*/ 14 h 131"/>
                  <a:gd name="T14" fmla="*/ 83 w 106"/>
                  <a:gd name="T15" fmla="*/ 25 h 131"/>
                  <a:gd name="T16" fmla="*/ 80 w 106"/>
                  <a:gd name="T17" fmla="*/ 37 h 131"/>
                  <a:gd name="T18" fmla="*/ 91 w 106"/>
                  <a:gd name="T19" fmla="*/ 38 h 131"/>
                  <a:gd name="T20" fmla="*/ 91 w 106"/>
                  <a:gd name="T21" fmla="*/ 47 h 131"/>
                  <a:gd name="T22" fmla="*/ 96 w 106"/>
                  <a:gd name="T23" fmla="*/ 52 h 131"/>
                  <a:gd name="T24" fmla="*/ 106 w 106"/>
                  <a:gd name="T25" fmla="*/ 56 h 131"/>
                  <a:gd name="T26" fmla="*/ 97 w 106"/>
                  <a:gd name="T27" fmla="*/ 72 h 131"/>
                  <a:gd name="T28" fmla="*/ 91 w 106"/>
                  <a:gd name="T29" fmla="*/ 82 h 131"/>
                  <a:gd name="T30" fmla="*/ 83 w 106"/>
                  <a:gd name="T31" fmla="*/ 88 h 131"/>
                  <a:gd name="T32" fmla="*/ 76 w 106"/>
                  <a:gd name="T33" fmla="*/ 99 h 131"/>
                  <a:gd name="T34" fmla="*/ 83 w 106"/>
                  <a:gd name="T35" fmla="*/ 104 h 131"/>
                  <a:gd name="T36" fmla="*/ 73 w 106"/>
                  <a:gd name="T37" fmla="*/ 114 h 131"/>
                  <a:gd name="T38" fmla="*/ 73 w 106"/>
                  <a:gd name="T39" fmla="*/ 120 h 131"/>
                  <a:gd name="T40" fmla="*/ 61 w 106"/>
                  <a:gd name="T41" fmla="*/ 114 h 131"/>
                  <a:gd name="T42" fmla="*/ 50 w 106"/>
                  <a:gd name="T43" fmla="*/ 117 h 131"/>
                  <a:gd name="T44" fmla="*/ 41 w 106"/>
                  <a:gd name="T45" fmla="*/ 123 h 131"/>
                  <a:gd name="T46" fmla="*/ 39 w 106"/>
                  <a:gd name="T47" fmla="*/ 131 h 131"/>
                  <a:gd name="T48" fmla="*/ 26 w 106"/>
                  <a:gd name="T49" fmla="*/ 123 h 131"/>
                  <a:gd name="T50" fmla="*/ 14 w 106"/>
                  <a:gd name="T51" fmla="*/ 122 h 131"/>
                  <a:gd name="T52" fmla="*/ 9 w 106"/>
                  <a:gd name="T53" fmla="*/ 114 h 131"/>
                  <a:gd name="T54" fmla="*/ 17 w 106"/>
                  <a:gd name="T55" fmla="*/ 111 h 131"/>
                  <a:gd name="T56" fmla="*/ 29 w 106"/>
                  <a:gd name="T57" fmla="*/ 104 h 131"/>
                  <a:gd name="T58" fmla="*/ 33 w 106"/>
                  <a:gd name="T59" fmla="*/ 87 h 131"/>
                  <a:gd name="T60" fmla="*/ 45 w 106"/>
                  <a:gd name="T61" fmla="*/ 69 h 131"/>
                  <a:gd name="T62" fmla="*/ 32 w 106"/>
                  <a:gd name="T63" fmla="*/ 67 h 131"/>
                  <a:gd name="T64" fmla="*/ 21 w 106"/>
                  <a:gd name="T65" fmla="*/ 72 h 131"/>
                  <a:gd name="T66" fmla="*/ 20 w 106"/>
                  <a:gd name="T67" fmla="*/ 60 h 131"/>
                  <a:gd name="T68" fmla="*/ 3 w 106"/>
                  <a:gd name="T69" fmla="*/ 66 h 131"/>
                  <a:gd name="T70" fmla="*/ 6 w 106"/>
                  <a:gd name="T71" fmla="*/ 49 h 131"/>
                  <a:gd name="T72" fmla="*/ 1 w 106"/>
                  <a:gd name="T73" fmla="*/ 4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131">
                    <a:moveTo>
                      <a:pt x="7" y="32"/>
                    </a:moveTo>
                    <a:lnTo>
                      <a:pt x="14" y="35"/>
                    </a:lnTo>
                    <a:lnTo>
                      <a:pt x="24" y="31"/>
                    </a:lnTo>
                    <a:lnTo>
                      <a:pt x="26" y="32"/>
                    </a:lnTo>
                    <a:lnTo>
                      <a:pt x="32" y="26"/>
                    </a:lnTo>
                    <a:lnTo>
                      <a:pt x="35" y="20"/>
                    </a:lnTo>
                    <a:lnTo>
                      <a:pt x="35" y="14"/>
                    </a:lnTo>
                    <a:lnTo>
                      <a:pt x="41" y="17"/>
                    </a:lnTo>
                    <a:lnTo>
                      <a:pt x="50" y="15"/>
                    </a:lnTo>
                    <a:lnTo>
                      <a:pt x="56" y="14"/>
                    </a:lnTo>
                    <a:lnTo>
                      <a:pt x="65" y="2"/>
                    </a:lnTo>
                    <a:lnTo>
                      <a:pt x="67" y="5"/>
                    </a:lnTo>
                    <a:lnTo>
                      <a:pt x="71" y="0"/>
                    </a:lnTo>
                    <a:lnTo>
                      <a:pt x="86" y="14"/>
                    </a:lnTo>
                    <a:lnTo>
                      <a:pt x="88" y="15"/>
                    </a:lnTo>
                    <a:lnTo>
                      <a:pt x="83" y="25"/>
                    </a:lnTo>
                    <a:lnTo>
                      <a:pt x="82" y="28"/>
                    </a:lnTo>
                    <a:lnTo>
                      <a:pt x="80" y="37"/>
                    </a:lnTo>
                    <a:lnTo>
                      <a:pt x="86" y="35"/>
                    </a:lnTo>
                    <a:lnTo>
                      <a:pt x="91" y="38"/>
                    </a:lnTo>
                    <a:lnTo>
                      <a:pt x="88" y="41"/>
                    </a:lnTo>
                    <a:lnTo>
                      <a:pt x="91" y="47"/>
                    </a:lnTo>
                    <a:lnTo>
                      <a:pt x="88" y="50"/>
                    </a:lnTo>
                    <a:lnTo>
                      <a:pt x="96" y="52"/>
                    </a:lnTo>
                    <a:lnTo>
                      <a:pt x="102" y="58"/>
                    </a:lnTo>
                    <a:lnTo>
                      <a:pt x="106" y="56"/>
                    </a:lnTo>
                    <a:lnTo>
                      <a:pt x="105" y="66"/>
                    </a:lnTo>
                    <a:lnTo>
                      <a:pt x="97" y="72"/>
                    </a:lnTo>
                    <a:lnTo>
                      <a:pt x="97" y="76"/>
                    </a:lnTo>
                    <a:lnTo>
                      <a:pt x="91" y="82"/>
                    </a:lnTo>
                    <a:lnTo>
                      <a:pt x="85" y="85"/>
                    </a:lnTo>
                    <a:lnTo>
                      <a:pt x="83" y="88"/>
                    </a:lnTo>
                    <a:lnTo>
                      <a:pt x="79" y="90"/>
                    </a:lnTo>
                    <a:lnTo>
                      <a:pt x="76" y="99"/>
                    </a:lnTo>
                    <a:lnTo>
                      <a:pt x="82" y="99"/>
                    </a:lnTo>
                    <a:lnTo>
                      <a:pt x="83" y="104"/>
                    </a:lnTo>
                    <a:lnTo>
                      <a:pt x="83" y="110"/>
                    </a:lnTo>
                    <a:lnTo>
                      <a:pt x="73" y="114"/>
                    </a:lnTo>
                    <a:lnTo>
                      <a:pt x="77" y="123"/>
                    </a:lnTo>
                    <a:lnTo>
                      <a:pt x="73" y="120"/>
                    </a:lnTo>
                    <a:lnTo>
                      <a:pt x="61" y="119"/>
                    </a:lnTo>
                    <a:lnTo>
                      <a:pt x="61" y="114"/>
                    </a:lnTo>
                    <a:lnTo>
                      <a:pt x="53" y="114"/>
                    </a:lnTo>
                    <a:lnTo>
                      <a:pt x="50" y="117"/>
                    </a:lnTo>
                    <a:lnTo>
                      <a:pt x="45" y="114"/>
                    </a:lnTo>
                    <a:lnTo>
                      <a:pt x="41" y="123"/>
                    </a:lnTo>
                    <a:lnTo>
                      <a:pt x="44" y="126"/>
                    </a:lnTo>
                    <a:lnTo>
                      <a:pt x="39" y="131"/>
                    </a:lnTo>
                    <a:lnTo>
                      <a:pt x="35" y="131"/>
                    </a:lnTo>
                    <a:lnTo>
                      <a:pt x="26" y="123"/>
                    </a:lnTo>
                    <a:lnTo>
                      <a:pt x="21" y="126"/>
                    </a:lnTo>
                    <a:lnTo>
                      <a:pt x="14" y="122"/>
                    </a:lnTo>
                    <a:lnTo>
                      <a:pt x="11" y="123"/>
                    </a:lnTo>
                    <a:lnTo>
                      <a:pt x="9" y="114"/>
                    </a:lnTo>
                    <a:lnTo>
                      <a:pt x="14" y="114"/>
                    </a:lnTo>
                    <a:lnTo>
                      <a:pt x="17" y="111"/>
                    </a:lnTo>
                    <a:lnTo>
                      <a:pt x="24" y="102"/>
                    </a:lnTo>
                    <a:lnTo>
                      <a:pt x="29" y="104"/>
                    </a:lnTo>
                    <a:lnTo>
                      <a:pt x="30" y="91"/>
                    </a:lnTo>
                    <a:lnTo>
                      <a:pt x="33" y="87"/>
                    </a:lnTo>
                    <a:lnTo>
                      <a:pt x="38" y="84"/>
                    </a:lnTo>
                    <a:lnTo>
                      <a:pt x="45" y="69"/>
                    </a:lnTo>
                    <a:lnTo>
                      <a:pt x="36" y="61"/>
                    </a:lnTo>
                    <a:lnTo>
                      <a:pt x="32" y="67"/>
                    </a:lnTo>
                    <a:lnTo>
                      <a:pt x="32" y="73"/>
                    </a:lnTo>
                    <a:lnTo>
                      <a:pt x="21" y="72"/>
                    </a:lnTo>
                    <a:lnTo>
                      <a:pt x="18" y="67"/>
                    </a:lnTo>
                    <a:lnTo>
                      <a:pt x="20" y="60"/>
                    </a:lnTo>
                    <a:lnTo>
                      <a:pt x="9" y="60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6" y="49"/>
                    </a:lnTo>
                    <a:lnTo>
                      <a:pt x="0" y="47"/>
                    </a:lnTo>
                    <a:lnTo>
                      <a:pt x="1" y="41"/>
                    </a:lnTo>
                    <a:lnTo>
                      <a:pt x="7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9" name="Freeform 2497">
                <a:extLst>
                  <a:ext uri="{FF2B5EF4-FFF2-40B4-BE49-F238E27FC236}">
                    <a16:creationId xmlns:a16="http://schemas.microsoft.com/office/drawing/2014/main" id="{85195B1E-174F-6A1D-100C-FED192A57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891"/>
                <a:ext cx="12" cy="13"/>
              </a:xfrm>
              <a:custGeom>
                <a:avLst/>
                <a:gdLst>
                  <a:gd name="T0" fmla="*/ 3 w 22"/>
                  <a:gd name="T1" fmla="*/ 2 h 28"/>
                  <a:gd name="T2" fmla="*/ 0 w 22"/>
                  <a:gd name="T3" fmla="*/ 12 h 28"/>
                  <a:gd name="T4" fmla="*/ 1 w 22"/>
                  <a:gd name="T5" fmla="*/ 23 h 28"/>
                  <a:gd name="T6" fmla="*/ 7 w 22"/>
                  <a:gd name="T7" fmla="*/ 28 h 28"/>
                  <a:gd name="T8" fmla="*/ 12 w 22"/>
                  <a:gd name="T9" fmla="*/ 19 h 28"/>
                  <a:gd name="T10" fmla="*/ 10 w 22"/>
                  <a:gd name="T11" fmla="*/ 17 h 28"/>
                  <a:gd name="T12" fmla="*/ 19 w 22"/>
                  <a:gd name="T13" fmla="*/ 15 h 28"/>
                  <a:gd name="T14" fmla="*/ 22 w 22"/>
                  <a:gd name="T15" fmla="*/ 6 h 28"/>
                  <a:gd name="T16" fmla="*/ 13 w 22"/>
                  <a:gd name="T17" fmla="*/ 2 h 28"/>
                  <a:gd name="T18" fmla="*/ 12 w 22"/>
                  <a:gd name="T19" fmla="*/ 2 h 28"/>
                  <a:gd name="T20" fmla="*/ 7 w 22"/>
                  <a:gd name="T21" fmla="*/ 0 h 28"/>
                  <a:gd name="T22" fmla="*/ 3 w 22"/>
                  <a:gd name="T23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28">
                    <a:moveTo>
                      <a:pt x="3" y="2"/>
                    </a:moveTo>
                    <a:lnTo>
                      <a:pt x="0" y="12"/>
                    </a:lnTo>
                    <a:lnTo>
                      <a:pt x="1" y="23"/>
                    </a:lnTo>
                    <a:lnTo>
                      <a:pt x="7" y="28"/>
                    </a:lnTo>
                    <a:lnTo>
                      <a:pt x="12" y="19"/>
                    </a:lnTo>
                    <a:lnTo>
                      <a:pt x="10" y="17"/>
                    </a:lnTo>
                    <a:lnTo>
                      <a:pt x="19" y="15"/>
                    </a:lnTo>
                    <a:lnTo>
                      <a:pt x="22" y="6"/>
                    </a:lnTo>
                    <a:lnTo>
                      <a:pt x="13" y="2"/>
                    </a:lnTo>
                    <a:lnTo>
                      <a:pt x="12" y="2"/>
                    </a:lnTo>
                    <a:lnTo>
                      <a:pt x="7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0" name="Freeform 2498">
                <a:extLst>
                  <a:ext uri="{FF2B5EF4-FFF2-40B4-BE49-F238E27FC236}">
                    <a16:creationId xmlns:a16="http://schemas.microsoft.com/office/drawing/2014/main" id="{5A4AF2CF-F41C-CC63-4579-570904596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891"/>
                <a:ext cx="12" cy="13"/>
              </a:xfrm>
              <a:custGeom>
                <a:avLst/>
                <a:gdLst>
                  <a:gd name="T0" fmla="*/ 3 w 22"/>
                  <a:gd name="T1" fmla="*/ 2 h 28"/>
                  <a:gd name="T2" fmla="*/ 7 w 22"/>
                  <a:gd name="T3" fmla="*/ 0 h 28"/>
                  <a:gd name="T4" fmla="*/ 12 w 22"/>
                  <a:gd name="T5" fmla="*/ 2 h 28"/>
                  <a:gd name="T6" fmla="*/ 13 w 22"/>
                  <a:gd name="T7" fmla="*/ 2 h 28"/>
                  <a:gd name="T8" fmla="*/ 22 w 22"/>
                  <a:gd name="T9" fmla="*/ 6 h 28"/>
                  <a:gd name="T10" fmla="*/ 19 w 22"/>
                  <a:gd name="T11" fmla="*/ 15 h 28"/>
                  <a:gd name="T12" fmla="*/ 10 w 22"/>
                  <a:gd name="T13" fmla="*/ 17 h 28"/>
                  <a:gd name="T14" fmla="*/ 12 w 22"/>
                  <a:gd name="T15" fmla="*/ 19 h 28"/>
                  <a:gd name="T16" fmla="*/ 7 w 22"/>
                  <a:gd name="T17" fmla="*/ 28 h 28"/>
                  <a:gd name="T18" fmla="*/ 1 w 22"/>
                  <a:gd name="T19" fmla="*/ 23 h 28"/>
                  <a:gd name="T20" fmla="*/ 0 w 22"/>
                  <a:gd name="T21" fmla="*/ 12 h 28"/>
                  <a:gd name="T22" fmla="*/ 3 w 22"/>
                  <a:gd name="T23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28">
                    <a:moveTo>
                      <a:pt x="3" y="2"/>
                    </a:moveTo>
                    <a:lnTo>
                      <a:pt x="7" y="0"/>
                    </a:lnTo>
                    <a:lnTo>
                      <a:pt x="12" y="2"/>
                    </a:lnTo>
                    <a:lnTo>
                      <a:pt x="13" y="2"/>
                    </a:lnTo>
                    <a:lnTo>
                      <a:pt x="22" y="6"/>
                    </a:lnTo>
                    <a:lnTo>
                      <a:pt x="19" y="15"/>
                    </a:lnTo>
                    <a:lnTo>
                      <a:pt x="10" y="17"/>
                    </a:lnTo>
                    <a:lnTo>
                      <a:pt x="12" y="19"/>
                    </a:lnTo>
                    <a:lnTo>
                      <a:pt x="7" y="28"/>
                    </a:lnTo>
                    <a:lnTo>
                      <a:pt x="1" y="23"/>
                    </a:lnTo>
                    <a:lnTo>
                      <a:pt x="0" y="1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1" name="Freeform 2499">
                <a:extLst>
                  <a:ext uri="{FF2B5EF4-FFF2-40B4-BE49-F238E27FC236}">
                    <a16:creationId xmlns:a16="http://schemas.microsoft.com/office/drawing/2014/main" id="{A1B79835-91E1-EE70-9378-6BDB70AFF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891"/>
                <a:ext cx="12" cy="13"/>
              </a:xfrm>
              <a:custGeom>
                <a:avLst/>
                <a:gdLst>
                  <a:gd name="T0" fmla="*/ 3 w 22"/>
                  <a:gd name="T1" fmla="*/ 2 h 28"/>
                  <a:gd name="T2" fmla="*/ 7 w 22"/>
                  <a:gd name="T3" fmla="*/ 0 h 28"/>
                  <a:gd name="T4" fmla="*/ 12 w 22"/>
                  <a:gd name="T5" fmla="*/ 2 h 28"/>
                  <a:gd name="T6" fmla="*/ 13 w 22"/>
                  <a:gd name="T7" fmla="*/ 2 h 28"/>
                  <a:gd name="T8" fmla="*/ 22 w 22"/>
                  <a:gd name="T9" fmla="*/ 6 h 28"/>
                  <a:gd name="T10" fmla="*/ 19 w 22"/>
                  <a:gd name="T11" fmla="*/ 15 h 28"/>
                  <a:gd name="T12" fmla="*/ 10 w 22"/>
                  <a:gd name="T13" fmla="*/ 17 h 28"/>
                  <a:gd name="T14" fmla="*/ 12 w 22"/>
                  <a:gd name="T15" fmla="*/ 19 h 28"/>
                  <a:gd name="T16" fmla="*/ 7 w 22"/>
                  <a:gd name="T17" fmla="*/ 28 h 28"/>
                  <a:gd name="T18" fmla="*/ 1 w 22"/>
                  <a:gd name="T19" fmla="*/ 23 h 28"/>
                  <a:gd name="T20" fmla="*/ 0 w 22"/>
                  <a:gd name="T21" fmla="*/ 12 h 28"/>
                  <a:gd name="T22" fmla="*/ 3 w 22"/>
                  <a:gd name="T23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28">
                    <a:moveTo>
                      <a:pt x="3" y="2"/>
                    </a:moveTo>
                    <a:lnTo>
                      <a:pt x="7" y="0"/>
                    </a:lnTo>
                    <a:lnTo>
                      <a:pt x="12" y="2"/>
                    </a:lnTo>
                    <a:lnTo>
                      <a:pt x="13" y="2"/>
                    </a:lnTo>
                    <a:lnTo>
                      <a:pt x="22" y="6"/>
                    </a:lnTo>
                    <a:lnTo>
                      <a:pt x="19" y="15"/>
                    </a:lnTo>
                    <a:lnTo>
                      <a:pt x="10" y="17"/>
                    </a:lnTo>
                    <a:lnTo>
                      <a:pt x="12" y="19"/>
                    </a:lnTo>
                    <a:lnTo>
                      <a:pt x="7" y="28"/>
                    </a:lnTo>
                    <a:lnTo>
                      <a:pt x="1" y="23"/>
                    </a:lnTo>
                    <a:lnTo>
                      <a:pt x="0" y="12"/>
                    </a:lnTo>
                    <a:lnTo>
                      <a:pt x="3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2" name="Freeform 2500">
                <a:extLst>
                  <a:ext uri="{FF2B5EF4-FFF2-40B4-BE49-F238E27FC236}">
                    <a16:creationId xmlns:a16="http://schemas.microsoft.com/office/drawing/2014/main" id="{BE4E83DD-7720-C3C0-E32A-CF6D691CE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941"/>
                <a:ext cx="14" cy="9"/>
              </a:xfrm>
              <a:custGeom>
                <a:avLst/>
                <a:gdLst>
                  <a:gd name="T0" fmla="*/ 3 w 27"/>
                  <a:gd name="T1" fmla="*/ 18 h 18"/>
                  <a:gd name="T2" fmla="*/ 5 w 27"/>
                  <a:gd name="T3" fmla="*/ 18 h 18"/>
                  <a:gd name="T4" fmla="*/ 15 w 27"/>
                  <a:gd name="T5" fmla="*/ 18 h 18"/>
                  <a:gd name="T6" fmla="*/ 27 w 27"/>
                  <a:gd name="T7" fmla="*/ 10 h 18"/>
                  <a:gd name="T8" fmla="*/ 23 w 27"/>
                  <a:gd name="T9" fmla="*/ 3 h 18"/>
                  <a:gd name="T10" fmla="*/ 18 w 27"/>
                  <a:gd name="T11" fmla="*/ 3 h 18"/>
                  <a:gd name="T12" fmla="*/ 12 w 27"/>
                  <a:gd name="T13" fmla="*/ 0 h 18"/>
                  <a:gd name="T14" fmla="*/ 8 w 27"/>
                  <a:gd name="T15" fmla="*/ 3 h 18"/>
                  <a:gd name="T16" fmla="*/ 0 w 27"/>
                  <a:gd name="T17" fmla="*/ 12 h 18"/>
                  <a:gd name="T18" fmla="*/ 3 w 27"/>
                  <a:gd name="T1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8">
                    <a:moveTo>
                      <a:pt x="3" y="18"/>
                    </a:moveTo>
                    <a:lnTo>
                      <a:pt x="5" y="18"/>
                    </a:lnTo>
                    <a:lnTo>
                      <a:pt x="15" y="18"/>
                    </a:lnTo>
                    <a:lnTo>
                      <a:pt x="27" y="10"/>
                    </a:lnTo>
                    <a:lnTo>
                      <a:pt x="23" y="3"/>
                    </a:lnTo>
                    <a:lnTo>
                      <a:pt x="18" y="3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0" y="12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3" name="Freeform 2501">
                <a:extLst>
                  <a:ext uri="{FF2B5EF4-FFF2-40B4-BE49-F238E27FC236}">
                    <a16:creationId xmlns:a16="http://schemas.microsoft.com/office/drawing/2014/main" id="{E2DB133C-CB2B-2144-CE6A-DDEF8E864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941"/>
                <a:ext cx="14" cy="9"/>
              </a:xfrm>
              <a:custGeom>
                <a:avLst/>
                <a:gdLst>
                  <a:gd name="T0" fmla="*/ 3 w 27"/>
                  <a:gd name="T1" fmla="*/ 18 h 18"/>
                  <a:gd name="T2" fmla="*/ 0 w 27"/>
                  <a:gd name="T3" fmla="*/ 12 h 18"/>
                  <a:gd name="T4" fmla="*/ 8 w 27"/>
                  <a:gd name="T5" fmla="*/ 3 h 18"/>
                  <a:gd name="T6" fmla="*/ 12 w 27"/>
                  <a:gd name="T7" fmla="*/ 0 h 18"/>
                  <a:gd name="T8" fmla="*/ 18 w 27"/>
                  <a:gd name="T9" fmla="*/ 3 h 18"/>
                  <a:gd name="T10" fmla="*/ 23 w 27"/>
                  <a:gd name="T11" fmla="*/ 3 h 18"/>
                  <a:gd name="T12" fmla="*/ 27 w 27"/>
                  <a:gd name="T13" fmla="*/ 10 h 18"/>
                  <a:gd name="T14" fmla="*/ 15 w 27"/>
                  <a:gd name="T15" fmla="*/ 18 h 18"/>
                  <a:gd name="T16" fmla="*/ 5 w 27"/>
                  <a:gd name="T17" fmla="*/ 18 h 18"/>
                  <a:gd name="T18" fmla="*/ 3 w 27"/>
                  <a:gd name="T1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8">
                    <a:moveTo>
                      <a:pt x="3" y="18"/>
                    </a:moveTo>
                    <a:lnTo>
                      <a:pt x="0" y="12"/>
                    </a:lnTo>
                    <a:lnTo>
                      <a:pt x="8" y="3"/>
                    </a:lnTo>
                    <a:lnTo>
                      <a:pt x="12" y="0"/>
                    </a:lnTo>
                    <a:lnTo>
                      <a:pt x="18" y="3"/>
                    </a:lnTo>
                    <a:lnTo>
                      <a:pt x="23" y="3"/>
                    </a:lnTo>
                    <a:lnTo>
                      <a:pt x="27" y="10"/>
                    </a:lnTo>
                    <a:lnTo>
                      <a:pt x="15" y="18"/>
                    </a:lnTo>
                    <a:lnTo>
                      <a:pt x="5" y="18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4" name="Freeform 2502">
                <a:extLst>
                  <a:ext uri="{FF2B5EF4-FFF2-40B4-BE49-F238E27FC236}">
                    <a16:creationId xmlns:a16="http://schemas.microsoft.com/office/drawing/2014/main" id="{3B1D8E3D-DF1A-4285-5246-9CC040664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941"/>
                <a:ext cx="14" cy="9"/>
              </a:xfrm>
              <a:custGeom>
                <a:avLst/>
                <a:gdLst>
                  <a:gd name="T0" fmla="*/ 3 w 27"/>
                  <a:gd name="T1" fmla="*/ 18 h 18"/>
                  <a:gd name="T2" fmla="*/ 0 w 27"/>
                  <a:gd name="T3" fmla="*/ 12 h 18"/>
                  <a:gd name="T4" fmla="*/ 8 w 27"/>
                  <a:gd name="T5" fmla="*/ 3 h 18"/>
                  <a:gd name="T6" fmla="*/ 12 w 27"/>
                  <a:gd name="T7" fmla="*/ 0 h 18"/>
                  <a:gd name="T8" fmla="*/ 18 w 27"/>
                  <a:gd name="T9" fmla="*/ 3 h 18"/>
                  <a:gd name="T10" fmla="*/ 23 w 27"/>
                  <a:gd name="T11" fmla="*/ 3 h 18"/>
                  <a:gd name="T12" fmla="*/ 27 w 27"/>
                  <a:gd name="T13" fmla="*/ 10 h 18"/>
                  <a:gd name="T14" fmla="*/ 15 w 27"/>
                  <a:gd name="T15" fmla="*/ 18 h 18"/>
                  <a:gd name="T16" fmla="*/ 5 w 27"/>
                  <a:gd name="T17" fmla="*/ 18 h 18"/>
                  <a:gd name="T18" fmla="*/ 3 w 27"/>
                  <a:gd name="T1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8">
                    <a:moveTo>
                      <a:pt x="3" y="18"/>
                    </a:moveTo>
                    <a:lnTo>
                      <a:pt x="0" y="12"/>
                    </a:lnTo>
                    <a:lnTo>
                      <a:pt x="8" y="3"/>
                    </a:lnTo>
                    <a:lnTo>
                      <a:pt x="12" y="0"/>
                    </a:lnTo>
                    <a:lnTo>
                      <a:pt x="18" y="3"/>
                    </a:lnTo>
                    <a:lnTo>
                      <a:pt x="23" y="3"/>
                    </a:lnTo>
                    <a:lnTo>
                      <a:pt x="27" y="10"/>
                    </a:lnTo>
                    <a:lnTo>
                      <a:pt x="15" y="18"/>
                    </a:lnTo>
                    <a:lnTo>
                      <a:pt x="5" y="18"/>
                    </a:lnTo>
                    <a:lnTo>
                      <a:pt x="3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5" name="Freeform 2503">
                <a:extLst>
                  <a:ext uri="{FF2B5EF4-FFF2-40B4-BE49-F238E27FC236}">
                    <a16:creationId xmlns:a16="http://schemas.microsoft.com/office/drawing/2014/main" id="{0786AFD3-6CAC-06A5-CE84-6CCDA6B8A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892"/>
                <a:ext cx="18" cy="19"/>
              </a:xfrm>
              <a:custGeom>
                <a:avLst/>
                <a:gdLst>
                  <a:gd name="T0" fmla="*/ 6 w 37"/>
                  <a:gd name="T1" fmla="*/ 20 h 38"/>
                  <a:gd name="T2" fmla="*/ 6 w 37"/>
                  <a:gd name="T3" fmla="*/ 26 h 38"/>
                  <a:gd name="T4" fmla="*/ 11 w 37"/>
                  <a:gd name="T5" fmla="*/ 31 h 38"/>
                  <a:gd name="T6" fmla="*/ 17 w 37"/>
                  <a:gd name="T7" fmla="*/ 26 h 38"/>
                  <a:gd name="T8" fmla="*/ 24 w 37"/>
                  <a:gd name="T9" fmla="*/ 28 h 38"/>
                  <a:gd name="T10" fmla="*/ 18 w 37"/>
                  <a:gd name="T11" fmla="*/ 38 h 38"/>
                  <a:gd name="T12" fmla="*/ 26 w 37"/>
                  <a:gd name="T13" fmla="*/ 32 h 38"/>
                  <a:gd name="T14" fmla="*/ 29 w 37"/>
                  <a:gd name="T15" fmla="*/ 26 h 38"/>
                  <a:gd name="T16" fmla="*/ 37 w 37"/>
                  <a:gd name="T17" fmla="*/ 28 h 38"/>
                  <a:gd name="T18" fmla="*/ 37 w 37"/>
                  <a:gd name="T19" fmla="*/ 22 h 38"/>
                  <a:gd name="T20" fmla="*/ 28 w 37"/>
                  <a:gd name="T21" fmla="*/ 9 h 38"/>
                  <a:gd name="T22" fmla="*/ 18 w 37"/>
                  <a:gd name="T23" fmla="*/ 0 h 38"/>
                  <a:gd name="T24" fmla="*/ 11 w 37"/>
                  <a:gd name="T25" fmla="*/ 9 h 38"/>
                  <a:gd name="T26" fmla="*/ 9 w 37"/>
                  <a:gd name="T27" fmla="*/ 12 h 38"/>
                  <a:gd name="T28" fmla="*/ 0 w 37"/>
                  <a:gd name="T29" fmla="*/ 14 h 38"/>
                  <a:gd name="T30" fmla="*/ 2 w 37"/>
                  <a:gd name="T31" fmla="*/ 16 h 38"/>
                  <a:gd name="T32" fmla="*/ 6 w 37"/>
                  <a:gd name="T33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8">
                    <a:moveTo>
                      <a:pt x="6" y="20"/>
                    </a:moveTo>
                    <a:lnTo>
                      <a:pt x="6" y="26"/>
                    </a:lnTo>
                    <a:lnTo>
                      <a:pt x="11" y="31"/>
                    </a:lnTo>
                    <a:lnTo>
                      <a:pt x="17" y="26"/>
                    </a:lnTo>
                    <a:lnTo>
                      <a:pt x="24" y="28"/>
                    </a:lnTo>
                    <a:lnTo>
                      <a:pt x="18" y="38"/>
                    </a:lnTo>
                    <a:lnTo>
                      <a:pt x="26" y="32"/>
                    </a:lnTo>
                    <a:lnTo>
                      <a:pt x="29" y="26"/>
                    </a:lnTo>
                    <a:lnTo>
                      <a:pt x="37" y="28"/>
                    </a:lnTo>
                    <a:lnTo>
                      <a:pt x="37" y="22"/>
                    </a:lnTo>
                    <a:lnTo>
                      <a:pt x="28" y="9"/>
                    </a:lnTo>
                    <a:lnTo>
                      <a:pt x="18" y="0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6" name="Freeform 2504">
                <a:extLst>
                  <a:ext uri="{FF2B5EF4-FFF2-40B4-BE49-F238E27FC236}">
                    <a16:creationId xmlns:a16="http://schemas.microsoft.com/office/drawing/2014/main" id="{DCE62077-B1C5-A7B5-1794-0B3AC974C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892"/>
                <a:ext cx="18" cy="19"/>
              </a:xfrm>
              <a:custGeom>
                <a:avLst/>
                <a:gdLst>
                  <a:gd name="T0" fmla="*/ 6 w 37"/>
                  <a:gd name="T1" fmla="*/ 20 h 38"/>
                  <a:gd name="T2" fmla="*/ 2 w 37"/>
                  <a:gd name="T3" fmla="*/ 16 h 38"/>
                  <a:gd name="T4" fmla="*/ 0 w 37"/>
                  <a:gd name="T5" fmla="*/ 14 h 38"/>
                  <a:gd name="T6" fmla="*/ 9 w 37"/>
                  <a:gd name="T7" fmla="*/ 12 h 38"/>
                  <a:gd name="T8" fmla="*/ 11 w 37"/>
                  <a:gd name="T9" fmla="*/ 9 h 38"/>
                  <a:gd name="T10" fmla="*/ 18 w 37"/>
                  <a:gd name="T11" fmla="*/ 0 h 38"/>
                  <a:gd name="T12" fmla="*/ 28 w 37"/>
                  <a:gd name="T13" fmla="*/ 9 h 38"/>
                  <a:gd name="T14" fmla="*/ 37 w 37"/>
                  <a:gd name="T15" fmla="*/ 22 h 38"/>
                  <a:gd name="T16" fmla="*/ 37 w 37"/>
                  <a:gd name="T17" fmla="*/ 28 h 38"/>
                  <a:gd name="T18" fmla="*/ 29 w 37"/>
                  <a:gd name="T19" fmla="*/ 26 h 38"/>
                  <a:gd name="T20" fmla="*/ 26 w 37"/>
                  <a:gd name="T21" fmla="*/ 32 h 38"/>
                  <a:gd name="T22" fmla="*/ 18 w 37"/>
                  <a:gd name="T23" fmla="*/ 38 h 38"/>
                  <a:gd name="T24" fmla="*/ 24 w 37"/>
                  <a:gd name="T25" fmla="*/ 28 h 38"/>
                  <a:gd name="T26" fmla="*/ 17 w 37"/>
                  <a:gd name="T27" fmla="*/ 26 h 38"/>
                  <a:gd name="T28" fmla="*/ 11 w 37"/>
                  <a:gd name="T29" fmla="*/ 31 h 38"/>
                  <a:gd name="T30" fmla="*/ 6 w 37"/>
                  <a:gd name="T31" fmla="*/ 26 h 38"/>
                  <a:gd name="T32" fmla="*/ 6 w 37"/>
                  <a:gd name="T33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8">
                    <a:moveTo>
                      <a:pt x="6" y="20"/>
                    </a:moveTo>
                    <a:lnTo>
                      <a:pt x="2" y="16"/>
                    </a:lnTo>
                    <a:lnTo>
                      <a:pt x="0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8" y="0"/>
                    </a:lnTo>
                    <a:lnTo>
                      <a:pt x="28" y="9"/>
                    </a:lnTo>
                    <a:lnTo>
                      <a:pt x="37" y="22"/>
                    </a:lnTo>
                    <a:lnTo>
                      <a:pt x="37" y="28"/>
                    </a:lnTo>
                    <a:lnTo>
                      <a:pt x="29" y="26"/>
                    </a:lnTo>
                    <a:lnTo>
                      <a:pt x="26" y="32"/>
                    </a:lnTo>
                    <a:lnTo>
                      <a:pt x="18" y="38"/>
                    </a:lnTo>
                    <a:lnTo>
                      <a:pt x="24" y="28"/>
                    </a:lnTo>
                    <a:lnTo>
                      <a:pt x="17" y="26"/>
                    </a:lnTo>
                    <a:lnTo>
                      <a:pt x="11" y="31"/>
                    </a:lnTo>
                    <a:lnTo>
                      <a:pt x="6" y="26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7" name="Freeform 2505">
                <a:extLst>
                  <a:ext uri="{FF2B5EF4-FFF2-40B4-BE49-F238E27FC236}">
                    <a16:creationId xmlns:a16="http://schemas.microsoft.com/office/drawing/2014/main" id="{3A79A323-98C8-9289-6AB7-6EE587564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892"/>
                <a:ext cx="18" cy="19"/>
              </a:xfrm>
              <a:custGeom>
                <a:avLst/>
                <a:gdLst>
                  <a:gd name="T0" fmla="*/ 6 w 37"/>
                  <a:gd name="T1" fmla="*/ 20 h 38"/>
                  <a:gd name="T2" fmla="*/ 2 w 37"/>
                  <a:gd name="T3" fmla="*/ 16 h 38"/>
                  <a:gd name="T4" fmla="*/ 0 w 37"/>
                  <a:gd name="T5" fmla="*/ 14 h 38"/>
                  <a:gd name="T6" fmla="*/ 9 w 37"/>
                  <a:gd name="T7" fmla="*/ 12 h 38"/>
                  <a:gd name="T8" fmla="*/ 11 w 37"/>
                  <a:gd name="T9" fmla="*/ 9 h 38"/>
                  <a:gd name="T10" fmla="*/ 18 w 37"/>
                  <a:gd name="T11" fmla="*/ 0 h 38"/>
                  <a:gd name="T12" fmla="*/ 28 w 37"/>
                  <a:gd name="T13" fmla="*/ 9 h 38"/>
                  <a:gd name="T14" fmla="*/ 37 w 37"/>
                  <a:gd name="T15" fmla="*/ 22 h 38"/>
                  <a:gd name="T16" fmla="*/ 37 w 37"/>
                  <a:gd name="T17" fmla="*/ 28 h 38"/>
                  <a:gd name="T18" fmla="*/ 29 w 37"/>
                  <a:gd name="T19" fmla="*/ 26 h 38"/>
                  <a:gd name="T20" fmla="*/ 26 w 37"/>
                  <a:gd name="T21" fmla="*/ 32 h 38"/>
                  <a:gd name="T22" fmla="*/ 18 w 37"/>
                  <a:gd name="T23" fmla="*/ 38 h 38"/>
                  <a:gd name="T24" fmla="*/ 24 w 37"/>
                  <a:gd name="T25" fmla="*/ 28 h 38"/>
                  <a:gd name="T26" fmla="*/ 17 w 37"/>
                  <a:gd name="T27" fmla="*/ 26 h 38"/>
                  <a:gd name="T28" fmla="*/ 11 w 37"/>
                  <a:gd name="T29" fmla="*/ 31 h 38"/>
                  <a:gd name="T30" fmla="*/ 6 w 37"/>
                  <a:gd name="T31" fmla="*/ 26 h 38"/>
                  <a:gd name="T32" fmla="*/ 6 w 37"/>
                  <a:gd name="T33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8">
                    <a:moveTo>
                      <a:pt x="6" y="20"/>
                    </a:moveTo>
                    <a:lnTo>
                      <a:pt x="2" y="16"/>
                    </a:lnTo>
                    <a:lnTo>
                      <a:pt x="0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8" y="0"/>
                    </a:lnTo>
                    <a:lnTo>
                      <a:pt x="28" y="9"/>
                    </a:lnTo>
                    <a:lnTo>
                      <a:pt x="37" y="22"/>
                    </a:lnTo>
                    <a:lnTo>
                      <a:pt x="37" y="28"/>
                    </a:lnTo>
                    <a:lnTo>
                      <a:pt x="29" y="26"/>
                    </a:lnTo>
                    <a:lnTo>
                      <a:pt x="26" y="32"/>
                    </a:lnTo>
                    <a:lnTo>
                      <a:pt x="18" y="38"/>
                    </a:lnTo>
                    <a:lnTo>
                      <a:pt x="24" y="28"/>
                    </a:lnTo>
                    <a:lnTo>
                      <a:pt x="17" y="26"/>
                    </a:lnTo>
                    <a:lnTo>
                      <a:pt x="11" y="31"/>
                    </a:lnTo>
                    <a:lnTo>
                      <a:pt x="6" y="26"/>
                    </a:lnTo>
                    <a:lnTo>
                      <a:pt x="6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8" name="Freeform 2506">
                <a:extLst>
                  <a:ext uri="{FF2B5EF4-FFF2-40B4-BE49-F238E27FC236}">
                    <a16:creationId xmlns:a16="http://schemas.microsoft.com/office/drawing/2014/main" id="{3D29DECC-53D6-94A9-3FCF-11FD7DE03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897"/>
                <a:ext cx="46" cy="53"/>
              </a:xfrm>
              <a:custGeom>
                <a:avLst/>
                <a:gdLst>
                  <a:gd name="T0" fmla="*/ 31 w 91"/>
                  <a:gd name="T1" fmla="*/ 7 h 107"/>
                  <a:gd name="T2" fmla="*/ 31 w 91"/>
                  <a:gd name="T3" fmla="*/ 11 h 107"/>
                  <a:gd name="T4" fmla="*/ 28 w 91"/>
                  <a:gd name="T5" fmla="*/ 16 h 107"/>
                  <a:gd name="T6" fmla="*/ 30 w 91"/>
                  <a:gd name="T7" fmla="*/ 25 h 107"/>
                  <a:gd name="T8" fmla="*/ 27 w 91"/>
                  <a:gd name="T9" fmla="*/ 37 h 107"/>
                  <a:gd name="T10" fmla="*/ 22 w 91"/>
                  <a:gd name="T11" fmla="*/ 37 h 107"/>
                  <a:gd name="T12" fmla="*/ 19 w 91"/>
                  <a:gd name="T13" fmla="*/ 41 h 107"/>
                  <a:gd name="T14" fmla="*/ 13 w 91"/>
                  <a:gd name="T15" fmla="*/ 38 h 107"/>
                  <a:gd name="T16" fmla="*/ 13 w 91"/>
                  <a:gd name="T17" fmla="*/ 34 h 107"/>
                  <a:gd name="T18" fmla="*/ 9 w 91"/>
                  <a:gd name="T19" fmla="*/ 34 h 107"/>
                  <a:gd name="T20" fmla="*/ 3 w 91"/>
                  <a:gd name="T21" fmla="*/ 37 h 107"/>
                  <a:gd name="T22" fmla="*/ 0 w 91"/>
                  <a:gd name="T23" fmla="*/ 49 h 107"/>
                  <a:gd name="T24" fmla="*/ 7 w 91"/>
                  <a:gd name="T25" fmla="*/ 57 h 107"/>
                  <a:gd name="T26" fmla="*/ 6 w 91"/>
                  <a:gd name="T27" fmla="*/ 60 h 107"/>
                  <a:gd name="T28" fmla="*/ 13 w 91"/>
                  <a:gd name="T29" fmla="*/ 61 h 107"/>
                  <a:gd name="T30" fmla="*/ 10 w 91"/>
                  <a:gd name="T31" fmla="*/ 67 h 107"/>
                  <a:gd name="T32" fmla="*/ 4 w 91"/>
                  <a:gd name="T33" fmla="*/ 70 h 107"/>
                  <a:gd name="T34" fmla="*/ 9 w 91"/>
                  <a:gd name="T35" fmla="*/ 73 h 107"/>
                  <a:gd name="T36" fmla="*/ 3 w 91"/>
                  <a:gd name="T37" fmla="*/ 84 h 107"/>
                  <a:gd name="T38" fmla="*/ 12 w 91"/>
                  <a:gd name="T39" fmla="*/ 90 h 107"/>
                  <a:gd name="T40" fmla="*/ 9 w 91"/>
                  <a:gd name="T41" fmla="*/ 93 h 107"/>
                  <a:gd name="T42" fmla="*/ 19 w 91"/>
                  <a:gd name="T43" fmla="*/ 104 h 107"/>
                  <a:gd name="T44" fmla="*/ 31 w 91"/>
                  <a:gd name="T45" fmla="*/ 93 h 107"/>
                  <a:gd name="T46" fmla="*/ 39 w 91"/>
                  <a:gd name="T47" fmla="*/ 98 h 107"/>
                  <a:gd name="T48" fmla="*/ 42 w 91"/>
                  <a:gd name="T49" fmla="*/ 96 h 107"/>
                  <a:gd name="T50" fmla="*/ 60 w 91"/>
                  <a:gd name="T51" fmla="*/ 107 h 107"/>
                  <a:gd name="T52" fmla="*/ 57 w 91"/>
                  <a:gd name="T53" fmla="*/ 101 h 107"/>
                  <a:gd name="T54" fmla="*/ 65 w 91"/>
                  <a:gd name="T55" fmla="*/ 92 h 107"/>
                  <a:gd name="T56" fmla="*/ 69 w 91"/>
                  <a:gd name="T57" fmla="*/ 89 h 107"/>
                  <a:gd name="T58" fmla="*/ 75 w 91"/>
                  <a:gd name="T59" fmla="*/ 92 h 107"/>
                  <a:gd name="T60" fmla="*/ 80 w 91"/>
                  <a:gd name="T61" fmla="*/ 92 h 107"/>
                  <a:gd name="T62" fmla="*/ 86 w 91"/>
                  <a:gd name="T63" fmla="*/ 89 h 107"/>
                  <a:gd name="T64" fmla="*/ 91 w 91"/>
                  <a:gd name="T65" fmla="*/ 83 h 107"/>
                  <a:gd name="T66" fmla="*/ 91 w 91"/>
                  <a:gd name="T67" fmla="*/ 73 h 107"/>
                  <a:gd name="T68" fmla="*/ 86 w 91"/>
                  <a:gd name="T69" fmla="*/ 70 h 107"/>
                  <a:gd name="T70" fmla="*/ 81 w 91"/>
                  <a:gd name="T71" fmla="*/ 70 h 107"/>
                  <a:gd name="T72" fmla="*/ 78 w 91"/>
                  <a:gd name="T73" fmla="*/ 55 h 107"/>
                  <a:gd name="T74" fmla="*/ 75 w 91"/>
                  <a:gd name="T75" fmla="*/ 51 h 107"/>
                  <a:gd name="T76" fmla="*/ 72 w 91"/>
                  <a:gd name="T77" fmla="*/ 32 h 107"/>
                  <a:gd name="T78" fmla="*/ 78 w 91"/>
                  <a:gd name="T79" fmla="*/ 29 h 107"/>
                  <a:gd name="T80" fmla="*/ 84 w 91"/>
                  <a:gd name="T81" fmla="*/ 19 h 107"/>
                  <a:gd name="T82" fmla="*/ 77 w 91"/>
                  <a:gd name="T83" fmla="*/ 17 h 107"/>
                  <a:gd name="T84" fmla="*/ 71 w 91"/>
                  <a:gd name="T85" fmla="*/ 22 h 107"/>
                  <a:gd name="T86" fmla="*/ 66 w 91"/>
                  <a:gd name="T87" fmla="*/ 17 h 107"/>
                  <a:gd name="T88" fmla="*/ 66 w 91"/>
                  <a:gd name="T89" fmla="*/ 11 h 107"/>
                  <a:gd name="T90" fmla="*/ 62 w 91"/>
                  <a:gd name="T91" fmla="*/ 7 h 107"/>
                  <a:gd name="T92" fmla="*/ 57 w 91"/>
                  <a:gd name="T93" fmla="*/ 16 h 107"/>
                  <a:gd name="T94" fmla="*/ 51 w 91"/>
                  <a:gd name="T95" fmla="*/ 11 h 107"/>
                  <a:gd name="T96" fmla="*/ 50 w 91"/>
                  <a:gd name="T97" fmla="*/ 0 h 107"/>
                  <a:gd name="T98" fmla="*/ 45 w 91"/>
                  <a:gd name="T99" fmla="*/ 3 h 107"/>
                  <a:gd name="T100" fmla="*/ 47 w 91"/>
                  <a:gd name="T101" fmla="*/ 10 h 107"/>
                  <a:gd name="T102" fmla="*/ 34 w 91"/>
                  <a:gd name="T103" fmla="*/ 2 h 107"/>
                  <a:gd name="T104" fmla="*/ 28 w 91"/>
                  <a:gd name="T105" fmla="*/ 2 h 107"/>
                  <a:gd name="T106" fmla="*/ 31 w 91"/>
                  <a:gd name="T107" fmla="*/ 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1" h="107">
                    <a:moveTo>
                      <a:pt x="31" y="7"/>
                    </a:moveTo>
                    <a:lnTo>
                      <a:pt x="31" y="11"/>
                    </a:lnTo>
                    <a:lnTo>
                      <a:pt x="28" y="16"/>
                    </a:lnTo>
                    <a:lnTo>
                      <a:pt x="30" y="25"/>
                    </a:lnTo>
                    <a:lnTo>
                      <a:pt x="27" y="37"/>
                    </a:lnTo>
                    <a:lnTo>
                      <a:pt x="22" y="37"/>
                    </a:lnTo>
                    <a:lnTo>
                      <a:pt x="19" y="41"/>
                    </a:lnTo>
                    <a:lnTo>
                      <a:pt x="13" y="38"/>
                    </a:lnTo>
                    <a:lnTo>
                      <a:pt x="13" y="34"/>
                    </a:lnTo>
                    <a:lnTo>
                      <a:pt x="9" y="34"/>
                    </a:lnTo>
                    <a:lnTo>
                      <a:pt x="3" y="37"/>
                    </a:lnTo>
                    <a:lnTo>
                      <a:pt x="0" y="49"/>
                    </a:lnTo>
                    <a:lnTo>
                      <a:pt x="7" y="57"/>
                    </a:lnTo>
                    <a:lnTo>
                      <a:pt x="6" y="60"/>
                    </a:lnTo>
                    <a:lnTo>
                      <a:pt x="13" y="61"/>
                    </a:lnTo>
                    <a:lnTo>
                      <a:pt x="10" y="67"/>
                    </a:lnTo>
                    <a:lnTo>
                      <a:pt x="4" y="70"/>
                    </a:lnTo>
                    <a:lnTo>
                      <a:pt x="9" y="73"/>
                    </a:lnTo>
                    <a:lnTo>
                      <a:pt x="3" y="84"/>
                    </a:lnTo>
                    <a:lnTo>
                      <a:pt x="12" y="90"/>
                    </a:lnTo>
                    <a:lnTo>
                      <a:pt x="9" y="93"/>
                    </a:lnTo>
                    <a:lnTo>
                      <a:pt x="19" y="104"/>
                    </a:lnTo>
                    <a:lnTo>
                      <a:pt x="31" y="93"/>
                    </a:lnTo>
                    <a:lnTo>
                      <a:pt x="39" y="98"/>
                    </a:lnTo>
                    <a:lnTo>
                      <a:pt x="42" y="96"/>
                    </a:lnTo>
                    <a:lnTo>
                      <a:pt x="60" y="107"/>
                    </a:lnTo>
                    <a:lnTo>
                      <a:pt x="57" y="101"/>
                    </a:lnTo>
                    <a:lnTo>
                      <a:pt x="65" y="92"/>
                    </a:lnTo>
                    <a:lnTo>
                      <a:pt x="69" y="89"/>
                    </a:lnTo>
                    <a:lnTo>
                      <a:pt x="75" y="92"/>
                    </a:lnTo>
                    <a:lnTo>
                      <a:pt x="80" y="92"/>
                    </a:lnTo>
                    <a:lnTo>
                      <a:pt x="86" y="89"/>
                    </a:lnTo>
                    <a:lnTo>
                      <a:pt x="91" y="83"/>
                    </a:lnTo>
                    <a:lnTo>
                      <a:pt x="91" y="73"/>
                    </a:lnTo>
                    <a:lnTo>
                      <a:pt x="86" y="70"/>
                    </a:lnTo>
                    <a:lnTo>
                      <a:pt x="81" y="70"/>
                    </a:lnTo>
                    <a:lnTo>
                      <a:pt x="78" y="55"/>
                    </a:lnTo>
                    <a:lnTo>
                      <a:pt x="75" y="51"/>
                    </a:lnTo>
                    <a:lnTo>
                      <a:pt x="72" y="32"/>
                    </a:lnTo>
                    <a:lnTo>
                      <a:pt x="78" y="29"/>
                    </a:lnTo>
                    <a:lnTo>
                      <a:pt x="84" y="19"/>
                    </a:lnTo>
                    <a:lnTo>
                      <a:pt x="77" y="17"/>
                    </a:lnTo>
                    <a:lnTo>
                      <a:pt x="71" y="22"/>
                    </a:lnTo>
                    <a:lnTo>
                      <a:pt x="66" y="17"/>
                    </a:lnTo>
                    <a:lnTo>
                      <a:pt x="66" y="11"/>
                    </a:lnTo>
                    <a:lnTo>
                      <a:pt x="62" y="7"/>
                    </a:lnTo>
                    <a:lnTo>
                      <a:pt x="57" y="16"/>
                    </a:lnTo>
                    <a:lnTo>
                      <a:pt x="51" y="11"/>
                    </a:lnTo>
                    <a:lnTo>
                      <a:pt x="50" y="0"/>
                    </a:lnTo>
                    <a:lnTo>
                      <a:pt x="45" y="3"/>
                    </a:lnTo>
                    <a:lnTo>
                      <a:pt x="47" y="10"/>
                    </a:lnTo>
                    <a:lnTo>
                      <a:pt x="34" y="2"/>
                    </a:lnTo>
                    <a:lnTo>
                      <a:pt x="28" y="2"/>
                    </a:lnTo>
                    <a:lnTo>
                      <a:pt x="31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9" name="Freeform 2507">
                <a:extLst>
                  <a:ext uri="{FF2B5EF4-FFF2-40B4-BE49-F238E27FC236}">
                    <a16:creationId xmlns:a16="http://schemas.microsoft.com/office/drawing/2014/main" id="{89E5C33B-D5DB-B572-0A97-F42425D66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897"/>
                <a:ext cx="46" cy="53"/>
              </a:xfrm>
              <a:custGeom>
                <a:avLst/>
                <a:gdLst>
                  <a:gd name="T0" fmla="*/ 31 w 91"/>
                  <a:gd name="T1" fmla="*/ 7 h 107"/>
                  <a:gd name="T2" fmla="*/ 28 w 91"/>
                  <a:gd name="T3" fmla="*/ 2 h 107"/>
                  <a:gd name="T4" fmla="*/ 34 w 91"/>
                  <a:gd name="T5" fmla="*/ 2 h 107"/>
                  <a:gd name="T6" fmla="*/ 47 w 91"/>
                  <a:gd name="T7" fmla="*/ 10 h 107"/>
                  <a:gd name="T8" fmla="*/ 45 w 91"/>
                  <a:gd name="T9" fmla="*/ 3 h 107"/>
                  <a:gd name="T10" fmla="*/ 50 w 91"/>
                  <a:gd name="T11" fmla="*/ 0 h 107"/>
                  <a:gd name="T12" fmla="*/ 51 w 91"/>
                  <a:gd name="T13" fmla="*/ 11 h 107"/>
                  <a:gd name="T14" fmla="*/ 57 w 91"/>
                  <a:gd name="T15" fmla="*/ 16 h 107"/>
                  <a:gd name="T16" fmla="*/ 62 w 91"/>
                  <a:gd name="T17" fmla="*/ 7 h 107"/>
                  <a:gd name="T18" fmla="*/ 66 w 91"/>
                  <a:gd name="T19" fmla="*/ 11 h 107"/>
                  <a:gd name="T20" fmla="*/ 66 w 91"/>
                  <a:gd name="T21" fmla="*/ 17 h 107"/>
                  <a:gd name="T22" fmla="*/ 71 w 91"/>
                  <a:gd name="T23" fmla="*/ 22 h 107"/>
                  <a:gd name="T24" fmla="*/ 77 w 91"/>
                  <a:gd name="T25" fmla="*/ 17 h 107"/>
                  <a:gd name="T26" fmla="*/ 84 w 91"/>
                  <a:gd name="T27" fmla="*/ 19 h 107"/>
                  <a:gd name="T28" fmla="*/ 78 w 91"/>
                  <a:gd name="T29" fmla="*/ 29 h 107"/>
                  <a:gd name="T30" fmla="*/ 72 w 91"/>
                  <a:gd name="T31" fmla="*/ 32 h 107"/>
                  <a:gd name="T32" fmla="*/ 75 w 91"/>
                  <a:gd name="T33" fmla="*/ 51 h 107"/>
                  <a:gd name="T34" fmla="*/ 78 w 91"/>
                  <a:gd name="T35" fmla="*/ 55 h 107"/>
                  <a:gd name="T36" fmla="*/ 81 w 91"/>
                  <a:gd name="T37" fmla="*/ 70 h 107"/>
                  <a:gd name="T38" fmla="*/ 86 w 91"/>
                  <a:gd name="T39" fmla="*/ 70 h 107"/>
                  <a:gd name="T40" fmla="*/ 91 w 91"/>
                  <a:gd name="T41" fmla="*/ 73 h 107"/>
                  <a:gd name="T42" fmla="*/ 91 w 91"/>
                  <a:gd name="T43" fmla="*/ 83 h 107"/>
                  <a:gd name="T44" fmla="*/ 86 w 91"/>
                  <a:gd name="T45" fmla="*/ 89 h 107"/>
                  <a:gd name="T46" fmla="*/ 80 w 91"/>
                  <a:gd name="T47" fmla="*/ 92 h 107"/>
                  <a:gd name="T48" fmla="*/ 75 w 91"/>
                  <a:gd name="T49" fmla="*/ 92 h 107"/>
                  <a:gd name="T50" fmla="*/ 69 w 91"/>
                  <a:gd name="T51" fmla="*/ 89 h 107"/>
                  <a:gd name="T52" fmla="*/ 65 w 91"/>
                  <a:gd name="T53" fmla="*/ 92 h 107"/>
                  <a:gd name="T54" fmla="*/ 57 w 91"/>
                  <a:gd name="T55" fmla="*/ 101 h 107"/>
                  <a:gd name="T56" fmla="*/ 60 w 91"/>
                  <a:gd name="T57" fmla="*/ 107 h 107"/>
                  <a:gd name="T58" fmla="*/ 42 w 91"/>
                  <a:gd name="T59" fmla="*/ 96 h 107"/>
                  <a:gd name="T60" fmla="*/ 39 w 91"/>
                  <a:gd name="T61" fmla="*/ 98 h 107"/>
                  <a:gd name="T62" fmla="*/ 31 w 91"/>
                  <a:gd name="T63" fmla="*/ 93 h 107"/>
                  <a:gd name="T64" fmla="*/ 19 w 91"/>
                  <a:gd name="T65" fmla="*/ 104 h 107"/>
                  <a:gd name="T66" fmla="*/ 9 w 91"/>
                  <a:gd name="T67" fmla="*/ 93 h 107"/>
                  <a:gd name="T68" fmla="*/ 12 w 91"/>
                  <a:gd name="T69" fmla="*/ 90 h 107"/>
                  <a:gd name="T70" fmla="*/ 3 w 91"/>
                  <a:gd name="T71" fmla="*/ 84 h 107"/>
                  <a:gd name="T72" fmla="*/ 9 w 91"/>
                  <a:gd name="T73" fmla="*/ 73 h 107"/>
                  <a:gd name="T74" fmla="*/ 4 w 91"/>
                  <a:gd name="T75" fmla="*/ 70 h 107"/>
                  <a:gd name="T76" fmla="*/ 10 w 91"/>
                  <a:gd name="T77" fmla="*/ 67 h 107"/>
                  <a:gd name="T78" fmla="*/ 13 w 91"/>
                  <a:gd name="T79" fmla="*/ 61 h 107"/>
                  <a:gd name="T80" fmla="*/ 6 w 91"/>
                  <a:gd name="T81" fmla="*/ 60 h 107"/>
                  <a:gd name="T82" fmla="*/ 7 w 91"/>
                  <a:gd name="T83" fmla="*/ 57 h 107"/>
                  <a:gd name="T84" fmla="*/ 0 w 91"/>
                  <a:gd name="T85" fmla="*/ 49 h 107"/>
                  <a:gd name="T86" fmla="*/ 3 w 91"/>
                  <a:gd name="T87" fmla="*/ 37 h 107"/>
                  <a:gd name="T88" fmla="*/ 9 w 91"/>
                  <a:gd name="T89" fmla="*/ 34 h 107"/>
                  <a:gd name="T90" fmla="*/ 13 w 91"/>
                  <a:gd name="T91" fmla="*/ 34 h 107"/>
                  <a:gd name="T92" fmla="*/ 13 w 91"/>
                  <a:gd name="T93" fmla="*/ 38 h 107"/>
                  <a:gd name="T94" fmla="*/ 19 w 91"/>
                  <a:gd name="T95" fmla="*/ 41 h 107"/>
                  <a:gd name="T96" fmla="*/ 22 w 91"/>
                  <a:gd name="T97" fmla="*/ 37 h 107"/>
                  <a:gd name="T98" fmla="*/ 27 w 91"/>
                  <a:gd name="T99" fmla="*/ 37 h 107"/>
                  <a:gd name="T100" fmla="*/ 30 w 91"/>
                  <a:gd name="T101" fmla="*/ 25 h 107"/>
                  <a:gd name="T102" fmla="*/ 28 w 91"/>
                  <a:gd name="T103" fmla="*/ 16 h 107"/>
                  <a:gd name="T104" fmla="*/ 31 w 91"/>
                  <a:gd name="T105" fmla="*/ 11 h 107"/>
                  <a:gd name="T106" fmla="*/ 31 w 91"/>
                  <a:gd name="T107" fmla="*/ 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1" h="107">
                    <a:moveTo>
                      <a:pt x="31" y="7"/>
                    </a:moveTo>
                    <a:lnTo>
                      <a:pt x="28" y="2"/>
                    </a:lnTo>
                    <a:lnTo>
                      <a:pt x="34" y="2"/>
                    </a:lnTo>
                    <a:lnTo>
                      <a:pt x="47" y="10"/>
                    </a:lnTo>
                    <a:lnTo>
                      <a:pt x="45" y="3"/>
                    </a:lnTo>
                    <a:lnTo>
                      <a:pt x="50" y="0"/>
                    </a:lnTo>
                    <a:lnTo>
                      <a:pt x="51" y="11"/>
                    </a:lnTo>
                    <a:lnTo>
                      <a:pt x="57" y="16"/>
                    </a:lnTo>
                    <a:lnTo>
                      <a:pt x="62" y="7"/>
                    </a:lnTo>
                    <a:lnTo>
                      <a:pt x="66" y="11"/>
                    </a:lnTo>
                    <a:lnTo>
                      <a:pt x="66" y="17"/>
                    </a:lnTo>
                    <a:lnTo>
                      <a:pt x="71" y="22"/>
                    </a:lnTo>
                    <a:lnTo>
                      <a:pt x="77" y="17"/>
                    </a:lnTo>
                    <a:lnTo>
                      <a:pt x="84" y="19"/>
                    </a:lnTo>
                    <a:lnTo>
                      <a:pt x="78" y="29"/>
                    </a:lnTo>
                    <a:lnTo>
                      <a:pt x="72" y="32"/>
                    </a:lnTo>
                    <a:lnTo>
                      <a:pt x="75" y="51"/>
                    </a:lnTo>
                    <a:lnTo>
                      <a:pt x="78" y="55"/>
                    </a:lnTo>
                    <a:lnTo>
                      <a:pt x="81" y="70"/>
                    </a:lnTo>
                    <a:lnTo>
                      <a:pt x="86" y="70"/>
                    </a:lnTo>
                    <a:lnTo>
                      <a:pt x="91" y="73"/>
                    </a:lnTo>
                    <a:lnTo>
                      <a:pt x="91" y="83"/>
                    </a:lnTo>
                    <a:lnTo>
                      <a:pt x="86" y="89"/>
                    </a:lnTo>
                    <a:lnTo>
                      <a:pt x="80" y="92"/>
                    </a:lnTo>
                    <a:lnTo>
                      <a:pt x="75" y="92"/>
                    </a:lnTo>
                    <a:lnTo>
                      <a:pt x="69" y="89"/>
                    </a:lnTo>
                    <a:lnTo>
                      <a:pt x="65" y="92"/>
                    </a:lnTo>
                    <a:lnTo>
                      <a:pt x="57" y="101"/>
                    </a:lnTo>
                    <a:lnTo>
                      <a:pt x="60" y="107"/>
                    </a:lnTo>
                    <a:lnTo>
                      <a:pt x="42" y="96"/>
                    </a:lnTo>
                    <a:lnTo>
                      <a:pt x="39" y="98"/>
                    </a:lnTo>
                    <a:lnTo>
                      <a:pt x="31" y="93"/>
                    </a:lnTo>
                    <a:lnTo>
                      <a:pt x="19" y="104"/>
                    </a:lnTo>
                    <a:lnTo>
                      <a:pt x="9" y="93"/>
                    </a:lnTo>
                    <a:lnTo>
                      <a:pt x="12" y="90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4" y="70"/>
                    </a:lnTo>
                    <a:lnTo>
                      <a:pt x="10" y="67"/>
                    </a:lnTo>
                    <a:lnTo>
                      <a:pt x="13" y="61"/>
                    </a:lnTo>
                    <a:lnTo>
                      <a:pt x="6" y="60"/>
                    </a:lnTo>
                    <a:lnTo>
                      <a:pt x="7" y="57"/>
                    </a:lnTo>
                    <a:lnTo>
                      <a:pt x="0" y="49"/>
                    </a:lnTo>
                    <a:lnTo>
                      <a:pt x="3" y="37"/>
                    </a:lnTo>
                    <a:lnTo>
                      <a:pt x="9" y="34"/>
                    </a:lnTo>
                    <a:lnTo>
                      <a:pt x="13" y="34"/>
                    </a:lnTo>
                    <a:lnTo>
                      <a:pt x="13" y="38"/>
                    </a:lnTo>
                    <a:lnTo>
                      <a:pt x="19" y="41"/>
                    </a:lnTo>
                    <a:lnTo>
                      <a:pt x="22" y="37"/>
                    </a:lnTo>
                    <a:lnTo>
                      <a:pt x="27" y="37"/>
                    </a:lnTo>
                    <a:lnTo>
                      <a:pt x="30" y="25"/>
                    </a:lnTo>
                    <a:lnTo>
                      <a:pt x="28" y="16"/>
                    </a:lnTo>
                    <a:lnTo>
                      <a:pt x="31" y="11"/>
                    </a:lnTo>
                    <a:lnTo>
                      <a:pt x="3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0" name="Freeform 2508">
                <a:extLst>
                  <a:ext uri="{FF2B5EF4-FFF2-40B4-BE49-F238E27FC236}">
                    <a16:creationId xmlns:a16="http://schemas.microsoft.com/office/drawing/2014/main" id="{344FD2F8-71F2-0DCA-F82C-E76D8B668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897"/>
                <a:ext cx="46" cy="53"/>
              </a:xfrm>
              <a:custGeom>
                <a:avLst/>
                <a:gdLst>
                  <a:gd name="T0" fmla="*/ 31 w 91"/>
                  <a:gd name="T1" fmla="*/ 7 h 107"/>
                  <a:gd name="T2" fmla="*/ 28 w 91"/>
                  <a:gd name="T3" fmla="*/ 2 h 107"/>
                  <a:gd name="T4" fmla="*/ 34 w 91"/>
                  <a:gd name="T5" fmla="*/ 2 h 107"/>
                  <a:gd name="T6" fmla="*/ 47 w 91"/>
                  <a:gd name="T7" fmla="*/ 10 h 107"/>
                  <a:gd name="T8" fmla="*/ 45 w 91"/>
                  <a:gd name="T9" fmla="*/ 3 h 107"/>
                  <a:gd name="T10" fmla="*/ 50 w 91"/>
                  <a:gd name="T11" fmla="*/ 0 h 107"/>
                  <a:gd name="T12" fmla="*/ 51 w 91"/>
                  <a:gd name="T13" fmla="*/ 11 h 107"/>
                  <a:gd name="T14" fmla="*/ 57 w 91"/>
                  <a:gd name="T15" fmla="*/ 16 h 107"/>
                  <a:gd name="T16" fmla="*/ 62 w 91"/>
                  <a:gd name="T17" fmla="*/ 7 h 107"/>
                  <a:gd name="T18" fmla="*/ 66 w 91"/>
                  <a:gd name="T19" fmla="*/ 11 h 107"/>
                  <a:gd name="T20" fmla="*/ 66 w 91"/>
                  <a:gd name="T21" fmla="*/ 17 h 107"/>
                  <a:gd name="T22" fmla="*/ 71 w 91"/>
                  <a:gd name="T23" fmla="*/ 22 h 107"/>
                  <a:gd name="T24" fmla="*/ 77 w 91"/>
                  <a:gd name="T25" fmla="*/ 17 h 107"/>
                  <a:gd name="T26" fmla="*/ 84 w 91"/>
                  <a:gd name="T27" fmla="*/ 19 h 107"/>
                  <a:gd name="T28" fmla="*/ 78 w 91"/>
                  <a:gd name="T29" fmla="*/ 29 h 107"/>
                  <a:gd name="T30" fmla="*/ 72 w 91"/>
                  <a:gd name="T31" fmla="*/ 32 h 107"/>
                  <a:gd name="T32" fmla="*/ 75 w 91"/>
                  <a:gd name="T33" fmla="*/ 51 h 107"/>
                  <a:gd name="T34" fmla="*/ 78 w 91"/>
                  <a:gd name="T35" fmla="*/ 55 h 107"/>
                  <a:gd name="T36" fmla="*/ 81 w 91"/>
                  <a:gd name="T37" fmla="*/ 70 h 107"/>
                  <a:gd name="T38" fmla="*/ 86 w 91"/>
                  <a:gd name="T39" fmla="*/ 70 h 107"/>
                  <a:gd name="T40" fmla="*/ 91 w 91"/>
                  <a:gd name="T41" fmla="*/ 73 h 107"/>
                  <a:gd name="T42" fmla="*/ 91 w 91"/>
                  <a:gd name="T43" fmla="*/ 83 h 107"/>
                  <a:gd name="T44" fmla="*/ 86 w 91"/>
                  <a:gd name="T45" fmla="*/ 89 h 107"/>
                  <a:gd name="T46" fmla="*/ 80 w 91"/>
                  <a:gd name="T47" fmla="*/ 92 h 107"/>
                  <a:gd name="T48" fmla="*/ 75 w 91"/>
                  <a:gd name="T49" fmla="*/ 92 h 107"/>
                  <a:gd name="T50" fmla="*/ 69 w 91"/>
                  <a:gd name="T51" fmla="*/ 89 h 107"/>
                  <a:gd name="T52" fmla="*/ 65 w 91"/>
                  <a:gd name="T53" fmla="*/ 92 h 107"/>
                  <a:gd name="T54" fmla="*/ 57 w 91"/>
                  <a:gd name="T55" fmla="*/ 101 h 107"/>
                  <a:gd name="T56" fmla="*/ 60 w 91"/>
                  <a:gd name="T57" fmla="*/ 107 h 107"/>
                  <a:gd name="T58" fmla="*/ 42 w 91"/>
                  <a:gd name="T59" fmla="*/ 96 h 107"/>
                  <a:gd name="T60" fmla="*/ 39 w 91"/>
                  <a:gd name="T61" fmla="*/ 98 h 107"/>
                  <a:gd name="T62" fmla="*/ 31 w 91"/>
                  <a:gd name="T63" fmla="*/ 93 h 107"/>
                  <a:gd name="T64" fmla="*/ 19 w 91"/>
                  <a:gd name="T65" fmla="*/ 104 h 107"/>
                  <a:gd name="T66" fmla="*/ 9 w 91"/>
                  <a:gd name="T67" fmla="*/ 93 h 107"/>
                  <a:gd name="T68" fmla="*/ 12 w 91"/>
                  <a:gd name="T69" fmla="*/ 90 h 107"/>
                  <a:gd name="T70" fmla="*/ 3 w 91"/>
                  <a:gd name="T71" fmla="*/ 84 h 107"/>
                  <a:gd name="T72" fmla="*/ 9 w 91"/>
                  <a:gd name="T73" fmla="*/ 73 h 107"/>
                  <a:gd name="T74" fmla="*/ 4 w 91"/>
                  <a:gd name="T75" fmla="*/ 70 h 107"/>
                  <a:gd name="T76" fmla="*/ 10 w 91"/>
                  <a:gd name="T77" fmla="*/ 67 h 107"/>
                  <a:gd name="T78" fmla="*/ 13 w 91"/>
                  <a:gd name="T79" fmla="*/ 61 h 107"/>
                  <a:gd name="T80" fmla="*/ 6 w 91"/>
                  <a:gd name="T81" fmla="*/ 60 h 107"/>
                  <a:gd name="T82" fmla="*/ 7 w 91"/>
                  <a:gd name="T83" fmla="*/ 57 h 107"/>
                  <a:gd name="T84" fmla="*/ 0 w 91"/>
                  <a:gd name="T85" fmla="*/ 49 h 107"/>
                  <a:gd name="T86" fmla="*/ 3 w 91"/>
                  <a:gd name="T87" fmla="*/ 37 h 107"/>
                  <a:gd name="T88" fmla="*/ 9 w 91"/>
                  <a:gd name="T89" fmla="*/ 34 h 107"/>
                  <a:gd name="T90" fmla="*/ 13 w 91"/>
                  <a:gd name="T91" fmla="*/ 34 h 107"/>
                  <a:gd name="T92" fmla="*/ 13 w 91"/>
                  <a:gd name="T93" fmla="*/ 38 h 107"/>
                  <a:gd name="T94" fmla="*/ 19 w 91"/>
                  <a:gd name="T95" fmla="*/ 41 h 107"/>
                  <a:gd name="T96" fmla="*/ 22 w 91"/>
                  <a:gd name="T97" fmla="*/ 37 h 107"/>
                  <a:gd name="T98" fmla="*/ 27 w 91"/>
                  <a:gd name="T99" fmla="*/ 37 h 107"/>
                  <a:gd name="T100" fmla="*/ 30 w 91"/>
                  <a:gd name="T101" fmla="*/ 25 h 107"/>
                  <a:gd name="T102" fmla="*/ 28 w 91"/>
                  <a:gd name="T103" fmla="*/ 16 h 107"/>
                  <a:gd name="T104" fmla="*/ 31 w 91"/>
                  <a:gd name="T105" fmla="*/ 11 h 107"/>
                  <a:gd name="T106" fmla="*/ 31 w 91"/>
                  <a:gd name="T107" fmla="*/ 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1" h="107">
                    <a:moveTo>
                      <a:pt x="31" y="7"/>
                    </a:moveTo>
                    <a:lnTo>
                      <a:pt x="28" y="2"/>
                    </a:lnTo>
                    <a:lnTo>
                      <a:pt x="34" y="2"/>
                    </a:lnTo>
                    <a:lnTo>
                      <a:pt x="47" y="10"/>
                    </a:lnTo>
                    <a:lnTo>
                      <a:pt x="45" y="3"/>
                    </a:lnTo>
                    <a:lnTo>
                      <a:pt x="50" y="0"/>
                    </a:lnTo>
                    <a:lnTo>
                      <a:pt x="51" y="11"/>
                    </a:lnTo>
                    <a:lnTo>
                      <a:pt x="57" y="16"/>
                    </a:lnTo>
                    <a:lnTo>
                      <a:pt x="62" y="7"/>
                    </a:lnTo>
                    <a:lnTo>
                      <a:pt x="66" y="11"/>
                    </a:lnTo>
                    <a:lnTo>
                      <a:pt x="66" y="17"/>
                    </a:lnTo>
                    <a:lnTo>
                      <a:pt x="71" y="22"/>
                    </a:lnTo>
                    <a:lnTo>
                      <a:pt x="77" y="17"/>
                    </a:lnTo>
                    <a:lnTo>
                      <a:pt x="84" y="19"/>
                    </a:lnTo>
                    <a:lnTo>
                      <a:pt x="78" y="29"/>
                    </a:lnTo>
                    <a:lnTo>
                      <a:pt x="72" y="32"/>
                    </a:lnTo>
                    <a:lnTo>
                      <a:pt x="75" y="51"/>
                    </a:lnTo>
                    <a:lnTo>
                      <a:pt x="78" y="55"/>
                    </a:lnTo>
                    <a:lnTo>
                      <a:pt x="81" y="70"/>
                    </a:lnTo>
                    <a:lnTo>
                      <a:pt x="86" y="70"/>
                    </a:lnTo>
                    <a:lnTo>
                      <a:pt x="91" y="73"/>
                    </a:lnTo>
                    <a:lnTo>
                      <a:pt x="91" y="83"/>
                    </a:lnTo>
                    <a:lnTo>
                      <a:pt x="86" y="89"/>
                    </a:lnTo>
                    <a:lnTo>
                      <a:pt x="80" y="92"/>
                    </a:lnTo>
                    <a:lnTo>
                      <a:pt x="75" y="92"/>
                    </a:lnTo>
                    <a:lnTo>
                      <a:pt x="69" y="89"/>
                    </a:lnTo>
                    <a:lnTo>
                      <a:pt x="65" y="92"/>
                    </a:lnTo>
                    <a:lnTo>
                      <a:pt x="57" y="101"/>
                    </a:lnTo>
                    <a:lnTo>
                      <a:pt x="60" y="107"/>
                    </a:lnTo>
                    <a:lnTo>
                      <a:pt x="42" y="96"/>
                    </a:lnTo>
                    <a:lnTo>
                      <a:pt x="39" y="98"/>
                    </a:lnTo>
                    <a:lnTo>
                      <a:pt x="31" y="93"/>
                    </a:lnTo>
                    <a:lnTo>
                      <a:pt x="19" y="104"/>
                    </a:lnTo>
                    <a:lnTo>
                      <a:pt x="9" y="93"/>
                    </a:lnTo>
                    <a:lnTo>
                      <a:pt x="12" y="90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4" y="70"/>
                    </a:lnTo>
                    <a:lnTo>
                      <a:pt x="10" y="67"/>
                    </a:lnTo>
                    <a:lnTo>
                      <a:pt x="13" y="61"/>
                    </a:lnTo>
                    <a:lnTo>
                      <a:pt x="6" y="60"/>
                    </a:lnTo>
                    <a:lnTo>
                      <a:pt x="7" y="57"/>
                    </a:lnTo>
                    <a:lnTo>
                      <a:pt x="0" y="49"/>
                    </a:lnTo>
                    <a:lnTo>
                      <a:pt x="3" y="37"/>
                    </a:lnTo>
                    <a:lnTo>
                      <a:pt x="9" y="34"/>
                    </a:lnTo>
                    <a:lnTo>
                      <a:pt x="13" y="34"/>
                    </a:lnTo>
                    <a:lnTo>
                      <a:pt x="13" y="38"/>
                    </a:lnTo>
                    <a:lnTo>
                      <a:pt x="19" y="41"/>
                    </a:lnTo>
                    <a:lnTo>
                      <a:pt x="22" y="37"/>
                    </a:lnTo>
                    <a:lnTo>
                      <a:pt x="27" y="37"/>
                    </a:lnTo>
                    <a:lnTo>
                      <a:pt x="30" y="25"/>
                    </a:lnTo>
                    <a:lnTo>
                      <a:pt x="28" y="16"/>
                    </a:lnTo>
                    <a:lnTo>
                      <a:pt x="31" y="11"/>
                    </a:lnTo>
                    <a:lnTo>
                      <a:pt x="31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1" name="Freeform 2509">
                <a:extLst>
                  <a:ext uri="{FF2B5EF4-FFF2-40B4-BE49-F238E27FC236}">
                    <a16:creationId xmlns:a16="http://schemas.microsoft.com/office/drawing/2014/main" id="{B2CEFA45-D59C-C127-C37D-432954D13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40"/>
                <a:ext cx="130" cy="78"/>
              </a:xfrm>
              <a:custGeom>
                <a:avLst/>
                <a:gdLst>
                  <a:gd name="T0" fmla="*/ 62 w 259"/>
                  <a:gd name="T1" fmla="*/ 33 h 155"/>
                  <a:gd name="T2" fmla="*/ 36 w 259"/>
                  <a:gd name="T3" fmla="*/ 46 h 155"/>
                  <a:gd name="T4" fmla="*/ 21 w 259"/>
                  <a:gd name="T5" fmla="*/ 53 h 155"/>
                  <a:gd name="T6" fmla="*/ 24 w 259"/>
                  <a:gd name="T7" fmla="*/ 70 h 155"/>
                  <a:gd name="T8" fmla="*/ 26 w 259"/>
                  <a:gd name="T9" fmla="*/ 82 h 155"/>
                  <a:gd name="T10" fmla="*/ 10 w 259"/>
                  <a:gd name="T11" fmla="*/ 109 h 155"/>
                  <a:gd name="T12" fmla="*/ 3 w 259"/>
                  <a:gd name="T13" fmla="*/ 125 h 155"/>
                  <a:gd name="T14" fmla="*/ 15 w 259"/>
                  <a:gd name="T15" fmla="*/ 140 h 155"/>
                  <a:gd name="T16" fmla="*/ 39 w 259"/>
                  <a:gd name="T17" fmla="*/ 143 h 155"/>
                  <a:gd name="T18" fmla="*/ 59 w 259"/>
                  <a:gd name="T19" fmla="*/ 141 h 155"/>
                  <a:gd name="T20" fmla="*/ 73 w 259"/>
                  <a:gd name="T21" fmla="*/ 150 h 155"/>
                  <a:gd name="T22" fmla="*/ 97 w 259"/>
                  <a:gd name="T23" fmla="*/ 155 h 155"/>
                  <a:gd name="T24" fmla="*/ 115 w 259"/>
                  <a:gd name="T25" fmla="*/ 149 h 155"/>
                  <a:gd name="T26" fmla="*/ 129 w 259"/>
                  <a:gd name="T27" fmla="*/ 137 h 155"/>
                  <a:gd name="T28" fmla="*/ 139 w 259"/>
                  <a:gd name="T29" fmla="*/ 137 h 155"/>
                  <a:gd name="T30" fmla="*/ 156 w 259"/>
                  <a:gd name="T31" fmla="*/ 132 h 155"/>
                  <a:gd name="T32" fmla="*/ 155 w 259"/>
                  <a:gd name="T33" fmla="*/ 112 h 155"/>
                  <a:gd name="T34" fmla="*/ 145 w 259"/>
                  <a:gd name="T35" fmla="*/ 100 h 155"/>
                  <a:gd name="T36" fmla="*/ 142 w 259"/>
                  <a:gd name="T37" fmla="*/ 91 h 155"/>
                  <a:gd name="T38" fmla="*/ 152 w 259"/>
                  <a:gd name="T39" fmla="*/ 96 h 155"/>
                  <a:gd name="T40" fmla="*/ 165 w 259"/>
                  <a:gd name="T41" fmla="*/ 102 h 155"/>
                  <a:gd name="T42" fmla="*/ 180 w 259"/>
                  <a:gd name="T43" fmla="*/ 109 h 155"/>
                  <a:gd name="T44" fmla="*/ 202 w 259"/>
                  <a:gd name="T45" fmla="*/ 109 h 155"/>
                  <a:gd name="T46" fmla="*/ 240 w 259"/>
                  <a:gd name="T47" fmla="*/ 111 h 155"/>
                  <a:gd name="T48" fmla="*/ 249 w 259"/>
                  <a:gd name="T49" fmla="*/ 99 h 155"/>
                  <a:gd name="T50" fmla="*/ 256 w 259"/>
                  <a:gd name="T51" fmla="*/ 85 h 155"/>
                  <a:gd name="T52" fmla="*/ 246 w 259"/>
                  <a:gd name="T53" fmla="*/ 55 h 155"/>
                  <a:gd name="T54" fmla="*/ 252 w 259"/>
                  <a:gd name="T55" fmla="*/ 43 h 155"/>
                  <a:gd name="T56" fmla="*/ 241 w 259"/>
                  <a:gd name="T57" fmla="*/ 39 h 155"/>
                  <a:gd name="T58" fmla="*/ 221 w 259"/>
                  <a:gd name="T59" fmla="*/ 32 h 155"/>
                  <a:gd name="T60" fmla="*/ 215 w 259"/>
                  <a:gd name="T61" fmla="*/ 18 h 155"/>
                  <a:gd name="T62" fmla="*/ 200 w 259"/>
                  <a:gd name="T63" fmla="*/ 3 h 155"/>
                  <a:gd name="T64" fmla="*/ 191 w 259"/>
                  <a:gd name="T65" fmla="*/ 14 h 155"/>
                  <a:gd name="T66" fmla="*/ 193 w 259"/>
                  <a:gd name="T67" fmla="*/ 30 h 155"/>
                  <a:gd name="T68" fmla="*/ 188 w 259"/>
                  <a:gd name="T69" fmla="*/ 47 h 155"/>
                  <a:gd name="T70" fmla="*/ 177 w 259"/>
                  <a:gd name="T71" fmla="*/ 59 h 155"/>
                  <a:gd name="T72" fmla="*/ 155 w 259"/>
                  <a:gd name="T73" fmla="*/ 64 h 155"/>
                  <a:gd name="T74" fmla="*/ 145 w 259"/>
                  <a:gd name="T75" fmla="*/ 62 h 155"/>
                  <a:gd name="T76" fmla="*/ 132 w 259"/>
                  <a:gd name="T77" fmla="*/ 62 h 155"/>
                  <a:gd name="T78" fmla="*/ 111 w 259"/>
                  <a:gd name="T79" fmla="*/ 58 h 155"/>
                  <a:gd name="T80" fmla="*/ 101 w 259"/>
                  <a:gd name="T81" fmla="*/ 55 h 155"/>
                  <a:gd name="T82" fmla="*/ 89 w 259"/>
                  <a:gd name="T83" fmla="*/ 43 h 155"/>
                  <a:gd name="T84" fmla="*/ 80 w 259"/>
                  <a:gd name="T85" fmla="*/ 47 h 155"/>
                  <a:gd name="T86" fmla="*/ 70 w 259"/>
                  <a:gd name="T87" fmla="*/ 44 h 155"/>
                  <a:gd name="T88" fmla="*/ 70 w 259"/>
                  <a:gd name="T89" fmla="*/ 29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9" h="155">
                    <a:moveTo>
                      <a:pt x="70" y="29"/>
                    </a:moveTo>
                    <a:lnTo>
                      <a:pt x="65" y="29"/>
                    </a:lnTo>
                    <a:lnTo>
                      <a:pt x="62" y="33"/>
                    </a:lnTo>
                    <a:lnTo>
                      <a:pt x="54" y="30"/>
                    </a:lnTo>
                    <a:lnTo>
                      <a:pt x="48" y="36"/>
                    </a:lnTo>
                    <a:lnTo>
                      <a:pt x="36" y="46"/>
                    </a:lnTo>
                    <a:lnTo>
                      <a:pt x="33" y="49"/>
                    </a:lnTo>
                    <a:lnTo>
                      <a:pt x="26" y="49"/>
                    </a:lnTo>
                    <a:lnTo>
                      <a:pt x="21" y="53"/>
                    </a:lnTo>
                    <a:lnTo>
                      <a:pt x="26" y="58"/>
                    </a:lnTo>
                    <a:lnTo>
                      <a:pt x="27" y="65"/>
                    </a:lnTo>
                    <a:lnTo>
                      <a:pt x="24" y="70"/>
                    </a:lnTo>
                    <a:lnTo>
                      <a:pt x="16" y="73"/>
                    </a:lnTo>
                    <a:lnTo>
                      <a:pt x="15" y="79"/>
                    </a:lnTo>
                    <a:lnTo>
                      <a:pt x="26" y="82"/>
                    </a:lnTo>
                    <a:lnTo>
                      <a:pt x="23" y="91"/>
                    </a:lnTo>
                    <a:lnTo>
                      <a:pt x="12" y="100"/>
                    </a:lnTo>
                    <a:lnTo>
                      <a:pt x="10" y="109"/>
                    </a:lnTo>
                    <a:lnTo>
                      <a:pt x="1" y="103"/>
                    </a:lnTo>
                    <a:lnTo>
                      <a:pt x="0" y="119"/>
                    </a:lnTo>
                    <a:lnTo>
                      <a:pt x="3" y="125"/>
                    </a:lnTo>
                    <a:lnTo>
                      <a:pt x="20" y="125"/>
                    </a:lnTo>
                    <a:lnTo>
                      <a:pt x="20" y="134"/>
                    </a:lnTo>
                    <a:lnTo>
                      <a:pt x="15" y="140"/>
                    </a:lnTo>
                    <a:lnTo>
                      <a:pt x="21" y="149"/>
                    </a:lnTo>
                    <a:lnTo>
                      <a:pt x="27" y="146"/>
                    </a:lnTo>
                    <a:lnTo>
                      <a:pt x="39" y="143"/>
                    </a:lnTo>
                    <a:lnTo>
                      <a:pt x="42" y="150"/>
                    </a:lnTo>
                    <a:lnTo>
                      <a:pt x="51" y="149"/>
                    </a:lnTo>
                    <a:lnTo>
                      <a:pt x="59" y="141"/>
                    </a:lnTo>
                    <a:lnTo>
                      <a:pt x="67" y="153"/>
                    </a:lnTo>
                    <a:lnTo>
                      <a:pt x="70" y="155"/>
                    </a:lnTo>
                    <a:lnTo>
                      <a:pt x="73" y="150"/>
                    </a:lnTo>
                    <a:lnTo>
                      <a:pt x="86" y="155"/>
                    </a:lnTo>
                    <a:lnTo>
                      <a:pt x="91" y="150"/>
                    </a:lnTo>
                    <a:lnTo>
                      <a:pt x="97" y="155"/>
                    </a:lnTo>
                    <a:lnTo>
                      <a:pt x="103" y="155"/>
                    </a:lnTo>
                    <a:lnTo>
                      <a:pt x="103" y="149"/>
                    </a:lnTo>
                    <a:lnTo>
                      <a:pt x="115" y="149"/>
                    </a:lnTo>
                    <a:lnTo>
                      <a:pt x="118" y="143"/>
                    </a:lnTo>
                    <a:lnTo>
                      <a:pt x="118" y="137"/>
                    </a:lnTo>
                    <a:lnTo>
                      <a:pt x="129" y="137"/>
                    </a:lnTo>
                    <a:lnTo>
                      <a:pt x="135" y="132"/>
                    </a:lnTo>
                    <a:lnTo>
                      <a:pt x="136" y="138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50" y="138"/>
                    </a:lnTo>
                    <a:lnTo>
                      <a:pt x="156" y="132"/>
                    </a:lnTo>
                    <a:lnTo>
                      <a:pt x="158" y="126"/>
                    </a:lnTo>
                    <a:lnTo>
                      <a:pt x="156" y="122"/>
                    </a:lnTo>
                    <a:lnTo>
                      <a:pt x="155" y="112"/>
                    </a:lnTo>
                    <a:lnTo>
                      <a:pt x="152" y="109"/>
                    </a:lnTo>
                    <a:lnTo>
                      <a:pt x="149" y="103"/>
                    </a:lnTo>
                    <a:lnTo>
                      <a:pt x="145" y="100"/>
                    </a:lnTo>
                    <a:lnTo>
                      <a:pt x="144" y="96"/>
                    </a:lnTo>
                    <a:lnTo>
                      <a:pt x="139" y="91"/>
                    </a:lnTo>
                    <a:lnTo>
                      <a:pt x="142" y="91"/>
                    </a:lnTo>
                    <a:lnTo>
                      <a:pt x="145" y="94"/>
                    </a:lnTo>
                    <a:lnTo>
                      <a:pt x="150" y="93"/>
                    </a:lnTo>
                    <a:lnTo>
                      <a:pt x="152" y="96"/>
                    </a:lnTo>
                    <a:lnTo>
                      <a:pt x="158" y="97"/>
                    </a:lnTo>
                    <a:lnTo>
                      <a:pt x="159" y="102"/>
                    </a:lnTo>
                    <a:lnTo>
                      <a:pt x="165" y="102"/>
                    </a:lnTo>
                    <a:lnTo>
                      <a:pt x="170" y="106"/>
                    </a:lnTo>
                    <a:lnTo>
                      <a:pt x="176" y="106"/>
                    </a:lnTo>
                    <a:lnTo>
                      <a:pt x="180" y="109"/>
                    </a:lnTo>
                    <a:lnTo>
                      <a:pt x="185" y="109"/>
                    </a:lnTo>
                    <a:lnTo>
                      <a:pt x="193" y="102"/>
                    </a:lnTo>
                    <a:lnTo>
                      <a:pt x="202" y="109"/>
                    </a:lnTo>
                    <a:lnTo>
                      <a:pt x="218" y="96"/>
                    </a:lnTo>
                    <a:lnTo>
                      <a:pt x="224" y="99"/>
                    </a:lnTo>
                    <a:lnTo>
                      <a:pt x="240" y="111"/>
                    </a:lnTo>
                    <a:lnTo>
                      <a:pt x="243" y="109"/>
                    </a:lnTo>
                    <a:lnTo>
                      <a:pt x="243" y="102"/>
                    </a:lnTo>
                    <a:lnTo>
                      <a:pt x="249" y="99"/>
                    </a:lnTo>
                    <a:lnTo>
                      <a:pt x="250" y="96"/>
                    </a:lnTo>
                    <a:lnTo>
                      <a:pt x="259" y="93"/>
                    </a:lnTo>
                    <a:lnTo>
                      <a:pt x="256" y="85"/>
                    </a:lnTo>
                    <a:lnTo>
                      <a:pt x="250" y="81"/>
                    </a:lnTo>
                    <a:lnTo>
                      <a:pt x="241" y="58"/>
                    </a:lnTo>
                    <a:lnTo>
                      <a:pt x="246" y="55"/>
                    </a:lnTo>
                    <a:lnTo>
                      <a:pt x="252" y="53"/>
                    </a:lnTo>
                    <a:lnTo>
                      <a:pt x="255" y="47"/>
                    </a:lnTo>
                    <a:lnTo>
                      <a:pt x="252" y="43"/>
                    </a:lnTo>
                    <a:lnTo>
                      <a:pt x="249" y="44"/>
                    </a:lnTo>
                    <a:lnTo>
                      <a:pt x="244" y="36"/>
                    </a:lnTo>
                    <a:lnTo>
                      <a:pt x="241" y="39"/>
                    </a:lnTo>
                    <a:lnTo>
                      <a:pt x="235" y="39"/>
                    </a:lnTo>
                    <a:lnTo>
                      <a:pt x="226" y="38"/>
                    </a:lnTo>
                    <a:lnTo>
                      <a:pt x="221" y="32"/>
                    </a:lnTo>
                    <a:lnTo>
                      <a:pt x="218" y="27"/>
                    </a:lnTo>
                    <a:lnTo>
                      <a:pt x="212" y="21"/>
                    </a:lnTo>
                    <a:lnTo>
                      <a:pt x="215" y="18"/>
                    </a:lnTo>
                    <a:lnTo>
                      <a:pt x="209" y="12"/>
                    </a:lnTo>
                    <a:lnTo>
                      <a:pt x="202" y="9"/>
                    </a:lnTo>
                    <a:lnTo>
                      <a:pt x="200" y="3"/>
                    </a:lnTo>
                    <a:lnTo>
                      <a:pt x="193" y="1"/>
                    </a:lnTo>
                    <a:lnTo>
                      <a:pt x="191" y="0"/>
                    </a:lnTo>
                    <a:lnTo>
                      <a:pt x="191" y="14"/>
                    </a:lnTo>
                    <a:lnTo>
                      <a:pt x="191" y="18"/>
                    </a:lnTo>
                    <a:lnTo>
                      <a:pt x="183" y="21"/>
                    </a:lnTo>
                    <a:lnTo>
                      <a:pt x="193" y="30"/>
                    </a:lnTo>
                    <a:lnTo>
                      <a:pt x="194" y="36"/>
                    </a:lnTo>
                    <a:lnTo>
                      <a:pt x="193" y="44"/>
                    </a:lnTo>
                    <a:lnTo>
                      <a:pt x="188" y="47"/>
                    </a:lnTo>
                    <a:lnTo>
                      <a:pt x="189" y="50"/>
                    </a:lnTo>
                    <a:lnTo>
                      <a:pt x="185" y="56"/>
                    </a:lnTo>
                    <a:lnTo>
                      <a:pt x="177" y="59"/>
                    </a:lnTo>
                    <a:lnTo>
                      <a:pt x="167" y="53"/>
                    </a:lnTo>
                    <a:lnTo>
                      <a:pt x="164" y="64"/>
                    </a:lnTo>
                    <a:lnTo>
                      <a:pt x="155" y="64"/>
                    </a:lnTo>
                    <a:lnTo>
                      <a:pt x="152" y="65"/>
                    </a:lnTo>
                    <a:lnTo>
                      <a:pt x="147" y="70"/>
                    </a:lnTo>
                    <a:lnTo>
                      <a:pt x="145" y="62"/>
                    </a:lnTo>
                    <a:lnTo>
                      <a:pt x="145" y="59"/>
                    </a:lnTo>
                    <a:lnTo>
                      <a:pt x="142" y="62"/>
                    </a:lnTo>
                    <a:lnTo>
                      <a:pt x="132" y="62"/>
                    </a:lnTo>
                    <a:lnTo>
                      <a:pt x="126" y="67"/>
                    </a:lnTo>
                    <a:lnTo>
                      <a:pt x="117" y="64"/>
                    </a:lnTo>
                    <a:lnTo>
                      <a:pt x="111" y="58"/>
                    </a:lnTo>
                    <a:lnTo>
                      <a:pt x="108" y="59"/>
                    </a:lnTo>
                    <a:lnTo>
                      <a:pt x="109" y="56"/>
                    </a:lnTo>
                    <a:lnTo>
                      <a:pt x="101" y="55"/>
                    </a:lnTo>
                    <a:lnTo>
                      <a:pt x="97" y="47"/>
                    </a:lnTo>
                    <a:lnTo>
                      <a:pt x="100" y="38"/>
                    </a:lnTo>
                    <a:lnTo>
                      <a:pt x="89" y="43"/>
                    </a:lnTo>
                    <a:lnTo>
                      <a:pt x="88" y="38"/>
                    </a:lnTo>
                    <a:lnTo>
                      <a:pt x="86" y="36"/>
                    </a:lnTo>
                    <a:lnTo>
                      <a:pt x="80" y="47"/>
                    </a:lnTo>
                    <a:lnTo>
                      <a:pt x="79" y="49"/>
                    </a:lnTo>
                    <a:lnTo>
                      <a:pt x="73" y="44"/>
                    </a:lnTo>
                    <a:lnTo>
                      <a:pt x="70" y="44"/>
                    </a:lnTo>
                    <a:lnTo>
                      <a:pt x="73" y="41"/>
                    </a:lnTo>
                    <a:lnTo>
                      <a:pt x="73" y="35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2" name="Freeform 2510">
                <a:extLst>
                  <a:ext uri="{FF2B5EF4-FFF2-40B4-BE49-F238E27FC236}">
                    <a16:creationId xmlns:a16="http://schemas.microsoft.com/office/drawing/2014/main" id="{5815EB51-1C2A-D61C-66EC-88BC916A6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40"/>
                <a:ext cx="130" cy="78"/>
              </a:xfrm>
              <a:custGeom>
                <a:avLst/>
                <a:gdLst>
                  <a:gd name="T0" fmla="*/ 73 w 259"/>
                  <a:gd name="T1" fmla="*/ 41 h 155"/>
                  <a:gd name="T2" fmla="*/ 79 w 259"/>
                  <a:gd name="T3" fmla="*/ 49 h 155"/>
                  <a:gd name="T4" fmla="*/ 88 w 259"/>
                  <a:gd name="T5" fmla="*/ 38 h 155"/>
                  <a:gd name="T6" fmla="*/ 97 w 259"/>
                  <a:gd name="T7" fmla="*/ 47 h 155"/>
                  <a:gd name="T8" fmla="*/ 108 w 259"/>
                  <a:gd name="T9" fmla="*/ 59 h 155"/>
                  <a:gd name="T10" fmla="*/ 126 w 259"/>
                  <a:gd name="T11" fmla="*/ 67 h 155"/>
                  <a:gd name="T12" fmla="*/ 145 w 259"/>
                  <a:gd name="T13" fmla="*/ 59 h 155"/>
                  <a:gd name="T14" fmla="*/ 152 w 259"/>
                  <a:gd name="T15" fmla="*/ 65 h 155"/>
                  <a:gd name="T16" fmla="*/ 167 w 259"/>
                  <a:gd name="T17" fmla="*/ 53 h 155"/>
                  <a:gd name="T18" fmla="*/ 189 w 259"/>
                  <a:gd name="T19" fmla="*/ 50 h 155"/>
                  <a:gd name="T20" fmla="*/ 194 w 259"/>
                  <a:gd name="T21" fmla="*/ 36 h 155"/>
                  <a:gd name="T22" fmla="*/ 191 w 259"/>
                  <a:gd name="T23" fmla="*/ 18 h 155"/>
                  <a:gd name="T24" fmla="*/ 193 w 259"/>
                  <a:gd name="T25" fmla="*/ 1 h 155"/>
                  <a:gd name="T26" fmla="*/ 209 w 259"/>
                  <a:gd name="T27" fmla="*/ 12 h 155"/>
                  <a:gd name="T28" fmla="*/ 218 w 259"/>
                  <a:gd name="T29" fmla="*/ 27 h 155"/>
                  <a:gd name="T30" fmla="*/ 235 w 259"/>
                  <a:gd name="T31" fmla="*/ 39 h 155"/>
                  <a:gd name="T32" fmla="*/ 249 w 259"/>
                  <a:gd name="T33" fmla="*/ 44 h 155"/>
                  <a:gd name="T34" fmla="*/ 252 w 259"/>
                  <a:gd name="T35" fmla="*/ 53 h 155"/>
                  <a:gd name="T36" fmla="*/ 250 w 259"/>
                  <a:gd name="T37" fmla="*/ 81 h 155"/>
                  <a:gd name="T38" fmla="*/ 250 w 259"/>
                  <a:gd name="T39" fmla="*/ 96 h 155"/>
                  <a:gd name="T40" fmla="*/ 243 w 259"/>
                  <a:gd name="T41" fmla="*/ 109 h 155"/>
                  <a:gd name="T42" fmla="*/ 218 w 259"/>
                  <a:gd name="T43" fmla="*/ 96 h 155"/>
                  <a:gd name="T44" fmla="*/ 185 w 259"/>
                  <a:gd name="T45" fmla="*/ 109 h 155"/>
                  <a:gd name="T46" fmla="*/ 170 w 259"/>
                  <a:gd name="T47" fmla="*/ 106 h 155"/>
                  <a:gd name="T48" fmla="*/ 158 w 259"/>
                  <a:gd name="T49" fmla="*/ 97 h 155"/>
                  <a:gd name="T50" fmla="*/ 145 w 259"/>
                  <a:gd name="T51" fmla="*/ 94 h 155"/>
                  <a:gd name="T52" fmla="*/ 144 w 259"/>
                  <a:gd name="T53" fmla="*/ 96 h 155"/>
                  <a:gd name="T54" fmla="*/ 152 w 259"/>
                  <a:gd name="T55" fmla="*/ 109 h 155"/>
                  <a:gd name="T56" fmla="*/ 158 w 259"/>
                  <a:gd name="T57" fmla="*/ 126 h 155"/>
                  <a:gd name="T58" fmla="*/ 139 w 259"/>
                  <a:gd name="T59" fmla="*/ 138 h 155"/>
                  <a:gd name="T60" fmla="*/ 135 w 259"/>
                  <a:gd name="T61" fmla="*/ 132 h 155"/>
                  <a:gd name="T62" fmla="*/ 118 w 259"/>
                  <a:gd name="T63" fmla="*/ 143 h 155"/>
                  <a:gd name="T64" fmla="*/ 103 w 259"/>
                  <a:gd name="T65" fmla="*/ 155 h 155"/>
                  <a:gd name="T66" fmla="*/ 86 w 259"/>
                  <a:gd name="T67" fmla="*/ 155 h 155"/>
                  <a:gd name="T68" fmla="*/ 67 w 259"/>
                  <a:gd name="T69" fmla="*/ 153 h 155"/>
                  <a:gd name="T70" fmla="*/ 42 w 259"/>
                  <a:gd name="T71" fmla="*/ 150 h 155"/>
                  <a:gd name="T72" fmla="*/ 21 w 259"/>
                  <a:gd name="T73" fmla="*/ 149 h 155"/>
                  <a:gd name="T74" fmla="*/ 20 w 259"/>
                  <a:gd name="T75" fmla="*/ 125 h 155"/>
                  <a:gd name="T76" fmla="*/ 1 w 259"/>
                  <a:gd name="T77" fmla="*/ 103 h 155"/>
                  <a:gd name="T78" fmla="*/ 23 w 259"/>
                  <a:gd name="T79" fmla="*/ 91 h 155"/>
                  <a:gd name="T80" fmla="*/ 16 w 259"/>
                  <a:gd name="T81" fmla="*/ 73 h 155"/>
                  <a:gd name="T82" fmla="*/ 26 w 259"/>
                  <a:gd name="T83" fmla="*/ 58 h 155"/>
                  <a:gd name="T84" fmla="*/ 33 w 259"/>
                  <a:gd name="T85" fmla="*/ 49 h 155"/>
                  <a:gd name="T86" fmla="*/ 54 w 259"/>
                  <a:gd name="T87" fmla="*/ 30 h 155"/>
                  <a:gd name="T88" fmla="*/ 70 w 259"/>
                  <a:gd name="T89" fmla="*/ 29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9" h="155">
                    <a:moveTo>
                      <a:pt x="70" y="29"/>
                    </a:moveTo>
                    <a:lnTo>
                      <a:pt x="73" y="35"/>
                    </a:lnTo>
                    <a:lnTo>
                      <a:pt x="73" y="41"/>
                    </a:lnTo>
                    <a:lnTo>
                      <a:pt x="70" y="44"/>
                    </a:lnTo>
                    <a:lnTo>
                      <a:pt x="73" y="44"/>
                    </a:lnTo>
                    <a:lnTo>
                      <a:pt x="79" y="49"/>
                    </a:lnTo>
                    <a:lnTo>
                      <a:pt x="80" y="47"/>
                    </a:lnTo>
                    <a:lnTo>
                      <a:pt x="86" y="36"/>
                    </a:lnTo>
                    <a:lnTo>
                      <a:pt x="88" y="38"/>
                    </a:lnTo>
                    <a:lnTo>
                      <a:pt x="89" y="43"/>
                    </a:lnTo>
                    <a:lnTo>
                      <a:pt x="100" y="38"/>
                    </a:lnTo>
                    <a:lnTo>
                      <a:pt x="97" y="47"/>
                    </a:lnTo>
                    <a:lnTo>
                      <a:pt x="101" y="55"/>
                    </a:lnTo>
                    <a:lnTo>
                      <a:pt x="109" y="56"/>
                    </a:lnTo>
                    <a:lnTo>
                      <a:pt x="108" y="59"/>
                    </a:lnTo>
                    <a:lnTo>
                      <a:pt x="111" y="58"/>
                    </a:lnTo>
                    <a:lnTo>
                      <a:pt x="117" y="64"/>
                    </a:lnTo>
                    <a:lnTo>
                      <a:pt x="126" y="67"/>
                    </a:lnTo>
                    <a:lnTo>
                      <a:pt x="132" y="62"/>
                    </a:lnTo>
                    <a:lnTo>
                      <a:pt x="142" y="62"/>
                    </a:lnTo>
                    <a:lnTo>
                      <a:pt x="145" y="59"/>
                    </a:lnTo>
                    <a:lnTo>
                      <a:pt x="145" y="62"/>
                    </a:lnTo>
                    <a:lnTo>
                      <a:pt x="147" y="70"/>
                    </a:lnTo>
                    <a:lnTo>
                      <a:pt x="152" y="65"/>
                    </a:lnTo>
                    <a:lnTo>
                      <a:pt x="155" y="64"/>
                    </a:lnTo>
                    <a:lnTo>
                      <a:pt x="164" y="64"/>
                    </a:lnTo>
                    <a:lnTo>
                      <a:pt x="167" y="53"/>
                    </a:lnTo>
                    <a:lnTo>
                      <a:pt x="177" y="59"/>
                    </a:lnTo>
                    <a:lnTo>
                      <a:pt x="185" y="56"/>
                    </a:lnTo>
                    <a:lnTo>
                      <a:pt x="189" y="50"/>
                    </a:lnTo>
                    <a:lnTo>
                      <a:pt x="188" y="47"/>
                    </a:lnTo>
                    <a:lnTo>
                      <a:pt x="193" y="44"/>
                    </a:lnTo>
                    <a:lnTo>
                      <a:pt x="194" y="36"/>
                    </a:lnTo>
                    <a:lnTo>
                      <a:pt x="193" y="30"/>
                    </a:lnTo>
                    <a:lnTo>
                      <a:pt x="183" y="21"/>
                    </a:lnTo>
                    <a:lnTo>
                      <a:pt x="191" y="18"/>
                    </a:lnTo>
                    <a:lnTo>
                      <a:pt x="191" y="14"/>
                    </a:lnTo>
                    <a:lnTo>
                      <a:pt x="191" y="0"/>
                    </a:lnTo>
                    <a:lnTo>
                      <a:pt x="193" y="1"/>
                    </a:lnTo>
                    <a:lnTo>
                      <a:pt x="200" y="3"/>
                    </a:lnTo>
                    <a:lnTo>
                      <a:pt x="202" y="9"/>
                    </a:lnTo>
                    <a:lnTo>
                      <a:pt x="209" y="12"/>
                    </a:lnTo>
                    <a:lnTo>
                      <a:pt x="215" y="18"/>
                    </a:lnTo>
                    <a:lnTo>
                      <a:pt x="212" y="21"/>
                    </a:lnTo>
                    <a:lnTo>
                      <a:pt x="218" y="27"/>
                    </a:lnTo>
                    <a:lnTo>
                      <a:pt x="221" y="32"/>
                    </a:lnTo>
                    <a:lnTo>
                      <a:pt x="226" y="38"/>
                    </a:lnTo>
                    <a:lnTo>
                      <a:pt x="235" y="39"/>
                    </a:lnTo>
                    <a:lnTo>
                      <a:pt x="241" y="39"/>
                    </a:lnTo>
                    <a:lnTo>
                      <a:pt x="244" y="36"/>
                    </a:lnTo>
                    <a:lnTo>
                      <a:pt x="249" y="44"/>
                    </a:lnTo>
                    <a:lnTo>
                      <a:pt x="252" y="43"/>
                    </a:lnTo>
                    <a:lnTo>
                      <a:pt x="255" y="47"/>
                    </a:lnTo>
                    <a:lnTo>
                      <a:pt x="252" y="53"/>
                    </a:lnTo>
                    <a:lnTo>
                      <a:pt x="246" y="55"/>
                    </a:lnTo>
                    <a:lnTo>
                      <a:pt x="241" y="58"/>
                    </a:lnTo>
                    <a:lnTo>
                      <a:pt x="250" y="81"/>
                    </a:lnTo>
                    <a:lnTo>
                      <a:pt x="256" y="85"/>
                    </a:lnTo>
                    <a:lnTo>
                      <a:pt x="259" y="93"/>
                    </a:lnTo>
                    <a:lnTo>
                      <a:pt x="250" y="96"/>
                    </a:lnTo>
                    <a:lnTo>
                      <a:pt x="249" y="99"/>
                    </a:lnTo>
                    <a:lnTo>
                      <a:pt x="243" y="102"/>
                    </a:lnTo>
                    <a:lnTo>
                      <a:pt x="243" y="109"/>
                    </a:lnTo>
                    <a:lnTo>
                      <a:pt x="240" y="111"/>
                    </a:lnTo>
                    <a:lnTo>
                      <a:pt x="224" y="99"/>
                    </a:lnTo>
                    <a:lnTo>
                      <a:pt x="218" y="96"/>
                    </a:lnTo>
                    <a:lnTo>
                      <a:pt x="202" y="109"/>
                    </a:lnTo>
                    <a:lnTo>
                      <a:pt x="193" y="102"/>
                    </a:lnTo>
                    <a:lnTo>
                      <a:pt x="185" y="109"/>
                    </a:lnTo>
                    <a:lnTo>
                      <a:pt x="180" y="109"/>
                    </a:lnTo>
                    <a:lnTo>
                      <a:pt x="176" y="106"/>
                    </a:lnTo>
                    <a:lnTo>
                      <a:pt x="170" y="106"/>
                    </a:lnTo>
                    <a:lnTo>
                      <a:pt x="165" y="102"/>
                    </a:lnTo>
                    <a:lnTo>
                      <a:pt x="159" y="102"/>
                    </a:lnTo>
                    <a:lnTo>
                      <a:pt x="158" y="97"/>
                    </a:lnTo>
                    <a:lnTo>
                      <a:pt x="152" y="96"/>
                    </a:lnTo>
                    <a:lnTo>
                      <a:pt x="150" y="93"/>
                    </a:lnTo>
                    <a:lnTo>
                      <a:pt x="145" y="94"/>
                    </a:lnTo>
                    <a:lnTo>
                      <a:pt x="142" y="91"/>
                    </a:lnTo>
                    <a:lnTo>
                      <a:pt x="139" y="91"/>
                    </a:lnTo>
                    <a:lnTo>
                      <a:pt x="144" y="96"/>
                    </a:lnTo>
                    <a:lnTo>
                      <a:pt x="145" y="100"/>
                    </a:lnTo>
                    <a:lnTo>
                      <a:pt x="149" y="103"/>
                    </a:lnTo>
                    <a:lnTo>
                      <a:pt x="152" y="109"/>
                    </a:lnTo>
                    <a:lnTo>
                      <a:pt x="155" y="112"/>
                    </a:lnTo>
                    <a:lnTo>
                      <a:pt x="156" y="122"/>
                    </a:lnTo>
                    <a:lnTo>
                      <a:pt x="158" y="126"/>
                    </a:lnTo>
                    <a:lnTo>
                      <a:pt x="156" y="132"/>
                    </a:lnTo>
                    <a:lnTo>
                      <a:pt x="150" y="138"/>
                    </a:lnTo>
                    <a:lnTo>
                      <a:pt x="139" y="138"/>
                    </a:lnTo>
                    <a:lnTo>
                      <a:pt x="139" y="137"/>
                    </a:lnTo>
                    <a:lnTo>
                      <a:pt x="136" y="138"/>
                    </a:lnTo>
                    <a:lnTo>
                      <a:pt x="135" y="132"/>
                    </a:lnTo>
                    <a:lnTo>
                      <a:pt x="129" y="137"/>
                    </a:lnTo>
                    <a:lnTo>
                      <a:pt x="118" y="137"/>
                    </a:lnTo>
                    <a:lnTo>
                      <a:pt x="118" y="143"/>
                    </a:lnTo>
                    <a:lnTo>
                      <a:pt x="115" y="149"/>
                    </a:lnTo>
                    <a:lnTo>
                      <a:pt x="103" y="149"/>
                    </a:lnTo>
                    <a:lnTo>
                      <a:pt x="103" y="155"/>
                    </a:lnTo>
                    <a:lnTo>
                      <a:pt x="97" y="155"/>
                    </a:lnTo>
                    <a:lnTo>
                      <a:pt x="91" y="150"/>
                    </a:lnTo>
                    <a:lnTo>
                      <a:pt x="86" y="155"/>
                    </a:lnTo>
                    <a:lnTo>
                      <a:pt x="73" y="150"/>
                    </a:lnTo>
                    <a:lnTo>
                      <a:pt x="70" y="155"/>
                    </a:lnTo>
                    <a:lnTo>
                      <a:pt x="67" y="153"/>
                    </a:lnTo>
                    <a:lnTo>
                      <a:pt x="59" y="141"/>
                    </a:lnTo>
                    <a:lnTo>
                      <a:pt x="51" y="149"/>
                    </a:lnTo>
                    <a:lnTo>
                      <a:pt x="42" y="150"/>
                    </a:lnTo>
                    <a:lnTo>
                      <a:pt x="39" y="143"/>
                    </a:lnTo>
                    <a:lnTo>
                      <a:pt x="27" y="146"/>
                    </a:lnTo>
                    <a:lnTo>
                      <a:pt x="21" y="149"/>
                    </a:lnTo>
                    <a:lnTo>
                      <a:pt x="15" y="140"/>
                    </a:lnTo>
                    <a:lnTo>
                      <a:pt x="20" y="134"/>
                    </a:lnTo>
                    <a:lnTo>
                      <a:pt x="20" y="125"/>
                    </a:lnTo>
                    <a:lnTo>
                      <a:pt x="3" y="125"/>
                    </a:lnTo>
                    <a:lnTo>
                      <a:pt x="0" y="119"/>
                    </a:lnTo>
                    <a:lnTo>
                      <a:pt x="1" y="103"/>
                    </a:lnTo>
                    <a:lnTo>
                      <a:pt x="10" y="109"/>
                    </a:lnTo>
                    <a:lnTo>
                      <a:pt x="12" y="100"/>
                    </a:lnTo>
                    <a:lnTo>
                      <a:pt x="23" y="91"/>
                    </a:lnTo>
                    <a:lnTo>
                      <a:pt x="26" y="82"/>
                    </a:lnTo>
                    <a:lnTo>
                      <a:pt x="15" y="79"/>
                    </a:lnTo>
                    <a:lnTo>
                      <a:pt x="16" y="73"/>
                    </a:lnTo>
                    <a:lnTo>
                      <a:pt x="24" y="70"/>
                    </a:lnTo>
                    <a:lnTo>
                      <a:pt x="27" y="65"/>
                    </a:lnTo>
                    <a:lnTo>
                      <a:pt x="26" y="58"/>
                    </a:lnTo>
                    <a:lnTo>
                      <a:pt x="21" y="53"/>
                    </a:lnTo>
                    <a:lnTo>
                      <a:pt x="26" y="49"/>
                    </a:lnTo>
                    <a:lnTo>
                      <a:pt x="33" y="49"/>
                    </a:lnTo>
                    <a:lnTo>
                      <a:pt x="36" y="46"/>
                    </a:lnTo>
                    <a:lnTo>
                      <a:pt x="48" y="36"/>
                    </a:lnTo>
                    <a:lnTo>
                      <a:pt x="54" y="30"/>
                    </a:lnTo>
                    <a:lnTo>
                      <a:pt x="62" y="33"/>
                    </a:lnTo>
                    <a:lnTo>
                      <a:pt x="65" y="29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3" name="Freeform 2511">
                <a:extLst>
                  <a:ext uri="{FF2B5EF4-FFF2-40B4-BE49-F238E27FC236}">
                    <a16:creationId xmlns:a16="http://schemas.microsoft.com/office/drawing/2014/main" id="{F9998332-CEE9-0746-9636-76511A0ED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40"/>
                <a:ext cx="130" cy="78"/>
              </a:xfrm>
              <a:custGeom>
                <a:avLst/>
                <a:gdLst>
                  <a:gd name="T0" fmla="*/ 73 w 259"/>
                  <a:gd name="T1" fmla="*/ 41 h 155"/>
                  <a:gd name="T2" fmla="*/ 79 w 259"/>
                  <a:gd name="T3" fmla="*/ 49 h 155"/>
                  <a:gd name="T4" fmla="*/ 88 w 259"/>
                  <a:gd name="T5" fmla="*/ 38 h 155"/>
                  <a:gd name="T6" fmla="*/ 97 w 259"/>
                  <a:gd name="T7" fmla="*/ 47 h 155"/>
                  <a:gd name="T8" fmla="*/ 108 w 259"/>
                  <a:gd name="T9" fmla="*/ 59 h 155"/>
                  <a:gd name="T10" fmla="*/ 126 w 259"/>
                  <a:gd name="T11" fmla="*/ 67 h 155"/>
                  <a:gd name="T12" fmla="*/ 145 w 259"/>
                  <a:gd name="T13" fmla="*/ 59 h 155"/>
                  <a:gd name="T14" fmla="*/ 152 w 259"/>
                  <a:gd name="T15" fmla="*/ 65 h 155"/>
                  <a:gd name="T16" fmla="*/ 167 w 259"/>
                  <a:gd name="T17" fmla="*/ 53 h 155"/>
                  <a:gd name="T18" fmla="*/ 189 w 259"/>
                  <a:gd name="T19" fmla="*/ 50 h 155"/>
                  <a:gd name="T20" fmla="*/ 194 w 259"/>
                  <a:gd name="T21" fmla="*/ 36 h 155"/>
                  <a:gd name="T22" fmla="*/ 191 w 259"/>
                  <a:gd name="T23" fmla="*/ 18 h 155"/>
                  <a:gd name="T24" fmla="*/ 193 w 259"/>
                  <a:gd name="T25" fmla="*/ 1 h 155"/>
                  <a:gd name="T26" fmla="*/ 209 w 259"/>
                  <a:gd name="T27" fmla="*/ 12 h 155"/>
                  <a:gd name="T28" fmla="*/ 218 w 259"/>
                  <a:gd name="T29" fmla="*/ 27 h 155"/>
                  <a:gd name="T30" fmla="*/ 235 w 259"/>
                  <a:gd name="T31" fmla="*/ 39 h 155"/>
                  <a:gd name="T32" fmla="*/ 249 w 259"/>
                  <a:gd name="T33" fmla="*/ 44 h 155"/>
                  <a:gd name="T34" fmla="*/ 252 w 259"/>
                  <a:gd name="T35" fmla="*/ 53 h 155"/>
                  <a:gd name="T36" fmla="*/ 250 w 259"/>
                  <a:gd name="T37" fmla="*/ 81 h 155"/>
                  <a:gd name="T38" fmla="*/ 250 w 259"/>
                  <a:gd name="T39" fmla="*/ 96 h 155"/>
                  <a:gd name="T40" fmla="*/ 243 w 259"/>
                  <a:gd name="T41" fmla="*/ 109 h 155"/>
                  <a:gd name="T42" fmla="*/ 218 w 259"/>
                  <a:gd name="T43" fmla="*/ 96 h 155"/>
                  <a:gd name="T44" fmla="*/ 185 w 259"/>
                  <a:gd name="T45" fmla="*/ 109 h 155"/>
                  <a:gd name="T46" fmla="*/ 170 w 259"/>
                  <a:gd name="T47" fmla="*/ 106 h 155"/>
                  <a:gd name="T48" fmla="*/ 158 w 259"/>
                  <a:gd name="T49" fmla="*/ 97 h 155"/>
                  <a:gd name="T50" fmla="*/ 145 w 259"/>
                  <a:gd name="T51" fmla="*/ 94 h 155"/>
                  <a:gd name="T52" fmla="*/ 144 w 259"/>
                  <a:gd name="T53" fmla="*/ 96 h 155"/>
                  <a:gd name="T54" fmla="*/ 152 w 259"/>
                  <a:gd name="T55" fmla="*/ 109 h 155"/>
                  <a:gd name="T56" fmla="*/ 158 w 259"/>
                  <a:gd name="T57" fmla="*/ 126 h 155"/>
                  <a:gd name="T58" fmla="*/ 139 w 259"/>
                  <a:gd name="T59" fmla="*/ 138 h 155"/>
                  <a:gd name="T60" fmla="*/ 135 w 259"/>
                  <a:gd name="T61" fmla="*/ 132 h 155"/>
                  <a:gd name="T62" fmla="*/ 118 w 259"/>
                  <a:gd name="T63" fmla="*/ 143 h 155"/>
                  <a:gd name="T64" fmla="*/ 103 w 259"/>
                  <a:gd name="T65" fmla="*/ 155 h 155"/>
                  <a:gd name="T66" fmla="*/ 86 w 259"/>
                  <a:gd name="T67" fmla="*/ 155 h 155"/>
                  <a:gd name="T68" fmla="*/ 67 w 259"/>
                  <a:gd name="T69" fmla="*/ 153 h 155"/>
                  <a:gd name="T70" fmla="*/ 42 w 259"/>
                  <a:gd name="T71" fmla="*/ 150 h 155"/>
                  <a:gd name="T72" fmla="*/ 21 w 259"/>
                  <a:gd name="T73" fmla="*/ 149 h 155"/>
                  <a:gd name="T74" fmla="*/ 20 w 259"/>
                  <a:gd name="T75" fmla="*/ 125 h 155"/>
                  <a:gd name="T76" fmla="*/ 1 w 259"/>
                  <a:gd name="T77" fmla="*/ 103 h 155"/>
                  <a:gd name="T78" fmla="*/ 23 w 259"/>
                  <a:gd name="T79" fmla="*/ 91 h 155"/>
                  <a:gd name="T80" fmla="*/ 16 w 259"/>
                  <a:gd name="T81" fmla="*/ 73 h 155"/>
                  <a:gd name="T82" fmla="*/ 26 w 259"/>
                  <a:gd name="T83" fmla="*/ 58 h 155"/>
                  <a:gd name="T84" fmla="*/ 33 w 259"/>
                  <a:gd name="T85" fmla="*/ 49 h 155"/>
                  <a:gd name="T86" fmla="*/ 54 w 259"/>
                  <a:gd name="T87" fmla="*/ 30 h 155"/>
                  <a:gd name="T88" fmla="*/ 70 w 259"/>
                  <a:gd name="T89" fmla="*/ 29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9" h="155">
                    <a:moveTo>
                      <a:pt x="70" y="29"/>
                    </a:moveTo>
                    <a:lnTo>
                      <a:pt x="73" y="35"/>
                    </a:lnTo>
                    <a:lnTo>
                      <a:pt x="73" y="41"/>
                    </a:lnTo>
                    <a:lnTo>
                      <a:pt x="70" y="44"/>
                    </a:lnTo>
                    <a:lnTo>
                      <a:pt x="73" y="44"/>
                    </a:lnTo>
                    <a:lnTo>
                      <a:pt x="79" y="49"/>
                    </a:lnTo>
                    <a:lnTo>
                      <a:pt x="80" y="47"/>
                    </a:lnTo>
                    <a:lnTo>
                      <a:pt x="86" y="36"/>
                    </a:lnTo>
                    <a:lnTo>
                      <a:pt x="88" y="38"/>
                    </a:lnTo>
                    <a:lnTo>
                      <a:pt x="89" y="43"/>
                    </a:lnTo>
                    <a:lnTo>
                      <a:pt x="100" y="38"/>
                    </a:lnTo>
                    <a:lnTo>
                      <a:pt x="97" y="47"/>
                    </a:lnTo>
                    <a:lnTo>
                      <a:pt x="101" y="55"/>
                    </a:lnTo>
                    <a:lnTo>
                      <a:pt x="109" y="56"/>
                    </a:lnTo>
                    <a:lnTo>
                      <a:pt x="108" y="59"/>
                    </a:lnTo>
                    <a:lnTo>
                      <a:pt x="111" y="58"/>
                    </a:lnTo>
                    <a:lnTo>
                      <a:pt x="117" y="64"/>
                    </a:lnTo>
                    <a:lnTo>
                      <a:pt x="126" y="67"/>
                    </a:lnTo>
                    <a:lnTo>
                      <a:pt x="132" y="62"/>
                    </a:lnTo>
                    <a:lnTo>
                      <a:pt x="142" y="62"/>
                    </a:lnTo>
                    <a:lnTo>
                      <a:pt x="145" y="59"/>
                    </a:lnTo>
                    <a:lnTo>
                      <a:pt x="145" y="62"/>
                    </a:lnTo>
                    <a:lnTo>
                      <a:pt x="147" y="70"/>
                    </a:lnTo>
                    <a:lnTo>
                      <a:pt x="152" y="65"/>
                    </a:lnTo>
                    <a:lnTo>
                      <a:pt x="155" y="64"/>
                    </a:lnTo>
                    <a:lnTo>
                      <a:pt x="164" y="64"/>
                    </a:lnTo>
                    <a:lnTo>
                      <a:pt x="167" y="53"/>
                    </a:lnTo>
                    <a:lnTo>
                      <a:pt x="177" y="59"/>
                    </a:lnTo>
                    <a:lnTo>
                      <a:pt x="185" y="56"/>
                    </a:lnTo>
                    <a:lnTo>
                      <a:pt x="189" y="50"/>
                    </a:lnTo>
                    <a:lnTo>
                      <a:pt x="188" y="47"/>
                    </a:lnTo>
                    <a:lnTo>
                      <a:pt x="193" y="44"/>
                    </a:lnTo>
                    <a:lnTo>
                      <a:pt x="194" y="36"/>
                    </a:lnTo>
                    <a:lnTo>
                      <a:pt x="193" y="30"/>
                    </a:lnTo>
                    <a:lnTo>
                      <a:pt x="183" y="21"/>
                    </a:lnTo>
                    <a:lnTo>
                      <a:pt x="191" y="18"/>
                    </a:lnTo>
                    <a:lnTo>
                      <a:pt x="191" y="14"/>
                    </a:lnTo>
                    <a:lnTo>
                      <a:pt x="191" y="0"/>
                    </a:lnTo>
                    <a:lnTo>
                      <a:pt x="193" y="1"/>
                    </a:lnTo>
                    <a:lnTo>
                      <a:pt x="200" y="3"/>
                    </a:lnTo>
                    <a:lnTo>
                      <a:pt x="202" y="9"/>
                    </a:lnTo>
                    <a:lnTo>
                      <a:pt x="209" y="12"/>
                    </a:lnTo>
                    <a:lnTo>
                      <a:pt x="215" y="18"/>
                    </a:lnTo>
                    <a:lnTo>
                      <a:pt x="212" y="21"/>
                    </a:lnTo>
                    <a:lnTo>
                      <a:pt x="218" y="27"/>
                    </a:lnTo>
                    <a:lnTo>
                      <a:pt x="221" y="32"/>
                    </a:lnTo>
                    <a:lnTo>
                      <a:pt x="226" y="38"/>
                    </a:lnTo>
                    <a:lnTo>
                      <a:pt x="235" y="39"/>
                    </a:lnTo>
                    <a:lnTo>
                      <a:pt x="241" y="39"/>
                    </a:lnTo>
                    <a:lnTo>
                      <a:pt x="244" y="36"/>
                    </a:lnTo>
                    <a:lnTo>
                      <a:pt x="249" y="44"/>
                    </a:lnTo>
                    <a:lnTo>
                      <a:pt x="252" y="43"/>
                    </a:lnTo>
                    <a:lnTo>
                      <a:pt x="255" y="47"/>
                    </a:lnTo>
                    <a:lnTo>
                      <a:pt x="252" y="53"/>
                    </a:lnTo>
                    <a:lnTo>
                      <a:pt x="246" y="55"/>
                    </a:lnTo>
                    <a:lnTo>
                      <a:pt x="241" y="58"/>
                    </a:lnTo>
                    <a:lnTo>
                      <a:pt x="250" y="81"/>
                    </a:lnTo>
                    <a:lnTo>
                      <a:pt x="256" y="85"/>
                    </a:lnTo>
                    <a:lnTo>
                      <a:pt x="259" y="93"/>
                    </a:lnTo>
                    <a:lnTo>
                      <a:pt x="250" y="96"/>
                    </a:lnTo>
                    <a:lnTo>
                      <a:pt x="249" y="99"/>
                    </a:lnTo>
                    <a:lnTo>
                      <a:pt x="243" y="102"/>
                    </a:lnTo>
                    <a:lnTo>
                      <a:pt x="243" y="109"/>
                    </a:lnTo>
                    <a:lnTo>
                      <a:pt x="240" y="111"/>
                    </a:lnTo>
                    <a:lnTo>
                      <a:pt x="224" y="99"/>
                    </a:lnTo>
                    <a:lnTo>
                      <a:pt x="218" y="96"/>
                    </a:lnTo>
                    <a:lnTo>
                      <a:pt x="202" y="109"/>
                    </a:lnTo>
                    <a:lnTo>
                      <a:pt x="193" y="102"/>
                    </a:lnTo>
                    <a:lnTo>
                      <a:pt x="185" y="109"/>
                    </a:lnTo>
                    <a:lnTo>
                      <a:pt x="180" y="109"/>
                    </a:lnTo>
                    <a:lnTo>
                      <a:pt x="176" y="106"/>
                    </a:lnTo>
                    <a:lnTo>
                      <a:pt x="170" y="106"/>
                    </a:lnTo>
                    <a:lnTo>
                      <a:pt x="165" y="102"/>
                    </a:lnTo>
                    <a:lnTo>
                      <a:pt x="159" y="102"/>
                    </a:lnTo>
                    <a:lnTo>
                      <a:pt x="158" y="97"/>
                    </a:lnTo>
                    <a:lnTo>
                      <a:pt x="152" y="96"/>
                    </a:lnTo>
                    <a:lnTo>
                      <a:pt x="150" y="93"/>
                    </a:lnTo>
                    <a:lnTo>
                      <a:pt x="145" y="94"/>
                    </a:lnTo>
                    <a:lnTo>
                      <a:pt x="142" y="91"/>
                    </a:lnTo>
                    <a:lnTo>
                      <a:pt x="139" y="91"/>
                    </a:lnTo>
                    <a:lnTo>
                      <a:pt x="144" y="96"/>
                    </a:lnTo>
                    <a:lnTo>
                      <a:pt x="145" y="100"/>
                    </a:lnTo>
                    <a:lnTo>
                      <a:pt x="149" y="103"/>
                    </a:lnTo>
                    <a:lnTo>
                      <a:pt x="152" y="109"/>
                    </a:lnTo>
                    <a:lnTo>
                      <a:pt x="155" y="112"/>
                    </a:lnTo>
                    <a:lnTo>
                      <a:pt x="156" y="122"/>
                    </a:lnTo>
                    <a:lnTo>
                      <a:pt x="158" y="126"/>
                    </a:lnTo>
                    <a:lnTo>
                      <a:pt x="156" y="132"/>
                    </a:lnTo>
                    <a:lnTo>
                      <a:pt x="150" y="138"/>
                    </a:lnTo>
                    <a:lnTo>
                      <a:pt x="139" y="138"/>
                    </a:lnTo>
                    <a:lnTo>
                      <a:pt x="139" y="137"/>
                    </a:lnTo>
                    <a:lnTo>
                      <a:pt x="136" y="138"/>
                    </a:lnTo>
                    <a:lnTo>
                      <a:pt x="135" y="132"/>
                    </a:lnTo>
                    <a:lnTo>
                      <a:pt x="129" y="137"/>
                    </a:lnTo>
                    <a:lnTo>
                      <a:pt x="118" y="137"/>
                    </a:lnTo>
                    <a:lnTo>
                      <a:pt x="118" y="143"/>
                    </a:lnTo>
                    <a:lnTo>
                      <a:pt x="115" y="149"/>
                    </a:lnTo>
                    <a:lnTo>
                      <a:pt x="103" y="149"/>
                    </a:lnTo>
                    <a:lnTo>
                      <a:pt x="103" y="155"/>
                    </a:lnTo>
                    <a:lnTo>
                      <a:pt x="97" y="155"/>
                    </a:lnTo>
                    <a:lnTo>
                      <a:pt x="91" y="150"/>
                    </a:lnTo>
                    <a:lnTo>
                      <a:pt x="86" y="155"/>
                    </a:lnTo>
                    <a:lnTo>
                      <a:pt x="73" y="150"/>
                    </a:lnTo>
                    <a:lnTo>
                      <a:pt x="70" y="155"/>
                    </a:lnTo>
                    <a:lnTo>
                      <a:pt x="67" y="153"/>
                    </a:lnTo>
                    <a:lnTo>
                      <a:pt x="59" y="141"/>
                    </a:lnTo>
                    <a:lnTo>
                      <a:pt x="51" y="149"/>
                    </a:lnTo>
                    <a:lnTo>
                      <a:pt x="42" y="150"/>
                    </a:lnTo>
                    <a:lnTo>
                      <a:pt x="39" y="143"/>
                    </a:lnTo>
                    <a:lnTo>
                      <a:pt x="27" y="146"/>
                    </a:lnTo>
                    <a:lnTo>
                      <a:pt x="21" y="149"/>
                    </a:lnTo>
                    <a:lnTo>
                      <a:pt x="15" y="140"/>
                    </a:lnTo>
                    <a:lnTo>
                      <a:pt x="20" y="134"/>
                    </a:lnTo>
                    <a:lnTo>
                      <a:pt x="20" y="125"/>
                    </a:lnTo>
                    <a:lnTo>
                      <a:pt x="3" y="125"/>
                    </a:lnTo>
                    <a:lnTo>
                      <a:pt x="0" y="119"/>
                    </a:lnTo>
                    <a:lnTo>
                      <a:pt x="1" y="103"/>
                    </a:lnTo>
                    <a:lnTo>
                      <a:pt x="10" y="109"/>
                    </a:lnTo>
                    <a:lnTo>
                      <a:pt x="12" y="100"/>
                    </a:lnTo>
                    <a:lnTo>
                      <a:pt x="23" y="91"/>
                    </a:lnTo>
                    <a:lnTo>
                      <a:pt x="26" y="82"/>
                    </a:lnTo>
                    <a:lnTo>
                      <a:pt x="15" y="79"/>
                    </a:lnTo>
                    <a:lnTo>
                      <a:pt x="16" y="73"/>
                    </a:lnTo>
                    <a:lnTo>
                      <a:pt x="24" y="70"/>
                    </a:lnTo>
                    <a:lnTo>
                      <a:pt x="27" y="65"/>
                    </a:lnTo>
                    <a:lnTo>
                      <a:pt x="26" y="58"/>
                    </a:lnTo>
                    <a:lnTo>
                      <a:pt x="21" y="53"/>
                    </a:lnTo>
                    <a:lnTo>
                      <a:pt x="26" y="49"/>
                    </a:lnTo>
                    <a:lnTo>
                      <a:pt x="33" y="49"/>
                    </a:lnTo>
                    <a:lnTo>
                      <a:pt x="36" y="46"/>
                    </a:lnTo>
                    <a:lnTo>
                      <a:pt x="48" y="36"/>
                    </a:lnTo>
                    <a:lnTo>
                      <a:pt x="54" y="30"/>
                    </a:lnTo>
                    <a:lnTo>
                      <a:pt x="62" y="33"/>
                    </a:lnTo>
                    <a:lnTo>
                      <a:pt x="65" y="29"/>
                    </a:lnTo>
                    <a:lnTo>
                      <a:pt x="7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4" name="Freeform 2512">
                <a:extLst>
                  <a:ext uri="{FF2B5EF4-FFF2-40B4-BE49-F238E27FC236}">
                    <a16:creationId xmlns:a16="http://schemas.microsoft.com/office/drawing/2014/main" id="{77347CD0-1AA8-53B5-8A99-FEF483A0B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874"/>
                <a:ext cx="73" cy="58"/>
              </a:xfrm>
              <a:custGeom>
                <a:avLst/>
                <a:gdLst>
                  <a:gd name="T0" fmla="*/ 114 w 145"/>
                  <a:gd name="T1" fmla="*/ 29 h 115"/>
                  <a:gd name="T2" fmla="*/ 115 w 145"/>
                  <a:gd name="T3" fmla="*/ 27 h 115"/>
                  <a:gd name="T4" fmla="*/ 100 w 145"/>
                  <a:gd name="T5" fmla="*/ 23 h 115"/>
                  <a:gd name="T6" fmla="*/ 94 w 145"/>
                  <a:gd name="T7" fmla="*/ 18 h 115"/>
                  <a:gd name="T8" fmla="*/ 88 w 145"/>
                  <a:gd name="T9" fmla="*/ 10 h 115"/>
                  <a:gd name="T10" fmla="*/ 80 w 145"/>
                  <a:gd name="T11" fmla="*/ 12 h 115"/>
                  <a:gd name="T12" fmla="*/ 77 w 145"/>
                  <a:gd name="T13" fmla="*/ 15 h 115"/>
                  <a:gd name="T14" fmla="*/ 70 w 145"/>
                  <a:gd name="T15" fmla="*/ 18 h 115"/>
                  <a:gd name="T16" fmla="*/ 57 w 145"/>
                  <a:gd name="T17" fmla="*/ 10 h 115"/>
                  <a:gd name="T18" fmla="*/ 54 w 145"/>
                  <a:gd name="T19" fmla="*/ 3 h 115"/>
                  <a:gd name="T20" fmla="*/ 48 w 145"/>
                  <a:gd name="T21" fmla="*/ 6 h 115"/>
                  <a:gd name="T22" fmla="*/ 44 w 145"/>
                  <a:gd name="T23" fmla="*/ 0 h 115"/>
                  <a:gd name="T24" fmla="*/ 41 w 145"/>
                  <a:gd name="T25" fmla="*/ 3 h 115"/>
                  <a:gd name="T26" fmla="*/ 33 w 145"/>
                  <a:gd name="T27" fmla="*/ 9 h 115"/>
                  <a:gd name="T28" fmla="*/ 36 w 145"/>
                  <a:gd name="T29" fmla="*/ 18 h 115"/>
                  <a:gd name="T30" fmla="*/ 45 w 145"/>
                  <a:gd name="T31" fmla="*/ 20 h 115"/>
                  <a:gd name="T32" fmla="*/ 50 w 145"/>
                  <a:gd name="T33" fmla="*/ 23 h 115"/>
                  <a:gd name="T34" fmla="*/ 39 w 145"/>
                  <a:gd name="T35" fmla="*/ 32 h 115"/>
                  <a:gd name="T36" fmla="*/ 29 w 145"/>
                  <a:gd name="T37" fmla="*/ 29 h 115"/>
                  <a:gd name="T38" fmla="*/ 21 w 145"/>
                  <a:gd name="T39" fmla="*/ 26 h 115"/>
                  <a:gd name="T40" fmla="*/ 18 w 145"/>
                  <a:gd name="T41" fmla="*/ 27 h 115"/>
                  <a:gd name="T42" fmla="*/ 12 w 145"/>
                  <a:gd name="T43" fmla="*/ 26 h 115"/>
                  <a:gd name="T44" fmla="*/ 0 w 145"/>
                  <a:gd name="T45" fmla="*/ 18 h 115"/>
                  <a:gd name="T46" fmla="*/ 0 w 145"/>
                  <a:gd name="T47" fmla="*/ 24 h 115"/>
                  <a:gd name="T48" fmla="*/ 9 w 145"/>
                  <a:gd name="T49" fmla="*/ 29 h 115"/>
                  <a:gd name="T50" fmla="*/ 9 w 145"/>
                  <a:gd name="T51" fmla="*/ 35 h 115"/>
                  <a:gd name="T52" fmla="*/ 15 w 145"/>
                  <a:gd name="T53" fmla="*/ 42 h 115"/>
                  <a:gd name="T54" fmla="*/ 10 w 145"/>
                  <a:gd name="T55" fmla="*/ 44 h 115"/>
                  <a:gd name="T56" fmla="*/ 10 w 145"/>
                  <a:gd name="T57" fmla="*/ 61 h 115"/>
                  <a:gd name="T58" fmla="*/ 18 w 145"/>
                  <a:gd name="T59" fmla="*/ 64 h 115"/>
                  <a:gd name="T60" fmla="*/ 30 w 145"/>
                  <a:gd name="T61" fmla="*/ 62 h 115"/>
                  <a:gd name="T62" fmla="*/ 39 w 145"/>
                  <a:gd name="T63" fmla="*/ 67 h 115"/>
                  <a:gd name="T64" fmla="*/ 47 w 145"/>
                  <a:gd name="T65" fmla="*/ 68 h 115"/>
                  <a:gd name="T66" fmla="*/ 50 w 145"/>
                  <a:gd name="T67" fmla="*/ 76 h 115"/>
                  <a:gd name="T68" fmla="*/ 57 w 145"/>
                  <a:gd name="T69" fmla="*/ 79 h 115"/>
                  <a:gd name="T70" fmla="*/ 70 w 145"/>
                  <a:gd name="T71" fmla="*/ 88 h 115"/>
                  <a:gd name="T72" fmla="*/ 76 w 145"/>
                  <a:gd name="T73" fmla="*/ 88 h 115"/>
                  <a:gd name="T74" fmla="*/ 83 w 145"/>
                  <a:gd name="T75" fmla="*/ 96 h 115"/>
                  <a:gd name="T76" fmla="*/ 89 w 145"/>
                  <a:gd name="T77" fmla="*/ 100 h 115"/>
                  <a:gd name="T78" fmla="*/ 100 w 145"/>
                  <a:gd name="T79" fmla="*/ 102 h 115"/>
                  <a:gd name="T80" fmla="*/ 104 w 145"/>
                  <a:gd name="T81" fmla="*/ 106 h 115"/>
                  <a:gd name="T82" fmla="*/ 112 w 145"/>
                  <a:gd name="T83" fmla="*/ 108 h 115"/>
                  <a:gd name="T84" fmla="*/ 115 w 145"/>
                  <a:gd name="T85" fmla="*/ 105 h 115"/>
                  <a:gd name="T86" fmla="*/ 120 w 145"/>
                  <a:gd name="T87" fmla="*/ 109 h 115"/>
                  <a:gd name="T88" fmla="*/ 129 w 145"/>
                  <a:gd name="T89" fmla="*/ 114 h 115"/>
                  <a:gd name="T90" fmla="*/ 136 w 145"/>
                  <a:gd name="T91" fmla="*/ 115 h 115"/>
                  <a:gd name="T92" fmla="*/ 141 w 145"/>
                  <a:gd name="T93" fmla="*/ 105 h 115"/>
                  <a:gd name="T94" fmla="*/ 144 w 145"/>
                  <a:gd name="T95" fmla="*/ 102 h 115"/>
                  <a:gd name="T96" fmla="*/ 145 w 145"/>
                  <a:gd name="T97" fmla="*/ 100 h 115"/>
                  <a:gd name="T98" fmla="*/ 144 w 145"/>
                  <a:gd name="T99" fmla="*/ 94 h 115"/>
                  <a:gd name="T100" fmla="*/ 139 w 145"/>
                  <a:gd name="T101" fmla="*/ 93 h 115"/>
                  <a:gd name="T102" fmla="*/ 139 w 145"/>
                  <a:gd name="T103" fmla="*/ 88 h 115"/>
                  <a:gd name="T104" fmla="*/ 133 w 145"/>
                  <a:gd name="T105" fmla="*/ 85 h 115"/>
                  <a:gd name="T106" fmla="*/ 132 w 145"/>
                  <a:gd name="T107" fmla="*/ 79 h 115"/>
                  <a:gd name="T108" fmla="*/ 126 w 145"/>
                  <a:gd name="T109" fmla="*/ 79 h 115"/>
                  <a:gd name="T110" fmla="*/ 115 w 145"/>
                  <a:gd name="T111" fmla="*/ 70 h 115"/>
                  <a:gd name="T112" fmla="*/ 111 w 145"/>
                  <a:gd name="T113" fmla="*/ 64 h 115"/>
                  <a:gd name="T114" fmla="*/ 117 w 145"/>
                  <a:gd name="T115" fmla="*/ 59 h 115"/>
                  <a:gd name="T116" fmla="*/ 124 w 145"/>
                  <a:gd name="T117" fmla="*/ 59 h 115"/>
                  <a:gd name="T118" fmla="*/ 121 w 145"/>
                  <a:gd name="T119" fmla="*/ 56 h 115"/>
                  <a:gd name="T120" fmla="*/ 124 w 145"/>
                  <a:gd name="T121" fmla="*/ 45 h 115"/>
                  <a:gd name="T122" fmla="*/ 120 w 145"/>
                  <a:gd name="T123" fmla="*/ 36 h 115"/>
                  <a:gd name="T124" fmla="*/ 114 w 145"/>
                  <a:gd name="T125" fmla="*/ 29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5" h="115">
                    <a:moveTo>
                      <a:pt x="114" y="29"/>
                    </a:moveTo>
                    <a:lnTo>
                      <a:pt x="115" y="27"/>
                    </a:lnTo>
                    <a:lnTo>
                      <a:pt x="100" y="23"/>
                    </a:lnTo>
                    <a:lnTo>
                      <a:pt x="94" y="18"/>
                    </a:lnTo>
                    <a:lnTo>
                      <a:pt x="88" y="10"/>
                    </a:lnTo>
                    <a:lnTo>
                      <a:pt x="80" y="12"/>
                    </a:lnTo>
                    <a:lnTo>
                      <a:pt x="77" y="15"/>
                    </a:lnTo>
                    <a:lnTo>
                      <a:pt x="70" y="18"/>
                    </a:lnTo>
                    <a:lnTo>
                      <a:pt x="57" y="10"/>
                    </a:lnTo>
                    <a:lnTo>
                      <a:pt x="54" y="3"/>
                    </a:lnTo>
                    <a:lnTo>
                      <a:pt x="48" y="6"/>
                    </a:lnTo>
                    <a:lnTo>
                      <a:pt x="44" y="0"/>
                    </a:lnTo>
                    <a:lnTo>
                      <a:pt x="41" y="3"/>
                    </a:lnTo>
                    <a:lnTo>
                      <a:pt x="33" y="9"/>
                    </a:lnTo>
                    <a:lnTo>
                      <a:pt x="36" y="18"/>
                    </a:lnTo>
                    <a:lnTo>
                      <a:pt x="45" y="20"/>
                    </a:lnTo>
                    <a:lnTo>
                      <a:pt x="50" y="23"/>
                    </a:lnTo>
                    <a:lnTo>
                      <a:pt x="39" y="32"/>
                    </a:lnTo>
                    <a:lnTo>
                      <a:pt x="29" y="29"/>
                    </a:lnTo>
                    <a:lnTo>
                      <a:pt x="21" y="26"/>
                    </a:lnTo>
                    <a:lnTo>
                      <a:pt x="18" y="27"/>
                    </a:lnTo>
                    <a:lnTo>
                      <a:pt x="12" y="26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9" y="29"/>
                    </a:lnTo>
                    <a:lnTo>
                      <a:pt x="9" y="35"/>
                    </a:lnTo>
                    <a:lnTo>
                      <a:pt x="15" y="42"/>
                    </a:lnTo>
                    <a:lnTo>
                      <a:pt x="10" y="44"/>
                    </a:lnTo>
                    <a:lnTo>
                      <a:pt x="10" y="61"/>
                    </a:lnTo>
                    <a:lnTo>
                      <a:pt x="18" y="64"/>
                    </a:lnTo>
                    <a:lnTo>
                      <a:pt x="30" y="62"/>
                    </a:lnTo>
                    <a:lnTo>
                      <a:pt x="39" y="67"/>
                    </a:lnTo>
                    <a:lnTo>
                      <a:pt x="47" y="68"/>
                    </a:lnTo>
                    <a:lnTo>
                      <a:pt x="50" y="76"/>
                    </a:lnTo>
                    <a:lnTo>
                      <a:pt x="57" y="79"/>
                    </a:lnTo>
                    <a:lnTo>
                      <a:pt x="70" y="88"/>
                    </a:lnTo>
                    <a:lnTo>
                      <a:pt x="76" y="88"/>
                    </a:lnTo>
                    <a:lnTo>
                      <a:pt x="83" y="96"/>
                    </a:lnTo>
                    <a:lnTo>
                      <a:pt x="89" y="100"/>
                    </a:lnTo>
                    <a:lnTo>
                      <a:pt x="100" y="102"/>
                    </a:lnTo>
                    <a:lnTo>
                      <a:pt x="104" y="106"/>
                    </a:lnTo>
                    <a:lnTo>
                      <a:pt x="112" y="108"/>
                    </a:lnTo>
                    <a:lnTo>
                      <a:pt x="115" y="105"/>
                    </a:lnTo>
                    <a:lnTo>
                      <a:pt x="120" y="109"/>
                    </a:lnTo>
                    <a:lnTo>
                      <a:pt x="129" y="114"/>
                    </a:lnTo>
                    <a:lnTo>
                      <a:pt x="136" y="115"/>
                    </a:lnTo>
                    <a:lnTo>
                      <a:pt x="141" y="105"/>
                    </a:lnTo>
                    <a:lnTo>
                      <a:pt x="144" y="102"/>
                    </a:lnTo>
                    <a:lnTo>
                      <a:pt x="145" y="100"/>
                    </a:lnTo>
                    <a:lnTo>
                      <a:pt x="144" y="94"/>
                    </a:lnTo>
                    <a:lnTo>
                      <a:pt x="139" y="93"/>
                    </a:lnTo>
                    <a:lnTo>
                      <a:pt x="139" y="88"/>
                    </a:lnTo>
                    <a:lnTo>
                      <a:pt x="133" y="85"/>
                    </a:lnTo>
                    <a:lnTo>
                      <a:pt x="132" y="79"/>
                    </a:lnTo>
                    <a:lnTo>
                      <a:pt x="126" y="79"/>
                    </a:lnTo>
                    <a:lnTo>
                      <a:pt x="115" y="70"/>
                    </a:lnTo>
                    <a:lnTo>
                      <a:pt x="111" y="64"/>
                    </a:lnTo>
                    <a:lnTo>
                      <a:pt x="117" y="59"/>
                    </a:lnTo>
                    <a:lnTo>
                      <a:pt x="124" y="59"/>
                    </a:lnTo>
                    <a:lnTo>
                      <a:pt x="121" y="56"/>
                    </a:lnTo>
                    <a:lnTo>
                      <a:pt x="124" y="45"/>
                    </a:lnTo>
                    <a:lnTo>
                      <a:pt x="120" y="36"/>
                    </a:lnTo>
                    <a:lnTo>
                      <a:pt x="114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5" name="Freeform 2513">
                <a:extLst>
                  <a:ext uri="{FF2B5EF4-FFF2-40B4-BE49-F238E27FC236}">
                    <a16:creationId xmlns:a16="http://schemas.microsoft.com/office/drawing/2014/main" id="{3505FBF5-71D2-2A08-97ED-8286ABE5E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874"/>
                <a:ext cx="73" cy="58"/>
              </a:xfrm>
              <a:custGeom>
                <a:avLst/>
                <a:gdLst>
                  <a:gd name="T0" fmla="*/ 114 w 145"/>
                  <a:gd name="T1" fmla="*/ 29 h 115"/>
                  <a:gd name="T2" fmla="*/ 120 w 145"/>
                  <a:gd name="T3" fmla="*/ 36 h 115"/>
                  <a:gd name="T4" fmla="*/ 124 w 145"/>
                  <a:gd name="T5" fmla="*/ 45 h 115"/>
                  <a:gd name="T6" fmla="*/ 121 w 145"/>
                  <a:gd name="T7" fmla="*/ 56 h 115"/>
                  <a:gd name="T8" fmla="*/ 124 w 145"/>
                  <a:gd name="T9" fmla="*/ 59 h 115"/>
                  <a:gd name="T10" fmla="*/ 117 w 145"/>
                  <a:gd name="T11" fmla="*/ 59 h 115"/>
                  <a:gd name="T12" fmla="*/ 111 w 145"/>
                  <a:gd name="T13" fmla="*/ 64 h 115"/>
                  <a:gd name="T14" fmla="*/ 115 w 145"/>
                  <a:gd name="T15" fmla="*/ 70 h 115"/>
                  <a:gd name="T16" fmla="*/ 126 w 145"/>
                  <a:gd name="T17" fmla="*/ 79 h 115"/>
                  <a:gd name="T18" fmla="*/ 132 w 145"/>
                  <a:gd name="T19" fmla="*/ 79 h 115"/>
                  <a:gd name="T20" fmla="*/ 133 w 145"/>
                  <a:gd name="T21" fmla="*/ 85 h 115"/>
                  <a:gd name="T22" fmla="*/ 139 w 145"/>
                  <a:gd name="T23" fmla="*/ 88 h 115"/>
                  <a:gd name="T24" fmla="*/ 139 w 145"/>
                  <a:gd name="T25" fmla="*/ 93 h 115"/>
                  <a:gd name="T26" fmla="*/ 144 w 145"/>
                  <a:gd name="T27" fmla="*/ 94 h 115"/>
                  <a:gd name="T28" fmla="*/ 145 w 145"/>
                  <a:gd name="T29" fmla="*/ 100 h 115"/>
                  <a:gd name="T30" fmla="*/ 144 w 145"/>
                  <a:gd name="T31" fmla="*/ 102 h 115"/>
                  <a:gd name="T32" fmla="*/ 141 w 145"/>
                  <a:gd name="T33" fmla="*/ 105 h 115"/>
                  <a:gd name="T34" fmla="*/ 136 w 145"/>
                  <a:gd name="T35" fmla="*/ 115 h 115"/>
                  <a:gd name="T36" fmla="*/ 129 w 145"/>
                  <a:gd name="T37" fmla="*/ 114 h 115"/>
                  <a:gd name="T38" fmla="*/ 120 w 145"/>
                  <a:gd name="T39" fmla="*/ 109 h 115"/>
                  <a:gd name="T40" fmla="*/ 115 w 145"/>
                  <a:gd name="T41" fmla="*/ 105 h 115"/>
                  <a:gd name="T42" fmla="*/ 112 w 145"/>
                  <a:gd name="T43" fmla="*/ 108 h 115"/>
                  <a:gd name="T44" fmla="*/ 104 w 145"/>
                  <a:gd name="T45" fmla="*/ 106 h 115"/>
                  <a:gd name="T46" fmla="*/ 100 w 145"/>
                  <a:gd name="T47" fmla="*/ 102 h 115"/>
                  <a:gd name="T48" fmla="*/ 89 w 145"/>
                  <a:gd name="T49" fmla="*/ 100 h 115"/>
                  <a:gd name="T50" fmla="*/ 83 w 145"/>
                  <a:gd name="T51" fmla="*/ 96 h 115"/>
                  <a:gd name="T52" fmla="*/ 76 w 145"/>
                  <a:gd name="T53" fmla="*/ 88 h 115"/>
                  <a:gd name="T54" fmla="*/ 70 w 145"/>
                  <a:gd name="T55" fmla="*/ 88 h 115"/>
                  <a:gd name="T56" fmla="*/ 57 w 145"/>
                  <a:gd name="T57" fmla="*/ 79 h 115"/>
                  <a:gd name="T58" fmla="*/ 50 w 145"/>
                  <a:gd name="T59" fmla="*/ 76 h 115"/>
                  <a:gd name="T60" fmla="*/ 47 w 145"/>
                  <a:gd name="T61" fmla="*/ 68 h 115"/>
                  <a:gd name="T62" fmla="*/ 39 w 145"/>
                  <a:gd name="T63" fmla="*/ 67 h 115"/>
                  <a:gd name="T64" fmla="*/ 30 w 145"/>
                  <a:gd name="T65" fmla="*/ 62 h 115"/>
                  <a:gd name="T66" fmla="*/ 18 w 145"/>
                  <a:gd name="T67" fmla="*/ 64 h 115"/>
                  <a:gd name="T68" fmla="*/ 10 w 145"/>
                  <a:gd name="T69" fmla="*/ 61 h 115"/>
                  <a:gd name="T70" fmla="*/ 10 w 145"/>
                  <a:gd name="T71" fmla="*/ 44 h 115"/>
                  <a:gd name="T72" fmla="*/ 15 w 145"/>
                  <a:gd name="T73" fmla="*/ 42 h 115"/>
                  <a:gd name="T74" fmla="*/ 9 w 145"/>
                  <a:gd name="T75" fmla="*/ 35 h 115"/>
                  <a:gd name="T76" fmla="*/ 9 w 145"/>
                  <a:gd name="T77" fmla="*/ 29 h 115"/>
                  <a:gd name="T78" fmla="*/ 0 w 145"/>
                  <a:gd name="T79" fmla="*/ 24 h 115"/>
                  <a:gd name="T80" fmla="*/ 0 w 145"/>
                  <a:gd name="T81" fmla="*/ 18 h 115"/>
                  <a:gd name="T82" fmla="*/ 12 w 145"/>
                  <a:gd name="T83" fmla="*/ 26 h 115"/>
                  <a:gd name="T84" fmla="*/ 18 w 145"/>
                  <a:gd name="T85" fmla="*/ 27 h 115"/>
                  <a:gd name="T86" fmla="*/ 21 w 145"/>
                  <a:gd name="T87" fmla="*/ 26 h 115"/>
                  <a:gd name="T88" fmla="*/ 29 w 145"/>
                  <a:gd name="T89" fmla="*/ 29 h 115"/>
                  <a:gd name="T90" fmla="*/ 39 w 145"/>
                  <a:gd name="T91" fmla="*/ 32 h 115"/>
                  <a:gd name="T92" fmla="*/ 50 w 145"/>
                  <a:gd name="T93" fmla="*/ 23 h 115"/>
                  <a:gd name="T94" fmla="*/ 45 w 145"/>
                  <a:gd name="T95" fmla="*/ 20 h 115"/>
                  <a:gd name="T96" fmla="*/ 36 w 145"/>
                  <a:gd name="T97" fmla="*/ 18 h 115"/>
                  <a:gd name="T98" fmla="*/ 33 w 145"/>
                  <a:gd name="T99" fmla="*/ 9 h 115"/>
                  <a:gd name="T100" fmla="*/ 41 w 145"/>
                  <a:gd name="T101" fmla="*/ 3 h 115"/>
                  <a:gd name="T102" fmla="*/ 44 w 145"/>
                  <a:gd name="T103" fmla="*/ 0 h 115"/>
                  <a:gd name="T104" fmla="*/ 48 w 145"/>
                  <a:gd name="T105" fmla="*/ 6 h 115"/>
                  <a:gd name="T106" fmla="*/ 54 w 145"/>
                  <a:gd name="T107" fmla="*/ 3 h 115"/>
                  <a:gd name="T108" fmla="*/ 57 w 145"/>
                  <a:gd name="T109" fmla="*/ 10 h 115"/>
                  <a:gd name="T110" fmla="*/ 70 w 145"/>
                  <a:gd name="T111" fmla="*/ 18 h 115"/>
                  <a:gd name="T112" fmla="*/ 77 w 145"/>
                  <a:gd name="T113" fmla="*/ 15 h 115"/>
                  <a:gd name="T114" fmla="*/ 80 w 145"/>
                  <a:gd name="T115" fmla="*/ 12 h 115"/>
                  <a:gd name="T116" fmla="*/ 88 w 145"/>
                  <a:gd name="T117" fmla="*/ 10 h 115"/>
                  <a:gd name="T118" fmla="*/ 94 w 145"/>
                  <a:gd name="T119" fmla="*/ 18 h 115"/>
                  <a:gd name="T120" fmla="*/ 100 w 145"/>
                  <a:gd name="T121" fmla="*/ 23 h 115"/>
                  <a:gd name="T122" fmla="*/ 115 w 145"/>
                  <a:gd name="T123" fmla="*/ 27 h 115"/>
                  <a:gd name="T124" fmla="*/ 114 w 145"/>
                  <a:gd name="T125" fmla="*/ 29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5" h="115">
                    <a:moveTo>
                      <a:pt x="114" y="29"/>
                    </a:moveTo>
                    <a:lnTo>
                      <a:pt x="120" y="36"/>
                    </a:lnTo>
                    <a:lnTo>
                      <a:pt x="124" y="45"/>
                    </a:lnTo>
                    <a:lnTo>
                      <a:pt x="121" y="56"/>
                    </a:lnTo>
                    <a:lnTo>
                      <a:pt x="124" y="59"/>
                    </a:lnTo>
                    <a:lnTo>
                      <a:pt x="117" y="59"/>
                    </a:lnTo>
                    <a:lnTo>
                      <a:pt x="111" y="64"/>
                    </a:lnTo>
                    <a:lnTo>
                      <a:pt x="115" y="70"/>
                    </a:lnTo>
                    <a:lnTo>
                      <a:pt x="126" y="79"/>
                    </a:lnTo>
                    <a:lnTo>
                      <a:pt x="132" y="79"/>
                    </a:lnTo>
                    <a:lnTo>
                      <a:pt x="133" y="85"/>
                    </a:lnTo>
                    <a:lnTo>
                      <a:pt x="139" y="88"/>
                    </a:lnTo>
                    <a:lnTo>
                      <a:pt x="139" y="93"/>
                    </a:lnTo>
                    <a:lnTo>
                      <a:pt x="144" y="94"/>
                    </a:lnTo>
                    <a:lnTo>
                      <a:pt x="145" y="100"/>
                    </a:lnTo>
                    <a:lnTo>
                      <a:pt x="144" y="102"/>
                    </a:lnTo>
                    <a:lnTo>
                      <a:pt x="141" y="105"/>
                    </a:lnTo>
                    <a:lnTo>
                      <a:pt x="136" y="115"/>
                    </a:lnTo>
                    <a:lnTo>
                      <a:pt x="129" y="114"/>
                    </a:lnTo>
                    <a:lnTo>
                      <a:pt x="120" y="109"/>
                    </a:lnTo>
                    <a:lnTo>
                      <a:pt x="115" y="105"/>
                    </a:lnTo>
                    <a:lnTo>
                      <a:pt x="112" y="108"/>
                    </a:lnTo>
                    <a:lnTo>
                      <a:pt x="104" y="106"/>
                    </a:lnTo>
                    <a:lnTo>
                      <a:pt x="100" y="102"/>
                    </a:lnTo>
                    <a:lnTo>
                      <a:pt x="89" y="100"/>
                    </a:lnTo>
                    <a:lnTo>
                      <a:pt x="83" y="96"/>
                    </a:lnTo>
                    <a:lnTo>
                      <a:pt x="76" y="88"/>
                    </a:lnTo>
                    <a:lnTo>
                      <a:pt x="70" y="88"/>
                    </a:lnTo>
                    <a:lnTo>
                      <a:pt x="57" y="79"/>
                    </a:lnTo>
                    <a:lnTo>
                      <a:pt x="50" y="76"/>
                    </a:lnTo>
                    <a:lnTo>
                      <a:pt x="47" y="68"/>
                    </a:lnTo>
                    <a:lnTo>
                      <a:pt x="39" y="67"/>
                    </a:lnTo>
                    <a:lnTo>
                      <a:pt x="30" y="62"/>
                    </a:lnTo>
                    <a:lnTo>
                      <a:pt x="18" y="64"/>
                    </a:lnTo>
                    <a:lnTo>
                      <a:pt x="10" y="61"/>
                    </a:lnTo>
                    <a:lnTo>
                      <a:pt x="10" y="44"/>
                    </a:lnTo>
                    <a:lnTo>
                      <a:pt x="15" y="42"/>
                    </a:lnTo>
                    <a:lnTo>
                      <a:pt x="9" y="35"/>
                    </a:lnTo>
                    <a:lnTo>
                      <a:pt x="9" y="29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12" y="26"/>
                    </a:lnTo>
                    <a:lnTo>
                      <a:pt x="18" y="27"/>
                    </a:lnTo>
                    <a:lnTo>
                      <a:pt x="21" y="26"/>
                    </a:lnTo>
                    <a:lnTo>
                      <a:pt x="29" y="29"/>
                    </a:lnTo>
                    <a:lnTo>
                      <a:pt x="39" y="32"/>
                    </a:lnTo>
                    <a:lnTo>
                      <a:pt x="50" y="23"/>
                    </a:lnTo>
                    <a:lnTo>
                      <a:pt x="45" y="20"/>
                    </a:lnTo>
                    <a:lnTo>
                      <a:pt x="36" y="18"/>
                    </a:lnTo>
                    <a:lnTo>
                      <a:pt x="33" y="9"/>
                    </a:lnTo>
                    <a:lnTo>
                      <a:pt x="41" y="3"/>
                    </a:lnTo>
                    <a:lnTo>
                      <a:pt x="44" y="0"/>
                    </a:lnTo>
                    <a:lnTo>
                      <a:pt x="48" y="6"/>
                    </a:lnTo>
                    <a:lnTo>
                      <a:pt x="54" y="3"/>
                    </a:lnTo>
                    <a:lnTo>
                      <a:pt x="57" y="10"/>
                    </a:lnTo>
                    <a:lnTo>
                      <a:pt x="70" y="18"/>
                    </a:lnTo>
                    <a:lnTo>
                      <a:pt x="77" y="15"/>
                    </a:lnTo>
                    <a:lnTo>
                      <a:pt x="80" y="12"/>
                    </a:lnTo>
                    <a:lnTo>
                      <a:pt x="88" y="10"/>
                    </a:lnTo>
                    <a:lnTo>
                      <a:pt x="94" y="18"/>
                    </a:lnTo>
                    <a:lnTo>
                      <a:pt x="100" y="23"/>
                    </a:lnTo>
                    <a:lnTo>
                      <a:pt x="115" y="27"/>
                    </a:lnTo>
                    <a:lnTo>
                      <a:pt x="114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6" name="Freeform 2514">
                <a:extLst>
                  <a:ext uri="{FF2B5EF4-FFF2-40B4-BE49-F238E27FC236}">
                    <a16:creationId xmlns:a16="http://schemas.microsoft.com/office/drawing/2014/main" id="{084C57D6-11EC-70AA-C3C1-49739172E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874"/>
                <a:ext cx="73" cy="58"/>
              </a:xfrm>
              <a:custGeom>
                <a:avLst/>
                <a:gdLst>
                  <a:gd name="T0" fmla="*/ 114 w 145"/>
                  <a:gd name="T1" fmla="*/ 29 h 115"/>
                  <a:gd name="T2" fmla="*/ 120 w 145"/>
                  <a:gd name="T3" fmla="*/ 36 h 115"/>
                  <a:gd name="T4" fmla="*/ 124 w 145"/>
                  <a:gd name="T5" fmla="*/ 45 h 115"/>
                  <a:gd name="T6" fmla="*/ 121 w 145"/>
                  <a:gd name="T7" fmla="*/ 56 h 115"/>
                  <a:gd name="T8" fmla="*/ 124 w 145"/>
                  <a:gd name="T9" fmla="*/ 59 h 115"/>
                  <a:gd name="T10" fmla="*/ 117 w 145"/>
                  <a:gd name="T11" fmla="*/ 59 h 115"/>
                  <a:gd name="T12" fmla="*/ 111 w 145"/>
                  <a:gd name="T13" fmla="*/ 64 h 115"/>
                  <a:gd name="T14" fmla="*/ 115 w 145"/>
                  <a:gd name="T15" fmla="*/ 70 h 115"/>
                  <a:gd name="T16" fmla="*/ 126 w 145"/>
                  <a:gd name="T17" fmla="*/ 79 h 115"/>
                  <a:gd name="T18" fmla="*/ 132 w 145"/>
                  <a:gd name="T19" fmla="*/ 79 h 115"/>
                  <a:gd name="T20" fmla="*/ 133 w 145"/>
                  <a:gd name="T21" fmla="*/ 85 h 115"/>
                  <a:gd name="T22" fmla="*/ 139 w 145"/>
                  <a:gd name="T23" fmla="*/ 88 h 115"/>
                  <a:gd name="T24" fmla="*/ 139 w 145"/>
                  <a:gd name="T25" fmla="*/ 93 h 115"/>
                  <a:gd name="T26" fmla="*/ 144 w 145"/>
                  <a:gd name="T27" fmla="*/ 94 h 115"/>
                  <a:gd name="T28" fmla="*/ 145 w 145"/>
                  <a:gd name="T29" fmla="*/ 100 h 115"/>
                  <a:gd name="T30" fmla="*/ 144 w 145"/>
                  <a:gd name="T31" fmla="*/ 102 h 115"/>
                  <a:gd name="T32" fmla="*/ 141 w 145"/>
                  <a:gd name="T33" fmla="*/ 105 h 115"/>
                  <a:gd name="T34" fmla="*/ 136 w 145"/>
                  <a:gd name="T35" fmla="*/ 115 h 115"/>
                  <a:gd name="T36" fmla="*/ 129 w 145"/>
                  <a:gd name="T37" fmla="*/ 114 h 115"/>
                  <a:gd name="T38" fmla="*/ 120 w 145"/>
                  <a:gd name="T39" fmla="*/ 109 h 115"/>
                  <a:gd name="T40" fmla="*/ 115 w 145"/>
                  <a:gd name="T41" fmla="*/ 105 h 115"/>
                  <a:gd name="T42" fmla="*/ 112 w 145"/>
                  <a:gd name="T43" fmla="*/ 108 h 115"/>
                  <a:gd name="T44" fmla="*/ 104 w 145"/>
                  <a:gd name="T45" fmla="*/ 106 h 115"/>
                  <a:gd name="T46" fmla="*/ 100 w 145"/>
                  <a:gd name="T47" fmla="*/ 102 h 115"/>
                  <a:gd name="T48" fmla="*/ 89 w 145"/>
                  <a:gd name="T49" fmla="*/ 100 h 115"/>
                  <a:gd name="T50" fmla="*/ 83 w 145"/>
                  <a:gd name="T51" fmla="*/ 96 h 115"/>
                  <a:gd name="T52" fmla="*/ 76 w 145"/>
                  <a:gd name="T53" fmla="*/ 88 h 115"/>
                  <a:gd name="T54" fmla="*/ 70 w 145"/>
                  <a:gd name="T55" fmla="*/ 88 h 115"/>
                  <a:gd name="T56" fmla="*/ 57 w 145"/>
                  <a:gd name="T57" fmla="*/ 79 h 115"/>
                  <a:gd name="T58" fmla="*/ 50 w 145"/>
                  <a:gd name="T59" fmla="*/ 76 h 115"/>
                  <a:gd name="T60" fmla="*/ 47 w 145"/>
                  <a:gd name="T61" fmla="*/ 68 h 115"/>
                  <a:gd name="T62" fmla="*/ 39 w 145"/>
                  <a:gd name="T63" fmla="*/ 67 h 115"/>
                  <a:gd name="T64" fmla="*/ 30 w 145"/>
                  <a:gd name="T65" fmla="*/ 62 h 115"/>
                  <a:gd name="T66" fmla="*/ 18 w 145"/>
                  <a:gd name="T67" fmla="*/ 64 h 115"/>
                  <a:gd name="T68" fmla="*/ 10 w 145"/>
                  <a:gd name="T69" fmla="*/ 61 h 115"/>
                  <a:gd name="T70" fmla="*/ 10 w 145"/>
                  <a:gd name="T71" fmla="*/ 44 h 115"/>
                  <a:gd name="T72" fmla="*/ 15 w 145"/>
                  <a:gd name="T73" fmla="*/ 42 h 115"/>
                  <a:gd name="T74" fmla="*/ 9 w 145"/>
                  <a:gd name="T75" fmla="*/ 35 h 115"/>
                  <a:gd name="T76" fmla="*/ 9 w 145"/>
                  <a:gd name="T77" fmla="*/ 29 h 115"/>
                  <a:gd name="T78" fmla="*/ 0 w 145"/>
                  <a:gd name="T79" fmla="*/ 24 h 115"/>
                  <a:gd name="T80" fmla="*/ 0 w 145"/>
                  <a:gd name="T81" fmla="*/ 18 h 115"/>
                  <a:gd name="T82" fmla="*/ 12 w 145"/>
                  <a:gd name="T83" fmla="*/ 26 h 115"/>
                  <a:gd name="T84" fmla="*/ 18 w 145"/>
                  <a:gd name="T85" fmla="*/ 27 h 115"/>
                  <a:gd name="T86" fmla="*/ 21 w 145"/>
                  <a:gd name="T87" fmla="*/ 26 h 115"/>
                  <a:gd name="T88" fmla="*/ 29 w 145"/>
                  <a:gd name="T89" fmla="*/ 29 h 115"/>
                  <a:gd name="T90" fmla="*/ 39 w 145"/>
                  <a:gd name="T91" fmla="*/ 32 h 115"/>
                  <a:gd name="T92" fmla="*/ 50 w 145"/>
                  <a:gd name="T93" fmla="*/ 23 h 115"/>
                  <a:gd name="T94" fmla="*/ 45 w 145"/>
                  <a:gd name="T95" fmla="*/ 20 h 115"/>
                  <a:gd name="T96" fmla="*/ 36 w 145"/>
                  <a:gd name="T97" fmla="*/ 18 h 115"/>
                  <a:gd name="T98" fmla="*/ 33 w 145"/>
                  <a:gd name="T99" fmla="*/ 9 h 115"/>
                  <a:gd name="T100" fmla="*/ 41 w 145"/>
                  <a:gd name="T101" fmla="*/ 3 h 115"/>
                  <a:gd name="T102" fmla="*/ 44 w 145"/>
                  <a:gd name="T103" fmla="*/ 0 h 115"/>
                  <a:gd name="T104" fmla="*/ 48 w 145"/>
                  <a:gd name="T105" fmla="*/ 6 h 115"/>
                  <a:gd name="T106" fmla="*/ 54 w 145"/>
                  <a:gd name="T107" fmla="*/ 3 h 115"/>
                  <a:gd name="T108" fmla="*/ 57 w 145"/>
                  <a:gd name="T109" fmla="*/ 10 h 115"/>
                  <a:gd name="T110" fmla="*/ 70 w 145"/>
                  <a:gd name="T111" fmla="*/ 18 h 115"/>
                  <a:gd name="T112" fmla="*/ 77 w 145"/>
                  <a:gd name="T113" fmla="*/ 15 h 115"/>
                  <a:gd name="T114" fmla="*/ 80 w 145"/>
                  <a:gd name="T115" fmla="*/ 12 h 115"/>
                  <a:gd name="T116" fmla="*/ 88 w 145"/>
                  <a:gd name="T117" fmla="*/ 10 h 115"/>
                  <a:gd name="T118" fmla="*/ 94 w 145"/>
                  <a:gd name="T119" fmla="*/ 18 h 115"/>
                  <a:gd name="T120" fmla="*/ 100 w 145"/>
                  <a:gd name="T121" fmla="*/ 23 h 115"/>
                  <a:gd name="T122" fmla="*/ 115 w 145"/>
                  <a:gd name="T123" fmla="*/ 27 h 115"/>
                  <a:gd name="T124" fmla="*/ 114 w 145"/>
                  <a:gd name="T125" fmla="*/ 29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5" h="115">
                    <a:moveTo>
                      <a:pt x="114" y="29"/>
                    </a:moveTo>
                    <a:lnTo>
                      <a:pt x="120" y="36"/>
                    </a:lnTo>
                    <a:lnTo>
                      <a:pt x="124" y="45"/>
                    </a:lnTo>
                    <a:lnTo>
                      <a:pt x="121" y="56"/>
                    </a:lnTo>
                    <a:lnTo>
                      <a:pt x="124" y="59"/>
                    </a:lnTo>
                    <a:lnTo>
                      <a:pt x="117" y="59"/>
                    </a:lnTo>
                    <a:lnTo>
                      <a:pt x="111" y="64"/>
                    </a:lnTo>
                    <a:lnTo>
                      <a:pt x="115" y="70"/>
                    </a:lnTo>
                    <a:lnTo>
                      <a:pt x="126" y="79"/>
                    </a:lnTo>
                    <a:lnTo>
                      <a:pt x="132" y="79"/>
                    </a:lnTo>
                    <a:lnTo>
                      <a:pt x="133" y="85"/>
                    </a:lnTo>
                    <a:lnTo>
                      <a:pt x="139" y="88"/>
                    </a:lnTo>
                    <a:lnTo>
                      <a:pt x="139" y="93"/>
                    </a:lnTo>
                    <a:lnTo>
                      <a:pt x="144" y="94"/>
                    </a:lnTo>
                    <a:lnTo>
                      <a:pt x="145" y="100"/>
                    </a:lnTo>
                    <a:lnTo>
                      <a:pt x="144" y="102"/>
                    </a:lnTo>
                    <a:lnTo>
                      <a:pt x="141" y="105"/>
                    </a:lnTo>
                    <a:lnTo>
                      <a:pt x="136" y="115"/>
                    </a:lnTo>
                    <a:lnTo>
                      <a:pt x="129" y="114"/>
                    </a:lnTo>
                    <a:lnTo>
                      <a:pt x="120" y="109"/>
                    </a:lnTo>
                    <a:lnTo>
                      <a:pt x="115" y="105"/>
                    </a:lnTo>
                    <a:lnTo>
                      <a:pt x="112" y="108"/>
                    </a:lnTo>
                    <a:lnTo>
                      <a:pt x="104" y="106"/>
                    </a:lnTo>
                    <a:lnTo>
                      <a:pt x="100" y="102"/>
                    </a:lnTo>
                    <a:lnTo>
                      <a:pt x="89" y="100"/>
                    </a:lnTo>
                    <a:lnTo>
                      <a:pt x="83" y="96"/>
                    </a:lnTo>
                    <a:lnTo>
                      <a:pt x="76" y="88"/>
                    </a:lnTo>
                    <a:lnTo>
                      <a:pt x="70" y="88"/>
                    </a:lnTo>
                    <a:lnTo>
                      <a:pt x="57" y="79"/>
                    </a:lnTo>
                    <a:lnTo>
                      <a:pt x="50" y="76"/>
                    </a:lnTo>
                    <a:lnTo>
                      <a:pt x="47" y="68"/>
                    </a:lnTo>
                    <a:lnTo>
                      <a:pt x="39" y="67"/>
                    </a:lnTo>
                    <a:lnTo>
                      <a:pt x="30" y="62"/>
                    </a:lnTo>
                    <a:lnTo>
                      <a:pt x="18" y="64"/>
                    </a:lnTo>
                    <a:lnTo>
                      <a:pt x="10" y="61"/>
                    </a:lnTo>
                    <a:lnTo>
                      <a:pt x="10" y="44"/>
                    </a:lnTo>
                    <a:lnTo>
                      <a:pt x="15" y="42"/>
                    </a:lnTo>
                    <a:lnTo>
                      <a:pt x="9" y="35"/>
                    </a:lnTo>
                    <a:lnTo>
                      <a:pt x="9" y="29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12" y="26"/>
                    </a:lnTo>
                    <a:lnTo>
                      <a:pt x="18" y="27"/>
                    </a:lnTo>
                    <a:lnTo>
                      <a:pt x="21" y="26"/>
                    </a:lnTo>
                    <a:lnTo>
                      <a:pt x="29" y="29"/>
                    </a:lnTo>
                    <a:lnTo>
                      <a:pt x="39" y="32"/>
                    </a:lnTo>
                    <a:lnTo>
                      <a:pt x="50" y="23"/>
                    </a:lnTo>
                    <a:lnTo>
                      <a:pt x="45" y="20"/>
                    </a:lnTo>
                    <a:lnTo>
                      <a:pt x="36" y="18"/>
                    </a:lnTo>
                    <a:lnTo>
                      <a:pt x="33" y="9"/>
                    </a:lnTo>
                    <a:lnTo>
                      <a:pt x="41" y="3"/>
                    </a:lnTo>
                    <a:lnTo>
                      <a:pt x="44" y="0"/>
                    </a:lnTo>
                    <a:lnTo>
                      <a:pt x="48" y="6"/>
                    </a:lnTo>
                    <a:lnTo>
                      <a:pt x="54" y="3"/>
                    </a:lnTo>
                    <a:lnTo>
                      <a:pt x="57" y="10"/>
                    </a:lnTo>
                    <a:lnTo>
                      <a:pt x="70" y="18"/>
                    </a:lnTo>
                    <a:lnTo>
                      <a:pt x="77" y="15"/>
                    </a:lnTo>
                    <a:lnTo>
                      <a:pt x="80" y="12"/>
                    </a:lnTo>
                    <a:lnTo>
                      <a:pt x="88" y="10"/>
                    </a:lnTo>
                    <a:lnTo>
                      <a:pt x="94" y="18"/>
                    </a:lnTo>
                    <a:lnTo>
                      <a:pt x="100" y="23"/>
                    </a:lnTo>
                    <a:lnTo>
                      <a:pt x="115" y="27"/>
                    </a:lnTo>
                    <a:lnTo>
                      <a:pt x="114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7" name="Freeform 2515">
                <a:extLst>
                  <a:ext uri="{FF2B5EF4-FFF2-40B4-BE49-F238E27FC236}">
                    <a16:creationId xmlns:a16="http://schemas.microsoft.com/office/drawing/2014/main" id="{856AEE18-BFA9-BD87-B84A-7B97DA65A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837"/>
                <a:ext cx="127" cy="64"/>
              </a:xfrm>
              <a:custGeom>
                <a:avLst/>
                <a:gdLst>
                  <a:gd name="T0" fmla="*/ 15 w 253"/>
                  <a:gd name="T1" fmla="*/ 35 h 128"/>
                  <a:gd name="T2" fmla="*/ 30 w 253"/>
                  <a:gd name="T3" fmla="*/ 53 h 128"/>
                  <a:gd name="T4" fmla="*/ 23 w 253"/>
                  <a:gd name="T5" fmla="*/ 61 h 128"/>
                  <a:gd name="T6" fmla="*/ 17 w 253"/>
                  <a:gd name="T7" fmla="*/ 70 h 128"/>
                  <a:gd name="T8" fmla="*/ 0 w 253"/>
                  <a:gd name="T9" fmla="*/ 93 h 128"/>
                  <a:gd name="T10" fmla="*/ 26 w 253"/>
                  <a:gd name="T11" fmla="*/ 96 h 128"/>
                  <a:gd name="T12" fmla="*/ 44 w 253"/>
                  <a:gd name="T13" fmla="*/ 105 h 128"/>
                  <a:gd name="T14" fmla="*/ 49 w 253"/>
                  <a:gd name="T15" fmla="*/ 118 h 128"/>
                  <a:gd name="T16" fmla="*/ 58 w 253"/>
                  <a:gd name="T17" fmla="*/ 109 h 128"/>
                  <a:gd name="T18" fmla="*/ 70 w 253"/>
                  <a:gd name="T19" fmla="*/ 125 h 128"/>
                  <a:gd name="T20" fmla="*/ 82 w 253"/>
                  <a:gd name="T21" fmla="*/ 115 h 128"/>
                  <a:gd name="T22" fmla="*/ 94 w 253"/>
                  <a:gd name="T23" fmla="*/ 115 h 128"/>
                  <a:gd name="T24" fmla="*/ 102 w 253"/>
                  <a:gd name="T25" fmla="*/ 102 h 128"/>
                  <a:gd name="T26" fmla="*/ 112 w 253"/>
                  <a:gd name="T27" fmla="*/ 109 h 128"/>
                  <a:gd name="T28" fmla="*/ 132 w 253"/>
                  <a:gd name="T29" fmla="*/ 108 h 128"/>
                  <a:gd name="T30" fmla="*/ 118 w 253"/>
                  <a:gd name="T31" fmla="*/ 93 h 128"/>
                  <a:gd name="T32" fmla="*/ 121 w 253"/>
                  <a:gd name="T33" fmla="*/ 82 h 128"/>
                  <a:gd name="T34" fmla="*/ 144 w 253"/>
                  <a:gd name="T35" fmla="*/ 85 h 128"/>
                  <a:gd name="T36" fmla="*/ 152 w 253"/>
                  <a:gd name="T37" fmla="*/ 79 h 128"/>
                  <a:gd name="T38" fmla="*/ 170 w 253"/>
                  <a:gd name="T39" fmla="*/ 100 h 128"/>
                  <a:gd name="T40" fmla="*/ 191 w 253"/>
                  <a:gd name="T41" fmla="*/ 105 h 128"/>
                  <a:gd name="T42" fmla="*/ 188 w 253"/>
                  <a:gd name="T43" fmla="*/ 91 h 128"/>
                  <a:gd name="T44" fmla="*/ 196 w 253"/>
                  <a:gd name="T45" fmla="*/ 73 h 128"/>
                  <a:gd name="T46" fmla="*/ 209 w 253"/>
                  <a:gd name="T47" fmla="*/ 83 h 128"/>
                  <a:gd name="T48" fmla="*/ 232 w 253"/>
                  <a:gd name="T49" fmla="*/ 85 h 128"/>
                  <a:gd name="T50" fmla="*/ 235 w 253"/>
                  <a:gd name="T51" fmla="*/ 74 h 128"/>
                  <a:gd name="T52" fmla="*/ 252 w 253"/>
                  <a:gd name="T53" fmla="*/ 61 h 128"/>
                  <a:gd name="T54" fmla="*/ 246 w 253"/>
                  <a:gd name="T55" fmla="*/ 49 h 128"/>
                  <a:gd name="T56" fmla="*/ 222 w 253"/>
                  <a:gd name="T57" fmla="*/ 36 h 128"/>
                  <a:gd name="T58" fmla="*/ 211 w 253"/>
                  <a:gd name="T59" fmla="*/ 29 h 128"/>
                  <a:gd name="T60" fmla="*/ 196 w 253"/>
                  <a:gd name="T61" fmla="*/ 35 h 128"/>
                  <a:gd name="T62" fmla="*/ 185 w 253"/>
                  <a:gd name="T63" fmla="*/ 39 h 128"/>
                  <a:gd name="T64" fmla="*/ 170 w 253"/>
                  <a:gd name="T65" fmla="*/ 30 h 128"/>
                  <a:gd name="T66" fmla="*/ 155 w 253"/>
                  <a:gd name="T67" fmla="*/ 24 h 128"/>
                  <a:gd name="T68" fmla="*/ 140 w 253"/>
                  <a:gd name="T69" fmla="*/ 32 h 128"/>
                  <a:gd name="T70" fmla="*/ 124 w 253"/>
                  <a:gd name="T71" fmla="*/ 24 h 128"/>
                  <a:gd name="T72" fmla="*/ 109 w 253"/>
                  <a:gd name="T73" fmla="*/ 12 h 128"/>
                  <a:gd name="T74" fmla="*/ 100 w 253"/>
                  <a:gd name="T75" fmla="*/ 6 h 128"/>
                  <a:gd name="T76" fmla="*/ 79 w 253"/>
                  <a:gd name="T77" fmla="*/ 12 h 128"/>
                  <a:gd name="T78" fmla="*/ 70 w 253"/>
                  <a:gd name="T79" fmla="*/ 12 h 128"/>
                  <a:gd name="T80" fmla="*/ 55 w 253"/>
                  <a:gd name="T81" fmla="*/ 12 h 128"/>
                  <a:gd name="T82" fmla="*/ 46 w 253"/>
                  <a:gd name="T83" fmla="*/ 14 h 128"/>
                  <a:gd name="T84" fmla="*/ 27 w 253"/>
                  <a:gd name="T85" fmla="*/ 0 h 128"/>
                  <a:gd name="T86" fmla="*/ 24 w 253"/>
                  <a:gd name="T87" fmla="*/ 14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3" h="128">
                    <a:moveTo>
                      <a:pt x="23" y="24"/>
                    </a:moveTo>
                    <a:lnTo>
                      <a:pt x="20" y="32"/>
                    </a:lnTo>
                    <a:lnTo>
                      <a:pt x="15" y="35"/>
                    </a:lnTo>
                    <a:lnTo>
                      <a:pt x="18" y="42"/>
                    </a:lnTo>
                    <a:lnTo>
                      <a:pt x="29" y="45"/>
                    </a:lnTo>
                    <a:lnTo>
                      <a:pt x="30" y="53"/>
                    </a:lnTo>
                    <a:lnTo>
                      <a:pt x="33" y="65"/>
                    </a:lnTo>
                    <a:lnTo>
                      <a:pt x="27" y="65"/>
                    </a:lnTo>
                    <a:lnTo>
                      <a:pt x="23" y="61"/>
                    </a:lnTo>
                    <a:lnTo>
                      <a:pt x="17" y="56"/>
                    </a:lnTo>
                    <a:lnTo>
                      <a:pt x="20" y="70"/>
                    </a:lnTo>
                    <a:lnTo>
                      <a:pt x="17" y="70"/>
                    </a:lnTo>
                    <a:lnTo>
                      <a:pt x="6" y="73"/>
                    </a:lnTo>
                    <a:lnTo>
                      <a:pt x="0" y="74"/>
                    </a:lnTo>
                    <a:lnTo>
                      <a:pt x="0" y="93"/>
                    </a:lnTo>
                    <a:lnTo>
                      <a:pt x="8" y="96"/>
                    </a:lnTo>
                    <a:lnTo>
                      <a:pt x="20" y="100"/>
                    </a:lnTo>
                    <a:lnTo>
                      <a:pt x="26" y="96"/>
                    </a:lnTo>
                    <a:lnTo>
                      <a:pt x="33" y="103"/>
                    </a:lnTo>
                    <a:lnTo>
                      <a:pt x="39" y="102"/>
                    </a:lnTo>
                    <a:lnTo>
                      <a:pt x="44" y="105"/>
                    </a:lnTo>
                    <a:lnTo>
                      <a:pt x="46" y="111"/>
                    </a:lnTo>
                    <a:lnTo>
                      <a:pt x="42" y="115"/>
                    </a:lnTo>
                    <a:lnTo>
                      <a:pt x="49" y="118"/>
                    </a:lnTo>
                    <a:lnTo>
                      <a:pt x="50" y="115"/>
                    </a:lnTo>
                    <a:lnTo>
                      <a:pt x="56" y="115"/>
                    </a:lnTo>
                    <a:lnTo>
                      <a:pt x="58" y="109"/>
                    </a:lnTo>
                    <a:lnTo>
                      <a:pt x="61" y="109"/>
                    </a:lnTo>
                    <a:lnTo>
                      <a:pt x="65" y="111"/>
                    </a:lnTo>
                    <a:lnTo>
                      <a:pt x="70" y="125"/>
                    </a:lnTo>
                    <a:lnTo>
                      <a:pt x="76" y="128"/>
                    </a:lnTo>
                    <a:lnTo>
                      <a:pt x="79" y="118"/>
                    </a:lnTo>
                    <a:lnTo>
                      <a:pt x="82" y="115"/>
                    </a:lnTo>
                    <a:lnTo>
                      <a:pt x="86" y="117"/>
                    </a:lnTo>
                    <a:lnTo>
                      <a:pt x="91" y="112"/>
                    </a:lnTo>
                    <a:lnTo>
                      <a:pt x="94" y="115"/>
                    </a:lnTo>
                    <a:lnTo>
                      <a:pt x="99" y="112"/>
                    </a:lnTo>
                    <a:lnTo>
                      <a:pt x="94" y="100"/>
                    </a:lnTo>
                    <a:lnTo>
                      <a:pt x="102" y="102"/>
                    </a:lnTo>
                    <a:lnTo>
                      <a:pt x="105" y="100"/>
                    </a:lnTo>
                    <a:lnTo>
                      <a:pt x="109" y="105"/>
                    </a:lnTo>
                    <a:lnTo>
                      <a:pt x="112" y="109"/>
                    </a:lnTo>
                    <a:lnTo>
                      <a:pt x="120" y="114"/>
                    </a:lnTo>
                    <a:lnTo>
                      <a:pt x="127" y="108"/>
                    </a:lnTo>
                    <a:lnTo>
                      <a:pt x="132" y="108"/>
                    </a:lnTo>
                    <a:lnTo>
                      <a:pt x="132" y="100"/>
                    </a:lnTo>
                    <a:lnTo>
                      <a:pt x="121" y="97"/>
                    </a:lnTo>
                    <a:lnTo>
                      <a:pt x="118" y="93"/>
                    </a:lnTo>
                    <a:lnTo>
                      <a:pt x="120" y="85"/>
                    </a:lnTo>
                    <a:lnTo>
                      <a:pt x="118" y="82"/>
                    </a:lnTo>
                    <a:lnTo>
                      <a:pt x="121" y="82"/>
                    </a:lnTo>
                    <a:lnTo>
                      <a:pt x="126" y="79"/>
                    </a:lnTo>
                    <a:lnTo>
                      <a:pt x="130" y="82"/>
                    </a:lnTo>
                    <a:lnTo>
                      <a:pt x="144" y="85"/>
                    </a:lnTo>
                    <a:lnTo>
                      <a:pt x="143" y="77"/>
                    </a:lnTo>
                    <a:lnTo>
                      <a:pt x="149" y="76"/>
                    </a:lnTo>
                    <a:lnTo>
                      <a:pt x="152" y="79"/>
                    </a:lnTo>
                    <a:lnTo>
                      <a:pt x="152" y="91"/>
                    </a:lnTo>
                    <a:lnTo>
                      <a:pt x="164" y="99"/>
                    </a:lnTo>
                    <a:lnTo>
                      <a:pt x="170" y="100"/>
                    </a:lnTo>
                    <a:lnTo>
                      <a:pt x="173" y="99"/>
                    </a:lnTo>
                    <a:lnTo>
                      <a:pt x="181" y="102"/>
                    </a:lnTo>
                    <a:lnTo>
                      <a:pt x="191" y="105"/>
                    </a:lnTo>
                    <a:lnTo>
                      <a:pt x="202" y="96"/>
                    </a:lnTo>
                    <a:lnTo>
                      <a:pt x="197" y="93"/>
                    </a:lnTo>
                    <a:lnTo>
                      <a:pt x="188" y="91"/>
                    </a:lnTo>
                    <a:lnTo>
                      <a:pt x="185" y="82"/>
                    </a:lnTo>
                    <a:lnTo>
                      <a:pt x="193" y="76"/>
                    </a:lnTo>
                    <a:lnTo>
                      <a:pt x="196" y="73"/>
                    </a:lnTo>
                    <a:lnTo>
                      <a:pt x="200" y="79"/>
                    </a:lnTo>
                    <a:lnTo>
                      <a:pt x="206" y="76"/>
                    </a:lnTo>
                    <a:lnTo>
                      <a:pt x="209" y="83"/>
                    </a:lnTo>
                    <a:lnTo>
                      <a:pt x="222" y="91"/>
                    </a:lnTo>
                    <a:lnTo>
                      <a:pt x="229" y="88"/>
                    </a:lnTo>
                    <a:lnTo>
                      <a:pt x="232" y="85"/>
                    </a:lnTo>
                    <a:lnTo>
                      <a:pt x="240" y="83"/>
                    </a:lnTo>
                    <a:lnTo>
                      <a:pt x="243" y="79"/>
                    </a:lnTo>
                    <a:lnTo>
                      <a:pt x="235" y="74"/>
                    </a:lnTo>
                    <a:lnTo>
                      <a:pt x="246" y="71"/>
                    </a:lnTo>
                    <a:lnTo>
                      <a:pt x="244" y="68"/>
                    </a:lnTo>
                    <a:lnTo>
                      <a:pt x="252" y="61"/>
                    </a:lnTo>
                    <a:lnTo>
                      <a:pt x="250" y="58"/>
                    </a:lnTo>
                    <a:lnTo>
                      <a:pt x="253" y="55"/>
                    </a:lnTo>
                    <a:lnTo>
                      <a:pt x="246" y="49"/>
                    </a:lnTo>
                    <a:lnTo>
                      <a:pt x="244" y="42"/>
                    </a:lnTo>
                    <a:lnTo>
                      <a:pt x="225" y="42"/>
                    </a:lnTo>
                    <a:lnTo>
                      <a:pt x="222" y="36"/>
                    </a:lnTo>
                    <a:lnTo>
                      <a:pt x="225" y="32"/>
                    </a:lnTo>
                    <a:lnTo>
                      <a:pt x="212" y="23"/>
                    </a:lnTo>
                    <a:lnTo>
                      <a:pt x="211" y="29"/>
                    </a:lnTo>
                    <a:lnTo>
                      <a:pt x="205" y="35"/>
                    </a:lnTo>
                    <a:lnTo>
                      <a:pt x="202" y="36"/>
                    </a:lnTo>
                    <a:lnTo>
                      <a:pt x="196" y="35"/>
                    </a:lnTo>
                    <a:lnTo>
                      <a:pt x="190" y="36"/>
                    </a:lnTo>
                    <a:lnTo>
                      <a:pt x="188" y="39"/>
                    </a:lnTo>
                    <a:lnTo>
                      <a:pt x="185" y="39"/>
                    </a:lnTo>
                    <a:lnTo>
                      <a:pt x="173" y="41"/>
                    </a:lnTo>
                    <a:lnTo>
                      <a:pt x="168" y="33"/>
                    </a:lnTo>
                    <a:lnTo>
                      <a:pt x="170" y="30"/>
                    </a:lnTo>
                    <a:lnTo>
                      <a:pt x="170" y="26"/>
                    </a:lnTo>
                    <a:lnTo>
                      <a:pt x="167" y="27"/>
                    </a:lnTo>
                    <a:lnTo>
                      <a:pt x="155" y="24"/>
                    </a:lnTo>
                    <a:lnTo>
                      <a:pt x="152" y="24"/>
                    </a:lnTo>
                    <a:lnTo>
                      <a:pt x="149" y="35"/>
                    </a:lnTo>
                    <a:lnTo>
                      <a:pt x="140" y="32"/>
                    </a:lnTo>
                    <a:lnTo>
                      <a:pt x="129" y="32"/>
                    </a:lnTo>
                    <a:lnTo>
                      <a:pt x="123" y="29"/>
                    </a:lnTo>
                    <a:lnTo>
                      <a:pt x="124" y="24"/>
                    </a:lnTo>
                    <a:lnTo>
                      <a:pt x="118" y="14"/>
                    </a:lnTo>
                    <a:lnTo>
                      <a:pt x="112" y="17"/>
                    </a:lnTo>
                    <a:lnTo>
                      <a:pt x="109" y="12"/>
                    </a:lnTo>
                    <a:lnTo>
                      <a:pt x="103" y="11"/>
                    </a:lnTo>
                    <a:lnTo>
                      <a:pt x="103" y="6"/>
                    </a:lnTo>
                    <a:lnTo>
                      <a:pt x="100" y="6"/>
                    </a:lnTo>
                    <a:lnTo>
                      <a:pt x="94" y="12"/>
                    </a:lnTo>
                    <a:lnTo>
                      <a:pt x="82" y="9"/>
                    </a:lnTo>
                    <a:lnTo>
                      <a:pt x="79" y="12"/>
                    </a:lnTo>
                    <a:lnTo>
                      <a:pt x="73" y="4"/>
                    </a:lnTo>
                    <a:lnTo>
                      <a:pt x="70" y="3"/>
                    </a:lnTo>
                    <a:lnTo>
                      <a:pt x="70" y="12"/>
                    </a:lnTo>
                    <a:lnTo>
                      <a:pt x="64" y="12"/>
                    </a:lnTo>
                    <a:lnTo>
                      <a:pt x="59" y="15"/>
                    </a:lnTo>
                    <a:lnTo>
                      <a:pt x="55" y="12"/>
                    </a:lnTo>
                    <a:lnTo>
                      <a:pt x="53" y="18"/>
                    </a:lnTo>
                    <a:lnTo>
                      <a:pt x="47" y="17"/>
                    </a:lnTo>
                    <a:lnTo>
                      <a:pt x="46" y="14"/>
                    </a:lnTo>
                    <a:lnTo>
                      <a:pt x="39" y="12"/>
                    </a:lnTo>
                    <a:lnTo>
                      <a:pt x="36" y="6"/>
                    </a:lnTo>
                    <a:lnTo>
                      <a:pt x="27" y="0"/>
                    </a:lnTo>
                    <a:lnTo>
                      <a:pt x="24" y="3"/>
                    </a:lnTo>
                    <a:lnTo>
                      <a:pt x="26" y="9"/>
                    </a:lnTo>
                    <a:lnTo>
                      <a:pt x="24" y="14"/>
                    </a:lnTo>
                    <a:lnTo>
                      <a:pt x="20" y="18"/>
                    </a:lnTo>
                    <a:lnTo>
                      <a:pt x="23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8" name="Freeform 2516">
                <a:extLst>
                  <a:ext uri="{FF2B5EF4-FFF2-40B4-BE49-F238E27FC236}">
                    <a16:creationId xmlns:a16="http://schemas.microsoft.com/office/drawing/2014/main" id="{7392A6FA-B8EF-2E3E-DFCD-3C216C542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837"/>
                <a:ext cx="127" cy="64"/>
              </a:xfrm>
              <a:custGeom>
                <a:avLst/>
                <a:gdLst>
                  <a:gd name="T0" fmla="*/ 24 w 253"/>
                  <a:gd name="T1" fmla="*/ 14 h 128"/>
                  <a:gd name="T2" fmla="*/ 27 w 253"/>
                  <a:gd name="T3" fmla="*/ 0 h 128"/>
                  <a:gd name="T4" fmla="*/ 46 w 253"/>
                  <a:gd name="T5" fmla="*/ 14 h 128"/>
                  <a:gd name="T6" fmla="*/ 55 w 253"/>
                  <a:gd name="T7" fmla="*/ 12 h 128"/>
                  <a:gd name="T8" fmla="*/ 70 w 253"/>
                  <a:gd name="T9" fmla="*/ 12 h 128"/>
                  <a:gd name="T10" fmla="*/ 79 w 253"/>
                  <a:gd name="T11" fmla="*/ 12 h 128"/>
                  <a:gd name="T12" fmla="*/ 100 w 253"/>
                  <a:gd name="T13" fmla="*/ 6 h 128"/>
                  <a:gd name="T14" fmla="*/ 109 w 253"/>
                  <a:gd name="T15" fmla="*/ 12 h 128"/>
                  <a:gd name="T16" fmla="*/ 124 w 253"/>
                  <a:gd name="T17" fmla="*/ 24 h 128"/>
                  <a:gd name="T18" fmla="*/ 140 w 253"/>
                  <a:gd name="T19" fmla="*/ 32 h 128"/>
                  <a:gd name="T20" fmla="*/ 155 w 253"/>
                  <a:gd name="T21" fmla="*/ 24 h 128"/>
                  <a:gd name="T22" fmla="*/ 170 w 253"/>
                  <a:gd name="T23" fmla="*/ 30 h 128"/>
                  <a:gd name="T24" fmla="*/ 185 w 253"/>
                  <a:gd name="T25" fmla="*/ 39 h 128"/>
                  <a:gd name="T26" fmla="*/ 196 w 253"/>
                  <a:gd name="T27" fmla="*/ 35 h 128"/>
                  <a:gd name="T28" fmla="*/ 211 w 253"/>
                  <a:gd name="T29" fmla="*/ 29 h 128"/>
                  <a:gd name="T30" fmla="*/ 222 w 253"/>
                  <a:gd name="T31" fmla="*/ 36 h 128"/>
                  <a:gd name="T32" fmla="*/ 246 w 253"/>
                  <a:gd name="T33" fmla="*/ 49 h 128"/>
                  <a:gd name="T34" fmla="*/ 252 w 253"/>
                  <a:gd name="T35" fmla="*/ 61 h 128"/>
                  <a:gd name="T36" fmla="*/ 235 w 253"/>
                  <a:gd name="T37" fmla="*/ 74 h 128"/>
                  <a:gd name="T38" fmla="*/ 232 w 253"/>
                  <a:gd name="T39" fmla="*/ 85 h 128"/>
                  <a:gd name="T40" fmla="*/ 209 w 253"/>
                  <a:gd name="T41" fmla="*/ 83 h 128"/>
                  <a:gd name="T42" fmla="*/ 196 w 253"/>
                  <a:gd name="T43" fmla="*/ 73 h 128"/>
                  <a:gd name="T44" fmla="*/ 188 w 253"/>
                  <a:gd name="T45" fmla="*/ 91 h 128"/>
                  <a:gd name="T46" fmla="*/ 191 w 253"/>
                  <a:gd name="T47" fmla="*/ 105 h 128"/>
                  <a:gd name="T48" fmla="*/ 170 w 253"/>
                  <a:gd name="T49" fmla="*/ 100 h 128"/>
                  <a:gd name="T50" fmla="*/ 152 w 253"/>
                  <a:gd name="T51" fmla="*/ 79 h 128"/>
                  <a:gd name="T52" fmla="*/ 144 w 253"/>
                  <a:gd name="T53" fmla="*/ 85 h 128"/>
                  <a:gd name="T54" fmla="*/ 121 w 253"/>
                  <a:gd name="T55" fmla="*/ 82 h 128"/>
                  <a:gd name="T56" fmla="*/ 118 w 253"/>
                  <a:gd name="T57" fmla="*/ 93 h 128"/>
                  <a:gd name="T58" fmla="*/ 132 w 253"/>
                  <a:gd name="T59" fmla="*/ 108 h 128"/>
                  <a:gd name="T60" fmla="*/ 112 w 253"/>
                  <a:gd name="T61" fmla="*/ 109 h 128"/>
                  <a:gd name="T62" fmla="*/ 102 w 253"/>
                  <a:gd name="T63" fmla="*/ 102 h 128"/>
                  <a:gd name="T64" fmla="*/ 94 w 253"/>
                  <a:gd name="T65" fmla="*/ 115 h 128"/>
                  <a:gd name="T66" fmla="*/ 82 w 253"/>
                  <a:gd name="T67" fmla="*/ 115 h 128"/>
                  <a:gd name="T68" fmla="*/ 70 w 253"/>
                  <a:gd name="T69" fmla="*/ 125 h 128"/>
                  <a:gd name="T70" fmla="*/ 58 w 253"/>
                  <a:gd name="T71" fmla="*/ 109 h 128"/>
                  <a:gd name="T72" fmla="*/ 49 w 253"/>
                  <a:gd name="T73" fmla="*/ 118 h 128"/>
                  <a:gd name="T74" fmla="*/ 44 w 253"/>
                  <a:gd name="T75" fmla="*/ 105 h 128"/>
                  <a:gd name="T76" fmla="*/ 26 w 253"/>
                  <a:gd name="T77" fmla="*/ 96 h 128"/>
                  <a:gd name="T78" fmla="*/ 0 w 253"/>
                  <a:gd name="T79" fmla="*/ 93 h 128"/>
                  <a:gd name="T80" fmla="*/ 17 w 253"/>
                  <a:gd name="T81" fmla="*/ 70 h 128"/>
                  <a:gd name="T82" fmla="*/ 23 w 253"/>
                  <a:gd name="T83" fmla="*/ 61 h 128"/>
                  <a:gd name="T84" fmla="*/ 30 w 253"/>
                  <a:gd name="T85" fmla="*/ 53 h 128"/>
                  <a:gd name="T86" fmla="*/ 15 w 253"/>
                  <a:gd name="T87" fmla="*/ 35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3" h="128">
                    <a:moveTo>
                      <a:pt x="23" y="24"/>
                    </a:moveTo>
                    <a:lnTo>
                      <a:pt x="20" y="18"/>
                    </a:lnTo>
                    <a:lnTo>
                      <a:pt x="24" y="14"/>
                    </a:lnTo>
                    <a:lnTo>
                      <a:pt x="26" y="9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6" y="6"/>
                    </a:lnTo>
                    <a:lnTo>
                      <a:pt x="39" y="12"/>
                    </a:lnTo>
                    <a:lnTo>
                      <a:pt x="46" y="14"/>
                    </a:lnTo>
                    <a:lnTo>
                      <a:pt x="47" y="17"/>
                    </a:lnTo>
                    <a:lnTo>
                      <a:pt x="53" y="18"/>
                    </a:lnTo>
                    <a:lnTo>
                      <a:pt x="55" y="12"/>
                    </a:lnTo>
                    <a:lnTo>
                      <a:pt x="59" y="15"/>
                    </a:lnTo>
                    <a:lnTo>
                      <a:pt x="64" y="12"/>
                    </a:lnTo>
                    <a:lnTo>
                      <a:pt x="70" y="12"/>
                    </a:lnTo>
                    <a:lnTo>
                      <a:pt x="70" y="3"/>
                    </a:lnTo>
                    <a:lnTo>
                      <a:pt x="73" y="4"/>
                    </a:lnTo>
                    <a:lnTo>
                      <a:pt x="79" y="12"/>
                    </a:lnTo>
                    <a:lnTo>
                      <a:pt x="82" y="9"/>
                    </a:lnTo>
                    <a:lnTo>
                      <a:pt x="94" y="12"/>
                    </a:lnTo>
                    <a:lnTo>
                      <a:pt x="100" y="6"/>
                    </a:lnTo>
                    <a:lnTo>
                      <a:pt x="103" y="6"/>
                    </a:lnTo>
                    <a:lnTo>
                      <a:pt x="103" y="11"/>
                    </a:lnTo>
                    <a:lnTo>
                      <a:pt x="109" y="12"/>
                    </a:lnTo>
                    <a:lnTo>
                      <a:pt x="112" y="17"/>
                    </a:lnTo>
                    <a:lnTo>
                      <a:pt x="118" y="14"/>
                    </a:lnTo>
                    <a:lnTo>
                      <a:pt x="124" y="24"/>
                    </a:lnTo>
                    <a:lnTo>
                      <a:pt x="123" y="29"/>
                    </a:lnTo>
                    <a:lnTo>
                      <a:pt x="129" y="32"/>
                    </a:lnTo>
                    <a:lnTo>
                      <a:pt x="140" y="32"/>
                    </a:lnTo>
                    <a:lnTo>
                      <a:pt x="149" y="35"/>
                    </a:lnTo>
                    <a:lnTo>
                      <a:pt x="152" y="24"/>
                    </a:lnTo>
                    <a:lnTo>
                      <a:pt x="155" y="24"/>
                    </a:lnTo>
                    <a:lnTo>
                      <a:pt x="167" y="27"/>
                    </a:lnTo>
                    <a:lnTo>
                      <a:pt x="170" y="26"/>
                    </a:lnTo>
                    <a:lnTo>
                      <a:pt x="170" y="30"/>
                    </a:lnTo>
                    <a:lnTo>
                      <a:pt x="168" y="33"/>
                    </a:lnTo>
                    <a:lnTo>
                      <a:pt x="173" y="41"/>
                    </a:lnTo>
                    <a:lnTo>
                      <a:pt x="185" y="39"/>
                    </a:lnTo>
                    <a:lnTo>
                      <a:pt x="188" y="39"/>
                    </a:lnTo>
                    <a:lnTo>
                      <a:pt x="190" y="36"/>
                    </a:lnTo>
                    <a:lnTo>
                      <a:pt x="196" y="35"/>
                    </a:lnTo>
                    <a:lnTo>
                      <a:pt x="202" y="36"/>
                    </a:lnTo>
                    <a:lnTo>
                      <a:pt x="205" y="35"/>
                    </a:lnTo>
                    <a:lnTo>
                      <a:pt x="211" y="29"/>
                    </a:lnTo>
                    <a:lnTo>
                      <a:pt x="212" y="23"/>
                    </a:lnTo>
                    <a:lnTo>
                      <a:pt x="225" y="32"/>
                    </a:lnTo>
                    <a:lnTo>
                      <a:pt x="222" y="36"/>
                    </a:lnTo>
                    <a:lnTo>
                      <a:pt x="225" y="42"/>
                    </a:lnTo>
                    <a:lnTo>
                      <a:pt x="244" y="42"/>
                    </a:lnTo>
                    <a:lnTo>
                      <a:pt x="246" y="49"/>
                    </a:lnTo>
                    <a:lnTo>
                      <a:pt x="253" y="55"/>
                    </a:lnTo>
                    <a:lnTo>
                      <a:pt x="250" y="58"/>
                    </a:lnTo>
                    <a:lnTo>
                      <a:pt x="252" y="61"/>
                    </a:lnTo>
                    <a:lnTo>
                      <a:pt x="244" y="68"/>
                    </a:lnTo>
                    <a:lnTo>
                      <a:pt x="246" y="71"/>
                    </a:lnTo>
                    <a:lnTo>
                      <a:pt x="235" y="74"/>
                    </a:lnTo>
                    <a:lnTo>
                      <a:pt x="243" y="79"/>
                    </a:lnTo>
                    <a:lnTo>
                      <a:pt x="240" y="83"/>
                    </a:lnTo>
                    <a:lnTo>
                      <a:pt x="232" y="85"/>
                    </a:lnTo>
                    <a:lnTo>
                      <a:pt x="229" y="88"/>
                    </a:lnTo>
                    <a:lnTo>
                      <a:pt x="222" y="91"/>
                    </a:lnTo>
                    <a:lnTo>
                      <a:pt x="209" y="83"/>
                    </a:lnTo>
                    <a:lnTo>
                      <a:pt x="206" y="76"/>
                    </a:lnTo>
                    <a:lnTo>
                      <a:pt x="200" y="79"/>
                    </a:lnTo>
                    <a:lnTo>
                      <a:pt x="196" y="73"/>
                    </a:lnTo>
                    <a:lnTo>
                      <a:pt x="193" y="76"/>
                    </a:lnTo>
                    <a:lnTo>
                      <a:pt x="185" y="82"/>
                    </a:lnTo>
                    <a:lnTo>
                      <a:pt x="188" y="91"/>
                    </a:lnTo>
                    <a:lnTo>
                      <a:pt x="197" y="93"/>
                    </a:lnTo>
                    <a:lnTo>
                      <a:pt x="202" y="96"/>
                    </a:lnTo>
                    <a:lnTo>
                      <a:pt x="191" y="105"/>
                    </a:lnTo>
                    <a:lnTo>
                      <a:pt x="181" y="102"/>
                    </a:lnTo>
                    <a:lnTo>
                      <a:pt x="173" y="99"/>
                    </a:lnTo>
                    <a:lnTo>
                      <a:pt x="170" y="100"/>
                    </a:lnTo>
                    <a:lnTo>
                      <a:pt x="164" y="99"/>
                    </a:lnTo>
                    <a:lnTo>
                      <a:pt x="152" y="91"/>
                    </a:lnTo>
                    <a:lnTo>
                      <a:pt x="152" y="79"/>
                    </a:lnTo>
                    <a:lnTo>
                      <a:pt x="149" y="76"/>
                    </a:lnTo>
                    <a:lnTo>
                      <a:pt x="143" y="77"/>
                    </a:lnTo>
                    <a:lnTo>
                      <a:pt x="144" y="85"/>
                    </a:lnTo>
                    <a:lnTo>
                      <a:pt x="130" y="82"/>
                    </a:lnTo>
                    <a:lnTo>
                      <a:pt x="126" y="79"/>
                    </a:lnTo>
                    <a:lnTo>
                      <a:pt x="121" y="82"/>
                    </a:lnTo>
                    <a:lnTo>
                      <a:pt x="118" y="82"/>
                    </a:lnTo>
                    <a:lnTo>
                      <a:pt x="120" y="85"/>
                    </a:lnTo>
                    <a:lnTo>
                      <a:pt x="118" y="93"/>
                    </a:lnTo>
                    <a:lnTo>
                      <a:pt x="121" y="97"/>
                    </a:lnTo>
                    <a:lnTo>
                      <a:pt x="132" y="100"/>
                    </a:lnTo>
                    <a:lnTo>
                      <a:pt x="132" y="108"/>
                    </a:lnTo>
                    <a:lnTo>
                      <a:pt x="127" y="108"/>
                    </a:lnTo>
                    <a:lnTo>
                      <a:pt x="120" y="114"/>
                    </a:lnTo>
                    <a:lnTo>
                      <a:pt x="112" y="109"/>
                    </a:lnTo>
                    <a:lnTo>
                      <a:pt x="109" y="105"/>
                    </a:lnTo>
                    <a:lnTo>
                      <a:pt x="105" y="100"/>
                    </a:lnTo>
                    <a:lnTo>
                      <a:pt x="102" y="102"/>
                    </a:lnTo>
                    <a:lnTo>
                      <a:pt x="94" y="100"/>
                    </a:lnTo>
                    <a:lnTo>
                      <a:pt x="99" y="112"/>
                    </a:lnTo>
                    <a:lnTo>
                      <a:pt x="94" y="115"/>
                    </a:lnTo>
                    <a:lnTo>
                      <a:pt x="91" y="112"/>
                    </a:lnTo>
                    <a:lnTo>
                      <a:pt x="86" y="117"/>
                    </a:lnTo>
                    <a:lnTo>
                      <a:pt x="82" y="115"/>
                    </a:lnTo>
                    <a:lnTo>
                      <a:pt x="79" y="118"/>
                    </a:lnTo>
                    <a:lnTo>
                      <a:pt x="76" y="128"/>
                    </a:lnTo>
                    <a:lnTo>
                      <a:pt x="70" y="125"/>
                    </a:lnTo>
                    <a:lnTo>
                      <a:pt x="65" y="111"/>
                    </a:lnTo>
                    <a:lnTo>
                      <a:pt x="61" y="109"/>
                    </a:lnTo>
                    <a:lnTo>
                      <a:pt x="58" y="109"/>
                    </a:lnTo>
                    <a:lnTo>
                      <a:pt x="56" y="115"/>
                    </a:lnTo>
                    <a:lnTo>
                      <a:pt x="50" y="115"/>
                    </a:lnTo>
                    <a:lnTo>
                      <a:pt x="49" y="118"/>
                    </a:lnTo>
                    <a:lnTo>
                      <a:pt x="42" y="115"/>
                    </a:lnTo>
                    <a:lnTo>
                      <a:pt x="46" y="111"/>
                    </a:lnTo>
                    <a:lnTo>
                      <a:pt x="44" y="105"/>
                    </a:lnTo>
                    <a:lnTo>
                      <a:pt x="39" y="102"/>
                    </a:lnTo>
                    <a:lnTo>
                      <a:pt x="33" y="103"/>
                    </a:lnTo>
                    <a:lnTo>
                      <a:pt x="26" y="96"/>
                    </a:lnTo>
                    <a:lnTo>
                      <a:pt x="20" y="100"/>
                    </a:lnTo>
                    <a:lnTo>
                      <a:pt x="8" y="96"/>
                    </a:lnTo>
                    <a:lnTo>
                      <a:pt x="0" y="93"/>
                    </a:lnTo>
                    <a:lnTo>
                      <a:pt x="0" y="74"/>
                    </a:lnTo>
                    <a:lnTo>
                      <a:pt x="6" y="73"/>
                    </a:lnTo>
                    <a:lnTo>
                      <a:pt x="17" y="70"/>
                    </a:lnTo>
                    <a:lnTo>
                      <a:pt x="20" y="70"/>
                    </a:lnTo>
                    <a:lnTo>
                      <a:pt x="17" y="56"/>
                    </a:lnTo>
                    <a:lnTo>
                      <a:pt x="23" y="61"/>
                    </a:lnTo>
                    <a:lnTo>
                      <a:pt x="27" y="65"/>
                    </a:lnTo>
                    <a:lnTo>
                      <a:pt x="33" y="65"/>
                    </a:lnTo>
                    <a:lnTo>
                      <a:pt x="30" y="53"/>
                    </a:lnTo>
                    <a:lnTo>
                      <a:pt x="29" y="45"/>
                    </a:lnTo>
                    <a:lnTo>
                      <a:pt x="18" y="42"/>
                    </a:lnTo>
                    <a:lnTo>
                      <a:pt x="15" y="35"/>
                    </a:lnTo>
                    <a:lnTo>
                      <a:pt x="20" y="32"/>
                    </a:lnTo>
                    <a:lnTo>
                      <a:pt x="23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9" name="Freeform 2517">
                <a:extLst>
                  <a:ext uri="{FF2B5EF4-FFF2-40B4-BE49-F238E27FC236}">
                    <a16:creationId xmlns:a16="http://schemas.microsoft.com/office/drawing/2014/main" id="{BBBD9887-45D1-80E4-CCB6-E591E1144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837"/>
                <a:ext cx="127" cy="64"/>
              </a:xfrm>
              <a:custGeom>
                <a:avLst/>
                <a:gdLst>
                  <a:gd name="T0" fmla="*/ 24 w 253"/>
                  <a:gd name="T1" fmla="*/ 14 h 128"/>
                  <a:gd name="T2" fmla="*/ 27 w 253"/>
                  <a:gd name="T3" fmla="*/ 0 h 128"/>
                  <a:gd name="T4" fmla="*/ 46 w 253"/>
                  <a:gd name="T5" fmla="*/ 14 h 128"/>
                  <a:gd name="T6" fmla="*/ 55 w 253"/>
                  <a:gd name="T7" fmla="*/ 12 h 128"/>
                  <a:gd name="T8" fmla="*/ 70 w 253"/>
                  <a:gd name="T9" fmla="*/ 12 h 128"/>
                  <a:gd name="T10" fmla="*/ 79 w 253"/>
                  <a:gd name="T11" fmla="*/ 12 h 128"/>
                  <a:gd name="T12" fmla="*/ 100 w 253"/>
                  <a:gd name="T13" fmla="*/ 6 h 128"/>
                  <a:gd name="T14" fmla="*/ 109 w 253"/>
                  <a:gd name="T15" fmla="*/ 12 h 128"/>
                  <a:gd name="T16" fmla="*/ 124 w 253"/>
                  <a:gd name="T17" fmla="*/ 24 h 128"/>
                  <a:gd name="T18" fmla="*/ 140 w 253"/>
                  <a:gd name="T19" fmla="*/ 32 h 128"/>
                  <a:gd name="T20" fmla="*/ 155 w 253"/>
                  <a:gd name="T21" fmla="*/ 24 h 128"/>
                  <a:gd name="T22" fmla="*/ 170 w 253"/>
                  <a:gd name="T23" fmla="*/ 30 h 128"/>
                  <a:gd name="T24" fmla="*/ 185 w 253"/>
                  <a:gd name="T25" fmla="*/ 39 h 128"/>
                  <a:gd name="T26" fmla="*/ 196 w 253"/>
                  <a:gd name="T27" fmla="*/ 35 h 128"/>
                  <a:gd name="T28" fmla="*/ 211 w 253"/>
                  <a:gd name="T29" fmla="*/ 29 h 128"/>
                  <a:gd name="T30" fmla="*/ 222 w 253"/>
                  <a:gd name="T31" fmla="*/ 36 h 128"/>
                  <a:gd name="T32" fmla="*/ 246 w 253"/>
                  <a:gd name="T33" fmla="*/ 49 h 128"/>
                  <a:gd name="T34" fmla="*/ 252 w 253"/>
                  <a:gd name="T35" fmla="*/ 61 h 128"/>
                  <a:gd name="T36" fmla="*/ 235 w 253"/>
                  <a:gd name="T37" fmla="*/ 74 h 128"/>
                  <a:gd name="T38" fmla="*/ 232 w 253"/>
                  <a:gd name="T39" fmla="*/ 85 h 128"/>
                  <a:gd name="T40" fmla="*/ 209 w 253"/>
                  <a:gd name="T41" fmla="*/ 83 h 128"/>
                  <a:gd name="T42" fmla="*/ 196 w 253"/>
                  <a:gd name="T43" fmla="*/ 73 h 128"/>
                  <a:gd name="T44" fmla="*/ 188 w 253"/>
                  <a:gd name="T45" fmla="*/ 91 h 128"/>
                  <a:gd name="T46" fmla="*/ 191 w 253"/>
                  <a:gd name="T47" fmla="*/ 105 h 128"/>
                  <a:gd name="T48" fmla="*/ 170 w 253"/>
                  <a:gd name="T49" fmla="*/ 100 h 128"/>
                  <a:gd name="T50" fmla="*/ 152 w 253"/>
                  <a:gd name="T51" fmla="*/ 79 h 128"/>
                  <a:gd name="T52" fmla="*/ 144 w 253"/>
                  <a:gd name="T53" fmla="*/ 85 h 128"/>
                  <a:gd name="T54" fmla="*/ 121 w 253"/>
                  <a:gd name="T55" fmla="*/ 82 h 128"/>
                  <a:gd name="T56" fmla="*/ 118 w 253"/>
                  <a:gd name="T57" fmla="*/ 93 h 128"/>
                  <a:gd name="T58" fmla="*/ 132 w 253"/>
                  <a:gd name="T59" fmla="*/ 108 h 128"/>
                  <a:gd name="T60" fmla="*/ 112 w 253"/>
                  <a:gd name="T61" fmla="*/ 109 h 128"/>
                  <a:gd name="T62" fmla="*/ 102 w 253"/>
                  <a:gd name="T63" fmla="*/ 102 h 128"/>
                  <a:gd name="T64" fmla="*/ 94 w 253"/>
                  <a:gd name="T65" fmla="*/ 115 h 128"/>
                  <a:gd name="T66" fmla="*/ 82 w 253"/>
                  <a:gd name="T67" fmla="*/ 115 h 128"/>
                  <a:gd name="T68" fmla="*/ 70 w 253"/>
                  <a:gd name="T69" fmla="*/ 125 h 128"/>
                  <a:gd name="T70" fmla="*/ 58 w 253"/>
                  <a:gd name="T71" fmla="*/ 109 h 128"/>
                  <a:gd name="T72" fmla="*/ 49 w 253"/>
                  <a:gd name="T73" fmla="*/ 118 h 128"/>
                  <a:gd name="T74" fmla="*/ 44 w 253"/>
                  <a:gd name="T75" fmla="*/ 105 h 128"/>
                  <a:gd name="T76" fmla="*/ 26 w 253"/>
                  <a:gd name="T77" fmla="*/ 96 h 128"/>
                  <a:gd name="T78" fmla="*/ 0 w 253"/>
                  <a:gd name="T79" fmla="*/ 93 h 128"/>
                  <a:gd name="T80" fmla="*/ 17 w 253"/>
                  <a:gd name="T81" fmla="*/ 70 h 128"/>
                  <a:gd name="T82" fmla="*/ 23 w 253"/>
                  <a:gd name="T83" fmla="*/ 61 h 128"/>
                  <a:gd name="T84" fmla="*/ 30 w 253"/>
                  <a:gd name="T85" fmla="*/ 53 h 128"/>
                  <a:gd name="T86" fmla="*/ 15 w 253"/>
                  <a:gd name="T87" fmla="*/ 35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3" h="128">
                    <a:moveTo>
                      <a:pt x="23" y="24"/>
                    </a:moveTo>
                    <a:lnTo>
                      <a:pt x="20" y="18"/>
                    </a:lnTo>
                    <a:lnTo>
                      <a:pt x="24" y="14"/>
                    </a:lnTo>
                    <a:lnTo>
                      <a:pt x="26" y="9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6" y="6"/>
                    </a:lnTo>
                    <a:lnTo>
                      <a:pt x="39" y="12"/>
                    </a:lnTo>
                    <a:lnTo>
                      <a:pt x="46" y="14"/>
                    </a:lnTo>
                    <a:lnTo>
                      <a:pt x="47" y="17"/>
                    </a:lnTo>
                    <a:lnTo>
                      <a:pt x="53" y="18"/>
                    </a:lnTo>
                    <a:lnTo>
                      <a:pt x="55" y="12"/>
                    </a:lnTo>
                    <a:lnTo>
                      <a:pt x="59" y="15"/>
                    </a:lnTo>
                    <a:lnTo>
                      <a:pt x="64" y="12"/>
                    </a:lnTo>
                    <a:lnTo>
                      <a:pt x="70" y="12"/>
                    </a:lnTo>
                    <a:lnTo>
                      <a:pt x="70" y="3"/>
                    </a:lnTo>
                    <a:lnTo>
                      <a:pt x="73" y="4"/>
                    </a:lnTo>
                    <a:lnTo>
                      <a:pt x="79" y="12"/>
                    </a:lnTo>
                    <a:lnTo>
                      <a:pt x="82" y="9"/>
                    </a:lnTo>
                    <a:lnTo>
                      <a:pt x="94" y="12"/>
                    </a:lnTo>
                    <a:lnTo>
                      <a:pt x="100" y="6"/>
                    </a:lnTo>
                    <a:lnTo>
                      <a:pt x="103" y="6"/>
                    </a:lnTo>
                    <a:lnTo>
                      <a:pt x="103" y="11"/>
                    </a:lnTo>
                    <a:lnTo>
                      <a:pt x="109" y="12"/>
                    </a:lnTo>
                    <a:lnTo>
                      <a:pt x="112" y="17"/>
                    </a:lnTo>
                    <a:lnTo>
                      <a:pt x="118" y="14"/>
                    </a:lnTo>
                    <a:lnTo>
                      <a:pt x="124" y="24"/>
                    </a:lnTo>
                    <a:lnTo>
                      <a:pt x="123" y="29"/>
                    </a:lnTo>
                    <a:lnTo>
                      <a:pt x="129" y="32"/>
                    </a:lnTo>
                    <a:lnTo>
                      <a:pt x="140" y="32"/>
                    </a:lnTo>
                    <a:lnTo>
                      <a:pt x="149" y="35"/>
                    </a:lnTo>
                    <a:lnTo>
                      <a:pt x="152" y="24"/>
                    </a:lnTo>
                    <a:lnTo>
                      <a:pt x="155" y="24"/>
                    </a:lnTo>
                    <a:lnTo>
                      <a:pt x="167" y="27"/>
                    </a:lnTo>
                    <a:lnTo>
                      <a:pt x="170" y="26"/>
                    </a:lnTo>
                    <a:lnTo>
                      <a:pt x="170" y="30"/>
                    </a:lnTo>
                    <a:lnTo>
                      <a:pt x="168" y="33"/>
                    </a:lnTo>
                    <a:lnTo>
                      <a:pt x="173" y="41"/>
                    </a:lnTo>
                    <a:lnTo>
                      <a:pt x="185" y="39"/>
                    </a:lnTo>
                    <a:lnTo>
                      <a:pt x="188" y="39"/>
                    </a:lnTo>
                    <a:lnTo>
                      <a:pt x="190" y="36"/>
                    </a:lnTo>
                    <a:lnTo>
                      <a:pt x="196" y="35"/>
                    </a:lnTo>
                    <a:lnTo>
                      <a:pt x="202" y="36"/>
                    </a:lnTo>
                    <a:lnTo>
                      <a:pt x="205" y="35"/>
                    </a:lnTo>
                    <a:lnTo>
                      <a:pt x="211" y="29"/>
                    </a:lnTo>
                    <a:lnTo>
                      <a:pt x="212" y="23"/>
                    </a:lnTo>
                    <a:lnTo>
                      <a:pt x="225" y="32"/>
                    </a:lnTo>
                    <a:lnTo>
                      <a:pt x="222" y="36"/>
                    </a:lnTo>
                    <a:lnTo>
                      <a:pt x="225" y="42"/>
                    </a:lnTo>
                    <a:lnTo>
                      <a:pt x="244" y="42"/>
                    </a:lnTo>
                    <a:lnTo>
                      <a:pt x="246" y="49"/>
                    </a:lnTo>
                    <a:lnTo>
                      <a:pt x="253" y="55"/>
                    </a:lnTo>
                    <a:lnTo>
                      <a:pt x="250" y="58"/>
                    </a:lnTo>
                    <a:lnTo>
                      <a:pt x="252" y="61"/>
                    </a:lnTo>
                    <a:lnTo>
                      <a:pt x="244" y="68"/>
                    </a:lnTo>
                    <a:lnTo>
                      <a:pt x="246" y="71"/>
                    </a:lnTo>
                    <a:lnTo>
                      <a:pt x="235" y="74"/>
                    </a:lnTo>
                    <a:lnTo>
                      <a:pt x="243" y="79"/>
                    </a:lnTo>
                    <a:lnTo>
                      <a:pt x="240" y="83"/>
                    </a:lnTo>
                    <a:lnTo>
                      <a:pt x="232" y="85"/>
                    </a:lnTo>
                    <a:lnTo>
                      <a:pt x="229" y="88"/>
                    </a:lnTo>
                    <a:lnTo>
                      <a:pt x="222" y="91"/>
                    </a:lnTo>
                    <a:lnTo>
                      <a:pt x="209" y="83"/>
                    </a:lnTo>
                    <a:lnTo>
                      <a:pt x="206" y="76"/>
                    </a:lnTo>
                    <a:lnTo>
                      <a:pt x="200" y="79"/>
                    </a:lnTo>
                    <a:lnTo>
                      <a:pt x="196" y="73"/>
                    </a:lnTo>
                    <a:lnTo>
                      <a:pt x="193" y="76"/>
                    </a:lnTo>
                    <a:lnTo>
                      <a:pt x="185" y="82"/>
                    </a:lnTo>
                    <a:lnTo>
                      <a:pt x="188" y="91"/>
                    </a:lnTo>
                    <a:lnTo>
                      <a:pt x="197" y="93"/>
                    </a:lnTo>
                    <a:lnTo>
                      <a:pt x="202" y="96"/>
                    </a:lnTo>
                    <a:lnTo>
                      <a:pt x="191" y="105"/>
                    </a:lnTo>
                    <a:lnTo>
                      <a:pt x="181" y="102"/>
                    </a:lnTo>
                    <a:lnTo>
                      <a:pt x="173" y="99"/>
                    </a:lnTo>
                    <a:lnTo>
                      <a:pt x="170" y="100"/>
                    </a:lnTo>
                    <a:lnTo>
                      <a:pt x="164" y="99"/>
                    </a:lnTo>
                    <a:lnTo>
                      <a:pt x="152" y="91"/>
                    </a:lnTo>
                    <a:lnTo>
                      <a:pt x="152" y="79"/>
                    </a:lnTo>
                    <a:lnTo>
                      <a:pt x="149" y="76"/>
                    </a:lnTo>
                    <a:lnTo>
                      <a:pt x="143" y="77"/>
                    </a:lnTo>
                    <a:lnTo>
                      <a:pt x="144" y="85"/>
                    </a:lnTo>
                    <a:lnTo>
                      <a:pt x="130" y="82"/>
                    </a:lnTo>
                    <a:lnTo>
                      <a:pt x="126" y="79"/>
                    </a:lnTo>
                    <a:lnTo>
                      <a:pt x="121" y="82"/>
                    </a:lnTo>
                    <a:lnTo>
                      <a:pt x="118" y="82"/>
                    </a:lnTo>
                    <a:lnTo>
                      <a:pt x="120" y="85"/>
                    </a:lnTo>
                    <a:lnTo>
                      <a:pt x="118" y="93"/>
                    </a:lnTo>
                    <a:lnTo>
                      <a:pt x="121" y="97"/>
                    </a:lnTo>
                    <a:lnTo>
                      <a:pt x="132" y="100"/>
                    </a:lnTo>
                    <a:lnTo>
                      <a:pt x="132" y="108"/>
                    </a:lnTo>
                    <a:lnTo>
                      <a:pt x="127" y="108"/>
                    </a:lnTo>
                    <a:lnTo>
                      <a:pt x="120" y="114"/>
                    </a:lnTo>
                    <a:lnTo>
                      <a:pt x="112" y="109"/>
                    </a:lnTo>
                    <a:lnTo>
                      <a:pt x="109" y="105"/>
                    </a:lnTo>
                    <a:lnTo>
                      <a:pt x="105" y="100"/>
                    </a:lnTo>
                    <a:lnTo>
                      <a:pt x="102" y="102"/>
                    </a:lnTo>
                    <a:lnTo>
                      <a:pt x="94" y="100"/>
                    </a:lnTo>
                    <a:lnTo>
                      <a:pt x="99" y="112"/>
                    </a:lnTo>
                    <a:lnTo>
                      <a:pt x="94" y="115"/>
                    </a:lnTo>
                    <a:lnTo>
                      <a:pt x="91" y="112"/>
                    </a:lnTo>
                    <a:lnTo>
                      <a:pt x="86" y="117"/>
                    </a:lnTo>
                    <a:lnTo>
                      <a:pt x="82" y="115"/>
                    </a:lnTo>
                    <a:lnTo>
                      <a:pt x="79" y="118"/>
                    </a:lnTo>
                    <a:lnTo>
                      <a:pt x="76" y="128"/>
                    </a:lnTo>
                    <a:lnTo>
                      <a:pt x="70" y="125"/>
                    </a:lnTo>
                    <a:lnTo>
                      <a:pt x="65" y="111"/>
                    </a:lnTo>
                    <a:lnTo>
                      <a:pt x="61" y="109"/>
                    </a:lnTo>
                    <a:lnTo>
                      <a:pt x="58" y="109"/>
                    </a:lnTo>
                    <a:lnTo>
                      <a:pt x="56" y="115"/>
                    </a:lnTo>
                    <a:lnTo>
                      <a:pt x="50" y="115"/>
                    </a:lnTo>
                    <a:lnTo>
                      <a:pt x="49" y="118"/>
                    </a:lnTo>
                    <a:lnTo>
                      <a:pt x="42" y="115"/>
                    </a:lnTo>
                    <a:lnTo>
                      <a:pt x="46" y="111"/>
                    </a:lnTo>
                    <a:lnTo>
                      <a:pt x="44" y="105"/>
                    </a:lnTo>
                    <a:lnTo>
                      <a:pt x="39" y="102"/>
                    </a:lnTo>
                    <a:lnTo>
                      <a:pt x="33" y="103"/>
                    </a:lnTo>
                    <a:lnTo>
                      <a:pt x="26" y="96"/>
                    </a:lnTo>
                    <a:lnTo>
                      <a:pt x="20" y="100"/>
                    </a:lnTo>
                    <a:lnTo>
                      <a:pt x="8" y="96"/>
                    </a:lnTo>
                    <a:lnTo>
                      <a:pt x="0" y="93"/>
                    </a:lnTo>
                    <a:lnTo>
                      <a:pt x="0" y="74"/>
                    </a:lnTo>
                    <a:lnTo>
                      <a:pt x="6" y="73"/>
                    </a:lnTo>
                    <a:lnTo>
                      <a:pt x="17" y="70"/>
                    </a:lnTo>
                    <a:lnTo>
                      <a:pt x="20" y="70"/>
                    </a:lnTo>
                    <a:lnTo>
                      <a:pt x="17" y="56"/>
                    </a:lnTo>
                    <a:lnTo>
                      <a:pt x="23" y="61"/>
                    </a:lnTo>
                    <a:lnTo>
                      <a:pt x="27" y="65"/>
                    </a:lnTo>
                    <a:lnTo>
                      <a:pt x="33" y="65"/>
                    </a:lnTo>
                    <a:lnTo>
                      <a:pt x="30" y="53"/>
                    </a:lnTo>
                    <a:lnTo>
                      <a:pt x="29" y="45"/>
                    </a:lnTo>
                    <a:lnTo>
                      <a:pt x="18" y="42"/>
                    </a:lnTo>
                    <a:lnTo>
                      <a:pt x="15" y="35"/>
                    </a:lnTo>
                    <a:lnTo>
                      <a:pt x="20" y="32"/>
                    </a:lnTo>
                    <a:lnTo>
                      <a:pt x="23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0" name="Freeform 2518">
                <a:extLst>
                  <a:ext uri="{FF2B5EF4-FFF2-40B4-BE49-F238E27FC236}">
                    <a16:creationId xmlns:a16="http://schemas.microsoft.com/office/drawing/2014/main" id="{9745907B-E345-FBD1-C4E7-BC785B782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761"/>
                <a:ext cx="103" cy="114"/>
              </a:xfrm>
              <a:custGeom>
                <a:avLst/>
                <a:gdLst>
                  <a:gd name="T0" fmla="*/ 43 w 207"/>
                  <a:gd name="T1" fmla="*/ 41 h 228"/>
                  <a:gd name="T2" fmla="*/ 28 w 207"/>
                  <a:gd name="T3" fmla="*/ 42 h 228"/>
                  <a:gd name="T4" fmla="*/ 12 w 207"/>
                  <a:gd name="T5" fmla="*/ 56 h 228"/>
                  <a:gd name="T6" fmla="*/ 3 w 207"/>
                  <a:gd name="T7" fmla="*/ 62 h 228"/>
                  <a:gd name="T8" fmla="*/ 14 w 207"/>
                  <a:gd name="T9" fmla="*/ 70 h 228"/>
                  <a:gd name="T10" fmla="*/ 24 w 207"/>
                  <a:gd name="T11" fmla="*/ 77 h 228"/>
                  <a:gd name="T12" fmla="*/ 23 w 207"/>
                  <a:gd name="T13" fmla="*/ 91 h 228"/>
                  <a:gd name="T14" fmla="*/ 24 w 207"/>
                  <a:gd name="T15" fmla="*/ 109 h 228"/>
                  <a:gd name="T16" fmla="*/ 21 w 207"/>
                  <a:gd name="T17" fmla="*/ 123 h 228"/>
                  <a:gd name="T18" fmla="*/ 12 w 207"/>
                  <a:gd name="T19" fmla="*/ 132 h 228"/>
                  <a:gd name="T20" fmla="*/ 6 w 207"/>
                  <a:gd name="T21" fmla="*/ 140 h 228"/>
                  <a:gd name="T22" fmla="*/ 11 w 207"/>
                  <a:gd name="T23" fmla="*/ 152 h 228"/>
                  <a:gd name="T24" fmla="*/ 11 w 207"/>
                  <a:gd name="T25" fmla="*/ 164 h 228"/>
                  <a:gd name="T26" fmla="*/ 8 w 207"/>
                  <a:gd name="T27" fmla="*/ 179 h 228"/>
                  <a:gd name="T28" fmla="*/ 21 w 207"/>
                  <a:gd name="T29" fmla="*/ 188 h 228"/>
                  <a:gd name="T30" fmla="*/ 37 w 207"/>
                  <a:gd name="T31" fmla="*/ 187 h 228"/>
                  <a:gd name="T32" fmla="*/ 37 w 207"/>
                  <a:gd name="T33" fmla="*/ 202 h 228"/>
                  <a:gd name="T34" fmla="*/ 47 w 207"/>
                  <a:gd name="T35" fmla="*/ 205 h 228"/>
                  <a:gd name="T36" fmla="*/ 56 w 207"/>
                  <a:gd name="T37" fmla="*/ 201 h 228"/>
                  <a:gd name="T38" fmla="*/ 68 w 207"/>
                  <a:gd name="T39" fmla="*/ 213 h 228"/>
                  <a:gd name="T40" fmla="*/ 78 w 207"/>
                  <a:gd name="T41" fmla="*/ 216 h 228"/>
                  <a:gd name="T42" fmla="*/ 99 w 207"/>
                  <a:gd name="T43" fmla="*/ 220 h 228"/>
                  <a:gd name="T44" fmla="*/ 112 w 207"/>
                  <a:gd name="T45" fmla="*/ 220 h 228"/>
                  <a:gd name="T46" fmla="*/ 122 w 207"/>
                  <a:gd name="T47" fmla="*/ 222 h 228"/>
                  <a:gd name="T48" fmla="*/ 144 w 207"/>
                  <a:gd name="T49" fmla="*/ 217 h 228"/>
                  <a:gd name="T50" fmla="*/ 155 w 207"/>
                  <a:gd name="T51" fmla="*/ 205 h 228"/>
                  <a:gd name="T52" fmla="*/ 160 w 207"/>
                  <a:gd name="T53" fmla="*/ 188 h 228"/>
                  <a:gd name="T54" fmla="*/ 158 w 207"/>
                  <a:gd name="T55" fmla="*/ 172 h 228"/>
                  <a:gd name="T56" fmla="*/ 167 w 207"/>
                  <a:gd name="T57" fmla="*/ 161 h 228"/>
                  <a:gd name="T58" fmla="*/ 182 w 207"/>
                  <a:gd name="T59" fmla="*/ 176 h 228"/>
                  <a:gd name="T60" fmla="*/ 202 w 207"/>
                  <a:gd name="T61" fmla="*/ 167 h 228"/>
                  <a:gd name="T62" fmla="*/ 197 w 207"/>
                  <a:gd name="T63" fmla="*/ 152 h 228"/>
                  <a:gd name="T64" fmla="*/ 197 w 207"/>
                  <a:gd name="T65" fmla="*/ 125 h 228"/>
                  <a:gd name="T66" fmla="*/ 175 w 207"/>
                  <a:gd name="T67" fmla="*/ 117 h 228"/>
                  <a:gd name="T68" fmla="*/ 158 w 207"/>
                  <a:gd name="T69" fmla="*/ 103 h 228"/>
                  <a:gd name="T70" fmla="*/ 170 w 207"/>
                  <a:gd name="T71" fmla="*/ 91 h 228"/>
                  <a:gd name="T72" fmla="*/ 158 w 207"/>
                  <a:gd name="T73" fmla="*/ 79 h 228"/>
                  <a:gd name="T74" fmla="*/ 163 w 207"/>
                  <a:gd name="T75" fmla="*/ 74 h 228"/>
                  <a:gd name="T76" fmla="*/ 146 w 207"/>
                  <a:gd name="T77" fmla="*/ 58 h 228"/>
                  <a:gd name="T78" fmla="*/ 128 w 207"/>
                  <a:gd name="T79" fmla="*/ 47 h 228"/>
                  <a:gd name="T80" fmla="*/ 140 w 207"/>
                  <a:gd name="T81" fmla="*/ 33 h 228"/>
                  <a:gd name="T82" fmla="*/ 117 w 207"/>
                  <a:gd name="T83" fmla="*/ 0 h 228"/>
                  <a:gd name="T84" fmla="*/ 103 w 207"/>
                  <a:gd name="T85" fmla="*/ 18 h 228"/>
                  <a:gd name="T86" fmla="*/ 91 w 207"/>
                  <a:gd name="T87" fmla="*/ 32 h 228"/>
                  <a:gd name="T88" fmla="*/ 82 w 207"/>
                  <a:gd name="T89" fmla="*/ 42 h 228"/>
                  <a:gd name="T90" fmla="*/ 61 w 207"/>
                  <a:gd name="T91" fmla="*/ 35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7" h="228">
                    <a:moveTo>
                      <a:pt x="50" y="32"/>
                    </a:moveTo>
                    <a:lnTo>
                      <a:pt x="49" y="38"/>
                    </a:lnTo>
                    <a:lnTo>
                      <a:pt x="43" y="41"/>
                    </a:lnTo>
                    <a:lnTo>
                      <a:pt x="37" y="35"/>
                    </a:lnTo>
                    <a:lnTo>
                      <a:pt x="34" y="39"/>
                    </a:lnTo>
                    <a:lnTo>
                      <a:pt x="28" y="42"/>
                    </a:lnTo>
                    <a:lnTo>
                      <a:pt x="23" y="52"/>
                    </a:lnTo>
                    <a:lnTo>
                      <a:pt x="18" y="52"/>
                    </a:lnTo>
                    <a:lnTo>
                      <a:pt x="12" y="56"/>
                    </a:lnTo>
                    <a:lnTo>
                      <a:pt x="11" y="52"/>
                    </a:lnTo>
                    <a:lnTo>
                      <a:pt x="6" y="52"/>
                    </a:lnTo>
                    <a:lnTo>
                      <a:pt x="3" y="62"/>
                    </a:lnTo>
                    <a:lnTo>
                      <a:pt x="0" y="62"/>
                    </a:lnTo>
                    <a:lnTo>
                      <a:pt x="3" y="68"/>
                    </a:lnTo>
                    <a:lnTo>
                      <a:pt x="14" y="70"/>
                    </a:lnTo>
                    <a:lnTo>
                      <a:pt x="15" y="73"/>
                    </a:lnTo>
                    <a:lnTo>
                      <a:pt x="21" y="73"/>
                    </a:lnTo>
                    <a:lnTo>
                      <a:pt x="24" y="77"/>
                    </a:lnTo>
                    <a:lnTo>
                      <a:pt x="29" y="88"/>
                    </a:lnTo>
                    <a:lnTo>
                      <a:pt x="26" y="85"/>
                    </a:lnTo>
                    <a:lnTo>
                      <a:pt x="23" y="91"/>
                    </a:lnTo>
                    <a:lnTo>
                      <a:pt x="17" y="94"/>
                    </a:lnTo>
                    <a:lnTo>
                      <a:pt x="20" y="100"/>
                    </a:lnTo>
                    <a:lnTo>
                      <a:pt x="24" y="109"/>
                    </a:lnTo>
                    <a:lnTo>
                      <a:pt x="26" y="115"/>
                    </a:lnTo>
                    <a:lnTo>
                      <a:pt x="21" y="115"/>
                    </a:lnTo>
                    <a:lnTo>
                      <a:pt x="21" y="123"/>
                    </a:lnTo>
                    <a:lnTo>
                      <a:pt x="24" y="131"/>
                    </a:lnTo>
                    <a:lnTo>
                      <a:pt x="23" y="134"/>
                    </a:lnTo>
                    <a:lnTo>
                      <a:pt x="12" y="132"/>
                    </a:lnTo>
                    <a:lnTo>
                      <a:pt x="11" y="131"/>
                    </a:lnTo>
                    <a:lnTo>
                      <a:pt x="3" y="132"/>
                    </a:lnTo>
                    <a:lnTo>
                      <a:pt x="6" y="140"/>
                    </a:lnTo>
                    <a:lnTo>
                      <a:pt x="9" y="141"/>
                    </a:lnTo>
                    <a:lnTo>
                      <a:pt x="6" y="150"/>
                    </a:lnTo>
                    <a:lnTo>
                      <a:pt x="11" y="152"/>
                    </a:lnTo>
                    <a:lnTo>
                      <a:pt x="11" y="158"/>
                    </a:lnTo>
                    <a:lnTo>
                      <a:pt x="8" y="161"/>
                    </a:lnTo>
                    <a:lnTo>
                      <a:pt x="11" y="164"/>
                    </a:lnTo>
                    <a:lnTo>
                      <a:pt x="14" y="175"/>
                    </a:lnTo>
                    <a:lnTo>
                      <a:pt x="9" y="175"/>
                    </a:lnTo>
                    <a:lnTo>
                      <a:pt x="8" y="179"/>
                    </a:lnTo>
                    <a:lnTo>
                      <a:pt x="14" y="179"/>
                    </a:lnTo>
                    <a:lnTo>
                      <a:pt x="20" y="184"/>
                    </a:lnTo>
                    <a:lnTo>
                      <a:pt x="21" y="188"/>
                    </a:lnTo>
                    <a:lnTo>
                      <a:pt x="29" y="191"/>
                    </a:lnTo>
                    <a:lnTo>
                      <a:pt x="32" y="187"/>
                    </a:lnTo>
                    <a:lnTo>
                      <a:pt x="37" y="187"/>
                    </a:lnTo>
                    <a:lnTo>
                      <a:pt x="40" y="193"/>
                    </a:lnTo>
                    <a:lnTo>
                      <a:pt x="40" y="199"/>
                    </a:lnTo>
                    <a:lnTo>
                      <a:pt x="37" y="202"/>
                    </a:lnTo>
                    <a:lnTo>
                      <a:pt x="40" y="202"/>
                    </a:lnTo>
                    <a:lnTo>
                      <a:pt x="46" y="207"/>
                    </a:lnTo>
                    <a:lnTo>
                      <a:pt x="47" y="205"/>
                    </a:lnTo>
                    <a:lnTo>
                      <a:pt x="53" y="194"/>
                    </a:lnTo>
                    <a:lnTo>
                      <a:pt x="55" y="196"/>
                    </a:lnTo>
                    <a:lnTo>
                      <a:pt x="56" y="201"/>
                    </a:lnTo>
                    <a:lnTo>
                      <a:pt x="67" y="196"/>
                    </a:lnTo>
                    <a:lnTo>
                      <a:pt x="64" y="205"/>
                    </a:lnTo>
                    <a:lnTo>
                      <a:pt x="68" y="213"/>
                    </a:lnTo>
                    <a:lnTo>
                      <a:pt x="76" y="214"/>
                    </a:lnTo>
                    <a:lnTo>
                      <a:pt x="75" y="217"/>
                    </a:lnTo>
                    <a:lnTo>
                      <a:pt x="78" y="216"/>
                    </a:lnTo>
                    <a:lnTo>
                      <a:pt x="84" y="222"/>
                    </a:lnTo>
                    <a:lnTo>
                      <a:pt x="93" y="225"/>
                    </a:lnTo>
                    <a:lnTo>
                      <a:pt x="99" y="220"/>
                    </a:lnTo>
                    <a:lnTo>
                      <a:pt x="109" y="220"/>
                    </a:lnTo>
                    <a:lnTo>
                      <a:pt x="112" y="217"/>
                    </a:lnTo>
                    <a:lnTo>
                      <a:pt x="112" y="220"/>
                    </a:lnTo>
                    <a:lnTo>
                      <a:pt x="114" y="228"/>
                    </a:lnTo>
                    <a:lnTo>
                      <a:pt x="119" y="223"/>
                    </a:lnTo>
                    <a:lnTo>
                      <a:pt x="122" y="222"/>
                    </a:lnTo>
                    <a:lnTo>
                      <a:pt x="131" y="222"/>
                    </a:lnTo>
                    <a:lnTo>
                      <a:pt x="134" y="211"/>
                    </a:lnTo>
                    <a:lnTo>
                      <a:pt x="144" y="217"/>
                    </a:lnTo>
                    <a:lnTo>
                      <a:pt x="152" y="214"/>
                    </a:lnTo>
                    <a:lnTo>
                      <a:pt x="156" y="208"/>
                    </a:lnTo>
                    <a:lnTo>
                      <a:pt x="155" y="205"/>
                    </a:lnTo>
                    <a:lnTo>
                      <a:pt x="160" y="202"/>
                    </a:lnTo>
                    <a:lnTo>
                      <a:pt x="161" y="194"/>
                    </a:lnTo>
                    <a:lnTo>
                      <a:pt x="160" y="188"/>
                    </a:lnTo>
                    <a:lnTo>
                      <a:pt x="150" y="179"/>
                    </a:lnTo>
                    <a:lnTo>
                      <a:pt x="158" y="176"/>
                    </a:lnTo>
                    <a:lnTo>
                      <a:pt x="158" y="172"/>
                    </a:lnTo>
                    <a:lnTo>
                      <a:pt x="158" y="158"/>
                    </a:lnTo>
                    <a:lnTo>
                      <a:pt x="160" y="159"/>
                    </a:lnTo>
                    <a:lnTo>
                      <a:pt x="167" y="161"/>
                    </a:lnTo>
                    <a:lnTo>
                      <a:pt x="169" y="167"/>
                    </a:lnTo>
                    <a:lnTo>
                      <a:pt x="176" y="170"/>
                    </a:lnTo>
                    <a:lnTo>
                      <a:pt x="182" y="176"/>
                    </a:lnTo>
                    <a:lnTo>
                      <a:pt x="188" y="178"/>
                    </a:lnTo>
                    <a:lnTo>
                      <a:pt x="204" y="173"/>
                    </a:lnTo>
                    <a:lnTo>
                      <a:pt x="202" y="167"/>
                    </a:lnTo>
                    <a:lnTo>
                      <a:pt x="207" y="164"/>
                    </a:lnTo>
                    <a:lnTo>
                      <a:pt x="199" y="159"/>
                    </a:lnTo>
                    <a:lnTo>
                      <a:pt x="197" y="152"/>
                    </a:lnTo>
                    <a:lnTo>
                      <a:pt x="197" y="147"/>
                    </a:lnTo>
                    <a:lnTo>
                      <a:pt x="202" y="140"/>
                    </a:lnTo>
                    <a:lnTo>
                      <a:pt x="197" y="125"/>
                    </a:lnTo>
                    <a:lnTo>
                      <a:pt x="188" y="134"/>
                    </a:lnTo>
                    <a:lnTo>
                      <a:pt x="179" y="128"/>
                    </a:lnTo>
                    <a:lnTo>
                      <a:pt x="175" y="117"/>
                    </a:lnTo>
                    <a:lnTo>
                      <a:pt x="161" y="109"/>
                    </a:lnTo>
                    <a:lnTo>
                      <a:pt x="156" y="105"/>
                    </a:lnTo>
                    <a:lnTo>
                      <a:pt x="158" y="103"/>
                    </a:lnTo>
                    <a:lnTo>
                      <a:pt x="167" y="103"/>
                    </a:lnTo>
                    <a:lnTo>
                      <a:pt x="170" y="96"/>
                    </a:lnTo>
                    <a:lnTo>
                      <a:pt x="170" y="91"/>
                    </a:lnTo>
                    <a:lnTo>
                      <a:pt x="167" y="88"/>
                    </a:lnTo>
                    <a:lnTo>
                      <a:pt x="156" y="85"/>
                    </a:lnTo>
                    <a:lnTo>
                      <a:pt x="158" y="79"/>
                    </a:lnTo>
                    <a:lnTo>
                      <a:pt x="164" y="82"/>
                    </a:lnTo>
                    <a:lnTo>
                      <a:pt x="167" y="74"/>
                    </a:lnTo>
                    <a:lnTo>
                      <a:pt x="163" y="74"/>
                    </a:lnTo>
                    <a:lnTo>
                      <a:pt x="153" y="70"/>
                    </a:lnTo>
                    <a:lnTo>
                      <a:pt x="153" y="67"/>
                    </a:lnTo>
                    <a:lnTo>
                      <a:pt x="146" y="58"/>
                    </a:lnTo>
                    <a:lnTo>
                      <a:pt x="138" y="55"/>
                    </a:lnTo>
                    <a:lnTo>
                      <a:pt x="132" y="49"/>
                    </a:lnTo>
                    <a:lnTo>
                      <a:pt x="128" y="47"/>
                    </a:lnTo>
                    <a:lnTo>
                      <a:pt x="125" y="42"/>
                    </a:lnTo>
                    <a:lnTo>
                      <a:pt x="132" y="36"/>
                    </a:lnTo>
                    <a:lnTo>
                      <a:pt x="140" y="33"/>
                    </a:lnTo>
                    <a:lnTo>
                      <a:pt x="140" y="23"/>
                    </a:lnTo>
                    <a:lnTo>
                      <a:pt x="126" y="11"/>
                    </a:lnTo>
                    <a:lnTo>
                      <a:pt x="117" y="0"/>
                    </a:lnTo>
                    <a:lnTo>
                      <a:pt x="116" y="12"/>
                    </a:lnTo>
                    <a:lnTo>
                      <a:pt x="111" y="18"/>
                    </a:lnTo>
                    <a:lnTo>
                      <a:pt x="103" y="18"/>
                    </a:lnTo>
                    <a:lnTo>
                      <a:pt x="97" y="26"/>
                    </a:lnTo>
                    <a:lnTo>
                      <a:pt x="97" y="30"/>
                    </a:lnTo>
                    <a:lnTo>
                      <a:pt x="91" y="32"/>
                    </a:lnTo>
                    <a:lnTo>
                      <a:pt x="87" y="26"/>
                    </a:lnTo>
                    <a:lnTo>
                      <a:pt x="81" y="32"/>
                    </a:lnTo>
                    <a:lnTo>
                      <a:pt x="82" y="42"/>
                    </a:lnTo>
                    <a:lnTo>
                      <a:pt x="79" y="42"/>
                    </a:lnTo>
                    <a:lnTo>
                      <a:pt x="67" y="29"/>
                    </a:lnTo>
                    <a:lnTo>
                      <a:pt x="61" y="35"/>
                    </a:lnTo>
                    <a:lnTo>
                      <a:pt x="50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1" name="Freeform 2519">
                <a:extLst>
                  <a:ext uri="{FF2B5EF4-FFF2-40B4-BE49-F238E27FC236}">
                    <a16:creationId xmlns:a16="http://schemas.microsoft.com/office/drawing/2014/main" id="{78B9ED98-4AB2-1131-F1B9-3477C02C6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761"/>
                <a:ext cx="103" cy="114"/>
              </a:xfrm>
              <a:custGeom>
                <a:avLst/>
                <a:gdLst>
                  <a:gd name="T0" fmla="*/ 67 w 207"/>
                  <a:gd name="T1" fmla="*/ 29 h 228"/>
                  <a:gd name="T2" fmla="*/ 81 w 207"/>
                  <a:gd name="T3" fmla="*/ 32 h 228"/>
                  <a:gd name="T4" fmla="*/ 97 w 207"/>
                  <a:gd name="T5" fmla="*/ 30 h 228"/>
                  <a:gd name="T6" fmla="*/ 111 w 207"/>
                  <a:gd name="T7" fmla="*/ 18 h 228"/>
                  <a:gd name="T8" fmla="*/ 126 w 207"/>
                  <a:gd name="T9" fmla="*/ 11 h 228"/>
                  <a:gd name="T10" fmla="*/ 132 w 207"/>
                  <a:gd name="T11" fmla="*/ 36 h 228"/>
                  <a:gd name="T12" fmla="*/ 132 w 207"/>
                  <a:gd name="T13" fmla="*/ 49 h 228"/>
                  <a:gd name="T14" fmla="*/ 153 w 207"/>
                  <a:gd name="T15" fmla="*/ 67 h 228"/>
                  <a:gd name="T16" fmla="*/ 167 w 207"/>
                  <a:gd name="T17" fmla="*/ 74 h 228"/>
                  <a:gd name="T18" fmla="*/ 156 w 207"/>
                  <a:gd name="T19" fmla="*/ 85 h 228"/>
                  <a:gd name="T20" fmla="*/ 170 w 207"/>
                  <a:gd name="T21" fmla="*/ 96 h 228"/>
                  <a:gd name="T22" fmla="*/ 156 w 207"/>
                  <a:gd name="T23" fmla="*/ 105 h 228"/>
                  <a:gd name="T24" fmla="*/ 179 w 207"/>
                  <a:gd name="T25" fmla="*/ 128 h 228"/>
                  <a:gd name="T26" fmla="*/ 202 w 207"/>
                  <a:gd name="T27" fmla="*/ 140 h 228"/>
                  <a:gd name="T28" fmla="*/ 199 w 207"/>
                  <a:gd name="T29" fmla="*/ 159 h 228"/>
                  <a:gd name="T30" fmla="*/ 204 w 207"/>
                  <a:gd name="T31" fmla="*/ 173 h 228"/>
                  <a:gd name="T32" fmla="*/ 176 w 207"/>
                  <a:gd name="T33" fmla="*/ 170 h 228"/>
                  <a:gd name="T34" fmla="*/ 160 w 207"/>
                  <a:gd name="T35" fmla="*/ 159 h 228"/>
                  <a:gd name="T36" fmla="*/ 158 w 207"/>
                  <a:gd name="T37" fmla="*/ 176 h 228"/>
                  <a:gd name="T38" fmla="*/ 161 w 207"/>
                  <a:gd name="T39" fmla="*/ 194 h 228"/>
                  <a:gd name="T40" fmla="*/ 156 w 207"/>
                  <a:gd name="T41" fmla="*/ 208 h 228"/>
                  <a:gd name="T42" fmla="*/ 134 w 207"/>
                  <a:gd name="T43" fmla="*/ 211 h 228"/>
                  <a:gd name="T44" fmla="*/ 119 w 207"/>
                  <a:gd name="T45" fmla="*/ 223 h 228"/>
                  <a:gd name="T46" fmla="*/ 112 w 207"/>
                  <a:gd name="T47" fmla="*/ 217 h 228"/>
                  <a:gd name="T48" fmla="*/ 93 w 207"/>
                  <a:gd name="T49" fmla="*/ 225 h 228"/>
                  <a:gd name="T50" fmla="*/ 75 w 207"/>
                  <a:gd name="T51" fmla="*/ 217 h 228"/>
                  <a:gd name="T52" fmla="*/ 64 w 207"/>
                  <a:gd name="T53" fmla="*/ 205 h 228"/>
                  <a:gd name="T54" fmla="*/ 55 w 207"/>
                  <a:gd name="T55" fmla="*/ 196 h 228"/>
                  <a:gd name="T56" fmla="*/ 46 w 207"/>
                  <a:gd name="T57" fmla="*/ 207 h 228"/>
                  <a:gd name="T58" fmla="*/ 40 w 207"/>
                  <a:gd name="T59" fmla="*/ 199 h 228"/>
                  <a:gd name="T60" fmla="*/ 32 w 207"/>
                  <a:gd name="T61" fmla="*/ 187 h 228"/>
                  <a:gd name="T62" fmla="*/ 20 w 207"/>
                  <a:gd name="T63" fmla="*/ 184 h 228"/>
                  <a:gd name="T64" fmla="*/ 9 w 207"/>
                  <a:gd name="T65" fmla="*/ 175 h 228"/>
                  <a:gd name="T66" fmla="*/ 8 w 207"/>
                  <a:gd name="T67" fmla="*/ 161 h 228"/>
                  <a:gd name="T68" fmla="*/ 6 w 207"/>
                  <a:gd name="T69" fmla="*/ 150 h 228"/>
                  <a:gd name="T70" fmla="*/ 3 w 207"/>
                  <a:gd name="T71" fmla="*/ 132 h 228"/>
                  <a:gd name="T72" fmla="*/ 23 w 207"/>
                  <a:gd name="T73" fmla="*/ 134 h 228"/>
                  <a:gd name="T74" fmla="*/ 21 w 207"/>
                  <a:gd name="T75" fmla="*/ 115 h 228"/>
                  <a:gd name="T76" fmla="*/ 20 w 207"/>
                  <a:gd name="T77" fmla="*/ 100 h 228"/>
                  <a:gd name="T78" fmla="*/ 26 w 207"/>
                  <a:gd name="T79" fmla="*/ 85 h 228"/>
                  <a:gd name="T80" fmla="*/ 21 w 207"/>
                  <a:gd name="T81" fmla="*/ 73 h 228"/>
                  <a:gd name="T82" fmla="*/ 3 w 207"/>
                  <a:gd name="T83" fmla="*/ 68 h 228"/>
                  <a:gd name="T84" fmla="*/ 6 w 207"/>
                  <a:gd name="T85" fmla="*/ 52 h 228"/>
                  <a:gd name="T86" fmla="*/ 18 w 207"/>
                  <a:gd name="T87" fmla="*/ 52 h 228"/>
                  <a:gd name="T88" fmla="*/ 34 w 207"/>
                  <a:gd name="T89" fmla="*/ 39 h 228"/>
                  <a:gd name="T90" fmla="*/ 49 w 207"/>
                  <a:gd name="T91" fmla="*/ 38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7" h="228">
                    <a:moveTo>
                      <a:pt x="50" y="32"/>
                    </a:moveTo>
                    <a:lnTo>
                      <a:pt x="61" y="35"/>
                    </a:lnTo>
                    <a:lnTo>
                      <a:pt x="67" y="29"/>
                    </a:lnTo>
                    <a:lnTo>
                      <a:pt x="79" y="42"/>
                    </a:lnTo>
                    <a:lnTo>
                      <a:pt x="82" y="42"/>
                    </a:lnTo>
                    <a:lnTo>
                      <a:pt x="81" y="32"/>
                    </a:lnTo>
                    <a:lnTo>
                      <a:pt x="87" y="26"/>
                    </a:lnTo>
                    <a:lnTo>
                      <a:pt x="91" y="32"/>
                    </a:lnTo>
                    <a:lnTo>
                      <a:pt x="97" y="30"/>
                    </a:lnTo>
                    <a:lnTo>
                      <a:pt x="97" y="26"/>
                    </a:lnTo>
                    <a:lnTo>
                      <a:pt x="103" y="18"/>
                    </a:lnTo>
                    <a:lnTo>
                      <a:pt x="111" y="18"/>
                    </a:lnTo>
                    <a:lnTo>
                      <a:pt x="116" y="12"/>
                    </a:lnTo>
                    <a:lnTo>
                      <a:pt x="117" y="0"/>
                    </a:lnTo>
                    <a:lnTo>
                      <a:pt x="126" y="11"/>
                    </a:lnTo>
                    <a:lnTo>
                      <a:pt x="140" y="23"/>
                    </a:lnTo>
                    <a:lnTo>
                      <a:pt x="140" y="33"/>
                    </a:lnTo>
                    <a:lnTo>
                      <a:pt x="132" y="36"/>
                    </a:lnTo>
                    <a:lnTo>
                      <a:pt x="125" y="42"/>
                    </a:lnTo>
                    <a:lnTo>
                      <a:pt x="128" y="47"/>
                    </a:lnTo>
                    <a:lnTo>
                      <a:pt x="132" y="49"/>
                    </a:lnTo>
                    <a:lnTo>
                      <a:pt x="138" y="55"/>
                    </a:lnTo>
                    <a:lnTo>
                      <a:pt x="146" y="58"/>
                    </a:lnTo>
                    <a:lnTo>
                      <a:pt x="153" y="67"/>
                    </a:lnTo>
                    <a:lnTo>
                      <a:pt x="153" y="70"/>
                    </a:lnTo>
                    <a:lnTo>
                      <a:pt x="163" y="74"/>
                    </a:lnTo>
                    <a:lnTo>
                      <a:pt x="167" y="74"/>
                    </a:lnTo>
                    <a:lnTo>
                      <a:pt x="164" y="82"/>
                    </a:lnTo>
                    <a:lnTo>
                      <a:pt x="158" y="79"/>
                    </a:lnTo>
                    <a:lnTo>
                      <a:pt x="156" y="85"/>
                    </a:lnTo>
                    <a:lnTo>
                      <a:pt x="167" y="88"/>
                    </a:lnTo>
                    <a:lnTo>
                      <a:pt x="170" y="91"/>
                    </a:lnTo>
                    <a:lnTo>
                      <a:pt x="170" y="96"/>
                    </a:lnTo>
                    <a:lnTo>
                      <a:pt x="167" y="103"/>
                    </a:lnTo>
                    <a:lnTo>
                      <a:pt x="158" y="103"/>
                    </a:lnTo>
                    <a:lnTo>
                      <a:pt x="156" y="105"/>
                    </a:lnTo>
                    <a:lnTo>
                      <a:pt x="161" y="109"/>
                    </a:lnTo>
                    <a:lnTo>
                      <a:pt x="175" y="117"/>
                    </a:lnTo>
                    <a:lnTo>
                      <a:pt x="179" y="128"/>
                    </a:lnTo>
                    <a:lnTo>
                      <a:pt x="188" y="134"/>
                    </a:lnTo>
                    <a:lnTo>
                      <a:pt x="197" y="125"/>
                    </a:lnTo>
                    <a:lnTo>
                      <a:pt x="202" y="140"/>
                    </a:lnTo>
                    <a:lnTo>
                      <a:pt x="197" y="147"/>
                    </a:lnTo>
                    <a:lnTo>
                      <a:pt x="197" y="152"/>
                    </a:lnTo>
                    <a:lnTo>
                      <a:pt x="199" y="159"/>
                    </a:lnTo>
                    <a:lnTo>
                      <a:pt x="207" y="164"/>
                    </a:lnTo>
                    <a:lnTo>
                      <a:pt x="202" y="167"/>
                    </a:lnTo>
                    <a:lnTo>
                      <a:pt x="204" y="173"/>
                    </a:lnTo>
                    <a:lnTo>
                      <a:pt x="188" y="178"/>
                    </a:lnTo>
                    <a:lnTo>
                      <a:pt x="182" y="176"/>
                    </a:lnTo>
                    <a:lnTo>
                      <a:pt x="176" y="170"/>
                    </a:lnTo>
                    <a:lnTo>
                      <a:pt x="169" y="167"/>
                    </a:lnTo>
                    <a:lnTo>
                      <a:pt x="167" y="161"/>
                    </a:lnTo>
                    <a:lnTo>
                      <a:pt x="160" y="159"/>
                    </a:lnTo>
                    <a:lnTo>
                      <a:pt x="158" y="158"/>
                    </a:lnTo>
                    <a:lnTo>
                      <a:pt x="158" y="172"/>
                    </a:lnTo>
                    <a:lnTo>
                      <a:pt x="158" y="176"/>
                    </a:lnTo>
                    <a:lnTo>
                      <a:pt x="150" y="179"/>
                    </a:lnTo>
                    <a:lnTo>
                      <a:pt x="160" y="188"/>
                    </a:lnTo>
                    <a:lnTo>
                      <a:pt x="161" y="194"/>
                    </a:lnTo>
                    <a:lnTo>
                      <a:pt x="160" y="202"/>
                    </a:lnTo>
                    <a:lnTo>
                      <a:pt x="155" y="205"/>
                    </a:lnTo>
                    <a:lnTo>
                      <a:pt x="156" y="208"/>
                    </a:lnTo>
                    <a:lnTo>
                      <a:pt x="152" y="214"/>
                    </a:lnTo>
                    <a:lnTo>
                      <a:pt x="144" y="217"/>
                    </a:lnTo>
                    <a:lnTo>
                      <a:pt x="134" y="211"/>
                    </a:lnTo>
                    <a:lnTo>
                      <a:pt x="131" y="222"/>
                    </a:lnTo>
                    <a:lnTo>
                      <a:pt x="122" y="222"/>
                    </a:lnTo>
                    <a:lnTo>
                      <a:pt x="119" y="223"/>
                    </a:lnTo>
                    <a:lnTo>
                      <a:pt x="114" y="228"/>
                    </a:lnTo>
                    <a:lnTo>
                      <a:pt x="112" y="220"/>
                    </a:lnTo>
                    <a:lnTo>
                      <a:pt x="112" y="217"/>
                    </a:lnTo>
                    <a:lnTo>
                      <a:pt x="109" y="220"/>
                    </a:lnTo>
                    <a:lnTo>
                      <a:pt x="99" y="220"/>
                    </a:lnTo>
                    <a:lnTo>
                      <a:pt x="93" y="225"/>
                    </a:lnTo>
                    <a:lnTo>
                      <a:pt x="84" y="222"/>
                    </a:lnTo>
                    <a:lnTo>
                      <a:pt x="78" y="216"/>
                    </a:lnTo>
                    <a:lnTo>
                      <a:pt x="75" y="217"/>
                    </a:lnTo>
                    <a:lnTo>
                      <a:pt x="76" y="214"/>
                    </a:lnTo>
                    <a:lnTo>
                      <a:pt x="68" y="213"/>
                    </a:lnTo>
                    <a:lnTo>
                      <a:pt x="64" y="205"/>
                    </a:lnTo>
                    <a:lnTo>
                      <a:pt x="67" y="196"/>
                    </a:lnTo>
                    <a:lnTo>
                      <a:pt x="56" y="201"/>
                    </a:lnTo>
                    <a:lnTo>
                      <a:pt x="55" y="196"/>
                    </a:lnTo>
                    <a:lnTo>
                      <a:pt x="53" y="194"/>
                    </a:lnTo>
                    <a:lnTo>
                      <a:pt x="47" y="205"/>
                    </a:lnTo>
                    <a:lnTo>
                      <a:pt x="46" y="207"/>
                    </a:lnTo>
                    <a:lnTo>
                      <a:pt x="40" y="202"/>
                    </a:lnTo>
                    <a:lnTo>
                      <a:pt x="37" y="202"/>
                    </a:lnTo>
                    <a:lnTo>
                      <a:pt x="40" y="199"/>
                    </a:lnTo>
                    <a:lnTo>
                      <a:pt x="40" y="193"/>
                    </a:lnTo>
                    <a:lnTo>
                      <a:pt x="37" y="187"/>
                    </a:lnTo>
                    <a:lnTo>
                      <a:pt x="32" y="187"/>
                    </a:lnTo>
                    <a:lnTo>
                      <a:pt x="29" y="191"/>
                    </a:lnTo>
                    <a:lnTo>
                      <a:pt x="21" y="188"/>
                    </a:lnTo>
                    <a:lnTo>
                      <a:pt x="20" y="184"/>
                    </a:lnTo>
                    <a:lnTo>
                      <a:pt x="14" y="179"/>
                    </a:lnTo>
                    <a:lnTo>
                      <a:pt x="8" y="179"/>
                    </a:lnTo>
                    <a:lnTo>
                      <a:pt x="9" y="175"/>
                    </a:lnTo>
                    <a:lnTo>
                      <a:pt x="14" y="175"/>
                    </a:lnTo>
                    <a:lnTo>
                      <a:pt x="11" y="164"/>
                    </a:lnTo>
                    <a:lnTo>
                      <a:pt x="8" y="161"/>
                    </a:lnTo>
                    <a:lnTo>
                      <a:pt x="11" y="158"/>
                    </a:lnTo>
                    <a:lnTo>
                      <a:pt x="11" y="152"/>
                    </a:lnTo>
                    <a:lnTo>
                      <a:pt x="6" y="150"/>
                    </a:lnTo>
                    <a:lnTo>
                      <a:pt x="9" y="141"/>
                    </a:lnTo>
                    <a:lnTo>
                      <a:pt x="6" y="140"/>
                    </a:lnTo>
                    <a:lnTo>
                      <a:pt x="3" y="132"/>
                    </a:lnTo>
                    <a:lnTo>
                      <a:pt x="11" y="131"/>
                    </a:lnTo>
                    <a:lnTo>
                      <a:pt x="12" y="132"/>
                    </a:lnTo>
                    <a:lnTo>
                      <a:pt x="23" y="134"/>
                    </a:lnTo>
                    <a:lnTo>
                      <a:pt x="24" y="131"/>
                    </a:lnTo>
                    <a:lnTo>
                      <a:pt x="21" y="123"/>
                    </a:lnTo>
                    <a:lnTo>
                      <a:pt x="21" y="115"/>
                    </a:lnTo>
                    <a:lnTo>
                      <a:pt x="26" y="115"/>
                    </a:lnTo>
                    <a:lnTo>
                      <a:pt x="24" y="109"/>
                    </a:lnTo>
                    <a:lnTo>
                      <a:pt x="20" y="100"/>
                    </a:lnTo>
                    <a:lnTo>
                      <a:pt x="17" y="94"/>
                    </a:lnTo>
                    <a:lnTo>
                      <a:pt x="23" y="91"/>
                    </a:lnTo>
                    <a:lnTo>
                      <a:pt x="26" y="85"/>
                    </a:lnTo>
                    <a:lnTo>
                      <a:pt x="29" y="88"/>
                    </a:lnTo>
                    <a:lnTo>
                      <a:pt x="24" y="77"/>
                    </a:lnTo>
                    <a:lnTo>
                      <a:pt x="21" y="73"/>
                    </a:lnTo>
                    <a:lnTo>
                      <a:pt x="15" y="73"/>
                    </a:lnTo>
                    <a:lnTo>
                      <a:pt x="14" y="70"/>
                    </a:lnTo>
                    <a:lnTo>
                      <a:pt x="3" y="68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6" y="52"/>
                    </a:lnTo>
                    <a:lnTo>
                      <a:pt x="11" y="52"/>
                    </a:lnTo>
                    <a:lnTo>
                      <a:pt x="12" y="56"/>
                    </a:lnTo>
                    <a:lnTo>
                      <a:pt x="18" y="52"/>
                    </a:lnTo>
                    <a:lnTo>
                      <a:pt x="23" y="52"/>
                    </a:lnTo>
                    <a:lnTo>
                      <a:pt x="28" y="42"/>
                    </a:lnTo>
                    <a:lnTo>
                      <a:pt x="34" y="39"/>
                    </a:lnTo>
                    <a:lnTo>
                      <a:pt x="37" y="35"/>
                    </a:lnTo>
                    <a:lnTo>
                      <a:pt x="43" y="41"/>
                    </a:lnTo>
                    <a:lnTo>
                      <a:pt x="49" y="38"/>
                    </a:lnTo>
                    <a:lnTo>
                      <a:pt x="5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2" name="Freeform 2520">
                <a:extLst>
                  <a:ext uri="{FF2B5EF4-FFF2-40B4-BE49-F238E27FC236}">
                    <a16:creationId xmlns:a16="http://schemas.microsoft.com/office/drawing/2014/main" id="{76034F52-1254-8683-2962-79A75128A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761"/>
                <a:ext cx="103" cy="114"/>
              </a:xfrm>
              <a:custGeom>
                <a:avLst/>
                <a:gdLst>
                  <a:gd name="T0" fmla="*/ 67 w 207"/>
                  <a:gd name="T1" fmla="*/ 29 h 228"/>
                  <a:gd name="T2" fmla="*/ 81 w 207"/>
                  <a:gd name="T3" fmla="*/ 32 h 228"/>
                  <a:gd name="T4" fmla="*/ 97 w 207"/>
                  <a:gd name="T5" fmla="*/ 30 h 228"/>
                  <a:gd name="T6" fmla="*/ 111 w 207"/>
                  <a:gd name="T7" fmla="*/ 18 h 228"/>
                  <a:gd name="T8" fmla="*/ 126 w 207"/>
                  <a:gd name="T9" fmla="*/ 11 h 228"/>
                  <a:gd name="T10" fmla="*/ 132 w 207"/>
                  <a:gd name="T11" fmla="*/ 36 h 228"/>
                  <a:gd name="T12" fmla="*/ 132 w 207"/>
                  <a:gd name="T13" fmla="*/ 49 h 228"/>
                  <a:gd name="T14" fmla="*/ 153 w 207"/>
                  <a:gd name="T15" fmla="*/ 67 h 228"/>
                  <a:gd name="T16" fmla="*/ 167 w 207"/>
                  <a:gd name="T17" fmla="*/ 74 h 228"/>
                  <a:gd name="T18" fmla="*/ 156 w 207"/>
                  <a:gd name="T19" fmla="*/ 85 h 228"/>
                  <a:gd name="T20" fmla="*/ 170 w 207"/>
                  <a:gd name="T21" fmla="*/ 96 h 228"/>
                  <a:gd name="T22" fmla="*/ 156 w 207"/>
                  <a:gd name="T23" fmla="*/ 105 h 228"/>
                  <a:gd name="T24" fmla="*/ 179 w 207"/>
                  <a:gd name="T25" fmla="*/ 128 h 228"/>
                  <a:gd name="T26" fmla="*/ 202 w 207"/>
                  <a:gd name="T27" fmla="*/ 140 h 228"/>
                  <a:gd name="T28" fmla="*/ 199 w 207"/>
                  <a:gd name="T29" fmla="*/ 159 h 228"/>
                  <a:gd name="T30" fmla="*/ 204 w 207"/>
                  <a:gd name="T31" fmla="*/ 173 h 228"/>
                  <a:gd name="T32" fmla="*/ 176 w 207"/>
                  <a:gd name="T33" fmla="*/ 170 h 228"/>
                  <a:gd name="T34" fmla="*/ 160 w 207"/>
                  <a:gd name="T35" fmla="*/ 159 h 228"/>
                  <a:gd name="T36" fmla="*/ 158 w 207"/>
                  <a:gd name="T37" fmla="*/ 176 h 228"/>
                  <a:gd name="T38" fmla="*/ 161 w 207"/>
                  <a:gd name="T39" fmla="*/ 194 h 228"/>
                  <a:gd name="T40" fmla="*/ 156 w 207"/>
                  <a:gd name="T41" fmla="*/ 208 h 228"/>
                  <a:gd name="T42" fmla="*/ 134 w 207"/>
                  <a:gd name="T43" fmla="*/ 211 h 228"/>
                  <a:gd name="T44" fmla="*/ 119 w 207"/>
                  <a:gd name="T45" fmla="*/ 223 h 228"/>
                  <a:gd name="T46" fmla="*/ 112 w 207"/>
                  <a:gd name="T47" fmla="*/ 217 h 228"/>
                  <a:gd name="T48" fmla="*/ 93 w 207"/>
                  <a:gd name="T49" fmla="*/ 225 h 228"/>
                  <a:gd name="T50" fmla="*/ 75 w 207"/>
                  <a:gd name="T51" fmla="*/ 217 h 228"/>
                  <a:gd name="T52" fmla="*/ 64 w 207"/>
                  <a:gd name="T53" fmla="*/ 205 h 228"/>
                  <a:gd name="T54" fmla="*/ 55 w 207"/>
                  <a:gd name="T55" fmla="*/ 196 h 228"/>
                  <a:gd name="T56" fmla="*/ 46 w 207"/>
                  <a:gd name="T57" fmla="*/ 207 h 228"/>
                  <a:gd name="T58" fmla="*/ 40 w 207"/>
                  <a:gd name="T59" fmla="*/ 199 h 228"/>
                  <a:gd name="T60" fmla="*/ 32 w 207"/>
                  <a:gd name="T61" fmla="*/ 187 h 228"/>
                  <a:gd name="T62" fmla="*/ 20 w 207"/>
                  <a:gd name="T63" fmla="*/ 184 h 228"/>
                  <a:gd name="T64" fmla="*/ 9 w 207"/>
                  <a:gd name="T65" fmla="*/ 175 h 228"/>
                  <a:gd name="T66" fmla="*/ 8 w 207"/>
                  <a:gd name="T67" fmla="*/ 161 h 228"/>
                  <a:gd name="T68" fmla="*/ 6 w 207"/>
                  <a:gd name="T69" fmla="*/ 150 h 228"/>
                  <a:gd name="T70" fmla="*/ 3 w 207"/>
                  <a:gd name="T71" fmla="*/ 132 h 228"/>
                  <a:gd name="T72" fmla="*/ 23 w 207"/>
                  <a:gd name="T73" fmla="*/ 134 h 228"/>
                  <a:gd name="T74" fmla="*/ 21 w 207"/>
                  <a:gd name="T75" fmla="*/ 115 h 228"/>
                  <a:gd name="T76" fmla="*/ 20 w 207"/>
                  <a:gd name="T77" fmla="*/ 100 h 228"/>
                  <a:gd name="T78" fmla="*/ 26 w 207"/>
                  <a:gd name="T79" fmla="*/ 85 h 228"/>
                  <a:gd name="T80" fmla="*/ 21 w 207"/>
                  <a:gd name="T81" fmla="*/ 73 h 228"/>
                  <a:gd name="T82" fmla="*/ 3 w 207"/>
                  <a:gd name="T83" fmla="*/ 68 h 228"/>
                  <a:gd name="T84" fmla="*/ 6 w 207"/>
                  <a:gd name="T85" fmla="*/ 52 h 228"/>
                  <a:gd name="T86" fmla="*/ 18 w 207"/>
                  <a:gd name="T87" fmla="*/ 52 h 228"/>
                  <a:gd name="T88" fmla="*/ 34 w 207"/>
                  <a:gd name="T89" fmla="*/ 39 h 228"/>
                  <a:gd name="T90" fmla="*/ 49 w 207"/>
                  <a:gd name="T91" fmla="*/ 38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7" h="228">
                    <a:moveTo>
                      <a:pt x="50" y="32"/>
                    </a:moveTo>
                    <a:lnTo>
                      <a:pt x="61" y="35"/>
                    </a:lnTo>
                    <a:lnTo>
                      <a:pt x="67" y="29"/>
                    </a:lnTo>
                    <a:lnTo>
                      <a:pt x="79" y="42"/>
                    </a:lnTo>
                    <a:lnTo>
                      <a:pt x="82" y="42"/>
                    </a:lnTo>
                    <a:lnTo>
                      <a:pt x="81" y="32"/>
                    </a:lnTo>
                    <a:lnTo>
                      <a:pt x="87" y="26"/>
                    </a:lnTo>
                    <a:lnTo>
                      <a:pt x="91" y="32"/>
                    </a:lnTo>
                    <a:lnTo>
                      <a:pt x="97" y="30"/>
                    </a:lnTo>
                    <a:lnTo>
                      <a:pt x="97" y="26"/>
                    </a:lnTo>
                    <a:lnTo>
                      <a:pt x="103" y="18"/>
                    </a:lnTo>
                    <a:lnTo>
                      <a:pt x="111" y="18"/>
                    </a:lnTo>
                    <a:lnTo>
                      <a:pt x="116" y="12"/>
                    </a:lnTo>
                    <a:lnTo>
                      <a:pt x="117" y="0"/>
                    </a:lnTo>
                    <a:lnTo>
                      <a:pt x="126" y="11"/>
                    </a:lnTo>
                    <a:lnTo>
                      <a:pt x="140" y="23"/>
                    </a:lnTo>
                    <a:lnTo>
                      <a:pt x="140" y="33"/>
                    </a:lnTo>
                    <a:lnTo>
                      <a:pt x="132" y="36"/>
                    </a:lnTo>
                    <a:lnTo>
                      <a:pt x="125" y="42"/>
                    </a:lnTo>
                    <a:lnTo>
                      <a:pt x="128" y="47"/>
                    </a:lnTo>
                    <a:lnTo>
                      <a:pt x="132" y="49"/>
                    </a:lnTo>
                    <a:lnTo>
                      <a:pt x="138" y="55"/>
                    </a:lnTo>
                    <a:lnTo>
                      <a:pt x="146" y="58"/>
                    </a:lnTo>
                    <a:lnTo>
                      <a:pt x="153" y="67"/>
                    </a:lnTo>
                    <a:lnTo>
                      <a:pt x="153" y="70"/>
                    </a:lnTo>
                    <a:lnTo>
                      <a:pt x="163" y="74"/>
                    </a:lnTo>
                    <a:lnTo>
                      <a:pt x="167" y="74"/>
                    </a:lnTo>
                    <a:lnTo>
                      <a:pt x="164" y="82"/>
                    </a:lnTo>
                    <a:lnTo>
                      <a:pt x="158" y="79"/>
                    </a:lnTo>
                    <a:lnTo>
                      <a:pt x="156" y="85"/>
                    </a:lnTo>
                    <a:lnTo>
                      <a:pt x="167" y="88"/>
                    </a:lnTo>
                    <a:lnTo>
                      <a:pt x="170" y="91"/>
                    </a:lnTo>
                    <a:lnTo>
                      <a:pt x="170" y="96"/>
                    </a:lnTo>
                    <a:lnTo>
                      <a:pt x="167" y="103"/>
                    </a:lnTo>
                    <a:lnTo>
                      <a:pt x="158" y="103"/>
                    </a:lnTo>
                    <a:lnTo>
                      <a:pt x="156" y="105"/>
                    </a:lnTo>
                    <a:lnTo>
                      <a:pt x="161" y="109"/>
                    </a:lnTo>
                    <a:lnTo>
                      <a:pt x="175" y="117"/>
                    </a:lnTo>
                    <a:lnTo>
                      <a:pt x="179" y="128"/>
                    </a:lnTo>
                    <a:lnTo>
                      <a:pt x="188" y="134"/>
                    </a:lnTo>
                    <a:lnTo>
                      <a:pt x="197" y="125"/>
                    </a:lnTo>
                    <a:lnTo>
                      <a:pt x="202" y="140"/>
                    </a:lnTo>
                    <a:lnTo>
                      <a:pt x="197" y="147"/>
                    </a:lnTo>
                    <a:lnTo>
                      <a:pt x="197" y="152"/>
                    </a:lnTo>
                    <a:lnTo>
                      <a:pt x="199" y="159"/>
                    </a:lnTo>
                    <a:lnTo>
                      <a:pt x="207" y="164"/>
                    </a:lnTo>
                    <a:lnTo>
                      <a:pt x="202" y="167"/>
                    </a:lnTo>
                    <a:lnTo>
                      <a:pt x="204" y="173"/>
                    </a:lnTo>
                    <a:lnTo>
                      <a:pt x="188" y="178"/>
                    </a:lnTo>
                    <a:lnTo>
                      <a:pt x="182" y="176"/>
                    </a:lnTo>
                    <a:lnTo>
                      <a:pt x="176" y="170"/>
                    </a:lnTo>
                    <a:lnTo>
                      <a:pt x="169" y="167"/>
                    </a:lnTo>
                    <a:lnTo>
                      <a:pt x="167" y="161"/>
                    </a:lnTo>
                    <a:lnTo>
                      <a:pt x="160" y="159"/>
                    </a:lnTo>
                    <a:lnTo>
                      <a:pt x="158" y="158"/>
                    </a:lnTo>
                    <a:lnTo>
                      <a:pt x="158" y="172"/>
                    </a:lnTo>
                    <a:lnTo>
                      <a:pt x="158" y="176"/>
                    </a:lnTo>
                    <a:lnTo>
                      <a:pt x="150" y="179"/>
                    </a:lnTo>
                    <a:lnTo>
                      <a:pt x="160" y="188"/>
                    </a:lnTo>
                    <a:lnTo>
                      <a:pt x="161" y="194"/>
                    </a:lnTo>
                    <a:lnTo>
                      <a:pt x="160" y="202"/>
                    </a:lnTo>
                    <a:lnTo>
                      <a:pt x="155" y="205"/>
                    </a:lnTo>
                    <a:lnTo>
                      <a:pt x="156" y="208"/>
                    </a:lnTo>
                    <a:lnTo>
                      <a:pt x="152" y="214"/>
                    </a:lnTo>
                    <a:lnTo>
                      <a:pt x="144" y="217"/>
                    </a:lnTo>
                    <a:lnTo>
                      <a:pt x="134" y="211"/>
                    </a:lnTo>
                    <a:lnTo>
                      <a:pt x="131" y="222"/>
                    </a:lnTo>
                    <a:lnTo>
                      <a:pt x="122" y="222"/>
                    </a:lnTo>
                    <a:lnTo>
                      <a:pt x="119" y="223"/>
                    </a:lnTo>
                    <a:lnTo>
                      <a:pt x="114" y="228"/>
                    </a:lnTo>
                    <a:lnTo>
                      <a:pt x="112" y="220"/>
                    </a:lnTo>
                    <a:lnTo>
                      <a:pt x="112" y="217"/>
                    </a:lnTo>
                    <a:lnTo>
                      <a:pt x="109" y="220"/>
                    </a:lnTo>
                    <a:lnTo>
                      <a:pt x="99" y="220"/>
                    </a:lnTo>
                    <a:lnTo>
                      <a:pt x="93" y="225"/>
                    </a:lnTo>
                    <a:lnTo>
                      <a:pt x="84" y="222"/>
                    </a:lnTo>
                    <a:lnTo>
                      <a:pt x="78" y="216"/>
                    </a:lnTo>
                    <a:lnTo>
                      <a:pt x="75" y="217"/>
                    </a:lnTo>
                    <a:lnTo>
                      <a:pt x="76" y="214"/>
                    </a:lnTo>
                    <a:lnTo>
                      <a:pt x="68" y="213"/>
                    </a:lnTo>
                    <a:lnTo>
                      <a:pt x="64" y="205"/>
                    </a:lnTo>
                    <a:lnTo>
                      <a:pt x="67" y="196"/>
                    </a:lnTo>
                    <a:lnTo>
                      <a:pt x="56" y="201"/>
                    </a:lnTo>
                    <a:lnTo>
                      <a:pt x="55" y="196"/>
                    </a:lnTo>
                    <a:lnTo>
                      <a:pt x="53" y="194"/>
                    </a:lnTo>
                    <a:lnTo>
                      <a:pt x="47" y="205"/>
                    </a:lnTo>
                    <a:lnTo>
                      <a:pt x="46" y="207"/>
                    </a:lnTo>
                    <a:lnTo>
                      <a:pt x="40" y="202"/>
                    </a:lnTo>
                    <a:lnTo>
                      <a:pt x="37" y="202"/>
                    </a:lnTo>
                    <a:lnTo>
                      <a:pt x="40" y="199"/>
                    </a:lnTo>
                    <a:lnTo>
                      <a:pt x="40" y="193"/>
                    </a:lnTo>
                    <a:lnTo>
                      <a:pt x="37" y="187"/>
                    </a:lnTo>
                    <a:lnTo>
                      <a:pt x="32" y="187"/>
                    </a:lnTo>
                    <a:lnTo>
                      <a:pt x="29" y="191"/>
                    </a:lnTo>
                    <a:lnTo>
                      <a:pt x="21" y="188"/>
                    </a:lnTo>
                    <a:lnTo>
                      <a:pt x="20" y="184"/>
                    </a:lnTo>
                    <a:lnTo>
                      <a:pt x="14" y="179"/>
                    </a:lnTo>
                    <a:lnTo>
                      <a:pt x="8" y="179"/>
                    </a:lnTo>
                    <a:lnTo>
                      <a:pt x="9" y="175"/>
                    </a:lnTo>
                    <a:lnTo>
                      <a:pt x="14" y="175"/>
                    </a:lnTo>
                    <a:lnTo>
                      <a:pt x="11" y="164"/>
                    </a:lnTo>
                    <a:lnTo>
                      <a:pt x="8" y="161"/>
                    </a:lnTo>
                    <a:lnTo>
                      <a:pt x="11" y="158"/>
                    </a:lnTo>
                    <a:lnTo>
                      <a:pt x="11" y="152"/>
                    </a:lnTo>
                    <a:lnTo>
                      <a:pt x="6" y="150"/>
                    </a:lnTo>
                    <a:lnTo>
                      <a:pt x="9" y="141"/>
                    </a:lnTo>
                    <a:lnTo>
                      <a:pt x="6" y="140"/>
                    </a:lnTo>
                    <a:lnTo>
                      <a:pt x="3" y="132"/>
                    </a:lnTo>
                    <a:lnTo>
                      <a:pt x="11" y="131"/>
                    </a:lnTo>
                    <a:lnTo>
                      <a:pt x="12" y="132"/>
                    </a:lnTo>
                    <a:lnTo>
                      <a:pt x="23" y="134"/>
                    </a:lnTo>
                    <a:lnTo>
                      <a:pt x="24" y="131"/>
                    </a:lnTo>
                    <a:lnTo>
                      <a:pt x="21" y="123"/>
                    </a:lnTo>
                    <a:lnTo>
                      <a:pt x="21" y="115"/>
                    </a:lnTo>
                    <a:lnTo>
                      <a:pt x="26" y="115"/>
                    </a:lnTo>
                    <a:lnTo>
                      <a:pt x="24" y="109"/>
                    </a:lnTo>
                    <a:lnTo>
                      <a:pt x="20" y="100"/>
                    </a:lnTo>
                    <a:lnTo>
                      <a:pt x="17" y="94"/>
                    </a:lnTo>
                    <a:lnTo>
                      <a:pt x="23" y="91"/>
                    </a:lnTo>
                    <a:lnTo>
                      <a:pt x="26" y="85"/>
                    </a:lnTo>
                    <a:lnTo>
                      <a:pt x="29" y="88"/>
                    </a:lnTo>
                    <a:lnTo>
                      <a:pt x="24" y="77"/>
                    </a:lnTo>
                    <a:lnTo>
                      <a:pt x="21" y="73"/>
                    </a:lnTo>
                    <a:lnTo>
                      <a:pt x="15" y="73"/>
                    </a:lnTo>
                    <a:lnTo>
                      <a:pt x="14" y="70"/>
                    </a:lnTo>
                    <a:lnTo>
                      <a:pt x="3" y="68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6" y="52"/>
                    </a:lnTo>
                    <a:lnTo>
                      <a:pt x="11" y="52"/>
                    </a:lnTo>
                    <a:lnTo>
                      <a:pt x="12" y="56"/>
                    </a:lnTo>
                    <a:lnTo>
                      <a:pt x="18" y="52"/>
                    </a:lnTo>
                    <a:lnTo>
                      <a:pt x="23" y="52"/>
                    </a:lnTo>
                    <a:lnTo>
                      <a:pt x="28" y="42"/>
                    </a:lnTo>
                    <a:lnTo>
                      <a:pt x="34" y="39"/>
                    </a:lnTo>
                    <a:lnTo>
                      <a:pt x="37" y="35"/>
                    </a:lnTo>
                    <a:lnTo>
                      <a:pt x="43" y="41"/>
                    </a:lnTo>
                    <a:lnTo>
                      <a:pt x="49" y="38"/>
                    </a:lnTo>
                    <a:lnTo>
                      <a:pt x="5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3" name="Freeform 2521">
                <a:extLst>
                  <a:ext uri="{FF2B5EF4-FFF2-40B4-BE49-F238E27FC236}">
                    <a16:creationId xmlns:a16="http://schemas.microsoft.com/office/drawing/2014/main" id="{8ED7DE8A-9DE7-C699-A4EE-D39415B65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825"/>
                <a:ext cx="95" cy="110"/>
              </a:xfrm>
              <a:custGeom>
                <a:avLst/>
                <a:gdLst>
                  <a:gd name="T0" fmla="*/ 6 w 189"/>
                  <a:gd name="T1" fmla="*/ 9 h 218"/>
                  <a:gd name="T2" fmla="*/ 7 w 189"/>
                  <a:gd name="T3" fmla="*/ 21 h 218"/>
                  <a:gd name="T4" fmla="*/ 15 w 189"/>
                  <a:gd name="T5" fmla="*/ 39 h 218"/>
                  <a:gd name="T6" fmla="*/ 9 w 189"/>
                  <a:gd name="T7" fmla="*/ 48 h 218"/>
                  <a:gd name="T8" fmla="*/ 6 w 189"/>
                  <a:gd name="T9" fmla="*/ 56 h 218"/>
                  <a:gd name="T10" fmla="*/ 6 w 189"/>
                  <a:gd name="T11" fmla="*/ 66 h 218"/>
                  <a:gd name="T12" fmla="*/ 27 w 189"/>
                  <a:gd name="T13" fmla="*/ 73 h 218"/>
                  <a:gd name="T14" fmla="*/ 31 w 189"/>
                  <a:gd name="T15" fmla="*/ 82 h 218"/>
                  <a:gd name="T16" fmla="*/ 25 w 189"/>
                  <a:gd name="T17" fmla="*/ 92 h 218"/>
                  <a:gd name="T18" fmla="*/ 16 w 189"/>
                  <a:gd name="T19" fmla="*/ 98 h 218"/>
                  <a:gd name="T20" fmla="*/ 21 w 189"/>
                  <a:gd name="T21" fmla="*/ 107 h 218"/>
                  <a:gd name="T22" fmla="*/ 33 w 189"/>
                  <a:gd name="T23" fmla="*/ 120 h 218"/>
                  <a:gd name="T24" fmla="*/ 47 w 189"/>
                  <a:gd name="T25" fmla="*/ 126 h 218"/>
                  <a:gd name="T26" fmla="*/ 57 w 189"/>
                  <a:gd name="T27" fmla="*/ 142 h 218"/>
                  <a:gd name="T28" fmla="*/ 57 w 189"/>
                  <a:gd name="T29" fmla="*/ 156 h 218"/>
                  <a:gd name="T30" fmla="*/ 44 w 189"/>
                  <a:gd name="T31" fmla="*/ 161 h 218"/>
                  <a:gd name="T32" fmla="*/ 59 w 189"/>
                  <a:gd name="T33" fmla="*/ 176 h 218"/>
                  <a:gd name="T34" fmla="*/ 66 w 189"/>
                  <a:gd name="T35" fmla="*/ 182 h 218"/>
                  <a:gd name="T36" fmla="*/ 72 w 189"/>
                  <a:gd name="T37" fmla="*/ 190 h 218"/>
                  <a:gd name="T38" fmla="*/ 78 w 189"/>
                  <a:gd name="T39" fmla="*/ 197 h 218"/>
                  <a:gd name="T40" fmla="*/ 86 w 189"/>
                  <a:gd name="T41" fmla="*/ 205 h 218"/>
                  <a:gd name="T42" fmla="*/ 107 w 189"/>
                  <a:gd name="T43" fmla="*/ 218 h 218"/>
                  <a:gd name="T44" fmla="*/ 109 w 189"/>
                  <a:gd name="T45" fmla="*/ 209 h 218"/>
                  <a:gd name="T46" fmla="*/ 116 w 189"/>
                  <a:gd name="T47" fmla="*/ 203 h 218"/>
                  <a:gd name="T48" fmla="*/ 106 w 189"/>
                  <a:gd name="T49" fmla="*/ 193 h 218"/>
                  <a:gd name="T50" fmla="*/ 116 w 189"/>
                  <a:gd name="T51" fmla="*/ 190 h 218"/>
                  <a:gd name="T52" fmla="*/ 113 w 189"/>
                  <a:gd name="T53" fmla="*/ 179 h 218"/>
                  <a:gd name="T54" fmla="*/ 115 w 189"/>
                  <a:gd name="T55" fmla="*/ 170 h 218"/>
                  <a:gd name="T56" fmla="*/ 124 w 189"/>
                  <a:gd name="T57" fmla="*/ 159 h 218"/>
                  <a:gd name="T58" fmla="*/ 132 w 189"/>
                  <a:gd name="T59" fmla="*/ 156 h 218"/>
                  <a:gd name="T60" fmla="*/ 145 w 189"/>
                  <a:gd name="T61" fmla="*/ 167 h 218"/>
                  <a:gd name="T62" fmla="*/ 159 w 189"/>
                  <a:gd name="T63" fmla="*/ 164 h 218"/>
                  <a:gd name="T64" fmla="*/ 169 w 189"/>
                  <a:gd name="T65" fmla="*/ 161 h 218"/>
                  <a:gd name="T66" fmla="*/ 168 w 189"/>
                  <a:gd name="T67" fmla="*/ 149 h 218"/>
                  <a:gd name="T68" fmla="*/ 189 w 189"/>
                  <a:gd name="T69" fmla="*/ 144 h 218"/>
                  <a:gd name="T70" fmla="*/ 180 w 189"/>
                  <a:gd name="T71" fmla="*/ 136 h 218"/>
                  <a:gd name="T72" fmla="*/ 176 w 189"/>
                  <a:gd name="T73" fmla="*/ 126 h 218"/>
                  <a:gd name="T74" fmla="*/ 171 w 189"/>
                  <a:gd name="T75" fmla="*/ 103 h 218"/>
                  <a:gd name="T76" fmla="*/ 162 w 189"/>
                  <a:gd name="T77" fmla="*/ 103 h 218"/>
                  <a:gd name="T78" fmla="*/ 156 w 189"/>
                  <a:gd name="T79" fmla="*/ 91 h 218"/>
                  <a:gd name="T80" fmla="*/ 147 w 189"/>
                  <a:gd name="T81" fmla="*/ 85 h 218"/>
                  <a:gd name="T82" fmla="*/ 144 w 189"/>
                  <a:gd name="T83" fmla="*/ 79 h 218"/>
                  <a:gd name="T84" fmla="*/ 130 w 189"/>
                  <a:gd name="T85" fmla="*/ 65 h 218"/>
                  <a:gd name="T86" fmla="*/ 127 w 189"/>
                  <a:gd name="T87" fmla="*/ 57 h 218"/>
                  <a:gd name="T88" fmla="*/ 121 w 189"/>
                  <a:gd name="T89" fmla="*/ 39 h 218"/>
                  <a:gd name="T90" fmla="*/ 106 w 189"/>
                  <a:gd name="T91" fmla="*/ 41 h 218"/>
                  <a:gd name="T92" fmla="*/ 95 w 189"/>
                  <a:gd name="T93" fmla="*/ 47 h 218"/>
                  <a:gd name="T94" fmla="*/ 95 w 189"/>
                  <a:gd name="T95" fmla="*/ 36 h 218"/>
                  <a:gd name="T96" fmla="*/ 103 w 189"/>
                  <a:gd name="T97" fmla="*/ 19 h 218"/>
                  <a:gd name="T98" fmla="*/ 97 w 189"/>
                  <a:gd name="T99" fmla="*/ 6 h 218"/>
                  <a:gd name="T100" fmla="*/ 88 w 189"/>
                  <a:gd name="T101" fmla="*/ 0 h 218"/>
                  <a:gd name="T102" fmla="*/ 80 w 189"/>
                  <a:gd name="T103" fmla="*/ 7 h 218"/>
                  <a:gd name="T104" fmla="*/ 69 w 189"/>
                  <a:gd name="T105" fmla="*/ 13 h 218"/>
                  <a:gd name="T106" fmla="*/ 60 w 189"/>
                  <a:gd name="T107" fmla="*/ 15 h 218"/>
                  <a:gd name="T108" fmla="*/ 50 w 189"/>
                  <a:gd name="T109" fmla="*/ 16 h 218"/>
                  <a:gd name="T110" fmla="*/ 44 w 189"/>
                  <a:gd name="T111" fmla="*/ 24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9" h="218">
                    <a:moveTo>
                      <a:pt x="12" y="13"/>
                    </a:moveTo>
                    <a:lnTo>
                      <a:pt x="6" y="9"/>
                    </a:lnTo>
                    <a:lnTo>
                      <a:pt x="6" y="10"/>
                    </a:lnTo>
                    <a:lnTo>
                      <a:pt x="7" y="21"/>
                    </a:lnTo>
                    <a:lnTo>
                      <a:pt x="10" y="30"/>
                    </a:lnTo>
                    <a:lnTo>
                      <a:pt x="15" y="39"/>
                    </a:lnTo>
                    <a:lnTo>
                      <a:pt x="9" y="47"/>
                    </a:lnTo>
                    <a:lnTo>
                      <a:pt x="9" y="48"/>
                    </a:lnTo>
                    <a:lnTo>
                      <a:pt x="0" y="51"/>
                    </a:lnTo>
                    <a:lnTo>
                      <a:pt x="6" y="56"/>
                    </a:lnTo>
                    <a:lnTo>
                      <a:pt x="3" y="60"/>
                    </a:lnTo>
                    <a:lnTo>
                      <a:pt x="6" y="66"/>
                    </a:lnTo>
                    <a:lnTo>
                      <a:pt x="25" y="66"/>
                    </a:lnTo>
                    <a:lnTo>
                      <a:pt x="27" y="73"/>
                    </a:lnTo>
                    <a:lnTo>
                      <a:pt x="34" y="79"/>
                    </a:lnTo>
                    <a:lnTo>
                      <a:pt x="31" y="82"/>
                    </a:lnTo>
                    <a:lnTo>
                      <a:pt x="33" y="85"/>
                    </a:lnTo>
                    <a:lnTo>
                      <a:pt x="25" y="92"/>
                    </a:lnTo>
                    <a:lnTo>
                      <a:pt x="27" y="95"/>
                    </a:lnTo>
                    <a:lnTo>
                      <a:pt x="16" y="98"/>
                    </a:lnTo>
                    <a:lnTo>
                      <a:pt x="24" y="103"/>
                    </a:lnTo>
                    <a:lnTo>
                      <a:pt x="21" y="107"/>
                    </a:lnTo>
                    <a:lnTo>
                      <a:pt x="27" y="115"/>
                    </a:lnTo>
                    <a:lnTo>
                      <a:pt x="33" y="120"/>
                    </a:lnTo>
                    <a:lnTo>
                      <a:pt x="48" y="124"/>
                    </a:lnTo>
                    <a:lnTo>
                      <a:pt x="47" y="126"/>
                    </a:lnTo>
                    <a:lnTo>
                      <a:pt x="53" y="133"/>
                    </a:lnTo>
                    <a:lnTo>
                      <a:pt x="57" y="142"/>
                    </a:lnTo>
                    <a:lnTo>
                      <a:pt x="54" y="153"/>
                    </a:lnTo>
                    <a:lnTo>
                      <a:pt x="57" y="156"/>
                    </a:lnTo>
                    <a:lnTo>
                      <a:pt x="50" y="156"/>
                    </a:lnTo>
                    <a:lnTo>
                      <a:pt x="44" y="161"/>
                    </a:lnTo>
                    <a:lnTo>
                      <a:pt x="48" y="167"/>
                    </a:lnTo>
                    <a:lnTo>
                      <a:pt x="59" y="176"/>
                    </a:lnTo>
                    <a:lnTo>
                      <a:pt x="65" y="176"/>
                    </a:lnTo>
                    <a:lnTo>
                      <a:pt x="66" y="182"/>
                    </a:lnTo>
                    <a:lnTo>
                      <a:pt x="72" y="185"/>
                    </a:lnTo>
                    <a:lnTo>
                      <a:pt x="72" y="190"/>
                    </a:lnTo>
                    <a:lnTo>
                      <a:pt x="77" y="191"/>
                    </a:lnTo>
                    <a:lnTo>
                      <a:pt x="78" y="197"/>
                    </a:lnTo>
                    <a:lnTo>
                      <a:pt x="77" y="199"/>
                    </a:lnTo>
                    <a:lnTo>
                      <a:pt x="86" y="205"/>
                    </a:lnTo>
                    <a:lnTo>
                      <a:pt x="92" y="211"/>
                    </a:lnTo>
                    <a:lnTo>
                      <a:pt x="107" y="218"/>
                    </a:lnTo>
                    <a:lnTo>
                      <a:pt x="110" y="215"/>
                    </a:lnTo>
                    <a:lnTo>
                      <a:pt x="109" y="209"/>
                    </a:lnTo>
                    <a:lnTo>
                      <a:pt x="115" y="208"/>
                    </a:lnTo>
                    <a:lnTo>
                      <a:pt x="116" y="203"/>
                    </a:lnTo>
                    <a:lnTo>
                      <a:pt x="107" y="196"/>
                    </a:lnTo>
                    <a:lnTo>
                      <a:pt x="106" y="193"/>
                    </a:lnTo>
                    <a:lnTo>
                      <a:pt x="113" y="196"/>
                    </a:lnTo>
                    <a:lnTo>
                      <a:pt x="116" y="190"/>
                    </a:lnTo>
                    <a:lnTo>
                      <a:pt x="119" y="182"/>
                    </a:lnTo>
                    <a:lnTo>
                      <a:pt x="113" y="179"/>
                    </a:lnTo>
                    <a:lnTo>
                      <a:pt x="113" y="176"/>
                    </a:lnTo>
                    <a:lnTo>
                      <a:pt x="115" y="170"/>
                    </a:lnTo>
                    <a:lnTo>
                      <a:pt x="121" y="165"/>
                    </a:lnTo>
                    <a:lnTo>
                      <a:pt x="124" y="159"/>
                    </a:lnTo>
                    <a:lnTo>
                      <a:pt x="128" y="156"/>
                    </a:lnTo>
                    <a:lnTo>
                      <a:pt x="132" y="156"/>
                    </a:lnTo>
                    <a:lnTo>
                      <a:pt x="139" y="162"/>
                    </a:lnTo>
                    <a:lnTo>
                      <a:pt x="145" y="167"/>
                    </a:lnTo>
                    <a:lnTo>
                      <a:pt x="150" y="164"/>
                    </a:lnTo>
                    <a:lnTo>
                      <a:pt x="159" y="164"/>
                    </a:lnTo>
                    <a:lnTo>
                      <a:pt x="168" y="162"/>
                    </a:lnTo>
                    <a:lnTo>
                      <a:pt x="169" y="161"/>
                    </a:lnTo>
                    <a:lnTo>
                      <a:pt x="165" y="153"/>
                    </a:lnTo>
                    <a:lnTo>
                      <a:pt x="168" y="149"/>
                    </a:lnTo>
                    <a:lnTo>
                      <a:pt x="176" y="145"/>
                    </a:lnTo>
                    <a:lnTo>
                      <a:pt x="189" y="144"/>
                    </a:lnTo>
                    <a:lnTo>
                      <a:pt x="183" y="136"/>
                    </a:lnTo>
                    <a:lnTo>
                      <a:pt x="180" y="136"/>
                    </a:lnTo>
                    <a:lnTo>
                      <a:pt x="176" y="130"/>
                    </a:lnTo>
                    <a:lnTo>
                      <a:pt x="176" y="126"/>
                    </a:lnTo>
                    <a:lnTo>
                      <a:pt x="185" y="114"/>
                    </a:lnTo>
                    <a:lnTo>
                      <a:pt x="171" y="103"/>
                    </a:lnTo>
                    <a:lnTo>
                      <a:pt x="163" y="106"/>
                    </a:lnTo>
                    <a:lnTo>
                      <a:pt x="162" y="103"/>
                    </a:lnTo>
                    <a:lnTo>
                      <a:pt x="162" y="95"/>
                    </a:lnTo>
                    <a:lnTo>
                      <a:pt x="156" y="91"/>
                    </a:lnTo>
                    <a:lnTo>
                      <a:pt x="150" y="86"/>
                    </a:lnTo>
                    <a:lnTo>
                      <a:pt x="147" y="85"/>
                    </a:lnTo>
                    <a:lnTo>
                      <a:pt x="141" y="79"/>
                    </a:lnTo>
                    <a:lnTo>
                      <a:pt x="144" y="79"/>
                    </a:lnTo>
                    <a:lnTo>
                      <a:pt x="133" y="63"/>
                    </a:lnTo>
                    <a:lnTo>
                      <a:pt x="130" y="65"/>
                    </a:lnTo>
                    <a:lnTo>
                      <a:pt x="133" y="63"/>
                    </a:lnTo>
                    <a:lnTo>
                      <a:pt x="127" y="57"/>
                    </a:lnTo>
                    <a:lnTo>
                      <a:pt x="124" y="44"/>
                    </a:lnTo>
                    <a:lnTo>
                      <a:pt x="121" y="39"/>
                    </a:lnTo>
                    <a:lnTo>
                      <a:pt x="110" y="42"/>
                    </a:lnTo>
                    <a:lnTo>
                      <a:pt x="106" y="41"/>
                    </a:lnTo>
                    <a:lnTo>
                      <a:pt x="103" y="45"/>
                    </a:lnTo>
                    <a:lnTo>
                      <a:pt x="95" y="47"/>
                    </a:lnTo>
                    <a:lnTo>
                      <a:pt x="92" y="42"/>
                    </a:lnTo>
                    <a:lnTo>
                      <a:pt x="95" y="36"/>
                    </a:lnTo>
                    <a:lnTo>
                      <a:pt x="97" y="24"/>
                    </a:lnTo>
                    <a:lnTo>
                      <a:pt x="103" y="19"/>
                    </a:lnTo>
                    <a:lnTo>
                      <a:pt x="109" y="9"/>
                    </a:lnTo>
                    <a:lnTo>
                      <a:pt x="97" y="6"/>
                    </a:lnTo>
                    <a:lnTo>
                      <a:pt x="92" y="3"/>
                    </a:lnTo>
                    <a:lnTo>
                      <a:pt x="88" y="0"/>
                    </a:lnTo>
                    <a:lnTo>
                      <a:pt x="83" y="4"/>
                    </a:lnTo>
                    <a:lnTo>
                      <a:pt x="80" y="7"/>
                    </a:lnTo>
                    <a:lnTo>
                      <a:pt x="80" y="18"/>
                    </a:lnTo>
                    <a:lnTo>
                      <a:pt x="69" y="13"/>
                    </a:lnTo>
                    <a:lnTo>
                      <a:pt x="66" y="16"/>
                    </a:lnTo>
                    <a:lnTo>
                      <a:pt x="60" y="15"/>
                    </a:lnTo>
                    <a:lnTo>
                      <a:pt x="56" y="10"/>
                    </a:lnTo>
                    <a:lnTo>
                      <a:pt x="50" y="16"/>
                    </a:lnTo>
                    <a:lnTo>
                      <a:pt x="50" y="19"/>
                    </a:lnTo>
                    <a:lnTo>
                      <a:pt x="44" y="24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4" name="Freeform 2522">
                <a:extLst>
                  <a:ext uri="{FF2B5EF4-FFF2-40B4-BE49-F238E27FC236}">
                    <a16:creationId xmlns:a16="http://schemas.microsoft.com/office/drawing/2014/main" id="{26550D9B-B3A2-0EAC-00A4-4F5600BF1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825"/>
                <a:ext cx="95" cy="110"/>
              </a:xfrm>
              <a:custGeom>
                <a:avLst/>
                <a:gdLst>
                  <a:gd name="T0" fmla="*/ 44 w 189"/>
                  <a:gd name="T1" fmla="*/ 24 h 218"/>
                  <a:gd name="T2" fmla="*/ 50 w 189"/>
                  <a:gd name="T3" fmla="*/ 16 h 218"/>
                  <a:gd name="T4" fmla="*/ 60 w 189"/>
                  <a:gd name="T5" fmla="*/ 15 h 218"/>
                  <a:gd name="T6" fmla="*/ 69 w 189"/>
                  <a:gd name="T7" fmla="*/ 13 h 218"/>
                  <a:gd name="T8" fmla="*/ 80 w 189"/>
                  <a:gd name="T9" fmla="*/ 7 h 218"/>
                  <a:gd name="T10" fmla="*/ 88 w 189"/>
                  <a:gd name="T11" fmla="*/ 0 h 218"/>
                  <a:gd name="T12" fmla="*/ 97 w 189"/>
                  <a:gd name="T13" fmla="*/ 6 h 218"/>
                  <a:gd name="T14" fmla="*/ 103 w 189"/>
                  <a:gd name="T15" fmla="*/ 19 h 218"/>
                  <a:gd name="T16" fmla="*/ 95 w 189"/>
                  <a:gd name="T17" fmla="*/ 36 h 218"/>
                  <a:gd name="T18" fmla="*/ 95 w 189"/>
                  <a:gd name="T19" fmla="*/ 47 h 218"/>
                  <a:gd name="T20" fmla="*/ 106 w 189"/>
                  <a:gd name="T21" fmla="*/ 41 h 218"/>
                  <a:gd name="T22" fmla="*/ 121 w 189"/>
                  <a:gd name="T23" fmla="*/ 39 h 218"/>
                  <a:gd name="T24" fmla="*/ 127 w 189"/>
                  <a:gd name="T25" fmla="*/ 57 h 218"/>
                  <a:gd name="T26" fmla="*/ 130 w 189"/>
                  <a:gd name="T27" fmla="*/ 65 h 218"/>
                  <a:gd name="T28" fmla="*/ 144 w 189"/>
                  <a:gd name="T29" fmla="*/ 79 h 218"/>
                  <a:gd name="T30" fmla="*/ 147 w 189"/>
                  <a:gd name="T31" fmla="*/ 85 h 218"/>
                  <a:gd name="T32" fmla="*/ 156 w 189"/>
                  <a:gd name="T33" fmla="*/ 91 h 218"/>
                  <a:gd name="T34" fmla="*/ 162 w 189"/>
                  <a:gd name="T35" fmla="*/ 103 h 218"/>
                  <a:gd name="T36" fmla="*/ 171 w 189"/>
                  <a:gd name="T37" fmla="*/ 103 h 218"/>
                  <a:gd name="T38" fmla="*/ 176 w 189"/>
                  <a:gd name="T39" fmla="*/ 126 h 218"/>
                  <a:gd name="T40" fmla="*/ 180 w 189"/>
                  <a:gd name="T41" fmla="*/ 136 h 218"/>
                  <a:gd name="T42" fmla="*/ 189 w 189"/>
                  <a:gd name="T43" fmla="*/ 144 h 218"/>
                  <a:gd name="T44" fmla="*/ 168 w 189"/>
                  <a:gd name="T45" fmla="*/ 149 h 218"/>
                  <a:gd name="T46" fmla="*/ 169 w 189"/>
                  <a:gd name="T47" fmla="*/ 161 h 218"/>
                  <a:gd name="T48" fmla="*/ 159 w 189"/>
                  <a:gd name="T49" fmla="*/ 164 h 218"/>
                  <a:gd name="T50" fmla="*/ 145 w 189"/>
                  <a:gd name="T51" fmla="*/ 167 h 218"/>
                  <a:gd name="T52" fmla="*/ 132 w 189"/>
                  <a:gd name="T53" fmla="*/ 156 h 218"/>
                  <a:gd name="T54" fmla="*/ 124 w 189"/>
                  <a:gd name="T55" fmla="*/ 159 h 218"/>
                  <a:gd name="T56" fmla="*/ 115 w 189"/>
                  <a:gd name="T57" fmla="*/ 170 h 218"/>
                  <a:gd name="T58" fmla="*/ 113 w 189"/>
                  <a:gd name="T59" fmla="*/ 179 h 218"/>
                  <a:gd name="T60" fmla="*/ 116 w 189"/>
                  <a:gd name="T61" fmla="*/ 190 h 218"/>
                  <a:gd name="T62" fmla="*/ 106 w 189"/>
                  <a:gd name="T63" fmla="*/ 193 h 218"/>
                  <a:gd name="T64" fmla="*/ 116 w 189"/>
                  <a:gd name="T65" fmla="*/ 203 h 218"/>
                  <a:gd name="T66" fmla="*/ 109 w 189"/>
                  <a:gd name="T67" fmla="*/ 209 h 218"/>
                  <a:gd name="T68" fmla="*/ 107 w 189"/>
                  <a:gd name="T69" fmla="*/ 218 h 218"/>
                  <a:gd name="T70" fmla="*/ 86 w 189"/>
                  <a:gd name="T71" fmla="*/ 205 h 218"/>
                  <a:gd name="T72" fmla="*/ 78 w 189"/>
                  <a:gd name="T73" fmla="*/ 197 h 218"/>
                  <a:gd name="T74" fmla="*/ 72 w 189"/>
                  <a:gd name="T75" fmla="*/ 190 h 218"/>
                  <a:gd name="T76" fmla="*/ 66 w 189"/>
                  <a:gd name="T77" fmla="*/ 182 h 218"/>
                  <a:gd name="T78" fmla="*/ 59 w 189"/>
                  <a:gd name="T79" fmla="*/ 176 h 218"/>
                  <a:gd name="T80" fmla="*/ 44 w 189"/>
                  <a:gd name="T81" fmla="*/ 161 h 218"/>
                  <a:gd name="T82" fmla="*/ 57 w 189"/>
                  <a:gd name="T83" fmla="*/ 156 h 218"/>
                  <a:gd name="T84" fmla="*/ 57 w 189"/>
                  <a:gd name="T85" fmla="*/ 142 h 218"/>
                  <a:gd name="T86" fmla="*/ 47 w 189"/>
                  <a:gd name="T87" fmla="*/ 126 h 218"/>
                  <a:gd name="T88" fmla="*/ 33 w 189"/>
                  <a:gd name="T89" fmla="*/ 120 h 218"/>
                  <a:gd name="T90" fmla="*/ 21 w 189"/>
                  <a:gd name="T91" fmla="*/ 107 h 218"/>
                  <a:gd name="T92" fmla="*/ 16 w 189"/>
                  <a:gd name="T93" fmla="*/ 98 h 218"/>
                  <a:gd name="T94" fmla="*/ 25 w 189"/>
                  <a:gd name="T95" fmla="*/ 92 h 218"/>
                  <a:gd name="T96" fmla="*/ 31 w 189"/>
                  <a:gd name="T97" fmla="*/ 82 h 218"/>
                  <a:gd name="T98" fmla="*/ 27 w 189"/>
                  <a:gd name="T99" fmla="*/ 73 h 218"/>
                  <a:gd name="T100" fmla="*/ 6 w 189"/>
                  <a:gd name="T101" fmla="*/ 66 h 218"/>
                  <a:gd name="T102" fmla="*/ 6 w 189"/>
                  <a:gd name="T103" fmla="*/ 56 h 218"/>
                  <a:gd name="T104" fmla="*/ 9 w 189"/>
                  <a:gd name="T105" fmla="*/ 48 h 218"/>
                  <a:gd name="T106" fmla="*/ 15 w 189"/>
                  <a:gd name="T107" fmla="*/ 39 h 218"/>
                  <a:gd name="T108" fmla="*/ 7 w 189"/>
                  <a:gd name="T109" fmla="*/ 21 h 218"/>
                  <a:gd name="T110" fmla="*/ 6 w 189"/>
                  <a:gd name="T111" fmla="*/ 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9" h="218">
                    <a:moveTo>
                      <a:pt x="12" y="13"/>
                    </a:moveTo>
                    <a:lnTo>
                      <a:pt x="44" y="24"/>
                    </a:lnTo>
                    <a:lnTo>
                      <a:pt x="50" y="19"/>
                    </a:lnTo>
                    <a:lnTo>
                      <a:pt x="50" y="16"/>
                    </a:lnTo>
                    <a:lnTo>
                      <a:pt x="56" y="10"/>
                    </a:lnTo>
                    <a:lnTo>
                      <a:pt x="60" y="15"/>
                    </a:lnTo>
                    <a:lnTo>
                      <a:pt x="66" y="16"/>
                    </a:lnTo>
                    <a:lnTo>
                      <a:pt x="69" y="13"/>
                    </a:lnTo>
                    <a:lnTo>
                      <a:pt x="80" y="18"/>
                    </a:lnTo>
                    <a:lnTo>
                      <a:pt x="80" y="7"/>
                    </a:lnTo>
                    <a:lnTo>
                      <a:pt x="83" y="4"/>
                    </a:lnTo>
                    <a:lnTo>
                      <a:pt x="88" y="0"/>
                    </a:lnTo>
                    <a:lnTo>
                      <a:pt x="92" y="3"/>
                    </a:lnTo>
                    <a:lnTo>
                      <a:pt x="97" y="6"/>
                    </a:lnTo>
                    <a:lnTo>
                      <a:pt x="109" y="9"/>
                    </a:lnTo>
                    <a:lnTo>
                      <a:pt x="103" y="19"/>
                    </a:lnTo>
                    <a:lnTo>
                      <a:pt x="97" y="24"/>
                    </a:lnTo>
                    <a:lnTo>
                      <a:pt x="95" y="36"/>
                    </a:lnTo>
                    <a:lnTo>
                      <a:pt x="92" y="42"/>
                    </a:lnTo>
                    <a:lnTo>
                      <a:pt x="95" y="47"/>
                    </a:lnTo>
                    <a:lnTo>
                      <a:pt x="103" y="45"/>
                    </a:lnTo>
                    <a:lnTo>
                      <a:pt x="106" y="41"/>
                    </a:lnTo>
                    <a:lnTo>
                      <a:pt x="110" y="42"/>
                    </a:lnTo>
                    <a:lnTo>
                      <a:pt x="121" y="39"/>
                    </a:lnTo>
                    <a:lnTo>
                      <a:pt x="124" y="44"/>
                    </a:lnTo>
                    <a:lnTo>
                      <a:pt x="127" y="57"/>
                    </a:lnTo>
                    <a:lnTo>
                      <a:pt x="133" y="63"/>
                    </a:lnTo>
                    <a:lnTo>
                      <a:pt x="130" y="65"/>
                    </a:lnTo>
                    <a:lnTo>
                      <a:pt x="133" y="63"/>
                    </a:lnTo>
                    <a:lnTo>
                      <a:pt x="144" y="79"/>
                    </a:lnTo>
                    <a:lnTo>
                      <a:pt x="141" y="79"/>
                    </a:lnTo>
                    <a:lnTo>
                      <a:pt x="147" y="85"/>
                    </a:lnTo>
                    <a:lnTo>
                      <a:pt x="150" y="86"/>
                    </a:lnTo>
                    <a:lnTo>
                      <a:pt x="156" y="91"/>
                    </a:lnTo>
                    <a:lnTo>
                      <a:pt x="162" y="95"/>
                    </a:lnTo>
                    <a:lnTo>
                      <a:pt x="162" y="103"/>
                    </a:lnTo>
                    <a:lnTo>
                      <a:pt x="163" y="106"/>
                    </a:lnTo>
                    <a:lnTo>
                      <a:pt x="171" y="103"/>
                    </a:lnTo>
                    <a:lnTo>
                      <a:pt x="185" y="114"/>
                    </a:lnTo>
                    <a:lnTo>
                      <a:pt x="176" y="126"/>
                    </a:lnTo>
                    <a:lnTo>
                      <a:pt x="176" y="130"/>
                    </a:lnTo>
                    <a:lnTo>
                      <a:pt x="180" y="136"/>
                    </a:lnTo>
                    <a:lnTo>
                      <a:pt x="183" y="136"/>
                    </a:lnTo>
                    <a:lnTo>
                      <a:pt x="189" y="144"/>
                    </a:lnTo>
                    <a:lnTo>
                      <a:pt x="176" y="145"/>
                    </a:lnTo>
                    <a:lnTo>
                      <a:pt x="168" y="149"/>
                    </a:lnTo>
                    <a:lnTo>
                      <a:pt x="165" y="153"/>
                    </a:lnTo>
                    <a:lnTo>
                      <a:pt x="169" y="161"/>
                    </a:lnTo>
                    <a:lnTo>
                      <a:pt x="168" y="162"/>
                    </a:lnTo>
                    <a:lnTo>
                      <a:pt x="159" y="164"/>
                    </a:lnTo>
                    <a:lnTo>
                      <a:pt x="150" y="164"/>
                    </a:lnTo>
                    <a:lnTo>
                      <a:pt x="145" y="167"/>
                    </a:lnTo>
                    <a:lnTo>
                      <a:pt x="139" y="162"/>
                    </a:lnTo>
                    <a:lnTo>
                      <a:pt x="132" y="156"/>
                    </a:lnTo>
                    <a:lnTo>
                      <a:pt x="128" y="156"/>
                    </a:lnTo>
                    <a:lnTo>
                      <a:pt x="124" y="159"/>
                    </a:lnTo>
                    <a:lnTo>
                      <a:pt x="121" y="165"/>
                    </a:lnTo>
                    <a:lnTo>
                      <a:pt x="115" y="170"/>
                    </a:lnTo>
                    <a:lnTo>
                      <a:pt x="113" y="176"/>
                    </a:lnTo>
                    <a:lnTo>
                      <a:pt x="113" y="179"/>
                    </a:lnTo>
                    <a:lnTo>
                      <a:pt x="119" y="182"/>
                    </a:lnTo>
                    <a:lnTo>
                      <a:pt x="116" y="190"/>
                    </a:lnTo>
                    <a:lnTo>
                      <a:pt x="113" y="196"/>
                    </a:lnTo>
                    <a:lnTo>
                      <a:pt x="106" y="193"/>
                    </a:lnTo>
                    <a:lnTo>
                      <a:pt x="107" y="196"/>
                    </a:lnTo>
                    <a:lnTo>
                      <a:pt x="116" y="203"/>
                    </a:lnTo>
                    <a:lnTo>
                      <a:pt x="115" y="208"/>
                    </a:lnTo>
                    <a:lnTo>
                      <a:pt x="109" y="209"/>
                    </a:lnTo>
                    <a:lnTo>
                      <a:pt x="110" y="215"/>
                    </a:lnTo>
                    <a:lnTo>
                      <a:pt x="107" y="218"/>
                    </a:lnTo>
                    <a:lnTo>
                      <a:pt x="92" y="211"/>
                    </a:lnTo>
                    <a:lnTo>
                      <a:pt x="86" y="205"/>
                    </a:lnTo>
                    <a:lnTo>
                      <a:pt x="77" y="199"/>
                    </a:lnTo>
                    <a:lnTo>
                      <a:pt x="78" y="197"/>
                    </a:lnTo>
                    <a:lnTo>
                      <a:pt x="77" y="191"/>
                    </a:lnTo>
                    <a:lnTo>
                      <a:pt x="72" y="190"/>
                    </a:lnTo>
                    <a:lnTo>
                      <a:pt x="72" y="185"/>
                    </a:lnTo>
                    <a:lnTo>
                      <a:pt x="66" y="182"/>
                    </a:lnTo>
                    <a:lnTo>
                      <a:pt x="65" y="176"/>
                    </a:lnTo>
                    <a:lnTo>
                      <a:pt x="59" y="176"/>
                    </a:lnTo>
                    <a:lnTo>
                      <a:pt x="48" y="167"/>
                    </a:lnTo>
                    <a:lnTo>
                      <a:pt x="44" y="161"/>
                    </a:lnTo>
                    <a:lnTo>
                      <a:pt x="50" y="156"/>
                    </a:lnTo>
                    <a:lnTo>
                      <a:pt x="57" y="156"/>
                    </a:lnTo>
                    <a:lnTo>
                      <a:pt x="54" y="153"/>
                    </a:lnTo>
                    <a:lnTo>
                      <a:pt x="57" y="142"/>
                    </a:lnTo>
                    <a:lnTo>
                      <a:pt x="53" y="133"/>
                    </a:lnTo>
                    <a:lnTo>
                      <a:pt x="47" y="126"/>
                    </a:lnTo>
                    <a:lnTo>
                      <a:pt x="48" y="124"/>
                    </a:lnTo>
                    <a:lnTo>
                      <a:pt x="33" y="120"/>
                    </a:lnTo>
                    <a:lnTo>
                      <a:pt x="27" y="115"/>
                    </a:lnTo>
                    <a:lnTo>
                      <a:pt x="21" y="107"/>
                    </a:lnTo>
                    <a:lnTo>
                      <a:pt x="24" y="103"/>
                    </a:lnTo>
                    <a:lnTo>
                      <a:pt x="16" y="98"/>
                    </a:lnTo>
                    <a:lnTo>
                      <a:pt x="27" y="95"/>
                    </a:lnTo>
                    <a:lnTo>
                      <a:pt x="25" y="92"/>
                    </a:lnTo>
                    <a:lnTo>
                      <a:pt x="33" y="85"/>
                    </a:lnTo>
                    <a:lnTo>
                      <a:pt x="31" y="82"/>
                    </a:lnTo>
                    <a:lnTo>
                      <a:pt x="34" y="79"/>
                    </a:lnTo>
                    <a:lnTo>
                      <a:pt x="27" y="73"/>
                    </a:lnTo>
                    <a:lnTo>
                      <a:pt x="25" y="66"/>
                    </a:lnTo>
                    <a:lnTo>
                      <a:pt x="6" y="66"/>
                    </a:lnTo>
                    <a:lnTo>
                      <a:pt x="3" y="60"/>
                    </a:lnTo>
                    <a:lnTo>
                      <a:pt x="6" y="56"/>
                    </a:lnTo>
                    <a:lnTo>
                      <a:pt x="0" y="51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15" y="39"/>
                    </a:lnTo>
                    <a:lnTo>
                      <a:pt x="10" y="30"/>
                    </a:lnTo>
                    <a:lnTo>
                      <a:pt x="7" y="2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5" name="Freeform 2523">
                <a:extLst>
                  <a:ext uri="{FF2B5EF4-FFF2-40B4-BE49-F238E27FC236}">
                    <a16:creationId xmlns:a16="http://schemas.microsoft.com/office/drawing/2014/main" id="{83D60B09-7F18-ABB6-7195-02A113872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825"/>
                <a:ext cx="95" cy="110"/>
              </a:xfrm>
              <a:custGeom>
                <a:avLst/>
                <a:gdLst>
                  <a:gd name="T0" fmla="*/ 44 w 189"/>
                  <a:gd name="T1" fmla="*/ 24 h 218"/>
                  <a:gd name="T2" fmla="*/ 50 w 189"/>
                  <a:gd name="T3" fmla="*/ 16 h 218"/>
                  <a:gd name="T4" fmla="*/ 60 w 189"/>
                  <a:gd name="T5" fmla="*/ 15 h 218"/>
                  <a:gd name="T6" fmla="*/ 69 w 189"/>
                  <a:gd name="T7" fmla="*/ 13 h 218"/>
                  <a:gd name="T8" fmla="*/ 80 w 189"/>
                  <a:gd name="T9" fmla="*/ 7 h 218"/>
                  <a:gd name="T10" fmla="*/ 88 w 189"/>
                  <a:gd name="T11" fmla="*/ 0 h 218"/>
                  <a:gd name="T12" fmla="*/ 97 w 189"/>
                  <a:gd name="T13" fmla="*/ 6 h 218"/>
                  <a:gd name="T14" fmla="*/ 103 w 189"/>
                  <a:gd name="T15" fmla="*/ 19 h 218"/>
                  <a:gd name="T16" fmla="*/ 95 w 189"/>
                  <a:gd name="T17" fmla="*/ 36 h 218"/>
                  <a:gd name="T18" fmla="*/ 95 w 189"/>
                  <a:gd name="T19" fmla="*/ 47 h 218"/>
                  <a:gd name="T20" fmla="*/ 106 w 189"/>
                  <a:gd name="T21" fmla="*/ 41 h 218"/>
                  <a:gd name="T22" fmla="*/ 121 w 189"/>
                  <a:gd name="T23" fmla="*/ 39 h 218"/>
                  <a:gd name="T24" fmla="*/ 127 w 189"/>
                  <a:gd name="T25" fmla="*/ 57 h 218"/>
                  <a:gd name="T26" fmla="*/ 130 w 189"/>
                  <a:gd name="T27" fmla="*/ 65 h 218"/>
                  <a:gd name="T28" fmla="*/ 144 w 189"/>
                  <a:gd name="T29" fmla="*/ 79 h 218"/>
                  <a:gd name="T30" fmla="*/ 147 w 189"/>
                  <a:gd name="T31" fmla="*/ 85 h 218"/>
                  <a:gd name="T32" fmla="*/ 156 w 189"/>
                  <a:gd name="T33" fmla="*/ 91 h 218"/>
                  <a:gd name="T34" fmla="*/ 162 w 189"/>
                  <a:gd name="T35" fmla="*/ 103 h 218"/>
                  <a:gd name="T36" fmla="*/ 171 w 189"/>
                  <a:gd name="T37" fmla="*/ 103 h 218"/>
                  <a:gd name="T38" fmla="*/ 176 w 189"/>
                  <a:gd name="T39" fmla="*/ 126 h 218"/>
                  <a:gd name="T40" fmla="*/ 180 w 189"/>
                  <a:gd name="T41" fmla="*/ 136 h 218"/>
                  <a:gd name="T42" fmla="*/ 189 w 189"/>
                  <a:gd name="T43" fmla="*/ 144 h 218"/>
                  <a:gd name="T44" fmla="*/ 168 w 189"/>
                  <a:gd name="T45" fmla="*/ 149 h 218"/>
                  <a:gd name="T46" fmla="*/ 169 w 189"/>
                  <a:gd name="T47" fmla="*/ 161 h 218"/>
                  <a:gd name="T48" fmla="*/ 159 w 189"/>
                  <a:gd name="T49" fmla="*/ 164 h 218"/>
                  <a:gd name="T50" fmla="*/ 145 w 189"/>
                  <a:gd name="T51" fmla="*/ 167 h 218"/>
                  <a:gd name="T52" fmla="*/ 132 w 189"/>
                  <a:gd name="T53" fmla="*/ 156 h 218"/>
                  <a:gd name="T54" fmla="*/ 124 w 189"/>
                  <a:gd name="T55" fmla="*/ 159 h 218"/>
                  <a:gd name="T56" fmla="*/ 115 w 189"/>
                  <a:gd name="T57" fmla="*/ 170 h 218"/>
                  <a:gd name="T58" fmla="*/ 113 w 189"/>
                  <a:gd name="T59" fmla="*/ 179 h 218"/>
                  <a:gd name="T60" fmla="*/ 116 w 189"/>
                  <a:gd name="T61" fmla="*/ 190 h 218"/>
                  <a:gd name="T62" fmla="*/ 106 w 189"/>
                  <a:gd name="T63" fmla="*/ 193 h 218"/>
                  <a:gd name="T64" fmla="*/ 116 w 189"/>
                  <a:gd name="T65" fmla="*/ 203 h 218"/>
                  <a:gd name="T66" fmla="*/ 109 w 189"/>
                  <a:gd name="T67" fmla="*/ 209 h 218"/>
                  <a:gd name="T68" fmla="*/ 107 w 189"/>
                  <a:gd name="T69" fmla="*/ 218 h 218"/>
                  <a:gd name="T70" fmla="*/ 86 w 189"/>
                  <a:gd name="T71" fmla="*/ 205 h 218"/>
                  <a:gd name="T72" fmla="*/ 78 w 189"/>
                  <a:gd name="T73" fmla="*/ 197 h 218"/>
                  <a:gd name="T74" fmla="*/ 72 w 189"/>
                  <a:gd name="T75" fmla="*/ 190 h 218"/>
                  <a:gd name="T76" fmla="*/ 66 w 189"/>
                  <a:gd name="T77" fmla="*/ 182 h 218"/>
                  <a:gd name="T78" fmla="*/ 59 w 189"/>
                  <a:gd name="T79" fmla="*/ 176 h 218"/>
                  <a:gd name="T80" fmla="*/ 44 w 189"/>
                  <a:gd name="T81" fmla="*/ 161 h 218"/>
                  <a:gd name="T82" fmla="*/ 57 w 189"/>
                  <a:gd name="T83" fmla="*/ 156 h 218"/>
                  <a:gd name="T84" fmla="*/ 57 w 189"/>
                  <a:gd name="T85" fmla="*/ 142 h 218"/>
                  <a:gd name="T86" fmla="*/ 47 w 189"/>
                  <a:gd name="T87" fmla="*/ 126 h 218"/>
                  <a:gd name="T88" fmla="*/ 33 w 189"/>
                  <a:gd name="T89" fmla="*/ 120 h 218"/>
                  <a:gd name="T90" fmla="*/ 21 w 189"/>
                  <a:gd name="T91" fmla="*/ 107 h 218"/>
                  <a:gd name="T92" fmla="*/ 16 w 189"/>
                  <a:gd name="T93" fmla="*/ 98 h 218"/>
                  <a:gd name="T94" fmla="*/ 25 w 189"/>
                  <a:gd name="T95" fmla="*/ 92 h 218"/>
                  <a:gd name="T96" fmla="*/ 31 w 189"/>
                  <a:gd name="T97" fmla="*/ 82 h 218"/>
                  <a:gd name="T98" fmla="*/ 27 w 189"/>
                  <a:gd name="T99" fmla="*/ 73 h 218"/>
                  <a:gd name="T100" fmla="*/ 6 w 189"/>
                  <a:gd name="T101" fmla="*/ 66 h 218"/>
                  <a:gd name="T102" fmla="*/ 6 w 189"/>
                  <a:gd name="T103" fmla="*/ 56 h 218"/>
                  <a:gd name="T104" fmla="*/ 9 w 189"/>
                  <a:gd name="T105" fmla="*/ 48 h 218"/>
                  <a:gd name="T106" fmla="*/ 15 w 189"/>
                  <a:gd name="T107" fmla="*/ 39 h 218"/>
                  <a:gd name="T108" fmla="*/ 7 w 189"/>
                  <a:gd name="T109" fmla="*/ 21 h 218"/>
                  <a:gd name="T110" fmla="*/ 6 w 189"/>
                  <a:gd name="T111" fmla="*/ 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9" h="218">
                    <a:moveTo>
                      <a:pt x="12" y="13"/>
                    </a:moveTo>
                    <a:lnTo>
                      <a:pt x="44" y="24"/>
                    </a:lnTo>
                    <a:lnTo>
                      <a:pt x="50" y="19"/>
                    </a:lnTo>
                    <a:lnTo>
                      <a:pt x="50" y="16"/>
                    </a:lnTo>
                    <a:lnTo>
                      <a:pt x="56" y="10"/>
                    </a:lnTo>
                    <a:lnTo>
                      <a:pt x="60" y="15"/>
                    </a:lnTo>
                    <a:lnTo>
                      <a:pt x="66" y="16"/>
                    </a:lnTo>
                    <a:lnTo>
                      <a:pt x="69" y="13"/>
                    </a:lnTo>
                    <a:lnTo>
                      <a:pt x="80" y="18"/>
                    </a:lnTo>
                    <a:lnTo>
                      <a:pt x="80" y="7"/>
                    </a:lnTo>
                    <a:lnTo>
                      <a:pt x="83" y="4"/>
                    </a:lnTo>
                    <a:lnTo>
                      <a:pt x="88" y="0"/>
                    </a:lnTo>
                    <a:lnTo>
                      <a:pt x="92" y="3"/>
                    </a:lnTo>
                    <a:lnTo>
                      <a:pt x="97" y="6"/>
                    </a:lnTo>
                    <a:lnTo>
                      <a:pt x="109" y="9"/>
                    </a:lnTo>
                    <a:lnTo>
                      <a:pt x="103" y="19"/>
                    </a:lnTo>
                    <a:lnTo>
                      <a:pt x="97" y="24"/>
                    </a:lnTo>
                    <a:lnTo>
                      <a:pt x="95" y="36"/>
                    </a:lnTo>
                    <a:lnTo>
                      <a:pt x="92" y="42"/>
                    </a:lnTo>
                    <a:lnTo>
                      <a:pt x="95" y="47"/>
                    </a:lnTo>
                    <a:lnTo>
                      <a:pt x="103" y="45"/>
                    </a:lnTo>
                    <a:lnTo>
                      <a:pt x="106" y="41"/>
                    </a:lnTo>
                    <a:lnTo>
                      <a:pt x="110" y="42"/>
                    </a:lnTo>
                    <a:lnTo>
                      <a:pt x="121" y="39"/>
                    </a:lnTo>
                    <a:lnTo>
                      <a:pt x="124" y="44"/>
                    </a:lnTo>
                    <a:lnTo>
                      <a:pt x="127" y="57"/>
                    </a:lnTo>
                    <a:lnTo>
                      <a:pt x="133" y="63"/>
                    </a:lnTo>
                    <a:lnTo>
                      <a:pt x="130" y="65"/>
                    </a:lnTo>
                    <a:lnTo>
                      <a:pt x="133" y="63"/>
                    </a:lnTo>
                    <a:lnTo>
                      <a:pt x="144" y="79"/>
                    </a:lnTo>
                    <a:lnTo>
                      <a:pt x="141" y="79"/>
                    </a:lnTo>
                    <a:lnTo>
                      <a:pt x="147" y="85"/>
                    </a:lnTo>
                    <a:lnTo>
                      <a:pt x="150" y="86"/>
                    </a:lnTo>
                    <a:lnTo>
                      <a:pt x="156" y="91"/>
                    </a:lnTo>
                    <a:lnTo>
                      <a:pt x="162" y="95"/>
                    </a:lnTo>
                    <a:lnTo>
                      <a:pt x="162" y="103"/>
                    </a:lnTo>
                    <a:lnTo>
                      <a:pt x="163" y="106"/>
                    </a:lnTo>
                    <a:lnTo>
                      <a:pt x="171" y="103"/>
                    </a:lnTo>
                    <a:lnTo>
                      <a:pt x="185" y="114"/>
                    </a:lnTo>
                    <a:lnTo>
                      <a:pt x="176" y="126"/>
                    </a:lnTo>
                    <a:lnTo>
                      <a:pt x="176" y="130"/>
                    </a:lnTo>
                    <a:lnTo>
                      <a:pt x="180" y="136"/>
                    </a:lnTo>
                    <a:lnTo>
                      <a:pt x="183" y="136"/>
                    </a:lnTo>
                    <a:lnTo>
                      <a:pt x="189" y="144"/>
                    </a:lnTo>
                    <a:lnTo>
                      <a:pt x="176" y="145"/>
                    </a:lnTo>
                    <a:lnTo>
                      <a:pt x="168" y="149"/>
                    </a:lnTo>
                    <a:lnTo>
                      <a:pt x="165" y="153"/>
                    </a:lnTo>
                    <a:lnTo>
                      <a:pt x="169" y="161"/>
                    </a:lnTo>
                    <a:lnTo>
                      <a:pt x="168" y="162"/>
                    </a:lnTo>
                    <a:lnTo>
                      <a:pt x="159" y="164"/>
                    </a:lnTo>
                    <a:lnTo>
                      <a:pt x="150" y="164"/>
                    </a:lnTo>
                    <a:lnTo>
                      <a:pt x="145" y="167"/>
                    </a:lnTo>
                    <a:lnTo>
                      <a:pt x="139" y="162"/>
                    </a:lnTo>
                    <a:lnTo>
                      <a:pt x="132" y="156"/>
                    </a:lnTo>
                    <a:lnTo>
                      <a:pt x="128" y="156"/>
                    </a:lnTo>
                    <a:lnTo>
                      <a:pt x="124" y="159"/>
                    </a:lnTo>
                    <a:lnTo>
                      <a:pt x="121" y="165"/>
                    </a:lnTo>
                    <a:lnTo>
                      <a:pt x="115" y="170"/>
                    </a:lnTo>
                    <a:lnTo>
                      <a:pt x="113" y="176"/>
                    </a:lnTo>
                    <a:lnTo>
                      <a:pt x="113" y="179"/>
                    </a:lnTo>
                    <a:lnTo>
                      <a:pt x="119" y="182"/>
                    </a:lnTo>
                    <a:lnTo>
                      <a:pt x="116" y="190"/>
                    </a:lnTo>
                    <a:lnTo>
                      <a:pt x="113" y="196"/>
                    </a:lnTo>
                    <a:lnTo>
                      <a:pt x="106" y="193"/>
                    </a:lnTo>
                    <a:lnTo>
                      <a:pt x="107" y="196"/>
                    </a:lnTo>
                    <a:lnTo>
                      <a:pt x="116" y="203"/>
                    </a:lnTo>
                    <a:lnTo>
                      <a:pt x="115" y="208"/>
                    </a:lnTo>
                    <a:lnTo>
                      <a:pt x="109" y="209"/>
                    </a:lnTo>
                    <a:lnTo>
                      <a:pt x="110" y="215"/>
                    </a:lnTo>
                    <a:lnTo>
                      <a:pt x="107" y="218"/>
                    </a:lnTo>
                    <a:lnTo>
                      <a:pt x="92" y="211"/>
                    </a:lnTo>
                    <a:lnTo>
                      <a:pt x="86" y="205"/>
                    </a:lnTo>
                    <a:lnTo>
                      <a:pt x="77" y="199"/>
                    </a:lnTo>
                    <a:lnTo>
                      <a:pt x="78" y="197"/>
                    </a:lnTo>
                    <a:lnTo>
                      <a:pt x="77" y="191"/>
                    </a:lnTo>
                    <a:lnTo>
                      <a:pt x="72" y="190"/>
                    </a:lnTo>
                    <a:lnTo>
                      <a:pt x="72" y="185"/>
                    </a:lnTo>
                    <a:lnTo>
                      <a:pt x="66" y="182"/>
                    </a:lnTo>
                    <a:lnTo>
                      <a:pt x="65" y="176"/>
                    </a:lnTo>
                    <a:lnTo>
                      <a:pt x="59" y="176"/>
                    </a:lnTo>
                    <a:lnTo>
                      <a:pt x="48" y="167"/>
                    </a:lnTo>
                    <a:lnTo>
                      <a:pt x="44" y="161"/>
                    </a:lnTo>
                    <a:lnTo>
                      <a:pt x="50" y="156"/>
                    </a:lnTo>
                    <a:lnTo>
                      <a:pt x="57" y="156"/>
                    </a:lnTo>
                    <a:lnTo>
                      <a:pt x="54" y="153"/>
                    </a:lnTo>
                    <a:lnTo>
                      <a:pt x="57" y="142"/>
                    </a:lnTo>
                    <a:lnTo>
                      <a:pt x="53" y="133"/>
                    </a:lnTo>
                    <a:lnTo>
                      <a:pt x="47" y="126"/>
                    </a:lnTo>
                    <a:lnTo>
                      <a:pt x="48" y="124"/>
                    </a:lnTo>
                    <a:lnTo>
                      <a:pt x="33" y="120"/>
                    </a:lnTo>
                    <a:lnTo>
                      <a:pt x="27" y="115"/>
                    </a:lnTo>
                    <a:lnTo>
                      <a:pt x="21" y="107"/>
                    </a:lnTo>
                    <a:lnTo>
                      <a:pt x="24" y="103"/>
                    </a:lnTo>
                    <a:lnTo>
                      <a:pt x="16" y="98"/>
                    </a:lnTo>
                    <a:lnTo>
                      <a:pt x="27" y="95"/>
                    </a:lnTo>
                    <a:lnTo>
                      <a:pt x="25" y="92"/>
                    </a:lnTo>
                    <a:lnTo>
                      <a:pt x="33" y="85"/>
                    </a:lnTo>
                    <a:lnTo>
                      <a:pt x="31" y="82"/>
                    </a:lnTo>
                    <a:lnTo>
                      <a:pt x="34" y="79"/>
                    </a:lnTo>
                    <a:lnTo>
                      <a:pt x="27" y="73"/>
                    </a:lnTo>
                    <a:lnTo>
                      <a:pt x="25" y="66"/>
                    </a:lnTo>
                    <a:lnTo>
                      <a:pt x="6" y="66"/>
                    </a:lnTo>
                    <a:lnTo>
                      <a:pt x="3" y="60"/>
                    </a:lnTo>
                    <a:lnTo>
                      <a:pt x="6" y="56"/>
                    </a:lnTo>
                    <a:lnTo>
                      <a:pt x="0" y="51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15" y="39"/>
                    </a:lnTo>
                    <a:lnTo>
                      <a:pt x="10" y="30"/>
                    </a:lnTo>
                    <a:lnTo>
                      <a:pt x="7" y="2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12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6" name="Freeform 2524">
                <a:extLst>
                  <a:ext uri="{FF2B5EF4-FFF2-40B4-BE49-F238E27FC236}">
                    <a16:creationId xmlns:a16="http://schemas.microsoft.com/office/drawing/2014/main" id="{0FD157D2-189F-1FF5-D9F6-BD0584BC6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886"/>
                <a:ext cx="149" cy="95"/>
              </a:xfrm>
              <a:custGeom>
                <a:avLst/>
                <a:gdLst>
                  <a:gd name="T0" fmla="*/ 289 w 298"/>
                  <a:gd name="T1" fmla="*/ 73 h 190"/>
                  <a:gd name="T2" fmla="*/ 271 w 298"/>
                  <a:gd name="T3" fmla="*/ 67 h 190"/>
                  <a:gd name="T4" fmla="*/ 249 w 298"/>
                  <a:gd name="T5" fmla="*/ 58 h 190"/>
                  <a:gd name="T6" fmla="*/ 237 w 298"/>
                  <a:gd name="T7" fmla="*/ 53 h 190"/>
                  <a:gd name="T8" fmla="*/ 228 w 298"/>
                  <a:gd name="T9" fmla="*/ 52 h 190"/>
                  <a:gd name="T10" fmla="*/ 210 w 298"/>
                  <a:gd name="T11" fmla="*/ 52 h 190"/>
                  <a:gd name="T12" fmla="*/ 196 w 298"/>
                  <a:gd name="T13" fmla="*/ 35 h 190"/>
                  <a:gd name="T14" fmla="*/ 183 w 298"/>
                  <a:gd name="T15" fmla="*/ 28 h 190"/>
                  <a:gd name="T16" fmla="*/ 175 w 298"/>
                  <a:gd name="T17" fmla="*/ 46 h 190"/>
                  <a:gd name="T18" fmla="*/ 161 w 298"/>
                  <a:gd name="T19" fmla="*/ 49 h 190"/>
                  <a:gd name="T20" fmla="*/ 149 w 298"/>
                  <a:gd name="T21" fmla="*/ 64 h 190"/>
                  <a:gd name="T22" fmla="*/ 128 w 298"/>
                  <a:gd name="T23" fmla="*/ 59 h 190"/>
                  <a:gd name="T24" fmla="*/ 110 w 298"/>
                  <a:gd name="T25" fmla="*/ 50 h 190"/>
                  <a:gd name="T26" fmla="*/ 107 w 298"/>
                  <a:gd name="T27" fmla="*/ 38 h 190"/>
                  <a:gd name="T28" fmla="*/ 85 w 298"/>
                  <a:gd name="T29" fmla="*/ 8 h 190"/>
                  <a:gd name="T30" fmla="*/ 54 w 298"/>
                  <a:gd name="T31" fmla="*/ 11 h 190"/>
                  <a:gd name="T32" fmla="*/ 37 w 298"/>
                  <a:gd name="T33" fmla="*/ 15 h 190"/>
                  <a:gd name="T34" fmla="*/ 20 w 298"/>
                  <a:gd name="T35" fmla="*/ 11 h 190"/>
                  <a:gd name="T36" fmla="*/ 11 w 298"/>
                  <a:gd name="T37" fmla="*/ 2 h 190"/>
                  <a:gd name="T38" fmla="*/ 0 w 298"/>
                  <a:gd name="T39" fmla="*/ 0 h 190"/>
                  <a:gd name="T40" fmla="*/ 10 w 298"/>
                  <a:gd name="T41" fmla="*/ 12 h 190"/>
                  <a:gd name="T42" fmla="*/ 17 w 298"/>
                  <a:gd name="T43" fmla="*/ 31 h 190"/>
                  <a:gd name="T44" fmla="*/ 11 w 298"/>
                  <a:gd name="T45" fmla="*/ 47 h 190"/>
                  <a:gd name="T46" fmla="*/ 17 w 298"/>
                  <a:gd name="T47" fmla="*/ 69 h 190"/>
                  <a:gd name="T48" fmla="*/ 25 w 298"/>
                  <a:gd name="T49" fmla="*/ 85 h 190"/>
                  <a:gd name="T50" fmla="*/ 43 w 298"/>
                  <a:gd name="T51" fmla="*/ 104 h 190"/>
                  <a:gd name="T52" fmla="*/ 64 w 298"/>
                  <a:gd name="T53" fmla="*/ 113 h 190"/>
                  <a:gd name="T54" fmla="*/ 82 w 298"/>
                  <a:gd name="T55" fmla="*/ 119 h 190"/>
                  <a:gd name="T56" fmla="*/ 90 w 298"/>
                  <a:gd name="T57" fmla="*/ 140 h 190"/>
                  <a:gd name="T58" fmla="*/ 99 w 298"/>
                  <a:gd name="T59" fmla="*/ 161 h 190"/>
                  <a:gd name="T60" fmla="*/ 108 w 298"/>
                  <a:gd name="T61" fmla="*/ 173 h 190"/>
                  <a:gd name="T62" fmla="*/ 120 w 298"/>
                  <a:gd name="T63" fmla="*/ 181 h 190"/>
                  <a:gd name="T64" fmla="*/ 132 w 298"/>
                  <a:gd name="T65" fmla="*/ 179 h 190"/>
                  <a:gd name="T66" fmla="*/ 148 w 298"/>
                  <a:gd name="T67" fmla="*/ 190 h 190"/>
                  <a:gd name="T68" fmla="*/ 149 w 298"/>
                  <a:gd name="T69" fmla="*/ 170 h 190"/>
                  <a:gd name="T70" fmla="*/ 166 w 298"/>
                  <a:gd name="T71" fmla="*/ 170 h 190"/>
                  <a:gd name="T72" fmla="*/ 176 w 298"/>
                  <a:gd name="T73" fmla="*/ 161 h 190"/>
                  <a:gd name="T74" fmla="*/ 178 w 298"/>
                  <a:gd name="T75" fmla="*/ 146 h 190"/>
                  <a:gd name="T76" fmla="*/ 186 w 298"/>
                  <a:gd name="T77" fmla="*/ 138 h 190"/>
                  <a:gd name="T78" fmla="*/ 201 w 298"/>
                  <a:gd name="T79" fmla="*/ 131 h 190"/>
                  <a:gd name="T80" fmla="*/ 219 w 298"/>
                  <a:gd name="T81" fmla="*/ 129 h 190"/>
                  <a:gd name="T82" fmla="*/ 225 w 298"/>
                  <a:gd name="T83" fmla="*/ 108 h 190"/>
                  <a:gd name="T84" fmla="*/ 252 w 298"/>
                  <a:gd name="T85" fmla="*/ 111 h 190"/>
                  <a:gd name="T86" fmla="*/ 266 w 298"/>
                  <a:gd name="T87" fmla="*/ 100 h 190"/>
                  <a:gd name="T88" fmla="*/ 268 w 298"/>
                  <a:gd name="T89" fmla="*/ 84 h 190"/>
                  <a:gd name="T90" fmla="*/ 287 w 298"/>
                  <a:gd name="T91" fmla="*/ 78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8" h="190">
                    <a:moveTo>
                      <a:pt x="295" y="76"/>
                    </a:moveTo>
                    <a:lnTo>
                      <a:pt x="298" y="70"/>
                    </a:lnTo>
                    <a:lnTo>
                      <a:pt x="289" y="73"/>
                    </a:lnTo>
                    <a:lnTo>
                      <a:pt x="283" y="73"/>
                    </a:lnTo>
                    <a:lnTo>
                      <a:pt x="277" y="69"/>
                    </a:lnTo>
                    <a:lnTo>
                      <a:pt x="271" y="67"/>
                    </a:lnTo>
                    <a:lnTo>
                      <a:pt x="264" y="61"/>
                    </a:lnTo>
                    <a:lnTo>
                      <a:pt x="254" y="62"/>
                    </a:lnTo>
                    <a:lnTo>
                      <a:pt x="249" y="58"/>
                    </a:lnTo>
                    <a:lnTo>
                      <a:pt x="249" y="55"/>
                    </a:lnTo>
                    <a:lnTo>
                      <a:pt x="245" y="49"/>
                    </a:lnTo>
                    <a:lnTo>
                      <a:pt x="237" y="53"/>
                    </a:lnTo>
                    <a:lnTo>
                      <a:pt x="231" y="53"/>
                    </a:lnTo>
                    <a:lnTo>
                      <a:pt x="228" y="58"/>
                    </a:lnTo>
                    <a:lnTo>
                      <a:pt x="228" y="52"/>
                    </a:lnTo>
                    <a:lnTo>
                      <a:pt x="219" y="52"/>
                    </a:lnTo>
                    <a:lnTo>
                      <a:pt x="217" y="49"/>
                    </a:lnTo>
                    <a:lnTo>
                      <a:pt x="210" y="52"/>
                    </a:lnTo>
                    <a:lnTo>
                      <a:pt x="202" y="49"/>
                    </a:lnTo>
                    <a:lnTo>
                      <a:pt x="202" y="40"/>
                    </a:lnTo>
                    <a:lnTo>
                      <a:pt x="196" y="35"/>
                    </a:lnTo>
                    <a:lnTo>
                      <a:pt x="192" y="37"/>
                    </a:lnTo>
                    <a:lnTo>
                      <a:pt x="192" y="31"/>
                    </a:lnTo>
                    <a:lnTo>
                      <a:pt x="183" y="28"/>
                    </a:lnTo>
                    <a:lnTo>
                      <a:pt x="179" y="26"/>
                    </a:lnTo>
                    <a:lnTo>
                      <a:pt x="183" y="35"/>
                    </a:lnTo>
                    <a:lnTo>
                      <a:pt x="175" y="46"/>
                    </a:lnTo>
                    <a:lnTo>
                      <a:pt x="172" y="47"/>
                    </a:lnTo>
                    <a:lnTo>
                      <a:pt x="167" y="52"/>
                    </a:lnTo>
                    <a:lnTo>
                      <a:pt x="161" y="49"/>
                    </a:lnTo>
                    <a:lnTo>
                      <a:pt x="155" y="47"/>
                    </a:lnTo>
                    <a:lnTo>
                      <a:pt x="152" y="50"/>
                    </a:lnTo>
                    <a:lnTo>
                      <a:pt x="149" y="64"/>
                    </a:lnTo>
                    <a:lnTo>
                      <a:pt x="140" y="66"/>
                    </a:lnTo>
                    <a:lnTo>
                      <a:pt x="128" y="64"/>
                    </a:lnTo>
                    <a:lnTo>
                      <a:pt x="128" y="59"/>
                    </a:lnTo>
                    <a:lnTo>
                      <a:pt x="119" y="55"/>
                    </a:lnTo>
                    <a:lnTo>
                      <a:pt x="114" y="49"/>
                    </a:lnTo>
                    <a:lnTo>
                      <a:pt x="110" y="50"/>
                    </a:lnTo>
                    <a:lnTo>
                      <a:pt x="104" y="44"/>
                    </a:lnTo>
                    <a:lnTo>
                      <a:pt x="102" y="41"/>
                    </a:lnTo>
                    <a:lnTo>
                      <a:pt x="107" y="38"/>
                    </a:lnTo>
                    <a:lnTo>
                      <a:pt x="110" y="31"/>
                    </a:lnTo>
                    <a:lnTo>
                      <a:pt x="101" y="20"/>
                    </a:lnTo>
                    <a:lnTo>
                      <a:pt x="85" y="8"/>
                    </a:lnTo>
                    <a:lnTo>
                      <a:pt x="79" y="5"/>
                    </a:lnTo>
                    <a:lnTo>
                      <a:pt x="63" y="18"/>
                    </a:lnTo>
                    <a:lnTo>
                      <a:pt x="54" y="11"/>
                    </a:lnTo>
                    <a:lnTo>
                      <a:pt x="46" y="18"/>
                    </a:lnTo>
                    <a:lnTo>
                      <a:pt x="41" y="18"/>
                    </a:lnTo>
                    <a:lnTo>
                      <a:pt x="37" y="15"/>
                    </a:lnTo>
                    <a:lnTo>
                      <a:pt x="31" y="15"/>
                    </a:lnTo>
                    <a:lnTo>
                      <a:pt x="26" y="11"/>
                    </a:lnTo>
                    <a:lnTo>
                      <a:pt x="20" y="11"/>
                    </a:lnTo>
                    <a:lnTo>
                      <a:pt x="19" y="6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6" y="9"/>
                    </a:lnTo>
                    <a:lnTo>
                      <a:pt x="10" y="12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7" y="31"/>
                    </a:lnTo>
                    <a:lnTo>
                      <a:pt x="19" y="35"/>
                    </a:lnTo>
                    <a:lnTo>
                      <a:pt x="17" y="41"/>
                    </a:lnTo>
                    <a:lnTo>
                      <a:pt x="11" y="47"/>
                    </a:lnTo>
                    <a:lnTo>
                      <a:pt x="13" y="53"/>
                    </a:lnTo>
                    <a:lnTo>
                      <a:pt x="16" y="58"/>
                    </a:lnTo>
                    <a:lnTo>
                      <a:pt x="17" y="69"/>
                    </a:lnTo>
                    <a:lnTo>
                      <a:pt x="19" y="72"/>
                    </a:lnTo>
                    <a:lnTo>
                      <a:pt x="19" y="79"/>
                    </a:lnTo>
                    <a:lnTo>
                      <a:pt x="25" y="85"/>
                    </a:lnTo>
                    <a:lnTo>
                      <a:pt x="28" y="97"/>
                    </a:lnTo>
                    <a:lnTo>
                      <a:pt x="35" y="94"/>
                    </a:lnTo>
                    <a:lnTo>
                      <a:pt x="43" y="104"/>
                    </a:lnTo>
                    <a:lnTo>
                      <a:pt x="47" y="116"/>
                    </a:lnTo>
                    <a:lnTo>
                      <a:pt x="57" y="117"/>
                    </a:lnTo>
                    <a:lnTo>
                      <a:pt x="64" y="113"/>
                    </a:lnTo>
                    <a:lnTo>
                      <a:pt x="64" y="119"/>
                    </a:lnTo>
                    <a:lnTo>
                      <a:pt x="69" y="122"/>
                    </a:lnTo>
                    <a:lnTo>
                      <a:pt x="82" y="119"/>
                    </a:lnTo>
                    <a:lnTo>
                      <a:pt x="84" y="125"/>
                    </a:lnTo>
                    <a:lnTo>
                      <a:pt x="90" y="134"/>
                    </a:lnTo>
                    <a:lnTo>
                      <a:pt x="90" y="140"/>
                    </a:lnTo>
                    <a:lnTo>
                      <a:pt x="91" y="154"/>
                    </a:lnTo>
                    <a:lnTo>
                      <a:pt x="93" y="158"/>
                    </a:lnTo>
                    <a:lnTo>
                      <a:pt x="99" y="161"/>
                    </a:lnTo>
                    <a:lnTo>
                      <a:pt x="105" y="166"/>
                    </a:lnTo>
                    <a:lnTo>
                      <a:pt x="105" y="167"/>
                    </a:lnTo>
                    <a:lnTo>
                      <a:pt x="108" y="173"/>
                    </a:lnTo>
                    <a:lnTo>
                      <a:pt x="110" y="178"/>
                    </a:lnTo>
                    <a:lnTo>
                      <a:pt x="114" y="184"/>
                    </a:lnTo>
                    <a:lnTo>
                      <a:pt x="120" y="181"/>
                    </a:lnTo>
                    <a:lnTo>
                      <a:pt x="120" y="178"/>
                    </a:lnTo>
                    <a:lnTo>
                      <a:pt x="126" y="178"/>
                    </a:lnTo>
                    <a:lnTo>
                      <a:pt x="132" y="179"/>
                    </a:lnTo>
                    <a:lnTo>
                      <a:pt x="135" y="187"/>
                    </a:lnTo>
                    <a:lnTo>
                      <a:pt x="143" y="190"/>
                    </a:lnTo>
                    <a:lnTo>
                      <a:pt x="148" y="190"/>
                    </a:lnTo>
                    <a:lnTo>
                      <a:pt x="151" y="186"/>
                    </a:lnTo>
                    <a:lnTo>
                      <a:pt x="152" y="178"/>
                    </a:lnTo>
                    <a:lnTo>
                      <a:pt x="149" y="170"/>
                    </a:lnTo>
                    <a:lnTo>
                      <a:pt x="160" y="167"/>
                    </a:lnTo>
                    <a:lnTo>
                      <a:pt x="161" y="170"/>
                    </a:lnTo>
                    <a:lnTo>
                      <a:pt x="166" y="170"/>
                    </a:lnTo>
                    <a:lnTo>
                      <a:pt x="178" y="170"/>
                    </a:lnTo>
                    <a:lnTo>
                      <a:pt x="178" y="169"/>
                    </a:lnTo>
                    <a:lnTo>
                      <a:pt x="176" y="161"/>
                    </a:lnTo>
                    <a:lnTo>
                      <a:pt x="176" y="155"/>
                    </a:lnTo>
                    <a:lnTo>
                      <a:pt x="172" y="149"/>
                    </a:lnTo>
                    <a:lnTo>
                      <a:pt x="178" y="146"/>
                    </a:lnTo>
                    <a:lnTo>
                      <a:pt x="179" y="143"/>
                    </a:lnTo>
                    <a:lnTo>
                      <a:pt x="186" y="143"/>
                    </a:lnTo>
                    <a:lnTo>
                      <a:pt x="186" y="138"/>
                    </a:lnTo>
                    <a:lnTo>
                      <a:pt x="196" y="140"/>
                    </a:lnTo>
                    <a:lnTo>
                      <a:pt x="202" y="138"/>
                    </a:lnTo>
                    <a:lnTo>
                      <a:pt x="201" y="131"/>
                    </a:lnTo>
                    <a:lnTo>
                      <a:pt x="213" y="134"/>
                    </a:lnTo>
                    <a:lnTo>
                      <a:pt x="216" y="134"/>
                    </a:lnTo>
                    <a:lnTo>
                      <a:pt x="219" y="129"/>
                    </a:lnTo>
                    <a:lnTo>
                      <a:pt x="222" y="119"/>
                    </a:lnTo>
                    <a:lnTo>
                      <a:pt x="223" y="111"/>
                    </a:lnTo>
                    <a:lnTo>
                      <a:pt x="225" y="108"/>
                    </a:lnTo>
                    <a:lnTo>
                      <a:pt x="231" y="111"/>
                    </a:lnTo>
                    <a:lnTo>
                      <a:pt x="239" y="110"/>
                    </a:lnTo>
                    <a:lnTo>
                      <a:pt x="252" y="111"/>
                    </a:lnTo>
                    <a:lnTo>
                      <a:pt x="252" y="97"/>
                    </a:lnTo>
                    <a:lnTo>
                      <a:pt x="261" y="100"/>
                    </a:lnTo>
                    <a:lnTo>
                      <a:pt x="266" y="100"/>
                    </a:lnTo>
                    <a:lnTo>
                      <a:pt x="266" y="96"/>
                    </a:lnTo>
                    <a:lnTo>
                      <a:pt x="263" y="90"/>
                    </a:lnTo>
                    <a:lnTo>
                      <a:pt x="268" y="84"/>
                    </a:lnTo>
                    <a:lnTo>
                      <a:pt x="275" y="81"/>
                    </a:lnTo>
                    <a:lnTo>
                      <a:pt x="286" y="81"/>
                    </a:lnTo>
                    <a:lnTo>
                      <a:pt x="287" y="78"/>
                    </a:lnTo>
                    <a:lnTo>
                      <a:pt x="295" y="7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7" name="Freeform 2525">
                <a:extLst>
                  <a:ext uri="{FF2B5EF4-FFF2-40B4-BE49-F238E27FC236}">
                    <a16:creationId xmlns:a16="http://schemas.microsoft.com/office/drawing/2014/main" id="{2B82C7C6-878B-E1A4-EAE3-83FA19C18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886"/>
                <a:ext cx="149" cy="95"/>
              </a:xfrm>
              <a:custGeom>
                <a:avLst/>
                <a:gdLst>
                  <a:gd name="T0" fmla="*/ 286 w 298"/>
                  <a:gd name="T1" fmla="*/ 81 h 190"/>
                  <a:gd name="T2" fmla="*/ 263 w 298"/>
                  <a:gd name="T3" fmla="*/ 90 h 190"/>
                  <a:gd name="T4" fmla="*/ 261 w 298"/>
                  <a:gd name="T5" fmla="*/ 100 h 190"/>
                  <a:gd name="T6" fmla="*/ 239 w 298"/>
                  <a:gd name="T7" fmla="*/ 110 h 190"/>
                  <a:gd name="T8" fmla="*/ 223 w 298"/>
                  <a:gd name="T9" fmla="*/ 111 h 190"/>
                  <a:gd name="T10" fmla="*/ 216 w 298"/>
                  <a:gd name="T11" fmla="*/ 134 h 190"/>
                  <a:gd name="T12" fmla="*/ 202 w 298"/>
                  <a:gd name="T13" fmla="*/ 138 h 190"/>
                  <a:gd name="T14" fmla="*/ 186 w 298"/>
                  <a:gd name="T15" fmla="*/ 143 h 190"/>
                  <a:gd name="T16" fmla="*/ 172 w 298"/>
                  <a:gd name="T17" fmla="*/ 149 h 190"/>
                  <a:gd name="T18" fmla="*/ 178 w 298"/>
                  <a:gd name="T19" fmla="*/ 169 h 190"/>
                  <a:gd name="T20" fmla="*/ 161 w 298"/>
                  <a:gd name="T21" fmla="*/ 170 h 190"/>
                  <a:gd name="T22" fmla="*/ 152 w 298"/>
                  <a:gd name="T23" fmla="*/ 178 h 190"/>
                  <a:gd name="T24" fmla="*/ 143 w 298"/>
                  <a:gd name="T25" fmla="*/ 190 h 190"/>
                  <a:gd name="T26" fmla="*/ 126 w 298"/>
                  <a:gd name="T27" fmla="*/ 178 h 190"/>
                  <a:gd name="T28" fmla="*/ 114 w 298"/>
                  <a:gd name="T29" fmla="*/ 184 h 190"/>
                  <a:gd name="T30" fmla="*/ 105 w 298"/>
                  <a:gd name="T31" fmla="*/ 167 h 190"/>
                  <a:gd name="T32" fmla="*/ 93 w 298"/>
                  <a:gd name="T33" fmla="*/ 158 h 190"/>
                  <a:gd name="T34" fmla="*/ 90 w 298"/>
                  <a:gd name="T35" fmla="*/ 134 h 190"/>
                  <a:gd name="T36" fmla="*/ 69 w 298"/>
                  <a:gd name="T37" fmla="*/ 122 h 190"/>
                  <a:gd name="T38" fmla="*/ 57 w 298"/>
                  <a:gd name="T39" fmla="*/ 117 h 190"/>
                  <a:gd name="T40" fmla="*/ 35 w 298"/>
                  <a:gd name="T41" fmla="*/ 94 h 190"/>
                  <a:gd name="T42" fmla="*/ 19 w 298"/>
                  <a:gd name="T43" fmla="*/ 79 h 190"/>
                  <a:gd name="T44" fmla="*/ 16 w 298"/>
                  <a:gd name="T45" fmla="*/ 58 h 190"/>
                  <a:gd name="T46" fmla="*/ 17 w 298"/>
                  <a:gd name="T47" fmla="*/ 41 h 190"/>
                  <a:gd name="T48" fmla="*/ 16 w 298"/>
                  <a:gd name="T49" fmla="*/ 21 h 190"/>
                  <a:gd name="T50" fmla="*/ 6 w 298"/>
                  <a:gd name="T51" fmla="*/ 9 h 190"/>
                  <a:gd name="T52" fmla="*/ 3 w 298"/>
                  <a:gd name="T53" fmla="*/ 0 h 190"/>
                  <a:gd name="T54" fmla="*/ 13 w 298"/>
                  <a:gd name="T55" fmla="*/ 5 h 190"/>
                  <a:gd name="T56" fmla="*/ 26 w 298"/>
                  <a:gd name="T57" fmla="*/ 11 h 190"/>
                  <a:gd name="T58" fmla="*/ 41 w 298"/>
                  <a:gd name="T59" fmla="*/ 18 h 190"/>
                  <a:gd name="T60" fmla="*/ 63 w 298"/>
                  <a:gd name="T61" fmla="*/ 18 h 190"/>
                  <a:gd name="T62" fmla="*/ 101 w 298"/>
                  <a:gd name="T63" fmla="*/ 20 h 190"/>
                  <a:gd name="T64" fmla="*/ 102 w 298"/>
                  <a:gd name="T65" fmla="*/ 41 h 190"/>
                  <a:gd name="T66" fmla="*/ 114 w 298"/>
                  <a:gd name="T67" fmla="*/ 49 h 190"/>
                  <a:gd name="T68" fmla="*/ 128 w 298"/>
                  <a:gd name="T69" fmla="*/ 64 h 190"/>
                  <a:gd name="T70" fmla="*/ 152 w 298"/>
                  <a:gd name="T71" fmla="*/ 50 h 190"/>
                  <a:gd name="T72" fmla="*/ 167 w 298"/>
                  <a:gd name="T73" fmla="*/ 52 h 190"/>
                  <a:gd name="T74" fmla="*/ 183 w 298"/>
                  <a:gd name="T75" fmla="*/ 35 h 190"/>
                  <a:gd name="T76" fmla="*/ 192 w 298"/>
                  <a:gd name="T77" fmla="*/ 31 h 190"/>
                  <a:gd name="T78" fmla="*/ 202 w 298"/>
                  <a:gd name="T79" fmla="*/ 40 h 190"/>
                  <a:gd name="T80" fmla="*/ 217 w 298"/>
                  <a:gd name="T81" fmla="*/ 49 h 190"/>
                  <a:gd name="T82" fmla="*/ 228 w 298"/>
                  <a:gd name="T83" fmla="*/ 58 h 190"/>
                  <a:gd name="T84" fmla="*/ 245 w 298"/>
                  <a:gd name="T85" fmla="*/ 49 h 190"/>
                  <a:gd name="T86" fmla="*/ 254 w 298"/>
                  <a:gd name="T87" fmla="*/ 62 h 190"/>
                  <a:gd name="T88" fmla="*/ 277 w 298"/>
                  <a:gd name="T89" fmla="*/ 69 h 190"/>
                  <a:gd name="T90" fmla="*/ 298 w 298"/>
                  <a:gd name="T91" fmla="*/ 7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8" h="190">
                    <a:moveTo>
                      <a:pt x="295" y="76"/>
                    </a:moveTo>
                    <a:lnTo>
                      <a:pt x="287" y="78"/>
                    </a:lnTo>
                    <a:lnTo>
                      <a:pt x="286" y="81"/>
                    </a:lnTo>
                    <a:lnTo>
                      <a:pt x="275" y="81"/>
                    </a:lnTo>
                    <a:lnTo>
                      <a:pt x="268" y="84"/>
                    </a:lnTo>
                    <a:lnTo>
                      <a:pt x="263" y="90"/>
                    </a:lnTo>
                    <a:lnTo>
                      <a:pt x="266" y="96"/>
                    </a:lnTo>
                    <a:lnTo>
                      <a:pt x="266" y="100"/>
                    </a:lnTo>
                    <a:lnTo>
                      <a:pt x="261" y="100"/>
                    </a:lnTo>
                    <a:lnTo>
                      <a:pt x="252" y="97"/>
                    </a:lnTo>
                    <a:lnTo>
                      <a:pt x="252" y="111"/>
                    </a:lnTo>
                    <a:lnTo>
                      <a:pt x="239" y="110"/>
                    </a:lnTo>
                    <a:lnTo>
                      <a:pt x="231" y="111"/>
                    </a:lnTo>
                    <a:lnTo>
                      <a:pt x="225" y="108"/>
                    </a:lnTo>
                    <a:lnTo>
                      <a:pt x="223" y="111"/>
                    </a:lnTo>
                    <a:lnTo>
                      <a:pt x="222" y="119"/>
                    </a:lnTo>
                    <a:lnTo>
                      <a:pt x="219" y="129"/>
                    </a:lnTo>
                    <a:lnTo>
                      <a:pt x="216" y="134"/>
                    </a:lnTo>
                    <a:lnTo>
                      <a:pt x="213" y="134"/>
                    </a:lnTo>
                    <a:lnTo>
                      <a:pt x="201" y="131"/>
                    </a:lnTo>
                    <a:lnTo>
                      <a:pt x="202" y="138"/>
                    </a:lnTo>
                    <a:lnTo>
                      <a:pt x="196" y="140"/>
                    </a:lnTo>
                    <a:lnTo>
                      <a:pt x="186" y="138"/>
                    </a:lnTo>
                    <a:lnTo>
                      <a:pt x="186" y="143"/>
                    </a:lnTo>
                    <a:lnTo>
                      <a:pt x="179" y="143"/>
                    </a:lnTo>
                    <a:lnTo>
                      <a:pt x="178" y="146"/>
                    </a:lnTo>
                    <a:lnTo>
                      <a:pt x="172" y="149"/>
                    </a:lnTo>
                    <a:lnTo>
                      <a:pt x="176" y="155"/>
                    </a:lnTo>
                    <a:lnTo>
                      <a:pt x="176" y="161"/>
                    </a:lnTo>
                    <a:lnTo>
                      <a:pt x="178" y="169"/>
                    </a:lnTo>
                    <a:lnTo>
                      <a:pt x="178" y="170"/>
                    </a:lnTo>
                    <a:lnTo>
                      <a:pt x="166" y="170"/>
                    </a:lnTo>
                    <a:lnTo>
                      <a:pt x="161" y="170"/>
                    </a:lnTo>
                    <a:lnTo>
                      <a:pt x="160" y="167"/>
                    </a:lnTo>
                    <a:lnTo>
                      <a:pt x="149" y="170"/>
                    </a:lnTo>
                    <a:lnTo>
                      <a:pt x="152" y="178"/>
                    </a:lnTo>
                    <a:lnTo>
                      <a:pt x="151" y="186"/>
                    </a:lnTo>
                    <a:lnTo>
                      <a:pt x="148" y="190"/>
                    </a:lnTo>
                    <a:lnTo>
                      <a:pt x="143" y="190"/>
                    </a:lnTo>
                    <a:lnTo>
                      <a:pt x="135" y="187"/>
                    </a:lnTo>
                    <a:lnTo>
                      <a:pt x="132" y="179"/>
                    </a:lnTo>
                    <a:lnTo>
                      <a:pt x="126" y="178"/>
                    </a:lnTo>
                    <a:lnTo>
                      <a:pt x="120" y="178"/>
                    </a:lnTo>
                    <a:lnTo>
                      <a:pt x="120" y="181"/>
                    </a:lnTo>
                    <a:lnTo>
                      <a:pt x="114" y="184"/>
                    </a:lnTo>
                    <a:lnTo>
                      <a:pt x="110" y="178"/>
                    </a:lnTo>
                    <a:lnTo>
                      <a:pt x="108" y="173"/>
                    </a:lnTo>
                    <a:lnTo>
                      <a:pt x="105" y="167"/>
                    </a:lnTo>
                    <a:lnTo>
                      <a:pt x="105" y="166"/>
                    </a:lnTo>
                    <a:lnTo>
                      <a:pt x="99" y="161"/>
                    </a:lnTo>
                    <a:lnTo>
                      <a:pt x="93" y="158"/>
                    </a:lnTo>
                    <a:lnTo>
                      <a:pt x="91" y="154"/>
                    </a:lnTo>
                    <a:lnTo>
                      <a:pt x="90" y="140"/>
                    </a:lnTo>
                    <a:lnTo>
                      <a:pt x="90" y="134"/>
                    </a:lnTo>
                    <a:lnTo>
                      <a:pt x="84" y="125"/>
                    </a:lnTo>
                    <a:lnTo>
                      <a:pt x="82" y="119"/>
                    </a:lnTo>
                    <a:lnTo>
                      <a:pt x="69" y="122"/>
                    </a:lnTo>
                    <a:lnTo>
                      <a:pt x="64" y="119"/>
                    </a:lnTo>
                    <a:lnTo>
                      <a:pt x="64" y="113"/>
                    </a:lnTo>
                    <a:lnTo>
                      <a:pt x="57" y="117"/>
                    </a:lnTo>
                    <a:lnTo>
                      <a:pt x="47" y="116"/>
                    </a:lnTo>
                    <a:lnTo>
                      <a:pt x="43" y="104"/>
                    </a:lnTo>
                    <a:lnTo>
                      <a:pt x="35" y="94"/>
                    </a:lnTo>
                    <a:lnTo>
                      <a:pt x="28" y="97"/>
                    </a:lnTo>
                    <a:lnTo>
                      <a:pt x="25" y="85"/>
                    </a:lnTo>
                    <a:lnTo>
                      <a:pt x="19" y="79"/>
                    </a:lnTo>
                    <a:lnTo>
                      <a:pt x="19" y="72"/>
                    </a:lnTo>
                    <a:lnTo>
                      <a:pt x="17" y="69"/>
                    </a:lnTo>
                    <a:lnTo>
                      <a:pt x="16" y="58"/>
                    </a:lnTo>
                    <a:lnTo>
                      <a:pt x="13" y="53"/>
                    </a:lnTo>
                    <a:lnTo>
                      <a:pt x="11" y="47"/>
                    </a:lnTo>
                    <a:lnTo>
                      <a:pt x="17" y="41"/>
                    </a:lnTo>
                    <a:lnTo>
                      <a:pt x="19" y="35"/>
                    </a:lnTo>
                    <a:lnTo>
                      <a:pt x="17" y="31"/>
                    </a:lnTo>
                    <a:lnTo>
                      <a:pt x="16" y="21"/>
                    </a:lnTo>
                    <a:lnTo>
                      <a:pt x="13" y="18"/>
                    </a:lnTo>
                    <a:lnTo>
                      <a:pt x="10" y="12"/>
                    </a:lnTo>
                    <a:lnTo>
                      <a:pt x="6" y="9"/>
                    </a:lnTo>
                    <a:lnTo>
                      <a:pt x="5" y="5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3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9" y="6"/>
                    </a:lnTo>
                    <a:lnTo>
                      <a:pt x="20" y="11"/>
                    </a:lnTo>
                    <a:lnTo>
                      <a:pt x="26" y="11"/>
                    </a:lnTo>
                    <a:lnTo>
                      <a:pt x="31" y="15"/>
                    </a:lnTo>
                    <a:lnTo>
                      <a:pt x="37" y="15"/>
                    </a:lnTo>
                    <a:lnTo>
                      <a:pt x="41" y="18"/>
                    </a:lnTo>
                    <a:lnTo>
                      <a:pt x="46" y="18"/>
                    </a:lnTo>
                    <a:lnTo>
                      <a:pt x="54" y="11"/>
                    </a:lnTo>
                    <a:lnTo>
                      <a:pt x="63" y="18"/>
                    </a:lnTo>
                    <a:lnTo>
                      <a:pt x="79" y="5"/>
                    </a:lnTo>
                    <a:lnTo>
                      <a:pt x="85" y="8"/>
                    </a:lnTo>
                    <a:lnTo>
                      <a:pt x="101" y="20"/>
                    </a:lnTo>
                    <a:lnTo>
                      <a:pt x="110" y="31"/>
                    </a:lnTo>
                    <a:lnTo>
                      <a:pt x="107" y="38"/>
                    </a:lnTo>
                    <a:lnTo>
                      <a:pt x="102" y="41"/>
                    </a:lnTo>
                    <a:lnTo>
                      <a:pt x="104" y="44"/>
                    </a:lnTo>
                    <a:lnTo>
                      <a:pt x="110" y="50"/>
                    </a:lnTo>
                    <a:lnTo>
                      <a:pt x="114" y="49"/>
                    </a:lnTo>
                    <a:lnTo>
                      <a:pt x="119" y="55"/>
                    </a:lnTo>
                    <a:lnTo>
                      <a:pt x="128" y="59"/>
                    </a:lnTo>
                    <a:lnTo>
                      <a:pt x="128" y="64"/>
                    </a:lnTo>
                    <a:lnTo>
                      <a:pt x="140" y="66"/>
                    </a:lnTo>
                    <a:lnTo>
                      <a:pt x="149" y="64"/>
                    </a:lnTo>
                    <a:lnTo>
                      <a:pt x="152" y="50"/>
                    </a:lnTo>
                    <a:lnTo>
                      <a:pt x="155" y="47"/>
                    </a:lnTo>
                    <a:lnTo>
                      <a:pt x="161" y="49"/>
                    </a:lnTo>
                    <a:lnTo>
                      <a:pt x="167" y="52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83" y="35"/>
                    </a:lnTo>
                    <a:lnTo>
                      <a:pt x="179" y="26"/>
                    </a:lnTo>
                    <a:lnTo>
                      <a:pt x="183" y="28"/>
                    </a:lnTo>
                    <a:lnTo>
                      <a:pt x="192" y="31"/>
                    </a:lnTo>
                    <a:lnTo>
                      <a:pt x="192" y="37"/>
                    </a:lnTo>
                    <a:lnTo>
                      <a:pt x="196" y="35"/>
                    </a:lnTo>
                    <a:lnTo>
                      <a:pt x="202" y="40"/>
                    </a:lnTo>
                    <a:lnTo>
                      <a:pt x="202" y="49"/>
                    </a:lnTo>
                    <a:lnTo>
                      <a:pt x="210" y="52"/>
                    </a:lnTo>
                    <a:lnTo>
                      <a:pt x="217" y="49"/>
                    </a:lnTo>
                    <a:lnTo>
                      <a:pt x="219" y="52"/>
                    </a:lnTo>
                    <a:lnTo>
                      <a:pt x="228" y="52"/>
                    </a:lnTo>
                    <a:lnTo>
                      <a:pt x="228" y="58"/>
                    </a:lnTo>
                    <a:lnTo>
                      <a:pt x="231" y="53"/>
                    </a:lnTo>
                    <a:lnTo>
                      <a:pt x="237" y="53"/>
                    </a:lnTo>
                    <a:lnTo>
                      <a:pt x="245" y="49"/>
                    </a:lnTo>
                    <a:lnTo>
                      <a:pt x="249" y="55"/>
                    </a:lnTo>
                    <a:lnTo>
                      <a:pt x="249" y="58"/>
                    </a:lnTo>
                    <a:lnTo>
                      <a:pt x="254" y="62"/>
                    </a:lnTo>
                    <a:lnTo>
                      <a:pt x="264" y="61"/>
                    </a:lnTo>
                    <a:lnTo>
                      <a:pt x="271" y="67"/>
                    </a:lnTo>
                    <a:lnTo>
                      <a:pt x="277" y="69"/>
                    </a:lnTo>
                    <a:lnTo>
                      <a:pt x="283" y="73"/>
                    </a:lnTo>
                    <a:lnTo>
                      <a:pt x="289" y="73"/>
                    </a:lnTo>
                    <a:lnTo>
                      <a:pt x="298" y="70"/>
                    </a:lnTo>
                    <a:lnTo>
                      <a:pt x="295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8" name="Freeform 2526">
                <a:extLst>
                  <a:ext uri="{FF2B5EF4-FFF2-40B4-BE49-F238E27FC236}">
                    <a16:creationId xmlns:a16="http://schemas.microsoft.com/office/drawing/2014/main" id="{00B9E446-6611-5330-639D-7FC9F64BA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886"/>
                <a:ext cx="149" cy="95"/>
              </a:xfrm>
              <a:custGeom>
                <a:avLst/>
                <a:gdLst>
                  <a:gd name="T0" fmla="*/ 286 w 298"/>
                  <a:gd name="T1" fmla="*/ 81 h 190"/>
                  <a:gd name="T2" fmla="*/ 263 w 298"/>
                  <a:gd name="T3" fmla="*/ 90 h 190"/>
                  <a:gd name="T4" fmla="*/ 261 w 298"/>
                  <a:gd name="T5" fmla="*/ 100 h 190"/>
                  <a:gd name="T6" fmla="*/ 239 w 298"/>
                  <a:gd name="T7" fmla="*/ 110 h 190"/>
                  <a:gd name="T8" fmla="*/ 223 w 298"/>
                  <a:gd name="T9" fmla="*/ 111 h 190"/>
                  <a:gd name="T10" fmla="*/ 216 w 298"/>
                  <a:gd name="T11" fmla="*/ 134 h 190"/>
                  <a:gd name="T12" fmla="*/ 202 w 298"/>
                  <a:gd name="T13" fmla="*/ 138 h 190"/>
                  <a:gd name="T14" fmla="*/ 186 w 298"/>
                  <a:gd name="T15" fmla="*/ 143 h 190"/>
                  <a:gd name="T16" fmla="*/ 172 w 298"/>
                  <a:gd name="T17" fmla="*/ 149 h 190"/>
                  <a:gd name="T18" fmla="*/ 178 w 298"/>
                  <a:gd name="T19" fmla="*/ 169 h 190"/>
                  <a:gd name="T20" fmla="*/ 161 w 298"/>
                  <a:gd name="T21" fmla="*/ 170 h 190"/>
                  <a:gd name="T22" fmla="*/ 152 w 298"/>
                  <a:gd name="T23" fmla="*/ 178 h 190"/>
                  <a:gd name="T24" fmla="*/ 143 w 298"/>
                  <a:gd name="T25" fmla="*/ 190 h 190"/>
                  <a:gd name="T26" fmla="*/ 126 w 298"/>
                  <a:gd name="T27" fmla="*/ 178 h 190"/>
                  <a:gd name="T28" fmla="*/ 114 w 298"/>
                  <a:gd name="T29" fmla="*/ 184 h 190"/>
                  <a:gd name="T30" fmla="*/ 105 w 298"/>
                  <a:gd name="T31" fmla="*/ 167 h 190"/>
                  <a:gd name="T32" fmla="*/ 93 w 298"/>
                  <a:gd name="T33" fmla="*/ 158 h 190"/>
                  <a:gd name="T34" fmla="*/ 90 w 298"/>
                  <a:gd name="T35" fmla="*/ 134 h 190"/>
                  <a:gd name="T36" fmla="*/ 69 w 298"/>
                  <a:gd name="T37" fmla="*/ 122 h 190"/>
                  <a:gd name="T38" fmla="*/ 57 w 298"/>
                  <a:gd name="T39" fmla="*/ 117 h 190"/>
                  <a:gd name="T40" fmla="*/ 35 w 298"/>
                  <a:gd name="T41" fmla="*/ 94 h 190"/>
                  <a:gd name="T42" fmla="*/ 19 w 298"/>
                  <a:gd name="T43" fmla="*/ 79 h 190"/>
                  <a:gd name="T44" fmla="*/ 16 w 298"/>
                  <a:gd name="T45" fmla="*/ 58 h 190"/>
                  <a:gd name="T46" fmla="*/ 17 w 298"/>
                  <a:gd name="T47" fmla="*/ 41 h 190"/>
                  <a:gd name="T48" fmla="*/ 16 w 298"/>
                  <a:gd name="T49" fmla="*/ 21 h 190"/>
                  <a:gd name="T50" fmla="*/ 6 w 298"/>
                  <a:gd name="T51" fmla="*/ 9 h 190"/>
                  <a:gd name="T52" fmla="*/ 3 w 298"/>
                  <a:gd name="T53" fmla="*/ 0 h 190"/>
                  <a:gd name="T54" fmla="*/ 13 w 298"/>
                  <a:gd name="T55" fmla="*/ 5 h 190"/>
                  <a:gd name="T56" fmla="*/ 26 w 298"/>
                  <a:gd name="T57" fmla="*/ 11 h 190"/>
                  <a:gd name="T58" fmla="*/ 41 w 298"/>
                  <a:gd name="T59" fmla="*/ 18 h 190"/>
                  <a:gd name="T60" fmla="*/ 63 w 298"/>
                  <a:gd name="T61" fmla="*/ 18 h 190"/>
                  <a:gd name="T62" fmla="*/ 101 w 298"/>
                  <a:gd name="T63" fmla="*/ 20 h 190"/>
                  <a:gd name="T64" fmla="*/ 102 w 298"/>
                  <a:gd name="T65" fmla="*/ 41 h 190"/>
                  <a:gd name="T66" fmla="*/ 114 w 298"/>
                  <a:gd name="T67" fmla="*/ 49 h 190"/>
                  <a:gd name="T68" fmla="*/ 128 w 298"/>
                  <a:gd name="T69" fmla="*/ 64 h 190"/>
                  <a:gd name="T70" fmla="*/ 152 w 298"/>
                  <a:gd name="T71" fmla="*/ 50 h 190"/>
                  <a:gd name="T72" fmla="*/ 167 w 298"/>
                  <a:gd name="T73" fmla="*/ 52 h 190"/>
                  <a:gd name="T74" fmla="*/ 183 w 298"/>
                  <a:gd name="T75" fmla="*/ 35 h 190"/>
                  <a:gd name="T76" fmla="*/ 192 w 298"/>
                  <a:gd name="T77" fmla="*/ 31 h 190"/>
                  <a:gd name="T78" fmla="*/ 202 w 298"/>
                  <a:gd name="T79" fmla="*/ 40 h 190"/>
                  <a:gd name="T80" fmla="*/ 217 w 298"/>
                  <a:gd name="T81" fmla="*/ 49 h 190"/>
                  <a:gd name="T82" fmla="*/ 228 w 298"/>
                  <a:gd name="T83" fmla="*/ 58 h 190"/>
                  <a:gd name="T84" fmla="*/ 245 w 298"/>
                  <a:gd name="T85" fmla="*/ 49 h 190"/>
                  <a:gd name="T86" fmla="*/ 254 w 298"/>
                  <a:gd name="T87" fmla="*/ 62 h 190"/>
                  <a:gd name="T88" fmla="*/ 277 w 298"/>
                  <a:gd name="T89" fmla="*/ 69 h 190"/>
                  <a:gd name="T90" fmla="*/ 298 w 298"/>
                  <a:gd name="T91" fmla="*/ 7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8" h="190">
                    <a:moveTo>
                      <a:pt x="295" y="76"/>
                    </a:moveTo>
                    <a:lnTo>
                      <a:pt x="287" y="78"/>
                    </a:lnTo>
                    <a:lnTo>
                      <a:pt x="286" y="81"/>
                    </a:lnTo>
                    <a:lnTo>
                      <a:pt x="275" y="81"/>
                    </a:lnTo>
                    <a:lnTo>
                      <a:pt x="268" y="84"/>
                    </a:lnTo>
                    <a:lnTo>
                      <a:pt x="263" y="90"/>
                    </a:lnTo>
                    <a:lnTo>
                      <a:pt x="266" y="96"/>
                    </a:lnTo>
                    <a:lnTo>
                      <a:pt x="266" y="100"/>
                    </a:lnTo>
                    <a:lnTo>
                      <a:pt x="261" y="100"/>
                    </a:lnTo>
                    <a:lnTo>
                      <a:pt x="252" y="97"/>
                    </a:lnTo>
                    <a:lnTo>
                      <a:pt x="252" y="111"/>
                    </a:lnTo>
                    <a:lnTo>
                      <a:pt x="239" y="110"/>
                    </a:lnTo>
                    <a:lnTo>
                      <a:pt x="231" y="111"/>
                    </a:lnTo>
                    <a:lnTo>
                      <a:pt x="225" y="108"/>
                    </a:lnTo>
                    <a:lnTo>
                      <a:pt x="223" y="111"/>
                    </a:lnTo>
                    <a:lnTo>
                      <a:pt x="222" y="119"/>
                    </a:lnTo>
                    <a:lnTo>
                      <a:pt x="219" y="129"/>
                    </a:lnTo>
                    <a:lnTo>
                      <a:pt x="216" y="134"/>
                    </a:lnTo>
                    <a:lnTo>
                      <a:pt x="213" y="134"/>
                    </a:lnTo>
                    <a:lnTo>
                      <a:pt x="201" y="131"/>
                    </a:lnTo>
                    <a:lnTo>
                      <a:pt x="202" y="138"/>
                    </a:lnTo>
                    <a:lnTo>
                      <a:pt x="196" y="140"/>
                    </a:lnTo>
                    <a:lnTo>
                      <a:pt x="186" y="138"/>
                    </a:lnTo>
                    <a:lnTo>
                      <a:pt x="186" y="143"/>
                    </a:lnTo>
                    <a:lnTo>
                      <a:pt x="179" y="143"/>
                    </a:lnTo>
                    <a:lnTo>
                      <a:pt x="178" y="146"/>
                    </a:lnTo>
                    <a:lnTo>
                      <a:pt x="172" y="149"/>
                    </a:lnTo>
                    <a:lnTo>
                      <a:pt x="176" y="155"/>
                    </a:lnTo>
                    <a:lnTo>
                      <a:pt x="176" y="161"/>
                    </a:lnTo>
                    <a:lnTo>
                      <a:pt x="178" y="169"/>
                    </a:lnTo>
                    <a:lnTo>
                      <a:pt x="178" y="170"/>
                    </a:lnTo>
                    <a:lnTo>
                      <a:pt x="166" y="170"/>
                    </a:lnTo>
                    <a:lnTo>
                      <a:pt x="161" y="170"/>
                    </a:lnTo>
                    <a:lnTo>
                      <a:pt x="160" y="167"/>
                    </a:lnTo>
                    <a:lnTo>
                      <a:pt x="149" y="170"/>
                    </a:lnTo>
                    <a:lnTo>
                      <a:pt x="152" y="178"/>
                    </a:lnTo>
                    <a:lnTo>
                      <a:pt x="151" y="186"/>
                    </a:lnTo>
                    <a:lnTo>
                      <a:pt x="148" y="190"/>
                    </a:lnTo>
                    <a:lnTo>
                      <a:pt x="143" y="190"/>
                    </a:lnTo>
                    <a:lnTo>
                      <a:pt x="135" y="187"/>
                    </a:lnTo>
                    <a:lnTo>
                      <a:pt x="132" y="179"/>
                    </a:lnTo>
                    <a:lnTo>
                      <a:pt x="126" y="178"/>
                    </a:lnTo>
                    <a:lnTo>
                      <a:pt x="120" y="178"/>
                    </a:lnTo>
                    <a:lnTo>
                      <a:pt x="120" y="181"/>
                    </a:lnTo>
                    <a:lnTo>
                      <a:pt x="114" y="184"/>
                    </a:lnTo>
                    <a:lnTo>
                      <a:pt x="110" y="178"/>
                    </a:lnTo>
                    <a:lnTo>
                      <a:pt x="108" y="173"/>
                    </a:lnTo>
                    <a:lnTo>
                      <a:pt x="105" y="167"/>
                    </a:lnTo>
                    <a:lnTo>
                      <a:pt x="105" y="166"/>
                    </a:lnTo>
                    <a:lnTo>
                      <a:pt x="99" y="161"/>
                    </a:lnTo>
                    <a:lnTo>
                      <a:pt x="93" y="158"/>
                    </a:lnTo>
                    <a:lnTo>
                      <a:pt x="91" y="154"/>
                    </a:lnTo>
                    <a:lnTo>
                      <a:pt x="90" y="140"/>
                    </a:lnTo>
                    <a:lnTo>
                      <a:pt x="90" y="134"/>
                    </a:lnTo>
                    <a:lnTo>
                      <a:pt x="84" y="125"/>
                    </a:lnTo>
                    <a:lnTo>
                      <a:pt x="82" y="119"/>
                    </a:lnTo>
                    <a:lnTo>
                      <a:pt x="69" y="122"/>
                    </a:lnTo>
                    <a:lnTo>
                      <a:pt x="64" y="119"/>
                    </a:lnTo>
                    <a:lnTo>
                      <a:pt x="64" y="113"/>
                    </a:lnTo>
                    <a:lnTo>
                      <a:pt x="57" y="117"/>
                    </a:lnTo>
                    <a:lnTo>
                      <a:pt x="47" y="116"/>
                    </a:lnTo>
                    <a:lnTo>
                      <a:pt x="43" y="104"/>
                    </a:lnTo>
                    <a:lnTo>
                      <a:pt x="35" y="94"/>
                    </a:lnTo>
                    <a:lnTo>
                      <a:pt x="28" y="97"/>
                    </a:lnTo>
                    <a:lnTo>
                      <a:pt x="25" y="85"/>
                    </a:lnTo>
                    <a:lnTo>
                      <a:pt x="19" y="79"/>
                    </a:lnTo>
                    <a:lnTo>
                      <a:pt x="19" y="72"/>
                    </a:lnTo>
                    <a:lnTo>
                      <a:pt x="17" y="69"/>
                    </a:lnTo>
                    <a:lnTo>
                      <a:pt x="16" y="58"/>
                    </a:lnTo>
                    <a:lnTo>
                      <a:pt x="13" y="53"/>
                    </a:lnTo>
                    <a:lnTo>
                      <a:pt x="11" y="47"/>
                    </a:lnTo>
                    <a:lnTo>
                      <a:pt x="17" y="41"/>
                    </a:lnTo>
                    <a:lnTo>
                      <a:pt x="19" y="35"/>
                    </a:lnTo>
                    <a:lnTo>
                      <a:pt x="17" y="31"/>
                    </a:lnTo>
                    <a:lnTo>
                      <a:pt x="16" y="21"/>
                    </a:lnTo>
                    <a:lnTo>
                      <a:pt x="13" y="18"/>
                    </a:lnTo>
                    <a:lnTo>
                      <a:pt x="10" y="12"/>
                    </a:lnTo>
                    <a:lnTo>
                      <a:pt x="6" y="9"/>
                    </a:lnTo>
                    <a:lnTo>
                      <a:pt x="5" y="5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3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9" y="6"/>
                    </a:lnTo>
                    <a:lnTo>
                      <a:pt x="20" y="11"/>
                    </a:lnTo>
                    <a:lnTo>
                      <a:pt x="26" y="11"/>
                    </a:lnTo>
                    <a:lnTo>
                      <a:pt x="31" y="15"/>
                    </a:lnTo>
                    <a:lnTo>
                      <a:pt x="37" y="15"/>
                    </a:lnTo>
                    <a:lnTo>
                      <a:pt x="41" y="18"/>
                    </a:lnTo>
                    <a:lnTo>
                      <a:pt x="46" y="18"/>
                    </a:lnTo>
                    <a:lnTo>
                      <a:pt x="54" y="11"/>
                    </a:lnTo>
                    <a:lnTo>
                      <a:pt x="63" y="18"/>
                    </a:lnTo>
                    <a:lnTo>
                      <a:pt x="79" y="5"/>
                    </a:lnTo>
                    <a:lnTo>
                      <a:pt x="85" y="8"/>
                    </a:lnTo>
                    <a:lnTo>
                      <a:pt x="101" y="20"/>
                    </a:lnTo>
                    <a:lnTo>
                      <a:pt x="110" y="31"/>
                    </a:lnTo>
                    <a:lnTo>
                      <a:pt x="107" y="38"/>
                    </a:lnTo>
                    <a:lnTo>
                      <a:pt x="102" y="41"/>
                    </a:lnTo>
                    <a:lnTo>
                      <a:pt x="104" y="44"/>
                    </a:lnTo>
                    <a:lnTo>
                      <a:pt x="110" y="50"/>
                    </a:lnTo>
                    <a:lnTo>
                      <a:pt x="114" y="49"/>
                    </a:lnTo>
                    <a:lnTo>
                      <a:pt x="119" y="55"/>
                    </a:lnTo>
                    <a:lnTo>
                      <a:pt x="128" y="59"/>
                    </a:lnTo>
                    <a:lnTo>
                      <a:pt x="128" y="64"/>
                    </a:lnTo>
                    <a:lnTo>
                      <a:pt x="140" y="66"/>
                    </a:lnTo>
                    <a:lnTo>
                      <a:pt x="149" y="64"/>
                    </a:lnTo>
                    <a:lnTo>
                      <a:pt x="152" y="50"/>
                    </a:lnTo>
                    <a:lnTo>
                      <a:pt x="155" y="47"/>
                    </a:lnTo>
                    <a:lnTo>
                      <a:pt x="161" y="49"/>
                    </a:lnTo>
                    <a:lnTo>
                      <a:pt x="167" y="52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83" y="35"/>
                    </a:lnTo>
                    <a:lnTo>
                      <a:pt x="179" y="26"/>
                    </a:lnTo>
                    <a:lnTo>
                      <a:pt x="183" y="28"/>
                    </a:lnTo>
                    <a:lnTo>
                      <a:pt x="192" y="31"/>
                    </a:lnTo>
                    <a:lnTo>
                      <a:pt x="192" y="37"/>
                    </a:lnTo>
                    <a:lnTo>
                      <a:pt x="196" y="35"/>
                    </a:lnTo>
                    <a:lnTo>
                      <a:pt x="202" y="40"/>
                    </a:lnTo>
                    <a:lnTo>
                      <a:pt x="202" y="49"/>
                    </a:lnTo>
                    <a:lnTo>
                      <a:pt x="210" y="52"/>
                    </a:lnTo>
                    <a:lnTo>
                      <a:pt x="217" y="49"/>
                    </a:lnTo>
                    <a:lnTo>
                      <a:pt x="219" y="52"/>
                    </a:lnTo>
                    <a:lnTo>
                      <a:pt x="228" y="52"/>
                    </a:lnTo>
                    <a:lnTo>
                      <a:pt x="228" y="58"/>
                    </a:lnTo>
                    <a:lnTo>
                      <a:pt x="231" y="53"/>
                    </a:lnTo>
                    <a:lnTo>
                      <a:pt x="237" y="53"/>
                    </a:lnTo>
                    <a:lnTo>
                      <a:pt x="245" y="49"/>
                    </a:lnTo>
                    <a:lnTo>
                      <a:pt x="249" y="55"/>
                    </a:lnTo>
                    <a:lnTo>
                      <a:pt x="249" y="58"/>
                    </a:lnTo>
                    <a:lnTo>
                      <a:pt x="254" y="62"/>
                    </a:lnTo>
                    <a:lnTo>
                      <a:pt x="264" y="61"/>
                    </a:lnTo>
                    <a:lnTo>
                      <a:pt x="271" y="67"/>
                    </a:lnTo>
                    <a:lnTo>
                      <a:pt x="277" y="69"/>
                    </a:lnTo>
                    <a:lnTo>
                      <a:pt x="283" y="73"/>
                    </a:lnTo>
                    <a:lnTo>
                      <a:pt x="289" y="73"/>
                    </a:lnTo>
                    <a:lnTo>
                      <a:pt x="298" y="70"/>
                    </a:lnTo>
                    <a:lnTo>
                      <a:pt x="295" y="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9" name="Freeform 2527">
                <a:extLst>
                  <a:ext uri="{FF2B5EF4-FFF2-40B4-BE49-F238E27FC236}">
                    <a16:creationId xmlns:a16="http://schemas.microsoft.com/office/drawing/2014/main" id="{6DE13918-A8A9-055F-BDEB-10516CF70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910"/>
                <a:ext cx="123" cy="120"/>
              </a:xfrm>
              <a:custGeom>
                <a:avLst/>
                <a:gdLst>
                  <a:gd name="T0" fmla="*/ 202 w 248"/>
                  <a:gd name="T1" fmla="*/ 23 h 240"/>
                  <a:gd name="T2" fmla="*/ 176 w 248"/>
                  <a:gd name="T3" fmla="*/ 6 h 240"/>
                  <a:gd name="T4" fmla="*/ 155 w 248"/>
                  <a:gd name="T5" fmla="*/ 0 h 240"/>
                  <a:gd name="T6" fmla="*/ 158 w 248"/>
                  <a:gd name="T7" fmla="*/ 12 h 240"/>
                  <a:gd name="T8" fmla="*/ 149 w 248"/>
                  <a:gd name="T9" fmla="*/ 29 h 240"/>
                  <a:gd name="T10" fmla="*/ 154 w 248"/>
                  <a:gd name="T11" fmla="*/ 48 h 240"/>
                  <a:gd name="T12" fmla="*/ 154 w 248"/>
                  <a:gd name="T13" fmla="*/ 65 h 240"/>
                  <a:gd name="T14" fmla="*/ 131 w 248"/>
                  <a:gd name="T15" fmla="*/ 53 h 240"/>
                  <a:gd name="T16" fmla="*/ 123 w 248"/>
                  <a:gd name="T17" fmla="*/ 67 h 240"/>
                  <a:gd name="T18" fmla="*/ 119 w 248"/>
                  <a:gd name="T19" fmla="*/ 76 h 240"/>
                  <a:gd name="T20" fmla="*/ 114 w 248"/>
                  <a:gd name="T21" fmla="*/ 94 h 240"/>
                  <a:gd name="T22" fmla="*/ 82 w 248"/>
                  <a:gd name="T23" fmla="*/ 91 h 240"/>
                  <a:gd name="T24" fmla="*/ 69 w 248"/>
                  <a:gd name="T25" fmla="*/ 74 h 240"/>
                  <a:gd name="T26" fmla="*/ 64 w 248"/>
                  <a:gd name="T27" fmla="*/ 94 h 240"/>
                  <a:gd name="T28" fmla="*/ 79 w 248"/>
                  <a:gd name="T29" fmla="*/ 102 h 240"/>
                  <a:gd name="T30" fmla="*/ 72 w 248"/>
                  <a:gd name="T31" fmla="*/ 115 h 240"/>
                  <a:gd name="T32" fmla="*/ 60 w 248"/>
                  <a:gd name="T33" fmla="*/ 115 h 240"/>
                  <a:gd name="T34" fmla="*/ 49 w 248"/>
                  <a:gd name="T35" fmla="*/ 124 h 240"/>
                  <a:gd name="T36" fmla="*/ 46 w 248"/>
                  <a:gd name="T37" fmla="*/ 144 h 240"/>
                  <a:gd name="T38" fmla="*/ 55 w 248"/>
                  <a:gd name="T39" fmla="*/ 161 h 240"/>
                  <a:gd name="T40" fmla="*/ 38 w 248"/>
                  <a:gd name="T41" fmla="*/ 178 h 240"/>
                  <a:gd name="T42" fmla="*/ 34 w 248"/>
                  <a:gd name="T43" fmla="*/ 191 h 240"/>
                  <a:gd name="T44" fmla="*/ 22 w 248"/>
                  <a:gd name="T45" fmla="*/ 197 h 240"/>
                  <a:gd name="T46" fmla="*/ 0 w 248"/>
                  <a:gd name="T47" fmla="*/ 200 h 240"/>
                  <a:gd name="T48" fmla="*/ 26 w 248"/>
                  <a:gd name="T49" fmla="*/ 222 h 240"/>
                  <a:gd name="T50" fmla="*/ 40 w 248"/>
                  <a:gd name="T51" fmla="*/ 226 h 240"/>
                  <a:gd name="T52" fmla="*/ 63 w 248"/>
                  <a:gd name="T53" fmla="*/ 226 h 240"/>
                  <a:gd name="T54" fmla="*/ 76 w 248"/>
                  <a:gd name="T55" fmla="*/ 228 h 240"/>
                  <a:gd name="T56" fmla="*/ 93 w 248"/>
                  <a:gd name="T57" fmla="*/ 237 h 240"/>
                  <a:gd name="T58" fmla="*/ 105 w 248"/>
                  <a:gd name="T59" fmla="*/ 237 h 240"/>
                  <a:gd name="T60" fmla="*/ 141 w 248"/>
                  <a:gd name="T61" fmla="*/ 228 h 240"/>
                  <a:gd name="T62" fmla="*/ 155 w 248"/>
                  <a:gd name="T63" fmla="*/ 203 h 240"/>
                  <a:gd name="T64" fmla="*/ 161 w 248"/>
                  <a:gd name="T65" fmla="*/ 197 h 240"/>
                  <a:gd name="T66" fmla="*/ 182 w 248"/>
                  <a:gd name="T67" fmla="*/ 188 h 240"/>
                  <a:gd name="T68" fmla="*/ 154 w 248"/>
                  <a:gd name="T69" fmla="*/ 168 h 240"/>
                  <a:gd name="T70" fmla="*/ 158 w 248"/>
                  <a:gd name="T71" fmla="*/ 150 h 240"/>
                  <a:gd name="T72" fmla="*/ 132 w 248"/>
                  <a:gd name="T73" fmla="*/ 141 h 240"/>
                  <a:gd name="T74" fmla="*/ 146 w 248"/>
                  <a:gd name="T75" fmla="*/ 126 h 240"/>
                  <a:gd name="T76" fmla="*/ 149 w 248"/>
                  <a:gd name="T77" fmla="*/ 121 h 240"/>
                  <a:gd name="T78" fmla="*/ 160 w 248"/>
                  <a:gd name="T79" fmla="*/ 115 h 240"/>
                  <a:gd name="T80" fmla="*/ 164 w 248"/>
                  <a:gd name="T81" fmla="*/ 106 h 240"/>
                  <a:gd name="T82" fmla="*/ 175 w 248"/>
                  <a:gd name="T83" fmla="*/ 102 h 240"/>
                  <a:gd name="T84" fmla="*/ 189 w 248"/>
                  <a:gd name="T85" fmla="*/ 102 h 240"/>
                  <a:gd name="T86" fmla="*/ 201 w 248"/>
                  <a:gd name="T87" fmla="*/ 91 h 240"/>
                  <a:gd name="T88" fmla="*/ 217 w 248"/>
                  <a:gd name="T89" fmla="*/ 88 h 240"/>
                  <a:gd name="T90" fmla="*/ 234 w 248"/>
                  <a:gd name="T91" fmla="*/ 80 h 240"/>
                  <a:gd name="T92" fmla="*/ 223 w 248"/>
                  <a:gd name="T93" fmla="*/ 73 h 240"/>
                  <a:gd name="T94" fmla="*/ 220 w 248"/>
                  <a:gd name="T95" fmla="*/ 59 h 240"/>
                  <a:gd name="T96" fmla="*/ 242 w 248"/>
                  <a:gd name="T97" fmla="*/ 53 h 240"/>
                  <a:gd name="T98" fmla="*/ 234 w 248"/>
                  <a:gd name="T99" fmla="*/ 32 h 240"/>
                  <a:gd name="T100" fmla="*/ 219 w 248"/>
                  <a:gd name="T101" fmla="*/ 29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8" h="240">
                    <a:moveTo>
                      <a:pt x="219" y="29"/>
                    </a:moveTo>
                    <a:lnTo>
                      <a:pt x="208" y="27"/>
                    </a:lnTo>
                    <a:lnTo>
                      <a:pt x="202" y="23"/>
                    </a:lnTo>
                    <a:lnTo>
                      <a:pt x="195" y="15"/>
                    </a:lnTo>
                    <a:lnTo>
                      <a:pt x="189" y="15"/>
                    </a:lnTo>
                    <a:lnTo>
                      <a:pt x="176" y="6"/>
                    </a:lnTo>
                    <a:lnTo>
                      <a:pt x="169" y="3"/>
                    </a:lnTo>
                    <a:lnTo>
                      <a:pt x="163" y="3"/>
                    </a:lnTo>
                    <a:lnTo>
                      <a:pt x="155" y="0"/>
                    </a:lnTo>
                    <a:lnTo>
                      <a:pt x="151" y="3"/>
                    </a:lnTo>
                    <a:lnTo>
                      <a:pt x="161" y="6"/>
                    </a:lnTo>
                    <a:lnTo>
                      <a:pt x="158" y="12"/>
                    </a:lnTo>
                    <a:lnTo>
                      <a:pt x="158" y="23"/>
                    </a:lnTo>
                    <a:lnTo>
                      <a:pt x="155" y="30"/>
                    </a:lnTo>
                    <a:lnTo>
                      <a:pt x="149" y="29"/>
                    </a:lnTo>
                    <a:lnTo>
                      <a:pt x="146" y="36"/>
                    </a:lnTo>
                    <a:lnTo>
                      <a:pt x="149" y="45"/>
                    </a:lnTo>
                    <a:lnTo>
                      <a:pt x="154" y="48"/>
                    </a:lnTo>
                    <a:lnTo>
                      <a:pt x="152" y="51"/>
                    </a:lnTo>
                    <a:lnTo>
                      <a:pt x="158" y="58"/>
                    </a:lnTo>
                    <a:lnTo>
                      <a:pt x="154" y="65"/>
                    </a:lnTo>
                    <a:lnTo>
                      <a:pt x="140" y="61"/>
                    </a:lnTo>
                    <a:lnTo>
                      <a:pt x="129" y="58"/>
                    </a:lnTo>
                    <a:lnTo>
                      <a:pt x="131" y="53"/>
                    </a:lnTo>
                    <a:lnTo>
                      <a:pt x="125" y="51"/>
                    </a:lnTo>
                    <a:lnTo>
                      <a:pt x="126" y="55"/>
                    </a:lnTo>
                    <a:lnTo>
                      <a:pt x="123" y="67"/>
                    </a:lnTo>
                    <a:lnTo>
                      <a:pt x="116" y="65"/>
                    </a:lnTo>
                    <a:lnTo>
                      <a:pt x="119" y="67"/>
                    </a:lnTo>
                    <a:lnTo>
                      <a:pt x="119" y="76"/>
                    </a:lnTo>
                    <a:lnTo>
                      <a:pt x="122" y="79"/>
                    </a:lnTo>
                    <a:lnTo>
                      <a:pt x="122" y="88"/>
                    </a:lnTo>
                    <a:lnTo>
                      <a:pt x="114" y="94"/>
                    </a:lnTo>
                    <a:lnTo>
                      <a:pt x="105" y="89"/>
                    </a:lnTo>
                    <a:lnTo>
                      <a:pt x="90" y="88"/>
                    </a:lnTo>
                    <a:lnTo>
                      <a:pt x="82" y="91"/>
                    </a:lnTo>
                    <a:lnTo>
                      <a:pt x="82" y="76"/>
                    </a:lnTo>
                    <a:lnTo>
                      <a:pt x="73" y="76"/>
                    </a:lnTo>
                    <a:lnTo>
                      <a:pt x="69" y="74"/>
                    </a:lnTo>
                    <a:lnTo>
                      <a:pt x="67" y="79"/>
                    </a:lnTo>
                    <a:lnTo>
                      <a:pt x="64" y="83"/>
                    </a:lnTo>
                    <a:lnTo>
                      <a:pt x="64" y="94"/>
                    </a:lnTo>
                    <a:lnTo>
                      <a:pt x="63" y="99"/>
                    </a:lnTo>
                    <a:lnTo>
                      <a:pt x="70" y="99"/>
                    </a:lnTo>
                    <a:lnTo>
                      <a:pt x="79" y="102"/>
                    </a:lnTo>
                    <a:lnTo>
                      <a:pt x="81" y="106"/>
                    </a:lnTo>
                    <a:lnTo>
                      <a:pt x="76" y="109"/>
                    </a:lnTo>
                    <a:lnTo>
                      <a:pt x="72" y="115"/>
                    </a:lnTo>
                    <a:lnTo>
                      <a:pt x="67" y="115"/>
                    </a:lnTo>
                    <a:lnTo>
                      <a:pt x="64" y="118"/>
                    </a:lnTo>
                    <a:lnTo>
                      <a:pt x="60" y="115"/>
                    </a:lnTo>
                    <a:lnTo>
                      <a:pt x="58" y="124"/>
                    </a:lnTo>
                    <a:lnTo>
                      <a:pt x="53" y="124"/>
                    </a:lnTo>
                    <a:lnTo>
                      <a:pt x="49" y="124"/>
                    </a:lnTo>
                    <a:lnTo>
                      <a:pt x="49" y="130"/>
                    </a:lnTo>
                    <a:lnTo>
                      <a:pt x="41" y="137"/>
                    </a:lnTo>
                    <a:lnTo>
                      <a:pt x="46" y="144"/>
                    </a:lnTo>
                    <a:lnTo>
                      <a:pt x="44" y="150"/>
                    </a:lnTo>
                    <a:lnTo>
                      <a:pt x="53" y="152"/>
                    </a:lnTo>
                    <a:lnTo>
                      <a:pt x="55" y="161"/>
                    </a:lnTo>
                    <a:lnTo>
                      <a:pt x="50" y="173"/>
                    </a:lnTo>
                    <a:lnTo>
                      <a:pt x="43" y="175"/>
                    </a:lnTo>
                    <a:lnTo>
                      <a:pt x="38" y="178"/>
                    </a:lnTo>
                    <a:lnTo>
                      <a:pt x="31" y="179"/>
                    </a:lnTo>
                    <a:lnTo>
                      <a:pt x="37" y="184"/>
                    </a:lnTo>
                    <a:lnTo>
                      <a:pt x="34" y="191"/>
                    </a:lnTo>
                    <a:lnTo>
                      <a:pt x="29" y="193"/>
                    </a:lnTo>
                    <a:lnTo>
                      <a:pt x="26" y="196"/>
                    </a:lnTo>
                    <a:lnTo>
                      <a:pt x="22" y="197"/>
                    </a:lnTo>
                    <a:lnTo>
                      <a:pt x="13" y="194"/>
                    </a:lnTo>
                    <a:lnTo>
                      <a:pt x="11" y="202"/>
                    </a:lnTo>
                    <a:lnTo>
                      <a:pt x="0" y="200"/>
                    </a:lnTo>
                    <a:lnTo>
                      <a:pt x="0" y="206"/>
                    </a:lnTo>
                    <a:lnTo>
                      <a:pt x="11" y="214"/>
                    </a:lnTo>
                    <a:lnTo>
                      <a:pt x="26" y="222"/>
                    </a:lnTo>
                    <a:lnTo>
                      <a:pt x="31" y="222"/>
                    </a:lnTo>
                    <a:lnTo>
                      <a:pt x="37" y="225"/>
                    </a:lnTo>
                    <a:lnTo>
                      <a:pt x="40" y="226"/>
                    </a:lnTo>
                    <a:lnTo>
                      <a:pt x="46" y="220"/>
                    </a:lnTo>
                    <a:lnTo>
                      <a:pt x="50" y="222"/>
                    </a:lnTo>
                    <a:lnTo>
                      <a:pt x="63" y="226"/>
                    </a:lnTo>
                    <a:lnTo>
                      <a:pt x="64" y="228"/>
                    </a:lnTo>
                    <a:lnTo>
                      <a:pt x="69" y="225"/>
                    </a:lnTo>
                    <a:lnTo>
                      <a:pt x="76" y="228"/>
                    </a:lnTo>
                    <a:lnTo>
                      <a:pt x="82" y="234"/>
                    </a:lnTo>
                    <a:lnTo>
                      <a:pt x="90" y="234"/>
                    </a:lnTo>
                    <a:lnTo>
                      <a:pt x="93" y="237"/>
                    </a:lnTo>
                    <a:lnTo>
                      <a:pt x="99" y="238"/>
                    </a:lnTo>
                    <a:lnTo>
                      <a:pt x="102" y="240"/>
                    </a:lnTo>
                    <a:lnTo>
                      <a:pt x="105" y="237"/>
                    </a:lnTo>
                    <a:lnTo>
                      <a:pt x="110" y="237"/>
                    </a:lnTo>
                    <a:lnTo>
                      <a:pt x="125" y="240"/>
                    </a:lnTo>
                    <a:lnTo>
                      <a:pt x="141" y="228"/>
                    </a:lnTo>
                    <a:lnTo>
                      <a:pt x="141" y="225"/>
                    </a:lnTo>
                    <a:lnTo>
                      <a:pt x="145" y="222"/>
                    </a:lnTo>
                    <a:lnTo>
                      <a:pt x="155" y="203"/>
                    </a:lnTo>
                    <a:lnTo>
                      <a:pt x="157" y="202"/>
                    </a:lnTo>
                    <a:lnTo>
                      <a:pt x="158" y="200"/>
                    </a:lnTo>
                    <a:lnTo>
                      <a:pt x="161" y="197"/>
                    </a:lnTo>
                    <a:lnTo>
                      <a:pt x="164" y="190"/>
                    </a:lnTo>
                    <a:lnTo>
                      <a:pt x="176" y="196"/>
                    </a:lnTo>
                    <a:lnTo>
                      <a:pt x="182" y="188"/>
                    </a:lnTo>
                    <a:lnTo>
                      <a:pt x="170" y="178"/>
                    </a:lnTo>
                    <a:lnTo>
                      <a:pt x="155" y="172"/>
                    </a:lnTo>
                    <a:lnTo>
                      <a:pt x="154" y="168"/>
                    </a:lnTo>
                    <a:lnTo>
                      <a:pt x="152" y="165"/>
                    </a:lnTo>
                    <a:lnTo>
                      <a:pt x="155" y="158"/>
                    </a:lnTo>
                    <a:lnTo>
                      <a:pt x="158" y="150"/>
                    </a:lnTo>
                    <a:lnTo>
                      <a:pt x="149" y="147"/>
                    </a:lnTo>
                    <a:lnTo>
                      <a:pt x="135" y="144"/>
                    </a:lnTo>
                    <a:lnTo>
                      <a:pt x="132" y="141"/>
                    </a:lnTo>
                    <a:lnTo>
                      <a:pt x="134" y="137"/>
                    </a:lnTo>
                    <a:lnTo>
                      <a:pt x="140" y="138"/>
                    </a:lnTo>
                    <a:lnTo>
                      <a:pt x="146" y="126"/>
                    </a:lnTo>
                    <a:lnTo>
                      <a:pt x="140" y="123"/>
                    </a:lnTo>
                    <a:lnTo>
                      <a:pt x="143" y="118"/>
                    </a:lnTo>
                    <a:lnTo>
                      <a:pt x="149" y="121"/>
                    </a:lnTo>
                    <a:lnTo>
                      <a:pt x="154" y="124"/>
                    </a:lnTo>
                    <a:lnTo>
                      <a:pt x="157" y="115"/>
                    </a:lnTo>
                    <a:lnTo>
                      <a:pt x="160" y="115"/>
                    </a:lnTo>
                    <a:lnTo>
                      <a:pt x="160" y="112"/>
                    </a:lnTo>
                    <a:lnTo>
                      <a:pt x="169" y="112"/>
                    </a:lnTo>
                    <a:lnTo>
                      <a:pt x="164" y="106"/>
                    </a:lnTo>
                    <a:lnTo>
                      <a:pt x="167" y="103"/>
                    </a:lnTo>
                    <a:lnTo>
                      <a:pt x="173" y="103"/>
                    </a:lnTo>
                    <a:lnTo>
                      <a:pt x="175" y="102"/>
                    </a:lnTo>
                    <a:lnTo>
                      <a:pt x="181" y="103"/>
                    </a:lnTo>
                    <a:lnTo>
                      <a:pt x="186" y="108"/>
                    </a:lnTo>
                    <a:lnTo>
                      <a:pt x="189" y="102"/>
                    </a:lnTo>
                    <a:lnTo>
                      <a:pt x="184" y="97"/>
                    </a:lnTo>
                    <a:lnTo>
                      <a:pt x="187" y="89"/>
                    </a:lnTo>
                    <a:lnTo>
                      <a:pt x="201" y="91"/>
                    </a:lnTo>
                    <a:lnTo>
                      <a:pt x="208" y="88"/>
                    </a:lnTo>
                    <a:lnTo>
                      <a:pt x="213" y="83"/>
                    </a:lnTo>
                    <a:lnTo>
                      <a:pt x="217" y="88"/>
                    </a:lnTo>
                    <a:lnTo>
                      <a:pt x="228" y="89"/>
                    </a:lnTo>
                    <a:lnTo>
                      <a:pt x="231" y="89"/>
                    </a:lnTo>
                    <a:lnTo>
                      <a:pt x="234" y="80"/>
                    </a:lnTo>
                    <a:lnTo>
                      <a:pt x="239" y="77"/>
                    </a:lnTo>
                    <a:lnTo>
                      <a:pt x="228" y="76"/>
                    </a:lnTo>
                    <a:lnTo>
                      <a:pt x="223" y="73"/>
                    </a:lnTo>
                    <a:lnTo>
                      <a:pt x="216" y="70"/>
                    </a:lnTo>
                    <a:lnTo>
                      <a:pt x="219" y="67"/>
                    </a:lnTo>
                    <a:lnTo>
                      <a:pt x="220" y="59"/>
                    </a:lnTo>
                    <a:lnTo>
                      <a:pt x="225" y="55"/>
                    </a:lnTo>
                    <a:lnTo>
                      <a:pt x="233" y="58"/>
                    </a:lnTo>
                    <a:lnTo>
                      <a:pt x="242" y="53"/>
                    </a:lnTo>
                    <a:lnTo>
                      <a:pt x="248" y="41"/>
                    </a:lnTo>
                    <a:lnTo>
                      <a:pt x="239" y="36"/>
                    </a:lnTo>
                    <a:lnTo>
                      <a:pt x="234" y="32"/>
                    </a:lnTo>
                    <a:lnTo>
                      <a:pt x="231" y="35"/>
                    </a:lnTo>
                    <a:lnTo>
                      <a:pt x="223" y="33"/>
                    </a:lnTo>
                    <a:lnTo>
                      <a:pt x="219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0" name="Freeform 2528">
                <a:extLst>
                  <a:ext uri="{FF2B5EF4-FFF2-40B4-BE49-F238E27FC236}">
                    <a16:creationId xmlns:a16="http://schemas.microsoft.com/office/drawing/2014/main" id="{161BA923-E24F-F457-68D4-65A5707C8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910"/>
                <a:ext cx="123" cy="120"/>
              </a:xfrm>
              <a:custGeom>
                <a:avLst/>
                <a:gdLst>
                  <a:gd name="T0" fmla="*/ 231 w 248"/>
                  <a:gd name="T1" fmla="*/ 35 h 240"/>
                  <a:gd name="T2" fmla="*/ 248 w 248"/>
                  <a:gd name="T3" fmla="*/ 41 h 240"/>
                  <a:gd name="T4" fmla="*/ 225 w 248"/>
                  <a:gd name="T5" fmla="*/ 55 h 240"/>
                  <a:gd name="T6" fmla="*/ 216 w 248"/>
                  <a:gd name="T7" fmla="*/ 70 h 240"/>
                  <a:gd name="T8" fmla="*/ 239 w 248"/>
                  <a:gd name="T9" fmla="*/ 77 h 240"/>
                  <a:gd name="T10" fmla="*/ 228 w 248"/>
                  <a:gd name="T11" fmla="*/ 89 h 240"/>
                  <a:gd name="T12" fmla="*/ 208 w 248"/>
                  <a:gd name="T13" fmla="*/ 88 h 240"/>
                  <a:gd name="T14" fmla="*/ 184 w 248"/>
                  <a:gd name="T15" fmla="*/ 97 h 240"/>
                  <a:gd name="T16" fmla="*/ 181 w 248"/>
                  <a:gd name="T17" fmla="*/ 103 h 240"/>
                  <a:gd name="T18" fmla="*/ 167 w 248"/>
                  <a:gd name="T19" fmla="*/ 103 h 240"/>
                  <a:gd name="T20" fmla="*/ 160 w 248"/>
                  <a:gd name="T21" fmla="*/ 112 h 240"/>
                  <a:gd name="T22" fmla="*/ 154 w 248"/>
                  <a:gd name="T23" fmla="*/ 124 h 240"/>
                  <a:gd name="T24" fmla="*/ 140 w 248"/>
                  <a:gd name="T25" fmla="*/ 123 h 240"/>
                  <a:gd name="T26" fmla="*/ 134 w 248"/>
                  <a:gd name="T27" fmla="*/ 137 h 240"/>
                  <a:gd name="T28" fmla="*/ 149 w 248"/>
                  <a:gd name="T29" fmla="*/ 147 h 240"/>
                  <a:gd name="T30" fmla="*/ 152 w 248"/>
                  <a:gd name="T31" fmla="*/ 165 h 240"/>
                  <a:gd name="T32" fmla="*/ 170 w 248"/>
                  <a:gd name="T33" fmla="*/ 178 h 240"/>
                  <a:gd name="T34" fmla="*/ 164 w 248"/>
                  <a:gd name="T35" fmla="*/ 190 h 240"/>
                  <a:gd name="T36" fmla="*/ 157 w 248"/>
                  <a:gd name="T37" fmla="*/ 202 h 240"/>
                  <a:gd name="T38" fmla="*/ 141 w 248"/>
                  <a:gd name="T39" fmla="*/ 225 h 240"/>
                  <a:gd name="T40" fmla="*/ 110 w 248"/>
                  <a:gd name="T41" fmla="*/ 237 h 240"/>
                  <a:gd name="T42" fmla="*/ 99 w 248"/>
                  <a:gd name="T43" fmla="*/ 238 h 240"/>
                  <a:gd name="T44" fmla="*/ 82 w 248"/>
                  <a:gd name="T45" fmla="*/ 234 h 240"/>
                  <a:gd name="T46" fmla="*/ 64 w 248"/>
                  <a:gd name="T47" fmla="*/ 228 h 240"/>
                  <a:gd name="T48" fmla="*/ 46 w 248"/>
                  <a:gd name="T49" fmla="*/ 220 h 240"/>
                  <a:gd name="T50" fmla="*/ 31 w 248"/>
                  <a:gd name="T51" fmla="*/ 222 h 240"/>
                  <a:gd name="T52" fmla="*/ 0 w 248"/>
                  <a:gd name="T53" fmla="*/ 206 h 240"/>
                  <a:gd name="T54" fmla="*/ 13 w 248"/>
                  <a:gd name="T55" fmla="*/ 194 h 240"/>
                  <a:gd name="T56" fmla="*/ 29 w 248"/>
                  <a:gd name="T57" fmla="*/ 193 h 240"/>
                  <a:gd name="T58" fmla="*/ 31 w 248"/>
                  <a:gd name="T59" fmla="*/ 179 h 240"/>
                  <a:gd name="T60" fmla="*/ 50 w 248"/>
                  <a:gd name="T61" fmla="*/ 173 h 240"/>
                  <a:gd name="T62" fmla="*/ 44 w 248"/>
                  <a:gd name="T63" fmla="*/ 150 h 240"/>
                  <a:gd name="T64" fmla="*/ 49 w 248"/>
                  <a:gd name="T65" fmla="*/ 130 h 240"/>
                  <a:gd name="T66" fmla="*/ 58 w 248"/>
                  <a:gd name="T67" fmla="*/ 124 h 240"/>
                  <a:gd name="T68" fmla="*/ 67 w 248"/>
                  <a:gd name="T69" fmla="*/ 115 h 240"/>
                  <a:gd name="T70" fmla="*/ 81 w 248"/>
                  <a:gd name="T71" fmla="*/ 106 h 240"/>
                  <a:gd name="T72" fmla="*/ 63 w 248"/>
                  <a:gd name="T73" fmla="*/ 99 h 240"/>
                  <a:gd name="T74" fmla="*/ 67 w 248"/>
                  <a:gd name="T75" fmla="*/ 79 h 240"/>
                  <a:gd name="T76" fmla="*/ 82 w 248"/>
                  <a:gd name="T77" fmla="*/ 76 h 240"/>
                  <a:gd name="T78" fmla="*/ 105 w 248"/>
                  <a:gd name="T79" fmla="*/ 89 h 240"/>
                  <a:gd name="T80" fmla="*/ 122 w 248"/>
                  <a:gd name="T81" fmla="*/ 79 h 240"/>
                  <a:gd name="T82" fmla="*/ 116 w 248"/>
                  <a:gd name="T83" fmla="*/ 65 h 240"/>
                  <a:gd name="T84" fmla="*/ 125 w 248"/>
                  <a:gd name="T85" fmla="*/ 51 h 240"/>
                  <a:gd name="T86" fmla="*/ 140 w 248"/>
                  <a:gd name="T87" fmla="*/ 61 h 240"/>
                  <a:gd name="T88" fmla="*/ 152 w 248"/>
                  <a:gd name="T89" fmla="*/ 51 h 240"/>
                  <a:gd name="T90" fmla="*/ 146 w 248"/>
                  <a:gd name="T91" fmla="*/ 36 h 240"/>
                  <a:gd name="T92" fmla="*/ 158 w 248"/>
                  <a:gd name="T93" fmla="*/ 23 h 240"/>
                  <a:gd name="T94" fmla="*/ 151 w 248"/>
                  <a:gd name="T95" fmla="*/ 3 h 240"/>
                  <a:gd name="T96" fmla="*/ 169 w 248"/>
                  <a:gd name="T97" fmla="*/ 3 h 240"/>
                  <a:gd name="T98" fmla="*/ 195 w 248"/>
                  <a:gd name="T99" fmla="*/ 15 h 240"/>
                  <a:gd name="T100" fmla="*/ 219 w 248"/>
                  <a:gd name="T101" fmla="*/ 29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8" h="240">
                    <a:moveTo>
                      <a:pt x="219" y="29"/>
                    </a:moveTo>
                    <a:lnTo>
                      <a:pt x="223" y="33"/>
                    </a:lnTo>
                    <a:lnTo>
                      <a:pt x="231" y="35"/>
                    </a:lnTo>
                    <a:lnTo>
                      <a:pt x="234" y="32"/>
                    </a:lnTo>
                    <a:lnTo>
                      <a:pt x="239" y="36"/>
                    </a:lnTo>
                    <a:lnTo>
                      <a:pt x="248" y="41"/>
                    </a:lnTo>
                    <a:lnTo>
                      <a:pt x="242" y="53"/>
                    </a:lnTo>
                    <a:lnTo>
                      <a:pt x="233" y="58"/>
                    </a:lnTo>
                    <a:lnTo>
                      <a:pt x="225" y="55"/>
                    </a:lnTo>
                    <a:lnTo>
                      <a:pt x="220" y="59"/>
                    </a:lnTo>
                    <a:lnTo>
                      <a:pt x="219" y="67"/>
                    </a:lnTo>
                    <a:lnTo>
                      <a:pt x="216" y="70"/>
                    </a:lnTo>
                    <a:lnTo>
                      <a:pt x="223" y="73"/>
                    </a:lnTo>
                    <a:lnTo>
                      <a:pt x="228" y="76"/>
                    </a:lnTo>
                    <a:lnTo>
                      <a:pt x="239" y="77"/>
                    </a:lnTo>
                    <a:lnTo>
                      <a:pt x="234" y="80"/>
                    </a:lnTo>
                    <a:lnTo>
                      <a:pt x="231" y="89"/>
                    </a:lnTo>
                    <a:lnTo>
                      <a:pt x="228" y="89"/>
                    </a:lnTo>
                    <a:lnTo>
                      <a:pt x="217" y="88"/>
                    </a:lnTo>
                    <a:lnTo>
                      <a:pt x="213" y="83"/>
                    </a:lnTo>
                    <a:lnTo>
                      <a:pt x="208" y="88"/>
                    </a:lnTo>
                    <a:lnTo>
                      <a:pt x="201" y="91"/>
                    </a:lnTo>
                    <a:lnTo>
                      <a:pt x="187" y="89"/>
                    </a:lnTo>
                    <a:lnTo>
                      <a:pt x="184" y="97"/>
                    </a:lnTo>
                    <a:lnTo>
                      <a:pt x="189" y="102"/>
                    </a:lnTo>
                    <a:lnTo>
                      <a:pt x="186" y="108"/>
                    </a:lnTo>
                    <a:lnTo>
                      <a:pt x="181" y="103"/>
                    </a:lnTo>
                    <a:lnTo>
                      <a:pt x="175" y="102"/>
                    </a:lnTo>
                    <a:lnTo>
                      <a:pt x="173" y="103"/>
                    </a:lnTo>
                    <a:lnTo>
                      <a:pt x="167" y="103"/>
                    </a:lnTo>
                    <a:lnTo>
                      <a:pt x="164" y="106"/>
                    </a:lnTo>
                    <a:lnTo>
                      <a:pt x="169" y="112"/>
                    </a:lnTo>
                    <a:lnTo>
                      <a:pt x="160" y="112"/>
                    </a:lnTo>
                    <a:lnTo>
                      <a:pt x="160" y="115"/>
                    </a:lnTo>
                    <a:lnTo>
                      <a:pt x="157" y="115"/>
                    </a:lnTo>
                    <a:lnTo>
                      <a:pt x="154" y="124"/>
                    </a:lnTo>
                    <a:lnTo>
                      <a:pt x="149" y="121"/>
                    </a:lnTo>
                    <a:lnTo>
                      <a:pt x="143" y="118"/>
                    </a:lnTo>
                    <a:lnTo>
                      <a:pt x="140" y="123"/>
                    </a:lnTo>
                    <a:lnTo>
                      <a:pt x="146" y="126"/>
                    </a:lnTo>
                    <a:lnTo>
                      <a:pt x="140" y="138"/>
                    </a:lnTo>
                    <a:lnTo>
                      <a:pt x="134" y="137"/>
                    </a:lnTo>
                    <a:lnTo>
                      <a:pt x="132" y="141"/>
                    </a:lnTo>
                    <a:lnTo>
                      <a:pt x="135" y="144"/>
                    </a:lnTo>
                    <a:lnTo>
                      <a:pt x="149" y="147"/>
                    </a:lnTo>
                    <a:lnTo>
                      <a:pt x="158" y="150"/>
                    </a:lnTo>
                    <a:lnTo>
                      <a:pt x="155" y="158"/>
                    </a:lnTo>
                    <a:lnTo>
                      <a:pt x="152" y="165"/>
                    </a:lnTo>
                    <a:lnTo>
                      <a:pt x="154" y="168"/>
                    </a:lnTo>
                    <a:lnTo>
                      <a:pt x="155" y="172"/>
                    </a:lnTo>
                    <a:lnTo>
                      <a:pt x="170" y="178"/>
                    </a:lnTo>
                    <a:lnTo>
                      <a:pt x="182" y="188"/>
                    </a:lnTo>
                    <a:lnTo>
                      <a:pt x="176" y="196"/>
                    </a:lnTo>
                    <a:lnTo>
                      <a:pt x="164" y="190"/>
                    </a:lnTo>
                    <a:lnTo>
                      <a:pt x="161" y="197"/>
                    </a:lnTo>
                    <a:lnTo>
                      <a:pt x="158" y="200"/>
                    </a:lnTo>
                    <a:lnTo>
                      <a:pt x="157" y="202"/>
                    </a:lnTo>
                    <a:lnTo>
                      <a:pt x="155" y="203"/>
                    </a:lnTo>
                    <a:lnTo>
                      <a:pt x="145" y="222"/>
                    </a:lnTo>
                    <a:lnTo>
                      <a:pt x="141" y="225"/>
                    </a:lnTo>
                    <a:lnTo>
                      <a:pt x="141" y="228"/>
                    </a:lnTo>
                    <a:lnTo>
                      <a:pt x="125" y="240"/>
                    </a:lnTo>
                    <a:lnTo>
                      <a:pt x="110" y="237"/>
                    </a:lnTo>
                    <a:lnTo>
                      <a:pt x="105" y="237"/>
                    </a:lnTo>
                    <a:lnTo>
                      <a:pt x="102" y="240"/>
                    </a:lnTo>
                    <a:lnTo>
                      <a:pt x="99" y="238"/>
                    </a:lnTo>
                    <a:lnTo>
                      <a:pt x="93" y="237"/>
                    </a:lnTo>
                    <a:lnTo>
                      <a:pt x="90" y="234"/>
                    </a:lnTo>
                    <a:lnTo>
                      <a:pt x="82" y="234"/>
                    </a:lnTo>
                    <a:lnTo>
                      <a:pt x="76" y="228"/>
                    </a:lnTo>
                    <a:lnTo>
                      <a:pt x="69" y="225"/>
                    </a:lnTo>
                    <a:lnTo>
                      <a:pt x="64" y="228"/>
                    </a:lnTo>
                    <a:lnTo>
                      <a:pt x="63" y="226"/>
                    </a:lnTo>
                    <a:lnTo>
                      <a:pt x="50" y="222"/>
                    </a:lnTo>
                    <a:lnTo>
                      <a:pt x="46" y="220"/>
                    </a:lnTo>
                    <a:lnTo>
                      <a:pt x="40" y="226"/>
                    </a:lnTo>
                    <a:lnTo>
                      <a:pt x="37" y="225"/>
                    </a:lnTo>
                    <a:lnTo>
                      <a:pt x="31" y="222"/>
                    </a:lnTo>
                    <a:lnTo>
                      <a:pt x="26" y="222"/>
                    </a:lnTo>
                    <a:lnTo>
                      <a:pt x="11" y="214"/>
                    </a:lnTo>
                    <a:lnTo>
                      <a:pt x="0" y="206"/>
                    </a:lnTo>
                    <a:lnTo>
                      <a:pt x="0" y="200"/>
                    </a:lnTo>
                    <a:lnTo>
                      <a:pt x="11" y="202"/>
                    </a:lnTo>
                    <a:lnTo>
                      <a:pt x="13" y="194"/>
                    </a:lnTo>
                    <a:lnTo>
                      <a:pt x="22" y="197"/>
                    </a:lnTo>
                    <a:lnTo>
                      <a:pt x="26" y="196"/>
                    </a:lnTo>
                    <a:lnTo>
                      <a:pt x="29" y="193"/>
                    </a:lnTo>
                    <a:lnTo>
                      <a:pt x="34" y="191"/>
                    </a:lnTo>
                    <a:lnTo>
                      <a:pt x="37" y="184"/>
                    </a:lnTo>
                    <a:lnTo>
                      <a:pt x="31" y="179"/>
                    </a:lnTo>
                    <a:lnTo>
                      <a:pt x="38" y="178"/>
                    </a:lnTo>
                    <a:lnTo>
                      <a:pt x="43" y="175"/>
                    </a:lnTo>
                    <a:lnTo>
                      <a:pt x="50" y="173"/>
                    </a:lnTo>
                    <a:lnTo>
                      <a:pt x="55" y="161"/>
                    </a:lnTo>
                    <a:lnTo>
                      <a:pt x="53" y="152"/>
                    </a:lnTo>
                    <a:lnTo>
                      <a:pt x="44" y="150"/>
                    </a:lnTo>
                    <a:lnTo>
                      <a:pt x="46" y="144"/>
                    </a:lnTo>
                    <a:lnTo>
                      <a:pt x="41" y="137"/>
                    </a:lnTo>
                    <a:lnTo>
                      <a:pt x="49" y="130"/>
                    </a:lnTo>
                    <a:lnTo>
                      <a:pt x="49" y="124"/>
                    </a:lnTo>
                    <a:lnTo>
                      <a:pt x="53" y="124"/>
                    </a:lnTo>
                    <a:lnTo>
                      <a:pt x="58" y="124"/>
                    </a:lnTo>
                    <a:lnTo>
                      <a:pt x="60" y="115"/>
                    </a:lnTo>
                    <a:lnTo>
                      <a:pt x="64" y="118"/>
                    </a:lnTo>
                    <a:lnTo>
                      <a:pt x="67" y="115"/>
                    </a:lnTo>
                    <a:lnTo>
                      <a:pt x="72" y="115"/>
                    </a:lnTo>
                    <a:lnTo>
                      <a:pt x="76" y="109"/>
                    </a:lnTo>
                    <a:lnTo>
                      <a:pt x="81" y="106"/>
                    </a:lnTo>
                    <a:lnTo>
                      <a:pt x="79" y="102"/>
                    </a:lnTo>
                    <a:lnTo>
                      <a:pt x="70" y="99"/>
                    </a:lnTo>
                    <a:lnTo>
                      <a:pt x="63" y="99"/>
                    </a:lnTo>
                    <a:lnTo>
                      <a:pt x="64" y="94"/>
                    </a:lnTo>
                    <a:lnTo>
                      <a:pt x="64" y="83"/>
                    </a:lnTo>
                    <a:lnTo>
                      <a:pt x="67" y="79"/>
                    </a:lnTo>
                    <a:lnTo>
                      <a:pt x="69" y="74"/>
                    </a:lnTo>
                    <a:lnTo>
                      <a:pt x="73" y="76"/>
                    </a:lnTo>
                    <a:lnTo>
                      <a:pt x="82" y="76"/>
                    </a:lnTo>
                    <a:lnTo>
                      <a:pt x="82" y="91"/>
                    </a:lnTo>
                    <a:lnTo>
                      <a:pt x="90" y="88"/>
                    </a:lnTo>
                    <a:lnTo>
                      <a:pt x="105" y="89"/>
                    </a:lnTo>
                    <a:lnTo>
                      <a:pt x="114" y="94"/>
                    </a:lnTo>
                    <a:lnTo>
                      <a:pt x="122" y="88"/>
                    </a:lnTo>
                    <a:lnTo>
                      <a:pt x="122" y="79"/>
                    </a:lnTo>
                    <a:lnTo>
                      <a:pt x="119" y="76"/>
                    </a:lnTo>
                    <a:lnTo>
                      <a:pt x="119" y="67"/>
                    </a:lnTo>
                    <a:lnTo>
                      <a:pt x="116" y="65"/>
                    </a:lnTo>
                    <a:lnTo>
                      <a:pt x="123" y="67"/>
                    </a:lnTo>
                    <a:lnTo>
                      <a:pt x="126" y="55"/>
                    </a:lnTo>
                    <a:lnTo>
                      <a:pt x="125" y="51"/>
                    </a:lnTo>
                    <a:lnTo>
                      <a:pt x="131" y="53"/>
                    </a:lnTo>
                    <a:lnTo>
                      <a:pt x="129" y="58"/>
                    </a:lnTo>
                    <a:lnTo>
                      <a:pt x="140" y="61"/>
                    </a:lnTo>
                    <a:lnTo>
                      <a:pt x="154" y="65"/>
                    </a:lnTo>
                    <a:lnTo>
                      <a:pt x="158" y="58"/>
                    </a:lnTo>
                    <a:lnTo>
                      <a:pt x="152" y="51"/>
                    </a:lnTo>
                    <a:lnTo>
                      <a:pt x="154" y="48"/>
                    </a:lnTo>
                    <a:lnTo>
                      <a:pt x="149" y="45"/>
                    </a:lnTo>
                    <a:lnTo>
                      <a:pt x="146" y="36"/>
                    </a:lnTo>
                    <a:lnTo>
                      <a:pt x="149" y="29"/>
                    </a:lnTo>
                    <a:lnTo>
                      <a:pt x="155" y="30"/>
                    </a:lnTo>
                    <a:lnTo>
                      <a:pt x="158" y="23"/>
                    </a:lnTo>
                    <a:lnTo>
                      <a:pt x="158" y="12"/>
                    </a:lnTo>
                    <a:lnTo>
                      <a:pt x="161" y="6"/>
                    </a:lnTo>
                    <a:lnTo>
                      <a:pt x="151" y="3"/>
                    </a:lnTo>
                    <a:lnTo>
                      <a:pt x="155" y="0"/>
                    </a:lnTo>
                    <a:lnTo>
                      <a:pt x="163" y="3"/>
                    </a:lnTo>
                    <a:lnTo>
                      <a:pt x="169" y="3"/>
                    </a:lnTo>
                    <a:lnTo>
                      <a:pt x="176" y="6"/>
                    </a:lnTo>
                    <a:lnTo>
                      <a:pt x="189" y="15"/>
                    </a:lnTo>
                    <a:lnTo>
                      <a:pt x="195" y="15"/>
                    </a:lnTo>
                    <a:lnTo>
                      <a:pt x="202" y="23"/>
                    </a:lnTo>
                    <a:lnTo>
                      <a:pt x="208" y="27"/>
                    </a:lnTo>
                    <a:lnTo>
                      <a:pt x="219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1" name="Freeform 2529">
                <a:extLst>
                  <a:ext uri="{FF2B5EF4-FFF2-40B4-BE49-F238E27FC236}">
                    <a16:creationId xmlns:a16="http://schemas.microsoft.com/office/drawing/2014/main" id="{A2502C26-FB35-E2DF-AA00-F2EE81D9B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910"/>
                <a:ext cx="123" cy="120"/>
              </a:xfrm>
              <a:custGeom>
                <a:avLst/>
                <a:gdLst>
                  <a:gd name="T0" fmla="*/ 231 w 248"/>
                  <a:gd name="T1" fmla="*/ 35 h 240"/>
                  <a:gd name="T2" fmla="*/ 248 w 248"/>
                  <a:gd name="T3" fmla="*/ 41 h 240"/>
                  <a:gd name="T4" fmla="*/ 225 w 248"/>
                  <a:gd name="T5" fmla="*/ 55 h 240"/>
                  <a:gd name="T6" fmla="*/ 216 w 248"/>
                  <a:gd name="T7" fmla="*/ 70 h 240"/>
                  <a:gd name="T8" fmla="*/ 239 w 248"/>
                  <a:gd name="T9" fmla="*/ 77 h 240"/>
                  <a:gd name="T10" fmla="*/ 228 w 248"/>
                  <a:gd name="T11" fmla="*/ 89 h 240"/>
                  <a:gd name="T12" fmla="*/ 208 w 248"/>
                  <a:gd name="T13" fmla="*/ 88 h 240"/>
                  <a:gd name="T14" fmla="*/ 184 w 248"/>
                  <a:gd name="T15" fmla="*/ 97 h 240"/>
                  <a:gd name="T16" fmla="*/ 181 w 248"/>
                  <a:gd name="T17" fmla="*/ 103 h 240"/>
                  <a:gd name="T18" fmla="*/ 167 w 248"/>
                  <a:gd name="T19" fmla="*/ 103 h 240"/>
                  <a:gd name="T20" fmla="*/ 160 w 248"/>
                  <a:gd name="T21" fmla="*/ 112 h 240"/>
                  <a:gd name="T22" fmla="*/ 154 w 248"/>
                  <a:gd name="T23" fmla="*/ 124 h 240"/>
                  <a:gd name="T24" fmla="*/ 140 w 248"/>
                  <a:gd name="T25" fmla="*/ 123 h 240"/>
                  <a:gd name="T26" fmla="*/ 134 w 248"/>
                  <a:gd name="T27" fmla="*/ 137 h 240"/>
                  <a:gd name="T28" fmla="*/ 149 w 248"/>
                  <a:gd name="T29" fmla="*/ 147 h 240"/>
                  <a:gd name="T30" fmla="*/ 152 w 248"/>
                  <a:gd name="T31" fmla="*/ 165 h 240"/>
                  <a:gd name="T32" fmla="*/ 170 w 248"/>
                  <a:gd name="T33" fmla="*/ 178 h 240"/>
                  <a:gd name="T34" fmla="*/ 164 w 248"/>
                  <a:gd name="T35" fmla="*/ 190 h 240"/>
                  <a:gd name="T36" fmla="*/ 157 w 248"/>
                  <a:gd name="T37" fmla="*/ 202 h 240"/>
                  <a:gd name="T38" fmla="*/ 141 w 248"/>
                  <a:gd name="T39" fmla="*/ 225 h 240"/>
                  <a:gd name="T40" fmla="*/ 110 w 248"/>
                  <a:gd name="T41" fmla="*/ 237 h 240"/>
                  <a:gd name="T42" fmla="*/ 99 w 248"/>
                  <a:gd name="T43" fmla="*/ 238 h 240"/>
                  <a:gd name="T44" fmla="*/ 82 w 248"/>
                  <a:gd name="T45" fmla="*/ 234 h 240"/>
                  <a:gd name="T46" fmla="*/ 64 w 248"/>
                  <a:gd name="T47" fmla="*/ 228 h 240"/>
                  <a:gd name="T48" fmla="*/ 46 w 248"/>
                  <a:gd name="T49" fmla="*/ 220 h 240"/>
                  <a:gd name="T50" fmla="*/ 31 w 248"/>
                  <a:gd name="T51" fmla="*/ 222 h 240"/>
                  <a:gd name="T52" fmla="*/ 0 w 248"/>
                  <a:gd name="T53" fmla="*/ 206 h 240"/>
                  <a:gd name="T54" fmla="*/ 13 w 248"/>
                  <a:gd name="T55" fmla="*/ 194 h 240"/>
                  <a:gd name="T56" fmla="*/ 29 w 248"/>
                  <a:gd name="T57" fmla="*/ 193 h 240"/>
                  <a:gd name="T58" fmla="*/ 31 w 248"/>
                  <a:gd name="T59" fmla="*/ 179 h 240"/>
                  <a:gd name="T60" fmla="*/ 50 w 248"/>
                  <a:gd name="T61" fmla="*/ 173 h 240"/>
                  <a:gd name="T62" fmla="*/ 44 w 248"/>
                  <a:gd name="T63" fmla="*/ 150 h 240"/>
                  <a:gd name="T64" fmla="*/ 49 w 248"/>
                  <a:gd name="T65" fmla="*/ 130 h 240"/>
                  <a:gd name="T66" fmla="*/ 58 w 248"/>
                  <a:gd name="T67" fmla="*/ 124 h 240"/>
                  <a:gd name="T68" fmla="*/ 67 w 248"/>
                  <a:gd name="T69" fmla="*/ 115 h 240"/>
                  <a:gd name="T70" fmla="*/ 81 w 248"/>
                  <a:gd name="T71" fmla="*/ 106 h 240"/>
                  <a:gd name="T72" fmla="*/ 63 w 248"/>
                  <a:gd name="T73" fmla="*/ 99 h 240"/>
                  <a:gd name="T74" fmla="*/ 67 w 248"/>
                  <a:gd name="T75" fmla="*/ 79 h 240"/>
                  <a:gd name="T76" fmla="*/ 82 w 248"/>
                  <a:gd name="T77" fmla="*/ 76 h 240"/>
                  <a:gd name="T78" fmla="*/ 105 w 248"/>
                  <a:gd name="T79" fmla="*/ 89 h 240"/>
                  <a:gd name="T80" fmla="*/ 122 w 248"/>
                  <a:gd name="T81" fmla="*/ 79 h 240"/>
                  <a:gd name="T82" fmla="*/ 116 w 248"/>
                  <a:gd name="T83" fmla="*/ 65 h 240"/>
                  <a:gd name="T84" fmla="*/ 125 w 248"/>
                  <a:gd name="T85" fmla="*/ 51 h 240"/>
                  <a:gd name="T86" fmla="*/ 140 w 248"/>
                  <a:gd name="T87" fmla="*/ 61 h 240"/>
                  <a:gd name="T88" fmla="*/ 152 w 248"/>
                  <a:gd name="T89" fmla="*/ 51 h 240"/>
                  <a:gd name="T90" fmla="*/ 146 w 248"/>
                  <a:gd name="T91" fmla="*/ 36 h 240"/>
                  <a:gd name="T92" fmla="*/ 158 w 248"/>
                  <a:gd name="T93" fmla="*/ 23 h 240"/>
                  <a:gd name="T94" fmla="*/ 151 w 248"/>
                  <a:gd name="T95" fmla="*/ 3 h 240"/>
                  <a:gd name="T96" fmla="*/ 169 w 248"/>
                  <a:gd name="T97" fmla="*/ 3 h 240"/>
                  <a:gd name="T98" fmla="*/ 195 w 248"/>
                  <a:gd name="T99" fmla="*/ 15 h 240"/>
                  <a:gd name="T100" fmla="*/ 219 w 248"/>
                  <a:gd name="T101" fmla="*/ 29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8" h="240">
                    <a:moveTo>
                      <a:pt x="219" y="29"/>
                    </a:moveTo>
                    <a:lnTo>
                      <a:pt x="223" y="33"/>
                    </a:lnTo>
                    <a:lnTo>
                      <a:pt x="231" y="35"/>
                    </a:lnTo>
                    <a:lnTo>
                      <a:pt x="234" y="32"/>
                    </a:lnTo>
                    <a:lnTo>
                      <a:pt x="239" y="36"/>
                    </a:lnTo>
                    <a:lnTo>
                      <a:pt x="248" y="41"/>
                    </a:lnTo>
                    <a:lnTo>
                      <a:pt x="242" y="53"/>
                    </a:lnTo>
                    <a:lnTo>
                      <a:pt x="233" y="58"/>
                    </a:lnTo>
                    <a:lnTo>
                      <a:pt x="225" y="55"/>
                    </a:lnTo>
                    <a:lnTo>
                      <a:pt x="220" y="59"/>
                    </a:lnTo>
                    <a:lnTo>
                      <a:pt x="219" y="67"/>
                    </a:lnTo>
                    <a:lnTo>
                      <a:pt x="216" y="70"/>
                    </a:lnTo>
                    <a:lnTo>
                      <a:pt x="223" y="73"/>
                    </a:lnTo>
                    <a:lnTo>
                      <a:pt x="228" y="76"/>
                    </a:lnTo>
                    <a:lnTo>
                      <a:pt x="239" y="77"/>
                    </a:lnTo>
                    <a:lnTo>
                      <a:pt x="234" y="80"/>
                    </a:lnTo>
                    <a:lnTo>
                      <a:pt x="231" y="89"/>
                    </a:lnTo>
                    <a:lnTo>
                      <a:pt x="228" y="89"/>
                    </a:lnTo>
                    <a:lnTo>
                      <a:pt x="217" y="88"/>
                    </a:lnTo>
                    <a:lnTo>
                      <a:pt x="213" y="83"/>
                    </a:lnTo>
                    <a:lnTo>
                      <a:pt x="208" y="88"/>
                    </a:lnTo>
                    <a:lnTo>
                      <a:pt x="201" y="91"/>
                    </a:lnTo>
                    <a:lnTo>
                      <a:pt x="187" y="89"/>
                    </a:lnTo>
                    <a:lnTo>
                      <a:pt x="184" y="97"/>
                    </a:lnTo>
                    <a:lnTo>
                      <a:pt x="189" y="102"/>
                    </a:lnTo>
                    <a:lnTo>
                      <a:pt x="186" y="108"/>
                    </a:lnTo>
                    <a:lnTo>
                      <a:pt x="181" y="103"/>
                    </a:lnTo>
                    <a:lnTo>
                      <a:pt x="175" y="102"/>
                    </a:lnTo>
                    <a:lnTo>
                      <a:pt x="173" y="103"/>
                    </a:lnTo>
                    <a:lnTo>
                      <a:pt x="167" y="103"/>
                    </a:lnTo>
                    <a:lnTo>
                      <a:pt x="164" y="106"/>
                    </a:lnTo>
                    <a:lnTo>
                      <a:pt x="169" y="112"/>
                    </a:lnTo>
                    <a:lnTo>
                      <a:pt x="160" y="112"/>
                    </a:lnTo>
                    <a:lnTo>
                      <a:pt x="160" y="115"/>
                    </a:lnTo>
                    <a:lnTo>
                      <a:pt x="157" y="115"/>
                    </a:lnTo>
                    <a:lnTo>
                      <a:pt x="154" y="124"/>
                    </a:lnTo>
                    <a:lnTo>
                      <a:pt x="149" y="121"/>
                    </a:lnTo>
                    <a:lnTo>
                      <a:pt x="143" y="118"/>
                    </a:lnTo>
                    <a:lnTo>
                      <a:pt x="140" y="123"/>
                    </a:lnTo>
                    <a:lnTo>
                      <a:pt x="146" y="126"/>
                    </a:lnTo>
                    <a:lnTo>
                      <a:pt x="140" y="138"/>
                    </a:lnTo>
                    <a:lnTo>
                      <a:pt x="134" y="137"/>
                    </a:lnTo>
                    <a:lnTo>
                      <a:pt x="132" y="141"/>
                    </a:lnTo>
                    <a:lnTo>
                      <a:pt x="135" y="144"/>
                    </a:lnTo>
                    <a:lnTo>
                      <a:pt x="149" y="147"/>
                    </a:lnTo>
                    <a:lnTo>
                      <a:pt x="158" y="150"/>
                    </a:lnTo>
                    <a:lnTo>
                      <a:pt x="155" y="158"/>
                    </a:lnTo>
                    <a:lnTo>
                      <a:pt x="152" y="165"/>
                    </a:lnTo>
                    <a:lnTo>
                      <a:pt x="154" y="168"/>
                    </a:lnTo>
                    <a:lnTo>
                      <a:pt x="155" y="172"/>
                    </a:lnTo>
                    <a:lnTo>
                      <a:pt x="170" y="178"/>
                    </a:lnTo>
                    <a:lnTo>
                      <a:pt x="182" y="188"/>
                    </a:lnTo>
                    <a:lnTo>
                      <a:pt x="176" y="196"/>
                    </a:lnTo>
                    <a:lnTo>
                      <a:pt x="164" y="190"/>
                    </a:lnTo>
                    <a:lnTo>
                      <a:pt x="161" y="197"/>
                    </a:lnTo>
                    <a:lnTo>
                      <a:pt x="158" y="200"/>
                    </a:lnTo>
                    <a:lnTo>
                      <a:pt x="157" y="202"/>
                    </a:lnTo>
                    <a:lnTo>
                      <a:pt x="155" y="203"/>
                    </a:lnTo>
                    <a:lnTo>
                      <a:pt x="145" y="222"/>
                    </a:lnTo>
                    <a:lnTo>
                      <a:pt x="141" y="225"/>
                    </a:lnTo>
                    <a:lnTo>
                      <a:pt x="141" y="228"/>
                    </a:lnTo>
                    <a:lnTo>
                      <a:pt x="125" y="240"/>
                    </a:lnTo>
                    <a:lnTo>
                      <a:pt x="110" y="237"/>
                    </a:lnTo>
                    <a:lnTo>
                      <a:pt x="105" y="237"/>
                    </a:lnTo>
                    <a:lnTo>
                      <a:pt x="102" y="240"/>
                    </a:lnTo>
                    <a:lnTo>
                      <a:pt x="99" y="238"/>
                    </a:lnTo>
                    <a:lnTo>
                      <a:pt x="93" y="237"/>
                    </a:lnTo>
                    <a:lnTo>
                      <a:pt x="90" y="234"/>
                    </a:lnTo>
                    <a:lnTo>
                      <a:pt x="82" y="234"/>
                    </a:lnTo>
                    <a:lnTo>
                      <a:pt x="76" y="228"/>
                    </a:lnTo>
                    <a:lnTo>
                      <a:pt x="69" y="225"/>
                    </a:lnTo>
                    <a:lnTo>
                      <a:pt x="64" y="228"/>
                    </a:lnTo>
                    <a:lnTo>
                      <a:pt x="63" y="226"/>
                    </a:lnTo>
                    <a:lnTo>
                      <a:pt x="50" y="222"/>
                    </a:lnTo>
                    <a:lnTo>
                      <a:pt x="46" y="220"/>
                    </a:lnTo>
                    <a:lnTo>
                      <a:pt x="40" y="226"/>
                    </a:lnTo>
                    <a:lnTo>
                      <a:pt x="37" y="225"/>
                    </a:lnTo>
                    <a:lnTo>
                      <a:pt x="31" y="222"/>
                    </a:lnTo>
                    <a:lnTo>
                      <a:pt x="26" y="222"/>
                    </a:lnTo>
                    <a:lnTo>
                      <a:pt x="11" y="214"/>
                    </a:lnTo>
                    <a:lnTo>
                      <a:pt x="0" y="206"/>
                    </a:lnTo>
                    <a:lnTo>
                      <a:pt x="0" y="200"/>
                    </a:lnTo>
                    <a:lnTo>
                      <a:pt x="11" y="202"/>
                    </a:lnTo>
                    <a:lnTo>
                      <a:pt x="13" y="194"/>
                    </a:lnTo>
                    <a:lnTo>
                      <a:pt x="22" y="197"/>
                    </a:lnTo>
                    <a:lnTo>
                      <a:pt x="26" y="196"/>
                    </a:lnTo>
                    <a:lnTo>
                      <a:pt x="29" y="193"/>
                    </a:lnTo>
                    <a:lnTo>
                      <a:pt x="34" y="191"/>
                    </a:lnTo>
                    <a:lnTo>
                      <a:pt x="37" y="184"/>
                    </a:lnTo>
                    <a:lnTo>
                      <a:pt x="31" y="179"/>
                    </a:lnTo>
                    <a:lnTo>
                      <a:pt x="38" y="178"/>
                    </a:lnTo>
                    <a:lnTo>
                      <a:pt x="43" y="175"/>
                    </a:lnTo>
                    <a:lnTo>
                      <a:pt x="50" y="173"/>
                    </a:lnTo>
                    <a:lnTo>
                      <a:pt x="55" y="161"/>
                    </a:lnTo>
                    <a:lnTo>
                      <a:pt x="53" y="152"/>
                    </a:lnTo>
                    <a:lnTo>
                      <a:pt x="44" y="150"/>
                    </a:lnTo>
                    <a:lnTo>
                      <a:pt x="46" y="144"/>
                    </a:lnTo>
                    <a:lnTo>
                      <a:pt x="41" y="137"/>
                    </a:lnTo>
                    <a:lnTo>
                      <a:pt x="49" y="130"/>
                    </a:lnTo>
                    <a:lnTo>
                      <a:pt x="49" y="124"/>
                    </a:lnTo>
                    <a:lnTo>
                      <a:pt x="53" y="124"/>
                    </a:lnTo>
                    <a:lnTo>
                      <a:pt x="58" y="124"/>
                    </a:lnTo>
                    <a:lnTo>
                      <a:pt x="60" y="115"/>
                    </a:lnTo>
                    <a:lnTo>
                      <a:pt x="64" y="118"/>
                    </a:lnTo>
                    <a:lnTo>
                      <a:pt x="67" y="115"/>
                    </a:lnTo>
                    <a:lnTo>
                      <a:pt x="72" y="115"/>
                    </a:lnTo>
                    <a:lnTo>
                      <a:pt x="76" y="109"/>
                    </a:lnTo>
                    <a:lnTo>
                      <a:pt x="81" y="106"/>
                    </a:lnTo>
                    <a:lnTo>
                      <a:pt x="79" y="102"/>
                    </a:lnTo>
                    <a:lnTo>
                      <a:pt x="70" y="99"/>
                    </a:lnTo>
                    <a:lnTo>
                      <a:pt x="63" y="99"/>
                    </a:lnTo>
                    <a:lnTo>
                      <a:pt x="64" y="94"/>
                    </a:lnTo>
                    <a:lnTo>
                      <a:pt x="64" y="83"/>
                    </a:lnTo>
                    <a:lnTo>
                      <a:pt x="67" y="79"/>
                    </a:lnTo>
                    <a:lnTo>
                      <a:pt x="69" y="74"/>
                    </a:lnTo>
                    <a:lnTo>
                      <a:pt x="73" y="76"/>
                    </a:lnTo>
                    <a:lnTo>
                      <a:pt x="82" y="76"/>
                    </a:lnTo>
                    <a:lnTo>
                      <a:pt x="82" y="91"/>
                    </a:lnTo>
                    <a:lnTo>
                      <a:pt x="90" y="88"/>
                    </a:lnTo>
                    <a:lnTo>
                      <a:pt x="105" y="89"/>
                    </a:lnTo>
                    <a:lnTo>
                      <a:pt x="114" y="94"/>
                    </a:lnTo>
                    <a:lnTo>
                      <a:pt x="122" y="88"/>
                    </a:lnTo>
                    <a:lnTo>
                      <a:pt x="122" y="79"/>
                    </a:lnTo>
                    <a:lnTo>
                      <a:pt x="119" y="76"/>
                    </a:lnTo>
                    <a:lnTo>
                      <a:pt x="119" y="67"/>
                    </a:lnTo>
                    <a:lnTo>
                      <a:pt x="116" y="65"/>
                    </a:lnTo>
                    <a:lnTo>
                      <a:pt x="123" y="67"/>
                    </a:lnTo>
                    <a:lnTo>
                      <a:pt x="126" y="55"/>
                    </a:lnTo>
                    <a:lnTo>
                      <a:pt x="125" y="51"/>
                    </a:lnTo>
                    <a:lnTo>
                      <a:pt x="131" y="53"/>
                    </a:lnTo>
                    <a:lnTo>
                      <a:pt x="129" y="58"/>
                    </a:lnTo>
                    <a:lnTo>
                      <a:pt x="140" y="61"/>
                    </a:lnTo>
                    <a:lnTo>
                      <a:pt x="154" y="65"/>
                    </a:lnTo>
                    <a:lnTo>
                      <a:pt x="158" y="58"/>
                    </a:lnTo>
                    <a:lnTo>
                      <a:pt x="152" y="51"/>
                    </a:lnTo>
                    <a:lnTo>
                      <a:pt x="154" y="48"/>
                    </a:lnTo>
                    <a:lnTo>
                      <a:pt x="149" y="45"/>
                    </a:lnTo>
                    <a:lnTo>
                      <a:pt x="146" y="36"/>
                    </a:lnTo>
                    <a:lnTo>
                      <a:pt x="149" y="29"/>
                    </a:lnTo>
                    <a:lnTo>
                      <a:pt x="155" y="30"/>
                    </a:lnTo>
                    <a:lnTo>
                      <a:pt x="158" y="23"/>
                    </a:lnTo>
                    <a:lnTo>
                      <a:pt x="158" y="12"/>
                    </a:lnTo>
                    <a:lnTo>
                      <a:pt x="161" y="6"/>
                    </a:lnTo>
                    <a:lnTo>
                      <a:pt x="151" y="3"/>
                    </a:lnTo>
                    <a:lnTo>
                      <a:pt x="155" y="0"/>
                    </a:lnTo>
                    <a:lnTo>
                      <a:pt x="163" y="3"/>
                    </a:lnTo>
                    <a:lnTo>
                      <a:pt x="169" y="3"/>
                    </a:lnTo>
                    <a:lnTo>
                      <a:pt x="176" y="6"/>
                    </a:lnTo>
                    <a:lnTo>
                      <a:pt x="189" y="15"/>
                    </a:lnTo>
                    <a:lnTo>
                      <a:pt x="195" y="15"/>
                    </a:lnTo>
                    <a:lnTo>
                      <a:pt x="202" y="23"/>
                    </a:lnTo>
                    <a:lnTo>
                      <a:pt x="208" y="27"/>
                    </a:lnTo>
                    <a:lnTo>
                      <a:pt x="219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2" name="Freeform 2530">
                <a:extLst>
                  <a:ext uri="{FF2B5EF4-FFF2-40B4-BE49-F238E27FC236}">
                    <a16:creationId xmlns:a16="http://schemas.microsoft.com/office/drawing/2014/main" id="{7C428BFF-9C74-DC6D-5371-85951DDC4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875"/>
                <a:ext cx="45" cy="35"/>
              </a:xfrm>
              <a:custGeom>
                <a:avLst/>
                <a:gdLst>
                  <a:gd name="T0" fmla="*/ 76 w 91"/>
                  <a:gd name="T1" fmla="*/ 3 h 70"/>
                  <a:gd name="T2" fmla="*/ 73 w 91"/>
                  <a:gd name="T3" fmla="*/ 0 h 70"/>
                  <a:gd name="T4" fmla="*/ 67 w 91"/>
                  <a:gd name="T5" fmla="*/ 1 h 70"/>
                  <a:gd name="T6" fmla="*/ 68 w 91"/>
                  <a:gd name="T7" fmla="*/ 9 h 70"/>
                  <a:gd name="T8" fmla="*/ 54 w 91"/>
                  <a:gd name="T9" fmla="*/ 6 h 70"/>
                  <a:gd name="T10" fmla="*/ 50 w 91"/>
                  <a:gd name="T11" fmla="*/ 3 h 70"/>
                  <a:gd name="T12" fmla="*/ 45 w 91"/>
                  <a:gd name="T13" fmla="*/ 6 h 70"/>
                  <a:gd name="T14" fmla="*/ 42 w 91"/>
                  <a:gd name="T15" fmla="*/ 6 h 70"/>
                  <a:gd name="T16" fmla="*/ 44 w 91"/>
                  <a:gd name="T17" fmla="*/ 9 h 70"/>
                  <a:gd name="T18" fmla="*/ 42 w 91"/>
                  <a:gd name="T19" fmla="*/ 17 h 70"/>
                  <a:gd name="T20" fmla="*/ 45 w 91"/>
                  <a:gd name="T21" fmla="*/ 21 h 70"/>
                  <a:gd name="T22" fmla="*/ 56 w 91"/>
                  <a:gd name="T23" fmla="*/ 24 h 70"/>
                  <a:gd name="T24" fmla="*/ 56 w 91"/>
                  <a:gd name="T25" fmla="*/ 32 h 70"/>
                  <a:gd name="T26" fmla="*/ 51 w 91"/>
                  <a:gd name="T27" fmla="*/ 32 h 70"/>
                  <a:gd name="T28" fmla="*/ 44 w 91"/>
                  <a:gd name="T29" fmla="*/ 38 h 70"/>
                  <a:gd name="T30" fmla="*/ 36 w 91"/>
                  <a:gd name="T31" fmla="*/ 33 h 70"/>
                  <a:gd name="T32" fmla="*/ 33 w 91"/>
                  <a:gd name="T33" fmla="*/ 29 h 70"/>
                  <a:gd name="T34" fmla="*/ 29 w 91"/>
                  <a:gd name="T35" fmla="*/ 24 h 70"/>
                  <a:gd name="T36" fmla="*/ 26 w 91"/>
                  <a:gd name="T37" fmla="*/ 26 h 70"/>
                  <a:gd name="T38" fmla="*/ 18 w 91"/>
                  <a:gd name="T39" fmla="*/ 24 h 70"/>
                  <a:gd name="T40" fmla="*/ 23 w 91"/>
                  <a:gd name="T41" fmla="*/ 36 h 70"/>
                  <a:gd name="T42" fmla="*/ 18 w 91"/>
                  <a:gd name="T43" fmla="*/ 39 h 70"/>
                  <a:gd name="T44" fmla="*/ 15 w 91"/>
                  <a:gd name="T45" fmla="*/ 36 h 70"/>
                  <a:gd name="T46" fmla="*/ 10 w 91"/>
                  <a:gd name="T47" fmla="*/ 41 h 70"/>
                  <a:gd name="T48" fmla="*/ 6 w 91"/>
                  <a:gd name="T49" fmla="*/ 39 h 70"/>
                  <a:gd name="T50" fmla="*/ 3 w 91"/>
                  <a:gd name="T51" fmla="*/ 42 h 70"/>
                  <a:gd name="T52" fmla="*/ 0 w 91"/>
                  <a:gd name="T53" fmla="*/ 52 h 70"/>
                  <a:gd name="T54" fmla="*/ 3 w 91"/>
                  <a:gd name="T55" fmla="*/ 56 h 70"/>
                  <a:gd name="T56" fmla="*/ 0 w 91"/>
                  <a:gd name="T57" fmla="*/ 61 h 70"/>
                  <a:gd name="T58" fmla="*/ 6 w 91"/>
                  <a:gd name="T59" fmla="*/ 65 h 70"/>
                  <a:gd name="T60" fmla="*/ 23 w 91"/>
                  <a:gd name="T61" fmla="*/ 64 h 70"/>
                  <a:gd name="T62" fmla="*/ 27 w 91"/>
                  <a:gd name="T63" fmla="*/ 68 h 70"/>
                  <a:gd name="T64" fmla="*/ 36 w 91"/>
                  <a:gd name="T65" fmla="*/ 70 h 70"/>
                  <a:gd name="T66" fmla="*/ 42 w 91"/>
                  <a:gd name="T67" fmla="*/ 67 h 70"/>
                  <a:gd name="T68" fmla="*/ 54 w 91"/>
                  <a:gd name="T69" fmla="*/ 70 h 70"/>
                  <a:gd name="T70" fmla="*/ 62 w 91"/>
                  <a:gd name="T71" fmla="*/ 68 h 70"/>
                  <a:gd name="T72" fmla="*/ 67 w 91"/>
                  <a:gd name="T73" fmla="*/ 68 h 70"/>
                  <a:gd name="T74" fmla="*/ 68 w 91"/>
                  <a:gd name="T75" fmla="*/ 65 h 70"/>
                  <a:gd name="T76" fmla="*/ 76 w 91"/>
                  <a:gd name="T77" fmla="*/ 65 h 70"/>
                  <a:gd name="T78" fmla="*/ 86 w 91"/>
                  <a:gd name="T79" fmla="*/ 64 h 70"/>
                  <a:gd name="T80" fmla="*/ 86 w 91"/>
                  <a:gd name="T81" fmla="*/ 41 h 70"/>
                  <a:gd name="T82" fmla="*/ 91 w 91"/>
                  <a:gd name="T83" fmla="*/ 39 h 70"/>
                  <a:gd name="T84" fmla="*/ 85 w 91"/>
                  <a:gd name="T85" fmla="*/ 32 h 70"/>
                  <a:gd name="T86" fmla="*/ 85 w 91"/>
                  <a:gd name="T87" fmla="*/ 26 h 70"/>
                  <a:gd name="T88" fmla="*/ 76 w 91"/>
                  <a:gd name="T89" fmla="*/ 21 h 70"/>
                  <a:gd name="T90" fmla="*/ 76 w 91"/>
                  <a:gd name="T91" fmla="*/ 15 h 70"/>
                  <a:gd name="T92" fmla="*/ 76 w 91"/>
                  <a:gd name="T93" fmla="*/ 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1" h="70">
                    <a:moveTo>
                      <a:pt x="76" y="3"/>
                    </a:moveTo>
                    <a:lnTo>
                      <a:pt x="73" y="0"/>
                    </a:lnTo>
                    <a:lnTo>
                      <a:pt x="67" y="1"/>
                    </a:lnTo>
                    <a:lnTo>
                      <a:pt x="68" y="9"/>
                    </a:lnTo>
                    <a:lnTo>
                      <a:pt x="54" y="6"/>
                    </a:lnTo>
                    <a:lnTo>
                      <a:pt x="50" y="3"/>
                    </a:lnTo>
                    <a:lnTo>
                      <a:pt x="45" y="6"/>
                    </a:lnTo>
                    <a:lnTo>
                      <a:pt x="42" y="6"/>
                    </a:lnTo>
                    <a:lnTo>
                      <a:pt x="44" y="9"/>
                    </a:lnTo>
                    <a:lnTo>
                      <a:pt x="42" y="17"/>
                    </a:lnTo>
                    <a:lnTo>
                      <a:pt x="45" y="21"/>
                    </a:lnTo>
                    <a:lnTo>
                      <a:pt x="56" y="24"/>
                    </a:lnTo>
                    <a:lnTo>
                      <a:pt x="56" y="32"/>
                    </a:lnTo>
                    <a:lnTo>
                      <a:pt x="51" y="32"/>
                    </a:lnTo>
                    <a:lnTo>
                      <a:pt x="44" y="38"/>
                    </a:lnTo>
                    <a:lnTo>
                      <a:pt x="36" y="33"/>
                    </a:lnTo>
                    <a:lnTo>
                      <a:pt x="33" y="29"/>
                    </a:lnTo>
                    <a:lnTo>
                      <a:pt x="29" y="24"/>
                    </a:lnTo>
                    <a:lnTo>
                      <a:pt x="26" y="26"/>
                    </a:lnTo>
                    <a:lnTo>
                      <a:pt x="18" y="24"/>
                    </a:lnTo>
                    <a:lnTo>
                      <a:pt x="23" y="36"/>
                    </a:lnTo>
                    <a:lnTo>
                      <a:pt x="18" y="39"/>
                    </a:lnTo>
                    <a:lnTo>
                      <a:pt x="15" y="36"/>
                    </a:lnTo>
                    <a:lnTo>
                      <a:pt x="10" y="41"/>
                    </a:lnTo>
                    <a:lnTo>
                      <a:pt x="6" y="39"/>
                    </a:lnTo>
                    <a:lnTo>
                      <a:pt x="3" y="42"/>
                    </a:lnTo>
                    <a:lnTo>
                      <a:pt x="0" y="52"/>
                    </a:lnTo>
                    <a:lnTo>
                      <a:pt x="3" y="56"/>
                    </a:lnTo>
                    <a:lnTo>
                      <a:pt x="0" y="61"/>
                    </a:lnTo>
                    <a:lnTo>
                      <a:pt x="6" y="65"/>
                    </a:lnTo>
                    <a:lnTo>
                      <a:pt x="23" y="64"/>
                    </a:lnTo>
                    <a:lnTo>
                      <a:pt x="27" y="68"/>
                    </a:lnTo>
                    <a:lnTo>
                      <a:pt x="36" y="70"/>
                    </a:lnTo>
                    <a:lnTo>
                      <a:pt x="42" y="67"/>
                    </a:lnTo>
                    <a:lnTo>
                      <a:pt x="54" y="70"/>
                    </a:lnTo>
                    <a:lnTo>
                      <a:pt x="62" y="68"/>
                    </a:lnTo>
                    <a:lnTo>
                      <a:pt x="67" y="68"/>
                    </a:lnTo>
                    <a:lnTo>
                      <a:pt x="68" y="65"/>
                    </a:lnTo>
                    <a:lnTo>
                      <a:pt x="76" y="65"/>
                    </a:lnTo>
                    <a:lnTo>
                      <a:pt x="86" y="64"/>
                    </a:lnTo>
                    <a:lnTo>
                      <a:pt x="86" y="41"/>
                    </a:lnTo>
                    <a:lnTo>
                      <a:pt x="91" y="39"/>
                    </a:lnTo>
                    <a:lnTo>
                      <a:pt x="85" y="32"/>
                    </a:lnTo>
                    <a:lnTo>
                      <a:pt x="85" y="26"/>
                    </a:lnTo>
                    <a:lnTo>
                      <a:pt x="76" y="21"/>
                    </a:lnTo>
                    <a:lnTo>
                      <a:pt x="76" y="15"/>
                    </a:lnTo>
                    <a:lnTo>
                      <a:pt x="76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3" name="Freeform 2531">
                <a:extLst>
                  <a:ext uri="{FF2B5EF4-FFF2-40B4-BE49-F238E27FC236}">
                    <a16:creationId xmlns:a16="http://schemas.microsoft.com/office/drawing/2014/main" id="{789050DC-E02C-8FBE-A935-79A02E8E0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875"/>
                <a:ext cx="45" cy="35"/>
              </a:xfrm>
              <a:custGeom>
                <a:avLst/>
                <a:gdLst>
                  <a:gd name="T0" fmla="*/ 76 w 91"/>
                  <a:gd name="T1" fmla="*/ 3 h 70"/>
                  <a:gd name="T2" fmla="*/ 76 w 91"/>
                  <a:gd name="T3" fmla="*/ 15 h 70"/>
                  <a:gd name="T4" fmla="*/ 76 w 91"/>
                  <a:gd name="T5" fmla="*/ 21 h 70"/>
                  <a:gd name="T6" fmla="*/ 85 w 91"/>
                  <a:gd name="T7" fmla="*/ 26 h 70"/>
                  <a:gd name="T8" fmla="*/ 85 w 91"/>
                  <a:gd name="T9" fmla="*/ 32 h 70"/>
                  <a:gd name="T10" fmla="*/ 91 w 91"/>
                  <a:gd name="T11" fmla="*/ 39 h 70"/>
                  <a:gd name="T12" fmla="*/ 86 w 91"/>
                  <a:gd name="T13" fmla="*/ 41 h 70"/>
                  <a:gd name="T14" fmla="*/ 86 w 91"/>
                  <a:gd name="T15" fmla="*/ 64 h 70"/>
                  <a:gd name="T16" fmla="*/ 76 w 91"/>
                  <a:gd name="T17" fmla="*/ 65 h 70"/>
                  <a:gd name="T18" fmla="*/ 68 w 91"/>
                  <a:gd name="T19" fmla="*/ 65 h 70"/>
                  <a:gd name="T20" fmla="*/ 67 w 91"/>
                  <a:gd name="T21" fmla="*/ 68 h 70"/>
                  <a:gd name="T22" fmla="*/ 62 w 91"/>
                  <a:gd name="T23" fmla="*/ 68 h 70"/>
                  <a:gd name="T24" fmla="*/ 54 w 91"/>
                  <a:gd name="T25" fmla="*/ 70 h 70"/>
                  <a:gd name="T26" fmla="*/ 42 w 91"/>
                  <a:gd name="T27" fmla="*/ 67 h 70"/>
                  <a:gd name="T28" fmla="*/ 36 w 91"/>
                  <a:gd name="T29" fmla="*/ 70 h 70"/>
                  <a:gd name="T30" fmla="*/ 27 w 91"/>
                  <a:gd name="T31" fmla="*/ 68 h 70"/>
                  <a:gd name="T32" fmla="*/ 23 w 91"/>
                  <a:gd name="T33" fmla="*/ 64 h 70"/>
                  <a:gd name="T34" fmla="*/ 6 w 91"/>
                  <a:gd name="T35" fmla="*/ 65 h 70"/>
                  <a:gd name="T36" fmla="*/ 0 w 91"/>
                  <a:gd name="T37" fmla="*/ 61 h 70"/>
                  <a:gd name="T38" fmla="*/ 3 w 91"/>
                  <a:gd name="T39" fmla="*/ 56 h 70"/>
                  <a:gd name="T40" fmla="*/ 0 w 91"/>
                  <a:gd name="T41" fmla="*/ 52 h 70"/>
                  <a:gd name="T42" fmla="*/ 3 w 91"/>
                  <a:gd name="T43" fmla="*/ 42 h 70"/>
                  <a:gd name="T44" fmla="*/ 6 w 91"/>
                  <a:gd name="T45" fmla="*/ 39 h 70"/>
                  <a:gd name="T46" fmla="*/ 10 w 91"/>
                  <a:gd name="T47" fmla="*/ 41 h 70"/>
                  <a:gd name="T48" fmla="*/ 15 w 91"/>
                  <a:gd name="T49" fmla="*/ 36 h 70"/>
                  <a:gd name="T50" fmla="*/ 18 w 91"/>
                  <a:gd name="T51" fmla="*/ 39 h 70"/>
                  <a:gd name="T52" fmla="*/ 23 w 91"/>
                  <a:gd name="T53" fmla="*/ 36 h 70"/>
                  <a:gd name="T54" fmla="*/ 18 w 91"/>
                  <a:gd name="T55" fmla="*/ 24 h 70"/>
                  <a:gd name="T56" fmla="*/ 26 w 91"/>
                  <a:gd name="T57" fmla="*/ 26 h 70"/>
                  <a:gd name="T58" fmla="*/ 29 w 91"/>
                  <a:gd name="T59" fmla="*/ 24 h 70"/>
                  <a:gd name="T60" fmla="*/ 33 w 91"/>
                  <a:gd name="T61" fmla="*/ 29 h 70"/>
                  <a:gd name="T62" fmla="*/ 36 w 91"/>
                  <a:gd name="T63" fmla="*/ 33 h 70"/>
                  <a:gd name="T64" fmla="*/ 44 w 91"/>
                  <a:gd name="T65" fmla="*/ 38 h 70"/>
                  <a:gd name="T66" fmla="*/ 51 w 91"/>
                  <a:gd name="T67" fmla="*/ 32 h 70"/>
                  <a:gd name="T68" fmla="*/ 56 w 91"/>
                  <a:gd name="T69" fmla="*/ 32 h 70"/>
                  <a:gd name="T70" fmla="*/ 56 w 91"/>
                  <a:gd name="T71" fmla="*/ 24 h 70"/>
                  <a:gd name="T72" fmla="*/ 45 w 91"/>
                  <a:gd name="T73" fmla="*/ 21 h 70"/>
                  <a:gd name="T74" fmla="*/ 42 w 91"/>
                  <a:gd name="T75" fmla="*/ 17 h 70"/>
                  <a:gd name="T76" fmla="*/ 44 w 91"/>
                  <a:gd name="T77" fmla="*/ 9 h 70"/>
                  <a:gd name="T78" fmla="*/ 42 w 91"/>
                  <a:gd name="T79" fmla="*/ 6 h 70"/>
                  <a:gd name="T80" fmla="*/ 45 w 91"/>
                  <a:gd name="T81" fmla="*/ 6 h 70"/>
                  <a:gd name="T82" fmla="*/ 50 w 91"/>
                  <a:gd name="T83" fmla="*/ 3 h 70"/>
                  <a:gd name="T84" fmla="*/ 54 w 91"/>
                  <a:gd name="T85" fmla="*/ 6 h 70"/>
                  <a:gd name="T86" fmla="*/ 68 w 91"/>
                  <a:gd name="T87" fmla="*/ 9 h 70"/>
                  <a:gd name="T88" fmla="*/ 67 w 91"/>
                  <a:gd name="T89" fmla="*/ 1 h 70"/>
                  <a:gd name="T90" fmla="*/ 73 w 91"/>
                  <a:gd name="T91" fmla="*/ 0 h 70"/>
                  <a:gd name="T92" fmla="*/ 76 w 91"/>
                  <a:gd name="T93" fmla="*/ 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1" h="70">
                    <a:moveTo>
                      <a:pt x="76" y="3"/>
                    </a:moveTo>
                    <a:lnTo>
                      <a:pt x="76" y="15"/>
                    </a:lnTo>
                    <a:lnTo>
                      <a:pt x="76" y="21"/>
                    </a:lnTo>
                    <a:lnTo>
                      <a:pt x="85" y="26"/>
                    </a:lnTo>
                    <a:lnTo>
                      <a:pt x="85" y="32"/>
                    </a:lnTo>
                    <a:lnTo>
                      <a:pt x="91" y="39"/>
                    </a:lnTo>
                    <a:lnTo>
                      <a:pt x="86" y="41"/>
                    </a:lnTo>
                    <a:lnTo>
                      <a:pt x="86" y="64"/>
                    </a:lnTo>
                    <a:lnTo>
                      <a:pt x="76" y="65"/>
                    </a:lnTo>
                    <a:lnTo>
                      <a:pt x="68" y="65"/>
                    </a:lnTo>
                    <a:lnTo>
                      <a:pt x="67" y="68"/>
                    </a:lnTo>
                    <a:lnTo>
                      <a:pt x="62" y="68"/>
                    </a:lnTo>
                    <a:lnTo>
                      <a:pt x="54" y="70"/>
                    </a:lnTo>
                    <a:lnTo>
                      <a:pt x="42" y="67"/>
                    </a:lnTo>
                    <a:lnTo>
                      <a:pt x="36" y="70"/>
                    </a:lnTo>
                    <a:lnTo>
                      <a:pt x="27" y="68"/>
                    </a:lnTo>
                    <a:lnTo>
                      <a:pt x="23" y="64"/>
                    </a:lnTo>
                    <a:lnTo>
                      <a:pt x="6" y="65"/>
                    </a:lnTo>
                    <a:lnTo>
                      <a:pt x="0" y="61"/>
                    </a:lnTo>
                    <a:lnTo>
                      <a:pt x="3" y="56"/>
                    </a:lnTo>
                    <a:lnTo>
                      <a:pt x="0" y="52"/>
                    </a:lnTo>
                    <a:lnTo>
                      <a:pt x="3" y="42"/>
                    </a:lnTo>
                    <a:lnTo>
                      <a:pt x="6" y="39"/>
                    </a:lnTo>
                    <a:lnTo>
                      <a:pt x="10" y="41"/>
                    </a:lnTo>
                    <a:lnTo>
                      <a:pt x="15" y="36"/>
                    </a:lnTo>
                    <a:lnTo>
                      <a:pt x="18" y="39"/>
                    </a:lnTo>
                    <a:lnTo>
                      <a:pt x="23" y="36"/>
                    </a:lnTo>
                    <a:lnTo>
                      <a:pt x="18" y="24"/>
                    </a:lnTo>
                    <a:lnTo>
                      <a:pt x="26" y="26"/>
                    </a:lnTo>
                    <a:lnTo>
                      <a:pt x="29" y="24"/>
                    </a:lnTo>
                    <a:lnTo>
                      <a:pt x="33" y="29"/>
                    </a:lnTo>
                    <a:lnTo>
                      <a:pt x="36" y="33"/>
                    </a:lnTo>
                    <a:lnTo>
                      <a:pt x="44" y="38"/>
                    </a:lnTo>
                    <a:lnTo>
                      <a:pt x="51" y="32"/>
                    </a:lnTo>
                    <a:lnTo>
                      <a:pt x="56" y="32"/>
                    </a:lnTo>
                    <a:lnTo>
                      <a:pt x="56" y="24"/>
                    </a:lnTo>
                    <a:lnTo>
                      <a:pt x="45" y="21"/>
                    </a:lnTo>
                    <a:lnTo>
                      <a:pt x="42" y="17"/>
                    </a:lnTo>
                    <a:lnTo>
                      <a:pt x="44" y="9"/>
                    </a:lnTo>
                    <a:lnTo>
                      <a:pt x="42" y="6"/>
                    </a:lnTo>
                    <a:lnTo>
                      <a:pt x="45" y="6"/>
                    </a:lnTo>
                    <a:lnTo>
                      <a:pt x="50" y="3"/>
                    </a:lnTo>
                    <a:lnTo>
                      <a:pt x="54" y="6"/>
                    </a:lnTo>
                    <a:lnTo>
                      <a:pt x="68" y="9"/>
                    </a:lnTo>
                    <a:lnTo>
                      <a:pt x="67" y="1"/>
                    </a:lnTo>
                    <a:lnTo>
                      <a:pt x="73" y="0"/>
                    </a:lnTo>
                    <a:lnTo>
                      <a:pt x="7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4" name="Freeform 2532">
                <a:extLst>
                  <a:ext uri="{FF2B5EF4-FFF2-40B4-BE49-F238E27FC236}">
                    <a16:creationId xmlns:a16="http://schemas.microsoft.com/office/drawing/2014/main" id="{64D80DC2-1102-1DA4-6499-C6BB9CBE7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875"/>
                <a:ext cx="45" cy="35"/>
              </a:xfrm>
              <a:custGeom>
                <a:avLst/>
                <a:gdLst>
                  <a:gd name="T0" fmla="*/ 76 w 91"/>
                  <a:gd name="T1" fmla="*/ 3 h 70"/>
                  <a:gd name="T2" fmla="*/ 76 w 91"/>
                  <a:gd name="T3" fmla="*/ 15 h 70"/>
                  <a:gd name="T4" fmla="*/ 76 w 91"/>
                  <a:gd name="T5" fmla="*/ 21 h 70"/>
                  <a:gd name="T6" fmla="*/ 85 w 91"/>
                  <a:gd name="T7" fmla="*/ 26 h 70"/>
                  <a:gd name="T8" fmla="*/ 85 w 91"/>
                  <a:gd name="T9" fmla="*/ 32 h 70"/>
                  <a:gd name="T10" fmla="*/ 91 w 91"/>
                  <a:gd name="T11" fmla="*/ 39 h 70"/>
                  <a:gd name="T12" fmla="*/ 86 w 91"/>
                  <a:gd name="T13" fmla="*/ 41 h 70"/>
                  <a:gd name="T14" fmla="*/ 86 w 91"/>
                  <a:gd name="T15" fmla="*/ 64 h 70"/>
                  <a:gd name="T16" fmla="*/ 76 w 91"/>
                  <a:gd name="T17" fmla="*/ 65 h 70"/>
                  <a:gd name="T18" fmla="*/ 68 w 91"/>
                  <a:gd name="T19" fmla="*/ 65 h 70"/>
                  <a:gd name="T20" fmla="*/ 67 w 91"/>
                  <a:gd name="T21" fmla="*/ 68 h 70"/>
                  <a:gd name="T22" fmla="*/ 62 w 91"/>
                  <a:gd name="T23" fmla="*/ 68 h 70"/>
                  <a:gd name="T24" fmla="*/ 54 w 91"/>
                  <a:gd name="T25" fmla="*/ 70 h 70"/>
                  <a:gd name="T26" fmla="*/ 42 w 91"/>
                  <a:gd name="T27" fmla="*/ 67 h 70"/>
                  <a:gd name="T28" fmla="*/ 36 w 91"/>
                  <a:gd name="T29" fmla="*/ 70 h 70"/>
                  <a:gd name="T30" fmla="*/ 27 w 91"/>
                  <a:gd name="T31" fmla="*/ 68 h 70"/>
                  <a:gd name="T32" fmla="*/ 23 w 91"/>
                  <a:gd name="T33" fmla="*/ 64 h 70"/>
                  <a:gd name="T34" fmla="*/ 6 w 91"/>
                  <a:gd name="T35" fmla="*/ 65 h 70"/>
                  <a:gd name="T36" fmla="*/ 0 w 91"/>
                  <a:gd name="T37" fmla="*/ 61 h 70"/>
                  <a:gd name="T38" fmla="*/ 3 w 91"/>
                  <a:gd name="T39" fmla="*/ 56 h 70"/>
                  <a:gd name="T40" fmla="*/ 0 w 91"/>
                  <a:gd name="T41" fmla="*/ 52 h 70"/>
                  <a:gd name="T42" fmla="*/ 3 w 91"/>
                  <a:gd name="T43" fmla="*/ 42 h 70"/>
                  <a:gd name="T44" fmla="*/ 6 w 91"/>
                  <a:gd name="T45" fmla="*/ 39 h 70"/>
                  <a:gd name="T46" fmla="*/ 10 w 91"/>
                  <a:gd name="T47" fmla="*/ 41 h 70"/>
                  <a:gd name="T48" fmla="*/ 15 w 91"/>
                  <a:gd name="T49" fmla="*/ 36 h 70"/>
                  <a:gd name="T50" fmla="*/ 18 w 91"/>
                  <a:gd name="T51" fmla="*/ 39 h 70"/>
                  <a:gd name="T52" fmla="*/ 23 w 91"/>
                  <a:gd name="T53" fmla="*/ 36 h 70"/>
                  <a:gd name="T54" fmla="*/ 18 w 91"/>
                  <a:gd name="T55" fmla="*/ 24 h 70"/>
                  <a:gd name="T56" fmla="*/ 26 w 91"/>
                  <a:gd name="T57" fmla="*/ 26 h 70"/>
                  <a:gd name="T58" fmla="*/ 29 w 91"/>
                  <a:gd name="T59" fmla="*/ 24 h 70"/>
                  <a:gd name="T60" fmla="*/ 33 w 91"/>
                  <a:gd name="T61" fmla="*/ 29 h 70"/>
                  <a:gd name="T62" fmla="*/ 36 w 91"/>
                  <a:gd name="T63" fmla="*/ 33 h 70"/>
                  <a:gd name="T64" fmla="*/ 44 w 91"/>
                  <a:gd name="T65" fmla="*/ 38 h 70"/>
                  <a:gd name="T66" fmla="*/ 51 w 91"/>
                  <a:gd name="T67" fmla="*/ 32 h 70"/>
                  <a:gd name="T68" fmla="*/ 56 w 91"/>
                  <a:gd name="T69" fmla="*/ 32 h 70"/>
                  <a:gd name="T70" fmla="*/ 56 w 91"/>
                  <a:gd name="T71" fmla="*/ 24 h 70"/>
                  <a:gd name="T72" fmla="*/ 45 w 91"/>
                  <a:gd name="T73" fmla="*/ 21 h 70"/>
                  <a:gd name="T74" fmla="*/ 42 w 91"/>
                  <a:gd name="T75" fmla="*/ 17 h 70"/>
                  <a:gd name="T76" fmla="*/ 44 w 91"/>
                  <a:gd name="T77" fmla="*/ 9 h 70"/>
                  <a:gd name="T78" fmla="*/ 42 w 91"/>
                  <a:gd name="T79" fmla="*/ 6 h 70"/>
                  <a:gd name="T80" fmla="*/ 45 w 91"/>
                  <a:gd name="T81" fmla="*/ 6 h 70"/>
                  <a:gd name="T82" fmla="*/ 50 w 91"/>
                  <a:gd name="T83" fmla="*/ 3 h 70"/>
                  <a:gd name="T84" fmla="*/ 54 w 91"/>
                  <a:gd name="T85" fmla="*/ 6 h 70"/>
                  <a:gd name="T86" fmla="*/ 68 w 91"/>
                  <a:gd name="T87" fmla="*/ 9 h 70"/>
                  <a:gd name="T88" fmla="*/ 67 w 91"/>
                  <a:gd name="T89" fmla="*/ 1 h 70"/>
                  <a:gd name="T90" fmla="*/ 73 w 91"/>
                  <a:gd name="T91" fmla="*/ 0 h 70"/>
                  <a:gd name="T92" fmla="*/ 76 w 91"/>
                  <a:gd name="T93" fmla="*/ 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1" h="70">
                    <a:moveTo>
                      <a:pt x="76" y="3"/>
                    </a:moveTo>
                    <a:lnTo>
                      <a:pt x="76" y="15"/>
                    </a:lnTo>
                    <a:lnTo>
                      <a:pt x="76" y="21"/>
                    </a:lnTo>
                    <a:lnTo>
                      <a:pt x="85" y="26"/>
                    </a:lnTo>
                    <a:lnTo>
                      <a:pt x="85" y="32"/>
                    </a:lnTo>
                    <a:lnTo>
                      <a:pt x="91" y="39"/>
                    </a:lnTo>
                    <a:lnTo>
                      <a:pt x="86" y="41"/>
                    </a:lnTo>
                    <a:lnTo>
                      <a:pt x="86" y="64"/>
                    </a:lnTo>
                    <a:lnTo>
                      <a:pt x="76" y="65"/>
                    </a:lnTo>
                    <a:lnTo>
                      <a:pt x="68" y="65"/>
                    </a:lnTo>
                    <a:lnTo>
                      <a:pt x="67" y="68"/>
                    </a:lnTo>
                    <a:lnTo>
                      <a:pt x="62" y="68"/>
                    </a:lnTo>
                    <a:lnTo>
                      <a:pt x="54" y="70"/>
                    </a:lnTo>
                    <a:lnTo>
                      <a:pt x="42" y="67"/>
                    </a:lnTo>
                    <a:lnTo>
                      <a:pt x="36" y="70"/>
                    </a:lnTo>
                    <a:lnTo>
                      <a:pt x="27" y="68"/>
                    </a:lnTo>
                    <a:lnTo>
                      <a:pt x="23" y="64"/>
                    </a:lnTo>
                    <a:lnTo>
                      <a:pt x="6" y="65"/>
                    </a:lnTo>
                    <a:lnTo>
                      <a:pt x="0" y="61"/>
                    </a:lnTo>
                    <a:lnTo>
                      <a:pt x="3" y="56"/>
                    </a:lnTo>
                    <a:lnTo>
                      <a:pt x="0" y="52"/>
                    </a:lnTo>
                    <a:lnTo>
                      <a:pt x="3" y="42"/>
                    </a:lnTo>
                    <a:lnTo>
                      <a:pt x="6" y="39"/>
                    </a:lnTo>
                    <a:lnTo>
                      <a:pt x="10" y="41"/>
                    </a:lnTo>
                    <a:lnTo>
                      <a:pt x="15" y="36"/>
                    </a:lnTo>
                    <a:lnTo>
                      <a:pt x="18" y="39"/>
                    </a:lnTo>
                    <a:lnTo>
                      <a:pt x="23" y="36"/>
                    </a:lnTo>
                    <a:lnTo>
                      <a:pt x="18" y="24"/>
                    </a:lnTo>
                    <a:lnTo>
                      <a:pt x="26" y="26"/>
                    </a:lnTo>
                    <a:lnTo>
                      <a:pt x="29" y="24"/>
                    </a:lnTo>
                    <a:lnTo>
                      <a:pt x="33" y="29"/>
                    </a:lnTo>
                    <a:lnTo>
                      <a:pt x="36" y="33"/>
                    </a:lnTo>
                    <a:lnTo>
                      <a:pt x="44" y="38"/>
                    </a:lnTo>
                    <a:lnTo>
                      <a:pt x="51" y="32"/>
                    </a:lnTo>
                    <a:lnTo>
                      <a:pt x="56" y="32"/>
                    </a:lnTo>
                    <a:lnTo>
                      <a:pt x="56" y="24"/>
                    </a:lnTo>
                    <a:lnTo>
                      <a:pt x="45" y="21"/>
                    </a:lnTo>
                    <a:lnTo>
                      <a:pt x="42" y="17"/>
                    </a:lnTo>
                    <a:lnTo>
                      <a:pt x="44" y="9"/>
                    </a:lnTo>
                    <a:lnTo>
                      <a:pt x="42" y="6"/>
                    </a:lnTo>
                    <a:lnTo>
                      <a:pt x="45" y="6"/>
                    </a:lnTo>
                    <a:lnTo>
                      <a:pt x="50" y="3"/>
                    </a:lnTo>
                    <a:lnTo>
                      <a:pt x="54" y="6"/>
                    </a:lnTo>
                    <a:lnTo>
                      <a:pt x="68" y="9"/>
                    </a:lnTo>
                    <a:lnTo>
                      <a:pt x="67" y="1"/>
                    </a:lnTo>
                    <a:lnTo>
                      <a:pt x="73" y="0"/>
                    </a:lnTo>
                    <a:lnTo>
                      <a:pt x="7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5" name="Freeform 2533">
                <a:extLst>
                  <a:ext uri="{FF2B5EF4-FFF2-40B4-BE49-F238E27FC236}">
                    <a16:creationId xmlns:a16="http://schemas.microsoft.com/office/drawing/2014/main" id="{E81C79D4-5075-6387-5A6E-9FDD65317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896"/>
                <a:ext cx="78" cy="57"/>
              </a:xfrm>
              <a:custGeom>
                <a:avLst/>
                <a:gdLst>
                  <a:gd name="T0" fmla="*/ 83 w 155"/>
                  <a:gd name="T1" fmla="*/ 3 h 114"/>
                  <a:gd name="T2" fmla="*/ 62 w 155"/>
                  <a:gd name="T3" fmla="*/ 8 h 114"/>
                  <a:gd name="T4" fmla="*/ 63 w 155"/>
                  <a:gd name="T5" fmla="*/ 20 h 114"/>
                  <a:gd name="T6" fmla="*/ 53 w 155"/>
                  <a:gd name="T7" fmla="*/ 23 h 114"/>
                  <a:gd name="T8" fmla="*/ 39 w 155"/>
                  <a:gd name="T9" fmla="*/ 26 h 114"/>
                  <a:gd name="T10" fmla="*/ 26 w 155"/>
                  <a:gd name="T11" fmla="*/ 15 h 114"/>
                  <a:gd name="T12" fmla="*/ 18 w 155"/>
                  <a:gd name="T13" fmla="*/ 18 h 114"/>
                  <a:gd name="T14" fmla="*/ 9 w 155"/>
                  <a:gd name="T15" fmla="*/ 29 h 114"/>
                  <a:gd name="T16" fmla="*/ 7 w 155"/>
                  <a:gd name="T17" fmla="*/ 38 h 114"/>
                  <a:gd name="T18" fmla="*/ 10 w 155"/>
                  <a:gd name="T19" fmla="*/ 49 h 114"/>
                  <a:gd name="T20" fmla="*/ 0 w 155"/>
                  <a:gd name="T21" fmla="*/ 52 h 114"/>
                  <a:gd name="T22" fmla="*/ 10 w 155"/>
                  <a:gd name="T23" fmla="*/ 62 h 114"/>
                  <a:gd name="T24" fmla="*/ 3 w 155"/>
                  <a:gd name="T25" fmla="*/ 68 h 114"/>
                  <a:gd name="T26" fmla="*/ 1 w 155"/>
                  <a:gd name="T27" fmla="*/ 77 h 114"/>
                  <a:gd name="T28" fmla="*/ 3 w 155"/>
                  <a:gd name="T29" fmla="*/ 87 h 114"/>
                  <a:gd name="T30" fmla="*/ 9 w 155"/>
                  <a:gd name="T31" fmla="*/ 85 h 114"/>
                  <a:gd name="T32" fmla="*/ 21 w 155"/>
                  <a:gd name="T33" fmla="*/ 70 h 114"/>
                  <a:gd name="T34" fmla="*/ 41 w 155"/>
                  <a:gd name="T35" fmla="*/ 71 h 114"/>
                  <a:gd name="T36" fmla="*/ 50 w 155"/>
                  <a:gd name="T37" fmla="*/ 80 h 114"/>
                  <a:gd name="T38" fmla="*/ 38 w 155"/>
                  <a:gd name="T39" fmla="*/ 93 h 114"/>
                  <a:gd name="T40" fmla="*/ 38 w 155"/>
                  <a:gd name="T41" fmla="*/ 106 h 114"/>
                  <a:gd name="T42" fmla="*/ 59 w 155"/>
                  <a:gd name="T43" fmla="*/ 108 h 114"/>
                  <a:gd name="T44" fmla="*/ 76 w 155"/>
                  <a:gd name="T45" fmla="*/ 97 h 114"/>
                  <a:gd name="T46" fmla="*/ 89 w 155"/>
                  <a:gd name="T47" fmla="*/ 93 h 114"/>
                  <a:gd name="T48" fmla="*/ 94 w 155"/>
                  <a:gd name="T49" fmla="*/ 103 h 114"/>
                  <a:gd name="T50" fmla="*/ 103 w 155"/>
                  <a:gd name="T51" fmla="*/ 85 h 114"/>
                  <a:gd name="T52" fmla="*/ 127 w 155"/>
                  <a:gd name="T53" fmla="*/ 85 h 114"/>
                  <a:gd name="T54" fmla="*/ 132 w 155"/>
                  <a:gd name="T55" fmla="*/ 71 h 114"/>
                  <a:gd name="T56" fmla="*/ 144 w 155"/>
                  <a:gd name="T57" fmla="*/ 74 h 114"/>
                  <a:gd name="T58" fmla="*/ 155 w 155"/>
                  <a:gd name="T59" fmla="*/ 55 h 114"/>
                  <a:gd name="T60" fmla="*/ 142 w 155"/>
                  <a:gd name="T61" fmla="*/ 41 h 114"/>
                  <a:gd name="T62" fmla="*/ 130 w 155"/>
                  <a:gd name="T63" fmla="*/ 47 h 114"/>
                  <a:gd name="T64" fmla="*/ 121 w 155"/>
                  <a:gd name="T65" fmla="*/ 35 h 114"/>
                  <a:gd name="T66" fmla="*/ 121 w 155"/>
                  <a:gd name="T67" fmla="*/ 18 h 114"/>
                  <a:gd name="T68" fmla="*/ 112 w 155"/>
                  <a:gd name="T69" fmla="*/ 21 h 114"/>
                  <a:gd name="T70" fmla="*/ 100 w 155"/>
                  <a:gd name="T71" fmla="*/ 20 h 114"/>
                  <a:gd name="T72" fmla="*/ 91 w 155"/>
                  <a:gd name="T73" fmla="*/ 15 h 114"/>
                  <a:gd name="T74" fmla="*/ 95 w 155"/>
                  <a:gd name="T75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5" h="114">
                    <a:moveTo>
                      <a:pt x="95" y="0"/>
                    </a:moveTo>
                    <a:lnTo>
                      <a:pt x="83" y="3"/>
                    </a:lnTo>
                    <a:lnTo>
                      <a:pt x="70" y="4"/>
                    </a:lnTo>
                    <a:lnTo>
                      <a:pt x="62" y="8"/>
                    </a:lnTo>
                    <a:lnTo>
                      <a:pt x="59" y="12"/>
                    </a:lnTo>
                    <a:lnTo>
                      <a:pt x="63" y="20"/>
                    </a:lnTo>
                    <a:lnTo>
                      <a:pt x="62" y="21"/>
                    </a:lnTo>
                    <a:lnTo>
                      <a:pt x="53" y="23"/>
                    </a:lnTo>
                    <a:lnTo>
                      <a:pt x="44" y="23"/>
                    </a:lnTo>
                    <a:lnTo>
                      <a:pt x="39" y="26"/>
                    </a:lnTo>
                    <a:lnTo>
                      <a:pt x="33" y="21"/>
                    </a:lnTo>
                    <a:lnTo>
                      <a:pt x="26" y="15"/>
                    </a:lnTo>
                    <a:lnTo>
                      <a:pt x="22" y="15"/>
                    </a:lnTo>
                    <a:lnTo>
                      <a:pt x="18" y="18"/>
                    </a:lnTo>
                    <a:lnTo>
                      <a:pt x="15" y="24"/>
                    </a:lnTo>
                    <a:lnTo>
                      <a:pt x="9" y="29"/>
                    </a:lnTo>
                    <a:lnTo>
                      <a:pt x="7" y="35"/>
                    </a:lnTo>
                    <a:lnTo>
                      <a:pt x="7" y="38"/>
                    </a:lnTo>
                    <a:lnTo>
                      <a:pt x="13" y="41"/>
                    </a:lnTo>
                    <a:lnTo>
                      <a:pt x="10" y="49"/>
                    </a:lnTo>
                    <a:lnTo>
                      <a:pt x="7" y="55"/>
                    </a:lnTo>
                    <a:lnTo>
                      <a:pt x="0" y="52"/>
                    </a:lnTo>
                    <a:lnTo>
                      <a:pt x="1" y="55"/>
                    </a:lnTo>
                    <a:lnTo>
                      <a:pt x="10" y="62"/>
                    </a:lnTo>
                    <a:lnTo>
                      <a:pt x="9" y="67"/>
                    </a:lnTo>
                    <a:lnTo>
                      <a:pt x="3" y="68"/>
                    </a:lnTo>
                    <a:lnTo>
                      <a:pt x="4" y="74"/>
                    </a:lnTo>
                    <a:lnTo>
                      <a:pt x="1" y="77"/>
                    </a:lnTo>
                    <a:lnTo>
                      <a:pt x="0" y="84"/>
                    </a:lnTo>
                    <a:lnTo>
                      <a:pt x="3" y="87"/>
                    </a:lnTo>
                    <a:lnTo>
                      <a:pt x="9" y="88"/>
                    </a:lnTo>
                    <a:lnTo>
                      <a:pt x="9" y="85"/>
                    </a:lnTo>
                    <a:lnTo>
                      <a:pt x="15" y="80"/>
                    </a:lnTo>
                    <a:lnTo>
                      <a:pt x="21" y="70"/>
                    </a:lnTo>
                    <a:lnTo>
                      <a:pt x="33" y="64"/>
                    </a:lnTo>
                    <a:lnTo>
                      <a:pt x="41" y="71"/>
                    </a:lnTo>
                    <a:lnTo>
                      <a:pt x="53" y="74"/>
                    </a:lnTo>
                    <a:lnTo>
                      <a:pt x="50" y="80"/>
                    </a:lnTo>
                    <a:lnTo>
                      <a:pt x="41" y="87"/>
                    </a:lnTo>
                    <a:lnTo>
                      <a:pt x="38" y="93"/>
                    </a:lnTo>
                    <a:lnTo>
                      <a:pt x="33" y="97"/>
                    </a:lnTo>
                    <a:lnTo>
                      <a:pt x="38" y="106"/>
                    </a:lnTo>
                    <a:lnTo>
                      <a:pt x="56" y="114"/>
                    </a:lnTo>
                    <a:lnTo>
                      <a:pt x="59" y="108"/>
                    </a:lnTo>
                    <a:lnTo>
                      <a:pt x="68" y="97"/>
                    </a:lnTo>
                    <a:lnTo>
                      <a:pt x="76" y="97"/>
                    </a:lnTo>
                    <a:lnTo>
                      <a:pt x="79" y="93"/>
                    </a:lnTo>
                    <a:lnTo>
                      <a:pt x="89" y="93"/>
                    </a:lnTo>
                    <a:lnTo>
                      <a:pt x="94" y="100"/>
                    </a:lnTo>
                    <a:lnTo>
                      <a:pt x="94" y="103"/>
                    </a:lnTo>
                    <a:lnTo>
                      <a:pt x="104" y="97"/>
                    </a:lnTo>
                    <a:lnTo>
                      <a:pt x="103" y="85"/>
                    </a:lnTo>
                    <a:lnTo>
                      <a:pt x="109" y="87"/>
                    </a:lnTo>
                    <a:lnTo>
                      <a:pt x="127" y="85"/>
                    </a:lnTo>
                    <a:lnTo>
                      <a:pt x="132" y="79"/>
                    </a:lnTo>
                    <a:lnTo>
                      <a:pt x="132" y="71"/>
                    </a:lnTo>
                    <a:lnTo>
                      <a:pt x="139" y="76"/>
                    </a:lnTo>
                    <a:lnTo>
                      <a:pt x="144" y="74"/>
                    </a:lnTo>
                    <a:lnTo>
                      <a:pt x="153" y="77"/>
                    </a:lnTo>
                    <a:lnTo>
                      <a:pt x="155" y="55"/>
                    </a:lnTo>
                    <a:lnTo>
                      <a:pt x="147" y="47"/>
                    </a:lnTo>
                    <a:lnTo>
                      <a:pt x="142" y="41"/>
                    </a:lnTo>
                    <a:lnTo>
                      <a:pt x="138" y="46"/>
                    </a:lnTo>
                    <a:lnTo>
                      <a:pt x="130" y="47"/>
                    </a:lnTo>
                    <a:lnTo>
                      <a:pt x="124" y="38"/>
                    </a:lnTo>
                    <a:lnTo>
                      <a:pt x="121" y="35"/>
                    </a:lnTo>
                    <a:lnTo>
                      <a:pt x="124" y="24"/>
                    </a:lnTo>
                    <a:lnTo>
                      <a:pt x="121" y="18"/>
                    </a:lnTo>
                    <a:lnTo>
                      <a:pt x="115" y="18"/>
                    </a:lnTo>
                    <a:lnTo>
                      <a:pt x="112" y="21"/>
                    </a:lnTo>
                    <a:lnTo>
                      <a:pt x="106" y="23"/>
                    </a:lnTo>
                    <a:lnTo>
                      <a:pt x="100" y="20"/>
                    </a:lnTo>
                    <a:lnTo>
                      <a:pt x="95" y="18"/>
                    </a:lnTo>
                    <a:lnTo>
                      <a:pt x="91" y="15"/>
                    </a:lnTo>
                    <a:lnTo>
                      <a:pt x="98" y="4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6" name="Freeform 2534">
                <a:extLst>
                  <a:ext uri="{FF2B5EF4-FFF2-40B4-BE49-F238E27FC236}">
                    <a16:creationId xmlns:a16="http://schemas.microsoft.com/office/drawing/2014/main" id="{C1532201-8D73-FF5A-3455-8A3ACC696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896"/>
                <a:ext cx="78" cy="57"/>
              </a:xfrm>
              <a:custGeom>
                <a:avLst/>
                <a:gdLst>
                  <a:gd name="T0" fmla="*/ 98 w 155"/>
                  <a:gd name="T1" fmla="*/ 4 h 114"/>
                  <a:gd name="T2" fmla="*/ 95 w 155"/>
                  <a:gd name="T3" fmla="*/ 18 h 114"/>
                  <a:gd name="T4" fmla="*/ 106 w 155"/>
                  <a:gd name="T5" fmla="*/ 23 h 114"/>
                  <a:gd name="T6" fmla="*/ 115 w 155"/>
                  <a:gd name="T7" fmla="*/ 18 h 114"/>
                  <a:gd name="T8" fmla="*/ 124 w 155"/>
                  <a:gd name="T9" fmla="*/ 24 h 114"/>
                  <a:gd name="T10" fmla="*/ 124 w 155"/>
                  <a:gd name="T11" fmla="*/ 38 h 114"/>
                  <a:gd name="T12" fmla="*/ 138 w 155"/>
                  <a:gd name="T13" fmla="*/ 46 h 114"/>
                  <a:gd name="T14" fmla="*/ 147 w 155"/>
                  <a:gd name="T15" fmla="*/ 47 h 114"/>
                  <a:gd name="T16" fmla="*/ 153 w 155"/>
                  <a:gd name="T17" fmla="*/ 77 h 114"/>
                  <a:gd name="T18" fmla="*/ 139 w 155"/>
                  <a:gd name="T19" fmla="*/ 76 h 114"/>
                  <a:gd name="T20" fmla="*/ 132 w 155"/>
                  <a:gd name="T21" fmla="*/ 79 h 114"/>
                  <a:gd name="T22" fmla="*/ 109 w 155"/>
                  <a:gd name="T23" fmla="*/ 87 h 114"/>
                  <a:gd name="T24" fmla="*/ 104 w 155"/>
                  <a:gd name="T25" fmla="*/ 97 h 114"/>
                  <a:gd name="T26" fmla="*/ 94 w 155"/>
                  <a:gd name="T27" fmla="*/ 100 h 114"/>
                  <a:gd name="T28" fmla="*/ 79 w 155"/>
                  <a:gd name="T29" fmla="*/ 93 h 114"/>
                  <a:gd name="T30" fmla="*/ 68 w 155"/>
                  <a:gd name="T31" fmla="*/ 97 h 114"/>
                  <a:gd name="T32" fmla="*/ 56 w 155"/>
                  <a:gd name="T33" fmla="*/ 114 h 114"/>
                  <a:gd name="T34" fmla="*/ 33 w 155"/>
                  <a:gd name="T35" fmla="*/ 97 h 114"/>
                  <a:gd name="T36" fmla="*/ 41 w 155"/>
                  <a:gd name="T37" fmla="*/ 87 h 114"/>
                  <a:gd name="T38" fmla="*/ 53 w 155"/>
                  <a:gd name="T39" fmla="*/ 74 h 114"/>
                  <a:gd name="T40" fmla="*/ 33 w 155"/>
                  <a:gd name="T41" fmla="*/ 64 h 114"/>
                  <a:gd name="T42" fmla="*/ 15 w 155"/>
                  <a:gd name="T43" fmla="*/ 80 h 114"/>
                  <a:gd name="T44" fmla="*/ 9 w 155"/>
                  <a:gd name="T45" fmla="*/ 88 h 114"/>
                  <a:gd name="T46" fmla="*/ 0 w 155"/>
                  <a:gd name="T47" fmla="*/ 84 h 114"/>
                  <a:gd name="T48" fmla="*/ 4 w 155"/>
                  <a:gd name="T49" fmla="*/ 74 h 114"/>
                  <a:gd name="T50" fmla="*/ 9 w 155"/>
                  <a:gd name="T51" fmla="*/ 67 h 114"/>
                  <a:gd name="T52" fmla="*/ 1 w 155"/>
                  <a:gd name="T53" fmla="*/ 55 h 114"/>
                  <a:gd name="T54" fmla="*/ 7 w 155"/>
                  <a:gd name="T55" fmla="*/ 55 h 114"/>
                  <a:gd name="T56" fmla="*/ 13 w 155"/>
                  <a:gd name="T57" fmla="*/ 41 h 114"/>
                  <a:gd name="T58" fmla="*/ 7 w 155"/>
                  <a:gd name="T59" fmla="*/ 35 h 114"/>
                  <a:gd name="T60" fmla="*/ 15 w 155"/>
                  <a:gd name="T61" fmla="*/ 24 h 114"/>
                  <a:gd name="T62" fmla="*/ 22 w 155"/>
                  <a:gd name="T63" fmla="*/ 15 h 114"/>
                  <a:gd name="T64" fmla="*/ 33 w 155"/>
                  <a:gd name="T65" fmla="*/ 21 h 114"/>
                  <a:gd name="T66" fmla="*/ 44 w 155"/>
                  <a:gd name="T67" fmla="*/ 23 h 114"/>
                  <a:gd name="T68" fmla="*/ 62 w 155"/>
                  <a:gd name="T69" fmla="*/ 21 h 114"/>
                  <a:gd name="T70" fmla="*/ 59 w 155"/>
                  <a:gd name="T71" fmla="*/ 12 h 114"/>
                  <a:gd name="T72" fmla="*/ 70 w 155"/>
                  <a:gd name="T73" fmla="*/ 4 h 114"/>
                  <a:gd name="T74" fmla="*/ 95 w 155"/>
                  <a:gd name="T75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5" h="114">
                    <a:moveTo>
                      <a:pt x="95" y="0"/>
                    </a:moveTo>
                    <a:lnTo>
                      <a:pt x="98" y="4"/>
                    </a:lnTo>
                    <a:lnTo>
                      <a:pt x="91" y="15"/>
                    </a:lnTo>
                    <a:lnTo>
                      <a:pt x="95" y="18"/>
                    </a:lnTo>
                    <a:lnTo>
                      <a:pt x="100" y="20"/>
                    </a:lnTo>
                    <a:lnTo>
                      <a:pt x="106" y="23"/>
                    </a:lnTo>
                    <a:lnTo>
                      <a:pt x="112" y="21"/>
                    </a:lnTo>
                    <a:lnTo>
                      <a:pt x="115" y="18"/>
                    </a:lnTo>
                    <a:lnTo>
                      <a:pt x="121" y="18"/>
                    </a:lnTo>
                    <a:lnTo>
                      <a:pt x="124" y="24"/>
                    </a:lnTo>
                    <a:lnTo>
                      <a:pt x="121" y="35"/>
                    </a:lnTo>
                    <a:lnTo>
                      <a:pt x="124" y="38"/>
                    </a:lnTo>
                    <a:lnTo>
                      <a:pt x="130" y="47"/>
                    </a:lnTo>
                    <a:lnTo>
                      <a:pt x="138" y="46"/>
                    </a:lnTo>
                    <a:lnTo>
                      <a:pt x="142" y="41"/>
                    </a:lnTo>
                    <a:lnTo>
                      <a:pt x="147" y="47"/>
                    </a:lnTo>
                    <a:lnTo>
                      <a:pt x="155" y="55"/>
                    </a:lnTo>
                    <a:lnTo>
                      <a:pt x="153" y="77"/>
                    </a:lnTo>
                    <a:lnTo>
                      <a:pt x="144" y="74"/>
                    </a:lnTo>
                    <a:lnTo>
                      <a:pt x="139" y="76"/>
                    </a:lnTo>
                    <a:lnTo>
                      <a:pt x="132" y="71"/>
                    </a:lnTo>
                    <a:lnTo>
                      <a:pt x="132" y="79"/>
                    </a:lnTo>
                    <a:lnTo>
                      <a:pt x="127" y="85"/>
                    </a:lnTo>
                    <a:lnTo>
                      <a:pt x="109" y="87"/>
                    </a:lnTo>
                    <a:lnTo>
                      <a:pt x="103" y="85"/>
                    </a:lnTo>
                    <a:lnTo>
                      <a:pt x="104" y="97"/>
                    </a:lnTo>
                    <a:lnTo>
                      <a:pt x="94" y="103"/>
                    </a:lnTo>
                    <a:lnTo>
                      <a:pt x="94" y="100"/>
                    </a:lnTo>
                    <a:lnTo>
                      <a:pt x="89" y="93"/>
                    </a:lnTo>
                    <a:lnTo>
                      <a:pt x="79" y="93"/>
                    </a:lnTo>
                    <a:lnTo>
                      <a:pt x="76" y="97"/>
                    </a:lnTo>
                    <a:lnTo>
                      <a:pt x="68" y="97"/>
                    </a:lnTo>
                    <a:lnTo>
                      <a:pt x="59" y="108"/>
                    </a:lnTo>
                    <a:lnTo>
                      <a:pt x="56" y="114"/>
                    </a:lnTo>
                    <a:lnTo>
                      <a:pt x="38" y="106"/>
                    </a:lnTo>
                    <a:lnTo>
                      <a:pt x="33" y="97"/>
                    </a:lnTo>
                    <a:lnTo>
                      <a:pt x="38" y="93"/>
                    </a:lnTo>
                    <a:lnTo>
                      <a:pt x="41" y="87"/>
                    </a:lnTo>
                    <a:lnTo>
                      <a:pt x="50" y="80"/>
                    </a:lnTo>
                    <a:lnTo>
                      <a:pt x="53" y="74"/>
                    </a:lnTo>
                    <a:lnTo>
                      <a:pt x="41" y="71"/>
                    </a:lnTo>
                    <a:lnTo>
                      <a:pt x="33" y="64"/>
                    </a:lnTo>
                    <a:lnTo>
                      <a:pt x="21" y="70"/>
                    </a:lnTo>
                    <a:lnTo>
                      <a:pt x="15" y="80"/>
                    </a:lnTo>
                    <a:lnTo>
                      <a:pt x="9" y="85"/>
                    </a:lnTo>
                    <a:lnTo>
                      <a:pt x="9" y="88"/>
                    </a:lnTo>
                    <a:lnTo>
                      <a:pt x="3" y="87"/>
                    </a:lnTo>
                    <a:lnTo>
                      <a:pt x="0" y="84"/>
                    </a:lnTo>
                    <a:lnTo>
                      <a:pt x="1" y="77"/>
                    </a:lnTo>
                    <a:lnTo>
                      <a:pt x="4" y="74"/>
                    </a:lnTo>
                    <a:lnTo>
                      <a:pt x="3" y="68"/>
                    </a:lnTo>
                    <a:lnTo>
                      <a:pt x="9" y="67"/>
                    </a:lnTo>
                    <a:lnTo>
                      <a:pt x="10" y="62"/>
                    </a:lnTo>
                    <a:lnTo>
                      <a:pt x="1" y="55"/>
                    </a:lnTo>
                    <a:lnTo>
                      <a:pt x="0" y="52"/>
                    </a:lnTo>
                    <a:lnTo>
                      <a:pt x="7" y="55"/>
                    </a:lnTo>
                    <a:lnTo>
                      <a:pt x="10" y="49"/>
                    </a:lnTo>
                    <a:lnTo>
                      <a:pt x="13" y="41"/>
                    </a:lnTo>
                    <a:lnTo>
                      <a:pt x="7" y="38"/>
                    </a:lnTo>
                    <a:lnTo>
                      <a:pt x="7" y="35"/>
                    </a:lnTo>
                    <a:lnTo>
                      <a:pt x="9" y="29"/>
                    </a:lnTo>
                    <a:lnTo>
                      <a:pt x="15" y="24"/>
                    </a:lnTo>
                    <a:lnTo>
                      <a:pt x="18" y="18"/>
                    </a:lnTo>
                    <a:lnTo>
                      <a:pt x="22" y="15"/>
                    </a:lnTo>
                    <a:lnTo>
                      <a:pt x="26" y="15"/>
                    </a:lnTo>
                    <a:lnTo>
                      <a:pt x="33" y="21"/>
                    </a:lnTo>
                    <a:lnTo>
                      <a:pt x="39" y="26"/>
                    </a:lnTo>
                    <a:lnTo>
                      <a:pt x="44" y="23"/>
                    </a:lnTo>
                    <a:lnTo>
                      <a:pt x="53" y="23"/>
                    </a:lnTo>
                    <a:lnTo>
                      <a:pt x="62" y="21"/>
                    </a:lnTo>
                    <a:lnTo>
                      <a:pt x="63" y="20"/>
                    </a:lnTo>
                    <a:lnTo>
                      <a:pt x="59" y="12"/>
                    </a:lnTo>
                    <a:lnTo>
                      <a:pt x="62" y="8"/>
                    </a:lnTo>
                    <a:lnTo>
                      <a:pt x="70" y="4"/>
                    </a:lnTo>
                    <a:lnTo>
                      <a:pt x="83" y="3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7" name="Freeform 2535">
                <a:extLst>
                  <a:ext uri="{FF2B5EF4-FFF2-40B4-BE49-F238E27FC236}">
                    <a16:creationId xmlns:a16="http://schemas.microsoft.com/office/drawing/2014/main" id="{C593ADE5-E3DE-274B-A52E-E91C39CE4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896"/>
                <a:ext cx="78" cy="57"/>
              </a:xfrm>
              <a:custGeom>
                <a:avLst/>
                <a:gdLst>
                  <a:gd name="T0" fmla="*/ 98 w 155"/>
                  <a:gd name="T1" fmla="*/ 4 h 114"/>
                  <a:gd name="T2" fmla="*/ 95 w 155"/>
                  <a:gd name="T3" fmla="*/ 18 h 114"/>
                  <a:gd name="T4" fmla="*/ 106 w 155"/>
                  <a:gd name="T5" fmla="*/ 23 h 114"/>
                  <a:gd name="T6" fmla="*/ 115 w 155"/>
                  <a:gd name="T7" fmla="*/ 18 h 114"/>
                  <a:gd name="T8" fmla="*/ 124 w 155"/>
                  <a:gd name="T9" fmla="*/ 24 h 114"/>
                  <a:gd name="T10" fmla="*/ 124 w 155"/>
                  <a:gd name="T11" fmla="*/ 38 h 114"/>
                  <a:gd name="T12" fmla="*/ 138 w 155"/>
                  <a:gd name="T13" fmla="*/ 46 h 114"/>
                  <a:gd name="T14" fmla="*/ 147 w 155"/>
                  <a:gd name="T15" fmla="*/ 47 h 114"/>
                  <a:gd name="T16" fmla="*/ 153 w 155"/>
                  <a:gd name="T17" fmla="*/ 77 h 114"/>
                  <a:gd name="T18" fmla="*/ 139 w 155"/>
                  <a:gd name="T19" fmla="*/ 76 h 114"/>
                  <a:gd name="T20" fmla="*/ 132 w 155"/>
                  <a:gd name="T21" fmla="*/ 79 h 114"/>
                  <a:gd name="T22" fmla="*/ 109 w 155"/>
                  <a:gd name="T23" fmla="*/ 87 h 114"/>
                  <a:gd name="T24" fmla="*/ 104 w 155"/>
                  <a:gd name="T25" fmla="*/ 97 h 114"/>
                  <a:gd name="T26" fmla="*/ 94 w 155"/>
                  <a:gd name="T27" fmla="*/ 100 h 114"/>
                  <a:gd name="T28" fmla="*/ 79 w 155"/>
                  <a:gd name="T29" fmla="*/ 93 h 114"/>
                  <a:gd name="T30" fmla="*/ 68 w 155"/>
                  <a:gd name="T31" fmla="*/ 97 h 114"/>
                  <a:gd name="T32" fmla="*/ 56 w 155"/>
                  <a:gd name="T33" fmla="*/ 114 h 114"/>
                  <a:gd name="T34" fmla="*/ 33 w 155"/>
                  <a:gd name="T35" fmla="*/ 97 h 114"/>
                  <a:gd name="T36" fmla="*/ 41 w 155"/>
                  <a:gd name="T37" fmla="*/ 87 h 114"/>
                  <a:gd name="T38" fmla="*/ 53 w 155"/>
                  <a:gd name="T39" fmla="*/ 74 h 114"/>
                  <a:gd name="T40" fmla="*/ 33 w 155"/>
                  <a:gd name="T41" fmla="*/ 64 h 114"/>
                  <a:gd name="T42" fmla="*/ 15 w 155"/>
                  <a:gd name="T43" fmla="*/ 80 h 114"/>
                  <a:gd name="T44" fmla="*/ 9 w 155"/>
                  <a:gd name="T45" fmla="*/ 88 h 114"/>
                  <a:gd name="T46" fmla="*/ 0 w 155"/>
                  <a:gd name="T47" fmla="*/ 84 h 114"/>
                  <a:gd name="T48" fmla="*/ 4 w 155"/>
                  <a:gd name="T49" fmla="*/ 74 h 114"/>
                  <a:gd name="T50" fmla="*/ 9 w 155"/>
                  <a:gd name="T51" fmla="*/ 67 h 114"/>
                  <a:gd name="T52" fmla="*/ 1 w 155"/>
                  <a:gd name="T53" fmla="*/ 55 h 114"/>
                  <a:gd name="T54" fmla="*/ 7 w 155"/>
                  <a:gd name="T55" fmla="*/ 55 h 114"/>
                  <a:gd name="T56" fmla="*/ 13 w 155"/>
                  <a:gd name="T57" fmla="*/ 41 h 114"/>
                  <a:gd name="T58" fmla="*/ 7 w 155"/>
                  <a:gd name="T59" fmla="*/ 35 h 114"/>
                  <a:gd name="T60" fmla="*/ 15 w 155"/>
                  <a:gd name="T61" fmla="*/ 24 h 114"/>
                  <a:gd name="T62" fmla="*/ 22 w 155"/>
                  <a:gd name="T63" fmla="*/ 15 h 114"/>
                  <a:gd name="T64" fmla="*/ 33 w 155"/>
                  <a:gd name="T65" fmla="*/ 21 h 114"/>
                  <a:gd name="T66" fmla="*/ 44 w 155"/>
                  <a:gd name="T67" fmla="*/ 23 h 114"/>
                  <a:gd name="T68" fmla="*/ 62 w 155"/>
                  <a:gd name="T69" fmla="*/ 21 h 114"/>
                  <a:gd name="T70" fmla="*/ 59 w 155"/>
                  <a:gd name="T71" fmla="*/ 12 h 114"/>
                  <a:gd name="T72" fmla="*/ 70 w 155"/>
                  <a:gd name="T73" fmla="*/ 4 h 114"/>
                  <a:gd name="T74" fmla="*/ 95 w 155"/>
                  <a:gd name="T75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5" h="114">
                    <a:moveTo>
                      <a:pt x="95" y="0"/>
                    </a:moveTo>
                    <a:lnTo>
                      <a:pt x="98" y="4"/>
                    </a:lnTo>
                    <a:lnTo>
                      <a:pt x="91" y="15"/>
                    </a:lnTo>
                    <a:lnTo>
                      <a:pt x="95" y="18"/>
                    </a:lnTo>
                    <a:lnTo>
                      <a:pt x="100" y="20"/>
                    </a:lnTo>
                    <a:lnTo>
                      <a:pt x="106" y="23"/>
                    </a:lnTo>
                    <a:lnTo>
                      <a:pt x="112" y="21"/>
                    </a:lnTo>
                    <a:lnTo>
                      <a:pt x="115" y="18"/>
                    </a:lnTo>
                    <a:lnTo>
                      <a:pt x="121" y="18"/>
                    </a:lnTo>
                    <a:lnTo>
                      <a:pt x="124" y="24"/>
                    </a:lnTo>
                    <a:lnTo>
                      <a:pt x="121" y="35"/>
                    </a:lnTo>
                    <a:lnTo>
                      <a:pt x="124" y="38"/>
                    </a:lnTo>
                    <a:lnTo>
                      <a:pt x="130" y="47"/>
                    </a:lnTo>
                    <a:lnTo>
                      <a:pt x="138" y="46"/>
                    </a:lnTo>
                    <a:lnTo>
                      <a:pt x="142" y="41"/>
                    </a:lnTo>
                    <a:lnTo>
                      <a:pt x="147" y="47"/>
                    </a:lnTo>
                    <a:lnTo>
                      <a:pt x="155" y="55"/>
                    </a:lnTo>
                    <a:lnTo>
                      <a:pt x="153" y="77"/>
                    </a:lnTo>
                    <a:lnTo>
                      <a:pt x="144" y="74"/>
                    </a:lnTo>
                    <a:lnTo>
                      <a:pt x="139" y="76"/>
                    </a:lnTo>
                    <a:lnTo>
                      <a:pt x="132" y="71"/>
                    </a:lnTo>
                    <a:lnTo>
                      <a:pt x="132" y="79"/>
                    </a:lnTo>
                    <a:lnTo>
                      <a:pt x="127" y="85"/>
                    </a:lnTo>
                    <a:lnTo>
                      <a:pt x="109" y="87"/>
                    </a:lnTo>
                    <a:lnTo>
                      <a:pt x="103" y="85"/>
                    </a:lnTo>
                    <a:lnTo>
                      <a:pt x="104" y="97"/>
                    </a:lnTo>
                    <a:lnTo>
                      <a:pt x="94" y="103"/>
                    </a:lnTo>
                    <a:lnTo>
                      <a:pt x="94" y="100"/>
                    </a:lnTo>
                    <a:lnTo>
                      <a:pt x="89" y="93"/>
                    </a:lnTo>
                    <a:lnTo>
                      <a:pt x="79" y="93"/>
                    </a:lnTo>
                    <a:lnTo>
                      <a:pt x="76" y="97"/>
                    </a:lnTo>
                    <a:lnTo>
                      <a:pt x="68" y="97"/>
                    </a:lnTo>
                    <a:lnTo>
                      <a:pt x="59" y="108"/>
                    </a:lnTo>
                    <a:lnTo>
                      <a:pt x="56" y="114"/>
                    </a:lnTo>
                    <a:lnTo>
                      <a:pt x="38" y="106"/>
                    </a:lnTo>
                    <a:lnTo>
                      <a:pt x="33" y="97"/>
                    </a:lnTo>
                    <a:lnTo>
                      <a:pt x="38" y="93"/>
                    </a:lnTo>
                    <a:lnTo>
                      <a:pt x="41" y="87"/>
                    </a:lnTo>
                    <a:lnTo>
                      <a:pt x="50" y="80"/>
                    </a:lnTo>
                    <a:lnTo>
                      <a:pt x="53" y="74"/>
                    </a:lnTo>
                    <a:lnTo>
                      <a:pt x="41" y="71"/>
                    </a:lnTo>
                    <a:lnTo>
                      <a:pt x="33" y="64"/>
                    </a:lnTo>
                    <a:lnTo>
                      <a:pt x="21" y="70"/>
                    </a:lnTo>
                    <a:lnTo>
                      <a:pt x="15" y="80"/>
                    </a:lnTo>
                    <a:lnTo>
                      <a:pt x="9" y="85"/>
                    </a:lnTo>
                    <a:lnTo>
                      <a:pt x="9" y="88"/>
                    </a:lnTo>
                    <a:lnTo>
                      <a:pt x="3" y="87"/>
                    </a:lnTo>
                    <a:lnTo>
                      <a:pt x="0" y="84"/>
                    </a:lnTo>
                    <a:lnTo>
                      <a:pt x="1" y="77"/>
                    </a:lnTo>
                    <a:lnTo>
                      <a:pt x="4" y="74"/>
                    </a:lnTo>
                    <a:lnTo>
                      <a:pt x="3" y="68"/>
                    </a:lnTo>
                    <a:lnTo>
                      <a:pt x="9" y="67"/>
                    </a:lnTo>
                    <a:lnTo>
                      <a:pt x="10" y="62"/>
                    </a:lnTo>
                    <a:lnTo>
                      <a:pt x="1" y="55"/>
                    </a:lnTo>
                    <a:lnTo>
                      <a:pt x="0" y="52"/>
                    </a:lnTo>
                    <a:lnTo>
                      <a:pt x="7" y="55"/>
                    </a:lnTo>
                    <a:lnTo>
                      <a:pt x="10" y="49"/>
                    </a:lnTo>
                    <a:lnTo>
                      <a:pt x="13" y="41"/>
                    </a:lnTo>
                    <a:lnTo>
                      <a:pt x="7" y="38"/>
                    </a:lnTo>
                    <a:lnTo>
                      <a:pt x="7" y="35"/>
                    </a:lnTo>
                    <a:lnTo>
                      <a:pt x="9" y="29"/>
                    </a:lnTo>
                    <a:lnTo>
                      <a:pt x="15" y="24"/>
                    </a:lnTo>
                    <a:lnTo>
                      <a:pt x="18" y="18"/>
                    </a:lnTo>
                    <a:lnTo>
                      <a:pt x="22" y="15"/>
                    </a:lnTo>
                    <a:lnTo>
                      <a:pt x="26" y="15"/>
                    </a:lnTo>
                    <a:lnTo>
                      <a:pt x="33" y="21"/>
                    </a:lnTo>
                    <a:lnTo>
                      <a:pt x="39" y="26"/>
                    </a:lnTo>
                    <a:lnTo>
                      <a:pt x="44" y="23"/>
                    </a:lnTo>
                    <a:lnTo>
                      <a:pt x="53" y="23"/>
                    </a:lnTo>
                    <a:lnTo>
                      <a:pt x="62" y="21"/>
                    </a:lnTo>
                    <a:lnTo>
                      <a:pt x="63" y="20"/>
                    </a:lnTo>
                    <a:lnTo>
                      <a:pt x="59" y="12"/>
                    </a:lnTo>
                    <a:lnTo>
                      <a:pt x="62" y="8"/>
                    </a:lnTo>
                    <a:lnTo>
                      <a:pt x="70" y="4"/>
                    </a:lnTo>
                    <a:lnTo>
                      <a:pt x="83" y="3"/>
                    </a:lnTo>
                    <a:lnTo>
                      <a:pt x="9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8" name="Freeform 2536">
                <a:extLst>
                  <a:ext uri="{FF2B5EF4-FFF2-40B4-BE49-F238E27FC236}">
                    <a16:creationId xmlns:a16="http://schemas.microsoft.com/office/drawing/2014/main" id="{894AA613-C556-B4B3-9E46-A6B6EA35C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904"/>
                <a:ext cx="51" cy="54"/>
              </a:xfrm>
              <a:custGeom>
                <a:avLst/>
                <a:gdLst>
                  <a:gd name="T0" fmla="*/ 91 w 102"/>
                  <a:gd name="T1" fmla="*/ 6 h 106"/>
                  <a:gd name="T2" fmla="*/ 82 w 102"/>
                  <a:gd name="T3" fmla="*/ 1 h 106"/>
                  <a:gd name="T4" fmla="*/ 70 w 102"/>
                  <a:gd name="T5" fmla="*/ 3 h 106"/>
                  <a:gd name="T6" fmla="*/ 62 w 102"/>
                  <a:gd name="T7" fmla="*/ 0 h 106"/>
                  <a:gd name="T8" fmla="*/ 62 w 102"/>
                  <a:gd name="T9" fmla="*/ 6 h 106"/>
                  <a:gd name="T10" fmla="*/ 52 w 102"/>
                  <a:gd name="T11" fmla="*/ 7 h 106"/>
                  <a:gd name="T12" fmla="*/ 55 w 102"/>
                  <a:gd name="T13" fmla="*/ 18 h 106"/>
                  <a:gd name="T14" fmla="*/ 59 w 102"/>
                  <a:gd name="T15" fmla="*/ 24 h 106"/>
                  <a:gd name="T16" fmla="*/ 58 w 102"/>
                  <a:gd name="T17" fmla="*/ 35 h 106"/>
                  <a:gd name="T18" fmla="*/ 52 w 102"/>
                  <a:gd name="T19" fmla="*/ 32 h 106"/>
                  <a:gd name="T20" fmla="*/ 40 w 102"/>
                  <a:gd name="T21" fmla="*/ 33 h 106"/>
                  <a:gd name="T22" fmla="*/ 40 w 102"/>
                  <a:gd name="T23" fmla="*/ 38 h 106"/>
                  <a:gd name="T24" fmla="*/ 30 w 102"/>
                  <a:gd name="T25" fmla="*/ 35 h 106"/>
                  <a:gd name="T26" fmla="*/ 26 w 102"/>
                  <a:gd name="T27" fmla="*/ 39 h 106"/>
                  <a:gd name="T28" fmla="*/ 18 w 102"/>
                  <a:gd name="T29" fmla="*/ 38 h 106"/>
                  <a:gd name="T30" fmla="*/ 14 w 102"/>
                  <a:gd name="T31" fmla="*/ 32 h 106"/>
                  <a:gd name="T32" fmla="*/ 11 w 102"/>
                  <a:gd name="T33" fmla="*/ 36 h 106"/>
                  <a:gd name="T34" fmla="*/ 5 w 102"/>
                  <a:gd name="T35" fmla="*/ 42 h 106"/>
                  <a:gd name="T36" fmla="*/ 5 w 102"/>
                  <a:gd name="T37" fmla="*/ 45 h 106"/>
                  <a:gd name="T38" fmla="*/ 11 w 102"/>
                  <a:gd name="T39" fmla="*/ 56 h 106"/>
                  <a:gd name="T40" fmla="*/ 3 w 102"/>
                  <a:gd name="T41" fmla="*/ 63 h 106"/>
                  <a:gd name="T42" fmla="*/ 0 w 102"/>
                  <a:gd name="T43" fmla="*/ 68 h 106"/>
                  <a:gd name="T44" fmla="*/ 2 w 102"/>
                  <a:gd name="T45" fmla="*/ 77 h 106"/>
                  <a:gd name="T46" fmla="*/ 2 w 102"/>
                  <a:gd name="T47" fmla="*/ 86 h 106"/>
                  <a:gd name="T48" fmla="*/ 6 w 102"/>
                  <a:gd name="T49" fmla="*/ 88 h 106"/>
                  <a:gd name="T50" fmla="*/ 15 w 102"/>
                  <a:gd name="T51" fmla="*/ 88 h 106"/>
                  <a:gd name="T52" fmla="*/ 15 w 102"/>
                  <a:gd name="T53" fmla="*/ 103 h 106"/>
                  <a:gd name="T54" fmla="*/ 23 w 102"/>
                  <a:gd name="T55" fmla="*/ 100 h 106"/>
                  <a:gd name="T56" fmla="*/ 38 w 102"/>
                  <a:gd name="T57" fmla="*/ 101 h 106"/>
                  <a:gd name="T58" fmla="*/ 47 w 102"/>
                  <a:gd name="T59" fmla="*/ 106 h 106"/>
                  <a:gd name="T60" fmla="*/ 55 w 102"/>
                  <a:gd name="T61" fmla="*/ 100 h 106"/>
                  <a:gd name="T62" fmla="*/ 55 w 102"/>
                  <a:gd name="T63" fmla="*/ 91 h 106"/>
                  <a:gd name="T64" fmla="*/ 52 w 102"/>
                  <a:gd name="T65" fmla="*/ 88 h 106"/>
                  <a:gd name="T66" fmla="*/ 52 w 102"/>
                  <a:gd name="T67" fmla="*/ 79 h 106"/>
                  <a:gd name="T68" fmla="*/ 49 w 102"/>
                  <a:gd name="T69" fmla="*/ 77 h 106"/>
                  <a:gd name="T70" fmla="*/ 56 w 102"/>
                  <a:gd name="T71" fmla="*/ 79 h 106"/>
                  <a:gd name="T72" fmla="*/ 59 w 102"/>
                  <a:gd name="T73" fmla="*/ 67 h 106"/>
                  <a:gd name="T74" fmla="*/ 58 w 102"/>
                  <a:gd name="T75" fmla="*/ 63 h 106"/>
                  <a:gd name="T76" fmla="*/ 64 w 102"/>
                  <a:gd name="T77" fmla="*/ 65 h 106"/>
                  <a:gd name="T78" fmla="*/ 62 w 102"/>
                  <a:gd name="T79" fmla="*/ 70 h 106"/>
                  <a:gd name="T80" fmla="*/ 73 w 102"/>
                  <a:gd name="T81" fmla="*/ 73 h 106"/>
                  <a:gd name="T82" fmla="*/ 87 w 102"/>
                  <a:gd name="T83" fmla="*/ 77 h 106"/>
                  <a:gd name="T84" fmla="*/ 91 w 102"/>
                  <a:gd name="T85" fmla="*/ 70 h 106"/>
                  <a:gd name="T86" fmla="*/ 85 w 102"/>
                  <a:gd name="T87" fmla="*/ 63 h 106"/>
                  <a:gd name="T88" fmla="*/ 87 w 102"/>
                  <a:gd name="T89" fmla="*/ 60 h 106"/>
                  <a:gd name="T90" fmla="*/ 82 w 102"/>
                  <a:gd name="T91" fmla="*/ 57 h 106"/>
                  <a:gd name="T92" fmla="*/ 79 w 102"/>
                  <a:gd name="T93" fmla="*/ 48 h 106"/>
                  <a:gd name="T94" fmla="*/ 82 w 102"/>
                  <a:gd name="T95" fmla="*/ 41 h 106"/>
                  <a:gd name="T96" fmla="*/ 88 w 102"/>
                  <a:gd name="T97" fmla="*/ 42 h 106"/>
                  <a:gd name="T98" fmla="*/ 91 w 102"/>
                  <a:gd name="T99" fmla="*/ 35 h 106"/>
                  <a:gd name="T100" fmla="*/ 91 w 102"/>
                  <a:gd name="T101" fmla="*/ 24 h 106"/>
                  <a:gd name="T102" fmla="*/ 94 w 102"/>
                  <a:gd name="T103" fmla="*/ 18 h 106"/>
                  <a:gd name="T104" fmla="*/ 84 w 102"/>
                  <a:gd name="T105" fmla="*/ 15 h 106"/>
                  <a:gd name="T106" fmla="*/ 88 w 102"/>
                  <a:gd name="T107" fmla="*/ 12 h 106"/>
                  <a:gd name="T108" fmla="*/ 96 w 102"/>
                  <a:gd name="T109" fmla="*/ 15 h 106"/>
                  <a:gd name="T110" fmla="*/ 102 w 102"/>
                  <a:gd name="T111" fmla="*/ 15 h 106"/>
                  <a:gd name="T112" fmla="*/ 99 w 102"/>
                  <a:gd name="T113" fmla="*/ 7 h 106"/>
                  <a:gd name="T114" fmla="*/ 91 w 102"/>
                  <a:gd name="T115" fmla="*/ 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2" h="106">
                    <a:moveTo>
                      <a:pt x="91" y="6"/>
                    </a:moveTo>
                    <a:lnTo>
                      <a:pt x="82" y="1"/>
                    </a:lnTo>
                    <a:lnTo>
                      <a:pt x="70" y="3"/>
                    </a:lnTo>
                    <a:lnTo>
                      <a:pt x="62" y="0"/>
                    </a:lnTo>
                    <a:lnTo>
                      <a:pt x="62" y="6"/>
                    </a:lnTo>
                    <a:lnTo>
                      <a:pt x="52" y="7"/>
                    </a:lnTo>
                    <a:lnTo>
                      <a:pt x="55" y="18"/>
                    </a:lnTo>
                    <a:lnTo>
                      <a:pt x="59" y="24"/>
                    </a:lnTo>
                    <a:lnTo>
                      <a:pt x="58" y="35"/>
                    </a:lnTo>
                    <a:lnTo>
                      <a:pt x="52" y="32"/>
                    </a:lnTo>
                    <a:lnTo>
                      <a:pt x="40" y="33"/>
                    </a:lnTo>
                    <a:lnTo>
                      <a:pt x="40" y="38"/>
                    </a:lnTo>
                    <a:lnTo>
                      <a:pt x="30" y="35"/>
                    </a:lnTo>
                    <a:lnTo>
                      <a:pt x="26" y="39"/>
                    </a:lnTo>
                    <a:lnTo>
                      <a:pt x="18" y="38"/>
                    </a:lnTo>
                    <a:lnTo>
                      <a:pt x="14" y="32"/>
                    </a:lnTo>
                    <a:lnTo>
                      <a:pt x="11" y="36"/>
                    </a:lnTo>
                    <a:lnTo>
                      <a:pt x="5" y="42"/>
                    </a:lnTo>
                    <a:lnTo>
                      <a:pt x="5" y="45"/>
                    </a:lnTo>
                    <a:lnTo>
                      <a:pt x="11" y="56"/>
                    </a:lnTo>
                    <a:lnTo>
                      <a:pt x="3" y="63"/>
                    </a:lnTo>
                    <a:lnTo>
                      <a:pt x="0" y="68"/>
                    </a:lnTo>
                    <a:lnTo>
                      <a:pt x="2" y="77"/>
                    </a:lnTo>
                    <a:lnTo>
                      <a:pt x="2" y="86"/>
                    </a:lnTo>
                    <a:lnTo>
                      <a:pt x="6" y="88"/>
                    </a:lnTo>
                    <a:lnTo>
                      <a:pt x="15" y="88"/>
                    </a:lnTo>
                    <a:lnTo>
                      <a:pt x="15" y="103"/>
                    </a:lnTo>
                    <a:lnTo>
                      <a:pt x="23" y="100"/>
                    </a:lnTo>
                    <a:lnTo>
                      <a:pt x="38" y="101"/>
                    </a:lnTo>
                    <a:lnTo>
                      <a:pt x="47" y="106"/>
                    </a:lnTo>
                    <a:lnTo>
                      <a:pt x="55" y="100"/>
                    </a:lnTo>
                    <a:lnTo>
                      <a:pt x="55" y="91"/>
                    </a:lnTo>
                    <a:lnTo>
                      <a:pt x="52" y="88"/>
                    </a:lnTo>
                    <a:lnTo>
                      <a:pt x="52" y="79"/>
                    </a:lnTo>
                    <a:lnTo>
                      <a:pt x="49" y="77"/>
                    </a:lnTo>
                    <a:lnTo>
                      <a:pt x="56" y="79"/>
                    </a:lnTo>
                    <a:lnTo>
                      <a:pt x="59" y="67"/>
                    </a:lnTo>
                    <a:lnTo>
                      <a:pt x="58" y="63"/>
                    </a:lnTo>
                    <a:lnTo>
                      <a:pt x="64" y="65"/>
                    </a:lnTo>
                    <a:lnTo>
                      <a:pt x="62" y="70"/>
                    </a:lnTo>
                    <a:lnTo>
                      <a:pt x="73" y="73"/>
                    </a:lnTo>
                    <a:lnTo>
                      <a:pt x="87" y="77"/>
                    </a:lnTo>
                    <a:lnTo>
                      <a:pt x="91" y="70"/>
                    </a:lnTo>
                    <a:lnTo>
                      <a:pt x="85" y="63"/>
                    </a:lnTo>
                    <a:lnTo>
                      <a:pt x="87" y="60"/>
                    </a:lnTo>
                    <a:lnTo>
                      <a:pt x="82" y="57"/>
                    </a:lnTo>
                    <a:lnTo>
                      <a:pt x="79" y="48"/>
                    </a:lnTo>
                    <a:lnTo>
                      <a:pt x="82" y="41"/>
                    </a:lnTo>
                    <a:lnTo>
                      <a:pt x="88" y="42"/>
                    </a:lnTo>
                    <a:lnTo>
                      <a:pt x="91" y="35"/>
                    </a:lnTo>
                    <a:lnTo>
                      <a:pt x="91" y="24"/>
                    </a:lnTo>
                    <a:lnTo>
                      <a:pt x="94" y="18"/>
                    </a:lnTo>
                    <a:lnTo>
                      <a:pt x="84" y="15"/>
                    </a:lnTo>
                    <a:lnTo>
                      <a:pt x="88" y="12"/>
                    </a:lnTo>
                    <a:lnTo>
                      <a:pt x="96" y="15"/>
                    </a:lnTo>
                    <a:lnTo>
                      <a:pt x="102" y="15"/>
                    </a:lnTo>
                    <a:lnTo>
                      <a:pt x="99" y="7"/>
                    </a:lnTo>
                    <a:lnTo>
                      <a:pt x="91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9" name="Freeform 2537">
                <a:extLst>
                  <a:ext uri="{FF2B5EF4-FFF2-40B4-BE49-F238E27FC236}">
                    <a16:creationId xmlns:a16="http://schemas.microsoft.com/office/drawing/2014/main" id="{DE5DBDD7-3CF3-F56A-8650-9C79334B4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904"/>
                <a:ext cx="51" cy="54"/>
              </a:xfrm>
              <a:custGeom>
                <a:avLst/>
                <a:gdLst>
                  <a:gd name="T0" fmla="*/ 91 w 102"/>
                  <a:gd name="T1" fmla="*/ 6 h 106"/>
                  <a:gd name="T2" fmla="*/ 99 w 102"/>
                  <a:gd name="T3" fmla="*/ 7 h 106"/>
                  <a:gd name="T4" fmla="*/ 102 w 102"/>
                  <a:gd name="T5" fmla="*/ 15 h 106"/>
                  <a:gd name="T6" fmla="*/ 96 w 102"/>
                  <a:gd name="T7" fmla="*/ 15 h 106"/>
                  <a:gd name="T8" fmla="*/ 88 w 102"/>
                  <a:gd name="T9" fmla="*/ 12 h 106"/>
                  <a:gd name="T10" fmla="*/ 84 w 102"/>
                  <a:gd name="T11" fmla="*/ 15 h 106"/>
                  <a:gd name="T12" fmla="*/ 94 w 102"/>
                  <a:gd name="T13" fmla="*/ 18 h 106"/>
                  <a:gd name="T14" fmla="*/ 91 w 102"/>
                  <a:gd name="T15" fmla="*/ 24 h 106"/>
                  <a:gd name="T16" fmla="*/ 91 w 102"/>
                  <a:gd name="T17" fmla="*/ 35 h 106"/>
                  <a:gd name="T18" fmla="*/ 88 w 102"/>
                  <a:gd name="T19" fmla="*/ 42 h 106"/>
                  <a:gd name="T20" fmla="*/ 82 w 102"/>
                  <a:gd name="T21" fmla="*/ 41 h 106"/>
                  <a:gd name="T22" fmla="*/ 79 w 102"/>
                  <a:gd name="T23" fmla="*/ 48 h 106"/>
                  <a:gd name="T24" fmla="*/ 82 w 102"/>
                  <a:gd name="T25" fmla="*/ 57 h 106"/>
                  <a:gd name="T26" fmla="*/ 87 w 102"/>
                  <a:gd name="T27" fmla="*/ 60 h 106"/>
                  <a:gd name="T28" fmla="*/ 85 w 102"/>
                  <a:gd name="T29" fmla="*/ 63 h 106"/>
                  <a:gd name="T30" fmla="*/ 91 w 102"/>
                  <a:gd name="T31" fmla="*/ 70 h 106"/>
                  <a:gd name="T32" fmla="*/ 87 w 102"/>
                  <a:gd name="T33" fmla="*/ 77 h 106"/>
                  <a:gd name="T34" fmla="*/ 73 w 102"/>
                  <a:gd name="T35" fmla="*/ 73 h 106"/>
                  <a:gd name="T36" fmla="*/ 62 w 102"/>
                  <a:gd name="T37" fmla="*/ 70 h 106"/>
                  <a:gd name="T38" fmla="*/ 64 w 102"/>
                  <a:gd name="T39" fmla="*/ 65 h 106"/>
                  <a:gd name="T40" fmla="*/ 58 w 102"/>
                  <a:gd name="T41" fmla="*/ 63 h 106"/>
                  <a:gd name="T42" fmla="*/ 59 w 102"/>
                  <a:gd name="T43" fmla="*/ 67 h 106"/>
                  <a:gd name="T44" fmla="*/ 56 w 102"/>
                  <a:gd name="T45" fmla="*/ 79 h 106"/>
                  <a:gd name="T46" fmla="*/ 49 w 102"/>
                  <a:gd name="T47" fmla="*/ 77 h 106"/>
                  <a:gd name="T48" fmla="*/ 52 w 102"/>
                  <a:gd name="T49" fmla="*/ 79 h 106"/>
                  <a:gd name="T50" fmla="*/ 52 w 102"/>
                  <a:gd name="T51" fmla="*/ 88 h 106"/>
                  <a:gd name="T52" fmla="*/ 55 w 102"/>
                  <a:gd name="T53" fmla="*/ 91 h 106"/>
                  <a:gd name="T54" fmla="*/ 55 w 102"/>
                  <a:gd name="T55" fmla="*/ 100 h 106"/>
                  <a:gd name="T56" fmla="*/ 47 w 102"/>
                  <a:gd name="T57" fmla="*/ 106 h 106"/>
                  <a:gd name="T58" fmla="*/ 38 w 102"/>
                  <a:gd name="T59" fmla="*/ 101 h 106"/>
                  <a:gd name="T60" fmla="*/ 23 w 102"/>
                  <a:gd name="T61" fmla="*/ 100 h 106"/>
                  <a:gd name="T62" fmla="*/ 15 w 102"/>
                  <a:gd name="T63" fmla="*/ 103 h 106"/>
                  <a:gd name="T64" fmla="*/ 15 w 102"/>
                  <a:gd name="T65" fmla="*/ 88 h 106"/>
                  <a:gd name="T66" fmla="*/ 6 w 102"/>
                  <a:gd name="T67" fmla="*/ 88 h 106"/>
                  <a:gd name="T68" fmla="*/ 2 w 102"/>
                  <a:gd name="T69" fmla="*/ 86 h 106"/>
                  <a:gd name="T70" fmla="*/ 2 w 102"/>
                  <a:gd name="T71" fmla="*/ 77 h 106"/>
                  <a:gd name="T72" fmla="*/ 0 w 102"/>
                  <a:gd name="T73" fmla="*/ 68 h 106"/>
                  <a:gd name="T74" fmla="*/ 3 w 102"/>
                  <a:gd name="T75" fmla="*/ 63 h 106"/>
                  <a:gd name="T76" fmla="*/ 11 w 102"/>
                  <a:gd name="T77" fmla="*/ 56 h 106"/>
                  <a:gd name="T78" fmla="*/ 5 w 102"/>
                  <a:gd name="T79" fmla="*/ 45 h 106"/>
                  <a:gd name="T80" fmla="*/ 5 w 102"/>
                  <a:gd name="T81" fmla="*/ 42 h 106"/>
                  <a:gd name="T82" fmla="*/ 11 w 102"/>
                  <a:gd name="T83" fmla="*/ 36 h 106"/>
                  <a:gd name="T84" fmla="*/ 14 w 102"/>
                  <a:gd name="T85" fmla="*/ 32 h 106"/>
                  <a:gd name="T86" fmla="*/ 18 w 102"/>
                  <a:gd name="T87" fmla="*/ 38 h 106"/>
                  <a:gd name="T88" fmla="*/ 26 w 102"/>
                  <a:gd name="T89" fmla="*/ 39 h 106"/>
                  <a:gd name="T90" fmla="*/ 30 w 102"/>
                  <a:gd name="T91" fmla="*/ 35 h 106"/>
                  <a:gd name="T92" fmla="*/ 40 w 102"/>
                  <a:gd name="T93" fmla="*/ 38 h 106"/>
                  <a:gd name="T94" fmla="*/ 40 w 102"/>
                  <a:gd name="T95" fmla="*/ 33 h 106"/>
                  <a:gd name="T96" fmla="*/ 52 w 102"/>
                  <a:gd name="T97" fmla="*/ 32 h 106"/>
                  <a:gd name="T98" fmla="*/ 58 w 102"/>
                  <a:gd name="T99" fmla="*/ 35 h 106"/>
                  <a:gd name="T100" fmla="*/ 59 w 102"/>
                  <a:gd name="T101" fmla="*/ 24 h 106"/>
                  <a:gd name="T102" fmla="*/ 55 w 102"/>
                  <a:gd name="T103" fmla="*/ 18 h 106"/>
                  <a:gd name="T104" fmla="*/ 52 w 102"/>
                  <a:gd name="T105" fmla="*/ 7 h 106"/>
                  <a:gd name="T106" fmla="*/ 62 w 102"/>
                  <a:gd name="T107" fmla="*/ 6 h 106"/>
                  <a:gd name="T108" fmla="*/ 62 w 102"/>
                  <a:gd name="T109" fmla="*/ 0 h 106"/>
                  <a:gd name="T110" fmla="*/ 70 w 102"/>
                  <a:gd name="T111" fmla="*/ 3 h 106"/>
                  <a:gd name="T112" fmla="*/ 82 w 102"/>
                  <a:gd name="T113" fmla="*/ 1 h 106"/>
                  <a:gd name="T114" fmla="*/ 91 w 102"/>
                  <a:gd name="T115" fmla="*/ 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2" h="106">
                    <a:moveTo>
                      <a:pt x="91" y="6"/>
                    </a:moveTo>
                    <a:lnTo>
                      <a:pt x="99" y="7"/>
                    </a:lnTo>
                    <a:lnTo>
                      <a:pt x="102" y="15"/>
                    </a:lnTo>
                    <a:lnTo>
                      <a:pt x="96" y="15"/>
                    </a:lnTo>
                    <a:lnTo>
                      <a:pt x="88" y="12"/>
                    </a:lnTo>
                    <a:lnTo>
                      <a:pt x="84" y="15"/>
                    </a:lnTo>
                    <a:lnTo>
                      <a:pt x="94" y="18"/>
                    </a:lnTo>
                    <a:lnTo>
                      <a:pt x="91" y="24"/>
                    </a:lnTo>
                    <a:lnTo>
                      <a:pt x="91" y="35"/>
                    </a:lnTo>
                    <a:lnTo>
                      <a:pt x="88" y="42"/>
                    </a:lnTo>
                    <a:lnTo>
                      <a:pt x="82" y="41"/>
                    </a:lnTo>
                    <a:lnTo>
                      <a:pt x="79" y="48"/>
                    </a:lnTo>
                    <a:lnTo>
                      <a:pt x="82" y="57"/>
                    </a:lnTo>
                    <a:lnTo>
                      <a:pt x="87" y="60"/>
                    </a:lnTo>
                    <a:lnTo>
                      <a:pt x="85" y="63"/>
                    </a:lnTo>
                    <a:lnTo>
                      <a:pt x="91" y="70"/>
                    </a:lnTo>
                    <a:lnTo>
                      <a:pt x="87" y="77"/>
                    </a:lnTo>
                    <a:lnTo>
                      <a:pt x="73" y="73"/>
                    </a:lnTo>
                    <a:lnTo>
                      <a:pt x="62" y="70"/>
                    </a:lnTo>
                    <a:lnTo>
                      <a:pt x="64" y="65"/>
                    </a:lnTo>
                    <a:lnTo>
                      <a:pt x="58" y="63"/>
                    </a:lnTo>
                    <a:lnTo>
                      <a:pt x="59" y="67"/>
                    </a:lnTo>
                    <a:lnTo>
                      <a:pt x="56" y="79"/>
                    </a:lnTo>
                    <a:lnTo>
                      <a:pt x="49" y="77"/>
                    </a:lnTo>
                    <a:lnTo>
                      <a:pt x="52" y="79"/>
                    </a:lnTo>
                    <a:lnTo>
                      <a:pt x="52" y="88"/>
                    </a:lnTo>
                    <a:lnTo>
                      <a:pt x="55" y="91"/>
                    </a:lnTo>
                    <a:lnTo>
                      <a:pt x="55" y="100"/>
                    </a:lnTo>
                    <a:lnTo>
                      <a:pt x="47" y="106"/>
                    </a:lnTo>
                    <a:lnTo>
                      <a:pt x="38" y="101"/>
                    </a:lnTo>
                    <a:lnTo>
                      <a:pt x="23" y="100"/>
                    </a:lnTo>
                    <a:lnTo>
                      <a:pt x="15" y="103"/>
                    </a:lnTo>
                    <a:lnTo>
                      <a:pt x="15" y="88"/>
                    </a:lnTo>
                    <a:lnTo>
                      <a:pt x="6" y="88"/>
                    </a:lnTo>
                    <a:lnTo>
                      <a:pt x="2" y="86"/>
                    </a:lnTo>
                    <a:lnTo>
                      <a:pt x="2" y="77"/>
                    </a:lnTo>
                    <a:lnTo>
                      <a:pt x="0" y="68"/>
                    </a:lnTo>
                    <a:lnTo>
                      <a:pt x="3" y="63"/>
                    </a:lnTo>
                    <a:lnTo>
                      <a:pt x="11" y="56"/>
                    </a:lnTo>
                    <a:lnTo>
                      <a:pt x="5" y="45"/>
                    </a:lnTo>
                    <a:lnTo>
                      <a:pt x="5" y="42"/>
                    </a:lnTo>
                    <a:lnTo>
                      <a:pt x="11" y="36"/>
                    </a:lnTo>
                    <a:lnTo>
                      <a:pt x="14" y="32"/>
                    </a:lnTo>
                    <a:lnTo>
                      <a:pt x="18" y="38"/>
                    </a:lnTo>
                    <a:lnTo>
                      <a:pt x="26" y="39"/>
                    </a:lnTo>
                    <a:lnTo>
                      <a:pt x="30" y="35"/>
                    </a:lnTo>
                    <a:lnTo>
                      <a:pt x="40" y="38"/>
                    </a:lnTo>
                    <a:lnTo>
                      <a:pt x="40" y="33"/>
                    </a:lnTo>
                    <a:lnTo>
                      <a:pt x="52" y="32"/>
                    </a:lnTo>
                    <a:lnTo>
                      <a:pt x="58" y="35"/>
                    </a:lnTo>
                    <a:lnTo>
                      <a:pt x="59" y="24"/>
                    </a:lnTo>
                    <a:lnTo>
                      <a:pt x="55" y="18"/>
                    </a:lnTo>
                    <a:lnTo>
                      <a:pt x="52" y="7"/>
                    </a:lnTo>
                    <a:lnTo>
                      <a:pt x="62" y="6"/>
                    </a:lnTo>
                    <a:lnTo>
                      <a:pt x="62" y="0"/>
                    </a:lnTo>
                    <a:lnTo>
                      <a:pt x="70" y="3"/>
                    </a:lnTo>
                    <a:lnTo>
                      <a:pt x="82" y="1"/>
                    </a:lnTo>
                    <a:lnTo>
                      <a:pt x="91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0" name="Freeform 2538">
                <a:extLst>
                  <a:ext uri="{FF2B5EF4-FFF2-40B4-BE49-F238E27FC236}">
                    <a16:creationId xmlns:a16="http://schemas.microsoft.com/office/drawing/2014/main" id="{5432908F-1FE9-0495-4875-6FF14C7CC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2904"/>
                <a:ext cx="51" cy="54"/>
              </a:xfrm>
              <a:custGeom>
                <a:avLst/>
                <a:gdLst>
                  <a:gd name="T0" fmla="*/ 91 w 102"/>
                  <a:gd name="T1" fmla="*/ 6 h 106"/>
                  <a:gd name="T2" fmla="*/ 99 w 102"/>
                  <a:gd name="T3" fmla="*/ 7 h 106"/>
                  <a:gd name="T4" fmla="*/ 102 w 102"/>
                  <a:gd name="T5" fmla="*/ 15 h 106"/>
                  <a:gd name="T6" fmla="*/ 96 w 102"/>
                  <a:gd name="T7" fmla="*/ 15 h 106"/>
                  <a:gd name="T8" fmla="*/ 88 w 102"/>
                  <a:gd name="T9" fmla="*/ 12 h 106"/>
                  <a:gd name="T10" fmla="*/ 84 w 102"/>
                  <a:gd name="T11" fmla="*/ 15 h 106"/>
                  <a:gd name="T12" fmla="*/ 94 w 102"/>
                  <a:gd name="T13" fmla="*/ 18 h 106"/>
                  <a:gd name="T14" fmla="*/ 91 w 102"/>
                  <a:gd name="T15" fmla="*/ 24 h 106"/>
                  <a:gd name="T16" fmla="*/ 91 w 102"/>
                  <a:gd name="T17" fmla="*/ 35 h 106"/>
                  <a:gd name="T18" fmla="*/ 88 w 102"/>
                  <a:gd name="T19" fmla="*/ 42 h 106"/>
                  <a:gd name="T20" fmla="*/ 82 w 102"/>
                  <a:gd name="T21" fmla="*/ 41 h 106"/>
                  <a:gd name="T22" fmla="*/ 79 w 102"/>
                  <a:gd name="T23" fmla="*/ 48 h 106"/>
                  <a:gd name="T24" fmla="*/ 82 w 102"/>
                  <a:gd name="T25" fmla="*/ 57 h 106"/>
                  <a:gd name="T26" fmla="*/ 87 w 102"/>
                  <a:gd name="T27" fmla="*/ 60 h 106"/>
                  <a:gd name="T28" fmla="*/ 85 w 102"/>
                  <a:gd name="T29" fmla="*/ 63 h 106"/>
                  <a:gd name="T30" fmla="*/ 91 w 102"/>
                  <a:gd name="T31" fmla="*/ 70 h 106"/>
                  <a:gd name="T32" fmla="*/ 87 w 102"/>
                  <a:gd name="T33" fmla="*/ 77 h 106"/>
                  <a:gd name="T34" fmla="*/ 73 w 102"/>
                  <a:gd name="T35" fmla="*/ 73 h 106"/>
                  <a:gd name="T36" fmla="*/ 62 w 102"/>
                  <a:gd name="T37" fmla="*/ 70 h 106"/>
                  <a:gd name="T38" fmla="*/ 64 w 102"/>
                  <a:gd name="T39" fmla="*/ 65 h 106"/>
                  <a:gd name="T40" fmla="*/ 58 w 102"/>
                  <a:gd name="T41" fmla="*/ 63 h 106"/>
                  <a:gd name="T42" fmla="*/ 59 w 102"/>
                  <a:gd name="T43" fmla="*/ 67 h 106"/>
                  <a:gd name="T44" fmla="*/ 56 w 102"/>
                  <a:gd name="T45" fmla="*/ 79 h 106"/>
                  <a:gd name="T46" fmla="*/ 49 w 102"/>
                  <a:gd name="T47" fmla="*/ 77 h 106"/>
                  <a:gd name="T48" fmla="*/ 52 w 102"/>
                  <a:gd name="T49" fmla="*/ 79 h 106"/>
                  <a:gd name="T50" fmla="*/ 52 w 102"/>
                  <a:gd name="T51" fmla="*/ 88 h 106"/>
                  <a:gd name="T52" fmla="*/ 55 w 102"/>
                  <a:gd name="T53" fmla="*/ 91 h 106"/>
                  <a:gd name="T54" fmla="*/ 55 w 102"/>
                  <a:gd name="T55" fmla="*/ 100 h 106"/>
                  <a:gd name="T56" fmla="*/ 47 w 102"/>
                  <a:gd name="T57" fmla="*/ 106 h 106"/>
                  <a:gd name="T58" fmla="*/ 38 w 102"/>
                  <a:gd name="T59" fmla="*/ 101 h 106"/>
                  <a:gd name="T60" fmla="*/ 23 w 102"/>
                  <a:gd name="T61" fmla="*/ 100 h 106"/>
                  <a:gd name="T62" fmla="*/ 15 w 102"/>
                  <a:gd name="T63" fmla="*/ 103 h 106"/>
                  <a:gd name="T64" fmla="*/ 15 w 102"/>
                  <a:gd name="T65" fmla="*/ 88 h 106"/>
                  <a:gd name="T66" fmla="*/ 6 w 102"/>
                  <a:gd name="T67" fmla="*/ 88 h 106"/>
                  <a:gd name="T68" fmla="*/ 2 w 102"/>
                  <a:gd name="T69" fmla="*/ 86 h 106"/>
                  <a:gd name="T70" fmla="*/ 2 w 102"/>
                  <a:gd name="T71" fmla="*/ 77 h 106"/>
                  <a:gd name="T72" fmla="*/ 0 w 102"/>
                  <a:gd name="T73" fmla="*/ 68 h 106"/>
                  <a:gd name="T74" fmla="*/ 3 w 102"/>
                  <a:gd name="T75" fmla="*/ 63 h 106"/>
                  <a:gd name="T76" fmla="*/ 11 w 102"/>
                  <a:gd name="T77" fmla="*/ 56 h 106"/>
                  <a:gd name="T78" fmla="*/ 5 w 102"/>
                  <a:gd name="T79" fmla="*/ 45 h 106"/>
                  <a:gd name="T80" fmla="*/ 5 w 102"/>
                  <a:gd name="T81" fmla="*/ 42 h 106"/>
                  <a:gd name="T82" fmla="*/ 11 w 102"/>
                  <a:gd name="T83" fmla="*/ 36 h 106"/>
                  <a:gd name="T84" fmla="*/ 14 w 102"/>
                  <a:gd name="T85" fmla="*/ 32 h 106"/>
                  <a:gd name="T86" fmla="*/ 18 w 102"/>
                  <a:gd name="T87" fmla="*/ 38 h 106"/>
                  <a:gd name="T88" fmla="*/ 26 w 102"/>
                  <a:gd name="T89" fmla="*/ 39 h 106"/>
                  <a:gd name="T90" fmla="*/ 30 w 102"/>
                  <a:gd name="T91" fmla="*/ 35 h 106"/>
                  <a:gd name="T92" fmla="*/ 40 w 102"/>
                  <a:gd name="T93" fmla="*/ 38 h 106"/>
                  <a:gd name="T94" fmla="*/ 40 w 102"/>
                  <a:gd name="T95" fmla="*/ 33 h 106"/>
                  <a:gd name="T96" fmla="*/ 52 w 102"/>
                  <a:gd name="T97" fmla="*/ 32 h 106"/>
                  <a:gd name="T98" fmla="*/ 58 w 102"/>
                  <a:gd name="T99" fmla="*/ 35 h 106"/>
                  <a:gd name="T100" fmla="*/ 59 w 102"/>
                  <a:gd name="T101" fmla="*/ 24 h 106"/>
                  <a:gd name="T102" fmla="*/ 55 w 102"/>
                  <a:gd name="T103" fmla="*/ 18 h 106"/>
                  <a:gd name="T104" fmla="*/ 52 w 102"/>
                  <a:gd name="T105" fmla="*/ 7 h 106"/>
                  <a:gd name="T106" fmla="*/ 62 w 102"/>
                  <a:gd name="T107" fmla="*/ 6 h 106"/>
                  <a:gd name="T108" fmla="*/ 62 w 102"/>
                  <a:gd name="T109" fmla="*/ 0 h 106"/>
                  <a:gd name="T110" fmla="*/ 70 w 102"/>
                  <a:gd name="T111" fmla="*/ 3 h 106"/>
                  <a:gd name="T112" fmla="*/ 82 w 102"/>
                  <a:gd name="T113" fmla="*/ 1 h 106"/>
                  <a:gd name="T114" fmla="*/ 91 w 102"/>
                  <a:gd name="T115" fmla="*/ 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2" h="106">
                    <a:moveTo>
                      <a:pt x="91" y="6"/>
                    </a:moveTo>
                    <a:lnTo>
                      <a:pt x="99" y="7"/>
                    </a:lnTo>
                    <a:lnTo>
                      <a:pt x="102" y="15"/>
                    </a:lnTo>
                    <a:lnTo>
                      <a:pt x="96" y="15"/>
                    </a:lnTo>
                    <a:lnTo>
                      <a:pt x="88" y="12"/>
                    </a:lnTo>
                    <a:lnTo>
                      <a:pt x="84" y="15"/>
                    </a:lnTo>
                    <a:lnTo>
                      <a:pt x="94" y="18"/>
                    </a:lnTo>
                    <a:lnTo>
                      <a:pt x="91" y="24"/>
                    </a:lnTo>
                    <a:lnTo>
                      <a:pt x="91" y="35"/>
                    </a:lnTo>
                    <a:lnTo>
                      <a:pt x="88" y="42"/>
                    </a:lnTo>
                    <a:lnTo>
                      <a:pt x="82" y="41"/>
                    </a:lnTo>
                    <a:lnTo>
                      <a:pt x="79" y="48"/>
                    </a:lnTo>
                    <a:lnTo>
                      <a:pt x="82" y="57"/>
                    </a:lnTo>
                    <a:lnTo>
                      <a:pt x="87" y="60"/>
                    </a:lnTo>
                    <a:lnTo>
                      <a:pt x="85" y="63"/>
                    </a:lnTo>
                    <a:lnTo>
                      <a:pt x="91" y="70"/>
                    </a:lnTo>
                    <a:lnTo>
                      <a:pt x="87" y="77"/>
                    </a:lnTo>
                    <a:lnTo>
                      <a:pt x="73" y="73"/>
                    </a:lnTo>
                    <a:lnTo>
                      <a:pt x="62" y="70"/>
                    </a:lnTo>
                    <a:lnTo>
                      <a:pt x="64" y="65"/>
                    </a:lnTo>
                    <a:lnTo>
                      <a:pt x="58" y="63"/>
                    </a:lnTo>
                    <a:lnTo>
                      <a:pt x="59" y="67"/>
                    </a:lnTo>
                    <a:lnTo>
                      <a:pt x="56" y="79"/>
                    </a:lnTo>
                    <a:lnTo>
                      <a:pt x="49" y="77"/>
                    </a:lnTo>
                    <a:lnTo>
                      <a:pt x="52" y="79"/>
                    </a:lnTo>
                    <a:lnTo>
                      <a:pt x="52" y="88"/>
                    </a:lnTo>
                    <a:lnTo>
                      <a:pt x="55" y="91"/>
                    </a:lnTo>
                    <a:lnTo>
                      <a:pt x="55" y="100"/>
                    </a:lnTo>
                    <a:lnTo>
                      <a:pt x="47" y="106"/>
                    </a:lnTo>
                    <a:lnTo>
                      <a:pt x="38" y="101"/>
                    </a:lnTo>
                    <a:lnTo>
                      <a:pt x="23" y="100"/>
                    </a:lnTo>
                    <a:lnTo>
                      <a:pt x="15" y="103"/>
                    </a:lnTo>
                    <a:lnTo>
                      <a:pt x="15" y="88"/>
                    </a:lnTo>
                    <a:lnTo>
                      <a:pt x="6" y="88"/>
                    </a:lnTo>
                    <a:lnTo>
                      <a:pt x="2" y="86"/>
                    </a:lnTo>
                    <a:lnTo>
                      <a:pt x="2" y="77"/>
                    </a:lnTo>
                    <a:lnTo>
                      <a:pt x="0" y="68"/>
                    </a:lnTo>
                    <a:lnTo>
                      <a:pt x="3" y="63"/>
                    </a:lnTo>
                    <a:lnTo>
                      <a:pt x="11" y="56"/>
                    </a:lnTo>
                    <a:lnTo>
                      <a:pt x="5" y="45"/>
                    </a:lnTo>
                    <a:lnTo>
                      <a:pt x="5" y="42"/>
                    </a:lnTo>
                    <a:lnTo>
                      <a:pt x="11" y="36"/>
                    </a:lnTo>
                    <a:lnTo>
                      <a:pt x="14" y="32"/>
                    </a:lnTo>
                    <a:lnTo>
                      <a:pt x="18" y="38"/>
                    </a:lnTo>
                    <a:lnTo>
                      <a:pt x="26" y="39"/>
                    </a:lnTo>
                    <a:lnTo>
                      <a:pt x="30" y="35"/>
                    </a:lnTo>
                    <a:lnTo>
                      <a:pt x="40" y="38"/>
                    </a:lnTo>
                    <a:lnTo>
                      <a:pt x="40" y="33"/>
                    </a:lnTo>
                    <a:lnTo>
                      <a:pt x="52" y="32"/>
                    </a:lnTo>
                    <a:lnTo>
                      <a:pt x="58" y="35"/>
                    </a:lnTo>
                    <a:lnTo>
                      <a:pt x="59" y="24"/>
                    </a:lnTo>
                    <a:lnTo>
                      <a:pt x="55" y="18"/>
                    </a:lnTo>
                    <a:lnTo>
                      <a:pt x="52" y="7"/>
                    </a:lnTo>
                    <a:lnTo>
                      <a:pt x="62" y="6"/>
                    </a:lnTo>
                    <a:lnTo>
                      <a:pt x="62" y="0"/>
                    </a:lnTo>
                    <a:lnTo>
                      <a:pt x="70" y="3"/>
                    </a:lnTo>
                    <a:lnTo>
                      <a:pt x="82" y="1"/>
                    </a:lnTo>
                    <a:lnTo>
                      <a:pt x="91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1" name="Freeform 2539">
                <a:extLst>
                  <a:ext uri="{FF2B5EF4-FFF2-40B4-BE49-F238E27FC236}">
                    <a16:creationId xmlns:a16="http://schemas.microsoft.com/office/drawing/2014/main" id="{8FFB5359-C742-0E6B-68C3-265707E5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926"/>
                <a:ext cx="123" cy="97"/>
              </a:xfrm>
              <a:custGeom>
                <a:avLst/>
                <a:gdLst>
                  <a:gd name="T0" fmla="*/ 162 w 246"/>
                  <a:gd name="T1" fmla="*/ 30 h 193"/>
                  <a:gd name="T2" fmla="*/ 135 w 246"/>
                  <a:gd name="T3" fmla="*/ 27 h 193"/>
                  <a:gd name="T4" fmla="*/ 129 w 246"/>
                  <a:gd name="T5" fmla="*/ 48 h 193"/>
                  <a:gd name="T6" fmla="*/ 111 w 246"/>
                  <a:gd name="T7" fmla="*/ 50 h 193"/>
                  <a:gd name="T8" fmla="*/ 96 w 246"/>
                  <a:gd name="T9" fmla="*/ 57 h 193"/>
                  <a:gd name="T10" fmla="*/ 88 w 246"/>
                  <a:gd name="T11" fmla="*/ 65 h 193"/>
                  <a:gd name="T12" fmla="*/ 86 w 246"/>
                  <a:gd name="T13" fmla="*/ 80 h 193"/>
                  <a:gd name="T14" fmla="*/ 76 w 246"/>
                  <a:gd name="T15" fmla="*/ 89 h 193"/>
                  <a:gd name="T16" fmla="*/ 59 w 246"/>
                  <a:gd name="T17" fmla="*/ 89 h 193"/>
                  <a:gd name="T18" fmla="*/ 58 w 246"/>
                  <a:gd name="T19" fmla="*/ 109 h 193"/>
                  <a:gd name="T20" fmla="*/ 42 w 246"/>
                  <a:gd name="T21" fmla="*/ 98 h 193"/>
                  <a:gd name="T22" fmla="*/ 30 w 246"/>
                  <a:gd name="T23" fmla="*/ 100 h 193"/>
                  <a:gd name="T24" fmla="*/ 3 w 246"/>
                  <a:gd name="T25" fmla="*/ 103 h 193"/>
                  <a:gd name="T26" fmla="*/ 1 w 246"/>
                  <a:gd name="T27" fmla="*/ 112 h 193"/>
                  <a:gd name="T28" fmla="*/ 9 w 246"/>
                  <a:gd name="T29" fmla="*/ 126 h 193"/>
                  <a:gd name="T30" fmla="*/ 26 w 246"/>
                  <a:gd name="T31" fmla="*/ 140 h 193"/>
                  <a:gd name="T32" fmla="*/ 27 w 246"/>
                  <a:gd name="T33" fmla="*/ 153 h 193"/>
                  <a:gd name="T34" fmla="*/ 49 w 246"/>
                  <a:gd name="T35" fmla="*/ 155 h 193"/>
                  <a:gd name="T36" fmla="*/ 65 w 246"/>
                  <a:gd name="T37" fmla="*/ 150 h 193"/>
                  <a:gd name="T38" fmla="*/ 82 w 246"/>
                  <a:gd name="T39" fmla="*/ 144 h 193"/>
                  <a:gd name="T40" fmla="*/ 96 w 246"/>
                  <a:gd name="T41" fmla="*/ 156 h 193"/>
                  <a:gd name="T42" fmla="*/ 109 w 246"/>
                  <a:gd name="T43" fmla="*/ 153 h 193"/>
                  <a:gd name="T44" fmla="*/ 109 w 246"/>
                  <a:gd name="T45" fmla="*/ 173 h 193"/>
                  <a:gd name="T46" fmla="*/ 121 w 246"/>
                  <a:gd name="T47" fmla="*/ 173 h 193"/>
                  <a:gd name="T48" fmla="*/ 146 w 246"/>
                  <a:gd name="T49" fmla="*/ 170 h 193"/>
                  <a:gd name="T50" fmla="*/ 147 w 246"/>
                  <a:gd name="T51" fmla="*/ 184 h 193"/>
                  <a:gd name="T52" fmla="*/ 174 w 246"/>
                  <a:gd name="T53" fmla="*/ 193 h 193"/>
                  <a:gd name="T54" fmla="*/ 165 w 246"/>
                  <a:gd name="T55" fmla="*/ 174 h 193"/>
                  <a:gd name="T56" fmla="*/ 178 w 246"/>
                  <a:gd name="T57" fmla="*/ 162 h 193"/>
                  <a:gd name="T58" fmla="*/ 194 w 246"/>
                  <a:gd name="T59" fmla="*/ 161 h 193"/>
                  <a:gd name="T60" fmla="*/ 196 w 246"/>
                  <a:gd name="T61" fmla="*/ 147 h 193"/>
                  <a:gd name="T62" fmla="*/ 215 w 246"/>
                  <a:gd name="T63" fmla="*/ 141 h 193"/>
                  <a:gd name="T64" fmla="*/ 209 w 246"/>
                  <a:gd name="T65" fmla="*/ 118 h 193"/>
                  <a:gd name="T66" fmla="*/ 214 w 246"/>
                  <a:gd name="T67" fmla="*/ 98 h 193"/>
                  <a:gd name="T68" fmla="*/ 223 w 246"/>
                  <a:gd name="T69" fmla="*/ 92 h 193"/>
                  <a:gd name="T70" fmla="*/ 232 w 246"/>
                  <a:gd name="T71" fmla="*/ 83 h 193"/>
                  <a:gd name="T72" fmla="*/ 246 w 246"/>
                  <a:gd name="T73" fmla="*/ 74 h 193"/>
                  <a:gd name="T74" fmla="*/ 228 w 246"/>
                  <a:gd name="T75" fmla="*/ 67 h 193"/>
                  <a:gd name="T76" fmla="*/ 232 w 246"/>
                  <a:gd name="T77" fmla="*/ 47 h 193"/>
                  <a:gd name="T78" fmla="*/ 232 w 246"/>
                  <a:gd name="T79" fmla="*/ 24 h 193"/>
                  <a:gd name="T80" fmla="*/ 229 w 246"/>
                  <a:gd name="T81" fmla="*/ 13 h 193"/>
                  <a:gd name="T82" fmla="*/ 211 w 246"/>
                  <a:gd name="T83" fmla="*/ 7 h 193"/>
                  <a:gd name="T84" fmla="*/ 185 w 246"/>
                  <a:gd name="T85" fmla="*/ 0 h 193"/>
                  <a:gd name="T86" fmla="*/ 176 w 246"/>
                  <a:gd name="T87" fmla="*/ 1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6" h="193">
                    <a:moveTo>
                      <a:pt x="171" y="19"/>
                    </a:moveTo>
                    <a:lnTo>
                      <a:pt x="162" y="16"/>
                    </a:lnTo>
                    <a:lnTo>
                      <a:pt x="162" y="30"/>
                    </a:lnTo>
                    <a:lnTo>
                      <a:pt x="149" y="29"/>
                    </a:lnTo>
                    <a:lnTo>
                      <a:pt x="141" y="30"/>
                    </a:lnTo>
                    <a:lnTo>
                      <a:pt x="135" y="27"/>
                    </a:lnTo>
                    <a:lnTo>
                      <a:pt x="133" y="30"/>
                    </a:lnTo>
                    <a:lnTo>
                      <a:pt x="132" y="38"/>
                    </a:lnTo>
                    <a:lnTo>
                      <a:pt x="129" y="48"/>
                    </a:lnTo>
                    <a:lnTo>
                      <a:pt x="126" y="53"/>
                    </a:lnTo>
                    <a:lnTo>
                      <a:pt x="123" y="53"/>
                    </a:lnTo>
                    <a:lnTo>
                      <a:pt x="111" y="50"/>
                    </a:lnTo>
                    <a:lnTo>
                      <a:pt x="112" y="57"/>
                    </a:lnTo>
                    <a:lnTo>
                      <a:pt x="106" y="59"/>
                    </a:lnTo>
                    <a:lnTo>
                      <a:pt x="96" y="57"/>
                    </a:lnTo>
                    <a:lnTo>
                      <a:pt x="96" y="62"/>
                    </a:lnTo>
                    <a:lnTo>
                      <a:pt x="89" y="62"/>
                    </a:lnTo>
                    <a:lnTo>
                      <a:pt x="88" y="65"/>
                    </a:lnTo>
                    <a:lnTo>
                      <a:pt x="82" y="68"/>
                    </a:lnTo>
                    <a:lnTo>
                      <a:pt x="86" y="74"/>
                    </a:lnTo>
                    <a:lnTo>
                      <a:pt x="86" y="80"/>
                    </a:lnTo>
                    <a:lnTo>
                      <a:pt x="88" y="88"/>
                    </a:lnTo>
                    <a:lnTo>
                      <a:pt x="88" y="89"/>
                    </a:lnTo>
                    <a:lnTo>
                      <a:pt x="76" y="89"/>
                    </a:lnTo>
                    <a:lnTo>
                      <a:pt x="71" y="89"/>
                    </a:lnTo>
                    <a:lnTo>
                      <a:pt x="70" y="86"/>
                    </a:lnTo>
                    <a:lnTo>
                      <a:pt x="59" y="89"/>
                    </a:lnTo>
                    <a:lnTo>
                      <a:pt x="62" y="97"/>
                    </a:lnTo>
                    <a:lnTo>
                      <a:pt x="61" y="105"/>
                    </a:lnTo>
                    <a:lnTo>
                      <a:pt x="58" y="109"/>
                    </a:lnTo>
                    <a:lnTo>
                      <a:pt x="53" y="109"/>
                    </a:lnTo>
                    <a:lnTo>
                      <a:pt x="45" y="106"/>
                    </a:lnTo>
                    <a:lnTo>
                      <a:pt x="42" y="98"/>
                    </a:lnTo>
                    <a:lnTo>
                      <a:pt x="36" y="97"/>
                    </a:lnTo>
                    <a:lnTo>
                      <a:pt x="30" y="97"/>
                    </a:lnTo>
                    <a:lnTo>
                      <a:pt x="30" y="100"/>
                    </a:lnTo>
                    <a:lnTo>
                      <a:pt x="24" y="103"/>
                    </a:lnTo>
                    <a:lnTo>
                      <a:pt x="20" y="97"/>
                    </a:lnTo>
                    <a:lnTo>
                      <a:pt x="3" y="103"/>
                    </a:lnTo>
                    <a:lnTo>
                      <a:pt x="3" y="105"/>
                    </a:lnTo>
                    <a:lnTo>
                      <a:pt x="0" y="109"/>
                    </a:lnTo>
                    <a:lnTo>
                      <a:pt x="1" y="112"/>
                    </a:lnTo>
                    <a:lnTo>
                      <a:pt x="5" y="114"/>
                    </a:lnTo>
                    <a:lnTo>
                      <a:pt x="9" y="121"/>
                    </a:lnTo>
                    <a:lnTo>
                      <a:pt x="9" y="126"/>
                    </a:lnTo>
                    <a:lnTo>
                      <a:pt x="14" y="130"/>
                    </a:lnTo>
                    <a:lnTo>
                      <a:pt x="23" y="129"/>
                    </a:lnTo>
                    <a:lnTo>
                      <a:pt x="26" y="140"/>
                    </a:lnTo>
                    <a:lnTo>
                      <a:pt x="26" y="147"/>
                    </a:lnTo>
                    <a:lnTo>
                      <a:pt x="24" y="146"/>
                    </a:lnTo>
                    <a:lnTo>
                      <a:pt x="27" y="153"/>
                    </a:lnTo>
                    <a:lnTo>
                      <a:pt x="36" y="150"/>
                    </a:lnTo>
                    <a:lnTo>
                      <a:pt x="41" y="156"/>
                    </a:lnTo>
                    <a:lnTo>
                      <a:pt x="49" y="155"/>
                    </a:lnTo>
                    <a:lnTo>
                      <a:pt x="56" y="156"/>
                    </a:lnTo>
                    <a:lnTo>
                      <a:pt x="62" y="153"/>
                    </a:lnTo>
                    <a:lnTo>
                      <a:pt x="65" y="150"/>
                    </a:lnTo>
                    <a:lnTo>
                      <a:pt x="77" y="146"/>
                    </a:lnTo>
                    <a:lnTo>
                      <a:pt x="79" y="146"/>
                    </a:lnTo>
                    <a:lnTo>
                      <a:pt x="82" y="144"/>
                    </a:lnTo>
                    <a:lnTo>
                      <a:pt x="94" y="143"/>
                    </a:lnTo>
                    <a:lnTo>
                      <a:pt x="93" y="149"/>
                    </a:lnTo>
                    <a:lnTo>
                      <a:pt x="96" y="156"/>
                    </a:lnTo>
                    <a:lnTo>
                      <a:pt x="99" y="159"/>
                    </a:lnTo>
                    <a:lnTo>
                      <a:pt x="103" y="159"/>
                    </a:lnTo>
                    <a:lnTo>
                      <a:pt x="109" y="153"/>
                    </a:lnTo>
                    <a:lnTo>
                      <a:pt x="111" y="162"/>
                    </a:lnTo>
                    <a:lnTo>
                      <a:pt x="109" y="165"/>
                    </a:lnTo>
                    <a:lnTo>
                      <a:pt x="109" y="173"/>
                    </a:lnTo>
                    <a:lnTo>
                      <a:pt x="112" y="178"/>
                    </a:lnTo>
                    <a:lnTo>
                      <a:pt x="118" y="178"/>
                    </a:lnTo>
                    <a:lnTo>
                      <a:pt x="121" y="173"/>
                    </a:lnTo>
                    <a:lnTo>
                      <a:pt x="129" y="173"/>
                    </a:lnTo>
                    <a:lnTo>
                      <a:pt x="138" y="170"/>
                    </a:lnTo>
                    <a:lnTo>
                      <a:pt x="146" y="170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7" y="184"/>
                    </a:lnTo>
                    <a:lnTo>
                      <a:pt x="149" y="187"/>
                    </a:lnTo>
                    <a:lnTo>
                      <a:pt x="162" y="193"/>
                    </a:lnTo>
                    <a:lnTo>
                      <a:pt x="174" y="193"/>
                    </a:lnTo>
                    <a:lnTo>
                      <a:pt x="174" y="185"/>
                    </a:lnTo>
                    <a:lnTo>
                      <a:pt x="176" y="182"/>
                    </a:lnTo>
                    <a:lnTo>
                      <a:pt x="165" y="174"/>
                    </a:lnTo>
                    <a:lnTo>
                      <a:pt x="165" y="168"/>
                    </a:lnTo>
                    <a:lnTo>
                      <a:pt x="176" y="170"/>
                    </a:lnTo>
                    <a:lnTo>
                      <a:pt x="178" y="162"/>
                    </a:lnTo>
                    <a:lnTo>
                      <a:pt x="187" y="165"/>
                    </a:lnTo>
                    <a:lnTo>
                      <a:pt x="191" y="164"/>
                    </a:lnTo>
                    <a:lnTo>
                      <a:pt x="194" y="161"/>
                    </a:lnTo>
                    <a:lnTo>
                      <a:pt x="199" y="159"/>
                    </a:lnTo>
                    <a:lnTo>
                      <a:pt x="202" y="152"/>
                    </a:lnTo>
                    <a:lnTo>
                      <a:pt x="196" y="147"/>
                    </a:lnTo>
                    <a:lnTo>
                      <a:pt x="203" y="146"/>
                    </a:lnTo>
                    <a:lnTo>
                      <a:pt x="208" y="143"/>
                    </a:lnTo>
                    <a:lnTo>
                      <a:pt x="215" y="141"/>
                    </a:lnTo>
                    <a:lnTo>
                      <a:pt x="220" y="129"/>
                    </a:lnTo>
                    <a:lnTo>
                      <a:pt x="218" y="120"/>
                    </a:lnTo>
                    <a:lnTo>
                      <a:pt x="209" y="118"/>
                    </a:lnTo>
                    <a:lnTo>
                      <a:pt x="211" y="112"/>
                    </a:lnTo>
                    <a:lnTo>
                      <a:pt x="206" y="105"/>
                    </a:lnTo>
                    <a:lnTo>
                      <a:pt x="214" y="98"/>
                    </a:lnTo>
                    <a:lnTo>
                      <a:pt x="214" y="92"/>
                    </a:lnTo>
                    <a:lnTo>
                      <a:pt x="218" y="92"/>
                    </a:lnTo>
                    <a:lnTo>
                      <a:pt x="223" y="92"/>
                    </a:lnTo>
                    <a:lnTo>
                      <a:pt x="225" y="83"/>
                    </a:lnTo>
                    <a:lnTo>
                      <a:pt x="229" y="86"/>
                    </a:lnTo>
                    <a:lnTo>
                      <a:pt x="232" y="83"/>
                    </a:lnTo>
                    <a:lnTo>
                      <a:pt x="237" y="83"/>
                    </a:lnTo>
                    <a:lnTo>
                      <a:pt x="241" y="77"/>
                    </a:lnTo>
                    <a:lnTo>
                      <a:pt x="246" y="74"/>
                    </a:lnTo>
                    <a:lnTo>
                      <a:pt x="244" y="70"/>
                    </a:lnTo>
                    <a:lnTo>
                      <a:pt x="235" y="67"/>
                    </a:lnTo>
                    <a:lnTo>
                      <a:pt x="228" y="67"/>
                    </a:lnTo>
                    <a:lnTo>
                      <a:pt x="229" y="62"/>
                    </a:lnTo>
                    <a:lnTo>
                      <a:pt x="229" y="51"/>
                    </a:lnTo>
                    <a:lnTo>
                      <a:pt x="232" y="47"/>
                    </a:lnTo>
                    <a:lnTo>
                      <a:pt x="234" y="42"/>
                    </a:lnTo>
                    <a:lnTo>
                      <a:pt x="234" y="33"/>
                    </a:lnTo>
                    <a:lnTo>
                      <a:pt x="232" y="24"/>
                    </a:lnTo>
                    <a:lnTo>
                      <a:pt x="235" y="19"/>
                    </a:lnTo>
                    <a:lnTo>
                      <a:pt x="229" y="19"/>
                    </a:lnTo>
                    <a:lnTo>
                      <a:pt x="229" y="13"/>
                    </a:lnTo>
                    <a:lnTo>
                      <a:pt x="222" y="13"/>
                    </a:lnTo>
                    <a:lnTo>
                      <a:pt x="215" y="7"/>
                    </a:lnTo>
                    <a:lnTo>
                      <a:pt x="211" y="7"/>
                    </a:lnTo>
                    <a:lnTo>
                      <a:pt x="205" y="3"/>
                    </a:lnTo>
                    <a:lnTo>
                      <a:pt x="196" y="0"/>
                    </a:lnTo>
                    <a:lnTo>
                      <a:pt x="185" y="0"/>
                    </a:lnTo>
                    <a:lnTo>
                      <a:pt x="178" y="3"/>
                    </a:lnTo>
                    <a:lnTo>
                      <a:pt x="173" y="9"/>
                    </a:lnTo>
                    <a:lnTo>
                      <a:pt x="176" y="15"/>
                    </a:lnTo>
                    <a:lnTo>
                      <a:pt x="176" y="19"/>
                    </a:lnTo>
                    <a:lnTo>
                      <a:pt x="171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2" name="Freeform 2540">
                <a:extLst>
                  <a:ext uri="{FF2B5EF4-FFF2-40B4-BE49-F238E27FC236}">
                    <a16:creationId xmlns:a16="http://schemas.microsoft.com/office/drawing/2014/main" id="{C4CAA96F-88D6-D491-32F8-E2BDA1CA5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926"/>
                <a:ext cx="123" cy="97"/>
              </a:xfrm>
              <a:custGeom>
                <a:avLst/>
                <a:gdLst>
                  <a:gd name="T0" fmla="*/ 176 w 246"/>
                  <a:gd name="T1" fmla="*/ 15 h 193"/>
                  <a:gd name="T2" fmla="*/ 185 w 246"/>
                  <a:gd name="T3" fmla="*/ 0 h 193"/>
                  <a:gd name="T4" fmla="*/ 211 w 246"/>
                  <a:gd name="T5" fmla="*/ 7 h 193"/>
                  <a:gd name="T6" fmla="*/ 229 w 246"/>
                  <a:gd name="T7" fmla="*/ 13 h 193"/>
                  <a:gd name="T8" fmla="*/ 232 w 246"/>
                  <a:gd name="T9" fmla="*/ 24 h 193"/>
                  <a:gd name="T10" fmla="*/ 232 w 246"/>
                  <a:gd name="T11" fmla="*/ 47 h 193"/>
                  <a:gd name="T12" fmla="*/ 228 w 246"/>
                  <a:gd name="T13" fmla="*/ 67 h 193"/>
                  <a:gd name="T14" fmla="*/ 246 w 246"/>
                  <a:gd name="T15" fmla="*/ 74 h 193"/>
                  <a:gd name="T16" fmla="*/ 232 w 246"/>
                  <a:gd name="T17" fmla="*/ 83 h 193"/>
                  <a:gd name="T18" fmla="*/ 223 w 246"/>
                  <a:gd name="T19" fmla="*/ 92 h 193"/>
                  <a:gd name="T20" fmla="*/ 214 w 246"/>
                  <a:gd name="T21" fmla="*/ 98 h 193"/>
                  <a:gd name="T22" fmla="*/ 209 w 246"/>
                  <a:gd name="T23" fmla="*/ 118 h 193"/>
                  <a:gd name="T24" fmla="*/ 215 w 246"/>
                  <a:gd name="T25" fmla="*/ 141 h 193"/>
                  <a:gd name="T26" fmla="*/ 196 w 246"/>
                  <a:gd name="T27" fmla="*/ 147 h 193"/>
                  <a:gd name="T28" fmla="*/ 194 w 246"/>
                  <a:gd name="T29" fmla="*/ 161 h 193"/>
                  <a:gd name="T30" fmla="*/ 178 w 246"/>
                  <a:gd name="T31" fmla="*/ 162 h 193"/>
                  <a:gd name="T32" fmla="*/ 165 w 246"/>
                  <a:gd name="T33" fmla="*/ 174 h 193"/>
                  <a:gd name="T34" fmla="*/ 174 w 246"/>
                  <a:gd name="T35" fmla="*/ 193 h 193"/>
                  <a:gd name="T36" fmla="*/ 147 w 246"/>
                  <a:gd name="T37" fmla="*/ 184 h 193"/>
                  <a:gd name="T38" fmla="*/ 146 w 246"/>
                  <a:gd name="T39" fmla="*/ 170 h 193"/>
                  <a:gd name="T40" fmla="*/ 121 w 246"/>
                  <a:gd name="T41" fmla="*/ 173 h 193"/>
                  <a:gd name="T42" fmla="*/ 109 w 246"/>
                  <a:gd name="T43" fmla="*/ 173 h 193"/>
                  <a:gd name="T44" fmla="*/ 109 w 246"/>
                  <a:gd name="T45" fmla="*/ 153 h 193"/>
                  <a:gd name="T46" fmla="*/ 96 w 246"/>
                  <a:gd name="T47" fmla="*/ 156 h 193"/>
                  <a:gd name="T48" fmla="*/ 82 w 246"/>
                  <a:gd name="T49" fmla="*/ 144 h 193"/>
                  <a:gd name="T50" fmla="*/ 65 w 246"/>
                  <a:gd name="T51" fmla="*/ 150 h 193"/>
                  <a:gd name="T52" fmla="*/ 49 w 246"/>
                  <a:gd name="T53" fmla="*/ 155 h 193"/>
                  <a:gd name="T54" fmla="*/ 27 w 246"/>
                  <a:gd name="T55" fmla="*/ 153 h 193"/>
                  <a:gd name="T56" fmla="*/ 26 w 246"/>
                  <a:gd name="T57" fmla="*/ 140 h 193"/>
                  <a:gd name="T58" fmla="*/ 9 w 246"/>
                  <a:gd name="T59" fmla="*/ 126 h 193"/>
                  <a:gd name="T60" fmla="*/ 1 w 246"/>
                  <a:gd name="T61" fmla="*/ 112 h 193"/>
                  <a:gd name="T62" fmla="*/ 3 w 246"/>
                  <a:gd name="T63" fmla="*/ 103 h 193"/>
                  <a:gd name="T64" fmla="*/ 30 w 246"/>
                  <a:gd name="T65" fmla="*/ 100 h 193"/>
                  <a:gd name="T66" fmla="*/ 42 w 246"/>
                  <a:gd name="T67" fmla="*/ 98 h 193"/>
                  <a:gd name="T68" fmla="*/ 58 w 246"/>
                  <a:gd name="T69" fmla="*/ 109 h 193"/>
                  <a:gd name="T70" fmla="*/ 59 w 246"/>
                  <a:gd name="T71" fmla="*/ 89 h 193"/>
                  <a:gd name="T72" fmla="*/ 76 w 246"/>
                  <a:gd name="T73" fmla="*/ 89 h 193"/>
                  <a:gd name="T74" fmla="*/ 86 w 246"/>
                  <a:gd name="T75" fmla="*/ 80 h 193"/>
                  <a:gd name="T76" fmla="*/ 88 w 246"/>
                  <a:gd name="T77" fmla="*/ 65 h 193"/>
                  <a:gd name="T78" fmla="*/ 96 w 246"/>
                  <a:gd name="T79" fmla="*/ 57 h 193"/>
                  <a:gd name="T80" fmla="*/ 111 w 246"/>
                  <a:gd name="T81" fmla="*/ 50 h 193"/>
                  <a:gd name="T82" fmla="*/ 129 w 246"/>
                  <a:gd name="T83" fmla="*/ 48 h 193"/>
                  <a:gd name="T84" fmla="*/ 135 w 246"/>
                  <a:gd name="T85" fmla="*/ 27 h 193"/>
                  <a:gd name="T86" fmla="*/ 162 w 246"/>
                  <a:gd name="T87" fmla="*/ 3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6" h="193">
                    <a:moveTo>
                      <a:pt x="171" y="19"/>
                    </a:moveTo>
                    <a:lnTo>
                      <a:pt x="176" y="19"/>
                    </a:lnTo>
                    <a:lnTo>
                      <a:pt x="176" y="15"/>
                    </a:lnTo>
                    <a:lnTo>
                      <a:pt x="173" y="9"/>
                    </a:lnTo>
                    <a:lnTo>
                      <a:pt x="178" y="3"/>
                    </a:lnTo>
                    <a:lnTo>
                      <a:pt x="185" y="0"/>
                    </a:lnTo>
                    <a:lnTo>
                      <a:pt x="196" y="0"/>
                    </a:lnTo>
                    <a:lnTo>
                      <a:pt x="205" y="3"/>
                    </a:lnTo>
                    <a:lnTo>
                      <a:pt x="211" y="7"/>
                    </a:lnTo>
                    <a:lnTo>
                      <a:pt x="215" y="7"/>
                    </a:lnTo>
                    <a:lnTo>
                      <a:pt x="222" y="13"/>
                    </a:lnTo>
                    <a:lnTo>
                      <a:pt x="229" y="13"/>
                    </a:lnTo>
                    <a:lnTo>
                      <a:pt x="229" y="19"/>
                    </a:lnTo>
                    <a:lnTo>
                      <a:pt x="235" y="19"/>
                    </a:lnTo>
                    <a:lnTo>
                      <a:pt x="232" y="24"/>
                    </a:lnTo>
                    <a:lnTo>
                      <a:pt x="234" y="33"/>
                    </a:lnTo>
                    <a:lnTo>
                      <a:pt x="234" y="42"/>
                    </a:lnTo>
                    <a:lnTo>
                      <a:pt x="232" y="47"/>
                    </a:lnTo>
                    <a:lnTo>
                      <a:pt x="229" y="51"/>
                    </a:lnTo>
                    <a:lnTo>
                      <a:pt x="229" y="62"/>
                    </a:lnTo>
                    <a:lnTo>
                      <a:pt x="228" y="67"/>
                    </a:lnTo>
                    <a:lnTo>
                      <a:pt x="235" y="67"/>
                    </a:lnTo>
                    <a:lnTo>
                      <a:pt x="244" y="70"/>
                    </a:lnTo>
                    <a:lnTo>
                      <a:pt x="246" y="74"/>
                    </a:lnTo>
                    <a:lnTo>
                      <a:pt x="241" y="77"/>
                    </a:lnTo>
                    <a:lnTo>
                      <a:pt x="237" y="83"/>
                    </a:lnTo>
                    <a:lnTo>
                      <a:pt x="232" y="83"/>
                    </a:lnTo>
                    <a:lnTo>
                      <a:pt x="229" y="86"/>
                    </a:lnTo>
                    <a:lnTo>
                      <a:pt x="225" y="83"/>
                    </a:lnTo>
                    <a:lnTo>
                      <a:pt x="223" y="92"/>
                    </a:lnTo>
                    <a:lnTo>
                      <a:pt x="218" y="92"/>
                    </a:lnTo>
                    <a:lnTo>
                      <a:pt x="214" y="92"/>
                    </a:lnTo>
                    <a:lnTo>
                      <a:pt x="214" y="98"/>
                    </a:lnTo>
                    <a:lnTo>
                      <a:pt x="206" y="105"/>
                    </a:lnTo>
                    <a:lnTo>
                      <a:pt x="211" y="112"/>
                    </a:lnTo>
                    <a:lnTo>
                      <a:pt x="209" y="118"/>
                    </a:lnTo>
                    <a:lnTo>
                      <a:pt x="218" y="120"/>
                    </a:lnTo>
                    <a:lnTo>
                      <a:pt x="220" y="129"/>
                    </a:lnTo>
                    <a:lnTo>
                      <a:pt x="215" y="141"/>
                    </a:lnTo>
                    <a:lnTo>
                      <a:pt x="208" y="143"/>
                    </a:lnTo>
                    <a:lnTo>
                      <a:pt x="203" y="146"/>
                    </a:lnTo>
                    <a:lnTo>
                      <a:pt x="196" y="147"/>
                    </a:lnTo>
                    <a:lnTo>
                      <a:pt x="202" y="152"/>
                    </a:lnTo>
                    <a:lnTo>
                      <a:pt x="199" y="159"/>
                    </a:lnTo>
                    <a:lnTo>
                      <a:pt x="194" y="161"/>
                    </a:lnTo>
                    <a:lnTo>
                      <a:pt x="191" y="164"/>
                    </a:lnTo>
                    <a:lnTo>
                      <a:pt x="187" y="165"/>
                    </a:lnTo>
                    <a:lnTo>
                      <a:pt x="178" y="162"/>
                    </a:lnTo>
                    <a:lnTo>
                      <a:pt x="176" y="170"/>
                    </a:lnTo>
                    <a:lnTo>
                      <a:pt x="165" y="168"/>
                    </a:lnTo>
                    <a:lnTo>
                      <a:pt x="165" y="174"/>
                    </a:lnTo>
                    <a:lnTo>
                      <a:pt x="176" y="182"/>
                    </a:lnTo>
                    <a:lnTo>
                      <a:pt x="174" y="185"/>
                    </a:lnTo>
                    <a:lnTo>
                      <a:pt x="174" y="193"/>
                    </a:lnTo>
                    <a:lnTo>
                      <a:pt x="162" y="193"/>
                    </a:lnTo>
                    <a:lnTo>
                      <a:pt x="149" y="187"/>
                    </a:lnTo>
                    <a:lnTo>
                      <a:pt x="147" y="184"/>
                    </a:lnTo>
                    <a:lnTo>
                      <a:pt x="147" y="174"/>
                    </a:lnTo>
                    <a:lnTo>
                      <a:pt x="150" y="173"/>
                    </a:lnTo>
                    <a:lnTo>
                      <a:pt x="146" y="170"/>
                    </a:lnTo>
                    <a:lnTo>
                      <a:pt x="138" y="170"/>
                    </a:lnTo>
                    <a:lnTo>
                      <a:pt x="129" y="173"/>
                    </a:lnTo>
                    <a:lnTo>
                      <a:pt x="121" y="173"/>
                    </a:lnTo>
                    <a:lnTo>
                      <a:pt x="118" y="178"/>
                    </a:lnTo>
                    <a:lnTo>
                      <a:pt x="112" y="178"/>
                    </a:lnTo>
                    <a:lnTo>
                      <a:pt x="109" y="173"/>
                    </a:lnTo>
                    <a:lnTo>
                      <a:pt x="109" y="165"/>
                    </a:lnTo>
                    <a:lnTo>
                      <a:pt x="111" y="162"/>
                    </a:lnTo>
                    <a:lnTo>
                      <a:pt x="109" y="153"/>
                    </a:lnTo>
                    <a:lnTo>
                      <a:pt x="103" y="159"/>
                    </a:lnTo>
                    <a:lnTo>
                      <a:pt x="99" y="159"/>
                    </a:lnTo>
                    <a:lnTo>
                      <a:pt x="96" y="156"/>
                    </a:lnTo>
                    <a:lnTo>
                      <a:pt x="93" y="149"/>
                    </a:lnTo>
                    <a:lnTo>
                      <a:pt x="94" y="143"/>
                    </a:lnTo>
                    <a:lnTo>
                      <a:pt x="82" y="144"/>
                    </a:lnTo>
                    <a:lnTo>
                      <a:pt x="79" y="146"/>
                    </a:lnTo>
                    <a:lnTo>
                      <a:pt x="77" y="146"/>
                    </a:lnTo>
                    <a:lnTo>
                      <a:pt x="65" y="150"/>
                    </a:lnTo>
                    <a:lnTo>
                      <a:pt x="62" y="153"/>
                    </a:lnTo>
                    <a:lnTo>
                      <a:pt x="56" y="156"/>
                    </a:lnTo>
                    <a:lnTo>
                      <a:pt x="49" y="155"/>
                    </a:lnTo>
                    <a:lnTo>
                      <a:pt x="41" y="156"/>
                    </a:lnTo>
                    <a:lnTo>
                      <a:pt x="36" y="150"/>
                    </a:lnTo>
                    <a:lnTo>
                      <a:pt x="27" y="153"/>
                    </a:lnTo>
                    <a:lnTo>
                      <a:pt x="24" y="146"/>
                    </a:lnTo>
                    <a:lnTo>
                      <a:pt x="26" y="147"/>
                    </a:lnTo>
                    <a:lnTo>
                      <a:pt x="26" y="140"/>
                    </a:lnTo>
                    <a:lnTo>
                      <a:pt x="23" y="129"/>
                    </a:lnTo>
                    <a:lnTo>
                      <a:pt x="14" y="130"/>
                    </a:lnTo>
                    <a:lnTo>
                      <a:pt x="9" y="126"/>
                    </a:lnTo>
                    <a:lnTo>
                      <a:pt x="9" y="121"/>
                    </a:lnTo>
                    <a:lnTo>
                      <a:pt x="5" y="114"/>
                    </a:lnTo>
                    <a:lnTo>
                      <a:pt x="1" y="112"/>
                    </a:lnTo>
                    <a:lnTo>
                      <a:pt x="0" y="109"/>
                    </a:lnTo>
                    <a:lnTo>
                      <a:pt x="3" y="105"/>
                    </a:lnTo>
                    <a:lnTo>
                      <a:pt x="3" y="103"/>
                    </a:lnTo>
                    <a:lnTo>
                      <a:pt x="20" y="97"/>
                    </a:lnTo>
                    <a:lnTo>
                      <a:pt x="24" y="103"/>
                    </a:lnTo>
                    <a:lnTo>
                      <a:pt x="30" y="100"/>
                    </a:lnTo>
                    <a:lnTo>
                      <a:pt x="30" y="97"/>
                    </a:lnTo>
                    <a:lnTo>
                      <a:pt x="36" y="97"/>
                    </a:lnTo>
                    <a:lnTo>
                      <a:pt x="42" y="98"/>
                    </a:lnTo>
                    <a:lnTo>
                      <a:pt x="45" y="106"/>
                    </a:lnTo>
                    <a:lnTo>
                      <a:pt x="53" y="109"/>
                    </a:lnTo>
                    <a:lnTo>
                      <a:pt x="58" y="109"/>
                    </a:lnTo>
                    <a:lnTo>
                      <a:pt x="61" y="105"/>
                    </a:lnTo>
                    <a:lnTo>
                      <a:pt x="62" y="97"/>
                    </a:lnTo>
                    <a:lnTo>
                      <a:pt x="59" y="89"/>
                    </a:lnTo>
                    <a:lnTo>
                      <a:pt x="70" y="86"/>
                    </a:lnTo>
                    <a:lnTo>
                      <a:pt x="71" y="89"/>
                    </a:lnTo>
                    <a:lnTo>
                      <a:pt x="76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6" y="80"/>
                    </a:lnTo>
                    <a:lnTo>
                      <a:pt x="86" y="74"/>
                    </a:lnTo>
                    <a:lnTo>
                      <a:pt x="82" y="68"/>
                    </a:lnTo>
                    <a:lnTo>
                      <a:pt x="88" y="65"/>
                    </a:lnTo>
                    <a:lnTo>
                      <a:pt x="89" y="62"/>
                    </a:lnTo>
                    <a:lnTo>
                      <a:pt x="96" y="62"/>
                    </a:lnTo>
                    <a:lnTo>
                      <a:pt x="96" y="57"/>
                    </a:lnTo>
                    <a:lnTo>
                      <a:pt x="106" y="59"/>
                    </a:lnTo>
                    <a:lnTo>
                      <a:pt x="112" y="57"/>
                    </a:lnTo>
                    <a:lnTo>
                      <a:pt x="111" y="50"/>
                    </a:lnTo>
                    <a:lnTo>
                      <a:pt x="123" y="53"/>
                    </a:lnTo>
                    <a:lnTo>
                      <a:pt x="126" y="53"/>
                    </a:lnTo>
                    <a:lnTo>
                      <a:pt x="129" y="48"/>
                    </a:lnTo>
                    <a:lnTo>
                      <a:pt x="132" y="38"/>
                    </a:lnTo>
                    <a:lnTo>
                      <a:pt x="133" y="30"/>
                    </a:lnTo>
                    <a:lnTo>
                      <a:pt x="135" y="27"/>
                    </a:lnTo>
                    <a:lnTo>
                      <a:pt x="141" y="30"/>
                    </a:lnTo>
                    <a:lnTo>
                      <a:pt x="149" y="29"/>
                    </a:lnTo>
                    <a:lnTo>
                      <a:pt x="162" y="30"/>
                    </a:lnTo>
                    <a:lnTo>
                      <a:pt x="162" y="16"/>
                    </a:lnTo>
                    <a:lnTo>
                      <a:pt x="171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3" name="Freeform 2541">
                <a:extLst>
                  <a:ext uri="{FF2B5EF4-FFF2-40B4-BE49-F238E27FC236}">
                    <a16:creationId xmlns:a16="http://schemas.microsoft.com/office/drawing/2014/main" id="{5AB4B25C-FE74-E16A-2943-BB15EBBFB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926"/>
                <a:ext cx="123" cy="97"/>
              </a:xfrm>
              <a:custGeom>
                <a:avLst/>
                <a:gdLst>
                  <a:gd name="T0" fmla="*/ 176 w 246"/>
                  <a:gd name="T1" fmla="*/ 15 h 193"/>
                  <a:gd name="T2" fmla="*/ 185 w 246"/>
                  <a:gd name="T3" fmla="*/ 0 h 193"/>
                  <a:gd name="T4" fmla="*/ 211 w 246"/>
                  <a:gd name="T5" fmla="*/ 7 h 193"/>
                  <a:gd name="T6" fmla="*/ 229 w 246"/>
                  <a:gd name="T7" fmla="*/ 13 h 193"/>
                  <a:gd name="T8" fmla="*/ 232 w 246"/>
                  <a:gd name="T9" fmla="*/ 24 h 193"/>
                  <a:gd name="T10" fmla="*/ 232 w 246"/>
                  <a:gd name="T11" fmla="*/ 47 h 193"/>
                  <a:gd name="T12" fmla="*/ 228 w 246"/>
                  <a:gd name="T13" fmla="*/ 67 h 193"/>
                  <a:gd name="T14" fmla="*/ 246 w 246"/>
                  <a:gd name="T15" fmla="*/ 74 h 193"/>
                  <a:gd name="T16" fmla="*/ 232 w 246"/>
                  <a:gd name="T17" fmla="*/ 83 h 193"/>
                  <a:gd name="T18" fmla="*/ 223 w 246"/>
                  <a:gd name="T19" fmla="*/ 92 h 193"/>
                  <a:gd name="T20" fmla="*/ 214 w 246"/>
                  <a:gd name="T21" fmla="*/ 98 h 193"/>
                  <a:gd name="T22" fmla="*/ 209 w 246"/>
                  <a:gd name="T23" fmla="*/ 118 h 193"/>
                  <a:gd name="T24" fmla="*/ 215 w 246"/>
                  <a:gd name="T25" fmla="*/ 141 h 193"/>
                  <a:gd name="T26" fmla="*/ 196 w 246"/>
                  <a:gd name="T27" fmla="*/ 147 h 193"/>
                  <a:gd name="T28" fmla="*/ 194 w 246"/>
                  <a:gd name="T29" fmla="*/ 161 h 193"/>
                  <a:gd name="T30" fmla="*/ 178 w 246"/>
                  <a:gd name="T31" fmla="*/ 162 h 193"/>
                  <a:gd name="T32" fmla="*/ 165 w 246"/>
                  <a:gd name="T33" fmla="*/ 174 h 193"/>
                  <a:gd name="T34" fmla="*/ 174 w 246"/>
                  <a:gd name="T35" fmla="*/ 193 h 193"/>
                  <a:gd name="T36" fmla="*/ 147 w 246"/>
                  <a:gd name="T37" fmla="*/ 184 h 193"/>
                  <a:gd name="T38" fmla="*/ 146 w 246"/>
                  <a:gd name="T39" fmla="*/ 170 h 193"/>
                  <a:gd name="T40" fmla="*/ 121 w 246"/>
                  <a:gd name="T41" fmla="*/ 173 h 193"/>
                  <a:gd name="T42" fmla="*/ 109 w 246"/>
                  <a:gd name="T43" fmla="*/ 173 h 193"/>
                  <a:gd name="T44" fmla="*/ 109 w 246"/>
                  <a:gd name="T45" fmla="*/ 153 h 193"/>
                  <a:gd name="T46" fmla="*/ 96 w 246"/>
                  <a:gd name="T47" fmla="*/ 156 h 193"/>
                  <a:gd name="T48" fmla="*/ 82 w 246"/>
                  <a:gd name="T49" fmla="*/ 144 h 193"/>
                  <a:gd name="T50" fmla="*/ 65 w 246"/>
                  <a:gd name="T51" fmla="*/ 150 h 193"/>
                  <a:gd name="T52" fmla="*/ 49 w 246"/>
                  <a:gd name="T53" fmla="*/ 155 h 193"/>
                  <a:gd name="T54" fmla="*/ 27 w 246"/>
                  <a:gd name="T55" fmla="*/ 153 h 193"/>
                  <a:gd name="T56" fmla="*/ 26 w 246"/>
                  <a:gd name="T57" fmla="*/ 140 h 193"/>
                  <a:gd name="T58" fmla="*/ 9 w 246"/>
                  <a:gd name="T59" fmla="*/ 126 h 193"/>
                  <a:gd name="T60" fmla="*/ 1 w 246"/>
                  <a:gd name="T61" fmla="*/ 112 h 193"/>
                  <a:gd name="T62" fmla="*/ 3 w 246"/>
                  <a:gd name="T63" fmla="*/ 103 h 193"/>
                  <a:gd name="T64" fmla="*/ 30 w 246"/>
                  <a:gd name="T65" fmla="*/ 100 h 193"/>
                  <a:gd name="T66" fmla="*/ 42 w 246"/>
                  <a:gd name="T67" fmla="*/ 98 h 193"/>
                  <a:gd name="T68" fmla="*/ 58 w 246"/>
                  <a:gd name="T69" fmla="*/ 109 h 193"/>
                  <a:gd name="T70" fmla="*/ 59 w 246"/>
                  <a:gd name="T71" fmla="*/ 89 h 193"/>
                  <a:gd name="T72" fmla="*/ 76 w 246"/>
                  <a:gd name="T73" fmla="*/ 89 h 193"/>
                  <a:gd name="T74" fmla="*/ 86 w 246"/>
                  <a:gd name="T75" fmla="*/ 80 h 193"/>
                  <a:gd name="T76" fmla="*/ 88 w 246"/>
                  <a:gd name="T77" fmla="*/ 65 h 193"/>
                  <a:gd name="T78" fmla="*/ 96 w 246"/>
                  <a:gd name="T79" fmla="*/ 57 h 193"/>
                  <a:gd name="T80" fmla="*/ 111 w 246"/>
                  <a:gd name="T81" fmla="*/ 50 h 193"/>
                  <a:gd name="T82" fmla="*/ 129 w 246"/>
                  <a:gd name="T83" fmla="*/ 48 h 193"/>
                  <a:gd name="T84" fmla="*/ 135 w 246"/>
                  <a:gd name="T85" fmla="*/ 27 h 193"/>
                  <a:gd name="T86" fmla="*/ 162 w 246"/>
                  <a:gd name="T87" fmla="*/ 3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6" h="193">
                    <a:moveTo>
                      <a:pt x="171" y="19"/>
                    </a:moveTo>
                    <a:lnTo>
                      <a:pt x="176" y="19"/>
                    </a:lnTo>
                    <a:lnTo>
                      <a:pt x="176" y="15"/>
                    </a:lnTo>
                    <a:lnTo>
                      <a:pt x="173" y="9"/>
                    </a:lnTo>
                    <a:lnTo>
                      <a:pt x="178" y="3"/>
                    </a:lnTo>
                    <a:lnTo>
                      <a:pt x="185" y="0"/>
                    </a:lnTo>
                    <a:lnTo>
                      <a:pt x="196" y="0"/>
                    </a:lnTo>
                    <a:lnTo>
                      <a:pt x="205" y="3"/>
                    </a:lnTo>
                    <a:lnTo>
                      <a:pt x="211" y="7"/>
                    </a:lnTo>
                    <a:lnTo>
                      <a:pt x="215" y="7"/>
                    </a:lnTo>
                    <a:lnTo>
                      <a:pt x="222" y="13"/>
                    </a:lnTo>
                    <a:lnTo>
                      <a:pt x="229" y="13"/>
                    </a:lnTo>
                    <a:lnTo>
                      <a:pt x="229" y="19"/>
                    </a:lnTo>
                    <a:lnTo>
                      <a:pt x="235" y="19"/>
                    </a:lnTo>
                    <a:lnTo>
                      <a:pt x="232" y="24"/>
                    </a:lnTo>
                    <a:lnTo>
                      <a:pt x="234" y="33"/>
                    </a:lnTo>
                    <a:lnTo>
                      <a:pt x="234" y="42"/>
                    </a:lnTo>
                    <a:lnTo>
                      <a:pt x="232" y="47"/>
                    </a:lnTo>
                    <a:lnTo>
                      <a:pt x="229" y="51"/>
                    </a:lnTo>
                    <a:lnTo>
                      <a:pt x="229" y="62"/>
                    </a:lnTo>
                    <a:lnTo>
                      <a:pt x="228" y="67"/>
                    </a:lnTo>
                    <a:lnTo>
                      <a:pt x="235" y="67"/>
                    </a:lnTo>
                    <a:lnTo>
                      <a:pt x="244" y="70"/>
                    </a:lnTo>
                    <a:lnTo>
                      <a:pt x="246" y="74"/>
                    </a:lnTo>
                    <a:lnTo>
                      <a:pt x="241" y="77"/>
                    </a:lnTo>
                    <a:lnTo>
                      <a:pt x="237" y="83"/>
                    </a:lnTo>
                    <a:lnTo>
                      <a:pt x="232" y="83"/>
                    </a:lnTo>
                    <a:lnTo>
                      <a:pt x="229" y="86"/>
                    </a:lnTo>
                    <a:lnTo>
                      <a:pt x="225" y="83"/>
                    </a:lnTo>
                    <a:lnTo>
                      <a:pt x="223" y="92"/>
                    </a:lnTo>
                    <a:lnTo>
                      <a:pt x="218" y="92"/>
                    </a:lnTo>
                    <a:lnTo>
                      <a:pt x="214" y="92"/>
                    </a:lnTo>
                    <a:lnTo>
                      <a:pt x="214" y="98"/>
                    </a:lnTo>
                    <a:lnTo>
                      <a:pt x="206" y="105"/>
                    </a:lnTo>
                    <a:lnTo>
                      <a:pt x="211" y="112"/>
                    </a:lnTo>
                    <a:lnTo>
                      <a:pt x="209" y="118"/>
                    </a:lnTo>
                    <a:lnTo>
                      <a:pt x="218" y="120"/>
                    </a:lnTo>
                    <a:lnTo>
                      <a:pt x="220" y="129"/>
                    </a:lnTo>
                    <a:lnTo>
                      <a:pt x="215" y="141"/>
                    </a:lnTo>
                    <a:lnTo>
                      <a:pt x="208" y="143"/>
                    </a:lnTo>
                    <a:lnTo>
                      <a:pt x="203" y="146"/>
                    </a:lnTo>
                    <a:lnTo>
                      <a:pt x="196" y="147"/>
                    </a:lnTo>
                    <a:lnTo>
                      <a:pt x="202" y="152"/>
                    </a:lnTo>
                    <a:lnTo>
                      <a:pt x="199" y="159"/>
                    </a:lnTo>
                    <a:lnTo>
                      <a:pt x="194" y="161"/>
                    </a:lnTo>
                    <a:lnTo>
                      <a:pt x="191" y="164"/>
                    </a:lnTo>
                    <a:lnTo>
                      <a:pt x="187" y="165"/>
                    </a:lnTo>
                    <a:lnTo>
                      <a:pt x="178" y="162"/>
                    </a:lnTo>
                    <a:lnTo>
                      <a:pt x="176" y="170"/>
                    </a:lnTo>
                    <a:lnTo>
                      <a:pt x="165" y="168"/>
                    </a:lnTo>
                    <a:lnTo>
                      <a:pt x="165" y="174"/>
                    </a:lnTo>
                    <a:lnTo>
                      <a:pt x="176" y="182"/>
                    </a:lnTo>
                    <a:lnTo>
                      <a:pt x="174" y="185"/>
                    </a:lnTo>
                    <a:lnTo>
                      <a:pt x="174" y="193"/>
                    </a:lnTo>
                    <a:lnTo>
                      <a:pt x="162" y="193"/>
                    </a:lnTo>
                    <a:lnTo>
                      <a:pt x="149" y="187"/>
                    </a:lnTo>
                    <a:lnTo>
                      <a:pt x="147" y="184"/>
                    </a:lnTo>
                    <a:lnTo>
                      <a:pt x="147" y="174"/>
                    </a:lnTo>
                    <a:lnTo>
                      <a:pt x="150" y="173"/>
                    </a:lnTo>
                    <a:lnTo>
                      <a:pt x="146" y="170"/>
                    </a:lnTo>
                    <a:lnTo>
                      <a:pt x="138" y="170"/>
                    </a:lnTo>
                    <a:lnTo>
                      <a:pt x="129" y="173"/>
                    </a:lnTo>
                    <a:lnTo>
                      <a:pt x="121" y="173"/>
                    </a:lnTo>
                    <a:lnTo>
                      <a:pt x="118" y="178"/>
                    </a:lnTo>
                    <a:lnTo>
                      <a:pt x="112" y="178"/>
                    </a:lnTo>
                    <a:lnTo>
                      <a:pt x="109" y="173"/>
                    </a:lnTo>
                    <a:lnTo>
                      <a:pt x="109" y="165"/>
                    </a:lnTo>
                    <a:lnTo>
                      <a:pt x="111" y="162"/>
                    </a:lnTo>
                    <a:lnTo>
                      <a:pt x="109" y="153"/>
                    </a:lnTo>
                    <a:lnTo>
                      <a:pt x="103" y="159"/>
                    </a:lnTo>
                    <a:lnTo>
                      <a:pt x="99" y="159"/>
                    </a:lnTo>
                    <a:lnTo>
                      <a:pt x="96" y="156"/>
                    </a:lnTo>
                    <a:lnTo>
                      <a:pt x="93" y="149"/>
                    </a:lnTo>
                    <a:lnTo>
                      <a:pt x="94" y="143"/>
                    </a:lnTo>
                    <a:lnTo>
                      <a:pt x="82" y="144"/>
                    </a:lnTo>
                    <a:lnTo>
                      <a:pt x="79" y="146"/>
                    </a:lnTo>
                    <a:lnTo>
                      <a:pt x="77" y="146"/>
                    </a:lnTo>
                    <a:lnTo>
                      <a:pt x="65" y="150"/>
                    </a:lnTo>
                    <a:lnTo>
                      <a:pt x="62" y="153"/>
                    </a:lnTo>
                    <a:lnTo>
                      <a:pt x="56" y="156"/>
                    </a:lnTo>
                    <a:lnTo>
                      <a:pt x="49" y="155"/>
                    </a:lnTo>
                    <a:lnTo>
                      <a:pt x="41" y="156"/>
                    </a:lnTo>
                    <a:lnTo>
                      <a:pt x="36" y="150"/>
                    </a:lnTo>
                    <a:lnTo>
                      <a:pt x="27" y="153"/>
                    </a:lnTo>
                    <a:lnTo>
                      <a:pt x="24" y="146"/>
                    </a:lnTo>
                    <a:lnTo>
                      <a:pt x="26" y="147"/>
                    </a:lnTo>
                    <a:lnTo>
                      <a:pt x="26" y="140"/>
                    </a:lnTo>
                    <a:lnTo>
                      <a:pt x="23" y="129"/>
                    </a:lnTo>
                    <a:lnTo>
                      <a:pt x="14" y="130"/>
                    </a:lnTo>
                    <a:lnTo>
                      <a:pt x="9" y="126"/>
                    </a:lnTo>
                    <a:lnTo>
                      <a:pt x="9" y="121"/>
                    </a:lnTo>
                    <a:lnTo>
                      <a:pt x="5" y="114"/>
                    </a:lnTo>
                    <a:lnTo>
                      <a:pt x="1" y="112"/>
                    </a:lnTo>
                    <a:lnTo>
                      <a:pt x="0" y="109"/>
                    </a:lnTo>
                    <a:lnTo>
                      <a:pt x="3" y="105"/>
                    </a:lnTo>
                    <a:lnTo>
                      <a:pt x="3" y="103"/>
                    </a:lnTo>
                    <a:lnTo>
                      <a:pt x="20" y="97"/>
                    </a:lnTo>
                    <a:lnTo>
                      <a:pt x="24" y="103"/>
                    </a:lnTo>
                    <a:lnTo>
                      <a:pt x="30" y="100"/>
                    </a:lnTo>
                    <a:lnTo>
                      <a:pt x="30" y="97"/>
                    </a:lnTo>
                    <a:lnTo>
                      <a:pt x="36" y="97"/>
                    </a:lnTo>
                    <a:lnTo>
                      <a:pt x="42" y="98"/>
                    </a:lnTo>
                    <a:lnTo>
                      <a:pt x="45" y="106"/>
                    </a:lnTo>
                    <a:lnTo>
                      <a:pt x="53" y="109"/>
                    </a:lnTo>
                    <a:lnTo>
                      <a:pt x="58" y="109"/>
                    </a:lnTo>
                    <a:lnTo>
                      <a:pt x="61" y="105"/>
                    </a:lnTo>
                    <a:lnTo>
                      <a:pt x="62" y="97"/>
                    </a:lnTo>
                    <a:lnTo>
                      <a:pt x="59" y="89"/>
                    </a:lnTo>
                    <a:lnTo>
                      <a:pt x="70" y="86"/>
                    </a:lnTo>
                    <a:lnTo>
                      <a:pt x="71" y="89"/>
                    </a:lnTo>
                    <a:lnTo>
                      <a:pt x="76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6" y="80"/>
                    </a:lnTo>
                    <a:lnTo>
                      <a:pt x="86" y="74"/>
                    </a:lnTo>
                    <a:lnTo>
                      <a:pt x="82" y="68"/>
                    </a:lnTo>
                    <a:lnTo>
                      <a:pt x="88" y="65"/>
                    </a:lnTo>
                    <a:lnTo>
                      <a:pt x="89" y="62"/>
                    </a:lnTo>
                    <a:lnTo>
                      <a:pt x="96" y="62"/>
                    </a:lnTo>
                    <a:lnTo>
                      <a:pt x="96" y="57"/>
                    </a:lnTo>
                    <a:lnTo>
                      <a:pt x="106" y="59"/>
                    </a:lnTo>
                    <a:lnTo>
                      <a:pt x="112" y="57"/>
                    </a:lnTo>
                    <a:lnTo>
                      <a:pt x="111" y="50"/>
                    </a:lnTo>
                    <a:lnTo>
                      <a:pt x="123" y="53"/>
                    </a:lnTo>
                    <a:lnTo>
                      <a:pt x="126" y="53"/>
                    </a:lnTo>
                    <a:lnTo>
                      <a:pt x="129" y="48"/>
                    </a:lnTo>
                    <a:lnTo>
                      <a:pt x="132" y="38"/>
                    </a:lnTo>
                    <a:lnTo>
                      <a:pt x="133" y="30"/>
                    </a:lnTo>
                    <a:lnTo>
                      <a:pt x="135" y="27"/>
                    </a:lnTo>
                    <a:lnTo>
                      <a:pt x="141" y="30"/>
                    </a:lnTo>
                    <a:lnTo>
                      <a:pt x="149" y="29"/>
                    </a:lnTo>
                    <a:lnTo>
                      <a:pt x="162" y="30"/>
                    </a:lnTo>
                    <a:lnTo>
                      <a:pt x="162" y="16"/>
                    </a:lnTo>
                    <a:lnTo>
                      <a:pt x="171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4" name="Freeform 2542">
                <a:extLst>
                  <a:ext uri="{FF2B5EF4-FFF2-40B4-BE49-F238E27FC236}">
                    <a16:creationId xmlns:a16="http://schemas.microsoft.com/office/drawing/2014/main" id="{E8E80487-CD90-D90C-499F-72D8FA0BA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790"/>
                <a:ext cx="127" cy="68"/>
              </a:xfrm>
              <a:custGeom>
                <a:avLst/>
                <a:gdLst>
                  <a:gd name="T0" fmla="*/ 44 w 255"/>
                  <a:gd name="T1" fmla="*/ 35 h 137"/>
                  <a:gd name="T2" fmla="*/ 35 w 255"/>
                  <a:gd name="T3" fmla="*/ 41 h 137"/>
                  <a:gd name="T4" fmla="*/ 28 w 255"/>
                  <a:gd name="T5" fmla="*/ 46 h 137"/>
                  <a:gd name="T6" fmla="*/ 21 w 255"/>
                  <a:gd name="T7" fmla="*/ 56 h 137"/>
                  <a:gd name="T8" fmla="*/ 21 w 255"/>
                  <a:gd name="T9" fmla="*/ 65 h 137"/>
                  <a:gd name="T10" fmla="*/ 32 w 255"/>
                  <a:gd name="T11" fmla="*/ 78 h 137"/>
                  <a:gd name="T12" fmla="*/ 14 w 255"/>
                  <a:gd name="T13" fmla="*/ 82 h 137"/>
                  <a:gd name="T14" fmla="*/ 6 w 255"/>
                  <a:gd name="T15" fmla="*/ 94 h 137"/>
                  <a:gd name="T16" fmla="*/ 8 w 255"/>
                  <a:gd name="T17" fmla="*/ 100 h 137"/>
                  <a:gd name="T18" fmla="*/ 17 w 255"/>
                  <a:gd name="T19" fmla="*/ 105 h 137"/>
                  <a:gd name="T20" fmla="*/ 35 w 255"/>
                  <a:gd name="T21" fmla="*/ 102 h 137"/>
                  <a:gd name="T22" fmla="*/ 38 w 255"/>
                  <a:gd name="T23" fmla="*/ 107 h 137"/>
                  <a:gd name="T24" fmla="*/ 47 w 255"/>
                  <a:gd name="T25" fmla="*/ 113 h 137"/>
                  <a:gd name="T26" fmla="*/ 59 w 255"/>
                  <a:gd name="T27" fmla="*/ 120 h 137"/>
                  <a:gd name="T28" fmla="*/ 64 w 255"/>
                  <a:gd name="T29" fmla="*/ 128 h 137"/>
                  <a:gd name="T30" fmla="*/ 84 w 255"/>
                  <a:gd name="T31" fmla="*/ 131 h 137"/>
                  <a:gd name="T32" fmla="*/ 90 w 255"/>
                  <a:gd name="T33" fmla="*/ 120 h 137"/>
                  <a:gd name="T34" fmla="*/ 105 w 255"/>
                  <a:gd name="T35" fmla="*/ 122 h 137"/>
                  <a:gd name="T36" fmla="*/ 103 w 255"/>
                  <a:gd name="T37" fmla="*/ 129 h 137"/>
                  <a:gd name="T38" fmla="*/ 120 w 255"/>
                  <a:gd name="T39" fmla="*/ 135 h 137"/>
                  <a:gd name="T40" fmla="*/ 125 w 255"/>
                  <a:gd name="T41" fmla="*/ 132 h 137"/>
                  <a:gd name="T42" fmla="*/ 137 w 255"/>
                  <a:gd name="T43" fmla="*/ 132 h 137"/>
                  <a:gd name="T44" fmla="*/ 146 w 255"/>
                  <a:gd name="T45" fmla="*/ 125 h 137"/>
                  <a:gd name="T46" fmla="*/ 154 w 255"/>
                  <a:gd name="T47" fmla="*/ 123 h 137"/>
                  <a:gd name="T48" fmla="*/ 163 w 255"/>
                  <a:gd name="T49" fmla="*/ 119 h 137"/>
                  <a:gd name="T50" fmla="*/ 164 w 255"/>
                  <a:gd name="T51" fmla="*/ 102 h 137"/>
                  <a:gd name="T52" fmla="*/ 160 w 255"/>
                  <a:gd name="T53" fmla="*/ 82 h 137"/>
                  <a:gd name="T54" fmla="*/ 166 w 255"/>
                  <a:gd name="T55" fmla="*/ 85 h 137"/>
                  <a:gd name="T56" fmla="*/ 204 w 255"/>
                  <a:gd name="T57" fmla="*/ 91 h 137"/>
                  <a:gd name="T58" fmla="*/ 210 w 255"/>
                  <a:gd name="T59" fmla="*/ 82 h 137"/>
                  <a:gd name="T60" fmla="*/ 220 w 255"/>
                  <a:gd name="T61" fmla="*/ 88 h 137"/>
                  <a:gd name="T62" fmla="*/ 234 w 255"/>
                  <a:gd name="T63" fmla="*/ 90 h 137"/>
                  <a:gd name="T64" fmla="*/ 237 w 255"/>
                  <a:gd name="T65" fmla="*/ 76 h 137"/>
                  <a:gd name="T66" fmla="*/ 246 w 255"/>
                  <a:gd name="T67" fmla="*/ 75 h 137"/>
                  <a:gd name="T68" fmla="*/ 255 w 255"/>
                  <a:gd name="T69" fmla="*/ 67 h 137"/>
                  <a:gd name="T70" fmla="*/ 248 w 255"/>
                  <a:gd name="T71" fmla="*/ 53 h 137"/>
                  <a:gd name="T72" fmla="*/ 240 w 255"/>
                  <a:gd name="T73" fmla="*/ 46 h 137"/>
                  <a:gd name="T74" fmla="*/ 240 w 255"/>
                  <a:gd name="T75" fmla="*/ 34 h 137"/>
                  <a:gd name="T76" fmla="*/ 252 w 255"/>
                  <a:gd name="T77" fmla="*/ 29 h 137"/>
                  <a:gd name="T78" fmla="*/ 243 w 255"/>
                  <a:gd name="T79" fmla="*/ 20 h 137"/>
                  <a:gd name="T80" fmla="*/ 229 w 255"/>
                  <a:gd name="T81" fmla="*/ 8 h 137"/>
                  <a:gd name="T82" fmla="*/ 222 w 255"/>
                  <a:gd name="T83" fmla="*/ 12 h 137"/>
                  <a:gd name="T84" fmla="*/ 213 w 255"/>
                  <a:gd name="T85" fmla="*/ 11 h 137"/>
                  <a:gd name="T86" fmla="*/ 205 w 255"/>
                  <a:gd name="T87" fmla="*/ 6 h 137"/>
                  <a:gd name="T88" fmla="*/ 193 w 255"/>
                  <a:gd name="T89" fmla="*/ 2 h 137"/>
                  <a:gd name="T90" fmla="*/ 181 w 255"/>
                  <a:gd name="T91" fmla="*/ 5 h 137"/>
                  <a:gd name="T92" fmla="*/ 176 w 255"/>
                  <a:gd name="T93" fmla="*/ 9 h 137"/>
                  <a:gd name="T94" fmla="*/ 163 w 255"/>
                  <a:gd name="T95" fmla="*/ 21 h 137"/>
                  <a:gd name="T96" fmla="*/ 154 w 255"/>
                  <a:gd name="T97" fmla="*/ 21 h 137"/>
                  <a:gd name="T98" fmla="*/ 141 w 255"/>
                  <a:gd name="T99" fmla="*/ 31 h 137"/>
                  <a:gd name="T100" fmla="*/ 126 w 255"/>
                  <a:gd name="T101" fmla="*/ 20 h 137"/>
                  <a:gd name="T102" fmla="*/ 102 w 255"/>
                  <a:gd name="T103" fmla="*/ 20 h 137"/>
                  <a:gd name="T104" fmla="*/ 88 w 255"/>
                  <a:gd name="T105" fmla="*/ 11 h 137"/>
                  <a:gd name="T106" fmla="*/ 81 w 255"/>
                  <a:gd name="T107" fmla="*/ 15 h 137"/>
                  <a:gd name="T108" fmla="*/ 78 w 255"/>
                  <a:gd name="T109" fmla="*/ 32 h 137"/>
                  <a:gd name="T110" fmla="*/ 69 w 255"/>
                  <a:gd name="T111" fmla="*/ 35 h 137"/>
                  <a:gd name="T112" fmla="*/ 55 w 255"/>
                  <a:gd name="T113" fmla="*/ 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5" h="137">
                    <a:moveTo>
                      <a:pt x="53" y="38"/>
                    </a:moveTo>
                    <a:lnTo>
                      <a:pt x="44" y="35"/>
                    </a:lnTo>
                    <a:lnTo>
                      <a:pt x="37" y="38"/>
                    </a:lnTo>
                    <a:lnTo>
                      <a:pt x="35" y="41"/>
                    </a:lnTo>
                    <a:lnTo>
                      <a:pt x="28" y="41"/>
                    </a:lnTo>
                    <a:lnTo>
                      <a:pt x="28" y="46"/>
                    </a:lnTo>
                    <a:lnTo>
                      <a:pt x="25" y="49"/>
                    </a:lnTo>
                    <a:lnTo>
                      <a:pt x="21" y="56"/>
                    </a:lnTo>
                    <a:lnTo>
                      <a:pt x="23" y="59"/>
                    </a:lnTo>
                    <a:lnTo>
                      <a:pt x="21" y="65"/>
                    </a:lnTo>
                    <a:lnTo>
                      <a:pt x="25" y="72"/>
                    </a:lnTo>
                    <a:lnTo>
                      <a:pt x="32" y="78"/>
                    </a:lnTo>
                    <a:lnTo>
                      <a:pt x="25" y="87"/>
                    </a:lnTo>
                    <a:lnTo>
                      <a:pt x="14" y="82"/>
                    </a:lnTo>
                    <a:lnTo>
                      <a:pt x="0" y="90"/>
                    </a:lnTo>
                    <a:lnTo>
                      <a:pt x="6" y="94"/>
                    </a:lnTo>
                    <a:lnTo>
                      <a:pt x="5" y="99"/>
                    </a:lnTo>
                    <a:lnTo>
                      <a:pt x="8" y="100"/>
                    </a:lnTo>
                    <a:lnTo>
                      <a:pt x="14" y="108"/>
                    </a:lnTo>
                    <a:lnTo>
                      <a:pt x="17" y="105"/>
                    </a:lnTo>
                    <a:lnTo>
                      <a:pt x="29" y="108"/>
                    </a:lnTo>
                    <a:lnTo>
                      <a:pt x="35" y="102"/>
                    </a:lnTo>
                    <a:lnTo>
                      <a:pt x="38" y="102"/>
                    </a:lnTo>
                    <a:lnTo>
                      <a:pt x="38" y="107"/>
                    </a:lnTo>
                    <a:lnTo>
                      <a:pt x="44" y="108"/>
                    </a:lnTo>
                    <a:lnTo>
                      <a:pt x="47" y="113"/>
                    </a:lnTo>
                    <a:lnTo>
                      <a:pt x="53" y="110"/>
                    </a:lnTo>
                    <a:lnTo>
                      <a:pt x="59" y="120"/>
                    </a:lnTo>
                    <a:lnTo>
                      <a:pt x="58" y="125"/>
                    </a:lnTo>
                    <a:lnTo>
                      <a:pt x="64" y="128"/>
                    </a:lnTo>
                    <a:lnTo>
                      <a:pt x="75" y="128"/>
                    </a:lnTo>
                    <a:lnTo>
                      <a:pt x="84" y="131"/>
                    </a:lnTo>
                    <a:lnTo>
                      <a:pt x="87" y="120"/>
                    </a:lnTo>
                    <a:lnTo>
                      <a:pt x="90" y="120"/>
                    </a:lnTo>
                    <a:lnTo>
                      <a:pt x="102" y="123"/>
                    </a:lnTo>
                    <a:lnTo>
                      <a:pt x="105" y="122"/>
                    </a:lnTo>
                    <a:lnTo>
                      <a:pt x="105" y="126"/>
                    </a:lnTo>
                    <a:lnTo>
                      <a:pt x="103" y="129"/>
                    </a:lnTo>
                    <a:lnTo>
                      <a:pt x="108" y="137"/>
                    </a:lnTo>
                    <a:lnTo>
                      <a:pt x="120" y="135"/>
                    </a:lnTo>
                    <a:lnTo>
                      <a:pt x="123" y="135"/>
                    </a:lnTo>
                    <a:lnTo>
                      <a:pt x="125" y="132"/>
                    </a:lnTo>
                    <a:lnTo>
                      <a:pt x="131" y="131"/>
                    </a:lnTo>
                    <a:lnTo>
                      <a:pt x="137" y="132"/>
                    </a:lnTo>
                    <a:lnTo>
                      <a:pt x="140" y="131"/>
                    </a:lnTo>
                    <a:lnTo>
                      <a:pt x="146" y="125"/>
                    </a:lnTo>
                    <a:lnTo>
                      <a:pt x="147" y="119"/>
                    </a:lnTo>
                    <a:lnTo>
                      <a:pt x="154" y="123"/>
                    </a:lnTo>
                    <a:lnTo>
                      <a:pt x="163" y="120"/>
                    </a:lnTo>
                    <a:lnTo>
                      <a:pt x="163" y="119"/>
                    </a:lnTo>
                    <a:lnTo>
                      <a:pt x="169" y="111"/>
                    </a:lnTo>
                    <a:lnTo>
                      <a:pt x="164" y="102"/>
                    </a:lnTo>
                    <a:lnTo>
                      <a:pt x="161" y="93"/>
                    </a:lnTo>
                    <a:lnTo>
                      <a:pt x="160" y="82"/>
                    </a:lnTo>
                    <a:lnTo>
                      <a:pt x="160" y="81"/>
                    </a:lnTo>
                    <a:lnTo>
                      <a:pt x="166" y="85"/>
                    </a:lnTo>
                    <a:lnTo>
                      <a:pt x="198" y="96"/>
                    </a:lnTo>
                    <a:lnTo>
                      <a:pt x="204" y="91"/>
                    </a:lnTo>
                    <a:lnTo>
                      <a:pt x="204" y="88"/>
                    </a:lnTo>
                    <a:lnTo>
                      <a:pt x="210" y="82"/>
                    </a:lnTo>
                    <a:lnTo>
                      <a:pt x="214" y="87"/>
                    </a:lnTo>
                    <a:lnTo>
                      <a:pt x="220" y="88"/>
                    </a:lnTo>
                    <a:lnTo>
                      <a:pt x="223" y="85"/>
                    </a:lnTo>
                    <a:lnTo>
                      <a:pt x="234" y="90"/>
                    </a:lnTo>
                    <a:lnTo>
                      <a:pt x="234" y="79"/>
                    </a:lnTo>
                    <a:lnTo>
                      <a:pt x="237" y="76"/>
                    </a:lnTo>
                    <a:lnTo>
                      <a:pt x="242" y="72"/>
                    </a:lnTo>
                    <a:lnTo>
                      <a:pt x="246" y="75"/>
                    </a:lnTo>
                    <a:lnTo>
                      <a:pt x="246" y="65"/>
                    </a:lnTo>
                    <a:lnTo>
                      <a:pt x="255" y="67"/>
                    </a:lnTo>
                    <a:lnTo>
                      <a:pt x="252" y="59"/>
                    </a:lnTo>
                    <a:lnTo>
                      <a:pt x="248" y="53"/>
                    </a:lnTo>
                    <a:lnTo>
                      <a:pt x="243" y="50"/>
                    </a:lnTo>
                    <a:lnTo>
                      <a:pt x="240" y="46"/>
                    </a:lnTo>
                    <a:lnTo>
                      <a:pt x="240" y="38"/>
                    </a:lnTo>
                    <a:lnTo>
                      <a:pt x="240" y="34"/>
                    </a:lnTo>
                    <a:lnTo>
                      <a:pt x="251" y="29"/>
                    </a:lnTo>
                    <a:lnTo>
                      <a:pt x="252" y="29"/>
                    </a:lnTo>
                    <a:lnTo>
                      <a:pt x="245" y="24"/>
                    </a:lnTo>
                    <a:lnTo>
                      <a:pt x="243" y="20"/>
                    </a:lnTo>
                    <a:lnTo>
                      <a:pt x="235" y="17"/>
                    </a:lnTo>
                    <a:lnTo>
                      <a:pt x="229" y="8"/>
                    </a:lnTo>
                    <a:lnTo>
                      <a:pt x="223" y="8"/>
                    </a:lnTo>
                    <a:lnTo>
                      <a:pt x="222" y="12"/>
                    </a:lnTo>
                    <a:lnTo>
                      <a:pt x="217" y="15"/>
                    </a:lnTo>
                    <a:lnTo>
                      <a:pt x="213" y="11"/>
                    </a:lnTo>
                    <a:lnTo>
                      <a:pt x="208" y="6"/>
                    </a:lnTo>
                    <a:lnTo>
                      <a:pt x="205" y="6"/>
                    </a:lnTo>
                    <a:lnTo>
                      <a:pt x="199" y="0"/>
                    </a:lnTo>
                    <a:lnTo>
                      <a:pt x="193" y="2"/>
                    </a:lnTo>
                    <a:lnTo>
                      <a:pt x="185" y="6"/>
                    </a:lnTo>
                    <a:lnTo>
                      <a:pt x="181" y="5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66" y="17"/>
                    </a:lnTo>
                    <a:lnTo>
                      <a:pt x="163" y="21"/>
                    </a:lnTo>
                    <a:lnTo>
                      <a:pt x="154" y="21"/>
                    </a:lnTo>
                    <a:lnTo>
                      <a:pt x="154" y="21"/>
                    </a:lnTo>
                    <a:lnTo>
                      <a:pt x="146" y="24"/>
                    </a:lnTo>
                    <a:lnTo>
                      <a:pt x="141" y="31"/>
                    </a:lnTo>
                    <a:lnTo>
                      <a:pt x="129" y="23"/>
                    </a:lnTo>
                    <a:lnTo>
                      <a:pt x="126" y="20"/>
                    </a:lnTo>
                    <a:lnTo>
                      <a:pt x="108" y="23"/>
                    </a:lnTo>
                    <a:lnTo>
                      <a:pt x="102" y="20"/>
                    </a:lnTo>
                    <a:lnTo>
                      <a:pt x="100" y="15"/>
                    </a:lnTo>
                    <a:lnTo>
                      <a:pt x="88" y="11"/>
                    </a:lnTo>
                    <a:lnTo>
                      <a:pt x="85" y="15"/>
                    </a:lnTo>
                    <a:lnTo>
                      <a:pt x="81" y="15"/>
                    </a:lnTo>
                    <a:lnTo>
                      <a:pt x="78" y="24"/>
                    </a:lnTo>
                    <a:lnTo>
                      <a:pt x="78" y="32"/>
                    </a:lnTo>
                    <a:lnTo>
                      <a:pt x="72" y="38"/>
                    </a:lnTo>
                    <a:lnTo>
                      <a:pt x="69" y="35"/>
                    </a:lnTo>
                    <a:lnTo>
                      <a:pt x="59" y="40"/>
                    </a:lnTo>
                    <a:lnTo>
                      <a:pt x="55" y="37"/>
                    </a:lnTo>
                    <a:lnTo>
                      <a:pt x="53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5" name="Freeform 2543">
                <a:extLst>
                  <a:ext uri="{FF2B5EF4-FFF2-40B4-BE49-F238E27FC236}">
                    <a16:creationId xmlns:a16="http://schemas.microsoft.com/office/drawing/2014/main" id="{FEC1D25E-7F72-B93E-55EE-30BF8BC4A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790"/>
                <a:ext cx="127" cy="68"/>
              </a:xfrm>
              <a:custGeom>
                <a:avLst/>
                <a:gdLst>
                  <a:gd name="T0" fmla="*/ 55 w 255"/>
                  <a:gd name="T1" fmla="*/ 37 h 137"/>
                  <a:gd name="T2" fmla="*/ 69 w 255"/>
                  <a:gd name="T3" fmla="*/ 35 h 137"/>
                  <a:gd name="T4" fmla="*/ 78 w 255"/>
                  <a:gd name="T5" fmla="*/ 32 h 137"/>
                  <a:gd name="T6" fmla="*/ 81 w 255"/>
                  <a:gd name="T7" fmla="*/ 15 h 137"/>
                  <a:gd name="T8" fmla="*/ 88 w 255"/>
                  <a:gd name="T9" fmla="*/ 11 h 137"/>
                  <a:gd name="T10" fmla="*/ 102 w 255"/>
                  <a:gd name="T11" fmla="*/ 20 h 137"/>
                  <a:gd name="T12" fmla="*/ 126 w 255"/>
                  <a:gd name="T13" fmla="*/ 20 h 137"/>
                  <a:gd name="T14" fmla="*/ 141 w 255"/>
                  <a:gd name="T15" fmla="*/ 31 h 137"/>
                  <a:gd name="T16" fmla="*/ 154 w 255"/>
                  <a:gd name="T17" fmla="*/ 21 h 137"/>
                  <a:gd name="T18" fmla="*/ 163 w 255"/>
                  <a:gd name="T19" fmla="*/ 21 h 137"/>
                  <a:gd name="T20" fmla="*/ 176 w 255"/>
                  <a:gd name="T21" fmla="*/ 9 h 137"/>
                  <a:gd name="T22" fmla="*/ 181 w 255"/>
                  <a:gd name="T23" fmla="*/ 5 h 137"/>
                  <a:gd name="T24" fmla="*/ 193 w 255"/>
                  <a:gd name="T25" fmla="*/ 2 h 137"/>
                  <a:gd name="T26" fmla="*/ 205 w 255"/>
                  <a:gd name="T27" fmla="*/ 6 h 137"/>
                  <a:gd name="T28" fmla="*/ 213 w 255"/>
                  <a:gd name="T29" fmla="*/ 11 h 137"/>
                  <a:gd name="T30" fmla="*/ 222 w 255"/>
                  <a:gd name="T31" fmla="*/ 12 h 137"/>
                  <a:gd name="T32" fmla="*/ 229 w 255"/>
                  <a:gd name="T33" fmla="*/ 8 h 137"/>
                  <a:gd name="T34" fmla="*/ 243 w 255"/>
                  <a:gd name="T35" fmla="*/ 20 h 137"/>
                  <a:gd name="T36" fmla="*/ 252 w 255"/>
                  <a:gd name="T37" fmla="*/ 29 h 137"/>
                  <a:gd name="T38" fmla="*/ 240 w 255"/>
                  <a:gd name="T39" fmla="*/ 34 h 137"/>
                  <a:gd name="T40" fmla="*/ 240 w 255"/>
                  <a:gd name="T41" fmla="*/ 46 h 137"/>
                  <a:gd name="T42" fmla="*/ 248 w 255"/>
                  <a:gd name="T43" fmla="*/ 53 h 137"/>
                  <a:gd name="T44" fmla="*/ 255 w 255"/>
                  <a:gd name="T45" fmla="*/ 67 h 137"/>
                  <a:gd name="T46" fmla="*/ 246 w 255"/>
                  <a:gd name="T47" fmla="*/ 75 h 137"/>
                  <a:gd name="T48" fmla="*/ 237 w 255"/>
                  <a:gd name="T49" fmla="*/ 76 h 137"/>
                  <a:gd name="T50" fmla="*/ 234 w 255"/>
                  <a:gd name="T51" fmla="*/ 90 h 137"/>
                  <a:gd name="T52" fmla="*/ 220 w 255"/>
                  <a:gd name="T53" fmla="*/ 88 h 137"/>
                  <a:gd name="T54" fmla="*/ 210 w 255"/>
                  <a:gd name="T55" fmla="*/ 82 h 137"/>
                  <a:gd name="T56" fmla="*/ 204 w 255"/>
                  <a:gd name="T57" fmla="*/ 91 h 137"/>
                  <a:gd name="T58" fmla="*/ 166 w 255"/>
                  <a:gd name="T59" fmla="*/ 85 h 137"/>
                  <a:gd name="T60" fmla="*/ 160 w 255"/>
                  <a:gd name="T61" fmla="*/ 82 h 137"/>
                  <a:gd name="T62" fmla="*/ 164 w 255"/>
                  <a:gd name="T63" fmla="*/ 102 h 137"/>
                  <a:gd name="T64" fmla="*/ 163 w 255"/>
                  <a:gd name="T65" fmla="*/ 119 h 137"/>
                  <a:gd name="T66" fmla="*/ 154 w 255"/>
                  <a:gd name="T67" fmla="*/ 123 h 137"/>
                  <a:gd name="T68" fmla="*/ 146 w 255"/>
                  <a:gd name="T69" fmla="*/ 125 h 137"/>
                  <a:gd name="T70" fmla="*/ 137 w 255"/>
                  <a:gd name="T71" fmla="*/ 132 h 137"/>
                  <a:gd name="T72" fmla="*/ 125 w 255"/>
                  <a:gd name="T73" fmla="*/ 132 h 137"/>
                  <a:gd name="T74" fmla="*/ 120 w 255"/>
                  <a:gd name="T75" fmla="*/ 135 h 137"/>
                  <a:gd name="T76" fmla="*/ 103 w 255"/>
                  <a:gd name="T77" fmla="*/ 129 h 137"/>
                  <a:gd name="T78" fmla="*/ 105 w 255"/>
                  <a:gd name="T79" fmla="*/ 122 h 137"/>
                  <a:gd name="T80" fmla="*/ 90 w 255"/>
                  <a:gd name="T81" fmla="*/ 120 h 137"/>
                  <a:gd name="T82" fmla="*/ 84 w 255"/>
                  <a:gd name="T83" fmla="*/ 131 h 137"/>
                  <a:gd name="T84" fmla="*/ 64 w 255"/>
                  <a:gd name="T85" fmla="*/ 128 h 137"/>
                  <a:gd name="T86" fmla="*/ 59 w 255"/>
                  <a:gd name="T87" fmla="*/ 120 h 137"/>
                  <a:gd name="T88" fmla="*/ 47 w 255"/>
                  <a:gd name="T89" fmla="*/ 113 h 137"/>
                  <a:gd name="T90" fmla="*/ 38 w 255"/>
                  <a:gd name="T91" fmla="*/ 107 h 137"/>
                  <a:gd name="T92" fmla="*/ 35 w 255"/>
                  <a:gd name="T93" fmla="*/ 102 h 137"/>
                  <a:gd name="T94" fmla="*/ 17 w 255"/>
                  <a:gd name="T95" fmla="*/ 105 h 137"/>
                  <a:gd name="T96" fmla="*/ 8 w 255"/>
                  <a:gd name="T97" fmla="*/ 100 h 137"/>
                  <a:gd name="T98" fmla="*/ 6 w 255"/>
                  <a:gd name="T99" fmla="*/ 94 h 137"/>
                  <a:gd name="T100" fmla="*/ 14 w 255"/>
                  <a:gd name="T101" fmla="*/ 82 h 137"/>
                  <a:gd name="T102" fmla="*/ 32 w 255"/>
                  <a:gd name="T103" fmla="*/ 78 h 137"/>
                  <a:gd name="T104" fmla="*/ 21 w 255"/>
                  <a:gd name="T105" fmla="*/ 65 h 137"/>
                  <a:gd name="T106" fmla="*/ 21 w 255"/>
                  <a:gd name="T107" fmla="*/ 56 h 137"/>
                  <a:gd name="T108" fmla="*/ 28 w 255"/>
                  <a:gd name="T109" fmla="*/ 46 h 137"/>
                  <a:gd name="T110" fmla="*/ 35 w 255"/>
                  <a:gd name="T111" fmla="*/ 41 h 137"/>
                  <a:gd name="T112" fmla="*/ 44 w 255"/>
                  <a:gd name="T113" fmla="*/ 35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5" h="137">
                    <a:moveTo>
                      <a:pt x="53" y="38"/>
                    </a:moveTo>
                    <a:lnTo>
                      <a:pt x="55" y="37"/>
                    </a:lnTo>
                    <a:lnTo>
                      <a:pt x="59" y="40"/>
                    </a:lnTo>
                    <a:lnTo>
                      <a:pt x="69" y="35"/>
                    </a:lnTo>
                    <a:lnTo>
                      <a:pt x="72" y="38"/>
                    </a:lnTo>
                    <a:lnTo>
                      <a:pt x="78" y="32"/>
                    </a:lnTo>
                    <a:lnTo>
                      <a:pt x="78" y="24"/>
                    </a:lnTo>
                    <a:lnTo>
                      <a:pt x="81" y="15"/>
                    </a:lnTo>
                    <a:lnTo>
                      <a:pt x="85" y="15"/>
                    </a:lnTo>
                    <a:lnTo>
                      <a:pt x="88" y="11"/>
                    </a:lnTo>
                    <a:lnTo>
                      <a:pt x="100" y="15"/>
                    </a:lnTo>
                    <a:lnTo>
                      <a:pt x="102" y="20"/>
                    </a:lnTo>
                    <a:lnTo>
                      <a:pt x="108" y="23"/>
                    </a:lnTo>
                    <a:lnTo>
                      <a:pt x="126" y="20"/>
                    </a:lnTo>
                    <a:lnTo>
                      <a:pt x="129" y="23"/>
                    </a:lnTo>
                    <a:lnTo>
                      <a:pt x="141" y="31"/>
                    </a:lnTo>
                    <a:lnTo>
                      <a:pt x="146" y="24"/>
                    </a:lnTo>
                    <a:lnTo>
                      <a:pt x="154" y="21"/>
                    </a:lnTo>
                    <a:lnTo>
                      <a:pt x="154" y="21"/>
                    </a:lnTo>
                    <a:lnTo>
                      <a:pt x="163" y="21"/>
                    </a:lnTo>
                    <a:lnTo>
                      <a:pt x="166" y="17"/>
                    </a:lnTo>
                    <a:lnTo>
                      <a:pt x="176" y="9"/>
                    </a:lnTo>
                    <a:lnTo>
                      <a:pt x="176" y="8"/>
                    </a:lnTo>
                    <a:lnTo>
                      <a:pt x="181" y="5"/>
                    </a:lnTo>
                    <a:lnTo>
                      <a:pt x="185" y="6"/>
                    </a:lnTo>
                    <a:lnTo>
                      <a:pt x="193" y="2"/>
                    </a:lnTo>
                    <a:lnTo>
                      <a:pt x="199" y="0"/>
                    </a:lnTo>
                    <a:lnTo>
                      <a:pt x="205" y="6"/>
                    </a:lnTo>
                    <a:lnTo>
                      <a:pt x="208" y="6"/>
                    </a:lnTo>
                    <a:lnTo>
                      <a:pt x="213" y="11"/>
                    </a:lnTo>
                    <a:lnTo>
                      <a:pt x="217" y="15"/>
                    </a:lnTo>
                    <a:lnTo>
                      <a:pt x="222" y="12"/>
                    </a:lnTo>
                    <a:lnTo>
                      <a:pt x="223" y="8"/>
                    </a:lnTo>
                    <a:lnTo>
                      <a:pt x="229" y="8"/>
                    </a:lnTo>
                    <a:lnTo>
                      <a:pt x="235" y="17"/>
                    </a:lnTo>
                    <a:lnTo>
                      <a:pt x="243" y="20"/>
                    </a:lnTo>
                    <a:lnTo>
                      <a:pt x="245" y="24"/>
                    </a:lnTo>
                    <a:lnTo>
                      <a:pt x="252" y="29"/>
                    </a:lnTo>
                    <a:lnTo>
                      <a:pt x="251" y="29"/>
                    </a:lnTo>
                    <a:lnTo>
                      <a:pt x="240" y="34"/>
                    </a:lnTo>
                    <a:lnTo>
                      <a:pt x="240" y="38"/>
                    </a:lnTo>
                    <a:lnTo>
                      <a:pt x="240" y="46"/>
                    </a:lnTo>
                    <a:lnTo>
                      <a:pt x="243" y="50"/>
                    </a:lnTo>
                    <a:lnTo>
                      <a:pt x="248" y="53"/>
                    </a:lnTo>
                    <a:lnTo>
                      <a:pt x="252" y="59"/>
                    </a:lnTo>
                    <a:lnTo>
                      <a:pt x="255" y="67"/>
                    </a:lnTo>
                    <a:lnTo>
                      <a:pt x="246" y="65"/>
                    </a:lnTo>
                    <a:lnTo>
                      <a:pt x="246" y="75"/>
                    </a:lnTo>
                    <a:lnTo>
                      <a:pt x="242" y="72"/>
                    </a:lnTo>
                    <a:lnTo>
                      <a:pt x="237" y="76"/>
                    </a:lnTo>
                    <a:lnTo>
                      <a:pt x="234" y="79"/>
                    </a:lnTo>
                    <a:lnTo>
                      <a:pt x="234" y="90"/>
                    </a:lnTo>
                    <a:lnTo>
                      <a:pt x="223" y="85"/>
                    </a:lnTo>
                    <a:lnTo>
                      <a:pt x="220" y="88"/>
                    </a:lnTo>
                    <a:lnTo>
                      <a:pt x="214" y="87"/>
                    </a:lnTo>
                    <a:lnTo>
                      <a:pt x="210" y="82"/>
                    </a:lnTo>
                    <a:lnTo>
                      <a:pt x="204" y="88"/>
                    </a:lnTo>
                    <a:lnTo>
                      <a:pt x="204" y="91"/>
                    </a:lnTo>
                    <a:lnTo>
                      <a:pt x="198" y="96"/>
                    </a:lnTo>
                    <a:lnTo>
                      <a:pt x="166" y="85"/>
                    </a:lnTo>
                    <a:lnTo>
                      <a:pt x="160" y="81"/>
                    </a:lnTo>
                    <a:lnTo>
                      <a:pt x="160" y="82"/>
                    </a:lnTo>
                    <a:lnTo>
                      <a:pt x="161" y="93"/>
                    </a:lnTo>
                    <a:lnTo>
                      <a:pt x="164" y="102"/>
                    </a:lnTo>
                    <a:lnTo>
                      <a:pt x="169" y="111"/>
                    </a:lnTo>
                    <a:lnTo>
                      <a:pt x="163" y="119"/>
                    </a:lnTo>
                    <a:lnTo>
                      <a:pt x="163" y="120"/>
                    </a:lnTo>
                    <a:lnTo>
                      <a:pt x="154" y="123"/>
                    </a:lnTo>
                    <a:lnTo>
                      <a:pt x="147" y="119"/>
                    </a:lnTo>
                    <a:lnTo>
                      <a:pt x="146" y="125"/>
                    </a:lnTo>
                    <a:lnTo>
                      <a:pt x="140" y="131"/>
                    </a:lnTo>
                    <a:lnTo>
                      <a:pt x="137" y="132"/>
                    </a:lnTo>
                    <a:lnTo>
                      <a:pt x="131" y="131"/>
                    </a:lnTo>
                    <a:lnTo>
                      <a:pt x="125" y="132"/>
                    </a:lnTo>
                    <a:lnTo>
                      <a:pt x="123" y="135"/>
                    </a:lnTo>
                    <a:lnTo>
                      <a:pt x="120" y="135"/>
                    </a:lnTo>
                    <a:lnTo>
                      <a:pt x="108" y="137"/>
                    </a:lnTo>
                    <a:lnTo>
                      <a:pt x="103" y="129"/>
                    </a:lnTo>
                    <a:lnTo>
                      <a:pt x="105" y="126"/>
                    </a:lnTo>
                    <a:lnTo>
                      <a:pt x="105" y="122"/>
                    </a:lnTo>
                    <a:lnTo>
                      <a:pt x="102" y="123"/>
                    </a:lnTo>
                    <a:lnTo>
                      <a:pt x="90" y="120"/>
                    </a:lnTo>
                    <a:lnTo>
                      <a:pt x="87" y="120"/>
                    </a:lnTo>
                    <a:lnTo>
                      <a:pt x="84" y="131"/>
                    </a:lnTo>
                    <a:lnTo>
                      <a:pt x="75" y="128"/>
                    </a:lnTo>
                    <a:lnTo>
                      <a:pt x="64" y="128"/>
                    </a:lnTo>
                    <a:lnTo>
                      <a:pt x="58" y="125"/>
                    </a:lnTo>
                    <a:lnTo>
                      <a:pt x="59" y="120"/>
                    </a:lnTo>
                    <a:lnTo>
                      <a:pt x="53" y="110"/>
                    </a:lnTo>
                    <a:lnTo>
                      <a:pt x="47" y="113"/>
                    </a:lnTo>
                    <a:lnTo>
                      <a:pt x="44" y="108"/>
                    </a:lnTo>
                    <a:lnTo>
                      <a:pt x="38" y="107"/>
                    </a:lnTo>
                    <a:lnTo>
                      <a:pt x="38" y="102"/>
                    </a:lnTo>
                    <a:lnTo>
                      <a:pt x="35" y="102"/>
                    </a:lnTo>
                    <a:lnTo>
                      <a:pt x="29" y="108"/>
                    </a:lnTo>
                    <a:lnTo>
                      <a:pt x="17" y="105"/>
                    </a:lnTo>
                    <a:lnTo>
                      <a:pt x="14" y="108"/>
                    </a:lnTo>
                    <a:lnTo>
                      <a:pt x="8" y="100"/>
                    </a:lnTo>
                    <a:lnTo>
                      <a:pt x="5" y="99"/>
                    </a:lnTo>
                    <a:lnTo>
                      <a:pt x="6" y="94"/>
                    </a:lnTo>
                    <a:lnTo>
                      <a:pt x="0" y="90"/>
                    </a:lnTo>
                    <a:lnTo>
                      <a:pt x="14" y="82"/>
                    </a:lnTo>
                    <a:lnTo>
                      <a:pt x="25" y="87"/>
                    </a:lnTo>
                    <a:lnTo>
                      <a:pt x="32" y="78"/>
                    </a:lnTo>
                    <a:lnTo>
                      <a:pt x="25" y="72"/>
                    </a:lnTo>
                    <a:lnTo>
                      <a:pt x="21" y="65"/>
                    </a:lnTo>
                    <a:lnTo>
                      <a:pt x="23" y="59"/>
                    </a:lnTo>
                    <a:lnTo>
                      <a:pt x="21" y="56"/>
                    </a:lnTo>
                    <a:lnTo>
                      <a:pt x="25" y="49"/>
                    </a:lnTo>
                    <a:lnTo>
                      <a:pt x="28" y="46"/>
                    </a:lnTo>
                    <a:lnTo>
                      <a:pt x="28" y="41"/>
                    </a:lnTo>
                    <a:lnTo>
                      <a:pt x="35" y="41"/>
                    </a:lnTo>
                    <a:lnTo>
                      <a:pt x="37" y="38"/>
                    </a:lnTo>
                    <a:lnTo>
                      <a:pt x="44" y="35"/>
                    </a:lnTo>
                    <a:lnTo>
                      <a:pt x="53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6" name="Freeform 2544">
                <a:extLst>
                  <a:ext uri="{FF2B5EF4-FFF2-40B4-BE49-F238E27FC236}">
                    <a16:creationId xmlns:a16="http://schemas.microsoft.com/office/drawing/2014/main" id="{F3A6E3DD-7BF6-0611-20D0-29CA31EF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790"/>
                <a:ext cx="127" cy="68"/>
              </a:xfrm>
              <a:custGeom>
                <a:avLst/>
                <a:gdLst>
                  <a:gd name="T0" fmla="*/ 55 w 255"/>
                  <a:gd name="T1" fmla="*/ 37 h 137"/>
                  <a:gd name="T2" fmla="*/ 69 w 255"/>
                  <a:gd name="T3" fmla="*/ 35 h 137"/>
                  <a:gd name="T4" fmla="*/ 78 w 255"/>
                  <a:gd name="T5" fmla="*/ 32 h 137"/>
                  <a:gd name="T6" fmla="*/ 81 w 255"/>
                  <a:gd name="T7" fmla="*/ 15 h 137"/>
                  <a:gd name="T8" fmla="*/ 88 w 255"/>
                  <a:gd name="T9" fmla="*/ 11 h 137"/>
                  <a:gd name="T10" fmla="*/ 102 w 255"/>
                  <a:gd name="T11" fmla="*/ 20 h 137"/>
                  <a:gd name="T12" fmla="*/ 126 w 255"/>
                  <a:gd name="T13" fmla="*/ 20 h 137"/>
                  <a:gd name="T14" fmla="*/ 141 w 255"/>
                  <a:gd name="T15" fmla="*/ 31 h 137"/>
                  <a:gd name="T16" fmla="*/ 154 w 255"/>
                  <a:gd name="T17" fmla="*/ 21 h 137"/>
                  <a:gd name="T18" fmla="*/ 163 w 255"/>
                  <a:gd name="T19" fmla="*/ 21 h 137"/>
                  <a:gd name="T20" fmla="*/ 176 w 255"/>
                  <a:gd name="T21" fmla="*/ 9 h 137"/>
                  <a:gd name="T22" fmla="*/ 181 w 255"/>
                  <a:gd name="T23" fmla="*/ 5 h 137"/>
                  <a:gd name="T24" fmla="*/ 193 w 255"/>
                  <a:gd name="T25" fmla="*/ 2 h 137"/>
                  <a:gd name="T26" fmla="*/ 205 w 255"/>
                  <a:gd name="T27" fmla="*/ 6 h 137"/>
                  <a:gd name="T28" fmla="*/ 213 w 255"/>
                  <a:gd name="T29" fmla="*/ 11 h 137"/>
                  <a:gd name="T30" fmla="*/ 222 w 255"/>
                  <a:gd name="T31" fmla="*/ 12 h 137"/>
                  <a:gd name="T32" fmla="*/ 229 w 255"/>
                  <a:gd name="T33" fmla="*/ 8 h 137"/>
                  <a:gd name="T34" fmla="*/ 243 w 255"/>
                  <a:gd name="T35" fmla="*/ 20 h 137"/>
                  <a:gd name="T36" fmla="*/ 252 w 255"/>
                  <a:gd name="T37" fmla="*/ 29 h 137"/>
                  <a:gd name="T38" fmla="*/ 240 w 255"/>
                  <a:gd name="T39" fmla="*/ 34 h 137"/>
                  <a:gd name="T40" fmla="*/ 240 w 255"/>
                  <a:gd name="T41" fmla="*/ 46 h 137"/>
                  <a:gd name="T42" fmla="*/ 248 w 255"/>
                  <a:gd name="T43" fmla="*/ 53 h 137"/>
                  <a:gd name="T44" fmla="*/ 255 w 255"/>
                  <a:gd name="T45" fmla="*/ 67 h 137"/>
                  <a:gd name="T46" fmla="*/ 246 w 255"/>
                  <a:gd name="T47" fmla="*/ 75 h 137"/>
                  <a:gd name="T48" fmla="*/ 237 w 255"/>
                  <a:gd name="T49" fmla="*/ 76 h 137"/>
                  <a:gd name="T50" fmla="*/ 234 w 255"/>
                  <a:gd name="T51" fmla="*/ 90 h 137"/>
                  <a:gd name="T52" fmla="*/ 220 w 255"/>
                  <a:gd name="T53" fmla="*/ 88 h 137"/>
                  <a:gd name="T54" fmla="*/ 210 w 255"/>
                  <a:gd name="T55" fmla="*/ 82 h 137"/>
                  <a:gd name="T56" fmla="*/ 204 w 255"/>
                  <a:gd name="T57" fmla="*/ 91 h 137"/>
                  <a:gd name="T58" fmla="*/ 166 w 255"/>
                  <a:gd name="T59" fmla="*/ 85 h 137"/>
                  <a:gd name="T60" fmla="*/ 160 w 255"/>
                  <a:gd name="T61" fmla="*/ 82 h 137"/>
                  <a:gd name="T62" fmla="*/ 164 w 255"/>
                  <a:gd name="T63" fmla="*/ 102 h 137"/>
                  <a:gd name="T64" fmla="*/ 163 w 255"/>
                  <a:gd name="T65" fmla="*/ 119 h 137"/>
                  <a:gd name="T66" fmla="*/ 154 w 255"/>
                  <a:gd name="T67" fmla="*/ 123 h 137"/>
                  <a:gd name="T68" fmla="*/ 146 w 255"/>
                  <a:gd name="T69" fmla="*/ 125 h 137"/>
                  <a:gd name="T70" fmla="*/ 137 w 255"/>
                  <a:gd name="T71" fmla="*/ 132 h 137"/>
                  <a:gd name="T72" fmla="*/ 125 w 255"/>
                  <a:gd name="T73" fmla="*/ 132 h 137"/>
                  <a:gd name="T74" fmla="*/ 120 w 255"/>
                  <a:gd name="T75" fmla="*/ 135 h 137"/>
                  <a:gd name="T76" fmla="*/ 103 w 255"/>
                  <a:gd name="T77" fmla="*/ 129 h 137"/>
                  <a:gd name="T78" fmla="*/ 105 w 255"/>
                  <a:gd name="T79" fmla="*/ 122 h 137"/>
                  <a:gd name="T80" fmla="*/ 90 w 255"/>
                  <a:gd name="T81" fmla="*/ 120 h 137"/>
                  <a:gd name="T82" fmla="*/ 84 w 255"/>
                  <a:gd name="T83" fmla="*/ 131 h 137"/>
                  <a:gd name="T84" fmla="*/ 64 w 255"/>
                  <a:gd name="T85" fmla="*/ 128 h 137"/>
                  <a:gd name="T86" fmla="*/ 59 w 255"/>
                  <a:gd name="T87" fmla="*/ 120 h 137"/>
                  <a:gd name="T88" fmla="*/ 47 w 255"/>
                  <a:gd name="T89" fmla="*/ 113 h 137"/>
                  <a:gd name="T90" fmla="*/ 38 w 255"/>
                  <a:gd name="T91" fmla="*/ 107 h 137"/>
                  <a:gd name="T92" fmla="*/ 35 w 255"/>
                  <a:gd name="T93" fmla="*/ 102 h 137"/>
                  <a:gd name="T94" fmla="*/ 17 w 255"/>
                  <a:gd name="T95" fmla="*/ 105 h 137"/>
                  <a:gd name="T96" fmla="*/ 8 w 255"/>
                  <a:gd name="T97" fmla="*/ 100 h 137"/>
                  <a:gd name="T98" fmla="*/ 6 w 255"/>
                  <a:gd name="T99" fmla="*/ 94 h 137"/>
                  <a:gd name="T100" fmla="*/ 14 w 255"/>
                  <a:gd name="T101" fmla="*/ 82 h 137"/>
                  <a:gd name="T102" fmla="*/ 32 w 255"/>
                  <a:gd name="T103" fmla="*/ 78 h 137"/>
                  <a:gd name="T104" fmla="*/ 21 w 255"/>
                  <a:gd name="T105" fmla="*/ 65 h 137"/>
                  <a:gd name="T106" fmla="*/ 21 w 255"/>
                  <a:gd name="T107" fmla="*/ 56 h 137"/>
                  <a:gd name="T108" fmla="*/ 28 w 255"/>
                  <a:gd name="T109" fmla="*/ 46 h 137"/>
                  <a:gd name="T110" fmla="*/ 35 w 255"/>
                  <a:gd name="T111" fmla="*/ 41 h 137"/>
                  <a:gd name="T112" fmla="*/ 44 w 255"/>
                  <a:gd name="T113" fmla="*/ 35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5" h="137">
                    <a:moveTo>
                      <a:pt x="53" y="38"/>
                    </a:moveTo>
                    <a:lnTo>
                      <a:pt x="55" y="37"/>
                    </a:lnTo>
                    <a:lnTo>
                      <a:pt x="59" y="40"/>
                    </a:lnTo>
                    <a:lnTo>
                      <a:pt x="69" y="35"/>
                    </a:lnTo>
                    <a:lnTo>
                      <a:pt x="72" y="38"/>
                    </a:lnTo>
                    <a:lnTo>
                      <a:pt x="78" y="32"/>
                    </a:lnTo>
                    <a:lnTo>
                      <a:pt x="78" y="24"/>
                    </a:lnTo>
                    <a:lnTo>
                      <a:pt x="81" y="15"/>
                    </a:lnTo>
                    <a:lnTo>
                      <a:pt x="85" y="15"/>
                    </a:lnTo>
                    <a:lnTo>
                      <a:pt x="88" y="11"/>
                    </a:lnTo>
                    <a:lnTo>
                      <a:pt x="100" y="15"/>
                    </a:lnTo>
                    <a:lnTo>
                      <a:pt x="102" y="20"/>
                    </a:lnTo>
                    <a:lnTo>
                      <a:pt x="108" y="23"/>
                    </a:lnTo>
                    <a:lnTo>
                      <a:pt x="126" y="20"/>
                    </a:lnTo>
                    <a:lnTo>
                      <a:pt x="129" y="23"/>
                    </a:lnTo>
                    <a:lnTo>
                      <a:pt x="141" y="31"/>
                    </a:lnTo>
                    <a:lnTo>
                      <a:pt x="146" y="24"/>
                    </a:lnTo>
                    <a:lnTo>
                      <a:pt x="154" y="21"/>
                    </a:lnTo>
                    <a:lnTo>
                      <a:pt x="154" y="21"/>
                    </a:lnTo>
                    <a:lnTo>
                      <a:pt x="163" y="21"/>
                    </a:lnTo>
                    <a:lnTo>
                      <a:pt x="166" y="17"/>
                    </a:lnTo>
                    <a:lnTo>
                      <a:pt x="176" y="9"/>
                    </a:lnTo>
                    <a:lnTo>
                      <a:pt x="176" y="8"/>
                    </a:lnTo>
                    <a:lnTo>
                      <a:pt x="181" y="5"/>
                    </a:lnTo>
                    <a:lnTo>
                      <a:pt x="185" y="6"/>
                    </a:lnTo>
                    <a:lnTo>
                      <a:pt x="193" y="2"/>
                    </a:lnTo>
                    <a:lnTo>
                      <a:pt x="199" y="0"/>
                    </a:lnTo>
                    <a:lnTo>
                      <a:pt x="205" y="6"/>
                    </a:lnTo>
                    <a:lnTo>
                      <a:pt x="208" y="6"/>
                    </a:lnTo>
                    <a:lnTo>
                      <a:pt x="213" y="11"/>
                    </a:lnTo>
                    <a:lnTo>
                      <a:pt x="217" y="15"/>
                    </a:lnTo>
                    <a:lnTo>
                      <a:pt x="222" y="12"/>
                    </a:lnTo>
                    <a:lnTo>
                      <a:pt x="223" y="8"/>
                    </a:lnTo>
                    <a:lnTo>
                      <a:pt x="229" y="8"/>
                    </a:lnTo>
                    <a:lnTo>
                      <a:pt x="235" y="17"/>
                    </a:lnTo>
                    <a:lnTo>
                      <a:pt x="243" y="20"/>
                    </a:lnTo>
                    <a:lnTo>
                      <a:pt x="245" y="24"/>
                    </a:lnTo>
                    <a:lnTo>
                      <a:pt x="252" y="29"/>
                    </a:lnTo>
                    <a:lnTo>
                      <a:pt x="251" y="29"/>
                    </a:lnTo>
                    <a:lnTo>
                      <a:pt x="240" y="34"/>
                    </a:lnTo>
                    <a:lnTo>
                      <a:pt x="240" y="38"/>
                    </a:lnTo>
                    <a:lnTo>
                      <a:pt x="240" y="46"/>
                    </a:lnTo>
                    <a:lnTo>
                      <a:pt x="243" y="50"/>
                    </a:lnTo>
                    <a:lnTo>
                      <a:pt x="248" y="53"/>
                    </a:lnTo>
                    <a:lnTo>
                      <a:pt x="252" y="59"/>
                    </a:lnTo>
                    <a:lnTo>
                      <a:pt x="255" y="67"/>
                    </a:lnTo>
                    <a:lnTo>
                      <a:pt x="246" y="65"/>
                    </a:lnTo>
                    <a:lnTo>
                      <a:pt x="246" y="75"/>
                    </a:lnTo>
                    <a:lnTo>
                      <a:pt x="242" y="72"/>
                    </a:lnTo>
                    <a:lnTo>
                      <a:pt x="237" y="76"/>
                    </a:lnTo>
                    <a:lnTo>
                      <a:pt x="234" y="79"/>
                    </a:lnTo>
                    <a:lnTo>
                      <a:pt x="234" y="90"/>
                    </a:lnTo>
                    <a:lnTo>
                      <a:pt x="223" y="85"/>
                    </a:lnTo>
                    <a:lnTo>
                      <a:pt x="220" y="88"/>
                    </a:lnTo>
                    <a:lnTo>
                      <a:pt x="214" y="87"/>
                    </a:lnTo>
                    <a:lnTo>
                      <a:pt x="210" y="82"/>
                    </a:lnTo>
                    <a:lnTo>
                      <a:pt x="204" y="88"/>
                    </a:lnTo>
                    <a:lnTo>
                      <a:pt x="204" y="91"/>
                    </a:lnTo>
                    <a:lnTo>
                      <a:pt x="198" y="96"/>
                    </a:lnTo>
                    <a:lnTo>
                      <a:pt x="166" y="85"/>
                    </a:lnTo>
                    <a:lnTo>
                      <a:pt x="160" y="81"/>
                    </a:lnTo>
                    <a:lnTo>
                      <a:pt x="160" y="82"/>
                    </a:lnTo>
                    <a:lnTo>
                      <a:pt x="161" y="93"/>
                    </a:lnTo>
                    <a:lnTo>
                      <a:pt x="164" y="102"/>
                    </a:lnTo>
                    <a:lnTo>
                      <a:pt x="169" y="111"/>
                    </a:lnTo>
                    <a:lnTo>
                      <a:pt x="163" y="119"/>
                    </a:lnTo>
                    <a:lnTo>
                      <a:pt x="163" y="120"/>
                    </a:lnTo>
                    <a:lnTo>
                      <a:pt x="154" y="123"/>
                    </a:lnTo>
                    <a:lnTo>
                      <a:pt x="147" y="119"/>
                    </a:lnTo>
                    <a:lnTo>
                      <a:pt x="146" y="125"/>
                    </a:lnTo>
                    <a:lnTo>
                      <a:pt x="140" y="131"/>
                    </a:lnTo>
                    <a:lnTo>
                      <a:pt x="137" y="132"/>
                    </a:lnTo>
                    <a:lnTo>
                      <a:pt x="131" y="131"/>
                    </a:lnTo>
                    <a:lnTo>
                      <a:pt x="125" y="132"/>
                    </a:lnTo>
                    <a:lnTo>
                      <a:pt x="123" y="135"/>
                    </a:lnTo>
                    <a:lnTo>
                      <a:pt x="120" y="135"/>
                    </a:lnTo>
                    <a:lnTo>
                      <a:pt x="108" y="137"/>
                    </a:lnTo>
                    <a:lnTo>
                      <a:pt x="103" y="129"/>
                    </a:lnTo>
                    <a:lnTo>
                      <a:pt x="105" y="126"/>
                    </a:lnTo>
                    <a:lnTo>
                      <a:pt x="105" y="122"/>
                    </a:lnTo>
                    <a:lnTo>
                      <a:pt x="102" y="123"/>
                    </a:lnTo>
                    <a:lnTo>
                      <a:pt x="90" y="120"/>
                    </a:lnTo>
                    <a:lnTo>
                      <a:pt x="87" y="120"/>
                    </a:lnTo>
                    <a:lnTo>
                      <a:pt x="84" y="131"/>
                    </a:lnTo>
                    <a:lnTo>
                      <a:pt x="75" y="128"/>
                    </a:lnTo>
                    <a:lnTo>
                      <a:pt x="64" y="128"/>
                    </a:lnTo>
                    <a:lnTo>
                      <a:pt x="58" y="125"/>
                    </a:lnTo>
                    <a:lnTo>
                      <a:pt x="59" y="120"/>
                    </a:lnTo>
                    <a:lnTo>
                      <a:pt x="53" y="110"/>
                    </a:lnTo>
                    <a:lnTo>
                      <a:pt x="47" y="113"/>
                    </a:lnTo>
                    <a:lnTo>
                      <a:pt x="44" y="108"/>
                    </a:lnTo>
                    <a:lnTo>
                      <a:pt x="38" y="107"/>
                    </a:lnTo>
                    <a:lnTo>
                      <a:pt x="38" y="102"/>
                    </a:lnTo>
                    <a:lnTo>
                      <a:pt x="35" y="102"/>
                    </a:lnTo>
                    <a:lnTo>
                      <a:pt x="29" y="108"/>
                    </a:lnTo>
                    <a:lnTo>
                      <a:pt x="17" y="105"/>
                    </a:lnTo>
                    <a:lnTo>
                      <a:pt x="14" y="108"/>
                    </a:lnTo>
                    <a:lnTo>
                      <a:pt x="8" y="100"/>
                    </a:lnTo>
                    <a:lnTo>
                      <a:pt x="5" y="99"/>
                    </a:lnTo>
                    <a:lnTo>
                      <a:pt x="6" y="94"/>
                    </a:lnTo>
                    <a:lnTo>
                      <a:pt x="0" y="90"/>
                    </a:lnTo>
                    <a:lnTo>
                      <a:pt x="14" y="82"/>
                    </a:lnTo>
                    <a:lnTo>
                      <a:pt x="25" y="87"/>
                    </a:lnTo>
                    <a:lnTo>
                      <a:pt x="32" y="78"/>
                    </a:lnTo>
                    <a:lnTo>
                      <a:pt x="25" y="72"/>
                    </a:lnTo>
                    <a:lnTo>
                      <a:pt x="21" y="65"/>
                    </a:lnTo>
                    <a:lnTo>
                      <a:pt x="23" y="59"/>
                    </a:lnTo>
                    <a:lnTo>
                      <a:pt x="21" y="56"/>
                    </a:lnTo>
                    <a:lnTo>
                      <a:pt x="25" y="49"/>
                    </a:lnTo>
                    <a:lnTo>
                      <a:pt x="28" y="46"/>
                    </a:lnTo>
                    <a:lnTo>
                      <a:pt x="28" y="41"/>
                    </a:lnTo>
                    <a:lnTo>
                      <a:pt x="35" y="41"/>
                    </a:lnTo>
                    <a:lnTo>
                      <a:pt x="37" y="38"/>
                    </a:lnTo>
                    <a:lnTo>
                      <a:pt x="44" y="35"/>
                    </a:lnTo>
                    <a:lnTo>
                      <a:pt x="53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7" name="Freeform 2545">
                <a:extLst>
                  <a:ext uri="{FF2B5EF4-FFF2-40B4-BE49-F238E27FC236}">
                    <a16:creationId xmlns:a16="http://schemas.microsoft.com/office/drawing/2014/main" id="{8B9BAC89-2F15-4DB2-0E19-66F49FDA2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749"/>
                <a:ext cx="60" cy="98"/>
              </a:xfrm>
              <a:custGeom>
                <a:avLst/>
                <a:gdLst>
                  <a:gd name="T0" fmla="*/ 5 w 120"/>
                  <a:gd name="T1" fmla="*/ 32 h 196"/>
                  <a:gd name="T2" fmla="*/ 3 w 120"/>
                  <a:gd name="T3" fmla="*/ 38 h 196"/>
                  <a:gd name="T4" fmla="*/ 8 w 120"/>
                  <a:gd name="T5" fmla="*/ 58 h 196"/>
                  <a:gd name="T6" fmla="*/ 17 w 120"/>
                  <a:gd name="T7" fmla="*/ 61 h 196"/>
                  <a:gd name="T8" fmla="*/ 21 w 120"/>
                  <a:gd name="T9" fmla="*/ 82 h 196"/>
                  <a:gd name="T10" fmla="*/ 26 w 120"/>
                  <a:gd name="T11" fmla="*/ 91 h 196"/>
                  <a:gd name="T12" fmla="*/ 38 w 120"/>
                  <a:gd name="T13" fmla="*/ 96 h 196"/>
                  <a:gd name="T14" fmla="*/ 37 w 120"/>
                  <a:gd name="T15" fmla="*/ 105 h 196"/>
                  <a:gd name="T16" fmla="*/ 15 w 120"/>
                  <a:gd name="T17" fmla="*/ 103 h 196"/>
                  <a:gd name="T18" fmla="*/ 15 w 120"/>
                  <a:gd name="T19" fmla="*/ 114 h 196"/>
                  <a:gd name="T20" fmla="*/ 26 w 120"/>
                  <a:gd name="T21" fmla="*/ 120 h 196"/>
                  <a:gd name="T22" fmla="*/ 26 w 120"/>
                  <a:gd name="T23" fmla="*/ 126 h 196"/>
                  <a:gd name="T24" fmla="*/ 15 w 120"/>
                  <a:gd name="T25" fmla="*/ 122 h 196"/>
                  <a:gd name="T26" fmla="*/ 0 w 120"/>
                  <a:gd name="T27" fmla="*/ 126 h 196"/>
                  <a:gd name="T28" fmla="*/ 5 w 120"/>
                  <a:gd name="T29" fmla="*/ 134 h 196"/>
                  <a:gd name="T30" fmla="*/ 3 w 120"/>
                  <a:gd name="T31" fmla="*/ 141 h 196"/>
                  <a:gd name="T32" fmla="*/ 11 w 120"/>
                  <a:gd name="T33" fmla="*/ 158 h 196"/>
                  <a:gd name="T34" fmla="*/ 17 w 120"/>
                  <a:gd name="T35" fmla="*/ 147 h 196"/>
                  <a:gd name="T36" fmla="*/ 37 w 120"/>
                  <a:gd name="T37" fmla="*/ 158 h 196"/>
                  <a:gd name="T38" fmla="*/ 47 w 120"/>
                  <a:gd name="T39" fmla="*/ 160 h 196"/>
                  <a:gd name="T40" fmla="*/ 50 w 120"/>
                  <a:gd name="T41" fmla="*/ 169 h 196"/>
                  <a:gd name="T42" fmla="*/ 59 w 120"/>
                  <a:gd name="T43" fmla="*/ 184 h 196"/>
                  <a:gd name="T44" fmla="*/ 69 w 120"/>
                  <a:gd name="T45" fmla="*/ 192 h 196"/>
                  <a:gd name="T46" fmla="*/ 76 w 120"/>
                  <a:gd name="T47" fmla="*/ 196 h 196"/>
                  <a:gd name="T48" fmla="*/ 82 w 120"/>
                  <a:gd name="T49" fmla="*/ 193 h 196"/>
                  <a:gd name="T50" fmla="*/ 93 w 120"/>
                  <a:gd name="T51" fmla="*/ 190 h 196"/>
                  <a:gd name="T52" fmla="*/ 88 w 120"/>
                  <a:gd name="T53" fmla="*/ 172 h 196"/>
                  <a:gd name="T54" fmla="*/ 113 w 120"/>
                  <a:gd name="T55" fmla="*/ 169 h 196"/>
                  <a:gd name="T56" fmla="*/ 113 w 120"/>
                  <a:gd name="T57" fmla="*/ 154 h 196"/>
                  <a:gd name="T58" fmla="*/ 111 w 120"/>
                  <a:gd name="T59" fmla="*/ 141 h 196"/>
                  <a:gd name="T60" fmla="*/ 113 w 120"/>
                  <a:gd name="T61" fmla="*/ 131 h 196"/>
                  <a:gd name="T62" fmla="*/ 116 w 120"/>
                  <a:gd name="T63" fmla="*/ 123 h 196"/>
                  <a:gd name="T64" fmla="*/ 109 w 120"/>
                  <a:gd name="T65" fmla="*/ 113 h 196"/>
                  <a:gd name="T66" fmla="*/ 96 w 120"/>
                  <a:gd name="T67" fmla="*/ 108 h 196"/>
                  <a:gd name="T68" fmla="*/ 87 w 120"/>
                  <a:gd name="T69" fmla="*/ 100 h 196"/>
                  <a:gd name="T70" fmla="*/ 105 w 120"/>
                  <a:gd name="T71" fmla="*/ 97 h 196"/>
                  <a:gd name="T72" fmla="*/ 117 w 120"/>
                  <a:gd name="T73" fmla="*/ 94 h 196"/>
                  <a:gd name="T74" fmla="*/ 116 w 120"/>
                  <a:gd name="T75" fmla="*/ 84 h 196"/>
                  <a:gd name="T76" fmla="*/ 109 w 120"/>
                  <a:gd name="T77" fmla="*/ 72 h 196"/>
                  <a:gd name="T78" fmla="*/ 108 w 120"/>
                  <a:gd name="T79" fmla="*/ 62 h 196"/>
                  <a:gd name="T80" fmla="*/ 109 w 120"/>
                  <a:gd name="T81" fmla="*/ 50 h 196"/>
                  <a:gd name="T82" fmla="*/ 93 w 120"/>
                  <a:gd name="T83" fmla="*/ 38 h 196"/>
                  <a:gd name="T84" fmla="*/ 81 w 120"/>
                  <a:gd name="T85" fmla="*/ 38 h 196"/>
                  <a:gd name="T86" fmla="*/ 79 w 120"/>
                  <a:gd name="T87" fmla="*/ 26 h 196"/>
                  <a:gd name="T88" fmla="*/ 84 w 120"/>
                  <a:gd name="T89" fmla="*/ 2 h 196"/>
                  <a:gd name="T90" fmla="*/ 73 w 120"/>
                  <a:gd name="T91" fmla="*/ 2 h 196"/>
                  <a:gd name="T92" fmla="*/ 65 w 120"/>
                  <a:gd name="T93" fmla="*/ 6 h 196"/>
                  <a:gd name="T94" fmla="*/ 49 w 120"/>
                  <a:gd name="T95" fmla="*/ 17 h 196"/>
                  <a:gd name="T96" fmla="*/ 40 w 120"/>
                  <a:gd name="T97" fmla="*/ 9 h 196"/>
                  <a:gd name="T98" fmla="*/ 23 w 120"/>
                  <a:gd name="T99" fmla="*/ 12 h 196"/>
                  <a:gd name="T100" fmla="*/ 11 w 120"/>
                  <a:gd name="T101" fmla="*/ 12 h 196"/>
                  <a:gd name="T102" fmla="*/ 14 w 120"/>
                  <a:gd name="T103" fmla="*/ 2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0" h="196">
                    <a:moveTo>
                      <a:pt x="5" y="26"/>
                    </a:moveTo>
                    <a:lnTo>
                      <a:pt x="5" y="32"/>
                    </a:lnTo>
                    <a:lnTo>
                      <a:pt x="8" y="35"/>
                    </a:lnTo>
                    <a:lnTo>
                      <a:pt x="3" y="38"/>
                    </a:lnTo>
                    <a:lnTo>
                      <a:pt x="2" y="50"/>
                    </a:lnTo>
                    <a:lnTo>
                      <a:pt x="8" y="58"/>
                    </a:lnTo>
                    <a:lnTo>
                      <a:pt x="14" y="58"/>
                    </a:lnTo>
                    <a:lnTo>
                      <a:pt x="17" y="61"/>
                    </a:lnTo>
                    <a:lnTo>
                      <a:pt x="15" y="76"/>
                    </a:lnTo>
                    <a:lnTo>
                      <a:pt x="21" y="82"/>
                    </a:lnTo>
                    <a:lnTo>
                      <a:pt x="20" y="87"/>
                    </a:lnTo>
                    <a:lnTo>
                      <a:pt x="26" y="91"/>
                    </a:lnTo>
                    <a:lnTo>
                      <a:pt x="38" y="90"/>
                    </a:lnTo>
                    <a:lnTo>
                      <a:pt x="38" y="96"/>
                    </a:lnTo>
                    <a:lnTo>
                      <a:pt x="40" y="99"/>
                    </a:lnTo>
                    <a:lnTo>
                      <a:pt x="37" y="105"/>
                    </a:lnTo>
                    <a:lnTo>
                      <a:pt x="24" y="106"/>
                    </a:lnTo>
                    <a:lnTo>
                      <a:pt x="15" y="103"/>
                    </a:lnTo>
                    <a:lnTo>
                      <a:pt x="14" y="108"/>
                    </a:lnTo>
                    <a:lnTo>
                      <a:pt x="15" y="114"/>
                    </a:lnTo>
                    <a:lnTo>
                      <a:pt x="23" y="114"/>
                    </a:lnTo>
                    <a:lnTo>
                      <a:pt x="26" y="120"/>
                    </a:lnTo>
                    <a:lnTo>
                      <a:pt x="29" y="122"/>
                    </a:lnTo>
                    <a:lnTo>
                      <a:pt x="26" y="126"/>
                    </a:lnTo>
                    <a:lnTo>
                      <a:pt x="17" y="125"/>
                    </a:lnTo>
                    <a:lnTo>
                      <a:pt x="15" y="122"/>
                    </a:lnTo>
                    <a:lnTo>
                      <a:pt x="3" y="123"/>
                    </a:lnTo>
                    <a:lnTo>
                      <a:pt x="0" y="126"/>
                    </a:lnTo>
                    <a:lnTo>
                      <a:pt x="5" y="132"/>
                    </a:lnTo>
                    <a:lnTo>
                      <a:pt x="5" y="134"/>
                    </a:lnTo>
                    <a:lnTo>
                      <a:pt x="6" y="138"/>
                    </a:lnTo>
                    <a:lnTo>
                      <a:pt x="3" y="141"/>
                    </a:lnTo>
                    <a:lnTo>
                      <a:pt x="6" y="155"/>
                    </a:lnTo>
                    <a:lnTo>
                      <a:pt x="11" y="158"/>
                    </a:lnTo>
                    <a:lnTo>
                      <a:pt x="12" y="154"/>
                    </a:lnTo>
                    <a:lnTo>
                      <a:pt x="17" y="147"/>
                    </a:lnTo>
                    <a:lnTo>
                      <a:pt x="21" y="154"/>
                    </a:lnTo>
                    <a:lnTo>
                      <a:pt x="37" y="158"/>
                    </a:lnTo>
                    <a:lnTo>
                      <a:pt x="41" y="157"/>
                    </a:lnTo>
                    <a:lnTo>
                      <a:pt x="47" y="160"/>
                    </a:lnTo>
                    <a:lnTo>
                      <a:pt x="47" y="163"/>
                    </a:lnTo>
                    <a:lnTo>
                      <a:pt x="50" y="169"/>
                    </a:lnTo>
                    <a:lnTo>
                      <a:pt x="50" y="178"/>
                    </a:lnTo>
                    <a:lnTo>
                      <a:pt x="59" y="184"/>
                    </a:lnTo>
                    <a:lnTo>
                      <a:pt x="62" y="190"/>
                    </a:lnTo>
                    <a:lnTo>
                      <a:pt x="69" y="192"/>
                    </a:lnTo>
                    <a:lnTo>
                      <a:pt x="70" y="195"/>
                    </a:lnTo>
                    <a:lnTo>
                      <a:pt x="76" y="196"/>
                    </a:lnTo>
                    <a:lnTo>
                      <a:pt x="78" y="190"/>
                    </a:lnTo>
                    <a:lnTo>
                      <a:pt x="82" y="193"/>
                    </a:lnTo>
                    <a:lnTo>
                      <a:pt x="87" y="190"/>
                    </a:lnTo>
                    <a:lnTo>
                      <a:pt x="93" y="190"/>
                    </a:lnTo>
                    <a:lnTo>
                      <a:pt x="94" y="176"/>
                    </a:lnTo>
                    <a:lnTo>
                      <a:pt x="88" y="172"/>
                    </a:lnTo>
                    <a:lnTo>
                      <a:pt x="102" y="164"/>
                    </a:lnTo>
                    <a:lnTo>
                      <a:pt x="113" y="169"/>
                    </a:lnTo>
                    <a:lnTo>
                      <a:pt x="120" y="160"/>
                    </a:lnTo>
                    <a:lnTo>
                      <a:pt x="113" y="154"/>
                    </a:lnTo>
                    <a:lnTo>
                      <a:pt x="109" y="147"/>
                    </a:lnTo>
                    <a:lnTo>
                      <a:pt x="111" y="141"/>
                    </a:lnTo>
                    <a:lnTo>
                      <a:pt x="109" y="138"/>
                    </a:lnTo>
                    <a:lnTo>
                      <a:pt x="113" y="131"/>
                    </a:lnTo>
                    <a:lnTo>
                      <a:pt x="116" y="128"/>
                    </a:lnTo>
                    <a:lnTo>
                      <a:pt x="116" y="123"/>
                    </a:lnTo>
                    <a:lnTo>
                      <a:pt x="111" y="117"/>
                    </a:lnTo>
                    <a:lnTo>
                      <a:pt x="109" y="113"/>
                    </a:lnTo>
                    <a:lnTo>
                      <a:pt x="102" y="111"/>
                    </a:lnTo>
                    <a:lnTo>
                      <a:pt x="96" y="108"/>
                    </a:lnTo>
                    <a:lnTo>
                      <a:pt x="82" y="100"/>
                    </a:lnTo>
                    <a:lnTo>
                      <a:pt x="87" y="100"/>
                    </a:lnTo>
                    <a:lnTo>
                      <a:pt x="102" y="102"/>
                    </a:lnTo>
                    <a:lnTo>
                      <a:pt x="105" y="97"/>
                    </a:lnTo>
                    <a:lnTo>
                      <a:pt x="106" y="96"/>
                    </a:lnTo>
                    <a:lnTo>
                      <a:pt x="117" y="94"/>
                    </a:lnTo>
                    <a:lnTo>
                      <a:pt x="114" y="87"/>
                    </a:lnTo>
                    <a:lnTo>
                      <a:pt x="116" y="84"/>
                    </a:lnTo>
                    <a:lnTo>
                      <a:pt x="116" y="81"/>
                    </a:lnTo>
                    <a:lnTo>
                      <a:pt x="109" y="72"/>
                    </a:lnTo>
                    <a:lnTo>
                      <a:pt x="113" y="67"/>
                    </a:lnTo>
                    <a:lnTo>
                      <a:pt x="108" y="62"/>
                    </a:lnTo>
                    <a:lnTo>
                      <a:pt x="111" y="58"/>
                    </a:lnTo>
                    <a:lnTo>
                      <a:pt x="109" y="50"/>
                    </a:lnTo>
                    <a:lnTo>
                      <a:pt x="99" y="41"/>
                    </a:lnTo>
                    <a:lnTo>
                      <a:pt x="93" y="38"/>
                    </a:lnTo>
                    <a:lnTo>
                      <a:pt x="88" y="35"/>
                    </a:lnTo>
                    <a:lnTo>
                      <a:pt x="81" y="38"/>
                    </a:lnTo>
                    <a:lnTo>
                      <a:pt x="79" y="32"/>
                    </a:lnTo>
                    <a:lnTo>
                      <a:pt x="79" y="26"/>
                    </a:lnTo>
                    <a:lnTo>
                      <a:pt x="79" y="15"/>
                    </a:lnTo>
                    <a:lnTo>
                      <a:pt x="84" y="2"/>
                    </a:lnTo>
                    <a:lnTo>
                      <a:pt x="78" y="0"/>
                    </a:lnTo>
                    <a:lnTo>
                      <a:pt x="73" y="2"/>
                    </a:lnTo>
                    <a:lnTo>
                      <a:pt x="69" y="0"/>
                    </a:lnTo>
                    <a:lnTo>
                      <a:pt x="65" y="6"/>
                    </a:lnTo>
                    <a:lnTo>
                      <a:pt x="56" y="5"/>
                    </a:lnTo>
                    <a:lnTo>
                      <a:pt x="49" y="17"/>
                    </a:lnTo>
                    <a:lnTo>
                      <a:pt x="43" y="15"/>
                    </a:lnTo>
                    <a:lnTo>
                      <a:pt x="40" y="9"/>
                    </a:lnTo>
                    <a:lnTo>
                      <a:pt x="35" y="9"/>
                    </a:lnTo>
                    <a:lnTo>
                      <a:pt x="23" y="12"/>
                    </a:lnTo>
                    <a:lnTo>
                      <a:pt x="17" y="15"/>
                    </a:lnTo>
                    <a:lnTo>
                      <a:pt x="11" y="12"/>
                    </a:lnTo>
                    <a:lnTo>
                      <a:pt x="11" y="17"/>
                    </a:lnTo>
                    <a:lnTo>
                      <a:pt x="14" y="23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8" name="Freeform 2546">
                <a:extLst>
                  <a:ext uri="{FF2B5EF4-FFF2-40B4-BE49-F238E27FC236}">
                    <a16:creationId xmlns:a16="http://schemas.microsoft.com/office/drawing/2014/main" id="{03F8F126-5D14-BA13-28A2-55E76881E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749"/>
                <a:ext cx="60" cy="98"/>
              </a:xfrm>
              <a:custGeom>
                <a:avLst/>
                <a:gdLst>
                  <a:gd name="T0" fmla="*/ 14 w 120"/>
                  <a:gd name="T1" fmla="*/ 23 h 196"/>
                  <a:gd name="T2" fmla="*/ 11 w 120"/>
                  <a:gd name="T3" fmla="*/ 12 h 196"/>
                  <a:gd name="T4" fmla="*/ 23 w 120"/>
                  <a:gd name="T5" fmla="*/ 12 h 196"/>
                  <a:gd name="T6" fmla="*/ 40 w 120"/>
                  <a:gd name="T7" fmla="*/ 9 h 196"/>
                  <a:gd name="T8" fmla="*/ 49 w 120"/>
                  <a:gd name="T9" fmla="*/ 17 h 196"/>
                  <a:gd name="T10" fmla="*/ 65 w 120"/>
                  <a:gd name="T11" fmla="*/ 6 h 196"/>
                  <a:gd name="T12" fmla="*/ 73 w 120"/>
                  <a:gd name="T13" fmla="*/ 2 h 196"/>
                  <a:gd name="T14" fmla="*/ 84 w 120"/>
                  <a:gd name="T15" fmla="*/ 2 h 196"/>
                  <a:gd name="T16" fmla="*/ 79 w 120"/>
                  <a:gd name="T17" fmla="*/ 26 h 196"/>
                  <a:gd name="T18" fmla="*/ 81 w 120"/>
                  <a:gd name="T19" fmla="*/ 38 h 196"/>
                  <a:gd name="T20" fmla="*/ 93 w 120"/>
                  <a:gd name="T21" fmla="*/ 38 h 196"/>
                  <a:gd name="T22" fmla="*/ 109 w 120"/>
                  <a:gd name="T23" fmla="*/ 50 h 196"/>
                  <a:gd name="T24" fmla="*/ 108 w 120"/>
                  <a:gd name="T25" fmla="*/ 62 h 196"/>
                  <a:gd name="T26" fmla="*/ 109 w 120"/>
                  <a:gd name="T27" fmla="*/ 72 h 196"/>
                  <a:gd name="T28" fmla="*/ 116 w 120"/>
                  <a:gd name="T29" fmla="*/ 84 h 196"/>
                  <a:gd name="T30" fmla="*/ 117 w 120"/>
                  <a:gd name="T31" fmla="*/ 94 h 196"/>
                  <a:gd name="T32" fmla="*/ 105 w 120"/>
                  <a:gd name="T33" fmla="*/ 97 h 196"/>
                  <a:gd name="T34" fmla="*/ 87 w 120"/>
                  <a:gd name="T35" fmla="*/ 100 h 196"/>
                  <a:gd name="T36" fmla="*/ 96 w 120"/>
                  <a:gd name="T37" fmla="*/ 108 h 196"/>
                  <a:gd name="T38" fmla="*/ 109 w 120"/>
                  <a:gd name="T39" fmla="*/ 113 h 196"/>
                  <a:gd name="T40" fmla="*/ 116 w 120"/>
                  <a:gd name="T41" fmla="*/ 123 h 196"/>
                  <a:gd name="T42" fmla="*/ 113 w 120"/>
                  <a:gd name="T43" fmla="*/ 131 h 196"/>
                  <a:gd name="T44" fmla="*/ 111 w 120"/>
                  <a:gd name="T45" fmla="*/ 141 h 196"/>
                  <a:gd name="T46" fmla="*/ 113 w 120"/>
                  <a:gd name="T47" fmla="*/ 154 h 196"/>
                  <a:gd name="T48" fmla="*/ 113 w 120"/>
                  <a:gd name="T49" fmla="*/ 169 h 196"/>
                  <a:gd name="T50" fmla="*/ 88 w 120"/>
                  <a:gd name="T51" fmla="*/ 172 h 196"/>
                  <a:gd name="T52" fmla="*/ 93 w 120"/>
                  <a:gd name="T53" fmla="*/ 190 h 196"/>
                  <a:gd name="T54" fmla="*/ 82 w 120"/>
                  <a:gd name="T55" fmla="*/ 193 h 196"/>
                  <a:gd name="T56" fmla="*/ 76 w 120"/>
                  <a:gd name="T57" fmla="*/ 196 h 196"/>
                  <a:gd name="T58" fmla="*/ 69 w 120"/>
                  <a:gd name="T59" fmla="*/ 192 h 196"/>
                  <a:gd name="T60" fmla="*/ 59 w 120"/>
                  <a:gd name="T61" fmla="*/ 184 h 196"/>
                  <a:gd name="T62" fmla="*/ 50 w 120"/>
                  <a:gd name="T63" fmla="*/ 169 h 196"/>
                  <a:gd name="T64" fmla="*/ 47 w 120"/>
                  <a:gd name="T65" fmla="*/ 160 h 196"/>
                  <a:gd name="T66" fmla="*/ 37 w 120"/>
                  <a:gd name="T67" fmla="*/ 158 h 196"/>
                  <a:gd name="T68" fmla="*/ 17 w 120"/>
                  <a:gd name="T69" fmla="*/ 147 h 196"/>
                  <a:gd name="T70" fmla="*/ 11 w 120"/>
                  <a:gd name="T71" fmla="*/ 158 h 196"/>
                  <a:gd name="T72" fmla="*/ 3 w 120"/>
                  <a:gd name="T73" fmla="*/ 141 h 196"/>
                  <a:gd name="T74" fmla="*/ 5 w 120"/>
                  <a:gd name="T75" fmla="*/ 134 h 196"/>
                  <a:gd name="T76" fmla="*/ 0 w 120"/>
                  <a:gd name="T77" fmla="*/ 126 h 196"/>
                  <a:gd name="T78" fmla="*/ 15 w 120"/>
                  <a:gd name="T79" fmla="*/ 122 h 196"/>
                  <a:gd name="T80" fmla="*/ 26 w 120"/>
                  <a:gd name="T81" fmla="*/ 126 h 196"/>
                  <a:gd name="T82" fmla="*/ 26 w 120"/>
                  <a:gd name="T83" fmla="*/ 120 h 196"/>
                  <a:gd name="T84" fmla="*/ 15 w 120"/>
                  <a:gd name="T85" fmla="*/ 114 h 196"/>
                  <a:gd name="T86" fmla="*/ 15 w 120"/>
                  <a:gd name="T87" fmla="*/ 103 h 196"/>
                  <a:gd name="T88" fmla="*/ 37 w 120"/>
                  <a:gd name="T89" fmla="*/ 105 h 196"/>
                  <a:gd name="T90" fmla="*/ 38 w 120"/>
                  <a:gd name="T91" fmla="*/ 96 h 196"/>
                  <a:gd name="T92" fmla="*/ 26 w 120"/>
                  <a:gd name="T93" fmla="*/ 91 h 196"/>
                  <a:gd name="T94" fmla="*/ 21 w 120"/>
                  <a:gd name="T95" fmla="*/ 82 h 196"/>
                  <a:gd name="T96" fmla="*/ 17 w 120"/>
                  <a:gd name="T97" fmla="*/ 61 h 196"/>
                  <a:gd name="T98" fmla="*/ 8 w 120"/>
                  <a:gd name="T99" fmla="*/ 58 h 196"/>
                  <a:gd name="T100" fmla="*/ 3 w 120"/>
                  <a:gd name="T101" fmla="*/ 38 h 196"/>
                  <a:gd name="T102" fmla="*/ 5 w 120"/>
                  <a:gd name="T103" fmla="*/ 3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0" h="196">
                    <a:moveTo>
                      <a:pt x="5" y="26"/>
                    </a:moveTo>
                    <a:lnTo>
                      <a:pt x="14" y="23"/>
                    </a:lnTo>
                    <a:lnTo>
                      <a:pt x="11" y="17"/>
                    </a:lnTo>
                    <a:lnTo>
                      <a:pt x="11" y="12"/>
                    </a:lnTo>
                    <a:lnTo>
                      <a:pt x="17" y="15"/>
                    </a:lnTo>
                    <a:lnTo>
                      <a:pt x="23" y="12"/>
                    </a:lnTo>
                    <a:lnTo>
                      <a:pt x="35" y="9"/>
                    </a:lnTo>
                    <a:lnTo>
                      <a:pt x="40" y="9"/>
                    </a:lnTo>
                    <a:lnTo>
                      <a:pt x="43" y="15"/>
                    </a:lnTo>
                    <a:lnTo>
                      <a:pt x="49" y="17"/>
                    </a:lnTo>
                    <a:lnTo>
                      <a:pt x="56" y="5"/>
                    </a:lnTo>
                    <a:lnTo>
                      <a:pt x="65" y="6"/>
                    </a:lnTo>
                    <a:lnTo>
                      <a:pt x="69" y="0"/>
                    </a:lnTo>
                    <a:lnTo>
                      <a:pt x="73" y="2"/>
                    </a:lnTo>
                    <a:lnTo>
                      <a:pt x="78" y="0"/>
                    </a:lnTo>
                    <a:lnTo>
                      <a:pt x="84" y="2"/>
                    </a:lnTo>
                    <a:lnTo>
                      <a:pt x="79" y="15"/>
                    </a:lnTo>
                    <a:lnTo>
                      <a:pt x="79" y="26"/>
                    </a:lnTo>
                    <a:lnTo>
                      <a:pt x="79" y="32"/>
                    </a:lnTo>
                    <a:lnTo>
                      <a:pt x="81" y="38"/>
                    </a:lnTo>
                    <a:lnTo>
                      <a:pt x="88" y="35"/>
                    </a:lnTo>
                    <a:lnTo>
                      <a:pt x="93" y="38"/>
                    </a:lnTo>
                    <a:lnTo>
                      <a:pt x="99" y="41"/>
                    </a:lnTo>
                    <a:lnTo>
                      <a:pt x="109" y="50"/>
                    </a:lnTo>
                    <a:lnTo>
                      <a:pt x="111" y="58"/>
                    </a:lnTo>
                    <a:lnTo>
                      <a:pt x="108" y="62"/>
                    </a:lnTo>
                    <a:lnTo>
                      <a:pt x="113" y="67"/>
                    </a:lnTo>
                    <a:lnTo>
                      <a:pt x="109" y="72"/>
                    </a:lnTo>
                    <a:lnTo>
                      <a:pt x="116" y="81"/>
                    </a:lnTo>
                    <a:lnTo>
                      <a:pt x="116" y="84"/>
                    </a:lnTo>
                    <a:lnTo>
                      <a:pt x="114" y="87"/>
                    </a:lnTo>
                    <a:lnTo>
                      <a:pt x="117" y="94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2" y="102"/>
                    </a:lnTo>
                    <a:lnTo>
                      <a:pt x="87" y="100"/>
                    </a:lnTo>
                    <a:lnTo>
                      <a:pt x="82" y="100"/>
                    </a:lnTo>
                    <a:lnTo>
                      <a:pt x="96" y="108"/>
                    </a:lnTo>
                    <a:lnTo>
                      <a:pt x="102" y="111"/>
                    </a:lnTo>
                    <a:lnTo>
                      <a:pt x="109" y="113"/>
                    </a:lnTo>
                    <a:lnTo>
                      <a:pt x="111" y="117"/>
                    </a:lnTo>
                    <a:lnTo>
                      <a:pt x="116" y="123"/>
                    </a:lnTo>
                    <a:lnTo>
                      <a:pt x="116" y="128"/>
                    </a:lnTo>
                    <a:lnTo>
                      <a:pt x="113" y="131"/>
                    </a:lnTo>
                    <a:lnTo>
                      <a:pt x="109" y="138"/>
                    </a:lnTo>
                    <a:lnTo>
                      <a:pt x="111" y="141"/>
                    </a:lnTo>
                    <a:lnTo>
                      <a:pt x="109" y="147"/>
                    </a:lnTo>
                    <a:lnTo>
                      <a:pt x="113" y="154"/>
                    </a:lnTo>
                    <a:lnTo>
                      <a:pt x="120" y="160"/>
                    </a:lnTo>
                    <a:lnTo>
                      <a:pt x="113" y="169"/>
                    </a:lnTo>
                    <a:lnTo>
                      <a:pt x="102" y="164"/>
                    </a:lnTo>
                    <a:lnTo>
                      <a:pt x="88" y="172"/>
                    </a:lnTo>
                    <a:lnTo>
                      <a:pt x="94" y="176"/>
                    </a:lnTo>
                    <a:lnTo>
                      <a:pt x="93" y="190"/>
                    </a:lnTo>
                    <a:lnTo>
                      <a:pt x="87" y="190"/>
                    </a:lnTo>
                    <a:lnTo>
                      <a:pt x="82" y="193"/>
                    </a:lnTo>
                    <a:lnTo>
                      <a:pt x="78" y="190"/>
                    </a:lnTo>
                    <a:lnTo>
                      <a:pt x="76" y="196"/>
                    </a:lnTo>
                    <a:lnTo>
                      <a:pt x="70" y="195"/>
                    </a:lnTo>
                    <a:lnTo>
                      <a:pt x="69" y="192"/>
                    </a:lnTo>
                    <a:lnTo>
                      <a:pt x="62" y="190"/>
                    </a:lnTo>
                    <a:lnTo>
                      <a:pt x="59" y="184"/>
                    </a:lnTo>
                    <a:lnTo>
                      <a:pt x="50" y="178"/>
                    </a:lnTo>
                    <a:lnTo>
                      <a:pt x="50" y="169"/>
                    </a:lnTo>
                    <a:lnTo>
                      <a:pt x="47" y="163"/>
                    </a:lnTo>
                    <a:lnTo>
                      <a:pt x="47" y="160"/>
                    </a:lnTo>
                    <a:lnTo>
                      <a:pt x="41" y="157"/>
                    </a:lnTo>
                    <a:lnTo>
                      <a:pt x="37" y="158"/>
                    </a:lnTo>
                    <a:lnTo>
                      <a:pt x="21" y="154"/>
                    </a:lnTo>
                    <a:lnTo>
                      <a:pt x="17" y="147"/>
                    </a:lnTo>
                    <a:lnTo>
                      <a:pt x="12" y="154"/>
                    </a:lnTo>
                    <a:lnTo>
                      <a:pt x="11" y="158"/>
                    </a:lnTo>
                    <a:lnTo>
                      <a:pt x="6" y="155"/>
                    </a:lnTo>
                    <a:lnTo>
                      <a:pt x="3" y="141"/>
                    </a:lnTo>
                    <a:lnTo>
                      <a:pt x="6" y="138"/>
                    </a:lnTo>
                    <a:lnTo>
                      <a:pt x="5" y="134"/>
                    </a:lnTo>
                    <a:lnTo>
                      <a:pt x="5" y="132"/>
                    </a:lnTo>
                    <a:lnTo>
                      <a:pt x="0" y="126"/>
                    </a:lnTo>
                    <a:lnTo>
                      <a:pt x="3" y="123"/>
                    </a:lnTo>
                    <a:lnTo>
                      <a:pt x="15" y="122"/>
                    </a:lnTo>
                    <a:lnTo>
                      <a:pt x="17" y="125"/>
                    </a:lnTo>
                    <a:lnTo>
                      <a:pt x="26" y="126"/>
                    </a:lnTo>
                    <a:lnTo>
                      <a:pt x="29" y="122"/>
                    </a:lnTo>
                    <a:lnTo>
                      <a:pt x="26" y="120"/>
                    </a:lnTo>
                    <a:lnTo>
                      <a:pt x="23" y="114"/>
                    </a:lnTo>
                    <a:lnTo>
                      <a:pt x="15" y="114"/>
                    </a:lnTo>
                    <a:lnTo>
                      <a:pt x="14" y="108"/>
                    </a:lnTo>
                    <a:lnTo>
                      <a:pt x="15" y="103"/>
                    </a:lnTo>
                    <a:lnTo>
                      <a:pt x="24" y="106"/>
                    </a:lnTo>
                    <a:lnTo>
                      <a:pt x="37" y="105"/>
                    </a:lnTo>
                    <a:lnTo>
                      <a:pt x="40" y="99"/>
                    </a:lnTo>
                    <a:lnTo>
                      <a:pt x="38" y="96"/>
                    </a:lnTo>
                    <a:lnTo>
                      <a:pt x="38" y="90"/>
                    </a:lnTo>
                    <a:lnTo>
                      <a:pt x="26" y="91"/>
                    </a:lnTo>
                    <a:lnTo>
                      <a:pt x="20" y="87"/>
                    </a:lnTo>
                    <a:lnTo>
                      <a:pt x="21" y="82"/>
                    </a:lnTo>
                    <a:lnTo>
                      <a:pt x="15" y="76"/>
                    </a:lnTo>
                    <a:lnTo>
                      <a:pt x="17" y="61"/>
                    </a:lnTo>
                    <a:lnTo>
                      <a:pt x="14" y="58"/>
                    </a:lnTo>
                    <a:lnTo>
                      <a:pt x="8" y="58"/>
                    </a:lnTo>
                    <a:lnTo>
                      <a:pt x="2" y="50"/>
                    </a:lnTo>
                    <a:lnTo>
                      <a:pt x="3" y="38"/>
                    </a:lnTo>
                    <a:lnTo>
                      <a:pt x="8" y="35"/>
                    </a:lnTo>
                    <a:lnTo>
                      <a:pt x="5" y="32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9" name="Freeform 2547">
                <a:extLst>
                  <a:ext uri="{FF2B5EF4-FFF2-40B4-BE49-F238E27FC236}">
                    <a16:creationId xmlns:a16="http://schemas.microsoft.com/office/drawing/2014/main" id="{6BEE135A-381E-0F8B-DF51-230713B34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749"/>
                <a:ext cx="60" cy="98"/>
              </a:xfrm>
              <a:custGeom>
                <a:avLst/>
                <a:gdLst>
                  <a:gd name="T0" fmla="*/ 14 w 120"/>
                  <a:gd name="T1" fmla="*/ 23 h 196"/>
                  <a:gd name="T2" fmla="*/ 11 w 120"/>
                  <a:gd name="T3" fmla="*/ 12 h 196"/>
                  <a:gd name="T4" fmla="*/ 23 w 120"/>
                  <a:gd name="T5" fmla="*/ 12 h 196"/>
                  <a:gd name="T6" fmla="*/ 40 w 120"/>
                  <a:gd name="T7" fmla="*/ 9 h 196"/>
                  <a:gd name="T8" fmla="*/ 49 w 120"/>
                  <a:gd name="T9" fmla="*/ 17 h 196"/>
                  <a:gd name="T10" fmla="*/ 65 w 120"/>
                  <a:gd name="T11" fmla="*/ 6 h 196"/>
                  <a:gd name="T12" fmla="*/ 73 w 120"/>
                  <a:gd name="T13" fmla="*/ 2 h 196"/>
                  <a:gd name="T14" fmla="*/ 84 w 120"/>
                  <a:gd name="T15" fmla="*/ 2 h 196"/>
                  <a:gd name="T16" fmla="*/ 79 w 120"/>
                  <a:gd name="T17" fmla="*/ 26 h 196"/>
                  <a:gd name="T18" fmla="*/ 81 w 120"/>
                  <a:gd name="T19" fmla="*/ 38 h 196"/>
                  <a:gd name="T20" fmla="*/ 93 w 120"/>
                  <a:gd name="T21" fmla="*/ 38 h 196"/>
                  <a:gd name="T22" fmla="*/ 109 w 120"/>
                  <a:gd name="T23" fmla="*/ 50 h 196"/>
                  <a:gd name="T24" fmla="*/ 108 w 120"/>
                  <a:gd name="T25" fmla="*/ 62 h 196"/>
                  <a:gd name="T26" fmla="*/ 109 w 120"/>
                  <a:gd name="T27" fmla="*/ 72 h 196"/>
                  <a:gd name="T28" fmla="*/ 116 w 120"/>
                  <a:gd name="T29" fmla="*/ 84 h 196"/>
                  <a:gd name="T30" fmla="*/ 117 w 120"/>
                  <a:gd name="T31" fmla="*/ 94 h 196"/>
                  <a:gd name="T32" fmla="*/ 105 w 120"/>
                  <a:gd name="T33" fmla="*/ 97 h 196"/>
                  <a:gd name="T34" fmla="*/ 87 w 120"/>
                  <a:gd name="T35" fmla="*/ 100 h 196"/>
                  <a:gd name="T36" fmla="*/ 96 w 120"/>
                  <a:gd name="T37" fmla="*/ 108 h 196"/>
                  <a:gd name="T38" fmla="*/ 109 w 120"/>
                  <a:gd name="T39" fmla="*/ 113 h 196"/>
                  <a:gd name="T40" fmla="*/ 116 w 120"/>
                  <a:gd name="T41" fmla="*/ 123 h 196"/>
                  <a:gd name="T42" fmla="*/ 113 w 120"/>
                  <a:gd name="T43" fmla="*/ 131 h 196"/>
                  <a:gd name="T44" fmla="*/ 111 w 120"/>
                  <a:gd name="T45" fmla="*/ 141 h 196"/>
                  <a:gd name="T46" fmla="*/ 113 w 120"/>
                  <a:gd name="T47" fmla="*/ 154 h 196"/>
                  <a:gd name="T48" fmla="*/ 113 w 120"/>
                  <a:gd name="T49" fmla="*/ 169 h 196"/>
                  <a:gd name="T50" fmla="*/ 88 w 120"/>
                  <a:gd name="T51" fmla="*/ 172 h 196"/>
                  <a:gd name="T52" fmla="*/ 93 w 120"/>
                  <a:gd name="T53" fmla="*/ 190 h 196"/>
                  <a:gd name="T54" fmla="*/ 82 w 120"/>
                  <a:gd name="T55" fmla="*/ 193 h 196"/>
                  <a:gd name="T56" fmla="*/ 76 w 120"/>
                  <a:gd name="T57" fmla="*/ 196 h 196"/>
                  <a:gd name="T58" fmla="*/ 69 w 120"/>
                  <a:gd name="T59" fmla="*/ 192 h 196"/>
                  <a:gd name="T60" fmla="*/ 59 w 120"/>
                  <a:gd name="T61" fmla="*/ 184 h 196"/>
                  <a:gd name="T62" fmla="*/ 50 w 120"/>
                  <a:gd name="T63" fmla="*/ 169 h 196"/>
                  <a:gd name="T64" fmla="*/ 47 w 120"/>
                  <a:gd name="T65" fmla="*/ 160 h 196"/>
                  <a:gd name="T66" fmla="*/ 37 w 120"/>
                  <a:gd name="T67" fmla="*/ 158 h 196"/>
                  <a:gd name="T68" fmla="*/ 17 w 120"/>
                  <a:gd name="T69" fmla="*/ 147 h 196"/>
                  <a:gd name="T70" fmla="*/ 11 w 120"/>
                  <a:gd name="T71" fmla="*/ 158 h 196"/>
                  <a:gd name="T72" fmla="*/ 3 w 120"/>
                  <a:gd name="T73" fmla="*/ 141 h 196"/>
                  <a:gd name="T74" fmla="*/ 5 w 120"/>
                  <a:gd name="T75" fmla="*/ 134 h 196"/>
                  <a:gd name="T76" fmla="*/ 0 w 120"/>
                  <a:gd name="T77" fmla="*/ 126 h 196"/>
                  <a:gd name="T78" fmla="*/ 15 w 120"/>
                  <a:gd name="T79" fmla="*/ 122 h 196"/>
                  <a:gd name="T80" fmla="*/ 26 w 120"/>
                  <a:gd name="T81" fmla="*/ 126 h 196"/>
                  <a:gd name="T82" fmla="*/ 26 w 120"/>
                  <a:gd name="T83" fmla="*/ 120 h 196"/>
                  <a:gd name="T84" fmla="*/ 15 w 120"/>
                  <a:gd name="T85" fmla="*/ 114 h 196"/>
                  <a:gd name="T86" fmla="*/ 15 w 120"/>
                  <a:gd name="T87" fmla="*/ 103 h 196"/>
                  <a:gd name="T88" fmla="*/ 37 w 120"/>
                  <a:gd name="T89" fmla="*/ 105 h 196"/>
                  <a:gd name="T90" fmla="*/ 38 w 120"/>
                  <a:gd name="T91" fmla="*/ 96 h 196"/>
                  <a:gd name="T92" fmla="*/ 26 w 120"/>
                  <a:gd name="T93" fmla="*/ 91 h 196"/>
                  <a:gd name="T94" fmla="*/ 21 w 120"/>
                  <a:gd name="T95" fmla="*/ 82 h 196"/>
                  <a:gd name="T96" fmla="*/ 17 w 120"/>
                  <a:gd name="T97" fmla="*/ 61 h 196"/>
                  <a:gd name="T98" fmla="*/ 8 w 120"/>
                  <a:gd name="T99" fmla="*/ 58 h 196"/>
                  <a:gd name="T100" fmla="*/ 3 w 120"/>
                  <a:gd name="T101" fmla="*/ 38 h 196"/>
                  <a:gd name="T102" fmla="*/ 5 w 120"/>
                  <a:gd name="T103" fmla="*/ 3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0" h="196">
                    <a:moveTo>
                      <a:pt x="5" y="26"/>
                    </a:moveTo>
                    <a:lnTo>
                      <a:pt x="14" y="23"/>
                    </a:lnTo>
                    <a:lnTo>
                      <a:pt x="11" y="17"/>
                    </a:lnTo>
                    <a:lnTo>
                      <a:pt x="11" y="12"/>
                    </a:lnTo>
                    <a:lnTo>
                      <a:pt x="17" y="15"/>
                    </a:lnTo>
                    <a:lnTo>
                      <a:pt x="23" y="12"/>
                    </a:lnTo>
                    <a:lnTo>
                      <a:pt x="35" y="9"/>
                    </a:lnTo>
                    <a:lnTo>
                      <a:pt x="40" y="9"/>
                    </a:lnTo>
                    <a:lnTo>
                      <a:pt x="43" y="15"/>
                    </a:lnTo>
                    <a:lnTo>
                      <a:pt x="49" y="17"/>
                    </a:lnTo>
                    <a:lnTo>
                      <a:pt x="56" y="5"/>
                    </a:lnTo>
                    <a:lnTo>
                      <a:pt x="65" y="6"/>
                    </a:lnTo>
                    <a:lnTo>
                      <a:pt x="69" y="0"/>
                    </a:lnTo>
                    <a:lnTo>
                      <a:pt x="73" y="2"/>
                    </a:lnTo>
                    <a:lnTo>
                      <a:pt x="78" y="0"/>
                    </a:lnTo>
                    <a:lnTo>
                      <a:pt x="84" y="2"/>
                    </a:lnTo>
                    <a:lnTo>
                      <a:pt x="79" y="15"/>
                    </a:lnTo>
                    <a:lnTo>
                      <a:pt x="79" y="26"/>
                    </a:lnTo>
                    <a:lnTo>
                      <a:pt x="79" y="32"/>
                    </a:lnTo>
                    <a:lnTo>
                      <a:pt x="81" y="38"/>
                    </a:lnTo>
                    <a:lnTo>
                      <a:pt x="88" y="35"/>
                    </a:lnTo>
                    <a:lnTo>
                      <a:pt x="93" y="38"/>
                    </a:lnTo>
                    <a:lnTo>
                      <a:pt x="99" y="41"/>
                    </a:lnTo>
                    <a:lnTo>
                      <a:pt x="109" y="50"/>
                    </a:lnTo>
                    <a:lnTo>
                      <a:pt x="111" y="58"/>
                    </a:lnTo>
                    <a:lnTo>
                      <a:pt x="108" y="62"/>
                    </a:lnTo>
                    <a:lnTo>
                      <a:pt x="113" y="67"/>
                    </a:lnTo>
                    <a:lnTo>
                      <a:pt x="109" y="72"/>
                    </a:lnTo>
                    <a:lnTo>
                      <a:pt x="116" y="81"/>
                    </a:lnTo>
                    <a:lnTo>
                      <a:pt x="116" y="84"/>
                    </a:lnTo>
                    <a:lnTo>
                      <a:pt x="114" y="87"/>
                    </a:lnTo>
                    <a:lnTo>
                      <a:pt x="117" y="94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2" y="102"/>
                    </a:lnTo>
                    <a:lnTo>
                      <a:pt x="87" y="100"/>
                    </a:lnTo>
                    <a:lnTo>
                      <a:pt x="82" y="100"/>
                    </a:lnTo>
                    <a:lnTo>
                      <a:pt x="96" y="108"/>
                    </a:lnTo>
                    <a:lnTo>
                      <a:pt x="102" y="111"/>
                    </a:lnTo>
                    <a:lnTo>
                      <a:pt x="109" y="113"/>
                    </a:lnTo>
                    <a:lnTo>
                      <a:pt x="111" y="117"/>
                    </a:lnTo>
                    <a:lnTo>
                      <a:pt x="116" y="123"/>
                    </a:lnTo>
                    <a:lnTo>
                      <a:pt x="116" y="128"/>
                    </a:lnTo>
                    <a:lnTo>
                      <a:pt x="113" y="131"/>
                    </a:lnTo>
                    <a:lnTo>
                      <a:pt x="109" y="138"/>
                    </a:lnTo>
                    <a:lnTo>
                      <a:pt x="111" y="141"/>
                    </a:lnTo>
                    <a:lnTo>
                      <a:pt x="109" y="147"/>
                    </a:lnTo>
                    <a:lnTo>
                      <a:pt x="113" y="154"/>
                    </a:lnTo>
                    <a:lnTo>
                      <a:pt x="120" y="160"/>
                    </a:lnTo>
                    <a:lnTo>
                      <a:pt x="113" y="169"/>
                    </a:lnTo>
                    <a:lnTo>
                      <a:pt x="102" y="164"/>
                    </a:lnTo>
                    <a:lnTo>
                      <a:pt x="88" y="172"/>
                    </a:lnTo>
                    <a:lnTo>
                      <a:pt x="94" y="176"/>
                    </a:lnTo>
                    <a:lnTo>
                      <a:pt x="93" y="190"/>
                    </a:lnTo>
                    <a:lnTo>
                      <a:pt x="87" y="190"/>
                    </a:lnTo>
                    <a:lnTo>
                      <a:pt x="82" y="193"/>
                    </a:lnTo>
                    <a:lnTo>
                      <a:pt x="78" y="190"/>
                    </a:lnTo>
                    <a:lnTo>
                      <a:pt x="76" y="196"/>
                    </a:lnTo>
                    <a:lnTo>
                      <a:pt x="70" y="195"/>
                    </a:lnTo>
                    <a:lnTo>
                      <a:pt x="69" y="192"/>
                    </a:lnTo>
                    <a:lnTo>
                      <a:pt x="62" y="190"/>
                    </a:lnTo>
                    <a:lnTo>
                      <a:pt x="59" y="184"/>
                    </a:lnTo>
                    <a:lnTo>
                      <a:pt x="50" y="178"/>
                    </a:lnTo>
                    <a:lnTo>
                      <a:pt x="50" y="169"/>
                    </a:lnTo>
                    <a:lnTo>
                      <a:pt x="47" y="163"/>
                    </a:lnTo>
                    <a:lnTo>
                      <a:pt x="47" y="160"/>
                    </a:lnTo>
                    <a:lnTo>
                      <a:pt x="41" y="157"/>
                    </a:lnTo>
                    <a:lnTo>
                      <a:pt x="37" y="158"/>
                    </a:lnTo>
                    <a:lnTo>
                      <a:pt x="21" y="154"/>
                    </a:lnTo>
                    <a:lnTo>
                      <a:pt x="17" y="147"/>
                    </a:lnTo>
                    <a:lnTo>
                      <a:pt x="12" y="154"/>
                    </a:lnTo>
                    <a:lnTo>
                      <a:pt x="11" y="158"/>
                    </a:lnTo>
                    <a:lnTo>
                      <a:pt x="6" y="155"/>
                    </a:lnTo>
                    <a:lnTo>
                      <a:pt x="3" y="141"/>
                    </a:lnTo>
                    <a:lnTo>
                      <a:pt x="6" y="138"/>
                    </a:lnTo>
                    <a:lnTo>
                      <a:pt x="5" y="134"/>
                    </a:lnTo>
                    <a:lnTo>
                      <a:pt x="5" y="132"/>
                    </a:lnTo>
                    <a:lnTo>
                      <a:pt x="0" y="126"/>
                    </a:lnTo>
                    <a:lnTo>
                      <a:pt x="3" y="123"/>
                    </a:lnTo>
                    <a:lnTo>
                      <a:pt x="15" y="122"/>
                    </a:lnTo>
                    <a:lnTo>
                      <a:pt x="17" y="125"/>
                    </a:lnTo>
                    <a:lnTo>
                      <a:pt x="26" y="126"/>
                    </a:lnTo>
                    <a:lnTo>
                      <a:pt x="29" y="122"/>
                    </a:lnTo>
                    <a:lnTo>
                      <a:pt x="26" y="120"/>
                    </a:lnTo>
                    <a:lnTo>
                      <a:pt x="23" y="114"/>
                    </a:lnTo>
                    <a:lnTo>
                      <a:pt x="15" y="114"/>
                    </a:lnTo>
                    <a:lnTo>
                      <a:pt x="14" y="108"/>
                    </a:lnTo>
                    <a:lnTo>
                      <a:pt x="15" y="103"/>
                    </a:lnTo>
                    <a:lnTo>
                      <a:pt x="24" y="106"/>
                    </a:lnTo>
                    <a:lnTo>
                      <a:pt x="37" y="105"/>
                    </a:lnTo>
                    <a:lnTo>
                      <a:pt x="40" y="99"/>
                    </a:lnTo>
                    <a:lnTo>
                      <a:pt x="38" y="96"/>
                    </a:lnTo>
                    <a:lnTo>
                      <a:pt x="38" y="90"/>
                    </a:lnTo>
                    <a:lnTo>
                      <a:pt x="26" y="91"/>
                    </a:lnTo>
                    <a:lnTo>
                      <a:pt x="20" y="87"/>
                    </a:lnTo>
                    <a:lnTo>
                      <a:pt x="21" y="82"/>
                    </a:lnTo>
                    <a:lnTo>
                      <a:pt x="15" y="76"/>
                    </a:lnTo>
                    <a:lnTo>
                      <a:pt x="17" y="61"/>
                    </a:lnTo>
                    <a:lnTo>
                      <a:pt x="14" y="58"/>
                    </a:lnTo>
                    <a:lnTo>
                      <a:pt x="8" y="58"/>
                    </a:lnTo>
                    <a:lnTo>
                      <a:pt x="2" y="50"/>
                    </a:lnTo>
                    <a:lnTo>
                      <a:pt x="3" y="38"/>
                    </a:lnTo>
                    <a:lnTo>
                      <a:pt x="8" y="35"/>
                    </a:lnTo>
                    <a:lnTo>
                      <a:pt x="5" y="32"/>
                    </a:lnTo>
                    <a:lnTo>
                      <a:pt x="5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0" name="Freeform 2548">
                <a:extLst>
                  <a:ext uri="{FF2B5EF4-FFF2-40B4-BE49-F238E27FC236}">
                    <a16:creationId xmlns:a16="http://schemas.microsoft.com/office/drawing/2014/main" id="{9C13E157-A7B7-ECC1-AFC6-C2A698DE2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885"/>
                <a:ext cx="76" cy="51"/>
              </a:xfrm>
              <a:custGeom>
                <a:avLst/>
                <a:gdLst>
                  <a:gd name="T0" fmla="*/ 25 w 151"/>
                  <a:gd name="T1" fmla="*/ 7 h 101"/>
                  <a:gd name="T2" fmla="*/ 12 w 151"/>
                  <a:gd name="T3" fmla="*/ 4 h 101"/>
                  <a:gd name="T4" fmla="*/ 0 w 151"/>
                  <a:gd name="T5" fmla="*/ 4 h 101"/>
                  <a:gd name="T6" fmla="*/ 3 w 151"/>
                  <a:gd name="T7" fmla="*/ 13 h 101"/>
                  <a:gd name="T8" fmla="*/ 3 w 151"/>
                  <a:gd name="T9" fmla="*/ 29 h 101"/>
                  <a:gd name="T10" fmla="*/ 16 w 151"/>
                  <a:gd name="T11" fmla="*/ 27 h 101"/>
                  <a:gd name="T12" fmla="*/ 15 w 151"/>
                  <a:gd name="T13" fmla="*/ 50 h 101"/>
                  <a:gd name="T14" fmla="*/ 19 w 151"/>
                  <a:gd name="T15" fmla="*/ 59 h 101"/>
                  <a:gd name="T16" fmla="*/ 34 w 151"/>
                  <a:gd name="T17" fmla="*/ 62 h 101"/>
                  <a:gd name="T18" fmla="*/ 47 w 151"/>
                  <a:gd name="T19" fmla="*/ 70 h 101"/>
                  <a:gd name="T20" fmla="*/ 59 w 151"/>
                  <a:gd name="T21" fmla="*/ 74 h 101"/>
                  <a:gd name="T22" fmla="*/ 65 w 151"/>
                  <a:gd name="T23" fmla="*/ 77 h 101"/>
                  <a:gd name="T24" fmla="*/ 56 w 151"/>
                  <a:gd name="T25" fmla="*/ 82 h 101"/>
                  <a:gd name="T26" fmla="*/ 65 w 151"/>
                  <a:gd name="T27" fmla="*/ 85 h 101"/>
                  <a:gd name="T28" fmla="*/ 75 w 151"/>
                  <a:gd name="T29" fmla="*/ 89 h 101"/>
                  <a:gd name="T30" fmla="*/ 89 w 151"/>
                  <a:gd name="T31" fmla="*/ 95 h 101"/>
                  <a:gd name="T32" fmla="*/ 95 w 151"/>
                  <a:gd name="T33" fmla="*/ 101 h 101"/>
                  <a:gd name="T34" fmla="*/ 97 w 151"/>
                  <a:gd name="T35" fmla="*/ 83 h 101"/>
                  <a:gd name="T36" fmla="*/ 103 w 151"/>
                  <a:gd name="T37" fmla="*/ 74 h 101"/>
                  <a:gd name="T38" fmla="*/ 110 w 151"/>
                  <a:gd name="T39" fmla="*/ 76 h 101"/>
                  <a:gd name="T40" fmla="*/ 122 w 151"/>
                  <a:gd name="T41" fmla="*/ 73 h 101"/>
                  <a:gd name="T42" fmla="*/ 132 w 151"/>
                  <a:gd name="T43" fmla="*/ 71 h 101"/>
                  <a:gd name="T44" fmla="*/ 150 w 151"/>
                  <a:gd name="T45" fmla="*/ 73 h 101"/>
                  <a:gd name="T46" fmla="*/ 147 w 151"/>
                  <a:gd name="T47" fmla="*/ 56 h 101"/>
                  <a:gd name="T48" fmla="*/ 136 w 151"/>
                  <a:gd name="T49" fmla="*/ 45 h 101"/>
                  <a:gd name="T50" fmla="*/ 130 w 151"/>
                  <a:gd name="T51" fmla="*/ 48 h 101"/>
                  <a:gd name="T52" fmla="*/ 110 w 151"/>
                  <a:gd name="T53" fmla="*/ 47 h 101"/>
                  <a:gd name="T54" fmla="*/ 95 w 151"/>
                  <a:gd name="T55" fmla="*/ 48 h 101"/>
                  <a:gd name="T56" fmla="*/ 74 w 151"/>
                  <a:gd name="T57" fmla="*/ 45 h 101"/>
                  <a:gd name="T58" fmla="*/ 71 w 151"/>
                  <a:gd name="T59" fmla="*/ 36 h 101"/>
                  <a:gd name="T60" fmla="*/ 62 w 151"/>
                  <a:gd name="T61" fmla="*/ 29 h 101"/>
                  <a:gd name="T62" fmla="*/ 53 w 151"/>
                  <a:gd name="T63" fmla="*/ 13 h 101"/>
                  <a:gd name="T64" fmla="*/ 48 w 151"/>
                  <a:gd name="T65" fmla="*/ 19 h 101"/>
                  <a:gd name="T66" fmla="*/ 41 w 151"/>
                  <a:gd name="T67" fmla="*/ 22 h 101"/>
                  <a:gd name="T68" fmla="*/ 38 w 151"/>
                  <a:gd name="T69" fmla="*/ 15 h 101"/>
                  <a:gd name="T70" fmla="*/ 31 w 151"/>
                  <a:gd name="T71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1" h="101">
                    <a:moveTo>
                      <a:pt x="31" y="6"/>
                    </a:moveTo>
                    <a:lnTo>
                      <a:pt x="25" y="7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3" y="10"/>
                    </a:lnTo>
                    <a:lnTo>
                      <a:pt x="3" y="13"/>
                    </a:lnTo>
                    <a:lnTo>
                      <a:pt x="4" y="24"/>
                    </a:lnTo>
                    <a:lnTo>
                      <a:pt x="3" y="29"/>
                    </a:lnTo>
                    <a:lnTo>
                      <a:pt x="12" y="27"/>
                    </a:lnTo>
                    <a:lnTo>
                      <a:pt x="16" y="27"/>
                    </a:lnTo>
                    <a:lnTo>
                      <a:pt x="18" y="47"/>
                    </a:lnTo>
                    <a:lnTo>
                      <a:pt x="15" y="50"/>
                    </a:lnTo>
                    <a:lnTo>
                      <a:pt x="19" y="56"/>
                    </a:lnTo>
                    <a:lnTo>
                      <a:pt x="19" y="59"/>
                    </a:lnTo>
                    <a:lnTo>
                      <a:pt x="24" y="63"/>
                    </a:lnTo>
                    <a:lnTo>
                      <a:pt x="34" y="62"/>
                    </a:lnTo>
                    <a:lnTo>
                      <a:pt x="41" y="68"/>
                    </a:lnTo>
                    <a:lnTo>
                      <a:pt x="47" y="70"/>
                    </a:lnTo>
                    <a:lnTo>
                      <a:pt x="53" y="74"/>
                    </a:lnTo>
                    <a:lnTo>
                      <a:pt x="59" y="74"/>
                    </a:lnTo>
                    <a:lnTo>
                      <a:pt x="68" y="71"/>
                    </a:lnTo>
                    <a:lnTo>
                      <a:pt x="65" y="77"/>
                    </a:lnTo>
                    <a:lnTo>
                      <a:pt x="57" y="79"/>
                    </a:lnTo>
                    <a:lnTo>
                      <a:pt x="56" y="82"/>
                    </a:lnTo>
                    <a:lnTo>
                      <a:pt x="56" y="82"/>
                    </a:lnTo>
                    <a:lnTo>
                      <a:pt x="65" y="85"/>
                    </a:lnTo>
                    <a:lnTo>
                      <a:pt x="71" y="89"/>
                    </a:lnTo>
                    <a:lnTo>
                      <a:pt x="75" y="89"/>
                    </a:lnTo>
                    <a:lnTo>
                      <a:pt x="82" y="95"/>
                    </a:lnTo>
                    <a:lnTo>
                      <a:pt x="89" y="95"/>
                    </a:lnTo>
                    <a:lnTo>
                      <a:pt x="89" y="101"/>
                    </a:lnTo>
                    <a:lnTo>
                      <a:pt x="95" y="101"/>
                    </a:lnTo>
                    <a:lnTo>
                      <a:pt x="103" y="94"/>
                    </a:lnTo>
                    <a:lnTo>
                      <a:pt x="97" y="83"/>
                    </a:lnTo>
                    <a:lnTo>
                      <a:pt x="97" y="80"/>
                    </a:lnTo>
                    <a:lnTo>
                      <a:pt x="103" y="74"/>
                    </a:lnTo>
                    <a:lnTo>
                      <a:pt x="106" y="70"/>
                    </a:lnTo>
                    <a:lnTo>
                      <a:pt x="110" y="76"/>
                    </a:lnTo>
                    <a:lnTo>
                      <a:pt x="118" y="77"/>
                    </a:lnTo>
                    <a:lnTo>
                      <a:pt x="122" y="73"/>
                    </a:lnTo>
                    <a:lnTo>
                      <a:pt x="132" y="76"/>
                    </a:lnTo>
                    <a:lnTo>
                      <a:pt x="132" y="71"/>
                    </a:lnTo>
                    <a:lnTo>
                      <a:pt x="144" y="70"/>
                    </a:lnTo>
                    <a:lnTo>
                      <a:pt x="150" y="73"/>
                    </a:lnTo>
                    <a:lnTo>
                      <a:pt x="151" y="62"/>
                    </a:lnTo>
                    <a:lnTo>
                      <a:pt x="147" y="56"/>
                    </a:lnTo>
                    <a:lnTo>
                      <a:pt x="144" y="45"/>
                    </a:lnTo>
                    <a:lnTo>
                      <a:pt x="136" y="45"/>
                    </a:lnTo>
                    <a:lnTo>
                      <a:pt x="135" y="48"/>
                    </a:lnTo>
                    <a:lnTo>
                      <a:pt x="130" y="48"/>
                    </a:lnTo>
                    <a:lnTo>
                      <a:pt x="122" y="50"/>
                    </a:lnTo>
                    <a:lnTo>
                      <a:pt x="110" y="47"/>
                    </a:lnTo>
                    <a:lnTo>
                      <a:pt x="104" y="50"/>
                    </a:lnTo>
                    <a:lnTo>
                      <a:pt x="95" y="48"/>
                    </a:lnTo>
                    <a:lnTo>
                      <a:pt x="91" y="44"/>
                    </a:lnTo>
                    <a:lnTo>
                      <a:pt x="74" y="45"/>
                    </a:lnTo>
                    <a:lnTo>
                      <a:pt x="68" y="41"/>
                    </a:lnTo>
                    <a:lnTo>
                      <a:pt x="71" y="36"/>
                    </a:lnTo>
                    <a:lnTo>
                      <a:pt x="68" y="32"/>
                    </a:lnTo>
                    <a:lnTo>
                      <a:pt x="62" y="29"/>
                    </a:lnTo>
                    <a:lnTo>
                      <a:pt x="57" y="15"/>
                    </a:lnTo>
                    <a:lnTo>
                      <a:pt x="53" y="13"/>
                    </a:lnTo>
                    <a:lnTo>
                      <a:pt x="50" y="13"/>
                    </a:lnTo>
                    <a:lnTo>
                      <a:pt x="48" y="19"/>
                    </a:lnTo>
                    <a:lnTo>
                      <a:pt x="42" y="19"/>
                    </a:lnTo>
                    <a:lnTo>
                      <a:pt x="41" y="22"/>
                    </a:lnTo>
                    <a:lnTo>
                      <a:pt x="34" y="19"/>
                    </a:lnTo>
                    <a:lnTo>
                      <a:pt x="38" y="15"/>
                    </a:lnTo>
                    <a:lnTo>
                      <a:pt x="36" y="9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1" name="Freeform 2549">
                <a:extLst>
                  <a:ext uri="{FF2B5EF4-FFF2-40B4-BE49-F238E27FC236}">
                    <a16:creationId xmlns:a16="http://schemas.microsoft.com/office/drawing/2014/main" id="{BCFB954F-2722-30C5-D924-AE8945D65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885"/>
                <a:ext cx="76" cy="51"/>
              </a:xfrm>
              <a:custGeom>
                <a:avLst/>
                <a:gdLst>
                  <a:gd name="T0" fmla="*/ 36 w 151"/>
                  <a:gd name="T1" fmla="*/ 9 h 101"/>
                  <a:gd name="T2" fmla="*/ 34 w 151"/>
                  <a:gd name="T3" fmla="*/ 19 h 101"/>
                  <a:gd name="T4" fmla="*/ 42 w 151"/>
                  <a:gd name="T5" fmla="*/ 19 h 101"/>
                  <a:gd name="T6" fmla="*/ 50 w 151"/>
                  <a:gd name="T7" fmla="*/ 13 h 101"/>
                  <a:gd name="T8" fmla="*/ 57 w 151"/>
                  <a:gd name="T9" fmla="*/ 15 h 101"/>
                  <a:gd name="T10" fmla="*/ 68 w 151"/>
                  <a:gd name="T11" fmla="*/ 32 h 101"/>
                  <a:gd name="T12" fmla="*/ 68 w 151"/>
                  <a:gd name="T13" fmla="*/ 41 h 101"/>
                  <a:gd name="T14" fmla="*/ 91 w 151"/>
                  <a:gd name="T15" fmla="*/ 44 h 101"/>
                  <a:gd name="T16" fmla="*/ 104 w 151"/>
                  <a:gd name="T17" fmla="*/ 50 h 101"/>
                  <a:gd name="T18" fmla="*/ 122 w 151"/>
                  <a:gd name="T19" fmla="*/ 50 h 101"/>
                  <a:gd name="T20" fmla="*/ 135 w 151"/>
                  <a:gd name="T21" fmla="*/ 48 h 101"/>
                  <a:gd name="T22" fmla="*/ 144 w 151"/>
                  <a:gd name="T23" fmla="*/ 45 h 101"/>
                  <a:gd name="T24" fmla="*/ 151 w 151"/>
                  <a:gd name="T25" fmla="*/ 62 h 101"/>
                  <a:gd name="T26" fmla="*/ 144 w 151"/>
                  <a:gd name="T27" fmla="*/ 70 h 101"/>
                  <a:gd name="T28" fmla="*/ 132 w 151"/>
                  <a:gd name="T29" fmla="*/ 76 h 101"/>
                  <a:gd name="T30" fmla="*/ 118 w 151"/>
                  <a:gd name="T31" fmla="*/ 77 h 101"/>
                  <a:gd name="T32" fmla="*/ 106 w 151"/>
                  <a:gd name="T33" fmla="*/ 70 h 101"/>
                  <a:gd name="T34" fmla="*/ 97 w 151"/>
                  <a:gd name="T35" fmla="*/ 80 h 101"/>
                  <a:gd name="T36" fmla="*/ 103 w 151"/>
                  <a:gd name="T37" fmla="*/ 94 h 101"/>
                  <a:gd name="T38" fmla="*/ 89 w 151"/>
                  <a:gd name="T39" fmla="*/ 101 h 101"/>
                  <a:gd name="T40" fmla="*/ 82 w 151"/>
                  <a:gd name="T41" fmla="*/ 95 h 101"/>
                  <a:gd name="T42" fmla="*/ 71 w 151"/>
                  <a:gd name="T43" fmla="*/ 89 h 101"/>
                  <a:gd name="T44" fmla="*/ 56 w 151"/>
                  <a:gd name="T45" fmla="*/ 82 h 101"/>
                  <a:gd name="T46" fmla="*/ 57 w 151"/>
                  <a:gd name="T47" fmla="*/ 79 h 101"/>
                  <a:gd name="T48" fmla="*/ 68 w 151"/>
                  <a:gd name="T49" fmla="*/ 71 h 101"/>
                  <a:gd name="T50" fmla="*/ 53 w 151"/>
                  <a:gd name="T51" fmla="*/ 74 h 101"/>
                  <a:gd name="T52" fmla="*/ 41 w 151"/>
                  <a:gd name="T53" fmla="*/ 68 h 101"/>
                  <a:gd name="T54" fmla="*/ 24 w 151"/>
                  <a:gd name="T55" fmla="*/ 63 h 101"/>
                  <a:gd name="T56" fmla="*/ 19 w 151"/>
                  <a:gd name="T57" fmla="*/ 56 h 101"/>
                  <a:gd name="T58" fmla="*/ 18 w 151"/>
                  <a:gd name="T59" fmla="*/ 47 h 101"/>
                  <a:gd name="T60" fmla="*/ 12 w 151"/>
                  <a:gd name="T61" fmla="*/ 27 h 101"/>
                  <a:gd name="T62" fmla="*/ 4 w 151"/>
                  <a:gd name="T63" fmla="*/ 24 h 101"/>
                  <a:gd name="T64" fmla="*/ 3 w 151"/>
                  <a:gd name="T65" fmla="*/ 10 h 101"/>
                  <a:gd name="T66" fmla="*/ 0 w 151"/>
                  <a:gd name="T67" fmla="*/ 0 h 101"/>
                  <a:gd name="T68" fmla="*/ 18 w 151"/>
                  <a:gd name="T69" fmla="*/ 0 h 101"/>
                  <a:gd name="T70" fmla="*/ 31 w 151"/>
                  <a:gd name="T71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1" h="101">
                    <a:moveTo>
                      <a:pt x="31" y="6"/>
                    </a:moveTo>
                    <a:lnTo>
                      <a:pt x="36" y="9"/>
                    </a:lnTo>
                    <a:lnTo>
                      <a:pt x="38" y="15"/>
                    </a:lnTo>
                    <a:lnTo>
                      <a:pt x="34" y="19"/>
                    </a:lnTo>
                    <a:lnTo>
                      <a:pt x="41" y="22"/>
                    </a:lnTo>
                    <a:lnTo>
                      <a:pt x="42" y="19"/>
                    </a:lnTo>
                    <a:lnTo>
                      <a:pt x="48" y="19"/>
                    </a:lnTo>
                    <a:lnTo>
                      <a:pt x="50" y="13"/>
                    </a:lnTo>
                    <a:lnTo>
                      <a:pt x="53" y="13"/>
                    </a:lnTo>
                    <a:lnTo>
                      <a:pt x="57" y="15"/>
                    </a:lnTo>
                    <a:lnTo>
                      <a:pt x="62" y="29"/>
                    </a:lnTo>
                    <a:lnTo>
                      <a:pt x="68" y="32"/>
                    </a:lnTo>
                    <a:lnTo>
                      <a:pt x="71" y="36"/>
                    </a:lnTo>
                    <a:lnTo>
                      <a:pt x="68" y="41"/>
                    </a:lnTo>
                    <a:lnTo>
                      <a:pt x="74" y="45"/>
                    </a:lnTo>
                    <a:lnTo>
                      <a:pt x="91" y="44"/>
                    </a:lnTo>
                    <a:lnTo>
                      <a:pt x="95" y="48"/>
                    </a:lnTo>
                    <a:lnTo>
                      <a:pt x="104" y="50"/>
                    </a:lnTo>
                    <a:lnTo>
                      <a:pt x="110" y="47"/>
                    </a:lnTo>
                    <a:lnTo>
                      <a:pt x="122" y="50"/>
                    </a:lnTo>
                    <a:lnTo>
                      <a:pt x="130" y="48"/>
                    </a:lnTo>
                    <a:lnTo>
                      <a:pt x="135" y="48"/>
                    </a:lnTo>
                    <a:lnTo>
                      <a:pt x="136" y="45"/>
                    </a:lnTo>
                    <a:lnTo>
                      <a:pt x="144" y="45"/>
                    </a:lnTo>
                    <a:lnTo>
                      <a:pt x="147" y="56"/>
                    </a:lnTo>
                    <a:lnTo>
                      <a:pt x="151" y="62"/>
                    </a:lnTo>
                    <a:lnTo>
                      <a:pt x="150" y="73"/>
                    </a:lnTo>
                    <a:lnTo>
                      <a:pt x="144" y="70"/>
                    </a:lnTo>
                    <a:lnTo>
                      <a:pt x="132" y="71"/>
                    </a:lnTo>
                    <a:lnTo>
                      <a:pt x="132" y="76"/>
                    </a:lnTo>
                    <a:lnTo>
                      <a:pt x="122" y="73"/>
                    </a:lnTo>
                    <a:lnTo>
                      <a:pt x="118" y="77"/>
                    </a:lnTo>
                    <a:lnTo>
                      <a:pt x="110" y="76"/>
                    </a:lnTo>
                    <a:lnTo>
                      <a:pt x="106" y="70"/>
                    </a:lnTo>
                    <a:lnTo>
                      <a:pt x="103" y="74"/>
                    </a:lnTo>
                    <a:lnTo>
                      <a:pt x="97" y="80"/>
                    </a:lnTo>
                    <a:lnTo>
                      <a:pt x="97" y="83"/>
                    </a:lnTo>
                    <a:lnTo>
                      <a:pt x="103" y="94"/>
                    </a:lnTo>
                    <a:lnTo>
                      <a:pt x="95" y="101"/>
                    </a:lnTo>
                    <a:lnTo>
                      <a:pt x="89" y="101"/>
                    </a:lnTo>
                    <a:lnTo>
                      <a:pt x="89" y="95"/>
                    </a:lnTo>
                    <a:lnTo>
                      <a:pt x="82" y="95"/>
                    </a:lnTo>
                    <a:lnTo>
                      <a:pt x="75" y="89"/>
                    </a:lnTo>
                    <a:lnTo>
                      <a:pt x="71" y="89"/>
                    </a:lnTo>
                    <a:lnTo>
                      <a:pt x="65" y="85"/>
                    </a:lnTo>
                    <a:lnTo>
                      <a:pt x="56" y="82"/>
                    </a:lnTo>
                    <a:lnTo>
                      <a:pt x="56" y="82"/>
                    </a:lnTo>
                    <a:lnTo>
                      <a:pt x="57" y="79"/>
                    </a:lnTo>
                    <a:lnTo>
                      <a:pt x="65" y="77"/>
                    </a:lnTo>
                    <a:lnTo>
                      <a:pt x="68" y="71"/>
                    </a:lnTo>
                    <a:lnTo>
                      <a:pt x="59" y="74"/>
                    </a:lnTo>
                    <a:lnTo>
                      <a:pt x="53" y="74"/>
                    </a:lnTo>
                    <a:lnTo>
                      <a:pt x="47" y="70"/>
                    </a:lnTo>
                    <a:lnTo>
                      <a:pt x="41" y="68"/>
                    </a:lnTo>
                    <a:lnTo>
                      <a:pt x="34" y="62"/>
                    </a:lnTo>
                    <a:lnTo>
                      <a:pt x="24" y="63"/>
                    </a:lnTo>
                    <a:lnTo>
                      <a:pt x="19" y="59"/>
                    </a:lnTo>
                    <a:lnTo>
                      <a:pt x="19" y="56"/>
                    </a:lnTo>
                    <a:lnTo>
                      <a:pt x="15" y="50"/>
                    </a:lnTo>
                    <a:lnTo>
                      <a:pt x="18" y="47"/>
                    </a:lnTo>
                    <a:lnTo>
                      <a:pt x="16" y="27"/>
                    </a:lnTo>
                    <a:lnTo>
                      <a:pt x="12" y="27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" y="4"/>
                    </a:lnTo>
                    <a:lnTo>
                      <a:pt x="18" y="0"/>
                    </a:lnTo>
                    <a:lnTo>
                      <a:pt x="25" y="7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2" name="Freeform 2550">
                <a:extLst>
                  <a:ext uri="{FF2B5EF4-FFF2-40B4-BE49-F238E27FC236}">
                    <a16:creationId xmlns:a16="http://schemas.microsoft.com/office/drawing/2014/main" id="{44253D70-9460-F9DD-AE85-7E8D24922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885"/>
                <a:ext cx="76" cy="51"/>
              </a:xfrm>
              <a:custGeom>
                <a:avLst/>
                <a:gdLst>
                  <a:gd name="T0" fmla="*/ 36 w 151"/>
                  <a:gd name="T1" fmla="*/ 9 h 101"/>
                  <a:gd name="T2" fmla="*/ 34 w 151"/>
                  <a:gd name="T3" fmla="*/ 19 h 101"/>
                  <a:gd name="T4" fmla="*/ 42 w 151"/>
                  <a:gd name="T5" fmla="*/ 19 h 101"/>
                  <a:gd name="T6" fmla="*/ 50 w 151"/>
                  <a:gd name="T7" fmla="*/ 13 h 101"/>
                  <a:gd name="T8" fmla="*/ 57 w 151"/>
                  <a:gd name="T9" fmla="*/ 15 h 101"/>
                  <a:gd name="T10" fmla="*/ 68 w 151"/>
                  <a:gd name="T11" fmla="*/ 32 h 101"/>
                  <a:gd name="T12" fmla="*/ 68 w 151"/>
                  <a:gd name="T13" fmla="*/ 41 h 101"/>
                  <a:gd name="T14" fmla="*/ 91 w 151"/>
                  <a:gd name="T15" fmla="*/ 44 h 101"/>
                  <a:gd name="T16" fmla="*/ 104 w 151"/>
                  <a:gd name="T17" fmla="*/ 50 h 101"/>
                  <a:gd name="T18" fmla="*/ 122 w 151"/>
                  <a:gd name="T19" fmla="*/ 50 h 101"/>
                  <a:gd name="T20" fmla="*/ 135 w 151"/>
                  <a:gd name="T21" fmla="*/ 48 h 101"/>
                  <a:gd name="T22" fmla="*/ 144 w 151"/>
                  <a:gd name="T23" fmla="*/ 45 h 101"/>
                  <a:gd name="T24" fmla="*/ 151 w 151"/>
                  <a:gd name="T25" fmla="*/ 62 h 101"/>
                  <a:gd name="T26" fmla="*/ 144 w 151"/>
                  <a:gd name="T27" fmla="*/ 70 h 101"/>
                  <a:gd name="T28" fmla="*/ 132 w 151"/>
                  <a:gd name="T29" fmla="*/ 76 h 101"/>
                  <a:gd name="T30" fmla="*/ 118 w 151"/>
                  <a:gd name="T31" fmla="*/ 77 h 101"/>
                  <a:gd name="T32" fmla="*/ 106 w 151"/>
                  <a:gd name="T33" fmla="*/ 70 h 101"/>
                  <a:gd name="T34" fmla="*/ 97 w 151"/>
                  <a:gd name="T35" fmla="*/ 80 h 101"/>
                  <a:gd name="T36" fmla="*/ 103 w 151"/>
                  <a:gd name="T37" fmla="*/ 94 h 101"/>
                  <a:gd name="T38" fmla="*/ 89 w 151"/>
                  <a:gd name="T39" fmla="*/ 101 h 101"/>
                  <a:gd name="T40" fmla="*/ 82 w 151"/>
                  <a:gd name="T41" fmla="*/ 95 h 101"/>
                  <a:gd name="T42" fmla="*/ 71 w 151"/>
                  <a:gd name="T43" fmla="*/ 89 h 101"/>
                  <a:gd name="T44" fmla="*/ 56 w 151"/>
                  <a:gd name="T45" fmla="*/ 82 h 101"/>
                  <a:gd name="T46" fmla="*/ 57 w 151"/>
                  <a:gd name="T47" fmla="*/ 79 h 101"/>
                  <a:gd name="T48" fmla="*/ 68 w 151"/>
                  <a:gd name="T49" fmla="*/ 71 h 101"/>
                  <a:gd name="T50" fmla="*/ 53 w 151"/>
                  <a:gd name="T51" fmla="*/ 74 h 101"/>
                  <a:gd name="T52" fmla="*/ 41 w 151"/>
                  <a:gd name="T53" fmla="*/ 68 h 101"/>
                  <a:gd name="T54" fmla="*/ 24 w 151"/>
                  <a:gd name="T55" fmla="*/ 63 h 101"/>
                  <a:gd name="T56" fmla="*/ 19 w 151"/>
                  <a:gd name="T57" fmla="*/ 56 h 101"/>
                  <a:gd name="T58" fmla="*/ 18 w 151"/>
                  <a:gd name="T59" fmla="*/ 47 h 101"/>
                  <a:gd name="T60" fmla="*/ 12 w 151"/>
                  <a:gd name="T61" fmla="*/ 27 h 101"/>
                  <a:gd name="T62" fmla="*/ 4 w 151"/>
                  <a:gd name="T63" fmla="*/ 24 h 101"/>
                  <a:gd name="T64" fmla="*/ 3 w 151"/>
                  <a:gd name="T65" fmla="*/ 10 h 101"/>
                  <a:gd name="T66" fmla="*/ 0 w 151"/>
                  <a:gd name="T67" fmla="*/ 0 h 101"/>
                  <a:gd name="T68" fmla="*/ 18 w 151"/>
                  <a:gd name="T69" fmla="*/ 0 h 101"/>
                  <a:gd name="T70" fmla="*/ 31 w 151"/>
                  <a:gd name="T71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1" h="101">
                    <a:moveTo>
                      <a:pt x="31" y="6"/>
                    </a:moveTo>
                    <a:lnTo>
                      <a:pt x="36" y="9"/>
                    </a:lnTo>
                    <a:lnTo>
                      <a:pt x="38" y="15"/>
                    </a:lnTo>
                    <a:lnTo>
                      <a:pt x="34" y="19"/>
                    </a:lnTo>
                    <a:lnTo>
                      <a:pt x="41" y="22"/>
                    </a:lnTo>
                    <a:lnTo>
                      <a:pt x="42" y="19"/>
                    </a:lnTo>
                    <a:lnTo>
                      <a:pt x="48" y="19"/>
                    </a:lnTo>
                    <a:lnTo>
                      <a:pt x="50" y="13"/>
                    </a:lnTo>
                    <a:lnTo>
                      <a:pt x="53" y="13"/>
                    </a:lnTo>
                    <a:lnTo>
                      <a:pt x="57" y="15"/>
                    </a:lnTo>
                    <a:lnTo>
                      <a:pt x="62" y="29"/>
                    </a:lnTo>
                    <a:lnTo>
                      <a:pt x="68" y="32"/>
                    </a:lnTo>
                    <a:lnTo>
                      <a:pt x="71" y="36"/>
                    </a:lnTo>
                    <a:lnTo>
                      <a:pt x="68" y="41"/>
                    </a:lnTo>
                    <a:lnTo>
                      <a:pt x="74" y="45"/>
                    </a:lnTo>
                    <a:lnTo>
                      <a:pt x="91" y="44"/>
                    </a:lnTo>
                    <a:lnTo>
                      <a:pt x="95" y="48"/>
                    </a:lnTo>
                    <a:lnTo>
                      <a:pt x="104" y="50"/>
                    </a:lnTo>
                    <a:lnTo>
                      <a:pt x="110" y="47"/>
                    </a:lnTo>
                    <a:lnTo>
                      <a:pt x="122" y="50"/>
                    </a:lnTo>
                    <a:lnTo>
                      <a:pt x="130" y="48"/>
                    </a:lnTo>
                    <a:lnTo>
                      <a:pt x="135" y="48"/>
                    </a:lnTo>
                    <a:lnTo>
                      <a:pt x="136" y="45"/>
                    </a:lnTo>
                    <a:lnTo>
                      <a:pt x="144" y="45"/>
                    </a:lnTo>
                    <a:lnTo>
                      <a:pt x="147" y="56"/>
                    </a:lnTo>
                    <a:lnTo>
                      <a:pt x="151" y="62"/>
                    </a:lnTo>
                    <a:lnTo>
                      <a:pt x="150" y="73"/>
                    </a:lnTo>
                    <a:lnTo>
                      <a:pt x="144" y="70"/>
                    </a:lnTo>
                    <a:lnTo>
                      <a:pt x="132" y="71"/>
                    </a:lnTo>
                    <a:lnTo>
                      <a:pt x="132" y="76"/>
                    </a:lnTo>
                    <a:lnTo>
                      <a:pt x="122" y="73"/>
                    </a:lnTo>
                    <a:lnTo>
                      <a:pt x="118" y="77"/>
                    </a:lnTo>
                    <a:lnTo>
                      <a:pt x="110" y="76"/>
                    </a:lnTo>
                    <a:lnTo>
                      <a:pt x="106" y="70"/>
                    </a:lnTo>
                    <a:lnTo>
                      <a:pt x="103" y="74"/>
                    </a:lnTo>
                    <a:lnTo>
                      <a:pt x="97" y="80"/>
                    </a:lnTo>
                    <a:lnTo>
                      <a:pt x="97" y="83"/>
                    </a:lnTo>
                    <a:lnTo>
                      <a:pt x="103" y="94"/>
                    </a:lnTo>
                    <a:lnTo>
                      <a:pt x="95" y="101"/>
                    </a:lnTo>
                    <a:lnTo>
                      <a:pt x="89" y="101"/>
                    </a:lnTo>
                    <a:lnTo>
                      <a:pt x="89" y="95"/>
                    </a:lnTo>
                    <a:lnTo>
                      <a:pt x="82" y="95"/>
                    </a:lnTo>
                    <a:lnTo>
                      <a:pt x="75" y="89"/>
                    </a:lnTo>
                    <a:lnTo>
                      <a:pt x="71" y="89"/>
                    </a:lnTo>
                    <a:lnTo>
                      <a:pt x="65" y="85"/>
                    </a:lnTo>
                    <a:lnTo>
                      <a:pt x="56" y="82"/>
                    </a:lnTo>
                    <a:lnTo>
                      <a:pt x="56" y="82"/>
                    </a:lnTo>
                    <a:lnTo>
                      <a:pt x="57" y="79"/>
                    </a:lnTo>
                    <a:lnTo>
                      <a:pt x="65" y="77"/>
                    </a:lnTo>
                    <a:lnTo>
                      <a:pt x="68" y="71"/>
                    </a:lnTo>
                    <a:lnTo>
                      <a:pt x="59" y="74"/>
                    </a:lnTo>
                    <a:lnTo>
                      <a:pt x="53" y="74"/>
                    </a:lnTo>
                    <a:lnTo>
                      <a:pt x="47" y="70"/>
                    </a:lnTo>
                    <a:lnTo>
                      <a:pt x="41" y="68"/>
                    </a:lnTo>
                    <a:lnTo>
                      <a:pt x="34" y="62"/>
                    </a:lnTo>
                    <a:lnTo>
                      <a:pt x="24" y="63"/>
                    </a:lnTo>
                    <a:lnTo>
                      <a:pt x="19" y="59"/>
                    </a:lnTo>
                    <a:lnTo>
                      <a:pt x="19" y="56"/>
                    </a:lnTo>
                    <a:lnTo>
                      <a:pt x="15" y="50"/>
                    </a:lnTo>
                    <a:lnTo>
                      <a:pt x="18" y="47"/>
                    </a:lnTo>
                    <a:lnTo>
                      <a:pt x="16" y="27"/>
                    </a:lnTo>
                    <a:lnTo>
                      <a:pt x="12" y="27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" y="4"/>
                    </a:lnTo>
                    <a:lnTo>
                      <a:pt x="18" y="0"/>
                    </a:lnTo>
                    <a:lnTo>
                      <a:pt x="25" y="7"/>
                    </a:lnTo>
                    <a:lnTo>
                      <a:pt x="31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3" name="Freeform 2551">
                <a:extLst>
                  <a:ext uri="{FF2B5EF4-FFF2-40B4-BE49-F238E27FC236}">
                    <a16:creationId xmlns:a16="http://schemas.microsoft.com/office/drawing/2014/main" id="{1DD693BF-0A1C-FE91-3A54-521BC2322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809"/>
                <a:ext cx="91" cy="110"/>
              </a:xfrm>
              <a:custGeom>
                <a:avLst/>
                <a:gdLst>
                  <a:gd name="T0" fmla="*/ 18 w 182"/>
                  <a:gd name="T1" fmla="*/ 53 h 221"/>
                  <a:gd name="T2" fmla="*/ 28 w 182"/>
                  <a:gd name="T3" fmla="*/ 70 h 221"/>
                  <a:gd name="T4" fmla="*/ 9 w 182"/>
                  <a:gd name="T5" fmla="*/ 84 h 221"/>
                  <a:gd name="T6" fmla="*/ 6 w 182"/>
                  <a:gd name="T7" fmla="*/ 91 h 221"/>
                  <a:gd name="T8" fmla="*/ 23 w 182"/>
                  <a:gd name="T9" fmla="*/ 103 h 221"/>
                  <a:gd name="T10" fmla="*/ 37 w 182"/>
                  <a:gd name="T11" fmla="*/ 108 h 221"/>
                  <a:gd name="T12" fmla="*/ 40 w 182"/>
                  <a:gd name="T13" fmla="*/ 117 h 221"/>
                  <a:gd name="T14" fmla="*/ 38 w 182"/>
                  <a:gd name="T15" fmla="*/ 145 h 221"/>
                  <a:gd name="T16" fmla="*/ 38 w 182"/>
                  <a:gd name="T17" fmla="*/ 160 h 221"/>
                  <a:gd name="T18" fmla="*/ 31 w 182"/>
                  <a:gd name="T19" fmla="*/ 173 h 221"/>
                  <a:gd name="T20" fmla="*/ 34 w 182"/>
                  <a:gd name="T21" fmla="*/ 193 h 221"/>
                  <a:gd name="T22" fmla="*/ 37 w 182"/>
                  <a:gd name="T23" fmla="*/ 205 h 221"/>
                  <a:gd name="T24" fmla="*/ 55 w 182"/>
                  <a:gd name="T25" fmla="*/ 214 h 221"/>
                  <a:gd name="T26" fmla="*/ 76 w 182"/>
                  <a:gd name="T27" fmla="*/ 219 h 221"/>
                  <a:gd name="T28" fmla="*/ 88 w 182"/>
                  <a:gd name="T29" fmla="*/ 204 h 221"/>
                  <a:gd name="T30" fmla="*/ 102 w 182"/>
                  <a:gd name="T31" fmla="*/ 201 h 221"/>
                  <a:gd name="T32" fmla="*/ 110 w 182"/>
                  <a:gd name="T33" fmla="*/ 183 h 221"/>
                  <a:gd name="T34" fmla="*/ 123 w 182"/>
                  <a:gd name="T35" fmla="*/ 190 h 221"/>
                  <a:gd name="T36" fmla="*/ 137 w 182"/>
                  <a:gd name="T37" fmla="*/ 207 h 221"/>
                  <a:gd name="T38" fmla="*/ 155 w 182"/>
                  <a:gd name="T39" fmla="*/ 207 h 221"/>
                  <a:gd name="T40" fmla="*/ 164 w 182"/>
                  <a:gd name="T41" fmla="*/ 208 h 221"/>
                  <a:gd name="T42" fmla="*/ 173 w 182"/>
                  <a:gd name="T43" fmla="*/ 181 h 221"/>
                  <a:gd name="T44" fmla="*/ 161 w 182"/>
                  <a:gd name="T45" fmla="*/ 178 h 221"/>
                  <a:gd name="T46" fmla="*/ 157 w 182"/>
                  <a:gd name="T47" fmla="*/ 158 h 221"/>
                  <a:gd name="T48" fmla="*/ 149 w 182"/>
                  <a:gd name="T49" fmla="*/ 132 h 221"/>
                  <a:gd name="T50" fmla="*/ 169 w 182"/>
                  <a:gd name="T51" fmla="*/ 128 h 221"/>
                  <a:gd name="T52" fmla="*/ 176 w 182"/>
                  <a:gd name="T53" fmla="*/ 123 h 221"/>
                  <a:gd name="T54" fmla="*/ 178 w 182"/>
                  <a:gd name="T55" fmla="*/ 103 h 221"/>
                  <a:gd name="T56" fmla="*/ 169 w 182"/>
                  <a:gd name="T57" fmla="*/ 90 h 221"/>
                  <a:gd name="T58" fmla="*/ 173 w 182"/>
                  <a:gd name="T59" fmla="*/ 72 h 221"/>
                  <a:gd name="T60" fmla="*/ 176 w 182"/>
                  <a:gd name="T61" fmla="*/ 58 h 221"/>
                  <a:gd name="T62" fmla="*/ 173 w 182"/>
                  <a:gd name="T63" fmla="*/ 40 h 221"/>
                  <a:gd name="T64" fmla="*/ 147 w 182"/>
                  <a:gd name="T65" fmla="*/ 34 h 221"/>
                  <a:gd name="T66" fmla="*/ 137 w 182"/>
                  <a:gd name="T67" fmla="*/ 38 h 221"/>
                  <a:gd name="T68" fmla="*/ 132 w 182"/>
                  <a:gd name="T69" fmla="*/ 18 h 221"/>
                  <a:gd name="T70" fmla="*/ 116 w 182"/>
                  <a:gd name="T71" fmla="*/ 15 h 221"/>
                  <a:gd name="T72" fmla="*/ 103 w 182"/>
                  <a:gd name="T73" fmla="*/ 21 h 221"/>
                  <a:gd name="T74" fmla="*/ 96 w 182"/>
                  <a:gd name="T75" fmla="*/ 2 h 221"/>
                  <a:gd name="T76" fmla="*/ 82 w 182"/>
                  <a:gd name="T77" fmla="*/ 2 h 221"/>
                  <a:gd name="T78" fmla="*/ 61 w 182"/>
                  <a:gd name="T79" fmla="*/ 17 h 221"/>
                  <a:gd name="T80" fmla="*/ 47 w 182"/>
                  <a:gd name="T81" fmla="*/ 21 h 221"/>
                  <a:gd name="T82" fmla="*/ 43 w 182"/>
                  <a:gd name="T83" fmla="*/ 35 h 221"/>
                  <a:gd name="T84" fmla="*/ 29 w 182"/>
                  <a:gd name="T85" fmla="*/ 43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2" h="221">
                    <a:moveTo>
                      <a:pt x="22" y="41"/>
                    </a:moveTo>
                    <a:lnTo>
                      <a:pt x="23" y="46"/>
                    </a:lnTo>
                    <a:lnTo>
                      <a:pt x="18" y="53"/>
                    </a:lnTo>
                    <a:lnTo>
                      <a:pt x="18" y="58"/>
                    </a:lnTo>
                    <a:lnTo>
                      <a:pt x="20" y="65"/>
                    </a:lnTo>
                    <a:lnTo>
                      <a:pt x="28" y="70"/>
                    </a:lnTo>
                    <a:lnTo>
                      <a:pt x="23" y="73"/>
                    </a:lnTo>
                    <a:lnTo>
                      <a:pt x="25" y="79"/>
                    </a:lnTo>
                    <a:lnTo>
                      <a:pt x="9" y="84"/>
                    </a:lnTo>
                    <a:lnTo>
                      <a:pt x="3" y="82"/>
                    </a:lnTo>
                    <a:lnTo>
                      <a:pt x="0" y="85"/>
                    </a:lnTo>
                    <a:lnTo>
                      <a:pt x="6" y="91"/>
                    </a:lnTo>
                    <a:lnTo>
                      <a:pt x="9" y="96"/>
                    </a:lnTo>
                    <a:lnTo>
                      <a:pt x="14" y="102"/>
                    </a:lnTo>
                    <a:lnTo>
                      <a:pt x="23" y="103"/>
                    </a:lnTo>
                    <a:lnTo>
                      <a:pt x="29" y="103"/>
                    </a:lnTo>
                    <a:lnTo>
                      <a:pt x="32" y="100"/>
                    </a:lnTo>
                    <a:lnTo>
                      <a:pt x="37" y="108"/>
                    </a:lnTo>
                    <a:lnTo>
                      <a:pt x="40" y="107"/>
                    </a:lnTo>
                    <a:lnTo>
                      <a:pt x="43" y="111"/>
                    </a:lnTo>
                    <a:lnTo>
                      <a:pt x="40" y="117"/>
                    </a:lnTo>
                    <a:lnTo>
                      <a:pt x="34" y="119"/>
                    </a:lnTo>
                    <a:lnTo>
                      <a:pt x="29" y="122"/>
                    </a:lnTo>
                    <a:lnTo>
                      <a:pt x="38" y="145"/>
                    </a:lnTo>
                    <a:lnTo>
                      <a:pt x="44" y="149"/>
                    </a:lnTo>
                    <a:lnTo>
                      <a:pt x="47" y="157"/>
                    </a:lnTo>
                    <a:lnTo>
                      <a:pt x="38" y="160"/>
                    </a:lnTo>
                    <a:lnTo>
                      <a:pt x="37" y="163"/>
                    </a:lnTo>
                    <a:lnTo>
                      <a:pt x="31" y="166"/>
                    </a:lnTo>
                    <a:lnTo>
                      <a:pt x="31" y="173"/>
                    </a:lnTo>
                    <a:lnTo>
                      <a:pt x="28" y="175"/>
                    </a:lnTo>
                    <a:lnTo>
                      <a:pt x="37" y="186"/>
                    </a:lnTo>
                    <a:lnTo>
                      <a:pt x="34" y="193"/>
                    </a:lnTo>
                    <a:lnTo>
                      <a:pt x="29" y="196"/>
                    </a:lnTo>
                    <a:lnTo>
                      <a:pt x="31" y="199"/>
                    </a:lnTo>
                    <a:lnTo>
                      <a:pt x="37" y="205"/>
                    </a:lnTo>
                    <a:lnTo>
                      <a:pt x="41" y="204"/>
                    </a:lnTo>
                    <a:lnTo>
                      <a:pt x="46" y="210"/>
                    </a:lnTo>
                    <a:lnTo>
                      <a:pt x="55" y="214"/>
                    </a:lnTo>
                    <a:lnTo>
                      <a:pt x="55" y="219"/>
                    </a:lnTo>
                    <a:lnTo>
                      <a:pt x="67" y="221"/>
                    </a:lnTo>
                    <a:lnTo>
                      <a:pt x="76" y="219"/>
                    </a:lnTo>
                    <a:lnTo>
                      <a:pt x="79" y="205"/>
                    </a:lnTo>
                    <a:lnTo>
                      <a:pt x="82" y="202"/>
                    </a:lnTo>
                    <a:lnTo>
                      <a:pt x="88" y="204"/>
                    </a:lnTo>
                    <a:lnTo>
                      <a:pt x="94" y="207"/>
                    </a:lnTo>
                    <a:lnTo>
                      <a:pt x="99" y="202"/>
                    </a:lnTo>
                    <a:lnTo>
                      <a:pt x="102" y="201"/>
                    </a:lnTo>
                    <a:lnTo>
                      <a:pt x="110" y="190"/>
                    </a:lnTo>
                    <a:lnTo>
                      <a:pt x="106" y="181"/>
                    </a:lnTo>
                    <a:lnTo>
                      <a:pt x="110" y="183"/>
                    </a:lnTo>
                    <a:lnTo>
                      <a:pt x="119" y="186"/>
                    </a:lnTo>
                    <a:lnTo>
                      <a:pt x="119" y="192"/>
                    </a:lnTo>
                    <a:lnTo>
                      <a:pt x="123" y="190"/>
                    </a:lnTo>
                    <a:lnTo>
                      <a:pt x="129" y="195"/>
                    </a:lnTo>
                    <a:lnTo>
                      <a:pt x="129" y="204"/>
                    </a:lnTo>
                    <a:lnTo>
                      <a:pt x="137" y="207"/>
                    </a:lnTo>
                    <a:lnTo>
                      <a:pt x="144" y="204"/>
                    </a:lnTo>
                    <a:lnTo>
                      <a:pt x="146" y="207"/>
                    </a:lnTo>
                    <a:lnTo>
                      <a:pt x="155" y="207"/>
                    </a:lnTo>
                    <a:lnTo>
                      <a:pt x="155" y="213"/>
                    </a:lnTo>
                    <a:lnTo>
                      <a:pt x="158" y="208"/>
                    </a:lnTo>
                    <a:lnTo>
                      <a:pt x="164" y="208"/>
                    </a:lnTo>
                    <a:lnTo>
                      <a:pt x="172" y="204"/>
                    </a:lnTo>
                    <a:lnTo>
                      <a:pt x="175" y="201"/>
                    </a:lnTo>
                    <a:lnTo>
                      <a:pt x="173" y="181"/>
                    </a:lnTo>
                    <a:lnTo>
                      <a:pt x="169" y="181"/>
                    </a:lnTo>
                    <a:lnTo>
                      <a:pt x="160" y="183"/>
                    </a:lnTo>
                    <a:lnTo>
                      <a:pt x="161" y="178"/>
                    </a:lnTo>
                    <a:lnTo>
                      <a:pt x="160" y="167"/>
                    </a:lnTo>
                    <a:lnTo>
                      <a:pt x="160" y="164"/>
                    </a:lnTo>
                    <a:lnTo>
                      <a:pt x="157" y="158"/>
                    </a:lnTo>
                    <a:lnTo>
                      <a:pt x="157" y="154"/>
                    </a:lnTo>
                    <a:lnTo>
                      <a:pt x="149" y="151"/>
                    </a:lnTo>
                    <a:lnTo>
                      <a:pt x="149" y="132"/>
                    </a:lnTo>
                    <a:lnTo>
                      <a:pt x="155" y="131"/>
                    </a:lnTo>
                    <a:lnTo>
                      <a:pt x="166" y="128"/>
                    </a:lnTo>
                    <a:lnTo>
                      <a:pt x="169" y="128"/>
                    </a:lnTo>
                    <a:lnTo>
                      <a:pt x="166" y="114"/>
                    </a:lnTo>
                    <a:lnTo>
                      <a:pt x="172" y="119"/>
                    </a:lnTo>
                    <a:lnTo>
                      <a:pt x="176" y="123"/>
                    </a:lnTo>
                    <a:lnTo>
                      <a:pt x="182" y="123"/>
                    </a:lnTo>
                    <a:lnTo>
                      <a:pt x="179" y="111"/>
                    </a:lnTo>
                    <a:lnTo>
                      <a:pt x="178" y="103"/>
                    </a:lnTo>
                    <a:lnTo>
                      <a:pt x="167" y="100"/>
                    </a:lnTo>
                    <a:lnTo>
                      <a:pt x="164" y="93"/>
                    </a:lnTo>
                    <a:lnTo>
                      <a:pt x="169" y="90"/>
                    </a:lnTo>
                    <a:lnTo>
                      <a:pt x="172" y="82"/>
                    </a:lnTo>
                    <a:lnTo>
                      <a:pt x="169" y="76"/>
                    </a:lnTo>
                    <a:lnTo>
                      <a:pt x="173" y="72"/>
                    </a:lnTo>
                    <a:lnTo>
                      <a:pt x="175" y="67"/>
                    </a:lnTo>
                    <a:lnTo>
                      <a:pt x="173" y="61"/>
                    </a:lnTo>
                    <a:lnTo>
                      <a:pt x="176" y="58"/>
                    </a:lnTo>
                    <a:lnTo>
                      <a:pt x="176" y="49"/>
                    </a:lnTo>
                    <a:lnTo>
                      <a:pt x="173" y="43"/>
                    </a:lnTo>
                    <a:lnTo>
                      <a:pt x="173" y="40"/>
                    </a:lnTo>
                    <a:lnTo>
                      <a:pt x="167" y="37"/>
                    </a:lnTo>
                    <a:lnTo>
                      <a:pt x="163" y="38"/>
                    </a:lnTo>
                    <a:lnTo>
                      <a:pt x="147" y="34"/>
                    </a:lnTo>
                    <a:lnTo>
                      <a:pt x="143" y="27"/>
                    </a:lnTo>
                    <a:lnTo>
                      <a:pt x="138" y="34"/>
                    </a:lnTo>
                    <a:lnTo>
                      <a:pt x="137" y="38"/>
                    </a:lnTo>
                    <a:lnTo>
                      <a:pt x="132" y="35"/>
                    </a:lnTo>
                    <a:lnTo>
                      <a:pt x="129" y="21"/>
                    </a:lnTo>
                    <a:lnTo>
                      <a:pt x="132" y="18"/>
                    </a:lnTo>
                    <a:lnTo>
                      <a:pt x="131" y="14"/>
                    </a:lnTo>
                    <a:lnTo>
                      <a:pt x="123" y="11"/>
                    </a:lnTo>
                    <a:lnTo>
                      <a:pt x="116" y="15"/>
                    </a:lnTo>
                    <a:lnTo>
                      <a:pt x="111" y="15"/>
                    </a:lnTo>
                    <a:lnTo>
                      <a:pt x="110" y="21"/>
                    </a:lnTo>
                    <a:lnTo>
                      <a:pt x="103" y="21"/>
                    </a:lnTo>
                    <a:lnTo>
                      <a:pt x="97" y="12"/>
                    </a:lnTo>
                    <a:lnTo>
                      <a:pt x="100" y="6"/>
                    </a:lnTo>
                    <a:lnTo>
                      <a:pt x="96" y="2"/>
                    </a:lnTo>
                    <a:lnTo>
                      <a:pt x="90" y="0"/>
                    </a:lnTo>
                    <a:lnTo>
                      <a:pt x="87" y="3"/>
                    </a:lnTo>
                    <a:lnTo>
                      <a:pt x="82" y="2"/>
                    </a:lnTo>
                    <a:lnTo>
                      <a:pt x="79" y="6"/>
                    </a:lnTo>
                    <a:lnTo>
                      <a:pt x="66" y="11"/>
                    </a:lnTo>
                    <a:lnTo>
                      <a:pt x="61" y="17"/>
                    </a:lnTo>
                    <a:lnTo>
                      <a:pt x="56" y="18"/>
                    </a:lnTo>
                    <a:lnTo>
                      <a:pt x="53" y="21"/>
                    </a:lnTo>
                    <a:lnTo>
                      <a:pt x="47" y="21"/>
                    </a:lnTo>
                    <a:lnTo>
                      <a:pt x="46" y="26"/>
                    </a:lnTo>
                    <a:lnTo>
                      <a:pt x="49" y="31"/>
                    </a:lnTo>
                    <a:lnTo>
                      <a:pt x="43" y="35"/>
                    </a:lnTo>
                    <a:lnTo>
                      <a:pt x="37" y="46"/>
                    </a:lnTo>
                    <a:lnTo>
                      <a:pt x="31" y="47"/>
                    </a:lnTo>
                    <a:lnTo>
                      <a:pt x="29" y="43"/>
                    </a:lnTo>
                    <a:lnTo>
                      <a:pt x="22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4" name="Freeform 2552">
                <a:extLst>
                  <a:ext uri="{FF2B5EF4-FFF2-40B4-BE49-F238E27FC236}">
                    <a16:creationId xmlns:a16="http://schemas.microsoft.com/office/drawing/2014/main" id="{279311D1-82A9-F23E-10A4-71C8A335C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809"/>
                <a:ext cx="91" cy="110"/>
              </a:xfrm>
              <a:custGeom>
                <a:avLst/>
                <a:gdLst>
                  <a:gd name="T0" fmla="*/ 31 w 182"/>
                  <a:gd name="T1" fmla="*/ 47 h 221"/>
                  <a:gd name="T2" fmla="*/ 49 w 182"/>
                  <a:gd name="T3" fmla="*/ 31 h 221"/>
                  <a:gd name="T4" fmla="*/ 53 w 182"/>
                  <a:gd name="T5" fmla="*/ 21 h 221"/>
                  <a:gd name="T6" fmla="*/ 66 w 182"/>
                  <a:gd name="T7" fmla="*/ 11 h 221"/>
                  <a:gd name="T8" fmla="*/ 87 w 182"/>
                  <a:gd name="T9" fmla="*/ 3 h 221"/>
                  <a:gd name="T10" fmla="*/ 100 w 182"/>
                  <a:gd name="T11" fmla="*/ 6 h 221"/>
                  <a:gd name="T12" fmla="*/ 110 w 182"/>
                  <a:gd name="T13" fmla="*/ 21 h 221"/>
                  <a:gd name="T14" fmla="*/ 123 w 182"/>
                  <a:gd name="T15" fmla="*/ 11 h 221"/>
                  <a:gd name="T16" fmla="*/ 129 w 182"/>
                  <a:gd name="T17" fmla="*/ 21 h 221"/>
                  <a:gd name="T18" fmla="*/ 138 w 182"/>
                  <a:gd name="T19" fmla="*/ 34 h 221"/>
                  <a:gd name="T20" fmla="*/ 163 w 182"/>
                  <a:gd name="T21" fmla="*/ 38 h 221"/>
                  <a:gd name="T22" fmla="*/ 173 w 182"/>
                  <a:gd name="T23" fmla="*/ 43 h 221"/>
                  <a:gd name="T24" fmla="*/ 173 w 182"/>
                  <a:gd name="T25" fmla="*/ 61 h 221"/>
                  <a:gd name="T26" fmla="*/ 169 w 182"/>
                  <a:gd name="T27" fmla="*/ 76 h 221"/>
                  <a:gd name="T28" fmla="*/ 164 w 182"/>
                  <a:gd name="T29" fmla="*/ 93 h 221"/>
                  <a:gd name="T30" fmla="*/ 179 w 182"/>
                  <a:gd name="T31" fmla="*/ 111 h 221"/>
                  <a:gd name="T32" fmla="*/ 172 w 182"/>
                  <a:gd name="T33" fmla="*/ 119 h 221"/>
                  <a:gd name="T34" fmla="*/ 166 w 182"/>
                  <a:gd name="T35" fmla="*/ 128 h 221"/>
                  <a:gd name="T36" fmla="*/ 149 w 182"/>
                  <a:gd name="T37" fmla="*/ 151 h 221"/>
                  <a:gd name="T38" fmla="*/ 160 w 182"/>
                  <a:gd name="T39" fmla="*/ 164 h 221"/>
                  <a:gd name="T40" fmla="*/ 160 w 182"/>
                  <a:gd name="T41" fmla="*/ 183 h 221"/>
                  <a:gd name="T42" fmla="*/ 175 w 182"/>
                  <a:gd name="T43" fmla="*/ 201 h 221"/>
                  <a:gd name="T44" fmla="*/ 158 w 182"/>
                  <a:gd name="T45" fmla="*/ 208 h 221"/>
                  <a:gd name="T46" fmla="*/ 146 w 182"/>
                  <a:gd name="T47" fmla="*/ 207 h 221"/>
                  <a:gd name="T48" fmla="*/ 129 w 182"/>
                  <a:gd name="T49" fmla="*/ 204 h 221"/>
                  <a:gd name="T50" fmla="*/ 119 w 182"/>
                  <a:gd name="T51" fmla="*/ 192 h 221"/>
                  <a:gd name="T52" fmla="*/ 106 w 182"/>
                  <a:gd name="T53" fmla="*/ 181 h 221"/>
                  <a:gd name="T54" fmla="*/ 99 w 182"/>
                  <a:gd name="T55" fmla="*/ 202 h 221"/>
                  <a:gd name="T56" fmla="*/ 82 w 182"/>
                  <a:gd name="T57" fmla="*/ 202 h 221"/>
                  <a:gd name="T58" fmla="*/ 67 w 182"/>
                  <a:gd name="T59" fmla="*/ 221 h 221"/>
                  <a:gd name="T60" fmla="*/ 46 w 182"/>
                  <a:gd name="T61" fmla="*/ 210 h 221"/>
                  <a:gd name="T62" fmla="*/ 31 w 182"/>
                  <a:gd name="T63" fmla="*/ 199 h 221"/>
                  <a:gd name="T64" fmla="*/ 37 w 182"/>
                  <a:gd name="T65" fmla="*/ 186 h 221"/>
                  <a:gd name="T66" fmla="*/ 31 w 182"/>
                  <a:gd name="T67" fmla="*/ 166 h 221"/>
                  <a:gd name="T68" fmla="*/ 47 w 182"/>
                  <a:gd name="T69" fmla="*/ 157 h 221"/>
                  <a:gd name="T70" fmla="*/ 29 w 182"/>
                  <a:gd name="T71" fmla="*/ 122 h 221"/>
                  <a:gd name="T72" fmla="*/ 43 w 182"/>
                  <a:gd name="T73" fmla="*/ 111 h 221"/>
                  <a:gd name="T74" fmla="*/ 32 w 182"/>
                  <a:gd name="T75" fmla="*/ 100 h 221"/>
                  <a:gd name="T76" fmla="*/ 14 w 182"/>
                  <a:gd name="T77" fmla="*/ 102 h 221"/>
                  <a:gd name="T78" fmla="*/ 0 w 182"/>
                  <a:gd name="T79" fmla="*/ 85 h 221"/>
                  <a:gd name="T80" fmla="*/ 25 w 182"/>
                  <a:gd name="T81" fmla="*/ 79 h 221"/>
                  <a:gd name="T82" fmla="*/ 20 w 182"/>
                  <a:gd name="T83" fmla="*/ 65 h 221"/>
                  <a:gd name="T84" fmla="*/ 23 w 182"/>
                  <a:gd name="T85" fmla="*/ 46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2" h="221">
                    <a:moveTo>
                      <a:pt x="22" y="41"/>
                    </a:moveTo>
                    <a:lnTo>
                      <a:pt x="29" y="43"/>
                    </a:lnTo>
                    <a:lnTo>
                      <a:pt x="31" y="47"/>
                    </a:lnTo>
                    <a:lnTo>
                      <a:pt x="37" y="46"/>
                    </a:lnTo>
                    <a:lnTo>
                      <a:pt x="43" y="35"/>
                    </a:lnTo>
                    <a:lnTo>
                      <a:pt x="49" y="31"/>
                    </a:lnTo>
                    <a:lnTo>
                      <a:pt x="46" y="26"/>
                    </a:lnTo>
                    <a:lnTo>
                      <a:pt x="47" y="21"/>
                    </a:lnTo>
                    <a:lnTo>
                      <a:pt x="53" y="21"/>
                    </a:lnTo>
                    <a:lnTo>
                      <a:pt x="56" y="18"/>
                    </a:lnTo>
                    <a:lnTo>
                      <a:pt x="61" y="17"/>
                    </a:lnTo>
                    <a:lnTo>
                      <a:pt x="66" y="11"/>
                    </a:lnTo>
                    <a:lnTo>
                      <a:pt x="79" y="6"/>
                    </a:lnTo>
                    <a:lnTo>
                      <a:pt x="82" y="2"/>
                    </a:lnTo>
                    <a:lnTo>
                      <a:pt x="87" y="3"/>
                    </a:lnTo>
                    <a:lnTo>
                      <a:pt x="90" y="0"/>
                    </a:lnTo>
                    <a:lnTo>
                      <a:pt x="96" y="2"/>
                    </a:lnTo>
                    <a:lnTo>
                      <a:pt x="100" y="6"/>
                    </a:lnTo>
                    <a:lnTo>
                      <a:pt x="97" y="12"/>
                    </a:lnTo>
                    <a:lnTo>
                      <a:pt x="103" y="21"/>
                    </a:lnTo>
                    <a:lnTo>
                      <a:pt x="110" y="21"/>
                    </a:lnTo>
                    <a:lnTo>
                      <a:pt x="111" y="15"/>
                    </a:lnTo>
                    <a:lnTo>
                      <a:pt x="116" y="15"/>
                    </a:lnTo>
                    <a:lnTo>
                      <a:pt x="123" y="11"/>
                    </a:lnTo>
                    <a:lnTo>
                      <a:pt x="131" y="14"/>
                    </a:lnTo>
                    <a:lnTo>
                      <a:pt x="132" y="18"/>
                    </a:lnTo>
                    <a:lnTo>
                      <a:pt x="129" y="21"/>
                    </a:lnTo>
                    <a:lnTo>
                      <a:pt x="132" y="35"/>
                    </a:lnTo>
                    <a:lnTo>
                      <a:pt x="137" y="38"/>
                    </a:lnTo>
                    <a:lnTo>
                      <a:pt x="138" y="34"/>
                    </a:lnTo>
                    <a:lnTo>
                      <a:pt x="143" y="27"/>
                    </a:lnTo>
                    <a:lnTo>
                      <a:pt x="147" y="34"/>
                    </a:lnTo>
                    <a:lnTo>
                      <a:pt x="163" y="38"/>
                    </a:lnTo>
                    <a:lnTo>
                      <a:pt x="167" y="37"/>
                    </a:lnTo>
                    <a:lnTo>
                      <a:pt x="173" y="40"/>
                    </a:lnTo>
                    <a:lnTo>
                      <a:pt x="173" y="43"/>
                    </a:lnTo>
                    <a:lnTo>
                      <a:pt x="176" y="49"/>
                    </a:lnTo>
                    <a:lnTo>
                      <a:pt x="176" y="58"/>
                    </a:lnTo>
                    <a:lnTo>
                      <a:pt x="173" y="61"/>
                    </a:lnTo>
                    <a:lnTo>
                      <a:pt x="175" y="67"/>
                    </a:lnTo>
                    <a:lnTo>
                      <a:pt x="173" y="72"/>
                    </a:lnTo>
                    <a:lnTo>
                      <a:pt x="169" y="76"/>
                    </a:lnTo>
                    <a:lnTo>
                      <a:pt x="172" y="82"/>
                    </a:lnTo>
                    <a:lnTo>
                      <a:pt x="169" y="90"/>
                    </a:lnTo>
                    <a:lnTo>
                      <a:pt x="164" y="93"/>
                    </a:lnTo>
                    <a:lnTo>
                      <a:pt x="167" y="100"/>
                    </a:lnTo>
                    <a:lnTo>
                      <a:pt x="178" y="103"/>
                    </a:lnTo>
                    <a:lnTo>
                      <a:pt x="179" y="111"/>
                    </a:lnTo>
                    <a:lnTo>
                      <a:pt x="182" y="123"/>
                    </a:lnTo>
                    <a:lnTo>
                      <a:pt x="176" y="123"/>
                    </a:lnTo>
                    <a:lnTo>
                      <a:pt x="172" y="119"/>
                    </a:lnTo>
                    <a:lnTo>
                      <a:pt x="166" y="114"/>
                    </a:lnTo>
                    <a:lnTo>
                      <a:pt x="169" y="128"/>
                    </a:lnTo>
                    <a:lnTo>
                      <a:pt x="166" y="128"/>
                    </a:lnTo>
                    <a:lnTo>
                      <a:pt x="155" y="131"/>
                    </a:lnTo>
                    <a:lnTo>
                      <a:pt x="149" y="132"/>
                    </a:lnTo>
                    <a:lnTo>
                      <a:pt x="149" y="151"/>
                    </a:lnTo>
                    <a:lnTo>
                      <a:pt x="157" y="154"/>
                    </a:lnTo>
                    <a:lnTo>
                      <a:pt x="157" y="158"/>
                    </a:lnTo>
                    <a:lnTo>
                      <a:pt x="160" y="164"/>
                    </a:lnTo>
                    <a:lnTo>
                      <a:pt x="160" y="167"/>
                    </a:lnTo>
                    <a:lnTo>
                      <a:pt x="161" y="178"/>
                    </a:lnTo>
                    <a:lnTo>
                      <a:pt x="160" y="183"/>
                    </a:lnTo>
                    <a:lnTo>
                      <a:pt x="169" y="181"/>
                    </a:lnTo>
                    <a:lnTo>
                      <a:pt x="173" y="181"/>
                    </a:lnTo>
                    <a:lnTo>
                      <a:pt x="175" y="201"/>
                    </a:lnTo>
                    <a:lnTo>
                      <a:pt x="172" y="204"/>
                    </a:lnTo>
                    <a:lnTo>
                      <a:pt x="164" y="208"/>
                    </a:lnTo>
                    <a:lnTo>
                      <a:pt x="158" y="208"/>
                    </a:lnTo>
                    <a:lnTo>
                      <a:pt x="155" y="213"/>
                    </a:lnTo>
                    <a:lnTo>
                      <a:pt x="155" y="207"/>
                    </a:lnTo>
                    <a:lnTo>
                      <a:pt x="146" y="207"/>
                    </a:lnTo>
                    <a:lnTo>
                      <a:pt x="144" y="204"/>
                    </a:lnTo>
                    <a:lnTo>
                      <a:pt x="137" y="207"/>
                    </a:lnTo>
                    <a:lnTo>
                      <a:pt x="129" y="204"/>
                    </a:lnTo>
                    <a:lnTo>
                      <a:pt x="129" y="195"/>
                    </a:lnTo>
                    <a:lnTo>
                      <a:pt x="123" y="190"/>
                    </a:lnTo>
                    <a:lnTo>
                      <a:pt x="119" y="192"/>
                    </a:lnTo>
                    <a:lnTo>
                      <a:pt x="119" y="186"/>
                    </a:lnTo>
                    <a:lnTo>
                      <a:pt x="110" y="183"/>
                    </a:lnTo>
                    <a:lnTo>
                      <a:pt x="106" y="181"/>
                    </a:lnTo>
                    <a:lnTo>
                      <a:pt x="110" y="190"/>
                    </a:lnTo>
                    <a:lnTo>
                      <a:pt x="102" y="201"/>
                    </a:lnTo>
                    <a:lnTo>
                      <a:pt x="99" y="202"/>
                    </a:lnTo>
                    <a:lnTo>
                      <a:pt x="94" y="207"/>
                    </a:lnTo>
                    <a:lnTo>
                      <a:pt x="88" y="204"/>
                    </a:lnTo>
                    <a:lnTo>
                      <a:pt x="82" y="202"/>
                    </a:lnTo>
                    <a:lnTo>
                      <a:pt x="79" y="205"/>
                    </a:lnTo>
                    <a:lnTo>
                      <a:pt x="76" y="219"/>
                    </a:lnTo>
                    <a:lnTo>
                      <a:pt x="67" y="221"/>
                    </a:lnTo>
                    <a:lnTo>
                      <a:pt x="55" y="219"/>
                    </a:lnTo>
                    <a:lnTo>
                      <a:pt x="55" y="214"/>
                    </a:lnTo>
                    <a:lnTo>
                      <a:pt x="46" y="210"/>
                    </a:lnTo>
                    <a:lnTo>
                      <a:pt x="41" y="204"/>
                    </a:lnTo>
                    <a:lnTo>
                      <a:pt x="37" y="205"/>
                    </a:lnTo>
                    <a:lnTo>
                      <a:pt x="31" y="199"/>
                    </a:lnTo>
                    <a:lnTo>
                      <a:pt x="29" y="196"/>
                    </a:lnTo>
                    <a:lnTo>
                      <a:pt x="34" y="193"/>
                    </a:lnTo>
                    <a:lnTo>
                      <a:pt x="37" y="186"/>
                    </a:lnTo>
                    <a:lnTo>
                      <a:pt x="28" y="175"/>
                    </a:lnTo>
                    <a:lnTo>
                      <a:pt x="31" y="173"/>
                    </a:lnTo>
                    <a:lnTo>
                      <a:pt x="31" y="166"/>
                    </a:lnTo>
                    <a:lnTo>
                      <a:pt x="37" y="163"/>
                    </a:lnTo>
                    <a:lnTo>
                      <a:pt x="38" y="160"/>
                    </a:lnTo>
                    <a:lnTo>
                      <a:pt x="47" y="157"/>
                    </a:lnTo>
                    <a:lnTo>
                      <a:pt x="44" y="149"/>
                    </a:lnTo>
                    <a:lnTo>
                      <a:pt x="38" y="145"/>
                    </a:lnTo>
                    <a:lnTo>
                      <a:pt x="29" y="122"/>
                    </a:lnTo>
                    <a:lnTo>
                      <a:pt x="34" y="119"/>
                    </a:lnTo>
                    <a:lnTo>
                      <a:pt x="40" y="117"/>
                    </a:lnTo>
                    <a:lnTo>
                      <a:pt x="43" y="111"/>
                    </a:lnTo>
                    <a:lnTo>
                      <a:pt x="40" y="107"/>
                    </a:lnTo>
                    <a:lnTo>
                      <a:pt x="37" y="108"/>
                    </a:lnTo>
                    <a:lnTo>
                      <a:pt x="32" y="100"/>
                    </a:lnTo>
                    <a:lnTo>
                      <a:pt x="29" y="103"/>
                    </a:lnTo>
                    <a:lnTo>
                      <a:pt x="23" y="103"/>
                    </a:lnTo>
                    <a:lnTo>
                      <a:pt x="14" y="102"/>
                    </a:lnTo>
                    <a:lnTo>
                      <a:pt x="9" y="96"/>
                    </a:lnTo>
                    <a:lnTo>
                      <a:pt x="6" y="91"/>
                    </a:lnTo>
                    <a:lnTo>
                      <a:pt x="0" y="85"/>
                    </a:lnTo>
                    <a:lnTo>
                      <a:pt x="3" y="82"/>
                    </a:lnTo>
                    <a:lnTo>
                      <a:pt x="9" y="84"/>
                    </a:lnTo>
                    <a:lnTo>
                      <a:pt x="25" y="79"/>
                    </a:lnTo>
                    <a:lnTo>
                      <a:pt x="23" y="73"/>
                    </a:lnTo>
                    <a:lnTo>
                      <a:pt x="28" y="70"/>
                    </a:lnTo>
                    <a:lnTo>
                      <a:pt x="20" y="65"/>
                    </a:lnTo>
                    <a:lnTo>
                      <a:pt x="18" y="58"/>
                    </a:lnTo>
                    <a:lnTo>
                      <a:pt x="18" y="53"/>
                    </a:lnTo>
                    <a:lnTo>
                      <a:pt x="23" y="46"/>
                    </a:lnTo>
                    <a:lnTo>
                      <a:pt x="22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5" name="Freeform 2553">
                <a:extLst>
                  <a:ext uri="{FF2B5EF4-FFF2-40B4-BE49-F238E27FC236}">
                    <a16:creationId xmlns:a16="http://schemas.microsoft.com/office/drawing/2014/main" id="{6A0109AC-A18F-B2CB-6D74-9F00A8D98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809"/>
                <a:ext cx="91" cy="110"/>
              </a:xfrm>
              <a:custGeom>
                <a:avLst/>
                <a:gdLst>
                  <a:gd name="T0" fmla="*/ 31 w 182"/>
                  <a:gd name="T1" fmla="*/ 47 h 221"/>
                  <a:gd name="T2" fmla="*/ 49 w 182"/>
                  <a:gd name="T3" fmla="*/ 31 h 221"/>
                  <a:gd name="T4" fmla="*/ 53 w 182"/>
                  <a:gd name="T5" fmla="*/ 21 h 221"/>
                  <a:gd name="T6" fmla="*/ 66 w 182"/>
                  <a:gd name="T7" fmla="*/ 11 h 221"/>
                  <a:gd name="T8" fmla="*/ 87 w 182"/>
                  <a:gd name="T9" fmla="*/ 3 h 221"/>
                  <a:gd name="T10" fmla="*/ 100 w 182"/>
                  <a:gd name="T11" fmla="*/ 6 h 221"/>
                  <a:gd name="T12" fmla="*/ 110 w 182"/>
                  <a:gd name="T13" fmla="*/ 21 h 221"/>
                  <a:gd name="T14" fmla="*/ 123 w 182"/>
                  <a:gd name="T15" fmla="*/ 11 h 221"/>
                  <a:gd name="T16" fmla="*/ 129 w 182"/>
                  <a:gd name="T17" fmla="*/ 21 h 221"/>
                  <a:gd name="T18" fmla="*/ 138 w 182"/>
                  <a:gd name="T19" fmla="*/ 34 h 221"/>
                  <a:gd name="T20" fmla="*/ 163 w 182"/>
                  <a:gd name="T21" fmla="*/ 38 h 221"/>
                  <a:gd name="T22" fmla="*/ 173 w 182"/>
                  <a:gd name="T23" fmla="*/ 43 h 221"/>
                  <a:gd name="T24" fmla="*/ 173 w 182"/>
                  <a:gd name="T25" fmla="*/ 61 h 221"/>
                  <a:gd name="T26" fmla="*/ 169 w 182"/>
                  <a:gd name="T27" fmla="*/ 76 h 221"/>
                  <a:gd name="T28" fmla="*/ 164 w 182"/>
                  <a:gd name="T29" fmla="*/ 93 h 221"/>
                  <a:gd name="T30" fmla="*/ 179 w 182"/>
                  <a:gd name="T31" fmla="*/ 111 h 221"/>
                  <a:gd name="T32" fmla="*/ 172 w 182"/>
                  <a:gd name="T33" fmla="*/ 119 h 221"/>
                  <a:gd name="T34" fmla="*/ 166 w 182"/>
                  <a:gd name="T35" fmla="*/ 128 h 221"/>
                  <a:gd name="T36" fmla="*/ 149 w 182"/>
                  <a:gd name="T37" fmla="*/ 151 h 221"/>
                  <a:gd name="T38" fmla="*/ 160 w 182"/>
                  <a:gd name="T39" fmla="*/ 164 h 221"/>
                  <a:gd name="T40" fmla="*/ 160 w 182"/>
                  <a:gd name="T41" fmla="*/ 183 h 221"/>
                  <a:gd name="T42" fmla="*/ 175 w 182"/>
                  <a:gd name="T43" fmla="*/ 201 h 221"/>
                  <a:gd name="T44" fmla="*/ 158 w 182"/>
                  <a:gd name="T45" fmla="*/ 208 h 221"/>
                  <a:gd name="T46" fmla="*/ 146 w 182"/>
                  <a:gd name="T47" fmla="*/ 207 h 221"/>
                  <a:gd name="T48" fmla="*/ 129 w 182"/>
                  <a:gd name="T49" fmla="*/ 204 h 221"/>
                  <a:gd name="T50" fmla="*/ 119 w 182"/>
                  <a:gd name="T51" fmla="*/ 192 h 221"/>
                  <a:gd name="T52" fmla="*/ 106 w 182"/>
                  <a:gd name="T53" fmla="*/ 181 h 221"/>
                  <a:gd name="T54" fmla="*/ 99 w 182"/>
                  <a:gd name="T55" fmla="*/ 202 h 221"/>
                  <a:gd name="T56" fmla="*/ 82 w 182"/>
                  <a:gd name="T57" fmla="*/ 202 h 221"/>
                  <a:gd name="T58" fmla="*/ 67 w 182"/>
                  <a:gd name="T59" fmla="*/ 221 h 221"/>
                  <a:gd name="T60" fmla="*/ 46 w 182"/>
                  <a:gd name="T61" fmla="*/ 210 h 221"/>
                  <a:gd name="T62" fmla="*/ 31 w 182"/>
                  <a:gd name="T63" fmla="*/ 199 h 221"/>
                  <a:gd name="T64" fmla="*/ 37 w 182"/>
                  <a:gd name="T65" fmla="*/ 186 h 221"/>
                  <a:gd name="T66" fmla="*/ 31 w 182"/>
                  <a:gd name="T67" fmla="*/ 166 h 221"/>
                  <a:gd name="T68" fmla="*/ 47 w 182"/>
                  <a:gd name="T69" fmla="*/ 157 h 221"/>
                  <a:gd name="T70" fmla="*/ 29 w 182"/>
                  <a:gd name="T71" fmla="*/ 122 h 221"/>
                  <a:gd name="T72" fmla="*/ 43 w 182"/>
                  <a:gd name="T73" fmla="*/ 111 h 221"/>
                  <a:gd name="T74" fmla="*/ 32 w 182"/>
                  <a:gd name="T75" fmla="*/ 100 h 221"/>
                  <a:gd name="T76" fmla="*/ 14 w 182"/>
                  <a:gd name="T77" fmla="*/ 102 h 221"/>
                  <a:gd name="T78" fmla="*/ 0 w 182"/>
                  <a:gd name="T79" fmla="*/ 85 h 221"/>
                  <a:gd name="T80" fmla="*/ 25 w 182"/>
                  <a:gd name="T81" fmla="*/ 79 h 221"/>
                  <a:gd name="T82" fmla="*/ 20 w 182"/>
                  <a:gd name="T83" fmla="*/ 65 h 221"/>
                  <a:gd name="T84" fmla="*/ 23 w 182"/>
                  <a:gd name="T85" fmla="*/ 46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2" h="221">
                    <a:moveTo>
                      <a:pt x="22" y="41"/>
                    </a:moveTo>
                    <a:lnTo>
                      <a:pt x="29" y="43"/>
                    </a:lnTo>
                    <a:lnTo>
                      <a:pt x="31" y="47"/>
                    </a:lnTo>
                    <a:lnTo>
                      <a:pt x="37" y="46"/>
                    </a:lnTo>
                    <a:lnTo>
                      <a:pt x="43" y="35"/>
                    </a:lnTo>
                    <a:lnTo>
                      <a:pt x="49" y="31"/>
                    </a:lnTo>
                    <a:lnTo>
                      <a:pt x="46" y="26"/>
                    </a:lnTo>
                    <a:lnTo>
                      <a:pt x="47" y="21"/>
                    </a:lnTo>
                    <a:lnTo>
                      <a:pt x="53" y="21"/>
                    </a:lnTo>
                    <a:lnTo>
                      <a:pt x="56" y="18"/>
                    </a:lnTo>
                    <a:lnTo>
                      <a:pt x="61" y="17"/>
                    </a:lnTo>
                    <a:lnTo>
                      <a:pt x="66" y="11"/>
                    </a:lnTo>
                    <a:lnTo>
                      <a:pt x="79" y="6"/>
                    </a:lnTo>
                    <a:lnTo>
                      <a:pt x="82" y="2"/>
                    </a:lnTo>
                    <a:lnTo>
                      <a:pt x="87" y="3"/>
                    </a:lnTo>
                    <a:lnTo>
                      <a:pt x="90" y="0"/>
                    </a:lnTo>
                    <a:lnTo>
                      <a:pt x="96" y="2"/>
                    </a:lnTo>
                    <a:lnTo>
                      <a:pt x="100" y="6"/>
                    </a:lnTo>
                    <a:lnTo>
                      <a:pt x="97" y="12"/>
                    </a:lnTo>
                    <a:lnTo>
                      <a:pt x="103" y="21"/>
                    </a:lnTo>
                    <a:lnTo>
                      <a:pt x="110" y="21"/>
                    </a:lnTo>
                    <a:lnTo>
                      <a:pt x="111" y="15"/>
                    </a:lnTo>
                    <a:lnTo>
                      <a:pt x="116" y="15"/>
                    </a:lnTo>
                    <a:lnTo>
                      <a:pt x="123" y="11"/>
                    </a:lnTo>
                    <a:lnTo>
                      <a:pt x="131" y="14"/>
                    </a:lnTo>
                    <a:lnTo>
                      <a:pt x="132" y="18"/>
                    </a:lnTo>
                    <a:lnTo>
                      <a:pt x="129" y="21"/>
                    </a:lnTo>
                    <a:lnTo>
                      <a:pt x="132" y="35"/>
                    </a:lnTo>
                    <a:lnTo>
                      <a:pt x="137" y="38"/>
                    </a:lnTo>
                    <a:lnTo>
                      <a:pt x="138" y="34"/>
                    </a:lnTo>
                    <a:lnTo>
                      <a:pt x="143" y="27"/>
                    </a:lnTo>
                    <a:lnTo>
                      <a:pt x="147" y="34"/>
                    </a:lnTo>
                    <a:lnTo>
                      <a:pt x="163" y="38"/>
                    </a:lnTo>
                    <a:lnTo>
                      <a:pt x="167" y="37"/>
                    </a:lnTo>
                    <a:lnTo>
                      <a:pt x="173" y="40"/>
                    </a:lnTo>
                    <a:lnTo>
                      <a:pt x="173" y="43"/>
                    </a:lnTo>
                    <a:lnTo>
                      <a:pt x="176" y="49"/>
                    </a:lnTo>
                    <a:lnTo>
                      <a:pt x="176" y="58"/>
                    </a:lnTo>
                    <a:lnTo>
                      <a:pt x="173" y="61"/>
                    </a:lnTo>
                    <a:lnTo>
                      <a:pt x="175" y="67"/>
                    </a:lnTo>
                    <a:lnTo>
                      <a:pt x="173" y="72"/>
                    </a:lnTo>
                    <a:lnTo>
                      <a:pt x="169" y="76"/>
                    </a:lnTo>
                    <a:lnTo>
                      <a:pt x="172" y="82"/>
                    </a:lnTo>
                    <a:lnTo>
                      <a:pt x="169" y="90"/>
                    </a:lnTo>
                    <a:lnTo>
                      <a:pt x="164" y="93"/>
                    </a:lnTo>
                    <a:lnTo>
                      <a:pt x="167" y="100"/>
                    </a:lnTo>
                    <a:lnTo>
                      <a:pt x="178" y="103"/>
                    </a:lnTo>
                    <a:lnTo>
                      <a:pt x="179" y="111"/>
                    </a:lnTo>
                    <a:lnTo>
                      <a:pt x="182" y="123"/>
                    </a:lnTo>
                    <a:lnTo>
                      <a:pt x="176" y="123"/>
                    </a:lnTo>
                    <a:lnTo>
                      <a:pt x="172" y="119"/>
                    </a:lnTo>
                    <a:lnTo>
                      <a:pt x="166" y="114"/>
                    </a:lnTo>
                    <a:lnTo>
                      <a:pt x="169" y="128"/>
                    </a:lnTo>
                    <a:lnTo>
                      <a:pt x="166" y="128"/>
                    </a:lnTo>
                    <a:lnTo>
                      <a:pt x="155" y="131"/>
                    </a:lnTo>
                    <a:lnTo>
                      <a:pt x="149" y="132"/>
                    </a:lnTo>
                    <a:lnTo>
                      <a:pt x="149" y="151"/>
                    </a:lnTo>
                    <a:lnTo>
                      <a:pt x="157" y="154"/>
                    </a:lnTo>
                    <a:lnTo>
                      <a:pt x="157" y="158"/>
                    </a:lnTo>
                    <a:lnTo>
                      <a:pt x="160" y="164"/>
                    </a:lnTo>
                    <a:lnTo>
                      <a:pt x="160" y="167"/>
                    </a:lnTo>
                    <a:lnTo>
                      <a:pt x="161" y="178"/>
                    </a:lnTo>
                    <a:lnTo>
                      <a:pt x="160" y="183"/>
                    </a:lnTo>
                    <a:lnTo>
                      <a:pt x="169" y="181"/>
                    </a:lnTo>
                    <a:lnTo>
                      <a:pt x="173" y="181"/>
                    </a:lnTo>
                    <a:lnTo>
                      <a:pt x="175" y="201"/>
                    </a:lnTo>
                    <a:lnTo>
                      <a:pt x="172" y="204"/>
                    </a:lnTo>
                    <a:lnTo>
                      <a:pt x="164" y="208"/>
                    </a:lnTo>
                    <a:lnTo>
                      <a:pt x="158" y="208"/>
                    </a:lnTo>
                    <a:lnTo>
                      <a:pt x="155" y="213"/>
                    </a:lnTo>
                    <a:lnTo>
                      <a:pt x="155" y="207"/>
                    </a:lnTo>
                    <a:lnTo>
                      <a:pt x="146" y="207"/>
                    </a:lnTo>
                    <a:lnTo>
                      <a:pt x="144" y="204"/>
                    </a:lnTo>
                    <a:lnTo>
                      <a:pt x="137" y="207"/>
                    </a:lnTo>
                    <a:lnTo>
                      <a:pt x="129" y="204"/>
                    </a:lnTo>
                    <a:lnTo>
                      <a:pt x="129" y="195"/>
                    </a:lnTo>
                    <a:lnTo>
                      <a:pt x="123" y="190"/>
                    </a:lnTo>
                    <a:lnTo>
                      <a:pt x="119" y="192"/>
                    </a:lnTo>
                    <a:lnTo>
                      <a:pt x="119" y="186"/>
                    </a:lnTo>
                    <a:lnTo>
                      <a:pt x="110" y="183"/>
                    </a:lnTo>
                    <a:lnTo>
                      <a:pt x="106" y="181"/>
                    </a:lnTo>
                    <a:lnTo>
                      <a:pt x="110" y="190"/>
                    </a:lnTo>
                    <a:lnTo>
                      <a:pt x="102" y="201"/>
                    </a:lnTo>
                    <a:lnTo>
                      <a:pt x="99" y="202"/>
                    </a:lnTo>
                    <a:lnTo>
                      <a:pt x="94" y="207"/>
                    </a:lnTo>
                    <a:lnTo>
                      <a:pt x="88" y="204"/>
                    </a:lnTo>
                    <a:lnTo>
                      <a:pt x="82" y="202"/>
                    </a:lnTo>
                    <a:lnTo>
                      <a:pt x="79" y="205"/>
                    </a:lnTo>
                    <a:lnTo>
                      <a:pt x="76" y="219"/>
                    </a:lnTo>
                    <a:lnTo>
                      <a:pt x="67" y="221"/>
                    </a:lnTo>
                    <a:lnTo>
                      <a:pt x="55" y="219"/>
                    </a:lnTo>
                    <a:lnTo>
                      <a:pt x="55" y="214"/>
                    </a:lnTo>
                    <a:lnTo>
                      <a:pt x="46" y="210"/>
                    </a:lnTo>
                    <a:lnTo>
                      <a:pt x="41" y="204"/>
                    </a:lnTo>
                    <a:lnTo>
                      <a:pt x="37" y="205"/>
                    </a:lnTo>
                    <a:lnTo>
                      <a:pt x="31" y="199"/>
                    </a:lnTo>
                    <a:lnTo>
                      <a:pt x="29" y="196"/>
                    </a:lnTo>
                    <a:lnTo>
                      <a:pt x="34" y="193"/>
                    </a:lnTo>
                    <a:lnTo>
                      <a:pt x="37" y="186"/>
                    </a:lnTo>
                    <a:lnTo>
                      <a:pt x="28" y="175"/>
                    </a:lnTo>
                    <a:lnTo>
                      <a:pt x="31" y="173"/>
                    </a:lnTo>
                    <a:lnTo>
                      <a:pt x="31" y="166"/>
                    </a:lnTo>
                    <a:lnTo>
                      <a:pt x="37" y="163"/>
                    </a:lnTo>
                    <a:lnTo>
                      <a:pt x="38" y="160"/>
                    </a:lnTo>
                    <a:lnTo>
                      <a:pt x="47" y="157"/>
                    </a:lnTo>
                    <a:lnTo>
                      <a:pt x="44" y="149"/>
                    </a:lnTo>
                    <a:lnTo>
                      <a:pt x="38" y="145"/>
                    </a:lnTo>
                    <a:lnTo>
                      <a:pt x="29" y="122"/>
                    </a:lnTo>
                    <a:lnTo>
                      <a:pt x="34" y="119"/>
                    </a:lnTo>
                    <a:lnTo>
                      <a:pt x="40" y="117"/>
                    </a:lnTo>
                    <a:lnTo>
                      <a:pt x="43" y="111"/>
                    </a:lnTo>
                    <a:lnTo>
                      <a:pt x="40" y="107"/>
                    </a:lnTo>
                    <a:lnTo>
                      <a:pt x="37" y="108"/>
                    </a:lnTo>
                    <a:lnTo>
                      <a:pt x="32" y="100"/>
                    </a:lnTo>
                    <a:lnTo>
                      <a:pt x="29" y="103"/>
                    </a:lnTo>
                    <a:lnTo>
                      <a:pt x="23" y="103"/>
                    </a:lnTo>
                    <a:lnTo>
                      <a:pt x="14" y="102"/>
                    </a:lnTo>
                    <a:lnTo>
                      <a:pt x="9" y="96"/>
                    </a:lnTo>
                    <a:lnTo>
                      <a:pt x="6" y="91"/>
                    </a:lnTo>
                    <a:lnTo>
                      <a:pt x="0" y="85"/>
                    </a:lnTo>
                    <a:lnTo>
                      <a:pt x="3" y="82"/>
                    </a:lnTo>
                    <a:lnTo>
                      <a:pt x="9" y="84"/>
                    </a:lnTo>
                    <a:lnTo>
                      <a:pt x="25" y="79"/>
                    </a:lnTo>
                    <a:lnTo>
                      <a:pt x="23" y="73"/>
                    </a:lnTo>
                    <a:lnTo>
                      <a:pt x="28" y="70"/>
                    </a:lnTo>
                    <a:lnTo>
                      <a:pt x="20" y="65"/>
                    </a:lnTo>
                    <a:lnTo>
                      <a:pt x="18" y="58"/>
                    </a:lnTo>
                    <a:lnTo>
                      <a:pt x="18" y="53"/>
                    </a:lnTo>
                    <a:lnTo>
                      <a:pt x="23" y="46"/>
                    </a:lnTo>
                    <a:lnTo>
                      <a:pt x="22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6" name="Freeform 2554">
                <a:extLst>
                  <a:ext uri="{FF2B5EF4-FFF2-40B4-BE49-F238E27FC236}">
                    <a16:creationId xmlns:a16="http://schemas.microsoft.com/office/drawing/2014/main" id="{8D99C920-24EB-83D7-4BCF-DA74F6FD2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749"/>
                <a:ext cx="95" cy="83"/>
              </a:xfrm>
              <a:custGeom>
                <a:avLst/>
                <a:gdLst>
                  <a:gd name="T0" fmla="*/ 57 w 192"/>
                  <a:gd name="T1" fmla="*/ 18 h 165"/>
                  <a:gd name="T2" fmla="*/ 51 w 192"/>
                  <a:gd name="T3" fmla="*/ 24 h 165"/>
                  <a:gd name="T4" fmla="*/ 35 w 192"/>
                  <a:gd name="T5" fmla="*/ 25 h 165"/>
                  <a:gd name="T6" fmla="*/ 23 w 192"/>
                  <a:gd name="T7" fmla="*/ 33 h 165"/>
                  <a:gd name="T8" fmla="*/ 16 w 192"/>
                  <a:gd name="T9" fmla="*/ 44 h 165"/>
                  <a:gd name="T10" fmla="*/ 22 w 192"/>
                  <a:gd name="T11" fmla="*/ 62 h 165"/>
                  <a:gd name="T12" fmla="*/ 22 w 192"/>
                  <a:gd name="T13" fmla="*/ 89 h 165"/>
                  <a:gd name="T14" fmla="*/ 16 w 192"/>
                  <a:gd name="T15" fmla="*/ 94 h 165"/>
                  <a:gd name="T16" fmla="*/ 0 w 192"/>
                  <a:gd name="T17" fmla="*/ 91 h 165"/>
                  <a:gd name="T18" fmla="*/ 10 w 192"/>
                  <a:gd name="T19" fmla="*/ 98 h 165"/>
                  <a:gd name="T20" fmla="*/ 11 w 192"/>
                  <a:gd name="T21" fmla="*/ 106 h 165"/>
                  <a:gd name="T22" fmla="*/ 3 w 192"/>
                  <a:gd name="T23" fmla="*/ 109 h 165"/>
                  <a:gd name="T24" fmla="*/ 17 w 192"/>
                  <a:gd name="T25" fmla="*/ 115 h 165"/>
                  <a:gd name="T26" fmla="*/ 14 w 192"/>
                  <a:gd name="T27" fmla="*/ 127 h 165"/>
                  <a:gd name="T28" fmla="*/ 3 w 192"/>
                  <a:gd name="T29" fmla="*/ 129 h 165"/>
                  <a:gd name="T30" fmla="*/ 22 w 192"/>
                  <a:gd name="T31" fmla="*/ 141 h 165"/>
                  <a:gd name="T32" fmla="*/ 35 w 192"/>
                  <a:gd name="T33" fmla="*/ 158 h 165"/>
                  <a:gd name="T34" fmla="*/ 48 w 192"/>
                  <a:gd name="T35" fmla="*/ 159 h 165"/>
                  <a:gd name="T36" fmla="*/ 57 w 192"/>
                  <a:gd name="T37" fmla="*/ 165 h 165"/>
                  <a:gd name="T38" fmla="*/ 69 w 192"/>
                  <a:gd name="T39" fmla="*/ 153 h 165"/>
                  <a:gd name="T40" fmla="*/ 72 w 192"/>
                  <a:gd name="T41" fmla="*/ 144 h 165"/>
                  <a:gd name="T42" fmla="*/ 79 w 192"/>
                  <a:gd name="T43" fmla="*/ 139 h 165"/>
                  <a:gd name="T44" fmla="*/ 87 w 192"/>
                  <a:gd name="T45" fmla="*/ 135 h 165"/>
                  <a:gd name="T46" fmla="*/ 105 w 192"/>
                  <a:gd name="T47" fmla="*/ 124 h 165"/>
                  <a:gd name="T48" fmla="*/ 113 w 192"/>
                  <a:gd name="T49" fmla="*/ 121 h 165"/>
                  <a:gd name="T50" fmla="*/ 122 w 192"/>
                  <a:gd name="T51" fmla="*/ 120 h 165"/>
                  <a:gd name="T52" fmla="*/ 123 w 192"/>
                  <a:gd name="T53" fmla="*/ 130 h 165"/>
                  <a:gd name="T54" fmla="*/ 136 w 192"/>
                  <a:gd name="T55" fmla="*/ 139 h 165"/>
                  <a:gd name="T56" fmla="*/ 142 w 192"/>
                  <a:gd name="T57" fmla="*/ 133 h 165"/>
                  <a:gd name="T58" fmla="*/ 157 w 192"/>
                  <a:gd name="T59" fmla="*/ 132 h 165"/>
                  <a:gd name="T60" fmla="*/ 152 w 192"/>
                  <a:gd name="T61" fmla="*/ 124 h 165"/>
                  <a:gd name="T62" fmla="*/ 167 w 192"/>
                  <a:gd name="T63" fmla="*/ 120 h 165"/>
                  <a:gd name="T64" fmla="*/ 178 w 192"/>
                  <a:gd name="T65" fmla="*/ 124 h 165"/>
                  <a:gd name="T66" fmla="*/ 178 w 192"/>
                  <a:gd name="T67" fmla="*/ 118 h 165"/>
                  <a:gd name="T68" fmla="*/ 167 w 192"/>
                  <a:gd name="T69" fmla="*/ 112 h 165"/>
                  <a:gd name="T70" fmla="*/ 167 w 192"/>
                  <a:gd name="T71" fmla="*/ 101 h 165"/>
                  <a:gd name="T72" fmla="*/ 189 w 192"/>
                  <a:gd name="T73" fmla="*/ 103 h 165"/>
                  <a:gd name="T74" fmla="*/ 190 w 192"/>
                  <a:gd name="T75" fmla="*/ 94 h 165"/>
                  <a:gd name="T76" fmla="*/ 178 w 192"/>
                  <a:gd name="T77" fmla="*/ 89 h 165"/>
                  <a:gd name="T78" fmla="*/ 173 w 192"/>
                  <a:gd name="T79" fmla="*/ 80 h 165"/>
                  <a:gd name="T80" fmla="*/ 169 w 192"/>
                  <a:gd name="T81" fmla="*/ 59 h 165"/>
                  <a:gd name="T82" fmla="*/ 160 w 192"/>
                  <a:gd name="T83" fmla="*/ 56 h 165"/>
                  <a:gd name="T84" fmla="*/ 155 w 192"/>
                  <a:gd name="T85" fmla="*/ 36 h 165"/>
                  <a:gd name="T86" fmla="*/ 157 w 192"/>
                  <a:gd name="T87" fmla="*/ 30 h 165"/>
                  <a:gd name="T88" fmla="*/ 155 w 192"/>
                  <a:gd name="T89" fmla="*/ 25 h 165"/>
                  <a:gd name="T90" fmla="*/ 139 w 192"/>
                  <a:gd name="T91" fmla="*/ 19 h 165"/>
                  <a:gd name="T92" fmla="*/ 129 w 192"/>
                  <a:gd name="T93" fmla="*/ 12 h 165"/>
                  <a:gd name="T94" fmla="*/ 114 w 192"/>
                  <a:gd name="T95" fmla="*/ 9 h 165"/>
                  <a:gd name="T96" fmla="*/ 117 w 192"/>
                  <a:gd name="T97" fmla="*/ 0 h 165"/>
                  <a:gd name="T98" fmla="*/ 108 w 192"/>
                  <a:gd name="T99" fmla="*/ 0 h 165"/>
                  <a:gd name="T100" fmla="*/ 99 w 192"/>
                  <a:gd name="T101" fmla="*/ 7 h 165"/>
                  <a:gd name="T102" fmla="*/ 88 w 192"/>
                  <a:gd name="T103" fmla="*/ 10 h 165"/>
                  <a:gd name="T104" fmla="*/ 79 w 192"/>
                  <a:gd name="T105" fmla="*/ 18 h 165"/>
                  <a:gd name="T106" fmla="*/ 75 w 192"/>
                  <a:gd name="T107" fmla="*/ 36 h 165"/>
                  <a:gd name="T108" fmla="*/ 63 w 192"/>
                  <a:gd name="T109" fmla="*/ 36 h 165"/>
                  <a:gd name="T110" fmla="*/ 57 w 192"/>
                  <a:gd name="T111" fmla="*/ 13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2" h="165">
                    <a:moveTo>
                      <a:pt x="57" y="13"/>
                    </a:moveTo>
                    <a:lnTo>
                      <a:pt x="57" y="18"/>
                    </a:lnTo>
                    <a:lnTo>
                      <a:pt x="52" y="18"/>
                    </a:lnTo>
                    <a:lnTo>
                      <a:pt x="51" y="24"/>
                    </a:lnTo>
                    <a:lnTo>
                      <a:pt x="44" y="27"/>
                    </a:lnTo>
                    <a:lnTo>
                      <a:pt x="35" y="25"/>
                    </a:lnTo>
                    <a:lnTo>
                      <a:pt x="26" y="27"/>
                    </a:lnTo>
                    <a:lnTo>
                      <a:pt x="23" y="33"/>
                    </a:lnTo>
                    <a:lnTo>
                      <a:pt x="23" y="42"/>
                    </a:lnTo>
                    <a:lnTo>
                      <a:pt x="16" y="44"/>
                    </a:lnTo>
                    <a:lnTo>
                      <a:pt x="16" y="50"/>
                    </a:lnTo>
                    <a:lnTo>
                      <a:pt x="22" y="62"/>
                    </a:lnTo>
                    <a:lnTo>
                      <a:pt x="25" y="82"/>
                    </a:lnTo>
                    <a:lnTo>
                      <a:pt x="22" y="89"/>
                    </a:lnTo>
                    <a:lnTo>
                      <a:pt x="17" y="91"/>
                    </a:lnTo>
                    <a:lnTo>
                      <a:pt x="16" y="94"/>
                    </a:lnTo>
                    <a:lnTo>
                      <a:pt x="5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10" y="98"/>
                    </a:lnTo>
                    <a:lnTo>
                      <a:pt x="14" y="98"/>
                    </a:lnTo>
                    <a:lnTo>
                      <a:pt x="11" y="106"/>
                    </a:lnTo>
                    <a:lnTo>
                      <a:pt x="5" y="103"/>
                    </a:lnTo>
                    <a:lnTo>
                      <a:pt x="3" y="109"/>
                    </a:lnTo>
                    <a:lnTo>
                      <a:pt x="14" y="112"/>
                    </a:lnTo>
                    <a:lnTo>
                      <a:pt x="17" y="115"/>
                    </a:lnTo>
                    <a:lnTo>
                      <a:pt x="17" y="120"/>
                    </a:lnTo>
                    <a:lnTo>
                      <a:pt x="14" y="127"/>
                    </a:lnTo>
                    <a:lnTo>
                      <a:pt x="5" y="127"/>
                    </a:lnTo>
                    <a:lnTo>
                      <a:pt x="3" y="129"/>
                    </a:lnTo>
                    <a:lnTo>
                      <a:pt x="8" y="133"/>
                    </a:lnTo>
                    <a:lnTo>
                      <a:pt x="22" y="141"/>
                    </a:lnTo>
                    <a:lnTo>
                      <a:pt x="26" y="152"/>
                    </a:lnTo>
                    <a:lnTo>
                      <a:pt x="35" y="158"/>
                    </a:lnTo>
                    <a:lnTo>
                      <a:pt x="44" y="149"/>
                    </a:lnTo>
                    <a:lnTo>
                      <a:pt x="48" y="159"/>
                    </a:lnTo>
                    <a:lnTo>
                      <a:pt x="55" y="161"/>
                    </a:lnTo>
                    <a:lnTo>
                      <a:pt x="57" y="165"/>
                    </a:lnTo>
                    <a:lnTo>
                      <a:pt x="63" y="164"/>
                    </a:lnTo>
                    <a:lnTo>
                      <a:pt x="69" y="153"/>
                    </a:lnTo>
                    <a:lnTo>
                      <a:pt x="75" y="149"/>
                    </a:lnTo>
                    <a:lnTo>
                      <a:pt x="72" y="144"/>
                    </a:lnTo>
                    <a:lnTo>
                      <a:pt x="73" y="139"/>
                    </a:lnTo>
                    <a:lnTo>
                      <a:pt x="79" y="139"/>
                    </a:lnTo>
                    <a:lnTo>
                      <a:pt x="82" y="136"/>
                    </a:lnTo>
                    <a:lnTo>
                      <a:pt x="87" y="135"/>
                    </a:lnTo>
                    <a:lnTo>
                      <a:pt x="92" y="129"/>
                    </a:lnTo>
                    <a:lnTo>
                      <a:pt x="105" y="124"/>
                    </a:lnTo>
                    <a:lnTo>
                      <a:pt x="108" y="120"/>
                    </a:lnTo>
                    <a:lnTo>
                      <a:pt x="113" y="121"/>
                    </a:lnTo>
                    <a:lnTo>
                      <a:pt x="116" y="118"/>
                    </a:lnTo>
                    <a:lnTo>
                      <a:pt x="122" y="120"/>
                    </a:lnTo>
                    <a:lnTo>
                      <a:pt x="126" y="124"/>
                    </a:lnTo>
                    <a:lnTo>
                      <a:pt x="123" y="130"/>
                    </a:lnTo>
                    <a:lnTo>
                      <a:pt x="129" y="139"/>
                    </a:lnTo>
                    <a:lnTo>
                      <a:pt x="136" y="139"/>
                    </a:lnTo>
                    <a:lnTo>
                      <a:pt x="137" y="133"/>
                    </a:lnTo>
                    <a:lnTo>
                      <a:pt x="142" y="133"/>
                    </a:lnTo>
                    <a:lnTo>
                      <a:pt x="149" y="129"/>
                    </a:lnTo>
                    <a:lnTo>
                      <a:pt x="157" y="132"/>
                    </a:lnTo>
                    <a:lnTo>
                      <a:pt x="157" y="130"/>
                    </a:lnTo>
                    <a:lnTo>
                      <a:pt x="152" y="124"/>
                    </a:lnTo>
                    <a:lnTo>
                      <a:pt x="155" y="121"/>
                    </a:lnTo>
                    <a:lnTo>
                      <a:pt x="167" y="120"/>
                    </a:lnTo>
                    <a:lnTo>
                      <a:pt x="169" y="123"/>
                    </a:lnTo>
                    <a:lnTo>
                      <a:pt x="178" y="124"/>
                    </a:lnTo>
                    <a:lnTo>
                      <a:pt x="181" y="120"/>
                    </a:lnTo>
                    <a:lnTo>
                      <a:pt x="178" y="118"/>
                    </a:lnTo>
                    <a:lnTo>
                      <a:pt x="175" y="112"/>
                    </a:lnTo>
                    <a:lnTo>
                      <a:pt x="167" y="112"/>
                    </a:lnTo>
                    <a:lnTo>
                      <a:pt x="166" y="106"/>
                    </a:lnTo>
                    <a:lnTo>
                      <a:pt x="167" y="101"/>
                    </a:lnTo>
                    <a:lnTo>
                      <a:pt x="176" y="104"/>
                    </a:lnTo>
                    <a:lnTo>
                      <a:pt x="189" y="103"/>
                    </a:lnTo>
                    <a:lnTo>
                      <a:pt x="192" y="97"/>
                    </a:lnTo>
                    <a:lnTo>
                      <a:pt x="190" y="94"/>
                    </a:lnTo>
                    <a:lnTo>
                      <a:pt x="190" y="88"/>
                    </a:lnTo>
                    <a:lnTo>
                      <a:pt x="178" y="89"/>
                    </a:lnTo>
                    <a:lnTo>
                      <a:pt x="172" y="85"/>
                    </a:lnTo>
                    <a:lnTo>
                      <a:pt x="173" y="80"/>
                    </a:lnTo>
                    <a:lnTo>
                      <a:pt x="167" y="74"/>
                    </a:lnTo>
                    <a:lnTo>
                      <a:pt x="169" y="59"/>
                    </a:lnTo>
                    <a:lnTo>
                      <a:pt x="166" y="56"/>
                    </a:lnTo>
                    <a:lnTo>
                      <a:pt x="160" y="56"/>
                    </a:lnTo>
                    <a:lnTo>
                      <a:pt x="154" y="48"/>
                    </a:lnTo>
                    <a:lnTo>
                      <a:pt x="155" y="36"/>
                    </a:lnTo>
                    <a:lnTo>
                      <a:pt x="160" y="33"/>
                    </a:lnTo>
                    <a:lnTo>
                      <a:pt x="157" y="30"/>
                    </a:lnTo>
                    <a:lnTo>
                      <a:pt x="157" y="24"/>
                    </a:lnTo>
                    <a:lnTo>
                      <a:pt x="155" y="25"/>
                    </a:lnTo>
                    <a:lnTo>
                      <a:pt x="143" y="19"/>
                    </a:lnTo>
                    <a:lnTo>
                      <a:pt x="139" y="19"/>
                    </a:lnTo>
                    <a:lnTo>
                      <a:pt x="137" y="15"/>
                    </a:lnTo>
                    <a:lnTo>
                      <a:pt x="129" y="12"/>
                    </a:lnTo>
                    <a:lnTo>
                      <a:pt x="128" y="15"/>
                    </a:lnTo>
                    <a:lnTo>
                      <a:pt x="114" y="9"/>
                    </a:lnTo>
                    <a:lnTo>
                      <a:pt x="117" y="4"/>
                    </a:lnTo>
                    <a:lnTo>
                      <a:pt x="117" y="0"/>
                    </a:lnTo>
                    <a:lnTo>
                      <a:pt x="113" y="3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99" y="7"/>
                    </a:lnTo>
                    <a:lnTo>
                      <a:pt x="93" y="6"/>
                    </a:lnTo>
                    <a:lnTo>
                      <a:pt x="88" y="10"/>
                    </a:lnTo>
                    <a:lnTo>
                      <a:pt x="87" y="16"/>
                    </a:lnTo>
                    <a:lnTo>
                      <a:pt x="79" y="18"/>
                    </a:lnTo>
                    <a:lnTo>
                      <a:pt x="78" y="30"/>
                    </a:lnTo>
                    <a:lnTo>
                      <a:pt x="75" y="36"/>
                    </a:lnTo>
                    <a:lnTo>
                      <a:pt x="72" y="36"/>
                    </a:lnTo>
                    <a:lnTo>
                      <a:pt x="63" y="36"/>
                    </a:lnTo>
                    <a:lnTo>
                      <a:pt x="66" y="19"/>
                    </a:lnTo>
                    <a:lnTo>
                      <a:pt x="57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7" name="Freeform 2555">
                <a:extLst>
                  <a:ext uri="{FF2B5EF4-FFF2-40B4-BE49-F238E27FC236}">
                    <a16:creationId xmlns:a16="http://schemas.microsoft.com/office/drawing/2014/main" id="{7EF03C07-D3EE-5329-939D-CD081C828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749"/>
                <a:ext cx="95" cy="83"/>
              </a:xfrm>
              <a:custGeom>
                <a:avLst/>
                <a:gdLst>
                  <a:gd name="T0" fmla="*/ 66 w 192"/>
                  <a:gd name="T1" fmla="*/ 19 h 165"/>
                  <a:gd name="T2" fmla="*/ 72 w 192"/>
                  <a:gd name="T3" fmla="*/ 36 h 165"/>
                  <a:gd name="T4" fmla="*/ 78 w 192"/>
                  <a:gd name="T5" fmla="*/ 30 h 165"/>
                  <a:gd name="T6" fmla="*/ 87 w 192"/>
                  <a:gd name="T7" fmla="*/ 16 h 165"/>
                  <a:gd name="T8" fmla="*/ 93 w 192"/>
                  <a:gd name="T9" fmla="*/ 6 h 165"/>
                  <a:gd name="T10" fmla="*/ 102 w 192"/>
                  <a:gd name="T11" fmla="*/ 0 h 165"/>
                  <a:gd name="T12" fmla="*/ 113 w 192"/>
                  <a:gd name="T13" fmla="*/ 3 h 165"/>
                  <a:gd name="T14" fmla="*/ 117 w 192"/>
                  <a:gd name="T15" fmla="*/ 4 h 165"/>
                  <a:gd name="T16" fmla="*/ 128 w 192"/>
                  <a:gd name="T17" fmla="*/ 15 h 165"/>
                  <a:gd name="T18" fmla="*/ 137 w 192"/>
                  <a:gd name="T19" fmla="*/ 15 h 165"/>
                  <a:gd name="T20" fmla="*/ 143 w 192"/>
                  <a:gd name="T21" fmla="*/ 19 h 165"/>
                  <a:gd name="T22" fmla="*/ 157 w 192"/>
                  <a:gd name="T23" fmla="*/ 24 h 165"/>
                  <a:gd name="T24" fmla="*/ 160 w 192"/>
                  <a:gd name="T25" fmla="*/ 33 h 165"/>
                  <a:gd name="T26" fmla="*/ 154 w 192"/>
                  <a:gd name="T27" fmla="*/ 48 h 165"/>
                  <a:gd name="T28" fmla="*/ 166 w 192"/>
                  <a:gd name="T29" fmla="*/ 56 h 165"/>
                  <a:gd name="T30" fmla="*/ 167 w 192"/>
                  <a:gd name="T31" fmla="*/ 74 h 165"/>
                  <a:gd name="T32" fmla="*/ 172 w 192"/>
                  <a:gd name="T33" fmla="*/ 85 h 165"/>
                  <a:gd name="T34" fmla="*/ 190 w 192"/>
                  <a:gd name="T35" fmla="*/ 88 h 165"/>
                  <a:gd name="T36" fmla="*/ 192 w 192"/>
                  <a:gd name="T37" fmla="*/ 97 h 165"/>
                  <a:gd name="T38" fmla="*/ 176 w 192"/>
                  <a:gd name="T39" fmla="*/ 104 h 165"/>
                  <a:gd name="T40" fmla="*/ 166 w 192"/>
                  <a:gd name="T41" fmla="*/ 106 h 165"/>
                  <a:gd name="T42" fmla="*/ 175 w 192"/>
                  <a:gd name="T43" fmla="*/ 112 h 165"/>
                  <a:gd name="T44" fmla="*/ 181 w 192"/>
                  <a:gd name="T45" fmla="*/ 120 h 165"/>
                  <a:gd name="T46" fmla="*/ 169 w 192"/>
                  <a:gd name="T47" fmla="*/ 123 h 165"/>
                  <a:gd name="T48" fmla="*/ 155 w 192"/>
                  <a:gd name="T49" fmla="*/ 121 h 165"/>
                  <a:gd name="T50" fmla="*/ 157 w 192"/>
                  <a:gd name="T51" fmla="*/ 130 h 165"/>
                  <a:gd name="T52" fmla="*/ 149 w 192"/>
                  <a:gd name="T53" fmla="*/ 129 h 165"/>
                  <a:gd name="T54" fmla="*/ 137 w 192"/>
                  <a:gd name="T55" fmla="*/ 133 h 165"/>
                  <a:gd name="T56" fmla="*/ 129 w 192"/>
                  <a:gd name="T57" fmla="*/ 139 h 165"/>
                  <a:gd name="T58" fmla="*/ 126 w 192"/>
                  <a:gd name="T59" fmla="*/ 124 h 165"/>
                  <a:gd name="T60" fmla="*/ 116 w 192"/>
                  <a:gd name="T61" fmla="*/ 118 h 165"/>
                  <a:gd name="T62" fmla="*/ 108 w 192"/>
                  <a:gd name="T63" fmla="*/ 120 h 165"/>
                  <a:gd name="T64" fmla="*/ 92 w 192"/>
                  <a:gd name="T65" fmla="*/ 129 h 165"/>
                  <a:gd name="T66" fmla="*/ 82 w 192"/>
                  <a:gd name="T67" fmla="*/ 136 h 165"/>
                  <a:gd name="T68" fmla="*/ 73 w 192"/>
                  <a:gd name="T69" fmla="*/ 139 h 165"/>
                  <a:gd name="T70" fmla="*/ 75 w 192"/>
                  <a:gd name="T71" fmla="*/ 149 h 165"/>
                  <a:gd name="T72" fmla="*/ 63 w 192"/>
                  <a:gd name="T73" fmla="*/ 164 h 165"/>
                  <a:gd name="T74" fmla="*/ 55 w 192"/>
                  <a:gd name="T75" fmla="*/ 161 h 165"/>
                  <a:gd name="T76" fmla="*/ 44 w 192"/>
                  <a:gd name="T77" fmla="*/ 149 h 165"/>
                  <a:gd name="T78" fmla="*/ 26 w 192"/>
                  <a:gd name="T79" fmla="*/ 152 h 165"/>
                  <a:gd name="T80" fmla="*/ 8 w 192"/>
                  <a:gd name="T81" fmla="*/ 133 h 165"/>
                  <a:gd name="T82" fmla="*/ 5 w 192"/>
                  <a:gd name="T83" fmla="*/ 127 h 165"/>
                  <a:gd name="T84" fmla="*/ 17 w 192"/>
                  <a:gd name="T85" fmla="*/ 120 h 165"/>
                  <a:gd name="T86" fmla="*/ 14 w 192"/>
                  <a:gd name="T87" fmla="*/ 112 h 165"/>
                  <a:gd name="T88" fmla="*/ 5 w 192"/>
                  <a:gd name="T89" fmla="*/ 103 h 165"/>
                  <a:gd name="T90" fmla="*/ 14 w 192"/>
                  <a:gd name="T91" fmla="*/ 98 h 165"/>
                  <a:gd name="T92" fmla="*/ 0 w 192"/>
                  <a:gd name="T93" fmla="*/ 94 h 165"/>
                  <a:gd name="T94" fmla="*/ 5 w 192"/>
                  <a:gd name="T95" fmla="*/ 88 h 165"/>
                  <a:gd name="T96" fmla="*/ 17 w 192"/>
                  <a:gd name="T97" fmla="*/ 91 h 165"/>
                  <a:gd name="T98" fmla="*/ 25 w 192"/>
                  <a:gd name="T99" fmla="*/ 82 h 165"/>
                  <a:gd name="T100" fmla="*/ 16 w 192"/>
                  <a:gd name="T101" fmla="*/ 50 h 165"/>
                  <a:gd name="T102" fmla="*/ 23 w 192"/>
                  <a:gd name="T103" fmla="*/ 42 h 165"/>
                  <a:gd name="T104" fmla="*/ 26 w 192"/>
                  <a:gd name="T105" fmla="*/ 27 h 165"/>
                  <a:gd name="T106" fmla="*/ 44 w 192"/>
                  <a:gd name="T107" fmla="*/ 27 h 165"/>
                  <a:gd name="T108" fmla="*/ 52 w 192"/>
                  <a:gd name="T109" fmla="*/ 18 h 165"/>
                  <a:gd name="T110" fmla="*/ 57 w 192"/>
                  <a:gd name="T111" fmla="*/ 13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2" h="165">
                    <a:moveTo>
                      <a:pt x="57" y="13"/>
                    </a:moveTo>
                    <a:lnTo>
                      <a:pt x="66" y="19"/>
                    </a:lnTo>
                    <a:lnTo>
                      <a:pt x="63" y="36"/>
                    </a:lnTo>
                    <a:lnTo>
                      <a:pt x="72" y="36"/>
                    </a:lnTo>
                    <a:lnTo>
                      <a:pt x="75" y="36"/>
                    </a:lnTo>
                    <a:lnTo>
                      <a:pt x="78" y="30"/>
                    </a:lnTo>
                    <a:lnTo>
                      <a:pt x="79" y="18"/>
                    </a:lnTo>
                    <a:lnTo>
                      <a:pt x="87" y="16"/>
                    </a:lnTo>
                    <a:lnTo>
                      <a:pt x="88" y="10"/>
                    </a:lnTo>
                    <a:lnTo>
                      <a:pt x="93" y="6"/>
                    </a:lnTo>
                    <a:lnTo>
                      <a:pt x="99" y="7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3" y="3"/>
                    </a:lnTo>
                    <a:lnTo>
                      <a:pt x="117" y="0"/>
                    </a:lnTo>
                    <a:lnTo>
                      <a:pt x="117" y="4"/>
                    </a:lnTo>
                    <a:lnTo>
                      <a:pt x="114" y="9"/>
                    </a:lnTo>
                    <a:lnTo>
                      <a:pt x="128" y="15"/>
                    </a:lnTo>
                    <a:lnTo>
                      <a:pt x="129" y="12"/>
                    </a:lnTo>
                    <a:lnTo>
                      <a:pt x="137" y="15"/>
                    </a:lnTo>
                    <a:lnTo>
                      <a:pt x="139" y="19"/>
                    </a:lnTo>
                    <a:lnTo>
                      <a:pt x="143" y="19"/>
                    </a:lnTo>
                    <a:lnTo>
                      <a:pt x="155" y="25"/>
                    </a:lnTo>
                    <a:lnTo>
                      <a:pt x="157" y="24"/>
                    </a:lnTo>
                    <a:lnTo>
                      <a:pt x="157" y="30"/>
                    </a:lnTo>
                    <a:lnTo>
                      <a:pt x="160" y="33"/>
                    </a:lnTo>
                    <a:lnTo>
                      <a:pt x="155" y="36"/>
                    </a:lnTo>
                    <a:lnTo>
                      <a:pt x="154" y="48"/>
                    </a:lnTo>
                    <a:lnTo>
                      <a:pt x="160" y="56"/>
                    </a:lnTo>
                    <a:lnTo>
                      <a:pt x="166" y="56"/>
                    </a:lnTo>
                    <a:lnTo>
                      <a:pt x="169" y="59"/>
                    </a:lnTo>
                    <a:lnTo>
                      <a:pt x="167" y="74"/>
                    </a:lnTo>
                    <a:lnTo>
                      <a:pt x="173" y="80"/>
                    </a:lnTo>
                    <a:lnTo>
                      <a:pt x="172" y="85"/>
                    </a:lnTo>
                    <a:lnTo>
                      <a:pt x="178" y="89"/>
                    </a:lnTo>
                    <a:lnTo>
                      <a:pt x="190" y="88"/>
                    </a:lnTo>
                    <a:lnTo>
                      <a:pt x="190" y="94"/>
                    </a:lnTo>
                    <a:lnTo>
                      <a:pt x="192" y="97"/>
                    </a:lnTo>
                    <a:lnTo>
                      <a:pt x="189" y="103"/>
                    </a:lnTo>
                    <a:lnTo>
                      <a:pt x="176" y="104"/>
                    </a:lnTo>
                    <a:lnTo>
                      <a:pt x="167" y="101"/>
                    </a:lnTo>
                    <a:lnTo>
                      <a:pt x="166" y="106"/>
                    </a:lnTo>
                    <a:lnTo>
                      <a:pt x="167" y="112"/>
                    </a:lnTo>
                    <a:lnTo>
                      <a:pt x="175" y="112"/>
                    </a:lnTo>
                    <a:lnTo>
                      <a:pt x="178" y="118"/>
                    </a:lnTo>
                    <a:lnTo>
                      <a:pt x="181" y="120"/>
                    </a:lnTo>
                    <a:lnTo>
                      <a:pt x="178" y="124"/>
                    </a:lnTo>
                    <a:lnTo>
                      <a:pt x="169" y="123"/>
                    </a:lnTo>
                    <a:lnTo>
                      <a:pt x="167" y="120"/>
                    </a:lnTo>
                    <a:lnTo>
                      <a:pt x="155" y="121"/>
                    </a:lnTo>
                    <a:lnTo>
                      <a:pt x="152" y="124"/>
                    </a:lnTo>
                    <a:lnTo>
                      <a:pt x="157" y="130"/>
                    </a:lnTo>
                    <a:lnTo>
                      <a:pt x="157" y="132"/>
                    </a:lnTo>
                    <a:lnTo>
                      <a:pt x="149" y="129"/>
                    </a:lnTo>
                    <a:lnTo>
                      <a:pt x="142" y="133"/>
                    </a:lnTo>
                    <a:lnTo>
                      <a:pt x="137" y="133"/>
                    </a:lnTo>
                    <a:lnTo>
                      <a:pt x="136" y="139"/>
                    </a:lnTo>
                    <a:lnTo>
                      <a:pt x="129" y="139"/>
                    </a:lnTo>
                    <a:lnTo>
                      <a:pt x="123" y="130"/>
                    </a:lnTo>
                    <a:lnTo>
                      <a:pt x="126" y="124"/>
                    </a:lnTo>
                    <a:lnTo>
                      <a:pt x="122" y="120"/>
                    </a:lnTo>
                    <a:lnTo>
                      <a:pt x="116" y="118"/>
                    </a:lnTo>
                    <a:lnTo>
                      <a:pt x="113" y="121"/>
                    </a:lnTo>
                    <a:lnTo>
                      <a:pt x="108" y="120"/>
                    </a:lnTo>
                    <a:lnTo>
                      <a:pt x="105" y="124"/>
                    </a:lnTo>
                    <a:lnTo>
                      <a:pt x="92" y="129"/>
                    </a:lnTo>
                    <a:lnTo>
                      <a:pt x="87" y="135"/>
                    </a:lnTo>
                    <a:lnTo>
                      <a:pt x="82" y="136"/>
                    </a:lnTo>
                    <a:lnTo>
                      <a:pt x="79" y="139"/>
                    </a:lnTo>
                    <a:lnTo>
                      <a:pt x="73" y="139"/>
                    </a:lnTo>
                    <a:lnTo>
                      <a:pt x="72" y="144"/>
                    </a:lnTo>
                    <a:lnTo>
                      <a:pt x="75" y="149"/>
                    </a:lnTo>
                    <a:lnTo>
                      <a:pt x="69" y="153"/>
                    </a:lnTo>
                    <a:lnTo>
                      <a:pt x="63" y="164"/>
                    </a:lnTo>
                    <a:lnTo>
                      <a:pt x="57" y="165"/>
                    </a:lnTo>
                    <a:lnTo>
                      <a:pt x="55" y="161"/>
                    </a:lnTo>
                    <a:lnTo>
                      <a:pt x="48" y="159"/>
                    </a:lnTo>
                    <a:lnTo>
                      <a:pt x="44" y="149"/>
                    </a:lnTo>
                    <a:lnTo>
                      <a:pt x="35" y="158"/>
                    </a:lnTo>
                    <a:lnTo>
                      <a:pt x="26" y="152"/>
                    </a:lnTo>
                    <a:lnTo>
                      <a:pt x="22" y="141"/>
                    </a:lnTo>
                    <a:lnTo>
                      <a:pt x="8" y="133"/>
                    </a:lnTo>
                    <a:lnTo>
                      <a:pt x="3" y="129"/>
                    </a:lnTo>
                    <a:lnTo>
                      <a:pt x="5" y="127"/>
                    </a:lnTo>
                    <a:lnTo>
                      <a:pt x="14" y="127"/>
                    </a:lnTo>
                    <a:lnTo>
                      <a:pt x="17" y="120"/>
                    </a:lnTo>
                    <a:lnTo>
                      <a:pt x="17" y="115"/>
                    </a:lnTo>
                    <a:lnTo>
                      <a:pt x="14" y="112"/>
                    </a:lnTo>
                    <a:lnTo>
                      <a:pt x="3" y="109"/>
                    </a:lnTo>
                    <a:lnTo>
                      <a:pt x="5" y="103"/>
                    </a:lnTo>
                    <a:lnTo>
                      <a:pt x="11" y="106"/>
                    </a:lnTo>
                    <a:lnTo>
                      <a:pt x="14" y="98"/>
                    </a:lnTo>
                    <a:lnTo>
                      <a:pt x="10" y="98"/>
                    </a:lnTo>
                    <a:lnTo>
                      <a:pt x="0" y="94"/>
                    </a:lnTo>
                    <a:lnTo>
                      <a:pt x="0" y="91"/>
                    </a:lnTo>
                    <a:lnTo>
                      <a:pt x="5" y="88"/>
                    </a:lnTo>
                    <a:lnTo>
                      <a:pt x="16" y="94"/>
                    </a:lnTo>
                    <a:lnTo>
                      <a:pt x="17" y="91"/>
                    </a:lnTo>
                    <a:lnTo>
                      <a:pt x="22" y="89"/>
                    </a:lnTo>
                    <a:lnTo>
                      <a:pt x="25" y="82"/>
                    </a:lnTo>
                    <a:lnTo>
                      <a:pt x="22" y="62"/>
                    </a:lnTo>
                    <a:lnTo>
                      <a:pt x="16" y="50"/>
                    </a:lnTo>
                    <a:lnTo>
                      <a:pt x="16" y="44"/>
                    </a:lnTo>
                    <a:lnTo>
                      <a:pt x="23" y="42"/>
                    </a:lnTo>
                    <a:lnTo>
                      <a:pt x="23" y="33"/>
                    </a:lnTo>
                    <a:lnTo>
                      <a:pt x="26" y="27"/>
                    </a:lnTo>
                    <a:lnTo>
                      <a:pt x="35" y="25"/>
                    </a:lnTo>
                    <a:lnTo>
                      <a:pt x="44" y="27"/>
                    </a:lnTo>
                    <a:lnTo>
                      <a:pt x="51" y="24"/>
                    </a:lnTo>
                    <a:lnTo>
                      <a:pt x="52" y="18"/>
                    </a:lnTo>
                    <a:lnTo>
                      <a:pt x="57" y="18"/>
                    </a:lnTo>
                    <a:lnTo>
                      <a:pt x="57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8" name="Freeform 2556">
                <a:extLst>
                  <a:ext uri="{FF2B5EF4-FFF2-40B4-BE49-F238E27FC236}">
                    <a16:creationId xmlns:a16="http://schemas.microsoft.com/office/drawing/2014/main" id="{92745D36-BECD-04F5-47F4-E6E45476B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749"/>
                <a:ext cx="95" cy="83"/>
              </a:xfrm>
              <a:custGeom>
                <a:avLst/>
                <a:gdLst>
                  <a:gd name="T0" fmla="*/ 66 w 192"/>
                  <a:gd name="T1" fmla="*/ 19 h 165"/>
                  <a:gd name="T2" fmla="*/ 72 w 192"/>
                  <a:gd name="T3" fmla="*/ 36 h 165"/>
                  <a:gd name="T4" fmla="*/ 78 w 192"/>
                  <a:gd name="T5" fmla="*/ 30 h 165"/>
                  <a:gd name="T6" fmla="*/ 87 w 192"/>
                  <a:gd name="T7" fmla="*/ 16 h 165"/>
                  <a:gd name="T8" fmla="*/ 93 w 192"/>
                  <a:gd name="T9" fmla="*/ 6 h 165"/>
                  <a:gd name="T10" fmla="*/ 102 w 192"/>
                  <a:gd name="T11" fmla="*/ 0 h 165"/>
                  <a:gd name="T12" fmla="*/ 113 w 192"/>
                  <a:gd name="T13" fmla="*/ 3 h 165"/>
                  <a:gd name="T14" fmla="*/ 117 w 192"/>
                  <a:gd name="T15" fmla="*/ 4 h 165"/>
                  <a:gd name="T16" fmla="*/ 128 w 192"/>
                  <a:gd name="T17" fmla="*/ 15 h 165"/>
                  <a:gd name="T18" fmla="*/ 137 w 192"/>
                  <a:gd name="T19" fmla="*/ 15 h 165"/>
                  <a:gd name="T20" fmla="*/ 143 w 192"/>
                  <a:gd name="T21" fmla="*/ 19 h 165"/>
                  <a:gd name="T22" fmla="*/ 157 w 192"/>
                  <a:gd name="T23" fmla="*/ 24 h 165"/>
                  <a:gd name="T24" fmla="*/ 160 w 192"/>
                  <a:gd name="T25" fmla="*/ 33 h 165"/>
                  <a:gd name="T26" fmla="*/ 154 w 192"/>
                  <a:gd name="T27" fmla="*/ 48 h 165"/>
                  <a:gd name="T28" fmla="*/ 166 w 192"/>
                  <a:gd name="T29" fmla="*/ 56 h 165"/>
                  <a:gd name="T30" fmla="*/ 167 w 192"/>
                  <a:gd name="T31" fmla="*/ 74 h 165"/>
                  <a:gd name="T32" fmla="*/ 172 w 192"/>
                  <a:gd name="T33" fmla="*/ 85 h 165"/>
                  <a:gd name="T34" fmla="*/ 190 w 192"/>
                  <a:gd name="T35" fmla="*/ 88 h 165"/>
                  <a:gd name="T36" fmla="*/ 192 w 192"/>
                  <a:gd name="T37" fmla="*/ 97 h 165"/>
                  <a:gd name="T38" fmla="*/ 176 w 192"/>
                  <a:gd name="T39" fmla="*/ 104 h 165"/>
                  <a:gd name="T40" fmla="*/ 166 w 192"/>
                  <a:gd name="T41" fmla="*/ 106 h 165"/>
                  <a:gd name="T42" fmla="*/ 175 w 192"/>
                  <a:gd name="T43" fmla="*/ 112 h 165"/>
                  <a:gd name="T44" fmla="*/ 181 w 192"/>
                  <a:gd name="T45" fmla="*/ 120 h 165"/>
                  <a:gd name="T46" fmla="*/ 169 w 192"/>
                  <a:gd name="T47" fmla="*/ 123 h 165"/>
                  <a:gd name="T48" fmla="*/ 155 w 192"/>
                  <a:gd name="T49" fmla="*/ 121 h 165"/>
                  <a:gd name="T50" fmla="*/ 157 w 192"/>
                  <a:gd name="T51" fmla="*/ 130 h 165"/>
                  <a:gd name="T52" fmla="*/ 149 w 192"/>
                  <a:gd name="T53" fmla="*/ 129 h 165"/>
                  <a:gd name="T54" fmla="*/ 137 w 192"/>
                  <a:gd name="T55" fmla="*/ 133 h 165"/>
                  <a:gd name="T56" fmla="*/ 129 w 192"/>
                  <a:gd name="T57" fmla="*/ 139 h 165"/>
                  <a:gd name="T58" fmla="*/ 126 w 192"/>
                  <a:gd name="T59" fmla="*/ 124 h 165"/>
                  <a:gd name="T60" fmla="*/ 116 w 192"/>
                  <a:gd name="T61" fmla="*/ 118 h 165"/>
                  <a:gd name="T62" fmla="*/ 108 w 192"/>
                  <a:gd name="T63" fmla="*/ 120 h 165"/>
                  <a:gd name="T64" fmla="*/ 92 w 192"/>
                  <a:gd name="T65" fmla="*/ 129 h 165"/>
                  <a:gd name="T66" fmla="*/ 82 w 192"/>
                  <a:gd name="T67" fmla="*/ 136 h 165"/>
                  <a:gd name="T68" fmla="*/ 73 w 192"/>
                  <a:gd name="T69" fmla="*/ 139 h 165"/>
                  <a:gd name="T70" fmla="*/ 75 w 192"/>
                  <a:gd name="T71" fmla="*/ 149 h 165"/>
                  <a:gd name="T72" fmla="*/ 63 w 192"/>
                  <a:gd name="T73" fmla="*/ 164 h 165"/>
                  <a:gd name="T74" fmla="*/ 55 w 192"/>
                  <a:gd name="T75" fmla="*/ 161 h 165"/>
                  <a:gd name="T76" fmla="*/ 44 w 192"/>
                  <a:gd name="T77" fmla="*/ 149 h 165"/>
                  <a:gd name="T78" fmla="*/ 26 w 192"/>
                  <a:gd name="T79" fmla="*/ 152 h 165"/>
                  <a:gd name="T80" fmla="*/ 8 w 192"/>
                  <a:gd name="T81" fmla="*/ 133 h 165"/>
                  <a:gd name="T82" fmla="*/ 5 w 192"/>
                  <a:gd name="T83" fmla="*/ 127 h 165"/>
                  <a:gd name="T84" fmla="*/ 17 w 192"/>
                  <a:gd name="T85" fmla="*/ 120 h 165"/>
                  <a:gd name="T86" fmla="*/ 14 w 192"/>
                  <a:gd name="T87" fmla="*/ 112 h 165"/>
                  <a:gd name="T88" fmla="*/ 5 w 192"/>
                  <a:gd name="T89" fmla="*/ 103 h 165"/>
                  <a:gd name="T90" fmla="*/ 14 w 192"/>
                  <a:gd name="T91" fmla="*/ 98 h 165"/>
                  <a:gd name="T92" fmla="*/ 0 w 192"/>
                  <a:gd name="T93" fmla="*/ 94 h 165"/>
                  <a:gd name="T94" fmla="*/ 5 w 192"/>
                  <a:gd name="T95" fmla="*/ 88 h 165"/>
                  <a:gd name="T96" fmla="*/ 17 w 192"/>
                  <a:gd name="T97" fmla="*/ 91 h 165"/>
                  <a:gd name="T98" fmla="*/ 25 w 192"/>
                  <a:gd name="T99" fmla="*/ 82 h 165"/>
                  <a:gd name="T100" fmla="*/ 16 w 192"/>
                  <a:gd name="T101" fmla="*/ 50 h 165"/>
                  <a:gd name="T102" fmla="*/ 23 w 192"/>
                  <a:gd name="T103" fmla="*/ 42 h 165"/>
                  <a:gd name="T104" fmla="*/ 26 w 192"/>
                  <a:gd name="T105" fmla="*/ 27 h 165"/>
                  <a:gd name="T106" fmla="*/ 44 w 192"/>
                  <a:gd name="T107" fmla="*/ 27 h 165"/>
                  <a:gd name="T108" fmla="*/ 52 w 192"/>
                  <a:gd name="T109" fmla="*/ 18 h 165"/>
                  <a:gd name="T110" fmla="*/ 57 w 192"/>
                  <a:gd name="T111" fmla="*/ 13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2" h="165">
                    <a:moveTo>
                      <a:pt x="57" y="13"/>
                    </a:moveTo>
                    <a:lnTo>
                      <a:pt x="66" y="19"/>
                    </a:lnTo>
                    <a:lnTo>
                      <a:pt x="63" y="36"/>
                    </a:lnTo>
                    <a:lnTo>
                      <a:pt x="72" y="36"/>
                    </a:lnTo>
                    <a:lnTo>
                      <a:pt x="75" y="36"/>
                    </a:lnTo>
                    <a:lnTo>
                      <a:pt x="78" y="30"/>
                    </a:lnTo>
                    <a:lnTo>
                      <a:pt x="79" y="18"/>
                    </a:lnTo>
                    <a:lnTo>
                      <a:pt x="87" y="16"/>
                    </a:lnTo>
                    <a:lnTo>
                      <a:pt x="88" y="10"/>
                    </a:lnTo>
                    <a:lnTo>
                      <a:pt x="93" y="6"/>
                    </a:lnTo>
                    <a:lnTo>
                      <a:pt x="99" y="7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3" y="3"/>
                    </a:lnTo>
                    <a:lnTo>
                      <a:pt x="117" y="0"/>
                    </a:lnTo>
                    <a:lnTo>
                      <a:pt x="117" y="4"/>
                    </a:lnTo>
                    <a:lnTo>
                      <a:pt x="114" y="9"/>
                    </a:lnTo>
                    <a:lnTo>
                      <a:pt x="128" y="15"/>
                    </a:lnTo>
                    <a:lnTo>
                      <a:pt x="129" y="12"/>
                    </a:lnTo>
                    <a:lnTo>
                      <a:pt x="137" y="15"/>
                    </a:lnTo>
                    <a:lnTo>
                      <a:pt x="139" y="19"/>
                    </a:lnTo>
                    <a:lnTo>
                      <a:pt x="143" y="19"/>
                    </a:lnTo>
                    <a:lnTo>
                      <a:pt x="155" y="25"/>
                    </a:lnTo>
                    <a:lnTo>
                      <a:pt x="157" y="24"/>
                    </a:lnTo>
                    <a:lnTo>
                      <a:pt x="157" y="30"/>
                    </a:lnTo>
                    <a:lnTo>
                      <a:pt x="160" y="33"/>
                    </a:lnTo>
                    <a:lnTo>
                      <a:pt x="155" y="36"/>
                    </a:lnTo>
                    <a:lnTo>
                      <a:pt x="154" y="48"/>
                    </a:lnTo>
                    <a:lnTo>
                      <a:pt x="160" y="56"/>
                    </a:lnTo>
                    <a:lnTo>
                      <a:pt x="166" y="56"/>
                    </a:lnTo>
                    <a:lnTo>
                      <a:pt x="169" y="59"/>
                    </a:lnTo>
                    <a:lnTo>
                      <a:pt x="167" y="74"/>
                    </a:lnTo>
                    <a:lnTo>
                      <a:pt x="173" y="80"/>
                    </a:lnTo>
                    <a:lnTo>
                      <a:pt x="172" y="85"/>
                    </a:lnTo>
                    <a:lnTo>
                      <a:pt x="178" y="89"/>
                    </a:lnTo>
                    <a:lnTo>
                      <a:pt x="190" y="88"/>
                    </a:lnTo>
                    <a:lnTo>
                      <a:pt x="190" y="94"/>
                    </a:lnTo>
                    <a:lnTo>
                      <a:pt x="192" y="97"/>
                    </a:lnTo>
                    <a:lnTo>
                      <a:pt x="189" y="103"/>
                    </a:lnTo>
                    <a:lnTo>
                      <a:pt x="176" y="104"/>
                    </a:lnTo>
                    <a:lnTo>
                      <a:pt x="167" y="101"/>
                    </a:lnTo>
                    <a:lnTo>
                      <a:pt x="166" y="106"/>
                    </a:lnTo>
                    <a:lnTo>
                      <a:pt x="167" y="112"/>
                    </a:lnTo>
                    <a:lnTo>
                      <a:pt x="175" y="112"/>
                    </a:lnTo>
                    <a:lnTo>
                      <a:pt x="178" y="118"/>
                    </a:lnTo>
                    <a:lnTo>
                      <a:pt x="181" y="120"/>
                    </a:lnTo>
                    <a:lnTo>
                      <a:pt x="178" y="124"/>
                    </a:lnTo>
                    <a:lnTo>
                      <a:pt x="169" y="123"/>
                    </a:lnTo>
                    <a:lnTo>
                      <a:pt x="167" y="120"/>
                    </a:lnTo>
                    <a:lnTo>
                      <a:pt x="155" y="121"/>
                    </a:lnTo>
                    <a:lnTo>
                      <a:pt x="152" y="124"/>
                    </a:lnTo>
                    <a:lnTo>
                      <a:pt x="157" y="130"/>
                    </a:lnTo>
                    <a:lnTo>
                      <a:pt x="157" y="132"/>
                    </a:lnTo>
                    <a:lnTo>
                      <a:pt x="149" y="129"/>
                    </a:lnTo>
                    <a:lnTo>
                      <a:pt x="142" y="133"/>
                    </a:lnTo>
                    <a:lnTo>
                      <a:pt x="137" y="133"/>
                    </a:lnTo>
                    <a:lnTo>
                      <a:pt x="136" y="139"/>
                    </a:lnTo>
                    <a:lnTo>
                      <a:pt x="129" y="139"/>
                    </a:lnTo>
                    <a:lnTo>
                      <a:pt x="123" y="130"/>
                    </a:lnTo>
                    <a:lnTo>
                      <a:pt x="126" y="124"/>
                    </a:lnTo>
                    <a:lnTo>
                      <a:pt x="122" y="120"/>
                    </a:lnTo>
                    <a:lnTo>
                      <a:pt x="116" y="118"/>
                    </a:lnTo>
                    <a:lnTo>
                      <a:pt x="113" y="121"/>
                    </a:lnTo>
                    <a:lnTo>
                      <a:pt x="108" y="120"/>
                    </a:lnTo>
                    <a:lnTo>
                      <a:pt x="105" y="124"/>
                    </a:lnTo>
                    <a:lnTo>
                      <a:pt x="92" y="129"/>
                    </a:lnTo>
                    <a:lnTo>
                      <a:pt x="87" y="135"/>
                    </a:lnTo>
                    <a:lnTo>
                      <a:pt x="82" y="136"/>
                    </a:lnTo>
                    <a:lnTo>
                      <a:pt x="79" y="139"/>
                    </a:lnTo>
                    <a:lnTo>
                      <a:pt x="73" y="139"/>
                    </a:lnTo>
                    <a:lnTo>
                      <a:pt x="72" y="144"/>
                    </a:lnTo>
                    <a:lnTo>
                      <a:pt x="75" y="149"/>
                    </a:lnTo>
                    <a:lnTo>
                      <a:pt x="69" y="153"/>
                    </a:lnTo>
                    <a:lnTo>
                      <a:pt x="63" y="164"/>
                    </a:lnTo>
                    <a:lnTo>
                      <a:pt x="57" y="165"/>
                    </a:lnTo>
                    <a:lnTo>
                      <a:pt x="55" y="161"/>
                    </a:lnTo>
                    <a:lnTo>
                      <a:pt x="48" y="159"/>
                    </a:lnTo>
                    <a:lnTo>
                      <a:pt x="44" y="149"/>
                    </a:lnTo>
                    <a:lnTo>
                      <a:pt x="35" y="158"/>
                    </a:lnTo>
                    <a:lnTo>
                      <a:pt x="26" y="152"/>
                    </a:lnTo>
                    <a:lnTo>
                      <a:pt x="22" y="141"/>
                    </a:lnTo>
                    <a:lnTo>
                      <a:pt x="8" y="133"/>
                    </a:lnTo>
                    <a:lnTo>
                      <a:pt x="3" y="129"/>
                    </a:lnTo>
                    <a:lnTo>
                      <a:pt x="5" y="127"/>
                    </a:lnTo>
                    <a:lnTo>
                      <a:pt x="14" y="127"/>
                    </a:lnTo>
                    <a:lnTo>
                      <a:pt x="17" y="120"/>
                    </a:lnTo>
                    <a:lnTo>
                      <a:pt x="17" y="115"/>
                    </a:lnTo>
                    <a:lnTo>
                      <a:pt x="14" y="112"/>
                    </a:lnTo>
                    <a:lnTo>
                      <a:pt x="3" y="109"/>
                    </a:lnTo>
                    <a:lnTo>
                      <a:pt x="5" y="103"/>
                    </a:lnTo>
                    <a:lnTo>
                      <a:pt x="11" y="106"/>
                    </a:lnTo>
                    <a:lnTo>
                      <a:pt x="14" y="98"/>
                    </a:lnTo>
                    <a:lnTo>
                      <a:pt x="10" y="98"/>
                    </a:lnTo>
                    <a:lnTo>
                      <a:pt x="0" y="94"/>
                    </a:lnTo>
                    <a:lnTo>
                      <a:pt x="0" y="91"/>
                    </a:lnTo>
                    <a:lnTo>
                      <a:pt x="5" y="88"/>
                    </a:lnTo>
                    <a:lnTo>
                      <a:pt x="16" y="94"/>
                    </a:lnTo>
                    <a:lnTo>
                      <a:pt x="17" y="91"/>
                    </a:lnTo>
                    <a:lnTo>
                      <a:pt x="22" y="89"/>
                    </a:lnTo>
                    <a:lnTo>
                      <a:pt x="25" y="82"/>
                    </a:lnTo>
                    <a:lnTo>
                      <a:pt x="22" y="62"/>
                    </a:lnTo>
                    <a:lnTo>
                      <a:pt x="16" y="50"/>
                    </a:lnTo>
                    <a:lnTo>
                      <a:pt x="16" y="44"/>
                    </a:lnTo>
                    <a:lnTo>
                      <a:pt x="23" y="42"/>
                    </a:lnTo>
                    <a:lnTo>
                      <a:pt x="23" y="33"/>
                    </a:lnTo>
                    <a:lnTo>
                      <a:pt x="26" y="27"/>
                    </a:lnTo>
                    <a:lnTo>
                      <a:pt x="35" y="25"/>
                    </a:lnTo>
                    <a:lnTo>
                      <a:pt x="44" y="27"/>
                    </a:lnTo>
                    <a:lnTo>
                      <a:pt x="51" y="24"/>
                    </a:lnTo>
                    <a:lnTo>
                      <a:pt x="52" y="18"/>
                    </a:lnTo>
                    <a:lnTo>
                      <a:pt x="57" y="18"/>
                    </a:lnTo>
                    <a:lnTo>
                      <a:pt x="57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9" name="Freeform 2557">
                <a:extLst>
                  <a:ext uri="{FF2B5EF4-FFF2-40B4-BE49-F238E27FC236}">
                    <a16:creationId xmlns:a16="http://schemas.microsoft.com/office/drawing/2014/main" id="{093AD5D6-BD06-268E-D9B6-66FDBF8FD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730"/>
                <a:ext cx="121" cy="80"/>
              </a:xfrm>
              <a:custGeom>
                <a:avLst/>
                <a:gdLst>
                  <a:gd name="T0" fmla="*/ 178 w 241"/>
                  <a:gd name="T1" fmla="*/ 16 h 159"/>
                  <a:gd name="T2" fmla="*/ 159 w 241"/>
                  <a:gd name="T3" fmla="*/ 19 h 159"/>
                  <a:gd name="T4" fmla="*/ 150 w 241"/>
                  <a:gd name="T5" fmla="*/ 22 h 159"/>
                  <a:gd name="T6" fmla="*/ 141 w 241"/>
                  <a:gd name="T7" fmla="*/ 27 h 159"/>
                  <a:gd name="T8" fmla="*/ 137 w 241"/>
                  <a:gd name="T9" fmla="*/ 41 h 159"/>
                  <a:gd name="T10" fmla="*/ 126 w 241"/>
                  <a:gd name="T11" fmla="*/ 44 h 159"/>
                  <a:gd name="T12" fmla="*/ 123 w 241"/>
                  <a:gd name="T13" fmla="*/ 30 h 159"/>
                  <a:gd name="T14" fmla="*/ 111 w 241"/>
                  <a:gd name="T15" fmla="*/ 24 h 159"/>
                  <a:gd name="T16" fmla="*/ 105 w 241"/>
                  <a:gd name="T17" fmla="*/ 10 h 159"/>
                  <a:gd name="T18" fmla="*/ 94 w 241"/>
                  <a:gd name="T19" fmla="*/ 1 h 159"/>
                  <a:gd name="T20" fmla="*/ 85 w 241"/>
                  <a:gd name="T21" fmla="*/ 1 h 159"/>
                  <a:gd name="T22" fmla="*/ 74 w 241"/>
                  <a:gd name="T23" fmla="*/ 15 h 159"/>
                  <a:gd name="T24" fmla="*/ 68 w 241"/>
                  <a:gd name="T25" fmla="*/ 18 h 159"/>
                  <a:gd name="T26" fmla="*/ 59 w 241"/>
                  <a:gd name="T27" fmla="*/ 19 h 159"/>
                  <a:gd name="T28" fmla="*/ 47 w 241"/>
                  <a:gd name="T29" fmla="*/ 16 h 159"/>
                  <a:gd name="T30" fmla="*/ 40 w 241"/>
                  <a:gd name="T31" fmla="*/ 21 h 159"/>
                  <a:gd name="T32" fmla="*/ 30 w 241"/>
                  <a:gd name="T33" fmla="*/ 16 h 159"/>
                  <a:gd name="T34" fmla="*/ 27 w 241"/>
                  <a:gd name="T35" fmla="*/ 19 h 159"/>
                  <a:gd name="T36" fmla="*/ 14 w 241"/>
                  <a:gd name="T37" fmla="*/ 16 h 159"/>
                  <a:gd name="T38" fmla="*/ 9 w 241"/>
                  <a:gd name="T39" fmla="*/ 25 h 159"/>
                  <a:gd name="T40" fmla="*/ 5 w 241"/>
                  <a:gd name="T41" fmla="*/ 38 h 159"/>
                  <a:gd name="T42" fmla="*/ 0 w 241"/>
                  <a:gd name="T43" fmla="*/ 62 h 159"/>
                  <a:gd name="T44" fmla="*/ 2 w 241"/>
                  <a:gd name="T45" fmla="*/ 74 h 159"/>
                  <a:gd name="T46" fmla="*/ 14 w 241"/>
                  <a:gd name="T47" fmla="*/ 74 h 159"/>
                  <a:gd name="T48" fmla="*/ 30 w 241"/>
                  <a:gd name="T49" fmla="*/ 86 h 159"/>
                  <a:gd name="T50" fmla="*/ 29 w 241"/>
                  <a:gd name="T51" fmla="*/ 98 h 159"/>
                  <a:gd name="T52" fmla="*/ 30 w 241"/>
                  <a:gd name="T53" fmla="*/ 108 h 159"/>
                  <a:gd name="T54" fmla="*/ 37 w 241"/>
                  <a:gd name="T55" fmla="*/ 120 h 159"/>
                  <a:gd name="T56" fmla="*/ 38 w 241"/>
                  <a:gd name="T57" fmla="*/ 130 h 159"/>
                  <a:gd name="T58" fmla="*/ 26 w 241"/>
                  <a:gd name="T59" fmla="*/ 133 h 159"/>
                  <a:gd name="T60" fmla="*/ 8 w 241"/>
                  <a:gd name="T61" fmla="*/ 136 h 159"/>
                  <a:gd name="T62" fmla="*/ 17 w 241"/>
                  <a:gd name="T63" fmla="*/ 144 h 159"/>
                  <a:gd name="T64" fmla="*/ 30 w 241"/>
                  <a:gd name="T65" fmla="*/ 149 h 159"/>
                  <a:gd name="T66" fmla="*/ 37 w 241"/>
                  <a:gd name="T67" fmla="*/ 159 h 159"/>
                  <a:gd name="T68" fmla="*/ 46 w 241"/>
                  <a:gd name="T69" fmla="*/ 156 h 159"/>
                  <a:gd name="T70" fmla="*/ 62 w 241"/>
                  <a:gd name="T71" fmla="*/ 156 h 159"/>
                  <a:gd name="T72" fmla="*/ 68 w 241"/>
                  <a:gd name="T73" fmla="*/ 158 h 159"/>
                  <a:gd name="T74" fmla="*/ 81 w 241"/>
                  <a:gd name="T75" fmla="*/ 156 h 159"/>
                  <a:gd name="T76" fmla="*/ 87 w 241"/>
                  <a:gd name="T77" fmla="*/ 142 h 159"/>
                  <a:gd name="T78" fmla="*/ 94 w 241"/>
                  <a:gd name="T79" fmla="*/ 133 h 159"/>
                  <a:gd name="T80" fmla="*/ 109 w 241"/>
                  <a:gd name="T81" fmla="*/ 133 h 159"/>
                  <a:gd name="T82" fmla="*/ 117 w 241"/>
                  <a:gd name="T83" fmla="*/ 141 h 159"/>
                  <a:gd name="T84" fmla="*/ 138 w 241"/>
                  <a:gd name="T85" fmla="*/ 141 h 159"/>
                  <a:gd name="T86" fmla="*/ 155 w 241"/>
                  <a:gd name="T87" fmla="*/ 142 h 159"/>
                  <a:gd name="T88" fmla="*/ 163 w 241"/>
                  <a:gd name="T89" fmla="*/ 139 h 159"/>
                  <a:gd name="T90" fmla="*/ 175 w 241"/>
                  <a:gd name="T91" fmla="*/ 135 h 159"/>
                  <a:gd name="T92" fmla="*/ 185 w 241"/>
                  <a:gd name="T93" fmla="*/ 126 h 159"/>
                  <a:gd name="T94" fmla="*/ 181 w 241"/>
                  <a:gd name="T95" fmla="*/ 112 h 159"/>
                  <a:gd name="T96" fmla="*/ 194 w 241"/>
                  <a:gd name="T97" fmla="*/ 98 h 159"/>
                  <a:gd name="T98" fmla="*/ 200 w 241"/>
                  <a:gd name="T99" fmla="*/ 85 h 159"/>
                  <a:gd name="T100" fmla="*/ 208 w 241"/>
                  <a:gd name="T101" fmla="*/ 80 h 159"/>
                  <a:gd name="T102" fmla="*/ 213 w 241"/>
                  <a:gd name="T103" fmla="*/ 74 h 159"/>
                  <a:gd name="T104" fmla="*/ 219 w 241"/>
                  <a:gd name="T105" fmla="*/ 62 h 159"/>
                  <a:gd name="T106" fmla="*/ 216 w 241"/>
                  <a:gd name="T107" fmla="*/ 53 h 159"/>
                  <a:gd name="T108" fmla="*/ 216 w 241"/>
                  <a:gd name="T109" fmla="*/ 44 h 159"/>
                  <a:gd name="T110" fmla="*/ 226 w 241"/>
                  <a:gd name="T111" fmla="*/ 47 h 159"/>
                  <a:gd name="T112" fmla="*/ 237 w 241"/>
                  <a:gd name="T113" fmla="*/ 39 h 159"/>
                  <a:gd name="T114" fmla="*/ 234 w 241"/>
                  <a:gd name="T115" fmla="*/ 32 h 159"/>
                  <a:gd name="T116" fmla="*/ 228 w 241"/>
                  <a:gd name="T117" fmla="*/ 30 h 159"/>
                  <a:gd name="T118" fmla="*/ 217 w 241"/>
                  <a:gd name="T119" fmla="*/ 21 h 159"/>
                  <a:gd name="T120" fmla="*/ 203 w 241"/>
                  <a:gd name="T121" fmla="*/ 32 h 159"/>
                  <a:gd name="T122" fmla="*/ 185 w 241"/>
                  <a:gd name="T123" fmla="*/ 41 h 159"/>
                  <a:gd name="T124" fmla="*/ 182 w 241"/>
                  <a:gd name="T125" fmla="*/ 25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1" h="159">
                    <a:moveTo>
                      <a:pt x="179" y="21"/>
                    </a:moveTo>
                    <a:lnTo>
                      <a:pt x="178" y="16"/>
                    </a:lnTo>
                    <a:lnTo>
                      <a:pt x="173" y="13"/>
                    </a:lnTo>
                    <a:lnTo>
                      <a:pt x="159" y="19"/>
                    </a:lnTo>
                    <a:lnTo>
                      <a:pt x="153" y="18"/>
                    </a:lnTo>
                    <a:lnTo>
                      <a:pt x="150" y="22"/>
                    </a:lnTo>
                    <a:lnTo>
                      <a:pt x="149" y="27"/>
                    </a:lnTo>
                    <a:lnTo>
                      <a:pt x="141" y="27"/>
                    </a:lnTo>
                    <a:lnTo>
                      <a:pt x="137" y="35"/>
                    </a:lnTo>
                    <a:lnTo>
                      <a:pt x="137" y="41"/>
                    </a:lnTo>
                    <a:lnTo>
                      <a:pt x="135" y="42"/>
                    </a:lnTo>
                    <a:lnTo>
                      <a:pt x="126" y="44"/>
                    </a:lnTo>
                    <a:lnTo>
                      <a:pt x="123" y="38"/>
                    </a:lnTo>
                    <a:lnTo>
                      <a:pt x="123" y="30"/>
                    </a:lnTo>
                    <a:lnTo>
                      <a:pt x="118" y="28"/>
                    </a:lnTo>
                    <a:lnTo>
                      <a:pt x="111" y="24"/>
                    </a:lnTo>
                    <a:lnTo>
                      <a:pt x="109" y="15"/>
                    </a:lnTo>
                    <a:lnTo>
                      <a:pt x="105" y="10"/>
                    </a:lnTo>
                    <a:lnTo>
                      <a:pt x="93" y="4"/>
                    </a:lnTo>
                    <a:lnTo>
                      <a:pt x="94" y="1"/>
                    </a:lnTo>
                    <a:lnTo>
                      <a:pt x="90" y="0"/>
                    </a:lnTo>
                    <a:lnTo>
                      <a:pt x="85" y="1"/>
                    </a:lnTo>
                    <a:lnTo>
                      <a:pt x="78" y="7"/>
                    </a:lnTo>
                    <a:lnTo>
                      <a:pt x="74" y="15"/>
                    </a:lnTo>
                    <a:lnTo>
                      <a:pt x="70" y="16"/>
                    </a:lnTo>
                    <a:lnTo>
                      <a:pt x="68" y="18"/>
                    </a:lnTo>
                    <a:lnTo>
                      <a:pt x="62" y="16"/>
                    </a:lnTo>
                    <a:lnTo>
                      <a:pt x="59" y="19"/>
                    </a:lnTo>
                    <a:lnTo>
                      <a:pt x="56" y="16"/>
                    </a:lnTo>
                    <a:lnTo>
                      <a:pt x="47" y="16"/>
                    </a:lnTo>
                    <a:lnTo>
                      <a:pt x="44" y="10"/>
                    </a:lnTo>
                    <a:lnTo>
                      <a:pt x="40" y="21"/>
                    </a:lnTo>
                    <a:lnTo>
                      <a:pt x="38" y="15"/>
                    </a:lnTo>
                    <a:lnTo>
                      <a:pt x="30" y="16"/>
                    </a:lnTo>
                    <a:lnTo>
                      <a:pt x="29" y="13"/>
                    </a:lnTo>
                    <a:lnTo>
                      <a:pt x="27" y="19"/>
                    </a:lnTo>
                    <a:lnTo>
                      <a:pt x="23" y="16"/>
                    </a:lnTo>
                    <a:lnTo>
                      <a:pt x="14" y="16"/>
                    </a:lnTo>
                    <a:lnTo>
                      <a:pt x="9" y="24"/>
                    </a:lnTo>
                    <a:lnTo>
                      <a:pt x="9" y="25"/>
                    </a:lnTo>
                    <a:lnTo>
                      <a:pt x="6" y="28"/>
                    </a:lnTo>
                    <a:lnTo>
                      <a:pt x="5" y="38"/>
                    </a:lnTo>
                    <a:lnTo>
                      <a:pt x="0" y="51"/>
                    </a:lnTo>
                    <a:lnTo>
                      <a:pt x="0" y="62"/>
                    </a:lnTo>
                    <a:lnTo>
                      <a:pt x="0" y="68"/>
                    </a:lnTo>
                    <a:lnTo>
                      <a:pt x="2" y="74"/>
                    </a:lnTo>
                    <a:lnTo>
                      <a:pt x="9" y="71"/>
                    </a:lnTo>
                    <a:lnTo>
                      <a:pt x="14" y="74"/>
                    </a:lnTo>
                    <a:lnTo>
                      <a:pt x="20" y="77"/>
                    </a:lnTo>
                    <a:lnTo>
                      <a:pt x="30" y="86"/>
                    </a:lnTo>
                    <a:lnTo>
                      <a:pt x="32" y="94"/>
                    </a:lnTo>
                    <a:lnTo>
                      <a:pt x="29" y="98"/>
                    </a:lnTo>
                    <a:lnTo>
                      <a:pt x="34" y="103"/>
                    </a:lnTo>
                    <a:lnTo>
                      <a:pt x="30" y="108"/>
                    </a:lnTo>
                    <a:lnTo>
                      <a:pt x="37" y="117"/>
                    </a:lnTo>
                    <a:lnTo>
                      <a:pt x="37" y="120"/>
                    </a:lnTo>
                    <a:lnTo>
                      <a:pt x="35" y="123"/>
                    </a:lnTo>
                    <a:lnTo>
                      <a:pt x="38" y="130"/>
                    </a:lnTo>
                    <a:lnTo>
                      <a:pt x="27" y="132"/>
                    </a:lnTo>
                    <a:lnTo>
                      <a:pt x="26" y="133"/>
                    </a:lnTo>
                    <a:lnTo>
                      <a:pt x="23" y="138"/>
                    </a:lnTo>
                    <a:lnTo>
                      <a:pt x="8" y="136"/>
                    </a:lnTo>
                    <a:lnTo>
                      <a:pt x="3" y="136"/>
                    </a:lnTo>
                    <a:lnTo>
                      <a:pt x="17" y="144"/>
                    </a:lnTo>
                    <a:lnTo>
                      <a:pt x="23" y="147"/>
                    </a:lnTo>
                    <a:lnTo>
                      <a:pt x="30" y="149"/>
                    </a:lnTo>
                    <a:lnTo>
                      <a:pt x="32" y="153"/>
                    </a:lnTo>
                    <a:lnTo>
                      <a:pt x="37" y="159"/>
                    </a:lnTo>
                    <a:lnTo>
                      <a:pt x="44" y="159"/>
                    </a:lnTo>
                    <a:lnTo>
                      <a:pt x="46" y="156"/>
                    </a:lnTo>
                    <a:lnTo>
                      <a:pt x="53" y="153"/>
                    </a:lnTo>
                    <a:lnTo>
                      <a:pt x="62" y="156"/>
                    </a:lnTo>
                    <a:lnTo>
                      <a:pt x="64" y="155"/>
                    </a:lnTo>
                    <a:lnTo>
                      <a:pt x="68" y="158"/>
                    </a:lnTo>
                    <a:lnTo>
                      <a:pt x="78" y="153"/>
                    </a:lnTo>
                    <a:lnTo>
                      <a:pt x="81" y="156"/>
                    </a:lnTo>
                    <a:lnTo>
                      <a:pt x="87" y="150"/>
                    </a:lnTo>
                    <a:lnTo>
                      <a:pt x="87" y="142"/>
                    </a:lnTo>
                    <a:lnTo>
                      <a:pt x="90" y="133"/>
                    </a:lnTo>
                    <a:lnTo>
                      <a:pt x="94" y="133"/>
                    </a:lnTo>
                    <a:lnTo>
                      <a:pt x="97" y="129"/>
                    </a:lnTo>
                    <a:lnTo>
                      <a:pt x="109" y="133"/>
                    </a:lnTo>
                    <a:lnTo>
                      <a:pt x="111" y="138"/>
                    </a:lnTo>
                    <a:lnTo>
                      <a:pt x="117" y="141"/>
                    </a:lnTo>
                    <a:lnTo>
                      <a:pt x="135" y="138"/>
                    </a:lnTo>
                    <a:lnTo>
                      <a:pt x="138" y="141"/>
                    </a:lnTo>
                    <a:lnTo>
                      <a:pt x="150" y="149"/>
                    </a:lnTo>
                    <a:lnTo>
                      <a:pt x="155" y="142"/>
                    </a:lnTo>
                    <a:lnTo>
                      <a:pt x="163" y="139"/>
                    </a:lnTo>
                    <a:lnTo>
                      <a:pt x="163" y="139"/>
                    </a:lnTo>
                    <a:lnTo>
                      <a:pt x="172" y="139"/>
                    </a:lnTo>
                    <a:lnTo>
                      <a:pt x="175" y="135"/>
                    </a:lnTo>
                    <a:lnTo>
                      <a:pt x="185" y="127"/>
                    </a:lnTo>
                    <a:lnTo>
                      <a:pt x="185" y="126"/>
                    </a:lnTo>
                    <a:lnTo>
                      <a:pt x="182" y="120"/>
                    </a:lnTo>
                    <a:lnTo>
                      <a:pt x="181" y="112"/>
                    </a:lnTo>
                    <a:lnTo>
                      <a:pt x="182" y="106"/>
                    </a:lnTo>
                    <a:lnTo>
                      <a:pt x="194" y="98"/>
                    </a:lnTo>
                    <a:lnTo>
                      <a:pt x="199" y="92"/>
                    </a:lnTo>
                    <a:lnTo>
                      <a:pt x="200" y="85"/>
                    </a:lnTo>
                    <a:lnTo>
                      <a:pt x="203" y="83"/>
                    </a:lnTo>
                    <a:lnTo>
                      <a:pt x="208" y="80"/>
                    </a:lnTo>
                    <a:lnTo>
                      <a:pt x="210" y="80"/>
                    </a:lnTo>
                    <a:lnTo>
                      <a:pt x="213" y="74"/>
                    </a:lnTo>
                    <a:lnTo>
                      <a:pt x="220" y="68"/>
                    </a:lnTo>
                    <a:lnTo>
                      <a:pt x="219" y="62"/>
                    </a:lnTo>
                    <a:lnTo>
                      <a:pt x="214" y="59"/>
                    </a:lnTo>
                    <a:lnTo>
                      <a:pt x="216" y="53"/>
                    </a:lnTo>
                    <a:lnTo>
                      <a:pt x="213" y="47"/>
                    </a:lnTo>
                    <a:lnTo>
                      <a:pt x="216" y="44"/>
                    </a:lnTo>
                    <a:lnTo>
                      <a:pt x="219" y="42"/>
                    </a:lnTo>
                    <a:lnTo>
                      <a:pt x="226" y="47"/>
                    </a:lnTo>
                    <a:lnTo>
                      <a:pt x="234" y="38"/>
                    </a:lnTo>
                    <a:lnTo>
                      <a:pt x="237" y="39"/>
                    </a:lnTo>
                    <a:lnTo>
                      <a:pt x="241" y="36"/>
                    </a:lnTo>
                    <a:lnTo>
                      <a:pt x="234" y="32"/>
                    </a:lnTo>
                    <a:lnTo>
                      <a:pt x="234" y="28"/>
                    </a:lnTo>
                    <a:lnTo>
                      <a:pt x="228" y="30"/>
                    </a:lnTo>
                    <a:lnTo>
                      <a:pt x="223" y="24"/>
                    </a:lnTo>
                    <a:lnTo>
                      <a:pt x="217" y="21"/>
                    </a:lnTo>
                    <a:lnTo>
                      <a:pt x="213" y="25"/>
                    </a:lnTo>
                    <a:lnTo>
                      <a:pt x="203" y="32"/>
                    </a:lnTo>
                    <a:lnTo>
                      <a:pt x="187" y="38"/>
                    </a:lnTo>
                    <a:lnTo>
                      <a:pt x="185" y="41"/>
                    </a:lnTo>
                    <a:lnTo>
                      <a:pt x="181" y="32"/>
                    </a:lnTo>
                    <a:lnTo>
                      <a:pt x="182" y="25"/>
                    </a:lnTo>
                    <a:lnTo>
                      <a:pt x="179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0" name="Freeform 2558">
                <a:extLst>
                  <a:ext uri="{FF2B5EF4-FFF2-40B4-BE49-F238E27FC236}">
                    <a16:creationId xmlns:a16="http://schemas.microsoft.com/office/drawing/2014/main" id="{7C653413-5E18-E30D-4E25-39628DACB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730"/>
                <a:ext cx="121" cy="80"/>
              </a:xfrm>
              <a:custGeom>
                <a:avLst/>
                <a:gdLst>
                  <a:gd name="T0" fmla="*/ 182 w 241"/>
                  <a:gd name="T1" fmla="*/ 25 h 159"/>
                  <a:gd name="T2" fmla="*/ 185 w 241"/>
                  <a:gd name="T3" fmla="*/ 41 h 159"/>
                  <a:gd name="T4" fmla="*/ 203 w 241"/>
                  <a:gd name="T5" fmla="*/ 32 h 159"/>
                  <a:gd name="T6" fmla="*/ 217 w 241"/>
                  <a:gd name="T7" fmla="*/ 21 h 159"/>
                  <a:gd name="T8" fmla="*/ 228 w 241"/>
                  <a:gd name="T9" fmla="*/ 30 h 159"/>
                  <a:gd name="T10" fmla="*/ 234 w 241"/>
                  <a:gd name="T11" fmla="*/ 32 h 159"/>
                  <a:gd name="T12" fmla="*/ 237 w 241"/>
                  <a:gd name="T13" fmla="*/ 39 h 159"/>
                  <a:gd name="T14" fmla="*/ 226 w 241"/>
                  <a:gd name="T15" fmla="*/ 47 h 159"/>
                  <a:gd name="T16" fmla="*/ 216 w 241"/>
                  <a:gd name="T17" fmla="*/ 44 h 159"/>
                  <a:gd name="T18" fmla="*/ 216 w 241"/>
                  <a:gd name="T19" fmla="*/ 53 h 159"/>
                  <a:gd name="T20" fmla="*/ 219 w 241"/>
                  <a:gd name="T21" fmla="*/ 62 h 159"/>
                  <a:gd name="T22" fmla="*/ 213 w 241"/>
                  <a:gd name="T23" fmla="*/ 74 h 159"/>
                  <a:gd name="T24" fmla="*/ 208 w 241"/>
                  <a:gd name="T25" fmla="*/ 80 h 159"/>
                  <a:gd name="T26" fmla="*/ 200 w 241"/>
                  <a:gd name="T27" fmla="*/ 85 h 159"/>
                  <a:gd name="T28" fmla="*/ 194 w 241"/>
                  <a:gd name="T29" fmla="*/ 98 h 159"/>
                  <a:gd name="T30" fmla="*/ 181 w 241"/>
                  <a:gd name="T31" fmla="*/ 112 h 159"/>
                  <a:gd name="T32" fmla="*/ 185 w 241"/>
                  <a:gd name="T33" fmla="*/ 126 h 159"/>
                  <a:gd name="T34" fmla="*/ 175 w 241"/>
                  <a:gd name="T35" fmla="*/ 135 h 159"/>
                  <a:gd name="T36" fmla="*/ 163 w 241"/>
                  <a:gd name="T37" fmla="*/ 139 h 159"/>
                  <a:gd name="T38" fmla="*/ 155 w 241"/>
                  <a:gd name="T39" fmla="*/ 142 h 159"/>
                  <a:gd name="T40" fmla="*/ 138 w 241"/>
                  <a:gd name="T41" fmla="*/ 141 h 159"/>
                  <a:gd name="T42" fmla="*/ 117 w 241"/>
                  <a:gd name="T43" fmla="*/ 141 h 159"/>
                  <a:gd name="T44" fmla="*/ 109 w 241"/>
                  <a:gd name="T45" fmla="*/ 133 h 159"/>
                  <a:gd name="T46" fmla="*/ 94 w 241"/>
                  <a:gd name="T47" fmla="*/ 133 h 159"/>
                  <a:gd name="T48" fmla="*/ 87 w 241"/>
                  <a:gd name="T49" fmla="*/ 142 h 159"/>
                  <a:gd name="T50" fmla="*/ 81 w 241"/>
                  <a:gd name="T51" fmla="*/ 156 h 159"/>
                  <a:gd name="T52" fmla="*/ 68 w 241"/>
                  <a:gd name="T53" fmla="*/ 158 h 159"/>
                  <a:gd name="T54" fmla="*/ 62 w 241"/>
                  <a:gd name="T55" fmla="*/ 156 h 159"/>
                  <a:gd name="T56" fmla="*/ 46 w 241"/>
                  <a:gd name="T57" fmla="*/ 156 h 159"/>
                  <a:gd name="T58" fmla="*/ 37 w 241"/>
                  <a:gd name="T59" fmla="*/ 159 h 159"/>
                  <a:gd name="T60" fmla="*/ 30 w 241"/>
                  <a:gd name="T61" fmla="*/ 149 h 159"/>
                  <a:gd name="T62" fmla="*/ 17 w 241"/>
                  <a:gd name="T63" fmla="*/ 144 h 159"/>
                  <a:gd name="T64" fmla="*/ 8 w 241"/>
                  <a:gd name="T65" fmla="*/ 136 h 159"/>
                  <a:gd name="T66" fmla="*/ 26 w 241"/>
                  <a:gd name="T67" fmla="*/ 133 h 159"/>
                  <a:gd name="T68" fmla="*/ 38 w 241"/>
                  <a:gd name="T69" fmla="*/ 130 h 159"/>
                  <a:gd name="T70" fmla="*/ 37 w 241"/>
                  <a:gd name="T71" fmla="*/ 120 h 159"/>
                  <a:gd name="T72" fmla="*/ 30 w 241"/>
                  <a:gd name="T73" fmla="*/ 108 h 159"/>
                  <a:gd name="T74" fmla="*/ 29 w 241"/>
                  <a:gd name="T75" fmla="*/ 98 h 159"/>
                  <a:gd name="T76" fmla="*/ 30 w 241"/>
                  <a:gd name="T77" fmla="*/ 86 h 159"/>
                  <a:gd name="T78" fmla="*/ 14 w 241"/>
                  <a:gd name="T79" fmla="*/ 74 h 159"/>
                  <a:gd name="T80" fmla="*/ 2 w 241"/>
                  <a:gd name="T81" fmla="*/ 74 h 159"/>
                  <a:gd name="T82" fmla="*/ 0 w 241"/>
                  <a:gd name="T83" fmla="*/ 62 h 159"/>
                  <a:gd name="T84" fmla="*/ 5 w 241"/>
                  <a:gd name="T85" fmla="*/ 38 h 159"/>
                  <a:gd name="T86" fmla="*/ 9 w 241"/>
                  <a:gd name="T87" fmla="*/ 25 h 159"/>
                  <a:gd name="T88" fmla="*/ 14 w 241"/>
                  <a:gd name="T89" fmla="*/ 16 h 159"/>
                  <a:gd name="T90" fmla="*/ 27 w 241"/>
                  <a:gd name="T91" fmla="*/ 19 h 159"/>
                  <a:gd name="T92" fmla="*/ 30 w 241"/>
                  <a:gd name="T93" fmla="*/ 16 h 159"/>
                  <a:gd name="T94" fmla="*/ 40 w 241"/>
                  <a:gd name="T95" fmla="*/ 21 h 159"/>
                  <a:gd name="T96" fmla="*/ 47 w 241"/>
                  <a:gd name="T97" fmla="*/ 16 h 159"/>
                  <a:gd name="T98" fmla="*/ 59 w 241"/>
                  <a:gd name="T99" fmla="*/ 19 h 159"/>
                  <a:gd name="T100" fmla="*/ 68 w 241"/>
                  <a:gd name="T101" fmla="*/ 18 h 159"/>
                  <a:gd name="T102" fmla="*/ 74 w 241"/>
                  <a:gd name="T103" fmla="*/ 15 h 159"/>
                  <a:gd name="T104" fmla="*/ 85 w 241"/>
                  <a:gd name="T105" fmla="*/ 1 h 159"/>
                  <a:gd name="T106" fmla="*/ 94 w 241"/>
                  <a:gd name="T107" fmla="*/ 1 h 159"/>
                  <a:gd name="T108" fmla="*/ 105 w 241"/>
                  <a:gd name="T109" fmla="*/ 10 h 159"/>
                  <a:gd name="T110" fmla="*/ 111 w 241"/>
                  <a:gd name="T111" fmla="*/ 24 h 159"/>
                  <a:gd name="T112" fmla="*/ 123 w 241"/>
                  <a:gd name="T113" fmla="*/ 30 h 159"/>
                  <a:gd name="T114" fmla="*/ 126 w 241"/>
                  <a:gd name="T115" fmla="*/ 44 h 159"/>
                  <a:gd name="T116" fmla="*/ 137 w 241"/>
                  <a:gd name="T117" fmla="*/ 41 h 159"/>
                  <a:gd name="T118" fmla="*/ 141 w 241"/>
                  <a:gd name="T119" fmla="*/ 27 h 159"/>
                  <a:gd name="T120" fmla="*/ 150 w 241"/>
                  <a:gd name="T121" fmla="*/ 22 h 159"/>
                  <a:gd name="T122" fmla="*/ 159 w 241"/>
                  <a:gd name="T123" fmla="*/ 19 h 159"/>
                  <a:gd name="T124" fmla="*/ 178 w 241"/>
                  <a:gd name="T125" fmla="*/ 1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1" h="159">
                    <a:moveTo>
                      <a:pt x="179" y="21"/>
                    </a:moveTo>
                    <a:lnTo>
                      <a:pt x="182" y="25"/>
                    </a:lnTo>
                    <a:lnTo>
                      <a:pt x="181" y="32"/>
                    </a:lnTo>
                    <a:lnTo>
                      <a:pt x="185" y="41"/>
                    </a:lnTo>
                    <a:lnTo>
                      <a:pt x="187" y="38"/>
                    </a:lnTo>
                    <a:lnTo>
                      <a:pt x="203" y="32"/>
                    </a:lnTo>
                    <a:lnTo>
                      <a:pt x="213" y="25"/>
                    </a:lnTo>
                    <a:lnTo>
                      <a:pt x="217" y="21"/>
                    </a:lnTo>
                    <a:lnTo>
                      <a:pt x="223" y="24"/>
                    </a:lnTo>
                    <a:lnTo>
                      <a:pt x="228" y="30"/>
                    </a:lnTo>
                    <a:lnTo>
                      <a:pt x="234" y="28"/>
                    </a:lnTo>
                    <a:lnTo>
                      <a:pt x="234" y="32"/>
                    </a:lnTo>
                    <a:lnTo>
                      <a:pt x="241" y="36"/>
                    </a:lnTo>
                    <a:lnTo>
                      <a:pt x="237" y="39"/>
                    </a:lnTo>
                    <a:lnTo>
                      <a:pt x="234" y="38"/>
                    </a:lnTo>
                    <a:lnTo>
                      <a:pt x="226" y="47"/>
                    </a:lnTo>
                    <a:lnTo>
                      <a:pt x="219" y="42"/>
                    </a:lnTo>
                    <a:lnTo>
                      <a:pt x="216" y="44"/>
                    </a:lnTo>
                    <a:lnTo>
                      <a:pt x="213" y="47"/>
                    </a:lnTo>
                    <a:lnTo>
                      <a:pt x="216" y="53"/>
                    </a:lnTo>
                    <a:lnTo>
                      <a:pt x="214" y="59"/>
                    </a:lnTo>
                    <a:lnTo>
                      <a:pt x="219" y="62"/>
                    </a:lnTo>
                    <a:lnTo>
                      <a:pt x="220" y="68"/>
                    </a:lnTo>
                    <a:lnTo>
                      <a:pt x="213" y="74"/>
                    </a:lnTo>
                    <a:lnTo>
                      <a:pt x="210" y="80"/>
                    </a:lnTo>
                    <a:lnTo>
                      <a:pt x="208" y="80"/>
                    </a:lnTo>
                    <a:lnTo>
                      <a:pt x="203" y="83"/>
                    </a:lnTo>
                    <a:lnTo>
                      <a:pt x="200" y="85"/>
                    </a:lnTo>
                    <a:lnTo>
                      <a:pt x="199" y="92"/>
                    </a:lnTo>
                    <a:lnTo>
                      <a:pt x="194" y="98"/>
                    </a:lnTo>
                    <a:lnTo>
                      <a:pt x="182" y="106"/>
                    </a:lnTo>
                    <a:lnTo>
                      <a:pt x="181" y="112"/>
                    </a:lnTo>
                    <a:lnTo>
                      <a:pt x="182" y="120"/>
                    </a:lnTo>
                    <a:lnTo>
                      <a:pt x="185" y="126"/>
                    </a:lnTo>
                    <a:lnTo>
                      <a:pt x="185" y="127"/>
                    </a:lnTo>
                    <a:lnTo>
                      <a:pt x="175" y="135"/>
                    </a:lnTo>
                    <a:lnTo>
                      <a:pt x="172" y="139"/>
                    </a:lnTo>
                    <a:lnTo>
                      <a:pt x="163" y="139"/>
                    </a:lnTo>
                    <a:lnTo>
                      <a:pt x="163" y="139"/>
                    </a:lnTo>
                    <a:lnTo>
                      <a:pt x="155" y="142"/>
                    </a:lnTo>
                    <a:lnTo>
                      <a:pt x="150" y="149"/>
                    </a:lnTo>
                    <a:lnTo>
                      <a:pt x="138" y="141"/>
                    </a:lnTo>
                    <a:lnTo>
                      <a:pt x="135" y="138"/>
                    </a:lnTo>
                    <a:lnTo>
                      <a:pt x="117" y="141"/>
                    </a:lnTo>
                    <a:lnTo>
                      <a:pt x="111" y="138"/>
                    </a:lnTo>
                    <a:lnTo>
                      <a:pt x="109" y="133"/>
                    </a:lnTo>
                    <a:lnTo>
                      <a:pt x="97" y="129"/>
                    </a:lnTo>
                    <a:lnTo>
                      <a:pt x="94" y="133"/>
                    </a:lnTo>
                    <a:lnTo>
                      <a:pt x="90" y="133"/>
                    </a:lnTo>
                    <a:lnTo>
                      <a:pt x="87" y="142"/>
                    </a:lnTo>
                    <a:lnTo>
                      <a:pt x="87" y="150"/>
                    </a:lnTo>
                    <a:lnTo>
                      <a:pt x="81" y="156"/>
                    </a:lnTo>
                    <a:lnTo>
                      <a:pt x="78" y="153"/>
                    </a:lnTo>
                    <a:lnTo>
                      <a:pt x="68" y="158"/>
                    </a:lnTo>
                    <a:lnTo>
                      <a:pt x="64" y="155"/>
                    </a:lnTo>
                    <a:lnTo>
                      <a:pt x="62" y="156"/>
                    </a:lnTo>
                    <a:lnTo>
                      <a:pt x="53" y="153"/>
                    </a:lnTo>
                    <a:lnTo>
                      <a:pt x="46" y="156"/>
                    </a:lnTo>
                    <a:lnTo>
                      <a:pt x="44" y="159"/>
                    </a:lnTo>
                    <a:lnTo>
                      <a:pt x="37" y="159"/>
                    </a:lnTo>
                    <a:lnTo>
                      <a:pt x="32" y="153"/>
                    </a:lnTo>
                    <a:lnTo>
                      <a:pt x="30" y="149"/>
                    </a:lnTo>
                    <a:lnTo>
                      <a:pt x="23" y="147"/>
                    </a:lnTo>
                    <a:lnTo>
                      <a:pt x="17" y="144"/>
                    </a:lnTo>
                    <a:lnTo>
                      <a:pt x="3" y="136"/>
                    </a:lnTo>
                    <a:lnTo>
                      <a:pt x="8" y="136"/>
                    </a:lnTo>
                    <a:lnTo>
                      <a:pt x="23" y="138"/>
                    </a:lnTo>
                    <a:lnTo>
                      <a:pt x="26" y="133"/>
                    </a:lnTo>
                    <a:lnTo>
                      <a:pt x="27" y="132"/>
                    </a:lnTo>
                    <a:lnTo>
                      <a:pt x="38" y="130"/>
                    </a:lnTo>
                    <a:lnTo>
                      <a:pt x="35" y="123"/>
                    </a:lnTo>
                    <a:lnTo>
                      <a:pt x="37" y="120"/>
                    </a:lnTo>
                    <a:lnTo>
                      <a:pt x="37" y="117"/>
                    </a:lnTo>
                    <a:lnTo>
                      <a:pt x="30" y="108"/>
                    </a:lnTo>
                    <a:lnTo>
                      <a:pt x="34" y="103"/>
                    </a:lnTo>
                    <a:lnTo>
                      <a:pt x="29" y="98"/>
                    </a:lnTo>
                    <a:lnTo>
                      <a:pt x="32" y="94"/>
                    </a:lnTo>
                    <a:lnTo>
                      <a:pt x="30" y="86"/>
                    </a:lnTo>
                    <a:lnTo>
                      <a:pt x="20" y="77"/>
                    </a:lnTo>
                    <a:lnTo>
                      <a:pt x="14" y="74"/>
                    </a:lnTo>
                    <a:lnTo>
                      <a:pt x="9" y="71"/>
                    </a:lnTo>
                    <a:lnTo>
                      <a:pt x="2" y="74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0" y="51"/>
                    </a:lnTo>
                    <a:lnTo>
                      <a:pt x="5" y="38"/>
                    </a:lnTo>
                    <a:lnTo>
                      <a:pt x="6" y="28"/>
                    </a:lnTo>
                    <a:lnTo>
                      <a:pt x="9" y="25"/>
                    </a:lnTo>
                    <a:lnTo>
                      <a:pt x="9" y="24"/>
                    </a:lnTo>
                    <a:lnTo>
                      <a:pt x="14" y="16"/>
                    </a:lnTo>
                    <a:lnTo>
                      <a:pt x="23" y="16"/>
                    </a:lnTo>
                    <a:lnTo>
                      <a:pt x="27" y="19"/>
                    </a:lnTo>
                    <a:lnTo>
                      <a:pt x="29" y="13"/>
                    </a:lnTo>
                    <a:lnTo>
                      <a:pt x="30" y="16"/>
                    </a:lnTo>
                    <a:lnTo>
                      <a:pt x="38" y="15"/>
                    </a:lnTo>
                    <a:lnTo>
                      <a:pt x="40" y="21"/>
                    </a:lnTo>
                    <a:lnTo>
                      <a:pt x="44" y="10"/>
                    </a:lnTo>
                    <a:lnTo>
                      <a:pt x="47" y="16"/>
                    </a:lnTo>
                    <a:lnTo>
                      <a:pt x="56" y="16"/>
                    </a:lnTo>
                    <a:lnTo>
                      <a:pt x="59" y="19"/>
                    </a:lnTo>
                    <a:lnTo>
                      <a:pt x="62" y="16"/>
                    </a:lnTo>
                    <a:lnTo>
                      <a:pt x="68" y="18"/>
                    </a:lnTo>
                    <a:lnTo>
                      <a:pt x="70" y="16"/>
                    </a:lnTo>
                    <a:lnTo>
                      <a:pt x="74" y="15"/>
                    </a:lnTo>
                    <a:lnTo>
                      <a:pt x="78" y="7"/>
                    </a:lnTo>
                    <a:lnTo>
                      <a:pt x="85" y="1"/>
                    </a:lnTo>
                    <a:lnTo>
                      <a:pt x="90" y="0"/>
                    </a:lnTo>
                    <a:lnTo>
                      <a:pt x="94" y="1"/>
                    </a:lnTo>
                    <a:lnTo>
                      <a:pt x="93" y="4"/>
                    </a:lnTo>
                    <a:lnTo>
                      <a:pt x="105" y="10"/>
                    </a:lnTo>
                    <a:lnTo>
                      <a:pt x="109" y="15"/>
                    </a:lnTo>
                    <a:lnTo>
                      <a:pt x="111" y="24"/>
                    </a:lnTo>
                    <a:lnTo>
                      <a:pt x="118" y="28"/>
                    </a:lnTo>
                    <a:lnTo>
                      <a:pt x="123" y="30"/>
                    </a:lnTo>
                    <a:lnTo>
                      <a:pt x="123" y="38"/>
                    </a:lnTo>
                    <a:lnTo>
                      <a:pt x="126" y="44"/>
                    </a:lnTo>
                    <a:lnTo>
                      <a:pt x="135" y="42"/>
                    </a:lnTo>
                    <a:lnTo>
                      <a:pt x="137" y="41"/>
                    </a:lnTo>
                    <a:lnTo>
                      <a:pt x="137" y="35"/>
                    </a:lnTo>
                    <a:lnTo>
                      <a:pt x="141" y="27"/>
                    </a:lnTo>
                    <a:lnTo>
                      <a:pt x="149" y="27"/>
                    </a:lnTo>
                    <a:lnTo>
                      <a:pt x="150" y="22"/>
                    </a:lnTo>
                    <a:lnTo>
                      <a:pt x="153" y="18"/>
                    </a:lnTo>
                    <a:lnTo>
                      <a:pt x="159" y="19"/>
                    </a:lnTo>
                    <a:lnTo>
                      <a:pt x="173" y="13"/>
                    </a:lnTo>
                    <a:lnTo>
                      <a:pt x="178" y="16"/>
                    </a:lnTo>
                    <a:lnTo>
                      <a:pt x="179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1" name="Freeform 2559">
                <a:extLst>
                  <a:ext uri="{FF2B5EF4-FFF2-40B4-BE49-F238E27FC236}">
                    <a16:creationId xmlns:a16="http://schemas.microsoft.com/office/drawing/2014/main" id="{D3DEE819-09A4-071B-FC68-D299615FB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730"/>
                <a:ext cx="121" cy="80"/>
              </a:xfrm>
              <a:custGeom>
                <a:avLst/>
                <a:gdLst>
                  <a:gd name="T0" fmla="*/ 182 w 241"/>
                  <a:gd name="T1" fmla="*/ 25 h 159"/>
                  <a:gd name="T2" fmla="*/ 185 w 241"/>
                  <a:gd name="T3" fmla="*/ 41 h 159"/>
                  <a:gd name="T4" fmla="*/ 203 w 241"/>
                  <a:gd name="T5" fmla="*/ 32 h 159"/>
                  <a:gd name="T6" fmla="*/ 217 w 241"/>
                  <a:gd name="T7" fmla="*/ 21 h 159"/>
                  <a:gd name="T8" fmla="*/ 228 w 241"/>
                  <a:gd name="T9" fmla="*/ 30 h 159"/>
                  <a:gd name="T10" fmla="*/ 234 w 241"/>
                  <a:gd name="T11" fmla="*/ 32 h 159"/>
                  <a:gd name="T12" fmla="*/ 237 w 241"/>
                  <a:gd name="T13" fmla="*/ 39 h 159"/>
                  <a:gd name="T14" fmla="*/ 226 w 241"/>
                  <a:gd name="T15" fmla="*/ 47 h 159"/>
                  <a:gd name="T16" fmla="*/ 216 w 241"/>
                  <a:gd name="T17" fmla="*/ 44 h 159"/>
                  <a:gd name="T18" fmla="*/ 216 w 241"/>
                  <a:gd name="T19" fmla="*/ 53 h 159"/>
                  <a:gd name="T20" fmla="*/ 219 w 241"/>
                  <a:gd name="T21" fmla="*/ 62 h 159"/>
                  <a:gd name="T22" fmla="*/ 213 w 241"/>
                  <a:gd name="T23" fmla="*/ 74 h 159"/>
                  <a:gd name="T24" fmla="*/ 208 w 241"/>
                  <a:gd name="T25" fmla="*/ 80 h 159"/>
                  <a:gd name="T26" fmla="*/ 200 w 241"/>
                  <a:gd name="T27" fmla="*/ 85 h 159"/>
                  <a:gd name="T28" fmla="*/ 194 w 241"/>
                  <a:gd name="T29" fmla="*/ 98 h 159"/>
                  <a:gd name="T30" fmla="*/ 181 w 241"/>
                  <a:gd name="T31" fmla="*/ 112 h 159"/>
                  <a:gd name="T32" fmla="*/ 185 w 241"/>
                  <a:gd name="T33" fmla="*/ 126 h 159"/>
                  <a:gd name="T34" fmla="*/ 175 w 241"/>
                  <a:gd name="T35" fmla="*/ 135 h 159"/>
                  <a:gd name="T36" fmla="*/ 163 w 241"/>
                  <a:gd name="T37" fmla="*/ 139 h 159"/>
                  <a:gd name="T38" fmla="*/ 155 w 241"/>
                  <a:gd name="T39" fmla="*/ 142 h 159"/>
                  <a:gd name="T40" fmla="*/ 138 w 241"/>
                  <a:gd name="T41" fmla="*/ 141 h 159"/>
                  <a:gd name="T42" fmla="*/ 117 w 241"/>
                  <a:gd name="T43" fmla="*/ 141 h 159"/>
                  <a:gd name="T44" fmla="*/ 109 w 241"/>
                  <a:gd name="T45" fmla="*/ 133 h 159"/>
                  <a:gd name="T46" fmla="*/ 94 w 241"/>
                  <a:gd name="T47" fmla="*/ 133 h 159"/>
                  <a:gd name="T48" fmla="*/ 87 w 241"/>
                  <a:gd name="T49" fmla="*/ 142 h 159"/>
                  <a:gd name="T50" fmla="*/ 81 w 241"/>
                  <a:gd name="T51" fmla="*/ 156 h 159"/>
                  <a:gd name="T52" fmla="*/ 68 w 241"/>
                  <a:gd name="T53" fmla="*/ 158 h 159"/>
                  <a:gd name="T54" fmla="*/ 62 w 241"/>
                  <a:gd name="T55" fmla="*/ 156 h 159"/>
                  <a:gd name="T56" fmla="*/ 46 w 241"/>
                  <a:gd name="T57" fmla="*/ 156 h 159"/>
                  <a:gd name="T58" fmla="*/ 37 w 241"/>
                  <a:gd name="T59" fmla="*/ 159 h 159"/>
                  <a:gd name="T60" fmla="*/ 30 w 241"/>
                  <a:gd name="T61" fmla="*/ 149 h 159"/>
                  <a:gd name="T62" fmla="*/ 17 w 241"/>
                  <a:gd name="T63" fmla="*/ 144 h 159"/>
                  <a:gd name="T64" fmla="*/ 8 w 241"/>
                  <a:gd name="T65" fmla="*/ 136 h 159"/>
                  <a:gd name="T66" fmla="*/ 26 w 241"/>
                  <a:gd name="T67" fmla="*/ 133 h 159"/>
                  <a:gd name="T68" fmla="*/ 38 w 241"/>
                  <a:gd name="T69" fmla="*/ 130 h 159"/>
                  <a:gd name="T70" fmla="*/ 37 w 241"/>
                  <a:gd name="T71" fmla="*/ 120 h 159"/>
                  <a:gd name="T72" fmla="*/ 30 w 241"/>
                  <a:gd name="T73" fmla="*/ 108 h 159"/>
                  <a:gd name="T74" fmla="*/ 29 w 241"/>
                  <a:gd name="T75" fmla="*/ 98 h 159"/>
                  <a:gd name="T76" fmla="*/ 30 w 241"/>
                  <a:gd name="T77" fmla="*/ 86 h 159"/>
                  <a:gd name="T78" fmla="*/ 14 w 241"/>
                  <a:gd name="T79" fmla="*/ 74 h 159"/>
                  <a:gd name="T80" fmla="*/ 2 w 241"/>
                  <a:gd name="T81" fmla="*/ 74 h 159"/>
                  <a:gd name="T82" fmla="*/ 0 w 241"/>
                  <a:gd name="T83" fmla="*/ 62 h 159"/>
                  <a:gd name="T84" fmla="*/ 5 w 241"/>
                  <a:gd name="T85" fmla="*/ 38 h 159"/>
                  <a:gd name="T86" fmla="*/ 9 w 241"/>
                  <a:gd name="T87" fmla="*/ 25 h 159"/>
                  <a:gd name="T88" fmla="*/ 14 w 241"/>
                  <a:gd name="T89" fmla="*/ 16 h 159"/>
                  <a:gd name="T90" fmla="*/ 27 w 241"/>
                  <a:gd name="T91" fmla="*/ 19 h 159"/>
                  <a:gd name="T92" fmla="*/ 30 w 241"/>
                  <a:gd name="T93" fmla="*/ 16 h 159"/>
                  <a:gd name="T94" fmla="*/ 40 w 241"/>
                  <a:gd name="T95" fmla="*/ 21 h 159"/>
                  <a:gd name="T96" fmla="*/ 47 w 241"/>
                  <a:gd name="T97" fmla="*/ 16 h 159"/>
                  <a:gd name="T98" fmla="*/ 59 w 241"/>
                  <a:gd name="T99" fmla="*/ 19 h 159"/>
                  <a:gd name="T100" fmla="*/ 68 w 241"/>
                  <a:gd name="T101" fmla="*/ 18 h 159"/>
                  <a:gd name="T102" fmla="*/ 74 w 241"/>
                  <a:gd name="T103" fmla="*/ 15 h 159"/>
                  <a:gd name="T104" fmla="*/ 85 w 241"/>
                  <a:gd name="T105" fmla="*/ 1 h 159"/>
                  <a:gd name="T106" fmla="*/ 94 w 241"/>
                  <a:gd name="T107" fmla="*/ 1 h 159"/>
                  <a:gd name="T108" fmla="*/ 105 w 241"/>
                  <a:gd name="T109" fmla="*/ 10 h 159"/>
                  <a:gd name="T110" fmla="*/ 111 w 241"/>
                  <a:gd name="T111" fmla="*/ 24 h 159"/>
                  <a:gd name="T112" fmla="*/ 123 w 241"/>
                  <a:gd name="T113" fmla="*/ 30 h 159"/>
                  <a:gd name="T114" fmla="*/ 126 w 241"/>
                  <a:gd name="T115" fmla="*/ 44 h 159"/>
                  <a:gd name="T116" fmla="*/ 137 w 241"/>
                  <a:gd name="T117" fmla="*/ 41 h 159"/>
                  <a:gd name="T118" fmla="*/ 141 w 241"/>
                  <a:gd name="T119" fmla="*/ 27 h 159"/>
                  <a:gd name="T120" fmla="*/ 150 w 241"/>
                  <a:gd name="T121" fmla="*/ 22 h 159"/>
                  <a:gd name="T122" fmla="*/ 159 w 241"/>
                  <a:gd name="T123" fmla="*/ 19 h 159"/>
                  <a:gd name="T124" fmla="*/ 178 w 241"/>
                  <a:gd name="T125" fmla="*/ 1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1" h="159">
                    <a:moveTo>
                      <a:pt x="179" y="21"/>
                    </a:moveTo>
                    <a:lnTo>
                      <a:pt x="182" y="25"/>
                    </a:lnTo>
                    <a:lnTo>
                      <a:pt x="181" y="32"/>
                    </a:lnTo>
                    <a:lnTo>
                      <a:pt x="185" y="41"/>
                    </a:lnTo>
                    <a:lnTo>
                      <a:pt x="187" y="38"/>
                    </a:lnTo>
                    <a:lnTo>
                      <a:pt x="203" y="32"/>
                    </a:lnTo>
                    <a:lnTo>
                      <a:pt x="213" y="25"/>
                    </a:lnTo>
                    <a:lnTo>
                      <a:pt x="217" y="21"/>
                    </a:lnTo>
                    <a:lnTo>
                      <a:pt x="223" y="24"/>
                    </a:lnTo>
                    <a:lnTo>
                      <a:pt x="228" y="30"/>
                    </a:lnTo>
                    <a:lnTo>
                      <a:pt x="234" y="28"/>
                    </a:lnTo>
                    <a:lnTo>
                      <a:pt x="234" y="32"/>
                    </a:lnTo>
                    <a:lnTo>
                      <a:pt x="241" y="36"/>
                    </a:lnTo>
                    <a:lnTo>
                      <a:pt x="237" y="39"/>
                    </a:lnTo>
                    <a:lnTo>
                      <a:pt x="234" y="38"/>
                    </a:lnTo>
                    <a:lnTo>
                      <a:pt x="226" y="47"/>
                    </a:lnTo>
                    <a:lnTo>
                      <a:pt x="219" y="42"/>
                    </a:lnTo>
                    <a:lnTo>
                      <a:pt x="216" y="44"/>
                    </a:lnTo>
                    <a:lnTo>
                      <a:pt x="213" y="47"/>
                    </a:lnTo>
                    <a:lnTo>
                      <a:pt x="216" y="53"/>
                    </a:lnTo>
                    <a:lnTo>
                      <a:pt x="214" y="59"/>
                    </a:lnTo>
                    <a:lnTo>
                      <a:pt x="219" y="62"/>
                    </a:lnTo>
                    <a:lnTo>
                      <a:pt x="220" y="68"/>
                    </a:lnTo>
                    <a:lnTo>
                      <a:pt x="213" y="74"/>
                    </a:lnTo>
                    <a:lnTo>
                      <a:pt x="210" y="80"/>
                    </a:lnTo>
                    <a:lnTo>
                      <a:pt x="208" y="80"/>
                    </a:lnTo>
                    <a:lnTo>
                      <a:pt x="203" y="83"/>
                    </a:lnTo>
                    <a:lnTo>
                      <a:pt x="200" y="85"/>
                    </a:lnTo>
                    <a:lnTo>
                      <a:pt x="199" y="92"/>
                    </a:lnTo>
                    <a:lnTo>
                      <a:pt x="194" y="98"/>
                    </a:lnTo>
                    <a:lnTo>
                      <a:pt x="182" y="106"/>
                    </a:lnTo>
                    <a:lnTo>
                      <a:pt x="181" y="112"/>
                    </a:lnTo>
                    <a:lnTo>
                      <a:pt x="182" y="120"/>
                    </a:lnTo>
                    <a:lnTo>
                      <a:pt x="185" y="126"/>
                    </a:lnTo>
                    <a:lnTo>
                      <a:pt x="185" y="127"/>
                    </a:lnTo>
                    <a:lnTo>
                      <a:pt x="175" y="135"/>
                    </a:lnTo>
                    <a:lnTo>
                      <a:pt x="172" y="139"/>
                    </a:lnTo>
                    <a:lnTo>
                      <a:pt x="163" y="139"/>
                    </a:lnTo>
                    <a:lnTo>
                      <a:pt x="163" y="139"/>
                    </a:lnTo>
                    <a:lnTo>
                      <a:pt x="155" y="142"/>
                    </a:lnTo>
                    <a:lnTo>
                      <a:pt x="150" y="149"/>
                    </a:lnTo>
                    <a:lnTo>
                      <a:pt x="138" y="141"/>
                    </a:lnTo>
                    <a:lnTo>
                      <a:pt x="135" y="138"/>
                    </a:lnTo>
                    <a:lnTo>
                      <a:pt x="117" y="141"/>
                    </a:lnTo>
                    <a:lnTo>
                      <a:pt x="111" y="138"/>
                    </a:lnTo>
                    <a:lnTo>
                      <a:pt x="109" y="133"/>
                    </a:lnTo>
                    <a:lnTo>
                      <a:pt x="97" y="129"/>
                    </a:lnTo>
                    <a:lnTo>
                      <a:pt x="94" y="133"/>
                    </a:lnTo>
                    <a:lnTo>
                      <a:pt x="90" y="133"/>
                    </a:lnTo>
                    <a:lnTo>
                      <a:pt x="87" y="142"/>
                    </a:lnTo>
                    <a:lnTo>
                      <a:pt x="87" y="150"/>
                    </a:lnTo>
                    <a:lnTo>
                      <a:pt x="81" y="156"/>
                    </a:lnTo>
                    <a:lnTo>
                      <a:pt x="78" y="153"/>
                    </a:lnTo>
                    <a:lnTo>
                      <a:pt x="68" y="158"/>
                    </a:lnTo>
                    <a:lnTo>
                      <a:pt x="64" y="155"/>
                    </a:lnTo>
                    <a:lnTo>
                      <a:pt x="62" y="156"/>
                    </a:lnTo>
                    <a:lnTo>
                      <a:pt x="53" y="153"/>
                    </a:lnTo>
                    <a:lnTo>
                      <a:pt x="46" y="156"/>
                    </a:lnTo>
                    <a:lnTo>
                      <a:pt x="44" y="159"/>
                    </a:lnTo>
                    <a:lnTo>
                      <a:pt x="37" y="159"/>
                    </a:lnTo>
                    <a:lnTo>
                      <a:pt x="32" y="153"/>
                    </a:lnTo>
                    <a:lnTo>
                      <a:pt x="30" y="149"/>
                    </a:lnTo>
                    <a:lnTo>
                      <a:pt x="23" y="147"/>
                    </a:lnTo>
                    <a:lnTo>
                      <a:pt x="17" y="144"/>
                    </a:lnTo>
                    <a:lnTo>
                      <a:pt x="3" y="136"/>
                    </a:lnTo>
                    <a:lnTo>
                      <a:pt x="8" y="136"/>
                    </a:lnTo>
                    <a:lnTo>
                      <a:pt x="23" y="138"/>
                    </a:lnTo>
                    <a:lnTo>
                      <a:pt x="26" y="133"/>
                    </a:lnTo>
                    <a:lnTo>
                      <a:pt x="27" y="132"/>
                    </a:lnTo>
                    <a:lnTo>
                      <a:pt x="38" y="130"/>
                    </a:lnTo>
                    <a:lnTo>
                      <a:pt x="35" y="123"/>
                    </a:lnTo>
                    <a:lnTo>
                      <a:pt x="37" y="120"/>
                    </a:lnTo>
                    <a:lnTo>
                      <a:pt x="37" y="117"/>
                    </a:lnTo>
                    <a:lnTo>
                      <a:pt x="30" y="108"/>
                    </a:lnTo>
                    <a:lnTo>
                      <a:pt x="34" y="103"/>
                    </a:lnTo>
                    <a:lnTo>
                      <a:pt x="29" y="98"/>
                    </a:lnTo>
                    <a:lnTo>
                      <a:pt x="32" y="94"/>
                    </a:lnTo>
                    <a:lnTo>
                      <a:pt x="30" y="86"/>
                    </a:lnTo>
                    <a:lnTo>
                      <a:pt x="20" y="77"/>
                    </a:lnTo>
                    <a:lnTo>
                      <a:pt x="14" y="74"/>
                    </a:lnTo>
                    <a:lnTo>
                      <a:pt x="9" y="71"/>
                    </a:lnTo>
                    <a:lnTo>
                      <a:pt x="2" y="74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0" y="51"/>
                    </a:lnTo>
                    <a:lnTo>
                      <a:pt x="5" y="38"/>
                    </a:lnTo>
                    <a:lnTo>
                      <a:pt x="6" y="28"/>
                    </a:lnTo>
                    <a:lnTo>
                      <a:pt x="9" y="25"/>
                    </a:lnTo>
                    <a:lnTo>
                      <a:pt x="9" y="24"/>
                    </a:lnTo>
                    <a:lnTo>
                      <a:pt x="14" y="16"/>
                    </a:lnTo>
                    <a:lnTo>
                      <a:pt x="23" y="16"/>
                    </a:lnTo>
                    <a:lnTo>
                      <a:pt x="27" y="19"/>
                    </a:lnTo>
                    <a:lnTo>
                      <a:pt x="29" y="13"/>
                    </a:lnTo>
                    <a:lnTo>
                      <a:pt x="30" y="16"/>
                    </a:lnTo>
                    <a:lnTo>
                      <a:pt x="38" y="15"/>
                    </a:lnTo>
                    <a:lnTo>
                      <a:pt x="40" y="21"/>
                    </a:lnTo>
                    <a:lnTo>
                      <a:pt x="44" y="10"/>
                    </a:lnTo>
                    <a:lnTo>
                      <a:pt x="47" y="16"/>
                    </a:lnTo>
                    <a:lnTo>
                      <a:pt x="56" y="16"/>
                    </a:lnTo>
                    <a:lnTo>
                      <a:pt x="59" y="19"/>
                    </a:lnTo>
                    <a:lnTo>
                      <a:pt x="62" y="16"/>
                    </a:lnTo>
                    <a:lnTo>
                      <a:pt x="68" y="18"/>
                    </a:lnTo>
                    <a:lnTo>
                      <a:pt x="70" y="16"/>
                    </a:lnTo>
                    <a:lnTo>
                      <a:pt x="74" y="15"/>
                    </a:lnTo>
                    <a:lnTo>
                      <a:pt x="78" y="7"/>
                    </a:lnTo>
                    <a:lnTo>
                      <a:pt x="85" y="1"/>
                    </a:lnTo>
                    <a:lnTo>
                      <a:pt x="90" y="0"/>
                    </a:lnTo>
                    <a:lnTo>
                      <a:pt x="94" y="1"/>
                    </a:lnTo>
                    <a:lnTo>
                      <a:pt x="93" y="4"/>
                    </a:lnTo>
                    <a:lnTo>
                      <a:pt x="105" y="10"/>
                    </a:lnTo>
                    <a:lnTo>
                      <a:pt x="109" y="15"/>
                    </a:lnTo>
                    <a:lnTo>
                      <a:pt x="111" y="24"/>
                    </a:lnTo>
                    <a:lnTo>
                      <a:pt x="118" y="28"/>
                    </a:lnTo>
                    <a:lnTo>
                      <a:pt x="123" y="30"/>
                    </a:lnTo>
                    <a:lnTo>
                      <a:pt x="123" y="38"/>
                    </a:lnTo>
                    <a:lnTo>
                      <a:pt x="126" y="44"/>
                    </a:lnTo>
                    <a:lnTo>
                      <a:pt x="135" y="42"/>
                    </a:lnTo>
                    <a:lnTo>
                      <a:pt x="137" y="41"/>
                    </a:lnTo>
                    <a:lnTo>
                      <a:pt x="137" y="35"/>
                    </a:lnTo>
                    <a:lnTo>
                      <a:pt x="141" y="27"/>
                    </a:lnTo>
                    <a:lnTo>
                      <a:pt x="149" y="27"/>
                    </a:lnTo>
                    <a:lnTo>
                      <a:pt x="150" y="22"/>
                    </a:lnTo>
                    <a:lnTo>
                      <a:pt x="153" y="18"/>
                    </a:lnTo>
                    <a:lnTo>
                      <a:pt x="159" y="19"/>
                    </a:lnTo>
                    <a:lnTo>
                      <a:pt x="173" y="13"/>
                    </a:lnTo>
                    <a:lnTo>
                      <a:pt x="178" y="16"/>
                    </a:lnTo>
                    <a:lnTo>
                      <a:pt x="179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2" name="Freeform 2560">
                <a:extLst>
                  <a:ext uri="{FF2B5EF4-FFF2-40B4-BE49-F238E27FC236}">
                    <a16:creationId xmlns:a16="http://schemas.microsoft.com/office/drawing/2014/main" id="{229A855B-C28B-7336-E160-F421E9FE2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925"/>
                <a:ext cx="120" cy="88"/>
              </a:xfrm>
              <a:custGeom>
                <a:avLst/>
                <a:gdLst>
                  <a:gd name="T0" fmla="*/ 201 w 242"/>
                  <a:gd name="T1" fmla="*/ 29 h 176"/>
                  <a:gd name="T2" fmla="*/ 201 w 242"/>
                  <a:gd name="T3" fmla="*/ 13 h 176"/>
                  <a:gd name="T4" fmla="*/ 175 w 242"/>
                  <a:gd name="T5" fmla="*/ 22 h 176"/>
                  <a:gd name="T6" fmla="*/ 163 w 242"/>
                  <a:gd name="T7" fmla="*/ 29 h 176"/>
                  <a:gd name="T8" fmla="*/ 146 w 242"/>
                  <a:gd name="T9" fmla="*/ 12 h 176"/>
                  <a:gd name="T10" fmla="*/ 128 w 242"/>
                  <a:gd name="T11" fmla="*/ 3 h 176"/>
                  <a:gd name="T12" fmla="*/ 110 w 242"/>
                  <a:gd name="T13" fmla="*/ 24 h 176"/>
                  <a:gd name="T14" fmla="*/ 88 w 242"/>
                  <a:gd name="T15" fmla="*/ 30 h 176"/>
                  <a:gd name="T16" fmla="*/ 91 w 242"/>
                  <a:gd name="T17" fmla="*/ 44 h 176"/>
                  <a:gd name="T18" fmla="*/ 102 w 242"/>
                  <a:gd name="T19" fmla="*/ 51 h 176"/>
                  <a:gd name="T20" fmla="*/ 85 w 242"/>
                  <a:gd name="T21" fmla="*/ 59 h 176"/>
                  <a:gd name="T22" fmla="*/ 69 w 242"/>
                  <a:gd name="T23" fmla="*/ 62 h 176"/>
                  <a:gd name="T24" fmla="*/ 57 w 242"/>
                  <a:gd name="T25" fmla="*/ 73 h 176"/>
                  <a:gd name="T26" fmla="*/ 43 w 242"/>
                  <a:gd name="T27" fmla="*/ 73 h 176"/>
                  <a:gd name="T28" fmla="*/ 32 w 242"/>
                  <a:gd name="T29" fmla="*/ 77 h 176"/>
                  <a:gd name="T30" fmla="*/ 28 w 242"/>
                  <a:gd name="T31" fmla="*/ 86 h 176"/>
                  <a:gd name="T32" fmla="*/ 17 w 242"/>
                  <a:gd name="T33" fmla="*/ 92 h 176"/>
                  <a:gd name="T34" fmla="*/ 14 w 242"/>
                  <a:gd name="T35" fmla="*/ 97 h 176"/>
                  <a:gd name="T36" fmla="*/ 0 w 242"/>
                  <a:gd name="T37" fmla="*/ 112 h 176"/>
                  <a:gd name="T38" fmla="*/ 26 w 242"/>
                  <a:gd name="T39" fmla="*/ 121 h 176"/>
                  <a:gd name="T40" fmla="*/ 22 w 242"/>
                  <a:gd name="T41" fmla="*/ 139 h 176"/>
                  <a:gd name="T42" fmla="*/ 50 w 242"/>
                  <a:gd name="T43" fmla="*/ 159 h 176"/>
                  <a:gd name="T44" fmla="*/ 57 w 242"/>
                  <a:gd name="T45" fmla="*/ 141 h 176"/>
                  <a:gd name="T46" fmla="*/ 85 w 242"/>
                  <a:gd name="T47" fmla="*/ 146 h 176"/>
                  <a:gd name="T48" fmla="*/ 94 w 242"/>
                  <a:gd name="T49" fmla="*/ 132 h 176"/>
                  <a:gd name="T50" fmla="*/ 123 w 242"/>
                  <a:gd name="T51" fmla="*/ 138 h 176"/>
                  <a:gd name="T52" fmla="*/ 135 w 242"/>
                  <a:gd name="T53" fmla="*/ 143 h 176"/>
                  <a:gd name="T54" fmla="*/ 149 w 242"/>
                  <a:gd name="T55" fmla="*/ 143 h 176"/>
                  <a:gd name="T56" fmla="*/ 158 w 242"/>
                  <a:gd name="T57" fmla="*/ 156 h 176"/>
                  <a:gd name="T58" fmla="*/ 166 w 242"/>
                  <a:gd name="T59" fmla="*/ 159 h 176"/>
                  <a:gd name="T60" fmla="*/ 176 w 242"/>
                  <a:gd name="T61" fmla="*/ 170 h 176"/>
                  <a:gd name="T62" fmla="*/ 193 w 242"/>
                  <a:gd name="T63" fmla="*/ 168 h 176"/>
                  <a:gd name="T64" fmla="*/ 195 w 242"/>
                  <a:gd name="T65" fmla="*/ 162 h 176"/>
                  <a:gd name="T66" fmla="*/ 198 w 242"/>
                  <a:gd name="T67" fmla="*/ 136 h 176"/>
                  <a:gd name="T68" fmla="*/ 211 w 242"/>
                  <a:gd name="T69" fmla="*/ 132 h 176"/>
                  <a:gd name="T70" fmla="*/ 210 w 242"/>
                  <a:gd name="T71" fmla="*/ 118 h 176"/>
                  <a:gd name="T72" fmla="*/ 219 w 242"/>
                  <a:gd name="T73" fmla="*/ 108 h 176"/>
                  <a:gd name="T74" fmla="*/ 207 w 242"/>
                  <a:gd name="T75" fmla="*/ 91 h 176"/>
                  <a:gd name="T76" fmla="*/ 217 w 242"/>
                  <a:gd name="T77" fmla="*/ 80 h 176"/>
                  <a:gd name="T78" fmla="*/ 231 w 242"/>
                  <a:gd name="T79" fmla="*/ 67 h 176"/>
                  <a:gd name="T80" fmla="*/ 228 w 242"/>
                  <a:gd name="T81" fmla="*/ 53 h 176"/>
                  <a:gd name="T82" fmla="*/ 242 w 242"/>
                  <a:gd name="T83" fmla="*/ 50 h 176"/>
                  <a:gd name="T84" fmla="*/ 219 w 242"/>
                  <a:gd name="T85" fmla="*/ 50 h 176"/>
                  <a:gd name="T86" fmla="*/ 193 w 242"/>
                  <a:gd name="T87" fmla="*/ 3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2" h="176">
                    <a:moveTo>
                      <a:pt x="193" y="39"/>
                    </a:moveTo>
                    <a:lnTo>
                      <a:pt x="198" y="35"/>
                    </a:lnTo>
                    <a:lnTo>
                      <a:pt x="201" y="29"/>
                    </a:lnTo>
                    <a:lnTo>
                      <a:pt x="210" y="22"/>
                    </a:lnTo>
                    <a:lnTo>
                      <a:pt x="213" y="16"/>
                    </a:lnTo>
                    <a:lnTo>
                      <a:pt x="201" y="13"/>
                    </a:lnTo>
                    <a:lnTo>
                      <a:pt x="193" y="6"/>
                    </a:lnTo>
                    <a:lnTo>
                      <a:pt x="181" y="12"/>
                    </a:lnTo>
                    <a:lnTo>
                      <a:pt x="175" y="22"/>
                    </a:lnTo>
                    <a:lnTo>
                      <a:pt x="169" y="27"/>
                    </a:lnTo>
                    <a:lnTo>
                      <a:pt x="169" y="30"/>
                    </a:lnTo>
                    <a:lnTo>
                      <a:pt x="163" y="29"/>
                    </a:lnTo>
                    <a:lnTo>
                      <a:pt x="160" y="26"/>
                    </a:lnTo>
                    <a:lnTo>
                      <a:pt x="161" y="19"/>
                    </a:lnTo>
                    <a:lnTo>
                      <a:pt x="146" y="12"/>
                    </a:lnTo>
                    <a:lnTo>
                      <a:pt x="140" y="6"/>
                    </a:lnTo>
                    <a:lnTo>
                      <a:pt x="131" y="0"/>
                    </a:lnTo>
                    <a:lnTo>
                      <a:pt x="128" y="3"/>
                    </a:lnTo>
                    <a:lnTo>
                      <a:pt x="123" y="13"/>
                    </a:lnTo>
                    <a:lnTo>
                      <a:pt x="116" y="12"/>
                    </a:lnTo>
                    <a:lnTo>
                      <a:pt x="110" y="24"/>
                    </a:lnTo>
                    <a:lnTo>
                      <a:pt x="101" y="29"/>
                    </a:lnTo>
                    <a:lnTo>
                      <a:pt x="93" y="26"/>
                    </a:lnTo>
                    <a:lnTo>
                      <a:pt x="88" y="30"/>
                    </a:lnTo>
                    <a:lnTo>
                      <a:pt x="87" y="38"/>
                    </a:lnTo>
                    <a:lnTo>
                      <a:pt x="84" y="41"/>
                    </a:lnTo>
                    <a:lnTo>
                      <a:pt x="91" y="44"/>
                    </a:lnTo>
                    <a:lnTo>
                      <a:pt x="96" y="47"/>
                    </a:lnTo>
                    <a:lnTo>
                      <a:pt x="107" y="48"/>
                    </a:lnTo>
                    <a:lnTo>
                      <a:pt x="102" y="51"/>
                    </a:lnTo>
                    <a:lnTo>
                      <a:pt x="99" y="60"/>
                    </a:lnTo>
                    <a:lnTo>
                      <a:pt x="96" y="60"/>
                    </a:lnTo>
                    <a:lnTo>
                      <a:pt x="85" y="59"/>
                    </a:lnTo>
                    <a:lnTo>
                      <a:pt x="81" y="54"/>
                    </a:lnTo>
                    <a:lnTo>
                      <a:pt x="76" y="59"/>
                    </a:lnTo>
                    <a:lnTo>
                      <a:pt x="69" y="62"/>
                    </a:lnTo>
                    <a:lnTo>
                      <a:pt x="55" y="60"/>
                    </a:lnTo>
                    <a:lnTo>
                      <a:pt x="52" y="68"/>
                    </a:lnTo>
                    <a:lnTo>
                      <a:pt x="57" y="73"/>
                    </a:lnTo>
                    <a:lnTo>
                      <a:pt x="54" y="79"/>
                    </a:lnTo>
                    <a:lnTo>
                      <a:pt x="49" y="74"/>
                    </a:lnTo>
                    <a:lnTo>
                      <a:pt x="43" y="73"/>
                    </a:lnTo>
                    <a:lnTo>
                      <a:pt x="41" y="74"/>
                    </a:lnTo>
                    <a:lnTo>
                      <a:pt x="35" y="74"/>
                    </a:lnTo>
                    <a:lnTo>
                      <a:pt x="32" y="77"/>
                    </a:lnTo>
                    <a:lnTo>
                      <a:pt x="37" y="83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5" y="86"/>
                    </a:lnTo>
                    <a:lnTo>
                      <a:pt x="22" y="95"/>
                    </a:lnTo>
                    <a:lnTo>
                      <a:pt x="17" y="92"/>
                    </a:lnTo>
                    <a:lnTo>
                      <a:pt x="11" y="89"/>
                    </a:lnTo>
                    <a:lnTo>
                      <a:pt x="8" y="94"/>
                    </a:lnTo>
                    <a:lnTo>
                      <a:pt x="14" y="97"/>
                    </a:lnTo>
                    <a:lnTo>
                      <a:pt x="8" y="109"/>
                    </a:lnTo>
                    <a:lnTo>
                      <a:pt x="2" y="108"/>
                    </a:lnTo>
                    <a:lnTo>
                      <a:pt x="0" y="112"/>
                    </a:lnTo>
                    <a:lnTo>
                      <a:pt x="3" y="115"/>
                    </a:lnTo>
                    <a:lnTo>
                      <a:pt x="17" y="118"/>
                    </a:lnTo>
                    <a:lnTo>
                      <a:pt x="26" y="121"/>
                    </a:lnTo>
                    <a:lnTo>
                      <a:pt x="23" y="129"/>
                    </a:lnTo>
                    <a:lnTo>
                      <a:pt x="20" y="136"/>
                    </a:lnTo>
                    <a:lnTo>
                      <a:pt x="22" y="139"/>
                    </a:lnTo>
                    <a:lnTo>
                      <a:pt x="23" y="143"/>
                    </a:lnTo>
                    <a:lnTo>
                      <a:pt x="38" y="149"/>
                    </a:lnTo>
                    <a:lnTo>
                      <a:pt x="50" y="159"/>
                    </a:lnTo>
                    <a:lnTo>
                      <a:pt x="57" y="153"/>
                    </a:lnTo>
                    <a:lnTo>
                      <a:pt x="54" y="146"/>
                    </a:lnTo>
                    <a:lnTo>
                      <a:pt x="57" y="141"/>
                    </a:lnTo>
                    <a:lnTo>
                      <a:pt x="57" y="133"/>
                    </a:lnTo>
                    <a:lnTo>
                      <a:pt x="66" y="132"/>
                    </a:lnTo>
                    <a:lnTo>
                      <a:pt x="85" y="146"/>
                    </a:lnTo>
                    <a:lnTo>
                      <a:pt x="87" y="146"/>
                    </a:lnTo>
                    <a:lnTo>
                      <a:pt x="88" y="136"/>
                    </a:lnTo>
                    <a:lnTo>
                      <a:pt x="94" y="132"/>
                    </a:lnTo>
                    <a:lnTo>
                      <a:pt x="108" y="138"/>
                    </a:lnTo>
                    <a:lnTo>
                      <a:pt x="120" y="133"/>
                    </a:lnTo>
                    <a:lnTo>
                      <a:pt x="123" y="138"/>
                    </a:lnTo>
                    <a:lnTo>
                      <a:pt x="128" y="138"/>
                    </a:lnTo>
                    <a:lnTo>
                      <a:pt x="131" y="138"/>
                    </a:lnTo>
                    <a:lnTo>
                      <a:pt x="135" y="143"/>
                    </a:lnTo>
                    <a:lnTo>
                      <a:pt x="140" y="143"/>
                    </a:lnTo>
                    <a:lnTo>
                      <a:pt x="143" y="141"/>
                    </a:lnTo>
                    <a:lnTo>
                      <a:pt x="149" y="143"/>
                    </a:lnTo>
                    <a:lnTo>
                      <a:pt x="155" y="147"/>
                    </a:lnTo>
                    <a:lnTo>
                      <a:pt x="155" y="150"/>
                    </a:lnTo>
                    <a:lnTo>
                      <a:pt x="158" y="156"/>
                    </a:lnTo>
                    <a:lnTo>
                      <a:pt x="163" y="159"/>
                    </a:lnTo>
                    <a:lnTo>
                      <a:pt x="164" y="162"/>
                    </a:lnTo>
                    <a:lnTo>
                      <a:pt x="166" y="159"/>
                    </a:lnTo>
                    <a:lnTo>
                      <a:pt x="175" y="156"/>
                    </a:lnTo>
                    <a:lnTo>
                      <a:pt x="178" y="165"/>
                    </a:lnTo>
                    <a:lnTo>
                      <a:pt x="176" y="170"/>
                    </a:lnTo>
                    <a:lnTo>
                      <a:pt x="184" y="176"/>
                    </a:lnTo>
                    <a:lnTo>
                      <a:pt x="192" y="174"/>
                    </a:lnTo>
                    <a:lnTo>
                      <a:pt x="193" y="168"/>
                    </a:lnTo>
                    <a:lnTo>
                      <a:pt x="196" y="165"/>
                    </a:lnTo>
                    <a:lnTo>
                      <a:pt x="198" y="164"/>
                    </a:lnTo>
                    <a:lnTo>
                      <a:pt x="195" y="162"/>
                    </a:lnTo>
                    <a:lnTo>
                      <a:pt x="196" y="156"/>
                    </a:lnTo>
                    <a:lnTo>
                      <a:pt x="193" y="143"/>
                    </a:lnTo>
                    <a:lnTo>
                      <a:pt x="198" y="136"/>
                    </a:lnTo>
                    <a:lnTo>
                      <a:pt x="201" y="138"/>
                    </a:lnTo>
                    <a:lnTo>
                      <a:pt x="210" y="139"/>
                    </a:lnTo>
                    <a:lnTo>
                      <a:pt x="211" y="132"/>
                    </a:lnTo>
                    <a:lnTo>
                      <a:pt x="208" y="126"/>
                    </a:lnTo>
                    <a:lnTo>
                      <a:pt x="207" y="124"/>
                    </a:lnTo>
                    <a:lnTo>
                      <a:pt x="210" y="118"/>
                    </a:lnTo>
                    <a:lnTo>
                      <a:pt x="216" y="117"/>
                    </a:lnTo>
                    <a:lnTo>
                      <a:pt x="216" y="112"/>
                    </a:lnTo>
                    <a:lnTo>
                      <a:pt x="219" y="108"/>
                    </a:lnTo>
                    <a:lnTo>
                      <a:pt x="220" y="101"/>
                    </a:lnTo>
                    <a:lnTo>
                      <a:pt x="213" y="95"/>
                    </a:lnTo>
                    <a:lnTo>
                      <a:pt x="207" y="91"/>
                    </a:lnTo>
                    <a:lnTo>
                      <a:pt x="211" y="86"/>
                    </a:lnTo>
                    <a:lnTo>
                      <a:pt x="219" y="82"/>
                    </a:lnTo>
                    <a:lnTo>
                      <a:pt x="217" y="80"/>
                    </a:lnTo>
                    <a:lnTo>
                      <a:pt x="228" y="80"/>
                    </a:lnTo>
                    <a:lnTo>
                      <a:pt x="230" y="73"/>
                    </a:lnTo>
                    <a:lnTo>
                      <a:pt x="231" y="67"/>
                    </a:lnTo>
                    <a:lnTo>
                      <a:pt x="239" y="67"/>
                    </a:lnTo>
                    <a:lnTo>
                      <a:pt x="233" y="62"/>
                    </a:lnTo>
                    <a:lnTo>
                      <a:pt x="228" y="53"/>
                    </a:lnTo>
                    <a:lnTo>
                      <a:pt x="231" y="50"/>
                    </a:lnTo>
                    <a:lnTo>
                      <a:pt x="239" y="51"/>
                    </a:lnTo>
                    <a:lnTo>
                      <a:pt x="242" y="50"/>
                    </a:lnTo>
                    <a:lnTo>
                      <a:pt x="237" y="42"/>
                    </a:lnTo>
                    <a:lnTo>
                      <a:pt x="228" y="39"/>
                    </a:lnTo>
                    <a:lnTo>
                      <a:pt x="219" y="50"/>
                    </a:lnTo>
                    <a:lnTo>
                      <a:pt x="216" y="56"/>
                    </a:lnTo>
                    <a:lnTo>
                      <a:pt x="198" y="48"/>
                    </a:lnTo>
                    <a:lnTo>
                      <a:pt x="193" y="3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3" name="Freeform 2561">
                <a:extLst>
                  <a:ext uri="{FF2B5EF4-FFF2-40B4-BE49-F238E27FC236}">
                    <a16:creationId xmlns:a16="http://schemas.microsoft.com/office/drawing/2014/main" id="{315348C5-7B41-6029-4E50-E919F817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925"/>
                <a:ext cx="120" cy="88"/>
              </a:xfrm>
              <a:custGeom>
                <a:avLst/>
                <a:gdLst>
                  <a:gd name="T0" fmla="*/ 216 w 242"/>
                  <a:gd name="T1" fmla="*/ 56 h 176"/>
                  <a:gd name="T2" fmla="*/ 237 w 242"/>
                  <a:gd name="T3" fmla="*/ 42 h 176"/>
                  <a:gd name="T4" fmla="*/ 231 w 242"/>
                  <a:gd name="T5" fmla="*/ 50 h 176"/>
                  <a:gd name="T6" fmla="*/ 239 w 242"/>
                  <a:gd name="T7" fmla="*/ 67 h 176"/>
                  <a:gd name="T8" fmla="*/ 228 w 242"/>
                  <a:gd name="T9" fmla="*/ 80 h 176"/>
                  <a:gd name="T10" fmla="*/ 211 w 242"/>
                  <a:gd name="T11" fmla="*/ 86 h 176"/>
                  <a:gd name="T12" fmla="*/ 220 w 242"/>
                  <a:gd name="T13" fmla="*/ 101 h 176"/>
                  <a:gd name="T14" fmla="*/ 216 w 242"/>
                  <a:gd name="T15" fmla="*/ 117 h 176"/>
                  <a:gd name="T16" fmla="*/ 208 w 242"/>
                  <a:gd name="T17" fmla="*/ 126 h 176"/>
                  <a:gd name="T18" fmla="*/ 201 w 242"/>
                  <a:gd name="T19" fmla="*/ 138 h 176"/>
                  <a:gd name="T20" fmla="*/ 196 w 242"/>
                  <a:gd name="T21" fmla="*/ 156 h 176"/>
                  <a:gd name="T22" fmla="*/ 196 w 242"/>
                  <a:gd name="T23" fmla="*/ 165 h 176"/>
                  <a:gd name="T24" fmla="*/ 184 w 242"/>
                  <a:gd name="T25" fmla="*/ 176 h 176"/>
                  <a:gd name="T26" fmla="*/ 175 w 242"/>
                  <a:gd name="T27" fmla="*/ 156 h 176"/>
                  <a:gd name="T28" fmla="*/ 163 w 242"/>
                  <a:gd name="T29" fmla="*/ 159 h 176"/>
                  <a:gd name="T30" fmla="*/ 155 w 242"/>
                  <a:gd name="T31" fmla="*/ 147 h 176"/>
                  <a:gd name="T32" fmla="*/ 140 w 242"/>
                  <a:gd name="T33" fmla="*/ 143 h 176"/>
                  <a:gd name="T34" fmla="*/ 128 w 242"/>
                  <a:gd name="T35" fmla="*/ 138 h 176"/>
                  <a:gd name="T36" fmla="*/ 108 w 242"/>
                  <a:gd name="T37" fmla="*/ 138 h 176"/>
                  <a:gd name="T38" fmla="*/ 87 w 242"/>
                  <a:gd name="T39" fmla="*/ 146 h 176"/>
                  <a:gd name="T40" fmla="*/ 57 w 242"/>
                  <a:gd name="T41" fmla="*/ 133 h 176"/>
                  <a:gd name="T42" fmla="*/ 57 w 242"/>
                  <a:gd name="T43" fmla="*/ 153 h 176"/>
                  <a:gd name="T44" fmla="*/ 23 w 242"/>
                  <a:gd name="T45" fmla="*/ 143 h 176"/>
                  <a:gd name="T46" fmla="*/ 23 w 242"/>
                  <a:gd name="T47" fmla="*/ 129 h 176"/>
                  <a:gd name="T48" fmla="*/ 3 w 242"/>
                  <a:gd name="T49" fmla="*/ 115 h 176"/>
                  <a:gd name="T50" fmla="*/ 8 w 242"/>
                  <a:gd name="T51" fmla="*/ 109 h 176"/>
                  <a:gd name="T52" fmla="*/ 11 w 242"/>
                  <a:gd name="T53" fmla="*/ 89 h 176"/>
                  <a:gd name="T54" fmla="*/ 25 w 242"/>
                  <a:gd name="T55" fmla="*/ 86 h 176"/>
                  <a:gd name="T56" fmla="*/ 37 w 242"/>
                  <a:gd name="T57" fmla="*/ 83 h 176"/>
                  <a:gd name="T58" fmla="*/ 41 w 242"/>
                  <a:gd name="T59" fmla="*/ 74 h 176"/>
                  <a:gd name="T60" fmla="*/ 54 w 242"/>
                  <a:gd name="T61" fmla="*/ 79 h 176"/>
                  <a:gd name="T62" fmla="*/ 55 w 242"/>
                  <a:gd name="T63" fmla="*/ 60 h 176"/>
                  <a:gd name="T64" fmla="*/ 81 w 242"/>
                  <a:gd name="T65" fmla="*/ 54 h 176"/>
                  <a:gd name="T66" fmla="*/ 99 w 242"/>
                  <a:gd name="T67" fmla="*/ 60 h 176"/>
                  <a:gd name="T68" fmla="*/ 96 w 242"/>
                  <a:gd name="T69" fmla="*/ 47 h 176"/>
                  <a:gd name="T70" fmla="*/ 87 w 242"/>
                  <a:gd name="T71" fmla="*/ 38 h 176"/>
                  <a:gd name="T72" fmla="*/ 101 w 242"/>
                  <a:gd name="T73" fmla="*/ 29 h 176"/>
                  <a:gd name="T74" fmla="*/ 123 w 242"/>
                  <a:gd name="T75" fmla="*/ 13 h 176"/>
                  <a:gd name="T76" fmla="*/ 140 w 242"/>
                  <a:gd name="T77" fmla="*/ 6 h 176"/>
                  <a:gd name="T78" fmla="*/ 160 w 242"/>
                  <a:gd name="T79" fmla="*/ 26 h 176"/>
                  <a:gd name="T80" fmla="*/ 169 w 242"/>
                  <a:gd name="T81" fmla="*/ 27 h 176"/>
                  <a:gd name="T82" fmla="*/ 193 w 242"/>
                  <a:gd name="T83" fmla="*/ 6 h 176"/>
                  <a:gd name="T84" fmla="*/ 210 w 242"/>
                  <a:gd name="T85" fmla="*/ 22 h 176"/>
                  <a:gd name="T86" fmla="*/ 193 w 242"/>
                  <a:gd name="T87" fmla="*/ 3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2" h="176">
                    <a:moveTo>
                      <a:pt x="193" y="39"/>
                    </a:moveTo>
                    <a:lnTo>
                      <a:pt x="198" y="48"/>
                    </a:lnTo>
                    <a:lnTo>
                      <a:pt x="216" y="56"/>
                    </a:lnTo>
                    <a:lnTo>
                      <a:pt x="219" y="50"/>
                    </a:lnTo>
                    <a:lnTo>
                      <a:pt x="228" y="39"/>
                    </a:lnTo>
                    <a:lnTo>
                      <a:pt x="237" y="42"/>
                    </a:lnTo>
                    <a:lnTo>
                      <a:pt x="242" y="50"/>
                    </a:lnTo>
                    <a:lnTo>
                      <a:pt x="239" y="51"/>
                    </a:lnTo>
                    <a:lnTo>
                      <a:pt x="231" y="50"/>
                    </a:lnTo>
                    <a:lnTo>
                      <a:pt x="228" y="53"/>
                    </a:lnTo>
                    <a:lnTo>
                      <a:pt x="233" y="62"/>
                    </a:lnTo>
                    <a:lnTo>
                      <a:pt x="239" y="67"/>
                    </a:lnTo>
                    <a:lnTo>
                      <a:pt x="231" y="67"/>
                    </a:lnTo>
                    <a:lnTo>
                      <a:pt x="230" y="73"/>
                    </a:lnTo>
                    <a:lnTo>
                      <a:pt x="228" y="80"/>
                    </a:lnTo>
                    <a:lnTo>
                      <a:pt x="217" y="80"/>
                    </a:lnTo>
                    <a:lnTo>
                      <a:pt x="219" y="82"/>
                    </a:lnTo>
                    <a:lnTo>
                      <a:pt x="211" y="86"/>
                    </a:lnTo>
                    <a:lnTo>
                      <a:pt x="207" y="91"/>
                    </a:lnTo>
                    <a:lnTo>
                      <a:pt x="213" y="95"/>
                    </a:lnTo>
                    <a:lnTo>
                      <a:pt x="220" y="101"/>
                    </a:lnTo>
                    <a:lnTo>
                      <a:pt x="219" y="108"/>
                    </a:lnTo>
                    <a:lnTo>
                      <a:pt x="216" y="112"/>
                    </a:lnTo>
                    <a:lnTo>
                      <a:pt x="216" y="117"/>
                    </a:lnTo>
                    <a:lnTo>
                      <a:pt x="210" y="118"/>
                    </a:lnTo>
                    <a:lnTo>
                      <a:pt x="207" y="124"/>
                    </a:lnTo>
                    <a:lnTo>
                      <a:pt x="208" y="126"/>
                    </a:lnTo>
                    <a:lnTo>
                      <a:pt x="211" y="132"/>
                    </a:lnTo>
                    <a:lnTo>
                      <a:pt x="210" y="139"/>
                    </a:lnTo>
                    <a:lnTo>
                      <a:pt x="201" y="138"/>
                    </a:lnTo>
                    <a:lnTo>
                      <a:pt x="198" y="136"/>
                    </a:lnTo>
                    <a:lnTo>
                      <a:pt x="193" y="143"/>
                    </a:lnTo>
                    <a:lnTo>
                      <a:pt x="196" y="156"/>
                    </a:lnTo>
                    <a:lnTo>
                      <a:pt x="195" y="162"/>
                    </a:lnTo>
                    <a:lnTo>
                      <a:pt x="198" y="164"/>
                    </a:lnTo>
                    <a:lnTo>
                      <a:pt x="196" y="165"/>
                    </a:lnTo>
                    <a:lnTo>
                      <a:pt x="193" y="168"/>
                    </a:lnTo>
                    <a:lnTo>
                      <a:pt x="192" y="174"/>
                    </a:lnTo>
                    <a:lnTo>
                      <a:pt x="184" y="176"/>
                    </a:lnTo>
                    <a:lnTo>
                      <a:pt x="176" y="170"/>
                    </a:lnTo>
                    <a:lnTo>
                      <a:pt x="178" y="165"/>
                    </a:lnTo>
                    <a:lnTo>
                      <a:pt x="175" y="156"/>
                    </a:lnTo>
                    <a:lnTo>
                      <a:pt x="166" y="159"/>
                    </a:lnTo>
                    <a:lnTo>
                      <a:pt x="164" y="162"/>
                    </a:lnTo>
                    <a:lnTo>
                      <a:pt x="163" y="159"/>
                    </a:lnTo>
                    <a:lnTo>
                      <a:pt x="158" y="156"/>
                    </a:lnTo>
                    <a:lnTo>
                      <a:pt x="155" y="150"/>
                    </a:lnTo>
                    <a:lnTo>
                      <a:pt x="155" y="147"/>
                    </a:lnTo>
                    <a:lnTo>
                      <a:pt x="149" y="143"/>
                    </a:lnTo>
                    <a:lnTo>
                      <a:pt x="143" y="141"/>
                    </a:lnTo>
                    <a:lnTo>
                      <a:pt x="140" y="143"/>
                    </a:lnTo>
                    <a:lnTo>
                      <a:pt x="135" y="143"/>
                    </a:lnTo>
                    <a:lnTo>
                      <a:pt x="131" y="138"/>
                    </a:lnTo>
                    <a:lnTo>
                      <a:pt x="128" y="138"/>
                    </a:lnTo>
                    <a:lnTo>
                      <a:pt x="123" y="138"/>
                    </a:lnTo>
                    <a:lnTo>
                      <a:pt x="120" y="133"/>
                    </a:lnTo>
                    <a:lnTo>
                      <a:pt x="108" y="138"/>
                    </a:lnTo>
                    <a:lnTo>
                      <a:pt x="94" y="132"/>
                    </a:lnTo>
                    <a:lnTo>
                      <a:pt x="88" y="136"/>
                    </a:lnTo>
                    <a:lnTo>
                      <a:pt x="87" y="146"/>
                    </a:lnTo>
                    <a:lnTo>
                      <a:pt x="85" y="146"/>
                    </a:lnTo>
                    <a:lnTo>
                      <a:pt x="66" y="132"/>
                    </a:lnTo>
                    <a:lnTo>
                      <a:pt x="57" y="133"/>
                    </a:lnTo>
                    <a:lnTo>
                      <a:pt x="57" y="141"/>
                    </a:lnTo>
                    <a:lnTo>
                      <a:pt x="54" y="146"/>
                    </a:lnTo>
                    <a:lnTo>
                      <a:pt x="57" y="153"/>
                    </a:lnTo>
                    <a:lnTo>
                      <a:pt x="50" y="159"/>
                    </a:lnTo>
                    <a:lnTo>
                      <a:pt x="38" y="149"/>
                    </a:lnTo>
                    <a:lnTo>
                      <a:pt x="23" y="143"/>
                    </a:lnTo>
                    <a:lnTo>
                      <a:pt x="22" y="139"/>
                    </a:lnTo>
                    <a:lnTo>
                      <a:pt x="20" y="136"/>
                    </a:lnTo>
                    <a:lnTo>
                      <a:pt x="23" y="129"/>
                    </a:lnTo>
                    <a:lnTo>
                      <a:pt x="26" y="121"/>
                    </a:lnTo>
                    <a:lnTo>
                      <a:pt x="17" y="118"/>
                    </a:lnTo>
                    <a:lnTo>
                      <a:pt x="3" y="115"/>
                    </a:lnTo>
                    <a:lnTo>
                      <a:pt x="0" y="112"/>
                    </a:lnTo>
                    <a:lnTo>
                      <a:pt x="2" y="108"/>
                    </a:lnTo>
                    <a:lnTo>
                      <a:pt x="8" y="109"/>
                    </a:lnTo>
                    <a:lnTo>
                      <a:pt x="14" y="97"/>
                    </a:lnTo>
                    <a:lnTo>
                      <a:pt x="8" y="94"/>
                    </a:lnTo>
                    <a:lnTo>
                      <a:pt x="11" y="89"/>
                    </a:lnTo>
                    <a:lnTo>
                      <a:pt x="17" y="92"/>
                    </a:lnTo>
                    <a:lnTo>
                      <a:pt x="22" y="95"/>
                    </a:lnTo>
                    <a:lnTo>
                      <a:pt x="25" y="86"/>
                    </a:lnTo>
                    <a:lnTo>
                      <a:pt x="28" y="86"/>
                    </a:lnTo>
                    <a:lnTo>
                      <a:pt x="28" y="83"/>
                    </a:lnTo>
                    <a:lnTo>
                      <a:pt x="37" y="83"/>
                    </a:lnTo>
                    <a:lnTo>
                      <a:pt x="32" y="77"/>
                    </a:lnTo>
                    <a:lnTo>
                      <a:pt x="35" y="74"/>
                    </a:lnTo>
                    <a:lnTo>
                      <a:pt x="41" y="74"/>
                    </a:lnTo>
                    <a:lnTo>
                      <a:pt x="43" y="73"/>
                    </a:lnTo>
                    <a:lnTo>
                      <a:pt x="49" y="74"/>
                    </a:lnTo>
                    <a:lnTo>
                      <a:pt x="54" y="79"/>
                    </a:lnTo>
                    <a:lnTo>
                      <a:pt x="57" y="73"/>
                    </a:lnTo>
                    <a:lnTo>
                      <a:pt x="52" y="68"/>
                    </a:lnTo>
                    <a:lnTo>
                      <a:pt x="55" y="60"/>
                    </a:lnTo>
                    <a:lnTo>
                      <a:pt x="69" y="62"/>
                    </a:lnTo>
                    <a:lnTo>
                      <a:pt x="76" y="59"/>
                    </a:lnTo>
                    <a:lnTo>
                      <a:pt x="81" y="54"/>
                    </a:lnTo>
                    <a:lnTo>
                      <a:pt x="85" y="59"/>
                    </a:lnTo>
                    <a:lnTo>
                      <a:pt x="96" y="60"/>
                    </a:lnTo>
                    <a:lnTo>
                      <a:pt x="99" y="60"/>
                    </a:lnTo>
                    <a:lnTo>
                      <a:pt x="102" y="51"/>
                    </a:lnTo>
                    <a:lnTo>
                      <a:pt x="107" y="48"/>
                    </a:lnTo>
                    <a:lnTo>
                      <a:pt x="96" y="47"/>
                    </a:lnTo>
                    <a:lnTo>
                      <a:pt x="91" y="44"/>
                    </a:lnTo>
                    <a:lnTo>
                      <a:pt x="84" y="41"/>
                    </a:lnTo>
                    <a:lnTo>
                      <a:pt x="87" y="38"/>
                    </a:lnTo>
                    <a:lnTo>
                      <a:pt x="88" y="30"/>
                    </a:lnTo>
                    <a:lnTo>
                      <a:pt x="93" y="26"/>
                    </a:lnTo>
                    <a:lnTo>
                      <a:pt x="101" y="29"/>
                    </a:lnTo>
                    <a:lnTo>
                      <a:pt x="110" y="24"/>
                    </a:lnTo>
                    <a:lnTo>
                      <a:pt x="116" y="12"/>
                    </a:lnTo>
                    <a:lnTo>
                      <a:pt x="123" y="13"/>
                    </a:lnTo>
                    <a:lnTo>
                      <a:pt x="128" y="3"/>
                    </a:lnTo>
                    <a:lnTo>
                      <a:pt x="131" y="0"/>
                    </a:lnTo>
                    <a:lnTo>
                      <a:pt x="140" y="6"/>
                    </a:lnTo>
                    <a:lnTo>
                      <a:pt x="146" y="12"/>
                    </a:lnTo>
                    <a:lnTo>
                      <a:pt x="161" y="19"/>
                    </a:lnTo>
                    <a:lnTo>
                      <a:pt x="160" y="26"/>
                    </a:lnTo>
                    <a:lnTo>
                      <a:pt x="163" y="29"/>
                    </a:lnTo>
                    <a:lnTo>
                      <a:pt x="169" y="30"/>
                    </a:lnTo>
                    <a:lnTo>
                      <a:pt x="169" y="27"/>
                    </a:lnTo>
                    <a:lnTo>
                      <a:pt x="175" y="22"/>
                    </a:lnTo>
                    <a:lnTo>
                      <a:pt x="181" y="12"/>
                    </a:lnTo>
                    <a:lnTo>
                      <a:pt x="193" y="6"/>
                    </a:lnTo>
                    <a:lnTo>
                      <a:pt x="201" y="13"/>
                    </a:lnTo>
                    <a:lnTo>
                      <a:pt x="213" y="16"/>
                    </a:lnTo>
                    <a:lnTo>
                      <a:pt x="210" y="22"/>
                    </a:lnTo>
                    <a:lnTo>
                      <a:pt x="201" y="29"/>
                    </a:lnTo>
                    <a:lnTo>
                      <a:pt x="198" y="35"/>
                    </a:lnTo>
                    <a:lnTo>
                      <a:pt x="193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4" name="Freeform 2562">
                <a:extLst>
                  <a:ext uri="{FF2B5EF4-FFF2-40B4-BE49-F238E27FC236}">
                    <a16:creationId xmlns:a16="http://schemas.microsoft.com/office/drawing/2014/main" id="{A9EB093C-9500-F35A-5059-740827C2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925"/>
                <a:ext cx="120" cy="88"/>
              </a:xfrm>
              <a:custGeom>
                <a:avLst/>
                <a:gdLst>
                  <a:gd name="T0" fmla="*/ 216 w 242"/>
                  <a:gd name="T1" fmla="*/ 56 h 176"/>
                  <a:gd name="T2" fmla="*/ 237 w 242"/>
                  <a:gd name="T3" fmla="*/ 42 h 176"/>
                  <a:gd name="T4" fmla="*/ 231 w 242"/>
                  <a:gd name="T5" fmla="*/ 50 h 176"/>
                  <a:gd name="T6" fmla="*/ 239 w 242"/>
                  <a:gd name="T7" fmla="*/ 67 h 176"/>
                  <a:gd name="T8" fmla="*/ 228 w 242"/>
                  <a:gd name="T9" fmla="*/ 80 h 176"/>
                  <a:gd name="T10" fmla="*/ 211 w 242"/>
                  <a:gd name="T11" fmla="*/ 86 h 176"/>
                  <a:gd name="T12" fmla="*/ 220 w 242"/>
                  <a:gd name="T13" fmla="*/ 101 h 176"/>
                  <a:gd name="T14" fmla="*/ 216 w 242"/>
                  <a:gd name="T15" fmla="*/ 117 h 176"/>
                  <a:gd name="T16" fmla="*/ 208 w 242"/>
                  <a:gd name="T17" fmla="*/ 126 h 176"/>
                  <a:gd name="T18" fmla="*/ 201 w 242"/>
                  <a:gd name="T19" fmla="*/ 138 h 176"/>
                  <a:gd name="T20" fmla="*/ 196 w 242"/>
                  <a:gd name="T21" fmla="*/ 156 h 176"/>
                  <a:gd name="T22" fmla="*/ 196 w 242"/>
                  <a:gd name="T23" fmla="*/ 165 h 176"/>
                  <a:gd name="T24" fmla="*/ 184 w 242"/>
                  <a:gd name="T25" fmla="*/ 176 h 176"/>
                  <a:gd name="T26" fmla="*/ 175 w 242"/>
                  <a:gd name="T27" fmla="*/ 156 h 176"/>
                  <a:gd name="T28" fmla="*/ 163 w 242"/>
                  <a:gd name="T29" fmla="*/ 159 h 176"/>
                  <a:gd name="T30" fmla="*/ 155 w 242"/>
                  <a:gd name="T31" fmla="*/ 147 h 176"/>
                  <a:gd name="T32" fmla="*/ 140 w 242"/>
                  <a:gd name="T33" fmla="*/ 143 h 176"/>
                  <a:gd name="T34" fmla="*/ 128 w 242"/>
                  <a:gd name="T35" fmla="*/ 138 h 176"/>
                  <a:gd name="T36" fmla="*/ 108 w 242"/>
                  <a:gd name="T37" fmla="*/ 138 h 176"/>
                  <a:gd name="T38" fmla="*/ 87 w 242"/>
                  <a:gd name="T39" fmla="*/ 146 h 176"/>
                  <a:gd name="T40" fmla="*/ 57 w 242"/>
                  <a:gd name="T41" fmla="*/ 133 h 176"/>
                  <a:gd name="T42" fmla="*/ 57 w 242"/>
                  <a:gd name="T43" fmla="*/ 153 h 176"/>
                  <a:gd name="T44" fmla="*/ 23 w 242"/>
                  <a:gd name="T45" fmla="*/ 143 h 176"/>
                  <a:gd name="T46" fmla="*/ 23 w 242"/>
                  <a:gd name="T47" fmla="*/ 129 h 176"/>
                  <a:gd name="T48" fmla="*/ 3 w 242"/>
                  <a:gd name="T49" fmla="*/ 115 h 176"/>
                  <a:gd name="T50" fmla="*/ 8 w 242"/>
                  <a:gd name="T51" fmla="*/ 109 h 176"/>
                  <a:gd name="T52" fmla="*/ 11 w 242"/>
                  <a:gd name="T53" fmla="*/ 89 h 176"/>
                  <a:gd name="T54" fmla="*/ 25 w 242"/>
                  <a:gd name="T55" fmla="*/ 86 h 176"/>
                  <a:gd name="T56" fmla="*/ 37 w 242"/>
                  <a:gd name="T57" fmla="*/ 83 h 176"/>
                  <a:gd name="T58" fmla="*/ 41 w 242"/>
                  <a:gd name="T59" fmla="*/ 74 h 176"/>
                  <a:gd name="T60" fmla="*/ 54 w 242"/>
                  <a:gd name="T61" fmla="*/ 79 h 176"/>
                  <a:gd name="T62" fmla="*/ 55 w 242"/>
                  <a:gd name="T63" fmla="*/ 60 h 176"/>
                  <a:gd name="T64" fmla="*/ 81 w 242"/>
                  <a:gd name="T65" fmla="*/ 54 h 176"/>
                  <a:gd name="T66" fmla="*/ 99 w 242"/>
                  <a:gd name="T67" fmla="*/ 60 h 176"/>
                  <a:gd name="T68" fmla="*/ 96 w 242"/>
                  <a:gd name="T69" fmla="*/ 47 h 176"/>
                  <a:gd name="T70" fmla="*/ 87 w 242"/>
                  <a:gd name="T71" fmla="*/ 38 h 176"/>
                  <a:gd name="T72" fmla="*/ 101 w 242"/>
                  <a:gd name="T73" fmla="*/ 29 h 176"/>
                  <a:gd name="T74" fmla="*/ 123 w 242"/>
                  <a:gd name="T75" fmla="*/ 13 h 176"/>
                  <a:gd name="T76" fmla="*/ 140 w 242"/>
                  <a:gd name="T77" fmla="*/ 6 h 176"/>
                  <a:gd name="T78" fmla="*/ 160 w 242"/>
                  <a:gd name="T79" fmla="*/ 26 h 176"/>
                  <a:gd name="T80" fmla="*/ 169 w 242"/>
                  <a:gd name="T81" fmla="*/ 27 h 176"/>
                  <a:gd name="T82" fmla="*/ 193 w 242"/>
                  <a:gd name="T83" fmla="*/ 6 h 176"/>
                  <a:gd name="T84" fmla="*/ 210 w 242"/>
                  <a:gd name="T85" fmla="*/ 22 h 176"/>
                  <a:gd name="T86" fmla="*/ 193 w 242"/>
                  <a:gd name="T87" fmla="*/ 3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2" h="176">
                    <a:moveTo>
                      <a:pt x="193" y="39"/>
                    </a:moveTo>
                    <a:lnTo>
                      <a:pt x="198" y="48"/>
                    </a:lnTo>
                    <a:lnTo>
                      <a:pt x="216" y="56"/>
                    </a:lnTo>
                    <a:lnTo>
                      <a:pt x="219" y="50"/>
                    </a:lnTo>
                    <a:lnTo>
                      <a:pt x="228" y="39"/>
                    </a:lnTo>
                    <a:lnTo>
                      <a:pt x="237" y="42"/>
                    </a:lnTo>
                    <a:lnTo>
                      <a:pt x="242" y="50"/>
                    </a:lnTo>
                    <a:lnTo>
                      <a:pt x="239" y="51"/>
                    </a:lnTo>
                    <a:lnTo>
                      <a:pt x="231" y="50"/>
                    </a:lnTo>
                    <a:lnTo>
                      <a:pt x="228" y="53"/>
                    </a:lnTo>
                    <a:lnTo>
                      <a:pt x="233" y="62"/>
                    </a:lnTo>
                    <a:lnTo>
                      <a:pt x="239" y="67"/>
                    </a:lnTo>
                    <a:lnTo>
                      <a:pt x="231" y="67"/>
                    </a:lnTo>
                    <a:lnTo>
                      <a:pt x="230" y="73"/>
                    </a:lnTo>
                    <a:lnTo>
                      <a:pt x="228" y="80"/>
                    </a:lnTo>
                    <a:lnTo>
                      <a:pt x="217" y="80"/>
                    </a:lnTo>
                    <a:lnTo>
                      <a:pt x="219" y="82"/>
                    </a:lnTo>
                    <a:lnTo>
                      <a:pt x="211" y="86"/>
                    </a:lnTo>
                    <a:lnTo>
                      <a:pt x="207" y="91"/>
                    </a:lnTo>
                    <a:lnTo>
                      <a:pt x="213" y="95"/>
                    </a:lnTo>
                    <a:lnTo>
                      <a:pt x="220" y="101"/>
                    </a:lnTo>
                    <a:lnTo>
                      <a:pt x="219" y="108"/>
                    </a:lnTo>
                    <a:lnTo>
                      <a:pt x="216" y="112"/>
                    </a:lnTo>
                    <a:lnTo>
                      <a:pt x="216" y="117"/>
                    </a:lnTo>
                    <a:lnTo>
                      <a:pt x="210" y="118"/>
                    </a:lnTo>
                    <a:lnTo>
                      <a:pt x="207" y="124"/>
                    </a:lnTo>
                    <a:lnTo>
                      <a:pt x="208" y="126"/>
                    </a:lnTo>
                    <a:lnTo>
                      <a:pt x="211" y="132"/>
                    </a:lnTo>
                    <a:lnTo>
                      <a:pt x="210" y="139"/>
                    </a:lnTo>
                    <a:lnTo>
                      <a:pt x="201" y="138"/>
                    </a:lnTo>
                    <a:lnTo>
                      <a:pt x="198" y="136"/>
                    </a:lnTo>
                    <a:lnTo>
                      <a:pt x="193" y="143"/>
                    </a:lnTo>
                    <a:lnTo>
                      <a:pt x="196" y="156"/>
                    </a:lnTo>
                    <a:lnTo>
                      <a:pt x="195" y="162"/>
                    </a:lnTo>
                    <a:lnTo>
                      <a:pt x="198" y="164"/>
                    </a:lnTo>
                    <a:lnTo>
                      <a:pt x="196" y="165"/>
                    </a:lnTo>
                    <a:lnTo>
                      <a:pt x="193" y="168"/>
                    </a:lnTo>
                    <a:lnTo>
                      <a:pt x="192" y="174"/>
                    </a:lnTo>
                    <a:lnTo>
                      <a:pt x="184" y="176"/>
                    </a:lnTo>
                    <a:lnTo>
                      <a:pt x="176" y="170"/>
                    </a:lnTo>
                    <a:lnTo>
                      <a:pt x="178" y="165"/>
                    </a:lnTo>
                    <a:lnTo>
                      <a:pt x="175" y="156"/>
                    </a:lnTo>
                    <a:lnTo>
                      <a:pt x="166" y="159"/>
                    </a:lnTo>
                    <a:lnTo>
                      <a:pt x="164" y="162"/>
                    </a:lnTo>
                    <a:lnTo>
                      <a:pt x="163" y="159"/>
                    </a:lnTo>
                    <a:lnTo>
                      <a:pt x="158" y="156"/>
                    </a:lnTo>
                    <a:lnTo>
                      <a:pt x="155" y="150"/>
                    </a:lnTo>
                    <a:lnTo>
                      <a:pt x="155" y="147"/>
                    </a:lnTo>
                    <a:lnTo>
                      <a:pt x="149" y="143"/>
                    </a:lnTo>
                    <a:lnTo>
                      <a:pt x="143" y="141"/>
                    </a:lnTo>
                    <a:lnTo>
                      <a:pt x="140" y="143"/>
                    </a:lnTo>
                    <a:lnTo>
                      <a:pt x="135" y="143"/>
                    </a:lnTo>
                    <a:lnTo>
                      <a:pt x="131" y="138"/>
                    </a:lnTo>
                    <a:lnTo>
                      <a:pt x="128" y="138"/>
                    </a:lnTo>
                    <a:lnTo>
                      <a:pt x="123" y="138"/>
                    </a:lnTo>
                    <a:lnTo>
                      <a:pt x="120" y="133"/>
                    </a:lnTo>
                    <a:lnTo>
                      <a:pt x="108" y="138"/>
                    </a:lnTo>
                    <a:lnTo>
                      <a:pt x="94" y="132"/>
                    </a:lnTo>
                    <a:lnTo>
                      <a:pt x="88" y="136"/>
                    </a:lnTo>
                    <a:lnTo>
                      <a:pt x="87" y="146"/>
                    </a:lnTo>
                    <a:lnTo>
                      <a:pt x="85" y="146"/>
                    </a:lnTo>
                    <a:lnTo>
                      <a:pt x="66" y="132"/>
                    </a:lnTo>
                    <a:lnTo>
                      <a:pt x="57" y="133"/>
                    </a:lnTo>
                    <a:lnTo>
                      <a:pt x="57" y="141"/>
                    </a:lnTo>
                    <a:lnTo>
                      <a:pt x="54" y="146"/>
                    </a:lnTo>
                    <a:lnTo>
                      <a:pt x="57" y="153"/>
                    </a:lnTo>
                    <a:lnTo>
                      <a:pt x="50" y="159"/>
                    </a:lnTo>
                    <a:lnTo>
                      <a:pt x="38" y="149"/>
                    </a:lnTo>
                    <a:lnTo>
                      <a:pt x="23" y="143"/>
                    </a:lnTo>
                    <a:lnTo>
                      <a:pt x="22" y="139"/>
                    </a:lnTo>
                    <a:lnTo>
                      <a:pt x="20" y="136"/>
                    </a:lnTo>
                    <a:lnTo>
                      <a:pt x="23" y="129"/>
                    </a:lnTo>
                    <a:lnTo>
                      <a:pt x="26" y="121"/>
                    </a:lnTo>
                    <a:lnTo>
                      <a:pt x="17" y="118"/>
                    </a:lnTo>
                    <a:lnTo>
                      <a:pt x="3" y="115"/>
                    </a:lnTo>
                    <a:lnTo>
                      <a:pt x="0" y="112"/>
                    </a:lnTo>
                    <a:lnTo>
                      <a:pt x="2" y="108"/>
                    </a:lnTo>
                    <a:lnTo>
                      <a:pt x="8" y="109"/>
                    </a:lnTo>
                    <a:lnTo>
                      <a:pt x="14" y="97"/>
                    </a:lnTo>
                    <a:lnTo>
                      <a:pt x="8" y="94"/>
                    </a:lnTo>
                    <a:lnTo>
                      <a:pt x="11" y="89"/>
                    </a:lnTo>
                    <a:lnTo>
                      <a:pt x="17" y="92"/>
                    </a:lnTo>
                    <a:lnTo>
                      <a:pt x="22" y="95"/>
                    </a:lnTo>
                    <a:lnTo>
                      <a:pt x="25" y="86"/>
                    </a:lnTo>
                    <a:lnTo>
                      <a:pt x="28" y="86"/>
                    </a:lnTo>
                    <a:lnTo>
                      <a:pt x="28" y="83"/>
                    </a:lnTo>
                    <a:lnTo>
                      <a:pt x="37" y="83"/>
                    </a:lnTo>
                    <a:lnTo>
                      <a:pt x="32" y="77"/>
                    </a:lnTo>
                    <a:lnTo>
                      <a:pt x="35" y="74"/>
                    </a:lnTo>
                    <a:lnTo>
                      <a:pt x="41" y="74"/>
                    </a:lnTo>
                    <a:lnTo>
                      <a:pt x="43" y="73"/>
                    </a:lnTo>
                    <a:lnTo>
                      <a:pt x="49" y="74"/>
                    </a:lnTo>
                    <a:lnTo>
                      <a:pt x="54" y="79"/>
                    </a:lnTo>
                    <a:lnTo>
                      <a:pt x="57" y="73"/>
                    </a:lnTo>
                    <a:lnTo>
                      <a:pt x="52" y="68"/>
                    </a:lnTo>
                    <a:lnTo>
                      <a:pt x="55" y="60"/>
                    </a:lnTo>
                    <a:lnTo>
                      <a:pt x="69" y="62"/>
                    </a:lnTo>
                    <a:lnTo>
                      <a:pt x="76" y="59"/>
                    </a:lnTo>
                    <a:lnTo>
                      <a:pt x="81" y="54"/>
                    </a:lnTo>
                    <a:lnTo>
                      <a:pt x="85" y="59"/>
                    </a:lnTo>
                    <a:lnTo>
                      <a:pt x="96" y="60"/>
                    </a:lnTo>
                    <a:lnTo>
                      <a:pt x="99" y="60"/>
                    </a:lnTo>
                    <a:lnTo>
                      <a:pt x="102" y="51"/>
                    </a:lnTo>
                    <a:lnTo>
                      <a:pt x="107" y="48"/>
                    </a:lnTo>
                    <a:lnTo>
                      <a:pt x="96" y="47"/>
                    </a:lnTo>
                    <a:lnTo>
                      <a:pt x="91" y="44"/>
                    </a:lnTo>
                    <a:lnTo>
                      <a:pt x="84" y="41"/>
                    </a:lnTo>
                    <a:lnTo>
                      <a:pt x="87" y="38"/>
                    </a:lnTo>
                    <a:lnTo>
                      <a:pt x="88" y="30"/>
                    </a:lnTo>
                    <a:lnTo>
                      <a:pt x="93" y="26"/>
                    </a:lnTo>
                    <a:lnTo>
                      <a:pt x="101" y="29"/>
                    </a:lnTo>
                    <a:lnTo>
                      <a:pt x="110" y="24"/>
                    </a:lnTo>
                    <a:lnTo>
                      <a:pt x="116" y="12"/>
                    </a:lnTo>
                    <a:lnTo>
                      <a:pt x="123" y="13"/>
                    </a:lnTo>
                    <a:lnTo>
                      <a:pt x="128" y="3"/>
                    </a:lnTo>
                    <a:lnTo>
                      <a:pt x="131" y="0"/>
                    </a:lnTo>
                    <a:lnTo>
                      <a:pt x="140" y="6"/>
                    </a:lnTo>
                    <a:lnTo>
                      <a:pt x="146" y="12"/>
                    </a:lnTo>
                    <a:lnTo>
                      <a:pt x="161" y="19"/>
                    </a:lnTo>
                    <a:lnTo>
                      <a:pt x="160" y="26"/>
                    </a:lnTo>
                    <a:lnTo>
                      <a:pt x="163" y="29"/>
                    </a:lnTo>
                    <a:lnTo>
                      <a:pt x="169" y="30"/>
                    </a:lnTo>
                    <a:lnTo>
                      <a:pt x="169" y="27"/>
                    </a:lnTo>
                    <a:lnTo>
                      <a:pt x="175" y="22"/>
                    </a:lnTo>
                    <a:lnTo>
                      <a:pt x="181" y="12"/>
                    </a:lnTo>
                    <a:lnTo>
                      <a:pt x="193" y="6"/>
                    </a:lnTo>
                    <a:lnTo>
                      <a:pt x="201" y="13"/>
                    </a:lnTo>
                    <a:lnTo>
                      <a:pt x="213" y="16"/>
                    </a:lnTo>
                    <a:lnTo>
                      <a:pt x="210" y="22"/>
                    </a:lnTo>
                    <a:lnTo>
                      <a:pt x="201" y="29"/>
                    </a:lnTo>
                    <a:lnTo>
                      <a:pt x="198" y="35"/>
                    </a:lnTo>
                    <a:lnTo>
                      <a:pt x="193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5" name="Freeform 2563">
                <a:extLst>
                  <a:ext uri="{FF2B5EF4-FFF2-40B4-BE49-F238E27FC236}">
                    <a16:creationId xmlns:a16="http://schemas.microsoft.com/office/drawing/2014/main" id="{C61A831B-8101-18C0-3165-4CB59DDFC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304"/>
                <a:ext cx="113" cy="106"/>
              </a:xfrm>
              <a:custGeom>
                <a:avLst/>
                <a:gdLst>
                  <a:gd name="T0" fmla="*/ 64 w 226"/>
                  <a:gd name="T1" fmla="*/ 33 h 213"/>
                  <a:gd name="T2" fmla="*/ 50 w 226"/>
                  <a:gd name="T3" fmla="*/ 33 h 213"/>
                  <a:gd name="T4" fmla="*/ 41 w 226"/>
                  <a:gd name="T5" fmla="*/ 18 h 213"/>
                  <a:gd name="T6" fmla="*/ 35 w 226"/>
                  <a:gd name="T7" fmla="*/ 12 h 213"/>
                  <a:gd name="T8" fmla="*/ 24 w 226"/>
                  <a:gd name="T9" fmla="*/ 2 h 213"/>
                  <a:gd name="T10" fmla="*/ 14 w 226"/>
                  <a:gd name="T11" fmla="*/ 9 h 213"/>
                  <a:gd name="T12" fmla="*/ 24 w 226"/>
                  <a:gd name="T13" fmla="*/ 21 h 213"/>
                  <a:gd name="T14" fmla="*/ 5 w 226"/>
                  <a:gd name="T15" fmla="*/ 52 h 213"/>
                  <a:gd name="T16" fmla="*/ 3 w 226"/>
                  <a:gd name="T17" fmla="*/ 64 h 213"/>
                  <a:gd name="T18" fmla="*/ 8 w 226"/>
                  <a:gd name="T19" fmla="*/ 78 h 213"/>
                  <a:gd name="T20" fmla="*/ 15 w 226"/>
                  <a:gd name="T21" fmla="*/ 88 h 213"/>
                  <a:gd name="T22" fmla="*/ 24 w 226"/>
                  <a:gd name="T23" fmla="*/ 105 h 213"/>
                  <a:gd name="T24" fmla="*/ 33 w 226"/>
                  <a:gd name="T25" fmla="*/ 117 h 213"/>
                  <a:gd name="T26" fmla="*/ 46 w 226"/>
                  <a:gd name="T27" fmla="*/ 116 h 213"/>
                  <a:gd name="T28" fmla="*/ 46 w 226"/>
                  <a:gd name="T29" fmla="*/ 131 h 213"/>
                  <a:gd name="T30" fmla="*/ 43 w 226"/>
                  <a:gd name="T31" fmla="*/ 137 h 213"/>
                  <a:gd name="T32" fmla="*/ 59 w 226"/>
                  <a:gd name="T33" fmla="*/ 143 h 213"/>
                  <a:gd name="T34" fmla="*/ 85 w 226"/>
                  <a:gd name="T35" fmla="*/ 149 h 213"/>
                  <a:gd name="T36" fmla="*/ 76 w 226"/>
                  <a:gd name="T37" fmla="*/ 167 h 213"/>
                  <a:gd name="T38" fmla="*/ 90 w 226"/>
                  <a:gd name="T39" fmla="*/ 178 h 213"/>
                  <a:gd name="T40" fmla="*/ 102 w 226"/>
                  <a:gd name="T41" fmla="*/ 184 h 213"/>
                  <a:gd name="T42" fmla="*/ 102 w 226"/>
                  <a:gd name="T43" fmla="*/ 198 h 213"/>
                  <a:gd name="T44" fmla="*/ 106 w 226"/>
                  <a:gd name="T45" fmla="*/ 207 h 213"/>
                  <a:gd name="T46" fmla="*/ 112 w 226"/>
                  <a:gd name="T47" fmla="*/ 208 h 213"/>
                  <a:gd name="T48" fmla="*/ 124 w 226"/>
                  <a:gd name="T49" fmla="*/ 208 h 213"/>
                  <a:gd name="T50" fmla="*/ 129 w 226"/>
                  <a:gd name="T51" fmla="*/ 199 h 213"/>
                  <a:gd name="T52" fmla="*/ 144 w 226"/>
                  <a:gd name="T53" fmla="*/ 188 h 213"/>
                  <a:gd name="T54" fmla="*/ 156 w 226"/>
                  <a:gd name="T55" fmla="*/ 178 h 213"/>
                  <a:gd name="T56" fmla="*/ 164 w 226"/>
                  <a:gd name="T57" fmla="*/ 181 h 213"/>
                  <a:gd name="T58" fmla="*/ 191 w 226"/>
                  <a:gd name="T59" fmla="*/ 179 h 213"/>
                  <a:gd name="T60" fmla="*/ 184 w 226"/>
                  <a:gd name="T61" fmla="*/ 164 h 213"/>
                  <a:gd name="T62" fmla="*/ 187 w 226"/>
                  <a:gd name="T63" fmla="*/ 152 h 213"/>
                  <a:gd name="T64" fmla="*/ 190 w 226"/>
                  <a:gd name="T65" fmla="*/ 140 h 213"/>
                  <a:gd name="T66" fmla="*/ 199 w 226"/>
                  <a:gd name="T67" fmla="*/ 143 h 213"/>
                  <a:gd name="T68" fmla="*/ 205 w 226"/>
                  <a:gd name="T69" fmla="*/ 128 h 213"/>
                  <a:gd name="T70" fmla="*/ 205 w 226"/>
                  <a:gd name="T71" fmla="*/ 105 h 213"/>
                  <a:gd name="T72" fmla="*/ 208 w 226"/>
                  <a:gd name="T73" fmla="*/ 96 h 213"/>
                  <a:gd name="T74" fmla="*/ 219 w 226"/>
                  <a:gd name="T75" fmla="*/ 85 h 213"/>
                  <a:gd name="T76" fmla="*/ 226 w 226"/>
                  <a:gd name="T77" fmla="*/ 70 h 213"/>
                  <a:gd name="T78" fmla="*/ 225 w 226"/>
                  <a:gd name="T79" fmla="*/ 65 h 213"/>
                  <a:gd name="T80" fmla="*/ 220 w 226"/>
                  <a:gd name="T81" fmla="*/ 49 h 213"/>
                  <a:gd name="T82" fmla="*/ 216 w 226"/>
                  <a:gd name="T83" fmla="*/ 41 h 213"/>
                  <a:gd name="T84" fmla="*/ 199 w 226"/>
                  <a:gd name="T85" fmla="*/ 30 h 213"/>
                  <a:gd name="T86" fmla="*/ 185 w 226"/>
                  <a:gd name="T87" fmla="*/ 29 h 213"/>
                  <a:gd name="T88" fmla="*/ 171 w 226"/>
                  <a:gd name="T89" fmla="*/ 33 h 213"/>
                  <a:gd name="T90" fmla="*/ 164 w 226"/>
                  <a:gd name="T91" fmla="*/ 43 h 213"/>
                  <a:gd name="T92" fmla="*/ 155 w 226"/>
                  <a:gd name="T93" fmla="*/ 44 h 213"/>
                  <a:gd name="T94" fmla="*/ 138 w 226"/>
                  <a:gd name="T95" fmla="*/ 26 h 213"/>
                  <a:gd name="T96" fmla="*/ 114 w 226"/>
                  <a:gd name="T97" fmla="*/ 40 h 213"/>
                  <a:gd name="T98" fmla="*/ 108 w 226"/>
                  <a:gd name="T99" fmla="*/ 49 h 213"/>
                  <a:gd name="T100" fmla="*/ 96 w 226"/>
                  <a:gd name="T101" fmla="*/ 47 h 213"/>
                  <a:gd name="T102" fmla="*/ 70 w 226"/>
                  <a:gd name="T103" fmla="*/ 4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6" h="213">
                    <a:moveTo>
                      <a:pt x="70" y="40"/>
                    </a:moveTo>
                    <a:lnTo>
                      <a:pt x="64" y="33"/>
                    </a:lnTo>
                    <a:lnTo>
                      <a:pt x="61" y="33"/>
                    </a:lnTo>
                    <a:lnTo>
                      <a:pt x="50" y="33"/>
                    </a:lnTo>
                    <a:lnTo>
                      <a:pt x="46" y="29"/>
                    </a:lnTo>
                    <a:lnTo>
                      <a:pt x="41" y="18"/>
                    </a:lnTo>
                    <a:lnTo>
                      <a:pt x="39" y="12"/>
                    </a:lnTo>
                    <a:lnTo>
                      <a:pt x="35" y="12"/>
                    </a:lnTo>
                    <a:lnTo>
                      <a:pt x="35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4" y="9"/>
                    </a:lnTo>
                    <a:lnTo>
                      <a:pt x="20" y="18"/>
                    </a:lnTo>
                    <a:lnTo>
                      <a:pt x="24" y="21"/>
                    </a:lnTo>
                    <a:lnTo>
                      <a:pt x="21" y="27"/>
                    </a:lnTo>
                    <a:lnTo>
                      <a:pt x="5" y="52"/>
                    </a:lnTo>
                    <a:lnTo>
                      <a:pt x="0" y="61"/>
                    </a:lnTo>
                    <a:lnTo>
                      <a:pt x="3" y="64"/>
                    </a:lnTo>
                    <a:lnTo>
                      <a:pt x="5" y="73"/>
                    </a:lnTo>
                    <a:lnTo>
                      <a:pt x="8" y="78"/>
                    </a:lnTo>
                    <a:lnTo>
                      <a:pt x="9" y="79"/>
                    </a:lnTo>
                    <a:lnTo>
                      <a:pt x="15" y="88"/>
                    </a:lnTo>
                    <a:lnTo>
                      <a:pt x="21" y="102"/>
                    </a:lnTo>
                    <a:lnTo>
                      <a:pt x="24" y="105"/>
                    </a:lnTo>
                    <a:lnTo>
                      <a:pt x="26" y="108"/>
                    </a:lnTo>
                    <a:lnTo>
                      <a:pt x="33" y="117"/>
                    </a:lnTo>
                    <a:lnTo>
                      <a:pt x="41" y="114"/>
                    </a:lnTo>
                    <a:lnTo>
                      <a:pt x="46" y="116"/>
                    </a:lnTo>
                    <a:lnTo>
                      <a:pt x="43" y="126"/>
                    </a:lnTo>
                    <a:lnTo>
                      <a:pt x="46" y="131"/>
                    </a:lnTo>
                    <a:lnTo>
                      <a:pt x="46" y="135"/>
                    </a:lnTo>
                    <a:lnTo>
                      <a:pt x="43" y="137"/>
                    </a:lnTo>
                    <a:lnTo>
                      <a:pt x="55" y="140"/>
                    </a:lnTo>
                    <a:lnTo>
                      <a:pt x="59" y="143"/>
                    </a:lnTo>
                    <a:lnTo>
                      <a:pt x="73" y="143"/>
                    </a:lnTo>
                    <a:lnTo>
                      <a:pt x="85" y="149"/>
                    </a:lnTo>
                    <a:lnTo>
                      <a:pt x="65" y="164"/>
                    </a:lnTo>
                    <a:lnTo>
                      <a:pt x="76" y="167"/>
                    </a:lnTo>
                    <a:lnTo>
                      <a:pt x="85" y="173"/>
                    </a:lnTo>
                    <a:lnTo>
                      <a:pt x="90" y="178"/>
                    </a:lnTo>
                    <a:lnTo>
                      <a:pt x="99" y="184"/>
                    </a:lnTo>
                    <a:lnTo>
                      <a:pt x="102" y="184"/>
                    </a:lnTo>
                    <a:lnTo>
                      <a:pt x="108" y="188"/>
                    </a:lnTo>
                    <a:lnTo>
                      <a:pt x="102" y="198"/>
                    </a:lnTo>
                    <a:lnTo>
                      <a:pt x="102" y="204"/>
                    </a:lnTo>
                    <a:lnTo>
                      <a:pt x="106" y="207"/>
                    </a:lnTo>
                    <a:lnTo>
                      <a:pt x="108" y="213"/>
                    </a:lnTo>
                    <a:lnTo>
                      <a:pt x="112" y="208"/>
                    </a:lnTo>
                    <a:lnTo>
                      <a:pt x="121" y="210"/>
                    </a:lnTo>
                    <a:lnTo>
                      <a:pt x="124" y="208"/>
                    </a:lnTo>
                    <a:lnTo>
                      <a:pt x="126" y="198"/>
                    </a:lnTo>
                    <a:lnTo>
                      <a:pt x="129" y="199"/>
                    </a:lnTo>
                    <a:lnTo>
                      <a:pt x="138" y="195"/>
                    </a:lnTo>
                    <a:lnTo>
                      <a:pt x="144" y="188"/>
                    </a:lnTo>
                    <a:lnTo>
                      <a:pt x="152" y="185"/>
                    </a:lnTo>
                    <a:lnTo>
                      <a:pt x="156" y="178"/>
                    </a:lnTo>
                    <a:lnTo>
                      <a:pt x="161" y="181"/>
                    </a:lnTo>
                    <a:lnTo>
                      <a:pt x="164" y="181"/>
                    </a:lnTo>
                    <a:lnTo>
                      <a:pt x="175" y="179"/>
                    </a:lnTo>
                    <a:lnTo>
                      <a:pt x="191" y="179"/>
                    </a:lnTo>
                    <a:lnTo>
                      <a:pt x="188" y="169"/>
                    </a:lnTo>
                    <a:lnTo>
                      <a:pt x="184" y="164"/>
                    </a:lnTo>
                    <a:lnTo>
                      <a:pt x="187" y="158"/>
                    </a:lnTo>
                    <a:lnTo>
                      <a:pt x="187" y="152"/>
                    </a:lnTo>
                    <a:lnTo>
                      <a:pt x="190" y="146"/>
                    </a:lnTo>
                    <a:lnTo>
                      <a:pt x="190" y="140"/>
                    </a:lnTo>
                    <a:lnTo>
                      <a:pt x="191" y="138"/>
                    </a:lnTo>
                    <a:lnTo>
                      <a:pt x="199" y="143"/>
                    </a:lnTo>
                    <a:lnTo>
                      <a:pt x="203" y="131"/>
                    </a:lnTo>
                    <a:lnTo>
                      <a:pt x="205" y="128"/>
                    </a:lnTo>
                    <a:lnTo>
                      <a:pt x="203" y="114"/>
                    </a:lnTo>
                    <a:lnTo>
                      <a:pt x="205" y="105"/>
                    </a:lnTo>
                    <a:lnTo>
                      <a:pt x="206" y="106"/>
                    </a:lnTo>
                    <a:lnTo>
                      <a:pt x="208" y="96"/>
                    </a:lnTo>
                    <a:lnTo>
                      <a:pt x="214" y="94"/>
                    </a:lnTo>
                    <a:lnTo>
                      <a:pt x="219" y="85"/>
                    </a:lnTo>
                    <a:lnTo>
                      <a:pt x="220" y="79"/>
                    </a:lnTo>
                    <a:lnTo>
                      <a:pt x="226" y="70"/>
                    </a:lnTo>
                    <a:lnTo>
                      <a:pt x="225" y="65"/>
                    </a:lnTo>
                    <a:lnTo>
                      <a:pt x="225" y="65"/>
                    </a:lnTo>
                    <a:lnTo>
                      <a:pt x="222" y="61"/>
                    </a:lnTo>
                    <a:lnTo>
                      <a:pt x="220" y="49"/>
                    </a:lnTo>
                    <a:lnTo>
                      <a:pt x="216" y="44"/>
                    </a:lnTo>
                    <a:lnTo>
                      <a:pt x="216" y="41"/>
                    </a:lnTo>
                    <a:lnTo>
                      <a:pt x="211" y="33"/>
                    </a:lnTo>
                    <a:lnTo>
                      <a:pt x="199" y="30"/>
                    </a:lnTo>
                    <a:lnTo>
                      <a:pt x="190" y="30"/>
                    </a:lnTo>
                    <a:lnTo>
                      <a:pt x="185" y="29"/>
                    </a:lnTo>
                    <a:lnTo>
                      <a:pt x="178" y="32"/>
                    </a:lnTo>
                    <a:lnTo>
                      <a:pt x="171" y="33"/>
                    </a:lnTo>
                    <a:lnTo>
                      <a:pt x="167" y="41"/>
                    </a:lnTo>
                    <a:lnTo>
                      <a:pt x="164" y="43"/>
                    </a:lnTo>
                    <a:lnTo>
                      <a:pt x="159" y="46"/>
                    </a:lnTo>
                    <a:lnTo>
                      <a:pt x="155" y="44"/>
                    </a:lnTo>
                    <a:lnTo>
                      <a:pt x="152" y="44"/>
                    </a:lnTo>
                    <a:lnTo>
                      <a:pt x="138" y="26"/>
                    </a:lnTo>
                    <a:lnTo>
                      <a:pt x="132" y="26"/>
                    </a:lnTo>
                    <a:lnTo>
                      <a:pt x="114" y="40"/>
                    </a:lnTo>
                    <a:lnTo>
                      <a:pt x="114" y="44"/>
                    </a:lnTo>
                    <a:lnTo>
                      <a:pt x="108" y="49"/>
                    </a:lnTo>
                    <a:lnTo>
                      <a:pt x="102" y="50"/>
                    </a:lnTo>
                    <a:lnTo>
                      <a:pt x="96" y="47"/>
                    </a:lnTo>
                    <a:lnTo>
                      <a:pt x="82" y="46"/>
                    </a:lnTo>
                    <a:lnTo>
                      <a:pt x="70" y="4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6" name="Freeform 2564">
                <a:extLst>
                  <a:ext uri="{FF2B5EF4-FFF2-40B4-BE49-F238E27FC236}">
                    <a16:creationId xmlns:a16="http://schemas.microsoft.com/office/drawing/2014/main" id="{E63BBA58-B039-D1FA-83A1-EEDDA44A6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304"/>
                <a:ext cx="113" cy="106"/>
              </a:xfrm>
              <a:custGeom>
                <a:avLst/>
                <a:gdLst>
                  <a:gd name="T0" fmla="*/ 82 w 226"/>
                  <a:gd name="T1" fmla="*/ 46 h 213"/>
                  <a:gd name="T2" fmla="*/ 102 w 226"/>
                  <a:gd name="T3" fmla="*/ 50 h 213"/>
                  <a:gd name="T4" fmla="*/ 114 w 226"/>
                  <a:gd name="T5" fmla="*/ 44 h 213"/>
                  <a:gd name="T6" fmla="*/ 132 w 226"/>
                  <a:gd name="T7" fmla="*/ 26 h 213"/>
                  <a:gd name="T8" fmla="*/ 152 w 226"/>
                  <a:gd name="T9" fmla="*/ 44 h 213"/>
                  <a:gd name="T10" fmla="*/ 159 w 226"/>
                  <a:gd name="T11" fmla="*/ 46 h 213"/>
                  <a:gd name="T12" fmla="*/ 167 w 226"/>
                  <a:gd name="T13" fmla="*/ 41 h 213"/>
                  <a:gd name="T14" fmla="*/ 178 w 226"/>
                  <a:gd name="T15" fmla="*/ 32 h 213"/>
                  <a:gd name="T16" fmla="*/ 190 w 226"/>
                  <a:gd name="T17" fmla="*/ 30 h 213"/>
                  <a:gd name="T18" fmla="*/ 211 w 226"/>
                  <a:gd name="T19" fmla="*/ 33 h 213"/>
                  <a:gd name="T20" fmla="*/ 216 w 226"/>
                  <a:gd name="T21" fmla="*/ 44 h 213"/>
                  <a:gd name="T22" fmla="*/ 222 w 226"/>
                  <a:gd name="T23" fmla="*/ 61 h 213"/>
                  <a:gd name="T24" fmla="*/ 225 w 226"/>
                  <a:gd name="T25" fmla="*/ 65 h 213"/>
                  <a:gd name="T26" fmla="*/ 220 w 226"/>
                  <a:gd name="T27" fmla="*/ 79 h 213"/>
                  <a:gd name="T28" fmla="*/ 214 w 226"/>
                  <a:gd name="T29" fmla="*/ 94 h 213"/>
                  <a:gd name="T30" fmla="*/ 206 w 226"/>
                  <a:gd name="T31" fmla="*/ 106 h 213"/>
                  <a:gd name="T32" fmla="*/ 203 w 226"/>
                  <a:gd name="T33" fmla="*/ 114 h 213"/>
                  <a:gd name="T34" fmla="*/ 203 w 226"/>
                  <a:gd name="T35" fmla="*/ 131 h 213"/>
                  <a:gd name="T36" fmla="*/ 191 w 226"/>
                  <a:gd name="T37" fmla="*/ 138 h 213"/>
                  <a:gd name="T38" fmla="*/ 190 w 226"/>
                  <a:gd name="T39" fmla="*/ 146 h 213"/>
                  <a:gd name="T40" fmla="*/ 187 w 226"/>
                  <a:gd name="T41" fmla="*/ 158 h 213"/>
                  <a:gd name="T42" fmla="*/ 188 w 226"/>
                  <a:gd name="T43" fmla="*/ 169 h 213"/>
                  <a:gd name="T44" fmla="*/ 175 w 226"/>
                  <a:gd name="T45" fmla="*/ 179 h 213"/>
                  <a:gd name="T46" fmla="*/ 161 w 226"/>
                  <a:gd name="T47" fmla="*/ 181 h 213"/>
                  <a:gd name="T48" fmla="*/ 152 w 226"/>
                  <a:gd name="T49" fmla="*/ 185 h 213"/>
                  <a:gd name="T50" fmla="*/ 138 w 226"/>
                  <a:gd name="T51" fmla="*/ 195 h 213"/>
                  <a:gd name="T52" fmla="*/ 126 w 226"/>
                  <a:gd name="T53" fmla="*/ 198 h 213"/>
                  <a:gd name="T54" fmla="*/ 121 w 226"/>
                  <a:gd name="T55" fmla="*/ 210 h 213"/>
                  <a:gd name="T56" fmla="*/ 108 w 226"/>
                  <a:gd name="T57" fmla="*/ 213 h 213"/>
                  <a:gd name="T58" fmla="*/ 102 w 226"/>
                  <a:gd name="T59" fmla="*/ 204 h 213"/>
                  <a:gd name="T60" fmla="*/ 108 w 226"/>
                  <a:gd name="T61" fmla="*/ 188 h 213"/>
                  <a:gd name="T62" fmla="*/ 99 w 226"/>
                  <a:gd name="T63" fmla="*/ 184 h 213"/>
                  <a:gd name="T64" fmla="*/ 85 w 226"/>
                  <a:gd name="T65" fmla="*/ 173 h 213"/>
                  <a:gd name="T66" fmla="*/ 65 w 226"/>
                  <a:gd name="T67" fmla="*/ 164 h 213"/>
                  <a:gd name="T68" fmla="*/ 73 w 226"/>
                  <a:gd name="T69" fmla="*/ 143 h 213"/>
                  <a:gd name="T70" fmla="*/ 55 w 226"/>
                  <a:gd name="T71" fmla="*/ 140 h 213"/>
                  <a:gd name="T72" fmla="*/ 46 w 226"/>
                  <a:gd name="T73" fmla="*/ 135 h 213"/>
                  <a:gd name="T74" fmla="*/ 43 w 226"/>
                  <a:gd name="T75" fmla="*/ 126 h 213"/>
                  <a:gd name="T76" fmla="*/ 41 w 226"/>
                  <a:gd name="T77" fmla="*/ 114 h 213"/>
                  <a:gd name="T78" fmla="*/ 26 w 226"/>
                  <a:gd name="T79" fmla="*/ 108 h 213"/>
                  <a:gd name="T80" fmla="*/ 21 w 226"/>
                  <a:gd name="T81" fmla="*/ 102 h 213"/>
                  <a:gd name="T82" fmla="*/ 9 w 226"/>
                  <a:gd name="T83" fmla="*/ 79 h 213"/>
                  <a:gd name="T84" fmla="*/ 5 w 226"/>
                  <a:gd name="T85" fmla="*/ 73 h 213"/>
                  <a:gd name="T86" fmla="*/ 0 w 226"/>
                  <a:gd name="T87" fmla="*/ 61 h 213"/>
                  <a:gd name="T88" fmla="*/ 21 w 226"/>
                  <a:gd name="T89" fmla="*/ 27 h 213"/>
                  <a:gd name="T90" fmla="*/ 20 w 226"/>
                  <a:gd name="T91" fmla="*/ 18 h 213"/>
                  <a:gd name="T92" fmla="*/ 18 w 226"/>
                  <a:gd name="T93" fmla="*/ 0 h 213"/>
                  <a:gd name="T94" fmla="*/ 35 w 226"/>
                  <a:gd name="T95" fmla="*/ 6 h 213"/>
                  <a:gd name="T96" fmla="*/ 39 w 226"/>
                  <a:gd name="T97" fmla="*/ 12 h 213"/>
                  <a:gd name="T98" fmla="*/ 46 w 226"/>
                  <a:gd name="T99" fmla="*/ 29 h 213"/>
                  <a:gd name="T100" fmla="*/ 61 w 226"/>
                  <a:gd name="T101" fmla="*/ 33 h 213"/>
                  <a:gd name="T102" fmla="*/ 70 w 226"/>
                  <a:gd name="T103" fmla="*/ 4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6" h="213">
                    <a:moveTo>
                      <a:pt x="70" y="40"/>
                    </a:moveTo>
                    <a:lnTo>
                      <a:pt x="82" y="46"/>
                    </a:lnTo>
                    <a:lnTo>
                      <a:pt x="96" y="47"/>
                    </a:lnTo>
                    <a:lnTo>
                      <a:pt x="102" y="50"/>
                    </a:lnTo>
                    <a:lnTo>
                      <a:pt x="108" y="49"/>
                    </a:lnTo>
                    <a:lnTo>
                      <a:pt x="114" y="44"/>
                    </a:lnTo>
                    <a:lnTo>
                      <a:pt x="114" y="40"/>
                    </a:lnTo>
                    <a:lnTo>
                      <a:pt x="132" y="26"/>
                    </a:lnTo>
                    <a:lnTo>
                      <a:pt x="138" y="26"/>
                    </a:lnTo>
                    <a:lnTo>
                      <a:pt x="152" y="44"/>
                    </a:lnTo>
                    <a:lnTo>
                      <a:pt x="155" y="44"/>
                    </a:lnTo>
                    <a:lnTo>
                      <a:pt x="159" y="46"/>
                    </a:lnTo>
                    <a:lnTo>
                      <a:pt x="164" y="43"/>
                    </a:lnTo>
                    <a:lnTo>
                      <a:pt x="167" y="41"/>
                    </a:lnTo>
                    <a:lnTo>
                      <a:pt x="171" y="33"/>
                    </a:lnTo>
                    <a:lnTo>
                      <a:pt x="178" y="32"/>
                    </a:lnTo>
                    <a:lnTo>
                      <a:pt x="185" y="29"/>
                    </a:lnTo>
                    <a:lnTo>
                      <a:pt x="190" y="30"/>
                    </a:lnTo>
                    <a:lnTo>
                      <a:pt x="199" y="30"/>
                    </a:lnTo>
                    <a:lnTo>
                      <a:pt x="211" y="33"/>
                    </a:lnTo>
                    <a:lnTo>
                      <a:pt x="216" y="41"/>
                    </a:lnTo>
                    <a:lnTo>
                      <a:pt x="216" y="44"/>
                    </a:lnTo>
                    <a:lnTo>
                      <a:pt x="220" y="49"/>
                    </a:lnTo>
                    <a:lnTo>
                      <a:pt x="222" y="61"/>
                    </a:lnTo>
                    <a:lnTo>
                      <a:pt x="225" y="65"/>
                    </a:lnTo>
                    <a:lnTo>
                      <a:pt x="225" y="65"/>
                    </a:lnTo>
                    <a:lnTo>
                      <a:pt x="226" y="70"/>
                    </a:lnTo>
                    <a:lnTo>
                      <a:pt x="220" y="79"/>
                    </a:lnTo>
                    <a:lnTo>
                      <a:pt x="219" y="85"/>
                    </a:lnTo>
                    <a:lnTo>
                      <a:pt x="214" y="94"/>
                    </a:lnTo>
                    <a:lnTo>
                      <a:pt x="208" y="96"/>
                    </a:lnTo>
                    <a:lnTo>
                      <a:pt x="206" y="106"/>
                    </a:lnTo>
                    <a:lnTo>
                      <a:pt x="205" y="105"/>
                    </a:lnTo>
                    <a:lnTo>
                      <a:pt x="203" y="114"/>
                    </a:lnTo>
                    <a:lnTo>
                      <a:pt x="205" y="128"/>
                    </a:lnTo>
                    <a:lnTo>
                      <a:pt x="203" y="131"/>
                    </a:lnTo>
                    <a:lnTo>
                      <a:pt x="199" y="143"/>
                    </a:lnTo>
                    <a:lnTo>
                      <a:pt x="191" y="138"/>
                    </a:lnTo>
                    <a:lnTo>
                      <a:pt x="190" y="140"/>
                    </a:lnTo>
                    <a:lnTo>
                      <a:pt x="190" y="146"/>
                    </a:lnTo>
                    <a:lnTo>
                      <a:pt x="187" y="152"/>
                    </a:lnTo>
                    <a:lnTo>
                      <a:pt x="187" y="158"/>
                    </a:lnTo>
                    <a:lnTo>
                      <a:pt x="184" y="164"/>
                    </a:lnTo>
                    <a:lnTo>
                      <a:pt x="188" y="169"/>
                    </a:lnTo>
                    <a:lnTo>
                      <a:pt x="191" y="179"/>
                    </a:lnTo>
                    <a:lnTo>
                      <a:pt x="175" y="179"/>
                    </a:lnTo>
                    <a:lnTo>
                      <a:pt x="164" y="181"/>
                    </a:lnTo>
                    <a:lnTo>
                      <a:pt x="161" y="181"/>
                    </a:lnTo>
                    <a:lnTo>
                      <a:pt x="156" y="178"/>
                    </a:lnTo>
                    <a:lnTo>
                      <a:pt x="152" y="185"/>
                    </a:lnTo>
                    <a:lnTo>
                      <a:pt x="144" y="188"/>
                    </a:lnTo>
                    <a:lnTo>
                      <a:pt x="138" y="195"/>
                    </a:lnTo>
                    <a:lnTo>
                      <a:pt x="129" y="199"/>
                    </a:lnTo>
                    <a:lnTo>
                      <a:pt x="126" y="198"/>
                    </a:lnTo>
                    <a:lnTo>
                      <a:pt x="124" y="208"/>
                    </a:lnTo>
                    <a:lnTo>
                      <a:pt x="121" y="210"/>
                    </a:lnTo>
                    <a:lnTo>
                      <a:pt x="112" y="208"/>
                    </a:lnTo>
                    <a:lnTo>
                      <a:pt x="108" y="213"/>
                    </a:lnTo>
                    <a:lnTo>
                      <a:pt x="106" y="207"/>
                    </a:lnTo>
                    <a:lnTo>
                      <a:pt x="102" y="204"/>
                    </a:lnTo>
                    <a:lnTo>
                      <a:pt x="102" y="198"/>
                    </a:lnTo>
                    <a:lnTo>
                      <a:pt x="108" y="188"/>
                    </a:lnTo>
                    <a:lnTo>
                      <a:pt x="102" y="184"/>
                    </a:lnTo>
                    <a:lnTo>
                      <a:pt x="99" y="184"/>
                    </a:lnTo>
                    <a:lnTo>
                      <a:pt x="90" y="178"/>
                    </a:lnTo>
                    <a:lnTo>
                      <a:pt x="85" y="173"/>
                    </a:lnTo>
                    <a:lnTo>
                      <a:pt x="76" y="167"/>
                    </a:lnTo>
                    <a:lnTo>
                      <a:pt x="65" y="164"/>
                    </a:lnTo>
                    <a:lnTo>
                      <a:pt x="85" y="149"/>
                    </a:lnTo>
                    <a:lnTo>
                      <a:pt x="73" y="143"/>
                    </a:lnTo>
                    <a:lnTo>
                      <a:pt x="59" y="143"/>
                    </a:lnTo>
                    <a:lnTo>
                      <a:pt x="55" y="140"/>
                    </a:lnTo>
                    <a:lnTo>
                      <a:pt x="43" y="137"/>
                    </a:lnTo>
                    <a:lnTo>
                      <a:pt x="46" y="135"/>
                    </a:lnTo>
                    <a:lnTo>
                      <a:pt x="46" y="131"/>
                    </a:lnTo>
                    <a:lnTo>
                      <a:pt x="43" y="126"/>
                    </a:lnTo>
                    <a:lnTo>
                      <a:pt x="46" y="116"/>
                    </a:lnTo>
                    <a:lnTo>
                      <a:pt x="41" y="114"/>
                    </a:lnTo>
                    <a:lnTo>
                      <a:pt x="33" y="117"/>
                    </a:lnTo>
                    <a:lnTo>
                      <a:pt x="26" y="108"/>
                    </a:lnTo>
                    <a:lnTo>
                      <a:pt x="24" y="105"/>
                    </a:lnTo>
                    <a:lnTo>
                      <a:pt x="21" y="102"/>
                    </a:lnTo>
                    <a:lnTo>
                      <a:pt x="15" y="88"/>
                    </a:lnTo>
                    <a:lnTo>
                      <a:pt x="9" y="79"/>
                    </a:lnTo>
                    <a:lnTo>
                      <a:pt x="8" y="78"/>
                    </a:lnTo>
                    <a:lnTo>
                      <a:pt x="5" y="73"/>
                    </a:lnTo>
                    <a:lnTo>
                      <a:pt x="3" y="64"/>
                    </a:lnTo>
                    <a:lnTo>
                      <a:pt x="0" y="61"/>
                    </a:lnTo>
                    <a:lnTo>
                      <a:pt x="5" y="52"/>
                    </a:lnTo>
                    <a:lnTo>
                      <a:pt x="21" y="27"/>
                    </a:lnTo>
                    <a:lnTo>
                      <a:pt x="24" y="21"/>
                    </a:lnTo>
                    <a:lnTo>
                      <a:pt x="20" y="18"/>
                    </a:lnTo>
                    <a:lnTo>
                      <a:pt x="14" y="9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35" y="6"/>
                    </a:lnTo>
                    <a:lnTo>
                      <a:pt x="35" y="12"/>
                    </a:lnTo>
                    <a:lnTo>
                      <a:pt x="39" y="12"/>
                    </a:lnTo>
                    <a:lnTo>
                      <a:pt x="41" y="18"/>
                    </a:lnTo>
                    <a:lnTo>
                      <a:pt x="46" y="29"/>
                    </a:lnTo>
                    <a:lnTo>
                      <a:pt x="50" y="33"/>
                    </a:lnTo>
                    <a:lnTo>
                      <a:pt x="61" y="33"/>
                    </a:lnTo>
                    <a:lnTo>
                      <a:pt x="64" y="33"/>
                    </a:lnTo>
                    <a:lnTo>
                      <a:pt x="7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7" name="Freeform 2565">
                <a:extLst>
                  <a:ext uri="{FF2B5EF4-FFF2-40B4-BE49-F238E27FC236}">
                    <a16:creationId xmlns:a16="http://schemas.microsoft.com/office/drawing/2014/main" id="{4245A82B-2A2B-EE38-66D5-CB9185BD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304"/>
                <a:ext cx="113" cy="106"/>
              </a:xfrm>
              <a:custGeom>
                <a:avLst/>
                <a:gdLst>
                  <a:gd name="T0" fmla="*/ 82 w 226"/>
                  <a:gd name="T1" fmla="*/ 46 h 213"/>
                  <a:gd name="T2" fmla="*/ 102 w 226"/>
                  <a:gd name="T3" fmla="*/ 50 h 213"/>
                  <a:gd name="T4" fmla="*/ 114 w 226"/>
                  <a:gd name="T5" fmla="*/ 44 h 213"/>
                  <a:gd name="T6" fmla="*/ 132 w 226"/>
                  <a:gd name="T7" fmla="*/ 26 h 213"/>
                  <a:gd name="T8" fmla="*/ 152 w 226"/>
                  <a:gd name="T9" fmla="*/ 44 h 213"/>
                  <a:gd name="T10" fmla="*/ 159 w 226"/>
                  <a:gd name="T11" fmla="*/ 46 h 213"/>
                  <a:gd name="T12" fmla="*/ 167 w 226"/>
                  <a:gd name="T13" fmla="*/ 41 h 213"/>
                  <a:gd name="T14" fmla="*/ 178 w 226"/>
                  <a:gd name="T15" fmla="*/ 32 h 213"/>
                  <a:gd name="T16" fmla="*/ 190 w 226"/>
                  <a:gd name="T17" fmla="*/ 30 h 213"/>
                  <a:gd name="T18" fmla="*/ 211 w 226"/>
                  <a:gd name="T19" fmla="*/ 33 h 213"/>
                  <a:gd name="T20" fmla="*/ 216 w 226"/>
                  <a:gd name="T21" fmla="*/ 44 h 213"/>
                  <a:gd name="T22" fmla="*/ 222 w 226"/>
                  <a:gd name="T23" fmla="*/ 61 h 213"/>
                  <a:gd name="T24" fmla="*/ 225 w 226"/>
                  <a:gd name="T25" fmla="*/ 65 h 213"/>
                  <a:gd name="T26" fmla="*/ 220 w 226"/>
                  <a:gd name="T27" fmla="*/ 79 h 213"/>
                  <a:gd name="T28" fmla="*/ 214 w 226"/>
                  <a:gd name="T29" fmla="*/ 94 h 213"/>
                  <a:gd name="T30" fmla="*/ 206 w 226"/>
                  <a:gd name="T31" fmla="*/ 106 h 213"/>
                  <a:gd name="T32" fmla="*/ 203 w 226"/>
                  <a:gd name="T33" fmla="*/ 114 h 213"/>
                  <a:gd name="T34" fmla="*/ 203 w 226"/>
                  <a:gd name="T35" fmla="*/ 131 h 213"/>
                  <a:gd name="T36" fmla="*/ 191 w 226"/>
                  <a:gd name="T37" fmla="*/ 138 h 213"/>
                  <a:gd name="T38" fmla="*/ 190 w 226"/>
                  <a:gd name="T39" fmla="*/ 146 h 213"/>
                  <a:gd name="T40" fmla="*/ 187 w 226"/>
                  <a:gd name="T41" fmla="*/ 158 h 213"/>
                  <a:gd name="T42" fmla="*/ 188 w 226"/>
                  <a:gd name="T43" fmla="*/ 169 h 213"/>
                  <a:gd name="T44" fmla="*/ 175 w 226"/>
                  <a:gd name="T45" fmla="*/ 179 h 213"/>
                  <a:gd name="T46" fmla="*/ 161 w 226"/>
                  <a:gd name="T47" fmla="*/ 181 h 213"/>
                  <a:gd name="T48" fmla="*/ 152 w 226"/>
                  <a:gd name="T49" fmla="*/ 185 h 213"/>
                  <a:gd name="T50" fmla="*/ 138 w 226"/>
                  <a:gd name="T51" fmla="*/ 195 h 213"/>
                  <a:gd name="T52" fmla="*/ 126 w 226"/>
                  <a:gd name="T53" fmla="*/ 198 h 213"/>
                  <a:gd name="T54" fmla="*/ 121 w 226"/>
                  <a:gd name="T55" fmla="*/ 210 h 213"/>
                  <a:gd name="T56" fmla="*/ 108 w 226"/>
                  <a:gd name="T57" fmla="*/ 213 h 213"/>
                  <a:gd name="T58" fmla="*/ 102 w 226"/>
                  <a:gd name="T59" fmla="*/ 204 h 213"/>
                  <a:gd name="T60" fmla="*/ 108 w 226"/>
                  <a:gd name="T61" fmla="*/ 188 h 213"/>
                  <a:gd name="T62" fmla="*/ 99 w 226"/>
                  <a:gd name="T63" fmla="*/ 184 h 213"/>
                  <a:gd name="T64" fmla="*/ 85 w 226"/>
                  <a:gd name="T65" fmla="*/ 173 h 213"/>
                  <a:gd name="T66" fmla="*/ 65 w 226"/>
                  <a:gd name="T67" fmla="*/ 164 h 213"/>
                  <a:gd name="T68" fmla="*/ 73 w 226"/>
                  <a:gd name="T69" fmla="*/ 143 h 213"/>
                  <a:gd name="T70" fmla="*/ 55 w 226"/>
                  <a:gd name="T71" fmla="*/ 140 h 213"/>
                  <a:gd name="T72" fmla="*/ 46 w 226"/>
                  <a:gd name="T73" fmla="*/ 135 h 213"/>
                  <a:gd name="T74" fmla="*/ 43 w 226"/>
                  <a:gd name="T75" fmla="*/ 126 h 213"/>
                  <a:gd name="T76" fmla="*/ 41 w 226"/>
                  <a:gd name="T77" fmla="*/ 114 h 213"/>
                  <a:gd name="T78" fmla="*/ 26 w 226"/>
                  <a:gd name="T79" fmla="*/ 108 h 213"/>
                  <a:gd name="T80" fmla="*/ 21 w 226"/>
                  <a:gd name="T81" fmla="*/ 102 h 213"/>
                  <a:gd name="T82" fmla="*/ 9 w 226"/>
                  <a:gd name="T83" fmla="*/ 79 h 213"/>
                  <a:gd name="T84" fmla="*/ 5 w 226"/>
                  <a:gd name="T85" fmla="*/ 73 h 213"/>
                  <a:gd name="T86" fmla="*/ 0 w 226"/>
                  <a:gd name="T87" fmla="*/ 61 h 213"/>
                  <a:gd name="T88" fmla="*/ 21 w 226"/>
                  <a:gd name="T89" fmla="*/ 27 h 213"/>
                  <a:gd name="T90" fmla="*/ 20 w 226"/>
                  <a:gd name="T91" fmla="*/ 18 h 213"/>
                  <a:gd name="T92" fmla="*/ 18 w 226"/>
                  <a:gd name="T93" fmla="*/ 0 h 213"/>
                  <a:gd name="T94" fmla="*/ 35 w 226"/>
                  <a:gd name="T95" fmla="*/ 6 h 213"/>
                  <a:gd name="T96" fmla="*/ 39 w 226"/>
                  <a:gd name="T97" fmla="*/ 12 h 213"/>
                  <a:gd name="T98" fmla="*/ 46 w 226"/>
                  <a:gd name="T99" fmla="*/ 29 h 213"/>
                  <a:gd name="T100" fmla="*/ 61 w 226"/>
                  <a:gd name="T101" fmla="*/ 33 h 213"/>
                  <a:gd name="T102" fmla="*/ 70 w 226"/>
                  <a:gd name="T103" fmla="*/ 4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6" h="213">
                    <a:moveTo>
                      <a:pt x="70" y="40"/>
                    </a:moveTo>
                    <a:lnTo>
                      <a:pt x="82" y="46"/>
                    </a:lnTo>
                    <a:lnTo>
                      <a:pt x="96" y="47"/>
                    </a:lnTo>
                    <a:lnTo>
                      <a:pt x="102" y="50"/>
                    </a:lnTo>
                    <a:lnTo>
                      <a:pt x="108" y="49"/>
                    </a:lnTo>
                    <a:lnTo>
                      <a:pt x="114" y="44"/>
                    </a:lnTo>
                    <a:lnTo>
                      <a:pt x="114" y="40"/>
                    </a:lnTo>
                    <a:lnTo>
                      <a:pt x="132" y="26"/>
                    </a:lnTo>
                    <a:lnTo>
                      <a:pt x="138" y="26"/>
                    </a:lnTo>
                    <a:lnTo>
                      <a:pt x="152" y="44"/>
                    </a:lnTo>
                    <a:lnTo>
                      <a:pt x="155" y="44"/>
                    </a:lnTo>
                    <a:lnTo>
                      <a:pt x="159" y="46"/>
                    </a:lnTo>
                    <a:lnTo>
                      <a:pt x="164" y="43"/>
                    </a:lnTo>
                    <a:lnTo>
                      <a:pt x="167" y="41"/>
                    </a:lnTo>
                    <a:lnTo>
                      <a:pt x="171" y="33"/>
                    </a:lnTo>
                    <a:lnTo>
                      <a:pt x="178" y="32"/>
                    </a:lnTo>
                    <a:lnTo>
                      <a:pt x="185" y="29"/>
                    </a:lnTo>
                    <a:lnTo>
                      <a:pt x="190" y="30"/>
                    </a:lnTo>
                    <a:lnTo>
                      <a:pt x="199" y="30"/>
                    </a:lnTo>
                    <a:lnTo>
                      <a:pt x="211" y="33"/>
                    </a:lnTo>
                    <a:lnTo>
                      <a:pt x="216" y="41"/>
                    </a:lnTo>
                    <a:lnTo>
                      <a:pt x="216" y="44"/>
                    </a:lnTo>
                    <a:lnTo>
                      <a:pt x="220" y="49"/>
                    </a:lnTo>
                    <a:lnTo>
                      <a:pt x="222" y="61"/>
                    </a:lnTo>
                    <a:lnTo>
                      <a:pt x="225" y="65"/>
                    </a:lnTo>
                    <a:lnTo>
                      <a:pt x="225" y="65"/>
                    </a:lnTo>
                    <a:lnTo>
                      <a:pt x="226" y="70"/>
                    </a:lnTo>
                    <a:lnTo>
                      <a:pt x="220" y="79"/>
                    </a:lnTo>
                    <a:lnTo>
                      <a:pt x="219" y="85"/>
                    </a:lnTo>
                    <a:lnTo>
                      <a:pt x="214" y="94"/>
                    </a:lnTo>
                    <a:lnTo>
                      <a:pt x="208" y="96"/>
                    </a:lnTo>
                    <a:lnTo>
                      <a:pt x="206" y="106"/>
                    </a:lnTo>
                    <a:lnTo>
                      <a:pt x="205" y="105"/>
                    </a:lnTo>
                    <a:lnTo>
                      <a:pt x="203" y="114"/>
                    </a:lnTo>
                    <a:lnTo>
                      <a:pt x="205" y="128"/>
                    </a:lnTo>
                    <a:lnTo>
                      <a:pt x="203" y="131"/>
                    </a:lnTo>
                    <a:lnTo>
                      <a:pt x="199" y="143"/>
                    </a:lnTo>
                    <a:lnTo>
                      <a:pt x="191" y="138"/>
                    </a:lnTo>
                    <a:lnTo>
                      <a:pt x="190" y="140"/>
                    </a:lnTo>
                    <a:lnTo>
                      <a:pt x="190" y="146"/>
                    </a:lnTo>
                    <a:lnTo>
                      <a:pt x="187" y="152"/>
                    </a:lnTo>
                    <a:lnTo>
                      <a:pt x="187" y="158"/>
                    </a:lnTo>
                    <a:lnTo>
                      <a:pt x="184" y="164"/>
                    </a:lnTo>
                    <a:lnTo>
                      <a:pt x="188" y="169"/>
                    </a:lnTo>
                    <a:lnTo>
                      <a:pt x="191" y="179"/>
                    </a:lnTo>
                    <a:lnTo>
                      <a:pt x="175" y="179"/>
                    </a:lnTo>
                    <a:lnTo>
                      <a:pt x="164" y="181"/>
                    </a:lnTo>
                    <a:lnTo>
                      <a:pt x="161" y="181"/>
                    </a:lnTo>
                    <a:lnTo>
                      <a:pt x="156" y="178"/>
                    </a:lnTo>
                    <a:lnTo>
                      <a:pt x="152" y="185"/>
                    </a:lnTo>
                    <a:lnTo>
                      <a:pt x="144" y="188"/>
                    </a:lnTo>
                    <a:lnTo>
                      <a:pt x="138" y="195"/>
                    </a:lnTo>
                    <a:lnTo>
                      <a:pt x="129" y="199"/>
                    </a:lnTo>
                    <a:lnTo>
                      <a:pt x="126" y="198"/>
                    </a:lnTo>
                    <a:lnTo>
                      <a:pt x="124" y="208"/>
                    </a:lnTo>
                    <a:lnTo>
                      <a:pt x="121" y="210"/>
                    </a:lnTo>
                    <a:lnTo>
                      <a:pt x="112" y="208"/>
                    </a:lnTo>
                    <a:lnTo>
                      <a:pt x="108" y="213"/>
                    </a:lnTo>
                    <a:lnTo>
                      <a:pt x="106" y="207"/>
                    </a:lnTo>
                    <a:lnTo>
                      <a:pt x="102" y="204"/>
                    </a:lnTo>
                    <a:lnTo>
                      <a:pt x="102" y="198"/>
                    </a:lnTo>
                    <a:lnTo>
                      <a:pt x="108" y="188"/>
                    </a:lnTo>
                    <a:lnTo>
                      <a:pt x="102" y="184"/>
                    </a:lnTo>
                    <a:lnTo>
                      <a:pt x="99" y="184"/>
                    </a:lnTo>
                    <a:lnTo>
                      <a:pt x="90" y="178"/>
                    </a:lnTo>
                    <a:lnTo>
                      <a:pt x="85" y="173"/>
                    </a:lnTo>
                    <a:lnTo>
                      <a:pt x="76" y="167"/>
                    </a:lnTo>
                    <a:lnTo>
                      <a:pt x="65" y="164"/>
                    </a:lnTo>
                    <a:lnTo>
                      <a:pt x="85" y="149"/>
                    </a:lnTo>
                    <a:lnTo>
                      <a:pt x="73" y="143"/>
                    </a:lnTo>
                    <a:lnTo>
                      <a:pt x="59" y="143"/>
                    </a:lnTo>
                    <a:lnTo>
                      <a:pt x="55" y="140"/>
                    </a:lnTo>
                    <a:lnTo>
                      <a:pt x="43" y="137"/>
                    </a:lnTo>
                    <a:lnTo>
                      <a:pt x="46" y="135"/>
                    </a:lnTo>
                    <a:lnTo>
                      <a:pt x="46" y="131"/>
                    </a:lnTo>
                    <a:lnTo>
                      <a:pt x="43" y="126"/>
                    </a:lnTo>
                    <a:lnTo>
                      <a:pt x="46" y="116"/>
                    </a:lnTo>
                    <a:lnTo>
                      <a:pt x="41" y="114"/>
                    </a:lnTo>
                    <a:lnTo>
                      <a:pt x="33" y="117"/>
                    </a:lnTo>
                    <a:lnTo>
                      <a:pt x="26" y="108"/>
                    </a:lnTo>
                    <a:lnTo>
                      <a:pt x="24" y="105"/>
                    </a:lnTo>
                    <a:lnTo>
                      <a:pt x="21" y="102"/>
                    </a:lnTo>
                    <a:lnTo>
                      <a:pt x="15" y="88"/>
                    </a:lnTo>
                    <a:lnTo>
                      <a:pt x="9" y="79"/>
                    </a:lnTo>
                    <a:lnTo>
                      <a:pt x="8" y="78"/>
                    </a:lnTo>
                    <a:lnTo>
                      <a:pt x="5" y="73"/>
                    </a:lnTo>
                    <a:lnTo>
                      <a:pt x="3" y="64"/>
                    </a:lnTo>
                    <a:lnTo>
                      <a:pt x="0" y="61"/>
                    </a:lnTo>
                    <a:lnTo>
                      <a:pt x="5" y="52"/>
                    </a:lnTo>
                    <a:lnTo>
                      <a:pt x="21" y="27"/>
                    </a:lnTo>
                    <a:lnTo>
                      <a:pt x="24" y="21"/>
                    </a:lnTo>
                    <a:lnTo>
                      <a:pt x="20" y="18"/>
                    </a:lnTo>
                    <a:lnTo>
                      <a:pt x="14" y="9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35" y="6"/>
                    </a:lnTo>
                    <a:lnTo>
                      <a:pt x="35" y="12"/>
                    </a:lnTo>
                    <a:lnTo>
                      <a:pt x="39" y="12"/>
                    </a:lnTo>
                    <a:lnTo>
                      <a:pt x="41" y="18"/>
                    </a:lnTo>
                    <a:lnTo>
                      <a:pt x="46" y="29"/>
                    </a:lnTo>
                    <a:lnTo>
                      <a:pt x="50" y="33"/>
                    </a:lnTo>
                    <a:lnTo>
                      <a:pt x="61" y="33"/>
                    </a:lnTo>
                    <a:lnTo>
                      <a:pt x="64" y="33"/>
                    </a:lnTo>
                    <a:lnTo>
                      <a:pt x="70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8" name="Freeform 2566">
                <a:extLst>
                  <a:ext uri="{FF2B5EF4-FFF2-40B4-BE49-F238E27FC236}">
                    <a16:creationId xmlns:a16="http://schemas.microsoft.com/office/drawing/2014/main" id="{58ADB0D7-EA35-5A51-B039-50BD08817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418"/>
                <a:ext cx="159" cy="172"/>
              </a:xfrm>
              <a:custGeom>
                <a:avLst/>
                <a:gdLst>
                  <a:gd name="T0" fmla="*/ 80 w 317"/>
                  <a:gd name="T1" fmla="*/ 65 h 343"/>
                  <a:gd name="T2" fmla="*/ 65 w 317"/>
                  <a:gd name="T3" fmla="*/ 71 h 343"/>
                  <a:gd name="T4" fmla="*/ 65 w 317"/>
                  <a:gd name="T5" fmla="*/ 90 h 343"/>
                  <a:gd name="T6" fmla="*/ 82 w 317"/>
                  <a:gd name="T7" fmla="*/ 109 h 343"/>
                  <a:gd name="T8" fmla="*/ 65 w 317"/>
                  <a:gd name="T9" fmla="*/ 108 h 343"/>
                  <a:gd name="T10" fmla="*/ 53 w 317"/>
                  <a:gd name="T11" fmla="*/ 138 h 343"/>
                  <a:gd name="T12" fmla="*/ 45 w 317"/>
                  <a:gd name="T13" fmla="*/ 152 h 343"/>
                  <a:gd name="T14" fmla="*/ 62 w 317"/>
                  <a:gd name="T15" fmla="*/ 161 h 343"/>
                  <a:gd name="T16" fmla="*/ 70 w 317"/>
                  <a:gd name="T17" fmla="*/ 178 h 343"/>
                  <a:gd name="T18" fmla="*/ 71 w 317"/>
                  <a:gd name="T19" fmla="*/ 191 h 343"/>
                  <a:gd name="T20" fmla="*/ 59 w 317"/>
                  <a:gd name="T21" fmla="*/ 222 h 343"/>
                  <a:gd name="T22" fmla="*/ 76 w 317"/>
                  <a:gd name="T23" fmla="*/ 232 h 343"/>
                  <a:gd name="T24" fmla="*/ 80 w 317"/>
                  <a:gd name="T25" fmla="*/ 249 h 343"/>
                  <a:gd name="T26" fmla="*/ 50 w 317"/>
                  <a:gd name="T27" fmla="*/ 255 h 343"/>
                  <a:gd name="T28" fmla="*/ 23 w 317"/>
                  <a:gd name="T29" fmla="*/ 252 h 343"/>
                  <a:gd name="T30" fmla="*/ 14 w 317"/>
                  <a:gd name="T31" fmla="*/ 272 h 343"/>
                  <a:gd name="T32" fmla="*/ 4 w 317"/>
                  <a:gd name="T33" fmla="*/ 295 h 343"/>
                  <a:gd name="T34" fmla="*/ 33 w 317"/>
                  <a:gd name="T35" fmla="*/ 298 h 343"/>
                  <a:gd name="T36" fmla="*/ 50 w 317"/>
                  <a:gd name="T37" fmla="*/ 312 h 343"/>
                  <a:gd name="T38" fmla="*/ 74 w 317"/>
                  <a:gd name="T39" fmla="*/ 315 h 343"/>
                  <a:gd name="T40" fmla="*/ 89 w 317"/>
                  <a:gd name="T41" fmla="*/ 327 h 343"/>
                  <a:gd name="T42" fmla="*/ 92 w 317"/>
                  <a:gd name="T43" fmla="*/ 334 h 343"/>
                  <a:gd name="T44" fmla="*/ 106 w 317"/>
                  <a:gd name="T45" fmla="*/ 343 h 343"/>
                  <a:gd name="T46" fmla="*/ 126 w 317"/>
                  <a:gd name="T47" fmla="*/ 324 h 343"/>
                  <a:gd name="T48" fmla="*/ 130 w 317"/>
                  <a:gd name="T49" fmla="*/ 316 h 343"/>
                  <a:gd name="T50" fmla="*/ 123 w 317"/>
                  <a:gd name="T51" fmla="*/ 292 h 343"/>
                  <a:gd name="T52" fmla="*/ 138 w 317"/>
                  <a:gd name="T53" fmla="*/ 267 h 343"/>
                  <a:gd name="T54" fmla="*/ 133 w 317"/>
                  <a:gd name="T55" fmla="*/ 245 h 343"/>
                  <a:gd name="T56" fmla="*/ 156 w 317"/>
                  <a:gd name="T57" fmla="*/ 243 h 343"/>
                  <a:gd name="T58" fmla="*/ 177 w 317"/>
                  <a:gd name="T59" fmla="*/ 237 h 343"/>
                  <a:gd name="T60" fmla="*/ 197 w 317"/>
                  <a:gd name="T61" fmla="*/ 217 h 343"/>
                  <a:gd name="T62" fmla="*/ 211 w 317"/>
                  <a:gd name="T63" fmla="*/ 204 h 343"/>
                  <a:gd name="T64" fmla="*/ 214 w 317"/>
                  <a:gd name="T65" fmla="*/ 188 h 343"/>
                  <a:gd name="T66" fmla="*/ 223 w 317"/>
                  <a:gd name="T67" fmla="*/ 185 h 343"/>
                  <a:gd name="T68" fmla="*/ 237 w 317"/>
                  <a:gd name="T69" fmla="*/ 158 h 343"/>
                  <a:gd name="T70" fmla="*/ 212 w 317"/>
                  <a:gd name="T71" fmla="*/ 158 h 343"/>
                  <a:gd name="T72" fmla="*/ 197 w 317"/>
                  <a:gd name="T73" fmla="*/ 135 h 343"/>
                  <a:gd name="T74" fmla="*/ 205 w 317"/>
                  <a:gd name="T75" fmla="*/ 122 h 343"/>
                  <a:gd name="T76" fmla="*/ 218 w 317"/>
                  <a:gd name="T77" fmla="*/ 103 h 343"/>
                  <a:gd name="T78" fmla="*/ 243 w 317"/>
                  <a:gd name="T79" fmla="*/ 94 h 343"/>
                  <a:gd name="T80" fmla="*/ 261 w 317"/>
                  <a:gd name="T81" fmla="*/ 112 h 343"/>
                  <a:gd name="T82" fmla="*/ 265 w 317"/>
                  <a:gd name="T83" fmla="*/ 85 h 343"/>
                  <a:gd name="T84" fmla="*/ 281 w 317"/>
                  <a:gd name="T85" fmla="*/ 94 h 343"/>
                  <a:gd name="T86" fmla="*/ 293 w 317"/>
                  <a:gd name="T87" fmla="*/ 70 h 343"/>
                  <a:gd name="T88" fmla="*/ 288 w 317"/>
                  <a:gd name="T89" fmla="*/ 36 h 343"/>
                  <a:gd name="T90" fmla="*/ 311 w 317"/>
                  <a:gd name="T91" fmla="*/ 26 h 343"/>
                  <a:gd name="T92" fmla="*/ 303 w 317"/>
                  <a:gd name="T93" fmla="*/ 8 h 343"/>
                  <a:gd name="T94" fmla="*/ 275 w 317"/>
                  <a:gd name="T95" fmla="*/ 1 h 343"/>
                  <a:gd name="T96" fmla="*/ 259 w 317"/>
                  <a:gd name="T97" fmla="*/ 23 h 343"/>
                  <a:gd name="T98" fmla="*/ 243 w 317"/>
                  <a:gd name="T99" fmla="*/ 35 h 343"/>
                  <a:gd name="T100" fmla="*/ 205 w 317"/>
                  <a:gd name="T101" fmla="*/ 38 h 343"/>
                  <a:gd name="T102" fmla="*/ 202 w 317"/>
                  <a:gd name="T103" fmla="*/ 65 h 343"/>
                  <a:gd name="T104" fmla="*/ 179 w 317"/>
                  <a:gd name="T105" fmla="*/ 68 h 343"/>
                  <a:gd name="T106" fmla="*/ 155 w 317"/>
                  <a:gd name="T107" fmla="*/ 70 h 343"/>
                  <a:gd name="T108" fmla="*/ 127 w 317"/>
                  <a:gd name="T109" fmla="*/ 59 h 343"/>
                  <a:gd name="T110" fmla="*/ 109 w 317"/>
                  <a:gd name="T111" fmla="*/ 58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17" h="343">
                    <a:moveTo>
                      <a:pt x="99" y="49"/>
                    </a:moveTo>
                    <a:lnTo>
                      <a:pt x="91" y="46"/>
                    </a:lnTo>
                    <a:lnTo>
                      <a:pt x="83" y="53"/>
                    </a:lnTo>
                    <a:lnTo>
                      <a:pt x="80" y="65"/>
                    </a:lnTo>
                    <a:lnTo>
                      <a:pt x="80" y="74"/>
                    </a:lnTo>
                    <a:lnTo>
                      <a:pt x="73" y="74"/>
                    </a:lnTo>
                    <a:lnTo>
                      <a:pt x="68" y="70"/>
                    </a:lnTo>
                    <a:lnTo>
                      <a:pt x="65" y="71"/>
                    </a:lnTo>
                    <a:lnTo>
                      <a:pt x="64" y="76"/>
                    </a:lnTo>
                    <a:lnTo>
                      <a:pt x="65" y="77"/>
                    </a:lnTo>
                    <a:lnTo>
                      <a:pt x="64" y="82"/>
                    </a:lnTo>
                    <a:lnTo>
                      <a:pt x="65" y="90"/>
                    </a:lnTo>
                    <a:lnTo>
                      <a:pt x="67" y="93"/>
                    </a:lnTo>
                    <a:lnTo>
                      <a:pt x="76" y="100"/>
                    </a:lnTo>
                    <a:lnTo>
                      <a:pt x="79" y="100"/>
                    </a:lnTo>
                    <a:lnTo>
                      <a:pt x="82" y="109"/>
                    </a:lnTo>
                    <a:lnTo>
                      <a:pt x="76" y="115"/>
                    </a:lnTo>
                    <a:lnTo>
                      <a:pt x="71" y="115"/>
                    </a:lnTo>
                    <a:lnTo>
                      <a:pt x="70" y="109"/>
                    </a:lnTo>
                    <a:lnTo>
                      <a:pt x="65" y="108"/>
                    </a:lnTo>
                    <a:lnTo>
                      <a:pt x="59" y="111"/>
                    </a:lnTo>
                    <a:lnTo>
                      <a:pt x="50" y="125"/>
                    </a:lnTo>
                    <a:lnTo>
                      <a:pt x="52" y="126"/>
                    </a:lnTo>
                    <a:lnTo>
                      <a:pt x="53" y="138"/>
                    </a:lnTo>
                    <a:lnTo>
                      <a:pt x="47" y="137"/>
                    </a:lnTo>
                    <a:lnTo>
                      <a:pt x="47" y="149"/>
                    </a:lnTo>
                    <a:lnTo>
                      <a:pt x="44" y="149"/>
                    </a:lnTo>
                    <a:lnTo>
                      <a:pt x="45" y="152"/>
                    </a:lnTo>
                    <a:lnTo>
                      <a:pt x="45" y="158"/>
                    </a:lnTo>
                    <a:lnTo>
                      <a:pt x="47" y="164"/>
                    </a:lnTo>
                    <a:lnTo>
                      <a:pt x="59" y="164"/>
                    </a:lnTo>
                    <a:lnTo>
                      <a:pt x="62" y="161"/>
                    </a:lnTo>
                    <a:lnTo>
                      <a:pt x="68" y="161"/>
                    </a:lnTo>
                    <a:lnTo>
                      <a:pt x="68" y="167"/>
                    </a:lnTo>
                    <a:lnTo>
                      <a:pt x="71" y="170"/>
                    </a:lnTo>
                    <a:lnTo>
                      <a:pt x="70" y="178"/>
                    </a:lnTo>
                    <a:lnTo>
                      <a:pt x="79" y="181"/>
                    </a:lnTo>
                    <a:lnTo>
                      <a:pt x="79" y="188"/>
                    </a:lnTo>
                    <a:lnTo>
                      <a:pt x="71" y="188"/>
                    </a:lnTo>
                    <a:lnTo>
                      <a:pt x="71" y="191"/>
                    </a:lnTo>
                    <a:lnTo>
                      <a:pt x="70" y="202"/>
                    </a:lnTo>
                    <a:lnTo>
                      <a:pt x="62" y="205"/>
                    </a:lnTo>
                    <a:lnTo>
                      <a:pt x="62" y="219"/>
                    </a:lnTo>
                    <a:lnTo>
                      <a:pt x="59" y="222"/>
                    </a:lnTo>
                    <a:lnTo>
                      <a:pt x="58" y="225"/>
                    </a:lnTo>
                    <a:lnTo>
                      <a:pt x="59" y="229"/>
                    </a:lnTo>
                    <a:lnTo>
                      <a:pt x="70" y="234"/>
                    </a:lnTo>
                    <a:lnTo>
                      <a:pt x="76" y="232"/>
                    </a:lnTo>
                    <a:lnTo>
                      <a:pt x="74" y="237"/>
                    </a:lnTo>
                    <a:lnTo>
                      <a:pt x="82" y="240"/>
                    </a:lnTo>
                    <a:lnTo>
                      <a:pt x="80" y="245"/>
                    </a:lnTo>
                    <a:lnTo>
                      <a:pt x="80" y="249"/>
                    </a:lnTo>
                    <a:lnTo>
                      <a:pt x="76" y="255"/>
                    </a:lnTo>
                    <a:lnTo>
                      <a:pt x="68" y="254"/>
                    </a:lnTo>
                    <a:lnTo>
                      <a:pt x="59" y="260"/>
                    </a:lnTo>
                    <a:lnTo>
                      <a:pt x="50" y="255"/>
                    </a:lnTo>
                    <a:lnTo>
                      <a:pt x="42" y="258"/>
                    </a:lnTo>
                    <a:lnTo>
                      <a:pt x="32" y="257"/>
                    </a:lnTo>
                    <a:lnTo>
                      <a:pt x="30" y="255"/>
                    </a:lnTo>
                    <a:lnTo>
                      <a:pt x="23" y="252"/>
                    </a:lnTo>
                    <a:lnTo>
                      <a:pt x="23" y="264"/>
                    </a:lnTo>
                    <a:lnTo>
                      <a:pt x="17" y="261"/>
                    </a:lnTo>
                    <a:lnTo>
                      <a:pt x="17" y="267"/>
                    </a:lnTo>
                    <a:lnTo>
                      <a:pt x="14" y="272"/>
                    </a:lnTo>
                    <a:lnTo>
                      <a:pt x="4" y="269"/>
                    </a:lnTo>
                    <a:lnTo>
                      <a:pt x="4" y="275"/>
                    </a:lnTo>
                    <a:lnTo>
                      <a:pt x="0" y="281"/>
                    </a:lnTo>
                    <a:lnTo>
                      <a:pt x="4" y="295"/>
                    </a:lnTo>
                    <a:lnTo>
                      <a:pt x="9" y="296"/>
                    </a:lnTo>
                    <a:lnTo>
                      <a:pt x="23" y="290"/>
                    </a:lnTo>
                    <a:lnTo>
                      <a:pt x="24" y="295"/>
                    </a:lnTo>
                    <a:lnTo>
                      <a:pt x="33" y="298"/>
                    </a:lnTo>
                    <a:lnTo>
                      <a:pt x="36" y="301"/>
                    </a:lnTo>
                    <a:lnTo>
                      <a:pt x="44" y="301"/>
                    </a:lnTo>
                    <a:lnTo>
                      <a:pt x="42" y="308"/>
                    </a:lnTo>
                    <a:lnTo>
                      <a:pt x="50" y="312"/>
                    </a:lnTo>
                    <a:lnTo>
                      <a:pt x="62" y="313"/>
                    </a:lnTo>
                    <a:lnTo>
                      <a:pt x="67" y="316"/>
                    </a:lnTo>
                    <a:lnTo>
                      <a:pt x="73" y="315"/>
                    </a:lnTo>
                    <a:lnTo>
                      <a:pt x="74" y="315"/>
                    </a:lnTo>
                    <a:lnTo>
                      <a:pt x="83" y="312"/>
                    </a:lnTo>
                    <a:lnTo>
                      <a:pt x="86" y="315"/>
                    </a:lnTo>
                    <a:lnTo>
                      <a:pt x="86" y="324"/>
                    </a:lnTo>
                    <a:lnTo>
                      <a:pt x="89" y="327"/>
                    </a:lnTo>
                    <a:lnTo>
                      <a:pt x="96" y="325"/>
                    </a:lnTo>
                    <a:lnTo>
                      <a:pt x="100" y="321"/>
                    </a:lnTo>
                    <a:lnTo>
                      <a:pt x="97" y="331"/>
                    </a:lnTo>
                    <a:lnTo>
                      <a:pt x="92" y="334"/>
                    </a:lnTo>
                    <a:lnTo>
                      <a:pt x="89" y="337"/>
                    </a:lnTo>
                    <a:lnTo>
                      <a:pt x="97" y="339"/>
                    </a:lnTo>
                    <a:lnTo>
                      <a:pt x="99" y="343"/>
                    </a:lnTo>
                    <a:lnTo>
                      <a:pt x="106" y="343"/>
                    </a:lnTo>
                    <a:lnTo>
                      <a:pt x="109" y="334"/>
                    </a:lnTo>
                    <a:lnTo>
                      <a:pt x="118" y="327"/>
                    </a:lnTo>
                    <a:lnTo>
                      <a:pt x="123" y="327"/>
                    </a:lnTo>
                    <a:lnTo>
                      <a:pt x="126" y="324"/>
                    </a:lnTo>
                    <a:lnTo>
                      <a:pt x="133" y="328"/>
                    </a:lnTo>
                    <a:lnTo>
                      <a:pt x="135" y="327"/>
                    </a:lnTo>
                    <a:lnTo>
                      <a:pt x="135" y="319"/>
                    </a:lnTo>
                    <a:lnTo>
                      <a:pt x="130" y="316"/>
                    </a:lnTo>
                    <a:lnTo>
                      <a:pt x="126" y="318"/>
                    </a:lnTo>
                    <a:lnTo>
                      <a:pt x="123" y="310"/>
                    </a:lnTo>
                    <a:lnTo>
                      <a:pt x="126" y="304"/>
                    </a:lnTo>
                    <a:lnTo>
                      <a:pt x="123" y="292"/>
                    </a:lnTo>
                    <a:lnTo>
                      <a:pt x="124" y="281"/>
                    </a:lnTo>
                    <a:lnTo>
                      <a:pt x="133" y="270"/>
                    </a:lnTo>
                    <a:lnTo>
                      <a:pt x="136" y="267"/>
                    </a:lnTo>
                    <a:lnTo>
                      <a:pt x="138" y="267"/>
                    </a:lnTo>
                    <a:lnTo>
                      <a:pt x="144" y="261"/>
                    </a:lnTo>
                    <a:lnTo>
                      <a:pt x="141" y="255"/>
                    </a:lnTo>
                    <a:lnTo>
                      <a:pt x="140" y="255"/>
                    </a:lnTo>
                    <a:lnTo>
                      <a:pt x="133" y="245"/>
                    </a:lnTo>
                    <a:lnTo>
                      <a:pt x="146" y="254"/>
                    </a:lnTo>
                    <a:lnTo>
                      <a:pt x="149" y="248"/>
                    </a:lnTo>
                    <a:lnTo>
                      <a:pt x="153" y="246"/>
                    </a:lnTo>
                    <a:lnTo>
                      <a:pt x="156" y="243"/>
                    </a:lnTo>
                    <a:lnTo>
                      <a:pt x="159" y="246"/>
                    </a:lnTo>
                    <a:lnTo>
                      <a:pt x="165" y="246"/>
                    </a:lnTo>
                    <a:lnTo>
                      <a:pt x="173" y="249"/>
                    </a:lnTo>
                    <a:lnTo>
                      <a:pt x="177" y="237"/>
                    </a:lnTo>
                    <a:lnTo>
                      <a:pt x="184" y="228"/>
                    </a:lnTo>
                    <a:lnTo>
                      <a:pt x="181" y="222"/>
                    </a:lnTo>
                    <a:lnTo>
                      <a:pt x="184" y="219"/>
                    </a:lnTo>
                    <a:lnTo>
                      <a:pt x="197" y="217"/>
                    </a:lnTo>
                    <a:lnTo>
                      <a:pt x="202" y="214"/>
                    </a:lnTo>
                    <a:lnTo>
                      <a:pt x="202" y="214"/>
                    </a:lnTo>
                    <a:lnTo>
                      <a:pt x="205" y="213"/>
                    </a:lnTo>
                    <a:lnTo>
                      <a:pt x="211" y="204"/>
                    </a:lnTo>
                    <a:lnTo>
                      <a:pt x="220" y="204"/>
                    </a:lnTo>
                    <a:lnTo>
                      <a:pt x="223" y="198"/>
                    </a:lnTo>
                    <a:lnTo>
                      <a:pt x="217" y="190"/>
                    </a:lnTo>
                    <a:lnTo>
                      <a:pt x="214" y="188"/>
                    </a:lnTo>
                    <a:lnTo>
                      <a:pt x="212" y="182"/>
                    </a:lnTo>
                    <a:lnTo>
                      <a:pt x="215" y="178"/>
                    </a:lnTo>
                    <a:lnTo>
                      <a:pt x="217" y="182"/>
                    </a:lnTo>
                    <a:lnTo>
                      <a:pt x="223" y="185"/>
                    </a:lnTo>
                    <a:lnTo>
                      <a:pt x="229" y="185"/>
                    </a:lnTo>
                    <a:lnTo>
                      <a:pt x="232" y="173"/>
                    </a:lnTo>
                    <a:lnTo>
                      <a:pt x="240" y="163"/>
                    </a:lnTo>
                    <a:lnTo>
                      <a:pt x="237" y="158"/>
                    </a:lnTo>
                    <a:lnTo>
                      <a:pt x="232" y="158"/>
                    </a:lnTo>
                    <a:lnTo>
                      <a:pt x="229" y="155"/>
                    </a:lnTo>
                    <a:lnTo>
                      <a:pt x="217" y="158"/>
                    </a:lnTo>
                    <a:lnTo>
                      <a:pt x="212" y="158"/>
                    </a:lnTo>
                    <a:lnTo>
                      <a:pt x="211" y="155"/>
                    </a:lnTo>
                    <a:lnTo>
                      <a:pt x="212" y="146"/>
                    </a:lnTo>
                    <a:lnTo>
                      <a:pt x="196" y="143"/>
                    </a:lnTo>
                    <a:lnTo>
                      <a:pt x="197" y="135"/>
                    </a:lnTo>
                    <a:lnTo>
                      <a:pt x="196" y="131"/>
                    </a:lnTo>
                    <a:lnTo>
                      <a:pt x="199" y="131"/>
                    </a:lnTo>
                    <a:lnTo>
                      <a:pt x="199" y="123"/>
                    </a:lnTo>
                    <a:lnTo>
                      <a:pt x="205" y="122"/>
                    </a:lnTo>
                    <a:lnTo>
                      <a:pt x="212" y="128"/>
                    </a:lnTo>
                    <a:lnTo>
                      <a:pt x="217" y="111"/>
                    </a:lnTo>
                    <a:lnTo>
                      <a:pt x="217" y="106"/>
                    </a:lnTo>
                    <a:lnTo>
                      <a:pt x="218" y="103"/>
                    </a:lnTo>
                    <a:lnTo>
                      <a:pt x="223" y="106"/>
                    </a:lnTo>
                    <a:lnTo>
                      <a:pt x="229" y="106"/>
                    </a:lnTo>
                    <a:lnTo>
                      <a:pt x="238" y="102"/>
                    </a:lnTo>
                    <a:lnTo>
                      <a:pt x="243" y="94"/>
                    </a:lnTo>
                    <a:lnTo>
                      <a:pt x="246" y="94"/>
                    </a:lnTo>
                    <a:lnTo>
                      <a:pt x="252" y="115"/>
                    </a:lnTo>
                    <a:lnTo>
                      <a:pt x="259" y="115"/>
                    </a:lnTo>
                    <a:lnTo>
                      <a:pt x="261" y="112"/>
                    </a:lnTo>
                    <a:lnTo>
                      <a:pt x="256" y="102"/>
                    </a:lnTo>
                    <a:lnTo>
                      <a:pt x="259" y="97"/>
                    </a:lnTo>
                    <a:lnTo>
                      <a:pt x="261" y="90"/>
                    </a:lnTo>
                    <a:lnTo>
                      <a:pt x="265" y="85"/>
                    </a:lnTo>
                    <a:lnTo>
                      <a:pt x="265" y="84"/>
                    </a:lnTo>
                    <a:lnTo>
                      <a:pt x="275" y="85"/>
                    </a:lnTo>
                    <a:lnTo>
                      <a:pt x="278" y="93"/>
                    </a:lnTo>
                    <a:lnTo>
                      <a:pt x="281" y="94"/>
                    </a:lnTo>
                    <a:lnTo>
                      <a:pt x="305" y="90"/>
                    </a:lnTo>
                    <a:lnTo>
                      <a:pt x="305" y="87"/>
                    </a:lnTo>
                    <a:lnTo>
                      <a:pt x="300" y="82"/>
                    </a:lnTo>
                    <a:lnTo>
                      <a:pt x="293" y="70"/>
                    </a:lnTo>
                    <a:lnTo>
                      <a:pt x="291" y="68"/>
                    </a:lnTo>
                    <a:lnTo>
                      <a:pt x="294" y="56"/>
                    </a:lnTo>
                    <a:lnTo>
                      <a:pt x="290" y="46"/>
                    </a:lnTo>
                    <a:lnTo>
                      <a:pt x="288" y="36"/>
                    </a:lnTo>
                    <a:lnTo>
                      <a:pt x="302" y="39"/>
                    </a:lnTo>
                    <a:lnTo>
                      <a:pt x="305" y="32"/>
                    </a:lnTo>
                    <a:lnTo>
                      <a:pt x="309" y="33"/>
                    </a:lnTo>
                    <a:lnTo>
                      <a:pt x="311" y="26"/>
                    </a:lnTo>
                    <a:lnTo>
                      <a:pt x="314" y="26"/>
                    </a:lnTo>
                    <a:lnTo>
                      <a:pt x="317" y="21"/>
                    </a:lnTo>
                    <a:lnTo>
                      <a:pt x="314" y="17"/>
                    </a:lnTo>
                    <a:lnTo>
                      <a:pt x="303" y="8"/>
                    </a:lnTo>
                    <a:lnTo>
                      <a:pt x="297" y="3"/>
                    </a:lnTo>
                    <a:lnTo>
                      <a:pt x="285" y="3"/>
                    </a:lnTo>
                    <a:lnTo>
                      <a:pt x="279" y="0"/>
                    </a:lnTo>
                    <a:lnTo>
                      <a:pt x="275" y="1"/>
                    </a:lnTo>
                    <a:lnTo>
                      <a:pt x="279" y="9"/>
                    </a:lnTo>
                    <a:lnTo>
                      <a:pt x="278" y="12"/>
                    </a:lnTo>
                    <a:lnTo>
                      <a:pt x="265" y="21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49" y="39"/>
                    </a:lnTo>
                    <a:lnTo>
                      <a:pt x="244" y="36"/>
                    </a:lnTo>
                    <a:lnTo>
                      <a:pt x="243" y="35"/>
                    </a:lnTo>
                    <a:lnTo>
                      <a:pt x="232" y="33"/>
                    </a:lnTo>
                    <a:lnTo>
                      <a:pt x="226" y="32"/>
                    </a:lnTo>
                    <a:lnTo>
                      <a:pt x="212" y="32"/>
                    </a:lnTo>
                    <a:lnTo>
                      <a:pt x="205" y="38"/>
                    </a:lnTo>
                    <a:lnTo>
                      <a:pt x="202" y="49"/>
                    </a:lnTo>
                    <a:lnTo>
                      <a:pt x="202" y="56"/>
                    </a:lnTo>
                    <a:lnTo>
                      <a:pt x="205" y="59"/>
                    </a:lnTo>
                    <a:lnTo>
                      <a:pt x="202" y="65"/>
                    </a:lnTo>
                    <a:lnTo>
                      <a:pt x="193" y="62"/>
                    </a:lnTo>
                    <a:lnTo>
                      <a:pt x="190" y="70"/>
                    </a:lnTo>
                    <a:lnTo>
                      <a:pt x="184" y="67"/>
                    </a:lnTo>
                    <a:lnTo>
                      <a:pt x="179" y="68"/>
                    </a:lnTo>
                    <a:lnTo>
                      <a:pt x="177" y="76"/>
                    </a:lnTo>
                    <a:lnTo>
                      <a:pt x="165" y="70"/>
                    </a:lnTo>
                    <a:lnTo>
                      <a:pt x="162" y="67"/>
                    </a:lnTo>
                    <a:lnTo>
                      <a:pt x="155" y="70"/>
                    </a:lnTo>
                    <a:lnTo>
                      <a:pt x="150" y="70"/>
                    </a:lnTo>
                    <a:lnTo>
                      <a:pt x="141" y="65"/>
                    </a:lnTo>
                    <a:lnTo>
                      <a:pt x="138" y="62"/>
                    </a:lnTo>
                    <a:lnTo>
                      <a:pt x="127" y="59"/>
                    </a:lnTo>
                    <a:lnTo>
                      <a:pt x="123" y="56"/>
                    </a:lnTo>
                    <a:lnTo>
                      <a:pt x="120" y="62"/>
                    </a:lnTo>
                    <a:lnTo>
                      <a:pt x="117" y="62"/>
                    </a:lnTo>
                    <a:lnTo>
                      <a:pt x="109" y="58"/>
                    </a:lnTo>
                    <a:lnTo>
                      <a:pt x="106" y="61"/>
                    </a:lnTo>
                    <a:lnTo>
                      <a:pt x="103" y="53"/>
                    </a:lnTo>
                    <a:lnTo>
                      <a:pt x="99" y="4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9" name="Freeform 2567">
                <a:extLst>
                  <a:ext uri="{FF2B5EF4-FFF2-40B4-BE49-F238E27FC236}">
                    <a16:creationId xmlns:a16="http://schemas.microsoft.com/office/drawing/2014/main" id="{5214D741-49FB-6D9B-5CC6-837EF5559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418"/>
                <a:ext cx="159" cy="172"/>
              </a:xfrm>
              <a:custGeom>
                <a:avLst/>
                <a:gdLst>
                  <a:gd name="T0" fmla="*/ 109 w 317"/>
                  <a:gd name="T1" fmla="*/ 58 h 343"/>
                  <a:gd name="T2" fmla="*/ 127 w 317"/>
                  <a:gd name="T3" fmla="*/ 59 h 343"/>
                  <a:gd name="T4" fmla="*/ 155 w 317"/>
                  <a:gd name="T5" fmla="*/ 70 h 343"/>
                  <a:gd name="T6" fmla="*/ 179 w 317"/>
                  <a:gd name="T7" fmla="*/ 68 h 343"/>
                  <a:gd name="T8" fmla="*/ 202 w 317"/>
                  <a:gd name="T9" fmla="*/ 65 h 343"/>
                  <a:gd name="T10" fmla="*/ 205 w 317"/>
                  <a:gd name="T11" fmla="*/ 38 h 343"/>
                  <a:gd name="T12" fmla="*/ 243 w 317"/>
                  <a:gd name="T13" fmla="*/ 35 h 343"/>
                  <a:gd name="T14" fmla="*/ 259 w 317"/>
                  <a:gd name="T15" fmla="*/ 23 h 343"/>
                  <a:gd name="T16" fmla="*/ 275 w 317"/>
                  <a:gd name="T17" fmla="*/ 1 h 343"/>
                  <a:gd name="T18" fmla="*/ 303 w 317"/>
                  <a:gd name="T19" fmla="*/ 8 h 343"/>
                  <a:gd name="T20" fmla="*/ 311 w 317"/>
                  <a:gd name="T21" fmla="*/ 26 h 343"/>
                  <a:gd name="T22" fmla="*/ 288 w 317"/>
                  <a:gd name="T23" fmla="*/ 36 h 343"/>
                  <a:gd name="T24" fmla="*/ 293 w 317"/>
                  <a:gd name="T25" fmla="*/ 70 h 343"/>
                  <a:gd name="T26" fmla="*/ 281 w 317"/>
                  <a:gd name="T27" fmla="*/ 94 h 343"/>
                  <a:gd name="T28" fmla="*/ 265 w 317"/>
                  <a:gd name="T29" fmla="*/ 85 h 343"/>
                  <a:gd name="T30" fmla="*/ 261 w 317"/>
                  <a:gd name="T31" fmla="*/ 112 h 343"/>
                  <a:gd name="T32" fmla="*/ 243 w 317"/>
                  <a:gd name="T33" fmla="*/ 94 h 343"/>
                  <a:gd name="T34" fmla="*/ 218 w 317"/>
                  <a:gd name="T35" fmla="*/ 103 h 343"/>
                  <a:gd name="T36" fmla="*/ 205 w 317"/>
                  <a:gd name="T37" fmla="*/ 122 h 343"/>
                  <a:gd name="T38" fmla="*/ 197 w 317"/>
                  <a:gd name="T39" fmla="*/ 135 h 343"/>
                  <a:gd name="T40" fmla="*/ 212 w 317"/>
                  <a:gd name="T41" fmla="*/ 158 h 343"/>
                  <a:gd name="T42" fmla="*/ 237 w 317"/>
                  <a:gd name="T43" fmla="*/ 158 h 343"/>
                  <a:gd name="T44" fmla="*/ 223 w 317"/>
                  <a:gd name="T45" fmla="*/ 185 h 343"/>
                  <a:gd name="T46" fmla="*/ 214 w 317"/>
                  <a:gd name="T47" fmla="*/ 188 h 343"/>
                  <a:gd name="T48" fmla="*/ 211 w 317"/>
                  <a:gd name="T49" fmla="*/ 204 h 343"/>
                  <a:gd name="T50" fmla="*/ 197 w 317"/>
                  <a:gd name="T51" fmla="*/ 217 h 343"/>
                  <a:gd name="T52" fmla="*/ 177 w 317"/>
                  <a:gd name="T53" fmla="*/ 237 h 343"/>
                  <a:gd name="T54" fmla="*/ 156 w 317"/>
                  <a:gd name="T55" fmla="*/ 243 h 343"/>
                  <a:gd name="T56" fmla="*/ 133 w 317"/>
                  <a:gd name="T57" fmla="*/ 245 h 343"/>
                  <a:gd name="T58" fmla="*/ 138 w 317"/>
                  <a:gd name="T59" fmla="*/ 267 h 343"/>
                  <a:gd name="T60" fmla="*/ 123 w 317"/>
                  <a:gd name="T61" fmla="*/ 292 h 343"/>
                  <a:gd name="T62" fmla="*/ 130 w 317"/>
                  <a:gd name="T63" fmla="*/ 316 h 343"/>
                  <a:gd name="T64" fmla="*/ 126 w 317"/>
                  <a:gd name="T65" fmla="*/ 324 h 343"/>
                  <a:gd name="T66" fmla="*/ 106 w 317"/>
                  <a:gd name="T67" fmla="*/ 343 h 343"/>
                  <a:gd name="T68" fmla="*/ 92 w 317"/>
                  <a:gd name="T69" fmla="*/ 334 h 343"/>
                  <a:gd name="T70" fmla="*/ 89 w 317"/>
                  <a:gd name="T71" fmla="*/ 327 h 343"/>
                  <a:gd name="T72" fmla="*/ 74 w 317"/>
                  <a:gd name="T73" fmla="*/ 315 h 343"/>
                  <a:gd name="T74" fmla="*/ 50 w 317"/>
                  <a:gd name="T75" fmla="*/ 312 h 343"/>
                  <a:gd name="T76" fmla="*/ 33 w 317"/>
                  <a:gd name="T77" fmla="*/ 298 h 343"/>
                  <a:gd name="T78" fmla="*/ 4 w 317"/>
                  <a:gd name="T79" fmla="*/ 295 h 343"/>
                  <a:gd name="T80" fmla="*/ 14 w 317"/>
                  <a:gd name="T81" fmla="*/ 272 h 343"/>
                  <a:gd name="T82" fmla="*/ 23 w 317"/>
                  <a:gd name="T83" fmla="*/ 252 h 343"/>
                  <a:gd name="T84" fmla="*/ 50 w 317"/>
                  <a:gd name="T85" fmla="*/ 255 h 343"/>
                  <a:gd name="T86" fmla="*/ 80 w 317"/>
                  <a:gd name="T87" fmla="*/ 249 h 343"/>
                  <a:gd name="T88" fmla="*/ 76 w 317"/>
                  <a:gd name="T89" fmla="*/ 232 h 343"/>
                  <a:gd name="T90" fmla="*/ 59 w 317"/>
                  <a:gd name="T91" fmla="*/ 222 h 343"/>
                  <a:gd name="T92" fmla="*/ 71 w 317"/>
                  <a:gd name="T93" fmla="*/ 191 h 343"/>
                  <a:gd name="T94" fmla="*/ 70 w 317"/>
                  <a:gd name="T95" fmla="*/ 178 h 343"/>
                  <a:gd name="T96" fmla="*/ 62 w 317"/>
                  <a:gd name="T97" fmla="*/ 161 h 343"/>
                  <a:gd name="T98" fmla="*/ 45 w 317"/>
                  <a:gd name="T99" fmla="*/ 152 h 343"/>
                  <a:gd name="T100" fmla="*/ 53 w 317"/>
                  <a:gd name="T101" fmla="*/ 138 h 343"/>
                  <a:gd name="T102" fmla="*/ 65 w 317"/>
                  <a:gd name="T103" fmla="*/ 108 h 343"/>
                  <a:gd name="T104" fmla="*/ 82 w 317"/>
                  <a:gd name="T105" fmla="*/ 109 h 343"/>
                  <a:gd name="T106" fmla="*/ 65 w 317"/>
                  <a:gd name="T107" fmla="*/ 90 h 343"/>
                  <a:gd name="T108" fmla="*/ 65 w 317"/>
                  <a:gd name="T109" fmla="*/ 71 h 343"/>
                  <a:gd name="T110" fmla="*/ 80 w 317"/>
                  <a:gd name="T111" fmla="*/ 65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17" h="343">
                    <a:moveTo>
                      <a:pt x="99" y="49"/>
                    </a:moveTo>
                    <a:lnTo>
                      <a:pt x="103" y="53"/>
                    </a:lnTo>
                    <a:lnTo>
                      <a:pt x="106" y="61"/>
                    </a:lnTo>
                    <a:lnTo>
                      <a:pt x="109" y="58"/>
                    </a:lnTo>
                    <a:lnTo>
                      <a:pt x="117" y="62"/>
                    </a:lnTo>
                    <a:lnTo>
                      <a:pt x="120" y="62"/>
                    </a:lnTo>
                    <a:lnTo>
                      <a:pt x="123" y="56"/>
                    </a:lnTo>
                    <a:lnTo>
                      <a:pt x="127" y="59"/>
                    </a:lnTo>
                    <a:lnTo>
                      <a:pt x="138" y="62"/>
                    </a:lnTo>
                    <a:lnTo>
                      <a:pt x="141" y="65"/>
                    </a:lnTo>
                    <a:lnTo>
                      <a:pt x="150" y="70"/>
                    </a:lnTo>
                    <a:lnTo>
                      <a:pt x="155" y="70"/>
                    </a:lnTo>
                    <a:lnTo>
                      <a:pt x="162" y="67"/>
                    </a:lnTo>
                    <a:lnTo>
                      <a:pt x="165" y="70"/>
                    </a:lnTo>
                    <a:lnTo>
                      <a:pt x="177" y="76"/>
                    </a:lnTo>
                    <a:lnTo>
                      <a:pt x="179" y="68"/>
                    </a:lnTo>
                    <a:lnTo>
                      <a:pt x="184" y="67"/>
                    </a:lnTo>
                    <a:lnTo>
                      <a:pt x="190" y="70"/>
                    </a:lnTo>
                    <a:lnTo>
                      <a:pt x="193" y="62"/>
                    </a:lnTo>
                    <a:lnTo>
                      <a:pt x="202" y="65"/>
                    </a:lnTo>
                    <a:lnTo>
                      <a:pt x="205" y="59"/>
                    </a:lnTo>
                    <a:lnTo>
                      <a:pt x="202" y="56"/>
                    </a:lnTo>
                    <a:lnTo>
                      <a:pt x="202" y="49"/>
                    </a:lnTo>
                    <a:lnTo>
                      <a:pt x="205" y="38"/>
                    </a:lnTo>
                    <a:lnTo>
                      <a:pt x="212" y="32"/>
                    </a:lnTo>
                    <a:lnTo>
                      <a:pt x="226" y="32"/>
                    </a:lnTo>
                    <a:lnTo>
                      <a:pt x="232" y="33"/>
                    </a:lnTo>
                    <a:lnTo>
                      <a:pt x="243" y="35"/>
                    </a:lnTo>
                    <a:lnTo>
                      <a:pt x="244" y="36"/>
                    </a:lnTo>
                    <a:lnTo>
                      <a:pt x="249" y="39"/>
                    </a:lnTo>
                    <a:lnTo>
                      <a:pt x="258" y="24"/>
                    </a:lnTo>
                    <a:lnTo>
                      <a:pt x="259" y="23"/>
                    </a:lnTo>
                    <a:lnTo>
                      <a:pt x="265" y="21"/>
                    </a:lnTo>
                    <a:lnTo>
                      <a:pt x="278" y="12"/>
                    </a:lnTo>
                    <a:lnTo>
                      <a:pt x="279" y="9"/>
                    </a:lnTo>
                    <a:lnTo>
                      <a:pt x="275" y="1"/>
                    </a:lnTo>
                    <a:lnTo>
                      <a:pt x="279" y="0"/>
                    </a:lnTo>
                    <a:lnTo>
                      <a:pt x="285" y="3"/>
                    </a:lnTo>
                    <a:lnTo>
                      <a:pt x="297" y="3"/>
                    </a:lnTo>
                    <a:lnTo>
                      <a:pt x="303" y="8"/>
                    </a:lnTo>
                    <a:lnTo>
                      <a:pt x="314" y="17"/>
                    </a:lnTo>
                    <a:lnTo>
                      <a:pt x="317" y="21"/>
                    </a:lnTo>
                    <a:lnTo>
                      <a:pt x="314" y="26"/>
                    </a:lnTo>
                    <a:lnTo>
                      <a:pt x="311" y="26"/>
                    </a:lnTo>
                    <a:lnTo>
                      <a:pt x="309" y="33"/>
                    </a:lnTo>
                    <a:lnTo>
                      <a:pt x="305" y="32"/>
                    </a:lnTo>
                    <a:lnTo>
                      <a:pt x="302" y="39"/>
                    </a:lnTo>
                    <a:lnTo>
                      <a:pt x="288" y="36"/>
                    </a:lnTo>
                    <a:lnTo>
                      <a:pt x="290" y="46"/>
                    </a:lnTo>
                    <a:lnTo>
                      <a:pt x="294" y="56"/>
                    </a:lnTo>
                    <a:lnTo>
                      <a:pt x="291" y="68"/>
                    </a:lnTo>
                    <a:lnTo>
                      <a:pt x="293" y="70"/>
                    </a:lnTo>
                    <a:lnTo>
                      <a:pt x="300" y="82"/>
                    </a:lnTo>
                    <a:lnTo>
                      <a:pt x="305" y="87"/>
                    </a:lnTo>
                    <a:lnTo>
                      <a:pt x="305" y="90"/>
                    </a:lnTo>
                    <a:lnTo>
                      <a:pt x="281" y="94"/>
                    </a:lnTo>
                    <a:lnTo>
                      <a:pt x="278" y="93"/>
                    </a:lnTo>
                    <a:lnTo>
                      <a:pt x="275" y="85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1" y="90"/>
                    </a:lnTo>
                    <a:lnTo>
                      <a:pt x="259" y="97"/>
                    </a:lnTo>
                    <a:lnTo>
                      <a:pt x="256" y="102"/>
                    </a:lnTo>
                    <a:lnTo>
                      <a:pt x="261" y="112"/>
                    </a:lnTo>
                    <a:lnTo>
                      <a:pt x="259" y="115"/>
                    </a:lnTo>
                    <a:lnTo>
                      <a:pt x="252" y="115"/>
                    </a:lnTo>
                    <a:lnTo>
                      <a:pt x="246" y="94"/>
                    </a:lnTo>
                    <a:lnTo>
                      <a:pt x="243" y="94"/>
                    </a:lnTo>
                    <a:lnTo>
                      <a:pt x="238" y="102"/>
                    </a:lnTo>
                    <a:lnTo>
                      <a:pt x="229" y="106"/>
                    </a:lnTo>
                    <a:lnTo>
                      <a:pt x="223" y="106"/>
                    </a:lnTo>
                    <a:lnTo>
                      <a:pt x="218" y="103"/>
                    </a:lnTo>
                    <a:lnTo>
                      <a:pt x="217" y="106"/>
                    </a:lnTo>
                    <a:lnTo>
                      <a:pt x="217" y="111"/>
                    </a:lnTo>
                    <a:lnTo>
                      <a:pt x="212" y="128"/>
                    </a:lnTo>
                    <a:lnTo>
                      <a:pt x="205" y="122"/>
                    </a:lnTo>
                    <a:lnTo>
                      <a:pt x="199" y="123"/>
                    </a:lnTo>
                    <a:lnTo>
                      <a:pt x="199" y="131"/>
                    </a:lnTo>
                    <a:lnTo>
                      <a:pt x="196" y="131"/>
                    </a:lnTo>
                    <a:lnTo>
                      <a:pt x="197" y="135"/>
                    </a:lnTo>
                    <a:lnTo>
                      <a:pt x="196" y="143"/>
                    </a:lnTo>
                    <a:lnTo>
                      <a:pt x="212" y="146"/>
                    </a:lnTo>
                    <a:lnTo>
                      <a:pt x="211" y="155"/>
                    </a:lnTo>
                    <a:lnTo>
                      <a:pt x="212" y="158"/>
                    </a:lnTo>
                    <a:lnTo>
                      <a:pt x="217" y="158"/>
                    </a:lnTo>
                    <a:lnTo>
                      <a:pt x="229" y="155"/>
                    </a:lnTo>
                    <a:lnTo>
                      <a:pt x="232" y="158"/>
                    </a:lnTo>
                    <a:lnTo>
                      <a:pt x="237" y="158"/>
                    </a:lnTo>
                    <a:lnTo>
                      <a:pt x="240" y="163"/>
                    </a:lnTo>
                    <a:lnTo>
                      <a:pt x="232" y="173"/>
                    </a:lnTo>
                    <a:lnTo>
                      <a:pt x="229" y="185"/>
                    </a:lnTo>
                    <a:lnTo>
                      <a:pt x="223" y="185"/>
                    </a:lnTo>
                    <a:lnTo>
                      <a:pt x="217" y="182"/>
                    </a:lnTo>
                    <a:lnTo>
                      <a:pt x="215" y="178"/>
                    </a:lnTo>
                    <a:lnTo>
                      <a:pt x="212" y="182"/>
                    </a:lnTo>
                    <a:lnTo>
                      <a:pt x="214" y="188"/>
                    </a:lnTo>
                    <a:lnTo>
                      <a:pt x="217" y="190"/>
                    </a:lnTo>
                    <a:lnTo>
                      <a:pt x="223" y="198"/>
                    </a:lnTo>
                    <a:lnTo>
                      <a:pt x="220" y="204"/>
                    </a:lnTo>
                    <a:lnTo>
                      <a:pt x="211" y="204"/>
                    </a:lnTo>
                    <a:lnTo>
                      <a:pt x="205" y="213"/>
                    </a:lnTo>
                    <a:lnTo>
                      <a:pt x="202" y="214"/>
                    </a:lnTo>
                    <a:lnTo>
                      <a:pt x="202" y="214"/>
                    </a:lnTo>
                    <a:lnTo>
                      <a:pt x="197" y="217"/>
                    </a:lnTo>
                    <a:lnTo>
                      <a:pt x="184" y="219"/>
                    </a:lnTo>
                    <a:lnTo>
                      <a:pt x="181" y="222"/>
                    </a:lnTo>
                    <a:lnTo>
                      <a:pt x="184" y="228"/>
                    </a:lnTo>
                    <a:lnTo>
                      <a:pt x="177" y="237"/>
                    </a:lnTo>
                    <a:lnTo>
                      <a:pt x="173" y="249"/>
                    </a:lnTo>
                    <a:lnTo>
                      <a:pt x="165" y="246"/>
                    </a:lnTo>
                    <a:lnTo>
                      <a:pt x="159" y="246"/>
                    </a:lnTo>
                    <a:lnTo>
                      <a:pt x="156" y="243"/>
                    </a:lnTo>
                    <a:lnTo>
                      <a:pt x="153" y="246"/>
                    </a:lnTo>
                    <a:lnTo>
                      <a:pt x="149" y="248"/>
                    </a:lnTo>
                    <a:lnTo>
                      <a:pt x="146" y="254"/>
                    </a:lnTo>
                    <a:lnTo>
                      <a:pt x="133" y="245"/>
                    </a:lnTo>
                    <a:lnTo>
                      <a:pt x="140" y="255"/>
                    </a:lnTo>
                    <a:lnTo>
                      <a:pt x="141" y="255"/>
                    </a:lnTo>
                    <a:lnTo>
                      <a:pt x="144" y="261"/>
                    </a:lnTo>
                    <a:lnTo>
                      <a:pt x="138" y="267"/>
                    </a:lnTo>
                    <a:lnTo>
                      <a:pt x="136" y="267"/>
                    </a:lnTo>
                    <a:lnTo>
                      <a:pt x="133" y="270"/>
                    </a:lnTo>
                    <a:lnTo>
                      <a:pt x="124" y="281"/>
                    </a:lnTo>
                    <a:lnTo>
                      <a:pt x="123" y="292"/>
                    </a:lnTo>
                    <a:lnTo>
                      <a:pt x="126" y="304"/>
                    </a:lnTo>
                    <a:lnTo>
                      <a:pt x="123" y="310"/>
                    </a:lnTo>
                    <a:lnTo>
                      <a:pt x="126" y="318"/>
                    </a:lnTo>
                    <a:lnTo>
                      <a:pt x="130" y="316"/>
                    </a:lnTo>
                    <a:lnTo>
                      <a:pt x="135" y="319"/>
                    </a:lnTo>
                    <a:lnTo>
                      <a:pt x="135" y="327"/>
                    </a:lnTo>
                    <a:lnTo>
                      <a:pt x="133" y="328"/>
                    </a:lnTo>
                    <a:lnTo>
                      <a:pt x="126" y="324"/>
                    </a:lnTo>
                    <a:lnTo>
                      <a:pt x="123" y="327"/>
                    </a:lnTo>
                    <a:lnTo>
                      <a:pt x="118" y="327"/>
                    </a:lnTo>
                    <a:lnTo>
                      <a:pt x="109" y="334"/>
                    </a:lnTo>
                    <a:lnTo>
                      <a:pt x="106" y="343"/>
                    </a:lnTo>
                    <a:lnTo>
                      <a:pt x="99" y="343"/>
                    </a:lnTo>
                    <a:lnTo>
                      <a:pt x="97" y="339"/>
                    </a:lnTo>
                    <a:lnTo>
                      <a:pt x="89" y="337"/>
                    </a:lnTo>
                    <a:lnTo>
                      <a:pt x="92" y="334"/>
                    </a:lnTo>
                    <a:lnTo>
                      <a:pt x="97" y="331"/>
                    </a:lnTo>
                    <a:lnTo>
                      <a:pt x="100" y="321"/>
                    </a:lnTo>
                    <a:lnTo>
                      <a:pt x="96" y="325"/>
                    </a:lnTo>
                    <a:lnTo>
                      <a:pt x="89" y="327"/>
                    </a:lnTo>
                    <a:lnTo>
                      <a:pt x="86" y="324"/>
                    </a:lnTo>
                    <a:lnTo>
                      <a:pt x="86" y="315"/>
                    </a:lnTo>
                    <a:lnTo>
                      <a:pt x="83" y="312"/>
                    </a:lnTo>
                    <a:lnTo>
                      <a:pt x="74" y="315"/>
                    </a:lnTo>
                    <a:lnTo>
                      <a:pt x="73" y="315"/>
                    </a:lnTo>
                    <a:lnTo>
                      <a:pt x="67" y="316"/>
                    </a:lnTo>
                    <a:lnTo>
                      <a:pt x="62" y="313"/>
                    </a:lnTo>
                    <a:lnTo>
                      <a:pt x="50" y="312"/>
                    </a:lnTo>
                    <a:lnTo>
                      <a:pt x="42" y="308"/>
                    </a:lnTo>
                    <a:lnTo>
                      <a:pt x="44" y="301"/>
                    </a:lnTo>
                    <a:lnTo>
                      <a:pt x="36" y="301"/>
                    </a:lnTo>
                    <a:lnTo>
                      <a:pt x="33" y="298"/>
                    </a:lnTo>
                    <a:lnTo>
                      <a:pt x="24" y="295"/>
                    </a:lnTo>
                    <a:lnTo>
                      <a:pt x="23" y="290"/>
                    </a:lnTo>
                    <a:lnTo>
                      <a:pt x="9" y="296"/>
                    </a:lnTo>
                    <a:lnTo>
                      <a:pt x="4" y="295"/>
                    </a:lnTo>
                    <a:lnTo>
                      <a:pt x="0" y="281"/>
                    </a:lnTo>
                    <a:lnTo>
                      <a:pt x="4" y="275"/>
                    </a:lnTo>
                    <a:lnTo>
                      <a:pt x="4" y="269"/>
                    </a:lnTo>
                    <a:lnTo>
                      <a:pt x="14" y="272"/>
                    </a:lnTo>
                    <a:lnTo>
                      <a:pt x="17" y="267"/>
                    </a:lnTo>
                    <a:lnTo>
                      <a:pt x="17" y="261"/>
                    </a:lnTo>
                    <a:lnTo>
                      <a:pt x="23" y="264"/>
                    </a:lnTo>
                    <a:lnTo>
                      <a:pt x="23" y="252"/>
                    </a:lnTo>
                    <a:lnTo>
                      <a:pt x="30" y="255"/>
                    </a:lnTo>
                    <a:lnTo>
                      <a:pt x="32" y="257"/>
                    </a:lnTo>
                    <a:lnTo>
                      <a:pt x="42" y="258"/>
                    </a:lnTo>
                    <a:lnTo>
                      <a:pt x="50" y="255"/>
                    </a:lnTo>
                    <a:lnTo>
                      <a:pt x="59" y="260"/>
                    </a:lnTo>
                    <a:lnTo>
                      <a:pt x="68" y="254"/>
                    </a:lnTo>
                    <a:lnTo>
                      <a:pt x="76" y="255"/>
                    </a:lnTo>
                    <a:lnTo>
                      <a:pt x="80" y="249"/>
                    </a:lnTo>
                    <a:lnTo>
                      <a:pt x="80" y="245"/>
                    </a:lnTo>
                    <a:lnTo>
                      <a:pt x="82" y="240"/>
                    </a:lnTo>
                    <a:lnTo>
                      <a:pt x="74" y="237"/>
                    </a:lnTo>
                    <a:lnTo>
                      <a:pt x="76" y="232"/>
                    </a:lnTo>
                    <a:lnTo>
                      <a:pt x="70" y="234"/>
                    </a:lnTo>
                    <a:lnTo>
                      <a:pt x="59" y="229"/>
                    </a:lnTo>
                    <a:lnTo>
                      <a:pt x="58" y="225"/>
                    </a:lnTo>
                    <a:lnTo>
                      <a:pt x="59" y="222"/>
                    </a:lnTo>
                    <a:lnTo>
                      <a:pt x="62" y="219"/>
                    </a:lnTo>
                    <a:lnTo>
                      <a:pt x="62" y="205"/>
                    </a:lnTo>
                    <a:lnTo>
                      <a:pt x="70" y="202"/>
                    </a:lnTo>
                    <a:lnTo>
                      <a:pt x="71" y="191"/>
                    </a:lnTo>
                    <a:lnTo>
                      <a:pt x="71" y="188"/>
                    </a:lnTo>
                    <a:lnTo>
                      <a:pt x="79" y="188"/>
                    </a:lnTo>
                    <a:lnTo>
                      <a:pt x="79" y="181"/>
                    </a:lnTo>
                    <a:lnTo>
                      <a:pt x="70" y="178"/>
                    </a:lnTo>
                    <a:lnTo>
                      <a:pt x="71" y="170"/>
                    </a:lnTo>
                    <a:lnTo>
                      <a:pt x="68" y="167"/>
                    </a:lnTo>
                    <a:lnTo>
                      <a:pt x="68" y="161"/>
                    </a:lnTo>
                    <a:lnTo>
                      <a:pt x="62" y="161"/>
                    </a:lnTo>
                    <a:lnTo>
                      <a:pt x="59" y="164"/>
                    </a:lnTo>
                    <a:lnTo>
                      <a:pt x="47" y="164"/>
                    </a:lnTo>
                    <a:lnTo>
                      <a:pt x="45" y="158"/>
                    </a:lnTo>
                    <a:lnTo>
                      <a:pt x="45" y="152"/>
                    </a:lnTo>
                    <a:lnTo>
                      <a:pt x="44" y="149"/>
                    </a:lnTo>
                    <a:lnTo>
                      <a:pt x="47" y="149"/>
                    </a:lnTo>
                    <a:lnTo>
                      <a:pt x="47" y="137"/>
                    </a:lnTo>
                    <a:lnTo>
                      <a:pt x="53" y="138"/>
                    </a:lnTo>
                    <a:lnTo>
                      <a:pt x="52" y="126"/>
                    </a:lnTo>
                    <a:lnTo>
                      <a:pt x="50" y="125"/>
                    </a:lnTo>
                    <a:lnTo>
                      <a:pt x="59" y="111"/>
                    </a:lnTo>
                    <a:lnTo>
                      <a:pt x="65" y="108"/>
                    </a:lnTo>
                    <a:lnTo>
                      <a:pt x="70" y="109"/>
                    </a:lnTo>
                    <a:lnTo>
                      <a:pt x="71" y="115"/>
                    </a:lnTo>
                    <a:lnTo>
                      <a:pt x="76" y="115"/>
                    </a:lnTo>
                    <a:lnTo>
                      <a:pt x="82" y="109"/>
                    </a:lnTo>
                    <a:lnTo>
                      <a:pt x="79" y="100"/>
                    </a:lnTo>
                    <a:lnTo>
                      <a:pt x="76" y="100"/>
                    </a:lnTo>
                    <a:lnTo>
                      <a:pt x="67" y="93"/>
                    </a:lnTo>
                    <a:lnTo>
                      <a:pt x="65" y="90"/>
                    </a:lnTo>
                    <a:lnTo>
                      <a:pt x="64" y="82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5" y="71"/>
                    </a:lnTo>
                    <a:lnTo>
                      <a:pt x="68" y="70"/>
                    </a:lnTo>
                    <a:lnTo>
                      <a:pt x="73" y="74"/>
                    </a:lnTo>
                    <a:lnTo>
                      <a:pt x="80" y="74"/>
                    </a:lnTo>
                    <a:lnTo>
                      <a:pt x="80" y="65"/>
                    </a:lnTo>
                    <a:lnTo>
                      <a:pt x="83" y="53"/>
                    </a:lnTo>
                    <a:lnTo>
                      <a:pt x="91" y="46"/>
                    </a:lnTo>
                    <a:lnTo>
                      <a:pt x="99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0" name="Freeform 2568">
                <a:extLst>
                  <a:ext uri="{FF2B5EF4-FFF2-40B4-BE49-F238E27FC236}">
                    <a16:creationId xmlns:a16="http://schemas.microsoft.com/office/drawing/2014/main" id="{807DF8D8-1418-7997-B68F-CA96864E6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418"/>
                <a:ext cx="159" cy="172"/>
              </a:xfrm>
              <a:custGeom>
                <a:avLst/>
                <a:gdLst>
                  <a:gd name="T0" fmla="*/ 109 w 317"/>
                  <a:gd name="T1" fmla="*/ 58 h 343"/>
                  <a:gd name="T2" fmla="*/ 127 w 317"/>
                  <a:gd name="T3" fmla="*/ 59 h 343"/>
                  <a:gd name="T4" fmla="*/ 155 w 317"/>
                  <a:gd name="T5" fmla="*/ 70 h 343"/>
                  <a:gd name="T6" fmla="*/ 179 w 317"/>
                  <a:gd name="T7" fmla="*/ 68 h 343"/>
                  <a:gd name="T8" fmla="*/ 202 w 317"/>
                  <a:gd name="T9" fmla="*/ 65 h 343"/>
                  <a:gd name="T10" fmla="*/ 205 w 317"/>
                  <a:gd name="T11" fmla="*/ 38 h 343"/>
                  <a:gd name="T12" fmla="*/ 243 w 317"/>
                  <a:gd name="T13" fmla="*/ 35 h 343"/>
                  <a:gd name="T14" fmla="*/ 259 w 317"/>
                  <a:gd name="T15" fmla="*/ 23 h 343"/>
                  <a:gd name="T16" fmla="*/ 275 w 317"/>
                  <a:gd name="T17" fmla="*/ 1 h 343"/>
                  <a:gd name="T18" fmla="*/ 303 w 317"/>
                  <a:gd name="T19" fmla="*/ 8 h 343"/>
                  <a:gd name="T20" fmla="*/ 311 w 317"/>
                  <a:gd name="T21" fmla="*/ 26 h 343"/>
                  <a:gd name="T22" fmla="*/ 288 w 317"/>
                  <a:gd name="T23" fmla="*/ 36 h 343"/>
                  <a:gd name="T24" fmla="*/ 293 w 317"/>
                  <a:gd name="T25" fmla="*/ 70 h 343"/>
                  <a:gd name="T26" fmla="*/ 281 w 317"/>
                  <a:gd name="T27" fmla="*/ 94 h 343"/>
                  <a:gd name="T28" fmla="*/ 265 w 317"/>
                  <a:gd name="T29" fmla="*/ 85 h 343"/>
                  <a:gd name="T30" fmla="*/ 261 w 317"/>
                  <a:gd name="T31" fmla="*/ 112 h 343"/>
                  <a:gd name="T32" fmla="*/ 243 w 317"/>
                  <a:gd name="T33" fmla="*/ 94 h 343"/>
                  <a:gd name="T34" fmla="*/ 218 w 317"/>
                  <a:gd name="T35" fmla="*/ 103 h 343"/>
                  <a:gd name="T36" fmla="*/ 205 w 317"/>
                  <a:gd name="T37" fmla="*/ 122 h 343"/>
                  <a:gd name="T38" fmla="*/ 197 w 317"/>
                  <a:gd name="T39" fmla="*/ 135 h 343"/>
                  <a:gd name="T40" fmla="*/ 212 w 317"/>
                  <a:gd name="T41" fmla="*/ 158 h 343"/>
                  <a:gd name="T42" fmla="*/ 237 w 317"/>
                  <a:gd name="T43" fmla="*/ 158 h 343"/>
                  <a:gd name="T44" fmla="*/ 223 w 317"/>
                  <a:gd name="T45" fmla="*/ 185 h 343"/>
                  <a:gd name="T46" fmla="*/ 214 w 317"/>
                  <a:gd name="T47" fmla="*/ 188 h 343"/>
                  <a:gd name="T48" fmla="*/ 211 w 317"/>
                  <a:gd name="T49" fmla="*/ 204 h 343"/>
                  <a:gd name="T50" fmla="*/ 197 w 317"/>
                  <a:gd name="T51" fmla="*/ 217 h 343"/>
                  <a:gd name="T52" fmla="*/ 177 w 317"/>
                  <a:gd name="T53" fmla="*/ 237 h 343"/>
                  <a:gd name="T54" fmla="*/ 156 w 317"/>
                  <a:gd name="T55" fmla="*/ 243 h 343"/>
                  <a:gd name="T56" fmla="*/ 133 w 317"/>
                  <a:gd name="T57" fmla="*/ 245 h 343"/>
                  <a:gd name="T58" fmla="*/ 138 w 317"/>
                  <a:gd name="T59" fmla="*/ 267 h 343"/>
                  <a:gd name="T60" fmla="*/ 123 w 317"/>
                  <a:gd name="T61" fmla="*/ 292 h 343"/>
                  <a:gd name="T62" fmla="*/ 130 w 317"/>
                  <a:gd name="T63" fmla="*/ 316 h 343"/>
                  <a:gd name="T64" fmla="*/ 126 w 317"/>
                  <a:gd name="T65" fmla="*/ 324 h 343"/>
                  <a:gd name="T66" fmla="*/ 106 w 317"/>
                  <a:gd name="T67" fmla="*/ 343 h 343"/>
                  <a:gd name="T68" fmla="*/ 92 w 317"/>
                  <a:gd name="T69" fmla="*/ 334 h 343"/>
                  <a:gd name="T70" fmla="*/ 89 w 317"/>
                  <a:gd name="T71" fmla="*/ 327 h 343"/>
                  <a:gd name="T72" fmla="*/ 74 w 317"/>
                  <a:gd name="T73" fmla="*/ 315 h 343"/>
                  <a:gd name="T74" fmla="*/ 50 w 317"/>
                  <a:gd name="T75" fmla="*/ 312 h 343"/>
                  <a:gd name="T76" fmla="*/ 33 w 317"/>
                  <a:gd name="T77" fmla="*/ 298 h 343"/>
                  <a:gd name="T78" fmla="*/ 4 w 317"/>
                  <a:gd name="T79" fmla="*/ 295 h 343"/>
                  <a:gd name="T80" fmla="*/ 14 w 317"/>
                  <a:gd name="T81" fmla="*/ 272 h 343"/>
                  <a:gd name="T82" fmla="*/ 23 w 317"/>
                  <a:gd name="T83" fmla="*/ 252 h 343"/>
                  <a:gd name="T84" fmla="*/ 50 w 317"/>
                  <a:gd name="T85" fmla="*/ 255 h 343"/>
                  <a:gd name="T86" fmla="*/ 80 w 317"/>
                  <a:gd name="T87" fmla="*/ 249 h 343"/>
                  <a:gd name="T88" fmla="*/ 76 w 317"/>
                  <a:gd name="T89" fmla="*/ 232 h 343"/>
                  <a:gd name="T90" fmla="*/ 59 w 317"/>
                  <a:gd name="T91" fmla="*/ 222 h 343"/>
                  <a:gd name="T92" fmla="*/ 71 w 317"/>
                  <a:gd name="T93" fmla="*/ 191 h 343"/>
                  <a:gd name="T94" fmla="*/ 70 w 317"/>
                  <a:gd name="T95" fmla="*/ 178 h 343"/>
                  <a:gd name="T96" fmla="*/ 62 w 317"/>
                  <a:gd name="T97" fmla="*/ 161 h 343"/>
                  <a:gd name="T98" fmla="*/ 45 w 317"/>
                  <a:gd name="T99" fmla="*/ 152 h 343"/>
                  <a:gd name="T100" fmla="*/ 53 w 317"/>
                  <a:gd name="T101" fmla="*/ 138 h 343"/>
                  <a:gd name="T102" fmla="*/ 65 w 317"/>
                  <a:gd name="T103" fmla="*/ 108 h 343"/>
                  <a:gd name="T104" fmla="*/ 82 w 317"/>
                  <a:gd name="T105" fmla="*/ 109 h 343"/>
                  <a:gd name="T106" fmla="*/ 65 w 317"/>
                  <a:gd name="T107" fmla="*/ 90 h 343"/>
                  <a:gd name="T108" fmla="*/ 65 w 317"/>
                  <a:gd name="T109" fmla="*/ 71 h 343"/>
                  <a:gd name="T110" fmla="*/ 80 w 317"/>
                  <a:gd name="T111" fmla="*/ 65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17" h="343">
                    <a:moveTo>
                      <a:pt x="99" y="49"/>
                    </a:moveTo>
                    <a:lnTo>
                      <a:pt x="103" y="53"/>
                    </a:lnTo>
                    <a:lnTo>
                      <a:pt x="106" y="61"/>
                    </a:lnTo>
                    <a:lnTo>
                      <a:pt x="109" y="58"/>
                    </a:lnTo>
                    <a:lnTo>
                      <a:pt x="117" y="62"/>
                    </a:lnTo>
                    <a:lnTo>
                      <a:pt x="120" y="62"/>
                    </a:lnTo>
                    <a:lnTo>
                      <a:pt x="123" y="56"/>
                    </a:lnTo>
                    <a:lnTo>
                      <a:pt x="127" y="59"/>
                    </a:lnTo>
                    <a:lnTo>
                      <a:pt x="138" y="62"/>
                    </a:lnTo>
                    <a:lnTo>
                      <a:pt x="141" y="65"/>
                    </a:lnTo>
                    <a:lnTo>
                      <a:pt x="150" y="70"/>
                    </a:lnTo>
                    <a:lnTo>
                      <a:pt x="155" y="70"/>
                    </a:lnTo>
                    <a:lnTo>
                      <a:pt x="162" y="67"/>
                    </a:lnTo>
                    <a:lnTo>
                      <a:pt x="165" y="70"/>
                    </a:lnTo>
                    <a:lnTo>
                      <a:pt x="177" y="76"/>
                    </a:lnTo>
                    <a:lnTo>
                      <a:pt x="179" y="68"/>
                    </a:lnTo>
                    <a:lnTo>
                      <a:pt x="184" y="67"/>
                    </a:lnTo>
                    <a:lnTo>
                      <a:pt x="190" y="70"/>
                    </a:lnTo>
                    <a:lnTo>
                      <a:pt x="193" y="62"/>
                    </a:lnTo>
                    <a:lnTo>
                      <a:pt x="202" y="65"/>
                    </a:lnTo>
                    <a:lnTo>
                      <a:pt x="205" y="59"/>
                    </a:lnTo>
                    <a:lnTo>
                      <a:pt x="202" y="56"/>
                    </a:lnTo>
                    <a:lnTo>
                      <a:pt x="202" y="49"/>
                    </a:lnTo>
                    <a:lnTo>
                      <a:pt x="205" y="38"/>
                    </a:lnTo>
                    <a:lnTo>
                      <a:pt x="212" y="32"/>
                    </a:lnTo>
                    <a:lnTo>
                      <a:pt x="226" y="32"/>
                    </a:lnTo>
                    <a:lnTo>
                      <a:pt x="232" y="33"/>
                    </a:lnTo>
                    <a:lnTo>
                      <a:pt x="243" y="35"/>
                    </a:lnTo>
                    <a:lnTo>
                      <a:pt x="244" y="36"/>
                    </a:lnTo>
                    <a:lnTo>
                      <a:pt x="249" y="39"/>
                    </a:lnTo>
                    <a:lnTo>
                      <a:pt x="258" y="24"/>
                    </a:lnTo>
                    <a:lnTo>
                      <a:pt x="259" y="23"/>
                    </a:lnTo>
                    <a:lnTo>
                      <a:pt x="265" y="21"/>
                    </a:lnTo>
                    <a:lnTo>
                      <a:pt x="278" y="12"/>
                    </a:lnTo>
                    <a:lnTo>
                      <a:pt x="279" y="9"/>
                    </a:lnTo>
                    <a:lnTo>
                      <a:pt x="275" y="1"/>
                    </a:lnTo>
                    <a:lnTo>
                      <a:pt x="279" y="0"/>
                    </a:lnTo>
                    <a:lnTo>
                      <a:pt x="285" y="3"/>
                    </a:lnTo>
                    <a:lnTo>
                      <a:pt x="297" y="3"/>
                    </a:lnTo>
                    <a:lnTo>
                      <a:pt x="303" y="8"/>
                    </a:lnTo>
                    <a:lnTo>
                      <a:pt x="314" y="17"/>
                    </a:lnTo>
                    <a:lnTo>
                      <a:pt x="317" y="21"/>
                    </a:lnTo>
                    <a:lnTo>
                      <a:pt x="314" y="26"/>
                    </a:lnTo>
                    <a:lnTo>
                      <a:pt x="311" y="26"/>
                    </a:lnTo>
                    <a:lnTo>
                      <a:pt x="309" y="33"/>
                    </a:lnTo>
                    <a:lnTo>
                      <a:pt x="305" y="32"/>
                    </a:lnTo>
                    <a:lnTo>
                      <a:pt x="302" y="39"/>
                    </a:lnTo>
                    <a:lnTo>
                      <a:pt x="288" y="36"/>
                    </a:lnTo>
                    <a:lnTo>
                      <a:pt x="290" y="46"/>
                    </a:lnTo>
                    <a:lnTo>
                      <a:pt x="294" y="56"/>
                    </a:lnTo>
                    <a:lnTo>
                      <a:pt x="291" y="68"/>
                    </a:lnTo>
                    <a:lnTo>
                      <a:pt x="293" y="70"/>
                    </a:lnTo>
                    <a:lnTo>
                      <a:pt x="300" y="82"/>
                    </a:lnTo>
                    <a:lnTo>
                      <a:pt x="305" y="87"/>
                    </a:lnTo>
                    <a:lnTo>
                      <a:pt x="305" y="90"/>
                    </a:lnTo>
                    <a:lnTo>
                      <a:pt x="281" y="94"/>
                    </a:lnTo>
                    <a:lnTo>
                      <a:pt x="278" y="93"/>
                    </a:lnTo>
                    <a:lnTo>
                      <a:pt x="275" y="85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1" y="90"/>
                    </a:lnTo>
                    <a:lnTo>
                      <a:pt x="259" y="97"/>
                    </a:lnTo>
                    <a:lnTo>
                      <a:pt x="256" y="102"/>
                    </a:lnTo>
                    <a:lnTo>
                      <a:pt x="261" y="112"/>
                    </a:lnTo>
                    <a:lnTo>
                      <a:pt x="259" y="115"/>
                    </a:lnTo>
                    <a:lnTo>
                      <a:pt x="252" y="115"/>
                    </a:lnTo>
                    <a:lnTo>
                      <a:pt x="246" y="94"/>
                    </a:lnTo>
                    <a:lnTo>
                      <a:pt x="243" y="94"/>
                    </a:lnTo>
                    <a:lnTo>
                      <a:pt x="238" y="102"/>
                    </a:lnTo>
                    <a:lnTo>
                      <a:pt x="229" y="106"/>
                    </a:lnTo>
                    <a:lnTo>
                      <a:pt x="223" y="106"/>
                    </a:lnTo>
                    <a:lnTo>
                      <a:pt x="218" y="103"/>
                    </a:lnTo>
                    <a:lnTo>
                      <a:pt x="217" y="106"/>
                    </a:lnTo>
                    <a:lnTo>
                      <a:pt x="217" y="111"/>
                    </a:lnTo>
                    <a:lnTo>
                      <a:pt x="212" y="128"/>
                    </a:lnTo>
                    <a:lnTo>
                      <a:pt x="205" y="122"/>
                    </a:lnTo>
                    <a:lnTo>
                      <a:pt x="199" y="123"/>
                    </a:lnTo>
                    <a:lnTo>
                      <a:pt x="199" y="131"/>
                    </a:lnTo>
                    <a:lnTo>
                      <a:pt x="196" y="131"/>
                    </a:lnTo>
                    <a:lnTo>
                      <a:pt x="197" y="135"/>
                    </a:lnTo>
                    <a:lnTo>
                      <a:pt x="196" y="143"/>
                    </a:lnTo>
                    <a:lnTo>
                      <a:pt x="212" y="146"/>
                    </a:lnTo>
                    <a:lnTo>
                      <a:pt x="211" y="155"/>
                    </a:lnTo>
                    <a:lnTo>
                      <a:pt x="212" y="158"/>
                    </a:lnTo>
                    <a:lnTo>
                      <a:pt x="217" y="158"/>
                    </a:lnTo>
                    <a:lnTo>
                      <a:pt x="229" y="155"/>
                    </a:lnTo>
                    <a:lnTo>
                      <a:pt x="232" y="158"/>
                    </a:lnTo>
                    <a:lnTo>
                      <a:pt x="237" y="158"/>
                    </a:lnTo>
                    <a:lnTo>
                      <a:pt x="240" y="163"/>
                    </a:lnTo>
                    <a:lnTo>
                      <a:pt x="232" y="173"/>
                    </a:lnTo>
                    <a:lnTo>
                      <a:pt x="229" y="185"/>
                    </a:lnTo>
                    <a:lnTo>
                      <a:pt x="223" y="185"/>
                    </a:lnTo>
                    <a:lnTo>
                      <a:pt x="217" y="182"/>
                    </a:lnTo>
                    <a:lnTo>
                      <a:pt x="215" y="178"/>
                    </a:lnTo>
                    <a:lnTo>
                      <a:pt x="212" y="182"/>
                    </a:lnTo>
                    <a:lnTo>
                      <a:pt x="214" y="188"/>
                    </a:lnTo>
                    <a:lnTo>
                      <a:pt x="217" y="190"/>
                    </a:lnTo>
                    <a:lnTo>
                      <a:pt x="223" y="198"/>
                    </a:lnTo>
                    <a:lnTo>
                      <a:pt x="220" y="204"/>
                    </a:lnTo>
                    <a:lnTo>
                      <a:pt x="211" y="204"/>
                    </a:lnTo>
                    <a:lnTo>
                      <a:pt x="205" y="213"/>
                    </a:lnTo>
                    <a:lnTo>
                      <a:pt x="202" y="214"/>
                    </a:lnTo>
                    <a:lnTo>
                      <a:pt x="202" y="214"/>
                    </a:lnTo>
                    <a:lnTo>
                      <a:pt x="197" y="217"/>
                    </a:lnTo>
                    <a:lnTo>
                      <a:pt x="184" y="219"/>
                    </a:lnTo>
                    <a:lnTo>
                      <a:pt x="181" y="222"/>
                    </a:lnTo>
                    <a:lnTo>
                      <a:pt x="184" y="228"/>
                    </a:lnTo>
                    <a:lnTo>
                      <a:pt x="177" y="237"/>
                    </a:lnTo>
                    <a:lnTo>
                      <a:pt x="173" y="249"/>
                    </a:lnTo>
                    <a:lnTo>
                      <a:pt x="165" y="246"/>
                    </a:lnTo>
                    <a:lnTo>
                      <a:pt x="159" y="246"/>
                    </a:lnTo>
                    <a:lnTo>
                      <a:pt x="156" y="243"/>
                    </a:lnTo>
                    <a:lnTo>
                      <a:pt x="153" y="246"/>
                    </a:lnTo>
                    <a:lnTo>
                      <a:pt x="149" y="248"/>
                    </a:lnTo>
                    <a:lnTo>
                      <a:pt x="146" y="254"/>
                    </a:lnTo>
                    <a:lnTo>
                      <a:pt x="133" y="245"/>
                    </a:lnTo>
                    <a:lnTo>
                      <a:pt x="140" y="255"/>
                    </a:lnTo>
                    <a:lnTo>
                      <a:pt x="141" y="255"/>
                    </a:lnTo>
                    <a:lnTo>
                      <a:pt x="144" y="261"/>
                    </a:lnTo>
                    <a:lnTo>
                      <a:pt x="138" y="267"/>
                    </a:lnTo>
                    <a:lnTo>
                      <a:pt x="136" y="267"/>
                    </a:lnTo>
                    <a:lnTo>
                      <a:pt x="133" y="270"/>
                    </a:lnTo>
                    <a:lnTo>
                      <a:pt x="124" y="281"/>
                    </a:lnTo>
                    <a:lnTo>
                      <a:pt x="123" y="292"/>
                    </a:lnTo>
                    <a:lnTo>
                      <a:pt x="126" y="304"/>
                    </a:lnTo>
                    <a:lnTo>
                      <a:pt x="123" y="310"/>
                    </a:lnTo>
                    <a:lnTo>
                      <a:pt x="126" y="318"/>
                    </a:lnTo>
                    <a:lnTo>
                      <a:pt x="130" y="316"/>
                    </a:lnTo>
                    <a:lnTo>
                      <a:pt x="135" y="319"/>
                    </a:lnTo>
                    <a:lnTo>
                      <a:pt x="135" y="327"/>
                    </a:lnTo>
                    <a:lnTo>
                      <a:pt x="133" y="328"/>
                    </a:lnTo>
                    <a:lnTo>
                      <a:pt x="126" y="324"/>
                    </a:lnTo>
                    <a:lnTo>
                      <a:pt x="123" y="327"/>
                    </a:lnTo>
                    <a:lnTo>
                      <a:pt x="118" y="327"/>
                    </a:lnTo>
                    <a:lnTo>
                      <a:pt x="109" y="334"/>
                    </a:lnTo>
                    <a:lnTo>
                      <a:pt x="106" y="343"/>
                    </a:lnTo>
                    <a:lnTo>
                      <a:pt x="99" y="343"/>
                    </a:lnTo>
                    <a:lnTo>
                      <a:pt x="97" y="339"/>
                    </a:lnTo>
                    <a:lnTo>
                      <a:pt x="89" y="337"/>
                    </a:lnTo>
                    <a:lnTo>
                      <a:pt x="92" y="334"/>
                    </a:lnTo>
                    <a:lnTo>
                      <a:pt x="97" y="331"/>
                    </a:lnTo>
                    <a:lnTo>
                      <a:pt x="100" y="321"/>
                    </a:lnTo>
                    <a:lnTo>
                      <a:pt x="96" y="325"/>
                    </a:lnTo>
                    <a:lnTo>
                      <a:pt x="89" y="327"/>
                    </a:lnTo>
                    <a:lnTo>
                      <a:pt x="86" y="324"/>
                    </a:lnTo>
                    <a:lnTo>
                      <a:pt x="86" y="315"/>
                    </a:lnTo>
                    <a:lnTo>
                      <a:pt x="83" y="312"/>
                    </a:lnTo>
                    <a:lnTo>
                      <a:pt x="74" y="315"/>
                    </a:lnTo>
                    <a:lnTo>
                      <a:pt x="73" y="315"/>
                    </a:lnTo>
                    <a:lnTo>
                      <a:pt x="67" y="316"/>
                    </a:lnTo>
                    <a:lnTo>
                      <a:pt x="62" y="313"/>
                    </a:lnTo>
                    <a:lnTo>
                      <a:pt x="50" y="312"/>
                    </a:lnTo>
                    <a:lnTo>
                      <a:pt x="42" y="308"/>
                    </a:lnTo>
                    <a:lnTo>
                      <a:pt x="44" y="301"/>
                    </a:lnTo>
                    <a:lnTo>
                      <a:pt x="36" y="301"/>
                    </a:lnTo>
                    <a:lnTo>
                      <a:pt x="33" y="298"/>
                    </a:lnTo>
                    <a:lnTo>
                      <a:pt x="24" y="295"/>
                    </a:lnTo>
                    <a:lnTo>
                      <a:pt x="23" y="290"/>
                    </a:lnTo>
                    <a:lnTo>
                      <a:pt x="9" y="296"/>
                    </a:lnTo>
                    <a:lnTo>
                      <a:pt x="4" y="295"/>
                    </a:lnTo>
                    <a:lnTo>
                      <a:pt x="0" y="281"/>
                    </a:lnTo>
                    <a:lnTo>
                      <a:pt x="4" y="275"/>
                    </a:lnTo>
                    <a:lnTo>
                      <a:pt x="4" y="269"/>
                    </a:lnTo>
                    <a:lnTo>
                      <a:pt x="14" y="272"/>
                    </a:lnTo>
                    <a:lnTo>
                      <a:pt x="17" y="267"/>
                    </a:lnTo>
                    <a:lnTo>
                      <a:pt x="17" y="261"/>
                    </a:lnTo>
                    <a:lnTo>
                      <a:pt x="23" y="264"/>
                    </a:lnTo>
                    <a:lnTo>
                      <a:pt x="23" y="252"/>
                    </a:lnTo>
                    <a:lnTo>
                      <a:pt x="30" y="255"/>
                    </a:lnTo>
                    <a:lnTo>
                      <a:pt x="32" y="257"/>
                    </a:lnTo>
                    <a:lnTo>
                      <a:pt x="42" y="258"/>
                    </a:lnTo>
                    <a:lnTo>
                      <a:pt x="50" y="255"/>
                    </a:lnTo>
                    <a:lnTo>
                      <a:pt x="59" y="260"/>
                    </a:lnTo>
                    <a:lnTo>
                      <a:pt x="68" y="254"/>
                    </a:lnTo>
                    <a:lnTo>
                      <a:pt x="76" y="255"/>
                    </a:lnTo>
                    <a:lnTo>
                      <a:pt x="80" y="249"/>
                    </a:lnTo>
                    <a:lnTo>
                      <a:pt x="80" y="245"/>
                    </a:lnTo>
                    <a:lnTo>
                      <a:pt x="82" y="240"/>
                    </a:lnTo>
                    <a:lnTo>
                      <a:pt x="74" y="237"/>
                    </a:lnTo>
                    <a:lnTo>
                      <a:pt x="76" y="232"/>
                    </a:lnTo>
                    <a:lnTo>
                      <a:pt x="70" y="234"/>
                    </a:lnTo>
                    <a:lnTo>
                      <a:pt x="59" y="229"/>
                    </a:lnTo>
                    <a:lnTo>
                      <a:pt x="58" y="225"/>
                    </a:lnTo>
                    <a:lnTo>
                      <a:pt x="59" y="222"/>
                    </a:lnTo>
                    <a:lnTo>
                      <a:pt x="62" y="219"/>
                    </a:lnTo>
                    <a:lnTo>
                      <a:pt x="62" y="205"/>
                    </a:lnTo>
                    <a:lnTo>
                      <a:pt x="70" y="202"/>
                    </a:lnTo>
                    <a:lnTo>
                      <a:pt x="71" y="191"/>
                    </a:lnTo>
                    <a:lnTo>
                      <a:pt x="71" y="188"/>
                    </a:lnTo>
                    <a:lnTo>
                      <a:pt x="79" y="188"/>
                    </a:lnTo>
                    <a:lnTo>
                      <a:pt x="79" y="181"/>
                    </a:lnTo>
                    <a:lnTo>
                      <a:pt x="70" y="178"/>
                    </a:lnTo>
                    <a:lnTo>
                      <a:pt x="71" y="170"/>
                    </a:lnTo>
                    <a:lnTo>
                      <a:pt x="68" y="167"/>
                    </a:lnTo>
                    <a:lnTo>
                      <a:pt x="68" y="161"/>
                    </a:lnTo>
                    <a:lnTo>
                      <a:pt x="62" y="161"/>
                    </a:lnTo>
                    <a:lnTo>
                      <a:pt x="59" y="164"/>
                    </a:lnTo>
                    <a:lnTo>
                      <a:pt x="47" y="164"/>
                    </a:lnTo>
                    <a:lnTo>
                      <a:pt x="45" y="158"/>
                    </a:lnTo>
                    <a:lnTo>
                      <a:pt x="45" y="152"/>
                    </a:lnTo>
                    <a:lnTo>
                      <a:pt x="44" y="149"/>
                    </a:lnTo>
                    <a:lnTo>
                      <a:pt x="47" y="149"/>
                    </a:lnTo>
                    <a:lnTo>
                      <a:pt x="47" y="137"/>
                    </a:lnTo>
                    <a:lnTo>
                      <a:pt x="53" y="138"/>
                    </a:lnTo>
                    <a:lnTo>
                      <a:pt x="52" y="126"/>
                    </a:lnTo>
                    <a:lnTo>
                      <a:pt x="50" y="125"/>
                    </a:lnTo>
                    <a:lnTo>
                      <a:pt x="59" y="111"/>
                    </a:lnTo>
                    <a:lnTo>
                      <a:pt x="65" y="108"/>
                    </a:lnTo>
                    <a:lnTo>
                      <a:pt x="70" y="109"/>
                    </a:lnTo>
                    <a:lnTo>
                      <a:pt x="71" y="115"/>
                    </a:lnTo>
                    <a:lnTo>
                      <a:pt x="76" y="115"/>
                    </a:lnTo>
                    <a:lnTo>
                      <a:pt x="82" y="109"/>
                    </a:lnTo>
                    <a:lnTo>
                      <a:pt x="79" y="100"/>
                    </a:lnTo>
                    <a:lnTo>
                      <a:pt x="76" y="100"/>
                    </a:lnTo>
                    <a:lnTo>
                      <a:pt x="67" y="93"/>
                    </a:lnTo>
                    <a:lnTo>
                      <a:pt x="65" y="90"/>
                    </a:lnTo>
                    <a:lnTo>
                      <a:pt x="64" y="82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5" y="71"/>
                    </a:lnTo>
                    <a:lnTo>
                      <a:pt x="68" y="70"/>
                    </a:lnTo>
                    <a:lnTo>
                      <a:pt x="73" y="74"/>
                    </a:lnTo>
                    <a:lnTo>
                      <a:pt x="80" y="74"/>
                    </a:lnTo>
                    <a:lnTo>
                      <a:pt x="80" y="65"/>
                    </a:lnTo>
                    <a:lnTo>
                      <a:pt x="83" y="53"/>
                    </a:lnTo>
                    <a:lnTo>
                      <a:pt x="91" y="46"/>
                    </a:lnTo>
                    <a:lnTo>
                      <a:pt x="99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1" name="Freeform 2569">
                <a:extLst>
                  <a:ext uri="{FF2B5EF4-FFF2-40B4-BE49-F238E27FC236}">
                    <a16:creationId xmlns:a16="http://schemas.microsoft.com/office/drawing/2014/main" id="{138FB686-CC16-DCB7-E20C-003325E12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344"/>
                <a:ext cx="72" cy="76"/>
              </a:xfrm>
              <a:custGeom>
                <a:avLst/>
                <a:gdLst>
                  <a:gd name="T0" fmla="*/ 81 w 144"/>
                  <a:gd name="T1" fmla="*/ 76 h 152"/>
                  <a:gd name="T2" fmla="*/ 79 w 144"/>
                  <a:gd name="T3" fmla="*/ 70 h 152"/>
                  <a:gd name="T4" fmla="*/ 70 w 144"/>
                  <a:gd name="T5" fmla="*/ 53 h 152"/>
                  <a:gd name="T6" fmla="*/ 69 w 144"/>
                  <a:gd name="T7" fmla="*/ 37 h 152"/>
                  <a:gd name="T8" fmla="*/ 64 w 144"/>
                  <a:gd name="T9" fmla="*/ 30 h 152"/>
                  <a:gd name="T10" fmla="*/ 61 w 144"/>
                  <a:gd name="T11" fmla="*/ 29 h 152"/>
                  <a:gd name="T12" fmla="*/ 58 w 144"/>
                  <a:gd name="T13" fmla="*/ 30 h 152"/>
                  <a:gd name="T14" fmla="*/ 49 w 144"/>
                  <a:gd name="T15" fmla="*/ 26 h 152"/>
                  <a:gd name="T16" fmla="*/ 43 w 144"/>
                  <a:gd name="T17" fmla="*/ 18 h 152"/>
                  <a:gd name="T18" fmla="*/ 38 w 144"/>
                  <a:gd name="T19" fmla="*/ 14 h 152"/>
                  <a:gd name="T20" fmla="*/ 26 w 144"/>
                  <a:gd name="T21" fmla="*/ 5 h 152"/>
                  <a:gd name="T22" fmla="*/ 15 w 144"/>
                  <a:gd name="T23" fmla="*/ 2 h 152"/>
                  <a:gd name="T24" fmla="*/ 15 w 144"/>
                  <a:gd name="T25" fmla="*/ 5 h 152"/>
                  <a:gd name="T26" fmla="*/ 6 w 144"/>
                  <a:gd name="T27" fmla="*/ 0 h 152"/>
                  <a:gd name="T28" fmla="*/ 5 w 144"/>
                  <a:gd name="T29" fmla="*/ 0 h 152"/>
                  <a:gd name="T30" fmla="*/ 2 w 144"/>
                  <a:gd name="T31" fmla="*/ 0 h 152"/>
                  <a:gd name="T32" fmla="*/ 0 w 144"/>
                  <a:gd name="T33" fmla="*/ 3 h 152"/>
                  <a:gd name="T34" fmla="*/ 8 w 144"/>
                  <a:gd name="T35" fmla="*/ 15 h 152"/>
                  <a:gd name="T36" fmla="*/ 15 w 144"/>
                  <a:gd name="T37" fmla="*/ 21 h 152"/>
                  <a:gd name="T38" fmla="*/ 15 w 144"/>
                  <a:gd name="T39" fmla="*/ 24 h 152"/>
                  <a:gd name="T40" fmla="*/ 25 w 144"/>
                  <a:gd name="T41" fmla="*/ 32 h 152"/>
                  <a:gd name="T42" fmla="*/ 25 w 144"/>
                  <a:gd name="T43" fmla="*/ 35 h 152"/>
                  <a:gd name="T44" fmla="*/ 31 w 144"/>
                  <a:gd name="T45" fmla="*/ 43 h 152"/>
                  <a:gd name="T46" fmla="*/ 32 w 144"/>
                  <a:gd name="T47" fmla="*/ 62 h 152"/>
                  <a:gd name="T48" fmla="*/ 26 w 144"/>
                  <a:gd name="T49" fmla="*/ 79 h 152"/>
                  <a:gd name="T50" fmla="*/ 25 w 144"/>
                  <a:gd name="T51" fmla="*/ 91 h 152"/>
                  <a:gd name="T52" fmla="*/ 32 w 144"/>
                  <a:gd name="T53" fmla="*/ 90 h 152"/>
                  <a:gd name="T54" fmla="*/ 52 w 144"/>
                  <a:gd name="T55" fmla="*/ 96 h 152"/>
                  <a:gd name="T56" fmla="*/ 50 w 144"/>
                  <a:gd name="T57" fmla="*/ 106 h 152"/>
                  <a:gd name="T58" fmla="*/ 47 w 144"/>
                  <a:gd name="T59" fmla="*/ 112 h 152"/>
                  <a:gd name="T60" fmla="*/ 44 w 144"/>
                  <a:gd name="T61" fmla="*/ 112 h 152"/>
                  <a:gd name="T62" fmla="*/ 43 w 144"/>
                  <a:gd name="T63" fmla="*/ 119 h 152"/>
                  <a:gd name="T64" fmla="*/ 49 w 144"/>
                  <a:gd name="T65" fmla="*/ 120 h 152"/>
                  <a:gd name="T66" fmla="*/ 55 w 144"/>
                  <a:gd name="T67" fmla="*/ 125 h 152"/>
                  <a:gd name="T68" fmla="*/ 61 w 144"/>
                  <a:gd name="T69" fmla="*/ 125 h 152"/>
                  <a:gd name="T70" fmla="*/ 66 w 144"/>
                  <a:gd name="T71" fmla="*/ 119 h 152"/>
                  <a:gd name="T72" fmla="*/ 69 w 144"/>
                  <a:gd name="T73" fmla="*/ 119 h 152"/>
                  <a:gd name="T74" fmla="*/ 72 w 144"/>
                  <a:gd name="T75" fmla="*/ 112 h 152"/>
                  <a:gd name="T76" fmla="*/ 82 w 144"/>
                  <a:gd name="T77" fmla="*/ 119 h 152"/>
                  <a:gd name="T78" fmla="*/ 91 w 144"/>
                  <a:gd name="T79" fmla="*/ 114 h 152"/>
                  <a:gd name="T80" fmla="*/ 96 w 144"/>
                  <a:gd name="T81" fmla="*/ 116 h 152"/>
                  <a:gd name="T82" fmla="*/ 103 w 144"/>
                  <a:gd name="T83" fmla="*/ 111 h 152"/>
                  <a:gd name="T84" fmla="*/ 100 w 144"/>
                  <a:gd name="T85" fmla="*/ 116 h 152"/>
                  <a:gd name="T86" fmla="*/ 102 w 144"/>
                  <a:gd name="T87" fmla="*/ 128 h 152"/>
                  <a:gd name="T88" fmla="*/ 99 w 144"/>
                  <a:gd name="T89" fmla="*/ 141 h 152"/>
                  <a:gd name="T90" fmla="*/ 102 w 144"/>
                  <a:gd name="T91" fmla="*/ 141 h 152"/>
                  <a:gd name="T92" fmla="*/ 114 w 144"/>
                  <a:gd name="T93" fmla="*/ 143 h 152"/>
                  <a:gd name="T94" fmla="*/ 122 w 144"/>
                  <a:gd name="T95" fmla="*/ 146 h 152"/>
                  <a:gd name="T96" fmla="*/ 128 w 144"/>
                  <a:gd name="T97" fmla="*/ 152 h 152"/>
                  <a:gd name="T98" fmla="*/ 144 w 144"/>
                  <a:gd name="T99" fmla="*/ 138 h 152"/>
                  <a:gd name="T100" fmla="*/ 135 w 144"/>
                  <a:gd name="T101" fmla="*/ 128 h 152"/>
                  <a:gd name="T102" fmla="*/ 134 w 144"/>
                  <a:gd name="T103" fmla="*/ 122 h 152"/>
                  <a:gd name="T104" fmla="*/ 134 w 144"/>
                  <a:gd name="T105" fmla="*/ 116 h 152"/>
                  <a:gd name="T106" fmla="*/ 128 w 144"/>
                  <a:gd name="T107" fmla="*/ 112 h 152"/>
                  <a:gd name="T108" fmla="*/ 128 w 144"/>
                  <a:gd name="T109" fmla="*/ 108 h 152"/>
                  <a:gd name="T110" fmla="*/ 119 w 144"/>
                  <a:gd name="T111" fmla="*/ 103 h 152"/>
                  <a:gd name="T112" fmla="*/ 113 w 144"/>
                  <a:gd name="T113" fmla="*/ 91 h 152"/>
                  <a:gd name="T114" fmla="*/ 119 w 144"/>
                  <a:gd name="T115" fmla="*/ 82 h 152"/>
                  <a:gd name="T116" fmla="*/ 110 w 144"/>
                  <a:gd name="T117" fmla="*/ 76 h 152"/>
                  <a:gd name="T118" fmla="*/ 103 w 144"/>
                  <a:gd name="T119" fmla="*/ 76 h 152"/>
                  <a:gd name="T120" fmla="*/ 88 w 144"/>
                  <a:gd name="T121" fmla="*/ 85 h 152"/>
                  <a:gd name="T122" fmla="*/ 84 w 144"/>
                  <a:gd name="T123" fmla="*/ 84 h 152"/>
                  <a:gd name="T124" fmla="*/ 81 w 144"/>
                  <a:gd name="T125" fmla="*/ 7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4" h="152">
                    <a:moveTo>
                      <a:pt x="81" y="76"/>
                    </a:moveTo>
                    <a:lnTo>
                      <a:pt x="79" y="70"/>
                    </a:lnTo>
                    <a:lnTo>
                      <a:pt x="70" y="53"/>
                    </a:lnTo>
                    <a:lnTo>
                      <a:pt x="69" y="37"/>
                    </a:lnTo>
                    <a:lnTo>
                      <a:pt x="64" y="30"/>
                    </a:lnTo>
                    <a:lnTo>
                      <a:pt x="61" y="29"/>
                    </a:lnTo>
                    <a:lnTo>
                      <a:pt x="58" y="30"/>
                    </a:lnTo>
                    <a:lnTo>
                      <a:pt x="49" y="26"/>
                    </a:lnTo>
                    <a:lnTo>
                      <a:pt x="43" y="18"/>
                    </a:lnTo>
                    <a:lnTo>
                      <a:pt x="38" y="14"/>
                    </a:lnTo>
                    <a:lnTo>
                      <a:pt x="26" y="5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8" y="15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5" y="32"/>
                    </a:lnTo>
                    <a:lnTo>
                      <a:pt x="25" y="35"/>
                    </a:lnTo>
                    <a:lnTo>
                      <a:pt x="31" y="43"/>
                    </a:lnTo>
                    <a:lnTo>
                      <a:pt x="32" y="62"/>
                    </a:lnTo>
                    <a:lnTo>
                      <a:pt x="26" y="79"/>
                    </a:lnTo>
                    <a:lnTo>
                      <a:pt x="25" y="91"/>
                    </a:lnTo>
                    <a:lnTo>
                      <a:pt x="32" y="90"/>
                    </a:lnTo>
                    <a:lnTo>
                      <a:pt x="52" y="96"/>
                    </a:lnTo>
                    <a:lnTo>
                      <a:pt x="50" y="106"/>
                    </a:lnTo>
                    <a:lnTo>
                      <a:pt x="47" y="112"/>
                    </a:lnTo>
                    <a:lnTo>
                      <a:pt x="44" y="112"/>
                    </a:lnTo>
                    <a:lnTo>
                      <a:pt x="43" y="119"/>
                    </a:lnTo>
                    <a:lnTo>
                      <a:pt x="49" y="120"/>
                    </a:lnTo>
                    <a:lnTo>
                      <a:pt x="55" y="125"/>
                    </a:lnTo>
                    <a:lnTo>
                      <a:pt x="61" y="125"/>
                    </a:lnTo>
                    <a:lnTo>
                      <a:pt x="66" y="119"/>
                    </a:lnTo>
                    <a:lnTo>
                      <a:pt x="69" y="119"/>
                    </a:lnTo>
                    <a:lnTo>
                      <a:pt x="72" y="112"/>
                    </a:lnTo>
                    <a:lnTo>
                      <a:pt x="82" y="119"/>
                    </a:lnTo>
                    <a:lnTo>
                      <a:pt x="91" y="114"/>
                    </a:lnTo>
                    <a:lnTo>
                      <a:pt x="96" y="116"/>
                    </a:lnTo>
                    <a:lnTo>
                      <a:pt x="103" y="111"/>
                    </a:lnTo>
                    <a:lnTo>
                      <a:pt x="100" y="116"/>
                    </a:lnTo>
                    <a:lnTo>
                      <a:pt x="102" y="128"/>
                    </a:lnTo>
                    <a:lnTo>
                      <a:pt x="99" y="141"/>
                    </a:lnTo>
                    <a:lnTo>
                      <a:pt x="102" y="141"/>
                    </a:lnTo>
                    <a:lnTo>
                      <a:pt x="114" y="143"/>
                    </a:lnTo>
                    <a:lnTo>
                      <a:pt x="122" y="146"/>
                    </a:lnTo>
                    <a:lnTo>
                      <a:pt x="128" y="152"/>
                    </a:lnTo>
                    <a:lnTo>
                      <a:pt x="144" y="138"/>
                    </a:lnTo>
                    <a:lnTo>
                      <a:pt x="135" y="128"/>
                    </a:lnTo>
                    <a:lnTo>
                      <a:pt x="134" y="122"/>
                    </a:lnTo>
                    <a:lnTo>
                      <a:pt x="134" y="116"/>
                    </a:lnTo>
                    <a:lnTo>
                      <a:pt x="128" y="112"/>
                    </a:lnTo>
                    <a:lnTo>
                      <a:pt x="128" y="108"/>
                    </a:lnTo>
                    <a:lnTo>
                      <a:pt x="119" y="103"/>
                    </a:lnTo>
                    <a:lnTo>
                      <a:pt x="113" y="91"/>
                    </a:lnTo>
                    <a:lnTo>
                      <a:pt x="119" y="82"/>
                    </a:lnTo>
                    <a:lnTo>
                      <a:pt x="110" y="76"/>
                    </a:lnTo>
                    <a:lnTo>
                      <a:pt x="103" y="76"/>
                    </a:lnTo>
                    <a:lnTo>
                      <a:pt x="88" y="85"/>
                    </a:lnTo>
                    <a:lnTo>
                      <a:pt x="84" y="84"/>
                    </a:lnTo>
                    <a:lnTo>
                      <a:pt x="81" y="7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2" name="Freeform 2570">
                <a:extLst>
                  <a:ext uri="{FF2B5EF4-FFF2-40B4-BE49-F238E27FC236}">
                    <a16:creationId xmlns:a16="http://schemas.microsoft.com/office/drawing/2014/main" id="{31D05965-D255-FC7F-77F1-66C51DBA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344"/>
                <a:ext cx="72" cy="76"/>
              </a:xfrm>
              <a:custGeom>
                <a:avLst/>
                <a:gdLst>
                  <a:gd name="T0" fmla="*/ 81 w 144"/>
                  <a:gd name="T1" fmla="*/ 76 h 152"/>
                  <a:gd name="T2" fmla="*/ 84 w 144"/>
                  <a:gd name="T3" fmla="*/ 84 h 152"/>
                  <a:gd name="T4" fmla="*/ 88 w 144"/>
                  <a:gd name="T5" fmla="*/ 85 h 152"/>
                  <a:gd name="T6" fmla="*/ 103 w 144"/>
                  <a:gd name="T7" fmla="*/ 76 h 152"/>
                  <a:gd name="T8" fmla="*/ 110 w 144"/>
                  <a:gd name="T9" fmla="*/ 76 h 152"/>
                  <a:gd name="T10" fmla="*/ 119 w 144"/>
                  <a:gd name="T11" fmla="*/ 82 h 152"/>
                  <a:gd name="T12" fmla="*/ 113 w 144"/>
                  <a:gd name="T13" fmla="*/ 91 h 152"/>
                  <a:gd name="T14" fmla="*/ 119 w 144"/>
                  <a:gd name="T15" fmla="*/ 103 h 152"/>
                  <a:gd name="T16" fmla="*/ 128 w 144"/>
                  <a:gd name="T17" fmla="*/ 108 h 152"/>
                  <a:gd name="T18" fmla="*/ 128 w 144"/>
                  <a:gd name="T19" fmla="*/ 112 h 152"/>
                  <a:gd name="T20" fmla="*/ 134 w 144"/>
                  <a:gd name="T21" fmla="*/ 116 h 152"/>
                  <a:gd name="T22" fmla="*/ 134 w 144"/>
                  <a:gd name="T23" fmla="*/ 122 h 152"/>
                  <a:gd name="T24" fmla="*/ 135 w 144"/>
                  <a:gd name="T25" fmla="*/ 128 h 152"/>
                  <a:gd name="T26" fmla="*/ 144 w 144"/>
                  <a:gd name="T27" fmla="*/ 138 h 152"/>
                  <a:gd name="T28" fmla="*/ 128 w 144"/>
                  <a:gd name="T29" fmla="*/ 152 h 152"/>
                  <a:gd name="T30" fmla="*/ 122 w 144"/>
                  <a:gd name="T31" fmla="*/ 146 h 152"/>
                  <a:gd name="T32" fmla="*/ 114 w 144"/>
                  <a:gd name="T33" fmla="*/ 143 h 152"/>
                  <a:gd name="T34" fmla="*/ 102 w 144"/>
                  <a:gd name="T35" fmla="*/ 141 h 152"/>
                  <a:gd name="T36" fmla="*/ 99 w 144"/>
                  <a:gd name="T37" fmla="*/ 141 h 152"/>
                  <a:gd name="T38" fmla="*/ 102 w 144"/>
                  <a:gd name="T39" fmla="*/ 128 h 152"/>
                  <a:gd name="T40" fmla="*/ 100 w 144"/>
                  <a:gd name="T41" fmla="*/ 116 h 152"/>
                  <a:gd name="T42" fmla="*/ 103 w 144"/>
                  <a:gd name="T43" fmla="*/ 111 h 152"/>
                  <a:gd name="T44" fmla="*/ 96 w 144"/>
                  <a:gd name="T45" fmla="*/ 116 h 152"/>
                  <a:gd name="T46" fmla="*/ 91 w 144"/>
                  <a:gd name="T47" fmla="*/ 114 h 152"/>
                  <a:gd name="T48" fmla="*/ 82 w 144"/>
                  <a:gd name="T49" fmla="*/ 119 h 152"/>
                  <a:gd name="T50" fmla="*/ 72 w 144"/>
                  <a:gd name="T51" fmla="*/ 112 h 152"/>
                  <a:gd name="T52" fmla="*/ 69 w 144"/>
                  <a:gd name="T53" fmla="*/ 119 h 152"/>
                  <a:gd name="T54" fmla="*/ 66 w 144"/>
                  <a:gd name="T55" fmla="*/ 119 h 152"/>
                  <a:gd name="T56" fmla="*/ 61 w 144"/>
                  <a:gd name="T57" fmla="*/ 125 h 152"/>
                  <a:gd name="T58" fmla="*/ 55 w 144"/>
                  <a:gd name="T59" fmla="*/ 125 h 152"/>
                  <a:gd name="T60" fmla="*/ 49 w 144"/>
                  <a:gd name="T61" fmla="*/ 120 h 152"/>
                  <a:gd name="T62" fmla="*/ 43 w 144"/>
                  <a:gd name="T63" fmla="*/ 119 h 152"/>
                  <a:gd name="T64" fmla="*/ 44 w 144"/>
                  <a:gd name="T65" fmla="*/ 112 h 152"/>
                  <a:gd name="T66" fmla="*/ 47 w 144"/>
                  <a:gd name="T67" fmla="*/ 112 h 152"/>
                  <a:gd name="T68" fmla="*/ 50 w 144"/>
                  <a:gd name="T69" fmla="*/ 106 h 152"/>
                  <a:gd name="T70" fmla="*/ 52 w 144"/>
                  <a:gd name="T71" fmla="*/ 96 h 152"/>
                  <a:gd name="T72" fmla="*/ 32 w 144"/>
                  <a:gd name="T73" fmla="*/ 90 h 152"/>
                  <a:gd name="T74" fmla="*/ 25 w 144"/>
                  <a:gd name="T75" fmla="*/ 91 h 152"/>
                  <a:gd name="T76" fmla="*/ 26 w 144"/>
                  <a:gd name="T77" fmla="*/ 79 h 152"/>
                  <a:gd name="T78" fmla="*/ 32 w 144"/>
                  <a:gd name="T79" fmla="*/ 62 h 152"/>
                  <a:gd name="T80" fmla="*/ 31 w 144"/>
                  <a:gd name="T81" fmla="*/ 43 h 152"/>
                  <a:gd name="T82" fmla="*/ 25 w 144"/>
                  <a:gd name="T83" fmla="*/ 35 h 152"/>
                  <a:gd name="T84" fmla="*/ 25 w 144"/>
                  <a:gd name="T85" fmla="*/ 32 h 152"/>
                  <a:gd name="T86" fmla="*/ 15 w 144"/>
                  <a:gd name="T87" fmla="*/ 24 h 152"/>
                  <a:gd name="T88" fmla="*/ 15 w 144"/>
                  <a:gd name="T89" fmla="*/ 21 h 152"/>
                  <a:gd name="T90" fmla="*/ 8 w 144"/>
                  <a:gd name="T91" fmla="*/ 15 h 152"/>
                  <a:gd name="T92" fmla="*/ 0 w 144"/>
                  <a:gd name="T93" fmla="*/ 3 h 152"/>
                  <a:gd name="T94" fmla="*/ 2 w 144"/>
                  <a:gd name="T95" fmla="*/ 0 h 152"/>
                  <a:gd name="T96" fmla="*/ 5 w 144"/>
                  <a:gd name="T97" fmla="*/ 0 h 152"/>
                  <a:gd name="T98" fmla="*/ 6 w 144"/>
                  <a:gd name="T99" fmla="*/ 0 h 152"/>
                  <a:gd name="T100" fmla="*/ 15 w 144"/>
                  <a:gd name="T101" fmla="*/ 5 h 152"/>
                  <a:gd name="T102" fmla="*/ 15 w 144"/>
                  <a:gd name="T103" fmla="*/ 2 h 152"/>
                  <a:gd name="T104" fmla="*/ 26 w 144"/>
                  <a:gd name="T105" fmla="*/ 5 h 152"/>
                  <a:gd name="T106" fmla="*/ 38 w 144"/>
                  <a:gd name="T107" fmla="*/ 14 h 152"/>
                  <a:gd name="T108" fmla="*/ 43 w 144"/>
                  <a:gd name="T109" fmla="*/ 18 h 152"/>
                  <a:gd name="T110" fmla="*/ 49 w 144"/>
                  <a:gd name="T111" fmla="*/ 26 h 152"/>
                  <a:gd name="T112" fmla="*/ 58 w 144"/>
                  <a:gd name="T113" fmla="*/ 30 h 152"/>
                  <a:gd name="T114" fmla="*/ 61 w 144"/>
                  <a:gd name="T115" fmla="*/ 29 h 152"/>
                  <a:gd name="T116" fmla="*/ 64 w 144"/>
                  <a:gd name="T117" fmla="*/ 30 h 152"/>
                  <a:gd name="T118" fmla="*/ 69 w 144"/>
                  <a:gd name="T119" fmla="*/ 37 h 152"/>
                  <a:gd name="T120" fmla="*/ 70 w 144"/>
                  <a:gd name="T121" fmla="*/ 53 h 152"/>
                  <a:gd name="T122" fmla="*/ 79 w 144"/>
                  <a:gd name="T123" fmla="*/ 70 h 152"/>
                  <a:gd name="T124" fmla="*/ 81 w 144"/>
                  <a:gd name="T125" fmla="*/ 7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4" h="152">
                    <a:moveTo>
                      <a:pt x="81" y="76"/>
                    </a:moveTo>
                    <a:lnTo>
                      <a:pt x="84" y="84"/>
                    </a:lnTo>
                    <a:lnTo>
                      <a:pt x="88" y="85"/>
                    </a:lnTo>
                    <a:lnTo>
                      <a:pt x="103" y="76"/>
                    </a:lnTo>
                    <a:lnTo>
                      <a:pt x="110" y="76"/>
                    </a:lnTo>
                    <a:lnTo>
                      <a:pt x="119" y="82"/>
                    </a:lnTo>
                    <a:lnTo>
                      <a:pt x="113" y="91"/>
                    </a:lnTo>
                    <a:lnTo>
                      <a:pt x="119" y="103"/>
                    </a:lnTo>
                    <a:lnTo>
                      <a:pt x="128" y="108"/>
                    </a:lnTo>
                    <a:lnTo>
                      <a:pt x="128" y="112"/>
                    </a:lnTo>
                    <a:lnTo>
                      <a:pt x="134" y="116"/>
                    </a:lnTo>
                    <a:lnTo>
                      <a:pt x="134" y="122"/>
                    </a:lnTo>
                    <a:lnTo>
                      <a:pt x="135" y="128"/>
                    </a:lnTo>
                    <a:lnTo>
                      <a:pt x="144" y="138"/>
                    </a:lnTo>
                    <a:lnTo>
                      <a:pt x="128" y="152"/>
                    </a:lnTo>
                    <a:lnTo>
                      <a:pt x="122" y="146"/>
                    </a:lnTo>
                    <a:lnTo>
                      <a:pt x="114" y="143"/>
                    </a:lnTo>
                    <a:lnTo>
                      <a:pt x="102" y="141"/>
                    </a:lnTo>
                    <a:lnTo>
                      <a:pt x="99" y="141"/>
                    </a:lnTo>
                    <a:lnTo>
                      <a:pt x="102" y="128"/>
                    </a:lnTo>
                    <a:lnTo>
                      <a:pt x="100" y="116"/>
                    </a:lnTo>
                    <a:lnTo>
                      <a:pt x="103" y="111"/>
                    </a:lnTo>
                    <a:lnTo>
                      <a:pt x="96" y="116"/>
                    </a:lnTo>
                    <a:lnTo>
                      <a:pt x="91" y="114"/>
                    </a:lnTo>
                    <a:lnTo>
                      <a:pt x="82" y="119"/>
                    </a:lnTo>
                    <a:lnTo>
                      <a:pt x="72" y="112"/>
                    </a:lnTo>
                    <a:lnTo>
                      <a:pt x="69" y="119"/>
                    </a:lnTo>
                    <a:lnTo>
                      <a:pt x="66" y="119"/>
                    </a:lnTo>
                    <a:lnTo>
                      <a:pt x="61" y="125"/>
                    </a:lnTo>
                    <a:lnTo>
                      <a:pt x="55" y="125"/>
                    </a:lnTo>
                    <a:lnTo>
                      <a:pt x="49" y="120"/>
                    </a:lnTo>
                    <a:lnTo>
                      <a:pt x="43" y="119"/>
                    </a:lnTo>
                    <a:lnTo>
                      <a:pt x="44" y="112"/>
                    </a:lnTo>
                    <a:lnTo>
                      <a:pt x="47" y="112"/>
                    </a:lnTo>
                    <a:lnTo>
                      <a:pt x="50" y="106"/>
                    </a:lnTo>
                    <a:lnTo>
                      <a:pt x="52" y="96"/>
                    </a:lnTo>
                    <a:lnTo>
                      <a:pt x="32" y="90"/>
                    </a:lnTo>
                    <a:lnTo>
                      <a:pt x="25" y="91"/>
                    </a:lnTo>
                    <a:lnTo>
                      <a:pt x="26" y="79"/>
                    </a:lnTo>
                    <a:lnTo>
                      <a:pt x="32" y="62"/>
                    </a:lnTo>
                    <a:lnTo>
                      <a:pt x="31" y="43"/>
                    </a:lnTo>
                    <a:lnTo>
                      <a:pt x="25" y="35"/>
                    </a:lnTo>
                    <a:lnTo>
                      <a:pt x="25" y="32"/>
                    </a:lnTo>
                    <a:lnTo>
                      <a:pt x="15" y="24"/>
                    </a:lnTo>
                    <a:lnTo>
                      <a:pt x="15" y="21"/>
                    </a:lnTo>
                    <a:lnTo>
                      <a:pt x="8" y="15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26" y="5"/>
                    </a:lnTo>
                    <a:lnTo>
                      <a:pt x="38" y="14"/>
                    </a:lnTo>
                    <a:lnTo>
                      <a:pt x="43" y="18"/>
                    </a:lnTo>
                    <a:lnTo>
                      <a:pt x="49" y="26"/>
                    </a:lnTo>
                    <a:lnTo>
                      <a:pt x="58" y="30"/>
                    </a:lnTo>
                    <a:lnTo>
                      <a:pt x="61" y="29"/>
                    </a:lnTo>
                    <a:lnTo>
                      <a:pt x="64" y="30"/>
                    </a:lnTo>
                    <a:lnTo>
                      <a:pt x="69" y="37"/>
                    </a:lnTo>
                    <a:lnTo>
                      <a:pt x="70" y="53"/>
                    </a:lnTo>
                    <a:lnTo>
                      <a:pt x="79" y="70"/>
                    </a:lnTo>
                    <a:lnTo>
                      <a:pt x="81" y="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3" name="Freeform 2571">
                <a:extLst>
                  <a:ext uri="{FF2B5EF4-FFF2-40B4-BE49-F238E27FC236}">
                    <a16:creationId xmlns:a16="http://schemas.microsoft.com/office/drawing/2014/main" id="{DDAD8A39-2204-121A-7F6A-0959FF85C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344"/>
                <a:ext cx="72" cy="76"/>
              </a:xfrm>
              <a:custGeom>
                <a:avLst/>
                <a:gdLst>
                  <a:gd name="T0" fmla="*/ 81 w 144"/>
                  <a:gd name="T1" fmla="*/ 76 h 152"/>
                  <a:gd name="T2" fmla="*/ 84 w 144"/>
                  <a:gd name="T3" fmla="*/ 84 h 152"/>
                  <a:gd name="T4" fmla="*/ 88 w 144"/>
                  <a:gd name="T5" fmla="*/ 85 h 152"/>
                  <a:gd name="T6" fmla="*/ 103 w 144"/>
                  <a:gd name="T7" fmla="*/ 76 h 152"/>
                  <a:gd name="T8" fmla="*/ 110 w 144"/>
                  <a:gd name="T9" fmla="*/ 76 h 152"/>
                  <a:gd name="T10" fmla="*/ 119 w 144"/>
                  <a:gd name="T11" fmla="*/ 82 h 152"/>
                  <a:gd name="T12" fmla="*/ 113 w 144"/>
                  <a:gd name="T13" fmla="*/ 91 h 152"/>
                  <a:gd name="T14" fmla="*/ 119 w 144"/>
                  <a:gd name="T15" fmla="*/ 103 h 152"/>
                  <a:gd name="T16" fmla="*/ 128 w 144"/>
                  <a:gd name="T17" fmla="*/ 108 h 152"/>
                  <a:gd name="T18" fmla="*/ 128 w 144"/>
                  <a:gd name="T19" fmla="*/ 112 h 152"/>
                  <a:gd name="T20" fmla="*/ 134 w 144"/>
                  <a:gd name="T21" fmla="*/ 116 h 152"/>
                  <a:gd name="T22" fmla="*/ 134 w 144"/>
                  <a:gd name="T23" fmla="*/ 122 h 152"/>
                  <a:gd name="T24" fmla="*/ 135 w 144"/>
                  <a:gd name="T25" fmla="*/ 128 h 152"/>
                  <a:gd name="T26" fmla="*/ 144 w 144"/>
                  <a:gd name="T27" fmla="*/ 138 h 152"/>
                  <a:gd name="T28" fmla="*/ 128 w 144"/>
                  <a:gd name="T29" fmla="*/ 152 h 152"/>
                  <a:gd name="T30" fmla="*/ 122 w 144"/>
                  <a:gd name="T31" fmla="*/ 146 h 152"/>
                  <a:gd name="T32" fmla="*/ 114 w 144"/>
                  <a:gd name="T33" fmla="*/ 143 h 152"/>
                  <a:gd name="T34" fmla="*/ 102 w 144"/>
                  <a:gd name="T35" fmla="*/ 141 h 152"/>
                  <a:gd name="T36" fmla="*/ 99 w 144"/>
                  <a:gd name="T37" fmla="*/ 141 h 152"/>
                  <a:gd name="T38" fmla="*/ 102 w 144"/>
                  <a:gd name="T39" fmla="*/ 128 h 152"/>
                  <a:gd name="T40" fmla="*/ 100 w 144"/>
                  <a:gd name="T41" fmla="*/ 116 h 152"/>
                  <a:gd name="T42" fmla="*/ 103 w 144"/>
                  <a:gd name="T43" fmla="*/ 111 h 152"/>
                  <a:gd name="T44" fmla="*/ 96 w 144"/>
                  <a:gd name="T45" fmla="*/ 116 h 152"/>
                  <a:gd name="T46" fmla="*/ 91 w 144"/>
                  <a:gd name="T47" fmla="*/ 114 h 152"/>
                  <a:gd name="T48" fmla="*/ 82 w 144"/>
                  <a:gd name="T49" fmla="*/ 119 h 152"/>
                  <a:gd name="T50" fmla="*/ 72 w 144"/>
                  <a:gd name="T51" fmla="*/ 112 h 152"/>
                  <a:gd name="T52" fmla="*/ 69 w 144"/>
                  <a:gd name="T53" fmla="*/ 119 h 152"/>
                  <a:gd name="T54" fmla="*/ 66 w 144"/>
                  <a:gd name="T55" fmla="*/ 119 h 152"/>
                  <a:gd name="T56" fmla="*/ 61 w 144"/>
                  <a:gd name="T57" fmla="*/ 125 h 152"/>
                  <a:gd name="T58" fmla="*/ 55 w 144"/>
                  <a:gd name="T59" fmla="*/ 125 h 152"/>
                  <a:gd name="T60" fmla="*/ 49 w 144"/>
                  <a:gd name="T61" fmla="*/ 120 h 152"/>
                  <a:gd name="T62" fmla="*/ 43 w 144"/>
                  <a:gd name="T63" fmla="*/ 119 h 152"/>
                  <a:gd name="T64" fmla="*/ 44 w 144"/>
                  <a:gd name="T65" fmla="*/ 112 h 152"/>
                  <a:gd name="T66" fmla="*/ 47 w 144"/>
                  <a:gd name="T67" fmla="*/ 112 h 152"/>
                  <a:gd name="T68" fmla="*/ 50 w 144"/>
                  <a:gd name="T69" fmla="*/ 106 h 152"/>
                  <a:gd name="T70" fmla="*/ 52 w 144"/>
                  <a:gd name="T71" fmla="*/ 96 h 152"/>
                  <a:gd name="T72" fmla="*/ 32 w 144"/>
                  <a:gd name="T73" fmla="*/ 90 h 152"/>
                  <a:gd name="T74" fmla="*/ 25 w 144"/>
                  <a:gd name="T75" fmla="*/ 91 h 152"/>
                  <a:gd name="T76" fmla="*/ 26 w 144"/>
                  <a:gd name="T77" fmla="*/ 79 h 152"/>
                  <a:gd name="T78" fmla="*/ 32 w 144"/>
                  <a:gd name="T79" fmla="*/ 62 h 152"/>
                  <a:gd name="T80" fmla="*/ 31 w 144"/>
                  <a:gd name="T81" fmla="*/ 43 h 152"/>
                  <a:gd name="T82" fmla="*/ 25 w 144"/>
                  <a:gd name="T83" fmla="*/ 35 h 152"/>
                  <a:gd name="T84" fmla="*/ 25 w 144"/>
                  <a:gd name="T85" fmla="*/ 32 h 152"/>
                  <a:gd name="T86" fmla="*/ 15 w 144"/>
                  <a:gd name="T87" fmla="*/ 24 h 152"/>
                  <a:gd name="T88" fmla="*/ 15 w 144"/>
                  <a:gd name="T89" fmla="*/ 21 h 152"/>
                  <a:gd name="T90" fmla="*/ 8 w 144"/>
                  <a:gd name="T91" fmla="*/ 15 h 152"/>
                  <a:gd name="T92" fmla="*/ 0 w 144"/>
                  <a:gd name="T93" fmla="*/ 3 h 152"/>
                  <a:gd name="T94" fmla="*/ 2 w 144"/>
                  <a:gd name="T95" fmla="*/ 0 h 152"/>
                  <a:gd name="T96" fmla="*/ 5 w 144"/>
                  <a:gd name="T97" fmla="*/ 0 h 152"/>
                  <a:gd name="T98" fmla="*/ 6 w 144"/>
                  <a:gd name="T99" fmla="*/ 0 h 152"/>
                  <a:gd name="T100" fmla="*/ 15 w 144"/>
                  <a:gd name="T101" fmla="*/ 5 h 152"/>
                  <a:gd name="T102" fmla="*/ 15 w 144"/>
                  <a:gd name="T103" fmla="*/ 2 h 152"/>
                  <a:gd name="T104" fmla="*/ 26 w 144"/>
                  <a:gd name="T105" fmla="*/ 5 h 152"/>
                  <a:gd name="T106" fmla="*/ 38 w 144"/>
                  <a:gd name="T107" fmla="*/ 14 h 152"/>
                  <a:gd name="T108" fmla="*/ 43 w 144"/>
                  <a:gd name="T109" fmla="*/ 18 h 152"/>
                  <a:gd name="T110" fmla="*/ 49 w 144"/>
                  <a:gd name="T111" fmla="*/ 26 h 152"/>
                  <a:gd name="T112" fmla="*/ 58 w 144"/>
                  <a:gd name="T113" fmla="*/ 30 h 152"/>
                  <a:gd name="T114" fmla="*/ 61 w 144"/>
                  <a:gd name="T115" fmla="*/ 29 h 152"/>
                  <a:gd name="T116" fmla="*/ 64 w 144"/>
                  <a:gd name="T117" fmla="*/ 30 h 152"/>
                  <a:gd name="T118" fmla="*/ 69 w 144"/>
                  <a:gd name="T119" fmla="*/ 37 h 152"/>
                  <a:gd name="T120" fmla="*/ 70 w 144"/>
                  <a:gd name="T121" fmla="*/ 53 h 152"/>
                  <a:gd name="T122" fmla="*/ 79 w 144"/>
                  <a:gd name="T123" fmla="*/ 70 h 152"/>
                  <a:gd name="T124" fmla="*/ 81 w 144"/>
                  <a:gd name="T125" fmla="*/ 7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4" h="152">
                    <a:moveTo>
                      <a:pt x="81" y="76"/>
                    </a:moveTo>
                    <a:lnTo>
                      <a:pt x="84" y="84"/>
                    </a:lnTo>
                    <a:lnTo>
                      <a:pt x="88" y="85"/>
                    </a:lnTo>
                    <a:lnTo>
                      <a:pt x="103" y="76"/>
                    </a:lnTo>
                    <a:lnTo>
                      <a:pt x="110" y="76"/>
                    </a:lnTo>
                    <a:lnTo>
                      <a:pt x="119" y="82"/>
                    </a:lnTo>
                    <a:lnTo>
                      <a:pt x="113" y="91"/>
                    </a:lnTo>
                    <a:lnTo>
                      <a:pt x="119" y="103"/>
                    </a:lnTo>
                    <a:lnTo>
                      <a:pt x="128" y="108"/>
                    </a:lnTo>
                    <a:lnTo>
                      <a:pt x="128" y="112"/>
                    </a:lnTo>
                    <a:lnTo>
                      <a:pt x="134" y="116"/>
                    </a:lnTo>
                    <a:lnTo>
                      <a:pt x="134" y="122"/>
                    </a:lnTo>
                    <a:lnTo>
                      <a:pt x="135" y="128"/>
                    </a:lnTo>
                    <a:lnTo>
                      <a:pt x="144" y="138"/>
                    </a:lnTo>
                    <a:lnTo>
                      <a:pt x="128" y="152"/>
                    </a:lnTo>
                    <a:lnTo>
                      <a:pt x="122" y="146"/>
                    </a:lnTo>
                    <a:lnTo>
                      <a:pt x="114" y="143"/>
                    </a:lnTo>
                    <a:lnTo>
                      <a:pt x="102" y="141"/>
                    </a:lnTo>
                    <a:lnTo>
                      <a:pt x="99" y="141"/>
                    </a:lnTo>
                    <a:lnTo>
                      <a:pt x="102" y="128"/>
                    </a:lnTo>
                    <a:lnTo>
                      <a:pt x="100" y="116"/>
                    </a:lnTo>
                    <a:lnTo>
                      <a:pt x="103" y="111"/>
                    </a:lnTo>
                    <a:lnTo>
                      <a:pt x="96" y="116"/>
                    </a:lnTo>
                    <a:lnTo>
                      <a:pt x="91" y="114"/>
                    </a:lnTo>
                    <a:lnTo>
                      <a:pt x="82" y="119"/>
                    </a:lnTo>
                    <a:lnTo>
                      <a:pt x="72" y="112"/>
                    </a:lnTo>
                    <a:lnTo>
                      <a:pt x="69" y="119"/>
                    </a:lnTo>
                    <a:lnTo>
                      <a:pt x="66" y="119"/>
                    </a:lnTo>
                    <a:lnTo>
                      <a:pt x="61" y="125"/>
                    </a:lnTo>
                    <a:lnTo>
                      <a:pt x="55" y="125"/>
                    </a:lnTo>
                    <a:lnTo>
                      <a:pt x="49" y="120"/>
                    </a:lnTo>
                    <a:lnTo>
                      <a:pt x="43" y="119"/>
                    </a:lnTo>
                    <a:lnTo>
                      <a:pt x="44" y="112"/>
                    </a:lnTo>
                    <a:lnTo>
                      <a:pt x="47" y="112"/>
                    </a:lnTo>
                    <a:lnTo>
                      <a:pt x="50" y="106"/>
                    </a:lnTo>
                    <a:lnTo>
                      <a:pt x="52" y="96"/>
                    </a:lnTo>
                    <a:lnTo>
                      <a:pt x="32" y="90"/>
                    </a:lnTo>
                    <a:lnTo>
                      <a:pt x="25" y="91"/>
                    </a:lnTo>
                    <a:lnTo>
                      <a:pt x="26" y="79"/>
                    </a:lnTo>
                    <a:lnTo>
                      <a:pt x="32" y="62"/>
                    </a:lnTo>
                    <a:lnTo>
                      <a:pt x="31" y="43"/>
                    </a:lnTo>
                    <a:lnTo>
                      <a:pt x="25" y="35"/>
                    </a:lnTo>
                    <a:lnTo>
                      <a:pt x="25" y="32"/>
                    </a:lnTo>
                    <a:lnTo>
                      <a:pt x="15" y="24"/>
                    </a:lnTo>
                    <a:lnTo>
                      <a:pt x="15" y="21"/>
                    </a:lnTo>
                    <a:lnTo>
                      <a:pt x="8" y="15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26" y="5"/>
                    </a:lnTo>
                    <a:lnTo>
                      <a:pt x="38" y="14"/>
                    </a:lnTo>
                    <a:lnTo>
                      <a:pt x="43" y="18"/>
                    </a:lnTo>
                    <a:lnTo>
                      <a:pt x="49" y="26"/>
                    </a:lnTo>
                    <a:lnTo>
                      <a:pt x="58" y="30"/>
                    </a:lnTo>
                    <a:lnTo>
                      <a:pt x="61" y="29"/>
                    </a:lnTo>
                    <a:lnTo>
                      <a:pt x="64" y="30"/>
                    </a:lnTo>
                    <a:lnTo>
                      <a:pt x="69" y="37"/>
                    </a:lnTo>
                    <a:lnTo>
                      <a:pt x="70" y="53"/>
                    </a:lnTo>
                    <a:lnTo>
                      <a:pt x="79" y="70"/>
                    </a:lnTo>
                    <a:lnTo>
                      <a:pt x="81" y="7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4" name="Freeform 2572">
                <a:extLst>
                  <a:ext uri="{FF2B5EF4-FFF2-40B4-BE49-F238E27FC236}">
                    <a16:creationId xmlns:a16="http://schemas.microsoft.com/office/drawing/2014/main" id="{D65AB460-CD46-1D4B-9BD6-AA6409CF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12"/>
                <a:ext cx="120" cy="90"/>
              </a:xfrm>
              <a:custGeom>
                <a:avLst/>
                <a:gdLst>
                  <a:gd name="T0" fmla="*/ 130 w 238"/>
                  <a:gd name="T1" fmla="*/ 0 h 179"/>
                  <a:gd name="T2" fmla="*/ 106 w 238"/>
                  <a:gd name="T3" fmla="*/ 13 h 179"/>
                  <a:gd name="T4" fmla="*/ 58 w 238"/>
                  <a:gd name="T5" fmla="*/ 24 h 179"/>
                  <a:gd name="T6" fmla="*/ 0 w 238"/>
                  <a:gd name="T7" fmla="*/ 155 h 179"/>
                  <a:gd name="T8" fmla="*/ 0 w 238"/>
                  <a:gd name="T9" fmla="*/ 169 h 179"/>
                  <a:gd name="T10" fmla="*/ 8 w 238"/>
                  <a:gd name="T11" fmla="*/ 150 h 179"/>
                  <a:gd name="T12" fmla="*/ 12 w 238"/>
                  <a:gd name="T13" fmla="*/ 137 h 179"/>
                  <a:gd name="T14" fmla="*/ 20 w 238"/>
                  <a:gd name="T15" fmla="*/ 109 h 179"/>
                  <a:gd name="T16" fmla="*/ 33 w 238"/>
                  <a:gd name="T17" fmla="*/ 97 h 179"/>
                  <a:gd name="T18" fmla="*/ 42 w 238"/>
                  <a:gd name="T19" fmla="*/ 82 h 179"/>
                  <a:gd name="T20" fmla="*/ 52 w 238"/>
                  <a:gd name="T21" fmla="*/ 76 h 179"/>
                  <a:gd name="T22" fmla="*/ 48 w 238"/>
                  <a:gd name="T23" fmla="*/ 67 h 179"/>
                  <a:gd name="T24" fmla="*/ 61 w 238"/>
                  <a:gd name="T25" fmla="*/ 53 h 179"/>
                  <a:gd name="T26" fmla="*/ 80 w 238"/>
                  <a:gd name="T27" fmla="*/ 73 h 179"/>
                  <a:gd name="T28" fmla="*/ 89 w 238"/>
                  <a:gd name="T29" fmla="*/ 80 h 179"/>
                  <a:gd name="T30" fmla="*/ 100 w 238"/>
                  <a:gd name="T31" fmla="*/ 94 h 179"/>
                  <a:gd name="T32" fmla="*/ 109 w 238"/>
                  <a:gd name="T33" fmla="*/ 103 h 179"/>
                  <a:gd name="T34" fmla="*/ 117 w 238"/>
                  <a:gd name="T35" fmla="*/ 112 h 179"/>
                  <a:gd name="T36" fmla="*/ 114 w 238"/>
                  <a:gd name="T37" fmla="*/ 120 h 179"/>
                  <a:gd name="T38" fmla="*/ 126 w 238"/>
                  <a:gd name="T39" fmla="*/ 134 h 179"/>
                  <a:gd name="T40" fmla="*/ 135 w 238"/>
                  <a:gd name="T41" fmla="*/ 141 h 179"/>
                  <a:gd name="T42" fmla="*/ 143 w 238"/>
                  <a:gd name="T43" fmla="*/ 152 h 179"/>
                  <a:gd name="T44" fmla="*/ 143 w 238"/>
                  <a:gd name="T45" fmla="*/ 164 h 179"/>
                  <a:gd name="T46" fmla="*/ 150 w 238"/>
                  <a:gd name="T47" fmla="*/ 179 h 179"/>
                  <a:gd name="T48" fmla="*/ 162 w 238"/>
                  <a:gd name="T49" fmla="*/ 172 h 179"/>
                  <a:gd name="T50" fmla="*/ 182 w 238"/>
                  <a:gd name="T51" fmla="*/ 164 h 179"/>
                  <a:gd name="T52" fmla="*/ 194 w 238"/>
                  <a:gd name="T53" fmla="*/ 158 h 179"/>
                  <a:gd name="T54" fmla="*/ 206 w 238"/>
                  <a:gd name="T55" fmla="*/ 153 h 179"/>
                  <a:gd name="T56" fmla="*/ 209 w 238"/>
                  <a:gd name="T57" fmla="*/ 131 h 179"/>
                  <a:gd name="T58" fmla="*/ 199 w 238"/>
                  <a:gd name="T59" fmla="*/ 120 h 179"/>
                  <a:gd name="T60" fmla="*/ 238 w 238"/>
                  <a:gd name="T61" fmla="*/ 91 h 179"/>
                  <a:gd name="T62" fmla="*/ 203 w 238"/>
                  <a:gd name="T63" fmla="*/ 35 h 179"/>
                  <a:gd name="T64" fmla="*/ 187 w 238"/>
                  <a:gd name="T65" fmla="*/ 10 h 179"/>
                  <a:gd name="T66" fmla="*/ 173 w 238"/>
                  <a:gd name="T67" fmla="*/ 15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8" h="179">
                    <a:moveTo>
                      <a:pt x="149" y="15"/>
                    </a:moveTo>
                    <a:lnTo>
                      <a:pt x="130" y="0"/>
                    </a:lnTo>
                    <a:lnTo>
                      <a:pt x="123" y="18"/>
                    </a:lnTo>
                    <a:lnTo>
                      <a:pt x="106" y="13"/>
                    </a:lnTo>
                    <a:lnTo>
                      <a:pt x="70" y="15"/>
                    </a:lnTo>
                    <a:lnTo>
                      <a:pt x="58" y="24"/>
                    </a:lnTo>
                    <a:lnTo>
                      <a:pt x="21" y="24"/>
                    </a:lnTo>
                    <a:lnTo>
                      <a:pt x="0" y="155"/>
                    </a:lnTo>
                    <a:lnTo>
                      <a:pt x="0" y="164"/>
                    </a:lnTo>
                    <a:lnTo>
                      <a:pt x="0" y="169"/>
                    </a:lnTo>
                    <a:lnTo>
                      <a:pt x="6" y="170"/>
                    </a:lnTo>
                    <a:lnTo>
                      <a:pt x="8" y="150"/>
                    </a:lnTo>
                    <a:lnTo>
                      <a:pt x="12" y="143"/>
                    </a:lnTo>
                    <a:lnTo>
                      <a:pt x="12" y="137"/>
                    </a:lnTo>
                    <a:lnTo>
                      <a:pt x="14" y="121"/>
                    </a:lnTo>
                    <a:lnTo>
                      <a:pt x="20" y="109"/>
                    </a:lnTo>
                    <a:lnTo>
                      <a:pt x="23" y="103"/>
                    </a:lnTo>
                    <a:lnTo>
                      <a:pt x="33" y="97"/>
                    </a:lnTo>
                    <a:lnTo>
                      <a:pt x="41" y="86"/>
                    </a:lnTo>
                    <a:lnTo>
                      <a:pt x="42" y="82"/>
                    </a:lnTo>
                    <a:lnTo>
                      <a:pt x="47" y="77"/>
                    </a:lnTo>
                    <a:lnTo>
                      <a:pt x="52" y="76"/>
                    </a:lnTo>
                    <a:lnTo>
                      <a:pt x="52" y="68"/>
                    </a:lnTo>
                    <a:lnTo>
                      <a:pt x="48" y="67"/>
                    </a:lnTo>
                    <a:lnTo>
                      <a:pt x="56" y="56"/>
                    </a:lnTo>
                    <a:lnTo>
                      <a:pt x="61" y="53"/>
                    </a:lnTo>
                    <a:lnTo>
                      <a:pt x="76" y="73"/>
                    </a:lnTo>
                    <a:lnTo>
                      <a:pt x="80" y="73"/>
                    </a:lnTo>
                    <a:lnTo>
                      <a:pt x="82" y="79"/>
                    </a:lnTo>
                    <a:lnTo>
                      <a:pt x="89" y="80"/>
                    </a:lnTo>
                    <a:lnTo>
                      <a:pt x="94" y="85"/>
                    </a:lnTo>
                    <a:lnTo>
                      <a:pt x="100" y="94"/>
                    </a:lnTo>
                    <a:lnTo>
                      <a:pt x="103" y="97"/>
                    </a:lnTo>
                    <a:lnTo>
                      <a:pt x="109" y="103"/>
                    </a:lnTo>
                    <a:lnTo>
                      <a:pt x="117" y="109"/>
                    </a:lnTo>
                    <a:lnTo>
                      <a:pt x="117" y="112"/>
                    </a:lnTo>
                    <a:lnTo>
                      <a:pt x="126" y="120"/>
                    </a:lnTo>
                    <a:lnTo>
                      <a:pt x="114" y="120"/>
                    </a:lnTo>
                    <a:lnTo>
                      <a:pt x="117" y="127"/>
                    </a:lnTo>
                    <a:lnTo>
                      <a:pt x="126" y="134"/>
                    </a:lnTo>
                    <a:lnTo>
                      <a:pt x="127" y="131"/>
                    </a:lnTo>
                    <a:lnTo>
                      <a:pt x="135" y="141"/>
                    </a:lnTo>
                    <a:lnTo>
                      <a:pt x="136" y="150"/>
                    </a:lnTo>
                    <a:lnTo>
                      <a:pt x="143" y="152"/>
                    </a:lnTo>
                    <a:lnTo>
                      <a:pt x="144" y="161"/>
                    </a:lnTo>
                    <a:lnTo>
                      <a:pt x="143" y="164"/>
                    </a:lnTo>
                    <a:lnTo>
                      <a:pt x="146" y="172"/>
                    </a:lnTo>
                    <a:lnTo>
                      <a:pt x="150" y="179"/>
                    </a:lnTo>
                    <a:lnTo>
                      <a:pt x="155" y="178"/>
                    </a:lnTo>
                    <a:lnTo>
                      <a:pt x="162" y="172"/>
                    </a:lnTo>
                    <a:lnTo>
                      <a:pt x="170" y="167"/>
                    </a:lnTo>
                    <a:lnTo>
                      <a:pt x="182" y="164"/>
                    </a:lnTo>
                    <a:lnTo>
                      <a:pt x="185" y="161"/>
                    </a:lnTo>
                    <a:lnTo>
                      <a:pt x="194" y="158"/>
                    </a:lnTo>
                    <a:lnTo>
                      <a:pt x="200" y="158"/>
                    </a:lnTo>
                    <a:lnTo>
                      <a:pt x="206" y="153"/>
                    </a:lnTo>
                    <a:lnTo>
                      <a:pt x="209" y="143"/>
                    </a:lnTo>
                    <a:lnTo>
                      <a:pt x="209" y="131"/>
                    </a:lnTo>
                    <a:lnTo>
                      <a:pt x="205" y="129"/>
                    </a:lnTo>
                    <a:lnTo>
                      <a:pt x="199" y="120"/>
                    </a:lnTo>
                    <a:lnTo>
                      <a:pt x="237" y="99"/>
                    </a:lnTo>
                    <a:lnTo>
                      <a:pt x="238" y="91"/>
                    </a:lnTo>
                    <a:lnTo>
                      <a:pt x="215" y="73"/>
                    </a:lnTo>
                    <a:lnTo>
                      <a:pt x="203" y="35"/>
                    </a:lnTo>
                    <a:lnTo>
                      <a:pt x="215" y="3"/>
                    </a:lnTo>
                    <a:lnTo>
                      <a:pt x="187" y="10"/>
                    </a:lnTo>
                    <a:lnTo>
                      <a:pt x="182" y="13"/>
                    </a:lnTo>
                    <a:lnTo>
                      <a:pt x="173" y="15"/>
                    </a:lnTo>
                    <a:lnTo>
                      <a:pt x="149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5" name="Freeform 2573">
                <a:extLst>
                  <a:ext uri="{FF2B5EF4-FFF2-40B4-BE49-F238E27FC236}">
                    <a16:creationId xmlns:a16="http://schemas.microsoft.com/office/drawing/2014/main" id="{AD24ABB8-6279-11FF-156F-93329643F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12"/>
                <a:ext cx="120" cy="90"/>
              </a:xfrm>
              <a:custGeom>
                <a:avLst/>
                <a:gdLst>
                  <a:gd name="T0" fmla="*/ 173 w 238"/>
                  <a:gd name="T1" fmla="*/ 15 h 179"/>
                  <a:gd name="T2" fmla="*/ 187 w 238"/>
                  <a:gd name="T3" fmla="*/ 10 h 179"/>
                  <a:gd name="T4" fmla="*/ 203 w 238"/>
                  <a:gd name="T5" fmla="*/ 35 h 179"/>
                  <a:gd name="T6" fmla="*/ 238 w 238"/>
                  <a:gd name="T7" fmla="*/ 91 h 179"/>
                  <a:gd name="T8" fmla="*/ 199 w 238"/>
                  <a:gd name="T9" fmla="*/ 120 h 179"/>
                  <a:gd name="T10" fmla="*/ 209 w 238"/>
                  <a:gd name="T11" fmla="*/ 131 h 179"/>
                  <a:gd name="T12" fmla="*/ 206 w 238"/>
                  <a:gd name="T13" fmla="*/ 153 h 179"/>
                  <a:gd name="T14" fmla="*/ 194 w 238"/>
                  <a:gd name="T15" fmla="*/ 158 h 179"/>
                  <a:gd name="T16" fmla="*/ 182 w 238"/>
                  <a:gd name="T17" fmla="*/ 164 h 179"/>
                  <a:gd name="T18" fmla="*/ 162 w 238"/>
                  <a:gd name="T19" fmla="*/ 172 h 179"/>
                  <a:gd name="T20" fmla="*/ 150 w 238"/>
                  <a:gd name="T21" fmla="*/ 179 h 179"/>
                  <a:gd name="T22" fmla="*/ 143 w 238"/>
                  <a:gd name="T23" fmla="*/ 164 h 179"/>
                  <a:gd name="T24" fmla="*/ 143 w 238"/>
                  <a:gd name="T25" fmla="*/ 152 h 179"/>
                  <a:gd name="T26" fmla="*/ 135 w 238"/>
                  <a:gd name="T27" fmla="*/ 141 h 179"/>
                  <a:gd name="T28" fmla="*/ 126 w 238"/>
                  <a:gd name="T29" fmla="*/ 134 h 179"/>
                  <a:gd name="T30" fmla="*/ 114 w 238"/>
                  <a:gd name="T31" fmla="*/ 120 h 179"/>
                  <a:gd name="T32" fmla="*/ 117 w 238"/>
                  <a:gd name="T33" fmla="*/ 112 h 179"/>
                  <a:gd name="T34" fmla="*/ 109 w 238"/>
                  <a:gd name="T35" fmla="*/ 103 h 179"/>
                  <a:gd name="T36" fmla="*/ 100 w 238"/>
                  <a:gd name="T37" fmla="*/ 94 h 179"/>
                  <a:gd name="T38" fmla="*/ 89 w 238"/>
                  <a:gd name="T39" fmla="*/ 80 h 179"/>
                  <a:gd name="T40" fmla="*/ 80 w 238"/>
                  <a:gd name="T41" fmla="*/ 73 h 179"/>
                  <a:gd name="T42" fmla="*/ 61 w 238"/>
                  <a:gd name="T43" fmla="*/ 53 h 179"/>
                  <a:gd name="T44" fmla="*/ 48 w 238"/>
                  <a:gd name="T45" fmla="*/ 67 h 179"/>
                  <a:gd name="T46" fmla="*/ 52 w 238"/>
                  <a:gd name="T47" fmla="*/ 76 h 179"/>
                  <a:gd name="T48" fmla="*/ 42 w 238"/>
                  <a:gd name="T49" fmla="*/ 82 h 179"/>
                  <a:gd name="T50" fmla="*/ 33 w 238"/>
                  <a:gd name="T51" fmla="*/ 97 h 179"/>
                  <a:gd name="T52" fmla="*/ 20 w 238"/>
                  <a:gd name="T53" fmla="*/ 109 h 179"/>
                  <a:gd name="T54" fmla="*/ 12 w 238"/>
                  <a:gd name="T55" fmla="*/ 137 h 179"/>
                  <a:gd name="T56" fmla="*/ 8 w 238"/>
                  <a:gd name="T57" fmla="*/ 150 h 179"/>
                  <a:gd name="T58" fmla="*/ 0 w 238"/>
                  <a:gd name="T59" fmla="*/ 169 h 179"/>
                  <a:gd name="T60" fmla="*/ 0 w 238"/>
                  <a:gd name="T61" fmla="*/ 155 h 179"/>
                  <a:gd name="T62" fmla="*/ 58 w 238"/>
                  <a:gd name="T63" fmla="*/ 24 h 179"/>
                  <a:gd name="T64" fmla="*/ 106 w 238"/>
                  <a:gd name="T65" fmla="*/ 13 h 179"/>
                  <a:gd name="T66" fmla="*/ 130 w 238"/>
                  <a:gd name="T67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8" h="179">
                    <a:moveTo>
                      <a:pt x="149" y="15"/>
                    </a:moveTo>
                    <a:lnTo>
                      <a:pt x="173" y="15"/>
                    </a:lnTo>
                    <a:lnTo>
                      <a:pt x="182" y="13"/>
                    </a:lnTo>
                    <a:lnTo>
                      <a:pt x="187" y="10"/>
                    </a:lnTo>
                    <a:lnTo>
                      <a:pt x="215" y="3"/>
                    </a:lnTo>
                    <a:lnTo>
                      <a:pt x="203" y="35"/>
                    </a:lnTo>
                    <a:lnTo>
                      <a:pt x="215" y="73"/>
                    </a:lnTo>
                    <a:lnTo>
                      <a:pt x="238" y="91"/>
                    </a:lnTo>
                    <a:lnTo>
                      <a:pt x="237" y="99"/>
                    </a:lnTo>
                    <a:lnTo>
                      <a:pt x="199" y="120"/>
                    </a:lnTo>
                    <a:lnTo>
                      <a:pt x="205" y="129"/>
                    </a:lnTo>
                    <a:lnTo>
                      <a:pt x="209" y="131"/>
                    </a:lnTo>
                    <a:lnTo>
                      <a:pt x="209" y="143"/>
                    </a:lnTo>
                    <a:lnTo>
                      <a:pt x="206" y="153"/>
                    </a:lnTo>
                    <a:lnTo>
                      <a:pt x="200" y="158"/>
                    </a:lnTo>
                    <a:lnTo>
                      <a:pt x="194" y="158"/>
                    </a:lnTo>
                    <a:lnTo>
                      <a:pt x="185" y="161"/>
                    </a:lnTo>
                    <a:lnTo>
                      <a:pt x="182" y="164"/>
                    </a:lnTo>
                    <a:lnTo>
                      <a:pt x="170" y="167"/>
                    </a:lnTo>
                    <a:lnTo>
                      <a:pt x="162" y="172"/>
                    </a:lnTo>
                    <a:lnTo>
                      <a:pt x="155" y="178"/>
                    </a:lnTo>
                    <a:lnTo>
                      <a:pt x="150" y="179"/>
                    </a:lnTo>
                    <a:lnTo>
                      <a:pt x="146" y="172"/>
                    </a:lnTo>
                    <a:lnTo>
                      <a:pt x="143" y="164"/>
                    </a:lnTo>
                    <a:lnTo>
                      <a:pt x="144" y="161"/>
                    </a:lnTo>
                    <a:lnTo>
                      <a:pt x="143" y="152"/>
                    </a:lnTo>
                    <a:lnTo>
                      <a:pt x="136" y="150"/>
                    </a:lnTo>
                    <a:lnTo>
                      <a:pt x="135" y="141"/>
                    </a:lnTo>
                    <a:lnTo>
                      <a:pt x="127" y="131"/>
                    </a:lnTo>
                    <a:lnTo>
                      <a:pt x="126" y="134"/>
                    </a:lnTo>
                    <a:lnTo>
                      <a:pt x="117" y="127"/>
                    </a:lnTo>
                    <a:lnTo>
                      <a:pt x="114" y="120"/>
                    </a:lnTo>
                    <a:lnTo>
                      <a:pt x="126" y="120"/>
                    </a:lnTo>
                    <a:lnTo>
                      <a:pt x="117" y="112"/>
                    </a:lnTo>
                    <a:lnTo>
                      <a:pt x="117" y="109"/>
                    </a:lnTo>
                    <a:lnTo>
                      <a:pt x="109" y="103"/>
                    </a:lnTo>
                    <a:lnTo>
                      <a:pt x="103" y="97"/>
                    </a:lnTo>
                    <a:lnTo>
                      <a:pt x="100" y="94"/>
                    </a:lnTo>
                    <a:lnTo>
                      <a:pt x="94" y="85"/>
                    </a:lnTo>
                    <a:lnTo>
                      <a:pt x="89" y="80"/>
                    </a:lnTo>
                    <a:lnTo>
                      <a:pt x="82" y="79"/>
                    </a:lnTo>
                    <a:lnTo>
                      <a:pt x="80" y="73"/>
                    </a:lnTo>
                    <a:lnTo>
                      <a:pt x="76" y="73"/>
                    </a:lnTo>
                    <a:lnTo>
                      <a:pt x="61" y="53"/>
                    </a:lnTo>
                    <a:lnTo>
                      <a:pt x="56" y="56"/>
                    </a:lnTo>
                    <a:lnTo>
                      <a:pt x="48" y="67"/>
                    </a:lnTo>
                    <a:lnTo>
                      <a:pt x="52" y="68"/>
                    </a:lnTo>
                    <a:lnTo>
                      <a:pt x="52" y="76"/>
                    </a:lnTo>
                    <a:lnTo>
                      <a:pt x="47" y="77"/>
                    </a:lnTo>
                    <a:lnTo>
                      <a:pt x="42" y="82"/>
                    </a:lnTo>
                    <a:lnTo>
                      <a:pt x="41" y="86"/>
                    </a:lnTo>
                    <a:lnTo>
                      <a:pt x="33" y="97"/>
                    </a:lnTo>
                    <a:lnTo>
                      <a:pt x="23" y="103"/>
                    </a:lnTo>
                    <a:lnTo>
                      <a:pt x="20" y="109"/>
                    </a:lnTo>
                    <a:lnTo>
                      <a:pt x="14" y="121"/>
                    </a:lnTo>
                    <a:lnTo>
                      <a:pt x="12" y="137"/>
                    </a:lnTo>
                    <a:lnTo>
                      <a:pt x="12" y="143"/>
                    </a:lnTo>
                    <a:lnTo>
                      <a:pt x="8" y="150"/>
                    </a:lnTo>
                    <a:lnTo>
                      <a:pt x="6" y="170"/>
                    </a:lnTo>
                    <a:lnTo>
                      <a:pt x="0" y="169"/>
                    </a:lnTo>
                    <a:lnTo>
                      <a:pt x="0" y="164"/>
                    </a:lnTo>
                    <a:lnTo>
                      <a:pt x="0" y="155"/>
                    </a:lnTo>
                    <a:lnTo>
                      <a:pt x="21" y="24"/>
                    </a:lnTo>
                    <a:lnTo>
                      <a:pt x="58" y="24"/>
                    </a:lnTo>
                    <a:lnTo>
                      <a:pt x="70" y="15"/>
                    </a:lnTo>
                    <a:lnTo>
                      <a:pt x="106" y="13"/>
                    </a:lnTo>
                    <a:lnTo>
                      <a:pt x="123" y="18"/>
                    </a:lnTo>
                    <a:lnTo>
                      <a:pt x="130" y="0"/>
                    </a:lnTo>
                    <a:lnTo>
                      <a:pt x="149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6" name="Freeform 2574">
                <a:extLst>
                  <a:ext uri="{FF2B5EF4-FFF2-40B4-BE49-F238E27FC236}">
                    <a16:creationId xmlns:a16="http://schemas.microsoft.com/office/drawing/2014/main" id="{FF6C5794-4D6F-ECE6-615B-339E96C86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12"/>
                <a:ext cx="120" cy="90"/>
              </a:xfrm>
              <a:custGeom>
                <a:avLst/>
                <a:gdLst>
                  <a:gd name="T0" fmla="*/ 173 w 238"/>
                  <a:gd name="T1" fmla="*/ 15 h 179"/>
                  <a:gd name="T2" fmla="*/ 187 w 238"/>
                  <a:gd name="T3" fmla="*/ 10 h 179"/>
                  <a:gd name="T4" fmla="*/ 203 w 238"/>
                  <a:gd name="T5" fmla="*/ 35 h 179"/>
                  <a:gd name="T6" fmla="*/ 238 w 238"/>
                  <a:gd name="T7" fmla="*/ 91 h 179"/>
                  <a:gd name="T8" fmla="*/ 199 w 238"/>
                  <a:gd name="T9" fmla="*/ 120 h 179"/>
                  <a:gd name="T10" fmla="*/ 209 w 238"/>
                  <a:gd name="T11" fmla="*/ 131 h 179"/>
                  <a:gd name="T12" fmla="*/ 206 w 238"/>
                  <a:gd name="T13" fmla="*/ 153 h 179"/>
                  <a:gd name="T14" fmla="*/ 194 w 238"/>
                  <a:gd name="T15" fmla="*/ 158 h 179"/>
                  <a:gd name="T16" fmla="*/ 182 w 238"/>
                  <a:gd name="T17" fmla="*/ 164 h 179"/>
                  <a:gd name="T18" fmla="*/ 162 w 238"/>
                  <a:gd name="T19" fmla="*/ 172 h 179"/>
                  <a:gd name="T20" fmla="*/ 150 w 238"/>
                  <a:gd name="T21" fmla="*/ 179 h 179"/>
                  <a:gd name="T22" fmla="*/ 143 w 238"/>
                  <a:gd name="T23" fmla="*/ 164 h 179"/>
                  <a:gd name="T24" fmla="*/ 143 w 238"/>
                  <a:gd name="T25" fmla="*/ 152 h 179"/>
                  <a:gd name="T26" fmla="*/ 135 w 238"/>
                  <a:gd name="T27" fmla="*/ 141 h 179"/>
                  <a:gd name="T28" fmla="*/ 126 w 238"/>
                  <a:gd name="T29" fmla="*/ 134 h 179"/>
                  <a:gd name="T30" fmla="*/ 114 w 238"/>
                  <a:gd name="T31" fmla="*/ 120 h 179"/>
                  <a:gd name="T32" fmla="*/ 117 w 238"/>
                  <a:gd name="T33" fmla="*/ 112 h 179"/>
                  <a:gd name="T34" fmla="*/ 109 w 238"/>
                  <a:gd name="T35" fmla="*/ 103 h 179"/>
                  <a:gd name="T36" fmla="*/ 100 w 238"/>
                  <a:gd name="T37" fmla="*/ 94 h 179"/>
                  <a:gd name="T38" fmla="*/ 89 w 238"/>
                  <a:gd name="T39" fmla="*/ 80 h 179"/>
                  <a:gd name="T40" fmla="*/ 80 w 238"/>
                  <a:gd name="T41" fmla="*/ 73 h 179"/>
                  <a:gd name="T42" fmla="*/ 61 w 238"/>
                  <a:gd name="T43" fmla="*/ 53 h 179"/>
                  <a:gd name="T44" fmla="*/ 48 w 238"/>
                  <a:gd name="T45" fmla="*/ 67 h 179"/>
                  <a:gd name="T46" fmla="*/ 52 w 238"/>
                  <a:gd name="T47" fmla="*/ 76 h 179"/>
                  <a:gd name="T48" fmla="*/ 42 w 238"/>
                  <a:gd name="T49" fmla="*/ 82 h 179"/>
                  <a:gd name="T50" fmla="*/ 33 w 238"/>
                  <a:gd name="T51" fmla="*/ 97 h 179"/>
                  <a:gd name="T52" fmla="*/ 20 w 238"/>
                  <a:gd name="T53" fmla="*/ 109 h 179"/>
                  <a:gd name="T54" fmla="*/ 12 w 238"/>
                  <a:gd name="T55" fmla="*/ 137 h 179"/>
                  <a:gd name="T56" fmla="*/ 8 w 238"/>
                  <a:gd name="T57" fmla="*/ 150 h 179"/>
                  <a:gd name="T58" fmla="*/ 0 w 238"/>
                  <a:gd name="T59" fmla="*/ 169 h 179"/>
                  <a:gd name="T60" fmla="*/ 0 w 238"/>
                  <a:gd name="T61" fmla="*/ 155 h 179"/>
                  <a:gd name="T62" fmla="*/ 58 w 238"/>
                  <a:gd name="T63" fmla="*/ 24 h 179"/>
                  <a:gd name="T64" fmla="*/ 106 w 238"/>
                  <a:gd name="T65" fmla="*/ 13 h 179"/>
                  <a:gd name="T66" fmla="*/ 130 w 238"/>
                  <a:gd name="T67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8" h="179">
                    <a:moveTo>
                      <a:pt x="149" y="15"/>
                    </a:moveTo>
                    <a:lnTo>
                      <a:pt x="173" y="15"/>
                    </a:lnTo>
                    <a:lnTo>
                      <a:pt x="182" y="13"/>
                    </a:lnTo>
                    <a:lnTo>
                      <a:pt x="187" y="10"/>
                    </a:lnTo>
                    <a:lnTo>
                      <a:pt x="215" y="3"/>
                    </a:lnTo>
                    <a:lnTo>
                      <a:pt x="203" y="35"/>
                    </a:lnTo>
                    <a:lnTo>
                      <a:pt x="215" y="73"/>
                    </a:lnTo>
                    <a:lnTo>
                      <a:pt x="238" y="91"/>
                    </a:lnTo>
                    <a:lnTo>
                      <a:pt x="237" y="99"/>
                    </a:lnTo>
                    <a:lnTo>
                      <a:pt x="199" y="120"/>
                    </a:lnTo>
                    <a:lnTo>
                      <a:pt x="205" y="129"/>
                    </a:lnTo>
                    <a:lnTo>
                      <a:pt x="209" y="131"/>
                    </a:lnTo>
                    <a:lnTo>
                      <a:pt x="209" y="143"/>
                    </a:lnTo>
                    <a:lnTo>
                      <a:pt x="206" y="153"/>
                    </a:lnTo>
                    <a:lnTo>
                      <a:pt x="200" y="158"/>
                    </a:lnTo>
                    <a:lnTo>
                      <a:pt x="194" y="158"/>
                    </a:lnTo>
                    <a:lnTo>
                      <a:pt x="185" y="161"/>
                    </a:lnTo>
                    <a:lnTo>
                      <a:pt x="182" y="164"/>
                    </a:lnTo>
                    <a:lnTo>
                      <a:pt x="170" y="167"/>
                    </a:lnTo>
                    <a:lnTo>
                      <a:pt x="162" y="172"/>
                    </a:lnTo>
                    <a:lnTo>
                      <a:pt x="155" y="178"/>
                    </a:lnTo>
                    <a:lnTo>
                      <a:pt x="150" y="179"/>
                    </a:lnTo>
                    <a:lnTo>
                      <a:pt x="146" y="172"/>
                    </a:lnTo>
                    <a:lnTo>
                      <a:pt x="143" y="164"/>
                    </a:lnTo>
                    <a:lnTo>
                      <a:pt x="144" y="161"/>
                    </a:lnTo>
                    <a:lnTo>
                      <a:pt x="143" y="152"/>
                    </a:lnTo>
                    <a:lnTo>
                      <a:pt x="136" y="150"/>
                    </a:lnTo>
                    <a:lnTo>
                      <a:pt x="135" y="141"/>
                    </a:lnTo>
                    <a:lnTo>
                      <a:pt x="127" y="131"/>
                    </a:lnTo>
                    <a:lnTo>
                      <a:pt x="126" y="134"/>
                    </a:lnTo>
                    <a:lnTo>
                      <a:pt x="117" y="127"/>
                    </a:lnTo>
                    <a:lnTo>
                      <a:pt x="114" y="120"/>
                    </a:lnTo>
                    <a:lnTo>
                      <a:pt x="126" y="120"/>
                    </a:lnTo>
                    <a:lnTo>
                      <a:pt x="117" y="112"/>
                    </a:lnTo>
                    <a:lnTo>
                      <a:pt x="117" y="109"/>
                    </a:lnTo>
                    <a:lnTo>
                      <a:pt x="109" y="103"/>
                    </a:lnTo>
                    <a:lnTo>
                      <a:pt x="103" y="97"/>
                    </a:lnTo>
                    <a:lnTo>
                      <a:pt x="100" y="94"/>
                    </a:lnTo>
                    <a:lnTo>
                      <a:pt x="94" y="85"/>
                    </a:lnTo>
                    <a:lnTo>
                      <a:pt x="89" y="80"/>
                    </a:lnTo>
                    <a:lnTo>
                      <a:pt x="82" y="79"/>
                    </a:lnTo>
                    <a:lnTo>
                      <a:pt x="80" y="73"/>
                    </a:lnTo>
                    <a:lnTo>
                      <a:pt x="76" y="73"/>
                    </a:lnTo>
                    <a:lnTo>
                      <a:pt x="61" y="53"/>
                    </a:lnTo>
                    <a:lnTo>
                      <a:pt x="56" y="56"/>
                    </a:lnTo>
                    <a:lnTo>
                      <a:pt x="48" y="67"/>
                    </a:lnTo>
                    <a:lnTo>
                      <a:pt x="52" y="68"/>
                    </a:lnTo>
                    <a:lnTo>
                      <a:pt x="52" y="76"/>
                    </a:lnTo>
                    <a:lnTo>
                      <a:pt x="47" y="77"/>
                    </a:lnTo>
                    <a:lnTo>
                      <a:pt x="42" y="82"/>
                    </a:lnTo>
                    <a:lnTo>
                      <a:pt x="41" y="86"/>
                    </a:lnTo>
                    <a:lnTo>
                      <a:pt x="33" y="97"/>
                    </a:lnTo>
                    <a:lnTo>
                      <a:pt x="23" y="103"/>
                    </a:lnTo>
                    <a:lnTo>
                      <a:pt x="20" y="109"/>
                    </a:lnTo>
                    <a:lnTo>
                      <a:pt x="14" y="121"/>
                    </a:lnTo>
                    <a:lnTo>
                      <a:pt x="12" y="137"/>
                    </a:lnTo>
                    <a:lnTo>
                      <a:pt x="12" y="143"/>
                    </a:lnTo>
                    <a:lnTo>
                      <a:pt x="8" y="150"/>
                    </a:lnTo>
                    <a:lnTo>
                      <a:pt x="6" y="170"/>
                    </a:lnTo>
                    <a:lnTo>
                      <a:pt x="0" y="169"/>
                    </a:lnTo>
                    <a:lnTo>
                      <a:pt x="0" y="164"/>
                    </a:lnTo>
                    <a:lnTo>
                      <a:pt x="0" y="155"/>
                    </a:lnTo>
                    <a:lnTo>
                      <a:pt x="21" y="24"/>
                    </a:lnTo>
                    <a:lnTo>
                      <a:pt x="58" y="24"/>
                    </a:lnTo>
                    <a:lnTo>
                      <a:pt x="70" y="15"/>
                    </a:lnTo>
                    <a:lnTo>
                      <a:pt x="106" y="13"/>
                    </a:lnTo>
                    <a:lnTo>
                      <a:pt x="123" y="18"/>
                    </a:lnTo>
                    <a:lnTo>
                      <a:pt x="130" y="0"/>
                    </a:lnTo>
                    <a:lnTo>
                      <a:pt x="149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7" name="Freeform 2575">
                <a:extLst>
                  <a:ext uri="{FF2B5EF4-FFF2-40B4-BE49-F238E27FC236}">
                    <a16:creationId xmlns:a16="http://schemas.microsoft.com/office/drawing/2014/main" id="{9046CCF3-3587-6AFB-B17F-7400F0A0E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485"/>
                <a:ext cx="2" cy="4"/>
              </a:xfrm>
              <a:custGeom>
                <a:avLst/>
                <a:gdLst>
                  <a:gd name="T0" fmla="*/ 5 w 5"/>
                  <a:gd name="T1" fmla="*/ 4 h 7"/>
                  <a:gd name="T2" fmla="*/ 0 w 5"/>
                  <a:gd name="T3" fmla="*/ 0 h 7"/>
                  <a:gd name="T4" fmla="*/ 0 w 5"/>
                  <a:gd name="T5" fmla="*/ 7 h 7"/>
                  <a:gd name="T6" fmla="*/ 5 w 5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8" name="Freeform 2576">
                <a:extLst>
                  <a:ext uri="{FF2B5EF4-FFF2-40B4-BE49-F238E27FC236}">
                    <a16:creationId xmlns:a16="http://schemas.microsoft.com/office/drawing/2014/main" id="{94B8147D-6A42-8E63-7826-F7A8941C0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485"/>
                <a:ext cx="2" cy="4"/>
              </a:xfrm>
              <a:custGeom>
                <a:avLst/>
                <a:gdLst>
                  <a:gd name="T0" fmla="*/ 5 w 5"/>
                  <a:gd name="T1" fmla="*/ 4 h 7"/>
                  <a:gd name="T2" fmla="*/ 0 w 5"/>
                  <a:gd name="T3" fmla="*/ 7 h 7"/>
                  <a:gd name="T4" fmla="*/ 0 w 5"/>
                  <a:gd name="T5" fmla="*/ 0 h 7"/>
                  <a:gd name="T6" fmla="*/ 5 w 5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lnTo>
                      <a:pt x="0" y="7"/>
                    </a:lnTo>
                    <a:lnTo>
                      <a:pt x="0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9" name="Freeform 2577">
                <a:extLst>
                  <a:ext uri="{FF2B5EF4-FFF2-40B4-BE49-F238E27FC236}">
                    <a16:creationId xmlns:a16="http://schemas.microsoft.com/office/drawing/2014/main" id="{32F66646-6B2A-3069-73B0-9B844901C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485"/>
                <a:ext cx="2" cy="4"/>
              </a:xfrm>
              <a:custGeom>
                <a:avLst/>
                <a:gdLst>
                  <a:gd name="T0" fmla="*/ 5 w 5"/>
                  <a:gd name="T1" fmla="*/ 4 h 7"/>
                  <a:gd name="T2" fmla="*/ 0 w 5"/>
                  <a:gd name="T3" fmla="*/ 7 h 7"/>
                  <a:gd name="T4" fmla="*/ 0 w 5"/>
                  <a:gd name="T5" fmla="*/ 0 h 7"/>
                  <a:gd name="T6" fmla="*/ 5 w 5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lnTo>
                      <a:pt x="0" y="7"/>
                    </a:lnTo>
                    <a:lnTo>
                      <a:pt x="0" y="0"/>
                    </a:lnTo>
                    <a:lnTo>
                      <a:pt x="5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0" name="Freeform 2578">
                <a:extLst>
                  <a:ext uri="{FF2B5EF4-FFF2-40B4-BE49-F238E27FC236}">
                    <a16:creationId xmlns:a16="http://schemas.microsoft.com/office/drawing/2014/main" id="{650AF740-4FD6-7D02-DE51-C1147EF01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225"/>
                <a:ext cx="78" cy="134"/>
              </a:xfrm>
              <a:custGeom>
                <a:avLst/>
                <a:gdLst>
                  <a:gd name="T0" fmla="*/ 54 w 156"/>
                  <a:gd name="T1" fmla="*/ 18 h 267"/>
                  <a:gd name="T2" fmla="*/ 41 w 156"/>
                  <a:gd name="T3" fmla="*/ 21 h 267"/>
                  <a:gd name="T4" fmla="*/ 7 w 156"/>
                  <a:gd name="T5" fmla="*/ 9 h 267"/>
                  <a:gd name="T6" fmla="*/ 0 w 156"/>
                  <a:gd name="T7" fmla="*/ 9 h 267"/>
                  <a:gd name="T8" fmla="*/ 10 w 156"/>
                  <a:gd name="T9" fmla="*/ 64 h 267"/>
                  <a:gd name="T10" fmla="*/ 21 w 156"/>
                  <a:gd name="T11" fmla="*/ 131 h 267"/>
                  <a:gd name="T12" fmla="*/ 29 w 156"/>
                  <a:gd name="T13" fmla="*/ 179 h 267"/>
                  <a:gd name="T14" fmla="*/ 47 w 156"/>
                  <a:gd name="T15" fmla="*/ 222 h 267"/>
                  <a:gd name="T16" fmla="*/ 59 w 156"/>
                  <a:gd name="T17" fmla="*/ 237 h 267"/>
                  <a:gd name="T18" fmla="*/ 69 w 156"/>
                  <a:gd name="T19" fmla="*/ 242 h 267"/>
                  <a:gd name="T20" fmla="*/ 80 w 156"/>
                  <a:gd name="T21" fmla="*/ 242 h 267"/>
                  <a:gd name="T22" fmla="*/ 97 w 156"/>
                  <a:gd name="T23" fmla="*/ 255 h 267"/>
                  <a:gd name="T24" fmla="*/ 112 w 156"/>
                  <a:gd name="T25" fmla="*/ 267 h 267"/>
                  <a:gd name="T26" fmla="*/ 117 w 156"/>
                  <a:gd name="T27" fmla="*/ 260 h 267"/>
                  <a:gd name="T28" fmla="*/ 126 w 156"/>
                  <a:gd name="T29" fmla="*/ 249 h 267"/>
                  <a:gd name="T30" fmla="*/ 123 w 156"/>
                  <a:gd name="T31" fmla="*/ 236 h 267"/>
                  <a:gd name="T32" fmla="*/ 124 w 156"/>
                  <a:gd name="T33" fmla="*/ 225 h 267"/>
                  <a:gd name="T34" fmla="*/ 127 w 156"/>
                  <a:gd name="T35" fmla="*/ 214 h 267"/>
                  <a:gd name="T36" fmla="*/ 123 w 156"/>
                  <a:gd name="T37" fmla="*/ 191 h 267"/>
                  <a:gd name="T38" fmla="*/ 117 w 156"/>
                  <a:gd name="T39" fmla="*/ 196 h 267"/>
                  <a:gd name="T40" fmla="*/ 103 w 156"/>
                  <a:gd name="T41" fmla="*/ 194 h 267"/>
                  <a:gd name="T42" fmla="*/ 97 w 156"/>
                  <a:gd name="T43" fmla="*/ 184 h 267"/>
                  <a:gd name="T44" fmla="*/ 92 w 156"/>
                  <a:gd name="T45" fmla="*/ 173 h 267"/>
                  <a:gd name="T46" fmla="*/ 83 w 156"/>
                  <a:gd name="T47" fmla="*/ 166 h 267"/>
                  <a:gd name="T48" fmla="*/ 80 w 156"/>
                  <a:gd name="T49" fmla="*/ 158 h 267"/>
                  <a:gd name="T50" fmla="*/ 83 w 156"/>
                  <a:gd name="T51" fmla="*/ 149 h 267"/>
                  <a:gd name="T52" fmla="*/ 73 w 156"/>
                  <a:gd name="T53" fmla="*/ 143 h 267"/>
                  <a:gd name="T54" fmla="*/ 85 w 156"/>
                  <a:gd name="T55" fmla="*/ 128 h 267"/>
                  <a:gd name="T56" fmla="*/ 97 w 156"/>
                  <a:gd name="T57" fmla="*/ 112 h 267"/>
                  <a:gd name="T58" fmla="*/ 109 w 156"/>
                  <a:gd name="T59" fmla="*/ 114 h 267"/>
                  <a:gd name="T60" fmla="*/ 130 w 156"/>
                  <a:gd name="T61" fmla="*/ 114 h 267"/>
                  <a:gd name="T62" fmla="*/ 129 w 156"/>
                  <a:gd name="T63" fmla="*/ 106 h 267"/>
                  <a:gd name="T64" fmla="*/ 130 w 156"/>
                  <a:gd name="T65" fmla="*/ 88 h 267"/>
                  <a:gd name="T66" fmla="*/ 124 w 156"/>
                  <a:gd name="T67" fmla="*/ 71 h 267"/>
                  <a:gd name="T68" fmla="*/ 144 w 156"/>
                  <a:gd name="T69" fmla="*/ 67 h 267"/>
                  <a:gd name="T70" fmla="*/ 156 w 156"/>
                  <a:gd name="T71" fmla="*/ 53 h 267"/>
                  <a:gd name="T72" fmla="*/ 138 w 156"/>
                  <a:gd name="T73" fmla="*/ 44 h 267"/>
                  <a:gd name="T74" fmla="*/ 127 w 156"/>
                  <a:gd name="T75" fmla="*/ 41 h 267"/>
                  <a:gd name="T76" fmla="*/ 112 w 156"/>
                  <a:gd name="T77" fmla="*/ 46 h 267"/>
                  <a:gd name="T78" fmla="*/ 92 w 156"/>
                  <a:gd name="T79" fmla="*/ 38 h 267"/>
                  <a:gd name="T80" fmla="*/ 82 w 156"/>
                  <a:gd name="T81" fmla="*/ 35 h 267"/>
                  <a:gd name="T82" fmla="*/ 83 w 156"/>
                  <a:gd name="T83" fmla="*/ 9 h 267"/>
                  <a:gd name="T84" fmla="*/ 76 w 156"/>
                  <a:gd name="T85" fmla="*/ 0 h 267"/>
                  <a:gd name="T86" fmla="*/ 69 w 156"/>
                  <a:gd name="T87" fmla="*/ 17 h 267"/>
                  <a:gd name="T88" fmla="*/ 57 w 156"/>
                  <a:gd name="T89" fmla="*/ 15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6" h="267">
                    <a:moveTo>
                      <a:pt x="57" y="15"/>
                    </a:moveTo>
                    <a:lnTo>
                      <a:pt x="54" y="18"/>
                    </a:lnTo>
                    <a:lnTo>
                      <a:pt x="47" y="18"/>
                    </a:lnTo>
                    <a:lnTo>
                      <a:pt x="41" y="21"/>
                    </a:lnTo>
                    <a:lnTo>
                      <a:pt x="42" y="15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0" y="9"/>
                    </a:lnTo>
                    <a:lnTo>
                      <a:pt x="9" y="64"/>
                    </a:lnTo>
                    <a:lnTo>
                      <a:pt x="10" y="64"/>
                    </a:lnTo>
                    <a:lnTo>
                      <a:pt x="13" y="94"/>
                    </a:lnTo>
                    <a:lnTo>
                      <a:pt x="21" y="131"/>
                    </a:lnTo>
                    <a:lnTo>
                      <a:pt x="21" y="167"/>
                    </a:lnTo>
                    <a:lnTo>
                      <a:pt x="29" y="179"/>
                    </a:lnTo>
                    <a:lnTo>
                      <a:pt x="36" y="208"/>
                    </a:lnTo>
                    <a:lnTo>
                      <a:pt x="47" y="222"/>
                    </a:lnTo>
                    <a:lnTo>
                      <a:pt x="57" y="232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9" y="242"/>
                    </a:lnTo>
                    <a:lnTo>
                      <a:pt x="69" y="239"/>
                    </a:lnTo>
                    <a:lnTo>
                      <a:pt x="80" y="242"/>
                    </a:lnTo>
                    <a:lnTo>
                      <a:pt x="92" y="251"/>
                    </a:lnTo>
                    <a:lnTo>
                      <a:pt x="97" y="255"/>
                    </a:lnTo>
                    <a:lnTo>
                      <a:pt x="103" y="263"/>
                    </a:lnTo>
                    <a:lnTo>
                      <a:pt x="112" y="267"/>
                    </a:lnTo>
                    <a:lnTo>
                      <a:pt x="115" y="266"/>
                    </a:lnTo>
                    <a:lnTo>
                      <a:pt x="117" y="260"/>
                    </a:lnTo>
                    <a:lnTo>
                      <a:pt x="123" y="257"/>
                    </a:lnTo>
                    <a:lnTo>
                      <a:pt x="126" y="249"/>
                    </a:lnTo>
                    <a:lnTo>
                      <a:pt x="120" y="243"/>
                    </a:lnTo>
                    <a:lnTo>
                      <a:pt x="123" y="236"/>
                    </a:lnTo>
                    <a:lnTo>
                      <a:pt x="121" y="228"/>
                    </a:lnTo>
                    <a:lnTo>
                      <a:pt x="124" y="225"/>
                    </a:lnTo>
                    <a:lnTo>
                      <a:pt x="124" y="220"/>
                    </a:lnTo>
                    <a:lnTo>
                      <a:pt x="127" y="214"/>
                    </a:lnTo>
                    <a:lnTo>
                      <a:pt x="127" y="199"/>
                    </a:lnTo>
                    <a:lnTo>
                      <a:pt x="123" y="191"/>
                    </a:lnTo>
                    <a:lnTo>
                      <a:pt x="120" y="191"/>
                    </a:lnTo>
                    <a:lnTo>
                      <a:pt x="117" y="196"/>
                    </a:lnTo>
                    <a:lnTo>
                      <a:pt x="106" y="191"/>
                    </a:lnTo>
                    <a:lnTo>
                      <a:pt x="103" y="194"/>
                    </a:lnTo>
                    <a:lnTo>
                      <a:pt x="97" y="194"/>
                    </a:lnTo>
                    <a:lnTo>
                      <a:pt x="97" y="184"/>
                    </a:lnTo>
                    <a:lnTo>
                      <a:pt x="91" y="179"/>
                    </a:lnTo>
                    <a:lnTo>
                      <a:pt x="92" y="173"/>
                    </a:lnTo>
                    <a:lnTo>
                      <a:pt x="89" y="169"/>
                    </a:lnTo>
                    <a:lnTo>
                      <a:pt x="83" y="166"/>
                    </a:lnTo>
                    <a:lnTo>
                      <a:pt x="80" y="163"/>
                    </a:lnTo>
                    <a:lnTo>
                      <a:pt x="80" y="158"/>
                    </a:lnTo>
                    <a:lnTo>
                      <a:pt x="83" y="150"/>
                    </a:lnTo>
                    <a:lnTo>
                      <a:pt x="83" y="149"/>
                    </a:lnTo>
                    <a:lnTo>
                      <a:pt x="77" y="147"/>
                    </a:lnTo>
                    <a:lnTo>
                      <a:pt x="73" y="143"/>
                    </a:lnTo>
                    <a:lnTo>
                      <a:pt x="83" y="134"/>
                    </a:lnTo>
                    <a:lnTo>
                      <a:pt x="85" y="128"/>
                    </a:lnTo>
                    <a:lnTo>
                      <a:pt x="92" y="115"/>
                    </a:lnTo>
                    <a:lnTo>
                      <a:pt x="97" y="112"/>
                    </a:lnTo>
                    <a:lnTo>
                      <a:pt x="95" y="108"/>
                    </a:lnTo>
                    <a:lnTo>
                      <a:pt x="109" y="114"/>
                    </a:lnTo>
                    <a:lnTo>
                      <a:pt x="115" y="115"/>
                    </a:lnTo>
                    <a:lnTo>
                      <a:pt x="130" y="114"/>
                    </a:lnTo>
                    <a:lnTo>
                      <a:pt x="126" y="108"/>
                    </a:lnTo>
                    <a:lnTo>
                      <a:pt x="129" y="106"/>
                    </a:lnTo>
                    <a:lnTo>
                      <a:pt x="129" y="96"/>
                    </a:lnTo>
                    <a:lnTo>
                      <a:pt x="130" y="88"/>
                    </a:lnTo>
                    <a:lnTo>
                      <a:pt x="130" y="74"/>
                    </a:lnTo>
                    <a:lnTo>
                      <a:pt x="124" y="71"/>
                    </a:lnTo>
                    <a:lnTo>
                      <a:pt x="129" y="73"/>
                    </a:lnTo>
                    <a:lnTo>
                      <a:pt x="144" y="67"/>
                    </a:lnTo>
                    <a:lnTo>
                      <a:pt x="148" y="64"/>
                    </a:lnTo>
                    <a:lnTo>
                      <a:pt x="156" y="53"/>
                    </a:lnTo>
                    <a:lnTo>
                      <a:pt x="151" y="49"/>
                    </a:lnTo>
                    <a:lnTo>
                      <a:pt x="138" y="44"/>
                    </a:lnTo>
                    <a:lnTo>
                      <a:pt x="133" y="41"/>
                    </a:lnTo>
                    <a:lnTo>
                      <a:pt x="127" y="41"/>
                    </a:lnTo>
                    <a:lnTo>
                      <a:pt x="124" y="42"/>
                    </a:lnTo>
                    <a:lnTo>
                      <a:pt x="112" y="46"/>
                    </a:lnTo>
                    <a:lnTo>
                      <a:pt x="109" y="44"/>
                    </a:lnTo>
                    <a:lnTo>
                      <a:pt x="92" y="38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79" y="24"/>
                    </a:lnTo>
                    <a:lnTo>
                      <a:pt x="83" y="9"/>
                    </a:lnTo>
                    <a:lnTo>
                      <a:pt x="79" y="6"/>
                    </a:lnTo>
                    <a:lnTo>
                      <a:pt x="76" y="0"/>
                    </a:lnTo>
                    <a:lnTo>
                      <a:pt x="69" y="9"/>
                    </a:lnTo>
                    <a:lnTo>
                      <a:pt x="69" y="17"/>
                    </a:lnTo>
                    <a:lnTo>
                      <a:pt x="63" y="14"/>
                    </a:lnTo>
                    <a:lnTo>
                      <a:pt x="57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1" name="Freeform 2579">
                <a:extLst>
                  <a:ext uri="{FF2B5EF4-FFF2-40B4-BE49-F238E27FC236}">
                    <a16:creationId xmlns:a16="http://schemas.microsoft.com/office/drawing/2014/main" id="{95E35151-91C1-21EF-CB9D-9C70F953E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225"/>
                <a:ext cx="78" cy="134"/>
              </a:xfrm>
              <a:custGeom>
                <a:avLst/>
                <a:gdLst>
                  <a:gd name="T0" fmla="*/ 63 w 156"/>
                  <a:gd name="T1" fmla="*/ 14 h 267"/>
                  <a:gd name="T2" fmla="*/ 69 w 156"/>
                  <a:gd name="T3" fmla="*/ 9 h 267"/>
                  <a:gd name="T4" fmla="*/ 79 w 156"/>
                  <a:gd name="T5" fmla="*/ 6 h 267"/>
                  <a:gd name="T6" fmla="*/ 79 w 156"/>
                  <a:gd name="T7" fmla="*/ 24 h 267"/>
                  <a:gd name="T8" fmla="*/ 86 w 156"/>
                  <a:gd name="T9" fmla="*/ 35 h 267"/>
                  <a:gd name="T10" fmla="*/ 109 w 156"/>
                  <a:gd name="T11" fmla="*/ 44 h 267"/>
                  <a:gd name="T12" fmla="*/ 124 w 156"/>
                  <a:gd name="T13" fmla="*/ 42 h 267"/>
                  <a:gd name="T14" fmla="*/ 133 w 156"/>
                  <a:gd name="T15" fmla="*/ 41 h 267"/>
                  <a:gd name="T16" fmla="*/ 151 w 156"/>
                  <a:gd name="T17" fmla="*/ 49 h 267"/>
                  <a:gd name="T18" fmla="*/ 148 w 156"/>
                  <a:gd name="T19" fmla="*/ 64 h 267"/>
                  <a:gd name="T20" fmla="*/ 129 w 156"/>
                  <a:gd name="T21" fmla="*/ 73 h 267"/>
                  <a:gd name="T22" fmla="*/ 130 w 156"/>
                  <a:gd name="T23" fmla="*/ 74 h 267"/>
                  <a:gd name="T24" fmla="*/ 129 w 156"/>
                  <a:gd name="T25" fmla="*/ 96 h 267"/>
                  <a:gd name="T26" fmla="*/ 126 w 156"/>
                  <a:gd name="T27" fmla="*/ 108 h 267"/>
                  <a:gd name="T28" fmla="*/ 115 w 156"/>
                  <a:gd name="T29" fmla="*/ 115 h 267"/>
                  <a:gd name="T30" fmla="*/ 95 w 156"/>
                  <a:gd name="T31" fmla="*/ 108 h 267"/>
                  <a:gd name="T32" fmla="*/ 92 w 156"/>
                  <a:gd name="T33" fmla="*/ 115 h 267"/>
                  <a:gd name="T34" fmla="*/ 83 w 156"/>
                  <a:gd name="T35" fmla="*/ 134 h 267"/>
                  <a:gd name="T36" fmla="*/ 77 w 156"/>
                  <a:gd name="T37" fmla="*/ 147 h 267"/>
                  <a:gd name="T38" fmla="*/ 83 w 156"/>
                  <a:gd name="T39" fmla="*/ 150 h 267"/>
                  <a:gd name="T40" fmla="*/ 80 w 156"/>
                  <a:gd name="T41" fmla="*/ 163 h 267"/>
                  <a:gd name="T42" fmla="*/ 89 w 156"/>
                  <a:gd name="T43" fmla="*/ 169 h 267"/>
                  <a:gd name="T44" fmla="*/ 91 w 156"/>
                  <a:gd name="T45" fmla="*/ 179 h 267"/>
                  <a:gd name="T46" fmla="*/ 97 w 156"/>
                  <a:gd name="T47" fmla="*/ 194 h 267"/>
                  <a:gd name="T48" fmla="*/ 106 w 156"/>
                  <a:gd name="T49" fmla="*/ 191 h 267"/>
                  <a:gd name="T50" fmla="*/ 120 w 156"/>
                  <a:gd name="T51" fmla="*/ 191 h 267"/>
                  <a:gd name="T52" fmla="*/ 127 w 156"/>
                  <a:gd name="T53" fmla="*/ 199 h 267"/>
                  <a:gd name="T54" fmla="*/ 124 w 156"/>
                  <a:gd name="T55" fmla="*/ 220 h 267"/>
                  <a:gd name="T56" fmla="*/ 121 w 156"/>
                  <a:gd name="T57" fmla="*/ 228 h 267"/>
                  <a:gd name="T58" fmla="*/ 120 w 156"/>
                  <a:gd name="T59" fmla="*/ 243 h 267"/>
                  <a:gd name="T60" fmla="*/ 123 w 156"/>
                  <a:gd name="T61" fmla="*/ 257 h 267"/>
                  <a:gd name="T62" fmla="*/ 115 w 156"/>
                  <a:gd name="T63" fmla="*/ 266 h 267"/>
                  <a:gd name="T64" fmla="*/ 103 w 156"/>
                  <a:gd name="T65" fmla="*/ 263 h 267"/>
                  <a:gd name="T66" fmla="*/ 92 w 156"/>
                  <a:gd name="T67" fmla="*/ 251 h 267"/>
                  <a:gd name="T68" fmla="*/ 69 w 156"/>
                  <a:gd name="T69" fmla="*/ 239 h 267"/>
                  <a:gd name="T70" fmla="*/ 60 w 156"/>
                  <a:gd name="T71" fmla="*/ 237 h 267"/>
                  <a:gd name="T72" fmla="*/ 57 w 156"/>
                  <a:gd name="T73" fmla="*/ 232 h 267"/>
                  <a:gd name="T74" fmla="*/ 36 w 156"/>
                  <a:gd name="T75" fmla="*/ 208 h 267"/>
                  <a:gd name="T76" fmla="*/ 21 w 156"/>
                  <a:gd name="T77" fmla="*/ 167 h 267"/>
                  <a:gd name="T78" fmla="*/ 13 w 156"/>
                  <a:gd name="T79" fmla="*/ 94 h 267"/>
                  <a:gd name="T80" fmla="*/ 9 w 156"/>
                  <a:gd name="T81" fmla="*/ 64 h 267"/>
                  <a:gd name="T82" fmla="*/ 6 w 156"/>
                  <a:gd name="T83" fmla="*/ 9 h 267"/>
                  <a:gd name="T84" fmla="*/ 42 w 156"/>
                  <a:gd name="T85" fmla="*/ 15 h 267"/>
                  <a:gd name="T86" fmla="*/ 47 w 156"/>
                  <a:gd name="T87" fmla="*/ 18 h 267"/>
                  <a:gd name="T88" fmla="*/ 57 w 156"/>
                  <a:gd name="T89" fmla="*/ 15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6" h="267">
                    <a:moveTo>
                      <a:pt x="57" y="15"/>
                    </a:moveTo>
                    <a:lnTo>
                      <a:pt x="63" y="14"/>
                    </a:lnTo>
                    <a:lnTo>
                      <a:pt x="69" y="17"/>
                    </a:lnTo>
                    <a:lnTo>
                      <a:pt x="69" y="9"/>
                    </a:lnTo>
                    <a:lnTo>
                      <a:pt x="76" y="0"/>
                    </a:lnTo>
                    <a:lnTo>
                      <a:pt x="79" y="6"/>
                    </a:lnTo>
                    <a:lnTo>
                      <a:pt x="83" y="9"/>
                    </a:lnTo>
                    <a:lnTo>
                      <a:pt x="79" y="24"/>
                    </a:lnTo>
                    <a:lnTo>
                      <a:pt x="82" y="35"/>
                    </a:lnTo>
                    <a:lnTo>
                      <a:pt x="86" y="35"/>
                    </a:lnTo>
                    <a:lnTo>
                      <a:pt x="92" y="38"/>
                    </a:lnTo>
                    <a:lnTo>
                      <a:pt x="109" y="44"/>
                    </a:lnTo>
                    <a:lnTo>
                      <a:pt x="112" y="46"/>
                    </a:lnTo>
                    <a:lnTo>
                      <a:pt x="124" y="42"/>
                    </a:lnTo>
                    <a:lnTo>
                      <a:pt x="127" y="41"/>
                    </a:lnTo>
                    <a:lnTo>
                      <a:pt x="133" y="41"/>
                    </a:lnTo>
                    <a:lnTo>
                      <a:pt x="138" y="44"/>
                    </a:lnTo>
                    <a:lnTo>
                      <a:pt x="151" y="49"/>
                    </a:lnTo>
                    <a:lnTo>
                      <a:pt x="156" y="53"/>
                    </a:lnTo>
                    <a:lnTo>
                      <a:pt x="148" y="64"/>
                    </a:lnTo>
                    <a:lnTo>
                      <a:pt x="144" y="67"/>
                    </a:lnTo>
                    <a:lnTo>
                      <a:pt x="129" y="73"/>
                    </a:lnTo>
                    <a:lnTo>
                      <a:pt x="124" y="71"/>
                    </a:lnTo>
                    <a:lnTo>
                      <a:pt x="130" y="74"/>
                    </a:lnTo>
                    <a:lnTo>
                      <a:pt x="130" y="88"/>
                    </a:lnTo>
                    <a:lnTo>
                      <a:pt x="129" y="96"/>
                    </a:lnTo>
                    <a:lnTo>
                      <a:pt x="129" y="106"/>
                    </a:lnTo>
                    <a:lnTo>
                      <a:pt x="126" y="108"/>
                    </a:lnTo>
                    <a:lnTo>
                      <a:pt x="130" y="114"/>
                    </a:lnTo>
                    <a:lnTo>
                      <a:pt x="115" y="115"/>
                    </a:lnTo>
                    <a:lnTo>
                      <a:pt x="109" y="114"/>
                    </a:lnTo>
                    <a:lnTo>
                      <a:pt x="95" y="108"/>
                    </a:lnTo>
                    <a:lnTo>
                      <a:pt x="97" y="112"/>
                    </a:lnTo>
                    <a:lnTo>
                      <a:pt x="92" y="115"/>
                    </a:lnTo>
                    <a:lnTo>
                      <a:pt x="85" y="128"/>
                    </a:lnTo>
                    <a:lnTo>
                      <a:pt x="83" y="134"/>
                    </a:lnTo>
                    <a:lnTo>
                      <a:pt x="73" y="143"/>
                    </a:lnTo>
                    <a:lnTo>
                      <a:pt x="77" y="147"/>
                    </a:lnTo>
                    <a:lnTo>
                      <a:pt x="83" y="149"/>
                    </a:lnTo>
                    <a:lnTo>
                      <a:pt x="83" y="150"/>
                    </a:lnTo>
                    <a:lnTo>
                      <a:pt x="80" y="158"/>
                    </a:lnTo>
                    <a:lnTo>
                      <a:pt x="80" y="163"/>
                    </a:lnTo>
                    <a:lnTo>
                      <a:pt x="83" y="166"/>
                    </a:lnTo>
                    <a:lnTo>
                      <a:pt x="89" y="169"/>
                    </a:lnTo>
                    <a:lnTo>
                      <a:pt x="92" y="173"/>
                    </a:lnTo>
                    <a:lnTo>
                      <a:pt x="91" y="179"/>
                    </a:lnTo>
                    <a:lnTo>
                      <a:pt x="97" y="184"/>
                    </a:lnTo>
                    <a:lnTo>
                      <a:pt x="97" y="194"/>
                    </a:lnTo>
                    <a:lnTo>
                      <a:pt x="103" y="194"/>
                    </a:lnTo>
                    <a:lnTo>
                      <a:pt x="106" y="191"/>
                    </a:lnTo>
                    <a:lnTo>
                      <a:pt x="117" y="196"/>
                    </a:lnTo>
                    <a:lnTo>
                      <a:pt x="120" y="191"/>
                    </a:lnTo>
                    <a:lnTo>
                      <a:pt x="123" y="191"/>
                    </a:lnTo>
                    <a:lnTo>
                      <a:pt x="127" y="199"/>
                    </a:lnTo>
                    <a:lnTo>
                      <a:pt x="127" y="214"/>
                    </a:lnTo>
                    <a:lnTo>
                      <a:pt x="124" y="220"/>
                    </a:lnTo>
                    <a:lnTo>
                      <a:pt x="124" y="225"/>
                    </a:lnTo>
                    <a:lnTo>
                      <a:pt x="121" y="228"/>
                    </a:lnTo>
                    <a:lnTo>
                      <a:pt x="123" y="236"/>
                    </a:lnTo>
                    <a:lnTo>
                      <a:pt x="120" y="243"/>
                    </a:lnTo>
                    <a:lnTo>
                      <a:pt x="126" y="249"/>
                    </a:lnTo>
                    <a:lnTo>
                      <a:pt x="123" y="257"/>
                    </a:lnTo>
                    <a:lnTo>
                      <a:pt x="117" y="260"/>
                    </a:lnTo>
                    <a:lnTo>
                      <a:pt x="115" y="266"/>
                    </a:lnTo>
                    <a:lnTo>
                      <a:pt x="112" y="267"/>
                    </a:lnTo>
                    <a:lnTo>
                      <a:pt x="103" y="263"/>
                    </a:lnTo>
                    <a:lnTo>
                      <a:pt x="97" y="255"/>
                    </a:lnTo>
                    <a:lnTo>
                      <a:pt x="92" y="251"/>
                    </a:lnTo>
                    <a:lnTo>
                      <a:pt x="80" y="242"/>
                    </a:lnTo>
                    <a:lnTo>
                      <a:pt x="69" y="239"/>
                    </a:lnTo>
                    <a:lnTo>
                      <a:pt x="69" y="242"/>
                    </a:lnTo>
                    <a:lnTo>
                      <a:pt x="60" y="237"/>
                    </a:lnTo>
                    <a:lnTo>
                      <a:pt x="59" y="237"/>
                    </a:lnTo>
                    <a:lnTo>
                      <a:pt x="57" y="232"/>
                    </a:lnTo>
                    <a:lnTo>
                      <a:pt x="47" y="222"/>
                    </a:lnTo>
                    <a:lnTo>
                      <a:pt x="36" y="208"/>
                    </a:lnTo>
                    <a:lnTo>
                      <a:pt x="29" y="179"/>
                    </a:lnTo>
                    <a:lnTo>
                      <a:pt x="21" y="167"/>
                    </a:lnTo>
                    <a:lnTo>
                      <a:pt x="21" y="131"/>
                    </a:lnTo>
                    <a:lnTo>
                      <a:pt x="13" y="94"/>
                    </a:lnTo>
                    <a:lnTo>
                      <a:pt x="10" y="64"/>
                    </a:lnTo>
                    <a:lnTo>
                      <a:pt x="9" y="64"/>
                    </a:lnTo>
                    <a:lnTo>
                      <a:pt x="0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42" y="15"/>
                    </a:lnTo>
                    <a:lnTo>
                      <a:pt x="41" y="21"/>
                    </a:lnTo>
                    <a:lnTo>
                      <a:pt x="47" y="18"/>
                    </a:lnTo>
                    <a:lnTo>
                      <a:pt x="54" y="18"/>
                    </a:lnTo>
                    <a:lnTo>
                      <a:pt x="57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2" name="Freeform 2580">
                <a:extLst>
                  <a:ext uri="{FF2B5EF4-FFF2-40B4-BE49-F238E27FC236}">
                    <a16:creationId xmlns:a16="http://schemas.microsoft.com/office/drawing/2014/main" id="{EBDF1A75-8493-510D-9BD4-ECDF0DD27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225"/>
                <a:ext cx="78" cy="134"/>
              </a:xfrm>
              <a:custGeom>
                <a:avLst/>
                <a:gdLst>
                  <a:gd name="T0" fmla="*/ 63 w 156"/>
                  <a:gd name="T1" fmla="*/ 14 h 267"/>
                  <a:gd name="T2" fmla="*/ 69 w 156"/>
                  <a:gd name="T3" fmla="*/ 9 h 267"/>
                  <a:gd name="T4" fmla="*/ 79 w 156"/>
                  <a:gd name="T5" fmla="*/ 6 h 267"/>
                  <a:gd name="T6" fmla="*/ 79 w 156"/>
                  <a:gd name="T7" fmla="*/ 24 h 267"/>
                  <a:gd name="T8" fmla="*/ 86 w 156"/>
                  <a:gd name="T9" fmla="*/ 35 h 267"/>
                  <a:gd name="T10" fmla="*/ 109 w 156"/>
                  <a:gd name="T11" fmla="*/ 44 h 267"/>
                  <a:gd name="T12" fmla="*/ 124 w 156"/>
                  <a:gd name="T13" fmla="*/ 42 h 267"/>
                  <a:gd name="T14" fmla="*/ 133 w 156"/>
                  <a:gd name="T15" fmla="*/ 41 h 267"/>
                  <a:gd name="T16" fmla="*/ 151 w 156"/>
                  <a:gd name="T17" fmla="*/ 49 h 267"/>
                  <a:gd name="T18" fmla="*/ 148 w 156"/>
                  <a:gd name="T19" fmla="*/ 64 h 267"/>
                  <a:gd name="T20" fmla="*/ 129 w 156"/>
                  <a:gd name="T21" fmla="*/ 73 h 267"/>
                  <a:gd name="T22" fmla="*/ 130 w 156"/>
                  <a:gd name="T23" fmla="*/ 74 h 267"/>
                  <a:gd name="T24" fmla="*/ 129 w 156"/>
                  <a:gd name="T25" fmla="*/ 96 h 267"/>
                  <a:gd name="T26" fmla="*/ 126 w 156"/>
                  <a:gd name="T27" fmla="*/ 108 h 267"/>
                  <a:gd name="T28" fmla="*/ 115 w 156"/>
                  <a:gd name="T29" fmla="*/ 115 h 267"/>
                  <a:gd name="T30" fmla="*/ 95 w 156"/>
                  <a:gd name="T31" fmla="*/ 108 h 267"/>
                  <a:gd name="T32" fmla="*/ 92 w 156"/>
                  <a:gd name="T33" fmla="*/ 115 h 267"/>
                  <a:gd name="T34" fmla="*/ 83 w 156"/>
                  <a:gd name="T35" fmla="*/ 134 h 267"/>
                  <a:gd name="T36" fmla="*/ 77 w 156"/>
                  <a:gd name="T37" fmla="*/ 147 h 267"/>
                  <a:gd name="T38" fmla="*/ 83 w 156"/>
                  <a:gd name="T39" fmla="*/ 150 h 267"/>
                  <a:gd name="T40" fmla="*/ 80 w 156"/>
                  <a:gd name="T41" fmla="*/ 163 h 267"/>
                  <a:gd name="T42" fmla="*/ 89 w 156"/>
                  <a:gd name="T43" fmla="*/ 169 h 267"/>
                  <a:gd name="T44" fmla="*/ 91 w 156"/>
                  <a:gd name="T45" fmla="*/ 179 h 267"/>
                  <a:gd name="T46" fmla="*/ 97 w 156"/>
                  <a:gd name="T47" fmla="*/ 194 h 267"/>
                  <a:gd name="T48" fmla="*/ 106 w 156"/>
                  <a:gd name="T49" fmla="*/ 191 h 267"/>
                  <a:gd name="T50" fmla="*/ 120 w 156"/>
                  <a:gd name="T51" fmla="*/ 191 h 267"/>
                  <a:gd name="T52" fmla="*/ 127 w 156"/>
                  <a:gd name="T53" fmla="*/ 199 h 267"/>
                  <a:gd name="T54" fmla="*/ 124 w 156"/>
                  <a:gd name="T55" fmla="*/ 220 h 267"/>
                  <a:gd name="T56" fmla="*/ 121 w 156"/>
                  <a:gd name="T57" fmla="*/ 228 h 267"/>
                  <a:gd name="T58" fmla="*/ 120 w 156"/>
                  <a:gd name="T59" fmla="*/ 243 h 267"/>
                  <a:gd name="T60" fmla="*/ 123 w 156"/>
                  <a:gd name="T61" fmla="*/ 257 h 267"/>
                  <a:gd name="T62" fmla="*/ 115 w 156"/>
                  <a:gd name="T63" fmla="*/ 266 h 267"/>
                  <a:gd name="T64" fmla="*/ 103 w 156"/>
                  <a:gd name="T65" fmla="*/ 263 h 267"/>
                  <a:gd name="T66" fmla="*/ 92 w 156"/>
                  <a:gd name="T67" fmla="*/ 251 h 267"/>
                  <a:gd name="T68" fmla="*/ 69 w 156"/>
                  <a:gd name="T69" fmla="*/ 239 h 267"/>
                  <a:gd name="T70" fmla="*/ 60 w 156"/>
                  <a:gd name="T71" fmla="*/ 237 h 267"/>
                  <a:gd name="T72" fmla="*/ 57 w 156"/>
                  <a:gd name="T73" fmla="*/ 232 h 267"/>
                  <a:gd name="T74" fmla="*/ 36 w 156"/>
                  <a:gd name="T75" fmla="*/ 208 h 267"/>
                  <a:gd name="T76" fmla="*/ 21 w 156"/>
                  <a:gd name="T77" fmla="*/ 167 h 267"/>
                  <a:gd name="T78" fmla="*/ 13 w 156"/>
                  <a:gd name="T79" fmla="*/ 94 h 267"/>
                  <a:gd name="T80" fmla="*/ 9 w 156"/>
                  <a:gd name="T81" fmla="*/ 64 h 267"/>
                  <a:gd name="T82" fmla="*/ 6 w 156"/>
                  <a:gd name="T83" fmla="*/ 9 h 267"/>
                  <a:gd name="T84" fmla="*/ 42 w 156"/>
                  <a:gd name="T85" fmla="*/ 15 h 267"/>
                  <a:gd name="T86" fmla="*/ 47 w 156"/>
                  <a:gd name="T87" fmla="*/ 18 h 267"/>
                  <a:gd name="T88" fmla="*/ 57 w 156"/>
                  <a:gd name="T89" fmla="*/ 15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6" h="267">
                    <a:moveTo>
                      <a:pt x="57" y="15"/>
                    </a:moveTo>
                    <a:lnTo>
                      <a:pt x="63" y="14"/>
                    </a:lnTo>
                    <a:lnTo>
                      <a:pt x="69" y="17"/>
                    </a:lnTo>
                    <a:lnTo>
                      <a:pt x="69" y="9"/>
                    </a:lnTo>
                    <a:lnTo>
                      <a:pt x="76" y="0"/>
                    </a:lnTo>
                    <a:lnTo>
                      <a:pt x="79" y="6"/>
                    </a:lnTo>
                    <a:lnTo>
                      <a:pt x="83" y="9"/>
                    </a:lnTo>
                    <a:lnTo>
                      <a:pt x="79" y="24"/>
                    </a:lnTo>
                    <a:lnTo>
                      <a:pt x="82" y="35"/>
                    </a:lnTo>
                    <a:lnTo>
                      <a:pt x="86" y="35"/>
                    </a:lnTo>
                    <a:lnTo>
                      <a:pt x="92" y="38"/>
                    </a:lnTo>
                    <a:lnTo>
                      <a:pt x="109" y="44"/>
                    </a:lnTo>
                    <a:lnTo>
                      <a:pt x="112" y="46"/>
                    </a:lnTo>
                    <a:lnTo>
                      <a:pt x="124" y="42"/>
                    </a:lnTo>
                    <a:lnTo>
                      <a:pt x="127" y="41"/>
                    </a:lnTo>
                    <a:lnTo>
                      <a:pt x="133" y="41"/>
                    </a:lnTo>
                    <a:lnTo>
                      <a:pt x="138" y="44"/>
                    </a:lnTo>
                    <a:lnTo>
                      <a:pt x="151" y="49"/>
                    </a:lnTo>
                    <a:lnTo>
                      <a:pt x="156" y="53"/>
                    </a:lnTo>
                    <a:lnTo>
                      <a:pt x="148" y="64"/>
                    </a:lnTo>
                    <a:lnTo>
                      <a:pt x="144" y="67"/>
                    </a:lnTo>
                    <a:lnTo>
                      <a:pt x="129" y="73"/>
                    </a:lnTo>
                    <a:lnTo>
                      <a:pt x="124" y="71"/>
                    </a:lnTo>
                    <a:lnTo>
                      <a:pt x="130" y="74"/>
                    </a:lnTo>
                    <a:lnTo>
                      <a:pt x="130" y="88"/>
                    </a:lnTo>
                    <a:lnTo>
                      <a:pt x="129" y="96"/>
                    </a:lnTo>
                    <a:lnTo>
                      <a:pt x="129" y="106"/>
                    </a:lnTo>
                    <a:lnTo>
                      <a:pt x="126" y="108"/>
                    </a:lnTo>
                    <a:lnTo>
                      <a:pt x="130" y="114"/>
                    </a:lnTo>
                    <a:lnTo>
                      <a:pt x="115" y="115"/>
                    </a:lnTo>
                    <a:lnTo>
                      <a:pt x="109" y="114"/>
                    </a:lnTo>
                    <a:lnTo>
                      <a:pt x="95" y="108"/>
                    </a:lnTo>
                    <a:lnTo>
                      <a:pt x="97" y="112"/>
                    </a:lnTo>
                    <a:lnTo>
                      <a:pt x="92" y="115"/>
                    </a:lnTo>
                    <a:lnTo>
                      <a:pt x="85" y="128"/>
                    </a:lnTo>
                    <a:lnTo>
                      <a:pt x="83" y="134"/>
                    </a:lnTo>
                    <a:lnTo>
                      <a:pt x="73" y="143"/>
                    </a:lnTo>
                    <a:lnTo>
                      <a:pt x="77" y="147"/>
                    </a:lnTo>
                    <a:lnTo>
                      <a:pt x="83" y="149"/>
                    </a:lnTo>
                    <a:lnTo>
                      <a:pt x="83" y="150"/>
                    </a:lnTo>
                    <a:lnTo>
                      <a:pt x="80" y="158"/>
                    </a:lnTo>
                    <a:lnTo>
                      <a:pt x="80" y="163"/>
                    </a:lnTo>
                    <a:lnTo>
                      <a:pt x="83" y="166"/>
                    </a:lnTo>
                    <a:lnTo>
                      <a:pt x="89" y="169"/>
                    </a:lnTo>
                    <a:lnTo>
                      <a:pt x="92" y="173"/>
                    </a:lnTo>
                    <a:lnTo>
                      <a:pt x="91" y="179"/>
                    </a:lnTo>
                    <a:lnTo>
                      <a:pt x="97" y="184"/>
                    </a:lnTo>
                    <a:lnTo>
                      <a:pt x="97" y="194"/>
                    </a:lnTo>
                    <a:lnTo>
                      <a:pt x="103" y="194"/>
                    </a:lnTo>
                    <a:lnTo>
                      <a:pt x="106" y="191"/>
                    </a:lnTo>
                    <a:lnTo>
                      <a:pt x="117" y="196"/>
                    </a:lnTo>
                    <a:lnTo>
                      <a:pt x="120" y="191"/>
                    </a:lnTo>
                    <a:lnTo>
                      <a:pt x="123" y="191"/>
                    </a:lnTo>
                    <a:lnTo>
                      <a:pt x="127" y="199"/>
                    </a:lnTo>
                    <a:lnTo>
                      <a:pt x="127" y="214"/>
                    </a:lnTo>
                    <a:lnTo>
                      <a:pt x="124" y="220"/>
                    </a:lnTo>
                    <a:lnTo>
                      <a:pt x="124" y="225"/>
                    </a:lnTo>
                    <a:lnTo>
                      <a:pt x="121" y="228"/>
                    </a:lnTo>
                    <a:lnTo>
                      <a:pt x="123" y="236"/>
                    </a:lnTo>
                    <a:lnTo>
                      <a:pt x="120" y="243"/>
                    </a:lnTo>
                    <a:lnTo>
                      <a:pt x="126" y="249"/>
                    </a:lnTo>
                    <a:lnTo>
                      <a:pt x="123" y="257"/>
                    </a:lnTo>
                    <a:lnTo>
                      <a:pt x="117" y="260"/>
                    </a:lnTo>
                    <a:lnTo>
                      <a:pt x="115" y="266"/>
                    </a:lnTo>
                    <a:lnTo>
                      <a:pt x="112" y="267"/>
                    </a:lnTo>
                    <a:lnTo>
                      <a:pt x="103" y="263"/>
                    </a:lnTo>
                    <a:lnTo>
                      <a:pt x="97" y="255"/>
                    </a:lnTo>
                    <a:lnTo>
                      <a:pt x="92" y="251"/>
                    </a:lnTo>
                    <a:lnTo>
                      <a:pt x="80" y="242"/>
                    </a:lnTo>
                    <a:lnTo>
                      <a:pt x="69" y="239"/>
                    </a:lnTo>
                    <a:lnTo>
                      <a:pt x="69" y="242"/>
                    </a:lnTo>
                    <a:lnTo>
                      <a:pt x="60" y="237"/>
                    </a:lnTo>
                    <a:lnTo>
                      <a:pt x="59" y="237"/>
                    </a:lnTo>
                    <a:lnTo>
                      <a:pt x="57" y="232"/>
                    </a:lnTo>
                    <a:lnTo>
                      <a:pt x="47" y="222"/>
                    </a:lnTo>
                    <a:lnTo>
                      <a:pt x="36" y="208"/>
                    </a:lnTo>
                    <a:lnTo>
                      <a:pt x="29" y="179"/>
                    </a:lnTo>
                    <a:lnTo>
                      <a:pt x="21" y="167"/>
                    </a:lnTo>
                    <a:lnTo>
                      <a:pt x="21" y="131"/>
                    </a:lnTo>
                    <a:lnTo>
                      <a:pt x="13" y="94"/>
                    </a:lnTo>
                    <a:lnTo>
                      <a:pt x="10" y="64"/>
                    </a:lnTo>
                    <a:lnTo>
                      <a:pt x="9" y="64"/>
                    </a:lnTo>
                    <a:lnTo>
                      <a:pt x="0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42" y="15"/>
                    </a:lnTo>
                    <a:lnTo>
                      <a:pt x="41" y="21"/>
                    </a:lnTo>
                    <a:lnTo>
                      <a:pt x="47" y="18"/>
                    </a:lnTo>
                    <a:lnTo>
                      <a:pt x="54" y="18"/>
                    </a:lnTo>
                    <a:lnTo>
                      <a:pt x="57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3" name="Freeform 2581">
                <a:extLst>
                  <a:ext uri="{FF2B5EF4-FFF2-40B4-BE49-F238E27FC236}">
                    <a16:creationId xmlns:a16="http://schemas.microsoft.com/office/drawing/2014/main" id="{3664D422-A9B7-2D39-8520-1AAA881C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475"/>
                <a:ext cx="211" cy="132"/>
              </a:xfrm>
              <a:custGeom>
                <a:avLst/>
                <a:gdLst>
                  <a:gd name="T0" fmla="*/ 125 w 422"/>
                  <a:gd name="T1" fmla="*/ 35 h 264"/>
                  <a:gd name="T2" fmla="*/ 128 w 422"/>
                  <a:gd name="T3" fmla="*/ 52 h 264"/>
                  <a:gd name="T4" fmla="*/ 128 w 422"/>
                  <a:gd name="T5" fmla="*/ 68 h 264"/>
                  <a:gd name="T6" fmla="*/ 94 w 422"/>
                  <a:gd name="T7" fmla="*/ 74 h 264"/>
                  <a:gd name="T8" fmla="*/ 55 w 422"/>
                  <a:gd name="T9" fmla="*/ 108 h 264"/>
                  <a:gd name="T10" fmla="*/ 26 w 422"/>
                  <a:gd name="T11" fmla="*/ 138 h 264"/>
                  <a:gd name="T12" fmla="*/ 14 w 422"/>
                  <a:gd name="T13" fmla="*/ 196 h 264"/>
                  <a:gd name="T14" fmla="*/ 64 w 422"/>
                  <a:gd name="T15" fmla="*/ 193 h 264"/>
                  <a:gd name="T16" fmla="*/ 123 w 422"/>
                  <a:gd name="T17" fmla="*/ 214 h 264"/>
                  <a:gd name="T18" fmla="*/ 140 w 422"/>
                  <a:gd name="T19" fmla="*/ 208 h 264"/>
                  <a:gd name="T20" fmla="*/ 170 w 422"/>
                  <a:gd name="T21" fmla="*/ 194 h 264"/>
                  <a:gd name="T22" fmla="*/ 196 w 422"/>
                  <a:gd name="T23" fmla="*/ 199 h 264"/>
                  <a:gd name="T24" fmla="*/ 219 w 422"/>
                  <a:gd name="T25" fmla="*/ 196 h 264"/>
                  <a:gd name="T26" fmla="*/ 225 w 422"/>
                  <a:gd name="T27" fmla="*/ 229 h 264"/>
                  <a:gd name="T28" fmla="*/ 255 w 422"/>
                  <a:gd name="T29" fmla="*/ 249 h 264"/>
                  <a:gd name="T30" fmla="*/ 280 w 422"/>
                  <a:gd name="T31" fmla="*/ 257 h 264"/>
                  <a:gd name="T32" fmla="*/ 299 w 422"/>
                  <a:gd name="T33" fmla="*/ 251 h 264"/>
                  <a:gd name="T34" fmla="*/ 319 w 422"/>
                  <a:gd name="T35" fmla="*/ 243 h 264"/>
                  <a:gd name="T36" fmla="*/ 345 w 422"/>
                  <a:gd name="T37" fmla="*/ 231 h 264"/>
                  <a:gd name="T38" fmla="*/ 346 w 422"/>
                  <a:gd name="T39" fmla="*/ 213 h 264"/>
                  <a:gd name="T40" fmla="*/ 349 w 422"/>
                  <a:gd name="T41" fmla="*/ 196 h 264"/>
                  <a:gd name="T42" fmla="*/ 343 w 422"/>
                  <a:gd name="T43" fmla="*/ 161 h 264"/>
                  <a:gd name="T44" fmla="*/ 358 w 422"/>
                  <a:gd name="T45" fmla="*/ 150 h 264"/>
                  <a:gd name="T46" fmla="*/ 374 w 422"/>
                  <a:gd name="T47" fmla="*/ 140 h 264"/>
                  <a:gd name="T48" fmla="*/ 378 w 422"/>
                  <a:gd name="T49" fmla="*/ 126 h 264"/>
                  <a:gd name="T50" fmla="*/ 395 w 422"/>
                  <a:gd name="T51" fmla="*/ 114 h 264"/>
                  <a:gd name="T52" fmla="*/ 404 w 422"/>
                  <a:gd name="T53" fmla="*/ 131 h 264"/>
                  <a:gd name="T54" fmla="*/ 416 w 422"/>
                  <a:gd name="T55" fmla="*/ 114 h 264"/>
                  <a:gd name="T56" fmla="*/ 422 w 422"/>
                  <a:gd name="T57" fmla="*/ 99 h 264"/>
                  <a:gd name="T58" fmla="*/ 413 w 422"/>
                  <a:gd name="T59" fmla="*/ 85 h 264"/>
                  <a:gd name="T60" fmla="*/ 404 w 422"/>
                  <a:gd name="T61" fmla="*/ 61 h 264"/>
                  <a:gd name="T62" fmla="*/ 386 w 422"/>
                  <a:gd name="T63" fmla="*/ 41 h 264"/>
                  <a:gd name="T64" fmla="*/ 377 w 422"/>
                  <a:gd name="T65" fmla="*/ 24 h 264"/>
                  <a:gd name="T66" fmla="*/ 372 w 422"/>
                  <a:gd name="T67" fmla="*/ 17 h 264"/>
                  <a:gd name="T68" fmla="*/ 363 w 422"/>
                  <a:gd name="T69" fmla="*/ 8 h 264"/>
                  <a:gd name="T70" fmla="*/ 355 w 422"/>
                  <a:gd name="T71" fmla="*/ 0 h 264"/>
                  <a:gd name="T72" fmla="*/ 342 w 422"/>
                  <a:gd name="T73" fmla="*/ 9 h 264"/>
                  <a:gd name="T74" fmla="*/ 337 w 422"/>
                  <a:gd name="T75" fmla="*/ 41 h 264"/>
                  <a:gd name="T76" fmla="*/ 316 w 422"/>
                  <a:gd name="T77" fmla="*/ 61 h 264"/>
                  <a:gd name="T78" fmla="*/ 310 w 422"/>
                  <a:gd name="T79" fmla="*/ 71 h 264"/>
                  <a:gd name="T80" fmla="*/ 308 w 422"/>
                  <a:gd name="T81" fmla="*/ 102 h 264"/>
                  <a:gd name="T82" fmla="*/ 283 w 422"/>
                  <a:gd name="T83" fmla="*/ 105 h 264"/>
                  <a:gd name="T84" fmla="*/ 264 w 422"/>
                  <a:gd name="T85" fmla="*/ 122 h 264"/>
                  <a:gd name="T86" fmla="*/ 240 w 422"/>
                  <a:gd name="T87" fmla="*/ 108 h 264"/>
                  <a:gd name="T88" fmla="*/ 237 w 422"/>
                  <a:gd name="T89" fmla="*/ 70 h 264"/>
                  <a:gd name="T90" fmla="*/ 176 w 422"/>
                  <a:gd name="T91" fmla="*/ 2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22" h="264">
                    <a:moveTo>
                      <a:pt x="155" y="1"/>
                    </a:moveTo>
                    <a:lnTo>
                      <a:pt x="128" y="23"/>
                    </a:lnTo>
                    <a:lnTo>
                      <a:pt x="125" y="35"/>
                    </a:lnTo>
                    <a:lnTo>
                      <a:pt x="128" y="38"/>
                    </a:lnTo>
                    <a:lnTo>
                      <a:pt x="125" y="46"/>
                    </a:lnTo>
                    <a:lnTo>
                      <a:pt x="128" y="52"/>
                    </a:lnTo>
                    <a:lnTo>
                      <a:pt x="134" y="53"/>
                    </a:lnTo>
                    <a:lnTo>
                      <a:pt x="129" y="59"/>
                    </a:lnTo>
                    <a:lnTo>
                      <a:pt x="128" y="68"/>
                    </a:lnTo>
                    <a:lnTo>
                      <a:pt x="117" y="65"/>
                    </a:lnTo>
                    <a:lnTo>
                      <a:pt x="100" y="77"/>
                    </a:lnTo>
                    <a:lnTo>
                      <a:pt x="94" y="74"/>
                    </a:lnTo>
                    <a:lnTo>
                      <a:pt x="87" y="82"/>
                    </a:lnTo>
                    <a:lnTo>
                      <a:pt x="76" y="97"/>
                    </a:lnTo>
                    <a:lnTo>
                      <a:pt x="55" y="108"/>
                    </a:lnTo>
                    <a:lnTo>
                      <a:pt x="46" y="117"/>
                    </a:lnTo>
                    <a:lnTo>
                      <a:pt x="15" y="138"/>
                    </a:lnTo>
                    <a:lnTo>
                      <a:pt x="26" y="138"/>
                    </a:lnTo>
                    <a:lnTo>
                      <a:pt x="28" y="141"/>
                    </a:lnTo>
                    <a:lnTo>
                      <a:pt x="31" y="160"/>
                    </a:lnTo>
                    <a:lnTo>
                      <a:pt x="14" y="196"/>
                    </a:lnTo>
                    <a:lnTo>
                      <a:pt x="0" y="207"/>
                    </a:lnTo>
                    <a:lnTo>
                      <a:pt x="35" y="202"/>
                    </a:lnTo>
                    <a:lnTo>
                      <a:pt x="64" y="193"/>
                    </a:lnTo>
                    <a:lnTo>
                      <a:pt x="67" y="198"/>
                    </a:lnTo>
                    <a:lnTo>
                      <a:pt x="105" y="214"/>
                    </a:lnTo>
                    <a:lnTo>
                      <a:pt x="123" y="214"/>
                    </a:lnTo>
                    <a:lnTo>
                      <a:pt x="129" y="210"/>
                    </a:lnTo>
                    <a:lnTo>
                      <a:pt x="137" y="207"/>
                    </a:lnTo>
                    <a:lnTo>
                      <a:pt x="140" y="208"/>
                    </a:lnTo>
                    <a:lnTo>
                      <a:pt x="141" y="201"/>
                    </a:lnTo>
                    <a:lnTo>
                      <a:pt x="169" y="196"/>
                    </a:lnTo>
                    <a:lnTo>
                      <a:pt x="170" y="194"/>
                    </a:lnTo>
                    <a:lnTo>
                      <a:pt x="187" y="199"/>
                    </a:lnTo>
                    <a:lnTo>
                      <a:pt x="190" y="201"/>
                    </a:lnTo>
                    <a:lnTo>
                      <a:pt x="196" y="199"/>
                    </a:lnTo>
                    <a:lnTo>
                      <a:pt x="196" y="193"/>
                    </a:lnTo>
                    <a:lnTo>
                      <a:pt x="199" y="188"/>
                    </a:lnTo>
                    <a:lnTo>
                      <a:pt x="219" y="196"/>
                    </a:lnTo>
                    <a:lnTo>
                      <a:pt x="226" y="201"/>
                    </a:lnTo>
                    <a:lnTo>
                      <a:pt x="226" y="225"/>
                    </a:lnTo>
                    <a:lnTo>
                      <a:pt x="225" y="229"/>
                    </a:lnTo>
                    <a:lnTo>
                      <a:pt x="216" y="234"/>
                    </a:lnTo>
                    <a:lnTo>
                      <a:pt x="222" y="234"/>
                    </a:lnTo>
                    <a:lnTo>
                      <a:pt x="255" y="249"/>
                    </a:lnTo>
                    <a:lnTo>
                      <a:pt x="261" y="255"/>
                    </a:lnTo>
                    <a:lnTo>
                      <a:pt x="280" y="264"/>
                    </a:lnTo>
                    <a:lnTo>
                      <a:pt x="280" y="257"/>
                    </a:lnTo>
                    <a:lnTo>
                      <a:pt x="286" y="254"/>
                    </a:lnTo>
                    <a:lnTo>
                      <a:pt x="290" y="254"/>
                    </a:lnTo>
                    <a:lnTo>
                      <a:pt x="299" y="251"/>
                    </a:lnTo>
                    <a:lnTo>
                      <a:pt x="310" y="248"/>
                    </a:lnTo>
                    <a:lnTo>
                      <a:pt x="317" y="248"/>
                    </a:lnTo>
                    <a:lnTo>
                      <a:pt x="319" y="243"/>
                    </a:lnTo>
                    <a:lnTo>
                      <a:pt x="328" y="245"/>
                    </a:lnTo>
                    <a:lnTo>
                      <a:pt x="340" y="240"/>
                    </a:lnTo>
                    <a:lnTo>
                      <a:pt x="345" y="231"/>
                    </a:lnTo>
                    <a:lnTo>
                      <a:pt x="349" y="232"/>
                    </a:lnTo>
                    <a:lnTo>
                      <a:pt x="354" y="214"/>
                    </a:lnTo>
                    <a:lnTo>
                      <a:pt x="346" y="213"/>
                    </a:lnTo>
                    <a:lnTo>
                      <a:pt x="354" y="204"/>
                    </a:lnTo>
                    <a:lnTo>
                      <a:pt x="349" y="198"/>
                    </a:lnTo>
                    <a:lnTo>
                      <a:pt x="349" y="196"/>
                    </a:lnTo>
                    <a:lnTo>
                      <a:pt x="355" y="185"/>
                    </a:lnTo>
                    <a:lnTo>
                      <a:pt x="352" y="167"/>
                    </a:lnTo>
                    <a:lnTo>
                      <a:pt x="343" y="161"/>
                    </a:lnTo>
                    <a:lnTo>
                      <a:pt x="340" y="153"/>
                    </a:lnTo>
                    <a:lnTo>
                      <a:pt x="345" y="149"/>
                    </a:lnTo>
                    <a:lnTo>
                      <a:pt x="358" y="150"/>
                    </a:lnTo>
                    <a:lnTo>
                      <a:pt x="369" y="149"/>
                    </a:lnTo>
                    <a:lnTo>
                      <a:pt x="371" y="144"/>
                    </a:lnTo>
                    <a:lnTo>
                      <a:pt x="374" y="140"/>
                    </a:lnTo>
                    <a:lnTo>
                      <a:pt x="375" y="134"/>
                    </a:lnTo>
                    <a:lnTo>
                      <a:pt x="378" y="132"/>
                    </a:lnTo>
                    <a:lnTo>
                      <a:pt x="378" y="126"/>
                    </a:lnTo>
                    <a:lnTo>
                      <a:pt x="383" y="114"/>
                    </a:lnTo>
                    <a:lnTo>
                      <a:pt x="392" y="108"/>
                    </a:lnTo>
                    <a:lnTo>
                      <a:pt x="395" y="114"/>
                    </a:lnTo>
                    <a:lnTo>
                      <a:pt x="392" y="117"/>
                    </a:lnTo>
                    <a:lnTo>
                      <a:pt x="396" y="122"/>
                    </a:lnTo>
                    <a:lnTo>
                      <a:pt x="404" y="131"/>
                    </a:lnTo>
                    <a:lnTo>
                      <a:pt x="412" y="126"/>
                    </a:lnTo>
                    <a:lnTo>
                      <a:pt x="410" y="118"/>
                    </a:lnTo>
                    <a:lnTo>
                      <a:pt x="416" y="114"/>
                    </a:lnTo>
                    <a:lnTo>
                      <a:pt x="422" y="108"/>
                    </a:lnTo>
                    <a:lnTo>
                      <a:pt x="421" y="105"/>
                    </a:lnTo>
                    <a:lnTo>
                      <a:pt x="422" y="99"/>
                    </a:lnTo>
                    <a:lnTo>
                      <a:pt x="418" y="94"/>
                    </a:lnTo>
                    <a:lnTo>
                      <a:pt x="415" y="85"/>
                    </a:lnTo>
                    <a:lnTo>
                      <a:pt x="413" y="85"/>
                    </a:lnTo>
                    <a:lnTo>
                      <a:pt x="413" y="74"/>
                    </a:lnTo>
                    <a:lnTo>
                      <a:pt x="407" y="65"/>
                    </a:lnTo>
                    <a:lnTo>
                      <a:pt x="404" y="61"/>
                    </a:lnTo>
                    <a:lnTo>
                      <a:pt x="399" y="58"/>
                    </a:lnTo>
                    <a:lnTo>
                      <a:pt x="393" y="44"/>
                    </a:lnTo>
                    <a:lnTo>
                      <a:pt x="386" y="41"/>
                    </a:lnTo>
                    <a:lnTo>
                      <a:pt x="383" y="35"/>
                    </a:lnTo>
                    <a:lnTo>
                      <a:pt x="378" y="33"/>
                    </a:lnTo>
                    <a:lnTo>
                      <a:pt x="377" y="24"/>
                    </a:lnTo>
                    <a:lnTo>
                      <a:pt x="375" y="20"/>
                    </a:lnTo>
                    <a:lnTo>
                      <a:pt x="375" y="18"/>
                    </a:lnTo>
                    <a:lnTo>
                      <a:pt x="372" y="17"/>
                    </a:lnTo>
                    <a:lnTo>
                      <a:pt x="361" y="17"/>
                    </a:lnTo>
                    <a:lnTo>
                      <a:pt x="360" y="12"/>
                    </a:lnTo>
                    <a:lnTo>
                      <a:pt x="363" y="8"/>
                    </a:lnTo>
                    <a:lnTo>
                      <a:pt x="363" y="5"/>
                    </a:lnTo>
                    <a:lnTo>
                      <a:pt x="360" y="1"/>
                    </a:lnTo>
                    <a:lnTo>
                      <a:pt x="355" y="0"/>
                    </a:lnTo>
                    <a:lnTo>
                      <a:pt x="346" y="5"/>
                    </a:lnTo>
                    <a:lnTo>
                      <a:pt x="343" y="3"/>
                    </a:lnTo>
                    <a:lnTo>
                      <a:pt x="342" y="9"/>
                    </a:lnTo>
                    <a:lnTo>
                      <a:pt x="339" y="17"/>
                    </a:lnTo>
                    <a:lnTo>
                      <a:pt x="328" y="29"/>
                    </a:lnTo>
                    <a:lnTo>
                      <a:pt x="337" y="41"/>
                    </a:lnTo>
                    <a:lnTo>
                      <a:pt x="331" y="52"/>
                    </a:lnTo>
                    <a:lnTo>
                      <a:pt x="327" y="59"/>
                    </a:lnTo>
                    <a:lnTo>
                      <a:pt x="316" y="61"/>
                    </a:lnTo>
                    <a:lnTo>
                      <a:pt x="310" y="61"/>
                    </a:lnTo>
                    <a:lnTo>
                      <a:pt x="310" y="68"/>
                    </a:lnTo>
                    <a:lnTo>
                      <a:pt x="310" y="71"/>
                    </a:lnTo>
                    <a:lnTo>
                      <a:pt x="322" y="77"/>
                    </a:lnTo>
                    <a:lnTo>
                      <a:pt x="311" y="91"/>
                    </a:lnTo>
                    <a:lnTo>
                      <a:pt x="308" y="102"/>
                    </a:lnTo>
                    <a:lnTo>
                      <a:pt x="304" y="102"/>
                    </a:lnTo>
                    <a:lnTo>
                      <a:pt x="298" y="105"/>
                    </a:lnTo>
                    <a:lnTo>
                      <a:pt x="283" y="105"/>
                    </a:lnTo>
                    <a:lnTo>
                      <a:pt x="276" y="103"/>
                    </a:lnTo>
                    <a:lnTo>
                      <a:pt x="273" y="111"/>
                    </a:lnTo>
                    <a:lnTo>
                      <a:pt x="264" y="122"/>
                    </a:lnTo>
                    <a:lnTo>
                      <a:pt x="252" y="120"/>
                    </a:lnTo>
                    <a:lnTo>
                      <a:pt x="245" y="117"/>
                    </a:lnTo>
                    <a:lnTo>
                      <a:pt x="240" y="108"/>
                    </a:lnTo>
                    <a:lnTo>
                      <a:pt x="237" y="93"/>
                    </a:lnTo>
                    <a:lnTo>
                      <a:pt x="243" y="76"/>
                    </a:lnTo>
                    <a:lnTo>
                      <a:pt x="237" y="70"/>
                    </a:lnTo>
                    <a:lnTo>
                      <a:pt x="213" y="71"/>
                    </a:lnTo>
                    <a:lnTo>
                      <a:pt x="196" y="43"/>
                    </a:lnTo>
                    <a:lnTo>
                      <a:pt x="176" y="20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4" name="Freeform 2582">
                <a:extLst>
                  <a:ext uri="{FF2B5EF4-FFF2-40B4-BE49-F238E27FC236}">
                    <a16:creationId xmlns:a16="http://schemas.microsoft.com/office/drawing/2014/main" id="{E72CCD92-A0CB-F4EB-CEC3-898C74574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475"/>
                <a:ext cx="211" cy="132"/>
              </a:xfrm>
              <a:custGeom>
                <a:avLst/>
                <a:gdLst>
                  <a:gd name="T0" fmla="*/ 196 w 422"/>
                  <a:gd name="T1" fmla="*/ 43 h 264"/>
                  <a:gd name="T2" fmla="*/ 243 w 422"/>
                  <a:gd name="T3" fmla="*/ 76 h 264"/>
                  <a:gd name="T4" fmla="*/ 245 w 422"/>
                  <a:gd name="T5" fmla="*/ 117 h 264"/>
                  <a:gd name="T6" fmla="*/ 273 w 422"/>
                  <a:gd name="T7" fmla="*/ 111 h 264"/>
                  <a:gd name="T8" fmla="*/ 298 w 422"/>
                  <a:gd name="T9" fmla="*/ 105 h 264"/>
                  <a:gd name="T10" fmla="*/ 311 w 422"/>
                  <a:gd name="T11" fmla="*/ 91 h 264"/>
                  <a:gd name="T12" fmla="*/ 310 w 422"/>
                  <a:gd name="T13" fmla="*/ 68 h 264"/>
                  <a:gd name="T14" fmla="*/ 327 w 422"/>
                  <a:gd name="T15" fmla="*/ 59 h 264"/>
                  <a:gd name="T16" fmla="*/ 328 w 422"/>
                  <a:gd name="T17" fmla="*/ 29 h 264"/>
                  <a:gd name="T18" fmla="*/ 343 w 422"/>
                  <a:gd name="T19" fmla="*/ 3 h 264"/>
                  <a:gd name="T20" fmla="*/ 360 w 422"/>
                  <a:gd name="T21" fmla="*/ 1 h 264"/>
                  <a:gd name="T22" fmla="*/ 360 w 422"/>
                  <a:gd name="T23" fmla="*/ 12 h 264"/>
                  <a:gd name="T24" fmla="*/ 375 w 422"/>
                  <a:gd name="T25" fmla="*/ 18 h 264"/>
                  <a:gd name="T26" fmla="*/ 378 w 422"/>
                  <a:gd name="T27" fmla="*/ 33 h 264"/>
                  <a:gd name="T28" fmla="*/ 393 w 422"/>
                  <a:gd name="T29" fmla="*/ 44 h 264"/>
                  <a:gd name="T30" fmla="*/ 407 w 422"/>
                  <a:gd name="T31" fmla="*/ 65 h 264"/>
                  <a:gd name="T32" fmla="*/ 415 w 422"/>
                  <a:gd name="T33" fmla="*/ 85 h 264"/>
                  <a:gd name="T34" fmla="*/ 421 w 422"/>
                  <a:gd name="T35" fmla="*/ 105 h 264"/>
                  <a:gd name="T36" fmla="*/ 410 w 422"/>
                  <a:gd name="T37" fmla="*/ 118 h 264"/>
                  <a:gd name="T38" fmla="*/ 396 w 422"/>
                  <a:gd name="T39" fmla="*/ 122 h 264"/>
                  <a:gd name="T40" fmla="*/ 392 w 422"/>
                  <a:gd name="T41" fmla="*/ 108 h 264"/>
                  <a:gd name="T42" fmla="*/ 378 w 422"/>
                  <a:gd name="T43" fmla="*/ 132 h 264"/>
                  <a:gd name="T44" fmla="*/ 371 w 422"/>
                  <a:gd name="T45" fmla="*/ 144 h 264"/>
                  <a:gd name="T46" fmla="*/ 345 w 422"/>
                  <a:gd name="T47" fmla="*/ 149 h 264"/>
                  <a:gd name="T48" fmla="*/ 352 w 422"/>
                  <a:gd name="T49" fmla="*/ 167 h 264"/>
                  <a:gd name="T50" fmla="*/ 349 w 422"/>
                  <a:gd name="T51" fmla="*/ 198 h 264"/>
                  <a:gd name="T52" fmla="*/ 354 w 422"/>
                  <a:gd name="T53" fmla="*/ 214 h 264"/>
                  <a:gd name="T54" fmla="*/ 340 w 422"/>
                  <a:gd name="T55" fmla="*/ 240 h 264"/>
                  <a:gd name="T56" fmla="*/ 317 w 422"/>
                  <a:gd name="T57" fmla="*/ 248 h 264"/>
                  <a:gd name="T58" fmla="*/ 290 w 422"/>
                  <a:gd name="T59" fmla="*/ 254 h 264"/>
                  <a:gd name="T60" fmla="*/ 280 w 422"/>
                  <a:gd name="T61" fmla="*/ 264 h 264"/>
                  <a:gd name="T62" fmla="*/ 222 w 422"/>
                  <a:gd name="T63" fmla="*/ 234 h 264"/>
                  <a:gd name="T64" fmla="*/ 226 w 422"/>
                  <a:gd name="T65" fmla="*/ 225 h 264"/>
                  <a:gd name="T66" fmla="*/ 199 w 422"/>
                  <a:gd name="T67" fmla="*/ 188 h 264"/>
                  <a:gd name="T68" fmla="*/ 190 w 422"/>
                  <a:gd name="T69" fmla="*/ 201 h 264"/>
                  <a:gd name="T70" fmla="*/ 169 w 422"/>
                  <a:gd name="T71" fmla="*/ 196 h 264"/>
                  <a:gd name="T72" fmla="*/ 137 w 422"/>
                  <a:gd name="T73" fmla="*/ 207 h 264"/>
                  <a:gd name="T74" fmla="*/ 105 w 422"/>
                  <a:gd name="T75" fmla="*/ 214 h 264"/>
                  <a:gd name="T76" fmla="*/ 35 w 422"/>
                  <a:gd name="T77" fmla="*/ 202 h 264"/>
                  <a:gd name="T78" fmla="*/ 31 w 422"/>
                  <a:gd name="T79" fmla="*/ 160 h 264"/>
                  <a:gd name="T80" fmla="*/ 15 w 422"/>
                  <a:gd name="T81" fmla="*/ 138 h 264"/>
                  <a:gd name="T82" fmla="*/ 76 w 422"/>
                  <a:gd name="T83" fmla="*/ 97 h 264"/>
                  <a:gd name="T84" fmla="*/ 100 w 422"/>
                  <a:gd name="T85" fmla="*/ 77 h 264"/>
                  <a:gd name="T86" fmla="*/ 129 w 422"/>
                  <a:gd name="T87" fmla="*/ 59 h 264"/>
                  <a:gd name="T88" fmla="*/ 125 w 422"/>
                  <a:gd name="T89" fmla="*/ 46 h 264"/>
                  <a:gd name="T90" fmla="*/ 128 w 422"/>
                  <a:gd name="T91" fmla="*/ 2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22" h="264">
                    <a:moveTo>
                      <a:pt x="155" y="1"/>
                    </a:moveTo>
                    <a:lnTo>
                      <a:pt x="176" y="20"/>
                    </a:lnTo>
                    <a:lnTo>
                      <a:pt x="196" y="43"/>
                    </a:lnTo>
                    <a:lnTo>
                      <a:pt x="213" y="71"/>
                    </a:lnTo>
                    <a:lnTo>
                      <a:pt x="237" y="70"/>
                    </a:lnTo>
                    <a:lnTo>
                      <a:pt x="243" y="76"/>
                    </a:lnTo>
                    <a:lnTo>
                      <a:pt x="237" y="93"/>
                    </a:lnTo>
                    <a:lnTo>
                      <a:pt x="240" y="108"/>
                    </a:lnTo>
                    <a:lnTo>
                      <a:pt x="245" y="117"/>
                    </a:lnTo>
                    <a:lnTo>
                      <a:pt x="252" y="120"/>
                    </a:lnTo>
                    <a:lnTo>
                      <a:pt x="264" y="122"/>
                    </a:lnTo>
                    <a:lnTo>
                      <a:pt x="273" y="111"/>
                    </a:lnTo>
                    <a:lnTo>
                      <a:pt x="276" y="103"/>
                    </a:lnTo>
                    <a:lnTo>
                      <a:pt x="283" y="105"/>
                    </a:lnTo>
                    <a:lnTo>
                      <a:pt x="298" y="105"/>
                    </a:lnTo>
                    <a:lnTo>
                      <a:pt x="304" y="102"/>
                    </a:lnTo>
                    <a:lnTo>
                      <a:pt x="308" y="102"/>
                    </a:lnTo>
                    <a:lnTo>
                      <a:pt x="311" y="91"/>
                    </a:lnTo>
                    <a:lnTo>
                      <a:pt x="322" y="77"/>
                    </a:lnTo>
                    <a:lnTo>
                      <a:pt x="310" y="71"/>
                    </a:lnTo>
                    <a:lnTo>
                      <a:pt x="310" y="68"/>
                    </a:lnTo>
                    <a:lnTo>
                      <a:pt x="310" y="61"/>
                    </a:lnTo>
                    <a:lnTo>
                      <a:pt x="316" y="61"/>
                    </a:lnTo>
                    <a:lnTo>
                      <a:pt x="327" y="59"/>
                    </a:lnTo>
                    <a:lnTo>
                      <a:pt x="331" y="52"/>
                    </a:lnTo>
                    <a:lnTo>
                      <a:pt x="337" y="41"/>
                    </a:lnTo>
                    <a:lnTo>
                      <a:pt x="328" y="29"/>
                    </a:lnTo>
                    <a:lnTo>
                      <a:pt x="339" y="17"/>
                    </a:lnTo>
                    <a:lnTo>
                      <a:pt x="342" y="9"/>
                    </a:lnTo>
                    <a:lnTo>
                      <a:pt x="343" y="3"/>
                    </a:lnTo>
                    <a:lnTo>
                      <a:pt x="346" y="5"/>
                    </a:lnTo>
                    <a:lnTo>
                      <a:pt x="355" y="0"/>
                    </a:lnTo>
                    <a:lnTo>
                      <a:pt x="360" y="1"/>
                    </a:lnTo>
                    <a:lnTo>
                      <a:pt x="363" y="5"/>
                    </a:lnTo>
                    <a:lnTo>
                      <a:pt x="363" y="8"/>
                    </a:lnTo>
                    <a:lnTo>
                      <a:pt x="360" y="12"/>
                    </a:lnTo>
                    <a:lnTo>
                      <a:pt x="361" y="17"/>
                    </a:lnTo>
                    <a:lnTo>
                      <a:pt x="372" y="17"/>
                    </a:lnTo>
                    <a:lnTo>
                      <a:pt x="375" y="18"/>
                    </a:lnTo>
                    <a:lnTo>
                      <a:pt x="375" y="20"/>
                    </a:lnTo>
                    <a:lnTo>
                      <a:pt x="377" y="24"/>
                    </a:lnTo>
                    <a:lnTo>
                      <a:pt x="378" y="33"/>
                    </a:lnTo>
                    <a:lnTo>
                      <a:pt x="383" y="35"/>
                    </a:lnTo>
                    <a:lnTo>
                      <a:pt x="386" y="41"/>
                    </a:lnTo>
                    <a:lnTo>
                      <a:pt x="393" y="44"/>
                    </a:lnTo>
                    <a:lnTo>
                      <a:pt x="399" y="58"/>
                    </a:lnTo>
                    <a:lnTo>
                      <a:pt x="404" y="61"/>
                    </a:lnTo>
                    <a:lnTo>
                      <a:pt x="407" y="65"/>
                    </a:lnTo>
                    <a:lnTo>
                      <a:pt x="413" y="74"/>
                    </a:lnTo>
                    <a:lnTo>
                      <a:pt x="413" y="85"/>
                    </a:lnTo>
                    <a:lnTo>
                      <a:pt x="415" y="85"/>
                    </a:lnTo>
                    <a:lnTo>
                      <a:pt x="418" y="94"/>
                    </a:lnTo>
                    <a:lnTo>
                      <a:pt x="422" y="99"/>
                    </a:lnTo>
                    <a:lnTo>
                      <a:pt x="421" y="105"/>
                    </a:lnTo>
                    <a:lnTo>
                      <a:pt x="422" y="108"/>
                    </a:lnTo>
                    <a:lnTo>
                      <a:pt x="416" y="114"/>
                    </a:lnTo>
                    <a:lnTo>
                      <a:pt x="410" y="118"/>
                    </a:lnTo>
                    <a:lnTo>
                      <a:pt x="412" y="126"/>
                    </a:lnTo>
                    <a:lnTo>
                      <a:pt x="404" y="131"/>
                    </a:lnTo>
                    <a:lnTo>
                      <a:pt x="396" y="122"/>
                    </a:lnTo>
                    <a:lnTo>
                      <a:pt x="392" y="117"/>
                    </a:lnTo>
                    <a:lnTo>
                      <a:pt x="395" y="114"/>
                    </a:lnTo>
                    <a:lnTo>
                      <a:pt x="392" y="108"/>
                    </a:lnTo>
                    <a:lnTo>
                      <a:pt x="383" y="114"/>
                    </a:lnTo>
                    <a:lnTo>
                      <a:pt x="378" y="126"/>
                    </a:lnTo>
                    <a:lnTo>
                      <a:pt x="378" y="132"/>
                    </a:lnTo>
                    <a:lnTo>
                      <a:pt x="375" y="134"/>
                    </a:lnTo>
                    <a:lnTo>
                      <a:pt x="374" y="140"/>
                    </a:lnTo>
                    <a:lnTo>
                      <a:pt x="371" y="144"/>
                    </a:lnTo>
                    <a:lnTo>
                      <a:pt x="369" y="149"/>
                    </a:lnTo>
                    <a:lnTo>
                      <a:pt x="358" y="150"/>
                    </a:lnTo>
                    <a:lnTo>
                      <a:pt x="345" y="149"/>
                    </a:lnTo>
                    <a:lnTo>
                      <a:pt x="340" y="153"/>
                    </a:lnTo>
                    <a:lnTo>
                      <a:pt x="343" y="161"/>
                    </a:lnTo>
                    <a:lnTo>
                      <a:pt x="352" y="167"/>
                    </a:lnTo>
                    <a:lnTo>
                      <a:pt x="355" y="185"/>
                    </a:lnTo>
                    <a:lnTo>
                      <a:pt x="349" y="196"/>
                    </a:lnTo>
                    <a:lnTo>
                      <a:pt x="349" y="198"/>
                    </a:lnTo>
                    <a:lnTo>
                      <a:pt x="354" y="204"/>
                    </a:lnTo>
                    <a:lnTo>
                      <a:pt x="346" y="213"/>
                    </a:lnTo>
                    <a:lnTo>
                      <a:pt x="354" y="214"/>
                    </a:lnTo>
                    <a:lnTo>
                      <a:pt x="349" y="232"/>
                    </a:lnTo>
                    <a:lnTo>
                      <a:pt x="345" y="231"/>
                    </a:lnTo>
                    <a:lnTo>
                      <a:pt x="340" y="240"/>
                    </a:lnTo>
                    <a:lnTo>
                      <a:pt x="328" y="245"/>
                    </a:lnTo>
                    <a:lnTo>
                      <a:pt x="319" y="243"/>
                    </a:lnTo>
                    <a:lnTo>
                      <a:pt x="317" y="248"/>
                    </a:lnTo>
                    <a:lnTo>
                      <a:pt x="310" y="248"/>
                    </a:lnTo>
                    <a:lnTo>
                      <a:pt x="299" y="251"/>
                    </a:lnTo>
                    <a:lnTo>
                      <a:pt x="290" y="254"/>
                    </a:lnTo>
                    <a:lnTo>
                      <a:pt x="286" y="254"/>
                    </a:lnTo>
                    <a:lnTo>
                      <a:pt x="280" y="257"/>
                    </a:lnTo>
                    <a:lnTo>
                      <a:pt x="280" y="264"/>
                    </a:lnTo>
                    <a:lnTo>
                      <a:pt x="261" y="255"/>
                    </a:lnTo>
                    <a:lnTo>
                      <a:pt x="255" y="249"/>
                    </a:lnTo>
                    <a:lnTo>
                      <a:pt x="222" y="234"/>
                    </a:lnTo>
                    <a:lnTo>
                      <a:pt x="216" y="234"/>
                    </a:lnTo>
                    <a:lnTo>
                      <a:pt x="225" y="229"/>
                    </a:lnTo>
                    <a:lnTo>
                      <a:pt x="226" y="225"/>
                    </a:lnTo>
                    <a:lnTo>
                      <a:pt x="226" y="201"/>
                    </a:lnTo>
                    <a:lnTo>
                      <a:pt x="219" y="196"/>
                    </a:lnTo>
                    <a:lnTo>
                      <a:pt x="199" y="188"/>
                    </a:lnTo>
                    <a:lnTo>
                      <a:pt x="196" y="193"/>
                    </a:lnTo>
                    <a:lnTo>
                      <a:pt x="196" y="199"/>
                    </a:lnTo>
                    <a:lnTo>
                      <a:pt x="190" y="201"/>
                    </a:lnTo>
                    <a:lnTo>
                      <a:pt x="187" y="199"/>
                    </a:lnTo>
                    <a:lnTo>
                      <a:pt x="170" y="194"/>
                    </a:lnTo>
                    <a:lnTo>
                      <a:pt x="169" y="196"/>
                    </a:lnTo>
                    <a:lnTo>
                      <a:pt x="141" y="201"/>
                    </a:lnTo>
                    <a:lnTo>
                      <a:pt x="140" y="208"/>
                    </a:lnTo>
                    <a:lnTo>
                      <a:pt x="137" y="207"/>
                    </a:lnTo>
                    <a:lnTo>
                      <a:pt x="129" y="210"/>
                    </a:lnTo>
                    <a:lnTo>
                      <a:pt x="123" y="214"/>
                    </a:lnTo>
                    <a:lnTo>
                      <a:pt x="105" y="214"/>
                    </a:lnTo>
                    <a:lnTo>
                      <a:pt x="67" y="198"/>
                    </a:lnTo>
                    <a:lnTo>
                      <a:pt x="64" y="193"/>
                    </a:lnTo>
                    <a:lnTo>
                      <a:pt x="35" y="202"/>
                    </a:lnTo>
                    <a:lnTo>
                      <a:pt x="0" y="207"/>
                    </a:lnTo>
                    <a:lnTo>
                      <a:pt x="14" y="196"/>
                    </a:lnTo>
                    <a:lnTo>
                      <a:pt x="31" y="160"/>
                    </a:lnTo>
                    <a:lnTo>
                      <a:pt x="28" y="141"/>
                    </a:lnTo>
                    <a:lnTo>
                      <a:pt x="26" y="138"/>
                    </a:lnTo>
                    <a:lnTo>
                      <a:pt x="15" y="138"/>
                    </a:lnTo>
                    <a:lnTo>
                      <a:pt x="46" y="117"/>
                    </a:lnTo>
                    <a:lnTo>
                      <a:pt x="55" y="108"/>
                    </a:lnTo>
                    <a:lnTo>
                      <a:pt x="76" y="97"/>
                    </a:lnTo>
                    <a:lnTo>
                      <a:pt x="87" y="82"/>
                    </a:lnTo>
                    <a:lnTo>
                      <a:pt x="94" y="74"/>
                    </a:lnTo>
                    <a:lnTo>
                      <a:pt x="100" y="77"/>
                    </a:lnTo>
                    <a:lnTo>
                      <a:pt x="117" y="65"/>
                    </a:lnTo>
                    <a:lnTo>
                      <a:pt x="128" y="68"/>
                    </a:lnTo>
                    <a:lnTo>
                      <a:pt x="129" y="59"/>
                    </a:lnTo>
                    <a:lnTo>
                      <a:pt x="134" y="53"/>
                    </a:lnTo>
                    <a:lnTo>
                      <a:pt x="128" y="52"/>
                    </a:lnTo>
                    <a:lnTo>
                      <a:pt x="125" y="46"/>
                    </a:lnTo>
                    <a:lnTo>
                      <a:pt x="128" y="38"/>
                    </a:lnTo>
                    <a:lnTo>
                      <a:pt x="125" y="35"/>
                    </a:lnTo>
                    <a:lnTo>
                      <a:pt x="128" y="23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5" name="Freeform 2583">
                <a:extLst>
                  <a:ext uri="{FF2B5EF4-FFF2-40B4-BE49-F238E27FC236}">
                    <a16:creationId xmlns:a16="http://schemas.microsoft.com/office/drawing/2014/main" id="{6C8DB4F7-4B35-56A2-F4D7-1B7C75406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475"/>
                <a:ext cx="211" cy="132"/>
              </a:xfrm>
              <a:custGeom>
                <a:avLst/>
                <a:gdLst>
                  <a:gd name="T0" fmla="*/ 196 w 422"/>
                  <a:gd name="T1" fmla="*/ 43 h 264"/>
                  <a:gd name="T2" fmla="*/ 243 w 422"/>
                  <a:gd name="T3" fmla="*/ 76 h 264"/>
                  <a:gd name="T4" fmla="*/ 245 w 422"/>
                  <a:gd name="T5" fmla="*/ 117 h 264"/>
                  <a:gd name="T6" fmla="*/ 273 w 422"/>
                  <a:gd name="T7" fmla="*/ 111 h 264"/>
                  <a:gd name="T8" fmla="*/ 298 w 422"/>
                  <a:gd name="T9" fmla="*/ 105 h 264"/>
                  <a:gd name="T10" fmla="*/ 311 w 422"/>
                  <a:gd name="T11" fmla="*/ 91 h 264"/>
                  <a:gd name="T12" fmla="*/ 310 w 422"/>
                  <a:gd name="T13" fmla="*/ 68 h 264"/>
                  <a:gd name="T14" fmla="*/ 327 w 422"/>
                  <a:gd name="T15" fmla="*/ 59 h 264"/>
                  <a:gd name="T16" fmla="*/ 328 w 422"/>
                  <a:gd name="T17" fmla="*/ 29 h 264"/>
                  <a:gd name="T18" fmla="*/ 343 w 422"/>
                  <a:gd name="T19" fmla="*/ 3 h 264"/>
                  <a:gd name="T20" fmla="*/ 360 w 422"/>
                  <a:gd name="T21" fmla="*/ 1 h 264"/>
                  <a:gd name="T22" fmla="*/ 360 w 422"/>
                  <a:gd name="T23" fmla="*/ 12 h 264"/>
                  <a:gd name="T24" fmla="*/ 375 w 422"/>
                  <a:gd name="T25" fmla="*/ 18 h 264"/>
                  <a:gd name="T26" fmla="*/ 378 w 422"/>
                  <a:gd name="T27" fmla="*/ 33 h 264"/>
                  <a:gd name="T28" fmla="*/ 393 w 422"/>
                  <a:gd name="T29" fmla="*/ 44 h 264"/>
                  <a:gd name="T30" fmla="*/ 407 w 422"/>
                  <a:gd name="T31" fmla="*/ 65 h 264"/>
                  <a:gd name="T32" fmla="*/ 415 w 422"/>
                  <a:gd name="T33" fmla="*/ 85 h 264"/>
                  <a:gd name="T34" fmla="*/ 421 w 422"/>
                  <a:gd name="T35" fmla="*/ 105 h 264"/>
                  <a:gd name="T36" fmla="*/ 410 w 422"/>
                  <a:gd name="T37" fmla="*/ 118 h 264"/>
                  <a:gd name="T38" fmla="*/ 396 w 422"/>
                  <a:gd name="T39" fmla="*/ 122 h 264"/>
                  <a:gd name="T40" fmla="*/ 392 w 422"/>
                  <a:gd name="T41" fmla="*/ 108 h 264"/>
                  <a:gd name="T42" fmla="*/ 378 w 422"/>
                  <a:gd name="T43" fmla="*/ 132 h 264"/>
                  <a:gd name="T44" fmla="*/ 371 w 422"/>
                  <a:gd name="T45" fmla="*/ 144 h 264"/>
                  <a:gd name="T46" fmla="*/ 345 w 422"/>
                  <a:gd name="T47" fmla="*/ 149 h 264"/>
                  <a:gd name="T48" fmla="*/ 352 w 422"/>
                  <a:gd name="T49" fmla="*/ 167 h 264"/>
                  <a:gd name="T50" fmla="*/ 349 w 422"/>
                  <a:gd name="T51" fmla="*/ 198 h 264"/>
                  <a:gd name="T52" fmla="*/ 354 w 422"/>
                  <a:gd name="T53" fmla="*/ 214 h 264"/>
                  <a:gd name="T54" fmla="*/ 340 w 422"/>
                  <a:gd name="T55" fmla="*/ 240 h 264"/>
                  <a:gd name="T56" fmla="*/ 317 w 422"/>
                  <a:gd name="T57" fmla="*/ 248 h 264"/>
                  <a:gd name="T58" fmla="*/ 290 w 422"/>
                  <a:gd name="T59" fmla="*/ 254 h 264"/>
                  <a:gd name="T60" fmla="*/ 280 w 422"/>
                  <a:gd name="T61" fmla="*/ 264 h 264"/>
                  <a:gd name="T62" fmla="*/ 222 w 422"/>
                  <a:gd name="T63" fmla="*/ 234 h 264"/>
                  <a:gd name="T64" fmla="*/ 226 w 422"/>
                  <a:gd name="T65" fmla="*/ 225 h 264"/>
                  <a:gd name="T66" fmla="*/ 199 w 422"/>
                  <a:gd name="T67" fmla="*/ 188 h 264"/>
                  <a:gd name="T68" fmla="*/ 190 w 422"/>
                  <a:gd name="T69" fmla="*/ 201 h 264"/>
                  <a:gd name="T70" fmla="*/ 169 w 422"/>
                  <a:gd name="T71" fmla="*/ 196 h 264"/>
                  <a:gd name="T72" fmla="*/ 137 w 422"/>
                  <a:gd name="T73" fmla="*/ 207 h 264"/>
                  <a:gd name="T74" fmla="*/ 105 w 422"/>
                  <a:gd name="T75" fmla="*/ 214 h 264"/>
                  <a:gd name="T76" fmla="*/ 35 w 422"/>
                  <a:gd name="T77" fmla="*/ 202 h 264"/>
                  <a:gd name="T78" fmla="*/ 31 w 422"/>
                  <a:gd name="T79" fmla="*/ 160 h 264"/>
                  <a:gd name="T80" fmla="*/ 15 w 422"/>
                  <a:gd name="T81" fmla="*/ 138 h 264"/>
                  <a:gd name="T82" fmla="*/ 76 w 422"/>
                  <a:gd name="T83" fmla="*/ 97 h 264"/>
                  <a:gd name="T84" fmla="*/ 100 w 422"/>
                  <a:gd name="T85" fmla="*/ 77 h 264"/>
                  <a:gd name="T86" fmla="*/ 129 w 422"/>
                  <a:gd name="T87" fmla="*/ 59 h 264"/>
                  <a:gd name="T88" fmla="*/ 125 w 422"/>
                  <a:gd name="T89" fmla="*/ 46 h 264"/>
                  <a:gd name="T90" fmla="*/ 128 w 422"/>
                  <a:gd name="T91" fmla="*/ 2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22" h="264">
                    <a:moveTo>
                      <a:pt x="155" y="1"/>
                    </a:moveTo>
                    <a:lnTo>
                      <a:pt x="176" y="20"/>
                    </a:lnTo>
                    <a:lnTo>
                      <a:pt x="196" y="43"/>
                    </a:lnTo>
                    <a:lnTo>
                      <a:pt x="213" y="71"/>
                    </a:lnTo>
                    <a:lnTo>
                      <a:pt x="237" y="70"/>
                    </a:lnTo>
                    <a:lnTo>
                      <a:pt x="243" y="76"/>
                    </a:lnTo>
                    <a:lnTo>
                      <a:pt x="237" y="93"/>
                    </a:lnTo>
                    <a:lnTo>
                      <a:pt x="240" y="108"/>
                    </a:lnTo>
                    <a:lnTo>
                      <a:pt x="245" y="117"/>
                    </a:lnTo>
                    <a:lnTo>
                      <a:pt x="252" y="120"/>
                    </a:lnTo>
                    <a:lnTo>
                      <a:pt x="264" y="122"/>
                    </a:lnTo>
                    <a:lnTo>
                      <a:pt x="273" y="111"/>
                    </a:lnTo>
                    <a:lnTo>
                      <a:pt x="276" y="103"/>
                    </a:lnTo>
                    <a:lnTo>
                      <a:pt x="283" y="105"/>
                    </a:lnTo>
                    <a:lnTo>
                      <a:pt x="298" y="105"/>
                    </a:lnTo>
                    <a:lnTo>
                      <a:pt x="304" y="102"/>
                    </a:lnTo>
                    <a:lnTo>
                      <a:pt x="308" y="102"/>
                    </a:lnTo>
                    <a:lnTo>
                      <a:pt x="311" y="91"/>
                    </a:lnTo>
                    <a:lnTo>
                      <a:pt x="322" y="77"/>
                    </a:lnTo>
                    <a:lnTo>
                      <a:pt x="310" y="71"/>
                    </a:lnTo>
                    <a:lnTo>
                      <a:pt x="310" y="68"/>
                    </a:lnTo>
                    <a:lnTo>
                      <a:pt x="310" y="61"/>
                    </a:lnTo>
                    <a:lnTo>
                      <a:pt x="316" y="61"/>
                    </a:lnTo>
                    <a:lnTo>
                      <a:pt x="327" y="59"/>
                    </a:lnTo>
                    <a:lnTo>
                      <a:pt x="331" y="52"/>
                    </a:lnTo>
                    <a:lnTo>
                      <a:pt x="337" y="41"/>
                    </a:lnTo>
                    <a:lnTo>
                      <a:pt x="328" y="29"/>
                    </a:lnTo>
                    <a:lnTo>
                      <a:pt x="339" y="17"/>
                    </a:lnTo>
                    <a:lnTo>
                      <a:pt x="342" y="9"/>
                    </a:lnTo>
                    <a:lnTo>
                      <a:pt x="343" y="3"/>
                    </a:lnTo>
                    <a:lnTo>
                      <a:pt x="346" y="5"/>
                    </a:lnTo>
                    <a:lnTo>
                      <a:pt x="355" y="0"/>
                    </a:lnTo>
                    <a:lnTo>
                      <a:pt x="360" y="1"/>
                    </a:lnTo>
                    <a:lnTo>
                      <a:pt x="363" y="5"/>
                    </a:lnTo>
                    <a:lnTo>
                      <a:pt x="363" y="8"/>
                    </a:lnTo>
                    <a:lnTo>
                      <a:pt x="360" y="12"/>
                    </a:lnTo>
                    <a:lnTo>
                      <a:pt x="361" y="17"/>
                    </a:lnTo>
                    <a:lnTo>
                      <a:pt x="372" y="17"/>
                    </a:lnTo>
                    <a:lnTo>
                      <a:pt x="375" y="18"/>
                    </a:lnTo>
                    <a:lnTo>
                      <a:pt x="375" y="20"/>
                    </a:lnTo>
                    <a:lnTo>
                      <a:pt x="377" y="24"/>
                    </a:lnTo>
                    <a:lnTo>
                      <a:pt x="378" y="33"/>
                    </a:lnTo>
                    <a:lnTo>
                      <a:pt x="383" y="35"/>
                    </a:lnTo>
                    <a:lnTo>
                      <a:pt x="386" y="41"/>
                    </a:lnTo>
                    <a:lnTo>
                      <a:pt x="393" y="44"/>
                    </a:lnTo>
                    <a:lnTo>
                      <a:pt x="399" y="58"/>
                    </a:lnTo>
                    <a:lnTo>
                      <a:pt x="404" y="61"/>
                    </a:lnTo>
                    <a:lnTo>
                      <a:pt x="407" y="65"/>
                    </a:lnTo>
                    <a:lnTo>
                      <a:pt x="413" y="74"/>
                    </a:lnTo>
                    <a:lnTo>
                      <a:pt x="413" y="85"/>
                    </a:lnTo>
                    <a:lnTo>
                      <a:pt x="415" y="85"/>
                    </a:lnTo>
                    <a:lnTo>
                      <a:pt x="418" y="94"/>
                    </a:lnTo>
                    <a:lnTo>
                      <a:pt x="422" y="99"/>
                    </a:lnTo>
                    <a:lnTo>
                      <a:pt x="421" y="105"/>
                    </a:lnTo>
                    <a:lnTo>
                      <a:pt x="422" y="108"/>
                    </a:lnTo>
                    <a:lnTo>
                      <a:pt x="416" y="114"/>
                    </a:lnTo>
                    <a:lnTo>
                      <a:pt x="410" y="118"/>
                    </a:lnTo>
                    <a:lnTo>
                      <a:pt x="412" y="126"/>
                    </a:lnTo>
                    <a:lnTo>
                      <a:pt x="404" y="131"/>
                    </a:lnTo>
                    <a:lnTo>
                      <a:pt x="396" y="122"/>
                    </a:lnTo>
                    <a:lnTo>
                      <a:pt x="392" y="117"/>
                    </a:lnTo>
                    <a:lnTo>
                      <a:pt x="395" y="114"/>
                    </a:lnTo>
                    <a:lnTo>
                      <a:pt x="392" y="108"/>
                    </a:lnTo>
                    <a:lnTo>
                      <a:pt x="383" y="114"/>
                    </a:lnTo>
                    <a:lnTo>
                      <a:pt x="378" y="126"/>
                    </a:lnTo>
                    <a:lnTo>
                      <a:pt x="378" y="132"/>
                    </a:lnTo>
                    <a:lnTo>
                      <a:pt x="375" y="134"/>
                    </a:lnTo>
                    <a:lnTo>
                      <a:pt x="374" y="140"/>
                    </a:lnTo>
                    <a:lnTo>
                      <a:pt x="371" y="144"/>
                    </a:lnTo>
                    <a:lnTo>
                      <a:pt x="369" y="149"/>
                    </a:lnTo>
                    <a:lnTo>
                      <a:pt x="358" y="150"/>
                    </a:lnTo>
                    <a:lnTo>
                      <a:pt x="345" y="149"/>
                    </a:lnTo>
                    <a:lnTo>
                      <a:pt x="340" y="153"/>
                    </a:lnTo>
                    <a:lnTo>
                      <a:pt x="343" y="161"/>
                    </a:lnTo>
                    <a:lnTo>
                      <a:pt x="352" y="167"/>
                    </a:lnTo>
                    <a:lnTo>
                      <a:pt x="355" y="185"/>
                    </a:lnTo>
                    <a:lnTo>
                      <a:pt x="349" y="196"/>
                    </a:lnTo>
                    <a:lnTo>
                      <a:pt x="349" y="198"/>
                    </a:lnTo>
                    <a:lnTo>
                      <a:pt x="354" y="204"/>
                    </a:lnTo>
                    <a:lnTo>
                      <a:pt x="346" y="213"/>
                    </a:lnTo>
                    <a:lnTo>
                      <a:pt x="354" y="214"/>
                    </a:lnTo>
                    <a:lnTo>
                      <a:pt x="349" y="232"/>
                    </a:lnTo>
                    <a:lnTo>
                      <a:pt x="345" y="231"/>
                    </a:lnTo>
                    <a:lnTo>
                      <a:pt x="340" y="240"/>
                    </a:lnTo>
                    <a:lnTo>
                      <a:pt x="328" y="245"/>
                    </a:lnTo>
                    <a:lnTo>
                      <a:pt x="319" y="243"/>
                    </a:lnTo>
                    <a:lnTo>
                      <a:pt x="317" y="248"/>
                    </a:lnTo>
                    <a:lnTo>
                      <a:pt x="310" y="248"/>
                    </a:lnTo>
                    <a:lnTo>
                      <a:pt x="299" y="251"/>
                    </a:lnTo>
                    <a:lnTo>
                      <a:pt x="290" y="254"/>
                    </a:lnTo>
                    <a:lnTo>
                      <a:pt x="286" y="254"/>
                    </a:lnTo>
                    <a:lnTo>
                      <a:pt x="280" y="257"/>
                    </a:lnTo>
                    <a:lnTo>
                      <a:pt x="280" y="264"/>
                    </a:lnTo>
                    <a:lnTo>
                      <a:pt x="261" y="255"/>
                    </a:lnTo>
                    <a:lnTo>
                      <a:pt x="255" y="249"/>
                    </a:lnTo>
                    <a:lnTo>
                      <a:pt x="222" y="234"/>
                    </a:lnTo>
                    <a:lnTo>
                      <a:pt x="216" y="234"/>
                    </a:lnTo>
                    <a:lnTo>
                      <a:pt x="225" y="229"/>
                    </a:lnTo>
                    <a:lnTo>
                      <a:pt x="226" y="225"/>
                    </a:lnTo>
                    <a:lnTo>
                      <a:pt x="226" y="201"/>
                    </a:lnTo>
                    <a:lnTo>
                      <a:pt x="219" y="196"/>
                    </a:lnTo>
                    <a:lnTo>
                      <a:pt x="199" y="188"/>
                    </a:lnTo>
                    <a:lnTo>
                      <a:pt x="196" y="193"/>
                    </a:lnTo>
                    <a:lnTo>
                      <a:pt x="196" y="199"/>
                    </a:lnTo>
                    <a:lnTo>
                      <a:pt x="190" y="201"/>
                    </a:lnTo>
                    <a:lnTo>
                      <a:pt x="187" y="199"/>
                    </a:lnTo>
                    <a:lnTo>
                      <a:pt x="170" y="194"/>
                    </a:lnTo>
                    <a:lnTo>
                      <a:pt x="169" y="196"/>
                    </a:lnTo>
                    <a:lnTo>
                      <a:pt x="141" y="201"/>
                    </a:lnTo>
                    <a:lnTo>
                      <a:pt x="140" y="208"/>
                    </a:lnTo>
                    <a:lnTo>
                      <a:pt x="137" y="207"/>
                    </a:lnTo>
                    <a:lnTo>
                      <a:pt x="129" y="210"/>
                    </a:lnTo>
                    <a:lnTo>
                      <a:pt x="123" y="214"/>
                    </a:lnTo>
                    <a:lnTo>
                      <a:pt x="105" y="214"/>
                    </a:lnTo>
                    <a:lnTo>
                      <a:pt x="67" y="198"/>
                    </a:lnTo>
                    <a:lnTo>
                      <a:pt x="64" y="193"/>
                    </a:lnTo>
                    <a:lnTo>
                      <a:pt x="35" y="202"/>
                    </a:lnTo>
                    <a:lnTo>
                      <a:pt x="0" y="207"/>
                    </a:lnTo>
                    <a:lnTo>
                      <a:pt x="14" y="196"/>
                    </a:lnTo>
                    <a:lnTo>
                      <a:pt x="31" y="160"/>
                    </a:lnTo>
                    <a:lnTo>
                      <a:pt x="28" y="141"/>
                    </a:lnTo>
                    <a:lnTo>
                      <a:pt x="26" y="138"/>
                    </a:lnTo>
                    <a:lnTo>
                      <a:pt x="15" y="138"/>
                    </a:lnTo>
                    <a:lnTo>
                      <a:pt x="46" y="117"/>
                    </a:lnTo>
                    <a:lnTo>
                      <a:pt x="55" y="108"/>
                    </a:lnTo>
                    <a:lnTo>
                      <a:pt x="76" y="97"/>
                    </a:lnTo>
                    <a:lnTo>
                      <a:pt x="87" y="82"/>
                    </a:lnTo>
                    <a:lnTo>
                      <a:pt x="94" y="74"/>
                    </a:lnTo>
                    <a:lnTo>
                      <a:pt x="100" y="77"/>
                    </a:lnTo>
                    <a:lnTo>
                      <a:pt x="117" y="65"/>
                    </a:lnTo>
                    <a:lnTo>
                      <a:pt x="128" y="68"/>
                    </a:lnTo>
                    <a:lnTo>
                      <a:pt x="129" y="59"/>
                    </a:lnTo>
                    <a:lnTo>
                      <a:pt x="134" y="53"/>
                    </a:lnTo>
                    <a:lnTo>
                      <a:pt x="128" y="52"/>
                    </a:lnTo>
                    <a:lnTo>
                      <a:pt x="125" y="46"/>
                    </a:lnTo>
                    <a:lnTo>
                      <a:pt x="128" y="38"/>
                    </a:lnTo>
                    <a:lnTo>
                      <a:pt x="125" y="35"/>
                    </a:lnTo>
                    <a:lnTo>
                      <a:pt x="128" y="23"/>
                    </a:lnTo>
                    <a:lnTo>
                      <a:pt x="155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6" name="Freeform 2584">
                <a:extLst>
                  <a:ext uri="{FF2B5EF4-FFF2-40B4-BE49-F238E27FC236}">
                    <a16:creationId xmlns:a16="http://schemas.microsoft.com/office/drawing/2014/main" id="{9150402A-7DFF-AC96-72E6-356F0A661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42"/>
                <a:ext cx="93" cy="93"/>
              </a:xfrm>
              <a:custGeom>
                <a:avLst/>
                <a:gdLst>
                  <a:gd name="T0" fmla="*/ 62 w 187"/>
                  <a:gd name="T1" fmla="*/ 28 h 185"/>
                  <a:gd name="T2" fmla="*/ 52 w 187"/>
                  <a:gd name="T3" fmla="*/ 30 h 185"/>
                  <a:gd name="T4" fmla="*/ 43 w 187"/>
                  <a:gd name="T5" fmla="*/ 30 h 185"/>
                  <a:gd name="T6" fmla="*/ 32 w 187"/>
                  <a:gd name="T7" fmla="*/ 39 h 185"/>
                  <a:gd name="T8" fmla="*/ 21 w 187"/>
                  <a:gd name="T9" fmla="*/ 36 h 185"/>
                  <a:gd name="T10" fmla="*/ 9 w 187"/>
                  <a:gd name="T11" fmla="*/ 47 h 185"/>
                  <a:gd name="T12" fmla="*/ 5 w 187"/>
                  <a:gd name="T13" fmla="*/ 63 h 185"/>
                  <a:gd name="T14" fmla="*/ 3 w 187"/>
                  <a:gd name="T15" fmla="*/ 68 h 185"/>
                  <a:gd name="T16" fmla="*/ 15 w 187"/>
                  <a:gd name="T17" fmla="*/ 65 h 185"/>
                  <a:gd name="T18" fmla="*/ 23 w 187"/>
                  <a:gd name="T19" fmla="*/ 70 h 185"/>
                  <a:gd name="T20" fmla="*/ 20 w 187"/>
                  <a:gd name="T21" fmla="*/ 77 h 185"/>
                  <a:gd name="T22" fmla="*/ 32 w 187"/>
                  <a:gd name="T23" fmla="*/ 82 h 185"/>
                  <a:gd name="T24" fmla="*/ 35 w 187"/>
                  <a:gd name="T25" fmla="*/ 85 h 185"/>
                  <a:gd name="T26" fmla="*/ 38 w 187"/>
                  <a:gd name="T27" fmla="*/ 98 h 185"/>
                  <a:gd name="T28" fmla="*/ 46 w 187"/>
                  <a:gd name="T29" fmla="*/ 106 h 185"/>
                  <a:gd name="T30" fmla="*/ 59 w 187"/>
                  <a:gd name="T31" fmla="*/ 123 h 185"/>
                  <a:gd name="T32" fmla="*/ 67 w 187"/>
                  <a:gd name="T33" fmla="*/ 130 h 185"/>
                  <a:gd name="T34" fmla="*/ 73 w 187"/>
                  <a:gd name="T35" fmla="*/ 150 h 185"/>
                  <a:gd name="T36" fmla="*/ 78 w 187"/>
                  <a:gd name="T37" fmla="*/ 159 h 185"/>
                  <a:gd name="T38" fmla="*/ 99 w 187"/>
                  <a:gd name="T39" fmla="*/ 183 h 185"/>
                  <a:gd name="T40" fmla="*/ 108 w 187"/>
                  <a:gd name="T41" fmla="*/ 185 h 185"/>
                  <a:gd name="T42" fmla="*/ 131 w 187"/>
                  <a:gd name="T43" fmla="*/ 182 h 185"/>
                  <a:gd name="T44" fmla="*/ 143 w 187"/>
                  <a:gd name="T45" fmla="*/ 179 h 185"/>
                  <a:gd name="T46" fmla="*/ 158 w 187"/>
                  <a:gd name="T47" fmla="*/ 179 h 185"/>
                  <a:gd name="T48" fmla="*/ 164 w 187"/>
                  <a:gd name="T49" fmla="*/ 173 h 185"/>
                  <a:gd name="T50" fmla="*/ 167 w 187"/>
                  <a:gd name="T51" fmla="*/ 156 h 185"/>
                  <a:gd name="T52" fmla="*/ 176 w 187"/>
                  <a:gd name="T53" fmla="*/ 142 h 185"/>
                  <a:gd name="T54" fmla="*/ 184 w 187"/>
                  <a:gd name="T55" fmla="*/ 139 h 185"/>
                  <a:gd name="T56" fmla="*/ 175 w 187"/>
                  <a:gd name="T57" fmla="*/ 129 h 185"/>
                  <a:gd name="T58" fmla="*/ 173 w 187"/>
                  <a:gd name="T59" fmla="*/ 118 h 185"/>
                  <a:gd name="T60" fmla="*/ 167 w 187"/>
                  <a:gd name="T61" fmla="*/ 112 h 185"/>
                  <a:gd name="T62" fmla="*/ 152 w 187"/>
                  <a:gd name="T63" fmla="*/ 115 h 185"/>
                  <a:gd name="T64" fmla="*/ 150 w 187"/>
                  <a:gd name="T65" fmla="*/ 103 h 185"/>
                  <a:gd name="T66" fmla="*/ 152 w 187"/>
                  <a:gd name="T67" fmla="*/ 100 h 185"/>
                  <a:gd name="T68" fmla="*/ 158 w 187"/>
                  <a:gd name="T69" fmla="*/ 89 h 185"/>
                  <a:gd name="T70" fmla="*/ 155 w 187"/>
                  <a:gd name="T71" fmla="*/ 76 h 185"/>
                  <a:gd name="T72" fmla="*/ 170 w 187"/>
                  <a:gd name="T73" fmla="*/ 59 h 185"/>
                  <a:gd name="T74" fmla="*/ 176 w 187"/>
                  <a:gd name="T75" fmla="*/ 66 h 185"/>
                  <a:gd name="T76" fmla="*/ 187 w 187"/>
                  <a:gd name="T77" fmla="*/ 60 h 185"/>
                  <a:gd name="T78" fmla="*/ 181 w 187"/>
                  <a:gd name="T79" fmla="*/ 51 h 185"/>
                  <a:gd name="T80" fmla="*/ 170 w 187"/>
                  <a:gd name="T81" fmla="*/ 41 h 185"/>
                  <a:gd name="T82" fmla="*/ 170 w 187"/>
                  <a:gd name="T83" fmla="*/ 28 h 185"/>
                  <a:gd name="T84" fmla="*/ 161 w 187"/>
                  <a:gd name="T85" fmla="*/ 24 h 185"/>
                  <a:gd name="T86" fmla="*/ 153 w 187"/>
                  <a:gd name="T87" fmla="*/ 15 h 185"/>
                  <a:gd name="T88" fmla="*/ 141 w 187"/>
                  <a:gd name="T89" fmla="*/ 21 h 185"/>
                  <a:gd name="T90" fmla="*/ 131 w 187"/>
                  <a:gd name="T91" fmla="*/ 10 h 185"/>
                  <a:gd name="T92" fmla="*/ 123 w 187"/>
                  <a:gd name="T93" fmla="*/ 9 h 185"/>
                  <a:gd name="T94" fmla="*/ 113 w 187"/>
                  <a:gd name="T95" fmla="*/ 13 h 185"/>
                  <a:gd name="T96" fmla="*/ 109 w 187"/>
                  <a:gd name="T97" fmla="*/ 6 h 185"/>
                  <a:gd name="T98" fmla="*/ 99 w 187"/>
                  <a:gd name="T99" fmla="*/ 12 h 185"/>
                  <a:gd name="T100" fmla="*/ 88 w 187"/>
                  <a:gd name="T101" fmla="*/ 13 h 185"/>
                  <a:gd name="T102" fmla="*/ 82 w 187"/>
                  <a:gd name="T103" fmla="*/ 6 h 185"/>
                  <a:gd name="T104" fmla="*/ 72 w 187"/>
                  <a:gd name="T105" fmla="*/ 0 h 185"/>
                  <a:gd name="T106" fmla="*/ 68 w 187"/>
                  <a:gd name="T107" fmla="*/ 1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7" h="185">
                    <a:moveTo>
                      <a:pt x="59" y="15"/>
                    </a:moveTo>
                    <a:lnTo>
                      <a:pt x="62" y="28"/>
                    </a:lnTo>
                    <a:lnTo>
                      <a:pt x="59" y="33"/>
                    </a:lnTo>
                    <a:lnTo>
                      <a:pt x="52" y="30"/>
                    </a:lnTo>
                    <a:lnTo>
                      <a:pt x="50" y="27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32" y="39"/>
                    </a:lnTo>
                    <a:lnTo>
                      <a:pt x="28" y="38"/>
                    </a:lnTo>
                    <a:lnTo>
                      <a:pt x="21" y="36"/>
                    </a:lnTo>
                    <a:lnTo>
                      <a:pt x="15" y="39"/>
                    </a:lnTo>
                    <a:lnTo>
                      <a:pt x="9" y="47"/>
                    </a:lnTo>
                    <a:lnTo>
                      <a:pt x="9" y="54"/>
                    </a:lnTo>
                    <a:lnTo>
                      <a:pt x="5" y="63"/>
                    </a:lnTo>
                    <a:lnTo>
                      <a:pt x="0" y="66"/>
                    </a:lnTo>
                    <a:lnTo>
                      <a:pt x="3" y="68"/>
                    </a:lnTo>
                    <a:lnTo>
                      <a:pt x="6" y="70"/>
                    </a:lnTo>
                    <a:lnTo>
                      <a:pt x="15" y="65"/>
                    </a:lnTo>
                    <a:lnTo>
                      <a:pt x="20" y="66"/>
                    </a:lnTo>
                    <a:lnTo>
                      <a:pt x="23" y="70"/>
                    </a:lnTo>
                    <a:lnTo>
                      <a:pt x="23" y="73"/>
                    </a:lnTo>
                    <a:lnTo>
                      <a:pt x="20" y="77"/>
                    </a:lnTo>
                    <a:lnTo>
                      <a:pt x="21" y="82"/>
                    </a:lnTo>
                    <a:lnTo>
                      <a:pt x="32" y="82"/>
                    </a:lnTo>
                    <a:lnTo>
                      <a:pt x="35" y="83"/>
                    </a:lnTo>
                    <a:lnTo>
                      <a:pt x="35" y="85"/>
                    </a:lnTo>
                    <a:lnTo>
                      <a:pt x="37" y="89"/>
                    </a:lnTo>
                    <a:lnTo>
                      <a:pt x="38" y="98"/>
                    </a:lnTo>
                    <a:lnTo>
                      <a:pt x="43" y="100"/>
                    </a:lnTo>
                    <a:lnTo>
                      <a:pt x="46" y="106"/>
                    </a:lnTo>
                    <a:lnTo>
                      <a:pt x="53" y="109"/>
                    </a:lnTo>
                    <a:lnTo>
                      <a:pt x="59" y="123"/>
                    </a:lnTo>
                    <a:lnTo>
                      <a:pt x="64" y="126"/>
                    </a:lnTo>
                    <a:lnTo>
                      <a:pt x="67" y="130"/>
                    </a:lnTo>
                    <a:lnTo>
                      <a:pt x="73" y="139"/>
                    </a:lnTo>
                    <a:lnTo>
                      <a:pt x="73" y="150"/>
                    </a:lnTo>
                    <a:lnTo>
                      <a:pt x="75" y="150"/>
                    </a:lnTo>
                    <a:lnTo>
                      <a:pt x="78" y="159"/>
                    </a:lnTo>
                    <a:lnTo>
                      <a:pt x="82" y="164"/>
                    </a:lnTo>
                    <a:lnTo>
                      <a:pt x="99" y="183"/>
                    </a:lnTo>
                    <a:lnTo>
                      <a:pt x="99" y="183"/>
                    </a:lnTo>
                    <a:lnTo>
                      <a:pt x="108" y="185"/>
                    </a:lnTo>
                    <a:lnTo>
                      <a:pt x="125" y="180"/>
                    </a:lnTo>
                    <a:lnTo>
                      <a:pt x="131" y="182"/>
                    </a:lnTo>
                    <a:lnTo>
                      <a:pt x="140" y="179"/>
                    </a:lnTo>
                    <a:lnTo>
                      <a:pt x="143" y="179"/>
                    </a:lnTo>
                    <a:lnTo>
                      <a:pt x="150" y="182"/>
                    </a:lnTo>
                    <a:lnTo>
                      <a:pt x="158" y="179"/>
                    </a:lnTo>
                    <a:lnTo>
                      <a:pt x="163" y="176"/>
                    </a:lnTo>
                    <a:lnTo>
                      <a:pt x="164" y="173"/>
                    </a:lnTo>
                    <a:lnTo>
                      <a:pt x="167" y="170"/>
                    </a:lnTo>
                    <a:lnTo>
                      <a:pt x="167" y="156"/>
                    </a:lnTo>
                    <a:lnTo>
                      <a:pt x="175" y="153"/>
                    </a:lnTo>
                    <a:lnTo>
                      <a:pt x="176" y="142"/>
                    </a:lnTo>
                    <a:lnTo>
                      <a:pt x="176" y="139"/>
                    </a:lnTo>
                    <a:lnTo>
                      <a:pt x="184" y="139"/>
                    </a:lnTo>
                    <a:lnTo>
                      <a:pt x="184" y="132"/>
                    </a:lnTo>
                    <a:lnTo>
                      <a:pt x="175" y="129"/>
                    </a:lnTo>
                    <a:lnTo>
                      <a:pt x="176" y="121"/>
                    </a:lnTo>
                    <a:lnTo>
                      <a:pt x="173" y="118"/>
                    </a:lnTo>
                    <a:lnTo>
                      <a:pt x="173" y="112"/>
                    </a:lnTo>
                    <a:lnTo>
                      <a:pt x="167" y="112"/>
                    </a:lnTo>
                    <a:lnTo>
                      <a:pt x="164" y="115"/>
                    </a:lnTo>
                    <a:lnTo>
                      <a:pt x="152" y="115"/>
                    </a:lnTo>
                    <a:lnTo>
                      <a:pt x="150" y="109"/>
                    </a:lnTo>
                    <a:lnTo>
                      <a:pt x="150" y="103"/>
                    </a:lnTo>
                    <a:lnTo>
                      <a:pt x="149" y="100"/>
                    </a:lnTo>
                    <a:lnTo>
                      <a:pt x="152" y="100"/>
                    </a:lnTo>
                    <a:lnTo>
                      <a:pt x="152" y="88"/>
                    </a:lnTo>
                    <a:lnTo>
                      <a:pt x="158" y="89"/>
                    </a:lnTo>
                    <a:lnTo>
                      <a:pt x="157" y="77"/>
                    </a:lnTo>
                    <a:lnTo>
                      <a:pt x="155" y="76"/>
                    </a:lnTo>
                    <a:lnTo>
                      <a:pt x="164" y="62"/>
                    </a:lnTo>
                    <a:lnTo>
                      <a:pt x="170" y="59"/>
                    </a:lnTo>
                    <a:lnTo>
                      <a:pt x="175" y="60"/>
                    </a:lnTo>
                    <a:lnTo>
                      <a:pt x="176" y="66"/>
                    </a:lnTo>
                    <a:lnTo>
                      <a:pt x="181" y="66"/>
                    </a:lnTo>
                    <a:lnTo>
                      <a:pt x="187" y="60"/>
                    </a:lnTo>
                    <a:lnTo>
                      <a:pt x="184" y="51"/>
                    </a:lnTo>
                    <a:lnTo>
                      <a:pt x="181" y="51"/>
                    </a:lnTo>
                    <a:lnTo>
                      <a:pt x="172" y="44"/>
                    </a:lnTo>
                    <a:lnTo>
                      <a:pt x="170" y="41"/>
                    </a:lnTo>
                    <a:lnTo>
                      <a:pt x="169" y="33"/>
                    </a:lnTo>
                    <a:lnTo>
                      <a:pt x="170" y="28"/>
                    </a:lnTo>
                    <a:lnTo>
                      <a:pt x="169" y="27"/>
                    </a:lnTo>
                    <a:lnTo>
                      <a:pt x="161" y="24"/>
                    </a:lnTo>
                    <a:lnTo>
                      <a:pt x="157" y="19"/>
                    </a:lnTo>
                    <a:lnTo>
                      <a:pt x="153" y="15"/>
                    </a:lnTo>
                    <a:lnTo>
                      <a:pt x="144" y="21"/>
                    </a:lnTo>
                    <a:lnTo>
                      <a:pt x="141" y="21"/>
                    </a:lnTo>
                    <a:lnTo>
                      <a:pt x="137" y="21"/>
                    </a:lnTo>
                    <a:lnTo>
                      <a:pt x="131" y="10"/>
                    </a:lnTo>
                    <a:lnTo>
                      <a:pt x="126" y="10"/>
                    </a:lnTo>
                    <a:lnTo>
                      <a:pt x="123" y="9"/>
                    </a:lnTo>
                    <a:lnTo>
                      <a:pt x="119" y="9"/>
                    </a:lnTo>
                    <a:lnTo>
                      <a:pt x="113" y="13"/>
                    </a:lnTo>
                    <a:lnTo>
                      <a:pt x="106" y="10"/>
                    </a:lnTo>
                    <a:lnTo>
                      <a:pt x="109" y="6"/>
                    </a:lnTo>
                    <a:lnTo>
                      <a:pt x="106" y="4"/>
                    </a:lnTo>
                    <a:lnTo>
                      <a:pt x="99" y="12"/>
                    </a:lnTo>
                    <a:lnTo>
                      <a:pt x="97" y="15"/>
                    </a:lnTo>
                    <a:lnTo>
                      <a:pt x="88" y="13"/>
                    </a:lnTo>
                    <a:lnTo>
                      <a:pt x="88" y="9"/>
                    </a:lnTo>
                    <a:lnTo>
                      <a:pt x="82" y="6"/>
                    </a:lnTo>
                    <a:lnTo>
                      <a:pt x="73" y="6"/>
                    </a:lnTo>
                    <a:lnTo>
                      <a:pt x="72" y="0"/>
                    </a:lnTo>
                    <a:lnTo>
                      <a:pt x="67" y="4"/>
                    </a:lnTo>
                    <a:lnTo>
                      <a:pt x="68" y="10"/>
                    </a:lnTo>
                    <a:lnTo>
                      <a:pt x="59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7" name="Freeform 2585">
                <a:extLst>
                  <a:ext uri="{FF2B5EF4-FFF2-40B4-BE49-F238E27FC236}">
                    <a16:creationId xmlns:a16="http://schemas.microsoft.com/office/drawing/2014/main" id="{AB6781BC-8E8B-3CD7-CC8C-A545C0749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42"/>
                <a:ext cx="93" cy="93"/>
              </a:xfrm>
              <a:custGeom>
                <a:avLst/>
                <a:gdLst>
                  <a:gd name="T0" fmla="*/ 68 w 187"/>
                  <a:gd name="T1" fmla="*/ 10 h 185"/>
                  <a:gd name="T2" fmla="*/ 72 w 187"/>
                  <a:gd name="T3" fmla="*/ 0 h 185"/>
                  <a:gd name="T4" fmla="*/ 82 w 187"/>
                  <a:gd name="T5" fmla="*/ 6 h 185"/>
                  <a:gd name="T6" fmla="*/ 88 w 187"/>
                  <a:gd name="T7" fmla="*/ 13 h 185"/>
                  <a:gd name="T8" fmla="*/ 99 w 187"/>
                  <a:gd name="T9" fmla="*/ 12 h 185"/>
                  <a:gd name="T10" fmla="*/ 109 w 187"/>
                  <a:gd name="T11" fmla="*/ 6 h 185"/>
                  <a:gd name="T12" fmla="*/ 113 w 187"/>
                  <a:gd name="T13" fmla="*/ 13 h 185"/>
                  <a:gd name="T14" fmla="*/ 123 w 187"/>
                  <a:gd name="T15" fmla="*/ 9 h 185"/>
                  <a:gd name="T16" fmla="*/ 131 w 187"/>
                  <a:gd name="T17" fmla="*/ 10 h 185"/>
                  <a:gd name="T18" fmla="*/ 141 w 187"/>
                  <a:gd name="T19" fmla="*/ 21 h 185"/>
                  <a:gd name="T20" fmla="*/ 153 w 187"/>
                  <a:gd name="T21" fmla="*/ 15 h 185"/>
                  <a:gd name="T22" fmla="*/ 161 w 187"/>
                  <a:gd name="T23" fmla="*/ 24 h 185"/>
                  <a:gd name="T24" fmla="*/ 170 w 187"/>
                  <a:gd name="T25" fmla="*/ 28 h 185"/>
                  <a:gd name="T26" fmla="*/ 170 w 187"/>
                  <a:gd name="T27" fmla="*/ 41 h 185"/>
                  <a:gd name="T28" fmla="*/ 181 w 187"/>
                  <a:gd name="T29" fmla="*/ 51 h 185"/>
                  <a:gd name="T30" fmla="*/ 187 w 187"/>
                  <a:gd name="T31" fmla="*/ 60 h 185"/>
                  <a:gd name="T32" fmla="*/ 176 w 187"/>
                  <a:gd name="T33" fmla="*/ 66 h 185"/>
                  <a:gd name="T34" fmla="*/ 170 w 187"/>
                  <a:gd name="T35" fmla="*/ 59 h 185"/>
                  <a:gd name="T36" fmla="*/ 155 w 187"/>
                  <a:gd name="T37" fmla="*/ 76 h 185"/>
                  <a:gd name="T38" fmla="*/ 158 w 187"/>
                  <a:gd name="T39" fmla="*/ 89 h 185"/>
                  <a:gd name="T40" fmla="*/ 152 w 187"/>
                  <a:gd name="T41" fmla="*/ 100 h 185"/>
                  <a:gd name="T42" fmla="*/ 150 w 187"/>
                  <a:gd name="T43" fmla="*/ 103 h 185"/>
                  <a:gd name="T44" fmla="*/ 152 w 187"/>
                  <a:gd name="T45" fmla="*/ 115 h 185"/>
                  <a:gd name="T46" fmla="*/ 167 w 187"/>
                  <a:gd name="T47" fmla="*/ 112 h 185"/>
                  <a:gd name="T48" fmla="*/ 173 w 187"/>
                  <a:gd name="T49" fmla="*/ 118 h 185"/>
                  <a:gd name="T50" fmla="*/ 175 w 187"/>
                  <a:gd name="T51" fmla="*/ 129 h 185"/>
                  <a:gd name="T52" fmla="*/ 184 w 187"/>
                  <a:gd name="T53" fmla="*/ 139 h 185"/>
                  <a:gd name="T54" fmla="*/ 176 w 187"/>
                  <a:gd name="T55" fmla="*/ 142 h 185"/>
                  <a:gd name="T56" fmla="*/ 167 w 187"/>
                  <a:gd name="T57" fmla="*/ 156 h 185"/>
                  <a:gd name="T58" fmla="*/ 164 w 187"/>
                  <a:gd name="T59" fmla="*/ 173 h 185"/>
                  <a:gd name="T60" fmla="*/ 158 w 187"/>
                  <a:gd name="T61" fmla="*/ 179 h 185"/>
                  <a:gd name="T62" fmla="*/ 143 w 187"/>
                  <a:gd name="T63" fmla="*/ 179 h 185"/>
                  <a:gd name="T64" fmla="*/ 131 w 187"/>
                  <a:gd name="T65" fmla="*/ 182 h 185"/>
                  <a:gd name="T66" fmla="*/ 108 w 187"/>
                  <a:gd name="T67" fmla="*/ 185 h 185"/>
                  <a:gd name="T68" fmla="*/ 99 w 187"/>
                  <a:gd name="T69" fmla="*/ 183 h 185"/>
                  <a:gd name="T70" fmla="*/ 78 w 187"/>
                  <a:gd name="T71" fmla="*/ 159 h 185"/>
                  <a:gd name="T72" fmla="*/ 73 w 187"/>
                  <a:gd name="T73" fmla="*/ 150 h 185"/>
                  <a:gd name="T74" fmla="*/ 67 w 187"/>
                  <a:gd name="T75" fmla="*/ 130 h 185"/>
                  <a:gd name="T76" fmla="*/ 59 w 187"/>
                  <a:gd name="T77" fmla="*/ 123 h 185"/>
                  <a:gd name="T78" fmla="*/ 46 w 187"/>
                  <a:gd name="T79" fmla="*/ 106 h 185"/>
                  <a:gd name="T80" fmla="*/ 38 w 187"/>
                  <a:gd name="T81" fmla="*/ 98 h 185"/>
                  <a:gd name="T82" fmla="*/ 35 w 187"/>
                  <a:gd name="T83" fmla="*/ 85 h 185"/>
                  <a:gd name="T84" fmla="*/ 32 w 187"/>
                  <a:gd name="T85" fmla="*/ 82 h 185"/>
                  <a:gd name="T86" fmla="*/ 20 w 187"/>
                  <a:gd name="T87" fmla="*/ 77 h 185"/>
                  <a:gd name="T88" fmla="*/ 23 w 187"/>
                  <a:gd name="T89" fmla="*/ 70 h 185"/>
                  <a:gd name="T90" fmla="*/ 15 w 187"/>
                  <a:gd name="T91" fmla="*/ 65 h 185"/>
                  <a:gd name="T92" fmla="*/ 3 w 187"/>
                  <a:gd name="T93" fmla="*/ 68 h 185"/>
                  <a:gd name="T94" fmla="*/ 5 w 187"/>
                  <a:gd name="T95" fmla="*/ 63 h 185"/>
                  <a:gd name="T96" fmla="*/ 9 w 187"/>
                  <a:gd name="T97" fmla="*/ 47 h 185"/>
                  <a:gd name="T98" fmla="*/ 21 w 187"/>
                  <a:gd name="T99" fmla="*/ 36 h 185"/>
                  <a:gd name="T100" fmla="*/ 32 w 187"/>
                  <a:gd name="T101" fmla="*/ 39 h 185"/>
                  <a:gd name="T102" fmla="*/ 43 w 187"/>
                  <a:gd name="T103" fmla="*/ 30 h 185"/>
                  <a:gd name="T104" fmla="*/ 52 w 187"/>
                  <a:gd name="T105" fmla="*/ 30 h 185"/>
                  <a:gd name="T106" fmla="*/ 62 w 187"/>
                  <a:gd name="T107" fmla="*/ 28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7" h="185">
                    <a:moveTo>
                      <a:pt x="59" y="15"/>
                    </a:moveTo>
                    <a:lnTo>
                      <a:pt x="68" y="10"/>
                    </a:lnTo>
                    <a:lnTo>
                      <a:pt x="67" y="4"/>
                    </a:lnTo>
                    <a:lnTo>
                      <a:pt x="72" y="0"/>
                    </a:lnTo>
                    <a:lnTo>
                      <a:pt x="73" y="6"/>
                    </a:lnTo>
                    <a:lnTo>
                      <a:pt x="82" y="6"/>
                    </a:lnTo>
                    <a:lnTo>
                      <a:pt x="88" y="9"/>
                    </a:lnTo>
                    <a:lnTo>
                      <a:pt x="88" y="13"/>
                    </a:lnTo>
                    <a:lnTo>
                      <a:pt x="97" y="15"/>
                    </a:lnTo>
                    <a:lnTo>
                      <a:pt x="99" y="12"/>
                    </a:lnTo>
                    <a:lnTo>
                      <a:pt x="106" y="4"/>
                    </a:lnTo>
                    <a:lnTo>
                      <a:pt x="109" y="6"/>
                    </a:lnTo>
                    <a:lnTo>
                      <a:pt x="106" y="10"/>
                    </a:lnTo>
                    <a:lnTo>
                      <a:pt x="113" y="13"/>
                    </a:lnTo>
                    <a:lnTo>
                      <a:pt x="119" y="9"/>
                    </a:lnTo>
                    <a:lnTo>
                      <a:pt x="123" y="9"/>
                    </a:lnTo>
                    <a:lnTo>
                      <a:pt x="126" y="10"/>
                    </a:lnTo>
                    <a:lnTo>
                      <a:pt x="131" y="10"/>
                    </a:lnTo>
                    <a:lnTo>
                      <a:pt x="137" y="21"/>
                    </a:lnTo>
                    <a:lnTo>
                      <a:pt x="141" y="21"/>
                    </a:lnTo>
                    <a:lnTo>
                      <a:pt x="144" y="21"/>
                    </a:lnTo>
                    <a:lnTo>
                      <a:pt x="153" y="15"/>
                    </a:lnTo>
                    <a:lnTo>
                      <a:pt x="157" y="19"/>
                    </a:lnTo>
                    <a:lnTo>
                      <a:pt x="161" y="24"/>
                    </a:lnTo>
                    <a:lnTo>
                      <a:pt x="169" y="27"/>
                    </a:lnTo>
                    <a:lnTo>
                      <a:pt x="170" y="28"/>
                    </a:lnTo>
                    <a:lnTo>
                      <a:pt x="169" y="33"/>
                    </a:lnTo>
                    <a:lnTo>
                      <a:pt x="170" y="41"/>
                    </a:lnTo>
                    <a:lnTo>
                      <a:pt x="172" y="44"/>
                    </a:lnTo>
                    <a:lnTo>
                      <a:pt x="181" y="51"/>
                    </a:lnTo>
                    <a:lnTo>
                      <a:pt x="184" y="51"/>
                    </a:lnTo>
                    <a:lnTo>
                      <a:pt x="187" y="60"/>
                    </a:lnTo>
                    <a:lnTo>
                      <a:pt x="181" y="66"/>
                    </a:lnTo>
                    <a:lnTo>
                      <a:pt x="176" y="66"/>
                    </a:lnTo>
                    <a:lnTo>
                      <a:pt x="175" y="60"/>
                    </a:lnTo>
                    <a:lnTo>
                      <a:pt x="170" y="59"/>
                    </a:lnTo>
                    <a:lnTo>
                      <a:pt x="164" y="62"/>
                    </a:lnTo>
                    <a:lnTo>
                      <a:pt x="155" y="76"/>
                    </a:lnTo>
                    <a:lnTo>
                      <a:pt x="157" y="77"/>
                    </a:lnTo>
                    <a:lnTo>
                      <a:pt x="158" y="89"/>
                    </a:lnTo>
                    <a:lnTo>
                      <a:pt x="152" y="88"/>
                    </a:lnTo>
                    <a:lnTo>
                      <a:pt x="152" y="100"/>
                    </a:lnTo>
                    <a:lnTo>
                      <a:pt x="149" y="100"/>
                    </a:lnTo>
                    <a:lnTo>
                      <a:pt x="150" y="103"/>
                    </a:lnTo>
                    <a:lnTo>
                      <a:pt x="150" y="109"/>
                    </a:lnTo>
                    <a:lnTo>
                      <a:pt x="152" y="115"/>
                    </a:lnTo>
                    <a:lnTo>
                      <a:pt x="164" y="115"/>
                    </a:lnTo>
                    <a:lnTo>
                      <a:pt x="167" y="112"/>
                    </a:lnTo>
                    <a:lnTo>
                      <a:pt x="173" y="112"/>
                    </a:lnTo>
                    <a:lnTo>
                      <a:pt x="173" y="118"/>
                    </a:lnTo>
                    <a:lnTo>
                      <a:pt x="176" y="121"/>
                    </a:lnTo>
                    <a:lnTo>
                      <a:pt x="175" y="129"/>
                    </a:lnTo>
                    <a:lnTo>
                      <a:pt x="184" y="132"/>
                    </a:lnTo>
                    <a:lnTo>
                      <a:pt x="184" y="139"/>
                    </a:lnTo>
                    <a:lnTo>
                      <a:pt x="176" y="139"/>
                    </a:lnTo>
                    <a:lnTo>
                      <a:pt x="176" y="142"/>
                    </a:lnTo>
                    <a:lnTo>
                      <a:pt x="175" y="153"/>
                    </a:lnTo>
                    <a:lnTo>
                      <a:pt x="167" y="156"/>
                    </a:lnTo>
                    <a:lnTo>
                      <a:pt x="167" y="170"/>
                    </a:lnTo>
                    <a:lnTo>
                      <a:pt x="164" y="173"/>
                    </a:lnTo>
                    <a:lnTo>
                      <a:pt x="163" y="176"/>
                    </a:lnTo>
                    <a:lnTo>
                      <a:pt x="158" y="179"/>
                    </a:lnTo>
                    <a:lnTo>
                      <a:pt x="150" y="182"/>
                    </a:lnTo>
                    <a:lnTo>
                      <a:pt x="143" y="179"/>
                    </a:lnTo>
                    <a:lnTo>
                      <a:pt x="140" y="179"/>
                    </a:lnTo>
                    <a:lnTo>
                      <a:pt x="131" y="182"/>
                    </a:lnTo>
                    <a:lnTo>
                      <a:pt x="125" y="180"/>
                    </a:lnTo>
                    <a:lnTo>
                      <a:pt x="108" y="185"/>
                    </a:lnTo>
                    <a:lnTo>
                      <a:pt x="99" y="183"/>
                    </a:lnTo>
                    <a:lnTo>
                      <a:pt x="99" y="183"/>
                    </a:lnTo>
                    <a:lnTo>
                      <a:pt x="82" y="164"/>
                    </a:lnTo>
                    <a:lnTo>
                      <a:pt x="78" y="159"/>
                    </a:lnTo>
                    <a:lnTo>
                      <a:pt x="75" y="150"/>
                    </a:lnTo>
                    <a:lnTo>
                      <a:pt x="73" y="150"/>
                    </a:lnTo>
                    <a:lnTo>
                      <a:pt x="73" y="139"/>
                    </a:lnTo>
                    <a:lnTo>
                      <a:pt x="67" y="130"/>
                    </a:lnTo>
                    <a:lnTo>
                      <a:pt x="64" y="126"/>
                    </a:lnTo>
                    <a:lnTo>
                      <a:pt x="59" y="123"/>
                    </a:lnTo>
                    <a:lnTo>
                      <a:pt x="53" y="109"/>
                    </a:lnTo>
                    <a:lnTo>
                      <a:pt x="46" y="106"/>
                    </a:lnTo>
                    <a:lnTo>
                      <a:pt x="43" y="100"/>
                    </a:lnTo>
                    <a:lnTo>
                      <a:pt x="38" y="98"/>
                    </a:lnTo>
                    <a:lnTo>
                      <a:pt x="37" y="89"/>
                    </a:lnTo>
                    <a:lnTo>
                      <a:pt x="35" y="85"/>
                    </a:lnTo>
                    <a:lnTo>
                      <a:pt x="35" y="83"/>
                    </a:lnTo>
                    <a:lnTo>
                      <a:pt x="32" y="82"/>
                    </a:lnTo>
                    <a:lnTo>
                      <a:pt x="21" y="82"/>
                    </a:lnTo>
                    <a:lnTo>
                      <a:pt x="20" y="77"/>
                    </a:lnTo>
                    <a:lnTo>
                      <a:pt x="23" y="73"/>
                    </a:lnTo>
                    <a:lnTo>
                      <a:pt x="23" y="70"/>
                    </a:lnTo>
                    <a:lnTo>
                      <a:pt x="20" y="66"/>
                    </a:lnTo>
                    <a:lnTo>
                      <a:pt x="15" y="65"/>
                    </a:lnTo>
                    <a:lnTo>
                      <a:pt x="6" y="70"/>
                    </a:lnTo>
                    <a:lnTo>
                      <a:pt x="3" y="68"/>
                    </a:lnTo>
                    <a:lnTo>
                      <a:pt x="0" y="66"/>
                    </a:lnTo>
                    <a:lnTo>
                      <a:pt x="5" y="63"/>
                    </a:lnTo>
                    <a:lnTo>
                      <a:pt x="9" y="54"/>
                    </a:lnTo>
                    <a:lnTo>
                      <a:pt x="9" y="47"/>
                    </a:lnTo>
                    <a:lnTo>
                      <a:pt x="15" y="39"/>
                    </a:lnTo>
                    <a:lnTo>
                      <a:pt x="21" y="36"/>
                    </a:lnTo>
                    <a:lnTo>
                      <a:pt x="28" y="38"/>
                    </a:lnTo>
                    <a:lnTo>
                      <a:pt x="32" y="39"/>
                    </a:lnTo>
                    <a:lnTo>
                      <a:pt x="41" y="32"/>
                    </a:lnTo>
                    <a:lnTo>
                      <a:pt x="43" y="30"/>
                    </a:lnTo>
                    <a:lnTo>
                      <a:pt x="50" y="27"/>
                    </a:lnTo>
                    <a:lnTo>
                      <a:pt x="52" y="30"/>
                    </a:lnTo>
                    <a:lnTo>
                      <a:pt x="59" y="33"/>
                    </a:lnTo>
                    <a:lnTo>
                      <a:pt x="62" y="28"/>
                    </a:lnTo>
                    <a:lnTo>
                      <a:pt x="59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8" name="Freeform 2586">
                <a:extLst>
                  <a:ext uri="{FF2B5EF4-FFF2-40B4-BE49-F238E27FC236}">
                    <a16:creationId xmlns:a16="http://schemas.microsoft.com/office/drawing/2014/main" id="{E7E2416D-C08C-2D46-C2AF-7B7C7BA1B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42"/>
                <a:ext cx="93" cy="93"/>
              </a:xfrm>
              <a:custGeom>
                <a:avLst/>
                <a:gdLst>
                  <a:gd name="T0" fmla="*/ 68 w 187"/>
                  <a:gd name="T1" fmla="*/ 10 h 185"/>
                  <a:gd name="T2" fmla="*/ 72 w 187"/>
                  <a:gd name="T3" fmla="*/ 0 h 185"/>
                  <a:gd name="T4" fmla="*/ 82 w 187"/>
                  <a:gd name="T5" fmla="*/ 6 h 185"/>
                  <a:gd name="T6" fmla="*/ 88 w 187"/>
                  <a:gd name="T7" fmla="*/ 13 h 185"/>
                  <a:gd name="T8" fmla="*/ 99 w 187"/>
                  <a:gd name="T9" fmla="*/ 12 h 185"/>
                  <a:gd name="T10" fmla="*/ 109 w 187"/>
                  <a:gd name="T11" fmla="*/ 6 h 185"/>
                  <a:gd name="T12" fmla="*/ 113 w 187"/>
                  <a:gd name="T13" fmla="*/ 13 h 185"/>
                  <a:gd name="T14" fmla="*/ 123 w 187"/>
                  <a:gd name="T15" fmla="*/ 9 h 185"/>
                  <a:gd name="T16" fmla="*/ 131 w 187"/>
                  <a:gd name="T17" fmla="*/ 10 h 185"/>
                  <a:gd name="T18" fmla="*/ 141 w 187"/>
                  <a:gd name="T19" fmla="*/ 21 h 185"/>
                  <a:gd name="T20" fmla="*/ 153 w 187"/>
                  <a:gd name="T21" fmla="*/ 15 h 185"/>
                  <a:gd name="T22" fmla="*/ 161 w 187"/>
                  <a:gd name="T23" fmla="*/ 24 h 185"/>
                  <a:gd name="T24" fmla="*/ 170 w 187"/>
                  <a:gd name="T25" fmla="*/ 28 h 185"/>
                  <a:gd name="T26" fmla="*/ 170 w 187"/>
                  <a:gd name="T27" fmla="*/ 41 h 185"/>
                  <a:gd name="T28" fmla="*/ 181 w 187"/>
                  <a:gd name="T29" fmla="*/ 51 h 185"/>
                  <a:gd name="T30" fmla="*/ 187 w 187"/>
                  <a:gd name="T31" fmla="*/ 60 h 185"/>
                  <a:gd name="T32" fmla="*/ 176 w 187"/>
                  <a:gd name="T33" fmla="*/ 66 h 185"/>
                  <a:gd name="T34" fmla="*/ 170 w 187"/>
                  <a:gd name="T35" fmla="*/ 59 h 185"/>
                  <a:gd name="T36" fmla="*/ 155 w 187"/>
                  <a:gd name="T37" fmla="*/ 76 h 185"/>
                  <a:gd name="T38" fmla="*/ 158 w 187"/>
                  <a:gd name="T39" fmla="*/ 89 h 185"/>
                  <a:gd name="T40" fmla="*/ 152 w 187"/>
                  <a:gd name="T41" fmla="*/ 100 h 185"/>
                  <a:gd name="T42" fmla="*/ 150 w 187"/>
                  <a:gd name="T43" fmla="*/ 103 h 185"/>
                  <a:gd name="T44" fmla="*/ 152 w 187"/>
                  <a:gd name="T45" fmla="*/ 115 h 185"/>
                  <a:gd name="T46" fmla="*/ 167 w 187"/>
                  <a:gd name="T47" fmla="*/ 112 h 185"/>
                  <a:gd name="T48" fmla="*/ 173 w 187"/>
                  <a:gd name="T49" fmla="*/ 118 h 185"/>
                  <a:gd name="T50" fmla="*/ 175 w 187"/>
                  <a:gd name="T51" fmla="*/ 129 h 185"/>
                  <a:gd name="T52" fmla="*/ 184 w 187"/>
                  <a:gd name="T53" fmla="*/ 139 h 185"/>
                  <a:gd name="T54" fmla="*/ 176 w 187"/>
                  <a:gd name="T55" fmla="*/ 142 h 185"/>
                  <a:gd name="T56" fmla="*/ 167 w 187"/>
                  <a:gd name="T57" fmla="*/ 156 h 185"/>
                  <a:gd name="T58" fmla="*/ 164 w 187"/>
                  <a:gd name="T59" fmla="*/ 173 h 185"/>
                  <a:gd name="T60" fmla="*/ 158 w 187"/>
                  <a:gd name="T61" fmla="*/ 179 h 185"/>
                  <a:gd name="T62" fmla="*/ 143 w 187"/>
                  <a:gd name="T63" fmla="*/ 179 h 185"/>
                  <a:gd name="T64" fmla="*/ 131 w 187"/>
                  <a:gd name="T65" fmla="*/ 182 h 185"/>
                  <a:gd name="T66" fmla="*/ 108 w 187"/>
                  <a:gd name="T67" fmla="*/ 185 h 185"/>
                  <a:gd name="T68" fmla="*/ 99 w 187"/>
                  <a:gd name="T69" fmla="*/ 183 h 185"/>
                  <a:gd name="T70" fmla="*/ 78 w 187"/>
                  <a:gd name="T71" fmla="*/ 159 h 185"/>
                  <a:gd name="T72" fmla="*/ 73 w 187"/>
                  <a:gd name="T73" fmla="*/ 150 h 185"/>
                  <a:gd name="T74" fmla="*/ 67 w 187"/>
                  <a:gd name="T75" fmla="*/ 130 h 185"/>
                  <a:gd name="T76" fmla="*/ 59 w 187"/>
                  <a:gd name="T77" fmla="*/ 123 h 185"/>
                  <a:gd name="T78" fmla="*/ 46 w 187"/>
                  <a:gd name="T79" fmla="*/ 106 h 185"/>
                  <a:gd name="T80" fmla="*/ 38 w 187"/>
                  <a:gd name="T81" fmla="*/ 98 h 185"/>
                  <a:gd name="T82" fmla="*/ 35 w 187"/>
                  <a:gd name="T83" fmla="*/ 85 h 185"/>
                  <a:gd name="T84" fmla="*/ 32 w 187"/>
                  <a:gd name="T85" fmla="*/ 82 h 185"/>
                  <a:gd name="T86" fmla="*/ 20 w 187"/>
                  <a:gd name="T87" fmla="*/ 77 h 185"/>
                  <a:gd name="T88" fmla="*/ 23 w 187"/>
                  <a:gd name="T89" fmla="*/ 70 h 185"/>
                  <a:gd name="T90" fmla="*/ 15 w 187"/>
                  <a:gd name="T91" fmla="*/ 65 h 185"/>
                  <a:gd name="T92" fmla="*/ 3 w 187"/>
                  <a:gd name="T93" fmla="*/ 68 h 185"/>
                  <a:gd name="T94" fmla="*/ 5 w 187"/>
                  <a:gd name="T95" fmla="*/ 63 h 185"/>
                  <a:gd name="T96" fmla="*/ 9 w 187"/>
                  <a:gd name="T97" fmla="*/ 47 h 185"/>
                  <a:gd name="T98" fmla="*/ 21 w 187"/>
                  <a:gd name="T99" fmla="*/ 36 h 185"/>
                  <a:gd name="T100" fmla="*/ 32 w 187"/>
                  <a:gd name="T101" fmla="*/ 39 h 185"/>
                  <a:gd name="T102" fmla="*/ 43 w 187"/>
                  <a:gd name="T103" fmla="*/ 30 h 185"/>
                  <a:gd name="T104" fmla="*/ 52 w 187"/>
                  <a:gd name="T105" fmla="*/ 30 h 185"/>
                  <a:gd name="T106" fmla="*/ 62 w 187"/>
                  <a:gd name="T107" fmla="*/ 28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7" h="185">
                    <a:moveTo>
                      <a:pt x="59" y="15"/>
                    </a:moveTo>
                    <a:lnTo>
                      <a:pt x="68" y="10"/>
                    </a:lnTo>
                    <a:lnTo>
                      <a:pt x="67" y="4"/>
                    </a:lnTo>
                    <a:lnTo>
                      <a:pt x="72" y="0"/>
                    </a:lnTo>
                    <a:lnTo>
                      <a:pt x="73" y="6"/>
                    </a:lnTo>
                    <a:lnTo>
                      <a:pt x="82" y="6"/>
                    </a:lnTo>
                    <a:lnTo>
                      <a:pt x="88" y="9"/>
                    </a:lnTo>
                    <a:lnTo>
                      <a:pt x="88" y="13"/>
                    </a:lnTo>
                    <a:lnTo>
                      <a:pt x="97" y="15"/>
                    </a:lnTo>
                    <a:lnTo>
                      <a:pt x="99" y="12"/>
                    </a:lnTo>
                    <a:lnTo>
                      <a:pt x="106" y="4"/>
                    </a:lnTo>
                    <a:lnTo>
                      <a:pt x="109" y="6"/>
                    </a:lnTo>
                    <a:lnTo>
                      <a:pt x="106" y="10"/>
                    </a:lnTo>
                    <a:lnTo>
                      <a:pt x="113" y="13"/>
                    </a:lnTo>
                    <a:lnTo>
                      <a:pt x="119" y="9"/>
                    </a:lnTo>
                    <a:lnTo>
                      <a:pt x="123" y="9"/>
                    </a:lnTo>
                    <a:lnTo>
                      <a:pt x="126" y="10"/>
                    </a:lnTo>
                    <a:lnTo>
                      <a:pt x="131" y="10"/>
                    </a:lnTo>
                    <a:lnTo>
                      <a:pt x="137" y="21"/>
                    </a:lnTo>
                    <a:lnTo>
                      <a:pt x="141" y="21"/>
                    </a:lnTo>
                    <a:lnTo>
                      <a:pt x="144" y="21"/>
                    </a:lnTo>
                    <a:lnTo>
                      <a:pt x="153" y="15"/>
                    </a:lnTo>
                    <a:lnTo>
                      <a:pt x="157" y="19"/>
                    </a:lnTo>
                    <a:lnTo>
                      <a:pt x="161" y="24"/>
                    </a:lnTo>
                    <a:lnTo>
                      <a:pt x="169" y="27"/>
                    </a:lnTo>
                    <a:lnTo>
                      <a:pt x="170" y="28"/>
                    </a:lnTo>
                    <a:lnTo>
                      <a:pt x="169" y="33"/>
                    </a:lnTo>
                    <a:lnTo>
                      <a:pt x="170" y="41"/>
                    </a:lnTo>
                    <a:lnTo>
                      <a:pt x="172" y="44"/>
                    </a:lnTo>
                    <a:lnTo>
                      <a:pt x="181" y="51"/>
                    </a:lnTo>
                    <a:lnTo>
                      <a:pt x="184" y="51"/>
                    </a:lnTo>
                    <a:lnTo>
                      <a:pt x="187" y="60"/>
                    </a:lnTo>
                    <a:lnTo>
                      <a:pt x="181" y="66"/>
                    </a:lnTo>
                    <a:lnTo>
                      <a:pt x="176" y="66"/>
                    </a:lnTo>
                    <a:lnTo>
                      <a:pt x="175" y="60"/>
                    </a:lnTo>
                    <a:lnTo>
                      <a:pt x="170" y="59"/>
                    </a:lnTo>
                    <a:lnTo>
                      <a:pt x="164" y="62"/>
                    </a:lnTo>
                    <a:lnTo>
                      <a:pt x="155" y="76"/>
                    </a:lnTo>
                    <a:lnTo>
                      <a:pt x="157" y="77"/>
                    </a:lnTo>
                    <a:lnTo>
                      <a:pt x="158" y="89"/>
                    </a:lnTo>
                    <a:lnTo>
                      <a:pt x="152" y="88"/>
                    </a:lnTo>
                    <a:lnTo>
                      <a:pt x="152" y="100"/>
                    </a:lnTo>
                    <a:lnTo>
                      <a:pt x="149" y="100"/>
                    </a:lnTo>
                    <a:lnTo>
                      <a:pt x="150" y="103"/>
                    </a:lnTo>
                    <a:lnTo>
                      <a:pt x="150" y="109"/>
                    </a:lnTo>
                    <a:lnTo>
                      <a:pt x="152" y="115"/>
                    </a:lnTo>
                    <a:lnTo>
                      <a:pt x="164" y="115"/>
                    </a:lnTo>
                    <a:lnTo>
                      <a:pt x="167" y="112"/>
                    </a:lnTo>
                    <a:lnTo>
                      <a:pt x="173" y="112"/>
                    </a:lnTo>
                    <a:lnTo>
                      <a:pt x="173" y="118"/>
                    </a:lnTo>
                    <a:lnTo>
                      <a:pt x="176" y="121"/>
                    </a:lnTo>
                    <a:lnTo>
                      <a:pt x="175" y="129"/>
                    </a:lnTo>
                    <a:lnTo>
                      <a:pt x="184" y="132"/>
                    </a:lnTo>
                    <a:lnTo>
                      <a:pt x="184" y="139"/>
                    </a:lnTo>
                    <a:lnTo>
                      <a:pt x="176" y="139"/>
                    </a:lnTo>
                    <a:lnTo>
                      <a:pt x="176" y="142"/>
                    </a:lnTo>
                    <a:lnTo>
                      <a:pt x="175" y="153"/>
                    </a:lnTo>
                    <a:lnTo>
                      <a:pt x="167" y="156"/>
                    </a:lnTo>
                    <a:lnTo>
                      <a:pt x="167" y="170"/>
                    </a:lnTo>
                    <a:lnTo>
                      <a:pt x="164" y="173"/>
                    </a:lnTo>
                    <a:lnTo>
                      <a:pt x="163" y="176"/>
                    </a:lnTo>
                    <a:lnTo>
                      <a:pt x="158" y="179"/>
                    </a:lnTo>
                    <a:lnTo>
                      <a:pt x="150" y="182"/>
                    </a:lnTo>
                    <a:lnTo>
                      <a:pt x="143" y="179"/>
                    </a:lnTo>
                    <a:lnTo>
                      <a:pt x="140" y="179"/>
                    </a:lnTo>
                    <a:lnTo>
                      <a:pt x="131" y="182"/>
                    </a:lnTo>
                    <a:lnTo>
                      <a:pt x="125" y="180"/>
                    </a:lnTo>
                    <a:lnTo>
                      <a:pt x="108" y="185"/>
                    </a:lnTo>
                    <a:lnTo>
                      <a:pt x="99" y="183"/>
                    </a:lnTo>
                    <a:lnTo>
                      <a:pt x="99" y="183"/>
                    </a:lnTo>
                    <a:lnTo>
                      <a:pt x="82" y="164"/>
                    </a:lnTo>
                    <a:lnTo>
                      <a:pt x="78" y="159"/>
                    </a:lnTo>
                    <a:lnTo>
                      <a:pt x="75" y="150"/>
                    </a:lnTo>
                    <a:lnTo>
                      <a:pt x="73" y="150"/>
                    </a:lnTo>
                    <a:lnTo>
                      <a:pt x="73" y="139"/>
                    </a:lnTo>
                    <a:lnTo>
                      <a:pt x="67" y="130"/>
                    </a:lnTo>
                    <a:lnTo>
                      <a:pt x="64" y="126"/>
                    </a:lnTo>
                    <a:lnTo>
                      <a:pt x="59" y="123"/>
                    </a:lnTo>
                    <a:lnTo>
                      <a:pt x="53" y="109"/>
                    </a:lnTo>
                    <a:lnTo>
                      <a:pt x="46" y="106"/>
                    </a:lnTo>
                    <a:lnTo>
                      <a:pt x="43" y="100"/>
                    </a:lnTo>
                    <a:lnTo>
                      <a:pt x="38" y="98"/>
                    </a:lnTo>
                    <a:lnTo>
                      <a:pt x="37" y="89"/>
                    </a:lnTo>
                    <a:lnTo>
                      <a:pt x="35" y="85"/>
                    </a:lnTo>
                    <a:lnTo>
                      <a:pt x="35" y="83"/>
                    </a:lnTo>
                    <a:lnTo>
                      <a:pt x="32" y="82"/>
                    </a:lnTo>
                    <a:lnTo>
                      <a:pt x="21" y="82"/>
                    </a:lnTo>
                    <a:lnTo>
                      <a:pt x="20" y="77"/>
                    </a:lnTo>
                    <a:lnTo>
                      <a:pt x="23" y="73"/>
                    </a:lnTo>
                    <a:lnTo>
                      <a:pt x="23" y="70"/>
                    </a:lnTo>
                    <a:lnTo>
                      <a:pt x="20" y="66"/>
                    </a:lnTo>
                    <a:lnTo>
                      <a:pt x="15" y="65"/>
                    </a:lnTo>
                    <a:lnTo>
                      <a:pt x="6" y="70"/>
                    </a:lnTo>
                    <a:lnTo>
                      <a:pt x="3" y="68"/>
                    </a:lnTo>
                    <a:lnTo>
                      <a:pt x="0" y="66"/>
                    </a:lnTo>
                    <a:lnTo>
                      <a:pt x="5" y="63"/>
                    </a:lnTo>
                    <a:lnTo>
                      <a:pt x="9" y="54"/>
                    </a:lnTo>
                    <a:lnTo>
                      <a:pt x="9" y="47"/>
                    </a:lnTo>
                    <a:lnTo>
                      <a:pt x="15" y="39"/>
                    </a:lnTo>
                    <a:lnTo>
                      <a:pt x="21" y="36"/>
                    </a:lnTo>
                    <a:lnTo>
                      <a:pt x="28" y="38"/>
                    </a:lnTo>
                    <a:lnTo>
                      <a:pt x="32" y="39"/>
                    </a:lnTo>
                    <a:lnTo>
                      <a:pt x="41" y="32"/>
                    </a:lnTo>
                    <a:lnTo>
                      <a:pt x="43" y="30"/>
                    </a:lnTo>
                    <a:lnTo>
                      <a:pt x="50" y="27"/>
                    </a:lnTo>
                    <a:lnTo>
                      <a:pt x="52" y="30"/>
                    </a:lnTo>
                    <a:lnTo>
                      <a:pt x="59" y="33"/>
                    </a:lnTo>
                    <a:lnTo>
                      <a:pt x="62" y="28"/>
                    </a:lnTo>
                    <a:lnTo>
                      <a:pt x="59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9" name="Freeform 2587">
                <a:extLst>
                  <a:ext uri="{FF2B5EF4-FFF2-40B4-BE49-F238E27FC236}">
                    <a16:creationId xmlns:a16="http://schemas.microsoft.com/office/drawing/2014/main" id="{D73EA712-D6B2-8F4E-7B3A-E126AF517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482"/>
                <a:ext cx="44" cy="75"/>
              </a:xfrm>
              <a:custGeom>
                <a:avLst/>
                <a:gdLst>
                  <a:gd name="T0" fmla="*/ 41 w 88"/>
                  <a:gd name="T1" fmla="*/ 3 h 150"/>
                  <a:gd name="T2" fmla="*/ 40 w 88"/>
                  <a:gd name="T3" fmla="*/ 9 h 150"/>
                  <a:gd name="T4" fmla="*/ 35 w 88"/>
                  <a:gd name="T5" fmla="*/ 18 h 150"/>
                  <a:gd name="T6" fmla="*/ 35 w 88"/>
                  <a:gd name="T7" fmla="*/ 30 h 150"/>
                  <a:gd name="T8" fmla="*/ 34 w 88"/>
                  <a:gd name="T9" fmla="*/ 39 h 150"/>
                  <a:gd name="T10" fmla="*/ 23 w 88"/>
                  <a:gd name="T11" fmla="*/ 63 h 150"/>
                  <a:gd name="T12" fmla="*/ 14 w 88"/>
                  <a:gd name="T13" fmla="*/ 74 h 150"/>
                  <a:gd name="T14" fmla="*/ 2 w 88"/>
                  <a:gd name="T15" fmla="*/ 97 h 150"/>
                  <a:gd name="T16" fmla="*/ 2 w 88"/>
                  <a:gd name="T17" fmla="*/ 108 h 150"/>
                  <a:gd name="T18" fmla="*/ 5 w 88"/>
                  <a:gd name="T19" fmla="*/ 121 h 150"/>
                  <a:gd name="T20" fmla="*/ 5 w 88"/>
                  <a:gd name="T21" fmla="*/ 133 h 150"/>
                  <a:gd name="T22" fmla="*/ 0 w 88"/>
                  <a:gd name="T23" fmla="*/ 150 h 150"/>
                  <a:gd name="T24" fmla="*/ 84 w 88"/>
                  <a:gd name="T25" fmla="*/ 127 h 150"/>
                  <a:gd name="T26" fmla="*/ 88 w 88"/>
                  <a:gd name="T27" fmla="*/ 77 h 150"/>
                  <a:gd name="T28" fmla="*/ 85 w 88"/>
                  <a:gd name="T29" fmla="*/ 30 h 150"/>
                  <a:gd name="T30" fmla="*/ 82 w 88"/>
                  <a:gd name="T31" fmla="*/ 21 h 150"/>
                  <a:gd name="T32" fmla="*/ 84 w 88"/>
                  <a:gd name="T33" fmla="*/ 15 h 150"/>
                  <a:gd name="T34" fmla="*/ 72 w 88"/>
                  <a:gd name="T35" fmla="*/ 13 h 150"/>
                  <a:gd name="T36" fmla="*/ 72 w 88"/>
                  <a:gd name="T37" fmla="*/ 9 h 150"/>
                  <a:gd name="T38" fmla="*/ 63 w 88"/>
                  <a:gd name="T39" fmla="*/ 1 h 150"/>
                  <a:gd name="T40" fmla="*/ 49 w 88"/>
                  <a:gd name="T41" fmla="*/ 0 h 150"/>
                  <a:gd name="T42" fmla="*/ 41 w 88"/>
                  <a:gd name="T43" fmla="*/ 3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8" h="150">
                    <a:moveTo>
                      <a:pt x="41" y="3"/>
                    </a:moveTo>
                    <a:lnTo>
                      <a:pt x="40" y="9"/>
                    </a:lnTo>
                    <a:lnTo>
                      <a:pt x="35" y="18"/>
                    </a:lnTo>
                    <a:lnTo>
                      <a:pt x="35" y="30"/>
                    </a:lnTo>
                    <a:lnTo>
                      <a:pt x="34" y="39"/>
                    </a:lnTo>
                    <a:lnTo>
                      <a:pt x="23" y="63"/>
                    </a:lnTo>
                    <a:lnTo>
                      <a:pt x="14" y="74"/>
                    </a:lnTo>
                    <a:lnTo>
                      <a:pt x="2" y="97"/>
                    </a:lnTo>
                    <a:lnTo>
                      <a:pt x="2" y="108"/>
                    </a:lnTo>
                    <a:lnTo>
                      <a:pt x="5" y="121"/>
                    </a:lnTo>
                    <a:lnTo>
                      <a:pt x="5" y="133"/>
                    </a:lnTo>
                    <a:lnTo>
                      <a:pt x="0" y="150"/>
                    </a:lnTo>
                    <a:lnTo>
                      <a:pt x="84" y="127"/>
                    </a:lnTo>
                    <a:lnTo>
                      <a:pt x="88" y="77"/>
                    </a:lnTo>
                    <a:lnTo>
                      <a:pt x="85" y="30"/>
                    </a:lnTo>
                    <a:lnTo>
                      <a:pt x="82" y="21"/>
                    </a:lnTo>
                    <a:lnTo>
                      <a:pt x="84" y="15"/>
                    </a:lnTo>
                    <a:lnTo>
                      <a:pt x="72" y="13"/>
                    </a:lnTo>
                    <a:lnTo>
                      <a:pt x="72" y="9"/>
                    </a:lnTo>
                    <a:lnTo>
                      <a:pt x="63" y="1"/>
                    </a:lnTo>
                    <a:lnTo>
                      <a:pt x="49" y="0"/>
                    </a:lnTo>
                    <a:lnTo>
                      <a:pt x="41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0" name="Freeform 2588">
                <a:extLst>
                  <a:ext uri="{FF2B5EF4-FFF2-40B4-BE49-F238E27FC236}">
                    <a16:creationId xmlns:a16="http://schemas.microsoft.com/office/drawing/2014/main" id="{9383CA9E-25DB-EFCB-BC7B-983390814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482"/>
                <a:ext cx="44" cy="75"/>
              </a:xfrm>
              <a:custGeom>
                <a:avLst/>
                <a:gdLst>
                  <a:gd name="T0" fmla="*/ 41 w 88"/>
                  <a:gd name="T1" fmla="*/ 3 h 150"/>
                  <a:gd name="T2" fmla="*/ 49 w 88"/>
                  <a:gd name="T3" fmla="*/ 0 h 150"/>
                  <a:gd name="T4" fmla="*/ 63 w 88"/>
                  <a:gd name="T5" fmla="*/ 1 h 150"/>
                  <a:gd name="T6" fmla="*/ 72 w 88"/>
                  <a:gd name="T7" fmla="*/ 9 h 150"/>
                  <a:gd name="T8" fmla="*/ 72 w 88"/>
                  <a:gd name="T9" fmla="*/ 13 h 150"/>
                  <a:gd name="T10" fmla="*/ 84 w 88"/>
                  <a:gd name="T11" fmla="*/ 15 h 150"/>
                  <a:gd name="T12" fmla="*/ 82 w 88"/>
                  <a:gd name="T13" fmla="*/ 21 h 150"/>
                  <a:gd name="T14" fmla="*/ 85 w 88"/>
                  <a:gd name="T15" fmla="*/ 30 h 150"/>
                  <a:gd name="T16" fmla="*/ 88 w 88"/>
                  <a:gd name="T17" fmla="*/ 77 h 150"/>
                  <a:gd name="T18" fmla="*/ 84 w 88"/>
                  <a:gd name="T19" fmla="*/ 127 h 150"/>
                  <a:gd name="T20" fmla="*/ 0 w 88"/>
                  <a:gd name="T21" fmla="*/ 150 h 150"/>
                  <a:gd name="T22" fmla="*/ 5 w 88"/>
                  <a:gd name="T23" fmla="*/ 133 h 150"/>
                  <a:gd name="T24" fmla="*/ 5 w 88"/>
                  <a:gd name="T25" fmla="*/ 121 h 150"/>
                  <a:gd name="T26" fmla="*/ 2 w 88"/>
                  <a:gd name="T27" fmla="*/ 108 h 150"/>
                  <a:gd name="T28" fmla="*/ 2 w 88"/>
                  <a:gd name="T29" fmla="*/ 97 h 150"/>
                  <a:gd name="T30" fmla="*/ 14 w 88"/>
                  <a:gd name="T31" fmla="*/ 74 h 150"/>
                  <a:gd name="T32" fmla="*/ 23 w 88"/>
                  <a:gd name="T33" fmla="*/ 63 h 150"/>
                  <a:gd name="T34" fmla="*/ 34 w 88"/>
                  <a:gd name="T35" fmla="*/ 39 h 150"/>
                  <a:gd name="T36" fmla="*/ 35 w 88"/>
                  <a:gd name="T37" fmla="*/ 30 h 150"/>
                  <a:gd name="T38" fmla="*/ 35 w 88"/>
                  <a:gd name="T39" fmla="*/ 18 h 150"/>
                  <a:gd name="T40" fmla="*/ 40 w 88"/>
                  <a:gd name="T41" fmla="*/ 9 h 150"/>
                  <a:gd name="T42" fmla="*/ 41 w 88"/>
                  <a:gd name="T43" fmla="*/ 3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8" h="150">
                    <a:moveTo>
                      <a:pt x="41" y="3"/>
                    </a:moveTo>
                    <a:lnTo>
                      <a:pt x="49" y="0"/>
                    </a:lnTo>
                    <a:lnTo>
                      <a:pt x="63" y="1"/>
                    </a:lnTo>
                    <a:lnTo>
                      <a:pt x="72" y="9"/>
                    </a:lnTo>
                    <a:lnTo>
                      <a:pt x="72" y="13"/>
                    </a:lnTo>
                    <a:lnTo>
                      <a:pt x="84" y="15"/>
                    </a:lnTo>
                    <a:lnTo>
                      <a:pt x="82" y="21"/>
                    </a:lnTo>
                    <a:lnTo>
                      <a:pt x="85" y="30"/>
                    </a:lnTo>
                    <a:lnTo>
                      <a:pt x="88" y="77"/>
                    </a:lnTo>
                    <a:lnTo>
                      <a:pt x="84" y="127"/>
                    </a:lnTo>
                    <a:lnTo>
                      <a:pt x="0" y="150"/>
                    </a:lnTo>
                    <a:lnTo>
                      <a:pt x="5" y="133"/>
                    </a:lnTo>
                    <a:lnTo>
                      <a:pt x="5" y="121"/>
                    </a:lnTo>
                    <a:lnTo>
                      <a:pt x="2" y="108"/>
                    </a:lnTo>
                    <a:lnTo>
                      <a:pt x="2" y="97"/>
                    </a:lnTo>
                    <a:lnTo>
                      <a:pt x="14" y="74"/>
                    </a:lnTo>
                    <a:lnTo>
                      <a:pt x="23" y="63"/>
                    </a:lnTo>
                    <a:lnTo>
                      <a:pt x="34" y="39"/>
                    </a:lnTo>
                    <a:lnTo>
                      <a:pt x="35" y="30"/>
                    </a:lnTo>
                    <a:lnTo>
                      <a:pt x="35" y="18"/>
                    </a:lnTo>
                    <a:lnTo>
                      <a:pt x="40" y="9"/>
                    </a:lnTo>
                    <a:lnTo>
                      <a:pt x="4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1" name="Freeform 2589">
                <a:extLst>
                  <a:ext uri="{FF2B5EF4-FFF2-40B4-BE49-F238E27FC236}">
                    <a16:creationId xmlns:a16="http://schemas.microsoft.com/office/drawing/2014/main" id="{D2E98741-F8D9-72C0-A5B3-82642C51E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2482"/>
                <a:ext cx="44" cy="75"/>
              </a:xfrm>
              <a:custGeom>
                <a:avLst/>
                <a:gdLst>
                  <a:gd name="T0" fmla="*/ 41 w 88"/>
                  <a:gd name="T1" fmla="*/ 3 h 150"/>
                  <a:gd name="T2" fmla="*/ 49 w 88"/>
                  <a:gd name="T3" fmla="*/ 0 h 150"/>
                  <a:gd name="T4" fmla="*/ 63 w 88"/>
                  <a:gd name="T5" fmla="*/ 1 h 150"/>
                  <a:gd name="T6" fmla="*/ 72 w 88"/>
                  <a:gd name="T7" fmla="*/ 9 h 150"/>
                  <a:gd name="T8" fmla="*/ 72 w 88"/>
                  <a:gd name="T9" fmla="*/ 13 h 150"/>
                  <a:gd name="T10" fmla="*/ 84 w 88"/>
                  <a:gd name="T11" fmla="*/ 15 h 150"/>
                  <a:gd name="T12" fmla="*/ 82 w 88"/>
                  <a:gd name="T13" fmla="*/ 21 h 150"/>
                  <a:gd name="T14" fmla="*/ 85 w 88"/>
                  <a:gd name="T15" fmla="*/ 30 h 150"/>
                  <a:gd name="T16" fmla="*/ 88 w 88"/>
                  <a:gd name="T17" fmla="*/ 77 h 150"/>
                  <a:gd name="T18" fmla="*/ 84 w 88"/>
                  <a:gd name="T19" fmla="*/ 127 h 150"/>
                  <a:gd name="T20" fmla="*/ 0 w 88"/>
                  <a:gd name="T21" fmla="*/ 150 h 150"/>
                  <a:gd name="T22" fmla="*/ 5 w 88"/>
                  <a:gd name="T23" fmla="*/ 133 h 150"/>
                  <a:gd name="T24" fmla="*/ 5 w 88"/>
                  <a:gd name="T25" fmla="*/ 121 h 150"/>
                  <a:gd name="T26" fmla="*/ 2 w 88"/>
                  <a:gd name="T27" fmla="*/ 108 h 150"/>
                  <a:gd name="T28" fmla="*/ 2 w 88"/>
                  <a:gd name="T29" fmla="*/ 97 h 150"/>
                  <a:gd name="T30" fmla="*/ 14 w 88"/>
                  <a:gd name="T31" fmla="*/ 74 h 150"/>
                  <a:gd name="T32" fmla="*/ 23 w 88"/>
                  <a:gd name="T33" fmla="*/ 63 h 150"/>
                  <a:gd name="T34" fmla="*/ 34 w 88"/>
                  <a:gd name="T35" fmla="*/ 39 h 150"/>
                  <a:gd name="T36" fmla="*/ 35 w 88"/>
                  <a:gd name="T37" fmla="*/ 30 h 150"/>
                  <a:gd name="T38" fmla="*/ 35 w 88"/>
                  <a:gd name="T39" fmla="*/ 18 h 150"/>
                  <a:gd name="T40" fmla="*/ 40 w 88"/>
                  <a:gd name="T41" fmla="*/ 9 h 150"/>
                  <a:gd name="T42" fmla="*/ 41 w 88"/>
                  <a:gd name="T43" fmla="*/ 3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8" h="150">
                    <a:moveTo>
                      <a:pt x="41" y="3"/>
                    </a:moveTo>
                    <a:lnTo>
                      <a:pt x="49" y="0"/>
                    </a:lnTo>
                    <a:lnTo>
                      <a:pt x="63" y="1"/>
                    </a:lnTo>
                    <a:lnTo>
                      <a:pt x="72" y="9"/>
                    </a:lnTo>
                    <a:lnTo>
                      <a:pt x="72" y="13"/>
                    </a:lnTo>
                    <a:lnTo>
                      <a:pt x="84" y="15"/>
                    </a:lnTo>
                    <a:lnTo>
                      <a:pt x="82" y="21"/>
                    </a:lnTo>
                    <a:lnTo>
                      <a:pt x="85" y="30"/>
                    </a:lnTo>
                    <a:lnTo>
                      <a:pt x="88" y="77"/>
                    </a:lnTo>
                    <a:lnTo>
                      <a:pt x="84" y="127"/>
                    </a:lnTo>
                    <a:lnTo>
                      <a:pt x="0" y="150"/>
                    </a:lnTo>
                    <a:lnTo>
                      <a:pt x="5" y="133"/>
                    </a:lnTo>
                    <a:lnTo>
                      <a:pt x="5" y="121"/>
                    </a:lnTo>
                    <a:lnTo>
                      <a:pt x="2" y="108"/>
                    </a:lnTo>
                    <a:lnTo>
                      <a:pt x="2" y="97"/>
                    </a:lnTo>
                    <a:lnTo>
                      <a:pt x="14" y="74"/>
                    </a:lnTo>
                    <a:lnTo>
                      <a:pt x="23" y="63"/>
                    </a:lnTo>
                    <a:lnTo>
                      <a:pt x="34" y="39"/>
                    </a:lnTo>
                    <a:lnTo>
                      <a:pt x="35" y="30"/>
                    </a:lnTo>
                    <a:lnTo>
                      <a:pt x="35" y="18"/>
                    </a:lnTo>
                    <a:lnTo>
                      <a:pt x="40" y="9"/>
                    </a:lnTo>
                    <a:lnTo>
                      <a:pt x="41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2" name="Freeform 2590">
                <a:extLst>
                  <a:ext uri="{FF2B5EF4-FFF2-40B4-BE49-F238E27FC236}">
                    <a16:creationId xmlns:a16="http://schemas.microsoft.com/office/drawing/2014/main" id="{C9DBF8D8-5813-1C79-721B-288F825FB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466"/>
                <a:ext cx="7" cy="4"/>
              </a:xfrm>
              <a:custGeom>
                <a:avLst/>
                <a:gdLst>
                  <a:gd name="T0" fmla="*/ 14 w 14"/>
                  <a:gd name="T1" fmla="*/ 7 h 9"/>
                  <a:gd name="T2" fmla="*/ 7 w 14"/>
                  <a:gd name="T3" fmla="*/ 0 h 9"/>
                  <a:gd name="T4" fmla="*/ 0 w 14"/>
                  <a:gd name="T5" fmla="*/ 3 h 9"/>
                  <a:gd name="T6" fmla="*/ 3 w 14"/>
                  <a:gd name="T7" fmla="*/ 9 h 9"/>
                  <a:gd name="T8" fmla="*/ 9 w 14"/>
                  <a:gd name="T9" fmla="*/ 9 h 9"/>
                  <a:gd name="T10" fmla="*/ 14 w 14"/>
                  <a:gd name="T1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14" y="7"/>
                    </a:moveTo>
                    <a:lnTo>
                      <a:pt x="7" y="0"/>
                    </a:lnTo>
                    <a:lnTo>
                      <a:pt x="0" y="3"/>
                    </a:lnTo>
                    <a:lnTo>
                      <a:pt x="3" y="9"/>
                    </a:lnTo>
                    <a:lnTo>
                      <a:pt x="9" y="9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3" name="Freeform 2591">
                <a:extLst>
                  <a:ext uri="{FF2B5EF4-FFF2-40B4-BE49-F238E27FC236}">
                    <a16:creationId xmlns:a16="http://schemas.microsoft.com/office/drawing/2014/main" id="{FCC30A68-7079-9397-9FF7-A4609A1C6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466"/>
                <a:ext cx="7" cy="4"/>
              </a:xfrm>
              <a:custGeom>
                <a:avLst/>
                <a:gdLst>
                  <a:gd name="T0" fmla="*/ 14 w 14"/>
                  <a:gd name="T1" fmla="*/ 7 h 9"/>
                  <a:gd name="T2" fmla="*/ 9 w 14"/>
                  <a:gd name="T3" fmla="*/ 9 h 9"/>
                  <a:gd name="T4" fmla="*/ 3 w 14"/>
                  <a:gd name="T5" fmla="*/ 9 h 9"/>
                  <a:gd name="T6" fmla="*/ 0 w 14"/>
                  <a:gd name="T7" fmla="*/ 3 h 9"/>
                  <a:gd name="T8" fmla="*/ 7 w 14"/>
                  <a:gd name="T9" fmla="*/ 0 h 9"/>
                  <a:gd name="T10" fmla="*/ 14 w 14"/>
                  <a:gd name="T1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14" y="7"/>
                    </a:moveTo>
                    <a:lnTo>
                      <a:pt x="9" y="9"/>
                    </a:lnTo>
                    <a:lnTo>
                      <a:pt x="3" y="9"/>
                    </a:lnTo>
                    <a:lnTo>
                      <a:pt x="0" y="3"/>
                    </a:lnTo>
                    <a:lnTo>
                      <a:pt x="7" y="0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4" name="Freeform 2592">
                <a:extLst>
                  <a:ext uri="{FF2B5EF4-FFF2-40B4-BE49-F238E27FC236}">
                    <a16:creationId xmlns:a16="http://schemas.microsoft.com/office/drawing/2014/main" id="{15923D71-B5CF-C84C-868D-DB895217A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466"/>
                <a:ext cx="7" cy="4"/>
              </a:xfrm>
              <a:custGeom>
                <a:avLst/>
                <a:gdLst>
                  <a:gd name="T0" fmla="*/ 14 w 14"/>
                  <a:gd name="T1" fmla="*/ 7 h 9"/>
                  <a:gd name="T2" fmla="*/ 9 w 14"/>
                  <a:gd name="T3" fmla="*/ 9 h 9"/>
                  <a:gd name="T4" fmla="*/ 3 w 14"/>
                  <a:gd name="T5" fmla="*/ 9 h 9"/>
                  <a:gd name="T6" fmla="*/ 0 w 14"/>
                  <a:gd name="T7" fmla="*/ 3 h 9"/>
                  <a:gd name="T8" fmla="*/ 7 w 14"/>
                  <a:gd name="T9" fmla="*/ 0 h 9"/>
                  <a:gd name="T10" fmla="*/ 14 w 14"/>
                  <a:gd name="T1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14" y="7"/>
                    </a:moveTo>
                    <a:lnTo>
                      <a:pt x="9" y="9"/>
                    </a:lnTo>
                    <a:lnTo>
                      <a:pt x="3" y="9"/>
                    </a:lnTo>
                    <a:lnTo>
                      <a:pt x="0" y="3"/>
                    </a:lnTo>
                    <a:lnTo>
                      <a:pt x="7" y="0"/>
                    </a:lnTo>
                    <a:lnTo>
                      <a:pt x="14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5" name="Freeform 2593">
                <a:extLst>
                  <a:ext uri="{FF2B5EF4-FFF2-40B4-BE49-F238E27FC236}">
                    <a16:creationId xmlns:a16="http://schemas.microsoft.com/office/drawing/2014/main" id="{E49A1FC3-88CD-463F-E4B3-838817224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53"/>
                <a:ext cx="191" cy="171"/>
              </a:xfrm>
              <a:custGeom>
                <a:avLst/>
                <a:gdLst>
                  <a:gd name="T0" fmla="*/ 55 w 383"/>
                  <a:gd name="T1" fmla="*/ 0 h 342"/>
                  <a:gd name="T2" fmla="*/ 37 w 383"/>
                  <a:gd name="T3" fmla="*/ 342 h 342"/>
                  <a:gd name="T4" fmla="*/ 85 w 383"/>
                  <a:gd name="T5" fmla="*/ 331 h 342"/>
                  <a:gd name="T6" fmla="*/ 109 w 383"/>
                  <a:gd name="T7" fmla="*/ 318 h 342"/>
                  <a:gd name="T8" fmla="*/ 152 w 383"/>
                  <a:gd name="T9" fmla="*/ 333 h 342"/>
                  <a:gd name="T10" fmla="*/ 166 w 383"/>
                  <a:gd name="T11" fmla="*/ 328 h 342"/>
                  <a:gd name="T12" fmla="*/ 197 w 383"/>
                  <a:gd name="T13" fmla="*/ 315 h 342"/>
                  <a:gd name="T14" fmla="*/ 207 w 383"/>
                  <a:gd name="T15" fmla="*/ 293 h 342"/>
                  <a:gd name="T16" fmla="*/ 228 w 383"/>
                  <a:gd name="T17" fmla="*/ 263 h 342"/>
                  <a:gd name="T18" fmla="*/ 246 w 383"/>
                  <a:gd name="T19" fmla="*/ 269 h 342"/>
                  <a:gd name="T20" fmla="*/ 254 w 383"/>
                  <a:gd name="T21" fmla="*/ 249 h 342"/>
                  <a:gd name="T22" fmla="*/ 287 w 383"/>
                  <a:gd name="T23" fmla="*/ 242 h 342"/>
                  <a:gd name="T24" fmla="*/ 317 w 383"/>
                  <a:gd name="T25" fmla="*/ 228 h 342"/>
                  <a:gd name="T26" fmla="*/ 329 w 383"/>
                  <a:gd name="T27" fmla="*/ 224 h 342"/>
                  <a:gd name="T28" fmla="*/ 346 w 383"/>
                  <a:gd name="T29" fmla="*/ 216 h 342"/>
                  <a:gd name="T30" fmla="*/ 357 w 383"/>
                  <a:gd name="T31" fmla="*/ 221 h 342"/>
                  <a:gd name="T32" fmla="*/ 367 w 383"/>
                  <a:gd name="T33" fmla="*/ 214 h 342"/>
                  <a:gd name="T34" fmla="*/ 383 w 383"/>
                  <a:gd name="T35" fmla="*/ 216 h 342"/>
                  <a:gd name="T36" fmla="*/ 373 w 383"/>
                  <a:gd name="T37" fmla="*/ 205 h 342"/>
                  <a:gd name="T38" fmla="*/ 366 w 383"/>
                  <a:gd name="T39" fmla="*/ 207 h 342"/>
                  <a:gd name="T40" fmla="*/ 331 w 383"/>
                  <a:gd name="T41" fmla="*/ 170 h 342"/>
                  <a:gd name="T42" fmla="*/ 322 w 383"/>
                  <a:gd name="T43" fmla="*/ 154 h 342"/>
                  <a:gd name="T44" fmla="*/ 301 w 383"/>
                  <a:gd name="T45" fmla="*/ 107 h 342"/>
                  <a:gd name="T46" fmla="*/ 290 w 383"/>
                  <a:gd name="T47" fmla="*/ 99 h 342"/>
                  <a:gd name="T48" fmla="*/ 275 w 383"/>
                  <a:gd name="T49" fmla="*/ 100 h 342"/>
                  <a:gd name="T50" fmla="*/ 267 w 383"/>
                  <a:gd name="T51" fmla="*/ 96 h 342"/>
                  <a:gd name="T52" fmla="*/ 261 w 383"/>
                  <a:gd name="T53" fmla="*/ 84 h 342"/>
                  <a:gd name="T54" fmla="*/ 264 w 383"/>
                  <a:gd name="T55" fmla="*/ 76 h 342"/>
                  <a:gd name="T56" fmla="*/ 257 w 383"/>
                  <a:gd name="T57" fmla="*/ 72 h 342"/>
                  <a:gd name="T58" fmla="*/ 244 w 383"/>
                  <a:gd name="T59" fmla="*/ 69 h 342"/>
                  <a:gd name="T60" fmla="*/ 228 w 383"/>
                  <a:gd name="T61" fmla="*/ 59 h 342"/>
                  <a:gd name="T62" fmla="*/ 216 w 383"/>
                  <a:gd name="T63" fmla="*/ 55 h 342"/>
                  <a:gd name="T64" fmla="*/ 200 w 383"/>
                  <a:gd name="T65" fmla="*/ 41 h 342"/>
                  <a:gd name="T66" fmla="*/ 175 w 383"/>
                  <a:gd name="T67" fmla="*/ 24 h 342"/>
                  <a:gd name="T68" fmla="*/ 164 w 383"/>
                  <a:gd name="T69" fmla="*/ 34 h 342"/>
                  <a:gd name="T70" fmla="*/ 111 w 383"/>
                  <a:gd name="T71" fmla="*/ 12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83" h="342">
                    <a:moveTo>
                      <a:pt x="105" y="11"/>
                    </a:moveTo>
                    <a:lnTo>
                      <a:pt x="55" y="0"/>
                    </a:lnTo>
                    <a:lnTo>
                      <a:pt x="0" y="342"/>
                    </a:lnTo>
                    <a:lnTo>
                      <a:pt x="37" y="342"/>
                    </a:lnTo>
                    <a:lnTo>
                      <a:pt x="49" y="333"/>
                    </a:lnTo>
                    <a:lnTo>
                      <a:pt x="85" y="331"/>
                    </a:lnTo>
                    <a:lnTo>
                      <a:pt x="102" y="336"/>
                    </a:lnTo>
                    <a:lnTo>
                      <a:pt x="109" y="318"/>
                    </a:lnTo>
                    <a:lnTo>
                      <a:pt x="128" y="333"/>
                    </a:lnTo>
                    <a:lnTo>
                      <a:pt x="152" y="333"/>
                    </a:lnTo>
                    <a:lnTo>
                      <a:pt x="161" y="331"/>
                    </a:lnTo>
                    <a:lnTo>
                      <a:pt x="166" y="328"/>
                    </a:lnTo>
                    <a:lnTo>
                      <a:pt x="194" y="321"/>
                    </a:lnTo>
                    <a:lnTo>
                      <a:pt x="197" y="315"/>
                    </a:lnTo>
                    <a:lnTo>
                      <a:pt x="197" y="293"/>
                    </a:lnTo>
                    <a:lnTo>
                      <a:pt x="207" y="293"/>
                    </a:lnTo>
                    <a:lnTo>
                      <a:pt x="220" y="286"/>
                    </a:lnTo>
                    <a:lnTo>
                      <a:pt x="228" y="263"/>
                    </a:lnTo>
                    <a:lnTo>
                      <a:pt x="234" y="263"/>
                    </a:lnTo>
                    <a:lnTo>
                      <a:pt x="246" y="269"/>
                    </a:lnTo>
                    <a:lnTo>
                      <a:pt x="249" y="249"/>
                    </a:lnTo>
                    <a:lnTo>
                      <a:pt x="254" y="249"/>
                    </a:lnTo>
                    <a:lnTo>
                      <a:pt x="272" y="233"/>
                    </a:lnTo>
                    <a:lnTo>
                      <a:pt x="287" y="242"/>
                    </a:lnTo>
                    <a:lnTo>
                      <a:pt x="305" y="231"/>
                    </a:lnTo>
                    <a:lnTo>
                      <a:pt x="317" y="228"/>
                    </a:lnTo>
                    <a:lnTo>
                      <a:pt x="325" y="224"/>
                    </a:lnTo>
                    <a:lnTo>
                      <a:pt x="329" y="224"/>
                    </a:lnTo>
                    <a:lnTo>
                      <a:pt x="336" y="224"/>
                    </a:lnTo>
                    <a:lnTo>
                      <a:pt x="346" y="216"/>
                    </a:lnTo>
                    <a:lnTo>
                      <a:pt x="354" y="218"/>
                    </a:lnTo>
                    <a:lnTo>
                      <a:pt x="357" y="221"/>
                    </a:lnTo>
                    <a:lnTo>
                      <a:pt x="364" y="211"/>
                    </a:lnTo>
                    <a:lnTo>
                      <a:pt x="367" y="214"/>
                    </a:lnTo>
                    <a:lnTo>
                      <a:pt x="380" y="219"/>
                    </a:lnTo>
                    <a:lnTo>
                      <a:pt x="383" y="216"/>
                    </a:lnTo>
                    <a:lnTo>
                      <a:pt x="383" y="213"/>
                    </a:lnTo>
                    <a:lnTo>
                      <a:pt x="373" y="205"/>
                    </a:lnTo>
                    <a:lnTo>
                      <a:pt x="373" y="210"/>
                    </a:lnTo>
                    <a:lnTo>
                      <a:pt x="366" y="207"/>
                    </a:lnTo>
                    <a:lnTo>
                      <a:pt x="354" y="199"/>
                    </a:lnTo>
                    <a:lnTo>
                      <a:pt x="331" y="170"/>
                    </a:lnTo>
                    <a:lnTo>
                      <a:pt x="329" y="164"/>
                    </a:lnTo>
                    <a:lnTo>
                      <a:pt x="322" y="154"/>
                    </a:lnTo>
                    <a:lnTo>
                      <a:pt x="316" y="149"/>
                    </a:lnTo>
                    <a:lnTo>
                      <a:pt x="301" y="107"/>
                    </a:lnTo>
                    <a:lnTo>
                      <a:pt x="301" y="100"/>
                    </a:lnTo>
                    <a:lnTo>
                      <a:pt x="290" y="99"/>
                    </a:lnTo>
                    <a:lnTo>
                      <a:pt x="285" y="100"/>
                    </a:lnTo>
                    <a:lnTo>
                      <a:pt x="275" y="100"/>
                    </a:lnTo>
                    <a:lnTo>
                      <a:pt x="275" y="96"/>
                    </a:lnTo>
                    <a:lnTo>
                      <a:pt x="267" y="96"/>
                    </a:lnTo>
                    <a:lnTo>
                      <a:pt x="267" y="88"/>
                    </a:lnTo>
                    <a:lnTo>
                      <a:pt x="261" y="84"/>
                    </a:lnTo>
                    <a:lnTo>
                      <a:pt x="261" y="78"/>
                    </a:lnTo>
                    <a:lnTo>
                      <a:pt x="264" y="76"/>
                    </a:lnTo>
                    <a:lnTo>
                      <a:pt x="260" y="70"/>
                    </a:lnTo>
                    <a:lnTo>
                      <a:pt x="257" y="72"/>
                    </a:lnTo>
                    <a:lnTo>
                      <a:pt x="249" y="72"/>
                    </a:lnTo>
                    <a:lnTo>
                      <a:pt x="244" y="69"/>
                    </a:lnTo>
                    <a:lnTo>
                      <a:pt x="232" y="67"/>
                    </a:lnTo>
                    <a:lnTo>
                      <a:pt x="228" y="59"/>
                    </a:lnTo>
                    <a:lnTo>
                      <a:pt x="222" y="58"/>
                    </a:lnTo>
                    <a:lnTo>
                      <a:pt x="216" y="55"/>
                    </a:lnTo>
                    <a:lnTo>
                      <a:pt x="213" y="44"/>
                    </a:lnTo>
                    <a:lnTo>
                      <a:pt x="200" y="41"/>
                    </a:lnTo>
                    <a:lnTo>
                      <a:pt x="188" y="43"/>
                    </a:lnTo>
                    <a:lnTo>
                      <a:pt x="175" y="24"/>
                    </a:lnTo>
                    <a:lnTo>
                      <a:pt x="167" y="31"/>
                    </a:lnTo>
                    <a:lnTo>
                      <a:pt x="164" y="34"/>
                    </a:lnTo>
                    <a:lnTo>
                      <a:pt x="115" y="20"/>
                    </a:lnTo>
                    <a:lnTo>
                      <a:pt x="111" y="12"/>
                    </a:lnTo>
                    <a:lnTo>
                      <a:pt x="10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6" name="Freeform 2594">
                <a:extLst>
                  <a:ext uri="{FF2B5EF4-FFF2-40B4-BE49-F238E27FC236}">
                    <a16:creationId xmlns:a16="http://schemas.microsoft.com/office/drawing/2014/main" id="{94ECE535-3080-FD59-5C8A-8B3D18E3F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53"/>
                <a:ext cx="191" cy="171"/>
              </a:xfrm>
              <a:custGeom>
                <a:avLst/>
                <a:gdLst>
                  <a:gd name="T0" fmla="*/ 111 w 383"/>
                  <a:gd name="T1" fmla="*/ 12 h 342"/>
                  <a:gd name="T2" fmla="*/ 164 w 383"/>
                  <a:gd name="T3" fmla="*/ 34 h 342"/>
                  <a:gd name="T4" fmla="*/ 175 w 383"/>
                  <a:gd name="T5" fmla="*/ 24 h 342"/>
                  <a:gd name="T6" fmla="*/ 200 w 383"/>
                  <a:gd name="T7" fmla="*/ 41 h 342"/>
                  <a:gd name="T8" fmla="*/ 216 w 383"/>
                  <a:gd name="T9" fmla="*/ 55 h 342"/>
                  <a:gd name="T10" fmla="*/ 228 w 383"/>
                  <a:gd name="T11" fmla="*/ 59 h 342"/>
                  <a:gd name="T12" fmla="*/ 244 w 383"/>
                  <a:gd name="T13" fmla="*/ 69 h 342"/>
                  <a:gd name="T14" fmla="*/ 257 w 383"/>
                  <a:gd name="T15" fmla="*/ 72 h 342"/>
                  <a:gd name="T16" fmla="*/ 264 w 383"/>
                  <a:gd name="T17" fmla="*/ 76 h 342"/>
                  <a:gd name="T18" fmla="*/ 261 w 383"/>
                  <a:gd name="T19" fmla="*/ 84 h 342"/>
                  <a:gd name="T20" fmla="*/ 267 w 383"/>
                  <a:gd name="T21" fmla="*/ 96 h 342"/>
                  <a:gd name="T22" fmla="*/ 275 w 383"/>
                  <a:gd name="T23" fmla="*/ 100 h 342"/>
                  <a:gd name="T24" fmla="*/ 290 w 383"/>
                  <a:gd name="T25" fmla="*/ 99 h 342"/>
                  <a:gd name="T26" fmla="*/ 301 w 383"/>
                  <a:gd name="T27" fmla="*/ 107 h 342"/>
                  <a:gd name="T28" fmla="*/ 322 w 383"/>
                  <a:gd name="T29" fmla="*/ 154 h 342"/>
                  <a:gd name="T30" fmla="*/ 331 w 383"/>
                  <a:gd name="T31" fmla="*/ 170 h 342"/>
                  <a:gd name="T32" fmla="*/ 366 w 383"/>
                  <a:gd name="T33" fmla="*/ 207 h 342"/>
                  <a:gd name="T34" fmla="*/ 373 w 383"/>
                  <a:gd name="T35" fmla="*/ 205 h 342"/>
                  <a:gd name="T36" fmla="*/ 383 w 383"/>
                  <a:gd name="T37" fmla="*/ 216 h 342"/>
                  <a:gd name="T38" fmla="*/ 367 w 383"/>
                  <a:gd name="T39" fmla="*/ 214 h 342"/>
                  <a:gd name="T40" fmla="*/ 357 w 383"/>
                  <a:gd name="T41" fmla="*/ 221 h 342"/>
                  <a:gd name="T42" fmla="*/ 346 w 383"/>
                  <a:gd name="T43" fmla="*/ 216 h 342"/>
                  <a:gd name="T44" fmla="*/ 329 w 383"/>
                  <a:gd name="T45" fmla="*/ 224 h 342"/>
                  <a:gd name="T46" fmla="*/ 317 w 383"/>
                  <a:gd name="T47" fmla="*/ 228 h 342"/>
                  <a:gd name="T48" fmla="*/ 287 w 383"/>
                  <a:gd name="T49" fmla="*/ 242 h 342"/>
                  <a:gd name="T50" fmla="*/ 254 w 383"/>
                  <a:gd name="T51" fmla="*/ 249 h 342"/>
                  <a:gd name="T52" fmla="*/ 246 w 383"/>
                  <a:gd name="T53" fmla="*/ 269 h 342"/>
                  <a:gd name="T54" fmla="*/ 228 w 383"/>
                  <a:gd name="T55" fmla="*/ 263 h 342"/>
                  <a:gd name="T56" fmla="*/ 207 w 383"/>
                  <a:gd name="T57" fmla="*/ 293 h 342"/>
                  <a:gd name="T58" fmla="*/ 197 w 383"/>
                  <a:gd name="T59" fmla="*/ 315 h 342"/>
                  <a:gd name="T60" fmla="*/ 166 w 383"/>
                  <a:gd name="T61" fmla="*/ 328 h 342"/>
                  <a:gd name="T62" fmla="*/ 152 w 383"/>
                  <a:gd name="T63" fmla="*/ 333 h 342"/>
                  <a:gd name="T64" fmla="*/ 109 w 383"/>
                  <a:gd name="T65" fmla="*/ 318 h 342"/>
                  <a:gd name="T66" fmla="*/ 85 w 383"/>
                  <a:gd name="T67" fmla="*/ 331 h 342"/>
                  <a:gd name="T68" fmla="*/ 37 w 383"/>
                  <a:gd name="T69" fmla="*/ 342 h 342"/>
                  <a:gd name="T70" fmla="*/ 55 w 383"/>
                  <a:gd name="T71" fmla="*/ 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83" h="342">
                    <a:moveTo>
                      <a:pt x="105" y="11"/>
                    </a:moveTo>
                    <a:lnTo>
                      <a:pt x="111" y="12"/>
                    </a:lnTo>
                    <a:lnTo>
                      <a:pt x="115" y="20"/>
                    </a:lnTo>
                    <a:lnTo>
                      <a:pt x="164" y="34"/>
                    </a:lnTo>
                    <a:lnTo>
                      <a:pt x="167" y="31"/>
                    </a:lnTo>
                    <a:lnTo>
                      <a:pt x="175" y="24"/>
                    </a:lnTo>
                    <a:lnTo>
                      <a:pt x="188" y="43"/>
                    </a:lnTo>
                    <a:lnTo>
                      <a:pt x="200" y="41"/>
                    </a:lnTo>
                    <a:lnTo>
                      <a:pt x="213" y="44"/>
                    </a:lnTo>
                    <a:lnTo>
                      <a:pt x="216" y="55"/>
                    </a:lnTo>
                    <a:lnTo>
                      <a:pt x="222" y="58"/>
                    </a:lnTo>
                    <a:lnTo>
                      <a:pt x="228" y="59"/>
                    </a:lnTo>
                    <a:lnTo>
                      <a:pt x="232" y="67"/>
                    </a:lnTo>
                    <a:lnTo>
                      <a:pt x="244" y="69"/>
                    </a:lnTo>
                    <a:lnTo>
                      <a:pt x="249" y="72"/>
                    </a:lnTo>
                    <a:lnTo>
                      <a:pt x="257" y="72"/>
                    </a:lnTo>
                    <a:lnTo>
                      <a:pt x="260" y="70"/>
                    </a:lnTo>
                    <a:lnTo>
                      <a:pt x="264" y="76"/>
                    </a:lnTo>
                    <a:lnTo>
                      <a:pt x="261" y="78"/>
                    </a:lnTo>
                    <a:lnTo>
                      <a:pt x="261" y="84"/>
                    </a:lnTo>
                    <a:lnTo>
                      <a:pt x="267" y="88"/>
                    </a:lnTo>
                    <a:lnTo>
                      <a:pt x="267" y="96"/>
                    </a:lnTo>
                    <a:lnTo>
                      <a:pt x="275" y="96"/>
                    </a:lnTo>
                    <a:lnTo>
                      <a:pt x="275" y="100"/>
                    </a:lnTo>
                    <a:lnTo>
                      <a:pt x="285" y="100"/>
                    </a:lnTo>
                    <a:lnTo>
                      <a:pt x="290" y="99"/>
                    </a:lnTo>
                    <a:lnTo>
                      <a:pt x="301" y="100"/>
                    </a:lnTo>
                    <a:lnTo>
                      <a:pt x="301" y="107"/>
                    </a:lnTo>
                    <a:lnTo>
                      <a:pt x="316" y="149"/>
                    </a:lnTo>
                    <a:lnTo>
                      <a:pt x="322" y="154"/>
                    </a:lnTo>
                    <a:lnTo>
                      <a:pt x="329" y="164"/>
                    </a:lnTo>
                    <a:lnTo>
                      <a:pt x="331" y="170"/>
                    </a:lnTo>
                    <a:lnTo>
                      <a:pt x="354" y="199"/>
                    </a:lnTo>
                    <a:lnTo>
                      <a:pt x="366" y="207"/>
                    </a:lnTo>
                    <a:lnTo>
                      <a:pt x="373" y="210"/>
                    </a:lnTo>
                    <a:lnTo>
                      <a:pt x="373" y="205"/>
                    </a:lnTo>
                    <a:lnTo>
                      <a:pt x="383" y="213"/>
                    </a:lnTo>
                    <a:lnTo>
                      <a:pt x="383" y="216"/>
                    </a:lnTo>
                    <a:lnTo>
                      <a:pt x="380" y="219"/>
                    </a:lnTo>
                    <a:lnTo>
                      <a:pt x="367" y="214"/>
                    </a:lnTo>
                    <a:lnTo>
                      <a:pt x="364" y="211"/>
                    </a:lnTo>
                    <a:lnTo>
                      <a:pt x="357" y="221"/>
                    </a:lnTo>
                    <a:lnTo>
                      <a:pt x="354" y="218"/>
                    </a:lnTo>
                    <a:lnTo>
                      <a:pt x="346" y="216"/>
                    </a:lnTo>
                    <a:lnTo>
                      <a:pt x="336" y="224"/>
                    </a:lnTo>
                    <a:lnTo>
                      <a:pt x="329" y="224"/>
                    </a:lnTo>
                    <a:lnTo>
                      <a:pt x="325" y="224"/>
                    </a:lnTo>
                    <a:lnTo>
                      <a:pt x="317" y="228"/>
                    </a:lnTo>
                    <a:lnTo>
                      <a:pt x="305" y="231"/>
                    </a:lnTo>
                    <a:lnTo>
                      <a:pt x="287" y="242"/>
                    </a:lnTo>
                    <a:lnTo>
                      <a:pt x="272" y="233"/>
                    </a:lnTo>
                    <a:lnTo>
                      <a:pt x="254" y="249"/>
                    </a:lnTo>
                    <a:lnTo>
                      <a:pt x="249" y="249"/>
                    </a:lnTo>
                    <a:lnTo>
                      <a:pt x="246" y="269"/>
                    </a:lnTo>
                    <a:lnTo>
                      <a:pt x="234" y="263"/>
                    </a:lnTo>
                    <a:lnTo>
                      <a:pt x="228" y="263"/>
                    </a:lnTo>
                    <a:lnTo>
                      <a:pt x="220" y="286"/>
                    </a:lnTo>
                    <a:lnTo>
                      <a:pt x="207" y="293"/>
                    </a:lnTo>
                    <a:lnTo>
                      <a:pt x="197" y="293"/>
                    </a:lnTo>
                    <a:lnTo>
                      <a:pt x="197" y="315"/>
                    </a:lnTo>
                    <a:lnTo>
                      <a:pt x="194" y="321"/>
                    </a:lnTo>
                    <a:lnTo>
                      <a:pt x="166" y="328"/>
                    </a:lnTo>
                    <a:lnTo>
                      <a:pt x="161" y="331"/>
                    </a:lnTo>
                    <a:lnTo>
                      <a:pt x="152" y="333"/>
                    </a:lnTo>
                    <a:lnTo>
                      <a:pt x="128" y="333"/>
                    </a:lnTo>
                    <a:lnTo>
                      <a:pt x="109" y="318"/>
                    </a:lnTo>
                    <a:lnTo>
                      <a:pt x="102" y="336"/>
                    </a:lnTo>
                    <a:lnTo>
                      <a:pt x="85" y="331"/>
                    </a:lnTo>
                    <a:lnTo>
                      <a:pt x="49" y="333"/>
                    </a:lnTo>
                    <a:lnTo>
                      <a:pt x="37" y="342"/>
                    </a:lnTo>
                    <a:lnTo>
                      <a:pt x="0" y="342"/>
                    </a:lnTo>
                    <a:lnTo>
                      <a:pt x="55" y="0"/>
                    </a:lnTo>
                    <a:lnTo>
                      <a:pt x="105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7" name="Freeform 2595">
                <a:extLst>
                  <a:ext uri="{FF2B5EF4-FFF2-40B4-BE49-F238E27FC236}">
                    <a16:creationId xmlns:a16="http://schemas.microsoft.com/office/drawing/2014/main" id="{8F6F9C44-75D4-060B-F195-FFB405132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53"/>
                <a:ext cx="191" cy="171"/>
              </a:xfrm>
              <a:custGeom>
                <a:avLst/>
                <a:gdLst>
                  <a:gd name="T0" fmla="*/ 111 w 383"/>
                  <a:gd name="T1" fmla="*/ 12 h 342"/>
                  <a:gd name="T2" fmla="*/ 164 w 383"/>
                  <a:gd name="T3" fmla="*/ 34 h 342"/>
                  <a:gd name="T4" fmla="*/ 175 w 383"/>
                  <a:gd name="T5" fmla="*/ 24 h 342"/>
                  <a:gd name="T6" fmla="*/ 200 w 383"/>
                  <a:gd name="T7" fmla="*/ 41 h 342"/>
                  <a:gd name="T8" fmla="*/ 216 w 383"/>
                  <a:gd name="T9" fmla="*/ 55 h 342"/>
                  <a:gd name="T10" fmla="*/ 228 w 383"/>
                  <a:gd name="T11" fmla="*/ 59 h 342"/>
                  <a:gd name="T12" fmla="*/ 244 w 383"/>
                  <a:gd name="T13" fmla="*/ 69 h 342"/>
                  <a:gd name="T14" fmla="*/ 257 w 383"/>
                  <a:gd name="T15" fmla="*/ 72 h 342"/>
                  <a:gd name="T16" fmla="*/ 264 w 383"/>
                  <a:gd name="T17" fmla="*/ 76 h 342"/>
                  <a:gd name="T18" fmla="*/ 261 w 383"/>
                  <a:gd name="T19" fmla="*/ 84 h 342"/>
                  <a:gd name="T20" fmla="*/ 267 w 383"/>
                  <a:gd name="T21" fmla="*/ 96 h 342"/>
                  <a:gd name="T22" fmla="*/ 275 w 383"/>
                  <a:gd name="T23" fmla="*/ 100 h 342"/>
                  <a:gd name="T24" fmla="*/ 290 w 383"/>
                  <a:gd name="T25" fmla="*/ 99 h 342"/>
                  <a:gd name="T26" fmla="*/ 301 w 383"/>
                  <a:gd name="T27" fmla="*/ 107 h 342"/>
                  <a:gd name="T28" fmla="*/ 322 w 383"/>
                  <a:gd name="T29" fmla="*/ 154 h 342"/>
                  <a:gd name="T30" fmla="*/ 331 w 383"/>
                  <a:gd name="T31" fmla="*/ 170 h 342"/>
                  <a:gd name="T32" fmla="*/ 366 w 383"/>
                  <a:gd name="T33" fmla="*/ 207 h 342"/>
                  <a:gd name="T34" fmla="*/ 373 w 383"/>
                  <a:gd name="T35" fmla="*/ 205 h 342"/>
                  <a:gd name="T36" fmla="*/ 383 w 383"/>
                  <a:gd name="T37" fmla="*/ 216 h 342"/>
                  <a:gd name="T38" fmla="*/ 367 w 383"/>
                  <a:gd name="T39" fmla="*/ 214 h 342"/>
                  <a:gd name="T40" fmla="*/ 357 w 383"/>
                  <a:gd name="T41" fmla="*/ 221 h 342"/>
                  <a:gd name="T42" fmla="*/ 346 w 383"/>
                  <a:gd name="T43" fmla="*/ 216 h 342"/>
                  <a:gd name="T44" fmla="*/ 329 w 383"/>
                  <a:gd name="T45" fmla="*/ 224 h 342"/>
                  <a:gd name="T46" fmla="*/ 317 w 383"/>
                  <a:gd name="T47" fmla="*/ 228 h 342"/>
                  <a:gd name="T48" fmla="*/ 287 w 383"/>
                  <a:gd name="T49" fmla="*/ 242 h 342"/>
                  <a:gd name="T50" fmla="*/ 254 w 383"/>
                  <a:gd name="T51" fmla="*/ 249 h 342"/>
                  <a:gd name="T52" fmla="*/ 246 w 383"/>
                  <a:gd name="T53" fmla="*/ 269 h 342"/>
                  <a:gd name="T54" fmla="*/ 228 w 383"/>
                  <a:gd name="T55" fmla="*/ 263 h 342"/>
                  <a:gd name="T56" fmla="*/ 207 w 383"/>
                  <a:gd name="T57" fmla="*/ 293 h 342"/>
                  <a:gd name="T58" fmla="*/ 197 w 383"/>
                  <a:gd name="T59" fmla="*/ 315 h 342"/>
                  <a:gd name="T60" fmla="*/ 166 w 383"/>
                  <a:gd name="T61" fmla="*/ 328 h 342"/>
                  <a:gd name="T62" fmla="*/ 152 w 383"/>
                  <a:gd name="T63" fmla="*/ 333 h 342"/>
                  <a:gd name="T64" fmla="*/ 109 w 383"/>
                  <a:gd name="T65" fmla="*/ 318 h 342"/>
                  <a:gd name="T66" fmla="*/ 85 w 383"/>
                  <a:gd name="T67" fmla="*/ 331 h 342"/>
                  <a:gd name="T68" fmla="*/ 37 w 383"/>
                  <a:gd name="T69" fmla="*/ 342 h 342"/>
                  <a:gd name="T70" fmla="*/ 55 w 383"/>
                  <a:gd name="T71" fmla="*/ 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83" h="342">
                    <a:moveTo>
                      <a:pt x="105" y="11"/>
                    </a:moveTo>
                    <a:lnTo>
                      <a:pt x="111" y="12"/>
                    </a:lnTo>
                    <a:lnTo>
                      <a:pt x="115" y="20"/>
                    </a:lnTo>
                    <a:lnTo>
                      <a:pt x="164" y="34"/>
                    </a:lnTo>
                    <a:lnTo>
                      <a:pt x="167" y="31"/>
                    </a:lnTo>
                    <a:lnTo>
                      <a:pt x="175" y="24"/>
                    </a:lnTo>
                    <a:lnTo>
                      <a:pt x="188" y="43"/>
                    </a:lnTo>
                    <a:lnTo>
                      <a:pt x="200" y="41"/>
                    </a:lnTo>
                    <a:lnTo>
                      <a:pt x="213" y="44"/>
                    </a:lnTo>
                    <a:lnTo>
                      <a:pt x="216" y="55"/>
                    </a:lnTo>
                    <a:lnTo>
                      <a:pt x="222" y="58"/>
                    </a:lnTo>
                    <a:lnTo>
                      <a:pt x="228" y="59"/>
                    </a:lnTo>
                    <a:lnTo>
                      <a:pt x="232" y="67"/>
                    </a:lnTo>
                    <a:lnTo>
                      <a:pt x="244" y="69"/>
                    </a:lnTo>
                    <a:lnTo>
                      <a:pt x="249" y="72"/>
                    </a:lnTo>
                    <a:lnTo>
                      <a:pt x="257" y="72"/>
                    </a:lnTo>
                    <a:lnTo>
                      <a:pt x="260" y="70"/>
                    </a:lnTo>
                    <a:lnTo>
                      <a:pt x="264" y="76"/>
                    </a:lnTo>
                    <a:lnTo>
                      <a:pt x="261" y="78"/>
                    </a:lnTo>
                    <a:lnTo>
                      <a:pt x="261" y="84"/>
                    </a:lnTo>
                    <a:lnTo>
                      <a:pt x="267" y="88"/>
                    </a:lnTo>
                    <a:lnTo>
                      <a:pt x="267" y="96"/>
                    </a:lnTo>
                    <a:lnTo>
                      <a:pt x="275" y="96"/>
                    </a:lnTo>
                    <a:lnTo>
                      <a:pt x="275" y="100"/>
                    </a:lnTo>
                    <a:lnTo>
                      <a:pt x="285" y="100"/>
                    </a:lnTo>
                    <a:lnTo>
                      <a:pt x="290" y="99"/>
                    </a:lnTo>
                    <a:lnTo>
                      <a:pt x="301" y="100"/>
                    </a:lnTo>
                    <a:lnTo>
                      <a:pt x="301" y="107"/>
                    </a:lnTo>
                    <a:lnTo>
                      <a:pt x="316" y="149"/>
                    </a:lnTo>
                    <a:lnTo>
                      <a:pt x="322" y="154"/>
                    </a:lnTo>
                    <a:lnTo>
                      <a:pt x="329" y="164"/>
                    </a:lnTo>
                    <a:lnTo>
                      <a:pt x="331" y="170"/>
                    </a:lnTo>
                    <a:lnTo>
                      <a:pt x="354" y="199"/>
                    </a:lnTo>
                    <a:lnTo>
                      <a:pt x="366" y="207"/>
                    </a:lnTo>
                    <a:lnTo>
                      <a:pt x="373" y="210"/>
                    </a:lnTo>
                    <a:lnTo>
                      <a:pt x="373" y="205"/>
                    </a:lnTo>
                    <a:lnTo>
                      <a:pt x="383" y="213"/>
                    </a:lnTo>
                    <a:lnTo>
                      <a:pt x="383" y="216"/>
                    </a:lnTo>
                    <a:lnTo>
                      <a:pt x="380" y="219"/>
                    </a:lnTo>
                    <a:lnTo>
                      <a:pt x="367" y="214"/>
                    </a:lnTo>
                    <a:lnTo>
                      <a:pt x="364" y="211"/>
                    </a:lnTo>
                    <a:lnTo>
                      <a:pt x="357" y="221"/>
                    </a:lnTo>
                    <a:lnTo>
                      <a:pt x="354" y="218"/>
                    </a:lnTo>
                    <a:lnTo>
                      <a:pt x="346" y="216"/>
                    </a:lnTo>
                    <a:lnTo>
                      <a:pt x="336" y="224"/>
                    </a:lnTo>
                    <a:lnTo>
                      <a:pt x="329" y="224"/>
                    </a:lnTo>
                    <a:lnTo>
                      <a:pt x="325" y="224"/>
                    </a:lnTo>
                    <a:lnTo>
                      <a:pt x="317" y="228"/>
                    </a:lnTo>
                    <a:lnTo>
                      <a:pt x="305" y="231"/>
                    </a:lnTo>
                    <a:lnTo>
                      <a:pt x="287" y="242"/>
                    </a:lnTo>
                    <a:lnTo>
                      <a:pt x="272" y="233"/>
                    </a:lnTo>
                    <a:lnTo>
                      <a:pt x="254" y="249"/>
                    </a:lnTo>
                    <a:lnTo>
                      <a:pt x="249" y="249"/>
                    </a:lnTo>
                    <a:lnTo>
                      <a:pt x="246" y="269"/>
                    </a:lnTo>
                    <a:lnTo>
                      <a:pt x="234" y="263"/>
                    </a:lnTo>
                    <a:lnTo>
                      <a:pt x="228" y="263"/>
                    </a:lnTo>
                    <a:lnTo>
                      <a:pt x="220" y="286"/>
                    </a:lnTo>
                    <a:lnTo>
                      <a:pt x="207" y="293"/>
                    </a:lnTo>
                    <a:lnTo>
                      <a:pt x="197" y="293"/>
                    </a:lnTo>
                    <a:lnTo>
                      <a:pt x="197" y="315"/>
                    </a:lnTo>
                    <a:lnTo>
                      <a:pt x="194" y="321"/>
                    </a:lnTo>
                    <a:lnTo>
                      <a:pt x="166" y="328"/>
                    </a:lnTo>
                    <a:lnTo>
                      <a:pt x="161" y="331"/>
                    </a:lnTo>
                    <a:lnTo>
                      <a:pt x="152" y="333"/>
                    </a:lnTo>
                    <a:lnTo>
                      <a:pt x="128" y="333"/>
                    </a:lnTo>
                    <a:lnTo>
                      <a:pt x="109" y="318"/>
                    </a:lnTo>
                    <a:lnTo>
                      <a:pt x="102" y="336"/>
                    </a:lnTo>
                    <a:lnTo>
                      <a:pt x="85" y="331"/>
                    </a:lnTo>
                    <a:lnTo>
                      <a:pt x="49" y="333"/>
                    </a:lnTo>
                    <a:lnTo>
                      <a:pt x="37" y="342"/>
                    </a:lnTo>
                    <a:lnTo>
                      <a:pt x="0" y="342"/>
                    </a:lnTo>
                    <a:lnTo>
                      <a:pt x="55" y="0"/>
                    </a:lnTo>
                    <a:lnTo>
                      <a:pt x="105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8" name="Freeform 2596">
                <a:extLst>
                  <a:ext uri="{FF2B5EF4-FFF2-40B4-BE49-F238E27FC236}">
                    <a16:creationId xmlns:a16="http://schemas.microsoft.com/office/drawing/2014/main" id="{A34BB927-33A4-3DBA-C5E2-3ACE9A4D4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388"/>
                <a:ext cx="40" cy="34"/>
              </a:xfrm>
              <a:custGeom>
                <a:avLst/>
                <a:gdLst>
                  <a:gd name="T0" fmla="*/ 7 w 78"/>
                  <a:gd name="T1" fmla="*/ 0 h 67"/>
                  <a:gd name="T2" fmla="*/ 0 w 78"/>
                  <a:gd name="T3" fmla="*/ 1 h 67"/>
                  <a:gd name="T4" fmla="*/ 1 w 78"/>
                  <a:gd name="T5" fmla="*/ 6 h 67"/>
                  <a:gd name="T6" fmla="*/ 6 w 78"/>
                  <a:gd name="T7" fmla="*/ 19 h 67"/>
                  <a:gd name="T8" fmla="*/ 7 w 78"/>
                  <a:gd name="T9" fmla="*/ 29 h 67"/>
                  <a:gd name="T10" fmla="*/ 6 w 78"/>
                  <a:gd name="T11" fmla="*/ 35 h 67"/>
                  <a:gd name="T12" fmla="*/ 3 w 78"/>
                  <a:gd name="T13" fmla="*/ 44 h 67"/>
                  <a:gd name="T14" fmla="*/ 4 w 78"/>
                  <a:gd name="T15" fmla="*/ 50 h 67"/>
                  <a:gd name="T16" fmla="*/ 24 w 78"/>
                  <a:gd name="T17" fmla="*/ 45 h 67"/>
                  <a:gd name="T18" fmla="*/ 22 w 78"/>
                  <a:gd name="T19" fmla="*/ 56 h 67"/>
                  <a:gd name="T20" fmla="*/ 24 w 78"/>
                  <a:gd name="T21" fmla="*/ 62 h 67"/>
                  <a:gd name="T22" fmla="*/ 27 w 78"/>
                  <a:gd name="T23" fmla="*/ 67 h 67"/>
                  <a:gd name="T24" fmla="*/ 36 w 78"/>
                  <a:gd name="T25" fmla="*/ 62 h 67"/>
                  <a:gd name="T26" fmla="*/ 39 w 78"/>
                  <a:gd name="T27" fmla="*/ 56 h 67"/>
                  <a:gd name="T28" fmla="*/ 41 w 78"/>
                  <a:gd name="T29" fmla="*/ 48 h 67"/>
                  <a:gd name="T30" fmla="*/ 48 w 78"/>
                  <a:gd name="T31" fmla="*/ 50 h 67"/>
                  <a:gd name="T32" fmla="*/ 54 w 78"/>
                  <a:gd name="T33" fmla="*/ 48 h 67"/>
                  <a:gd name="T34" fmla="*/ 60 w 78"/>
                  <a:gd name="T35" fmla="*/ 47 h 67"/>
                  <a:gd name="T36" fmla="*/ 69 w 78"/>
                  <a:gd name="T37" fmla="*/ 44 h 67"/>
                  <a:gd name="T38" fmla="*/ 75 w 78"/>
                  <a:gd name="T39" fmla="*/ 44 h 67"/>
                  <a:gd name="T40" fmla="*/ 77 w 78"/>
                  <a:gd name="T41" fmla="*/ 38 h 67"/>
                  <a:gd name="T42" fmla="*/ 75 w 78"/>
                  <a:gd name="T43" fmla="*/ 26 h 67"/>
                  <a:gd name="T44" fmla="*/ 78 w 78"/>
                  <a:gd name="T45" fmla="*/ 21 h 67"/>
                  <a:gd name="T46" fmla="*/ 71 w 78"/>
                  <a:gd name="T47" fmla="*/ 26 h 67"/>
                  <a:gd name="T48" fmla="*/ 66 w 78"/>
                  <a:gd name="T49" fmla="*/ 24 h 67"/>
                  <a:gd name="T50" fmla="*/ 57 w 78"/>
                  <a:gd name="T51" fmla="*/ 29 h 67"/>
                  <a:gd name="T52" fmla="*/ 47 w 78"/>
                  <a:gd name="T53" fmla="*/ 22 h 67"/>
                  <a:gd name="T54" fmla="*/ 44 w 78"/>
                  <a:gd name="T55" fmla="*/ 29 h 67"/>
                  <a:gd name="T56" fmla="*/ 41 w 78"/>
                  <a:gd name="T57" fmla="*/ 29 h 67"/>
                  <a:gd name="T58" fmla="*/ 36 w 78"/>
                  <a:gd name="T59" fmla="*/ 35 h 67"/>
                  <a:gd name="T60" fmla="*/ 30 w 78"/>
                  <a:gd name="T61" fmla="*/ 35 h 67"/>
                  <a:gd name="T62" fmla="*/ 24 w 78"/>
                  <a:gd name="T63" fmla="*/ 30 h 67"/>
                  <a:gd name="T64" fmla="*/ 18 w 78"/>
                  <a:gd name="T65" fmla="*/ 29 h 67"/>
                  <a:gd name="T66" fmla="*/ 19 w 78"/>
                  <a:gd name="T67" fmla="*/ 22 h 67"/>
                  <a:gd name="T68" fmla="*/ 22 w 78"/>
                  <a:gd name="T69" fmla="*/ 22 h 67"/>
                  <a:gd name="T70" fmla="*/ 25 w 78"/>
                  <a:gd name="T71" fmla="*/ 16 h 67"/>
                  <a:gd name="T72" fmla="*/ 27 w 78"/>
                  <a:gd name="T73" fmla="*/ 6 h 67"/>
                  <a:gd name="T74" fmla="*/ 7 w 78"/>
                  <a:gd name="T7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8" h="67">
                    <a:moveTo>
                      <a:pt x="7" y="0"/>
                    </a:moveTo>
                    <a:lnTo>
                      <a:pt x="0" y="1"/>
                    </a:lnTo>
                    <a:lnTo>
                      <a:pt x="1" y="6"/>
                    </a:lnTo>
                    <a:lnTo>
                      <a:pt x="6" y="19"/>
                    </a:lnTo>
                    <a:lnTo>
                      <a:pt x="7" y="29"/>
                    </a:lnTo>
                    <a:lnTo>
                      <a:pt x="6" y="35"/>
                    </a:lnTo>
                    <a:lnTo>
                      <a:pt x="3" y="44"/>
                    </a:lnTo>
                    <a:lnTo>
                      <a:pt x="4" y="50"/>
                    </a:lnTo>
                    <a:lnTo>
                      <a:pt x="24" y="45"/>
                    </a:lnTo>
                    <a:lnTo>
                      <a:pt x="22" y="56"/>
                    </a:lnTo>
                    <a:lnTo>
                      <a:pt x="24" y="62"/>
                    </a:lnTo>
                    <a:lnTo>
                      <a:pt x="27" y="67"/>
                    </a:lnTo>
                    <a:lnTo>
                      <a:pt x="36" y="62"/>
                    </a:lnTo>
                    <a:lnTo>
                      <a:pt x="39" y="56"/>
                    </a:lnTo>
                    <a:lnTo>
                      <a:pt x="41" y="48"/>
                    </a:lnTo>
                    <a:lnTo>
                      <a:pt x="48" y="50"/>
                    </a:lnTo>
                    <a:lnTo>
                      <a:pt x="54" y="48"/>
                    </a:lnTo>
                    <a:lnTo>
                      <a:pt x="60" y="47"/>
                    </a:lnTo>
                    <a:lnTo>
                      <a:pt x="69" y="44"/>
                    </a:lnTo>
                    <a:lnTo>
                      <a:pt x="75" y="44"/>
                    </a:lnTo>
                    <a:lnTo>
                      <a:pt x="77" y="38"/>
                    </a:lnTo>
                    <a:lnTo>
                      <a:pt x="75" y="26"/>
                    </a:lnTo>
                    <a:lnTo>
                      <a:pt x="78" y="21"/>
                    </a:lnTo>
                    <a:lnTo>
                      <a:pt x="71" y="26"/>
                    </a:lnTo>
                    <a:lnTo>
                      <a:pt x="66" y="24"/>
                    </a:lnTo>
                    <a:lnTo>
                      <a:pt x="57" y="29"/>
                    </a:lnTo>
                    <a:lnTo>
                      <a:pt x="47" y="22"/>
                    </a:lnTo>
                    <a:lnTo>
                      <a:pt x="44" y="29"/>
                    </a:lnTo>
                    <a:lnTo>
                      <a:pt x="41" y="29"/>
                    </a:lnTo>
                    <a:lnTo>
                      <a:pt x="36" y="35"/>
                    </a:lnTo>
                    <a:lnTo>
                      <a:pt x="30" y="35"/>
                    </a:lnTo>
                    <a:lnTo>
                      <a:pt x="24" y="30"/>
                    </a:lnTo>
                    <a:lnTo>
                      <a:pt x="18" y="29"/>
                    </a:lnTo>
                    <a:lnTo>
                      <a:pt x="19" y="22"/>
                    </a:lnTo>
                    <a:lnTo>
                      <a:pt x="22" y="22"/>
                    </a:lnTo>
                    <a:lnTo>
                      <a:pt x="25" y="16"/>
                    </a:lnTo>
                    <a:lnTo>
                      <a:pt x="27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9" name="Freeform 2597">
                <a:extLst>
                  <a:ext uri="{FF2B5EF4-FFF2-40B4-BE49-F238E27FC236}">
                    <a16:creationId xmlns:a16="http://schemas.microsoft.com/office/drawing/2014/main" id="{2FBE715B-4B1E-2EC5-AFB6-C094CF4DB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388"/>
                <a:ext cx="40" cy="34"/>
              </a:xfrm>
              <a:custGeom>
                <a:avLst/>
                <a:gdLst>
                  <a:gd name="T0" fmla="*/ 7 w 78"/>
                  <a:gd name="T1" fmla="*/ 0 h 67"/>
                  <a:gd name="T2" fmla="*/ 27 w 78"/>
                  <a:gd name="T3" fmla="*/ 6 h 67"/>
                  <a:gd name="T4" fmla="*/ 25 w 78"/>
                  <a:gd name="T5" fmla="*/ 16 h 67"/>
                  <a:gd name="T6" fmla="*/ 22 w 78"/>
                  <a:gd name="T7" fmla="*/ 22 h 67"/>
                  <a:gd name="T8" fmla="*/ 19 w 78"/>
                  <a:gd name="T9" fmla="*/ 22 h 67"/>
                  <a:gd name="T10" fmla="*/ 18 w 78"/>
                  <a:gd name="T11" fmla="*/ 29 h 67"/>
                  <a:gd name="T12" fmla="*/ 24 w 78"/>
                  <a:gd name="T13" fmla="*/ 30 h 67"/>
                  <a:gd name="T14" fmla="*/ 30 w 78"/>
                  <a:gd name="T15" fmla="*/ 35 h 67"/>
                  <a:gd name="T16" fmla="*/ 36 w 78"/>
                  <a:gd name="T17" fmla="*/ 35 h 67"/>
                  <a:gd name="T18" fmla="*/ 41 w 78"/>
                  <a:gd name="T19" fmla="*/ 29 h 67"/>
                  <a:gd name="T20" fmla="*/ 44 w 78"/>
                  <a:gd name="T21" fmla="*/ 29 h 67"/>
                  <a:gd name="T22" fmla="*/ 47 w 78"/>
                  <a:gd name="T23" fmla="*/ 22 h 67"/>
                  <a:gd name="T24" fmla="*/ 57 w 78"/>
                  <a:gd name="T25" fmla="*/ 29 h 67"/>
                  <a:gd name="T26" fmla="*/ 66 w 78"/>
                  <a:gd name="T27" fmla="*/ 24 h 67"/>
                  <a:gd name="T28" fmla="*/ 71 w 78"/>
                  <a:gd name="T29" fmla="*/ 26 h 67"/>
                  <a:gd name="T30" fmla="*/ 78 w 78"/>
                  <a:gd name="T31" fmla="*/ 21 h 67"/>
                  <a:gd name="T32" fmla="*/ 75 w 78"/>
                  <a:gd name="T33" fmla="*/ 26 h 67"/>
                  <a:gd name="T34" fmla="*/ 77 w 78"/>
                  <a:gd name="T35" fmla="*/ 38 h 67"/>
                  <a:gd name="T36" fmla="*/ 75 w 78"/>
                  <a:gd name="T37" fmla="*/ 44 h 67"/>
                  <a:gd name="T38" fmla="*/ 69 w 78"/>
                  <a:gd name="T39" fmla="*/ 44 h 67"/>
                  <a:gd name="T40" fmla="*/ 60 w 78"/>
                  <a:gd name="T41" fmla="*/ 47 h 67"/>
                  <a:gd name="T42" fmla="*/ 54 w 78"/>
                  <a:gd name="T43" fmla="*/ 48 h 67"/>
                  <a:gd name="T44" fmla="*/ 48 w 78"/>
                  <a:gd name="T45" fmla="*/ 50 h 67"/>
                  <a:gd name="T46" fmla="*/ 41 w 78"/>
                  <a:gd name="T47" fmla="*/ 48 h 67"/>
                  <a:gd name="T48" fmla="*/ 39 w 78"/>
                  <a:gd name="T49" fmla="*/ 56 h 67"/>
                  <a:gd name="T50" fmla="*/ 36 w 78"/>
                  <a:gd name="T51" fmla="*/ 62 h 67"/>
                  <a:gd name="T52" fmla="*/ 27 w 78"/>
                  <a:gd name="T53" fmla="*/ 67 h 67"/>
                  <a:gd name="T54" fmla="*/ 24 w 78"/>
                  <a:gd name="T55" fmla="*/ 62 h 67"/>
                  <a:gd name="T56" fmla="*/ 22 w 78"/>
                  <a:gd name="T57" fmla="*/ 56 h 67"/>
                  <a:gd name="T58" fmla="*/ 24 w 78"/>
                  <a:gd name="T59" fmla="*/ 45 h 67"/>
                  <a:gd name="T60" fmla="*/ 4 w 78"/>
                  <a:gd name="T61" fmla="*/ 50 h 67"/>
                  <a:gd name="T62" fmla="*/ 3 w 78"/>
                  <a:gd name="T63" fmla="*/ 44 h 67"/>
                  <a:gd name="T64" fmla="*/ 6 w 78"/>
                  <a:gd name="T65" fmla="*/ 35 h 67"/>
                  <a:gd name="T66" fmla="*/ 7 w 78"/>
                  <a:gd name="T67" fmla="*/ 29 h 67"/>
                  <a:gd name="T68" fmla="*/ 6 w 78"/>
                  <a:gd name="T69" fmla="*/ 19 h 67"/>
                  <a:gd name="T70" fmla="*/ 1 w 78"/>
                  <a:gd name="T71" fmla="*/ 6 h 67"/>
                  <a:gd name="T72" fmla="*/ 0 w 78"/>
                  <a:gd name="T73" fmla="*/ 1 h 67"/>
                  <a:gd name="T74" fmla="*/ 7 w 78"/>
                  <a:gd name="T7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8" h="67">
                    <a:moveTo>
                      <a:pt x="7" y="0"/>
                    </a:moveTo>
                    <a:lnTo>
                      <a:pt x="27" y="6"/>
                    </a:lnTo>
                    <a:lnTo>
                      <a:pt x="25" y="16"/>
                    </a:lnTo>
                    <a:lnTo>
                      <a:pt x="22" y="22"/>
                    </a:lnTo>
                    <a:lnTo>
                      <a:pt x="19" y="22"/>
                    </a:lnTo>
                    <a:lnTo>
                      <a:pt x="18" y="29"/>
                    </a:lnTo>
                    <a:lnTo>
                      <a:pt x="24" y="30"/>
                    </a:lnTo>
                    <a:lnTo>
                      <a:pt x="30" y="35"/>
                    </a:lnTo>
                    <a:lnTo>
                      <a:pt x="36" y="35"/>
                    </a:lnTo>
                    <a:lnTo>
                      <a:pt x="41" y="29"/>
                    </a:lnTo>
                    <a:lnTo>
                      <a:pt x="44" y="29"/>
                    </a:lnTo>
                    <a:lnTo>
                      <a:pt x="47" y="22"/>
                    </a:lnTo>
                    <a:lnTo>
                      <a:pt x="57" y="29"/>
                    </a:lnTo>
                    <a:lnTo>
                      <a:pt x="66" y="24"/>
                    </a:lnTo>
                    <a:lnTo>
                      <a:pt x="71" y="26"/>
                    </a:lnTo>
                    <a:lnTo>
                      <a:pt x="78" y="21"/>
                    </a:lnTo>
                    <a:lnTo>
                      <a:pt x="75" y="26"/>
                    </a:lnTo>
                    <a:lnTo>
                      <a:pt x="77" y="38"/>
                    </a:lnTo>
                    <a:lnTo>
                      <a:pt x="75" y="44"/>
                    </a:lnTo>
                    <a:lnTo>
                      <a:pt x="69" y="44"/>
                    </a:lnTo>
                    <a:lnTo>
                      <a:pt x="60" y="47"/>
                    </a:lnTo>
                    <a:lnTo>
                      <a:pt x="54" y="48"/>
                    </a:lnTo>
                    <a:lnTo>
                      <a:pt x="48" y="50"/>
                    </a:lnTo>
                    <a:lnTo>
                      <a:pt x="41" y="48"/>
                    </a:lnTo>
                    <a:lnTo>
                      <a:pt x="39" y="56"/>
                    </a:lnTo>
                    <a:lnTo>
                      <a:pt x="36" y="62"/>
                    </a:lnTo>
                    <a:lnTo>
                      <a:pt x="27" y="67"/>
                    </a:lnTo>
                    <a:lnTo>
                      <a:pt x="24" y="62"/>
                    </a:lnTo>
                    <a:lnTo>
                      <a:pt x="22" y="56"/>
                    </a:lnTo>
                    <a:lnTo>
                      <a:pt x="24" y="45"/>
                    </a:lnTo>
                    <a:lnTo>
                      <a:pt x="4" y="50"/>
                    </a:lnTo>
                    <a:lnTo>
                      <a:pt x="3" y="44"/>
                    </a:lnTo>
                    <a:lnTo>
                      <a:pt x="6" y="35"/>
                    </a:lnTo>
                    <a:lnTo>
                      <a:pt x="7" y="29"/>
                    </a:lnTo>
                    <a:lnTo>
                      <a:pt x="6" y="19"/>
                    </a:lnTo>
                    <a:lnTo>
                      <a:pt x="1" y="6"/>
                    </a:lnTo>
                    <a:lnTo>
                      <a:pt x="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0" name="Freeform 2598">
                <a:extLst>
                  <a:ext uri="{FF2B5EF4-FFF2-40B4-BE49-F238E27FC236}">
                    <a16:creationId xmlns:a16="http://schemas.microsoft.com/office/drawing/2014/main" id="{4F486A19-729C-6FA1-5C51-215F66D4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388"/>
                <a:ext cx="40" cy="34"/>
              </a:xfrm>
              <a:custGeom>
                <a:avLst/>
                <a:gdLst>
                  <a:gd name="T0" fmla="*/ 7 w 78"/>
                  <a:gd name="T1" fmla="*/ 0 h 67"/>
                  <a:gd name="T2" fmla="*/ 27 w 78"/>
                  <a:gd name="T3" fmla="*/ 6 h 67"/>
                  <a:gd name="T4" fmla="*/ 25 w 78"/>
                  <a:gd name="T5" fmla="*/ 16 h 67"/>
                  <a:gd name="T6" fmla="*/ 22 w 78"/>
                  <a:gd name="T7" fmla="*/ 22 h 67"/>
                  <a:gd name="T8" fmla="*/ 19 w 78"/>
                  <a:gd name="T9" fmla="*/ 22 h 67"/>
                  <a:gd name="T10" fmla="*/ 18 w 78"/>
                  <a:gd name="T11" fmla="*/ 29 h 67"/>
                  <a:gd name="T12" fmla="*/ 24 w 78"/>
                  <a:gd name="T13" fmla="*/ 30 h 67"/>
                  <a:gd name="T14" fmla="*/ 30 w 78"/>
                  <a:gd name="T15" fmla="*/ 35 h 67"/>
                  <a:gd name="T16" fmla="*/ 36 w 78"/>
                  <a:gd name="T17" fmla="*/ 35 h 67"/>
                  <a:gd name="T18" fmla="*/ 41 w 78"/>
                  <a:gd name="T19" fmla="*/ 29 h 67"/>
                  <a:gd name="T20" fmla="*/ 44 w 78"/>
                  <a:gd name="T21" fmla="*/ 29 h 67"/>
                  <a:gd name="T22" fmla="*/ 47 w 78"/>
                  <a:gd name="T23" fmla="*/ 22 h 67"/>
                  <a:gd name="T24" fmla="*/ 57 w 78"/>
                  <a:gd name="T25" fmla="*/ 29 h 67"/>
                  <a:gd name="T26" fmla="*/ 66 w 78"/>
                  <a:gd name="T27" fmla="*/ 24 h 67"/>
                  <a:gd name="T28" fmla="*/ 71 w 78"/>
                  <a:gd name="T29" fmla="*/ 26 h 67"/>
                  <a:gd name="T30" fmla="*/ 78 w 78"/>
                  <a:gd name="T31" fmla="*/ 21 h 67"/>
                  <a:gd name="T32" fmla="*/ 75 w 78"/>
                  <a:gd name="T33" fmla="*/ 26 h 67"/>
                  <a:gd name="T34" fmla="*/ 77 w 78"/>
                  <a:gd name="T35" fmla="*/ 38 h 67"/>
                  <a:gd name="T36" fmla="*/ 75 w 78"/>
                  <a:gd name="T37" fmla="*/ 44 h 67"/>
                  <a:gd name="T38" fmla="*/ 69 w 78"/>
                  <a:gd name="T39" fmla="*/ 44 h 67"/>
                  <a:gd name="T40" fmla="*/ 60 w 78"/>
                  <a:gd name="T41" fmla="*/ 47 h 67"/>
                  <a:gd name="T42" fmla="*/ 54 w 78"/>
                  <a:gd name="T43" fmla="*/ 48 h 67"/>
                  <a:gd name="T44" fmla="*/ 48 w 78"/>
                  <a:gd name="T45" fmla="*/ 50 h 67"/>
                  <a:gd name="T46" fmla="*/ 41 w 78"/>
                  <a:gd name="T47" fmla="*/ 48 h 67"/>
                  <a:gd name="T48" fmla="*/ 39 w 78"/>
                  <a:gd name="T49" fmla="*/ 56 h 67"/>
                  <a:gd name="T50" fmla="*/ 36 w 78"/>
                  <a:gd name="T51" fmla="*/ 62 h 67"/>
                  <a:gd name="T52" fmla="*/ 27 w 78"/>
                  <a:gd name="T53" fmla="*/ 67 h 67"/>
                  <a:gd name="T54" fmla="*/ 24 w 78"/>
                  <a:gd name="T55" fmla="*/ 62 h 67"/>
                  <a:gd name="T56" fmla="*/ 22 w 78"/>
                  <a:gd name="T57" fmla="*/ 56 h 67"/>
                  <a:gd name="T58" fmla="*/ 24 w 78"/>
                  <a:gd name="T59" fmla="*/ 45 h 67"/>
                  <a:gd name="T60" fmla="*/ 4 w 78"/>
                  <a:gd name="T61" fmla="*/ 50 h 67"/>
                  <a:gd name="T62" fmla="*/ 3 w 78"/>
                  <a:gd name="T63" fmla="*/ 44 h 67"/>
                  <a:gd name="T64" fmla="*/ 6 w 78"/>
                  <a:gd name="T65" fmla="*/ 35 h 67"/>
                  <a:gd name="T66" fmla="*/ 7 w 78"/>
                  <a:gd name="T67" fmla="*/ 29 h 67"/>
                  <a:gd name="T68" fmla="*/ 6 w 78"/>
                  <a:gd name="T69" fmla="*/ 19 h 67"/>
                  <a:gd name="T70" fmla="*/ 1 w 78"/>
                  <a:gd name="T71" fmla="*/ 6 h 67"/>
                  <a:gd name="T72" fmla="*/ 0 w 78"/>
                  <a:gd name="T73" fmla="*/ 1 h 67"/>
                  <a:gd name="T74" fmla="*/ 7 w 78"/>
                  <a:gd name="T7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8" h="67">
                    <a:moveTo>
                      <a:pt x="7" y="0"/>
                    </a:moveTo>
                    <a:lnTo>
                      <a:pt x="27" y="6"/>
                    </a:lnTo>
                    <a:lnTo>
                      <a:pt x="25" y="16"/>
                    </a:lnTo>
                    <a:lnTo>
                      <a:pt x="22" y="22"/>
                    </a:lnTo>
                    <a:lnTo>
                      <a:pt x="19" y="22"/>
                    </a:lnTo>
                    <a:lnTo>
                      <a:pt x="18" y="29"/>
                    </a:lnTo>
                    <a:lnTo>
                      <a:pt x="24" y="30"/>
                    </a:lnTo>
                    <a:lnTo>
                      <a:pt x="30" y="35"/>
                    </a:lnTo>
                    <a:lnTo>
                      <a:pt x="36" y="35"/>
                    </a:lnTo>
                    <a:lnTo>
                      <a:pt x="41" y="29"/>
                    </a:lnTo>
                    <a:lnTo>
                      <a:pt x="44" y="29"/>
                    </a:lnTo>
                    <a:lnTo>
                      <a:pt x="47" y="22"/>
                    </a:lnTo>
                    <a:lnTo>
                      <a:pt x="57" y="29"/>
                    </a:lnTo>
                    <a:lnTo>
                      <a:pt x="66" y="24"/>
                    </a:lnTo>
                    <a:lnTo>
                      <a:pt x="71" y="26"/>
                    </a:lnTo>
                    <a:lnTo>
                      <a:pt x="78" y="21"/>
                    </a:lnTo>
                    <a:lnTo>
                      <a:pt x="75" y="26"/>
                    </a:lnTo>
                    <a:lnTo>
                      <a:pt x="77" y="38"/>
                    </a:lnTo>
                    <a:lnTo>
                      <a:pt x="75" y="44"/>
                    </a:lnTo>
                    <a:lnTo>
                      <a:pt x="69" y="44"/>
                    </a:lnTo>
                    <a:lnTo>
                      <a:pt x="60" y="47"/>
                    </a:lnTo>
                    <a:lnTo>
                      <a:pt x="54" y="48"/>
                    </a:lnTo>
                    <a:lnTo>
                      <a:pt x="48" y="50"/>
                    </a:lnTo>
                    <a:lnTo>
                      <a:pt x="41" y="48"/>
                    </a:lnTo>
                    <a:lnTo>
                      <a:pt x="39" y="56"/>
                    </a:lnTo>
                    <a:lnTo>
                      <a:pt x="36" y="62"/>
                    </a:lnTo>
                    <a:lnTo>
                      <a:pt x="27" y="67"/>
                    </a:lnTo>
                    <a:lnTo>
                      <a:pt x="24" y="62"/>
                    </a:lnTo>
                    <a:lnTo>
                      <a:pt x="22" y="56"/>
                    </a:lnTo>
                    <a:lnTo>
                      <a:pt x="24" y="45"/>
                    </a:lnTo>
                    <a:lnTo>
                      <a:pt x="4" y="50"/>
                    </a:lnTo>
                    <a:lnTo>
                      <a:pt x="3" y="44"/>
                    </a:lnTo>
                    <a:lnTo>
                      <a:pt x="6" y="35"/>
                    </a:lnTo>
                    <a:lnTo>
                      <a:pt x="7" y="29"/>
                    </a:lnTo>
                    <a:lnTo>
                      <a:pt x="6" y="19"/>
                    </a:lnTo>
                    <a:lnTo>
                      <a:pt x="1" y="6"/>
                    </a:lnTo>
                    <a:lnTo>
                      <a:pt x="0" y="1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1" name="Freeform 2599">
                <a:extLst>
                  <a:ext uri="{FF2B5EF4-FFF2-40B4-BE49-F238E27FC236}">
                    <a16:creationId xmlns:a16="http://schemas.microsoft.com/office/drawing/2014/main" id="{C56B23F2-CFC5-3B25-41DB-38D3CDC04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356"/>
                <a:ext cx="77" cy="64"/>
              </a:xfrm>
              <a:custGeom>
                <a:avLst/>
                <a:gdLst>
                  <a:gd name="T0" fmla="*/ 64 w 155"/>
                  <a:gd name="T1" fmla="*/ 1 h 126"/>
                  <a:gd name="T2" fmla="*/ 55 w 155"/>
                  <a:gd name="T3" fmla="*/ 11 h 126"/>
                  <a:gd name="T4" fmla="*/ 43 w 155"/>
                  <a:gd name="T5" fmla="*/ 14 h 126"/>
                  <a:gd name="T6" fmla="*/ 31 w 155"/>
                  <a:gd name="T7" fmla="*/ 20 h 126"/>
                  <a:gd name="T8" fmla="*/ 23 w 155"/>
                  <a:gd name="T9" fmla="*/ 32 h 126"/>
                  <a:gd name="T10" fmla="*/ 0 w 155"/>
                  <a:gd name="T11" fmla="*/ 44 h 126"/>
                  <a:gd name="T12" fmla="*/ 5 w 155"/>
                  <a:gd name="T13" fmla="*/ 58 h 126"/>
                  <a:gd name="T14" fmla="*/ 24 w 155"/>
                  <a:gd name="T15" fmla="*/ 50 h 126"/>
                  <a:gd name="T16" fmla="*/ 40 w 155"/>
                  <a:gd name="T17" fmla="*/ 56 h 126"/>
                  <a:gd name="T18" fmla="*/ 40 w 155"/>
                  <a:gd name="T19" fmla="*/ 77 h 126"/>
                  <a:gd name="T20" fmla="*/ 49 w 155"/>
                  <a:gd name="T21" fmla="*/ 86 h 126"/>
                  <a:gd name="T22" fmla="*/ 55 w 155"/>
                  <a:gd name="T23" fmla="*/ 96 h 126"/>
                  <a:gd name="T24" fmla="*/ 65 w 155"/>
                  <a:gd name="T25" fmla="*/ 112 h 126"/>
                  <a:gd name="T26" fmla="*/ 79 w 155"/>
                  <a:gd name="T27" fmla="*/ 120 h 126"/>
                  <a:gd name="T28" fmla="*/ 88 w 155"/>
                  <a:gd name="T29" fmla="*/ 124 h 126"/>
                  <a:gd name="T30" fmla="*/ 97 w 155"/>
                  <a:gd name="T31" fmla="*/ 117 h 126"/>
                  <a:gd name="T32" fmla="*/ 105 w 155"/>
                  <a:gd name="T33" fmla="*/ 109 h 126"/>
                  <a:gd name="T34" fmla="*/ 117 w 155"/>
                  <a:gd name="T35" fmla="*/ 109 h 126"/>
                  <a:gd name="T36" fmla="*/ 116 w 155"/>
                  <a:gd name="T37" fmla="*/ 100 h 126"/>
                  <a:gd name="T38" fmla="*/ 129 w 155"/>
                  <a:gd name="T39" fmla="*/ 96 h 126"/>
                  <a:gd name="T40" fmla="*/ 135 w 155"/>
                  <a:gd name="T41" fmla="*/ 90 h 126"/>
                  <a:gd name="T42" fmla="*/ 138 w 155"/>
                  <a:gd name="T43" fmla="*/ 80 h 126"/>
                  <a:gd name="T44" fmla="*/ 155 w 155"/>
                  <a:gd name="T45" fmla="*/ 68 h 126"/>
                  <a:gd name="T46" fmla="*/ 135 w 155"/>
                  <a:gd name="T47" fmla="*/ 59 h 126"/>
                  <a:gd name="T48" fmla="*/ 143 w 155"/>
                  <a:gd name="T49" fmla="*/ 38 h 126"/>
                  <a:gd name="T50" fmla="*/ 125 w 155"/>
                  <a:gd name="T51" fmla="*/ 35 h 126"/>
                  <a:gd name="T52" fmla="*/ 116 w 155"/>
                  <a:gd name="T53" fmla="*/ 30 h 126"/>
                  <a:gd name="T54" fmla="*/ 113 w 155"/>
                  <a:gd name="T55" fmla="*/ 21 h 126"/>
                  <a:gd name="T56" fmla="*/ 111 w 155"/>
                  <a:gd name="T57" fmla="*/ 9 h 126"/>
                  <a:gd name="T58" fmla="*/ 96 w 155"/>
                  <a:gd name="T59" fmla="*/ 3 h 126"/>
                  <a:gd name="T60" fmla="*/ 93 w 155"/>
                  <a:gd name="T61" fmla="*/ 1 h 126"/>
                  <a:gd name="T62" fmla="*/ 79 w 155"/>
                  <a:gd name="T63" fmla="*/ 11 h 126"/>
                  <a:gd name="T64" fmla="*/ 70 w 155"/>
                  <a:gd name="T65" fmla="*/ 4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5" h="126">
                    <a:moveTo>
                      <a:pt x="65" y="6"/>
                    </a:moveTo>
                    <a:lnTo>
                      <a:pt x="64" y="1"/>
                    </a:lnTo>
                    <a:lnTo>
                      <a:pt x="58" y="0"/>
                    </a:lnTo>
                    <a:lnTo>
                      <a:pt x="55" y="11"/>
                    </a:lnTo>
                    <a:lnTo>
                      <a:pt x="52" y="14"/>
                    </a:lnTo>
                    <a:lnTo>
                      <a:pt x="43" y="14"/>
                    </a:lnTo>
                    <a:lnTo>
                      <a:pt x="35" y="11"/>
                    </a:lnTo>
                    <a:lnTo>
                      <a:pt x="31" y="20"/>
                    </a:lnTo>
                    <a:lnTo>
                      <a:pt x="31" y="26"/>
                    </a:lnTo>
                    <a:lnTo>
                      <a:pt x="23" y="32"/>
                    </a:lnTo>
                    <a:lnTo>
                      <a:pt x="11" y="39"/>
                    </a:lnTo>
                    <a:lnTo>
                      <a:pt x="0" y="44"/>
                    </a:lnTo>
                    <a:lnTo>
                      <a:pt x="2" y="50"/>
                    </a:lnTo>
                    <a:lnTo>
                      <a:pt x="5" y="58"/>
                    </a:lnTo>
                    <a:lnTo>
                      <a:pt x="9" y="59"/>
                    </a:lnTo>
                    <a:lnTo>
                      <a:pt x="24" y="50"/>
                    </a:lnTo>
                    <a:lnTo>
                      <a:pt x="31" y="50"/>
                    </a:lnTo>
                    <a:lnTo>
                      <a:pt x="40" y="56"/>
                    </a:lnTo>
                    <a:lnTo>
                      <a:pt x="34" y="65"/>
                    </a:lnTo>
                    <a:lnTo>
                      <a:pt x="40" y="77"/>
                    </a:lnTo>
                    <a:lnTo>
                      <a:pt x="49" y="82"/>
                    </a:lnTo>
                    <a:lnTo>
                      <a:pt x="49" y="86"/>
                    </a:lnTo>
                    <a:lnTo>
                      <a:pt x="55" y="90"/>
                    </a:lnTo>
                    <a:lnTo>
                      <a:pt x="55" y="96"/>
                    </a:lnTo>
                    <a:lnTo>
                      <a:pt x="56" y="102"/>
                    </a:lnTo>
                    <a:lnTo>
                      <a:pt x="65" y="112"/>
                    </a:lnTo>
                    <a:lnTo>
                      <a:pt x="76" y="114"/>
                    </a:lnTo>
                    <a:lnTo>
                      <a:pt x="79" y="120"/>
                    </a:lnTo>
                    <a:lnTo>
                      <a:pt x="85" y="118"/>
                    </a:lnTo>
                    <a:lnTo>
                      <a:pt x="88" y="124"/>
                    </a:lnTo>
                    <a:lnTo>
                      <a:pt x="94" y="126"/>
                    </a:lnTo>
                    <a:lnTo>
                      <a:pt x="97" y="117"/>
                    </a:lnTo>
                    <a:lnTo>
                      <a:pt x="100" y="109"/>
                    </a:lnTo>
                    <a:lnTo>
                      <a:pt x="105" y="109"/>
                    </a:lnTo>
                    <a:lnTo>
                      <a:pt x="108" y="111"/>
                    </a:lnTo>
                    <a:lnTo>
                      <a:pt x="117" y="109"/>
                    </a:lnTo>
                    <a:lnTo>
                      <a:pt x="119" y="103"/>
                    </a:lnTo>
                    <a:lnTo>
                      <a:pt x="116" y="100"/>
                    </a:lnTo>
                    <a:lnTo>
                      <a:pt x="119" y="96"/>
                    </a:lnTo>
                    <a:lnTo>
                      <a:pt x="129" y="96"/>
                    </a:lnTo>
                    <a:lnTo>
                      <a:pt x="132" y="97"/>
                    </a:lnTo>
                    <a:lnTo>
                      <a:pt x="135" y="90"/>
                    </a:lnTo>
                    <a:lnTo>
                      <a:pt x="134" y="83"/>
                    </a:lnTo>
                    <a:lnTo>
                      <a:pt x="138" y="80"/>
                    </a:lnTo>
                    <a:lnTo>
                      <a:pt x="141" y="73"/>
                    </a:lnTo>
                    <a:lnTo>
                      <a:pt x="155" y="68"/>
                    </a:lnTo>
                    <a:lnTo>
                      <a:pt x="146" y="62"/>
                    </a:lnTo>
                    <a:lnTo>
                      <a:pt x="135" y="59"/>
                    </a:lnTo>
                    <a:lnTo>
                      <a:pt x="155" y="44"/>
                    </a:lnTo>
                    <a:lnTo>
                      <a:pt x="143" y="38"/>
                    </a:lnTo>
                    <a:lnTo>
                      <a:pt x="129" y="38"/>
                    </a:lnTo>
                    <a:lnTo>
                      <a:pt x="125" y="35"/>
                    </a:lnTo>
                    <a:lnTo>
                      <a:pt x="113" y="32"/>
                    </a:lnTo>
                    <a:lnTo>
                      <a:pt x="116" y="30"/>
                    </a:lnTo>
                    <a:lnTo>
                      <a:pt x="116" y="26"/>
                    </a:lnTo>
                    <a:lnTo>
                      <a:pt x="113" y="21"/>
                    </a:lnTo>
                    <a:lnTo>
                      <a:pt x="116" y="11"/>
                    </a:lnTo>
                    <a:lnTo>
                      <a:pt x="111" y="9"/>
                    </a:lnTo>
                    <a:lnTo>
                      <a:pt x="103" y="12"/>
                    </a:lnTo>
                    <a:lnTo>
                      <a:pt x="96" y="3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82" y="11"/>
                    </a:lnTo>
                    <a:lnTo>
                      <a:pt x="79" y="11"/>
                    </a:lnTo>
                    <a:lnTo>
                      <a:pt x="76" y="4"/>
                    </a:lnTo>
                    <a:lnTo>
                      <a:pt x="70" y="4"/>
                    </a:lnTo>
                    <a:lnTo>
                      <a:pt x="65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2" name="Freeform 2600">
                <a:extLst>
                  <a:ext uri="{FF2B5EF4-FFF2-40B4-BE49-F238E27FC236}">
                    <a16:creationId xmlns:a16="http://schemas.microsoft.com/office/drawing/2014/main" id="{DEAC76D5-FB37-C714-FFE3-990C46568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356"/>
                <a:ext cx="77" cy="64"/>
              </a:xfrm>
              <a:custGeom>
                <a:avLst/>
                <a:gdLst>
                  <a:gd name="T0" fmla="*/ 70 w 155"/>
                  <a:gd name="T1" fmla="*/ 4 h 126"/>
                  <a:gd name="T2" fmla="*/ 79 w 155"/>
                  <a:gd name="T3" fmla="*/ 11 h 126"/>
                  <a:gd name="T4" fmla="*/ 93 w 155"/>
                  <a:gd name="T5" fmla="*/ 1 h 126"/>
                  <a:gd name="T6" fmla="*/ 96 w 155"/>
                  <a:gd name="T7" fmla="*/ 3 h 126"/>
                  <a:gd name="T8" fmla="*/ 111 w 155"/>
                  <a:gd name="T9" fmla="*/ 9 h 126"/>
                  <a:gd name="T10" fmla="*/ 113 w 155"/>
                  <a:gd name="T11" fmla="*/ 21 h 126"/>
                  <a:gd name="T12" fmla="*/ 116 w 155"/>
                  <a:gd name="T13" fmla="*/ 30 h 126"/>
                  <a:gd name="T14" fmla="*/ 125 w 155"/>
                  <a:gd name="T15" fmla="*/ 35 h 126"/>
                  <a:gd name="T16" fmla="*/ 143 w 155"/>
                  <a:gd name="T17" fmla="*/ 38 h 126"/>
                  <a:gd name="T18" fmla="*/ 135 w 155"/>
                  <a:gd name="T19" fmla="*/ 59 h 126"/>
                  <a:gd name="T20" fmla="*/ 155 w 155"/>
                  <a:gd name="T21" fmla="*/ 68 h 126"/>
                  <a:gd name="T22" fmla="*/ 138 w 155"/>
                  <a:gd name="T23" fmla="*/ 80 h 126"/>
                  <a:gd name="T24" fmla="*/ 135 w 155"/>
                  <a:gd name="T25" fmla="*/ 90 h 126"/>
                  <a:gd name="T26" fmla="*/ 129 w 155"/>
                  <a:gd name="T27" fmla="*/ 96 h 126"/>
                  <a:gd name="T28" fmla="*/ 116 w 155"/>
                  <a:gd name="T29" fmla="*/ 100 h 126"/>
                  <a:gd name="T30" fmla="*/ 117 w 155"/>
                  <a:gd name="T31" fmla="*/ 109 h 126"/>
                  <a:gd name="T32" fmla="*/ 105 w 155"/>
                  <a:gd name="T33" fmla="*/ 109 h 126"/>
                  <a:gd name="T34" fmla="*/ 97 w 155"/>
                  <a:gd name="T35" fmla="*/ 117 h 126"/>
                  <a:gd name="T36" fmla="*/ 88 w 155"/>
                  <a:gd name="T37" fmla="*/ 124 h 126"/>
                  <a:gd name="T38" fmla="*/ 79 w 155"/>
                  <a:gd name="T39" fmla="*/ 120 h 126"/>
                  <a:gd name="T40" fmla="*/ 65 w 155"/>
                  <a:gd name="T41" fmla="*/ 112 h 126"/>
                  <a:gd name="T42" fmla="*/ 55 w 155"/>
                  <a:gd name="T43" fmla="*/ 96 h 126"/>
                  <a:gd name="T44" fmla="*/ 49 w 155"/>
                  <a:gd name="T45" fmla="*/ 86 h 126"/>
                  <a:gd name="T46" fmla="*/ 40 w 155"/>
                  <a:gd name="T47" fmla="*/ 77 h 126"/>
                  <a:gd name="T48" fmla="*/ 40 w 155"/>
                  <a:gd name="T49" fmla="*/ 56 h 126"/>
                  <a:gd name="T50" fmla="*/ 24 w 155"/>
                  <a:gd name="T51" fmla="*/ 50 h 126"/>
                  <a:gd name="T52" fmla="*/ 5 w 155"/>
                  <a:gd name="T53" fmla="*/ 58 h 126"/>
                  <a:gd name="T54" fmla="*/ 0 w 155"/>
                  <a:gd name="T55" fmla="*/ 44 h 126"/>
                  <a:gd name="T56" fmla="*/ 23 w 155"/>
                  <a:gd name="T57" fmla="*/ 32 h 126"/>
                  <a:gd name="T58" fmla="*/ 31 w 155"/>
                  <a:gd name="T59" fmla="*/ 20 h 126"/>
                  <a:gd name="T60" fmla="*/ 43 w 155"/>
                  <a:gd name="T61" fmla="*/ 14 h 126"/>
                  <a:gd name="T62" fmla="*/ 55 w 155"/>
                  <a:gd name="T63" fmla="*/ 11 h 126"/>
                  <a:gd name="T64" fmla="*/ 64 w 155"/>
                  <a:gd name="T65" fmla="*/ 1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5" h="126">
                    <a:moveTo>
                      <a:pt x="65" y="6"/>
                    </a:moveTo>
                    <a:lnTo>
                      <a:pt x="70" y="4"/>
                    </a:lnTo>
                    <a:lnTo>
                      <a:pt x="76" y="4"/>
                    </a:lnTo>
                    <a:lnTo>
                      <a:pt x="79" y="11"/>
                    </a:lnTo>
                    <a:lnTo>
                      <a:pt x="82" y="11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96" y="3"/>
                    </a:lnTo>
                    <a:lnTo>
                      <a:pt x="103" y="12"/>
                    </a:lnTo>
                    <a:lnTo>
                      <a:pt x="111" y="9"/>
                    </a:lnTo>
                    <a:lnTo>
                      <a:pt x="116" y="11"/>
                    </a:lnTo>
                    <a:lnTo>
                      <a:pt x="113" y="21"/>
                    </a:lnTo>
                    <a:lnTo>
                      <a:pt x="116" y="26"/>
                    </a:lnTo>
                    <a:lnTo>
                      <a:pt x="116" y="30"/>
                    </a:lnTo>
                    <a:lnTo>
                      <a:pt x="113" y="32"/>
                    </a:lnTo>
                    <a:lnTo>
                      <a:pt x="125" y="35"/>
                    </a:lnTo>
                    <a:lnTo>
                      <a:pt x="129" y="38"/>
                    </a:lnTo>
                    <a:lnTo>
                      <a:pt x="143" y="38"/>
                    </a:lnTo>
                    <a:lnTo>
                      <a:pt x="155" y="44"/>
                    </a:lnTo>
                    <a:lnTo>
                      <a:pt x="135" y="59"/>
                    </a:lnTo>
                    <a:lnTo>
                      <a:pt x="146" y="62"/>
                    </a:lnTo>
                    <a:lnTo>
                      <a:pt x="155" y="68"/>
                    </a:lnTo>
                    <a:lnTo>
                      <a:pt x="141" y="73"/>
                    </a:lnTo>
                    <a:lnTo>
                      <a:pt x="138" y="80"/>
                    </a:lnTo>
                    <a:lnTo>
                      <a:pt x="134" y="83"/>
                    </a:lnTo>
                    <a:lnTo>
                      <a:pt x="135" y="90"/>
                    </a:lnTo>
                    <a:lnTo>
                      <a:pt x="132" y="97"/>
                    </a:lnTo>
                    <a:lnTo>
                      <a:pt x="129" y="96"/>
                    </a:lnTo>
                    <a:lnTo>
                      <a:pt x="119" y="96"/>
                    </a:lnTo>
                    <a:lnTo>
                      <a:pt x="116" y="100"/>
                    </a:lnTo>
                    <a:lnTo>
                      <a:pt x="119" y="103"/>
                    </a:lnTo>
                    <a:lnTo>
                      <a:pt x="117" y="109"/>
                    </a:lnTo>
                    <a:lnTo>
                      <a:pt x="108" y="111"/>
                    </a:lnTo>
                    <a:lnTo>
                      <a:pt x="105" y="109"/>
                    </a:lnTo>
                    <a:lnTo>
                      <a:pt x="100" y="109"/>
                    </a:lnTo>
                    <a:lnTo>
                      <a:pt x="97" y="117"/>
                    </a:lnTo>
                    <a:lnTo>
                      <a:pt x="94" y="126"/>
                    </a:lnTo>
                    <a:lnTo>
                      <a:pt x="88" y="124"/>
                    </a:lnTo>
                    <a:lnTo>
                      <a:pt x="85" y="118"/>
                    </a:lnTo>
                    <a:lnTo>
                      <a:pt x="79" y="120"/>
                    </a:lnTo>
                    <a:lnTo>
                      <a:pt x="76" y="114"/>
                    </a:lnTo>
                    <a:lnTo>
                      <a:pt x="65" y="112"/>
                    </a:lnTo>
                    <a:lnTo>
                      <a:pt x="56" y="102"/>
                    </a:lnTo>
                    <a:lnTo>
                      <a:pt x="55" y="96"/>
                    </a:lnTo>
                    <a:lnTo>
                      <a:pt x="55" y="90"/>
                    </a:lnTo>
                    <a:lnTo>
                      <a:pt x="49" y="86"/>
                    </a:lnTo>
                    <a:lnTo>
                      <a:pt x="49" y="82"/>
                    </a:lnTo>
                    <a:lnTo>
                      <a:pt x="40" y="77"/>
                    </a:lnTo>
                    <a:lnTo>
                      <a:pt x="34" y="65"/>
                    </a:lnTo>
                    <a:lnTo>
                      <a:pt x="40" y="56"/>
                    </a:lnTo>
                    <a:lnTo>
                      <a:pt x="31" y="50"/>
                    </a:lnTo>
                    <a:lnTo>
                      <a:pt x="24" y="50"/>
                    </a:lnTo>
                    <a:lnTo>
                      <a:pt x="9" y="59"/>
                    </a:lnTo>
                    <a:lnTo>
                      <a:pt x="5" y="58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11" y="39"/>
                    </a:lnTo>
                    <a:lnTo>
                      <a:pt x="23" y="32"/>
                    </a:lnTo>
                    <a:lnTo>
                      <a:pt x="31" y="26"/>
                    </a:lnTo>
                    <a:lnTo>
                      <a:pt x="31" y="20"/>
                    </a:lnTo>
                    <a:lnTo>
                      <a:pt x="35" y="11"/>
                    </a:lnTo>
                    <a:lnTo>
                      <a:pt x="43" y="14"/>
                    </a:lnTo>
                    <a:lnTo>
                      <a:pt x="52" y="14"/>
                    </a:lnTo>
                    <a:lnTo>
                      <a:pt x="55" y="11"/>
                    </a:lnTo>
                    <a:lnTo>
                      <a:pt x="58" y="0"/>
                    </a:lnTo>
                    <a:lnTo>
                      <a:pt x="64" y="1"/>
                    </a:lnTo>
                    <a:lnTo>
                      <a:pt x="6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3" name="Freeform 2601">
                <a:extLst>
                  <a:ext uri="{FF2B5EF4-FFF2-40B4-BE49-F238E27FC236}">
                    <a16:creationId xmlns:a16="http://schemas.microsoft.com/office/drawing/2014/main" id="{A890B98C-874D-8F50-BB3F-9D358B572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356"/>
                <a:ext cx="77" cy="64"/>
              </a:xfrm>
              <a:custGeom>
                <a:avLst/>
                <a:gdLst>
                  <a:gd name="T0" fmla="*/ 70 w 155"/>
                  <a:gd name="T1" fmla="*/ 4 h 126"/>
                  <a:gd name="T2" fmla="*/ 79 w 155"/>
                  <a:gd name="T3" fmla="*/ 11 h 126"/>
                  <a:gd name="T4" fmla="*/ 93 w 155"/>
                  <a:gd name="T5" fmla="*/ 1 h 126"/>
                  <a:gd name="T6" fmla="*/ 96 w 155"/>
                  <a:gd name="T7" fmla="*/ 3 h 126"/>
                  <a:gd name="T8" fmla="*/ 111 w 155"/>
                  <a:gd name="T9" fmla="*/ 9 h 126"/>
                  <a:gd name="T10" fmla="*/ 113 w 155"/>
                  <a:gd name="T11" fmla="*/ 21 h 126"/>
                  <a:gd name="T12" fmla="*/ 116 w 155"/>
                  <a:gd name="T13" fmla="*/ 30 h 126"/>
                  <a:gd name="T14" fmla="*/ 125 w 155"/>
                  <a:gd name="T15" fmla="*/ 35 h 126"/>
                  <a:gd name="T16" fmla="*/ 143 w 155"/>
                  <a:gd name="T17" fmla="*/ 38 h 126"/>
                  <a:gd name="T18" fmla="*/ 135 w 155"/>
                  <a:gd name="T19" fmla="*/ 59 h 126"/>
                  <a:gd name="T20" fmla="*/ 155 w 155"/>
                  <a:gd name="T21" fmla="*/ 68 h 126"/>
                  <a:gd name="T22" fmla="*/ 138 w 155"/>
                  <a:gd name="T23" fmla="*/ 80 h 126"/>
                  <a:gd name="T24" fmla="*/ 135 w 155"/>
                  <a:gd name="T25" fmla="*/ 90 h 126"/>
                  <a:gd name="T26" fmla="*/ 129 w 155"/>
                  <a:gd name="T27" fmla="*/ 96 h 126"/>
                  <a:gd name="T28" fmla="*/ 116 w 155"/>
                  <a:gd name="T29" fmla="*/ 100 h 126"/>
                  <a:gd name="T30" fmla="*/ 117 w 155"/>
                  <a:gd name="T31" fmla="*/ 109 h 126"/>
                  <a:gd name="T32" fmla="*/ 105 w 155"/>
                  <a:gd name="T33" fmla="*/ 109 h 126"/>
                  <a:gd name="T34" fmla="*/ 97 w 155"/>
                  <a:gd name="T35" fmla="*/ 117 h 126"/>
                  <a:gd name="T36" fmla="*/ 88 w 155"/>
                  <a:gd name="T37" fmla="*/ 124 h 126"/>
                  <a:gd name="T38" fmla="*/ 79 w 155"/>
                  <a:gd name="T39" fmla="*/ 120 h 126"/>
                  <a:gd name="T40" fmla="*/ 65 w 155"/>
                  <a:gd name="T41" fmla="*/ 112 h 126"/>
                  <a:gd name="T42" fmla="*/ 55 w 155"/>
                  <a:gd name="T43" fmla="*/ 96 h 126"/>
                  <a:gd name="T44" fmla="*/ 49 w 155"/>
                  <a:gd name="T45" fmla="*/ 86 h 126"/>
                  <a:gd name="T46" fmla="*/ 40 w 155"/>
                  <a:gd name="T47" fmla="*/ 77 h 126"/>
                  <a:gd name="T48" fmla="*/ 40 w 155"/>
                  <a:gd name="T49" fmla="*/ 56 h 126"/>
                  <a:gd name="T50" fmla="*/ 24 w 155"/>
                  <a:gd name="T51" fmla="*/ 50 h 126"/>
                  <a:gd name="T52" fmla="*/ 5 w 155"/>
                  <a:gd name="T53" fmla="*/ 58 h 126"/>
                  <a:gd name="T54" fmla="*/ 0 w 155"/>
                  <a:gd name="T55" fmla="*/ 44 h 126"/>
                  <a:gd name="T56" fmla="*/ 23 w 155"/>
                  <a:gd name="T57" fmla="*/ 32 h 126"/>
                  <a:gd name="T58" fmla="*/ 31 w 155"/>
                  <a:gd name="T59" fmla="*/ 20 h 126"/>
                  <a:gd name="T60" fmla="*/ 43 w 155"/>
                  <a:gd name="T61" fmla="*/ 14 h 126"/>
                  <a:gd name="T62" fmla="*/ 55 w 155"/>
                  <a:gd name="T63" fmla="*/ 11 h 126"/>
                  <a:gd name="T64" fmla="*/ 64 w 155"/>
                  <a:gd name="T65" fmla="*/ 1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5" h="126">
                    <a:moveTo>
                      <a:pt x="65" y="6"/>
                    </a:moveTo>
                    <a:lnTo>
                      <a:pt x="70" y="4"/>
                    </a:lnTo>
                    <a:lnTo>
                      <a:pt x="76" y="4"/>
                    </a:lnTo>
                    <a:lnTo>
                      <a:pt x="79" y="11"/>
                    </a:lnTo>
                    <a:lnTo>
                      <a:pt x="82" y="11"/>
                    </a:lnTo>
                    <a:lnTo>
                      <a:pt x="93" y="1"/>
                    </a:lnTo>
                    <a:lnTo>
                      <a:pt x="94" y="0"/>
                    </a:lnTo>
                    <a:lnTo>
                      <a:pt x="96" y="3"/>
                    </a:lnTo>
                    <a:lnTo>
                      <a:pt x="103" y="12"/>
                    </a:lnTo>
                    <a:lnTo>
                      <a:pt x="111" y="9"/>
                    </a:lnTo>
                    <a:lnTo>
                      <a:pt x="116" y="11"/>
                    </a:lnTo>
                    <a:lnTo>
                      <a:pt x="113" y="21"/>
                    </a:lnTo>
                    <a:lnTo>
                      <a:pt x="116" y="26"/>
                    </a:lnTo>
                    <a:lnTo>
                      <a:pt x="116" y="30"/>
                    </a:lnTo>
                    <a:lnTo>
                      <a:pt x="113" y="32"/>
                    </a:lnTo>
                    <a:lnTo>
                      <a:pt x="125" y="35"/>
                    </a:lnTo>
                    <a:lnTo>
                      <a:pt x="129" y="38"/>
                    </a:lnTo>
                    <a:lnTo>
                      <a:pt x="143" y="38"/>
                    </a:lnTo>
                    <a:lnTo>
                      <a:pt x="155" y="44"/>
                    </a:lnTo>
                    <a:lnTo>
                      <a:pt x="135" y="59"/>
                    </a:lnTo>
                    <a:lnTo>
                      <a:pt x="146" y="62"/>
                    </a:lnTo>
                    <a:lnTo>
                      <a:pt x="155" y="68"/>
                    </a:lnTo>
                    <a:lnTo>
                      <a:pt x="141" y="73"/>
                    </a:lnTo>
                    <a:lnTo>
                      <a:pt x="138" y="80"/>
                    </a:lnTo>
                    <a:lnTo>
                      <a:pt x="134" y="83"/>
                    </a:lnTo>
                    <a:lnTo>
                      <a:pt x="135" y="90"/>
                    </a:lnTo>
                    <a:lnTo>
                      <a:pt x="132" y="97"/>
                    </a:lnTo>
                    <a:lnTo>
                      <a:pt x="129" y="96"/>
                    </a:lnTo>
                    <a:lnTo>
                      <a:pt x="119" y="96"/>
                    </a:lnTo>
                    <a:lnTo>
                      <a:pt x="116" y="100"/>
                    </a:lnTo>
                    <a:lnTo>
                      <a:pt x="119" y="103"/>
                    </a:lnTo>
                    <a:lnTo>
                      <a:pt x="117" y="109"/>
                    </a:lnTo>
                    <a:lnTo>
                      <a:pt x="108" y="111"/>
                    </a:lnTo>
                    <a:lnTo>
                      <a:pt x="105" y="109"/>
                    </a:lnTo>
                    <a:lnTo>
                      <a:pt x="100" y="109"/>
                    </a:lnTo>
                    <a:lnTo>
                      <a:pt x="97" y="117"/>
                    </a:lnTo>
                    <a:lnTo>
                      <a:pt x="94" y="126"/>
                    </a:lnTo>
                    <a:lnTo>
                      <a:pt x="88" y="124"/>
                    </a:lnTo>
                    <a:lnTo>
                      <a:pt x="85" y="118"/>
                    </a:lnTo>
                    <a:lnTo>
                      <a:pt x="79" y="120"/>
                    </a:lnTo>
                    <a:lnTo>
                      <a:pt x="76" y="114"/>
                    </a:lnTo>
                    <a:lnTo>
                      <a:pt x="65" y="112"/>
                    </a:lnTo>
                    <a:lnTo>
                      <a:pt x="56" y="102"/>
                    </a:lnTo>
                    <a:lnTo>
                      <a:pt x="55" y="96"/>
                    </a:lnTo>
                    <a:lnTo>
                      <a:pt x="55" y="90"/>
                    </a:lnTo>
                    <a:lnTo>
                      <a:pt x="49" y="86"/>
                    </a:lnTo>
                    <a:lnTo>
                      <a:pt x="49" y="82"/>
                    </a:lnTo>
                    <a:lnTo>
                      <a:pt x="40" y="77"/>
                    </a:lnTo>
                    <a:lnTo>
                      <a:pt x="34" y="65"/>
                    </a:lnTo>
                    <a:lnTo>
                      <a:pt x="40" y="56"/>
                    </a:lnTo>
                    <a:lnTo>
                      <a:pt x="31" y="50"/>
                    </a:lnTo>
                    <a:lnTo>
                      <a:pt x="24" y="50"/>
                    </a:lnTo>
                    <a:lnTo>
                      <a:pt x="9" y="59"/>
                    </a:lnTo>
                    <a:lnTo>
                      <a:pt x="5" y="58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11" y="39"/>
                    </a:lnTo>
                    <a:lnTo>
                      <a:pt x="23" y="32"/>
                    </a:lnTo>
                    <a:lnTo>
                      <a:pt x="31" y="26"/>
                    </a:lnTo>
                    <a:lnTo>
                      <a:pt x="31" y="20"/>
                    </a:lnTo>
                    <a:lnTo>
                      <a:pt x="35" y="11"/>
                    </a:lnTo>
                    <a:lnTo>
                      <a:pt x="43" y="14"/>
                    </a:lnTo>
                    <a:lnTo>
                      <a:pt x="52" y="14"/>
                    </a:lnTo>
                    <a:lnTo>
                      <a:pt x="55" y="11"/>
                    </a:lnTo>
                    <a:lnTo>
                      <a:pt x="58" y="0"/>
                    </a:lnTo>
                    <a:lnTo>
                      <a:pt x="64" y="1"/>
                    </a:lnTo>
                    <a:lnTo>
                      <a:pt x="65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4" name="Freeform 2602">
                <a:extLst>
                  <a:ext uri="{FF2B5EF4-FFF2-40B4-BE49-F238E27FC236}">
                    <a16:creationId xmlns:a16="http://schemas.microsoft.com/office/drawing/2014/main" id="{DC27C56F-B089-10F2-0897-205D2F412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524"/>
                <a:ext cx="154" cy="152"/>
              </a:xfrm>
              <a:custGeom>
                <a:avLst/>
                <a:gdLst>
                  <a:gd name="T0" fmla="*/ 200 w 308"/>
                  <a:gd name="T1" fmla="*/ 15 h 304"/>
                  <a:gd name="T2" fmla="*/ 168 w 308"/>
                  <a:gd name="T3" fmla="*/ 21 h 304"/>
                  <a:gd name="T4" fmla="*/ 142 w 308"/>
                  <a:gd name="T5" fmla="*/ 0 h 304"/>
                  <a:gd name="T6" fmla="*/ 136 w 308"/>
                  <a:gd name="T7" fmla="*/ 15 h 304"/>
                  <a:gd name="T8" fmla="*/ 124 w 308"/>
                  <a:gd name="T9" fmla="*/ 32 h 304"/>
                  <a:gd name="T10" fmla="*/ 115 w 308"/>
                  <a:gd name="T11" fmla="*/ 15 h 304"/>
                  <a:gd name="T12" fmla="*/ 98 w 308"/>
                  <a:gd name="T13" fmla="*/ 27 h 304"/>
                  <a:gd name="T14" fmla="*/ 94 w 308"/>
                  <a:gd name="T15" fmla="*/ 41 h 304"/>
                  <a:gd name="T16" fmla="*/ 78 w 308"/>
                  <a:gd name="T17" fmla="*/ 51 h 304"/>
                  <a:gd name="T18" fmla="*/ 63 w 308"/>
                  <a:gd name="T19" fmla="*/ 62 h 304"/>
                  <a:gd name="T20" fmla="*/ 69 w 308"/>
                  <a:gd name="T21" fmla="*/ 97 h 304"/>
                  <a:gd name="T22" fmla="*/ 66 w 308"/>
                  <a:gd name="T23" fmla="*/ 114 h 304"/>
                  <a:gd name="T24" fmla="*/ 65 w 308"/>
                  <a:gd name="T25" fmla="*/ 132 h 304"/>
                  <a:gd name="T26" fmla="*/ 39 w 308"/>
                  <a:gd name="T27" fmla="*/ 144 h 304"/>
                  <a:gd name="T28" fmla="*/ 19 w 308"/>
                  <a:gd name="T29" fmla="*/ 152 h 304"/>
                  <a:gd name="T30" fmla="*/ 0 w 308"/>
                  <a:gd name="T31" fmla="*/ 158 h 304"/>
                  <a:gd name="T32" fmla="*/ 25 w 308"/>
                  <a:gd name="T33" fmla="*/ 197 h 304"/>
                  <a:gd name="T34" fmla="*/ 57 w 308"/>
                  <a:gd name="T35" fmla="*/ 219 h 304"/>
                  <a:gd name="T36" fmla="*/ 65 w 308"/>
                  <a:gd name="T37" fmla="*/ 228 h 304"/>
                  <a:gd name="T38" fmla="*/ 71 w 308"/>
                  <a:gd name="T39" fmla="*/ 290 h 304"/>
                  <a:gd name="T40" fmla="*/ 135 w 308"/>
                  <a:gd name="T41" fmla="*/ 304 h 304"/>
                  <a:gd name="T42" fmla="*/ 163 w 308"/>
                  <a:gd name="T43" fmla="*/ 258 h 304"/>
                  <a:gd name="T44" fmla="*/ 183 w 308"/>
                  <a:gd name="T45" fmla="*/ 246 h 304"/>
                  <a:gd name="T46" fmla="*/ 212 w 308"/>
                  <a:gd name="T47" fmla="*/ 282 h 304"/>
                  <a:gd name="T48" fmla="*/ 224 w 308"/>
                  <a:gd name="T49" fmla="*/ 275 h 304"/>
                  <a:gd name="T50" fmla="*/ 242 w 308"/>
                  <a:gd name="T51" fmla="*/ 272 h 304"/>
                  <a:gd name="T52" fmla="*/ 257 w 308"/>
                  <a:gd name="T53" fmla="*/ 261 h 304"/>
                  <a:gd name="T54" fmla="*/ 273 w 308"/>
                  <a:gd name="T55" fmla="*/ 249 h 304"/>
                  <a:gd name="T56" fmla="*/ 273 w 308"/>
                  <a:gd name="T57" fmla="*/ 231 h 304"/>
                  <a:gd name="T58" fmla="*/ 250 w 308"/>
                  <a:gd name="T59" fmla="*/ 200 h 304"/>
                  <a:gd name="T60" fmla="*/ 254 w 308"/>
                  <a:gd name="T61" fmla="*/ 185 h 304"/>
                  <a:gd name="T62" fmla="*/ 274 w 308"/>
                  <a:gd name="T63" fmla="*/ 181 h 304"/>
                  <a:gd name="T64" fmla="*/ 288 w 308"/>
                  <a:gd name="T65" fmla="*/ 171 h 304"/>
                  <a:gd name="T66" fmla="*/ 303 w 308"/>
                  <a:gd name="T67" fmla="*/ 176 h 304"/>
                  <a:gd name="T68" fmla="*/ 305 w 308"/>
                  <a:gd name="T69" fmla="*/ 158 h 304"/>
                  <a:gd name="T70" fmla="*/ 288 w 308"/>
                  <a:gd name="T71" fmla="*/ 135 h 304"/>
                  <a:gd name="T72" fmla="*/ 294 w 308"/>
                  <a:gd name="T73" fmla="*/ 118 h 304"/>
                  <a:gd name="T74" fmla="*/ 288 w 308"/>
                  <a:gd name="T75" fmla="*/ 114 h 304"/>
                  <a:gd name="T76" fmla="*/ 271 w 308"/>
                  <a:gd name="T77" fmla="*/ 130 h 304"/>
                  <a:gd name="T78" fmla="*/ 254 w 308"/>
                  <a:gd name="T79" fmla="*/ 124 h 304"/>
                  <a:gd name="T80" fmla="*/ 265 w 308"/>
                  <a:gd name="T81" fmla="*/ 108 h 304"/>
                  <a:gd name="T82" fmla="*/ 251 w 308"/>
                  <a:gd name="T83" fmla="*/ 111 h 304"/>
                  <a:gd name="T84" fmla="*/ 239 w 308"/>
                  <a:gd name="T85" fmla="*/ 102 h 304"/>
                  <a:gd name="T86" fmla="*/ 227 w 308"/>
                  <a:gd name="T87" fmla="*/ 100 h 304"/>
                  <a:gd name="T88" fmla="*/ 209 w 308"/>
                  <a:gd name="T89" fmla="*/ 88 h 304"/>
                  <a:gd name="T90" fmla="*/ 189 w 308"/>
                  <a:gd name="T91" fmla="*/ 82 h 304"/>
                  <a:gd name="T92" fmla="*/ 169 w 308"/>
                  <a:gd name="T93" fmla="*/ 82 h 304"/>
                  <a:gd name="T94" fmla="*/ 169 w 308"/>
                  <a:gd name="T95" fmla="*/ 56 h 304"/>
                  <a:gd name="T96" fmla="*/ 182 w 308"/>
                  <a:gd name="T97" fmla="*/ 48 h 304"/>
                  <a:gd name="T98" fmla="*/ 195 w 308"/>
                  <a:gd name="T99" fmla="*/ 42 h 304"/>
                  <a:gd name="T100" fmla="*/ 215 w 308"/>
                  <a:gd name="T101" fmla="*/ 42 h 304"/>
                  <a:gd name="T102" fmla="*/ 241 w 308"/>
                  <a:gd name="T103" fmla="*/ 42 h 304"/>
                  <a:gd name="T104" fmla="*/ 247 w 308"/>
                  <a:gd name="T105" fmla="*/ 27 h 304"/>
                  <a:gd name="T106" fmla="*/ 235 w 308"/>
                  <a:gd name="T107" fmla="*/ 21 h 304"/>
                  <a:gd name="T108" fmla="*/ 218 w 308"/>
                  <a:gd name="T109" fmla="*/ 15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8" h="304">
                    <a:moveTo>
                      <a:pt x="210" y="18"/>
                    </a:moveTo>
                    <a:lnTo>
                      <a:pt x="203" y="15"/>
                    </a:lnTo>
                    <a:lnTo>
                      <a:pt x="200" y="15"/>
                    </a:lnTo>
                    <a:lnTo>
                      <a:pt x="191" y="18"/>
                    </a:lnTo>
                    <a:lnTo>
                      <a:pt x="185" y="16"/>
                    </a:lnTo>
                    <a:lnTo>
                      <a:pt x="168" y="21"/>
                    </a:lnTo>
                    <a:lnTo>
                      <a:pt x="159" y="19"/>
                    </a:lnTo>
                    <a:lnTo>
                      <a:pt x="159" y="19"/>
                    </a:lnTo>
                    <a:lnTo>
                      <a:pt x="142" y="0"/>
                    </a:lnTo>
                    <a:lnTo>
                      <a:pt x="141" y="6"/>
                    </a:lnTo>
                    <a:lnTo>
                      <a:pt x="142" y="9"/>
                    </a:lnTo>
                    <a:lnTo>
                      <a:pt x="136" y="15"/>
                    </a:lnTo>
                    <a:lnTo>
                      <a:pt x="130" y="19"/>
                    </a:lnTo>
                    <a:lnTo>
                      <a:pt x="132" y="27"/>
                    </a:lnTo>
                    <a:lnTo>
                      <a:pt x="124" y="32"/>
                    </a:lnTo>
                    <a:lnTo>
                      <a:pt x="116" y="23"/>
                    </a:lnTo>
                    <a:lnTo>
                      <a:pt x="112" y="18"/>
                    </a:lnTo>
                    <a:lnTo>
                      <a:pt x="115" y="15"/>
                    </a:lnTo>
                    <a:lnTo>
                      <a:pt x="112" y="9"/>
                    </a:lnTo>
                    <a:lnTo>
                      <a:pt x="103" y="15"/>
                    </a:lnTo>
                    <a:lnTo>
                      <a:pt x="98" y="27"/>
                    </a:lnTo>
                    <a:lnTo>
                      <a:pt x="98" y="33"/>
                    </a:lnTo>
                    <a:lnTo>
                      <a:pt x="95" y="35"/>
                    </a:lnTo>
                    <a:lnTo>
                      <a:pt x="94" y="41"/>
                    </a:lnTo>
                    <a:lnTo>
                      <a:pt x="91" y="45"/>
                    </a:lnTo>
                    <a:lnTo>
                      <a:pt x="89" y="50"/>
                    </a:lnTo>
                    <a:lnTo>
                      <a:pt x="78" y="51"/>
                    </a:lnTo>
                    <a:lnTo>
                      <a:pt x="65" y="50"/>
                    </a:lnTo>
                    <a:lnTo>
                      <a:pt x="60" y="54"/>
                    </a:lnTo>
                    <a:lnTo>
                      <a:pt x="63" y="62"/>
                    </a:lnTo>
                    <a:lnTo>
                      <a:pt x="72" y="68"/>
                    </a:lnTo>
                    <a:lnTo>
                      <a:pt x="75" y="86"/>
                    </a:lnTo>
                    <a:lnTo>
                      <a:pt x="69" y="97"/>
                    </a:lnTo>
                    <a:lnTo>
                      <a:pt x="69" y="99"/>
                    </a:lnTo>
                    <a:lnTo>
                      <a:pt x="74" y="105"/>
                    </a:lnTo>
                    <a:lnTo>
                      <a:pt x="66" y="114"/>
                    </a:lnTo>
                    <a:lnTo>
                      <a:pt x="74" y="115"/>
                    </a:lnTo>
                    <a:lnTo>
                      <a:pt x="69" y="133"/>
                    </a:lnTo>
                    <a:lnTo>
                      <a:pt x="65" y="132"/>
                    </a:lnTo>
                    <a:lnTo>
                      <a:pt x="60" y="141"/>
                    </a:lnTo>
                    <a:lnTo>
                      <a:pt x="48" y="146"/>
                    </a:lnTo>
                    <a:lnTo>
                      <a:pt x="39" y="144"/>
                    </a:lnTo>
                    <a:lnTo>
                      <a:pt x="37" y="149"/>
                    </a:lnTo>
                    <a:lnTo>
                      <a:pt x="30" y="149"/>
                    </a:lnTo>
                    <a:lnTo>
                      <a:pt x="19" y="152"/>
                    </a:lnTo>
                    <a:lnTo>
                      <a:pt x="10" y="155"/>
                    </a:lnTo>
                    <a:lnTo>
                      <a:pt x="6" y="155"/>
                    </a:lnTo>
                    <a:lnTo>
                      <a:pt x="0" y="158"/>
                    </a:lnTo>
                    <a:lnTo>
                      <a:pt x="0" y="165"/>
                    </a:lnTo>
                    <a:lnTo>
                      <a:pt x="4" y="187"/>
                    </a:lnTo>
                    <a:lnTo>
                      <a:pt x="25" y="197"/>
                    </a:lnTo>
                    <a:lnTo>
                      <a:pt x="51" y="200"/>
                    </a:lnTo>
                    <a:lnTo>
                      <a:pt x="51" y="214"/>
                    </a:lnTo>
                    <a:lnTo>
                      <a:pt x="57" y="219"/>
                    </a:lnTo>
                    <a:lnTo>
                      <a:pt x="59" y="223"/>
                    </a:lnTo>
                    <a:lnTo>
                      <a:pt x="63" y="225"/>
                    </a:lnTo>
                    <a:lnTo>
                      <a:pt x="65" y="228"/>
                    </a:lnTo>
                    <a:lnTo>
                      <a:pt x="77" y="231"/>
                    </a:lnTo>
                    <a:lnTo>
                      <a:pt x="68" y="269"/>
                    </a:lnTo>
                    <a:lnTo>
                      <a:pt x="71" y="290"/>
                    </a:lnTo>
                    <a:lnTo>
                      <a:pt x="106" y="296"/>
                    </a:lnTo>
                    <a:lnTo>
                      <a:pt x="115" y="298"/>
                    </a:lnTo>
                    <a:lnTo>
                      <a:pt x="135" y="304"/>
                    </a:lnTo>
                    <a:lnTo>
                      <a:pt x="141" y="304"/>
                    </a:lnTo>
                    <a:lnTo>
                      <a:pt x="163" y="298"/>
                    </a:lnTo>
                    <a:lnTo>
                      <a:pt x="163" y="258"/>
                    </a:lnTo>
                    <a:lnTo>
                      <a:pt x="165" y="251"/>
                    </a:lnTo>
                    <a:lnTo>
                      <a:pt x="179" y="252"/>
                    </a:lnTo>
                    <a:lnTo>
                      <a:pt x="183" y="246"/>
                    </a:lnTo>
                    <a:lnTo>
                      <a:pt x="192" y="258"/>
                    </a:lnTo>
                    <a:lnTo>
                      <a:pt x="197" y="270"/>
                    </a:lnTo>
                    <a:lnTo>
                      <a:pt x="212" y="282"/>
                    </a:lnTo>
                    <a:lnTo>
                      <a:pt x="218" y="278"/>
                    </a:lnTo>
                    <a:lnTo>
                      <a:pt x="221" y="272"/>
                    </a:lnTo>
                    <a:lnTo>
                      <a:pt x="224" y="275"/>
                    </a:lnTo>
                    <a:lnTo>
                      <a:pt x="229" y="279"/>
                    </a:lnTo>
                    <a:lnTo>
                      <a:pt x="241" y="276"/>
                    </a:lnTo>
                    <a:lnTo>
                      <a:pt x="242" y="272"/>
                    </a:lnTo>
                    <a:lnTo>
                      <a:pt x="248" y="267"/>
                    </a:lnTo>
                    <a:lnTo>
                      <a:pt x="253" y="269"/>
                    </a:lnTo>
                    <a:lnTo>
                      <a:pt x="257" y="261"/>
                    </a:lnTo>
                    <a:lnTo>
                      <a:pt x="261" y="254"/>
                    </a:lnTo>
                    <a:lnTo>
                      <a:pt x="265" y="251"/>
                    </a:lnTo>
                    <a:lnTo>
                      <a:pt x="273" y="249"/>
                    </a:lnTo>
                    <a:lnTo>
                      <a:pt x="271" y="238"/>
                    </a:lnTo>
                    <a:lnTo>
                      <a:pt x="267" y="232"/>
                    </a:lnTo>
                    <a:lnTo>
                      <a:pt x="273" y="231"/>
                    </a:lnTo>
                    <a:lnTo>
                      <a:pt x="261" y="211"/>
                    </a:lnTo>
                    <a:lnTo>
                      <a:pt x="254" y="209"/>
                    </a:lnTo>
                    <a:lnTo>
                      <a:pt x="250" y="200"/>
                    </a:lnTo>
                    <a:lnTo>
                      <a:pt x="245" y="197"/>
                    </a:lnTo>
                    <a:lnTo>
                      <a:pt x="248" y="185"/>
                    </a:lnTo>
                    <a:lnTo>
                      <a:pt x="254" y="185"/>
                    </a:lnTo>
                    <a:lnTo>
                      <a:pt x="261" y="179"/>
                    </a:lnTo>
                    <a:lnTo>
                      <a:pt x="264" y="181"/>
                    </a:lnTo>
                    <a:lnTo>
                      <a:pt x="274" y="181"/>
                    </a:lnTo>
                    <a:lnTo>
                      <a:pt x="277" y="181"/>
                    </a:lnTo>
                    <a:lnTo>
                      <a:pt x="283" y="178"/>
                    </a:lnTo>
                    <a:lnTo>
                      <a:pt x="288" y="171"/>
                    </a:lnTo>
                    <a:lnTo>
                      <a:pt x="295" y="171"/>
                    </a:lnTo>
                    <a:lnTo>
                      <a:pt x="297" y="176"/>
                    </a:lnTo>
                    <a:lnTo>
                      <a:pt x="303" y="176"/>
                    </a:lnTo>
                    <a:lnTo>
                      <a:pt x="308" y="168"/>
                    </a:lnTo>
                    <a:lnTo>
                      <a:pt x="300" y="165"/>
                    </a:lnTo>
                    <a:lnTo>
                      <a:pt x="305" y="158"/>
                    </a:lnTo>
                    <a:lnTo>
                      <a:pt x="294" y="146"/>
                    </a:lnTo>
                    <a:lnTo>
                      <a:pt x="291" y="138"/>
                    </a:lnTo>
                    <a:lnTo>
                      <a:pt x="288" y="135"/>
                    </a:lnTo>
                    <a:lnTo>
                      <a:pt x="294" y="130"/>
                    </a:lnTo>
                    <a:lnTo>
                      <a:pt x="291" y="124"/>
                    </a:lnTo>
                    <a:lnTo>
                      <a:pt x="294" y="118"/>
                    </a:lnTo>
                    <a:lnTo>
                      <a:pt x="298" y="115"/>
                    </a:lnTo>
                    <a:lnTo>
                      <a:pt x="291" y="111"/>
                    </a:lnTo>
                    <a:lnTo>
                      <a:pt x="288" y="114"/>
                    </a:lnTo>
                    <a:lnTo>
                      <a:pt x="283" y="114"/>
                    </a:lnTo>
                    <a:lnTo>
                      <a:pt x="274" y="121"/>
                    </a:lnTo>
                    <a:lnTo>
                      <a:pt x="271" y="130"/>
                    </a:lnTo>
                    <a:lnTo>
                      <a:pt x="264" y="130"/>
                    </a:lnTo>
                    <a:lnTo>
                      <a:pt x="262" y="126"/>
                    </a:lnTo>
                    <a:lnTo>
                      <a:pt x="254" y="124"/>
                    </a:lnTo>
                    <a:lnTo>
                      <a:pt x="257" y="121"/>
                    </a:lnTo>
                    <a:lnTo>
                      <a:pt x="262" y="118"/>
                    </a:lnTo>
                    <a:lnTo>
                      <a:pt x="265" y="108"/>
                    </a:lnTo>
                    <a:lnTo>
                      <a:pt x="261" y="112"/>
                    </a:lnTo>
                    <a:lnTo>
                      <a:pt x="254" y="114"/>
                    </a:lnTo>
                    <a:lnTo>
                      <a:pt x="251" y="111"/>
                    </a:lnTo>
                    <a:lnTo>
                      <a:pt x="251" y="102"/>
                    </a:lnTo>
                    <a:lnTo>
                      <a:pt x="248" y="99"/>
                    </a:lnTo>
                    <a:lnTo>
                      <a:pt x="239" y="102"/>
                    </a:lnTo>
                    <a:lnTo>
                      <a:pt x="238" y="102"/>
                    </a:lnTo>
                    <a:lnTo>
                      <a:pt x="232" y="103"/>
                    </a:lnTo>
                    <a:lnTo>
                      <a:pt x="227" y="100"/>
                    </a:lnTo>
                    <a:lnTo>
                      <a:pt x="215" y="99"/>
                    </a:lnTo>
                    <a:lnTo>
                      <a:pt x="207" y="95"/>
                    </a:lnTo>
                    <a:lnTo>
                      <a:pt x="209" y="88"/>
                    </a:lnTo>
                    <a:lnTo>
                      <a:pt x="201" y="88"/>
                    </a:lnTo>
                    <a:lnTo>
                      <a:pt x="198" y="85"/>
                    </a:lnTo>
                    <a:lnTo>
                      <a:pt x="189" y="82"/>
                    </a:lnTo>
                    <a:lnTo>
                      <a:pt x="188" y="77"/>
                    </a:lnTo>
                    <a:lnTo>
                      <a:pt x="174" y="83"/>
                    </a:lnTo>
                    <a:lnTo>
                      <a:pt x="169" y="82"/>
                    </a:lnTo>
                    <a:lnTo>
                      <a:pt x="165" y="68"/>
                    </a:lnTo>
                    <a:lnTo>
                      <a:pt x="169" y="62"/>
                    </a:lnTo>
                    <a:lnTo>
                      <a:pt x="169" y="56"/>
                    </a:lnTo>
                    <a:lnTo>
                      <a:pt x="179" y="59"/>
                    </a:lnTo>
                    <a:lnTo>
                      <a:pt x="182" y="54"/>
                    </a:lnTo>
                    <a:lnTo>
                      <a:pt x="182" y="48"/>
                    </a:lnTo>
                    <a:lnTo>
                      <a:pt x="188" y="51"/>
                    </a:lnTo>
                    <a:lnTo>
                      <a:pt x="188" y="39"/>
                    </a:lnTo>
                    <a:lnTo>
                      <a:pt x="195" y="42"/>
                    </a:lnTo>
                    <a:lnTo>
                      <a:pt x="197" y="44"/>
                    </a:lnTo>
                    <a:lnTo>
                      <a:pt x="207" y="45"/>
                    </a:lnTo>
                    <a:lnTo>
                      <a:pt x="215" y="42"/>
                    </a:lnTo>
                    <a:lnTo>
                      <a:pt x="224" y="47"/>
                    </a:lnTo>
                    <a:lnTo>
                      <a:pt x="233" y="41"/>
                    </a:lnTo>
                    <a:lnTo>
                      <a:pt x="241" y="42"/>
                    </a:lnTo>
                    <a:lnTo>
                      <a:pt x="245" y="36"/>
                    </a:lnTo>
                    <a:lnTo>
                      <a:pt x="245" y="32"/>
                    </a:lnTo>
                    <a:lnTo>
                      <a:pt x="247" y="27"/>
                    </a:lnTo>
                    <a:lnTo>
                      <a:pt x="239" y="24"/>
                    </a:lnTo>
                    <a:lnTo>
                      <a:pt x="241" y="19"/>
                    </a:lnTo>
                    <a:lnTo>
                      <a:pt x="235" y="21"/>
                    </a:lnTo>
                    <a:lnTo>
                      <a:pt x="224" y="16"/>
                    </a:lnTo>
                    <a:lnTo>
                      <a:pt x="223" y="12"/>
                    </a:lnTo>
                    <a:lnTo>
                      <a:pt x="218" y="15"/>
                    </a:lnTo>
                    <a:lnTo>
                      <a:pt x="210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5" name="Freeform 2603">
                <a:extLst>
                  <a:ext uri="{FF2B5EF4-FFF2-40B4-BE49-F238E27FC236}">
                    <a16:creationId xmlns:a16="http://schemas.microsoft.com/office/drawing/2014/main" id="{3CECB310-6BF4-9CEF-307F-E93D026BA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524"/>
                <a:ext cx="154" cy="152"/>
              </a:xfrm>
              <a:custGeom>
                <a:avLst/>
                <a:gdLst>
                  <a:gd name="T0" fmla="*/ 223 w 308"/>
                  <a:gd name="T1" fmla="*/ 12 h 304"/>
                  <a:gd name="T2" fmla="*/ 241 w 308"/>
                  <a:gd name="T3" fmla="*/ 19 h 304"/>
                  <a:gd name="T4" fmla="*/ 245 w 308"/>
                  <a:gd name="T5" fmla="*/ 32 h 304"/>
                  <a:gd name="T6" fmla="*/ 233 w 308"/>
                  <a:gd name="T7" fmla="*/ 41 h 304"/>
                  <a:gd name="T8" fmla="*/ 207 w 308"/>
                  <a:gd name="T9" fmla="*/ 45 h 304"/>
                  <a:gd name="T10" fmla="*/ 188 w 308"/>
                  <a:gd name="T11" fmla="*/ 39 h 304"/>
                  <a:gd name="T12" fmla="*/ 182 w 308"/>
                  <a:gd name="T13" fmla="*/ 54 h 304"/>
                  <a:gd name="T14" fmla="*/ 169 w 308"/>
                  <a:gd name="T15" fmla="*/ 62 h 304"/>
                  <a:gd name="T16" fmla="*/ 174 w 308"/>
                  <a:gd name="T17" fmla="*/ 83 h 304"/>
                  <a:gd name="T18" fmla="*/ 198 w 308"/>
                  <a:gd name="T19" fmla="*/ 85 h 304"/>
                  <a:gd name="T20" fmla="*/ 207 w 308"/>
                  <a:gd name="T21" fmla="*/ 95 h 304"/>
                  <a:gd name="T22" fmla="*/ 232 w 308"/>
                  <a:gd name="T23" fmla="*/ 103 h 304"/>
                  <a:gd name="T24" fmla="*/ 248 w 308"/>
                  <a:gd name="T25" fmla="*/ 99 h 304"/>
                  <a:gd name="T26" fmla="*/ 254 w 308"/>
                  <a:gd name="T27" fmla="*/ 114 h 304"/>
                  <a:gd name="T28" fmla="*/ 262 w 308"/>
                  <a:gd name="T29" fmla="*/ 118 h 304"/>
                  <a:gd name="T30" fmla="*/ 262 w 308"/>
                  <a:gd name="T31" fmla="*/ 126 h 304"/>
                  <a:gd name="T32" fmla="*/ 274 w 308"/>
                  <a:gd name="T33" fmla="*/ 121 h 304"/>
                  <a:gd name="T34" fmla="*/ 291 w 308"/>
                  <a:gd name="T35" fmla="*/ 111 h 304"/>
                  <a:gd name="T36" fmla="*/ 291 w 308"/>
                  <a:gd name="T37" fmla="*/ 124 h 304"/>
                  <a:gd name="T38" fmla="*/ 291 w 308"/>
                  <a:gd name="T39" fmla="*/ 138 h 304"/>
                  <a:gd name="T40" fmla="*/ 300 w 308"/>
                  <a:gd name="T41" fmla="*/ 165 h 304"/>
                  <a:gd name="T42" fmla="*/ 297 w 308"/>
                  <a:gd name="T43" fmla="*/ 176 h 304"/>
                  <a:gd name="T44" fmla="*/ 283 w 308"/>
                  <a:gd name="T45" fmla="*/ 178 h 304"/>
                  <a:gd name="T46" fmla="*/ 264 w 308"/>
                  <a:gd name="T47" fmla="*/ 181 h 304"/>
                  <a:gd name="T48" fmla="*/ 248 w 308"/>
                  <a:gd name="T49" fmla="*/ 185 h 304"/>
                  <a:gd name="T50" fmla="*/ 254 w 308"/>
                  <a:gd name="T51" fmla="*/ 209 h 304"/>
                  <a:gd name="T52" fmla="*/ 267 w 308"/>
                  <a:gd name="T53" fmla="*/ 232 h 304"/>
                  <a:gd name="T54" fmla="*/ 265 w 308"/>
                  <a:gd name="T55" fmla="*/ 251 h 304"/>
                  <a:gd name="T56" fmla="*/ 253 w 308"/>
                  <a:gd name="T57" fmla="*/ 269 h 304"/>
                  <a:gd name="T58" fmla="*/ 241 w 308"/>
                  <a:gd name="T59" fmla="*/ 276 h 304"/>
                  <a:gd name="T60" fmla="*/ 221 w 308"/>
                  <a:gd name="T61" fmla="*/ 272 h 304"/>
                  <a:gd name="T62" fmla="*/ 197 w 308"/>
                  <a:gd name="T63" fmla="*/ 270 h 304"/>
                  <a:gd name="T64" fmla="*/ 179 w 308"/>
                  <a:gd name="T65" fmla="*/ 252 h 304"/>
                  <a:gd name="T66" fmla="*/ 163 w 308"/>
                  <a:gd name="T67" fmla="*/ 298 h 304"/>
                  <a:gd name="T68" fmla="*/ 115 w 308"/>
                  <a:gd name="T69" fmla="*/ 298 h 304"/>
                  <a:gd name="T70" fmla="*/ 68 w 308"/>
                  <a:gd name="T71" fmla="*/ 269 h 304"/>
                  <a:gd name="T72" fmla="*/ 63 w 308"/>
                  <a:gd name="T73" fmla="*/ 225 h 304"/>
                  <a:gd name="T74" fmla="*/ 51 w 308"/>
                  <a:gd name="T75" fmla="*/ 214 h 304"/>
                  <a:gd name="T76" fmla="*/ 4 w 308"/>
                  <a:gd name="T77" fmla="*/ 187 h 304"/>
                  <a:gd name="T78" fmla="*/ 6 w 308"/>
                  <a:gd name="T79" fmla="*/ 155 h 304"/>
                  <a:gd name="T80" fmla="*/ 30 w 308"/>
                  <a:gd name="T81" fmla="*/ 149 h 304"/>
                  <a:gd name="T82" fmla="*/ 48 w 308"/>
                  <a:gd name="T83" fmla="*/ 146 h 304"/>
                  <a:gd name="T84" fmla="*/ 69 w 308"/>
                  <a:gd name="T85" fmla="*/ 133 h 304"/>
                  <a:gd name="T86" fmla="*/ 74 w 308"/>
                  <a:gd name="T87" fmla="*/ 105 h 304"/>
                  <a:gd name="T88" fmla="*/ 75 w 308"/>
                  <a:gd name="T89" fmla="*/ 86 h 304"/>
                  <a:gd name="T90" fmla="*/ 60 w 308"/>
                  <a:gd name="T91" fmla="*/ 54 h 304"/>
                  <a:gd name="T92" fmla="*/ 89 w 308"/>
                  <a:gd name="T93" fmla="*/ 50 h 304"/>
                  <a:gd name="T94" fmla="*/ 95 w 308"/>
                  <a:gd name="T95" fmla="*/ 35 h 304"/>
                  <a:gd name="T96" fmla="*/ 103 w 308"/>
                  <a:gd name="T97" fmla="*/ 15 h 304"/>
                  <a:gd name="T98" fmla="*/ 112 w 308"/>
                  <a:gd name="T99" fmla="*/ 18 h 304"/>
                  <a:gd name="T100" fmla="*/ 132 w 308"/>
                  <a:gd name="T101" fmla="*/ 27 h 304"/>
                  <a:gd name="T102" fmla="*/ 142 w 308"/>
                  <a:gd name="T103" fmla="*/ 9 h 304"/>
                  <a:gd name="T104" fmla="*/ 159 w 308"/>
                  <a:gd name="T105" fmla="*/ 19 h 304"/>
                  <a:gd name="T106" fmla="*/ 185 w 308"/>
                  <a:gd name="T107" fmla="*/ 16 h 304"/>
                  <a:gd name="T108" fmla="*/ 203 w 308"/>
                  <a:gd name="T109" fmla="*/ 15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8" h="304">
                    <a:moveTo>
                      <a:pt x="210" y="18"/>
                    </a:moveTo>
                    <a:lnTo>
                      <a:pt x="218" y="15"/>
                    </a:lnTo>
                    <a:lnTo>
                      <a:pt x="223" y="12"/>
                    </a:lnTo>
                    <a:lnTo>
                      <a:pt x="224" y="16"/>
                    </a:lnTo>
                    <a:lnTo>
                      <a:pt x="235" y="21"/>
                    </a:lnTo>
                    <a:lnTo>
                      <a:pt x="241" y="19"/>
                    </a:lnTo>
                    <a:lnTo>
                      <a:pt x="239" y="24"/>
                    </a:lnTo>
                    <a:lnTo>
                      <a:pt x="247" y="27"/>
                    </a:lnTo>
                    <a:lnTo>
                      <a:pt x="245" y="32"/>
                    </a:lnTo>
                    <a:lnTo>
                      <a:pt x="245" y="36"/>
                    </a:lnTo>
                    <a:lnTo>
                      <a:pt x="241" y="42"/>
                    </a:lnTo>
                    <a:lnTo>
                      <a:pt x="233" y="41"/>
                    </a:lnTo>
                    <a:lnTo>
                      <a:pt x="224" y="47"/>
                    </a:lnTo>
                    <a:lnTo>
                      <a:pt x="215" y="42"/>
                    </a:lnTo>
                    <a:lnTo>
                      <a:pt x="207" y="45"/>
                    </a:lnTo>
                    <a:lnTo>
                      <a:pt x="197" y="44"/>
                    </a:lnTo>
                    <a:lnTo>
                      <a:pt x="195" y="42"/>
                    </a:lnTo>
                    <a:lnTo>
                      <a:pt x="188" y="39"/>
                    </a:lnTo>
                    <a:lnTo>
                      <a:pt x="188" y="51"/>
                    </a:lnTo>
                    <a:lnTo>
                      <a:pt x="182" y="48"/>
                    </a:lnTo>
                    <a:lnTo>
                      <a:pt x="182" y="54"/>
                    </a:lnTo>
                    <a:lnTo>
                      <a:pt x="179" y="59"/>
                    </a:lnTo>
                    <a:lnTo>
                      <a:pt x="169" y="56"/>
                    </a:lnTo>
                    <a:lnTo>
                      <a:pt x="169" y="62"/>
                    </a:lnTo>
                    <a:lnTo>
                      <a:pt x="165" y="68"/>
                    </a:lnTo>
                    <a:lnTo>
                      <a:pt x="169" y="82"/>
                    </a:lnTo>
                    <a:lnTo>
                      <a:pt x="174" y="83"/>
                    </a:lnTo>
                    <a:lnTo>
                      <a:pt x="188" y="77"/>
                    </a:lnTo>
                    <a:lnTo>
                      <a:pt x="189" y="82"/>
                    </a:lnTo>
                    <a:lnTo>
                      <a:pt x="198" y="85"/>
                    </a:lnTo>
                    <a:lnTo>
                      <a:pt x="201" y="88"/>
                    </a:lnTo>
                    <a:lnTo>
                      <a:pt x="209" y="88"/>
                    </a:lnTo>
                    <a:lnTo>
                      <a:pt x="207" y="95"/>
                    </a:lnTo>
                    <a:lnTo>
                      <a:pt x="215" y="99"/>
                    </a:lnTo>
                    <a:lnTo>
                      <a:pt x="227" y="100"/>
                    </a:lnTo>
                    <a:lnTo>
                      <a:pt x="232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8" y="99"/>
                    </a:lnTo>
                    <a:lnTo>
                      <a:pt x="251" y="102"/>
                    </a:lnTo>
                    <a:lnTo>
                      <a:pt x="251" y="111"/>
                    </a:lnTo>
                    <a:lnTo>
                      <a:pt x="254" y="114"/>
                    </a:lnTo>
                    <a:lnTo>
                      <a:pt x="261" y="112"/>
                    </a:lnTo>
                    <a:lnTo>
                      <a:pt x="265" y="108"/>
                    </a:lnTo>
                    <a:lnTo>
                      <a:pt x="262" y="118"/>
                    </a:lnTo>
                    <a:lnTo>
                      <a:pt x="257" y="121"/>
                    </a:lnTo>
                    <a:lnTo>
                      <a:pt x="254" y="124"/>
                    </a:lnTo>
                    <a:lnTo>
                      <a:pt x="262" y="126"/>
                    </a:lnTo>
                    <a:lnTo>
                      <a:pt x="264" y="130"/>
                    </a:lnTo>
                    <a:lnTo>
                      <a:pt x="271" y="130"/>
                    </a:lnTo>
                    <a:lnTo>
                      <a:pt x="274" y="121"/>
                    </a:lnTo>
                    <a:lnTo>
                      <a:pt x="283" y="114"/>
                    </a:lnTo>
                    <a:lnTo>
                      <a:pt x="288" y="114"/>
                    </a:lnTo>
                    <a:lnTo>
                      <a:pt x="291" y="111"/>
                    </a:lnTo>
                    <a:lnTo>
                      <a:pt x="298" y="115"/>
                    </a:lnTo>
                    <a:lnTo>
                      <a:pt x="294" y="118"/>
                    </a:lnTo>
                    <a:lnTo>
                      <a:pt x="291" y="124"/>
                    </a:lnTo>
                    <a:lnTo>
                      <a:pt x="294" y="130"/>
                    </a:lnTo>
                    <a:lnTo>
                      <a:pt x="288" y="135"/>
                    </a:lnTo>
                    <a:lnTo>
                      <a:pt x="291" y="138"/>
                    </a:lnTo>
                    <a:lnTo>
                      <a:pt x="294" y="146"/>
                    </a:lnTo>
                    <a:lnTo>
                      <a:pt x="305" y="158"/>
                    </a:lnTo>
                    <a:lnTo>
                      <a:pt x="300" y="165"/>
                    </a:lnTo>
                    <a:lnTo>
                      <a:pt x="308" y="168"/>
                    </a:lnTo>
                    <a:lnTo>
                      <a:pt x="303" y="176"/>
                    </a:lnTo>
                    <a:lnTo>
                      <a:pt x="297" y="176"/>
                    </a:lnTo>
                    <a:lnTo>
                      <a:pt x="295" y="171"/>
                    </a:lnTo>
                    <a:lnTo>
                      <a:pt x="288" y="171"/>
                    </a:lnTo>
                    <a:lnTo>
                      <a:pt x="283" y="178"/>
                    </a:lnTo>
                    <a:lnTo>
                      <a:pt x="277" y="181"/>
                    </a:lnTo>
                    <a:lnTo>
                      <a:pt x="274" y="181"/>
                    </a:lnTo>
                    <a:lnTo>
                      <a:pt x="264" y="181"/>
                    </a:lnTo>
                    <a:lnTo>
                      <a:pt x="261" y="179"/>
                    </a:lnTo>
                    <a:lnTo>
                      <a:pt x="254" y="185"/>
                    </a:lnTo>
                    <a:lnTo>
                      <a:pt x="248" y="185"/>
                    </a:lnTo>
                    <a:lnTo>
                      <a:pt x="245" y="197"/>
                    </a:lnTo>
                    <a:lnTo>
                      <a:pt x="250" y="200"/>
                    </a:lnTo>
                    <a:lnTo>
                      <a:pt x="254" y="209"/>
                    </a:lnTo>
                    <a:lnTo>
                      <a:pt x="261" y="211"/>
                    </a:lnTo>
                    <a:lnTo>
                      <a:pt x="273" y="231"/>
                    </a:lnTo>
                    <a:lnTo>
                      <a:pt x="267" y="232"/>
                    </a:lnTo>
                    <a:lnTo>
                      <a:pt x="271" y="238"/>
                    </a:lnTo>
                    <a:lnTo>
                      <a:pt x="273" y="249"/>
                    </a:lnTo>
                    <a:lnTo>
                      <a:pt x="265" y="251"/>
                    </a:lnTo>
                    <a:lnTo>
                      <a:pt x="261" y="254"/>
                    </a:lnTo>
                    <a:lnTo>
                      <a:pt x="257" y="261"/>
                    </a:lnTo>
                    <a:lnTo>
                      <a:pt x="253" y="269"/>
                    </a:lnTo>
                    <a:lnTo>
                      <a:pt x="248" y="267"/>
                    </a:lnTo>
                    <a:lnTo>
                      <a:pt x="242" y="272"/>
                    </a:lnTo>
                    <a:lnTo>
                      <a:pt x="241" y="276"/>
                    </a:lnTo>
                    <a:lnTo>
                      <a:pt x="229" y="279"/>
                    </a:lnTo>
                    <a:lnTo>
                      <a:pt x="224" y="275"/>
                    </a:lnTo>
                    <a:lnTo>
                      <a:pt x="221" y="272"/>
                    </a:lnTo>
                    <a:lnTo>
                      <a:pt x="218" y="278"/>
                    </a:lnTo>
                    <a:lnTo>
                      <a:pt x="212" y="282"/>
                    </a:lnTo>
                    <a:lnTo>
                      <a:pt x="197" y="270"/>
                    </a:lnTo>
                    <a:lnTo>
                      <a:pt x="192" y="258"/>
                    </a:lnTo>
                    <a:lnTo>
                      <a:pt x="183" y="246"/>
                    </a:lnTo>
                    <a:lnTo>
                      <a:pt x="179" y="252"/>
                    </a:lnTo>
                    <a:lnTo>
                      <a:pt x="165" y="251"/>
                    </a:lnTo>
                    <a:lnTo>
                      <a:pt x="163" y="258"/>
                    </a:lnTo>
                    <a:lnTo>
                      <a:pt x="163" y="298"/>
                    </a:lnTo>
                    <a:lnTo>
                      <a:pt x="141" y="304"/>
                    </a:lnTo>
                    <a:lnTo>
                      <a:pt x="135" y="304"/>
                    </a:lnTo>
                    <a:lnTo>
                      <a:pt x="115" y="298"/>
                    </a:lnTo>
                    <a:lnTo>
                      <a:pt x="106" y="296"/>
                    </a:lnTo>
                    <a:lnTo>
                      <a:pt x="71" y="290"/>
                    </a:lnTo>
                    <a:lnTo>
                      <a:pt x="68" y="269"/>
                    </a:lnTo>
                    <a:lnTo>
                      <a:pt x="77" y="231"/>
                    </a:lnTo>
                    <a:lnTo>
                      <a:pt x="65" y="228"/>
                    </a:lnTo>
                    <a:lnTo>
                      <a:pt x="63" y="225"/>
                    </a:lnTo>
                    <a:lnTo>
                      <a:pt x="59" y="223"/>
                    </a:lnTo>
                    <a:lnTo>
                      <a:pt x="57" y="219"/>
                    </a:lnTo>
                    <a:lnTo>
                      <a:pt x="51" y="214"/>
                    </a:lnTo>
                    <a:lnTo>
                      <a:pt x="51" y="200"/>
                    </a:lnTo>
                    <a:lnTo>
                      <a:pt x="25" y="197"/>
                    </a:lnTo>
                    <a:lnTo>
                      <a:pt x="4" y="187"/>
                    </a:lnTo>
                    <a:lnTo>
                      <a:pt x="0" y="165"/>
                    </a:lnTo>
                    <a:lnTo>
                      <a:pt x="0" y="158"/>
                    </a:lnTo>
                    <a:lnTo>
                      <a:pt x="6" y="155"/>
                    </a:lnTo>
                    <a:lnTo>
                      <a:pt x="10" y="155"/>
                    </a:lnTo>
                    <a:lnTo>
                      <a:pt x="19" y="152"/>
                    </a:lnTo>
                    <a:lnTo>
                      <a:pt x="30" y="149"/>
                    </a:lnTo>
                    <a:lnTo>
                      <a:pt x="37" y="149"/>
                    </a:lnTo>
                    <a:lnTo>
                      <a:pt x="39" y="144"/>
                    </a:lnTo>
                    <a:lnTo>
                      <a:pt x="48" y="146"/>
                    </a:lnTo>
                    <a:lnTo>
                      <a:pt x="60" y="141"/>
                    </a:lnTo>
                    <a:lnTo>
                      <a:pt x="65" y="132"/>
                    </a:lnTo>
                    <a:lnTo>
                      <a:pt x="69" y="133"/>
                    </a:lnTo>
                    <a:lnTo>
                      <a:pt x="74" y="115"/>
                    </a:lnTo>
                    <a:lnTo>
                      <a:pt x="66" y="114"/>
                    </a:lnTo>
                    <a:lnTo>
                      <a:pt x="74" y="105"/>
                    </a:lnTo>
                    <a:lnTo>
                      <a:pt x="69" y="99"/>
                    </a:lnTo>
                    <a:lnTo>
                      <a:pt x="69" y="97"/>
                    </a:lnTo>
                    <a:lnTo>
                      <a:pt x="75" y="86"/>
                    </a:lnTo>
                    <a:lnTo>
                      <a:pt x="72" y="68"/>
                    </a:lnTo>
                    <a:lnTo>
                      <a:pt x="63" y="62"/>
                    </a:lnTo>
                    <a:lnTo>
                      <a:pt x="60" y="54"/>
                    </a:lnTo>
                    <a:lnTo>
                      <a:pt x="65" y="50"/>
                    </a:lnTo>
                    <a:lnTo>
                      <a:pt x="78" y="51"/>
                    </a:lnTo>
                    <a:lnTo>
                      <a:pt x="89" y="50"/>
                    </a:lnTo>
                    <a:lnTo>
                      <a:pt x="91" y="45"/>
                    </a:lnTo>
                    <a:lnTo>
                      <a:pt x="94" y="41"/>
                    </a:lnTo>
                    <a:lnTo>
                      <a:pt x="95" y="35"/>
                    </a:lnTo>
                    <a:lnTo>
                      <a:pt x="98" y="33"/>
                    </a:lnTo>
                    <a:lnTo>
                      <a:pt x="98" y="27"/>
                    </a:lnTo>
                    <a:lnTo>
                      <a:pt x="103" y="15"/>
                    </a:lnTo>
                    <a:lnTo>
                      <a:pt x="112" y="9"/>
                    </a:lnTo>
                    <a:lnTo>
                      <a:pt x="115" y="15"/>
                    </a:lnTo>
                    <a:lnTo>
                      <a:pt x="112" y="18"/>
                    </a:lnTo>
                    <a:lnTo>
                      <a:pt x="116" y="23"/>
                    </a:lnTo>
                    <a:lnTo>
                      <a:pt x="124" y="32"/>
                    </a:lnTo>
                    <a:lnTo>
                      <a:pt x="132" y="27"/>
                    </a:lnTo>
                    <a:lnTo>
                      <a:pt x="130" y="19"/>
                    </a:lnTo>
                    <a:lnTo>
                      <a:pt x="136" y="15"/>
                    </a:lnTo>
                    <a:lnTo>
                      <a:pt x="142" y="9"/>
                    </a:lnTo>
                    <a:lnTo>
                      <a:pt x="141" y="6"/>
                    </a:lnTo>
                    <a:lnTo>
                      <a:pt x="142" y="0"/>
                    </a:lnTo>
                    <a:lnTo>
                      <a:pt x="159" y="19"/>
                    </a:lnTo>
                    <a:lnTo>
                      <a:pt x="159" y="19"/>
                    </a:lnTo>
                    <a:lnTo>
                      <a:pt x="168" y="21"/>
                    </a:lnTo>
                    <a:lnTo>
                      <a:pt x="185" y="16"/>
                    </a:lnTo>
                    <a:lnTo>
                      <a:pt x="191" y="18"/>
                    </a:lnTo>
                    <a:lnTo>
                      <a:pt x="200" y="15"/>
                    </a:lnTo>
                    <a:lnTo>
                      <a:pt x="203" y="15"/>
                    </a:lnTo>
                    <a:lnTo>
                      <a:pt x="21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6" name="Freeform 2604">
                <a:extLst>
                  <a:ext uri="{FF2B5EF4-FFF2-40B4-BE49-F238E27FC236}">
                    <a16:creationId xmlns:a16="http://schemas.microsoft.com/office/drawing/2014/main" id="{C3F56A81-A73D-0D27-DB40-B12DF727F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524"/>
                <a:ext cx="154" cy="152"/>
              </a:xfrm>
              <a:custGeom>
                <a:avLst/>
                <a:gdLst>
                  <a:gd name="T0" fmla="*/ 223 w 308"/>
                  <a:gd name="T1" fmla="*/ 12 h 304"/>
                  <a:gd name="T2" fmla="*/ 241 w 308"/>
                  <a:gd name="T3" fmla="*/ 19 h 304"/>
                  <a:gd name="T4" fmla="*/ 245 w 308"/>
                  <a:gd name="T5" fmla="*/ 32 h 304"/>
                  <a:gd name="T6" fmla="*/ 233 w 308"/>
                  <a:gd name="T7" fmla="*/ 41 h 304"/>
                  <a:gd name="T8" fmla="*/ 207 w 308"/>
                  <a:gd name="T9" fmla="*/ 45 h 304"/>
                  <a:gd name="T10" fmla="*/ 188 w 308"/>
                  <a:gd name="T11" fmla="*/ 39 h 304"/>
                  <a:gd name="T12" fmla="*/ 182 w 308"/>
                  <a:gd name="T13" fmla="*/ 54 h 304"/>
                  <a:gd name="T14" fmla="*/ 169 w 308"/>
                  <a:gd name="T15" fmla="*/ 62 h 304"/>
                  <a:gd name="T16" fmla="*/ 174 w 308"/>
                  <a:gd name="T17" fmla="*/ 83 h 304"/>
                  <a:gd name="T18" fmla="*/ 198 w 308"/>
                  <a:gd name="T19" fmla="*/ 85 h 304"/>
                  <a:gd name="T20" fmla="*/ 207 w 308"/>
                  <a:gd name="T21" fmla="*/ 95 h 304"/>
                  <a:gd name="T22" fmla="*/ 232 w 308"/>
                  <a:gd name="T23" fmla="*/ 103 h 304"/>
                  <a:gd name="T24" fmla="*/ 248 w 308"/>
                  <a:gd name="T25" fmla="*/ 99 h 304"/>
                  <a:gd name="T26" fmla="*/ 254 w 308"/>
                  <a:gd name="T27" fmla="*/ 114 h 304"/>
                  <a:gd name="T28" fmla="*/ 262 w 308"/>
                  <a:gd name="T29" fmla="*/ 118 h 304"/>
                  <a:gd name="T30" fmla="*/ 262 w 308"/>
                  <a:gd name="T31" fmla="*/ 126 h 304"/>
                  <a:gd name="T32" fmla="*/ 274 w 308"/>
                  <a:gd name="T33" fmla="*/ 121 h 304"/>
                  <a:gd name="T34" fmla="*/ 291 w 308"/>
                  <a:gd name="T35" fmla="*/ 111 h 304"/>
                  <a:gd name="T36" fmla="*/ 291 w 308"/>
                  <a:gd name="T37" fmla="*/ 124 h 304"/>
                  <a:gd name="T38" fmla="*/ 291 w 308"/>
                  <a:gd name="T39" fmla="*/ 138 h 304"/>
                  <a:gd name="T40" fmla="*/ 300 w 308"/>
                  <a:gd name="T41" fmla="*/ 165 h 304"/>
                  <a:gd name="T42" fmla="*/ 297 w 308"/>
                  <a:gd name="T43" fmla="*/ 176 h 304"/>
                  <a:gd name="T44" fmla="*/ 283 w 308"/>
                  <a:gd name="T45" fmla="*/ 178 h 304"/>
                  <a:gd name="T46" fmla="*/ 264 w 308"/>
                  <a:gd name="T47" fmla="*/ 181 h 304"/>
                  <a:gd name="T48" fmla="*/ 248 w 308"/>
                  <a:gd name="T49" fmla="*/ 185 h 304"/>
                  <a:gd name="T50" fmla="*/ 254 w 308"/>
                  <a:gd name="T51" fmla="*/ 209 h 304"/>
                  <a:gd name="T52" fmla="*/ 267 w 308"/>
                  <a:gd name="T53" fmla="*/ 232 h 304"/>
                  <a:gd name="T54" fmla="*/ 265 w 308"/>
                  <a:gd name="T55" fmla="*/ 251 h 304"/>
                  <a:gd name="T56" fmla="*/ 253 w 308"/>
                  <a:gd name="T57" fmla="*/ 269 h 304"/>
                  <a:gd name="T58" fmla="*/ 241 w 308"/>
                  <a:gd name="T59" fmla="*/ 276 h 304"/>
                  <a:gd name="T60" fmla="*/ 221 w 308"/>
                  <a:gd name="T61" fmla="*/ 272 h 304"/>
                  <a:gd name="T62" fmla="*/ 197 w 308"/>
                  <a:gd name="T63" fmla="*/ 270 h 304"/>
                  <a:gd name="T64" fmla="*/ 179 w 308"/>
                  <a:gd name="T65" fmla="*/ 252 h 304"/>
                  <a:gd name="T66" fmla="*/ 163 w 308"/>
                  <a:gd name="T67" fmla="*/ 298 h 304"/>
                  <a:gd name="T68" fmla="*/ 115 w 308"/>
                  <a:gd name="T69" fmla="*/ 298 h 304"/>
                  <a:gd name="T70" fmla="*/ 68 w 308"/>
                  <a:gd name="T71" fmla="*/ 269 h 304"/>
                  <a:gd name="T72" fmla="*/ 63 w 308"/>
                  <a:gd name="T73" fmla="*/ 225 h 304"/>
                  <a:gd name="T74" fmla="*/ 51 w 308"/>
                  <a:gd name="T75" fmla="*/ 214 h 304"/>
                  <a:gd name="T76" fmla="*/ 4 w 308"/>
                  <a:gd name="T77" fmla="*/ 187 h 304"/>
                  <a:gd name="T78" fmla="*/ 6 w 308"/>
                  <a:gd name="T79" fmla="*/ 155 h 304"/>
                  <a:gd name="T80" fmla="*/ 30 w 308"/>
                  <a:gd name="T81" fmla="*/ 149 h 304"/>
                  <a:gd name="T82" fmla="*/ 48 w 308"/>
                  <a:gd name="T83" fmla="*/ 146 h 304"/>
                  <a:gd name="T84" fmla="*/ 69 w 308"/>
                  <a:gd name="T85" fmla="*/ 133 h 304"/>
                  <a:gd name="T86" fmla="*/ 74 w 308"/>
                  <a:gd name="T87" fmla="*/ 105 h 304"/>
                  <a:gd name="T88" fmla="*/ 75 w 308"/>
                  <a:gd name="T89" fmla="*/ 86 h 304"/>
                  <a:gd name="T90" fmla="*/ 60 w 308"/>
                  <a:gd name="T91" fmla="*/ 54 h 304"/>
                  <a:gd name="T92" fmla="*/ 89 w 308"/>
                  <a:gd name="T93" fmla="*/ 50 h 304"/>
                  <a:gd name="T94" fmla="*/ 95 w 308"/>
                  <a:gd name="T95" fmla="*/ 35 h 304"/>
                  <a:gd name="T96" fmla="*/ 103 w 308"/>
                  <a:gd name="T97" fmla="*/ 15 h 304"/>
                  <a:gd name="T98" fmla="*/ 112 w 308"/>
                  <a:gd name="T99" fmla="*/ 18 h 304"/>
                  <a:gd name="T100" fmla="*/ 132 w 308"/>
                  <a:gd name="T101" fmla="*/ 27 h 304"/>
                  <a:gd name="T102" fmla="*/ 142 w 308"/>
                  <a:gd name="T103" fmla="*/ 9 h 304"/>
                  <a:gd name="T104" fmla="*/ 159 w 308"/>
                  <a:gd name="T105" fmla="*/ 19 h 304"/>
                  <a:gd name="T106" fmla="*/ 185 w 308"/>
                  <a:gd name="T107" fmla="*/ 16 h 304"/>
                  <a:gd name="T108" fmla="*/ 203 w 308"/>
                  <a:gd name="T109" fmla="*/ 15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8" h="304">
                    <a:moveTo>
                      <a:pt x="210" y="18"/>
                    </a:moveTo>
                    <a:lnTo>
                      <a:pt x="218" y="15"/>
                    </a:lnTo>
                    <a:lnTo>
                      <a:pt x="223" y="12"/>
                    </a:lnTo>
                    <a:lnTo>
                      <a:pt x="224" y="16"/>
                    </a:lnTo>
                    <a:lnTo>
                      <a:pt x="235" y="21"/>
                    </a:lnTo>
                    <a:lnTo>
                      <a:pt x="241" y="19"/>
                    </a:lnTo>
                    <a:lnTo>
                      <a:pt x="239" y="24"/>
                    </a:lnTo>
                    <a:lnTo>
                      <a:pt x="247" y="27"/>
                    </a:lnTo>
                    <a:lnTo>
                      <a:pt x="245" y="32"/>
                    </a:lnTo>
                    <a:lnTo>
                      <a:pt x="245" y="36"/>
                    </a:lnTo>
                    <a:lnTo>
                      <a:pt x="241" y="42"/>
                    </a:lnTo>
                    <a:lnTo>
                      <a:pt x="233" y="41"/>
                    </a:lnTo>
                    <a:lnTo>
                      <a:pt x="224" y="47"/>
                    </a:lnTo>
                    <a:lnTo>
                      <a:pt x="215" y="42"/>
                    </a:lnTo>
                    <a:lnTo>
                      <a:pt x="207" y="45"/>
                    </a:lnTo>
                    <a:lnTo>
                      <a:pt x="197" y="44"/>
                    </a:lnTo>
                    <a:lnTo>
                      <a:pt x="195" y="42"/>
                    </a:lnTo>
                    <a:lnTo>
                      <a:pt x="188" y="39"/>
                    </a:lnTo>
                    <a:lnTo>
                      <a:pt x="188" y="51"/>
                    </a:lnTo>
                    <a:lnTo>
                      <a:pt x="182" y="48"/>
                    </a:lnTo>
                    <a:lnTo>
                      <a:pt x="182" y="54"/>
                    </a:lnTo>
                    <a:lnTo>
                      <a:pt x="179" y="59"/>
                    </a:lnTo>
                    <a:lnTo>
                      <a:pt x="169" y="56"/>
                    </a:lnTo>
                    <a:lnTo>
                      <a:pt x="169" y="62"/>
                    </a:lnTo>
                    <a:lnTo>
                      <a:pt x="165" y="68"/>
                    </a:lnTo>
                    <a:lnTo>
                      <a:pt x="169" y="82"/>
                    </a:lnTo>
                    <a:lnTo>
                      <a:pt x="174" y="83"/>
                    </a:lnTo>
                    <a:lnTo>
                      <a:pt x="188" y="77"/>
                    </a:lnTo>
                    <a:lnTo>
                      <a:pt x="189" y="82"/>
                    </a:lnTo>
                    <a:lnTo>
                      <a:pt x="198" y="85"/>
                    </a:lnTo>
                    <a:lnTo>
                      <a:pt x="201" y="88"/>
                    </a:lnTo>
                    <a:lnTo>
                      <a:pt x="209" y="88"/>
                    </a:lnTo>
                    <a:lnTo>
                      <a:pt x="207" y="95"/>
                    </a:lnTo>
                    <a:lnTo>
                      <a:pt x="215" y="99"/>
                    </a:lnTo>
                    <a:lnTo>
                      <a:pt x="227" y="100"/>
                    </a:lnTo>
                    <a:lnTo>
                      <a:pt x="232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8" y="99"/>
                    </a:lnTo>
                    <a:lnTo>
                      <a:pt x="251" y="102"/>
                    </a:lnTo>
                    <a:lnTo>
                      <a:pt x="251" y="111"/>
                    </a:lnTo>
                    <a:lnTo>
                      <a:pt x="254" y="114"/>
                    </a:lnTo>
                    <a:lnTo>
                      <a:pt x="261" y="112"/>
                    </a:lnTo>
                    <a:lnTo>
                      <a:pt x="265" y="108"/>
                    </a:lnTo>
                    <a:lnTo>
                      <a:pt x="262" y="118"/>
                    </a:lnTo>
                    <a:lnTo>
                      <a:pt x="257" y="121"/>
                    </a:lnTo>
                    <a:lnTo>
                      <a:pt x="254" y="124"/>
                    </a:lnTo>
                    <a:lnTo>
                      <a:pt x="262" y="126"/>
                    </a:lnTo>
                    <a:lnTo>
                      <a:pt x="264" y="130"/>
                    </a:lnTo>
                    <a:lnTo>
                      <a:pt x="271" y="130"/>
                    </a:lnTo>
                    <a:lnTo>
                      <a:pt x="274" y="121"/>
                    </a:lnTo>
                    <a:lnTo>
                      <a:pt x="283" y="114"/>
                    </a:lnTo>
                    <a:lnTo>
                      <a:pt x="288" y="114"/>
                    </a:lnTo>
                    <a:lnTo>
                      <a:pt x="291" y="111"/>
                    </a:lnTo>
                    <a:lnTo>
                      <a:pt x="298" y="115"/>
                    </a:lnTo>
                    <a:lnTo>
                      <a:pt x="294" y="118"/>
                    </a:lnTo>
                    <a:lnTo>
                      <a:pt x="291" y="124"/>
                    </a:lnTo>
                    <a:lnTo>
                      <a:pt x="294" y="130"/>
                    </a:lnTo>
                    <a:lnTo>
                      <a:pt x="288" y="135"/>
                    </a:lnTo>
                    <a:lnTo>
                      <a:pt x="291" y="138"/>
                    </a:lnTo>
                    <a:lnTo>
                      <a:pt x="294" y="146"/>
                    </a:lnTo>
                    <a:lnTo>
                      <a:pt x="305" y="158"/>
                    </a:lnTo>
                    <a:lnTo>
                      <a:pt x="300" y="165"/>
                    </a:lnTo>
                    <a:lnTo>
                      <a:pt x="308" y="168"/>
                    </a:lnTo>
                    <a:lnTo>
                      <a:pt x="303" y="176"/>
                    </a:lnTo>
                    <a:lnTo>
                      <a:pt x="297" y="176"/>
                    </a:lnTo>
                    <a:lnTo>
                      <a:pt x="295" y="171"/>
                    </a:lnTo>
                    <a:lnTo>
                      <a:pt x="288" y="171"/>
                    </a:lnTo>
                    <a:lnTo>
                      <a:pt x="283" y="178"/>
                    </a:lnTo>
                    <a:lnTo>
                      <a:pt x="277" y="181"/>
                    </a:lnTo>
                    <a:lnTo>
                      <a:pt x="274" y="181"/>
                    </a:lnTo>
                    <a:lnTo>
                      <a:pt x="264" y="181"/>
                    </a:lnTo>
                    <a:lnTo>
                      <a:pt x="261" y="179"/>
                    </a:lnTo>
                    <a:lnTo>
                      <a:pt x="254" y="185"/>
                    </a:lnTo>
                    <a:lnTo>
                      <a:pt x="248" y="185"/>
                    </a:lnTo>
                    <a:lnTo>
                      <a:pt x="245" y="197"/>
                    </a:lnTo>
                    <a:lnTo>
                      <a:pt x="250" y="200"/>
                    </a:lnTo>
                    <a:lnTo>
                      <a:pt x="254" y="209"/>
                    </a:lnTo>
                    <a:lnTo>
                      <a:pt x="261" y="211"/>
                    </a:lnTo>
                    <a:lnTo>
                      <a:pt x="273" y="231"/>
                    </a:lnTo>
                    <a:lnTo>
                      <a:pt x="267" y="232"/>
                    </a:lnTo>
                    <a:lnTo>
                      <a:pt x="271" y="238"/>
                    </a:lnTo>
                    <a:lnTo>
                      <a:pt x="273" y="249"/>
                    </a:lnTo>
                    <a:lnTo>
                      <a:pt x="265" y="251"/>
                    </a:lnTo>
                    <a:lnTo>
                      <a:pt x="261" y="254"/>
                    </a:lnTo>
                    <a:lnTo>
                      <a:pt x="257" y="261"/>
                    </a:lnTo>
                    <a:lnTo>
                      <a:pt x="253" y="269"/>
                    </a:lnTo>
                    <a:lnTo>
                      <a:pt x="248" y="267"/>
                    </a:lnTo>
                    <a:lnTo>
                      <a:pt x="242" y="272"/>
                    </a:lnTo>
                    <a:lnTo>
                      <a:pt x="241" y="276"/>
                    </a:lnTo>
                    <a:lnTo>
                      <a:pt x="229" y="279"/>
                    </a:lnTo>
                    <a:lnTo>
                      <a:pt x="224" y="275"/>
                    </a:lnTo>
                    <a:lnTo>
                      <a:pt x="221" y="272"/>
                    </a:lnTo>
                    <a:lnTo>
                      <a:pt x="218" y="278"/>
                    </a:lnTo>
                    <a:lnTo>
                      <a:pt x="212" y="282"/>
                    </a:lnTo>
                    <a:lnTo>
                      <a:pt x="197" y="270"/>
                    </a:lnTo>
                    <a:lnTo>
                      <a:pt x="192" y="258"/>
                    </a:lnTo>
                    <a:lnTo>
                      <a:pt x="183" y="246"/>
                    </a:lnTo>
                    <a:lnTo>
                      <a:pt x="179" y="252"/>
                    </a:lnTo>
                    <a:lnTo>
                      <a:pt x="165" y="251"/>
                    </a:lnTo>
                    <a:lnTo>
                      <a:pt x="163" y="258"/>
                    </a:lnTo>
                    <a:lnTo>
                      <a:pt x="163" y="298"/>
                    </a:lnTo>
                    <a:lnTo>
                      <a:pt x="141" y="304"/>
                    </a:lnTo>
                    <a:lnTo>
                      <a:pt x="135" y="304"/>
                    </a:lnTo>
                    <a:lnTo>
                      <a:pt x="115" y="298"/>
                    </a:lnTo>
                    <a:lnTo>
                      <a:pt x="106" y="296"/>
                    </a:lnTo>
                    <a:lnTo>
                      <a:pt x="71" y="290"/>
                    </a:lnTo>
                    <a:lnTo>
                      <a:pt x="68" y="269"/>
                    </a:lnTo>
                    <a:lnTo>
                      <a:pt x="77" y="231"/>
                    </a:lnTo>
                    <a:lnTo>
                      <a:pt x="65" y="228"/>
                    </a:lnTo>
                    <a:lnTo>
                      <a:pt x="63" y="225"/>
                    </a:lnTo>
                    <a:lnTo>
                      <a:pt x="59" y="223"/>
                    </a:lnTo>
                    <a:lnTo>
                      <a:pt x="57" y="219"/>
                    </a:lnTo>
                    <a:lnTo>
                      <a:pt x="51" y="214"/>
                    </a:lnTo>
                    <a:lnTo>
                      <a:pt x="51" y="200"/>
                    </a:lnTo>
                    <a:lnTo>
                      <a:pt x="25" y="197"/>
                    </a:lnTo>
                    <a:lnTo>
                      <a:pt x="4" y="187"/>
                    </a:lnTo>
                    <a:lnTo>
                      <a:pt x="0" y="165"/>
                    </a:lnTo>
                    <a:lnTo>
                      <a:pt x="0" y="158"/>
                    </a:lnTo>
                    <a:lnTo>
                      <a:pt x="6" y="155"/>
                    </a:lnTo>
                    <a:lnTo>
                      <a:pt x="10" y="155"/>
                    </a:lnTo>
                    <a:lnTo>
                      <a:pt x="19" y="152"/>
                    </a:lnTo>
                    <a:lnTo>
                      <a:pt x="30" y="149"/>
                    </a:lnTo>
                    <a:lnTo>
                      <a:pt x="37" y="149"/>
                    </a:lnTo>
                    <a:lnTo>
                      <a:pt x="39" y="144"/>
                    </a:lnTo>
                    <a:lnTo>
                      <a:pt x="48" y="146"/>
                    </a:lnTo>
                    <a:lnTo>
                      <a:pt x="60" y="141"/>
                    </a:lnTo>
                    <a:lnTo>
                      <a:pt x="65" y="132"/>
                    </a:lnTo>
                    <a:lnTo>
                      <a:pt x="69" y="133"/>
                    </a:lnTo>
                    <a:lnTo>
                      <a:pt x="74" y="115"/>
                    </a:lnTo>
                    <a:lnTo>
                      <a:pt x="66" y="114"/>
                    </a:lnTo>
                    <a:lnTo>
                      <a:pt x="74" y="105"/>
                    </a:lnTo>
                    <a:lnTo>
                      <a:pt x="69" y="99"/>
                    </a:lnTo>
                    <a:lnTo>
                      <a:pt x="69" y="97"/>
                    </a:lnTo>
                    <a:lnTo>
                      <a:pt x="75" y="86"/>
                    </a:lnTo>
                    <a:lnTo>
                      <a:pt x="72" y="68"/>
                    </a:lnTo>
                    <a:lnTo>
                      <a:pt x="63" y="62"/>
                    </a:lnTo>
                    <a:lnTo>
                      <a:pt x="60" y="54"/>
                    </a:lnTo>
                    <a:lnTo>
                      <a:pt x="65" y="50"/>
                    </a:lnTo>
                    <a:lnTo>
                      <a:pt x="78" y="51"/>
                    </a:lnTo>
                    <a:lnTo>
                      <a:pt x="89" y="50"/>
                    </a:lnTo>
                    <a:lnTo>
                      <a:pt x="91" y="45"/>
                    </a:lnTo>
                    <a:lnTo>
                      <a:pt x="94" y="41"/>
                    </a:lnTo>
                    <a:lnTo>
                      <a:pt x="95" y="35"/>
                    </a:lnTo>
                    <a:lnTo>
                      <a:pt x="98" y="33"/>
                    </a:lnTo>
                    <a:lnTo>
                      <a:pt x="98" y="27"/>
                    </a:lnTo>
                    <a:lnTo>
                      <a:pt x="103" y="15"/>
                    </a:lnTo>
                    <a:lnTo>
                      <a:pt x="112" y="9"/>
                    </a:lnTo>
                    <a:lnTo>
                      <a:pt x="115" y="15"/>
                    </a:lnTo>
                    <a:lnTo>
                      <a:pt x="112" y="18"/>
                    </a:lnTo>
                    <a:lnTo>
                      <a:pt x="116" y="23"/>
                    </a:lnTo>
                    <a:lnTo>
                      <a:pt x="124" y="32"/>
                    </a:lnTo>
                    <a:lnTo>
                      <a:pt x="132" y="27"/>
                    </a:lnTo>
                    <a:lnTo>
                      <a:pt x="130" y="19"/>
                    </a:lnTo>
                    <a:lnTo>
                      <a:pt x="136" y="15"/>
                    </a:lnTo>
                    <a:lnTo>
                      <a:pt x="142" y="9"/>
                    </a:lnTo>
                    <a:lnTo>
                      <a:pt x="141" y="6"/>
                    </a:lnTo>
                    <a:lnTo>
                      <a:pt x="142" y="0"/>
                    </a:lnTo>
                    <a:lnTo>
                      <a:pt x="159" y="19"/>
                    </a:lnTo>
                    <a:lnTo>
                      <a:pt x="159" y="19"/>
                    </a:lnTo>
                    <a:lnTo>
                      <a:pt x="168" y="21"/>
                    </a:lnTo>
                    <a:lnTo>
                      <a:pt x="185" y="16"/>
                    </a:lnTo>
                    <a:lnTo>
                      <a:pt x="191" y="18"/>
                    </a:lnTo>
                    <a:lnTo>
                      <a:pt x="200" y="15"/>
                    </a:lnTo>
                    <a:lnTo>
                      <a:pt x="203" y="15"/>
                    </a:lnTo>
                    <a:lnTo>
                      <a:pt x="21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7" name="Freeform 2605">
                <a:extLst>
                  <a:ext uri="{FF2B5EF4-FFF2-40B4-BE49-F238E27FC236}">
                    <a16:creationId xmlns:a16="http://schemas.microsoft.com/office/drawing/2014/main" id="{E6C3E547-8533-9FB3-995E-0578533B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252"/>
                <a:ext cx="78" cy="126"/>
              </a:xfrm>
              <a:custGeom>
                <a:avLst/>
                <a:gdLst>
                  <a:gd name="T0" fmla="*/ 10 w 154"/>
                  <a:gd name="T1" fmla="*/ 97 h 254"/>
                  <a:gd name="T2" fmla="*/ 7 w 154"/>
                  <a:gd name="T3" fmla="*/ 110 h 254"/>
                  <a:gd name="T4" fmla="*/ 16 w 154"/>
                  <a:gd name="T5" fmla="*/ 116 h 254"/>
                  <a:gd name="T6" fmla="*/ 18 w 154"/>
                  <a:gd name="T7" fmla="*/ 126 h 254"/>
                  <a:gd name="T8" fmla="*/ 24 w 154"/>
                  <a:gd name="T9" fmla="*/ 141 h 254"/>
                  <a:gd name="T10" fmla="*/ 33 w 154"/>
                  <a:gd name="T11" fmla="*/ 138 h 254"/>
                  <a:gd name="T12" fmla="*/ 47 w 154"/>
                  <a:gd name="T13" fmla="*/ 138 h 254"/>
                  <a:gd name="T14" fmla="*/ 54 w 154"/>
                  <a:gd name="T15" fmla="*/ 146 h 254"/>
                  <a:gd name="T16" fmla="*/ 51 w 154"/>
                  <a:gd name="T17" fmla="*/ 167 h 254"/>
                  <a:gd name="T18" fmla="*/ 48 w 154"/>
                  <a:gd name="T19" fmla="*/ 175 h 254"/>
                  <a:gd name="T20" fmla="*/ 47 w 154"/>
                  <a:gd name="T21" fmla="*/ 190 h 254"/>
                  <a:gd name="T22" fmla="*/ 50 w 154"/>
                  <a:gd name="T23" fmla="*/ 204 h 254"/>
                  <a:gd name="T24" fmla="*/ 42 w 154"/>
                  <a:gd name="T25" fmla="*/ 213 h 254"/>
                  <a:gd name="T26" fmla="*/ 50 w 154"/>
                  <a:gd name="T27" fmla="*/ 221 h 254"/>
                  <a:gd name="T28" fmla="*/ 60 w 154"/>
                  <a:gd name="T29" fmla="*/ 254 h 254"/>
                  <a:gd name="T30" fmla="*/ 83 w 154"/>
                  <a:gd name="T31" fmla="*/ 242 h 254"/>
                  <a:gd name="T32" fmla="*/ 91 w 154"/>
                  <a:gd name="T33" fmla="*/ 230 h 254"/>
                  <a:gd name="T34" fmla="*/ 103 w 154"/>
                  <a:gd name="T35" fmla="*/ 224 h 254"/>
                  <a:gd name="T36" fmla="*/ 115 w 154"/>
                  <a:gd name="T37" fmla="*/ 221 h 254"/>
                  <a:gd name="T38" fmla="*/ 124 w 154"/>
                  <a:gd name="T39" fmla="*/ 211 h 254"/>
                  <a:gd name="T40" fmla="*/ 130 w 154"/>
                  <a:gd name="T41" fmla="*/ 214 h 254"/>
                  <a:gd name="T42" fmla="*/ 139 w 154"/>
                  <a:gd name="T43" fmla="*/ 221 h 254"/>
                  <a:gd name="T44" fmla="*/ 153 w 154"/>
                  <a:gd name="T45" fmla="*/ 211 h 254"/>
                  <a:gd name="T46" fmla="*/ 151 w 154"/>
                  <a:gd name="T47" fmla="*/ 207 h 254"/>
                  <a:gd name="T48" fmla="*/ 139 w 154"/>
                  <a:gd name="T49" fmla="*/ 184 h 254"/>
                  <a:gd name="T50" fmla="*/ 135 w 154"/>
                  <a:gd name="T51" fmla="*/ 178 h 254"/>
                  <a:gd name="T52" fmla="*/ 130 w 154"/>
                  <a:gd name="T53" fmla="*/ 166 h 254"/>
                  <a:gd name="T54" fmla="*/ 151 w 154"/>
                  <a:gd name="T55" fmla="*/ 132 h 254"/>
                  <a:gd name="T56" fmla="*/ 150 w 154"/>
                  <a:gd name="T57" fmla="*/ 123 h 254"/>
                  <a:gd name="T58" fmla="*/ 142 w 154"/>
                  <a:gd name="T59" fmla="*/ 108 h 254"/>
                  <a:gd name="T60" fmla="*/ 138 w 154"/>
                  <a:gd name="T61" fmla="*/ 97 h 254"/>
                  <a:gd name="T62" fmla="*/ 118 w 154"/>
                  <a:gd name="T63" fmla="*/ 87 h 254"/>
                  <a:gd name="T64" fmla="*/ 109 w 154"/>
                  <a:gd name="T65" fmla="*/ 97 h 254"/>
                  <a:gd name="T66" fmla="*/ 100 w 154"/>
                  <a:gd name="T67" fmla="*/ 87 h 254"/>
                  <a:gd name="T68" fmla="*/ 97 w 154"/>
                  <a:gd name="T69" fmla="*/ 70 h 254"/>
                  <a:gd name="T70" fmla="*/ 88 w 154"/>
                  <a:gd name="T71" fmla="*/ 55 h 254"/>
                  <a:gd name="T72" fmla="*/ 92 w 154"/>
                  <a:gd name="T73" fmla="*/ 44 h 254"/>
                  <a:gd name="T74" fmla="*/ 97 w 154"/>
                  <a:gd name="T75" fmla="*/ 32 h 254"/>
                  <a:gd name="T76" fmla="*/ 86 w 154"/>
                  <a:gd name="T77" fmla="*/ 24 h 254"/>
                  <a:gd name="T78" fmla="*/ 86 w 154"/>
                  <a:gd name="T79" fmla="*/ 2 h 254"/>
                  <a:gd name="T80" fmla="*/ 75 w 154"/>
                  <a:gd name="T81" fmla="*/ 11 h 254"/>
                  <a:gd name="T82" fmla="*/ 56 w 154"/>
                  <a:gd name="T83" fmla="*/ 20 h 254"/>
                  <a:gd name="T84" fmla="*/ 57 w 154"/>
                  <a:gd name="T85" fmla="*/ 21 h 254"/>
                  <a:gd name="T86" fmla="*/ 56 w 154"/>
                  <a:gd name="T87" fmla="*/ 43 h 254"/>
                  <a:gd name="T88" fmla="*/ 53 w 154"/>
                  <a:gd name="T89" fmla="*/ 55 h 254"/>
                  <a:gd name="T90" fmla="*/ 42 w 154"/>
                  <a:gd name="T91" fmla="*/ 62 h 254"/>
                  <a:gd name="T92" fmla="*/ 22 w 154"/>
                  <a:gd name="T93" fmla="*/ 55 h 254"/>
                  <a:gd name="T94" fmla="*/ 19 w 154"/>
                  <a:gd name="T95" fmla="*/ 62 h 254"/>
                  <a:gd name="T96" fmla="*/ 10 w 154"/>
                  <a:gd name="T97" fmla="*/ 81 h 254"/>
                  <a:gd name="T98" fmla="*/ 4 w 154"/>
                  <a:gd name="T99" fmla="*/ 9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4" h="254">
                    <a:moveTo>
                      <a:pt x="10" y="96"/>
                    </a:moveTo>
                    <a:lnTo>
                      <a:pt x="10" y="97"/>
                    </a:lnTo>
                    <a:lnTo>
                      <a:pt x="7" y="105"/>
                    </a:lnTo>
                    <a:lnTo>
                      <a:pt x="7" y="110"/>
                    </a:lnTo>
                    <a:lnTo>
                      <a:pt x="10" y="113"/>
                    </a:lnTo>
                    <a:lnTo>
                      <a:pt x="16" y="116"/>
                    </a:lnTo>
                    <a:lnTo>
                      <a:pt x="19" y="120"/>
                    </a:lnTo>
                    <a:lnTo>
                      <a:pt x="18" y="126"/>
                    </a:lnTo>
                    <a:lnTo>
                      <a:pt x="24" y="131"/>
                    </a:lnTo>
                    <a:lnTo>
                      <a:pt x="24" y="141"/>
                    </a:lnTo>
                    <a:lnTo>
                      <a:pt x="30" y="141"/>
                    </a:lnTo>
                    <a:lnTo>
                      <a:pt x="33" y="138"/>
                    </a:lnTo>
                    <a:lnTo>
                      <a:pt x="44" y="143"/>
                    </a:lnTo>
                    <a:lnTo>
                      <a:pt x="47" y="138"/>
                    </a:lnTo>
                    <a:lnTo>
                      <a:pt x="50" y="138"/>
                    </a:lnTo>
                    <a:lnTo>
                      <a:pt x="54" y="146"/>
                    </a:lnTo>
                    <a:lnTo>
                      <a:pt x="54" y="161"/>
                    </a:lnTo>
                    <a:lnTo>
                      <a:pt x="51" y="167"/>
                    </a:lnTo>
                    <a:lnTo>
                      <a:pt x="51" y="172"/>
                    </a:lnTo>
                    <a:lnTo>
                      <a:pt x="48" y="175"/>
                    </a:lnTo>
                    <a:lnTo>
                      <a:pt x="50" y="183"/>
                    </a:lnTo>
                    <a:lnTo>
                      <a:pt x="47" y="190"/>
                    </a:lnTo>
                    <a:lnTo>
                      <a:pt x="53" y="196"/>
                    </a:lnTo>
                    <a:lnTo>
                      <a:pt x="50" y="204"/>
                    </a:lnTo>
                    <a:lnTo>
                      <a:pt x="44" y="207"/>
                    </a:lnTo>
                    <a:lnTo>
                      <a:pt x="42" y="213"/>
                    </a:lnTo>
                    <a:lnTo>
                      <a:pt x="45" y="214"/>
                    </a:lnTo>
                    <a:lnTo>
                      <a:pt x="50" y="221"/>
                    </a:lnTo>
                    <a:lnTo>
                      <a:pt x="51" y="237"/>
                    </a:lnTo>
                    <a:lnTo>
                      <a:pt x="60" y="254"/>
                    </a:lnTo>
                    <a:lnTo>
                      <a:pt x="71" y="249"/>
                    </a:lnTo>
                    <a:lnTo>
                      <a:pt x="83" y="242"/>
                    </a:lnTo>
                    <a:lnTo>
                      <a:pt x="91" y="236"/>
                    </a:lnTo>
                    <a:lnTo>
                      <a:pt x="91" y="230"/>
                    </a:lnTo>
                    <a:lnTo>
                      <a:pt x="95" y="221"/>
                    </a:lnTo>
                    <a:lnTo>
                      <a:pt x="103" y="224"/>
                    </a:lnTo>
                    <a:lnTo>
                      <a:pt x="112" y="224"/>
                    </a:lnTo>
                    <a:lnTo>
                      <a:pt x="115" y="221"/>
                    </a:lnTo>
                    <a:lnTo>
                      <a:pt x="118" y="210"/>
                    </a:lnTo>
                    <a:lnTo>
                      <a:pt x="124" y="211"/>
                    </a:lnTo>
                    <a:lnTo>
                      <a:pt x="125" y="216"/>
                    </a:lnTo>
                    <a:lnTo>
                      <a:pt x="130" y="214"/>
                    </a:lnTo>
                    <a:lnTo>
                      <a:pt x="136" y="214"/>
                    </a:lnTo>
                    <a:lnTo>
                      <a:pt x="139" y="221"/>
                    </a:lnTo>
                    <a:lnTo>
                      <a:pt x="142" y="221"/>
                    </a:lnTo>
                    <a:lnTo>
                      <a:pt x="153" y="211"/>
                    </a:lnTo>
                    <a:lnTo>
                      <a:pt x="154" y="210"/>
                    </a:lnTo>
                    <a:lnTo>
                      <a:pt x="151" y="207"/>
                    </a:lnTo>
                    <a:lnTo>
                      <a:pt x="145" y="193"/>
                    </a:lnTo>
                    <a:lnTo>
                      <a:pt x="139" y="184"/>
                    </a:lnTo>
                    <a:lnTo>
                      <a:pt x="138" y="183"/>
                    </a:lnTo>
                    <a:lnTo>
                      <a:pt x="135" y="178"/>
                    </a:lnTo>
                    <a:lnTo>
                      <a:pt x="133" y="169"/>
                    </a:lnTo>
                    <a:lnTo>
                      <a:pt x="130" y="166"/>
                    </a:lnTo>
                    <a:lnTo>
                      <a:pt x="135" y="157"/>
                    </a:lnTo>
                    <a:lnTo>
                      <a:pt x="151" y="132"/>
                    </a:lnTo>
                    <a:lnTo>
                      <a:pt x="154" y="126"/>
                    </a:lnTo>
                    <a:lnTo>
                      <a:pt x="150" y="123"/>
                    </a:lnTo>
                    <a:lnTo>
                      <a:pt x="144" y="114"/>
                    </a:lnTo>
                    <a:lnTo>
                      <a:pt x="142" y="108"/>
                    </a:lnTo>
                    <a:lnTo>
                      <a:pt x="141" y="99"/>
                    </a:lnTo>
                    <a:lnTo>
                      <a:pt x="138" y="97"/>
                    </a:lnTo>
                    <a:lnTo>
                      <a:pt x="132" y="90"/>
                    </a:lnTo>
                    <a:lnTo>
                      <a:pt x="118" y="87"/>
                    </a:lnTo>
                    <a:lnTo>
                      <a:pt x="115" y="93"/>
                    </a:lnTo>
                    <a:lnTo>
                      <a:pt x="109" y="97"/>
                    </a:lnTo>
                    <a:lnTo>
                      <a:pt x="106" y="108"/>
                    </a:lnTo>
                    <a:lnTo>
                      <a:pt x="100" y="87"/>
                    </a:lnTo>
                    <a:lnTo>
                      <a:pt x="98" y="79"/>
                    </a:lnTo>
                    <a:lnTo>
                      <a:pt x="97" y="70"/>
                    </a:lnTo>
                    <a:lnTo>
                      <a:pt x="89" y="59"/>
                    </a:lnTo>
                    <a:lnTo>
                      <a:pt x="88" y="55"/>
                    </a:lnTo>
                    <a:lnTo>
                      <a:pt x="91" y="53"/>
                    </a:lnTo>
                    <a:lnTo>
                      <a:pt x="92" y="44"/>
                    </a:lnTo>
                    <a:lnTo>
                      <a:pt x="92" y="41"/>
                    </a:lnTo>
                    <a:lnTo>
                      <a:pt x="97" y="32"/>
                    </a:lnTo>
                    <a:lnTo>
                      <a:pt x="97" y="26"/>
                    </a:lnTo>
                    <a:lnTo>
                      <a:pt x="86" y="24"/>
                    </a:lnTo>
                    <a:lnTo>
                      <a:pt x="92" y="8"/>
                    </a:lnTo>
                    <a:lnTo>
                      <a:pt x="86" y="2"/>
                    </a:lnTo>
                    <a:lnTo>
                      <a:pt x="83" y="0"/>
                    </a:lnTo>
                    <a:lnTo>
                      <a:pt x="75" y="11"/>
                    </a:lnTo>
                    <a:lnTo>
                      <a:pt x="71" y="14"/>
                    </a:lnTo>
                    <a:lnTo>
                      <a:pt x="56" y="20"/>
                    </a:lnTo>
                    <a:lnTo>
                      <a:pt x="51" y="18"/>
                    </a:lnTo>
                    <a:lnTo>
                      <a:pt x="57" y="21"/>
                    </a:lnTo>
                    <a:lnTo>
                      <a:pt x="57" y="35"/>
                    </a:lnTo>
                    <a:lnTo>
                      <a:pt x="56" y="43"/>
                    </a:lnTo>
                    <a:lnTo>
                      <a:pt x="56" y="53"/>
                    </a:lnTo>
                    <a:lnTo>
                      <a:pt x="53" y="55"/>
                    </a:lnTo>
                    <a:lnTo>
                      <a:pt x="57" y="61"/>
                    </a:lnTo>
                    <a:lnTo>
                      <a:pt x="42" y="62"/>
                    </a:lnTo>
                    <a:lnTo>
                      <a:pt x="36" y="61"/>
                    </a:lnTo>
                    <a:lnTo>
                      <a:pt x="22" y="55"/>
                    </a:lnTo>
                    <a:lnTo>
                      <a:pt x="24" y="59"/>
                    </a:lnTo>
                    <a:lnTo>
                      <a:pt x="19" y="62"/>
                    </a:lnTo>
                    <a:lnTo>
                      <a:pt x="12" y="75"/>
                    </a:lnTo>
                    <a:lnTo>
                      <a:pt x="10" y="81"/>
                    </a:lnTo>
                    <a:lnTo>
                      <a:pt x="0" y="90"/>
                    </a:lnTo>
                    <a:lnTo>
                      <a:pt x="4" y="94"/>
                    </a:lnTo>
                    <a:lnTo>
                      <a:pt x="10" y="9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8" name="Freeform 2606">
                <a:extLst>
                  <a:ext uri="{FF2B5EF4-FFF2-40B4-BE49-F238E27FC236}">
                    <a16:creationId xmlns:a16="http://schemas.microsoft.com/office/drawing/2014/main" id="{2849E60E-EDB9-1965-11CD-F4A999F5C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252"/>
                <a:ext cx="78" cy="126"/>
              </a:xfrm>
              <a:custGeom>
                <a:avLst/>
                <a:gdLst>
                  <a:gd name="T0" fmla="*/ 4 w 154"/>
                  <a:gd name="T1" fmla="*/ 94 h 254"/>
                  <a:gd name="T2" fmla="*/ 10 w 154"/>
                  <a:gd name="T3" fmla="*/ 81 h 254"/>
                  <a:gd name="T4" fmla="*/ 19 w 154"/>
                  <a:gd name="T5" fmla="*/ 62 h 254"/>
                  <a:gd name="T6" fmla="*/ 22 w 154"/>
                  <a:gd name="T7" fmla="*/ 55 h 254"/>
                  <a:gd name="T8" fmla="*/ 42 w 154"/>
                  <a:gd name="T9" fmla="*/ 62 h 254"/>
                  <a:gd name="T10" fmla="*/ 53 w 154"/>
                  <a:gd name="T11" fmla="*/ 55 h 254"/>
                  <a:gd name="T12" fmla="*/ 56 w 154"/>
                  <a:gd name="T13" fmla="*/ 43 h 254"/>
                  <a:gd name="T14" fmla="*/ 57 w 154"/>
                  <a:gd name="T15" fmla="*/ 21 h 254"/>
                  <a:gd name="T16" fmla="*/ 56 w 154"/>
                  <a:gd name="T17" fmla="*/ 20 h 254"/>
                  <a:gd name="T18" fmla="*/ 75 w 154"/>
                  <a:gd name="T19" fmla="*/ 11 h 254"/>
                  <a:gd name="T20" fmla="*/ 86 w 154"/>
                  <a:gd name="T21" fmla="*/ 2 h 254"/>
                  <a:gd name="T22" fmla="*/ 86 w 154"/>
                  <a:gd name="T23" fmla="*/ 24 h 254"/>
                  <a:gd name="T24" fmla="*/ 97 w 154"/>
                  <a:gd name="T25" fmla="*/ 32 h 254"/>
                  <a:gd name="T26" fmla="*/ 92 w 154"/>
                  <a:gd name="T27" fmla="*/ 44 h 254"/>
                  <a:gd name="T28" fmla="*/ 88 w 154"/>
                  <a:gd name="T29" fmla="*/ 55 h 254"/>
                  <a:gd name="T30" fmla="*/ 97 w 154"/>
                  <a:gd name="T31" fmla="*/ 70 h 254"/>
                  <a:gd name="T32" fmla="*/ 100 w 154"/>
                  <a:gd name="T33" fmla="*/ 87 h 254"/>
                  <a:gd name="T34" fmla="*/ 109 w 154"/>
                  <a:gd name="T35" fmla="*/ 97 h 254"/>
                  <a:gd name="T36" fmla="*/ 118 w 154"/>
                  <a:gd name="T37" fmla="*/ 87 h 254"/>
                  <a:gd name="T38" fmla="*/ 138 w 154"/>
                  <a:gd name="T39" fmla="*/ 97 h 254"/>
                  <a:gd name="T40" fmla="*/ 142 w 154"/>
                  <a:gd name="T41" fmla="*/ 108 h 254"/>
                  <a:gd name="T42" fmla="*/ 150 w 154"/>
                  <a:gd name="T43" fmla="*/ 123 h 254"/>
                  <a:gd name="T44" fmla="*/ 151 w 154"/>
                  <a:gd name="T45" fmla="*/ 132 h 254"/>
                  <a:gd name="T46" fmla="*/ 130 w 154"/>
                  <a:gd name="T47" fmla="*/ 166 h 254"/>
                  <a:gd name="T48" fmla="*/ 135 w 154"/>
                  <a:gd name="T49" fmla="*/ 178 h 254"/>
                  <a:gd name="T50" fmla="*/ 139 w 154"/>
                  <a:gd name="T51" fmla="*/ 184 h 254"/>
                  <a:gd name="T52" fmla="*/ 151 w 154"/>
                  <a:gd name="T53" fmla="*/ 207 h 254"/>
                  <a:gd name="T54" fmla="*/ 153 w 154"/>
                  <a:gd name="T55" fmla="*/ 211 h 254"/>
                  <a:gd name="T56" fmla="*/ 139 w 154"/>
                  <a:gd name="T57" fmla="*/ 221 h 254"/>
                  <a:gd name="T58" fmla="*/ 130 w 154"/>
                  <a:gd name="T59" fmla="*/ 214 h 254"/>
                  <a:gd name="T60" fmla="*/ 124 w 154"/>
                  <a:gd name="T61" fmla="*/ 211 h 254"/>
                  <a:gd name="T62" fmla="*/ 115 w 154"/>
                  <a:gd name="T63" fmla="*/ 221 h 254"/>
                  <a:gd name="T64" fmla="*/ 103 w 154"/>
                  <a:gd name="T65" fmla="*/ 224 h 254"/>
                  <a:gd name="T66" fmla="*/ 91 w 154"/>
                  <a:gd name="T67" fmla="*/ 230 h 254"/>
                  <a:gd name="T68" fmla="*/ 83 w 154"/>
                  <a:gd name="T69" fmla="*/ 242 h 254"/>
                  <a:gd name="T70" fmla="*/ 60 w 154"/>
                  <a:gd name="T71" fmla="*/ 254 h 254"/>
                  <a:gd name="T72" fmla="*/ 50 w 154"/>
                  <a:gd name="T73" fmla="*/ 221 h 254"/>
                  <a:gd name="T74" fmla="*/ 42 w 154"/>
                  <a:gd name="T75" fmla="*/ 213 h 254"/>
                  <a:gd name="T76" fmla="*/ 50 w 154"/>
                  <a:gd name="T77" fmla="*/ 204 h 254"/>
                  <a:gd name="T78" fmla="*/ 47 w 154"/>
                  <a:gd name="T79" fmla="*/ 190 h 254"/>
                  <a:gd name="T80" fmla="*/ 48 w 154"/>
                  <a:gd name="T81" fmla="*/ 175 h 254"/>
                  <a:gd name="T82" fmla="*/ 51 w 154"/>
                  <a:gd name="T83" fmla="*/ 167 h 254"/>
                  <a:gd name="T84" fmla="*/ 54 w 154"/>
                  <a:gd name="T85" fmla="*/ 146 h 254"/>
                  <a:gd name="T86" fmla="*/ 47 w 154"/>
                  <a:gd name="T87" fmla="*/ 138 h 254"/>
                  <a:gd name="T88" fmla="*/ 33 w 154"/>
                  <a:gd name="T89" fmla="*/ 138 h 254"/>
                  <a:gd name="T90" fmla="*/ 24 w 154"/>
                  <a:gd name="T91" fmla="*/ 141 h 254"/>
                  <a:gd name="T92" fmla="*/ 18 w 154"/>
                  <a:gd name="T93" fmla="*/ 126 h 254"/>
                  <a:gd name="T94" fmla="*/ 16 w 154"/>
                  <a:gd name="T95" fmla="*/ 116 h 254"/>
                  <a:gd name="T96" fmla="*/ 7 w 154"/>
                  <a:gd name="T97" fmla="*/ 110 h 254"/>
                  <a:gd name="T98" fmla="*/ 10 w 154"/>
                  <a:gd name="T99" fmla="*/ 97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4" h="254">
                    <a:moveTo>
                      <a:pt x="10" y="96"/>
                    </a:moveTo>
                    <a:lnTo>
                      <a:pt x="4" y="94"/>
                    </a:lnTo>
                    <a:lnTo>
                      <a:pt x="0" y="90"/>
                    </a:lnTo>
                    <a:lnTo>
                      <a:pt x="10" y="81"/>
                    </a:lnTo>
                    <a:lnTo>
                      <a:pt x="12" y="75"/>
                    </a:lnTo>
                    <a:lnTo>
                      <a:pt x="19" y="62"/>
                    </a:lnTo>
                    <a:lnTo>
                      <a:pt x="24" y="59"/>
                    </a:lnTo>
                    <a:lnTo>
                      <a:pt x="22" y="55"/>
                    </a:lnTo>
                    <a:lnTo>
                      <a:pt x="36" y="61"/>
                    </a:lnTo>
                    <a:lnTo>
                      <a:pt x="42" y="62"/>
                    </a:lnTo>
                    <a:lnTo>
                      <a:pt x="57" y="61"/>
                    </a:lnTo>
                    <a:lnTo>
                      <a:pt x="53" y="55"/>
                    </a:lnTo>
                    <a:lnTo>
                      <a:pt x="56" y="53"/>
                    </a:lnTo>
                    <a:lnTo>
                      <a:pt x="56" y="43"/>
                    </a:lnTo>
                    <a:lnTo>
                      <a:pt x="57" y="35"/>
                    </a:lnTo>
                    <a:lnTo>
                      <a:pt x="57" y="21"/>
                    </a:lnTo>
                    <a:lnTo>
                      <a:pt x="51" y="18"/>
                    </a:lnTo>
                    <a:lnTo>
                      <a:pt x="56" y="20"/>
                    </a:lnTo>
                    <a:lnTo>
                      <a:pt x="71" y="14"/>
                    </a:lnTo>
                    <a:lnTo>
                      <a:pt x="75" y="11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92" y="8"/>
                    </a:lnTo>
                    <a:lnTo>
                      <a:pt x="86" y="24"/>
                    </a:lnTo>
                    <a:lnTo>
                      <a:pt x="97" y="26"/>
                    </a:lnTo>
                    <a:lnTo>
                      <a:pt x="97" y="32"/>
                    </a:lnTo>
                    <a:lnTo>
                      <a:pt x="92" y="41"/>
                    </a:lnTo>
                    <a:lnTo>
                      <a:pt x="92" y="44"/>
                    </a:lnTo>
                    <a:lnTo>
                      <a:pt x="91" y="53"/>
                    </a:lnTo>
                    <a:lnTo>
                      <a:pt x="88" y="55"/>
                    </a:lnTo>
                    <a:lnTo>
                      <a:pt x="89" y="59"/>
                    </a:lnTo>
                    <a:lnTo>
                      <a:pt x="97" y="70"/>
                    </a:lnTo>
                    <a:lnTo>
                      <a:pt x="98" y="79"/>
                    </a:lnTo>
                    <a:lnTo>
                      <a:pt x="100" y="87"/>
                    </a:lnTo>
                    <a:lnTo>
                      <a:pt x="106" y="108"/>
                    </a:lnTo>
                    <a:lnTo>
                      <a:pt x="109" y="97"/>
                    </a:lnTo>
                    <a:lnTo>
                      <a:pt x="115" y="93"/>
                    </a:lnTo>
                    <a:lnTo>
                      <a:pt x="118" y="87"/>
                    </a:lnTo>
                    <a:lnTo>
                      <a:pt x="132" y="90"/>
                    </a:lnTo>
                    <a:lnTo>
                      <a:pt x="138" y="97"/>
                    </a:lnTo>
                    <a:lnTo>
                      <a:pt x="141" y="99"/>
                    </a:lnTo>
                    <a:lnTo>
                      <a:pt x="142" y="108"/>
                    </a:lnTo>
                    <a:lnTo>
                      <a:pt x="144" y="114"/>
                    </a:lnTo>
                    <a:lnTo>
                      <a:pt x="150" y="123"/>
                    </a:lnTo>
                    <a:lnTo>
                      <a:pt x="154" y="126"/>
                    </a:lnTo>
                    <a:lnTo>
                      <a:pt x="151" y="132"/>
                    </a:lnTo>
                    <a:lnTo>
                      <a:pt x="135" y="157"/>
                    </a:lnTo>
                    <a:lnTo>
                      <a:pt x="130" y="166"/>
                    </a:lnTo>
                    <a:lnTo>
                      <a:pt x="133" y="169"/>
                    </a:lnTo>
                    <a:lnTo>
                      <a:pt x="135" y="178"/>
                    </a:lnTo>
                    <a:lnTo>
                      <a:pt x="138" y="183"/>
                    </a:lnTo>
                    <a:lnTo>
                      <a:pt x="139" y="184"/>
                    </a:lnTo>
                    <a:lnTo>
                      <a:pt x="145" y="193"/>
                    </a:lnTo>
                    <a:lnTo>
                      <a:pt x="151" y="207"/>
                    </a:lnTo>
                    <a:lnTo>
                      <a:pt x="154" y="210"/>
                    </a:lnTo>
                    <a:lnTo>
                      <a:pt x="153" y="211"/>
                    </a:lnTo>
                    <a:lnTo>
                      <a:pt x="142" y="221"/>
                    </a:lnTo>
                    <a:lnTo>
                      <a:pt x="139" y="221"/>
                    </a:lnTo>
                    <a:lnTo>
                      <a:pt x="136" y="214"/>
                    </a:lnTo>
                    <a:lnTo>
                      <a:pt x="130" y="214"/>
                    </a:lnTo>
                    <a:lnTo>
                      <a:pt x="125" y="216"/>
                    </a:lnTo>
                    <a:lnTo>
                      <a:pt x="124" y="211"/>
                    </a:lnTo>
                    <a:lnTo>
                      <a:pt x="118" y="210"/>
                    </a:lnTo>
                    <a:lnTo>
                      <a:pt x="115" y="221"/>
                    </a:lnTo>
                    <a:lnTo>
                      <a:pt x="112" y="224"/>
                    </a:lnTo>
                    <a:lnTo>
                      <a:pt x="103" y="224"/>
                    </a:lnTo>
                    <a:lnTo>
                      <a:pt x="95" y="221"/>
                    </a:lnTo>
                    <a:lnTo>
                      <a:pt x="91" y="230"/>
                    </a:lnTo>
                    <a:lnTo>
                      <a:pt x="91" y="236"/>
                    </a:lnTo>
                    <a:lnTo>
                      <a:pt x="83" y="242"/>
                    </a:lnTo>
                    <a:lnTo>
                      <a:pt x="71" y="249"/>
                    </a:lnTo>
                    <a:lnTo>
                      <a:pt x="60" y="254"/>
                    </a:lnTo>
                    <a:lnTo>
                      <a:pt x="51" y="237"/>
                    </a:lnTo>
                    <a:lnTo>
                      <a:pt x="50" y="221"/>
                    </a:lnTo>
                    <a:lnTo>
                      <a:pt x="45" y="214"/>
                    </a:lnTo>
                    <a:lnTo>
                      <a:pt x="42" y="213"/>
                    </a:lnTo>
                    <a:lnTo>
                      <a:pt x="44" y="207"/>
                    </a:lnTo>
                    <a:lnTo>
                      <a:pt x="50" y="204"/>
                    </a:lnTo>
                    <a:lnTo>
                      <a:pt x="53" y="196"/>
                    </a:lnTo>
                    <a:lnTo>
                      <a:pt x="47" y="190"/>
                    </a:lnTo>
                    <a:lnTo>
                      <a:pt x="50" y="183"/>
                    </a:lnTo>
                    <a:lnTo>
                      <a:pt x="48" y="175"/>
                    </a:lnTo>
                    <a:lnTo>
                      <a:pt x="51" y="172"/>
                    </a:lnTo>
                    <a:lnTo>
                      <a:pt x="51" y="167"/>
                    </a:lnTo>
                    <a:lnTo>
                      <a:pt x="54" y="161"/>
                    </a:lnTo>
                    <a:lnTo>
                      <a:pt x="54" y="146"/>
                    </a:lnTo>
                    <a:lnTo>
                      <a:pt x="50" y="138"/>
                    </a:lnTo>
                    <a:lnTo>
                      <a:pt x="47" y="138"/>
                    </a:lnTo>
                    <a:lnTo>
                      <a:pt x="44" y="143"/>
                    </a:lnTo>
                    <a:lnTo>
                      <a:pt x="33" y="138"/>
                    </a:lnTo>
                    <a:lnTo>
                      <a:pt x="30" y="141"/>
                    </a:lnTo>
                    <a:lnTo>
                      <a:pt x="24" y="141"/>
                    </a:lnTo>
                    <a:lnTo>
                      <a:pt x="24" y="131"/>
                    </a:lnTo>
                    <a:lnTo>
                      <a:pt x="18" y="126"/>
                    </a:lnTo>
                    <a:lnTo>
                      <a:pt x="19" y="120"/>
                    </a:lnTo>
                    <a:lnTo>
                      <a:pt x="16" y="116"/>
                    </a:lnTo>
                    <a:lnTo>
                      <a:pt x="10" y="113"/>
                    </a:lnTo>
                    <a:lnTo>
                      <a:pt x="7" y="110"/>
                    </a:lnTo>
                    <a:lnTo>
                      <a:pt x="7" y="105"/>
                    </a:lnTo>
                    <a:lnTo>
                      <a:pt x="10" y="97"/>
                    </a:lnTo>
                    <a:lnTo>
                      <a:pt x="10" y="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9" name="Freeform 2607">
                <a:extLst>
                  <a:ext uri="{FF2B5EF4-FFF2-40B4-BE49-F238E27FC236}">
                    <a16:creationId xmlns:a16="http://schemas.microsoft.com/office/drawing/2014/main" id="{3B6FD285-C4E5-6E50-292B-46A81EC7F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252"/>
                <a:ext cx="78" cy="126"/>
              </a:xfrm>
              <a:custGeom>
                <a:avLst/>
                <a:gdLst>
                  <a:gd name="T0" fmla="*/ 4 w 154"/>
                  <a:gd name="T1" fmla="*/ 94 h 254"/>
                  <a:gd name="T2" fmla="*/ 10 w 154"/>
                  <a:gd name="T3" fmla="*/ 81 h 254"/>
                  <a:gd name="T4" fmla="*/ 19 w 154"/>
                  <a:gd name="T5" fmla="*/ 62 h 254"/>
                  <a:gd name="T6" fmla="*/ 22 w 154"/>
                  <a:gd name="T7" fmla="*/ 55 h 254"/>
                  <a:gd name="T8" fmla="*/ 42 w 154"/>
                  <a:gd name="T9" fmla="*/ 62 h 254"/>
                  <a:gd name="T10" fmla="*/ 53 w 154"/>
                  <a:gd name="T11" fmla="*/ 55 h 254"/>
                  <a:gd name="T12" fmla="*/ 56 w 154"/>
                  <a:gd name="T13" fmla="*/ 43 h 254"/>
                  <a:gd name="T14" fmla="*/ 57 w 154"/>
                  <a:gd name="T15" fmla="*/ 21 h 254"/>
                  <a:gd name="T16" fmla="*/ 56 w 154"/>
                  <a:gd name="T17" fmla="*/ 20 h 254"/>
                  <a:gd name="T18" fmla="*/ 75 w 154"/>
                  <a:gd name="T19" fmla="*/ 11 h 254"/>
                  <a:gd name="T20" fmla="*/ 86 w 154"/>
                  <a:gd name="T21" fmla="*/ 2 h 254"/>
                  <a:gd name="T22" fmla="*/ 86 w 154"/>
                  <a:gd name="T23" fmla="*/ 24 h 254"/>
                  <a:gd name="T24" fmla="*/ 97 w 154"/>
                  <a:gd name="T25" fmla="*/ 32 h 254"/>
                  <a:gd name="T26" fmla="*/ 92 w 154"/>
                  <a:gd name="T27" fmla="*/ 44 h 254"/>
                  <a:gd name="T28" fmla="*/ 88 w 154"/>
                  <a:gd name="T29" fmla="*/ 55 h 254"/>
                  <a:gd name="T30" fmla="*/ 97 w 154"/>
                  <a:gd name="T31" fmla="*/ 70 h 254"/>
                  <a:gd name="T32" fmla="*/ 100 w 154"/>
                  <a:gd name="T33" fmla="*/ 87 h 254"/>
                  <a:gd name="T34" fmla="*/ 109 w 154"/>
                  <a:gd name="T35" fmla="*/ 97 h 254"/>
                  <a:gd name="T36" fmla="*/ 118 w 154"/>
                  <a:gd name="T37" fmla="*/ 87 h 254"/>
                  <a:gd name="T38" fmla="*/ 138 w 154"/>
                  <a:gd name="T39" fmla="*/ 97 h 254"/>
                  <a:gd name="T40" fmla="*/ 142 w 154"/>
                  <a:gd name="T41" fmla="*/ 108 h 254"/>
                  <a:gd name="T42" fmla="*/ 150 w 154"/>
                  <a:gd name="T43" fmla="*/ 123 h 254"/>
                  <a:gd name="T44" fmla="*/ 151 w 154"/>
                  <a:gd name="T45" fmla="*/ 132 h 254"/>
                  <a:gd name="T46" fmla="*/ 130 w 154"/>
                  <a:gd name="T47" fmla="*/ 166 h 254"/>
                  <a:gd name="T48" fmla="*/ 135 w 154"/>
                  <a:gd name="T49" fmla="*/ 178 h 254"/>
                  <a:gd name="T50" fmla="*/ 139 w 154"/>
                  <a:gd name="T51" fmla="*/ 184 h 254"/>
                  <a:gd name="T52" fmla="*/ 151 w 154"/>
                  <a:gd name="T53" fmla="*/ 207 h 254"/>
                  <a:gd name="T54" fmla="*/ 153 w 154"/>
                  <a:gd name="T55" fmla="*/ 211 h 254"/>
                  <a:gd name="T56" fmla="*/ 139 w 154"/>
                  <a:gd name="T57" fmla="*/ 221 h 254"/>
                  <a:gd name="T58" fmla="*/ 130 w 154"/>
                  <a:gd name="T59" fmla="*/ 214 h 254"/>
                  <a:gd name="T60" fmla="*/ 124 w 154"/>
                  <a:gd name="T61" fmla="*/ 211 h 254"/>
                  <a:gd name="T62" fmla="*/ 115 w 154"/>
                  <a:gd name="T63" fmla="*/ 221 h 254"/>
                  <a:gd name="T64" fmla="*/ 103 w 154"/>
                  <a:gd name="T65" fmla="*/ 224 h 254"/>
                  <a:gd name="T66" fmla="*/ 91 w 154"/>
                  <a:gd name="T67" fmla="*/ 230 h 254"/>
                  <a:gd name="T68" fmla="*/ 83 w 154"/>
                  <a:gd name="T69" fmla="*/ 242 h 254"/>
                  <a:gd name="T70" fmla="*/ 60 w 154"/>
                  <a:gd name="T71" fmla="*/ 254 h 254"/>
                  <a:gd name="T72" fmla="*/ 50 w 154"/>
                  <a:gd name="T73" fmla="*/ 221 h 254"/>
                  <a:gd name="T74" fmla="*/ 42 w 154"/>
                  <a:gd name="T75" fmla="*/ 213 h 254"/>
                  <a:gd name="T76" fmla="*/ 50 w 154"/>
                  <a:gd name="T77" fmla="*/ 204 h 254"/>
                  <a:gd name="T78" fmla="*/ 47 w 154"/>
                  <a:gd name="T79" fmla="*/ 190 h 254"/>
                  <a:gd name="T80" fmla="*/ 48 w 154"/>
                  <a:gd name="T81" fmla="*/ 175 h 254"/>
                  <a:gd name="T82" fmla="*/ 51 w 154"/>
                  <a:gd name="T83" fmla="*/ 167 h 254"/>
                  <a:gd name="T84" fmla="*/ 54 w 154"/>
                  <a:gd name="T85" fmla="*/ 146 h 254"/>
                  <a:gd name="T86" fmla="*/ 47 w 154"/>
                  <a:gd name="T87" fmla="*/ 138 h 254"/>
                  <a:gd name="T88" fmla="*/ 33 w 154"/>
                  <a:gd name="T89" fmla="*/ 138 h 254"/>
                  <a:gd name="T90" fmla="*/ 24 w 154"/>
                  <a:gd name="T91" fmla="*/ 141 h 254"/>
                  <a:gd name="T92" fmla="*/ 18 w 154"/>
                  <a:gd name="T93" fmla="*/ 126 h 254"/>
                  <a:gd name="T94" fmla="*/ 16 w 154"/>
                  <a:gd name="T95" fmla="*/ 116 h 254"/>
                  <a:gd name="T96" fmla="*/ 7 w 154"/>
                  <a:gd name="T97" fmla="*/ 110 h 254"/>
                  <a:gd name="T98" fmla="*/ 10 w 154"/>
                  <a:gd name="T99" fmla="*/ 97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4" h="254">
                    <a:moveTo>
                      <a:pt x="10" y="96"/>
                    </a:moveTo>
                    <a:lnTo>
                      <a:pt x="4" y="94"/>
                    </a:lnTo>
                    <a:lnTo>
                      <a:pt x="0" y="90"/>
                    </a:lnTo>
                    <a:lnTo>
                      <a:pt x="10" y="81"/>
                    </a:lnTo>
                    <a:lnTo>
                      <a:pt x="12" y="75"/>
                    </a:lnTo>
                    <a:lnTo>
                      <a:pt x="19" y="62"/>
                    </a:lnTo>
                    <a:lnTo>
                      <a:pt x="24" y="59"/>
                    </a:lnTo>
                    <a:lnTo>
                      <a:pt x="22" y="55"/>
                    </a:lnTo>
                    <a:lnTo>
                      <a:pt x="36" y="61"/>
                    </a:lnTo>
                    <a:lnTo>
                      <a:pt x="42" y="62"/>
                    </a:lnTo>
                    <a:lnTo>
                      <a:pt x="57" y="61"/>
                    </a:lnTo>
                    <a:lnTo>
                      <a:pt x="53" y="55"/>
                    </a:lnTo>
                    <a:lnTo>
                      <a:pt x="56" y="53"/>
                    </a:lnTo>
                    <a:lnTo>
                      <a:pt x="56" y="43"/>
                    </a:lnTo>
                    <a:lnTo>
                      <a:pt x="57" y="35"/>
                    </a:lnTo>
                    <a:lnTo>
                      <a:pt x="57" y="21"/>
                    </a:lnTo>
                    <a:lnTo>
                      <a:pt x="51" y="18"/>
                    </a:lnTo>
                    <a:lnTo>
                      <a:pt x="56" y="20"/>
                    </a:lnTo>
                    <a:lnTo>
                      <a:pt x="71" y="14"/>
                    </a:lnTo>
                    <a:lnTo>
                      <a:pt x="75" y="11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92" y="8"/>
                    </a:lnTo>
                    <a:lnTo>
                      <a:pt x="86" y="24"/>
                    </a:lnTo>
                    <a:lnTo>
                      <a:pt x="97" y="26"/>
                    </a:lnTo>
                    <a:lnTo>
                      <a:pt x="97" y="32"/>
                    </a:lnTo>
                    <a:lnTo>
                      <a:pt x="92" y="41"/>
                    </a:lnTo>
                    <a:lnTo>
                      <a:pt x="92" y="44"/>
                    </a:lnTo>
                    <a:lnTo>
                      <a:pt x="91" y="53"/>
                    </a:lnTo>
                    <a:lnTo>
                      <a:pt x="88" y="55"/>
                    </a:lnTo>
                    <a:lnTo>
                      <a:pt x="89" y="59"/>
                    </a:lnTo>
                    <a:lnTo>
                      <a:pt x="97" y="70"/>
                    </a:lnTo>
                    <a:lnTo>
                      <a:pt x="98" y="79"/>
                    </a:lnTo>
                    <a:lnTo>
                      <a:pt x="100" y="87"/>
                    </a:lnTo>
                    <a:lnTo>
                      <a:pt x="106" y="108"/>
                    </a:lnTo>
                    <a:lnTo>
                      <a:pt x="109" y="97"/>
                    </a:lnTo>
                    <a:lnTo>
                      <a:pt x="115" y="93"/>
                    </a:lnTo>
                    <a:lnTo>
                      <a:pt x="118" y="87"/>
                    </a:lnTo>
                    <a:lnTo>
                      <a:pt x="132" y="90"/>
                    </a:lnTo>
                    <a:lnTo>
                      <a:pt x="138" y="97"/>
                    </a:lnTo>
                    <a:lnTo>
                      <a:pt x="141" y="99"/>
                    </a:lnTo>
                    <a:lnTo>
                      <a:pt x="142" y="108"/>
                    </a:lnTo>
                    <a:lnTo>
                      <a:pt x="144" y="114"/>
                    </a:lnTo>
                    <a:lnTo>
                      <a:pt x="150" y="123"/>
                    </a:lnTo>
                    <a:lnTo>
                      <a:pt x="154" y="126"/>
                    </a:lnTo>
                    <a:lnTo>
                      <a:pt x="151" y="132"/>
                    </a:lnTo>
                    <a:lnTo>
                      <a:pt x="135" y="157"/>
                    </a:lnTo>
                    <a:lnTo>
                      <a:pt x="130" y="166"/>
                    </a:lnTo>
                    <a:lnTo>
                      <a:pt x="133" y="169"/>
                    </a:lnTo>
                    <a:lnTo>
                      <a:pt x="135" y="178"/>
                    </a:lnTo>
                    <a:lnTo>
                      <a:pt x="138" y="183"/>
                    </a:lnTo>
                    <a:lnTo>
                      <a:pt x="139" y="184"/>
                    </a:lnTo>
                    <a:lnTo>
                      <a:pt x="145" y="193"/>
                    </a:lnTo>
                    <a:lnTo>
                      <a:pt x="151" y="207"/>
                    </a:lnTo>
                    <a:lnTo>
                      <a:pt x="154" y="210"/>
                    </a:lnTo>
                    <a:lnTo>
                      <a:pt x="153" y="211"/>
                    </a:lnTo>
                    <a:lnTo>
                      <a:pt x="142" y="221"/>
                    </a:lnTo>
                    <a:lnTo>
                      <a:pt x="139" y="221"/>
                    </a:lnTo>
                    <a:lnTo>
                      <a:pt x="136" y="214"/>
                    </a:lnTo>
                    <a:lnTo>
                      <a:pt x="130" y="214"/>
                    </a:lnTo>
                    <a:lnTo>
                      <a:pt x="125" y="216"/>
                    </a:lnTo>
                    <a:lnTo>
                      <a:pt x="124" y="211"/>
                    </a:lnTo>
                    <a:lnTo>
                      <a:pt x="118" y="210"/>
                    </a:lnTo>
                    <a:lnTo>
                      <a:pt x="115" y="221"/>
                    </a:lnTo>
                    <a:lnTo>
                      <a:pt x="112" y="224"/>
                    </a:lnTo>
                    <a:lnTo>
                      <a:pt x="103" y="224"/>
                    </a:lnTo>
                    <a:lnTo>
                      <a:pt x="95" y="221"/>
                    </a:lnTo>
                    <a:lnTo>
                      <a:pt x="91" y="230"/>
                    </a:lnTo>
                    <a:lnTo>
                      <a:pt x="91" y="236"/>
                    </a:lnTo>
                    <a:lnTo>
                      <a:pt x="83" y="242"/>
                    </a:lnTo>
                    <a:lnTo>
                      <a:pt x="71" y="249"/>
                    </a:lnTo>
                    <a:lnTo>
                      <a:pt x="60" y="254"/>
                    </a:lnTo>
                    <a:lnTo>
                      <a:pt x="51" y="237"/>
                    </a:lnTo>
                    <a:lnTo>
                      <a:pt x="50" y="221"/>
                    </a:lnTo>
                    <a:lnTo>
                      <a:pt x="45" y="214"/>
                    </a:lnTo>
                    <a:lnTo>
                      <a:pt x="42" y="213"/>
                    </a:lnTo>
                    <a:lnTo>
                      <a:pt x="44" y="207"/>
                    </a:lnTo>
                    <a:lnTo>
                      <a:pt x="50" y="204"/>
                    </a:lnTo>
                    <a:lnTo>
                      <a:pt x="53" y="196"/>
                    </a:lnTo>
                    <a:lnTo>
                      <a:pt x="47" y="190"/>
                    </a:lnTo>
                    <a:lnTo>
                      <a:pt x="50" y="183"/>
                    </a:lnTo>
                    <a:lnTo>
                      <a:pt x="48" y="175"/>
                    </a:lnTo>
                    <a:lnTo>
                      <a:pt x="51" y="172"/>
                    </a:lnTo>
                    <a:lnTo>
                      <a:pt x="51" y="167"/>
                    </a:lnTo>
                    <a:lnTo>
                      <a:pt x="54" y="161"/>
                    </a:lnTo>
                    <a:lnTo>
                      <a:pt x="54" y="146"/>
                    </a:lnTo>
                    <a:lnTo>
                      <a:pt x="50" y="138"/>
                    </a:lnTo>
                    <a:lnTo>
                      <a:pt x="47" y="138"/>
                    </a:lnTo>
                    <a:lnTo>
                      <a:pt x="44" y="143"/>
                    </a:lnTo>
                    <a:lnTo>
                      <a:pt x="33" y="138"/>
                    </a:lnTo>
                    <a:lnTo>
                      <a:pt x="30" y="141"/>
                    </a:lnTo>
                    <a:lnTo>
                      <a:pt x="24" y="141"/>
                    </a:lnTo>
                    <a:lnTo>
                      <a:pt x="24" y="131"/>
                    </a:lnTo>
                    <a:lnTo>
                      <a:pt x="18" y="126"/>
                    </a:lnTo>
                    <a:lnTo>
                      <a:pt x="19" y="120"/>
                    </a:lnTo>
                    <a:lnTo>
                      <a:pt x="16" y="116"/>
                    </a:lnTo>
                    <a:lnTo>
                      <a:pt x="10" y="113"/>
                    </a:lnTo>
                    <a:lnTo>
                      <a:pt x="7" y="110"/>
                    </a:lnTo>
                    <a:lnTo>
                      <a:pt x="7" y="105"/>
                    </a:lnTo>
                    <a:lnTo>
                      <a:pt x="10" y="97"/>
                    </a:lnTo>
                    <a:lnTo>
                      <a:pt x="10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0" name="Freeform 2608">
                <a:extLst>
                  <a:ext uri="{FF2B5EF4-FFF2-40B4-BE49-F238E27FC236}">
                    <a16:creationId xmlns:a16="http://schemas.microsoft.com/office/drawing/2014/main" id="{E35A3122-EE17-87C7-539E-9F5C36D00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449"/>
                <a:ext cx="83" cy="87"/>
              </a:xfrm>
              <a:custGeom>
                <a:avLst/>
                <a:gdLst>
                  <a:gd name="T0" fmla="*/ 5 w 167"/>
                  <a:gd name="T1" fmla="*/ 64 h 174"/>
                  <a:gd name="T2" fmla="*/ 0 w 167"/>
                  <a:gd name="T3" fmla="*/ 72 h 174"/>
                  <a:gd name="T4" fmla="*/ 20 w 167"/>
                  <a:gd name="T5" fmla="*/ 95 h 174"/>
                  <a:gd name="T6" fmla="*/ 37 w 167"/>
                  <a:gd name="T7" fmla="*/ 123 h 174"/>
                  <a:gd name="T8" fmla="*/ 61 w 167"/>
                  <a:gd name="T9" fmla="*/ 122 h 174"/>
                  <a:gd name="T10" fmla="*/ 67 w 167"/>
                  <a:gd name="T11" fmla="*/ 128 h 174"/>
                  <a:gd name="T12" fmla="*/ 61 w 167"/>
                  <a:gd name="T13" fmla="*/ 145 h 174"/>
                  <a:gd name="T14" fmla="*/ 64 w 167"/>
                  <a:gd name="T15" fmla="*/ 160 h 174"/>
                  <a:gd name="T16" fmla="*/ 69 w 167"/>
                  <a:gd name="T17" fmla="*/ 169 h 174"/>
                  <a:gd name="T18" fmla="*/ 76 w 167"/>
                  <a:gd name="T19" fmla="*/ 172 h 174"/>
                  <a:gd name="T20" fmla="*/ 88 w 167"/>
                  <a:gd name="T21" fmla="*/ 174 h 174"/>
                  <a:gd name="T22" fmla="*/ 97 w 167"/>
                  <a:gd name="T23" fmla="*/ 163 h 174"/>
                  <a:gd name="T24" fmla="*/ 100 w 167"/>
                  <a:gd name="T25" fmla="*/ 155 h 174"/>
                  <a:gd name="T26" fmla="*/ 107 w 167"/>
                  <a:gd name="T27" fmla="*/ 157 h 174"/>
                  <a:gd name="T28" fmla="*/ 122 w 167"/>
                  <a:gd name="T29" fmla="*/ 157 h 174"/>
                  <a:gd name="T30" fmla="*/ 128 w 167"/>
                  <a:gd name="T31" fmla="*/ 154 h 174"/>
                  <a:gd name="T32" fmla="*/ 132 w 167"/>
                  <a:gd name="T33" fmla="*/ 154 h 174"/>
                  <a:gd name="T34" fmla="*/ 135 w 167"/>
                  <a:gd name="T35" fmla="*/ 143 h 174"/>
                  <a:gd name="T36" fmla="*/ 146 w 167"/>
                  <a:gd name="T37" fmla="*/ 129 h 174"/>
                  <a:gd name="T38" fmla="*/ 134 w 167"/>
                  <a:gd name="T39" fmla="*/ 123 h 174"/>
                  <a:gd name="T40" fmla="*/ 134 w 167"/>
                  <a:gd name="T41" fmla="*/ 120 h 174"/>
                  <a:gd name="T42" fmla="*/ 134 w 167"/>
                  <a:gd name="T43" fmla="*/ 113 h 174"/>
                  <a:gd name="T44" fmla="*/ 140 w 167"/>
                  <a:gd name="T45" fmla="*/ 113 h 174"/>
                  <a:gd name="T46" fmla="*/ 151 w 167"/>
                  <a:gd name="T47" fmla="*/ 111 h 174"/>
                  <a:gd name="T48" fmla="*/ 155 w 167"/>
                  <a:gd name="T49" fmla="*/ 104 h 174"/>
                  <a:gd name="T50" fmla="*/ 161 w 167"/>
                  <a:gd name="T51" fmla="*/ 93 h 174"/>
                  <a:gd name="T52" fmla="*/ 152 w 167"/>
                  <a:gd name="T53" fmla="*/ 81 h 174"/>
                  <a:gd name="T54" fmla="*/ 163 w 167"/>
                  <a:gd name="T55" fmla="*/ 69 h 174"/>
                  <a:gd name="T56" fmla="*/ 166 w 167"/>
                  <a:gd name="T57" fmla="*/ 61 h 174"/>
                  <a:gd name="T58" fmla="*/ 167 w 167"/>
                  <a:gd name="T59" fmla="*/ 55 h 174"/>
                  <a:gd name="T60" fmla="*/ 164 w 167"/>
                  <a:gd name="T61" fmla="*/ 53 h 174"/>
                  <a:gd name="T62" fmla="*/ 160 w 167"/>
                  <a:gd name="T63" fmla="*/ 40 h 174"/>
                  <a:gd name="T64" fmla="*/ 154 w 167"/>
                  <a:gd name="T65" fmla="*/ 35 h 174"/>
                  <a:gd name="T66" fmla="*/ 140 w 167"/>
                  <a:gd name="T67" fmla="*/ 28 h 174"/>
                  <a:gd name="T68" fmla="*/ 131 w 167"/>
                  <a:gd name="T69" fmla="*/ 25 h 174"/>
                  <a:gd name="T70" fmla="*/ 125 w 167"/>
                  <a:gd name="T71" fmla="*/ 20 h 174"/>
                  <a:gd name="T72" fmla="*/ 126 w 167"/>
                  <a:gd name="T73" fmla="*/ 2 h 174"/>
                  <a:gd name="T74" fmla="*/ 123 w 167"/>
                  <a:gd name="T75" fmla="*/ 0 h 174"/>
                  <a:gd name="T76" fmla="*/ 113 w 167"/>
                  <a:gd name="T77" fmla="*/ 3 h 174"/>
                  <a:gd name="T78" fmla="*/ 110 w 167"/>
                  <a:gd name="T79" fmla="*/ 6 h 174"/>
                  <a:gd name="T80" fmla="*/ 100 w 167"/>
                  <a:gd name="T81" fmla="*/ 9 h 174"/>
                  <a:gd name="T82" fmla="*/ 96 w 167"/>
                  <a:gd name="T83" fmla="*/ 12 h 174"/>
                  <a:gd name="T84" fmla="*/ 97 w 167"/>
                  <a:gd name="T85" fmla="*/ 22 h 174"/>
                  <a:gd name="T86" fmla="*/ 91 w 167"/>
                  <a:gd name="T87" fmla="*/ 20 h 174"/>
                  <a:gd name="T88" fmla="*/ 88 w 167"/>
                  <a:gd name="T89" fmla="*/ 14 h 174"/>
                  <a:gd name="T90" fmla="*/ 84 w 167"/>
                  <a:gd name="T91" fmla="*/ 11 h 174"/>
                  <a:gd name="T92" fmla="*/ 82 w 167"/>
                  <a:gd name="T93" fmla="*/ 5 h 174"/>
                  <a:gd name="T94" fmla="*/ 76 w 167"/>
                  <a:gd name="T95" fmla="*/ 8 h 174"/>
                  <a:gd name="T96" fmla="*/ 73 w 167"/>
                  <a:gd name="T97" fmla="*/ 8 h 174"/>
                  <a:gd name="T98" fmla="*/ 67 w 167"/>
                  <a:gd name="T99" fmla="*/ 14 h 174"/>
                  <a:gd name="T100" fmla="*/ 61 w 167"/>
                  <a:gd name="T101" fmla="*/ 15 h 174"/>
                  <a:gd name="T102" fmla="*/ 58 w 167"/>
                  <a:gd name="T103" fmla="*/ 20 h 174"/>
                  <a:gd name="T104" fmla="*/ 55 w 167"/>
                  <a:gd name="T105" fmla="*/ 23 h 174"/>
                  <a:gd name="T106" fmla="*/ 50 w 167"/>
                  <a:gd name="T107" fmla="*/ 28 h 174"/>
                  <a:gd name="T108" fmla="*/ 53 w 167"/>
                  <a:gd name="T109" fmla="*/ 32 h 174"/>
                  <a:gd name="T110" fmla="*/ 47 w 167"/>
                  <a:gd name="T111" fmla="*/ 34 h 174"/>
                  <a:gd name="T112" fmla="*/ 44 w 167"/>
                  <a:gd name="T113" fmla="*/ 43 h 174"/>
                  <a:gd name="T114" fmla="*/ 35 w 167"/>
                  <a:gd name="T115" fmla="*/ 50 h 174"/>
                  <a:gd name="T116" fmla="*/ 34 w 167"/>
                  <a:gd name="T117" fmla="*/ 57 h 174"/>
                  <a:gd name="T118" fmla="*/ 40 w 167"/>
                  <a:gd name="T119" fmla="*/ 57 h 174"/>
                  <a:gd name="T120" fmla="*/ 43 w 167"/>
                  <a:gd name="T121" fmla="*/ 64 h 174"/>
                  <a:gd name="T122" fmla="*/ 5 w 167"/>
                  <a:gd name="T123" fmla="*/ 6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7" h="174">
                    <a:moveTo>
                      <a:pt x="5" y="64"/>
                    </a:moveTo>
                    <a:lnTo>
                      <a:pt x="0" y="72"/>
                    </a:lnTo>
                    <a:lnTo>
                      <a:pt x="20" y="95"/>
                    </a:lnTo>
                    <a:lnTo>
                      <a:pt x="37" y="123"/>
                    </a:lnTo>
                    <a:lnTo>
                      <a:pt x="61" y="122"/>
                    </a:lnTo>
                    <a:lnTo>
                      <a:pt x="67" y="128"/>
                    </a:lnTo>
                    <a:lnTo>
                      <a:pt x="61" y="145"/>
                    </a:lnTo>
                    <a:lnTo>
                      <a:pt x="64" y="160"/>
                    </a:lnTo>
                    <a:lnTo>
                      <a:pt x="69" y="169"/>
                    </a:lnTo>
                    <a:lnTo>
                      <a:pt x="76" y="172"/>
                    </a:lnTo>
                    <a:lnTo>
                      <a:pt x="88" y="174"/>
                    </a:lnTo>
                    <a:lnTo>
                      <a:pt x="97" y="163"/>
                    </a:lnTo>
                    <a:lnTo>
                      <a:pt x="100" y="155"/>
                    </a:lnTo>
                    <a:lnTo>
                      <a:pt x="107" y="157"/>
                    </a:lnTo>
                    <a:lnTo>
                      <a:pt x="122" y="157"/>
                    </a:lnTo>
                    <a:lnTo>
                      <a:pt x="128" y="154"/>
                    </a:lnTo>
                    <a:lnTo>
                      <a:pt x="132" y="154"/>
                    </a:lnTo>
                    <a:lnTo>
                      <a:pt x="135" y="143"/>
                    </a:lnTo>
                    <a:lnTo>
                      <a:pt x="146" y="129"/>
                    </a:lnTo>
                    <a:lnTo>
                      <a:pt x="134" y="123"/>
                    </a:lnTo>
                    <a:lnTo>
                      <a:pt x="134" y="120"/>
                    </a:lnTo>
                    <a:lnTo>
                      <a:pt x="134" y="113"/>
                    </a:lnTo>
                    <a:lnTo>
                      <a:pt x="140" y="113"/>
                    </a:lnTo>
                    <a:lnTo>
                      <a:pt x="151" y="111"/>
                    </a:lnTo>
                    <a:lnTo>
                      <a:pt x="155" y="104"/>
                    </a:lnTo>
                    <a:lnTo>
                      <a:pt x="161" y="93"/>
                    </a:lnTo>
                    <a:lnTo>
                      <a:pt x="152" y="81"/>
                    </a:lnTo>
                    <a:lnTo>
                      <a:pt x="163" y="69"/>
                    </a:lnTo>
                    <a:lnTo>
                      <a:pt x="166" y="61"/>
                    </a:lnTo>
                    <a:lnTo>
                      <a:pt x="167" y="55"/>
                    </a:lnTo>
                    <a:lnTo>
                      <a:pt x="164" y="53"/>
                    </a:lnTo>
                    <a:lnTo>
                      <a:pt x="160" y="40"/>
                    </a:lnTo>
                    <a:lnTo>
                      <a:pt x="154" y="35"/>
                    </a:lnTo>
                    <a:lnTo>
                      <a:pt x="140" y="28"/>
                    </a:lnTo>
                    <a:lnTo>
                      <a:pt x="131" y="25"/>
                    </a:lnTo>
                    <a:lnTo>
                      <a:pt x="125" y="20"/>
                    </a:lnTo>
                    <a:lnTo>
                      <a:pt x="126" y="2"/>
                    </a:lnTo>
                    <a:lnTo>
                      <a:pt x="123" y="0"/>
                    </a:lnTo>
                    <a:lnTo>
                      <a:pt x="113" y="3"/>
                    </a:lnTo>
                    <a:lnTo>
                      <a:pt x="110" y="6"/>
                    </a:lnTo>
                    <a:lnTo>
                      <a:pt x="100" y="9"/>
                    </a:lnTo>
                    <a:lnTo>
                      <a:pt x="96" y="12"/>
                    </a:lnTo>
                    <a:lnTo>
                      <a:pt x="97" y="22"/>
                    </a:lnTo>
                    <a:lnTo>
                      <a:pt x="91" y="20"/>
                    </a:lnTo>
                    <a:lnTo>
                      <a:pt x="88" y="14"/>
                    </a:lnTo>
                    <a:lnTo>
                      <a:pt x="84" y="11"/>
                    </a:lnTo>
                    <a:lnTo>
                      <a:pt x="82" y="5"/>
                    </a:lnTo>
                    <a:lnTo>
                      <a:pt x="76" y="8"/>
                    </a:lnTo>
                    <a:lnTo>
                      <a:pt x="73" y="8"/>
                    </a:lnTo>
                    <a:lnTo>
                      <a:pt x="67" y="14"/>
                    </a:lnTo>
                    <a:lnTo>
                      <a:pt x="61" y="15"/>
                    </a:lnTo>
                    <a:lnTo>
                      <a:pt x="58" y="20"/>
                    </a:lnTo>
                    <a:lnTo>
                      <a:pt x="55" y="23"/>
                    </a:lnTo>
                    <a:lnTo>
                      <a:pt x="50" y="28"/>
                    </a:lnTo>
                    <a:lnTo>
                      <a:pt x="53" y="32"/>
                    </a:lnTo>
                    <a:lnTo>
                      <a:pt x="47" y="34"/>
                    </a:lnTo>
                    <a:lnTo>
                      <a:pt x="44" y="43"/>
                    </a:lnTo>
                    <a:lnTo>
                      <a:pt x="35" y="50"/>
                    </a:lnTo>
                    <a:lnTo>
                      <a:pt x="34" y="57"/>
                    </a:lnTo>
                    <a:lnTo>
                      <a:pt x="40" y="57"/>
                    </a:lnTo>
                    <a:lnTo>
                      <a:pt x="43" y="64"/>
                    </a:lnTo>
                    <a:lnTo>
                      <a:pt x="5" y="6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1" name="Freeform 2609">
                <a:extLst>
                  <a:ext uri="{FF2B5EF4-FFF2-40B4-BE49-F238E27FC236}">
                    <a16:creationId xmlns:a16="http://schemas.microsoft.com/office/drawing/2014/main" id="{E7E9F904-75F4-75F3-4166-18939333C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449"/>
                <a:ext cx="83" cy="87"/>
              </a:xfrm>
              <a:custGeom>
                <a:avLst/>
                <a:gdLst>
                  <a:gd name="T0" fmla="*/ 5 w 167"/>
                  <a:gd name="T1" fmla="*/ 64 h 174"/>
                  <a:gd name="T2" fmla="*/ 43 w 167"/>
                  <a:gd name="T3" fmla="*/ 64 h 174"/>
                  <a:gd name="T4" fmla="*/ 40 w 167"/>
                  <a:gd name="T5" fmla="*/ 57 h 174"/>
                  <a:gd name="T6" fmla="*/ 34 w 167"/>
                  <a:gd name="T7" fmla="*/ 57 h 174"/>
                  <a:gd name="T8" fmla="*/ 35 w 167"/>
                  <a:gd name="T9" fmla="*/ 50 h 174"/>
                  <a:gd name="T10" fmla="*/ 44 w 167"/>
                  <a:gd name="T11" fmla="*/ 43 h 174"/>
                  <a:gd name="T12" fmla="*/ 47 w 167"/>
                  <a:gd name="T13" fmla="*/ 34 h 174"/>
                  <a:gd name="T14" fmla="*/ 53 w 167"/>
                  <a:gd name="T15" fmla="*/ 32 h 174"/>
                  <a:gd name="T16" fmla="*/ 50 w 167"/>
                  <a:gd name="T17" fmla="*/ 28 h 174"/>
                  <a:gd name="T18" fmla="*/ 55 w 167"/>
                  <a:gd name="T19" fmla="*/ 23 h 174"/>
                  <a:gd name="T20" fmla="*/ 58 w 167"/>
                  <a:gd name="T21" fmla="*/ 20 h 174"/>
                  <a:gd name="T22" fmla="*/ 61 w 167"/>
                  <a:gd name="T23" fmla="*/ 15 h 174"/>
                  <a:gd name="T24" fmla="*/ 67 w 167"/>
                  <a:gd name="T25" fmla="*/ 14 h 174"/>
                  <a:gd name="T26" fmla="*/ 73 w 167"/>
                  <a:gd name="T27" fmla="*/ 8 h 174"/>
                  <a:gd name="T28" fmla="*/ 76 w 167"/>
                  <a:gd name="T29" fmla="*/ 8 h 174"/>
                  <a:gd name="T30" fmla="*/ 82 w 167"/>
                  <a:gd name="T31" fmla="*/ 5 h 174"/>
                  <a:gd name="T32" fmla="*/ 84 w 167"/>
                  <a:gd name="T33" fmla="*/ 11 h 174"/>
                  <a:gd name="T34" fmla="*/ 88 w 167"/>
                  <a:gd name="T35" fmla="*/ 14 h 174"/>
                  <a:gd name="T36" fmla="*/ 91 w 167"/>
                  <a:gd name="T37" fmla="*/ 20 h 174"/>
                  <a:gd name="T38" fmla="*/ 97 w 167"/>
                  <a:gd name="T39" fmla="*/ 22 h 174"/>
                  <a:gd name="T40" fmla="*/ 96 w 167"/>
                  <a:gd name="T41" fmla="*/ 12 h 174"/>
                  <a:gd name="T42" fmla="*/ 100 w 167"/>
                  <a:gd name="T43" fmla="*/ 9 h 174"/>
                  <a:gd name="T44" fmla="*/ 110 w 167"/>
                  <a:gd name="T45" fmla="*/ 6 h 174"/>
                  <a:gd name="T46" fmla="*/ 113 w 167"/>
                  <a:gd name="T47" fmla="*/ 3 h 174"/>
                  <a:gd name="T48" fmla="*/ 123 w 167"/>
                  <a:gd name="T49" fmla="*/ 0 h 174"/>
                  <a:gd name="T50" fmla="*/ 126 w 167"/>
                  <a:gd name="T51" fmla="*/ 2 h 174"/>
                  <a:gd name="T52" fmla="*/ 125 w 167"/>
                  <a:gd name="T53" fmla="*/ 20 h 174"/>
                  <a:gd name="T54" fmla="*/ 131 w 167"/>
                  <a:gd name="T55" fmla="*/ 25 h 174"/>
                  <a:gd name="T56" fmla="*/ 140 w 167"/>
                  <a:gd name="T57" fmla="*/ 28 h 174"/>
                  <a:gd name="T58" fmla="*/ 154 w 167"/>
                  <a:gd name="T59" fmla="*/ 35 h 174"/>
                  <a:gd name="T60" fmla="*/ 160 w 167"/>
                  <a:gd name="T61" fmla="*/ 40 h 174"/>
                  <a:gd name="T62" fmla="*/ 164 w 167"/>
                  <a:gd name="T63" fmla="*/ 53 h 174"/>
                  <a:gd name="T64" fmla="*/ 167 w 167"/>
                  <a:gd name="T65" fmla="*/ 55 h 174"/>
                  <a:gd name="T66" fmla="*/ 166 w 167"/>
                  <a:gd name="T67" fmla="*/ 61 h 174"/>
                  <a:gd name="T68" fmla="*/ 163 w 167"/>
                  <a:gd name="T69" fmla="*/ 69 h 174"/>
                  <a:gd name="T70" fmla="*/ 152 w 167"/>
                  <a:gd name="T71" fmla="*/ 81 h 174"/>
                  <a:gd name="T72" fmla="*/ 161 w 167"/>
                  <a:gd name="T73" fmla="*/ 93 h 174"/>
                  <a:gd name="T74" fmla="*/ 155 w 167"/>
                  <a:gd name="T75" fmla="*/ 104 h 174"/>
                  <a:gd name="T76" fmla="*/ 151 w 167"/>
                  <a:gd name="T77" fmla="*/ 111 h 174"/>
                  <a:gd name="T78" fmla="*/ 140 w 167"/>
                  <a:gd name="T79" fmla="*/ 113 h 174"/>
                  <a:gd name="T80" fmla="*/ 134 w 167"/>
                  <a:gd name="T81" fmla="*/ 113 h 174"/>
                  <a:gd name="T82" fmla="*/ 134 w 167"/>
                  <a:gd name="T83" fmla="*/ 120 h 174"/>
                  <a:gd name="T84" fmla="*/ 134 w 167"/>
                  <a:gd name="T85" fmla="*/ 123 h 174"/>
                  <a:gd name="T86" fmla="*/ 146 w 167"/>
                  <a:gd name="T87" fmla="*/ 129 h 174"/>
                  <a:gd name="T88" fmla="*/ 135 w 167"/>
                  <a:gd name="T89" fmla="*/ 143 h 174"/>
                  <a:gd name="T90" fmla="*/ 132 w 167"/>
                  <a:gd name="T91" fmla="*/ 154 h 174"/>
                  <a:gd name="T92" fmla="*/ 128 w 167"/>
                  <a:gd name="T93" fmla="*/ 154 h 174"/>
                  <a:gd name="T94" fmla="*/ 122 w 167"/>
                  <a:gd name="T95" fmla="*/ 157 h 174"/>
                  <a:gd name="T96" fmla="*/ 107 w 167"/>
                  <a:gd name="T97" fmla="*/ 157 h 174"/>
                  <a:gd name="T98" fmla="*/ 100 w 167"/>
                  <a:gd name="T99" fmla="*/ 155 h 174"/>
                  <a:gd name="T100" fmla="*/ 97 w 167"/>
                  <a:gd name="T101" fmla="*/ 163 h 174"/>
                  <a:gd name="T102" fmla="*/ 88 w 167"/>
                  <a:gd name="T103" fmla="*/ 174 h 174"/>
                  <a:gd name="T104" fmla="*/ 76 w 167"/>
                  <a:gd name="T105" fmla="*/ 172 h 174"/>
                  <a:gd name="T106" fmla="*/ 69 w 167"/>
                  <a:gd name="T107" fmla="*/ 169 h 174"/>
                  <a:gd name="T108" fmla="*/ 64 w 167"/>
                  <a:gd name="T109" fmla="*/ 160 h 174"/>
                  <a:gd name="T110" fmla="*/ 61 w 167"/>
                  <a:gd name="T111" fmla="*/ 145 h 174"/>
                  <a:gd name="T112" fmla="*/ 67 w 167"/>
                  <a:gd name="T113" fmla="*/ 128 h 174"/>
                  <a:gd name="T114" fmla="*/ 61 w 167"/>
                  <a:gd name="T115" fmla="*/ 122 h 174"/>
                  <a:gd name="T116" fmla="*/ 37 w 167"/>
                  <a:gd name="T117" fmla="*/ 123 h 174"/>
                  <a:gd name="T118" fmla="*/ 20 w 167"/>
                  <a:gd name="T119" fmla="*/ 95 h 174"/>
                  <a:gd name="T120" fmla="*/ 0 w 167"/>
                  <a:gd name="T121" fmla="*/ 72 h 174"/>
                  <a:gd name="T122" fmla="*/ 5 w 167"/>
                  <a:gd name="T123" fmla="*/ 6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7" h="174">
                    <a:moveTo>
                      <a:pt x="5" y="64"/>
                    </a:moveTo>
                    <a:lnTo>
                      <a:pt x="43" y="64"/>
                    </a:lnTo>
                    <a:lnTo>
                      <a:pt x="40" y="57"/>
                    </a:lnTo>
                    <a:lnTo>
                      <a:pt x="34" y="57"/>
                    </a:lnTo>
                    <a:lnTo>
                      <a:pt x="35" y="50"/>
                    </a:lnTo>
                    <a:lnTo>
                      <a:pt x="44" y="43"/>
                    </a:lnTo>
                    <a:lnTo>
                      <a:pt x="47" y="34"/>
                    </a:lnTo>
                    <a:lnTo>
                      <a:pt x="53" y="32"/>
                    </a:lnTo>
                    <a:lnTo>
                      <a:pt x="50" y="28"/>
                    </a:lnTo>
                    <a:lnTo>
                      <a:pt x="55" y="23"/>
                    </a:lnTo>
                    <a:lnTo>
                      <a:pt x="58" y="20"/>
                    </a:lnTo>
                    <a:lnTo>
                      <a:pt x="61" y="15"/>
                    </a:lnTo>
                    <a:lnTo>
                      <a:pt x="67" y="14"/>
                    </a:lnTo>
                    <a:lnTo>
                      <a:pt x="73" y="8"/>
                    </a:lnTo>
                    <a:lnTo>
                      <a:pt x="76" y="8"/>
                    </a:lnTo>
                    <a:lnTo>
                      <a:pt x="82" y="5"/>
                    </a:lnTo>
                    <a:lnTo>
                      <a:pt x="84" y="11"/>
                    </a:lnTo>
                    <a:lnTo>
                      <a:pt x="88" y="14"/>
                    </a:lnTo>
                    <a:lnTo>
                      <a:pt x="91" y="20"/>
                    </a:lnTo>
                    <a:lnTo>
                      <a:pt x="97" y="22"/>
                    </a:lnTo>
                    <a:lnTo>
                      <a:pt x="96" y="12"/>
                    </a:lnTo>
                    <a:lnTo>
                      <a:pt x="100" y="9"/>
                    </a:lnTo>
                    <a:lnTo>
                      <a:pt x="110" y="6"/>
                    </a:lnTo>
                    <a:lnTo>
                      <a:pt x="113" y="3"/>
                    </a:lnTo>
                    <a:lnTo>
                      <a:pt x="123" y="0"/>
                    </a:lnTo>
                    <a:lnTo>
                      <a:pt x="126" y="2"/>
                    </a:lnTo>
                    <a:lnTo>
                      <a:pt x="125" y="20"/>
                    </a:lnTo>
                    <a:lnTo>
                      <a:pt x="131" y="25"/>
                    </a:lnTo>
                    <a:lnTo>
                      <a:pt x="140" y="28"/>
                    </a:lnTo>
                    <a:lnTo>
                      <a:pt x="154" y="35"/>
                    </a:lnTo>
                    <a:lnTo>
                      <a:pt x="160" y="40"/>
                    </a:lnTo>
                    <a:lnTo>
                      <a:pt x="164" y="53"/>
                    </a:lnTo>
                    <a:lnTo>
                      <a:pt x="167" y="55"/>
                    </a:lnTo>
                    <a:lnTo>
                      <a:pt x="166" y="61"/>
                    </a:lnTo>
                    <a:lnTo>
                      <a:pt x="163" y="69"/>
                    </a:lnTo>
                    <a:lnTo>
                      <a:pt x="152" y="81"/>
                    </a:lnTo>
                    <a:lnTo>
                      <a:pt x="161" y="93"/>
                    </a:lnTo>
                    <a:lnTo>
                      <a:pt x="155" y="104"/>
                    </a:lnTo>
                    <a:lnTo>
                      <a:pt x="151" y="111"/>
                    </a:lnTo>
                    <a:lnTo>
                      <a:pt x="140" y="113"/>
                    </a:lnTo>
                    <a:lnTo>
                      <a:pt x="134" y="113"/>
                    </a:lnTo>
                    <a:lnTo>
                      <a:pt x="134" y="120"/>
                    </a:lnTo>
                    <a:lnTo>
                      <a:pt x="134" y="123"/>
                    </a:lnTo>
                    <a:lnTo>
                      <a:pt x="146" y="129"/>
                    </a:lnTo>
                    <a:lnTo>
                      <a:pt x="135" y="143"/>
                    </a:lnTo>
                    <a:lnTo>
                      <a:pt x="132" y="154"/>
                    </a:lnTo>
                    <a:lnTo>
                      <a:pt x="128" y="154"/>
                    </a:lnTo>
                    <a:lnTo>
                      <a:pt x="122" y="157"/>
                    </a:lnTo>
                    <a:lnTo>
                      <a:pt x="107" y="157"/>
                    </a:lnTo>
                    <a:lnTo>
                      <a:pt x="100" y="155"/>
                    </a:lnTo>
                    <a:lnTo>
                      <a:pt x="97" y="163"/>
                    </a:lnTo>
                    <a:lnTo>
                      <a:pt x="88" y="174"/>
                    </a:lnTo>
                    <a:lnTo>
                      <a:pt x="76" y="172"/>
                    </a:lnTo>
                    <a:lnTo>
                      <a:pt x="69" y="169"/>
                    </a:lnTo>
                    <a:lnTo>
                      <a:pt x="64" y="160"/>
                    </a:lnTo>
                    <a:lnTo>
                      <a:pt x="61" y="145"/>
                    </a:lnTo>
                    <a:lnTo>
                      <a:pt x="67" y="128"/>
                    </a:lnTo>
                    <a:lnTo>
                      <a:pt x="61" y="122"/>
                    </a:lnTo>
                    <a:lnTo>
                      <a:pt x="37" y="123"/>
                    </a:lnTo>
                    <a:lnTo>
                      <a:pt x="20" y="95"/>
                    </a:lnTo>
                    <a:lnTo>
                      <a:pt x="0" y="72"/>
                    </a:lnTo>
                    <a:lnTo>
                      <a:pt x="5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2" name="Freeform 2610">
                <a:extLst>
                  <a:ext uri="{FF2B5EF4-FFF2-40B4-BE49-F238E27FC236}">
                    <a16:creationId xmlns:a16="http://schemas.microsoft.com/office/drawing/2014/main" id="{97119C99-1F7F-B2A3-28B8-9670DB2E0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449"/>
                <a:ext cx="83" cy="87"/>
              </a:xfrm>
              <a:custGeom>
                <a:avLst/>
                <a:gdLst>
                  <a:gd name="T0" fmla="*/ 5 w 167"/>
                  <a:gd name="T1" fmla="*/ 64 h 174"/>
                  <a:gd name="T2" fmla="*/ 43 w 167"/>
                  <a:gd name="T3" fmla="*/ 64 h 174"/>
                  <a:gd name="T4" fmla="*/ 40 w 167"/>
                  <a:gd name="T5" fmla="*/ 57 h 174"/>
                  <a:gd name="T6" fmla="*/ 34 w 167"/>
                  <a:gd name="T7" fmla="*/ 57 h 174"/>
                  <a:gd name="T8" fmla="*/ 35 w 167"/>
                  <a:gd name="T9" fmla="*/ 50 h 174"/>
                  <a:gd name="T10" fmla="*/ 44 w 167"/>
                  <a:gd name="T11" fmla="*/ 43 h 174"/>
                  <a:gd name="T12" fmla="*/ 47 w 167"/>
                  <a:gd name="T13" fmla="*/ 34 h 174"/>
                  <a:gd name="T14" fmla="*/ 53 w 167"/>
                  <a:gd name="T15" fmla="*/ 32 h 174"/>
                  <a:gd name="T16" fmla="*/ 50 w 167"/>
                  <a:gd name="T17" fmla="*/ 28 h 174"/>
                  <a:gd name="T18" fmla="*/ 55 w 167"/>
                  <a:gd name="T19" fmla="*/ 23 h 174"/>
                  <a:gd name="T20" fmla="*/ 58 w 167"/>
                  <a:gd name="T21" fmla="*/ 20 h 174"/>
                  <a:gd name="T22" fmla="*/ 61 w 167"/>
                  <a:gd name="T23" fmla="*/ 15 h 174"/>
                  <a:gd name="T24" fmla="*/ 67 w 167"/>
                  <a:gd name="T25" fmla="*/ 14 h 174"/>
                  <a:gd name="T26" fmla="*/ 73 w 167"/>
                  <a:gd name="T27" fmla="*/ 8 h 174"/>
                  <a:gd name="T28" fmla="*/ 76 w 167"/>
                  <a:gd name="T29" fmla="*/ 8 h 174"/>
                  <a:gd name="T30" fmla="*/ 82 w 167"/>
                  <a:gd name="T31" fmla="*/ 5 h 174"/>
                  <a:gd name="T32" fmla="*/ 84 w 167"/>
                  <a:gd name="T33" fmla="*/ 11 h 174"/>
                  <a:gd name="T34" fmla="*/ 88 w 167"/>
                  <a:gd name="T35" fmla="*/ 14 h 174"/>
                  <a:gd name="T36" fmla="*/ 91 w 167"/>
                  <a:gd name="T37" fmla="*/ 20 h 174"/>
                  <a:gd name="T38" fmla="*/ 97 w 167"/>
                  <a:gd name="T39" fmla="*/ 22 h 174"/>
                  <a:gd name="T40" fmla="*/ 96 w 167"/>
                  <a:gd name="T41" fmla="*/ 12 h 174"/>
                  <a:gd name="T42" fmla="*/ 100 w 167"/>
                  <a:gd name="T43" fmla="*/ 9 h 174"/>
                  <a:gd name="T44" fmla="*/ 110 w 167"/>
                  <a:gd name="T45" fmla="*/ 6 h 174"/>
                  <a:gd name="T46" fmla="*/ 113 w 167"/>
                  <a:gd name="T47" fmla="*/ 3 h 174"/>
                  <a:gd name="T48" fmla="*/ 123 w 167"/>
                  <a:gd name="T49" fmla="*/ 0 h 174"/>
                  <a:gd name="T50" fmla="*/ 126 w 167"/>
                  <a:gd name="T51" fmla="*/ 2 h 174"/>
                  <a:gd name="T52" fmla="*/ 125 w 167"/>
                  <a:gd name="T53" fmla="*/ 20 h 174"/>
                  <a:gd name="T54" fmla="*/ 131 w 167"/>
                  <a:gd name="T55" fmla="*/ 25 h 174"/>
                  <a:gd name="T56" fmla="*/ 140 w 167"/>
                  <a:gd name="T57" fmla="*/ 28 h 174"/>
                  <a:gd name="T58" fmla="*/ 154 w 167"/>
                  <a:gd name="T59" fmla="*/ 35 h 174"/>
                  <a:gd name="T60" fmla="*/ 160 w 167"/>
                  <a:gd name="T61" fmla="*/ 40 h 174"/>
                  <a:gd name="T62" fmla="*/ 164 w 167"/>
                  <a:gd name="T63" fmla="*/ 53 h 174"/>
                  <a:gd name="T64" fmla="*/ 167 w 167"/>
                  <a:gd name="T65" fmla="*/ 55 h 174"/>
                  <a:gd name="T66" fmla="*/ 166 w 167"/>
                  <a:gd name="T67" fmla="*/ 61 h 174"/>
                  <a:gd name="T68" fmla="*/ 163 w 167"/>
                  <a:gd name="T69" fmla="*/ 69 h 174"/>
                  <a:gd name="T70" fmla="*/ 152 w 167"/>
                  <a:gd name="T71" fmla="*/ 81 h 174"/>
                  <a:gd name="T72" fmla="*/ 161 w 167"/>
                  <a:gd name="T73" fmla="*/ 93 h 174"/>
                  <a:gd name="T74" fmla="*/ 155 w 167"/>
                  <a:gd name="T75" fmla="*/ 104 h 174"/>
                  <a:gd name="T76" fmla="*/ 151 w 167"/>
                  <a:gd name="T77" fmla="*/ 111 h 174"/>
                  <a:gd name="T78" fmla="*/ 140 w 167"/>
                  <a:gd name="T79" fmla="*/ 113 h 174"/>
                  <a:gd name="T80" fmla="*/ 134 w 167"/>
                  <a:gd name="T81" fmla="*/ 113 h 174"/>
                  <a:gd name="T82" fmla="*/ 134 w 167"/>
                  <a:gd name="T83" fmla="*/ 120 h 174"/>
                  <a:gd name="T84" fmla="*/ 134 w 167"/>
                  <a:gd name="T85" fmla="*/ 123 h 174"/>
                  <a:gd name="T86" fmla="*/ 146 w 167"/>
                  <a:gd name="T87" fmla="*/ 129 h 174"/>
                  <a:gd name="T88" fmla="*/ 135 w 167"/>
                  <a:gd name="T89" fmla="*/ 143 h 174"/>
                  <a:gd name="T90" fmla="*/ 132 w 167"/>
                  <a:gd name="T91" fmla="*/ 154 h 174"/>
                  <a:gd name="T92" fmla="*/ 128 w 167"/>
                  <a:gd name="T93" fmla="*/ 154 h 174"/>
                  <a:gd name="T94" fmla="*/ 122 w 167"/>
                  <a:gd name="T95" fmla="*/ 157 h 174"/>
                  <a:gd name="T96" fmla="*/ 107 w 167"/>
                  <a:gd name="T97" fmla="*/ 157 h 174"/>
                  <a:gd name="T98" fmla="*/ 100 w 167"/>
                  <a:gd name="T99" fmla="*/ 155 h 174"/>
                  <a:gd name="T100" fmla="*/ 97 w 167"/>
                  <a:gd name="T101" fmla="*/ 163 h 174"/>
                  <a:gd name="T102" fmla="*/ 88 w 167"/>
                  <a:gd name="T103" fmla="*/ 174 h 174"/>
                  <a:gd name="T104" fmla="*/ 76 w 167"/>
                  <a:gd name="T105" fmla="*/ 172 h 174"/>
                  <a:gd name="T106" fmla="*/ 69 w 167"/>
                  <a:gd name="T107" fmla="*/ 169 h 174"/>
                  <a:gd name="T108" fmla="*/ 64 w 167"/>
                  <a:gd name="T109" fmla="*/ 160 h 174"/>
                  <a:gd name="T110" fmla="*/ 61 w 167"/>
                  <a:gd name="T111" fmla="*/ 145 h 174"/>
                  <a:gd name="T112" fmla="*/ 67 w 167"/>
                  <a:gd name="T113" fmla="*/ 128 h 174"/>
                  <a:gd name="T114" fmla="*/ 61 w 167"/>
                  <a:gd name="T115" fmla="*/ 122 h 174"/>
                  <a:gd name="T116" fmla="*/ 37 w 167"/>
                  <a:gd name="T117" fmla="*/ 123 h 174"/>
                  <a:gd name="T118" fmla="*/ 20 w 167"/>
                  <a:gd name="T119" fmla="*/ 95 h 174"/>
                  <a:gd name="T120" fmla="*/ 0 w 167"/>
                  <a:gd name="T121" fmla="*/ 72 h 174"/>
                  <a:gd name="T122" fmla="*/ 5 w 167"/>
                  <a:gd name="T123" fmla="*/ 6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7" h="174">
                    <a:moveTo>
                      <a:pt x="5" y="64"/>
                    </a:moveTo>
                    <a:lnTo>
                      <a:pt x="43" y="64"/>
                    </a:lnTo>
                    <a:lnTo>
                      <a:pt x="40" y="57"/>
                    </a:lnTo>
                    <a:lnTo>
                      <a:pt x="34" y="57"/>
                    </a:lnTo>
                    <a:lnTo>
                      <a:pt x="35" y="50"/>
                    </a:lnTo>
                    <a:lnTo>
                      <a:pt x="44" y="43"/>
                    </a:lnTo>
                    <a:lnTo>
                      <a:pt x="47" y="34"/>
                    </a:lnTo>
                    <a:lnTo>
                      <a:pt x="53" y="32"/>
                    </a:lnTo>
                    <a:lnTo>
                      <a:pt x="50" y="28"/>
                    </a:lnTo>
                    <a:lnTo>
                      <a:pt x="55" y="23"/>
                    </a:lnTo>
                    <a:lnTo>
                      <a:pt x="58" y="20"/>
                    </a:lnTo>
                    <a:lnTo>
                      <a:pt x="61" y="15"/>
                    </a:lnTo>
                    <a:lnTo>
                      <a:pt x="67" y="14"/>
                    </a:lnTo>
                    <a:lnTo>
                      <a:pt x="73" y="8"/>
                    </a:lnTo>
                    <a:lnTo>
                      <a:pt x="76" y="8"/>
                    </a:lnTo>
                    <a:lnTo>
                      <a:pt x="82" y="5"/>
                    </a:lnTo>
                    <a:lnTo>
                      <a:pt x="84" y="11"/>
                    </a:lnTo>
                    <a:lnTo>
                      <a:pt x="88" y="14"/>
                    </a:lnTo>
                    <a:lnTo>
                      <a:pt x="91" y="20"/>
                    </a:lnTo>
                    <a:lnTo>
                      <a:pt x="97" y="22"/>
                    </a:lnTo>
                    <a:lnTo>
                      <a:pt x="96" y="12"/>
                    </a:lnTo>
                    <a:lnTo>
                      <a:pt x="100" y="9"/>
                    </a:lnTo>
                    <a:lnTo>
                      <a:pt x="110" y="6"/>
                    </a:lnTo>
                    <a:lnTo>
                      <a:pt x="113" y="3"/>
                    </a:lnTo>
                    <a:lnTo>
                      <a:pt x="123" y="0"/>
                    </a:lnTo>
                    <a:lnTo>
                      <a:pt x="126" y="2"/>
                    </a:lnTo>
                    <a:lnTo>
                      <a:pt x="125" y="20"/>
                    </a:lnTo>
                    <a:lnTo>
                      <a:pt x="131" y="25"/>
                    </a:lnTo>
                    <a:lnTo>
                      <a:pt x="140" y="28"/>
                    </a:lnTo>
                    <a:lnTo>
                      <a:pt x="154" y="35"/>
                    </a:lnTo>
                    <a:lnTo>
                      <a:pt x="160" y="40"/>
                    </a:lnTo>
                    <a:lnTo>
                      <a:pt x="164" y="53"/>
                    </a:lnTo>
                    <a:lnTo>
                      <a:pt x="167" y="55"/>
                    </a:lnTo>
                    <a:lnTo>
                      <a:pt x="166" y="61"/>
                    </a:lnTo>
                    <a:lnTo>
                      <a:pt x="163" y="69"/>
                    </a:lnTo>
                    <a:lnTo>
                      <a:pt x="152" y="81"/>
                    </a:lnTo>
                    <a:lnTo>
                      <a:pt x="161" y="93"/>
                    </a:lnTo>
                    <a:lnTo>
                      <a:pt x="155" y="104"/>
                    </a:lnTo>
                    <a:lnTo>
                      <a:pt x="151" y="111"/>
                    </a:lnTo>
                    <a:lnTo>
                      <a:pt x="140" y="113"/>
                    </a:lnTo>
                    <a:lnTo>
                      <a:pt x="134" y="113"/>
                    </a:lnTo>
                    <a:lnTo>
                      <a:pt x="134" y="120"/>
                    </a:lnTo>
                    <a:lnTo>
                      <a:pt x="134" y="123"/>
                    </a:lnTo>
                    <a:lnTo>
                      <a:pt x="146" y="129"/>
                    </a:lnTo>
                    <a:lnTo>
                      <a:pt x="135" y="143"/>
                    </a:lnTo>
                    <a:lnTo>
                      <a:pt x="132" y="154"/>
                    </a:lnTo>
                    <a:lnTo>
                      <a:pt x="128" y="154"/>
                    </a:lnTo>
                    <a:lnTo>
                      <a:pt x="122" y="157"/>
                    </a:lnTo>
                    <a:lnTo>
                      <a:pt x="107" y="157"/>
                    </a:lnTo>
                    <a:lnTo>
                      <a:pt x="100" y="155"/>
                    </a:lnTo>
                    <a:lnTo>
                      <a:pt x="97" y="163"/>
                    </a:lnTo>
                    <a:lnTo>
                      <a:pt x="88" y="174"/>
                    </a:lnTo>
                    <a:lnTo>
                      <a:pt x="76" y="172"/>
                    </a:lnTo>
                    <a:lnTo>
                      <a:pt x="69" y="169"/>
                    </a:lnTo>
                    <a:lnTo>
                      <a:pt x="64" y="160"/>
                    </a:lnTo>
                    <a:lnTo>
                      <a:pt x="61" y="145"/>
                    </a:lnTo>
                    <a:lnTo>
                      <a:pt x="67" y="128"/>
                    </a:lnTo>
                    <a:lnTo>
                      <a:pt x="61" y="122"/>
                    </a:lnTo>
                    <a:lnTo>
                      <a:pt x="37" y="123"/>
                    </a:lnTo>
                    <a:lnTo>
                      <a:pt x="20" y="95"/>
                    </a:lnTo>
                    <a:lnTo>
                      <a:pt x="0" y="72"/>
                    </a:lnTo>
                    <a:lnTo>
                      <a:pt x="5" y="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3" name="Freeform 2611">
                <a:extLst>
                  <a:ext uri="{FF2B5EF4-FFF2-40B4-BE49-F238E27FC236}">
                    <a16:creationId xmlns:a16="http://schemas.microsoft.com/office/drawing/2014/main" id="{BF25D88B-638D-C0FE-4873-49D598800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91"/>
                <a:ext cx="131" cy="65"/>
              </a:xfrm>
              <a:custGeom>
                <a:avLst/>
                <a:gdLst>
                  <a:gd name="T0" fmla="*/ 72 w 263"/>
                  <a:gd name="T1" fmla="*/ 28 h 131"/>
                  <a:gd name="T2" fmla="*/ 70 w 263"/>
                  <a:gd name="T3" fmla="*/ 41 h 131"/>
                  <a:gd name="T4" fmla="*/ 53 w 263"/>
                  <a:gd name="T5" fmla="*/ 41 h 131"/>
                  <a:gd name="T6" fmla="*/ 41 w 263"/>
                  <a:gd name="T7" fmla="*/ 56 h 131"/>
                  <a:gd name="T8" fmla="*/ 29 w 263"/>
                  <a:gd name="T9" fmla="*/ 46 h 131"/>
                  <a:gd name="T10" fmla="*/ 0 w 263"/>
                  <a:gd name="T11" fmla="*/ 67 h 131"/>
                  <a:gd name="T12" fmla="*/ 12 w 263"/>
                  <a:gd name="T13" fmla="*/ 70 h 131"/>
                  <a:gd name="T14" fmla="*/ 23 w 263"/>
                  <a:gd name="T15" fmla="*/ 98 h 131"/>
                  <a:gd name="T16" fmla="*/ 26 w 263"/>
                  <a:gd name="T17" fmla="*/ 110 h 131"/>
                  <a:gd name="T18" fmla="*/ 41 w 263"/>
                  <a:gd name="T19" fmla="*/ 117 h 131"/>
                  <a:gd name="T20" fmla="*/ 59 w 263"/>
                  <a:gd name="T21" fmla="*/ 108 h 131"/>
                  <a:gd name="T22" fmla="*/ 66 w 263"/>
                  <a:gd name="T23" fmla="*/ 117 h 131"/>
                  <a:gd name="T24" fmla="*/ 79 w 263"/>
                  <a:gd name="T25" fmla="*/ 114 h 131"/>
                  <a:gd name="T26" fmla="*/ 94 w 263"/>
                  <a:gd name="T27" fmla="*/ 125 h 131"/>
                  <a:gd name="T28" fmla="*/ 110 w 263"/>
                  <a:gd name="T29" fmla="*/ 123 h 131"/>
                  <a:gd name="T30" fmla="*/ 123 w 263"/>
                  <a:gd name="T31" fmla="*/ 126 h 131"/>
                  <a:gd name="T32" fmla="*/ 138 w 263"/>
                  <a:gd name="T33" fmla="*/ 129 h 131"/>
                  <a:gd name="T34" fmla="*/ 149 w 263"/>
                  <a:gd name="T35" fmla="*/ 101 h 131"/>
                  <a:gd name="T36" fmla="*/ 164 w 263"/>
                  <a:gd name="T37" fmla="*/ 116 h 131"/>
                  <a:gd name="T38" fmla="*/ 178 w 263"/>
                  <a:gd name="T39" fmla="*/ 117 h 131"/>
                  <a:gd name="T40" fmla="*/ 196 w 263"/>
                  <a:gd name="T41" fmla="*/ 117 h 131"/>
                  <a:gd name="T42" fmla="*/ 213 w 263"/>
                  <a:gd name="T43" fmla="*/ 125 h 131"/>
                  <a:gd name="T44" fmla="*/ 235 w 263"/>
                  <a:gd name="T45" fmla="*/ 131 h 131"/>
                  <a:gd name="T46" fmla="*/ 248 w 263"/>
                  <a:gd name="T47" fmla="*/ 125 h 131"/>
                  <a:gd name="T48" fmla="*/ 263 w 263"/>
                  <a:gd name="T49" fmla="*/ 114 h 131"/>
                  <a:gd name="T50" fmla="*/ 263 w 263"/>
                  <a:gd name="T51" fmla="*/ 93 h 131"/>
                  <a:gd name="T52" fmla="*/ 254 w 263"/>
                  <a:gd name="T53" fmla="*/ 82 h 131"/>
                  <a:gd name="T54" fmla="*/ 237 w 263"/>
                  <a:gd name="T55" fmla="*/ 88 h 131"/>
                  <a:gd name="T56" fmla="*/ 222 w 263"/>
                  <a:gd name="T57" fmla="*/ 84 h 131"/>
                  <a:gd name="T58" fmla="*/ 214 w 263"/>
                  <a:gd name="T59" fmla="*/ 69 h 131"/>
                  <a:gd name="T60" fmla="*/ 190 w 263"/>
                  <a:gd name="T61" fmla="*/ 67 h 131"/>
                  <a:gd name="T62" fmla="*/ 196 w 263"/>
                  <a:gd name="T63" fmla="*/ 61 h 131"/>
                  <a:gd name="T64" fmla="*/ 202 w 263"/>
                  <a:gd name="T65" fmla="*/ 47 h 131"/>
                  <a:gd name="T66" fmla="*/ 210 w 263"/>
                  <a:gd name="T67" fmla="*/ 38 h 131"/>
                  <a:gd name="T68" fmla="*/ 223 w 263"/>
                  <a:gd name="T69" fmla="*/ 15 h 131"/>
                  <a:gd name="T70" fmla="*/ 187 w 263"/>
                  <a:gd name="T71" fmla="*/ 8 h 131"/>
                  <a:gd name="T72" fmla="*/ 175 w 263"/>
                  <a:gd name="T73" fmla="*/ 12 h 131"/>
                  <a:gd name="T74" fmla="*/ 152 w 263"/>
                  <a:gd name="T75" fmla="*/ 26 h 131"/>
                  <a:gd name="T76" fmla="*/ 144 w 263"/>
                  <a:gd name="T77" fmla="*/ 37 h 131"/>
                  <a:gd name="T78" fmla="*/ 129 w 263"/>
                  <a:gd name="T79" fmla="*/ 34 h 131"/>
                  <a:gd name="T80" fmla="*/ 131 w 263"/>
                  <a:gd name="T81" fmla="*/ 15 h 131"/>
                  <a:gd name="T82" fmla="*/ 113 w 263"/>
                  <a:gd name="T83" fmla="*/ 5 h 131"/>
                  <a:gd name="T84" fmla="*/ 91 w 263"/>
                  <a:gd name="T85" fmla="*/ 12 h 131"/>
                  <a:gd name="T86" fmla="*/ 85 w 263"/>
                  <a:gd name="T87" fmla="*/ 29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3" h="131">
                    <a:moveTo>
                      <a:pt x="85" y="29"/>
                    </a:moveTo>
                    <a:lnTo>
                      <a:pt x="82" y="28"/>
                    </a:lnTo>
                    <a:lnTo>
                      <a:pt x="72" y="28"/>
                    </a:lnTo>
                    <a:lnTo>
                      <a:pt x="69" y="32"/>
                    </a:lnTo>
                    <a:lnTo>
                      <a:pt x="72" y="35"/>
                    </a:lnTo>
                    <a:lnTo>
                      <a:pt x="70" y="41"/>
                    </a:lnTo>
                    <a:lnTo>
                      <a:pt x="61" y="43"/>
                    </a:lnTo>
                    <a:lnTo>
                      <a:pt x="58" y="41"/>
                    </a:lnTo>
                    <a:lnTo>
                      <a:pt x="53" y="41"/>
                    </a:lnTo>
                    <a:lnTo>
                      <a:pt x="50" y="49"/>
                    </a:lnTo>
                    <a:lnTo>
                      <a:pt x="47" y="58"/>
                    </a:lnTo>
                    <a:lnTo>
                      <a:pt x="41" y="56"/>
                    </a:lnTo>
                    <a:lnTo>
                      <a:pt x="38" y="50"/>
                    </a:lnTo>
                    <a:lnTo>
                      <a:pt x="32" y="52"/>
                    </a:lnTo>
                    <a:lnTo>
                      <a:pt x="29" y="46"/>
                    </a:lnTo>
                    <a:lnTo>
                      <a:pt x="18" y="44"/>
                    </a:lnTo>
                    <a:lnTo>
                      <a:pt x="2" y="58"/>
                    </a:lnTo>
                    <a:lnTo>
                      <a:pt x="0" y="67"/>
                    </a:lnTo>
                    <a:lnTo>
                      <a:pt x="0" y="72"/>
                    </a:lnTo>
                    <a:lnTo>
                      <a:pt x="8" y="70"/>
                    </a:lnTo>
                    <a:lnTo>
                      <a:pt x="12" y="70"/>
                    </a:lnTo>
                    <a:lnTo>
                      <a:pt x="17" y="85"/>
                    </a:lnTo>
                    <a:lnTo>
                      <a:pt x="17" y="91"/>
                    </a:lnTo>
                    <a:lnTo>
                      <a:pt x="23" y="98"/>
                    </a:lnTo>
                    <a:lnTo>
                      <a:pt x="28" y="98"/>
                    </a:lnTo>
                    <a:lnTo>
                      <a:pt x="25" y="104"/>
                    </a:lnTo>
                    <a:lnTo>
                      <a:pt x="26" y="110"/>
                    </a:lnTo>
                    <a:lnTo>
                      <a:pt x="35" y="110"/>
                    </a:lnTo>
                    <a:lnTo>
                      <a:pt x="41" y="113"/>
                    </a:lnTo>
                    <a:lnTo>
                      <a:pt x="41" y="117"/>
                    </a:lnTo>
                    <a:lnTo>
                      <a:pt x="50" y="119"/>
                    </a:lnTo>
                    <a:lnTo>
                      <a:pt x="52" y="116"/>
                    </a:lnTo>
                    <a:lnTo>
                      <a:pt x="59" y="108"/>
                    </a:lnTo>
                    <a:lnTo>
                      <a:pt x="62" y="110"/>
                    </a:lnTo>
                    <a:lnTo>
                      <a:pt x="59" y="114"/>
                    </a:lnTo>
                    <a:lnTo>
                      <a:pt x="66" y="117"/>
                    </a:lnTo>
                    <a:lnTo>
                      <a:pt x="72" y="113"/>
                    </a:lnTo>
                    <a:lnTo>
                      <a:pt x="76" y="113"/>
                    </a:lnTo>
                    <a:lnTo>
                      <a:pt x="79" y="114"/>
                    </a:lnTo>
                    <a:lnTo>
                      <a:pt x="84" y="114"/>
                    </a:lnTo>
                    <a:lnTo>
                      <a:pt x="90" y="125"/>
                    </a:lnTo>
                    <a:lnTo>
                      <a:pt x="94" y="125"/>
                    </a:lnTo>
                    <a:lnTo>
                      <a:pt x="97" y="125"/>
                    </a:lnTo>
                    <a:lnTo>
                      <a:pt x="106" y="119"/>
                    </a:lnTo>
                    <a:lnTo>
                      <a:pt x="110" y="123"/>
                    </a:lnTo>
                    <a:lnTo>
                      <a:pt x="114" y="128"/>
                    </a:lnTo>
                    <a:lnTo>
                      <a:pt x="122" y="131"/>
                    </a:lnTo>
                    <a:lnTo>
                      <a:pt x="123" y="126"/>
                    </a:lnTo>
                    <a:lnTo>
                      <a:pt x="126" y="125"/>
                    </a:lnTo>
                    <a:lnTo>
                      <a:pt x="131" y="129"/>
                    </a:lnTo>
                    <a:lnTo>
                      <a:pt x="138" y="129"/>
                    </a:lnTo>
                    <a:lnTo>
                      <a:pt x="138" y="120"/>
                    </a:lnTo>
                    <a:lnTo>
                      <a:pt x="141" y="108"/>
                    </a:lnTo>
                    <a:lnTo>
                      <a:pt x="149" y="101"/>
                    </a:lnTo>
                    <a:lnTo>
                      <a:pt x="157" y="104"/>
                    </a:lnTo>
                    <a:lnTo>
                      <a:pt x="161" y="108"/>
                    </a:lnTo>
                    <a:lnTo>
                      <a:pt x="164" y="116"/>
                    </a:lnTo>
                    <a:lnTo>
                      <a:pt x="167" y="113"/>
                    </a:lnTo>
                    <a:lnTo>
                      <a:pt x="175" y="117"/>
                    </a:lnTo>
                    <a:lnTo>
                      <a:pt x="178" y="117"/>
                    </a:lnTo>
                    <a:lnTo>
                      <a:pt x="181" y="111"/>
                    </a:lnTo>
                    <a:lnTo>
                      <a:pt x="185" y="114"/>
                    </a:lnTo>
                    <a:lnTo>
                      <a:pt x="196" y="117"/>
                    </a:lnTo>
                    <a:lnTo>
                      <a:pt x="199" y="120"/>
                    </a:lnTo>
                    <a:lnTo>
                      <a:pt x="208" y="125"/>
                    </a:lnTo>
                    <a:lnTo>
                      <a:pt x="213" y="125"/>
                    </a:lnTo>
                    <a:lnTo>
                      <a:pt x="220" y="122"/>
                    </a:lnTo>
                    <a:lnTo>
                      <a:pt x="223" y="125"/>
                    </a:lnTo>
                    <a:lnTo>
                      <a:pt x="235" y="131"/>
                    </a:lnTo>
                    <a:lnTo>
                      <a:pt x="237" y="123"/>
                    </a:lnTo>
                    <a:lnTo>
                      <a:pt x="242" y="122"/>
                    </a:lnTo>
                    <a:lnTo>
                      <a:pt x="248" y="125"/>
                    </a:lnTo>
                    <a:lnTo>
                      <a:pt x="251" y="117"/>
                    </a:lnTo>
                    <a:lnTo>
                      <a:pt x="260" y="120"/>
                    </a:lnTo>
                    <a:lnTo>
                      <a:pt x="263" y="114"/>
                    </a:lnTo>
                    <a:lnTo>
                      <a:pt x="260" y="111"/>
                    </a:lnTo>
                    <a:lnTo>
                      <a:pt x="260" y="104"/>
                    </a:lnTo>
                    <a:lnTo>
                      <a:pt x="263" y="93"/>
                    </a:lnTo>
                    <a:lnTo>
                      <a:pt x="260" y="90"/>
                    </a:lnTo>
                    <a:lnTo>
                      <a:pt x="261" y="84"/>
                    </a:lnTo>
                    <a:lnTo>
                      <a:pt x="254" y="82"/>
                    </a:lnTo>
                    <a:lnTo>
                      <a:pt x="246" y="84"/>
                    </a:lnTo>
                    <a:lnTo>
                      <a:pt x="243" y="91"/>
                    </a:lnTo>
                    <a:lnTo>
                      <a:pt x="237" y="88"/>
                    </a:lnTo>
                    <a:lnTo>
                      <a:pt x="228" y="88"/>
                    </a:lnTo>
                    <a:lnTo>
                      <a:pt x="226" y="88"/>
                    </a:lnTo>
                    <a:lnTo>
                      <a:pt x="222" y="84"/>
                    </a:lnTo>
                    <a:lnTo>
                      <a:pt x="222" y="76"/>
                    </a:lnTo>
                    <a:lnTo>
                      <a:pt x="217" y="73"/>
                    </a:lnTo>
                    <a:lnTo>
                      <a:pt x="214" y="69"/>
                    </a:lnTo>
                    <a:lnTo>
                      <a:pt x="207" y="70"/>
                    </a:lnTo>
                    <a:lnTo>
                      <a:pt x="201" y="70"/>
                    </a:lnTo>
                    <a:lnTo>
                      <a:pt x="190" y="67"/>
                    </a:lnTo>
                    <a:lnTo>
                      <a:pt x="182" y="64"/>
                    </a:lnTo>
                    <a:lnTo>
                      <a:pt x="184" y="61"/>
                    </a:lnTo>
                    <a:lnTo>
                      <a:pt x="196" y="61"/>
                    </a:lnTo>
                    <a:lnTo>
                      <a:pt x="196" y="53"/>
                    </a:lnTo>
                    <a:lnTo>
                      <a:pt x="199" y="52"/>
                    </a:lnTo>
                    <a:lnTo>
                      <a:pt x="202" y="47"/>
                    </a:lnTo>
                    <a:lnTo>
                      <a:pt x="202" y="46"/>
                    </a:lnTo>
                    <a:lnTo>
                      <a:pt x="207" y="41"/>
                    </a:lnTo>
                    <a:lnTo>
                      <a:pt x="210" y="38"/>
                    </a:lnTo>
                    <a:lnTo>
                      <a:pt x="211" y="32"/>
                    </a:lnTo>
                    <a:lnTo>
                      <a:pt x="217" y="26"/>
                    </a:lnTo>
                    <a:lnTo>
                      <a:pt x="223" y="15"/>
                    </a:lnTo>
                    <a:lnTo>
                      <a:pt x="214" y="6"/>
                    </a:lnTo>
                    <a:lnTo>
                      <a:pt x="198" y="6"/>
                    </a:lnTo>
                    <a:lnTo>
                      <a:pt x="187" y="8"/>
                    </a:lnTo>
                    <a:lnTo>
                      <a:pt x="184" y="8"/>
                    </a:lnTo>
                    <a:lnTo>
                      <a:pt x="179" y="5"/>
                    </a:lnTo>
                    <a:lnTo>
                      <a:pt x="175" y="12"/>
                    </a:lnTo>
                    <a:lnTo>
                      <a:pt x="167" y="15"/>
                    </a:lnTo>
                    <a:lnTo>
                      <a:pt x="161" y="22"/>
                    </a:lnTo>
                    <a:lnTo>
                      <a:pt x="152" y="26"/>
                    </a:lnTo>
                    <a:lnTo>
                      <a:pt x="149" y="25"/>
                    </a:lnTo>
                    <a:lnTo>
                      <a:pt x="147" y="35"/>
                    </a:lnTo>
                    <a:lnTo>
                      <a:pt x="144" y="37"/>
                    </a:lnTo>
                    <a:lnTo>
                      <a:pt x="135" y="35"/>
                    </a:lnTo>
                    <a:lnTo>
                      <a:pt x="131" y="40"/>
                    </a:lnTo>
                    <a:lnTo>
                      <a:pt x="129" y="34"/>
                    </a:lnTo>
                    <a:lnTo>
                      <a:pt x="125" y="31"/>
                    </a:lnTo>
                    <a:lnTo>
                      <a:pt x="125" y="25"/>
                    </a:lnTo>
                    <a:lnTo>
                      <a:pt x="131" y="15"/>
                    </a:lnTo>
                    <a:lnTo>
                      <a:pt x="125" y="11"/>
                    </a:lnTo>
                    <a:lnTo>
                      <a:pt x="122" y="11"/>
                    </a:lnTo>
                    <a:lnTo>
                      <a:pt x="113" y="5"/>
                    </a:lnTo>
                    <a:lnTo>
                      <a:pt x="108" y="0"/>
                    </a:lnTo>
                    <a:lnTo>
                      <a:pt x="94" y="5"/>
                    </a:lnTo>
                    <a:lnTo>
                      <a:pt x="91" y="12"/>
                    </a:lnTo>
                    <a:lnTo>
                      <a:pt x="87" y="15"/>
                    </a:lnTo>
                    <a:lnTo>
                      <a:pt x="88" y="22"/>
                    </a:lnTo>
                    <a:lnTo>
                      <a:pt x="85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4" name="Freeform 2612">
                <a:extLst>
                  <a:ext uri="{FF2B5EF4-FFF2-40B4-BE49-F238E27FC236}">
                    <a16:creationId xmlns:a16="http://schemas.microsoft.com/office/drawing/2014/main" id="{DCA3CF57-0ECD-01F7-C148-BE6344F0A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91"/>
                <a:ext cx="131" cy="65"/>
              </a:xfrm>
              <a:custGeom>
                <a:avLst/>
                <a:gdLst>
                  <a:gd name="T0" fmla="*/ 87 w 263"/>
                  <a:gd name="T1" fmla="*/ 15 h 131"/>
                  <a:gd name="T2" fmla="*/ 108 w 263"/>
                  <a:gd name="T3" fmla="*/ 0 h 131"/>
                  <a:gd name="T4" fmla="*/ 125 w 263"/>
                  <a:gd name="T5" fmla="*/ 11 h 131"/>
                  <a:gd name="T6" fmla="*/ 125 w 263"/>
                  <a:gd name="T7" fmla="*/ 31 h 131"/>
                  <a:gd name="T8" fmla="*/ 135 w 263"/>
                  <a:gd name="T9" fmla="*/ 35 h 131"/>
                  <a:gd name="T10" fmla="*/ 149 w 263"/>
                  <a:gd name="T11" fmla="*/ 25 h 131"/>
                  <a:gd name="T12" fmla="*/ 167 w 263"/>
                  <a:gd name="T13" fmla="*/ 15 h 131"/>
                  <a:gd name="T14" fmla="*/ 184 w 263"/>
                  <a:gd name="T15" fmla="*/ 8 h 131"/>
                  <a:gd name="T16" fmla="*/ 214 w 263"/>
                  <a:gd name="T17" fmla="*/ 6 h 131"/>
                  <a:gd name="T18" fmla="*/ 211 w 263"/>
                  <a:gd name="T19" fmla="*/ 32 h 131"/>
                  <a:gd name="T20" fmla="*/ 202 w 263"/>
                  <a:gd name="T21" fmla="*/ 46 h 131"/>
                  <a:gd name="T22" fmla="*/ 196 w 263"/>
                  <a:gd name="T23" fmla="*/ 53 h 131"/>
                  <a:gd name="T24" fmla="*/ 182 w 263"/>
                  <a:gd name="T25" fmla="*/ 64 h 131"/>
                  <a:gd name="T26" fmla="*/ 207 w 263"/>
                  <a:gd name="T27" fmla="*/ 70 h 131"/>
                  <a:gd name="T28" fmla="*/ 222 w 263"/>
                  <a:gd name="T29" fmla="*/ 76 h 131"/>
                  <a:gd name="T30" fmla="*/ 228 w 263"/>
                  <a:gd name="T31" fmla="*/ 88 h 131"/>
                  <a:gd name="T32" fmla="*/ 246 w 263"/>
                  <a:gd name="T33" fmla="*/ 84 h 131"/>
                  <a:gd name="T34" fmla="*/ 260 w 263"/>
                  <a:gd name="T35" fmla="*/ 90 h 131"/>
                  <a:gd name="T36" fmla="*/ 260 w 263"/>
                  <a:gd name="T37" fmla="*/ 111 h 131"/>
                  <a:gd name="T38" fmla="*/ 251 w 263"/>
                  <a:gd name="T39" fmla="*/ 117 h 131"/>
                  <a:gd name="T40" fmla="*/ 237 w 263"/>
                  <a:gd name="T41" fmla="*/ 123 h 131"/>
                  <a:gd name="T42" fmla="*/ 220 w 263"/>
                  <a:gd name="T43" fmla="*/ 122 h 131"/>
                  <a:gd name="T44" fmla="*/ 199 w 263"/>
                  <a:gd name="T45" fmla="*/ 120 h 131"/>
                  <a:gd name="T46" fmla="*/ 181 w 263"/>
                  <a:gd name="T47" fmla="*/ 111 h 131"/>
                  <a:gd name="T48" fmla="*/ 167 w 263"/>
                  <a:gd name="T49" fmla="*/ 113 h 131"/>
                  <a:gd name="T50" fmla="*/ 157 w 263"/>
                  <a:gd name="T51" fmla="*/ 104 h 131"/>
                  <a:gd name="T52" fmla="*/ 138 w 263"/>
                  <a:gd name="T53" fmla="*/ 120 h 131"/>
                  <a:gd name="T54" fmla="*/ 126 w 263"/>
                  <a:gd name="T55" fmla="*/ 125 h 131"/>
                  <a:gd name="T56" fmla="*/ 114 w 263"/>
                  <a:gd name="T57" fmla="*/ 128 h 131"/>
                  <a:gd name="T58" fmla="*/ 97 w 263"/>
                  <a:gd name="T59" fmla="*/ 125 h 131"/>
                  <a:gd name="T60" fmla="*/ 84 w 263"/>
                  <a:gd name="T61" fmla="*/ 114 h 131"/>
                  <a:gd name="T62" fmla="*/ 72 w 263"/>
                  <a:gd name="T63" fmla="*/ 113 h 131"/>
                  <a:gd name="T64" fmla="*/ 62 w 263"/>
                  <a:gd name="T65" fmla="*/ 110 h 131"/>
                  <a:gd name="T66" fmla="*/ 50 w 263"/>
                  <a:gd name="T67" fmla="*/ 119 h 131"/>
                  <a:gd name="T68" fmla="*/ 35 w 263"/>
                  <a:gd name="T69" fmla="*/ 110 h 131"/>
                  <a:gd name="T70" fmla="*/ 28 w 263"/>
                  <a:gd name="T71" fmla="*/ 98 h 131"/>
                  <a:gd name="T72" fmla="*/ 17 w 263"/>
                  <a:gd name="T73" fmla="*/ 85 h 131"/>
                  <a:gd name="T74" fmla="*/ 0 w 263"/>
                  <a:gd name="T75" fmla="*/ 72 h 131"/>
                  <a:gd name="T76" fmla="*/ 18 w 263"/>
                  <a:gd name="T77" fmla="*/ 44 h 131"/>
                  <a:gd name="T78" fmla="*/ 38 w 263"/>
                  <a:gd name="T79" fmla="*/ 50 h 131"/>
                  <a:gd name="T80" fmla="*/ 50 w 263"/>
                  <a:gd name="T81" fmla="*/ 49 h 131"/>
                  <a:gd name="T82" fmla="*/ 61 w 263"/>
                  <a:gd name="T83" fmla="*/ 43 h 131"/>
                  <a:gd name="T84" fmla="*/ 69 w 263"/>
                  <a:gd name="T85" fmla="*/ 32 h 131"/>
                  <a:gd name="T86" fmla="*/ 85 w 263"/>
                  <a:gd name="T87" fmla="*/ 29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3" h="131">
                    <a:moveTo>
                      <a:pt x="85" y="29"/>
                    </a:moveTo>
                    <a:lnTo>
                      <a:pt x="88" y="22"/>
                    </a:lnTo>
                    <a:lnTo>
                      <a:pt x="87" y="15"/>
                    </a:lnTo>
                    <a:lnTo>
                      <a:pt x="91" y="12"/>
                    </a:lnTo>
                    <a:lnTo>
                      <a:pt x="94" y="5"/>
                    </a:lnTo>
                    <a:lnTo>
                      <a:pt x="108" y="0"/>
                    </a:lnTo>
                    <a:lnTo>
                      <a:pt x="113" y="5"/>
                    </a:lnTo>
                    <a:lnTo>
                      <a:pt x="122" y="11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25" y="25"/>
                    </a:lnTo>
                    <a:lnTo>
                      <a:pt x="125" y="31"/>
                    </a:lnTo>
                    <a:lnTo>
                      <a:pt x="129" y="34"/>
                    </a:lnTo>
                    <a:lnTo>
                      <a:pt x="131" y="40"/>
                    </a:lnTo>
                    <a:lnTo>
                      <a:pt x="135" y="35"/>
                    </a:lnTo>
                    <a:lnTo>
                      <a:pt x="144" y="37"/>
                    </a:lnTo>
                    <a:lnTo>
                      <a:pt x="147" y="35"/>
                    </a:lnTo>
                    <a:lnTo>
                      <a:pt x="149" y="25"/>
                    </a:lnTo>
                    <a:lnTo>
                      <a:pt x="152" y="26"/>
                    </a:lnTo>
                    <a:lnTo>
                      <a:pt x="161" y="22"/>
                    </a:lnTo>
                    <a:lnTo>
                      <a:pt x="167" y="15"/>
                    </a:lnTo>
                    <a:lnTo>
                      <a:pt x="175" y="12"/>
                    </a:lnTo>
                    <a:lnTo>
                      <a:pt x="179" y="5"/>
                    </a:lnTo>
                    <a:lnTo>
                      <a:pt x="184" y="8"/>
                    </a:lnTo>
                    <a:lnTo>
                      <a:pt x="187" y="8"/>
                    </a:lnTo>
                    <a:lnTo>
                      <a:pt x="198" y="6"/>
                    </a:lnTo>
                    <a:lnTo>
                      <a:pt x="214" y="6"/>
                    </a:lnTo>
                    <a:lnTo>
                      <a:pt x="223" y="15"/>
                    </a:lnTo>
                    <a:lnTo>
                      <a:pt x="217" y="26"/>
                    </a:lnTo>
                    <a:lnTo>
                      <a:pt x="211" y="32"/>
                    </a:lnTo>
                    <a:lnTo>
                      <a:pt x="210" y="38"/>
                    </a:lnTo>
                    <a:lnTo>
                      <a:pt x="207" y="41"/>
                    </a:lnTo>
                    <a:lnTo>
                      <a:pt x="202" y="46"/>
                    </a:lnTo>
                    <a:lnTo>
                      <a:pt x="202" y="47"/>
                    </a:lnTo>
                    <a:lnTo>
                      <a:pt x="199" y="52"/>
                    </a:lnTo>
                    <a:lnTo>
                      <a:pt x="196" y="53"/>
                    </a:lnTo>
                    <a:lnTo>
                      <a:pt x="196" y="61"/>
                    </a:lnTo>
                    <a:lnTo>
                      <a:pt x="184" y="61"/>
                    </a:lnTo>
                    <a:lnTo>
                      <a:pt x="182" y="64"/>
                    </a:lnTo>
                    <a:lnTo>
                      <a:pt x="190" y="67"/>
                    </a:lnTo>
                    <a:lnTo>
                      <a:pt x="201" y="70"/>
                    </a:lnTo>
                    <a:lnTo>
                      <a:pt x="207" y="70"/>
                    </a:lnTo>
                    <a:lnTo>
                      <a:pt x="214" y="69"/>
                    </a:lnTo>
                    <a:lnTo>
                      <a:pt x="217" y="73"/>
                    </a:lnTo>
                    <a:lnTo>
                      <a:pt x="222" y="76"/>
                    </a:lnTo>
                    <a:lnTo>
                      <a:pt x="222" y="84"/>
                    </a:lnTo>
                    <a:lnTo>
                      <a:pt x="226" y="88"/>
                    </a:lnTo>
                    <a:lnTo>
                      <a:pt x="228" y="88"/>
                    </a:lnTo>
                    <a:lnTo>
                      <a:pt x="237" y="88"/>
                    </a:lnTo>
                    <a:lnTo>
                      <a:pt x="243" y="91"/>
                    </a:lnTo>
                    <a:lnTo>
                      <a:pt x="246" y="84"/>
                    </a:lnTo>
                    <a:lnTo>
                      <a:pt x="254" y="82"/>
                    </a:lnTo>
                    <a:lnTo>
                      <a:pt x="261" y="84"/>
                    </a:lnTo>
                    <a:lnTo>
                      <a:pt x="260" y="90"/>
                    </a:lnTo>
                    <a:lnTo>
                      <a:pt x="263" y="93"/>
                    </a:lnTo>
                    <a:lnTo>
                      <a:pt x="260" y="104"/>
                    </a:lnTo>
                    <a:lnTo>
                      <a:pt x="260" y="111"/>
                    </a:lnTo>
                    <a:lnTo>
                      <a:pt x="263" y="114"/>
                    </a:lnTo>
                    <a:lnTo>
                      <a:pt x="260" y="120"/>
                    </a:lnTo>
                    <a:lnTo>
                      <a:pt x="251" y="117"/>
                    </a:lnTo>
                    <a:lnTo>
                      <a:pt x="248" y="125"/>
                    </a:lnTo>
                    <a:lnTo>
                      <a:pt x="242" y="122"/>
                    </a:lnTo>
                    <a:lnTo>
                      <a:pt x="237" y="123"/>
                    </a:lnTo>
                    <a:lnTo>
                      <a:pt x="235" y="131"/>
                    </a:lnTo>
                    <a:lnTo>
                      <a:pt x="223" y="125"/>
                    </a:lnTo>
                    <a:lnTo>
                      <a:pt x="220" y="122"/>
                    </a:lnTo>
                    <a:lnTo>
                      <a:pt x="213" y="125"/>
                    </a:lnTo>
                    <a:lnTo>
                      <a:pt x="208" y="125"/>
                    </a:lnTo>
                    <a:lnTo>
                      <a:pt x="199" y="120"/>
                    </a:lnTo>
                    <a:lnTo>
                      <a:pt x="196" y="117"/>
                    </a:lnTo>
                    <a:lnTo>
                      <a:pt x="185" y="114"/>
                    </a:lnTo>
                    <a:lnTo>
                      <a:pt x="181" y="111"/>
                    </a:lnTo>
                    <a:lnTo>
                      <a:pt x="178" y="117"/>
                    </a:lnTo>
                    <a:lnTo>
                      <a:pt x="175" y="117"/>
                    </a:lnTo>
                    <a:lnTo>
                      <a:pt x="167" y="113"/>
                    </a:lnTo>
                    <a:lnTo>
                      <a:pt x="164" y="116"/>
                    </a:lnTo>
                    <a:lnTo>
                      <a:pt x="161" y="108"/>
                    </a:lnTo>
                    <a:lnTo>
                      <a:pt x="157" y="104"/>
                    </a:lnTo>
                    <a:lnTo>
                      <a:pt x="149" y="101"/>
                    </a:lnTo>
                    <a:lnTo>
                      <a:pt x="141" y="108"/>
                    </a:lnTo>
                    <a:lnTo>
                      <a:pt x="138" y="120"/>
                    </a:lnTo>
                    <a:lnTo>
                      <a:pt x="138" y="129"/>
                    </a:lnTo>
                    <a:lnTo>
                      <a:pt x="131" y="129"/>
                    </a:lnTo>
                    <a:lnTo>
                      <a:pt x="126" y="125"/>
                    </a:lnTo>
                    <a:lnTo>
                      <a:pt x="123" y="126"/>
                    </a:lnTo>
                    <a:lnTo>
                      <a:pt x="122" y="131"/>
                    </a:lnTo>
                    <a:lnTo>
                      <a:pt x="114" y="128"/>
                    </a:lnTo>
                    <a:lnTo>
                      <a:pt x="110" y="123"/>
                    </a:lnTo>
                    <a:lnTo>
                      <a:pt x="106" y="119"/>
                    </a:lnTo>
                    <a:lnTo>
                      <a:pt x="97" y="125"/>
                    </a:lnTo>
                    <a:lnTo>
                      <a:pt x="94" y="125"/>
                    </a:lnTo>
                    <a:lnTo>
                      <a:pt x="90" y="125"/>
                    </a:lnTo>
                    <a:lnTo>
                      <a:pt x="84" y="114"/>
                    </a:lnTo>
                    <a:lnTo>
                      <a:pt x="79" y="114"/>
                    </a:lnTo>
                    <a:lnTo>
                      <a:pt x="76" y="113"/>
                    </a:lnTo>
                    <a:lnTo>
                      <a:pt x="72" y="113"/>
                    </a:lnTo>
                    <a:lnTo>
                      <a:pt x="66" y="117"/>
                    </a:lnTo>
                    <a:lnTo>
                      <a:pt x="59" y="114"/>
                    </a:lnTo>
                    <a:lnTo>
                      <a:pt x="62" y="110"/>
                    </a:lnTo>
                    <a:lnTo>
                      <a:pt x="59" y="108"/>
                    </a:lnTo>
                    <a:lnTo>
                      <a:pt x="52" y="116"/>
                    </a:lnTo>
                    <a:lnTo>
                      <a:pt x="50" y="119"/>
                    </a:lnTo>
                    <a:lnTo>
                      <a:pt x="41" y="117"/>
                    </a:lnTo>
                    <a:lnTo>
                      <a:pt x="41" y="113"/>
                    </a:lnTo>
                    <a:lnTo>
                      <a:pt x="35" y="110"/>
                    </a:lnTo>
                    <a:lnTo>
                      <a:pt x="26" y="110"/>
                    </a:lnTo>
                    <a:lnTo>
                      <a:pt x="25" y="104"/>
                    </a:lnTo>
                    <a:lnTo>
                      <a:pt x="28" y="98"/>
                    </a:lnTo>
                    <a:lnTo>
                      <a:pt x="23" y="98"/>
                    </a:lnTo>
                    <a:lnTo>
                      <a:pt x="17" y="91"/>
                    </a:lnTo>
                    <a:lnTo>
                      <a:pt x="17" y="85"/>
                    </a:lnTo>
                    <a:lnTo>
                      <a:pt x="12" y="70"/>
                    </a:lnTo>
                    <a:lnTo>
                      <a:pt x="8" y="70"/>
                    </a:lnTo>
                    <a:lnTo>
                      <a:pt x="0" y="72"/>
                    </a:lnTo>
                    <a:lnTo>
                      <a:pt x="0" y="67"/>
                    </a:lnTo>
                    <a:lnTo>
                      <a:pt x="2" y="58"/>
                    </a:lnTo>
                    <a:lnTo>
                      <a:pt x="18" y="44"/>
                    </a:lnTo>
                    <a:lnTo>
                      <a:pt x="29" y="46"/>
                    </a:lnTo>
                    <a:lnTo>
                      <a:pt x="32" y="52"/>
                    </a:lnTo>
                    <a:lnTo>
                      <a:pt x="38" y="50"/>
                    </a:lnTo>
                    <a:lnTo>
                      <a:pt x="41" y="56"/>
                    </a:lnTo>
                    <a:lnTo>
                      <a:pt x="47" y="58"/>
                    </a:lnTo>
                    <a:lnTo>
                      <a:pt x="50" y="49"/>
                    </a:lnTo>
                    <a:lnTo>
                      <a:pt x="53" y="41"/>
                    </a:lnTo>
                    <a:lnTo>
                      <a:pt x="58" y="41"/>
                    </a:lnTo>
                    <a:lnTo>
                      <a:pt x="61" y="43"/>
                    </a:lnTo>
                    <a:lnTo>
                      <a:pt x="70" y="41"/>
                    </a:lnTo>
                    <a:lnTo>
                      <a:pt x="72" y="35"/>
                    </a:lnTo>
                    <a:lnTo>
                      <a:pt x="69" y="32"/>
                    </a:lnTo>
                    <a:lnTo>
                      <a:pt x="72" y="28"/>
                    </a:lnTo>
                    <a:lnTo>
                      <a:pt x="82" y="28"/>
                    </a:lnTo>
                    <a:lnTo>
                      <a:pt x="85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5" name="Freeform 2613">
                <a:extLst>
                  <a:ext uri="{FF2B5EF4-FFF2-40B4-BE49-F238E27FC236}">
                    <a16:creationId xmlns:a16="http://schemas.microsoft.com/office/drawing/2014/main" id="{5B95A0D5-E99C-76DC-814E-10DC389C3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91"/>
                <a:ext cx="131" cy="65"/>
              </a:xfrm>
              <a:custGeom>
                <a:avLst/>
                <a:gdLst>
                  <a:gd name="T0" fmla="*/ 87 w 263"/>
                  <a:gd name="T1" fmla="*/ 15 h 131"/>
                  <a:gd name="T2" fmla="*/ 108 w 263"/>
                  <a:gd name="T3" fmla="*/ 0 h 131"/>
                  <a:gd name="T4" fmla="*/ 125 w 263"/>
                  <a:gd name="T5" fmla="*/ 11 h 131"/>
                  <a:gd name="T6" fmla="*/ 125 w 263"/>
                  <a:gd name="T7" fmla="*/ 31 h 131"/>
                  <a:gd name="T8" fmla="*/ 135 w 263"/>
                  <a:gd name="T9" fmla="*/ 35 h 131"/>
                  <a:gd name="T10" fmla="*/ 149 w 263"/>
                  <a:gd name="T11" fmla="*/ 25 h 131"/>
                  <a:gd name="T12" fmla="*/ 167 w 263"/>
                  <a:gd name="T13" fmla="*/ 15 h 131"/>
                  <a:gd name="T14" fmla="*/ 184 w 263"/>
                  <a:gd name="T15" fmla="*/ 8 h 131"/>
                  <a:gd name="T16" fmla="*/ 214 w 263"/>
                  <a:gd name="T17" fmla="*/ 6 h 131"/>
                  <a:gd name="T18" fmla="*/ 211 w 263"/>
                  <a:gd name="T19" fmla="*/ 32 h 131"/>
                  <a:gd name="T20" fmla="*/ 202 w 263"/>
                  <a:gd name="T21" fmla="*/ 46 h 131"/>
                  <a:gd name="T22" fmla="*/ 196 w 263"/>
                  <a:gd name="T23" fmla="*/ 53 h 131"/>
                  <a:gd name="T24" fmla="*/ 182 w 263"/>
                  <a:gd name="T25" fmla="*/ 64 h 131"/>
                  <a:gd name="T26" fmla="*/ 207 w 263"/>
                  <a:gd name="T27" fmla="*/ 70 h 131"/>
                  <a:gd name="T28" fmla="*/ 222 w 263"/>
                  <a:gd name="T29" fmla="*/ 76 h 131"/>
                  <a:gd name="T30" fmla="*/ 228 w 263"/>
                  <a:gd name="T31" fmla="*/ 88 h 131"/>
                  <a:gd name="T32" fmla="*/ 246 w 263"/>
                  <a:gd name="T33" fmla="*/ 84 h 131"/>
                  <a:gd name="T34" fmla="*/ 260 w 263"/>
                  <a:gd name="T35" fmla="*/ 90 h 131"/>
                  <a:gd name="T36" fmla="*/ 260 w 263"/>
                  <a:gd name="T37" fmla="*/ 111 h 131"/>
                  <a:gd name="T38" fmla="*/ 251 w 263"/>
                  <a:gd name="T39" fmla="*/ 117 h 131"/>
                  <a:gd name="T40" fmla="*/ 237 w 263"/>
                  <a:gd name="T41" fmla="*/ 123 h 131"/>
                  <a:gd name="T42" fmla="*/ 220 w 263"/>
                  <a:gd name="T43" fmla="*/ 122 h 131"/>
                  <a:gd name="T44" fmla="*/ 199 w 263"/>
                  <a:gd name="T45" fmla="*/ 120 h 131"/>
                  <a:gd name="T46" fmla="*/ 181 w 263"/>
                  <a:gd name="T47" fmla="*/ 111 h 131"/>
                  <a:gd name="T48" fmla="*/ 167 w 263"/>
                  <a:gd name="T49" fmla="*/ 113 h 131"/>
                  <a:gd name="T50" fmla="*/ 157 w 263"/>
                  <a:gd name="T51" fmla="*/ 104 h 131"/>
                  <a:gd name="T52" fmla="*/ 138 w 263"/>
                  <a:gd name="T53" fmla="*/ 120 h 131"/>
                  <a:gd name="T54" fmla="*/ 126 w 263"/>
                  <a:gd name="T55" fmla="*/ 125 h 131"/>
                  <a:gd name="T56" fmla="*/ 114 w 263"/>
                  <a:gd name="T57" fmla="*/ 128 h 131"/>
                  <a:gd name="T58" fmla="*/ 97 w 263"/>
                  <a:gd name="T59" fmla="*/ 125 h 131"/>
                  <a:gd name="T60" fmla="*/ 84 w 263"/>
                  <a:gd name="T61" fmla="*/ 114 h 131"/>
                  <a:gd name="T62" fmla="*/ 72 w 263"/>
                  <a:gd name="T63" fmla="*/ 113 h 131"/>
                  <a:gd name="T64" fmla="*/ 62 w 263"/>
                  <a:gd name="T65" fmla="*/ 110 h 131"/>
                  <a:gd name="T66" fmla="*/ 50 w 263"/>
                  <a:gd name="T67" fmla="*/ 119 h 131"/>
                  <a:gd name="T68" fmla="*/ 35 w 263"/>
                  <a:gd name="T69" fmla="*/ 110 h 131"/>
                  <a:gd name="T70" fmla="*/ 28 w 263"/>
                  <a:gd name="T71" fmla="*/ 98 h 131"/>
                  <a:gd name="T72" fmla="*/ 17 w 263"/>
                  <a:gd name="T73" fmla="*/ 85 h 131"/>
                  <a:gd name="T74" fmla="*/ 0 w 263"/>
                  <a:gd name="T75" fmla="*/ 72 h 131"/>
                  <a:gd name="T76" fmla="*/ 18 w 263"/>
                  <a:gd name="T77" fmla="*/ 44 h 131"/>
                  <a:gd name="T78" fmla="*/ 38 w 263"/>
                  <a:gd name="T79" fmla="*/ 50 h 131"/>
                  <a:gd name="T80" fmla="*/ 50 w 263"/>
                  <a:gd name="T81" fmla="*/ 49 h 131"/>
                  <a:gd name="T82" fmla="*/ 61 w 263"/>
                  <a:gd name="T83" fmla="*/ 43 h 131"/>
                  <a:gd name="T84" fmla="*/ 69 w 263"/>
                  <a:gd name="T85" fmla="*/ 32 h 131"/>
                  <a:gd name="T86" fmla="*/ 85 w 263"/>
                  <a:gd name="T87" fmla="*/ 29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3" h="131">
                    <a:moveTo>
                      <a:pt x="85" y="29"/>
                    </a:moveTo>
                    <a:lnTo>
                      <a:pt x="88" y="22"/>
                    </a:lnTo>
                    <a:lnTo>
                      <a:pt x="87" y="15"/>
                    </a:lnTo>
                    <a:lnTo>
                      <a:pt x="91" y="12"/>
                    </a:lnTo>
                    <a:lnTo>
                      <a:pt x="94" y="5"/>
                    </a:lnTo>
                    <a:lnTo>
                      <a:pt x="108" y="0"/>
                    </a:lnTo>
                    <a:lnTo>
                      <a:pt x="113" y="5"/>
                    </a:lnTo>
                    <a:lnTo>
                      <a:pt x="122" y="11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25" y="25"/>
                    </a:lnTo>
                    <a:lnTo>
                      <a:pt x="125" y="31"/>
                    </a:lnTo>
                    <a:lnTo>
                      <a:pt x="129" y="34"/>
                    </a:lnTo>
                    <a:lnTo>
                      <a:pt x="131" y="40"/>
                    </a:lnTo>
                    <a:lnTo>
                      <a:pt x="135" y="35"/>
                    </a:lnTo>
                    <a:lnTo>
                      <a:pt x="144" y="37"/>
                    </a:lnTo>
                    <a:lnTo>
                      <a:pt x="147" y="35"/>
                    </a:lnTo>
                    <a:lnTo>
                      <a:pt x="149" y="25"/>
                    </a:lnTo>
                    <a:lnTo>
                      <a:pt x="152" y="26"/>
                    </a:lnTo>
                    <a:lnTo>
                      <a:pt x="161" y="22"/>
                    </a:lnTo>
                    <a:lnTo>
                      <a:pt x="167" y="15"/>
                    </a:lnTo>
                    <a:lnTo>
                      <a:pt x="175" y="12"/>
                    </a:lnTo>
                    <a:lnTo>
                      <a:pt x="179" y="5"/>
                    </a:lnTo>
                    <a:lnTo>
                      <a:pt x="184" y="8"/>
                    </a:lnTo>
                    <a:lnTo>
                      <a:pt x="187" y="8"/>
                    </a:lnTo>
                    <a:lnTo>
                      <a:pt x="198" y="6"/>
                    </a:lnTo>
                    <a:lnTo>
                      <a:pt x="214" y="6"/>
                    </a:lnTo>
                    <a:lnTo>
                      <a:pt x="223" y="15"/>
                    </a:lnTo>
                    <a:lnTo>
                      <a:pt x="217" y="26"/>
                    </a:lnTo>
                    <a:lnTo>
                      <a:pt x="211" y="32"/>
                    </a:lnTo>
                    <a:lnTo>
                      <a:pt x="210" y="38"/>
                    </a:lnTo>
                    <a:lnTo>
                      <a:pt x="207" y="41"/>
                    </a:lnTo>
                    <a:lnTo>
                      <a:pt x="202" y="46"/>
                    </a:lnTo>
                    <a:lnTo>
                      <a:pt x="202" y="47"/>
                    </a:lnTo>
                    <a:lnTo>
                      <a:pt x="199" y="52"/>
                    </a:lnTo>
                    <a:lnTo>
                      <a:pt x="196" y="53"/>
                    </a:lnTo>
                    <a:lnTo>
                      <a:pt x="196" y="61"/>
                    </a:lnTo>
                    <a:lnTo>
                      <a:pt x="184" y="61"/>
                    </a:lnTo>
                    <a:lnTo>
                      <a:pt x="182" y="64"/>
                    </a:lnTo>
                    <a:lnTo>
                      <a:pt x="190" y="67"/>
                    </a:lnTo>
                    <a:lnTo>
                      <a:pt x="201" y="70"/>
                    </a:lnTo>
                    <a:lnTo>
                      <a:pt x="207" y="70"/>
                    </a:lnTo>
                    <a:lnTo>
                      <a:pt x="214" y="69"/>
                    </a:lnTo>
                    <a:lnTo>
                      <a:pt x="217" y="73"/>
                    </a:lnTo>
                    <a:lnTo>
                      <a:pt x="222" y="76"/>
                    </a:lnTo>
                    <a:lnTo>
                      <a:pt x="222" y="84"/>
                    </a:lnTo>
                    <a:lnTo>
                      <a:pt x="226" y="88"/>
                    </a:lnTo>
                    <a:lnTo>
                      <a:pt x="228" y="88"/>
                    </a:lnTo>
                    <a:lnTo>
                      <a:pt x="237" y="88"/>
                    </a:lnTo>
                    <a:lnTo>
                      <a:pt x="243" y="91"/>
                    </a:lnTo>
                    <a:lnTo>
                      <a:pt x="246" y="84"/>
                    </a:lnTo>
                    <a:lnTo>
                      <a:pt x="254" y="82"/>
                    </a:lnTo>
                    <a:lnTo>
                      <a:pt x="261" y="84"/>
                    </a:lnTo>
                    <a:lnTo>
                      <a:pt x="260" y="90"/>
                    </a:lnTo>
                    <a:lnTo>
                      <a:pt x="263" y="93"/>
                    </a:lnTo>
                    <a:lnTo>
                      <a:pt x="260" y="104"/>
                    </a:lnTo>
                    <a:lnTo>
                      <a:pt x="260" y="111"/>
                    </a:lnTo>
                    <a:lnTo>
                      <a:pt x="263" y="114"/>
                    </a:lnTo>
                    <a:lnTo>
                      <a:pt x="260" y="120"/>
                    </a:lnTo>
                    <a:lnTo>
                      <a:pt x="251" y="117"/>
                    </a:lnTo>
                    <a:lnTo>
                      <a:pt x="248" y="125"/>
                    </a:lnTo>
                    <a:lnTo>
                      <a:pt x="242" y="122"/>
                    </a:lnTo>
                    <a:lnTo>
                      <a:pt x="237" y="123"/>
                    </a:lnTo>
                    <a:lnTo>
                      <a:pt x="235" y="131"/>
                    </a:lnTo>
                    <a:lnTo>
                      <a:pt x="223" y="125"/>
                    </a:lnTo>
                    <a:lnTo>
                      <a:pt x="220" y="122"/>
                    </a:lnTo>
                    <a:lnTo>
                      <a:pt x="213" y="125"/>
                    </a:lnTo>
                    <a:lnTo>
                      <a:pt x="208" y="125"/>
                    </a:lnTo>
                    <a:lnTo>
                      <a:pt x="199" y="120"/>
                    </a:lnTo>
                    <a:lnTo>
                      <a:pt x="196" y="117"/>
                    </a:lnTo>
                    <a:lnTo>
                      <a:pt x="185" y="114"/>
                    </a:lnTo>
                    <a:lnTo>
                      <a:pt x="181" y="111"/>
                    </a:lnTo>
                    <a:lnTo>
                      <a:pt x="178" y="117"/>
                    </a:lnTo>
                    <a:lnTo>
                      <a:pt x="175" y="117"/>
                    </a:lnTo>
                    <a:lnTo>
                      <a:pt x="167" y="113"/>
                    </a:lnTo>
                    <a:lnTo>
                      <a:pt x="164" y="116"/>
                    </a:lnTo>
                    <a:lnTo>
                      <a:pt x="161" y="108"/>
                    </a:lnTo>
                    <a:lnTo>
                      <a:pt x="157" y="104"/>
                    </a:lnTo>
                    <a:lnTo>
                      <a:pt x="149" y="101"/>
                    </a:lnTo>
                    <a:lnTo>
                      <a:pt x="141" y="108"/>
                    </a:lnTo>
                    <a:lnTo>
                      <a:pt x="138" y="120"/>
                    </a:lnTo>
                    <a:lnTo>
                      <a:pt x="138" y="129"/>
                    </a:lnTo>
                    <a:lnTo>
                      <a:pt x="131" y="129"/>
                    </a:lnTo>
                    <a:lnTo>
                      <a:pt x="126" y="125"/>
                    </a:lnTo>
                    <a:lnTo>
                      <a:pt x="123" y="126"/>
                    </a:lnTo>
                    <a:lnTo>
                      <a:pt x="122" y="131"/>
                    </a:lnTo>
                    <a:lnTo>
                      <a:pt x="114" y="128"/>
                    </a:lnTo>
                    <a:lnTo>
                      <a:pt x="110" y="123"/>
                    </a:lnTo>
                    <a:lnTo>
                      <a:pt x="106" y="119"/>
                    </a:lnTo>
                    <a:lnTo>
                      <a:pt x="97" y="125"/>
                    </a:lnTo>
                    <a:lnTo>
                      <a:pt x="94" y="125"/>
                    </a:lnTo>
                    <a:lnTo>
                      <a:pt x="90" y="125"/>
                    </a:lnTo>
                    <a:lnTo>
                      <a:pt x="84" y="114"/>
                    </a:lnTo>
                    <a:lnTo>
                      <a:pt x="79" y="114"/>
                    </a:lnTo>
                    <a:lnTo>
                      <a:pt x="76" y="113"/>
                    </a:lnTo>
                    <a:lnTo>
                      <a:pt x="72" y="113"/>
                    </a:lnTo>
                    <a:lnTo>
                      <a:pt x="66" y="117"/>
                    </a:lnTo>
                    <a:lnTo>
                      <a:pt x="59" y="114"/>
                    </a:lnTo>
                    <a:lnTo>
                      <a:pt x="62" y="110"/>
                    </a:lnTo>
                    <a:lnTo>
                      <a:pt x="59" y="108"/>
                    </a:lnTo>
                    <a:lnTo>
                      <a:pt x="52" y="116"/>
                    </a:lnTo>
                    <a:lnTo>
                      <a:pt x="50" y="119"/>
                    </a:lnTo>
                    <a:lnTo>
                      <a:pt x="41" y="117"/>
                    </a:lnTo>
                    <a:lnTo>
                      <a:pt x="41" y="113"/>
                    </a:lnTo>
                    <a:lnTo>
                      <a:pt x="35" y="110"/>
                    </a:lnTo>
                    <a:lnTo>
                      <a:pt x="26" y="110"/>
                    </a:lnTo>
                    <a:lnTo>
                      <a:pt x="25" y="104"/>
                    </a:lnTo>
                    <a:lnTo>
                      <a:pt x="28" y="98"/>
                    </a:lnTo>
                    <a:lnTo>
                      <a:pt x="23" y="98"/>
                    </a:lnTo>
                    <a:lnTo>
                      <a:pt x="17" y="91"/>
                    </a:lnTo>
                    <a:lnTo>
                      <a:pt x="17" y="85"/>
                    </a:lnTo>
                    <a:lnTo>
                      <a:pt x="12" y="70"/>
                    </a:lnTo>
                    <a:lnTo>
                      <a:pt x="8" y="70"/>
                    </a:lnTo>
                    <a:lnTo>
                      <a:pt x="0" y="72"/>
                    </a:lnTo>
                    <a:lnTo>
                      <a:pt x="0" y="67"/>
                    </a:lnTo>
                    <a:lnTo>
                      <a:pt x="2" y="58"/>
                    </a:lnTo>
                    <a:lnTo>
                      <a:pt x="18" y="44"/>
                    </a:lnTo>
                    <a:lnTo>
                      <a:pt x="29" y="46"/>
                    </a:lnTo>
                    <a:lnTo>
                      <a:pt x="32" y="52"/>
                    </a:lnTo>
                    <a:lnTo>
                      <a:pt x="38" y="50"/>
                    </a:lnTo>
                    <a:lnTo>
                      <a:pt x="41" y="56"/>
                    </a:lnTo>
                    <a:lnTo>
                      <a:pt x="47" y="58"/>
                    </a:lnTo>
                    <a:lnTo>
                      <a:pt x="50" y="49"/>
                    </a:lnTo>
                    <a:lnTo>
                      <a:pt x="53" y="41"/>
                    </a:lnTo>
                    <a:lnTo>
                      <a:pt x="58" y="41"/>
                    </a:lnTo>
                    <a:lnTo>
                      <a:pt x="61" y="43"/>
                    </a:lnTo>
                    <a:lnTo>
                      <a:pt x="70" y="41"/>
                    </a:lnTo>
                    <a:lnTo>
                      <a:pt x="72" y="35"/>
                    </a:lnTo>
                    <a:lnTo>
                      <a:pt x="69" y="32"/>
                    </a:lnTo>
                    <a:lnTo>
                      <a:pt x="72" y="28"/>
                    </a:lnTo>
                    <a:lnTo>
                      <a:pt x="82" y="28"/>
                    </a:lnTo>
                    <a:lnTo>
                      <a:pt x="85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6" name="Freeform 2614">
                <a:extLst>
                  <a:ext uri="{FF2B5EF4-FFF2-40B4-BE49-F238E27FC236}">
                    <a16:creationId xmlns:a16="http://schemas.microsoft.com/office/drawing/2014/main" id="{1EF4241F-7BD7-70A2-134B-8AF3F1AAF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410"/>
                <a:ext cx="60" cy="66"/>
              </a:xfrm>
              <a:custGeom>
                <a:avLst/>
                <a:gdLst>
                  <a:gd name="T0" fmla="*/ 32 w 120"/>
                  <a:gd name="T1" fmla="*/ 4 h 130"/>
                  <a:gd name="T2" fmla="*/ 30 w 120"/>
                  <a:gd name="T3" fmla="*/ 12 h 130"/>
                  <a:gd name="T4" fmla="*/ 27 w 120"/>
                  <a:gd name="T5" fmla="*/ 18 h 130"/>
                  <a:gd name="T6" fmla="*/ 18 w 120"/>
                  <a:gd name="T7" fmla="*/ 23 h 130"/>
                  <a:gd name="T8" fmla="*/ 18 w 120"/>
                  <a:gd name="T9" fmla="*/ 27 h 130"/>
                  <a:gd name="T10" fmla="*/ 15 w 120"/>
                  <a:gd name="T11" fmla="*/ 30 h 130"/>
                  <a:gd name="T12" fmla="*/ 29 w 120"/>
                  <a:gd name="T13" fmla="*/ 35 h 130"/>
                  <a:gd name="T14" fmla="*/ 25 w 120"/>
                  <a:gd name="T15" fmla="*/ 41 h 130"/>
                  <a:gd name="T16" fmla="*/ 18 w 120"/>
                  <a:gd name="T17" fmla="*/ 45 h 130"/>
                  <a:gd name="T18" fmla="*/ 15 w 120"/>
                  <a:gd name="T19" fmla="*/ 50 h 130"/>
                  <a:gd name="T20" fmla="*/ 3 w 120"/>
                  <a:gd name="T21" fmla="*/ 51 h 130"/>
                  <a:gd name="T22" fmla="*/ 0 w 120"/>
                  <a:gd name="T23" fmla="*/ 48 h 130"/>
                  <a:gd name="T24" fmla="*/ 1 w 120"/>
                  <a:gd name="T25" fmla="*/ 61 h 130"/>
                  <a:gd name="T26" fmla="*/ 7 w 120"/>
                  <a:gd name="T27" fmla="*/ 74 h 130"/>
                  <a:gd name="T28" fmla="*/ 6 w 120"/>
                  <a:gd name="T29" fmla="*/ 97 h 130"/>
                  <a:gd name="T30" fmla="*/ 12 w 120"/>
                  <a:gd name="T31" fmla="*/ 102 h 130"/>
                  <a:gd name="T32" fmla="*/ 21 w 120"/>
                  <a:gd name="T33" fmla="*/ 105 h 130"/>
                  <a:gd name="T34" fmla="*/ 35 w 120"/>
                  <a:gd name="T35" fmla="*/ 112 h 130"/>
                  <a:gd name="T36" fmla="*/ 41 w 120"/>
                  <a:gd name="T37" fmla="*/ 117 h 130"/>
                  <a:gd name="T38" fmla="*/ 45 w 120"/>
                  <a:gd name="T39" fmla="*/ 130 h 130"/>
                  <a:gd name="T40" fmla="*/ 50 w 120"/>
                  <a:gd name="T41" fmla="*/ 127 h 130"/>
                  <a:gd name="T42" fmla="*/ 54 w 120"/>
                  <a:gd name="T43" fmla="*/ 118 h 130"/>
                  <a:gd name="T44" fmla="*/ 54 w 120"/>
                  <a:gd name="T45" fmla="*/ 111 h 130"/>
                  <a:gd name="T46" fmla="*/ 60 w 120"/>
                  <a:gd name="T47" fmla="*/ 103 h 130"/>
                  <a:gd name="T48" fmla="*/ 66 w 120"/>
                  <a:gd name="T49" fmla="*/ 100 h 130"/>
                  <a:gd name="T50" fmla="*/ 73 w 120"/>
                  <a:gd name="T51" fmla="*/ 102 h 130"/>
                  <a:gd name="T52" fmla="*/ 77 w 120"/>
                  <a:gd name="T53" fmla="*/ 103 h 130"/>
                  <a:gd name="T54" fmla="*/ 86 w 120"/>
                  <a:gd name="T55" fmla="*/ 96 h 130"/>
                  <a:gd name="T56" fmla="*/ 88 w 120"/>
                  <a:gd name="T57" fmla="*/ 94 h 130"/>
                  <a:gd name="T58" fmla="*/ 95 w 120"/>
                  <a:gd name="T59" fmla="*/ 91 h 130"/>
                  <a:gd name="T60" fmla="*/ 97 w 120"/>
                  <a:gd name="T61" fmla="*/ 94 h 130"/>
                  <a:gd name="T62" fmla="*/ 104 w 120"/>
                  <a:gd name="T63" fmla="*/ 97 h 130"/>
                  <a:gd name="T64" fmla="*/ 107 w 120"/>
                  <a:gd name="T65" fmla="*/ 92 h 130"/>
                  <a:gd name="T66" fmla="*/ 104 w 120"/>
                  <a:gd name="T67" fmla="*/ 79 h 130"/>
                  <a:gd name="T68" fmla="*/ 113 w 120"/>
                  <a:gd name="T69" fmla="*/ 74 h 130"/>
                  <a:gd name="T70" fmla="*/ 112 w 120"/>
                  <a:gd name="T71" fmla="*/ 68 h 130"/>
                  <a:gd name="T72" fmla="*/ 117 w 120"/>
                  <a:gd name="T73" fmla="*/ 64 h 130"/>
                  <a:gd name="T74" fmla="*/ 120 w 120"/>
                  <a:gd name="T75" fmla="*/ 58 h 130"/>
                  <a:gd name="T76" fmla="*/ 115 w 120"/>
                  <a:gd name="T77" fmla="*/ 58 h 130"/>
                  <a:gd name="T78" fmla="*/ 109 w 120"/>
                  <a:gd name="T79" fmla="*/ 51 h 130"/>
                  <a:gd name="T80" fmla="*/ 109 w 120"/>
                  <a:gd name="T81" fmla="*/ 45 h 130"/>
                  <a:gd name="T82" fmla="*/ 104 w 120"/>
                  <a:gd name="T83" fmla="*/ 30 h 130"/>
                  <a:gd name="T84" fmla="*/ 100 w 120"/>
                  <a:gd name="T85" fmla="*/ 30 h 130"/>
                  <a:gd name="T86" fmla="*/ 92 w 120"/>
                  <a:gd name="T87" fmla="*/ 32 h 130"/>
                  <a:gd name="T88" fmla="*/ 92 w 120"/>
                  <a:gd name="T89" fmla="*/ 27 h 130"/>
                  <a:gd name="T90" fmla="*/ 94 w 120"/>
                  <a:gd name="T91" fmla="*/ 18 h 130"/>
                  <a:gd name="T92" fmla="*/ 88 w 120"/>
                  <a:gd name="T93" fmla="*/ 12 h 130"/>
                  <a:gd name="T94" fmla="*/ 80 w 120"/>
                  <a:gd name="T95" fmla="*/ 9 h 130"/>
                  <a:gd name="T96" fmla="*/ 68 w 120"/>
                  <a:gd name="T97" fmla="*/ 7 h 130"/>
                  <a:gd name="T98" fmla="*/ 65 w 120"/>
                  <a:gd name="T99" fmla="*/ 7 h 130"/>
                  <a:gd name="T100" fmla="*/ 66 w 120"/>
                  <a:gd name="T101" fmla="*/ 0 h 130"/>
                  <a:gd name="T102" fmla="*/ 60 w 120"/>
                  <a:gd name="T103" fmla="*/ 0 h 130"/>
                  <a:gd name="T104" fmla="*/ 51 w 120"/>
                  <a:gd name="T105" fmla="*/ 3 h 130"/>
                  <a:gd name="T106" fmla="*/ 45 w 120"/>
                  <a:gd name="T107" fmla="*/ 4 h 130"/>
                  <a:gd name="T108" fmla="*/ 39 w 120"/>
                  <a:gd name="T109" fmla="*/ 6 h 130"/>
                  <a:gd name="T110" fmla="*/ 32 w 120"/>
                  <a:gd name="T111" fmla="*/ 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0" h="130">
                    <a:moveTo>
                      <a:pt x="32" y="4"/>
                    </a:moveTo>
                    <a:lnTo>
                      <a:pt x="30" y="12"/>
                    </a:lnTo>
                    <a:lnTo>
                      <a:pt x="27" y="18"/>
                    </a:lnTo>
                    <a:lnTo>
                      <a:pt x="18" y="23"/>
                    </a:lnTo>
                    <a:lnTo>
                      <a:pt x="18" y="27"/>
                    </a:lnTo>
                    <a:lnTo>
                      <a:pt x="15" y="30"/>
                    </a:lnTo>
                    <a:lnTo>
                      <a:pt x="29" y="35"/>
                    </a:lnTo>
                    <a:lnTo>
                      <a:pt x="25" y="41"/>
                    </a:lnTo>
                    <a:lnTo>
                      <a:pt x="18" y="45"/>
                    </a:lnTo>
                    <a:lnTo>
                      <a:pt x="15" y="50"/>
                    </a:lnTo>
                    <a:lnTo>
                      <a:pt x="3" y="51"/>
                    </a:lnTo>
                    <a:lnTo>
                      <a:pt x="0" y="48"/>
                    </a:lnTo>
                    <a:lnTo>
                      <a:pt x="1" y="61"/>
                    </a:lnTo>
                    <a:lnTo>
                      <a:pt x="7" y="74"/>
                    </a:lnTo>
                    <a:lnTo>
                      <a:pt x="6" y="97"/>
                    </a:lnTo>
                    <a:lnTo>
                      <a:pt x="12" y="102"/>
                    </a:lnTo>
                    <a:lnTo>
                      <a:pt x="21" y="105"/>
                    </a:lnTo>
                    <a:lnTo>
                      <a:pt x="35" y="112"/>
                    </a:lnTo>
                    <a:lnTo>
                      <a:pt x="41" y="117"/>
                    </a:lnTo>
                    <a:lnTo>
                      <a:pt x="45" y="130"/>
                    </a:lnTo>
                    <a:lnTo>
                      <a:pt x="50" y="127"/>
                    </a:lnTo>
                    <a:lnTo>
                      <a:pt x="54" y="118"/>
                    </a:lnTo>
                    <a:lnTo>
                      <a:pt x="54" y="111"/>
                    </a:lnTo>
                    <a:lnTo>
                      <a:pt x="60" y="103"/>
                    </a:lnTo>
                    <a:lnTo>
                      <a:pt x="66" y="100"/>
                    </a:lnTo>
                    <a:lnTo>
                      <a:pt x="73" y="102"/>
                    </a:lnTo>
                    <a:lnTo>
                      <a:pt x="77" y="103"/>
                    </a:lnTo>
                    <a:lnTo>
                      <a:pt x="86" y="96"/>
                    </a:lnTo>
                    <a:lnTo>
                      <a:pt x="88" y="94"/>
                    </a:lnTo>
                    <a:lnTo>
                      <a:pt x="95" y="91"/>
                    </a:lnTo>
                    <a:lnTo>
                      <a:pt x="97" y="94"/>
                    </a:lnTo>
                    <a:lnTo>
                      <a:pt x="104" y="97"/>
                    </a:lnTo>
                    <a:lnTo>
                      <a:pt x="107" y="92"/>
                    </a:lnTo>
                    <a:lnTo>
                      <a:pt x="104" y="79"/>
                    </a:lnTo>
                    <a:lnTo>
                      <a:pt x="113" y="74"/>
                    </a:lnTo>
                    <a:lnTo>
                      <a:pt x="112" y="68"/>
                    </a:lnTo>
                    <a:lnTo>
                      <a:pt x="117" y="64"/>
                    </a:lnTo>
                    <a:lnTo>
                      <a:pt x="120" y="58"/>
                    </a:lnTo>
                    <a:lnTo>
                      <a:pt x="115" y="58"/>
                    </a:lnTo>
                    <a:lnTo>
                      <a:pt x="109" y="51"/>
                    </a:lnTo>
                    <a:lnTo>
                      <a:pt x="109" y="45"/>
                    </a:lnTo>
                    <a:lnTo>
                      <a:pt x="104" y="30"/>
                    </a:lnTo>
                    <a:lnTo>
                      <a:pt x="100" y="30"/>
                    </a:lnTo>
                    <a:lnTo>
                      <a:pt x="92" y="32"/>
                    </a:lnTo>
                    <a:lnTo>
                      <a:pt x="92" y="27"/>
                    </a:lnTo>
                    <a:lnTo>
                      <a:pt x="94" y="18"/>
                    </a:lnTo>
                    <a:lnTo>
                      <a:pt x="88" y="12"/>
                    </a:lnTo>
                    <a:lnTo>
                      <a:pt x="80" y="9"/>
                    </a:lnTo>
                    <a:lnTo>
                      <a:pt x="68" y="7"/>
                    </a:lnTo>
                    <a:lnTo>
                      <a:pt x="65" y="7"/>
                    </a:lnTo>
                    <a:lnTo>
                      <a:pt x="66" y="0"/>
                    </a:lnTo>
                    <a:lnTo>
                      <a:pt x="60" y="0"/>
                    </a:lnTo>
                    <a:lnTo>
                      <a:pt x="51" y="3"/>
                    </a:lnTo>
                    <a:lnTo>
                      <a:pt x="45" y="4"/>
                    </a:lnTo>
                    <a:lnTo>
                      <a:pt x="39" y="6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7" name="Freeform 2615">
                <a:extLst>
                  <a:ext uri="{FF2B5EF4-FFF2-40B4-BE49-F238E27FC236}">
                    <a16:creationId xmlns:a16="http://schemas.microsoft.com/office/drawing/2014/main" id="{266ECBB6-7AB6-CD9D-0EA7-90721AAE9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410"/>
                <a:ext cx="60" cy="66"/>
              </a:xfrm>
              <a:custGeom>
                <a:avLst/>
                <a:gdLst>
                  <a:gd name="T0" fmla="*/ 32 w 120"/>
                  <a:gd name="T1" fmla="*/ 4 h 130"/>
                  <a:gd name="T2" fmla="*/ 39 w 120"/>
                  <a:gd name="T3" fmla="*/ 6 h 130"/>
                  <a:gd name="T4" fmla="*/ 45 w 120"/>
                  <a:gd name="T5" fmla="*/ 4 h 130"/>
                  <a:gd name="T6" fmla="*/ 51 w 120"/>
                  <a:gd name="T7" fmla="*/ 3 h 130"/>
                  <a:gd name="T8" fmla="*/ 60 w 120"/>
                  <a:gd name="T9" fmla="*/ 0 h 130"/>
                  <a:gd name="T10" fmla="*/ 66 w 120"/>
                  <a:gd name="T11" fmla="*/ 0 h 130"/>
                  <a:gd name="T12" fmla="*/ 65 w 120"/>
                  <a:gd name="T13" fmla="*/ 7 h 130"/>
                  <a:gd name="T14" fmla="*/ 68 w 120"/>
                  <a:gd name="T15" fmla="*/ 7 h 130"/>
                  <a:gd name="T16" fmla="*/ 80 w 120"/>
                  <a:gd name="T17" fmla="*/ 9 h 130"/>
                  <a:gd name="T18" fmla="*/ 88 w 120"/>
                  <a:gd name="T19" fmla="*/ 12 h 130"/>
                  <a:gd name="T20" fmla="*/ 94 w 120"/>
                  <a:gd name="T21" fmla="*/ 18 h 130"/>
                  <a:gd name="T22" fmla="*/ 92 w 120"/>
                  <a:gd name="T23" fmla="*/ 27 h 130"/>
                  <a:gd name="T24" fmla="*/ 92 w 120"/>
                  <a:gd name="T25" fmla="*/ 32 h 130"/>
                  <a:gd name="T26" fmla="*/ 100 w 120"/>
                  <a:gd name="T27" fmla="*/ 30 h 130"/>
                  <a:gd name="T28" fmla="*/ 104 w 120"/>
                  <a:gd name="T29" fmla="*/ 30 h 130"/>
                  <a:gd name="T30" fmla="*/ 109 w 120"/>
                  <a:gd name="T31" fmla="*/ 45 h 130"/>
                  <a:gd name="T32" fmla="*/ 109 w 120"/>
                  <a:gd name="T33" fmla="*/ 51 h 130"/>
                  <a:gd name="T34" fmla="*/ 115 w 120"/>
                  <a:gd name="T35" fmla="*/ 58 h 130"/>
                  <a:gd name="T36" fmla="*/ 120 w 120"/>
                  <a:gd name="T37" fmla="*/ 58 h 130"/>
                  <a:gd name="T38" fmla="*/ 117 w 120"/>
                  <a:gd name="T39" fmla="*/ 64 h 130"/>
                  <a:gd name="T40" fmla="*/ 112 w 120"/>
                  <a:gd name="T41" fmla="*/ 68 h 130"/>
                  <a:gd name="T42" fmla="*/ 113 w 120"/>
                  <a:gd name="T43" fmla="*/ 74 h 130"/>
                  <a:gd name="T44" fmla="*/ 104 w 120"/>
                  <a:gd name="T45" fmla="*/ 79 h 130"/>
                  <a:gd name="T46" fmla="*/ 107 w 120"/>
                  <a:gd name="T47" fmla="*/ 92 h 130"/>
                  <a:gd name="T48" fmla="*/ 104 w 120"/>
                  <a:gd name="T49" fmla="*/ 97 h 130"/>
                  <a:gd name="T50" fmla="*/ 97 w 120"/>
                  <a:gd name="T51" fmla="*/ 94 h 130"/>
                  <a:gd name="T52" fmla="*/ 95 w 120"/>
                  <a:gd name="T53" fmla="*/ 91 h 130"/>
                  <a:gd name="T54" fmla="*/ 88 w 120"/>
                  <a:gd name="T55" fmla="*/ 94 h 130"/>
                  <a:gd name="T56" fmla="*/ 86 w 120"/>
                  <a:gd name="T57" fmla="*/ 96 h 130"/>
                  <a:gd name="T58" fmla="*/ 77 w 120"/>
                  <a:gd name="T59" fmla="*/ 103 h 130"/>
                  <a:gd name="T60" fmla="*/ 73 w 120"/>
                  <a:gd name="T61" fmla="*/ 102 h 130"/>
                  <a:gd name="T62" fmla="*/ 66 w 120"/>
                  <a:gd name="T63" fmla="*/ 100 h 130"/>
                  <a:gd name="T64" fmla="*/ 60 w 120"/>
                  <a:gd name="T65" fmla="*/ 103 h 130"/>
                  <a:gd name="T66" fmla="*/ 54 w 120"/>
                  <a:gd name="T67" fmla="*/ 111 h 130"/>
                  <a:gd name="T68" fmla="*/ 54 w 120"/>
                  <a:gd name="T69" fmla="*/ 118 h 130"/>
                  <a:gd name="T70" fmla="*/ 50 w 120"/>
                  <a:gd name="T71" fmla="*/ 127 h 130"/>
                  <a:gd name="T72" fmla="*/ 45 w 120"/>
                  <a:gd name="T73" fmla="*/ 130 h 130"/>
                  <a:gd name="T74" fmla="*/ 41 w 120"/>
                  <a:gd name="T75" fmla="*/ 117 h 130"/>
                  <a:gd name="T76" fmla="*/ 35 w 120"/>
                  <a:gd name="T77" fmla="*/ 112 h 130"/>
                  <a:gd name="T78" fmla="*/ 21 w 120"/>
                  <a:gd name="T79" fmla="*/ 105 h 130"/>
                  <a:gd name="T80" fmla="*/ 12 w 120"/>
                  <a:gd name="T81" fmla="*/ 102 h 130"/>
                  <a:gd name="T82" fmla="*/ 6 w 120"/>
                  <a:gd name="T83" fmla="*/ 97 h 130"/>
                  <a:gd name="T84" fmla="*/ 7 w 120"/>
                  <a:gd name="T85" fmla="*/ 74 h 130"/>
                  <a:gd name="T86" fmla="*/ 1 w 120"/>
                  <a:gd name="T87" fmla="*/ 61 h 130"/>
                  <a:gd name="T88" fmla="*/ 0 w 120"/>
                  <a:gd name="T89" fmla="*/ 48 h 130"/>
                  <a:gd name="T90" fmla="*/ 3 w 120"/>
                  <a:gd name="T91" fmla="*/ 51 h 130"/>
                  <a:gd name="T92" fmla="*/ 15 w 120"/>
                  <a:gd name="T93" fmla="*/ 50 h 130"/>
                  <a:gd name="T94" fmla="*/ 18 w 120"/>
                  <a:gd name="T95" fmla="*/ 45 h 130"/>
                  <a:gd name="T96" fmla="*/ 25 w 120"/>
                  <a:gd name="T97" fmla="*/ 41 h 130"/>
                  <a:gd name="T98" fmla="*/ 29 w 120"/>
                  <a:gd name="T99" fmla="*/ 35 h 130"/>
                  <a:gd name="T100" fmla="*/ 15 w 120"/>
                  <a:gd name="T101" fmla="*/ 30 h 130"/>
                  <a:gd name="T102" fmla="*/ 18 w 120"/>
                  <a:gd name="T103" fmla="*/ 27 h 130"/>
                  <a:gd name="T104" fmla="*/ 18 w 120"/>
                  <a:gd name="T105" fmla="*/ 23 h 130"/>
                  <a:gd name="T106" fmla="*/ 27 w 120"/>
                  <a:gd name="T107" fmla="*/ 18 h 130"/>
                  <a:gd name="T108" fmla="*/ 30 w 120"/>
                  <a:gd name="T109" fmla="*/ 12 h 130"/>
                  <a:gd name="T110" fmla="*/ 32 w 120"/>
                  <a:gd name="T111" fmla="*/ 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0" h="130">
                    <a:moveTo>
                      <a:pt x="32" y="4"/>
                    </a:moveTo>
                    <a:lnTo>
                      <a:pt x="39" y="6"/>
                    </a:lnTo>
                    <a:lnTo>
                      <a:pt x="45" y="4"/>
                    </a:lnTo>
                    <a:lnTo>
                      <a:pt x="51" y="3"/>
                    </a:lnTo>
                    <a:lnTo>
                      <a:pt x="60" y="0"/>
                    </a:lnTo>
                    <a:lnTo>
                      <a:pt x="66" y="0"/>
                    </a:lnTo>
                    <a:lnTo>
                      <a:pt x="65" y="7"/>
                    </a:lnTo>
                    <a:lnTo>
                      <a:pt x="68" y="7"/>
                    </a:lnTo>
                    <a:lnTo>
                      <a:pt x="80" y="9"/>
                    </a:lnTo>
                    <a:lnTo>
                      <a:pt x="88" y="12"/>
                    </a:lnTo>
                    <a:lnTo>
                      <a:pt x="94" y="18"/>
                    </a:lnTo>
                    <a:lnTo>
                      <a:pt x="92" y="27"/>
                    </a:lnTo>
                    <a:lnTo>
                      <a:pt x="92" y="32"/>
                    </a:lnTo>
                    <a:lnTo>
                      <a:pt x="100" y="30"/>
                    </a:lnTo>
                    <a:lnTo>
                      <a:pt x="104" y="30"/>
                    </a:lnTo>
                    <a:lnTo>
                      <a:pt x="109" y="45"/>
                    </a:lnTo>
                    <a:lnTo>
                      <a:pt x="109" y="51"/>
                    </a:lnTo>
                    <a:lnTo>
                      <a:pt x="115" y="58"/>
                    </a:lnTo>
                    <a:lnTo>
                      <a:pt x="120" y="58"/>
                    </a:lnTo>
                    <a:lnTo>
                      <a:pt x="117" y="64"/>
                    </a:lnTo>
                    <a:lnTo>
                      <a:pt x="112" y="68"/>
                    </a:lnTo>
                    <a:lnTo>
                      <a:pt x="113" y="74"/>
                    </a:lnTo>
                    <a:lnTo>
                      <a:pt x="104" y="79"/>
                    </a:lnTo>
                    <a:lnTo>
                      <a:pt x="107" y="92"/>
                    </a:lnTo>
                    <a:lnTo>
                      <a:pt x="104" y="97"/>
                    </a:lnTo>
                    <a:lnTo>
                      <a:pt x="97" y="94"/>
                    </a:lnTo>
                    <a:lnTo>
                      <a:pt x="95" y="91"/>
                    </a:lnTo>
                    <a:lnTo>
                      <a:pt x="88" y="94"/>
                    </a:lnTo>
                    <a:lnTo>
                      <a:pt x="86" y="96"/>
                    </a:lnTo>
                    <a:lnTo>
                      <a:pt x="77" y="103"/>
                    </a:lnTo>
                    <a:lnTo>
                      <a:pt x="73" y="102"/>
                    </a:lnTo>
                    <a:lnTo>
                      <a:pt x="66" y="100"/>
                    </a:lnTo>
                    <a:lnTo>
                      <a:pt x="60" y="103"/>
                    </a:lnTo>
                    <a:lnTo>
                      <a:pt x="54" y="111"/>
                    </a:lnTo>
                    <a:lnTo>
                      <a:pt x="54" y="118"/>
                    </a:lnTo>
                    <a:lnTo>
                      <a:pt x="50" y="127"/>
                    </a:lnTo>
                    <a:lnTo>
                      <a:pt x="45" y="130"/>
                    </a:lnTo>
                    <a:lnTo>
                      <a:pt x="41" y="117"/>
                    </a:lnTo>
                    <a:lnTo>
                      <a:pt x="35" y="112"/>
                    </a:lnTo>
                    <a:lnTo>
                      <a:pt x="21" y="105"/>
                    </a:lnTo>
                    <a:lnTo>
                      <a:pt x="12" y="102"/>
                    </a:lnTo>
                    <a:lnTo>
                      <a:pt x="6" y="97"/>
                    </a:lnTo>
                    <a:lnTo>
                      <a:pt x="7" y="74"/>
                    </a:lnTo>
                    <a:lnTo>
                      <a:pt x="1" y="61"/>
                    </a:lnTo>
                    <a:lnTo>
                      <a:pt x="0" y="48"/>
                    </a:lnTo>
                    <a:lnTo>
                      <a:pt x="3" y="51"/>
                    </a:lnTo>
                    <a:lnTo>
                      <a:pt x="15" y="50"/>
                    </a:lnTo>
                    <a:lnTo>
                      <a:pt x="18" y="45"/>
                    </a:lnTo>
                    <a:lnTo>
                      <a:pt x="25" y="41"/>
                    </a:lnTo>
                    <a:lnTo>
                      <a:pt x="29" y="35"/>
                    </a:lnTo>
                    <a:lnTo>
                      <a:pt x="15" y="30"/>
                    </a:lnTo>
                    <a:lnTo>
                      <a:pt x="18" y="27"/>
                    </a:lnTo>
                    <a:lnTo>
                      <a:pt x="18" y="23"/>
                    </a:lnTo>
                    <a:lnTo>
                      <a:pt x="27" y="18"/>
                    </a:lnTo>
                    <a:lnTo>
                      <a:pt x="30" y="12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8" name="Freeform 2616">
                <a:extLst>
                  <a:ext uri="{FF2B5EF4-FFF2-40B4-BE49-F238E27FC236}">
                    <a16:creationId xmlns:a16="http://schemas.microsoft.com/office/drawing/2014/main" id="{8066F6AB-33E3-B41A-78FA-0A45F9D23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410"/>
                <a:ext cx="60" cy="66"/>
              </a:xfrm>
              <a:custGeom>
                <a:avLst/>
                <a:gdLst>
                  <a:gd name="T0" fmla="*/ 32 w 120"/>
                  <a:gd name="T1" fmla="*/ 4 h 130"/>
                  <a:gd name="T2" fmla="*/ 39 w 120"/>
                  <a:gd name="T3" fmla="*/ 6 h 130"/>
                  <a:gd name="T4" fmla="*/ 45 w 120"/>
                  <a:gd name="T5" fmla="*/ 4 h 130"/>
                  <a:gd name="T6" fmla="*/ 51 w 120"/>
                  <a:gd name="T7" fmla="*/ 3 h 130"/>
                  <a:gd name="T8" fmla="*/ 60 w 120"/>
                  <a:gd name="T9" fmla="*/ 0 h 130"/>
                  <a:gd name="T10" fmla="*/ 66 w 120"/>
                  <a:gd name="T11" fmla="*/ 0 h 130"/>
                  <a:gd name="T12" fmla="*/ 65 w 120"/>
                  <a:gd name="T13" fmla="*/ 7 h 130"/>
                  <a:gd name="T14" fmla="*/ 68 w 120"/>
                  <a:gd name="T15" fmla="*/ 7 h 130"/>
                  <a:gd name="T16" fmla="*/ 80 w 120"/>
                  <a:gd name="T17" fmla="*/ 9 h 130"/>
                  <a:gd name="T18" fmla="*/ 88 w 120"/>
                  <a:gd name="T19" fmla="*/ 12 h 130"/>
                  <a:gd name="T20" fmla="*/ 94 w 120"/>
                  <a:gd name="T21" fmla="*/ 18 h 130"/>
                  <a:gd name="T22" fmla="*/ 92 w 120"/>
                  <a:gd name="T23" fmla="*/ 27 h 130"/>
                  <a:gd name="T24" fmla="*/ 92 w 120"/>
                  <a:gd name="T25" fmla="*/ 32 h 130"/>
                  <a:gd name="T26" fmla="*/ 100 w 120"/>
                  <a:gd name="T27" fmla="*/ 30 h 130"/>
                  <a:gd name="T28" fmla="*/ 104 w 120"/>
                  <a:gd name="T29" fmla="*/ 30 h 130"/>
                  <a:gd name="T30" fmla="*/ 109 w 120"/>
                  <a:gd name="T31" fmla="*/ 45 h 130"/>
                  <a:gd name="T32" fmla="*/ 109 w 120"/>
                  <a:gd name="T33" fmla="*/ 51 h 130"/>
                  <a:gd name="T34" fmla="*/ 115 w 120"/>
                  <a:gd name="T35" fmla="*/ 58 h 130"/>
                  <a:gd name="T36" fmla="*/ 120 w 120"/>
                  <a:gd name="T37" fmla="*/ 58 h 130"/>
                  <a:gd name="T38" fmla="*/ 117 w 120"/>
                  <a:gd name="T39" fmla="*/ 64 h 130"/>
                  <a:gd name="T40" fmla="*/ 112 w 120"/>
                  <a:gd name="T41" fmla="*/ 68 h 130"/>
                  <a:gd name="T42" fmla="*/ 113 w 120"/>
                  <a:gd name="T43" fmla="*/ 74 h 130"/>
                  <a:gd name="T44" fmla="*/ 104 w 120"/>
                  <a:gd name="T45" fmla="*/ 79 h 130"/>
                  <a:gd name="T46" fmla="*/ 107 w 120"/>
                  <a:gd name="T47" fmla="*/ 92 h 130"/>
                  <a:gd name="T48" fmla="*/ 104 w 120"/>
                  <a:gd name="T49" fmla="*/ 97 h 130"/>
                  <a:gd name="T50" fmla="*/ 97 w 120"/>
                  <a:gd name="T51" fmla="*/ 94 h 130"/>
                  <a:gd name="T52" fmla="*/ 95 w 120"/>
                  <a:gd name="T53" fmla="*/ 91 h 130"/>
                  <a:gd name="T54" fmla="*/ 88 w 120"/>
                  <a:gd name="T55" fmla="*/ 94 h 130"/>
                  <a:gd name="T56" fmla="*/ 86 w 120"/>
                  <a:gd name="T57" fmla="*/ 96 h 130"/>
                  <a:gd name="T58" fmla="*/ 77 w 120"/>
                  <a:gd name="T59" fmla="*/ 103 h 130"/>
                  <a:gd name="T60" fmla="*/ 73 w 120"/>
                  <a:gd name="T61" fmla="*/ 102 h 130"/>
                  <a:gd name="T62" fmla="*/ 66 w 120"/>
                  <a:gd name="T63" fmla="*/ 100 h 130"/>
                  <a:gd name="T64" fmla="*/ 60 w 120"/>
                  <a:gd name="T65" fmla="*/ 103 h 130"/>
                  <a:gd name="T66" fmla="*/ 54 w 120"/>
                  <a:gd name="T67" fmla="*/ 111 h 130"/>
                  <a:gd name="T68" fmla="*/ 54 w 120"/>
                  <a:gd name="T69" fmla="*/ 118 h 130"/>
                  <a:gd name="T70" fmla="*/ 50 w 120"/>
                  <a:gd name="T71" fmla="*/ 127 h 130"/>
                  <a:gd name="T72" fmla="*/ 45 w 120"/>
                  <a:gd name="T73" fmla="*/ 130 h 130"/>
                  <a:gd name="T74" fmla="*/ 41 w 120"/>
                  <a:gd name="T75" fmla="*/ 117 h 130"/>
                  <a:gd name="T76" fmla="*/ 35 w 120"/>
                  <a:gd name="T77" fmla="*/ 112 h 130"/>
                  <a:gd name="T78" fmla="*/ 21 w 120"/>
                  <a:gd name="T79" fmla="*/ 105 h 130"/>
                  <a:gd name="T80" fmla="*/ 12 w 120"/>
                  <a:gd name="T81" fmla="*/ 102 h 130"/>
                  <a:gd name="T82" fmla="*/ 6 w 120"/>
                  <a:gd name="T83" fmla="*/ 97 h 130"/>
                  <a:gd name="T84" fmla="*/ 7 w 120"/>
                  <a:gd name="T85" fmla="*/ 74 h 130"/>
                  <a:gd name="T86" fmla="*/ 1 w 120"/>
                  <a:gd name="T87" fmla="*/ 61 h 130"/>
                  <a:gd name="T88" fmla="*/ 0 w 120"/>
                  <a:gd name="T89" fmla="*/ 48 h 130"/>
                  <a:gd name="T90" fmla="*/ 3 w 120"/>
                  <a:gd name="T91" fmla="*/ 51 h 130"/>
                  <a:gd name="T92" fmla="*/ 15 w 120"/>
                  <a:gd name="T93" fmla="*/ 50 h 130"/>
                  <a:gd name="T94" fmla="*/ 18 w 120"/>
                  <a:gd name="T95" fmla="*/ 45 h 130"/>
                  <a:gd name="T96" fmla="*/ 25 w 120"/>
                  <a:gd name="T97" fmla="*/ 41 h 130"/>
                  <a:gd name="T98" fmla="*/ 29 w 120"/>
                  <a:gd name="T99" fmla="*/ 35 h 130"/>
                  <a:gd name="T100" fmla="*/ 15 w 120"/>
                  <a:gd name="T101" fmla="*/ 30 h 130"/>
                  <a:gd name="T102" fmla="*/ 18 w 120"/>
                  <a:gd name="T103" fmla="*/ 27 h 130"/>
                  <a:gd name="T104" fmla="*/ 18 w 120"/>
                  <a:gd name="T105" fmla="*/ 23 h 130"/>
                  <a:gd name="T106" fmla="*/ 27 w 120"/>
                  <a:gd name="T107" fmla="*/ 18 h 130"/>
                  <a:gd name="T108" fmla="*/ 30 w 120"/>
                  <a:gd name="T109" fmla="*/ 12 h 130"/>
                  <a:gd name="T110" fmla="*/ 32 w 120"/>
                  <a:gd name="T111" fmla="*/ 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0" h="130">
                    <a:moveTo>
                      <a:pt x="32" y="4"/>
                    </a:moveTo>
                    <a:lnTo>
                      <a:pt x="39" y="6"/>
                    </a:lnTo>
                    <a:lnTo>
                      <a:pt x="45" y="4"/>
                    </a:lnTo>
                    <a:lnTo>
                      <a:pt x="51" y="3"/>
                    </a:lnTo>
                    <a:lnTo>
                      <a:pt x="60" y="0"/>
                    </a:lnTo>
                    <a:lnTo>
                      <a:pt x="66" y="0"/>
                    </a:lnTo>
                    <a:lnTo>
                      <a:pt x="65" y="7"/>
                    </a:lnTo>
                    <a:lnTo>
                      <a:pt x="68" y="7"/>
                    </a:lnTo>
                    <a:lnTo>
                      <a:pt x="80" y="9"/>
                    </a:lnTo>
                    <a:lnTo>
                      <a:pt x="88" y="12"/>
                    </a:lnTo>
                    <a:lnTo>
                      <a:pt x="94" y="18"/>
                    </a:lnTo>
                    <a:lnTo>
                      <a:pt x="92" y="27"/>
                    </a:lnTo>
                    <a:lnTo>
                      <a:pt x="92" y="32"/>
                    </a:lnTo>
                    <a:lnTo>
                      <a:pt x="100" y="30"/>
                    </a:lnTo>
                    <a:lnTo>
                      <a:pt x="104" y="30"/>
                    </a:lnTo>
                    <a:lnTo>
                      <a:pt x="109" y="45"/>
                    </a:lnTo>
                    <a:lnTo>
                      <a:pt x="109" y="51"/>
                    </a:lnTo>
                    <a:lnTo>
                      <a:pt x="115" y="58"/>
                    </a:lnTo>
                    <a:lnTo>
                      <a:pt x="120" y="58"/>
                    </a:lnTo>
                    <a:lnTo>
                      <a:pt x="117" y="64"/>
                    </a:lnTo>
                    <a:lnTo>
                      <a:pt x="112" y="68"/>
                    </a:lnTo>
                    <a:lnTo>
                      <a:pt x="113" y="74"/>
                    </a:lnTo>
                    <a:lnTo>
                      <a:pt x="104" y="79"/>
                    </a:lnTo>
                    <a:lnTo>
                      <a:pt x="107" y="92"/>
                    </a:lnTo>
                    <a:lnTo>
                      <a:pt x="104" y="97"/>
                    </a:lnTo>
                    <a:lnTo>
                      <a:pt x="97" y="94"/>
                    </a:lnTo>
                    <a:lnTo>
                      <a:pt x="95" y="91"/>
                    </a:lnTo>
                    <a:lnTo>
                      <a:pt x="88" y="94"/>
                    </a:lnTo>
                    <a:lnTo>
                      <a:pt x="86" y="96"/>
                    </a:lnTo>
                    <a:lnTo>
                      <a:pt x="77" y="103"/>
                    </a:lnTo>
                    <a:lnTo>
                      <a:pt x="73" y="102"/>
                    </a:lnTo>
                    <a:lnTo>
                      <a:pt x="66" y="100"/>
                    </a:lnTo>
                    <a:lnTo>
                      <a:pt x="60" y="103"/>
                    </a:lnTo>
                    <a:lnTo>
                      <a:pt x="54" y="111"/>
                    </a:lnTo>
                    <a:lnTo>
                      <a:pt x="54" y="118"/>
                    </a:lnTo>
                    <a:lnTo>
                      <a:pt x="50" y="127"/>
                    </a:lnTo>
                    <a:lnTo>
                      <a:pt x="45" y="130"/>
                    </a:lnTo>
                    <a:lnTo>
                      <a:pt x="41" y="117"/>
                    </a:lnTo>
                    <a:lnTo>
                      <a:pt x="35" y="112"/>
                    </a:lnTo>
                    <a:lnTo>
                      <a:pt x="21" y="105"/>
                    </a:lnTo>
                    <a:lnTo>
                      <a:pt x="12" y="102"/>
                    </a:lnTo>
                    <a:lnTo>
                      <a:pt x="6" y="97"/>
                    </a:lnTo>
                    <a:lnTo>
                      <a:pt x="7" y="74"/>
                    </a:lnTo>
                    <a:lnTo>
                      <a:pt x="1" y="61"/>
                    </a:lnTo>
                    <a:lnTo>
                      <a:pt x="0" y="48"/>
                    </a:lnTo>
                    <a:lnTo>
                      <a:pt x="3" y="51"/>
                    </a:lnTo>
                    <a:lnTo>
                      <a:pt x="15" y="50"/>
                    </a:lnTo>
                    <a:lnTo>
                      <a:pt x="18" y="45"/>
                    </a:lnTo>
                    <a:lnTo>
                      <a:pt x="25" y="41"/>
                    </a:lnTo>
                    <a:lnTo>
                      <a:pt x="29" y="35"/>
                    </a:lnTo>
                    <a:lnTo>
                      <a:pt x="15" y="30"/>
                    </a:lnTo>
                    <a:lnTo>
                      <a:pt x="18" y="27"/>
                    </a:lnTo>
                    <a:lnTo>
                      <a:pt x="18" y="23"/>
                    </a:lnTo>
                    <a:lnTo>
                      <a:pt x="27" y="18"/>
                    </a:lnTo>
                    <a:lnTo>
                      <a:pt x="30" y="12"/>
                    </a:lnTo>
                    <a:lnTo>
                      <a:pt x="32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19" name="Group 2818">
              <a:extLst>
                <a:ext uri="{FF2B5EF4-FFF2-40B4-BE49-F238E27FC236}">
                  <a16:creationId xmlns:a16="http://schemas.microsoft.com/office/drawing/2014/main" id="{FB4B2F36-96FD-08D6-2EE9-B23226E3AF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5" y="895"/>
              <a:ext cx="1722" cy="2184"/>
              <a:chOff x="2805" y="895"/>
              <a:chExt cx="1722" cy="2184"/>
            </a:xfrm>
          </p:grpSpPr>
          <p:sp>
            <p:nvSpPr>
              <p:cNvPr id="4179" name="Freeform 2618">
                <a:extLst>
                  <a:ext uri="{FF2B5EF4-FFF2-40B4-BE49-F238E27FC236}">
                    <a16:creationId xmlns:a16="http://schemas.microsoft.com/office/drawing/2014/main" id="{E9F5FBEA-5B6F-40BA-5B9F-9B63077ED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29"/>
                <a:ext cx="123" cy="174"/>
              </a:xfrm>
              <a:custGeom>
                <a:avLst/>
                <a:gdLst>
                  <a:gd name="T0" fmla="*/ 76 w 246"/>
                  <a:gd name="T1" fmla="*/ 20 h 348"/>
                  <a:gd name="T2" fmla="*/ 71 w 246"/>
                  <a:gd name="T3" fmla="*/ 0 h 348"/>
                  <a:gd name="T4" fmla="*/ 53 w 246"/>
                  <a:gd name="T5" fmla="*/ 5 h 348"/>
                  <a:gd name="T6" fmla="*/ 45 w 246"/>
                  <a:gd name="T7" fmla="*/ 26 h 348"/>
                  <a:gd name="T8" fmla="*/ 23 w 246"/>
                  <a:gd name="T9" fmla="*/ 60 h 348"/>
                  <a:gd name="T10" fmla="*/ 16 w 246"/>
                  <a:gd name="T11" fmla="*/ 79 h 348"/>
                  <a:gd name="T12" fmla="*/ 16 w 246"/>
                  <a:gd name="T13" fmla="*/ 101 h 348"/>
                  <a:gd name="T14" fmla="*/ 10 w 246"/>
                  <a:gd name="T15" fmla="*/ 128 h 348"/>
                  <a:gd name="T16" fmla="*/ 0 w 246"/>
                  <a:gd name="T17" fmla="*/ 248 h 348"/>
                  <a:gd name="T18" fmla="*/ 50 w 246"/>
                  <a:gd name="T19" fmla="*/ 259 h 348"/>
                  <a:gd name="T20" fmla="*/ 60 w 246"/>
                  <a:gd name="T21" fmla="*/ 268 h 348"/>
                  <a:gd name="T22" fmla="*/ 112 w 246"/>
                  <a:gd name="T23" fmla="*/ 279 h 348"/>
                  <a:gd name="T24" fmla="*/ 133 w 246"/>
                  <a:gd name="T25" fmla="*/ 291 h 348"/>
                  <a:gd name="T26" fmla="*/ 158 w 246"/>
                  <a:gd name="T27" fmla="*/ 292 h 348"/>
                  <a:gd name="T28" fmla="*/ 167 w 246"/>
                  <a:gd name="T29" fmla="*/ 306 h 348"/>
                  <a:gd name="T30" fmla="*/ 177 w 246"/>
                  <a:gd name="T31" fmla="*/ 315 h 348"/>
                  <a:gd name="T32" fmla="*/ 194 w 246"/>
                  <a:gd name="T33" fmla="*/ 320 h 348"/>
                  <a:gd name="T34" fmla="*/ 205 w 246"/>
                  <a:gd name="T35" fmla="*/ 318 h 348"/>
                  <a:gd name="T36" fmla="*/ 206 w 246"/>
                  <a:gd name="T37" fmla="*/ 326 h 348"/>
                  <a:gd name="T38" fmla="*/ 212 w 246"/>
                  <a:gd name="T39" fmla="*/ 336 h 348"/>
                  <a:gd name="T40" fmla="*/ 220 w 246"/>
                  <a:gd name="T41" fmla="*/ 344 h 348"/>
                  <a:gd name="T42" fmla="*/ 230 w 246"/>
                  <a:gd name="T43" fmla="*/ 348 h 348"/>
                  <a:gd name="T44" fmla="*/ 246 w 246"/>
                  <a:gd name="T45" fmla="*/ 348 h 348"/>
                  <a:gd name="T46" fmla="*/ 229 w 246"/>
                  <a:gd name="T47" fmla="*/ 294 h 348"/>
                  <a:gd name="T48" fmla="*/ 223 w 246"/>
                  <a:gd name="T49" fmla="*/ 233 h 348"/>
                  <a:gd name="T50" fmla="*/ 200 w 246"/>
                  <a:gd name="T51" fmla="*/ 175 h 348"/>
                  <a:gd name="T52" fmla="*/ 156 w 246"/>
                  <a:gd name="T53" fmla="*/ 130 h 348"/>
                  <a:gd name="T54" fmla="*/ 115 w 246"/>
                  <a:gd name="T55" fmla="*/ 89 h 348"/>
                  <a:gd name="T56" fmla="*/ 106 w 246"/>
                  <a:gd name="T57" fmla="*/ 73 h 348"/>
                  <a:gd name="T58" fmla="*/ 97 w 246"/>
                  <a:gd name="T59" fmla="*/ 66 h 348"/>
                  <a:gd name="T60" fmla="*/ 80 w 246"/>
                  <a:gd name="T61" fmla="*/ 48 h 348"/>
                  <a:gd name="T62" fmla="*/ 79 w 246"/>
                  <a:gd name="T63" fmla="*/ 22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348">
                    <a:moveTo>
                      <a:pt x="79" y="22"/>
                    </a:moveTo>
                    <a:lnTo>
                      <a:pt x="76" y="20"/>
                    </a:lnTo>
                    <a:lnTo>
                      <a:pt x="71" y="10"/>
                    </a:lnTo>
                    <a:lnTo>
                      <a:pt x="71" y="0"/>
                    </a:lnTo>
                    <a:lnTo>
                      <a:pt x="64" y="3"/>
                    </a:lnTo>
                    <a:lnTo>
                      <a:pt x="53" y="5"/>
                    </a:lnTo>
                    <a:lnTo>
                      <a:pt x="48" y="25"/>
                    </a:lnTo>
                    <a:lnTo>
                      <a:pt x="45" y="26"/>
                    </a:lnTo>
                    <a:lnTo>
                      <a:pt x="30" y="46"/>
                    </a:lnTo>
                    <a:lnTo>
                      <a:pt x="23" y="60"/>
                    </a:lnTo>
                    <a:lnTo>
                      <a:pt x="20" y="64"/>
                    </a:lnTo>
                    <a:lnTo>
                      <a:pt x="16" y="79"/>
                    </a:lnTo>
                    <a:lnTo>
                      <a:pt x="18" y="90"/>
                    </a:lnTo>
                    <a:lnTo>
                      <a:pt x="16" y="101"/>
                    </a:lnTo>
                    <a:lnTo>
                      <a:pt x="12" y="119"/>
                    </a:lnTo>
                    <a:lnTo>
                      <a:pt x="10" y="128"/>
                    </a:lnTo>
                    <a:lnTo>
                      <a:pt x="9" y="177"/>
                    </a:lnTo>
                    <a:lnTo>
                      <a:pt x="0" y="248"/>
                    </a:lnTo>
                    <a:lnTo>
                      <a:pt x="15" y="253"/>
                    </a:lnTo>
                    <a:lnTo>
                      <a:pt x="50" y="259"/>
                    </a:lnTo>
                    <a:lnTo>
                      <a:pt x="56" y="260"/>
                    </a:lnTo>
                    <a:lnTo>
                      <a:pt x="60" y="268"/>
                    </a:lnTo>
                    <a:lnTo>
                      <a:pt x="109" y="282"/>
                    </a:lnTo>
                    <a:lnTo>
                      <a:pt x="112" y="279"/>
                    </a:lnTo>
                    <a:lnTo>
                      <a:pt x="120" y="272"/>
                    </a:lnTo>
                    <a:lnTo>
                      <a:pt x="133" y="291"/>
                    </a:lnTo>
                    <a:lnTo>
                      <a:pt x="145" y="289"/>
                    </a:lnTo>
                    <a:lnTo>
                      <a:pt x="158" y="292"/>
                    </a:lnTo>
                    <a:lnTo>
                      <a:pt x="161" y="303"/>
                    </a:lnTo>
                    <a:lnTo>
                      <a:pt x="167" y="306"/>
                    </a:lnTo>
                    <a:lnTo>
                      <a:pt x="173" y="307"/>
                    </a:lnTo>
                    <a:lnTo>
                      <a:pt x="177" y="315"/>
                    </a:lnTo>
                    <a:lnTo>
                      <a:pt x="189" y="317"/>
                    </a:lnTo>
                    <a:lnTo>
                      <a:pt x="194" y="320"/>
                    </a:lnTo>
                    <a:lnTo>
                      <a:pt x="202" y="320"/>
                    </a:lnTo>
                    <a:lnTo>
                      <a:pt x="205" y="318"/>
                    </a:lnTo>
                    <a:lnTo>
                      <a:pt x="209" y="324"/>
                    </a:lnTo>
                    <a:lnTo>
                      <a:pt x="206" y="326"/>
                    </a:lnTo>
                    <a:lnTo>
                      <a:pt x="206" y="332"/>
                    </a:lnTo>
                    <a:lnTo>
                      <a:pt x="212" y="336"/>
                    </a:lnTo>
                    <a:lnTo>
                      <a:pt x="212" y="344"/>
                    </a:lnTo>
                    <a:lnTo>
                      <a:pt x="220" y="344"/>
                    </a:lnTo>
                    <a:lnTo>
                      <a:pt x="220" y="348"/>
                    </a:lnTo>
                    <a:lnTo>
                      <a:pt x="230" y="348"/>
                    </a:lnTo>
                    <a:lnTo>
                      <a:pt x="235" y="347"/>
                    </a:lnTo>
                    <a:lnTo>
                      <a:pt x="246" y="348"/>
                    </a:lnTo>
                    <a:lnTo>
                      <a:pt x="230" y="300"/>
                    </a:lnTo>
                    <a:lnTo>
                      <a:pt x="229" y="294"/>
                    </a:lnTo>
                    <a:lnTo>
                      <a:pt x="230" y="279"/>
                    </a:lnTo>
                    <a:lnTo>
                      <a:pt x="223" y="233"/>
                    </a:lnTo>
                    <a:lnTo>
                      <a:pt x="203" y="181"/>
                    </a:lnTo>
                    <a:lnTo>
                      <a:pt x="200" y="175"/>
                    </a:lnTo>
                    <a:lnTo>
                      <a:pt x="186" y="159"/>
                    </a:lnTo>
                    <a:lnTo>
                      <a:pt x="156" y="130"/>
                    </a:lnTo>
                    <a:lnTo>
                      <a:pt x="136" y="104"/>
                    </a:lnTo>
                    <a:lnTo>
                      <a:pt x="115" y="89"/>
                    </a:lnTo>
                    <a:lnTo>
                      <a:pt x="106" y="76"/>
                    </a:lnTo>
                    <a:lnTo>
                      <a:pt x="106" y="73"/>
                    </a:lnTo>
                    <a:lnTo>
                      <a:pt x="100" y="64"/>
                    </a:lnTo>
                    <a:lnTo>
                      <a:pt x="97" y="66"/>
                    </a:lnTo>
                    <a:lnTo>
                      <a:pt x="88" y="58"/>
                    </a:lnTo>
                    <a:lnTo>
                      <a:pt x="80" y="48"/>
                    </a:lnTo>
                    <a:lnTo>
                      <a:pt x="82" y="28"/>
                    </a:lnTo>
                    <a:lnTo>
                      <a:pt x="79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0" name="Freeform 2619">
                <a:extLst>
                  <a:ext uri="{FF2B5EF4-FFF2-40B4-BE49-F238E27FC236}">
                    <a16:creationId xmlns:a16="http://schemas.microsoft.com/office/drawing/2014/main" id="{B23134C2-84D3-9D6F-24E6-F8C30CB1E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29"/>
                <a:ext cx="123" cy="174"/>
              </a:xfrm>
              <a:custGeom>
                <a:avLst/>
                <a:gdLst>
                  <a:gd name="T0" fmla="*/ 82 w 246"/>
                  <a:gd name="T1" fmla="*/ 28 h 348"/>
                  <a:gd name="T2" fmla="*/ 88 w 246"/>
                  <a:gd name="T3" fmla="*/ 58 h 348"/>
                  <a:gd name="T4" fmla="*/ 100 w 246"/>
                  <a:gd name="T5" fmla="*/ 64 h 348"/>
                  <a:gd name="T6" fmla="*/ 106 w 246"/>
                  <a:gd name="T7" fmla="*/ 76 h 348"/>
                  <a:gd name="T8" fmla="*/ 136 w 246"/>
                  <a:gd name="T9" fmla="*/ 104 h 348"/>
                  <a:gd name="T10" fmla="*/ 186 w 246"/>
                  <a:gd name="T11" fmla="*/ 159 h 348"/>
                  <a:gd name="T12" fmla="*/ 203 w 246"/>
                  <a:gd name="T13" fmla="*/ 181 h 348"/>
                  <a:gd name="T14" fmla="*/ 230 w 246"/>
                  <a:gd name="T15" fmla="*/ 279 h 348"/>
                  <a:gd name="T16" fmla="*/ 230 w 246"/>
                  <a:gd name="T17" fmla="*/ 300 h 348"/>
                  <a:gd name="T18" fmla="*/ 235 w 246"/>
                  <a:gd name="T19" fmla="*/ 347 h 348"/>
                  <a:gd name="T20" fmla="*/ 220 w 246"/>
                  <a:gd name="T21" fmla="*/ 348 h 348"/>
                  <a:gd name="T22" fmla="*/ 212 w 246"/>
                  <a:gd name="T23" fmla="*/ 344 h 348"/>
                  <a:gd name="T24" fmla="*/ 206 w 246"/>
                  <a:gd name="T25" fmla="*/ 332 h 348"/>
                  <a:gd name="T26" fmla="*/ 209 w 246"/>
                  <a:gd name="T27" fmla="*/ 324 h 348"/>
                  <a:gd name="T28" fmla="*/ 202 w 246"/>
                  <a:gd name="T29" fmla="*/ 320 h 348"/>
                  <a:gd name="T30" fmla="*/ 189 w 246"/>
                  <a:gd name="T31" fmla="*/ 317 h 348"/>
                  <a:gd name="T32" fmla="*/ 173 w 246"/>
                  <a:gd name="T33" fmla="*/ 307 h 348"/>
                  <a:gd name="T34" fmla="*/ 161 w 246"/>
                  <a:gd name="T35" fmla="*/ 303 h 348"/>
                  <a:gd name="T36" fmla="*/ 145 w 246"/>
                  <a:gd name="T37" fmla="*/ 289 h 348"/>
                  <a:gd name="T38" fmla="*/ 120 w 246"/>
                  <a:gd name="T39" fmla="*/ 272 h 348"/>
                  <a:gd name="T40" fmla="*/ 109 w 246"/>
                  <a:gd name="T41" fmla="*/ 282 h 348"/>
                  <a:gd name="T42" fmla="*/ 56 w 246"/>
                  <a:gd name="T43" fmla="*/ 260 h 348"/>
                  <a:gd name="T44" fmla="*/ 15 w 246"/>
                  <a:gd name="T45" fmla="*/ 253 h 348"/>
                  <a:gd name="T46" fmla="*/ 9 w 246"/>
                  <a:gd name="T47" fmla="*/ 177 h 348"/>
                  <a:gd name="T48" fmla="*/ 12 w 246"/>
                  <a:gd name="T49" fmla="*/ 119 h 348"/>
                  <a:gd name="T50" fmla="*/ 18 w 246"/>
                  <a:gd name="T51" fmla="*/ 90 h 348"/>
                  <a:gd name="T52" fmla="*/ 20 w 246"/>
                  <a:gd name="T53" fmla="*/ 64 h 348"/>
                  <a:gd name="T54" fmla="*/ 30 w 246"/>
                  <a:gd name="T55" fmla="*/ 46 h 348"/>
                  <a:gd name="T56" fmla="*/ 48 w 246"/>
                  <a:gd name="T57" fmla="*/ 25 h 348"/>
                  <a:gd name="T58" fmla="*/ 64 w 246"/>
                  <a:gd name="T59" fmla="*/ 3 h 348"/>
                  <a:gd name="T60" fmla="*/ 71 w 246"/>
                  <a:gd name="T61" fmla="*/ 10 h 348"/>
                  <a:gd name="T62" fmla="*/ 79 w 246"/>
                  <a:gd name="T63" fmla="*/ 22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348">
                    <a:moveTo>
                      <a:pt x="79" y="22"/>
                    </a:moveTo>
                    <a:lnTo>
                      <a:pt x="82" y="28"/>
                    </a:lnTo>
                    <a:lnTo>
                      <a:pt x="80" y="48"/>
                    </a:lnTo>
                    <a:lnTo>
                      <a:pt x="88" y="58"/>
                    </a:lnTo>
                    <a:lnTo>
                      <a:pt x="97" y="66"/>
                    </a:lnTo>
                    <a:lnTo>
                      <a:pt x="100" y="64"/>
                    </a:lnTo>
                    <a:lnTo>
                      <a:pt x="106" y="73"/>
                    </a:lnTo>
                    <a:lnTo>
                      <a:pt x="106" y="76"/>
                    </a:lnTo>
                    <a:lnTo>
                      <a:pt x="115" y="89"/>
                    </a:lnTo>
                    <a:lnTo>
                      <a:pt x="136" y="104"/>
                    </a:lnTo>
                    <a:lnTo>
                      <a:pt x="156" y="130"/>
                    </a:lnTo>
                    <a:lnTo>
                      <a:pt x="186" y="159"/>
                    </a:lnTo>
                    <a:lnTo>
                      <a:pt x="200" y="175"/>
                    </a:lnTo>
                    <a:lnTo>
                      <a:pt x="203" y="181"/>
                    </a:lnTo>
                    <a:lnTo>
                      <a:pt x="223" y="233"/>
                    </a:lnTo>
                    <a:lnTo>
                      <a:pt x="230" y="279"/>
                    </a:lnTo>
                    <a:lnTo>
                      <a:pt x="229" y="294"/>
                    </a:lnTo>
                    <a:lnTo>
                      <a:pt x="230" y="300"/>
                    </a:lnTo>
                    <a:lnTo>
                      <a:pt x="246" y="348"/>
                    </a:lnTo>
                    <a:lnTo>
                      <a:pt x="235" y="347"/>
                    </a:lnTo>
                    <a:lnTo>
                      <a:pt x="230" y="348"/>
                    </a:lnTo>
                    <a:lnTo>
                      <a:pt x="220" y="348"/>
                    </a:lnTo>
                    <a:lnTo>
                      <a:pt x="220" y="344"/>
                    </a:lnTo>
                    <a:lnTo>
                      <a:pt x="212" y="344"/>
                    </a:lnTo>
                    <a:lnTo>
                      <a:pt x="212" y="336"/>
                    </a:lnTo>
                    <a:lnTo>
                      <a:pt x="206" y="332"/>
                    </a:lnTo>
                    <a:lnTo>
                      <a:pt x="206" y="326"/>
                    </a:lnTo>
                    <a:lnTo>
                      <a:pt x="209" y="324"/>
                    </a:lnTo>
                    <a:lnTo>
                      <a:pt x="205" y="318"/>
                    </a:lnTo>
                    <a:lnTo>
                      <a:pt x="202" y="320"/>
                    </a:lnTo>
                    <a:lnTo>
                      <a:pt x="194" y="320"/>
                    </a:lnTo>
                    <a:lnTo>
                      <a:pt x="189" y="317"/>
                    </a:lnTo>
                    <a:lnTo>
                      <a:pt x="177" y="315"/>
                    </a:lnTo>
                    <a:lnTo>
                      <a:pt x="173" y="307"/>
                    </a:lnTo>
                    <a:lnTo>
                      <a:pt x="167" y="306"/>
                    </a:lnTo>
                    <a:lnTo>
                      <a:pt x="161" y="303"/>
                    </a:lnTo>
                    <a:lnTo>
                      <a:pt x="158" y="292"/>
                    </a:lnTo>
                    <a:lnTo>
                      <a:pt x="145" y="289"/>
                    </a:lnTo>
                    <a:lnTo>
                      <a:pt x="133" y="291"/>
                    </a:lnTo>
                    <a:lnTo>
                      <a:pt x="120" y="272"/>
                    </a:lnTo>
                    <a:lnTo>
                      <a:pt x="112" y="279"/>
                    </a:lnTo>
                    <a:lnTo>
                      <a:pt x="109" y="282"/>
                    </a:lnTo>
                    <a:lnTo>
                      <a:pt x="60" y="268"/>
                    </a:lnTo>
                    <a:lnTo>
                      <a:pt x="56" y="260"/>
                    </a:lnTo>
                    <a:lnTo>
                      <a:pt x="50" y="259"/>
                    </a:lnTo>
                    <a:lnTo>
                      <a:pt x="15" y="253"/>
                    </a:lnTo>
                    <a:lnTo>
                      <a:pt x="0" y="248"/>
                    </a:lnTo>
                    <a:lnTo>
                      <a:pt x="9" y="177"/>
                    </a:lnTo>
                    <a:lnTo>
                      <a:pt x="10" y="128"/>
                    </a:lnTo>
                    <a:lnTo>
                      <a:pt x="12" y="119"/>
                    </a:lnTo>
                    <a:lnTo>
                      <a:pt x="16" y="101"/>
                    </a:lnTo>
                    <a:lnTo>
                      <a:pt x="18" y="90"/>
                    </a:lnTo>
                    <a:lnTo>
                      <a:pt x="16" y="79"/>
                    </a:lnTo>
                    <a:lnTo>
                      <a:pt x="20" y="64"/>
                    </a:lnTo>
                    <a:lnTo>
                      <a:pt x="23" y="60"/>
                    </a:lnTo>
                    <a:lnTo>
                      <a:pt x="30" y="46"/>
                    </a:lnTo>
                    <a:lnTo>
                      <a:pt x="45" y="26"/>
                    </a:lnTo>
                    <a:lnTo>
                      <a:pt x="48" y="25"/>
                    </a:lnTo>
                    <a:lnTo>
                      <a:pt x="53" y="5"/>
                    </a:lnTo>
                    <a:lnTo>
                      <a:pt x="64" y="3"/>
                    </a:lnTo>
                    <a:lnTo>
                      <a:pt x="71" y="0"/>
                    </a:lnTo>
                    <a:lnTo>
                      <a:pt x="71" y="10"/>
                    </a:lnTo>
                    <a:lnTo>
                      <a:pt x="76" y="20"/>
                    </a:lnTo>
                    <a:lnTo>
                      <a:pt x="79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1" name="Freeform 2620">
                <a:extLst>
                  <a:ext uri="{FF2B5EF4-FFF2-40B4-BE49-F238E27FC236}">
                    <a16:creationId xmlns:a16="http://schemas.microsoft.com/office/drawing/2014/main" id="{ECB19E99-3149-02D2-1CC2-076DD290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29"/>
                <a:ext cx="123" cy="174"/>
              </a:xfrm>
              <a:custGeom>
                <a:avLst/>
                <a:gdLst>
                  <a:gd name="T0" fmla="*/ 82 w 246"/>
                  <a:gd name="T1" fmla="*/ 28 h 348"/>
                  <a:gd name="T2" fmla="*/ 88 w 246"/>
                  <a:gd name="T3" fmla="*/ 58 h 348"/>
                  <a:gd name="T4" fmla="*/ 100 w 246"/>
                  <a:gd name="T5" fmla="*/ 64 h 348"/>
                  <a:gd name="T6" fmla="*/ 106 w 246"/>
                  <a:gd name="T7" fmla="*/ 76 h 348"/>
                  <a:gd name="T8" fmla="*/ 136 w 246"/>
                  <a:gd name="T9" fmla="*/ 104 h 348"/>
                  <a:gd name="T10" fmla="*/ 186 w 246"/>
                  <a:gd name="T11" fmla="*/ 159 h 348"/>
                  <a:gd name="T12" fmla="*/ 203 w 246"/>
                  <a:gd name="T13" fmla="*/ 181 h 348"/>
                  <a:gd name="T14" fmla="*/ 230 w 246"/>
                  <a:gd name="T15" fmla="*/ 279 h 348"/>
                  <a:gd name="T16" fmla="*/ 230 w 246"/>
                  <a:gd name="T17" fmla="*/ 300 h 348"/>
                  <a:gd name="T18" fmla="*/ 235 w 246"/>
                  <a:gd name="T19" fmla="*/ 347 h 348"/>
                  <a:gd name="T20" fmla="*/ 220 w 246"/>
                  <a:gd name="T21" fmla="*/ 348 h 348"/>
                  <a:gd name="T22" fmla="*/ 212 w 246"/>
                  <a:gd name="T23" fmla="*/ 344 h 348"/>
                  <a:gd name="T24" fmla="*/ 206 w 246"/>
                  <a:gd name="T25" fmla="*/ 332 h 348"/>
                  <a:gd name="T26" fmla="*/ 209 w 246"/>
                  <a:gd name="T27" fmla="*/ 324 h 348"/>
                  <a:gd name="T28" fmla="*/ 202 w 246"/>
                  <a:gd name="T29" fmla="*/ 320 h 348"/>
                  <a:gd name="T30" fmla="*/ 189 w 246"/>
                  <a:gd name="T31" fmla="*/ 317 h 348"/>
                  <a:gd name="T32" fmla="*/ 173 w 246"/>
                  <a:gd name="T33" fmla="*/ 307 h 348"/>
                  <a:gd name="T34" fmla="*/ 161 w 246"/>
                  <a:gd name="T35" fmla="*/ 303 h 348"/>
                  <a:gd name="T36" fmla="*/ 145 w 246"/>
                  <a:gd name="T37" fmla="*/ 289 h 348"/>
                  <a:gd name="T38" fmla="*/ 120 w 246"/>
                  <a:gd name="T39" fmla="*/ 272 h 348"/>
                  <a:gd name="T40" fmla="*/ 109 w 246"/>
                  <a:gd name="T41" fmla="*/ 282 h 348"/>
                  <a:gd name="T42" fmla="*/ 56 w 246"/>
                  <a:gd name="T43" fmla="*/ 260 h 348"/>
                  <a:gd name="T44" fmla="*/ 15 w 246"/>
                  <a:gd name="T45" fmla="*/ 253 h 348"/>
                  <a:gd name="T46" fmla="*/ 9 w 246"/>
                  <a:gd name="T47" fmla="*/ 177 h 348"/>
                  <a:gd name="T48" fmla="*/ 12 w 246"/>
                  <a:gd name="T49" fmla="*/ 119 h 348"/>
                  <a:gd name="T50" fmla="*/ 18 w 246"/>
                  <a:gd name="T51" fmla="*/ 90 h 348"/>
                  <a:gd name="T52" fmla="*/ 20 w 246"/>
                  <a:gd name="T53" fmla="*/ 64 h 348"/>
                  <a:gd name="T54" fmla="*/ 30 w 246"/>
                  <a:gd name="T55" fmla="*/ 46 h 348"/>
                  <a:gd name="T56" fmla="*/ 48 w 246"/>
                  <a:gd name="T57" fmla="*/ 25 h 348"/>
                  <a:gd name="T58" fmla="*/ 64 w 246"/>
                  <a:gd name="T59" fmla="*/ 3 h 348"/>
                  <a:gd name="T60" fmla="*/ 71 w 246"/>
                  <a:gd name="T61" fmla="*/ 10 h 348"/>
                  <a:gd name="T62" fmla="*/ 79 w 246"/>
                  <a:gd name="T63" fmla="*/ 22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348">
                    <a:moveTo>
                      <a:pt x="79" y="22"/>
                    </a:moveTo>
                    <a:lnTo>
                      <a:pt x="82" y="28"/>
                    </a:lnTo>
                    <a:lnTo>
                      <a:pt x="80" y="48"/>
                    </a:lnTo>
                    <a:lnTo>
                      <a:pt x="88" y="58"/>
                    </a:lnTo>
                    <a:lnTo>
                      <a:pt x="97" y="66"/>
                    </a:lnTo>
                    <a:lnTo>
                      <a:pt x="100" y="64"/>
                    </a:lnTo>
                    <a:lnTo>
                      <a:pt x="106" y="73"/>
                    </a:lnTo>
                    <a:lnTo>
                      <a:pt x="106" y="76"/>
                    </a:lnTo>
                    <a:lnTo>
                      <a:pt x="115" y="89"/>
                    </a:lnTo>
                    <a:lnTo>
                      <a:pt x="136" y="104"/>
                    </a:lnTo>
                    <a:lnTo>
                      <a:pt x="156" y="130"/>
                    </a:lnTo>
                    <a:lnTo>
                      <a:pt x="186" y="159"/>
                    </a:lnTo>
                    <a:lnTo>
                      <a:pt x="200" y="175"/>
                    </a:lnTo>
                    <a:lnTo>
                      <a:pt x="203" y="181"/>
                    </a:lnTo>
                    <a:lnTo>
                      <a:pt x="223" y="233"/>
                    </a:lnTo>
                    <a:lnTo>
                      <a:pt x="230" y="279"/>
                    </a:lnTo>
                    <a:lnTo>
                      <a:pt x="229" y="294"/>
                    </a:lnTo>
                    <a:lnTo>
                      <a:pt x="230" y="300"/>
                    </a:lnTo>
                    <a:lnTo>
                      <a:pt x="246" y="348"/>
                    </a:lnTo>
                    <a:lnTo>
                      <a:pt x="235" y="347"/>
                    </a:lnTo>
                    <a:lnTo>
                      <a:pt x="230" y="348"/>
                    </a:lnTo>
                    <a:lnTo>
                      <a:pt x="220" y="348"/>
                    </a:lnTo>
                    <a:lnTo>
                      <a:pt x="220" y="344"/>
                    </a:lnTo>
                    <a:lnTo>
                      <a:pt x="212" y="344"/>
                    </a:lnTo>
                    <a:lnTo>
                      <a:pt x="212" y="336"/>
                    </a:lnTo>
                    <a:lnTo>
                      <a:pt x="206" y="332"/>
                    </a:lnTo>
                    <a:lnTo>
                      <a:pt x="206" y="326"/>
                    </a:lnTo>
                    <a:lnTo>
                      <a:pt x="209" y="324"/>
                    </a:lnTo>
                    <a:lnTo>
                      <a:pt x="205" y="318"/>
                    </a:lnTo>
                    <a:lnTo>
                      <a:pt x="202" y="320"/>
                    </a:lnTo>
                    <a:lnTo>
                      <a:pt x="194" y="320"/>
                    </a:lnTo>
                    <a:lnTo>
                      <a:pt x="189" y="317"/>
                    </a:lnTo>
                    <a:lnTo>
                      <a:pt x="177" y="315"/>
                    </a:lnTo>
                    <a:lnTo>
                      <a:pt x="173" y="307"/>
                    </a:lnTo>
                    <a:lnTo>
                      <a:pt x="167" y="306"/>
                    </a:lnTo>
                    <a:lnTo>
                      <a:pt x="161" y="303"/>
                    </a:lnTo>
                    <a:lnTo>
                      <a:pt x="158" y="292"/>
                    </a:lnTo>
                    <a:lnTo>
                      <a:pt x="145" y="289"/>
                    </a:lnTo>
                    <a:lnTo>
                      <a:pt x="133" y="291"/>
                    </a:lnTo>
                    <a:lnTo>
                      <a:pt x="120" y="272"/>
                    </a:lnTo>
                    <a:lnTo>
                      <a:pt x="112" y="279"/>
                    </a:lnTo>
                    <a:lnTo>
                      <a:pt x="109" y="282"/>
                    </a:lnTo>
                    <a:lnTo>
                      <a:pt x="60" y="268"/>
                    </a:lnTo>
                    <a:lnTo>
                      <a:pt x="56" y="260"/>
                    </a:lnTo>
                    <a:lnTo>
                      <a:pt x="50" y="259"/>
                    </a:lnTo>
                    <a:lnTo>
                      <a:pt x="15" y="253"/>
                    </a:lnTo>
                    <a:lnTo>
                      <a:pt x="0" y="248"/>
                    </a:lnTo>
                    <a:lnTo>
                      <a:pt x="9" y="177"/>
                    </a:lnTo>
                    <a:lnTo>
                      <a:pt x="10" y="128"/>
                    </a:lnTo>
                    <a:lnTo>
                      <a:pt x="12" y="119"/>
                    </a:lnTo>
                    <a:lnTo>
                      <a:pt x="16" y="101"/>
                    </a:lnTo>
                    <a:lnTo>
                      <a:pt x="18" y="90"/>
                    </a:lnTo>
                    <a:lnTo>
                      <a:pt x="16" y="79"/>
                    </a:lnTo>
                    <a:lnTo>
                      <a:pt x="20" y="64"/>
                    </a:lnTo>
                    <a:lnTo>
                      <a:pt x="23" y="60"/>
                    </a:lnTo>
                    <a:lnTo>
                      <a:pt x="30" y="46"/>
                    </a:lnTo>
                    <a:lnTo>
                      <a:pt x="45" y="26"/>
                    </a:lnTo>
                    <a:lnTo>
                      <a:pt x="48" y="25"/>
                    </a:lnTo>
                    <a:lnTo>
                      <a:pt x="53" y="5"/>
                    </a:lnTo>
                    <a:lnTo>
                      <a:pt x="64" y="3"/>
                    </a:lnTo>
                    <a:lnTo>
                      <a:pt x="71" y="0"/>
                    </a:lnTo>
                    <a:lnTo>
                      <a:pt x="71" y="10"/>
                    </a:lnTo>
                    <a:lnTo>
                      <a:pt x="76" y="20"/>
                    </a:lnTo>
                    <a:lnTo>
                      <a:pt x="79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2" name="Freeform 2621">
                <a:extLst>
                  <a:ext uri="{FF2B5EF4-FFF2-40B4-BE49-F238E27FC236}">
                    <a16:creationId xmlns:a16="http://schemas.microsoft.com/office/drawing/2014/main" id="{68D7D6E3-2683-1DE0-3F19-23DF56C61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429"/>
                <a:ext cx="14" cy="14"/>
              </a:xfrm>
              <a:custGeom>
                <a:avLst/>
                <a:gdLst>
                  <a:gd name="T0" fmla="*/ 23 w 27"/>
                  <a:gd name="T1" fmla="*/ 25 h 29"/>
                  <a:gd name="T2" fmla="*/ 27 w 27"/>
                  <a:gd name="T3" fmla="*/ 25 h 29"/>
                  <a:gd name="T4" fmla="*/ 26 w 27"/>
                  <a:gd name="T5" fmla="*/ 12 h 29"/>
                  <a:gd name="T6" fmla="*/ 23 w 27"/>
                  <a:gd name="T7" fmla="*/ 5 h 29"/>
                  <a:gd name="T8" fmla="*/ 20 w 27"/>
                  <a:gd name="T9" fmla="*/ 0 h 29"/>
                  <a:gd name="T10" fmla="*/ 11 w 27"/>
                  <a:gd name="T11" fmla="*/ 8 h 29"/>
                  <a:gd name="T12" fmla="*/ 0 w 27"/>
                  <a:gd name="T13" fmla="*/ 8 h 29"/>
                  <a:gd name="T14" fmla="*/ 0 w 27"/>
                  <a:gd name="T15" fmla="*/ 12 h 29"/>
                  <a:gd name="T16" fmla="*/ 3 w 27"/>
                  <a:gd name="T17" fmla="*/ 18 h 29"/>
                  <a:gd name="T18" fmla="*/ 3 w 27"/>
                  <a:gd name="T19" fmla="*/ 29 h 29"/>
                  <a:gd name="T20" fmla="*/ 7 w 27"/>
                  <a:gd name="T21" fmla="*/ 29 h 29"/>
                  <a:gd name="T22" fmla="*/ 14 w 27"/>
                  <a:gd name="T23" fmla="*/ 26 h 29"/>
                  <a:gd name="T24" fmla="*/ 20 w 27"/>
                  <a:gd name="T25" fmla="*/ 28 h 29"/>
                  <a:gd name="T26" fmla="*/ 23 w 27"/>
                  <a:gd name="T27" fmla="*/ 2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9">
                    <a:moveTo>
                      <a:pt x="23" y="25"/>
                    </a:moveTo>
                    <a:lnTo>
                      <a:pt x="27" y="25"/>
                    </a:lnTo>
                    <a:lnTo>
                      <a:pt x="26" y="12"/>
                    </a:lnTo>
                    <a:lnTo>
                      <a:pt x="23" y="5"/>
                    </a:lnTo>
                    <a:lnTo>
                      <a:pt x="20" y="0"/>
                    </a:lnTo>
                    <a:lnTo>
                      <a:pt x="11" y="8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3" y="18"/>
                    </a:lnTo>
                    <a:lnTo>
                      <a:pt x="3" y="29"/>
                    </a:lnTo>
                    <a:lnTo>
                      <a:pt x="7" y="29"/>
                    </a:lnTo>
                    <a:lnTo>
                      <a:pt x="14" y="26"/>
                    </a:lnTo>
                    <a:lnTo>
                      <a:pt x="20" y="28"/>
                    </a:lnTo>
                    <a:lnTo>
                      <a:pt x="23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3" name="Freeform 2622">
                <a:extLst>
                  <a:ext uri="{FF2B5EF4-FFF2-40B4-BE49-F238E27FC236}">
                    <a16:creationId xmlns:a16="http://schemas.microsoft.com/office/drawing/2014/main" id="{C64BAA03-16F2-AC50-38EF-0CBD57C6A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429"/>
                <a:ext cx="14" cy="14"/>
              </a:xfrm>
              <a:custGeom>
                <a:avLst/>
                <a:gdLst>
                  <a:gd name="T0" fmla="*/ 23 w 27"/>
                  <a:gd name="T1" fmla="*/ 25 h 29"/>
                  <a:gd name="T2" fmla="*/ 20 w 27"/>
                  <a:gd name="T3" fmla="*/ 28 h 29"/>
                  <a:gd name="T4" fmla="*/ 14 w 27"/>
                  <a:gd name="T5" fmla="*/ 26 h 29"/>
                  <a:gd name="T6" fmla="*/ 7 w 27"/>
                  <a:gd name="T7" fmla="*/ 29 h 29"/>
                  <a:gd name="T8" fmla="*/ 3 w 27"/>
                  <a:gd name="T9" fmla="*/ 29 h 29"/>
                  <a:gd name="T10" fmla="*/ 3 w 27"/>
                  <a:gd name="T11" fmla="*/ 18 h 29"/>
                  <a:gd name="T12" fmla="*/ 0 w 27"/>
                  <a:gd name="T13" fmla="*/ 12 h 29"/>
                  <a:gd name="T14" fmla="*/ 0 w 27"/>
                  <a:gd name="T15" fmla="*/ 8 h 29"/>
                  <a:gd name="T16" fmla="*/ 11 w 27"/>
                  <a:gd name="T17" fmla="*/ 8 h 29"/>
                  <a:gd name="T18" fmla="*/ 20 w 27"/>
                  <a:gd name="T19" fmla="*/ 0 h 29"/>
                  <a:gd name="T20" fmla="*/ 23 w 27"/>
                  <a:gd name="T21" fmla="*/ 5 h 29"/>
                  <a:gd name="T22" fmla="*/ 26 w 27"/>
                  <a:gd name="T23" fmla="*/ 12 h 29"/>
                  <a:gd name="T24" fmla="*/ 27 w 27"/>
                  <a:gd name="T25" fmla="*/ 25 h 29"/>
                  <a:gd name="T26" fmla="*/ 23 w 27"/>
                  <a:gd name="T27" fmla="*/ 2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9">
                    <a:moveTo>
                      <a:pt x="23" y="25"/>
                    </a:moveTo>
                    <a:lnTo>
                      <a:pt x="20" y="28"/>
                    </a:lnTo>
                    <a:lnTo>
                      <a:pt x="14" y="26"/>
                    </a:lnTo>
                    <a:lnTo>
                      <a:pt x="7" y="29"/>
                    </a:lnTo>
                    <a:lnTo>
                      <a:pt x="3" y="29"/>
                    </a:lnTo>
                    <a:lnTo>
                      <a:pt x="3" y="18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11" y="8"/>
                    </a:lnTo>
                    <a:lnTo>
                      <a:pt x="20" y="0"/>
                    </a:lnTo>
                    <a:lnTo>
                      <a:pt x="23" y="5"/>
                    </a:lnTo>
                    <a:lnTo>
                      <a:pt x="26" y="12"/>
                    </a:lnTo>
                    <a:lnTo>
                      <a:pt x="27" y="25"/>
                    </a:lnTo>
                    <a:lnTo>
                      <a:pt x="23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4" name="Freeform 2623">
                <a:extLst>
                  <a:ext uri="{FF2B5EF4-FFF2-40B4-BE49-F238E27FC236}">
                    <a16:creationId xmlns:a16="http://schemas.microsoft.com/office/drawing/2014/main" id="{FC15D9F7-75C8-8C7A-5D13-CAEFE41FC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429"/>
                <a:ext cx="14" cy="14"/>
              </a:xfrm>
              <a:custGeom>
                <a:avLst/>
                <a:gdLst>
                  <a:gd name="T0" fmla="*/ 23 w 27"/>
                  <a:gd name="T1" fmla="*/ 25 h 29"/>
                  <a:gd name="T2" fmla="*/ 20 w 27"/>
                  <a:gd name="T3" fmla="*/ 28 h 29"/>
                  <a:gd name="T4" fmla="*/ 14 w 27"/>
                  <a:gd name="T5" fmla="*/ 26 h 29"/>
                  <a:gd name="T6" fmla="*/ 7 w 27"/>
                  <a:gd name="T7" fmla="*/ 29 h 29"/>
                  <a:gd name="T8" fmla="*/ 3 w 27"/>
                  <a:gd name="T9" fmla="*/ 29 h 29"/>
                  <a:gd name="T10" fmla="*/ 3 w 27"/>
                  <a:gd name="T11" fmla="*/ 18 h 29"/>
                  <a:gd name="T12" fmla="*/ 0 w 27"/>
                  <a:gd name="T13" fmla="*/ 12 h 29"/>
                  <a:gd name="T14" fmla="*/ 0 w 27"/>
                  <a:gd name="T15" fmla="*/ 8 h 29"/>
                  <a:gd name="T16" fmla="*/ 11 w 27"/>
                  <a:gd name="T17" fmla="*/ 8 h 29"/>
                  <a:gd name="T18" fmla="*/ 20 w 27"/>
                  <a:gd name="T19" fmla="*/ 0 h 29"/>
                  <a:gd name="T20" fmla="*/ 23 w 27"/>
                  <a:gd name="T21" fmla="*/ 5 h 29"/>
                  <a:gd name="T22" fmla="*/ 26 w 27"/>
                  <a:gd name="T23" fmla="*/ 12 h 29"/>
                  <a:gd name="T24" fmla="*/ 27 w 27"/>
                  <a:gd name="T25" fmla="*/ 25 h 29"/>
                  <a:gd name="T26" fmla="*/ 23 w 27"/>
                  <a:gd name="T27" fmla="*/ 2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9">
                    <a:moveTo>
                      <a:pt x="23" y="25"/>
                    </a:moveTo>
                    <a:lnTo>
                      <a:pt x="20" y="28"/>
                    </a:lnTo>
                    <a:lnTo>
                      <a:pt x="14" y="26"/>
                    </a:lnTo>
                    <a:lnTo>
                      <a:pt x="7" y="29"/>
                    </a:lnTo>
                    <a:lnTo>
                      <a:pt x="3" y="29"/>
                    </a:lnTo>
                    <a:lnTo>
                      <a:pt x="3" y="18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11" y="8"/>
                    </a:lnTo>
                    <a:lnTo>
                      <a:pt x="20" y="0"/>
                    </a:lnTo>
                    <a:lnTo>
                      <a:pt x="23" y="5"/>
                    </a:lnTo>
                    <a:lnTo>
                      <a:pt x="26" y="12"/>
                    </a:lnTo>
                    <a:lnTo>
                      <a:pt x="27" y="25"/>
                    </a:lnTo>
                    <a:lnTo>
                      <a:pt x="23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5" name="Freeform 2624">
                <a:extLst>
                  <a:ext uri="{FF2B5EF4-FFF2-40B4-BE49-F238E27FC236}">
                    <a16:creationId xmlns:a16="http://schemas.microsoft.com/office/drawing/2014/main" id="{73233807-3A7D-C1B4-9C7E-3DF24B517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359"/>
                <a:ext cx="52" cy="54"/>
              </a:xfrm>
              <a:custGeom>
                <a:avLst/>
                <a:gdLst>
                  <a:gd name="T0" fmla="*/ 59 w 103"/>
                  <a:gd name="T1" fmla="*/ 5 h 110"/>
                  <a:gd name="T2" fmla="*/ 49 w 103"/>
                  <a:gd name="T3" fmla="*/ 13 h 110"/>
                  <a:gd name="T4" fmla="*/ 42 w 103"/>
                  <a:gd name="T5" fmla="*/ 13 h 110"/>
                  <a:gd name="T6" fmla="*/ 38 w 103"/>
                  <a:gd name="T7" fmla="*/ 13 h 110"/>
                  <a:gd name="T8" fmla="*/ 30 w 103"/>
                  <a:gd name="T9" fmla="*/ 17 h 110"/>
                  <a:gd name="T10" fmla="*/ 18 w 103"/>
                  <a:gd name="T11" fmla="*/ 20 h 110"/>
                  <a:gd name="T12" fmla="*/ 0 w 103"/>
                  <a:gd name="T13" fmla="*/ 31 h 110"/>
                  <a:gd name="T14" fmla="*/ 15 w 103"/>
                  <a:gd name="T15" fmla="*/ 55 h 110"/>
                  <a:gd name="T16" fmla="*/ 20 w 103"/>
                  <a:gd name="T17" fmla="*/ 52 h 110"/>
                  <a:gd name="T18" fmla="*/ 29 w 103"/>
                  <a:gd name="T19" fmla="*/ 52 h 110"/>
                  <a:gd name="T20" fmla="*/ 29 w 103"/>
                  <a:gd name="T21" fmla="*/ 58 h 110"/>
                  <a:gd name="T22" fmla="*/ 39 w 103"/>
                  <a:gd name="T23" fmla="*/ 63 h 110"/>
                  <a:gd name="T24" fmla="*/ 38 w 103"/>
                  <a:gd name="T25" fmla="*/ 67 h 110"/>
                  <a:gd name="T26" fmla="*/ 41 w 103"/>
                  <a:gd name="T27" fmla="*/ 72 h 110"/>
                  <a:gd name="T28" fmla="*/ 41 w 103"/>
                  <a:gd name="T29" fmla="*/ 78 h 110"/>
                  <a:gd name="T30" fmla="*/ 44 w 103"/>
                  <a:gd name="T31" fmla="*/ 81 h 110"/>
                  <a:gd name="T32" fmla="*/ 35 w 103"/>
                  <a:gd name="T33" fmla="*/ 79 h 110"/>
                  <a:gd name="T34" fmla="*/ 29 w 103"/>
                  <a:gd name="T35" fmla="*/ 79 h 110"/>
                  <a:gd name="T36" fmla="*/ 27 w 103"/>
                  <a:gd name="T37" fmla="*/ 93 h 110"/>
                  <a:gd name="T38" fmla="*/ 32 w 103"/>
                  <a:gd name="T39" fmla="*/ 99 h 110"/>
                  <a:gd name="T40" fmla="*/ 29 w 103"/>
                  <a:gd name="T41" fmla="*/ 108 h 110"/>
                  <a:gd name="T42" fmla="*/ 33 w 103"/>
                  <a:gd name="T43" fmla="*/ 110 h 110"/>
                  <a:gd name="T44" fmla="*/ 36 w 103"/>
                  <a:gd name="T45" fmla="*/ 105 h 110"/>
                  <a:gd name="T46" fmla="*/ 46 w 103"/>
                  <a:gd name="T47" fmla="*/ 108 h 110"/>
                  <a:gd name="T48" fmla="*/ 47 w 103"/>
                  <a:gd name="T49" fmla="*/ 107 h 110"/>
                  <a:gd name="T50" fmla="*/ 50 w 103"/>
                  <a:gd name="T51" fmla="*/ 99 h 110"/>
                  <a:gd name="T52" fmla="*/ 55 w 103"/>
                  <a:gd name="T53" fmla="*/ 96 h 110"/>
                  <a:gd name="T54" fmla="*/ 50 w 103"/>
                  <a:gd name="T55" fmla="*/ 92 h 110"/>
                  <a:gd name="T56" fmla="*/ 53 w 103"/>
                  <a:gd name="T57" fmla="*/ 86 h 110"/>
                  <a:gd name="T58" fmla="*/ 50 w 103"/>
                  <a:gd name="T59" fmla="*/ 79 h 110"/>
                  <a:gd name="T60" fmla="*/ 61 w 103"/>
                  <a:gd name="T61" fmla="*/ 78 h 110"/>
                  <a:gd name="T62" fmla="*/ 67 w 103"/>
                  <a:gd name="T63" fmla="*/ 72 h 110"/>
                  <a:gd name="T64" fmla="*/ 83 w 103"/>
                  <a:gd name="T65" fmla="*/ 72 h 110"/>
                  <a:gd name="T66" fmla="*/ 97 w 103"/>
                  <a:gd name="T67" fmla="*/ 66 h 110"/>
                  <a:gd name="T68" fmla="*/ 96 w 103"/>
                  <a:gd name="T69" fmla="*/ 61 h 110"/>
                  <a:gd name="T70" fmla="*/ 97 w 103"/>
                  <a:gd name="T71" fmla="*/ 49 h 110"/>
                  <a:gd name="T72" fmla="*/ 103 w 103"/>
                  <a:gd name="T73" fmla="*/ 32 h 110"/>
                  <a:gd name="T74" fmla="*/ 102 w 103"/>
                  <a:gd name="T75" fmla="*/ 13 h 110"/>
                  <a:gd name="T76" fmla="*/ 96 w 103"/>
                  <a:gd name="T77" fmla="*/ 5 h 110"/>
                  <a:gd name="T78" fmla="*/ 93 w 103"/>
                  <a:gd name="T79" fmla="*/ 8 h 110"/>
                  <a:gd name="T80" fmla="*/ 80 w 103"/>
                  <a:gd name="T81" fmla="*/ 3 h 110"/>
                  <a:gd name="T82" fmla="*/ 77 w 103"/>
                  <a:gd name="T83" fmla="*/ 0 h 110"/>
                  <a:gd name="T84" fmla="*/ 70 w 103"/>
                  <a:gd name="T85" fmla="*/ 10 h 110"/>
                  <a:gd name="T86" fmla="*/ 67 w 103"/>
                  <a:gd name="T87" fmla="*/ 7 h 110"/>
                  <a:gd name="T88" fmla="*/ 59 w 103"/>
                  <a:gd name="T89" fmla="*/ 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3" h="110">
                    <a:moveTo>
                      <a:pt x="59" y="5"/>
                    </a:moveTo>
                    <a:lnTo>
                      <a:pt x="49" y="13"/>
                    </a:lnTo>
                    <a:lnTo>
                      <a:pt x="42" y="13"/>
                    </a:lnTo>
                    <a:lnTo>
                      <a:pt x="38" y="13"/>
                    </a:lnTo>
                    <a:lnTo>
                      <a:pt x="30" y="17"/>
                    </a:lnTo>
                    <a:lnTo>
                      <a:pt x="18" y="20"/>
                    </a:lnTo>
                    <a:lnTo>
                      <a:pt x="0" y="31"/>
                    </a:lnTo>
                    <a:lnTo>
                      <a:pt x="15" y="55"/>
                    </a:lnTo>
                    <a:lnTo>
                      <a:pt x="20" y="52"/>
                    </a:lnTo>
                    <a:lnTo>
                      <a:pt x="29" y="52"/>
                    </a:lnTo>
                    <a:lnTo>
                      <a:pt x="29" y="58"/>
                    </a:lnTo>
                    <a:lnTo>
                      <a:pt x="39" y="63"/>
                    </a:lnTo>
                    <a:lnTo>
                      <a:pt x="38" y="67"/>
                    </a:lnTo>
                    <a:lnTo>
                      <a:pt x="41" y="72"/>
                    </a:lnTo>
                    <a:lnTo>
                      <a:pt x="41" y="78"/>
                    </a:lnTo>
                    <a:lnTo>
                      <a:pt x="44" y="81"/>
                    </a:lnTo>
                    <a:lnTo>
                      <a:pt x="35" y="79"/>
                    </a:lnTo>
                    <a:lnTo>
                      <a:pt x="29" y="79"/>
                    </a:lnTo>
                    <a:lnTo>
                      <a:pt x="27" y="93"/>
                    </a:lnTo>
                    <a:lnTo>
                      <a:pt x="32" y="99"/>
                    </a:lnTo>
                    <a:lnTo>
                      <a:pt x="29" y="108"/>
                    </a:lnTo>
                    <a:lnTo>
                      <a:pt x="33" y="110"/>
                    </a:lnTo>
                    <a:lnTo>
                      <a:pt x="36" y="105"/>
                    </a:lnTo>
                    <a:lnTo>
                      <a:pt x="46" y="108"/>
                    </a:lnTo>
                    <a:lnTo>
                      <a:pt x="47" y="107"/>
                    </a:lnTo>
                    <a:lnTo>
                      <a:pt x="50" y="99"/>
                    </a:lnTo>
                    <a:lnTo>
                      <a:pt x="55" y="96"/>
                    </a:lnTo>
                    <a:lnTo>
                      <a:pt x="50" y="92"/>
                    </a:lnTo>
                    <a:lnTo>
                      <a:pt x="53" y="86"/>
                    </a:lnTo>
                    <a:lnTo>
                      <a:pt x="50" y="79"/>
                    </a:lnTo>
                    <a:lnTo>
                      <a:pt x="61" y="78"/>
                    </a:lnTo>
                    <a:lnTo>
                      <a:pt x="67" y="72"/>
                    </a:lnTo>
                    <a:lnTo>
                      <a:pt x="83" y="72"/>
                    </a:lnTo>
                    <a:lnTo>
                      <a:pt x="97" y="66"/>
                    </a:lnTo>
                    <a:lnTo>
                      <a:pt x="96" y="61"/>
                    </a:lnTo>
                    <a:lnTo>
                      <a:pt x="97" y="49"/>
                    </a:lnTo>
                    <a:lnTo>
                      <a:pt x="103" y="32"/>
                    </a:lnTo>
                    <a:lnTo>
                      <a:pt x="102" y="13"/>
                    </a:lnTo>
                    <a:lnTo>
                      <a:pt x="96" y="5"/>
                    </a:lnTo>
                    <a:lnTo>
                      <a:pt x="93" y="8"/>
                    </a:lnTo>
                    <a:lnTo>
                      <a:pt x="80" y="3"/>
                    </a:lnTo>
                    <a:lnTo>
                      <a:pt x="77" y="0"/>
                    </a:lnTo>
                    <a:lnTo>
                      <a:pt x="70" y="10"/>
                    </a:lnTo>
                    <a:lnTo>
                      <a:pt x="67" y="7"/>
                    </a:lnTo>
                    <a:lnTo>
                      <a:pt x="59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6" name="Freeform 2625">
                <a:extLst>
                  <a:ext uri="{FF2B5EF4-FFF2-40B4-BE49-F238E27FC236}">
                    <a16:creationId xmlns:a16="http://schemas.microsoft.com/office/drawing/2014/main" id="{444D1C4E-56AB-2965-C74E-4706D5063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359"/>
                <a:ext cx="52" cy="54"/>
              </a:xfrm>
              <a:custGeom>
                <a:avLst/>
                <a:gdLst>
                  <a:gd name="T0" fmla="*/ 59 w 103"/>
                  <a:gd name="T1" fmla="*/ 5 h 110"/>
                  <a:gd name="T2" fmla="*/ 67 w 103"/>
                  <a:gd name="T3" fmla="*/ 7 h 110"/>
                  <a:gd name="T4" fmla="*/ 70 w 103"/>
                  <a:gd name="T5" fmla="*/ 10 h 110"/>
                  <a:gd name="T6" fmla="*/ 77 w 103"/>
                  <a:gd name="T7" fmla="*/ 0 h 110"/>
                  <a:gd name="T8" fmla="*/ 80 w 103"/>
                  <a:gd name="T9" fmla="*/ 3 h 110"/>
                  <a:gd name="T10" fmla="*/ 93 w 103"/>
                  <a:gd name="T11" fmla="*/ 8 h 110"/>
                  <a:gd name="T12" fmla="*/ 96 w 103"/>
                  <a:gd name="T13" fmla="*/ 5 h 110"/>
                  <a:gd name="T14" fmla="*/ 102 w 103"/>
                  <a:gd name="T15" fmla="*/ 13 h 110"/>
                  <a:gd name="T16" fmla="*/ 103 w 103"/>
                  <a:gd name="T17" fmla="*/ 32 h 110"/>
                  <a:gd name="T18" fmla="*/ 97 w 103"/>
                  <a:gd name="T19" fmla="*/ 49 h 110"/>
                  <a:gd name="T20" fmla="*/ 96 w 103"/>
                  <a:gd name="T21" fmla="*/ 61 h 110"/>
                  <a:gd name="T22" fmla="*/ 97 w 103"/>
                  <a:gd name="T23" fmla="*/ 66 h 110"/>
                  <a:gd name="T24" fmla="*/ 83 w 103"/>
                  <a:gd name="T25" fmla="*/ 72 h 110"/>
                  <a:gd name="T26" fmla="*/ 67 w 103"/>
                  <a:gd name="T27" fmla="*/ 72 h 110"/>
                  <a:gd name="T28" fmla="*/ 61 w 103"/>
                  <a:gd name="T29" fmla="*/ 78 h 110"/>
                  <a:gd name="T30" fmla="*/ 50 w 103"/>
                  <a:gd name="T31" fmla="*/ 79 h 110"/>
                  <a:gd name="T32" fmla="*/ 53 w 103"/>
                  <a:gd name="T33" fmla="*/ 86 h 110"/>
                  <a:gd name="T34" fmla="*/ 50 w 103"/>
                  <a:gd name="T35" fmla="*/ 92 h 110"/>
                  <a:gd name="T36" fmla="*/ 55 w 103"/>
                  <a:gd name="T37" fmla="*/ 96 h 110"/>
                  <a:gd name="T38" fmla="*/ 50 w 103"/>
                  <a:gd name="T39" fmla="*/ 99 h 110"/>
                  <a:gd name="T40" fmla="*/ 47 w 103"/>
                  <a:gd name="T41" fmla="*/ 107 h 110"/>
                  <a:gd name="T42" fmla="*/ 46 w 103"/>
                  <a:gd name="T43" fmla="*/ 108 h 110"/>
                  <a:gd name="T44" fmla="*/ 36 w 103"/>
                  <a:gd name="T45" fmla="*/ 105 h 110"/>
                  <a:gd name="T46" fmla="*/ 33 w 103"/>
                  <a:gd name="T47" fmla="*/ 110 h 110"/>
                  <a:gd name="T48" fmla="*/ 29 w 103"/>
                  <a:gd name="T49" fmla="*/ 108 h 110"/>
                  <a:gd name="T50" fmla="*/ 32 w 103"/>
                  <a:gd name="T51" fmla="*/ 99 h 110"/>
                  <a:gd name="T52" fmla="*/ 27 w 103"/>
                  <a:gd name="T53" fmla="*/ 93 h 110"/>
                  <a:gd name="T54" fmla="*/ 29 w 103"/>
                  <a:gd name="T55" fmla="*/ 79 h 110"/>
                  <a:gd name="T56" fmla="*/ 35 w 103"/>
                  <a:gd name="T57" fmla="*/ 79 h 110"/>
                  <a:gd name="T58" fmla="*/ 44 w 103"/>
                  <a:gd name="T59" fmla="*/ 81 h 110"/>
                  <a:gd name="T60" fmla="*/ 41 w 103"/>
                  <a:gd name="T61" fmla="*/ 78 h 110"/>
                  <a:gd name="T62" fmla="*/ 41 w 103"/>
                  <a:gd name="T63" fmla="*/ 72 h 110"/>
                  <a:gd name="T64" fmla="*/ 38 w 103"/>
                  <a:gd name="T65" fmla="*/ 67 h 110"/>
                  <a:gd name="T66" fmla="*/ 39 w 103"/>
                  <a:gd name="T67" fmla="*/ 63 h 110"/>
                  <a:gd name="T68" fmla="*/ 29 w 103"/>
                  <a:gd name="T69" fmla="*/ 58 h 110"/>
                  <a:gd name="T70" fmla="*/ 29 w 103"/>
                  <a:gd name="T71" fmla="*/ 52 h 110"/>
                  <a:gd name="T72" fmla="*/ 20 w 103"/>
                  <a:gd name="T73" fmla="*/ 52 h 110"/>
                  <a:gd name="T74" fmla="*/ 15 w 103"/>
                  <a:gd name="T75" fmla="*/ 55 h 110"/>
                  <a:gd name="T76" fmla="*/ 0 w 103"/>
                  <a:gd name="T77" fmla="*/ 31 h 110"/>
                  <a:gd name="T78" fmla="*/ 18 w 103"/>
                  <a:gd name="T79" fmla="*/ 20 h 110"/>
                  <a:gd name="T80" fmla="*/ 30 w 103"/>
                  <a:gd name="T81" fmla="*/ 17 h 110"/>
                  <a:gd name="T82" fmla="*/ 38 w 103"/>
                  <a:gd name="T83" fmla="*/ 13 h 110"/>
                  <a:gd name="T84" fmla="*/ 42 w 103"/>
                  <a:gd name="T85" fmla="*/ 13 h 110"/>
                  <a:gd name="T86" fmla="*/ 49 w 103"/>
                  <a:gd name="T87" fmla="*/ 13 h 110"/>
                  <a:gd name="T88" fmla="*/ 59 w 103"/>
                  <a:gd name="T89" fmla="*/ 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3" h="110">
                    <a:moveTo>
                      <a:pt x="59" y="5"/>
                    </a:moveTo>
                    <a:lnTo>
                      <a:pt x="67" y="7"/>
                    </a:lnTo>
                    <a:lnTo>
                      <a:pt x="70" y="10"/>
                    </a:lnTo>
                    <a:lnTo>
                      <a:pt x="77" y="0"/>
                    </a:lnTo>
                    <a:lnTo>
                      <a:pt x="80" y="3"/>
                    </a:lnTo>
                    <a:lnTo>
                      <a:pt x="93" y="8"/>
                    </a:lnTo>
                    <a:lnTo>
                      <a:pt x="96" y="5"/>
                    </a:lnTo>
                    <a:lnTo>
                      <a:pt x="102" y="13"/>
                    </a:lnTo>
                    <a:lnTo>
                      <a:pt x="103" y="32"/>
                    </a:lnTo>
                    <a:lnTo>
                      <a:pt x="97" y="49"/>
                    </a:lnTo>
                    <a:lnTo>
                      <a:pt x="96" y="61"/>
                    </a:lnTo>
                    <a:lnTo>
                      <a:pt x="97" y="66"/>
                    </a:lnTo>
                    <a:lnTo>
                      <a:pt x="83" y="72"/>
                    </a:lnTo>
                    <a:lnTo>
                      <a:pt x="67" y="72"/>
                    </a:lnTo>
                    <a:lnTo>
                      <a:pt x="61" y="78"/>
                    </a:lnTo>
                    <a:lnTo>
                      <a:pt x="50" y="79"/>
                    </a:lnTo>
                    <a:lnTo>
                      <a:pt x="53" y="86"/>
                    </a:lnTo>
                    <a:lnTo>
                      <a:pt x="50" y="92"/>
                    </a:lnTo>
                    <a:lnTo>
                      <a:pt x="55" y="96"/>
                    </a:lnTo>
                    <a:lnTo>
                      <a:pt x="50" y="99"/>
                    </a:lnTo>
                    <a:lnTo>
                      <a:pt x="47" y="107"/>
                    </a:lnTo>
                    <a:lnTo>
                      <a:pt x="46" y="108"/>
                    </a:lnTo>
                    <a:lnTo>
                      <a:pt x="36" y="105"/>
                    </a:lnTo>
                    <a:lnTo>
                      <a:pt x="33" y="110"/>
                    </a:lnTo>
                    <a:lnTo>
                      <a:pt x="29" y="108"/>
                    </a:lnTo>
                    <a:lnTo>
                      <a:pt x="32" y="99"/>
                    </a:lnTo>
                    <a:lnTo>
                      <a:pt x="27" y="93"/>
                    </a:lnTo>
                    <a:lnTo>
                      <a:pt x="29" y="79"/>
                    </a:lnTo>
                    <a:lnTo>
                      <a:pt x="35" y="79"/>
                    </a:lnTo>
                    <a:lnTo>
                      <a:pt x="44" y="81"/>
                    </a:lnTo>
                    <a:lnTo>
                      <a:pt x="41" y="78"/>
                    </a:lnTo>
                    <a:lnTo>
                      <a:pt x="41" y="72"/>
                    </a:lnTo>
                    <a:lnTo>
                      <a:pt x="38" y="67"/>
                    </a:lnTo>
                    <a:lnTo>
                      <a:pt x="39" y="63"/>
                    </a:lnTo>
                    <a:lnTo>
                      <a:pt x="29" y="58"/>
                    </a:lnTo>
                    <a:lnTo>
                      <a:pt x="29" y="52"/>
                    </a:lnTo>
                    <a:lnTo>
                      <a:pt x="20" y="52"/>
                    </a:lnTo>
                    <a:lnTo>
                      <a:pt x="15" y="55"/>
                    </a:lnTo>
                    <a:lnTo>
                      <a:pt x="0" y="31"/>
                    </a:lnTo>
                    <a:lnTo>
                      <a:pt x="18" y="20"/>
                    </a:lnTo>
                    <a:lnTo>
                      <a:pt x="30" y="17"/>
                    </a:lnTo>
                    <a:lnTo>
                      <a:pt x="38" y="13"/>
                    </a:lnTo>
                    <a:lnTo>
                      <a:pt x="42" y="13"/>
                    </a:lnTo>
                    <a:lnTo>
                      <a:pt x="49" y="13"/>
                    </a:lnTo>
                    <a:lnTo>
                      <a:pt x="5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7" name="Freeform 2626">
                <a:extLst>
                  <a:ext uri="{FF2B5EF4-FFF2-40B4-BE49-F238E27FC236}">
                    <a16:creationId xmlns:a16="http://schemas.microsoft.com/office/drawing/2014/main" id="{242C9806-51A2-25A8-07BE-2C525D2D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359"/>
                <a:ext cx="52" cy="54"/>
              </a:xfrm>
              <a:custGeom>
                <a:avLst/>
                <a:gdLst>
                  <a:gd name="T0" fmla="*/ 59 w 103"/>
                  <a:gd name="T1" fmla="*/ 5 h 110"/>
                  <a:gd name="T2" fmla="*/ 67 w 103"/>
                  <a:gd name="T3" fmla="*/ 7 h 110"/>
                  <a:gd name="T4" fmla="*/ 70 w 103"/>
                  <a:gd name="T5" fmla="*/ 10 h 110"/>
                  <a:gd name="T6" fmla="*/ 77 w 103"/>
                  <a:gd name="T7" fmla="*/ 0 h 110"/>
                  <a:gd name="T8" fmla="*/ 80 w 103"/>
                  <a:gd name="T9" fmla="*/ 3 h 110"/>
                  <a:gd name="T10" fmla="*/ 93 w 103"/>
                  <a:gd name="T11" fmla="*/ 8 h 110"/>
                  <a:gd name="T12" fmla="*/ 96 w 103"/>
                  <a:gd name="T13" fmla="*/ 5 h 110"/>
                  <a:gd name="T14" fmla="*/ 102 w 103"/>
                  <a:gd name="T15" fmla="*/ 13 h 110"/>
                  <a:gd name="T16" fmla="*/ 103 w 103"/>
                  <a:gd name="T17" fmla="*/ 32 h 110"/>
                  <a:gd name="T18" fmla="*/ 97 w 103"/>
                  <a:gd name="T19" fmla="*/ 49 h 110"/>
                  <a:gd name="T20" fmla="*/ 96 w 103"/>
                  <a:gd name="T21" fmla="*/ 61 h 110"/>
                  <a:gd name="T22" fmla="*/ 97 w 103"/>
                  <a:gd name="T23" fmla="*/ 66 h 110"/>
                  <a:gd name="T24" fmla="*/ 83 w 103"/>
                  <a:gd name="T25" fmla="*/ 72 h 110"/>
                  <a:gd name="T26" fmla="*/ 67 w 103"/>
                  <a:gd name="T27" fmla="*/ 72 h 110"/>
                  <a:gd name="T28" fmla="*/ 61 w 103"/>
                  <a:gd name="T29" fmla="*/ 78 h 110"/>
                  <a:gd name="T30" fmla="*/ 50 w 103"/>
                  <a:gd name="T31" fmla="*/ 79 h 110"/>
                  <a:gd name="T32" fmla="*/ 53 w 103"/>
                  <a:gd name="T33" fmla="*/ 86 h 110"/>
                  <a:gd name="T34" fmla="*/ 50 w 103"/>
                  <a:gd name="T35" fmla="*/ 92 h 110"/>
                  <a:gd name="T36" fmla="*/ 55 w 103"/>
                  <a:gd name="T37" fmla="*/ 96 h 110"/>
                  <a:gd name="T38" fmla="*/ 50 w 103"/>
                  <a:gd name="T39" fmla="*/ 99 h 110"/>
                  <a:gd name="T40" fmla="*/ 47 w 103"/>
                  <a:gd name="T41" fmla="*/ 107 h 110"/>
                  <a:gd name="T42" fmla="*/ 46 w 103"/>
                  <a:gd name="T43" fmla="*/ 108 h 110"/>
                  <a:gd name="T44" fmla="*/ 36 w 103"/>
                  <a:gd name="T45" fmla="*/ 105 h 110"/>
                  <a:gd name="T46" fmla="*/ 33 w 103"/>
                  <a:gd name="T47" fmla="*/ 110 h 110"/>
                  <a:gd name="T48" fmla="*/ 29 w 103"/>
                  <a:gd name="T49" fmla="*/ 108 h 110"/>
                  <a:gd name="T50" fmla="*/ 32 w 103"/>
                  <a:gd name="T51" fmla="*/ 99 h 110"/>
                  <a:gd name="T52" fmla="*/ 27 w 103"/>
                  <a:gd name="T53" fmla="*/ 93 h 110"/>
                  <a:gd name="T54" fmla="*/ 29 w 103"/>
                  <a:gd name="T55" fmla="*/ 79 h 110"/>
                  <a:gd name="T56" fmla="*/ 35 w 103"/>
                  <a:gd name="T57" fmla="*/ 79 h 110"/>
                  <a:gd name="T58" fmla="*/ 44 w 103"/>
                  <a:gd name="T59" fmla="*/ 81 h 110"/>
                  <a:gd name="T60" fmla="*/ 41 w 103"/>
                  <a:gd name="T61" fmla="*/ 78 h 110"/>
                  <a:gd name="T62" fmla="*/ 41 w 103"/>
                  <a:gd name="T63" fmla="*/ 72 h 110"/>
                  <a:gd name="T64" fmla="*/ 38 w 103"/>
                  <a:gd name="T65" fmla="*/ 67 h 110"/>
                  <a:gd name="T66" fmla="*/ 39 w 103"/>
                  <a:gd name="T67" fmla="*/ 63 h 110"/>
                  <a:gd name="T68" fmla="*/ 29 w 103"/>
                  <a:gd name="T69" fmla="*/ 58 h 110"/>
                  <a:gd name="T70" fmla="*/ 29 w 103"/>
                  <a:gd name="T71" fmla="*/ 52 h 110"/>
                  <a:gd name="T72" fmla="*/ 20 w 103"/>
                  <a:gd name="T73" fmla="*/ 52 h 110"/>
                  <a:gd name="T74" fmla="*/ 15 w 103"/>
                  <a:gd name="T75" fmla="*/ 55 h 110"/>
                  <a:gd name="T76" fmla="*/ 0 w 103"/>
                  <a:gd name="T77" fmla="*/ 31 h 110"/>
                  <a:gd name="T78" fmla="*/ 18 w 103"/>
                  <a:gd name="T79" fmla="*/ 20 h 110"/>
                  <a:gd name="T80" fmla="*/ 30 w 103"/>
                  <a:gd name="T81" fmla="*/ 17 h 110"/>
                  <a:gd name="T82" fmla="*/ 38 w 103"/>
                  <a:gd name="T83" fmla="*/ 13 h 110"/>
                  <a:gd name="T84" fmla="*/ 42 w 103"/>
                  <a:gd name="T85" fmla="*/ 13 h 110"/>
                  <a:gd name="T86" fmla="*/ 49 w 103"/>
                  <a:gd name="T87" fmla="*/ 13 h 110"/>
                  <a:gd name="T88" fmla="*/ 59 w 103"/>
                  <a:gd name="T89" fmla="*/ 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3" h="110">
                    <a:moveTo>
                      <a:pt x="59" y="5"/>
                    </a:moveTo>
                    <a:lnTo>
                      <a:pt x="67" y="7"/>
                    </a:lnTo>
                    <a:lnTo>
                      <a:pt x="70" y="10"/>
                    </a:lnTo>
                    <a:lnTo>
                      <a:pt x="77" y="0"/>
                    </a:lnTo>
                    <a:lnTo>
                      <a:pt x="80" y="3"/>
                    </a:lnTo>
                    <a:lnTo>
                      <a:pt x="93" y="8"/>
                    </a:lnTo>
                    <a:lnTo>
                      <a:pt x="96" y="5"/>
                    </a:lnTo>
                    <a:lnTo>
                      <a:pt x="102" y="13"/>
                    </a:lnTo>
                    <a:lnTo>
                      <a:pt x="103" y="32"/>
                    </a:lnTo>
                    <a:lnTo>
                      <a:pt x="97" y="49"/>
                    </a:lnTo>
                    <a:lnTo>
                      <a:pt x="96" y="61"/>
                    </a:lnTo>
                    <a:lnTo>
                      <a:pt x="97" y="66"/>
                    </a:lnTo>
                    <a:lnTo>
                      <a:pt x="83" y="72"/>
                    </a:lnTo>
                    <a:lnTo>
                      <a:pt x="67" y="72"/>
                    </a:lnTo>
                    <a:lnTo>
                      <a:pt x="61" y="78"/>
                    </a:lnTo>
                    <a:lnTo>
                      <a:pt x="50" y="79"/>
                    </a:lnTo>
                    <a:lnTo>
                      <a:pt x="53" y="86"/>
                    </a:lnTo>
                    <a:lnTo>
                      <a:pt x="50" y="92"/>
                    </a:lnTo>
                    <a:lnTo>
                      <a:pt x="55" y="96"/>
                    </a:lnTo>
                    <a:lnTo>
                      <a:pt x="50" y="99"/>
                    </a:lnTo>
                    <a:lnTo>
                      <a:pt x="47" y="107"/>
                    </a:lnTo>
                    <a:lnTo>
                      <a:pt x="46" y="108"/>
                    </a:lnTo>
                    <a:lnTo>
                      <a:pt x="36" y="105"/>
                    </a:lnTo>
                    <a:lnTo>
                      <a:pt x="33" y="110"/>
                    </a:lnTo>
                    <a:lnTo>
                      <a:pt x="29" y="108"/>
                    </a:lnTo>
                    <a:lnTo>
                      <a:pt x="32" y="99"/>
                    </a:lnTo>
                    <a:lnTo>
                      <a:pt x="27" y="93"/>
                    </a:lnTo>
                    <a:lnTo>
                      <a:pt x="29" y="79"/>
                    </a:lnTo>
                    <a:lnTo>
                      <a:pt x="35" y="79"/>
                    </a:lnTo>
                    <a:lnTo>
                      <a:pt x="44" y="81"/>
                    </a:lnTo>
                    <a:lnTo>
                      <a:pt x="41" y="78"/>
                    </a:lnTo>
                    <a:lnTo>
                      <a:pt x="41" y="72"/>
                    </a:lnTo>
                    <a:lnTo>
                      <a:pt x="38" y="67"/>
                    </a:lnTo>
                    <a:lnTo>
                      <a:pt x="39" y="63"/>
                    </a:lnTo>
                    <a:lnTo>
                      <a:pt x="29" y="58"/>
                    </a:lnTo>
                    <a:lnTo>
                      <a:pt x="29" y="52"/>
                    </a:lnTo>
                    <a:lnTo>
                      <a:pt x="20" y="52"/>
                    </a:lnTo>
                    <a:lnTo>
                      <a:pt x="15" y="55"/>
                    </a:lnTo>
                    <a:lnTo>
                      <a:pt x="0" y="31"/>
                    </a:lnTo>
                    <a:lnTo>
                      <a:pt x="18" y="20"/>
                    </a:lnTo>
                    <a:lnTo>
                      <a:pt x="30" y="17"/>
                    </a:lnTo>
                    <a:lnTo>
                      <a:pt x="38" y="13"/>
                    </a:lnTo>
                    <a:lnTo>
                      <a:pt x="42" y="13"/>
                    </a:lnTo>
                    <a:lnTo>
                      <a:pt x="49" y="13"/>
                    </a:lnTo>
                    <a:lnTo>
                      <a:pt x="59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8" name="Freeform 2627">
                <a:extLst>
                  <a:ext uri="{FF2B5EF4-FFF2-40B4-BE49-F238E27FC236}">
                    <a16:creationId xmlns:a16="http://schemas.microsoft.com/office/drawing/2014/main" id="{EF34C16F-2B9E-9A5F-945B-1F7E54CE2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391"/>
                <a:ext cx="29" cy="41"/>
              </a:xfrm>
              <a:custGeom>
                <a:avLst/>
                <a:gdLst>
                  <a:gd name="T0" fmla="*/ 37 w 57"/>
                  <a:gd name="T1" fmla="*/ 6 h 82"/>
                  <a:gd name="T2" fmla="*/ 33 w 57"/>
                  <a:gd name="T3" fmla="*/ 6 h 82"/>
                  <a:gd name="T4" fmla="*/ 34 w 57"/>
                  <a:gd name="T5" fmla="*/ 39 h 82"/>
                  <a:gd name="T6" fmla="*/ 27 w 57"/>
                  <a:gd name="T7" fmla="*/ 42 h 82"/>
                  <a:gd name="T8" fmla="*/ 24 w 57"/>
                  <a:gd name="T9" fmla="*/ 48 h 82"/>
                  <a:gd name="T10" fmla="*/ 10 w 57"/>
                  <a:gd name="T11" fmla="*/ 39 h 82"/>
                  <a:gd name="T12" fmla="*/ 4 w 57"/>
                  <a:gd name="T13" fmla="*/ 33 h 82"/>
                  <a:gd name="T14" fmla="*/ 1 w 57"/>
                  <a:gd name="T15" fmla="*/ 41 h 82"/>
                  <a:gd name="T16" fmla="*/ 0 w 57"/>
                  <a:gd name="T17" fmla="*/ 42 h 82"/>
                  <a:gd name="T18" fmla="*/ 0 w 57"/>
                  <a:gd name="T19" fmla="*/ 48 h 82"/>
                  <a:gd name="T20" fmla="*/ 4 w 57"/>
                  <a:gd name="T21" fmla="*/ 59 h 82"/>
                  <a:gd name="T22" fmla="*/ 13 w 57"/>
                  <a:gd name="T23" fmla="*/ 59 h 82"/>
                  <a:gd name="T24" fmla="*/ 12 w 57"/>
                  <a:gd name="T25" fmla="*/ 65 h 82"/>
                  <a:gd name="T26" fmla="*/ 13 w 57"/>
                  <a:gd name="T27" fmla="*/ 73 h 82"/>
                  <a:gd name="T28" fmla="*/ 16 w 57"/>
                  <a:gd name="T29" fmla="*/ 76 h 82"/>
                  <a:gd name="T30" fmla="*/ 25 w 57"/>
                  <a:gd name="T31" fmla="*/ 70 h 82"/>
                  <a:gd name="T32" fmla="*/ 33 w 57"/>
                  <a:gd name="T33" fmla="*/ 77 h 82"/>
                  <a:gd name="T34" fmla="*/ 33 w 57"/>
                  <a:gd name="T35" fmla="*/ 82 h 82"/>
                  <a:gd name="T36" fmla="*/ 44 w 57"/>
                  <a:gd name="T37" fmla="*/ 82 h 82"/>
                  <a:gd name="T38" fmla="*/ 53 w 57"/>
                  <a:gd name="T39" fmla="*/ 74 h 82"/>
                  <a:gd name="T40" fmla="*/ 56 w 57"/>
                  <a:gd name="T41" fmla="*/ 70 h 82"/>
                  <a:gd name="T42" fmla="*/ 48 w 57"/>
                  <a:gd name="T43" fmla="*/ 64 h 82"/>
                  <a:gd name="T44" fmla="*/ 54 w 57"/>
                  <a:gd name="T45" fmla="*/ 56 h 82"/>
                  <a:gd name="T46" fmla="*/ 54 w 57"/>
                  <a:gd name="T47" fmla="*/ 44 h 82"/>
                  <a:gd name="T48" fmla="*/ 53 w 57"/>
                  <a:gd name="T49" fmla="*/ 38 h 82"/>
                  <a:gd name="T50" fmla="*/ 56 w 57"/>
                  <a:gd name="T51" fmla="*/ 29 h 82"/>
                  <a:gd name="T52" fmla="*/ 57 w 57"/>
                  <a:gd name="T53" fmla="*/ 23 h 82"/>
                  <a:gd name="T54" fmla="*/ 56 w 57"/>
                  <a:gd name="T55" fmla="*/ 13 h 82"/>
                  <a:gd name="T56" fmla="*/ 51 w 57"/>
                  <a:gd name="T57" fmla="*/ 0 h 82"/>
                  <a:gd name="T58" fmla="*/ 37 w 57"/>
                  <a:gd name="T59" fmla="*/ 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82">
                    <a:moveTo>
                      <a:pt x="37" y="6"/>
                    </a:moveTo>
                    <a:lnTo>
                      <a:pt x="33" y="6"/>
                    </a:lnTo>
                    <a:lnTo>
                      <a:pt x="34" y="39"/>
                    </a:lnTo>
                    <a:lnTo>
                      <a:pt x="27" y="42"/>
                    </a:lnTo>
                    <a:lnTo>
                      <a:pt x="24" y="48"/>
                    </a:lnTo>
                    <a:lnTo>
                      <a:pt x="10" y="39"/>
                    </a:lnTo>
                    <a:lnTo>
                      <a:pt x="4" y="33"/>
                    </a:lnTo>
                    <a:lnTo>
                      <a:pt x="1" y="41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4" y="59"/>
                    </a:lnTo>
                    <a:lnTo>
                      <a:pt x="13" y="59"/>
                    </a:lnTo>
                    <a:lnTo>
                      <a:pt x="12" y="65"/>
                    </a:lnTo>
                    <a:lnTo>
                      <a:pt x="13" y="73"/>
                    </a:lnTo>
                    <a:lnTo>
                      <a:pt x="16" y="76"/>
                    </a:lnTo>
                    <a:lnTo>
                      <a:pt x="25" y="70"/>
                    </a:lnTo>
                    <a:lnTo>
                      <a:pt x="33" y="77"/>
                    </a:lnTo>
                    <a:lnTo>
                      <a:pt x="33" y="82"/>
                    </a:lnTo>
                    <a:lnTo>
                      <a:pt x="44" y="82"/>
                    </a:lnTo>
                    <a:lnTo>
                      <a:pt x="53" y="74"/>
                    </a:lnTo>
                    <a:lnTo>
                      <a:pt x="56" y="70"/>
                    </a:lnTo>
                    <a:lnTo>
                      <a:pt x="48" y="64"/>
                    </a:lnTo>
                    <a:lnTo>
                      <a:pt x="54" y="56"/>
                    </a:lnTo>
                    <a:lnTo>
                      <a:pt x="54" y="44"/>
                    </a:lnTo>
                    <a:lnTo>
                      <a:pt x="53" y="38"/>
                    </a:lnTo>
                    <a:lnTo>
                      <a:pt x="56" y="29"/>
                    </a:lnTo>
                    <a:lnTo>
                      <a:pt x="57" y="23"/>
                    </a:lnTo>
                    <a:lnTo>
                      <a:pt x="56" y="13"/>
                    </a:lnTo>
                    <a:lnTo>
                      <a:pt x="51" y="0"/>
                    </a:lnTo>
                    <a:lnTo>
                      <a:pt x="37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9" name="Freeform 2628">
                <a:extLst>
                  <a:ext uri="{FF2B5EF4-FFF2-40B4-BE49-F238E27FC236}">
                    <a16:creationId xmlns:a16="http://schemas.microsoft.com/office/drawing/2014/main" id="{6C68F6F9-03DB-7E38-2E57-C791E46F4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391"/>
                <a:ext cx="29" cy="41"/>
              </a:xfrm>
              <a:custGeom>
                <a:avLst/>
                <a:gdLst>
                  <a:gd name="T0" fmla="*/ 37 w 57"/>
                  <a:gd name="T1" fmla="*/ 6 h 82"/>
                  <a:gd name="T2" fmla="*/ 51 w 57"/>
                  <a:gd name="T3" fmla="*/ 0 h 82"/>
                  <a:gd name="T4" fmla="*/ 56 w 57"/>
                  <a:gd name="T5" fmla="*/ 13 h 82"/>
                  <a:gd name="T6" fmla="*/ 57 w 57"/>
                  <a:gd name="T7" fmla="*/ 23 h 82"/>
                  <a:gd name="T8" fmla="*/ 56 w 57"/>
                  <a:gd name="T9" fmla="*/ 29 h 82"/>
                  <a:gd name="T10" fmla="*/ 53 w 57"/>
                  <a:gd name="T11" fmla="*/ 38 h 82"/>
                  <a:gd name="T12" fmla="*/ 54 w 57"/>
                  <a:gd name="T13" fmla="*/ 44 h 82"/>
                  <a:gd name="T14" fmla="*/ 54 w 57"/>
                  <a:gd name="T15" fmla="*/ 56 h 82"/>
                  <a:gd name="T16" fmla="*/ 48 w 57"/>
                  <a:gd name="T17" fmla="*/ 64 h 82"/>
                  <a:gd name="T18" fmla="*/ 56 w 57"/>
                  <a:gd name="T19" fmla="*/ 70 h 82"/>
                  <a:gd name="T20" fmla="*/ 53 w 57"/>
                  <a:gd name="T21" fmla="*/ 74 h 82"/>
                  <a:gd name="T22" fmla="*/ 44 w 57"/>
                  <a:gd name="T23" fmla="*/ 82 h 82"/>
                  <a:gd name="T24" fmla="*/ 33 w 57"/>
                  <a:gd name="T25" fmla="*/ 82 h 82"/>
                  <a:gd name="T26" fmla="*/ 33 w 57"/>
                  <a:gd name="T27" fmla="*/ 77 h 82"/>
                  <a:gd name="T28" fmla="*/ 25 w 57"/>
                  <a:gd name="T29" fmla="*/ 70 h 82"/>
                  <a:gd name="T30" fmla="*/ 16 w 57"/>
                  <a:gd name="T31" fmla="*/ 76 h 82"/>
                  <a:gd name="T32" fmla="*/ 13 w 57"/>
                  <a:gd name="T33" fmla="*/ 73 h 82"/>
                  <a:gd name="T34" fmla="*/ 12 w 57"/>
                  <a:gd name="T35" fmla="*/ 65 h 82"/>
                  <a:gd name="T36" fmla="*/ 13 w 57"/>
                  <a:gd name="T37" fmla="*/ 59 h 82"/>
                  <a:gd name="T38" fmla="*/ 4 w 57"/>
                  <a:gd name="T39" fmla="*/ 59 h 82"/>
                  <a:gd name="T40" fmla="*/ 0 w 57"/>
                  <a:gd name="T41" fmla="*/ 48 h 82"/>
                  <a:gd name="T42" fmla="*/ 0 w 57"/>
                  <a:gd name="T43" fmla="*/ 42 h 82"/>
                  <a:gd name="T44" fmla="*/ 1 w 57"/>
                  <a:gd name="T45" fmla="*/ 41 h 82"/>
                  <a:gd name="T46" fmla="*/ 4 w 57"/>
                  <a:gd name="T47" fmla="*/ 33 h 82"/>
                  <a:gd name="T48" fmla="*/ 10 w 57"/>
                  <a:gd name="T49" fmla="*/ 39 h 82"/>
                  <a:gd name="T50" fmla="*/ 24 w 57"/>
                  <a:gd name="T51" fmla="*/ 48 h 82"/>
                  <a:gd name="T52" fmla="*/ 27 w 57"/>
                  <a:gd name="T53" fmla="*/ 42 h 82"/>
                  <a:gd name="T54" fmla="*/ 34 w 57"/>
                  <a:gd name="T55" fmla="*/ 39 h 82"/>
                  <a:gd name="T56" fmla="*/ 33 w 57"/>
                  <a:gd name="T57" fmla="*/ 6 h 82"/>
                  <a:gd name="T58" fmla="*/ 37 w 57"/>
                  <a:gd name="T59" fmla="*/ 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82">
                    <a:moveTo>
                      <a:pt x="37" y="6"/>
                    </a:moveTo>
                    <a:lnTo>
                      <a:pt x="51" y="0"/>
                    </a:lnTo>
                    <a:lnTo>
                      <a:pt x="56" y="13"/>
                    </a:lnTo>
                    <a:lnTo>
                      <a:pt x="57" y="23"/>
                    </a:lnTo>
                    <a:lnTo>
                      <a:pt x="56" y="29"/>
                    </a:lnTo>
                    <a:lnTo>
                      <a:pt x="53" y="38"/>
                    </a:lnTo>
                    <a:lnTo>
                      <a:pt x="54" y="44"/>
                    </a:lnTo>
                    <a:lnTo>
                      <a:pt x="54" y="56"/>
                    </a:lnTo>
                    <a:lnTo>
                      <a:pt x="48" y="64"/>
                    </a:lnTo>
                    <a:lnTo>
                      <a:pt x="56" y="70"/>
                    </a:lnTo>
                    <a:lnTo>
                      <a:pt x="53" y="74"/>
                    </a:lnTo>
                    <a:lnTo>
                      <a:pt x="44" y="82"/>
                    </a:lnTo>
                    <a:lnTo>
                      <a:pt x="33" y="82"/>
                    </a:lnTo>
                    <a:lnTo>
                      <a:pt x="33" y="77"/>
                    </a:lnTo>
                    <a:lnTo>
                      <a:pt x="25" y="70"/>
                    </a:lnTo>
                    <a:lnTo>
                      <a:pt x="16" y="76"/>
                    </a:lnTo>
                    <a:lnTo>
                      <a:pt x="13" y="73"/>
                    </a:lnTo>
                    <a:lnTo>
                      <a:pt x="12" y="65"/>
                    </a:lnTo>
                    <a:lnTo>
                      <a:pt x="13" y="59"/>
                    </a:lnTo>
                    <a:lnTo>
                      <a:pt x="4" y="59"/>
                    </a:lnTo>
                    <a:lnTo>
                      <a:pt x="0" y="48"/>
                    </a:lnTo>
                    <a:lnTo>
                      <a:pt x="0" y="42"/>
                    </a:lnTo>
                    <a:lnTo>
                      <a:pt x="1" y="41"/>
                    </a:lnTo>
                    <a:lnTo>
                      <a:pt x="4" y="33"/>
                    </a:lnTo>
                    <a:lnTo>
                      <a:pt x="10" y="39"/>
                    </a:lnTo>
                    <a:lnTo>
                      <a:pt x="24" y="48"/>
                    </a:lnTo>
                    <a:lnTo>
                      <a:pt x="27" y="42"/>
                    </a:lnTo>
                    <a:lnTo>
                      <a:pt x="34" y="39"/>
                    </a:lnTo>
                    <a:lnTo>
                      <a:pt x="33" y="6"/>
                    </a:lnTo>
                    <a:lnTo>
                      <a:pt x="37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0" name="Freeform 2629">
                <a:extLst>
                  <a:ext uri="{FF2B5EF4-FFF2-40B4-BE49-F238E27FC236}">
                    <a16:creationId xmlns:a16="http://schemas.microsoft.com/office/drawing/2014/main" id="{8ED0D8EA-8FA7-10B3-B6E6-B834A3214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391"/>
                <a:ext cx="29" cy="41"/>
              </a:xfrm>
              <a:custGeom>
                <a:avLst/>
                <a:gdLst>
                  <a:gd name="T0" fmla="*/ 37 w 57"/>
                  <a:gd name="T1" fmla="*/ 6 h 82"/>
                  <a:gd name="T2" fmla="*/ 51 w 57"/>
                  <a:gd name="T3" fmla="*/ 0 h 82"/>
                  <a:gd name="T4" fmla="*/ 56 w 57"/>
                  <a:gd name="T5" fmla="*/ 13 h 82"/>
                  <a:gd name="T6" fmla="*/ 57 w 57"/>
                  <a:gd name="T7" fmla="*/ 23 h 82"/>
                  <a:gd name="T8" fmla="*/ 56 w 57"/>
                  <a:gd name="T9" fmla="*/ 29 h 82"/>
                  <a:gd name="T10" fmla="*/ 53 w 57"/>
                  <a:gd name="T11" fmla="*/ 38 h 82"/>
                  <a:gd name="T12" fmla="*/ 54 w 57"/>
                  <a:gd name="T13" fmla="*/ 44 h 82"/>
                  <a:gd name="T14" fmla="*/ 54 w 57"/>
                  <a:gd name="T15" fmla="*/ 56 h 82"/>
                  <a:gd name="T16" fmla="*/ 48 w 57"/>
                  <a:gd name="T17" fmla="*/ 64 h 82"/>
                  <a:gd name="T18" fmla="*/ 56 w 57"/>
                  <a:gd name="T19" fmla="*/ 70 h 82"/>
                  <a:gd name="T20" fmla="*/ 53 w 57"/>
                  <a:gd name="T21" fmla="*/ 74 h 82"/>
                  <a:gd name="T22" fmla="*/ 44 w 57"/>
                  <a:gd name="T23" fmla="*/ 82 h 82"/>
                  <a:gd name="T24" fmla="*/ 33 w 57"/>
                  <a:gd name="T25" fmla="*/ 82 h 82"/>
                  <a:gd name="T26" fmla="*/ 33 w 57"/>
                  <a:gd name="T27" fmla="*/ 77 h 82"/>
                  <a:gd name="T28" fmla="*/ 25 w 57"/>
                  <a:gd name="T29" fmla="*/ 70 h 82"/>
                  <a:gd name="T30" fmla="*/ 16 w 57"/>
                  <a:gd name="T31" fmla="*/ 76 h 82"/>
                  <a:gd name="T32" fmla="*/ 13 w 57"/>
                  <a:gd name="T33" fmla="*/ 73 h 82"/>
                  <a:gd name="T34" fmla="*/ 12 w 57"/>
                  <a:gd name="T35" fmla="*/ 65 h 82"/>
                  <a:gd name="T36" fmla="*/ 13 w 57"/>
                  <a:gd name="T37" fmla="*/ 59 h 82"/>
                  <a:gd name="T38" fmla="*/ 4 w 57"/>
                  <a:gd name="T39" fmla="*/ 59 h 82"/>
                  <a:gd name="T40" fmla="*/ 0 w 57"/>
                  <a:gd name="T41" fmla="*/ 48 h 82"/>
                  <a:gd name="T42" fmla="*/ 0 w 57"/>
                  <a:gd name="T43" fmla="*/ 42 h 82"/>
                  <a:gd name="T44" fmla="*/ 1 w 57"/>
                  <a:gd name="T45" fmla="*/ 41 h 82"/>
                  <a:gd name="T46" fmla="*/ 4 w 57"/>
                  <a:gd name="T47" fmla="*/ 33 h 82"/>
                  <a:gd name="T48" fmla="*/ 10 w 57"/>
                  <a:gd name="T49" fmla="*/ 39 h 82"/>
                  <a:gd name="T50" fmla="*/ 24 w 57"/>
                  <a:gd name="T51" fmla="*/ 48 h 82"/>
                  <a:gd name="T52" fmla="*/ 27 w 57"/>
                  <a:gd name="T53" fmla="*/ 42 h 82"/>
                  <a:gd name="T54" fmla="*/ 34 w 57"/>
                  <a:gd name="T55" fmla="*/ 39 h 82"/>
                  <a:gd name="T56" fmla="*/ 33 w 57"/>
                  <a:gd name="T57" fmla="*/ 6 h 82"/>
                  <a:gd name="T58" fmla="*/ 37 w 57"/>
                  <a:gd name="T59" fmla="*/ 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82">
                    <a:moveTo>
                      <a:pt x="37" y="6"/>
                    </a:moveTo>
                    <a:lnTo>
                      <a:pt x="51" y="0"/>
                    </a:lnTo>
                    <a:lnTo>
                      <a:pt x="56" y="13"/>
                    </a:lnTo>
                    <a:lnTo>
                      <a:pt x="57" y="23"/>
                    </a:lnTo>
                    <a:lnTo>
                      <a:pt x="56" y="29"/>
                    </a:lnTo>
                    <a:lnTo>
                      <a:pt x="53" y="38"/>
                    </a:lnTo>
                    <a:lnTo>
                      <a:pt x="54" y="44"/>
                    </a:lnTo>
                    <a:lnTo>
                      <a:pt x="54" y="56"/>
                    </a:lnTo>
                    <a:lnTo>
                      <a:pt x="48" y="64"/>
                    </a:lnTo>
                    <a:lnTo>
                      <a:pt x="56" y="70"/>
                    </a:lnTo>
                    <a:lnTo>
                      <a:pt x="53" y="74"/>
                    </a:lnTo>
                    <a:lnTo>
                      <a:pt x="44" y="82"/>
                    </a:lnTo>
                    <a:lnTo>
                      <a:pt x="33" y="82"/>
                    </a:lnTo>
                    <a:lnTo>
                      <a:pt x="33" y="77"/>
                    </a:lnTo>
                    <a:lnTo>
                      <a:pt x="25" y="70"/>
                    </a:lnTo>
                    <a:lnTo>
                      <a:pt x="16" y="76"/>
                    </a:lnTo>
                    <a:lnTo>
                      <a:pt x="13" y="73"/>
                    </a:lnTo>
                    <a:lnTo>
                      <a:pt x="12" y="65"/>
                    </a:lnTo>
                    <a:lnTo>
                      <a:pt x="13" y="59"/>
                    </a:lnTo>
                    <a:lnTo>
                      <a:pt x="4" y="59"/>
                    </a:lnTo>
                    <a:lnTo>
                      <a:pt x="0" y="48"/>
                    </a:lnTo>
                    <a:lnTo>
                      <a:pt x="0" y="42"/>
                    </a:lnTo>
                    <a:lnTo>
                      <a:pt x="1" y="41"/>
                    </a:lnTo>
                    <a:lnTo>
                      <a:pt x="4" y="33"/>
                    </a:lnTo>
                    <a:lnTo>
                      <a:pt x="10" y="39"/>
                    </a:lnTo>
                    <a:lnTo>
                      <a:pt x="24" y="48"/>
                    </a:lnTo>
                    <a:lnTo>
                      <a:pt x="27" y="42"/>
                    </a:lnTo>
                    <a:lnTo>
                      <a:pt x="34" y="39"/>
                    </a:lnTo>
                    <a:lnTo>
                      <a:pt x="33" y="6"/>
                    </a:lnTo>
                    <a:lnTo>
                      <a:pt x="37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1" name="Freeform 2630">
                <a:extLst>
                  <a:ext uri="{FF2B5EF4-FFF2-40B4-BE49-F238E27FC236}">
                    <a16:creationId xmlns:a16="http://schemas.microsoft.com/office/drawing/2014/main" id="{A1645248-97EC-ADD7-D87B-3194CF71D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411"/>
                <a:ext cx="19" cy="25"/>
              </a:xfrm>
              <a:custGeom>
                <a:avLst/>
                <a:gdLst>
                  <a:gd name="T0" fmla="*/ 24 w 40"/>
                  <a:gd name="T1" fmla="*/ 11 h 50"/>
                  <a:gd name="T2" fmla="*/ 26 w 40"/>
                  <a:gd name="T3" fmla="*/ 0 h 50"/>
                  <a:gd name="T4" fmla="*/ 6 w 40"/>
                  <a:gd name="T5" fmla="*/ 5 h 50"/>
                  <a:gd name="T6" fmla="*/ 6 w 40"/>
                  <a:gd name="T7" fmla="*/ 17 h 50"/>
                  <a:gd name="T8" fmla="*/ 0 w 40"/>
                  <a:gd name="T9" fmla="*/ 25 h 50"/>
                  <a:gd name="T10" fmla="*/ 8 w 40"/>
                  <a:gd name="T11" fmla="*/ 31 h 50"/>
                  <a:gd name="T12" fmla="*/ 5 w 40"/>
                  <a:gd name="T13" fmla="*/ 35 h 50"/>
                  <a:gd name="T14" fmla="*/ 8 w 40"/>
                  <a:gd name="T15" fmla="*/ 40 h 50"/>
                  <a:gd name="T16" fmla="*/ 11 w 40"/>
                  <a:gd name="T17" fmla="*/ 47 h 50"/>
                  <a:gd name="T18" fmla="*/ 14 w 40"/>
                  <a:gd name="T19" fmla="*/ 50 h 50"/>
                  <a:gd name="T20" fmla="*/ 26 w 40"/>
                  <a:gd name="T21" fmla="*/ 49 h 50"/>
                  <a:gd name="T22" fmla="*/ 29 w 40"/>
                  <a:gd name="T23" fmla="*/ 44 h 50"/>
                  <a:gd name="T24" fmla="*/ 36 w 40"/>
                  <a:gd name="T25" fmla="*/ 40 h 50"/>
                  <a:gd name="T26" fmla="*/ 40 w 40"/>
                  <a:gd name="T27" fmla="*/ 34 h 50"/>
                  <a:gd name="T28" fmla="*/ 26 w 40"/>
                  <a:gd name="T29" fmla="*/ 29 h 50"/>
                  <a:gd name="T30" fmla="*/ 29 w 40"/>
                  <a:gd name="T31" fmla="*/ 26 h 50"/>
                  <a:gd name="T32" fmla="*/ 29 w 40"/>
                  <a:gd name="T33" fmla="*/ 22 h 50"/>
                  <a:gd name="T34" fmla="*/ 26 w 40"/>
                  <a:gd name="T35" fmla="*/ 17 h 50"/>
                  <a:gd name="T36" fmla="*/ 24 w 40"/>
                  <a:gd name="T37" fmla="*/ 1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0" h="50">
                    <a:moveTo>
                      <a:pt x="24" y="11"/>
                    </a:moveTo>
                    <a:lnTo>
                      <a:pt x="26" y="0"/>
                    </a:lnTo>
                    <a:lnTo>
                      <a:pt x="6" y="5"/>
                    </a:lnTo>
                    <a:lnTo>
                      <a:pt x="6" y="17"/>
                    </a:lnTo>
                    <a:lnTo>
                      <a:pt x="0" y="25"/>
                    </a:lnTo>
                    <a:lnTo>
                      <a:pt x="8" y="31"/>
                    </a:lnTo>
                    <a:lnTo>
                      <a:pt x="5" y="35"/>
                    </a:lnTo>
                    <a:lnTo>
                      <a:pt x="8" y="40"/>
                    </a:lnTo>
                    <a:lnTo>
                      <a:pt x="11" y="47"/>
                    </a:lnTo>
                    <a:lnTo>
                      <a:pt x="14" y="50"/>
                    </a:lnTo>
                    <a:lnTo>
                      <a:pt x="26" y="49"/>
                    </a:lnTo>
                    <a:lnTo>
                      <a:pt x="29" y="44"/>
                    </a:lnTo>
                    <a:lnTo>
                      <a:pt x="36" y="40"/>
                    </a:lnTo>
                    <a:lnTo>
                      <a:pt x="40" y="34"/>
                    </a:lnTo>
                    <a:lnTo>
                      <a:pt x="26" y="29"/>
                    </a:lnTo>
                    <a:lnTo>
                      <a:pt x="29" y="26"/>
                    </a:lnTo>
                    <a:lnTo>
                      <a:pt x="29" y="22"/>
                    </a:lnTo>
                    <a:lnTo>
                      <a:pt x="26" y="17"/>
                    </a:lnTo>
                    <a:lnTo>
                      <a:pt x="24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2" name="Freeform 2631">
                <a:extLst>
                  <a:ext uri="{FF2B5EF4-FFF2-40B4-BE49-F238E27FC236}">
                    <a16:creationId xmlns:a16="http://schemas.microsoft.com/office/drawing/2014/main" id="{3A13798A-5BF2-4B8F-DE78-71A2277D5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411"/>
                <a:ext cx="19" cy="25"/>
              </a:xfrm>
              <a:custGeom>
                <a:avLst/>
                <a:gdLst>
                  <a:gd name="T0" fmla="*/ 24 w 40"/>
                  <a:gd name="T1" fmla="*/ 11 h 50"/>
                  <a:gd name="T2" fmla="*/ 26 w 40"/>
                  <a:gd name="T3" fmla="*/ 17 h 50"/>
                  <a:gd name="T4" fmla="*/ 29 w 40"/>
                  <a:gd name="T5" fmla="*/ 22 h 50"/>
                  <a:gd name="T6" fmla="*/ 29 w 40"/>
                  <a:gd name="T7" fmla="*/ 26 h 50"/>
                  <a:gd name="T8" fmla="*/ 26 w 40"/>
                  <a:gd name="T9" fmla="*/ 29 h 50"/>
                  <a:gd name="T10" fmla="*/ 40 w 40"/>
                  <a:gd name="T11" fmla="*/ 34 h 50"/>
                  <a:gd name="T12" fmla="*/ 36 w 40"/>
                  <a:gd name="T13" fmla="*/ 40 h 50"/>
                  <a:gd name="T14" fmla="*/ 29 w 40"/>
                  <a:gd name="T15" fmla="*/ 44 h 50"/>
                  <a:gd name="T16" fmla="*/ 26 w 40"/>
                  <a:gd name="T17" fmla="*/ 49 h 50"/>
                  <a:gd name="T18" fmla="*/ 14 w 40"/>
                  <a:gd name="T19" fmla="*/ 50 h 50"/>
                  <a:gd name="T20" fmla="*/ 11 w 40"/>
                  <a:gd name="T21" fmla="*/ 47 h 50"/>
                  <a:gd name="T22" fmla="*/ 8 w 40"/>
                  <a:gd name="T23" fmla="*/ 40 h 50"/>
                  <a:gd name="T24" fmla="*/ 5 w 40"/>
                  <a:gd name="T25" fmla="*/ 35 h 50"/>
                  <a:gd name="T26" fmla="*/ 8 w 40"/>
                  <a:gd name="T27" fmla="*/ 31 h 50"/>
                  <a:gd name="T28" fmla="*/ 0 w 40"/>
                  <a:gd name="T29" fmla="*/ 25 h 50"/>
                  <a:gd name="T30" fmla="*/ 6 w 40"/>
                  <a:gd name="T31" fmla="*/ 17 h 50"/>
                  <a:gd name="T32" fmla="*/ 6 w 40"/>
                  <a:gd name="T33" fmla="*/ 5 h 50"/>
                  <a:gd name="T34" fmla="*/ 26 w 40"/>
                  <a:gd name="T35" fmla="*/ 0 h 50"/>
                  <a:gd name="T36" fmla="*/ 24 w 40"/>
                  <a:gd name="T37" fmla="*/ 1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0" h="50">
                    <a:moveTo>
                      <a:pt x="24" y="11"/>
                    </a:moveTo>
                    <a:lnTo>
                      <a:pt x="26" y="17"/>
                    </a:lnTo>
                    <a:lnTo>
                      <a:pt x="29" y="22"/>
                    </a:lnTo>
                    <a:lnTo>
                      <a:pt x="29" y="26"/>
                    </a:lnTo>
                    <a:lnTo>
                      <a:pt x="26" y="29"/>
                    </a:lnTo>
                    <a:lnTo>
                      <a:pt x="40" y="34"/>
                    </a:lnTo>
                    <a:lnTo>
                      <a:pt x="36" y="40"/>
                    </a:lnTo>
                    <a:lnTo>
                      <a:pt x="29" y="44"/>
                    </a:lnTo>
                    <a:lnTo>
                      <a:pt x="26" y="49"/>
                    </a:lnTo>
                    <a:lnTo>
                      <a:pt x="14" y="50"/>
                    </a:lnTo>
                    <a:lnTo>
                      <a:pt x="11" y="47"/>
                    </a:lnTo>
                    <a:lnTo>
                      <a:pt x="8" y="40"/>
                    </a:lnTo>
                    <a:lnTo>
                      <a:pt x="5" y="35"/>
                    </a:lnTo>
                    <a:lnTo>
                      <a:pt x="8" y="31"/>
                    </a:lnTo>
                    <a:lnTo>
                      <a:pt x="0" y="25"/>
                    </a:lnTo>
                    <a:lnTo>
                      <a:pt x="6" y="17"/>
                    </a:lnTo>
                    <a:lnTo>
                      <a:pt x="6" y="5"/>
                    </a:lnTo>
                    <a:lnTo>
                      <a:pt x="26" y="0"/>
                    </a:lnTo>
                    <a:lnTo>
                      <a:pt x="24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3" name="Freeform 2632">
                <a:extLst>
                  <a:ext uri="{FF2B5EF4-FFF2-40B4-BE49-F238E27FC236}">
                    <a16:creationId xmlns:a16="http://schemas.microsoft.com/office/drawing/2014/main" id="{9ABB7DCD-1A95-13D3-C1C5-F046B388B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411"/>
                <a:ext cx="19" cy="25"/>
              </a:xfrm>
              <a:custGeom>
                <a:avLst/>
                <a:gdLst>
                  <a:gd name="T0" fmla="*/ 24 w 40"/>
                  <a:gd name="T1" fmla="*/ 11 h 50"/>
                  <a:gd name="T2" fmla="*/ 26 w 40"/>
                  <a:gd name="T3" fmla="*/ 17 h 50"/>
                  <a:gd name="T4" fmla="*/ 29 w 40"/>
                  <a:gd name="T5" fmla="*/ 22 h 50"/>
                  <a:gd name="T6" fmla="*/ 29 w 40"/>
                  <a:gd name="T7" fmla="*/ 26 h 50"/>
                  <a:gd name="T8" fmla="*/ 26 w 40"/>
                  <a:gd name="T9" fmla="*/ 29 h 50"/>
                  <a:gd name="T10" fmla="*/ 40 w 40"/>
                  <a:gd name="T11" fmla="*/ 34 h 50"/>
                  <a:gd name="T12" fmla="*/ 36 w 40"/>
                  <a:gd name="T13" fmla="*/ 40 h 50"/>
                  <a:gd name="T14" fmla="*/ 29 w 40"/>
                  <a:gd name="T15" fmla="*/ 44 h 50"/>
                  <a:gd name="T16" fmla="*/ 26 w 40"/>
                  <a:gd name="T17" fmla="*/ 49 h 50"/>
                  <a:gd name="T18" fmla="*/ 14 w 40"/>
                  <a:gd name="T19" fmla="*/ 50 h 50"/>
                  <a:gd name="T20" fmla="*/ 11 w 40"/>
                  <a:gd name="T21" fmla="*/ 47 h 50"/>
                  <a:gd name="T22" fmla="*/ 8 w 40"/>
                  <a:gd name="T23" fmla="*/ 40 h 50"/>
                  <a:gd name="T24" fmla="*/ 5 w 40"/>
                  <a:gd name="T25" fmla="*/ 35 h 50"/>
                  <a:gd name="T26" fmla="*/ 8 w 40"/>
                  <a:gd name="T27" fmla="*/ 31 h 50"/>
                  <a:gd name="T28" fmla="*/ 0 w 40"/>
                  <a:gd name="T29" fmla="*/ 25 h 50"/>
                  <a:gd name="T30" fmla="*/ 6 w 40"/>
                  <a:gd name="T31" fmla="*/ 17 h 50"/>
                  <a:gd name="T32" fmla="*/ 6 w 40"/>
                  <a:gd name="T33" fmla="*/ 5 h 50"/>
                  <a:gd name="T34" fmla="*/ 26 w 40"/>
                  <a:gd name="T35" fmla="*/ 0 h 50"/>
                  <a:gd name="T36" fmla="*/ 24 w 40"/>
                  <a:gd name="T37" fmla="*/ 1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0" h="50">
                    <a:moveTo>
                      <a:pt x="24" y="11"/>
                    </a:moveTo>
                    <a:lnTo>
                      <a:pt x="26" y="17"/>
                    </a:lnTo>
                    <a:lnTo>
                      <a:pt x="29" y="22"/>
                    </a:lnTo>
                    <a:lnTo>
                      <a:pt x="29" y="26"/>
                    </a:lnTo>
                    <a:lnTo>
                      <a:pt x="26" y="29"/>
                    </a:lnTo>
                    <a:lnTo>
                      <a:pt x="40" y="34"/>
                    </a:lnTo>
                    <a:lnTo>
                      <a:pt x="36" y="40"/>
                    </a:lnTo>
                    <a:lnTo>
                      <a:pt x="29" y="44"/>
                    </a:lnTo>
                    <a:lnTo>
                      <a:pt x="26" y="49"/>
                    </a:lnTo>
                    <a:lnTo>
                      <a:pt x="14" y="50"/>
                    </a:lnTo>
                    <a:lnTo>
                      <a:pt x="11" y="47"/>
                    </a:lnTo>
                    <a:lnTo>
                      <a:pt x="8" y="40"/>
                    </a:lnTo>
                    <a:lnTo>
                      <a:pt x="5" y="35"/>
                    </a:lnTo>
                    <a:lnTo>
                      <a:pt x="8" y="31"/>
                    </a:lnTo>
                    <a:lnTo>
                      <a:pt x="0" y="25"/>
                    </a:lnTo>
                    <a:lnTo>
                      <a:pt x="6" y="17"/>
                    </a:lnTo>
                    <a:lnTo>
                      <a:pt x="6" y="5"/>
                    </a:lnTo>
                    <a:lnTo>
                      <a:pt x="26" y="0"/>
                    </a:lnTo>
                    <a:lnTo>
                      <a:pt x="24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4" name="Freeform 2633">
                <a:extLst>
                  <a:ext uri="{FF2B5EF4-FFF2-40B4-BE49-F238E27FC236}">
                    <a16:creationId xmlns:a16="http://schemas.microsoft.com/office/drawing/2014/main" id="{0333DBBA-3FB2-D09A-1486-C0F989B23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394"/>
                <a:ext cx="15" cy="22"/>
              </a:xfrm>
              <a:custGeom>
                <a:avLst/>
                <a:gdLst>
                  <a:gd name="T0" fmla="*/ 29 w 30"/>
                  <a:gd name="T1" fmla="*/ 0 h 42"/>
                  <a:gd name="T2" fmla="*/ 17 w 30"/>
                  <a:gd name="T3" fmla="*/ 0 h 42"/>
                  <a:gd name="T4" fmla="*/ 11 w 30"/>
                  <a:gd name="T5" fmla="*/ 6 h 42"/>
                  <a:gd name="T6" fmla="*/ 0 w 30"/>
                  <a:gd name="T7" fmla="*/ 7 h 42"/>
                  <a:gd name="T8" fmla="*/ 3 w 30"/>
                  <a:gd name="T9" fmla="*/ 14 h 42"/>
                  <a:gd name="T10" fmla="*/ 0 w 30"/>
                  <a:gd name="T11" fmla="*/ 20 h 42"/>
                  <a:gd name="T12" fmla="*/ 5 w 30"/>
                  <a:gd name="T13" fmla="*/ 24 h 42"/>
                  <a:gd name="T14" fmla="*/ 0 w 30"/>
                  <a:gd name="T15" fmla="*/ 27 h 42"/>
                  <a:gd name="T16" fmla="*/ 6 w 30"/>
                  <a:gd name="T17" fmla="*/ 33 h 42"/>
                  <a:gd name="T18" fmla="*/ 20 w 30"/>
                  <a:gd name="T19" fmla="*/ 42 h 42"/>
                  <a:gd name="T20" fmla="*/ 23 w 30"/>
                  <a:gd name="T21" fmla="*/ 36 h 42"/>
                  <a:gd name="T22" fmla="*/ 30 w 30"/>
                  <a:gd name="T23" fmla="*/ 33 h 42"/>
                  <a:gd name="T24" fmla="*/ 29 w 30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2">
                    <a:moveTo>
                      <a:pt x="29" y="0"/>
                    </a:moveTo>
                    <a:lnTo>
                      <a:pt x="17" y="0"/>
                    </a:lnTo>
                    <a:lnTo>
                      <a:pt x="11" y="6"/>
                    </a:lnTo>
                    <a:lnTo>
                      <a:pt x="0" y="7"/>
                    </a:lnTo>
                    <a:lnTo>
                      <a:pt x="3" y="14"/>
                    </a:lnTo>
                    <a:lnTo>
                      <a:pt x="0" y="20"/>
                    </a:lnTo>
                    <a:lnTo>
                      <a:pt x="5" y="24"/>
                    </a:lnTo>
                    <a:lnTo>
                      <a:pt x="0" y="27"/>
                    </a:lnTo>
                    <a:lnTo>
                      <a:pt x="6" y="33"/>
                    </a:lnTo>
                    <a:lnTo>
                      <a:pt x="20" y="42"/>
                    </a:lnTo>
                    <a:lnTo>
                      <a:pt x="23" y="36"/>
                    </a:lnTo>
                    <a:lnTo>
                      <a:pt x="30" y="33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5" name="Freeform 2634">
                <a:extLst>
                  <a:ext uri="{FF2B5EF4-FFF2-40B4-BE49-F238E27FC236}">
                    <a16:creationId xmlns:a16="http://schemas.microsoft.com/office/drawing/2014/main" id="{0606C428-0628-CC69-A08B-E80153F5C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394"/>
                <a:ext cx="15" cy="22"/>
              </a:xfrm>
              <a:custGeom>
                <a:avLst/>
                <a:gdLst>
                  <a:gd name="T0" fmla="*/ 29 w 30"/>
                  <a:gd name="T1" fmla="*/ 0 h 42"/>
                  <a:gd name="T2" fmla="*/ 30 w 30"/>
                  <a:gd name="T3" fmla="*/ 33 h 42"/>
                  <a:gd name="T4" fmla="*/ 23 w 30"/>
                  <a:gd name="T5" fmla="*/ 36 h 42"/>
                  <a:gd name="T6" fmla="*/ 20 w 30"/>
                  <a:gd name="T7" fmla="*/ 42 h 42"/>
                  <a:gd name="T8" fmla="*/ 6 w 30"/>
                  <a:gd name="T9" fmla="*/ 33 h 42"/>
                  <a:gd name="T10" fmla="*/ 0 w 30"/>
                  <a:gd name="T11" fmla="*/ 27 h 42"/>
                  <a:gd name="T12" fmla="*/ 5 w 30"/>
                  <a:gd name="T13" fmla="*/ 24 h 42"/>
                  <a:gd name="T14" fmla="*/ 0 w 30"/>
                  <a:gd name="T15" fmla="*/ 20 h 42"/>
                  <a:gd name="T16" fmla="*/ 3 w 30"/>
                  <a:gd name="T17" fmla="*/ 14 h 42"/>
                  <a:gd name="T18" fmla="*/ 0 w 30"/>
                  <a:gd name="T19" fmla="*/ 7 h 42"/>
                  <a:gd name="T20" fmla="*/ 11 w 30"/>
                  <a:gd name="T21" fmla="*/ 6 h 42"/>
                  <a:gd name="T22" fmla="*/ 17 w 30"/>
                  <a:gd name="T23" fmla="*/ 0 h 42"/>
                  <a:gd name="T24" fmla="*/ 29 w 30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2">
                    <a:moveTo>
                      <a:pt x="29" y="0"/>
                    </a:moveTo>
                    <a:lnTo>
                      <a:pt x="30" y="33"/>
                    </a:lnTo>
                    <a:lnTo>
                      <a:pt x="23" y="36"/>
                    </a:lnTo>
                    <a:lnTo>
                      <a:pt x="20" y="42"/>
                    </a:lnTo>
                    <a:lnTo>
                      <a:pt x="6" y="33"/>
                    </a:lnTo>
                    <a:lnTo>
                      <a:pt x="0" y="27"/>
                    </a:lnTo>
                    <a:lnTo>
                      <a:pt x="5" y="24"/>
                    </a:lnTo>
                    <a:lnTo>
                      <a:pt x="0" y="20"/>
                    </a:lnTo>
                    <a:lnTo>
                      <a:pt x="3" y="14"/>
                    </a:lnTo>
                    <a:lnTo>
                      <a:pt x="0" y="7"/>
                    </a:lnTo>
                    <a:lnTo>
                      <a:pt x="11" y="6"/>
                    </a:lnTo>
                    <a:lnTo>
                      <a:pt x="1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6" name="Freeform 2635">
                <a:extLst>
                  <a:ext uri="{FF2B5EF4-FFF2-40B4-BE49-F238E27FC236}">
                    <a16:creationId xmlns:a16="http://schemas.microsoft.com/office/drawing/2014/main" id="{AE929866-2D66-9A19-4F08-35B13CAAA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394"/>
                <a:ext cx="15" cy="22"/>
              </a:xfrm>
              <a:custGeom>
                <a:avLst/>
                <a:gdLst>
                  <a:gd name="T0" fmla="*/ 29 w 30"/>
                  <a:gd name="T1" fmla="*/ 0 h 42"/>
                  <a:gd name="T2" fmla="*/ 30 w 30"/>
                  <a:gd name="T3" fmla="*/ 33 h 42"/>
                  <a:gd name="T4" fmla="*/ 23 w 30"/>
                  <a:gd name="T5" fmla="*/ 36 h 42"/>
                  <a:gd name="T6" fmla="*/ 20 w 30"/>
                  <a:gd name="T7" fmla="*/ 42 h 42"/>
                  <a:gd name="T8" fmla="*/ 6 w 30"/>
                  <a:gd name="T9" fmla="*/ 33 h 42"/>
                  <a:gd name="T10" fmla="*/ 0 w 30"/>
                  <a:gd name="T11" fmla="*/ 27 h 42"/>
                  <a:gd name="T12" fmla="*/ 5 w 30"/>
                  <a:gd name="T13" fmla="*/ 24 h 42"/>
                  <a:gd name="T14" fmla="*/ 0 w 30"/>
                  <a:gd name="T15" fmla="*/ 20 h 42"/>
                  <a:gd name="T16" fmla="*/ 3 w 30"/>
                  <a:gd name="T17" fmla="*/ 14 h 42"/>
                  <a:gd name="T18" fmla="*/ 0 w 30"/>
                  <a:gd name="T19" fmla="*/ 7 h 42"/>
                  <a:gd name="T20" fmla="*/ 11 w 30"/>
                  <a:gd name="T21" fmla="*/ 6 h 42"/>
                  <a:gd name="T22" fmla="*/ 17 w 30"/>
                  <a:gd name="T23" fmla="*/ 0 h 42"/>
                  <a:gd name="T24" fmla="*/ 29 w 30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2">
                    <a:moveTo>
                      <a:pt x="29" y="0"/>
                    </a:moveTo>
                    <a:lnTo>
                      <a:pt x="30" y="33"/>
                    </a:lnTo>
                    <a:lnTo>
                      <a:pt x="23" y="36"/>
                    </a:lnTo>
                    <a:lnTo>
                      <a:pt x="20" y="42"/>
                    </a:lnTo>
                    <a:lnTo>
                      <a:pt x="6" y="33"/>
                    </a:lnTo>
                    <a:lnTo>
                      <a:pt x="0" y="27"/>
                    </a:lnTo>
                    <a:lnTo>
                      <a:pt x="5" y="24"/>
                    </a:lnTo>
                    <a:lnTo>
                      <a:pt x="0" y="20"/>
                    </a:lnTo>
                    <a:lnTo>
                      <a:pt x="3" y="14"/>
                    </a:lnTo>
                    <a:lnTo>
                      <a:pt x="0" y="7"/>
                    </a:lnTo>
                    <a:lnTo>
                      <a:pt x="11" y="6"/>
                    </a:lnTo>
                    <a:lnTo>
                      <a:pt x="17" y="0"/>
                    </a:lnTo>
                    <a:lnTo>
                      <a:pt x="2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7" name="Freeform 2636">
                <a:extLst>
                  <a:ext uri="{FF2B5EF4-FFF2-40B4-BE49-F238E27FC236}">
                    <a16:creationId xmlns:a16="http://schemas.microsoft.com/office/drawing/2014/main" id="{291B5144-D2B1-8250-2610-8C8E6740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442"/>
                <a:ext cx="56" cy="43"/>
              </a:xfrm>
              <a:custGeom>
                <a:avLst/>
                <a:gdLst>
                  <a:gd name="T0" fmla="*/ 49 w 114"/>
                  <a:gd name="T1" fmla="*/ 24 h 85"/>
                  <a:gd name="T2" fmla="*/ 44 w 114"/>
                  <a:gd name="T3" fmla="*/ 19 h 85"/>
                  <a:gd name="T4" fmla="*/ 23 w 114"/>
                  <a:gd name="T5" fmla="*/ 27 h 85"/>
                  <a:gd name="T6" fmla="*/ 0 w 114"/>
                  <a:gd name="T7" fmla="*/ 30 h 85"/>
                  <a:gd name="T8" fmla="*/ 8 w 114"/>
                  <a:gd name="T9" fmla="*/ 44 h 85"/>
                  <a:gd name="T10" fmla="*/ 56 w 114"/>
                  <a:gd name="T11" fmla="*/ 85 h 85"/>
                  <a:gd name="T12" fmla="*/ 61 w 114"/>
                  <a:gd name="T13" fmla="*/ 77 h 85"/>
                  <a:gd name="T14" fmla="*/ 99 w 114"/>
                  <a:gd name="T15" fmla="*/ 77 h 85"/>
                  <a:gd name="T16" fmla="*/ 96 w 114"/>
                  <a:gd name="T17" fmla="*/ 70 h 85"/>
                  <a:gd name="T18" fmla="*/ 90 w 114"/>
                  <a:gd name="T19" fmla="*/ 70 h 85"/>
                  <a:gd name="T20" fmla="*/ 91 w 114"/>
                  <a:gd name="T21" fmla="*/ 63 h 85"/>
                  <a:gd name="T22" fmla="*/ 100 w 114"/>
                  <a:gd name="T23" fmla="*/ 56 h 85"/>
                  <a:gd name="T24" fmla="*/ 103 w 114"/>
                  <a:gd name="T25" fmla="*/ 47 h 85"/>
                  <a:gd name="T26" fmla="*/ 109 w 114"/>
                  <a:gd name="T27" fmla="*/ 45 h 85"/>
                  <a:gd name="T28" fmla="*/ 106 w 114"/>
                  <a:gd name="T29" fmla="*/ 41 h 85"/>
                  <a:gd name="T30" fmla="*/ 111 w 114"/>
                  <a:gd name="T31" fmla="*/ 36 h 85"/>
                  <a:gd name="T32" fmla="*/ 114 w 114"/>
                  <a:gd name="T33" fmla="*/ 33 h 85"/>
                  <a:gd name="T34" fmla="*/ 114 w 114"/>
                  <a:gd name="T35" fmla="*/ 22 h 85"/>
                  <a:gd name="T36" fmla="*/ 109 w 114"/>
                  <a:gd name="T37" fmla="*/ 15 h 85"/>
                  <a:gd name="T38" fmla="*/ 106 w 114"/>
                  <a:gd name="T39" fmla="*/ 6 h 85"/>
                  <a:gd name="T40" fmla="*/ 108 w 114"/>
                  <a:gd name="T41" fmla="*/ 4 h 85"/>
                  <a:gd name="T42" fmla="*/ 90 w 114"/>
                  <a:gd name="T43" fmla="*/ 4 h 85"/>
                  <a:gd name="T44" fmla="*/ 84 w 114"/>
                  <a:gd name="T45" fmla="*/ 0 h 85"/>
                  <a:gd name="T46" fmla="*/ 70 w 114"/>
                  <a:gd name="T47" fmla="*/ 7 h 85"/>
                  <a:gd name="T48" fmla="*/ 49 w 114"/>
                  <a:gd name="T49" fmla="*/ 2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4" h="85">
                    <a:moveTo>
                      <a:pt x="49" y="24"/>
                    </a:moveTo>
                    <a:lnTo>
                      <a:pt x="44" y="19"/>
                    </a:lnTo>
                    <a:lnTo>
                      <a:pt x="23" y="27"/>
                    </a:lnTo>
                    <a:lnTo>
                      <a:pt x="0" y="30"/>
                    </a:lnTo>
                    <a:lnTo>
                      <a:pt x="8" y="44"/>
                    </a:lnTo>
                    <a:lnTo>
                      <a:pt x="56" y="85"/>
                    </a:lnTo>
                    <a:lnTo>
                      <a:pt x="61" y="77"/>
                    </a:lnTo>
                    <a:lnTo>
                      <a:pt x="99" y="77"/>
                    </a:lnTo>
                    <a:lnTo>
                      <a:pt x="96" y="70"/>
                    </a:lnTo>
                    <a:lnTo>
                      <a:pt x="90" y="70"/>
                    </a:lnTo>
                    <a:lnTo>
                      <a:pt x="91" y="63"/>
                    </a:lnTo>
                    <a:lnTo>
                      <a:pt x="100" y="56"/>
                    </a:lnTo>
                    <a:lnTo>
                      <a:pt x="103" y="47"/>
                    </a:lnTo>
                    <a:lnTo>
                      <a:pt x="109" y="45"/>
                    </a:lnTo>
                    <a:lnTo>
                      <a:pt x="106" y="41"/>
                    </a:lnTo>
                    <a:lnTo>
                      <a:pt x="111" y="36"/>
                    </a:lnTo>
                    <a:lnTo>
                      <a:pt x="114" y="33"/>
                    </a:lnTo>
                    <a:lnTo>
                      <a:pt x="114" y="22"/>
                    </a:lnTo>
                    <a:lnTo>
                      <a:pt x="109" y="15"/>
                    </a:lnTo>
                    <a:lnTo>
                      <a:pt x="106" y="6"/>
                    </a:lnTo>
                    <a:lnTo>
                      <a:pt x="108" y="4"/>
                    </a:lnTo>
                    <a:lnTo>
                      <a:pt x="90" y="4"/>
                    </a:lnTo>
                    <a:lnTo>
                      <a:pt x="84" y="0"/>
                    </a:lnTo>
                    <a:lnTo>
                      <a:pt x="70" y="7"/>
                    </a:lnTo>
                    <a:lnTo>
                      <a:pt x="49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8" name="Freeform 2637">
                <a:extLst>
                  <a:ext uri="{FF2B5EF4-FFF2-40B4-BE49-F238E27FC236}">
                    <a16:creationId xmlns:a16="http://schemas.microsoft.com/office/drawing/2014/main" id="{DDB33580-6FB9-5262-7602-3496D710A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442"/>
                <a:ext cx="56" cy="43"/>
              </a:xfrm>
              <a:custGeom>
                <a:avLst/>
                <a:gdLst>
                  <a:gd name="T0" fmla="*/ 49 w 114"/>
                  <a:gd name="T1" fmla="*/ 24 h 85"/>
                  <a:gd name="T2" fmla="*/ 70 w 114"/>
                  <a:gd name="T3" fmla="*/ 7 h 85"/>
                  <a:gd name="T4" fmla="*/ 84 w 114"/>
                  <a:gd name="T5" fmla="*/ 0 h 85"/>
                  <a:gd name="T6" fmla="*/ 90 w 114"/>
                  <a:gd name="T7" fmla="*/ 4 h 85"/>
                  <a:gd name="T8" fmla="*/ 108 w 114"/>
                  <a:gd name="T9" fmla="*/ 4 h 85"/>
                  <a:gd name="T10" fmla="*/ 106 w 114"/>
                  <a:gd name="T11" fmla="*/ 6 h 85"/>
                  <a:gd name="T12" fmla="*/ 109 w 114"/>
                  <a:gd name="T13" fmla="*/ 15 h 85"/>
                  <a:gd name="T14" fmla="*/ 114 w 114"/>
                  <a:gd name="T15" fmla="*/ 22 h 85"/>
                  <a:gd name="T16" fmla="*/ 114 w 114"/>
                  <a:gd name="T17" fmla="*/ 33 h 85"/>
                  <a:gd name="T18" fmla="*/ 111 w 114"/>
                  <a:gd name="T19" fmla="*/ 36 h 85"/>
                  <a:gd name="T20" fmla="*/ 106 w 114"/>
                  <a:gd name="T21" fmla="*/ 41 h 85"/>
                  <a:gd name="T22" fmla="*/ 109 w 114"/>
                  <a:gd name="T23" fmla="*/ 45 h 85"/>
                  <a:gd name="T24" fmla="*/ 103 w 114"/>
                  <a:gd name="T25" fmla="*/ 47 h 85"/>
                  <a:gd name="T26" fmla="*/ 100 w 114"/>
                  <a:gd name="T27" fmla="*/ 56 h 85"/>
                  <a:gd name="T28" fmla="*/ 91 w 114"/>
                  <a:gd name="T29" fmla="*/ 63 h 85"/>
                  <a:gd name="T30" fmla="*/ 90 w 114"/>
                  <a:gd name="T31" fmla="*/ 70 h 85"/>
                  <a:gd name="T32" fmla="*/ 96 w 114"/>
                  <a:gd name="T33" fmla="*/ 70 h 85"/>
                  <a:gd name="T34" fmla="*/ 99 w 114"/>
                  <a:gd name="T35" fmla="*/ 77 h 85"/>
                  <a:gd name="T36" fmla="*/ 61 w 114"/>
                  <a:gd name="T37" fmla="*/ 77 h 85"/>
                  <a:gd name="T38" fmla="*/ 56 w 114"/>
                  <a:gd name="T39" fmla="*/ 85 h 85"/>
                  <a:gd name="T40" fmla="*/ 8 w 114"/>
                  <a:gd name="T41" fmla="*/ 44 h 85"/>
                  <a:gd name="T42" fmla="*/ 0 w 114"/>
                  <a:gd name="T43" fmla="*/ 30 h 85"/>
                  <a:gd name="T44" fmla="*/ 23 w 114"/>
                  <a:gd name="T45" fmla="*/ 27 h 85"/>
                  <a:gd name="T46" fmla="*/ 44 w 114"/>
                  <a:gd name="T47" fmla="*/ 19 h 85"/>
                  <a:gd name="T48" fmla="*/ 49 w 114"/>
                  <a:gd name="T49" fmla="*/ 2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4" h="85">
                    <a:moveTo>
                      <a:pt x="49" y="24"/>
                    </a:moveTo>
                    <a:lnTo>
                      <a:pt x="70" y="7"/>
                    </a:lnTo>
                    <a:lnTo>
                      <a:pt x="84" y="0"/>
                    </a:lnTo>
                    <a:lnTo>
                      <a:pt x="90" y="4"/>
                    </a:lnTo>
                    <a:lnTo>
                      <a:pt x="108" y="4"/>
                    </a:lnTo>
                    <a:lnTo>
                      <a:pt x="106" y="6"/>
                    </a:lnTo>
                    <a:lnTo>
                      <a:pt x="109" y="15"/>
                    </a:lnTo>
                    <a:lnTo>
                      <a:pt x="114" y="22"/>
                    </a:lnTo>
                    <a:lnTo>
                      <a:pt x="114" y="33"/>
                    </a:lnTo>
                    <a:lnTo>
                      <a:pt x="111" y="36"/>
                    </a:lnTo>
                    <a:lnTo>
                      <a:pt x="106" y="41"/>
                    </a:lnTo>
                    <a:lnTo>
                      <a:pt x="109" y="45"/>
                    </a:lnTo>
                    <a:lnTo>
                      <a:pt x="103" y="47"/>
                    </a:lnTo>
                    <a:lnTo>
                      <a:pt x="100" y="56"/>
                    </a:lnTo>
                    <a:lnTo>
                      <a:pt x="91" y="63"/>
                    </a:lnTo>
                    <a:lnTo>
                      <a:pt x="90" y="70"/>
                    </a:lnTo>
                    <a:lnTo>
                      <a:pt x="96" y="70"/>
                    </a:lnTo>
                    <a:lnTo>
                      <a:pt x="99" y="77"/>
                    </a:lnTo>
                    <a:lnTo>
                      <a:pt x="61" y="77"/>
                    </a:lnTo>
                    <a:lnTo>
                      <a:pt x="56" y="85"/>
                    </a:lnTo>
                    <a:lnTo>
                      <a:pt x="8" y="44"/>
                    </a:lnTo>
                    <a:lnTo>
                      <a:pt x="0" y="30"/>
                    </a:lnTo>
                    <a:lnTo>
                      <a:pt x="23" y="27"/>
                    </a:lnTo>
                    <a:lnTo>
                      <a:pt x="44" y="19"/>
                    </a:lnTo>
                    <a:lnTo>
                      <a:pt x="49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9" name="Freeform 2638">
                <a:extLst>
                  <a:ext uri="{FF2B5EF4-FFF2-40B4-BE49-F238E27FC236}">
                    <a16:creationId xmlns:a16="http://schemas.microsoft.com/office/drawing/2014/main" id="{0EA2D209-21AD-5937-5ED8-219BC60AD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442"/>
                <a:ext cx="56" cy="43"/>
              </a:xfrm>
              <a:custGeom>
                <a:avLst/>
                <a:gdLst>
                  <a:gd name="T0" fmla="*/ 49 w 114"/>
                  <a:gd name="T1" fmla="*/ 24 h 85"/>
                  <a:gd name="T2" fmla="*/ 70 w 114"/>
                  <a:gd name="T3" fmla="*/ 7 h 85"/>
                  <a:gd name="T4" fmla="*/ 84 w 114"/>
                  <a:gd name="T5" fmla="*/ 0 h 85"/>
                  <a:gd name="T6" fmla="*/ 90 w 114"/>
                  <a:gd name="T7" fmla="*/ 4 h 85"/>
                  <a:gd name="T8" fmla="*/ 108 w 114"/>
                  <a:gd name="T9" fmla="*/ 4 h 85"/>
                  <a:gd name="T10" fmla="*/ 106 w 114"/>
                  <a:gd name="T11" fmla="*/ 6 h 85"/>
                  <a:gd name="T12" fmla="*/ 109 w 114"/>
                  <a:gd name="T13" fmla="*/ 15 h 85"/>
                  <a:gd name="T14" fmla="*/ 114 w 114"/>
                  <a:gd name="T15" fmla="*/ 22 h 85"/>
                  <a:gd name="T16" fmla="*/ 114 w 114"/>
                  <a:gd name="T17" fmla="*/ 33 h 85"/>
                  <a:gd name="T18" fmla="*/ 111 w 114"/>
                  <a:gd name="T19" fmla="*/ 36 h 85"/>
                  <a:gd name="T20" fmla="*/ 106 w 114"/>
                  <a:gd name="T21" fmla="*/ 41 h 85"/>
                  <a:gd name="T22" fmla="*/ 109 w 114"/>
                  <a:gd name="T23" fmla="*/ 45 h 85"/>
                  <a:gd name="T24" fmla="*/ 103 w 114"/>
                  <a:gd name="T25" fmla="*/ 47 h 85"/>
                  <a:gd name="T26" fmla="*/ 100 w 114"/>
                  <a:gd name="T27" fmla="*/ 56 h 85"/>
                  <a:gd name="T28" fmla="*/ 91 w 114"/>
                  <a:gd name="T29" fmla="*/ 63 h 85"/>
                  <a:gd name="T30" fmla="*/ 90 w 114"/>
                  <a:gd name="T31" fmla="*/ 70 h 85"/>
                  <a:gd name="T32" fmla="*/ 96 w 114"/>
                  <a:gd name="T33" fmla="*/ 70 h 85"/>
                  <a:gd name="T34" fmla="*/ 99 w 114"/>
                  <a:gd name="T35" fmla="*/ 77 h 85"/>
                  <a:gd name="T36" fmla="*/ 61 w 114"/>
                  <a:gd name="T37" fmla="*/ 77 h 85"/>
                  <a:gd name="T38" fmla="*/ 56 w 114"/>
                  <a:gd name="T39" fmla="*/ 85 h 85"/>
                  <a:gd name="T40" fmla="*/ 8 w 114"/>
                  <a:gd name="T41" fmla="*/ 44 h 85"/>
                  <a:gd name="T42" fmla="*/ 0 w 114"/>
                  <a:gd name="T43" fmla="*/ 30 h 85"/>
                  <a:gd name="T44" fmla="*/ 23 w 114"/>
                  <a:gd name="T45" fmla="*/ 27 h 85"/>
                  <a:gd name="T46" fmla="*/ 44 w 114"/>
                  <a:gd name="T47" fmla="*/ 19 h 85"/>
                  <a:gd name="T48" fmla="*/ 49 w 114"/>
                  <a:gd name="T49" fmla="*/ 2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4" h="85">
                    <a:moveTo>
                      <a:pt x="49" y="24"/>
                    </a:moveTo>
                    <a:lnTo>
                      <a:pt x="70" y="7"/>
                    </a:lnTo>
                    <a:lnTo>
                      <a:pt x="84" y="0"/>
                    </a:lnTo>
                    <a:lnTo>
                      <a:pt x="90" y="4"/>
                    </a:lnTo>
                    <a:lnTo>
                      <a:pt x="108" y="4"/>
                    </a:lnTo>
                    <a:lnTo>
                      <a:pt x="106" y="6"/>
                    </a:lnTo>
                    <a:lnTo>
                      <a:pt x="109" y="15"/>
                    </a:lnTo>
                    <a:lnTo>
                      <a:pt x="114" y="22"/>
                    </a:lnTo>
                    <a:lnTo>
                      <a:pt x="114" y="33"/>
                    </a:lnTo>
                    <a:lnTo>
                      <a:pt x="111" y="36"/>
                    </a:lnTo>
                    <a:lnTo>
                      <a:pt x="106" y="41"/>
                    </a:lnTo>
                    <a:lnTo>
                      <a:pt x="109" y="45"/>
                    </a:lnTo>
                    <a:lnTo>
                      <a:pt x="103" y="47"/>
                    </a:lnTo>
                    <a:lnTo>
                      <a:pt x="100" y="56"/>
                    </a:lnTo>
                    <a:lnTo>
                      <a:pt x="91" y="63"/>
                    </a:lnTo>
                    <a:lnTo>
                      <a:pt x="90" y="70"/>
                    </a:lnTo>
                    <a:lnTo>
                      <a:pt x="96" y="70"/>
                    </a:lnTo>
                    <a:lnTo>
                      <a:pt x="99" y="77"/>
                    </a:lnTo>
                    <a:lnTo>
                      <a:pt x="61" y="77"/>
                    </a:lnTo>
                    <a:lnTo>
                      <a:pt x="56" y="85"/>
                    </a:lnTo>
                    <a:lnTo>
                      <a:pt x="8" y="44"/>
                    </a:lnTo>
                    <a:lnTo>
                      <a:pt x="0" y="30"/>
                    </a:lnTo>
                    <a:lnTo>
                      <a:pt x="23" y="27"/>
                    </a:lnTo>
                    <a:lnTo>
                      <a:pt x="44" y="19"/>
                    </a:lnTo>
                    <a:lnTo>
                      <a:pt x="49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0" name="Freeform 2639">
                <a:extLst>
                  <a:ext uri="{FF2B5EF4-FFF2-40B4-BE49-F238E27FC236}">
                    <a16:creationId xmlns:a16="http://schemas.microsoft.com/office/drawing/2014/main" id="{0E4D7241-E1AA-899E-1EE9-3A17C235E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39"/>
                <a:ext cx="17" cy="20"/>
              </a:xfrm>
              <a:custGeom>
                <a:avLst/>
                <a:gdLst>
                  <a:gd name="T0" fmla="*/ 25 w 35"/>
                  <a:gd name="T1" fmla="*/ 0 h 39"/>
                  <a:gd name="T2" fmla="*/ 20 w 35"/>
                  <a:gd name="T3" fmla="*/ 0 h 39"/>
                  <a:gd name="T4" fmla="*/ 11 w 35"/>
                  <a:gd name="T5" fmla="*/ 6 h 39"/>
                  <a:gd name="T6" fmla="*/ 2 w 35"/>
                  <a:gd name="T7" fmla="*/ 10 h 39"/>
                  <a:gd name="T8" fmla="*/ 0 w 35"/>
                  <a:gd name="T9" fmla="*/ 12 h 39"/>
                  <a:gd name="T10" fmla="*/ 3 w 35"/>
                  <a:gd name="T11" fmla="*/ 21 h 39"/>
                  <a:gd name="T12" fmla="*/ 8 w 35"/>
                  <a:gd name="T13" fmla="*/ 28 h 39"/>
                  <a:gd name="T14" fmla="*/ 8 w 35"/>
                  <a:gd name="T15" fmla="*/ 39 h 39"/>
                  <a:gd name="T16" fmla="*/ 11 w 35"/>
                  <a:gd name="T17" fmla="*/ 34 h 39"/>
                  <a:gd name="T18" fmla="*/ 17 w 35"/>
                  <a:gd name="T19" fmla="*/ 33 h 39"/>
                  <a:gd name="T20" fmla="*/ 23 w 35"/>
                  <a:gd name="T21" fmla="*/ 27 h 39"/>
                  <a:gd name="T22" fmla="*/ 26 w 35"/>
                  <a:gd name="T23" fmla="*/ 27 h 39"/>
                  <a:gd name="T24" fmla="*/ 32 w 35"/>
                  <a:gd name="T25" fmla="*/ 24 h 39"/>
                  <a:gd name="T26" fmla="*/ 35 w 35"/>
                  <a:gd name="T27" fmla="*/ 12 h 39"/>
                  <a:gd name="T28" fmla="*/ 31 w 35"/>
                  <a:gd name="T29" fmla="*/ 7 h 39"/>
                  <a:gd name="T30" fmla="*/ 32 w 35"/>
                  <a:gd name="T31" fmla="*/ 6 h 39"/>
                  <a:gd name="T32" fmla="*/ 25 w 3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9">
                    <a:moveTo>
                      <a:pt x="25" y="0"/>
                    </a:moveTo>
                    <a:lnTo>
                      <a:pt x="20" y="0"/>
                    </a:lnTo>
                    <a:lnTo>
                      <a:pt x="11" y="6"/>
                    </a:lnTo>
                    <a:lnTo>
                      <a:pt x="2" y="10"/>
                    </a:lnTo>
                    <a:lnTo>
                      <a:pt x="0" y="12"/>
                    </a:lnTo>
                    <a:lnTo>
                      <a:pt x="3" y="21"/>
                    </a:lnTo>
                    <a:lnTo>
                      <a:pt x="8" y="28"/>
                    </a:lnTo>
                    <a:lnTo>
                      <a:pt x="8" y="39"/>
                    </a:lnTo>
                    <a:lnTo>
                      <a:pt x="11" y="34"/>
                    </a:lnTo>
                    <a:lnTo>
                      <a:pt x="17" y="33"/>
                    </a:lnTo>
                    <a:lnTo>
                      <a:pt x="23" y="27"/>
                    </a:lnTo>
                    <a:lnTo>
                      <a:pt x="26" y="27"/>
                    </a:lnTo>
                    <a:lnTo>
                      <a:pt x="32" y="24"/>
                    </a:lnTo>
                    <a:lnTo>
                      <a:pt x="35" y="12"/>
                    </a:lnTo>
                    <a:lnTo>
                      <a:pt x="31" y="7"/>
                    </a:lnTo>
                    <a:lnTo>
                      <a:pt x="32" y="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1" name="Freeform 2640">
                <a:extLst>
                  <a:ext uri="{FF2B5EF4-FFF2-40B4-BE49-F238E27FC236}">
                    <a16:creationId xmlns:a16="http://schemas.microsoft.com/office/drawing/2014/main" id="{730F44C7-A31E-3215-C234-12CF9BB1D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39"/>
                <a:ext cx="17" cy="20"/>
              </a:xfrm>
              <a:custGeom>
                <a:avLst/>
                <a:gdLst>
                  <a:gd name="T0" fmla="*/ 25 w 35"/>
                  <a:gd name="T1" fmla="*/ 0 h 39"/>
                  <a:gd name="T2" fmla="*/ 32 w 35"/>
                  <a:gd name="T3" fmla="*/ 6 h 39"/>
                  <a:gd name="T4" fmla="*/ 31 w 35"/>
                  <a:gd name="T5" fmla="*/ 7 h 39"/>
                  <a:gd name="T6" fmla="*/ 35 w 35"/>
                  <a:gd name="T7" fmla="*/ 12 h 39"/>
                  <a:gd name="T8" fmla="*/ 32 w 35"/>
                  <a:gd name="T9" fmla="*/ 24 h 39"/>
                  <a:gd name="T10" fmla="*/ 26 w 35"/>
                  <a:gd name="T11" fmla="*/ 27 h 39"/>
                  <a:gd name="T12" fmla="*/ 23 w 35"/>
                  <a:gd name="T13" fmla="*/ 27 h 39"/>
                  <a:gd name="T14" fmla="*/ 17 w 35"/>
                  <a:gd name="T15" fmla="*/ 33 h 39"/>
                  <a:gd name="T16" fmla="*/ 11 w 35"/>
                  <a:gd name="T17" fmla="*/ 34 h 39"/>
                  <a:gd name="T18" fmla="*/ 8 w 35"/>
                  <a:gd name="T19" fmla="*/ 39 h 39"/>
                  <a:gd name="T20" fmla="*/ 8 w 35"/>
                  <a:gd name="T21" fmla="*/ 28 h 39"/>
                  <a:gd name="T22" fmla="*/ 3 w 35"/>
                  <a:gd name="T23" fmla="*/ 21 h 39"/>
                  <a:gd name="T24" fmla="*/ 0 w 35"/>
                  <a:gd name="T25" fmla="*/ 12 h 39"/>
                  <a:gd name="T26" fmla="*/ 2 w 35"/>
                  <a:gd name="T27" fmla="*/ 10 h 39"/>
                  <a:gd name="T28" fmla="*/ 11 w 35"/>
                  <a:gd name="T29" fmla="*/ 6 h 39"/>
                  <a:gd name="T30" fmla="*/ 20 w 35"/>
                  <a:gd name="T31" fmla="*/ 0 h 39"/>
                  <a:gd name="T32" fmla="*/ 25 w 3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9">
                    <a:moveTo>
                      <a:pt x="25" y="0"/>
                    </a:moveTo>
                    <a:lnTo>
                      <a:pt x="32" y="6"/>
                    </a:lnTo>
                    <a:lnTo>
                      <a:pt x="31" y="7"/>
                    </a:lnTo>
                    <a:lnTo>
                      <a:pt x="35" y="12"/>
                    </a:lnTo>
                    <a:lnTo>
                      <a:pt x="32" y="24"/>
                    </a:lnTo>
                    <a:lnTo>
                      <a:pt x="26" y="27"/>
                    </a:lnTo>
                    <a:lnTo>
                      <a:pt x="23" y="27"/>
                    </a:lnTo>
                    <a:lnTo>
                      <a:pt x="17" y="33"/>
                    </a:lnTo>
                    <a:lnTo>
                      <a:pt x="11" y="34"/>
                    </a:lnTo>
                    <a:lnTo>
                      <a:pt x="8" y="39"/>
                    </a:lnTo>
                    <a:lnTo>
                      <a:pt x="8" y="28"/>
                    </a:lnTo>
                    <a:lnTo>
                      <a:pt x="3" y="21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11" y="6"/>
                    </a:lnTo>
                    <a:lnTo>
                      <a:pt x="20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2" name="Freeform 2641">
                <a:extLst>
                  <a:ext uri="{FF2B5EF4-FFF2-40B4-BE49-F238E27FC236}">
                    <a16:creationId xmlns:a16="http://schemas.microsoft.com/office/drawing/2014/main" id="{EED34275-7853-140E-864E-6DC2A1ECF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39"/>
                <a:ext cx="17" cy="20"/>
              </a:xfrm>
              <a:custGeom>
                <a:avLst/>
                <a:gdLst>
                  <a:gd name="T0" fmla="*/ 25 w 35"/>
                  <a:gd name="T1" fmla="*/ 0 h 39"/>
                  <a:gd name="T2" fmla="*/ 32 w 35"/>
                  <a:gd name="T3" fmla="*/ 6 h 39"/>
                  <a:gd name="T4" fmla="*/ 31 w 35"/>
                  <a:gd name="T5" fmla="*/ 7 h 39"/>
                  <a:gd name="T6" fmla="*/ 35 w 35"/>
                  <a:gd name="T7" fmla="*/ 12 h 39"/>
                  <a:gd name="T8" fmla="*/ 32 w 35"/>
                  <a:gd name="T9" fmla="*/ 24 h 39"/>
                  <a:gd name="T10" fmla="*/ 26 w 35"/>
                  <a:gd name="T11" fmla="*/ 27 h 39"/>
                  <a:gd name="T12" fmla="*/ 23 w 35"/>
                  <a:gd name="T13" fmla="*/ 27 h 39"/>
                  <a:gd name="T14" fmla="*/ 17 w 35"/>
                  <a:gd name="T15" fmla="*/ 33 h 39"/>
                  <a:gd name="T16" fmla="*/ 11 w 35"/>
                  <a:gd name="T17" fmla="*/ 34 h 39"/>
                  <a:gd name="T18" fmla="*/ 8 w 35"/>
                  <a:gd name="T19" fmla="*/ 39 h 39"/>
                  <a:gd name="T20" fmla="*/ 8 w 35"/>
                  <a:gd name="T21" fmla="*/ 28 h 39"/>
                  <a:gd name="T22" fmla="*/ 3 w 35"/>
                  <a:gd name="T23" fmla="*/ 21 h 39"/>
                  <a:gd name="T24" fmla="*/ 0 w 35"/>
                  <a:gd name="T25" fmla="*/ 12 h 39"/>
                  <a:gd name="T26" fmla="*/ 2 w 35"/>
                  <a:gd name="T27" fmla="*/ 10 h 39"/>
                  <a:gd name="T28" fmla="*/ 11 w 35"/>
                  <a:gd name="T29" fmla="*/ 6 h 39"/>
                  <a:gd name="T30" fmla="*/ 20 w 35"/>
                  <a:gd name="T31" fmla="*/ 0 h 39"/>
                  <a:gd name="T32" fmla="*/ 25 w 3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9">
                    <a:moveTo>
                      <a:pt x="25" y="0"/>
                    </a:moveTo>
                    <a:lnTo>
                      <a:pt x="32" y="6"/>
                    </a:lnTo>
                    <a:lnTo>
                      <a:pt x="31" y="7"/>
                    </a:lnTo>
                    <a:lnTo>
                      <a:pt x="35" y="12"/>
                    </a:lnTo>
                    <a:lnTo>
                      <a:pt x="32" y="24"/>
                    </a:lnTo>
                    <a:lnTo>
                      <a:pt x="26" y="27"/>
                    </a:lnTo>
                    <a:lnTo>
                      <a:pt x="23" y="27"/>
                    </a:lnTo>
                    <a:lnTo>
                      <a:pt x="17" y="33"/>
                    </a:lnTo>
                    <a:lnTo>
                      <a:pt x="11" y="34"/>
                    </a:lnTo>
                    <a:lnTo>
                      <a:pt x="8" y="39"/>
                    </a:lnTo>
                    <a:lnTo>
                      <a:pt x="8" y="28"/>
                    </a:lnTo>
                    <a:lnTo>
                      <a:pt x="3" y="21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11" y="6"/>
                    </a:lnTo>
                    <a:lnTo>
                      <a:pt x="20" y="0"/>
                    </a:lnTo>
                    <a:lnTo>
                      <a:pt x="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3" name="Freeform 2642">
                <a:extLst>
                  <a:ext uri="{FF2B5EF4-FFF2-40B4-BE49-F238E27FC236}">
                    <a16:creationId xmlns:a16="http://schemas.microsoft.com/office/drawing/2014/main" id="{258CB729-572E-34B0-5BF5-111CAEDEB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457"/>
                <a:ext cx="98" cy="89"/>
              </a:xfrm>
              <a:custGeom>
                <a:avLst/>
                <a:gdLst>
                  <a:gd name="T0" fmla="*/ 122 w 196"/>
                  <a:gd name="T1" fmla="*/ 29 h 176"/>
                  <a:gd name="T2" fmla="*/ 128 w 196"/>
                  <a:gd name="T3" fmla="*/ 38 h 176"/>
                  <a:gd name="T4" fmla="*/ 132 w 196"/>
                  <a:gd name="T5" fmla="*/ 40 h 176"/>
                  <a:gd name="T6" fmla="*/ 132 w 196"/>
                  <a:gd name="T7" fmla="*/ 52 h 176"/>
                  <a:gd name="T8" fmla="*/ 129 w 196"/>
                  <a:gd name="T9" fmla="*/ 62 h 176"/>
                  <a:gd name="T10" fmla="*/ 123 w 196"/>
                  <a:gd name="T11" fmla="*/ 67 h 176"/>
                  <a:gd name="T12" fmla="*/ 117 w 196"/>
                  <a:gd name="T13" fmla="*/ 67 h 176"/>
                  <a:gd name="T14" fmla="*/ 108 w 196"/>
                  <a:gd name="T15" fmla="*/ 70 h 176"/>
                  <a:gd name="T16" fmla="*/ 105 w 196"/>
                  <a:gd name="T17" fmla="*/ 73 h 176"/>
                  <a:gd name="T18" fmla="*/ 93 w 196"/>
                  <a:gd name="T19" fmla="*/ 76 h 176"/>
                  <a:gd name="T20" fmla="*/ 85 w 196"/>
                  <a:gd name="T21" fmla="*/ 81 h 176"/>
                  <a:gd name="T22" fmla="*/ 78 w 196"/>
                  <a:gd name="T23" fmla="*/ 87 h 176"/>
                  <a:gd name="T24" fmla="*/ 73 w 196"/>
                  <a:gd name="T25" fmla="*/ 88 h 176"/>
                  <a:gd name="T26" fmla="*/ 69 w 196"/>
                  <a:gd name="T27" fmla="*/ 81 h 176"/>
                  <a:gd name="T28" fmla="*/ 66 w 196"/>
                  <a:gd name="T29" fmla="*/ 73 h 176"/>
                  <a:gd name="T30" fmla="*/ 67 w 196"/>
                  <a:gd name="T31" fmla="*/ 70 h 176"/>
                  <a:gd name="T32" fmla="*/ 63 w 196"/>
                  <a:gd name="T33" fmla="*/ 64 h 176"/>
                  <a:gd name="T34" fmla="*/ 52 w 196"/>
                  <a:gd name="T35" fmla="*/ 65 h 176"/>
                  <a:gd name="T36" fmla="*/ 43 w 196"/>
                  <a:gd name="T37" fmla="*/ 65 h 176"/>
                  <a:gd name="T38" fmla="*/ 38 w 196"/>
                  <a:gd name="T39" fmla="*/ 64 h 176"/>
                  <a:gd name="T40" fmla="*/ 28 w 196"/>
                  <a:gd name="T41" fmla="*/ 67 h 176"/>
                  <a:gd name="T42" fmla="*/ 20 w 196"/>
                  <a:gd name="T43" fmla="*/ 70 h 176"/>
                  <a:gd name="T44" fmla="*/ 2 w 196"/>
                  <a:gd name="T45" fmla="*/ 65 h 176"/>
                  <a:gd name="T46" fmla="*/ 0 w 196"/>
                  <a:gd name="T47" fmla="*/ 70 h 176"/>
                  <a:gd name="T48" fmla="*/ 3 w 196"/>
                  <a:gd name="T49" fmla="*/ 79 h 176"/>
                  <a:gd name="T50" fmla="*/ 6 w 196"/>
                  <a:gd name="T51" fmla="*/ 126 h 176"/>
                  <a:gd name="T52" fmla="*/ 2 w 196"/>
                  <a:gd name="T53" fmla="*/ 176 h 176"/>
                  <a:gd name="T54" fmla="*/ 15 w 196"/>
                  <a:gd name="T55" fmla="*/ 153 h 176"/>
                  <a:gd name="T56" fmla="*/ 47 w 196"/>
                  <a:gd name="T57" fmla="*/ 175 h 176"/>
                  <a:gd name="T58" fmla="*/ 56 w 196"/>
                  <a:gd name="T59" fmla="*/ 173 h 176"/>
                  <a:gd name="T60" fmla="*/ 87 w 196"/>
                  <a:gd name="T61" fmla="*/ 152 h 176"/>
                  <a:gd name="T62" fmla="*/ 96 w 196"/>
                  <a:gd name="T63" fmla="*/ 143 h 176"/>
                  <a:gd name="T64" fmla="*/ 117 w 196"/>
                  <a:gd name="T65" fmla="*/ 132 h 176"/>
                  <a:gd name="T66" fmla="*/ 128 w 196"/>
                  <a:gd name="T67" fmla="*/ 117 h 176"/>
                  <a:gd name="T68" fmla="*/ 135 w 196"/>
                  <a:gd name="T69" fmla="*/ 109 h 176"/>
                  <a:gd name="T70" fmla="*/ 141 w 196"/>
                  <a:gd name="T71" fmla="*/ 112 h 176"/>
                  <a:gd name="T72" fmla="*/ 158 w 196"/>
                  <a:gd name="T73" fmla="*/ 100 h 176"/>
                  <a:gd name="T74" fmla="*/ 169 w 196"/>
                  <a:gd name="T75" fmla="*/ 103 h 176"/>
                  <a:gd name="T76" fmla="*/ 170 w 196"/>
                  <a:gd name="T77" fmla="*/ 94 h 176"/>
                  <a:gd name="T78" fmla="*/ 175 w 196"/>
                  <a:gd name="T79" fmla="*/ 88 h 176"/>
                  <a:gd name="T80" fmla="*/ 169 w 196"/>
                  <a:gd name="T81" fmla="*/ 87 h 176"/>
                  <a:gd name="T82" fmla="*/ 166 w 196"/>
                  <a:gd name="T83" fmla="*/ 81 h 176"/>
                  <a:gd name="T84" fmla="*/ 169 w 196"/>
                  <a:gd name="T85" fmla="*/ 73 h 176"/>
                  <a:gd name="T86" fmla="*/ 166 w 196"/>
                  <a:gd name="T87" fmla="*/ 70 h 176"/>
                  <a:gd name="T88" fmla="*/ 169 w 196"/>
                  <a:gd name="T89" fmla="*/ 58 h 176"/>
                  <a:gd name="T90" fmla="*/ 196 w 196"/>
                  <a:gd name="T91" fmla="*/ 36 h 176"/>
                  <a:gd name="T92" fmla="*/ 169 w 196"/>
                  <a:gd name="T93" fmla="*/ 14 h 176"/>
                  <a:gd name="T94" fmla="*/ 161 w 196"/>
                  <a:gd name="T95" fmla="*/ 0 h 176"/>
                  <a:gd name="T96" fmla="*/ 160 w 196"/>
                  <a:gd name="T97" fmla="*/ 8 h 176"/>
                  <a:gd name="T98" fmla="*/ 122 w 196"/>
                  <a:gd name="T99" fmla="*/ 2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6" h="176">
                    <a:moveTo>
                      <a:pt x="122" y="29"/>
                    </a:moveTo>
                    <a:lnTo>
                      <a:pt x="128" y="38"/>
                    </a:lnTo>
                    <a:lnTo>
                      <a:pt x="132" y="40"/>
                    </a:lnTo>
                    <a:lnTo>
                      <a:pt x="132" y="52"/>
                    </a:lnTo>
                    <a:lnTo>
                      <a:pt x="129" y="62"/>
                    </a:lnTo>
                    <a:lnTo>
                      <a:pt x="123" y="67"/>
                    </a:lnTo>
                    <a:lnTo>
                      <a:pt x="117" y="67"/>
                    </a:lnTo>
                    <a:lnTo>
                      <a:pt x="108" y="70"/>
                    </a:lnTo>
                    <a:lnTo>
                      <a:pt x="105" y="73"/>
                    </a:lnTo>
                    <a:lnTo>
                      <a:pt x="93" y="76"/>
                    </a:lnTo>
                    <a:lnTo>
                      <a:pt x="85" y="81"/>
                    </a:lnTo>
                    <a:lnTo>
                      <a:pt x="78" y="87"/>
                    </a:lnTo>
                    <a:lnTo>
                      <a:pt x="73" y="88"/>
                    </a:lnTo>
                    <a:lnTo>
                      <a:pt x="69" y="81"/>
                    </a:lnTo>
                    <a:lnTo>
                      <a:pt x="66" y="73"/>
                    </a:lnTo>
                    <a:lnTo>
                      <a:pt x="67" y="70"/>
                    </a:lnTo>
                    <a:lnTo>
                      <a:pt x="63" y="64"/>
                    </a:lnTo>
                    <a:lnTo>
                      <a:pt x="52" y="65"/>
                    </a:lnTo>
                    <a:lnTo>
                      <a:pt x="43" y="65"/>
                    </a:lnTo>
                    <a:lnTo>
                      <a:pt x="38" y="64"/>
                    </a:lnTo>
                    <a:lnTo>
                      <a:pt x="28" y="67"/>
                    </a:lnTo>
                    <a:lnTo>
                      <a:pt x="20" y="70"/>
                    </a:lnTo>
                    <a:lnTo>
                      <a:pt x="2" y="65"/>
                    </a:lnTo>
                    <a:lnTo>
                      <a:pt x="0" y="70"/>
                    </a:lnTo>
                    <a:lnTo>
                      <a:pt x="3" y="79"/>
                    </a:lnTo>
                    <a:lnTo>
                      <a:pt x="6" y="126"/>
                    </a:lnTo>
                    <a:lnTo>
                      <a:pt x="2" y="176"/>
                    </a:lnTo>
                    <a:lnTo>
                      <a:pt x="15" y="153"/>
                    </a:lnTo>
                    <a:lnTo>
                      <a:pt x="47" y="175"/>
                    </a:lnTo>
                    <a:lnTo>
                      <a:pt x="56" y="173"/>
                    </a:lnTo>
                    <a:lnTo>
                      <a:pt x="87" y="152"/>
                    </a:lnTo>
                    <a:lnTo>
                      <a:pt x="96" y="143"/>
                    </a:lnTo>
                    <a:lnTo>
                      <a:pt x="117" y="132"/>
                    </a:lnTo>
                    <a:lnTo>
                      <a:pt x="128" y="117"/>
                    </a:lnTo>
                    <a:lnTo>
                      <a:pt x="135" y="109"/>
                    </a:lnTo>
                    <a:lnTo>
                      <a:pt x="141" y="112"/>
                    </a:lnTo>
                    <a:lnTo>
                      <a:pt x="158" y="100"/>
                    </a:lnTo>
                    <a:lnTo>
                      <a:pt x="169" y="103"/>
                    </a:lnTo>
                    <a:lnTo>
                      <a:pt x="170" y="94"/>
                    </a:lnTo>
                    <a:lnTo>
                      <a:pt x="175" y="88"/>
                    </a:lnTo>
                    <a:lnTo>
                      <a:pt x="169" y="87"/>
                    </a:lnTo>
                    <a:lnTo>
                      <a:pt x="166" y="81"/>
                    </a:lnTo>
                    <a:lnTo>
                      <a:pt x="169" y="73"/>
                    </a:lnTo>
                    <a:lnTo>
                      <a:pt x="166" y="70"/>
                    </a:lnTo>
                    <a:lnTo>
                      <a:pt x="169" y="58"/>
                    </a:lnTo>
                    <a:lnTo>
                      <a:pt x="196" y="36"/>
                    </a:lnTo>
                    <a:lnTo>
                      <a:pt x="169" y="14"/>
                    </a:lnTo>
                    <a:lnTo>
                      <a:pt x="161" y="0"/>
                    </a:lnTo>
                    <a:lnTo>
                      <a:pt x="160" y="8"/>
                    </a:lnTo>
                    <a:lnTo>
                      <a:pt x="122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4" name="Freeform 2643">
                <a:extLst>
                  <a:ext uri="{FF2B5EF4-FFF2-40B4-BE49-F238E27FC236}">
                    <a16:creationId xmlns:a16="http://schemas.microsoft.com/office/drawing/2014/main" id="{FCF043CE-F395-F272-49D6-A2736A5FF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457"/>
                <a:ext cx="98" cy="89"/>
              </a:xfrm>
              <a:custGeom>
                <a:avLst/>
                <a:gdLst>
                  <a:gd name="T0" fmla="*/ 122 w 196"/>
                  <a:gd name="T1" fmla="*/ 29 h 176"/>
                  <a:gd name="T2" fmla="*/ 160 w 196"/>
                  <a:gd name="T3" fmla="*/ 8 h 176"/>
                  <a:gd name="T4" fmla="*/ 161 w 196"/>
                  <a:gd name="T5" fmla="*/ 0 h 176"/>
                  <a:gd name="T6" fmla="*/ 169 w 196"/>
                  <a:gd name="T7" fmla="*/ 14 h 176"/>
                  <a:gd name="T8" fmla="*/ 196 w 196"/>
                  <a:gd name="T9" fmla="*/ 36 h 176"/>
                  <a:gd name="T10" fmla="*/ 169 w 196"/>
                  <a:gd name="T11" fmla="*/ 58 h 176"/>
                  <a:gd name="T12" fmla="*/ 166 w 196"/>
                  <a:gd name="T13" fmla="*/ 70 h 176"/>
                  <a:gd name="T14" fmla="*/ 169 w 196"/>
                  <a:gd name="T15" fmla="*/ 73 h 176"/>
                  <a:gd name="T16" fmla="*/ 166 w 196"/>
                  <a:gd name="T17" fmla="*/ 81 h 176"/>
                  <a:gd name="T18" fmla="*/ 169 w 196"/>
                  <a:gd name="T19" fmla="*/ 87 h 176"/>
                  <a:gd name="T20" fmla="*/ 175 w 196"/>
                  <a:gd name="T21" fmla="*/ 88 h 176"/>
                  <a:gd name="T22" fmla="*/ 170 w 196"/>
                  <a:gd name="T23" fmla="*/ 94 h 176"/>
                  <a:gd name="T24" fmla="*/ 169 w 196"/>
                  <a:gd name="T25" fmla="*/ 103 h 176"/>
                  <a:gd name="T26" fmla="*/ 158 w 196"/>
                  <a:gd name="T27" fmla="*/ 100 h 176"/>
                  <a:gd name="T28" fmla="*/ 141 w 196"/>
                  <a:gd name="T29" fmla="*/ 112 h 176"/>
                  <a:gd name="T30" fmla="*/ 135 w 196"/>
                  <a:gd name="T31" fmla="*/ 109 h 176"/>
                  <a:gd name="T32" fmla="*/ 128 w 196"/>
                  <a:gd name="T33" fmla="*/ 117 h 176"/>
                  <a:gd name="T34" fmla="*/ 117 w 196"/>
                  <a:gd name="T35" fmla="*/ 132 h 176"/>
                  <a:gd name="T36" fmla="*/ 96 w 196"/>
                  <a:gd name="T37" fmla="*/ 143 h 176"/>
                  <a:gd name="T38" fmla="*/ 87 w 196"/>
                  <a:gd name="T39" fmla="*/ 152 h 176"/>
                  <a:gd name="T40" fmla="*/ 56 w 196"/>
                  <a:gd name="T41" fmla="*/ 173 h 176"/>
                  <a:gd name="T42" fmla="*/ 47 w 196"/>
                  <a:gd name="T43" fmla="*/ 175 h 176"/>
                  <a:gd name="T44" fmla="*/ 15 w 196"/>
                  <a:gd name="T45" fmla="*/ 153 h 176"/>
                  <a:gd name="T46" fmla="*/ 2 w 196"/>
                  <a:gd name="T47" fmla="*/ 176 h 176"/>
                  <a:gd name="T48" fmla="*/ 6 w 196"/>
                  <a:gd name="T49" fmla="*/ 126 h 176"/>
                  <a:gd name="T50" fmla="*/ 3 w 196"/>
                  <a:gd name="T51" fmla="*/ 79 h 176"/>
                  <a:gd name="T52" fmla="*/ 0 w 196"/>
                  <a:gd name="T53" fmla="*/ 70 h 176"/>
                  <a:gd name="T54" fmla="*/ 2 w 196"/>
                  <a:gd name="T55" fmla="*/ 65 h 176"/>
                  <a:gd name="T56" fmla="*/ 20 w 196"/>
                  <a:gd name="T57" fmla="*/ 70 h 176"/>
                  <a:gd name="T58" fmla="*/ 28 w 196"/>
                  <a:gd name="T59" fmla="*/ 67 h 176"/>
                  <a:gd name="T60" fmla="*/ 38 w 196"/>
                  <a:gd name="T61" fmla="*/ 64 h 176"/>
                  <a:gd name="T62" fmla="*/ 43 w 196"/>
                  <a:gd name="T63" fmla="*/ 65 h 176"/>
                  <a:gd name="T64" fmla="*/ 52 w 196"/>
                  <a:gd name="T65" fmla="*/ 65 h 176"/>
                  <a:gd name="T66" fmla="*/ 63 w 196"/>
                  <a:gd name="T67" fmla="*/ 64 h 176"/>
                  <a:gd name="T68" fmla="*/ 67 w 196"/>
                  <a:gd name="T69" fmla="*/ 70 h 176"/>
                  <a:gd name="T70" fmla="*/ 66 w 196"/>
                  <a:gd name="T71" fmla="*/ 73 h 176"/>
                  <a:gd name="T72" fmla="*/ 69 w 196"/>
                  <a:gd name="T73" fmla="*/ 81 h 176"/>
                  <a:gd name="T74" fmla="*/ 73 w 196"/>
                  <a:gd name="T75" fmla="*/ 88 h 176"/>
                  <a:gd name="T76" fmla="*/ 78 w 196"/>
                  <a:gd name="T77" fmla="*/ 87 h 176"/>
                  <a:gd name="T78" fmla="*/ 85 w 196"/>
                  <a:gd name="T79" fmla="*/ 81 h 176"/>
                  <a:gd name="T80" fmla="*/ 93 w 196"/>
                  <a:gd name="T81" fmla="*/ 76 h 176"/>
                  <a:gd name="T82" fmla="*/ 105 w 196"/>
                  <a:gd name="T83" fmla="*/ 73 h 176"/>
                  <a:gd name="T84" fmla="*/ 108 w 196"/>
                  <a:gd name="T85" fmla="*/ 70 h 176"/>
                  <a:gd name="T86" fmla="*/ 117 w 196"/>
                  <a:gd name="T87" fmla="*/ 67 h 176"/>
                  <a:gd name="T88" fmla="*/ 123 w 196"/>
                  <a:gd name="T89" fmla="*/ 67 h 176"/>
                  <a:gd name="T90" fmla="*/ 129 w 196"/>
                  <a:gd name="T91" fmla="*/ 62 h 176"/>
                  <a:gd name="T92" fmla="*/ 132 w 196"/>
                  <a:gd name="T93" fmla="*/ 52 h 176"/>
                  <a:gd name="T94" fmla="*/ 132 w 196"/>
                  <a:gd name="T95" fmla="*/ 40 h 176"/>
                  <a:gd name="T96" fmla="*/ 128 w 196"/>
                  <a:gd name="T97" fmla="*/ 38 h 176"/>
                  <a:gd name="T98" fmla="*/ 122 w 196"/>
                  <a:gd name="T99" fmla="*/ 2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6" h="176">
                    <a:moveTo>
                      <a:pt x="122" y="29"/>
                    </a:moveTo>
                    <a:lnTo>
                      <a:pt x="160" y="8"/>
                    </a:lnTo>
                    <a:lnTo>
                      <a:pt x="161" y="0"/>
                    </a:lnTo>
                    <a:lnTo>
                      <a:pt x="169" y="14"/>
                    </a:lnTo>
                    <a:lnTo>
                      <a:pt x="196" y="36"/>
                    </a:lnTo>
                    <a:lnTo>
                      <a:pt x="169" y="58"/>
                    </a:lnTo>
                    <a:lnTo>
                      <a:pt x="166" y="70"/>
                    </a:lnTo>
                    <a:lnTo>
                      <a:pt x="169" y="73"/>
                    </a:lnTo>
                    <a:lnTo>
                      <a:pt x="166" y="81"/>
                    </a:lnTo>
                    <a:lnTo>
                      <a:pt x="169" y="87"/>
                    </a:lnTo>
                    <a:lnTo>
                      <a:pt x="175" y="88"/>
                    </a:lnTo>
                    <a:lnTo>
                      <a:pt x="170" y="94"/>
                    </a:lnTo>
                    <a:lnTo>
                      <a:pt x="169" y="103"/>
                    </a:lnTo>
                    <a:lnTo>
                      <a:pt x="158" y="100"/>
                    </a:lnTo>
                    <a:lnTo>
                      <a:pt x="141" y="112"/>
                    </a:lnTo>
                    <a:lnTo>
                      <a:pt x="135" y="109"/>
                    </a:lnTo>
                    <a:lnTo>
                      <a:pt x="128" y="117"/>
                    </a:lnTo>
                    <a:lnTo>
                      <a:pt x="117" y="132"/>
                    </a:lnTo>
                    <a:lnTo>
                      <a:pt x="96" y="143"/>
                    </a:lnTo>
                    <a:lnTo>
                      <a:pt x="87" y="152"/>
                    </a:lnTo>
                    <a:lnTo>
                      <a:pt x="56" y="173"/>
                    </a:lnTo>
                    <a:lnTo>
                      <a:pt x="47" y="175"/>
                    </a:lnTo>
                    <a:lnTo>
                      <a:pt x="15" y="153"/>
                    </a:lnTo>
                    <a:lnTo>
                      <a:pt x="2" y="176"/>
                    </a:lnTo>
                    <a:lnTo>
                      <a:pt x="6" y="126"/>
                    </a:lnTo>
                    <a:lnTo>
                      <a:pt x="3" y="79"/>
                    </a:lnTo>
                    <a:lnTo>
                      <a:pt x="0" y="70"/>
                    </a:lnTo>
                    <a:lnTo>
                      <a:pt x="2" y="65"/>
                    </a:lnTo>
                    <a:lnTo>
                      <a:pt x="20" y="70"/>
                    </a:lnTo>
                    <a:lnTo>
                      <a:pt x="28" y="67"/>
                    </a:lnTo>
                    <a:lnTo>
                      <a:pt x="38" y="64"/>
                    </a:lnTo>
                    <a:lnTo>
                      <a:pt x="43" y="65"/>
                    </a:lnTo>
                    <a:lnTo>
                      <a:pt x="52" y="65"/>
                    </a:lnTo>
                    <a:lnTo>
                      <a:pt x="63" y="64"/>
                    </a:lnTo>
                    <a:lnTo>
                      <a:pt x="67" y="70"/>
                    </a:lnTo>
                    <a:lnTo>
                      <a:pt x="66" y="73"/>
                    </a:lnTo>
                    <a:lnTo>
                      <a:pt x="69" y="81"/>
                    </a:lnTo>
                    <a:lnTo>
                      <a:pt x="73" y="88"/>
                    </a:lnTo>
                    <a:lnTo>
                      <a:pt x="78" y="87"/>
                    </a:lnTo>
                    <a:lnTo>
                      <a:pt x="85" y="81"/>
                    </a:lnTo>
                    <a:lnTo>
                      <a:pt x="93" y="76"/>
                    </a:lnTo>
                    <a:lnTo>
                      <a:pt x="105" y="73"/>
                    </a:lnTo>
                    <a:lnTo>
                      <a:pt x="108" y="70"/>
                    </a:lnTo>
                    <a:lnTo>
                      <a:pt x="117" y="67"/>
                    </a:lnTo>
                    <a:lnTo>
                      <a:pt x="123" y="67"/>
                    </a:lnTo>
                    <a:lnTo>
                      <a:pt x="129" y="62"/>
                    </a:lnTo>
                    <a:lnTo>
                      <a:pt x="132" y="52"/>
                    </a:lnTo>
                    <a:lnTo>
                      <a:pt x="132" y="40"/>
                    </a:lnTo>
                    <a:lnTo>
                      <a:pt x="128" y="38"/>
                    </a:lnTo>
                    <a:lnTo>
                      <a:pt x="122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5" name="Freeform 2644">
                <a:extLst>
                  <a:ext uri="{FF2B5EF4-FFF2-40B4-BE49-F238E27FC236}">
                    <a16:creationId xmlns:a16="http://schemas.microsoft.com/office/drawing/2014/main" id="{FCF03819-6D1F-B966-FC34-1BCEF12F7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457"/>
                <a:ext cx="98" cy="89"/>
              </a:xfrm>
              <a:custGeom>
                <a:avLst/>
                <a:gdLst>
                  <a:gd name="T0" fmla="*/ 122 w 196"/>
                  <a:gd name="T1" fmla="*/ 29 h 176"/>
                  <a:gd name="T2" fmla="*/ 160 w 196"/>
                  <a:gd name="T3" fmla="*/ 8 h 176"/>
                  <a:gd name="T4" fmla="*/ 161 w 196"/>
                  <a:gd name="T5" fmla="*/ 0 h 176"/>
                  <a:gd name="T6" fmla="*/ 169 w 196"/>
                  <a:gd name="T7" fmla="*/ 14 h 176"/>
                  <a:gd name="T8" fmla="*/ 196 w 196"/>
                  <a:gd name="T9" fmla="*/ 36 h 176"/>
                  <a:gd name="T10" fmla="*/ 169 w 196"/>
                  <a:gd name="T11" fmla="*/ 58 h 176"/>
                  <a:gd name="T12" fmla="*/ 166 w 196"/>
                  <a:gd name="T13" fmla="*/ 70 h 176"/>
                  <a:gd name="T14" fmla="*/ 169 w 196"/>
                  <a:gd name="T15" fmla="*/ 73 h 176"/>
                  <a:gd name="T16" fmla="*/ 166 w 196"/>
                  <a:gd name="T17" fmla="*/ 81 h 176"/>
                  <a:gd name="T18" fmla="*/ 169 w 196"/>
                  <a:gd name="T19" fmla="*/ 87 h 176"/>
                  <a:gd name="T20" fmla="*/ 175 w 196"/>
                  <a:gd name="T21" fmla="*/ 88 h 176"/>
                  <a:gd name="T22" fmla="*/ 170 w 196"/>
                  <a:gd name="T23" fmla="*/ 94 h 176"/>
                  <a:gd name="T24" fmla="*/ 169 w 196"/>
                  <a:gd name="T25" fmla="*/ 103 h 176"/>
                  <a:gd name="T26" fmla="*/ 158 w 196"/>
                  <a:gd name="T27" fmla="*/ 100 h 176"/>
                  <a:gd name="T28" fmla="*/ 141 w 196"/>
                  <a:gd name="T29" fmla="*/ 112 h 176"/>
                  <a:gd name="T30" fmla="*/ 135 w 196"/>
                  <a:gd name="T31" fmla="*/ 109 h 176"/>
                  <a:gd name="T32" fmla="*/ 128 w 196"/>
                  <a:gd name="T33" fmla="*/ 117 h 176"/>
                  <a:gd name="T34" fmla="*/ 117 w 196"/>
                  <a:gd name="T35" fmla="*/ 132 h 176"/>
                  <a:gd name="T36" fmla="*/ 96 w 196"/>
                  <a:gd name="T37" fmla="*/ 143 h 176"/>
                  <a:gd name="T38" fmla="*/ 87 w 196"/>
                  <a:gd name="T39" fmla="*/ 152 h 176"/>
                  <a:gd name="T40" fmla="*/ 56 w 196"/>
                  <a:gd name="T41" fmla="*/ 173 h 176"/>
                  <a:gd name="T42" fmla="*/ 47 w 196"/>
                  <a:gd name="T43" fmla="*/ 175 h 176"/>
                  <a:gd name="T44" fmla="*/ 15 w 196"/>
                  <a:gd name="T45" fmla="*/ 153 h 176"/>
                  <a:gd name="T46" fmla="*/ 2 w 196"/>
                  <a:gd name="T47" fmla="*/ 176 h 176"/>
                  <a:gd name="T48" fmla="*/ 6 w 196"/>
                  <a:gd name="T49" fmla="*/ 126 h 176"/>
                  <a:gd name="T50" fmla="*/ 3 w 196"/>
                  <a:gd name="T51" fmla="*/ 79 h 176"/>
                  <a:gd name="T52" fmla="*/ 0 w 196"/>
                  <a:gd name="T53" fmla="*/ 70 h 176"/>
                  <a:gd name="T54" fmla="*/ 2 w 196"/>
                  <a:gd name="T55" fmla="*/ 65 h 176"/>
                  <a:gd name="T56" fmla="*/ 20 w 196"/>
                  <a:gd name="T57" fmla="*/ 70 h 176"/>
                  <a:gd name="T58" fmla="*/ 28 w 196"/>
                  <a:gd name="T59" fmla="*/ 67 h 176"/>
                  <a:gd name="T60" fmla="*/ 38 w 196"/>
                  <a:gd name="T61" fmla="*/ 64 h 176"/>
                  <a:gd name="T62" fmla="*/ 43 w 196"/>
                  <a:gd name="T63" fmla="*/ 65 h 176"/>
                  <a:gd name="T64" fmla="*/ 52 w 196"/>
                  <a:gd name="T65" fmla="*/ 65 h 176"/>
                  <a:gd name="T66" fmla="*/ 63 w 196"/>
                  <a:gd name="T67" fmla="*/ 64 h 176"/>
                  <a:gd name="T68" fmla="*/ 67 w 196"/>
                  <a:gd name="T69" fmla="*/ 70 h 176"/>
                  <a:gd name="T70" fmla="*/ 66 w 196"/>
                  <a:gd name="T71" fmla="*/ 73 h 176"/>
                  <a:gd name="T72" fmla="*/ 69 w 196"/>
                  <a:gd name="T73" fmla="*/ 81 h 176"/>
                  <a:gd name="T74" fmla="*/ 73 w 196"/>
                  <a:gd name="T75" fmla="*/ 88 h 176"/>
                  <a:gd name="T76" fmla="*/ 78 w 196"/>
                  <a:gd name="T77" fmla="*/ 87 h 176"/>
                  <a:gd name="T78" fmla="*/ 85 w 196"/>
                  <a:gd name="T79" fmla="*/ 81 h 176"/>
                  <a:gd name="T80" fmla="*/ 93 w 196"/>
                  <a:gd name="T81" fmla="*/ 76 h 176"/>
                  <a:gd name="T82" fmla="*/ 105 w 196"/>
                  <a:gd name="T83" fmla="*/ 73 h 176"/>
                  <a:gd name="T84" fmla="*/ 108 w 196"/>
                  <a:gd name="T85" fmla="*/ 70 h 176"/>
                  <a:gd name="T86" fmla="*/ 117 w 196"/>
                  <a:gd name="T87" fmla="*/ 67 h 176"/>
                  <a:gd name="T88" fmla="*/ 123 w 196"/>
                  <a:gd name="T89" fmla="*/ 67 h 176"/>
                  <a:gd name="T90" fmla="*/ 129 w 196"/>
                  <a:gd name="T91" fmla="*/ 62 h 176"/>
                  <a:gd name="T92" fmla="*/ 132 w 196"/>
                  <a:gd name="T93" fmla="*/ 52 h 176"/>
                  <a:gd name="T94" fmla="*/ 132 w 196"/>
                  <a:gd name="T95" fmla="*/ 40 h 176"/>
                  <a:gd name="T96" fmla="*/ 128 w 196"/>
                  <a:gd name="T97" fmla="*/ 38 h 176"/>
                  <a:gd name="T98" fmla="*/ 122 w 196"/>
                  <a:gd name="T99" fmla="*/ 2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6" h="176">
                    <a:moveTo>
                      <a:pt x="122" y="29"/>
                    </a:moveTo>
                    <a:lnTo>
                      <a:pt x="160" y="8"/>
                    </a:lnTo>
                    <a:lnTo>
                      <a:pt x="161" y="0"/>
                    </a:lnTo>
                    <a:lnTo>
                      <a:pt x="169" y="14"/>
                    </a:lnTo>
                    <a:lnTo>
                      <a:pt x="196" y="36"/>
                    </a:lnTo>
                    <a:lnTo>
                      <a:pt x="169" y="58"/>
                    </a:lnTo>
                    <a:lnTo>
                      <a:pt x="166" y="70"/>
                    </a:lnTo>
                    <a:lnTo>
                      <a:pt x="169" y="73"/>
                    </a:lnTo>
                    <a:lnTo>
                      <a:pt x="166" y="81"/>
                    </a:lnTo>
                    <a:lnTo>
                      <a:pt x="169" y="87"/>
                    </a:lnTo>
                    <a:lnTo>
                      <a:pt x="175" y="88"/>
                    </a:lnTo>
                    <a:lnTo>
                      <a:pt x="170" y="94"/>
                    </a:lnTo>
                    <a:lnTo>
                      <a:pt x="169" y="103"/>
                    </a:lnTo>
                    <a:lnTo>
                      <a:pt x="158" y="100"/>
                    </a:lnTo>
                    <a:lnTo>
                      <a:pt x="141" y="112"/>
                    </a:lnTo>
                    <a:lnTo>
                      <a:pt x="135" y="109"/>
                    </a:lnTo>
                    <a:lnTo>
                      <a:pt x="128" y="117"/>
                    </a:lnTo>
                    <a:lnTo>
                      <a:pt x="117" y="132"/>
                    </a:lnTo>
                    <a:lnTo>
                      <a:pt x="96" y="143"/>
                    </a:lnTo>
                    <a:lnTo>
                      <a:pt x="87" y="152"/>
                    </a:lnTo>
                    <a:lnTo>
                      <a:pt x="56" y="173"/>
                    </a:lnTo>
                    <a:lnTo>
                      <a:pt x="47" y="175"/>
                    </a:lnTo>
                    <a:lnTo>
                      <a:pt x="15" y="153"/>
                    </a:lnTo>
                    <a:lnTo>
                      <a:pt x="2" y="176"/>
                    </a:lnTo>
                    <a:lnTo>
                      <a:pt x="6" y="126"/>
                    </a:lnTo>
                    <a:lnTo>
                      <a:pt x="3" y="79"/>
                    </a:lnTo>
                    <a:lnTo>
                      <a:pt x="0" y="70"/>
                    </a:lnTo>
                    <a:lnTo>
                      <a:pt x="2" y="65"/>
                    </a:lnTo>
                    <a:lnTo>
                      <a:pt x="20" y="70"/>
                    </a:lnTo>
                    <a:lnTo>
                      <a:pt x="28" y="67"/>
                    </a:lnTo>
                    <a:lnTo>
                      <a:pt x="38" y="64"/>
                    </a:lnTo>
                    <a:lnTo>
                      <a:pt x="43" y="65"/>
                    </a:lnTo>
                    <a:lnTo>
                      <a:pt x="52" y="65"/>
                    </a:lnTo>
                    <a:lnTo>
                      <a:pt x="63" y="64"/>
                    </a:lnTo>
                    <a:lnTo>
                      <a:pt x="67" y="70"/>
                    </a:lnTo>
                    <a:lnTo>
                      <a:pt x="66" y="73"/>
                    </a:lnTo>
                    <a:lnTo>
                      <a:pt x="69" y="81"/>
                    </a:lnTo>
                    <a:lnTo>
                      <a:pt x="73" y="88"/>
                    </a:lnTo>
                    <a:lnTo>
                      <a:pt x="78" y="87"/>
                    </a:lnTo>
                    <a:lnTo>
                      <a:pt x="85" y="81"/>
                    </a:lnTo>
                    <a:lnTo>
                      <a:pt x="93" y="76"/>
                    </a:lnTo>
                    <a:lnTo>
                      <a:pt x="105" y="73"/>
                    </a:lnTo>
                    <a:lnTo>
                      <a:pt x="108" y="70"/>
                    </a:lnTo>
                    <a:lnTo>
                      <a:pt x="117" y="67"/>
                    </a:lnTo>
                    <a:lnTo>
                      <a:pt x="123" y="67"/>
                    </a:lnTo>
                    <a:lnTo>
                      <a:pt x="129" y="62"/>
                    </a:lnTo>
                    <a:lnTo>
                      <a:pt x="132" y="52"/>
                    </a:lnTo>
                    <a:lnTo>
                      <a:pt x="132" y="40"/>
                    </a:lnTo>
                    <a:lnTo>
                      <a:pt x="128" y="38"/>
                    </a:lnTo>
                    <a:lnTo>
                      <a:pt x="122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6" name="Freeform 2645">
                <a:extLst>
                  <a:ext uri="{FF2B5EF4-FFF2-40B4-BE49-F238E27FC236}">
                    <a16:creationId xmlns:a16="http://schemas.microsoft.com/office/drawing/2014/main" id="{5DC2E5C9-7986-9989-3AEB-DAA6EB27B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398"/>
                <a:ext cx="16" cy="18"/>
              </a:xfrm>
              <a:custGeom>
                <a:avLst/>
                <a:gdLst>
                  <a:gd name="T0" fmla="*/ 29 w 32"/>
                  <a:gd name="T1" fmla="*/ 29 h 37"/>
                  <a:gd name="T2" fmla="*/ 32 w 32"/>
                  <a:gd name="T3" fmla="*/ 20 h 37"/>
                  <a:gd name="T4" fmla="*/ 27 w 32"/>
                  <a:gd name="T5" fmla="*/ 14 h 37"/>
                  <a:gd name="T6" fmla="*/ 29 w 32"/>
                  <a:gd name="T7" fmla="*/ 0 h 37"/>
                  <a:gd name="T8" fmla="*/ 23 w 32"/>
                  <a:gd name="T9" fmla="*/ 0 h 37"/>
                  <a:gd name="T10" fmla="*/ 20 w 32"/>
                  <a:gd name="T11" fmla="*/ 7 h 37"/>
                  <a:gd name="T12" fmla="*/ 20 w 32"/>
                  <a:gd name="T13" fmla="*/ 16 h 37"/>
                  <a:gd name="T14" fmla="*/ 14 w 32"/>
                  <a:gd name="T15" fmla="*/ 23 h 37"/>
                  <a:gd name="T16" fmla="*/ 8 w 32"/>
                  <a:gd name="T17" fmla="*/ 28 h 37"/>
                  <a:gd name="T18" fmla="*/ 5 w 32"/>
                  <a:gd name="T19" fmla="*/ 31 h 37"/>
                  <a:gd name="T20" fmla="*/ 0 w 32"/>
                  <a:gd name="T21" fmla="*/ 32 h 37"/>
                  <a:gd name="T22" fmla="*/ 0 w 32"/>
                  <a:gd name="T23" fmla="*/ 37 h 37"/>
                  <a:gd name="T24" fmla="*/ 23 w 32"/>
                  <a:gd name="T25" fmla="*/ 29 h 37"/>
                  <a:gd name="T26" fmla="*/ 29 w 32"/>
                  <a:gd name="T27" fmla="*/ 2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7">
                    <a:moveTo>
                      <a:pt x="29" y="29"/>
                    </a:moveTo>
                    <a:lnTo>
                      <a:pt x="32" y="20"/>
                    </a:lnTo>
                    <a:lnTo>
                      <a:pt x="27" y="14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20" y="7"/>
                    </a:lnTo>
                    <a:lnTo>
                      <a:pt x="20" y="16"/>
                    </a:lnTo>
                    <a:lnTo>
                      <a:pt x="14" y="23"/>
                    </a:lnTo>
                    <a:lnTo>
                      <a:pt x="8" y="28"/>
                    </a:lnTo>
                    <a:lnTo>
                      <a:pt x="5" y="31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3" y="29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7" name="Freeform 2646">
                <a:extLst>
                  <a:ext uri="{FF2B5EF4-FFF2-40B4-BE49-F238E27FC236}">
                    <a16:creationId xmlns:a16="http://schemas.microsoft.com/office/drawing/2014/main" id="{CE64478B-1B53-86D7-135F-56861B10C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398"/>
                <a:ext cx="16" cy="18"/>
              </a:xfrm>
              <a:custGeom>
                <a:avLst/>
                <a:gdLst>
                  <a:gd name="T0" fmla="*/ 29 w 32"/>
                  <a:gd name="T1" fmla="*/ 29 h 37"/>
                  <a:gd name="T2" fmla="*/ 23 w 32"/>
                  <a:gd name="T3" fmla="*/ 29 h 37"/>
                  <a:gd name="T4" fmla="*/ 0 w 32"/>
                  <a:gd name="T5" fmla="*/ 37 h 37"/>
                  <a:gd name="T6" fmla="*/ 0 w 32"/>
                  <a:gd name="T7" fmla="*/ 32 h 37"/>
                  <a:gd name="T8" fmla="*/ 5 w 32"/>
                  <a:gd name="T9" fmla="*/ 31 h 37"/>
                  <a:gd name="T10" fmla="*/ 8 w 32"/>
                  <a:gd name="T11" fmla="*/ 28 h 37"/>
                  <a:gd name="T12" fmla="*/ 14 w 32"/>
                  <a:gd name="T13" fmla="*/ 23 h 37"/>
                  <a:gd name="T14" fmla="*/ 20 w 32"/>
                  <a:gd name="T15" fmla="*/ 16 h 37"/>
                  <a:gd name="T16" fmla="*/ 20 w 32"/>
                  <a:gd name="T17" fmla="*/ 7 h 37"/>
                  <a:gd name="T18" fmla="*/ 23 w 32"/>
                  <a:gd name="T19" fmla="*/ 0 h 37"/>
                  <a:gd name="T20" fmla="*/ 29 w 32"/>
                  <a:gd name="T21" fmla="*/ 0 h 37"/>
                  <a:gd name="T22" fmla="*/ 27 w 32"/>
                  <a:gd name="T23" fmla="*/ 14 h 37"/>
                  <a:gd name="T24" fmla="*/ 32 w 32"/>
                  <a:gd name="T25" fmla="*/ 20 h 37"/>
                  <a:gd name="T26" fmla="*/ 29 w 32"/>
                  <a:gd name="T27" fmla="*/ 2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7">
                    <a:moveTo>
                      <a:pt x="29" y="29"/>
                    </a:moveTo>
                    <a:lnTo>
                      <a:pt x="23" y="29"/>
                    </a:lnTo>
                    <a:lnTo>
                      <a:pt x="0" y="37"/>
                    </a:lnTo>
                    <a:lnTo>
                      <a:pt x="0" y="32"/>
                    </a:lnTo>
                    <a:lnTo>
                      <a:pt x="5" y="31"/>
                    </a:lnTo>
                    <a:lnTo>
                      <a:pt x="8" y="28"/>
                    </a:lnTo>
                    <a:lnTo>
                      <a:pt x="14" y="23"/>
                    </a:lnTo>
                    <a:lnTo>
                      <a:pt x="20" y="16"/>
                    </a:lnTo>
                    <a:lnTo>
                      <a:pt x="20" y="7"/>
                    </a:lnTo>
                    <a:lnTo>
                      <a:pt x="23" y="0"/>
                    </a:lnTo>
                    <a:lnTo>
                      <a:pt x="29" y="0"/>
                    </a:lnTo>
                    <a:lnTo>
                      <a:pt x="27" y="14"/>
                    </a:lnTo>
                    <a:lnTo>
                      <a:pt x="32" y="2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8" name="Freeform 2647">
                <a:extLst>
                  <a:ext uri="{FF2B5EF4-FFF2-40B4-BE49-F238E27FC236}">
                    <a16:creationId xmlns:a16="http://schemas.microsoft.com/office/drawing/2014/main" id="{A70F2A69-F518-396E-30EE-4747F10FC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398"/>
                <a:ext cx="16" cy="18"/>
              </a:xfrm>
              <a:custGeom>
                <a:avLst/>
                <a:gdLst>
                  <a:gd name="T0" fmla="*/ 29 w 32"/>
                  <a:gd name="T1" fmla="*/ 29 h 37"/>
                  <a:gd name="T2" fmla="*/ 23 w 32"/>
                  <a:gd name="T3" fmla="*/ 29 h 37"/>
                  <a:gd name="T4" fmla="*/ 0 w 32"/>
                  <a:gd name="T5" fmla="*/ 37 h 37"/>
                  <a:gd name="T6" fmla="*/ 0 w 32"/>
                  <a:gd name="T7" fmla="*/ 32 h 37"/>
                  <a:gd name="T8" fmla="*/ 5 w 32"/>
                  <a:gd name="T9" fmla="*/ 31 h 37"/>
                  <a:gd name="T10" fmla="*/ 8 w 32"/>
                  <a:gd name="T11" fmla="*/ 28 h 37"/>
                  <a:gd name="T12" fmla="*/ 14 w 32"/>
                  <a:gd name="T13" fmla="*/ 23 h 37"/>
                  <a:gd name="T14" fmla="*/ 20 w 32"/>
                  <a:gd name="T15" fmla="*/ 16 h 37"/>
                  <a:gd name="T16" fmla="*/ 20 w 32"/>
                  <a:gd name="T17" fmla="*/ 7 h 37"/>
                  <a:gd name="T18" fmla="*/ 23 w 32"/>
                  <a:gd name="T19" fmla="*/ 0 h 37"/>
                  <a:gd name="T20" fmla="*/ 29 w 32"/>
                  <a:gd name="T21" fmla="*/ 0 h 37"/>
                  <a:gd name="T22" fmla="*/ 27 w 32"/>
                  <a:gd name="T23" fmla="*/ 14 h 37"/>
                  <a:gd name="T24" fmla="*/ 32 w 32"/>
                  <a:gd name="T25" fmla="*/ 20 h 37"/>
                  <a:gd name="T26" fmla="*/ 29 w 32"/>
                  <a:gd name="T27" fmla="*/ 2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7">
                    <a:moveTo>
                      <a:pt x="29" y="29"/>
                    </a:moveTo>
                    <a:lnTo>
                      <a:pt x="23" y="29"/>
                    </a:lnTo>
                    <a:lnTo>
                      <a:pt x="0" y="37"/>
                    </a:lnTo>
                    <a:lnTo>
                      <a:pt x="0" y="32"/>
                    </a:lnTo>
                    <a:lnTo>
                      <a:pt x="5" y="31"/>
                    </a:lnTo>
                    <a:lnTo>
                      <a:pt x="8" y="28"/>
                    </a:lnTo>
                    <a:lnTo>
                      <a:pt x="14" y="23"/>
                    </a:lnTo>
                    <a:lnTo>
                      <a:pt x="20" y="16"/>
                    </a:lnTo>
                    <a:lnTo>
                      <a:pt x="20" y="7"/>
                    </a:lnTo>
                    <a:lnTo>
                      <a:pt x="23" y="0"/>
                    </a:lnTo>
                    <a:lnTo>
                      <a:pt x="29" y="0"/>
                    </a:lnTo>
                    <a:lnTo>
                      <a:pt x="27" y="14"/>
                    </a:lnTo>
                    <a:lnTo>
                      <a:pt x="32" y="20"/>
                    </a:lnTo>
                    <a:lnTo>
                      <a:pt x="29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9" name="Freeform 2648">
                <a:extLst>
                  <a:ext uri="{FF2B5EF4-FFF2-40B4-BE49-F238E27FC236}">
                    <a16:creationId xmlns:a16="http://schemas.microsoft.com/office/drawing/2014/main" id="{0913C85C-F773-0DA7-7615-4E2CBCC23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408"/>
                <a:ext cx="49" cy="49"/>
              </a:xfrm>
              <a:custGeom>
                <a:avLst/>
                <a:gdLst>
                  <a:gd name="T0" fmla="*/ 84 w 99"/>
                  <a:gd name="T1" fmla="*/ 0 h 99"/>
                  <a:gd name="T2" fmla="*/ 76 w 99"/>
                  <a:gd name="T3" fmla="*/ 2 h 99"/>
                  <a:gd name="T4" fmla="*/ 52 w 99"/>
                  <a:gd name="T5" fmla="*/ 3 h 99"/>
                  <a:gd name="T6" fmla="*/ 40 w 99"/>
                  <a:gd name="T7" fmla="*/ 8 h 99"/>
                  <a:gd name="T8" fmla="*/ 29 w 99"/>
                  <a:gd name="T9" fmla="*/ 12 h 99"/>
                  <a:gd name="T10" fmla="*/ 18 w 99"/>
                  <a:gd name="T11" fmla="*/ 9 h 99"/>
                  <a:gd name="T12" fmla="*/ 15 w 99"/>
                  <a:gd name="T13" fmla="*/ 5 h 99"/>
                  <a:gd name="T14" fmla="*/ 0 w 99"/>
                  <a:gd name="T15" fmla="*/ 43 h 99"/>
                  <a:gd name="T16" fmla="*/ 12 w 99"/>
                  <a:gd name="T17" fmla="*/ 81 h 99"/>
                  <a:gd name="T18" fmla="*/ 35 w 99"/>
                  <a:gd name="T19" fmla="*/ 99 h 99"/>
                  <a:gd name="T20" fmla="*/ 58 w 99"/>
                  <a:gd name="T21" fmla="*/ 96 h 99"/>
                  <a:gd name="T22" fmla="*/ 79 w 99"/>
                  <a:gd name="T23" fmla="*/ 88 h 99"/>
                  <a:gd name="T24" fmla="*/ 94 w 99"/>
                  <a:gd name="T25" fmla="*/ 73 h 99"/>
                  <a:gd name="T26" fmla="*/ 91 w 99"/>
                  <a:gd name="T27" fmla="*/ 67 h 99"/>
                  <a:gd name="T28" fmla="*/ 94 w 99"/>
                  <a:gd name="T29" fmla="*/ 56 h 99"/>
                  <a:gd name="T30" fmla="*/ 97 w 99"/>
                  <a:gd name="T31" fmla="*/ 53 h 99"/>
                  <a:gd name="T32" fmla="*/ 99 w 99"/>
                  <a:gd name="T33" fmla="*/ 43 h 99"/>
                  <a:gd name="T34" fmla="*/ 93 w 99"/>
                  <a:gd name="T35" fmla="*/ 31 h 99"/>
                  <a:gd name="T36" fmla="*/ 85 w 99"/>
                  <a:gd name="T37" fmla="*/ 28 h 99"/>
                  <a:gd name="T38" fmla="*/ 85 w 99"/>
                  <a:gd name="T39" fmla="*/ 15 h 99"/>
                  <a:gd name="T40" fmla="*/ 90 w 99"/>
                  <a:gd name="T41" fmla="*/ 14 h 99"/>
                  <a:gd name="T42" fmla="*/ 84 w 99"/>
                  <a:gd name="T4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" h="99">
                    <a:moveTo>
                      <a:pt x="84" y="0"/>
                    </a:moveTo>
                    <a:lnTo>
                      <a:pt x="76" y="2"/>
                    </a:lnTo>
                    <a:lnTo>
                      <a:pt x="52" y="3"/>
                    </a:lnTo>
                    <a:lnTo>
                      <a:pt x="40" y="8"/>
                    </a:lnTo>
                    <a:lnTo>
                      <a:pt x="29" y="12"/>
                    </a:lnTo>
                    <a:lnTo>
                      <a:pt x="18" y="9"/>
                    </a:lnTo>
                    <a:lnTo>
                      <a:pt x="15" y="5"/>
                    </a:lnTo>
                    <a:lnTo>
                      <a:pt x="0" y="43"/>
                    </a:lnTo>
                    <a:lnTo>
                      <a:pt x="12" y="81"/>
                    </a:lnTo>
                    <a:lnTo>
                      <a:pt x="35" y="99"/>
                    </a:lnTo>
                    <a:lnTo>
                      <a:pt x="58" y="96"/>
                    </a:lnTo>
                    <a:lnTo>
                      <a:pt x="79" y="88"/>
                    </a:lnTo>
                    <a:lnTo>
                      <a:pt x="94" y="73"/>
                    </a:lnTo>
                    <a:lnTo>
                      <a:pt x="91" y="67"/>
                    </a:lnTo>
                    <a:lnTo>
                      <a:pt x="94" y="56"/>
                    </a:lnTo>
                    <a:lnTo>
                      <a:pt x="97" y="53"/>
                    </a:lnTo>
                    <a:lnTo>
                      <a:pt x="99" y="43"/>
                    </a:lnTo>
                    <a:lnTo>
                      <a:pt x="93" y="31"/>
                    </a:lnTo>
                    <a:lnTo>
                      <a:pt x="85" y="28"/>
                    </a:lnTo>
                    <a:lnTo>
                      <a:pt x="85" y="15"/>
                    </a:lnTo>
                    <a:lnTo>
                      <a:pt x="90" y="14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0" name="Freeform 2649">
                <a:extLst>
                  <a:ext uri="{FF2B5EF4-FFF2-40B4-BE49-F238E27FC236}">
                    <a16:creationId xmlns:a16="http://schemas.microsoft.com/office/drawing/2014/main" id="{7E623B59-E432-48B8-B628-72C80649B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408"/>
                <a:ext cx="49" cy="49"/>
              </a:xfrm>
              <a:custGeom>
                <a:avLst/>
                <a:gdLst>
                  <a:gd name="T0" fmla="*/ 84 w 99"/>
                  <a:gd name="T1" fmla="*/ 0 h 99"/>
                  <a:gd name="T2" fmla="*/ 90 w 99"/>
                  <a:gd name="T3" fmla="*/ 14 h 99"/>
                  <a:gd name="T4" fmla="*/ 85 w 99"/>
                  <a:gd name="T5" fmla="*/ 15 h 99"/>
                  <a:gd name="T6" fmla="*/ 85 w 99"/>
                  <a:gd name="T7" fmla="*/ 28 h 99"/>
                  <a:gd name="T8" fmla="*/ 93 w 99"/>
                  <a:gd name="T9" fmla="*/ 31 h 99"/>
                  <a:gd name="T10" fmla="*/ 99 w 99"/>
                  <a:gd name="T11" fmla="*/ 43 h 99"/>
                  <a:gd name="T12" fmla="*/ 97 w 99"/>
                  <a:gd name="T13" fmla="*/ 53 h 99"/>
                  <a:gd name="T14" fmla="*/ 94 w 99"/>
                  <a:gd name="T15" fmla="*/ 56 h 99"/>
                  <a:gd name="T16" fmla="*/ 91 w 99"/>
                  <a:gd name="T17" fmla="*/ 67 h 99"/>
                  <a:gd name="T18" fmla="*/ 94 w 99"/>
                  <a:gd name="T19" fmla="*/ 73 h 99"/>
                  <a:gd name="T20" fmla="*/ 79 w 99"/>
                  <a:gd name="T21" fmla="*/ 88 h 99"/>
                  <a:gd name="T22" fmla="*/ 58 w 99"/>
                  <a:gd name="T23" fmla="*/ 96 h 99"/>
                  <a:gd name="T24" fmla="*/ 35 w 99"/>
                  <a:gd name="T25" fmla="*/ 99 h 99"/>
                  <a:gd name="T26" fmla="*/ 12 w 99"/>
                  <a:gd name="T27" fmla="*/ 81 h 99"/>
                  <a:gd name="T28" fmla="*/ 0 w 99"/>
                  <a:gd name="T29" fmla="*/ 43 h 99"/>
                  <a:gd name="T30" fmla="*/ 15 w 99"/>
                  <a:gd name="T31" fmla="*/ 5 h 99"/>
                  <a:gd name="T32" fmla="*/ 18 w 99"/>
                  <a:gd name="T33" fmla="*/ 9 h 99"/>
                  <a:gd name="T34" fmla="*/ 29 w 99"/>
                  <a:gd name="T35" fmla="*/ 12 h 99"/>
                  <a:gd name="T36" fmla="*/ 40 w 99"/>
                  <a:gd name="T37" fmla="*/ 8 h 99"/>
                  <a:gd name="T38" fmla="*/ 52 w 99"/>
                  <a:gd name="T39" fmla="*/ 3 h 99"/>
                  <a:gd name="T40" fmla="*/ 76 w 99"/>
                  <a:gd name="T41" fmla="*/ 2 h 99"/>
                  <a:gd name="T42" fmla="*/ 84 w 99"/>
                  <a:gd name="T4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" h="99">
                    <a:moveTo>
                      <a:pt x="84" y="0"/>
                    </a:moveTo>
                    <a:lnTo>
                      <a:pt x="90" y="14"/>
                    </a:lnTo>
                    <a:lnTo>
                      <a:pt x="85" y="15"/>
                    </a:lnTo>
                    <a:lnTo>
                      <a:pt x="85" y="28"/>
                    </a:lnTo>
                    <a:lnTo>
                      <a:pt x="93" y="31"/>
                    </a:lnTo>
                    <a:lnTo>
                      <a:pt x="99" y="43"/>
                    </a:lnTo>
                    <a:lnTo>
                      <a:pt x="97" y="53"/>
                    </a:lnTo>
                    <a:lnTo>
                      <a:pt x="94" y="56"/>
                    </a:lnTo>
                    <a:lnTo>
                      <a:pt x="91" y="67"/>
                    </a:lnTo>
                    <a:lnTo>
                      <a:pt x="94" y="73"/>
                    </a:lnTo>
                    <a:lnTo>
                      <a:pt x="79" y="88"/>
                    </a:lnTo>
                    <a:lnTo>
                      <a:pt x="58" y="96"/>
                    </a:lnTo>
                    <a:lnTo>
                      <a:pt x="35" y="99"/>
                    </a:lnTo>
                    <a:lnTo>
                      <a:pt x="12" y="81"/>
                    </a:lnTo>
                    <a:lnTo>
                      <a:pt x="0" y="43"/>
                    </a:lnTo>
                    <a:lnTo>
                      <a:pt x="15" y="5"/>
                    </a:lnTo>
                    <a:lnTo>
                      <a:pt x="18" y="9"/>
                    </a:lnTo>
                    <a:lnTo>
                      <a:pt x="29" y="12"/>
                    </a:lnTo>
                    <a:lnTo>
                      <a:pt x="40" y="8"/>
                    </a:lnTo>
                    <a:lnTo>
                      <a:pt x="52" y="3"/>
                    </a:lnTo>
                    <a:lnTo>
                      <a:pt x="76" y="2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1" name="Freeform 2650">
                <a:extLst>
                  <a:ext uri="{FF2B5EF4-FFF2-40B4-BE49-F238E27FC236}">
                    <a16:creationId xmlns:a16="http://schemas.microsoft.com/office/drawing/2014/main" id="{142CE6C6-B75A-D37F-4236-9B587A322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408"/>
                <a:ext cx="49" cy="49"/>
              </a:xfrm>
              <a:custGeom>
                <a:avLst/>
                <a:gdLst>
                  <a:gd name="T0" fmla="*/ 84 w 99"/>
                  <a:gd name="T1" fmla="*/ 0 h 99"/>
                  <a:gd name="T2" fmla="*/ 90 w 99"/>
                  <a:gd name="T3" fmla="*/ 14 h 99"/>
                  <a:gd name="T4" fmla="*/ 85 w 99"/>
                  <a:gd name="T5" fmla="*/ 15 h 99"/>
                  <a:gd name="T6" fmla="*/ 85 w 99"/>
                  <a:gd name="T7" fmla="*/ 28 h 99"/>
                  <a:gd name="T8" fmla="*/ 93 w 99"/>
                  <a:gd name="T9" fmla="*/ 31 h 99"/>
                  <a:gd name="T10" fmla="*/ 99 w 99"/>
                  <a:gd name="T11" fmla="*/ 43 h 99"/>
                  <a:gd name="T12" fmla="*/ 97 w 99"/>
                  <a:gd name="T13" fmla="*/ 53 h 99"/>
                  <a:gd name="T14" fmla="*/ 94 w 99"/>
                  <a:gd name="T15" fmla="*/ 56 h 99"/>
                  <a:gd name="T16" fmla="*/ 91 w 99"/>
                  <a:gd name="T17" fmla="*/ 67 h 99"/>
                  <a:gd name="T18" fmla="*/ 94 w 99"/>
                  <a:gd name="T19" fmla="*/ 73 h 99"/>
                  <a:gd name="T20" fmla="*/ 79 w 99"/>
                  <a:gd name="T21" fmla="*/ 88 h 99"/>
                  <a:gd name="T22" fmla="*/ 58 w 99"/>
                  <a:gd name="T23" fmla="*/ 96 h 99"/>
                  <a:gd name="T24" fmla="*/ 35 w 99"/>
                  <a:gd name="T25" fmla="*/ 99 h 99"/>
                  <a:gd name="T26" fmla="*/ 12 w 99"/>
                  <a:gd name="T27" fmla="*/ 81 h 99"/>
                  <a:gd name="T28" fmla="*/ 0 w 99"/>
                  <a:gd name="T29" fmla="*/ 43 h 99"/>
                  <a:gd name="T30" fmla="*/ 15 w 99"/>
                  <a:gd name="T31" fmla="*/ 5 h 99"/>
                  <a:gd name="T32" fmla="*/ 18 w 99"/>
                  <a:gd name="T33" fmla="*/ 9 h 99"/>
                  <a:gd name="T34" fmla="*/ 29 w 99"/>
                  <a:gd name="T35" fmla="*/ 12 h 99"/>
                  <a:gd name="T36" fmla="*/ 40 w 99"/>
                  <a:gd name="T37" fmla="*/ 8 h 99"/>
                  <a:gd name="T38" fmla="*/ 52 w 99"/>
                  <a:gd name="T39" fmla="*/ 3 h 99"/>
                  <a:gd name="T40" fmla="*/ 76 w 99"/>
                  <a:gd name="T41" fmla="*/ 2 h 99"/>
                  <a:gd name="T42" fmla="*/ 84 w 99"/>
                  <a:gd name="T4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" h="99">
                    <a:moveTo>
                      <a:pt x="84" y="0"/>
                    </a:moveTo>
                    <a:lnTo>
                      <a:pt x="90" y="14"/>
                    </a:lnTo>
                    <a:lnTo>
                      <a:pt x="85" y="15"/>
                    </a:lnTo>
                    <a:lnTo>
                      <a:pt x="85" y="28"/>
                    </a:lnTo>
                    <a:lnTo>
                      <a:pt x="93" y="31"/>
                    </a:lnTo>
                    <a:lnTo>
                      <a:pt x="99" y="43"/>
                    </a:lnTo>
                    <a:lnTo>
                      <a:pt x="97" y="53"/>
                    </a:lnTo>
                    <a:lnTo>
                      <a:pt x="94" y="56"/>
                    </a:lnTo>
                    <a:lnTo>
                      <a:pt x="91" y="67"/>
                    </a:lnTo>
                    <a:lnTo>
                      <a:pt x="94" y="73"/>
                    </a:lnTo>
                    <a:lnTo>
                      <a:pt x="79" y="88"/>
                    </a:lnTo>
                    <a:lnTo>
                      <a:pt x="58" y="96"/>
                    </a:lnTo>
                    <a:lnTo>
                      <a:pt x="35" y="99"/>
                    </a:lnTo>
                    <a:lnTo>
                      <a:pt x="12" y="81"/>
                    </a:lnTo>
                    <a:lnTo>
                      <a:pt x="0" y="43"/>
                    </a:lnTo>
                    <a:lnTo>
                      <a:pt x="15" y="5"/>
                    </a:lnTo>
                    <a:lnTo>
                      <a:pt x="18" y="9"/>
                    </a:lnTo>
                    <a:lnTo>
                      <a:pt x="29" y="12"/>
                    </a:lnTo>
                    <a:lnTo>
                      <a:pt x="40" y="8"/>
                    </a:lnTo>
                    <a:lnTo>
                      <a:pt x="52" y="3"/>
                    </a:lnTo>
                    <a:lnTo>
                      <a:pt x="76" y="2"/>
                    </a:lnTo>
                    <a:lnTo>
                      <a:pt x="8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2" name="Freeform 2651">
                <a:extLst>
                  <a:ext uri="{FF2B5EF4-FFF2-40B4-BE49-F238E27FC236}">
                    <a16:creationId xmlns:a16="http://schemas.microsoft.com/office/drawing/2014/main" id="{5200A236-18A8-ABF9-13AA-8D81BF6B7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411"/>
                <a:ext cx="39" cy="24"/>
              </a:xfrm>
              <a:custGeom>
                <a:avLst/>
                <a:gdLst>
                  <a:gd name="T0" fmla="*/ 0 w 79"/>
                  <a:gd name="T1" fmla="*/ 22 h 47"/>
                  <a:gd name="T2" fmla="*/ 8 w 79"/>
                  <a:gd name="T3" fmla="*/ 25 h 47"/>
                  <a:gd name="T4" fmla="*/ 14 w 79"/>
                  <a:gd name="T5" fmla="*/ 37 h 47"/>
                  <a:gd name="T6" fmla="*/ 12 w 79"/>
                  <a:gd name="T7" fmla="*/ 47 h 47"/>
                  <a:gd name="T8" fmla="*/ 21 w 79"/>
                  <a:gd name="T9" fmla="*/ 47 h 47"/>
                  <a:gd name="T10" fmla="*/ 28 w 79"/>
                  <a:gd name="T11" fmla="*/ 47 h 47"/>
                  <a:gd name="T12" fmla="*/ 40 w 79"/>
                  <a:gd name="T13" fmla="*/ 40 h 47"/>
                  <a:gd name="T14" fmla="*/ 70 w 79"/>
                  <a:gd name="T15" fmla="*/ 38 h 47"/>
                  <a:gd name="T16" fmla="*/ 79 w 79"/>
                  <a:gd name="T17" fmla="*/ 34 h 47"/>
                  <a:gd name="T18" fmla="*/ 78 w 79"/>
                  <a:gd name="T19" fmla="*/ 26 h 47"/>
                  <a:gd name="T20" fmla="*/ 79 w 79"/>
                  <a:gd name="T21" fmla="*/ 20 h 47"/>
                  <a:gd name="T22" fmla="*/ 70 w 79"/>
                  <a:gd name="T23" fmla="*/ 20 h 47"/>
                  <a:gd name="T24" fmla="*/ 66 w 79"/>
                  <a:gd name="T25" fmla="*/ 9 h 47"/>
                  <a:gd name="T26" fmla="*/ 66 w 79"/>
                  <a:gd name="T27" fmla="*/ 3 h 47"/>
                  <a:gd name="T28" fmla="*/ 56 w 79"/>
                  <a:gd name="T29" fmla="*/ 0 h 47"/>
                  <a:gd name="T30" fmla="*/ 53 w 79"/>
                  <a:gd name="T31" fmla="*/ 5 h 47"/>
                  <a:gd name="T32" fmla="*/ 49 w 79"/>
                  <a:gd name="T33" fmla="*/ 3 h 47"/>
                  <a:gd name="T34" fmla="*/ 43 w 79"/>
                  <a:gd name="T35" fmla="*/ 3 h 47"/>
                  <a:gd name="T36" fmla="*/ 20 w 79"/>
                  <a:gd name="T37" fmla="*/ 11 h 47"/>
                  <a:gd name="T38" fmla="*/ 5 w 79"/>
                  <a:gd name="T39" fmla="*/ 8 h 47"/>
                  <a:gd name="T40" fmla="*/ 0 w 79"/>
                  <a:gd name="T41" fmla="*/ 9 h 47"/>
                  <a:gd name="T42" fmla="*/ 0 w 79"/>
                  <a:gd name="T43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9" h="47">
                    <a:moveTo>
                      <a:pt x="0" y="22"/>
                    </a:moveTo>
                    <a:lnTo>
                      <a:pt x="8" y="25"/>
                    </a:lnTo>
                    <a:lnTo>
                      <a:pt x="14" y="37"/>
                    </a:lnTo>
                    <a:lnTo>
                      <a:pt x="12" y="47"/>
                    </a:lnTo>
                    <a:lnTo>
                      <a:pt x="21" y="47"/>
                    </a:lnTo>
                    <a:lnTo>
                      <a:pt x="28" y="47"/>
                    </a:lnTo>
                    <a:lnTo>
                      <a:pt x="40" y="40"/>
                    </a:lnTo>
                    <a:lnTo>
                      <a:pt x="70" y="38"/>
                    </a:lnTo>
                    <a:lnTo>
                      <a:pt x="79" y="34"/>
                    </a:lnTo>
                    <a:lnTo>
                      <a:pt x="78" y="26"/>
                    </a:lnTo>
                    <a:lnTo>
                      <a:pt x="79" y="20"/>
                    </a:lnTo>
                    <a:lnTo>
                      <a:pt x="70" y="20"/>
                    </a:lnTo>
                    <a:lnTo>
                      <a:pt x="66" y="9"/>
                    </a:lnTo>
                    <a:lnTo>
                      <a:pt x="66" y="3"/>
                    </a:lnTo>
                    <a:lnTo>
                      <a:pt x="56" y="0"/>
                    </a:lnTo>
                    <a:lnTo>
                      <a:pt x="53" y="5"/>
                    </a:lnTo>
                    <a:lnTo>
                      <a:pt x="49" y="3"/>
                    </a:lnTo>
                    <a:lnTo>
                      <a:pt x="43" y="3"/>
                    </a:lnTo>
                    <a:lnTo>
                      <a:pt x="20" y="11"/>
                    </a:lnTo>
                    <a:lnTo>
                      <a:pt x="5" y="8"/>
                    </a:lnTo>
                    <a:lnTo>
                      <a:pt x="0" y="9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3" name="Freeform 2652">
                <a:extLst>
                  <a:ext uri="{FF2B5EF4-FFF2-40B4-BE49-F238E27FC236}">
                    <a16:creationId xmlns:a16="http://schemas.microsoft.com/office/drawing/2014/main" id="{7C79F556-C900-33CE-EA5B-BF69C189D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411"/>
                <a:ext cx="39" cy="24"/>
              </a:xfrm>
              <a:custGeom>
                <a:avLst/>
                <a:gdLst>
                  <a:gd name="T0" fmla="*/ 0 w 79"/>
                  <a:gd name="T1" fmla="*/ 22 h 47"/>
                  <a:gd name="T2" fmla="*/ 0 w 79"/>
                  <a:gd name="T3" fmla="*/ 9 h 47"/>
                  <a:gd name="T4" fmla="*/ 5 w 79"/>
                  <a:gd name="T5" fmla="*/ 8 h 47"/>
                  <a:gd name="T6" fmla="*/ 20 w 79"/>
                  <a:gd name="T7" fmla="*/ 11 h 47"/>
                  <a:gd name="T8" fmla="*/ 43 w 79"/>
                  <a:gd name="T9" fmla="*/ 3 h 47"/>
                  <a:gd name="T10" fmla="*/ 49 w 79"/>
                  <a:gd name="T11" fmla="*/ 3 h 47"/>
                  <a:gd name="T12" fmla="*/ 53 w 79"/>
                  <a:gd name="T13" fmla="*/ 5 h 47"/>
                  <a:gd name="T14" fmla="*/ 56 w 79"/>
                  <a:gd name="T15" fmla="*/ 0 h 47"/>
                  <a:gd name="T16" fmla="*/ 66 w 79"/>
                  <a:gd name="T17" fmla="*/ 3 h 47"/>
                  <a:gd name="T18" fmla="*/ 66 w 79"/>
                  <a:gd name="T19" fmla="*/ 9 h 47"/>
                  <a:gd name="T20" fmla="*/ 70 w 79"/>
                  <a:gd name="T21" fmla="*/ 20 h 47"/>
                  <a:gd name="T22" fmla="*/ 79 w 79"/>
                  <a:gd name="T23" fmla="*/ 20 h 47"/>
                  <a:gd name="T24" fmla="*/ 78 w 79"/>
                  <a:gd name="T25" fmla="*/ 26 h 47"/>
                  <a:gd name="T26" fmla="*/ 79 w 79"/>
                  <a:gd name="T27" fmla="*/ 34 h 47"/>
                  <a:gd name="T28" fmla="*/ 70 w 79"/>
                  <a:gd name="T29" fmla="*/ 38 h 47"/>
                  <a:gd name="T30" fmla="*/ 40 w 79"/>
                  <a:gd name="T31" fmla="*/ 40 h 47"/>
                  <a:gd name="T32" fmla="*/ 28 w 79"/>
                  <a:gd name="T33" fmla="*/ 47 h 47"/>
                  <a:gd name="T34" fmla="*/ 21 w 79"/>
                  <a:gd name="T35" fmla="*/ 47 h 47"/>
                  <a:gd name="T36" fmla="*/ 12 w 79"/>
                  <a:gd name="T37" fmla="*/ 47 h 47"/>
                  <a:gd name="T38" fmla="*/ 14 w 79"/>
                  <a:gd name="T39" fmla="*/ 37 h 47"/>
                  <a:gd name="T40" fmla="*/ 8 w 79"/>
                  <a:gd name="T41" fmla="*/ 25 h 47"/>
                  <a:gd name="T42" fmla="*/ 0 w 79"/>
                  <a:gd name="T43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9" h="47">
                    <a:moveTo>
                      <a:pt x="0" y="22"/>
                    </a:moveTo>
                    <a:lnTo>
                      <a:pt x="0" y="9"/>
                    </a:lnTo>
                    <a:lnTo>
                      <a:pt x="5" y="8"/>
                    </a:lnTo>
                    <a:lnTo>
                      <a:pt x="20" y="11"/>
                    </a:lnTo>
                    <a:lnTo>
                      <a:pt x="43" y="3"/>
                    </a:lnTo>
                    <a:lnTo>
                      <a:pt x="49" y="3"/>
                    </a:lnTo>
                    <a:lnTo>
                      <a:pt x="53" y="5"/>
                    </a:lnTo>
                    <a:lnTo>
                      <a:pt x="56" y="0"/>
                    </a:lnTo>
                    <a:lnTo>
                      <a:pt x="66" y="3"/>
                    </a:lnTo>
                    <a:lnTo>
                      <a:pt x="66" y="9"/>
                    </a:lnTo>
                    <a:lnTo>
                      <a:pt x="70" y="20"/>
                    </a:lnTo>
                    <a:lnTo>
                      <a:pt x="79" y="20"/>
                    </a:lnTo>
                    <a:lnTo>
                      <a:pt x="78" y="26"/>
                    </a:lnTo>
                    <a:lnTo>
                      <a:pt x="79" y="34"/>
                    </a:lnTo>
                    <a:lnTo>
                      <a:pt x="70" y="38"/>
                    </a:lnTo>
                    <a:lnTo>
                      <a:pt x="40" y="40"/>
                    </a:lnTo>
                    <a:lnTo>
                      <a:pt x="28" y="47"/>
                    </a:lnTo>
                    <a:lnTo>
                      <a:pt x="21" y="47"/>
                    </a:lnTo>
                    <a:lnTo>
                      <a:pt x="12" y="47"/>
                    </a:lnTo>
                    <a:lnTo>
                      <a:pt x="14" y="37"/>
                    </a:lnTo>
                    <a:lnTo>
                      <a:pt x="8" y="25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4" name="Freeform 2653">
                <a:extLst>
                  <a:ext uri="{FF2B5EF4-FFF2-40B4-BE49-F238E27FC236}">
                    <a16:creationId xmlns:a16="http://schemas.microsoft.com/office/drawing/2014/main" id="{0859AFFC-0CE6-DA1C-6D39-244F31AA3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411"/>
                <a:ext cx="39" cy="24"/>
              </a:xfrm>
              <a:custGeom>
                <a:avLst/>
                <a:gdLst>
                  <a:gd name="T0" fmla="*/ 0 w 79"/>
                  <a:gd name="T1" fmla="*/ 22 h 47"/>
                  <a:gd name="T2" fmla="*/ 0 w 79"/>
                  <a:gd name="T3" fmla="*/ 9 h 47"/>
                  <a:gd name="T4" fmla="*/ 5 w 79"/>
                  <a:gd name="T5" fmla="*/ 8 h 47"/>
                  <a:gd name="T6" fmla="*/ 20 w 79"/>
                  <a:gd name="T7" fmla="*/ 11 h 47"/>
                  <a:gd name="T8" fmla="*/ 43 w 79"/>
                  <a:gd name="T9" fmla="*/ 3 h 47"/>
                  <a:gd name="T10" fmla="*/ 49 w 79"/>
                  <a:gd name="T11" fmla="*/ 3 h 47"/>
                  <a:gd name="T12" fmla="*/ 53 w 79"/>
                  <a:gd name="T13" fmla="*/ 5 h 47"/>
                  <a:gd name="T14" fmla="*/ 56 w 79"/>
                  <a:gd name="T15" fmla="*/ 0 h 47"/>
                  <a:gd name="T16" fmla="*/ 66 w 79"/>
                  <a:gd name="T17" fmla="*/ 3 h 47"/>
                  <a:gd name="T18" fmla="*/ 66 w 79"/>
                  <a:gd name="T19" fmla="*/ 9 h 47"/>
                  <a:gd name="T20" fmla="*/ 70 w 79"/>
                  <a:gd name="T21" fmla="*/ 20 h 47"/>
                  <a:gd name="T22" fmla="*/ 79 w 79"/>
                  <a:gd name="T23" fmla="*/ 20 h 47"/>
                  <a:gd name="T24" fmla="*/ 78 w 79"/>
                  <a:gd name="T25" fmla="*/ 26 h 47"/>
                  <a:gd name="T26" fmla="*/ 79 w 79"/>
                  <a:gd name="T27" fmla="*/ 34 h 47"/>
                  <a:gd name="T28" fmla="*/ 70 w 79"/>
                  <a:gd name="T29" fmla="*/ 38 h 47"/>
                  <a:gd name="T30" fmla="*/ 40 w 79"/>
                  <a:gd name="T31" fmla="*/ 40 h 47"/>
                  <a:gd name="T32" fmla="*/ 28 w 79"/>
                  <a:gd name="T33" fmla="*/ 47 h 47"/>
                  <a:gd name="T34" fmla="*/ 21 w 79"/>
                  <a:gd name="T35" fmla="*/ 47 h 47"/>
                  <a:gd name="T36" fmla="*/ 12 w 79"/>
                  <a:gd name="T37" fmla="*/ 47 h 47"/>
                  <a:gd name="T38" fmla="*/ 14 w 79"/>
                  <a:gd name="T39" fmla="*/ 37 h 47"/>
                  <a:gd name="T40" fmla="*/ 8 w 79"/>
                  <a:gd name="T41" fmla="*/ 25 h 47"/>
                  <a:gd name="T42" fmla="*/ 0 w 79"/>
                  <a:gd name="T43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9" h="47">
                    <a:moveTo>
                      <a:pt x="0" y="22"/>
                    </a:moveTo>
                    <a:lnTo>
                      <a:pt x="0" y="9"/>
                    </a:lnTo>
                    <a:lnTo>
                      <a:pt x="5" y="8"/>
                    </a:lnTo>
                    <a:lnTo>
                      <a:pt x="20" y="11"/>
                    </a:lnTo>
                    <a:lnTo>
                      <a:pt x="43" y="3"/>
                    </a:lnTo>
                    <a:lnTo>
                      <a:pt x="49" y="3"/>
                    </a:lnTo>
                    <a:lnTo>
                      <a:pt x="53" y="5"/>
                    </a:lnTo>
                    <a:lnTo>
                      <a:pt x="56" y="0"/>
                    </a:lnTo>
                    <a:lnTo>
                      <a:pt x="66" y="3"/>
                    </a:lnTo>
                    <a:lnTo>
                      <a:pt x="66" y="9"/>
                    </a:lnTo>
                    <a:lnTo>
                      <a:pt x="70" y="20"/>
                    </a:lnTo>
                    <a:lnTo>
                      <a:pt x="79" y="20"/>
                    </a:lnTo>
                    <a:lnTo>
                      <a:pt x="78" y="26"/>
                    </a:lnTo>
                    <a:lnTo>
                      <a:pt x="79" y="34"/>
                    </a:lnTo>
                    <a:lnTo>
                      <a:pt x="70" y="38"/>
                    </a:lnTo>
                    <a:lnTo>
                      <a:pt x="40" y="40"/>
                    </a:lnTo>
                    <a:lnTo>
                      <a:pt x="28" y="47"/>
                    </a:lnTo>
                    <a:lnTo>
                      <a:pt x="21" y="47"/>
                    </a:lnTo>
                    <a:lnTo>
                      <a:pt x="12" y="47"/>
                    </a:lnTo>
                    <a:lnTo>
                      <a:pt x="14" y="37"/>
                    </a:lnTo>
                    <a:lnTo>
                      <a:pt x="8" y="25"/>
                    </a:lnTo>
                    <a:lnTo>
                      <a:pt x="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5" name="Freeform 2654">
                <a:extLst>
                  <a:ext uri="{FF2B5EF4-FFF2-40B4-BE49-F238E27FC236}">
                    <a16:creationId xmlns:a16="http://schemas.microsoft.com/office/drawing/2014/main" id="{AB808BB0-EC10-D03F-89EF-DA2471DEE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428"/>
                <a:ext cx="44" cy="26"/>
              </a:xfrm>
              <a:custGeom>
                <a:avLst/>
                <a:gdLst>
                  <a:gd name="T0" fmla="*/ 12 w 88"/>
                  <a:gd name="T1" fmla="*/ 27 h 53"/>
                  <a:gd name="T2" fmla="*/ 15 w 88"/>
                  <a:gd name="T3" fmla="*/ 33 h 53"/>
                  <a:gd name="T4" fmla="*/ 0 w 88"/>
                  <a:gd name="T5" fmla="*/ 48 h 53"/>
                  <a:gd name="T6" fmla="*/ 5 w 88"/>
                  <a:gd name="T7" fmla="*/ 53 h 53"/>
                  <a:gd name="T8" fmla="*/ 26 w 88"/>
                  <a:gd name="T9" fmla="*/ 36 h 53"/>
                  <a:gd name="T10" fmla="*/ 40 w 88"/>
                  <a:gd name="T11" fmla="*/ 29 h 53"/>
                  <a:gd name="T12" fmla="*/ 46 w 88"/>
                  <a:gd name="T13" fmla="*/ 33 h 53"/>
                  <a:gd name="T14" fmla="*/ 64 w 88"/>
                  <a:gd name="T15" fmla="*/ 33 h 53"/>
                  <a:gd name="T16" fmla="*/ 73 w 88"/>
                  <a:gd name="T17" fmla="*/ 29 h 53"/>
                  <a:gd name="T18" fmla="*/ 82 w 88"/>
                  <a:gd name="T19" fmla="*/ 23 h 53"/>
                  <a:gd name="T20" fmla="*/ 87 w 88"/>
                  <a:gd name="T21" fmla="*/ 23 h 53"/>
                  <a:gd name="T22" fmla="*/ 87 w 88"/>
                  <a:gd name="T23" fmla="*/ 9 h 53"/>
                  <a:gd name="T24" fmla="*/ 88 w 88"/>
                  <a:gd name="T25" fmla="*/ 3 h 53"/>
                  <a:gd name="T26" fmla="*/ 85 w 88"/>
                  <a:gd name="T27" fmla="*/ 0 h 53"/>
                  <a:gd name="T28" fmla="*/ 76 w 88"/>
                  <a:gd name="T29" fmla="*/ 4 h 53"/>
                  <a:gd name="T30" fmla="*/ 46 w 88"/>
                  <a:gd name="T31" fmla="*/ 6 h 53"/>
                  <a:gd name="T32" fmla="*/ 34 w 88"/>
                  <a:gd name="T33" fmla="*/ 13 h 53"/>
                  <a:gd name="T34" fmla="*/ 27 w 88"/>
                  <a:gd name="T35" fmla="*/ 13 h 53"/>
                  <a:gd name="T36" fmla="*/ 18 w 88"/>
                  <a:gd name="T37" fmla="*/ 13 h 53"/>
                  <a:gd name="T38" fmla="*/ 15 w 88"/>
                  <a:gd name="T39" fmla="*/ 16 h 53"/>
                  <a:gd name="T40" fmla="*/ 12 w 88"/>
                  <a:gd name="T41" fmla="*/ 2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" h="53">
                    <a:moveTo>
                      <a:pt x="12" y="27"/>
                    </a:moveTo>
                    <a:lnTo>
                      <a:pt x="15" y="33"/>
                    </a:lnTo>
                    <a:lnTo>
                      <a:pt x="0" y="48"/>
                    </a:lnTo>
                    <a:lnTo>
                      <a:pt x="5" y="53"/>
                    </a:lnTo>
                    <a:lnTo>
                      <a:pt x="26" y="36"/>
                    </a:lnTo>
                    <a:lnTo>
                      <a:pt x="40" y="29"/>
                    </a:lnTo>
                    <a:lnTo>
                      <a:pt x="46" y="33"/>
                    </a:lnTo>
                    <a:lnTo>
                      <a:pt x="64" y="33"/>
                    </a:lnTo>
                    <a:lnTo>
                      <a:pt x="73" y="29"/>
                    </a:lnTo>
                    <a:lnTo>
                      <a:pt x="82" y="23"/>
                    </a:lnTo>
                    <a:lnTo>
                      <a:pt x="87" y="23"/>
                    </a:lnTo>
                    <a:lnTo>
                      <a:pt x="87" y="9"/>
                    </a:lnTo>
                    <a:lnTo>
                      <a:pt x="88" y="3"/>
                    </a:lnTo>
                    <a:lnTo>
                      <a:pt x="85" y="0"/>
                    </a:lnTo>
                    <a:lnTo>
                      <a:pt x="76" y="4"/>
                    </a:lnTo>
                    <a:lnTo>
                      <a:pt x="46" y="6"/>
                    </a:lnTo>
                    <a:lnTo>
                      <a:pt x="34" y="13"/>
                    </a:lnTo>
                    <a:lnTo>
                      <a:pt x="27" y="13"/>
                    </a:lnTo>
                    <a:lnTo>
                      <a:pt x="18" y="13"/>
                    </a:lnTo>
                    <a:lnTo>
                      <a:pt x="15" y="16"/>
                    </a:lnTo>
                    <a:lnTo>
                      <a:pt x="12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6" name="Freeform 2655">
                <a:extLst>
                  <a:ext uri="{FF2B5EF4-FFF2-40B4-BE49-F238E27FC236}">
                    <a16:creationId xmlns:a16="http://schemas.microsoft.com/office/drawing/2014/main" id="{80686B9E-BB28-656B-527D-89858F4A2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428"/>
                <a:ext cx="44" cy="26"/>
              </a:xfrm>
              <a:custGeom>
                <a:avLst/>
                <a:gdLst>
                  <a:gd name="T0" fmla="*/ 12 w 88"/>
                  <a:gd name="T1" fmla="*/ 27 h 53"/>
                  <a:gd name="T2" fmla="*/ 15 w 88"/>
                  <a:gd name="T3" fmla="*/ 16 h 53"/>
                  <a:gd name="T4" fmla="*/ 18 w 88"/>
                  <a:gd name="T5" fmla="*/ 13 h 53"/>
                  <a:gd name="T6" fmla="*/ 27 w 88"/>
                  <a:gd name="T7" fmla="*/ 13 h 53"/>
                  <a:gd name="T8" fmla="*/ 34 w 88"/>
                  <a:gd name="T9" fmla="*/ 13 h 53"/>
                  <a:gd name="T10" fmla="*/ 46 w 88"/>
                  <a:gd name="T11" fmla="*/ 6 h 53"/>
                  <a:gd name="T12" fmla="*/ 76 w 88"/>
                  <a:gd name="T13" fmla="*/ 4 h 53"/>
                  <a:gd name="T14" fmla="*/ 85 w 88"/>
                  <a:gd name="T15" fmla="*/ 0 h 53"/>
                  <a:gd name="T16" fmla="*/ 88 w 88"/>
                  <a:gd name="T17" fmla="*/ 3 h 53"/>
                  <a:gd name="T18" fmla="*/ 87 w 88"/>
                  <a:gd name="T19" fmla="*/ 9 h 53"/>
                  <a:gd name="T20" fmla="*/ 87 w 88"/>
                  <a:gd name="T21" fmla="*/ 23 h 53"/>
                  <a:gd name="T22" fmla="*/ 82 w 88"/>
                  <a:gd name="T23" fmla="*/ 23 h 53"/>
                  <a:gd name="T24" fmla="*/ 73 w 88"/>
                  <a:gd name="T25" fmla="*/ 29 h 53"/>
                  <a:gd name="T26" fmla="*/ 64 w 88"/>
                  <a:gd name="T27" fmla="*/ 33 h 53"/>
                  <a:gd name="T28" fmla="*/ 46 w 88"/>
                  <a:gd name="T29" fmla="*/ 33 h 53"/>
                  <a:gd name="T30" fmla="*/ 40 w 88"/>
                  <a:gd name="T31" fmla="*/ 29 h 53"/>
                  <a:gd name="T32" fmla="*/ 26 w 88"/>
                  <a:gd name="T33" fmla="*/ 36 h 53"/>
                  <a:gd name="T34" fmla="*/ 5 w 88"/>
                  <a:gd name="T35" fmla="*/ 53 h 53"/>
                  <a:gd name="T36" fmla="*/ 0 w 88"/>
                  <a:gd name="T37" fmla="*/ 48 h 53"/>
                  <a:gd name="T38" fmla="*/ 15 w 88"/>
                  <a:gd name="T39" fmla="*/ 33 h 53"/>
                  <a:gd name="T40" fmla="*/ 12 w 88"/>
                  <a:gd name="T41" fmla="*/ 2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" h="53">
                    <a:moveTo>
                      <a:pt x="12" y="27"/>
                    </a:moveTo>
                    <a:lnTo>
                      <a:pt x="15" y="16"/>
                    </a:lnTo>
                    <a:lnTo>
                      <a:pt x="18" y="13"/>
                    </a:lnTo>
                    <a:lnTo>
                      <a:pt x="27" y="13"/>
                    </a:lnTo>
                    <a:lnTo>
                      <a:pt x="34" y="13"/>
                    </a:lnTo>
                    <a:lnTo>
                      <a:pt x="46" y="6"/>
                    </a:lnTo>
                    <a:lnTo>
                      <a:pt x="76" y="4"/>
                    </a:lnTo>
                    <a:lnTo>
                      <a:pt x="85" y="0"/>
                    </a:lnTo>
                    <a:lnTo>
                      <a:pt x="88" y="3"/>
                    </a:lnTo>
                    <a:lnTo>
                      <a:pt x="87" y="9"/>
                    </a:lnTo>
                    <a:lnTo>
                      <a:pt x="87" y="23"/>
                    </a:lnTo>
                    <a:lnTo>
                      <a:pt x="82" y="23"/>
                    </a:lnTo>
                    <a:lnTo>
                      <a:pt x="73" y="29"/>
                    </a:lnTo>
                    <a:lnTo>
                      <a:pt x="64" y="33"/>
                    </a:lnTo>
                    <a:lnTo>
                      <a:pt x="46" y="33"/>
                    </a:lnTo>
                    <a:lnTo>
                      <a:pt x="40" y="29"/>
                    </a:lnTo>
                    <a:lnTo>
                      <a:pt x="26" y="36"/>
                    </a:lnTo>
                    <a:lnTo>
                      <a:pt x="5" y="53"/>
                    </a:lnTo>
                    <a:lnTo>
                      <a:pt x="0" y="48"/>
                    </a:lnTo>
                    <a:lnTo>
                      <a:pt x="15" y="33"/>
                    </a:lnTo>
                    <a:lnTo>
                      <a:pt x="12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7" name="Freeform 2656">
                <a:extLst>
                  <a:ext uri="{FF2B5EF4-FFF2-40B4-BE49-F238E27FC236}">
                    <a16:creationId xmlns:a16="http://schemas.microsoft.com/office/drawing/2014/main" id="{05D700DF-CDFB-BBCA-D860-72CFF9061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428"/>
                <a:ext cx="44" cy="26"/>
              </a:xfrm>
              <a:custGeom>
                <a:avLst/>
                <a:gdLst>
                  <a:gd name="T0" fmla="*/ 12 w 88"/>
                  <a:gd name="T1" fmla="*/ 27 h 53"/>
                  <a:gd name="T2" fmla="*/ 15 w 88"/>
                  <a:gd name="T3" fmla="*/ 16 h 53"/>
                  <a:gd name="T4" fmla="*/ 18 w 88"/>
                  <a:gd name="T5" fmla="*/ 13 h 53"/>
                  <a:gd name="T6" fmla="*/ 27 w 88"/>
                  <a:gd name="T7" fmla="*/ 13 h 53"/>
                  <a:gd name="T8" fmla="*/ 34 w 88"/>
                  <a:gd name="T9" fmla="*/ 13 h 53"/>
                  <a:gd name="T10" fmla="*/ 46 w 88"/>
                  <a:gd name="T11" fmla="*/ 6 h 53"/>
                  <a:gd name="T12" fmla="*/ 76 w 88"/>
                  <a:gd name="T13" fmla="*/ 4 h 53"/>
                  <a:gd name="T14" fmla="*/ 85 w 88"/>
                  <a:gd name="T15" fmla="*/ 0 h 53"/>
                  <a:gd name="T16" fmla="*/ 88 w 88"/>
                  <a:gd name="T17" fmla="*/ 3 h 53"/>
                  <a:gd name="T18" fmla="*/ 87 w 88"/>
                  <a:gd name="T19" fmla="*/ 9 h 53"/>
                  <a:gd name="T20" fmla="*/ 87 w 88"/>
                  <a:gd name="T21" fmla="*/ 23 h 53"/>
                  <a:gd name="T22" fmla="*/ 82 w 88"/>
                  <a:gd name="T23" fmla="*/ 23 h 53"/>
                  <a:gd name="T24" fmla="*/ 73 w 88"/>
                  <a:gd name="T25" fmla="*/ 29 h 53"/>
                  <a:gd name="T26" fmla="*/ 64 w 88"/>
                  <a:gd name="T27" fmla="*/ 33 h 53"/>
                  <a:gd name="T28" fmla="*/ 46 w 88"/>
                  <a:gd name="T29" fmla="*/ 33 h 53"/>
                  <a:gd name="T30" fmla="*/ 40 w 88"/>
                  <a:gd name="T31" fmla="*/ 29 h 53"/>
                  <a:gd name="T32" fmla="*/ 26 w 88"/>
                  <a:gd name="T33" fmla="*/ 36 h 53"/>
                  <a:gd name="T34" fmla="*/ 5 w 88"/>
                  <a:gd name="T35" fmla="*/ 53 h 53"/>
                  <a:gd name="T36" fmla="*/ 0 w 88"/>
                  <a:gd name="T37" fmla="*/ 48 h 53"/>
                  <a:gd name="T38" fmla="*/ 15 w 88"/>
                  <a:gd name="T39" fmla="*/ 33 h 53"/>
                  <a:gd name="T40" fmla="*/ 12 w 88"/>
                  <a:gd name="T41" fmla="*/ 2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8" h="53">
                    <a:moveTo>
                      <a:pt x="12" y="27"/>
                    </a:moveTo>
                    <a:lnTo>
                      <a:pt x="15" y="16"/>
                    </a:lnTo>
                    <a:lnTo>
                      <a:pt x="18" y="13"/>
                    </a:lnTo>
                    <a:lnTo>
                      <a:pt x="27" y="13"/>
                    </a:lnTo>
                    <a:lnTo>
                      <a:pt x="34" y="13"/>
                    </a:lnTo>
                    <a:lnTo>
                      <a:pt x="46" y="6"/>
                    </a:lnTo>
                    <a:lnTo>
                      <a:pt x="76" y="4"/>
                    </a:lnTo>
                    <a:lnTo>
                      <a:pt x="85" y="0"/>
                    </a:lnTo>
                    <a:lnTo>
                      <a:pt x="88" y="3"/>
                    </a:lnTo>
                    <a:lnTo>
                      <a:pt x="87" y="9"/>
                    </a:lnTo>
                    <a:lnTo>
                      <a:pt x="87" y="23"/>
                    </a:lnTo>
                    <a:lnTo>
                      <a:pt x="82" y="23"/>
                    </a:lnTo>
                    <a:lnTo>
                      <a:pt x="73" y="29"/>
                    </a:lnTo>
                    <a:lnTo>
                      <a:pt x="64" y="33"/>
                    </a:lnTo>
                    <a:lnTo>
                      <a:pt x="46" y="33"/>
                    </a:lnTo>
                    <a:lnTo>
                      <a:pt x="40" y="29"/>
                    </a:lnTo>
                    <a:lnTo>
                      <a:pt x="26" y="36"/>
                    </a:lnTo>
                    <a:lnTo>
                      <a:pt x="5" y="53"/>
                    </a:lnTo>
                    <a:lnTo>
                      <a:pt x="0" y="48"/>
                    </a:lnTo>
                    <a:lnTo>
                      <a:pt x="15" y="33"/>
                    </a:lnTo>
                    <a:lnTo>
                      <a:pt x="12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8" name="Freeform 2657">
                <a:extLst>
                  <a:ext uri="{FF2B5EF4-FFF2-40B4-BE49-F238E27FC236}">
                    <a16:creationId xmlns:a16="http://schemas.microsoft.com/office/drawing/2014/main" id="{B937F72F-EA13-A18E-9840-7CAC64D60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369"/>
                <a:ext cx="66" cy="47"/>
              </a:xfrm>
              <a:custGeom>
                <a:avLst/>
                <a:gdLst>
                  <a:gd name="T0" fmla="*/ 37 w 134"/>
                  <a:gd name="T1" fmla="*/ 30 h 94"/>
                  <a:gd name="T2" fmla="*/ 31 w 134"/>
                  <a:gd name="T3" fmla="*/ 30 h 94"/>
                  <a:gd name="T4" fmla="*/ 23 w 134"/>
                  <a:gd name="T5" fmla="*/ 53 h 94"/>
                  <a:gd name="T6" fmla="*/ 10 w 134"/>
                  <a:gd name="T7" fmla="*/ 60 h 94"/>
                  <a:gd name="T8" fmla="*/ 0 w 134"/>
                  <a:gd name="T9" fmla="*/ 60 h 94"/>
                  <a:gd name="T10" fmla="*/ 0 w 134"/>
                  <a:gd name="T11" fmla="*/ 82 h 94"/>
                  <a:gd name="T12" fmla="*/ 3 w 134"/>
                  <a:gd name="T13" fmla="*/ 86 h 94"/>
                  <a:gd name="T14" fmla="*/ 14 w 134"/>
                  <a:gd name="T15" fmla="*/ 89 h 94"/>
                  <a:gd name="T16" fmla="*/ 25 w 134"/>
                  <a:gd name="T17" fmla="*/ 85 h 94"/>
                  <a:gd name="T18" fmla="*/ 37 w 134"/>
                  <a:gd name="T19" fmla="*/ 80 h 94"/>
                  <a:gd name="T20" fmla="*/ 61 w 134"/>
                  <a:gd name="T21" fmla="*/ 79 h 94"/>
                  <a:gd name="T22" fmla="*/ 69 w 134"/>
                  <a:gd name="T23" fmla="*/ 77 h 94"/>
                  <a:gd name="T24" fmla="*/ 75 w 134"/>
                  <a:gd name="T25" fmla="*/ 91 h 94"/>
                  <a:gd name="T26" fmla="*/ 90 w 134"/>
                  <a:gd name="T27" fmla="*/ 94 h 94"/>
                  <a:gd name="T28" fmla="*/ 90 w 134"/>
                  <a:gd name="T29" fmla="*/ 89 h 94"/>
                  <a:gd name="T30" fmla="*/ 95 w 134"/>
                  <a:gd name="T31" fmla="*/ 88 h 94"/>
                  <a:gd name="T32" fmla="*/ 98 w 134"/>
                  <a:gd name="T33" fmla="*/ 85 h 94"/>
                  <a:gd name="T34" fmla="*/ 104 w 134"/>
                  <a:gd name="T35" fmla="*/ 80 h 94"/>
                  <a:gd name="T36" fmla="*/ 110 w 134"/>
                  <a:gd name="T37" fmla="*/ 73 h 94"/>
                  <a:gd name="T38" fmla="*/ 110 w 134"/>
                  <a:gd name="T39" fmla="*/ 64 h 94"/>
                  <a:gd name="T40" fmla="*/ 113 w 134"/>
                  <a:gd name="T41" fmla="*/ 57 h 94"/>
                  <a:gd name="T42" fmla="*/ 119 w 134"/>
                  <a:gd name="T43" fmla="*/ 57 h 94"/>
                  <a:gd name="T44" fmla="*/ 125 w 134"/>
                  <a:gd name="T45" fmla="*/ 57 h 94"/>
                  <a:gd name="T46" fmla="*/ 134 w 134"/>
                  <a:gd name="T47" fmla="*/ 59 h 94"/>
                  <a:gd name="T48" fmla="*/ 131 w 134"/>
                  <a:gd name="T49" fmla="*/ 56 h 94"/>
                  <a:gd name="T50" fmla="*/ 131 w 134"/>
                  <a:gd name="T51" fmla="*/ 50 h 94"/>
                  <a:gd name="T52" fmla="*/ 128 w 134"/>
                  <a:gd name="T53" fmla="*/ 45 h 94"/>
                  <a:gd name="T54" fmla="*/ 129 w 134"/>
                  <a:gd name="T55" fmla="*/ 41 h 94"/>
                  <a:gd name="T56" fmla="*/ 119 w 134"/>
                  <a:gd name="T57" fmla="*/ 36 h 94"/>
                  <a:gd name="T58" fmla="*/ 119 w 134"/>
                  <a:gd name="T59" fmla="*/ 30 h 94"/>
                  <a:gd name="T60" fmla="*/ 110 w 134"/>
                  <a:gd name="T61" fmla="*/ 30 h 94"/>
                  <a:gd name="T62" fmla="*/ 105 w 134"/>
                  <a:gd name="T63" fmla="*/ 33 h 94"/>
                  <a:gd name="T64" fmla="*/ 90 w 134"/>
                  <a:gd name="T65" fmla="*/ 9 h 94"/>
                  <a:gd name="T66" fmla="*/ 75 w 134"/>
                  <a:gd name="T67" fmla="*/ 0 h 94"/>
                  <a:gd name="T68" fmla="*/ 57 w 134"/>
                  <a:gd name="T69" fmla="*/ 16 h 94"/>
                  <a:gd name="T70" fmla="*/ 52 w 134"/>
                  <a:gd name="T71" fmla="*/ 16 h 94"/>
                  <a:gd name="T72" fmla="*/ 49 w 134"/>
                  <a:gd name="T73" fmla="*/ 36 h 94"/>
                  <a:gd name="T74" fmla="*/ 37 w 134"/>
                  <a:gd name="T75" fmla="*/ 3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4" h="94">
                    <a:moveTo>
                      <a:pt x="37" y="30"/>
                    </a:moveTo>
                    <a:lnTo>
                      <a:pt x="31" y="30"/>
                    </a:lnTo>
                    <a:lnTo>
                      <a:pt x="23" y="53"/>
                    </a:lnTo>
                    <a:lnTo>
                      <a:pt x="10" y="60"/>
                    </a:lnTo>
                    <a:lnTo>
                      <a:pt x="0" y="60"/>
                    </a:lnTo>
                    <a:lnTo>
                      <a:pt x="0" y="82"/>
                    </a:lnTo>
                    <a:lnTo>
                      <a:pt x="3" y="86"/>
                    </a:lnTo>
                    <a:lnTo>
                      <a:pt x="14" y="89"/>
                    </a:lnTo>
                    <a:lnTo>
                      <a:pt x="25" y="85"/>
                    </a:lnTo>
                    <a:lnTo>
                      <a:pt x="37" y="80"/>
                    </a:lnTo>
                    <a:lnTo>
                      <a:pt x="61" y="79"/>
                    </a:lnTo>
                    <a:lnTo>
                      <a:pt x="69" y="77"/>
                    </a:lnTo>
                    <a:lnTo>
                      <a:pt x="75" y="91"/>
                    </a:lnTo>
                    <a:lnTo>
                      <a:pt x="90" y="94"/>
                    </a:lnTo>
                    <a:lnTo>
                      <a:pt x="90" y="89"/>
                    </a:lnTo>
                    <a:lnTo>
                      <a:pt x="95" y="88"/>
                    </a:lnTo>
                    <a:lnTo>
                      <a:pt x="98" y="85"/>
                    </a:lnTo>
                    <a:lnTo>
                      <a:pt x="104" y="80"/>
                    </a:lnTo>
                    <a:lnTo>
                      <a:pt x="110" y="73"/>
                    </a:lnTo>
                    <a:lnTo>
                      <a:pt x="110" y="64"/>
                    </a:lnTo>
                    <a:lnTo>
                      <a:pt x="113" y="57"/>
                    </a:lnTo>
                    <a:lnTo>
                      <a:pt x="119" y="57"/>
                    </a:lnTo>
                    <a:lnTo>
                      <a:pt x="125" y="57"/>
                    </a:lnTo>
                    <a:lnTo>
                      <a:pt x="134" y="59"/>
                    </a:lnTo>
                    <a:lnTo>
                      <a:pt x="131" y="56"/>
                    </a:lnTo>
                    <a:lnTo>
                      <a:pt x="131" y="50"/>
                    </a:lnTo>
                    <a:lnTo>
                      <a:pt x="128" y="45"/>
                    </a:lnTo>
                    <a:lnTo>
                      <a:pt x="129" y="41"/>
                    </a:lnTo>
                    <a:lnTo>
                      <a:pt x="119" y="36"/>
                    </a:lnTo>
                    <a:lnTo>
                      <a:pt x="119" y="30"/>
                    </a:lnTo>
                    <a:lnTo>
                      <a:pt x="110" y="30"/>
                    </a:lnTo>
                    <a:lnTo>
                      <a:pt x="105" y="33"/>
                    </a:lnTo>
                    <a:lnTo>
                      <a:pt x="90" y="9"/>
                    </a:lnTo>
                    <a:lnTo>
                      <a:pt x="75" y="0"/>
                    </a:lnTo>
                    <a:lnTo>
                      <a:pt x="57" y="16"/>
                    </a:lnTo>
                    <a:lnTo>
                      <a:pt x="52" y="16"/>
                    </a:lnTo>
                    <a:lnTo>
                      <a:pt x="49" y="36"/>
                    </a:lnTo>
                    <a:lnTo>
                      <a:pt x="37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9" name="Freeform 2658">
                <a:extLst>
                  <a:ext uri="{FF2B5EF4-FFF2-40B4-BE49-F238E27FC236}">
                    <a16:creationId xmlns:a16="http://schemas.microsoft.com/office/drawing/2014/main" id="{F7192EDE-22DF-8BA4-60D0-DA89C0763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369"/>
                <a:ext cx="66" cy="47"/>
              </a:xfrm>
              <a:custGeom>
                <a:avLst/>
                <a:gdLst>
                  <a:gd name="T0" fmla="*/ 37 w 134"/>
                  <a:gd name="T1" fmla="*/ 30 h 94"/>
                  <a:gd name="T2" fmla="*/ 49 w 134"/>
                  <a:gd name="T3" fmla="*/ 36 h 94"/>
                  <a:gd name="T4" fmla="*/ 52 w 134"/>
                  <a:gd name="T5" fmla="*/ 16 h 94"/>
                  <a:gd name="T6" fmla="*/ 57 w 134"/>
                  <a:gd name="T7" fmla="*/ 16 h 94"/>
                  <a:gd name="T8" fmla="*/ 75 w 134"/>
                  <a:gd name="T9" fmla="*/ 0 h 94"/>
                  <a:gd name="T10" fmla="*/ 90 w 134"/>
                  <a:gd name="T11" fmla="*/ 9 h 94"/>
                  <a:gd name="T12" fmla="*/ 105 w 134"/>
                  <a:gd name="T13" fmla="*/ 33 h 94"/>
                  <a:gd name="T14" fmla="*/ 110 w 134"/>
                  <a:gd name="T15" fmla="*/ 30 h 94"/>
                  <a:gd name="T16" fmla="*/ 119 w 134"/>
                  <a:gd name="T17" fmla="*/ 30 h 94"/>
                  <a:gd name="T18" fmla="*/ 119 w 134"/>
                  <a:gd name="T19" fmla="*/ 36 h 94"/>
                  <a:gd name="T20" fmla="*/ 129 w 134"/>
                  <a:gd name="T21" fmla="*/ 41 h 94"/>
                  <a:gd name="T22" fmla="*/ 128 w 134"/>
                  <a:gd name="T23" fmla="*/ 45 h 94"/>
                  <a:gd name="T24" fmla="*/ 131 w 134"/>
                  <a:gd name="T25" fmla="*/ 50 h 94"/>
                  <a:gd name="T26" fmla="*/ 131 w 134"/>
                  <a:gd name="T27" fmla="*/ 56 h 94"/>
                  <a:gd name="T28" fmla="*/ 134 w 134"/>
                  <a:gd name="T29" fmla="*/ 59 h 94"/>
                  <a:gd name="T30" fmla="*/ 125 w 134"/>
                  <a:gd name="T31" fmla="*/ 57 h 94"/>
                  <a:gd name="T32" fmla="*/ 119 w 134"/>
                  <a:gd name="T33" fmla="*/ 57 h 94"/>
                  <a:gd name="T34" fmla="*/ 113 w 134"/>
                  <a:gd name="T35" fmla="*/ 57 h 94"/>
                  <a:gd name="T36" fmla="*/ 110 w 134"/>
                  <a:gd name="T37" fmla="*/ 64 h 94"/>
                  <a:gd name="T38" fmla="*/ 110 w 134"/>
                  <a:gd name="T39" fmla="*/ 73 h 94"/>
                  <a:gd name="T40" fmla="*/ 104 w 134"/>
                  <a:gd name="T41" fmla="*/ 80 h 94"/>
                  <a:gd name="T42" fmla="*/ 98 w 134"/>
                  <a:gd name="T43" fmla="*/ 85 h 94"/>
                  <a:gd name="T44" fmla="*/ 95 w 134"/>
                  <a:gd name="T45" fmla="*/ 88 h 94"/>
                  <a:gd name="T46" fmla="*/ 90 w 134"/>
                  <a:gd name="T47" fmla="*/ 89 h 94"/>
                  <a:gd name="T48" fmla="*/ 90 w 134"/>
                  <a:gd name="T49" fmla="*/ 94 h 94"/>
                  <a:gd name="T50" fmla="*/ 75 w 134"/>
                  <a:gd name="T51" fmla="*/ 91 h 94"/>
                  <a:gd name="T52" fmla="*/ 69 w 134"/>
                  <a:gd name="T53" fmla="*/ 77 h 94"/>
                  <a:gd name="T54" fmla="*/ 61 w 134"/>
                  <a:gd name="T55" fmla="*/ 79 h 94"/>
                  <a:gd name="T56" fmla="*/ 37 w 134"/>
                  <a:gd name="T57" fmla="*/ 80 h 94"/>
                  <a:gd name="T58" fmla="*/ 25 w 134"/>
                  <a:gd name="T59" fmla="*/ 85 h 94"/>
                  <a:gd name="T60" fmla="*/ 14 w 134"/>
                  <a:gd name="T61" fmla="*/ 89 h 94"/>
                  <a:gd name="T62" fmla="*/ 3 w 134"/>
                  <a:gd name="T63" fmla="*/ 86 h 94"/>
                  <a:gd name="T64" fmla="*/ 0 w 134"/>
                  <a:gd name="T65" fmla="*/ 82 h 94"/>
                  <a:gd name="T66" fmla="*/ 0 w 134"/>
                  <a:gd name="T67" fmla="*/ 60 h 94"/>
                  <a:gd name="T68" fmla="*/ 10 w 134"/>
                  <a:gd name="T69" fmla="*/ 60 h 94"/>
                  <a:gd name="T70" fmla="*/ 23 w 134"/>
                  <a:gd name="T71" fmla="*/ 53 h 94"/>
                  <a:gd name="T72" fmla="*/ 31 w 134"/>
                  <a:gd name="T73" fmla="*/ 30 h 94"/>
                  <a:gd name="T74" fmla="*/ 37 w 134"/>
                  <a:gd name="T75" fmla="*/ 3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4" h="94">
                    <a:moveTo>
                      <a:pt x="37" y="30"/>
                    </a:moveTo>
                    <a:lnTo>
                      <a:pt x="49" y="36"/>
                    </a:lnTo>
                    <a:lnTo>
                      <a:pt x="52" y="16"/>
                    </a:lnTo>
                    <a:lnTo>
                      <a:pt x="57" y="16"/>
                    </a:lnTo>
                    <a:lnTo>
                      <a:pt x="75" y="0"/>
                    </a:lnTo>
                    <a:lnTo>
                      <a:pt x="90" y="9"/>
                    </a:lnTo>
                    <a:lnTo>
                      <a:pt x="105" y="33"/>
                    </a:lnTo>
                    <a:lnTo>
                      <a:pt x="110" y="30"/>
                    </a:lnTo>
                    <a:lnTo>
                      <a:pt x="119" y="30"/>
                    </a:lnTo>
                    <a:lnTo>
                      <a:pt x="119" y="36"/>
                    </a:lnTo>
                    <a:lnTo>
                      <a:pt x="129" y="41"/>
                    </a:lnTo>
                    <a:lnTo>
                      <a:pt x="128" y="45"/>
                    </a:lnTo>
                    <a:lnTo>
                      <a:pt x="131" y="50"/>
                    </a:lnTo>
                    <a:lnTo>
                      <a:pt x="131" y="56"/>
                    </a:lnTo>
                    <a:lnTo>
                      <a:pt x="134" y="59"/>
                    </a:lnTo>
                    <a:lnTo>
                      <a:pt x="125" y="57"/>
                    </a:lnTo>
                    <a:lnTo>
                      <a:pt x="119" y="57"/>
                    </a:lnTo>
                    <a:lnTo>
                      <a:pt x="113" y="57"/>
                    </a:lnTo>
                    <a:lnTo>
                      <a:pt x="110" y="64"/>
                    </a:lnTo>
                    <a:lnTo>
                      <a:pt x="110" y="73"/>
                    </a:lnTo>
                    <a:lnTo>
                      <a:pt x="104" y="80"/>
                    </a:lnTo>
                    <a:lnTo>
                      <a:pt x="98" y="85"/>
                    </a:lnTo>
                    <a:lnTo>
                      <a:pt x="95" y="88"/>
                    </a:lnTo>
                    <a:lnTo>
                      <a:pt x="90" y="89"/>
                    </a:lnTo>
                    <a:lnTo>
                      <a:pt x="90" y="94"/>
                    </a:lnTo>
                    <a:lnTo>
                      <a:pt x="75" y="91"/>
                    </a:lnTo>
                    <a:lnTo>
                      <a:pt x="69" y="77"/>
                    </a:lnTo>
                    <a:lnTo>
                      <a:pt x="61" y="79"/>
                    </a:lnTo>
                    <a:lnTo>
                      <a:pt x="37" y="80"/>
                    </a:lnTo>
                    <a:lnTo>
                      <a:pt x="25" y="85"/>
                    </a:lnTo>
                    <a:lnTo>
                      <a:pt x="14" y="89"/>
                    </a:lnTo>
                    <a:lnTo>
                      <a:pt x="3" y="86"/>
                    </a:lnTo>
                    <a:lnTo>
                      <a:pt x="0" y="82"/>
                    </a:lnTo>
                    <a:lnTo>
                      <a:pt x="0" y="60"/>
                    </a:lnTo>
                    <a:lnTo>
                      <a:pt x="10" y="60"/>
                    </a:lnTo>
                    <a:lnTo>
                      <a:pt x="23" y="53"/>
                    </a:lnTo>
                    <a:lnTo>
                      <a:pt x="31" y="30"/>
                    </a:lnTo>
                    <a:lnTo>
                      <a:pt x="37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0" name="Freeform 2659">
                <a:extLst>
                  <a:ext uri="{FF2B5EF4-FFF2-40B4-BE49-F238E27FC236}">
                    <a16:creationId xmlns:a16="http://schemas.microsoft.com/office/drawing/2014/main" id="{667BC0F6-4404-5612-896E-1CF9584D4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369"/>
                <a:ext cx="66" cy="47"/>
              </a:xfrm>
              <a:custGeom>
                <a:avLst/>
                <a:gdLst>
                  <a:gd name="T0" fmla="*/ 37 w 134"/>
                  <a:gd name="T1" fmla="*/ 30 h 94"/>
                  <a:gd name="T2" fmla="*/ 49 w 134"/>
                  <a:gd name="T3" fmla="*/ 36 h 94"/>
                  <a:gd name="T4" fmla="*/ 52 w 134"/>
                  <a:gd name="T5" fmla="*/ 16 h 94"/>
                  <a:gd name="T6" fmla="*/ 57 w 134"/>
                  <a:gd name="T7" fmla="*/ 16 h 94"/>
                  <a:gd name="T8" fmla="*/ 75 w 134"/>
                  <a:gd name="T9" fmla="*/ 0 h 94"/>
                  <a:gd name="T10" fmla="*/ 90 w 134"/>
                  <a:gd name="T11" fmla="*/ 9 h 94"/>
                  <a:gd name="T12" fmla="*/ 105 w 134"/>
                  <a:gd name="T13" fmla="*/ 33 h 94"/>
                  <a:gd name="T14" fmla="*/ 110 w 134"/>
                  <a:gd name="T15" fmla="*/ 30 h 94"/>
                  <a:gd name="T16" fmla="*/ 119 w 134"/>
                  <a:gd name="T17" fmla="*/ 30 h 94"/>
                  <a:gd name="T18" fmla="*/ 119 w 134"/>
                  <a:gd name="T19" fmla="*/ 36 h 94"/>
                  <a:gd name="T20" fmla="*/ 129 w 134"/>
                  <a:gd name="T21" fmla="*/ 41 h 94"/>
                  <a:gd name="T22" fmla="*/ 128 w 134"/>
                  <a:gd name="T23" fmla="*/ 45 h 94"/>
                  <a:gd name="T24" fmla="*/ 131 w 134"/>
                  <a:gd name="T25" fmla="*/ 50 h 94"/>
                  <a:gd name="T26" fmla="*/ 131 w 134"/>
                  <a:gd name="T27" fmla="*/ 56 h 94"/>
                  <a:gd name="T28" fmla="*/ 134 w 134"/>
                  <a:gd name="T29" fmla="*/ 59 h 94"/>
                  <a:gd name="T30" fmla="*/ 125 w 134"/>
                  <a:gd name="T31" fmla="*/ 57 h 94"/>
                  <a:gd name="T32" fmla="*/ 119 w 134"/>
                  <a:gd name="T33" fmla="*/ 57 h 94"/>
                  <a:gd name="T34" fmla="*/ 113 w 134"/>
                  <a:gd name="T35" fmla="*/ 57 h 94"/>
                  <a:gd name="T36" fmla="*/ 110 w 134"/>
                  <a:gd name="T37" fmla="*/ 64 h 94"/>
                  <a:gd name="T38" fmla="*/ 110 w 134"/>
                  <a:gd name="T39" fmla="*/ 73 h 94"/>
                  <a:gd name="T40" fmla="*/ 104 w 134"/>
                  <a:gd name="T41" fmla="*/ 80 h 94"/>
                  <a:gd name="T42" fmla="*/ 98 w 134"/>
                  <a:gd name="T43" fmla="*/ 85 h 94"/>
                  <a:gd name="T44" fmla="*/ 95 w 134"/>
                  <a:gd name="T45" fmla="*/ 88 h 94"/>
                  <a:gd name="T46" fmla="*/ 90 w 134"/>
                  <a:gd name="T47" fmla="*/ 89 h 94"/>
                  <a:gd name="T48" fmla="*/ 90 w 134"/>
                  <a:gd name="T49" fmla="*/ 94 h 94"/>
                  <a:gd name="T50" fmla="*/ 75 w 134"/>
                  <a:gd name="T51" fmla="*/ 91 h 94"/>
                  <a:gd name="T52" fmla="*/ 69 w 134"/>
                  <a:gd name="T53" fmla="*/ 77 h 94"/>
                  <a:gd name="T54" fmla="*/ 61 w 134"/>
                  <a:gd name="T55" fmla="*/ 79 h 94"/>
                  <a:gd name="T56" fmla="*/ 37 w 134"/>
                  <a:gd name="T57" fmla="*/ 80 h 94"/>
                  <a:gd name="T58" fmla="*/ 25 w 134"/>
                  <a:gd name="T59" fmla="*/ 85 h 94"/>
                  <a:gd name="T60" fmla="*/ 14 w 134"/>
                  <a:gd name="T61" fmla="*/ 89 h 94"/>
                  <a:gd name="T62" fmla="*/ 3 w 134"/>
                  <a:gd name="T63" fmla="*/ 86 h 94"/>
                  <a:gd name="T64" fmla="*/ 0 w 134"/>
                  <a:gd name="T65" fmla="*/ 82 h 94"/>
                  <a:gd name="T66" fmla="*/ 0 w 134"/>
                  <a:gd name="T67" fmla="*/ 60 h 94"/>
                  <a:gd name="T68" fmla="*/ 10 w 134"/>
                  <a:gd name="T69" fmla="*/ 60 h 94"/>
                  <a:gd name="T70" fmla="*/ 23 w 134"/>
                  <a:gd name="T71" fmla="*/ 53 h 94"/>
                  <a:gd name="T72" fmla="*/ 31 w 134"/>
                  <a:gd name="T73" fmla="*/ 30 h 94"/>
                  <a:gd name="T74" fmla="*/ 37 w 134"/>
                  <a:gd name="T75" fmla="*/ 3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4" h="94">
                    <a:moveTo>
                      <a:pt x="37" y="30"/>
                    </a:moveTo>
                    <a:lnTo>
                      <a:pt x="49" y="36"/>
                    </a:lnTo>
                    <a:lnTo>
                      <a:pt x="52" y="16"/>
                    </a:lnTo>
                    <a:lnTo>
                      <a:pt x="57" y="16"/>
                    </a:lnTo>
                    <a:lnTo>
                      <a:pt x="75" y="0"/>
                    </a:lnTo>
                    <a:lnTo>
                      <a:pt x="90" y="9"/>
                    </a:lnTo>
                    <a:lnTo>
                      <a:pt x="105" y="33"/>
                    </a:lnTo>
                    <a:lnTo>
                      <a:pt x="110" y="30"/>
                    </a:lnTo>
                    <a:lnTo>
                      <a:pt x="119" y="30"/>
                    </a:lnTo>
                    <a:lnTo>
                      <a:pt x="119" y="36"/>
                    </a:lnTo>
                    <a:lnTo>
                      <a:pt x="129" y="41"/>
                    </a:lnTo>
                    <a:lnTo>
                      <a:pt x="128" y="45"/>
                    </a:lnTo>
                    <a:lnTo>
                      <a:pt x="131" y="50"/>
                    </a:lnTo>
                    <a:lnTo>
                      <a:pt x="131" y="56"/>
                    </a:lnTo>
                    <a:lnTo>
                      <a:pt x="134" y="59"/>
                    </a:lnTo>
                    <a:lnTo>
                      <a:pt x="125" y="57"/>
                    </a:lnTo>
                    <a:lnTo>
                      <a:pt x="119" y="57"/>
                    </a:lnTo>
                    <a:lnTo>
                      <a:pt x="113" y="57"/>
                    </a:lnTo>
                    <a:lnTo>
                      <a:pt x="110" y="64"/>
                    </a:lnTo>
                    <a:lnTo>
                      <a:pt x="110" y="73"/>
                    </a:lnTo>
                    <a:lnTo>
                      <a:pt x="104" y="80"/>
                    </a:lnTo>
                    <a:lnTo>
                      <a:pt x="98" y="85"/>
                    </a:lnTo>
                    <a:lnTo>
                      <a:pt x="95" y="88"/>
                    </a:lnTo>
                    <a:lnTo>
                      <a:pt x="90" y="89"/>
                    </a:lnTo>
                    <a:lnTo>
                      <a:pt x="90" y="94"/>
                    </a:lnTo>
                    <a:lnTo>
                      <a:pt x="75" y="91"/>
                    </a:lnTo>
                    <a:lnTo>
                      <a:pt x="69" y="77"/>
                    </a:lnTo>
                    <a:lnTo>
                      <a:pt x="61" y="79"/>
                    </a:lnTo>
                    <a:lnTo>
                      <a:pt x="37" y="80"/>
                    </a:lnTo>
                    <a:lnTo>
                      <a:pt x="25" y="85"/>
                    </a:lnTo>
                    <a:lnTo>
                      <a:pt x="14" y="89"/>
                    </a:lnTo>
                    <a:lnTo>
                      <a:pt x="3" y="86"/>
                    </a:lnTo>
                    <a:lnTo>
                      <a:pt x="0" y="82"/>
                    </a:lnTo>
                    <a:lnTo>
                      <a:pt x="0" y="60"/>
                    </a:lnTo>
                    <a:lnTo>
                      <a:pt x="10" y="60"/>
                    </a:lnTo>
                    <a:lnTo>
                      <a:pt x="23" y="53"/>
                    </a:lnTo>
                    <a:lnTo>
                      <a:pt x="31" y="30"/>
                    </a:lnTo>
                    <a:lnTo>
                      <a:pt x="37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1" name="Freeform 2660">
                <a:extLst>
                  <a:ext uri="{FF2B5EF4-FFF2-40B4-BE49-F238E27FC236}">
                    <a16:creationId xmlns:a16="http://schemas.microsoft.com/office/drawing/2014/main" id="{CCC936E8-3E97-BC9A-FEDE-85EAA8DB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426"/>
                <a:ext cx="9" cy="16"/>
              </a:xfrm>
              <a:custGeom>
                <a:avLst/>
                <a:gdLst>
                  <a:gd name="T0" fmla="*/ 10 w 18"/>
                  <a:gd name="T1" fmla="*/ 29 h 32"/>
                  <a:gd name="T2" fmla="*/ 18 w 18"/>
                  <a:gd name="T3" fmla="*/ 16 h 32"/>
                  <a:gd name="T4" fmla="*/ 18 w 18"/>
                  <a:gd name="T5" fmla="*/ 12 h 32"/>
                  <a:gd name="T6" fmla="*/ 18 w 18"/>
                  <a:gd name="T7" fmla="*/ 7 h 32"/>
                  <a:gd name="T8" fmla="*/ 10 w 18"/>
                  <a:gd name="T9" fmla="*/ 0 h 32"/>
                  <a:gd name="T10" fmla="*/ 1 w 18"/>
                  <a:gd name="T11" fmla="*/ 6 h 32"/>
                  <a:gd name="T12" fmla="*/ 0 w 18"/>
                  <a:gd name="T13" fmla="*/ 12 h 32"/>
                  <a:gd name="T14" fmla="*/ 0 w 18"/>
                  <a:gd name="T15" fmla="*/ 26 h 32"/>
                  <a:gd name="T16" fmla="*/ 7 w 18"/>
                  <a:gd name="T17" fmla="*/ 32 h 32"/>
                  <a:gd name="T18" fmla="*/ 10 w 18"/>
                  <a:gd name="T1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32">
                    <a:moveTo>
                      <a:pt x="10" y="29"/>
                    </a:moveTo>
                    <a:lnTo>
                      <a:pt x="18" y="16"/>
                    </a:lnTo>
                    <a:lnTo>
                      <a:pt x="18" y="12"/>
                    </a:lnTo>
                    <a:lnTo>
                      <a:pt x="18" y="7"/>
                    </a:lnTo>
                    <a:lnTo>
                      <a:pt x="10" y="0"/>
                    </a:lnTo>
                    <a:lnTo>
                      <a:pt x="1" y="6"/>
                    </a:lnTo>
                    <a:lnTo>
                      <a:pt x="0" y="12"/>
                    </a:lnTo>
                    <a:lnTo>
                      <a:pt x="0" y="26"/>
                    </a:lnTo>
                    <a:lnTo>
                      <a:pt x="7" y="32"/>
                    </a:lnTo>
                    <a:lnTo>
                      <a:pt x="10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2" name="Freeform 2661">
                <a:extLst>
                  <a:ext uri="{FF2B5EF4-FFF2-40B4-BE49-F238E27FC236}">
                    <a16:creationId xmlns:a16="http://schemas.microsoft.com/office/drawing/2014/main" id="{B855130A-9761-0579-82AA-7B6473EAE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426"/>
                <a:ext cx="9" cy="16"/>
              </a:xfrm>
              <a:custGeom>
                <a:avLst/>
                <a:gdLst>
                  <a:gd name="T0" fmla="*/ 10 w 18"/>
                  <a:gd name="T1" fmla="*/ 29 h 32"/>
                  <a:gd name="T2" fmla="*/ 7 w 18"/>
                  <a:gd name="T3" fmla="*/ 32 h 32"/>
                  <a:gd name="T4" fmla="*/ 0 w 18"/>
                  <a:gd name="T5" fmla="*/ 26 h 32"/>
                  <a:gd name="T6" fmla="*/ 0 w 18"/>
                  <a:gd name="T7" fmla="*/ 12 h 32"/>
                  <a:gd name="T8" fmla="*/ 1 w 18"/>
                  <a:gd name="T9" fmla="*/ 6 h 32"/>
                  <a:gd name="T10" fmla="*/ 10 w 18"/>
                  <a:gd name="T11" fmla="*/ 0 h 32"/>
                  <a:gd name="T12" fmla="*/ 18 w 18"/>
                  <a:gd name="T13" fmla="*/ 7 h 32"/>
                  <a:gd name="T14" fmla="*/ 18 w 18"/>
                  <a:gd name="T15" fmla="*/ 12 h 32"/>
                  <a:gd name="T16" fmla="*/ 18 w 18"/>
                  <a:gd name="T17" fmla="*/ 16 h 32"/>
                  <a:gd name="T18" fmla="*/ 10 w 18"/>
                  <a:gd name="T1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32">
                    <a:moveTo>
                      <a:pt x="10" y="29"/>
                    </a:moveTo>
                    <a:lnTo>
                      <a:pt x="7" y="32"/>
                    </a:lnTo>
                    <a:lnTo>
                      <a:pt x="0" y="26"/>
                    </a:lnTo>
                    <a:lnTo>
                      <a:pt x="0" y="12"/>
                    </a:lnTo>
                    <a:lnTo>
                      <a:pt x="1" y="6"/>
                    </a:lnTo>
                    <a:lnTo>
                      <a:pt x="10" y="0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8" y="16"/>
                    </a:lnTo>
                    <a:lnTo>
                      <a:pt x="1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3" name="Freeform 2662">
                <a:extLst>
                  <a:ext uri="{FF2B5EF4-FFF2-40B4-BE49-F238E27FC236}">
                    <a16:creationId xmlns:a16="http://schemas.microsoft.com/office/drawing/2014/main" id="{F03BE036-B160-529F-5C9D-5F4226B85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426"/>
                <a:ext cx="9" cy="16"/>
              </a:xfrm>
              <a:custGeom>
                <a:avLst/>
                <a:gdLst>
                  <a:gd name="T0" fmla="*/ 10 w 18"/>
                  <a:gd name="T1" fmla="*/ 29 h 32"/>
                  <a:gd name="T2" fmla="*/ 7 w 18"/>
                  <a:gd name="T3" fmla="*/ 32 h 32"/>
                  <a:gd name="T4" fmla="*/ 0 w 18"/>
                  <a:gd name="T5" fmla="*/ 26 h 32"/>
                  <a:gd name="T6" fmla="*/ 0 w 18"/>
                  <a:gd name="T7" fmla="*/ 12 h 32"/>
                  <a:gd name="T8" fmla="*/ 1 w 18"/>
                  <a:gd name="T9" fmla="*/ 6 h 32"/>
                  <a:gd name="T10" fmla="*/ 10 w 18"/>
                  <a:gd name="T11" fmla="*/ 0 h 32"/>
                  <a:gd name="T12" fmla="*/ 18 w 18"/>
                  <a:gd name="T13" fmla="*/ 7 h 32"/>
                  <a:gd name="T14" fmla="*/ 18 w 18"/>
                  <a:gd name="T15" fmla="*/ 12 h 32"/>
                  <a:gd name="T16" fmla="*/ 18 w 18"/>
                  <a:gd name="T17" fmla="*/ 16 h 32"/>
                  <a:gd name="T18" fmla="*/ 10 w 18"/>
                  <a:gd name="T1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32">
                    <a:moveTo>
                      <a:pt x="10" y="29"/>
                    </a:moveTo>
                    <a:lnTo>
                      <a:pt x="7" y="32"/>
                    </a:lnTo>
                    <a:lnTo>
                      <a:pt x="0" y="26"/>
                    </a:lnTo>
                    <a:lnTo>
                      <a:pt x="0" y="12"/>
                    </a:lnTo>
                    <a:lnTo>
                      <a:pt x="1" y="6"/>
                    </a:lnTo>
                    <a:lnTo>
                      <a:pt x="10" y="0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8" y="16"/>
                    </a:lnTo>
                    <a:lnTo>
                      <a:pt x="1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4" name="Freeform 2663">
                <a:extLst>
                  <a:ext uri="{FF2B5EF4-FFF2-40B4-BE49-F238E27FC236}">
                    <a16:creationId xmlns:a16="http://schemas.microsoft.com/office/drawing/2014/main" id="{12999F07-54EB-5A20-CC66-5312A3C66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435"/>
                <a:ext cx="23" cy="25"/>
              </a:xfrm>
              <a:custGeom>
                <a:avLst/>
                <a:gdLst>
                  <a:gd name="T0" fmla="*/ 4 w 45"/>
                  <a:gd name="T1" fmla="*/ 13 h 51"/>
                  <a:gd name="T2" fmla="*/ 1 w 45"/>
                  <a:gd name="T3" fmla="*/ 16 h 51"/>
                  <a:gd name="T4" fmla="*/ 0 w 45"/>
                  <a:gd name="T5" fmla="*/ 17 h 51"/>
                  <a:gd name="T6" fmla="*/ 4 w 45"/>
                  <a:gd name="T7" fmla="*/ 22 h 51"/>
                  <a:gd name="T8" fmla="*/ 1 w 45"/>
                  <a:gd name="T9" fmla="*/ 34 h 51"/>
                  <a:gd name="T10" fmla="*/ 3 w 45"/>
                  <a:gd name="T11" fmla="*/ 40 h 51"/>
                  <a:gd name="T12" fmla="*/ 7 w 45"/>
                  <a:gd name="T13" fmla="*/ 43 h 51"/>
                  <a:gd name="T14" fmla="*/ 10 w 45"/>
                  <a:gd name="T15" fmla="*/ 49 h 51"/>
                  <a:gd name="T16" fmla="*/ 16 w 45"/>
                  <a:gd name="T17" fmla="*/ 51 h 51"/>
                  <a:gd name="T18" fmla="*/ 15 w 45"/>
                  <a:gd name="T19" fmla="*/ 41 h 51"/>
                  <a:gd name="T20" fmla="*/ 19 w 45"/>
                  <a:gd name="T21" fmla="*/ 38 h 51"/>
                  <a:gd name="T22" fmla="*/ 29 w 45"/>
                  <a:gd name="T23" fmla="*/ 35 h 51"/>
                  <a:gd name="T24" fmla="*/ 32 w 45"/>
                  <a:gd name="T25" fmla="*/ 32 h 51"/>
                  <a:gd name="T26" fmla="*/ 42 w 45"/>
                  <a:gd name="T27" fmla="*/ 29 h 51"/>
                  <a:gd name="T28" fmla="*/ 45 w 45"/>
                  <a:gd name="T29" fmla="*/ 31 h 51"/>
                  <a:gd name="T30" fmla="*/ 45 w 45"/>
                  <a:gd name="T31" fmla="*/ 26 h 51"/>
                  <a:gd name="T32" fmla="*/ 39 w 45"/>
                  <a:gd name="T33" fmla="*/ 13 h 51"/>
                  <a:gd name="T34" fmla="*/ 35 w 45"/>
                  <a:gd name="T35" fmla="*/ 13 h 51"/>
                  <a:gd name="T36" fmla="*/ 32 w 45"/>
                  <a:gd name="T37" fmla="*/ 16 h 51"/>
                  <a:gd name="T38" fmla="*/ 26 w 45"/>
                  <a:gd name="T39" fmla="*/ 14 h 51"/>
                  <a:gd name="T40" fmla="*/ 19 w 45"/>
                  <a:gd name="T41" fmla="*/ 17 h 51"/>
                  <a:gd name="T42" fmla="*/ 15 w 45"/>
                  <a:gd name="T43" fmla="*/ 17 h 51"/>
                  <a:gd name="T44" fmla="*/ 15 w 45"/>
                  <a:gd name="T45" fmla="*/ 6 h 51"/>
                  <a:gd name="T46" fmla="*/ 12 w 45"/>
                  <a:gd name="T47" fmla="*/ 0 h 51"/>
                  <a:gd name="T48" fmla="*/ 4 w 45"/>
                  <a:gd name="T4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5" h="51">
                    <a:moveTo>
                      <a:pt x="4" y="13"/>
                    </a:moveTo>
                    <a:lnTo>
                      <a:pt x="1" y="16"/>
                    </a:lnTo>
                    <a:lnTo>
                      <a:pt x="0" y="17"/>
                    </a:lnTo>
                    <a:lnTo>
                      <a:pt x="4" y="22"/>
                    </a:lnTo>
                    <a:lnTo>
                      <a:pt x="1" y="34"/>
                    </a:lnTo>
                    <a:lnTo>
                      <a:pt x="3" y="40"/>
                    </a:lnTo>
                    <a:lnTo>
                      <a:pt x="7" y="43"/>
                    </a:lnTo>
                    <a:lnTo>
                      <a:pt x="10" y="49"/>
                    </a:lnTo>
                    <a:lnTo>
                      <a:pt x="16" y="51"/>
                    </a:lnTo>
                    <a:lnTo>
                      <a:pt x="15" y="41"/>
                    </a:lnTo>
                    <a:lnTo>
                      <a:pt x="19" y="38"/>
                    </a:lnTo>
                    <a:lnTo>
                      <a:pt x="29" y="35"/>
                    </a:lnTo>
                    <a:lnTo>
                      <a:pt x="32" y="32"/>
                    </a:lnTo>
                    <a:lnTo>
                      <a:pt x="42" y="29"/>
                    </a:lnTo>
                    <a:lnTo>
                      <a:pt x="45" y="31"/>
                    </a:lnTo>
                    <a:lnTo>
                      <a:pt x="45" y="26"/>
                    </a:lnTo>
                    <a:lnTo>
                      <a:pt x="39" y="13"/>
                    </a:lnTo>
                    <a:lnTo>
                      <a:pt x="35" y="13"/>
                    </a:lnTo>
                    <a:lnTo>
                      <a:pt x="32" y="16"/>
                    </a:lnTo>
                    <a:lnTo>
                      <a:pt x="26" y="14"/>
                    </a:lnTo>
                    <a:lnTo>
                      <a:pt x="19" y="17"/>
                    </a:lnTo>
                    <a:lnTo>
                      <a:pt x="15" y="17"/>
                    </a:lnTo>
                    <a:lnTo>
                      <a:pt x="15" y="6"/>
                    </a:lnTo>
                    <a:lnTo>
                      <a:pt x="12" y="0"/>
                    </a:ln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5" name="Freeform 2664">
                <a:extLst>
                  <a:ext uri="{FF2B5EF4-FFF2-40B4-BE49-F238E27FC236}">
                    <a16:creationId xmlns:a16="http://schemas.microsoft.com/office/drawing/2014/main" id="{66036830-466E-11FD-7294-7073C2EC0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435"/>
                <a:ext cx="23" cy="25"/>
              </a:xfrm>
              <a:custGeom>
                <a:avLst/>
                <a:gdLst>
                  <a:gd name="T0" fmla="*/ 4 w 45"/>
                  <a:gd name="T1" fmla="*/ 13 h 51"/>
                  <a:gd name="T2" fmla="*/ 12 w 45"/>
                  <a:gd name="T3" fmla="*/ 0 h 51"/>
                  <a:gd name="T4" fmla="*/ 15 w 45"/>
                  <a:gd name="T5" fmla="*/ 6 h 51"/>
                  <a:gd name="T6" fmla="*/ 15 w 45"/>
                  <a:gd name="T7" fmla="*/ 17 h 51"/>
                  <a:gd name="T8" fmla="*/ 19 w 45"/>
                  <a:gd name="T9" fmla="*/ 17 h 51"/>
                  <a:gd name="T10" fmla="*/ 26 w 45"/>
                  <a:gd name="T11" fmla="*/ 14 h 51"/>
                  <a:gd name="T12" fmla="*/ 32 w 45"/>
                  <a:gd name="T13" fmla="*/ 16 h 51"/>
                  <a:gd name="T14" fmla="*/ 35 w 45"/>
                  <a:gd name="T15" fmla="*/ 13 h 51"/>
                  <a:gd name="T16" fmla="*/ 39 w 45"/>
                  <a:gd name="T17" fmla="*/ 13 h 51"/>
                  <a:gd name="T18" fmla="*/ 45 w 45"/>
                  <a:gd name="T19" fmla="*/ 26 h 51"/>
                  <a:gd name="T20" fmla="*/ 45 w 45"/>
                  <a:gd name="T21" fmla="*/ 31 h 51"/>
                  <a:gd name="T22" fmla="*/ 42 w 45"/>
                  <a:gd name="T23" fmla="*/ 29 h 51"/>
                  <a:gd name="T24" fmla="*/ 32 w 45"/>
                  <a:gd name="T25" fmla="*/ 32 h 51"/>
                  <a:gd name="T26" fmla="*/ 29 w 45"/>
                  <a:gd name="T27" fmla="*/ 35 h 51"/>
                  <a:gd name="T28" fmla="*/ 19 w 45"/>
                  <a:gd name="T29" fmla="*/ 38 h 51"/>
                  <a:gd name="T30" fmla="*/ 15 w 45"/>
                  <a:gd name="T31" fmla="*/ 41 h 51"/>
                  <a:gd name="T32" fmla="*/ 16 w 45"/>
                  <a:gd name="T33" fmla="*/ 51 h 51"/>
                  <a:gd name="T34" fmla="*/ 10 w 45"/>
                  <a:gd name="T35" fmla="*/ 49 h 51"/>
                  <a:gd name="T36" fmla="*/ 7 w 45"/>
                  <a:gd name="T37" fmla="*/ 43 h 51"/>
                  <a:gd name="T38" fmla="*/ 3 w 45"/>
                  <a:gd name="T39" fmla="*/ 40 h 51"/>
                  <a:gd name="T40" fmla="*/ 1 w 45"/>
                  <a:gd name="T41" fmla="*/ 34 h 51"/>
                  <a:gd name="T42" fmla="*/ 4 w 45"/>
                  <a:gd name="T43" fmla="*/ 22 h 51"/>
                  <a:gd name="T44" fmla="*/ 0 w 45"/>
                  <a:gd name="T45" fmla="*/ 17 h 51"/>
                  <a:gd name="T46" fmla="*/ 1 w 45"/>
                  <a:gd name="T47" fmla="*/ 16 h 51"/>
                  <a:gd name="T48" fmla="*/ 4 w 45"/>
                  <a:gd name="T4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5" h="51">
                    <a:moveTo>
                      <a:pt x="4" y="13"/>
                    </a:moveTo>
                    <a:lnTo>
                      <a:pt x="12" y="0"/>
                    </a:lnTo>
                    <a:lnTo>
                      <a:pt x="15" y="6"/>
                    </a:lnTo>
                    <a:lnTo>
                      <a:pt x="15" y="17"/>
                    </a:lnTo>
                    <a:lnTo>
                      <a:pt x="19" y="17"/>
                    </a:lnTo>
                    <a:lnTo>
                      <a:pt x="26" y="14"/>
                    </a:lnTo>
                    <a:lnTo>
                      <a:pt x="32" y="16"/>
                    </a:lnTo>
                    <a:lnTo>
                      <a:pt x="35" y="13"/>
                    </a:lnTo>
                    <a:lnTo>
                      <a:pt x="39" y="13"/>
                    </a:lnTo>
                    <a:lnTo>
                      <a:pt x="45" y="26"/>
                    </a:lnTo>
                    <a:lnTo>
                      <a:pt x="45" y="31"/>
                    </a:lnTo>
                    <a:lnTo>
                      <a:pt x="42" y="29"/>
                    </a:lnTo>
                    <a:lnTo>
                      <a:pt x="32" y="32"/>
                    </a:lnTo>
                    <a:lnTo>
                      <a:pt x="29" y="35"/>
                    </a:lnTo>
                    <a:lnTo>
                      <a:pt x="19" y="38"/>
                    </a:lnTo>
                    <a:lnTo>
                      <a:pt x="15" y="41"/>
                    </a:lnTo>
                    <a:lnTo>
                      <a:pt x="16" y="51"/>
                    </a:lnTo>
                    <a:lnTo>
                      <a:pt x="10" y="49"/>
                    </a:lnTo>
                    <a:lnTo>
                      <a:pt x="7" y="43"/>
                    </a:lnTo>
                    <a:lnTo>
                      <a:pt x="3" y="40"/>
                    </a:lnTo>
                    <a:lnTo>
                      <a:pt x="1" y="34"/>
                    </a:lnTo>
                    <a:lnTo>
                      <a:pt x="4" y="22"/>
                    </a:lnTo>
                    <a:lnTo>
                      <a:pt x="0" y="17"/>
                    </a:lnTo>
                    <a:lnTo>
                      <a:pt x="1" y="16"/>
                    </a:ln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6" name="Freeform 2665">
                <a:extLst>
                  <a:ext uri="{FF2B5EF4-FFF2-40B4-BE49-F238E27FC236}">
                    <a16:creationId xmlns:a16="http://schemas.microsoft.com/office/drawing/2014/main" id="{9132CE99-F8FA-1CC6-C1D3-B869E5338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435"/>
                <a:ext cx="23" cy="25"/>
              </a:xfrm>
              <a:custGeom>
                <a:avLst/>
                <a:gdLst>
                  <a:gd name="T0" fmla="*/ 4 w 45"/>
                  <a:gd name="T1" fmla="*/ 13 h 51"/>
                  <a:gd name="T2" fmla="*/ 12 w 45"/>
                  <a:gd name="T3" fmla="*/ 0 h 51"/>
                  <a:gd name="T4" fmla="*/ 15 w 45"/>
                  <a:gd name="T5" fmla="*/ 6 h 51"/>
                  <a:gd name="T6" fmla="*/ 15 w 45"/>
                  <a:gd name="T7" fmla="*/ 17 h 51"/>
                  <a:gd name="T8" fmla="*/ 19 w 45"/>
                  <a:gd name="T9" fmla="*/ 17 h 51"/>
                  <a:gd name="T10" fmla="*/ 26 w 45"/>
                  <a:gd name="T11" fmla="*/ 14 h 51"/>
                  <a:gd name="T12" fmla="*/ 32 w 45"/>
                  <a:gd name="T13" fmla="*/ 16 h 51"/>
                  <a:gd name="T14" fmla="*/ 35 w 45"/>
                  <a:gd name="T15" fmla="*/ 13 h 51"/>
                  <a:gd name="T16" fmla="*/ 39 w 45"/>
                  <a:gd name="T17" fmla="*/ 13 h 51"/>
                  <a:gd name="T18" fmla="*/ 45 w 45"/>
                  <a:gd name="T19" fmla="*/ 26 h 51"/>
                  <a:gd name="T20" fmla="*/ 45 w 45"/>
                  <a:gd name="T21" fmla="*/ 31 h 51"/>
                  <a:gd name="T22" fmla="*/ 42 w 45"/>
                  <a:gd name="T23" fmla="*/ 29 h 51"/>
                  <a:gd name="T24" fmla="*/ 32 w 45"/>
                  <a:gd name="T25" fmla="*/ 32 h 51"/>
                  <a:gd name="T26" fmla="*/ 29 w 45"/>
                  <a:gd name="T27" fmla="*/ 35 h 51"/>
                  <a:gd name="T28" fmla="*/ 19 w 45"/>
                  <a:gd name="T29" fmla="*/ 38 h 51"/>
                  <a:gd name="T30" fmla="*/ 15 w 45"/>
                  <a:gd name="T31" fmla="*/ 41 h 51"/>
                  <a:gd name="T32" fmla="*/ 16 w 45"/>
                  <a:gd name="T33" fmla="*/ 51 h 51"/>
                  <a:gd name="T34" fmla="*/ 10 w 45"/>
                  <a:gd name="T35" fmla="*/ 49 h 51"/>
                  <a:gd name="T36" fmla="*/ 7 w 45"/>
                  <a:gd name="T37" fmla="*/ 43 h 51"/>
                  <a:gd name="T38" fmla="*/ 3 w 45"/>
                  <a:gd name="T39" fmla="*/ 40 h 51"/>
                  <a:gd name="T40" fmla="*/ 1 w 45"/>
                  <a:gd name="T41" fmla="*/ 34 h 51"/>
                  <a:gd name="T42" fmla="*/ 4 w 45"/>
                  <a:gd name="T43" fmla="*/ 22 h 51"/>
                  <a:gd name="T44" fmla="*/ 0 w 45"/>
                  <a:gd name="T45" fmla="*/ 17 h 51"/>
                  <a:gd name="T46" fmla="*/ 1 w 45"/>
                  <a:gd name="T47" fmla="*/ 16 h 51"/>
                  <a:gd name="T48" fmla="*/ 4 w 45"/>
                  <a:gd name="T4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5" h="51">
                    <a:moveTo>
                      <a:pt x="4" y="13"/>
                    </a:moveTo>
                    <a:lnTo>
                      <a:pt x="12" y="0"/>
                    </a:lnTo>
                    <a:lnTo>
                      <a:pt x="15" y="6"/>
                    </a:lnTo>
                    <a:lnTo>
                      <a:pt x="15" y="17"/>
                    </a:lnTo>
                    <a:lnTo>
                      <a:pt x="19" y="17"/>
                    </a:lnTo>
                    <a:lnTo>
                      <a:pt x="26" y="14"/>
                    </a:lnTo>
                    <a:lnTo>
                      <a:pt x="32" y="16"/>
                    </a:lnTo>
                    <a:lnTo>
                      <a:pt x="35" y="13"/>
                    </a:lnTo>
                    <a:lnTo>
                      <a:pt x="39" y="13"/>
                    </a:lnTo>
                    <a:lnTo>
                      <a:pt x="45" y="26"/>
                    </a:lnTo>
                    <a:lnTo>
                      <a:pt x="45" y="31"/>
                    </a:lnTo>
                    <a:lnTo>
                      <a:pt x="42" y="29"/>
                    </a:lnTo>
                    <a:lnTo>
                      <a:pt x="32" y="32"/>
                    </a:lnTo>
                    <a:lnTo>
                      <a:pt x="29" y="35"/>
                    </a:lnTo>
                    <a:lnTo>
                      <a:pt x="19" y="38"/>
                    </a:lnTo>
                    <a:lnTo>
                      <a:pt x="15" y="41"/>
                    </a:lnTo>
                    <a:lnTo>
                      <a:pt x="16" y="51"/>
                    </a:lnTo>
                    <a:lnTo>
                      <a:pt x="10" y="49"/>
                    </a:lnTo>
                    <a:lnTo>
                      <a:pt x="7" y="43"/>
                    </a:lnTo>
                    <a:lnTo>
                      <a:pt x="3" y="40"/>
                    </a:lnTo>
                    <a:lnTo>
                      <a:pt x="1" y="34"/>
                    </a:lnTo>
                    <a:lnTo>
                      <a:pt x="4" y="22"/>
                    </a:lnTo>
                    <a:lnTo>
                      <a:pt x="0" y="17"/>
                    </a:lnTo>
                    <a:lnTo>
                      <a:pt x="1" y="16"/>
                    </a:lnTo>
                    <a:lnTo>
                      <a:pt x="4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7" name="Freeform 2666">
                <a:extLst>
                  <a:ext uri="{FF2B5EF4-FFF2-40B4-BE49-F238E27FC236}">
                    <a16:creationId xmlns:a16="http://schemas.microsoft.com/office/drawing/2014/main" id="{3AD77909-E66A-C655-9708-236CED17F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954"/>
                <a:ext cx="98" cy="79"/>
              </a:xfrm>
              <a:custGeom>
                <a:avLst/>
                <a:gdLst>
                  <a:gd name="T0" fmla="*/ 29 w 196"/>
                  <a:gd name="T1" fmla="*/ 46 h 156"/>
                  <a:gd name="T2" fmla="*/ 21 w 196"/>
                  <a:gd name="T3" fmla="*/ 44 h 156"/>
                  <a:gd name="T4" fmla="*/ 14 w 196"/>
                  <a:gd name="T5" fmla="*/ 52 h 156"/>
                  <a:gd name="T6" fmla="*/ 0 w 196"/>
                  <a:gd name="T7" fmla="*/ 64 h 156"/>
                  <a:gd name="T8" fmla="*/ 8 w 196"/>
                  <a:gd name="T9" fmla="*/ 70 h 156"/>
                  <a:gd name="T10" fmla="*/ 14 w 196"/>
                  <a:gd name="T11" fmla="*/ 79 h 156"/>
                  <a:gd name="T12" fmla="*/ 26 w 196"/>
                  <a:gd name="T13" fmla="*/ 65 h 156"/>
                  <a:gd name="T14" fmla="*/ 34 w 196"/>
                  <a:gd name="T15" fmla="*/ 67 h 156"/>
                  <a:gd name="T16" fmla="*/ 43 w 196"/>
                  <a:gd name="T17" fmla="*/ 73 h 156"/>
                  <a:gd name="T18" fmla="*/ 49 w 196"/>
                  <a:gd name="T19" fmla="*/ 70 h 156"/>
                  <a:gd name="T20" fmla="*/ 73 w 196"/>
                  <a:gd name="T21" fmla="*/ 64 h 156"/>
                  <a:gd name="T22" fmla="*/ 76 w 196"/>
                  <a:gd name="T23" fmla="*/ 82 h 156"/>
                  <a:gd name="T24" fmla="*/ 81 w 196"/>
                  <a:gd name="T25" fmla="*/ 96 h 156"/>
                  <a:gd name="T26" fmla="*/ 71 w 196"/>
                  <a:gd name="T27" fmla="*/ 120 h 156"/>
                  <a:gd name="T28" fmla="*/ 71 w 196"/>
                  <a:gd name="T29" fmla="*/ 135 h 156"/>
                  <a:gd name="T30" fmla="*/ 71 w 196"/>
                  <a:gd name="T31" fmla="*/ 149 h 156"/>
                  <a:gd name="T32" fmla="*/ 81 w 196"/>
                  <a:gd name="T33" fmla="*/ 156 h 156"/>
                  <a:gd name="T34" fmla="*/ 99 w 196"/>
                  <a:gd name="T35" fmla="*/ 155 h 156"/>
                  <a:gd name="T36" fmla="*/ 106 w 196"/>
                  <a:gd name="T37" fmla="*/ 146 h 156"/>
                  <a:gd name="T38" fmla="*/ 94 w 196"/>
                  <a:gd name="T39" fmla="*/ 123 h 156"/>
                  <a:gd name="T40" fmla="*/ 105 w 196"/>
                  <a:gd name="T41" fmla="*/ 123 h 156"/>
                  <a:gd name="T42" fmla="*/ 132 w 196"/>
                  <a:gd name="T43" fmla="*/ 115 h 156"/>
                  <a:gd name="T44" fmla="*/ 137 w 196"/>
                  <a:gd name="T45" fmla="*/ 126 h 156"/>
                  <a:gd name="T46" fmla="*/ 137 w 196"/>
                  <a:gd name="T47" fmla="*/ 143 h 156"/>
                  <a:gd name="T48" fmla="*/ 155 w 196"/>
                  <a:gd name="T49" fmla="*/ 143 h 156"/>
                  <a:gd name="T50" fmla="*/ 164 w 196"/>
                  <a:gd name="T51" fmla="*/ 140 h 156"/>
                  <a:gd name="T52" fmla="*/ 169 w 196"/>
                  <a:gd name="T53" fmla="*/ 126 h 156"/>
                  <a:gd name="T54" fmla="*/ 181 w 196"/>
                  <a:gd name="T55" fmla="*/ 112 h 156"/>
                  <a:gd name="T56" fmla="*/ 184 w 196"/>
                  <a:gd name="T57" fmla="*/ 106 h 156"/>
                  <a:gd name="T58" fmla="*/ 196 w 196"/>
                  <a:gd name="T59" fmla="*/ 97 h 156"/>
                  <a:gd name="T60" fmla="*/ 178 w 196"/>
                  <a:gd name="T61" fmla="*/ 82 h 156"/>
                  <a:gd name="T62" fmla="*/ 172 w 196"/>
                  <a:gd name="T63" fmla="*/ 70 h 156"/>
                  <a:gd name="T64" fmla="*/ 153 w 196"/>
                  <a:gd name="T65" fmla="*/ 62 h 156"/>
                  <a:gd name="T66" fmla="*/ 146 w 196"/>
                  <a:gd name="T67" fmla="*/ 61 h 156"/>
                  <a:gd name="T68" fmla="*/ 141 w 196"/>
                  <a:gd name="T69" fmla="*/ 52 h 156"/>
                  <a:gd name="T70" fmla="*/ 137 w 196"/>
                  <a:gd name="T71" fmla="*/ 44 h 156"/>
                  <a:gd name="T72" fmla="*/ 126 w 196"/>
                  <a:gd name="T73" fmla="*/ 36 h 156"/>
                  <a:gd name="T74" fmla="*/ 120 w 196"/>
                  <a:gd name="T75" fmla="*/ 24 h 156"/>
                  <a:gd name="T76" fmla="*/ 102 w 196"/>
                  <a:gd name="T77" fmla="*/ 9 h 156"/>
                  <a:gd name="T78" fmla="*/ 88 w 196"/>
                  <a:gd name="T79" fmla="*/ 0 h 156"/>
                  <a:gd name="T80" fmla="*/ 71 w 196"/>
                  <a:gd name="T81" fmla="*/ 11 h 156"/>
                  <a:gd name="T82" fmla="*/ 73 w 196"/>
                  <a:gd name="T83" fmla="*/ 26 h 156"/>
                  <a:gd name="T84" fmla="*/ 73 w 196"/>
                  <a:gd name="T85" fmla="*/ 38 h 156"/>
                  <a:gd name="T86" fmla="*/ 65 w 196"/>
                  <a:gd name="T87" fmla="*/ 42 h 156"/>
                  <a:gd name="T88" fmla="*/ 50 w 196"/>
                  <a:gd name="T89" fmla="*/ 44 h 156"/>
                  <a:gd name="T90" fmla="*/ 35 w 196"/>
                  <a:gd name="T91" fmla="*/ 5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6" h="156">
                    <a:moveTo>
                      <a:pt x="29" y="50"/>
                    </a:moveTo>
                    <a:lnTo>
                      <a:pt x="29" y="46"/>
                    </a:lnTo>
                    <a:lnTo>
                      <a:pt x="26" y="41"/>
                    </a:lnTo>
                    <a:lnTo>
                      <a:pt x="21" y="44"/>
                    </a:lnTo>
                    <a:lnTo>
                      <a:pt x="18" y="50"/>
                    </a:lnTo>
                    <a:lnTo>
                      <a:pt x="14" y="52"/>
                    </a:lnTo>
                    <a:lnTo>
                      <a:pt x="3" y="59"/>
                    </a:lnTo>
                    <a:lnTo>
                      <a:pt x="0" y="64"/>
                    </a:lnTo>
                    <a:lnTo>
                      <a:pt x="5" y="70"/>
                    </a:lnTo>
                    <a:lnTo>
                      <a:pt x="8" y="70"/>
                    </a:lnTo>
                    <a:lnTo>
                      <a:pt x="11" y="77"/>
                    </a:lnTo>
                    <a:lnTo>
                      <a:pt x="14" y="79"/>
                    </a:lnTo>
                    <a:lnTo>
                      <a:pt x="20" y="77"/>
                    </a:lnTo>
                    <a:lnTo>
                      <a:pt x="26" y="65"/>
                    </a:lnTo>
                    <a:lnTo>
                      <a:pt x="32" y="64"/>
                    </a:lnTo>
                    <a:lnTo>
                      <a:pt x="34" y="67"/>
                    </a:lnTo>
                    <a:lnTo>
                      <a:pt x="38" y="68"/>
                    </a:lnTo>
                    <a:lnTo>
                      <a:pt x="43" y="73"/>
                    </a:lnTo>
                    <a:lnTo>
                      <a:pt x="46" y="68"/>
                    </a:lnTo>
                    <a:lnTo>
                      <a:pt x="49" y="70"/>
                    </a:lnTo>
                    <a:lnTo>
                      <a:pt x="68" y="62"/>
                    </a:lnTo>
                    <a:lnTo>
                      <a:pt x="73" y="64"/>
                    </a:lnTo>
                    <a:lnTo>
                      <a:pt x="79" y="79"/>
                    </a:lnTo>
                    <a:lnTo>
                      <a:pt x="76" y="82"/>
                    </a:lnTo>
                    <a:lnTo>
                      <a:pt x="76" y="88"/>
                    </a:lnTo>
                    <a:lnTo>
                      <a:pt x="81" y="96"/>
                    </a:lnTo>
                    <a:lnTo>
                      <a:pt x="75" y="109"/>
                    </a:lnTo>
                    <a:lnTo>
                      <a:pt x="71" y="120"/>
                    </a:lnTo>
                    <a:lnTo>
                      <a:pt x="78" y="125"/>
                    </a:lnTo>
                    <a:lnTo>
                      <a:pt x="71" y="135"/>
                    </a:lnTo>
                    <a:lnTo>
                      <a:pt x="75" y="143"/>
                    </a:lnTo>
                    <a:lnTo>
                      <a:pt x="71" y="149"/>
                    </a:lnTo>
                    <a:lnTo>
                      <a:pt x="76" y="153"/>
                    </a:lnTo>
                    <a:lnTo>
                      <a:pt x="81" y="156"/>
                    </a:lnTo>
                    <a:lnTo>
                      <a:pt x="90" y="150"/>
                    </a:lnTo>
                    <a:lnTo>
                      <a:pt x="99" y="155"/>
                    </a:lnTo>
                    <a:lnTo>
                      <a:pt x="105" y="149"/>
                    </a:lnTo>
                    <a:lnTo>
                      <a:pt x="106" y="146"/>
                    </a:lnTo>
                    <a:lnTo>
                      <a:pt x="93" y="131"/>
                    </a:lnTo>
                    <a:lnTo>
                      <a:pt x="94" y="123"/>
                    </a:lnTo>
                    <a:lnTo>
                      <a:pt x="99" y="122"/>
                    </a:lnTo>
                    <a:lnTo>
                      <a:pt x="105" y="123"/>
                    </a:lnTo>
                    <a:lnTo>
                      <a:pt x="114" y="118"/>
                    </a:lnTo>
                    <a:lnTo>
                      <a:pt x="132" y="115"/>
                    </a:lnTo>
                    <a:lnTo>
                      <a:pt x="132" y="122"/>
                    </a:lnTo>
                    <a:lnTo>
                      <a:pt x="137" y="126"/>
                    </a:lnTo>
                    <a:lnTo>
                      <a:pt x="140" y="134"/>
                    </a:lnTo>
                    <a:lnTo>
                      <a:pt x="137" y="143"/>
                    </a:lnTo>
                    <a:lnTo>
                      <a:pt x="143" y="149"/>
                    </a:lnTo>
                    <a:lnTo>
                      <a:pt x="155" y="143"/>
                    </a:lnTo>
                    <a:lnTo>
                      <a:pt x="156" y="140"/>
                    </a:lnTo>
                    <a:lnTo>
                      <a:pt x="164" y="140"/>
                    </a:lnTo>
                    <a:lnTo>
                      <a:pt x="169" y="135"/>
                    </a:lnTo>
                    <a:lnTo>
                      <a:pt x="169" y="126"/>
                    </a:lnTo>
                    <a:lnTo>
                      <a:pt x="176" y="118"/>
                    </a:lnTo>
                    <a:lnTo>
                      <a:pt x="181" y="112"/>
                    </a:lnTo>
                    <a:lnTo>
                      <a:pt x="185" y="112"/>
                    </a:lnTo>
                    <a:lnTo>
                      <a:pt x="184" y="106"/>
                    </a:lnTo>
                    <a:lnTo>
                      <a:pt x="193" y="103"/>
                    </a:lnTo>
                    <a:lnTo>
                      <a:pt x="196" y="97"/>
                    </a:lnTo>
                    <a:lnTo>
                      <a:pt x="182" y="79"/>
                    </a:lnTo>
                    <a:lnTo>
                      <a:pt x="178" y="82"/>
                    </a:lnTo>
                    <a:lnTo>
                      <a:pt x="175" y="74"/>
                    </a:lnTo>
                    <a:lnTo>
                      <a:pt x="172" y="70"/>
                    </a:lnTo>
                    <a:lnTo>
                      <a:pt x="164" y="61"/>
                    </a:lnTo>
                    <a:lnTo>
                      <a:pt x="153" y="62"/>
                    </a:lnTo>
                    <a:lnTo>
                      <a:pt x="150" y="65"/>
                    </a:lnTo>
                    <a:lnTo>
                      <a:pt x="146" y="61"/>
                    </a:lnTo>
                    <a:lnTo>
                      <a:pt x="141" y="58"/>
                    </a:lnTo>
                    <a:lnTo>
                      <a:pt x="141" y="52"/>
                    </a:lnTo>
                    <a:lnTo>
                      <a:pt x="135" y="47"/>
                    </a:lnTo>
                    <a:lnTo>
                      <a:pt x="137" y="44"/>
                    </a:lnTo>
                    <a:lnTo>
                      <a:pt x="138" y="41"/>
                    </a:lnTo>
                    <a:lnTo>
                      <a:pt x="126" y="36"/>
                    </a:lnTo>
                    <a:lnTo>
                      <a:pt x="120" y="27"/>
                    </a:lnTo>
                    <a:lnTo>
                      <a:pt x="120" y="24"/>
                    </a:lnTo>
                    <a:lnTo>
                      <a:pt x="112" y="20"/>
                    </a:lnTo>
                    <a:lnTo>
                      <a:pt x="102" y="9"/>
                    </a:lnTo>
                    <a:lnTo>
                      <a:pt x="93" y="0"/>
                    </a:lnTo>
                    <a:lnTo>
                      <a:pt x="88" y="0"/>
                    </a:lnTo>
                    <a:lnTo>
                      <a:pt x="75" y="6"/>
                    </a:lnTo>
                    <a:lnTo>
                      <a:pt x="71" y="11"/>
                    </a:lnTo>
                    <a:lnTo>
                      <a:pt x="73" y="18"/>
                    </a:lnTo>
                    <a:lnTo>
                      <a:pt x="73" y="26"/>
                    </a:lnTo>
                    <a:lnTo>
                      <a:pt x="75" y="30"/>
                    </a:lnTo>
                    <a:lnTo>
                      <a:pt x="73" y="38"/>
                    </a:lnTo>
                    <a:lnTo>
                      <a:pt x="65" y="39"/>
                    </a:lnTo>
                    <a:lnTo>
                      <a:pt x="65" y="42"/>
                    </a:lnTo>
                    <a:lnTo>
                      <a:pt x="56" y="44"/>
                    </a:lnTo>
                    <a:lnTo>
                      <a:pt x="50" y="44"/>
                    </a:lnTo>
                    <a:lnTo>
                      <a:pt x="41" y="56"/>
                    </a:lnTo>
                    <a:lnTo>
                      <a:pt x="35" y="58"/>
                    </a:lnTo>
                    <a:lnTo>
                      <a:pt x="29" y="5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8" name="Freeform 2667">
                <a:extLst>
                  <a:ext uri="{FF2B5EF4-FFF2-40B4-BE49-F238E27FC236}">
                    <a16:creationId xmlns:a16="http://schemas.microsoft.com/office/drawing/2014/main" id="{4DEF99D5-BFFD-B506-0D77-279DC0125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954"/>
                <a:ext cx="98" cy="79"/>
              </a:xfrm>
              <a:custGeom>
                <a:avLst/>
                <a:gdLst>
                  <a:gd name="T0" fmla="*/ 35 w 196"/>
                  <a:gd name="T1" fmla="*/ 58 h 156"/>
                  <a:gd name="T2" fmla="*/ 50 w 196"/>
                  <a:gd name="T3" fmla="*/ 44 h 156"/>
                  <a:gd name="T4" fmla="*/ 65 w 196"/>
                  <a:gd name="T5" fmla="*/ 42 h 156"/>
                  <a:gd name="T6" fmla="*/ 73 w 196"/>
                  <a:gd name="T7" fmla="*/ 38 h 156"/>
                  <a:gd name="T8" fmla="*/ 73 w 196"/>
                  <a:gd name="T9" fmla="*/ 26 h 156"/>
                  <a:gd name="T10" fmla="*/ 71 w 196"/>
                  <a:gd name="T11" fmla="*/ 11 h 156"/>
                  <a:gd name="T12" fmla="*/ 88 w 196"/>
                  <a:gd name="T13" fmla="*/ 0 h 156"/>
                  <a:gd name="T14" fmla="*/ 102 w 196"/>
                  <a:gd name="T15" fmla="*/ 9 h 156"/>
                  <a:gd name="T16" fmla="*/ 120 w 196"/>
                  <a:gd name="T17" fmla="*/ 24 h 156"/>
                  <a:gd name="T18" fmla="*/ 126 w 196"/>
                  <a:gd name="T19" fmla="*/ 36 h 156"/>
                  <a:gd name="T20" fmla="*/ 137 w 196"/>
                  <a:gd name="T21" fmla="*/ 44 h 156"/>
                  <a:gd name="T22" fmla="*/ 141 w 196"/>
                  <a:gd name="T23" fmla="*/ 52 h 156"/>
                  <a:gd name="T24" fmla="*/ 146 w 196"/>
                  <a:gd name="T25" fmla="*/ 61 h 156"/>
                  <a:gd name="T26" fmla="*/ 153 w 196"/>
                  <a:gd name="T27" fmla="*/ 62 h 156"/>
                  <a:gd name="T28" fmla="*/ 172 w 196"/>
                  <a:gd name="T29" fmla="*/ 70 h 156"/>
                  <a:gd name="T30" fmla="*/ 178 w 196"/>
                  <a:gd name="T31" fmla="*/ 82 h 156"/>
                  <a:gd name="T32" fmla="*/ 196 w 196"/>
                  <a:gd name="T33" fmla="*/ 97 h 156"/>
                  <a:gd name="T34" fmla="*/ 184 w 196"/>
                  <a:gd name="T35" fmla="*/ 106 h 156"/>
                  <a:gd name="T36" fmla="*/ 181 w 196"/>
                  <a:gd name="T37" fmla="*/ 112 h 156"/>
                  <a:gd name="T38" fmla="*/ 169 w 196"/>
                  <a:gd name="T39" fmla="*/ 126 h 156"/>
                  <a:gd name="T40" fmla="*/ 164 w 196"/>
                  <a:gd name="T41" fmla="*/ 140 h 156"/>
                  <a:gd name="T42" fmla="*/ 155 w 196"/>
                  <a:gd name="T43" fmla="*/ 143 h 156"/>
                  <a:gd name="T44" fmla="*/ 137 w 196"/>
                  <a:gd name="T45" fmla="*/ 143 h 156"/>
                  <a:gd name="T46" fmla="*/ 137 w 196"/>
                  <a:gd name="T47" fmla="*/ 126 h 156"/>
                  <a:gd name="T48" fmla="*/ 132 w 196"/>
                  <a:gd name="T49" fmla="*/ 115 h 156"/>
                  <a:gd name="T50" fmla="*/ 105 w 196"/>
                  <a:gd name="T51" fmla="*/ 123 h 156"/>
                  <a:gd name="T52" fmla="*/ 94 w 196"/>
                  <a:gd name="T53" fmla="*/ 123 h 156"/>
                  <a:gd name="T54" fmla="*/ 106 w 196"/>
                  <a:gd name="T55" fmla="*/ 146 h 156"/>
                  <a:gd name="T56" fmla="*/ 99 w 196"/>
                  <a:gd name="T57" fmla="*/ 155 h 156"/>
                  <a:gd name="T58" fmla="*/ 81 w 196"/>
                  <a:gd name="T59" fmla="*/ 156 h 156"/>
                  <a:gd name="T60" fmla="*/ 71 w 196"/>
                  <a:gd name="T61" fmla="*/ 149 h 156"/>
                  <a:gd name="T62" fmla="*/ 71 w 196"/>
                  <a:gd name="T63" fmla="*/ 135 h 156"/>
                  <a:gd name="T64" fmla="*/ 71 w 196"/>
                  <a:gd name="T65" fmla="*/ 120 h 156"/>
                  <a:gd name="T66" fmla="*/ 81 w 196"/>
                  <a:gd name="T67" fmla="*/ 96 h 156"/>
                  <a:gd name="T68" fmla="*/ 76 w 196"/>
                  <a:gd name="T69" fmla="*/ 82 h 156"/>
                  <a:gd name="T70" fmla="*/ 73 w 196"/>
                  <a:gd name="T71" fmla="*/ 64 h 156"/>
                  <a:gd name="T72" fmla="*/ 49 w 196"/>
                  <a:gd name="T73" fmla="*/ 70 h 156"/>
                  <a:gd name="T74" fmla="*/ 43 w 196"/>
                  <a:gd name="T75" fmla="*/ 73 h 156"/>
                  <a:gd name="T76" fmla="*/ 34 w 196"/>
                  <a:gd name="T77" fmla="*/ 67 h 156"/>
                  <a:gd name="T78" fmla="*/ 26 w 196"/>
                  <a:gd name="T79" fmla="*/ 65 h 156"/>
                  <a:gd name="T80" fmla="*/ 14 w 196"/>
                  <a:gd name="T81" fmla="*/ 79 h 156"/>
                  <a:gd name="T82" fmla="*/ 8 w 196"/>
                  <a:gd name="T83" fmla="*/ 70 h 156"/>
                  <a:gd name="T84" fmla="*/ 0 w 196"/>
                  <a:gd name="T85" fmla="*/ 64 h 156"/>
                  <a:gd name="T86" fmla="*/ 14 w 196"/>
                  <a:gd name="T87" fmla="*/ 52 h 156"/>
                  <a:gd name="T88" fmla="*/ 21 w 196"/>
                  <a:gd name="T89" fmla="*/ 44 h 156"/>
                  <a:gd name="T90" fmla="*/ 29 w 196"/>
                  <a:gd name="T91" fmla="*/ 4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6" h="156">
                    <a:moveTo>
                      <a:pt x="29" y="50"/>
                    </a:moveTo>
                    <a:lnTo>
                      <a:pt x="35" y="58"/>
                    </a:lnTo>
                    <a:lnTo>
                      <a:pt x="41" y="56"/>
                    </a:lnTo>
                    <a:lnTo>
                      <a:pt x="50" y="44"/>
                    </a:lnTo>
                    <a:lnTo>
                      <a:pt x="56" y="44"/>
                    </a:lnTo>
                    <a:lnTo>
                      <a:pt x="65" y="42"/>
                    </a:lnTo>
                    <a:lnTo>
                      <a:pt x="65" y="39"/>
                    </a:lnTo>
                    <a:lnTo>
                      <a:pt x="73" y="38"/>
                    </a:lnTo>
                    <a:lnTo>
                      <a:pt x="75" y="30"/>
                    </a:lnTo>
                    <a:lnTo>
                      <a:pt x="73" y="26"/>
                    </a:lnTo>
                    <a:lnTo>
                      <a:pt x="73" y="18"/>
                    </a:lnTo>
                    <a:lnTo>
                      <a:pt x="71" y="11"/>
                    </a:lnTo>
                    <a:lnTo>
                      <a:pt x="75" y="6"/>
                    </a:lnTo>
                    <a:lnTo>
                      <a:pt x="88" y="0"/>
                    </a:lnTo>
                    <a:lnTo>
                      <a:pt x="93" y="0"/>
                    </a:lnTo>
                    <a:lnTo>
                      <a:pt x="102" y="9"/>
                    </a:lnTo>
                    <a:lnTo>
                      <a:pt x="112" y="20"/>
                    </a:lnTo>
                    <a:lnTo>
                      <a:pt x="120" y="24"/>
                    </a:lnTo>
                    <a:lnTo>
                      <a:pt x="120" y="27"/>
                    </a:lnTo>
                    <a:lnTo>
                      <a:pt x="126" y="36"/>
                    </a:lnTo>
                    <a:lnTo>
                      <a:pt x="138" y="41"/>
                    </a:lnTo>
                    <a:lnTo>
                      <a:pt x="137" y="44"/>
                    </a:lnTo>
                    <a:lnTo>
                      <a:pt x="135" y="47"/>
                    </a:lnTo>
                    <a:lnTo>
                      <a:pt x="141" y="52"/>
                    </a:lnTo>
                    <a:lnTo>
                      <a:pt x="141" y="58"/>
                    </a:lnTo>
                    <a:lnTo>
                      <a:pt x="146" y="61"/>
                    </a:lnTo>
                    <a:lnTo>
                      <a:pt x="150" y="65"/>
                    </a:lnTo>
                    <a:lnTo>
                      <a:pt x="153" y="62"/>
                    </a:lnTo>
                    <a:lnTo>
                      <a:pt x="164" y="61"/>
                    </a:lnTo>
                    <a:lnTo>
                      <a:pt x="172" y="70"/>
                    </a:lnTo>
                    <a:lnTo>
                      <a:pt x="175" y="74"/>
                    </a:lnTo>
                    <a:lnTo>
                      <a:pt x="178" y="82"/>
                    </a:lnTo>
                    <a:lnTo>
                      <a:pt x="182" y="79"/>
                    </a:lnTo>
                    <a:lnTo>
                      <a:pt x="196" y="97"/>
                    </a:lnTo>
                    <a:lnTo>
                      <a:pt x="193" y="103"/>
                    </a:lnTo>
                    <a:lnTo>
                      <a:pt x="184" y="106"/>
                    </a:lnTo>
                    <a:lnTo>
                      <a:pt x="185" y="112"/>
                    </a:lnTo>
                    <a:lnTo>
                      <a:pt x="181" y="112"/>
                    </a:lnTo>
                    <a:lnTo>
                      <a:pt x="176" y="118"/>
                    </a:lnTo>
                    <a:lnTo>
                      <a:pt x="169" y="126"/>
                    </a:lnTo>
                    <a:lnTo>
                      <a:pt x="169" y="135"/>
                    </a:lnTo>
                    <a:lnTo>
                      <a:pt x="164" y="140"/>
                    </a:lnTo>
                    <a:lnTo>
                      <a:pt x="156" y="140"/>
                    </a:lnTo>
                    <a:lnTo>
                      <a:pt x="155" y="143"/>
                    </a:lnTo>
                    <a:lnTo>
                      <a:pt x="143" y="149"/>
                    </a:lnTo>
                    <a:lnTo>
                      <a:pt x="137" y="143"/>
                    </a:lnTo>
                    <a:lnTo>
                      <a:pt x="140" y="134"/>
                    </a:lnTo>
                    <a:lnTo>
                      <a:pt x="137" y="126"/>
                    </a:lnTo>
                    <a:lnTo>
                      <a:pt x="132" y="122"/>
                    </a:lnTo>
                    <a:lnTo>
                      <a:pt x="132" y="115"/>
                    </a:lnTo>
                    <a:lnTo>
                      <a:pt x="114" y="118"/>
                    </a:lnTo>
                    <a:lnTo>
                      <a:pt x="105" y="123"/>
                    </a:lnTo>
                    <a:lnTo>
                      <a:pt x="99" y="122"/>
                    </a:lnTo>
                    <a:lnTo>
                      <a:pt x="94" y="123"/>
                    </a:lnTo>
                    <a:lnTo>
                      <a:pt x="93" y="131"/>
                    </a:lnTo>
                    <a:lnTo>
                      <a:pt x="106" y="146"/>
                    </a:lnTo>
                    <a:lnTo>
                      <a:pt x="105" y="149"/>
                    </a:lnTo>
                    <a:lnTo>
                      <a:pt x="99" y="155"/>
                    </a:lnTo>
                    <a:lnTo>
                      <a:pt x="90" y="150"/>
                    </a:lnTo>
                    <a:lnTo>
                      <a:pt x="81" y="156"/>
                    </a:lnTo>
                    <a:lnTo>
                      <a:pt x="76" y="153"/>
                    </a:lnTo>
                    <a:lnTo>
                      <a:pt x="71" y="149"/>
                    </a:lnTo>
                    <a:lnTo>
                      <a:pt x="75" y="143"/>
                    </a:lnTo>
                    <a:lnTo>
                      <a:pt x="71" y="135"/>
                    </a:lnTo>
                    <a:lnTo>
                      <a:pt x="78" y="125"/>
                    </a:lnTo>
                    <a:lnTo>
                      <a:pt x="71" y="120"/>
                    </a:lnTo>
                    <a:lnTo>
                      <a:pt x="75" y="109"/>
                    </a:lnTo>
                    <a:lnTo>
                      <a:pt x="81" y="96"/>
                    </a:lnTo>
                    <a:lnTo>
                      <a:pt x="76" y="88"/>
                    </a:lnTo>
                    <a:lnTo>
                      <a:pt x="76" y="82"/>
                    </a:lnTo>
                    <a:lnTo>
                      <a:pt x="79" y="79"/>
                    </a:lnTo>
                    <a:lnTo>
                      <a:pt x="73" y="64"/>
                    </a:lnTo>
                    <a:lnTo>
                      <a:pt x="68" y="62"/>
                    </a:lnTo>
                    <a:lnTo>
                      <a:pt x="49" y="70"/>
                    </a:lnTo>
                    <a:lnTo>
                      <a:pt x="46" y="68"/>
                    </a:lnTo>
                    <a:lnTo>
                      <a:pt x="43" y="73"/>
                    </a:lnTo>
                    <a:lnTo>
                      <a:pt x="38" y="68"/>
                    </a:lnTo>
                    <a:lnTo>
                      <a:pt x="34" y="67"/>
                    </a:lnTo>
                    <a:lnTo>
                      <a:pt x="32" y="64"/>
                    </a:lnTo>
                    <a:lnTo>
                      <a:pt x="26" y="65"/>
                    </a:lnTo>
                    <a:lnTo>
                      <a:pt x="20" y="77"/>
                    </a:lnTo>
                    <a:lnTo>
                      <a:pt x="14" y="79"/>
                    </a:lnTo>
                    <a:lnTo>
                      <a:pt x="11" y="77"/>
                    </a:lnTo>
                    <a:lnTo>
                      <a:pt x="8" y="70"/>
                    </a:lnTo>
                    <a:lnTo>
                      <a:pt x="5" y="70"/>
                    </a:lnTo>
                    <a:lnTo>
                      <a:pt x="0" y="64"/>
                    </a:lnTo>
                    <a:lnTo>
                      <a:pt x="3" y="59"/>
                    </a:lnTo>
                    <a:lnTo>
                      <a:pt x="14" y="52"/>
                    </a:lnTo>
                    <a:lnTo>
                      <a:pt x="18" y="50"/>
                    </a:lnTo>
                    <a:lnTo>
                      <a:pt x="21" y="44"/>
                    </a:lnTo>
                    <a:lnTo>
                      <a:pt x="26" y="41"/>
                    </a:lnTo>
                    <a:lnTo>
                      <a:pt x="29" y="46"/>
                    </a:lnTo>
                    <a:lnTo>
                      <a:pt x="29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9" name="Freeform 2668">
                <a:extLst>
                  <a:ext uri="{FF2B5EF4-FFF2-40B4-BE49-F238E27FC236}">
                    <a16:creationId xmlns:a16="http://schemas.microsoft.com/office/drawing/2014/main" id="{6B9444A7-49D5-A518-AF32-F2CEDD720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954"/>
                <a:ext cx="98" cy="79"/>
              </a:xfrm>
              <a:custGeom>
                <a:avLst/>
                <a:gdLst>
                  <a:gd name="T0" fmla="*/ 35 w 196"/>
                  <a:gd name="T1" fmla="*/ 58 h 156"/>
                  <a:gd name="T2" fmla="*/ 50 w 196"/>
                  <a:gd name="T3" fmla="*/ 44 h 156"/>
                  <a:gd name="T4" fmla="*/ 65 w 196"/>
                  <a:gd name="T5" fmla="*/ 42 h 156"/>
                  <a:gd name="T6" fmla="*/ 73 w 196"/>
                  <a:gd name="T7" fmla="*/ 38 h 156"/>
                  <a:gd name="T8" fmla="*/ 73 w 196"/>
                  <a:gd name="T9" fmla="*/ 26 h 156"/>
                  <a:gd name="T10" fmla="*/ 71 w 196"/>
                  <a:gd name="T11" fmla="*/ 11 h 156"/>
                  <a:gd name="T12" fmla="*/ 88 w 196"/>
                  <a:gd name="T13" fmla="*/ 0 h 156"/>
                  <a:gd name="T14" fmla="*/ 102 w 196"/>
                  <a:gd name="T15" fmla="*/ 9 h 156"/>
                  <a:gd name="T16" fmla="*/ 120 w 196"/>
                  <a:gd name="T17" fmla="*/ 24 h 156"/>
                  <a:gd name="T18" fmla="*/ 126 w 196"/>
                  <a:gd name="T19" fmla="*/ 36 h 156"/>
                  <a:gd name="T20" fmla="*/ 137 w 196"/>
                  <a:gd name="T21" fmla="*/ 44 h 156"/>
                  <a:gd name="T22" fmla="*/ 141 w 196"/>
                  <a:gd name="T23" fmla="*/ 52 h 156"/>
                  <a:gd name="T24" fmla="*/ 146 w 196"/>
                  <a:gd name="T25" fmla="*/ 61 h 156"/>
                  <a:gd name="T26" fmla="*/ 153 w 196"/>
                  <a:gd name="T27" fmla="*/ 62 h 156"/>
                  <a:gd name="T28" fmla="*/ 172 w 196"/>
                  <a:gd name="T29" fmla="*/ 70 h 156"/>
                  <a:gd name="T30" fmla="*/ 178 w 196"/>
                  <a:gd name="T31" fmla="*/ 82 h 156"/>
                  <a:gd name="T32" fmla="*/ 196 w 196"/>
                  <a:gd name="T33" fmla="*/ 97 h 156"/>
                  <a:gd name="T34" fmla="*/ 184 w 196"/>
                  <a:gd name="T35" fmla="*/ 106 h 156"/>
                  <a:gd name="T36" fmla="*/ 181 w 196"/>
                  <a:gd name="T37" fmla="*/ 112 h 156"/>
                  <a:gd name="T38" fmla="*/ 169 w 196"/>
                  <a:gd name="T39" fmla="*/ 126 h 156"/>
                  <a:gd name="T40" fmla="*/ 164 w 196"/>
                  <a:gd name="T41" fmla="*/ 140 h 156"/>
                  <a:gd name="T42" fmla="*/ 155 w 196"/>
                  <a:gd name="T43" fmla="*/ 143 h 156"/>
                  <a:gd name="T44" fmla="*/ 137 w 196"/>
                  <a:gd name="T45" fmla="*/ 143 h 156"/>
                  <a:gd name="T46" fmla="*/ 137 w 196"/>
                  <a:gd name="T47" fmla="*/ 126 h 156"/>
                  <a:gd name="T48" fmla="*/ 132 w 196"/>
                  <a:gd name="T49" fmla="*/ 115 h 156"/>
                  <a:gd name="T50" fmla="*/ 105 w 196"/>
                  <a:gd name="T51" fmla="*/ 123 h 156"/>
                  <a:gd name="T52" fmla="*/ 94 w 196"/>
                  <a:gd name="T53" fmla="*/ 123 h 156"/>
                  <a:gd name="T54" fmla="*/ 106 w 196"/>
                  <a:gd name="T55" fmla="*/ 146 h 156"/>
                  <a:gd name="T56" fmla="*/ 99 w 196"/>
                  <a:gd name="T57" fmla="*/ 155 h 156"/>
                  <a:gd name="T58" fmla="*/ 81 w 196"/>
                  <a:gd name="T59" fmla="*/ 156 h 156"/>
                  <a:gd name="T60" fmla="*/ 71 w 196"/>
                  <a:gd name="T61" fmla="*/ 149 h 156"/>
                  <a:gd name="T62" fmla="*/ 71 w 196"/>
                  <a:gd name="T63" fmla="*/ 135 h 156"/>
                  <a:gd name="T64" fmla="*/ 71 w 196"/>
                  <a:gd name="T65" fmla="*/ 120 h 156"/>
                  <a:gd name="T66" fmla="*/ 81 w 196"/>
                  <a:gd name="T67" fmla="*/ 96 h 156"/>
                  <a:gd name="T68" fmla="*/ 76 w 196"/>
                  <a:gd name="T69" fmla="*/ 82 h 156"/>
                  <a:gd name="T70" fmla="*/ 73 w 196"/>
                  <a:gd name="T71" fmla="*/ 64 h 156"/>
                  <a:gd name="T72" fmla="*/ 49 w 196"/>
                  <a:gd name="T73" fmla="*/ 70 h 156"/>
                  <a:gd name="T74" fmla="*/ 43 w 196"/>
                  <a:gd name="T75" fmla="*/ 73 h 156"/>
                  <a:gd name="T76" fmla="*/ 34 w 196"/>
                  <a:gd name="T77" fmla="*/ 67 h 156"/>
                  <a:gd name="T78" fmla="*/ 26 w 196"/>
                  <a:gd name="T79" fmla="*/ 65 h 156"/>
                  <a:gd name="T80" fmla="*/ 14 w 196"/>
                  <a:gd name="T81" fmla="*/ 79 h 156"/>
                  <a:gd name="T82" fmla="*/ 8 w 196"/>
                  <a:gd name="T83" fmla="*/ 70 h 156"/>
                  <a:gd name="T84" fmla="*/ 0 w 196"/>
                  <a:gd name="T85" fmla="*/ 64 h 156"/>
                  <a:gd name="T86" fmla="*/ 14 w 196"/>
                  <a:gd name="T87" fmla="*/ 52 h 156"/>
                  <a:gd name="T88" fmla="*/ 21 w 196"/>
                  <a:gd name="T89" fmla="*/ 44 h 156"/>
                  <a:gd name="T90" fmla="*/ 29 w 196"/>
                  <a:gd name="T91" fmla="*/ 4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6" h="156">
                    <a:moveTo>
                      <a:pt x="29" y="50"/>
                    </a:moveTo>
                    <a:lnTo>
                      <a:pt x="35" y="58"/>
                    </a:lnTo>
                    <a:lnTo>
                      <a:pt x="41" y="56"/>
                    </a:lnTo>
                    <a:lnTo>
                      <a:pt x="50" y="44"/>
                    </a:lnTo>
                    <a:lnTo>
                      <a:pt x="56" y="44"/>
                    </a:lnTo>
                    <a:lnTo>
                      <a:pt x="65" y="42"/>
                    </a:lnTo>
                    <a:lnTo>
                      <a:pt x="65" y="39"/>
                    </a:lnTo>
                    <a:lnTo>
                      <a:pt x="73" y="38"/>
                    </a:lnTo>
                    <a:lnTo>
                      <a:pt x="75" y="30"/>
                    </a:lnTo>
                    <a:lnTo>
                      <a:pt x="73" y="26"/>
                    </a:lnTo>
                    <a:lnTo>
                      <a:pt x="73" y="18"/>
                    </a:lnTo>
                    <a:lnTo>
                      <a:pt x="71" y="11"/>
                    </a:lnTo>
                    <a:lnTo>
                      <a:pt x="75" y="6"/>
                    </a:lnTo>
                    <a:lnTo>
                      <a:pt x="88" y="0"/>
                    </a:lnTo>
                    <a:lnTo>
                      <a:pt x="93" y="0"/>
                    </a:lnTo>
                    <a:lnTo>
                      <a:pt x="102" y="9"/>
                    </a:lnTo>
                    <a:lnTo>
                      <a:pt x="112" y="20"/>
                    </a:lnTo>
                    <a:lnTo>
                      <a:pt x="120" y="24"/>
                    </a:lnTo>
                    <a:lnTo>
                      <a:pt x="120" y="27"/>
                    </a:lnTo>
                    <a:lnTo>
                      <a:pt x="126" y="36"/>
                    </a:lnTo>
                    <a:lnTo>
                      <a:pt x="138" y="41"/>
                    </a:lnTo>
                    <a:lnTo>
                      <a:pt x="137" y="44"/>
                    </a:lnTo>
                    <a:lnTo>
                      <a:pt x="135" y="47"/>
                    </a:lnTo>
                    <a:lnTo>
                      <a:pt x="141" y="52"/>
                    </a:lnTo>
                    <a:lnTo>
                      <a:pt x="141" y="58"/>
                    </a:lnTo>
                    <a:lnTo>
                      <a:pt x="146" y="61"/>
                    </a:lnTo>
                    <a:lnTo>
                      <a:pt x="150" y="65"/>
                    </a:lnTo>
                    <a:lnTo>
                      <a:pt x="153" y="62"/>
                    </a:lnTo>
                    <a:lnTo>
                      <a:pt x="164" y="61"/>
                    </a:lnTo>
                    <a:lnTo>
                      <a:pt x="172" y="70"/>
                    </a:lnTo>
                    <a:lnTo>
                      <a:pt x="175" y="74"/>
                    </a:lnTo>
                    <a:lnTo>
                      <a:pt x="178" y="82"/>
                    </a:lnTo>
                    <a:lnTo>
                      <a:pt x="182" y="79"/>
                    </a:lnTo>
                    <a:lnTo>
                      <a:pt x="196" y="97"/>
                    </a:lnTo>
                    <a:lnTo>
                      <a:pt x="193" y="103"/>
                    </a:lnTo>
                    <a:lnTo>
                      <a:pt x="184" y="106"/>
                    </a:lnTo>
                    <a:lnTo>
                      <a:pt x="185" y="112"/>
                    </a:lnTo>
                    <a:lnTo>
                      <a:pt x="181" y="112"/>
                    </a:lnTo>
                    <a:lnTo>
                      <a:pt x="176" y="118"/>
                    </a:lnTo>
                    <a:lnTo>
                      <a:pt x="169" y="126"/>
                    </a:lnTo>
                    <a:lnTo>
                      <a:pt x="169" y="135"/>
                    </a:lnTo>
                    <a:lnTo>
                      <a:pt x="164" y="140"/>
                    </a:lnTo>
                    <a:lnTo>
                      <a:pt x="156" y="140"/>
                    </a:lnTo>
                    <a:lnTo>
                      <a:pt x="155" y="143"/>
                    </a:lnTo>
                    <a:lnTo>
                      <a:pt x="143" y="149"/>
                    </a:lnTo>
                    <a:lnTo>
                      <a:pt x="137" y="143"/>
                    </a:lnTo>
                    <a:lnTo>
                      <a:pt x="140" y="134"/>
                    </a:lnTo>
                    <a:lnTo>
                      <a:pt x="137" y="126"/>
                    </a:lnTo>
                    <a:lnTo>
                      <a:pt x="132" y="122"/>
                    </a:lnTo>
                    <a:lnTo>
                      <a:pt x="132" y="115"/>
                    </a:lnTo>
                    <a:lnTo>
                      <a:pt x="114" y="118"/>
                    </a:lnTo>
                    <a:lnTo>
                      <a:pt x="105" y="123"/>
                    </a:lnTo>
                    <a:lnTo>
                      <a:pt x="99" y="122"/>
                    </a:lnTo>
                    <a:lnTo>
                      <a:pt x="94" y="123"/>
                    </a:lnTo>
                    <a:lnTo>
                      <a:pt x="93" y="131"/>
                    </a:lnTo>
                    <a:lnTo>
                      <a:pt x="106" y="146"/>
                    </a:lnTo>
                    <a:lnTo>
                      <a:pt x="105" y="149"/>
                    </a:lnTo>
                    <a:lnTo>
                      <a:pt x="99" y="155"/>
                    </a:lnTo>
                    <a:lnTo>
                      <a:pt x="90" y="150"/>
                    </a:lnTo>
                    <a:lnTo>
                      <a:pt x="81" y="156"/>
                    </a:lnTo>
                    <a:lnTo>
                      <a:pt x="76" y="153"/>
                    </a:lnTo>
                    <a:lnTo>
                      <a:pt x="71" y="149"/>
                    </a:lnTo>
                    <a:lnTo>
                      <a:pt x="75" y="143"/>
                    </a:lnTo>
                    <a:lnTo>
                      <a:pt x="71" y="135"/>
                    </a:lnTo>
                    <a:lnTo>
                      <a:pt x="78" y="125"/>
                    </a:lnTo>
                    <a:lnTo>
                      <a:pt x="71" y="120"/>
                    </a:lnTo>
                    <a:lnTo>
                      <a:pt x="75" y="109"/>
                    </a:lnTo>
                    <a:lnTo>
                      <a:pt x="81" y="96"/>
                    </a:lnTo>
                    <a:lnTo>
                      <a:pt x="76" y="88"/>
                    </a:lnTo>
                    <a:lnTo>
                      <a:pt x="76" y="82"/>
                    </a:lnTo>
                    <a:lnTo>
                      <a:pt x="79" y="79"/>
                    </a:lnTo>
                    <a:lnTo>
                      <a:pt x="73" y="64"/>
                    </a:lnTo>
                    <a:lnTo>
                      <a:pt x="68" y="62"/>
                    </a:lnTo>
                    <a:lnTo>
                      <a:pt x="49" y="70"/>
                    </a:lnTo>
                    <a:lnTo>
                      <a:pt x="46" y="68"/>
                    </a:lnTo>
                    <a:lnTo>
                      <a:pt x="43" y="73"/>
                    </a:lnTo>
                    <a:lnTo>
                      <a:pt x="38" y="68"/>
                    </a:lnTo>
                    <a:lnTo>
                      <a:pt x="34" y="67"/>
                    </a:lnTo>
                    <a:lnTo>
                      <a:pt x="32" y="64"/>
                    </a:lnTo>
                    <a:lnTo>
                      <a:pt x="26" y="65"/>
                    </a:lnTo>
                    <a:lnTo>
                      <a:pt x="20" y="77"/>
                    </a:lnTo>
                    <a:lnTo>
                      <a:pt x="14" y="79"/>
                    </a:lnTo>
                    <a:lnTo>
                      <a:pt x="11" y="77"/>
                    </a:lnTo>
                    <a:lnTo>
                      <a:pt x="8" y="70"/>
                    </a:lnTo>
                    <a:lnTo>
                      <a:pt x="5" y="70"/>
                    </a:lnTo>
                    <a:lnTo>
                      <a:pt x="0" y="64"/>
                    </a:lnTo>
                    <a:lnTo>
                      <a:pt x="3" y="59"/>
                    </a:lnTo>
                    <a:lnTo>
                      <a:pt x="14" y="52"/>
                    </a:lnTo>
                    <a:lnTo>
                      <a:pt x="18" y="50"/>
                    </a:lnTo>
                    <a:lnTo>
                      <a:pt x="21" y="44"/>
                    </a:lnTo>
                    <a:lnTo>
                      <a:pt x="26" y="41"/>
                    </a:lnTo>
                    <a:lnTo>
                      <a:pt x="29" y="46"/>
                    </a:lnTo>
                    <a:lnTo>
                      <a:pt x="29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0" name="Freeform 2669">
                <a:extLst>
                  <a:ext uri="{FF2B5EF4-FFF2-40B4-BE49-F238E27FC236}">
                    <a16:creationId xmlns:a16="http://schemas.microsoft.com/office/drawing/2014/main" id="{AE2EEFF5-DF8F-316F-42B7-3CB479BE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925"/>
                <a:ext cx="117" cy="85"/>
              </a:xfrm>
              <a:custGeom>
                <a:avLst/>
                <a:gdLst>
                  <a:gd name="T0" fmla="*/ 26 w 234"/>
                  <a:gd name="T1" fmla="*/ 47 h 170"/>
                  <a:gd name="T2" fmla="*/ 37 w 234"/>
                  <a:gd name="T3" fmla="*/ 59 h 170"/>
                  <a:gd name="T4" fmla="*/ 56 w 234"/>
                  <a:gd name="T5" fmla="*/ 79 h 170"/>
                  <a:gd name="T6" fmla="*/ 64 w 234"/>
                  <a:gd name="T7" fmla="*/ 86 h 170"/>
                  <a:gd name="T8" fmla="*/ 82 w 234"/>
                  <a:gd name="T9" fmla="*/ 100 h 170"/>
                  <a:gd name="T10" fmla="*/ 79 w 234"/>
                  <a:gd name="T11" fmla="*/ 106 h 170"/>
                  <a:gd name="T12" fmla="*/ 85 w 234"/>
                  <a:gd name="T13" fmla="*/ 117 h 170"/>
                  <a:gd name="T14" fmla="*/ 94 w 234"/>
                  <a:gd name="T15" fmla="*/ 124 h 170"/>
                  <a:gd name="T16" fmla="*/ 108 w 234"/>
                  <a:gd name="T17" fmla="*/ 120 h 170"/>
                  <a:gd name="T18" fmla="*/ 119 w 234"/>
                  <a:gd name="T19" fmla="*/ 133 h 170"/>
                  <a:gd name="T20" fmla="*/ 126 w 234"/>
                  <a:gd name="T21" fmla="*/ 138 h 170"/>
                  <a:gd name="T22" fmla="*/ 149 w 234"/>
                  <a:gd name="T23" fmla="*/ 162 h 170"/>
                  <a:gd name="T24" fmla="*/ 210 w 234"/>
                  <a:gd name="T25" fmla="*/ 136 h 170"/>
                  <a:gd name="T26" fmla="*/ 205 w 234"/>
                  <a:gd name="T27" fmla="*/ 124 h 170"/>
                  <a:gd name="T28" fmla="*/ 205 w 234"/>
                  <a:gd name="T29" fmla="*/ 115 h 170"/>
                  <a:gd name="T30" fmla="*/ 219 w 234"/>
                  <a:gd name="T31" fmla="*/ 106 h 170"/>
                  <a:gd name="T32" fmla="*/ 222 w 234"/>
                  <a:gd name="T33" fmla="*/ 92 h 170"/>
                  <a:gd name="T34" fmla="*/ 226 w 234"/>
                  <a:gd name="T35" fmla="*/ 79 h 170"/>
                  <a:gd name="T36" fmla="*/ 234 w 234"/>
                  <a:gd name="T37" fmla="*/ 65 h 170"/>
                  <a:gd name="T38" fmla="*/ 225 w 234"/>
                  <a:gd name="T39" fmla="*/ 63 h 170"/>
                  <a:gd name="T40" fmla="*/ 210 w 234"/>
                  <a:gd name="T41" fmla="*/ 45 h 170"/>
                  <a:gd name="T42" fmla="*/ 199 w 234"/>
                  <a:gd name="T43" fmla="*/ 29 h 170"/>
                  <a:gd name="T44" fmla="*/ 195 w 234"/>
                  <a:gd name="T45" fmla="*/ 41 h 170"/>
                  <a:gd name="T46" fmla="*/ 192 w 234"/>
                  <a:gd name="T47" fmla="*/ 53 h 170"/>
                  <a:gd name="T48" fmla="*/ 178 w 234"/>
                  <a:gd name="T49" fmla="*/ 56 h 170"/>
                  <a:gd name="T50" fmla="*/ 157 w 234"/>
                  <a:gd name="T51" fmla="*/ 60 h 170"/>
                  <a:gd name="T52" fmla="*/ 143 w 234"/>
                  <a:gd name="T53" fmla="*/ 74 h 170"/>
                  <a:gd name="T54" fmla="*/ 122 w 234"/>
                  <a:gd name="T55" fmla="*/ 67 h 170"/>
                  <a:gd name="T56" fmla="*/ 108 w 234"/>
                  <a:gd name="T57" fmla="*/ 59 h 170"/>
                  <a:gd name="T58" fmla="*/ 99 w 234"/>
                  <a:gd name="T59" fmla="*/ 59 h 170"/>
                  <a:gd name="T60" fmla="*/ 85 w 234"/>
                  <a:gd name="T61" fmla="*/ 71 h 170"/>
                  <a:gd name="T62" fmla="*/ 75 w 234"/>
                  <a:gd name="T63" fmla="*/ 67 h 170"/>
                  <a:gd name="T64" fmla="*/ 76 w 234"/>
                  <a:gd name="T65" fmla="*/ 51 h 170"/>
                  <a:gd name="T66" fmla="*/ 66 w 234"/>
                  <a:gd name="T67" fmla="*/ 42 h 170"/>
                  <a:gd name="T68" fmla="*/ 70 w 234"/>
                  <a:gd name="T69" fmla="*/ 33 h 170"/>
                  <a:gd name="T70" fmla="*/ 73 w 234"/>
                  <a:gd name="T71" fmla="*/ 16 h 170"/>
                  <a:gd name="T72" fmla="*/ 58 w 234"/>
                  <a:gd name="T73" fmla="*/ 3 h 170"/>
                  <a:gd name="T74" fmla="*/ 40 w 234"/>
                  <a:gd name="T75" fmla="*/ 3 h 170"/>
                  <a:gd name="T76" fmla="*/ 29 w 234"/>
                  <a:gd name="T77" fmla="*/ 7 h 170"/>
                  <a:gd name="T78" fmla="*/ 15 w 234"/>
                  <a:gd name="T79" fmla="*/ 1 h 170"/>
                  <a:gd name="T80" fmla="*/ 3 w 234"/>
                  <a:gd name="T81" fmla="*/ 13 h 170"/>
                  <a:gd name="T82" fmla="*/ 3 w 234"/>
                  <a:gd name="T83" fmla="*/ 22 h 170"/>
                  <a:gd name="T84" fmla="*/ 6 w 234"/>
                  <a:gd name="T85" fmla="*/ 39 h 170"/>
                  <a:gd name="T86" fmla="*/ 22 w 234"/>
                  <a:gd name="T87" fmla="*/ 41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4" h="170">
                    <a:moveTo>
                      <a:pt x="22" y="41"/>
                    </a:moveTo>
                    <a:lnTo>
                      <a:pt x="26" y="47"/>
                    </a:lnTo>
                    <a:lnTo>
                      <a:pt x="32" y="59"/>
                    </a:lnTo>
                    <a:lnTo>
                      <a:pt x="37" y="59"/>
                    </a:lnTo>
                    <a:lnTo>
                      <a:pt x="46" y="68"/>
                    </a:lnTo>
                    <a:lnTo>
                      <a:pt x="56" y="79"/>
                    </a:lnTo>
                    <a:lnTo>
                      <a:pt x="64" y="83"/>
                    </a:lnTo>
                    <a:lnTo>
                      <a:pt x="64" y="86"/>
                    </a:lnTo>
                    <a:lnTo>
                      <a:pt x="70" y="95"/>
                    </a:lnTo>
                    <a:lnTo>
                      <a:pt x="82" y="100"/>
                    </a:lnTo>
                    <a:lnTo>
                      <a:pt x="81" y="103"/>
                    </a:lnTo>
                    <a:lnTo>
                      <a:pt x="79" y="106"/>
                    </a:lnTo>
                    <a:lnTo>
                      <a:pt x="85" y="111"/>
                    </a:lnTo>
                    <a:lnTo>
                      <a:pt x="85" y="117"/>
                    </a:lnTo>
                    <a:lnTo>
                      <a:pt x="90" y="120"/>
                    </a:lnTo>
                    <a:lnTo>
                      <a:pt x="94" y="124"/>
                    </a:lnTo>
                    <a:lnTo>
                      <a:pt x="97" y="121"/>
                    </a:lnTo>
                    <a:lnTo>
                      <a:pt x="108" y="120"/>
                    </a:lnTo>
                    <a:lnTo>
                      <a:pt x="116" y="129"/>
                    </a:lnTo>
                    <a:lnTo>
                      <a:pt x="119" y="133"/>
                    </a:lnTo>
                    <a:lnTo>
                      <a:pt x="122" y="141"/>
                    </a:lnTo>
                    <a:lnTo>
                      <a:pt x="126" y="138"/>
                    </a:lnTo>
                    <a:lnTo>
                      <a:pt x="140" y="156"/>
                    </a:lnTo>
                    <a:lnTo>
                      <a:pt x="149" y="162"/>
                    </a:lnTo>
                    <a:lnTo>
                      <a:pt x="164" y="170"/>
                    </a:lnTo>
                    <a:lnTo>
                      <a:pt x="210" y="136"/>
                    </a:lnTo>
                    <a:lnTo>
                      <a:pt x="210" y="133"/>
                    </a:lnTo>
                    <a:lnTo>
                      <a:pt x="205" y="124"/>
                    </a:lnTo>
                    <a:lnTo>
                      <a:pt x="207" y="121"/>
                    </a:lnTo>
                    <a:lnTo>
                      <a:pt x="205" y="115"/>
                    </a:lnTo>
                    <a:lnTo>
                      <a:pt x="211" y="111"/>
                    </a:lnTo>
                    <a:lnTo>
                      <a:pt x="219" y="106"/>
                    </a:lnTo>
                    <a:lnTo>
                      <a:pt x="225" y="98"/>
                    </a:lnTo>
                    <a:lnTo>
                      <a:pt x="222" y="92"/>
                    </a:lnTo>
                    <a:lnTo>
                      <a:pt x="225" y="86"/>
                    </a:lnTo>
                    <a:lnTo>
                      <a:pt x="226" y="79"/>
                    </a:lnTo>
                    <a:lnTo>
                      <a:pt x="231" y="70"/>
                    </a:lnTo>
                    <a:lnTo>
                      <a:pt x="234" y="65"/>
                    </a:lnTo>
                    <a:lnTo>
                      <a:pt x="229" y="62"/>
                    </a:lnTo>
                    <a:lnTo>
                      <a:pt x="225" y="63"/>
                    </a:lnTo>
                    <a:lnTo>
                      <a:pt x="213" y="53"/>
                    </a:lnTo>
                    <a:lnTo>
                      <a:pt x="210" y="45"/>
                    </a:lnTo>
                    <a:lnTo>
                      <a:pt x="213" y="38"/>
                    </a:lnTo>
                    <a:lnTo>
                      <a:pt x="199" y="29"/>
                    </a:lnTo>
                    <a:lnTo>
                      <a:pt x="195" y="36"/>
                    </a:lnTo>
                    <a:lnTo>
                      <a:pt x="195" y="41"/>
                    </a:lnTo>
                    <a:lnTo>
                      <a:pt x="188" y="42"/>
                    </a:lnTo>
                    <a:lnTo>
                      <a:pt x="192" y="53"/>
                    </a:lnTo>
                    <a:lnTo>
                      <a:pt x="181" y="60"/>
                    </a:lnTo>
                    <a:lnTo>
                      <a:pt x="178" y="56"/>
                    </a:lnTo>
                    <a:lnTo>
                      <a:pt x="172" y="59"/>
                    </a:lnTo>
                    <a:lnTo>
                      <a:pt x="157" y="60"/>
                    </a:lnTo>
                    <a:lnTo>
                      <a:pt x="149" y="65"/>
                    </a:lnTo>
                    <a:lnTo>
                      <a:pt x="143" y="74"/>
                    </a:lnTo>
                    <a:lnTo>
                      <a:pt x="140" y="80"/>
                    </a:lnTo>
                    <a:lnTo>
                      <a:pt x="122" y="67"/>
                    </a:lnTo>
                    <a:lnTo>
                      <a:pt x="113" y="65"/>
                    </a:lnTo>
                    <a:lnTo>
                      <a:pt x="108" y="59"/>
                    </a:lnTo>
                    <a:lnTo>
                      <a:pt x="100" y="65"/>
                    </a:lnTo>
                    <a:lnTo>
                      <a:pt x="99" y="59"/>
                    </a:lnTo>
                    <a:lnTo>
                      <a:pt x="87" y="62"/>
                    </a:lnTo>
                    <a:lnTo>
                      <a:pt x="85" y="71"/>
                    </a:lnTo>
                    <a:lnTo>
                      <a:pt x="82" y="73"/>
                    </a:lnTo>
                    <a:lnTo>
                      <a:pt x="75" y="67"/>
                    </a:lnTo>
                    <a:lnTo>
                      <a:pt x="75" y="57"/>
                    </a:lnTo>
                    <a:lnTo>
                      <a:pt x="76" y="51"/>
                    </a:lnTo>
                    <a:lnTo>
                      <a:pt x="69" y="44"/>
                    </a:lnTo>
                    <a:lnTo>
                      <a:pt x="66" y="42"/>
                    </a:lnTo>
                    <a:lnTo>
                      <a:pt x="66" y="36"/>
                    </a:lnTo>
                    <a:lnTo>
                      <a:pt x="70" y="33"/>
                    </a:lnTo>
                    <a:lnTo>
                      <a:pt x="69" y="27"/>
                    </a:lnTo>
                    <a:lnTo>
                      <a:pt x="73" y="16"/>
                    </a:lnTo>
                    <a:lnTo>
                      <a:pt x="70" y="16"/>
                    </a:lnTo>
                    <a:lnTo>
                      <a:pt x="58" y="3"/>
                    </a:lnTo>
                    <a:lnTo>
                      <a:pt x="52" y="0"/>
                    </a:lnTo>
                    <a:lnTo>
                      <a:pt x="40" y="3"/>
                    </a:lnTo>
                    <a:lnTo>
                      <a:pt x="32" y="4"/>
                    </a:lnTo>
                    <a:lnTo>
                      <a:pt x="29" y="7"/>
                    </a:lnTo>
                    <a:lnTo>
                      <a:pt x="19" y="1"/>
                    </a:lnTo>
                    <a:lnTo>
                      <a:pt x="15" y="1"/>
                    </a:lnTo>
                    <a:lnTo>
                      <a:pt x="11" y="9"/>
                    </a:lnTo>
                    <a:lnTo>
                      <a:pt x="3" y="13"/>
                    </a:lnTo>
                    <a:lnTo>
                      <a:pt x="0" y="19"/>
                    </a:lnTo>
                    <a:lnTo>
                      <a:pt x="3" y="22"/>
                    </a:lnTo>
                    <a:lnTo>
                      <a:pt x="5" y="35"/>
                    </a:lnTo>
                    <a:lnTo>
                      <a:pt x="6" y="39"/>
                    </a:lnTo>
                    <a:lnTo>
                      <a:pt x="12" y="38"/>
                    </a:lnTo>
                    <a:lnTo>
                      <a:pt x="22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1" name="Freeform 2670">
                <a:extLst>
                  <a:ext uri="{FF2B5EF4-FFF2-40B4-BE49-F238E27FC236}">
                    <a16:creationId xmlns:a16="http://schemas.microsoft.com/office/drawing/2014/main" id="{29505434-0147-7AFA-9352-285E3356D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925"/>
                <a:ext cx="117" cy="85"/>
              </a:xfrm>
              <a:custGeom>
                <a:avLst/>
                <a:gdLst>
                  <a:gd name="T0" fmla="*/ 12 w 234"/>
                  <a:gd name="T1" fmla="*/ 38 h 170"/>
                  <a:gd name="T2" fmla="*/ 5 w 234"/>
                  <a:gd name="T3" fmla="*/ 35 h 170"/>
                  <a:gd name="T4" fmla="*/ 0 w 234"/>
                  <a:gd name="T5" fmla="*/ 19 h 170"/>
                  <a:gd name="T6" fmla="*/ 11 w 234"/>
                  <a:gd name="T7" fmla="*/ 9 h 170"/>
                  <a:gd name="T8" fmla="*/ 19 w 234"/>
                  <a:gd name="T9" fmla="*/ 1 h 170"/>
                  <a:gd name="T10" fmla="*/ 32 w 234"/>
                  <a:gd name="T11" fmla="*/ 4 h 170"/>
                  <a:gd name="T12" fmla="*/ 52 w 234"/>
                  <a:gd name="T13" fmla="*/ 0 h 170"/>
                  <a:gd name="T14" fmla="*/ 70 w 234"/>
                  <a:gd name="T15" fmla="*/ 16 h 170"/>
                  <a:gd name="T16" fmla="*/ 69 w 234"/>
                  <a:gd name="T17" fmla="*/ 27 h 170"/>
                  <a:gd name="T18" fmla="*/ 66 w 234"/>
                  <a:gd name="T19" fmla="*/ 36 h 170"/>
                  <a:gd name="T20" fmla="*/ 69 w 234"/>
                  <a:gd name="T21" fmla="*/ 44 h 170"/>
                  <a:gd name="T22" fmla="*/ 75 w 234"/>
                  <a:gd name="T23" fmla="*/ 57 h 170"/>
                  <a:gd name="T24" fmla="*/ 82 w 234"/>
                  <a:gd name="T25" fmla="*/ 73 h 170"/>
                  <a:gd name="T26" fmla="*/ 87 w 234"/>
                  <a:gd name="T27" fmla="*/ 62 h 170"/>
                  <a:gd name="T28" fmla="*/ 100 w 234"/>
                  <a:gd name="T29" fmla="*/ 65 h 170"/>
                  <a:gd name="T30" fmla="*/ 113 w 234"/>
                  <a:gd name="T31" fmla="*/ 65 h 170"/>
                  <a:gd name="T32" fmla="*/ 140 w 234"/>
                  <a:gd name="T33" fmla="*/ 80 h 170"/>
                  <a:gd name="T34" fmla="*/ 149 w 234"/>
                  <a:gd name="T35" fmla="*/ 65 h 170"/>
                  <a:gd name="T36" fmla="*/ 172 w 234"/>
                  <a:gd name="T37" fmla="*/ 59 h 170"/>
                  <a:gd name="T38" fmla="*/ 181 w 234"/>
                  <a:gd name="T39" fmla="*/ 60 h 170"/>
                  <a:gd name="T40" fmla="*/ 188 w 234"/>
                  <a:gd name="T41" fmla="*/ 42 h 170"/>
                  <a:gd name="T42" fmla="*/ 195 w 234"/>
                  <a:gd name="T43" fmla="*/ 36 h 170"/>
                  <a:gd name="T44" fmla="*/ 213 w 234"/>
                  <a:gd name="T45" fmla="*/ 38 h 170"/>
                  <a:gd name="T46" fmla="*/ 213 w 234"/>
                  <a:gd name="T47" fmla="*/ 53 h 170"/>
                  <a:gd name="T48" fmla="*/ 229 w 234"/>
                  <a:gd name="T49" fmla="*/ 62 h 170"/>
                  <a:gd name="T50" fmla="*/ 231 w 234"/>
                  <a:gd name="T51" fmla="*/ 70 h 170"/>
                  <a:gd name="T52" fmla="*/ 225 w 234"/>
                  <a:gd name="T53" fmla="*/ 86 h 170"/>
                  <a:gd name="T54" fmla="*/ 225 w 234"/>
                  <a:gd name="T55" fmla="*/ 98 h 170"/>
                  <a:gd name="T56" fmla="*/ 211 w 234"/>
                  <a:gd name="T57" fmla="*/ 111 h 170"/>
                  <a:gd name="T58" fmla="*/ 207 w 234"/>
                  <a:gd name="T59" fmla="*/ 121 h 170"/>
                  <a:gd name="T60" fmla="*/ 210 w 234"/>
                  <a:gd name="T61" fmla="*/ 133 h 170"/>
                  <a:gd name="T62" fmla="*/ 164 w 234"/>
                  <a:gd name="T63" fmla="*/ 170 h 170"/>
                  <a:gd name="T64" fmla="*/ 140 w 234"/>
                  <a:gd name="T65" fmla="*/ 156 h 170"/>
                  <a:gd name="T66" fmla="*/ 122 w 234"/>
                  <a:gd name="T67" fmla="*/ 141 h 170"/>
                  <a:gd name="T68" fmla="*/ 116 w 234"/>
                  <a:gd name="T69" fmla="*/ 129 h 170"/>
                  <a:gd name="T70" fmla="*/ 97 w 234"/>
                  <a:gd name="T71" fmla="*/ 121 h 170"/>
                  <a:gd name="T72" fmla="*/ 90 w 234"/>
                  <a:gd name="T73" fmla="*/ 120 h 170"/>
                  <a:gd name="T74" fmla="*/ 85 w 234"/>
                  <a:gd name="T75" fmla="*/ 111 h 170"/>
                  <a:gd name="T76" fmla="*/ 81 w 234"/>
                  <a:gd name="T77" fmla="*/ 103 h 170"/>
                  <a:gd name="T78" fmla="*/ 70 w 234"/>
                  <a:gd name="T79" fmla="*/ 95 h 170"/>
                  <a:gd name="T80" fmla="*/ 64 w 234"/>
                  <a:gd name="T81" fmla="*/ 83 h 170"/>
                  <a:gd name="T82" fmla="*/ 46 w 234"/>
                  <a:gd name="T83" fmla="*/ 68 h 170"/>
                  <a:gd name="T84" fmla="*/ 32 w 234"/>
                  <a:gd name="T85" fmla="*/ 59 h 170"/>
                  <a:gd name="T86" fmla="*/ 22 w 234"/>
                  <a:gd name="T87" fmla="*/ 41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4" h="170">
                    <a:moveTo>
                      <a:pt x="22" y="41"/>
                    </a:moveTo>
                    <a:lnTo>
                      <a:pt x="12" y="38"/>
                    </a:lnTo>
                    <a:lnTo>
                      <a:pt x="6" y="39"/>
                    </a:lnTo>
                    <a:lnTo>
                      <a:pt x="5" y="35"/>
                    </a:lnTo>
                    <a:lnTo>
                      <a:pt x="3" y="22"/>
                    </a:lnTo>
                    <a:lnTo>
                      <a:pt x="0" y="19"/>
                    </a:lnTo>
                    <a:lnTo>
                      <a:pt x="3" y="13"/>
                    </a:lnTo>
                    <a:lnTo>
                      <a:pt x="11" y="9"/>
                    </a:lnTo>
                    <a:lnTo>
                      <a:pt x="15" y="1"/>
                    </a:lnTo>
                    <a:lnTo>
                      <a:pt x="19" y="1"/>
                    </a:lnTo>
                    <a:lnTo>
                      <a:pt x="29" y="7"/>
                    </a:lnTo>
                    <a:lnTo>
                      <a:pt x="32" y="4"/>
                    </a:lnTo>
                    <a:lnTo>
                      <a:pt x="40" y="3"/>
                    </a:lnTo>
                    <a:lnTo>
                      <a:pt x="52" y="0"/>
                    </a:lnTo>
                    <a:lnTo>
                      <a:pt x="58" y="3"/>
                    </a:lnTo>
                    <a:lnTo>
                      <a:pt x="70" y="16"/>
                    </a:lnTo>
                    <a:lnTo>
                      <a:pt x="73" y="16"/>
                    </a:lnTo>
                    <a:lnTo>
                      <a:pt x="69" y="27"/>
                    </a:lnTo>
                    <a:lnTo>
                      <a:pt x="70" y="33"/>
                    </a:lnTo>
                    <a:lnTo>
                      <a:pt x="66" y="36"/>
                    </a:lnTo>
                    <a:lnTo>
                      <a:pt x="66" y="42"/>
                    </a:lnTo>
                    <a:lnTo>
                      <a:pt x="69" y="44"/>
                    </a:lnTo>
                    <a:lnTo>
                      <a:pt x="76" y="51"/>
                    </a:lnTo>
                    <a:lnTo>
                      <a:pt x="75" y="57"/>
                    </a:lnTo>
                    <a:lnTo>
                      <a:pt x="75" y="67"/>
                    </a:lnTo>
                    <a:lnTo>
                      <a:pt x="82" y="73"/>
                    </a:lnTo>
                    <a:lnTo>
                      <a:pt x="85" y="71"/>
                    </a:lnTo>
                    <a:lnTo>
                      <a:pt x="87" y="62"/>
                    </a:lnTo>
                    <a:lnTo>
                      <a:pt x="99" y="59"/>
                    </a:lnTo>
                    <a:lnTo>
                      <a:pt x="100" y="65"/>
                    </a:lnTo>
                    <a:lnTo>
                      <a:pt x="108" y="59"/>
                    </a:lnTo>
                    <a:lnTo>
                      <a:pt x="113" y="65"/>
                    </a:lnTo>
                    <a:lnTo>
                      <a:pt x="122" y="67"/>
                    </a:lnTo>
                    <a:lnTo>
                      <a:pt x="140" y="80"/>
                    </a:lnTo>
                    <a:lnTo>
                      <a:pt x="143" y="74"/>
                    </a:lnTo>
                    <a:lnTo>
                      <a:pt x="149" y="65"/>
                    </a:lnTo>
                    <a:lnTo>
                      <a:pt x="157" y="60"/>
                    </a:lnTo>
                    <a:lnTo>
                      <a:pt x="172" y="59"/>
                    </a:lnTo>
                    <a:lnTo>
                      <a:pt x="178" y="56"/>
                    </a:lnTo>
                    <a:lnTo>
                      <a:pt x="181" y="60"/>
                    </a:lnTo>
                    <a:lnTo>
                      <a:pt x="192" y="53"/>
                    </a:lnTo>
                    <a:lnTo>
                      <a:pt x="188" y="42"/>
                    </a:lnTo>
                    <a:lnTo>
                      <a:pt x="195" y="41"/>
                    </a:lnTo>
                    <a:lnTo>
                      <a:pt x="195" y="36"/>
                    </a:lnTo>
                    <a:lnTo>
                      <a:pt x="199" y="29"/>
                    </a:lnTo>
                    <a:lnTo>
                      <a:pt x="213" y="38"/>
                    </a:lnTo>
                    <a:lnTo>
                      <a:pt x="210" y="45"/>
                    </a:lnTo>
                    <a:lnTo>
                      <a:pt x="213" y="53"/>
                    </a:lnTo>
                    <a:lnTo>
                      <a:pt x="225" y="63"/>
                    </a:lnTo>
                    <a:lnTo>
                      <a:pt x="229" y="62"/>
                    </a:lnTo>
                    <a:lnTo>
                      <a:pt x="234" y="65"/>
                    </a:lnTo>
                    <a:lnTo>
                      <a:pt x="231" y="70"/>
                    </a:lnTo>
                    <a:lnTo>
                      <a:pt x="226" y="79"/>
                    </a:lnTo>
                    <a:lnTo>
                      <a:pt x="225" y="86"/>
                    </a:lnTo>
                    <a:lnTo>
                      <a:pt x="222" y="92"/>
                    </a:lnTo>
                    <a:lnTo>
                      <a:pt x="225" y="98"/>
                    </a:lnTo>
                    <a:lnTo>
                      <a:pt x="219" y="106"/>
                    </a:lnTo>
                    <a:lnTo>
                      <a:pt x="211" y="111"/>
                    </a:lnTo>
                    <a:lnTo>
                      <a:pt x="205" y="115"/>
                    </a:lnTo>
                    <a:lnTo>
                      <a:pt x="207" y="121"/>
                    </a:lnTo>
                    <a:lnTo>
                      <a:pt x="205" y="124"/>
                    </a:lnTo>
                    <a:lnTo>
                      <a:pt x="210" y="133"/>
                    </a:lnTo>
                    <a:lnTo>
                      <a:pt x="210" y="136"/>
                    </a:lnTo>
                    <a:lnTo>
                      <a:pt x="164" y="170"/>
                    </a:lnTo>
                    <a:lnTo>
                      <a:pt x="149" y="162"/>
                    </a:lnTo>
                    <a:lnTo>
                      <a:pt x="140" y="156"/>
                    </a:lnTo>
                    <a:lnTo>
                      <a:pt x="126" y="138"/>
                    </a:lnTo>
                    <a:lnTo>
                      <a:pt x="122" y="141"/>
                    </a:lnTo>
                    <a:lnTo>
                      <a:pt x="119" y="133"/>
                    </a:lnTo>
                    <a:lnTo>
                      <a:pt x="116" y="129"/>
                    </a:lnTo>
                    <a:lnTo>
                      <a:pt x="108" y="120"/>
                    </a:lnTo>
                    <a:lnTo>
                      <a:pt x="97" y="121"/>
                    </a:lnTo>
                    <a:lnTo>
                      <a:pt x="94" y="124"/>
                    </a:lnTo>
                    <a:lnTo>
                      <a:pt x="90" y="120"/>
                    </a:lnTo>
                    <a:lnTo>
                      <a:pt x="85" y="117"/>
                    </a:lnTo>
                    <a:lnTo>
                      <a:pt x="85" y="111"/>
                    </a:lnTo>
                    <a:lnTo>
                      <a:pt x="79" y="106"/>
                    </a:lnTo>
                    <a:lnTo>
                      <a:pt x="81" y="103"/>
                    </a:lnTo>
                    <a:lnTo>
                      <a:pt x="82" y="100"/>
                    </a:lnTo>
                    <a:lnTo>
                      <a:pt x="70" y="95"/>
                    </a:lnTo>
                    <a:lnTo>
                      <a:pt x="64" y="86"/>
                    </a:lnTo>
                    <a:lnTo>
                      <a:pt x="64" y="83"/>
                    </a:lnTo>
                    <a:lnTo>
                      <a:pt x="56" y="79"/>
                    </a:lnTo>
                    <a:lnTo>
                      <a:pt x="46" y="68"/>
                    </a:lnTo>
                    <a:lnTo>
                      <a:pt x="37" y="59"/>
                    </a:lnTo>
                    <a:lnTo>
                      <a:pt x="32" y="59"/>
                    </a:lnTo>
                    <a:lnTo>
                      <a:pt x="26" y="47"/>
                    </a:lnTo>
                    <a:lnTo>
                      <a:pt x="22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2" name="Freeform 2671">
                <a:extLst>
                  <a:ext uri="{FF2B5EF4-FFF2-40B4-BE49-F238E27FC236}">
                    <a16:creationId xmlns:a16="http://schemas.microsoft.com/office/drawing/2014/main" id="{3EFCEACE-2AB5-590F-0941-86826EC2C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925"/>
                <a:ext cx="117" cy="85"/>
              </a:xfrm>
              <a:custGeom>
                <a:avLst/>
                <a:gdLst>
                  <a:gd name="T0" fmla="*/ 12 w 234"/>
                  <a:gd name="T1" fmla="*/ 38 h 170"/>
                  <a:gd name="T2" fmla="*/ 5 w 234"/>
                  <a:gd name="T3" fmla="*/ 35 h 170"/>
                  <a:gd name="T4" fmla="*/ 0 w 234"/>
                  <a:gd name="T5" fmla="*/ 19 h 170"/>
                  <a:gd name="T6" fmla="*/ 11 w 234"/>
                  <a:gd name="T7" fmla="*/ 9 h 170"/>
                  <a:gd name="T8" fmla="*/ 19 w 234"/>
                  <a:gd name="T9" fmla="*/ 1 h 170"/>
                  <a:gd name="T10" fmla="*/ 32 w 234"/>
                  <a:gd name="T11" fmla="*/ 4 h 170"/>
                  <a:gd name="T12" fmla="*/ 52 w 234"/>
                  <a:gd name="T13" fmla="*/ 0 h 170"/>
                  <a:gd name="T14" fmla="*/ 70 w 234"/>
                  <a:gd name="T15" fmla="*/ 16 h 170"/>
                  <a:gd name="T16" fmla="*/ 69 w 234"/>
                  <a:gd name="T17" fmla="*/ 27 h 170"/>
                  <a:gd name="T18" fmla="*/ 66 w 234"/>
                  <a:gd name="T19" fmla="*/ 36 h 170"/>
                  <a:gd name="T20" fmla="*/ 69 w 234"/>
                  <a:gd name="T21" fmla="*/ 44 h 170"/>
                  <a:gd name="T22" fmla="*/ 75 w 234"/>
                  <a:gd name="T23" fmla="*/ 57 h 170"/>
                  <a:gd name="T24" fmla="*/ 82 w 234"/>
                  <a:gd name="T25" fmla="*/ 73 h 170"/>
                  <a:gd name="T26" fmla="*/ 87 w 234"/>
                  <a:gd name="T27" fmla="*/ 62 h 170"/>
                  <a:gd name="T28" fmla="*/ 100 w 234"/>
                  <a:gd name="T29" fmla="*/ 65 h 170"/>
                  <a:gd name="T30" fmla="*/ 113 w 234"/>
                  <a:gd name="T31" fmla="*/ 65 h 170"/>
                  <a:gd name="T32" fmla="*/ 140 w 234"/>
                  <a:gd name="T33" fmla="*/ 80 h 170"/>
                  <a:gd name="T34" fmla="*/ 149 w 234"/>
                  <a:gd name="T35" fmla="*/ 65 h 170"/>
                  <a:gd name="T36" fmla="*/ 172 w 234"/>
                  <a:gd name="T37" fmla="*/ 59 h 170"/>
                  <a:gd name="T38" fmla="*/ 181 w 234"/>
                  <a:gd name="T39" fmla="*/ 60 h 170"/>
                  <a:gd name="T40" fmla="*/ 188 w 234"/>
                  <a:gd name="T41" fmla="*/ 42 h 170"/>
                  <a:gd name="T42" fmla="*/ 195 w 234"/>
                  <a:gd name="T43" fmla="*/ 36 h 170"/>
                  <a:gd name="T44" fmla="*/ 213 w 234"/>
                  <a:gd name="T45" fmla="*/ 38 h 170"/>
                  <a:gd name="T46" fmla="*/ 213 w 234"/>
                  <a:gd name="T47" fmla="*/ 53 h 170"/>
                  <a:gd name="T48" fmla="*/ 229 w 234"/>
                  <a:gd name="T49" fmla="*/ 62 h 170"/>
                  <a:gd name="T50" fmla="*/ 231 w 234"/>
                  <a:gd name="T51" fmla="*/ 70 h 170"/>
                  <a:gd name="T52" fmla="*/ 225 w 234"/>
                  <a:gd name="T53" fmla="*/ 86 h 170"/>
                  <a:gd name="T54" fmla="*/ 225 w 234"/>
                  <a:gd name="T55" fmla="*/ 98 h 170"/>
                  <a:gd name="T56" fmla="*/ 211 w 234"/>
                  <a:gd name="T57" fmla="*/ 111 h 170"/>
                  <a:gd name="T58" fmla="*/ 207 w 234"/>
                  <a:gd name="T59" fmla="*/ 121 h 170"/>
                  <a:gd name="T60" fmla="*/ 210 w 234"/>
                  <a:gd name="T61" fmla="*/ 133 h 170"/>
                  <a:gd name="T62" fmla="*/ 164 w 234"/>
                  <a:gd name="T63" fmla="*/ 170 h 170"/>
                  <a:gd name="T64" fmla="*/ 140 w 234"/>
                  <a:gd name="T65" fmla="*/ 156 h 170"/>
                  <a:gd name="T66" fmla="*/ 122 w 234"/>
                  <a:gd name="T67" fmla="*/ 141 h 170"/>
                  <a:gd name="T68" fmla="*/ 116 w 234"/>
                  <a:gd name="T69" fmla="*/ 129 h 170"/>
                  <a:gd name="T70" fmla="*/ 97 w 234"/>
                  <a:gd name="T71" fmla="*/ 121 h 170"/>
                  <a:gd name="T72" fmla="*/ 90 w 234"/>
                  <a:gd name="T73" fmla="*/ 120 h 170"/>
                  <a:gd name="T74" fmla="*/ 85 w 234"/>
                  <a:gd name="T75" fmla="*/ 111 h 170"/>
                  <a:gd name="T76" fmla="*/ 81 w 234"/>
                  <a:gd name="T77" fmla="*/ 103 h 170"/>
                  <a:gd name="T78" fmla="*/ 70 w 234"/>
                  <a:gd name="T79" fmla="*/ 95 h 170"/>
                  <a:gd name="T80" fmla="*/ 64 w 234"/>
                  <a:gd name="T81" fmla="*/ 83 h 170"/>
                  <a:gd name="T82" fmla="*/ 46 w 234"/>
                  <a:gd name="T83" fmla="*/ 68 h 170"/>
                  <a:gd name="T84" fmla="*/ 32 w 234"/>
                  <a:gd name="T85" fmla="*/ 59 h 170"/>
                  <a:gd name="T86" fmla="*/ 22 w 234"/>
                  <a:gd name="T87" fmla="*/ 41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4" h="170">
                    <a:moveTo>
                      <a:pt x="22" y="41"/>
                    </a:moveTo>
                    <a:lnTo>
                      <a:pt x="12" y="38"/>
                    </a:lnTo>
                    <a:lnTo>
                      <a:pt x="6" y="39"/>
                    </a:lnTo>
                    <a:lnTo>
                      <a:pt x="5" y="35"/>
                    </a:lnTo>
                    <a:lnTo>
                      <a:pt x="3" y="22"/>
                    </a:lnTo>
                    <a:lnTo>
                      <a:pt x="0" y="19"/>
                    </a:lnTo>
                    <a:lnTo>
                      <a:pt x="3" y="13"/>
                    </a:lnTo>
                    <a:lnTo>
                      <a:pt x="11" y="9"/>
                    </a:lnTo>
                    <a:lnTo>
                      <a:pt x="15" y="1"/>
                    </a:lnTo>
                    <a:lnTo>
                      <a:pt x="19" y="1"/>
                    </a:lnTo>
                    <a:lnTo>
                      <a:pt x="29" y="7"/>
                    </a:lnTo>
                    <a:lnTo>
                      <a:pt x="32" y="4"/>
                    </a:lnTo>
                    <a:lnTo>
                      <a:pt x="40" y="3"/>
                    </a:lnTo>
                    <a:lnTo>
                      <a:pt x="52" y="0"/>
                    </a:lnTo>
                    <a:lnTo>
                      <a:pt x="58" y="3"/>
                    </a:lnTo>
                    <a:lnTo>
                      <a:pt x="70" y="16"/>
                    </a:lnTo>
                    <a:lnTo>
                      <a:pt x="73" y="16"/>
                    </a:lnTo>
                    <a:lnTo>
                      <a:pt x="69" y="27"/>
                    </a:lnTo>
                    <a:lnTo>
                      <a:pt x="70" y="33"/>
                    </a:lnTo>
                    <a:lnTo>
                      <a:pt x="66" y="36"/>
                    </a:lnTo>
                    <a:lnTo>
                      <a:pt x="66" y="42"/>
                    </a:lnTo>
                    <a:lnTo>
                      <a:pt x="69" y="44"/>
                    </a:lnTo>
                    <a:lnTo>
                      <a:pt x="76" y="51"/>
                    </a:lnTo>
                    <a:lnTo>
                      <a:pt x="75" y="57"/>
                    </a:lnTo>
                    <a:lnTo>
                      <a:pt x="75" y="67"/>
                    </a:lnTo>
                    <a:lnTo>
                      <a:pt x="82" y="73"/>
                    </a:lnTo>
                    <a:lnTo>
                      <a:pt x="85" y="71"/>
                    </a:lnTo>
                    <a:lnTo>
                      <a:pt x="87" y="62"/>
                    </a:lnTo>
                    <a:lnTo>
                      <a:pt x="99" y="59"/>
                    </a:lnTo>
                    <a:lnTo>
                      <a:pt x="100" y="65"/>
                    </a:lnTo>
                    <a:lnTo>
                      <a:pt x="108" y="59"/>
                    </a:lnTo>
                    <a:lnTo>
                      <a:pt x="113" y="65"/>
                    </a:lnTo>
                    <a:lnTo>
                      <a:pt x="122" y="67"/>
                    </a:lnTo>
                    <a:lnTo>
                      <a:pt x="140" y="80"/>
                    </a:lnTo>
                    <a:lnTo>
                      <a:pt x="143" y="74"/>
                    </a:lnTo>
                    <a:lnTo>
                      <a:pt x="149" y="65"/>
                    </a:lnTo>
                    <a:lnTo>
                      <a:pt x="157" y="60"/>
                    </a:lnTo>
                    <a:lnTo>
                      <a:pt x="172" y="59"/>
                    </a:lnTo>
                    <a:lnTo>
                      <a:pt x="178" y="56"/>
                    </a:lnTo>
                    <a:lnTo>
                      <a:pt x="181" y="60"/>
                    </a:lnTo>
                    <a:lnTo>
                      <a:pt x="192" y="53"/>
                    </a:lnTo>
                    <a:lnTo>
                      <a:pt x="188" y="42"/>
                    </a:lnTo>
                    <a:lnTo>
                      <a:pt x="195" y="41"/>
                    </a:lnTo>
                    <a:lnTo>
                      <a:pt x="195" y="36"/>
                    </a:lnTo>
                    <a:lnTo>
                      <a:pt x="199" y="29"/>
                    </a:lnTo>
                    <a:lnTo>
                      <a:pt x="213" y="38"/>
                    </a:lnTo>
                    <a:lnTo>
                      <a:pt x="210" y="45"/>
                    </a:lnTo>
                    <a:lnTo>
                      <a:pt x="213" y="53"/>
                    </a:lnTo>
                    <a:lnTo>
                      <a:pt x="225" y="63"/>
                    </a:lnTo>
                    <a:lnTo>
                      <a:pt x="229" y="62"/>
                    </a:lnTo>
                    <a:lnTo>
                      <a:pt x="234" y="65"/>
                    </a:lnTo>
                    <a:lnTo>
                      <a:pt x="231" y="70"/>
                    </a:lnTo>
                    <a:lnTo>
                      <a:pt x="226" y="79"/>
                    </a:lnTo>
                    <a:lnTo>
                      <a:pt x="225" y="86"/>
                    </a:lnTo>
                    <a:lnTo>
                      <a:pt x="222" y="92"/>
                    </a:lnTo>
                    <a:lnTo>
                      <a:pt x="225" y="98"/>
                    </a:lnTo>
                    <a:lnTo>
                      <a:pt x="219" y="106"/>
                    </a:lnTo>
                    <a:lnTo>
                      <a:pt x="211" y="111"/>
                    </a:lnTo>
                    <a:lnTo>
                      <a:pt x="205" y="115"/>
                    </a:lnTo>
                    <a:lnTo>
                      <a:pt x="207" y="121"/>
                    </a:lnTo>
                    <a:lnTo>
                      <a:pt x="205" y="124"/>
                    </a:lnTo>
                    <a:lnTo>
                      <a:pt x="210" y="133"/>
                    </a:lnTo>
                    <a:lnTo>
                      <a:pt x="210" y="136"/>
                    </a:lnTo>
                    <a:lnTo>
                      <a:pt x="164" y="170"/>
                    </a:lnTo>
                    <a:lnTo>
                      <a:pt x="149" y="162"/>
                    </a:lnTo>
                    <a:lnTo>
                      <a:pt x="140" y="156"/>
                    </a:lnTo>
                    <a:lnTo>
                      <a:pt x="126" y="138"/>
                    </a:lnTo>
                    <a:lnTo>
                      <a:pt x="122" y="141"/>
                    </a:lnTo>
                    <a:lnTo>
                      <a:pt x="119" y="133"/>
                    </a:lnTo>
                    <a:lnTo>
                      <a:pt x="116" y="129"/>
                    </a:lnTo>
                    <a:lnTo>
                      <a:pt x="108" y="120"/>
                    </a:lnTo>
                    <a:lnTo>
                      <a:pt x="97" y="121"/>
                    </a:lnTo>
                    <a:lnTo>
                      <a:pt x="94" y="124"/>
                    </a:lnTo>
                    <a:lnTo>
                      <a:pt x="90" y="120"/>
                    </a:lnTo>
                    <a:lnTo>
                      <a:pt x="85" y="117"/>
                    </a:lnTo>
                    <a:lnTo>
                      <a:pt x="85" y="111"/>
                    </a:lnTo>
                    <a:lnTo>
                      <a:pt x="79" y="106"/>
                    </a:lnTo>
                    <a:lnTo>
                      <a:pt x="81" y="103"/>
                    </a:lnTo>
                    <a:lnTo>
                      <a:pt x="82" y="100"/>
                    </a:lnTo>
                    <a:lnTo>
                      <a:pt x="70" y="95"/>
                    </a:lnTo>
                    <a:lnTo>
                      <a:pt x="64" y="86"/>
                    </a:lnTo>
                    <a:lnTo>
                      <a:pt x="64" y="83"/>
                    </a:lnTo>
                    <a:lnTo>
                      <a:pt x="56" y="79"/>
                    </a:lnTo>
                    <a:lnTo>
                      <a:pt x="46" y="68"/>
                    </a:lnTo>
                    <a:lnTo>
                      <a:pt x="37" y="59"/>
                    </a:lnTo>
                    <a:lnTo>
                      <a:pt x="32" y="59"/>
                    </a:lnTo>
                    <a:lnTo>
                      <a:pt x="26" y="47"/>
                    </a:lnTo>
                    <a:lnTo>
                      <a:pt x="22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3" name="Freeform 2672">
                <a:extLst>
                  <a:ext uri="{FF2B5EF4-FFF2-40B4-BE49-F238E27FC236}">
                    <a16:creationId xmlns:a16="http://schemas.microsoft.com/office/drawing/2014/main" id="{3B6603A1-9507-2EF8-397F-B1BEDB1B0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3003"/>
                <a:ext cx="85" cy="54"/>
              </a:xfrm>
              <a:custGeom>
                <a:avLst/>
                <a:gdLst>
                  <a:gd name="T0" fmla="*/ 67 w 170"/>
                  <a:gd name="T1" fmla="*/ 18 h 108"/>
                  <a:gd name="T2" fmla="*/ 49 w 170"/>
                  <a:gd name="T3" fmla="*/ 21 h 108"/>
                  <a:gd name="T4" fmla="*/ 40 w 170"/>
                  <a:gd name="T5" fmla="*/ 26 h 108"/>
                  <a:gd name="T6" fmla="*/ 34 w 170"/>
                  <a:gd name="T7" fmla="*/ 25 h 108"/>
                  <a:gd name="T8" fmla="*/ 29 w 170"/>
                  <a:gd name="T9" fmla="*/ 26 h 108"/>
                  <a:gd name="T10" fmla="*/ 28 w 170"/>
                  <a:gd name="T11" fmla="*/ 34 h 108"/>
                  <a:gd name="T12" fmla="*/ 41 w 170"/>
                  <a:gd name="T13" fmla="*/ 49 h 108"/>
                  <a:gd name="T14" fmla="*/ 40 w 170"/>
                  <a:gd name="T15" fmla="*/ 52 h 108"/>
                  <a:gd name="T16" fmla="*/ 34 w 170"/>
                  <a:gd name="T17" fmla="*/ 58 h 108"/>
                  <a:gd name="T18" fmla="*/ 25 w 170"/>
                  <a:gd name="T19" fmla="*/ 53 h 108"/>
                  <a:gd name="T20" fmla="*/ 16 w 170"/>
                  <a:gd name="T21" fmla="*/ 59 h 108"/>
                  <a:gd name="T22" fmla="*/ 11 w 170"/>
                  <a:gd name="T23" fmla="*/ 56 h 108"/>
                  <a:gd name="T24" fmla="*/ 8 w 170"/>
                  <a:gd name="T25" fmla="*/ 58 h 108"/>
                  <a:gd name="T26" fmla="*/ 8 w 170"/>
                  <a:gd name="T27" fmla="*/ 66 h 108"/>
                  <a:gd name="T28" fmla="*/ 6 w 170"/>
                  <a:gd name="T29" fmla="*/ 72 h 108"/>
                  <a:gd name="T30" fmla="*/ 0 w 170"/>
                  <a:gd name="T31" fmla="*/ 76 h 108"/>
                  <a:gd name="T32" fmla="*/ 0 w 170"/>
                  <a:gd name="T33" fmla="*/ 87 h 108"/>
                  <a:gd name="T34" fmla="*/ 6 w 170"/>
                  <a:gd name="T35" fmla="*/ 90 h 108"/>
                  <a:gd name="T36" fmla="*/ 8 w 170"/>
                  <a:gd name="T37" fmla="*/ 96 h 108"/>
                  <a:gd name="T38" fmla="*/ 16 w 170"/>
                  <a:gd name="T39" fmla="*/ 108 h 108"/>
                  <a:gd name="T40" fmla="*/ 40 w 170"/>
                  <a:gd name="T41" fmla="*/ 96 h 108"/>
                  <a:gd name="T42" fmla="*/ 49 w 170"/>
                  <a:gd name="T43" fmla="*/ 93 h 108"/>
                  <a:gd name="T44" fmla="*/ 63 w 170"/>
                  <a:gd name="T45" fmla="*/ 91 h 108"/>
                  <a:gd name="T46" fmla="*/ 67 w 170"/>
                  <a:gd name="T47" fmla="*/ 93 h 108"/>
                  <a:gd name="T48" fmla="*/ 72 w 170"/>
                  <a:gd name="T49" fmla="*/ 97 h 108"/>
                  <a:gd name="T50" fmla="*/ 76 w 170"/>
                  <a:gd name="T51" fmla="*/ 97 h 108"/>
                  <a:gd name="T52" fmla="*/ 85 w 170"/>
                  <a:gd name="T53" fmla="*/ 104 h 108"/>
                  <a:gd name="T54" fmla="*/ 93 w 170"/>
                  <a:gd name="T55" fmla="*/ 105 h 108"/>
                  <a:gd name="T56" fmla="*/ 102 w 170"/>
                  <a:gd name="T57" fmla="*/ 104 h 108"/>
                  <a:gd name="T58" fmla="*/ 104 w 170"/>
                  <a:gd name="T59" fmla="*/ 99 h 108"/>
                  <a:gd name="T60" fmla="*/ 110 w 170"/>
                  <a:gd name="T61" fmla="*/ 96 h 108"/>
                  <a:gd name="T62" fmla="*/ 113 w 170"/>
                  <a:gd name="T63" fmla="*/ 101 h 108"/>
                  <a:gd name="T64" fmla="*/ 120 w 170"/>
                  <a:gd name="T65" fmla="*/ 88 h 108"/>
                  <a:gd name="T66" fmla="*/ 140 w 170"/>
                  <a:gd name="T67" fmla="*/ 63 h 108"/>
                  <a:gd name="T68" fmla="*/ 134 w 170"/>
                  <a:gd name="T69" fmla="*/ 53 h 108"/>
                  <a:gd name="T70" fmla="*/ 164 w 170"/>
                  <a:gd name="T71" fmla="*/ 25 h 108"/>
                  <a:gd name="T72" fmla="*/ 170 w 170"/>
                  <a:gd name="T73" fmla="*/ 20 h 108"/>
                  <a:gd name="T74" fmla="*/ 140 w 170"/>
                  <a:gd name="T75" fmla="*/ 6 h 108"/>
                  <a:gd name="T76" fmla="*/ 131 w 170"/>
                  <a:gd name="T77" fmla="*/ 0 h 108"/>
                  <a:gd name="T78" fmla="*/ 128 w 170"/>
                  <a:gd name="T79" fmla="*/ 6 h 108"/>
                  <a:gd name="T80" fmla="*/ 119 w 170"/>
                  <a:gd name="T81" fmla="*/ 9 h 108"/>
                  <a:gd name="T82" fmla="*/ 120 w 170"/>
                  <a:gd name="T83" fmla="*/ 15 h 108"/>
                  <a:gd name="T84" fmla="*/ 116 w 170"/>
                  <a:gd name="T85" fmla="*/ 15 h 108"/>
                  <a:gd name="T86" fmla="*/ 111 w 170"/>
                  <a:gd name="T87" fmla="*/ 21 h 108"/>
                  <a:gd name="T88" fmla="*/ 104 w 170"/>
                  <a:gd name="T89" fmla="*/ 29 h 108"/>
                  <a:gd name="T90" fmla="*/ 104 w 170"/>
                  <a:gd name="T91" fmla="*/ 38 h 108"/>
                  <a:gd name="T92" fmla="*/ 99 w 170"/>
                  <a:gd name="T93" fmla="*/ 43 h 108"/>
                  <a:gd name="T94" fmla="*/ 91 w 170"/>
                  <a:gd name="T95" fmla="*/ 43 h 108"/>
                  <a:gd name="T96" fmla="*/ 90 w 170"/>
                  <a:gd name="T97" fmla="*/ 46 h 108"/>
                  <a:gd name="T98" fmla="*/ 78 w 170"/>
                  <a:gd name="T99" fmla="*/ 52 h 108"/>
                  <a:gd name="T100" fmla="*/ 72 w 170"/>
                  <a:gd name="T101" fmla="*/ 46 h 108"/>
                  <a:gd name="T102" fmla="*/ 75 w 170"/>
                  <a:gd name="T103" fmla="*/ 37 h 108"/>
                  <a:gd name="T104" fmla="*/ 72 w 170"/>
                  <a:gd name="T105" fmla="*/ 29 h 108"/>
                  <a:gd name="T106" fmla="*/ 67 w 170"/>
                  <a:gd name="T107" fmla="*/ 25 h 108"/>
                  <a:gd name="T108" fmla="*/ 67 w 170"/>
                  <a:gd name="T109" fmla="*/ 1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0" h="108">
                    <a:moveTo>
                      <a:pt x="67" y="18"/>
                    </a:moveTo>
                    <a:lnTo>
                      <a:pt x="49" y="21"/>
                    </a:lnTo>
                    <a:lnTo>
                      <a:pt x="40" y="26"/>
                    </a:lnTo>
                    <a:lnTo>
                      <a:pt x="34" y="25"/>
                    </a:lnTo>
                    <a:lnTo>
                      <a:pt x="29" y="26"/>
                    </a:lnTo>
                    <a:lnTo>
                      <a:pt x="28" y="34"/>
                    </a:lnTo>
                    <a:lnTo>
                      <a:pt x="41" y="49"/>
                    </a:lnTo>
                    <a:lnTo>
                      <a:pt x="40" y="52"/>
                    </a:lnTo>
                    <a:lnTo>
                      <a:pt x="34" y="58"/>
                    </a:lnTo>
                    <a:lnTo>
                      <a:pt x="25" y="53"/>
                    </a:lnTo>
                    <a:lnTo>
                      <a:pt x="16" y="59"/>
                    </a:lnTo>
                    <a:lnTo>
                      <a:pt x="11" y="56"/>
                    </a:lnTo>
                    <a:lnTo>
                      <a:pt x="8" y="58"/>
                    </a:lnTo>
                    <a:lnTo>
                      <a:pt x="8" y="66"/>
                    </a:lnTo>
                    <a:lnTo>
                      <a:pt x="6" y="72"/>
                    </a:lnTo>
                    <a:lnTo>
                      <a:pt x="0" y="76"/>
                    </a:lnTo>
                    <a:lnTo>
                      <a:pt x="0" y="87"/>
                    </a:lnTo>
                    <a:lnTo>
                      <a:pt x="6" y="90"/>
                    </a:lnTo>
                    <a:lnTo>
                      <a:pt x="8" y="96"/>
                    </a:lnTo>
                    <a:lnTo>
                      <a:pt x="16" y="108"/>
                    </a:lnTo>
                    <a:lnTo>
                      <a:pt x="40" y="96"/>
                    </a:lnTo>
                    <a:lnTo>
                      <a:pt x="49" y="93"/>
                    </a:lnTo>
                    <a:lnTo>
                      <a:pt x="63" y="91"/>
                    </a:lnTo>
                    <a:lnTo>
                      <a:pt x="67" y="93"/>
                    </a:lnTo>
                    <a:lnTo>
                      <a:pt x="72" y="97"/>
                    </a:lnTo>
                    <a:lnTo>
                      <a:pt x="76" y="97"/>
                    </a:lnTo>
                    <a:lnTo>
                      <a:pt x="85" y="104"/>
                    </a:lnTo>
                    <a:lnTo>
                      <a:pt x="93" y="105"/>
                    </a:lnTo>
                    <a:lnTo>
                      <a:pt x="102" y="104"/>
                    </a:lnTo>
                    <a:lnTo>
                      <a:pt x="104" y="99"/>
                    </a:lnTo>
                    <a:lnTo>
                      <a:pt x="110" y="96"/>
                    </a:lnTo>
                    <a:lnTo>
                      <a:pt x="113" y="101"/>
                    </a:lnTo>
                    <a:lnTo>
                      <a:pt x="120" y="88"/>
                    </a:lnTo>
                    <a:lnTo>
                      <a:pt x="140" y="63"/>
                    </a:lnTo>
                    <a:lnTo>
                      <a:pt x="134" y="53"/>
                    </a:lnTo>
                    <a:lnTo>
                      <a:pt x="164" y="25"/>
                    </a:lnTo>
                    <a:lnTo>
                      <a:pt x="170" y="20"/>
                    </a:lnTo>
                    <a:lnTo>
                      <a:pt x="140" y="6"/>
                    </a:lnTo>
                    <a:lnTo>
                      <a:pt x="131" y="0"/>
                    </a:lnTo>
                    <a:lnTo>
                      <a:pt x="128" y="6"/>
                    </a:lnTo>
                    <a:lnTo>
                      <a:pt x="119" y="9"/>
                    </a:lnTo>
                    <a:lnTo>
                      <a:pt x="120" y="15"/>
                    </a:lnTo>
                    <a:lnTo>
                      <a:pt x="116" y="15"/>
                    </a:lnTo>
                    <a:lnTo>
                      <a:pt x="111" y="21"/>
                    </a:lnTo>
                    <a:lnTo>
                      <a:pt x="104" y="29"/>
                    </a:lnTo>
                    <a:lnTo>
                      <a:pt x="104" y="38"/>
                    </a:lnTo>
                    <a:lnTo>
                      <a:pt x="99" y="43"/>
                    </a:lnTo>
                    <a:lnTo>
                      <a:pt x="91" y="43"/>
                    </a:lnTo>
                    <a:lnTo>
                      <a:pt x="90" y="46"/>
                    </a:lnTo>
                    <a:lnTo>
                      <a:pt x="78" y="52"/>
                    </a:lnTo>
                    <a:lnTo>
                      <a:pt x="72" y="46"/>
                    </a:lnTo>
                    <a:lnTo>
                      <a:pt x="75" y="37"/>
                    </a:lnTo>
                    <a:lnTo>
                      <a:pt x="72" y="29"/>
                    </a:lnTo>
                    <a:lnTo>
                      <a:pt x="67" y="25"/>
                    </a:lnTo>
                    <a:lnTo>
                      <a:pt x="67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4" name="Freeform 2673">
                <a:extLst>
                  <a:ext uri="{FF2B5EF4-FFF2-40B4-BE49-F238E27FC236}">
                    <a16:creationId xmlns:a16="http://schemas.microsoft.com/office/drawing/2014/main" id="{ED697917-8BC3-0030-B636-DA030FA9C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3003"/>
                <a:ext cx="85" cy="54"/>
              </a:xfrm>
              <a:custGeom>
                <a:avLst/>
                <a:gdLst>
                  <a:gd name="T0" fmla="*/ 67 w 170"/>
                  <a:gd name="T1" fmla="*/ 18 h 108"/>
                  <a:gd name="T2" fmla="*/ 67 w 170"/>
                  <a:gd name="T3" fmla="*/ 25 h 108"/>
                  <a:gd name="T4" fmla="*/ 72 w 170"/>
                  <a:gd name="T5" fmla="*/ 29 h 108"/>
                  <a:gd name="T6" fmla="*/ 75 w 170"/>
                  <a:gd name="T7" fmla="*/ 37 h 108"/>
                  <a:gd name="T8" fmla="*/ 72 w 170"/>
                  <a:gd name="T9" fmla="*/ 46 h 108"/>
                  <a:gd name="T10" fmla="*/ 78 w 170"/>
                  <a:gd name="T11" fmla="*/ 52 h 108"/>
                  <a:gd name="T12" fmla="*/ 90 w 170"/>
                  <a:gd name="T13" fmla="*/ 46 h 108"/>
                  <a:gd name="T14" fmla="*/ 91 w 170"/>
                  <a:gd name="T15" fmla="*/ 43 h 108"/>
                  <a:gd name="T16" fmla="*/ 99 w 170"/>
                  <a:gd name="T17" fmla="*/ 43 h 108"/>
                  <a:gd name="T18" fmla="*/ 104 w 170"/>
                  <a:gd name="T19" fmla="*/ 38 h 108"/>
                  <a:gd name="T20" fmla="*/ 104 w 170"/>
                  <a:gd name="T21" fmla="*/ 29 h 108"/>
                  <a:gd name="T22" fmla="*/ 111 w 170"/>
                  <a:gd name="T23" fmla="*/ 21 h 108"/>
                  <a:gd name="T24" fmla="*/ 116 w 170"/>
                  <a:gd name="T25" fmla="*/ 15 h 108"/>
                  <a:gd name="T26" fmla="*/ 120 w 170"/>
                  <a:gd name="T27" fmla="*/ 15 h 108"/>
                  <a:gd name="T28" fmla="*/ 119 w 170"/>
                  <a:gd name="T29" fmla="*/ 9 h 108"/>
                  <a:gd name="T30" fmla="*/ 128 w 170"/>
                  <a:gd name="T31" fmla="*/ 6 h 108"/>
                  <a:gd name="T32" fmla="*/ 131 w 170"/>
                  <a:gd name="T33" fmla="*/ 0 h 108"/>
                  <a:gd name="T34" fmla="*/ 140 w 170"/>
                  <a:gd name="T35" fmla="*/ 6 h 108"/>
                  <a:gd name="T36" fmla="*/ 170 w 170"/>
                  <a:gd name="T37" fmla="*/ 20 h 108"/>
                  <a:gd name="T38" fmla="*/ 164 w 170"/>
                  <a:gd name="T39" fmla="*/ 25 h 108"/>
                  <a:gd name="T40" fmla="*/ 134 w 170"/>
                  <a:gd name="T41" fmla="*/ 53 h 108"/>
                  <a:gd name="T42" fmla="*/ 140 w 170"/>
                  <a:gd name="T43" fmla="*/ 63 h 108"/>
                  <a:gd name="T44" fmla="*/ 120 w 170"/>
                  <a:gd name="T45" fmla="*/ 88 h 108"/>
                  <a:gd name="T46" fmla="*/ 113 w 170"/>
                  <a:gd name="T47" fmla="*/ 101 h 108"/>
                  <a:gd name="T48" fmla="*/ 110 w 170"/>
                  <a:gd name="T49" fmla="*/ 96 h 108"/>
                  <a:gd name="T50" fmla="*/ 104 w 170"/>
                  <a:gd name="T51" fmla="*/ 99 h 108"/>
                  <a:gd name="T52" fmla="*/ 102 w 170"/>
                  <a:gd name="T53" fmla="*/ 104 h 108"/>
                  <a:gd name="T54" fmla="*/ 93 w 170"/>
                  <a:gd name="T55" fmla="*/ 105 h 108"/>
                  <a:gd name="T56" fmla="*/ 85 w 170"/>
                  <a:gd name="T57" fmla="*/ 104 h 108"/>
                  <a:gd name="T58" fmla="*/ 76 w 170"/>
                  <a:gd name="T59" fmla="*/ 97 h 108"/>
                  <a:gd name="T60" fmla="*/ 72 w 170"/>
                  <a:gd name="T61" fmla="*/ 97 h 108"/>
                  <a:gd name="T62" fmla="*/ 67 w 170"/>
                  <a:gd name="T63" fmla="*/ 93 h 108"/>
                  <a:gd name="T64" fmla="*/ 63 w 170"/>
                  <a:gd name="T65" fmla="*/ 91 h 108"/>
                  <a:gd name="T66" fmla="*/ 49 w 170"/>
                  <a:gd name="T67" fmla="*/ 93 h 108"/>
                  <a:gd name="T68" fmla="*/ 40 w 170"/>
                  <a:gd name="T69" fmla="*/ 96 h 108"/>
                  <a:gd name="T70" fmla="*/ 16 w 170"/>
                  <a:gd name="T71" fmla="*/ 108 h 108"/>
                  <a:gd name="T72" fmla="*/ 8 w 170"/>
                  <a:gd name="T73" fmla="*/ 96 h 108"/>
                  <a:gd name="T74" fmla="*/ 6 w 170"/>
                  <a:gd name="T75" fmla="*/ 90 h 108"/>
                  <a:gd name="T76" fmla="*/ 0 w 170"/>
                  <a:gd name="T77" fmla="*/ 87 h 108"/>
                  <a:gd name="T78" fmla="*/ 0 w 170"/>
                  <a:gd name="T79" fmla="*/ 76 h 108"/>
                  <a:gd name="T80" fmla="*/ 6 w 170"/>
                  <a:gd name="T81" fmla="*/ 72 h 108"/>
                  <a:gd name="T82" fmla="*/ 8 w 170"/>
                  <a:gd name="T83" fmla="*/ 66 h 108"/>
                  <a:gd name="T84" fmla="*/ 8 w 170"/>
                  <a:gd name="T85" fmla="*/ 58 h 108"/>
                  <a:gd name="T86" fmla="*/ 11 w 170"/>
                  <a:gd name="T87" fmla="*/ 56 h 108"/>
                  <a:gd name="T88" fmla="*/ 16 w 170"/>
                  <a:gd name="T89" fmla="*/ 59 h 108"/>
                  <a:gd name="T90" fmla="*/ 25 w 170"/>
                  <a:gd name="T91" fmla="*/ 53 h 108"/>
                  <a:gd name="T92" fmla="*/ 34 w 170"/>
                  <a:gd name="T93" fmla="*/ 58 h 108"/>
                  <a:gd name="T94" fmla="*/ 40 w 170"/>
                  <a:gd name="T95" fmla="*/ 52 h 108"/>
                  <a:gd name="T96" fmla="*/ 41 w 170"/>
                  <a:gd name="T97" fmla="*/ 49 h 108"/>
                  <a:gd name="T98" fmla="*/ 28 w 170"/>
                  <a:gd name="T99" fmla="*/ 34 h 108"/>
                  <a:gd name="T100" fmla="*/ 29 w 170"/>
                  <a:gd name="T101" fmla="*/ 26 h 108"/>
                  <a:gd name="T102" fmla="*/ 34 w 170"/>
                  <a:gd name="T103" fmla="*/ 25 h 108"/>
                  <a:gd name="T104" fmla="*/ 40 w 170"/>
                  <a:gd name="T105" fmla="*/ 26 h 108"/>
                  <a:gd name="T106" fmla="*/ 49 w 170"/>
                  <a:gd name="T107" fmla="*/ 21 h 108"/>
                  <a:gd name="T108" fmla="*/ 67 w 170"/>
                  <a:gd name="T109" fmla="*/ 1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0" h="108">
                    <a:moveTo>
                      <a:pt x="67" y="18"/>
                    </a:moveTo>
                    <a:lnTo>
                      <a:pt x="67" y="25"/>
                    </a:lnTo>
                    <a:lnTo>
                      <a:pt x="72" y="29"/>
                    </a:lnTo>
                    <a:lnTo>
                      <a:pt x="75" y="37"/>
                    </a:lnTo>
                    <a:lnTo>
                      <a:pt x="72" y="46"/>
                    </a:lnTo>
                    <a:lnTo>
                      <a:pt x="78" y="52"/>
                    </a:lnTo>
                    <a:lnTo>
                      <a:pt x="90" y="46"/>
                    </a:lnTo>
                    <a:lnTo>
                      <a:pt x="91" y="43"/>
                    </a:lnTo>
                    <a:lnTo>
                      <a:pt x="99" y="43"/>
                    </a:lnTo>
                    <a:lnTo>
                      <a:pt x="104" y="38"/>
                    </a:lnTo>
                    <a:lnTo>
                      <a:pt x="104" y="29"/>
                    </a:lnTo>
                    <a:lnTo>
                      <a:pt x="111" y="21"/>
                    </a:lnTo>
                    <a:lnTo>
                      <a:pt x="116" y="15"/>
                    </a:lnTo>
                    <a:lnTo>
                      <a:pt x="120" y="15"/>
                    </a:lnTo>
                    <a:lnTo>
                      <a:pt x="119" y="9"/>
                    </a:lnTo>
                    <a:lnTo>
                      <a:pt x="128" y="6"/>
                    </a:lnTo>
                    <a:lnTo>
                      <a:pt x="131" y="0"/>
                    </a:lnTo>
                    <a:lnTo>
                      <a:pt x="140" y="6"/>
                    </a:lnTo>
                    <a:lnTo>
                      <a:pt x="170" y="20"/>
                    </a:lnTo>
                    <a:lnTo>
                      <a:pt x="164" y="25"/>
                    </a:lnTo>
                    <a:lnTo>
                      <a:pt x="134" y="53"/>
                    </a:lnTo>
                    <a:lnTo>
                      <a:pt x="140" y="63"/>
                    </a:lnTo>
                    <a:lnTo>
                      <a:pt x="120" y="88"/>
                    </a:lnTo>
                    <a:lnTo>
                      <a:pt x="113" y="101"/>
                    </a:lnTo>
                    <a:lnTo>
                      <a:pt x="110" y="96"/>
                    </a:lnTo>
                    <a:lnTo>
                      <a:pt x="104" y="99"/>
                    </a:lnTo>
                    <a:lnTo>
                      <a:pt x="102" y="104"/>
                    </a:lnTo>
                    <a:lnTo>
                      <a:pt x="93" y="105"/>
                    </a:lnTo>
                    <a:lnTo>
                      <a:pt x="85" y="104"/>
                    </a:lnTo>
                    <a:lnTo>
                      <a:pt x="76" y="97"/>
                    </a:lnTo>
                    <a:lnTo>
                      <a:pt x="72" y="97"/>
                    </a:lnTo>
                    <a:lnTo>
                      <a:pt x="67" y="93"/>
                    </a:lnTo>
                    <a:lnTo>
                      <a:pt x="63" y="91"/>
                    </a:lnTo>
                    <a:lnTo>
                      <a:pt x="49" y="93"/>
                    </a:lnTo>
                    <a:lnTo>
                      <a:pt x="40" y="96"/>
                    </a:lnTo>
                    <a:lnTo>
                      <a:pt x="16" y="108"/>
                    </a:lnTo>
                    <a:lnTo>
                      <a:pt x="8" y="96"/>
                    </a:lnTo>
                    <a:lnTo>
                      <a:pt x="6" y="90"/>
                    </a:lnTo>
                    <a:lnTo>
                      <a:pt x="0" y="87"/>
                    </a:lnTo>
                    <a:lnTo>
                      <a:pt x="0" y="76"/>
                    </a:lnTo>
                    <a:lnTo>
                      <a:pt x="6" y="72"/>
                    </a:lnTo>
                    <a:lnTo>
                      <a:pt x="8" y="66"/>
                    </a:lnTo>
                    <a:lnTo>
                      <a:pt x="8" y="58"/>
                    </a:lnTo>
                    <a:lnTo>
                      <a:pt x="11" y="56"/>
                    </a:lnTo>
                    <a:lnTo>
                      <a:pt x="16" y="59"/>
                    </a:lnTo>
                    <a:lnTo>
                      <a:pt x="25" y="53"/>
                    </a:lnTo>
                    <a:lnTo>
                      <a:pt x="34" y="58"/>
                    </a:lnTo>
                    <a:lnTo>
                      <a:pt x="40" y="52"/>
                    </a:lnTo>
                    <a:lnTo>
                      <a:pt x="41" y="49"/>
                    </a:lnTo>
                    <a:lnTo>
                      <a:pt x="28" y="34"/>
                    </a:lnTo>
                    <a:lnTo>
                      <a:pt x="29" y="26"/>
                    </a:lnTo>
                    <a:lnTo>
                      <a:pt x="34" y="25"/>
                    </a:lnTo>
                    <a:lnTo>
                      <a:pt x="40" y="26"/>
                    </a:lnTo>
                    <a:lnTo>
                      <a:pt x="49" y="21"/>
                    </a:lnTo>
                    <a:lnTo>
                      <a:pt x="67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5" name="Freeform 2674">
                <a:extLst>
                  <a:ext uri="{FF2B5EF4-FFF2-40B4-BE49-F238E27FC236}">
                    <a16:creationId xmlns:a16="http://schemas.microsoft.com/office/drawing/2014/main" id="{B0D68FBF-D8D4-C05E-585F-68F0AC418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3003"/>
                <a:ext cx="85" cy="54"/>
              </a:xfrm>
              <a:custGeom>
                <a:avLst/>
                <a:gdLst>
                  <a:gd name="T0" fmla="*/ 67 w 170"/>
                  <a:gd name="T1" fmla="*/ 18 h 108"/>
                  <a:gd name="T2" fmla="*/ 67 w 170"/>
                  <a:gd name="T3" fmla="*/ 25 h 108"/>
                  <a:gd name="T4" fmla="*/ 72 w 170"/>
                  <a:gd name="T5" fmla="*/ 29 h 108"/>
                  <a:gd name="T6" fmla="*/ 75 w 170"/>
                  <a:gd name="T7" fmla="*/ 37 h 108"/>
                  <a:gd name="T8" fmla="*/ 72 w 170"/>
                  <a:gd name="T9" fmla="*/ 46 h 108"/>
                  <a:gd name="T10" fmla="*/ 78 w 170"/>
                  <a:gd name="T11" fmla="*/ 52 h 108"/>
                  <a:gd name="T12" fmla="*/ 90 w 170"/>
                  <a:gd name="T13" fmla="*/ 46 h 108"/>
                  <a:gd name="T14" fmla="*/ 91 w 170"/>
                  <a:gd name="T15" fmla="*/ 43 h 108"/>
                  <a:gd name="T16" fmla="*/ 99 w 170"/>
                  <a:gd name="T17" fmla="*/ 43 h 108"/>
                  <a:gd name="T18" fmla="*/ 104 w 170"/>
                  <a:gd name="T19" fmla="*/ 38 h 108"/>
                  <a:gd name="T20" fmla="*/ 104 w 170"/>
                  <a:gd name="T21" fmla="*/ 29 h 108"/>
                  <a:gd name="T22" fmla="*/ 111 w 170"/>
                  <a:gd name="T23" fmla="*/ 21 h 108"/>
                  <a:gd name="T24" fmla="*/ 116 w 170"/>
                  <a:gd name="T25" fmla="*/ 15 h 108"/>
                  <a:gd name="T26" fmla="*/ 120 w 170"/>
                  <a:gd name="T27" fmla="*/ 15 h 108"/>
                  <a:gd name="T28" fmla="*/ 119 w 170"/>
                  <a:gd name="T29" fmla="*/ 9 h 108"/>
                  <a:gd name="T30" fmla="*/ 128 w 170"/>
                  <a:gd name="T31" fmla="*/ 6 h 108"/>
                  <a:gd name="T32" fmla="*/ 131 w 170"/>
                  <a:gd name="T33" fmla="*/ 0 h 108"/>
                  <a:gd name="T34" fmla="*/ 140 w 170"/>
                  <a:gd name="T35" fmla="*/ 6 h 108"/>
                  <a:gd name="T36" fmla="*/ 170 w 170"/>
                  <a:gd name="T37" fmla="*/ 20 h 108"/>
                  <a:gd name="T38" fmla="*/ 164 w 170"/>
                  <a:gd name="T39" fmla="*/ 25 h 108"/>
                  <a:gd name="T40" fmla="*/ 134 w 170"/>
                  <a:gd name="T41" fmla="*/ 53 h 108"/>
                  <a:gd name="T42" fmla="*/ 140 w 170"/>
                  <a:gd name="T43" fmla="*/ 63 h 108"/>
                  <a:gd name="T44" fmla="*/ 120 w 170"/>
                  <a:gd name="T45" fmla="*/ 88 h 108"/>
                  <a:gd name="T46" fmla="*/ 113 w 170"/>
                  <a:gd name="T47" fmla="*/ 101 h 108"/>
                  <a:gd name="T48" fmla="*/ 110 w 170"/>
                  <a:gd name="T49" fmla="*/ 96 h 108"/>
                  <a:gd name="T50" fmla="*/ 104 w 170"/>
                  <a:gd name="T51" fmla="*/ 99 h 108"/>
                  <a:gd name="T52" fmla="*/ 102 w 170"/>
                  <a:gd name="T53" fmla="*/ 104 h 108"/>
                  <a:gd name="T54" fmla="*/ 93 w 170"/>
                  <a:gd name="T55" fmla="*/ 105 h 108"/>
                  <a:gd name="T56" fmla="*/ 85 w 170"/>
                  <a:gd name="T57" fmla="*/ 104 h 108"/>
                  <a:gd name="T58" fmla="*/ 76 w 170"/>
                  <a:gd name="T59" fmla="*/ 97 h 108"/>
                  <a:gd name="T60" fmla="*/ 72 w 170"/>
                  <a:gd name="T61" fmla="*/ 97 h 108"/>
                  <a:gd name="T62" fmla="*/ 67 w 170"/>
                  <a:gd name="T63" fmla="*/ 93 h 108"/>
                  <a:gd name="T64" fmla="*/ 63 w 170"/>
                  <a:gd name="T65" fmla="*/ 91 h 108"/>
                  <a:gd name="T66" fmla="*/ 49 w 170"/>
                  <a:gd name="T67" fmla="*/ 93 h 108"/>
                  <a:gd name="T68" fmla="*/ 40 w 170"/>
                  <a:gd name="T69" fmla="*/ 96 h 108"/>
                  <a:gd name="T70" fmla="*/ 16 w 170"/>
                  <a:gd name="T71" fmla="*/ 108 h 108"/>
                  <a:gd name="T72" fmla="*/ 8 w 170"/>
                  <a:gd name="T73" fmla="*/ 96 h 108"/>
                  <a:gd name="T74" fmla="*/ 6 w 170"/>
                  <a:gd name="T75" fmla="*/ 90 h 108"/>
                  <a:gd name="T76" fmla="*/ 0 w 170"/>
                  <a:gd name="T77" fmla="*/ 87 h 108"/>
                  <a:gd name="T78" fmla="*/ 0 w 170"/>
                  <a:gd name="T79" fmla="*/ 76 h 108"/>
                  <a:gd name="T80" fmla="*/ 6 w 170"/>
                  <a:gd name="T81" fmla="*/ 72 h 108"/>
                  <a:gd name="T82" fmla="*/ 8 w 170"/>
                  <a:gd name="T83" fmla="*/ 66 h 108"/>
                  <a:gd name="T84" fmla="*/ 8 w 170"/>
                  <a:gd name="T85" fmla="*/ 58 h 108"/>
                  <a:gd name="T86" fmla="*/ 11 w 170"/>
                  <a:gd name="T87" fmla="*/ 56 h 108"/>
                  <a:gd name="T88" fmla="*/ 16 w 170"/>
                  <a:gd name="T89" fmla="*/ 59 h 108"/>
                  <a:gd name="T90" fmla="*/ 25 w 170"/>
                  <a:gd name="T91" fmla="*/ 53 h 108"/>
                  <a:gd name="T92" fmla="*/ 34 w 170"/>
                  <a:gd name="T93" fmla="*/ 58 h 108"/>
                  <a:gd name="T94" fmla="*/ 40 w 170"/>
                  <a:gd name="T95" fmla="*/ 52 h 108"/>
                  <a:gd name="T96" fmla="*/ 41 w 170"/>
                  <a:gd name="T97" fmla="*/ 49 h 108"/>
                  <a:gd name="T98" fmla="*/ 28 w 170"/>
                  <a:gd name="T99" fmla="*/ 34 h 108"/>
                  <a:gd name="T100" fmla="*/ 29 w 170"/>
                  <a:gd name="T101" fmla="*/ 26 h 108"/>
                  <a:gd name="T102" fmla="*/ 34 w 170"/>
                  <a:gd name="T103" fmla="*/ 25 h 108"/>
                  <a:gd name="T104" fmla="*/ 40 w 170"/>
                  <a:gd name="T105" fmla="*/ 26 h 108"/>
                  <a:gd name="T106" fmla="*/ 49 w 170"/>
                  <a:gd name="T107" fmla="*/ 21 h 108"/>
                  <a:gd name="T108" fmla="*/ 67 w 170"/>
                  <a:gd name="T109" fmla="*/ 1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0" h="108">
                    <a:moveTo>
                      <a:pt x="67" y="18"/>
                    </a:moveTo>
                    <a:lnTo>
                      <a:pt x="67" y="25"/>
                    </a:lnTo>
                    <a:lnTo>
                      <a:pt x="72" y="29"/>
                    </a:lnTo>
                    <a:lnTo>
                      <a:pt x="75" y="37"/>
                    </a:lnTo>
                    <a:lnTo>
                      <a:pt x="72" y="46"/>
                    </a:lnTo>
                    <a:lnTo>
                      <a:pt x="78" y="52"/>
                    </a:lnTo>
                    <a:lnTo>
                      <a:pt x="90" y="46"/>
                    </a:lnTo>
                    <a:lnTo>
                      <a:pt x="91" y="43"/>
                    </a:lnTo>
                    <a:lnTo>
                      <a:pt x="99" y="43"/>
                    </a:lnTo>
                    <a:lnTo>
                      <a:pt x="104" y="38"/>
                    </a:lnTo>
                    <a:lnTo>
                      <a:pt x="104" y="29"/>
                    </a:lnTo>
                    <a:lnTo>
                      <a:pt x="111" y="21"/>
                    </a:lnTo>
                    <a:lnTo>
                      <a:pt x="116" y="15"/>
                    </a:lnTo>
                    <a:lnTo>
                      <a:pt x="120" y="15"/>
                    </a:lnTo>
                    <a:lnTo>
                      <a:pt x="119" y="9"/>
                    </a:lnTo>
                    <a:lnTo>
                      <a:pt x="128" y="6"/>
                    </a:lnTo>
                    <a:lnTo>
                      <a:pt x="131" y="0"/>
                    </a:lnTo>
                    <a:lnTo>
                      <a:pt x="140" y="6"/>
                    </a:lnTo>
                    <a:lnTo>
                      <a:pt x="170" y="20"/>
                    </a:lnTo>
                    <a:lnTo>
                      <a:pt x="164" y="25"/>
                    </a:lnTo>
                    <a:lnTo>
                      <a:pt x="134" y="53"/>
                    </a:lnTo>
                    <a:lnTo>
                      <a:pt x="140" y="63"/>
                    </a:lnTo>
                    <a:lnTo>
                      <a:pt x="120" y="88"/>
                    </a:lnTo>
                    <a:lnTo>
                      <a:pt x="113" y="101"/>
                    </a:lnTo>
                    <a:lnTo>
                      <a:pt x="110" y="96"/>
                    </a:lnTo>
                    <a:lnTo>
                      <a:pt x="104" y="99"/>
                    </a:lnTo>
                    <a:lnTo>
                      <a:pt x="102" y="104"/>
                    </a:lnTo>
                    <a:lnTo>
                      <a:pt x="93" y="105"/>
                    </a:lnTo>
                    <a:lnTo>
                      <a:pt x="85" y="104"/>
                    </a:lnTo>
                    <a:lnTo>
                      <a:pt x="76" y="97"/>
                    </a:lnTo>
                    <a:lnTo>
                      <a:pt x="72" y="97"/>
                    </a:lnTo>
                    <a:lnTo>
                      <a:pt x="67" y="93"/>
                    </a:lnTo>
                    <a:lnTo>
                      <a:pt x="63" y="91"/>
                    </a:lnTo>
                    <a:lnTo>
                      <a:pt x="49" y="93"/>
                    </a:lnTo>
                    <a:lnTo>
                      <a:pt x="40" y="96"/>
                    </a:lnTo>
                    <a:lnTo>
                      <a:pt x="16" y="108"/>
                    </a:lnTo>
                    <a:lnTo>
                      <a:pt x="8" y="96"/>
                    </a:lnTo>
                    <a:lnTo>
                      <a:pt x="6" y="90"/>
                    </a:lnTo>
                    <a:lnTo>
                      <a:pt x="0" y="87"/>
                    </a:lnTo>
                    <a:lnTo>
                      <a:pt x="0" y="76"/>
                    </a:lnTo>
                    <a:lnTo>
                      <a:pt x="6" y="72"/>
                    </a:lnTo>
                    <a:lnTo>
                      <a:pt x="8" y="66"/>
                    </a:lnTo>
                    <a:lnTo>
                      <a:pt x="8" y="58"/>
                    </a:lnTo>
                    <a:lnTo>
                      <a:pt x="11" y="56"/>
                    </a:lnTo>
                    <a:lnTo>
                      <a:pt x="16" y="59"/>
                    </a:lnTo>
                    <a:lnTo>
                      <a:pt x="25" y="53"/>
                    </a:lnTo>
                    <a:lnTo>
                      <a:pt x="34" y="58"/>
                    </a:lnTo>
                    <a:lnTo>
                      <a:pt x="40" y="52"/>
                    </a:lnTo>
                    <a:lnTo>
                      <a:pt x="41" y="49"/>
                    </a:lnTo>
                    <a:lnTo>
                      <a:pt x="28" y="34"/>
                    </a:lnTo>
                    <a:lnTo>
                      <a:pt x="29" y="26"/>
                    </a:lnTo>
                    <a:lnTo>
                      <a:pt x="34" y="25"/>
                    </a:lnTo>
                    <a:lnTo>
                      <a:pt x="40" y="26"/>
                    </a:lnTo>
                    <a:lnTo>
                      <a:pt x="49" y="21"/>
                    </a:lnTo>
                    <a:lnTo>
                      <a:pt x="67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6" name="Freeform 2675">
                <a:extLst>
                  <a:ext uri="{FF2B5EF4-FFF2-40B4-BE49-F238E27FC236}">
                    <a16:creationId xmlns:a16="http://schemas.microsoft.com/office/drawing/2014/main" id="{66378AF7-1F88-4CA5-86D5-BE27297C0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87"/>
                <a:ext cx="164" cy="175"/>
              </a:xfrm>
              <a:custGeom>
                <a:avLst/>
                <a:gdLst>
                  <a:gd name="T0" fmla="*/ 299 w 326"/>
                  <a:gd name="T1" fmla="*/ 173 h 351"/>
                  <a:gd name="T2" fmla="*/ 296 w 326"/>
                  <a:gd name="T3" fmla="*/ 141 h 351"/>
                  <a:gd name="T4" fmla="*/ 296 w 326"/>
                  <a:gd name="T5" fmla="*/ 121 h 351"/>
                  <a:gd name="T6" fmla="*/ 274 w 326"/>
                  <a:gd name="T7" fmla="*/ 117 h 351"/>
                  <a:gd name="T8" fmla="*/ 273 w 326"/>
                  <a:gd name="T9" fmla="*/ 105 h 351"/>
                  <a:gd name="T10" fmla="*/ 276 w 326"/>
                  <a:gd name="T11" fmla="*/ 82 h 351"/>
                  <a:gd name="T12" fmla="*/ 294 w 326"/>
                  <a:gd name="T13" fmla="*/ 64 h 351"/>
                  <a:gd name="T14" fmla="*/ 288 w 326"/>
                  <a:gd name="T15" fmla="*/ 56 h 351"/>
                  <a:gd name="T16" fmla="*/ 277 w 326"/>
                  <a:gd name="T17" fmla="*/ 42 h 351"/>
                  <a:gd name="T18" fmla="*/ 265 w 326"/>
                  <a:gd name="T19" fmla="*/ 29 h 351"/>
                  <a:gd name="T20" fmla="*/ 247 w 326"/>
                  <a:gd name="T21" fmla="*/ 0 h 351"/>
                  <a:gd name="T22" fmla="*/ 226 w 326"/>
                  <a:gd name="T23" fmla="*/ 9 h 351"/>
                  <a:gd name="T24" fmla="*/ 215 w 326"/>
                  <a:gd name="T25" fmla="*/ 29 h 351"/>
                  <a:gd name="T26" fmla="*/ 189 w 326"/>
                  <a:gd name="T27" fmla="*/ 47 h 351"/>
                  <a:gd name="T28" fmla="*/ 159 w 326"/>
                  <a:gd name="T29" fmla="*/ 50 h 351"/>
                  <a:gd name="T30" fmla="*/ 129 w 326"/>
                  <a:gd name="T31" fmla="*/ 70 h 351"/>
                  <a:gd name="T32" fmla="*/ 106 w 326"/>
                  <a:gd name="T33" fmla="*/ 53 h 351"/>
                  <a:gd name="T34" fmla="*/ 76 w 326"/>
                  <a:gd name="T35" fmla="*/ 44 h 351"/>
                  <a:gd name="T36" fmla="*/ 56 w 326"/>
                  <a:gd name="T37" fmla="*/ 62 h 351"/>
                  <a:gd name="T38" fmla="*/ 44 w 326"/>
                  <a:gd name="T39" fmla="*/ 86 h 351"/>
                  <a:gd name="T40" fmla="*/ 50 w 326"/>
                  <a:gd name="T41" fmla="*/ 115 h 351"/>
                  <a:gd name="T42" fmla="*/ 74 w 326"/>
                  <a:gd name="T43" fmla="*/ 143 h 351"/>
                  <a:gd name="T44" fmla="*/ 67 w 326"/>
                  <a:gd name="T45" fmla="*/ 162 h 351"/>
                  <a:gd name="T46" fmla="*/ 71 w 326"/>
                  <a:gd name="T47" fmla="*/ 190 h 351"/>
                  <a:gd name="T48" fmla="*/ 44 w 326"/>
                  <a:gd name="T49" fmla="*/ 208 h 351"/>
                  <a:gd name="T50" fmla="*/ 24 w 326"/>
                  <a:gd name="T51" fmla="*/ 220 h 351"/>
                  <a:gd name="T52" fmla="*/ 32 w 326"/>
                  <a:gd name="T53" fmla="*/ 228 h 351"/>
                  <a:gd name="T54" fmla="*/ 15 w 326"/>
                  <a:gd name="T55" fmla="*/ 240 h 351"/>
                  <a:gd name="T56" fmla="*/ 6 w 326"/>
                  <a:gd name="T57" fmla="*/ 269 h 351"/>
                  <a:gd name="T58" fmla="*/ 4 w 326"/>
                  <a:gd name="T59" fmla="*/ 288 h 351"/>
                  <a:gd name="T60" fmla="*/ 30 w 326"/>
                  <a:gd name="T61" fmla="*/ 302 h 351"/>
                  <a:gd name="T62" fmla="*/ 44 w 326"/>
                  <a:gd name="T63" fmla="*/ 326 h 351"/>
                  <a:gd name="T64" fmla="*/ 59 w 326"/>
                  <a:gd name="T65" fmla="*/ 320 h 351"/>
                  <a:gd name="T66" fmla="*/ 77 w 326"/>
                  <a:gd name="T67" fmla="*/ 305 h 351"/>
                  <a:gd name="T68" fmla="*/ 91 w 326"/>
                  <a:gd name="T69" fmla="*/ 308 h 351"/>
                  <a:gd name="T70" fmla="*/ 91 w 326"/>
                  <a:gd name="T71" fmla="*/ 333 h 351"/>
                  <a:gd name="T72" fmla="*/ 114 w 326"/>
                  <a:gd name="T73" fmla="*/ 342 h 351"/>
                  <a:gd name="T74" fmla="*/ 136 w 326"/>
                  <a:gd name="T75" fmla="*/ 345 h 351"/>
                  <a:gd name="T76" fmla="*/ 153 w 326"/>
                  <a:gd name="T77" fmla="*/ 314 h 351"/>
                  <a:gd name="T78" fmla="*/ 159 w 326"/>
                  <a:gd name="T79" fmla="*/ 298 h 351"/>
                  <a:gd name="T80" fmla="*/ 189 w 326"/>
                  <a:gd name="T81" fmla="*/ 285 h 351"/>
                  <a:gd name="T82" fmla="*/ 182 w 326"/>
                  <a:gd name="T83" fmla="*/ 255 h 351"/>
                  <a:gd name="T84" fmla="*/ 200 w 326"/>
                  <a:gd name="T85" fmla="*/ 266 h 351"/>
                  <a:gd name="T86" fmla="*/ 196 w 326"/>
                  <a:gd name="T87" fmla="*/ 290 h 351"/>
                  <a:gd name="T88" fmla="*/ 217 w 326"/>
                  <a:gd name="T89" fmla="*/ 296 h 351"/>
                  <a:gd name="T90" fmla="*/ 238 w 326"/>
                  <a:gd name="T91" fmla="*/ 307 h 351"/>
                  <a:gd name="T92" fmla="*/ 265 w 326"/>
                  <a:gd name="T93" fmla="*/ 317 h 351"/>
                  <a:gd name="T94" fmla="*/ 293 w 326"/>
                  <a:gd name="T95" fmla="*/ 333 h 351"/>
                  <a:gd name="T96" fmla="*/ 312 w 326"/>
                  <a:gd name="T97" fmla="*/ 301 h 351"/>
                  <a:gd name="T98" fmla="*/ 314 w 326"/>
                  <a:gd name="T99" fmla="*/ 282 h 351"/>
                  <a:gd name="T100" fmla="*/ 305 w 326"/>
                  <a:gd name="T101" fmla="*/ 275 h 351"/>
                  <a:gd name="T102" fmla="*/ 325 w 326"/>
                  <a:gd name="T103" fmla="*/ 266 h 351"/>
                  <a:gd name="T104" fmla="*/ 299 w 326"/>
                  <a:gd name="T105" fmla="*/ 244 h 351"/>
                  <a:gd name="T106" fmla="*/ 293 w 326"/>
                  <a:gd name="T107" fmla="*/ 225 h 351"/>
                  <a:gd name="T108" fmla="*/ 323 w 326"/>
                  <a:gd name="T109" fmla="*/ 214 h 351"/>
                  <a:gd name="T110" fmla="*/ 306 w 326"/>
                  <a:gd name="T111" fmla="*/ 197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26" h="351">
                    <a:moveTo>
                      <a:pt x="303" y="194"/>
                    </a:moveTo>
                    <a:lnTo>
                      <a:pt x="305" y="181"/>
                    </a:lnTo>
                    <a:lnTo>
                      <a:pt x="296" y="179"/>
                    </a:lnTo>
                    <a:lnTo>
                      <a:pt x="299" y="173"/>
                    </a:lnTo>
                    <a:lnTo>
                      <a:pt x="296" y="164"/>
                    </a:lnTo>
                    <a:lnTo>
                      <a:pt x="290" y="152"/>
                    </a:lnTo>
                    <a:lnTo>
                      <a:pt x="291" y="146"/>
                    </a:lnTo>
                    <a:lnTo>
                      <a:pt x="296" y="141"/>
                    </a:lnTo>
                    <a:lnTo>
                      <a:pt x="296" y="135"/>
                    </a:lnTo>
                    <a:lnTo>
                      <a:pt x="288" y="129"/>
                    </a:lnTo>
                    <a:lnTo>
                      <a:pt x="288" y="123"/>
                    </a:lnTo>
                    <a:lnTo>
                      <a:pt x="296" y="121"/>
                    </a:lnTo>
                    <a:lnTo>
                      <a:pt x="293" y="111"/>
                    </a:lnTo>
                    <a:lnTo>
                      <a:pt x="284" y="114"/>
                    </a:lnTo>
                    <a:lnTo>
                      <a:pt x="277" y="112"/>
                    </a:lnTo>
                    <a:lnTo>
                      <a:pt x="274" y="117"/>
                    </a:lnTo>
                    <a:lnTo>
                      <a:pt x="268" y="115"/>
                    </a:lnTo>
                    <a:lnTo>
                      <a:pt x="265" y="109"/>
                    </a:lnTo>
                    <a:lnTo>
                      <a:pt x="265" y="103"/>
                    </a:lnTo>
                    <a:lnTo>
                      <a:pt x="273" y="105"/>
                    </a:lnTo>
                    <a:lnTo>
                      <a:pt x="277" y="105"/>
                    </a:lnTo>
                    <a:lnTo>
                      <a:pt x="281" y="98"/>
                    </a:lnTo>
                    <a:lnTo>
                      <a:pt x="279" y="95"/>
                    </a:lnTo>
                    <a:lnTo>
                      <a:pt x="276" y="82"/>
                    </a:lnTo>
                    <a:lnTo>
                      <a:pt x="277" y="71"/>
                    </a:lnTo>
                    <a:lnTo>
                      <a:pt x="290" y="70"/>
                    </a:lnTo>
                    <a:lnTo>
                      <a:pt x="291" y="65"/>
                    </a:lnTo>
                    <a:lnTo>
                      <a:pt x="294" y="64"/>
                    </a:lnTo>
                    <a:lnTo>
                      <a:pt x="293" y="54"/>
                    </a:lnTo>
                    <a:lnTo>
                      <a:pt x="296" y="53"/>
                    </a:lnTo>
                    <a:lnTo>
                      <a:pt x="290" y="51"/>
                    </a:lnTo>
                    <a:lnTo>
                      <a:pt x="288" y="56"/>
                    </a:lnTo>
                    <a:lnTo>
                      <a:pt x="282" y="59"/>
                    </a:lnTo>
                    <a:lnTo>
                      <a:pt x="281" y="53"/>
                    </a:lnTo>
                    <a:lnTo>
                      <a:pt x="282" y="45"/>
                    </a:lnTo>
                    <a:lnTo>
                      <a:pt x="277" y="42"/>
                    </a:lnTo>
                    <a:lnTo>
                      <a:pt x="277" y="39"/>
                    </a:lnTo>
                    <a:lnTo>
                      <a:pt x="270" y="35"/>
                    </a:lnTo>
                    <a:lnTo>
                      <a:pt x="274" y="30"/>
                    </a:lnTo>
                    <a:lnTo>
                      <a:pt x="265" y="29"/>
                    </a:lnTo>
                    <a:lnTo>
                      <a:pt x="256" y="22"/>
                    </a:lnTo>
                    <a:lnTo>
                      <a:pt x="255" y="19"/>
                    </a:lnTo>
                    <a:lnTo>
                      <a:pt x="255" y="13"/>
                    </a:lnTo>
                    <a:lnTo>
                      <a:pt x="247" y="0"/>
                    </a:lnTo>
                    <a:lnTo>
                      <a:pt x="238" y="4"/>
                    </a:lnTo>
                    <a:lnTo>
                      <a:pt x="235" y="7"/>
                    </a:lnTo>
                    <a:lnTo>
                      <a:pt x="227" y="10"/>
                    </a:lnTo>
                    <a:lnTo>
                      <a:pt x="226" y="9"/>
                    </a:lnTo>
                    <a:lnTo>
                      <a:pt x="221" y="9"/>
                    </a:lnTo>
                    <a:lnTo>
                      <a:pt x="217" y="13"/>
                    </a:lnTo>
                    <a:lnTo>
                      <a:pt x="217" y="21"/>
                    </a:lnTo>
                    <a:lnTo>
                      <a:pt x="215" y="29"/>
                    </a:lnTo>
                    <a:lnTo>
                      <a:pt x="217" y="33"/>
                    </a:lnTo>
                    <a:lnTo>
                      <a:pt x="209" y="39"/>
                    </a:lnTo>
                    <a:lnTo>
                      <a:pt x="194" y="38"/>
                    </a:lnTo>
                    <a:lnTo>
                      <a:pt x="189" y="47"/>
                    </a:lnTo>
                    <a:lnTo>
                      <a:pt x="180" y="48"/>
                    </a:lnTo>
                    <a:lnTo>
                      <a:pt x="176" y="47"/>
                    </a:lnTo>
                    <a:lnTo>
                      <a:pt x="165" y="53"/>
                    </a:lnTo>
                    <a:lnTo>
                      <a:pt x="159" y="50"/>
                    </a:lnTo>
                    <a:lnTo>
                      <a:pt x="145" y="62"/>
                    </a:lnTo>
                    <a:lnTo>
                      <a:pt x="139" y="62"/>
                    </a:lnTo>
                    <a:lnTo>
                      <a:pt x="133" y="65"/>
                    </a:lnTo>
                    <a:lnTo>
                      <a:pt x="129" y="70"/>
                    </a:lnTo>
                    <a:lnTo>
                      <a:pt x="123" y="71"/>
                    </a:lnTo>
                    <a:lnTo>
                      <a:pt x="117" y="67"/>
                    </a:lnTo>
                    <a:lnTo>
                      <a:pt x="114" y="57"/>
                    </a:lnTo>
                    <a:lnTo>
                      <a:pt x="106" y="53"/>
                    </a:lnTo>
                    <a:lnTo>
                      <a:pt x="106" y="47"/>
                    </a:lnTo>
                    <a:lnTo>
                      <a:pt x="85" y="42"/>
                    </a:lnTo>
                    <a:lnTo>
                      <a:pt x="83" y="39"/>
                    </a:lnTo>
                    <a:lnTo>
                      <a:pt x="76" y="44"/>
                    </a:lnTo>
                    <a:lnTo>
                      <a:pt x="65" y="44"/>
                    </a:lnTo>
                    <a:lnTo>
                      <a:pt x="65" y="36"/>
                    </a:lnTo>
                    <a:lnTo>
                      <a:pt x="62" y="35"/>
                    </a:lnTo>
                    <a:lnTo>
                      <a:pt x="56" y="62"/>
                    </a:lnTo>
                    <a:lnTo>
                      <a:pt x="51" y="70"/>
                    </a:lnTo>
                    <a:lnTo>
                      <a:pt x="51" y="74"/>
                    </a:lnTo>
                    <a:lnTo>
                      <a:pt x="44" y="80"/>
                    </a:lnTo>
                    <a:lnTo>
                      <a:pt x="44" y="86"/>
                    </a:lnTo>
                    <a:lnTo>
                      <a:pt x="47" y="88"/>
                    </a:lnTo>
                    <a:lnTo>
                      <a:pt x="53" y="94"/>
                    </a:lnTo>
                    <a:lnTo>
                      <a:pt x="44" y="109"/>
                    </a:lnTo>
                    <a:lnTo>
                      <a:pt x="50" y="115"/>
                    </a:lnTo>
                    <a:lnTo>
                      <a:pt x="53" y="123"/>
                    </a:lnTo>
                    <a:lnTo>
                      <a:pt x="64" y="133"/>
                    </a:lnTo>
                    <a:lnTo>
                      <a:pt x="65" y="136"/>
                    </a:lnTo>
                    <a:lnTo>
                      <a:pt x="74" y="143"/>
                    </a:lnTo>
                    <a:lnTo>
                      <a:pt x="79" y="150"/>
                    </a:lnTo>
                    <a:lnTo>
                      <a:pt x="68" y="147"/>
                    </a:lnTo>
                    <a:lnTo>
                      <a:pt x="70" y="156"/>
                    </a:lnTo>
                    <a:lnTo>
                      <a:pt x="67" y="162"/>
                    </a:lnTo>
                    <a:lnTo>
                      <a:pt x="68" y="173"/>
                    </a:lnTo>
                    <a:lnTo>
                      <a:pt x="67" y="173"/>
                    </a:lnTo>
                    <a:lnTo>
                      <a:pt x="74" y="184"/>
                    </a:lnTo>
                    <a:lnTo>
                      <a:pt x="71" y="190"/>
                    </a:lnTo>
                    <a:lnTo>
                      <a:pt x="59" y="184"/>
                    </a:lnTo>
                    <a:lnTo>
                      <a:pt x="60" y="193"/>
                    </a:lnTo>
                    <a:lnTo>
                      <a:pt x="47" y="205"/>
                    </a:lnTo>
                    <a:lnTo>
                      <a:pt x="44" y="208"/>
                    </a:lnTo>
                    <a:lnTo>
                      <a:pt x="41" y="206"/>
                    </a:lnTo>
                    <a:lnTo>
                      <a:pt x="36" y="214"/>
                    </a:lnTo>
                    <a:lnTo>
                      <a:pt x="27" y="215"/>
                    </a:lnTo>
                    <a:lnTo>
                      <a:pt x="24" y="220"/>
                    </a:lnTo>
                    <a:lnTo>
                      <a:pt x="15" y="220"/>
                    </a:lnTo>
                    <a:lnTo>
                      <a:pt x="23" y="225"/>
                    </a:lnTo>
                    <a:lnTo>
                      <a:pt x="23" y="228"/>
                    </a:lnTo>
                    <a:lnTo>
                      <a:pt x="32" y="228"/>
                    </a:lnTo>
                    <a:lnTo>
                      <a:pt x="30" y="235"/>
                    </a:lnTo>
                    <a:lnTo>
                      <a:pt x="27" y="238"/>
                    </a:lnTo>
                    <a:lnTo>
                      <a:pt x="20" y="238"/>
                    </a:lnTo>
                    <a:lnTo>
                      <a:pt x="15" y="240"/>
                    </a:lnTo>
                    <a:lnTo>
                      <a:pt x="9" y="247"/>
                    </a:lnTo>
                    <a:lnTo>
                      <a:pt x="7" y="255"/>
                    </a:lnTo>
                    <a:lnTo>
                      <a:pt x="10" y="264"/>
                    </a:lnTo>
                    <a:lnTo>
                      <a:pt x="6" y="269"/>
                    </a:lnTo>
                    <a:lnTo>
                      <a:pt x="1" y="278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4" y="288"/>
                    </a:lnTo>
                    <a:lnTo>
                      <a:pt x="10" y="287"/>
                    </a:lnTo>
                    <a:lnTo>
                      <a:pt x="18" y="288"/>
                    </a:lnTo>
                    <a:lnTo>
                      <a:pt x="26" y="290"/>
                    </a:lnTo>
                    <a:lnTo>
                      <a:pt x="30" y="302"/>
                    </a:lnTo>
                    <a:lnTo>
                      <a:pt x="35" y="305"/>
                    </a:lnTo>
                    <a:lnTo>
                      <a:pt x="35" y="317"/>
                    </a:lnTo>
                    <a:lnTo>
                      <a:pt x="38" y="319"/>
                    </a:lnTo>
                    <a:lnTo>
                      <a:pt x="44" y="326"/>
                    </a:lnTo>
                    <a:lnTo>
                      <a:pt x="44" y="328"/>
                    </a:lnTo>
                    <a:lnTo>
                      <a:pt x="50" y="325"/>
                    </a:lnTo>
                    <a:lnTo>
                      <a:pt x="53" y="317"/>
                    </a:lnTo>
                    <a:lnTo>
                      <a:pt x="59" y="320"/>
                    </a:lnTo>
                    <a:lnTo>
                      <a:pt x="68" y="322"/>
                    </a:lnTo>
                    <a:lnTo>
                      <a:pt x="77" y="314"/>
                    </a:lnTo>
                    <a:lnTo>
                      <a:pt x="79" y="311"/>
                    </a:lnTo>
                    <a:lnTo>
                      <a:pt x="77" y="305"/>
                    </a:lnTo>
                    <a:lnTo>
                      <a:pt x="83" y="304"/>
                    </a:lnTo>
                    <a:lnTo>
                      <a:pt x="85" y="299"/>
                    </a:lnTo>
                    <a:lnTo>
                      <a:pt x="88" y="301"/>
                    </a:lnTo>
                    <a:lnTo>
                      <a:pt x="91" y="308"/>
                    </a:lnTo>
                    <a:lnTo>
                      <a:pt x="91" y="310"/>
                    </a:lnTo>
                    <a:lnTo>
                      <a:pt x="91" y="314"/>
                    </a:lnTo>
                    <a:lnTo>
                      <a:pt x="95" y="320"/>
                    </a:lnTo>
                    <a:lnTo>
                      <a:pt x="91" y="333"/>
                    </a:lnTo>
                    <a:lnTo>
                      <a:pt x="92" y="334"/>
                    </a:lnTo>
                    <a:lnTo>
                      <a:pt x="97" y="337"/>
                    </a:lnTo>
                    <a:lnTo>
                      <a:pt x="100" y="334"/>
                    </a:lnTo>
                    <a:lnTo>
                      <a:pt x="114" y="342"/>
                    </a:lnTo>
                    <a:lnTo>
                      <a:pt x="114" y="345"/>
                    </a:lnTo>
                    <a:lnTo>
                      <a:pt x="121" y="351"/>
                    </a:lnTo>
                    <a:lnTo>
                      <a:pt x="132" y="349"/>
                    </a:lnTo>
                    <a:lnTo>
                      <a:pt x="136" y="345"/>
                    </a:lnTo>
                    <a:lnTo>
                      <a:pt x="141" y="337"/>
                    </a:lnTo>
                    <a:lnTo>
                      <a:pt x="141" y="326"/>
                    </a:lnTo>
                    <a:lnTo>
                      <a:pt x="150" y="317"/>
                    </a:lnTo>
                    <a:lnTo>
                      <a:pt x="153" y="314"/>
                    </a:lnTo>
                    <a:lnTo>
                      <a:pt x="159" y="308"/>
                    </a:lnTo>
                    <a:lnTo>
                      <a:pt x="152" y="305"/>
                    </a:lnTo>
                    <a:lnTo>
                      <a:pt x="152" y="301"/>
                    </a:lnTo>
                    <a:lnTo>
                      <a:pt x="159" y="298"/>
                    </a:lnTo>
                    <a:lnTo>
                      <a:pt x="170" y="299"/>
                    </a:lnTo>
                    <a:lnTo>
                      <a:pt x="174" y="296"/>
                    </a:lnTo>
                    <a:lnTo>
                      <a:pt x="186" y="293"/>
                    </a:lnTo>
                    <a:lnTo>
                      <a:pt x="189" y="285"/>
                    </a:lnTo>
                    <a:lnTo>
                      <a:pt x="188" y="270"/>
                    </a:lnTo>
                    <a:lnTo>
                      <a:pt x="180" y="263"/>
                    </a:lnTo>
                    <a:lnTo>
                      <a:pt x="180" y="260"/>
                    </a:lnTo>
                    <a:lnTo>
                      <a:pt x="182" y="255"/>
                    </a:lnTo>
                    <a:lnTo>
                      <a:pt x="188" y="252"/>
                    </a:lnTo>
                    <a:lnTo>
                      <a:pt x="188" y="253"/>
                    </a:lnTo>
                    <a:lnTo>
                      <a:pt x="193" y="261"/>
                    </a:lnTo>
                    <a:lnTo>
                      <a:pt x="200" y="266"/>
                    </a:lnTo>
                    <a:lnTo>
                      <a:pt x="199" y="272"/>
                    </a:lnTo>
                    <a:lnTo>
                      <a:pt x="199" y="276"/>
                    </a:lnTo>
                    <a:lnTo>
                      <a:pt x="200" y="284"/>
                    </a:lnTo>
                    <a:lnTo>
                      <a:pt x="196" y="290"/>
                    </a:lnTo>
                    <a:lnTo>
                      <a:pt x="197" y="293"/>
                    </a:lnTo>
                    <a:lnTo>
                      <a:pt x="202" y="296"/>
                    </a:lnTo>
                    <a:lnTo>
                      <a:pt x="214" y="302"/>
                    </a:lnTo>
                    <a:lnTo>
                      <a:pt x="217" y="296"/>
                    </a:lnTo>
                    <a:lnTo>
                      <a:pt x="226" y="301"/>
                    </a:lnTo>
                    <a:lnTo>
                      <a:pt x="226" y="304"/>
                    </a:lnTo>
                    <a:lnTo>
                      <a:pt x="232" y="308"/>
                    </a:lnTo>
                    <a:lnTo>
                      <a:pt x="238" y="307"/>
                    </a:lnTo>
                    <a:lnTo>
                      <a:pt x="256" y="302"/>
                    </a:lnTo>
                    <a:lnTo>
                      <a:pt x="265" y="301"/>
                    </a:lnTo>
                    <a:lnTo>
                      <a:pt x="264" y="308"/>
                    </a:lnTo>
                    <a:lnTo>
                      <a:pt x="265" y="317"/>
                    </a:lnTo>
                    <a:lnTo>
                      <a:pt x="265" y="328"/>
                    </a:lnTo>
                    <a:lnTo>
                      <a:pt x="268" y="333"/>
                    </a:lnTo>
                    <a:lnTo>
                      <a:pt x="284" y="329"/>
                    </a:lnTo>
                    <a:lnTo>
                      <a:pt x="293" y="333"/>
                    </a:lnTo>
                    <a:lnTo>
                      <a:pt x="326" y="316"/>
                    </a:lnTo>
                    <a:lnTo>
                      <a:pt x="325" y="308"/>
                    </a:lnTo>
                    <a:lnTo>
                      <a:pt x="314" y="305"/>
                    </a:lnTo>
                    <a:lnTo>
                      <a:pt x="312" y="301"/>
                    </a:lnTo>
                    <a:lnTo>
                      <a:pt x="317" y="287"/>
                    </a:lnTo>
                    <a:lnTo>
                      <a:pt x="323" y="290"/>
                    </a:lnTo>
                    <a:lnTo>
                      <a:pt x="325" y="288"/>
                    </a:lnTo>
                    <a:lnTo>
                      <a:pt x="314" y="282"/>
                    </a:lnTo>
                    <a:lnTo>
                      <a:pt x="305" y="287"/>
                    </a:lnTo>
                    <a:lnTo>
                      <a:pt x="302" y="284"/>
                    </a:lnTo>
                    <a:lnTo>
                      <a:pt x="305" y="278"/>
                    </a:lnTo>
                    <a:lnTo>
                      <a:pt x="305" y="275"/>
                    </a:lnTo>
                    <a:lnTo>
                      <a:pt x="299" y="272"/>
                    </a:lnTo>
                    <a:lnTo>
                      <a:pt x="314" y="272"/>
                    </a:lnTo>
                    <a:lnTo>
                      <a:pt x="320" y="273"/>
                    </a:lnTo>
                    <a:lnTo>
                      <a:pt x="325" y="266"/>
                    </a:lnTo>
                    <a:lnTo>
                      <a:pt x="311" y="264"/>
                    </a:lnTo>
                    <a:lnTo>
                      <a:pt x="305" y="252"/>
                    </a:lnTo>
                    <a:lnTo>
                      <a:pt x="300" y="249"/>
                    </a:lnTo>
                    <a:lnTo>
                      <a:pt x="299" y="244"/>
                    </a:lnTo>
                    <a:lnTo>
                      <a:pt x="288" y="234"/>
                    </a:lnTo>
                    <a:lnTo>
                      <a:pt x="284" y="235"/>
                    </a:lnTo>
                    <a:lnTo>
                      <a:pt x="281" y="232"/>
                    </a:lnTo>
                    <a:lnTo>
                      <a:pt x="293" y="225"/>
                    </a:lnTo>
                    <a:lnTo>
                      <a:pt x="299" y="225"/>
                    </a:lnTo>
                    <a:lnTo>
                      <a:pt x="309" y="220"/>
                    </a:lnTo>
                    <a:lnTo>
                      <a:pt x="318" y="220"/>
                    </a:lnTo>
                    <a:lnTo>
                      <a:pt x="323" y="214"/>
                    </a:lnTo>
                    <a:lnTo>
                      <a:pt x="318" y="208"/>
                    </a:lnTo>
                    <a:lnTo>
                      <a:pt x="312" y="209"/>
                    </a:lnTo>
                    <a:lnTo>
                      <a:pt x="305" y="202"/>
                    </a:lnTo>
                    <a:lnTo>
                      <a:pt x="306" y="197"/>
                    </a:lnTo>
                    <a:lnTo>
                      <a:pt x="303" y="19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7" name="Freeform 2676">
                <a:extLst>
                  <a:ext uri="{FF2B5EF4-FFF2-40B4-BE49-F238E27FC236}">
                    <a16:creationId xmlns:a16="http://schemas.microsoft.com/office/drawing/2014/main" id="{92FEC3BB-C2F8-1D6A-EFB5-D32D863B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87"/>
                <a:ext cx="164" cy="175"/>
              </a:xfrm>
              <a:custGeom>
                <a:avLst/>
                <a:gdLst>
                  <a:gd name="T0" fmla="*/ 312 w 326"/>
                  <a:gd name="T1" fmla="*/ 209 h 351"/>
                  <a:gd name="T2" fmla="*/ 309 w 326"/>
                  <a:gd name="T3" fmla="*/ 220 h 351"/>
                  <a:gd name="T4" fmla="*/ 284 w 326"/>
                  <a:gd name="T5" fmla="*/ 235 h 351"/>
                  <a:gd name="T6" fmla="*/ 305 w 326"/>
                  <a:gd name="T7" fmla="*/ 252 h 351"/>
                  <a:gd name="T8" fmla="*/ 314 w 326"/>
                  <a:gd name="T9" fmla="*/ 272 h 351"/>
                  <a:gd name="T10" fmla="*/ 302 w 326"/>
                  <a:gd name="T11" fmla="*/ 284 h 351"/>
                  <a:gd name="T12" fmla="*/ 323 w 326"/>
                  <a:gd name="T13" fmla="*/ 290 h 351"/>
                  <a:gd name="T14" fmla="*/ 325 w 326"/>
                  <a:gd name="T15" fmla="*/ 308 h 351"/>
                  <a:gd name="T16" fmla="*/ 268 w 326"/>
                  <a:gd name="T17" fmla="*/ 333 h 351"/>
                  <a:gd name="T18" fmla="*/ 265 w 326"/>
                  <a:gd name="T19" fmla="*/ 301 h 351"/>
                  <a:gd name="T20" fmla="*/ 226 w 326"/>
                  <a:gd name="T21" fmla="*/ 304 h 351"/>
                  <a:gd name="T22" fmla="*/ 202 w 326"/>
                  <a:gd name="T23" fmla="*/ 296 h 351"/>
                  <a:gd name="T24" fmla="*/ 199 w 326"/>
                  <a:gd name="T25" fmla="*/ 276 h 351"/>
                  <a:gd name="T26" fmla="*/ 188 w 326"/>
                  <a:gd name="T27" fmla="*/ 253 h 351"/>
                  <a:gd name="T28" fmla="*/ 180 w 326"/>
                  <a:gd name="T29" fmla="*/ 263 h 351"/>
                  <a:gd name="T30" fmla="*/ 174 w 326"/>
                  <a:gd name="T31" fmla="*/ 296 h 351"/>
                  <a:gd name="T32" fmla="*/ 152 w 326"/>
                  <a:gd name="T33" fmla="*/ 305 h 351"/>
                  <a:gd name="T34" fmla="*/ 141 w 326"/>
                  <a:gd name="T35" fmla="*/ 326 h 351"/>
                  <a:gd name="T36" fmla="*/ 121 w 326"/>
                  <a:gd name="T37" fmla="*/ 351 h 351"/>
                  <a:gd name="T38" fmla="*/ 97 w 326"/>
                  <a:gd name="T39" fmla="*/ 337 h 351"/>
                  <a:gd name="T40" fmla="*/ 91 w 326"/>
                  <a:gd name="T41" fmla="*/ 314 h 351"/>
                  <a:gd name="T42" fmla="*/ 85 w 326"/>
                  <a:gd name="T43" fmla="*/ 299 h 351"/>
                  <a:gd name="T44" fmla="*/ 77 w 326"/>
                  <a:gd name="T45" fmla="*/ 314 h 351"/>
                  <a:gd name="T46" fmla="*/ 50 w 326"/>
                  <a:gd name="T47" fmla="*/ 325 h 351"/>
                  <a:gd name="T48" fmla="*/ 35 w 326"/>
                  <a:gd name="T49" fmla="*/ 317 h 351"/>
                  <a:gd name="T50" fmla="*/ 18 w 326"/>
                  <a:gd name="T51" fmla="*/ 288 h 351"/>
                  <a:gd name="T52" fmla="*/ 0 w 326"/>
                  <a:gd name="T53" fmla="*/ 281 h 351"/>
                  <a:gd name="T54" fmla="*/ 7 w 326"/>
                  <a:gd name="T55" fmla="*/ 255 h 351"/>
                  <a:gd name="T56" fmla="*/ 27 w 326"/>
                  <a:gd name="T57" fmla="*/ 238 h 351"/>
                  <a:gd name="T58" fmla="*/ 23 w 326"/>
                  <a:gd name="T59" fmla="*/ 225 h 351"/>
                  <a:gd name="T60" fmla="*/ 36 w 326"/>
                  <a:gd name="T61" fmla="*/ 214 h 351"/>
                  <a:gd name="T62" fmla="*/ 60 w 326"/>
                  <a:gd name="T63" fmla="*/ 193 h 351"/>
                  <a:gd name="T64" fmla="*/ 67 w 326"/>
                  <a:gd name="T65" fmla="*/ 173 h 351"/>
                  <a:gd name="T66" fmla="*/ 68 w 326"/>
                  <a:gd name="T67" fmla="*/ 147 h 351"/>
                  <a:gd name="T68" fmla="*/ 64 w 326"/>
                  <a:gd name="T69" fmla="*/ 133 h 351"/>
                  <a:gd name="T70" fmla="*/ 53 w 326"/>
                  <a:gd name="T71" fmla="*/ 94 h 351"/>
                  <a:gd name="T72" fmla="*/ 51 w 326"/>
                  <a:gd name="T73" fmla="*/ 74 h 351"/>
                  <a:gd name="T74" fmla="*/ 65 w 326"/>
                  <a:gd name="T75" fmla="*/ 36 h 351"/>
                  <a:gd name="T76" fmla="*/ 85 w 326"/>
                  <a:gd name="T77" fmla="*/ 42 h 351"/>
                  <a:gd name="T78" fmla="*/ 117 w 326"/>
                  <a:gd name="T79" fmla="*/ 67 h 351"/>
                  <a:gd name="T80" fmla="*/ 139 w 326"/>
                  <a:gd name="T81" fmla="*/ 62 h 351"/>
                  <a:gd name="T82" fmla="*/ 176 w 326"/>
                  <a:gd name="T83" fmla="*/ 47 h 351"/>
                  <a:gd name="T84" fmla="*/ 209 w 326"/>
                  <a:gd name="T85" fmla="*/ 39 h 351"/>
                  <a:gd name="T86" fmla="*/ 217 w 326"/>
                  <a:gd name="T87" fmla="*/ 13 h 351"/>
                  <a:gd name="T88" fmla="*/ 235 w 326"/>
                  <a:gd name="T89" fmla="*/ 7 h 351"/>
                  <a:gd name="T90" fmla="*/ 255 w 326"/>
                  <a:gd name="T91" fmla="*/ 19 h 351"/>
                  <a:gd name="T92" fmla="*/ 270 w 326"/>
                  <a:gd name="T93" fmla="*/ 35 h 351"/>
                  <a:gd name="T94" fmla="*/ 281 w 326"/>
                  <a:gd name="T95" fmla="*/ 53 h 351"/>
                  <a:gd name="T96" fmla="*/ 296 w 326"/>
                  <a:gd name="T97" fmla="*/ 53 h 351"/>
                  <a:gd name="T98" fmla="*/ 290 w 326"/>
                  <a:gd name="T99" fmla="*/ 70 h 351"/>
                  <a:gd name="T100" fmla="*/ 281 w 326"/>
                  <a:gd name="T101" fmla="*/ 98 h 351"/>
                  <a:gd name="T102" fmla="*/ 265 w 326"/>
                  <a:gd name="T103" fmla="*/ 109 h 351"/>
                  <a:gd name="T104" fmla="*/ 284 w 326"/>
                  <a:gd name="T105" fmla="*/ 114 h 351"/>
                  <a:gd name="T106" fmla="*/ 288 w 326"/>
                  <a:gd name="T107" fmla="*/ 129 h 351"/>
                  <a:gd name="T108" fmla="*/ 290 w 326"/>
                  <a:gd name="T109" fmla="*/ 152 h 351"/>
                  <a:gd name="T110" fmla="*/ 305 w 326"/>
                  <a:gd name="T111" fmla="*/ 181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26" h="351">
                    <a:moveTo>
                      <a:pt x="303" y="194"/>
                    </a:moveTo>
                    <a:lnTo>
                      <a:pt x="306" y="197"/>
                    </a:lnTo>
                    <a:lnTo>
                      <a:pt x="305" y="202"/>
                    </a:lnTo>
                    <a:lnTo>
                      <a:pt x="312" y="209"/>
                    </a:lnTo>
                    <a:lnTo>
                      <a:pt x="318" y="208"/>
                    </a:lnTo>
                    <a:lnTo>
                      <a:pt x="323" y="214"/>
                    </a:lnTo>
                    <a:lnTo>
                      <a:pt x="318" y="220"/>
                    </a:lnTo>
                    <a:lnTo>
                      <a:pt x="309" y="220"/>
                    </a:lnTo>
                    <a:lnTo>
                      <a:pt x="299" y="225"/>
                    </a:lnTo>
                    <a:lnTo>
                      <a:pt x="293" y="225"/>
                    </a:lnTo>
                    <a:lnTo>
                      <a:pt x="281" y="232"/>
                    </a:lnTo>
                    <a:lnTo>
                      <a:pt x="284" y="235"/>
                    </a:lnTo>
                    <a:lnTo>
                      <a:pt x="288" y="234"/>
                    </a:lnTo>
                    <a:lnTo>
                      <a:pt x="299" y="244"/>
                    </a:lnTo>
                    <a:lnTo>
                      <a:pt x="300" y="249"/>
                    </a:lnTo>
                    <a:lnTo>
                      <a:pt x="305" y="252"/>
                    </a:lnTo>
                    <a:lnTo>
                      <a:pt x="311" y="264"/>
                    </a:lnTo>
                    <a:lnTo>
                      <a:pt x="325" y="266"/>
                    </a:lnTo>
                    <a:lnTo>
                      <a:pt x="320" y="273"/>
                    </a:lnTo>
                    <a:lnTo>
                      <a:pt x="314" y="272"/>
                    </a:lnTo>
                    <a:lnTo>
                      <a:pt x="299" y="272"/>
                    </a:lnTo>
                    <a:lnTo>
                      <a:pt x="305" y="275"/>
                    </a:lnTo>
                    <a:lnTo>
                      <a:pt x="305" y="278"/>
                    </a:lnTo>
                    <a:lnTo>
                      <a:pt x="302" y="284"/>
                    </a:lnTo>
                    <a:lnTo>
                      <a:pt x="305" y="287"/>
                    </a:lnTo>
                    <a:lnTo>
                      <a:pt x="314" y="282"/>
                    </a:lnTo>
                    <a:lnTo>
                      <a:pt x="325" y="288"/>
                    </a:lnTo>
                    <a:lnTo>
                      <a:pt x="323" y="290"/>
                    </a:lnTo>
                    <a:lnTo>
                      <a:pt x="317" y="287"/>
                    </a:lnTo>
                    <a:lnTo>
                      <a:pt x="312" y="301"/>
                    </a:lnTo>
                    <a:lnTo>
                      <a:pt x="314" y="305"/>
                    </a:lnTo>
                    <a:lnTo>
                      <a:pt x="325" y="308"/>
                    </a:lnTo>
                    <a:lnTo>
                      <a:pt x="326" y="316"/>
                    </a:lnTo>
                    <a:lnTo>
                      <a:pt x="293" y="333"/>
                    </a:lnTo>
                    <a:lnTo>
                      <a:pt x="284" y="329"/>
                    </a:lnTo>
                    <a:lnTo>
                      <a:pt x="268" y="333"/>
                    </a:lnTo>
                    <a:lnTo>
                      <a:pt x="265" y="328"/>
                    </a:lnTo>
                    <a:lnTo>
                      <a:pt x="265" y="317"/>
                    </a:lnTo>
                    <a:lnTo>
                      <a:pt x="264" y="308"/>
                    </a:lnTo>
                    <a:lnTo>
                      <a:pt x="265" y="301"/>
                    </a:lnTo>
                    <a:lnTo>
                      <a:pt x="256" y="302"/>
                    </a:lnTo>
                    <a:lnTo>
                      <a:pt x="238" y="307"/>
                    </a:lnTo>
                    <a:lnTo>
                      <a:pt x="232" y="308"/>
                    </a:lnTo>
                    <a:lnTo>
                      <a:pt x="226" y="304"/>
                    </a:lnTo>
                    <a:lnTo>
                      <a:pt x="226" y="301"/>
                    </a:lnTo>
                    <a:lnTo>
                      <a:pt x="217" y="296"/>
                    </a:lnTo>
                    <a:lnTo>
                      <a:pt x="214" y="302"/>
                    </a:lnTo>
                    <a:lnTo>
                      <a:pt x="202" y="296"/>
                    </a:lnTo>
                    <a:lnTo>
                      <a:pt x="197" y="293"/>
                    </a:lnTo>
                    <a:lnTo>
                      <a:pt x="196" y="290"/>
                    </a:lnTo>
                    <a:lnTo>
                      <a:pt x="200" y="284"/>
                    </a:lnTo>
                    <a:lnTo>
                      <a:pt x="199" y="276"/>
                    </a:lnTo>
                    <a:lnTo>
                      <a:pt x="199" y="272"/>
                    </a:lnTo>
                    <a:lnTo>
                      <a:pt x="200" y="266"/>
                    </a:lnTo>
                    <a:lnTo>
                      <a:pt x="193" y="261"/>
                    </a:lnTo>
                    <a:lnTo>
                      <a:pt x="188" y="253"/>
                    </a:lnTo>
                    <a:lnTo>
                      <a:pt x="188" y="252"/>
                    </a:lnTo>
                    <a:lnTo>
                      <a:pt x="182" y="255"/>
                    </a:lnTo>
                    <a:lnTo>
                      <a:pt x="180" y="260"/>
                    </a:lnTo>
                    <a:lnTo>
                      <a:pt x="180" y="263"/>
                    </a:lnTo>
                    <a:lnTo>
                      <a:pt x="188" y="270"/>
                    </a:lnTo>
                    <a:lnTo>
                      <a:pt x="189" y="285"/>
                    </a:lnTo>
                    <a:lnTo>
                      <a:pt x="186" y="293"/>
                    </a:lnTo>
                    <a:lnTo>
                      <a:pt x="174" y="296"/>
                    </a:lnTo>
                    <a:lnTo>
                      <a:pt x="170" y="299"/>
                    </a:lnTo>
                    <a:lnTo>
                      <a:pt x="159" y="298"/>
                    </a:lnTo>
                    <a:lnTo>
                      <a:pt x="152" y="301"/>
                    </a:lnTo>
                    <a:lnTo>
                      <a:pt x="152" y="305"/>
                    </a:lnTo>
                    <a:lnTo>
                      <a:pt x="159" y="308"/>
                    </a:lnTo>
                    <a:lnTo>
                      <a:pt x="153" y="314"/>
                    </a:lnTo>
                    <a:lnTo>
                      <a:pt x="150" y="317"/>
                    </a:lnTo>
                    <a:lnTo>
                      <a:pt x="141" y="326"/>
                    </a:lnTo>
                    <a:lnTo>
                      <a:pt x="141" y="337"/>
                    </a:lnTo>
                    <a:lnTo>
                      <a:pt x="136" y="345"/>
                    </a:lnTo>
                    <a:lnTo>
                      <a:pt x="132" y="349"/>
                    </a:lnTo>
                    <a:lnTo>
                      <a:pt x="121" y="351"/>
                    </a:lnTo>
                    <a:lnTo>
                      <a:pt x="114" y="345"/>
                    </a:lnTo>
                    <a:lnTo>
                      <a:pt x="114" y="342"/>
                    </a:lnTo>
                    <a:lnTo>
                      <a:pt x="100" y="334"/>
                    </a:lnTo>
                    <a:lnTo>
                      <a:pt x="97" y="337"/>
                    </a:lnTo>
                    <a:lnTo>
                      <a:pt x="92" y="334"/>
                    </a:lnTo>
                    <a:lnTo>
                      <a:pt x="91" y="333"/>
                    </a:lnTo>
                    <a:lnTo>
                      <a:pt x="95" y="320"/>
                    </a:lnTo>
                    <a:lnTo>
                      <a:pt x="91" y="314"/>
                    </a:lnTo>
                    <a:lnTo>
                      <a:pt x="91" y="310"/>
                    </a:lnTo>
                    <a:lnTo>
                      <a:pt x="91" y="308"/>
                    </a:lnTo>
                    <a:lnTo>
                      <a:pt x="88" y="301"/>
                    </a:lnTo>
                    <a:lnTo>
                      <a:pt x="85" y="299"/>
                    </a:lnTo>
                    <a:lnTo>
                      <a:pt x="83" y="304"/>
                    </a:lnTo>
                    <a:lnTo>
                      <a:pt x="77" y="305"/>
                    </a:lnTo>
                    <a:lnTo>
                      <a:pt x="79" y="311"/>
                    </a:lnTo>
                    <a:lnTo>
                      <a:pt x="77" y="314"/>
                    </a:lnTo>
                    <a:lnTo>
                      <a:pt x="68" y="322"/>
                    </a:lnTo>
                    <a:lnTo>
                      <a:pt x="59" y="320"/>
                    </a:lnTo>
                    <a:lnTo>
                      <a:pt x="53" y="317"/>
                    </a:lnTo>
                    <a:lnTo>
                      <a:pt x="50" y="325"/>
                    </a:lnTo>
                    <a:lnTo>
                      <a:pt x="44" y="328"/>
                    </a:lnTo>
                    <a:lnTo>
                      <a:pt x="44" y="326"/>
                    </a:lnTo>
                    <a:lnTo>
                      <a:pt x="38" y="319"/>
                    </a:lnTo>
                    <a:lnTo>
                      <a:pt x="35" y="317"/>
                    </a:lnTo>
                    <a:lnTo>
                      <a:pt x="35" y="305"/>
                    </a:lnTo>
                    <a:lnTo>
                      <a:pt x="30" y="302"/>
                    </a:lnTo>
                    <a:lnTo>
                      <a:pt x="26" y="290"/>
                    </a:lnTo>
                    <a:lnTo>
                      <a:pt x="18" y="288"/>
                    </a:lnTo>
                    <a:lnTo>
                      <a:pt x="10" y="287"/>
                    </a:lnTo>
                    <a:lnTo>
                      <a:pt x="4" y="288"/>
                    </a:lnTo>
                    <a:lnTo>
                      <a:pt x="3" y="281"/>
                    </a:lnTo>
                    <a:lnTo>
                      <a:pt x="0" y="281"/>
                    </a:lnTo>
                    <a:lnTo>
                      <a:pt x="1" y="278"/>
                    </a:lnTo>
                    <a:lnTo>
                      <a:pt x="6" y="269"/>
                    </a:lnTo>
                    <a:lnTo>
                      <a:pt x="10" y="264"/>
                    </a:lnTo>
                    <a:lnTo>
                      <a:pt x="7" y="255"/>
                    </a:lnTo>
                    <a:lnTo>
                      <a:pt x="9" y="247"/>
                    </a:lnTo>
                    <a:lnTo>
                      <a:pt x="15" y="240"/>
                    </a:lnTo>
                    <a:lnTo>
                      <a:pt x="20" y="238"/>
                    </a:lnTo>
                    <a:lnTo>
                      <a:pt x="27" y="238"/>
                    </a:lnTo>
                    <a:lnTo>
                      <a:pt x="30" y="235"/>
                    </a:lnTo>
                    <a:lnTo>
                      <a:pt x="32" y="228"/>
                    </a:lnTo>
                    <a:lnTo>
                      <a:pt x="23" y="228"/>
                    </a:lnTo>
                    <a:lnTo>
                      <a:pt x="23" y="225"/>
                    </a:lnTo>
                    <a:lnTo>
                      <a:pt x="15" y="220"/>
                    </a:lnTo>
                    <a:lnTo>
                      <a:pt x="24" y="220"/>
                    </a:lnTo>
                    <a:lnTo>
                      <a:pt x="27" y="215"/>
                    </a:lnTo>
                    <a:lnTo>
                      <a:pt x="36" y="214"/>
                    </a:lnTo>
                    <a:lnTo>
                      <a:pt x="41" y="206"/>
                    </a:lnTo>
                    <a:lnTo>
                      <a:pt x="44" y="208"/>
                    </a:lnTo>
                    <a:lnTo>
                      <a:pt x="47" y="205"/>
                    </a:lnTo>
                    <a:lnTo>
                      <a:pt x="60" y="193"/>
                    </a:lnTo>
                    <a:lnTo>
                      <a:pt x="59" y="184"/>
                    </a:lnTo>
                    <a:lnTo>
                      <a:pt x="71" y="190"/>
                    </a:lnTo>
                    <a:lnTo>
                      <a:pt x="74" y="184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7" y="162"/>
                    </a:lnTo>
                    <a:lnTo>
                      <a:pt x="70" y="156"/>
                    </a:lnTo>
                    <a:lnTo>
                      <a:pt x="68" y="147"/>
                    </a:lnTo>
                    <a:lnTo>
                      <a:pt x="79" y="150"/>
                    </a:lnTo>
                    <a:lnTo>
                      <a:pt x="74" y="143"/>
                    </a:lnTo>
                    <a:lnTo>
                      <a:pt x="65" y="136"/>
                    </a:lnTo>
                    <a:lnTo>
                      <a:pt x="64" y="133"/>
                    </a:lnTo>
                    <a:lnTo>
                      <a:pt x="53" y="123"/>
                    </a:lnTo>
                    <a:lnTo>
                      <a:pt x="50" y="115"/>
                    </a:lnTo>
                    <a:lnTo>
                      <a:pt x="44" y="109"/>
                    </a:lnTo>
                    <a:lnTo>
                      <a:pt x="53" y="94"/>
                    </a:lnTo>
                    <a:lnTo>
                      <a:pt x="47" y="88"/>
                    </a:lnTo>
                    <a:lnTo>
                      <a:pt x="44" y="86"/>
                    </a:lnTo>
                    <a:lnTo>
                      <a:pt x="44" y="80"/>
                    </a:lnTo>
                    <a:lnTo>
                      <a:pt x="51" y="74"/>
                    </a:lnTo>
                    <a:lnTo>
                      <a:pt x="51" y="70"/>
                    </a:lnTo>
                    <a:lnTo>
                      <a:pt x="56" y="62"/>
                    </a:lnTo>
                    <a:lnTo>
                      <a:pt x="62" y="35"/>
                    </a:lnTo>
                    <a:lnTo>
                      <a:pt x="65" y="36"/>
                    </a:lnTo>
                    <a:lnTo>
                      <a:pt x="65" y="44"/>
                    </a:lnTo>
                    <a:lnTo>
                      <a:pt x="76" y="44"/>
                    </a:lnTo>
                    <a:lnTo>
                      <a:pt x="83" y="39"/>
                    </a:lnTo>
                    <a:lnTo>
                      <a:pt x="85" y="42"/>
                    </a:lnTo>
                    <a:lnTo>
                      <a:pt x="106" y="47"/>
                    </a:lnTo>
                    <a:lnTo>
                      <a:pt x="106" y="53"/>
                    </a:lnTo>
                    <a:lnTo>
                      <a:pt x="114" y="57"/>
                    </a:lnTo>
                    <a:lnTo>
                      <a:pt x="117" y="67"/>
                    </a:lnTo>
                    <a:lnTo>
                      <a:pt x="123" y="71"/>
                    </a:lnTo>
                    <a:lnTo>
                      <a:pt x="129" y="70"/>
                    </a:lnTo>
                    <a:lnTo>
                      <a:pt x="133" y="65"/>
                    </a:lnTo>
                    <a:lnTo>
                      <a:pt x="139" y="62"/>
                    </a:lnTo>
                    <a:lnTo>
                      <a:pt x="145" y="62"/>
                    </a:lnTo>
                    <a:lnTo>
                      <a:pt x="159" y="50"/>
                    </a:lnTo>
                    <a:lnTo>
                      <a:pt x="165" y="53"/>
                    </a:lnTo>
                    <a:lnTo>
                      <a:pt x="176" y="47"/>
                    </a:lnTo>
                    <a:lnTo>
                      <a:pt x="180" y="48"/>
                    </a:lnTo>
                    <a:lnTo>
                      <a:pt x="189" y="47"/>
                    </a:lnTo>
                    <a:lnTo>
                      <a:pt x="194" y="38"/>
                    </a:lnTo>
                    <a:lnTo>
                      <a:pt x="209" y="39"/>
                    </a:lnTo>
                    <a:lnTo>
                      <a:pt x="217" y="33"/>
                    </a:lnTo>
                    <a:lnTo>
                      <a:pt x="215" y="29"/>
                    </a:lnTo>
                    <a:lnTo>
                      <a:pt x="217" y="21"/>
                    </a:lnTo>
                    <a:lnTo>
                      <a:pt x="217" y="13"/>
                    </a:lnTo>
                    <a:lnTo>
                      <a:pt x="221" y="9"/>
                    </a:lnTo>
                    <a:lnTo>
                      <a:pt x="226" y="9"/>
                    </a:lnTo>
                    <a:lnTo>
                      <a:pt x="227" y="10"/>
                    </a:lnTo>
                    <a:lnTo>
                      <a:pt x="235" y="7"/>
                    </a:lnTo>
                    <a:lnTo>
                      <a:pt x="238" y="4"/>
                    </a:lnTo>
                    <a:lnTo>
                      <a:pt x="247" y="0"/>
                    </a:lnTo>
                    <a:lnTo>
                      <a:pt x="255" y="13"/>
                    </a:lnTo>
                    <a:lnTo>
                      <a:pt x="255" y="19"/>
                    </a:lnTo>
                    <a:lnTo>
                      <a:pt x="256" y="22"/>
                    </a:lnTo>
                    <a:lnTo>
                      <a:pt x="265" y="29"/>
                    </a:lnTo>
                    <a:lnTo>
                      <a:pt x="274" y="30"/>
                    </a:lnTo>
                    <a:lnTo>
                      <a:pt x="270" y="35"/>
                    </a:lnTo>
                    <a:lnTo>
                      <a:pt x="277" y="39"/>
                    </a:lnTo>
                    <a:lnTo>
                      <a:pt x="277" y="42"/>
                    </a:lnTo>
                    <a:lnTo>
                      <a:pt x="282" y="45"/>
                    </a:lnTo>
                    <a:lnTo>
                      <a:pt x="281" y="53"/>
                    </a:lnTo>
                    <a:lnTo>
                      <a:pt x="282" y="59"/>
                    </a:lnTo>
                    <a:lnTo>
                      <a:pt x="288" y="56"/>
                    </a:lnTo>
                    <a:lnTo>
                      <a:pt x="290" y="51"/>
                    </a:lnTo>
                    <a:lnTo>
                      <a:pt x="296" y="53"/>
                    </a:lnTo>
                    <a:lnTo>
                      <a:pt x="293" y="54"/>
                    </a:lnTo>
                    <a:lnTo>
                      <a:pt x="294" y="64"/>
                    </a:lnTo>
                    <a:lnTo>
                      <a:pt x="291" y="65"/>
                    </a:lnTo>
                    <a:lnTo>
                      <a:pt x="290" y="70"/>
                    </a:lnTo>
                    <a:lnTo>
                      <a:pt x="277" y="71"/>
                    </a:lnTo>
                    <a:lnTo>
                      <a:pt x="276" y="82"/>
                    </a:lnTo>
                    <a:lnTo>
                      <a:pt x="279" y="95"/>
                    </a:lnTo>
                    <a:lnTo>
                      <a:pt x="281" y="98"/>
                    </a:lnTo>
                    <a:lnTo>
                      <a:pt x="277" y="105"/>
                    </a:lnTo>
                    <a:lnTo>
                      <a:pt x="273" y="105"/>
                    </a:lnTo>
                    <a:lnTo>
                      <a:pt x="265" y="103"/>
                    </a:lnTo>
                    <a:lnTo>
                      <a:pt x="265" y="109"/>
                    </a:lnTo>
                    <a:lnTo>
                      <a:pt x="268" y="115"/>
                    </a:lnTo>
                    <a:lnTo>
                      <a:pt x="274" y="117"/>
                    </a:lnTo>
                    <a:lnTo>
                      <a:pt x="277" y="112"/>
                    </a:lnTo>
                    <a:lnTo>
                      <a:pt x="284" y="114"/>
                    </a:lnTo>
                    <a:lnTo>
                      <a:pt x="293" y="111"/>
                    </a:lnTo>
                    <a:lnTo>
                      <a:pt x="296" y="121"/>
                    </a:lnTo>
                    <a:lnTo>
                      <a:pt x="288" y="123"/>
                    </a:lnTo>
                    <a:lnTo>
                      <a:pt x="288" y="129"/>
                    </a:lnTo>
                    <a:lnTo>
                      <a:pt x="296" y="135"/>
                    </a:lnTo>
                    <a:lnTo>
                      <a:pt x="296" y="141"/>
                    </a:lnTo>
                    <a:lnTo>
                      <a:pt x="291" y="146"/>
                    </a:lnTo>
                    <a:lnTo>
                      <a:pt x="290" y="152"/>
                    </a:lnTo>
                    <a:lnTo>
                      <a:pt x="296" y="164"/>
                    </a:lnTo>
                    <a:lnTo>
                      <a:pt x="299" y="173"/>
                    </a:lnTo>
                    <a:lnTo>
                      <a:pt x="296" y="179"/>
                    </a:lnTo>
                    <a:lnTo>
                      <a:pt x="305" y="181"/>
                    </a:lnTo>
                    <a:lnTo>
                      <a:pt x="303" y="1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8" name="Freeform 2677">
                <a:extLst>
                  <a:ext uri="{FF2B5EF4-FFF2-40B4-BE49-F238E27FC236}">
                    <a16:creationId xmlns:a16="http://schemas.microsoft.com/office/drawing/2014/main" id="{7E3E29F3-53D9-D47E-CBCF-C0C4F7724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87"/>
                <a:ext cx="164" cy="175"/>
              </a:xfrm>
              <a:custGeom>
                <a:avLst/>
                <a:gdLst>
                  <a:gd name="T0" fmla="*/ 312 w 326"/>
                  <a:gd name="T1" fmla="*/ 209 h 351"/>
                  <a:gd name="T2" fmla="*/ 309 w 326"/>
                  <a:gd name="T3" fmla="*/ 220 h 351"/>
                  <a:gd name="T4" fmla="*/ 284 w 326"/>
                  <a:gd name="T5" fmla="*/ 235 h 351"/>
                  <a:gd name="T6" fmla="*/ 305 w 326"/>
                  <a:gd name="T7" fmla="*/ 252 h 351"/>
                  <a:gd name="T8" fmla="*/ 314 w 326"/>
                  <a:gd name="T9" fmla="*/ 272 h 351"/>
                  <a:gd name="T10" fmla="*/ 302 w 326"/>
                  <a:gd name="T11" fmla="*/ 284 h 351"/>
                  <a:gd name="T12" fmla="*/ 323 w 326"/>
                  <a:gd name="T13" fmla="*/ 290 h 351"/>
                  <a:gd name="T14" fmla="*/ 325 w 326"/>
                  <a:gd name="T15" fmla="*/ 308 h 351"/>
                  <a:gd name="T16" fmla="*/ 268 w 326"/>
                  <a:gd name="T17" fmla="*/ 333 h 351"/>
                  <a:gd name="T18" fmla="*/ 265 w 326"/>
                  <a:gd name="T19" fmla="*/ 301 h 351"/>
                  <a:gd name="T20" fmla="*/ 226 w 326"/>
                  <a:gd name="T21" fmla="*/ 304 h 351"/>
                  <a:gd name="T22" fmla="*/ 202 w 326"/>
                  <a:gd name="T23" fmla="*/ 296 h 351"/>
                  <a:gd name="T24" fmla="*/ 199 w 326"/>
                  <a:gd name="T25" fmla="*/ 276 h 351"/>
                  <a:gd name="T26" fmla="*/ 188 w 326"/>
                  <a:gd name="T27" fmla="*/ 253 h 351"/>
                  <a:gd name="T28" fmla="*/ 180 w 326"/>
                  <a:gd name="T29" fmla="*/ 263 h 351"/>
                  <a:gd name="T30" fmla="*/ 174 w 326"/>
                  <a:gd name="T31" fmla="*/ 296 h 351"/>
                  <a:gd name="T32" fmla="*/ 152 w 326"/>
                  <a:gd name="T33" fmla="*/ 305 h 351"/>
                  <a:gd name="T34" fmla="*/ 141 w 326"/>
                  <a:gd name="T35" fmla="*/ 326 h 351"/>
                  <a:gd name="T36" fmla="*/ 121 w 326"/>
                  <a:gd name="T37" fmla="*/ 351 h 351"/>
                  <a:gd name="T38" fmla="*/ 97 w 326"/>
                  <a:gd name="T39" fmla="*/ 337 h 351"/>
                  <a:gd name="T40" fmla="*/ 91 w 326"/>
                  <a:gd name="T41" fmla="*/ 314 h 351"/>
                  <a:gd name="T42" fmla="*/ 85 w 326"/>
                  <a:gd name="T43" fmla="*/ 299 h 351"/>
                  <a:gd name="T44" fmla="*/ 77 w 326"/>
                  <a:gd name="T45" fmla="*/ 314 h 351"/>
                  <a:gd name="T46" fmla="*/ 50 w 326"/>
                  <a:gd name="T47" fmla="*/ 325 h 351"/>
                  <a:gd name="T48" fmla="*/ 35 w 326"/>
                  <a:gd name="T49" fmla="*/ 317 h 351"/>
                  <a:gd name="T50" fmla="*/ 18 w 326"/>
                  <a:gd name="T51" fmla="*/ 288 h 351"/>
                  <a:gd name="T52" fmla="*/ 0 w 326"/>
                  <a:gd name="T53" fmla="*/ 281 h 351"/>
                  <a:gd name="T54" fmla="*/ 7 w 326"/>
                  <a:gd name="T55" fmla="*/ 255 h 351"/>
                  <a:gd name="T56" fmla="*/ 27 w 326"/>
                  <a:gd name="T57" fmla="*/ 238 h 351"/>
                  <a:gd name="T58" fmla="*/ 23 w 326"/>
                  <a:gd name="T59" fmla="*/ 225 h 351"/>
                  <a:gd name="T60" fmla="*/ 36 w 326"/>
                  <a:gd name="T61" fmla="*/ 214 h 351"/>
                  <a:gd name="T62" fmla="*/ 60 w 326"/>
                  <a:gd name="T63" fmla="*/ 193 h 351"/>
                  <a:gd name="T64" fmla="*/ 67 w 326"/>
                  <a:gd name="T65" fmla="*/ 173 h 351"/>
                  <a:gd name="T66" fmla="*/ 68 w 326"/>
                  <a:gd name="T67" fmla="*/ 147 h 351"/>
                  <a:gd name="T68" fmla="*/ 64 w 326"/>
                  <a:gd name="T69" fmla="*/ 133 h 351"/>
                  <a:gd name="T70" fmla="*/ 53 w 326"/>
                  <a:gd name="T71" fmla="*/ 94 h 351"/>
                  <a:gd name="T72" fmla="*/ 51 w 326"/>
                  <a:gd name="T73" fmla="*/ 74 h 351"/>
                  <a:gd name="T74" fmla="*/ 65 w 326"/>
                  <a:gd name="T75" fmla="*/ 36 h 351"/>
                  <a:gd name="T76" fmla="*/ 85 w 326"/>
                  <a:gd name="T77" fmla="*/ 42 h 351"/>
                  <a:gd name="T78" fmla="*/ 117 w 326"/>
                  <a:gd name="T79" fmla="*/ 67 h 351"/>
                  <a:gd name="T80" fmla="*/ 139 w 326"/>
                  <a:gd name="T81" fmla="*/ 62 h 351"/>
                  <a:gd name="T82" fmla="*/ 176 w 326"/>
                  <a:gd name="T83" fmla="*/ 47 h 351"/>
                  <a:gd name="T84" fmla="*/ 209 w 326"/>
                  <a:gd name="T85" fmla="*/ 39 h 351"/>
                  <a:gd name="T86" fmla="*/ 217 w 326"/>
                  <a:gd name="T87" fmla="*/ 13 h 351"/>
                  <a:gd name="T88" fmla="*/ 235 w 326"/>
                  <a:gd name="T89" fmla="*/ 7 h 351"/>
                  <a:gd name="T90" fmla="*/ 255 w 326"/>
                  <a:gd name="T91" fmla="*/ 19 h 351"/>
                  <a:gd name="T92" fmla="*/ 270 w 326"/>
                  <a:gd name="T93" fmla="*/ 35 h 351"/>
                  <a:gd name="T94" fmla="*/ 281 w 326"/>
                  <a:gd name="T95" fmla="*/ 53 h 351"/>
                  <a:gd name="T96" fmla="*/ 296 w 326"/>
                  <a:gd name="T97" fmla="*/ 53 h 351"/>
                  <a:gd name="T98" fmla="*/ 290 w 326"/>
                  <a:gd name="T99" fmla="*/ 70 h 351"/>
                  <a:gd name="T100" fmla="*/ 281 w 326"/>
                  <a:gd name="T101" fmla="*/ 98 h 351"/>
                  <a:gd name="T102" fmla="*/ 265 w 326"/>
                  <a:gd name="T103" fmla="*/ 109 h 351"/>
                  <a:gd name="T104" fmla="*/ 284 w 326"/>
                  <a:gd name="T105" fmla="*/ 114 h 351"/>
                  <a:gd name="T106" fmla="*/ 288 w 326"/>
                  <a:gd name="T107" fmla="*/ 129 h 351"/>
                  <a:gd name="T108" fmla="*/ 290 w 326"/>
                  <a:gd name="T109" fmla="*/ 152 h 351"/>
                  <a:gd name="T110" fmla="*/ 305 w 326"/>
                  <a:gd name="T111" fmla="*/ 181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26" h="351">
                    <a:moveTo>
                      <a:pt x="303" y="194"/>
                    </a:moveTo>
                    <a:lnTo>
                      <a:pt x="306" y="197"/>
                    </a:lnTo>
                    <a:lnTo>
                      <a:pt x="305" y="202"/>
                    </a:lnTo>
                    <a:lnTo>
                      <a:pt x="312" y="209"/>
                    </a:lnTo>
                    <a:lnTo>
                      <a:pt x="318" y="208"/>
                    </a:lnTo>
                    <a:lnTo>
                      <a:pt x="323" y="214"/>
                    </a:lnTo>
                    <a:lnTo>
                      <a:pt x="318" y="220"/>
                    </a:lnTo>
                    <a:lnTo>
                      <a:pt x="309" y="220"/>
                    </a:lnTo>
                    <a:lnTo>
                      <a:pt x="299" y="225"/>
                    </a:lnTo>
                    <a:lnTo>
                      <a:pt x="293" y="225"/>
                    </a:lnTo>
                    <a:lnTo>
                      <a:pt x="281" y="232"/>
                    </a:lnTo>
                    <a:lnTo>
                      <a:pt x="284" y="235"/>
                    </a:lnTo>
                    <a:lnTo>
                      <a:pt x="288" y="234"/>
                    </a:lnTo>
                    <a:lnTo>
                      <a:pt x="299" y="244"/>
                    </a:lnTo>
                    <a:lnTo>
                      <a:pt x="300" y="249"/>
                    </a:lnTo>
                    <a:lnTo>
                      <a:pt x="305" y="252"/>
                    </a:lnTo>
                    <a:lnTo>
                      <a:pt x="311" y="264"/>
                    </a:lnTo>
                    <a:lnTo>
                      <a:pt x="325" y="266"/>
                    </a:lnTo>
                    <a:lnTo>
                      <a:pt x="320" y="273"/>
                    </a:lnTo>
                    <a:lnTo>
                      <a:pt x="314" y="272"/>
                    </a:lnTo>
                    <a:lnTo>
                      <a:pt x="299" y="272"/>
                    </a:lnTo>
                    <a:lnTo>
                      <a:pt x="305" y="275"/>
                    </a:lnTo>
                    <a:lnTo>
                      <a:pt x="305" y="278"/>
                    </a:lnTo>
                    <a:lnTo>
                      <a:pt x="302" y="284"/>
                    </a:lnTo>
                    <a:lnTo>
                      <a:pt x="305" y="287"/>
                    </a:lnTo>
                    <a:lnTo>
                      <a:pt x="314" y="282"/>
                    </a:lnTo>
                    <a:lnTo>
                      <a:pt x="325" y="288"/>
                    </a:lnTo>
                    <a:lnTo>
                      <a:pt x="323" y="290"/>
                    </a:lnTo>
                    <a:lnTo>
                      <a:pt x="317" y="287"/>
                    </a:lnTo>
                    <a:lnTo>
                      <a:pt x="312" y="301"/>
                    </a:lnTo>
                    <a:lnTo>
                      <a:pt x="314" y="305"/>
                    </a:lnTo>
                    <a:lnTo>
                      <a:pt x="325" y="308"/>
                    </a:lnTo>
                    <a:lnTo>
                      <a:pt x="326" y="316"/>
                    </a:lnTo>
                    <a:lnTo>
                      <a:pt x="293" y="333"/>
                    </a:lnTo>
                    <a:lnTo>
                      <a:pt x="284" y="329"/>
                    </a:lnTo>
                    <a:lnTo>
                      <a:pt x="268" y="333"/>
                    </a:lnTo>
                    <a:lnTo>
                      <a:pt x="265" y="328"/>
                    </a:lnTo>
                    <a:lnTo>
                      <a:pt x="265" y="317"/>
                    </a:lnTo>
                    <a:lnTo>
                      <a:pt x="264" y="308"/>
                    </a:lnTo>
                    <a:lnTo>
                      <a:pt x="265" y="301"/>
                    </a:lnTo>
                    <a:lnTo>
                      <a:pt x="256" y="302"/>
                    </a:lnTo>
                    <a:lnTo>
                      <a:pt x="238" y="307"/>
                    </a:lnTo>
                    <a:lnTo>
                      <a:pt x="232" y="308"/>
                    </a:lnTo>
                    <a:lnTo>
                      <a:pt x="226" y="304"/>
                    </a:lnTo>
                    <a:lnTo>
                      <a:pt x="226" y="301"/>
                    </a:lnTo>
                    <a:lnTo>
                      <a:pt x="217" y="296"/>
                    </a:lnTo>
                    <a:lnTo>
                      <a:pt x="214" y="302"/>
                    </a:lnTo>
                    <a:lnTo>
                      <a:pt x="202" y="296"/>
                    </a:lnTo>
                    <a:lnTo>
                      <a:pt x="197" y="293"/>
                    </a:lnTo>
                    <a:lnTo>
                      <a:pt x="196" y="290"/>
                    </a:lnTo>
                    <a:lnTo>
                      <a:pt x="200" y="284"/>
                    </a:lnTo>
                    <a:lnTo>
                      <a:pt x="199" y="276"/>
                    </a:lnTo>
                    <a:lnTo>
                      <a:pt x="199" y="272"/>
                    </a:lnTo>
                    <a:lnTo>
                      <a:pt x="200" y="266"/>
                    </a:lnTo>
                    <a:lnTo>
                      <a:pt x="193" y="261"/>
                    </a:lnTo>
                    <a:lnTo>
                      <a:pt x="188" y="253"/>
                    </a:lnTo>
                    <a:lnTo>
                      <a:pt x="188" y="252"/>
                    </a:lnTo>
                    <a:lnTo>
                      <a:pt x="182" y="255"/>
                    </a:lnTo>
                    <a:lnTo>
                      <a:pt x="180" y="260"/>
                    </a:lnTo>
                    <a:lnTo>
                      <a:pt x="180" y="263"/>
                    </a:lnTo>
                    <a:lnTo>
                      <a:pt x="188" y="270"/>
                    </a:lnTo>
                    <a:lnTo>
                      <a:pt x="189" y="285"/>
                    </a:lnTo>
                    <a:lnTo>
                      <a:pt x="186" y="293"/>
                    </a:lnTo>
                    <a:lnTo>
                      <a:pt x="174" y="296"/>
                    </a:lnTo>
                    <a:lnTo>
                      <a:pt x="170" y="299"/>
                    </a:lnTo>
                    <a:lnTo>
                      <a:pt x="159" y="298"/>
                    </a:lnTo>
                    <a:lnTo>
                      <a:pt x="152" y="301"/>
                    </a:lnTo>
                    <a:lnTo>
                      <a:pt x="152" y="305"/>
                    </a:lnTo>
                    <a:lnTo>
                      <a:pt x="159" y="308"/>
                    </a:lnTo>
                    <a:lnTo>
                      <a:pt x="153" y="314"/>
                    </a:lnTo>
                    <a:lnTo>
                      <a:pt x="150" y="317"/>
                    </a:lnTo>
                    <a:lnTo>
                      <a:pt x="141" y="326"/>
                    </a:lnTo>
                    <a:lnTo>
                      <a:pt x="141" y="337"/>
                    </a:lnTo>
                    <a:lnTo>
                      <a:pt x="136" y="345"/>
                    </a:lnTo>
                    <a:lnTo>
                      <a:pt x="132" y="349"/>
                    </a:lnTo>
                    <a:lnTo>
                      <a:pt x="121" y="351"/>
                    </a:lnTo>
                    <a:lnTo>
                      <a:pt x="114" y="345"/>
                    </a:lnTo>
                    <a:lnTo>
                      <a:pt x="114" y="342"/>
                    </a:lnTo>
                    <a:lnTo>
                      <a:pt x="100" y="334"/>
                    </a:lnTo>
                    <a:lnTo>
                      <a:pt x="97" y="337"/>
                    </a:lnTo>
                    <a:lnTo>
                      <a:pt x="92" y="334"/>
                    </a:lnTo>
                    <a:lnTo>
                      <a:pt x="91" y="333"/>
                    </a:lnTo>
                    <a:lnTo>
                      <a:pt x="95" y="320"/>
                    </a:lnTo>
                    <a:lnTo>
                      <a:pt x="91" y="314"/>
                    </a:lnTo>
                    <a:lnTo>
                      <a:pt x="91" y="310"/>
                    </a:lnTo>
                    <a:lnTo>
                      <a:pt x="91" y="308"/>
                    </a:lnTo>
                    <a:lnTo>
                      <a:pt x="88" y="301"/>
                    </a:lnTo>
                    <a:lnTo>
                      <a:pt x="85" y="299"/>
                    </a:lnTo>
                    <a:lnTo>
                      <a:pt x="83" y="304"/>
                    </a:lnTo>
                    <a:lnTo>
                      <a:pt x="77" y="305"/>
                    </a:lnTo>
                    <a:lnTo>
                      <a:pt x="79" y="311"/>
                    </a:lnTo>
                    <a:lnTo>
                      <a:pt x="77" y="314"/>
                    </a:lnTo>
                    <a:lnTo>
                      <a:pt x="68" y="322"/>
                    </a:lnTo>
                    <a:lnTo>
                      <a:pt x="59" y="320"/>
                    </a:lnTo>
                    <a:lnTo>
                      <a:pt x="53" y="317"/>
                    </a:lnTo>
                    <a:lnTo>
                      <a:pt x="50" y="325"/>
                    </a:lnTo>
                    <a:lnTo>
                      <a:pt x="44" y="328"/>
                    </a:lnTo>
                    <a:lnTo>
                      <a:pt x="44" y="326"/>
                    </a:lnTo>
                    <a:lnTo>
                      <a:pt x="38" y="319"/>
                    </a:lnTo>
                    <a:lnTo>
                      <a:pt x="35" y="317"/>
                    </a:lnTo>
                    <a:lnTo>
                      <a:pt x="35" y="305"/>
                    </a:lnTo>
                    <a:lnTo>
                      <a:pt x="30" y="302"/>
                    </a:lnTo>
                    <a:lnTo>
                      <a:pt x="26" y="290"/>
                    </a:lnTo>
                    <a:lnTo>
                      <a:pt x="18" y="288"/>
                    </a:lnTo>
                    <a:lnTo>
                      <a:pt x="10" y="287"/>
                    </a:lnTo>
                    <a:lnTo>
                      <a:pt x="4" y="288"/>
                    </a:lnTo>
                    <a:lnTo>
                      <a:pt x="3" y="281"/>
                    </a:lnTo>
                    <a:lnTo>
                      <a:pt x="0" y="281"/>
                    </a:lnTo>
                    <a:lnTo>
                      <a:pt x="1" y="278"/>
                    </a:lnTo>
                    <a:lnTo>
                      <a:pt x="6" y="269"/>
                    </a:lnTo>
                    <a:lnTo>
                      <a:pt x="10" y="264"/>
                    </a:lnTo>
                    <a:lnTo>
                      <a:pt x="7" y="255"/>
                    </a:lnTo>
                    <a:lnTo>
                      <a:pt x="9" y="247"/>
                    </a:lnTo>
                    <a:lnTo>
                      <a:pt x="15" y="240"/>
                    </a:lnTo>
                    <a:lnTo>
                      <a:pt x="20" y="238"/>
                    </a:lnTo>
                    <a:lnTo>
                      <a:pt x="27" y="238"/>
                    </a:lnTo>
                    <a:lnTo>
                      <a:pt x="30" y="235"/>
                    </a:lnTo>
                    <a:lnTo>
                      <a:pt x="32" y="228"/>
                    </a:lnTo>
                    <a:lnTo>
                      <a:pt x="23" y="228"/>
                    </a:lnTo>
                    <a:lnTo>
                      <a:pt x="23" y="225"/>
                    </a:lnTo>
                    <a:lnTo>
                      <a:pt x="15" y="220"/>
                    </a:lnTo>
                    <a:lnTo>
                      <a:pt x="24" y="220"/>
                    </a:lnTo>
                    <a:lnTo>
                      <a:pt x="27" y="215"/>
                    </a:lnTo>
                    <a:lnTo>
                      <a:pt x="36" y="214"/>
                    </a:lnTo>
                    <a:lnTo>
                      <a:pt x="41" y="206"/>
                    </a:lnTo>
                    <a:lnTo>
                      <a:pt x="44" y="208"/>
                    </a:lnTo>
                    <a:lnTo>
                      <a:pt x="47" y="205"/>
                    </a:lnTo>
                    <a:lnTo>
                      <a:pt x="60" y="193"/>
                    </a:lnTo>
                    <a:lnTo>
                      <a:pt x="59" y="184"/>
                    </a:lnTo>
                    <a:lnTo>
                      <a:pt x="71" y="190"/>
                    </a:lnTo>
                    <a:lnTo>
                      <a:pt x="74" y="184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7" y="162"/>
                    </a:lnTo>
                    <a:lnTo>
                      <a:pt x="70" y="156"/>
                    </a:lnTo>
                    <a:lnTo>
                      <a:pt x="68" y="147"/>
                    </a:lnTo>
                    <a:lnTo>
                      <a:pt x="79" y="150"/>
                    </a:lnTo>
                    <a:lnTo>
                      <a:pt x="74" y="143"/>
                    </a:lnTo>
                    <a:lnTo>
                      <a:pt x="65" y="136"/>
                    </a:lnTo>
                    <a:lnTo>
                      <a:pt x="64" y="133"/>
                    </a:lnTo>
                    <a:lnTo>
                      <a:pt x="53" y="123"/>
                    </a:lnTo>
                    <a:lnTo>
                      <a:pt x="50" y="115"/>
                    </a:lnTo>
                    <a:lnTo>
                      <a:pt x="44" y="109"/>
                    </a:lnTo>
                    <a:lnTo>
                      <a:pt x="53" y="94"/>
                    </a:lnTo>
                    <a:lnTo>
                      <a:pt x="47" y="88"/>
                    </a:lnTo>
                    <a:lnTo>
                      <a:pt x="44" y="86"/>
                    </a:lnTo>
                    <a:lnTo>
                      <a:pt x="44" y="80"/>
                    </a:lnTo>
                    <a:lnTo>
                      <a:pt x="51" y="74"/>
                    </a:lnTo>
                    <a:lnTo>
                      <a:pt x="51" y="70"/>
                    </a:lnTo>
                    <a:lnTo>
                      <a:pt x="56" y="62"/>
                    </a:lnTo>
                    <a:lnTo>
                      <a:pt x="62" y="35"/>
                    </a:lnTo>
                    <a:lnTo>
                      <a:pt x="65" y="36"/>
                    </a:lnTo>
                    <a:lnTo>
                      <a:pt x="65" y="44"/>
                    </a:lnTo>
                    <a:lnTo>
                      <a:pt x="76" y="44"/>
                    </a:lnTo>
                    <a:lnTo>
                      <a:pt x="83" y="39"/>
                    </a:lnTo>
                    <a:lnTo>
                      <a:pt x="85" y="42"/>
                    </a:lnTo>
                    <a:lnTo>
                      <a:pt x="106" y="47"/>
                    </a:lnTo>
                    <a:lnTo>
                      <a:pt x="106" y="53"/>
                    </a:lnTo>
                    <a:lnTo>
                      <a:pt x="114" y="57"/>
                    </a:lnTo>
                    <a:lnTo>
                      <a:pt x="117" y="67"/>
                    </a:lnTo>
                    <a:lnTo>
                      <a:pt x="123" y="71"/>
                    </a:lnTo>
                    <a:lnTo>
                      <a:pt x="129" y="70"/>
                    </a:lnTo>
                    <a:lnTo>
                      <a:pt x="133" y="65"/>
                    </a:lnTo>
                    <a:lnTo>
                      <a:pt x="139" y="62"/>
                    </a:lnTo>
                    <a:lnTo>
                      <a:pt x="145" y="62"/>
                    </a:lnTo>
                    <a:lnTo>
                      <a:pt x="159" y="50"/>
                    </a:lnTo>
                    <a:lnTo>
                      <a:pt x="165" y="53"/>
                    </a:lnTo>
                    <a:lnTo>
                      <a:pt x="176" y="47"/>
                    </a:lnTo>
                    <a:lnTo>
                      <a:pt x="180" y="48"/>
                    </a:lnTo>
                    <a:lnTo>
                      <a:pt x="189" y="47"/>
                    </a:lnTo>
                    <a:lnTo>
                      <a:pt x="194" y="38"/>
                    </a:lnTo>
                    <a:lnTo>
                      <a:pt x="209" y="39"/>
                    </a:lnTo>
                    <a:lnTo>
                      <a:pt x="217" y="33"/>
                    </a:lnTo>
                    <a:lnTo>
                      <a:pt x="215" y="29"/>
                    </a:lnTo>
                    <a:lnTo>
                      <a:pt x="217" y="21"/>
                    </a:lnTo>
                    <a:lnTo>
                      <a:pt x="217" y="13"/>
                    </a:lnTo>
                    <a:lnTo>
                      <a:pt x="221" y="9"/>
                    </a:lnTo>
                    <a:lnTo>
                      <a:pt x="226" y="9"/>
                    </a:lnTo>
                    <a:lnTo>
                      <a:pt x="227" y="10"/>
                    </a:lnTo>
                    <a:lnTo>
                      <a:pt x="235" y="7"/>
                    </a:lnTo>
                    <a:lnTo>
                      <a:pt x="238" y="4"/>
                    </a:lnTo>
                    <a:lnTo>
                      <a:pt x="247" y="0"/>
                    </a:lnTo>
                    <a:lnTo>
                      <a:pt x="255" y="13"/>
                    </a:lnTo>
                    <a:lnTo>
                      <a:pt x="255" y="19"/>
                    </a:lnTo>
                    <a:lnTo>
                      <a:pt x="256" y="22"/>
                    </a:lnTo>
                    <a:lnTo>
                      <a:pt x="265" y="29"/>
                    </a:lnTo>
                    <a:lnTo>
                      <a:pt x="274" y="30"/>
                    </a:lnTo>
                    <a:lnTo>
                      <a:pt x="270" y="35"/>
                    </a:lnTo>
                    <a:lnTo>
                      <a:pt x="277" y="39"/>
                    </a:lnTo>
                    <a:lnTo>
                      <a:pt x="277" y="42"/>
                    </a:lnTo>
                    <a:lnTo>
                      <a:pt x="282" y="45"/>
                    </a:lnTo>
                    <a:lnTo>
                      <a:pt x="281" y="53"/>
                    </a:lnTo>
                    <a:lnTo>
                      <a:pt x="282" y="59"/>
                    </a:lnTo>
                    <a:lnTo>
                      <a:pt x="288" y="56"/>
                    </a:lnTo>
                    <a:lnTo>
                      <a:pt x="290" y="51"/>
                    </a:lnTo>
                    <a:lnTo>
                      <a:pt x="296" y="53"/>
                    </a:lnTo>
                    <a:lnTo>
                      <a:pt x="293" y="54"/>
                    </a:lnTo>
                    <a:lnTo>
                      <a:pt x="294" y="64"/>
                    </a:lnTo>
                    <a:lnTo>
                      <a:pt x="291" y="65"/>
                    </a:lnTo>
                    <a:lnTo>
                      <a:pt x="290" y="70"/>
                    </a:lnTo>
                    <a:lnTo>
                      <a:pt x="277" y="71"/>
                    </a:lnTo>
                    <a:lnTo>
                      <a:pt x="276" y="82"/>
                    </a:lnTo>
                    <a:lnTo>
                      <a:pt x="279" y="95"/>
                    </a:lnTo>
                    <a:lnTo>
                      <a:pt x="281" y="98"/>
                    </a:lnTo>
                    <a:lnTo>
                      <a:pt x="277" y="105"/>
                    </a:lnTo>
                    <a:lnTo>
                      <a:pt x="273" y="105"/>
                    </a:lnTo>
                    <a:lnTo>
                      <a:pt x="265" y="103"/>
                    </a:lnTo>
                    <a:lnTo>
                      <a:pt x="265" y="109"/>
                    </a:lnTo>
                    <a:lnTo>
                      <a:pt x="268" y="115"/>
                    </a:lnTo>
                    <a:lnTo>
                      <a:pt x="274" y="117"/>
                    </a:lnTo>
                    <a:lnTo>
                      <a:pt x="277" y="112"/>
                    </a:lnTo>
                    <a:lnTo>
                      <a:pt x="284" y="114"/>
                    </a:lnTo>
                    <a:lnTo>
                      <a:pt x="293" y="111"/>
                    </a:lnTo>
                    <a:lnTo>
                      <a:pt x="296" y="121"/>
                    </a:lnTo>
                    <a:lnTo>
                      <a:pt x="288" y="123"/>
                    </a:lnTo>
                    <a:lnTo>
                      <a:pt x="288" y="129"/>
                    </a:lnTo>
                    <a:lnTo>
                      <a:pt x="296" y="135"/>
                    </a:lnTo>
                    <a:lnTo>
                      <a:pt x="296" y="141"/>
                    </a:lnTo>
                    <a:lnTo>
                      <a:pt x="291" y="146"/>
                    </a:lnTo>
                    <a:lnTo>
                      <a:pt x="290" y="152"/>
                    </a:lnTo>
                    <a:lnTo>
                      <a:pt x="296" y="164"/>
                    </a:lnTo>
                    <a:lnTo>
                      <a:pt x="299" y="173"/>
                    </a:lnTo>
                    <a:lnTo>
                      <a:pt x="296" y="179"/>
                    </a:lnTo>
                    <a:lnTo>
                      <a:pt x="305" y="181"/>
                    </a:lnTo>
                    <a:lnTo>
                      <a:pt x="303" y="19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9" name="Freeform 2678">
                <a:extLst>
                  <a:ext uri="{FF2B5EF4-FFF2-40B4-BE49-F238E27FC236}">
                    <a16:creationId xmlns:a16="http://schemas.microsoft.com/office/drawing/2014/main" id="{967149AB-CC5D-918A-515B-791FED3C2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782"/>
                <a:ext cx="236" cy="125"/>
              </a:xfrm>
              <a:custGeom>
                <a:avLst/>
                <a:gdLst>
                  <a:gd name="T0" fmla="*/ 23 w 470"/>
                  <a:gd name="T1" fmla="*/ 153 h 249"/>
                  <a:gd name="T2" fmla="*/ 50 w 470"/>
                  <a:gd name="T3" fmla="*/ 163 h 249"/>
                  <a:gd name="T4" fmla="*/ 59 w 470"/>
                  <a:gd name="T5" fmla="*/ 201 h 249"/>
                  <a:gd name="T6" fmla="*/ 56 w 470"/>
                  <a:gd name="T7" fmla="*/ 223 h 249"/>
                  <a:gd name="T8" fmla="*/ 79 w 470"/>
                  <a:gd name="T9" fmla="*/ 232 h 249"/>
                  <a:gd name="T10" fmla="*/ 108 w 470"/>
                  <a:gd name="T11" fmla="*/ 246 h 249"/>
                  <a:gd name="T12" fmla="*/ 135 w 470"/>
                  <a:gd name="T13" fmla="*/ 243 h 249"/>
                  <a:gd name="T14" fmla="*/ 158 w 470"/>
                  <a:gd name="T15" fmla="*/ 239 h 249"/>
                  <a:gd name="T16" fmla="*/ 162 w 470"/>
                  <a:gd name="T17" fmla="*/ 229 h 249"/>
                  <a:gd name="T18" fmla="*/ 174 w 470"/>
                  <a:gd name="T19" fmla="*/ 199 h 249"/>
                  <a:gd name="T20" fmla="*/ 177 w 470"/>
                  <a:gd name="T21" fmla="*/ 184 h 249"/>
                  <a:gd name="T22" fmla="*/ 208 w 470"/>
                  <a:gd name="T23" fmla="*/ 160 h 249"/>
                  <a:gd name="T24" fmla="*/ 224 w 470"/>
                  <a:gd name="T25" fmla="*/ 144 h 249"/>
                  <a:gd name="T26" fmla="*/ 241 w 470"/>
                  <a:gd name="T27" fmla="*/ 144 h 249"/>
                  <a:gd name="T28" fmla="*/ 247 w 470"/>
                  <a:gd name="T29" fmla="*/ 170 h 249"/>
                  <a:gd name="T30" fmla="*/ 268 w 470"/>
                  <a:gd name="T31" fmla="*/ 167 h 249"/>
                  <a:gd name="T32" fmla="*/ 288 w 470"/>
                  <a:gd name="T33" fmla="*/ 144 h 249"/>
                  <a:gd name="T34" fmla="*/ 302 w 470"/>
                  <a:gd name="T35" fmla="*/ 163 h 249"/>
                  <a:gd name="T36" fmla="*/ 294 w 470"/>
                  <a:gd name="T37" fmla="*/ 190 h 249"/>
                  <a:gd name="T38" fmla="*/ 309 w 470"/>
                  <a:gd name="T39" fmla="*/ 207 h 249"/>
                  <a:gd name="T40" fmla="*/ 328 w 470"/>
                  <a:gd name="T41" fmla="*/ 187 h 249"/>
                  <a:gd name="T42" fmla="*/ 350 w 470"/>
                  <a:gd name="T43" fmla="*/ 190 h 249"/>
                  <a:gd name="T44" fmla="*/ 347 w 470"/>
                  <a:gd name="T45" fmla="*/ 170 h 249"/>
                  <a:gd name="T46" fmla="*/ 356 w 470"/>
                  <a:gd name="T47" fmla="*/ 160 h 249"/>
                  <a:gd name="T48" fmla="*/ 372 w 470"/>
                  <a:gd name="T49" fmla="*/ 143 h 249"/>
                  <a:gd name="T50" fmla="*/ 387 w 470"/>
                  <a:gd name="T51" fmla="*/ 152 h 249"/>
                  <a:gd name="T52" fmla="*/ 408 w 470"/>
                  <a:gd name="T53" fmla="*/ 138 h 249"/>
                  <a:gd name="T54" fmla="*/ 431 w 470"/>
                  <a:gd name="T55" fmla="*/ 150 h 249"/>
                  <a:gd name="T56" fmla="*/ 449 w 470"/>
                  <a:gd name="T57" fmla="*/ 138 h 249"/>
                  <a:gd name="T58" fmla="*/ 461 w 470"/>
                  <a:gd name="T59" fmla="*/ 117 h 249"/>
                  <a:gd name="T60" fmla="*/ 466 w 470"/>
                  <a:gd name="T61" fmla="*/ 97 h 249"/>
                  <a:gd name="T62" fmla="*/ 437 w 470"/>
                  <a:gd name="T63" fmla="*/ 87 h 249"/>
                  <a:gd name="T64" fmla="*/ 426 w 470"/>
                  <a:gd name="T65" fmla="*/ 71 h 249"/>
                  <a:gd name="T66" fmla="*/ 399 w 470"/>
                  <a:gd name="T67" fmla="*/ 73 h 249"/>
                  <a:gd name="T68" fmla="*/ 381 w 470"/>
                  <a:gd name="T69" fmla="*/ 74 h 249"/>
                  <a:gd name="T70" fmla="*/ 384 w 470"/>
                  <a:gd name="T71" fmla="*/ 36 h 249"/>
                  <a:gd name="T72" fmla="*/ 372 w 470"/>
                  <a:gd name="T73" fmla="*/ 23 h 249"/>
                  <a:gd name="T74" fmla="*/ 359 w 470"/>
                  <a:gd name="T75" fmla="*/ 3 h 249"/>
                  <a:gd name="T76" fmla="*/ 328 w 470"/>
                  <a:gd name="T77" fmla="*/ 0 h 249"/>
                  <a:gd name="T78" fmla="*/ 305 w 470"/>
                  <a:gd name="T79" fmla="*/ 26 h 249"/>
                  <a:gd name="T80" fmla="*/ 294 w 470"/>
                  <a:gd name="T81" fmla="*/ 49 h 249"/>
                  <a:gd name="T82" fmla="*/ 277 w 470"/>
                  <a:gd name="T83" fmla="*/ 59 h 249"/>
                  <a:gd name="T84" fmla="*/ 256 w 470"/>
                  <a:gd name="T85" fmla="*/ 59 h 249"/>
                  <a:gd name="T86" fmla="*/ 246 w 470"/>
                  <a:gd name="T87" fmla="*/ 90 h 249"/>
                  <a:gd name="T88" fmla="*/ 237 w 470"/>
                  <a:gd name="T89" fmla="*/ 94 h 249"/>
                  <a:gd name="T90" fmla="*/ 211 w 470"/>
                  <a:gd name="T91" fmla="*/ 84 h 249"/>
                  <a:gd name="T92" fmla="*/ 208 w 470"/>
                  <a:gd name="T93" fmla="*/ 65 h 249"/>
                  <a:gd name="T94" fmla="*/ 177 w 470"/>
                  <a:gd name="T95" fmla="*/ 79 h 249"/>
                  <a:gd name="T96" fmla="*/ 155 w 470"/>
                  <a:gd name="T97" fmla="*/ 77 h 249"/>
                  <a:gd name="T98" fmla="*/ 164 w 470"/>
                  <a:gd name="T99" fmla="*/ 56 h 249"/>
                  <a:gd name="T100" fmla="*/ 141 w 470"/>
                  <a:gd name="T101" fmla="*/ 50 h 249"/>
                  <a:gd name="T102" fmla="*/ 118 w 470"/>
                  <a:gd name="T103" fmla="*/ 47 h 249"/>
                  <a:gd name="T104" fmla="*/ 95 w 470"/>
                  <a:gd name="T105" fmla="*/ 65 h 249"/>
                  <a:gd name="T106" fmla="*/ 73 w 470"/>
                  <a:gd name="T107" fmla="*/ 59 h 249"/>
                  <a:gd name="T108" fmla="*/ 59 w 470"/>
                  <a:gd name="T109" fmla="*/ 74 h 249"/>
                  <a:gd name="T110" fmla="*/ 51 w 470"/>
                  <a:gd name="T111" fmla="*/ 97 h 249"/>
                  <a:gd name="T112" fmla="*/ 42 w 470"/>
                  <a:gd name="T113" fmla="*/ 123 h 249"/>
                  <a:gd name="T114" fmla="*/ 4 w 470"/>
                  <a:gd name="T115" fmla="*/ 123 h 249"/>
                  <a:gd name="T116" fmla="*/ 3 w 470"/>
                  <a:gd name="T117" fmla="*/ 126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0" h="249">
                    <a:moveTo>
                      <a:pt x="12" y="132"/>
                    </a:moveTo>
                    <a:lnTo>
                      <a:pt x="18" y="134"/>
                    </a:lnTo>
                    <a:lnTo>
                      <a:pt x="21" y="152"/>
                    </a:lnTo>
                    <a:lnTo>
                      <a:pt x="23" y="153"/>
                    </a:lnTo>
                    <a:lnTo>
                      <a:pt x="32" y="152"/>
                    </a:lnTo>
                    <a:lnTo>
                      <a:pt x="36" y="156"/>
                    </a:lnTo>
                    <a:lnTo>
                      <a:pt x="51" y="160"/>
                    </a:lnTo>
                    <a:lnTo>
                      <a:pt x="50" y="163"/>
                    </a:lnTo>
                    <a:lnTo>
                      <a:pt x="56" y="172"/>
                    </a:lnTo>
                    <a:lnTo>
                      <a:pt x="56" y="175"/>
                    </a:lnTo>
                    <a:lnTo>
                      <a:pt x="60" y="196"/>
                    </a:lnTo>
                    <a:lnTo>
                      <a:pt x="59" y="201"/>
                    </a:lnTo>
                    <a:lnTo>
                      <a:pt x="65" y="205"/>
                    </a:lnTo>
                    <a:lnTo>
                      <a:pt x="62" y="214"/>
                    </a:lnTo>
                    <a:lnTo>
                      <a:pt x="56" y="219"/>
                    </a:lnTo>
                    <a:lnTo>
                      <a:pt x="56" y="223"/>
                    </a:lnTo>
                    <a:lnTo>
                      <a:pt x="60" y="223"/>
                    </a:lnTo>
                    <a:lnTo>
                      <a:pt x="68" y="229"/>
                    </a:lnTo>
                    <a:lnTo>
                      <a:pt x="73" y="236"/>
                    </a:lnTo>
                    <a:lnTo>
                      <a:pt x="79" y="232"/>
                    </a:lnTo>
                    <a:lnTo>
                      <a:pt x="95" y="236"/>
                    </a:lnTo>
                    <a:lnTo>
                      <a:pt x="101" y="239"/>
                    </a:lnTo>
                    <a:lnTo>
                      <a:pt x="104" y="249"/>
                    </a:lnTo>
                    <a:lnTo>
                      <a:pt x="108" y="246"/>
                    </a:lnTo>
                    <a:lnTo>
                      <a:pt x="118" y="243"/>
                    </a:lnTo>
                    <a:lnTo>
                      <a:pt x="126" y="248"/>
                    </a:lnTo>
                    <a:lnTo>
                      <a:pt x="132" y="246"/>
                    </a:lnTo>
                    <a:lnTo>
                      <a:pt x="135" y="243"/>
                    </a:lnTo>
                    <a:lnTo>
                      <a:pt x="135" y="239"/>
                    </a:lnTo>
                    <a:lnTo>
                      <a:pt x="139" y="240"/>
                    </a:lnTo>
                    <a:lnTo>
                      <a:pt x="155" y="236"/>
                    </a:lnTo>
                    <a:lnTo>
                      <a:pt x="158" y="239"/>
                    </a:lnTo>
                    <a:lnTo>
                      <a:pt x="162" y="239"/>
                    </a:lnTo>
                    <a:lnTo>
                      <a:pt x="164" y="236"/>
                    </a:lnTo>
                    <a:lnTo>
                      <a:pt x="161" y="232"/>
                    </a:lnTo>
                    <a:lnTo>
                      <a:pt x="162" y="229"/>
                    </a:lnTo>
                    <a:lnTo>
                      <a:pt x="165" y="226"/>
                    </a:lnTo>
                    <a:lnTo>
                      <a:pt x="171" y="217"/>
                    </a:lnTo>
                    <a:lnTo>
                      <a:pt x="173" y="210"/>
                    </a:lnTo>
                    <a:lnTo>
                      <a:pt x="174" y="199"/>
                    </a:lnTo>
                    <a:lnTo>
                      <a:pt x="171" y="196"/>
                    </a:lnTo>
                    <a:lnTo>
                      <a:pt x="170" y="190"/>
                    </a:lnTo>
                    <a:lnTo>
                      <a:pt x="174" y="184"/>
                    </a:lnTo>
                    <a:lnTo>
                      <a:pt x="177" y="184"/>
                    </a:lnTo>
                    <a:lnTo>
                      <a:pt x="193" y="175"/>
                    </a:lnTo>
                    <a:lnTo>
                      <a:pt x="196" y="175"/>
                    </a:lnTo>
                    <a:lnTo>
                      <a:pt x="202" y="166"/>
                    </a:lnTo>
                    <a:lnTo>
                      <a:pt x="208" y="160"/>
                    </a:lnTo>
                    <a:lnTo>
                      <a:pt x="211" y="156"/>
                    </a:lnTo>
                    <a:lnTo>
                      <a:pt x="218" y="144"/>
                    </a:lnTo>
                    <a:lnTo>
                      <a:pt x="220" y="141"/>
                    </a:lnTo>
                    <a:lnTo>
                      <a:pt x="224" y="144"/>
                    </a:lnTo>
                    <a:lnTo>
                      <a:pt x="230" y="140"/>
                    </a:lnTo>
                    <a:lnTo>
                      <a:pt x="232" y="144"/>
                    </a:lnTo>
                    <a:lnTo>
                      <a:pt x="238" y="140"/>
                    </a:lnTo>
                    <a:lnTo>
                      <a:pt x="241" y="144"/>
                    </a:lnTo>
                    <a:lnTo>
                      <a:pt x="250" y="153"/>
                    </a:lnTo>
                    <a:lnTo>
                      <a:pt x="250" y="160"/>
                    </a:lnTo>
                    <a:lnTo>
                      <a:pt x="246" y="164"/>
                    </a:lnTo>
                    <a:lnTo>
                      <a:pt x="247" y="170"/>
                    </a:lnTo>
                    <a:lnTo>
                      <a:pt x="252" y="173"/>
                    </a:lnTo>
                    <a:lnTo>
                      <a:pt x="264" y="179"/>
                    </a:lnTo>
                    <a:lnTo>
                      <a:pt x="268" y="172"/>
                    </a:lnTo>
                    <a:lnTo>
                      <a:pt x="268" y="167"/>
                    </a:lnTo>
                    <a:lnTo>
                      <a:pt x="273" y="166"/>
                    </a:lnTo>
                    <a:lnTo>
                      <a:pt x="281" y="156"/>
                    </a:lnTo>
                    <a:lnTo>
                      <a:pt x="282" y="150"/>
                    </a:lnTo>
                    <a:lnTo>
                      <a:pt x="288" y="144"/>
                    </a:lnTo>
                    <a:lnTo>
                      <a:pt x="293" y="143"/>
                    </a:lnTo>
                    <a:lnTo>
                      <a:pt x="297" y="146"/>
                    </a:lnTo>
                    <a:lnTo>
                      <a:pt x="299" y="160"/>
                    </a:lnTo>
                    <a:lnTo>
                      <a:pt x="302" y="163"/>
                    </a:lnTo>
                    <a:lnTo>
                      <a:pt x="293" y="169"/>
                    </a:lnTo>
                    <a:lnTo>
                      <a:pt x="299" y="176"/>
                    </a:lnTo>
                    <a:lnTo>
                      <a:pt x="296" y="184"/>
                    </a:lnTo>
                    <a:lnTo>
                      <a:pt x="294" y="190"/>
                    </a:lnTo>
                    <a:lnTo>
                      <a:pt x="291" y="190"/>
                    </a:lnTo>
                    <a:lnTo>
                      <a:pt x="291" y="198"/>
                    </a:lnTo>
                    <a:lnTo>
                      <a:pt x="308" y="201"/>
                    </a:lnTo>
                    <a:lnTo>
                      <a:pt x="309" y="207"/>
                    </a:lnTo>
                    <a:lnTo>
                      <a:pt x="314" y="205"/>
                    </a:lnTo>
                    <a:lnTo>
                      <a:pt x="314" y="196"/>
                    </a:lnTo>
                    <a:lnTo>
                      <a:pt x="323" y="182"/>
                    </a:lnTo>
                    <a:lnTo>
                      <a:pt x="328" y="187"/>
                    </a:lnTo>
                    <a:lnTo>
                      <a:pt x="331" y="193"/>
                    </a:lnTo>
                    <a:lnTo>
                      <a:pt x="335" y="196"/>
                    </a:lnTo>
                    <a:lnTo>
                      <a:pt x="343" y="193"/>
                    </a:lnTo>
                    <a:lnTo>
                      <a:pt x="350" y="190"/>
                    </a:lnTo>
                    <a:lnTo>
                      <a:pt x="352" y="187"/>
                    </a:lnTo>
                    <a:lnTo>
                      <a:pt x="352" y="179"/>
                    </a:lnTo>
                    <a:lnTo>
                      <a:pt x="353" y="176"/>
                    </a:lnTo>
                    <a:lnTo>
                      <a:pt x="347" y="170"/>
                    </a:lnTo>
                    <a:lnTo>
                      <a:pt x="340" y="167"/>
                    </a:lnTo>
                    <a:lnTo>
                      <a:pt x="346" y="167"/>
                    </a:lnTo>
                    <a:lnTo>
                      <a:pt x="347" y="164"/>
                    </a:lnTo>
                    <a:lnTo>
                      <a:pt x="356" y="160"/>
                    </a:lnTo>
                    <a:lnTo>
                      <a:pt x="356" y="156"/>
                    </a:lnTo>
                    <a:lnTo>
                      <a:pt x="359" y="152"/>
                    </a:lnTo>
                    <a:lnTo>
                      <a:pt x="359" y="144"/>
                    </a:lnTo>
                    <a:lnTo>
                      <a:pt x="372" y="143"/>
                    </a:lnTo>
                    <a:lnTo>
                      <a:pt x="376" y="146"/>
                    </a:lnTo>
                    <a:lnTo>
                      <a:pt x="379" y="150"/>
                    </a:lnTo>
                    <a:lnTo>
                      <a:pt x="382" y="152"/>
                    </a:lnTo>
                    <a:lnTo>
                      <a:pt x="387" y="152"/>
                    </a:lnTo>
                    <a:lnTo>
                      <a:pt x="388" y="146"/>
                    </a:lnTo>
                    <a:lnTo>
                      <a:pt x="393" y="143"/>
                    </a:lnTo>
                    <a:lnTo>
                      <a:pt x="402" y="146"/>
                    </a:lnTo>
                    <a:lnTo>
                      <a:pt x="408" y="138"/>
                    </a:lnTo>
                    <a:lnTo>
                      <a:pt x="414" y="137"/>
                    </a:lnTo>
                    <a:lnTo>
                      <a:pt x="420" y="140"/>
                    </a:lnTo>
                    <a:lnTo>
                      <a:pt x="426" y="147"/>
                    </a:lnTo>
                    <a:lnTo>
                      <a:pt x="431" y="150"/>
                    </a:lnTo>
                    <a:lnTo>
                      <a:pt x="435" y="146"/>
                    </a:lnTo>
                    <a:lnTo>
                      <a:pt x="440" y="144"/>
                    </a:lnTo>
                    <a:lnTo>
                      <a:pt x="443" y="140"/>
                    </a:lnTo>
                    <a:lnTo>
                      <a:pt x="449" y="138"/>
                    </a:lnTo>
                    <a:lnTo>
                      <a:pt x="452" y="134"/>
                    </a:lnTo>
                    <a:lnTo>
                      <a:pt x="450" y="131"/>
                    </a:lnTo>
                    <a:lnTo>
                      <a:pt x="458" y="129"/>
                    </a:lnTo>
                    <a:lnTo>
                      <a:pt x="461" y="117"/>
                    </a:lnTo>
                    <a:lnTo>
                      <a:pt x="469" y="109"/>
                    </a:lnTo>
                    <a:lnTo>
                      <a:pt x="466" y="103"/>
                    </a:lnTo>
                    <a:lnTo>
                      <a:pt x="470" y="99"/>
                    </a:lnTo>
                    <a:lnTo>
                      <a:pt x="466" y="97"/>
                    </a:lnTo>
                    <a:lnTo>
                      <a:pt x="457" y="99"/>
                    </a:lnTo>
                    <a:lnTo>
                      <a:pt x="457" y="90"/>
                    </a:lnTo>
                    <a:lnTo>
                      <a:pt x="446" y="91"/>
                    </a:lnTo>
                    <a:lnTo>
                      <a:pt x="437" y="87"/>
                    </a:lnTo>
                    <a:lnTo>
                      <a:pt x="434" y="77"/>
                    </a:lnTo>
                    <a:lnTo>
                      <a:pt x="435" y="70"/>
                    </a:lnTo>
                    <a:lnTo>
                      <a:pt x="429" y="65"/>
                    </a:lnTo>
                    <a:lnTo>
                      <a:pt x="426" y="71"/>
                    </a:lnTo>
                    <a:lnTo>
                      <a:pt x="423" y="73"/>
                    </a:lnTo>
                    <a:lnTo>
                      <a:pt x="411" y="71"/>
                    </a:lnTo>
                    <a:lnTo>
                      <a:pt x="406" y="74"/>
                    </a:lnTo>
                    <a:lnTo>
                      <a:pt x="399" y="73"/>
                    </a:lnTo>
                    <a:lnTo>
                      <a:pt x="396" y="80"/>
                    </a:lnTo>
                    <a:lnTo>
                      <a:pt x="390" y="77"/>
                    </a:lnTo>
                    <a:lnTo>
                      <a:pt x="385" y="80"/>
                    </a:lnTo>
                    <a:lnTo>
                      <a:pt x="381" y="74"/>
                    </a:lnTo>
                    <a:lnTo>
                      <a:pt x="370" y="71"/>
                    </a:lnTo>
                    <a:lnTo>
                      <a:pt x="367" y="62"/>
                    </a:lnTo>
                    <a:lnTo>
                      <a:pt x="379" y="44"/>
                    </a:lnTo>
                    <a:lnTo>
                      <a:pt x="384" y="36"/>
                    </a:lnTo>
                    <a:lnTo>
                      <a:pt x="381" y="32"/>
                    </a:lnTo>
                    <a:lnTo>
                      <a:pt x="382" y="27"/>
                    </a:lnTo>
                    <a:lnTo>
                      <a:pt x="379" y="23"/>
                    </a:lnTo>
                    <a:lnTo>
                      <a:pt x="372" y="23"/>
                    </a:lnTo>
                    <a:lnTo>
                      <a:pt x="364" y="23"/>
                    </a:lnTo>
                    <a:lnTo>
                      <a:pt x="361" y="17"/>
                    </a:lnTo>
                    <a:lnTo>
                      <a:pt x="359" y="9"/>
                    </a:lnTo>
                    <a:lnTo>
                      <a:pt x="359" y="3"/>
                    </a:lnTo>
                    <a:lnTo>
                      <a:pt x="356" y="5"/>
                    </a:lnTo>
                    <a:lnTo>
                      <a:pt x="350" y="1"/>
                    </a:lnTo>
                    <a:lnTo>
                      <a:pt x="335" y="5"/>
                    </a:lnTo>
                    <a:lnTo>
                      <a:pt x="328" y="0"/>
                    </a:lnTo>
                    <a:lnTo>
                      <a:pt x="320" y="8"/>
                    </a:lnTo>
                    <a:lnTo>
                      <a:pt x="314" y="8"/>
                    </a:lnTo>
                    <a:lnTo>
                      <a:pt x="302" y="20"/>
                    </a:lnTo>
                    <a:lnTo>
                      <a:pt x="305" y="26"/>
                    </a:lnTo>
                    <a:lnTo>
                      <a:pt x="302" y="24"/>
                    </a:lnTo>
                    <a:lnTo>
                      <a:pt x="297" y="33"/>
                    </a:lnTo>
                    <a:lnTo>
                      <a:pt x="299" y="38"/>
                    </a:lnTo>
                    <a:lnTo>
                      <a:pt x="294" y="49"/>
                    </a:lnTo>
                    <a:lnTo>
                      <a:pt x="284" y="44"/>
                    </a:lnTo>
                    <a:lnTo>
                      <a:pt x="281" y="47"/>
                    </a:lnTo>
                    <a:lnTo>
                      <a:pt x="281" y="55"/>
                    </a:lnTo>
                    <a:lnTo>
                      <a:pt x="277" y="59"/>
                    </a:lnTo>
                    <a:lnTo>
                      <a:pt x="273" y="56"/>
                    </a:lnTo>
                    <a:lnTo>
                      <a:pt x="277" y="46"/>
                    </a:lnTo>
                    <a:lnTo>
                      <a:pt x="268" y="44"/>
                    </a:lnTo>
                    <a:lnTo>
                      <a:pt x="256" y="59"/>
                    </a:lnTo>
                    <a:lnTo>
                      <a:pt x="255" y="67"/>
                    </a:lnTo>
                    <a:lnTo>
                      <a:pt x="247" y="73"/>
                    </a:lnTo>
                    <a:lnTo>
                      <a:pt x="241" y="84"/>
                    </a:lnTo>
                    <a:lnTo>
                      <a:pt x="246" y="90"/>
                    </a:lnTo>
                    <a:lnTo>
                      <a:pt x="255" y="93"/>
                    </a:lnTo>
                    <a:lnTo>
                      <a:pt x="243" y="100"/>
                    </a:lnTo>
                    <a:lnTo>
                      <a:pt x="238" y="99"/>
                    </a:lnTo>
                    <a:lnTo>
                      <a:pt x="237" y="94"/>
                    </a:lnTo>
                    <a:lnTo>
                      <a:pt x="232" y="91"/>
                    </a:lnTo>
                    <a:lnTo>
                      <a:pt x="229" y="94"/>
                    </a:lnTo>
                    <a:lnTo>
                      <a:pt x="218" y="93"/>
                    </a:lnTo>
                    <a:lnTo>
                      <a:pt x="211" y="84"/>
                    </a:lnTo>
                    <a:lnTo>
                      <a:pt x="211" y="79"/>
                    </a:lnTo>
                    <a:lnTo>
                      <a:pt x="212" y="74"/>
                    </a:lnTo>
                    <a:lnTo>
                      <a:pt x="211" y="68"/>
                    </a:lnTo>
                    <a:lnTo>
                      <a:pt x="208" y="65"/>
                    </a:lnTo>
                    <a:lnTo>
                      <a:pt x="208" y="61"/>
                    </a:lnTo>
                    <a:lnTo>
                      <a:pt x="202" y="59"/>
                    </a:lnTo>
                    <a:lnTo>
                      <a:pt x="186" y="68"/>
                    </a:lnTo>
                    <a:lnTo>
                      <a:pt x="177" y="79"/>
                    </a:lnTo>
                    <a:lnTo>
                      <a:pt x="174" y="80"/>
                    </a:lnTo>
                    <a:lnTo>
                      <a:pt x="168" y="80"/>
                    </a:lnTo>
                    <a:lnTo>
                      <a:pt x="162" y="87"/>
                    </a:lnTo>
                    <a:lnTo>
                      <a:pt x="155" y="77"/>
                    </a:lnTo>
                    <a:lnTo>
                      <a:pt x="159" y="77"/>
                    </a:lnTo>
                    <a:lnTo>
                      <a:pt x="162" y="68"/>
                    </a:lnTo>
                    <a:lnTo>
                      <a:pt x="161" y="62"/>
                    </a:lnTo>
                    <a:lnTo>
                      <a:pt x="164" y="56"/>
                    </a:lnTo>
                    <a:lnTo>
                      <a:pt x="156" y="47"/>
                    </a:lnTo>
                    <a:lnTo>
                      <a:pt x="152" y="46"/>
                    </a:lnTo>
                    <a:lnTo>
                      <a:pt x="141" y="47"/>
                    </a:lnTo>
                    <a:lnTo>
                      <a:pt x="141" y="50"/>
                    </a:lnTo>
                    <a:lnTo>
                      <a:pt x="132" y="47"/>
                    </a:lnTo>
                    <a:lnTo>
                      <a:pt x="126" y="44"/>
                    </a:lnTo>
                    <a:lnTo>
                      <a:pt x="120" y="50"/>
                    </a:lnTo>
                    <a:lnTo>
                      <a:pt x="118" y="47"/>
                    </a:lnTo>
                    <a:lnTo>
                      <a:pt x="111" y="53"/>
                    </a:lnTo>
                    <a:lnTo>
                      <a:pt x="108" y="56"/>
                    </a:lnTo>
                    <a:lnTo>
                      <a:pt x="109" y="62"/>
                    </a:lnTo>
                    <a:lnTo>
                      <a:pt x="95" y="65"/>
                    </a:lnTo>
                    <a:lnTo>
                      <a:pt x="92" y="62"/>
                    </a:lnTo>
                    <a:lnTo>
                      <a:pt x="82" y="61"/>
                    </a:lnTo>
                    <a:lnTo>
                      <a:pt x="76" y="62"/>
                    </a:lnTo>
                    <a:lnTo>
                      <a:pt x="73" y="59"/>
                    </a:lnTo>
                    <a:lnTo>
                      <a:pt x="68" y="59"/>
                    </a:lnTo>
                    <a:lnTo>
                      <a:pt x="65" y="64"/>
                    </a:lnTo>
                    <a:lnTo>
                      <a:pt x="62" y="71"/>
                    </a:lnTo>
                    <a:lnTo>
                      <a:pt x="59" y="74"/>
                    </a:lnTo>
                    <a:lnTo>
                      <a:pt x="54" y="76"/>
                    </a:lnTo>
                    <a:lnTo>
                      <a:pt x="50" y="80"/>
                    </a:lnTo>
                    <a:lnTo>
                      <a:pt x="48" y="91"/>
                    </a:lnTo>
                    <a:lnTo>
                      <a:pt x="51" y="97"/>
                    </a:lnTo>
                    <a:lnTo>
                      <a:pt x="59" y="105"/>
                    </a:lnTo>
                    <a:lnTo>
                      <a:pt x="56" y="112"/>
                    </a:lnTo>
                    <a:lnTo>
                      <a:pt x="45" y="117"/>
                    </a:lnTo>
                    <a:lnTo>
                      <a:pt x="42" y="123"/>
                    </a:lnTo>
                    <a:lnTo>
                      <a:pt x="33" y="126"/>
                    </a:lnTo>
                    <a:lnTo>
                      <a:pt x="29" y="125"/>
                    </a:lnTo>
                    <a:lnTo>
                      <a:pt x="20" y="126"/>
                    </a:lnTo>
                    <a:lnTo>
                      <a:pt x="4" y="123"/>
                    </a:lnTo>
                    <a:lnTo>
                      <a:pt x="1" y="125"/>
                    </a:lnTo>
                    <a:lnTo>
                      <a:pt x="1" y="126"/>
                    </a:lnTo>
                    <a:lnTo>
                      <a:pt x="0" y="128"/>
                    </a:lnTo>
                    <a:lnTo>
                      <a:pt x="3" y="126"/>
                    </a:lnTo>
                    <a:lnTo>
                      <a:pt x="9" y="128"/>
                    </a:lnTo>
                    <a:lnTo>
                      <a:pt x="12" y="1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0" name="Freeform 2679">
                <a:extLst>
                  <a:ext uri="{FF2B5EF4-FFF2-40B4-BE49-F238E27FC236}">
                    <a16:creationId xmlns:a16="http://schemas.microsoft.com/office/drawing/2014/main" id="{BD7FE7DF-B0A1-21AE-26CD-AE9F33CC5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782"/>
                <a:ext cx="236" cy="125"/>
              </a:xfrm>
              <a:custGeom>
                <a:avLst/>
                <a:gdLst>
                  <a:gd name="T0" fmla="*/ 0 w 470"/>
                  <a:gd name="T1" fmla="*/ 128 h 249"/>
                  <a:gd name="T2" fmla="*/ 20 w 470"/>
                  <a:gd name="T3" fmla="*/ 126 h 249"/>
                  <a:gd name="T4" fmla="*/ 45 w 470"/>
                  <a:gd name="T5" fmla="*/ 117 h 249"/>
                  <a:gd name="T6" fmla="*/ 48 w 470"/>
                  <a:gd name="T7" fmla="*/ 91 h 249"/>
                  <a:gd name="T8" fmla="*/ 62 w 470"/>
                  <a:gd name="T9" fmla="*/ 71 h 249"/>
                  <a:gd name="T10" fmla="*/ 76 w 470"/>
                  <a:gd name="T11" fmla="*/ 62 h 249"/>
                  <a:gd name="T12" fmla="*/ 109 w 470"/>
                  <a:gd name="T13" fmla="*/ 62 h 249"/>
                  <a:gd name="T14" fmla="*/ 120 w 470"/>
                  <a:gd name="T15" fmla="*/ 50 h 249"/>
                  <a:gd name="T16" fmla="*/ 141 w 470"/>
                  <a:gd name="T17" fmla="*/ 47 h 249"/>
                  <a:gd name="T18" fmla="*/ 161 w 470"/>
                  <a:gd name="T19" fmla="*/ 62 h 249"/>
                  <a:gd name="T20" fmla="*/ 162 w 470"/>
                  <a:gd name="T21" fmla="*/ 87 h 249"/>
                  <a:gd name="T22" fmla="*/ 186 w 470"/>
                  <a:gd name="T23" fmla="*/ 68 h 249"/>
                  <a:gd name="T24" fmla="*/ 211 w 470"/>
                  <a:gd name="T25" fmla="*/ 68 h 249"/>
                  <a:gd name="T26" fmla="*/ 218 w 470"/>
                  <a:gd name="T27" fmla="*/ 93 h 249"/>
                  <a:gd name="T28" fmla="*/ 238 w 470"/>
                  <a:gd name="T29" fmla="*/ 99 h 249"/>
                  <a:gd name="T30" fmla="*/ 241 w 470"/>
                  <a:gd name="T31" fmla="*/ 84 h 249"/>
                  <a:gd name="T32" fmla="*/ 268 w 470"/>
                  <a:gd name="T33" fmla="*/ 44 h 249"/>
                  <a:gd name="T34" fmla="*/ 281 w 470"/>
                  <a:gd name="T35" fmla="*/ 55 h 249"/>
                  <a:gd name="T36" fmla="*/ 299 w 470"/>
                  <a:gd name="T37" fmla="*/ 38 h 249"/>
                  <a:gd name="T38" fmla="*/ 302 w 470"/>
                  <a:gd name="T39" fmla="*/ 20 h 249"/>
                  <a:gd name="T40" fmla="*/ 335 w 470"/>
                  <a:gd name="T41" fmla="*/ 5 h 249"/>
                  <a:gd name="T42" fmla="*/ 359 w 470"/>
                  <a:gd name="T43" fmla="*/ 9 h 249"/>
                  <a:gd name="T44" fmla="*/ 379 w 470"/>
                  <a:gd name="T45" fmla="*/ 23 h 249"/>
                  <a:gd name="T46" fmla="*/ 379 w 470"/>
                  <a:gd name="T47" fmla="*/ 44 h 249"/>
                  <a:gd name="T48" fmla="*/ 385 w 470"/>
                  <a:gd name="T49" fmla="*/ 80 h 249"/>
                  <a:gd name="T50" fmla="*/ 406 w 470"/>
                  <a:gd name="T51" fmla="*/ 74 h 249"/>
                  <a:gd name="T52" fmla="*/ 429 w 470"/>
                  <a:gd name="T53" fmla="*/ 65 h 249"/>
                  <a:gd name="T54" fmla="*/ 446 w 470"/>
                  <a:gd name="T55" fmla="*/ 91 h 249"/>
                  <a:gd name="T56" fmla="*/ 470 w 470"/>
                  <a:gd name="T57" fmla="*/ 99 h 249"/>
                  <a:gd name="T58" fmla="*/ 458 w 470"/>
                  <a:gd name="T59" fmla="*/ 129 h 249"/>
                  <a:gd name="T60" fmla="*/ 443 w 470"/>
                  <a:gd name="T61" fmla="*/ 140 h 249"/>
                  <a:gd name="T62" fmla="*/ 426 w 470"/>
                  <a:gd name="T63" fmla="*/ 147 h 249"/>
                  <a:gd name="T64" fmla="*/ 402 w 470"/>
                  <a:gd name="T65" fmla="*/ 146 h 249"/>
                  <a:gd name="T66" fmla="*/ 382 w 470"/>
                  <a:gd name="T67" fmla="*/ 152 h 249"/>
                  <a:gd name="T68" fmla="*/ 359 w 470"/>
                  <a:gd name="T69" fmla="*/ 144 h 249"/>
                  <a:gd name="T70" fmla="*/ 347 w 470"/>
                  <a:gd name="T71" fmla="*/ 164 h 249"/>
                  <a:gd name="T72" fmla="*/ 353 w 470"/>
                  <a:gd name="T73" fmla="*/ 176 h 249"/>
                  <a:gd name="T74" fmla="*/ 343 w 470"/>
                  <a:gd name="T75" fmla="*/ 193 h 249"/>
                  <a:gd name="T76" fmla="*/ 323 w 470"/>
                  <a:gd name="T77" fmla="*/ 182 h 249"/>
                  <a:gd name="T78" fmla="*/ 308 w 470"/>
                  <a:gd name="T79" fmla="*/ 201 h 249"/>
                  <a:gd name="T80" fmla="*/ 296 w 470"/>
                  <a:gd name="T81" fmla="*/ 184 h 249"/>
                  <a:gd name="T82" fmla="*/ 299 w 470"/>
                  <a:gd name="T83" fmla="*/ 160 h 249"/>
                  <a:gd name="T84" fmla="*/ 282 w 470"/>
                  <a:gd name="T85" fmla="*/ 150 h 249"/>
                  <a:gd name="T86" fmla="*/ 268 w 470"/>
                  <a:gd name="T87" fmla="*/ 172 h 249"/>
                  <a:gd name="T88" fmla="*/ 246 w 470"/>
                  <a:gd name="T89" fmla="*/ 164 h 249"/>
                  <a:gd name="T90" fmla="*/ 238 w 470"/>
                  <a:gd name="T91" fmla="*/ 140 h 249"/>
                  <a:gd name="T92" fmla="*/ 220 w 470"/>
                  <a:gd name="T93" fmla="*/ 141 h 249"/>
                  <a:gd name="T94" fmla="*/ 202 w 470"/>
                  <a:gd name="T95" fmla="*/ 166 h 249"/>
                  <a:gd name="T96" fmla="*/ 174 w 470"/>
                  <a:gd name="T97" fmla="*/ 184 h 249"/>
                  <a:gd name="T98" fmla="*/ 173 w 470"/>
                  <a:gd name="T99" fmla="*/ 210 h 249"/>
                  <a:gd name="T100" fmla="*/ 161 w 470"/>
                  <a:gd name="T101" fmla="*/ 232 h 249"/>
                  <a:gd name="T102" fmla="*/ 155 w 470"/>
                  <a:gd name="T103" fmla="*/ 236 h 249"/>
                  <a:gd name="T104" fmla="*/ 132 w 470"/>
                  <a:gd name="T105" fmla="*/ 246 h 249"/>
                  <a:gd name="T106" fmla="*/ 104 w 470"/>
                  <a:gd name="T107" fmla="*/ 249 h 249"/>
                  <a:gd name="T108" fmla="*/ 73 w 470"/>
                  <a:gd name="T109" fmla="*/ 236 h 249"/>
                  <a:gd name="T110" fmla="*/ 56 w 470"/>
                  <a:gd name="T111" fmla="*/ 219 h 249"/>
                  <a:gd name="T112" fmla="*/ 60 w 470"/>
                  <a:gd name="T113" fmla="*/ 196 h 249"/>
                  <a:gd name="T114" fmla="*/ 51 w 470"/>
                  <a:gd name="T115" fmla="*/ 160 h 249"/>
                  <a:gd name="T116" fmla="*/ 21 w 470"/>
                  <a:gd name="T117" fmla="*/ 152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0" h="249">
                    <a:moveTo>
                      <a:pt x="12" y="132"/>
                    </a:moveTo>
                    <a:lnTo>
                      <a:pt x="9" y="128"/>
                    </a:lnTo>
                    <a:lnTo>
                      <a:pt x="3" y="126"/>
                    </a:lnTo>
                    <a:lnTo>
                      <a:pt x="0" y="128"/>
                    </a:lnTo>
                    <a:lnTo>
                      <a:pt x="1" y="126"/>
                    </a:lnTo>
                    <a:lnTo>
                      <a:pt x="1" y="125"/>
                    </a:lnTo>
                    <a:lnTo>
                      <a:pt x="4" y="123"/>
                    </a:lnTo>
                    <a:lnTo>
                      <a:pt x="20" y="126"/>
                    </a:lnTo>
                    <a:lnTo>
                      <a:pt x="29" y="125"/>
                    </a:lnTo>
                    <a:lnTo>
                      <a:pt x="33" y="126"/>
                    </a:lnTo>
                    <a:lnTo>
                      <a:pt x="42" y="123"/>
                    </a:lnTo>
                    <a:lnTo>
                      <a:pt x="45" y="117"/>
                    </a:lnTo>
                    <a:lnTo>
                      <a:pt x="56" y="112"/>
                    </a:lnTo>
                    <a:lnTo>
                      <a:pt x="59" y="105"/>
                    </a:lnTo>
                    <a:lnTo>
                      <a:pt x="51" y="97"/>
                    </a:lnTo>
                    <a:lnTo>
                      <a:pt x="48" y="91"/>
                    </a:lnTo>
                    <a:lnTo>
                      <a:pt x="50" y="80"/>
                    </a:lnTo>
                    <a:lnTo>
                      <a:pt x="54" y="76"/>
                    </a:lnTo>
                    <a:lnTo>
                      <a:pt x="59" y="74"/>
                    </a:lnTo>
                    <a:lnTo>
                      <a:pt x="62" y="71"/>
                    </a:lnTo>
                    <a:lnTo>
                      <a:pt x="65" y="64"/>
                    </a:lnTo>
                    <a:lnTo>
                      <a:pt x="68" y="59"/>
                    </a:lnTo>
                    <a:lnTo>
                      <a:pt x="73" y="59"/>
                    </a:lnTo>
                    <a:lnTo>
                      <a:pt x="76" y="62"/>
                    </a:lnTo>
                    <a:lnTo>
                      <a:pt x="82" y="61"/>
                    </a:lnTo>
                    <a:lnTo>
                      <a:pt x="92" y="62"/>
                    </a:lnTo>
                    <a:lnTo>
                      <a:pt x="95" y="65"/>
                    </a:lnTo>
                    <a:lnTo>
                      <a:pt x="109" y="62"/>
                    </a:lnTo>
                    <a:lnTo>
                      <a:pt x="108" y="56"/>
                    </a:lnTo>
                    <a:lnTo>
                      <a:pt x="111" y="53"/>
                    </a:lnTo>
                    <a:lnTo>
                      <a:pt x="118" y="47"/>
                    </a:lnTo>
                    <a:lnTo>
                      <a:pt x="120" y="50"/>
                    </a:lnTo>
                    <a:lnTo>
                      <a:pt x="126" y="44"/>
                    </a:lnTo>
                    <a:lnTo>
                      <a:pt x="132" y="47"/>
                    </a:lnTo>
                    <a:lnTo>
                      <a:pt x="141" y="50"/>
                    </a:lnTo>
                    <a:lnTo>
                      <a:pt x="141" y="47"/>
                    </a:lnTo>
                    <a:lnTo>
                      <a:pt x="152" y="46"/>
                    </a:lnTo>
                    <a:lnTo>
                      <a:pt x="156" y="47"/>
                    </a:lnTo>
                    <a:lnTo>
                      <a:pt x="164" y="56"/>
                    </a:lnTo>
                    <a:lnTo>
                      <a:pt x="161" y="62"/>
                    </a:lnTo>
                    <a:lnTo>
                      <a:pt x="162" y="68"/>
                    </a:lnTo>
                    <a:lnTo>
                      <a:pt x="159" y="77"/>
                    </a:lnTo>
                    <a:lnTo>
                      <a:pt x="155" y="77"/>
                    </a:lnTo>
                    <a:lnTo>
                      <a:pt x="162" y="87"/>
                    </a:lnTo>
                    <a:lnTo>
                      <a:pt x="168" y="80"/>
                    </a:lnTo>
                    <a:lnTo>
                      <a:pt x="174" y="80"/>
                    </a:lnTo>
                    <a:lnTo>
                      <a:pt x="177" y="79"/>
                    </a:lnTo>
                    <a:lnTo>
                      <a:pt x="186" y="68"/>
                    </a:lnTo>
                    <a:lnTo>
                      <a:pt x="202" y="59"/>
                    </a:lnTo>
                    <a:lnTo>
                      <a:pt x="208" y="61"/>
                    </a:lnTo>
                    <a:lnTo>
                      <a:pt x="208" y="65"/>
                    </a:lnTo>
                    <a:lnTo>
                      <a:pt x="211" y="68"/>
                    </a:lnTo>
                    <a:lnTo>
                      <a:pt x="212" y="74"/>
                    </a:lnTo>
                    <a:lnTo>
                      <a:pt x="211" y="79"/>
                    </a:lnTo>
                    <a:lnTo>
                      <a:pt x="211" y="84"/>
                    </a:lnTo>
                    <a:lnTo>
                      <a:pt x="218" y="93"/>
                    </a:lnTo>
                    <a:lnTo>
                      <a:pt x="229" y="94"/>
                    </a:lnTo>
                    <a:lnTo>
                      <a:pt x="232" y="91"/>
                    </a:lnTo>
                    <a:lnTo>
                      <a:pt x="237" y="94"/>
                    </a:lnTo>
                    <a:lnTo>
                      <a:pt x="238" y="99"/>
                    </a:lnTo>
                    <a:lnTo>
                      <a:pt x="243" y="100"/>
                    </a:lnTo>
                    <a:lnTo>
                      <a:pt x="255" y="93"/>
                    </a:lnTo>
                    <a:lnTo>
                      <a:pt x="246" y="90"/>
                    </a:lnTo>
                    <a:lnTo>
                      <a:pt x="241" y="84"/>
                    </a:lnTo>
                    <a:lnTo>
                      <a:pt x="247" y="73"/>
                    </a:lnTo>
                    <a:lnTo>
                      <a:pt x="255" y="67"/>
                    </a:lnTo>
                    <a:lnTo>
                      <a:pt x="256" y="59"/>
                    </a:lnTo>
                    <a:lnTo>
                      <a:pt x="268" y="44"/>
                    </a:lnTo>
                    <a:lnTo>
                      <a:pt x="277" y="46"/>
                    </a:lnTo>
                    <a:lnTo>
                      <a:pt x="273" y="56"/>
                    </a:lnTo>
                    <a:lnTo>
                      <a:pt x="277" y="59"/>
                    </a:lnTo>
                    <a:lnTo>
                      <a:pt x="281" y="55"/>
                    </a:lnTo>
                    <a:lnTo>
                      <a:pt x="281" y="47"/>
                    </a:lnTo>
                    <a:lnTo>
                      <a:pt x="284" y="44"/>
                    </a:lnTo>
                    <a:lnTo>
                      <a:pt x="294" y="49"/>
                    </a:lnTo>
                    <a:lnTo>
                      <a:pt x="299" y="38"/>
                    </a:lnTo>
                    <a:lnTo>
                      <a:pt x="297" y="33"/>
                    </a:lnTo>
                    <a:lnTo>
                      <a:pt x="302" y="24"/>
                    </a:lnTo>
                    <a:lnTo>
                      <a:pt x="305" y="26"/>
                    </a:lnTo>
                    <a:lnTo>
                      <a:pt x="302" y="20"/>
                    </a:lnTo>
                    <a:lnTo>
                      <a:pt x="314" y="8"/>
                    </a:lnTo>
                    <a:lnTo>
                      <a:pt x="320" y="8"/>
                    </a:lnTo>
                    <a:lnTo>
                      <a:pt x="328" y="0"/>
                    </a:lnTo>
                    <a:lnTo>
                      <a:pt x="335" y="5"/>
                    </a:lnTo>
                    <a:lnTo>
                      <a:pt x="350" y="1"/>
                    </a:lnTo>
                    <a:lnTo>
                      <a:pt x="356" y="5"/>
                    </a:lnTo>
                    <a:lnTo>
                      <a:pt x="359" y="3"/>
                    </a:lnTo>
                    <a:lnTo>
                      <a:pt x="359" y="9"/>
                    </a:lnTo>
                    <a:lnTo>
                      <a:pt x="361" y="17"/>
                    </a:lnTo>
                    <a:lnTo>
                      <a:pt x="364" y="23"/>
                    </a:lnTo>
                    <a:lnTo>
                      <a:pt x="372" y="23"/>
                    </a:lnTo>
                    <a:lnTo>
                      <a:pt x="379" y="23"/>
                    </a:lnTo>
                    <a:lnTo>
                      <a:pt x="382" y="27"/>
                    </a:lnTo>
                    <a:lnTo>
                      <a:pt x="381" y="32"/>
                    </a:lnTo>
                    <a:lnTo>
                      <a:pt x="384" y="36"/>
                    </a:lnTo>
                    <a:lnTo>
                      <a:pt x="379" y="44"/>
                    </a:lnTo>
                    <a:lnTo>
                      <a:pt x="367" y="62"/>
                    </a:lnTo>
                    <a:lnTo>
                      <a:pt x="370" y="71"/>
                    </a:lnTo>
                    <a:lnTo>
                      <a:pt x="381" y="74"/>
                    </a:lnTo>
                    <a:lnTo>
                      <a:pt x="385" y="80"/>
                    </a:lnTo>
                    <a:lnTo>
                      <a:pt x="390" y="77"/>
                    </a:lnTo>
                    <a:lnTo>
                      <a:pt x="396" y="80"/>
                    </a:lnTo>
                    <a:lnTo>
                      <a:pt x="399" y="73"/>
                    </a:lnTo>
                    <a:lnTo>
                      <a:pt x="406" y="74"/>
                    </a:lnTo>
                    <a:lnTo>
                      <a:pt x="411" y="71"/>
                    </a:lnTo>
                    <a:lnTo>
                      <a:pt x="423" y="73"/>
                    </a:lnTo>
                    <a:lnTo>
                      <a:pt x="426" y="71"/>
                    </a:lnTo>
                    <a:lnTo>
                      <a:pt x="429" y="65"/>
                    </a:lnTo>
                    <a:lnTo>
                      <a:pt x="435" y="70"/>
                    </a:lnTo>
                    <a:lnTo>
                      <a:pt x="434" y="77"/>
                    </a:lnTo>
                    <a:lnTo>
                      <a:pt x="437" y="87"/>
                    </a:lnTo>
                    <a:lnTo>
                      <a:pt x="446" y="91"/>
                    </a:lnTo>
                    <a:lnTo>
                      <a:pt x="457" y="90"/>
                    </a:lnTo>
                    <a:lnTo>
                      <a:pt x="457" y="99"/>
                    </a:lnTo>
                    <a:lnTo>
                      <a:pt x="466" y="97"/>
                    </a:lnTo>
                    <a:lnTo>
                      <a:pt x="470" y="99"/>
                    </a:lnTo>
                    <a:lnTo>
                      <a:pt x="466" y="103"/>
                    </a:lnTo>
                    <a:lnTo>
                      <a:pt x="469" y="109"/>
                    </a:lnTo>
                    <a:lnTo>
                      <a:pt x="461" y="117"/>
                    </a:lnTo>
                    <a:lnTo>
                      <a:pt x="458" y="129"/>
                    </a:lnTo>
                    <a:lnTo>
                      <a:pt x="450" y="131"/>
                    </a:lnTo>
                    <a:lnTo>
                      <a:pt x="452" y="134"/>
                    </a:lnTo>
                    <a:lnTo>
                      <a:pt x="449" y="138"/>
                    </a:lnTo>
                    <a:lnTo>
                      <a:pt x="443" y="140"/>
                    </a:lnTo>
                    <a:lnTo>
                      <a:pt x="440" y="144"/>
                    </a:lnTo>
                    <a:lnTo>
                      <a:pt x="435" y="146"/>
                    </a:lnTo>
                    <a:lnTo>
                      <a:pt x="431" y="150"/>
                    </a:lnTo>
                    <a:lnTo>
                      <a:pt x="426" y="147"/>
                    </a:lnTo>
                    <a:lnTo>
                      <a:pt x="420" y="140"/>
                    </a:lnTo>
                    <a:lnTo>
                      <a:pt x="414" y="137"/>
                    </a:lnTo>
                    <a:lnTo>
                      <a:pt x="408" y="138"/>
                    </a:lnTo>
                    <a:lnTo>
                      <a:pt x="402" y="146"/>
                    </a:lnTo>
                    <a:lnTo>
                      <a:pt x="393" y="143"/>
                    </a:lnTo>
                    <a:lnTo>
                      <a:pt x="388" y="146"/>
                    </a:lnTo>
                    <a:lnTo>
                      <a:pt x="387" y="152"/>
                    </a:lnTo>
                    <a:lnTo>
                      <a:pt x="382" y="152"/>
                    </a:lnTo>
                    <a:lnTo>
                      <a:pt x="379" y="150"/>
                    </a:lnTo>
                    <a:lnTo>
                      <a:pt x="376" y="146"/>
                    </a:lnTo>
                    <a:lnTo>
                      <a:pt x="372" y="143"/>
                    </a:lnTo>
                    <a:lnTo>
                      <a:pt x="359" y="144"/>
                    </a:lnTo>
                    <a:lnTo>
                      <a:pt x="359" y="152"/>
                    </a:lnTo>
                    <a:lnTo>
                      <a:pt x="356" y="156"/>
                    </a:lnTo>
                    <a:lnTo>
                      <a:pt x="356" y="160"/>
                    </a:lnTo>
                    <a:lnTo>
                      <a:pt x="347" y="164"/>
                    </a:lnTo>
                    <a:lnTo>
                      <a:pt x="346" y="167"/>
                    </a:lnTo>
                    <a:lnTo>
                      <a:pt x="340" y="167"/>
                    </a:lnTo>
                    <a:lnTo>
                      <a:pt x="347" y="170"/>
                    </a:lnTo>
                    <a:lnTo>
                      <a:pt x="353" y="176"/>
                    </a:lnTo>
                    <a:lnTo>
                      <a:pt x="352" y="179"/>
                    </a:lnTo>
                    <a:lnTo>
                      <a:pt x="352" y="187"/>
                    </a:lnTo>
                    <a:lnTo>
                      <a:pt x="350" y="190"/>
                    </a:lnTo>
                    <a:lnTo>
                      <a:pt x="343" y="193"/>
                    </a:lnTo>
                    <a:lnTo>
                      <a:pt x="335" y="196"/>
                    </a:lnTo>
                    <a:lnTo>
                      <a:pt x="331" y="193"/>
                    </a:lnTo>
                    <a:lnTo>
                      <a:pt x="328" y="187"/>
                    </a:lnTo>
                    <a:lnTo>
                      <a:pt x="323" y="182"/>
                    </a:lnTo>
                    <a:lnTo>
                      <a:pt x="314" y="196"/>
                    </a:lnTo>
                    <a:lnTo>
                      <a:pt x="314" y="205"/>
                    </a:lnTo>
                    <a:lnTo>
                      <a:pt x="309" y="207"/>
                    </a:lnTo>
                    <a:lnTo>
                      <a:pt x="308" y="201"/>
                    </a:lnTo>
                    <a:lnTo>
                      <a:pt x="291" y="198"/>
                    </a:lnTo>
                    <a:lnTo>
                      <a:pt x="291" y="190"/>
                    </a:lnTo>
                    <a:lnTo>
                      <a:pt x="294" y="190"/>
                    </a:lnTo>
                    <a:lnTo>
                      <a:pt x="296" y="184"/>
                    </a:lnTo>
                    <a:lnTo>
                      <a:pt x="299" y="176"/>
                    </a:lnTo>
                    <a:lnTo>
                      <a:pt x="293" y="169"/>
                    </a:lnTo>
                    <a:lnTo>
                      <a:pt x="302" y="163"/>
                    </a:lnTo>
                    <a:lnTo>
                      <a:pt x="299" y="160"/>
                    </a:lnTo>
                    <a:lnTo>
                      <a:pt x="297" y="146"/>
                    </a:lnTo>
                    <a:lnTo>
                      <a:pt x="293" y="143"/>
                    </a:lnTo>
                    <a:lnTo>
                      <a:pt x="288" y="144"/>
                    </a:lnTo>
                    <a:lnTo>
                      <a:pt x="282" y="150"/>
                    </a:lnTo>
                    <a:lnTo>
                      <a:pt x="281" y="156"/>
                    </a:lnTo>
                    <a:lnTo>
                      <a:pt x="273" y="166"/>
                    </a:lnTo>
                    <a:lnTo>
                      <a:pt x="268" y="167"/>
                    </a:lnTo>
                    <a:lnTo>
                      <a:pt x="268" y="172"/>
                    </a:lnTo>
                    <a:lnTo>
                      <a:pt x="264" y="179"/>
                    </a:lnTo>
                    <a:lnTo>
                      <a:pt x="252" y="173"/>
                    </a:lnTo>
                    <a:lnTo>
                      <a:pt x="247" y="170"/>
                    </a:lnTo>
                    <a:lnTo>
                      <a:pt x="246" y="164"/>
                    </a:lnTo>
                    <a:lnTo>
                      <a:pt x="250" y="160"/>
                    </a:lnTo>
                    <a:lnTo>
                      <a:pt x="250" y="153"/>
                    </a:lnTo>
                    <a:lnTo>
                      <a:pt x="241" y="144"/>
                    </a:lnTo>
                    <a:lnTo>
                      <a:pt x="238" y="140"/>
                    </a:lnTo>
                    <a:lnTo>
                      <a:pt x="232" y="144"/>
                    </a:lnTo>
                    <a:lnTo>
                      <a:pt x="230" y="140"/>
                    </a:lnTo>
                    <a:lnTo>
                      <a:pt x="224" y="144"/>
                    </a:lnTo>
                    <a:lnTo>
                      <a:pt x="220" y="141"/>
                    </a:lnTo>
                    <a:lnTo>
                      <a:pt x="218" y="144"/>
                    </a:lnTo>
                    <a:lnTo>
                      <a:pt x="211" y="156"/>
                    </a:lnTo>
                    <a:lnTo>
                      <a:pt x="208" y="160"/>
                    </a:lnTo>
                    <a:lnTo>
                      <a:pt x="202" y="166"/>
                    </a:lnTo>
                    <a:lnTo>
                      <a:pt x="196" y="175"/>
                    </a:lnTo>
                    <a:lnTo>
                      <a:pt x="193" y="175"/>
                    </a:lnTo>
                    <a:lnTo>
                      <a:pt x="177" y="184"/>
                    </a:lnTo>
                    <a:lnTo>
                      <a:pt x="174" y="184"/>
                    </a:lnTo>
                    <a:lnTo>
                      <a:pt x="170" y="190"/>
                    </a:lnTo>
                    <a:lnTo>
                      <a:pt x="171" y="196"/>
                    </a:lnTo>
                    <a:lnTo>
                      <a:pt x="174" y="199"/>
                    </a:lnTo>
                    <a:lnTo>
                      <a:pt x="173" y="210"/>
                    </a:lnTo>
                    <a:lnTo>
                      <a:pt x="171" y="217"/>
                    </a:lnTo>
                    <a:lnTo>
                      <a:pt x="165" y="226"/>
                    </a:lnTo>
                    <a:lnTo>
                      <a:pt x="162" y="229"/>
                    </a:lnTo>
                    <a:lnTo>
                      <a:pt x="161" y="232"/>
                    </a:lnTo>
                    <a:lnTo>
                      <a:pt x="164" y="236"/>
                    </a:lnTo>
                    <a:lnTo>
                      <a:pt x="162" y="239"/>
                    </a:lnTo>
                    <a:lnTo>
                      <a:pt x="158" y="239"/>
                    </a:lnTo>
                    <a:lnTo>
                      <a:pt x="155" y="236"/>
                    </a:lnTo>
                    <a:lnTo>
                      <a:pt x="139" y="240"/>
                    </a:lnTo>
                    <a:lnTo>
                      <a:pt x="135" y="239"/>
                    </a:lnTo>
                    <a:lnTo>
                      <a:pt x="135" y="243"/>
                    </a:lnTo>
                    <a:lnTo>
                      <a:pt x="132" y="246"/>
                    </a:lnTo>
                    <a:lnTo>
                      <a:pt x="126" y="248"/>
                    </a:lnTo>
                    <a:lnTo>
                      <a:pt x="118" y="243"/>
                    </a:lnTo>
                    <a:lnTo>
                      <a:pt x="108" y="246"/>
                    </a:lnTo>
                    <a:lnTo>
                      <a:pt x="104" y="249"/>
                    </a:lnTo>
                    <a:lnTo>
                      <a:pt x="101" y="239"/>
                    </a:lnTo>
                    <a:lnTo>
                      <a:pt x="95" y="236"/>
                    </a:lnTo>
                    <a:lnTo>
                      <a:pt x="79" y="232"/>
                    </a:lnTo>
                    <a:lnTo>
                      <a:pt x="73" y="236"/>
                    </a:lnTo>
                    <a:lnTo>
                      <a:pt x="68" y="229"/>
                    </a:lnTo>
                    <a:lnTo>
                      <a:pt x="60" y="223"/>
                    </a:lnTo>
                    <a:lnTo>
                      <a:pt x="56" y="223"/>
                    </a:lnTo>
                    <a:lnTo>
                      <a:pt x="56" y="219"/>
                    </a:lnTo>
                    <a:lnTo>
                      <a:pt x="62" y="214"/>
                    </a:lnTo>
                    <a:lnTo>
                      <a:pt x="65" y="205"/>
                    </a:lnTo>
                    <a:lnTo>
                      <a:pt x="59" y="201"/>
                    </a:lnTo>
                    <a:lnTo>
                      <a:pt x="60" y="196"/>
                    </a:lnTo>
                    <a:lnTo>
                      <a:pt x="56" y="175"/>
                    </a:lnTo>
                    <a:lnTo>
                      <a:pt x="56" y="172"/>
                    </a:lnTo>
                    <a:lnTo>
                      <a:pt x="50" y="163"/>
                    </a:lnTo>
                    <a:lnTo>
                      <a:pt x="51" y="160"/>
                    </a:lnTo>
                    <a:lnTo>
                      <a:pt x="36" y="156"/>
                    </a:lnTo>
                    <a:lnTo>
                      <a:pt x="32" y="152"/>
                    </a:lnTo>
                    <a:lnTo>
                      <a:pt x="23" y="153"/>
                    </a:lnTo>
                    <a:lnTo>
                      <a:pt x="21" y="152"/>
                    </a:lnTo>
                    <a:lnTo>
                      <a:pt x="18" y="134"/>
                    </a:lnTo>
                    <a:lnTo>
                      <a:pt x="12" y="1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1" name="Freeform 2680">
                <a:extLst>
                  <a:ext uri="{FF2B5EF4-FFF2-40B4-BE49-F238E27FC236}">
                    <a16:creationId xmlns:a16="http://schemas.microsoft.com/office/drawing/2014/main" id="{4EB025A7-4F0A-93C3-0CAE-0AE0503F3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782"/>
                <a:ext cx="236" cy="125"/>
              </a:xfrm>
              <a:custGeom>
                <a:avLst/>
                <a:gdLst>
                  <a:gd name="T0" fmla="*/ 0 w 470"/>
                  <a:gd name="T1" fmla="*/ 128 h 249"/>
                  <a:gd name="T2" fmla="*/ 20 w 470"/>
                  <a:gd name="T3" fmla="*/ 126 h 249"/>
                  <a:gd name="T4" fmla="*/ 45 w 470"/>
                  <a:gd name="T5" fmla="*/ 117 h 249"/>
                  <a:gd name="T6" fmla="*/ 48 w 470"/>
                  <a:gd name="T7" fmla="*/ 91 h 249"/>
                  <a:gd name="T8" fmla="*/ 62 w 470"/>
                  <a:gd name="T9" fmla="*/ 71 h 249"/>
                  <a:gd name="T10" fmla="*/ 76 w 470"/>
                  <a:gd name="T11" fmla="*/ 62 h 249"/>
                  <a:gd name="T12" fmla="*/ 109 w 470"/>
                  <a:gd name="T13" fmla="*/ 62 h 249"/>
                  <a:gd name="T14" fmla="*/ 120 w 470"/>
                  <a:gd name="T15" fmla="*/ 50 h 249"/>
                  <a:gd name="T16" fmla="*/ 141 w 470"/>
                  <a:gd name="T17" fmla="*/ 47 h 249"/>
                  <a:gd name="T18" fmla="*/ 161 w 470"/>
                  <a:gd name="T19" fmla="*/ 62 h 249"/>
                  <a:gd name="T20" fmla="*/ 162 w 470"/>
                  <a:gd name="T21" fmla="*/ 87 h 249"/>
                  <a:gd name="T22" fmla="*/ 186 w 470"/>
                  <a:gd name="T23" fmla="*/ 68 h 249"/>
                  <a:gd name="T24" fmla="*/ 211 w 470"/>
                  <a:gd name="T25" fmla="*/ 68 h 249"/>
                  <a:gd name="T26" fmla="*/ 218 w 470"/>
                  <a:gd name="T27" fmla="*/ 93 h 249"/>
                  <a:gd name="T28" fmla="*/ 238 w 470"/>
                  <a:gd name="T29" fmla="*/ 99 h 249"/>
                  <a:gd name="T30" fmla="*/ 241 w 470"/>
                  <a:gd name="T31" fmla="*/ 84 h 249"/>
                  <a:gd name="T32" fmla="*/ 268 w 470"/>
                  <a:gd name="T33" fmla="*/ 44 h 249"/>
                  <a:gd name="T34" fmla="*/ 281 w 470"/>
                  <a:gd name="T35" fmla="*/ 55 h 249"/>
                  <a:gd name="T36" fmla="*/ 299 w 470"/>
                  <a:gd name="T37" fmla="*/ 38 h 249"/>
                  <a:gd name="T38" fmla="*/ 302 w 470"/>
                  <a:gd name="T39" fmla="*/ 20 h 249"/>
                  <a:gd name="T40" fmla="*/ 335 w 470"/>
                  <a:gd name="T41" fmla="*/ 5 h 249"/>
                  <a:gd name="T42" fmla="*/ 359 w 470"/>
                  <a:gd name="T43" fmla="*/ 9 h 249"/>
                  <a:gd name="T44" fmla="*/ 379 w 470"/>
                  <a:gd name="T45" fmla="*/ 23 h 249"/>
                  <a:gd name="T46" fmla="*/ 379 w 470"/>
                  <a:gd name="T47" fmla="*/ 44 h 249"/>
                  <a:gd name="T48" fmla="*/ 385 w 470"/>
                  <a:gd name="T49" fmla="*/ 80 h 249"/>
                  <a:gd name="T50" fmla="*/ 406 w 470"/>
                  <a:gd name="T51" fmla="*/ 74 h 249"/>
                  <a:gd name="T52" fmla="*/ 429 w 470"/>
                  <a:gd name="T53" fmla="*/ 65 h 249"/>
                  <a:gd name="T54" fmla="*/ 446 w 470"/>
                  <a:gd name="T55" fmla="*/ 91 h 249"/>
                  <a:gd name="T56" fmla="*/ 470 w 470"/>
                  <a:gd name="T57" fmla="*/ 99 h 249"/>
                  <a:gd name="T58" fmla="*/ 458 w 470"/>
                  <a:gd name="T59" fmla="*/ 129 h 249"/>
                  <a:gd name="T60" fmla="*/ 443 w 470"/>
                  <a:gd name="T61" fmla="*/ 140 h 249"/>
                  <a:gd name="T62" fmla="*/ 426 w 470"/>
                  <a:gd name="T63" fmla="*/ 147 h 249"/>
                  <a:gd name="T64" fmla="*/ 402 w 470"/>
                  <a:gd name="T65" fmla="*/ 146 h 249"/>
                  <a:gd name="T66" fmla="*/ 382 w 470"/>
                  <a:gd name="T67" fmla="*/ 152 h 249"/>
                  <a:gd name="T68" fmla="*/ 359 w 470"/>
                  <a:gd name="T69" fmla="*/ 144 h 249"/>
                  <a:gd name="T70" fmla="*/ 347 w 470"/>
                  <a:gd name="T71" fmla="*/ 164 h 249"/>
                  <a:gd name="T72" fmla="*/ 353 w 470"/>
                  <a:gd name="T73" fmla="*/ 176 h 249"/>
                  <a:gd name="T74" fmla="*/ 343 w 470"/>
                  <a:gd name="T75" fmla="*/ 193 h 249"/>
                  <a:gd name="T76" fmla="*/ 323 w 470"/>
                  <a:gd name="T77" fmla="*/ 182 h 249"/>
                  <a:gd name="T78" fmla="*/ 308 w 470"/>
                  <a:gd name="T79" fmla="*/ 201 h 249"/>
                  <a:gd name="T80" fmla="*/ 296 w 470"/>
                  <a:gd name="T81" fmla="*/ 184 h 249"/>
                  <a:gd name="T82" fmla="*/ 299 w 470"/>
                  <a:gd name="T83" fmla="*/ 160 h 249"/>
                  <a:gd name="T84" fmla="*/ 282 w 470"/>
                  <a:gd name="T85" fmla="*/ 150 h 249"/>
                  <a:gd name="T86" fmla="*/ 268 w 470"/>
                  <a:gd name="T87" fmla="*/ 172 h 249"/>
                  <a:gd name="T88" fmla="*/ 246 w 470"/>
                  <a:gd name="T89" fmla="*/ 164 h 249"/>
                  <a:gd name="T90" fmla="*/ 238 w 470"/>
                  <a:gd name="T91" fmla="*/ 140 h 249"/>
                  <a:gd name="T92" fmla="*/ 220 w 470"/>
                  <a:gd name="T93" fmla="*/ 141 h 249"/>
                  <a:gd name="T94" fmla="*/ 202 w 470"/>
                  <a:gd name="T95" fmla="*/ 166 h 249"/>
                  <a:gd name="T96" fmla="*/ 174 w 470"/>
                  <a:gd name="T97" fmla="*/ 184 h 249"/>
                  <a:gd name="T98" fmla="*/ 173 w 470"/>
                  <a:gd name="T99" fmla="*/ 210 h 249"/>
                  <a:gd name="T100" fmla="*/ 161 w 470"/>
                  <a:gd name="T101" fmla="*/ 232 h 249"/>
                  <a:gd name="T102" fmla="*/ 155 w 470"/>
                  <a:gd name="T103" fmla="*/ 236 h 249"/>
                  <a:gd name="T104" fmla="*/ 132 w 470"/>
                  <a:gd name="T105" fmla="*/ 246 h 249"/>
                  <a:gd name="T106" fmla="*/ 104 w 470"/>
                  <a:gd name="T107" fmla="*/ 249 h 249"/>
                  <a:gd name="T108" fmla="*/ 73 w 470"/>
                  <a:gd name="T109" fmla="*/ 236 h 249"/>
                  <a:gd name="T110" fmla="*/ 56 w 470"/>
                  <a:gd name="T111" fmla="*/ 219 h 249"/>
                  <a:gd name="T112" fmla="*/ 60 w 470"/>
                  <a:gd name="T113" fmla="*/ 196 h 249"/>
                  <a:gd name="T114" fmla="*/ 51 w 470"/>
                  <a:gd name="T115" fmla="*/ 160 h 249"/>
                  <a:gd name="T116" fmla="*/ 21 w 470"/>
                  <a:gd name="T117" fmla="*/ 152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0" h="249">
                    <a:moveTo>
                      <a:pt x="12" y="132"/>
                    </a:moveTo>
                    <a:lnTo>
                      <a:pt x="9" y="128"/>
                    </a:lnTo>
                    <a:lnTo>
                      <a:pt x="3" y="126"/>
                    </a:lnTo>
                    <a:lnTo>
                      <a:pt x="0" y="128"/>
                    </a:lnTo>
                    <a:lnTo>
                      <a:pt x="1" y="126"/>
                    </a:lnTo>
                    <a:lnTo>
                      <a:pt x="1" y="125"/>
                    </a:lnTo>
                    <a:lnTo>
                      <a:pt x="4" y="123"/>
                    </a:lnTo>
                    <a:lnTo>
                      <a:pt x="20" y="126"/>
                    </a:lnTo>
                    <a:lnTo>
                      <a:pt x="29" y="125"/>
                    </a:lnTo>
                    <a:lnTo>
                      <a:pt x="33" y="126"/>
                    </a:lnTo>
                    <a:lnTo>
                      <a:pt x="42" y="123"/>
                    </a:lnTo>
                    <a:lnTo>
                      <a:pt x="45" y="117"/>
                    </a:lnTo>
                    <a:lnTo>
                      <a:pt x="56" y="112"/>
                    </a:lnTo>
                    <a:lnTo>
                      <a:pt x="59" y="105"/>
                    </a:lnTo>
                    <a:lnTo>
                      <a:pt x="51" y="97"/>
                    </a:lnTo>
                    <a:lnTo>
                      <a:pt x="48" y="91"/>
                    </a:lnTo>
                    <a:lnTo>
                      <a:pt x="50" y="80"/>
                    </a:lnTo>
                    <a:lnTo>
                      <a:pt x="54" y="76"/>
                    </a:lnTo>
                    <a:lnTo>
                      <a:pt x="59" y="74"/>
                    </a:lnTo>
                    <a:lnTo>
                      <a:pt x="62" y="71"/>
                    </a:lnTo>
                    <a:lnTo>
                      <a:pt x="65" y="64"/>
                    </a:lnTo>
                    <a:lnTo>
                      <a:pt x="68" y="59"/>
                    </a:lnTo>
                    <a:lnTo>
                      <a:pt x="73" y="59"/>
                    </a:lnTo>
                    <a:lnTo>
                      <a:pt x="76" y="62"/>
                    </a:lnTo>
                    <a:lnTo>
                      <a:pt x="82" y="61"/>
                    </a:lnTo>
                    <a:lnTo>
                      <a:pt x="92" y="62"/>
                    </a:lnTo>
                    <a:lnTo>
                      <a:pt x="95" y="65"/>
                    </a:lnTo>
                    <a:lnTo>
                      <a:pt x="109" y="62"/>
                    </a:lnTo>
                    <a:lnTo>
                      <a:pt x="108" y="56"/>
                    </a:lnTo>
                    <a:lnTo>
                      <a:pt x="111" y="53"/>
                    </a:lnTo>
                    <a:lnTo>
                      <a:pt x="118" y="47"/>
                    </a:lnTo>
                    <a:lnTo>
                      <a:pt x="120" y="50"/>
                    </a:lnTo>
                    <a:lnTo>
                      <a:pt x="126" y="44"/>
                    </a:lnTo>
                    <a:lnTo>
                      <a:pt x="132" y="47"/>
                    </a:lnTo>
                    <a:lnTo>
                      <a:pt x="141" y="50"/>
                    </a:lnTo>
                    <a:lnTo>
                      <a:pt x="141" y="47"/>
                    </a:lnTo>
                    <a:lnTo>
                      <a:pt x="152" y="46"/>
                    </a:lnTo>
                    <a:lnTo>
                      <a:pt x="156" y="47"/>
                    </a:lnTo>
                    <a:lnTo>
                      <a:pt x="164" y="56"/>
                    </a:lnTo>
                    <a:lnTo>
                      <a:pt x="161" y="62"/>
                    </a:lnTo>
                    <a:lnTo>
                      <a:pt x="162" y="68"/>
                    </a:lnTo>
                    <a:lnTo>
                      <a:pt x="159" y="77"/>
                    </a:lnTo>
                    <a:lnTo>
                      <a:pt x="155" y="77"/>
                    </a:lnTo>
                    <a:lnTo>
                      <a:pt x="162" y="87"/>
                    </a:lnTo>
                    <a:lnTo>
                      <a:pt x="168" y="80"/>
                    </a:lnTo>
                    <a:lnTo>
                      <a:pt x="174" y="80"/>
                    </a:lnTo>
                    <a:lnTo>
                      <a:pt x="177" y="79"/>
                    </a:lnTo>
                    <a:lnTo>
                      <a:pt x="186" y="68"/>
                    </a:lnTo>
                    <a:lnTo>
                      <a:pt x="202" y="59"/>
                    </a:lnTo>
                    <a:lnTo>
                      <a:pt x="208" y="61"/>
                    </a:lnTo>
                    <a:lnTo>
                      <a:pt x="208" y="65"/>
                    </a:lnTo>
                    <a:lnTo>
                      <a:pt x="211" y="68"/>
                    </a:lnTo>
                    <a:lnTo>
                      <a:pt x="212" y="74"/>
                    </a:lnTo>
                    <a:lnTo>
                      <a:pt x="211" y="79"/>
                    </a:lnTo>
                    <a:lnTo>
                      <a:pt x="211" y="84"/>
                    </a:lnTo>
                    <a:lnTo>
                      <a:pt x="218" y="93"/>
                    </a:lnTo>
                    <a:lnTo>
                      <a:pt x="229" y="94"/>
                    </a:lnTo>
                    <a:lnTo>
                      <a:pt x="232" y="91"/>
                    </a:lnTo>
                    <a:lnTo>
                      <a:pt x="237" y="94"/>
                    </a:lnTo>
                    <a:lnTo>
                      <a:pt x="238" y="99"/>
                    </a:lnTo>
                    <a:lnTo>
                      <a:pt x="243" y="100"/>
                    </a:lnTo>
                    <a:lnTo>
                      <a:pt x="255" y="93"/>
                    </a:lnTo>
                    <a:lnTo>
                      <a:pt x="246" y="90"/>
                    </a:lnTo>
                    <a:lnTo>
                      <a:pt x="241" y="84"/>
                    </a:lnTo>
                    <a:lnTo>
                      <a:pt x="247" y="73"/>
                    </a:lnTo>
                    <a:lnTo>
                      <a:pt x="255" y="67"/>
                    </a:lnTo>
                    <a:lnTo>
                      <a:pt x="256" y="59"/>
                    </a:lnTo>
                    <a:lnTo>
                      <a:pt x="268" y="44"/>
                    </a:lnTo>
                    <a:lnTo>
                      <a:pt x="277" y="46"/>
                    </a:lnTo>
                    <a:lnTo>
                      <a:pt x="273" y="56"/>
                    </a:lnTo>
                    <a:lnTo>
                      <a:pt x="277" y="59"/>
                    </a:lnTo>
                    <a:lnTo>
                      <a:pt x="281" y="55"/>
                    </a:lnTo>
                    <a:lnTo>
                      <a:pt x="281" y="47"/>
                    </a:lnTo>
                    <a:lnTo>
                      <a:pt x="284" y="44"/>
                    </a:lnTo>
                    <a:lnTo>
                      <a:pt x="294" y="49"/>
                    </a:lnTo>
                    <a:lnTo>
                      <a:pt x="299" y="38"/>
                    </a:lnTo>
                    <a:lnTo>
                      <a:pt x="297" y="33"/>
                    </a:lnTo>
                    <a:lnTo>
                      <a:pt x="302" y="24"/>
                    </a:lnTo>
                    <a:lnTo>
                      <a:pt x="305" y="26"/>
                    </a:lnTo>
                    <a:lnTo>
                      <a:pt x="302" y="20"/>
                    </a:lnTo>
                    <a:lnTo>
                      <a:pt x="314" y="8"/>
                    </a:lnTo>
                    <a:lnTo>
                      <a:pt x="320" y="8"/>
                    </a:lnTo>
                    <a:lnTo>
                      <a:pt x="328" y="0"/>
                    </a:lnTo>
                    <a:lnTo>
                      <a:pt x="335" y="5"/>
                    </a:lnTo>
                    <a:lnTo>
                      <a:pt x="350" y="1"/>
                    </a:lnTo>
                    <a:lnTo>
                      <a:pt x="356" y="5"/>
                    </a:lnTo>
                    <a:lnTo>
                      <a:pt x="359" y="3"/>
                    </a:lnTo>
                    <a:lnTo>
                      <a:pt x="359" y="9"/>
                    </a:lnTo>
                    <a:lnTo>
                      <a:pt x="361" y="17"/>
                    </a:lnTo>
                    <a:lnTo>
                      <a:pt x="364" y="23"/>
                    </a:lnTo>
                    <a:lnTo>
                      <a:pt x="372" y="23"/>
                    </a:lnTo>
                    <a:lnTo>
                      <a:pt x="379" y="23"/>
                    </a:lnTo>
                    <a:lnTo>
                      <a:pt x="382" y="27"/>
                    </a:lnTo>
                    <a:lnTo>
                      <a:pt x="381" y="32"/>
                    </a:lnTo>
                    <a:lnTo>
                      <a:pt x="384" y="36"/>
                    </a:lnTo>
                    <a:lnTo>
                      <a:pt x="379" y="44"/>
                    </a:lnTo>
                    <a:lnTo>
                      <a:pt x="367" y="62"/>
                    </a:lnTo>
                    <a:lnTo>
                      <a:pt x="370" y="71"/>
                    </a:lnTo>
                    <a:lnTo>
                      <a:pt x="381" y="74"/>
                    </a:lnTo>
                    <a:lnTo>
                      <a:pt x="385" y="80"/>
                    </a:lnTo>
                    <a:lnTo>
                      <a:pt x="390" y="77"/>
                    </a:lnTo>
                    <a:lnTo>
                      <a:pt x="396" y="80"/>
                    </a:lnTo>
                    <a:lnTo>
                      <a:pt x="399" y="73"/>
                    </a:lnTo>
                    <a:lnTo>
                      <a:pt x="406" y="74"/>
                    </a:lnTo>
                    <a:lnTo>
                      <a:pt x="411" y="71"/>
                    </a:lnTo>
                    <a:lnTo>
                      <a:pt x="423" y="73"/>
                    </a:lnTo>
                    <a:lnTo>
                      <a:pt x="426" y="71"/>
                    </a:lnTo>
                    <a:lnTo>
                      <a:pt x="429" y="65"/>
                    </a:lnTo>
                    <a:lnTo>
                      <a:pt x="435" y="70"/>
                    </a:lnTo>
                    <a:lnTo>
                      <a:pt x="434" y="77"/>
                    </a:lnTo>
                    <a:lnTo>
                      <a:pt x="437" y="87"/>
                    </a:lnTo>
                    <a:lnTo>
                      <a:pt x="446" y="91"/>
                    </a:lnTo>
                    <a:lnTo>
                      <a:pt x="457" y="90"/>
                    </a:lnTo>
                    <a:lnTo>
                      <a:pt x="457" y="99"/>
                    </a:lnTo>
                    <a:lnTo>
                      <a:pt x="466" y="97"/>
                    </a:lnTo>
                    <a:lnTo>
                      <a:pt x="470" y="99"/>
                    </a:lnTo>
                    <a:lnTo>
                      <a:pt x="466" y="103"/>
                    </a:lnTo>
                    <a:lnTo>
                      <a:pt x="469" y="109"/>
                    </a:lnTo>
                    <a:lnTo>
                      <a:pt x="461" y="117"/>
                    </a:lnTo>
                    <a:lnTo>
                      <a:pt x="458" y="129"/>
                    </a:lnTo>
                    <a:lnTo>
                      <a:pt x="450" y="131"/>
                    </a:lnTo>
                    <a:lnTo>
                      <a:pt x="452" y="134"/>
                    </a:lnTo>
                    <a:lnTo>
                      <a:pt x="449" y="138"/>
                    </a:lnTo>
                    <a:lnTo>
                      <a:pt x="443" y="140"/>
                    </a:lnTo>
                    <a:lnTo>
                      <a:pt x="440" y="144"/>
                    </a:lnTo>
                    <a:lnTo>
                      <a:pt x="435" y="146"/>
                    </a:lnTo>
                    <a:lnTo>
                      <a:pt x="431" y="150"/>
                    </a:lnTo>
                    <a:lnTo>
                      <a:pt x="426" y="147"/>
                    </a:lnTo>
                    <a:lnTo>
                      <a:pt x="420" y="140"/>
                    </a:lnTo>
                    <a:lnTo>
                      <a:pt x="414" y="137"/>
                    </a:lnTo>
                    <a:lnTo>
                      <a:pt x="408" y="138"/>
                    </a:lnTo>
                    <a:lnTo>
                      <a:pt x="402" y="146"/>
                    </a:lnTo>
                    <a:lnTo>
                      <a:pt x="393" y="143"/>
                    </a:lnTo>
                    <a:lnTo>
                      <a:pt x="388" y="146"/>
                    </a:lnTo>
                    <a:lnTo>
                      <a:pt x="387" y="152"/>
                    </a:lnTo>
                    <a:lnTo>
                      <a:pt x="382" y="152"/>
                    </a:lnTo>
                    <a:lnTo>
                      <a:pt x="379" y="150"/>
                    </a:lnTo>
                    <a:lnTo>
                      <a:pt x="376" y="146"/>
                    </a:lnTo>
                    <a:lnTo>
                      <a:pt x="372" y="143"/>
                    </a:lnTo>
                    <a:lnTo>
                      <a:pt x="359" y="144"/>
                    </a:lnTo>
                    <a:lnTo>
                      <a:pt x="359" y="152"/>
                    </a:lnTo>
                    <a:lnTo>
                      <a:pt x="356" y="156"/>
                    </a:lnTo>
                    <a:lnTo>
                      <a:pt x="356" y="160"/>
                    </a:lnTo>
                    <a:lnTo>
                      <a:pt x="347" y="164"/>
                    </a:lnTo>
                    <a:lnTo>
                      <a:pt x="346" y="167"/>
                    </a:lnTo>
                    <a:lnTo>
                      <a:pt x="340" y="167"/>
                    </a:lnTo>
                    <a:lnTo>
                      <a:pt x="347" y="170"/>
                    </a:lnTo>
                    <a:lnTo>
                      <a:pt x="353" y="176"/>
                    </a:lnTo>
                    <a:lnTo>
                      <a:pt x="352" y="179"/>
                    </a:lnTo>
                    <a:lnTo>
                      <a:pt x="352" y="187"/>
                    </a:lnTo>
                    <a:lnTo>
                      <a:pt x="350" y="190"/>
                    </a:lnTo>
                    <a:lnTo>
                      <a:pt x="343" y="193"/>
                    </a:lnTo>
                    <a:lnTo>
                      <a:pt x="335" y="196"/>
                    </a:lnTo>
                    <a:lnTo>
                      <a:pt x="331" y="193"/>
                    </a:lnTo>
                    <a:lnTo>
                      <a:pt x="328" y="187"/>
                    </a:lnTo>
                    <a:lnTo>
                      <a:pt x="323" y="182"/>
                    </a:lnTo>
                    <a:lnTo>
                      <a:pt x="314" y="196"/>
                    </a:lnTo>
                    <a:lnTo>
                      <a:pt x="314" y="205"/>
                    </a:lnTo>
                    <a:lnTo>
                      <a:pt x="309" y="207"/>
                    </a:lnTo>
                    <a:lnTo>
                      <a:pt x="308" y="201"/>
                    </a:lnTo>
                    <a:lnTo>
                      <a:pt x="291" y="198"/>
                    </a:lnTo>
                    <a:lnTo>
                      <a:pt x="291" y="190"/>
                    </a:lnTo>
                    <a:lnTo>
                      <a:pt x="294" y="190"/>
                    </a:lnTo>
                    <a:lnTo>
                      <a:pt x="296" y="184"/>
                    </a:lnTo>
                    <a:lnTo>
                      <a:pt x="299" y="176"/>
                    </a:lnTo>
                    <a:lnTo>
                      <a:pt x="293" y="169"/>
                    </a:lnTo>
                    <a:lnTo>
                      <a:pt x="302" y="163"/>
                    </a:lnTo>
                    <a:lnTo>
                      <a:pt x="299" y="160"/>
                    </a:lnTo>
                    <a:lnTo>
                      <a:pt x="297" y="146"/>
                    </a:lnTo>
                    <a:lnTo>
                      <a:pt x="293" y="143"/>
                    </a:lnTo>
                    <a:lnTo>
                      <a:pt x="288" y="144"/>
                    </a:lnTo>
                    <a:lnTo>
                      <a:pt x="282" y="150"/>
                    </a:lnTo>
                    <a:lnTo>
                      <a:pt x="281" y="156"/>
                    </a:lnTo>
                    <a:lnTo>
                      <a:pt x="273" y="166"/>
                    </a:lnTo>
                    <a:lnTo>
                      <a:pt x="268" y="167"/>
                    </a:lnTo>
                    <a:lnTo>
                      <a:pt x="268" y="172"/>
                    </a:lnTo>
                    <a:lnTo>
                      <a:pt x="264" y="179"/>
                    </a:lnTo>
                    <a:lnTo>
                      <a:pt x="252" y="173"/>
                    </a:lnTo>
                    <a:lnTo>
                      <a:pt x="247" y="170"/>
                    </a:lnTo>
                    <a:lnTo>
                      <a:pt x="246" y="164"/>
                    </a:lnTo>
                    <a:lnTo>
                      <a:pt x="250" y="160"/>
                    </a:lnTo>
                    <a:lnTo>
                      <a:pt x="250" y="153"/>
                    </a:lnTo>
                    <a:lnTo>
                      <a:pt x="241" y="144"/>
                    </a:lnTo>
                    <a:lnTo>
                      <a:pt x="238" y="140"/>
                    </a:lnTo>
                    <a:lnTo>
                      <a:pt x="232" y="144"/>
                    </a:lnTo>
                    <a:lnTo>
                      <a:pt x="230" y="140"/>
                    </a:lnTo>
                    <a:lnTo>
                      <a:pt x="224" y="144"/>
                    </a:lnTo>
                    <a:lnTo>
                      <a:pt x="220" y="141"/>
                    </a:lnTo>
                    <a:lnTo>
                      <a:pt x="218" y="144"/>
                    </a:lnTo>
                    <a:lnTo>
                      <a:pt x="211" y="156"/>
                    </a:lnTo>
                    <a:lnTo>
                      <a:pt x="208" y="160"/>
                    </a:lnTo>
                    <a:lnTo>
                      <a:pt x="202" y="166"/>
                    </a:lnTo>
                    <a:lnTo>
                      <a:pt x="196" y="175"/>
                    </a:lnTo>
                    <a:lnTo>
                      <a:pt x="193" y="175"/>
                    </a:lnTo>
                    <a:lnTo>
                      <a:pt x="177" y="184"/>
                    </a:lnTo>
                    <a:lnTo>
                      <a:pt x="174" y="184"/>
                    </a:lnTo>
                    <a:lnTo>
                      <a:pt x="170" y="190"/>
                    </a:lnTo>
                    <a:lnTo>
                      <a:pt x="171" y="196"/>
                    </a:lnTo>
                    <a:lnTo>
                      <a:pt x="174" y="199"/>
                    </a:lnTo>
                    <a:lnTo>
                      <a:pt x="173" y="210"/>
                    </a:lnTo>
                    <a:lnTo>
                      <a:pt x="171" y="217"/>
                    </a:lnTo>
                    <a:lnTo>
                      <a:pt x="165" y="226"/>
                    </a:lnTo>
                    <a:lnTo>
                      <a:pt x="162" y="229"/>
                    </a:lnTo>
                    <a:lnTo>
                      <a:pt x="161" y="232"/>
                    </a:lnTo>
                    <a:lnTo>
                      <a:pt x="164" y="236"/>
                    </a:lnTo>
                    <a:lnTo>
                      <a:pt x="162" y="239"/>
                    </a:lnTo>
                    <a:lnTo>
                      <a:pt x="158" y="239"/>
                    </a:lnTo>
                    <a:lnTo>
                      <a:pt x="155" y="236"/>
                    </a:lnTo>
                    <a:lnTo>
                      <a:pt x="139" y="240"/>
                    </a:lnTo>
                    <a:lnTo>
                      <a:pt x="135" y="239"/>
                    </a:lnTo>
                    <a:lnTo>
                      <a:pt x="135" y="243"/>
                    </a:lnTo>
                    <a:lnTo>
                      <a:pt x="132" y="246"/>
                    </a:lnTo>
                    <a:lnTo>
                      <a:pt x="126" y="248"/>
                    </a:lnTo>
                    <a:lnTo>
                      <a:pt x="118" y="243"/>
                    </a:lnTo>
                    <a:lnTo>
                      <a:pt x="108" y="246"/>
                    </a:lnTo>
                    <a:lnTo>
                      <a:pt x="104" y="249"/>
                    </a:lnTo>
                    <a:lnTo>
                      <a:pt x="101" y="239"/>
                    </a:lnTo>
                    <a:lnTo>
                      <a:pt x="95" y="236"/>
                    </a:lnTo>
                    <a:lnTo>
                      <a:pt x="79" y="232"/>
                    </a:lnTo>
                    <a:lnTo>
                      <a:pt x="73" y="236"/>
                    </a:lnTo>
                    <a:lnTo>
                      <a:pt x="68" y="229"/>
                    </a:lnTo>
                    <a:lnTo>
                      <a:pt x="60" y="223"/>
                    </a:lnTo>
                    <a:lnTo>
                      <a:pt x="56" y="223"/>
                    </a:lnTo>
                    <a:lnTo>
                      <a:pt x="56" y="219"/>
                    </a:lnTo>
                    <a:lnTo>
                      <a:pt x="62" y="214"/>
                    </a:lnTo>
                    <a:lnTo>
                      <a:pt x="65" y="205"/>
                    </a:lnTo>
                    <a:lnTo>
                      <a:pt x="59" y="201"/>
                    </a:lnTo>
                    <a:lnTo>
                      <a:pt x="60" y="196"/>
                    </a:lnTo>
                    <a:lnTo>
                      <a:pt x="56" y="175"/>
                    </a:lnTo>
                    <a:lnTo>
                      <a:pt x="56" y="172"/>
                    </a:lnTo>
                    <a:lnTo>
                      <a:pt x="50" y="163"/>
                    </a:lnTo>
                    <a:lnTo>
                      <a:pt x="51" y="160"/>
                    </a:lnTo>
                    <a:lnTo>
                      <a:pt x="36" y="156"/>
                    </a:lnTo>
                    <a:lnTo>
                      <a:pt x="32" y="152"/>
                    </a:lnTo>
                    <a:lnTo>
                      <a:pt x="23" y="153"/>
                    </a:lnTo>
                    <a:lnTo>
                      <a:pt x="21" y="152"/>
                    </a:lnTo>
                    <a:lnTo>
                      <a:pt x="18" y="134"/>
                    </a:lnTo>
                    <a:lnTo>
                      <a:pt x="12" y="1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2" name="Freeform 2681">
                <a:extLst>
                  <a:ext uri="{FF2B5EF4-FFF2-40B4-BE49-F238E27FC236}">
                    <a16:creationId xmlns:a16="http://schemas.microsoft.com/office/drawing/2014/main" id="{FD9EED11-D2C5-0F1E-0AA4-72EAA742D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836"/>
                <a:ext cx="150" cy="125"/>
              </a:xfrm>
              <a:custGeom>
                <a:avLst/>
                <a:gdLst>
                  <a:gd name="T0" fmla="*/ 47 w 299"/>
                  <a:gd name="T1" fmla="*/ 41 h 251"/>
                  <a:gd name="T2" fmla="*/ 50 w 299"/>
                  <a:gd name="T3" fmla="*/ 64 h 251"/>
                  <a:gd name="T4" fmla="*/ 49 w 299"/>
                  <a:gd name="T5" fmla="*/ 76 h 251"/>
                  <a:gd name="T6" fmla="*/ 46 w 299"/>
                  <a:gd name="T7" fmla="*/ 94 h 251"/>
                  <a:gd name="T8" fmla="*/ 50 w 299"/>
                  <a:gd name="T9" fmla="*/ 103 h 251"/>
                  <a:gd name="T10" fmla="*/ 34 w 299"/>
                  <a:gd name="T11" fmla="*/ 112 h 251"/>
                  <a:gd name="T12" fmla="*/ 6 w 299"/>
                  <a:gd name="T13" fmla="*/ 99 h 251"/>
                  <a:gd name="T14" fmla="*/ 8 w 299"/>
                  <a:gd name="T15" fmla="*/ 121 h 251"/>
                  <a:gd name="T16" fmla="*/ 27 w 299"/>
                  <a:gd name="T17" fmla="*/ 132 h 251"/>
                  <a:gd name="T18" fmla="*/ 30 w 299"/>
                  <a:gd name="T19" fmla="*/ 144 h 251"/>
                  <a:gd name="T20" fmla="*/ 35 w 299"/>
                  <a:gd name="T21" fmla="*/ 161 h 251"/>
                  <a:gd name="T22" fmla="*/ 49 w 299"/>
                  <a:gd name="T23" fmla="*/ 155 h 251"/>
                  <a:gd name="T24" fmla="*/ 44 w 299"/>
                  <a:gd name="T25" fmla="*/ 167 h 251"/>
                  <a:gd name="T26" fmla="*/ 29 w 299"/>
                  <a:gd name="T27" fmla="*/ 184 h 251"/>
                  <a:gd name="T28" fmla="*/ 30 w 299"/>
                  <a:gd name="T29" fmla="*/ 207 h 251"/>
                  <a:gd name="T30" fmla="*/ 18 w 299"/>
                  <a:gd name="T31" fmla="*/ 211 h 251"/>
                  <a:gd name="T32" fmla="*/ 30 w 299"/>
                  <a:gd name="T33" fmla="*/ 214 h 251"/>
                  <a:gd name="T34" fmla="*/ 49 w 299"/>
                  <a:gd name="T35" fmla="*/ 223 h 251"/>
                  <a:gd name="T36" fmla="*/ 73 w 299"/>
                  <a:gd name="T37" fmla="*/ 214 h 251"/>
                  <a:gd name="T38" fmla="*/ 88 w 299"/>
                  <a:gd name="T39" fmla="*/ 207 h 251"/>
                  <a:gd name="T40" fmla="*/ 97 w 299"/>
                  <a:gd name="T41" fmla="*/ 194 h 251"/>
                  <a:gd name="T42" fmla="*/ 119 w 299"/>
                  <a:gd name="T43" fmla="*/ 185 h 251"/>
                  <a:gd name="T44" fmla="*/ 137 w 299"/>
                  <a:gd name="T45" fmla="*/ 202 h 251"/>
                  <a:gd name="T46" fmla="*/ 149 w 299"/>
                  <a:gd name="T47" fmla="*/ 196 h 251"/>
                  <a:gd name="T48" fmla="*/ 170 w 299"/>
                  <a:gd name="T49" fmla="*/ 204 h 251"/>
                  <a:gd name="T50" fmla="*/ 173 w 299"/>
                  <a:gd name="T51" fmla="*/ 191 h 251"/>
                  <a:gd name="T52" fmla="*/ 182 w 299"/>
                  <a:gd name="T53" fmla="*/ 194 h 251"/>
                  <a:gd name="T54" fmla="*/ 191 w 299"/>
                  <a:gd name="T55" fmla="*/ 191 h 251"/>
                  <a:gd name="T56" fmla="*/ 207 w 299"/>
                  <a:gd name="T57" fmla="*/ 179 h 251"/>
                  <a:gd name="T58" fmla="*/ 228 w 299"/>
                  <a:gd name="T59" fmla="*/ 181 h 251"/>
                  <a:gd name="T60" fmla="*/ 258 w 299"/>
                  <a:gd name="T61" fmla="*/ 194 h 251"/>
                  <a:gd name="T62" fmla="*/ 258 w 299"/>
                  <a:gd name="T63" fmla="*/ 211 h 251"/>
                  <a:gd name="T64" fmla="*/ 257 w 299"/>
                  <a:gd name="T65" fmla="*/ 222 h 251"/>
                  <a:gd name="T66" fmla="*/ 263 w 299"/>
                  <a:gd name="T67" fmla="*/ 245 h 251"/>
                  <a:gd name="T68" fmla="*/ 275 w 299"/>
                  <a:gd name="T69" fmla="*/ 240 h 251"/>
                  <a:gd name="T70" fmla="*/ 288 w 299"/>
                  <a:gd name="T71" fmla="*/ 222 h 251"/>
                  <a:gd name="T72" fmla="*/ 282 w 299"/>
                  <a:gd name="T73" fmla="*/ 205 h 251"/>
                  <a:gd name="T74" fmla="*/ 292 w 299"/>
                  <a:gd name="T75" fmla="*/ 199 h 251"/>
                  <a:gd name="T76" fmla="*/ 298 w 299"/>
                  <a:gd name="T77" fmla="*/ 185 h 251"/>
                  <a:gd name="T78" fmla="*/ 292 w 299"/>
                  <a:gd name="T79" fmla="*/ 170 h 251"/>
                  <a:gd name="T80" fmla="*/ 290 w 299"/>
                  <a:gd name="T81" fmla="*/ 158 h 251"/>
                  <a:gd name="T82" fmla="*/ 292 w 299"/>
                  <a:gd name="T83" fmla="*/ 131 h 251"/>
                  <a:gd name="T84" fmla="*/ 270 w 299"/>
                  <a:gd name="T85" fmla="*/ 132 h 251"/>
                  <a:gd name="T86" fmla="*/ 257 w 299"/>
                  <a:gd name="T87" fmla="*/ 131 h 251"/>
                  <a:gd name="T88" fmla="*/ 234 w 299"/>
                  <a:gd name="T89" fmla="*/ 131 h 251"/>
                  <a:gd name="T90" fmla="*/ 225 w 299"/>
                  <a:gd name="T91" fmla="*/ 140 h 251"/>
                  <a:gd name="T92" fmla="*/ 203 w 299"/>
                  <a:gd name="T93" fmla="*/ 141 h 251"/>
                  <a:gd name="T94" fmla="*/ 178 w 299"/>
                  <a:gd name="T95" fmla="*/ 124 h 251"/>
                  <a:gd name="T96" fmla="*/ 159 w 299"/>
                  <a:gd name="T97" fmla="*/ 115 h 251"/>
                  <a:gd name="T98" fmla="*/ 161 w 299"/>
                  <a:gd name="T99" fmla="*/ 106 h 251"/>
                  <a:gd name="T100" fmla="*/ 159 w 299"/>
                  <a:gd name="T101" fmla="*/ 88 h 251"/>
                  <a:gd name="T102" fmla="*/ 149 w 299"/>
                  <a:gd name="T103" fmla="*/ 55 h 251"/>
                  <a:gd name="T104" fmla="*/ 131 w 299"/>
                  <a:gd name="T105" fmla="*/ 44 h 251"/>
                  <a:gd name="T106" fmla="*/ 117 w 299"/>
                  <a:gd name="T107" fmla="*/ 26 h 251"/>
                  <a:gd name="T108" fmla="*/ 102 w 299"/>
                  <a:gd name="T109" fmla="*/ 18 h 251"/>
                  <a:gd name="T110" fmla="*/ 87 w 299"/>
                  <a:gd name="T111" fmla="*/ 15 h 251"/>
                  <a:gd name="T112" fmla="*/ 59 w 299"/>
                  <a:gd name="T113" fmla="*/ 1 h 251"/>
                  <a:gd name="T114" fmla="*/ 49 w 299"/>
                  <a:gd name="T115" fmla="*/ 14 h 251"/>
                  <a:gd name="T116" fmla="*/ 46 w 299"/>
                  <a:gd name="T117" fmla="*/ 23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9" h="251">
                    <a:moveTo>
                      <a:pt x="43" y="27"/>
                    </a:moveTo>
                    <a:lnTo>
                      <a:pt x="46" y="35"/>
                    </a:lnTo>
                    <a:lnTo>
                      <a:pt x="47" y="41"/>
                    </a:lnTo>
                    <a:lnTo>
                      <a:pt x="55" y="52"/>
                    </a:lnTo>
                    <a:lnTo>
                      <a:pt x="58" y="52"/>
                    </a:lnTo>
                    <a:lnTo>
                      <a:pt x="50" y="64"/>
                    </a:lnTo>
                    <a:lnTo>
                      <a:pt x="47" y="64"/>
                    </a:lnTo>
                    <a:lnTo>
                      <a:pt x="46" y="70"/>
                    </a:lnTo>
                    <a:lnTo>
                      <a:pt x="49" y="76"/>
                    </a:lnTo>
                    <a:lnTo>
                      <a:pt x="44" y="80"/>
                    </a:lnTo>
                    <a:lnTo>
                      <a:pt x="49" y="85"/>
                    </a:lnTo>
                    <a:lnTo>
                      <a:pt x="46" y="94"/>
                    </a:lnTo>
                    <a:lnTo>
                      <a:pt x="52" y="97"/>
                    </a:lnTo>
                    <a:lnTo>
                      <a:pt x="55" y="100"/>
                    </a:lnTo>
                    <a:lnTo>
                      <a:pt x="50" y="103"/>
                    </a:lnTo>
                    <a:lnTo>
                      <a:pt x="49" y="112"/>
                    </a:lnTo>
                    <a:lnTo>
                      <a:pt x="41" y="108"/>
                    </a:lnTo>
                    <a:lnTo>
                      <a:pt x="34" y="112"/>
                    </a:lnTo>
                    <a:lnTo>
                      <a:pt x="26" y="109"/>
                    </a:lnTo>
                    <a:lnTo>
                      <a:pt x="12" y="99"/>
                    </a:lnTo>
                    <a:lnTo>
                      <a:pt x="6" y="99"/>
                    </a:lnTo>
                    <a:lnTo>
                      <a:pt x="0" y="102"/>
                    </a:lnTo>
                    <a:lnTo>
                      <a:pt x="8" y="115"/>
                    </a:lnTo>
                    <a:lnTo>
                      <a:pt x="8" y="121"/>
                    </a:lnTo>
                    <a:lnTo>
                      <a:pt x="9" y="124"/>
                    </a:lnTo>
                    <a:lnTo>
                      <a:pt x="18" y="131"/>
                    </a:lnTo>
                    <a:lnTo>
                      <a:pt x="27" y="132"/>
                    </a:lnTo>
                    <a:lnTo>
                      <a:pt x="23" y="137"/>
                    </a:lnTo>
                    <a:lnTo>
                      <a:pt x="30" y="141"/>
                    </a:lnTo>
                    <a:lnTo>
                      <a:pt x="30" y="144"/>
                    </a:lnTo>
                    <a:lnTo>
                      <a:pt x="35" y="147"/>
                    </a:lnTo>
                    <a:lnTo>
                      <a:pt x="34" y="155"/>
                    </a:lnTo>
                    <a:lnTo>
                      <a:pt x="35" y="161"/>
                    </a:lnTo>
                    <a:lnTo>
                      <a:pt x="41" y="158"/>
                    </a:lnTo>
                    <a:lnTo>
                      <a:pt x="43" y="153"/>
                    </a:lnTo>
                    <a:lnTo>
                      <a:pt x="49" y="155"/>
                    </a:lnTo>
                    <a:lnTo>
                      <a:pt x="46" y="156"/>
                    </a:lnTo>
                    <a:lnTo>
                      <a:pt x="47" y="166"/>
                    </a:lnTo>
                    <a:lnTo>
                      <a:pt x="44" y="167"/>
                    </a:lnTo>
                    <a:lnTo>
                      <a:pt x="43" y="172"/>
                    </a:lnTo>
                    <a:lnTo>
                      <a:pt x="30" y="173"/>
                    </a:lnTo>
                    <a:lnTo>
                      <a:pt x="29" y="184"/>
                    </a:lnTo>
                    <a:lnTo>
                      <a:pt x="32" y="197"/>
                    </a:lnTo>
                    <a:lnTo>
                      <a:pt x="34" y="200"/>
                    </a:lnTo>
                    <a:lnTo>
                      <a:pt x="30" y="207"/>
                    </a:lnTo>
                    <a:lnTo>
                      <a:pt x="26" y="207"/>
                    </a:lnTo>
                    <a:lnTo>
                      <a:pt x="18" y="205"/>
                    </a:lnTo>
                    <a:lnTo>
                      <a:pt x="18" y="211"/>
                    </a:lnTo>
                    <a:lnTo>
                      <a:pt x="21" y="217"/>
                    </a:lnTo>
                    <a:lnTo>
                      <a:pt x="27" y="219"/>
                    </a:lnTo>
                    <a:lnTo>
                      <a:pt x="30" y="214"/>
                    </a:lnTo>
                    <a:lnTo>
                      <a:pt x="37" y="216"/>
                    </a:lnTo>
                    <a:lnTo>
                      <a:pt x="46" y="213"/>
                    </a:lnTo>
                    <a:lnTo>
                      <a:pt x="49" y="223"/>
                    </a:lnTo>
                    <a:lnTo>
                      <a:pt x="52" y="219"/>
                    </a:lnTo>
                    <a:lnTo>
                      <a:pt x="64" y="217"/>
                    </a:lnTo>
                    <a:lnTo>
                      <a:pt x="73" y="214"/>
                    </a:lnTo>
                    <a:lnTo>
                      <a:pt x="78" y="214"/>
                    </a:lnTo>
                    <a:lnTo>
                      <a:pt x="85" y="210"/>
                    </a:lnTo>
                    <a:lnTo>
                      <a:pt x="88" y="207"/>
                    </a:lnTo>
                    <a:lnTo>
                      <a:pt x="91" y="207"/>
                    </a:lnTo>
                    <a:lnTo>
                      <a:pt x="96" y="204"/>
                    </a:lnTo>
                    <a:lnTo>
                      <a:pt x="97" y="194"/>
                    </a:lnTo>
                    <a:lnTo>
                      <a:pt x="105" y="191"/>
                    </a:lnTo>
                    <a:lnTo>
                      <a:pt x="115" y="190"/>
                    </a:lnTo>
                    <a:lnTo>
                      <a:pt x="119" y="185"/>
                    </a:lnTo>
                    <a:lnTo>
                      <a:pt x="128" y="188"/>
                    </a:lnTo>
                    <a:lnTo>
                      <a:pt x="132" y="191"/>
                    </a:lnTo>
                    <a:lnTo>
                      <a:pt x="137" y="202"/>
                    </a:lnTo>
                    <a:lnTo>
                      <a:pt x="143" y="204"/>
                    </a:lnTo>
                    <a:lnTo>
                      <a:pt x="144" y="199"/>
                    </a:lnTo>
                    <a:lnTo>
                      <a:pt x="149" y="196"/>
                    </a:lnTo>
                    <a:lnTo>
                      <a:pt x="152" y="197"/>
                    </a:lnTo>
                    <a:lnTo>
                      <a:pt x="166" y="207"/>
                    </a:lnTo>
                    <a:lnTo>
                      <a:pt x="170" y="204"/>
                    </a:lnTo>
                    <a:lnTo>
                      <a:pt x="169" y="200"/>
                    </a:lnTo>
                    <a:lnTo>
                      <a:pt x="169" y="194"/>
                    </a:lnTo>
                    <a:lnTo>
                      <a:pt x="173" y="191"/>
                    </a:lnTo>
                    <a:lnTo>
                      <a:pt x="176" y="193"/>
                    </a:lnTo>
                    <a:lnTo>
                      <a:pt x="181" y="188"/>
                    </a:lnTo>
                    <a:lnTo>
                      <a:pt x="182" y="194"/>
                    </a:lnTo>
                    <a:lnTo>
                      <a:pt x="187" y="197"/>
                    </a:lnTo>
                    <a:lnTo>
                      <a:pt x="188" y="197"/>
                    </a:lnTo>
                    <a:lnTo>
                      <a:pt x="191" y="191"/>
                    </a:lnTo>
                    <a:lnTo>
                      <a:pt x="199" y="187"/>
                    </a:lnTo>
                    <a:lnTo>
                      <a:pt x="203" y="179"/>
                    </a:lnTo>
                    <a:lnTo>
                      <a:pt x="207" y="179"/>
                    </a:lnTo>
                    <a:lnTo>
                      <a:pt x="217" y="185"/>
                    </a:lnTo>
                    <a:lnTo>
                      <a:pt x="220" y="182"/>
                    </a:lnTo>
                    <a:lnTo>
                      <a:pt x="228" y="181"/>
                    </a:lnTo>
                    <a:lnTo>
                      <a:pt x="240" y="178"/>
                    </a:lnTo>
                    <a:lnTo>
                      <a:pt x="246" y="181"/>
                    </a:lnTo>
                    <a:lnTo>
                      <a:pt x="258" y="194"/>
                    </a:lnTo>
                    <a:lnTo>
                      <a:pt x="261" y="194"/>
                    </a:lnTo>
                    <a:lnTo>
                      <a:pt x="257" y="205"/>
                    </a:lnTo>
                    <a:lnTo>
                      <a:pt x="258" y="211"/>
                    </a:lnTo>
                    <a:lnTo>
                      <a:pt x="254" y="214"/>
                    </a:lnTo>
                    <a:lnTo>
                      <a:pt x="254" y="220"/>
                    </a:lnTo>
                    <a:lnTo>
                      <a:pt x="257" y="222"/>
                    </a:lnTo>
                    <a:lnTo>
                      <a:pt x="264" y="229"/>
                    </a:lnTo>
                    <a:lnTo>
                      <a:pt x="263" y="235"/>
                    </a:lnTo>
                    <a:lnTo>
                      <a:pt x="263" y="245"/>
                    </a:lnTo>
                    <a:lnTo>
                      <a:pt x="270" y="251"/>
                    </a:lnTo>
                    <a:lnTo>
                      <a:pt x="273" y="249"/>
                    </a:lnTo>
                    <a:lnTo>
                      <a:pt x="275" y="240"/>
                    </a:lnTo>
                    <a:lnTo>
                      <a:pt x="287" y="237"/>
                    </a:lnTo>
                    <a:lnTo>
                      <a:pt x="285" y="234"/>
                    </a:lnTo>
                    <a:lnTo>
                      <a:pt x="288" y="222"/>
                    </a:lnTo>
                    <a:lnTo>
                      <a:pt x="287" y="214"/>
                    </a:lnTo>
                    <a:lnTo>
                      <a:pt x="287" y="213"/>
                    </a:lnTo>
                    <a:lnTo>
                      <a:pt x="282" y="205"/>
                    </a:lnTo>
                    <a:lnTo>
                      <a:pt x="288" y="204"/>
                    </a:lnTo>
                    <a:lnTo>
                      <a:pt x="285" y="197"/>
                    </a:lnTo>
                    <a:lnTo>
                      <a:pt x="292" y="199"/>
                    </a:lnTo>
                    <a:lnTo>
                      <a:pt x="295" y="197"/>
                    </a:lnTo>
                    <a:lnTo>
                      <a:pt x="295" y="185"/>
                    </a:lnTo>
                    <a:lnTo>
                      <a:pt x="298" y="185"/>
                    </a:lnTo>
                    <a:lnTo>
                      <a:pt x="299" y="175"/>
                    </a:lnTo>
                    <a:lnTo>
                      <a:pt x="296" y="170"/>
                    </a:lnTo>
                    <a:lnTo>
                      <a:pt x="292" y="170"/>
                    </a:lnTo>
                    <a:lnTo>
                      <a:pt x="287" y="167"/>
                    </a:lnTo>
                    <a:lnTo>
                      <a:pt x="284" y="155"/>
                    </a:lnTo>
                    <a:lnTo>
                      <a:pt x="290" y="158"/>
                    </a:lnTo>
                    <a:lnTo>
                      <a:pt x="295" y="155"/>
                    </a:lnTo>
                    <a:lnTo>
                      <a:pt x="285" y="144"/>
                    </a:lnTo>
                    <a:lnTo>
                      <a:pt x="292" y="131"/>
                    </a:lnTo>
                    <a:lnTo>
                      <a:pt x="279" y="128"/>
                    </a:lnTo>
                    <a:lnTo>
                      <a:pt x="275" y="129"/>
                    </a:lnTo>
                    <a:lnTo>
                      <a:pt x="270" y="132"/>
                    </a:lnTo>
                    <a:lnTo>
                      <a:pt x="263" y="128"/>
                    </a:lnTo>
                    <a:lnTo>
                      <a:pt x="261" y="131"/>
                    </a:lnTo>
                    <a:lnTo>
                      <a:pt x="257" y="131"/>
                    </a:lnTo>
                    <a:lnTo>
                      <a:pt x="254" y="128"/>
                    </a:lnTo>
                    <a:lnTo>
                      <a:pt x="238" y="132"/>
                    </a:lnTo>
                    <a:lnTo>
                      <a:pt x="234" y="131"/>
                    </a:lnTo>
                    <a:lnTo>
                      <a:pt x="234" y="135"/>
                    </a:lnTo>
                    <a:lnTo>
                      <a:pt x="231" y="138"/>
                    </a:lnTo>
                    <a:lnTo>
                      <a:pt x="225" y="140"/>
                    </a:lnTo>
                    <a:lnTo>
                      <a:pt x="217" y="135"/>
                    </a:lnTo>
                    <a:lnTo>
                      <a:pt x="207" y="138"/>
                    </a:lnTo>
                    <a:lnTo>
                      <a:pt x="203" y="141"/>
                    </a:lnTo>
                    <a:lnTo>
                      <a:pt x="200" y="131"/>
                    </a:lnTo>
                    <a:lnTo>
                      <a:pt x="194" y="128"/>
                    </a:lnTo>
                    <a:lnTo>
                      <a:pt x="178" y="124"/>
                    </a:lnTo>
                    <a:lnTo>
                      <a:pt x="172" y="128"/>
                    </a:lnTo>
                    <a:lnTo>
                      <a:pt x="167" y="121"/>
                    </a:lnTo>
                    <a:lnTo>
                      <a:pt x="159" y="115"/>
                    </a:lnTo>
                    <a:lnTo>
                      <a:pt x="155" y="115"/>
                    </a:lnTo>
                    <a:lnTo>
                      <a:pt x="155" y="111"/>
                    </a:lnTo>
                    <a:lnTo>
                      <a:pt x="161" y="106"/>
                    </a:lnTo>
                    <a:lnTo>
                      <a:pt x="164" y="97"/>
                    </a:lnTo>
                    <a:lnTo>
                      <a:pt x="158" y="93"/>
                    </a:lnTo>
                    <a:lnTo>
                      <a:pt x="159" y="88"/>
                    </a:lnTo>
                    <a:lnTo>
                      <a:pt x="155" y="67"/>
                    </a:lnTo>
                    <a:lnTo>
                      <a:pt x="155" y="64"/>
                    </a:lnTo>
                    <a:lnTo>
                      <a:pt x="149" y="55"/>
                    </a:lnTo>
                    <a:lnTo>
                      <a:pt x="150" y="52"/>
                    </a:lnTo>
                    <a:lnTo>
                      <a:pt x="135" y="48"/>
                    </a:lnTo>
                    <a:lnTo>
                      <a:pt x="131" y="44"/>
                    </a:lnTo>
                    <a:lnTo>
                      <a:pt x="122" y="45"/>
                    </a:lnTo>
                    <a:lnTo>
                      <a:pt x="120" y="44"/>
                    </a:lnTo>
                    <a:lnTo>
                      <a:pt x="117" y="26"/>
                    </a:lnTo>
                    <a:lnTo>
                      <a:pt x="111" y="24"/>
                    </a:lnTo>
                    <a:lnTo>
                      <a:pt x="108" y="20"/>
                    </a:lnTo>
                    <a:lnTo>
                      <a:pt x="102" y="18"/>
                    </a:lnTo>
                    <a:lnTo>
                      <a:pt x="99" y="20"/>
                    </a:lnTo>
                    <a:lnTo>
                      <a:pt x="100" y="18"/>
                    </a:lnTo>
                    <a:lnTo>
                      <a:pt x="87" y="15"/>
                    </a:lnTo>
                    <a:lnTo>
                      <a:pt x="79" y="6"/>
                    </a:lnTo>
                    <a:lnTo>
                      <a:pt x="64" y="0"/>
                    </a:lnTo>
                    <a:lnTo>
                      <a:pt x="59" y="1"/>
                    </a:lnTo>
                    <a:lnTo>
                      <a:pt x="52" y="0"/>
                    </a:lnTo>
                    <a:lnTo>
                      <a:pt x="49" y="3"/>
                    </a:lnTo>
                    <a:lnTo>
                      <a:pt x="49" y="14"/>
                    </a:lnTo>
                    <a:lnTo>
                      <a:pt x="52" y="15"/>
                    </a:lnTo>
                    <a:lnTo>
                      <a:pt x="49" y="20"/>
                    </a:lnTo>
                    <a:lnTo>
                      <a:pt x="46" y="23"/>
                    </a:lnTo>
                    <a:lnTo>
                      <a:pt x="43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3" name="Freeform 2682">
                <a:extLst>
                  <a:ext uri="{FF2B5EF4-FFF2-40B4-BE49-F238E27FC236}">
                    <a16:creationId xmlns:a16="http://schemas.microsoft.com/office/drawing/2014/main" id="{808CDCBF-31C6-0B0E-902E-F2E04FC7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836"/>
                <a:ext cx="150" cy="125"/>
              </a:xfrm>
              <a:custGeom>
                <a:avLst/>
                <a:gdLst>
                  <a:gd name="T0" fmla="*/ 49 w 299"/>
                  <a:gd name="T1" fmla="*/ 20 h 251"/>
                  <a:gd name="T2" fmla="*/ 49 w 299"/>
                  <a:gd name="T3" fmla="*/ 3 h 251"/>
                  <a:gd name="T4" fmla="*/ 64 w 299"/>
                  <a:gd name="T5" fmla="*/ 0 h 251"/>
                  <a:gd name="T6" fmla="*/ 100 w 299"/>
                  <a:gd name="T7" fmla="*/ 18 h 251"/>
                  <a:gd name="T8" fmla="*/ 108 w 299"/>
                  <a:gd name="T9" fmla="*/ 20 h 251"/>
                  <a:gd name="T10" fmla="*/ 120 w 299"/>
                  <a:gd name="T11" fmla="*/ 44 h 251"/>
                  <a:gd name="T12" fmla="*/ 135 w 299"/>
                  <a:gd name="T13" fmla="*/ 48 h 251"/>
                  <a:gd name="T14" fmla="*/ 155 w 299"/>
                  <a:gd name="T15" fmla="*/ 64 h 251"/>
                  <a:gd name="T16" fmla="*/ 158 w 299"/>
                  <a:gd name="T17" fmla="*/ 93 h 251"/>
                  <a:gd name="T18" fmla="*/ 155 w 299"/>
                  <a:gd name="T19" fmla="*/ 111 h 251"/>
                  <a:gd name="T20" fmla="*/ 167 w 299"/>
                  <a:gd name="T21" fmla="*/ 121 h 251"/>
                  <a:gd name="T22" fmla="*/ 194 w 299"/>
                  <a:gd name="T23" fmla="*/ 128 h 251"/>
                  <a:gd name="T24" fmla="*/ 207 w 299"/>
                  <a:gd name="T25" fmla="*/ 138 h 251"/>
                  <a:gd name="T26" fmla="*/ 231 w 299"/>
                  <a:gd name="T27" fmla="*/ 138 h 251"/>
                  <a:gd name="T28" fmla="*/ 238 w 299"/>
                  <a:gd name="T29" fmla="*/ 132 h 251"/>
                  <a:gd name="T30" fmla="*/ 261 w 299"/>
                  <a:gd name="T31" fmla="*/ 131 h 251"/>
                  <a:gd name="T32" fmla="*/ 275 w 299"/>
                  <a:gd name="T33" fmla="*/ 129 h 251"/>
                  <a:gd name="T34" fmla="*/ 285 w 299"/>
                  <a:gd name="T35" fmla="*/ 144 h 251"/>
                  <a:gd name="T36" fmla="*/ 284 w 299"/>
                  <a:gd name="T37" fmla="*/ 155 h 251"/>
                  <a:gd name="T38" fmla="*/ 296 w 299"/>
                  <a:gd name="T39" fmla="*/ 170 h 251"/>
                  <a:gd name="T40" fmla="*/ 295 w 299"/>
                  <a:gd name="T41" fmla="*/ 185 h 251"/>
                  <a:gd name="T42" fmla="*/ 285 w 299"/>
                  <a:gd name="T43" fmla="*/ 197 h 251"/>
                  <a:gd name="T44" fmla="*/ 287 w 299"/>
                  <a:gd name="T45" fmla="*/ 213 h 251"/>
                  <a:gd name="T46" fmla="*/ 285 w 299"/>
                  <a:gd name="T47" fmla="*/ 234 h 251"/>
                  <a:gd name="T48" fmla="*/ 273 w 299"/>
                  <a:gd name="T49" fmla="*/ 249 h 251"/>
                  <a:gd name="T50" fmla="*/ 263 w 299"/>
                  <a:gd name="T51" fmla="*/ 235 h 251"/>
                  <a:gd name="T52" fmla="*/ 254 w 299"/>
                  <a:gd name="T53" fmla="*/ 220 h 251"/>
                  <a:gd name="T54" fmla="*/ 257 w 299"/>
                  <a:gd name="T55" fmla="*/ 205 h 251"/>
                  <a:gd name="T56" fmla="*/ 246 w 299"/>
                  <a:gd name="T57" fmla="*/ 181 h 251"/>
                  <a:gd name="T58" fmla="*/ 220 w 299"/>
                  <a:gd name="T59" fmla="*/ 182 h 251"/>
                  <a:gd name="T60" fmla="*/ 203 w 299"/>
                  <a:gd name="T61" fmla="*/ 179 h 251"/>
                  <a:gd name="T62" fmla="*/ 188 w 299"/>
                  <a:gd name="T63" fmla="*/ 197 h 251"/>
                  <a:gd name="T64" fmla="*/ 181 w 299"/>
                  <a:gd name="T65" fmla="*/ 188 h 251"/>
                  <a:gd name="T66" fmla="*/ 169 w 299"/>
                  <a:gd name="T67" fmla="*/ 194 h 251"/>
                  <a:gd name="T68" fmla="*/ 166 w 299"/>
                  <a:gd name="T69" fmla="*/ 207 h 251"/>
                  <a:gd name="T70" fmla="*/ 144 w 299"/>
                  <a:gd name="T71" fmla="*/ 199 h 251"/>
                  <a:gd name="T72" fmla="*/ 132 w 299"/>
                  <a:gd name="T73" fmla="*/ 191 h 251"/>
                  <a:gd name="T74" fmla="*/ 115 w 299"/>
                  <a:gd name="T75" fmla="*/ 190 h 251"/>
                  <a:gd name="T76" fmla="*/ 96 w 299"/>
                  <a:gd name="T77" fmla="*/ 204 h 251"/>
                  <a:gd name="T78" fmla="*/ 85 w 299"/>
                  <a:gd name="T79" fmla="*/ 210 h 251"/>
                  <a:gd name="T80" fmla="*/ 64 w 299"/>
                  <a:gd name="T81" fmla="*/ 217 h 251"/>
                  <a:gd name="T82" fmla="*/ 46 w 299"/>
                  <a:gd name="T83" fmla="*/ 213 h 251"/>
                  <a:gd name="T84" fmla="*/ 27 w 299"/>
                  <a:gd name="T85" fmla="*/ 219 h 251"/>
                  <a:gd name="T86" fmla="*/ 18 w 299"/>
                  <a:gd name="T87" fmla="*/ 205 h 251"/>
                  <a:gd name="T88" fmla="*/ 34 w 299"/>
                  <a:gd name="T89" fmla="*/ 200 h 251"/>
                  <a:gd name="T90" fmla="*/ 30 w 299"/>
                  <a:gd name="T91" fmla="*/ 173 h 251"/>
                  <a:gd name="T92" fmla="*/ 47 w 299"/>
                  <a:gd name="T93" fmla="*/ 166 h 251"/>
                  <a:gd name="T94" fmla="*/ 43 w 299"/>
                  <a:gd name="T95" fmla="*/ 153 h 251"/>
                  <a:gd name="T96" fmla="*/ 34 w 299"/>
                  <a:gd name="T97" fmla="*/ 155 h 251"/>
                  <a:gd name="T98" fmla="*/ 30 w 299"/>
                  <a:gd name="T99" fmla="*/ 141 h 251"/>
                  <a:gd name="T100" fmla="*/ 18 w 299"/>
                  <a:gd name="T101" fmla="*/ 131 h 251"/>
                  <a:gd name="T102" fmla="*/ 8 w 299"/>
                  <a:gd name="T103" fmla="*/ 115 h 251"/>
                  <a:gd name="T104" fmla="*/ 12 w 299"/>
                  <a:gd name="T105" fmla="*/ 99 h 251"/>
                  <a:gd name="T106" fmla="*/ 41 w 299"/>
                  <a:gd name="T107" fmla="*/ 108 h 251"/>
                  <a:gd name="T108" fmla="*/ 55 w 299"/>
                  <a:gd name="T109" fmla="*/ 100 h 251"/>
                  <a:gd name="T110" fmla="*/ 49 w 299"/>
                  <a:gd name="T111" fmla="*/ 85 h 251"/>
                  <a:gd name="T112" fmla="*/ 46 w 299"/>
                  <a:gd name="T113" fmla="*/ 70 h 251"/>
                  <a:gd name="T114" fmla="*/ 58 w 299"/>
                  <a:gd name="T115" fmla="*/ 52 h 251"/>
                  <a:gd name="T116" fmla="*/ 46 w 299"/>
                  <a:gd name="T117" fmla="*/ 35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9" h="251">
                    <a:moveTo>
                      <a:pt x="43" y="27"/>
                    </a:moveTo>
                    <a:lnTo>
                      <a:pt x="46" y="23"/>
                    </a:lnTo>
                    <a:lnTo>
                      <a:pt x="49" y="20"/>
                    </a:lnTo>
                    <a:lnTo>
                      <a:pt x="52" y="15"/>
                    </a:lnTo>
                    <a:lnTo>
                      <a:pt x="49" y="14"/>
                    </a:lnTo>
                    <a:lnTo>
                      <a:pt x="49" y="3"/>
                    </a:lnTo>
                    <a:lnTo>
                      <a:pt x="52" y="0"/>
                    </a:lnTo>
                    <a:lnTo>
                      <a:pt x="59" y="1"/>
                    </a:lnTo>
                    <a:lnTo>
                      <a:pt x="64" y="0"/>
                    </a:lnTo>
                    <a:lnTo>
                      <a:pt x="79" y="6"/>
                    </a:lnTo>
                    <a:lnTo>
                      <a:pt x="87" y="15"/>
                    </a:lnTo>
                    <a:lnTo>
                      <a:pt x="100" y="18"/>
                    </a:lnTo>
                    <a:lnTo>
                      <a:pt x="99" y="20"/>
                    </a:lnTo>
                    <a:lnTo>
                      <a:pt x="102" y="18"/>
                    </a:lnTo>
                    <a:lnTo>
                      <a:pt x="108" y="20"/>
                    </a:lnTo>
                    <a:lnTo>
                      <a:pt x="111" y="24"/>
                    </a:lnTo>
                    <a:lnTo>
                      <a:pt x="117" y="26"/>
                    </a:lnTo>
                    <a:lnTo>
                      <a:pt x="120" y="44"/>
                    </a:lnTo>
                    <a:lnTo>
                      <a:pt x="122" y="45"/>
                    </a:lnTo>
                    <a:lnTo>
                      <a:pt x="131" y="44"/>
                    </a:lnTo>
                    <a:lnTo>
                      <a:pt x="135" y="48"/>
                    </a:lnTo>
                    <a:lnTo>
                      <a:pt x="150" y="52"/>
                    </a:lnTo>
                    <a:lnTo>
                      <a:pt x="149" y="55"/>
                    </a:lnTo>
                    <a:lnTo>
                      <a:pt x="155" y="64"/>
                    </a:lnTo>
                    <a:lnTo>
                      <a:pt x="155" y="67"/>
                    </a:lnTo>
                    <a:lnTo>
                      <a:pt x="159" y="88"/>
                    </a:lnTo>
                    <a:lnTo>
                      <a:pt x="158" y="93"/>
                    </a:lnTo>
                    <a:lnTo>
                      <a:pt x="164" y="97"/>
                    </a:lnTo>
                    <a:lnTo>
                      <a:pt x="161" y="106"/>
                    </a:lnTo>
                    <a:lnTo>
                      <a:pt x="155" y="111"/>
                    </a:lnTo>
                    <a:lnTo>
                      <a:pt x="155" y="115"/>
                    </a:lnTo>
                    <a:lnTo>
                      <a:pt x="159" y="115"/>
                    </a:lnTo>
                    <a:lnTo>
                      <a:pt x="167" y="121"/>
                    </a:lnTo>
                    <a:lnTo>
                      <a:pt x="172" y="128"/>
                    </a:lnTo>
                    <a:lnTo>
                      <a:pt x="178" y="124"/>
                    </a:lnTo>
                    <a:lnTo>
                      <a:pt x="194" y="128"/>
                    </a:lnTo>
                    <a:lnTo>
                      <a:pt x="200" y="131"/>
                    </a:lnTo>
                    <a:lnTo>
                      <a:pt x="203" y="141"/>
                    </a:lnTo>
                    <a:lnTo>
                      <a:pt x="207" y="138"/>
                    </a:lnTo>
                    <a:lnTo>
                      <a:pt x="217" y="135"/>
                    </a:lnTo>
                    <a:lnTo>
                      <a:pt x="225" y="140"/>
                    </a:lnTo>
                    <a:lnTo>
                      <a:pt x="231" y="138"/>
                    </a:lnTo>
                    <a:lnTo>
                      <a:pt x="234" y="135"/>
                    </a:lnTo>
                    <a:lnTo>
                      <a:pt x="234" y="131"/>
                    </a:lnTo>
                    <a:lnTo>
                      <a:pt x="238" y="132"/>
                    </a:lnTo>
                    <a:lnTo>
                      <a:pt x="254" y="128"/>
                    </a:lnTo>
                    <a:lnTo>
                      <a:pt x="257" y="131"/>
                    </a:lnTo>
                    <a:lnTo>
                      <a:pt x="261" y="131"/>
                    </a:lnTo>
                    <a:lnTo>
                      <a:pt x="263" y="128"/>
                    </a:lnTo>
                    <a:lnTo>
                      <a:pt x="270" y="132"/>
                    </a:lnTo>
                    <a:lnTo>
                      <a:pt x="275" y="129"/>
                    </a:lnTo>
                    <a:lnTo>
                      <a:pt x="279" y="128"/>
                    </a:lnTo>
                    <a:lnTo>
                      <a:pt x="292" y="131"/>
                    </a:lnTo>
                    <a:lnTo>
                      <a:pt x="285" y="144"/>
                    </a:lnTo>
                    <a:lnTo>
                      <a:pt x="295" y="155"/>
                    </a:lnTo>
                    <a:lnTo>
                      <a:pt x="290" y="158"/>
                    </a:lnTo>
                    <a:lnTo>
                      <a:pt x="284" y="155"/>
                    </a:lnTo>
                    <a:lnTo>
                      <a:pt x="287" y="167"/>
                    </a:lnTo>
                    <a:lnTo>
                      <a:pt x="292" y="170"/>
                    </a:lnTo>
                    <a:lnTo>
                      <a:pt x="296" y="170"/>
                    </a:lnTo>
                    <a:lnTo>
                      <a:pt x="299" y="175"/>
                    </a:lnTo>
                    <a:lnTo>
                      <a:pt x="298" y="185"/>
                    </a:lnTo>
                    <a:lnTo>
                      <a:pt x="295" y="185"/>
                    </a:lnTo>
                    <a:lnTo>
                      <a:pt x="295" y="197"/>
                    </a:lnTo>
                    <a:lnTo>
                      <a:pt x="292" y="199"/>
                    </a:lnTo>
                    <a:lnTo>
                      <a:pt x="285" y="197"/>
                    </a:lnTo>
                    <a:lnTo>
                      <a:pt x="288" y="204"/>
                    </a:lnTo>
                    <a:lnTo>
                      <a:pt x="282" y="205"/>
                    </a:lnTo>
                    <a:lnTo>
                      <a:pt x="287" y="213"/>
                    </a:lnTo>
                    <a:lnTo>
                      <a:pt x="287" y="214"/>
                    </a:lnTo>
                    <a:lnTo>
                      <a:pt x="288" y="222"/>
                    </a:lnTo>
                    <a:lnTo>
                      <a:pt x="285" y="234"/>
                    </a:lnTo>
                    <a:lnTo>
                      <a:pt x="287" y="237"/>
                    </a:lnTo>
                    <a:lnTo>
                      <a:pt x="275" y="240"/>
                    </a:lnTo>
                    <a:lnTo>
                      <a:pt x="273" y="249"/>
                    </a:lnTo>
                    <a:lnTo>
                      <a:pt x="270" y="251"/>
                    </a:lnTo>
                    <a:lnTo>
                      <a:pt x="263" y="245"/>
                    </a:lnTo>
                    <a:lnTo>
                      <a:pt x="263" y="235"/>
                    </a:lnTo>
                    <a:lnTo>
                      <a:pt x="264" y="229"/>
                    </a:lnTo>
                    <a:lnTo>
                      <a:pt x="257" y="222"/>
                    </a:lnTo>
                    <a:lnTo>
                      <a:pt x="254" y="220"/>
                    </a:lnTo>
                    <a:lnTo>
                      <a:pt x="254" y="214"/>
                    </a:lnTo>
                    <a:lnTo>
                      <a:pt x="258" y="211"/>
                    </a:lnTo>
                    <a:lnTo>
                      <a:pt x="257" y="205"/>
                    </a:lnTo>
                    <a:lnTo>
                      <a:pt x="261" y="194"/>
                    </a:lnTo>
                    <a:lnTo>
                      <a:pt x="258" y="194"/>
                    </a:lnTo>
                    <a:lnTo>
                      <a:pt x="246" y="181"/>
                    </a:lnTo>
                    <a:lnTo>
                      <a:pt x="240" y="178"/>
                    </a:lnTo>
                    <a:lnTo>
                      <a:pt x="228" y="181"/>
                    </a:lnTo>
                    <a:lnTo>
                      <a:pt x="220" y="182"/>
                    </a:lnTo>
                    <a:lnTo>
                      <a:pt x="217" y="185"/>
                    </a:lnTo>
                    <a:lnTo>
                      <a:pt x="207" y="179"/>
                    </a:lnTo>
                    <a:lnTo>
                      <a:pt x="203" y="179"/>
                    </a:lnTo>
                    <a:lnTo>
                      <a:pt x="199" y="187"/>
                    </a:lnTo>
                    <a:lnTo>
                      <a:pt x="191" y="191"/>
                    </a:lnTo>
                    <a:lnTo>
                      <a:pt x="188" y="197"/>
                    </a:lnTo>
                    <a:lnTo>
                      <a:pt x="187" y="197"/>
                    </a:lnTo>
                    <a:lnTo>
                      <a:pt x="182" y="194"/>
                    </a:lnTo>
                    <a:lnTo>
                      <a:pt x="181" y="188"/>
                    </a:lnTo>
                    <a:lnTo>
                      <a:pt x="176" y="193"/>
                    </a:lnTo>
                    <a:lnTo>
                      <a:pt x="173" y="191"/>
                    </a:lnTo>
                    <a:lnTo>
                      <a:pt x="169" y="194"/>
                    </a:lnTo>
                    <a:lnTo>
                      <a:pt x="169" y="200"/>
                    </a:lnTo>
                    <a:lnTo>
                      <a:pt x="170" y="204"/>
                    </a:lnTo>
                    <a:lnTo>
                      <a:pt x="166" y="207"/>
                    </a:lnTo>
                    <a:lnTo>
                      <a:pt x="152" y="197"/>
                    </a:lnTo>
                    <a:lnTo>
                      <a:pt x="149" y="196"/>
                    </a:lnTo>
                    <a:lnTo>
                      <a:pt x="144" y="199"/>
                    </a:lnTo>
                    <a:lnTo>
                      <a:pt x="143" y="204"/>
                    </a:lnTo>
                    <a:lnTo>
                      <a:pt x="137" y="202"/>
                    </a:lnTo>
                    <a:lnTo>
                      <a:pt x="132" y="191"/>
                    </a:lnTo>
                    <a:lnTo>
                      <a:pt x="128" y="188"/>
                    </a:lnTo>
                    <a:lnTo>
                      <a:pt x="119" y="185"/>
                    </a:lnTo>
                    <a:lnTo>
                      <a:pt x="115" y="190"/>
                    </a:lnTo>
                    <a:lnTo>
                      <a:pt x="105" y="191"/>
                    </a:lnTo>
                    <a:lnTo>
                      <a:pt x="97" y="194"/>
                    </a:lnTo>
                    <a:lnTo>
                      <a:pt x="96" y="204"/>
                    </a:lnTo>
                    <a:lnTo>
                      <a:pt x="91" y="207"/>
                    </a:lnTo>
                    <a:lnTo>
                      <a:pt x="88" y="207"/>
                    </a:lnTo>
                    <a:lnTo>
                      <a:pt x="85" y="210"/>
                    </a:lnTo>
                    <a:lnTo>
                      <a:pt x="78" y="214"/>
                    </a:lnTo>
                    <a:lnTo>
                      <a:pt x="73" y="214"/>
                    </a:lnTo>
                    <a:lnTo>
                      <a:pt x="64" y="217"/>
                    </a:lnTo>
                    <a:lnTo>
                      <a:pt x="52" y="219"/>
                    </a:lnTo>
                    <a:lnTo>
                      <a:pt x="49" y="223"/>
                    </a:lnTo>
                    <a:lnTo>
                      <a:pt x="46" y="213"/>
                    </a:lnTo>
                    <a:lnTo>
                      <a:pt x="37" y="216"/>
                    </a:lnTo>
                    <a:lnTo>
                      <a:pt x="30" y="214"/>
                    </a:lnTo>
                    <a:lnTo>
                      <a:pt x="27" y="219"/>
                    </a:lnTo>
                    <a:lnTo>
                      <a:pt x="21" y="217"/>
                    </a:lnTo>
                    <a:lnTo>
                      <a:pt x="18" y="211"/>
                    </a:lnTo>
                    <a:lnTo>
                      <a:pt x="18" y="205"/>
                    </a:lnTo>
                    <a:lnTo>
                      <a:pt x="26" y="207"/>
                    </a:lnTo>
                    <a:lnTo>
                      <a:pt x="30" y="207"/>
                    </a:lnTo>
                    <a:lnTo>
                      <a:pt x="34" y="200"/>
                    </a:lnTo>
                    <a:lnTo>
                      <a:pt x="32" y="197"/>
                    </a:lnTo>
                    <a:lnTo>
                      <a:pt x="29" y="184"/>
                    </a:lnTo>
                    <a:lnTo>
                      <a:pt x="30" y="173"/>
                    </a:lnTo>
                    <a:lnTo>
                      <a:pt x="43" y="172"/>
                    </a:lnTo>
                    <a:lnTo>
                      <a:pt x="44" y="167"/>
                    </a:lnTo>
                    <a:lnTo>
                      <a:pt x="47" y="166"/>
                    </a:lnTo>
                    <a:lnTo>
                      <a:pt x="46" y="156"/>
                    </a:lnTo>
                    <a:lnTo>
                      <a:pt x="49" y="155"/>
                    </a:lnTo>
                    <a:lnTo>
                      <a:pt x="43" y="153"/>
                    </a:lnTo>
                    <a:lnTo>
                      <a:pt x="41" y="158"/>
                    </a:lnTo>
                    <a:lnTo>
                      <a:pt x="35" y="161"/>
                    </a:lnTo>
                    <a:lnTo>
                      <a:pt x="34" y="155"/>
                    </a:lnTo>
                    <a:lnTo>
                      <a:pt x="35" y="147"/>
                    </a:lnTo>
                    <a:lnTo>
                      <a:pt x="30" y="144"/>
                    </a:lnTo>
                    <a:lnTo>
                      <a:pt x="30" y="141"/>
                    </a:lnTo>
                    <a:lnTo>
                      <a:pt x="23" y="137"/>
                    </a:lnTo>
                    <a:lnTo>
                      <a:pt x="27" y="132"/>
                    </a:lnTo>
                    <a:lnTo>
                      <a:pt x="18" y="131"/>
                    </a:lnTo>
                    <a:lnTo>
                      <a:pt x="9" y="124"/>
                    </a:lnTo>
                    <a:lnTo>
                      <a:pt x="8" y="121"/>
                    </a:lnTo>
                    <a:lnTo>
                      <a:pt x="8" y="115"/>
                    </a:lnTo>
                    <a:lnTo>
                      <a:pt x="0" y="102"/>
                    </a:lnTo>
                    <a:lnTo>
                      <a:pt x="6" y="99"/>
                    </a:lnTo>
                    <a:lnTo>
                      <a:pt x="12" y="99"/>
                    </a:lnTo>
                    <a:lnTo>
                      <a:pt x="26" y="109"/>
                    </a:lnTo>
                    <a:lnTo>
                      <a:pt x="34" y="112"/>
                    </a:lnTo>
                    <a:lnTo>
                      <a:pt x="41" y="108"/>
                    </a:lnTo>
                    <a:lnTo>
                      <a:pt x="49" y="112"/>
                    </a:lnTo>
                    <a:lnTo>
                      <a:pt x="50" y="103"/>
                    </a:lnTo>
                    <a:lnTo>
                      <a:pt x="55" y="100"/>
                    </a:lnTo>
                    <a:lnTo>
                      <a:pt x="52" y="97"/>
                    </a:lnTo>
                    <a:lnTo>
                      <a:pt x="46" y="94"/>
                    </a:lnTo>
                    <a:lnTo>
                      <a:pt x="49" y="85"/>
                    </a:lnTo>
                    <a:lnTo>
                      <a:pt x="44" y="80"/>
                    </a:lnTo>
                    <a:lnTo>
                      <a:pt x="49" y="76"/>
                    </a:lnTo>
                    <a:lnTo>
                      <a:pt x="46" y="70"/>
                    </a:lnTo>
                    <a:lnTo>
                      <a:pt x="47" y="64"/>
                    </a:lnTo>
                    <a:lnTo>
                      <a:pt x="50" y="64"/>
                    </a:lnTo>
                    <a:lnTo>
                      <a:pt x="58" y="52"/>
                    </a:lnTo>
                    <a:lnTo>
                      <a:pt x="55" y="52"/>
                    </a:lnTo>
                    <a:lnTo>
                      <a:pt x="47" y="41"/>
                    </a:lnTo>
                    <a:lnTo>
                      <a:pt x="46" y="35"/>
                    </a:lnTo>
                    <a:lnTo>
                      <a:pt x="43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4" name="Freeform 2683">
                <a:extLst>
                  <a:ext uri="{FF2B5EF4-FFF2-40B4-BE49-F238E27FC236}">
                    <a16:creationId xmlns:a16="http://schemas.microsoft.com/office/drawing/2014/main" id="{32F7CBCB-43EC-2288-4049-D1C2EAF76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836"/>
                <a:ext cx="150" cy="125"/>
              </a:xfrm>
              <a:custGeom>
                <a:avLst/>
                <a:gdLst>
                  <a:gd name="T0" fmla="*/ 49 w 299"/>
                  <a:gd name="T1" fmla="*/ 20 h 251"/>
                  <a:gd name="T2" fmla="*/ 49 w 299"/>
                  <a:gd name="T3" fmla="*/ 3 h 251"/>
                  <a:gd name="T4" fmla="*/ 64 w 299"/>
                  <a:gd name="T5" fmla="*/ 0 h 251"/>
                  <a:gd name="T6" fmla="*/ 100 w 299"/>
                  <a:gd name="T7" fmla="*/ 18 h 251"/>
                  <a:gd name="T8" fmla="*/ 108 w 299"/>
                  <a:gd name="T9" fmla="*/ 20 h 251"/>
                  <a:gd name="T10" fmla="*/ 120 w 299"/>
                  <a:gd name="T11" fmla="*/ 44 h 251"/>
                  <a:gd name="T12" fmla="*/ 135 w 299"/>
                  <a:gd name="T13" fmla="*/ 48 h 251"/>
                  <a:gd name="T14" fmla="*/ 155 w 299"/>
                  <a:gd name="T15" fmla="*/ 64 h 251"/>
                  <a:gd name="T16" fmla="*/ 158 w 299"/>
                  <a:gd name="T17" fmla="*/ 93 h 251"/>
                  <a:gd name="T18" fmla="*/ 155 w 299"/>
                  <a:gd name="T19" fmla="*/ 111 h 251"/>
                  <a:gd name="T20" fmla="*/ 167 w 299"/>
                  <a:gd name="T21" fmla="*/ 121 h 251"/>
                  <a:gd name="T22" fmla="*/ 194 w 299"/>
                  <a:gd name="T23" fmla="*/ 128 h 251"/>
                  <a:gd name="T24" fmla="*/ 207 w 299"/>
                  <a:gd name="T25" fmla="*/ 138 h 251"/>
                  <a:gd name="T26" fmla="*/ 231 w 299"/>
                  <a:gd name="T27" fmla="*/ 138 h 251"/>
                  <a:gd name="T28" fmla="*/ 238 w 299"/>
                  <a:gd name="T29" fmla="*/ 132 h 251"/>
                  <a:gd name="T30" fmla="*/ 261 w 299"/>
                  <a:gd name="T31" fmla="*/ 131 h 251"/>
                  <a:gd name="T32" fmla="*/ 275 w 299"/>
                  <a:gd name="T33" fmla="*/ 129 h 251"/>
                  <a:gd name="T34" fmla="*/ 285 w 299"/>
                  <a:gd name="T35" fmla="*/ 144 h 251"/>
                  <a:gd name="T36" fmla="*/ 284 w 299"/>
                  <a:gd name="T37" fmla="*/ 155 h 251"/>
                  <a:gd name="T38" fmla="*/ 296 w 299"/>
                  <a:gd name="T39" fmla="*/ 170 h 251"/>
                  <a:gd name="T40" fmla="*/ 295 w 299"/>
                  <a:gd name="T41" fmla="*/ 185 h 251"/>
                  <a:gd name="T42" fmla="*/ 285 w 299"/>
                  <a:gd name="T43" fmla="*/ 197 h 251"/>
                  <a:gd name="T44" fmla="*/ 287 w 299"/>
                  <a:gd name="T45" fmla="*/ 213 h 251"/>
                  <a:gd name="T46" fmla="*/ 285 w 299"/>
                  <a:gd name="T47" fmla="*/ 234 h 251"/>
                  <a:gd name="T48" fmla="*/ 273 w 299"/>
                  <a:gd name="T49" fmla="*/ 249 h 251"/>
                  <a:gd name="T50" fmla="*/ 263 w 299"/>
                  <a:gd name="T51" fmla="*/ 235 h 251"/>
                  <a:gd name="T52" fmla="*/ 254 w 299"/>
                  <a:gd name="T53" fmla="*/ 220 h 251"/>
                  <a:gd name="T54" fmla="*/ 257 w 299"/>
                  <a:gd name="T55" fmla="*/ 205 h 251"/>
                  <a:gd name="T56" fmla="*/ 246 w 299"/>
                  <a:gd name="T57" fmla="*/ 181 h 251"/>
                  <a:gd name="T58" fmla="*/ 220 w 299"/>
                  <a:gd name="T59" fmla="*/ 182 h 251"/>
                  <a:gd name="T60" fmla="*/ 203 w 299"/>
                  <a:gd name="T61" fmla="*/ 179 h 251"/>
                  <a:gd name="T62" fmla="*/ 188 w 299"/>
                  <a:gd name="T63" fmla="*/ 197 h 251"/>
                  <a:gd name="T64" fmla="*/ 181 w 299"/>
                  <a:gd name="T65" fmla="*/ 188 h 251"/>
                  <a:gd name="T66" fmla="*/ 169 w 299"/>
                  <a:gd name="T67" fmla="*/ 194 h 251"/>
                  <a:gd name="T68" fmla="*/ 166 w 299"/>
                  <a:gd name="T69" fmla="*/ 207 h 251"/>
                  <a:gd name="T70" fmla="*/ 144 w 299"/>
                  <a:gd name="T71" fmla="*/ 199 h 251"/>
                  <a:gd name="T72" fmla="*/ 132 w 299"/>
                  <a:gd name="T73" fmla="*/ 191 h 251"/>
                  <a:gd name="T74" fmla="*/ 115 w 299"/>
                  <a:gd name="T75" fmla="*/ 190 h 251"/>
                  <a:gd name="T76" fmla="*/ 96 w 299"/>
                  <a:gd name="T77" fmla="*/ 204 h 251"/>
                  <a:gd name="T78" fmla="*/ 85 w 299"/>
                  <a:gd name="T79" fmla="*/ 210 h 251"/>
                  <a:gd name="T80" fmla="*/ 64 w 299"/>
                  <a:gd name="T81" fmla="*/ 217 h 251"/>
                  <a:gd name="T82" fmla="*/ 46 w 299"/>
                  <a:gd name="T83" fmla="*/ 213 h 251"/>
                  <a:gd name="T84" fmla="*/ 27 w 299"/>
                  <a:gd name="T85" fmla="*/ 219 h 251"/>
                  <a:gd name="T86" fmla="*/ 18 w 299"/>
                  <a:gd name="T87" fmla="*/ 205 h 251"/>
                  <a:gd name="T88" fmla="*/ 34 w 299"/>
                  <a:gd name="T89" fmla="*/ 200 h 251"/>
                  <a:gd name="T90" fmla="*/ 30 w 299"/>
                  <a:gd name="T91" fmla="*/ 173 h 251"/>
                  <a:gd name="T92" fmla="*/ 47 w 299"/>
                  <a:gd name="T93" fmla="*/ 166 h 251"/>
                  <a:gd name="T94" fmla="*/ 43 w 299"/>
                  <a:gd name="T95" fmla="*/ 153 h 251"/>
                  <a:gd name="T96" fmla="*/ 34 w 299"/>
                  <a:gd name="T97" fmla="*/ 155 h 251"/>
                  <a:gd name="T98" fmla="*/ 30 w 299"/>
                  <a:gd name="T99" fmla="*/ 141 h 251"/>
                  <a:gd name="T100" fmla="*/ 18 w 299"/>
                  <a:gd name="T101" fmla="*/ 131 h 251"/>
                  <a:gd name="T102" fmla="*/ 8 w 299"/>
                  <a:gd name="T103" fmla="*/ 115 h 251"/>
                  <a:gd name="T104" fmla="*/ 12 w 299"/>
                  <a:gd name="T105" fmla="*/ 99 h 251"/>
                  <a:gd name="T106" fmla="*/ 41 w 299"/>
                  <a:gd name="T107" fmla="*/ 108 h 251"/>
                  <a:gd name="T108" fmla="*/ 55 w 299"/>
                  <a:gd name="T109" fmla="*/ 100 h 251"/>
                  <a:gd name="T110" fmla="*/ 49 w 299"/>
                  <a:gd name="T111" fmla="*/ 85 h 251"/>
                  <a:gd name="T112" fmla="*/ 46 w 299"/>
                  <a:gd name="T113" fmla="*/ 70 h 251"/>
                  <a:gd name="T114" fmla="*/ 58 w 299"/>
                  <a:gd name="T115" fmla="*/ 52 h 251"/>
                  <a:gd name="T116" fmla="*/ 46 w 299"/>
                  <a:gd name="T117" fmla="*/ 35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9" h="251">
                    <a:moveTo>
                      <a:pt x="43" y="27"/>
                    </a:moveTo>
                    <a:lnTo>
                      <a:pt x="46" y="23"/>
                    </a:lnTo>
                    <a:lnTo>
                      <a:pt x="49" y="20"/>
                    </a:lnTo>
                    <a:lnTo>
                      <a:pt x="52" y="15"/>
                    </a:lnTo>
                    <a:lnTo>
                      <a:pt x="49" y="14"/>
                    </a:lnTo>
                    <a:lnTo>
                      <a:pt x="49" y="3"/>
                    </a:lnTo>
                    <a:lnTo>
                      <a:pt x="52" y="0"/>
                    </a:lnTo>
                    <a:lnTo>
                      <a:pt x="59" y="1"/>
                    </a:lnTo>
                    <a:lnTo>
                      <a:pt x="64" y="0"/>
                    </a:lnTo>
                    <a:lnTo>
                      <a:pt x="79" y="6"/>
                    </a:lnTo>
                    <a:lnTo>
                      <a:pt x="87" y="15"/>
                    </a:lnTo>
                    <a:lnTo>
                      <a:pt x="100" y="18"/>
                    </a:lnTo>
                    <a:lnTo>
                      <a:pt x="99" y="20"/>
                    </a:lnTo>
                    <a:lnTo>
                      <a:pt x="102" y="18"/>
                    </a:lnTo>
                    <a:lnTo>
                      <a:pt x="108" y="20"/>
                    </a:lnTo>
                    <a:lnTo>
                      <a:pt x="111" y="24"/>
                    </a:lnTo>
                    <a:lnTo>
                      <a:pt x="117" y="26"/>
                    </a:lnTo>
                    <a:lnTo>
                      <a:pt x="120" y="44"/>
                    </a:lnTo>
                    <a:lnTo>
                      <a:pt x="122" y="45"/>
                    </a:lnTo>
                    <a:lnTo>
                      <a:pt x="131" y="44"/>
                    </a:lnTo>
                    <a:lnTo>
                      <a:pt x="135" y="48"/>
                    </a:lnTo>
                    <a:lnTo>
                      <a:pt x="150" y="52"/>
                    </a:lnTo>
                    <a:lnTo>
                      <a:pt x="149" y="55"/>
                    </a:lnTo>
                    <a:lnTo>
                      <a:pt x="155" y="64"/>
                    </a:lnTo>
                    <a:lnTo>
                      <a:pt x="155" y="67"/>
                    </a:lnTo>
                    <a:lnTo>
                      <a:pt x="159" y="88"/>
                    </a:lnTo>
                    <a:lnTo>
                      <a:pt x="158" y="93"/>
                    </a:lnTo>
                    <a:lnTo>
                      <a:pt x="164" y="97"/>
                    </a:lnTo>
                    <a:lnTo>
                      <a:pt x="161" y="106"/>
                    </a:lnTo>
                    <a:lnTo>
                      <a:pt x="155" y="111"/>
                    </a:lnTo>
                    <a:lnTo>
                      <a:pt x="155" y="115"/>
                    </a:lnTo>
                    <a:lnTo>
                      <a:pt x="159" y="115"/>
                    </a:lnTo>
                    <a:lnTo>
                      <a:pt x="167" y="121"/>
                    </a:lnTo>
                    <a:lnTo>
                      <a:pt x="172" y="128"/>
                    </a:lnTo>
                    <a:lnTo>
                      <a:pt x="178" y="124"/>
                    </a:lnTo>
                    <a:lnTo>
                      <a:pt x="194" y="128"/>
                    </a:lnTo>
                    <a:lnTo>
                      <a:pt x="200" y="131"/>
                    </a:lnTo>
                    <a:lnTo>
                      <a:pt x="203" y="141"/>
                    </a:lnTo>
                    <a:lnTo>
                      <a:pt x="207" y="138"/>
                    </a:lnTo>
                    <a:lnTo>
                      <a:pt x="217" y="135"/>
                    </a:lnTo>
                    <a:lnTo>
                      <a:pt x="225" y="140"/>
                    </a:lnTo>
                    <a:lnTo>
                      <a:pt x="231" y="138"/>
                    </a:lnTo>
                    <a:lnTo>
                      <a:pt x="234" y="135"/>
                    </a:lnTo>
                    <a:lnTo>
                      <a:pt x="234" y="131"/>
                    </a:lnTo>
                    <a:lnTo>
                      <a:pt x="238" y="132"/>
                    </a:lnTo>
                    <a:lnTo>
                      <a:pt x="254" y="128"/>
                    </a:lnTo>
                    <a:lnTo>
                      <a:pt x="257" y="131"/>
                    </a:lnTo>
                    <a:lnTo>
                      <a:pt x="261" y="131"/>
                    </a:lnTo>
                    <a:lnTo>
                      <a:pt x="263" y="128"/>
                    </a:lnTo>
                    <a:lnTo>
                      <a:pt x="270" y="132"/>
                    </a:lnTo>
                    <a:lnTo>
                      <a:pt x="275" y="129"/>
                    </a:lnTo>
                    <a:lnTo>
                      <a:pt x="279" y="128"/>
                    </a:lnTo>
                    <a:lnTo>
                      <a:pt x="292" y="131"/>
                    </a:lnTo>
                    <a:lnTo>
                      <a:pt x="285" y="144"/>
                    </a:lnTo>
                    <a:lnTo>
                      <a:pt x="295" y="155"/>
                    </a:lnTo>
                    <a:lnTo>
                      <a:pt x="290" y="158"/>
                    </a:lnTo>
                    <a:lnTo>
                      <a:pt x="284" y="155"/>
                    </a:lnTo>
                    <a:lnTo>
                      <a:pt x="287" y="167"/>
                    </a:lnTo>
                    <a:lnTo>
                      <a:pt x="292" y="170"/>
                    </a:lnTo>
                    <a:lnTo>
                      <a:pt x="296" y="170"/>
                    </a:lnTo>
                    <a:lnTo>
                      <a:pt x="299" y="175"/>
                    </a:lnTo>
                    <a:lnTo>
                      <a:pt x="298" y="185"/>
                    </a:lnTo>
                    <a:lnTo>
                      <a:pt x="295" y="185"/>
                    </a:lnTo>
                    <a:lnTo>
                      <a:pt x="295" y="197"/>
                    </a:lnTo>
                    <a:lnTo>
                      <a:pt x="292" y="199"/>
                    </a:lnTo>
                    <a:lnTo>
                      <a:pt x="285" y="197"/>
                    </a:lnTo>
                    <a:lnTo>
                      <a:pt x="288" y="204"/>
                    </a:lnTo>
                    <a:lnTo>
                      <a:pt x="282" y="205"/>
                    </a:lnTo>
                    <a:lnTo>
                      <a:pt x="287" y="213"/>
                    </a:lnTo>
                    <a:lnTo>
                      <a:pt x="287" y="214"/>
                    </a:lnTo>
                    <a:lnTo>
                      <a:pt x="288" y="222"/>
                    </a:lnTo>
                    <a:lnTo>
                      <a:pt x="285" y="234"/>
                    </a:lnTo>
                    <a:lnTo>
                      <a:pt x="287" y="237"/>
                    </a:lnTo>
                    <a:lnTo>
                      <a:pt x="275" y="240"/>
                    </a:lnTo>
                    <a:lnTo>
                      <a:pt x="273" y="249"/>
                    </a:lnTo>
                    <a:lnTo>
                      <a:pt x="270" y="251"/>
                    </a:lnTo>
                    <a:lnTo>
                      <a:pt x="263" y="245"/>
                    </a:lnTo>
                    <a:lnTo>
                      <a:pt x="263" y="235"/>
                    </a:lnTo>
                    <a:lnTo>
                      <a:pt x="264" y="229"/>
                    </a:lnTo>
                    <a:lnTo>
                      <a:pt x="257" y="222"/>
                    </a:lnTo>
                    <a:lnTo>
                      <a:pt x="254" y="220"/>
                    </a:lnTo>
                    <a:lnTo>
                      <a:pt x="254" y="214"/>
                    </a:lnTo>
                    <a:lnTo>
                      <a:pt x="258" y="211"/>
                    </a:lnTo>
                    <a:lnTo>
                      <a:pt x="257" y="205"/>
                    </a:lnTo>
                    <a:lnTo>
                      <a:pt x="261" y="194"/>
                    </a:lnTo>
                    <a:lnTo>
                      <a:pt x="258" y="194"/>
                    </a:lnTo>
                    <a:lnTo>
                      <a:pt x="246" y="181"/>
                    </a:lnTo>
                    <a:lnTo>
                      <a:pt x="240" y="178"/>
                    </a:lnTo>
                    <a:lnTo>
                      <a:pt x="228" y="181"/>
                    </a:lnTo>
                    <a:lnTo>
                      <a:pt x="220" y="182"/>
                    </a:lnTo>
                    <a:lnTo>
                      <a:pt x="217" y="185"/>
                    </a:lnTo>
                    <a:lnTo>
                      <a:pt x="207" y="179"/>
                    </a:lnTo>
                    <a:lnTo>
                      <a:pt x="203" y="179"/>
                    </a:lnTo>
                    <a:lnTo>
                      <a:pt x="199" y="187"/>
                    </a:lnTo>
                    <a:lnTo>
                      <a:pt x="191" y="191"/>
                    </a:lnTo>
                    <a:lnTo>
                      <a:pt x="188" y="197"/>
                    </a:lnTo>
                    <a:lnTo>
                      <a:pt x="187" y="197"/>
                    </a:lnTo>
                    <a:lnTo>
                      <a:pt x="182" y="194"/>
                    </a:lnTo>
                    <a:lnTo>
                      <a:pt x="181" y="188"/>
                    </a:lnTo>
                    <a:lnTo>
                      <a:pt x="176" y="193"/>
                    </a:lnTo>
                    <a:lnTo>
                      <a:pt x="173" y="191"/>
                    </a:lnTo>
                    <a:lnTo>
                      <a:pt x="169" y="194"/>
                    </a:lnTo>
                    <a:lnTo>
                      <a:pt x="169" y="200"/>
                    </a:lnTo>
                    <a:lnTo>
                      <a:pt x="170" y="204"/>
                    </a:lnTo>
                    <a:lnTo>
                      <a:pt x="166" y="207"/>
                    </a:lnTo>
                    <a:lnTo>
                      <a:pt x="152" y="197"/>
                    </a:lnTo>
                    <a:lnTo>
                      <a:pt x="149" y="196"/>
                    </a:lnTo>
                    <a:lnTo>
                      <a:pt x="144" y="199"/>
                    </a:lnTo>
                    <a:lnTo>
                      <a:pt x="143" y="204"/>
                    </a:lnTo>
                    <a:lnTo>
                      <a:pt x="137" y="202"/>
                    </a:lnTo>
                    <a:lnTo>
                      <a:pt x="132" y="191"/>
                    </a:lnTo>
                    <a:lnTo>
                      <a:pt x="128" y="188"/>
                    </a:lnTo>
                    <a:lnTo>
                      <a:pt x="119" y="185"/>
                    </a:lnTo>
                    <a:lnTo>
                      <a:pt x="115" y="190"/>
                    </a:lnTo>
                    <a:lnTo>
                      <a:pt x="105" y="191"/>
                    </a:lnTo>
                    <a:lnTo>
                      <a:pt x="97" y="194"/>
                    </a:lnTo>
                    <a:lnTo>
                      <a:pt x="96" y="204"/>
                    </a:lnTo>
                    <a:lnTo>
                      <a:pt x="91" y="207"/>
                    </a:lnTo>
                    <a:lnTo>
                      <a:pt x="88" y="207"/>
                    </a:lnTo>
                    <a:lnTo>
                      <a:pt x="85" y="210"/>
                    </a:lnTo>
                    <a:lnTo>
                      <a:pt x="78" y="214"/>
                    </a:lnTo>
                    <a:lnTo>
                      <a:pt x="73" y="214"/>
                    </a:lnTo>
                    <a:lnTo>
                      <a:pt x="64" y="217"/>
                    </a:lnTo>
                    <a:lnTo>
                      <a:pt x="52" y="219"/>
                    </a:lnTo>
                    <a:lnTo>
                      <a:pt x="49" y="223"/>
                    </a:lnTo>
                    <a:lnTo>
                      <a:pt x="46" y="213"/>
                    </a:lnTo>
                    <a:lnTo>
                      <a:pt x="37" y="216"/>
                    </a:lnTo>
                    <a:lnTo>
                      <a:pt x="30" y="214"/>
                    </a:lnTo>
                    <a:lnTo>
                      <a:pt x="27" y="219"/>
                    </a:lnTo>
                    <a:lnTo>
                      <a:pt x="21" y="217"/>
                    </a:lnTo>
                    <a:lnTo>
                      <a:pt x="18" y="211"/>
                    </a:lnTo>
                    <a:lnTo>
                      <a:pt x="18" y="205"/>
                    </a:lnTo>
                    <a:lnTo>
                      <a:pt x="26" y="207"/>
                    </a:lnTo>
                    <a:lnTo>
                      <a:pt x="30" y="207"/>
                    </a:lnTo>
                    <a:lnTo>
                      <a:pt x="34" y="200"/>
                    </a:lnTo>
                    <a:lnTo>
                      <a:pt x="32" y="197"/>
                    </a:lnTo>
                    <a:lnTo>
                      <a:pt x="29" y="184"/>
                    </a:lnTo>
                    <a:lnTo>
                      <a:pt x="30" y="173"/>
                    </a:lnTo>
                    <a:lnTo>
                      <a:pt x="43" y="172"/>
                    </a:lnTo>
                    <a:lnTo>
                      <a:pt x="44" y="167"/>
                    </a:lnTo>
                    <a:lnTo>
                      <a:pt x="47" y="166"/>
                    </a:lnTo>
                    <a:lnTo>
                      <a:pt x="46" y="156"/>
                    </a:lnTo>
                    <a:lnTo>
                      <a:pt x="49" y="155"/>
                    </a:lnTo>
                    <a:lnTo>
                      <a:pt x="43" y="153"/>
                    </a:lnTo>
                    <a:lnTo>
                      <a:pt x="41" y="158"/>
                    </a:lnTo>
                    <a:lnTo>
                      <a:pt x="35" y="161"/>
                    </a:lnTo>
                    <a:lnTo>
                      <a:pt x="34" y="155"/>
                    </a:lnTo>
                    <a:lnTo>
                      <a:pt x="35" y="147"/>
                    </a:lnTo>
                    <a:lnTo>
                      <a:pt x="30" y="144"/>
                    </a:lnTo>
                    <a:lnTo>
                      <a:pt x="30" y="141"/>
                    </a:lnTo>
                    <a:lnTo>
                      <a:pt x="23" y="137"/>
                    </a:lnTo>
                    <a:lnTo>
                      <a:pt x="27" y="132"/>
                    </a:lnTo>
                    <a:lnTo>
                      <a:pt x="18" y="131"/>
                    </a:lnTo>
                    <a:lnTo>
                      <a:pt x="9" y="124"/>
                    </a:lnTo>
                    <a:lnTo>
                      <a:pt x="8" y="121"/>
                    </a:lnTo>
                    <a:lnTo>
                      <a:pt x="8" y="115"/>
                    </a:lnTo>
                    <a:lnTo>
                      <a:pt x="0" y="102"/>
                    </a:lnTo>
                    <a:lnTo>
                      <a:pt x="6" y="99"/>
                    </a:lnTo>
                    <a:lnTo>
                      <a:pt x="12" y="99"/>
                    </a:lnTo>
                    <a:lnTo>
                      <a:pt x="26" y="109"/>
                    </a:lnTo>
                    <a:lnTo>
                      <a:pt x="34" y="112"/>
                    </a:lnTo>
                    <a:lnTo>
                      <a:pt x="41" y="108"/>
                    </a:lnTo>
                    <a:lnTo>
                      <a:pt x="49" y="112"/>
                    </a:lnTo>
                    <a:lnTo>
                      <a:pt x="50" y="103"/>
                    </a:lnTo>
                    <a:lnTo>
                      <a:pt x="55" y="100"/>
                    </a:lnTo>
                    <a:lnTo>
                      <a:pt x="52" y="97"/>
                    </a:lnTo>
                    <a:lnTo>
                      <a:pt x="46" y="94"/>
                    </a:lnTo>
                    <a:lnTo>
                      <a:pt x="49" y="85"/>
                    </a:lnTo>
                    <a:lnTo>
                      <a:pt x="44" y="80"/>
                    </a:lnTo>
                    <a:lnTo>
                      <a:pt x="49" y="76"/>
                    </a:lnTo>
                    <a:lnTo>
                      <a:pt x="46" y="70"/>
                    </a:lnTo>
                    <a:lnTo>
                      <a:pt x="47" y="64"/>
                    </a:lnTo>
                    <a:lnTo>
                      <a:pt x="50" y="64"/>
                    </a:lnTo>
                    <a:lnTo>
                      <a:pt x="58" y="52"/>
                    </a:lnTo>
                    <a:lnTo>
                      <a:pt x="55" y="52"/>
                    </a:lnTo>
                    <a:lnTo>
                      <a:pt x="47" y="41"/>
                    </a:lnTo>
                    <a:lnTo>
                      <a:pt x="46" y="35"/>
                    </a:lnTo>
                    <a:lnTo>
                      <a:pt x="43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5" name="Freeform 2684">
                <a:extLst>
                  <a:ext uri="{FF2B5EF4-FFF2-40B4-BE49-F238E27FC236}">
                    <a16:creationId xmlns:a16="http://schemas.microsoft.com/office/drawing/2014/main" id="{36D4615C-491E-1CC9-DE8A-1EE5AF59E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852"/>
                <a:ext cx="89" cy="113"/>
              </a:xfrm>
              <a:custGeom>
                <a:avLst/>
                <a:gdLst>
                  <a:gd name="T0" fmla="*/ 57 w 179"/>
                  <a:gd name="T1" fmla="*/ 4 h 226"/>
                  <a:gd name="T2" fmla="*/ 47 w 179"/>
                  <a:gd name="T3" fmla="*/ 20 h 226"/>
                  <a:gd name="T4" fmla="*/ 35 w 179"/>
                  <a:gd name="T5" fmla="*/ 35 h 226"/>
                  <a:gd name="T6" fmla="*/ 16 w 179"/>
                  <a:gd name="T7" fmla="*/ 44 h 226"/>
                  <a:gd name="T8" fmla="*/ 9 w 179"/>
                  <a:gd name="T9" fmla="*/ 50 h 226"/>
                  <a:gd name="T10" fmla="*/ 13 w 179"/>
                  <a:gd name="T11" fmla="*/ 59 h 226"/>
                  <a:gd name="T12" fmla="*/ 10 w 179"/>
                  <a:gd name="T13" fmla="*/ 77 h 226"/>
                  <a:gd name="T14" fmla="*/ 1 w 179"/>
                  <a:gd name="T15" fmla="*/ 89 h 226"/>
                  <a:gd name="T16" fmla="*/ 3 w 179"/>
                  <a:gd name="T17" fmla="*/ 96 h 226"/>
                  <a:gd name="T18" fmla="*/ 15 w 179"/>
                  <a:gd name="T19" fmla="*/ 97 h 226"/>
                  <a:gd name="T20" fmla="*/ 32 w 179"/>
                  <a:gd name="T21" fmla="*/ 99 h 226"/>
                  <a:gd name="T22" fmla="*/ 35 w 179"/>
                  <a:gd name="T23" fmla="*/ 123 h 226"/>
                  <a:gd name="T24" fmla="*/ 24 w 179"/>
                  <a:gd name="T25" fmla="*/ 123 h 226"/>
                  <a:gd name="T26" fmla="*/ 32 w 179"/>
                  <a:gd name="T27" fmla="*/ 138 h 226"/>
                  <a:gd name="T28" fmla="*/ 39 w 179"/>
                  <a:gd name="T29" fmla="*/ 143 h 226"/>
                  <a:gd name="T30" fmla="*/ 35 w 179"/>
                  <a:gd name="T31" fmla="*/ 153 h 226"/>
                  <a:gd name="T32" fmla="*/ 32 w 179"/>
                  <a:gd name="T33" fmla="*/ 167 h 226"/>
                  <a:gd name="T34" fmla="*/ 28 w 179"/>
                  <a:gd name="T35" fmla="*/ 172 h 226"/>
                  <a:gd name="T36" fmla="*/ 27 w 179"/>
                  <a:gd name="T37" fmla="*/ 181 h 226"/>
                  <a:gd name="T38" fmla="*/ 28 w 179"/>
                  <a:gd name="T39" fmla="*/ 190 h 226"/>
                  <a:gd name="T40" fmla="*/ 28 w 179"/>
                  <a:gd name="T41" fmla="*/ 211 h 226"/>
                  <a:gd name="T42" fmla="*/ 41 w 179"/>
                  <a:gd name="T43" fmla="*/ 211 h 226"/>
                  <a:gd name="T44" fmla="*/ 68 w 179"/>
                  <a:gd name="T45" fmla="*/ 226 h 226"/>
                  <a:gd name="T46" fmla="*/ 77 w 179"/>
                  <a:gd name="T47" fmla="*/ 211 h 226"/>
                  <a:gd name="T48" fmla="*/ 100 w 179"/>
                  <a:gd name="T49" fmla="*/ 205 h 226"/>
                  <a:gd name="T50" fmla="*/ 109 w 179"/>
                  <a:gd name="T51" fmla="*/ 206 h 226"/>
                  <a:gd name="T52" fmla="*/ 116 w 179"/>
                  <a:gd name="T53" fmla="*/ 188 h 226"/>
                  <a:gd name="T54" fmla="*/ 123 w 179"/>
                  <a:gd name="T55" fmla="*/ 182 h 226"/>
                  <a:gd name="T56" fmla="*/ 130 w 179"/>
                  <a:gd name="T57" fmla="*/ 168 h 226"/>
                  <a:gd name="T58" fmla="*/ 135 w 179"/>
                  <a:gd name="T59" fmla="*/ 153 h 226"/>
                  <a:gd name="T60" fmla="*/ 147 w 179"/>
                  <a:gd name="T61" fmla="*/ 143 h 226"/>
                  <a:gd name="T62" fmla="*/ 150 w 179"/>
                  <a:gd name="T63" fmla="*/ 149 h 226"/>
                  <a:gd name="T64" fmla="*/ 162 w 179"/>
                  <a:gd name="T65" fmla="*/ 150 h 226"/>
                  <a:gd name="T66" fmla="*/ 159 w 179"/>
                  <a:gd name="T67" fmla="*/ 140 h 226"/>
                  <a:gd name="T68" fmla="*/ 173 w 179"/>
                  <a:gd name="T69" fmla="*/ 129 h 226"/>
                  <a:gd name="T70" fmla="*/ 179 w 179"/>
                  <a:gd name="T71" fmla="*/ 123 h 226"/>
                  <a:gd name="T72" fmla="*/ 168 w 179"/>
                  <a:gd name="T73" fmla="*/ 120 h 226"/>
                  <a:gd name="T74" fmla="*/ 162 w 179"/>
                  <a:gd name="T75" fmla="*/ 106 h 226"/>
                  <a:gd name="T76" fmla="*/ 156 w 179"/>
                  <a:gd name="T77" fmla="*/ 99 h 226"/>
                  <a:gd name="T78" fmla="*/ 156 w 179"/>
                  <a:gd name="T79" fmla="*/ 83 h 226"/>
                  <a:gd name="T80" fmla="*/ 164 w 179"/>
                  <a:gd name="T81" fmla="*/ 79 h 226"/>
                  <a:gd name="T82" fmla="*/ 167 w 179"/>
                  <a:gd name="T83" fmla="*/ 67 h 226"/>
                  <a:gd name="T84" fmla="*/ 174 w 179"/>
                  <a:gd name="T85" fmla="*/ 56 h 226"/>
                  <a:gd name="T86" fmla="*/ 167 w 179"/>
                  <a:gd name="T87" fmla="*/ 47 h 226"/>
                  <a:gd name="T88" fmla="*/ 153 w 179"/>
                  <a:gd name="T89" fmla="*/ 56 h 226"/>
                  <a:gd name="T90" fmla="*/ 148 w 179"/>
                  <a:gd name="T91" fmla="*/ 67 h 226"/>
                  <a:gd name="T92" fmla="*/ 130 w 179"/>
                  <a:gd name="T93" fmla="*/ 58 h 226"/>
                  <a:gd name="T94" fmla="*/ 133 w 179"/>
                  <a:gd name="T95" fmla="*/ 50 h 226"/>
                  <a:gd name="T96" fmla="*/ 138 w 179"/>
                  <a:gd name="T97" fmla="*/ 36 h 226"/>
                  <a:gd name="T98" fmla="*/ 141 w 179"/>
                  <a:gd name="T99" fmla="*/ 23 h 226"/>
                  <a:gd name="T100" fmla="*/ 136 w 179"/>
                  <a:gd name="T101" fmla="*/ 6 h 226"/>
                  <a:gd name="T102" fmla="*/ 127 w 179"/>
                  <a:gd name="T103" fmla="*/ 4 h 226"/>
                  <a:gd name="T104" fmla="*/ 120 w 179"/>
                  <a:gd name="T105" fmla="*/ 16 h 226"/>
                  <a:gd name="T106" fmla="*/ 107 w 179"/>
                  <a:gd name="T107" fmla="*/ 27 h 226"/>
                  <a:gd name="T108" fmla="*/ 103 w 179"/>
                  <a:gd name="T109" fmla="*/ 39 h 226"/>
                  <a:gd name="T110" fmla="*/ 86 w 179"/>
                  <a:gd name="T111" fmla="*/ 30 h 226"/>
                  <a:gd name="T112" fmla="*/ 89 w 179"/>
                  <a:gd name="T113" fmla="*/ 20 h 226"/>
                  <a:gd name="T114" fmla="*/ 80 w 179"/>
                  <a:gd name="T115" fmla="*/ 4 h 226"/>
                  <a:gd name="T116" fmla="*/ 71 w 179"/>
                  <a:gd name="T117" fmla="*/ 4 h 226"/>
                  <a:gd name="T118" fmla="*/ 63 w 179"/>
                  <a:gd name="T119" fmla="*/ 4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9" h="226">
                    <a:moveTo>
                      <a:pt x="59" y="1"/>
                    </a:moveTo>
                    <a:lnTo>
                      <a:pt x="57" y="4"/>
                    </a:lnTo>
                    <a:lnTo>
                      <a:pt x="50" y="16"/>
                    </a:lnTo>
                    <a:lnTo>
                      <a:pt x="47" y="20"/>
                    </a:lnTo>
                    <a:lnTo>
                      <a:pt x="41" y="26"/>
                    </a:lnTo>
                    <a:lnTo>
                      <a:pt x="35" y="35"/>
                    </a:lnTo>
                    <a:lnTo>
                      <a:pt x="32" y="35"/>
                    </a:lnTo>
                    <a:lnTo>
                      <a:pt x="16" y="44"/>
                    </a:lnTo>
                    <a:lnTo>
                      <a:pt x="13" y="44"/>
                    </a:lnTo>
                    <a:lnTo>
                      <a:pt x="9" y="50"/>
                    </a:lnTo>
                    <a:lnTo>
                      <a:pt x="10" y="56"/>
                    </a:lnTo>
                    <a:lnTo>
                      <a:pt x="13" y="59"/>
                    </a:lnTo>
                    <a:lnTo>
                      <a:pt x="12" y="70"/>
                    </a:lnTo>
                    <a:lnTo>
                      <a:pt x="10" y="77"/>
                    </a:lnTo>
                    <a:lnTo>
                      <a:pt x="4" y="86"/>
                    </a:lnTo>
                    <a:lnTo>
                      <a:pt x="1" y="89"/>
                    </a:lnTo>
                    <a:lnTo>
                      <a:pt x="0" y="92"/>
                    </a:lnTo>
                    <a:lnTo>
                      <a:pt x="3" y="96"/>
                    </a:lnTo>
                    <a:lnTo>
                      <a:pt x="10" y="100"/>
                    </a:lnTo>
                    <a:lnTo>
                      <a:pt x="15" y="97"/>
                    </a:lnTo>
                    <a:lnTo>
                      <a:pt x="19" y="96"/>
                    </a:lnTo>
                    <a:lnTo>
                      <a:pt x="32" y="99"/>
                    </a:lnTo>
                    <a:lnTo>
                      <a:pt x="25" y="112"/>
                    </a:lnTo>
                    <a:lnTo>
                      <a:pt x="35" y="123"/>
                    </a:lnTo>
                    <a:lnTo>
                      <a:pt x="30" y="126"/>
                    </a:lnTo>
                    <a:lnTo>
                      <a:pt x="24" y="123"/>
                    </a:lnTo>
                    <a:lnTo>
                      <a:pt x="27" y="135"/>
                    </a:lnTo>
                    <a:lnTo>
                      <a:pt x="32" y="138"/>
                    </a:lnTo>
                    <a:lnTo>
                      <a:pt x="36" y="138"/>
                    </a:lnTo>
                    <a:lnTo>
                      <a:pt x="39" y="143"/>
                    </a:lnTo>
                    <a:lnTo>
                      <a:pt x="38" y="153"/>
                    </a:lnTo>
                    <a:lnTo>
                      <a:pt x="35" y="153"/>
                    </a:lnTo>
                    <a:lnTo>
                      <a:pt x="35" y="165"/>
                    </a:lnTo>
                    <a:lnTo>
                      <a:pt x="32" y="167"/>
                    </a:lnTo>
                    <a:lnTo>
                      <a:pt x="25" y="165"/>
                    </a:lnTo>
                    <a:lnTo>
                      <a:pt x="28" y="172"/>
                    </a:lnTo>
                    <a:lnTo>
                      <a:pt x="22" y="173"/>
                    </a:lnTo>
                    <a:lnTo>
                      <a:pt x="27" y="181"/>
                    </a:lnTo>
                    <a:lnTo>
                      <a:pt x="27" y="182"/>
                    </a:lnTo>
                    <a:lnTo>
                      <a:pt x="28" y="190"/>
                    </a:lnTo>
                    <a:lnTo>
                      <a:pt x="25" y="202"/>
                    </a:lnTo>
                    <a:lnTo>
                      <a:pt x="28" y="211"/>
                    </a:lnTo>
                    <a:lnTo>
                      <a:pt x="36" y="205"/>
                    </a:lnTo>
                    <a:lnTo>
                      <a:pt x="41" y="211"/>
                    </a:lnTo>
                    <a:lnTo>
                      <a:pt x="50" y="213"/>
                    </a:lnTo>
                    <a:lnTo>
                      <a:pt x="68" y="226"/>
                    </a:lnTo>
                    <a:lnTo>
                      <a:pt x="71" y="220"/>
                    </a:lnTo>
                    <a:lnTo>
                      <a:pt x="77" y="211"/>
                    </a:lnTo>
                    <a:lnTo>
                      <a:pt x="85" y="206"/>
                    </a:lnTo>
                    <a:lnTo>
                      <a:pt x="100" y="205"/>
                    </a:lnTo>
                    <a:lnTo>
                      <a:pt x="106" y="202"/>
                    </a:lnTo>
                    <a:lnTo>
                      <a:pt x="109" y="206"/>
                    </a:lnTo>
                    <a:lnTo>
                      <a:pt x="120" y="199"/>
                    </a:lnTo>
                    <a:lnTo>
                      <a:pt x="116" y="188"/>
                    </a:lnTo>
                    <a:lnTo>
                      <a:pt x="123" y="187"/>
                    </a:lnTo>
                    <a:lnTo>
                      <a:pt x="123" y="182"/>
                    </a:lnTo>
                    <a:lnTo>
                      <a:pt x="127" y="175"/>
                    </a:lnTo>
                    <a:lnTo>
                      <a:pt x="130" y="168"/>
                    </a:lnTo>
                    <a:lnTo>
                      <a:pt x="135" y="165"/>
                    </a:lnTo>
                    <a:lnTo>
                      <a:pt x="135" y="153"/>
                    </a:lnTo>
                    <a:lnTo>
                      <a:pt x="142" y="150"/>
                    </a:lnTo>
                    <a:lnTo>
                      <a:pt x="147" y="143"/>
                    </a:lnTo>
                    <a:lnTo>
                      <a:pt x="150" y="146"/>
                    </a:lnTo>
                    <a:lnTo>
                      <a:pt x="150" y="149"/>
                    </a:lnTo>
                    <a:lnTo>
                      <a:pt x="156" y="152"/>
                    </a:lnTo>
                    <a:lnTo>
                      <a:pt x="162" y="150"/>
                    </a:lnTo>
                    <a:lnTo>
                      <a:pt x="162" y="146"/>
                    </a:lnTo>
                    <a:lnTo>
                      <a:pt x="159" y="140"/>
                    </a:lnTo>
                    <a:lnTo>
                      <a:pt x="173" y="134"/>
                    </a:lnTo>
                    <a:lnTo>
                      <a:pt x="173" y="129"/>
                    </a:lnTo>
                    <a:lnTo>
                      <a:pt x="179" y="127"/>
                    </a:lnTo>
                    <a:lnTo>
                      <a:pt x="179" y="123"/>
                    </a:lnTo>
                    <a:lnTo>
                      <a:pt x="179" y="120"/>
                    </a:lnTo>
                    <a:lnTo>
                      <a:pt x="168" y="120"/>
                    </a:lnTo>
                    <a:lnTo>
                      <a:pt x="159" y="115"/>
                    </a:lnTo>
                    <a:lnTo>
                      <a:pt x="162" y="106"/>
                    </a:lnTo>
                    <a:lnTo>
                      <a:pt x="150" y="105"/>
                    </a:lnTo>
                    <a:lnTo>
                      <a:pt x="156" y="99"/>
                    </a:lnTo>
                    <a:lnTo>
                      <a:pt x="156" y="92"/>
                    </a:lnTo>
                    <a:lnTo>
                      <a:pt x="156" y="83"/>
                    </a:lnTo>
                    <a:lnTo>
                      <a:pt x="156" y="80"/>
                    </a:lnTo>
                    <a:lnTo>
                      <a:pt x="164" y="79"/>
                    </a:lnTo>
                    <a:lnTo>
                      <a:pt x="170" y="68"/>
                    </a:lnTo>
                    <a:lnTo>
                      <a:pt x="167" y="67"/>
                    </a:lnTo>
                    <a:lnTo>
                      <a:pt x="177" y="61"/>
                    </a:lnTo>
                    <a:lnTo>
                      <a:pt x="174" y="56"/>
                    </a:lnTo>
                    <a:lnTo>
                      <a:pt x="170" y="53"/>
                    </a:lnTo>
                    <a:lnTo>
                      <a:pt x="167" y="47"/>
                    </a:lnTo>
                    <a:lnTo>
                      <a:pt x="162" y="42"/>
                    </a:lnTo>
                    <a:lnTo>
                      <a:pt x="153" y="56"/>
                    </a:lnTo>
                    <a:lnTo>
                      <a:pt x="153" y="65"/>
                    </a:lnTo>
                    <a:lnTo>
                      <a:pt x="148" y="67"/>
                    </a:lnTo>
                    <a:lnTo>
                      <a:pt x="147" y="61"/>
                    </a:lnTo>
                    <a:lnTo>
                      <a:pt x="130" y="58"/>
                    </a:lnTo>
                    <a:lnTo>
                      <a:pt x="130" y="50"/>
                    </a:lnTo>
                    <a:lnTo>
                      <a:pt x="133" y="50"/>
                    </a:lnTo>
                    <a:lnTo>
                      <a:pt x="135" y="44"/>
                    </a:lnTo>
                    <a:lnTo>
                      <a:pt x="138" y="36"/>
                    </a:lnTo>
                    <a:lnTo>
                      <a:pt x="132" y="29"/>
                    </a:lnTo>
                    <a:lnTo>
                      <a:pt x="141" y="23"/>
                    </a:lnTo>
                    <a:lnTo>
                      <a:pt x="138" y="20"/>
                    </a:lnTo>
                    <a:lnTo>
                      <a:pt x="136" y="6"/>
                    </a:lnTo>
                    <a:lnTo>
                      <a:pt x="132" y="3"/>
                    </a:lnTo>
                    <a:lnTo>
                      <a:pt x="127" y="4"/>
                    </a:lnTo>
                    <a:lnTo>
                      <a:pt x="121" y="10"/>
                    </a:lnTo>
                    <a:lnTo>
                      <a:pt x="120" y="16"/>
                    </a:lnTo>
                    <a:lnTo>
                      <a:pt x="112" y="26"/>
                    </a:lnTo>
                    <a:lnTo>
                      <a:pt x="107" y="27"/>
                    </a:lnTo>
                    <a:lnTo>
                      <a:pt x="107" y="32"/>
                    </a:lnTo>
                    <a:lnTo>
                      <a:pt x="103" y="39"/>
                    </a:lnTo>
                    <a:lnTo>
                      <a:pt x="91" y="33"/>
                    </a:lnTo>
                    <a:lnTo>
                      <a:pt x="86" y="30"/>
                    </a:lnTo>
                    <a:lnTo>
                      <a:pt x="85" y="24"/>
                    </a:lnTo>
                    <a:lnTo>
                      <a:pt x="89" y="20"/>
                    </a:lnTo>
                    <a:lnTo>
                      <a:pt x="89" y="13"/>
                    </a:lnTo>
                    <a:lnTo>
                      <a:pt x="80" y="4"/>
                    </a:lnTo>
                    <a:lnTo>
                      <a:pt x="77" y="0"/>
                    </a:lnTo>
                    <a:lnTo>
                      <a:pt x="71" y="4"/>
                    </a:lnTo>
                    <a:lnTo>
                      <a:pt x="69" y="0"/>
                    </a:lnTo>
                    <a:lnTo>
                      <a:pt x="63" y="4"/>
                    </a:lnTo>
                    <a:lnTo>
                      <a:pt x="5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6" name="Freeform 2685">
                <a:extLst>
                  <a:ext uri="{FF2B5EF4-FFF2-40B4-BE49-F238E27FC236}">
                    <a16:creationId xmlns:a16="http://schemas.microsoft.com/office/drawing/2014/main" id="{76832737-B048-24E9-00C7-9F2B4E7D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852"/>
                <a:ext cx="89" cy="113"/>
              </a:xfrm>
              <a:custGeom>
                <a:avLst/>
                <a:gdLst>
                  <a:gd name="T0" fmla="*/ 63 w 179"/>
                  <a:gd name="T1" fmla="*/ 4 h 226"/>
                  <a:gd name="T2" fmla="*/ 71 w 179"/>
                  <a:gd name="T3" fmla="*/ 4 h 226"/>
                  <a:gd name="T4" fmla="*/ 80 w 179"/>
                  <a:gd name="T5" fmla="*/ 4 h 226"/>
                  <a:gd name="T6" fmla="*/ 89 w 179"/>
                  <a:gd name="T7" fmla="*/ 20 h 226"/>
                  <a:gd name="T8" fmla="*/ 86 w 179"/>
                  <a:gd name="T9" fmla="*/ 30 h 226"/>
                  <a:gd name="T10" fmla="*/ 103 w 179"/>
                  <a:gd name="T11" fmla="*/ 39 h 226"/>
                  <a:gd name="T12" fmla="*/ 107 w 179"/>
                  <a:gd name="T13" fmla="*/ 27 h 226"/>
                  <a:gd name="T14" fmla="*/ 120 w 179"/>
                  <a:gd name="T15" fmla="*/ 16 h 226"/>
                  <a:gd name="T16" fmla="*/ 127 w 179"/>
                  <a:gd name="T17" fmla="*/ 4 h 226"/>
                  <a:gd name="T18" fmla="*/ 136 w 179"/>
                  <a:gd name="T19" fmla="*/ 6 h 226"/>
                  <a:gd name="T20" fmla="*/ 141 w 179"/>
                  <a:gd name="T21" fmla="*/ 23 h 226"/>
                  <a:gd name="T22" fmla="*/ 138 w 179"/>
                  <a:gd name="T23" fmla="*/ 36 h 226"/>
                  <a:gd name="T24" fmla="*/ 133 w 179"/>
                  <a:gd name="T25" fmla="*/ 50 h 226"/>
                  <a:gd name="T26" fmla="*/ 130 w 179"/>
                  <a:gd name="T27" fmla="*/ 58 h 226"/>
                  <a:gd name="T28" fmla="*/ 148 w 179"/>
                  <a:gd name="T29" fmla="*/ 67 h 226"/>
                  <a:gd name="T30" fmla="*/ 153 w 179"/>
                  <a:gd name="T31" fmla="*/ 56 h 226"/>
                  <a:gd name="T32" fmla="*/ 167 w 179"/>
                  <a:gd name="T33" fmla="*/ 47 h 226"/>
                  <a:gd name="T34" fmla="*/ 174 w 179"/>
                  <a:gd name="T35" fmla="*/ 56 h 226"/>
                  <a:gd name="T36" fmla="*/ 167 w 179"/>
                  <a:gd name="T37" fmla="*/ 67 h 226"/>
                  <a:gd name="T38" fmla="*/ 164 w 179"/>
                  <a:gd name="T39" fmla="*/ 79 h 226"/>
                  <a:gd name="T40" fmla="*/ 156 w 179"/>
                  <a:gd name="T41" fmla="*/ 83 h 226"/>
                  <a:gd name="T42" fmla="*/ 156 w 179"/>
                  <a:gd name="T43" fmla="*/ 99 h 226"/>
                  <a:gd name="T44" fmla="*/ 162 w 179"/>
                  <a:gd name="T45" fmla="*/ 106 h 226"/>
                  <a:gd name="T46" fmla="*/ 168 w 179"/>
                  <a:gd name="T47" fmla="*/ 120 h 226"/>
                  <a:gd name="T48" fmla="*/ 179 w 179"/>
                  <a:gd name="T49" fmla="*/ 123 h 226"/>
                  <a:gd name="T50" fmla="*/ 173 w 179"/>
                  <a:gd name="T51" fmla="*/ 129 h 226"/>
                  <a:gd name="T52" fmla="*/ 159 w 179"/>
                  <a:gd name="T53" fmla="*/ 140 h 226"/>
                  <a:gd name="T54" fmla="*/ 162 w 179"/>
                  <a:gd name="T55" fmla="*/ 150 h 226"/>
                  <a:gd name="T56" fmla="*/ 150 w 179"/>
                  <a:gd name="T57" fmla="*/ 149 h 226"/>
                  <a:gd name="T58" fmla="*/ 147 w 179"/>
                  <a:gd name="T59" fmla="*/ 143 h 226"/>
                  <a:gd name="T60" fmla="*/ 135 w 179"/>
                  <a:gd name="T61" fmla="*/ 153 h 226"/>
                  <a:gd name="T62" fmla="*/ 130 w 179"/>
                  <a:gd name="T63" fmla="*/ 168 h 226"/>
                  <a:gd name="T64" fmla="*/ 123 w 179"/>
                  <a:gd name="T65" fmla="*/ 182 h 226"/>
                  <a:gd name="T66" fmla="*/ 116 w 179"/>
                  <a:gd name="T67" fmla="*/ 188 h 226"/>
                  <a:gd name="T68" fmla="*/ 109 w 179"/>
                  <a:gd name="T69" fmla="*/ 206 h 226"/>
                  <a:gd name="T70" fmla="*/ 100 w 179"/>
                  <a:gd name="T71" fmla="*/ 205 h 226"/>
                  <a:gd name="T72" fmla="*/ 77 w 179"/>
                  <a:gd name="T73" fmla="*/ 211 h 226"/>
                  <a:gd name="T74" fmla="*/ 68 w 179"/>
                  <a:gd name="T75" fmla="*/ 226 h 226"/>
                  <a:gd name="T76" fmla="*/ 41 w 179"/>
                  <a:gd name="T77" fmla="*/ 211 h 226"/>
                  <a:gd name="T78" fmla="*/ 28 w 179"/>
                  <a:gd name="T79" fmla="*/ 211 h 226"/>
                  <a:gd name="T80" fmla="*/ 28 w 179"/>
                  <a:gd name="T81" fmla="*/ 190 h 226"/>
                  <a:gd name="T82" fmla="*/ 27 w 179"/>
                  <a:gd name="T83" fmla="*/ 181 h 226"/>
                  <a:gd name="T84" fmla="*/ 28 w 179"/>
                  <a:gd name="T85" fmla="*/ 172 h 226"/>
                  <a:gd name="T86" fmla="*/ 32 w 179"/>
                  <a:gd name="T87" fmla="*/ 167 h 226"/>
                  <a:gd name="T88" fmla="*/ 35 w 179"/>
                  <a:gd name="T89" fmla="*/ 153 h 226"/>
                  <a:gd name="T90" fmla="*/ 39 w 179"/>
                  <a:gd name="T91" fmla="*/ 143 h 226"/>
                  <a:gd name="T92" fmla="*/ 32 w 179"/>
                  <a:gd name="T93" fmla="*/ 138 h 226"/>
                  <a:gd name="T94" fmla="*/ 24 w 179"/>
                  <a:gd name="T95" fmla="*/ 123 h 226"/>
                  <a:gd name="T96" fmla="*/ 35 w 179"/>
                  <a:gd name="T97" fmla="*/ 123 h 226"/>
                  <a:gd name="T98" fmla="*/ 32 w 179"/>
                  <a:gd name="T99" fmla="*/ 99 h 226"/>
                  <a:gd name="T100" fmla="*/ 15 w 179"/>
                  <a:gd name="T101" fmla="*/ 97 h 226"/>
                  <a:gd name="T102" fmla="*/ 3 w 179"/>
                  <a:gd name="T103" fmla="*/ 96 h 226"/>
                  <a:gd name="T104" fmla="*/ 1 w 179"/>
                  <a:gd name="T105" fmla="*/ 89 h 226"/>
                  <a:gd name="T106" fmla="*/ 10 w 179"/>
                  <a:gd name="T107" fmla="*/ 77 h 226"/>
                  <a:gd name="T108" fmla="*/ 13 w 179"/>
                  <a:gd name="T109" fmla="*/ 59 h 226"/>
                  <a:gd name="T110" fmla="*/ 9 w 179"/>
                  <a:gd name="T111" fmla="*/ 50 h 226"/>
                  <a:gd name="T112" fmla="*/ 16 w 179"/>
                  <a:gd name="T113" fmla="*/ 44 h 226"/>
                  <a:gd name="T114" fmla="*/ 35 w 179"/>
                  <a:gd name="T115" fmla="*/ 35 h 226"/>
                  <a:gd name="T116" fmla="*/ 47 w 179"/>
                  <a:gd name="T117" fmla="*/ 20 h 226"/>
                  <a:gd name="T118" fmla="*/ 57 w 179"/>
                  <a:gd name="T119" fmla="*/ 4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9" h="226">
                    <a:moveTo>
                      <a:pt x="59" y="1"/>
                    </a:moveTo>
                    <a:lnTo>
                      <a:pt x="63" y="4"/>
                    </a:lnTo>
                    <a:lnTo>
                      <a:pt x="69" y="0"/>
                    </a:lnTo>
                    <a:lnTo>
                      <a:pt x="71" y="4"/>
                    </a:lnTo>
                    <a:lnTo>
                      <a:pt x="77" y="0"/>
                    </a:lnTo>
                    <a:lnTo>
                      <a:pt x="80" y="4"/>
                    </a:lnTo>
                    <a:lnTo>
                      <a:pt x="89" y="13"/>
                    </a:lnTo>
                    <a:lnTo>
                      <a:pt x="89" y="20"/>
                    </a:lnTo>
                    <a:lnTo>
                      <a:pt x="85" y="24"/>
                    </a:lnTo>
                    <a:lnTo>
                      <a:pt x="86" y="30"/>
                    </a:lnTo>
                    <a:lnTo>
                      <a:pt x="91" y="33"/>
                    </a:lnTo>
                    <a:lnTo>
                      <a:pt x="103" y="39"/>
                    </a:lnTo>
                    <a:lnTo>
                      <a:pt x="107" y="32"/>
                    </a:lnTo>
                    <a:lnTo>
                      <a:pt x="107" y="27"/>
                    </a:lnTo>
                    <a:lnTo>
                      <a:pt x="112" y="26"/>
                    </a:lnTo>
                    <a:lnTo>
                      <a:pt x="120" y="16"/>
                    </a:lnTo>
                    <a:lnTo>
                      <a:pt x="121" y="10"/>
                    </a:lnTo>
                    <a:lnTo>
                      <a:pt x="127" y="4"/>
                    </a:lnTo>
                    <a:lnTo>
                      <a:pt x="132" y="3"/>
                    </a:lnTo>
                    <a:lnTo>
                      <a:pt x="136" y="6"/>
                    </a:lnTo>
                    <a:lnTo>
                      <a:pt x="138" y="20"/>
                    </a:lnTo>
                    <a:lnTo>
                      <a:pt x="141" y="23"/>
                    </a:lnTo>
                    <a:lnTo>
                      <a:pt x="132" y="29"/>
                    </a:lnTo>
                    <a:lnTo>
                      <a:pt x="138" y="36"/>
                    </a:lnTo>
                    <a:lnTo>
                      <a:pt x="135" y="44"/>
                    </a:lnTo>
                    <a:lnTo>
                      <a:pt x="133" y="50"/>
                    </a:lnTo>
                    <a:lnTo>
                      <a:pt x="130" y="50"/>
                    </a:lnTo>
                    <a:lnTo>
                      <a:pt x="130" y="58"/>
                    </a:lnTo>
                    <a:lnTo>
                      <a:pt x="147" y="61"/>
                    </a:lnTo>
                    <a:lnTo>
                      <a:pt x="148" y="67"/>
                    </a:lnTo>
                    <a:lnTo>
                      <a:pt x="153" y="65"/>
                    </a:lnTo>
                    <a:lnTo>
                      <a:pt x="153" y="56"/>
                    </a:lnTo>
                    <a:lnTo>
                      <a:pt x="162" y="42"/>
                    </a:lnTo>
                    <a:lnTo>
                      <a:pt x="167" y="47"/>
                    </a:lnTo>
                    <a:lnTo>
                      <a:pt x="170" y="53"/>
                    </a:lnTo>
                    <a:lnTo>
                      <a:pt x="174" y="56"/>
                    </a:lnTo>
                    <a:lnTo>
                      <a:pt x="177" y="61"/>
                    </a:lnTo>
                    <a:lnTo>
                      <a:pt x="167" y="67"/>
                    </a:lnTo>
                    <a:lnTo>
                      <a:pt x="170" y="68"/>
                    </a:lnTo>
                    <a:lnTo>
                      <a:pt x="164" y="79"/>
                    </a:lnTo>
                    <a:lnTo>
                      <a:pt x="156" y="80"/>
                    </a:lnTo>
                    <a:lnTo>
                      <a:pt x="156" y="83"/>
                    </a:lnTo>
                    <a:lnTo>
                      <a:pt x="156" y="92"/>
                    </a:lnTo>
                    <a:lnTo>
                      <a:pt x="156" y="99"/>
                    </a:lnTo>
                    <a:lnTo>
                      <a:pt x="150" y="105"/>
                    </a:lnTo>
                    <a:lnTo>
                      <a:pt x="162" y="106"/>
                    </a:lnTo>
                    <a:lnTo>
                      <a:pt x="159" y="115"/>
                    </a:lnTo>
                    <a:lnTo>
                      <a:pt x="168" y="120"/>
                    </a:lnTo>
                    <a:lnTo>
                      <a:pt x="179" y="120"/>
                    </a:lnTo>
                    <a:lnTo>
                      <a:pt x="179" y="123"/>
                    </a:lnTo>
                    <a:lnTo>
                      <a:pt x="179" y="127"/>
                    </a:lnTo>
                    <a:lnTo>
                      <a:pt x="173" y="129"/>
                    </a:lnTo>
                    <a:lnTo>
                      <a:pt x="173" y="134"/>
                    </a:lnTo>
                    <a:lnTo>
                      <a:pt x="159" y="140"/>
                    </a:lnTo>
                    <a:lnTo>
                      <a:pt x="162" y="146"/>
                    </a:lnTo>
                    <a:lnTo>
                      <a:pt x="162" y="150"/>
                    </a:lnTo>
                    <a:lnTo>
                      <a:pt x="156" y="152"/>
                    </a:lnTo>
                    <a:lnTo>
                      <a:pt x="150" y="149"/>
                    </a:lnTo>
                    <a:lnTo>
                      <a:pt x="150" y="146"/>
                    </a:lnTo>
                    <a:lnTo>
                      <a:pt x="147" y="143"/>
                    </a:lnTo>
                    <a:lnTo>
                      <a:pt x="142" y="150"/>
                    </a:lnTo>
                    <a:lnTo>
                      <a:pt x="135" y="153"/>
                    </a:lnTo>
                    <a:lnTo>
                      <a:pt x="135" y="165"/>
                    </a:lnTo>
                    <a:lnTo>
                      <a:pt x="130" y="168"/>
                    </a:lnTo>
                    <a:lnTo>
                      <a:pt x="127" y="175"/>
                    </a:lnTo>
                    <a:lnTo>
                      <a:pt x="123" y="182"/>
                    </a:lnTo>
                    <a:lnTo>
                      <a:pt x="123" y="187"/>
                    </a:lnTo>
                    <a:lnTo>
                      <a:pt x="116" y="188"/>
                    </a:lnTo>
                    <a:lnTo>
                      <a:pt x="120" y="199"/>
                    </a:lnTo>
                    <a:lnTo>
                      <a:pt x="109" y="206"/>
                    </a:lnTo>
                    <a:lnTo>
                      <a:pt x="106" y="202"/>
                    </a:lnTo>
                    <a:lnTo>
                      <a:pt x="100" y="205"/>
                    </a:lnTo>
                    <a:lnTo>
                      <a:pt x="85" y="206"/>
                    </a:lnTo>
                    <a:lnTo>
                      <a:pt x="77" y="211"/>
                    </a:lnTo>
                    <a:lnTo>
                      <a:pt x="71" y="220"/>
                    </a:lnTo>
                    <a:lnTo>
                      <a:pt x="68" y="226"/>
                    </a:lnTo>
                    <a:lnTo>
                      <a:pt x="50" y="213"/>
                    </a:lnTo>
                    <a:lnTo>
                      <a:pt x="41" y="211"/>
                    </a:lnTo>
                    <a:lnTo>
                      <a:pt x="36" y="205"/>
                    </a:lnTo>
                    <a:lnTo>
                      <a:pt x="28" y="211"/>
                    </a:lnTo>
                    <a:lnTo>
                      <a:pt x="25" y="202"/>
                    </a:lnTo>
                    <a:lnTo>
                      <a:pt x="28" y="190"/>
                    </a:lnTo>
                    <a:lnTo>
                      <a:pt x="27" y="182"/>
                    </a:lnTo>
                    <a:lnTo>
                      <a:pt x="27" y="181"/>
                    </a:lnTo>
                    <a:lnTo>
                      <a:pt x="22" y="173"/>
                    </a:lnTo>
                    <a:lnTo>
                      <a:pt x="28" y="172"/>
                    </a:lnTo>
                    <a:lnTo>
                      <a:pt x="25" y="165"/>
                    </a:lnTo>
                    <a:lnTo>
                      <a:pt x="32" y="167"/>
                    </a:lnTo>
                    <a:lnTo>
                      <a:pt x="35" y="165"/>
                    </a:lnTo>
                    <a:lnTo>
                      <a:pt x="35" y="153"/>
                    </a:lnTo>
                    <a:lnTo>
                      <a:pt x="38" y="153"/>
                    </a:lnTo>
                    <a:lnTo>
                      <a:pt x="39" y="143"/>
                    </a:lnTo>
                    <a:lnTo>
                      <a:pt x="36" y="138"/>
                    </a:lnTo>
                    <a:lnTo>
                      <a:pt x="32" y="138"/>
                    </a:lnTo>
                    <a:lnTo>
                      <a:pt x="27" y="135"/>
                    </a:lnTo>
                    <a:lnTo>
                      <a:pt x="24" y="123"/>
                    </a:lnTo>
                    <a:lnTo>
                      <a:pt x="30" y="126"/>
                    </a:lnTo>
                    <a:lnTo>
                      <a:pt x="35" y="123"/>
                    </a:lnTo>
                    <a:lnTo>
                      <a:pt x="25" y="112"/>
                    </a:lnTo>
                    <a:lnTo>
                      <a:pt x="32" y="99"/>
                    </a:lnTo>
                    <a:lnTo>
                      <a:pt x="19" y="96"/>
                    </a:lnTo>
                    <a:lnTo>
                      <a:pt x="15" y="97"/>
                    </a:lnTo>
                    <a:lnTo>
                      <a:pt x="10" y="100"/>
                    </a:lnTo>
                    <a:lnTo>
                      <a:pt x="3" y="96"/>
                    </a:lnTo>
                    <a:lnTo>
                      <a:pt x="0" y="92"/>
                    </a:lnTo>
                    <a:lnTo>
                      <a:pt x="1" y="89"/>
                    </a:lnTo>
                    <a:lnTo>
                      <a:pt x="4" y="86"/>
                    </a:lnTo>
                    <a:lnTo>
                      <a:pt x="10" y="77"/>
                    </a:lnTo>
                    <a:lnTo>
                      <a:pt x="12" y="70"/>
                    </a:lnTo>
                    <a:lnTo>
                      <a:pt x="13" y="59"/>
                    </a:lnTo>
                    <a:lnTo>
                      <a:pt x="10" y="56"/>
                    </a:lnTo>
                    <a:lnTo>
                      <a:pt x="9" y="50"/>
                    </a:lnTo>
                    <a:lnTo>
                      <a:pt x="13" y="44"/>
                    </a:lnTo>
                    <a:lnTo>
                      <a:pt x="16" y="44"/>
                    </a:lnTo>
                    <a:lnTo>
                      <a:pt x="32" y="35"/>
                    </a:lnTo>
                    <a:lnTo>
                      <a:pt x="35" y="35"/>
                    </a:lnTo>
                    <a:lnTo>
                      <a:pt x="41" y="26"/>
                    </a:lnTo>
                    <a:lnTo>
                      <a:pt x="47" y="20"/>
                    </a:lnTo>
                    <a:lnTo>
                      <a:pt x="50" y="16"/>
                    </a:lnTo>
                    <a:lnTo>
                      <a:pt x="57" y="4"/>
                    </a:lnTo>
                    <a:lnTo>
                      <a:pt x="5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7" name="Freeform 2686">
                <a:extLst>
                  <a:ext uri="{FF2B5EF4-FFF2-40B4-BE49-F238E27FC236}">
                    <a16:creationId xmlns:a16="http://schemas.microsoft.com/office/drawing/2014/main" id="{05DE12FF-875B-86AB-DB19-BF4C71D4C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852"/>
                <a:ext cx="89" cy="113"/>
              </a:xfrm>
              <a:custGeom>
                <a:avLst/>
                <a:gdLst>
                  <a:gd name="T0" fmla="*/ 63 w 179"/>
                  <a:gd name="T1" fmla="*/ 4 h 226"/>
                  <a:gd name="T2" fmla="*/ 71 w 179"/>
                  <a:gd name="T3" fmla="*/ 4 h 226"/>
                  <a:gd name="T4" fmla="*/ 80 w 179"/>
                  <a:gd name="T5" fmla="*/ 4 h 226"/>
                  <a:gd name="T6" fmla="*/ 89 w 179"/>
                  <a:gd name="T7" fmla="*/ 20 h 226"/>
                  <a:gd name="T8" fmla="*/ 86 w 179"/>
                  <a:gd name="T9" fmla="*/ 30 h 226"/>
                  <a:gd name="T10" fmla="*/ 103 w 179"/>
                  <a:gd name="T11" fmla="*/ 39 h 226"/>
                  <a:gd name="T12" fmla="*/ 107 w 179"/>
                  <a:gd name="T13" fmla="*/ 27 h 226"/>
                  <a:gd name="T14" fmla="*/ 120 w 179"/>
                  <a:gd name="T15" fmla="*/ 16 h 226"/>
                  <a:gd name="T16" fmla="*/ 127 w 179"/>
                  <a:gd name="T17" fmla="*/ 4 h 226"/>
                  <a:gd name="T18" fmla="*/ 136 w 179"/>
                  <a:gd name="T19" fmla="*/ 6 h 226"/>
                  <a:gd name="T20" fmla="*/ 141 w 179"/>
                  <a:gd name="T21" fmla="*/ 23 h 226"/>
                  <a:gd name="T22" fmla="*/ 138 w 179"/>
                  <a:gd name="T23" fmla="*/ 36 h 226"/>
                  <a:gd name="T24" fmla="*/ 133 w 179"/>
                  <a:gd name="T25" fmla="*/ 50 h 226"/>
                  <a:gd name="T26" fmla="*/ 130 w 179"/>
                  <a:gd name="T27" fmla="*/ 58 h 226"/>
                  <a:gd name="T28" fmla="*/ 148 w 179"/>
                  <a:gd name="T29" fmla="*/ 67 h 226"/>
                  <a:gd name="T30" fmla="*/ 153 w 179"/>
                  <a:gd name="T31" fmla="*/ 56 h 226"/>
                  <a:gd name="T32" fmla="*/ 167 w 179"/>
                  <a:gd name="T33" fmla="*/ 47 h 226"/>
                  <a:gd name="T34" fmla="*/ 174 w 179"/>
                  <a:gd name="T35" fmla="*/ 56 h 226"/>
                  <a:gd name="T36" fmla="*/ 167 w 179"/>
                  <a:gd name="T37" fmla="*/ 67 h 226"/>
                  <a:gd name="T38" fmla="*/ 164 w 179"/>
                  <a:gd name="T39" fmla="*/ 79 h 226"/>
                  <a:gd name="T40" fmla="*/ 156 w 179"/>
                  <a:gd name="T41" fmla="*/ 83 h 226"/>
                  <a:gd name="T42" fmla="*/ 156 w 179"/>
                  <a:gd name="T43" fmla="*/ 99 h 226"/>
                  <a:gd name="T44" fmla="*/ 162 w 179"/>
                  <a:gd name="T45" fmla="*/ 106 h 226"/>
                  <a:gd name="T46" fmla="*/ 168 w 179"/>
                  <a:gd name="T47" fmla="*/ 120 h 226"/>
                  <a:gd name="T48" fmla="*/ 179 w 179"/>
                  <a:gd name="T49" fmla="*/ 123 h 226"/>
                  <a:gd name="T50" fmla="*/ 173 w 179"/>
                  <a:gd name="T51" fmla="*/ 129 h 226"/>
                  <a:gd name="T52" fmla="*/ 159 w 179"/>
                  <a:gd name="T53" fmla="*/ 140 h 226"/>
                  <a:gd name="T54" fmla="*/ 162 w 179"/>
                  <a:gd name="T55" fmla="*/ 150 h 226"/>
                  <a:gd name="T56" fmla="*/ 150 w 179"/>
                  <a:gd name="T57" fmla="*/ 149 h 226"/>
                  <a:gd name="T58" fmla="*/ 147 w 179"/>
                  <a:gd name="T59" fmla="*/ 143 h 226"/>
                  <a:gd name="T60" fmla="*/ 135 w 179"/>
                  <a:gd name="T61" fmla="*/ 153 h 226"/>
                  <a:gd name="T62" fmla="*/ 130 w 179"/>
                  <a:gd name="T63" fmla="*/ 168 h 226"/>
                  <a:gd name="T64" fmla="*/ 123 w 179"/>
                  <a:gd name="T65" fmla="*/ 182 h 226"/>
                  <a:gd name="T66" fmla="*/ 116 w 179"/>
                  <a:gd name="T67" fmla="*/ 188 h 226"/>
                  <a:gd name="T68" fmla="*/ 109 w 179"/>
                  <a:gd name="T69" fmla="*/ 206 h 226"/>
                  <a:gd name="T70" fmla="*/ 100 w 179"/>
                  <a:gd name="T71" fmla="*/ 205 h 226"/>
                  <a:gd name="T72" fmla="*/ 77 w 179"/>
                  <a:gd name="T73" fmla="*/ 211 h 226"/>
                  <a:gd name="T74" fmla="*/ 68 w 179"/>
                  <a:gd name="T75" fmla="*/ 226 h 226"/>
                  <a:gd name="T76" fmla="*/ 41 w 179"/>
                  <a:gd name="T77" fmla="*/ 211 h 226"/>
                  <a:gd name="T78" fmla="*/ 28 w 179"/>
                  <a:gd name="T79" fmla="*/ 211 h 226"/>
                  <a:gd name="T80" fmla="*/ 28 w 179"/>
                  <a:gd name="T81" fmla="*/ 190 h 226"/>
                  <a:gd name="T82" fmla="*/ 27 w 179"/>
                  <a:gd name="T83" fmla="*/ 181 h 226"/>
                  <a:gd name="T84" fmla="*/ 28 w 179"/>
                  <a:gd name="T85" fmla="*/ 172 h 226"/>
                  <a:gd name="T86" fmla="*/ 32 w 179"/>
                  <a:gd name="T87" fmla="*/ 167 h 226"/>
                  <a:gd name="T88" fmla="*/ 35 w 179"/>
                  <a:gd name="T89" fmla="*/ 153 h 226"/>
                  <a:gd name="T90" fmla="*/ 39 w 179"/>
                  <a:gd name="T91" fmla="*/ 143 h 226"/>
                  <a:gd name="T92" fmla="*/ 32 w 179"/>
                  <a:gd name="T93" fmla="*/ 138 h 226"/>
                  <a:gd name="T94" fmla="*/ 24 w 179"/>
                  <a:gd name="T95" fmla="*/ 123 h 226"/>
                  <a:gd name="T96" fmla="*/ 35 w 179"/>
                  <a:gd name="T97" fmla="*/ 123 h 226"/>
                  <a:gd name="T98" fmla="*/ 32 w 179"/>
                  <a:gd name="T99" fmla="*/ 99 h 226"/>
                  <a:gd name="T100" fmla="*/ 15 w 179"/>
                  <a:gd name="T101" fmla="*/ 97 h 226"/>
                  <a:gd name="T102" fmla="*/ 3 w 179"/>
                  <a:gd name="T103" fmla="*/ 96 h 226"/>
                  <a:gd name="T104" fmla="*/ 1 w 179"/>
                  <a:gd name="T105" fmla="*/ 89 h 226"/>
                  <a:gd name="T106" fmla="*/ 10 w 179"/>
                  <a:gd name="T107" fmla="*/ 77 h 226"/>
                  <a:gd name="T108" fmla="*/ 13 w 179"/>
                  <a:gd name="T109" fmla="*/ 59 h 226"/>
                  <a:gd name="T110" fmla="*/ 9 w 179"/>
                  <a:gd name="T111" fmla="*/ 50 h 226"/>
                  <a:gd name="T112" fmla="*/ 16 w 179"/>
                  <a:gd name="T113" fmla="*/ 44 h 226"/>
                  <a:gd name="T114" fmla="*/ 35 w 179"/>
                  <a:gd name="T115" fmla="*/ 35 h 226"/>
                  <a:gd name="T116" fmla="*/ 47 w 179"/>
                  <a:gd name="T117" fmla="*/ 20 h 226"/>
                  <a:gd name="T118" fmla="*/ 57 w 179"/>
                  <a:gd name="T119" fmla="*/ 4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9" h="226">
                    <a:moveTo>
                      <a:pt x="59" y="1"/>
                    </a:moveTo>
                    <a:lnTo>
                      <a:pt x="63" y="4"/>
                    </a:lnTo>
                    <a:lnTo>
                      <a:pt x="69" y="0"/>
                    </a:lnTo>
                    <a:lnTo>
                      <a:pt x="71" y="4"/>
                    </a:lnTo>
                    <a:lnTo>
                      <a:pt x="77" y="0"/>
                    </a:lnTo>
                    <a:lnTo>
                      <a:pt x="80" y="4"/>
                    </a:lnTo>
                    <a:lnTo>
                      <a:pt x="89" y="13"/>
                    </a:lnTo>
                    <a:lnTo>
                      <a:pt x="89" y="20"/>
                    </a:lnTo>
                    <a:lnTo>
                      <a:pt x="85" y="24"/>
                    </a:lnTo>
                    <a:lnTo>
                      <a:pt x="86" y="30"/>
                    </a:lnTo>
                    <a:lnTo>
                      <a:pt x="91" y="33"/>
                    </a:lnTo>
                    <a:lnTo>
                      <a:pt x="103" y="39"/>
                    </a:lnTo>
                    <a:lnTo>
                      <a:pt x="107" y="32"/>
                    </a:lnTo>
                    <a:lnTo>
                      <a:pt x="107" y="27"/>
                    </a:lnTo>
                    <a:lnTo>
                      <a:pt x="112" y="26"/>
                    </a:lnTo>
                    <a:lnTo>
                      <a:pt x="120" y="16"/>
                    </a:lnTo>
                    <a:lnTo>
                      <a:pt x="121" y="10"/>
                    </a:lnTo>
                    <a:lnTo>
                      <a:pt x="127" y="4"/>
                    </a:lnTo>
                    <a:lnTo>
                      <a:pt x="132" y="3"/>
                    </a:lnTo>
                    <a:lnTo>
                      <a:pt x="136" y="6"/>
                    </a:lnTo>
                    <a:lnTo>
                      <a:pt x="138" y="20"/>
                    </a:lnTo>
                    <a:lnTo>
                      <a:pt x="141" y="23"/>
                    </a:lnTo>
                    <a:lnTo>
                      <a:pt x="132" y="29"/>
                    </a:lnTo>
                    <a:lnTo>
                      <a:pt x="138" y="36"/>
                    </a:lnTo>
                    <a:lnTo>
                      <a:pt x="135" y="44"/>
                    </a:lnTo>
                    <a:lnTo>
                      <a:pt x="133" y="50"/>
                    </a:lnTo>
                    <a:lnTo>
                      <a:pt x="130" y="50"/>
                    </a:lnTo>
                    <a:lnTo>
                      <a:pt x="130" y="58"/>
                    </a:lnTo>
                    <a:lnTo>
                      <a:pt x="147" y="61"/>
                    </a:lnTo>
                    <a:lnTo>
                      <a:pt x="148" y="67"/>
                    </a:lnTo>
                    <a:lnTo>
                      <a:pt x="153" y="65"/>
                    </a:lnTo>
                    <a:lnTo>
                      <a:pt x="153" y="56"/>
                    </a:lnTo>
                    <a:lnTo>
                      <a:pt x="162" y="42"/>
                    </a:lnTo>
                    <a:lnTo>
                      <a:pt x="167" y="47"/>
                    </a:lnTo>
                    <a:lnTo>
                      <a:pt x="170" y="53"/>
                    </a:lnTo>
                    <a:lnTo>
                      <a:pt x="174" y="56"/>
                    </a:lnTo>
                    <a:lnTo>
                      <a:pt x="177" y="61"/>
                    </a:lnTo>
                    <a:lnTo>
                      <a:pt x="167" y="67"/>
                    </a:lnTo>
                    <a:lnTo>
                      <a:pt x="170" y="68"/>
                    </a:lnTo>
                    <a:lnTo>
                      <a:pt x="164" y="79"/>
                    </a:lnTo>
                    <a:lnTo>
                      <a:pt x="156" y="80"/>
                    </a:lnTo>
                    <a:lnTo>
                      <a:pt x="156" y="83"/>
                    </a:lnTo>
                    <a:lnTo>
                      <a:pt x="156" y="92"/>
                    </a:lnTo>
                    <a:lnTo>
                      <a:pt x="156" y="99"/>
                    </a:lnTo>
                    <a:lnTo>
                      <a:pt x="150" y="105"/>
                    </a:lnTo>
                    <a:lnTo>
                      <a:pt x="162" y="106"/>
                    </a:lnTo>
                    <a:lnTo>
                      <a:pt x="159" y="115"/>
                    </a:lnTo>
                    <a:lnTo>
                      <a:pt x="168" y="120"/>
                    </a:lnTo>
                    <a:lnTo>
                      <a:pt x="179" y="120"/>
                    </a:lnTo>
                    <a:lnTo>
                      <a:pt x="179" y="123"/>
                    </a:lnTo>
                    <a:lnTo>
                      <a:pt x="179" y="127"/>
                    </a:lnTo>
                    <a:lnTo>
                      <a:pt x="173" y="129"/>
                    </a:lnTo>
                    <a:lnTo>
                      <a:pt x="173" y="134"/>
                    </a:lnTo>
                    <a:lnTo>
                      <a:pt x="159" y="140"/>
                    </a:lnTo>
                    <a:lnTo>
                      <a:pt x="162" y="146"/>
                    </a:lnTo>
                    <a:lnTo>
                      <a:pt x="162" y="150"/>
                    </a:lnTo>
                    <a:lnTo>
                      <a:pt x="156" y="152"/>
                    </a:lnTo>
                    <a:lnTo>
                      <a:pt x="150" y="149"/>
                    </a:lnTo>
                    <a:lnTo>
                      <a:pt x="150" y="146"/>
                    </a:lnTo>
                    <a:lnTo>
                      <a:pt x="147" y="143"/>
                    </a:lnTo>
                    <a:lnTo>
                      <a:pt x="142" y="150"/>
                    </a:lnTo>
                    <a:lnTo>
                      <a:pt x="135" y="153"/>
                    </a:lnTo>
                    <a:lnTo>
                      <a:pt x="135" y="165"/>
                    </a:lnTo>
                    <a:lnTo>
                      <a:pt x="130" y="168"/>
                    </a:lnTo>
                    <a:lnTo>
                      <a:pt x="127" y="175"/>
                    </a:lnTo>
                    <a:lnTo>
                      <a:pt x="123" y="182"/>
                    </a:lnTo>
                    <a:lnTo>
                      <a:pt x="123" y="187"/>
                    </a:lnTo>
                    <a:lnTo>
                      <a:pt x="116" y="188"/>
                    </a:lnTo>
                    <a:lnTo>
                      <a:pt x="120" y="199"/>
                    </a:lnTo>
                    <a:lnTo>
                      <a:pt x="109" y="206"/>
                    </a:lnTo>
                    <a:lnTo>
                      <a:pt x="106" y="202"/>
                    </a:lnTo>
                    <a:lnTo>
                      <a:pt x="100" y="205"/>
                    </a:lnTo>
                    <a:lnTo>
                      <a:pt x="85" y="206"/>
                    </a:lnTo>
                    <a:lnTo>
                      <a:pt x="77" y="211"/>
                    </a:lnTo>
                    <a:lnTo>
                      <a:pt x="71" y="220"/>
                    </a:lnTo>
                    <a:lnTo>
                      <a:pt x="68" y="226"/>
                    </a:lnTo>
                    <a:lnTo>
                      <a:pt x="50" y="213"/>
                    </a:lnTo>
                    <a:lnTo>
                      <a:pt x="41" y="211"/>
                    </a:lnTo>
                    <a:lnTo>
                      <a:pt x="36" y="205"/>
                    </a:lnTo>
                    <a:lnTo>
                      <a:pt x="28" y="211"/>
                    </a:lnTo>
                    <a:lnTo>
                      <a:pt x="25" y="202"/>
                    </a:lnTo>
                    <a:lnTo>
                      <a:pt x="28" y="190"/>
                    </a:lnTo>
                    <a:lnTo>
                      <a:pt x="27" y="182"/>
                    </a:lnTo>
                    <a:lnTo>
                      <a:pt x="27" y="181"/>
                    </a:lnTo>
                    <a:lnTo>
                      <a:pt x="22" y="173"/>
                    </a:lnTo>
                    <a:lnTo>
                      <a:pt x="28" y="172"/>
                    </a:lnTo>
                    <a:lnTo>
                      <a:pt x="25" y="165"/>
                    </a:lnTo>
                    <a:lnTo>
                      <a:pt x="32" y="167"/>
                    </a:lnTo>
                    <a:lnTo>
                      <a:pt x="35" y="165"/>
                    </a:lnTo>
                    <a:lnTo>
                      <a:pt x="35" y="153"/>
                    </a:lnTo>
                    <a:lnTo>
                      <a:pt x="38" y="153"/>
                    </a:lnTo>
                    <a:lnTo>
                      <a:pt x="39" y="143"/>
                    </a:lnTo>
                    <a:lnTo>
                      <a:pt x="36" y="138"/>
                    </a:lnTo>
                    <a:lnTo>
                      <a:pt x="32" y="138"/>
                    </a:lnTo>
                    <a:lnTo>
                      <a:pt x="27" y="135"/>
                    </a:lnTo>
                    <a:lnTo>
                      <a:pt x="24" y="123"/>
                    </a:lnTo>
                    <a:lnTo>
                      <a:pt x="30" y="126"/>
                    </a:lnTo>
                    <a:lnTo>
                      <a:pt x="35" y="123"/>
                    </a:lnTo>
                    <a:lnTo>
                      <a:pt x="25" y="112"/>
                    </a:lnTo>
                    <a:lnTo>
                      <a:pt x="32" y="99"/>
                    </a:lnTo>
                    <a:lnTo>
                      <a:pt x="19" y="96"/>
                    </a:lnTo>
                    <a:lnTo>
                      <a:pt x="15" y="97"/>
                    </a:lnTo>
                    <a:lnTo>
                      <a:pt x="10" y="100"/>
                    </a:lnTo>
                    <a:lnTo>
                      <a:pt x="3" y="96"/>
                    </a:lnTo>
                    <a:lnTo>
                      <a:pt x="0" y="92"/>
                    </a:lnTo>
                    <a:lnTo>
                      <a:pt x="1" y="89"/>
                    </a:lnTo>
                    <a:lnTo>
                      <a:pt x="4" y="86"/>
                    </a:lnTo>
                    <a:lnTo>
                      <a:pt x="10" y="77"/>
                    </a:lnTo>
                    <a:lnTo>
                      <a:pt x="12" y="70"/>
                    </a:lnTo>
                    <a:lnTo>
                      <a:pt x="13" y="59"/>
                    </a:lnTo>
                    <a:lnTo>
                      <a:pt x="10" y="56"/>
                    </a:lnTo>
                    <a:lnTo>
                      <a:pt x="9" y="50"/>
                    </a:lnTo>
                    <a:lnTo>
                      <a:pt x="13" y="44"/>
                    </a:lnTo>
                    <a:lnTo>
                      <a:pt x="16" y="44"/>
                    </a:lnTo>
                    <a:lnTo>
                      <a:pt x="32" y="35"/>
                    </a:lnTo>
                    <a:lnTo>
                      <a:pt x="35" y="35"/>
                    </a:lnTo>
                    <a:lnTo>
                      <a:pt x="41" y="26"/>
                    </a:lnTo>
                    <a:lnTo>
                      <a:pt x="47" y="20"/>
                    </a:lnTo>
                    <a:lnTo>
                      <a:pt x="50" y="16"/>
                    </a:lnTo>
                    <a:lnTo>
                      <a:pt x="57" y="4"/>
                    </a:lnTo>
                    <a:lnTo>
                      <a:pt x="5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8" name="Freeform 2687">
                <a:extLst>
                  <a:ext uri="{FF2B5EF4-FFF2-40B4-BE49-F238E27FC236}">
                    <a16:creationId xmlns:a16="http://schemas.microsoft.com/office/drawing/2014/main" id="{95D252B3-3075-5B2E-5D1C-75F143A14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847"/>
                <a:ext cx="96" cy="65"/>
              </a:xfrm>
              <a:custGeom>
                <a:avLst/>
                <a:gdLst>
                  <a:gd name="T0" fmla="*/ 48 w 191"/>
                  <a:gd name="T1" fmla="*/ 15 h 131"/>
                  <a:gd name="T2" fmla="*/ 45 w 191"/>
                  <a:gd name="T3" fmla="*/ 27 h 131"/>
                  <a:gd name="T4" fmla="*/ 36 w 191"/>
                  <a:gd name="T5" fmla="*/ 35 h 131"/>
                  <a:gd name="T6" fmla="*/ 29 w 191"/>
                  <a:gd name="T7" fmla="*/ 38 h 131"/>
                  <a:gd name="T8" fmla="*/ 42 w 191"/>
                  <a:gd name="T9" fmla="*/ 47 h 131"/>
                  <a:gd name="T10" fmla="*/ 41 w 191"/>
                  <a:gd name="T11" fmla="*/ 58 h 131"/>
                  <a:gd name="T12" fmla="*/ 32 w 191"/>
                  <a:gd name="T13" fmla="*/ 64 h 131"/>
                  <a:gd name="T14" fmla="*/ 27 w 191"/>
                  <a:gd name="T15" fmla="*/ 72 h 131"/>
                  <a:gd name="T16" fmla="*/ 20 w 191"/>
                  <a:gd name="T17" fmla="*/ 79 h 131"/>
                  <a:gd name="T18" fmla="*/ 6 w 191"/>
                  <a:gd name="T19" fmla="*/ 91 h 131"/>
                  <a:gd name="T20" fmla="*/ 6 w 191"/>
                  <a:gd name="T21" fmla="*/ 103 h 131"/>
                  <a:gd name="T22" fmla="*/ 0 w 191"/>
                  <a:gd name="T23" fmla="*/ 116 h 131"/>
                  <a:gd name="T24" fmla="*/ 9 w 191"/>
                  <a:gd name="T25" fmla="*/ 126 h 131"/>
                  <a:gd name="T26" fmla="*/ 29 w 191"/>
                  <a:gd name="T27" fmla="*/ 131 h 131"/>
                  <a:gd name="T28" fmla="*/ 33 w 191"/>
                  <a:gd name="T29" fmla="*/ 123 h 131"/>
                  <a:gd name="T30" fmla="*/ 48 w 191"/>
                  <a:gd name="T31" fmla="*/ 111 h 131"/>
                  <a:gd name="T32" fmla="*/ 65 w 191"/>
                  <a:gd name="T33" fmla="*/ 108 h 131"/>
                  <a:gd name="T34" fmla="*/ 74 w 191"/>
                  <a:gd name="T35" fmla="*/ 110 h 131"/>
                  <a:gd name="T36" fmla="*/ 86 w 191"/>
                  <a:gd name="T37" fmla="*/ 123 h 131"/>
                  <a:gd name="T38" fmla="*/ 82 w 191"/>
                  <a:gd name="T39" fmla="*/ 111 h 131"/>
                  <a:gd name="T40" fmla="*/ 94 w 191"/>
                  <a:gd name="T41" fmla="*/ 97 h 131"/>
                  <a:gd name="T42" fmla="*/ 109 w 191"/>
                  <a:gd name="T43" fmla="*/ 100 h 131"/>
                  <a:gd name="T44" fmla="*/ 115 w 191"/>
                  <a:gd name="T45" fmla="*/ 100 h 131"/>
                  <a:gd name="T46" fmla="*/ 126 w 191"/>
                  <a:gd name="T47" fmla="*/ 107 h 131"/>
                  <a:gd name="T48" fmla="*/ 138 w 191"/>
                  <a:gd name="T49" fmla="*/ 87 h 131"/>
                  <a:gd name="T50" fmla="*/ 143 w 191"/>
                  <a:gd name="T51" fmla="*/ 81 h 131"/>
                  <a:gd name="T52" fmla="*/ 141 w 191"/>
                  <a:gd name="T53" fmla="*/ 58 h 131"/>
                  <a:gd name="T54" fmla="*/ 136 w 191"/>
                  <a:gd name="T55" fmla="*/ 52 h 131"/>
                  <a:gd name="T56" fmla="*/ 124 w 191"/>
                  <a:gd name="T57" fmla="*/ 47 h 131"/>
                  <a:gd name="T58" fmla="*/ 115 w 191"/>
                  <a:gd name="T59" fmla="*/ 43 h 131"/>
                  <a:gd name="T60" fmla="*/ 126 w 191"/>
                  <a:gd name="T61" fmla="*/ 46 h 131"/>
                  <a:gd name="T62" fmla="*/ 146 w 191"/>
                  <a:gd name="T63" fmla="*/ 35 h 131"/>
                  <a:gd name="T64" fmla="*/ 162 w 191"/>
                  <a:gd name="T65" fmla="*/ 29 h 131"/>
                  <a:gd name="T66" fmla="*/ 171 w 191"/>
                  <a:gd name="T67" fmla="*/ 37 h 131"/>
                  <a:gd name="T68" fmla="*/ 168 w 191"/>
                  <a:gd name="T69" fmla="*/ 50 h 131"/>
                  <a:gd name="T70" fmla="*/ 182 w 191"/>
                  <a:gd name="T71" fmla="*/ 49 h 131"/>
                  <a:gd name="T72" fmla="*/ 191 w 191"/>
                  <a:gd name="T73" fmla="*/ 43 h 131"/>
                  <a:gd name="T74" fmla="*/ 190 w 191"/>
                  <a:gd name="T75" fmla="*/ 32 h 131"/>
                  <a:gd name="T76" fmla="*/ 177 w 191"/>
                  <a:gd name="T77" fmla="*/ 34 h 131"/>
                  <a:gd name="T78" fmla="*/ 174 w 191"/>
                  <a:gd name="T79" fmla="*/ 21 h 131"/>
                  <a:gd name="T80" fmla="*/ 159 w 191"/>
                  <a:gd name="T81" fmla="*/ 9 h 131"/>
                  <a:gd name="T82" fmla="*/ 147 w 191"/>
                  <a:gd name="T83" fmla="*/ 0 h 131"/>
                  <a:gd name="T84" fmla="*/ 141 w 191"/>
                  <a:gd name="T85" fmla="*/ 5 h 131"/>
                  <a:gd name="T86" fmla="*/ 132 w 191"/>
                  <a:gd name="T87" fmla="*/ 11 h 131"/>
                  <a:gd name="T88" fmla="*/ 124 w 191"/>
                  <a:gd name="T89" fmla="*/ 17 h 131"/>
                  <a:gd name="T90" fmla="*/ 115 w 191"/>
                  <a:gd name="T91" fmla="*/ 18 h 131"/>
                  <a:gd name="T92" fmla="*/ 103 w 191"/>
                  <a:gd name="T93" fmla="*/ 8 h 131"/>
                  <a:gd name="T94" fmla="*/ 91 w 191"/>
                  <a:gd name="T95" fmla="*/ 17 h 131"/>
                  <a:gd name="T96" fmla="*/ 77 w 191"/>
                  <a:gd name="T97" fmla="*/ 17 h 131"/>
                  <a:gd name="T98" fmla="*/ 71 w 191"/>
                  <a:gd name="T99" fmla="*/ 23 h 131"/>
                  <a:gd name="T100" fmla="*/ 65 w 191"/>
                  <a:gd name="T101" fmla="*/ 1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1" h="131">
                    <a:moveTo>
                      <a:pt x="61" y="14"/>
                    </a:moveTo>
                    <a:lnTo>
                      <a:pt x="48" y="15"/>
                    </a:lnTo>
                    <a:lnTo>
                      <a:pt x="48" y="23"/>
                    </a:lnTo>
                    <a:lnTo>
                      <a:pt x="45" y="27"/>
                    </a:lnTo>
                    <a:lnTo>
                      <a:pt x="45" y="31"/>
                    </a:lnTo>
                    <a:lnTo>
                      <a:pt x="36" y="35"/>
                    </a:lnTo>
                    <a:lnTo>
                      <a:pt x="35" y="38"/>
                    </a:lnTo>
                    <a:lnTo>
                      <a:pt x="29" y="38"/>
                    </a:lnTo>
                    <a:lnTo>
                      <a:pt x="36" y="41"/>
                    </a:lnTo>
                    <a:lnTo>
                      <a:pt x="42" y="47"/>
                    </a:lnTo>
                    <a:lnTo>
                      <a:pt x="41" y="50"/>
                    </a:lnTo>
                    <a:lnTo>
                      <a:pt x="41" y="58"/>
                    </a:lnTo>
                    <a:lnTo>
                      <a:pt x="39" y="61"/>
                    </a:lnTo>
                    <a:lnTo>
                      <a:pt x="32" y="64"/>
                    </a:lnTo>
                    <a:lnTo>
                      <a:pt x="24" y="67"/>
                    </a:lnTo>
                    <a:lnTo>
                      <a:pt x="27" y="72"/>
                    </a:lnTo>
                    <a:lnTo>
                      <a:pt x="17" y="78"/>
                    </a:lnTo>
                    <a:lnTo>
                      <a:pt x="20" y="79"/>
                    </a:lnTo>
                    <a:lnTo>
                      <a:pt x="14" y="90"/>
                    </a:lnTo>
                    <a:lnTo>
                      <a:pt x="6" y="91"/>
                    </a:lnTo>
                    <a:lnTo>
                      <a:pt x="6" y="94"/>
                    </a:lnTo>
                    <a:lnTo>
                      <a:pt x="6" y="103"/>
                    </a:lnTo>
                    <a:lnTo>
                      <a:pt x="6" y="110"/>
                    </a:lnTo>
                    <a:lnTo>
                      <a:pt x="0" y="116"/>
                    </a:lnTo>
                    <a:lnTo>
                      <a:pt x="12" y="117"/>
                    </a:lnTo>
                    <a:lnTo>
                      <a:pt x="9" y="126"/>
                    </a:lnTo>
                    <a:lnTo>
                      <a:pt x="18" y="131"/>
                    </a:lnTo>
                    <a:lnTo>
                      <a:pt x="29" y="131"/>
                    </a:lnTo>
                    <a:lnTo>
                      <a:pt x="24" y="126"/>
                    </a:lnTo>
                    <a:lnTo>
                      <a:pt x="33" y="123"/>
                    </a:lnTo>
                    <a:lnTo>
                      <a:pt x="38" y="117"/>
                    </a:lnTo>
                    <a:lnTo>
                      <a:pt x="48" y="111"/>
                    </a:lnTo>
                    <a:lnTo>
                      <a:pt x="59" y="114"/>
                    </a:lnTo>
                    <a:lnTo>
                      <a:pt x="65" y="108"/>
                    </a:lnTo>
                    <a:lnTo>
                      <a:pt x="68" y="110"/>
                    </a:lnTo>
                    <a:lnTo>
                      <a:pt x="74" y="110"/>
                    </a:lnTo>
                    <a:lnTo>
                      <a:pt x="80" y="122"/>
                    </a:lnTo>
                    <a:lnTo>
                      <a:pt x="86" y="123"/>
                    </a:lnTo>
                    <a:lnTo>
                      <a:pt x="91" y="119"/>
                    </a:lnTo>
                    <a:lnTo>
                      <a:pt x="82" y="111"/>
                    </a:lnTo>
                    <a:lnTo>
                      <a:pt x="82" y="105"/>
                    </a:lnTo>
                    <a:lnTo>
                      <a:pt x="94" y="97"/>
                    </a:lnTo>
                    <a:lnTo>
                      <a:pt x="106" y="91"/>
                    </a:lnTo>
                    <a:lnTo>
                      <a:pt x="109" y="100"/>
                    </a:lnTo>
                    <a:lnTo>
                      <a:pt x="115" y="99"/>
                    </a:lnTo>
                    <a:lnTo>
                      <a:pt x="115" y="100"/>
                    </a:lnTo>
                    <a:lnTo>
                      <a:pt x="123" y="103"/>
                    </a:lnTo>
                    <a:lnTo>
                      <a:pt x="126" y="107"/>
                    </a:lnTo>
                    <a:lnTo>
                      <a:pt x="143" y="107"/>
                    </a:lnTo>
                    <a:lnTo>
                      <a:pt x="138" y="87"/>
                    </a:lnTo>
                    <a:lnTo>
                      <a:pt x="144" y="85"/>
                    </a:lnTo>
                    <a:lnTo>
                      <a:pt x="143" y="81"/>
                    </a:lnTo>
                    <a:lnTo>
                      <a:pt x="136" y="75"/>
                    </a:lnTo>
                    <a:lnTo>
                      <a:pt x="141" y="58"/>
                    </a:lnTo>
                    <a:lnTo>
                      <a:pt x="143" y="50"/>
                    </a:lnTo>
                    <a:lnTo>
                      <a:pt x="136" y="52"/>
                    </a:lnTo>
                    <a:lnTo>
                      <a:pt x="130" y="47"/>
                    </a:lnTo>
                    <a:lnTo>
                      <a:pt x="124" y="47"/>
                    </a:lnTo>
                    <a:lnTo>
                      <a:pt x="115" y="44"/>
                    </a:lnTo>
                    <a:lnTo>
                      <a:pt x="115" y="43"/>
                    </a:lnTo>
                    <a:lnTo>
                      <a:pt x="121" y="46"/>
                    </a:lnTo>
                    <a:lnTo>
                      <a:pt x="126" y="46"/>
                    </a:lnTo>
                    <a:lnTo>
                      <a:pt x="136" y="38"/>
                    </a:lnTo>
                    <a:lnTo>
                      <a:pt x="146" y="35"/>
                    </a:lnTo>
                    <a:lnTo>
                      <a:pt x="152" y="37"/>
                    </a:lnTo>
                    <a:lnTo>
                      <a:pt x="162" y="29"/>
                    </a:lnTo>
                    <a:lnTo>
                      <a:pt x="168" y="34"/>
                    </a:lnTo>
                    <a:lnTo>
                      <a:pt x="171" y="37"/>
                    </a:lnTo>
                    <a:lnTo>
                      <a:pt x="167" y="43"/>
                    </a:lnTo>
                    <a:lnTo>
                      <a:pt x="168" y="50"/>
                    </a:lnTo>
                    <a:lnTo>
                      <a:pt x="173" y="55"/>
                    </a:lnTo>
                    <a:lnTo>
                      <a:pt x="182" y="49"/>
                    </a:lnTo>
                    <a:lnTo>
                      <a:pt x="182" y="47"/>
                    </a:lnTo>
                    <a:lnTo>
                      <a:pt x="191" y="43"/>
                    </a:lnTo>
                    <a:lnTo>
                      <a:pt x="191" y="35"/>
                    </a:lnTo>
                    <a:lnTo>
                      <a:pt x="190" y="32"/>
                    </a:lnTo>
                    <a:lnTo>
                      <a:pt x="182" y="35"/>
                    </a:lnTo>
                    <a:lnTo>
                      <a:pt x="177" y="34"/>
                    </a:lnTo>
                    <a:lnTo>
                      <a:pt x="179" y="29"/>
                    </a:lnTo>
                    <a:lnTo>
                      <a:pt x="174" y="21"/>
                    </a:lnTo>
                    <a:lnTo>
                      <a:pt x="158" y="15"/>
                    </a:lnTo>
                    <a:lnTo>
                      <a:pt x="159" y="9"/>
                    </a:lnTo>
                    <a:lnTo>
                      <a:pt x="156" y="2"/>
                    </a:lnTo>
                    <a:lnTo>
                      <a:pt x="147" y="0"/>
                    </a:lnTo>
                    <a:lnTo>
                      <a:pt x="139" y="2"/>
                    </a:lnTo>
                    <a:lnTo>
                      <a:pt x="141" y="5"/>
                    </a:lnTo>
                    <a:lnTo>
                      <a:pt x="138" y="9"/>
                    </a:lnTo>
                    <a:lnTo>
                      <a:pt x="132" y="11"/>
                    </a:lnTo>
                    <a:lnTo>
                      <a:pt x="129" y="15"/>
                    </a:lnTo>
                    <a:lnTo>
                      <a:pt x="124" y="17"/>
                    </a:lnTo>
                    <a:lnTo>
                      <a:pt x="120" y="21"/>
                    </a:lnTo>
                    <a:lnTo>
                      <a:pt x="115" y="18"/>
                    </a:lnTo>
                    <a:lnTo>
                      <a:pt x="109" y="11"/>
                    </a:lnTo>
                    <a:lnTo>
                      <a:pt x="103" y="8"/>
                    </a:lnTo>
                    <a:lnTo>
                      <a:pt x="97" y="9"/>
                    </a:lnTo>
                    <a:lnTo>
                      <a:pt x="91" y="17"/>
                    </a:lnTo>
                    <a:lnTo>
                      <a:pt x="82" y="14"/>
                    </a:lnTo>
                    <a:lnTo>
                      <a:pt x="77" y="17"/>
                    </a:lnTo>
                    <a:lnTo>
                      <a:pt x="76" y="23"/>
                    </a:lnTo>
                    <a:lnTo>
                      <a:pt x="71" y="23"/>
                    </a:lnTo>
                    <a:lnTo>
                      <a:pt x="68" y="21"/>
                    </a:lnTo>
                    <a:lnTo>
                      <a:pt x="65" y="17"/>
                    </a:lnTo>
                    <a:lnTo>
                      <a:pt x="61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9" name="Freeform 2688">
                <a:extLst>
                  <a:ext uri="{FF2B5EF4-FFF2-40B4-BE49-F238E27FC236}">
                    <a16:creationId xmlns:a16="http://schemas.microsoft.com/office/drawing/2014/main" id="{8BF5493F-AE84-DDEB-CBBE-9B543C3A8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847"/>
                <a:ext cx="96" cy="65"/>
              </a:xfrm>
              <a:custGeom>
                <a:avLst/>
                <a:gdLst>
                  <a:gd name="T0" fmla="*/ 65 w 191"/>
                  <a:gd name="T1" fmla="*/ 17 h 131"/>
                  <a:gd name="T2" fmla="*/ 71 w 191"/>
                  <a:gd name="T3" fmla="*/ 23 h 131"/>
                  <a:gd name="T4" fmla="*/ 77 w 191"/>
                  <a:gd name="T5" fmla="*/ 17 h 131"/>
                  <a:gd name="T6" fmla="*/ 91 w 191"/>
                  <a:gd name="T7" fmla="*/ 17 h 131"/>
                  <a:gd name="T8" fmla="*/ 103 w 191"/>
                  <a:gd name="T9" fmla="*/ 8 h 131"/>
                  <a:gd name="T10" fmla="*/ 115 w 191"/>
                  <a:gd name="T11" fmla="*/ 18 h 131"/>
                  <a:gd name="T12" fmla="*/ 124 w 191"/>
                  <a:gd name="T13" fmla="*/ 17 h 131"/>
                  <a:gd name="T14" fmla="*/ 132 w 191"/>
                  <a:gd name="T15" fmla="*/ 11 h 131"/>
                  <a:gd name="T16" fmla="*/ 141 w 191"/>
                  <a:gd name="T17" fmla="*/ 5 h 131"/>
                  <a:gd name="T18" fmla="*/ 147 w 191"/>
                  <a:gd name="T19" fmla="*/ 0 h 131"/>
                  <a:gd name="T20" fmla="*/ 159 w 191"/>
                  <a:gd name="T21" fmla="*/ 9 h 131"/>
                  <a:gd name="T22" fmla="*/ 174 w 191"/>
                  <a:gd name="T23" fmla="*/ 21 h 131"/>
                  <a:gd name="T24" fmla="*/ 177 w 191"/>
                  <a:gd name="T25" fmla="*/ 34 h 131"/>
                  <a:gd name="T26" fmla="*/ 190 w 191"/>
                  <a:gd name="T27" fmla="*/ 32 h 131"/>
                  <a:gd name="T28" fmla="*/ 191 w 191"/>
                  <a:gd name="T29" fmla="*/ 43 h 131"/>
                  <a:gd name="T30" fmla="*/ 182 w 191"/>
                  <a:gd name="T31" fmla="*/ 49 h 131"/>
                  <a:gd name="T32" fmla="*/ 168 w 191"/>
                  <a:gd name="T33" fmla="*/ 50 h 131"/>
                  <a:gd name="T34" fmla="*/ 171 w 191"/>
                  <a:gd name="T35" fmla="*/ 37 h 131"/>
                  <a:gd name="T36" fmla="*/ 162 w 191"/>
                  <a:gd name="T37" fmla="*/ 29 h 131"/>
                  <a:gd name="T38" fmla="*/ 146 w 191"/>
                  <a:gd name="T39" fmla="*/ 35 h 131"/>
                  <a:gd name="T40" fmla="*/ 126 w 191"/>
                  <a:gd name="T41" fmla="*/ 46 h 131"/>
                  <a:gd name="T42" fmla="*/ 115 w 191"/>
                  <a:gd name="T43" fmla="*/ 43 h 131"/>
                  <a:gd name="T44" fmla="*/ 124 w 191"/>
                  <a:gd name="T45" fmla="*/ 47 h 131"/>
                  <a:gd name="T46" fmla="*/ 136 w 191"/>
                  <a:gd name="T47" fmla="*/ 52 h 131"/>
                  <a:gd name="T48" fmla="*/ 141 w 191"/>
                  <a:gd name="T49" fmla="*/ 58 h 131"/>
                  <a:gd name="T50" fmla="*/ 143 w 191"/>
                  <a:gd name="T51" fmla="*/ 81 h 131"/>
                  <a:gd name="T52" fmla="*/ 138 w 191"/>
                  <a:gd name="T53" fmla="*/ 87 h 131"/>
                  <a:gd name="T54" fmla="*/ 126 w 191"/>
                  <a:gd name="T55" fmla="*/ 107 h 131"/>
                  <a:gd name="T56" fmla="*/ 115 w 191"/>
                  <a:gd name="T57" fmla="*/ 100 h 131"/>
                  <a:gd name="T58" fmla="*/ 109 w 191"/>
                  <a:gd name="T59" fmla="*/ 100 h 131"/>
                  <a:gd name="T60" fmla="*/ 94 w 191"/>
                  <a:gd name="T61" fmla="*/ 97 h 131"/>
                  <a:gd name="T62" fmla="*/ 82 w 191"/>
                  <a:gd name="T63" fmla="*/ 111 h 131"/>
                  <a:gd name="T64" fmla="*/ 86 w 191"/>
                  <a:gd name="T65" fmla="*/ 123 h 131"/>
                  <a:gd name="T66" fmla="*/ 74 w 191"/>
                  <a:gd name="T67" fmla="*/ 110 h 131"/>
                  <a:gd name="T68" fmla="*/ 65 w 191"/>
                  <a:gd name="T69" fmla="*/ 108 h 131"/>
                  <a:gd name="T70" fmla="*/ 48 w 191"/>
                  <a:gd name="T71" fmla="*/ 111 h 131"/>
                  <a:gd name="T72" fmla="*/ 33 w 191"/>
                  <a:gd name="T73" fmla="*/ 123 h 131"/>
                  <a:gd name="T74" fmla="*/ 29 w 191"/>
                  <a:gd name="T75" fmla="*/ 131 h 131"/>
                  <a:gd name="T76" fmla="*/ 9 w 191"/>
                  <a:gd name="T77" fmla="*/ 126 h 131"/>
                  <a:gd name="T78" fmla="*/ 0 w 191"/>
                  <a:gd name="T79" fmla="*/ 116 h 131"/>
                  <a:gd name="T80" fmla="*/ 6 w 191"/>
                  <a:gd name="T81" fmla="*/ 103 h 131"/>
                  <a:gd name="T82" fmla="*/ 6 w 191"/>
                  <a:gd name="T83" fmla="*/ 91 h 131"/>
                  <a:gd name="T84" fmla="*/ 20 w 191"/>
                  <a:gd name="T85" fmla="*/ 79 h 131"/>
                  <a:gd name="T86" fmla="*/ 27 w 191"/>
                  <a:gd name="T87" fmla="*/ 72 h 131"/>
                  <a:gd name="T88" fmla="*/ 32 w 191"/>
                  <a:gd name="T89" fmla="*/ 64 h 131"/>
                  <a:gd name="T90" fmla="*/ 41 w 191"/>
                  <a:gd name="T91" fmla="*/ 58 h 131"/>
                  <a:gd name="T92" fmla="*/ 42 w 191"/>
                  <a:gd name="T93" fmla="*/ 47 h 131"/>
                  <a:gd name="T94" fmla="*/ 29 w 191"/>
                  <a:gd name="T95" fmla="*/ 38 h 131"/>
                  <a:gd name="T96" fmla="*/ 36 w 191"/>
                  <a:gd name="T97" fmla="*/ 35 h 131"/>
                  <a:gd name="T98" fmla="*/ 45 w 191"/>
                  <a:gd name="T99" fmla="*/ 27 h 131"/>
                  <a:gd name="T100" fmla="*/ 48 w 191"/>
                  <a:gd name="T101" fmla="*/ 1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1" h="131">
                    <a:moveTo>
                      <a:pt x="61" y="14"/>
                    </a:moveTo>
                    <a:lnTo>
                      <a:pt x="65" y="17"/>
                    </a:lnTo>
                    <a:lnTo>
                      <a:pt x="68" y="21"/>
                    </a:lnTo>
                    <a:lnTo>
                      <a:pt x="71" y="23"/>
                    </a:lnTo>
                    <a:lnTo>
                      <a:pt x="76" y="23"/>
                    </a:lnTo>
                    <a:lnTo>
                      <a:pt x="77" y="17"/>
                    </a:lnTo>
                    <a:lnTo>
                      <a:pt x="82" y="14"/>
                    </a:lnTo>
                    <a:lnTo>
                      <a:pt x="91" y="17"/>
                    </a:lnTo>
                    <a:lnTo>
                      <a:pt x="97" y="9"/>
                    </a:lnTo>
                    <a:lnTo>
                      <a:pt x="103" y="8"/>
                    </a:lnTo>
                    <a:lnTo>
                      <a:pt x="109" y="11"/>
                    </a:lnTo>
                    <a:lnTo>
                      <a:pt x="115" y="18"/>
                    </a:lnTo>
                    <a:lnTo>
                      <a:pt x="120" y="21"/>
                    </a:lnTo>
                    <a:lnTo>
                      <a:pt x="124" y="17"/>
                    </a:lnTo>
                    <a:lnTo>
                      <a:pt x="129" y="15"/>
                    </a:lnTo>
                    <a:lnTo>
                      <a:pt x="132" y="11"/>
                    </a:lnTo>
                    <a:lnTo>
                      <a:pt x="138" y="9"/>
                    </a:lnTo>
                    <a:lnTo>
                      <a:pt x="141" y="5"/>
                    </a:lnTo>
                    <a:lnTo>
                      <a:pt x="139" y="2"/>
                    </a:lnTo>
                    <a:lnTo>
                      <a:pt x="147" y="0"/>
                    </a:lnTo>
                    <a:lnTo>
                      <a:pt x="156" y="2"/>
                    </a:lnTo>
                    <a:lnTo>
                      <a:pt x="159" y="9"/>
                    </a:lnTo>
                    <a:lnTo>
                      <a:pt x="158" y="15"/>
                    </a:lnTo>
                    <a:lnTo>
                      <a:pt x="174" y="21"/>
                    </a:lnTo>
                    <a:lnTo>
                      <a:pt x="179" y="29"/>
                    </a:lnTo>
                    <a:lnTo>
                      <a:pt x="177" y="34"/>
                    </a:lnTo>
                    <a:lnTo>
                      <a:pt x="182" y="35"/>
                    </a:lnTo>
                    <a:lnTo>
                      <a:pt x="190" y="32"/>
                    </a:lnTo>
                    <a:lnTo>
                      <a:pt x="191" y="35"/>
                    </a:lnTo>
                    <a:lnTo>
                      <a:pt x="191" y="43"/>
                    </a:lnTo>
                    <a:lnTo>
                      <a:pt x="182" y="47"/>
                    </a:lnTo>
                    <a:lnTo>
                      <a:pt x="182" y="49"/>
                    </a:lnTo>
                    <a:lnTo>
                      <a:pt x="173" y="55"/>
                    </a:lnTo>
                    <a:lnTo>
                      <a:pt x="168" y="50"/>
                    </a:lnTo>
                    <a:lnTo>
                      <a:pt x="167" y="43"/>
                    </a:lnTo>
                    <a:lnTo>
                      <a:pt x="171" y="37"/>
                    </a:lnTo>
                    <a:lnTo>
                      <a:pt x="168" y="34"/>
                    </a:lnTo>
                    <a:lnTo>
                      <a:pt x="162" y="29"/>
                    </a:lnTo>
                    <a:lnTo>
                      <a:pt x="152" y="37"/>
                    </a:lnTo>
                    <a:lnTo>
                      <a:pt x="146" y="35"/>
                    </a:lnTo>
                    <a:lnTo>
                      <a:pt x="136" y="38"/>
                    </a:lnTo>
                    <a:lnTo>
                      <a:pt x="126" y="46"/>
                    </a:lnTo>
                    <a:lnTo>
                      <a:pt x="121" y="46"/>
                    </a:lnTo>
                    <a:lnTo>
                      <a:pt x="115" y="43"/>
                    </a:lnTo>
                    <a:lnTo>
                      <a:pt x="115" y="44"/>
                    </a:lnTo>
                    <a:lnTo>
                      <a:pt x="124" y="47"/>
                    </a:lnTo>
                    <a:lnTo>
                      <a:pt x="130" y="47"/>
                    </a:lnTo>
                    <a:lnTo>
                      <a:pt x="136" y="52"/>
                    </a:lnTo>
                    <a:lnTo>
                      <a:pt x="143" y="50"/>
                    </a:lnTo>
                    <a:lnTo>
                      <a:pt x="141" y="58"/>
                    </a:lnTo>
                    <a:lnTo>
                      <a:pt x="136" y="75"/>
                    </a:lnTo>
                    <a:lnTo>
                      <a:pt x="143" y="81"/>
                    </a:lnTo>
                    <a:lnTo>
                      <a:pt x="144" y="85"/>
                    </a:lnTo>
                    <a:lnTo>
                      <a:pt x="138" y="87"/>
                    </a:lnTo>
                    <a:lnTo>
                      <a:pt x="143" y="107"/>
                    </a:lnTo>
                    <a:lnTo>
                      <a:pt x="126" y="107"/>
                    </a:lnTo>
                    <a:lnTo>
                      <a:pt x="123" y="103"/>
                    </a:lnTo>
                    <a:lnTo>
                      <a:pt x="115" y="100"/>
                    </a:lnTo>
                    <a:lnTo>
                      <a:pt x="115" y="99"/>
                    </a:lnTo>
                    <a:lnTo>
                      <a:pt x="109" y="100"/>
                    </a:lnTo>
                    <a:lnTo>
                      <a:pt x="106" y="91"/>
                    </a:lnTo>
                    <a:lnTo>
                      <a:pt x="94" y="97"/>
                    </a:lnTo>
                    <a:lnTo>
                      <a:pt x="82" y="105"/>
                    </a:lnTo>
                    <a:lnTo>
                      <a:pt x="82" y="111"/>
                    </a:lnTo>
                    <a:lnTo>
                      <a:pt x="91" y="119"/>
                    </a:lnTo>
                    <a:lnTo>
                      <a:pt x="86" y="123"/>
                    </a:lnTo>
                    <a:lnTo>
                      <a:pt x="80" y="122"/>
                    </a:lnTo>
                    <a:lnTo>
                      <a:pt x="74" y="110"/>
                    </a:lnTo>
                    <a:lnTo>
                      <a:pt x="68" y="110"/>
                    </a:lnTo>
                    <a:lnTo>
                      <a:pt x="65" y="108"/>
                    </a:lnTo>
                    <a:lnTo>
                      <a:pt x="59" y="114"/>
                    </a:lnTo>
                    <a:lnTo>
                      <a:pt x="48" y="111"/>
                    </a:lnTo>
                    <a:lnTo>
                      <a:pt x="38" y="117"/>
                    </a:lnTo>
                    <a:lnTo>
                      <a:pt x="33" y="123"/>
                    </a:lnTo>
                    <a:lnTo>
                      <a:pt x="24" y="126"/>
                    </a:lnTo>
                    <a:lnTo>
                      <a:pt x="29" y="131"/>
                    </a:lnTo>
                    <a:lnTo>
                      <a:pt x="18" y="131"/>
                    </a:lnTo>
                    <a:lnTo>
                      <a:pt x="9" y="126"/>
                    </a:lnTo>
                    <a:lnTo>
                      <a:pt x="12" y="117"/>
                    </a:lnTo>
                    <a:lnTo>
                      <a:pt x="0" y="116"/>
                    </a:lnTo>
                    <a:lnTo>
                      <a:pt x="6" y="110"/>
                    </a:lnTo>
                    <a:lnTo>
                      <a:pt x="6" y="103"/>
                    </a:lnTo>
                    <a:lnTo>
                      <a:pt x="6" y="94"/>
                    </a:lnTo>
                    <a:lnTo>
                      <a:pt x="6" y="91"/>
                    </a:lnTo>
                    <a:lnTo>
                      <a:pt x="14" y="90"/>
                    </a:lnTo>
                    <a:lnTo>
                      <a:pt x="20" y="79"/>
                    </a:lnTo>
                    <a:lnTo>
                      <a:pt x="17" y="78"/>
                    </a:lnTo>
                    <a:lnTo>
                      <a:pt x="27" y="72"/>
                    </a:lnTo>
                    <a:lnTo>
                      <a:pt x="24" y="67"/>
                    </a:lnTo>
                    <a:lnTo>
                      <a:pt x="32" y="64"/>
                    </a:lnTo>
                    <a:lnTo>
                      <a:pt x="39" y="61"/>
                    </a:lnTo>
                    <a:lnTo>
                      <a:pt x="41" y="58"/>
                    </a:lnTo>
                    <a:lnTo>
                      <a:pt x="41" y="50"/>
                    </a:lnTo>
                    <a:lnTo>
                      <a:pt x="42" y="47"/>
                    </a:lnTo>
                    <a:lnTo>
                      <a:pt x="36" y="41"/>
                    </a:lnTo>
                    <a:lnTo>
                      <a:pt x="29" y="38"/>
                    </a:lnTo>
                    <a:lnTo>
                      <a:pt x="35" y="38"/>
                    </a:lnTo>
                    <a:lnTo>
                      <a:pt x="36" y="35"/>
                    </a:lnTo>
                    <a:lnTo>
                      <a:pt x="45" y="31"/>
                    </a:lnTo>
                    <a:lnTo>
                      <a:pt x="45" y="27"/>
                    </a:lnTo>
                    <a:lnTo>
                      <a:pt x="48" y="23"/>
                    </a:lnTo>
                    <a:lnTo>
                      <a:pt x="48" y="15"/>
                    </a:lnTo>
                    <a:lnTo>
                      <a:pt x="61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0" name="Freeform 2689">
                <a:extLst>
                  <a:ext uri="{FF2B5EF4-FFF2-40B4-BE49-F238E27FC236}">
                    <a16:creationId xmlns:a16="http://schemas.microsoft.com/office/drawing/2014/main" id="{3C052DF3-B75A-4917-8EF6-130F76BB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847"/>
                <a:ext cx="96" cy="65"/>
              </a:xfrm>
              <a:custGeom>
                <a:avLst/>
                <a:gdLst>
                  <a:gd name="T0" fmla="*/ 65 w 191"/>
                  <a:gd name="T1" fmla="*/ 17 h 131"/>
                  <a:gd name="T2" fmla="*/ 71 w 191"/>
                  <a:gd name="T3" fmla="*/ 23 h 131"/>
                  <a:gd name="T4" fmla="*/ 77 w 191"/>
                  <a:gd name="T5" fmla="*/ 17 h 131"/>
                  <a:gd name="T6" fmla="*/ 91 w 191"/>
                  <a:gd name="T7" fmla="*/ 17 h 131"/>
                  <a:gd name="T8" fmla="*/ 103 w 191"/>
                  <a:gd name="T9" fmla="*/ 8 h 131"/>
                  <a:gd name="T10" fmla="*/ 115 w 191"/>
                  <a:gd name="T11" fmla="*/ 18 h 131"/>
                  <a:gd name="T12" fmla="*/ 124 w 191"/>
                  <a:gd name="T13" fmla="*/ 17 h 131"/>
                  <a:gd name="T14" fmla="*/ 132 w 191"/>
                  <a:gd name="T15" fmla="*/ 11 h 131"/>
                  <a:gd name="T16" fmla="*/ 141 w 191"/>
                  <a:gd name="T17" fmla="*/ 5 h 131"/>
                  <a:gd name="T18" fmla="*/ 147 w 191"/>
                  <a:gd name="T19" fmla="*/ 0 h 131"/>
                  <a:gd name="T20" fmla="*/ 159 w 191"/>
                  <a:gd name="T21" fmla="*/ 9 h 131"/>
                  <a:gd name="T22" fmla="*/ 174 w 191"/>
                  <a:gd name="T23" fmla="*/ 21 h 131"/>
                  <a:gd name="T24" fmla="*/ 177 w 191"/>
                  <a:gd name="T25" fmla="*/ 34 h 131"/>
                  <a:gd name="T26" fmla="*/ 190 w 191"/>
                  <a:gd name="T27" fmla="*/ 32 h 131"/>
                  <a:gd name="T28" fmla="*/ 191 w 191"/>
                  <a:gd name="T29" fmla="*/ 43 h 131"/>
                  <a:gd name="T30" fmla="*/ 182 w 191"/>
                  <a:gd name="T31" fmla="*/ 49 h 131"/>
                  <a:gd name="T32" fmla="*/ 168 w 191"/>
                  <a:gd name="T33" fmla="*/ 50 h 131"/>
                  <a:gd name="T34" fmla="*/ 171 w 191"/>
                  <a:gd name="T35" fmla="*/ 37 h 131"/>
                  <a:gd name="T36" fmla="*/ 162 w 191"/>
                  <a:gd name="T37" fmla="*/ 29 h 131"/>
                  <a:gd name="T38" fmla="*/ 146 w 191"/>
                  <a:gd name="T39" fmla="*/ 35 h 131"/>
                  <a:gd name="T40" fmla="*/ 126 w 191"/>
                  <a:gd name="T41" fmla="*/ 46 h 131"/>
                  <a:gd name="T42" fmla="*/ 115 w 191"/>
                  <a:gd name="T43" fmla="*/ 43 h 131"/>
                  <a:gd name="T44" fmla="*/ 124 w 191"/>
                  <a:gd name="T45" fmla="*/ 47 h 131"/>
                  <a:gd name="T46" fmla="*/ 136 w 191"/>
                  <a:gd name="T47" fmla="*/ 52 h 131"/>
                  <a:gd name="T48" fmla="*/ 141 w 191"/>
                  <a:gd name="T49" fmla="*/ 58 h 131"/>
                  <a:gd name="T50" fmla="*/ 143 w 191"/>
                  <a:gd name="T51" fmla="*/ 81 h 131"/>
                  <a:gd name="T52" fmla="*/ 138 w 191"/>
                  <a:gd name="T53" fmla="*/ 87 h 131"/>
                  <a:gd name="T54" fmla="*/ 126 w 191"/>
                  <a:gd name="T55" fmla="*/ 107 h 131"/>
                  <a:gd name="T56" fmla="*/ 115 w 191"/>
                  <a:gd name="T57" fmla="*/ 100 h 131"/>
                  <a:gd name="T58" fmla="*/ 109 w 191"/>
                  <a:gd name="T59" fmla="*/ 100 h 131"/>
                  <a:gd name="T60" fmla="*/ 94 w 191"/>
                  <a:gd name="T61" fmla="*/ 97 h 131"/>
                  <a:gd name="T62" fmla="*/ 82 w 191"/>
                  <a:gd name="T63" fmla="*/ 111 h 131"/>
                  <a:gd name="T64" fmla="*/ 86 w 191"/>
                  <a:gd name="T65" fmla="*/ 123 h 131"/>
                  <a:gd name="T66" fmla="*/ 74 w 191"/>
                  <a:gd name="T67" fmla="*/ 110 h 131"/>
                  <a:gd name="T68" fmla="*/ 65 w 191"/>
                  <a:gd name="T69" fmla="*/ 108 h 131"/>
                  <a:gd name="T70" fmla="*/ 48 w 191"/>
                  <a:gd name="T71" fmla="*/ 111 h 131"/>
                  <a:gd name="T72" fmla="*/ 33 w 191"/>
                  <a:gd name="T73" fmla="*/ 123 h 131"/>
                  <a:gd name="T74" fmla="*/ 29 w 191"/>
                  <a:gd name="T75" fmla="*/ 131 h 131"/>
                  <a:gd name="T76" fmla="*/ 9 w 191"/>
                  <a:gd name="T77" fmla="*/ 126 h 131"/>
                  <a:gd name="T78" fmla="*/ 0 w 191"/>
                  <a:gd name="T79" fmla="*/ 116 h 131"/>
                  <a:gd name="T80" fmla="*/ 6 w 191"/>
                  <a:gd name="T81" fmla="*/ 103 h 131"/>
                  <a:gd name="T82" fmla="*/ 6 w 191"/>
                  <a:gd name="T83" fmla="*/ 91 h 131"/>
                  <a:gd name="T84" fmla="*/ 20 w 191"/>
                  <a:gd name="T85" fmla="*/ 79 h 131"/>
                  <a:gd name="T86" fmla="*/ 27 w 191"/>
                  <a:gd name="T87" fmla="*/ 72 h 131"/>
                  <a:gd name="T88" fmla="*/ 32 w 191"/>
                  <a:gd name="T89" fmla="*/ 64 h 131"/>
                  <a:gd name="T90" fmla="*/ 41 w 191"/>
                  <a:gd name="T91" fmla="*/ 58 h 131"/>
                  <a:gd name="T92" fmla="*/ 42 w 191"/>
                  <a:gd name="T93" fmla="*/ 47 h 131"/>
                  <a:gd name="T94" fmla="*/ 29 w 191"/>
                  <a:gd name="T95" fmla="*/ 38 h 131"/>
                  <a:gd name="T96" fmla="*/ 36 w 191"/>
                  <a:gd name="T97" fmla="*/ 35 h 131"/>
                  <a:gd name="T98" fmla="*/ 45 w 191"/>
                  <a:gd name="T99" fmla="*/ 27 h 131"/>
                  <a:gd name="T100" fmla="*/ 48 w 191"/>
                  <a:gd name="T101" fmla="*/ 1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1" h="131">
                    <a:moveTo>
                      <a:pt x="61" y="14"/>
                    </a:moveTo>
                    <a:lnTo>
                      <a:pt x="65" y="17"/>
                    </a:lnTo>
                    <a:lnTo>
                      <a:pt x="68" y="21"/>
                    </a:lnTo>
                    <a:lnTo>
                      <a:pt x="71" y="23"/>
                    </a:lnTo>
                    <a:lnTo>
                      <a:pt x="76" y="23"/>
                    </a:lnTo>
                    <a:lnTo>
                      <a:pt x="77" y="17"/>
                    </a:lnTo>
                    <a:lnTo>
                      <a:pt x="82" y="14"/>
                    </a:lnTo>
                    <a:lnTo>
                      <a:pt x="91" y="17"/>
                    </a:lnTo>
                    <a:lnTo>
                      <a:pt x="97" y="9"/>
                    </a:lnTo>
                    <a:lnTo>
                      <a:pt x="103" y="8"/>
                    </a:lnTo>
                    <a:lnTo>
                      <a:pt x="109" y="11"/>
                    </a:lnTo>
                    <a:lnTo>
                      <a:pt x="115" y="18"/>
                    </a:lnTo>
                    <a:lnTo>
                      <a:pt x="120" y="21"/>
                    </a:lnTo>
                    <a:lnTo>
                      <a:pt x="124" y="17"/>
                    </a:lnTo>
                    <a:lnTo>
                      <a:pt x="129" y="15"/>
                    </a:lnTo>
                    <a:lnTo>
                      <a:pt x="132" y="11"/>
                    </a:lnTo>
                    <a:lnTo>
                      <a:pt x="138" y="9"/>
                    </a:lnTo>
                    <a:lnTo>
                      <a:pt x="141" y="5"/>
                    </a:lnTo>
                    <a:lnTo>
                      <a:pt x="139" y="2"/>
                    </a:lnTo>
                    <a:lnTo>
                      <a:pt x="147" y="0"/>
                    </a:lnTo>
                    <a:lnTo>
                      <a:pt x="156" y="2"/>
                    </a:lnTo>
                    <a:lnTo>
                      <a:pt x="159" y="9"/>
                    </a:lnTo>
                    <a:lnTo>
                      <a:pt x="158" y="15"/>
                    </a:lnTo>
                    <a:lnTo>
                      <a:pt x="174" y="21"/>
                    </a:lnTo>
                    <a:lnTo>
                      <a:pt x="179" y="29"/>
                    </a:lnTo>
                    <a:lnTo>
                      <a:pt x="177" y="34"/>
                    </a:lnTo>
                    <a:lnTo>
                      <a:pt x="182" y="35"/>
                    </a:lnTo>
                    <a:lnTo>
                      <a:pt x="190" y="32"/>
                    </a:lnTo>
                    <a:lnTo>
                      <a:pt x="191" y="35"/>
                    </a:lnTo>
                    <a:lnTo>
                      <a:pt x="191" y="43"/>
                    </a:lnTo>
                    <a:lnTo>
                      <a:pt x="182" y="47"/>
                    </a:lnTo>
                    <a:lnTo>
                      <a:pt x="182" y="49"/>
                    </a:lnTo>
                    <a:lnTo>
                      <a:pt x="173" y="55"/>
                    </a:lnTo>
                    <a:lnTo>
                      <a:pt x="168" y="50"/>
                    </a:lnTo>
                    <a:lnTo>
                      <a:pt x="167" y="43"/>
                    </a:lnTo>
                    <a:lnTo>
                      <a:pt x="171" y="37"/>
                    </a:lnTo>
                    <a:lnTo>
                      <a:pt x="168" y="34"/>
                    </a:lnTo>
                    <a:lnTo>
                      <a:pt x="162" y="29"/>
                    </a:lnTo>
                    <a:lnTo>
                      <a:pt x="152" y="37"/>
                    </a:lnTo>
                    <a:lnTo>
                      <a:pt x="146" y="35"/>
                    </a:lnTo>
                    <a:lnTo>
                      <a:pt x="136" y="38"/>
                    </a:lnTo>
                    <a:lnTo>
                      <a:pt x="126" y="46"/>
                    </a:lnTo>
                    <a:lnTo>
                      <a:pt x="121" y="46"/>
                    </a:lnTo>
                    <a:lnTo>
                      <a:pt x="115" y="43"/>
                    </a:lnTo>
                    <a:lnTo>
                      <a:pt x="115" y="44"/>
                    </a:lnTo>
                    <a:lnTo>
                      <a:pt x="124" y="47"/>
                    </a:lnTo>
                    <a:lnTo>
                      <a:pt x="130" y="47"/>
                    </a:lnTo>
                    <a:lnTo>
                      <a:pt x="136" y="52"/>
                    </a:lnTo>
                    <a:lnTo>
                      <a:pt x="143" y="50"/>
                    </a:lnTo>
                    <a:lnTo>
                      <a:pt x="141" y="58"/>
                    </a:lnTo>
                    <a:lnTo>
                      <a:pt x="136" y="75"/>
                    </a:lnTo>
                    <a:lnTo>
                      <a:pt x="143" y="81"/>
                    </a:lnTo>
                    <a:lnTo>
                      <a:pt x="144" y="85"/>
                    </a:lnTo>
                    <a:lnTo>
                      <a:pt x="138" y="87"/>
                    </a:lnTo>
                    <a:lnTo>
                      <a:pt x="143" y="107"/>
                    </a:lnTo>
                    <a:lnTo>
                      <a:pt x="126" y="107"/>
                    </a:lnTo>
                    <a:lnTo>
                      <a:pt x="123" y="103"/>
                    </a:lnTo>
                    <a:lnTo>
                      <a:pt x="115" y="100"/>
                    </a:lnTo>
                    <a:lnTo>
                      <a:pt x="115" y="99"/>
                    </a:lnTo>
                    <a:lnTo>
                      <a:pt x="109" y="100"/>
                    </a:lnTo>
                    <a:lnTo>
                      <a:pt x="106" y="91"/>
                    </a:lnTo>
                    <a:lnTo>
                      <a:pt x="94" y="97"/>
                    </a:lnTo>
                    <a:lnTo>
                      <a:pt x="82" y="105"/>
                    </a:lnTo>
                    <a:lnTo>
                      <a:pt x="82" y="111"/>
                    </a:lnTo>
                    <a:lnTo>
                      <a:pt x="91" y="119"/>
                    </a:lnTo>
                    <a:lnTo>
                      <a:pt x="86" y="123"/>
                    </a:lnTo>
                    <a:lnTo>
                      <a:pt x="80" y="122"/>
                    </a:lnTo>
                    <a:lnTo>
                      <a:pt x="74" y="110"/>
                    </a:lnTo>
                    <a:lnTo>
                      <a:pt x="68" y="110"/>
                    </a:lnTo>
                    <a:lnTo>
                      <a:pt x="65" y="108"/>
                    </a:lnTo>
                    <a:lnTo>
                      <a:pt x="59" y="114"/>
                    </a:lnTo>
                    <a:lnTo>
                      <a:pt x="48" y="111"/>
                    </a:lnTo>
                    <a:lnTo>
                      <a:pt x="38" y="117"/>
                    </a:lnTo>
                    <a:lnTo>
                      <a:pt x="33" y="123"/>
                    </a:lnTo>
                    <a:lnTo>
                      <a:pt x="24" y="126"/>
                    </a:lnTo>
                    <a:lnTo>
                      <a:pt x="29" y="131"/>
                    </a:lnTo>
                    <a:lnTo>
                      <a:pt x="18" y="131"/>
                    </a:lnTo>
                    <a:lnTo>
                      <a:pt x="9" y="126"/>
                    </a:lnTo>
                    <a:lnTo>
                      <a:pt x="12" y="117"/>
                    </a:lnTo>
                    <a:lnTo>
                      <a:pt x="0" y="116"/>
                    </a:lnTo>
                    <a:lnTo>
                      <a:pt x="6" y="110"/>
                    </a:lnTo>
                    <a:lnTo>
                      <a:pt x="6" y="103"/>
                    </a:lnTo>
                    <a:lnTo>
                      <a:pt x="6" y="94"/>
                    </a:lnTo>
                    <a:lnTo>
                      <a:pt x="6" y="91"/>
                    </a:lnTo>
                    <a:lnTo>
                      <a:pt x="14" y="90"/>
                    </a:lnTo>
                    <a:lnTo>
                      <a:pt x="20" y="79"/>
                    </a:lnTo>
                    <a:lnTo>
                      <a:pt x="17" y="78"/>
                    </a:lnTo>
                    <a:lnTo>
                      <a:pt x="27" y="72"/>
                    </a:lnTo>
                    <a:lnTo>
                      <a:pt x="24" y="67"/>
                    </a:lnTo>
                    <a:lnTo>
                      <a:pt x="32" y="64"/>
                    </a:lnTo>
                    <a:lnTo>
                      <a:pt x="39" y="61"/>
                    </a:lnTo>
                    <a:lnTo>
                      <a:pt x="41" y="58"/>
                    </a:lnTo>
                    <a:lnTo>
                      <a:pt x="41" y="50"/>
                    </a:lnTo>
                    <a:lnTo>
                      <a:pt x="42" y="47"/>
                    </a:lnTo>
                    <a:lnTo>
                      <a:pt x="36" y="41"/>
                    </a:lnTo>
                    <a:lnTo>
                      <a:pt x="29" y="38"/>
                    </a:lnTo>
                    <a:lnTo>
                      <a:pt x="35" y="38"/>
                    </a:lnTo>
                    <a:lnTo>
                      <a:pt x="36" y="35"/>
                    </a:lnTo>
                    <a:lnTo>
                      <a:pt x="45" y="31"/>
                    </a:lnTo>
                    <a:lnTo>
                      <a:pt x="45" y="27"/>
                    </a:lnTo>
                    <a:lnTo>
                      <a:pt x="48" y="23"/>
                    </a:lnTo>
                    <a:lnTo>
                      <a:pt x="48" y="15"/>
                    </a:lnTo>
                    <a:lnTo>
                      <a:pt x="61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1" name="Freeform 2690">
                <a:extLst>
                  <a:ext uri="{FF2B5EF4-FFF2-40B4-BE49-F238E27FC236}">
                    <a16:creationId xmlns:a16="http://schemas.microsoft.com/office/drawing/2014/main" id="{41114D5F-FCC0-9DB6-34FD-08817A7FF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929"/>
                <a:ext cx="93" cy="115"/>
              </a:xfrm>
              <a:custGeom>
                <a:avLst/>
                <a:gdLst>
                  <a:gd name="T0" fmla="*/ 166 w 186"/>
                  <a:gd name="T1" fmla="*/ 31 h 231"/>
                  <a:gd name="T2" fmla="*/ 157 w 186"/>
                  <a:gd name="T3" fmla="*/ 15 h 231"/>
                  <a:gd name="T4" fmla="*/ 148 w 186"/>
                  <a:gd name="T5" fmla="*/ 9 h 231"/>
                  <a:gd name="T6" fmla="*/ 139 w 186"/>
                  <a:gd name="T7" fmla="*/ 6 h 231"/>
                  <a:gd name="T8" fmla="*/ 136 w 186"/>
                  <a:gd name="T9" fmla="*/ 19 h 231"/>
                  <a:gd name="T10" fmla="*/ 115 w 186"/>
                  <a:gd name="T11" fmla="*/ 11 h 231"/>
                  <a:gd name="T12" fmla="*/ 103 w 186"/>
                  <a:gd name="T13" fmla="*/ 17 h 231"/>
                  <a:gd name="T14" fmla="*/ 85 w 186"/>
                  <a:gd name="T15" fmla="*/ 0 h 231"/>
                  <a:gd name="T16" fmla="*/ 63 w 186"/>
                  <a:gd name="T17" fmla="*/ 9 h 231"/>
                  <a:gd name="T18" fmla="*/ 54 w 186"/>
                  <a:gd name="T19" fmla="*/ 22 h 231"/>
                  <a:gd name="T20" fmla="*/ 39 w 186"/>
                  <a:gd name="T21" fmla="*/ 29 h 231"/>
                  <a:gd name="T22" fmla="*/ 15 w 186"/>
                  <a:gd name="T23" fmla="*/ 38 h 231"/>
                  <a:gd name="T24" fmla="*/ 15 w 186"/>
                  <a:gd name="T25" fmla="*/ 52 h 231"/>
                  <a:gd name="T26" fmla="*/ 9 w 186"/>
                  <a:gd name="T27" fmla="*/ 69 h 231"/>
                  <a:gd name="T28" fmla="*/ 15 w 186"/>
                  <a:gd name="T29" fmla="*/ 96 h 231"/>
                  <a:gd name="T30" fmla="*/ 25 w 186"/>
                  <a:gd name="T31" fmla="*/ 114 h 231"/>
                  <a:gd name="T32" fmla="*/ 37 w 186"/>
                  <a:gd name="T33" fmla="*/ 125 h 231"/>
                  <a:gd name="T34" fmla="*/ 28 w 186"/>
                  <a:gd name="T35" fmla="*/ 137 h 231"/>
                  <a:gd name="T36" fmla="*/ 0 w 186"/>
                  <a:gd name="T37" fmla="*/ 149 h 231"/>
                  <a:gd name="T38" fmla="*/ 18 w 186"/>
                  <a:gd name="T39" fmla="*/ 161 h 231"/>
                  <a:gd name="T40" fmla="*/ 30 w 186"/>
                  <a:gd name="T41" fmla="*/ 181 h 231"/>
                  <a:gd name="T42" fmla="*/ 33 w 186"/>
                  <a:gd name="T43" fmla="*/ 189 h 231"/>
                  <a:gd name="T44" fmla="*/ 24 w 186"/>
                  <a:gd name="T45" fmla="*/ 195 h 231"/>
                  <a:gd name="T46" fmla="*/ 33 w 186"/>
                  <a:gd name="T47" fmla="*/ 199 h 231"/>
                  <a:gd name="T48" fmla="*/ 36 w 186"/>
                  <a:gd name="T49" fmla="*/ 204 h 231"/>
                  <a:gd name="T50" fmla="*/ 44 w 186"/>
                  <a:gd name="T51" fmla="*/ 225 h 231"/>
                  <a:gd name="T52" fmla="*/ 68 w 186"/>
                  <a:gd name="T53" fmla="*/ 231 h 231"/>
                  <a:gd name="T54" fmla="*/ 83 w 186"/>
                  <a:gd name="T55" fmla="*/ 225 h 231"/>
                  <a:gd name="T56" fmla="*/ 65 w 186"/>
                  <a:gd name="T57" fmla="*/ 210 h 231"/>
                  <a:gd name="T58" fmla="*/ 56 w 186"/>
                  <a:gd name="T59" fmla="*/ 186 h 231"/>
                  <a:gd name="T60" fmla="*/ 77 w 186"/>
                  <a:gd name="T61" fmla="*/ 189 h 231"/>
                  <a:gd name="T62" fmla="*/ 81 w 186"/>
                  <a:gd name="T63" fmla="*/ 180 h 231"/>
                  <a:gd name="T64" fmla="*/ 75 w 186"/>
                  <a:gd name="T65" fmla="*/ 158 h 231"/>
                  <a:gd name="T66" fmla="*/ 88 w 186"/>
                  <a:gd name="T67" fmla="*/ 143 h 231"/>
                  <a:gd name="T68" fmla="*/ 103 w 186"/>
                  <a:gd name="T69" fmla="*/ 137 h 231"/>
                  <a:gd name="T70" fmla="*/ 109 w 186"/>
                  <a:gd name="T71" fmla="*/ 129 h 231"/>
                  <a:gd name="T72" fmla="*/ 98 w 186"/>
                  <a:gd name="T73" fmla="*/ 116 h 231"/>
                  <a:gd name="T74" fmla="*/ 116 w 186"/>
                  <a:gd name="T75" fmla="*/ 102 h 231"/>
                  <a:gd name="T76" fmla="*/ 127 w 186"/>
                  <a:gd name="T77" fmla="*/ 98 h 231"/>
                  <a:gd name="T78" fmla="*/ 139 w 186"/>
                  <a:gd name="T79" fmla="*/ 108 h 231"/>
                  <a:gd name="T80" fmla="*/ 163 w 186"/>
                  <a:gd name="T81" fmla="*/ 94 h 231"/>
                  <a:gd name="T82" fmla="*/ 173 w 186"/>
                  <a:gd name="T83" fmla="*/ 82 h 231"/>
                  <a:gd name="T84" fmla="*/ 169 w 186"/>
                  <a:gd name="T85" fmla="*/ 63 h 231"/>
                  <a:gd name="T86" fmla="*/ 180 w 186"/>
                  <a:gd name="T87" fmla="*/ 4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6" h="231">
                    <a:moveTo>
                      <a:pt x="180" y="40"/>
                    </a:moveTo>
                    <a:lnTo>
                      <a:pt x="176" y="34"/>
                    </a:lnTo>
                    <a:lnTo>
                      <a:pt x="166" y="31"/>
                    </a:lnTo>
                    <a:lnTo>
                      <a:pt x="160" y="32"/>
                    </a:lnTo>
                    <a:lnTo>
                      <a:pt x="159" y="28"/>
                    </a:lnTo>
                    <a:lnTo>
                      <a:pt x="157" y="15"/>
                    </a:lnTo>
                    <a:lnTo>
                      <a:pt x="154" y="12"/>
                    </a:lnTo>
                    <a:lnTo>
                      <a:pt x="153" y="12"/>
                    </a:lnTo>
                    <a:lnTo>
                      <a:pt x="148" y="9"/>
                    </a:lnTo>
                    <a:lnTo>
                      <a:pt x="147" y="3"/>
                    </a:lnTo>
                    <a:lnTo>
                      <a:pt x="142" y="8"/>
                    </a:lnTo>
                    <a:lnTo>
                      <a:pt x="139" y="6"/>
                    </a:lnTo>
                    <a:lnTo>
                      <a:pt x="135" y="9"/>
                    </a:lnTo>
                    <a:lnTo>
                      <a:pt x="135" y="15"/>
                    </a:lnTo>
                    <a:lnTo>
                      <a:pt x="136" y="19"/>
                    </a:lnTo>
                    <a:lnTo>
                      <a:pt x="132" y="22"/>
                    </a:lnTo>
                    <a:lnTo>
                      <a:pt x="118" y="12"/>
                    </a:lnTo>
                    <a:lnTo>
                      <a:pt x="115" y="11"/>
                    </a:lnTo>
                    <a:lnTo>
                      <a:pt x="110" y="14"/>
                    </a:lnTo>
                    <a:lnTo>
                      <a:pt x="109" y="19"/>
                    </a:lnTo>
                    <a:lnTo>
                      <a:pt x="103" y="17"/>
                    </a:lnTo>
                    <a:lnTo>
                      <a:pt x="98" y="6"/>
                    </a:lnTo>
                    <a:lnTo>
                      <a:pt x="94" y="3"/>
                    </a:lnTo>
                    <a:lnTo>
                      <a:pt x="85" y="0"/>
                    </a:lnTo>
                    <a:lnTo>
                      <a:pt x="81" y="5"/>
                    </a:lnTo>
                    <a:lnTo>
                      <a:pt x="71" y="6"/>
                    </a:lnTo>
                    <a:lnTo>
                      <a:pt x="63" y="9"/>
                    </a:lnTo>
                    <a:lnTo>
                      <a:pt x="62" y="19"/>
                    </a:lnTo>
                    <a:lnTo>
                      <a:pt x="57" y="22"/>
                    </a:lnTo>
                    <a:lnTo>
                      <a:pt x="54" y="22"/>
                    </a:lnTo>
                    <a:lnTo>
                      <a:pt x="51" y="25"/>
                    </a:lnTo>
                    <a:lnTo>
                      <a:pt x="44" y="29"/>
                    </a:lnTo>
                    <a:lnTo>
                      <a:pt x="39" y="29"/>
                    </a:lnTo>
                    <a:lnTo>
                      <a:pt x="30" y="32"/>
                    </a:lnTo>
                    <a:lnTo>
                      <a:pt x="18" y="34"/>
                    </a:lnTo>
                    <a:lnTo>
                      <a:pt x="15" y="38"/>
                    </a:lnTo>
                    <a:lnTo>
                      <a:pt x="7" y="40"/>
                    </a:lnTo>
                    <a:lnTo>
                      <a:pt x="7" y="46"/>
                    </a:lnTo>
                    <a:lnTo>
                      <a:pt x="15" y="52"/>
                    </a:lnTo>
                    <a:lnTo>
                      <a:pt x="15" y="58"/>
                    </a:lnTo>
                    <a:lnTo>
                      <a:pt x="10" y="63"/>
                    </a:lnTo>
                    <a:lnTo>
                      <a:pt x="9" y="69"/>
                    </a:lnTo>
                    <a:lnTo>
                      <a:pt x="15" y="81"/>
                    </a:lnTo>
                    <a:lnTo>
                      <a:pt x="18" y="90"/>
                    </a:lnTo>
                    <a:lnTo>
                      <a:pt x="15" y="96"/>
                    </a:lnTo>
                    <a:lnTo>
                      <a:pt x="24" y="98"/>
                    </a:lnTo>
                    <a:lnTo>
                      <a:pt x="22" y="111"/>
                    </a:lnTo>
                    <a:lnTo>
                      <a:pt x="25" y="114"/>
                    </a:lnTo>
                    <a:lnTo>
                      <a:pt x="24" y="119"/>
                    </a:lnTo>
                    <a:lnTo>
                      <a:pt x="31" y="126"/>
                    </a:lnTo>
                    <a:lnTo>
                      <a:pt x="37" y="125"/>
                    </a:lnTo>
                    <a:lnTo>
                      <a:pt x="42" y="131"/>
                    </a:lnTo>
                    <a:lnTo>
                      <a:pt x="37" y="137"/>
                    </a:lnTo>
                    <a:lnTo>
                      <a:pt x="28" y="137"/>
                    </a:lnTo>
                    <a:lnTo>
                      <a:pt x="18" y="142"/>
                    </a:lnTo>
                    <a:lnTo>
                      <a:pt x="12" y="142"/>
                    </a:lnTo>
                    <a:lnTo>
                      <a:pt x="0" y="149"/>
                    </a:lnTo>
                    <a:lnTo>
                      <a:pt x="3" y="152"/>
                    </a:lnTo>
                    <a:lnTo>
                      <a:pt x="7" y="151"/>
                    </a:lnTo>
                    <a:lnTo>
                      <a:pt x="18" y="161"/>
                    </a:lnTo>
                    <a:lnTo>
                      <a:pt x="19" y="166"/>
                    </a:lnTo>
                    <a:lnTo>
                      <a:pt x="24" y="169"/>
                    </a:lnTo>
                    <a:lnTo>
                      <a:pt x="30" y="181"/>
                    </a:lnTo>
                    <a:lnTo>
                      <a:pt x="44" y="183"/>
                    </a:lnTo>
                    <a:lnTo>
                      <a:pt x="39" y="190"/>
                    </a:lnTo>
                    <a:lnTo>
                      <a:pt x="33" y="189"/>
                    </a:lnTo>
                    <a:lnTo>
                      <a:pt x="18" y="189"/>
                    </a:lnTo>
                    <a:lnTo>
                      <a:pt x="24" y="192"/>
                    </a:lnTo>
                    <a:lnTo>
                      <a:pt x="24" y="195"/>
                    </a:lnTo>
                    <a:lnTo>
                      <a:pt x="21" y="201"/>
                    </a:lnTo>
                    <a:lnTo>
                      <a:pt x="24" y="204"/>
                    </a:lnTo>
                    <a:lnTo>
                      <a:pt x="33" y="199"/>
                    </a:lnTo>
                    <a:lnTo>
                      <a:pt x="44" y="205"/>
                    </a:lnTo>
                    <a:lnTo>
                      <a:pt x="42" y="207"/>
                    </a:lnTo>
                    <a:lnTo>
                      <a:pt x="36" y="204"/>
                    </a:lnTo>
                    <a:lnTo>
                      <a:pt x="31" y="218"/>
                    </a:lnTo>
                    <a:lnTo>
                      <a:pt x="33" y="222"/>
                    </a:lnTo>
                    <a:lnTo>
                      <a:pt x="44" y="225"/>
                    </a:lnTo>
                    <a:lnTo>
                      <a:pt x="48" y="225"/>
                    </a:lnTo>
                    <a:lnTo>
                      <a:pt x="54" y="228"/>
                    </a:lnTo>
                    <a:lnTo>
                      <a:pt x="68" y="231"/>
                    </a:lnTo>
                    <a:lnTo>
                      <a:pt x="71" y="230"/>
                    </a:lnTo>
                    <a:lnTo>
                      <a:pt x="83" y="231"/>
                    </a:lnTo>
                    <a:lnTo>
                      <a:pt x="83" y="225"/>
                    </a:lnTo>
                    <a:lnTo>
                      <a:pt x="72" y="221"/>
                    </a:lnTo>
                    <a:lnTo>
                      <a:pt x="69" y="213"/>
                    </a:lnTo>
                    <a:lnTo>
                      <a:pt x="65" y="210"/>
                    </a:lnTo>
                    <a:lnTo>
                      <a:pt x="65" y="207"/>
                    </a:lnTo>
                    <a:lnTo>
                      <a:pt x="54" y="195"/>
                    </a:lnTo>
                    <a:lnTo>
                      <a:pt x="56" y="186"/>
                    </a:lnTo>
                    <a:lnTo>
                      <a:pt x="65" y="192"/>
                    </a:lnTo>
                    <a:lnTo>
                      <a:pt x="74" y="195"/>
                    </a:lnTo>
                    <a:lnTo>
                      <a:pt x="77" y="189"/>
                    </a:lnTo>
                    <a:lnTo>
                      <a:pt x="80" y="190"/>
                    </a:lnTo>
                    <a:lnTo>
                      <a:pt x="83" y="186"/>
                    </a:lnTo>
                    <a:lnTo>
                      <a:pt x="81" y="180"/>
                    </a:lnTo>
                    <a:lnTo>
                      <a:pt x="75" y="175"/>
                    </a:lnTo>
                    <a:lnTo>
                      <a:pt x="74" y="163"/>
                    </a:lnTo>
                    <a:lnTo>
                      <a:pt x="75" y="158"/>
                    </a:lnTo>
                    <a:lnTo>
                      <a:pt x="78" y="149"/>
                    </a:lnTo>
                    <a:lnTo>
                      <a:pt x="81" y="145"/>
                    </a:lnTo>
                    <a:lnTo>
                      <a:pt x="88" y="143"/>
                    </a:lnTo>
                    <a:lnTo>
                      <a:pt x="91" y="139"/>
                    </a:lnTo>
                    <a:lnTo>
                      <a:pt x="97" y="136"/>
                    </a:lnTo>
                    <a:lnTo>
                      <a:pt x="103" y="137"/>
                    </a:lnTo>
                    <a:lnTo>
                      <a:pt x="109" y="139"/>
                    </a:lnTo>
                    <a:lnTo>
                      <a:pt x="112" y="131"/>
                    </a:lnTo>
                    <a:lnTo>
                      <a:pt x="109" y="129"/>
                    </a:lnTo>
                    <a:lnTo>
                      <a:pt x="106" y="122"/>
                    </a:lnTo>
                    <a:lnTo>
                      <a:pt x="103" y="122"/>
                    </a:lnTo>
                    <a:lnTo>
                      <a:pt x="98" y="116"/>
                    </a:lnTo>
                    <a:lnTo>
                      <a:pt x="101" y="111"/>
                    </a:lnTo>
                    <a:lnTo>
                      <a:pt x="112" y="104"/>
                    </a:lnTo>
                    <a:lnTo>
                      <a:pt x="116" y="102"/>
                    </a:lnTo>
                    <a:lnTo>
                      <a:pt x="119" y="96"/>
                    </a:lnTo>
                    <a:lnTo>
                      <a:pt x="124" y="93"/>
                    </a:lnTo>
                    <a:lnTo>
                      <a:pt x="127" y="98"/>
                    </a:lnTo>
                    <a:lnTo>
                      <a:pt x="127" y="102"/>
                    </a:lnTo>
                    <a:lnTo>
                      <a:pt x="133" y="110"/>
                    </a:lnTo>
                    <a:lnTo>
                      <a:pt x="139" y="108"/>
                    </a:lnTo>
                    <a:lnTo>
                      <a:pt x="148" y="96"/>
                    </a:lnTo>
                    <a:lnTo>
                      <a:pt x="154" y="96"/>
                    </a:lnTo>
                    <a:lnTo>
                      <a:pt x="163" y="94"/>
                    </a:lnTo>
                    <a:lnTo>
                      <a:pt x="163" y="91"/>
                    </a:lnTo>
                    <a:lnTo>
                      <a:pt x="171" y="90"/>
                    </a:lnTo>
                    <a:lnTo>
                      <a:pt x="173" y="82"/>
                    </a:lnTo>
                    <a:lnTo>
                      <a:pt x="171" y="78"/>
                    </a:lnTo>
                    <a:lnTo>
                      <a:pt x="171" y="70"/>
                    </a:lnTo>
                    <a:lnTo>
                      <a:pt x="169" y="63"/>
                    </a:lnTo>
                    <a:lnTo>
                      <a:pt x="173" y="58"/>
                    </a:lnTo>
                    <a:lnTo>
                      <a:pt x="186" y="52"/>
                    </a:lnTo>
                    <a:lnTo>
                      <a:pt x="180" y="4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2" name="Freeform 2691">
                <a:extLst>
                  <a:ext uri="{FF2B5EF4-FFF2-40B4-BE49-F238E27FC236}">
                    <a16:creationId xmlns:a16="http://schemas.microsoft.com/office/drawing/2014/main" id="{EF92C3F0-A26B-559D-76C6-C4CF5E70C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929"/>
                <a:ext cx="93" cy="115"/>
              </a:xfrm>
              <a:custGeom>
                <a:avLst/>
                <a:gdLst>
                  <a:gd name="T0" fmla="*/ 173 w 186"/>
                  <a:gd name="T1" fmla="*/ 58 h 231"/>
                  <a:gd name="T2" fmla="*/ 171 w 186"/>
                  <a:gd name="T3" fmla="*/ 78 h 231"/>
                  <a:gd name="T4" fmla="*/ 163 w 186"/>
                  <a:gd name="T5" fmla="*/ 91 h 231"/>
                  <a:gd name="T6" fmla="*/ 148 w 186"/>
                  <a:gd name="T7" fmla="*/ 96 h 231"/>
                  <a:gd name="T8" fmla="*/ 127 w 186"/>
                  <a:gd name="T9" fmla="*/ 102 h 231"/>
                  <a:gd name="T10" fmla="*/ 119 w 186"/>
                  <a:gd name="T11" fmla="*/ 96 h 231"/>
                  <a:gd name="T12" fmla="*/ 101 w 186"/>
                  <a:gd name="T13" fmla="*/ 111 h 231"/>
                  <a:gd name="T14" fmla="*/ 106 w 186"/>
                  <a:gd name="T15" fmla="*/ 122 h 231"/>
                  <a:gd name="T16" fmla="*/ 109 w 186"/>
                  <a:gd name="T17" fmla="*/ 139 h 231"/>
                  <a:gd name="T18" fmla="*/ 91 w 186"/>
                  <a:gd name="T19" fmla="*/ 139 h 231"/>
                  <a:gd name="T20" fmla="*/ 78 w 186"/>
                  <a:gd name="T21" fmla="*/ 149 h 231"/>
                  <a:gd name="T22" fmla="*/ 75 w 186"/>
                  <a:gd name="T23" fmla="*/ 175 h 231"/>
                  <a:gd name="T24" fmla="*/ 80 w 186"/>
                  <a:gd name="T25" fmla="*/ 190 h 231"/>
                  <a:gd name="T26" fmla="*/ 65 w 186"/>
                  <a:gd name="T27" fmla="*/ 192 h 231"/>
                  <a:gd name="T28" fmla="*/ 65 w 186"/>
                  <a:gd name="T29" fmla="*/ 207 h 231"/>
                  <a:gd name="T30" fmla="*/ 72 w 186"/>
                  <a:gd name="T31" fmla="*/ 221 h 231"/>
                  <a:gd name="T32" fmla="*/ 71 w 186"/>
                  <a:gd name="T33" fmla="*/ 230 h 231"/>
                  <a:gd name="T34" fmla="*/ 48 w 186"/>
                  <a:gd name="T35" fmla="*/ 225 h 231"/>
                  <a:gd name="T36" fmla="*/ 31 w 186"/>
                  <a:gd name="T37" fmla="*/ 218 h 231"/>
                  <a:gd name="T38" fmla="*/ 44 w 186"/>
                  <a:gd name="T39" fmla="*/ 205 h 231"/>
                  <a:gd name="T40" fmla="*/ 21 w 186"/>
                  <a:gd name="T41" fmla="*/ 201 h 231"/>
                  <a:gd name="T42" fmla="*/ 18 w 186"/>
                  <a:gd name="T43" fmla="*/ 189 h 231"/>
                  <a:gd name="T44" fmla="*/ 44 w 186"/>
                  <a:gd name="T45" fmla="*/ 183 h 231"/>
                  <a:gd name="T46" fmla="*/ 19 w 186"/>
                  <a:gd name="T47" fmla="*/ 166 h 231"/>
                  <a:gd name="T48" fmla="*/ 3 w 186"/>
                  <a:gd name="T49" fmla="*/ 152 h 231"/>
                  <a:gd name="T50" fmla="*/ 18 w 186"/>
                  <a:gd name="T51" fmla="*/ 142 h 231"/>
                  <a:gd name="T52" fmla="*/ 42 w 186"/>
                  <a:gd name="T53" fmla="*/ 131 h 231"/>
                  <a:gd name="T54" fmla="*/ 24 w 186"/>
                  <a:gd name="T55" fmla="*/ 119 h 231"/>
                  <a:gd name="T56" fmla="*/ 24 w 186"/>
                  <a:gd name="T57" fmla="*/ 98 h 231"/>
                  <a:gd name="T58" fmla="*/ 15 w 186"/>
                  <a:gd name="T59" fmla="*/ 81 h 231"/>
                  <a:gd name="T60" fmla="*/ 15 w 186"/>
                  <a:gd name="T61" fmla="*/ 58 h 231"/>
                  <a:gd name="T62" fmla="*/ 7 w 186"/>
                  <a:gd name="T63" fmla="*/ 40 h 231"/>
                  <a:gd name="T64" fmla="*/ 30 w 186"/>
                  <a:gd name="T65" fmla="*/ 32 h 231"/>
                  <a:gd name="T66" fmla="*/ 51 w 186"/>
                  <a:gd name="T67" fmla="*/ 25 h 231"/>
                  <a:gd name="T68" fmla="*/ 62 w 186"/>
                  <a:gd name="T69" fmla="*/ 19 h 231"/>
                  <a:gd name="T70" fmla="*/ 81 w 186"/>
                  <a:gd name="T71" fmla="*/ 5 h 231"/>
                  <a:gd name="T72" fmla="*/ 98 w 186"/>
                  <a:gd name="T73" fmla="*/ 6 h 231"/>
                  <a:gd name="T74" fmla="*/ 110 w 186"/>
                  <a:gd name="T75" fmla="*/ 14 h 231"/>
                  <a:gd name="T76" fmla="*/ 132 w 186"/>
                  <a:gd name="T77" fmla="*/ 22 h 231"/>
                  <a:gd name="T78" fmla="*/ 135 w 186"/>
                  <a:gd name="T79" fmla="*/ 9 h 231"/>
                  <a:gd name="T80" fmla="*/ 147 w 186"/>
                  <a:gd name="T81" fmla="*/ 3 h 231"/>
                  <a:gd name="T82" fmla="*/ 154 w 186"/>
                  <a:gd name="T83" fmla="*/ 12 h 231"/>
                  <a:gd name="T84" fmla="*/ 160 w 186"/>
                  <a:gd name="T85" fmla="*/ 32 h 231"/>
                  <a:gd name="T86" fmla="*/ 180 w 186"/>
                  <a:gd name="T87" fmla="*/ 4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6" h="231">
                    <a:moveTo>
                      <a:pt x="180" y="40"/>
                    </a:moveTo>
                    <a:lnTo>
                      <a:pt x="186" y="52"/>
                    </a:lnTo>
                    <a:lnTo>
                      <a:pt x="173" y="58"/>
                    </a:lnTo>
                    <a:lnTo>
                      <a:pt x="169" y="63"/>
                    </a:lnTo>
                    <a:lnTo>
                      <a:pt x="171" y="70"/>
                    </a:lnTo>
                    <a:lnTo>
                      <a:pt x="171" y="78"/>
                    </a:lnTo>
                    <a:lnTo>
                      <a:pt x="173" y="82"/>
                    </a:lnTo>
                    <a:lnTo>
                      <a:pt x="171" y="90"/>
                    </a:lnTo>
                    <a:lnTo>
                      <a:pt x="163" y="91"/>
                    </a:lnTo>
                    <a:lnTo>
                      <a:pt x="163" y="94"/>
                    </a:lnTo>
                    <a:lnTo>
                      <a:pt x="154" y="96"/>
                    </a:lnTo>
                    <a:lnTo>
                      <a:pt x="148" y="96"/>
                    </a:lnTo>
                    <a:lnTo>
                      <a:pt x="139" y="108"/>
                    </a:lnTo>
                    <a:lnTo>
                      <a:pt x="133" y="110"/>
                    </a:lnTo>
                    <a:lnTo>
                      <a:pt x="127" y="102"/>
                    </a:lnTo>
                    <a:lnTo>
                      <a:pt x="127" y="98"/>
                    </a:lnTo>
                    <a:lnTo>
                      <a:pt x="124" y="93"/>
                    </a:lnTo>
                    <a:lnTo>
                      <a:pt x="119" y="96"/>
                    </a:lnTo>
                    <a:lnTo>
                      <a:pt x="116" y="102"/>
                    </a:lnTo>
                    <a:lnTo>
                      <a:pt x="112" y="104"/>
                    </a:lnTo>
                    <a:lnTo>
                      <a:pt x="101" y="111"/>
                    </a:lnTo>
                    <a:lnTo>
                      <a:pt x="98" y="116"/>
                    </a:lnTo>
                    <a:lnTo>
                      <a:pt x="103" y="122"/>
                    </a:lnTo>
                    <a:lnTo>
                      <a:pt x="106" y="122"/>
                    </a:lnTo>
                    <a:lnTo>
                      <a:pt x="109" y="129"/>
                    </a:lnTo>
                    <a:lnTo>
                      <a:pt x="112" y="131"/>
                    </a:lnTo>
                    <a:lnTo>
                      <a:pt x="109" y="139"/>
                    </a:lnTo>
                    <a:lnTo>
                      <a:pt x="103" y="137"/>
                    </a:lnTo>
                    <a:lnTo>
                      <a:pt x="97" y="136"/>
                    </a:lnTo>
                    <a:lnTo>
                      <a:pt x="91" y="139"/>
                    </a:lnTo>
                    <a:lnTo>
                      <a:pt x="88" y="143"/>
                    </a:lnTo>
                    <a:lnTo>
                      <a:pt x="81" y="145"/>
                    </a:lnTo>
                    <a:lnTo>
                      <a:pt x="78" y="149"/>
                    </a:lnTo>
                    <a:lnTo>
                      <a:pt x="75" y="158"/>
                    </a:lnTo>
                    <a:lnTo>
                      <a:pt x="74" y="163"/>
                    </a:lnTo>
                    <a:lnTo>
                      <a:pt x="75" y="175"/>
                    </a:lnTo>
                    <a:lnTo>
                      <a:pt x="81" y="180"/>
                    </a:lnTo>
                    <a:lnTo>
                      <a:pt x="83" y="186"/>
                    </a:lnTo>
                    <a:lnTo>
                      <a:pt x="80" y="190"/>
                    </a:lnTo>
                    <a:lnTo>
                      <a:pt x="77" y="189"/>
                    </a:lnTo>
                    <a:lnTo>
                      <a:pt x="74" y="195"/>
                    </a:lnTo>
                    <a:lnTo>
                      <a:pt x="65" y="192"/>
                    </a:lnTo>
                    <a:lnTo>
                      <a:pt x="56" y="186"/>
                    </a:lnTo>
                    <a:lnTo>
                      <a:pt x="54" y="195"/>
                    </a:lnTo>
                    <a:lnTo>
                      <a:pt x="65" y="207"/>
                    </a:lnTo>
                    <a:lnTo>
                      <a:pt x="65" y="210"/>
                    </a:lnTo>
                    <a:lnTo>
                      <a:pt x="69" y="213"/>
                    </a:lnTo>
                    <a:lnTo>
                      <a:pt x="72" y="221"/>
                    </a:lnTo>
                    <a:lnTo>
                      <a:pt x="83" y="225"/>
                    </a:lnTo>
                    <a:lnTo>
                      <a:pt x="83" y="231"/>
                    </a:lnTo>
                    <a:lnTo>
                      <a:pt x="71" y="230"/>
                    </a:lnTo>
                    <a:lnTo>
                      <a:pt x="68" y="231"/>
                    </a:lnTo>
                    <a:lnTo>
                      <a:pt x="54" y="228"/>
                    </a:lnTo>
                    <a:lnTo>
                      <a:pt x="48" y="225"/>
                    </a:lnTo>
                    <a:lnTo>
                      <a:pt x="44" y="225"/>
                    </a:lnTo>
                    <a:lnTo>
                      <a:pt x="33" y="222"/>
                    </a:lnTo>
                    <a:lnTo>
                      <a:pt x="31" y="218"/>
                    </a:lnTo>
                    <a:lnTo>
                      <a:pt x="36" y="204"/>
                    </a:lnTo>
                    <a:lnTo>
                      <a:pt x="42" y="207"/>
                    </a:lnTo>
                    <a:lnTo>
                      <a:pt x="44" y="205"/>
                    </a:lnTo>
                    <a:lnTo>
                      <a:pt x="33" y="199"/>
                    </a:lnTo>
                    <a:lnTo>
                      <a:pt x="24" y="204"/>
                    </a:lnTo>
                    <a:lnTo>
                      <a:pt x="21" y="201"/>
                    </a:lnTo>
                    <a:lnTo>
                      <a:pt x="24" y="195"/>
                    </a:lnTo>
                    <a:lnTo>
                      <a:pt x="24" y="192"/>
                    </a:lnTo>
                    <a:lnTo>
                      <a:pt x="18" y="189"/>
                    </a:lnTo>
                    <a:lnTo>
                      <a:pt x="33" y="189"/>
                    </a:lnTo>
                    <a:lnTo>
                      <a:pt x="39" y="190"/>
                    </a:lnTo>
                    <a:lnTo>
                      <a:pt x="44" y="183"/>
                    </a:lnTo>
                    <a:lnTo>
                      <a:pt x="30" y="181"/>
                    </a:lnTo>
                    <a:lnTo>
                      <a:pt x="24" y="169"/>
                    </a:lnTo>
                    <a:lnTo>
                      <a:pt x="19" y="166"/>
                    </a:lnTo>
                    <a:lnTo>
                      <a:pt x="18" y="161"/>
                    </a:lnTo>
                    <a:lnTo>
                      <a:pt x="7" y="151"/>
                    </a:lnTo>
                    <a:lnTo>
                      <a:pt x="3" y="152"/>
                    </a:lnTo>
                    <a:lnTo>
                      <a:pt x="0" y="149"/>
                    </a:lnTo>
                    <a:lnTo>
                      <a:pt x="12" y="142"/>
                    </a:lnTo>
                    <a:lnTo>
                      <a:pt x="18" y="142"/>
                    </a:lnTo>
                    <a:lnTo>
                      <a:pt x="28" y="137"/>
                    </a:lnTo>
                    <a:lnTo>
                      <a:pt x="37" y="137"/>
                    </a:lnTo>
                    <a:lnTo>
                      <a:pt x="42" y="131"/>
                    </a:lnTo>
                    <a:lnTo>
                      <a:pt x="37" y="125"/>
                    </a:lnTo>
                    <a:lnTo>
                      <a:pt x="31" y="126"/>
                    </a:lnTo>
                    <a:lnTo>
                      <a:pt x="24" y="119"/>
                    </a:lnTo>
                    <a:lnTo>
                      <a:pt x="25" y="114"/>
                    </a:lnTo>
                    <a:lnTo>
                      <a:pt x="22" y="111"/>
                    </a:lnTo>
                    <a:lnTo>
                      <a:pt x="24" y="98"/>
                    </a:lnTo>
                    <a:lnTo>
                      <a:pt x="15" y="96"/>
                    </a:lnTo>
                    <a:lnTo>
                      <a:pt x="18" y="90"/>
                    </a:lnTo>
                    <a:lnTo>
                      <a:pt x="15" y="81"/>
                    </a:lnTo>
                    <a:lnTo>
                      <a:pt x="9" y="69"/>
                    </a:lnTo>
                    <a:lnTo>
                      <a:pt x="10" y="63"/>
                    </a:lnTo>
                    <a:lnTo>
                      <a:pt x="15" y="58"/>
                    </a:lnTo>
                    <a:lnTo>
                      <a:pt x="15" y="52"/>
                    </a:lnTo>
                    <a:lnTo>
                      <a:pt x="7" y="46"/>
                    </a:lnTo>
                    <a:lnTo>
                      <a:pt x="7" y="40"/>
                    </a:lnTo>
                    <a:lnTo>
                      <a:pt x="15" y="38"/>
                    </a:lnTo>
                    <a:lnTo>
                      <a:pt x="18" y="34"/>
                    </a:lnTo>
                    <a:lnTo>
                      <a:pt x="30" y="32"/>
                    </a:lnTo>
                    <a:lnTo>
                      <a:pt x="39" y="29"/>
                    </a:lnTo>
                    <a:lnTo>
                      <a:pt x="44" y="29"/>
                    </a:lnTo>
                    <a:lnTo>
                      <a:pt x="51" y="25"/>
                    </a:lnTo>
                    <a:lnTo>
                      <a:pt x="54" y="22"/>
                    </a:lnTo>
                    <a:lnTo>
                      <a:pt x="57" y="22"/>
                    </a:lnTo>
                    <a:lnTo>
                      <a:pt x="62" y="19"/>
                    </a:lnTo>
                    <a:lnTo>
                      <a:pt x="63" y="9"/>
                    </a:lnTo>
                    <a:lnTo>
                      <a:pt x="71" y="6"/>
                    </a:lnTo>
                    <a:lnTo>
                      <a:pt x="81" y="5"/>
                    </a:lnTo>
                    <a:lnTo>
                      <a:pt x="85" y="0"/>
                    </a:lnTo>
                    <a:lnTo>
                      <a:pt x="94" y="3"/>
                    </a:lnTo>
                    <a:lnTo>
                      <a:pt x="98" y="6"/>
                    </a:lnTo>
                    <a:lnTo>
                      <a:pt x="103" y="17"/>
                    </a:lnTo>
                    <a:lnTo>
                      <a:pt x="109" y="19"/>
                    </a:lnTo>
                    <a:lnTo>
                      <a:pt x="110" y="14"/>
                    </a:lnTo>
                    <a:lnTo>
                      <a:pt x="115" y="11"/>
                    </a:lnTo>
                    <a:lnTo>
                      <a:pt x="118" y="12"/>
                    </a:lnTo>
                    <a:lnTo>
                      <a:pt x="132" y="22"/>
                    </a:lnTo>
                    <a:lnTo>
                      <a:pt x="136" y="19"/>
                    </a:lnTo>
                    <a:lnTo>
                      <a:pt x="135" y="15"/>
                    </a:lnTo>
                    <a:lnTo>
                      <a:pt x="135" y="9"/>
                    </a:lnTo>
                    <a:lnTo>
                      <a:pt x="139" y="6"/>
                    </a:lnTo>
                    <a:lnTo>
                      <a:pt x="142" y="8"/>
                    </a:lnTo>
                    <a:lnTo>
                      <a:pt x="147" y="3"/>
                    </a:lnTo>
                    <a:lnTo>
                      <a:pt x="148" y="9"/>
                    </a:lnTo>
                    <a:lnTo>
                      <a:pt x="153" y="12"/>
                    </a:lnTo>
                    <a:lnTo>
                      <a:pt x="154" y="12"/>
                    </a:lnTo>
                    <a:lnTo>
                      <a:pt x="157" y="15"/>
                    </a:lnTo>
                    <a:lnTo>
                      <a:pt x="159" y="28"/>
                    </a:lnTo>
                    <a:lnTo>
                      <a:pt x="160" y="32"/>
                    </a:lnTo>
                    <a:lnTo>
                      <a:pt x="166" y="31"/>
                    </a:lnTo>
                    <a:lnTo>
                      <a:pt x="176" y="34"/>
                    </a:lnTo>
                    <a:lnTo>
                      <a:pt x="18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3" name="Freeform 2692">
                <a:extLst>
                  <a:ext uri="{FF2B5EF4-FFF2-40B4-BE49-F238E27FC236}">
                    <a16:creationId xmlns:a16="http://schemas.microsoft.com/office/drawing/2014/main" id="{0B6702B7-6A2B-F3E3-01A9-6D8DF09D0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929"/>
                <a:ext cx="93" cy="115"/>
              </a:xfrm>
              <a:custGeom>
                <a:avLst/>
                <a:gdLst>
                  <a:gd name="T0" fmla="*/ 173 w 186"/>
                  <a:gd name="T1" fmla="*/ 58 h 231"/>
                  <a:gd name="T2" fmla="*/ 171 w 186"/>
                  <a:gd name="T3" fmla="*/ 78 h 231"/>
                  <a:gd name="T4" fmla="*/ 163 w 186"/>
                  <a:gd name="T5" fmla="*/ 91 h 231"/>
                  <a:gd name="T6" fmla="*/ 148 w 186"/>
                  <a:gd name="T7" fmla="*/ 96 h 231"/>
                  <a:gd name="T8" fmla="*/ 127 w 186"/>
                  <a:gd name="T9" fmla="*/ 102 h 231"/>
                  <a:gd name="T10" fmla="*/ 119 w 186"/>
                  <a:gd name="T11" fmla="*/ 96 h 231"/>
                  <a:gd name="T12" fmla="*/ 101 w 186"/>
                  <a:gd name="T13" fmla="*/ 111 h 231"/>
                  <a:gd name="T14" fmla="*/ 106 w 186"/>
                  <a:gd name="T15" fmla="*/ 122 h 231"/>
                  <a:gd name="T16" fmla="*/ 109 w 186"/>
                  <a:gd name="T17" fmla="*/ 139 h 231"/>
                  <a:gd name="T18" fmla="*/ 91 w 186"/>
                  <a:gd name="T19" fmla="*/ 139 h 231"/>
                  <a:gd name="T20" fmla="*/ 78 w 186"/>
                  <a:gd name="T21" fmla="*/ 149 h 231"/>
                  <a:gd name="T22" fmla="*/ 75 w 186"/>
                  <a:gd name="T23" fmla="*/ 175 h 231"/>
                  <a:gd name="T24" fmla="*/ 80 w 186"/>
                  <a:gd name="T25" fmla="*/ 190 h 231"/>
                  <a:gd name="T26" fmla="*/ 65 w 186"/>
                  <a:gd name="T27" fmla="*/ 192 h 231"/>
                  <a:gd name="T28" fmla="*/ 65 w 186"/>
                  <a:gd name="T29" fmla="*/ 207 h 231"/>
                  <a:gd name="T30" fmla="*/ 72 w 186"/>
                  <a:gd name="T31" fmla="*/ 221 h 231"/>
                  <a:gd name="T32" fmla="*/ 71 w 186"/>
                  <a:gd name="T33" fmla="*/ 230 h 231"/>
                  <a:gd name="T34" fmla="*/ 48 w 186"/>
                  <a:gd name="T35" fmla="*/ 225 h 231"/>
                  <a:gd name="T36" fmla="*/ 31 w 186"/>
                  <a:gd name="T37" fmla="*/ 218 h 231"/>
                  <a:gd name="T38" fmla="*/ 44 w 186"/>
                  <a:gd name="T39" fmla="*/ 205 h 231"/>
                  <a:gd name="T40" fmla="*/ 21 w 186"/>
                  <a:gd name="T41" fmla="*/ 201 h 231"/>
                  <a:gd name="T42" fmla="*/ 18 w 186"/>
                  <a:gd name="T43" fmla="*/ 189 h 231"/>
                  <a:gd name="T44" fmla="*/ 44 w 186"/>
                  <a:gd name="T45" fmla="*/ 183 h 231"/>
                  <a:gd name="T46" fmla="*/ 19 w 186"/>
                  <a:gd name="T47" fmla="*/ 166 h 231"/>
                  <a:gd name="T48" fmla="*/ 3 w 186"/>
                  <a:gd name="T49" fmla="*/ 152 h 231"/>
                  <a:gd name="T50" fmla="*/ 18 w 186"/>
                  <a:gd name="T51" fmla="*/ 142 h 231"/>
                  <a:gd name="T52" fmla="*/ 42 w 186"/>
                  <a:gd name="T53" fmla="*/ 131 h 231"/>
                  <a:gd name="T54" fmla="*/ 24 w 186"/>
                  <a:gd name="T55" fmla="*/ 119 h 231"/>
                  <a:gd name="T56" fmla="*/ 24 w 186"/>
                  <a:gd name="T57" fmla="*/ 98 h 231"/>
                  <a:gd name="T58" fmla="*/ 15 w 186"/>
                  <a:gd name="T59" fmla="*/ 81 h 231"/>
                  <a:gd name="T60" fmla="*/ 15 w 186"/>
                  <a:gd name="T61" fmla="*/ 58 h 231"/>
                  <a:gd name="T62" fmla="*/ 7 w 186"/>
                  <a:gd name="T63" fmla="*/ 40 h 231"/>
                  <a:gd name="T64" fmla="*/ 30 w 186"/>
                  <a:gd name="T65" fmla="*/ 32 h 231"/>
                  <a:gd name="T66" fmla="*/ 51 w 186"/>
                  <a:gd name="T67" fmla="*/ 25 h 231"/>
                  <a:gd name="T68" fmla="*/ 62 w 186"/>
                  <a:gd name="T69" fmla="*/ 19 h 231"/>
                  <a:gd name="T70" fmla="*/ 81 w 186"/>
                  <a:gd name="T71" fmla="*/ 5 h 231"/>
                  <a:gd name="T72" fmla="*/ 98 w 186"/>
                  <a:gd name="T73" fmla="*/ 6 h 231"/>
                  <a:gd name="T74" fmla="*/ 110 w 186"/>
                  <a:gd name="T75" fmla="*/ 14 h 231"/>
                  <a:gd name="T76" fmla="*/ 132 w 186"/>
                  <a:gd name="T77" fmla="*/ 22 h 231"/>
                  <a:gd name="T78" fmla="*/ 135 w 186"/>
                  <a:gd name="T79" fmla="*/ 9 h 231"/>
                  <a:gd name="T80" fmla="*/ 147 w 186"/>
                  <a:gd name="T81" fmla="*/ 3 h 231"/>
                  <a:gd name="T82" fmla="*/ 154 w 186"/>
                  <a:gd name="T83" fmla="*/ 12 h 231"/>
                  <a:gd name="T84" fmla="*/ 160 w 186"/>
                  <a:gd name="T85" fmla="*/ 32 h 231"/>
                  <a:gd name="T86" fmla="*/ 180 w 186"/>
                  <a:gd name="T87" fmla="*/ 4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6" h="231">
                    <a:moveTo>
                      <a:pt x="180" y="40"/>
                    </a:moveTo>
                    <a:lnTo>
                      <a:pt x="186" y="52"/>
                    </a:lnTo>
                    <a:lnTo>
                      <a:pt x="173" y="58"/>
                    </a:lnTo>
                    <a:lnTo>
                      <a:pt x="169" y="63"/>
                    </a:lnTo>
                    <a:lnTo>
                      <a:pt x="171" y="70"/>
                    </a:lnTo>
                    <a:lnTo>
                      <a:pt x="171" y="78"/>
                    </a:lnTo>
                    <a:lnTo>
                      <a:pt x="173" y="82"/>
                    </a:lnTo>
                    <a:lnTo>
                      <a:pt x="171" y="90"/>
                    </a:lnTo>
                    <a:lnTo>
                      <a:pt x="163" y="91"/>
                    </a:lnTo>
                    <a:lnTo>
                      <a:pt x="163" y="94"/>
                    </a:lnTo>
                    <a:lnTo>
                      <a:pt x="154" y="96"/>
                    </a:lnTo>
                    <a:lnTo>
                      <a:pt x="148" y="96"/>
                    </a:lnTo>
                    <a:lnTo>
                      <a:pt x="139" y="108"/>
                    </a:lnTo>
                    <a:lnTo>
                      <a:pt x="133" y="110"/>
                    </a:lnTo>
                    <a:lnTo>
                      <a:pt x="127" y="102"/>
                    </a:lnTo>
                    <a:lnTo>
                      <a:pt x="127" y="98"/>
                    </a:lnTo>
                    <a:lnTo>
                      <a:pt x="124" y="93"/>
                    </a:lnTo>
                    <a:lnTo>
                      <a:pt x="119" y="96"/>
                    </a:lnTo>
                    <a:lnTo>
                      <a:pt x="116" y="102"/>
                    </a:lnTo>
                    <a:lnTo>
                      <a:pt x="112" y="104"/>
                    </a:lnTo>
                    <a:lnTo>
                      <a:pt x="101" y="111"/>
                    </a:lnTo>
                    <a:lnTo>
                      <a:pt x="98" y="116"/>
                    </a:lnTo>
                    <a:lnTo>
                      <a:pt x="103" y="122"/>
                    </a:lnTo>
                    <a:lnTo>
                      <a:pt x="106" y="122"/>
                    </a:lnTo>
                    <a:lnTo>
                      <a:pt x="109" y="129"/>
                    </a:lnTo>
                    <a:lnTo>
                      <a:pt x="112" y="131"/>
                    </a:lnTo>
                    <a:lnTo>
                      <a:pt x="109" y="139"/>
                    </a:lnTo>
                    <a:lnTo>
                      <a:pt x="103" y="137"/>
                    </a:lnTo>
                    <a:lnTo>
                      <a:pt x="97" y="136"/>
                    </a:lnTo>
                    <a:lnTo>
                      <a:pt x="91" y="139"/>
                    </a:lnTo>
                    <a:lnTo>
                      <a:pt x="88" y="143"/>
                    </a:lnTo>
                    <a:lnTo>
                      <a:pt x="81" y="145"/>
                    </a:lnTo>
                    <a:lnTo>
                      <a:pt x="78" y="149"/>
                    </a:lnTo>
                    <a:lnTo>
                      <a:pt x="75" y="158"/>
                    </a:lnTo>
                    <a:lnTo>
                      <a:pt x="74" y="163"/>
                    </a:lnTo>
                    <a:lnTo>
                      <a:pt x="75" y="175"/>
                    </a:lnTo>
                    <a:lnTo>
                      <a:pt x="81" y="180"/>
                    </a:lnTo>
                    <a:lnTo>
                      <a:pt x="83" y="186"/>
                    </a:lnTo>
                    <a:lnTo>
                      <a:pt x="80" y="190"/>
                    </a:lnTo>
                    <a:lnTo>
                      <a:pt x="77" y="189"/>
                    </a:lnTo>
                    <a:lnTo>
                      <a:pt x="74" y="195"/>
                    </a:lnTo>
                    <a:lnTo>
                      <a:pt x="65" y="192"/>
                    </a:lnTo>
                    <a:lnTo>
                      <a:pt x="56" y="186"/>
                    </a:lnTo>
                    <a:lnTo>
                      <a:pt x="54" y="195"/>
                    </a:lnTo>
                    <a:lnTo>
                      <a:pt x="65" y="207"/>
                    </a:lnTo>
                    <a:lnTo>
                      <a:pt x="65" y="210"/>
                    </a:lnTo>
                    <a:lnTo>
                      <a:pt x="69" y="213"/>
                    </a:lnTo>
                    <a:lnTo>
                      <a:pt x="72" y="221"/>
                    </a:lnTo>
                    <a:lnTo>
                      <a:pt x="83" y="225"/>
                    </a:lnTo>
                    <a:lnTo>
                      <a:pt x="83" y="231"/>
                    </a:lnTo>
                    <a:lnTo>
                      <a:pt x="71" y="230"/>
                    </a:lnTo>
                    <a:lnTo>
                      <a:pt x="68" y="231"/>
                    </a:lnTo>
                    <a:lnTo>
                      <a:pt x="54" y="228"/>
                    </a:lnTo>
                    <a:lnTo>
                      <a:pt x="48" y="225"/>
                    </a:lnTo>
                    <a:lnTo>
                      <a:pt x="44" y="225"/>
                    </a:lnTo>
                    <a:lnTo>
                      <a:pt x="33" y="222"/>
                    </a:lnTo>
                    <a:lnTo>
                      <a:pt x="31" y="218"/>
                    </a:lnTo>
                    <a:lnTo>
                      <a:pt x="36" y="204"/>
                    </a:lnTo>
                    <a:lnTo>
                      <a:pt x="42" y="207"/>
                    </a:lnTo>
                    <a:lnTo>
                      <a:pt x="44" y="205"/>
                    </a:lnTo>
                    <a:lnTo>
                      <a:pt x="33" y="199"/>
                    </a:lnTo>
                    <a:lnTo>
                      <a:pt x="24" y="204"/>
                    </a:lnTo>
                    <a:lnTo>
                      <a:pt x="21" y="201"/>
                    </a:lnTo>
                    <a:lnTo>
                      <a:pt x="24" y="195"/>
                    </a:lnTo>
                    <a:lnTo>
                      <a:pt x="24" y="192"/>
                    </a:lnTo>
                    <a:lnTo>
                      <a:pt x="18" y="189"/>
                    </a:lnTo>
                    <a:lnTo>
                      <a:pt x="33" y="189"/>
                    </a:lnTo>
                    <a:lnTo>
                      <a:pt x="39" y="190"/>
                    </a:lnTo>
                    <a:lnTo>
                      <a:pt x="44" y="183"/>
                    </a:lnTo>
                    <a:lnTo>
                      <a:pt x="30" y="181"/>
                    </a:lnTo>
                    <a:lnTo>
                      <a:pt x="24" y="169"/>
                    </a:lnTo>
                    <a:lnTo>
                      <a:pt x="19" y="166"/>
                    </a:lnTo>
                    <a:lnTo>
                      <a:pt x="18" y="161"/>
                    </a:lnTo>
                    <a:lnTo>
                      <a:pt x="7" y="151"/>
                    </a:lnTo>
                    <a:lnTo>
                      <a:pt x="3" y="152"/>
                    </a:lnTo>
                    <a:lnTo>
                      <a:pt x="0" y="149"/>
                    </a:lnTo>
                    <a:lnTo>
                      <a:pt x="12" y="142"/>
                    </a:lnTo>
                    <a:lnTo>
                      <a:pt x="18" y="142"/>
                    </a:lnTo>
                    <a:lnTo>
                      <a:pt x="28" y="137"/>
                    </a:lnTo>
                    <a:lnTo>
                      <a:pt x="37" y="137"/>
                    </a:lnTo>
                    <a:lnTo>
                      <a:pt x="42" y="131"/>
                    </a:lnTo>
                    <a:lnTo>
                      <a:pt x="37" y="125"/>
                    </a:lnTo>
                    <a:lnTo>
                      <a:pt x="31" y="126"/>
                    </a:lnTo>
                    <a:lnTo>
                      <a:pt x="24" y="119"/>
                    </a:lnTo>
                    <a:lnTo>
                      <a:pt x="25" y="114"/>
                    </a:lnTo>
                    <a:lnTo>
                      <a:pt x="22" y="111"/>
                    </a:lnTo>
                    <a:lnTo>
                      <a:pt x="24" y="98"/>
                    </a:lnTo>
                    <a:lnTo>
                      <a:pt x="15" y="96"/>
                    </a:lnTo>
                    <a:lnTo>
                      <a:pt x="18" y="90"/>
                    </a:lnTo>
                    <a:lnTo>
                      <a:pt x="15" y="81"/>
                    </a:lnTo>
                    <a:lnTo>
                      <a:pt x="9" y="69"/>
                    </a:lnTo>
                    <a:lnTo>
                      <a:pt x="10" y="63"/>
                    </a:lnTo>
                    <a:lnTo>
                      <a:pt x="15" y="58"/>
                    </a:lnTo>
                    <a:lnTo>
                      <a:pt x="15" y="52"/>
                    </a:lnTo>
                    <a:lnTo>
                      <a:pt x="7" y="46"/>
                    </a:lnTo>
                    <a:lnTo>
                      <a:pt x="7" y="40"/>
                    </a:lnTo>
                    <a:lnTo>
                      <a:pt x="15" y="38"/>
                    </a:lnTo>
                    <a:lnTo>
                      <a:pt x="18" y="34"/>
                    </a:lnTo>
                    <a:lnTo>
                      <a:pt x="30" y="32"/>
                    </a:lnTo>
                    <a:lnTo>
                      <a:pt x="39" y="29"/>
                    </a:lnTo>
                    <a:lnTo>
                      <a:pt x="44" y="29"/>
                    </a:lnTo>
                    <a:lnTo>
                      <a:pt x="51" y="25"/>
                    </a:lnTo>
                    <a:lnTo>
                      <a:pt x="54" y="22"/>
                    </a:lnTo>
                    <a:lnTo>
                      <a:pt x="57" y="22"/>
                    </a:lnTo>
                    <a:lnTo>
                      <a:pt x="62" y="19"/>
                    </a:lnTo>
                    <a:lnTo>
                      <a:pt x="63" y="9"/>
                    </a:lnTo>
                    <a:lnTo>
                      <a:pt x="71" y="6"/>
                    </a:lnTo>
                    <a:lnTo>
                      <a:pt x="81" y="5"/>
                    </a:lnTo>
                    <a:lnTo>
                      <a:pt x="85" y="0"/>
                    </a:lnTo>
                    <a:lnTo>
                      <a:pt x="94" y="3"/>
                    </a:lnTo>
                    <a:lnTo>
                      <a:pt x="98" y="6"/>
                    </a:lnTo>
                    <a:lnTo>
                      <a:pt x="103" y="17"/>
                    </a:lnTo>
                    <a:lnTo>
                      <a:pt x="109" y="19"/>
                    </a:lnTo>
                    <a:lnTo>
                      <a:pt x="110" y="14"/>
                    </a:lnTo>
                    <a:lnTo>
                      <a:pt x="115" y="11"/>
                    </a:lnTo>
                    <a:lnTo>
                      <a:pt x="118" y="12"/>
                    </a:lnTo>
                    <a:lnTo>
                      <a:pt x="132" y="22"/>
                    </a:lnTo>
                    <a:lnTo>
                      <a:pt x="136" y="19"/>
                    </a:lnTo>
                    <a:lnTo>
                      <a:pt x="135" y="15"/>
                    </a:lnTo>
                    <a:lnTo>
                      <a:pt x="135" y="9"/>
                    </a:lnTo>
                    <a:lnTo>
                      <a:pt x="139" y="6"/>
                    </a:lnTo>
                    <a:lnTo>
                      <a:pt x="142" y="8"/>
                    </a:lnTo>
                    <a:lnTo>
                      <a:pt x="147" y="3"/>
                    </a:lnTo>
                    <a:lnTo>
                      <a:pt x="148" y="9"/>
                    </a:lnTo>
                    <a:lnTo>
                      <a:pt x="153" y="12"/>
                    </a:lnTo>
                    <a:lnTo>
                      <a:pt x="154" y="12"/>
                    </a:lnTo>
                    <a:lnTo>
                      <a:pt x="157" y="15"/>
                    </a:lnTo>
                    <a:lnTo>
                      <a:pt x="159" y="28"/>
                    </a:lnTo>
                    <a:lnTo>
                      <a:pt x="160" y="32"/>
                    </a:lnTo>
                    <a:lnTo>
                      <a:pt x="166" y="31"/>
                    </a:lnTo>
                    <a:lnTo>
                      <a:pt x="176" y="34"/>
                    </a:lnTo>
                    <a:lnTo>
                      <a:pt x="180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4" name="Freeform 2693">
                <a:extLst>
                  <a:ext uri="{FF2B5EF4-FFF2-40B4-BE49-F238E27FC236}">
                    <a16:creationId xmlns:a16="http://schemas.microsoft.com/office/drawing/2014/main" id="{AB817158-76ED-F17A-450F-B16759B20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61"/>
                <a:ext cx="46" cy="53"/>
              </a:xfrm>
              <a:custGeom>
                <a:avLst/>
                <a:gdLst>
                  <a:gd name="T0" fmla="*/ 56 w 93"/>
                  <a:gd name="T1" fmla="*/ 8 h 106"/>
                  <a:gd name="T2" fmla="*/ 53 w 93"/>
                  <a:gd name="T3" fmla="*/ 5 h 106"/>
                  <a:gd name="T4" fmla="*/ 47 w 93"/>
                  <a:gd name="T5" fmla="*/ 0 h 106"/>
                  <a:gd name="T6" fmla="*/ 37 w 93"/>
                  <a:gd name="T7" fmla="*/ 8 h 106"/>
                  <a:gd name="T8" fmla="*/ 31 w 93"/>
                  <a:gd name="T9" fmla="*/ 6 h 106"/>
                  <a:gd name="T10" fmla="*/ 21 w 93"/>
                  <a:gd name="T11" fmla="*/ 9 h 106"/>
                  <a:gd name="T12" fmla="*/ 11 w 93"/>
                  <a:gd name="T13" fmla="*/ 17 h 106"/>
                  <a:gd name="T14" fmla="*/ 6 w 93"/>
                  <a:gd name="T15" fmla="*/ 17 h 106"/>
                  <a:gd name="T16" fmla="*/ 0 w 93"/>
                  <a:gd name="T17" fmla="*/ 14 h 106"/>
                  <a:gd name="T18" fmla="*/ 0 w 93"/>
                  <a:gd name="T19" fmla="*/ 15 h 106"/>
                  <a:gd name="T20" fmla="*/ 9 w 93"/>
                  <a:gd name="T21" fmla="*/ 18 h 106"/>
                  <a:gd name="T22" fmla="*/ 15 w 93"/>
                  <a:gd name="T23" fmla="*/ 18 h 106"/>
                  <a:gd name="T24" fmla="*/ 21 w 93"/>
                  <a:gd name="T25" fmla="*/ 23 h 106"/>
                  <a:gd name="T26" fmla="*/ 28 w 93"/>
                  <a:gd name="T27" fmla="*/ 21 h 106"/>
                  <a:gd name="T28" fmla="*/ 26 w 93"/>
                  <a:gd name="T29" fmla="*/ 29 h 106"/>
                  <a:gd name="T30" fmla="*/ 21 w 93"/>
                  <a:gd name="T31" fmla="*/ 46 h 106"/>
                  <a:gd name="T32" fmla="*/ 28 w 93"/>
                  <a:gd name="T33" fmla="*/ 52 h 106"/>
                  <a:gd name="T34" fmla="*/ 29 w 93"/>
                  <a:gd name="T35" fmla="*/ 56 h 106"/>
                  <a:gd name="T36" fmla="*/ 23 w 93"/>
                  <a:gd name="T37" fmla="*/ 58 h 106"/>
                  <a:gd name="T38" fmla="*/ 28 w 93"/>
                  <a:gd name="T39" fmla="*/ 78 h 106"/>
                  <a:gd name="T40" fmla="*/ 11 w 93"/>
                  <a:gd name="T41" fmla="*/ 78 h 106"/>
                  <a:gd name="T42" fmla="*/ 15 w 93"/>
                  <a:gd name="T43" fmla="*/ 84 h 106"/>
                  <a:gd name="T44" fmla="*/ 12 w 93"/>
                  <a:gd name="T45" fmla="*/ 88 h 106"/>
                  <a:gd name="T46" fmla="*/ 18 w 93"/>
                  <a:gd name="T47" fmla="*/ 97 h 106"/>
                  <a:gd name="T48" fmla="*/ 18 w 93"/>
                  <a:gd name="T49" fmla="*/ 102 h 106"/>
                  <a:gd name="T50" fmla="*/ 21 w 93"/>
                  <a:gd name="T51" fmla="*/ 106 h 106"/>
                  <a:gd name="T52" fmla="*/ 29 w 93"/>
                  <a:gd name="T53" fmla="*/ 97 h 106"/>
                  <a:gd name="T54" fmla="*/ 37 w 93"/>
                  <a:gd name="T55" fmla="*/ 94 h 106"/>
                  <a:gd name="T56" fmla="*/ 49 w 93"/>
                  <a:gd name="T57" fmla="*/ 88 h 106"/>
                  <a:gd name="T58" fmla="*/ 53 w 93"/>
                  <a:gd name="T59" fmla="*/ 91 h 106"/>
                  <a:gd name="T60" fmla="*/ 58 w 93"/>
                  <a:gd name="T61" fmla="*/ 93 h 106"/>
                  <a:gd name="T62" fmla="*/ 64 w 93"/>
                  <a:gd name="T63" fmla="*/ 99 h 106"/>
                  <a:gd name="T64" fmla="*/ 64 w 93"/>
                  <a:gd name="T65" fmla="*/ 94 h 106"/>
                  <a:gd name="T66" fmla="*/ 75 w 93"/>
                  <a:gd name="T67" fmla="*/ 93 h 106"/>
                  <a:gd name="T68" fmla="*/ 76 w 93"/>
                  <a:gd name="T69" fmla="*/ 85 h 106"/>
                  <a:gd name="T70" fmla="*/ 84 w 93"/>
                  <a:gd name="T71" fmla="*/ 90 h 106"/>
                  <a:gd name="T72" fmla="*/ 87 w 93"/>
                  <a:gd name="T73" fmla="*/ 84 h 106"/>
                  <a:gd name="T74" fmla="*/ 82 w 93"/>
                  <a:gd name="T75" fmla="*/ 78 h 106"/>
                  <a:gd name="T76" fmla="*/ 87 w 93"/>
                  <a:gd name="T77" fmla="*/ 74 h 106"/>
                  <a:gd name="T78" fmla="*/ 81 w 93"/>
                  <a:gd name="T79" fmla="*/ 68 h 106"/>
                  <a:gd name="T80" fmla="*/ 76 w 93"/>
                  <a:gd name="T81" fmla="*/ 68 h 106"/>
                  <a:gd name="T82" fmla="*/ 87 w 93"/>
                  <a:gd name="T83" fmla="*/ 62 h 106"/>
                  <a:gd name="T84" fmla="*/ 93 w 93"/>
                  <a:gd name="T85" fmla="*/ 53 h 106"/>
                  <a:gd name="T86" fmla="*/ 84 w 93"/>
                  <a:gd name="T87" fmla="*/ 40 h 106"/>
                  <a:gd name="T88" fmla="*/ 88 w 93"/>
                  <a:gd name="T89" fmla="*/ 38 h 106"/>
                  <a:gd name="T90" fmla="*/ 87 w 93"/>
                  <a:gd name="T91" fmla="*/ 32 h 106"/>
                  <a:gd name="T92" fmla="*/ 87 w 93"/>
                  <a:gd name="T93" fmla="*/ 23 h 106"/>
                  <a:gd name="T94" fmla="*/ 84 w 93"/>
                  <a:gd name="T95" fmla="*/ 20 h 106"/>
                  <a:gd name="T96" fmla="*/ 76 w 93"/>
                  <a:gd name="T97" fmla="*/ 14 h 106"/>
                  <a:gd name="T98" fmla="*/ 67 w 93"/>
                  <a:gd name="T99" fmla="*/ 18 h 106"/>
                  <a:gd name="T100" fmla="*/ 67 w 93"/>
                  <a:gd name="T101" fmla="*/ 20 h 106"/>
                  <a:gd name="T102" fmla="*/ 58 w 93"/>
                  <a:gd name="T103" fmla="*/ 26 h 106"/>
                  <a:gd name="T104" fmla="*/ 53 w 93"/>
                  <a:gd name="T105" fmla="*/ 21 h 106"/>
                  <a:gd name="T106" fmla="*/ 52 w 93"/>
                  <a:gd name="T107" fmla="*/ 14 h 106"/>
                  <a:gd name="T108" fmla="*/ 56 w 93"/>
                  <a:gd name="T109" fmla="*/ 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3" h="106">
                    <a:moveTo>
                      <a:pt x="56" y="8"/>
                    </a:moveTo>
                    <a:lnTo>
                      <a:pt x="53" y="5"/>
                    </a:lnTo>
                    <a:lnTo>
                      <a:pt x="47" y="0"/>
                    </a:lnTo>
                    <a:lnTo>
                      <a:pt x="37" y="8"/>
                    </a:lnTo>
                    <a:lnTo>
                      <a:pt x="31" y="6"/>
                    </a:lnTo>
                    <a:lnTo>
                      <a:pt x="21" y="9"/>
                    </a:lnTo>
                    <a:lnTo>
                      <a:pt x="11" y="17"/>
                    </a:lnTo>
                    <a:lnTo>
                      <a:pt x="6" y="17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9" y="18"/>
                    </a:lnTo>
                    <a:lnTo>
                      <a:pt x="15" y="18"/>
                    </a:lnTo>
                    <a:lnTo>
                      <a:pt x="21" y="23"/>
                    </a:lnTo>
                    <a:lnTo>
                      <a:pt x="28" y="21"/>
                    </a:lnTo>
                    <a:lnTo>
                      <a:pt x="26" y="29"/>
                    </a:lnTo>
                    <a:lnTo>
                      <a:pt x="21" y="46"/>
                    </a:lnTo>
                    <a:lnTo>
                      <a:pt x="28" y="52"/>
                    </a:lnTo>
                    <a:lnTo>
                      <a:pt x="29" y="56"/>
                    </a:lnTo>
                    <a:lnTo>
                      <a:pt x="23" y="58"/>
                    </a:lnTo>
                    <a:lnTo>
                      <a:pt x="28" y="78"/>
                    </a:lnTo>
                    <a:lnTo>
                      <a:pt x="11" y="78"/>
                    </a:lnTo>
                    <a:lnTo>
                      <a:pt x="15" y="84"/>
                    </a:lnTo>
                    <a:lnTo>
                      <a:pt x="12" y="88"/>
                    </a:lnTo>
                    <a:lnTo>
                      <a:pt x="18" y="97"/>
                    </a:lnTo>
                    <a:lnTo>
                      <a:pt x="18" y="102"/>
                    </a:lnTo>
                    <a:lnTo>
                      <a:pt x="21" y="106"/>
                    </a:lnTo>
                    <a:lnTo>
                      <a:pt x="29" y="97"/>
                    </a:lnTo>
                    <a:lnTo>
                      <a:pt x="37" y="94"/>
                    </a:lnTo>
                    <a:lnTo>
                      <a:pt x="49" y="88"/>
                    </a:lnTo>
                    <a:lnTo>
                      <a:pt x="53" y="91"/>
                    </a:lnTo>
                    <a:lnTo>
                      <a:pt x="58" y="93"/>
                    </a:lnTo>
                    <a:lnTo>
                      <a:pt x="64" y="99"/>
                    </a:lnTo>
                    <a:lnTo>
                      <a:pt x="64" y="94"/>
                    </a:lnTo>
                    <a:lnTo>
                      <a:pt x="75" y="93"/>
                    </a:lnTo>
                    <a:lnTo>
                      <a:pt x="76" y="85"/>
                    </a:lnTo>
                    <a:lnTo>
                      <a:pt x="84" y="90"/>
                    </a:lnTo>
                    <a:lnTo>
                      <a:pt x="87" y="84"/>
                    </a:lnTo>
                    <a:lnTo>
                      <a:pt x="82" y="78"/>
                    </a:lnTo>
                    <a:lnTo>
                      <a:pt x="87" y="74"/>
                    </a:lnTo>
                    <a:lnTo>
                      <a:pt x="81" y="68"/>
                    </a:lnTo>
                    <a:lnTo>
                      <a:pt x="76" y="68"/>
                    </a:lnTo>
                    <a:lnTo>
                      <a:pt x="87" y="62"/>
                    </a:lnTo>
                    <a:lnTo>
                      <a:pt x="93" y="53"/>
                    </a:lnTo>
                    <a:lnTo>
                      <a:pt x="84" y="40"/>
                    </a:lnTo>
                    <a:lnTo>
                      <a:pt x="88" y="38"/>
                    </a:lnTo>
                    <a:lnTo>
                      <a:pt x="87" y="32"/>
                    </a:lnTo>
                    <a:lnTo>
                      <a:pt x="87" y="23"/>
                    </a:lnTo>
                    <a:lnTo>
                      <a:pt x="84" y="20"/>
                    </a:lnTo>
                    <a:lnTo>
                      <a:pt x="76" y="14"/>
                    </a:lnTo>
                    <a:lnTo>
                      <a:pt x="67" y="18"/>
                    </a:lnTo>
                    <a:lnTo>
                      <a:pt x="67" y="20"/>
                    </a:lnTo>
                    <a:lnTo>
                      <a:pt x="58" y="26"/>
                    </a:lnTo>
                    <a:lnTo>
                      <a:pt x="53" y="21"/>
                    </a:lnTo>
                    <a:lnTo>
                      <a:pt x="52" y="14"/>
                    </a:lnTo>
                    <a:lnTo>
                      <a:pt x="56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5" name="Freeform 2694">
                <a:extLst>
                  <a:ext uri="{FF2B5EF4-FFF2-40B4-BE49-F238E27FC236}">
                    <a16:creationId xmlns:a16="http://schemas.microsoft.com/office/drawing/2014/main" id="{DB699370-6391-B513-6787-BAE8440A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61"/>
                <a:ext cx="46" cy="53"/>
              </a:xfrm>
              <a:custGeom>
                <a:avLst/>
                <a:gdLst>
                  <a:gd name="T0" fmla="*/ 56 w 93"/>
                  <a:gd name="T1" fmla="*/ 8 h 106"/>
                  <a:gd name="T2" fmla="*/ 52 w 93"/>
                  <a:gd name="T3" fmla="*/ 14 h 106"/>
                  <a:gd name="T4" fmla="*/ 53 w 93"/>
                  <a:gd name="T5" fmla="*/ 21 h 106"/>
                  <a:gd name="T6" fmla="*/ 58 w 93"/>
                  <a:gd name="T7" fmla="*/ 26 h 106"/>
                  <a:gd name="T8" fmla="*/ 67 w 93"/>
                  <a:gd name="T9" fmla="*/ 20 h 106"/>
                  <a:gd name="T10" fmla="*/ 67 w 93"/>
                  <a:gd name="T11" fmla="*/ 18 h 106"/>
                  <a:gd name="T12" fmla="*/ 76 w 93"/>
                  <a:gd name="T13" fmla="*/ 14 h 106"/>
                  <a:gd name="T14" fmla="*/ 84 w 93"/>
                  <a:gd name="T15" fmla="*/ 20 h 106"/>
                  <a:gd name="T16" fmla="*/ 87 w 93"/>
                  <a:gd name="T17" fmla="*/ 23 h 106"/>
                  <a:gd name="T18" fmla="*/ 87 w 93"/>
                  <a:gd name="T19" fmla="*/ 32 h 106"/>
                  <a:gd name="T20" fmla="*/ 88 w 93"/>
                  <a:gd name="T21" fmla="*/ 38 h 106"/>
                  <a:gd name="T22" fmla="*/ 84 w 93"/>
                  <a:gd name="T23" fmla="*/ 40 h 106"/>
                  <a:gd name="T24" fmla="*/ 93 w 93"/>
                  <a:gd name="T25" fmla="*/ 53 h 106"/>
                  <a:gd name="T26" fmla="*/ 87 w 93"/>
                  <a:gd name="T27" fmla="*/ 62 h 106"/>
                  <a:gd name="T28" fmla="*/ 76 w 93"/>
                  <a:gd name="T29" fmla="*/ 68 h 106"/>
                  <a:gd name="T30" fmla="*/ 81 w 93"/>
                  <a:gd name="T31" fmla="*/ 68 h 106"/>
                  <a:gd name="T32" fmla="*/ 87 w 93"/>
                  <a:gd name="T33" fmla="*/ 74 h 106"/>
                  <a:gd name="T34" fmla="*/ 82 w 93"/>
                  <a:gd name="T35" fmla="*/ 78 h 106"/>
                  <a:gd name="T36" fmla="*/ 87 w 93"/>
                  <a:gd name="T37" fmla="*/ 84 h 106"/>
                  <a:gd name="T38" fmla="*/ 84 w 93"/>
                  <a:gd name="T39" fmla="*/ 90 h 106"/>
                  <a:gd name="T40" fmla="*/ 76 w 93"/>
                  <a:gd name="T41" fmla="*/ 85 h 106"/>
                  <a:gd name="T42" fmla="*/ 75 w 93"/>
                  <a:gd name="T43" fmla="*/ 93 h 106"/>
                  <a:gd name="T44" fmla="*/ 64 w 93"/>
                  <a:gd name="T45" fmla="*/ 94 h 106"/>
                  <a:gd name="T46" fmla="*/ 64 w 93"/>
                  <a:gd name="T47" fmla="*/ 99 h 106"/>
                  <a:gd name="T48" fmla="*/ 58 w 93"/>
                  <a:gd name="T49" fmla="*/ 93 h 106"/>
                  <a:gd name="T50" fmla="*/ 53 w 93"/>
                  <a:gd name="T51" fmla="*/ 91 h 106"/>
                  <a:gd name="T52" fmla="*/ 49 w 93"/>
                  <a:gd name="T53" fmla="*/ 88 h 106"/>
                  <a:gd name="T54" fmla="*/ 37 w 93"/>
                  <a:gd name="T55" fmla="*/ 94 h 106"/>
                  <a:gd name="T56" fmla="*/ 29 w 93"/>
                  <a:gd name="T57" fmla="*/ 97 h 106"/>
                  <a:gd name="T58" fmla="*/ 21 w 93"/>
                  <a:gd name="T59" fmla="*/ 106 h 106"/>
                  <a:gd name="T60" fmla="*/ 18 w 93"/>
                  <a:gd name="T61" fmla="*/ 102 h 106"/>
                  <a:gd name="T62" fmla="*/ 18 w 93"/>
                  <a:gd name="T63" fmla="*/ 97 h 106"/>
                  <a:gd name="T64" fmla="*/ 12 w 93"/>
                  <a:gd name="T65" fmla="*/ 88 h 106"/>
                  <a:gd name="T66" fmla="*/ 15 w 93"/>
                  <a:gd name="T67" fmla="*/ 84 h 106"/>
                  <a:gd name="T68" fmla="*/ 11 w 93"/>
                  <a:gd name="T69" fmla="*/ 78 h 106"/>
                  <a:gd name="T70" fmla="*/ 28 w 93"/>
                  <a:gd name="T71" fmla="*/ 78 h 106"/>
                  <a:gd name="T72" fmla="*/ 23 w 93"/>
                  <a:gd name="T73" fmla="*/ 58 h 106"/>
                  <a:gd name="T74" fmla="*/ 29 w 93"/>
                  <a:gd name="T75" fmla="*/ 56 h 106"/>
                  <a:gd name="T76" fmla="*/ 28 w 93"/>
                  <a:gd name="T77" fmla="*/ 52 h 106"/>
                  <a:gd name="T78" fmla="*/ 21 w 93"/>
                  <a:gd name="T79" fmla="*/ 46 h 106"/>
                  <a:gd name="T80" fmla="*/ 26 w 93"/>
                  <a:gd name="T81" fmla="*/ 29 h 106"/>
                  <a:gd name="T82" fmla="*/ 28 w 93"/>
                  <a:gd name="T83" fmla="*/ 21 h 106"/>
                  <a:gd name="T84" fmla="*/ 21 w 93"/>
                  <a:gd name="T85" fmla="*/ 23 h 106"/>
                  <a:gd name="T86" fmla="*/ 15 w 93"/>
                  <a:gd name="T87" fmla="*/ 18 h 106"/>
                  <a:gd name="T88" fmla="*/ 9 w 93"/>
                  <a:gd name="T89" fmla="*/ 18 h 106"/>
                  <a:gd name="T90" fmla="*/ 0 w 93"/>
                  <a:gd name="T91" fmla="*/ 15 h 106"/>
                  <a:gd name="T92" fmla="*/ 0 w 93"/>
                  <a:gd name="T93" fmla="*/ 14 h 106"/>
                  <a:gd name="T94" fmla="*/ 6 w 93"/>
                  <a:gd name="T95" fmla="*/ 17 h 106"/>
                  <a:gd name="T96" fmla="*/ 11 w 93"/>
                  <a:gd name="T97" fmla="*/ 17 h 106"/>
                  <a:gd name="T98" fmla="*/ 21 w 93"/>
                  <a:gd name="T99" fmla="*/ 9 h 106"/>
                  <a:gd name="T100" fmla="*/ 31 w 93"/>
                  <a:gd name="T101" fmla="*/ 6 h 106"/>
                  <a:gd name="T102" fmla="*/ 37 w 93"/>
                  <a:gd name="T103" fmla="*/ 8 h 106"/>
                  <a:gd name="T104" fmla="*/ 47 w 93"/>
                  <a:gd name="T105" fmla="*/ 0 h 106"/>
                  <a:gd name="T106" fmla="*/ 53 w 93"/>
                  <a:gd name="T107" fmla="*/ 5 h 106"/>
                  <a:gd name="T108" fmla="*/ 56 w 93"/>
                  <a:gd name="T109" fmla="*/ 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3" h="106">
                    <a:moveTo>
                      <a:pt x="56" y="8"/>
                    </a:moveTo>
                    <a:lnTo>
                      <a:pt x="52" y="14"/>
                    </a:lnTo>
                    <a:lnTo>
                      <a:pt x="53" y="21"/>
                    </a:lnTo>
                    <a:lnTo>
                      <a:pt x="58" y="26"/>
                    </a:lnTo>
                    <a:lnTo>
                      <a:pt x="67" y="20"/>
                    </a:lnTo>
                    <a:lnTo>
                      <a:pt x="67" y="18"/>
                    </a:lnTo>
                    <a:lnTo>
                      <a:pt x="76" y="14"/>
                    </a:lnTo>
                    <a:lnTo>
                      <a:pt x="84" y="20"/>
                    </a:lnTo>
                    <a:lnTo>
                      <a:pt x="87" y="23"/>
                    </a:lnTo>
                    <a:lnTo>
                      <a:pt x="87" y="32"/>
                    </a:lnTo>
                    <a:lnTo>
                      <a:pt x="88" y="38"/>
                    </a:lnTo>
                    <a:lnTo>
                      <a:pt x="84" y="40"/>
                    </a:lnTo>
                    <a:lnTo>
                      <a:pt x="93" y="53"/>
                    </a:lnTo>
                    <a:lnTo>
                      <a:pt x="87" y="62"/>
                    </a:lnTo>
                    <a:lnTo>
                      <a:pt x="76" y="68"/>
                    </a:lnTo>
                    <a:lnTo>
                      <a:pt x="81" y="68"/>
                    </a:lnTo>
                    <a:lnTo>
                      <a:pt x="87" y="74"/>
                    </a:lnTo>
                    <a:lnTo>
                      <a:pt x="82" y="78"/>
                    </a:lnTo>
                    <a:lnTo>
                      <a:pt x="87" y="84"/>
                    </a:lnTo>
                    <a:lnTo>
                      <a:pt x="84" y="90"/>
                    </a:lnTo>
                    <a:lnTo>
                      <a:pt x="76" y="85"/>
                    </a:lnTo>
                    <a:lnTo>
                      <a:pt x="75" y="93"/>
                    </a:lnTo>
                    <a:lnTo>
                      <a:pt x="64" y="94"/>
                    </a:lnTo>
                    <a:lnTo>
                      <a:pt x="64" y="99"/>
                    </a:lnTo>
                    <a:lnTo>
                      <a:pt x="58" y="93"/>
                    </a:lnTo>
                    <a:lnTo>
                      <a:pt x="53" y="91"/>
                    </a:lnTo>
                    <a:lnTo>
                      <a:pt x="49" y="88"/>
                    </a:lnTo>
                    <a:lnTo>
                      <a:pt x="37" y="94"/>
                    </a:lnTo>
                    <a:lnTo>
                      <a:pt x="29" y="97"/>
                    </a:lnTo>
                    <a:lnTo>
                      <a:pt x="21" y="106"/>
                    </a:lnTo>
                    <a:lnTo>
                      <a:pt x="18" y="102"/>
                    </a:lnTo>
                    <a:lnTo>
                      <a:pt x="18" y="97"/>
                    </a:lnTo>
                    <a:lnTo>
                      <a:pt x="12" y="88"/>
                    </a:lnTo>
                    <a:lnTo>
                      <a:pt x="15" y="84"/>
                    </a:lnTo>
                    <a:lnTo>
                      <a:pt x="11" y="78"/>
                    </a:lnTo>
                    <a:lnTo>
                      <a:pt x="28" y="78"/>
                    </a:lnTo>
                    <a:lnTo>
                      <a:pt x="23" y="58"/>
                    </a:lnTo>
                    <a:lnTo>
                      <a:pt x="29" y="56"/>
                    </a:lnTo>
                    <a:lnTo>
                      <a:pt x="28" y="52"/>
                    </a:lnTo>
                    <a:lnTo>
                      <a:pt x="21" y="46"/>
                    </a:lnTo>
                    <a:lnTo>
                      <a:pt x="26" y="29"/>
                    </a:lnTo>
                    <a:lnTo>
                      <a:pt x="28" y="21"/>
                    </a:lnTo>
                    <a:lnTo>
                      <a:pt x="21" y="23"/>
                    </a:lnTo>
                    <a:lnTo>
                      <a:pt x="15" y="18"/>
                    </a:lnTo>
                    <a:lnTo>
                      <a:pt x="9" y="18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6" y="17"/>
                    </a:lnTo>
                    <a:lnTo>
                      <a:pt x="11" y="17"/>
                    </a:lnTo>
                    <a:lnTo>
                      <a:pt x="21" y="9"/>
                    </a:lnTo>
                    <a:lnTo>
                      <a:pt x="31" y="6"/>
                    </a:lnTo>
                    <a:lnTo>
                      <a:pt x="37" y="8"/>
                    </a:lnTo>
                    <a:lnTo>
                      <a:pt x="47" y="0"/>
                    </a:lnTo>
                    <a:lnTo>
                      <a:pt x="53" y="5"/>
                    </a:lnTo>
                    <a:lnTo>
                      <a:pt x="5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6" name="Freeform 2695">
                <a:extLst>
                  <a:ext uri="{FF2B5EF4-FFF2-40B4-BE49-F238E27FC236}">
                    <a16:creationId xmlns:a16="http://schemas.microsoft.com/office/drawing/2014/main" id="{E60E8FD2-5C97-327F-93DC-BF28239B7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61"/>
                <a:ext cx="46" cy="53"/>
              </a:xfrm>
              <a:custGeom>
                <a:avLst/>
                <a:gdLst>
                  <a:gd name="T0" fmla="*/ 56 w 93"/>
                  <a:gd name="T1" fmla="*/ 8 h 106"/>
                  <a:gd name="T2" fmla="*/ 52 w 93"/>
                  <a:gd name="T3" fmla="*/ 14 h 106"/>
                  <a:gd name="T4" fmla="*/ 53 w 93"/>
                  <a:gd name="T5" fmla="*/ 21 h 106"/>
                  <a:gd name="T6" fmla="*/ 58 w 93"/>
                  <a:gd name="T7" fmla="*/ 26 h 106"/>
                  <a:gd name="T8" fmla="*/ 67 w 93"/>
                  <a:gd name="T9" fmla="*/ 20 h 106"/>
                  <a:gd name="T10" fmla="*/ 67 w 93"/>
                  <a:gd name="T11" fmla="*/ 18 h 106"/>
                  <a:gd name="T12" fmla="*/ 76 w 93"/>
                  <a:gd name="T13" fmla="*/ 14 h 106"/>
                  <a:gd name="T14" fmla="*/ 84 w 93"/>
                  <a:gd name="T15" fmla="*/ 20 h 106"/>
                  <a:gd name="T16" fmla="*/ 87 w 93"/>
                  <a:gd name="T17" fmla="*/ 23 h 106"/>
                  <a:gd name="T18" fmla="*/ 87 w 93"/>
                  <a:gd name="T19" fmla="*/ 32 h 106"/>
                  <a:gd name="T20" fmla="*/ 88 w 93"/>
                  <a:gd name="T21" fmla="*/ 38 h 106"/>
                  <a:gd name="T22" fmla="*/ 84 w 93"/>
                  <a:gd name="T23" fmla="*/ 40 h 106"/>
                  <a:gd name="T24" fmla="*/ 93 w 93"/>
                  <a:gd name="T25" fmla="*/ 53 h 106"/>
                  <a:gd name="T26" fmla="*/ 87 w 93"/>
                  <a:gd name="T27" fmla="*/ 62 h 106"/>
                  <a:gd name="T28" fmla="*/ 76 w 93"/>
                  <a:gd name="T29" fmla="*/ 68 h 106"/>
                  <a:gd name="T30" fmla="*/ 81 w 93"/>
                  <a:gd name="T31" fmla="*/ 68 h 106"/>
                  <a:gd name="T32" fmla="*/ 87 w 93"/>
                  <a:gd name="T33" fmla="*/ 74 h 106"/>
                  <a:gd name="T34" fmla="*/ 82 w 93"/>
                  <a:gd name="T35" fmla="*/ 78 h 106"/>
                  <a:gd name="T36" fmla="*/ 87 w 93"/>
                  <a:gd name="T37" fmla="*/ 84 h 106"/>
                  <a:gd name="T38" fmla="*/ 84 w 93"/>
                  <a:gd name="T39" fmla="*/ 90 h 106"/>
                  <a:gd name="T40" fmla="*/ 76 w 93"/>
                  <a:gd name="T41" fmla="*/ 85 h 106"/>
                  <a:gd name="T42" fmla="*/ 75 w 93"/>
                  <a:gd name="T43" fmla="*/ 93 h 106"/>
                  <a:gd name="T44" fmla="*/ 64 w 93"/>
                  <a:gd name="T45" fmla="*/ 94 h 106"/>
                  <a:gd name="T46" fmla="*/ 64 w 93"/>
                  <a:gd name="T47" fmla="*/ 99 h 106"/>
                  <a:gd name="T48" fmla="*/ 58 w 93"/>
                  <a:gd name="T49" fmla="*/ 93 h 106"/>
                  <a:gd name="T50" fmla="*/ 53 w 93"/>
                  <a:gd name="T51" fmla="*/ 91 h 106"/>
                  <a:gd name="T52" fmla="*/ 49 w 93"/>
                  <a:gd name="T53" fmla="*/ 88 h 106"/>
                  <a:gd name="T54" fmla="*/ 37 w 93"/>
                  <a:gd name="T55" fmla="*/ 94 h 106"/>
                  <a:gd name="T56" fmla="*/ 29 w 93"/>
                  <a:gd name="T57" fmla="*/ 97 h 106"/>
                  <a:gd name="T58" fmla="*/ 21 w 93"/>
                  <a:gd name="T59" fmla="*/ 106 h 106"/>
                  <a:gd name="T60" fmla="*/ 18 w 93"/>
                  <a:gd name="T61" fmla="*/ 102 h 106"/>
                  <a:gd name="T62" fmla="*/ 18 w 93"/>
                  <a:gd name="T63" fmla="*/ 97 h 106"/>
                  <a:gd name="T64" fmla="*/ 12 w 93"/>
                  <a:gd name="T65" fmla="*/ 88 h 106"/>
                  <a:gd name="T66" fmla="*/ 15 w 93"/>
                  <a:gd name="T67" fmla="*/ 84 h 106"/>
                  <a:gd name="T68" fmla="*/ 11 w 93"/>
                  <a:gd name="T69" fmla="*/ 78 h 106"/>
                  <a:gd name="T70" fmla="*/ 28 w 93"/>
                  <a:gd name="T71" fmla="*/ 78 h 106"/>
                  <a:gd name="T72" fmla="*/ 23 w 93"/>
                  <a:gd name="T73" fmla="*/ 58 h 106"/>
                  <a:gd name="T74" fmla="*/ 29 w 93"/>
                  <a:gd name="T75" fmla="*/ 56 h 106"/>
                  <a:gd name="T76" fmla="*/ 28 w 93"/>
                  <a:gd name="T77" fmla="*/ 52 h 106"/>
                  <a:gd name="T78" fmla="*/ 21 w 93"/>
                  <a:gd name="T79" fmla="*/ 46 h 106"/>
                  <a:gd name="T80" fmla="*/ 26 w 93"/>
                  <a:gd name="T81" fmla="*/ 29 h 106"/>
                  <a:gd name="T82" fmla="*/ 28 w 93"/>
                  <a:gd name="T83" fmla="*/ 21 h 106"/>
                  <a:gd name="T84" fmla="*/ 21 w 93"/>
                  <a:gd name="T85" fmla="*/ 23 h 106"/>
                  <a:gd name="T86" fmla="*/ 15 w 93"/>
                  <a:gd name="T87" fmla="*/ 18 h 106"/>
                  <a:gd name="T88" fmla="*/ 9 w 93"/>
                  <a:gd name="T89" fmla="*/ 18 h 106"/>
                  <a:gd name="T90" fmla="*/ 0 w 93"/>
                  <a:gd name="T91" fmla="*/ 15 h 106"/>
                  <a:gd name="T92" fmla="*/ 0 w 93"/>
                  <a:gd name="T93" fmla="*/ 14 h 106"/>
                  <a:gd name="T94" fmla="*/ 6 w 93"/>
                  <a:gd name="T95" fmla="*/ 17 h 106"/>
                  <a:gd name="T96" fmla="*/ 11 w 93"/>
                  <a:gd name="T97" fmla="*/ 17 h 106"/>
                  <a:gd name="T98" fmla="*/ 21 w 93"/>
                  <a:gd name="T99" fmla="*/ 9 h 106"/>
                  <a:gd name="T100" fmla="*/ 31 w 93"/>
                  <a:gd name="T101" fmla="*/ 6 h 106"/>
                  <a:gd name="T102" fmla="*/ 37 w 93"/>
                  <a:gd name="T103" fmla="*/ 8 h 106"/>
                  <a:gd name="T104" fmla="*/ 47 w 93"/>
                  <a:gd name="T105" fmla="*/ 0 h 106"/>
                  <a:gd name="T106" fmla="*/ 53 w 93"/>
                  <a:gd name="T107" fmla="*/ 5 h 106"/>
                  <a:gd name="T108" fmla="*/ 56 w 93"/>
                  <a:gd name="T109" fmla="*/ 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3" h="106">
                    <a:moveTo>
                      <a:pt x="56" y="8"/>
                    </a:moveTo>
                    <a:lnTo>
                      <a:pt x="52" y="14"/>
                    </a:lnTo>
                    <a:lnTo>
                      <a:pt x="53" y="21"/>
                    </a:lnTo>
                    <a:lnTo>
                      <a:pt x="58" y="26"/>
                    </a:lnTo>
                    <a:lnTo>
                      <a:pt x="67" y="20"/>
                    </a:lnTo>
                    <a:lnTo>
                      <a:pt x="67" y="18"/>
                    </a:lnTo>
                    <a:lnTo>
                      <a:pt x="76" y="14"/>
                    </a:lnTo>
                    <a:lnTo>
                      <a:pt x="84" y="20"/>
                    </a:lnTo>
                    <a:lnTo>
                      <a:pt x="87" y="23"/>
                    </a:lnTo>
                    <a:lnTo>
                      <a:pt x="87" y="32"/>
                    </a:lnTo>
                    <a:lnTo>
                      <a:pt x="88" y="38"/>
                    </a:lnTo>
                    <a:lnTo>
                      <a:pt x="84" y="40"/>
                    </a:lnTo>
                    <a:lnTo>
                      <a:pt x="93" y="53"/>
                    </a:lnTo>
                    <a:lnTo>
                      <a:pt x="87" y="62"/>
                    </a:lnTo>
                    <a:lnTo>
                      <a:pt x="76" y="68"/>
                    </a:lnTo>
                    <a:lnTo>
                      <a:pt x="81" y="68"/>
                    </a:lnTo>
                    <a:lnTo>
                      <a:pt x="87" y="74"/>
                    </a:lnTo>
                    <a:lnTo>
                      <a:pt x="82" y="78"/>
                    </a:lnTo>
                    <a:lnTo>
                      <a:pt x="87" y="84"/>
                    </a:lnTo>
                    <a:lnTo>
                      <a:pt x="84" y="90"/>
                    </a:lnTo>
                    <a:lnTo>
                      <a:pt x="76" y="85"/>
                    </a:lnTo>
                    <a:lnTo>
                      <a:pt x="75" y="93"/>
                    </a:lnTo>
                    <a:lnTo>
                      <a:pt x="64" y="94"/>
                    </a:lnTo>
                    <a:lnTo>
                      <a:pt x="64" y="99"/>
                    </a:lnTo>
                    <a:lnTo>
                      <a:pt x="58" y="93"/>
                    </a:lnTo>
                    <a:lnTo>
                      <a:pt x="53" y="91"/>
                    </a:lnTo>
                    <a:lnTo>
                      <a:pt x="49" y="88"/>
                    </a:lnTo>
                    <a:lnTo>
                      <a:pt x="37" y="94"/>
                    </a:lnTo>
                    <a:lnTo>
                      <a:pt x="29" y="97"/>
                    </a:lnTo>
                    <a:lnTo>
                      <a:pt x="21" y="106"/>
                    </a:lnTo>
                    <a:lnTo>
                      <a:pt x="18" y="102"/>
                    </a:lnTo>
                    <a:lnTo>
                      <a:pt x="18" y="97"/>
                    </a:lnTo>
                    <a:lnTo>
                      <a:pt x="12" y="88"/>
                    </a:lnTo>
                    <a:lnTo>
                      <a:pt x="15" y="84"/>
                    </a:lnTo>
                    <a:lnTo>
                      <a:pt x="11" y="78"/>
                    </a:lnTo>
                    <a:lnTo>
                      <a:pt x="28" y="78"/>
                    </a:lnTo>
                    <a:lnTo>
                      <a:pt x="23" y="58"/>
                    </a:lnTo>
                    <a:lnTo>
                      <a:pt x="29" y="56"/>
                    </a:lnTo>
                    <a:lnTo>
                      <a:pt x="28" y="52"/>
                    </a:lnTo>
                    <a:lnTo>
                      <a:pt x="21" y="46"/>
                    </a:lnTo>
                    <a:lnTo>
                      <a:pt x="26" y="29"/>
                    </a:lnTo>
                    <a:lnTo>
                      <a:pt x="28" y="21"/>
                    </a:lnTo>
                    <a:lnTo>
                      <a:pt x="21" y="23"/>
                    </a:lnTo>
                    <a:lnTo>
                      <a:pt x="15" y="18"/>
                    </a:lnTo>
                    <a:lnTo>
                      <a:pt x="9" y="18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6" y="17"/>
                    </a:lnTo>
                    <a:lnTo>
                      <a:pt x="11" y="17"/>
                    </a:lnTo>
                    <a:lnTo>
                      <a:pt x="21" y="9"/>
                    </a:lnTo>
                    <a:lnTo>
                      <a:pt x="31" y="6"/>
                    </a:lnTo>
                    <a:lnTo>
                      <a:pt x="37" y="8"/>
                    </a:lnTo>
                    <a:lnTo>
                      <a:pt x="47" y="0"/>
                    </a:lnTo>
                    <a:lnTo>
                      <a:pt x="53" y="5"/>
                    </a:lnTo>
                    <a:lnTo>
                      <a:pt x="56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7" name="Freeform 2696">
                <a:extLst>
                  <a:ext uri="{FF2B5EF4-FFF2-40B4-BE49-F238E27FC236}">
                    <a16:creationId xmlns:a16="http://schemas.microsoft.com/office/drawing/2014/main" id="{3848F161-160A-2F66-4049-9D6EEA569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954"/>
                <a:ext cx="55" cy="45"/>
              </a:xfrm>
              <a:custGeom>
                <a:avLst/>
                <a:gdLst>
                  <a:gd name="T0" fmla="*/ 96 w 111"/>
                  <a:gd name="T1" fmla="*/ 11 h 92"/>
                  <a:gd name="T2" fmla="*/ 82 w 111"/>
                  <a:gd name="T3" fmla="*/ 0 h 92"/>
                  <a:gd name="T4" fmla="*/ 72 w 111"/>
                  <a:gd name="T5" fmla="*/ 0 h 92"/>
                  <a:gd name="T6" fmla="*/ 68 w 111"/>
                  <a:gd name="T7" fmla="*/ 5 h 92"/>
                  <a:gd name="T8" fmla="*/ 59 w 111"/>
                  <a:gd name="T9" fmla="*/ 13 h 92"/>
                  <a:gd name="T10" fmla="*/ 65 w 111"/>
                  <a:gd name="T11" fmla="*/ 20 h 92"/>
                  <a:gd name="T12" fmla="*/ 53 w 111"/>
                  <a:gd name="T13" fmla="*/ 29 h 92"/>
                  <a:gd name="T14" fmla="*/ 50 w 111"/>
                  <a:gd name="T15" fmla="*/ 29 h 92"/>
                  <a:gd name="T16" fmla="*/ 44 w 111"/>
                  <a:gd name="T17" fmla="*/ 20 h 92"/>
                  <a:gd name="T18" fmla="*/ 35 w 111"/>
                  <a:gd name="T19" fmla="*/ 14 h 92"/>
                  <a:gd name="T20" fmla="*/ 32 w 111"/>
                  <a:gd name="T21" fmla="*/ 10 h 92"/>
                  <a:gd name="T22" fmla="*/ 26 w 111"/>
                  <a:gd name="T23" fmla="*/ 13 h 92"/>
                  <a:gd name="T24" fmla="*/ 21 w 111"/>
                  <a:gd name="T25" fmla="*/ 22 h 92"/>
                  <a:gd name="T26" fmla="*/ 20 w 111"/>
                  <a:gd name="T27" fmla="*/ 29 h 92"/>
                  <a:gd name="T28" fmla="*/ 17 w 111"/>
                  <a:gd name="T29" fmla="*/ 35 h 92"/>
                  <a:gd name="T30" fmla="*/ 20 w 111"/>
                  <a:gd name="T31" fmla="*/ 41 h 92"/>
                  <a:gd name="T32" fmla="*/ 14 w 111"/>
                  <a:gd name="T33" fmla="*/ 49 h 92"/>
                  <a:gd name="T34" fmla="*/ 6 w 111"/>
                  <a:gd name="T35" fmla="*/ 54 h 92"/>
                  <a:gd name="T36" fmla="*/ 0 w 111"/>
                  <a:gd name="T37" fmla="*/ 58 h 92"/>
                  <a:gd name="T38" fmla="*/ 2 w 111"/>
                  <a:gd name="T39" fmla="*/ 64 h 92"/>
                  <a:gd name="T40" fmla="*/ 0 w 111"/>
                  <a:gd name="T41" fmla="*/ 67 h 92"/>
                  <a:gd name="T42" fmla="*/ 5 w 111"/>
                  <a:gd name="T43" fmla="*/ 76 h 92"/>
                  <a:gd name="T44" fmla="*/ 5 w 111"/>
                  <a:gd name="T45" fmla="*/ 79 h 92"/>
                  <a:gd name="T46" fmla="*/ 20 w 111"/>
                  <a:gd name="T47" fmla="*/ 86 h 92"/>
                  <a:gd name="T48" fmla="*/ 32 w 111"/>
                  <a:gd name="T49" fmla="*/ 86 h 92"/>
                  <a:gd name="T50" fmla="*/ 35 w 111"/>
                  <a:gd name="T51" fmla="*/ 92 h 92"/>
                  <a:gd name="T52" fmla="*/ 44 w 111"/>
                  <a:gd name="T53" fmla="*/ 86 h 92"/>
                  <a:gd name="T54" fmla="*/ 47 w 111"/>
                  <a:gd name="T55" fmla="*/ 87 h 92"/>
                  <a:gd name="T56" fmla="*/ 50 w 111"/>
                  <a:gd name="T57" fmla="*/ 82 h 92"/>
                  <a:gd name="T58" fmla="*/ 64 w 111"/>
                  <a:gd name="T59" fmla="*/ 78 h 92"/>
                  <a:gd name="T60" fmla="*/ 76 w 111"/>
                  <a:gd name="T61" fmla="*/ 72 h 92"/>
                  <a:gd name="T62" fmla="*/ 87 w 111"/>
                  <a:gd name="T63" fmla="*/ 60 h 92"/>
                  <a:gd name="T64" fmla="*/ 93 w 111"/>
                  <a:gd name="T65" fmla="*/ 51 h 92"/>
                  <a:gd name="T66" fmla="*/ 91 w 111"/>
                  <a:gd name="T67" fmla="*/ 51 h 92"/>
                  <a:gd name="T68" fmla="*/ 93 w 111"/>
                  <a:gd name="T69" fmla="*/ 48 h 92"/>
                  <a:gd name="T70" fmla="*/ 94 w 111"/>
                  <a:gd name="T71" fmla="*/ 48 h 92"/>
                  <a:gd name="T72" fmla="*/ 103 w 111"/>
                  <a:gd name="T73" fmla="*/ 35 h 92"/>
                  <a:gd name="T74" fmla="*/ 111 w 111"/>
                  <a:gd name="T75" fmla="*/ 29 h 92"/>
                  <a:gd name="T76" fmla="*/ 102 w 111"/>
                  <a:gd name="T77" fmla="*/ 20 h 92"/>
                  <a:gd name="T78" fmla="*/ 96 w 111"/>
                  <a:gd name="T79" fmla="*/ 20 h 92"/>
                  <a:gd name="T80" fmla="*/ 93 w 111"/>
                  <a:gd name="T81" fmla="*/ 16 h 92"/>
                  <a:gd name="T82" fmla="*/ 96 w 111"/>
                  <a:gd name="T83" fmla="*/ 1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92">
                    <a:moveTo>
                      <a:pt x="96" y="11"/>
                    </a:moveTo>
                    <a:lnTo>
                      <a:pt x="82" y="0"/>
                    </a:lnTo>
                    <a:lnTo>
                      <a:pt x="72" y="0"/>
                    </a:lnTo>
                    <a:lnTo>
                      <a:pt x="68" y="5"/>
                    </a:lnTo>
                    <a:lnTo>
                      <a:pt x="59" y="13"/>
                    </a:lnTo>
                    <a:lnTo>
                      <a:pt x="65" y="20"/>
                    </a:lnTo>
                    <a:lnTo>
                      <a:pt x="53" y="29"/>
                    </a:lnTo>
                    <a:lnTo>
                      <a:pt x="50" y="29"/>
                    </a:lnTo>
                    <a:lnTo>
                      <a:pt x="44" y="20"/>
                    </a:lnTo>
                    <a:lnTo>
                      <a:pt x="35" y="14"/>
                    </a:lnTo>
                    <a:lnTo>
                      <a:pt x="32" y="10"/>
                    </a:lnTo>
                    <a:lnTo>
                      <a:pt x="26" y="13"/>
                    </a:lnTo>
                    <a:lnTo>
                      <a:pt x="21" y="22"/>
                    </a:lnTo>
                    <a:lnTo>
                      <a:pt x="20" y="29"/>
                    </a:lnTo>
                    <a:lnTo>
                      <a:pt x="17" y="35"/>
                    </a:lnTo>
                    <a:lnTo>
                      <a:pt x="20" y="41"/>
                    </a:lnTo>
                    <a:lnTo>
                      <a:pt x="14" y="49"/>
                    </a:lnTo>
                    <a:lnTo>
                      <a:pt x="6" y="54"/>
                    </a:lnTo>
                    <a:lnTo>
                      <a:pt x="0" y="58"/>
                    </a:lnTo>
                    <a:lnTo>
                      <a:pt x="2" y="64"/>
                    </a:lnTo>
                    <a:lnTo>
                      <a:pt x="0" y="67"/>
                    </a:lnTo>
                    <a:lnTo>
                      <a:pt x="5" y="76"/>
                    </a:lnTo>
                    <a:lnTo>
                      <a:pt x="5" y="79"/>
                    </a:lnTo>
                    <a:lnTo>
                      <a:pt x="20" y="86"/>
                    </a:lnTo>
                    <a:lnTo>
                      <a:pt x="32" y="86"/>
                    </a:lnTo>
                    <a:lnTo>
                      <a:pt x="35" y="92"/>
                    </a:lnTo>
                    <a:lnTo>
                      <a:pt x="44" y="86"/>
                    </a:lnTo>
                    <a:lnTo>
                      <a:pt x="47" y="87"/>
                    </a:lnTo>
                    <a:lnTo>
                      <a:pt x="50" y="82"/>
                    </a:lnTo>
                    <a:lnTo>
                      <a:pt x="64" y="78"/>
                    </a:lnTo>
                    <a:lnTo>
                      <a:pt x="76" y="72"/>
                    </a:lnTo>
                    <a:lnTo>
                      <a:pt x="87" y="60"/>
                    </a:lnTo>
                    <a:lnTo>
                      <a:pt x="93" y="51"/>
                    </a:lnTo>
                    <a:lnTo>
                      <a:pt x="91" y="51"/>
                    </a:lnTo>
                    <a:lnTo>
                      <a:pt x="93" y="48"/>
                    </a:lnTo>
                    <a:lnTo>
                      <a:pt x="94" y="48"/>
                    </a:lnTo>
                    <a:lnTo>
                      <a:pt x="103" y="35"/>
                    </a:lnTo>
                    <a:lnTo>
                      <a:pt x="111" y="29"/>
                    </a:lnTo>
                    <a:lnTo>
                      <a:pt x="102" y="20"/>
                    </a:lnTo>
                    <a:lnTo>
                      <a:pt x="96" y="20"/>
                    </a:lnTo>
                    <a:lnTo>
                      <a:pt x="93" y="16"/>
                    </a:lnTo>
                    <a:lnTo>
                      <a:pt x="9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8" name="Freeform 2697">
                <a:extLst>
                  <a:ext uri="{FF2B5EF4-FFF2-40B4-BE49-F238E27FC236}">
                    <a16:creationId xmlns:a16="http://schemas.microsoft.com/office/drawing/2014/main" id="{0425CA3F-554A-9972-5C02-314A5A4A4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954"/>
                <a:ext cx="55" cy="45"/>
              </a:xfrm>
              <a:custGeom>
                <a:avLst/>
                <a:gdLst>
                  <a:gd name="T0" fmla="*/ 96 w 111"/>
                  <a:gd name="T1" fmla="*/ 11 h 92"/>
                  <a:gd name="T2" fmla="*/ 93 w 111"/>
                  <a:gd name="T3" fmla="*/ 16 h 92"/>
                  <a:gd name="T4" fmla="*/ 96 w 111"/>
                  <a:gd name="T5" fmla="*/ 20 h 92"/>
                  <a:gd name="T6" fmla="*/ 102 w 111"/>
                  <a:gd name="T7" fmla="*/ 20 h 92"/>
                  <a:gd name="T8" fmla="*/ 111 w 111"/>
                  <a:gd name="T9" fmla="*/ 29 h 92"/>
                  <a:gd name="T10" fmla="*/ 103 w 111"/>
                  <a:gd name="T11" fmla="*/ 35 h 92"/>
                  <a:gd name="T12" fmla="*/ 94 w 111"/>
                  <a:gd name="T13" fmla="*/ 48 h 92"/>
                  <a:gd name="T14" fmla="*/ 93 w 111"/>
                  <a:gd name="T15" fmla="*/ 48 h 92"/>
                  <a:gd name="T16" fmla="*/ 91 w 111"/>
                  <a:gd name="T17" fmla="*/ 51 h 92"/>
                  <a:gd name="T18" fmla="*/ 93 w 111"/>
                  <a:gd name="T19" fmla="*/ 51 h 92"/>
                  <a:gd name="T20" fmla="*/ 87 w 111"/>
                  <a:gd name="T21" fmla="*/ 60 h 92"/>
                  <a:gd name="T22" fmla="*/ 76 w 111"/>
                  <a:gd name="T23" fmla="*/ 72 h 92"/>
                  <a:gd name="T24" fmla="*/ 64 w 111"/>
                  <a:gd name="T25" fmla="*/ 78 h 92"/>
                  <a:gd name="T26" fmla="*/ 50 w 111"/>
                  <a:gd name="T27" fmla="*/ 82 h 92"/>
                  <a:gd name="T28" fmla="*/ 47 w 111"/>
                  <a:gd name="T29" fmla="*/ 87 h 92"/>
                  <a:gd name="T30" fmla="*/ 44 w 111"/>
                  <a:gd name="T31" fmla="*/ 86 h 92"/>
                  <a:gd name="T32" fmla="*/ 35 w 111"/>
                  <a:gd name="T33" fmla="*/ 92 h 92"/>
                  <a:gd name="T34" fmla="*/ 32 w 111"/>
                  <a:gd name="T35" fmla="*/ 86 h 92"/>
                  <a:gd name="T36" fmla="*/ 20 w 111"/>
                  <a:gd name="T37" fmla="*/ 86 h 92"/>
                  <a:gd name="T38" fmla="*/ 5 w 111"/>
                  <a:gd name="T39" fmla="*/ 79 h 92"/>
                  <a:gd name="T40" fmla="*/ 5 w 111"/>
                  <a:gd name="T41" fmla="*/ 76 h 92"/>
                  <a:gd name="T42" fmla="*/ 0 w 111"/>
                  <a:gd name="T43" fmla="*/ 67 h 92"/>
                  <a:gd name="T44" fmla="*/ 2 w 111"/>
                  <a:gd name="T45" fmla="*/ 64 h 92"/>
                  <a:gd name="T46" fmla="*/ 0 w 111"/>
                  <a:gd name="T47" fmla="*/ 58 h 92"/>
                  <a:gd name="T48" fmla="*/ 6 w 111"/>
                  <a:gd name="T49" fmla="*/ 54 h 92"/>
                  <a:gd name="T50" fmla="*/ 14 w 111"/>
                  <a:gd name="T51" fmla="*/ 49 h 92"/>
                  <a:gd name="T52" fmla="*/ 20 w 111"/>
                  <a:gd name="T53" fmla="*/ 41 h 92"/>
                  <a:gd name="T54" fmla="*/ 17 w 111"/>
                  <a:gd name="T55" fmla="*/ 35 h 92"/>
                  <a:gd name="T56" fmla="*/ 20 w 111"/>
                  <a:gd name="T57" fmla="*/ 29 h 92"/>
                  <a:gd name="T58" fmla="*/ 21 w 111"/>
                  <a:gd name="T59" fmla="*/ 22 h 92"/>
                  <a:gd name="T60" fmla="*/ 26 w 111"/>
                  <a:gd name="T61" fmla="*/ 13 h 92"/>
                  <a:gd name="T62" fmla="*/ 32 w 111"/>
                  <a:gd name="T63" fmla="*/ 10 h 92"/>
                  <a:gd name="T64" fmla="*/ 35 w 111"/>
                  <a:gd name="T65" fmla="*/ 14 h 92"/>
                  <a:gd name="T66" fmla="*/ 44 w 111"/>
                  <a:gd name="T67" fmla="*/ 20 h 92"/>
                  <a:gd name="T68" fmla="*/ 50 w 111"/>
                  <a:gd name="T69" fmla="*/ 29 h 92"/>
                  <a:gd name="T70" fmla="*/ 53 w 111"/>
                  <a:gd name="T71" fmla="*/ 29 h 92"/>
                  <a:gd name="T72" fmla="*/ 65 w 111"/>
                  <a:gd name="T73" fmla="*/ 20 h 92"/>
                  <a:gd name="T74" fmla="*/ 59 w 111"/>
                  <a:gd name="T75" fmla="*/ 13 h 92"/>
                  <a:gd name="T76" fmla="*/ 68 w 111"/>
                  <a:gd name="T77" fmla="*/ 5 h 92"/>
                  <a:gd name="T78" fmla="*/ 72 w 111"/>
                  <a:gd name="T79" fmla="*/ 0 h 92"/>
                  <a:gd name="T80" fmla="*/ 82 w 111"/>
                  <a:gd name="T81" fmla="*/ 0 h 92"/>
                  <a:gd name="T82" fmla="*/ 96 w 111"/>
                  <a:gd name="T83" fmla="*/ 1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92">
                    <a:moveTo>
                      <a:pt x="96" y="11"/>
                    </a:moveTo>
                    <a:lnTo>
                      <a:pt x="93" y="16"/>
                    </a:lnTo>
                    <a:lnTo>
                      <a:pt x="96" y="20"/>
                    </a:lnTo>
                    <a:lnTo>
                      <a:pt x="102" y="20"/>
                    </a:lnTo>
                    <a:lnTo>
                      <a:pt x="111" y="29"/>
                    </a:lnTo>
                    <a:lnTo>
                      <a:pt x="103" y="35"/>
                    </a:lnTo>
                    <a:lnTo>
                      <a:pt x="94" y="48"/>
                    </a:lnTo>
                    <a:lnTo>
                      <a:pt x="93" y="48"/>
                    </a:lnTo>
                    <a:lnTo>
                      <a:pt x="91" y="51"/>
                    </a:lnTo>
                    <a:lnTo>
                      <a:pt x="93" y="51"/>
                    </a:lnTo>
                    <a:lnTo>
                      <a:pt x="87" y="60"/>
                    </a:lnTo>
                    <a:lnTo>
                      <a:pt x="76" y="72"/>
                    </a:lnTo>
                    <a:lnTo>
                      <a:pt x="64" y="78"/>
                    </a:lnTo>
                    <a:lnTo>
                      <a:pt x="50" y="82"/>
                    </a:lnTo>
                    <a:lnTo>
                      <a:pt x="47" y="87"/>
                    </a:lnTo>
                    <a:lnTo>
                      <a:pt x="44" y="86"/>
                    </a:lnTo>
                    <a:lnTo>
                      <a:pt x="35" y="92"/>
                    </a:lnTo>
                    <a:lnTo>
                      <a:pt x="32" y="86"/>
                    </a:lnTo>
                    <a:lnTo>
                      <a:pt x="20" y="86"/>
                    </a:lnTo>
                    <a:lnTo>
                      <a:pt x="5" y="79"/>
                    </a:lnTo>
                    <a:lnTo>
                      <a:pt x="5" y="76"/>
                    </a:lnTo>
                    <a:lnTo>
                      <a:pt x="0" y="67"/>
                    </a:lnTo>
                    <a:lnTo>
                      <a:pt x="2" y="64"/>
                    </a:lnTo>
                    <a:lnTo>
                      <a:pt x="0" y="58"/>
                    </a:lnTo>
                    <a:lnTo>
                      <a:pt x="6" y="54"/>
                    </a:lnTo>
                    <a:lnTo>
                      <a:pt x="14" y="49"/>
                    </a:lnTo>
                    <a:lnTo>
                      <a:pt x="20" y="41"/>
                    </a:lnTo>
                    <a:lnTo>
                      <a:pt x="17" y="35"/>
                    </a:lnTo>
                    <a:lnTo>
                      <a:pt x="20" y="29"/>
                    </a:lnTo>
                    <a:lnTo>
                      <a:pt x="21" y="22"/>
                    </a:lnTo>
                    <a:lnTo>
                      <a:pt x="26" y="13"/>
                    </a:lnTo>
                    <a:lnTo>
                      <a:pt x="32" y="10"/>
                    </a:lnTo>
                    <a:lnTo>
                      <a:pt x="35" y="14"/>
                    </a:lnTo>
                    <a:lnTo>
                      <a:pt x="44" y="20"/>
                    </a:lnTo>
                    <a:lnTo>
                      <a:pt x="50" y="29"/>
                    </a:lnTo>
                    <a:lnTo>
                      <a:pt x="53" y="29"/>
                    </a:lnTo>
                    <a:lnTo>
                      <a:pt x="65" y="20"/>
                    </a:lnTo>
                    <a:lnTo>
                      <a:pt x="59" y="13"/>
                    </a:lnTo>
                    <a:lnTo>
                      <a:pt x="68" y="5"/>
                    </a:lnTo>
                    <a:lnTo>
                      <a:pt x="72" y="0"/>
                    </a:lnTo>
                    <a:lnTo>
                      <a:pt x="82" y="0"/>
                    </a:lnTo>
                    <a:lnTo>
                      <a:pt x="9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9" name="Freeform 2698">
                <a:extLst>
                  <a:ext uri="{FF2B5EF4-FFF2-40B4-BE49-F238E27FC236}">
                    <a16:creationId xmlns:a16="http://schemas.microsoft.com/office/drawing/2014/main" id="{90029F18-B048-C70D-585F-48B9F11CD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954"/>
                <a:ext cx="55" cy="45"/>
              </a:xfrm>
              <a:custGeom>
                <a:avLst/>
                <a:gdLst>
                  <a:gd name="T0" fmla="*/ 96 w 111"/>
                  <a:gd name="T1" fmla="*/ 11 h 92"/>
                  <a:gd name="T2" fmla="*/ 93 w 111"/>
                  <a:gd name="T3" fmla="*/ 16 h 92"/>
                  <a:gd name="T4" fmla="*/ 96 w 111"/>
                  <a:gd name="T5" fmla="*/ 20 h 92"/>
                  <a:gd name="T6" fmla="*/ 102 w 111"/>
                  <a:gd name="T7" fmla="*/ 20 h 92"/>
                  <a:gd name="T8" fmla="*/ 111 w 111"/>
                  <a:gd name="T9" fmla="*/ 29 h 92"/>
                  <a:gd name="T10" fmla="*/ 103 w 111"/>
                  <a:gd name="T11" fmla="*/ 35 h 92"/>
                  <a:gd name="T12" fmla="*/ 94 w 111"/>
                  <a:gd name="T13" fmla="*/ 48 h 92"/>
                  <a:gd name="T14" fmla="*/ 93 w 111"/>
                  <a:gd name="T15" fmla="*/ 48 h 92"/>
                  <a:gd name="T16" fmla="*/ 91 w 111"/>
                  <a:gd name="T17" fmla="*/ 51 h 92"/>
                  <a:gd name="T18" fmla="*/ 93 w 111"/>
                  <a:gd name="T19" fmla="*/ 51 h 92"/>
                  <a:gd name="T20" fmla="*/ 87 w 111"/>
                  <a:gd name="T21" fmla="*/ 60 h 92"/>
                  <a:gd name="T22" fmla="*/ 76 w 111"/>
                  <a:gd name="T23" fmla="*/ 72 h 92"/>
                  <a:gd name="T24" fmla="*/ 64 w 111"/>
                  <a:gd name="T25" fmla="*/ 78 h 92"/>
                  <a:gd name="T26" fmla="*/ 50 w 111"/>
                  <a:gd name="T27" fmla="*/ 82 h 92"/>
                  <a:gd name="T28" fmla="*/ 47 w 111"/>
                  <a:gd name="T29" fmla="*/ 87 h 92"/>
                  <a:gd name="T30" fmla="*/ 44 w 111"/>
                  <a:gd name="T31" fmla="*/ 86 h 92"/>
                  <a:gd name="T32" fmla="*/ 35 w 111"/>
                  <a:gd name="T33" fmla="*/ 92 h 92"/>
                  <a:gd name="T34" fmla="*/ 32 w 111"/>
                  <a:gd name="T35" fmla="*/ 86 h 92"/>
                  <a:gd name="T36" fmla="*/ 20 w 111"/>
                  <a:gd name="T37" fmla="*/ 86 h 92"/>
                  <a:gd name="T38" fmla="*/ 5 w 111"/>
                  <a:gd name="T39" fmla="*/ 79 h 92"/>
                  <a:gd name="T40" fmla="*/ 5 w 111"/>
                  <a:gd name="T41" fmla="*/ 76 h 92"/>
                  <a:gd name="T42" fmla="*/ 0 w 111"/>
                  <a:gd name="T43" fmla="*/ 67 h 92"/>
                  <a:gd name="T44" fmla="*/ 2 w 111"/>
                  <a:gd name="T45" fmla="*/ 64 h 92"/>
                  <a:gd name="T46" fmla="*/ 0 w 111"/>
                  <a:gd name="T47" fmla="*/ 58 h 92"/>
                  <a:gd name="T48" fmla="*/ 6 w 111"/>
                  <a:gd name="T49" fmla="*/ 54 h 92"/>
                  <a:gd name="T50" fmla="*/ 14 w 111"/>
                  <a:gd name="T51" fmla="*/ 49 h 92"/>
                  <a:gd name="T52" fmla="*/ 20 w 111"/>
                  <a:gd name="T53" fmla="*/ 41 h 92"/>
                  <a:gd name="T54" fmla="*/ 17 w 111"/>
                  <a:gd name="T55" fmla="*/ 35 h 92"/>
                  <a:gd name="T56" fmla="*/ 20 w 111"/>
                  <a:gd name="T57" fmla="*/ 29 h 92"/>
                  <a:gd name="T58" fmla="*/ 21 w 111"/>
                  <a:gd name="T59" fmla="*/ 22 h 92"/>
                  <a:gd name="T60" fmla="*/ 26 w 111"/>
                  <a:gd name="T61" fmla="*/ 13 h 92"/>
                  <a:gd name="T62" fmla="*/ 32 w 111"/>
                  <a:gd name="T63" fmla="*/ 10 h 92"/>
                  <a:gd name="T64" fmla="*/ 35 w 111"/>
                  <a:gd name="T65" fmla="*/ 14 h 92"/>
                  <a:gd name="T66" fmla="*/ 44 w 111"/>
                  <a:gd name="T67" fmla="*/ 20 h 92"/>
                  <a:gd name="T68" fmla="*/ 50 w 111"/>
                  <a:gd name="T69" fmla="*/ 29 h 92"/>
                  <a:gd name="T70" fmla="*/ 53 w 111"/>
                  <a:gd name="T71" fmla="*/ 29 h 92"/>
                  <a:gd name="T72" fmla="*/ 65 w 111"/>
                  <a:gd name="T73" fmla="*/ 20 h 92"/>
                  <a:gd name="T74" fmla="*/ 59 w 111"/>
                  <a:gd name="T75" fmla="*/ 13 h 92"/>
                  <a:gd name="T76" fmla="*/ 68 w 111"/>
                  <a:gd name="T77" fmla="*/ 5 h 92"/>
                  <a:gd name="T78" fmla="*/ 72 w 111"/>
                  <a:gd name="T79" fmla="*/ 0 h 92"/>
                  <a:gd name="T80" fmla="*/ 82 w 111"/>
                  <a:gd name="T81" fmla="*/ 0 h 92"/>
                  <a:gd name="T82" fmla="*/ 96 w 111"/>
                  <a:gd name="T83" fmla="*/ 1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92">
                    <a:moveTo>
                      <a:pt x="96" y="11"/>
                    </a:moveTo>
                    <a:lnTo>
                      <a:pt x="93" y="16"/>
                    </a:lnTo>
                    <a:lnTo>
                      <a:pt x="96" y="20"/>
                    </a:lnTo>
                    <a:lnTo>
                      <a:pt x="102" y="20"/>
                    </a:lnTo>
                    <a:lnTo>
                      <a:pt x="111" y="29"/>
                    </a:lnTo>
                    <a:lnTo>
                      <a:pt x="103" y="35"/>
                    </a:lnTo>
                    <a:lnTo>
                      <a:pt x="94" y="48"/>
                    </a:lnTo>
                    <a:lnTo>
                      <a:pt x="93" y="48"/>
                    </a:lnTo>
                    <a:lnTo>
                      <a:pt x="91" y="51"/>
                    </a:lnTo>
                    <a:lnTo>
                      <a:pt x="93" y="51"/>
                    </a:lnTo>
                    <a:lnTo>
                      <a:pt x="87" y="60"/>
                    </a:lnTo>
                    <a:lnTo>
                      <a:pt x="76" y="72"/>
                    </a:lnTo>
                    <a:lnTo>
                      <a:pt x="64" y="78"/>
                    </a:lnTo>
                    <a:lnTo>
                      <a:pt x="50" y="82"/>
                    </a:lnTo>
                    <a:lnTo>
                      <a:pt x="47" y="87"/>
                    </a:lnTo>
                    <a:lnTo>
                      <a:pt x="44" y="86"/>
                    </a:lnTo>
                    <a:lnTo>
                      <a:pt x="35" y="92"/>
                    </a:lnTo>
                    <a:lnTo>
                      <a:pt x="32" y="86"/>
                    </a:lnTo>
                    <a:lnTo>
                      <a:pt x="20" y="86"/>
                    </a:lnTo>
                    <a:lnTo>
                      <a:pt x="5" y="79"/>
                    </a:lnTo>
                    <a:lnTo>
                      <a:pt x="5" y="76"/>
                    </a:lnTo>
                    <a:lnTo>
                      <a:pt x="0" y="67"/>
                    </a:lnTo>
                    <a:lnTo>
                      <a:pt x="2" y="64"/>
                    </a:lnTo>
                    <a:lnTo>
                      <a:pt x="0" y="58"/>
                    </a:lnTo>
                    <a:lnTo>
                      <a:pt x="6" y="54"/>
                    </a:lnTo>
                    <a:lnTo>
                      <a:pt x="14" y="49"/>
                    </a:lnTo>
                    <a:lnTo>
                      <a:pt x="20" y="41"/>
                    </a:lnTo>
                    <a:lnTo>
                      <a:pt x="17" y="35"/>
                    </a:lnTo>
                    <a:lnTo>
                      <a:pt x="20" y="29"/>
                    </a:lnTo>
                    <a:lnTo>
                      <a:pt x="21" y="22"/>
                    </a:lnTo>
                    <a:lnTo>
                      <a:pt x="26" y="13"/>
                    </a:lnTo>
                    <a:lnTo>
                      <a:pt x="32" y="10"/>
                    </a:lnTo>
                    <a:lnTo>
                      <a:pt x="35" y="14"/>
                    </a:lnTo>
                    <a:lnTo>
                      <a:pt x="44" y="20"/>
                    </a:lnTo>
                    <a:lnTo>
                      <a:pt x="50" y="29"/>
                    </a:lnTo>
                    <a:lnTo>
                      <a:pt x="53" y="29"/>
                    </a:lnTo>
                    <a:lnTo>
                      <a:pt x="65" y="20"/>
                    </a:lnTo>
                    <a:lnTo>
                      <a:pt x="59" y="13"/>
                    </a:lnTo>
                    <a:lnTo>
                      <a:pt x="68" y="5"/>
                    </a:lnTo>
                    <a:lnTo>
                      <a:pt x="72" y="0"/>
                    </a:lnTo>
                    <a:lnTo>
                      <a:pt x="82" y="0"/>
                    </a:lnTo>
                    <a:lnTo>
                      <a:pt x="96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0" name="Freeform 2699">
                <a:extLst>
                  <a:ext uri="{FF2B5EF4-FFF2-40B4-BE49-F238E27FC236}">
                    <a16:creationId xmlns:a16="http://schemas.microsoft.com/office/drawing/2014/main" id="{E2789BB2-DCA9-8050-35F0-0E28D2817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3026"/>
                <a:ext cx="30" cy="35"/>
              </a:xfrm>
              <a:custGeom>
                <a:avLst/>
                <a:gdLst>
                  <a:gd name="T0" fmla="*/ 11 w 61"/>
                  <a:gd name="T1" fmla="*/ 27 h 70"/>
                  <a:gd name="T2" fmla="*/ 8 w 61"/>
                  <a:gd name="T3" fmla="*/ 26 h 70"/>
                  <a:gd name="T4" fmla="*/ 3 w 61"/>
                  <a:gd name="T5" fmla="*/ 41 h 70"/>
                  <a:gd name="T6" fmla="*/ 0 w 61"/>
                  <a:gd name="T7" fmla="*/ 41 h 70"/>
                  <a:gd name="T8" fmla="*/ 0 w 61"/>
                  <a:gd name="T9" fmla="*/ 51 h 70"/>
                  <a:gd name="T10" fmla="*/ 6 w 61"/>
                  <a:gd name="T11" fmla="*/ 56 h 70"/>
                  <a:gd name="T12" fmla="*/ 8 w 61"/>
                  <a:gd name="T13" fmla="*/ 61 h 70"/>
                  <a:gd name="T14" fmla="*/ 17 w 61"/>
                  <a:gd name="T15" fmla="*/ 61 h 70"/>
                  <a:gd name="T16" fmla="*/ 17 w 61"/>
                  <a:gd name="T17" fmla="*/ 70 h 70"/>
                  <a:gd name="T18" fmla="*/ 22 w 61"/>
                  <a:gd name="T19" fmla="*/ 61 h 70"/>
                  <a:gd name="T20" fmla="*/ 20 w 61"/>
                  <a:gd name="T21" fmla="*/ 56 h 70"/>
                  <a:gd name="T22" fmla="*/ 22 w 61"/>
                  <a:gd name="T23" fmla="*/ 48 h 70"/>
                  <a:gd name="T24" fmla="*/ 26 w 61"/>
                  <a:gd name="T25" fmla="*/ 45 h 70"/>
                  <a:gd name="T26" fmla="*/ 26 w 61"/>
                  <a:gd name="T27" fmla="*/ 38 h 70"/>
                  <a:gd name="T28" fmla="*/ 29 w 61"/>
                  <a:gd name="T29" fmla="*/ 39 h 70"/>
                  <a:gd name="T30" fmla="*/ 35 w 61"/>
                  <a:gd name="T31" fmla="*/ 35 h 70"/>
                  <a:gd name="T32" fmla="*/ 40 w 61"/>
                  <a:gd name="T33" fmla="*/ 44 h 70"/>
                  <a:gd name="T34" fmla="*/ 44 w 61"/>
                  <a:gd name="T35" fmla="*/ 44 h 70"/>
                  <a:gd name="T36" fmla="*/ 50 w 61"/>
                  <a:gd name="T37" fmla="*/ 41 h 70"/>
                  <a:gd name="T38" fmla="*/ 50 w 61"/>
                  <a:gd name="T39" fmla="*/ 30 h 70"/>
                  <a:gd name="T40" fmla="*/ 56 w 61"/>
                  <a:gd name="T41" fmla="*/ 26 h 70"/>
                  <a:gd name="T42" fmla="*/ 58 w 61"/>
                  <a:gd name="T43" fmla="*/ 20 h 70"/>
                  <a:gd name="T44" fmla="*/ 58 w 61"/>
                  <a:gd name="T45" fmla="*/ 12 h 70"/>
                  <a:gd name="T46" fmla="*/ 61 w 61"/>
                  <a:gd name="T47" fmla="*/ 10 h 70"/>
                  <a:gd name="T48" fmla="*/ 56 w 61"/>
                  <a:gd name="T49" fmla="*/ 6 h 70"/>
                  <a:gd name="T50" fmla="*/ 50 w 61"/>
                  <a:gd name="T51" fmla="*/ 3 h 70"/>
                  <a:gd name="T52" fmla="*/ 47 w 61"/>
                  <a:gd name="T53" fmla="*/ 0 h 70"/>
                  <a:gd name="T54" fmla="*/ 43 w 61"/>
                  <a:gd name="T55" fmla="*/ 4 h 70"/>
                  <a:gd name="T56" fmla="*/ 35 w 61"/>
                  <a:gd name="T57" fmla="*/ 3 h 70"/>
                  <a:gd name="T58" fmla="*/ 19 w 61"/>
                  <a:gd name="T59" fmla="*/ 17 h 70"/>
                  <a:gd name="T60" fmla="*/ 11 w 61"/>
                  <a:gd name="T61" fmla="*/ 27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1" h="70">
                    <a:moveTo>
                      <a:pt x="11" y="27"/>
                    </a:moveTo>
                    <a:lnTo>
                      <a:pt x="8" y="26"/>
                    </a:lnTo>
                    <a:lnTo>
                      <a:pt x="3" y="41"/>
                    </a:lnTo>
                    <a:lnTo>
                      <a:pt x="0" y="41"/>
                    </a:lnTo>
                    <a:lnTo>
                      <a:pt x="0" y="51"/>
                    </a:lnTo>
                    <a:lnTo>
                      <a:pt x="6" y="56"/>
                    </a:lnTo>
                    <a:lnTo>
                      <a:pt x="8" y="61"/>
                    </a:lnTo>
                    <a:lnTo>
                      <a:pt x="17" y="61"/>
                    </a:lnTo>
                    <a:lnTo>
                      <a:pt x="17" y="70"/>
                    </a:lnTo>
                    <a:lnTo>
                      <a:pt x="22" y="61"/>
                    </a:lnTo>
                    <a:lnTo>
                      <a:pt x="20" y="56"/>
                    </a:lnTo>
                    <a:lnTo>
                      <a:pt x="22" y="48"/>
                    </a:lnTo>
                    <a:lnTo>
                      <a:pt x="26" y="45"/>
                    </a:lnTo>
                    <a:lnTo>
                      <a:pt x="26" y="38"/>
                    </a:lnTo>
                    <a:lnTo>
                      <a:pt x="29" y="39"/>
                    </a:lnTo>
                    <a:lnTo>
                      <a:pt x="35" y="35"/>
                    </a:lnTo>
                    <a:lnTo>
                      <a:pt x="40" y="44"/>
                    </a:lnTo>
                    <a:lnTo>
                      <a:pt x="44" y="44"/>
                    </a:lnTo>
                    <a:lnTo>
                      <a:pt x="50" y="41"/>
                    </a:lnTo>
                    <a:lnTo>
                      <a:pt x="50" y="30"/>
                    </a:lnTo>
                    <a:lnTo>
                      <a:pt x="56" y="26"/>
                    </a:lnTo>
                    <a:lnTo>
                      <a:pt x="58" y="20"/>
                    </a:lnTo>
                    <a:lnTo>
                      <a:pt x="58" y="12"/>
                    </a:lnTo>
                    <a:lnTo>
                      <a:pt x="61" y="10"/>
                    </a:lnTo>
                    <a:lnTo>
                      <a:pt x="56" y="6"/>
                    </a:lnTo>
                    <a:lnTo>
                      <a:pt x="50" y="3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35" y="3"/>
                    </a:lnTo>
                    <a:lnTo>
                      <a:pt x="19" y="17"/>
                    </a:lnTo>
                    <a:lnTo>
                      <a:pt x="11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1" name="Freeform 2700">
                <a:extLst>
                  <a:ext uri="{FF2B5EF4-FFF2-40B4-BE49-F238E27FC236}">
                    <a16:creationId xmlns:a16="http://schemas.microsoft.com/office/drawing/2014/main" id="{FC3D9707-271F-0800-B9CB-97F2E92FF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3026"/>
                <a:ext cx="30" cy="35"/>
              </a:xfrm>
              <a:custGeom>
                <a:avLst/>
                <a:gdLst>
                  <a:gd name="T0" fmla="*/ 11 w 61"/>
                  <a:gd name="T1" fmla="*/ 27 h 70"/>
                  <a:gd name="T2" fmla="*/ 19 w 61"/>
                  <a:gd name="T3" fmla="*/ 17 h 70"/>
                  <a:gd name="T4" fmla="*/ 35 w 61"/>
                  <a:gd name="T5" fmla="*/ 3 h 70"/>
                  <a:gd name="T6" fmla="*/ 43 w 61"/>
                  <a:gd name="T7" fmla="*/ 4 h 70"/>
                  <a:gd name="T8" fmla="*/ 47 w 61"/>
                  <a:gd name="T9" fmla="*/ 0 h 70"/>
                  <a:gd name="T10" fmla="*/ 50 w 61"/>
                  <a:gd name="T11" fmla="*/ 3 h 70"/>
                  <a:gd name="T12" fmla="*/ 56 w 61"/>
                  <a:gd name="T13" fmla="*/ 6 h 70"/>
                  <a:gd name="T14" fmla="*/ 61 w 61"/>
                  <a:gd name="T15" fmla="*/ 10 h 70"/>
                  <a:gd name="T16" fmla="*/ 58 w 61"/>
                  <a:gd name="T17" fmla="*/ 12 h 70"/>
                  <a:gd name="T18" fmla="*/ 58 w 61"/>
                  <a:gd name="T19" fmla="*/ 20 h 70"/>
                  <a:gd name="T20" fmla="*/ 56 w 61"/>
                  <a:gd name="T21" fmla="*/ 26 h 70"/>
                  <a:gd name="T22" fmla="*/ 50 w 61"/>
                  <a:gd name="T23" fmla="*/ 30 h 70"/>
                  <a:gd name="T24" fmla="*/ 50 w 61"/>
                  <a:gd name="T25" fmla="*/ 41 h 70"/>
                  <a:gd name="T26" fmla="*/ 44 w 61"/>
                  <a:gd name="T27" fmla="*/ 44 h 70"/>
                  <a:gd name="T28" fmla="*/ 40 w 61"/>
                  <a:gd name="T29" fmla="*/ 44 h 70"/>
                  <a:gd name="T30" fmla="*/ 35 w 61"/>
                  <a:gd name="T31" fmla="*/ 35 h 70"/>
                  <a:gd name="T32" fmla="*/ 29 w 61"/>
                  <a:gd name="T33" fmla="*/ 39 h 70"/>
                  <a:gd name="T34" fmla="*/ 26 w 61"/>
                  <a:gd name="T35" fmla="*/ 38 h 70"/>
                  <a:gd name="T36" fmla="*/ 26 w 61"/>
                  <a:gd name="T37" fmla="*/ 45 h 70"/>
                  <a:gd name="T38" fmla="*/ 22 w 61"/>
                  <a:gd name="T39" fmla="*/ 48 h 70"/>
                  <a:gd name="T40" fmla="*/ 20 w 61"/>
                  <a:gd name="T41" fmla="*/ 56 h 70"/>
                  <a:gd name="T42" fmla="*/ 22 w 61"/>
                  <a:gd name="T43" fmla="*/ 61 h 70"/>
                  <a:gd name="T44" fmla="*/ 17 w 61"/>
                  <a:gd name="T45" fmla="*/ 70 h 70"/>
                  <a:gd name="T46" fmla="*/ 17 w 61"/>
                  <a:gd name="T47" fmla="*/ 61 h 70"/>
                  <a:gd name="T48" fmla="*/ 8 w 61"/>
                  <a:gd name="T49" fmla="*/ 61 h 70"/>
                  <a:gd name="T50" fmla="*/ 6 w 61"/>
                  <a:gd name="T51" fmla="*/ 56 h 70"/>
                  <a:gd name="T52" fmla="*/ 0 w 61"/>
                  <a:gd name="T53" fmla="*/ 51 h 70"/>
                  <a:gd name="T54" fmla="*/ 0 w 61"/>
                  <a:gd name="T55" fmla="*/ 41 h 70"/>
                  <a:gd name="T56" fmla="*/ 3 w 61"/>
                  <a:gd name="T57" fmla="*/ 41 h 70"/>
                  <a:gd name="T58" fmla="*/ 8 w 61"/>
                  <a:gd name="T59" fmla="*/ 26 h 70"/>
                  <a:gd name="T60" fmla="*/ 11 w 61"/>
                  <a:gd name="T61" fmla="*/ 27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1" h="70">
                    <a:moveTo>
                      <a:pt x="11" y="27"/>
                    </a:moveTo>
                    <a:lnTo>
                      <a:pt x="19" y="17"/>
                    </a:lnTo>
                    <a:lnTo>
                      <a:pt x="35" y="3"/>
                    </a:lnTo>
                    <a:lnTo>
                      <a:pt x="43" y="4"/>
                    </a:lnTo>
                    <a:lnTo>
                      <a:pt x="47" y="0"/>
                    </a:lnTo>
                    <a:lnTo>
                      <a:pt x="50" y="3"/>
                    </a:lnTo>
                    <a:lnTo>
                      <a:pt x="56" y="6"/>
                    </a:lnTo>
                    <a:lnTo>
                      <a:pt x="61" y="10"/>
                    </a:lnTo>
                    <a:lnTo>
                      <a:pt x="58" y="12"/>
                    </a:lnTo>
                    <a:lnTo>
                      <a:pt x="58" y="20"/>
                    </a:lnTo>
                    <a:lnTo>
                      <a:pt x="56" y="26"/>
                    </a:lnTo>
                    <a:lnTo>
                      <a:pt x="50" y="30"/>
                    </a:lnTo>
                    <a:lnTo>
                      <a:pt x="50" y="41"/>
                    </a:lnTo>
                    <a:lnTo>
                      <a:pt x="44" y="44"/>
                    </a:lnTo>
                    <a:lnTo>
                      <a:pt x="40" y="44"/>
                    </a:lnTo>
                    <a:lnTo>
                      <a:pt x="35" y="35"/>
                    </a:lnTo>
                    <a:lnTo>
                      <a:pt x="29" y="39"/>
                    </a:lnTo>
                    <a:lnTo>
                      <a:pt x="26" y="38"/>
                    </a:lnTo>
                    <a:lnTo>
                      <a:pt x="26" y="45"/>
                    </a:lnTo>
                    <a:lnTo>
                      <a:pt x="22" y="48"/>
                    </a:lnTo>
                    <a:lnTo>
                      <a:pt x="20" y="56"/>
                    </a:lnTo>
                    <a:lnTo>
                      <a:pt x="22" y="61"/>
                    </a:lnTo>
                    <a:lnTo>
                      <a:pt x="17" y="70"/>
                    </a:lnTo>
                    <a:lnTo>
                      <a:pt x="17" y="61"/>
                    </a:lnTo>
                    <a:lnTo>
                      <a:pt x="8" y="61"/>
                    </a:lnTo>
                    <a:lnTo>
                      <a:pt x="6" y="56"/>
                    </a:lnTo>
                    <a:lnTo>
                      <a:pt x="0" y="51"/>
                    </a:lnTo>
                    <a:lnTo>
                      <a:pt x="0" y="41"/>
                    </a:lnTo>
                    <a:lnTo>
                      <a:pt x="3" y="41"/>
                    </a:lnTo>
                    <a:lnTo>
                      <a:pt x="8" y="26"/>
                    </a:lnTo>
                    <a:lnTo>
                      <a:pt x="11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2" name="Freeform 2701">
                <a:extLst>
                  <a:ext uri="{FF2B5EF4-FFF2-40B4-BE49-F238E27FC236}">
                    <a16:creationId xmlns:a16="http://schemas.microsoft.com/office/drawing/2014/main" id="{5E684841-A312-4AB8-2D5C-D042A50D0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3026"/>
                <a:ext cx="30" cy="35"/>
              </a:xfrm>
              <a:custGeom>
                <a:avLst/>
                <a:gdLst>
                  <a:gd name="T0" fmla="*/ 11 w 61"/>
                  <a:gd name="T1" fmla="*/ 27 h 70"/>
                  <a:gd name="T2" fmla="*/ 19 w 61"/>
                  <a:gd name="T3" fmla="*/ 17 h 70"/>
                  <a:gd name="T4" fmla="*/ 35 w 61"/>
                  <a:gd name="T5" fmla="*/ 3 h 70"/>
                  <a:gd name="T6" fmla="*/ 43 w 61"/>
                  <a:gd name="T7" fmla="*/ 4 h 70"/>
                  <a:gd name="T8" fmla="*/ 47 w 61"/>
                  <a:gd name="T9" fmla="*/ 0 h 70"/>
                  <a:gd name="T10" fmla="*/ 50 w 61"/>
                  <a:gd name="T11" fmla="*/ 3 h 70"/>
                  <a:gd name="T12" fmla="*/ 56 w 61"/>
                  <a:gd name="T13" fmla="*/ 6 h 70"/>
                  <a:gd name="T14" fmla="*/ 61 w 61"/>
                  <a:gd name="T15" fmla="*/ 10 h 70"/>
                  <a:gd name="T16" fmla="*/ 58 w 61"/>
                  <a:gd name="T17" fmla="*/ 12 h 70"/>
                  <a:gd name="T18" fmla="*/ 58 w 61"/>
                  <a:gd name="T19" fmla="*/ 20 h 70"/>
                  <a:gd name="T20" fmla="*/ 56 w 61"/>
                  <a:gd name="T21" fmla="*/ 26 h 70"/>
                  <a:gd name="T22" fmla="*/ 50 w 61"/>
                  <a:gd name="T23" fmla="*/ 30 h 70"/>
                  <a:gd name="T24" fmla="*/ 50 w 61"/>
                  <a:gd name="T25" fmla="*/ 41 h 70"/>
                  <a:gd name="T26" fmla="*/ 44 w 61"/>
                  <a:gd name="T27" fmla="*/ 44 h 70"/>
                  <a:gd name="T28" fmla="*/ 40 w 61"/>
                  <a:gd name="T29" fmla="*/ 44 h 70"/>
                  <a:gd name="T30" fmla="*/ 35 w 61"/>
                  <a:gd name="T31" fmla="*/ 35 h 70"/>
                  <a:gd name="T32" fmla="*/ 29 w 61"/>
                  <a:gd name="T33" fmla="*/ 39 h 70"/>
                  <a:gd name="T34" fmla="*/ 26 w 61"/>
                  <a:gd name="T35" fmla="*/ 38 h 70"/>
                  <a:gd name="T36" fmla="*/ 26 w 61"/>
                  <a:gd name="T37" fmla="*/ 45 h 70"/>
                  <a:gd name="T38" fmla="*/ 22 w 61"/>
                  <a:gd name="T39" fmla="*/ 48 h 70"/>
                  <a:gd name="T40" fmla="*/ 20 w 61"/>
                  <a:gd name="T41" fmla="*/ 56 h 70"/>
                  <a:gd name="T42" fmla="*/ 22 w 61"/>
                  <a:gd name="T43" fmla="*/ 61 h 70"/>
                  <a:gd name="T44" fmla="*/ 17 w 61"/>
                  <a:gd name="T45" fmla="*/ 70 h 70"/>
                  <a:gd name="T46" fmla="*/ 17 w 61"/>
                  <a:gd name="T47" fmla="*/ 61 h 70"/>
                  <a:gd name="T48" fmla="*/ 8 w 61"/>
                  <a:gd name="T49" fmla="*/ 61 h 70"/>
                  <a:gd name="T50" fmla="*/ 6 w 61"/>
                  <a:gd name="T51" fmla="*/ 56 h 70"/>
                  <a:gd name="T52" fmla="*/ 0 w 61"/>
                  <a:gd name="T53" fmla="*/ 51 h 70"/>
                  <a:gd name="T54" fmla="*/ 0 w 61"/>
                  <a:gd name="T55" fmla="*/ 41 h 70"/>
                  <a:gd name="T56" fmla="*/ 3 w 61"/>
                  <a:gd name="T57" fmla="*/ 41 h 70"/>
                  <a:gd name="T58" fmla="*/ 8 w 61"/>
                  <a:gd name="T59" fmla="*/ 26 h 70"/>
                  <a:gd name="T60" fmla="*/ 11 w 61"/>
                  <a:gd name="T61" fmla="*/ 27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1" h="70">
                    <a:moveTo>
                      <a:pt x="11" y="27"/>
                    </a:moveTo>
                    <a:lnTo>
                      <a:pt x="19" y="17"/>
                    </a:lnTo>
                    <a:lnTo>
                      <a:pt x="35" y="3"/>
                    </a:lnTo>
                    <a:lnTo>
                      <a:pt x="43" y="4"/>
                    </a:lnTo>
                    <a:lnTo>
                      <a:pt x="47" y="0"/>
                    </a:lnTo>
                    <a:lnTo>
                      <a:pt x="50" y="3"/>
                    </a:lnTo>
                    <a:lnTo>
                      <a:pt x="56" y="6"/>
                    </a:lnTo>
                    <a:lnTo>
                      <a:pt x="61" y="10"/>
                    </a:lnTo>
                    <a:lnTo>
                      <a:pt x="58" y="12"/>
                    </a:lnTo>
                    <a:lnTo>
                      <a:pt x="58" y="20"/>
                    </a:lnTo>
                    <a:lnTo>
                      <a:pt x="56" y="26"/>
                    </a:lnTo>
                    <a:lnTo>
                      <a:pt x="50" y="30"/>
                    </a:lnTo>
                    <a:lnTo>
                      <a:pt x="50" y="41"/>
                    </a:lnTo>
                    <a:lnTo>
                      <a:pt x="44" y="44"/>
                    </a:lnTo>
                    <a:lnTo>
                      <a:pt x="40" y="44"/>
                    </a:lnTo>
                    <a:lnTo>
                      <a:pt x="35" y="35"/>
                    </a:lnTo>
                    <a:lnTo>
                      <a:pt x="29" y="39"/>
                    </a:lnTo>
                    <a:lnTo>
                      <a:pt x="26" y="38"/>
                    </a:lnTo>
                    <a:lnTo>
                      <a:pt x="26" y="45"/>
                    </a:lnTo>
                    <a:lnTo>
                      <a:pt x="22" y="48"/>
                    </a:lnTo>
                    <a:lnTo>
                      <a:pt x="20" y="56"/>
                    </a:lnTo>
                    <a:lnTo>
                      <a:pt x="22" y="61"/>
                    </a:lnTo>
                    <a:lnTo>
                      <a:pt x="17" y="70"/>
                    </a:lnTo>
                    <a:lnTo>
                      <a:pt x="17" y="61"/>
                    </a:lnTo>
                    <a:lnTo>
                      <a:pt x="8" y="61"/>
                    </a:lnTo>
                    <a:lnTo>
                      <a:pt x="6" y="56"/>
                    </a:lnTo>
                    <a:lnTo>
                      <a:pt x="0" y="51"/>
                    </a:lnTo>
                    <a:lnTo>
                      <a:pt x="0" y="41"/>
                    </a:lnTo>
                    <a:lnTo>
                      <a:pt x="3" y="41"/>
                    </a:lnTo>
                    <a:lnTo>
                      <a:pt x="8" y="26"/>
                    </a:lnTo>
                    <a:lnTo>
                      <a:pt x="11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3" name="Freeform 2702">
                <a:extLst>
                  <a:ext uri="{FF2B5EF4-FFF2-40B4-BE49-F238E27FC236}">
                    <a16:creationId xmlns:a16="http://schemas.microsoft.com/office/drawing/2014/main" id="{C3A2D43C-2FCE-4F96-3988-46A427442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86"/>
                <a:ext cx="38" cy="35"/>
              </a:xfrm>
              <a:custGeom>
                <a:avLst/>
                <a:gdLst>
                  <a:gd name="T0" fmla="*/ 27 w 76"/>
                  <a:gd name="T1" fmla="*/ 2 h 70"/>
                  <a:gd name="T2" fmla="*/ 21 w 76"/>
                  <a:gd name="T3" fmla="*/ 3 h 70"/>
                  <a:gd name="T4" fmla="*/ 15 w 76"/>
                  <a:gd name="T5" fmla="*/ 15 h 70"/>
                  <a:gd name="T6" fmla="*/ 9 w 76"/>
                  <a:gd name="T7" fmla="*/ 17 h 70"/>
                  <a:gd name="T8" fmla="*/ 6 w 76"/>
                  <a:gd name="T9" fmla="*/ 25 h 70"/>
                  <a:gd name="T10" fmla="*/ 0 w 76"/>
                  <a:gd name="T11" fmla="*/ 23 h 70"/>
                  <a:gd name="T12" fmla="*/ 3 w 76"/>
                  <a:gd name="T13" fmla="*/ 32 h 70"/>
                  <a:gd name="T14" fmla="*/ 3 w 76"/>
                  <a:gd name="T15" fmla="*/ 47 h 70"/>
                  <a:gd name="T16" fmla="*/ 13 w 76"/>
                  <a:gd name="T17" fmla="*/ 49 h 70"/>
                  <a:gd name="T18" fmla="*/ 16 w 76"/>
                  <a:gd name="T19" fmla="*/ 41 h 70"/>
                  <a:gd name="T20" fmla="*/ 21 w 76"/>
                  <a:gd name="T21" fmla="*/ 47 h 70"/>
                  <a:gd name="T22" fmla="*/ 26 w 76"/>
                  <a:gd name="T23" fmla="*/ 47 h 70"/>
                  <a:gd name="T24" fmla="*/ 24 w 76"/>
                  <a:gd name="T25" fmla="*/ 49 h 70"/>
                  <a:gd name="T26" fmla="*/ 15 w 76"/>
                  <a:gd name="T27" fmla="*/ 63 h 70"/>
                  <a:gd name="T28" fmla="*/ 18 w 76"/>
                  <a:gd name="T29" fmla="*/ 70 h 70"/>
                  <a:gd name="T30" fmla="*/ 27 w 76"/>
                  <a:gd name="T31" fmla="*/ 63 h 70"/>
                  <a:gd name="T32" fmla="*/ 36 w 76"/>
                  <a:gd name="T33" fmla="*/ 64 h 70"/>
                  <a:gd name="T34" fmla="*/ 41 w 76"/>
                  <a:gd name="T35" fmla="*/ 56 h 70"/>
                  <a:gd name="T36" fmla="*/ 38 w 76"/>
                  <a:gd name="T37" fmla="*/ 50 h 70"/>
                  <a:gd name="T38" fmla="*/ 47 w 76"/>
                  <a:gd name="T39" fmla="*/ 52 h 70"/>
                  <a:gd name="T40" fmla="*/ 53 w 76"/>
                  <a:gd name="T41" fmla="*/ 56 h 70"/>
                  <a:gd name="T42" fmla="*/ 57 w 76"/>
                  <a:gd name="T43" fmla="*/ 63 h 70"/>
                  <a:gd name="T44" fmla="*/ 66 w 76"/>
                  <a:gd name="T45" fmla="*/ 58 h 70"/>
                  <a:gd name="T46" fmla="*/ 70 w 76"/>
                  <a:gd name="T47" fmla="*/ 47 h 70"/>
                  <a:gd name="T48" fmla="*/ 76 w 76"/>
                  <a:gd name="T49" fmla="*/ 34 h 70"/>
                  <a:gd name="T50" fmla="*/ 71 w 76"/>
                  <a:gd name="T51" fmla="*/ 26 h 70"/>
                  <a:gd name="T52" fmla="*/ 71 w 76"/>
                  <a:gd name="T53" fmla="*/ 20 h 70"/>
                  <a:gd name="T54" fmla="*/ 74 w 76"/>
                  <a:gd name="T55" fmla="*/ 17 h 70"/>
                  <a:gd name="T56" fmla="*/ 68 w 76"/>
                  <a:gd name="T57" fmla="*/ 2 h 70"/>
                  <a:gd name="T58" fmla="*/ 63 w 76"/>
                  <a:gd name="T59" fmla="*/ 0 h 70"/>
                  <a:gd name="T60" fmla="*/ 44 w 76"/>
                  <a:gd name="T61" fmla="*/ 8 h 70"/>
                  <a:gd name="T62" fmla="*/ 41 w 76"/>
                  <a:gd name="T63" fmla="*/ 6 h 70"/>
                  <a:gd name="T64" fmla="*/ 38 w 76"/>
                  <a:gd name="T65" fmla="*/ 11 h 70"/>
                  <a:gd name="T66" fmla="*/ 33 w 76"/>
                  <a:gd name="T67" fmla="*/ 6 h 70"/>
                  <a:gd name="T68" fmla="*/ 29 w 76"/>
                  <a:gd name="T69" fmla="*/ 5 h 70"/>
                  <a:gd name="T70" fmla="*/ 27 w 76"/>
                  <a:gd name="T71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70">
                    <a:moveTo>
                      <a:pt x="27" y="2"/>
                    </a:moveTo>
                    <a:lnTo>
                      <a:pt x="21" y="3"/>
                    </a:lnTo>
                    <a:lnTo>
                      <a:pt x="15" y="15"/>
                    </a:lnTo>
                    <a:lnTo>
                      <a:pt x="9" y="17"/>
                    </a:lnTo>
                    <a:lnTo>
                      <a:pt x="6" y="25"/>
                    </a:lnTo>
                    <a:lnTo>
                      <a:pt x="0" y="23"/>
                    </a:lnTo>
                    <a:lnTo>
                      <a:pt x="3" y="32"/>
                    </a:lnTo>
                    <a:lnTo>
                      <a:pt x="3" y="47"/>
                    </a:lnTo>
                    <a:lnTo>
                      <a:pt x="13" y="49"/>
                    </a:lnTo>
                    <a:lnTo>
                      <a:pt x="16" y="41"/>
                    </a:lnTo>
                    <a:lnTo>
                      <a:pt x="21" y="47"/>
                    </a:lnTo>
                    <a:lnTo>
                      <a:pt x="26" y="47"/>
                    </a:lnTo>
                    <a:lnTo>
                      <a:pt x="24" y="49"/>
                    </a:lnTo>
                    <a:lnTo>
                      <a:pt x="15" y="63"/>
                    </a:lnTo>
                    <a:lnTo>
                      <a:pt x="18" y="70"/>
                    </a:lnTo>
                    <a:lnTo>
                      <a:pt x="27" y="63"/>
                    </a:lnTo>
                    <a:lnTo>
                      <a:pt x="36" y="64"/>
                    </a:lnTo>
                    <a:lnTo>
                      <a:pt x="41" y="56"/>
                    </a:lnTo>
                    <a:lnTo>
                      <a:pt x="38" y="50"/>
                    </a:lnTo>
                    <a:lnTo>
                      <a:pt x="47" y="52"/>
                    </a:lnTo>
                    <a:lnTo>
                      <a:pt x="53" y="56"/>
                    </a:lnTo>
                    <a:lnTo>
                      <a:pt x="57" y="63"/>
                    </a:lnTo>
                    <a:lnTo>
                      <a:pt x="66" y="58"/>
                    </a:lnTo>
                    <a:lnTo>
                      <a:pt x="70" y="47"/>
                    </a:lnTo>
                    <a:lnTo>
                      <a:pt x="76" y="34"/>
                    </a:lnTo>
                    <a:lnTo>
                      <a:pt x="71" y="26"/>
                    </a:lnTo>
                    <a:lnTo>
                      <a:pt x="71" y="20"/>
                    </a:lnTo>
                    <a:lnTo>
                      <a:pt x="74" y="17"/>
                    </a:lnTo>
                    <a:lnTo>
                      <a:pt x="68" y="2"/>
                    </a:lnTo>
                    <a:lnTo>
                      <a:pt x="63" y="0"/>
                    </a:lnTo>
                    <a:lnTo>
                      <a:pt x="44" y="8"/>
                    </a:lnTo>
                    <a:lnTo>
                      <a:pt x="41" y="6"/>
                    </a:lnTo>
                    <a:lnTo>
                      <a:pt x="38" y="11"/>
                    </a:lnTo>
                    <a:lnTo>
                      <a:pt x="33" y="6"/>
                    </a:lnTo>
                    <a:lnTo>
                      <a:pt x="29" y="5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4" name="Freeform 2703">
                <a:extLst>
                  <a:ext uri="{FF2B5EF4-FFF2-40B4-BE49-F238E27FC236}">
                    <a16:creationId xmlns:a16="http://schemas.microsoft.com/office/drawing/2014/main" id="{1C1BC24E-86C2-D5B0-07BB-64284C0E5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86"/>
                <a:ext cx="38" cy="35"/>
              </a:xfrm>
              <a:custGeom>
                <a:avLst/>
                <a:gdLst>
                  <a:gd name="T0" fmla="*/ 27 w 76"/>
                  <a:gd name="T1" fmla="*/ 2 h 70"/>
                  <a:gd name="T2" fmla="*/ 29 w 76"/>
                  <a:gd name="T3" fmla="*/ 5 h 70"/>
                  <a:gd name="T4" fmla="*/ 33 w 76"/>
                  <a:gd name="T5" fmla="*/ 6 h 70"/>
                  <a:gd name="T6" fmla="*/ 38 w 76"/>
                  <a:gd name="T7" fmla="*/ 11 h 70"/>
                  <a:gd name="T8" fmla="*/ 41 w 76"/>
                  <a:gd name="T9" fmla="*/ 6 h 70"/>
                  <a:gd name="T10" fmla="*/ 44 w 76"/>
                  <a:gd name="T11" fmla="*/ 8 h 70"/>
                  <a:gd name="T12" fmla="*/ 63 w 76"/>
                  <a:gd name="T13" fmla="*/ 0 h 70"/>
                  <a:gd name="T14" fmla="*/ 68 w 76"/>
                  <a:gd name="T15" fmla="*/ 2 h 70"/>
                  <a:gd name="T16" fmla="*/ 74 w 76"/>
                  <a:gd name="T17" fmla="*/ 17 h 70"/>
                  <a:gd name="T18" fmla="*/ 71 w 76"/>
                  <a:gd name="T19" fmla="*/ 20 h 70"/>
                  <a:gd name="T20" fmla="*/ 71 w 76"/>
                  <a:gd name="T21" fmla="*/ 26 h 70"/>
                  <a:gd name="T22" fmla="*/ 76 w 76"/>
                  <a:gd name="T23" fmla="*/ 34 h 70"/>
                  <a:gd name="T24" fmla="*/ 70 w 76"/>
                  <a:gd name="T25" fmla="*/ 47 h 70"/>
                  <a:gd name="T26" fmla="*/ 66 w 76"/>
                  <a:gd name="T27" fmla="*/ 58 h 70"/>
                  <a:gd name="T28" fmla="*/ 57 w 76"/>
                  <a:gd name="T29" fmla="*/ 63 h 70"/>
                  <a:gd name="T30" fmla="*/ 53 w 76"/>
                  <a:gd name="T31" fmla="*/ 56 h 70"/>
                  <a:gd name="T32" fmla="*/ 47 w 76"/>
                  <a:gd name="T33" fmla="*/ 52 h 70"/>
                  <a:gd name="T34" fmla="*/ 38 w 76"/>
                  <a:gd name="T35" fmla="*/ 50 h 70"/>
                  <a:gd name="T36" fmla="*/ 41 w 76"/>
                  <a:gd name="T37" fmla="*/ 56 h 70"/>
                  <a:gd name="T38" fmla="*/ 36 w 76"/>
                  <a:gd name="T39" fmla="*/ 64 h 70"/>
                  <a:gd name="T40" fmla="*/ 27 w 76"/>
                  <a:gd name="T41" fmla="*/ 63 h 70"/>
                  <a:gd name="T42" fmla="*/ 18 w 76"/>
                  <a:gd name="T43" fmla="*/ 70 h 70"/>
                  <a:gd name="T44" fmla="*/ 15 w 76"/>
                  <a:gd name="T45" fmla="*/ 63 h 70"/>
                  <a:gd name="T46" fmla="*/ 24 w 76"/>
                  <a:gd name="T47" fmla="*/ 49 h 70"/>
                  <a:gd name="T48" fmla="*/ 26 w 76"/>
                  <a:gd name="T49" fmla="*/ 47 h 70"/>
                  <a:gd name="T50" fmla="*/ 21 w 76"/>
                  <a:gd name="T51" fmla="*/ 47 h 70"/>
                  <a:gd name="T52" fmla="*/ 16 w 76"/>
                  <a:gd name="T53" fmla="*/ 41 h 70"/>
                  <a:gd name="T54" fmla="*/ 13 w 76"/>
                  <a:gd name="T55" fmla="*/ 49 h 70"/>
                  <a:gd name="T56" fmla="*/ 3 w 76"/>
                  <a:gd name="T57" fmla="*/ 47 h 70"/>
                  <a:gd name="T58" fmla="*/ 3 w 76"/>
                  <a:gd name="T59" fmla="*/ 32 h 70"/>
                  <a:gd name="T60" fmla="*/ 0 w 76"/>
                  <a:gd name="T61" fmla="*/ 23 h 70"/>
                  <a:gd name="T62" fmla="*/ 6 w 76"/>
                  <a:gd name="T63" fmla="*/ 25 h 70"/>
                  <a:gd name="T64" fmla="*/ 9 w 76"/>
                  <a:gd name="T65" fmla="*/ 17 h 70"/>
                  <a:gd name="T66" fmla="*/ 15 w 76"/>
                  <a:gd name="T67" fmla="*/ 15 h 70"/>
                  <a:gd name="T68" fmla="*/ 21 w 76"/>
                  <a:gd name="T69" fmla="*/ 3 h 70"/>
                  <a:gd name="T70" fmla="*/ 27 w 76"/>
                  <a:gd name="T71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70">
                    <a:moveTo>
                      <a:pt x="27" y="2"/>
                    </a:moveTo>
                    <a:lnTo>
                      <a:pt x="29" y="5"/>
                    </a:lnTo>
                    <a:lnTo>
                      <a:pt x="33" y="6"/>
                    </a:lnTo>
                    <a:lnTo>
                      <a:pt x="38" y="11"/>
                    </a:lnTo>
                    <a:lnTo>
                      <a:pt x="41" y="6"/>
                    </a:lnTo>
                    <a:lnTo>
                      <a:pt x="44" y="8"/>
                    </a:lnTo>
                    <a:lnTo>
                      <a:pt x="63" y="0"/>
                    </a:lnTo>
                    <a:lnTo>
                      <a:pt x="68" y="2"/>
                    </a:lnTo>
                    <a:lnTo>
                      <a:pt x="74" y="17"/>
                    </a:lnTo>
                    <a:lnTo>
                      <a:pt x="71" y="20"/>
                    </a:lnTo>
                    <a:lnTo>
                      <a:pt x="71" y="26"/>
                    </a:lnTo>
                    <a:lnTo>
                      <a:pt x="76" y="34"/>
                    </a:lnTo>
                    <a:lnTo>
                      <a:pt x="70" y="47"/>
                    </a:lnTo>
                    <a:lnTo>
                      <a:pt x="66" y="58"/>
                    </a:lnTo>
                    <a:lnTo>
                      <a:pt x="57" y="63"/>
                    </a:lnTo>
                    <a:lnTo>
                      <a:pt x="53" y="56"/>
                    </a:lnTo>
                    <a:lnTo>
                      <a:pt x="47" y="52"/>
                    </a:lnTo>
                    <a:lnTo>
                      <a:pt x="38" y="50"/>
                    </a:lnTo>
                    <a:lnTo>
                      <a:pt x="41" y="56"/>
                    </a:lnTo>
                    <a:lnTo>
                      <a:pt x="36" y="64"/>
                    </a:lnTo>
                    <a:lnTo>
                      <a:pt x="27" y="63"/>
                    </a:lnTo>
                    <a:lnTo>
                      <a:pt x="18" y="70"/>
                    </a:lnTo>
                    <a:lnTo>
                      <a:pt x="15" y="63"/>
                    </a:lnTo>
                    <a:lnTo>
                      <a:pt x="24" y="49"/>
                    </a:lnTo>
                    <a:lnTo>
                      <a:pt x="26" y="47"/>
                    </a:lnTo>
                    <a:lnTo>
                      <a:pt x="21" y="47"/>
                    </a:lnTo>
                    <a:lnTo>
                      <a:pt x="16" y="41"/>
                    </a:lnTo>
                    <a:lnTo>
                      <a:pt x="13" y="49"/>
                    </a:lnTo>
                    <a:lnTo>
                      <a:pt x="3" y="47"/>
                    </a:lnTo>
                    <a:lnTo>
                      <a:pt x="3" y="32"/>
                    </a:lnTo>
                    <a:lnTo>
                      <a:pt x="0" y="23"/>
                    </a:lnTo>
                    <a:lnTo>
                      <a:pt x="6" y="25"/>
                    </a:lnTo>
                    <a:lnTo>
                      <a:pt x="9" y="17"/>
                    </a:lnTo>
                    <a:lnTo>
                      <a:pt x="15" y="15"/>
                    </a:lnTo>
                    <a:lnTo>
                      <a:pt x="21" y="3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5" name="Freeform 2704">
                <a:extLst>
                  <a:ext uri="{FF2B5EF4-FFF2-40B4-BE49-F238E27FC236}">
                    <a16:creationId xmlns:a16="http://schemas.microsoft.com/office/drawing/2014/main" id="{A20AE369-63D9-404B-C4D7-C327FAF2B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86"/>
                <a:ext cx="38" cy="35"/>
              </a:xfrm>
              <a:custGeom>
                <a:avLst/>
                <a:gdLst>
                  <a:gd name="T0" fmla="*/ 27 w 76"/>
                  <a:gd name="T1" fmla="*/ 2 h 70"/>
                  <a:gd name="T2" fmla="*/ 29 w 76"/>
                  <a:gd name="T3" fmla="*/ 5 h 70"/>
                  <a:gd name="T4" fmla="*/ 33 w 76"/>
                  <a:gd name="T5" fmla="*/ 6 h 70"/>
                  <a:gd name="T6" fmla="*/ 38 w 76"/>
                  <a:gd name="T7" fmla="*/ 11 h 70"/>
                  <a:gd name="T8" fmla="*/ 41 w 76"/>
                  <a:gd name="T9" fmla="*/ 6 h 70"/>
                  <a:gd name="T10" fmla="*/ 44 w 76"/>
                  <a:gd name="T11" fmla="*/ 8 h 70"/>
                  <a:gd name="T12" fmla="*/ 63 w 76"/>
                  <a:gd name="T13" fmla="*/ 0 h 70"/>
                  <a:gd name="T14" fmla="*/ 68 w 76"/>
                  <a:gd name="T15" fmla="*/ 2 h 70"/>
                  <a:gd name="T16" fmla="*/ 74 w 76"/>
                  <a:gd name="T17" fmla="*/ 17 h 70"/>
                  <a:gd name="T18" fmla="*/ 71 w 76"/>
                  <a:gd name="T19" fmla="*/ 20 h 70"/>
                  <a:gd name="T20" fmla="*/ 71 w 76"/>
                  <a:gd name="T21" fmla="*/ 26 h 70"/>
                  <a:gd name="T22" fmla="*/ 76 w 76"/>
                  <a:gd name="T23" fmla="*/ 34 h 70"/>
                  <a:gd name="T24" fmla="*/ 70 w 76"/>
                  <a:gd name="T25" fmla="*/ 47 h 70"/>
                  <a:gd name="T26" fmla="*/ 66 w 76"/>
                  <a:gd name="T27" fmla="*/ 58 h 70"/>
                  <a:gd name="T28" fmla="*/ 57 w 76"/>
                  <a:gd name="T29" fmla="*/ 63 h 70"/>
                  <a:gd name="T30" fmla="*/ 53 w 76"/>
                  <a:gd name="T31" fmla="*/ 56 h 70"/>
                  <a:gd name="T32" fmla="*/ 47 w 76"/>
                  <a:gd name="T33" fmla="*/ 52 h 70"/>
                  <a:gd name="T34" fmla="*/ 38 w 76"/>
                  <a:gd name="T35" fmla="*/ 50 h 70"/>
                  <a:gd name="T36" fmla="*/ 41 w 76"/>
                  <a:gd name="T37" fmla="*/ 56 h 70"/>
                  <a:gd name="T38" fmla="*/ 36 w 76"/>
                  <a:gd name="T39" fmla="*/ 64 h 70"/>
                  <a:gd name="T40" fmla="*/ 27 w 76"/>
                  <a:gd name="T41" fmla="*/ 63 h 70"/>
                  <a:gd name="T42" fmla="*/ 18 w 76"/>
                  <a:gd name="T43" fmla="*/ 70 h 70"/>
                  <a:gd name="T44" fmla="*/ 15 w 76"/>
                  <a:gd name="T45" fmla="*/ 63 h 70"/>
                  <a:gd name="T46" fmla="*/ 24 w 76"/>
                  <a:gd name="T47" fmla="*/ 49 h 70"/>
                  <a:gd name="T48" fmla="*/ 26 w 76"/>
                  <a:gd name="T49" fmla="*/ 47 h 70"/>
                  <a:gd name="T50" fmla="*/ 21 w 76"/>
                  <a:gd name="T51" fmla="*/ 47 h 70"/>
                  <a:gd name="T52" fmla="*/ 16 w 76"/>
                  <a:gd name="T53" fmla="*/ 41 h 70"/>
                  <a:gd name="T54" fmla="*/ 13 w 76"/>
                  <a:gd name="T55" fmla="*/ 49 h 70"/>
                  <a:gd name="T56" fmla="*/ 3 w 76"/>
                  <a:gd name="T57" fmla="*/ 47 h 70"/>
                  <a:gd name="T58" fmla="*/ 3 w 76"/>
                  <a:gd name="T59" fmla="*/ 32 h 70"/>
                  <a:gd name="T60" fmla="*/ 0 w 76"/>
                  <a:gd name="T61" fmla="*/ 23 h 70"/>
                  <a:gd name="T62" fmla="*/ 6 w 76"/>
                  <a:gd name="T63" fmla="*/ 25 h 70"/>
                  <a:gd name="T64" fmla="*/ 9 w 76"/>
                  <a:gd name="T65" fmla="*/ 17 h 70"/>
                  <a:gd name="T66" fmla="*/ 15 w 76"/>
                  <a:gd name="T67" fmla="*/ 15 h 70"/>
                  <a:gd name="T68" fmla="*/ 21 w 76"/>
                  <a:gd name="T69" fmla="*/ 3 h 70"/>
                  <a:gd name="T70" fmla="*/ 27 w 76"/>
                  <a:gd name="T71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70">
                    <a:moveTo>
                      <a:pt x="27" y="2"/>
                    </a:moveTo>
                    <a:lnTo>
                      <a:pt x="29" y="5"/>
                    </a:lnTo>
                    <a:lnTo>
                      <a:pt x="33" y="6"/>
                    </a:lnTo>
                    <a:lnTo>
                      <a:pt x="38" y="11"/>
                    </a:lnTo>
                    <a:lnTo>
                      <a:pt x="41" y="6"/>
                    </a:lnTo>
                    <a:lnTo>
                      <a:pt x="44" y="8"/>
                    </a:lnTo>
                    <a:lnTo>
                      <a:pt x="63" y="0"/>
                    </a:lnTo>
                    <a:lnTo>
                      <a:pt x="68" y="2"/>
                    </a:lnTo>
                    <a:lnTo>
                      <a:pt x="74" y="17"/>
                    </a:lnTo>
                    <a:lnTo>
                      <a:pt x="71" y="20"/>
                    </a:lnTo>
                    <a:lnTo>
                      <a:pt x="71" y="26"/>
                    </a:lnTo>
                    <a:lnTo>
                      <a:pt x="76" y="34"/>
                    </a:lnTo>
                    <a:lnTo>
                      <a:pt x="70" y="47"/>
                    </a:lnTo>
                    <a:lnTo>
                      <a:pt x="66" y="58"/>
                    </a:lnTo>
                    <a:lnTo>
                      <a:pt x="57" y="63"/>
                    </a:lnTo>
                    <a:lnTo>
                      <a:pt x="53" y="56"/>
                    </a:lnTo>
                    <a:lnTo>
                      <a:pt x="47" y="52"/>
                    </a:lnTo>
                    <a:lnTo>
                      <a:pt x="38" y="50"/>
                    </a:lnTo>
                    <a:lnTo>
                      <a:pt x="41" y="56"/>
                    </a:lnTo>
                    <a:lnTo>
                      <a:pt x="36" y="64"/>
                    </a:lnTo>
                    <a:lnTo>
                      <a:pt x="27" y="63"/>
                    </a:lnTo>
                    <a:lnTo>
                      <a:pt x="18" y="70"/>
                    </a:lnTo>
                    <a:lnTo>
                      <a:pt x="15" y="63"/>
                    </a:lnTo>
                    <a:lnTo>
                      <a:pt x="24" y="49"/>
                    </a:lnTo>
                    <a:lnTo>
                      <a:pt x="26" y="47"/>
                    </a:lnTo>
                    <a:lnTo>
                      <a:pt x="21" y="47"/>
                    </a:lnTo>
                    <a:lnTo>
                      <a:pt x="16" y="41"/>
                    </a:lnTo>
                    <a:lnTo>
                      <a:pt x="13" y="49"/>
                    </a:lnTo>
                    <a:lnTo>
                      <a:pt x="3" y="47"/>
                    </a:lnTo>
                    <a:lnTo>
                      <a:pt x="3" y="32"/>
                    </a:lnTo>
                    <a:lnTo>
                      <a:pt x="0" y="23"/>
                    </a:lnTo>
                    <a:lnTo>
                      <a:pt x="6" y="25"/>
                    </a:lnTo>
                    <a:lnTo>
                      <a:pt x="9" y="17"/>
                    </a:lnTo>
                    <a:lnTo>
                      <a:pt x="15" y="15"/>
                    </a:lnTo>
                    <a:lnTo>
                      <a:pt x="21" y="3"/>
                    </a:lnTo>
                    <a:lnTo>
                      <a:pt x="27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6" name="Freeform 2705">
                <a:extLst>
                  <a:ext uri="{FF2B5EF4-FFF2-40B4-BE49-F238E27FC236}">
                    <a16:creationId xmlns:a16="http://schemas.microsoft.com/office/drawing/2014/main" id="{8CF8D3F2-E8FC-8F28-80DE-BC0F9EC55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006"/>
                <a:ext cx="61" cy="40"/>
              </a:xfrm>
              <a:custGeom>
                <a:avLst/>
                <a:gdLst>
                  <a:gd name="T0" fmla="*/ 37 w 122"/>
                  <a:gd name="T1" fmla="*/ 9 h 81"/>
                  <a:gd name="T2" fmla="*/ 31 w 122"/>
                  <a:gd name="T3" fmla="*/ 17 h 81"/>
                  <a:gd name="T4" fmla="*/ 31 w 122"/>
                  <a:gd name="T5" fmla="*/ 23 h 81"/>
                  <a:gd name="T6" fmla="*/ 27 w 122"/>
                  <a:gd name="T7" fmla="*/ 25 h 81"/>
                  <a:gd name="T8" fmla="*/ 29 w 122"/>
                  <a:gd name="T9" fmla="*/ 31 h 81"/>
                  <a:gd name="T10" fmla="*/ 26 w 122"/>
                  <a:gd name="T11" fmla="*/ 35 h 81"/>
                  <a:gd name="T12" fmla="*/ 23 w 122"/>
                  <a:gd name="T13" fmla="*/ 34 h 81"/>
                  <a:gd name="T14" fmla="*/ 20 w 122"/>
                  <a:gd name="T15" fmla="*/ 40 h 81"/>
                  <a:gd name="T16" fmla="*/ 11 w 122"/>
                  <a:gd name="T17" fmla="*/ 37 h 81"/>
                  <a:gd name="T18" fmla="*/ 2 w 122"/>
                  <a:gd name="T19" fmla="*/ 31 h 81"/>
                  <a:gd name="T20" fmla="*/ 0 w 122"/>
                  <a:gd name="T21" fmla="*/ 40 h 81"/>
                  <a:gd name="T22" fmla="*/ 11 w 122"/>
                  <a:gd name="T23" fmla="*/ 52 h 81"/>
                  <a:gd name="T24" fmla="*/ 11 w 122"/>
                  <a:gd name="T25" fmla="*/ 55 h 81"/>
                  <a:gd name="T26" fmla="*/ 15 w 122"/>
                  <a:gd name="T27" fmla="*/ 58 h 81"/>
                  <a:gd name="T28" fmla="*/ 18 w 122"/>
                  <a:gd name="T29" fmla="*/ 66 h 81"/>
                  <a:gd name="T30" fmla="*/ 29 w 122"/>
                  <a:gd name="T31" fmla="*/ 70 h 81"/>
                  <a:gd name="T32" fmla="*/ 29 w 122"/>
                  <a:gd name="T33" fmla="*/ 76 h 81"/>
                  <a:gd name="T34" fmla="*/ 35 w 122"/>
                  <a:gd name="T35" fmla="*/ 76 h 81"/>
                  <a:gd name="T36" fmla="*/ 37 w 122"/>
                  <a:gd name="T37" fmla="*/ 79 h 81"/>
                  <a:gd name="T38" fmla="*/ 47 w 122"/>
                  <a:gd name="T39" fmla="*/ 79 h 81"/>
                  <a:gd name="T40" fmla="*/ 50 w 122"/>
                  <a:gd name="T41" fmla="*/ 76 h 81"/>
                  <a:gd name="T42" fmla="*/ 58 w 122"/>
                  <a:gd name="T43" fmla="*/ 76 h 81"/>
                  <a:gd name="T44" fmla="*/ 59 w 122"/>
                  <a:gd name="T45" fmla="*/ 81 h 81"/>
                  <a:gd name="T46" fmla="*/ 62 w 122"/>
                  <a:gd name="T47" fmla="*/ 81 h 81"/>
                  <a:gd name="T48" fmla="*/ 67 w 122"/>
                  <a:gd name="T49" fmla="*/ 66 h 81"/>
                  <a:gd name="T50" fmla="*/ 70 w 122"/>
                  <a:gd name="T51" fmla="*/ 67 h 81"/>
                  <a:gd name="T52" fmla="*/ 78 w 122"/>
                  <a:gd name="T53" fmla="*/ 57 h 81"/>
                  <a:gd name="T54" fmla="*/ 94 w 122"/>
                  <a:gd name="T55" fmla="*/ 43 h 81"/>
                  <a:gd name="T56" fmla="*/ 102 w 122"/>
                  <a:gd name="T57" fmla="*/ 44 h 81"/>
                  <a:gd name="T58" fmla="*/ 106 w 122"/>
                  <a:gd name="T59" fmla="*/ 40 h 81"/>
                  <a:gd name="T60" fmla="*/ 109 w 122"/>
                  <a:gd name="T61" fmla="*/ 43 h 81"/>
                  <a:gd name="T62" fmla="*/ 115 w 122"/>
                  <a:gd name="T63" fmla="*/ 46 h 81"/>
                  <a:gd name="T64" fmla="*/ 119 w 122"/>
                  <a:gd name="T65" fmla="*/ 40 h 81"/>
                  <a:gd name="T66" fmla="*/ 115 w 122"/>
                  <a:gd name="T67" fmla="*/ 32 h 81"/>
                  <a:gd name="T68" fmla="*/ 122 w 122"/>
                  <a:gd name="T69" fmla="*/ 22 h 81"/>
                  <a:gd name="T70" fmla="*/ 115 w 122"/>
                  <a:gd name="T71" fmla="*/ 17 h 81"/>
                  <a:gd name="T72" fmla="*/ 106 w 122"/>
                  <a:gd name="T73" fmla="*/ 22 h 81"/>
                  <a:gd name="T74" fmla="*/ 102 w 122"/>
                  <a:gd name="T75" fmla="*/ 15 h 81"/>
                  <a:gd name="T76" fmla="*/ 96 w 122"/>
                  <a:gd name="T77" fmla="*/ 11 h 81"/>
                  <a:gd name="T78" fmla="*/ 87 w 122"/>
                  <a:gd name="T79" fmla="*/ 9 h 81"/>
                  <a:gd name="T80" fmla="*/ 90 w 122"/>
                  <a:gd name="T81" fmla="*/ 15 h 81"/>
                  <a:gd name="T82" fmla="*/ 85 w 122"/>
                  <a:gd name="T83" fmla="*/ 23 h 81"/>
                  <a:gd name="T84" fmla="*/ 76 w 122"/>
                  <a:gd name="T85" fmla="*/ 22 h 81"/>
                  <a:gd name="T86" fmla="*/ 67 w 122"/>
                  <a:gd name="T87" fmla="*/ 29 h 81"/>
                  <a:gd name="T88" fmla="*/ 64 w 122"/>
                  <a:gd name="T89" fmla="*/ 22 h 81"/>
                  <a:gd name="T90" fmla="*/ 73 w 122"/>
                  <a:gd name="T91" fmla="*/ 8 h 81"/>
                  <a:gd name="T92" fmla="*/ 75 w 122"/>
                  <a:gd name="T93" fmla="*/ 6 h 81"/>
                  <a:gd name="T94" fmla="*/ 70 w 122"/>
                  <a:gd name="T95" fmla="*/ 6 h 81"/>
                  <a:gd name="T96" fmla="*/ 65 w 122"/>
                  <a:gd name="T97" fmla="*/ 0 h 81"/>
                  <a:gd name="T98" fmla="*/ 62 w 122"/>
                  <a:gd name="T99" fmla="*/ 8 h 81"/>
                  <a:gd name="T100" fmla="*/ 52 w 122"/>
                  <a:gd name="T101" fmla="*/ 6 h 81"/>
                  <a:gd name="T102" fmla="*/ 50 w 122"/>
                  <a:gd name="T103" fmla="*/ 12 h 81"/>
                  <a:gd name="T104" fmla="*/ 43 w 122"/>
                  <a:gd name="T105" fmla="*/ 15 h 81"/>
                  <a:gd name="T106" fmla="*/ 37 w 122"/>
                  <a:gd name="T107" fmla="*/ 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2" h="81">
                    <a:moveTo>
                      <a:pt x="37" y="9"/>
                    </a:moveTo>
                    <a:lnTo>
                      <a:pt x="31" y="17"/>
                    </a:lnTo>
                    <a:lnTo>
                      <a:pt x="31" y="23"/>
                    </a:lnTo>
                    <a:lnTo>
                      <a:pt x="27" y="25"/>
                    </a:lnTo>
                    <a:lnTo>
                      <a:pt x="29" y="31"/>
                    </a:lnTo>
                    <a:lnTo>
                      <a:pt x="26" y="35"/>
                    </a:lnTo>
                    <a:lnTo>
                      <a:pt x="23" y="34"/>
                    </a:lnTo>
                    <a:lnTo>
                      <a:pt x="20" y="40"/>
                    </a:lnTo>
                    <a:lnTo>
                      <a:pt x="11" y="37"/>
                    </a:lnTo>
                    <a:lnTo>
                      <a:pt x="2" y="31"/>
                    </a:lnTo>
                    <a:lnTo>
                      <a:pt x="0" y="40"/>
                    </a:lnTo>
                    <a:lnTo>
                      <a:pt x="11" y="52"/>
                    </a:lnTo>
                    <a:lnTo>
                      <a:pt x="11" y="55"/>
                    </a:lnTo>
                    <a:lnTo>
                      <a:pt x="15" y="58"/>
                    </a:lnTo>
                    <a:lnTo>
                      <a:pt x="18" y="66"/>
                    </a:lnTo>
                    <a:lnTo>
                      <a:pt x="29" y="70"/>
                    </a:lnTo>
                    <a:lnTo>
                      <a:pt x="29" y="76"/>
                    </a:lnTo>
                    <a:lnTo>
                      <a:pt x="35" y="76"/>
                    </a:lnTo>
                    <a:lnTo>
                      <a:pt x="37" y="79"/>
                    </a:lnTo>
                    <a:lnTo>
                      <a:pt x="47" y="79"/>
                    </a:lnTo>
                    <a:lnTo>
                      <a:pt x="50" y="76"/>
                    </a:lnTo>
                    <a:lnTo>
                      <a:pt x="58" y="76"/>
                    </a:lnTo>
                    <a:lnTo>
                      <a:pt x="59" y="81"/>
                    </a:lnTo>
                    <a:lnTo>
                      <a:pt x="62" y="81"/>
                    </a:lnTo>
                    <a:lnTo>
                      <a:pt x="67" y="66"/>
                    </a:lnTo>
                    <a:lnTo>
                      <a:pt x="70" y="67"/>
                    </a:lnTo>
                    <a:lnTo>
                      <a:pt x="78" y="57"/>
                    </a:lnTo>
                    <a:lnTo>
                      <a:pt x="94" y="43"/>
                    </a:lnTo>
                    <a:lnTo>
                      <a:pt x="102" y="44"/>
                    </a:lnTo>
                    <a:lnTo>
                      <a:pt x="106" y="40"/>
                    </a:lnTo>
                    <a:lnTo>
                      <a:pt x="109" y="43"/>
                    </a:lnTo>
                    <a:lnTo>
                      <a:pt x="115" y="46"/>
                    </a:lnTo>
                    <a:lnTo>
                      <a:pt x="119" y="40"/>
                    </a:lnTo>
                    <a:lnTo>
                      <a:pt x="115" y="32"/>
                    </a:lnTo>
                    <a:lnTo>
                      <a:pt x="122" y="22"/>
                    </a:lnTo>
                    <a:lnTo>
                      <a:pt x="115" y="17"/>
                    </a:lnTo>
                    <a:lnTo>
                      <a:pt x="106" y="22"/>
                    </a:lnTo>
                    <a:lnTo>
                      <a:pt x="102" y="15"/>
                    </a:lnTo>
                    <a:lnTo>
                      <a:pt x="96" y="11"/>
                    </a:lnTo>
                    <a:lnTo>
                      <a:pt x="87" y="9"/>
                    </a:lnTo>
                    <a:lnTo>
                      <a:pt x="90" y="15"/>
                    </a:lnTo>
                    <a:lnTo>
                      <a:pt x="85" y="23"/>
                    </a:lnTo>
                    <a:lnTo>
                      <a:pt x="76" y="22"/>
                    </a:lnTo>
                    <a:lnTo>
                      <a:pt x="67" y="29"/>
                    </a:lnTo>
                    <a:lnTo>
                      <a:pt x="64" y="22"/>
                    </a:lnTo>
                    <a:lnTo>
                      <a:pt x="73" y="8"/>
                    </a:lnTo>
                    <a:lnTo>
                      <a:pt x="75" y="6"/>
                    </a:lnTo>
                    <a:lnTo>
                      <a:pt x="70" y="6"/>
                    </a:lnTo>
                    <a:lnTo>
                      <a:pt x="65" y="0"/>
                    </a:lnTo>
                    <a:lnTo>
                      <a:pt x="62" y="8"/>
                    </a:lnTo>
                    <a:lnTo>
                      <a:pt x="52" y="6"/>
                    </a:lnTo>
                    <a:lnTo>
                      <a:pt x="50" y="12"/>
                    </a:lnTo>
                    <a:lnTo>
                      <a:pt x="43" y="15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7" name="Freeform 2706">
                <a:extLst>
                  <a:ext uri="{FF2B5EF4-FFF2-40B4-BE49-F238E27FC236}">
                    <a16:creationId xmlns:a16="http://schemas.microsoft.com/office/drawing/2014/main" id="{D7AC3DC9-08D0-B0D8-2814-375F08FD8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006"/>
                <a:ext cx="61" cy="40"/>
              </a:xfrm>
              <a:custGeom>
                <a:avLst/>
                <a:gdLst>
                  <a:gd name="T0" fmla="*/ 37 w 122"/>
                  <a:gd name="T1" fmla="*/ 9 h 81"/>
                  <a:gd name="T2" fmla="*/ 43 w 122"/>
                  <a:gd name="T3" fmla="*/ 15 h 81"/>
                  <a:gd name="T4" fmla="*/ 50 w 122"/>
                  <a:gd name="T5" fmla="*/ 12 h 81"/>
                  <a:gd name="T6" fmla="*/ 52 w 122"/>
                  <a:gd name="T7" fmla="*/ 6 h 81"/>
                  <a:gd name="T8" fmla="*/ 62 w 122"/>
                  <a:gd name="T9" fmla="*/ 8 h 81"/>
                  <a:gd name="T10" fmla="*/ 65 w 122"/>
                  <a:gd name="T11" fmla="*/ 0 h 81"/>
                  <a:gd name="T12" fmla="*/ 70 w 122"/>
                  <a:gd name="T13" fmla="*/ 6 h 81"/>
                  <a:gd name="T14" fmla="*/ 75 w 122"/>
                  <a:gd name="T15" fmla="*/ 6 h 81"/>
                  <a:gd name="T16" fmla="*/ 73 w 122"/>
                  <a:gd name="T17" fmla="*/ 8 h 81"/>
                  <a:gd name="T18" fmla="*/ 64 w 122"/>
                  <a:gd name="T19" fmla="*/ 22 h 81"/>
                  <a:gd name="T20" fmla="*/ 67 w 122"/>
                  <a:gd name="T21" fmla="*/ 29 h 81"/>
                  <a:gd name="T22" fmla="*/ 76 w 122"/>
                  <a:gd name="T23" fmla="*/ 22 h 81"/>
                  <a:gd name="T24" fmla="*/ 85 w 122"/>
                  <a:gd name="T25" fmla="*/ 23 h 81"/>
                  <a:gd name="T26" fmla="*/ 90 w 122"/>
                  <a:gd name="T27" fmla="*/ 15 h 81"/>
                  <a:gd name="T28" fmla="*/ 87 w 122"/>
                  <a:gd name="T29" fmla="*/ 9 h 81"/>
                  <a:gd name="T30" fmla="*/ 96 w 122"/>
                  <a:gd name="T31" fmla="*/ 11 h 81"/>
                  <a:gd name="T32" fmla="*/ 102 w 122"/>
                  <a:gd name="T33" fmla="*/ 15 h 81"/>
                  <a:gd name="T34" fmla="*/ 106 w 122"/>
                  <a:gd name="T35" fmla="*/ 22 h 81"/>
                  <a:gd name="T36" fmla="*/ 115 w 122"/>
                  <a:gd name="T37" fmla="*/ 17 h 81"/>
                  <a:gd name="T38" fmla="*/ 122 w 122"/>
                  <a:gd name="T39" fmla="*/ 22 h 81"/>
                  <a:gd name="T40" fmla="*/ 115 w 122"/>
                  <a:gd name="T41" fmla="*/ 32 h 81"/>
                  <a:gd name="T42" fmla="*/ 119 w 122"/>
                  <a:gd name="T43" fmla="*/ 40 h 81"/>
                  <a:gd name="T44" fmla="*/ 115 w 122"/>
                  <a:gd name="T45" fmla="*/ 46 h 81"/>
                  <a:gd name="T46" fmla="*/ 109 w 122"/>
                  <a:gd name="T47" fmla="*/ 43 h 81"/>
                  <a:gd name="T48" fmla="*/ 106 w 122"/>
                  <a:gd name="T49" fmla="*/ 40 h 81"/>
                  <a:gd name="T50" fmla="*/ 102 w 122"/>
                  <a:gd name="T51" fmla="*/ 44 h 81"/>
                  <a:gd name="T52" fmla="*/ 94 w 122"/>
                  <a:gd name="T53" fmla="*/ 43 h 81"/>
                  <a:gd name="T54" fmla="*/ 78 w 122"/>
                  <a:gd name="T55" fmla="*/ 57 h 81"/>
                  <a:gd name="T56" fmla="*/ 70 w 122"/>
                  <a:gd name="T57" fmla="*/ 67 h 81"/>
                  <a:gd name="T58" fmla="*/ 67 w 122"/>
                  <a:gd name="T59" fmla="*/ 66 h 81"/>
                  <a:gd name="T60" fmla="*/ 62 w 122"/>
                  <a:gd name="T61" fmla="*/ 81 h 81"/>
                  <a:gd name="T62" fmla="*/ 59 w 122"/>
                  <a:gd name="T63" fmla="*/ 81 h 81"/>
                  <a:gd name="T64" fmla="*/ 58 w 122"/>
                  <a:gd name="T65" fmla="*/ 76 h 81"/>
                  <a:gd name="T66" fmla="*/ 50 w 122"/>
                  <a:gd name="T67" fmla="*/ 76 h 81"/>
                  <a:gd name="T68" fmla="*/ 47 w 122"/>
                  <a:gd name="T69" fmla="*/ 79 h 81"/>
                  <a:gd name="T70" fmla="*/ 37 w 122"/>
                  <a:gd name="T71" fmla="*/ 79 h 81"/>
                  <a:gd name="T72" fmla="*/ 35 w 122"/>
                  <a:gd name="T73" fmla="*/ 76 h 81"/>
                  <a:gd name="T74" fmla="*/ 29 w 122"/>
                  <a:gd name="T75" fmla="*/ 76 h 81"/>
                  <a:gd name="T76" fmla="*/ 29 w 122"/>
                  <a:gd name="T77" fmla="*/ 70 h 81"/>
                  <a:gd name="T78" fmla="*/ 18 w 122"/>
                  <a:gd name="T79" fmla="*/ 66 h 81"/>
                  <a:gd name="T80" fmla="*/ 15 w 122"/>
                  <a:gd name="T81" fmla="*/ 58 h 81"/>
                  <a:gd name="T82" fmla="*/ 11 w 122"/>
                  <a:gd name="T83" fmla="*/ 55 h 81"/>
                  <a:gd name="T84" fmla="*/ 11 w 122"/>
                  <a:gd name="T85" fmla="*/ 52 h 81"/>
                  <a:gd name="T86" fmla="*/ 0 w 122"/>
                  <a:gd name="T87" fmla="*/ 40 h 81"/>
                  <a:gd name="T88" fmla="*/ 2 w 122"/>
                  <a:gd name="T89" fmla="*/ 31 h 81"/>
                  <a:gd name="T90" fmla="*/ 11 w 122"/>
                  <a:gd name="T91" fmla="*/ 37 h 81"/>
                  <a:gd name="T92" fmla="*/ 20 w 122"/>
                  <a:gd name="T93" fmla="*/ 40 h 81"/>
                  <a:gd name="T94" fmla="*/ 23 w 122"/>
                  <a:gd name="T95" fmla="*/ 34 h 81"/>
                  <a:gd name="T96" fmla="*/ 26 w 122"/>
                  <a:gd name="T97" fmla="*/ 35 h 81"/>
                  <a:gd name="T98" fmla="*/ 29 w 122"/>
                  <a:gd name="T99" fmla="*/ 31 h 81"/>
                  <a:gd name="T100" fmla="*/ 27 w 122"/>
                  <a:gd name="T101" fmla="*/ 25 h 81"/>
                  <a:gd name="T102" fmla="*/ 31 w 122"/>
                  <a:gd name="T103" fmla="*/ 23 h 81"/>
                  <a:gd name="T104" fmla="*/ 31 w 122"/>
                  <a:gd name="T105" fmla="*/ 17 h 81"/>
                  <a:gd name="T106" fmla="*/ 37 w 122"/>
                  <a:gd name="T107" fmla="*/ 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2" h="81">
                    <a:moveTo>
                      <a:pt x="37" y="9"/>
                    </a:moveTo>
                    <a:lnTo>
                      <a:pt x="43" y="15"/>
                    </a:lnTo>
                    <a:lnTo>
                      <a:pt x="50" y="12"/>
                    </a:lnTo>
                    <a:lnTo>
                      <a:pt x="52" y="6"/>
                    </a:lnTo>
                    <a:lnTo>
                      <a:pt x="62" y="8"/>
                    </a:lnTo>
                    <a:lnTo>
                      <a:pt x="65" y="0"/>
                    </a:lnTo>
                    <a:lnTo>
                      <a:pt x="70" y="6"/>
                    </a:lnTo>
                    <a:lnTo>
                      <a:pt x="75" y="6"/>
                    </a:lnTo>
                    <a:lnTo>
                      <a:pt x="73" y="8"/>
                    </a:lnTo>
                    <a:lnTo>
                      <a:pt x="64" y="22"/>
                    </a:lnTo>
                    <a:lnTo>
                      <a:pt x="67" y="29"/>
                    </a:lnTo>
                    <a:lnTo>
                      <a:pt x="76" y="22"/>
                    </a:lnTo>
                    <a:lnTo>
                      <a:pt x="85" y="23"/>
                    </a:lnTo>
                    <a:lnTo>
                      <a:pt x="90" y="15"/>
                    </a:lnTo>
                    <a:lnTo>
                      <a:pt x="87" y="9"/>
                    </a:lnTo>
                    <a:lnTo>
                      <a:pt x="96" y="11"/>
                    </a:lnTo>
                    <a:lnTo>
                      <a:pt x="102" y="15"/>
                    </a:lnTo>
                    <a:lnTo>
                      <a:pt x="106" y="22"/>
                    </a:lnTo>
                    <a:lnTo>
                      <a:pt x="115" y="17"/>
                    </a:lnTo>
                    <a:lnTo>
                      <a:pt x="122" y="22"/>
                    </a:lnTo>
                    <a:lnTo>
                      <a:pt x="115" y="32"/>
                    </a:lnTo>
                    <a:lnTo>
                      <a:pt x="119" y="40"/>
                    </a:lnTo>
                    <a:lnTo>
                      <a:pt x="115" y="46"/>
                    </a:lnTo>
                    <a:lnTo>
                      <a:pt x="109" y="43"/>
                    </a:lnTo>
                    <a:lnTo>
                      <a:pt x="106" y="40"/>
                    </a:lnTo>
                    <a:lnTo>
                      <a:pt x="102" y="44"/>
                    </a:lnTo>
                    <a:lnTo>
                      <a:pt x="94" y="43"/>
                    </a:lnTo>
                    <a:lnTo>
                      <a:pt x="78" y="57"/>
                    </a:lnTo>
                    <a:lnTo>
                      <a:pt x="70" y="67"/>
                    </a:lnTo>
                    <a:lnTo>
                      <a:pt x="67" y="66"/>
                    </a:lnTo>
                    <a:lnTo>
                      <a:pt x="62" y="81"/>
                    </a:lnTo>
                    <a:lnTo>
                      <a:pt x="59" y="81"/>
                    </a:lnTo>
                    <a:lnTo>
                      <a:pt x="58" y="76"/>
                    </a:lnTo>
                    <a:lnTo>
                      <a:pt x="50" y="76"/>
                    </a:lnTo>
                    <a:lnTo>
                      <a:pt x="47" y="79"/>
                    </a:lnTo>
                    <a:lnTo>
                      <a:pt x="37" y="79"/>
                    </a:lnTo>
                    <a:lnTo>
                      <a:pt x="35" y="76"/>
                    </a:lnTo>
                    <a:lnTo>
                      <a:pt x="29" y="76"/>
                    </a:lnTo>
                    <a:lnTo>
                      <a:pt x="29" y="70"/>
                    </a:lnTo>
                    <a:lnTo>
                      <a:pt x="18" y="66"/>
                    </a:lnTo>
                    <a:lnTo>
                      <a:pt x="15" y="58"/>
                    </a:lnTo>
                    <a:lnTo>
                      <a:pt x="11" y="55"/>
                    </a:lnTo>
                    <a:lnTo>
                      <a:pt x="11" y="52"/>
                    </a:lnTo>
                    <a:lnTo>
                      <a:pt x="0" y="40"/>
                    </a:lnTo>
                    <a:lnTo>
                      <a:pt x="2" y="31"/>
                    </a:lnTo>
                    <a:lnTo>
                      <a:pt x="11" y="37"/>
                    </a:lnTo>
                    <a:lnTo>
                      <a:pt x="20" y="40"/>
                    </a:lnTo>
                    <a:lnTo>
                      <a:pt x="23" y="34"/>
                    </a:lnTo>
                    <a:lnTo>
                      <a:pt x="26" y="35"/>
                    </a:lnTo>
                    <a:lnTo>
                      <a:pt x="29" y="31"/>
                    </a:lnTo>
                    <a:lnTo>
                      <a:pt x="27" y="25"/>
                    </a:lnTo>
                    <a:lnTo>
                      <a:pt x="31" y="23"/>
                    </a:lnTo>
                    <a:lnTo>
                      <a:pt x="31" y="17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8" name="Freeform 2707">
                <a:extLst>
                  <a:ext uri="{FF2B5EF4-FFF2-40B4-BE49-F238E27FC236}">
                    <a16:creationId xmlns:a16="http://schemas.microsoft.com/office/drawing/2014/main" id="{E705ACAB-6EBF-56FC-E4DE-F641DDAC5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006"/>
                <a:ext cx="61" cy="40"/>
              </a:xfrm>
              <a:custGeom>
                <a:avLst/>
                <a:gdLst>
                  <a:gd name="T0" fmla="*/ 37 w 122"/>
                  <a:gd name="T1" fmla="*/ 9 h 81"/>
                  <a:gd name="T2" fmla="*/ 43 w 122"/>
                  <a:gd name="T3" fmla="*/ 15 h 81"/>
                  <a:gd name="T4" fmla="*/ 50 w 122"/>
                  <a:gd name="T5" fmla="*/ 12 h 81"/>
                  <a:gd name="T6" fmla="*/ 52 w 122"/>
                  <a:gd name="T7" fmla="*/ 6 h 81"/>
                  <a:gd name="T8" fmla="*/ 62 w 122"/>
                  <a:gd name="T9" fmla="*/ 8 h 81"/>
                  <a:gd name="T10" fmla="*/ 65 w 122"/>
                  <a:gd name="T11" fmla="*/ 0 h 81"/>
                  <a:gd name="T12" fmla="*/ 70 w 122"/>
                  <a:gd name="T13" fmla="*/ 6 h 81"/>
                  <a:gd name="T14" fmla="*/ 75 w 122"/>
                  <a:gd name="T15" fmla="*/ 6 h 81"/>
                  <a:gd name="T16" fmla="*/ 73 w 122"/>
                  <a:gd name="T17" fmla="*/ 8 h 81"/>
                  <a:gd name="T18" fmla="*/ 64 w 122"/>
                  <a:gd name="T19" fmla="*/ 22 h 81"/>
                  <a:gd name="T20" fmla="*/ 67 w 122"/>
                  <a:gd name="T21" fmla="*/ 29 h 81"/>
                  <a:gd name="T22" fmla="*/ 76 w 122"/>
                  <a:gd name="T23" fmla="*/ 22 h 81"/>
                  <a:gd name="T24" fmla="*/ 85 w 122"/>
                  <a:gd name="T25" fmla="*/ 23 h 81"/>
                  <a:gd name="T26" fmla="*/ 90 w 122"/>
                  <a:gd name="T27" fmla="*/ 15 h 81"/>
                  <a:gd name="T28" fmla="*/ 87 w 122"/>
                  <a:gd name="T29" fmla="*/ 9 h 81"/>
                  <a:gd name="T30" fmla="*/ 96 w 122"/>
                  <a:gd name="T31" fmla="*/ 11 h 81"/>
                  <a:gd name="T32" fmla="*/ 102 w 122"/>
                  <a:gd name="T33" fmla="*/ 15 h 81"/>
                  <a:gd name="T34" fmla="*/ 106 w 122"/>
                  <a:gd name="T35" fmla="*/ 22 h 81"/>
                  <a:gd name="T36" fmla="*/ 115 w 122"/>
                  <a:gd name="T37" fmla="*/ 17 h 81"/>
                  <a:gd name="T38" fmla="*/ 122 w 122"/>
                  <a:gd name="T39" fmla="*/ 22 h 81"/>
                  <a:gd name="T40" fmla="*/ 115 w 122"/>
                  <a:gd name="T41" fmla="*/ 32 h 81"/>
                  <a:gd name="T42" fmla="*/ 119 w 122"/>
                  <a:gd name="T43" fmla="*/ 40 h 81"/>
                  <a:gd name="T44" fmla="*/ 115 w 122"/>
                  <a:gd name="T45" fmla="*/ 46 h 81"/>
                  <a:gd name="T46" fmla="*/ 109 w 122"/>
                  <a:gd name="T47" fmla="*/ 43 h 81"/>
                  <a:gd name="T48" fmla="*/ 106 w 122"/>
                  <a:gd name="T49" fmla="*/ 40 h 81"/>
                  <a:gd name="T50" fmla="*/ 102 w 122"/>
                  <a:gd name="T51" fmla="*/ 44 h 81"/>
                  <a:gd name="T52" fmla="*/ 94 w 122"/>
                  <a:gd name="T53" fmla="*/ 43 h 81"/>
                  <a:gd name="T54" fmla="*/ 78 w 122"/>
                  <a:gd name="T55" fmla="*/ 57 h 81"/>
                  <a:gd name="T56" fmla="*/ 70 w 122"/>
                  <a:gd name="T57" fmla="*/ 67 h 81"/>
                  <a:gd name="T58" fmla="*/ 67 w 122"/>
                  <a:gd name="T59" fmla="*/ 66 h 81"/>
                  <a:gd name="T60" fmla="*/ 62 w 122"/>
                  <a:gd name="T61" fmla="*/ 81 h 81"/>
                  <a:gd name="T62" fmla="*/ 59 w 122"/>
                  <a:gd name="T63" fmla="*/ 81 h 81"/>
                  <a:gd name="T64" fmla="*/ 58 w 122"/>
                  <a:gd name="T65" fmla="*/ 76 h 81"/>
                  <a:gd name="T66" fmla="*/ 50 w 122"/>
                  <a:gd name="T67" fmla="*/ 76 h 81"/>
                  <a:gd name="T68" fmla="*/ 47 w 122"/>
                  <a:gd name="T69" fmla="*/ 79 h 81"/>
                  <a:gd name="T70" fmla="*/ 37 w 122"/>
                  <a:gd name="T71" fmla="*/ 79 h 81"/>
                  <a:gd name="T72" fmla="*/ 35 w 122"/>
                  <a:gd name="T73" fmla="*/ 76 h 81"/>
                  <a:gd name="T74" fmla="*/ 29 w 122"/>
                  <a:gd name="T75" fmla="*/ 76 h 81"/>
                  <a:gd name="T76" fmla="*/ 29 w 122"/>
                  <a:gd name="T77" fmla="*/ 70 h 81"/>
                  <a:gd name="T78" fmla="*/ 18 w 122"/>
                  <a:gd name="T79" fmla="*/ 66 h 81"/>
                  <a:gd name="T80" fmla="*/ 15 w 122"/>
                  <a:gd name="T81" fmla="*/ 58 h 81"/>
                  <a:gd name="T82" fmla="*/ 11 w 122"/>
                  <a:gd name="T83" fmla="*/ 55 h 81"/>
                  <a:gd name="T84" fmla="*/ 11 w 122"/>
                  <a:gd name="T85" fmla="*/ 52 h 81"/>
                  <a:gd name="T86" fmla="*/ 0 w 122"/>
                  <a:gd name="T87" fmla="*/ 40 h 81"/>
                  <a:gd name="T88" fmla="*/ 2 w 122"/>
                  <a:gd name="T89" fmla="*/ 31 h 81"/>
                  <a:gd name="T90" fmla="*/ 11 w 122"/>
                  <a:gd name="T91" fmla="*/ 37 h 81"/>
                  <a:gd name="T92" fmla="*/ 20 w 122"/>
                  <a:gd name="T93" fmla="*/ 40 h 81"/>
                  <a:gd name="T94" fmla="*/ 23 w 122"/>
                  <a:gd name="T95" fmla="*/ 34 h 81"/>
                  <a:gd name="T96" fmla="*/ 26 w 122"/>
                  <a:gd name="T97" fmla="*/ 35 h 81"/>
                  <a:gd name="T98" fmla="*/ 29 w 122"/>
                  <a:gd name="T99" fmla="*/ 31 h 81"/>
                  <a:gd name="T100" fmla="*/ 27 w 122"/>
                  <a:gd name="T101" fmla="*/ 25 h 81"/>
                  <a:gd name="T102" fmla="*/ 31 w 122"/>
                  <a:gd name="T103" fmla="*/ 23 h 81"/>
                  <a:gd name="T104" fmla="*/ 31 w 122"/>
                  <a:gd name="T105" fmla="*/ 17 h 81"/>
                  <a:gd name="T106" fmla="*/ 37 w 122"/>
                  <a:gd name="T107" fmla="*/ 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2" h="81">
                    <a:moveTo>
                      <a:pt x="37" y="9"/>
                    </a:moveTo>
                    <a:lnTo>
                      <a:pt x="43" y="15"/>
                    </a:lnTo>
                    <a:lnTo>
                      <a:pt x="50" y="12"/>
                    </a:lnTo>
                    <a:lnTo>
                      <a:pt x="52" y="6"/>
                    </a:lnTo>
                    <a:lnTo>
                      <a:pt x="62" y="8"/>
                    </a:lnTo>
                    <a:lnTo>
                      <a:pt x="65" y="0"/>
                    </a:lnTo>
                    <a:lnTo>
                      <a:pt x="70" y="6"/>
                    </a:lnTo>
                    <a:lnTo>
                      <a:pt x="75" y="6"/>
                    </a:lnTo>
                    <a:lnTo>
                      <a:pt x="73" y="8"/>
                    </a:lnTo>
                    <a:lnTo>
                      <a:pt x="64" y="22"/>
                    </a:lnTo>
                    <a:lnTo>
                      <a:pt x="67" y="29"/>
                    </a:lnTo>
                    <a:lnTo>
                      <a:pt x="76" y="22"/>
                    </a:lnTo>
                    <a:lnTo>
                      <a:pt x="85" y="23"/>
                    </a:lnTo>
                    <a:lnTo>
                      <a:pt x="90" y="15"/>
                    </a:lnTo>
                    <a:lnTo>
                      <a:pt x="87" y="9"/>
                    </a:lnTo>
                    <a:lnTo>
                      <a:pt x="96" y="11"/>
                    </a:lnTo>
                    <a:lnTo>
                      <a:pt x="102" y="15"/>
                    </a:lnTo>
                    <a:lnTo>
                      <a:pt x="106" y="22"/>
                    </a:lnTo>
                    <a:lnTo>
                      <a:pt x="115" y="17"/>
                    </a:lnTo>
                    <a:lnTo>
                      <a:pt x="122" y="22"/>
                    </a:lnTo>
                    <a:lnTo>
                      <a:pt x="115" y="32"/>
                    </a:lnTo>
                    <a:lnTo>
                      <a:pt x="119" y="40"/>
                    </a:lnTo>
                    <a:lnTo>
                      <a:pt x="115" y="46"/>
                    </a:lnTo>
                    <a:lnTo>
                      <a:pt x="109" y="43"/>
                    </a:lnTo>
                    <a:lnTo>
                      <a:pt x="106" y="40"/>
                    </a:lnTo>
                    <a:lnTo>
                      <a:pt x="102" y="44"/>
                    </a:lnTo>
                    <a:lnTo>
                      <a:pt x="94" y="43"/>
                    </a:lnTo>
                    <a:lnTo>
                      <a:pt x="78" y="57"/>
                    </a:lnTo>
                    <a:lnTo>
                      <a:pt x="70" y="67"/>
                    </a:lnTo>
                    <a:lnTo>
                      <a:pt x="67" y="66"/>
                    </a:lnTo>
                    <a:lnTo>
                      <a:pt x="62" y="81"/>
                    </a:lnTo>
                    <a:lnTo>
                      <a:pt x="59" y="81"/>
                    </a:lnTo>
                    <a:lnTo>
                      <a:pt x="58" y="76"/>
                    </a:lnTo>
                    <a:lnTo>
                      <a:pt x="50" y="76"/>
                    </a:lnTo>
                    <a:lnTo>
                      <a:pt x="47" y="79"/>
                    </a:lnTo>
                    <a:lnTo>
                      <a:pt x="37" y="79"/>
                    </a:lnTo>
                    <a:lnTo>
                      <a:pt x="35" y="76"/>
                    </a:lnTo>
                    <a:lnTo>
                      <a:pt x="29" y="76"/>
                    </a:lnTo>
                    <a:lnTo>
                      <a:pt x="29" y="70"/>
                    </a:lnTo>
                    <a:lnTo>
                      <a:pt x="18" y="66"/>
                    </a:lnTo>
                    <a:lnTo>
                      <a:pt x="15" y="58"/>
                    </a:lnTo>
                    <a:lnTo>
                      <a:pt x="11" y="55"/>
                    </a:lnTo>
                    <a:lnTo>
                      <a:pt x="11" y="52"/>
                    </a:lnTo>
                    <a:lnTo>
                      <a:pt x="0" y="40"/>
                    </a:lnTo>
                    <a:lnTo>
                      <a:pt x="2" y="31"/>
                    </a:lnTo>
                    <a:lnTo>
                      <a:pt x="11" y="37"/>
                    </a:lnTo>
                    <a:lnTo>
                      <a:pt x="20" y="40"/>
                    </a:lnTo>
                    <a:lnTo>
                      <a:pt x="23" y="34"/>
                    </a:lnTo>
                    <a:lnTo>
                      <a:pt x="26" y="35"/>
                    </a:lnTo>
                    <a:lnTo>
                      <a:pt x="29" y="31"/>
                    </a:lnTo>
                    <a:lnTo>
                      <a:pt x="27" y="25"/>
                    </a:lnTo>
                    <a:lnTo>
                      <a:pt x="31" y="23"/>
                    </a:lnTo>
                    <a:lnTo>
                      <a:pt x="31" y="17"/>
                    </a:lnTo>
                    <a:lnTo>
                      <a:pt x="37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9" name="Freeform 2708">
                <a:extLst>
                  <a:ext uri="{FF2B5EF4-FFF2-40B4-BE49-F238E27FC236}">
                    <a16:creationId xmlns:a16="http://schemas.microsoft.com/office/drawing/2014/main" id="{3F6C742E-CB5C-091F-6AA2-CBC0A3C77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844"/>
                <a:ext cx="63" cy="88"/>
              </a:xfrm>
              <a:custGeom>
                <a:avLst/>
                <a:gdLst>
                  <a:gd name="T0" fmla="*/ 24 w 126"/>
                  <a:gd name="T1" fmla="*/ 3 h 176"/>
                  <a:gd name="T2" fmla="*/ 15 w 126"/>
                  <a:gd name="T3" fmla="*/ 0 h 176"/>
                  <a:gd name="T4" fmla="*/ 0 w 126"/>
                  <a:gd name="T5" fmla="*/ 8 h 176"/>
                  <a:gd name="T6" fmla="*/ 2 w 126"/>
                  <a:gd name="T7" fmla="*/ 21 h 176"/>
                  <a:gd name="T8" fmla="*/ 23 w 126"/>
                  <a:gd name="T9" fmla="*/ 35 h 176"/>
                  <a:gd name="T10" fmla="*/ 26 w 126"/>
                  <a:gd name="T11" fmla="*/ 41 h 176"/>
                  <a:gd name="T12" fmla="*/ 35 w 126"/>
                  <a:gd name="T13" fmla="*/ 41 h 176"/>
                  <a:gd name="T14" fmla="*/ 43 w 126"/>
                  <a:gd name="T15" fmla="*/ 55 h 176"/>
                  <a:gd name="T16" fmla="*/ 46 w 126"/>
                  <a:gd name="T17" fmla="*/ 67 h 176"/>
                  <a:gd name="T18" fmla="*/ 43 w 126"/>
                  <a:gd name="T19" fmla="*/ 75 h 176"/>
                  <a:gd name="T20" fmla="*/ 46 w 126"/>
                  <a:gd name="T21" fmla="*/ 97 h 176"/>
                  <a:gd name="T22" fmla="*/ 55 w 126"/>
                  <a:gd name="T23" fmla="*/ 106 h 176"/>
                  <a:gd name="T24" fmla="*/ 59 w 126"/>
                  <a:gd name="T25" fmla="*/ 116 h 176"/>
                  <a:gd name="T26" fmla="*/ 71 w 126"/>
                  <a:gd name="T27" fmla="*/ 126 h 176"/>
                  <a:gd name="T28" fmla="*/ 76 w 126"/>
                  <a:gd name="T29" fmla="*/ 160 h 176"/>
                  <a:gd name="T30" fmla="*/ 65 w 126"/>
                  <a:gd name="T31" fmla="*/ 170 h 176"/>
                  <a:gd name="T32" fmla="*/ 71 w 126"/>
                  <a:gd name="T33" fmla="*/ 176 h 176"/>
                  <a:gd name="T34" fmla="*/ 97 w 126"/>
                  <a:gd name="T35" fmla="*/ 176 h 176"/>
                  <a:gd name="T36" fmla="*/ 102 w 126"/>
                  <a:gd name="T37" fmla="*/ 167 h 176"/>
                  <a:gd name="T38" fmla="*/ 111 w 126"/>
                  <a:gd name="T39" fmla="*/ 157 h 176"/>
                  <a:gd name="T40" fmla="*/ 126 w 126"/>
                  <a:gd name="T41" fmla="*/ 123 h 176"/>
                  <a:gd name="T42" fmla="*/ 119 w 126"/>
                  <a:gd name="T43" fmla="*/ 111 h 176"/>
                  <a:gd name="T44" fmla="*/ 108 w 126"/>
                  <a:gd name="T45" fmla="*/ 91 h 176"/>
                  <a:gd name="T46" fmla="*/ 108 w 126"/>
                  <a:gd name="T47" fmla="*/ 81 h 176"/>
                  <a:gd name="T48" fmla="*/ 97 w 126"/>
                  <a:gd name="T49" fmla="*/ 61 h 176"/>
                  <a:gd name="T50" fmla="*/ 84 w 126"/>
                  <a:gd name="T51" fmla="*/ 58 h 176"/>
                  <a:gd name="T52" fmla="*/ 75 w 126"/>
                  <a:gd name="T53" fmla="*/ 49 h 176"/>
                  <a:gd name="T54" fmla="*/ 71 w 126"/>
                  <a:gd name="T55" fmla="*/ 47 h 176"/>
                  <a:gd name="T56" fmla="*/ 67 w 126"/>
                  <a:gd name="T57" fmla="*/ 41 h 176"/>
                  <a:gd name="T58" fmla="*/ 53 w 126"/>
                  <a:gd name="T59" fmla="*/ 37 h 176"/>
                  <a:gd name="T60" fmla="*/ 44 w 126"/>
                  <a:gd name="T61" fmla="*/ 29 h 176"/>
                  <a:gd name="T62" fmla="*/ 44 w 126"/>
                  <a:gd name="T63" fmla="*/ 21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6" h="176">
                    <a:moveTo>
                      <a:pt x="44" y="21"/>
                    </a:moveTo>
                    <a:lnTo>
                      <a:pt x="24" y="3"/>
                    </a:lnTo>
                    <a:lnTo>
                      <a:pt x="23" y="3"/>
                    </a:lnTo>
                    <a:lnTo>
                      <a:pt x="15" y="0"/>
                    </a:lnTo>
                    <a:lnTo>
                      <a:pt x="12" y="2"/>
                    </a:lnTo>
                    <a:lnTo>
                      <a:pt x="0" y="8"/>
                    </a:lnTo>
                    <a:lnTo>
                      <a:pt x="3" y="15"/>
                    </a:lnTo>
                    <a:lnTo>
                      <a:pt x="2" y="21"/>
                    </a:lnTo>
                    <a:lnTo>
                      <a:pt x="18" y="27"/>
                    </a:lnTo>
                    <a:lnTo>
                      <a:pt x="23" y="35"/>
                    </a:lnTo>
                    <a:lnTo>
                      <a:pt x="21" y="40"/>
                    </a:lnTo>
                    <a:lnTo>
                      <a:pt x="26" y="41"/>
                    </a:lnTo>
                    <a:lnTo>
                      <a:pt x="34" y="38"/>
                    </a:lnTo>
                    <a:lnTo>
                      <a:pt x="35" y="41"/>
                    </a:lnTo>
                    <a:lnTo>
                      <a:pt x="35" y="49"/>
                    </a:lnTo>
                    <a:lnTo>
                      <a:pt x="43" y="55"/>
                    </a:lnTo>
                    <a:lnTo>
                      <a:pt x="46" y="58"/>
                    </a:lnTo>
                    <a:lnTo>
                      <a:pt x="46" y="67"/>
                    </a:lnTo>
                    <a:lnTo>
                      <a:pt x="47" y="73"/>
                    </a:lnTo>
                    <a:lnTo>
                      <a:pt x="43" y="75"/>
                    </a:lnTo>
                    <a:lnTo>
                      <a:pt x="52" y="88"/>
                    </a:lnTo>
                    <a:lnTo>
                      <a:pt x="46" y="97"/>
                    </a:lnTo>
                    <a:lnTo>
                      <a:pt x="53" y="100"/>
                    </a:lnTo>
                    <a:lnTo>
                      <a:pt x="55" y="106"/>
                    </a:lnTo>
                    <a:lnTo>
                      <a:pt x="58" y="106"/>
                    </a:lnTo>
                    <a:lnTo>
                      <a:pt x="59" y="116"/>
                    </a:lnTo>
                    <a:lnTo>
                      <a:pt x="65" y="120"/>
                    </a:lnTo>
                    <a:lnTo>
                      <a:pt x="71" y="126"/>
                    </a:lnTo>
                    <a:lnTo>
                      <a:pt x="79" y="152"/>
                    </a:lnTo>
                    <a:lnTo>
                      <a:pt x="76" y="160"/>
                    </a:lnTo>
                    <a:lnTo>
                      <a:pt x="65" y="167"/>
                    </a:lnTo>
                    <a:lnTo>
                      <a:pt x="65" y="170"/>
                    </a:lnTo>
                    <a:lnTo>
                      <a:pt x="64" y="170"/>
                    </a:lnTo>
                    <a:lnTo>
                      <a:pt x="71" y="176"/>
                    </a:lnTo>
                    <a:lnTo>
                      <a:pt x="87" y="173"/>
                    </a:lnTo>
                    <a:lnTo>
                      <a:pt x="97" y="176"/>
                    </a:lnTo>
                    <a:lnTo>
                      <a:pt x="102" y="176"/>
                    </a:lnTo>
                    <a:lnTo>
                      <a:pt x="102" y="167"/>
                    </a:lnTo>
                    <a:lnTo>
                      <a:pt x="105" y="164"/>
                    </a:lnTo>
                    <a:lnTo>
                      <a:pt x="111" y="157"/>
                    </a:lnTo>
                    <a:lnTo>
                      <a:pt x="126" y="131"/>
                    </a:lnTo>
                    <a:lnTo>
                      <a:pt x="126" y="123"/>
                    </a:lnTo>
                    <a:lnTo>
                      <a:pt x="120" y="113"/>
                    </a:lnTo>
                    <a:lnTo>
                      <a:pt x="119" y="111"/>
                    </a:lnTo>
                    <a:lnTo>
                      <a:pt x="108" y="94"/>
                    </a:lnTo>
                    <a:lnTo>
                      <a:pt x="108" y="91"/>
                    </a:lnTo>
                    <a:lnTo>
                      <a:pt x="109" y="87"/>
                    </a:lnTo>
                    <a:lnTo>
                      <a:pt x="108" y="81"/>
                    </a:lnTo>
                    <a:lnTo>
                      <a:pt x="102" y="75"/>
                    </a:lnTo>
                    <a:lnTo>
                      <a:pt x="97" y="61"/>
                    </a:lnTo>
                    <a:lnTo>
                      <a:pt x="91" y="55"/>
                    </a:lnTo>
                    <a:lnTo>
                      <a:pt x="84" y="58"/>
                    </a:lnTo>
                    <a:lnTo>
                      <a:pt x="78" y="55"/>
                    </a:lnTo>
                    <a:lnTo>
                      <a:pt x="75" y="49"/>
                    </a:lnTo>
                    <a:lnTo>
                      <a:pt x="71" y="49"/>
                    </a:lnTo>
                    <a:lnTo>
                      <a:pt x="71" y="47"/>
                    </a:lnTo>
                    <a:lnTo>
                      <a:pt x="67" y="46"/>
                    </a:lnTo>
                    <a:lnTo>
                      <a:pt x="67" y="41"/>
                    </a:lnTo>
                    <a:lnTo>
                      <a:pt x="62" y="33"/>
                    </a:lnTo>
                    <a:lnTo>
                      <a:pt x="53" y="37"/>
                    </a:lnTo>
                    <a:lnTo>
                      <a:pt x="50" y="30"/>
                    </a:lnTo>
                    <a:lnTo>
                      <a:pt x="44" y="29"/>
                    </a:lnTo>
                    <a:lnTo>
                      <a:pt x="44" y="26"/>
                    </a:lnTo>
                    <a:lnTo>
                      <a:pt x="44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0" name="Freeform 2709">
                <a:extLst>
                  <a:ext uri="{FF2B5EF4-FFF2-40B4-BE49-F238E27FC236}">
                    <a16:creationId xmlns:a16="http://schemas.microsoft.com/office/drawing/2014/main" id="{F06F6890-F27E-2ECB-56DB-4F4499A25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929"/>
                <a:ext cx="2" cy="1"/>
              </a:xfrm>
              <a:custGeom>
                <a:avLst/>
                <a:gdLst>
                  <a:gd name="T0" fmla="*/ 0 w 5"/>
                  <a:gd name="T1" fmla="*/ 3 h 3"/>
                  <a:gd name="T2" fmla="*/ 5 w 5"/>
                  <a:gd name="T3" fmla="*/ 0 h 3"/>
                  <a:gd name="T4" fmla="*/ 0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1" name="Line 2710">
                <a:extLst>
                  <a:ext uri="{FF2B5EF4-FFF2-40B4-BE49-F238E27FC236}">
                    <a16:creationId xmlns:a16="http://schemas.microsoft.com/office/drawing/2014/main" id="{05E0B366-1E6A-DC32-B574-2195182C75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94" y="292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2" name="Freeform 2711">
                <a:extLst>
                  <a:ext uri="{FF2B5EF4-FFF2-40B4-BE49-F238E27FC236}">
                    <a16:creationId xmlns:a16="http://schemas.microsoft.com/office/drawing/2014/main" id="{BA4BD47F-4E00-7329-4BF4-F34AD052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844"/>
                <a:ext cx="63" cy="88"/>
              </a:xfrm>
              <a:custGeom>
                <a:avLst/>
                <a:gdLst>
                  <a:gd name="T0" fmla="*/ 65 w 126"/>
                  <a:gd name="T1" fmla="*/ 170 h 176"/>
                  <a:gd name="T2" fmla="*/ 76 w 126"/>
                  <a:gd name="T3" fmla="*/ 160 h 176"/>
                  <a:gd name="T4" fmla="*/ 71 w 126"/>
                  <a:gd name="T5" fmla="*/ 126 h 176"/>
                  <a:gd name="T6" fmla="*/ 59 w 126"/>
                  <a:gd name="T7" fmla="*/ 116 h 176"/>
                  <a:gd name="T8" fmla="*/ 55 w 126"/>
                  <a:gd name="T9" fmla="*/ 106 h 176"/>
                  <a:gd name="T10" fmla="*/ 46 w 126"/>
                  <a:gd name="T11" fmla="*/ 97 h 176"/>
                  <a:gd name="T12" fmla="*/ 43 w 126"/>
                  <a:gd name="T13" fmla="*/ 75 h 176"/>
                  <a:gd name="T14" fmla="*/ 46 w 126"/>
                  <a:gd name="T15" fmla="*/ 67 h 176"/>
                  <a:gd name="T16" fmla="*/ 43 w 126"/>
                  <a:gd name="T17" fmla="*/ 55 h 176"/>
                  <a:gd name="T18" fmla="*/ 35 w 126"/>
                  <a:gd name="T19" fmla="*/ 41 h 176"/>
                  <a:gd name="T20" fmla="*/ 26 w 126"/>
                  <a:gd name="T21" fmla="*/ 41 h 176"/>
                  <a:gd name="T22" fmla="*/ 23 w 126"/>
                  <a:gd name="T23" fmla="*/ 35 h 176"/>
                  <a:gd name="T24" fmla="*/ 2 w 126"/>
                  <a:gd name="T25" fmla="*/ 21 h 176"/>
                  <a:gd name="T26" fmla="*/ 0 w 126"/>
                  <a:gd name="T27" fmla="*/ 8 h 176"/>
                  <a:gd name="T28" fmla="*/ 15 w 126"/>
                  <a:gd name="T29" fmla="*/ 0 h 176"/>
                  <a:gd name="T30" fmla="*/ 24 w 126"/>
                  <a:gd name="T31" fmla="*/ 3 h 176"/>
                  <a:gd name="T32" fmla="*/ 44 w 126"/>
                  <a:gd name="T33" fmla="*/ 26 h 176"/>
                  <a:gd name="T34" fmla="*/ 50 w 126"/>
                  <a:gd name="T35" fmla="*/ 30 h 176"/>
                  <a:gd name="T36" fmla="*/ 62 w 126"/>
                  <a:gd name="T37" fmla="*/ 33 h 176"/>
                  <a:gd name="T38" fmla="*/ 67 w 126"/>
                  <a:gd name="T39" fmla="*/ 46 h 176"/>
                  <a:gd name="T40" fmla="*/ 71 w 126"/>
                  <a:gd name="T41" fmla="*/ 49 h 176"/>
                  <a:gd name="T42" fmla="*/ 78 w 126"/>
                  <a:gd name="T43" fmla="*/ 55 h 176"/>
                  <a:gd name="T44" fmla="*/ 91 w 126"/>
                  <a:gd name="T45" fmla="*/ 55 h 176"/>
                  <a:gd name="T46" fmla="*/ 102 w 126"/>
                  <a:gd name="T47" fmla="*/ 75 h 176"/>
                  <a:gd name="T48" fmla="*/ 109 w 126"/>
                  <a:gd name="T49" fmla="*/ 87 h 176"/>
                  <a:gd name="T50" fmla="*/ 108 w 126"/>
                  <a:gd name="T51" fmla="*/ 94 h 176"/>
                  <a:gd name="T52" fmla="*/ 120 w 126"/>
                  <a:gd name="T53" fmla="*/ 113 h 176"/>
                  <a:gd name="T54" fmla="*/ 126 w 126"/>
                  <a:gd name="T55" fmla="*/ 131 h 176"/>
                  <a:gd name="T56" fmla="*/ 105 w 126"/>
                  <a:gd name="T57" fmla="*/ 164 h 176"/>
                  <a:gd name="T58" fmla="*/ 102 w 126"/>
                  <a:gd name="T59" fmla="*/ 176 h 176"/>
                  <a:gd name="T60" fmla="*/ 87 w 126"/>
                  <a:gd name="T61" fmla="*/ 173 h 176"/>
                  <a:gd name="T62" fmla="*/ 64 w 126"/>
                  <a:gd name="T63" fmla="*/ 17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6" h="176">
                    <a:moveTo>
                      <a:pt x="64" y="170"/>
                    </a:moveTo>
                    <a:lnTo>
                      <a:pt x="65" y="170"/>
                    </a:lnTo>
                    <a:lnTo>
                      <a:pt x="65" y="167"/>
                    </a:lnTo>
                    <a:lnTo>
                      <a:pt x="76" y="160"/>
                    </a:lnTo>
                    <a:lnTo>
                      <a:pt x="79" y="152"/>
                    </a:lnTo>
                    <a:lnTo>
                      <a:pt x="71" y="126"/>
                    </a:lnTo>
                    <a:lnTo>
                      <a:pt x="65" y="120"/>
                    </a:lnTo>
                    <a:lnTo>
                      <a:pt x="59" y="116"/>
                    </a:lnTo>
                    <a:lnTo>
                      <a:pt x="58" y="106"/>
                    </a:lnTo>
                    <a:lnTo>
                      <a:pt x="55" y="106"/>
                    </a:lnTo>
                    <a:lnTo>
                      <a:pt x="53" y="100"/>
                    </a:lnTo>
                    <a:lnTo>
                      <a:pt x="46" y="97"/>
                    </a:lnTo>
                    <a:lnTo>
                      <a:pt x="52" y="88"/>
                    </a:lnTo>
                    <a:lnTo>
                      <a:pt x="43" y="75"/>
                    </a:lnTo>
                    <a:lnTo>
                      <a:pt x="47" y="73"/>
                    </a:lnTo>
                    <a:lnTo>
                      <a:pt x="46" y="67"/>
                    </a:lnTo>
                    <a:lnTo>
                      <a:pt x="46" y="58"/>
                    </a:lnTo>
                    <a:lnTo>
                      <a:pt x="43" y="55"/>
                    </a:lnTo>
                    <a:lnTo>
                      <a:pt x="35" y="49"/>
                    </a:lnTo>
                    <a:lnTo>
                      <a:pt x="35" y="41"/>
                    </a:lnTo>
                    <a:lnTo>
                      <a:pt x="34" y="38"/>
                    </a:lnTo>
                    <a:lnTo>
                      <a:pt x="26" y="41"/>
                    </a:lnTo>
                    <a:lnTo>
                      <a:pt x="21" y="40"/>
                    </a:lnTo>
                    <a:lnTo>
                      <a:pt x="23" y="35"/>
                    </a:lnTo>
                    <a:lnTo>
                      <a:pt x="18" y="27"/>
                    </a:lnTo>
                    <a:lnTo>
                      <a:pt x="2" y="21"/>
                    </a:lnTo>
                    <a:lnTo>
                      <a:pt x="3" y="15"/>
                    </a:lnTo>
                    <a:lnTo>
                      <a:pt x="0" y="8"/>
                    </a:lnTo>
                    <a:lnTo>
                      <a:pt x="12" y="2"/>
                    </a:lnTo>
                    <a:lnTo>
                      <a:pt x="15" y="0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44" y="21"/>
                    </a:lnTo>
                    <a:lnTo>
                      <a:pt x="44" y="26"/>
                    </a:lnTo>
                    <a:lnTo>
                      <a:pt x="44" y="29"/>
                    </a:lnTo>
                    <a:lnTo>
                      <a:pt x="50" y="30"/>
                    </a:lnTo>
                    <a:lnTo>
                      <a:pt x="53" y="37"/>
                    </a:lnTo>
                    <a:lnTo>
                      <a:pt x="62" y="33"/>
                    </a:lnTo>
                    <a:lnTo>
                      <a:pt x="67" y="41"/>
                    </a:lnTo>
                    <a:lnTo>
                      <a:pt x="67" y="46"/>
                    </a:lnTo>
                    <a:lnTo>
                      <a:pt x="71" y="47"/>
                    </a:lnTo>
                    <a:lnTo>
                      <a:pt x="71" y="49"/>
                    </a:lnTo>
                    <a:lnTo>
                      <a:pt x="75" y="49"/>
                    </a:lnTo>
                    <a:lnTo>
                      <a:pt x="78" y="55"/>
                    </a:lnTo>
                    <a:lnTo>
                      <a:pt x="84" y="58"/>
                    </a:lnTo>
                    <a:lnTo>
                      <a:pt x="91" y="55"/>
                    </a:lnTo>
                    <a:lnTo>
                      <a:pt x="97" y="61"/>
                    </a:lnTo>
                    <a:lnTo>
                      <a:pt x="102" y="75"/>
                    </a:lnTo>
                    <a:lnTo>
                      <a:pt x="108" y="81"/>
                    </a:lnTo>
                    <a:lnTo>
                      <a:pt x="109" y="87"/>
                    </a:lnTo>
                    <a:lnTo>
                      <a:pt x="108" y="91"/>
                    </a:lnTo>
                    <a:lnTo>
                      <a:pt x="108" y="94"/>
                    </a:lnTo>
                    <a:lnTo>
                      <a:pt x="119" y="111"/>
                    </a:lnTo>
                    <a:lnTo>
                      <a:pt x="120" y="113"/>
                    </a:lnTo>
                    <a:lnTo>
                      <a:pt x="126" y="123"/>
                    </a:lnTo>
                    <a:lnTo>
                      <a:pt x="126" y="131"/>
                    </a:lnTo>
                    <a:lnTo>
                      <a:pt x="111" y="157"/>
                    </a:lnTo>
                    <a:lnTo>
                      <a:pt x="105" y="164"/>
                    </a:lnTo>
                    <a:lnTo>
                      <a:pt x="102" y="167"/>
                    </a:lnTo>
                    <a:lnTo>
                      <a:pt x="102" y="176"/>
                    </a:lnTo>
                    <a:lnTo>
                      <a:pt x="97" y="176"/>
                    </a:lnTo>
                    <a:lnTo>
                      <a:pt x="87" y="173"/>
                    </a:lnTo>
                    <a:lnTo>
                      <a:pt x="71" y="176"/>
                    </a:lnTo>
                    <a:lnTo>
                      <a:pt x="64" y="1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3" name="Freeform 2712">
                <a:extLst>
                  <a:ext uri="{FF2B5EF4-FFF2-40B4-BE49-F238E27FC236}">
                    <a16:creationId xmlns:a16="http://schemas.microsoft.com/office/drawing/2014/main" id="{28078EA2-5FEA-A53B-5CC5-374B8E2F7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844"/>
                <a:ext cx="63" cy="88"/>
              </a:xfrm>
              <a:custGeom>
                <a:avLst/>
                <a:gdLst>
                  <a:gd name="T0" fmla="*/ 65 w 126"/>
                  <a:gd name="T1" fmla="*/ 170 h 176"/>
                  <a:gd name="T2" fmla="*/ 76 w 126"/>
                  <a:gd name="T3" fmla="*/ 160 h 176"/>
                  <a:gd name="T4" fmla="*/ 71 w 126"/>
                  <a:gd name="T5" fmla="*/ 126 h 176"/>
                  <a:gd name="T6" fmla="*/ 59 w 126"/>
                  <a:gd name="T7" fmla="*/ 116 h 176"/>
                  <a:gd name="T8" fmla="*/ 55 w 126"/>
                  <a:gd name="T9" fmla="*/ 106 h 176"/>
                  <a:gd name="T10" fmla="*/ 46 w 126"/>
                  <a:gd name="T11" fmla="*/ 97 h 176"/>
                  <a:gd name="T12" fmla="*/ 43 w 126"/>
                  <a:gd name="T13" fmla="*/ 75 h 176"/>
                  <a:gd name="T14" fmla="*/ 46 w 126"/>
                  <a:gd name="T15" fmla="*/ 67 h 176"/>
                  <a:gd name="T16" fmla="*/ 43 w 126"/>
                  <a:gd name="T17" fmla="*/ 55 h 176"/>
                  <a:gd name="T18" fmla="*/ 35 w 126"/>
                  <a:gd name="T19" fmla="*/ 41 h 176"/>
                  <a:gd name="T20" fmla="*/ 26 w 126"/>
                  <a:gd name="T21" fmla="*/ 41 h 176"/>
                  <a:gd name="T22" fmla="*/ 23 w 126"/>
                  <a:gd name="T23" fmla="*/ 35 h 176"/>
                  <a:gd name="T24" fmla="*/ 2 w 126"/>
                  <a:gd name="T25" fmla="*/ 21 h 176"/>
                  <a:gd name="T26" fmla="*/ 0 w 126"/>
                  <a:gd name="T27" fmla="*/ 8 h 176"/>
                  <a:gd name="T28" fmla="*/ 15 w 126"/>
                  <a:gd name="T29" fmla="*/ 0 h 176"/>
                  <a:gd name="T30" fmla="*/ 24 w 126"/>
                  <a:gd name="T31" fmla="*/ 3 h 176"/>
                  <a:gd name="T32" fmla="*/ 44 w 126"/>
                  <a:gd name="T33" fmla="*/ 26 h 176"/>
                  <a:gd name="T34" fmla="*/ 50 w 126"/>
                  <a:gd name="T35" fmla="*/ 30 h 176"/>
                  <a:gd name="T36" fmla="*/ 62 w 126"/>
                  <a:gd name="T37" fmla="*/ 33 h 176"/>
                  <a:gd name="T38" fmla="*/ 67 w 126"/>
                  <a:gd name="T39" fmla="*/ 46 h 176"/>
                  <a:gd name="T40" fmla="*/ 71 w 126"/>
                  <a:gd name="T41" fmla="*/ 49 h 176"/>
                  <a:gd name="T42" fmla="*/ 78 w 126"/>
                  <a:gd name="T43" fmla="*/ 55 h 176"/>
                  <a:gd name="T44" fmla="*/ 91 w 126"/>
                  <a:gd name="T45" fmla="*/ 55 h 176"/>
                  <a:gd name="T46" fmla="*/ 102 w 126"/>
                  <a:gd name="T47" fmla="*/ 75 h 176"/>
                  <a:gd name="T48" fmla="*/ 109 w 126"/>
                  <a:gd name="T49" fmla="*/ 87 h 176"/>
                  <a:gd name="T50" fmla="*/ 108 w 126"/>
                  <a:gd name="T51" fmla="*/ 94 h 176"/>
                  <a:gd name="T52" fmla="*/ 120 w 126"/>
                  <a:gd name="T53" fmla="*/ 113 h 176"/>
                  <a:gd name="T54" fmla="*/ 126 w 126"/>
                  <a:gd name="T55" fmla="*/ 131 h 176"/>
                  <a:gd name="T56" fmla="*/ 105 w 126"/>
                  <a:gd name="T57" fmla="*/ 164 h 176"/>
                  <a:gd name="T58" fmla="*/ 102 w 126"/>
                  <a:gd name="T59" fmla="*/ 176 h 176"/>
                  <a:gd name="T60" fmla="*/ 87 w 126"/>
                  <a:gd name="T61" fmla="*/ 173 h 176"/>
                  <a:gd name="T62" fmla="*/ 64 w 126"/>
                  <a:gd name="T63" fmla="*/ 17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6" h="176">
                    <a:moveTo>
                      <a:pt x="64" y="170"/>
                    </a:moveTo>
                    <a:lnTo>
                      <a:pt x="65" y="170"/>
                    </a:lnTo>
                    <a:lnTo>
                      <a:pt x="65" y="167"/>
                    </a:lnTo>
                    <a:lnTo>
                      <a:pt x="76" y="160"/>
                    </a:lnTo>
                    <a:lnTo>
                      <a:pt x="79" y="152"/>
                    </a:lnTo>
                    <a:lnTo>
                      <a:pt x="71" y="126"/>
                    </a:lnTo>
                    <a:lnTo>
                      <a:pt x="65" y="120"/>
                    </a:lnTo>
                    <a:lnTo>
                      <a:pt x="59" y="116"/>
                    </a:lnTo>
                    <a:lnTo>
                      <a:pt x="58" y="106"/>
                    </a:lnTo>
                    <a:lnTo>
                      <a:pt x="55" y="106"/>
                    </a:lnTo>
                    <a:lnTo>
                      <a:pt x="53" y="100"/>
                    </a:lnTo>
                    <a:lnTo>
                      <a:pt x="46" y="97"/>
                    </a:lnTo>
                    <a:lnTo>
                      <a:pt x="52" y="88"/>
                    </a:lnTo>
                    <a:lnTo>
                      <a:pt x="43" y="75"/>
                    </a:lnTo>
                    <a:lnTo>
                      <a:pt x="47" y="73"/>
                    </a:lnTo>
                    <a:lnTo>
                      <a:pt x="46" y="67"/>
                    </a:lnTo>
                    <a:lnTo>
                      <a:pt x="46" y="58"/>
                    </a:lnTo>
                    <a:lnTo>
                      <a:pt x="43" y="55"/>
                    </a:lnTo>
                    <a:lnTo>
                      <a:pt x="35" y="49"/>
                    </a:lnTo>
                    <a:lnTo>
                      <a:pt x="35" y="41"/>
                    </a:lnTo>
                    <a:lnTo>
                      <a:pt x="34" y="38"/>
                    </a:lnTo>
                    <a:lnTo>
                      <a:pt x="26" y="41"/>
                    </a:lnTo>
                    <a:lnTo>
                      <a:pt x="21" y="40"/>
                    </a:lnTo>
                    <a:lnTo>
                      <a:pt x="23" y="35"/>
                    </a:lnTo>
                    <a:lnTo>
                      <a:pt x="18" y="27"/>
                    </a:lnTo>
                    <a:lnTo>
                      <a:pt x="2" y="21"/>
                    </a:lnTo>
                    <a:lnTo>
                      <a:pt x="3" y="15"/>
                    </a:lnTo>
                    <a:lnTo>
                      <a:pt x="0" y="8"/>
                    </a:lnTo>
                    <a:lnTo>
                      <a:pt x="12" y="2"/>
                    </a:lnTo>
                    <a:lnTo>
                      <a:pt x="15" y="0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44" y="21"/>
                    </a:lnTo>
                    <a:lnTo>
                      <a:pt x="44" y="26"/>
                    </a:lnTo>
                    <a:lnTo>
                      <a:pt x="44" y="29"/>
                    </a:lnTo>
                    <a:lnTo>
                      <a:pt x="50" y="30"/>
                    </a:lnTo>
                    <a:lnTo>
                      <a:pt x="53" y="37"/>
                    </a:lnTo>
                    <a:lnTo>
                      <a:pt x="62" y="33"/>
                    </a:lnTo>
                    <a:lnTo>
                      <a:pt x="67" y="41"/>
                    </a:lnTo>
                    <a:lnTo>
                      <a:pt x="67" y="46"/>
                    </a:lnTo>
                    <a:lnTo>
                      <a:pt x="71" y="47"/>
                    </a:lnTo>
                    <a:lnTo>
                      <a:pt x="71" y="49"/>
                    </a:lnTo>
                    <a:lnTo>
                      <a:pt x="75" y="49"/>
                    </a:lnTo>
                    <a:lnTo>
                      <a:pt x="78" y="55"/>
                    </a:lnTo>
                    <a:lnTo>
                      <a:pt x="84" y="58"/>
                    </a:lnTo>
                    <a:lnTo>
                      <a:pt x="91" y="55"/>
                    </a:lnTo>
                    <a:lnTo>
                      <a:pt x="97" y="61"/>
                    </a:lnTo>
                    <a:lnTo>
                      <a:pt x="102" y="75"/>
                    </a:lnTo>
                    <a:lnTo>
                      <a:pt x="108" y="81"/>
                    </a:lnTo>
                    <a:lnTo>
                      <a:pt x="109" y="87"/>
                    </a:lnTo>
                    <a:lnTo>
                      <a:pt x="108" y="91"/>
                    </a:lnTo>
                    <a:lnTo>
                      <a:pt x="108" y="94"/>
                    </a:lnTo>
                    <a:lnTo>
                      <a:pt x="119" y="111"/>
                    </a:lnTo>
                    <a:lnTo>
                      <a:pt x="120" y="113"/>
                    </a:lnTo>
                    <a:lnTo>
                      <a:pt x="126" y="123"/>
                    </a:lnTo>
                    <a:lnTo>
                      <a:pt x="126" y="131"/>
                    </a:lnTo>
                    <a:lnTo>
                      <a:pt x="111" y="157"/>
                    </a:lnTo>
                    <a:lnTo>
                      <a:pt x="105" y="164"/>
                    </a:lnTo>
                    <a:lnTo>
                      <a:pt x="102" y="167"/>
                    </a:lnTo>
                    <a:lnTo>
                      <a:pt x="102" y="176"/>
                    </a:lnTo>
                    <a:lnTo>
                      <a:pt x="97" y="176"/>
                    </a:lnTo>
                    <a:lnTo>
                      <a:pt x="87" y="173"/>
                    </a:lnTo>
                    <a:lnTo>
                      <a:pt x="71" y="176"/>
                    </a:lnTo>
                    <a:lnTo>
                      <a:pt x="64" y="1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4" name="Freeform 2713">
                <a:extLst>
                  <a:ext uri="{FF2B5EF4-FFF2-40B4-BE49-F238E27FC236}">
                    <a16:creationId xmlns:a16="http://schemas.microsoft.com/office/drawing/2014/main" id="{36DF191A-5825-47BF-6576-99C4857C4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92"/>
                <a:ext cx="60" cy="67"/>
              </a:xfrm>
              <a:custGeom>
                <a:avLst/>
                <a:gdLst>
                  <a:gd name="T0" fmla="*/ 87 w 120"/>
                  <a:gd name="T1" fmla="*/ 12 h 134"/>
                  <a:gd name="T2" fmla="*/ 82 w 120"/>
                  <a:gd name="T3" fmla="*/ 16 h 134"/>
                  <a:gd name="T4" fmla="*/ 87 w 120"/>
                  <a:gd name="T5" fmla="*/ 22 h 134"/>
                  <a:gd name="T6" fmla="*/ 84 w 120"/>
                  <a:gd name="T7" fmla="*/ 28 h 134"/>
                  <a:gd name="T8" fmla="*/ 76 w 120"/>
                  <a:gd name="T9" fmla="*/ 23 h 134"/>
                  <a:gd name="T10" fmla="*/ 75 w 120"/>
                  <a:gd name="T11" fmla="*/ 31 h 134"/>
                  <a:gd name="T12" fmla="*/ 64 w 120"/>
                  <a:gd name="T13" fmla="*/ 32 h 134"/>
                  <a:gd name="T14" fmla="*/ 64 w 120"/>
                  <a:gd name="T15" fmla="*/ 37 h 134"/>
                  <a:gd name="T16" fmla="*/ 58 w 120"/>
                  <a:gd name="T17" fmla="*/ 31 h 134"/>
                  <a:gd name="T18" fmla="*/ 53 w 120"/>
                  <a:gd name="T19" fmla="*/ 29 h 134"/>
                  <a:gd name="T20" fmla="*/ 49 w 120"/>
                  <a:gd name="T21" fmla="*/ 26 h 134"/>
                  <a:gd name="T22" fmla="*/ 37 w 120"/>
                  <a:gd name="T23" fmla="*/ 32 h 134"/>
                  <a:gd name="T24" fmla="*/ 29 w 120"/>
                  <a:gd name="T25" fmla="*/ 35 h 134"/>
                  <a:gd name="T26" fmla="*/ 21 w 120"/>
                  <a:gd name="T27" fmla="*/ 44 h 134"/>
                  <a:gd name="T28" fmla="*/ 18 w 120"/>
                  <a:gd name="T29" fmla="*/ 46 h 134"/>
                  <a:gd name="T30" fmla="*/ 23 w 120"/>
                  <a:gd name="T31" fmla="*/ 54 h 134"/>
                  <a:gd name="T32" fmla="*/ 23 w 120"/>
                  <a:gd name="T33" fmla="*/ 58 h 134"/>
                  <a:gd name="T34" fmla="*/ 20 w 120"/>
                  <a:gd name="T35" fmla="*/ 64 h 134"/>
                  <a:gd name="T36" fmla="*/ 23 w 120"/>
                  <a:gd name="T37" fmla="*/ 73 h 134"/>
                  <a:gd name="T38" fmla="*/ 18 w 120"/>
                  <a:gd name="T39" fmla="*/ 78 h 134"/>
                  <a:gd name="T40" fmla="*/ 26 w 120"/>
                  <a:gd name="T41" fmla="*/ 85 h 134"/>
                  <a:gd name="T42" fmla="*/ 31 w 120"/>
                  <a:gd name="T43" fmla="*/ 85 h 134"/>
                  <a:gd name="T44" fmla="*/ 40 w 120"/>
                  <a:gd name="T45" fmla="*/ 96 h 134"/>
                  <a:gd name="T46" fmla="*/ 43 w 120"/>
                  <a:gd name="T47" fmla="*/ 110 h 134"/>
                  <a:gd name="T48" fmla="*/ 41 w 120"/>
                  <a:gd name="T49" fmla="*/ 110 h 134"/>
                  <a:gd name="T50" fmla="*/ 20 w 120"/>
                  <a:gd name="T51" fmla="*/ 117 h 134"/>
                  <a:gd name="T52" fmla="*/ 6 w 120"/>
                  <a:gd name="T53" fmla="*/ 111 h 134"/>
                  <a:gd name="T54" fmla="*/ 0 w 120"/>
                  <a:gd name="T55" fmla="*/ 116 h 134"/>
                  <a:gd name="T56" fmla="*/ 0 w 120"/>
                  <a:gd name="T57" fmla="*/ 128 h 134"/>
                  <a:gd name="T58" fmla="*/ 6 w 120"/>
                  <a:gd name="T59" fmla="*/ 134 h 134"/>
                  <a:gd name="T60" fmla="*/ 47 w 120"/>
                  <a:gd name="T61" fmla="*/ 111 h 134"/>
                  <a:gd name="T62" fmla="*/ 65 w 120"/>
                  <a:gd name="T63" fmla="*/ 105 h 134"/>
                  <a:gd name="T64" fmla="*/ 79 w 120"/>
                  <a:gd name="T65" fmla="*/ 102 h 134"/>
                  <a:gd name="T66" fmla="*/ 96 w 120"/>
                  <a:gd name="T67" fmla="*/ 102 h 134"/>
                  <a:gd name="T68" fmla="*/ 116 w 120"/>
                  <a:gd name="T69" fmla="*/ 104 h 134"/>
                  <a:gd name="T70" fmla="*/ 119 w 120"/>
                  <a:gd name="T71" fmla="*/ 92 h 134"/>
                  <a:gd name="T72" fmla="*/ 112 w 120"/>
                  <a:gd name="T73" fmla="*/ 82 h 134"/>
                  <a:gd name="T74" fmla="*/ 103 w 120"/>
                  <a:gd name="T75" fmla="*/ 76 h 134"/>
                  <a:gd name="T76" fmla="*/ 100 w 120"/>
                  <a:gd name="T77" fmla="*/ 76 h 134"/>
                  <a:gd name="T78" fmla="*/ 106 w 120"/>
                  <a:gd name="T79" fmla="*/ 73 h 134"/>
                  <a:gd name="T80" fmla="*/ 106 w 120"/>
                  <a:gd name="T81" fmla="*/ 70 h 134"/>
                  <a:gd name="T82" fmla="*/ 117 w 120"/>
                  <a:gd name="T83" fmla="*/ 63 h 134"/>
                  <a:gd name="T84" fmla="*/ 120 w 120"/>
                  <a:gd name="T85" fmla="*/ 55 h 134"/>
                  <a:gd name="T86" fmla="*/ 112 w 120"/>
                  <a:gd name="T87" fmla="*/ 29 h 134"/>
                  <a:gd name="T88" fmla="*/ 106 w 120"/>
                  <a:gd name="T89" fmla="*/ 23 h 134"/>
                  <a:gd name="T90" fmla="*/ 100 w 120"/>
                  <a:gd name="T91" fmla="*/ 19 h 134"/>
                  <a:gd name="T92" fmla="*/ 99 w 120"/>
                  <a:gd name="T93" fmla="*/ 9 h 134"/>
                  <a:gd name="T94" fmla="*/ 96 w 120"/>
                  <a:gd name="T95" fmla="*/ 9 h 134"/>
                  <a:gd name="T96" fmla="*/ 94 w 120"/>
                  <a:gd name="T97" fmla="*/ 3 h 134"/>
                  <a:gd name="T98" fmla="*/ 87 w 120"/>
                  <a:gd name="T99" fmla="*/ 0 h 134"/>
                  <a:gd name="T100" fmla="*/ 76 w 120"/>
                  <a:gd name="T101" fmla="*/ 6 h 134"/>
                  <a:gd name="T102" fmla="*/ 81 w 120"/>
                  <a:gd name="T103" fmla="*/ 6 h 134"/>
                  <a:gd name="T104" fmla="*/ 87 w 120"/>
                  <a:gd name="T105" fmla="*/ 1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34">
                    <a:moveTo>
                      <a:pt x="87" y="12"/>
                    </a:moveTo>
                    <a:lnTo>
                      <a:pt x="82" y="16"/>
                    </a:lnTo>
                    <a:lnTo>
                      <a:pt x="87" y="22"/>
                    </a:lnTo>
                    <a:lnTo>
                      <a:pt x="84" y="28"/>
                    </a:lnTo>
                    <a:lnTo>
                      <a:pt x="76" y="23"/>
                    </a:lnTo>
                    <a:lnTo>
                      <a:pt x="75" y="31"/>
                    </a:lnTo>
                    <a:lnTo>
                      <a:pt x="64" y="32"/>
                    </a:lnTo>
                    <a:lnTo>
                      <a:pt x="64" y="37"/>
                    </a:lnTo>
                    <a:lnTo>
                      <a:pt x="58" y="31"/>
                    </a:lnTo>
                    <a:lnTo>
                      <a:pt x="53" y="29"/>
                    </a:lnTo>
                    <a:lnTo>
                      <a:pt x="49" y="26"/>
                    </a:lnTo>
                    <a:lnTo>
                      <a:pt x="37" y="32"/>
                    </a:lnTo>
                    <a:lnTo>
                      <a:pt x="29" y="35"/>
                    </a:lnTo>
                    <a:lnTo>
                      <a:pt x="21" y="44"/>
                    </a:lnTo>
                    <a:lnTo>
                      <a:pt x="18" y="46"/>
                    </a:lnTo>
                    <a:lnTo>
                      <a:pt x="23" y="54"/>
                    </a:lnTo>
                    <a:lnTo>
                      <a:pt x="23" y="58"/>
                    </a:lnTo>
                    <a:lnTo>
                      <a:pt x="20" y="64"/>
                    </a:lnTo>
                    <a:lnTo>
                      <a:pt x="23" y="73"/>
                    </a:lnTo>
                    <a:lnTo>
                      <a:pt x="18" y="78"/>
                    </a:lnTo>
                    <a:lnTo>
                      <a:pt x="26" y="85"/>
                    </a:lnTo>
                    <a:lnTo>
                      <a:pt x="31" y="85"/>
                    </a:lnTo>
                    <a:lnTo>
                      <a:pt x="40" y="96"/>
                    </a:lnTo>
                    <a:lnTo>
                      <a:pt x="43" y="110"/>
                    </a:lnTo>
                    <a:lnTo>
                      <a:pt x="41" y="110"/>
                    </a:lnTo>
                    <a:lnTo>
                      <a:pt x="20" y="117"/>
                    </a:lnTo>
                    <a:lnTo>
                      <a:pt x="6" y="111"/>
                    </a:lnTo>
                    <a:lnTo>
                      <a:pt x="0" y="116"/>
                    </a:lnTo>
                    <a:lnTo>
                      <a:pt x="0" y="128"/>
                    </a:lnTo>
                    <a:lnTo>
                      <a:pt x="6" y="134"/>
                    </a:lnTo>
                    <a:lnTo>
                      <a:pt x="47" y="111"/>
                    </a:lnTo>
                    <a:lnTo>
                      <a:pt x="65" y="105"/>
                    </a:lnTo>
                    <a:lnTo>
                      <a:pt x="79" y="102"/>
                    </a:lnTo>
                    <a:lnTo>
                      <a:pt x="96" y="102"/>
                    </a:lnTo>
                    <a:lnTo>
                      <a:pt x="116" y="104"/>
                    </a:lnTo>
                    <a:lnTo>
                      <a:pt x="119" y="92"/>
                    </a:lnTo>
                    <a:lnTo>
                      <a:pt x="112" y="82"/>
                    </a:lnTo>
                    <a:lnTo>
                      <a:pt x="103" y="76"/>
                    </a:lnTo>
                    <a:lnTo>
                      <a:pt x="100" y="76"/>
                    </a:lnTo>
                    <a:lnTo>
                      <a:pt x="106" y="73"/>
                    </a:lnTo>
                    <a:lnTo>
                      <a:pt x="106" y="70"/>
                    </a:lnTo>
                    <a:lnTo>
                      <a:pt x="117" y="63"/>
                    </a:lnTo>
                    <a:lnTo>
                      <a:pt x="120" y="55"/>
                    </a:lnTo>
                    <a:lnTo>
                      <a:pt x="112" y="29"/>
                    </a:lnTo>
                    <a:lnTo>
                      <a:pt x="106" y="23"/>
                    </a:lnTo>
                    <a:lnTo>
                      <a:pt x="100" y="19"/>
                    </a:lnTo>
                    <a:lnTo>
                      <a:pt x="99" y="9"/>
                    </a:lnTo>
                    <a:lnTo>
                      <a:pt x="96" y="9"/>
                    </a:lnTo>
                    <a:lnTo>
                      <a:pt x="94" y="3"/>
                    </a:lnTo>
                    <a:lnTo>
                      <a:pt x="87" y="0"/>
                    </a:lnTo>
                    <a:lnTo>
                      <a:pt x="76" y="6"/>
                    </a:lnTo>
                    <a:lnTo>
                      <a:pt x="81" y="6"/>
                    </a:lnTo>
                    <a:lnTo>
                      <a:pt x="87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5" name="Freeform 2714">
                <a:extLst>
                  <a:ext uri="{FF2B5EF4-FFF2-40B4-BE49-F238E27FC236}">
                    <a16:creationId xmlns:a16="http://schemas.microsoft.com/office/drawing/2014/main" id="{407B38B4-75CD-8423-ACA9-36858120B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92"/>
                <a:ext cx="60" cy="67"/>
              </a:xfrm>
              <a:custGeom>
                <a:avLst/>
                <a:gdLst>
                  <a:gd name="T0" fmla="*/ 87 w 120"/>
                  <a:gd name="T1" fmla="*/ 12 h 134"/>
                  <a:gd name="T2" fmla="*/ 81 w 120"/>
                  <a:gd name="T3" fmla="*/ 6 h 134"/>
                  <a:gd name="T4" fmla="*/ 76 w 120"/>
                  <a:gd name="T5" fmla="*/ 6 h 134"/>
                  <a:gd name="T6" fmla="*/ 87 w 120"/>
                  <a:gd name="T7" fmla="*/ 0 h 134"/>
                  <a:gd name="T8" fmla="*/ 94 w 120"/>
                  <a:gd name="T9" fmla="*/ 3 h 134"/>
                  <a:gd name="T10" fmla="*/ 96 w 120"/>
                  <a:gd name="T11" fmla="*/ 9 h 134"/>
                  <a:gd name="T12" fmla="*/ 99 w 120"/>
                  <a:gd name="T13" fmla="*/ 9 h 134"/>
                  <a:gd name="T14" fmla="*/ 100 w 120"/>
                  <a:gd name="T15" fmla="*/ 19 h 134"/>
                  <a:gd name="T16" fmla="*/ 106 w 120"/>
                  <a:gd name="T17" fmla="*/ 23 h 134"/>
                  <a:gd name="T18" fmla="*/ 112 w 120"/>
                  <a:gd name="T19" fmla="*/ 29 h 134"/>
                  <a:gd name="T20" fmla="*/ 120 w 120"/>
                  <a:gd name="T21" fmla="*/ 55 h 134"/>
                  <a:gd name="T22" fmla="*/ 117 w 120"/>
                  <a:gd name="T23" fmla="*/ 63 h 134"/>
                  <a:gd name="T24" fmla="*/ 106 w 120"/>
                  <a:gd name="T25" fmla="*/ 70 h 134"/>
                  <a:gd name="T26" fmla="*/ 106 w 120"/>
                  <a:gd name="T27" fmla="*/ 73 h 134"/>
                  <a:gd name="T28" fmla="*/ 100 w 120"/>
                  <a:gd name="T29" fmla="*/ 76 h 134"/>
                  <a:gd name="T30" fmla="*/ 103 w 120"/>
                  <a:gd name="T31" fmla="*/ 76 h 134"/>
                  <a:gd name="T32" fmla="*/ 112 w 120"/>
                  <a:gd name="T33" fmla="*/ 82 h 134"/>
                  <a:gd name="T34" fmla="*/ 119 w 120"/>
                  <a:gd name="T35" fmla="*/ 92 h 134"/>
                  <a:gd name="T36" fmla="*/ 116 w 120"/>
                  <a:gd name="T37" fmla="*/ 104 h 134"/>
                  <a:gd name="T38" fmla="*/ 96 w 120"/>
                  <a:gd name="T39" fmla="*/ 102 h 134"/>
                  <a:gd name="T40" fmla="*/ 79 w 120"/>
                  <a:gd name="T41" fmla="*/ 102 h 134"/>
                  <a:gd name="T42" fmla="*/ 65 w 120"/>
                  <a:gd name="T43" fmla="*/ 105 h 134"/>
                  <a:gd name="T44" fmla="*/ 47 w 120"/>
                  <a:gd name="T45" fmla="*/ 111 h 134"/>
                  <a:gd name="T46" fmla="*/ 6 w 120"/>
                  <a:gd name="T47" fmla="*/ 134 h 134"/>
                  <a:gd name="T48" fmla="*/ 0 w 120"/>
                  <a:gd name="T49" fmla="*/ 128 h 134"/>
                  <a:gd name="T50" fmla="*/ 0 w 120"/>
                  <a:gd name="T51" fmla="*/ 116 h 134"/>
                  <a:gd name="T52" fmla="*/ 6 w 120"/>
                  <a:gd name="T53" fmla="*/ 111 h 134"/>
                  <a:gd name="T54" fmla="*/ 20 w 120"/>
                  <a:gd name="T55" fmla="*/ 117 h 134"/>
                  <a:gd name="T56" fmla="*/ 41 w 120"/>
                  <a:gd name="T57" fmla="*/ 110 h 134"/>
                  <a:gd name="T58" fmla="*/ 43 w 120"/>
                  <a:gd name="T59" fmla="*/ 110 h 134"/>
                  <a:gd name="T60" fmla="*/ 40 w 120"/>
                  <a:gd name="T61" fmla="*/ 96 h 134"/>
                  <a:gd name="T62" fmla="*/ 31 w 120"/>
                  <a:gd name="T63" fmla="*/ 85 h 134"/>
                  <a:gd name="T64" fmla="*/ 26 w 120"/>
                  <a:gd name="T65" fmla="*/ 85 h 134"/>
                  <a:gd name="T66" fmla="*/ 18 w 120"/>
                  <a:gd name="T67" fmla="*/ 78 h 134"/>
                  <a:gd name="T68" fmla="*/ 23 w 120"/>
                  <a:gd name="T69" fmla="*/ 73 h 134"/>
                  <a:gd name="T70" fmla="*/ 20 w 120"/>
                  <a:gd name="T71" fmla="*/ 64 h 134"/>
                  <a:gd name="T72" fmla="*/ 23 w 120"/>
                  <a:gd name="T73" fmla="*/ 58 h 134"/>
                  <a:gd name="T74" fmla="*/ 23 w 120"/>
                  <a:gd name="T75" fmla="*/ 54 h 134"/>
                  <a:gd name="T76" fmla="*/ 18 w 120"/>
                  <a:gd name="T77" fmla="*/ 46 h 134"/>
                  <a:gd name="T78" fmla="*/ 21 w 120"/>
                  <a:gd name="T79" fmla="*/ 44 h 134"/>
                  <a:gd name="T80" fmla="*/ 29 w 120"/>
                  <a:gd name="T81" fmla="*/ 35 h 134"/>
                  <a:gd name="T82" fmla="*/ 37 w 120"/>
                  <a:gd name="T83" fmla="*/ 32 h 134"/>
                  <a:gd name="T84" fmla="*/ 49 w 120"/>
                  <a:gd name="T85" fmla="*/ 26 h 134"/>
                  <a:gd name="T86" fmla="*/ 53 w 120"/>
                  <a:gd name="T87" fmla="*/ 29 h 134"/>
                  <a:gd name="T88" fmla="*/ 58 w 120"/>
                  <a:gd name="T89" fmla="*/ 31 h 134"/>
                  <a:gd name="T90" fmla="*/ 64 w 120"/>
                  <a:gd name="T91" fmla="*/ 37 h 134"/>
                  <a:gd name="T92" fmla="*/ 64 w 120"/>
                  <a:gd name="T93" fmla="*/ 32 h 134"/>
                  <a:gd name="T94" fmla="*/ 75 w 120"/>
                  <a:gd name="T95" fmla="*/ 31 h 134"/>
                  <a:gd name="T96" fmla="*/ 76 w 120"/>
                  <a:gd name="T97" fmla="*/ 23 h 134"/>
                  <a:gd name="T98" fmla="*/ 84 w 120"/>
                  <a:gd name="T99" fmla="*/ 28 h 134"/>
                  <a:gd name="T100" fmla="*/ 87 w 120"/>
                  <a:gd name="T101" fmla="*/ 22 h 134"/>
                  <a:gd name="T102" fmla="*/ 82 w 120"/>
                  <a:gd name="T103" fmla="*/ 16 h 134"/>
                  <a:gd name="T104" fmla="*/ 87 w 120"/>
                  <a:gd name="T105" fmla="*/ 1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34">
                    <a:moveTo>
                      <a:pt x="87" y="12"/>
                    </a:moveTo>
                    <a:lnTo>
                      <a:pt x="81" y="6"/>
                    </a:lnTo>
                    <a:lnTo>
                      <a:pt x="76" y="6"/>
                    </a:lnTo>
                    <a:lnTo>
                      <a:pt x="87" y="0"/>
                    </a:lnTo>
                    <a:lnTo>
                      <a:pt x="94" y="3"/>
                    </a:lnTo>
                    <a:lnTo>
                      <a:pt x="96" y="9"/>
                    </a:lnTo>
                    <a:lnTo>
                      <a:pt x="99" y="9"/>
                    </a:lnTo>
                    <a:lnTo>
                      <a:pt x="100" y="19"/>
                    </a:lnTo>
                    <a:lnTo>
                      <a:pt x="106" y="23"/>
                    </a:lnTo>
                    <a:lnTo>
                      <a:pt x="112" y="29"/>
                    </a:lnTo>
                    <a:lnTo>
                      <a:pt x="120" y="55"/>
                    </a:lnTo>
                    <a:lnTo>
                      <a:pt x="117" y="63"/>
                    </a:lnTo>
                    <a:lnTo>
                      <a:pt x="106" y="70"/>
                    </a:lnTo>
                    <a:lnTo>
                      <a:pt x="106" y="73"/>
                    </a:lnTo>
                    <a:lnTo>
                      <a:pt x="100" y="76"/>
                    </a:lnTo>
                    <a:lnTo>
                      <a:pt x="103" y="76"/>
                    </a:lnTo>
                    <a:lnTo>
                      <a:pt x="112" y="82"/>
                    </a:lnTo>
                    <a:lnTo>
                      <a:pt x="119" y="92"/>
                    </a:lnTo>
                    <a:lnTo>
                      <a:pt x="116" y="104"/>
                    </a:lnTo>
                    <a:lnTo>
                      <a:pt x="96" y="102"/>
                    </a:lnTo>
                    <a:lnTo>
                      <a:pt x="79" y="102"/>
                    </a:lnTo>
                    <a:lnTo>
                      <a:pt x="65" y="105"/>
                    </a:lnTo>
                    <a:lnTo>
                      <a:pt x="47" y="111"/>
                    </a:lnTo>
                    <a:lnTo>
                      <a:pt x="6" y="134"/>
                    </a:lnTo>
                    <a:lnTo>
                      <a:pt x="0" y="128"/>
                    </a:lnTo>
                    <a:lnTo>
                      <a:pt x="0" y="116"/>
                    </a:lnTo>
                    <a:lnTo>
                      <a:pt x="6" y="111"/>
                    </a:lnTo>
                    <a:lnTo>
                      <a:pt x="20" y="117"/>
                    </a:lnTo>
                    <a:lnTo>
                      <a:pt x="41" y="110"/>
                    </a:lnTo>
                    <a:lnTo>
                      <a:pt x="43" y="110"/>
                    </a:lnTo>
                    <a:lnTo>
                      <a:pt x="40" y="96"/>
                    </a:lnTo>
                    <a:lnTo>
                      <a:pt x="31" y="85"/>
                    </a:lnTo>
                    <a:lnTo>
                      <a:pt x="26" y="85"/>
                    </a:lnTo>
                    <a:lnTo>
                      <a:pt x="18" y="78"/>
                    </a:lnTo>
                    <a:lnTo>
                      <a:pt x="23" y="73"/>
                    </a:lnTo>
                    <a:lnTo>
                      <a:pt x="20" y="64"/>
                    </a:lnTo>
                    <a:lnTo>
                      <a:pt x="23" y="58"/>
                    </a:lnTo>
                    <a:lnTo>
                      <a:pt x="23" y="54"/>
                    </a:lnTo>
                    <a:lnTo>
                      <a:pt x="18" y="46"/>
                    </a:lnTo>
                    <a:lnTo>
                      <a:pt x="21" y="44"/>
                    </a:lnTo>
                    <a:lnTo>
                      <a:pt x="29" y="35"/>
                    </a:lnTo>
                    <a:lnTo>
                      <a:pt x="37" y="32"/>
                    </a:lnTo>
                    <a:lnTo>
                      <a:pt x="49" y="26"/>
                    </a:lnTo>
                    <a:lnTo>
                      <a:pt x="53" y="29"/>
                    </a:lnTo>
                    <a:lnTo>
                      <a:pt x="58" y="31"/>
                    </a:lnTo>
                    <a:lnTo>
                      <a:pt x="64" y="37"/>
                    </a:lnTo>
                    <a:lnTo>
                      <a:pt x="64" y="32"/>
                    </a:lnTo>
                    <a:lnTo>
                      <a:pt x="75" y="31"/>
                    </a:lnTo>
                    <a:lnTo>
                      <a:pt x="76" y="23"/>
                    </a:lnTo>
                    <a:lnTo>
                      <a:pt x="84" y="28"/>
                    </a:lnTo>
                    <a:lnTo>
                      <a:pt x="87" y="22"/>
                    </a:lnTo>
                    <a:lnTo>
                      <a:pt x="82" y="16"/>
                    </a:lnTo>
                    <a:lnTo>
                      <a:pt x="8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6" name="Freeform 2715">
                <a:extLst>
                  <a:ext uri="{FF2B5EF4-FFF2-40B4-BE49-F238E27FC236}">
                    <a16:creationId xmlns:a16="http://schemas.microsoft.com/office/drawing/2014/main" id="{BEB050D4-C1A9-6423-C757-2B9B526CB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892"/>
                <a:ext cx="60" cy="67"/>
              </a:xfrm>
              <a:custGeom>
                <a:avLst/>
                <a:gdLst>
                  <a:gd name="T0" fmla="*/ 87 w 120"/>
                  <a:gd name="T1" fmla="*/ 12 h 134"/>
                  <a:gd name="T2" fmla="*/ 81 w 120"/>
                  <a:gd name="T3" fmla="*/ 6 h 134"/>
                  <a:gd name="T4" fmla="*/ 76 w 120"/>
                  <a:gd name="T5" fmla="*/ 6 h 134"/>
                  <a:gd name="T6" fmla="*/ 87 w 120"/>
                  <a:gd name="T7" fmla="*/ 0 h 134"/>
                  <a:gd name="T8" fmla="*/ 94 w 120"/>
                  <a:gd name="T9" fmla="*/ 3 h 134"/>
                  <a:gd name="T10" fmla="*/ 96 w 120"/>
                  <a:gd name="T11" fmla="*/ 9 h 134"/>
                  <a:gd name="T12" fmla="*/ 99 w 120"/>
                  <a:gd name="T13" fmla="*/ 9 h 134"/>
                  <a:gd name="T14" fmla="*/ 100 w 120"/>
                  <a:gd name="T15" fmla="*/ 19 h 134"/>
                  <a:gd name="T16" fmla="*/ 106 w 120"/>
                  <a:gd name="T17" fmla="*/ 23 h 134"/>
                  <a:gd name="T18" fmla="*/ 112 w 120"/>
                  <a:gd name="T19" fmla="*/ 29 h 134"/>
                  <a:gd name="T20" fmla="*/ 120 w 120"/>
                  <a:gd name="T21" fmla="*/ 55 h 134"/>
                  <a:gd name="T22" fmla="*/ 117 w 120"/>
                  <a:gd name="T23" fmla="*/ 63 h 134"/>
                  <a:gd name="T24" fmla="*/ 106 w 120"/>
                  <a:gd name="T25" fmla="*/ 70 h 134"/>
                  <a:gd name="T26" fmla="*/ 106 w 120"/>
                  <a:gd name="T27" fmla="*/ 73 h 134"/>
                  <a:gd name="T28" fmla="*/ 100 w 120"/>
                  <a:gd name="T29" fmla="*/ 76 h 134"/>
                  <a:gd name="T30" fmla="*/ 103 w 120"/>
                  <a:gd name="T31" fmla="*/ 76 h 134"/>
                  <a:gd name="T32" fmla="*/ 112 w 120"/>
                  <a:gd name="T33" fmla="*/ 82 h 134"/>
                  <a:gd name="T34" fmla="*/ 119 w 120"/>
                  <a:gd name="T35" fmla="*/ 92 h 134"/>
                  <a:gd name="T36" fmla="*/ 116 w 120"/>
                  <a:gd name="T37" fmla="*/ 104 h 134"/>
                  <a:gd name="T38" fmla="*/ 96 w 120"/>
                  <a:gd name="T39" fmla="*/ 102 h 134"/>
                  <a:gd name="T40" fmla="*/ 79 w 120"/>
                  <a:gd name="T41" fmla="*/ 102 h 134"/>
                  <a:gd name="T42" fmla="*/ 65 w 120"/>
                  <a:gd name="T43" fmla="*/ 105 h 134"/>
                  <a:gd name="T44" fmla="*/ 47 w 120"/>
                  <a:gd name="T45" fmla="*/ 111 h 134"/>
                  <a:gd name="T46" fmla="*/ 6 w 120"/>
                  <a:gd name="T47" fmla="*/ 134 h 134"/>
                  <a:gd name="T48" fmla="*/ 0 w 120"/>
                  <a:gd name="T49" fmla="*/ 128 h 134"/>
                  <a:gd name="T50" fmla="*/ 0 w 120"/>
                  <a:gd name="T51" fmla="*/ 116 h 134"/>
                  <a:gd name="T52" fmla="*/ 6 w 120"/>
                  <a:gd name="T53" fmla="*/ 111 h 134"/>
                  <a:gd name="T54" fmla="*/ 20 w 120"/>
                  <a:gd name="T55" fmla="*/ 117 h 134"/>
                  <a:gd name="T56" fmla="*/ 41 w 120"/>
                  <a:gd name="T57" fmla="*/ 110 h 134"/>
                  <a:gd name="T58" fmla="*/ 43 w 120"/>
                  <a:gd name="T59" fmla="*/ 110 h 134"/>
                  <a:gd name="T60" fmla="*/ 40 w 120"/>
                  <a:gd name="T61" fmla="*/ 96 h 134"/>
                  <a:gd name="T62" fmla="*/ 31 w 120"/>
                  <a:gd name="T63" fmla="*/ 85 h 134"/>
                  <a:gd name="T64" fmla="*/ 26 w 120"/>
                  <a:gd name="T65" fmla="*/ 85 h 134"/>
                  <a:gd name="T66" fmla="*/ 18 w 120"/>
                  <a:gd name="T67" fmla="*/ 78 h 134"/>
                  <a:gd name="T68" fmla="*/ 23 w 120"/>
                  <a:gd name="T69" fmla="*/ 73 h 134"/>
                  <a:gd name="T70" fmla="*/ 20 w 120"/>
                  <a:gd name="T71" fmla="*/ 64 h 134"/>
                  <a:gd name="T72" fmla="*/ 23 w 120"/>
                  <a:gd name="T73" fmla="*/ 58 h 134"/>
                  <a:gd name="T74" fmla="*/ 23 w 120"/>
                  <a:gd name="T75" fmla="*/ 54 h 134"/>
                  <a:gd name="T76" fmla="*/ 18 w 120"/>
                  <a:gd name="T77" fmla="*/ 46 h 134"/>
                  <a:gd name="T78" fmla="*/ 21 w 120"/>
                  <a:gd name="T79" fmla="*/ 44 h 134"/>
                  <a:gd name="T80" fmla="*/ 29 w 120"/>
                  <a:gd name="T81" fmla="*/ 35 h 134"/>
                  <a:gd name="T82" fmla="*/ 37 w 120"/>
                  <a:gd name="T83" fmla="*/ 32 h 134"/>
                  <a:gd name="T84" fmla="*/ 49 w 120"/>
                  <a:gd name="T85" fmla="*/ 26 h 134"/>
                  <a:gd name="T86" fmla="*/ 53 w 120"/>
                  <a:gd name="T87" fmla="*/ 29 h 134"/>
                  <a:gd name="T88" fmla="*/ 58 w 120"/>
                  <a:gd name="T89" fmla="*/ 31 h 134"/>
                  <a:gd name="T90" fmla="*/ 64 w 120"/>
                  <a:gd name="T91" fmla="*/ 37 h 134"/>
                  <a:gd name="T92" fmla="*/ 64 w 120"/>
                  <a:gd name="T93" fmla="*/ 32 h 134"/>
                  <a:gd name="T94" fmla="*/ 75 w 120"/>
                  <a:gd name="T95" fmla="*/ 31 h 134"/>
                  <a:gd name="T96" fmla="*/ 76 w 120"/>
                  <a:gd name="T97" fmla="*/ 23 h 134"/>
                  <a:gd name="T98" fmla="*/ 84 w 120"/>
                  <a:gd name="T99" fmla="*/ 28 h 134"/>
                  <a:gd name="T100" fmla="*/ 87 w 120"/>
                  <a:gd name="T101" fmla="*/ 22 h 134"/>
                  <a:gd name="T102" fmla="*/ 82 w 120"/>
                  <a:gd name="T103" fmla="*/ 16 h 134"/>
                  <a:gd name="T104" fmla="*/ 87 w 120"/>
                  <a:gd name="T105" fmla="*/ 1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34">
                    <a:moveTo>
                      <a:pt x="87" y="12"/>
                    </a:moveTo>
                    <a:lnTo>
                      <a:pt x="81" y="6"/>
                    </a:lnTo>
                    <a:lnTo>
                      <a:pt x="76" y="6"/>
                    </a:lnTo>
                    <a:lnTo>
                      <a:pt x="87" y="0"/>
                    </a:lnTo>
                    <a:lnTo>
                      <a:pt x="94" y="3"/>
                    </a:lnTo>
                    <a:lnTo>
                      <a:pt x="96" y="9"/>
                    </a:lnTo>
                    <a:lnTo>
                      <a:pt x="99" y="9"/>
                    </a:lnTo>
                    <a:lnTo>
                      <a:pt x="100" y="19"/>
                    </a:lnTo>
                    <a:lnTo>
                      <a:pt x="106" y="23"/>
                    </a:lnTo>
                    <a:lnTo>
                      <a:pt x="112" y="29"/>
                    </a:lnTo>
                    <a:lnTo>
                      <a:pt x="120" y="55"/>
                    </a:lnTo>
                    <a:lnTo>
                      <a:pt x="117" y="63"/>
                    </a:lnTo>
                    <a:lnTo>
                      <a:pt x="106" y="70"/>
                    </a:lnTo>
                    <a:lnTo>
                      <a:pt x="106" y="73"/>
                    </a:lnTo>
                    <a:lnTo>
                      <a:pt x="100" y="76"/>
                    </a:lnTo>
                    <a:lnTo>
                      <a:pt x="103" y="76"/>
                    </a:lnTo>
                    <a:lnTo>
                      <a:pt x="112" y="82"/>
                    </a:lnTo>
                    <a:lnTo>
                      <a:pt x="119" y="92"/>
                    </a:lnTo>
                    <a:lnTo>
                      <a:pt x="116" y="104"/>
                    </a:lnTo>
                    <a:lnTo>
                      <a:pt x="96" y="102"/>
                    </a:lnTo>
                    <a:lnTo>
                      <a:pt x="79" y="102"/>
                    </a:lnTo>
                    <a:lnTo>
                      <a:pt x="65" y="105"/>
                    </a:lnTo>
                    <a:lnTo>
                      <a:pt x="47" y="111"/>
                    </a:lnTo>
                    <a:lnTo>
                      <a:pt x="6" y="134"/>
                    </a:lnTo>
                    <a:lnTo>
                      <a:pt x="0" y="128"/>
                    </a:lnTo>
                    <a:lnTo>
                      <a:pt x="0" y="116"/>
                    </a:lnTo>
                    <a:lnTo>
                      <a:pt x="6" y="111"/>
                    </a:lnTo>
                    <a:lnTo>
                      <a:pt x="20" y="117"/>
                    </a:lnTo>
                    <a:lnTo>
                      <a:pt x="41" y="110"/>
                    </a:lnTo>
                    <a:lnTo>
                      <a:pt x="43" y="110"/>
                    </a:lnTo>
                    <a:lnTo>
                      <a:pt x="40" y="96"/>
                    </a:lnTo>
                    <a:lnTo>
                      <a:pt x="31" y="85"/>
                    </a:lnTo>
                    <a:lnTo>
                      <a:pt x="26" y="85"/>
                    </a:lnTo>
                    <a:lnTo>
                      <a:pt x="18" y="78"/>
                    </a:lnTo>
                    <a:lnTo>
                      <a:pt x="23" y="73"/>
                    </a:lnTo>
                    <a:lnTo>
                      <a:pt x="20" y="64"/>
                    </a:lnTo>
                    <a:lnTo>
                      <a:pt x="23" y="58"/>
                    </a:lnTo>
                    <a:lnTo>
                      <a:pt x="23" y="54"/>
                    </a:lnTo>
                    <a:lnTo>
                      <a:pt x="18" y="46"/>
                    </a:lnTo>
                    <a:lnTo>
                      <a:pt x="21" y="44"/>
                    </a:lnTo>
                    <a:lnTo>
                      <a:pt x="29" y="35"/>
                    </a:lnTo>
                    <a:lnTo>
                      <a:pt x="37" y="32"/>
                    </a:lnTo>
                    <a:lnTo>
                      <a:pt x="49" y="26"/>
                    </a:lnTo>
                    <a:lnTo>
                      <a:pt x="53" y="29"/>
                    </a:lnTo>
                    <a:lnTo>
                      <a:pt x="58" y="31"/>
                    </a:lnTo>
                    <a:lnTo>
                      <a:pt x="64" y="37"/>
                    </a:lnTo>
                    <a:lnTo>
                      <a:pt x="64" y="32"/>
                    </a:lnTo>
                    <a:lnTo>
                      <a:pt x="75" y="31"/>
                    </a:lnTo>
                    <a:lnTo>
                      <a:pt x="76" y="23"/>
                    </a:lnTo>
                    <a:lnTo>
                      <a:pt x="84" y="28"/>
                    </a:lnTo>
                    <a:lnTo>
                      <a:pt x="87" y="22"/>
                    </a:lnTo>
                    <a:lnTo>
                      <a:pt x="82" y="16"/>
                    </a:lnTo>
                    <a:lnTo>
                      <a:pt x="87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7" name="Freeform 2716">
                <a:extLst>
                  <a:ext uri="{FF2B5EF4-FFF2-40B4-BE49-F238E27FC236}">
                    <a16:creationId xmlns:a16="http://schemas.microsoft.com/office/drawing/2014/main" id="{871DDB9E-A9E2-C12B-3BC5-75341B295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892"/>
                <a:ext cx="27" cy="28"/>
              </a:xfrm>
              <a:custGeom>
                <a:avLst/>
                <a:gdLst>
                  <a:gd name="T0" fmla="*/ 24 w 54"/>
                  <a:gd name="T1" fmla="*/ 0 h 55"/>
                  <a:gd name="T2" fmla="*/ 12 w 54"/>
                  <a:gd name="T3" fmla="*/ 6 h 55"/>
                  <a:gd name="T4" fmla="*/ 0 w 54"/>
                  <a:gd name="T5" fmla="*/ 14 h 55"/>
                  <a:gd name="T6" fmla="*/ 0 w 54"/>
                  <a:gd name="T7" fmla="*/ 20 h 55"/>
                  <a:gd name="T8" fmla="*/ 9 w 54"/>
                  <a:gd name="T9" fmla="*/ 28 h 55"/>
                  <a:gd name="T10" fmla="*/ 17 w 54"/>
                  <a:gd name="T11" fmla="*/ 32 h 55"/>
                  <a:gd name="T12" fmla="*/ 21 w 54"/>
                  <a:gd name="T13" fmla="*/ 31 h 55"/>
                  <a:gd name="T14" fmla="*/ 26 w 54"/>
                  <a:gd name="T15" fmla="*/ 34 h 55"/>
                  <a:gd name="T16" fmla="*/ 30 w 54"/>
                  <a:gd name="T17" fmla="*/ 40 h 55"/>
                  <a:gd name="T18" fmla="*/ 27 w 54"/>
                  <a:gd name="T19" fmla="*/ 41 h 55"/>
                  <a:gd name="T20" fmla="*/ 32 w 54"/>
                  <a:gd name="T21" fmla="*/ 49 h 55"/>
                  <a:gd name="T22" fmla="*/ 32 w 54"/>
                  <a:gd name="T23" fmla="*/ 52 h 55"/>
                  <a:gd name="T24" fmla="*/ 39 w 54"/>
                  <a:gd name="T25" fmla="*/ 52 h 55"/>
                  <a:gd name="T26" fmla="*/ 45 w 54"/>
                  <a:gd name="T27" fmla="*/ 55 h 55"/>
                  <a:gd name="T28" fmla="*/ 51 w 54"/>
                  <a:gd name="T29" fmla="*/ 46 h 55"/>
                  <a:gd name="T30" fmla="*/ 54 w 54"/>
                  <a:gd name="T31" fmla="*/ 44 h 55"/>
                  <a:gd name="T32" fmla="*/ 51 w 54"/>
                  <a:gd name="T33" fmla="*/ 40 h 55"/>
                  <a:gd name="T34" fmla="*/ 51 w 54"/>
                  <a:gd name="T35" fmla="*/ 35 h 55"/>
                  <a:gd name="T36" fmla="*/ 45 w 54"/>
                  <a:gd name="T37" fmla="*/ 26 h 55"/>
                  <a:gd name="T38" fmla="*/ 48 w 54"/>
                  <a:gd name="T39" fmla="*/ 22 h 55"/>
                  <a:gd name="T40" fmla="*/ 44 w 54"/>
                  <a:gd name="T41" fmla="*/ 16 h 55"/>
                  <a:gd name="T42" fmla="*/ 41 w 54"/>
                  <a:gd name="T43" fmla="*/ 12 h 55"/>
                  <a:gd name="T44" fmla="*/ 33 w 54"/>
                  <a:gd name="T45" fmla="*/ 9 h 55"/>
                  <a:gd name="T46" fmla="*/ 33 w 54"/>
                  <a:gd name="T47" fmla="*/ 8 h 55"/>
                  <a:gd name="T48" fmla="*/ 27 w 54"/>
                  <a:gd name="T49" fmla="*/ 9 h 55"/>
                  <a:gd name="T50" fmla="*/ 24 w 54"/>
                  <a:gd name="T5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4" h="55">
                    <a:moveTo>
                      <a:pt x="24" y="0"/>
                    </a:moveTo>
                    <a:lnTo>
                      <a:pt x="12" y="6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9" y="28"/>
                    </a:lnTo>
                    <a:lnTo>
                      <a:pt x="17" y="32"/>
                    </a:lnTo>
                    <a:lnTo>
                      <a:pt x="21" y="31"/>
                    </a:lnTo>
                    <a:lnTo>
                      <a:pt x="26" y="34"/>
                    </a:lnTo>
                    <a:lnTo>
                      <a:pt x="30" y="40"/>
                    </a:lnTo>
                    <a:lnTo>
                      <a:pt x="27" y="41"/>
                    </a:lnTo>
                    <a:lnTo>
                      <a:pt x="32" y="49"/>
                    </a:lnTo>
                    <a:lnTo>
                      <a:pt x="32" y="52"/>
                    </a:lnTo>
                    <a:lnTo>
                      <a:pt x="39" y="52"/>
                    </a:lnTo>
                    <a:lnTo>
                      <a:pt x="45" y="55"/>
                    </a:lnTo>
                    <a:lnTo>
                      <a:pt x="51" y="46"/>
                    </a:lnTo>
                    <a:lnTo>
                      <a:pt x="54" y="44"/>
                    </a:lnTo>
                    <a:lnTo>
                      <a:pt x="51" y="40"/>
                    </a:lnTo>
                    <a:lnTo>
                      <a:pt x="51" y="35"/>
                    </a:lnTo>
                    <a:lnTo>
                      <a:pt x="45" y="26"/>
                    </a:lnTo>
                    <a:lnTo>
                      <a:pt x="48" y="22"/>
                    </a:lnTo>
                    <a:lnTo>
                      <a:pt x="44" y="16"/>
                    </a:lnTo>
                    <a:lnTo>
                      <a:pt x="41" y="12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27" y="9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8" name="Freeform 2717">
                <a:extLst>
                  <a:ext uri="{FF2B5EF4-FFF2-40B4-BE49-F238E27FC236}">
                    <a16:creationId xmlns:a16="http://schemas.microsoft.com/office/drawing/2014/main" id="{23F09E7E-5B25-6840-2296-A89E55546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892"/>
                <a:ext cx="27" cy="28"/>
              </a:xfrm>
              <a:custGeom>
                <a:avLst/>
                <a:gdLst>
                  <a:gd name="T0" fmla="*/ 24 w 54"/>
                  <a:gd name="T1" fmla="*/ 0 h 55"/>
                  <a:gd name="T2" fmla="*/ 27 w 54"/>
                  <a:gd name="T3" fmla="*/ 9 h 55"/>
                  <a:gd name="T4" fmla="*/ 33 w 54"/>
                  <a:gd name="T5" fmla="*/ 8 h 55"/>
                  <a:gd name="T6" fmla="*/ 33 w 54"/>
                  <a:gd name="T7" fmla="*/ 9 h 55"/>
                  <a:gd name="T8" fmla="*/ 41 w 54"/>
                  <a:gd name="T9" fmla="*/ 12 h 55"/>
                  <a:gd name="T10" fmla="*/ 44 w 54"/>
                  <a:gd name="T11" fmla="*/ 16 h 55"/>
                  <a:gd name="T12" fmla="*/ 48 w 54"/>
                  <a:gd name="T13" fmla="*/ 22 h 55"/>
                  <a:gd name="T14" fmla="*/ 45 w 54"/>
                  <a:gd name="T15" fmla="*/ 26 h 55"/>
                  <a:gd name="T16" fmla="*/ 51 w 54"/>
                  <a:gd name="T17" fmla="*/ 35 h 55"/>
                  <a:gd name="T18" fmla="*/ 51 w 54"/>
                  <a:gd name="T19" fmla="*/ 40 h 55"/>
                  <a:gd name="T20" fmla="*/ 54 w 54"/>
                  <a:gd name="T21" fmla="*/ 44 h 55"/>
                  <a:gd name="T22" fmla="*/ 51 w 54"/>
                  <a:gd name="T23" fmla="*/ 46 h 55"/>
                  <a:gd name="T24" fmla="*/ 45 w 54"/>
                  <a:gd name="T25" fmla="*/ 55 h 55"/>
                  <a:gd name="T26" fmla="*/ 39 w 54"/>
                  <a:gd name="T27" fmla="*/ 52 h 55"/>
                  <a:gd name="T28" fmla="*/ 32 w 54"/>
                  <a:gd name="T29" fmla="*/ 52 h 55"/>
                  <a:gd name="T30" fmla="*/ 32 w 54"/>
                  <a:gd name="T31" fmla="*/ 49 h 55"/>
                  <a:gd name="T32" fmla="*/ 27 w 54"/>
                  <a:gd name="T33" fmla="*/ 41 h 55"/>
                  <a:gd name="T34" fmla="*/ 30 w 54"/>
                  <a:gd name="T35" fmla="*/ 40 h 55"/>
                  <a:gd name="T36" fmla="*/ 26 w 54"/>
                  <a:gd name="T37" fmla="*/ 34 h 55"/>
                  <a:gd name="T38" fmla="*/ 21 w 54"/>
                  <a:gd name="T39" fmla="*/ 31 h 55"/>
                  <a:gd name="T40" fmla="*/ 17 w 54"/>
                  <a:gd name="T41" fmla="*/ 32 h 55"/>
                  <a:gd name="T42" fmla="*/ 9 w 54"/>
                  <a:gd name="T43" fmla="*/ 28 h 55"/>
                  <a:gd name="T44" fmla="*/ 0 w 54"/>
                  <a:gd name="T45" fmla="*/ 20 h 55"/>
                  <a:gd name="T46" fmla="*/ 0 w 54"/>
                  <a:gd name="T47" fmla="*/ 14 h 55"/>
                  <a:gd name="T48" fmla="*/ 12 w 54"/>
                  <a:gd name="T49" fmla="*/ 6 h 55"/>
                  <a:gd name="T50" fmla="*/ 24 w 54"/>
                  <a:gd name="T5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4" h="55">
                    <a:moveTo>
                      <a:pt x="24" y="0"/>
                    </a:moveTo>
                    <a:lnTo>
                      <a:pt x="27" y="9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41" y="12"/>
                    </a:lnTo>
                    <a:lnTo>
                      <a:pt x="44" y="16"/>
                    </a:lnTo>
                    <a:lnTo>
                      <a:pt x="48" y="22"/>
                    </a:lnTo>
                    <a:lnTo>
                      <a:pt x="45" y="26"/>
                    </a:lnTo>
                    <a:lnTo>
                      <a:pt x="51" y="35"/>
                    </a:lnTo>
                    <a:lnTo>
                      <a:pt x="51" y="40"/>
                    </a:lnTo>
                    <a:lnTo>
                      <a:pt x="54" y="44"/>
                    </a:lnTo>
                    <a:lnTo>
                      <a:pt x="51" y="46"/>
                    </a:lnTo>
                    <a:lnTo>
                      <a:pt x="45" y="55"/>
                    </a:lnTo>
                    <a:lnTo>
                      <a:pt x="39" y="52"/>
                    </a:lnTo>
                    <a:lnTo>
                      <a:pt x="32" y="52"/>
                    </a:lnTo>
                    <a:lnTo>
                      <a:pt x="32" y="49"/>
                    </a:lnTo>
                    <a:lnTo>
                      <a:pt x="27" y="41"/>
                    </a:lnTo>
                    <a:lnTo>
                      <a:pt x="30" y="40"/>
                    </a:lnTo>
                    <a:lnTo>
                      <a:pt x="26" y="34"/>
                    </a:lnTo>
                    <a:lnTo>
                      <a:pt x="21" y="31"/>
                    </a:lnTo>
                    <a:lnTo>
                      <a:pt x="17" y="32"/>
                    </a:lnTo>
                    <a:lnTo>
                      <a:pt x="9" y="28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12" y="6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9" name="Freeform 2718">
                <a:extLst>
                  <a:ext uri="{FF2B5EF4-FFF2-40B4-BE49-F238E27FC236}">
                    <a16:creationId xmlns:a16="http://schemas.microsoft.com/office/drawing/2014/main" id="{A66B6765-C3B5-0B30-C544-AE82CCC9F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892"/>
                <a:ext cx="27" cy="28"/>
              </a:xfrm>
              <a:custGeom>
                <a:avLst/>
                <a:gdLst>
                  <a:gd name="T0" fmla="*/ 24 w 54"/>
                  <a:gd name="T1" fmla="*/ 0 h 55"/>
                  <a:gd name="T2" fmla="*/ 27 w 54"/>
                  <a:gd name="T3" fmla="*/ 9 h 55"/>
                  <a:gd name="T4" fmla="*/ 33 w 54"/>
                  <a:gd name="T5" fmla="*/ 8 h 55"/>
                  <a:gd name="T6" fmla="*/ 33 w 54"/>
                  <a:gd name="T7" fmla="*/ 9 h 55"/>
                  <a:gd name="T8" fmla="*/ 41 w 54"/>
                  <a:gd name="T9" fmla="*/ 12 h 55"/>
                  <a:gd name="T10" fmla="*/ 44 w 54"/>
                  <a:gd name="T11" fmla="*/ 16 h 55"/>
                  <a:gd name="T12" fmla="*/ 48 w 54"/>
                  <a:gd name="T13" fmla="*/ 22 h 55"/>
                  <a:gd name="T14" fmla="*/ 45 w 54"/>
                  <a:gd name="T15" fmla="*/ 26 h 55"/>
                  <a:gd name="T16" fmla="*/ 51 w 54"/>
                  <a:gd name="T17" fmla="*/ 35 h 55"/>
                  <a:gd name="T18" fmla="*/ 51 w 54"/>
                  <a:gd name="T19" fmla="*/ 40 h 55"/>
                  <a:gd name="T20" fmla="*/ 54 w 54"/>
                  <a:gd name="T21" fmla="*/ 44 h 55"/>
                  <a:gd name="T22" fmla="*/ 51 w 54"/>
                  <a:gd name="T23" fmla="*/ 46 h 55"/>
                  <a:gd name="T24" fmla="*/ 45 w 54"/>
                  <a:gd name="T25" fmla="*/ 55 h 55"/>
                  <a:gd name="T26" fmla="*/ 39 w 54"/>
                  <a:gd name="T27" fmla="*/ 52 h 55"/>
                  <a:gd name="T28" fmla="*/ 32 w 54"/>
                  <a:gd name="T29" fmla="*/ 52 h 55"/>
                  <a:gd name="T30" fmla="*/ 32 w 54"/>
                  <a:gd name="T31" fmla="*/ 49 h 55"/>
                  <a:gd name="T32" fmla="*/ 27 w 54"/>
                  <a:gd name="T33" fmla="*/ 41 h 55"/>
                  <a:gd name="T34" fmla="*/ 30 w 54"/>
                  <a:gd name="T35" fmla="*/ 40 h 55"/>
                  <a:gd name="T36" fmla="*/ 26 w 54"/>
                  <a:gd name="T37" fmla="*/ 34 h 55"/>
                  <a:gd name="T38" fmla="*/ 21 w 54"/>
                  <a:gd name="T39" fmla="*/ 31 h 55"/>
                  <a:gd name="T40" fmla="*/ 17 w 54"/>
                  <a:gd name="T41" fmla="*/ 32 h 55"/>
                  <a:gd name="T42" fmla="*/ 9 w 54"/>
                  <a:gd name="T43" fmla="*/ 28 h 55"/>
                  <a:gd name="T44" fmla="*/ 0 w 54"/>
                  <a:gd name="T45" fmla="*/ 20 h 55"/>
                  <a:gd name="T46" fmla="*/ 0 w 54"/>
                  <a:gd name="T47" fmla="*/ 14 h 55"/>
                  <a:gd name="T48" fmla="*/ 12 w 54"/>
                  <a:gd name="T49" fmla="*/ 6 h 55"/>
                  <a:gd name="T50" fmla="*/ 24 w 54"/>
                  <a:gd name="T5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4" h="55">
                    <a:moveTo>
                      <a:pt x="24" y="0"/>
                    </a:moveTo>
                    <a:lnTo>
                      <a:pt x="27" y="9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41" y="12"/>
                    </a:lnTo>
                    <a:lnTo>
                      <a:pt x="44" y="16"/>
                    </a:lnTo>
                    <a:lnTo>
                      <a:pt x="48" y="22"/>
                    </a:lnTo>
                    <a:lnTo>
                      <a:pt x="45" y="26"/>
                    </a:lnTo>
                    <a:lnTo>
                      <a:pt x="51" y="35"/>
                    </a:lnTo>
                    <a:lnTo>
                      <a:pt x="51" y="40"/>
                    </a:lnTo>
                    <a:lnTo>
                      <a:pt x="54" y="44"/>
                    </a:lnTo>
                    <a:lnTo>
                      <a:pt x="51" y="46"/>
                    </a:lnTo>
                    <a:lnTo>
                      <a:pt x="45" y="55"/>
                    </a:lnTo>
                    <a:lnTo>
                      <a:pt x="39" y="52"/>
                    </a:lnTo>
                    <a:lnTo>
                      <a:pt x="32" y="52"/>
                    </a:lnTo>
                    <a:lnTo>
                      <a:pt x="32" y="49"/>
                    </a:lnTo>
                    <a:lnTo>
                      <a:pt x="27" y="41"/>
                    </a:lnTo>
                    <a:lnTo>
                      <a:pt x="30" y="40"/>
                    </a:lnTo>
                    <a:lnTo>
                      <a:pt x="26" y="34"/>
                    </a:lnTo>
                    <a:lnTo>
                      <a:pt x="21" y="31"/>
                    </a:lnTo>
                    <a:lnTo>
                      <a:pt x="17" y="32"/>
                    </a:lnTo>
                    <a:lnTo>
                      <a:pt x="9" y="28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12" y="6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0" name="Freeform 2719">
                <a:extLst>
                  <a:ext uri="{FF2B5EF4-FFF2-40B4-BE49-F238E27FC236}">
                    <a16:creationId xmlns:a16="http://schemas.microsoft.com/office/drawing/2014/main" id="{DC31EBD3-4893-5CEA-DBFA-E71BB5B1E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996"/>
                <a:ext cx="16" cy="22"/>
              </a:xfrm>
              <a:custGeom>
                <a:avLst/>
                <a:gdLst>
                  <a:gd name="T0" fmla="*/ 11 w 32"/>
                  <a:gd name="T1" fmla="*/ 36 h 44"/>
                  <a:gd name="T2" fmla="*/ 17 w 32"/>
                  <a:gd name="T3" fmla="*/ 28 h 44"/>
                  <a:gd name="T4" fmla="*/ 23 w 32"/>
                  <a:gd name="T5" fmla="*/ 34 h 44"/>
                  <a:gd name="T6" fmla="*/ 30 w 32"/>
                  <a:gd name="T7" fmla="*/ 31 h 44"/>
                  <a:gd name="T8" fmla="*/ 32 w 32"/>
                  <a:gd name="T9" fmla="*/ 25 h 44"/>
                  <a:gd name="T10" fmla="*/ 32 w 32"/>
                  <a:gd name="T11" fmla="*/ 10 h 44"/>
                  <a:gd name="T12" fmla="*/ 29 w 32"/>
                  <a:gd name="T13" fmla="*/ 1 h 44"/>
                  <a:gd name="T14" fmla="*/ 23 w 32"/>
                  <a:gd name="T15" fmla="*/ 0 h 44"/>
                  <a:gd name="T16" fmla="*/ 17 w 32"/>
                  <a:gd name="T17" fmla="*/ 3 h 44"/>
                  <a:gd name="T18" fmla="*/ 14 w 32"/>
                  <a:gd name="T19" fmla="*/ 7 h 44"/>
                  <a:gd name="T20" fmla="*/ 7 w 32"/>
                  <a:gd name="T21" fmla="*/ 9 h 44"/>
                  <a:gd name="T22" fmla="*/ 4 w 32"/>
                  <a:gd name="T23" fmla="*/ 13 h 44"/>
                  <a:gd name="T24" fmla="*/ 1 w 32"/>
                  <a:gd name="T25" fmla="*/ 22 h 44"/>
                  <a:gd name="T26" fmla="*/ 0 w 32"/>
                  <a:gd name="T27" fmla="*/ 27 h 44"/>
                  <a:gd name="T28" fmla="*/ 1 w 32"/>
                  <a:gd name="T29" fmla="*/ 39 h 44"/>
                  <a:gd name="T30" fmla="*/ 7 w 32"/>
                  <a:gd name="T31" fmla="*/ 44 h 44"/>
                  <a:gd name="T32" fmla="*/ 11 w 32"/>
                  <a:gd name="T33" fmla="*/ 42 h 44"/>
                  <a:gd name="T34" fmla="*/ 11 w 32"/>
                  <a:gd name="T35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44">
                    <a:moveTo>
                      <a:pt x="11" y="36"/>
                    </a:moveTo>
                    <a:lnTo>
                      <a:pt x="17" y="28"/>
                    </a:lnTo>
                    <a:lnTo>
                      <a:pt x="23" y="34"/>
                    </a:lnTo>
                    <a:lnTo>
                      <a:pt x="30" y="31"/>
                    </a:lnTo>
                    <a:lnTo>
                      <a:pt x="32" y="25"/>
                    </a:lnTo>
                    <a:lnTo>
                      <a:pt x="32" y="10"/>
                    </a:lnTo>
                    <a:lnTo>
                      <a:pt x="29" y="1"/>
                    </a:lnTo>
                    <a:lnTo>
                      <a:pt x="23" y="0"/>
                    </a:lnTo>
                    <a:lnTo>
                      <a:pt x="17" y="3"/>
                    </a:lnTo>
                    <a:lnTo>
                      <a:pt x="14" y="7"/>
                    </a:lnTo>
                    <a:lnTo>
                      <a:pt x="7" y="9"/>
                    </a:lnTo>
                    <a:lnTo>
                      <a:pt x="4" y="13"/>
                    </a:lnTo>
                    <a:lnTo>
                      <a:pt x="1" y="22"/>
                    </a:lnTo>
                    <a:lnTo>
                      <a:pt x="0" y="27"/>
                    </a:lnTo>
                    <a:lnTo>
                      <a:pt x="1" y="39"/>
                    </a:lnTo>
                    <a:lnTo>
                      <a:pt x="7" y="44"/>
                    </a:lnTo>
                    <a:lnTo>
                      <a:pt x="11" y="42"/>
                    </a:lnTo>
                    <a:lnTo>
                      <a:pt x="11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1" name="Freeform 2720">
                <a:extLst>
                  <a:ext uri="{FF2B5EF4-FFF2-40B4-BE49-F238E27FC236}">
                    <a16:creationId xmlns:a16="http://schemas.microsoft.com/office/drawing/2014/main" id="{09A71E5A-E36D-C96A-EB53-E732FB877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996"/>
                <a:ext cx="16" cy="22"/>
              </a:xfrm>
              <a:custGeom>
                <a:avLst/>
                <a:gdLst>
                  <a:gd name="T0" fmla="*/ 11 w 32"/>
                  <a:gd name="T1" fmla="*/ 36 h 44"/>
                  <a:gd name="T2" fmla="*/ 11 w 32"/>
                  <a:gd name="T3" fmla="*/ 42 h 44"/>
                  <a:gd name="T4" fmla="*/ 7 w 32"/>
                  <a:gd name="T5" fmla="*/ 44 h 44"/>
                  <a:gd name="T6" fmla="*/ 1 w 32"/>
                  <a:gd name="T7" fmla="*/ 39 h 44"/>
                  <a:gd name="T8" fmla="*/ 0 w 32"/>
                  <a:gd name="T9" fmla="*/ 27 h 44"/>
                  <a:gd name="T10" fmla="*/ 1 w 32"/>
                  <a:gd name="T11" fmla="*/ 22 h 44"/>
                  <a:gd name="T12" fmla="*/ 4 w 32"/>
                  <a:gd name="T13" fmla="*/ 13 h 44"/>
                  <a:gd name="T14" fmla="*/ 7 w 32"/>
                  <a:gd name="T15" fmla="*/ 9 h 44"/>
                  <a:gd name="T16" fmla="*/ 14 w 32"/>
                  <a:gd name="T17" fmla="*/ 7 h 44"/>
                  <a:gd name="T18" fmla="*/ 17 w 32"/>
                  <a:gd name="T19" fmla="*/ 3 h 44"/>
                  <a:gd name="T20" fmla="*/ 23 w 32"/>
                  <a:gd name="T21" fmla="*/ 0 h 44"/>
                  <a:gd name="T22" fmla="*/ 29 w 32"/>
                  <a:gd name="T23" fmla="*/ 1 h 44"/>
                  <a:gd name="T24" fmla="*/ 32 w 32"/>
                  <a:gd name="T25" fmla="*/ 10 h 44"/>
                  <a:gd name="T26" fmla="*/ 32 w 32"/>
                  <a:gd name="T27" fmla="*/ 25 h 44"/>
                  <a:gd name="T28" fmla="*/ 30 w 32"/>
                  <a:gd name="T29" fmla="*/ 31 h 44"/>
                  <a:gd name="T30" fmla="*/ 23 w 32"/>
                  <a:gd name="T31" fmla="*/ 34 h 44"/>
                  <a:gd name="T32" fmla="*/ 17 w 32"/>
                  <a:gd name="T33" fmla="*/ 28 h 44"/>
                  <a:gd name="T34" fmla="*/ 11 w 32"/>
                  <a:gd name="T35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44">
                    <a:moveTo>
                      <a:pt x="11" y="36"/>
                    </a:moveTo>
                    <a:lnTo>
                      <a:pt x="11" y="42"/>
                    </a:lnTo>
                    <a:lnTo>
                      <a:pt x="7" y="44"/>
                    </a:lnTo>
                    <a:lnTo>
                      <a:pt x="1" y="39"/>
                    </a:lnTo>
                    <a:lnTo>
                      <a:pt x="0" y="27"/>
                    </a:lnTo>
                    <a:lnTo>
                      <a:pt x="1" y="22"/>
                    </a:lnTo>
                    <a:lnTo>
                      <a:pt x="4" y="13"/>
                    </a:lnTo>
                    <a:lnTo>
                      <a:pt x="7" y="9"/>
                    </a:lnTo>
                    <a:lnTo>
                      <a:pt x="14" y="7"/>
                    </a:lnTo>
                    <a:lnTo>
                      <a:pt x="17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2" y="10"/>
                    </a:lnTo>
                    <a:lnTo>
                      <a:pt x="32" y="25"/>
                    </a:lnTo>
                    <a:lnTo>
                      <a:pt x="30" y="31"/>
                    </a:lnTo>
                    <a:lnTo>
                      <a:pt x="23" y="34"/>
                    </a:lnTo>
                    <a:lnTo>
                      <a:pt x="17" y="28"/>
                    </a:lnTo>
                    <a:lnTo>
                      <a:pt x="11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2" name="Freeform 2721">
                <a:extLst>
                  <a:ext uri="{FF2B5EF4-FFF2-40B4-BE49-F238E27FC236}">
                    <a16:creationId xmlns:a16="http://schemas.microsoft.com/office/drawing/2014/main" id="{74CAEAE5-A5B6-12B7-551D-4F3C18FFA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996"/>
                <a:ext cx="16" cy="22"/>
              </a:xfrm>
              <a:custGeom>
                <a:avLst/>
                <a:gdLst>
                  <a:gd name="T0" fmla="*/ 11 w 32"/>
                  <a:gd name="T1" fmla="*/ 36 h 44"/>
                  <a:gd name="T2" fmla="*/ 11 w 32"/>
                  <a:gd name="T3" fmla="*/ 42 h 44"/>
                  <a:gd name="T4" fmla="*/ 7 w 32"/>
                  <a:gd name="T5" fmla="*/ 44 h 44"/>
                  <a:gd name="T6" fmla="*/ 1 w 32"/>
                  <a:gd name="T7" fmla="*/ 39 h 44"/>
                  <a:gd name="T8" fmla="*/ 0 w 32"/>
                  <a:gd name="T9" fmla="*/ 27 h 44"/>
                  <a:gd name="T10" fmla="*/ 1 w 32"/>
                  <a:gd name="T11" fmla="*/ 22 h 44"/>
                  <a:gd name="T12" fmla="*/ 4 w 32"/>
                  <a:gd name="T13" fmla="*/ 13 h 44"/>
                  <a:gd name="T14" fmla="*/ 7 w 32"/>
                  <a:gd name="T15" fmla="*/ 9 h 44"/>
                  <a:gd name="T16" fmla="*/ 14 w 32"/>
                  <a:gd name="T17" fmla="*/ 7 h 44"/>
                  <a:gd name="T18" fmla="*/ 17 w 32"/>
                  <a:gd name="T19" fmla="*/ 3 h 44"/>
                  <a:gd name="T20" fmla="*/ 23 w 32"/>
                  <a:gd name="T21" fmla="*/ 0 h 44"/>
                  <a:gd name="T22" fmla="*/ 29 w 32"/>
                  <a:gd name="T23" fmla="*/ 1 h 44"/>
                  <a:gd name="T24" fmla="*/ 32 w 32"/>
                  <a:gd name="T25" fmla="*/ 10 h 44"/>
                  <a:gd name="T26" fmla="*/ 32 w 32"/>
                  <a:gd name="T27" fmla="*/ 25 h 44"/>
                  <a:gd name="T28" fmla="*/ 30 w 32"/>
                  <a:gd name="T29" fmla="*/ 31 h 44"/>
                  <a:gd name="T30" fmla="*/ 23 w 32"/>
                  <a:gd name="T31" fmla="*/ 34 h 44"/>
                  <a:gd name="T32" fmla="*/ 17 w 32"/>
                  <a:gd name="T33" fmla="*/ 28 h 44"/>
                  <a:gd name="T34" fmla="*/ 11 w 32"/>
                  <a:gd name="T35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44">
                    <a:moveTo>
                      <a:pt x="11" y="36"/>
                    </a:moveTo>
                    <a:lnTo>
                      <a:pt x="11" y="42"/>
                    </a:lnTo>
                    <a:lnTo>
                      <a:pt x="7" y="44"/>
                    </a:lnTo>
                    <a:lnTo>
                      <a:pt x="1" y="39"/>
                    </a:lnTo>
                    <a:lnTo>
                      <a:pt x="0" y="27"/>
                    </a:lnTo>
                    <a:lnTo>
                      <a:pt x="1" y="22"/>
                    </a:lnTo>
                    <a:lnTo>
                      <a:pt x="4" y="13"/>
                    </a:lnTo>
                    <a:lnTo>
                      <a:pt x="7" y="9"/>
                    </a:lnTo>
                    <a:lnTo>
                      <a:pt x="14" y="7"/>
                    </a:lnTo>
                    <a:lnTo>
                      <a:pt x="17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2" y="10"/>
                    </a:lnTo>
                    <a:lnTo>
                      <a:pt x="32" y="25"/>
                    </a:lnTo>
                    <a:lnTo>
                      <a:pt x="30" y="31"/>
                    </a:lnTo>
                    <a:lnTo>
                      <a:pt x="23" y="34"/>
                    </a:lnTo>
                    <a:lnTo>
                      <a:pt x="17" y="28"/>
                    </a:lnTo>
                    <a:lnTo>
                      <a:pt x="11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3" name="Freeform 2722">
                <a:extLst>
                  <a:ext uri="{FF2B5EF4-FFF2-40B4-BE49-F238E27FC236}">
                    <a16:creationId xmlns:a16="http://schemas.microsoft.com/office/drawing/2014/main" id="{D9E3DD09-1976-41D8-7147-E2AD92FF2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913"/>
                <a:ext cx="72" cy="64"/>
              </a:xfrm>
              <a:custGeom>
                <a:avLst/>
                <a:gdLst>
                  <a:gd name="T0" fmla="*/ 35 w 144"/>
                  <a:gd name="T1" fmla="*/ 23 h 128"/>
                  <a:gd name="T2" fmla="*/ 29 w 144"/>
                  <a:gd name="T3" fmla="*/ 29 h 128"/>
                  <a:gd name="T4" fmla="*/ 23 w 144"/>
                  <a:gd name="T5" fmla="*/ 23 h 128"/>
                  <a:gd name="T6" fmla="*/ 15 w 144"/>
                  <a:gd name="T7" fmla="*/ 27 h 128"/>
                  <a:gd name="T8" fmla="*/ 8 w 144"/>
                  <a:gd name="T9" fmla="*/ 42 h 128"/>
                  <a:gd name="T10" fmla="*/ 0 w 144"/>
                  <a:gd name="T11" fmla="*/ 52 h 128"/>
                  <a:gd name="T12" fmla="*/ 11 w 144"/>
                  <a:gd name="T13" fmla="*/ 68 h 128"/>
                  <a:gd name="T14" fmla="*/ 26 w 144"/>
                  <a:gd name="T15" fmla="*/ 86 h 128"/>
                  <a:gd name="T16" fmla="*/ 35 w 144"/>
                  <a:gd name="T17" fmla="*/ 88 h 128"/>
                  <a:gd name="T18" fmla="*/ 38 w 144"/>
                  <a:gd name="T19" fmla="*/ 90 h 128"/>
                  <a:gd name="T20" fmla="*/ 50 w 144"/>
                  <a:gd name="T21" fmla="*/ 100 h 128"/>
                  <a:gd name="T22" fmla="*/ 59 w 144"/>
                  <a:gd name="T23" fmla="*/ 109 h 128"/>
                  <a:gd name="T24" fmla="*/ 65 w 144"/>
                  <a:gd name="T25" fmla="*/ 93 h 128"/>
                  <a:gd name="T26" fmla="*/ 78 w 144"/>
                  <a:gd name="T27" fmla="*/ 80 h 128"/>
                  <a:gd name="T28" fmla="*/ 102 w 144"/>
                  <a:gd name="T29" fmla="*/ 91 h 128"/>
                  <a:gd name="T30" fmla="*/ 102 w 144"/>
                  <a:gd name="T31" fmla="*/ 100 h 128"/>
                  <a:gd name="T32" fmla="*/ 117 w 144"/>
                  <a:gd name="T33" fmla="*/ 109 h 128"/>
                  <a:gd name="T34" fmla="*/ 100 w 144"/>
                  <a:gd name="T35" fmla="*/ 128 h 128"/>
                  <a:gd name="T36" fmla="*/ 135 w 144"/>
                  <a:gd name="T37" fmla="*/ 97 h 128"/>
                  <a:gd name="T38" fmla="*/ 138 w 144"/>
                  <a:gd name="T39" fmla="*/ 85 h 128"/>
                  <a:gd name="T40" fmla="*/ 131 w 144"/>
                  <a:gd name="T41" fmla="*/ 73 h 128"/>
                  <a:gd name="T42" fmla="*/ 112 w 144"/>
                  <a:gd name="T43" fmla="*/ 70 h 128"/>
                  <a:gd name="T44" fmla="*/ 99 w 144"/>
                  <a:gd name="T45" fmla="*/ 61 h 128"/>
                  <a:gd name="T46" fmla="*/ 91 w 144"/>
                  <a:gd name="T47" fmla="*/ 58 h 128"/>
                  <a:gd name="T48" fmla="*/ 85 w 144"/>
                  <a:gd name="T49" fmla="*/ 52 h 128"/>
                  <a:gd name="T50" fmla="*/ 73 w 144"/>
                  <a:gd name="T51" fmla="*/ 45 h 128"/>
                  <a:gd name="T52" fmla="*/ 78 w 144"/>
                  <a:gd name="T53" fmla="*/ 33 h 128"/>
                  <a:gd name="T54" fmla="*/ 85 w 144"/>
                  <a:gd name="T55" fmla="*/ 27 h 128"/>
                  <a:gd name="T56" fmla="*/ 79 w 144"/>
                  <a:gd name="T57" fmla="*/ 15 h 128"/>
                  <a:gd name="T58" fmla="*/ 67 w 144"/>
                  <a:gd name="T59" fmla="*/ 4 h 128"/>
                  <a:gd name="T60" fmla="*/ 59 w 144"/>
                  <a:gd name="T61" fmla="*/ 0 h 128"/>
                  <a:gd name="T62" fmla="*/ 52 w 144"/>
                  <a:gd name="T63" fmla="*/ 4 h 128"/>
                  <a:gd name="T64" fmla="*/ 46 w 144"/>
                  <a:gd name="T65" fmla="*/ 1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128">
                    <a:moveTo>
                      <a:pt x="32" y="17"/>
                    </a:moveTo>
                    <a:lnTo>
                      <a:pt x="35" y="23"/>
                    </a:lnTo>
                    <a:lnTo>
                      <a:pt x="35" y="27"/>
                    </a:lnTo>
                    <a:lnTo>
                      <a:pt x="29" y="29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0" y="20"/>
                    </a:lnTo>
                    <a:lnTo>
                      <a:pt x="15" y="27"/>
                    </a:lnTo>
                    <a:lnTo>
                      <a:pt x="8" y="30"/>
                    </a:lnTo>
                    <a:lnTo>
                      <a:pt x="8" y="42"/>
                    </a:lnTo>
                    <a:lnTo>
                      <a:pt x="3" y="45"/>
                    </a:lnTo>
                    <a:lnTo>
                      <a:pt x="0" y="52"/>
                    </a:lnTo>
                    <a:lnTo>
                      <a:pt x="14" y="61"/>
                    </a:lnTo>
                    <a:lnTo>
                      <a:pt x="11" y="68"/>
                    </a:lnTo>
                    <a:lnTo>
                      <a:pt x="14" y="76"/>
                    </a:lnTo>
                    <a:lnTo>
                      <a:pt x="26" y="86"/>
                    </a:lnTo>
                    <a:lnTo>
                      <a:pt x="30" y="85"/>
                    </a:lnTo>
                    <a:lnTo>
                      <a:pt x="35" y="88"/>
                    </a:lnTo>
                    <a:lnTo>
                      <a:pt x="32" y="93"/>
                    </a:lnTo>
                    <a:lnTo>
                      <a:pt x="38" y="90"/>
                    </a:lnTo>
                    <a:lnTo>
                      <a:pt x="41" y="94"/>
                    </a:lnTo>
                    <a:lnTo>
                      <a:pt x="50" y="100"/>
                    </a:lnTo>
                    <a:lnTo>
                      <a:pt x="56" y="109"/>
                    </a:lnTo>
                    <a:lnTo>
                      <a:pt x="59" y="109"/>
                    </a:lnTo>
                    <a:lnTo>
                      <a:pt x="71" y="100"/>
                    </a:lnTo>
                    <a:lnTo>
                      <a:pt x="65" y="93"/>
                    </a:lnTo>
                    <a:lnTo>
                      <a:pt x="74" y="85"/>
                    </a:lnTo>
                    <a:lnTo>
                      <a:pt x="78" y="80"/>
                    </a:lnTo>
                    <a:lnTo>
                      <a:pt x="88" y="80"/>
                    </a:lnTo>
                    <a:lnTo>
                      <a:pt x="102" y="91"/>
                    </a:lnTo>
                    <a:lnTo>
                      <a:pt x="99" y="96"/>
                    </a:lnTo>
                    <a:lnTo>
                      <a:pt x="102" y="100"/>
                    </a:lnTo>
                    <a:lnTo>
                      <a:pt x="108" y="100"/>
                    </a:lnTo>
                    <a:lnTo>
                      <a:pt x="117" y="109"/>
                    </a:lnTo>
                    <a:lnTo>
                      <a:pt x="109" y="115"/>
                    </a:lnTo>
                    <a:lnTo>
                      <a:pt x="100" y="128"/>
                    </a:lnTo>
                    <a:lnTo>
                      <a:pt x="112" y="115"/>
                    </a:lnTo>
                    <a:lnTo>
                      <a:pt x="135" y="97"/>
                    </a:lnTo>
                    <a:lnTo>
                      <a:pt x="144" y="91"/>
                    </a:lnTo>
                    <a:lnTo>
                      <a:pt x="138" y="85"/>
                    </a:lnTo>
                    <a:lnTo>
                      <a:pt x="138" y="73"/>
                    </a:lnTo>
                    <a:lnTo>
                      <a:pt x="131" y="73"/>
                    </a:lnTo>
                    <a:lnTo>
                      <a:pt x="120" y="65"/>
                    </a:lnTo>
                    <a:lnTo>
                      <a:pt x="112" y="70"/>
                    </a:lnTo>
                    <a:lnTo>
                      <a:pt x="109" y="64"/>
                    </a:lnTo>
                    <a:lnTo>
                      <a:pt x="99" y="61"/>
                    </a:lnTo>
                    <a:lnTo>
                      <a:pt x="96" y="65"/>
                    </a:lnTo>
                    <a:lnTo>
                      <a:pt x="91" y="58"/>
                    </a:lnTo>
                    <a:lnTo>
                      <a:pt x="87" y="56"/>
                    </a:lnTo>
                    <a:lnTo>
                      <a:pt x="85" y="52"/>
                    </a:lnTo>
                    <a:lnTo>
                      <a:pt x="79" y="50"/>
                    </a:lnTo>
                    <a:lnTo>
                      <a:pt x="73" y="45"/>
                    </a:lnTo>
                    <a:lnTo>
                      <a:pt x="78" y="36"/>
                    </a:lnTo>
                    <a:lnTo>
                      <a:pt x="78" y="33"/>
                    </a:lnTo>
                    <a:lnTo>
                      <a:pt x="71" y="27"/>
                    </a:lnTo>
                    <a:lnTo>
                      <a:pt x="85" y="27"/>
                    </a:lnTo>
                    <a:lnTo>
                      <a:pt x="85" y="24"/>
                    </a:lnTo>
                    <a:lnTo>
                      <a:pt x="79" y="15"/>
                    </a:lnTo>
                    <a:lnTo>
                      <a:pt x="74" y="15"/>
                    </a:lnTo>
                    <a:lnTo>
                      <a:pt x="67" y="4"/>
                    </a:lnTo>
                    <a:lnTo>
                      <a:pt x="62" y="3"/>
                    </a:lnTo>
                    <a:lnTo>
                      <a:pt x="59" y="0"/>
                    </a:lnTo>
                    <a:lnTo>
                      <a:pt x="52" y="0"/>
                    </a:lnTo>
                    <a:lnTo>
                      <a:pt x="52" y="4"/>
                    </a:lnTo>
                    <a:lnTo>
                      <a:pt x="46" y="6"/>
                    </a:lnTo>
                    <a:lnTo>
                      <a:pt x="46" y="11"/>
                    </a:lnTo>
                    <a:lnTo>
                      <a:pt x="32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4" name="Freeform 2723">
                <a:extLst>
                  <a:ext uri="{FF2B5EF4-FFF2-40B4-BE49-F238E27FC236}">
                    <a16:creationId xmlns:a16="http://schemas.microsoft.com/office/drawing/2014/main" id="{77193B90-356F-E7FD-CB6A-B7C7AF766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913"/>
                <a:ext cx="72" cy="64"/>
              </a:xfrm>
              <a:custGeom>
                <a:avLst/>
                <a:gdLst>
                  <a:gd name="T0" fmla="*/ 46 w 144"/>
                  <a:gd name="T1" fmla="*/ 11 h 128"/>
                  <a:gd name="T2" fmla="*/ 52 w 144"/>
                  <a:gd name="T3" fmla="*/ 4 h 128"/>
                  <a:gd name="T4" fmla="*/ 59 w 144"/>
                  <a:gd name="T5" fmla="*/ 0 h 128"/>
                  <a:gd name="T6" fmla="*/ 67 w 144"/>
                  <a:gd name="T7" fmla="*/ 4 h 128"/>
                  <a:gd name="T8" fmla="*/ 79 w 144"/>
                  <a:gd name="T9" fmla="*/ 15 h 128"/>
                  <a:gd name="T10" fmla="*/ 85 w 144"/>
                  <a:gd name="T11" fmla="*/ 27 h 128"/>
                  <a:gd name="T12" fmla="*/ 78 w 144"/>
                  <a:gd name="T13" fmla="*/ 33 h 128"/>
                  <a:gd name="T14" fmla="*/ 73 w 144"/>
                  <a:gd name="T15" fmla="*/ 45 h 128"/>
                  <a:gd name="T16" fmla="*/ 85 w 144"/>
                  <a:gd name="T17" fmla="*/ 52 h 128"/>
                  <a:gd name="T18" fmla="*/ 91 w 144"/>
                  <a:gd name="T19" fmla="*/ 58 h 128"/>
                  <a:gd name="T20" fmla="*/ 99 w 144"/>
                  <a:gd name="T21" fmla="*/ 61 h 128"/>
                  <a:gd name="T22" fmla="*/ 112 w 144"/>
                  <a:gd name="T23" fmla="*/ 70 h 128"/>
                  <a:gd name="T24" fmla="*/ 131 w 144"/>
                  <a:gd name="T25" fmla="*/ 73 h 128"/>
                  <a:gd name="T26" fmla="*/ 138 w 144"/>
                  <a:gd name="T27" fmla="*/ 85 h 128"/>
                  <a:gd name="T28" fmla="*/ 135 w 144"/>
                  <a:gd name="T29" fmla="*/ 97 h 128"/>
                  <a:gd name="T30" fmla="*/ 100 w 144"/>
                  <a:gd name="T31" fmla="*/ 128 h 128"/>
                  <a:gd name="T32" fmla="*/ 117 w 144"/>
                  <a:gd name="T33" fmla="*/ 109 h 128"/>
                  <a:gd name="T34" fmla="*/ 102 w 144"/>
                  <a:gd name="T35" fmla="*/ 100 h 128"/>
                  <a:gd name="T36" fmla="*/ 102 w 144"/>
                  <a:gd name="T37" fmla="*/ 91 h 128"/>
                  <a:gd name="T38" fmla="*/ 78 w 144"/>
                  <a:gd name="T39" fmla="*/ 80 h 128"/>
                  <a:gd name="T40" fmla="*/ 65 w 144"/>
                  <a:gd name="T41" fmla="*/ 93 h 128"/>
                  <a:gd name="T42" fmla="*/ 59 w 144"/>
                  <a:gd name="T43" fmla="*/ 109 h 128"/>
                  <a:gd name="T44" fmla="*/ 50 w 144"/>
                  <a:gd name="T45" fmla="*/ 100 h 128"/>
                  <a:gd name="T46" fmla="*/ 38 w 144"/>
                  <a:gd name="T47" fmla="*/ 90 h 128"/>
                  <a:gd name="T48" fmla="*/ 35 w 144"/>
                  <a:gd name="T49" fmla="*/ 88 h 128"/>
                  <a:gd name="T50" fmla="*/ 26 w 144"/>
                  <a:gd name="T51" fmla="*/ 86 h 128"/>
                  <a:gd name="T52" fmla="*/ 11 w 144"/>
                  <a:gd name="T53" fmla="*/ 68 h 128"/>
                  <a:gd name="T54" fmla="*/ 0 w 144"/>
                  <a:gd name="T55" fmla="*/ 52 h 128"/>
                  <a:gd name="T56" fmla="*/ 8 w 144"/>
                  <a:gd name="T57" fmla="*/ 42 h 128"/>
                  <a:gd name="T58" fmla="*/ 15 w 144"/>
                  <a:gd name="T59" fmla="*/ 27 h 128"/>
                  <a:gd name="T60" fmla="*/ 23 w 144"/>
                  <a:gd name="T61" fmla="*/ 23 h 128"/>
                  <a:gd name="T62" fmla="*/ 29 w 144"/>
                  <a:gd name="T63" fmla="*/ 29 h 128"/>
                  <a:gd name="T64" fmla="*/ 35 w 144"/>
                  <a:gd name="T65" fmla="*/ 23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128">
                    <a:moveTo>
                      <a:pt x="32" y="17"/>
                    </a:moveTo>
                    <a:lnTo>
                      <a:pt x="46" y="11"/>
                    </a:lnTo>
                    <a:lnTo>
                      <a:pt x="46" y="6"/>
                    </a:lnTo>
                    <a:lnTo>
                      <a:pt x="52" y="4"/>
                    </a:lnTo>
                    <a:lnTo>
                      <a:pt x="52" y="0"/>
                    </a:lnTo>
                    <a:lnTo>
                      <a:pt x="59" y="0"/>
                    </a:lnTo>
                    <a:lnTo>
                      <a:pt x="62" y="3"/>
                    </a:lnTo>
                    <a:lnTo>
                      <a:pt x="67" y="4"/>
                    </a:lnTo>
                    <a:lnTo>
                      <a:pt x="74" y="15"/>
                    </a:lnTo>
                    <a:lnTo>
                      <a:pt x="79" y="15"/>
                    </a:lnTo>
                    <a:lnTo>
                      <a:pt x="85" y="24"/>
                    </a:lnTo>
                    <a:lnTo>
                      <a:pt x="85" y="27"/>
                    </a:lnTo>
                    <a:lnTo>
                      <a:pt x="71" y="27"/>
                    </a:lnTo>
                    <a:lnTo>
                      <a:pt x="78" y="33"/>
                    </a:lnTo>
                    <a:lnTo>
                      <a:pt x="78" y="36"/>
                    </a:lnTo>
                    <a:lnTo>
                      <a:pt x="73" y="45"/>
                    </a:lnTo>
                    <a:lnTo>
                      <a:pt x="79" y="50"/>
                    </a:lnTo>
                    <a:lnTo>
                      <a:pt x="85" y="52"/>
                    </a:lnTo>
                    <a:lnTo>
                      <a:pt x="87" y="56"/>
                    </a:lnTo>
                    <a:lnTo>
                      <a:pt x="91" y="58"/>
                    </a:lnTo>
                    <a:lnTo>
                      <a:pt x="96" y="65"/>
                    </a:lnTo>
                    <a:lnTo>
                      <a:pt x="99" y="61"/>
                    </a:lnTo>
                    <a:lnTo>
                      <a:pt x="109" y="64"/>
                    </a:lnTo>
                    <a:lnTo>
                      <a:pt x="112" y="70"/>
                    </a:lnTo>
                    <a:lnTo>
                      <a:pt x="120" y="65"/>
                    </a:lnTo>
                    <a:lnTo>
                      <a:pt x="131" y="73"/>
                    </a:lnTo>
                    <a:lnTo>
                      <a:pt x="138" y="73"/>
                    </a:lnTo>
                    <a:lnTo>
                      <a:pt x="138" y="85"/>
                    </a:lnTo>
                    <a:lnTo>
                      <a:pt x="144" y="91"/>
                    </a:lnTo>
                    <a:lnTo>
                      <a:pt x="135" y="97"/>
                    </a:lnTo>
                    <a:lnTo>
                      <a:pt x="112" y="115"/>
                    </a:lnTo>
                    <a:lnTo>
                      <a:pt x="100" y="128"/>
                    </a:lnTo>
                    <a:lnTo>
                      <a:pt x="109" y="115"/>
                    </a:lnTo>
                    <a:lnTo>
                      <a:pt x="117" y="109"/>
                    </a:lnTo>
                    <a:lnTo>
                      <a:pt x="108" y="100"/>
                    </a:lnTo>
                    <a:lnTo>
                      <a:pt x="102" y="100"/>
                    </a:lnTo>
                    <a:lnTo>
                      <a:pt x="99" y="96"/>
                    </a:lnTo>
                    <a:lnTo>
                      <a:pt x="102" y="91"/>
                    </a:lnTo>
                    <a:lnTo>
                      <a:pt x="88" y="80"/>
                    </a:lnTo>
                    <a:lnTo>
                      <a:pt x="78" y="80"/>
                    </a:lnTo>
                    <a:lnTo>
                      <a:pt x="74" y="85"/>
                    </a:lnTo>
                    <a:lnTo>
                      <a:pt x="65" y="93"/>
                    </a:lnTo>
                    <a:lnTo>
                      <a:pt x="71" y="100"/>
                    </a:lnTo>
                    <a:lnTo>
                      <a:pt x="59" y="109"/>
                    </a:lnTo>
                    <a:lnTo>
                      <a:pt x="56" y="109"/>
                    </a:lnTo>
                    <a:lnTo>
                      <a:pt x="50" y="100"/>
                    </a:lnTo>
                    <a:lnTo>
                      <a:pt x="41" y="94"/>
                    </a:lnTo>
                    <a:lnTo>
                      <a:pt x="38" y="90"/>
                    </a:lnTo>
                    <a:lnTo>
                      <a:pt x="32" y="93"/>
                    </a:lnTo>
                    <a:lnTo>
                      <a:pt x="35" y="88"/>
                    </a:lnTo>
                    <a:lnTo>
                      <a:pt x="30" y="85"/>
                    </a:lnTo>
                    <a:lnTo>
                      <a:pt x="26" y="86"/>
                    </a:lnTo>
                    <a:lnTo>
                      <a:pt x="14" y="76"/>
                    </a:lnTo>
                    <a:lnTo>
                      <a:pt x="11" y="68"/>
                    </a:lnTo>
                    <a:lnTo>
                      <a:pt x="14" y="61"/>
                    </a:lnTo>
                    <a:lnTo>
                      <a:pt x="0" y="52"/>
                    </a:lnTo>
                    <a:lnTo>
                      <a:pt x="3" y="45"/>
                    </a:lnTo>
                    <a:lnTo>
                      <a:pt x="8" y="42"/>
                    </a:lnTo>
                    <a:lnTo>
                      <a:pt x="8" y="30"/>
                    </a:lnTo>
                    <a:lnTo>
                      <a:pt x="15" y="27"/>
                    </a:lnTo>
                    <a:lnTo>
                      <a:pt x="20" y="20"/>
                    </a:lnTo>
                    <a:lnTo>
                      <a:pt x="23" y="23"/>
                    </a:lnTo>
                    <a:lnTo>
                      <a:pt x="23" y="26"/>
                    </a:lnTo>
                    <a:lnTo>
                      <a:pt x="29" y="29"/>
                    </a:lnTo>
                    <a:lnTo>
                      <a:pt x="35" y="27"/>
                    </a:lnTo>
                    <a:lnTo>
                      <a:pt x="35" y="23"/>
                    </a:lnTo>
                    <a:lnTo>
                      <a:pt x="3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5" name="Freeform 2724">
                <a:extLst>
                  <a:ext uri="{FF2B5EF4-FFF2-40B4-BE49-F238E27FC236}">
                    <a16:creationId xmlns:a16="http://schemas.microsoft.com/office/drawing/2014/main" id="{A50422B9-6F88-4B92-8EB7-73DB7279F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913"/>
                <a:ext cx="72" cy="64"/>
              </a:xfrm>
              <a:custGeom>
                <a:avLst/>
                <a:gdLst>
                  <a:gd name="T0" fmla="*/ 46 w 144"/>
                  <a:gd name="T1" fmla="*/ 11 h 128"/>
                  <a:gd name="T2" fmla="*/ 52 w 144"/>
                  <a:gd name="T3" fmla="*/ 4 h 128"/>
                  <a:gd name="T4" fmla="*/ 59 w 144"/>
                  <a:gd name="T5" fmla="*/ 0 h 128"/>
                  <a:gd name="T6" fmla="*/ 67 w 144"/>
                  <a:gd name="T7" fmla="*/ 4 h 128"/>
                  <a:gd name="T8" fmla="*/ 79 w 144"/>
                  <a:gd name="T9" fmla="*/ 15 h 128"/>
                  <a:gd name="T10" fmla="*/ 85 w 144"/>
                  <a:gd name="T11" fmla="*/ 27 h 128"/>
                  <a:gd name="T12" fmla="*/ 78 w 144"/>
                  <a:gd name="T13" fmla="*/ 33 h 128"/>
                  <a:gd name="T14" fmla="*/ 73 w 144"/>
                  <a:gd name="T15" fmla="*/ 45 h 128"/>
                  <a:gd name="T16" fmla="*/ 85 w 144"/>
                  <a:gd name="T17" fmla="*/ 52 h 128"/>
                  <a:gd name="T18" fmla="*/ 91 w 144"/>
                  <a:gd name="T19" fmla="*/ 58 h 128"/>
                  <a:gd name="T20" fmla="*/ 99 w 144"/>
                  <a:gd name="T21" fmla="*/ 61 h 128"/>
                  <a:gd name="T22" fmla="*/ 112 w 144"/>
                  <a:gd name="T23" fmla="*/ 70 h 128"/>
                  <a:gd name="T24" fmla="*/ 131 w 144"/>
                  <a:gd name="T25" fmla="*/ 73 h 128"/>
                  <a:gd name="T26" fmla="*/ 138 w 144"/>
                  <a:gd name="T27" fmla="*/ 85 h 128"/>
                  <a:gd name="T28" fmla="*/ 135 w 144"/>
                  <a:gd name="T29" fmla="*/ 97 h 128"/>
                  <a:gd name="T30" fmla="*/ 100 w 144"/>
                  <a:gd name="T31" fmla="*/ 128 h 128"/>
                  <a:gd name="T32" fmla="*/ 117 w 144"/>
                  <a:gd name="T33" fmla="*/ 109 h 128"/>
                  <a:gd name="T34" fmla="*/ 102 w 144"/>
                  <a:gd name="T35" fmla="*/ 100 h 128"/>
                  <a:gd name="T36" fmla="*/ 102 w 144"/>
                  <a:gd name="T37" fmla="*/ 91 h 128"/>
                  <a:gd name="T38" fmla="*/ 78 w 144"/>
                  <a:gd name="T39" fmla="*/ 80 h 128"/>
                  <a:gd name="T40" fmla="*/ 65 w 144"/>
                  <a:gd name="T41" fmla="*/ 93 h 128"/>
                  <a:gd name="T42" fmla="*/ 59 w 144"/>
                  <a:gd name="T43" fmla="*/ 109 h 128"/>
                  <a:gd name="T44" fmla="*/ 50 w 144"/>
                  <a:gd name="T45" fmla="*/ 100 h 128"/>
                  <a:gd name="T46" fmla="*/ 38 w 144"/>
                  <a:gd name="T47" fmla="*/ 90 h 128"/>
                  <a:gd name="T48" fmla="*/ 35 w 144"/>
                  <a:gd name="T49" fmla="*/ 88 h 128"/>
                  <a:gd name="T50" fmla="*/ 26 w 144"/>
                  <a:gd name="T51" fmla="*/ 86 h 128"/>
                  <a:gd name="T52" fmla="*/ 11 w 144"/>
                  <a:gd name="T53" fmla="*/ 68 h 128"/>
                  <a:gd name="T54" fmla="*/ 0 w 144"/>
                  <a:gd name="T55" fmla="*/ 52 h 128"/>
                  <a:gd name="T56" fmla="*/ 8 w 144"/>
                  <a:gd name="T57" fmla="*/ 42 h 128"/>
                  <a:gd name="T58" fmla="*/ 15 w 144"/>
                  <a:gd name="T59" fmla="*/ 27 h 128"/>
                  <a:gd name="T60" fmla="*/ 23 w 144"/>
                  <a:gd name="T61" fmla="*/ 23 h 128"/>
                  <a:gd name="T62" fmla="*/ 29 w 144"/>
                  <a:gd name="T63" fmla="*/ 29 h 128"/>
                  <a:gd name="T64" fmla="*/ 35 w 144"/>
                  <a:gd name="T65" fmla="*/ 23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128">
                    <a:moveTo>
                      <a:pt x="32" y="17"/>
                    </a:moveTo>
                    <a:lnTo>
                      <a:pt x="46" y="11"/>
                    </a:lnTo>
                    <a:lnTo>
                      <a:pt x="46" y="6"/>
                    </a:lnTo>
                    <a:lnTo>
                      <a:pt x="52" y="4"/>
                    </a:lnTo>
                    <a:lnTo>
                      <a:pt x="52" y="0"/>
                    </a:lnTo>
                    <a:lnTo>
                      <a:pt x="59" y="0"/>
                    </a:lnTo>
                    <a:lnTo>
                      <a:pt x="62" y="3"/>
                    </a:lnTo>
                    <a:lnTo>
                      <a:pt x="67" y="4"/>
                    </a:lnTo>
                    <a:lnTo>
                      <a:pt x="74" y="15"/>
                    </a:lnTo>
                    <a:lnTo>
                      <a:pt x="79" y="15"/>
                    </a:lnTo>
                    <a:lnTo>
                      <a:pt x="85" y="24"/>
                    </a:lnTo>
                    <a:lnTo>
                      <a:pt x="85" y="27"/>
                    </a:lnTo>
                    <a:lnTo>
                      <a:pt x="71" y="27"/>
                    </a:lnTo>
                    <a:lnTo>
                      <a:pt x="78" y="33"/>
                    </a:lnTo>
                    <a:lnTo>
                      <a:pt x="78" y="36"/>
                    </a:lnTo>
                    <a:lnTo>
                      <a:pt x="73" y="45"/>
                    </a:lnTo>
                    <a:lnTo>
                      <a:pt x="79" y="50"/>
                    </a:lnTo>
                    <a:lnTo>
                      <a:pt x="85" y="52"/>
                    </a:lnTo>
                    <a:lnTo>
                      <a:pt x="87" y="56"/>
                    </a:lnTo>
                    <a:lnTo>
                      <a:pt x="91" y="58"/>
                    </a:lnTo>
                    <a:lnTo>
                      <a:pt x="96" y="65"/>
                    </a:lnTo>
                    <a:lnTo>
                      <a:pt x="99" y="61"/>
                    </a:lnTo>
                    <a:lnTo>
                      <a:pt x="109" y="64"/>
                    </a:lnTo>
                    <a:lnTo>
                      <a:pt x="112" y="70"/>
                    </a:lnTo>
                    <a:lnTo>
                      <a:pt x="120" y="65"/>
                    </a:lnTo>
                    <a:lnTo>
                      <a:pt x="131" y="73"/>
                    </a:lnTo>
                    <a:lnTo>
                      <a:pt x="138" y="73"/>
                    </a:lnTo>
                    <a:lnTo>
                      <a:pt x="138" y="85"/>
                    </a:lnTo>
                    <a:lnTo>
                      <a:pt x="144" y="91"/>
                    </a:lnTo>
                    <a:lnTo>
                      <a:pt x="135" y="97"/>
                    </a:lnTo>
                    <a:lnTo>
                      <a:pt x="112" y="115"/>
                    </a:lnTo>
                    <a:lnTo>
                      <a:pt x="100" y="128"/>
                    </a:lnTo>
                    <a:lnTo>
                      <a:pt x="109" y="115"/>
                    </a:lnTo>
                    <a:lnTo>
                      <a:pt x="117" y="109"/>
                    </a:lnTo>
                    <a:lnTo>
                      <a:pt x="108" y="100"/>
                    </a:lnTo>
                    <a:lnTo>
                      <a:pt x="102" y="100"/>
                    </a:lnTo>
                    <a:lnTo>
                      <a:pt x="99" y="96"/>
                    </a:lnTo>
                    <a:lnTo>
                      <a:pt x="102" y="91"/>
                    </a:lnTo>
                    <a:lnTo>
                      <a:pt x="88" y="80"/>
                    </a:lnTo>
                    <a:lnTo>
                      <a:pt x="78" y="80"/>
                    </a:lnTo>
                    <a:lnTo>
                      <a:pt x="74" y="85"/>
                    </a:lnTo>
                    <a:lnTo>
                      <a:pt x="65" y="93"/>
                    </a:lnTo>
                    <a:lnTo>
                      <a:pt x="71" y="100"/>
                    </a:lnTo>
                    <a:lnTo>
                      <a:pt x="59" y="109"/>
                    </a:lnTo>
                    <a:lnTo>
                      <a:pt x="56" y="109"/>
                    </a:lnTo>
                    <a:lnTo>
                      <a:pt x="50" y="100"/>
                    </a:lnTo>
                    <a:lnTo>
                      <a:pt x="41" y="94"/>
                    </a:lnTo>
                    <a:lnTo>
                      <a:pt x="38" y="90"/>
                    </a:lnTo>
                    <a:lnTo>
                      <a:pt x="32" y="93"/>
                    </a:lnTo>
                    <a:lnTo>
                      <a:pt x="35" y="88"/>
                    </a:lnTo>
                    <a:lnTo>
                      <a:pt x="30" y="85"/>
                    </a:lnTo>
                    <a:lnTo>
                      <a:pt x="26" y="86"/>
                    </a:lnTo>
                    <a:lnTo>
                      <a:pt x="14" y="76"/>
                    </a:lnTo>
                    <a:lnTo>
                      <a:pt x="11" y="68"/>
                    </a:lnTo>
                    <a:lnTo>
                      <a:pt x="14" y="61"/>
                    </a:lnTo>
                    <a:lnTo>
                      <a:pt x="0" y="52"/>
                    </a:lnTo>
                    <a:lnTo>
                      <a:pt x="3" y="45"/>
                    </a:lnTo>
                    <a:lnTo>
                      <a:pt x="8" y="42"/>
                    </a:lnTo>
                    <a:lnTo>
                      <a:pt x="8" y="30"/>
                    </a:lnTo>
                    <a:lnTo>
                      <a:pt x="15" y="27"/>
                    </a:lnTo>
                    <a:lnTo>
                      <a:pt x="20" y="20"/>
                    </a:lnTo>
                    <a:lnTo>
                      <a:pt x="23" y="23"/>
                    </a:lnTo>
                    <a:lnTo>
                      <a:pt x="23" y="26"/>
                    </a:lnTo>
                    <a:lnTo>
                      <a:pt x="29" y="29"/>
                    </a:lnTo>
                    <a:lnTo>
                      <a:pt x="35" y="27"/>
                    </a:lnTo>
                    <a:lnTo>
                      <a:pt x="35" y="23"/>
                    </a:lnTo>
                    <a:lnTo>
                      <a:pt x="32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6" name="Freeform 2725">
                <a:extLst>
                  <a:ext uri="{FF2B5EF4-FFF2-40B4-BE49-F238E27FC236}">
                    <a16:creationId xmlns:a16="http://schemas.microsoft.com/office/drawing/2014/main" id="{F9EF663C-02BC-E329-05C2-71774B1FC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977"/>
                <a:ext cx="1" cy="2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7" name="Freeform 2726">
                <a:extLst>
                  <a:ext uri="{FF2B5EF4-FFF2-40B4-BE49-F238E27FC236}">
                    <a16:creationId xmlns:a16="http://schemas.microsoft.com/office/drawing/2014/main" id="{23BDD9A3-62D6-543A-87C5-4CA605D4B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977"/>
                <a:ext cx="1" cy="2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8" name="Freeform 2727">
                <a:extLst>
                  <a:ext uri="{FF2B5EF4-FFF2-40B4-BE49-F238E27FC236}">
                    <a16:creationId xmlns:a16="http://schemas.microsoft.com/office/drawing/2014/main" id="{5DE3C844-9F10-A95A-EAB3-7C7C556B1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901"/>
                <a:ext cx="28" cy="12"/>
              </a:xfrm>
              <a:custGeom>
                <a:avLst/>
                <a:gdLst>
                  <a:gd name="T0" fmla="*/ 44 w 56"/>
                  <a:gd name="T1" fmla="*/ 2 h 26"/>
                  <a:gd name="T2" fmla="*/ 41 w 56"/>
                  <a:gd name="T3" fmla="*/ 0 h 26"/>
                  <a:gd name="T4" fmla="*/ 35 w 56"/>
                  <a:gd name="T5" fmla="*/ 6 h 26"/>
                  <a:gd name="T6" fmla="*/ 24 w 56"/>
                  <a:gd name="T7" fmla="*/ 3 h 26"/>
                  <a:gd name="T8" fmla="*/ 14 w 56"/>
                  <a:gd name="T9" fmla="*/ 9 h 26"/>
                  <a:gd name="T10" fmla="*/ 9 w 56"/>
                  <a:gd name="T11" fmla="*/ 15 h 26"/>
                  <a:gd name="T12" fmla="*/ 0 w 56"/>
                  <a:gd name="T13" fmla="*/ 18 h 26"/>
                  <a:gd name="T14" fmla="*/ 5 w 56"/>
                  <a:gd name="T15" fmla="*/ 23 h 26"/>
                  <a:gd name="T16" fmla="*/ 5 w 56"/>
                  <a:gd name="T17" fmla="*/ 26 h 26"/>
                  <a:gd name="T18" fmla="*/ 12 w 56"/>
                  <a:gd name="T19" fmla="*/ 26 h 26"/>
                  <a:gd name="T20" fmla="*/ 18 w 56"/>
                  <a:gd name="T21" fmla="*/ 20 h 26"/>
                  <a:gd name="T22" fmla="*/ 35 w 56"/>
                  <a:gd name="T23" fmla="*/ 24 h 26"/>
                  <a:gd name="T24" fmla="*/ 40 w 56"/>
                  <a:gd name="T25" fmla="*/ 23 h 26"/>
                  <a:gd name="T26" fmla="*/ 44 w 56"/>
                  <a:gd name="T27" fmla="*/ 18 h 26"/>
                  <a:gd name="T28" fmla="*/ 49 w 56"/>
                  <a:gd name="T29" fmla="*/ 23 h 26"/>
                  <a:gd name="T30" fmla="*/ 56 w 56"/>
                  <a:gd name="T31" fmla="*/ 14 h 26"/>
                  <a:gd name="T32" fmla="*/ 50 w 56"/>
                  <a:gd name="T33" fmla="*/ 2 h 26"/>
                  <a:gd name="T34" fmla="*/ 44 w 56"/>
                  <a:gd name="T3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26">
                    <a:moveTo>
                      <a:pt x="44" y="2"/>
                    </a:moveTo>
                    <a:lnTo>
                      <a:pt x="41" y="0"/>
                    </a:lnTo>
                    <a:lnTo>
                      <a:pt x="35" y="6"/>
                    </a:lnTo>
                    <a:lnTo>
                      <a:pt x="24" y="3"/>
                    </a:lnTo>
                    <a:lnTo>
                      <a:pt x="14" y="9"/>
                    </a:lnTo>
                    <a:lnTo>
                      <a:pt x="9" y="15"/>
                    </a:lnTo>
                    <a:lnTo>
                      <a:pt x="0" y="18"/>
                    </a:lnTo>
                    <a:lnTo>
                      <a:pt x="5" y="23"/>
                    </a:lnTo>
                    <a:lnTo>
                      <a:pt x="5" y="26"/>
                    </a:lnTo>
                    <a:lnTo>
                      <a:pt x="12" y="26"/>
                    </a:lnTo>
                    <a:lnTo>
                      <a:pt x="18" y="20"/>
                    </a:lnTo>
                    <a:lnTo>
                      <a:pt x="35" y="24"/>
                    </a:lnTo>
                    <a:lnTo>
                      <a:pt x="40" y="23"/>
                    </a:lnTo>
                    <a:lnTo>
                      <a:pt x="44" y="18"/>
                    </a:lnTo>
                    <a:lnTo>
                      <a:pt x="49" y="23"/>
                    </a:lnTo>
                    <a:lnTo>
                      <a:pt x="56" y="14"/>
                    </a:lnTo>
                    <a:lnTo>
                      <a:pt x="50" y="2"/>
                    </a:lnTo>
                    <a:lnTo>
                      <a:pt x="44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9" name="Freeform 2728">
                <a:extLst>
                  <a:ext uri="{FF2B5EF4-FFF2-40B4-BE49-F238E27FC236}">
                    <a16:creationId xmlns:a16="http://schemas.microsoft.com/office/drawing/2014/main" id="{661A8469-1698-6EFE-FDB3-D1FD221FB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901"/>
                <a:ext cx="28" cy="12"/>
              </a:xfrm>
              <a:custGeom>
                <a:avLst/>
                <a:gdLst>
                  <a:gd name="T0" fmla="*/ 44 w 56"/>
                  <a:gd name="T1" fmla="*/ 2 h 26"/>
                  <a:gd name="T2" fmla="*/ 50 w 56"/>
                  <a:gd name="T3" fmla="*/ 2 h 26"/>
                  <a:gd name="T4" fmla="*/ 56 w 56"/>
                  <a:gd name="T5" fmla="*/ 14 h 26"/>
                  <a:gd name="T6" fmla="*/ 49 w 56"/>
                  <a:gd name="T7" fmla="*/ 23 h 26"/>
                  <a:gd name="T8" fmla="*/ 44 w 56"/>
                  <a:gd name="T9" fmla="*/ 18 h 26"/>
                  <a:gd name="T10" fmla="*/ 40 w 56"/>
                  <a:gd name="T11" fmla="*/ 23 h 26"/>
                  <a:gd name="T12" fmla="*/ 35 w 56"/>
                  <a:gd name="T13" fmla="*/ 24 h 26"/>
                  <a:gd name="T14" fmla="*/ 18 w 56"/>
                  <a:gd name="T15" fmla="*/ 20 h 26"/>
                  <a:gd name="T16" fmla="*/ 12 w 56"/>
                  <a:gd name="T17" fmla="*/ 26 h 26"/>
                  <a:gd name="T18" fmla="*/ 5 w 56"/>
                  <a:gd name="T19" fmla="*/ 26 h 26"/>
                  <a:gd name="T20" fmla="*/ 5 w 56"/>
                  <a:gd name="T21" fmla="*/ 23 h 26"/>
                  <a:gd name="T22" fmla="*/ 0 w 56"/>
                  <a:gd name="T23" fmla="*/ 18 h 26"/>
                  <a:gd name="T24" fmla="*/ 9 w 56"/>
                  <a:gd name="T25" fmla="*/ 15 h 26"/>
                  <a:gd name="T26" fmla="*/ 14 w 56"/>
                  <a:gd name="T27" fmla="*/ 9 h 26"/>
                  <a:gd name="T28" fmla="*/ 24 w 56"/>
                  <a:gd name="T29" fmla="*/ 3 h 26"/>
                  <a:gd name="T30" fmla="*/ 35 w 56"/>
                  <a:gd name="T31" fmla="*/ 6 h 26"/>
                  <a:gd name="T32" fmla="*/ 41 w 56"/>
                  <a:gd name="T33" fmla="*/ 0 h 26"/>
                  <a:gd name="T34" fmla="*/ 44 w 56"/>
                  <a:gd name="T3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26">
                    <a:moveTo>
                      <a:pt x="44" y="2"/>
                    </a:moveTo>
                    <a:lnTo>
                      <a:pt x="50" y="2"/>
                    </a:lnTo>
                    <a:lnTo>
                      <a:pt x="56" y="14"/>
                    </a:lnTo>
                    <a:lnTo>
                      <a:pt x="49" y="23"/>
                    </a:lnTo>
                    <a:lnTo>
                      <a:pt x="44" y="18"/>
                    </a:lnTo>
                    <a:lnTo>
                      <a:pt x="40" y="23"/>
                    </a:lnTo>
                    <a:lnTo>
                      <a:pt x="35" y="24"/>
                    </a:lnTo>
                    <a:lnTo>
                      <a:pt x="18" y="20"/>
                    </a:lnTo>
                    <a:lnTo>
                      <a:pt x="12" y="26"/>
                    </a:lnTo>
                    <a:lnTo>
                      <a:pt x="5" y="26"/>
                    </a:lnTo>
                    <a:lnTo>
                      <a:pt x="5" y="23"/>
                    </a:lnTo>
                    <a:lnTo>
                      <a:pt x="0" y="18"/>
                    </a:lnTo>
                    <a:lnTo>
                      <a:pt x="9" y="15"/>
                    </a:lnTo>
                    <a:lnTo>
                      <a:pt x="14" y="9"/>
                    </a:lnTo>
                    <a:lnTo>
                      <a:pt x="24" y="3"/>
                    </a:lnTo>
                    <a:lnTo>
                      <a:pt x="35" y="6"/>
                    </a:lnTo>
                    <a:lnTo>
                      <a:pt x="41" y="0"/>
                    </a:lnTo>
                    <a:lnTo>
                      <a:pt x="4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0" name="Freeform 2729">
                <a:extLst>
                  <a:ext uri="{FF2B5EF4-FFF2-40B4-BE49-F238E27FC236}">
                    <a16:creationId xmlns:a16="http://schemas.microsoft.com/office/drawing/2014/main" id="{35CFC5AD-FB80-8282-969D-56CAECBDC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901"/>
                <a:ext cx="28" cy="12"/>
              </a:xfrm>
              <a:custGeom>
                <a:avLst/>
                <a:gdLst>
                  <a:gd name="T0" fmla="*/ 44 w 56"/>
                  <a:gd name="T1" fmla="*/ 2 h 26"/>
                  <a:gd name="T2" fmla="*/ 50 w 56"/>
                  <a:gd name="T3" fmla="*/ 2 h 26"/>
                  <a:gd name="T4" fmla="*/ 56 w 56"/>
                  <a:gd name="T5" fmla="*/ 14 h 26"/>
                  <a:gd name="T6" fmla="*/ 49 w 56"/>
                  <a:gd name="T7" fmla="*/ 23 h 26"/>
                  <a:gd name="T8" fmla="*/ 44 w 56"/>
                  <a:gd name="T9" fmla="*/ 18 h 26"/>
                  <a:gd name="T10" fmla="*/ 40 w 56"/>
                  <a:gd name="T11" fmla="*/ 23 h 26"/>
                  <a:gd name="T12" fmla="*/ 35 w 56"/>
                  <a:gd name="T13" fmla="*/ 24 h 26"/>
                  <a:gd name="T14" fmla="*/ 18 w 56"/>
                  <a:gd name="T15" fmla="*/ 20 h 26"/>
                  <a:gd name="T16" fmla="*/ 12 w 56"/>
                  <a:gd name="T17" fmla="*/ 26 h 26"/>
                  <a:gd name="T18" fmla="*/ 5 w 56"/>
                  <a:gd name="T19" fmla="*/ 26 h 26"/>
                  <a:gd name="T20" fmla="*/ 5 w 56"/>
                  <a:gd name="T21" fmla="*/ 23 h 26"/>
                  <a:gd name="T22" fmla="*/ 0 w 56"/>
                  <a:gd name="T23" fmla="*/ 18 h 26"/>
                  <a:gd name="T24" fmla="*/ 9 w 56"/>
                  <a:gd name="T25" fmla="*/ 15 h 26"/>
                  <a:gd name="T26" fmla="*/ 14 w 56"/>
                  <a:gd name="T27" fmla="*/ 9 h 26"/>
                  <a:gd name="T28" fmla="*/ 24 w 56"/>
                  <a:gd name="T29" fmla="*/ 3 h 26"/>
                  <a:gd name="T30" fmla="*/ 35 w 56"/>
                  <a:gd name="T31" fmla="*/ 6 h 26"/>
                  <a:gd name="T32" fmla="*/ 41 w 56"/>
                  <a:gd name="T33" fmla="*/ 0 h 26"/>
                  <a:gd name="T34" fmla="*/ 44 w 56"/>
                  <a:gd name="T3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26">
                    <a:moveTo>
                      <a:pt x="44" y="2"/>
                    </a:moveTo>
                    <a:lnTo>
                      <a:pt x="50" y="2"/>
                    </a:lnTo>
                    <a:lnTo>
                      <a:pt x="56" y="14"/>
                    </a:lnTo>
                    <a:lnTo>
                      <a:pt x="49" y="23"/>
                    </a:lnTo>
                    <a:lnTo>
                      <a:pt x="44" y="18"/>
                    </a:lnTo>
                    <a:lnTo>
                      <a:pt x="40" y="23"/>
                    </a:lnTo>
                    <a:lnTo>
                      <a:pt x="35" y="24"/>
                    </a:lnTo>
                    <a:lnTo>
                      <a:pt x="18" y="20"/>
                    </a:lnTo>
                    <a:lnTo>
                      <a:pt x="12" y="26"/>
                    </a:lnTo>
                    <a:lnTo>
                      <a:pt x="5" y="26"/>
                    </a:lnTo>
                    <a:lnTo>
                      <a:pt x="5" y="23"/>
                    </a:lnTo>
                    <a:lnTo>
                      <a:pt x="0" y="18"/>
                    </a:lnTo>
                    <a:lnTo>
                      <a:pt x="9" y="15"/>
                    </a:lnTo>
                    <a:lnTo>
                      <a:pt x="14" y="9"/>
                    </a:lnTo>
                    <a:lnTo>
                      <a:pt x="24" y="3"/>
                    </a:lnTo>
                    <a:lnTo>
                      <a:pt x="35" y="6"/>
                    </a:lnTo>
                    <a:lnTo>
                      <a:pt x="41" y="0"/>
                    </a:lnTo>
                    <a:lnTo>
                      <a:pt x="4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1" name="Freeform 2730">
                <a:extLst>
                  <a:ext uri="{FF2B5EF4-FFF2-40B4-BE49-F238E27FC236}">
                    <a16:creationId xmlns:a16="http://schemas.microsoft.com/office/drawing/2014/main" id="{F0A95DC2-E7A8-BB37-3F14-F6449A91B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910"/>
                <a:ext cx="61" cy="41"/>
              </a:xfrm>
              <a:custGeom>
                <a:avLst/>
                <a:gdLst>
                  <a:gd name="T0" fmla="*/ 61 w 122"/>
                  <a:gd name="T1" fmla="*/ 51 h 80"/>
                  <a:gd name="T2" fmla="*/ 58 w 122"/>
                  <a:gd name="T3" fmla="*/ 59 h 80"/>
                  <a:gd name="T4" fmla="*/ 50 w 122"/>
                  <a:gd name="T5" fmla="*/ 45 h 80"/>
                  <a:gd name="T6" fmla="*/ 43 w 122"/>
                  <a:gd name="T7" fmla="*/ 36 h 80"/>
                  <a:gd name="T8" fmla="*/ 32 w 122"/>
                  <a:gd name="T9" fmla="*/ 39 h 80"/>
                  <a:gd name="T10" fmla="*/ 34 w 122"/>
                  <a:gd name="T11" fmla="*/ 29 h 80"/>
                  <a:gd name="T12" fmla="*/ 32 w 122"/>
                  <a:gd name="T13" fmla="*/ 21 h 80"/>
                  <a:gd name="T14" fmla="*/ 29 w 122"/>
                  <a:gd name="T15" fmla="*/ 17 h 80"/>
                  <a:gd name="T16" fmla="*/ 32 w 122"/>
                  <a:gd name="T17" fmla="*/ 10 h 80"/>
                  <a:gd name="T18" fmla="*/ 28 w 122"/>
                  <a:gd name="T19" fmla="*/ 3 h 80"/>
                  <a:gd name="T20" fmla="*/ 23 w 122"/>
                  <a:gd name="T21" fmla="*/ 4 h 80"/>
                  <a:gd name="T22" fmla="*/ 6 w 122"/>
                  <a:gd name="T23" fmla="*/ 0 h 80"/>
                  <a:gd name="T24" fmla="*/ 0 w 122"/>
                  <a:gd name="T25" fmla="*/ 6 h 80"/>
                  <a:gd name="T26" fmla="*/ 3 w 122"/>
                  <a:gd name="T27" fmla="*/ 9 h 80"/>
                  <a:gd name="T28" fmla="*/ 8 w 122"/>
                  <a:gd name="T29" fmla="*/ 10 h 80"/>
                  <a:gd name="T30" fmla="*/ 15 w 122"/>
                  <a:gd name="T31" fmla="*/ 21 h 80"/>
                  <a:gd name="T32" fmla="*/ 20 w 122"/>
                  <a:gd name="T33" fmla="*/ 21 h 80"/>
                  <a:gd name="T34" fmla="*/ 26 w 122"/>
                  <a:gd name="T35" fmla="*/ 30 h 80"/>
                  <a:gd name="T36" fmla="*/ 26 w 122"/>
                  <a:gd name="T37" fmla="*/ 33 h 80"/>
                  <a:gd name="T38" fmla="*/ 12 w 122"/>
                  <a:gd name="T39" fmla="*/ 33 h 80"/>
                  <a:gd name="T40" fmla="*/ 19 w 122"/>
                  <a:gd name="T41" fmla="*/ 39 h 80"/>
                  <a:gd name="T42" fmla="*/ 19 w 122"/>
                  <a:gd name="T43" fmla="*/ 42 h 80"/>
                  <a:gd name="T44" fmla="*/ 14 w 122"/>
                  <a:gd name="T45" fmla="*/ 51 h 80"/>
                  <a:gd name="T46" fmla="*/ 20 w 122"/>
                  <a:gd name="T47" fmla="*/ 56 h 80"/>
                  <a:gd name="T48" fmla="*/ 26 w 122"/>
                  <a:gd name="T49" fmla="*/ 58 h 80"/>
                  <a:gd name="T50" fmla="*/ 28 w 122"/>
                  <a:gd name="T51" fmla="*/ 62 h 80"/>
                  <a:gd name="T52" fmla="*/ 32 w 122"/>
                  <a:gd name="T53" fmla="*/ 64 h 80"/>
                  <a:gd name="T54" fmla="*/ 37 w 122"/>
                  <a:gd name="T55" fmla="*/ 71 h 80"/>
                  <a:gd name="T56" fmla="*/ 40 w 122"/>
                  <a:gd name="T57" fmla="*/ 67 h 80"/>
                  <a:gd name="T58" fmla="*/ 50 w 122"/>
                  <a:gd name="T59" fmla="*/ 70 h 80"/>
                  <a:gd name="T60" fmla="*/ 53 w 122"/>
                  <a:gd name="T61" fmla="*/ 76 h 80"/>
                  <a:gd name="T62" fmla="*/ 61 w 122"/>
                  <a:gd name="T63" fmla="*/ 71 h 80"/>
                  <a:gd name="T64" fmla="*/ 72 w 122"/>
                  <a:gd name="T65" fmla="*/ 79 h 80"/>
                  <a:gd name="T66" fmla="*/ 79 w 122"/>
                  <a:gd name="T67" fmla="*/ 79 h 80"/>
                  <a:gd name="T68" fmla="*/ 85 w 122"/>
                  <a:gd name="T69" fmla="*/ 74 h 80"/>
                  <a:gd name="T70" fmla="*/ 99 w 122"/>
                  <a:gd name="T71" fmla="*/ 80 h 80"/>
                  <a:gd name="T72" fmla="*/ 120 w 122"/>
                  <a:gd name="T73" fmla="*/ 73 h 80"/>
                  <a:gd name="T74" fmla="*/ 122 w 122"/>
                  <a:gd name="T75" fmla="*/ 73 h 80"/>
                  <a:gd name="T76" fmla="*/ 119 w 122"/>
                  <a:gd name="T77" fmla="*/ 59 h 80"/>
                  <a:gd name="T78" fmla="*/ 110 w 122"/>
                  <a:gd name="T79" fmla="*/ 48 h 80"/>
                  <a:gd name="T80" fmla="*/ 105 w 122"/>
                  <a:gd name="T81" fmla="*/ 48 h 80"/>
                  <a:gd name="T82" fmla="*/ 97 w 122"/>
                  <a:gd name="T83" fmla="*/ 41 h 80"/>
                  <a:gd name="T84" fmla="*/ 102 w 122"/>
                  <a:gd name="T85" fmla="*/ 36 h 80"/>
                  <a:gd name="T86" fmla="*/ 90 w 122"/>
                  <a:gd name="T87" fmla="*/ 39 h 80"/>
                  <a:gd name="T88" fmla="*/ 82 w 122"/>
                  <a:gd name="T89" fmla="*/ 39 h 80"/>
                  <a:gd name="T90" fmla="*/ 61 w 122"/>
                  <a:gd name="T91" fmla="*/ 5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2" h="80">
                    <a:moveTo>
                      <a:pt x="61" y="51"/>
                    </a:moveTo>
                    <a:lnTo>
                      <a:pt x="58" y="59"/>
                    </a:lnTo>
                    <a:lnTo>
                      <a:pt x="50" y="45"/>
                    </a:lnTo>
                    <a:lnTo>
                      <a:pt x="43" y="36"/>
                    </a:lnTo>
                    <a:lnTo>
                      <a:pt x="32" y="39"/>
                    </a:lnTo>
                    <a:lnTo>
                      <a:pt x="34" y="29"/>
                    </a:lnTo>
                    <a:lnTo>
                      <a:pt x="32" y="21"/>
                    </a:lnTo>
                    <a:lnTo>
                      <a:pt x="29" y="17"/>
                    </a:lnTo>
                    <a:lnTo>
                      <a:pt x="32" y="10"/>
                    </a:lnTo>
                    <a:lnTo>
                      <a:pt x="28" y="3"/>
                    </a:lnTo>
                    <a:lnTo>
                      <a:pt x="23" y="4"/>
                    </a:lnTo>
                    <a:lnTo>
                      <a:pt x="6" y="0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8" y="10"/>
                    </a:lnTo>
                    <a:lnTo>
                      <a:pt x="15" y="21"/>
                    </a:lnTo>
                    <a:lnTo>
                      <a:pt x="20" y="21"/>
                    </a:lnTo>
                    <a:lnTo>
                      <a:pt x="26" y="30"/>
                    </a:lnTo>
                    <a:lnTo>
                      <a:pt x="26" y="33"/>
                    </a:lnTo>
                    <a:lnTo>
                      <a:pt x="12" y="33"/>
                    </a:lnTo>
                    <a:lnTo>
                      <a:pt x="19" y="39"/>
                    </a:lnTo>
                    <a:lnTo>
                      <a:pt x="19" y="42"/>
                    </a:lnTo>
                    <a:lnTo>
                      <a:pt x="14" y="51"/>
                    </a:lnTo>
                    <a:lnTo>
                      <a:pt x="20" y="56"/>
                    </a:lnTo>
                    <a:lnTo>
                      <a:pt x="26" y="58"/>
                    </a:lnTo>
                    <a:lnTo>
                      <a:pt x="28" y="62"/>
                    </a:lnTo>
                    <a:lnTo>
                      <a:pt x="32" y="64"/>
                    </a:lnTo>
                    <a:lnTo>
                      <a:pt x="37" y="71"/>
                    </a:lnTo>
                    <a:lnTo>
                      <a:pt x="40" y="67"/>
                    </a:lnTo>
                    <a:lnTo>
                      <a:pt x="50" y="70"/>
                    </a:lnTo>
                    <a:lnTo>
                      <a:pt x="53" y="76"/>
                    </a:lnTo>
                    <a:lnTo>
                      <a:pt x="61" y="71"/>
                    </a:lnTo>
                    <a:lnTo>
                      <a:pt x="72" y="79"/>
                    </a:lnTo>
                    <a:lnTo>
                      <a:pt x="79" y="79"/>
                    </a:lnTo>
                    <a:lnTo>
                      <a:pt x="85" y="74"/>
                    </a:lnTo>
                    <a:lnTo>
                      <a:pt x="99" y="80"/>
                    </a:lnTo>
                    <a:lnTo>
                      <a:pt x="120" y="73"/>
                    </a:lnTo>
                    <a:lnTo>
                      <a:pt x="122" y="73"/>
                    </a:lnTo>
                    <a:lnTo>
                      <a:pt x="119" y="59"/>
                    </a:lnTo>
                    <a:lnTo>
                      <a:pt x="110" y="48"/>
                    </a:lnTo>
                    <a:lnTo>
                      <a:pt x="105" y="48"/>
                    </a:lnTo>
                    <a:lnTo>
                      <a:pt x="97" y="41"/>
                    </a:lnTo>
                    <a:lnTo>
                      <a:pt x="102" y="36"/>
                    </a:lnTo>
                    <a:lnTo>
                      <a:pt x="90" y="39"/>
                    </a:lnTo>
                    <a:lnTo>
                      <a:pt x="82" y="39"/>
                    </a:lnTo>
                    <a:lnTo>
                      <a:pt x="61" y="5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2" name="Freeform 2731">
                <a:extLst>
                  <a:ext uri="{FF2B5EF4-FFF2-40B4-BE49-F238E27FC236}">
                    <a16:creationId xmlns:a16="http://schemas.microsoft.com/office/drawing/2014/main" id="{55C829A7-304F-A4E9-6667-FC7B61A40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910"/>
                <a:ext cx="61" cy="41"/>
              </a:xfrm>
              <a:custGeom>
                <a:avLst/>
                <a:gdLst>
                  <a:gd name="T0" fmla="*/ 61 w 122"/>
                  <a:gd name="T1" fmla="*/ 51 h 80"/>
                  <a:gd name="T2" fmla="*/ 82 w 122"/>
                  <a:gd name="T3" fmla="*/ 39 h 80"/>
                  <a:gd name="T4" fmla="*/ 90 w 122"/>
                  <a:gd name="T5" fmla="*/ 39 h 80"/>
                  <a:gd name="T6" fmla="*/ 102 w 122"/>
                  <a:gd name="T7" fmla="*/ 36 h 80"/>
                  <a:gd name="T8" fmla="*/ 97 w 122"/>
                  <a:gd name="T9" fmla="*/ 41 h 80"/>
                  <a:gd name="T10" fmla="*/ 105 w 122"/>
                  <a:gd name="T11" fmla="*/ 48 h 80"/>
                  <a:gd name="T12" fmla="*/ 110 w 122"/>
                  <a:gd name="T13" fmla="*/ 48 h 80"/>
                  <a:gd name="T14" fmla="*/ 119 w 122"/>
                  <a:gd name="T15" fmla="*/ 59 h 80"/>
                  <a:gd name="T16" fmla="*/ 122 w 122"/>
                  <a:gd name="T17" fmla="*/ 73 h 80"/>
                  <a:gd name="T18" fmla="*/ 120 w 122"/>
                  <a:gd name="T19" fmla="*/ 73 h 80"/>
                  <a:gd name="T20" fmla="*/ 99 w 122"/>
                  <a:gd name="T21" fmla="*/ 80 h 80"/>
                  <a:gd name="T22" fmla="*/ 85 w 122"/>
                  <a:gd name="T23" fmla="*/ 74 h 80"/>
                  <a:gd name="T24" fmla="*/ 79 w 122"/>
                  <a:gd name="T25" fmla="*/ 79 h 80"/>
                  <a:gd name="T26" fmla="*/ 72 w 122"/>
                  <a:gd name="T27" fmla="*/ 79 h 80"/>
                  <a:gd name="T28" fmla="*/ 61 w 122"/>
                  <a:gd name="T29" fmla="*/ 71 h 80"/>
                  <a:gd name="T30" fmla="*/ 53 w 122"/>
                  <a:gd name="T31" fmla="*/ 76 h 80"/>
                  <a:gd name="T32" fmla="*/ 50 w 122"/>
                  <a:gd name="T33" fmla="*/ 70 h 80"/>
                  <a:gd name="T34" fmla="*/ 40 w 122"/>
                  <a:gd name="T35" fmla="*/ 67 h 80"/>
                  <a:gd name="T36" fmla="*/ 37 w 122"/>
                  <a:gd name="T37" fmla="*/ 71 h 80"/>
                  <a:gd name="T38" fmla="*/ 32 w 122"/>
                  <a:gd name="T39" fmla="*/ 64 h 80"/>
                  <a:gd name="T40" fmla="*/ 28 w 122"/>
                  <a:gd name="T41" fmla="*/ 62 h 80"/>
                  <a:gd name="T42" fmla="*/ 26 w 122"/>
                  <a:gd name="T43" fmla="*/ 58 h 80"/>
                  <a:gd name="T44" fmla="*/ 20 w 122"/>
                  <a:gd name="T45" fmla="*/ 56 h 80"/>
                  <a:gd name="T46" fmla="*/ 14 w 122"/>
                  <a:gd name="T47" fmla="*/ 51 h 80"/>
                  <a:gd name="T48" fmla="*/ 19 w 122"/>
                  <a:gd name="T49" fmla="*/ 42 h 80"/>
                  <a:gd name="T50" fmla="*/ 19 w 122"/>
                  <a:gd name="T51" fmla="*/ 39 h 80"/>
                  <a:gd name="T52" fmla="*/ 12 w 122"/>
                  <a:gd name="T53" fmla="*/ 33 h 80"/>
                  <a:gd name="T54" fmla="*/ 26 w 122"/>
                  <a:gd name="T55" fmla="*/ 33 h 80"/>
                  <a:gd name="T56" fmla="*/ 26 w 122"/>
                  <a:gd name="T57" fmla="*/ 30 h 80"/>
                  <a:gd name="T58" fmla="*/ 20 w 122"/>
                  <a:gd name="T59" fmla="*/ 21 h 80"/>
                  <a:gd name="T60" fmla="*/ 15 w 122"/>
                  <a:gd name="T61" fmla="*/ 21 h 80"/>
                  <a:gd name="T62" fmla="*/ 8 w 122"/>
                  <a:gd name="T63" fmla="*/ 10 h 80"/>
                  <a:gd name="T64" fmla="*/ 3 w 122"/>
                  <a:gd name="T65" fmla="*/ 9 h 80"/>
                  <a:gd name="T66" fmla="*/ 0 w 122"/>
                  <a:gd name="T67" fmla="*/ 6 h 80"/>
                  <a:gd name="T68" fmla="*/ 6 w 122"/>
                  <a:gd name="T69" fmla="*/ 0 h 80"/>
                  <a:gd name="T70" fmla="*/ 23 w 122"/>
                  <a:gd name="T71" fmla="*/ 4 h 80"/>
                  <a:gd name="T72" fmla="*/ 28 w 122"/>
                  <a:gd name="T73" fmla="*/ 3 h 80"/>
                  <a:gd name="T74" fmla="*/ 32 w 122"/>
                  <a:gd name="T75" fmla="*/ 10 h 80"/>
                  <a:gd name="T76" fmla="*/ 29 w 122"/>
                  <a:gd name="T77" fmla="*/ 17 h 80"/>
                  <a:gd name="T78" fmla="*/ 32 w 122"/>
                  <a:gd name="T79" fmla="*/ 21 h 80"/>
                  <a:gd name="T80" fmla="*/ 34 w 122"/>
                  <a:gd name="T81" fmla="*/ 29 h 80"/>
                  <a:gd name="T82" fmla="*/ 32 w 122"/>
                  <a:gd name="T83" fmla="*/ 39 h 80"/>
                  <a:gd name="T84" fmla="*/ 43 w 122"/>
                  <a:gd name="T85" fmla="*/ 36 h 80"/>
                  <a:gd name="T86" fmla="*/ 50 w 122"/>
                  <a:gd name="T87" fmla="*/ 45 h 80"/>
                  <a:gd name="T88" fmla="*/ 58 w 122"/>
                  <a:gd name="T89" fmla="*/ 59 h 80"/>
                  <a:gd name="T90" fmla="*/ 61 w 122"/>
                  <a:gd name="T91" fmla="*/ 5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2" h="80">
                    <a:moveTo>
                      <a:pt x="61" y="51"/>
                    </a:moveTo>
                    <a:lnTo>
                      <a:pt x="82" y="39"/>
                    </a:lnTo>
                    <a:lnTo>
                      <a:pt x="90" y="39"/>
                    </a:lnTo>
                    <a:lnTo>
                      <a:pt x="102" y="36"/>
                    </a:lnTo>
                    <a:lnTo>
                      <a:pt x="97" y="41"/>
                    </a:lnTo>
                    <a:lnTo>
                      <a:pt x="105" y="48"/>
                    </a:lnTo>
                    <a:lnTo>
                      <a:pt x="110" y="48"/>
                    </a:lnTo>
                    <a:lnTo>
                      <a:pt x="119" y="59"/>
                    </a:lnTo>
                    <a:lnTo>
                      <a:pt x="122" y="73"/>
                    </a:lnTo>
                    <a:lnTo>
                      <a:pt x="120" y="73"/>
                    </a:lnTo>
                    <a:lnTo>
                      <a:pt x="99" y="80"/>
                    </a:lnTo>
                    <a:lnTo>
                      <a:pt x="85" y="74"/>
                    </a:lnTo>
                    <a:lnTo>
                      <a:pt x="79" y="79"/>
                    </a:lnTo>
                    <a:lnTo>
                      <a:pt x="72" y="79"/>
                    </a:lnTo>
                    <a:lnTo>
                      <a:pt x="61" y="71"/>
                    </a:lnTo>
                    <a:lnTo>
                      <a:pt x="53" y="76"/>
                    </a:lnTo>
                    <a:lnTo>
                      <a:pt x="50" y="70"/>
                    </a:lnTo>
                    <a:lnTo>
                      <a:pt x="40" y="67"/>
                    </a:lnTo>
                    <a:lnTo>
                      <a:pt x="37" y="71"/>
                    </a:lnTo>
                    <a:lnTo>
                      <a:pt x="32" y="64"/>
                    </a:lnTo>
                    <a:lnTo>
                      <a:pt x="28" y="62"/>
                    </a:lnTo>
                    <a:lnTo>
                      <a:pt x="26" y="58"/>
                    </a:lnTo>
                    <a:lnTo>
                      <a:pt x="20" y="56"/>
                    </a:lnTo>
                    <a:lnTo>
                      <a:pt x="14" y="51"/>
                    </a:lnTo>
                    <a:lnTo>
                      <a:pt x="19" y="42"/>
                    </a:lnTo>
                    <a:lnTo>
                      <a:pt x="19" y="39"/>
                    </a:lnTo>
                    <a:lnTo>
                      <a:pt x="12" y="33"/>
                    </a:lnTo>
                    <a:lnTo>
                      <a:pt x="26" y="33"/>
                    </a:lnTo>
                    <a:lnTo>
                      <a:pt x="26" y="30"/>
                    </a:lnTo>
                    <a:lnTo>
                      <a:pt x="20" y="21"/>
                    </a:lnTo>
                    <a:lnTo>
                      <a:pt x="15" y="21"/>
                    </a:lnTo>
                    <a:lnTo>
                      <a:pt x="8" y="10"/>
                    </a:lnTo>
                    <a:lnTo>
                      <a:pt x="3" y="9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23" y="4"/>
                    </a:lnTo>
                    <a:lnTo>
                      <a:pt x="28" y="3"/>
                    </a:lnTo>
                    <a:lnTo>
                      <a:pt x="32" y="10"/>
                    </a:lnTo>
                    <a:lnTo>
                      <a:pt x="29" y="17"/>
                    </a:lnTo>
                    <a:lnTo>
                      <a:pt x="32" y="21"/>
                    </a:lnTo>
                    <a:lnTo>
                      <a:pt x="34" y="29"/>
                    </a:lnTo>
                    <a:lnTo>
                      <a:pt x="32" y="39"/>
                    </a:lnTo>
                    <a:lnTo>
                      <a:pt x="43" y="36"/>
                    </a:lnTo>
                    <a:lnTo>
                      <a:pt x="50" y="45"/>
                    </a:lnTo>
                    <a:lnTo>
                      <a:pt x="58" y="59"/>
                    </a:lnTo>
                    <a:lnTo>
                      <a:pt x="61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3" name="Freeform 2732">
                <a:extLst>
                  <a:ext uri="{FF2B5EF4-FFF2-40B4-BE49-F238E27FC236}">
                    <a16:creationId xmlns:a16="http://schemas.microsoft.com/office/drawing/2014/main" id="{417D1A05-1726-BB63-3E85-13B9BBC9C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910"/>
                <a:ext cx="61" cy="41"/>
              </a:xfrm>
              <a:custGeom>
                <a:avLst/>
                <a:gdLst>
                  <a:gd name="T0" fmla="*/ 61 w 122"/>
                  <a:gd name="T1" fmla="*/ 51 h 80"/>
                  <a:gd name="T2" fmla="*/ 82 w 122"/>
                  <a:gd name="T3" fmla="*/ 39 h 80"/>
                  <a:gd name="T4" fmla="*/ 90 w 122"/>
                  <a:gd name="T5" fmla="*/ 39 h 80"/>
                  <a:gd name="T6" fmla="*/ 102 w 122"/>
                  <a:gd name="T7" fmla="*/ 36 h 80"/>
                  <a:gd name="T8" fmla="*/ 97 w 122"/>
                  <a:gd name="T9" fmla="*/ 41 h 80"/>
                  <a:gd name="T10" fmla="*/ 105 w 122"/>
                  <a:gd name="T11" fmla="*/ 48 h 80"/>
                  <a:gd name="T12" fmla="*/ 110 w 122"/>
                  <a:gd name="T13" fmla="*/ 48 h 80"/>
                  <a:gd name="T14" fmla="*/ 119 w 122"/>
                  <a:gd name="T15" fmla="*/ 59 h 80"/>
                  <a:gd name="T16" fmla="*/ 122 w 122"/>
                  <a:gd name="T17" fmla="*/ 73 h 80"/>
                  <a:gd name="T18" fmla="*/ 120 w 122"/>
                  <a:gd name="T19" fmla="*/ 73 h 80"/>
                  <a:gd name="T20" fmla="*/ 99 w 122"/>
                  <a:gd name="T21" fmla="*/ 80 h 80"/>
                  <a:gd name="T22" fmla="*/ 85 w 122"/>
                  <a:gd name="T23" fmla="*/ 74 h 80"/>
                  <a:gd name="T24" fmla="*/ 79 w 122"/>
                  <a:gd name="T25" fmla="*/ 79 h 80"/>
                  <a:gd name="T26" fmla="*/ 72 w 122"/>
                  <a:gd name="T27" fmla="*/ 79 h 80"/>
                  <a:gd name="T28" fmla="*/ 61 w 122"/>
                  <a:gd name="T29" fmla="*/ 71 h 80"/>
                  <a:gd name="T30" fmla="*/ 53 w 122"/>
                  <a:gd name="T31" fmla="*/ 76 h 80"/>
                  <a:gd name="T32" fmla="*/ 50 w 122"/>
                  <a:gd name="T33" fmla="*/ 70 h 80"/>
                  <a:gd name="T34" fmla="*/ 40 w 122"/>
                  <a:gd name="T35" fmla="*/ 67 h 80"/>
                  <a:gd name="T36" fmla="*/ 37 w 122"/>
                  <a:gd name="T37" fmla="*/ 71 h 80"/>
                  <a:gd name="T38" fmla="*/ 32 w 122"/>
                  <a:gd name="T39" fmla="*/ 64 h 80"/>
                  <a:gd name="T40" fmla="*/ 28 w 122"/>
                  <a:gd name="T41" fmla="*/ 62 h 80"/>
                  <a:gd name="T42" fmla="*/ 26 w 122"/>
                  <a:gd name="T43" fmla="*/ 58 h 80"/>
                  <a:gd name="T44" fmla="*/ 20 w 122"/>
                  <a:gd name="T45" fmla="*/ 56 h 80"/>
                  <a:gd name="T46" fmla="*/ 14 w 122"/>
                  <a:gd name="T47" fmla="*/ 51 h 80"/>
                  <a:gd name="T48" fmla="*/ 19 w 122"/>
                  <a:gd name="T49" fmla="*/ 42 h 80"/>
                  <a:gd name="T50" fmla="*/ 19 w 122"/>
                  <a:gd name="T51" fmla="*/ 39 h 80"/>
                  <a:gd name="T52" fmla="*/ 12 w 122"/>
                  <a:gd name="T53" fmla="*/ 33 h 80"/>
                  <a:gd name="T54" fmla="*/ 26 w 122"/>
                  <a:gd name="T55" fmla="*/ 33 h 80"/>
                  <a:gd name="T56" fmla="*/ 26 w 122"/>
                  <a:gd name="T57" fmla="*/ 30 h 80"/>
                  <a:gd name="T58" fmla="*/ 20 w 122"/>
                  <a:gd name="T59" fmla="*/ 21 h 80"/>
                  <a:gd name="T60" fmla="*/ 15 w 122"/>
                  <a:gd name="T61" fmla="*/ 21 h 80"/>
                  <a:gd name="T62" fmla="*/ 8 w 122"/>
                  <a:gd name="T63" fmla="*/ 10 h 80"/>
                  <a:gd name="T64" fmla="*/ 3 w 122"/>
                  <a:gd name="T65" fmla="*/ 9 h 80"/>
                  <a:gd name="T66" fmla="*/ 0 w 122"/>
                  <a:gd name="T67" fmla="*/ 6 h 80"/>
                  <a:gd name="T68" fmla="*/ 6 w 122"/>
                  <a:gd name="T69" fmla="*/ 0 h 80"/>
                  <a:gd name="T70" fmla="*/ 23 w 122"/>
                  <a:gd name="T71" fmla="*/ 4 h 80"/>
                  <a:gd name="T72" fmla="*/ 28 w 122"/>
                  <a:gd name="T73" fmla="*/ 3 h 80"/>
                  <a:gd name="T74" fmla="*/ 32 w 122"/>
                  <a:gd name="T75" fmla="*/ 10 h 80"/>
                  <a:gd name="T76" fmla="*/ 29 w 122"/>
                  <a:gd name="T77" fmla="*/ 17 h 80"/>
                  <a:gd name="T78" fmla="*/ 32 w 122"/>
                  <a:gd name="T79" fmla="*/ 21 h 80"/>
                  <a:gd name="T80" fmla="*/ 34 w 122"/>
                  <a:gd name="T81" fmla="*/ 29 h 80"/>
                  <a:gd name="T82" fmla="*/ 32 w 122"/>
                  <a:gd name="T83" fmla="*/ 39 h 80"/>
                  <a:gd name="T84" fmla="*/ 43 w 122"/>
                  <a:gd name="T85" fmla="*/ 36 h 80"/>
                  <a:gd name="T86" fmla="*/ 50 w 122"/>
                  <a:gd name="T87" fmla="*/ 45 h 80"/>
                  <a:gd name="T88" fmla="*/ 58 w 122"/>
                  <a:gd name="T89" fmla="*/ 59 h 80"/>
                  <a:gd name="T90" fmla="*/ 61 w 122"/>
                  <a:gd name="T91" fmla="*/ 5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2" h="80">
                    <a:moveTo>
                      <a:pt x="61" y="51"/>
                    </a:moveTo>
                    <a:lnTo>
                      <a:pt x="82" y="39"/>
                    </a:lnTo>
                    <a:lnTo>
                      <a:pt x="90" y="39"/>
                    </a:lnTo>
                    <a:lnTo>
                      <a:pt x="102" y="36"/>
                    </a:lnTo>
                    <a:lnTo>
                      <a:pt x="97" y="41"/>
                    </a:lnTo>
                    <a:lnTo>
                      <a:pt x="105" y="48"/>
                    </a:lnTo>
                    <a:lnTo>
                      <a:pt x="110" y="48"/>
                    </a:lnTo>
                    <a:lnTo>
                      <a:pt x="119" y="59"/>
                    </a:lnTo>
                    <a:lnTo>
                      <a:pt x="122" y="73"/>
                    </a:lnTo>
                    <a:lnTo>
                      <a:pt x="120" y="73"/>
                    </a:lnTo>
                    <a:lnTo>
                      <a:pt x="99" y="80"/>
                    </a:lnTo>
                    <a:lnTo>
                      <a:pt x="85" y="74"/>
                    </a:lnTo>
                    <a:lnTo>
                      <a:pt x="79" y="79"/>
                    </a:lnTo>
                    <a:lnTo>
                      <a:pt x="72" y="79"/>
                    </a:lnTo>
                    <a:lnTo>
                      <a:pt x="61" y="71"/>
                    </a:lnTo>
                    <a:lnTo>
                      <a:pt x="53" y="76"/>
                    </a:lnTo>
                    <a:lnTo>
                      <a:pt x="50" y="70"/>
                    </a:lnTo>
                    <a:lnTo>
                      <a:pt x="40" y="67"/>
                    </a:lnTo>
                    <a:lnTo>
                      <a:pt x="37" y="71"/>
                    </a:lnTo>
                    <a:lnTo>
                      <a:pt x="32" y="64"/>
                    </a:lnTo>
                    <a:lnTo>
                      <a:pt x="28" y="62"/>
                    </a:lnTo>
                    <a:lnTo>
                      <a:pt x="26" y="58"/>
                    </a:lnTo>
                    <a:lnTo>
                      <a:pt x="20" y="56"/>
                    </a:lnTo>
                    <a:lnTo>
                      <a:pt x="14" y="51"/>
                    </a:lnTo>
                    <a:lnTo>
                      <a:pt x="19" y="42"/>
                    </a:lnTo>
                    <a:lnTo>
                      <a:pt x="19" y="39"/>
                    </a:lnTo>
                    <a:lnTo>
                      <a:pt x="12" y="33"/>
                    </a:lnTo>
                    <a:lnTo>
                      <a:pt x="26" y="33"/>
                    </a:lnTo>
                    <a:lnTo>
                      <a:pt x="26" y="30"/>
                    </a:lnTo>
                    <a:lnTo>
                      <a:pt x="20" y="21"/>
                    </a:lnTo>
                    <a:lnTo>
                      <a:pt x="15" y="21"/>
                    </a:lnTo>
                    <a:lnTo>
                      <a:pt x="8" y="10"/>
                    </a:lnTo>
                    <a:lnTo>
                      <a:pt x="3" y="9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23" y="4"/>
                    </a:lnTo>
                    <a:lnTo>
                      <a:pt x="28" y="3"/>
                    </a:lnTo>
                    <a:lnTo>
                      <a:pt x="32" y="10"/>
                    </a:lnTo>
                    <a:lnTo>
                      <a:pt x="29" y="17"/>
                    </a:lnTo>
                    <a:lnTo>
                      <a:pt x="32" y="21"/>
                    </a:lnTo>
                    <a:lnTo>
                      <a:pt x="34" y="29"/>
                    </a:lnTo>
                    <a:lnTo>
                      <a:pt x="32" y="39"/>
                    </a:lnTo>
                    <a:lnTo>
                      <a:pt x="43" y="36"/>
                    </a:lnTo>
                    <a:lnTo>
                      <a:pt x="50" y="45"/>
                    </a:lnTo>
                    <a:lnTo>
                      <a:pt x="58" y="59"/>
                    </a:lnTo>
                    <a:lnTo>
                      <a:pt x="61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4" name="Freeform 2733">
                <a:extLst>
                  <a:ext uri="{FF2B5EF4-FFF2-40B4-BE49-F238E27FC236}">
                    <a16:creationId xmlns:a16="http://schemas.microsoft.com/office/drawing/2014/main" id="{17B03773-C80C-7CB3-96F1-694044566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3041"/>
                <a:ext cx="83" cy="38"/>
              </a:xfrm>
              <a:custGeom>
                <a:avLst/>
                <a:gdLst>
                  <a:gd name="T0" fmla="*/ 159 w 167"/>
                  <a:gd name="T1" fmla="*/ 20 h 76"/>
                  <a:gd name="T2" fmla="*/ 157 w 167"/>
                  <a:gd name="T3" fmla="*/ 14 h 76"/>
                  <a:gd name="T4" fmla="*/ 151 w 167"/>
                  <a:gd name="T5" fmla="*/ 11 h 76"/>
                  <a:gd name="T6" fmla="*/ 145 w 167"/>
                  <a:gd name="T7" fmla="*/ 14 h 76"/>
                  <a:gd name="T8" fmla="*/ 141 w 167"/>
                  <a:gd name="T9" fmla="*/ 14 h 76"/>
                  <a:gd name="T10" fmla="*/ 136 w 167"/>
                  <a:gd name="T11" fmla="*/ 5 h 76"/>
                  <a:gd name="T12" fmla="*/ 130 w 167"/>
                  <a:gd name="T13" fmla="*/ 9 h 76"/>
                  <a:gd name="T14" fmla="*/ 127 w 167"/>
                  <a:gd name="T15" fmla="*/ 8 h 76"/>
                  <a:gd name="T16" fmla="*/ 127 w 167"/>
                  <a:gd name="T17" fmla="*/ 15 h 76"/>
                  <a:gd name="T18" fmla="*/ 123 w 167"/>
                  <a:gd name="T19" fmla="*/ 18 h 76"/>
                  <a:gd name="T20" fmla="*/ 121 w 167"/>
                  <a:gd name="T21" fmla="*/ 26 h 76"/>
                  <a:gd name="T22" fmla="*/ 123 w 167"/>
                  <a:gd name="T23" fmla="*/ 31 h 76"/>
                  <a:gd name="T24" fmla="*/ 118 w 167"/>
                  <a:gd name="T25" fmla="*/ 40 h 76"/>
                  <a:gd name="T26" fmla="*/ 118 w 167"/>
                  <a:gd name="T27" fmla="*/ 31 h 76"/>
                  <a:gd name="T28" fmla="*/ 109 w 167"/>
                  <a:gd name="T29" fmla="*/ 31 h 76"/>
                  <a:gd name="T30" fmla="*/ 107 w 167"/>
                  <a:gd name="T31" fmla="*/ 26 h 76"/>
                  <a:gd name="T32" fmla="*/ 101 w 167"/>
                  <a:gd name="T33" fmla="*/ 21 h 76"/>
                  <a:gd name="T34" fmla="*/ 101 w 167"/>
                  <a:gd name="T35" fmla="*/ 11 h 76"/>
                  <a:gd name="T36" fmla="*/ 100 w 167"/>
                  <a:gd name="T37" fmla="*/ 6 h 76"/>
                  <a:gd name="T38" fmla="*/ 92 w 167"/>
                  <a:gd name="T39" fmla="*/ 6 h 76"/>
                  <a:gd name="T40" fmla="*/ 89 w 167"/>
                  <a:gd name="T41" fmla="*/ 9 h 76"/>
                  <a:gd name="T42" fmla="*/ 79 w 167"/>
                  <a:gd name="T43" fmla="*/ 9 h 76"/>
                  <a:gd name="T44" fmla="*/ 77 w 167"/>
                  <a:gd name="T45" fmla="*/ 6 h 76"/>
                  <a:gd name="T46" fmla="*/ 59 w 167"/>
                  <a:gd name="T47" fmla="*/ 5 h 76"/>
                  <a:gd name="T48" fmla="*/ 56 w 167"/>
                  <a:gd name="T49" fmla="*/ 6 h 76"/>
                  <a:gd name="T50" fmla="*/ 42 w 167"/>
                  <a:gd name="T51" fmla="*/ 3 h 76"/>
                  <a:gd name="T52" fmla="*/ 36 w 167"/>
                  <a:gd name="T53" fmla="*/ 0 h 76"/>
                  <a:gd name="T54" fmla="*/ 32 w 167"/>
                  <a:gd name="T55" fmla="*/ 0 h 76"/>
                  <a:gd name="T56" fmla="*/ 33 w 167"/>
                  <a:gd name="T57" fmla="*/ 8 h 76"/>
                  <a:gd name="T58" fmla="*/ 0 w 167"/>
                  <a:gd name="T59" fmla="*/ 25 h 76"/>
                  <a:gd name="T60" fmla="*/ 13 w 167"/>
                  <a:gd name="T61" fmla="*/ 38 h 76"/>
                  <a:gd name="T62" fmla="*/ 18 w 167"/>
                  <a:gd name="T63" fmla="*/ 37 h 76"/>
                  <a:gd name="T64" fmla="*/ 24 w 167"/>
                  <a:gd name="T65" fmla="*/ 41 h 76"/>
                  <a:gd name="T66" fmla="*/ 33 w 167"/>
                  <a:gd name="T67" fmla="*/ 46 h 76"/>
                  <a:gd name="T68" fmla="*/ 36 w 167"/>
                  <a:gd name="T69" fmla="*/ 40 h 76"/>
                  <a:gd name="T70" fmla="*/ 50 w 167"/>
                  <a:gd name="T71" fmla="*/ 40 h 76"/>
                  <a:gd name="T72" fmla="*/ 53 w 167"/>
                  <a:gd name="T73" fmla="*/ 46 h 76"/>
                  <a:gd name="T74" fmla="*/ 51 w 167"/>
                  <a:gd name="T75" fmla="*/ 49 h 76"/>
                  <a:gd name="T76" fmla="*/ 59 w 167"/>
                  <a:gd name="T77" fmla="*/ 53 h 76"/>
                  <a:gd name="T78" fmla="*/ 69 w 167"/>
                  <a:gd name="T79" fmla="*/ 52 h 76"/>
                  <a:gd name="T80" fmla="*/ 73 w 167"/>
                  <a:gd name="T81" fmla="*/ 47 h 76"/>
                  <a:gd name="T82" fmla="*/ 79 w 167"/>
                  <a:gd name="T83" fmla="*/ 47 h 76"/>
                  <a:gd name="T84" fmla="*/ 85 w 167"/>
                  <a:gd name="T85" fmla="*/ 47 h 76"/>
                  <a:gd name="T86" fmla="*/ 86 w 167"/>
                  <a:gd name="T87" fmla="*/ 53 h 76"/>
                  <a:gd name="T88" fmla="*/ 106 w 167"/>
                  <a:gd name="T89" fmla="*/ 76 h 76"/>
                  <a:gd name="T90" fmla="*/ 124 w 167"/>
                  <a:gd name="T91" fmla="*/ 59 h 76"/>
                  <a:gd name="T92" fmla="*/ 167 w 167"/>
                  <a:gd name="T93" fmla="*/ 32 h 76"/>
                  <a:gd name="T94" fmla="*/ 159 w 167"/>
                  <a:gd name="T95" fmla="*/ 2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7" h="76">
                    <a:moveTo>
                      <a:pt x="159" y="20"/>
                    </a:moveTo>
                    <a:lnTo>
                      <a:pt x="157" y="14"/>
                    </a:lnTo>
                    <a:lnTo>
                      <a:pt x="151" y="11"/>
                    </a:lnTo>
                    <a:lnTo>
                      <a:pt x="145" y="14"/>
                    </a:lnTo>
                    <a:lnTo>
                      <a:pt x="141" y="14"/>
                    </a:lnTo>
                    <a:lnTo>
                      <a:pt x="136" y="5"/>
                    </a:lnTo>
                    <a:lnTo>
                      <a:pt x="130" y="9"/>
                    </a:lnTo>
                    <a:lnTo>
                      <a:pt x="127" y="8"/>
                    </a:lnTo>
                    <a:lnTo>
                      <a:pt x="127" y="15"/>
                    </a:lnTo>
                    <a:lnTo>
                      <a:pt x="123" y="18"/>
                    </a:lnTo>
                    <a:lnTo>
                      <a:pt x="121" y="26"/>
                    </a:lnTo>
                    <a:lnTo>
                      <a:pt x="123" y="31"/>
                    </a:lnTo>
                    <a:lnTo>
                      <a:pt x="118" y="40"/>
                    </a:lnTo>
                    <a:lnTo>
                      <a:pt x="118" y="31"/>
                    </a:lnTo>
                    <a:lnTo>
                      <a:pt x="109" y="31"/>
                    </a:lnTo>
                    <a:lnTo>
                      <a:pt x="107" y="26"/>
                    </a:lnTo>
                    <a:lnTo>
                      <a:pt x="101" y="21"/>
                    </a:lnTo>
                    <a:lnTo>
                      <a:pt x="101" y="11"/>
                    </a:lnTo>
                    <a:lnTo>
                      <a:pt x="100" y="6"/>
                    </a:lnTo>
                    <a:lnTo>
                      <a:pt x="92" y="6"/>
                    </a:lnTo>
                    <a:lnTo>
                      <a:pt x="89" y="9"/>
                    </a:lnTo>
                    <a:lnTo>
                      <a:pt x="79" y="9"/>
                    </a:lnTo>
                    <a:lnTo>
                      <a:pt x="77" y="6"/>
                    </a:lnTo>
                    <a:lnTo>
                      <a:pt x="59" y="5"/>
                    </a:lnTo>
                    <a:lnTo>
                      <a:pt x="56" y="6"/>
                    </a:lnTo>
                    <a:lnTo>
                      <a:pt x="42" y="3"/>
                    </a:lnTo>
                    <a:lnTo>
                      <a:pt x="36" y="0"/>
                    </a:lnTo>
                    <a:lnTo>
                      <a:pt x="32" y="0"/>
                    </a:lnTo>
                    <a:lnTo>
                      <a:pt x="33" y="8"/>
                    </a:lnTo>
                    <a:lnTo>
                      <a:pt x="0" y="25"/>
                    </a:lnTo>
                    <a:lnTo>
                      <a:pt x="13" y="38"/>
                    </a:lnTo>
                    <a:lnTo>
                      <a:pt x="18" y="37"/>
                    </a:lnTo>
                    <a:lnTo>
                      <a:pt x="24" y="41"/>
                    </a:lnTo>
                    <a:lnTo>
                      <a:pt x="33" y="46"/>
                    </a:lnTo>
                    <a:lnTo>
                      <a:pt x="36" y="40"/>
                    </a:lnTo>
                    <a:lnTo>
                      <a:pt x="50" y="40"/>
                    </a:lnTo>
                    <a:lnTo>
                      <a:pt x="53" y="46"/>
                    </a:lnTo>
                    <a:lnTo>
                      <a:pt x="51" y="49"/>
                    </a:lnTo>
                    <a:lnTo>
                      <a:pt x="59" y="53"/>
                    </a:lnTo>
                    <a:lnTo>
                      <a:pt x="69" y="52"/>
                    </a:lnTo>
                    <a:lnTo>
                      <a:pt x="73" y="47"/>
                    </a:lnTo>
                    <a:lnTo>
                      <a:pt x="79" y="47"/>
                    </a:lnTo>
                    <a:lnTo>
                      <a:pt x="85" y="47"/>
                    </a:lnTo>
                    <a:lnTo>
                      <a:pt x="86" y="53"/>
                    </a:lnTo>
                    <a:lnTo>
                      <a:pt x="106" y="76"/>
                    </a:lnTo>
                    <a:lnTo>
                      <a:pt x="124" y="59"/>
                    </a:lnTo>
                    <a:lnTo>
                      <a:pt x="167" y="32"/>
                    </a:lnTo>
                    <a:lnTo>
                      <a:pt x="159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5" name="Freeform 2734">
                <a:extLst>
                  <a:ext uri="{FF2B5EF4-FFF2-40B4-BE49-F238E27FC236}">
                    <a16:creationId xmlns:a16="http://schemas.microsoft.com/office/drawing/2014/main" id="{9E35D129-0120-A3AF-ED63-882045554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3041"/>
                <a:ext cx="83" cy="38"/>
              </a:xfrm>
              <a:custGeom>
                <a:avLst/>
                <a:gdLst>
                  <a:gd name="T0" fmla="*/ 159 w 167"/>
                  <a:gd name="T1" fmla="*/ 20 h 76"/>
                  <a:gd name="T2" fmla="*/ 167 w 167"/>
                  <a:gd name="T3" fmla="*/ 32 h 76"/>
                  <a:gd name="T4" fmla="*/ 124 w 167"/>
                  <a:gd name="T5" fmla="*/ 59 h 76"/>
                  <a:gd name="T6" fmla="*/ 106 w 167"/>
                  <a:gd name="T7" fmla="*/ 76 h 76"/>
                  <a:gd name="T8" fmla="*/ 86 w 167"/>
                  <a:gd name="T9" fmla="*/ 53 h 76"/>
                  <a:gd name="T10" fmla="*/ 85 w 167"/>
                  <a:gd name="T11" fmla="*/ 47 h 76"/>
                  <a:gd name="T12" fmla="*/ 79 w 167"/>
                  <a:gd name="T13" fmla="*/ 47 h 76"/>
                  <a:gd name="T14" fmla="*/ 73 w 167"/>
                  <a:gd name="T15" fmla="*/ 47 h 76"/>
                  <a:gd name="T16" fmla="*/ 69 w 167"/>
                  <a:gd name="T17" fmla="*/ 52 h 76"/>
                  <a:gd name="T18" fmla="*/ 59 w 167"/>
                  <a:gd name="T19" fmla="*/ 53 h 76"/>
                  <a:gd name="T20" fmla="*/ 51 w 167"/>
                  <a:gd name="T21" fmla="*/ 49 h 76"/>
                  <a:gd name="T22" fmla="*/ 53 w 167"/>
                  <a:gd name="T23" fmla="*/ 46 h 76"/>
                  <a:gd name="T24" fmla="*/ 50 w 167"/>
                  <a:gd name="T25" fmla="*/ 40 h 76"/>
                  <a:gd name="T26" fmla="*/ 36 w 167"/>
                  <a:gd name="T27" fmla="*/ 40 h 76"/>
                  <a:gd name="T28" fmla="*/ 33 w 167"/>
                  <a:gd name="T29" fmla="*/ 46 h 76"/>
                  <a:gd name="T30" fmla="*/ 24 w 167"/>
                  <a:gd name="T31" fmla="*/ 41 h 76"/>
                  <a:gd name="T32" fmla="*/ 18 w 167"/>
                  <a:gd name="T33" fmla="*/ 37 h 76"/>
                  <a:gd name="T34" fmla="*/ 13 w 167"/>
                  <a:gd name="T35" fmla="*/ 38 h 76"/>
                  <a:gd name="T36" fmla="*/ 0 w 167"/>
                  <a:gd name="T37" fmla="*/ 25 h 76"/>
                  <a:gd name="T38" fmla="*/ 33 w 167"/>
                  <a:gd name="T39" fmla="*/ 8 h 76"/>
                  <a:gd name="T40" fmla="*/ 32 w 167"/>
                  <a:gd name="T41" fmla="*/ 0 h 76"/>
                  <a:gd name="T42" fmla="*/ 36 w 167"/>
                  <a:gd name="T43" fmla="*/ 0 h 76"/>
                  <a:gd name="T44" fmla="*/ 42 w 167"/>
                  <a:gd name="T45" fmla="*/ 3 h 76"/>
                  <a:gd name="T46" fmla="*/ 56 w 167"/>
                  <a:gd name="T47" fmla="*/ 6 h 76"/>
                  <a:gd name="T48" fmla="*/ 59 w 167"/>
                  <a:gd name="T49" fmla="*/ 5 h 76"/>
                  <a:gd name="T50" fmla="*/ 77 w 167"/>
                  <a:gd name="T51" fmla="*/ 6 h 76"/>
                  <a:gd name="T52" fmla="*/ 79 w 167"/>
                  <a:gd name="T53" fmla="*/ 9 h 76"/>
                  <a:gd name="T54" fmla="*/ 89 w 167"/>
                  <a:gd name="T55" fmla="*/ 9 h 76"/>
                  <a:gd name="T56" fmla="*/ 92 w 167"/>
                  <a:gd name="T57" fmla="*/ 6 h 76"/>
                  <a:gd name="T58" fmla="*/ 100 w 167"/>
                  <a:gd name="T59" fmla="*/ 6 h 76"/>
                  <a:gd name="T60" fmla="*/ 101 w 167"/>
                  <a:gd name="T61" fmla="*/ 11 h 76"/>
                  <a:gd name="T62" fmla="*/ 101 w 167"/>
                  <a:gd name="T63" fmla="*/ 21 h 76"/>
                  <a:gd name="T64" fmla="*/ 107 w 167"/>
                  <a:gd name="T65" fmla="*/ 26 h 76"/>
                  <a:gd name="T66" fmla="*/ 109 w 167"/>
                  <a:gd name="T67" fmla="*/ 31 h 76"/>
                  <a:gd name="T68" fmla="*/ 118 w 167"/>
                  <a:gd name="T69" fmla="*/ 31 h 76"/>
                  <a:gd name="T70" fmla="*/ 118 w 167"/>
                  <a:gd name="T71" fmla="*/ 40 h 76"/>
                  <a:gd name="T72" fmla="*/ 123 w 167"/>
                  <a:gd name="T73" fmla="*/ 31 h 76"/>
                  <a:gd name="T74" fmla="*/ 121 w 167"/>
                  <a:gd name="T75" fmla="*/ 26 h 76"/>
                  <a:gd name="T76" fmla="*/ 123 w 167"/>
                  <a:gd name="T77" fmla="*/ 18 h 76"/>
                  <a:gd name="T78" fmla="*/ 127 w 167"/>
                  <a:gd name="T79" fmla="*/ 15 h 76"/>
                  <a:gd name="T80" fmla="*/ 127 w 167"/>
                  <a:gd name="T81" fmla="*/ 8 h 76"/>
                  <a:gd name="T82" fmla="*/ 130 w 167"/>
                  <a:gd name="T83" fmla="*/ 9 h 76"/>
                  <a:gd name="T84" fmla="*/ 136 w 167"/>
                  <a:gd name="T85" fmla="*/ 5 h 76"/>
                  <a:gd name="T86" fmla="*/ 141 w 167"/>
                  <a:gd name="T87" fmla="*/ 14 h 76"/>
                  <a:gd name="T88" fmla="*/ 145 w 167"/>
                  <a:gd name="T89" fmla="*/ 14 h 76"/>
                  <a:gd name="T90" fmla="*/ 151 w 167"/>
                  <a:gd name="T91" fmla="*/ 11 h 76"/>
                  <a:gd name="T92" fmla="*/ 157 w 167"/>
                  <a:gd name="T93" fmla="*/ 14 h 76"/>
                  <a:gd name="T94" fmla="*/ 159 w 167"/>
                  <a:gd name="T95" fmla="*/ 2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7" h="76">
                    <a:moveTo>
                      <a:pt x="159" y="20"/>
                    </a:moveTo>
                    <a:lnTo>
                      <a:pt x="167" y="32"/>
                    </a:lnTo>
                    <a:lnTo>
                      <a:pt x="124" y="59"/>
                    </a:lnTo>
                    <a:lnTo>
                      <a:pt x="106" y="76"/>
                    </a:lnTo>
                    <a:lnTo>
                      <a:pt x="86" y="53"/>
                    </a:lnTo>
                    <a:lnTo>
                      <a:pt x="85" y="47"/>
                    </a:lnTo>
                    <a:lnTo>
                      <a:pt x="79" y="47"/>
                    </a:lnTo>
                    <a:lnTo>
                      <a:pt x="73" y="47"/>
                    </a:lnTo>
                    <a:lnTo>
                      <a:pt x="69" y="52"/>
                    </a:lnTo>
                    <a:lnTo>
                      <a:pt x="59" y="53"/>
                    </a:lnTo>
                    <a:lnTo>
                      <a:pt x="51" y="49"/>
                    </a:lnTo>
                    <a:lnTo>
                      <a:pt x="53" y="46"/>
                    </a:lnTo>
                    <a:lnTo>
                      <a:pt x="50" y="40"/>
                    </a:lnTo>
                    <a:lnTo>
                      <a:pt x="36" y="40"/>
                    </a:lnTo>
                    <a:lnTo>
                      <a:pt x="33" y="46"/>
                    </a:lnTo>
                    <a:lnTo>
                      <a:pt x="24" y="41"/>
                    </a:lnTo>
                    <a:lnTo>
                      <a:pt x="18" y="37"/>
                    </a:lnTo>
                    <a:lnTo>
                      <a:pt x="13" y="38"/>
                    </a:lnTo>
                    <a:lnTo>
                      <a:pt x="0" y="25"/>
                    </a:lnTo>
                    <a:lnTo>
                      <a:pt x="33" y="8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42" y="3"/>
                    </a:lnTo>
                    <a:lnTo>
                      <a:pt x="56" y="6"/>
                    </a:lnTo>
                    <a:lnTo>
                      <a:pt x="59" y="5"/>
                    </a:lnTo>
                    <a:lnTo>
                      <a:pt x="77" y="6"/>
                    </a:lnTo>
                    <a:lnTo>
                      <a:pt x="79" y="9"/>
                    </a:lnTo>
                    <a:lnTo>
                      <a:pt x="89" y="9"/>
                    </a:lnTo>
                    <a:lnTo>
                      <a:pt x="92" y="6"/>
                    </a:lnTo>
                    <a:lnTo>
                      <a:pt x="100" y="6"/>
                    </a:lnTo>
                    <a:lnTo>
                      <a:pt x="101" y="11"/>
                    </a:lnTo>
                    <a:lnTo>
                      <a:pt x="101" y="21"/>
                    </a:lnTo>
                    <a:lnTo>
                      <a:pt x="107" y="26"/>
                    </a:lnTo>
                    <a:lnTo>
                      <a:pt x="109" y="31"/>
                    </a:lnTo>
                    <a:lnTo>
                      <a:pt x="118" y="31"/>
                    </a:lnTo>
                    <a:lnTo>
                      <a:pt x="118" y="40"/>
                    </a:lnTo>
                    <a:lnTo>
                      <a:pt x="123" y="31"/>
                    </a:lnTo>
                    <a:lnTo>
                      <a:pt x="121" y="26"/>
                    </a:lnTo>
                    <a:lnTo>
                      <a:pt x="123" y="18"/>
                    </a:lnTo>
                    <a:lnTo>
                      <a:pt x="127" y="15"/>
                    </a:lnTo>
                    <a:lnTo>
                      <a:pt x="127" y="8"/>
                    </a:lnTo>
                    <a:lnTo>
                      <a:pt x="130" y="9"/>
                    </a:lnTo>
                    <a:lnTo>
                      <a:pt x="136" y="5"/>
                    </a:lnTo>
                    <a:lnTo>
                      <a:pt x="141" y="14"/>
                    </a:lnTo>
                    <a:lnTo>
                      <a:pt x="145" y="14"/>
                    </a:lnTo>
                    <a:lnTo>
                      <a:pt x="151" y="11"/>
                    </a:lnTo>
                    <a:lnTo>
                      <a:pt x="157" y="14"/>
                    </a:lnTo>
                    <a:lnTo>
                      <a:pt x="159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6" name="Freeform 2735">
                <a:extLst>
                  <a:ext uri="{FF2B5EF4-FFF2-40B4-BE49-F238E27FC236}">
                    <a16:creationId xmlns:a16="http://schemas.microsoft.com/office/drawing/2014/main" id="{98D52EBD-B2AA-1D39-E158-B767684E5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3041"/>
                <a:ext cx="83" cy="38"/>
              </a:xfrm>
              <a:custGeom>
                <a:avLst/>
                <a:gdLst>
                  <a:gd name="T0" fmla="*/ 159 w 167"/>
                  <a:gd name="T1" fmla="*/ 20 h 76"/>
                  <a:gd name="T2" fmla="*/ 167 w 167"/>
                  <a:gd name="T3" fmla="*/ 32 h 76"/>
                  <a:gd name="T4" fmla="*/ 124 w 167"/>
                  <a:gd name="T5" fmla="*/ 59 h 76"/>
                  <a:gd name="T6" fmla="*/ 106 w 167"/>
                  <a:gd name="T7" fmla="*/ 76 h 76"/>
                  <a:gd name="T8" fmla="*/ 86 w 167"/>
                  <a:gd name="T9" fmla="*/ 53 h 76"/>
                  <a:gd name="T10" fmla="*/ 85 w 167"/>
                  <a:gd name="T11" fmla="*/ 47 h 76"/>
                  <a:gd name="T12" fmla="*/ 79 w 167"/>
                  <a:gd name="T13" fmla="*/ 47 h 76"/>
                  <a:gd name="T14" fmla="*/ 73 w 167"/>
                  <a:gd name="T15" fmla="*/ 47 h 76"/>
                  <a:gd name="T16" fmla="*/ 69 w 167"/>
                  <a:gd name="T17" fmla="*/ 52 h 76"/>
                  <a:gd name="T18" fmla="*/ 59 w 167"/>
                  <a:gd name="T19" fmla="*/ 53 h 76"/>
                  <a:gd name="T20" fmla="*/ 51 w 167"/>
                  <a:gd name="T21" fmla="*/ 49 h 76"/>
                  <a:gd name="T22" fmla="*/ 53 w 167"/>
                  <a:gd name="T23" fmla="*/ 46 h 76"/>
                  <a:gd name="T24" fmla="*/ 50 w 167"/>
                  <a:gd name="T25" fmla="*/ 40 h 76"/>
                  <a:gd name="T26" fmla="*/ 36 w 167"/>
                  <a:gd name="T27" fmla="*/ 40 h 76"/>
                  <a:gd name="T28" fmla="*/ 33 w 167"/>
                  <a:gd name="T29" fmla="*/ 46 h 76"/>
                  <a:gd name="T30" fmla="*/ 24 w 167"/>
                  <a:gd name="T31" fmla="*/ 41 h 76"/>
                  <a:gd name="T32" fmla="*/ 18 w 167"/>
                  <a:gd name="T33" fmla="*/ 37 h 76"/>
                  <a:gd name="T34" fmla="*/ 13 w 167"/>
                  <a:gd name="T35" fmla="*/ 38 h 76"/>
                  <a:gd name="T36" fmla="*/ 0 w 167"/>
                  <a:gd name="T37" fmla="*/ 25 h 76"/>
                  <a:gd name="T38" fmla="*/ 33 w 167"/>
                  <a:gd name="T39" fmla="*/ 8 h 76"/>
                  <a:gd name="T40" fmla="*/ 32 w 167"/>
                  <a:gd name="T41" fmla="*/ 0 h 76"/>
                  <a:gd name="T42" fmla="*/ 36 w 167"/>
                  <a:gd name="T43" fmla="*/ 0 h 76"/>
                  <a:gd name="T44" fmla="*/ 42 w 167"/>
                  <a:gd name="T45" fmla="*/ 3 h 76"/>
                  <a:gd name="T46" fmla="*/ 56 w 167"/>
                  <a:gd name="T47" fmla="*/ 6 h 76"/>
                  <a:gd name="T48" fmla="*/ 59 w 167"/>
                  <a:gd name="T49" fmla="*/ 5 h 76"/>
                  <a:gd name="T50" fmla="*/ 77 w 167"/>
                  <a:gd name="T51" fmla="*/ 6 h 76"/>
                  <a:gd name="T52" fmla="*/ 79 w 167"/>
                  <a:gd name="T53" fmla="*/ 9 h 76"/>
                  <a:gd name="T54" fmla="*/ 89 w 167"/>
                  <a:gd name="T55" fmla="*/ 9 h 76"/>
                  <a:gd name="T56" fmla="*/ 92 w 167"/>
                  <a:gd name="T57" fmla="*/ 6 h 76"/>
                  <a:gd name="T58" fmla="*/ 100 w 167"/>
                  <a:gd name="T59" fmla="*/ 6 h 76"/>
                  <a:gd name="T60" fmla="*/ 101 w 167"/>
                  <a:gd name="T61" fmla="*/ 11 h 76"/>
                  <a:gd name="T62" fmla="*/ 101 w 167"/>
                  <a:gd name="T63" fmla="*/ 21 h 76"/>
                  <a:gd name="T64" fmla="*/ 107 w 167"/>
                  <a:gd name="T65" fmla="*/ 26 h 76"/>
                  <a:gd name="T66" fmla="*/ 109 w 167"/>
                  <a:gd name="T67" fmla="*/ 31 h 76"/>
                  <a:gd name="T68" fmla="*/ 118 w 167"/>
                  <a:gd name="T69" fmla="*/ 31 h 76"/>
                  <a:gd name="T70" fmla="*/ 118 w 167"/>
                  <a:gd name="T71" fmla="*/ 40 h 76"/>
                  <a:gd name="T72" fmla="*/ 123 w 167"/>
                  <a:gd name="T73" fmla="*/ 31 h 76"/>
                  <a:gd name="T74" fmla="*/ 121 w 167"/>
                  <a:gd name="T75" fmla="*/ 26 h 76"/>
                  <a:gd name="T76" fmla="*/ 123 w 167"/>
                  <a:gd name="T77" fmla="*/ 18 h 76"/>
                  <a:gd name="T78" fmla="*/ 127 w 167"/>
                  <a:gd name="T79" fmla="*/ 15 h 76"/>
                  <a:gd name="T80" fmla="*/ 127 w 167"/>
                  <a:gd name="T81" fmla="*/ 8 h 76"/>
                  <a:gd name="T82" fmla="*/ 130 w 167"/>
                  <a:gd name="T83" fmla="*/ 9 h 76"/>
                  <a:gd name="T84" fmla="*/ 136 w 167"/>
                  <a:gd name="T85" fmla="*/ 5 h 76"/>
                  <a:gd name="T86" fmla="*/ 141 w 167"/>
                  <a:gd name="T87" fmla="*/ 14 h 76"/>
                  <a:gd name="T88" fmla="*/ 145 w 167"/>
                  <a:gd name="T89" fmla="*/ 14 h 76"/>
                  <a:gd name="T90" fmla="*/ 151 w 167"/>
                  <a:gd name="T91" fmla="*/ 11 h 76"/>
                  <a:gd name="T92" fmla="*/ 157 w 167"/>
                  <a:gd name="T93" fmla="*/ 14 h 76"/>
                  <a:gd name="T94" fmla="*/ 159 w 167"/>
                  <a:gd name="T95" fmla="*/ 2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7" h="76">
                    <a:moveTo>
                      <a:pt x="159" y="20"/>
                    </a:moveTo>
                    <a:lnTo>
                      <a:pt x="167" y="32"/>
                    </a:lnTo>
                    <a:lnTo>
                      <a:pt x="124" y="59"/>
                    </a:lnTo>
                    <a:lnTo>
                      <a:pt x="106" y="76"/>
                    </a:lnTo>
                    <a:lnTo>
                      <a:pt x="86" y="53"/>
                    </a:lnTo>
                    <a:lnTo>
                      <a:pt x="85" y="47"/>
                    </a:lnTo>
                    <a:lnTo>
                      <a:pt x="79" y="47"/>
                    </a:lnTo>
                    <a:lnTo>
                      <a:pt x="73" y="47"/>
                    </a:lnTo>
                    <a:lnTo>
                      <a:pt x="69" y="52"/>
                    </a:lnTo>
                    <a:lnTo>
                      <a:pt x="59" y="53"/>
                    </a:lnTo>
                    <a:lnTo>
                      <a:pt x="51" y="49"/>
                    </a:lnTo>
                    <a:lnTo>
                      <a:pt x="53" y="46"/>
                    </a:lnTo>
                    <a:lnTo>
                      <a:pt x="50" y="40"/>
                    </a:lnTo>
                    <a:lnTo>
                      <a:pt x="36" y="40"/>
                    </a:lnTo>
                    <a:lnTo>
                      <a:pt x="33" y="46"/>
                    </a:lnTo>
                    <a:lnTo>
                      <a:pt x="24" y="41"/>
                    </a:lnTo>
                    <a:lnTo>
                      <a:pt x="18" y="37"/>
                    </a:lnTo>
                    <a:lnTo>
                      <a:pt x="13" y="38"/>
                    </a:lnTo>
                    <a:lnTo>
                      <a:pt x="0" y="25"/>
                    </a:lnTo>
                    <a:lnTo>
                      <a:pt x="33" y="8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42" y="3"/>
                    </a:lnTo>
                    <a:lnTo>
                      <a:pt x="56" y="6"/>
                    </a:lnTo>
                    <a:lnTo>
                      <a:pt x="59" y="5"/>
                    </a:lnTo>
                    <a:lnTo>
                      <a:pt x="77" y="6"/>
                    </a:lnTo>
                    <a:lnTo>
                      <a:pt x="79" y="9"/>
                    </a:lnTo>
                    <a:lnTo>
                      <a:pt x="89" y="9"/>
                    </a:lnTo>
                    <a:lnTo>
                      <a:pt x="92" y="6"/>
                    </a:lnTo>
                    <a:lnTo>
                      <a:pt x="100" y="6"/>
                    </a:lnTo>
                    <a:lnTo>
                      <a:pt x="101" y="11"/>
                    </a:lnTo>
                    <a:lnTo>
                      <a:pt x="101" y="21"/>
                    </a:lnTo>
                    <a:lnTo>
                      <a:pt x="107" y="26"/>
                    </a:lnTo>
                    <a:lnTo>
                      <a:pt x="109" y="31"/>
                    </a:lnTo>
                    <a:lnTo>
                      <a:pt x="118" y="31"/>
                    </a:lnTo>
                    <a:lnTo>
                      <a:pt x="118" y="40"/>
                    </a:lnTo>
                    <a:lnTo>
                      <a:pt x="123" y="31"/>
                    </a:lnTo>
                    <a:lnTo>
                      <a:pt x="121" y="26"/>
                    </a:lnTo>
                    <a:lnTo>
                      <a:pt x="123" y="18"/>
                    </a:lnTo>
                    <a:lnTo>
                      <a:pt x="127" y="15"/>
                    </a:lnTo>
                    <a:lnTo>
                      <a:pt x="127" y="8"/>
                    </a:lnTo>
                    <a:lnTo>
                      <a:pt x="130" y="9"/>
                    </a:lnTo>
                    <a:lnTo>
                      <a:pt x="136" y="5"/>
                    </a:lnTo>
                    <a:lnTo>
                      <a:pt x="141" y="14"/>
                    </a:lnTo>
                    <a:lnTo>
                      <a:pt x="145" y="14"/>
                    </a:lnTo>
                    <a:lnTo>
                      <a:pt x="151" y="11"/>
                    </a:lnTo>
                    <a:lnTo>
                      <a:pt x="157" y="14"/>
                    </a:lnTo>
                    <a:lnTo>
                      <a:pt x="159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7" name="Freeform 2736">
                <a:extLst>
                  <a:ext uri="{FF2B5EF4-FFF2-40B4-BE49-F238E27FC236}">
                    <a16:creationId xmlns:a16="http://schemas.microsoft.com/office/drawing/2014/main" id="{13B2693F-60E0-A243-D5B0-582A23362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906"/>
                <a:ext cx="37" cy="34"/>
              </a:xfrm>
              <a:custGeom>
                <a:avLst/>
                <a:gdLst>
                  <a:gd name="T0" fmla="*/ 74 w 74"/>
                  <a:gd name="T1" fmla="*/ 30 h 68"/>
                  <a:gd name="T2" fmla="*/ 74 w 74"/>
                  <a:gd name="T3" fmla="*/ 26 h 68"/>
                  <a:gd name="T4" fmla="*/ 69 w 74"/>
                  <a:gd name="T5" fmla="*/ 18 h 68"/>
                  <a:gd name="T6" fmla="*/ 63 w 74"/>
                  <a:gd name="T7" fmla="*/ 27 h 68"/>
                  <a:gd name="T8" fmla="*/ 57 w 74"/>
                  <a:gd name="T9" fmla="*/ 24 h 68"/>
                  <a:gd name="T10" fmla="*/ 50 w 74"/>
                  <a:gd name="T11" fmla="*/ 24 h 68"/>
                  <a:gd name="T12" fmla="*/ 50 w 74"/>
                  <a:gd name="T13" fmla="*/ 21 h 68"/>
                  <a:gd name="T14" fmla="*/ 45 w 74"/>
                  <a:gd name="T15" fmla="*/ 13 h 68"/>
                  <a:gd name="T16" fmla="*/ 48 w 74"/>
                  <a:gd name="T17" fmla="*/ 12 h 68"/>
                  <a:gd name="T18" fmla="*/ 44 w 74"/>
                  <a:gd name="T19" fmla="*/ 6 h 68"/>
                  <a:gd name="T20" fmla="*/ 39 w 74"/>
                  <a:gd name="T21" fmla="*/ 3 h 68"/>
                  <a:gd name="T22" fmla="*/ 35 w 74"/>
                  <a:gd name="T23" fmla="*/ 4 h 68"/>
                  <a:gd name="T24" fmla="*/ 27 w 74"/>
                  <a:gd name="T25" fmla="*/ 0 h 68"/>
                  <a:gd name="T26" fmla="*/ 22 w 74"/>
                  <a:gd name="T27" fmla="*/ 4 h 68"/>
                  <a:gd name="T28" fmla="*/ 16 w 74"/>
                  <a:gd name="T29" fmla="*/ 3 h 68"/>
                  <a:gd name="T30" fmla="*/ 9 w 74"/>
                  <a:gd name="T31" fmla="*/ 12 h 68"/>
                  <a:gd name="T32" fmla="*/ 4 w 74"/>
                  <a:gd name="T33" fmla="*/ 7 h 68"/>
                  <a:gd name="T34" fmla="*/ 0 w 74"/>
                  <a:gd name="T35" fmla="*/ 12 h 68"/>
                  <a:gd name="T36" fmla="*/ 4 w 74"/>
                  <a:gd name="T37" fmla="*/ 19 h 68"/>
                  <a:gd name="T38" fmla="*/ 1 w 74"/>
                  <a:gd name="T39" fmla="*/ 26 h 68"/>
                  <a:gd name="T40" fmla="*/ 4 w 74"/>
                  <a:gd name="T41" fmla="*/ 30 h 68"/>
                  <a:gd name="T42" fmla="*/ 6 w 74"/>
                  <a:gd name="T43" fmla="*/ 38 h 68"/>
                  <a:gd name="T44" fmla="*/ 4 w 74"/>
                  <a:gd name="T45" fmla="*/ 48 h 68"/>
                  <a:gd name="T46" fmla="*/ 15 w 74"/>
                  <a:gd name="T47" fmla="*/ 45 h 68"/>
                  <a:gd name="T48" fmla="*/ 22 w 74"/>
                  <a:gd name="T49" fmla="*/ 54 h 68"/>
                  <a:gd name="T50" fmla="*/ 30 w 74"/>
                  <a:gd name="T51" fmla="*/ 68 h 68"/>
                  <a:gd name="T52" fmla="*/ 33 w 74"/>
                  <a:gd name="T53" fmla="*/ 60 h 68"/>
                  <a:gd name="T54" fmla="*/ 54 w 74"/>
                  <a:gd name="T55" fmla="*/ 48 h 68"/>
                  <a:gd name="T56" fmla="*/ 62 w 74"/>
                  <a:gd name="T57" fmla="*/ 48 h 68"/>
                  <a:gd name="T58" fmla="*/ 74 w 74"/>
                  <a:gd name="T59" fmla="*/ 45 h 68"/>
                  <a:gd name="T60" fmla="*/ 71 w 74"/>
                  <a:gd name="T61" fmla="*/ 36 h 68"/>
                  <a:gd name="T62" fmla="*/ 74 w 74"/>
                  <a:gd name="T63" fmla="*/ 3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68">
                    <a:moveTo>
                      <a:pt x="74" y="30"/>
                    </a:moveTo>
                    <a:lnTo>
                      <a:pt x="74" y="26"/>
                    </a:lnTo>
                    <a:lnTo>
                      <a:pt x="69" y="18"/>
                    </a:lnTo>
                    <a:lnTo>
                      <a:pt x="63" y="27"/>
                    </a:lnTo>
                    <a:lnTo>
                      <a:pt x="57" y="24"/>
                    </a:lnTo>
                    <a:lnTo>
                      <a:pt x="50" y="24"/>
                    </a:lnTo>
                    <a:lnTo>
                      <a:pt x="50" y="21"/>
                    </a:lnTo>
                    <a:lnTo>
                      <a:pt x="45" y="13"/>
                    </a:lnTo>
                    <a:lnTo>
                      <a:pt x="48" y="12"/>
                    </a:lnTo>
                    <a:lnTo>
                      <a:pt x="44" y="6"/>
                    </a:lnTo>
                    <a:lnTo>
                      <a:pt x="39" y="3"/>
                    </a:lnTo>
                    <a:lnTo>
                      <a:pt x="35" y="4"/>
                    </a:lnTo>
                    <a:lnTo>
                      <a:pt x="27" y="0"/>
                    </a:lnTo>
                    <a:lnTo>
                      <a:pt x="22" y="4"/>
                    </a:lnTo>
                    <a:lnTo>
                      <a:pt x="16" y="3"/>
                    </a:lnTo>
                    <a:lnTo>
                      <a:pt x="9" y="12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4" y="19"/>
                    </a:lnTo>
                    <a:lnTo>
                      <a:pt x="1" y="26"/>
                    </a:lnTo>
                    <a:lnTo>
                      <a:pt x="4" y="30"/>
                    </a:lnTo>
                    <a:lnTo>
                      <a:pt x="6" y="38"/>
                    </a:lnTo>
                    <a:lnTo>
                      <a:pt x="4" y="48"/>
                    </a:lnTo>
                    <a:lnTo>
                      <a:pt x="15" y="45"/>
                    </a:lnTo>
                    <a:lnTo>
                      <a:pt x="22" y="54"/>
                    </a:lnTo>
                    <a:lnTo>
                      <a:pt x="30" y="68"/>
                    </a:lnTo>
                    <a:lnTo>
                      <a:pt x="33" y="60"/>
                    </a:lnTo>
                    <a:lnTo>
                      <a:pt x="54" y="48"/>
                    </a:lnTo>
                    <a:lnTo>
                      <a:pt x="62" y="48"/>
                    </a:lnTo>
                    <a:lnTo>
                      <a:pt x="74" y="45"/>
                    </a:lnTo>
                    <a:lnTo>
                      <a:pt x="71" y="36"/>
                    </a:lnTo>
                    <a:lnTo>
                      <a:pt x="74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8" name="Freeform 2737">
                <a:extLst>
                  <a:ext uri="{FF2B5EF4-FFF2-40B4-BE49-F238E27FC236}">
                    <a16:creationId xmlns:a16="http://schemas.microsoft.com/office/drawing/2014/main" id="{A008767A-09D0-5E89-EC56-ECD475DC3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906"/>
                <a:ext cx="37" cy="34"/>
              </a:xfrm>
              <a:custGeom>
                <a:avLst/>
                <a:gdLst>
                  <a:gd name="T0" fmla="*/ 74 w 74"/>
                  <a:gd name="T1" fmla="*/ 30 h 68"/>
                  <a:gd name="T2" fmla="*/ 71 w 74"/>
                  <a:gd name="T3" fmla="*/ 36 h 68"/>
                  <a:gd name="T4" fmla="*/ 74 w 74"/>
                  <a:gd name="T5" fmla="*/ 45 h 68"/>
                  <a:gd name="T6" fmla="*/ 62 w 74"/>
                  <a:gd name="T7" fmla="*/ 48 h 68"/>
                  <a:gd name="T8" fmla="*/ 54 w 74"/>
                  <a:gd name="T9" fmla="*/ 48 h 68"/>
                  <a:gd name="T10" fmla="*/ 33 w 74"/>
                  <a:gd name="T11" fmla="*/ 60 h 68"/>
                  <a:gd name="T12" fmla="*/ 30 w 74"/>
                  <a:gd name="T13" fmla="*/ 68 h 68"/>
                  <a:gd name="T14" fmla="*/ 22 w 74"/>
                  <a:gd name="T15" fmla="*/ 54 h 68"/>
                  <a:gd name="T16" fmla="*/ 15 w 74"/>
                  <a:gd name="T17" fmla="*/ 45 h 68"/>
                  <a:gd name="T18" fmla="*/ 4 w 74"/>
                  <a:gd name="T19" fmla="*/ 48 h 68"/>
                  <a:gd name="T20" fmla="*/ 6 w 74"/>
                  <a:gd name="T21" fmla="*/ 38 h 68"/>
                  <a:gd name="T22" fmla="*/ 4 w 74"/>
                  <a:gd name="T23" fmla="*/ 30 h 68"/>
                  <a:gd name="T24" fmla="*/ 1 w 74"/>
                  <a:gd name="T25" fmla="*/ 26 h 68"/>
                  <a:gd name="T26" fmla="*/ 4 w 74"/>
                  <a:gd name="T27" fmla="*/ 19 h 68"/>
                  <a:gd name="T28" fmla="*/ 0 w 74"/>
                  <a:gd name="T29" fmla="*/ 12 h 68"/>
                  <a:gd name="T30" fmla="*/ 4 w 74"/>
                  <a:gd name="T31" fmla="*/ 7 h 68"/>
                  <a:gd name="T32" fmla="*/ 9 w 74"/>
                  <a:gd name="T33" fmla="*/ 12 h 68"/>
                  <a:gd name="T34" fmla="*/ 16 w 74"/>
                  <a:gd name="T35" fmla="*/ 3 h 68"/>
                  <a:gd name="T36" fmla="*/ 22 w 74"/>
                  <a:gd name="T37" fmla="*/ 4 h 68"/>
                  <a:gd name="T38" fmla="*/ 27 w 74"/>
                  <a:gd name="T39" fmla="*/ 0 h 68"/>
                  <a:gd name="T40" fmla="*/ 35 w 74"/>
                  <a:gd name="T41" fmla="*/ 4 h 68"/>
                  <a:gd name="T42" fmla="*/ 39 w 74"/>
                  <a:gd name="T43" fmla="*/ 3 h 68"/>
                  <a:gd name="T44" fmla="*/ 44 w 74"/>
                  <a:gd name="T45" fmla="*/ 6 h 68"/>
                  <a:gd name="T46" fmla="*/ 48 w 74"/>
                  <a:gd name="T47" fmla="*/ 12 h 68"/>
                  <a:gd name="T48" fmla="*/ 45 w 74"/>
                  <a:gd name="T49" fmla="*/ 13 h 68"/>
                  <a:gd name="T50" fmla="*/ 50 w 74"/>
                  <a:gd name="T51" fmla="*/ 21 h 68"/>
                  <a:gd name="T52" fmla="*/ 50 w 74"/>
                  <a:gd name="T53" fmla="*/ 24 h 68"/>
                  <a:gd name="T54" fmla="*/ 57 w 74"/>
                  <a:gd name="T55" fmla="*/ 24 h 68"/>
                  <a:gd name="T56" fmla="*/ 63 w 74"/>
                  <a:gd name="T57" fmla="*/ 27 h 68"/>
                  <a:gd name="T58" fmla="*/ 69 w 74"/>
                  <a:gd name="T59" fmla="*/ 18 h 68"/>
                  <a:gd name="T60" fmla="*/ 74 w 74"/>
                  <a:gd name="T61" fmla="*/ 26 h 68"/>
                  <a:gd name="T62" fmla="*/ 74 w 74"/>
                  <a:gd name="T63" fmla="*/ 3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68">
                    <a:moveTo>
                      <a:pt x="74" y="30"/>
                    </a:moveTo>
                    <a:lnTo>
                      <a:pt x="71" y="36"/>
                    </a:lnTo>
                    <a:lnTo>
                      <a:pt x="74" y="45"/>
                    </a:lnTo>
                    <a:lnTo>
                      <a:pt x="62" y="48"/>
                    </a:lnTo>
                    <a:lnTo>
                      <a:pt x="54" y="48"/>
                    </a:lnTo>
                    <a:lnTo>
                      <a:pt x="33" y="60"/>
                    </a:lnTo>
                    <a:lnTo>
                      <a:pt x="30" y="68"/>
                    </a:lnTo>
                    <a:lnTo>
                      <a:pt x="22" y="54"/>
                    </a:lnTo>
                    <a:lnTo>
                      <a:pt x="15" y="45"/>
                    </a:lnTo>
                    <a:lnTo>
                      <a:pt x="4" y="48"/>
                    </a:lnTo>
                    <a:lnTo>
                      <a:pt x="6" y="38"/>
                    </a:lnTo>
                    <a:lnTo>
                      <a:pt x="4" y="30"/>
                    </a:lnTo>
                    <a:lnTo>
                      <a:pt x="1" y="26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4" y="7"/>
                    </a:lnTo>
                    <a:lnTo>
                      <a:pt x="9" y="12"/>
                    </a:lnTo>
                    <a:lnTo>
                      <a:pt x="16" y="3"/>
                    </a:lnTo>
                    <a:lnTo>
                      <a:pt x="22" y="4"/>
                    </a:lnTo>
                    <a:lnTo>
                      <a:pt x="27" y="0"/>
                    </a:lnTo>
                    <a:lnTo>
                      <a:pt x="35" y="4"/>
                    </a:lnTo>
                    <a:lnTo>
                      <a:pt x="39" y="3"/>
                    </a:lnTo>
                    <a:lnTo>
                      <a:pt x="44" y="6"/>
                    </a:lnTo>
                    <a:lnTo>
                      <a:pt x="48" y="12"/>
                    </a:lnTo>
                    <a:lnTo>
                      <a:pt x="45" y="13"/>
                    </a:lnTo>
                    <a:lnTo>
                      <a:pt x="50" y="21"/>
                    </a:lnTo>
                    <a:lnTo>
                      <a:pt x="50" y="24"/>
                    </a:lnTo>
                    <a:lnTo>
                      <a:pt x="57" y="24"/>
                    </a:lnTo>
                    <a:lnTo>
                      <a:pt x="63" y="27"/>
                    </a:lnTo>
                    <a:lnTo>
                      <a:pt x="69" y="18"/>
                    </a:lnTo>
                    <a:lnTo>
                      <a:pt x="74" y="26"/>
                    </a:lnTo>
                    <a:lnTo>
                      <a:pt x="74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9" name="Freeform 2738">
                <a:extLst>
                  <a:ext uri="{FF2B5EF4-FFF2-40B4-BE49-F238E27FC236}">
                    <a16:creationId xmlns:a16="http://schemas.microsoft.com/office/drawing/2014/main" id="{68595965-B2BB-D407-F01B-CDA128427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906"/>
                <a:ext cx="37" cy="34"/>
              </a:xfrm>
              <a:custGeom>
                <a:avLst/>
                <a:gdLst>
                  <a:gd name="T0" fmla="*/ 74 w 74"/>
                  <a:gd name="T1" fmla="*/ 30 h 68"/>
                  <a:gd name="T2" fmla="*/ 71 w 74"/>
                  <a:gd name="T3" fmla="*/ 36 h 68"/>
                  <a:gd name="T4" fmla="*/ 74 w 74"/>
                  <a:gd name="T5" fmla="*/ 45 h 68"/>
                  <a:gd name="T6" fmla="*/ 62 w 74"/>
                  <a:gd name="T7" fmla="*/ 48 h 68"/>
                  <a:gd name="T8" fmla="*/ 54 w 74"/>
                  <a:gd name="T9" fmla="*/ 48 h 68"/>
                  <a:gd name="T10" fmla="*/ 33 w 74"/>
                  <a:gd name="T11" fmla="*/ 60 h 68"/>
                  <a:gd name="T12" fmla="*/ 30 w 74"/>
                  <a:gd name="T13" fmla="*/ 68 h 68"/>
                  <a:gd name="T14" fmla="*/ 22 w 74"/>
                  <a:gd name="T15" fmla="*/ 54 h 68"/>
                  <a:gd name="T16" fmla="*/ 15 w 74"/>
                  <a:gd name="T17" fmla="*/ 45 h 68"/>
                  <a:gd name="T18" fmla="*/ 4 w 74"/>
                  <a:gd name="T19" fmla="*/ 48 h 68"/>
                  <a:gd name="T20" fmla="*/ 6 w 74"/>
                  <a:gd name="T21" fmla="*/ 38 h 68"/>
                  <a:gd name="T22" fmla="*/ 4 w 74"/>
                  <a:gd name="T23" fmla="*/ 30 h 68"/>
                  <a:gd name="T24" fmla="*/ 1 w 74"/>
                  <a:gd name="T25" fmla="*/ 26 h 68"/>
                  <a:gd name="T26" fmla="*/ 4 w 74"/>
                  <a:gd name="T27" fmla="*/ 19 h 68"/>
                  <a:gd name="T28" fmla="*/ 0 w 74"/>
                  <a:gd name="T29" fmla="*/ 12 h 68"/>
                  <a:gd name="T30" fmla="*/ 4 w 74"/>
                  <a:gd name="T31" fmla="*/ 7 h 68"/>
                  <a:gd name="T32" fmla="*/ 9 w 74"/>
                  <a:gd name="T33" fmla="*/ 12 h 68"/>
                  <a:gd name="T34" fmla="*/ 16 w 74"/>
                  <a:gd name="T35" fmla="*/ 3 h 68"/>
                  <a:gd name="T36" fmla="*/ 22 w 74"/>
                  <a:gd name="T37" fmla="*/ 4 h 68"/>
                  <a:gd name="T38" fmla="*/ 27 w 74"/>
                  <a:gd name="T39" fmla="*/ 0 h 68"/>
                  <a:gd name="T40" fmla="*/ 35 w 74"/>
                  <a:gd name="T41" fmla="*/ 4 h 68"/>
                  <a:gd name="T42" fmla="*/ 39 w 74"/>
                  <a:gd name="T43" fmla="*/ 3 h 68"/>
                  <a:gd name="T44" fmla="*/ 44 w 74"/>
                  <a:gd name="T45" fmla="*/ 6 h 68"/>
                  <a:gd name="T46" fmla="*/ 48 w 74"/>
                  <a:gd name="T47" fmla="*/ 12 h 68"/>
                  <a:gd name="T48" fmla="*/ 45 w 74"/>
                  <a:gd name="T49" fmla="*/ 13 h 68"/>
                  <a:gd name="T50" fmla="*/ 50 w 74"/>
                  <a:gd name="T51" fmla="*/ 21 h 68"/>
                  <a:gd name="T52" fmla="*/ 50 w 74"/>
                  <a:gd name="T53" fmla="*/ 24 h 68"/>
                  <a:gd name="T54" fmla="*/ 57 w 74"/>
                  <a:gd name="T55" fmla="*/ 24 h 68"/>
                  <a:gd name="T56" fmla="*/ 63 w 74"/>
                  <a:gd name="T57" fmla="*/ 27 h 68"/>
                  <a:gd name="T58" fmla="*/ 69 w 74"/>
                  <a:gd name="T59" fmla="*/ 18 h 68"/>
                  <a:gd name="T60" fmla="*/ 74 w 74"/>
                  <a:gd name="T61" fmla="*/ 26 h 68"/>
                  <a:gd name="T62" fmla="*/ 74 w 74"/>
                  <a:gd name="T63" fmla="*/ 3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68">
                    <a:moveTo>
                      <a:pt x="74" y="30"/>
                    </a:moveTo>
                    <a:lnTo>
                      <a:pt x="71" y="36"/>
                    </a:lnTo>
                    <a:lnTo>
                      <a:pt x="74" y="45"/>
                    </a:lnTo>
                    <a:lnTo>
                      <a:pt x="62" y="48"/>
                    </a:lnTo>
                    <a:lnTo>
                      <a:pt x="54" y="48"/>
                    </a:lnTo>
                    <a:lnTo>
                      <a:pt x="33" y="60"/>
                    </a:lnTo>
                    <a:lnTo>
                      <a:pt x="30" y="68"/>
                    </a:lnTo>
                    <a:lnTo>
                      <a:pt x="22" y="54"/>
                    </a:lnTo>
                    <a:lnTo>
                      <a:pt x="15" y="45"/>
                    </a:lnTo>
                    <a:lnTo>
                      <a:pt x="4" y="48"/>
                    </a:lnTo>
                    <a:lnTo>
                      <a:pt x="6" y="38"/>
                    </a:lnTo>
                    <a:lnTo>
                      <a:pt x="4" y="30"/>
                    </a:lnTo>
                    <a:lnTo>
                      <a:pt x="1" y="26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4" y="7"/>
                    </a:lnTo>
                    <a:lnTo>
                      <a:pt x="9" y="12"/>
                    </a:lnTo>
                    <a:lnTo>
                      <a:pt x="16" y="3"/>
                    </a:lnTo>
                    <a:lnTo>
                      <a:pt x="22" y="4"/>
                    </a:lnTo>
                    <a:lnTo>
                      <a:pt x="27" y="0"/>
                    </a:lnTo>
                    <a:lnTo>
                      <a:pt x="35" y="4"/>
                    </a:lnTo>
                    <a:lnTo>
                      <a:pt x="39" y="3"/>
                    </a:lnTo>
                    <a:lnTo>
                      <a:pt x="44" y="6"/>
                    </a:lnTo>
                    <a:lnTo>
                      <a:pt x="48" y="12"/>
                    </a:lnTo>
                    <a:lnTo>
                      <a:pt x="45" y="13"/>
                    </a:lnTo>
                    <a:lnTo>
                      <a:pt x="50" y="21"/>
                    </a:lnTo>
                    <a:lnTo>
                      <a:pt x="50" y="24"/>
                    </a:lnTo>
                    <a:lnTo>
                      <a:pt x="57" y="24"/>
                    </a:lnTo>
                    <a:lnTo>
                      <a:pt x="63" y="27"/>
                    </a:lnTo>
                    <a:lnTo>
                      <a:pt x="69" y="18"/>
                    </a:lnTo>
                    <a:lnTo>
                      <a:pt x="74" y="26"/>
                    </a:lnTo>
                    <a:lnTo>
                      <a:pt x="74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0" name="Freeform 2739">
                <a:extLst>
                  <a:ext uri="{FF2B5EF4-FFF2-40B4-BE49-F238E27FC236}">
                    <a16:creationId xmlns:a16="http://schemas.microsoft.com/office/drawing/2014/main" id="{12CAE7FC-1411-74C5-9723-4E3251C74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993"/>
                <a:ext cx="49" cy="41"/>
              </a:xfrm>
              <a:custGeom>
                <a:avLst/>
                <a:gdLst>
                  <a:gd name="T0" fmla="*/ 0 w 97"/>
                  <a:gd name="T1" fmla="*/ 73 h 83"/>
                  <a:gd name="T2" fmla="*/ 6 w 97"/>
                  <a:gd name="T3" fmla="*/ 83 h 83"/>
                  <a:gd name="T4" fmla="*/ 52 w 97"/>
                  <a:gd name="T5" fmla="*/ 37 h 83"/>
                  <a:gd name="T6" fmla="*/ 62 w 97"/>
                  <a:gd name="T7" fmla="*/ 29 h 83"/>
                  <a:gd name="T8" fmla="*/ 68 w 97"/>
                  <a:gd name="T9" fmla="*/ 32 h 83"/>
                  <a:gd name="T10" fmla="*/ 73 w 97"/>
                  <a:gd name="T11" fmla="*/ 29 h 83"/>
                  <a:gd name="T12" fmla="*/ 79 w 97"/>
                  <a:gd name="T13" fmla="*/ 31 h 83"/>
                  <a:gd name="T14" fmla="*/ 82 w 97"/>
                  <a:gd name="T15" fmla="*/ 26 h 83"/>
                  <a:gd name="T16" fmla="*/ 94 w 97"/>
                  <a:gd name="T17" fmla="*/ 17 h 83"/>
                  <a:gd name="T18" fmla="*/ 97 w 97"/>
                  <a:gd name="T19" fmla="*/ 13 h 83"/>
                  <a:gd name="T20" fmla="*/ 94 w 97"/>
                  <a:gd name="T21" fmla="*/ 7 h 83"/>
                  <a:gd name="T22" fmla="*/ 82 w 97"/>
                  <a:gd name="T23" fmla="*/ 7 h 83"/>
                  <a:gd name="T24" fmla="*/ 67 w 97"/>
                  <a:gd name="T25" fmla="*/ 0 h 83"/>
                  <a:gd name="T26" fmla="*/ 21 w 97"/>
                  <a:gd name="T27" fmla="*/ 34 h 83"/>
                  <a:gd name="T28" fmla="*/ 36 w 97"/>
                  <a:gd name="T29" fmla="*/ 40 h 83"/>
                  <a:gd name="T30" fmla="*/ 30 w 97"/>
                  <a:gd name="T31" fmla="*/ 45 h 83"/>
                  <a:gd name="T32" fmla="*/ 0 w 97"/>
                  <a:gd name="T33" fmla="*/ 7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" h="83">
                    <a:moveTo>
                      <a:pt x="0" y="73"/>
                    </a:moveTo>
                    <a:lnTo>
                      <a:pt x="6" y="83"/>
                    </a:lnTo>
                    <a:lnTo>
                      <a:pt x="52" y="37"/>
                    </a:lnTo>
                    <a:lnTo>
                      <a:pt x="62" y="29"/>
                    </a:lnTo>
                    <a:lnTo>
                      <a:pt x="68" y="32"/>
                    </a:lnTo>
                    <a:lnTo>
                      <a:pt x="73" y="29"/>
                    </a:lnTo>
                    <a:lnTo>
                      <a:pt x="79" y="31"/>
                    </a:lnTo>
                    <a:lnTo>
                      <a:pt x="82" y="26"/>
                    </a:lnTo>
                    <a:lnTo>
                      <a:pt x="94" y="17"/>
                    </a:lnTo>
                    <a:lnTo>
                      <a:pt x="97" y="13"/>
                    </a:lnTo>
                    <a:lnTo>
                      <a:pt x="94" y="7"/>
                    </a:lnTo>
                    <a:lnTo>
                      <a:pt x="82" y="7"/>
                    </a:lnTo>
                    <a:lnTo>
                      <a:pt x="67" y="0"/>
                    </a:lnTo>
                    <a:lnTo>
                      <a:pt x="21" y="34"/>
                    </a:lnTo>
                    <a:lnTo>
                      <a:pt x="36" y="40"/>
                    </a:lnTo>
                    <a:lnTo>
                      <a:pt x="30" y="45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1" name="Freeform 2740">
                <a:extLst>
                  <a:ext uri="{FF2B5EF4-FFF2-40B4-BE49-F238E27FC236}">
                    <a16:creationId xmlns:a16="http://schemas.microsoft.com/office/drawing/2014/main" id="{97D485CC-A63E-9030-836C-4BB62BA3A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993"/>
                <a:ext cx="49" cy="41"/>
              </a:xfrm>
              <a:custGeom>
                <a:avLst/>
                <a:gdLst>
                  <a:gd name="T0" fmla="*/ 0 w 97"/>
                  <a:gd name="T1" fmla="*/ 73 h 83"/>
                  <a:gd name="T2" fmla="*/ 30 w 97"/>
                  <a:gd name="T3" fmla="*/ 45 h 83"/>
                  <a:gd name="T4" fmla="*/ 36 w 97"/>
                  <a:gd name="T5" fmla="*/ 40 h 83"/>
                  <a:gd name="T6" fmla="*/ 21 w 97"/>
                  <a:gd name="T7" fmla="*/ 34 h 83"/>
                  <a:gd name="T8" fmla="*/ 67 w 97"/>
                  <a:gd name="T9" fmla="*/ 0 h 83"/>
                  <a:gd name="T10" fmla="*/ 82 w 97"/>
                  <a:gd name="T11" fmla="*/ 7 h 83"/>
                  <a:gd name="T12" fmla="*/ 94 w 97"/>
                  <a:gd name="T13" fmla="*/ 7 h 83"/>
                  <a:gd name="T14" fmla="*/ 97 w 97"/>
                  <a:gd name="T15" fmla="*/ 13 h 83"/>
                  <a:gd name="T16" fmla="*/ 94 w 97"/>
                  <a:gd name="T17" fmla="*/ 17 h 83"/>
                  <a:gd name="T18" fmla="*/ 82 w 97"/>
                  <a:gd name="T19" fmla="*/ 26 h 83"/>
                  <a:gd name="T20" fmla="*/ 79 w 97"/>
                  <a:gd name="T21" fmla="*/ 31 h 83"/>
                  <a:gd name="T22" fmla="*/ 73 w 97"/>
                  <a:gd name="T23" fmla="*/ 29 h 83"/>
                  <a:gd name="T24" fmla="*/ 68 w 97"/>
                  <a:gd name="T25" fmla="*/ 32 h 83"/>
                  <a:gd name="T26" fmla="*/ 62 w 97"/>
                  <a:gd name="T27" fmla="*/ 29 h 83"/>
                  <a:gd name="T28" fmla="*/ 52 w 97"/>
                  <a:gd name="T29" fmla="*/ 37 h 83"/>
                  <a:gd name="T30" fmla="*/ 6 w 97"/>
                  <a:gd name="T31" fmla="*/ 83 h 83"/>
                  <a:gd name="T32" fmla="*/ 0 w 97"/>
                  <a:gd name="T33" fmla="*/ 7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" h="83">
                    <a:moveTo>
                      <a:pt x="0" y="73"/>
                    </a:moveTo>
                    <a:lnTo>
                      <a:pt x="30" y="45"/>
                    </a:lnTo>
                    <a:lnTo>
                      <a:pt x="36" y="40"/>
                    </a:lnTo>
                    <a:lnTo>
                      <a:pt x="21" y="34"/>
                    </a:lnTo>
                    <a:lnTo>
                      <a:pt x="67" y="0"/>
                    </a:lnTo>
                    <a:lnTo>
                      <a:pt x="82" y="7"/>
                    </a:lnTo>
                    <a:lnTo>
                      <a:pt x="94" y="7"/>
                    </a:lnTo>
                    <a:lnTo>
                      <a:pt x="97" y="13"/>
                    </a:lnTo>
                    <a:lnTo>
                      <a:pt x="94" y="17"/>
                    </a:lnTo>
                    <a:lnTo>
                      <a:pt x="82" y="26"/>
                    </a:lnTo>
                    <a:lnTo>
                      <a:pt x="79" y="31"/>
                    </a:lnTo>
                    <a:lnTo>
                      <a:pt x="73" y="29"/>
                    </a:lnTo>
                    <a:lnTo>
                      <a:pt x="68" y="32"/>
                    </a:lnTo>
                    <a:lnTo>
                      <a:pt x="62" y="29"/>
                    </a:lnTo>
                    <a:lnTo>
                      <a:pt x="52" y="37"/>
                    </a:lnTo>
                    <a:lnTo>
                      <a:pt x="6" y="83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2" name="Freeform 2741">
                <a:extLst>
                  <a:ext uri="{FF2B5EF4-FFF2-40B4-BE49-F238E27FC236}">
                    <a16:creationId xmlns:a16="http://schemas.microsoft.com/office/drawing/2014/main" id="{D0BA0A53-3CED-A2FA-210D-195E9D6D5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993"/>
                <a:ext cx="49" cy="41"/>
              </a:xfrm>
              <a:custGeom>
                <a:avLst/>
                <a:gdLst>
                  <a:gd name="T0" fmla="*/ 0 w 97"/>
                  <a:gd name="T1" fmla="*/ 73 h 83"/>
                  <a:gd name="T2" fmla="*/ 30 w 97"/>
                  <a:gd name="T3" fmla="*/ 45 h 83"/>
                  <a:gd name="T4" fmla="*/ 36 w 97"/>
                  <a:gd name="T5" fmla="*/ 40 h 83"/>
                  <a:gd name="T6" fmla="*/ 21 w 97"/>
                  <a:gd name="T7" fmla="*/ 34 h 83"/>
                  <a:gd name="T8" fmla="*/ 67 w 97"/>
                  <a:gd name="T9" fmla="*/ 0 h 83"/>
                  <a:gd name="T10" fmla="*/ 82 w 97"/>
                  <a:gd name="T11" fmla="*/ 7 h 83"/>
                  <a:gd name="T12" fmla="*/ 94 w 97"/>
                  <a:gd name="T13" fmla="*/ 7 h 83"/>
                  <a:gd name="T14" fmla="*/ 97 w 97"/>
                  <a:gd name="T15" fmla="*/ 13 h 83"/>
                  <a:gd name="T16" fmla="*/ 94 w 97"/>
                  <a:gd name="T17" fmla="*/ 17 h 83"/>
                  <a:gd name="T18" fmla="*/ 82 w 97"/>
                  <a:gd name="T19" fmla="*/ 26 h 83"/>
                  <a:gd name="T20" fmla="*/ 79 w 97"/>
                  <a:gd name="T21" fmla="*/ 31 h 83"/>
                  <a:gd name="T22" fmla="*/ 73 w 97"/>
                  <a:gd name="T23" fmla="*/ 29 h 83"/>
                  <a:gd name="T24" fmla="*/ 68 w 97"/>
                  <a:gd name="T25" fmla="*/ 32 h 83"/>
                  <a:gd name="T26" fmla="*/ 62 w 97"/>
                  <a:gd name="T27" fmla="*/ 29 h 83"/>
                  <a:gd name="T28" fmla="*/ 52 w 97"/>
                  <a:gd name="T29" fmla="*/ 37 h 83"/>
                  <a:gd name="T30" fmla="*/ 6 w 97"/>
                  <a:gd name="T31" fmla="*/ 83 h 83"/>
                  <a:gd name="T32" fmla="*/ 0 w 97"/>
                  <a:gd name="T33" fmla="*/ 7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" h="83">
                    <a:moveTo>
                      <a:pt x="0" y="73"/>
                    </a:moveTo>
                    <a:lnTo>
                      <a:pt x="30" y="45"/>
                    </a:lnTo>
                    <a:lnTo>
                      <a:pt x="36" y="40"/>
                    </a:lnTo>
                    <a:lnTo>
                      <a:pt x="21" y="34"/>
                    </a:lnTo>
                    <a:lnTo>
                      <a:pt x="67" y="0"/>
                    </a:lnTo>
                    <a:lnTo>
                      <a:pt x="82" y="7"/>
                    </a:lnTo>
                    <a:lnTo>
                      <a:pt x="94" y="7"/>
                    </a:lnTo>
                    <a:lnTo>
                      <a:pt x="97" y="13"/>
                    </a:lnTo>
                    <a:lnTo>
                      <a:pt x="94" y="17"/>
                    </a:lnTo>
                    <a:lnTo>
                      <a:pt x="82" y="26"/>
                    </a:lnTo>
                    <a:lnTo>
                      <a:pt x="79" y="31"/>
                    </a:lnTo>
                    <a:lnTo>
                      <a:pt x="73" y="29"/>
                    </a:lnTo>
                    <a:lnTo>
                      <a:pt x="68" y="32"/>
                    </a:lnTo>
                    <a:lnTo>
                      <a:pt x="62" y="29"/>
                    </a:lnTo>
                    <a:lnTo>
                      <a:pt x="52" y="37"/>
                    </a:lnTo>
                    <a:lnTo>
                      <a:pt x="6" y="83"/>
                    </a:lnTo>
                    <a:lnTo>
                      <a:pt x="0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3" name="Freeform 2742">
                <a:extLst>
                  <a:ext uri="{FF2B5EF4-FFF2-40B4-BE49-F238E27FC236}">
                    <a16:creationId xmlns:a16="http://schemas.microsoft.com/office/drawing/2014/main" id="{4068F6EA-E8D5-6F93-9F99-A7880F1A3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069"/>
                <a:ext cx="72" cy="71"/>
              </a:xfrm>
              <a:custGeom>
                <a:avLst/>
                <a:gdLst>
                  <a:gd name="T0" fmla="*/ 79 w 145"/>
                  <a:gd name="T1" fmla="*/ 2 h 142"/>
                  <a:gd name="T2" fmla="*/ 64 w 145"/>
                  <a:gd name="T3" fmla="*/ 2 h 142"/>
                  <a:gd name="T4" fmla="*/ 51 w 145"/>
                  <a:gd name="T5" fmla="*/ 8 h 142"/>
                  <a:gd name="T6" fmla="*/ 37 w 145"/>
                  <a:gd name="T7" fmla="*/ 20 h 142"/>
                  <a:gd name="T8" fmla="*/ 22 w 145"/>
                  <a:gd name="T9" fmla="*/ 17 h 142"/>
                  <a:gd name="T10" fmla="*/ 22 w 145"/>
                  <a:gd name="T11" fmla="*/ 26 h 142"/>
                  <a:gd name="T12" fmla="*/ 20 w 145"/>
                  <a:gd name="T13" fmla="*/ 44 h 142"/>
                  <a:gd name="T14" fmla="*/ 16 w 145"/>
                  <a:gd name="T15" fmla="*/ 58 h 142"/>
                  <a:gd name="T16" fmla="*/ 8 w 145"/>
                  <a:gd name="T17" fmla="*/ 88 h 142"/>
                  <a:gd name="T18" fmla="*/ 19 w 145"/>
                  <a:gd name="T19" fmla="*/ 96 h 142"/>
                  <a:gd name="T20" fmla="*/ 14 w 145"/>
                  <a:gd name="T21" fmla="*/ 108 h 142"/>
                  <a:gd name="T22" fmla="*/ 19 w 145"/>
                  <a:gd name="T23" fmla="*/ 105 h 142"/>
                  <a:gd name="T24" fmla="*/ 28 w 145"/>
                  <a:gd name="T25" fmla="*/ 114 h 142"/>
                  <a:gd name="T26" fmla="*/ 40 w 145"/>
                  <a:gd name="T27" fmla="*/ 119 h 142"/>
                  <a:gd name="T28" fmla="*/ 51 w 145"/>
                  <a:gd name="T29" fmla="*/ 111 h 142"/>
                  <a:gd name="T30" fmla="*/ 54 w 145"/>
                  <a:gd name="T31" fmla="*/ 128 h 142"/>
                  <a:gd name="T32" fmla="*/ 70 w 145"/>
                  <a:gd name="T33" fmla="*/ 134 h 142"/>
                  <a:gd name="T34" fmla="*/ 79 w 145"/>
                  <a:gd name="T35" fmla="*/ 139 h 142"/>
                  <a:gd name="T36" fmla="*/ 76 w 145"/>
                  <a:gd name="T37" fmla="*/ 123 h 142"/>
                  <a:gd name="T38" fmla="*/ 73 w 145"/>
                  <a:gd name="T39" fmla="*/ 111 h 142"/>
                  <a:gd name="T40" fmla="*/ 79 w 145"/>
                  <a:gd name="T41" fmla="*/ 99 h 142"/>
                  <a:gd name="T42" fmla="*/ 84 w 145"/>
                  <a:gd name="T43" fmla="*/ 108 h 142"/>
                  <a:gd name="T44" fmla="*/ 99 w 145"/>
                  <a:gd name="T45" fmla="*/ 108 h 142"/>
                  <a:gd name="T46" fmla="*/ 113 w 145"/>
                  <a:gd name="T47" fmla="*/ 102 h 142"/>
                  <a:gd name="T48" fmla="*/ 120 w 145"/>
                  <a:gd name="T49" fmla="*/ 98 h 142"/>
                  <a:gd name="T50" fmla="*/ 129 w 145"/>
                  <a:gd name="T51" fmla="*/ 92 h 142"/>
                  <a:gd name="T52" fmla="*/ 135 w 145"/>
                  <a:gd name="T53" fmla="*/ 87 h 142"/>
                  <a:gd name="T54" fmla="*/ 143 w 145"/>
                  <a:gd name="T55" fmla="*/ 84 h 142"/>
                  <a:gd name="T56" fmla="*/ 145 w 145"/>
                  <a:gd name="T57" fmla="*/ 63 h 142"/>
                  <a:gd name="T58" fmla="*/ 135 w 145"/>
                  <a:gd name="T59" fmla="*/ 55 h 142"/>
                  <a:gd name="T60" fmla="*/ 119 w 145"/>
                  <a:gd name="T61" fmla="*/ 50 h 142"/>
                  <a:gd name="T62" fmla="*/ 116 w 145"/>
                  <a:gd name="T63" fmla="*/ 40 h 142"/>
                  <a:gd name="T64" fmla="*/ 104 w 145"/>
                  <a:gd name="T65" fmla="*/ 38 h 142"/>
                  <a:gd name="T66" fmla="*/ 90 w 145"/>
                  <a:gd name="T67" fmla="*/ 38 h 142"/>
                  <a:gd name="T68" fmla="*/ 84 w 145"/>
                  <a:gd name="T69" fmla="*/ 32 h 142"/>
                  <a:gd name="T70" fmla="*/ 76 w 145"/>
                  <a:gd name="T71" fmla="*/ 20 h 142"/>
                  <a:gd name="T72" fmla="*/ 72 w 145"/>
                  <a:gd name="T73" fmla="*/ 8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5" h="142">
                    <a:moveTo>
                      <a:pt x="79" y="6"/>
                    </a:moveTo>
                    <a:lnTo>
                      <a:pt x="79" y="2"/>
                    </a:lnTo>
                    <a:lnTo>
                      <a:pt x="67" y="0"/>
                    </a:lnTo>
                    <a:lnTo>
                      <a:pt x="64" y="2"/>
                    </a:lnTo>
                    <a:lnTo>
                      <a:pt x="57" y="2"/>
                    </a:lnTo>
                    <a:lnTo>
                      <a:pt x="51" y="8"/>
                    </a:lnTo>
                    <a:lnTo>
                      <a:pt x="40" y="13"/>
                    </a:lnTo>
                    <a:lnTo>
                      <a:pt x="37" y="20"/>
                    </a:lnTo>
                    <a:lnTo>
                      <a:pt x="34" y="22"/>
                    </a:lnTo>
                    <a:lnTo>
                      <a:pt x="22" y="17"/>
                    </a:lnTo>
                    <a:lnTo>
                      <a:pt x="17" y="26"/>
                    </a:lnTo>
                    <a:lnTo>
                      <a:pt x="22" y="26"/>
                    </a:lnTo>
                    <a:lnTo>
                      <a:pt x="19" y="38"/>
                    </a:lnTo>
                    <a:lnTo>
                      <a:pt x="20" y="44"/>
                    </a:lnTo>
                    <a:lnTo>
                      <a:pt x="16" y="57"/>
                    </a:lnTo>
                    <a:lnTo>
                      <a:pt x="16" y="58"/>
                    </a:lnTo>
                    <a:lnTo>
                      <a:pt x="0" y="79"/>
                    </a:lnTo>
                    <a:lnTo>
                      <a:pt x="8" y="88"/>
                    </a:lnTo>
                    <a:lnTo>
                      <a:pt x="16" y="90"/>
                    </a:lnTo>
                    <a:lnTo>
                      <a:pt x="19" y="96"/>
                    </a:lnTo>
                    <a:lnTo>
                      <a:pt x="17" y="105"/>
                    </a:lnTo>
                    <a:lnTo>
                      <a:pt x="14" y="108"/>
                    </a:lnTo>
                    <a:lnTo>
                      <a:pt x="17" y="111"/>
                    </a:lnTo>
                    <a:lnTo>
                      <a:pt x="19" y="105"/>
                    </a:lnTo>
                    <a:lnTo>
                      <a:pt x="26" y="104"/>
                    </a:lnTo>
                    <a:lnTo>
                      <a:pt x="28" y="114"/>
                    </a:lnTo>
                    <a:lnTo>
                      <a:pt x="37" y="119"/>
                    </a:lnTo>
                    <a:lnTo>
                      <a:pt x="40" y="119"/>
                    </a:lnTo>
                    <a:lnTo>
                      <a:pt x="43" y="111"/>
                    </a:lnTo>
                    <a:lnTo>
                      <a:pt x="51" y="111"/>
                    </a:lnTo>
                    <a:lnTo>
                      <a:pt x="57" y="120"/>
                    </a:lnTo>
                    <a:lnTo>
                      <a:pt x="54" y="128"/>
                    </a:lnTo>
                    <a:lnTo>
                      <a:pt x="64" y="134"/>
                    </a:lnTo>
                    <a:lnTo>
                      <a:pt x="70" y="134"/>
                    </a:lnTo>
                    <a:lnTo>
                      <a:pt x="72" y="142"/>
                    </a:lnTo>
                    <a:lnTo>
                      <a:pt x="79" y="139"/>
                    </a:lnTo>
                    <a:lnTo>
                      <a:pt x="79" y="128"/>
                    </a:lnTo>
                    <a:lnTo>
                      <a:pt x="76" y="123"/>
                    </a:lnTo>
                    <a:lnTo>
                      <a:pt x="70" y="117"/>
                    </a:lnTo>
                    <a:lnTo>
                      <a:pt x="73" y="111"/>
                    </a:lnTo>
                    <a:lnTo>
                      <a:pt x="70" y="105"/>
                    </a:lnTo>
                    <a:lnTo>
                      <a:pt x="79" y="99"/>
                    </a:lnTo>
                    <a:lnTo>
                      <a:pt x="82" y="98"/>
                    </a:lnTo>
                    <a:lnTo>
                      <a:pt x="84" y="108"/>
                    </a:lnTo>
                    <a:lnTo>
                      <a:pt x="96" y="108"/>
                    </a:lnTo>
                    <a:lnTo>
                      <a:pt x="99" y="108"/>
                    </a:lnTo>
                    <a:lnTo>
                      <a:pt x="110" y="102"/>
                    </a:lnTo>
                    <a:lnTo>
                      <a:pt x="113" y="102"/>
                    </a:lnTo>
                    <a:lnTo>
                      <a:pt x="113" y="96"/>
                    </a:lnTo>
                    <a:lnTo>
                      <a:pt x="120" y="98"/>
                    </a:lnTo>
                    <a:lnTo>
                      <a:pt x="125" y="102"/>
                    </a:lnTo>
                    <a:lnTo>
                      <a:pt x="129" y="92"/>
                    </a:lnTo>
                    <a:lnTo>
                      <a:pt x="134" y="92"/>
                    </a:lnTo>
                    <a:lnTo>
                      <a:pt x="135" y="87"/>
                    </a:lnTo>
                    <a:lnTo>
                      <a:pt x="140" y="87"/>
                    </a:lnTo>
                    <a:lnTo>
                      <a:pt x="143" y="84"/>
                    </a:lnTo>
                    <a:lnTo>
                      <a:pt x="139" y="75"/>
                    </a:lnTo>
                    <a:lnTo>
                      <a:pt x="145" y="63"/>
                    </a:lnTo>
                    <a:lnTo>
                      <a:pt x="140" y="61"/>
                    </a:lnTo>
                    <a:lnTo>
                      <a:pt x="135" y="55"/>
                    </a:lnTo>
                    <a:lnTo>
                      <a:pt x="131" y="52"/>
                    </a:lnTo>
                    <a:lnTo>
                      <a:pt x="119" y="50"/>
                    </a:lnTo>
                    <a:lnTo>
                      <a:pt x="120" y="43"/>
                    </a:lnTo>
                    <a:lnTo>
                      <a:pt x="116" y="40"/>
                    </a:lnTo>
                    <a:lnTo>
                      <a:pt x="110" y="35"/>
                    </a:lnTo>
                    <a:lnTo>
                      <a:pt x="104" y="38"/>
                    </a:lnTo>
                    <a:lnTo>
                      <a:pt x="96" y="37"/>
                    </a:lnTo>
                    <a:lnTo>
                      <a:pt x="90" y="38"/>
                    </a:lnTo>
                    <a:lnTo>
                      <a:pt x="87" y="32"/>
                    </a:lnTo>
                    <a:lnTo>
                      <a:pt x="84" y="32"/>
                    </a:lnTo>
                    <a:lnTo>
                      <a:pt x="79" y="28"/>
                    </a:lnTo>
                    <a:lnTo>
                      <a:pt x="76" y="20"/>
                    </a:lnTo>
                    <a:lnTo>
                      <a:pt x="70" y="14"/>
                    </a:lnTo>
                    <a:lnTo>
                      <a:pt x="72" y="8"/>
                    </a:lnTo>
                    <a:lnTo>
                      <a:pt x="79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4" name="Freeform 2743">
                <a:extLst>
                  <a:ext uri="{FF2B5EF4-FFF2-40B4-BE49-F238E27FC236}">
                    <a16:creationId xmlns:a16="http://schemas.microsoft.com/office/drawing/2014/main" id="{6871CD17-B8C0-D9F3-57F7-07161A031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069"/>
                <a:ext cx="72" cy="71"/>
              </a:xfrm>
              <a:custGeom>
                <a:avLst/>
                <a:gdLst>
                  <a:gd name="T0" fmla="*/ 72 w 145"/>
                  <a:gd name="T1" fmla="*/ 8 h 142"/>
                  <a:gd name="T2" fmla="*/ 76 w 145"/>
                  <a:gd name="T3" fmla="*/ 20 h 142"/>
                  <a:gd name="T4" fmla="*/ 84 w 145"/>
                  <a:gd name="T5" fmla="*/ 32 h 142"/>
                  <a:gd name="T6" fmla="*/ 90 w 145"/>
                  <a:gd name="T7" fmla="*/ 38 h 142"/>
                  <a:gd name="T8" fmla="*/ 104 w 145"/>
                  <a:gd name="T9" fmla="*/ 38 h 142"/>
                  <a:gd name="T10" fmla="*/ 116 w 145"/>
                  <a:gd name="T11" fmla="*/ 40 h 142"/>
                  <a:gd name="T12" fmla="*/ 119 w 145"/>
                  <a:gd name="T13" fmla="*/ 50 h 142"/>
                  <a:gd name="T14" fmla="*/ 135 w 145"/>
                  <a:gd name="T15" fmla="*/ 55 h 142"/>
                  <a:gd name="T16" fmla="*/ 145 w 145"/>
                  <a:gd name="T17" fmla="*/ 63 h 142"/>
                  <a:gd name="T18" fmla="*/ 143 w 145"/>
                  <a:gd name="T19" fmla="*/ 84 h 142"/>
                  <a:gd name="T20" fmla="*/ 135 w 145"/>
                  <a:gd name="T21" fmla="*/ 87 h 142"/>
                  <a:gd name="T22" fmla="*/ 129 w 145"/>
                  <a:gd name="T23" fmla="*/ 92 h 142"/>
                  <a:gd name="T24" fmla="*/ 120 w 145"/>
                  <a:gd name="T25" fmla="*/ 98 h 142"/>
                  <a:gd name="T26" fmla="*/ 113 w 145"/>
                  <a:gd name="T27" fmla="*/ 102 h 142"/>
                  <a:gd name="T28" fmla="*/ 99 w 145"/>
                  <a:gd name="T29" fmla="*/ 108 h 142"/>
                  <a:gd name="T30" fmla="*/ 84 w 145"/>
                  <a:gd name="T31" fmla="*/ 108 h 142"/>
                  <a:gd name="T32" fmla="*/ 79 w 145"/>
                  <a:gd name="T33" fmla="*/ 99 h 142"/>
                  <a:gd name="T34" fmla="*/ 73 w 145"/>
                  <a:gd name="T35" fmla="*/ 111 h 142"/>
                  <a:gd name="T36" fmla="*/ 76 w 145"/>
                  <a:gd name="T37" fmla="*/ 123 h 142"/>
                  <a:gd name="T38" fmla="*/ 79 w 145"/>
                  <a:gd name="T39" fmla="*/ 139 h 142"/>
                  <a:gd name="T40" fmla="*/ 70 w 145"/>
                  <a:gd name="T41" fmla="*/ 134 h 142"/>
                  <a:gd name="T42" fmla="*/ 54 w 145"/>
                  <a:gd name="T43" fmla="*/ 128 h 142"/>
                  <a:gd name="T44" fmla="*/ 51 w 145"/>
                  <a:gd name="T45" fmla="*/ 111 h 142"/>
                  <a:gd name="T46" fmla="*/ 40 w 145"/>
                  <a:gd name="T47" fmla="*/ 119 h 142"/>
                  <a:gd name="T48" fmla="*/ 28 w 145"/>
                  <a:gd name="T49" fmla="*/ 114 h 142"/>
                  <a:gd name="T50" fmla="*/ 19 w 145"/>
                  <a:gd name="T51" fmla="*/ 105 h 142"/>
                  <a:gd name="T52" fmla="*/ 14 w 145"/>
                  <a:gd name="T53" fmla="*/ 108 h 142"/>
                  <a:gd name="T54" fmla="*/ 19 w 145"/>
                  <a:gd name="T55" fmla="*/ 96 h 142"/>
                  <a:gd name="T56" fmla="*/ 8 w 145"/>
                  <a:gd name="T57" fmla="*/ 88 h 142"/>
                  <a:gd name="T58" fmla="*/ 16 w 145"/>
                  <a:gd name="T59" fmla="*/ 58 h 142"/>
                  <a:gd name="T60" fmla="*/ 20 w 145"/>
                  <a:gd name="T61" fmla="*/ 44 h 142"/>
                  <a:gd name="T62" fmla="*/ 22 w 145"/>
                  <a:gd name="T63" fmla="*/ 26 h 142"/>
                  <a:gd name="T64" fmla="*/ 22 w 145"/>
                  <a:gd name="T65" fmla="*/ 17 h 142"/>
                  <a:gd name="T66" fmla="*/ 37 w 145"/>
                  <a:gd name="T67" fmla="*/ 20 h 142"/>
                  <a:gd name="T68" fmla="*/ 51 w 145"/>
                  <a:gd name="T69" fmla="*/ 8 h 142"/>
                  <a:gd name="T70" fmla="*/ 64 w 145"/>
                  <a:gd name="T71" fmla="*/ 2 h 142"/>
                  <a:gd name="T72" fmla="*/ 79 w 145"/>
                  <a:gd name="T73" fmla="*/ 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5" h="142">
                    <a:moveTo>
                      <a:pt x="79" y="6"/>
                    </a:moveTo>
                    <a:lnTo>
                      <a:pt x="72" y="8"/>
                    </a:lnTo>
                    <a:lnTo>
                      <a:pt x="70" y="14"/>
                    </a:lnTo>
                    <a:lnTo>
                      <a:pt x="76" y="20"/>
                    </a:lnTo>
                    <a:lnTo>
                      <a:pt x="79" y="28"/>
                    </a:lnTo>
                    <a:lnTo>
                      <a:pt x="84" y="32"/>
                    </a:lnTo>
                    <a:lnTo>
                      <a:pt x="87" y="32"/>
                    </a:lnTo>
                    <a:lnTo>
                      <a:pt x="90" y="38"/>
                    </a:lnTo>
                    <a:lnTo>
                      <a:pt x="96" y="37"/>
                    </a:lnTo>
                    <a:lnTo>
                      <a:pt x="104" y="38"/>
                    </a:lnTo>
                    <a:lnTo>
                      <a:pt x="110" y="35"/>
                    </a:lnTo>
                    <a:lnTo>
                      <a:pt x="116" y="40"/>
                    </a:lnTo>
                    <a:lnTo>
                      <a:pt x="120" y="43"/>
                    </a:lnTo>
                    <a:lnTo>
                      <a:pt x="119" y="50"/>
                    </a:lnTo>
                    <a:lnTo>
                      <a:pt x="131" y="52"/>
                    </a:lnTo>
                    <a:lnTo>
                      <a:pt x="135" y="55"/>
                    </a:lnTo>
                    <a:lnTo>
                      <a:pt x="140" y="61"/>
                    </a:lnTo>
                    <a:lnTo>
                      <a:pt x="145" y="63"/>
                    </a:lnTo>
                    <a:lnTo>
                      <a:pt x="139" y="75"/>
                    </a:lnTo>
                    <a:lnTo>
                      <a:pt x="143" y="84"/>
                    </a:lnTo>
                    <a:lnTo>
                      <a:pt x="140" y="87"/>
                    </a:lnTo>
                    <a:lnTo>
                      <a:pt x="135" y="87"/>
                    </a:lnTo>
                    <a:lnTo>
                      <a:pt x="134" y="92"/>
                    </a:lnTo>
                    <a:lnTo>
                      <a:pt x="129" y="92"/>
                    </a:lnTo>
                    <a:lnTo>
                      <a:pt x="125" y="102"/>
                    </a:lnTo>
                    <a:lnTo>
                      <a:pt x="120" y="98"/>
                    </a:lnTo>
                    <a:lnTo>
                      <a:pt x="113" y="96"/>
                    </a:lnTo>
                    <a:lnTo>
                      <a:pt x="113" y="102"/>
                    </a:lnTo>
                    <a:lnTo>
                      <a:pt x="110" y="102"/>
                    </a:lnTo>
                    <a:lnTo>
                      <a:pt x="99" y="108"/>
                    </a:lnTo>
                    <a:lnTo>
                      <a:pt x="96" y="108"/>
                    </a:lnTo>
                    <a:lnTo>
                      <a:pt x="84" y="108"/>
                    </a:lnTo>
                    <a:lnTo>
                      <a:pt x="82" y="98"/>
                    </a:lnTo>
                    <a:lnTo>
                      <a:pt x="79" y="99"/>
                    </a:lnTo>
                    <a:lnTo>
                      <a:pt x="70" y="105"/>
                    </a:lnTo>
                    <a:lnTo>
                      <a:pt x="73" y="111"/>
                    </a:lnTo>
                    <a:lnTo>
                      <a:pt x="70" y="117"/>
                    </a:lnTo>
                    <a:lnTo>
                      <a:pt x="76" y="123"/>
                    </a:lnTo>
                    <a:lnTo>
                      <a:pt x="79" y="128"/>
                    </a:lnTo>
                    <a:lnTo>
                      <a:pt x="79" y="139"/>
                    </a:lnTo>
                    <a:lnTo>
                      <a:pt x="72" y="142"/>
                    </a:lnTo>
                    <a:lnTo>
                      <a:pt x="70" y="134"/>
                    </a:lnTo>
                    <a:lnTo>
                      <a:pt x="64" y="134"/>
                    </a:lnTo>
                    <a:lnTo>
                      <a:pt x="54" y="128"/>
                    </a:lnTo>
                    <a:lnTo>
                      <a:pt x="57" y="120"/>
                    </a:lnTo>
                    <a:lnTo>
                      <a:pt x="51" y="111"/>
                    </a:lnTo>
                    <a:lnTo>
                      <a:pt x="43" y="111"/>
                    </a:lnTo>
                    <a:lnTo>
                      <a:pt x="40" y="119"/>
                    </a:lnTo>
                    <a:lnTo>
                      <a:pt x="37" y="119"/>
                    </a:lnTo>
                    <a:lnTo>
                      <a:pt x="28" y="114"/>
                    </a:lnTo>
                    <a:lnTo>
                      <a:pt x="26" y="104"/>
                    </a:lnTo>
                    <a:lnTo>
                      <a:pt x="19" y="105"/>
                    </a:lnTo>
                    <a:lnTo>
                      <a:pt x="17" y="111"/>
                    </a:lnTo>
                    <a:lnTo>
                      <a:pt x="14" y="108"/>
                    </a:lnTo>
                    <a:lnTo>
                      <a:pt x="17" y="105"/>
                    </a:lnTo>
                    <a:lnTo>
                      <a:pt x="19" y="96"/>
                    </a:lnTo>
                    <a:lnTo>
                      <a:pt x="16" y="90"/>
                    </a:lnTo>
                    <a:lnTo>
                      <a:pt x="8" y="88"/>
                    </a:lnTo>
                    <a:lnTo>
                      <a:pt x="0" y="79"/>
                    </a:lnTo>
                    <a:lnTo>
                      <a:pt x="16" y="58"/>
                    </a:lnTo>
                    <a:lnTo>
                      <a:pt x="16" y="57"/>
                    </a:lnTo>
                    <a:lnTo>
                      <a:pt x="20" y="44"/>
                    </a:lnTo>
                    <a:lnTo>
                      <a:pt x="19" y="38"/>
                    </a:lnTo>
                    <a:lnTo>
                      <a:pt x="22" y="26"/>
                    </a:lnTo>
                    <a:lnTo>
                      <a:pt x="17" y="26"/>
                    </a:lnTo>
                    <a:lnTo>
                      <a:pt x="22" y="17"/>
                    </a:lnTo>
                    <a:lnTo>
                      <a:pt x="34" y="22"/>
                    </a:lnTo>
                    <a:lnTo>
                      <a:pt x="37" y="20"/>
                    </a:lnTo>
                    <a:lnTo>
                      <a:pt x="40" y="13"/>
                    </a:lnTo>
                    <a:lnTo>
                      <a:pt x="51" y="8"/>
                    </a:lnTo>
                    <a:lnTo>
                      <a:pt x="57" y="2"/>
                    </a:lnTo>
                    <a:lnTo>
                      <a:pt x="64" y="2"/>
                    </a:lnTo>
                    <a:lnTo>
                      <a:pt x="67" y="0"/>
                    </a:lnTo>
                    <a:lnTo>
                      <a:pt x="79" y="2"/>
                    </a:lnTo>
                    <a:lnTo>
                      <a:pt x="7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5" name="Freeform 2744">
                <a:extLst>
                  <a:ext uri="{FF2B5EF4-FFF2-40B4-BE49-F238E27FC236}">
                    <a16:creationId xmlns:a16="http://schemas.microsoft.com/office/drawing/2014/main" id="{BBF3FD7B-EA66-5D87-0631-09064CDA4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069"/>
                <a:ext cx="72" cy="71"/>
              </a:xfrm>
              <a:custGeom>
                <a:avLst/>
                <a:gdLst>
                  <a:gd name="T0" fmla="*/ 72 w 145"/>
                  <a:gd name="T1" fmla="*/ 8 h 142"/>
                  <a:gd name="T2" fmla="*/ 76 w 145"/>
                  <a:gd name="T3" fmla="*/ 20 h 142"/>
                  <a:gd name="T4" fmla="*/ 84 w 145"/>
                  <a:gd name="T5" fmla="*/ 32 h 142"/>
                  <a:gd name="T6" fmla="*/ 90 w 145"/>
                  <a:gd name="T7" fmla="*/ 38 h 142"/>
                  <a:gd name="T8" fmla="*/ 104 w 145"/>
                  <a:gd name="T9" fmla="*/ 38 h 142"/>
                  <a:gd name="T10" fmla="*/ 116 w 145"/>
                  <a:gd name="T11" fmla="*/ 40 h 142"/>
                  <a:gd name="T12" fmla="*/ 119 w 145"/>
                  <a:gd name="T13" fmla="*/ 50 h 142"/>
                  <a:gd name="T14" fmla="*/ 135 w 145"/>
                  <a:gd name="T15" fmla="*/ 55 h 142"/>
                  <a:gd name="T16" fmla="*/ 145 w 145"/>
                  <a:gd name="T17" fmla="*/ 63 h 142"/>
                  <a:gd name="T18" fmla="*/ 143 w 145"/>
                  <a:gd name="T19" fmla="*/ 84 h 142"/>
                  <a:gd name="T20" fmla="*/ 135 w 145"/>
                  <a:gd name="T21" fmla="*/ 87 h 142"/>
                  <a:gd name="T22" fmla="*/ 129 w 145"/>
                  <a:gd name="T23" fmla="*/ 92 h 142"/>
                  <a:gd name="T24" fmla="*/ 120 w 145"/>
                  <a:gd name="T25" fmla="*/ 98 h 142"/>
                  <a:gd name="T26" fmla="*/ 113 w 145"/>
                  <a:gd name="T27" fmla="*/ 102 h 142"/>
                  <a:gd name="T28" fmla="*/ 99 w 145"/>
                  <a:gd name="T29" fmla="*/ 108 h 142"/>
                  <a:gd name="T30" fmla="*/ 84 w 145"/>
                  <a:gd name="T31" fmla="*/ 108 h 142"/>
                  <a:gd name="T32" fmla="*/ 79 w 145"/>
                  <a:gd name="T33" fmla="*/ 99 h 142"/>
                  <a:gd name="T34" fmla="*/ 73 w 145"/>
                  <a:gd name="T35" fmla="*/ 111 h 142"/>
                  <a:gd name="T36" fmla="*/ 76 w 145"/>
                  <a:gd name="T37" fmla="*/ 123 h 142"/>
                  <a:gd name="T38" fmla="*/ 79 w 145"/>
                  <a:gd name="T39" fmla="*/ 139 h 142"/>
                  <a:gd name="T40" fmla="*/ 70 w 145"/>
                  <a:gd name="T41" fmla="*/ 134 h 142"/>
                  <a:gd name="T42" fmla="*/ 54 w 145"/>
                  <a:gd name="T43" fmla="*/ 128 h 142"/>
                  <a:gd name="T44" fmla="*/ 51 w 145"/>
                  <a:gd name="T45" fmla="*/ 111 h 142"/>
                  <a:gd name="T46" fmla="*/ 40 w 145"/>
                  <a:gd name="T47" fmla="*/ 119 h 142"/>
                  <a:gd name="T48" fmla="*/ 28 w 145"/>
                  <a:gd name="T49" fmla="*/ 114 h 142"/>
                  <a:gd name="T50" fmla="*/ 19 w 145"/>
                  <a:gd name="T51" fmla="*/ 105 h 142"/>
                  <a:gd name="T52" fmla="*/ 14 w 145"/>
                  <a:gd name="T53" fmla="*/ 108 h 142"/>
                  <a:gd name="T54" fmla="*/ 19 w 145"/>
                  <a:gd name="T55" fmla="*/ 96 h 142"/>
                  <a:gd name="T56" fmla="*/ 8 w 145"/>
                  <a:gd name="T57" fmla="*/ 88 h 142"/>
                  <a:gd name="T58" fmla="*/ 16 w 145"/>
                  <a:gd name="T59" fmla="*/ 58 h 142"/>
                  <a:gd name="T60" fmla="*/ 20 w 145"/>
                  <a:gd name="T61" fmla="*/ 44 h 142"/>
                  <a:gd name="T62" fmla="*/ 22 w 145"/>
                  <a:gd name="T63" fmla="*/ 26 h 142"/>
                  <a:gd name="T64" fmla="*/ 22 w 145"/>
                  <a:gd name="T65" fmla="*/ 17 h 142"/>
                  <a:gd name="T66" fmla="*/ 37 w 145"/>
                  <a:gd name="T67" fmla="*/ 20 h 142"/>
                  <a:gd name="T68" fmla="*/ 51 w 145"/>
                  <a:gd name="T69" fmla="*/ 8 h 142"/>
                  <a:gd name="T70" fmla="*/ 64 w 145"/>
                  <a:gd name="T71" fmla="*/ 2 h 142"/>
                  <a:gd name="T72" fmla="*/ 79 w 145"/>
                  <a:gd name="T73" fmla="*/ 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5" h="142">
                    <a:moveTo>
                      <a:pt x="79" y="6"/>
                    </a:moveTo>
                    <a:lnTo>
                      <a:pt x="72" y="8"/>
                    </a:lnTo>
                    <a:lnTo>
                      <a:pt x="70" y="14"/>
                    </a:lnTo>
                    <a:lnTo>
                      <a:pt x="76" y="20"/>
                    </a:lnTo>
                    <a:lnTo>
                      <a:pt x="79" y="28"/>
                    </a:lnTo>
                    <a:lnTo>
                      <a:pt x="84" y="32"/>
                    </a:lnTo>
                    <a:lnTo>
                      <a:pt x="87" y="32"/>
                    </a:lnTo>
                    <a:lnTo>
                      <a:pt x="90" y="38"/>
                    </a:lnTo>
                    <a:lnTo>
                      <a:pt x="96" y="37"/>
                    </a:lnTo>
                    <a:lnTo>
                      <a:pt x="104" y="38"/>
                    </a:lnTo>
                    <a:lnTo>
                      <a:pt x="110" y="35"/>
                    </a:lnTo>
                    <a:lnTo>
                      <a:pt x="116" y="40"/>
                    </a:lnTo>
                    <a:lnTo>
                      <a:pt x="120" y="43"/>
                    </a:lnTo>
                    <a:lnTo>
                      <a:pt x="119" y="50"/>
                    </a:lnTo>
                    <a:lnTo>
                      <a:pt x="131" y="52"/>
                    </a:lnTo>
                    <a:lnTo>
                      <a:pt x="135" y="55"/>
                    </a:lnTo>
                    <a:lnTo>
                      <a:pt x="140" y="61"/>
                    </a:lnTo>
                    <a:lnTo>
                      <a:pt x="145" y="63"/>
                    </a:lnTo>
                    <a:lnTo>
                      <a:pt x="139" y="75"/>
                    </a:lnTo>
                    <a:lnTo>
                      <a:pt x="143" y="84"/>
                    </a:lnTo>
                    <a:lnTo>
                      <a:pt x="140" y="87"/>
                    </a:lnTo>
                    <a:lnTo>
                      <a:pt x="135" y="87"/>
                    </a:lnTo>
                    <a:lnTo>
                      <a:pt x="134" y="92"/>
                    </a:lnTo>
                    <a:lnTo>
                      <a:pt x="129" y="92"/>
                    </a:lnTo>
                    <a:lnTo>
                      <a:pt x="125" y="102"/>
                    </a:lnTo>
                    <a:lnTo>
                      <a:pt x="120" y="98"/>
                    </a:lnTo>
                    <a:lnTo>
                      <a:pt x="113" y="96"/>
                    </a:lnTo>
                    <a:lnTo>
                      <a:pt x="113" y="102"/>
                    </a:lnTo>
                    <a:lnTo>
                      <a:pt x="110" y="102"/>
                    </a:lnTo>
                    <a:lnTo>
                      <a:pt x="99" y="108"/>
                    </a:lnTo>
                    <a:lnTo>
                      <a:pt x="96" y="108"/>
                    </a:lnTo>
                    <a:lnTo>
                      <a:pt x="84" y="108"/>
                    </a:lnTo>
                    <a:lnTo>
                      <a:pt x="82" y="98"/>
                    </a:lnTo>
                    <a:lnTo>
                      <a:pt x="79" y="99"/>
                    </a:lnTo>
                    <a:lnTo>
                      <a:pt x="70" y="105"/>
                    </a:lnTo>
                    <a:lnTo>
                      <a:pt x="73" y="111"/>
                    </a:lnTo>
                    <a:lnTo>
                      <a:pt x="70" y="117"/>
                    </a:lnTo>
                    <a:lnTo>
                      <a:pt x="76" y="123"/>
                    </a:lnTo>
                    <a:lnTo>
                      <a:pt x="79" y="128"/>
                    </a:lnTo>
                    <a:lnTo>
                      <a:pt x="79" y="139"/>
                    </a:lnTo>
                    <a:lnTo>
                      <a:pt x="72" y="142"/>
                    </a:lnTo>
                    <a:lnTo>
                      <a:pt x="70" y="134"/>
                    </a:lnTo>
                    <a:lnTo>
                      <a:pt x="64" y="134"/>
                    </a:lnTo>
                    <a:lnTo>
                      <a:pt x="54" y="128"/>
                    </a:lnTo>
                    <a:lnTo>
                      <a:pt x="57" y="120"/>
                    </a:lnTo>
                    <a:lnTo>
                      <a:pt x="51" y="111"/>
                    </a:lnTo>
                    <a:lnTo>
                      <a:pt x="43" y="111"/>
                    </a:lnTo>
                    <a:lnTo>
                      <a:pt x="40" y="119"/>
                    </a:lnTo>
                    <a:lnTo>
                      <a:pt x="37" y="119"/>
                    </a:lnTo>
                    <a:lnTo>
                      <a:pt x="28" y="114"/>
                    </a:lnTo>
                    <a:lnTo>
                      <a:pt x="26" y="104"/>
                    </a:lnTo>
                    <a:lnTo>
                      <a:pt x="19" y="105"/>
                    </a:lnTo>
                    <a:lnTo>
                      <a:pt x="17" y="111"/>
                    </a:lnTo>
                    <a:lnTo>
                      <a:pt x="14" y="108"/>
                    </a:lnTo>
                    <a:lnTo>
                      <a:pt x="17" y="105"/>
                    </a:lnTo>
                    <a:lnTo>
                      <a:pt x="19" y="96"/>
                    </a:lnTo>
                    <a:lnTo>
                      <a:pt x="16" y="90"/>
                    </a:lnTo>
                    <a:lnTo>
                      <a:pt x="8" y="88"/>
                    </a:lnTo>
                    <a:lnTo>
                      <a:pt x="0" y="79"/>
                    </a:lnTo>
                    <a:lnTo>
                      <a:pt x="16" y="58"/>
                    </a:lnTo>
                    <a:lnTo>
                      <a:pt x="16" y="57"/>
                    </a:lnTo>
                    <a:lnTo>
                      <a:pt x="20" y="44"/>
                    </a:lnTo>
                    <a:lnTo>
                      <a:pt x="19" y="38"/>
                    </a:lnTo>
                    <a:lnTo>
                      <a:pt x="22" y="26"/>
                    </a:lnTo>
                    <a:lnTo>
                      <a:pt x="17" y="26"/>
                    </a:lnTo>
                    <a:lnTo>
                      <a:pt x="22" y="17"/>
                    </a:lnTo>
                    <a:lnTo>
                      <a:pt x="34" y="22"/>
                    </a:lnTo>
                    <a:lnTo>
                      <a:pt x="37" y="20"/>
                    </a:lnTo>
                    <a:lnTo>
                      <a:pt x="40" y="13"/>
                    </a:lnTo>
                    <a:lnTo>
                      <a:pt x="51" y="8"/>
                    </a:lnTo>
                    <a:lnTo>
                      <a:pt x="57" y="2"/>
                    </a:lnTo>
                    <a:lnTo>
                      <a:pt x="64" y="2"/>
                    </a:lnTo>
                    <a:lnTo>
                      <a:pt x="67" y="0"/>
                    </a:lnTo>
                    <a:lnTo>
                      <a:pt x="79" y="2"/>
                    </a:lnTo>
                    <a:lnTo>
                      <a:pt x="79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6" name="Freeform 2745">
                <a:extLst>
                  <a:ext uri="{FF2B5EF4-FFF2-40B4-BE49-F238E27FC236}">
                    <a16:creationId xmlns:a16="http://schemas.microsoft.com/office/drawing/2014/main" id="{DA96578B-6490-1EA4-73AE-894AD16B2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143"/>
                <a:ext cx="65" cy="73"/>
              </a:xfrm>
              <a:custGeom>
                <a:avLst/>
                <a:gdLst>
                  <a:gd name="T0" fmla="*/ 90 w 131"/>
                  <a:gd name="T1" fmla="*/ 36 h 146"/>
                  <a:gd name="T2" fmla="*/ 70 w 131"/>
                  <a:gd name="T3" fmla="*/ 21 h 146"/>
                  <a:gd name="T4" fmla="*/ 66 w 131"/>
                  <a:gd name="T5" fmla="*/ 12 h 146"/>
                  <a:gd name="T6" fmla="*/ 44 w 131"/>
                  <a:gd name="T7" fmla="*/ 0 h 146"/>
                  <a:gd name="T8" fmla="*/ 38 w 131"/>
                  <a:gd name="T9" fmla="*/ 7 h 146"/>
                  <a:gd name="T10" fmla="*/ 26 w 131"/>
                  <a:gd name="T11" fmla="*/ 20 h 146"/>
                  <a:gd name="T12" fmla="*/ 38 w 131"/>
                  <a:gd name="T13" fmla="*/ 16 h 146"/>
                  <a:gd name="T14" fmla="*/ 43 w 131"/>
                  <a:gd name="T15" fmla="*/ 30 h 146"/>
                  <a:gd name="T16" fmla="*/ 35 w 131"/>
                  <a:gd name="T17" fmla="*/ 42 h 146"/>
                  <a:gd name="T18" fmla="*/ 22 w 131"/>
                  <a:gd name="T19" fmla="*/ 42 h 146"/>
                  <a:gd name="T20" fmla="*/ 8 w 131"/>
                  <a:gd name="T21" fmla="*/ 41 h 146"/>
                  <a:gd name="T22" fmla="*/ 11 w 131"/>
                  <a:gd name="T23" fmla="*/ 58 h 146"/>
                  <a:gd name="T24" fmla="*/ 2 w 131"/>
                  <a:gd name="T25" fmla="*/ 79 h 146"/>
                  <a:gd name="T26" fmla="*/ 8 w 131"/>
                  <a:gd name="T27" fmla="*/ 96 h 146"/>
                  <a:gd name="T28" fmla="*/ 14 w 131"/>
                  <a:gd name="T29" fmla="*/ 83 h 146"/>
                  <a:gd name="T30" fmla="*/ 23 w 131"/>
                  <a:gd name="T31" fmla="*/ 89 h 146"/>
                  <a:gd name="T32" fmla="*/ 35 w 131"/>
                  <a:gd name="T33" fmla="*/ 96 h 146"/>
                  <a:gd name="T34" fmla="*/ 35 w 131"/>
                  <a:gd name="T35" fmla="*/ 83 h 146"/>
                  <a:gd name="T36" fmla="*/ 47 w 131"/>
                  <a:gd name="T37" fmla="*/ 85 h 146"/>
                  <a:gd name="T38" fmla="*/ 55 w 131"/>
                  <a:gd name="T39" fmla="*/ 100 h 146"/>
                  <a:gd name="T40" fmla="*/ 64 w 131"/>
                  <a:gd name="T41" fmla="*/ 102 h 146"/>
                  <a:gd name="T42" fmla="*/ 58 w 131"/>
                  <a:gd name="T43" fmla="*/ 112 h 146"/>
                  <a:gd name="T44" fmla="*/ 72 w 131"/>
                  <a:gd name="T45" fmla="*/ 124 h 146"/>
                  <a:gd name="T46" fmla="*/ 73 w 131"/>
                  <a:gd name="T47" fmla="*/ 127 h 146"/>
                  <a:gd name="T48" fmla="*/ 79 w 131"/>
                  <a:gd name="T49" fmla="*/ 135 h 146"/>
                  <a:gd name="T50" fmla="*/ 95 w 131"/>
                  <a:gd name="T51" fmla="*/ 135 h 146"/>
                  <a:gd name="T52" fmla="*/ 105 w 131"/>
                  <a:gd name="T53" fmla="*/ 143 h 146"/>
                  <a:gd name="T54" fmla="*/ 111 w 131"/>
                  <a:gd name="T55" fmla="*/ 140 h 146"/>
                  <a:gd name="T56" fmla="*/ 117 w 131"/>
                  <a:gd name="T57" fmla="*/ 132 h 146"/>
                  <a:gd name="T58" fmla="*/ 111 w 131"/>
                  <a:gd name="T59" fmla="*/ 114 h 146"/>
                  <a:gd name="T60" fmla="*/ 111 w 131"/>
                  <a:gd name="T61" fmla="*/ 106 h 146"/>
                  <a:gd name="T62" fmla="*/ 119 w 131"/>
                  <a:gd name="T63" fmla="*/ 97 h 146"/>
                  <a:gd name="T64" fmla="*/ 128 w 131"/>
                  <a:gd name="T65" fmla="*/ 86 h 146"/>
                  <a:gd name="T66" fmla="*/ 125 w 131"/>
                  <a:gd name="T67" fmla="*/ 77 h 146"/>
                  <a:gd name="T68" fmla="*/ 120 w 131"/>
                  <a:gd name="T69" fmla="*/ 64 h 146"/>
                  <a:gd name="T70" fmla="*/ 117 w 131"/>
                  <a:gd name="T71" fmla="*/ 44 h 146"/>
                  <a:gd name="T72" fmla="*/ 108 w 131"/>
                  <a:gd name="T73" fmla="*/ 45 h 146"/>
                  <a:gd name="T74" fmla="*/ 99 w 131"/>
                  <a:gd name="T75" fmla="*/ 48 h 146"/>
                  <a:gd name="T76" fmla="*/ 95 w 131"/>
                  <a:gd name="T77" fmla="*/ 3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1" h="146">
                    <a:moveTo>
                      <a:pt x="95" y="38"/>
                    </a:moveTo>
                    <a:lnTo>
                      <a:pt x="90" y="36"/>
                    </a:lnTo>
                    <a:lnTo>
                      <a:pt x="78" y="24"/>
                    </a:lnTo>
                    <a:lnTo>
                      <a:pt x="70" y="21"/>
                    </a:lnTo>
                    <a:lnTo>
                      <a:pt x="70" y="18"/>
                    </a:lnTo>
                    <a:lnTo>
                      <a:pt x="66" y="12"/>
                    </a:lnTo>
                    <a:lnTo>
                      <a:pt x="57" y="6"/>
                    </a:lnTo>
                    <a:lnTo>
                      <a:pt x="44" y="0"/>
                    </a:lnTo>
                    <a:lnTo>
                      <a:pt x="37" y="3"/>
                    </a:lnTo>
                    <a:lnTo>
                      <a:pt x="38" y="7"/>
                    </a:lnTo>
                    <a:lnTo>
                      <a:pt x="26" y="13"/>
                    </a:lnTo>
                    <a:lnTo>
                      <a:pt x="26" y="20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27"/>
                    </a:lnTo>
                    <a:lnTo>
                      <a:pt x="43" y="30"/>
                    </a:lnTo>
                    <a:lnTo>
                      <a:pt x="38" y="32"/>
                    </a:lnTo>
                    <a:lnTo>
                      <a:pt x="35" y="42"/>
                    </a:lnTo>
                    <a:lnTo>
                      <a:pt x="29" y="39"/>
                    </a:lnTo>
                    <a:lnTo>
                      <a:pt x="22" y="42"/>
                    </a:lnTo>
                    <a:lnTo>
                      <a:pt x="14" y="42"/>
                    </a:lnTo>
                    <a:lnTo>
                      <a:pt x="8" y="41"/>
                    </a:lnTo>
                    <a:lnTo>
                      <a:pt x="8" y="56"/>
                    </a:lnTo>
                    <a:lnTo>
                      <a:pt x="11" y="58"/>
                    </a:lnTo>
                    <a:lnTo>
                      <a:pt x="2" y="67"/>
                    </a:lnTo>
                    <a:lnTo>
                      <a:pt x="2" y="79"/>
                    </a:lnTo>
                    <a:lnTo>
                      <a:pt x="0" y="91"/>
                    </a:lnTo>
                    <a:lnTo>
                      <a:pt x="8" y="96"/>
                    </a:lnTo>
                    <a:lnTo>
                      <a:pt x="11" y="85"/>
                    </a:lnTo>
                    <a:lnTo>
                      <a:pt x="14" y="83"/>
                    </a:lnTo>
                    <a:lnTo>
                      <a:pt x="19" y="85"/>
                    </a:lnTo>
                    <a:lnTo>
                      <a:pt x="23" y="89"/>
                    </a:lnTo>
                    <a:lnTo>
                      <a:pt x="26" y="99"/>
                    </a:lnTo>
                    <a:lnTo>
                      <a:pt x="35" y="96"/>
                    </a:lnTo>
                    <a:lnTo>
                      <a:pt x="31" y="88"/>
                    </a:lnTo>
                    <a:lnTo>
                      <a:pt x="35" y="83"/>
                    </a:lnTo>
                    <a:lnTo>
                      <a:pt x="38" y="82"/>
                    </a:lnTo>
                    <a:lnTo>
                      <a:pt x="47" y="85"/>
                    </a:lnTo>
                    <a:lnTo>
                      <a:pt x="44" y="97"/>
                    </a:lnTo>
                    <a:lnTo>
                      <a:pt x="55" y="100"/>
                    </a:lnTo>
                    <a:lnTo>
                      <a:pt x="64" y="97"/>
                    </a:lnTo>
                    <a:lnTo>
                      <a:pt x="64" y="102"/>
                    </a:lnTo>
                    <a:lnTo>
                      <a:pt x="57" y="109"/>
                    </a:lnTo>
                    <a:lnTo>
                      <a:pt x="58" y="112"/>
                    </a:lnTo>
                    <a:lnTo>
                      <a:pt x="69" y="118"/>
                    </a:lnTo>
                    <a:lnTo>
                      <a:pt x="72" y="124"/>
                    </a:lnTo>
                    <a:lnTo>
                      <a:pt x="70" y="127"/>
                    </a:lnTo>
                    <a:lnTo>
                      <a:pt x="73" y="127"/>
                    </a:lnTo>
                    <a:lnTo>
                      <a:pt x="76" y="137"/>
                    </a:lnTo>
                    <a:lnTo>
                      <a:pt x="79" y="135"/>
                    </a:lnTo>
                    <a:lnTo>
                      <a:pt x="88" y="140"/>
                    </a:lnTo>
                    <a:lnTo>
                      <a:pt x="95" y="135"/>
                    </a:lnTo>
                    <a:lnTo>
                      <a:pt x="105" y="138"/>
                    </a:lnTo>
                    <a:lnTo>
                      <a:pt x="105" y="143"/>
                    </a:lnTo>
                    <a:lnTo>
                      <a:pt x="108" y="146"/>
                    </a:lnTo>
                    <a:lnTo>
                      <a:pt x="111" y="140"/>
                    </a:lnTo>
                    <a:lnTo>
                      <a:pt x="117" y="140"/>
                    </a:lnTo>
                    <a:lnTo>
                      <a:pt x="117" y="132"/>
                    </a:lnTo>
                    <a:lnTo>
                      <a:pt x="114" y="127"/>
                    </a:lnTo>
                    <a:lnTo>
                      <a:pt x="111" y="114"/>
                    </a:lnTo>
                    <a:lnTo>
                      <a:pt x="110" y="111"/>
                    </a:lnTo>
                    <a:lnTo>
                      <a:pt x="111" y="106"/>
                    </a:lnTo>
                    <a:lnTo>
                      <a:pt x="114" y="105"/>
                    </a:lnTo>
                    <a:lnTo>
                      <a:pt x="119" y="97"/>
                    </a:lnTo>
                    <a:lnTo>
                      <a:pt x="131" y="89"/>
                    </a:lnTo>
                    <a:lnTo>
                      <a:pt x="128" y="86"/>
                    </a:lnTo>
                    <a:lnTo>
                      <a:pt x="128" y="76"/>
                    </a:lnTo>
                    <a:lnTo>
                      <a:pt x="125" y="77"/>
                    </a:lnTo>
                    <a:lnTo>
                      <a:pt x="120" y="74"/>
                    </a:lnTo>
                    <a:lnTo>
                      <a:pt x="120" y="64"/>
                    </a:lnTo>
                    <a:lnTo>
                      <a:pt x="117" y="50"/>
                    </a:lnTo>
                    <a:lnTo>
                      <a:pt x="117" y="44"/>
                    </a:lnTo>
                    <a:lnTo>
                      <a:pt x="111" y="41"/>
                    </a:lnTo>
                    <a:lnTo>
                      <a:pt x="108" y="45"/>
                    </a:lnTo>
                    <a:lnTo>
                      <a:pt x="101" y="47"/>
                    </a:lnTo>
                    <a:lnTo>
                      <a:pt x="99" y="48"/>
                    </a:lnTo>
                    <a:lnTo>
                      <a:pt x="99" y="42"/>
                    </a:lnTo>
                    <a:lnTo>
                      <a:pt x="95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7" name="Freeform 2746">
                <a:extLst>
                  <a:ext uri="{FF2B5EF4-FFF2-40B4-BE49-F238E27FC236}">
                    <a16:creationId xmlns:a16="http://schemas.microsoft.com/office/drawing/2014/main" id="{718F446A-48F8-BB52-8950-B9A87524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143"/>
                <a:ext cx="65" cy="73"/>
              </a:xfrm>
              <a:custGeom>
                <a:avLst/>
                <a:gdLst>
                  <a:gd name="T0" fmla="*/ 99 w 131"/>
                  <a:gd name="T1" fmla="*/ 42 h 146"/>
                  <a:gd name="T2" fmla="*/ 101 w 131"/>
                  <a:gd name="T3" fmla="*/ 47 h 146"/>
                  <a:gd name="T4" fmla="*/ 111 w 131"/>
                  <a:gd name="T5" fmla="*/ 41 h 146"/>
                  <a:gd name="T6" fmla="*/ 117 w 131"/>
                  <a:gd name="T7" fmla="*/ 50 h 146"/>
                  <a:gd name="T8" fmla="*/ 120 w 131"/>
                  <a:gd name="T9" fmla="*/ 74 h 146"/>
                  <a:gd name="T10" fmla="*/ 128 w 131"/>
                  <a:gd name="T11" fmla="*/ 76 h 146"/>
                  <a:gd name="T12" fmla="*/ 131 w 131"/>
                  <a:gd name="T13" fmla="*/ 89 h 146"/>
                  <a:gd name="T14" fmla="*/ 114 w 131"/>
                  <a:gd name="T15" fmla="*/ 105 h 146"/>
                  <a:gd name="T16" fmla="*/ 110 w 131"/>
                  <a:gd name="T17" fmla="*/ 111 h 146"/>
                  <a:gd name="T18" fmla="*/ 114 w 131"/>
                  <a:gd name="T19" fmla="*/ 127 h 146"/>
                  <a:gd name="T20" fmla="*/ 117 w 131"/>
                  <a:gd name="T21" fmla="*/ 140 h 146"/>
                  <a:gd name="T22" fmla="*/ 108 w 131"/>
                  <a:gd name="T23" fmla="*/ 146 h 146"/>
                  <a:gd name="T24" fmla="*/ 105 w 131"/>
                  <a:gd name="T25" fmla="*/ 138 h 146"/>
                  <a:gd name="T26" fmla="*/ 88 w 131"/>
                  <a:gd name="T27" fmla="*/ 140 h 146"/>
                  <a:gd name="T28" fmla="*/ 76 w 131"/>
                  <a:gd name="T29" fmla="*/ 137 h 146"/>
                  <a:gd name="T30" fmla="*/ 70 w 131"/>
                  <a:gd name="T31" fmla="*/ 127 h 146"/>
                  <a:gd name="T32" fmla="*/ 69 w 131"/>
                  <a:gd name="T33" fmla="*/ 118 h 146"/>
                  <a:gd name="T34" fmla="*/ 57 w 131"/>
                  <a:gd name="T35" fmla="*/ 109 h 146"/>
                  <a:gd name="T36" fmla="*/ 64 w 131"/>
                  <a:gd name="T37" fmla="*/ 97 h 146"/>
                  <a:gd name="T38" fmla="*/ 44 w 131"/>
                  <a:gd name="T39" fmla="*/ 97 h 146"/>
                  <a:gd name="T40" fmla="*/ 38 w 131"/>
                  <a:gd name="T41" fmla="*/ 82 h 146"/>
                  <a:gd name="T42" fmla="*/ 31 w 131"/>
                  <a:gd name="T43" fmla="*/ 88 h 146"/>
                  <a:gd name="T44" fmla="*/ 26 w 131"/>
                  <a:gd name="T45" fmla="*/ 99 h 146"/>
                  <a:gd name="T46" fmla="*/ 19 w 131"/>
                  <a:gd name="T47" fmla="*/ 85 h 146"/>
                  <a:gd name="T48" fmla="*/ 11 w 131"/>
                  <a:gd name="T49" fmla="*/ 85 h 146"/>
                  <a:gd name="T50" fmla="*/ 0 w 131"/>
                  <a:gd name="T51" fmla="*/ 91 h 146"/>
                  <a:gd name="T52" fmla="*/ 2 w 131"/>
                  <a:gd name="T53" fmla="*/ 67 h 146"/>
                  <a:gd name="T54" fmla="*/ 8 w 131"/>
                  <a:gd name="T55" fmla="*/ 56 h 146"/>
                  <a:gd name="T56" fmla="*/ 14 w 131"/>
                  <a:gd name="T57" fmla="*/ 42 h 146"/>
                  <a:gd name="T58" fmla="*/ 29 w 131"/>
                  <a:gd name="T59" fmla="*/ 39 h 146"/>
                  <a:gd name="T60" fmla="*/ 38 w 131"/>
                  <a:gd name="T61" fmla="*/ 32 h 146"/>
                  <a:gd name="T62" fmla="*/ 38 w 131"/>
                  <a:gd name="T63" fmla="*/ 27 h 146"/>
                  <a:gd name="T64" fmla="*/ 37 w 131"/>
                  <a:gd name="T65" fmla="*/ 15 h 146"/>
                  <a:gd name="T66" fmla="*/ 26 w 131"/>
                  <a:gd name="T67" fmla="*/ 13 h 146"/>
                  <a:gd name="T68" fmla="*/ 37 w 131"/>
                  <a:gd name="T69" fmla="*/ 3 h 146"/>
                  <a:gd name="T70" fmla="*/ 57 w 131"/>
                  <a:gd name="T71" fmla="*/ 6 h 146"/>
                  <a:gd name="T72" fmla="*/ 70 w 131"/>
                  <a:gd name="T73" fmla="*/ 18 h 146"/>
                  <a:gd name="T74" fmla="*/ 78 w 131"/>
                  <a:gd name="T75" fmla="*/ 24 h 146"/>
                  <a:gd name="T76" fmla="*/ 95 w 131"/>
                  <a:gd name="T77" fmla="*/ 3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1" h="146">
                    <a:moveTo>
                      <a:pt x="95" y="38"/>
                    </a:moveTo>
                    <a:lnTo>
                      <a:pt x="99" y="42"/>
                    </a:lnTo>
                    <a:lnTo>
                      <a:pt x="99" y="48"/>
                    </a:lnTo>
                    <a:lnTo>
                      <a:pt x="101" y="47"/>
                    </a:lnTo>
                    <a:lnTo>
                      <a:pt x="108" y="45"/>
                    </a:lnTo>
                    <a:lnTo>
                      <a:pt x="111" y="41"/>
                    </a:lnTo>
                    <a:lnTo>
                      <a:pt x="117" y="44"/>
                    </a:lnTo>
                    <a:lnTo>
                      <a:pt x="117" y="50"/>
                    </a:lnTo>
                    <a:lnTo>
                      <a:pt x="120" y="64"/>
                    </a:lnTo>
                    <a:lnTo>
                      <a:pt x="120" y="74"/>
                    </a:lnTo>
                    <a:lnTo>
                      <a:pt x="125" y="77"/>
                    </a:lnTo>
                    <a:lnTo>
                      <a:pt x="128" y="76"/>
                    </a:lnTo>
                    <a:lnTo>
                      <a:pt x="128" y="86"/>
                    </a:lnTo>
                    <a:lnTo>
                      <a:pt x="131" y="89"/>
                    </a:lnTo>
                    <a:lnTo>
                      <a:pt x="119" y="97"/>
                    </a:lnTo>
                    <a:lnTo>
                      <a:pt x="114" y="105"/>
                    </a:lnTo>
                    <a:lnTo>
                      <a:pt x="111" y="106"/>
                    </a:lnTo>
                    <a:lnTo>
                      <a:pt x="110" y="111"/>
                    </a:lnTo>
                    <a:lnTo>
                      <a:pt x="111" y="114"/>
                    </a:lnTo>
                    <a:lnTo>
                      <a:pt x="114" y="127"/>
                    </a:lnTo>
                    <a:lnTo>
                      <a:pt x="117" y="132"/>
                    </a:lnTo>
                    <a:lnTo>
                      <a:pt x="117" y="140"/>
                    </a:lnTo>
                    <a:lnTo>
                      <a:pt x="111" y="140"/>
                    </a:lnTo>
                    <a:lnTo>
                      <a:pt x="108" y="146"/>
                    </a:lnTo>
                    <a:lnTo>
                      <a:pt x="105" y="143"/>
                    </a:lnTo>
                    <a:lnTo>
                      <a:pt x="105" y="138"/>
                    </a:lnTo>
                    <a:lnTo>
                      <a:pt x="95" y="135"/>
                    </a:lnTo>
                    <a:lnTo>
                      <a:pt x="88" y="140"/>
                    </a:lnTo>
                    <a:lnTo>
                      <a:pt x="79" y="135"/>
                    </a:lnTo>
                    <a:lnTo>
                      <a:pt x="76" y="137"/>
                    </a:lnTo>
                    <a:lnTo>
                      <a:pt x="73" y="127"/>
                    </a:lnTo>
                    <a:lnTo>
                      <a:pt x="70" y="127"/>
                    </a:lnTo>
                    <a:lnTo>
                      <a:pt x="72" y="124"/>
                    </a:lnTo>
                    <a:lnTo>
                      <a:pt x="69" y="118"/>
                    </a:lnTo>
                    <a:lnTo>
                      <a:pt x="58" y="112"/>
                    </a:lnTo>
                    <a:lnTo>
                      <a:pt x="57" y="109"/>
                    </a:lnTo>
                    <a:lnTo>
                      <a:pt x="64" y="102"/>
                    </a:lnTo>
                    <a:lnTo>
                      <a:pt x="64" y="97"/>
                    </a:lnTo>
                    <a:lnTo>
                      <a:pt x="55" y="100"/>
                    </a:lnTo>
                    <a:lnTo>
                      <a:pt x="44" y="97"/>
                    </a:lnTo>
                    <a:lnTo>
                      <a:pt x="47" y="85"/>
                    </a:lnTo>
                    <a:lnTo>
                      <a:pt x="38" y="82"/>
                    </a:lnTo>
                    <a:lnTo>
                      <a:pt x="35" y="83"/>
                    </a:lnTo>
                    <a:lnTo>
                      <a:pt x="31" y="88"/>
                    </a:lnTo>
                    <a:lnTo>
                      <a:pt x="35" y="96"/>
                    </a:lnTo>
                    <a:lnTo>
                      <a:pt x="26" y="99"/>
                    </a:lnTo>
                    <a:lnTo>
                      <a:pt x="23" y="89"/>
                    </a:lnTo>
                    <a:lnTo>
                      <a:pt x="19" y="85"/>
                    </a:lnTo>
                    <a:lnTo>
                      <a:pt x="14" y="83"/>
                    </a:lnTo>
                    <a:lnTo>
                      <a:pt x="11" y="85"/>
                    </a:lnTo>
                    <a:lnTo>
                      <a:pt x="8" y="96"/>
                    </a:lnTo>
                    <a:lnTo>
                      <a:pt x="0" y="91"/>
                    </a:lnTo>
                    <a:lnTo>
                      <a:pt x="2" y="79"/>
                    </a:lnTo>
                    <a:lnTo>
                      <a:pt x="2" y="67"/>
                    </a:lnTo>
                    <a:lnTo>
                      <a:pt x="11" y="58"/>
                    </a:lnTo>
                    <a:lnTo>
                      <a:pt x="8" y="56"/>
                    </a:lnTo>
                    <a:lnTo>
                      <a:pt x="8" y="41"/>
                    </a:lnTo>
                    <a:lnTo>
                      <a:pt x="14" y="42"/>
                    </a:lnTo>
                    <a:lnTo>
                      <a:pt x="22" y="42"/>
                    </a:lnTo>
                    <a:lnTo>
                      <a:pt x="29" y="39"/>
                    </a:lnTo>
                    <a:lnTo>
                      <a:pt x="35" y="42"/>
                    </a:lnTo>
                    <a:lnTo>
                      <a:pt x="38" y="32"/>
                    </a:lnTo>
                    <a:lnTo>
                      <a:pt x="43" y="30"/>
                    </a:lnTo>
                    <a:lnTo>
                      <a:pt x="38" y="27"/>
                    </a:lnTo>
                    <a:lnTo>
                      <a:pt x="38" y="16"/>
                    </a:lnTo>
                    <a:lnTo>
                      <a:pt x="37" y="15"/>
                    </a:lnTo>
                    <a:lnTo>
                      <a:pt x="26" y="20"/>
                    </a:lnTo>
                    <a:lnTo>
                      <a:pt x="26" y="13"/>
                    </a:lnTo>
                    <a:lnTo>
                      <a:pt x="38" y="7"/>
                    </a:lnTo>
                    <a:lnTo>
                      <a:pt x="37" y="3"/>
                    </a:lnTo>
                    <a:lnTo>
                      <a:pt x="44" y="0"/>
                    </a:lnTo>
                    <a:lnTo>
                      <a:pt x="57" y="6"/>
                    </a:lnTo>
                    <a:lnTo>
                      <a:pt x="66" y="12"/>
                    </a:lnTo>
                    <a:lnTo>
                      <a:pt x="70" y="18"/>
                    </a:lnTo>
                    <a:lnTo>
                      <a:pt x="70" y="21"/>
                    </a:lnTo>
                    <a:lnTo>
                      <a:pt x="78" y="24"/>
                    </a:lnTo>
                    <a:lnTo>
                      <a:pt x="90" y="36"/>
                    </a:lnTo>
                    <a:lnTo>
                      <a:pt x="95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8" name="Freeform 2747">
                <a:extLst>
                  <a:ext uri="{FF2B5EF4-FFF2-40B4-BE49-F238E27FC236}">
                    <a16:creationId xmlns:a16="http://schemas.microsoft.com/office/drawing/2014/main" id="{B5970B79-3865-C475-6394-CC89666CB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143"/>
                <a:ext cx="65" cy="73"/>
              </a:xfrm>
              <a:custGeom>
                <a:avLst/>
                <a:gdLst>
                  <a:gd name="T0" fmla="*/ 99 w 131"/>
                  <a:gd name="T1" fmla="*/ 42 h 146"/>
                  <a:gd name="T2" fmla="*/ 101 w 131"/>
                  <a:gd name="T3" fmla="*/ 47 h 146"/>
                  <a:gd name="T4" fmla="*/ 111 w 131"/>
                  <a:gd name="T5" fmla="*/ 41 h 146"/>
                  <a:gd name="T6" fmla="*/ 117 w 131"/>
                  <a:gd name="T7" fmla="*/ 50 h 146"/>
                  <a:gd name="T8" fmla="*/ 120 w 131"/>
                  <a:gd name="T9" fmla="*/ 74 h 146"/>
                  <a:gd name="T10" fmla="*/ 128 w 131"/>
                  <a:gd name="T11" fmla="*/ 76 h 146"/>
                  <a:gd name="T12" fmla="*/ 131 w 131"/>
                  <a:gd name="T13" fmla="*/ 89 h 146"/>
                  <a:gd name="T14" fmla="*/ 114 w 131"/>
                  <a:gd name="T15" fmla="*/ 105 h 146"/>
                  <a:gd name="T16" fmla="*/ 110 w 131"/>
                  <a:gd name="T17" fmla="*/ 111 h 146"/>
                  <a:gd name="T18" fmla="*/ 114 w 131"/>
                  <a:gd name="T19" fmla="*/ 127 h 146"/>
                  <a:gd name="T20" fmla="*/ 117 w 131"/>
                  <a:gd name="T21" fmla="*/ 140 h 146"/>
                  <a:gd name="T22" fmla="*/ 108 w 131"/>
                  <a:gd name="T23" fmla="*/ 146 h 146"/>
                  <a:gd name="T24" fmla="*/ 105 w 131"/>
                  <a:gd name="T25" fmla="*/ 138 h 146"/>
                  <a:gd name="T26" fmla="*/ 88 w 131"/>
                  <a:gd name="T27" fmla="*/ 140 h 146"/>
                  <a:gd name="T28" fmla="*/ 76 w 131"/>
                  <a:gd name="T29" fmla="*/ 137 h 146"/>
                  <a:gd name="T30" fmla="*/ 70 w 131"/>
                  <a:gd name="T31" fmla="*/ 127 h 146"/>
                  <a:gd name="T32" fmla="*/ 69 w 131"/>
                  <a:gd name="T33" fmla="*/ 118 h 146"/>
                  <a:gd name="T34" fmla="*/ 57 w 131"/>
                  <a:gd name="T35" fmla="*/ 109 h 146"/>
                  <a:gd name="T36" fmla="*/ 64 w 131"/>
                  <a:gd name="T37" fmla="*/ 97 h 146"/>
                  <a:gd name="T38" fmla="*/ 44 w 131"/>
                  <a:gd name="T39" fmla="*/ 97 h 146"/>
                  <a:gd name="T40" fmla="*/ 38 w 131"/>
                  <a:gd name="T41" fmla="*/ 82 h 146"/>
                  <a:gd name="T42" fmla="*/ 31 w 131"/>
                  <a:gd name="T43" fmla="*/ 88 h 146"/>
                  <a:gd name="T44" fmla="*/ 26 w 131"/>
                  <a:gd name="T45" fmla="*/ 99 h 146"/>
                  <a:gd name="T46" fmla="*/ 19 w 131"/>
                  <a:gd name="T47" fmla="*/ 85 h 146"/>
                  <a:gd name="T48" fmla="*/ 11 w 131"/>
                  <a:gd name="T49" fmla="*/ 85 h 146"/>
                  <a:gd name="T50" fmla="*/ 0 w 131"/>
                  <a:gd name="T51" fmla="*/ 91 h 146"/>
                  <a:gd name="T52" fmla="*/ 2 w 131"/>
                  <a:gd name="T53" fmla="*/ 67 h 146"/>
                  <a:gd name="T54" fmla="*/ 8 w 131"/>
                  <a:gd name="T55" fmla="*/ 56 h 146"/>
                  <a:gd name="T56" fmla="*/ 14 w 131"/>
                  <a:gd name="T57" fmla="*/ 42 h 146"/>
                  <a:gd name="T58" fmla="*/ 29 w 131"/>
                  <a:gd name="T59" fmla="*/ 39 h 146"/>
                  <a:gd name="T60" fmla="*/ 38 w 131"/>
                  <a:gd name="T61" fmla="*/ 32 h 146"/>
                  <a:gd name="T62" fmla="*/ 38 w 131"/>
                  <a:gd name="T63" fmla="*/ 27 h 146"/>
                  <a:gd name="T64" fmla="*/ 37 w 131"/>
                  <a:gd name="T65" fmla="*/ 15 h 146"/>
                  <a:gd name="T66" fmla="*/ 26 w 131"/>
                  <a:gd name="T67" fmla="*/ 13 h 146"/>
                  <a:gd name="T68" fmla="*/ 37 w 131"/>
                  <a:gd name="T69" fmla="*/ 3 h 146"/>
                  <a:gd name="T70" fmla="*/ 57 w 131"/>
                  <a:gd name="T71" fmla="*/ 6 h 146"/>
                  <a:gd name="T72" fmla="*/ 70 w 131"/>
                  <a:gd name="T73" fmla="*/ 18 h 146"/>
                  <a:gd name="T74" fmla="*/ 78 w 131"/>
                  <a:gd name="T75" fmla="*/ 24 h 146"/>
                  <a:gd name="T76" fmla="*/ 95 w 131"/>
                  <a:gd name="T77" fmla="*/ 3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1" h="146">
                    <a:moveTo>
                      <a:pt x="95" y="38"/>
                    </a:moveTo>
                    <a:lnTo>
                      <a:pt x="99" y="42"/>
                    </a:lnTo>
                    <a:lnTo>
                      <a:pt x="99" y="48"/>
                    </a:lnTo>
                    <a:lnTo>
                      <a:pt x="101" y="47"/>
                    </a:lnTo>
                    <a:lnTo>
                      <a:pt x="108" y="45"/>
                    </a:lnTo>
                    <a:lnTo>
                      <a:pt x="111" y="41"/>
                    </a:lnTo>
                    <a:lnTo>
                      <a:pt x="117" y="44"/>
                    </a:lnTo>
                    <a:lnTo>
                      <a:pt x="117" y="50"/>
                    </a:lnTo>
                    <a:lnTo>
                      <a:pt x="120" y="64"/>
                    </a:lnTo>
                    <a:lnTo>
                      <a:pt x="120" y="74"/>
                    </a:lnTo>
                    <a:lnTo>
                      <a:pt x="125" y="77"/>
                    </a:lnTo>
                    <a:lnTo>
                      <a:pt x="128" y="76"/>
                    </a:lnTo>
                    <a:lnTo>
                      <a:pt x="128" y="86"/>
                    </a:lnTo>
                    <a:lnTo>
                      <a:pt x="131" y="89"/>
                    </a:lnTo>
                    <a:lnTo>
                      <a:pt x="119" y="97"/>
                    </a:lnTo>
                    <a:lnTo>
                      <a:pt x="114" y="105"/>
                    </a:lnTo>
                    <a:lnTo>
                      <a:pt x="111" y="106"/>
                    </a:lnTo>
                    <a:lnTo>
                      <a:pt x="110" y="111"/>
                    </a:lnTo>
                    <a:lnTo>
                      <a:pt x="111" y="114"/>
                    </a:lnTo>
                    <a:lnTo>
                      <a:pt x="114" y="127"/>
                    </a:lnTo>
                    <a:lnTo>
                      <a:pt x="117" y="132"/>
                    </a:lnTo>
                    <a:lnTo>
                      <a:pt x="117" y="140"/>
                    </a:lnTo>
                    <a:lnTo>
                      <a:pt x="111" y="140"/>
                    </a:lnTo>
                    <a:lnTo>
                      <a:pt x="108" y="146"/>
                    </a:lnTo>
                    <a:lnTo>
                      <a:pt x="105" y="143"/>
                    </a:lnTo>
                    <a:lnTo>
                      <a:pt x="105" y="138"/>
                    </a:lnTo>
                    <a:lnTo>
                      <a:pt x="95" y="135"/>
                    </a:lnTo>
                    <a:lnTo>
                      <a:pt x="88" y="140"/>
                    </a:lnTo>
                    <a:lnTo>
                      <a:pt x="79" y="135"/>
                    </a:lnTo>
                    <a:lnTo>
                      <a:pt x="76" y="137"/>
                    </a:lnTo>
                    <a:lnTo>
                      <a:pt x="73" y="127"/>
                    </a:lnTo>
                    <a:lnTo>
                      <a:pt x="70" y="127"/>
                    </a:lnTo>
                    <a:lnTo>
                      <a:pt x="72" y="124"/>
                    </a:lnTo>
                    <a:lnTo>
                      <a:pt x="69" y="118"/>
                    </a:lnTo>
                    <a:lnTo>
                      <a:pt x="58" y="112"/>
                    </a:lnTo>
                    <a:lnTo>
                      <a:pt x="57" y="109"/>
                    </a:lnTo>
                    <a:lnTo>
                      <a:pt x="64" y="102"/>
                    </a:lnTo>
                    <a:lnTo>
                      <a:pt x="64" y="97"/>
                    </a:lnTo>
                    <a:lnTo>
                      <a:pt x="55" y="100"/>
                    </a:lnTo>
                    <a:lnTo>
                      <a:pt x="44" y="97"/>
                    </a:lnTo>
                    <a:lnTo>
                      <a:pt x="47" y="85"/>
                    </a:lnTo>
                    <a:lnTo>
                      <a:pt x="38" y="82"/>
                    </a:lnTo>
                    <a:lnTo>
                      <a:pt x="35" y="83"/>
                    </a:lnTo>
                    <a:lnTo>
                      <a:pt x="31" y="88"/>
                    </a:lnTo>
                    <a:lnTo>
                      <a:pt x="35" y="96"/>
                    </a:lnTo>
                    <a:lnTo>
                      <a:pt x="26" y="99"/>
                    </a:lnTo>
                    <a:lnTo>
                      <a:pt x="23" y="89"/>
                    </a:lnTo>
                    <a:lnTo>
                      <a:pt x="19" y="85"/>
                    </a:lnTo>
                    <a:lnTo>
                      <a:pt x="14" y="83"/>
                    </a:lnTo>
                    <a:lnTo>
                      <a:pt x="11" y="85"/>
                    </a:lnTo>
                    <a:lnTo>
                      <a:pt x="8" y="96"/>
                    </a:lnTo>
                    <a:lnTo>
                      <a:pt x="0" y="91"/>
                    </a:lnTo>
                    <a:lnTo>
                      <a:pt x="2" y="79"/>
                    </a:lnTo>
                    <a:lnTo>
                      <a:pt x="2" y="67"/>
                    </a:lnTo>
                    <a:lnTo>
                      <a:pt x="11" y="58"/>
                    </a:lnTo>
                    <a:lnTo>
                      <a:pt x="8" y="56"/>
                    </a:lnTo>
                    <a:lnTo>
                      <a:pt x="8" y="41"/>
                    </a:lnTo>
                    <a:lnTo>
                      <a:pt x="14" y="42"/>
                    </a:lnTo>
                    <a:lnTo>
                      <a:pt x="22" y="42"/>
                    </a:lnTo>
                    <a:lnTo>
                      <a:pt x="29" y="39"/>
                    </a:lnTo>
                    <a:lnTo>
                      <a:pt x="35" y="42"/>
                    </a:lnTo>
                    <a:lnTo>
                      <a:pt x="38" y="32"/>
                    </a:lnTo>
                    <a:lnTo>
                      <a:pt x="43" y="30"/>
                    </a:lnTo>
                    <a:lnTo>
                      <a:pt x="38" y="27"/>
                    </a:lnTo>
                    <a:lnTo>
                      <a:pt x="38" y="16"/>
                    </a:lnTo>
                    <a:lnTo>
                      <a:pt x="37" y="15"/>
                    </a:lnTo>
                    <a:lnTo>
                      <a:pt x="26" y="20"/>
                    </a:lnTo>
                    <a:lnTo>
                      <a:pt x="26" y="13"/>
                    </a:lnTo>
                    <a:lnTo>
                      <a:pt x="38" y="7"/>
                    </a:lnTo>
                    <a:lnTo>
                      <a:pt x="37" y="3"/>
                    </a:lnTo>
                    <a:lnTo>
                      <a:pt x="44" y="0"/>
                    </a:lnTo>
                    <a:lnTo>
                      <a:pt x="57" y="6"/>
                    </a:lnTo>
                    <a:lnTo>
                      <a:pt x="66" y="12"/>
                    </a:lnTo>
                    <a:lnTo>
                      <a:pt x="70" y="18"/>
                    </a:lnTo>
                    <a:lnTo>
                      <a:pt x="70" y="21"/>
                    </a:lnTo>
                    <a:lnTo>
                      <a:pt x="78" y="24"/>
                    </a:lnTo>
                    <a:lnTo>
                      <a:pt x="90" y="36"/>
                    </a:lnTo>
                    <a:lnTo>
                      <a:pt x="95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9" name="Freeform 2748">
                <a:extLst>
                  <a:ext uri="{FF2B5EF4-FFF2-40B4-BE49-F238E27FC236}">
                    <a16:creationId xmlns:a16="http://schemas.microsoft.com/office/drawing/2014/main" id="{88E0DD75-49E1-3A69-02A7-AE96D3A2C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984"/>
                <a:ext cx="131" cy="113"/>
              </a:xfrm>
              <a:custGeom>
                <a:avLst/>
                <a:gdLst>
                  <a:gd name="T0" fmla="*/ 58 w 263"/>
                  <a:gd name="T1" fmla="*/ 17 h 227"/>
                  <a:gd name="T2" fmla="*/ 43 w 263"/>
                  <a:gd name="T3" fmla="*/ 32 h 227"/>
                  <a:gd name="T4" fmla="*/ 30 w 263"/>
                  <a:gd name="T5" fmla="*/ 52 h 227"/>
                  <a:gd name="T6" fmla="*/ 30 w 263"/>
                  <a:gd name="T7" fmla="*/ 67 h 227"/>
                  <a:gd name="T8" fmla="*/ 29 w 263"/>
                  <a:gd name="T9" fmla="*/ 88 h 227"/>
                  <a:gd name="T10" fmla="*/ 38 w 263"/>
                  <a:gd name="T11" fmla="*/ 100 h 227"/>
                  <a:gd name="T12" fmla="*/ 30 w 263"/>
                  <a:gd name="T13" fmla="*/ 110 h 227"/>
                  <a:gd name="T14" fmla="*/ 21 w 263"/>
                  <a:gd name="T15" fmla="*/ 116 h 227"/>
                  <a:gd name="T16" fmla="*/ 12 w 263"/>
                  <a:gd name="T17" fmla="*/ 123 h 227"/>
                  <a:gd name="T18" fmla="*/ 3 w 263"/>
                  <a:gd name="T19" fmla="*/ 132 h 227"/>
                  <a:gd name="T20" fmla="*/ 3 w 263"/>
                  <a:gd name="T21" fmla="*/ 152 h 227"/>
                  <a:gd name="T22" fmla="*/ 14 w 263"/>
                  <a:gd name="T23" fmla="*/ 148 h 227"/>
                  <a:gd name="T24" fmla="*/ 33 w 263"/>
                  <a:gd name="T25" fmla="*/ 154 h 227"/>
                  <a:gd name="T26" fmla="*/ 27 w 263"/>
                  <a:gd name="T27" fmla="*/ 176 h 227"/>
                  <a:gd name="T28" fmla="*/ 39 w 263"/>
                  <a:gd name="T29" fmla="*/ 192 h 227"/>
                  <a:gd name="T30" fmla="*/ 49 w 263"/>
                  <a:gd name="T31" fmla="*/ 227 h 227"/>
                  <a:gd name="T32" fmla="*/ 55 w 263"/>
                  <a:gd name="T33" fmla="*/ 196 h 227"/>
                  <a:gd name="T34" fmla="*/ 67 w 263"/>
                  <a:gd name="T35" fmla="*/ 192 h 227"/>
                  <a:gd name="T36" fmla="*/ 84 w 263"/>
                  <a:gd name="T37" fmla="*/ 178 h 227"/>
                  <a:gd name="T38" fmla="*/ 96 w 263"/>
                  <a:gd name="T39" fmla="*/ 169 h 227"/>
                  <a:gd name="T40" fmla="*/ 114 w 263"/>
                  <a:gd name="T41" fmla="*/ 163 h 227"/>
                  <a:gd name="T42" fmla="*/ 112 w 263"/>
                  <a:gd name="T43" fmla="*/ 149 h 227"/>
                  <a:gd name="T44" fmla="*/ 117 w 263"/>
                  <a:gd name="T45" fmla="*/ 129 h 227"/>
                  <a:gd name="T46" fmla="*/ 123 w 263"/>
                  <a:gd name="T47" fmla="*/ 110 h 227"/>
                  <a:gd name="T48" fmla="*/ 155 w 263"/>
                  <a:gd name="T49" fmla="*/ 122 h 227"/>
                  <a:gd name="T50" fmla="*/ 161 w 263"/>
                  <a:gd name="T51" fmla="*/ 140 h 227"/>
                  <a:gd name="T52" fmla="*/ 190 w 263"/>
                  <a:gd name="T53" fmla="*/ 138 h 227"/>
                  <a:gd name="T54" fmla="*/ 193 w 263"/>
                  <a:gd name="T55" fmla="*/ 119 h 227"/>
                  <a:gd name="T56" fmla="*/ 199 w 263"/>
                  <a:gd name="T57" fmla="*/ 102 h 227"/>
                  <a:gd name="T58" fmla="*/ 216 w 263"/>
                  <a:gd name="T59" fmla="*/ 99 h 227"/>
                  <a:gd name="T60" fmla="*/ 222 w 263"/>
                  <a:gd name="T61" fmla="*/ 107 h 227"/>
                  <a:gd name="T62" fmla="*/ 241 w 263"/>
                  <a:gd name="T63" fmla="*/ 94 h 227"/>
                  <a:gd name="T64" fmla="*/ 257 w 263"/>
                  <a:gd name="T65" fmla="*/ 93 h 227"/>
                  <a:gd name="T66" fmla="*/ 263 w 263"/>
                  <a:gd name="T67" fmla="*/ 81 h 227"/>
                  <a:gd name="T68" fmla="*/ 252 w 263"/>
                  <a:gd name="T69" fmla="*/ 64 h 227"/>
                  <a:gd name="T70" fmla="*/ 240 w 263"/>
                  <a:gd name="T71" fmla="*/ 41 h 227"/>
                  <a:gd name="T72" fmla="*/ 228 w 263"/>
                  <a:gd name="T73" fmla="*/ 29 h 227"/>
                  <a:gd name="T74" fmla="*/ 212 w 263"/>
                  <a:gd name="T75" fmla="*/ 26 h 227"/>
                  <a:gd name="T76" fmla="*/ 200 w 263"/>
                  <a:gd name="T77" fmla="*/ 11 h 227"/>
                  <a:gd name="T78" fmla="*/ 193 w 263"/>
                  <a:gd name="T79" fmla="*/ 20 h 227"/>
                  <a:gd name="T80" fmla="*/ 179 w 263"/>
                  <a:gd name="T81" fmla="*/ 29 h 227"/>
                  <a:gd name="T82" fmla="*/ 155 w 263"/>
                  <a:gd name="T83" fmla="*/ 26 h 227"/>
                  <a:gd name="T84" fmla="*/ 146 w 263"/>
                  <a:gd name="T85" fmla="*/ 14 h 227"/>
                  <a:gd name="T86" fmla="*/ 131 w 263"/>
                  <a:gd name="T87" fmla="*/ 5 h 227"/>
                  <a:gd name="T88" fmla="*/ 120 w 263"/>
                  <a:gd name="T89" fmla="*/ 9 h 227"/>
                  <a:gd name="T90" fmla="*/ 102 w 263"/>
                  <a:gd name="T91" fmla="*/ 2 h 227"/>
                  <a:gd name="T92" fmla="*/ 84 w 263"/>
                  <a:gd name="T93" fmla="*/ 0 h 227"/>
                  <a:gd name="T94" fmla="*/ 70 w 263"/>
                  <a:gd name="T95" fmla="*/ 1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3" h="227">
                    <a:moveTo>
                      <a:pt x="70" y="11"/>
                    </a:moveTo>
                    <a:lnTo>
                      <a:pt x="62" y="12"/>
                    </a:lnTo>
                    <a:lnTo>
                      <a:pt x="58" y="17"/>
                    </a:lnTo>
                    <a:lnTo>
                      <a:pt x="52" y="17"/>
                    </a:lnTo>
                    <a:lnTo>
                      <a:pt x="49" y="31"/>
                    </a:lnTo>
                    <a:lnTo>
                      <a:pt x="43" y="32"/>
                    </a:lnTo>
                    <a:lnTo>
                      <a:pt x="36" y="44"/>
                    </a:lnTo>
                    <a:lnTo>
                      <a:pt x="39" y="49"/>
                    </a:lnTo>
                    <a:lnTo>
                      <a:pt x="30" y="52"/>
                    </a:lnTo>
                    <a:lnTo>
                      <a:pt x="30" y="56"/>
                    </a:lnTo>
                    <a:lnTo>
                      <a:pt x="35" y="62"/>
                    </a:lnTo>
                    <a:lnTo>
                      <a:pt x="30" y="67"/>
                    </a:lnTo>
                    <a:lnTo>
                      <a:pt x="36" y="76"/>
                    </a:lnTo>
                    <a:lnTo>
                      <a:pt x="33" y="85"/>
                    </a:lnTo>
                    <a:lnTo>
                      <a:pt x="29" y="88"/>
                    </a:lnTo>
                    <a:lnTo>
                      <a:pt x="30" y="93"/>
                    </a:lnTo>
                    <a:lnTo>
                      <a:pt x="27" y="100"/>
                    </a:lnTo>
                    <a:lnTo>
                      <a:pt x="38" y="100"/>
                    </a:lnTo>
                    <a:lnTo>
                      <a:pt x="50" y="107"/>
                    </a:lnTo>
                    <a:lnTo>
                      <a:pt x="43" y="111"/>
                    </a:lnTo>
                    <a:lnTo>
                      <a:pt x="30" y="110"/>
                    </a:lnTo>
                    <a:lnTo>
                      <a:pt x="27" y="107"/>
                    </a:lnTo>
                    <a:lnTo>
                      <a:pt x="23" y="111"/>
                    </a:lnTo>
                    <a:lnTo>
                      <a:pt x="21" y="116"/>
                    </a:lnTo>
                    <a:lnTo>
                      <a:pt x="18" y="120"/>
                    </a:lnTo>
                    <a:lnTo>
                      <a:pt x="18" y="123"/>
                    </a:lnTo>
                    <a:lnTo>
                      <a:pt x="12" y="123"/>
                    </a:lnTo>
                    <a:lnTo>
                      <a:pt x="14" y="131"/>
                    </a:lnTo>
                    <a:lnTo>
                      <a:pt x="6" y="131"/>
                    </a:lnTo>
                    <a:lnTo>
                      <a:pt x="3" y="132"/>
                    </a:lnTo>
                    <a:lnTo>
                      <a:pt x="0" y="141"/>
                    </a:lnTo>
                    <a:lnTo>
                      <a:pt x="0" y="146"/>
                    </a:lnTo>
                    <a:lnTo>
                      <a:pt x="3" y="152"/>
                    </a:lnTo>
                    <a:lnTo>
                      <a:pt x="6" y="158"/>
                    </a:lnTo>
                    <a:lnTo>
                      <a:pt x="12" y="155"/>
                    </a:lnTo>
                    <a:lnTo>
                      <a:pt x="14" y="148"/>
                    </a:lnTo>
                    <a:lnTo>
                      <a:pt x="24" y="151"/>
                    </a:lnTo>
                    <a:lnTo>
                      <a:pt x="30" y="155"/>
                    </a:lnTo>
                    <a:lnTo>
                      <a:pt x="33" y="154"/>
                    </a:lnTo>
                    <a:lnTo>
                      <a:pt x="39" y="163"/>
                    </a:lnTo>
                    <a:lnTo>
                      <a:pt x="30" y="167"/>
                    </a:lnTo>
                    <a:lnTo>
                      <a:pt x="27" y="176"/>
                    </a:lnTo>
                    <a:lnTo>
                      <a:pt x="33" y="183"/>
                    </a:lnTo>
                    <a:lnTo>
                      <a:pt x="35" y="190"/>
                    </a:lnTo>
                    <a:lnTo>
                      <a:pt x="39" y="192"/>
                    </a:lnTo>
                    <a:lnTo>
                      <a:pt x="38" y="198"/>
                    </a:lnTo>
                    <a:lnTo>
                      <a:pt x="35" y="220"/>
                    </a:lnTo>
                    <a:lnTo>
                      <a:pt x="49" y="227"/>
                    </a:lnTo>
                    <a:lnTo>
                      <a:pt x="53" y="214"/>
                    </a:lnTo>
                    <a:lnTo>
                      <a:pt x="52" y="208"/>
                    </a:lnTo>
                    <a:lnTo>
                      <a:pt x="55" y="196"/>
                    </a:lnTo>
                    <a:lnTo>
                      <a:pt x="50" y="196"/>
                    </a:lnTo>
                    <a:lnTo>
                      <a:pt x="55" y="187"/>
                    </a:lnTo>
                    <a:lnTo>
                      <a:pt x="67" y="192"/>
                    </a:lnTo>
                    <a:lnTo>
                      <a:pt x="70" y="190"/>
                    </a:lnTo>
                    <a:lnTo>
                      <a:pt x="73" y="183"/>
                    </a:lnTo>
                    <a:lnTo>
                      <a:pt x="84" y="178"/>
                    </a:lnTo>
                    <a:lnTo>
                      <a:pt x="90" y="172"/>
                    </a:lnTo>
                    <a:lnTo>
                      <a:pt x="97" y="172"/>
                    </a:lnTo>
                    <a:lnTo>
                      <a:pt x="96" y="169"/>
                    </a:lnTo>
                    <a:lnTo>
                      <a:pt x="97" y="160"/>
                    </a:lnTo>
                    <a:lnTo>
                      <a:pt x="103" y="163"/>
                    </a:lnTo>
                    <a:lnTo>
                      <a:pt x="114" y="163"/>
                    </a:lnTo>
                    <a:lnTo>
                      <a:pt x="117" y="163"/>
                    </a:lnTo>
                    <a:lnTo>
                      <a:pt x="117" y="154"/>
                    </a:lnTo>
                    <a:lnTo>
                      <a:pt x="112" y="149"/>
                    </a:lnTo>
                    <a:lnTo>
                      <a:pt x="115" y="138"/>
                    </a:lnTo>
                    <a:lnTo>
                      <a:pt x="117" y="132"/>
                    </a:lnTo>
                    <a:lnTo>
                      <a:pt x="117" y="129"/>
                    </a:lnTo>
                    <a:lnTo>
                      <a:pt x="121" y="126"/>
                    </a:lnTo>
                    <a:lnTo>
                      <a:pt x="126" y="117"/>
                    </a:lnTo>
                    <a:lnTo>
                      <a:pt x="123" y="110"/>
                    </a:lnTo>
                    <a:lnTo>
                      <a:pt x="144" y="120"/>
                    </a:lnTo>
                    <a:lnTo>
                      <a:pt x="155" y="116"/>
                    </a:lnTo>
                    <a:lnTo>
                      <a:pt x="155" y="122"/>
                    </a:lnTo>
                    <a:lnTo>
                      <a:pt x="162" y="126"/>
                    </a:lnTo>
                    <a:lnTo>
                      <a:pt x="165" y="131"/>
                    </a:lnTo>
                    <a:lnTo>
                      <a:pt x="161" y="140"/>
                    </a:lnTo>
                    <a:lnTo>
                      <a:pt x="175" y="141"/>
                    </a:lnTo>
                    <a:lnTo>
                      <a:pt x="181" y="135"/>
                    </a:lnTo>
                    <a:lnTo>
                      <a:pt x="190" y="138"/>
                    </a:lnTo>
                    <a:lnTo>
                      <a:pt x="191" y="132"/>
                    </a:lnTo>
                    <a:lnTo>
                      <a:pt x="188" y="131"/>
                    </a:lnTo>
                    <a:lnTo>
                      <a:pt x="193" y="119"/>
                    </a:lnTo>
                    <a:lnTo>
                      <a:pt x="191" y="113"/>
                    </a:lnTo>
                    <a:lnTo>
                      <a:pt x="188" y="108"/>
                    </a:lnTo>
                    <a:lnTo>
                      <a:pt x="199" y="102"/>
                    </a:lnTo>
                    <a:lnTo>
                      <a:pt x="203" y="102"/>
                    </a:lnTo>
                    <a:lnTo>
                      <a:pt x="209" y="96"/>
                    </a:lnTo>
                    <a:lnTo>
                      <a:pt x="216" y="99"/>
                    </a:lnTo>
                    <a:lnTo>
                      <a:pt x="212" y="105"/>
                    </a:lnTo>
                    <a:lnTo>
                      <a:pt x="219" y="107"/>
                    </a:lnTo>
                    <a:lnTo>
                      <a:pt x="222" y="107"/>
                    </a:lnTo>
                    <a:lnTo>
                      <a:pt x="225" y="100"/>
                    </a:lnTo>
                    <a:lnTo>
                      <a:pt x="235" y="93"/>
                    </a:lnTo>
                    <a:lnTo>
                      <a:pt x="241" y="94"/>
                    </a:lnTo>
                    <a:lnTo>
                      <a:pt x="244" y="100"/>
                    </a:lnTo>
                    <a:lnTo>
                      <a:pt x="255" y="96"/>
                    </a:lnTo>
                    <a:lnTo>
                      <a:pt x="257" y="93"/>
                    </a:lnTo>
                    <a:lnTo>
                      <a:pt x="263" y="91"/>
                    </a:lnTo>
                    <a:lnTo>
                      <a:pt x="261" y="87"/>
                    </a:lnTo>
                    <a:lnTo>
                      <a:pt x="263" y="81"/>
                    </a:lnTo>
                    <a:lnTo>
                      <a:pt x="260" y="79"/>
                    </a:lnTo>
                    <a:lnTo>
                      <a:pt x="255" y="65"/>
                    </a:lnTo>
                    <a:lnTo>
                      <a:pt x="252" y="64"/>
                    </a:lnTo>
                    <a:lnTo>
                      <a:pt x="249" y="55"/>
                    </a:lnTo>
                    <a:lnTo>
                      <a:pt x="252" y="50"/>
                    </a:lnTo>
                    <a:lnTo>
                      <a:pt x="240" y="41"/>
                    </a:lnTo>
                    <a:lnTo>
                      <a:pt x="231" y="44"/>
                    </a:lnTo>
                    <a:lnTo>
                      <a:pt x="228" y="40"/>
                    </a:lnTo>
                    <a:lnTo>
                      <a:pt x="228" y="29"/>
                    </a:lnTo>
                    <a:lnTo>
                      <a:pt x="225" y="26"/>
                    </a:lnTo>
                    <a:lnTo>
                      <a:pt x="219" y="26"/>
                    </a:lnTo>
                    <a:lnTo>
                      <a:pt x="212" y="26"/>
                    </a:lnTo>
                    <a:lnTo>
                      <a:pt x="205" y="24"/>
                    </a:lnTo>
                    <a:lnTo>
                      <a:pt x="205" y="17"/>
                    </a:lnTo>
                    <a:lnTo>
                      <a:pt x="200" y="11"/>
                    </a:lnTo>
                    <a:lnTo>
                      <a:pt x="197" y="6"/>
                    </a:lnTo>
                    <a:lnTo>
                      <a:pt x="190" y="14"/>
                    </a:lnTo>
                    <a:lnTo>
                      <a:pt x="193" y="20"/>
                    </a:lnTo>
                    <a:lnTo>
                      <a:pt x="185" y="24"/>
                    </a:lnTo>
                    <a:lnTo>
                      <a:pt x="182" y="24"/>
                    </a:lnTo>
                    <a:lnTo>
                      <a:pt x="179" y="29"/>
                    </a:lnTo>
                    <a:lnTo>
                      <a:pt x="173" y="32"/>
                    </a:lnTo>
                    <a:lnTo>
                      <a:pt x="167" y="27"/>
                    </a:lnTo>
                    <a:lnTo>
                      <a:pt x="155" y="26"/>
                    </a:lnTo>
                    <a:lnTo>
                      <a:pt x="152" y="27"/>
                    </a:lnTo>
                    <a:lnTo>
                      <a:pt x="143" y="17"/>
                    </a:lnTo>
                    <a:lnTo>
                      <a:pt x="146" y="14"/>
                    </a:lnTo>
                    <a:lnTo>
                      <a:pt x="140" y="6"/>
                    </a:lnTo>
                    <a:lnTo>
                      <a:pt x="134" y="8"/>
                    </a:lnTo>
                    <a:lnTo>
                      <a:pt x="131" y="5"/>
                    </a:lnTo>
                    <a:lnTo>
                      <a:pt x="126" y="6"/>
                    </a:lnTo>
                    <a:lnTo>
                      <a:pt x="118" y="3"/>
                    </a:lnTo>
                    <a:lnTo>
                      <a:pt x="120" y="9"/>
                    </a:lnTo>
                    <a:lnTo>
                      <a:pt x="112" y="11"/>
                    </a:lnTo>
                    <a:lnTo>
                      <a:pt x="106" y="9"/>
                    </a:lnTo>
                    <a:lnTo>
                      <a:pt x="102" y="2"/>
                    </a:lnTo>
                    <a:lnTo>
                      <a:pt x="96" y="5"/>
                    </a:lnTo>
                    <a:lnTo>
                      <a:pt x="94" y="11"/>
                    </a:lnTo>
                    <a:lnTo>
                      <a:pt x="84" y="0"/>
                    </a:lnTo>
                    <a:lnTo>
                      <a:pt x="76" y="0"/>
                    </a:lnTo>
                    <a:lnTo>
                      <a:pt x="77" y="5"/>
                    </a:lnTo>
                    <a:lnTo>
                      <a:pt x="70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0" name="Freeform 2749">
                <a:extLst>
                  <a:ext uri="{FF2B5EF4-FFF2-40B4-BE49-F238E27FC236}">
                    <a16:creationId xmlns:a16="http://schemas.microsoft.com/office/drawing/2014/main" id="{44320BD9-6B06-4AC1-29AA-DE83D4143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984"/>
                <a:ext cx="131" cy="113"/>
              </a:xfrm>
              <a:custGeom>
                <a:avLst/>
                <a:gdLst>
                  <a:gd name="T0" fmla="*/ 76 w 263"/>
                  <a:gd name="T1" fmla="*/ 0 h 227"/>
                  <a:gd name="T2" fmla="*/ 96 w 263"/>
                  <a:gd name="T3" fmla="*/ 5 h 227"/>
                  <a:gd name="T4" fmla="*/ 112 w 263"/>
                  <a:gd name="T5" fmla="*/ 11 h 227"/>
                  <a:gd name="T6" fmla="*/ 126 w 263"/>
                  <a:gd name="T7" fmla="*/ 6 h 227"/>
                  <a:gd name="T8" fmla="*/ 140 w 263"/>
                  <a:gd name="T9" fmla="*/ 6 h 227"/>
                  <a:gd name="T10" fmla="*/ 152 w 263"/>
                  <a:gd name="T11" fmla="*/ 27 h 227"/>
                  <a:gd name="T12" fmla="*/ 173 w 263"/>
                  <a:gd name="T13" fmla="*/ 32 h 227"/>
                  <a:gd name="T14" fmla="*/ 185 w 263"/>
                  <a:gd name="T15" fmla="*/ 24 h 227"/>
                  <a:gd name="T16" fmla="*/ 197 w 263"/>
                  <a:gd name="T17" fmla="*/ 6 h 227"/>
                  <a:gd name="T18" fmla="*/ 205 w 263"/>
                  <a:gd name="T19" fmla="*/ 24 h 227"/>
                  <a:gd name="T20" fmla="*/ 225 w 263"/>
                  <a:gd name="T21" fmla="*/ 26 h 227"/>
                  <a:gd name="T22" fmla="*/ 231 w 263"/>
                  <a:gd name="T23" fmla="*/ 44 h 227"/>
                  <a:gd name="T24" fmla="*/ 249 w 263"/>
                  <a:gd name="T25" fmla="*/ 55 h 227"/>
                  <a:gd name="T26" fmla="*/ 260 w 263"/>
                  <a:gd name="T27" fmla="*/ 79 h 227"/>
                  <a:gd name="T28" fmla="*/ 263 w 263"/>
                  <a:gd name="T29" fmla="*/ 91 h 227"/>
                  <a:gd name="T30" fmla="*/ 244 w 263"/>
                  <a:gd name="T31" fmla="*/ 100 h 227"/>
                  <a:gd name="T32" fmla="*/ 225 w 263"/>
                  <a:gd name="T33" fmla="*/ 100 h 227"/>
                  <a:gd name="T34" fmla="*/ 212 w 263"/>
                  <a:gd name="T35" fmla="*/ 105 h 227"/>
                  <a:gd name="T36" fmla="*/ 203 w 263"/>
                  <a:gd name="T37" fmla="*/ 102 h 227"/>
                  <a:gd name="T38" fmla="*/ 191 w 263"/>
                  <a:gd name="T39" fmla="*/ 113 h 227"/>
                  <a:gd name="T40" fmla="*/ 191 w 263"/>
                  <a:gd name="T41" fmla="*/ 132 h 227"/>
                  <a:gd name="T42" fmla="*/ 175 w 263"/>
                  <a:gd name="T43" fmla="*/ 141 h 227"/>
                  <a:gd name="T44" fmla="*/ 162 w 263"/>
                  <a:gd name="T45" fmla="*/ 126 h 227"/>
                  <a:gd name="T46" fmla="*/ 144 w 263"/>
                  <a:gd name="T47" fmla="*/ 120 h 227"/>
                  <a:gd name="T48" fmla="*/ 121 w 263"/>
                  <a:gd name="T49" fmla="*/ 126 h 227"/>
                  <a:gd name="T50" fmla="*/ 115 w 263"/>
                  <a:gd name="T51" fmla="*/ 138 h 227"/>
                  <a:gd name="T52" fmla="*/ 117 w 263"/>
                  <a:gd name="T53" fmla="*/ 163 h 227"/>
                  <a:gd name="T54" fmla="*/ 97 w 263"/>
                  <a:gd name="T55" fmla="*/ 160 h 227"/>
                  <a:gd name="T56" fmla="*/ 90 w 263"/>
                  <a:gd name="T57" fmla="*/ 172 h 227"/>
                  <a:gd name="T58" fmla="*/ 70 w 263"/>
                  <a:gd name="T59" fmla="*/ 190 h 227"/>
                  <a:gd name="T60" fmla="*/ 50 w 263"/>
                  <a:gd name="T61" fmla="*/ 196 h 227"/>
                  <a:gd name="T62" fmla="*/ 53 w 263"/>
                  <a:gd name="T63" fmla="*/ 214 h 227"/>
                  <a:gd name="T64" fmla="*/ 38 w 263"/>
                  <a:gd name="T65" fmla="*/ 198 h 227"/>
                  <a:gd name="T66" fmla="*/ 33 w 263"/>
                  <a:gd name="T67" fmla="*/ 183 h 227"/>
                  <a:gd name="T68" fmla="*/ 39 w 263"/>
                  <a:gd name="T69" fmla="*/ 163 h 227"/>
                  <a:gd name="T70" fmla="*/ 24 w 263"/>
                  <a:gd name="T71" fmla="*/ 151 h 227"/>
                  <a:gd name="T72" fmla="*/ 6 w 263"/>
                  <a:gd name="T73" fmla="*/ 158 h 227"/>
                  <a:gd name="T74" fmla="*/ 0 w 263"/>
                  <a:gd name="T75" fmla="*/ 141 h 227"/>
                  <a:gd name="T76" fmla="*/ 14 w 263"/>
                  <a:gd name="T77" fmla="*/ 131 h 227"/>
                  <a:gd name="T78" fmla="*/ 18 w 263"/>
                  <a:gd name="T79" fmla="*/ 120 h 227"/>
                  <a:gd name="T80" fmla="*/ 27 w 263"/>
                  <a:gd name="T81" fmla="*/ 107 h 227"/>
                  <a:gd name="T82" fmla="*/ 50 w 263"/>
                  <a:gd name="T83" fmla="*/ 107 h 227"/>
                  <a:gd name="T84" fmla="*/ 30 w 263"/>
                  <a:gd name="T85" fmla="*/ 93 h 227"/>
                  <a:gd name="T86" fmla="*/ 36 w 263"/>
                  <a:gd name="T87" fmla="*/ 76 h 227"/>
                  <a:gd name="T88" fmla="*/ 30 w 263"/>
                  <a:gd name="T89" fmla="*/ 56 h 227"/>
                  <a:gd name="T90" fmla="*/ 36 w 263"/>
                  <a:gd name="T91" fmla="*/ 44 h 227"/>
                  <a:gd name="T92" fmla="*/ 52 w 263"/>
                  <a:gd name="T93" fmla="*/ 17 h 227"/>
                  <a:gd name="T94" fmla="*/ 70 w 263"/>
                  <a:gd name="T95" fmla="*/ 1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3" h="227">
                    <a:moveTo>
                      <a:pt x="70" y="11"/>
                    </a:moveTo>
                    <a:lnTo>
                      <a:pt x="77" y="5"/>
                    </a:lnTo>
                    <a:lnTo>
                      <a:pt x="76" y="0"/>
                    </a:lnTo>
                    <a:lnTo>
                      <a:pt x="84" y="0"/>
                    </a:lnTo>
                    <a:lnTo>
                      <a:pt x="94" y="11"/>
                    </a:lnTo>
                    <a:lnTo>
                      <a:pt x="96" y="5"/>
                    </a:lnTo>
                    <a:lnTo>
                      <a:pt x="102" y="2"/>
                    </a:lnTo>
                    <a:lnTo>
                      <a:pt x="106" y="9"/>
                    </a:lnTo>
                    <a:lnTo>
                      <a:pt x="112" y="11"/>
                    </a:lnTo>
                    <a:lnTo>
                      <a:pt x="120" y="9"/>
                    </a:lnTo>
                    <a:lnTo>
                      <a:pt x="118" y="3"/>
                    </a:lnTo>
                    <a:lnTo>
                      <a:pt x="126" y="6"/>
                    </a:lnTo>
                    <a:lnTo>
                      <a:pt x="131" y="5"/>
                    </a:lnTo>
                    <a:lnTo>
                      <a:pt x="134" y="8"/>
                    </a:lnTo>
                    <a:lnTo>
                      <a:pt x="140" y="6"/>
                    </a:lnTo>
                    <a:lnTo>
                      <a:pt x="146" y="14"/>
                    </a:lnTo>
                    <a:lnTo>
                      <a:pt x="143" y="17"/>
                    </a:lnTo>
                    <a:lnTo>
                      <a:pt x="152" y="27"/>
                    </a:lnTo>
                    <a:lnTo>
                      <a:pt x="155" y="26"/>
                    </a:lnTo>
                    <a:lnTo>
                      <a:pt x="167" y="27"/>
                    </a:lnTo>
                    <a:lnTo>
                      <a:pt x="173" y="32"/>
                    </a:lnTo>
                    <a:lnTo>
                      <a:pt x="179" y="29"/>
                    </a:lnTo>
                    <a:lnTo>
                      <a:pt x="182" y="24"/>
                    </a:lnTo>
                    <a:lnTo>
                      <a:pt x="185" y="24"/>
                    </a:lnTo>
                    <a:lnTo>
                      <a:pt x="193" y="20"/>
                    </a:lnTo>
                    <a:lnTo>
                      <a:pt x="190" y="14"/>
                    </a:lnTo>
                    <a:lnTo>
                      <a:pt x="197" y="6"/>
                    </a:lnTo>
                    <a:lnTo>
                      <a:pt x="200" y="11"/>
                    </a:lnTo>
                    <a:lnTo>
                      <a:pt x="205" y="17"/>
                    </a:lnTo>
                    <a:lnTo>
                      <a:pt x="205" y="24"/>
                    </a:lnTo>
                    <a:lnTo>
                      <a:pt x="212" y="26"/>
                    </a:lnTo>
                    <a:lnTo>
                      <a:pt x="219" y="26"/>
                    </a:lnTo>
                    <a:lnTo>
                      <a:pt x="225" y="26"/>
                    </a:lnTo>
                    <a:lnTo>
                      <a:pt x="228" y="29"/>
                    </a:lnTo>
                    <a:lnTo>
                      <a:pt x="228" y="40"/>
                    </a:lnTo>
                    <a:lnTo>
                      <a:pt x="231" y="44"/>
                    </a:lnTo>
                    <a:lnTo>
                      <a:pt x="240" y="41"/>
                    </a:lnTo>
                    <a:lnTo>
                      <a:pt x="252" y="50"/>
                    </a:lnTo>
                    <a:lnTo>
                      <a:pt x="249" y="55"/>
                    </a:lnTo>
                    <a:lnTo>
                      <a:pt x="252" y="64"/>
                    </a:lnTo>
                    <a:lnTo>
                      <a:pt x="255" y="65"/>
                    </a:lnTo>
                    <a:lnTo>
                      <a:pt x="260" y="79"/>
                    </a:lnTo>
                    <a:lnTo>
                      <a:pt x="263" y="81"/>
                    </a:lnTo>
                    <a:lnTo>
                      <a:pt x="261" y="87"/>
                    </a:lnTo>
                    <a:lnTo>
                      <a:pt x="263" y="91"/>
                    </a:lnTo>
                    <a:lnTo>
                      <a:pt x="257" y="93"/>
                    </a:lnTo>
                    <a:lnTo>
                      <a:pt x="255" y="96"/>
                    </a:lnTo>
                    <a:lnTo>
                      <a:pt x="244" y="100"/>
                    </a:lnTo>
                    <a:lnTo>
                      <a:pt x="241" y="94"/>
                    </a:lnTo>
                    <a:lnTo>
                      <a:pt x="235" y="93"/>
                    </a:lnTo>
                    <a:lnTo>
                      <a:pt x="225" y="100"/>
                    </a:lnTo>
                    <a:lnTo>
                      <a:pt x="222" y="107"/>
                    </a:lnTo>
                    <a:lnTo>
                      <a:pt x="219" y="107"/>
                    </a:lnTo>
                    <a:lnTo>
                      <a:pt x="212" y="105"/>
                    </a:lnTo>
                    <a:lnTo>
                      <a:pt x="216" y="99"/>
                    </a:lnTo>
                    <a:lnTo>
                      <a:pt x="209" y="96"/>
                    </a:lnTo>
                    <a:lnTo>
                      <a:pt x="203" y="102"/>
                    </a:lnTo>
                    <a:lnTo>
                      <a:pt x="199" y="102"/>
                    </a:lnTo>
                    <a:lnTo>
                      <a:pt x="188" y="108"/>
                    </a:lnTo>
                    <a:lnTo>
                      <a:pt x="191" y="113"/>
                    </a:lnTo>
                    <a:lnTo>
                      <a:pt x="193" y="119"/>
                    </a:lnTo>
                    <a:lnTo>
                      <a:pt x="188" y="131"/>
                    </a:lnTo>
                    <a:lnTo>
                      <a:pt x="191" y="132"/>
                    </a:lnTo>
                    <a:lnTo>
                      <a:pt x="190" y="138"/>
                    </a:lnTo>
                    <a:lnTo>
                      <a:pt x="181" y="135"/>
                    </a:lnTo>
                    <a:lnTo>
                      <a:pt x="175" y="141"/>
                    </a:lnTo>
                    <a:lnTo>
                      <a:pt x="161" y="140"/>
                    </a:lnTo>
                    <a:lnTo>
                      <a:pt x="165" y="131"/>
                    </a:lnTo>
                    <a:lnTo>
                      <a:pt x="162" y="126"/>
                    </a:lnTo>
                    <a:lnTo>
                      <a:pt x="155" y="122"/>
                    </a:lnTo>
                    <a:lnTo>
                      <a:pt x="155" y="116"/>
                    </a:lnTo>
                    <a:lnTo>
                      <a:pt x="144" y="120"/>
                    </a:lnTo>
                    <a:lnTo>
                      <a:pt x="123" y="110"/>
                    </a:lnTo>
                    <a:lnTo>
                      <a:pt x="126" y="117"/>
                    </a:lnTo>
                    <a:lnTo>
                      <a:pt x="121" y="126"/>
                    </a:lnTo>
                    <a:lnTo>
                      <a:pt x="117" y="129"/>
                    </a:lnTo>
                    <a:lnTo>
                      <a:pt x="117" y="132"/>
                    </a:lnTo>
                    <a:lnTo>
                      <a:pt x="115" y="138"/>
                    </a:lnTo>
                    <a:lnTo>
                      <a:pt x="112" y="149"/>
                    </a:lnTo>
                    <a:lnTo>
                      <a:pt x="117" y="154"/>
                    </a:lnTo>
                    <a:lnTo>
                      <a:pt x="117" y="163"/>
                    </a:lnTo>
                    <a:lnTo>
                      <a:pt x="114" y="163"/>
                    </a:lnTo>
                    <a:lnTo>
                      <a:pt x="103" y="163"/>
                    </a:lnTo>
                    <a:lnTo>
                      <a:pt x="97" y="160"/>
                    </a:lnTo>
                    <a:lnTo>
                      <a:pt x="96" y="169"/>
                    </a:lnTo>
                    <a:lnTo>
                      <a:pt x="97" y="172"/>
                    </a:lnTo>
                    <a:lnTo>
                      <a:pt x="90" y="172"/>
                    </a:lnTo>
                    <a:lnTo>
                      <a:pt x="84" y="178"/>
                    </a:lnTo>
                    <a:lnTo>
                      <a:pt x="73" y="183"/>
                    </a:lnTo>
                    <a:lnTo>
                      <a:pt x="70" y="190"/>
                    </a:lnTo>
                    <a:lnTo>
                      <a:pt x="67" y="192"/>
                    </a:lnTo>
                    <a:lnTo>
                      <a:pt x="55" y="187"/>
                    </a:lnTo>
                    <a:lnTo>
                      <a:pt x="50" y="196"/>
                    </a:lnTo>
                    <a:lnTo>
                      <a:pt x="55" y="196"/>
                    </a:lnTo>
                    <a:lnTo>
                      <a:pt x="52" y="208"/>
                    </a:lnTo>
                    <a:lnTo>
                      <a:pt x="53" y="214"/>
                    </a:lnTo>
                    <a:lnTo>
                      <a:pt x="49" y="227"/>
                    </a:lnTo>
                    <a:lnTo>
                      <a:pt x="35" y="220"/>
                    </a:lnTo>
                    <a:lnTo>
                      <a:pt x="38" y="198"/>
                    </a:lnTo>
                    <a:lnTo>
                      <a:pt x="39" y="192"/>
                    </a:lnTo>
                    <a:lnTo>
                      <a:pt x="35" y="190"/>
                    </a:lnTo>
                    <a:lnTo>
                      <a:pt x="33" y="183"/>
                    </a:lnTo>
                    <a:lnTo>
                      <a:pt x="27" y="176"/>
                    </a:lnTo>
                    <a:lnTo>
                      <a:pt x="30" y="167"/>
                    </a:lnTo>
                    <a:lnTo>
                      <a:pt x="39" y="163"/>
                    </a:lnTo>
                    <a:lnTo>
                      <a:pt x="33" y="154"/>
                    </a:lnTo>
                    <a:lnTo>
                      <a:pt x="30" y="155"/>
                    </a:lnTo>
                    <a:lnTo>
                      <a:pt x="24" y="151"/>
                    </a:lnTo>
                    <a:lnTo>
                      <a:pt x="14" y="148"/>
                    </a:lnTo>
                    <a:lnTo>
                      <a:pt x="12" y="155"/>
                    </a:lnTo>
                    <a:lnTo>
                      <a:pt x="6" y="158"/>
                    </a:lnTo>
                    <a:lnTo>
                      <a:pt x="3" y="152"/>
                    </a:lnTo>
                    <a:lnTo>
                      <a:pt x="0" y="146"/>
                    </a:lnTo>
                    <a:lnTo>
                      <a:pt x="0" y="141"/>
                    </a:lnTo>
                    <a:lnTo>
                      <a:pt x="3" y="132"/>
                    </a:lnTo>
                    <a:lnTo>
                      <a:pt x="6" y="131"/>
                    </a:lnTo>
                    <a:lnTo>
                      <a:pt x="14" y="131"/>
                    </a:lnTo>
                    <a:lnTo>
                      <a:pt x="12" y="123"/>
                    </a:lnTo>
                    <a:lnTo>
                      <a:pt x="18" y="123"/>
                    </a:lnTo>
                    <a:lnTo>
                      <a:pt x="18" y="120"/>
                    </a:lnTo>
                    <a:lnTo>
                      <a:pt x="21" y="116"/>
                    </a:lnTo>
                    <a:lnTo>
                      <a:pt x="23" y="111"/>
                    </a:lnTo>
                    <a:lnTo>
                      <a:pt x="27" y="107"/>
                    </a:lnTo>
                    <a:lnTo>
                      <a:pt x="30" y="110"/>
                    </a:lnTo>
                    <a:lnTo>
                      <a:pt x="43" y="111"/>
                    </a:lnTo>
                    <a:lnTo>
                      <a:pt x="50" y="107"/>
                    </a:lnTo>
                    <a:lnTo>
                      <a:pt x="38" y="100"/>
                    </a:lnTo>
                    <a:lnTo>
                      <a:pt x="27" y="100"/>
                    </a:lnTo>
                    <a:lnTo>
                      <a:pt x="30" y="93"/>
                    </a:lnTo>
                    <a:lnTo>
                      <a:pt x="29" y="88"/>
                    </a:lnTo>
                    <a:lnTo>
                      <a:pt x="33" y="85"/>
                    </a:lnTo>
                    <a:lnTo>
                      <a:pt x="36" y="76"/>
                    </a:lnTo>
                    <a:lnTo>
                      <a:pt x="30" y="67"/>
                    </a:lnTo>
                    <a:lnTo>
                      <a:pt x="35" y="62"/>
                    </a:lnTo>
                    <a:lnTo>
                      <a:pt x="30" y="56"/>
                    </a:lnTo>
                    <a:lnTo>
                      <a:pt x="30" y="52"/>
                    </a:lnTo>
                    <a:lnTo>
                      <a:pt x="39" y="49"/>
                    </a:lnTo>
                    <a:lnTo>
                      <a:pt x="36" y="44"/>
                    </a:lnTo>
                    <a:lnTo>
                      <a:pt x="43" y="32"/>
                    </a:lnTo>
                    <a:lnTo>
                      <a:pt x="49" y="31"/>
                    </a:lnTo>
                    <a:lnTo>
                      <a:pt x="52" y="17"/>
                    </a:lnTo>
                    <a:lnTo>
                      <a:pt x="58" y="17"/>
                    </a:lnTo>
                    <a:lnTo>
                      <a:pt x="62" y="12"/>
                    </a:lnTo>
                    <a:lnTo>
                      <a:pt x="7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1" name="Freeform 2750">
                <a:extLst>
                  <a:ext uri="{FF2B5EF4-FFF2-40B4-BE49-F238E27FC236}">
                    <a16:creationId xmlns:a16="http://schemas.microsoft.com/office/drawing/2014/main" id="{2C04774F-37C0-BA15-9CB4-48658B0F0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984"/>
                <a:ext cx="131" cy="113"/>
              </a:xfrm>
              <a:custGeom>
                <a:avLst/>
                <a:gdLst>
                  <a:gd name="T0" fmla="*/ 76 w 263"/>
                  <a:gd name="T1" fmla="*/ 0 h 227"/>
                  <a:gd name="T2" fmla="*/ 96 w 263"/>
                  <a:gd name="T3" fmla="*/ 5 h 227"/>
                  <a:gd name="T4" fmla="*/ 112 w 263"/>
                  <a:gd name="T5" fmla="*/ 11 h 227"/>
                  <a:gd name="T6" fmla="*/ 126 w 263"/>
                  <a:gd name="T7" fmla="*/ 6 h 227"/>
                  <a:gd name="T8" fmla="*/ 140 w 263"/>
                  <a:gd name="T9" fmla="*/ 6 h 227"/>
                  <a:gd name="T10" fmla="*/ 152 w 263"/>
                  <a:gd name="T11" fmla="*/ 27 h 227"/>
                  <a:gd name="T12" fmla="*/ 173 w 263"/>
                  <a:gd name="T13" fmla="*/ 32 h 227"/>
                  <a:gd name="T14" fmla="*/ 185 w 263"/>
                  <a:gd name="T15" fmla="*/ 24 h 227"/>
                  <a:gd name="T16" fmla="*/ 197 w 263"/>
                  <a:gd name="T17" fmla="*/ 6 h 227"/>
                  <a:gd name="T18" fmla="*/ 205 w 263"/>
                  <a:gd name="T19" fmla="*/ 24 h 227"/>
                  <a:gd name="T20" fmla="*/ 225 w 263"/>
                  <a:gd name="T21" fmla="*/ 26 h 227"/>
                  <a:gd name="T22" fmla="*/ 231 w 263"/>
                  <a:gd name="T23" fmla="*/ 44 h 227"/>
                  <a:gd name="T24" fmla="*/ 249 w 263"/>
                  <a:gd name="T25" fmla="*/ 55 h 227"/>
                  <a:gd name="T26" fmla="*/ 260 w 263"/>
                  <a:gd name="T27" fmla="*/ 79 h 227"/>
                  <a:gd name="T28" fmla="*/ 263 w 263"/>
                  <a:gd name="T29" fmla="*/ 91 h 227"/>
                  <a:gd name="T30" fmla="*/ 244 w 263"/>
                  <a:gd name="T31" fmla="*/ 100 h 227"/>
                  <a:gd name="T32" fmla="*/ 225 w 263"/>
                  <a:gd name="T33" fmla="*/ 100 h 227"/>
                  <a:gd name="T34" fmla="*/ 212 w 263"/>
                  <a:gd name="T35" fmla="*/ 105 h 227"/>
                  <a:gd name="T36" fmla="*/ 203 w 263"/>
                  <a:gd name="T37" fmla="*/ 102 h 227"/>
                  <a:gd name="T38" fmla="*/ 191 w 263"/>
                  <a:gd name="T39" fmla="*/ 113 h 227"/>
                  <a:gd name="T40" fmla="*/ 191 w 263"/>
                  <a:gd name="T41" fmla="*/ 132 h 227"/>
                  <a:gd name="T42" fmla="*/ 175 w 263"/>
                  <a:gd name="T43" fmla="*/ 141 h 227"/>
                  <a:gd name="T44" fmla="*/ 162 w 263"/>
                  <a:gd name="T45" fmla="*/ 126 h 227"/>
                  <a:gd name="T46" fmla="*/ 144 w 263"/>
                  <a:gd name="T47" fmla="*/ 120 h 227"/>
                  <a:gd name="T48" fmla="*/ 121 w 263"/>
                  <a:gd name="T49" fmla="*/ 126 h 227"/>
                  <a:gd name="T50" fmla="*/ 115 w 263"/>
                  <a:gd name="T51" fmla="*/ 138 h 227"/>
                  <a:gd name="T52" fmla="*/ 117 w 263"/>
                  <a:gd name="T53" fmla="*/ 163 h 227"/>
                  <a:gd name="T54" fmla="*/ 97 w 263"/>
                  <a:gd name="T55" fmla="*/ 160 h 227"/>
                  <a:gd name="T56" fmla="*/ 90 w 263"/>
                  <a:gd name="T57" fmla="*/ 172 h 227"/>
                  <a:gd name="T58" fmla="*/ 70 w 263"/>
                  <a:gd name="T59" fmla="*/ 190 h 227"/>
                  <a:gd name="T60" fmla="*/ 50 w 263"/>
                  <a:gd name="T61" fmla="*/ 196 h 227"/>
                  <a:gd name="T62" fmla="*/ 53 w 263"/>
                  <a:gd name="T63" fmla="*/ 214 h 227"/>
                  <a:gd name="T64" fmla="*/ 38 w 263"/>
                  <a:gd name="T65" fmla="*/ 198 h 227"/>
                  <a:gd name="T66" fmla="*/ 33 w 263"/>
                  <a:gd name="T67" fmla="*/ 183 h 227"/>
                  <a:gd name="T68" fmla="*/ 39 w 263"/>
                  <a:gd name="T69" fmla="*/ 163 h 227"/>
                  <a:gd name="T70" fmla="*/ 24 w 263"/>
                  <a:gd name="T71" fmla="*/ 151 h 227"/>
                  <a:gd name="T72" fmla="*/ 6 w 263"/>
                  <a:gd name="T73" fmla="*/ 158 h 227"/>
                  <a:gd name="T74" fmla="*/ 0 w 263"/>
                  <a:gd name="T75" fmla="*/ 141 h 227"/>
                  <a:gd name="T76" fmla="*/ 14 w 263"/>
                  <a:gd name="T77" fmla="*/ 131 h 227"/>
                  <a:gd name="T78" fmla="*/ 18 w 263"/>
                  <a:gd name="T79" fmla="*/ 120 h 227"/>
                  <a:gd name="T80" fmla="*/ 27 w 263"/>
                  <a:gd name="T81" fmla="*/ 107 h 227"/>
                  <a:gd name="T82" fmla="*/ 50 w 263"/>
                  <a:gd name="T83" fmla="*/ 107 h 227"/>
                  <a:gd name="T84" fmla="*/ 30 w 263"/>
                  <a:gd name="T85" fmla="*/ 93 h 227"/>
                  <a:gd name="T86" fmla="*/ 36 w 263"/>
                  <a:gd name="T87" fmla="*/ 76 h 227"/>
                  <a:gd name="T88" fmla="*/ 30 w 263"/>
                  <a:gd name="T89" fmla="*/ 56 h 227"/>
                  <a:gd name="T90" fmla="*/ 36 w 263"/>
                  <a:gd name="T91" fmla="*/ 44 h 227"/>
                  <a:gd name="T92" fmla="*/ 52 w 263"/>
                  <a:gd name="T93" fmla="*/ 17 h 227"/>
                  <a:gd name="T94" fmla="*/ 70 w 263"/>
                  <a:gd name="T95" fmla="*/ 1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3" h="227">
                    <a:moveTo>
                      <a:pt x="70" y="11"/>
                    </a:moveTo>
                    <a:lnTo>
                      <a:pt x="77" y="5"/>
                    </a:lnTo>
                    <a:lnTo>
                      <a:pt x="76" y="0"/>
                    </a:lnTo>
                    <a:lnTo>
                      <a:pt x="84" y="0"/>
                    </a:lnTo>
                    <a:lnTo>
                      <a:pt x="94" y="11"/>
                    </a:lnTo>
                    <a:lnTo>
                      <a:pt x="96" y="5"/>
                    </a:lnTo>
                    <a:lnTo>
                      <a:pt x="102" y="2"/>
                    </a:lnTo>
                    <a:lnTo>
                      <a:pt x="106" y="9"/>
                    </a:lnTo>
                    <a:lnTo>
                      <a:pt x="112" y="11"/>
                    </a:lnTo>
                    <a:lnTo>
                      <a:pt x="120" y="9"/>
                    </a:lnTo>
                    <a:lnTo>
                      <a:pt x="118" y="3"/>
                    </a:lnTo>
                    <a:lnTo>
                      <a:pt x="126" y="6"/>
                    </a:lnTo>
                    <a:lnTo>
                      <a:pt x="131" y="5"/>
                    </a:lnTo>
                    <a:lnTo>
                      <a:pt x="134" y="8"/>
                    </a:lnTo>
                    <a:lnTo>
                      <a:pt x="140" y="6"/>
                    </a:lnTo>
                    <a:lnTo>
                      <a:pt x="146" y="14"/>
                    </a:lnTo>
                    <a:lnTo>
                      <a:pt x="143" y="17"/>
                    </a:lnTo>
                    <a:lnTo>
                      <a:pt x="152" y="27"/>
                    </a:lnTo>
                    <a:lnTo>
                      <a:pt x="155" y="26"/>
                    </a:lnTo>
                    <a:lnTo>
                      <a:pt x="167" y="27"/>
                    </a:lnTo>
                    <a:lnTo>
                      <a:pt x="173" y="32"/>
                    </a:lnTo>
                    <a:lnTo>
                      <a:pt x="179" y="29"/>
                    </a:lnTo>
                    <a:lnTo>
                      <a:pt x="182" y="24"/>
                    </a:lnTo>
                    <a:lnTo>
                      <a:pt x="185" y="24"/>
                    </a:lnTo>
                    <a:lnTo>
                      <a:pt x="193" y="20"/>
                    </a:lnTo>
                    <a:lnTo>
                      <a:pt x="190" y="14"/>
                    </a:lnTo>
                    <a:lnTo>
                      <a:pt x="197" y="6"/>
                    </a:lnTo>
                    <a:lnTo>
                      <a:pt x="200" y="11"/>
                    </a:lnTo>
                    <a:lnTo>
                      <a:pt x="205" y="17"/>
                    </a:lnTo>
                    <a:lnTo>
                      <a:pt x="205" y="24"/>
                    </a:lnTo>
                    <a:lnTo>
                      <a:pt x="212" y="26"/>
                    </a:lnTo>
                    <a:lnTo>
                      <a:pt x="219" y="26"/>
                    </a:lnTo>
                    <a:lnTo>
                      <a:pt x="225" y="26"/>
                    </a:lnTo>
                    <a:lnTo>
                      <a:pt x="228" y="29"/>
                    </a:lnTo>
                    <a:lnTo>
                      <a:pt x="228" y="40"/>
                    </a:lnTo>
                    <a:lnTo>
                      <a:pt x="231" y="44"/>
                    </a:lnTo>
                    <a:lnTo>
                      <a:pt x="240" y="41"/>
                    </a:lnTo>
                    <a:lnTo>
                      <a:pt x="252" y="50"/>
                    </a:lnTo>
                    <a:lnTo>
                      <a:pt x="249" y="55"/>
                    </a:lnTo>
                    <a:lnTo>
                      <a:pt x="252" y="64"/>
                    </a:lnTo>
                    <a:lnTo>
                      <a:pt x="255" y="65"/>
                    </a:lnTo>
                    <a:lnTo>
                      <a:pt x="260" y="79"/>
                    </a:lnTo>
                    <a:lnTo>
                      <a:pt x="263" y="81"/>
                    </a:lnTo>
                    <a:lnTo>
                      <a:pt x="261" y="87"/>
                    </a:lnTo>
                    <a:lnTo>
                      <a:pt x="263" y="91"/>
                    </a:lnTo>
                    <a:lnTo>
                      <a:pt x="257" y="93"/>
                    </a:lnTo>
                    <a:lnTo>
                      <a:pt x="255" y="96"/>
                    </a:lnTo>
                    <a:lnTo>
                      <a:pt x="244" y="100"/>
                    </a:lnTo>
                    <a:lnTo>
                      <a:pt x="241" y="94"/>
                    </a:lnTo>
                    <a:lnTo>
                      <a:pt x="235" y="93"/>
                    </a:lnTo>
                    <a:lnTo>
                      <a:pt x="225" y="100"/>
                    </a:lnTo>
                    <a:lnTo>
                      <a:pt x="222" y="107"/>
                    </a:lnTo>
                    <a:lnTo>
                      <a:pt x="219" y="107"/>
                    </a:lnTo>
                    <a:lnTo>
                      <a:pt x="212" y="105"/>
                    </a:lnTo>
                    <a:lnTo>
                      <a:pt x="216" y="99"/>
                    </a:lnTo>
                    <a:lnTo>
                      <a:pt x="209" y="96"/>
                    </a:lnTo>
                    <a:lnTo>
                      <a:pt x="203" y="102"/>
                    </a:lnTo>
                    <a:lnTo>
                      <a:pt x="199" y="102"/>
                    </a:lnTo>
                    <a:lnTo>
                      <a:pt x="188" y="108"/>
                    </a:lnTo>
                    <a:lnTo>
                      <a:pt x="191" y="113"/>
                    </a:lnTo>
                    <a:lnTo>
                      <a:pt x="193" y="119"/>
                    </a:lnTo>
                    <a:lnTo>
                      <a:pt x="188" y="131"/>
                    </a:lnTo>
                    <a:lnTo>
                      <a:pt x="191" y="132"/>
                    </a:lnTo>
                    <a:lnTo>
                      <a:pt x="190" y="138"/>
                    </a:lnTo>
                    <a:lnTo>
                      <a:pt x="181" y="135"/>
                    </a:lnTo>
                    <a:lnTo>
                      <a:pt x="175" y="141"/>
                    </a:lnTo>
                    <a:lnTo>
                      <a:pt x="161" y="140"/>
                    </a:lnTo>
                    <a:lnTo>
                      <a:pt x="165" y="131"/>
                    </a:lnTo>
                    <a:lnTo>
                      <a:pt x="162" y="126"/>
                    </a:lnTo>
                    <a:lnTo>
                      <a:pt x="155" y="122"/>
                    </a:lnTo>
                    <a:lnTo>
                      <a:pt x="155" y="116"/>
                    </a:lnTo>
                    <a:lnTo>
                      <a:pt x="144" y="120"/>
                    </a:lnTo>
                    <a:lnTo>
                      <a:pt x="123" y="110"/>
                    </a:lnTo>
                    <a:lnTo>
                      <a:pt x="126" y="117"/>
                    </a:lnTo>
                    <a:lnTo>
                      <a:pt x="121" y="126"/>
                    </a:lnTo>
                    <a:lnTo>
                      <a:pt x="117" y="129"/>
                    </a:lnTo>
                    <a:lnTo>
                      <a:pt x="117" y="132"/>
                    </a:lnTo>
                    <a:lnTo>
                      <a:pt x="115" y="138"/>
                    </a:lnTo>
                    <a:lnTo>
                      <a:pt x="112" y="149"/>
                    </a:lnTo>
                    <a:lnTo>
                      <a:pt x="117" y="154"/>
                    </a:lnTo>
                    <a:lnTo>
                      <a:pt x="117" y="163"/>
                    </a:lnTo>
                    <a:lnTo>
                      <a:pt x="114" y="163"/>
                    </a:lnTo>
                    <a:lnTo>
                      <a:pt x="103" y="163"/>
                    </a:lnTo>
                    <a:lnTo>
                      <a:pt x="97" y="160"/>
                    </a:lnTo>
                    <a:lnTo>
                      <a:pt x="96" y="169"/>
                    </a:lnTo>
                    <a:lnTo>
                      <a:pt x="97" y="172"/>
                    </a:lnTo>
                    <a:lnTo>
                      <a:pt x="90" y="172"/>
                    </a:lnTo>
                    <a:lnTo>
                      <a:pt x="84" y="178"/>
                    </a:lnTo>
                    <a:lnTo>
                      <a:pt x="73" y="183"/>
                    </a:lnTo>
                    <a:lnTo>
                      <a:pt x="70" y="190"/>
                    </a:lnTo>
                    <a:lnTo>
                      <a:pt x="67" y="192"/>
                    </a:lnTo>
                    <a:lnTo>
                      <a:pt x="55" y="187"/>
                    </a:lnTo>
                    <a:lnTo>
                      <a:pt x="50" y="196"/>
                    </a:lnTo>
                    <a:lnTo>
                      <a:pt x="55" y="196"/>
                    </a:lnTo>
                    <a:lnTo>
                      <a:pt x="52" y="208"/>
                    </a:lnTo>
                    <a:lnTo>
                      <a:pt x="53" y="214"/>
                    </a:lnTo>
                    <a:lnTo>
                      <a:pt x="49" y="227"/>
                    </a:lnTo>
                    <a:lnTo>
                      <a:pt x="35" y="220"/>
                    </a:lnTo>
                    <a:lnTo>
                      <a:pt x="38" y="198"/>
                    </a:lnTo>
                    <a:lnTo>
                      <a:pt x="39" y="192"/>
                    </a:lnTo>
                    <a:lnTo>
                      <a:pt x="35" y="190"/>
                    </a:lnTo>
                    <a:lnTo>
                      <a:pt x="33" y="183"/>
                    </a:lnTo>
                    <a:lnTo>
                      <a:pt x="27" y="176"/>
                    </a:lnTo>
                    <a:lnTo>
                      <a:pt x="30" y="167"/>
                    </a:lnTo>
                    <a:lnTo>
                      <a:pt x="39" y="163"/>
                    </a:lnTo>
                    <a:lnTo>
                      <a:pt x="33" y="154"/>
                    </a:lnTo>
                    <a:lnTo>
                      <a:pt x="30" y="155"/>
                    </a:lnTo>
                    <a:lnTo>
                      <a:pt x="24" y="151"/>
                    </a:lnTo>
                    <a:lnTo>
                      <a:pt x="14" y="148"/>
                    </a:lnTo>
                    <a:lnTo>
                      <a:pt x="12" y="155"/>
                    </a:lnTo>
                    <a:lnTo>
                      <a:pt x="6" y="158"/>
                    </a:lnTo>
                    <a:lnTo>
                      <a:pt x="3" y="152"/>
                    </a:lnTo>
                    <a:lnTo>
                      <a:pt x="0" y="146"/>
                    </a:lnTo>
                    <a:lnTo>
                      <a:pt x="0" y="141"/>
                    </a:lnTo>
                    <a:lnTo>
                      <a:pt x="3" y="132"/>
                    </a:lnTo>
                    <a:lnTo>
                      <a:pt x="6" y="131"/>
                    </a:lnTo>
                    <a:lnTo>
                      <a:pt x="14" y="131"/>
                    </a:lnTo>
                    <a:lnTo>
                      <a:pt x="12" y="123"/>
                    </a:lnTo>
                    <a:lnTo>
                      <a:pt x="18" y="123"/>
                    </a:lnTo>
                    <a:lnTo>
                      <a:pt x="18" y="120"/>
                    </a:lnTo>
                    <a:lnTo>
                      <a:pt x="21" y="116"/>
                    </a:lnTo>
                    <a:lnTo>
                      <a:pt x="23" y="111"/>
                    </a:lnTo>
                    <a:lnTo>
                      <a:pt x="27" y="107"/>
                    </a:lnTo>
                    <a:lnTo>
                      <a:pt x="30" y="110"/>
                    </a:lnTo>
                    <a:lnTo>
                      <a:pt x="43" y="111"/>
                    </a:lnTo>
                    <a:lnTo>
                      <a:pt x="50" y="107"/>
                    </a:lnTo>
                    <a:lnTo>
                      <a:pt x="38" y="100"/>
                    </a:lnTo>
                    <a:lnTo>
                      <a:pt x="27" y="100"/>
                    </a:lnTo>
                    <a:lnTo>
                      <a:pt x="30" y="93"/>
                    </a:lnTo>
                    <a:lnTo>
                      <a:pt x="29" y="88"/>
                    </a:lnTo>
                    <a:lnTo>
                      <a:pt x="33" y="85"/>
                    </a:lnTo>
                    <a:lnTo>
                      <a:pt x="36" y="76"/>
                    </a:lnTo>
                    <a:lnTo>
                      <a:pt x="30" y="67"/>
                    </a:lnTo>
                    <a:lnTo>
                      <a:pt x="35" y="62"/>
                    </a:lnTo>
                    <a:lnTo>
                      <a:pt x="30" y="56"/>
                    </a:lnTo>
                    <a:lnTo>
                      <a:pt x="30" y="52"/>
                    </a:lnTo>
                    <a:lnTo>
                      <a:pt x="39" y="49"/>
                    </a:lnTo>
                    <a:lnTo>
                      <a:pt x="36" y="44"/>
                    </a:lnTo>
                    <a:lnTo>
                      <a:pt x="43" y="32"/>
                    </a:lnTo>
                    <a:lnTo>
                      <a:pt x="49" y="31"/>
                    </a:lnTo>
                    <a:lnTo>
                      <a:pt x="52" y="17"/>
                    </a:lnTo>
                    <a:lnTo>
                      <a:pt x="58" y="17"/>
                    </a:lnTo>
                    <a:lnTo>
                      <a:pt x="62" y="12"/>
                    </a:lnTo>
                    <a:lnTo>
                      <a:pt x="7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2" name="Freeform 2751">
                <a:extLst>
                  <a:ext uri="{FF2B5EF4-FFF2-40B4-BE49-F238E27FC236}">
                    <a16:creationId xmlns:a16="http://schemas.microsoft.com/office/drawing/2014/main" id="{254523FE-EE2B-20BB-32B6-5308C8750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141"/>
                <a:ext cx="132" cy="126"/>
              </a:xfrm>
              <a:custGeom>
                <a:avLst/>
                <a:gdLst>
                  <a:gd name="T0" fmla="*/ 132 w 265"/>
                  <a:gd name="T1" fmla="*/ 15 h 252"/>
                  <a:gd name="T2" fmla="*/ 117 w 265"/>
                  <a:gd name="T3" fmla="*/ 40 h 252"/>
                  <a:gd name="T4" fmla="*/ 107 w 265"/>
                  <a:gd name="T5" fmla="*/ 49 h 252"/>
                  <a:gd name="T6" fmla="*/ 95 w 265"/>
                  <a:gd name="T7" fmla="*/ 49 h 252"/>
                  <a:gd name="T8" fmla="*/ 75 w 265"/>
                  <a:gd name="T9" fmla="*/ 49 h 252"/>
                  <a:gd name="T10" fmla="*/ 67 w 265"/>
                  <a:gd name="T11" fmla="*/ 61 h 252"/>
                  <a:gd name="T12" fmla="*/ 75 w 265"/>
                  <a:gd name="T13" fmla="*/ 82 h 252"/>
                  <a:gd name="T14" fmla="*/ 70 w 265"/>
                  <a:gd name="T15" fmla="*/ 104 h 252"/>
                  <a:gd name="T16" fmla="*/ 63 w 265"/>
                  <a:gd name="T17" fmla="*/ 107 h 252"/>
                  <a:gd name="T18" fmla="*/ 46 w 265"/>
                  <a:gd name="T19" fmla="*/ 99 h 252"/>
                  <a:gd name="T20" fmla="*/ 28 w 265"/>
                  <a:gd name="T21" fmla="*/ 102 h 252"/>
                  <a:gd name="T22" fmla="*/ 19 w 265"/>
                  <a:gd name="T23" fmla="*/ 116 h 252"/>
                  <a:gd name="T24" fmla="*/ 26 w 265"/>
                  <a:gd name="T25" fmla="*/ 137 h 252"/>
                  <a:gd name="T26" fmla="*/ 17 w 265"/>
                  <a:gd name="T27" fmla="*/ 151 h 252"/>
                  <a:gd name="T28" fmla="*/ 13 w 265"/>
                  <a:gd name="T29" fmla="*/ 170 h 252"/>
                  <a:gd name="T30" fmla="*/ 7 w 265"/>
                  <a:gd name="T31" fmla="*/ 201 h 252"/>
                  <a:gd name="T32" fmla="*/ 23 w 265"/>
                  <a:gd name="T33" fmla="*/ 201 h 252"/>
                  <a:gd name="T34" fmla="*/ 35 w 265"/>
                  <a:gd name="T35" fmla="*/ 205 h 252"/>
                  <a:gd name="T36" fmla="*/ 51 w 265"/>
                  <a:gd name="T37" fmla="*/ 208 h 252"/>
                  <a:gd name="T38" fmla="*/ 66 w 265"/>
                  <a:gd name="T39" fmla="*/ 211 h 252"/>
                  <a:gd name="T40" fmla="*/ 73 w 265"/>
                  <a:gd name="T41" fmla="*/ 227 h 252"/>
                  <a:gd name="T42" fmla="*/ 87 w 265"/>
                  <a:gd name="T43" fmla="*/ 236 h 252"/>
                  <a:gd name="T44" fmla="*/ 139 w 265"/>
                  <a:gd name="T45" fmla="*/ 240 h 252"/>
                  <a:gd name="T46" fmla="*/ 145 w 265"/>
                  <a:gd name="T47" fmla="*/ 219 h 252"/>
                  <a:gd name="T48" fmla="*/ 154 w 265"/>
                  <a:gd name="T49" fmla="*/ 199 h 252"/>
                  <a:gd name="T50" fmla="*/ 160 w 265"/>
                  <a:gd name="T51" fmla="*/ 192 h 252"/>
                  <a:gd name="T52" fmla="*/ 167 w 265"/>
                  <a:gd name="T53" fmla="*/ 178 h 252"/>
                  <a:gd name="T54" fmla="*/ 172 w 265"/>
                  <a:gd name="T55" fmla="*/ 164 h 252"/>
                  <a:gd name="T56" fmla="*/ 180 w 265"/>
                  <a:gd name="T57" fmla="*/ 149 h 252"/>
                  <a:gd name="T58" fmla="*/ 186 w 265"/>
                  <a:gd name="T59" fmla="*/ 128 h 252"/>
                  <a:gd name="T60" fmla="*/ 193 w 265"/>
                  <a:gd name="T61" fmla="*/ 107 h 252"/>
                  <a:gd name="T62" fmla="*/ 207 w 265"/>
                  <a:gd name="T63" fmla="*/ 93 h 252"/>
                  <a:gd name="T64" fmla="*/ 246 w 265"/>
                  <a:gd name="T65" fmla="*/ 96 h 252"/>
                  <a:gd name="T66" fmla="*/ 261 w 265"/>
                  <a:gd name="T67" fmla="*/ 87 h 252"/>
                  <a:gd name="T68" fmla="*/ 255 w 265"/>
                  <a:gd name="T69" fmla="*/ 58 h 252"/>
                  <a:gd name="T70" fmla="*/ 257 w 265"/>
                  <a:gd name="T71" fmla="*/ 43 h 252"/>
                  <a:gd name="T72" fmla="*/ 255 w 265"/>
                  <a:gd name="T73" fmla="*/ 31 h 252"/>
                  <a:gd name="T74" fmla="*/ 239 w 265"/>
                  <a:gd name="T75" fmla="*/ 17 h 252"/>
                  <a:gd name="T76" fmla="*/ 230 w 265"/>
                  <a:gd name="T77" fmla="*/ 25 h 252"/>
                  <a:gd name="T78" fmla="*/ 217 w 265"/>
                  <a:gd name="T79" fmla="*/ 20 h 252"/>
                  <a:gd name="T80" fmla="*/ 196 w 265"/>
                  <a:gd name="T81" fmla="*/ 20 h 252"/>
                  <a:gd name="T82" fmla="*/ 178 w 265"/>
                  <a:gd name="T83" fmla="*/ 21 h 252"/>
                  <a:gd name="T84" fmla="*/ 163 w 265"/>
                  <a:gd name="T85" fmla="*/ 14 h 252"/>
                  <a:gd name="T86" fmla="*/ 148 w 265"/>
                  <a:gd name="T87" fmla="*/ 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5" h="252">
                    <a:moveTo>
                      <a:pt x="142" y="0"/>
                    </a:moveTo>
                    <a:lnTo>
                      <a:pt x="136" y="14"/>
                    </a:lnTo>
                    <a:lnTo>
                      <a:pt x="132" y="15"/>
                    </a:lnTo>
                    <a:lnTo>
                      <a:pt x="128" y="21"/>
                    </a:lnTo>
                    <a:lnTo>
                      <a:pt x="114" y="25"/>
                    </a:lnTo>
                    <a:lnTo>
                      <a:pt x="117" y="40"/>
                    </a:lnTo>
                    <a:lnTo>
                      <a:pt x="113" y="44"/>
                    </a:lnTo>
                    <a:lnTo>
                      <a:pt x="108" y="43"/>
                    </a:lnTo>
                    <a:lnTo>
                      <a:pt x="107" y="49"/>
                    </a:lnTo>
                    <a:lnTo>
                      <a:pt x="102" y="46"/>
                    </a:lnTo>
                    <a:lnTo>
                      <a:pt x="96" y="46"/>
                    </a:lnTo>
                    <a:lnTo>
                      <a:pt x="95" y="49"/>
                    </a:lnTo>
                    <a:lnTo>
                      <a:pt x="95" y="55"/>
                    </a:lnTo>
                    <a:lnTo>
                      <a:pt x="90" y="56"/>
                    </a:lnTo>
                    <a:lnTo>
                      <a:pt x="75" y="49"/>
                    </a:lnTo>
                    <a:lnTo>
                      <a:pt x="75" y="56"/>
                    </a:lnTo>
                    <a:lnTo>
                      <a:pt x="66" y="56"/>
                    </a:lnTo>
                    <a:lnTo>
                      <a:pt x="67" y="61"/>
                    </a:lnTo>
                    <a:lnTo>
                      <a:pt x="75" y="72"/>
                    </a:lnTo>
                    <a:lnTo>
                      <a:pt x="72" y="75"/>
                    </a:lnTo>
                    <a:lnTo>
                      <a:pt x="75" y="82"/>
                    </a:lnTo>
                    <a:lnTo>
                      <a:pt x="82" y="85"/>
                    </a:lnTo>
                    <a:lnTo>
                      <a:pt x="78" y="87"/>
                    </a:lnTo>
                    <a:lnTo>
                      <a:pt x="70" y="104"/>
                    </a:lnTo>
                    <a:lnTo>
                      <a:pt x="72" y="110"/>
                    </a:lnTo>
                    <a:lnTo>
                      <a:pt x="66" y="111"/>
                    </a:lnTo>
                    <a:lnTo>
                      <a:pt x="63" y="107"/>
                    </a:lnTo>
                    <a:lnTo>
                      <a:pt x="55" y="105"/>
                    </a:lnTo>
                    <a:lnTo>
                      <a:pt x="51" y="99"/>
                    </a:lnTo>
                    <a:lnTo>
                      <a:pt x="46" y="99"/>
                    </a:lnTo>
                    <a:lnTo>
                      <a:pt x="41" y="94"/>
                    </a:lnTo>
                    <a:lnTo>
                      <a:pt x="40" y="94"/>
                    </a:lnTo>
                    <a:lnTo>
                      <a:pt x="28" y="102"/>
                    </a:lnTo>
                    <a:lnTo>
                      <a:pt x="23" y="110"/>
                    </a:lnTo>
                    <a:lnTo>
                      <a:pt x="20" y="111"/>
                    </a:lnTo>
                    <a:lnTo>
                      <a:pt x="19" y="116"/>
                    </a:lnTo>
                    <a:lnTo>
                      <a:pt x="20" y="119"/>
                    </a:lnTo>
                    <a:lnTo>
                      <a:pt x="23" y="132"/>
                    </a:lnTo>
                    <a:lnTo>
                      <a:pt x="26" y="137"/>
                    </a:lnTo>
                    <a:lnTo>
                      <a:pt x="26" y="145"/>
                    </a:lnTo>
                    <a:lnTo>
                      <a:pt x="20" y="145"/>
                    </a:lnTo>
                    <a:lnTo>
                      <a:pt x="17" y="151"/>
                    </a:lnTo>
                    <a:lnTo>
                      <a:pt x="14" y="155"/>
                    </a:lnTo>
                    <a:lnTo>
                      <a:pt x="25" y="163"/>
                    </a:lnTo>
                    <a:lnTo>
                      <a:pt x="13" y="170"/>
                    </a:lnTo>
                    <a:lnTo>
                      <a:pt x="5" y="181"/>
                    </a:lnTo>
                    <a:lnTo>
                      <a:pt x="0" y="196"/>
                    </a:lnTo>
                    <a:lnTo>
                      <a:pt x="7" y="201"/>
                    </a:lnTo>
                    <a:lnTo>
                      <a:pt x="13" y="204"/>
                    </a:lnTo>
                    <a:lnTo>
                      <a:pt x="14" y="201"/>
                    </a:lnTo>
                    <a:lnTo>
                      <a:pt x="23" y="201"/>
                    </a:lnTo>
                    <a:lnTo>
                      <a:pt x="28" y="204"/>
                    </a:lnTo>
                    <a:lnTo>
                      <a:pt x="32" y="202"/>
                    </a:lnTo>
                    <a:lnTo>
                      <a:pt x="35" y="205"/>
                    </a:lnTo>
                    <a:lnTo>
                      <a:pt x="44" y="204"/>
                    </a:lnTo>
                    <a:lnTo>
                      <a:pt x="48" y="208"/>
                    </a:lnTo>
                    <a:lnTo>
                      <a:pt x="51" y="208"/>
                    </a:lnTo>
                    <a:lnTo>
                      <a:pt x="54" y="211"/>
                    </a:lnTo>
                    <a:lnTo>
                      <a:pt x="60" y="208"/>
                    </a:lnTo>
                    <a:lnTo>
                      <a:pt x="66" y="211"/>
                    </a:lnTo>
                    <a:lnTo>
                      <a:pt x="69" y="221"/>
                    </a:lnTo>
                    <a:lnTo>
                      <a:pt x="66" y="224"/>
                    </a:lnTo>
                    <a:lnTo>
                      <a:pt x="73" y="227"/>
                    </a:lnTo>
                    <a:lnTo>
                      <a:pt x="73" y="231"/>
                    </a:lnTo>
                    <a:lnTo>
                      <a:pt x="85" y="236"/>
                    </a:lnTo>
                    <a:lnTo>
                      <a:pt x="87" y="236"/>
                    </a:lnTo>
                    <a:lnTo>
                      <a:pt x="98" y="239"/>
                    </a:lnTo>
                    <a:lnTo>
                      <a:pt x="136" y="252"/>
                    </a:lnTo>
                    <a:lnTo>
                      <a:pt x="139" y="240"/>
                    </a:lnTo>
                    <a:lnTo>
                      <a:pt x="139" y="233"/>
                    </a:lnTo>
                    <a:lnTo>
                      <a:pt x="140" y="227"/>
                    </a:lnTo>
                    <a:lnTo>
                      <a:pt x="145" y="219"/>
                    </a:lnTo>
                    <a:lnTo>
                      <a:pt x="148" y="221"/>
                    </a:lnTo>
                    <a:lnTo>
                      <a:pt x="152" y="207"/>
                    </a:lnTo>
                    <a:lnTo>
                      <a:pt x="154" y="199"/>
                    </a:lnTo>
                    <a:lnTo>
                      <a:pt x="149" y="195"/>
                    </a:lnTo>
                    <a:lnTo>
                      <a:pt x="155" y="190"/>
                    </a:lnTo>
                    <a:lnTo>
                      <a:pt x="160" y="192"/>
                    </a:lnTo>
                    <a:lnTo>
                      <a:pt x="164" y="187"/>
                    </a:lnTo>
                    <a:lnTo>
                      <a:pt x="169" y="184"/>
                    </a:lnTo>
                    <a:lnTo>
                      <a:pt x="167" y="178"/>
                    </a:lnTo>
                    <a:lnTo>
                      <a:pt x="164" y="175"/>
                    </a:lnTo>
                    <a:lnTo>
                      <a:pt x="166" y="167"/>
                    </a:lnTo>
                    <a:lnTo>
                      <a:pt x="172" y="164"/>
                    </a:lnTo>
                    <a:lnTo>
                      <a:pt x="177" y="161"/>
                    </a:lnTo>
                    <a:lnTo>
                      <a:pt x="177" y="152"/>
                    </a:lnTo>
                    <a:lnTo>
                      <a:pt x="180" y="149"/>
                    </a:lnTo>
                    <a:lnTo>
                      <a:pt x="184" y="137"/>
                    </a:lnTo>
                    <a:lnTo>
                      <a:pt x="183" y="132"/>
                    </a:lnTo>
                    <a:lnTo>
                      <a:pt x="186" y="128"/>
                    </a:lnTo>
                    <a:lnTo>
                      <a:pt x="186" y="117"/>
                    </a:lnTo>
                    <a:lnTo>
                      <a:pt x="189" y="108"/>
                    </a:lnTo>
                    <a:lnTo>
                      <a:pt x="193" y="107"/>
                    </a:lnTo>
                    <a:lnTo>
                      <a:pt x="201" y="107"/>
                    </a:lnTo>
                    <a:lnTo>
                      <a:pt x="205" y="101"/>
                    </a:lnTo>
                    <a:lnTo>
                      <a:pt x="207" y="93"/>
                    </a:lnTo>
                    <a:lnTo>
                      <a:pt x="219" y="91"/>
                    </a:lnTo>
                    <a:lnTo>
                      <a:pt x="236" y="97"/>
                    </a:lnTo>
                    <a:lnTo>
                      <a:pt x="246" y="96"/>
                    </a:lnTo>
                    <a:lnTo>
                      <a:pt x="252" y="91"/>
                    </a:lnTo>
                    <a:lnTo>
                      <a:pt x="255" y="90"/>
                    </a:lnTo>
                    <a:lnTo>
                      <a:pt x="261" y="87"/>
                    </a:lnTo>
                    <a:lnTo>
                      <a:pt x="265" y="78"/>
                    </a:lnTo>
                    <a:lnTo>
                      <a:pt x="261" y="72"/>
                    </a:lnTo>
                    <a:lnTo>
                      <a:pt x="255" y="58"/>
                    </a:lnTo>
                    <a:lnTo>
                      <a:pt x="260" y="53"/>
                    </a:lnTo>
                    <a:lnTo>
                      <a:pt x="260" y="49"/>
                    </a:lnTo>
                    <a:lnTo>
                      <a:pt x="257" y="43"/>
                    </a:lnTo>
                    <a:lnTo>
                      <a:pt x="260" y="38"/>
                    </a:lnTo>
                    <a:lnTo>
                      <a:pt x="261" y="29"/>
                    </a:lnTo>
                    <a:lnTo>
                      <a:pt x="255" y="31"/>
                    </a:lnTo>
                    <a:lnTo>
                      <a:pt x="255" y="26"/>
                    </a:lnTo>
                    <a:lnTo>
                      <a:pt x="251" y="18"/>
                    </a:lnTo>
                    <a:lnTo>
                      <a:pt x="239" y="17"/>
                    </a:lnTo>
                    <a:lnTo>
                      <a:pt x="237" y="18"/>
                    </a:lnTo>
                    <a:lnTo>
                      <a:pt x="234" y="26"/>
                    </a:lnTo>
                    <a:lnTo>
                      <a:pt x="230" y="25"/>
                    </a:lnTo>
                    <a:lnTo>
                      <a:pt x="225" y="26"/>
                    </a:lnTo>
                    <a:lnTo>
                      <a:pt x="217" y="23"/>
                    </a:lnTo>
                    <a:lnTo>
                      <a:pt x="217" y="20"/>
                    </a:lnTo>
                    <a:lnTo>
                      <a:pt x="208" y="20"/>
                    </a:lnTo>
                    <a:lnTo>
                      <a:pt x="202" y="17"/>
                    </a:lnTo>
                    <a:lnTo>
                      <a:pt x="196" y="20"/>
                    </a:lnTo>
                    <a:lnTo>
                      <a:pt x="190" y="17"/>
                    </a:lnTo>
                    <a:lnTo>
                      <a:pt x="189" y="21"/>
                    </a:lnTo>
                    <a:lnTo>
                      <a:pt x="178" y="21"/>
                    </a:lnTo>
                    <a:lnTo>
                      <a:pt x="175" y="17"/>
                    </a:lnTo>
                    <a:lnTo>
                      <a:pt x="166" y="12"/>
                    </a:lnTo>
                    <a:lnTo>
                      <a:pt x="163" y="14"/>
                    </a:lnTo>
                    <a:lnTo>
                      <a:pt x="160" y="9"/>
                    </a:lnTo>
                    <a:lnTo>
                      <a:pt x="149" y="5"/>
                    </a:lnTo>
                    <a:lnTo>
                      <a:pt x="148" y="2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3" name="Freeform 2752">
                <a:extLst>
                  <a:ext uri="{FF2B5EF4-FFF2-40B4-BE49-F238E27FC236}">
                    <a16:creationId xmlns:a16="http://schemas.microsoft.com/office/drawing/2014/main" id="{9D5E5072-F3D2-ADEA-E542-C4C532C8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141"/>
                <a:ext cx="132" cy="126"/>
              </a:xfrm>
              <a:custGeom>
                <a:avLst/>
                <a:gdLst>
                  <a:gd name="T0" fmla="*/ 149 w 265"/>
                  <a:gd name="T1" fmla="*/ 5 h 252"/>
                  <a:gd name="T2" fmla="*/ 166 w 265"/>
                  <a:gd name="T3" fmla="*/ 12 h 252"/>
                  <a:gd name="T4" fmla="*/ 189 w 265"/>
                  <a:gd name="T5" fmla="*/ 21 h 252"/>
                  <a:gd name="T6" fmla="*/ 202 w 265"/>
                  <a:gd name="T7" fmla="*/ 17 h 252"/>
                  <a:gd name="T8" fmla="*/ 217 w 265"/>
                  <a:gd name="T9" fmla="*/ 23 h 252"/>
                  <a:gd name="T10" fmla="*/ 234 w 265"/>
                  <a:gd name="T11" fmla="*/ 26 h 252"/>
                  <a:gd name="T12" fmla="*/ 251 w 265"/>
                  <a:gd name="T13" fmla="*/ 18 h 252"/>
                  <a:gd name="T14" fmla="*/ 261 w 265"/>
                  <a:gd name="T15" fmla="*/ 29 h 252"/>
                  <a:gd name="T16" fmla="*/ 260 w 265"/>
                  <a:gd name="T17" fmla="*/ 49 h 252"/>
                  <a:gd name="T18" fmla="*/ 261 w 265"/>
                  <a:gd name="T19" fmla="*/ 72 h 252"/>
                  <a:gd name="T20" fmla="*/ 255 w 265"/>
                  <a:gd name="T21" fmla="*/ 90 h 252"/>
                  <a:gd name="T22" fmla="*/ 236 w 265"/>
                  <a:gd name="T23" fmla="*/ 97 h 252"/>
                  <a:gd name="T24" fmla="*/ 205 w 265"/>
                  <a:gd name="T25" fmla="*/ 101 h 252"/>
                  <a:gd name="T26" fmla="*/ 189 w 265"/>
                  <a:gd name="T27" fmla="*/ 108 h 252"/>
                  <a:gd name="T28" fmla="*/ 183 w 265"/>
                  <a:gd name="T29" fmla="*/ 132 h 252"/>
                  <a:gd name="T30" fmla="*/ 177 w 265"/>
                  <a:gd name="T31" fmla="*/ 152 h 252"/>
                  <a:gd name="T32" fmla="*/ 166 w 265"/>
                  <a:gd name="T33" fmla="*/ 167 h 252"/>
                  <a:gd name="T34" fmla="*/ 169 w 265"/>
                  <a:gd name="T35" fmla="*/ 184 h 252"/>
                  <a:gd name="T36" fmla="*/ 155 w 265"/>
                  <a:gd name="T37" fmla="*/ 190 h 252"/>
                  <a:gd name="T38" fmla="*/ 152 w 265"/>
                  <a:gd name="T39" fmla="*/ 207 h 252"/>
                  <a:gd name="T40" fmla="*/ 140 w 265"/>
                  <a:gd name="T41" fmla="*/ 227 h 252"/>
                  <a:gd name="T42" fmla="*/ 136 w 265"/>
                  <a:gd name="T43" fmla="*/ 252 h 252"/>
                  <a:gd name="T44" fmla="*/ 85 w 265"/>
                  <a:gd name="T45" fmla="*/ 236 h 252"/>
                  <a:gd name="T46" fmla="*/ 66 w 265"/>
                  <a:gd name="T47" fmla="*/ 224 h 252"/>
                  <a:gd name="T48" fmla="*/ 60 w 265"/>
                  <a:gd name="T49" fmla="*/ 208 h 252"/>
                  <a:gd name="T50" fmla="*/ 48 w 265"/>
                  <a:gd name="T51" fmla="*/ 208 h 252"/>
                  <a:gd name="T52" fmla="*/ 32 w 265"/>
                  <a:gd name="T53" fmla="*/ 202 h 252"/>
                  <a:gd name="T54" fmla="*/ 14 w 265"/>
                  <a:gd name="T55" fmla="*/ 201 h 252"/>
                  <a:gd name="T56" fmla="*/ 0 w 265"/>
                  <a:gd name="T57" fmla="*/ 196 h 252"/>
                  <a:gd name="T58" fmla="*/ 25 w 265"/>
                  <a:gd name="T59" fmla="*/ 163 h 252"/>
                  <a:gd name="T60" fmla="*/ 20 w 265"/>
                  <a:gd name="T61" fmla="*/ 145 h 252"/>
                  <a:gd name="T62" fmla="*/ 23 w 265"/>
                  <a:gd name="T63" fmla="*/ 132 h 252"/>
                  <a:gd name="T64" fmla="*/ 20 w 265"/>
                  <a:gd name="T65" fmla="*/ 111 h 252"/>
                  <a:gd name="T66" fmla="*/ 40 w 265"/>
                  <a:gd name="T67" fmla="*/ 94 h 252"/>
                  <a:gd name="T68" fmla="*/ 51 w 265"/>
                  <a:gd name="T69" fmla="*/ 99 h 252"/>
                  <a:gd name="T70" fmla="*/ 66 w 265"/>
                  <a:gd name="T71" fmla="*/ 111 h 252"/>
                  <a:gd name="T72" fmla="*/ 78 w 265"/>
                  <a:gd name="T73" fmla="*/ 87 h 252"/>
                  <a:gd name="T74" fmla="*/ 72 w 265"/>
                  <a:gd name="T75" fmla="*/ 75 h 252"/>
                  <a:gd name="T76" fmla="*/ 66 w 265"/>
                  <a:gd name="T77" fmla="*/ 56 h 252"/>
                  <a:gd name="T78" fmla="*/ 90 w 265"/>
                  <a:gd name="T79" fmla="*/ 56 h 252"/>
                  <a:gd name="T80" fmla="*/ 96 w 265"/>
                  <a:gd name="T81" fmla="*/ 46 h 252"/>
                  <a:gd name="T82" fmla="*/ 108 w 265"/>
                  <a:gd name="T83" fmla="*/ 43 h 252"/>
                  <a:gd name="T84" fmla="*/ 114 w 265"/>
                  <a:gd name="T85" fmla="*/ 25 h 252"/>
                  <a:gd name="T86" fmla="*/ 136 w 265"/>
                  <a:gd name="T87" fmla="*/ 14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5" h="252">
                    <a:moveTo>
                      <a:pt x="142" y="0"/>
                    </a:moveTo>
                    <a:lnTo>
                      <a:pt x="148" y="2"/>
                    </a:lnTo>
                    <a:lnTo>
                      <a:pt x="149" y="5"/>
                    </a:lnTo>
                    <a:lnTo>
                      <a:pt x="160" y="9"/>
                    </a:lnTo>
                    <a:lnTo>
                      <a:pt x="163" y="14"/>
                    </a:lnTo>
                    <a:lnTo>
                      <a:pt x="166" y="12"/>
                    </a:lnTo>
                    <a:lnTo>
                      <a:pt x="175" y="17"/>
                    </a:lnTo>
                    <a:lnTo>
                      <a:pt x="178" y="21"/>
                    </a:lnTo>
                    <a:lnTo>
                      <a:pt x="189" y="21"/>
                    </a:lnTo>
                    <a:lnTo>
                      <a:pt x="190" y="17"/>
                    </a:lnTo>
                    <a:lnTo>
                      <a:pt x="196" y="20"/>
                    </a:lnTo>
                    <a:lnTo>
                      <a:pt x="202" y="17"/>
                    </a:lnTo>
                    <a:lnTo>
                      <a:pt x="208" y="20"/>
                    </a:lnTo>
                    <a:lnTo>
                      <a:pt x="217" y="20"/>
                    </a:lnTo>
                    <a:lnTo>
                      <a:pt x="217" y="23"/>
                    </a:lnTo>
                    <a:lnTo>
                      <a:pt x="225" y="26"/>
                    </a:lnTo>
                    <a:lnTo>
                      <a:pt x="230" y="25"/>
                    </a:lnTo>
                    <a:lnTo>
                      <a:pt x="234" y="26"/>
                    </a:lnTo>
                    <a:lnTo>
                      <a:pt x="237" y="18"/>
                    </a:lnTo>
                    <a:lnTo>
                      <a:pt x="239" y="17"/>
                    </a:lnTo>
                    <a:lnTo>
                      <a:pt x="251" y="18"/>
                    </a:lnTo>
                    <a:lnTo>
                      <a:pt x="255" y="26"/>
                    </a:lnTo>
                    <a:lnTo>
                      <a:pt x="255" y="31"/>
                    </a:lnTo>
                    <a:lnTo>
                      <a:pt x="261" y="29"/>
                    </a:lnTo>
                    <a:lnTo>
                      <a:pt x="260" y="38"/>
                    </a:lnTo>
                    <a:lnTo>
                      <a:pt x="257" y="43"/>
                    </a:lnTo>
                    <a:lnTo>
                      <a:pt x="260" y="49"/>
                    </a:lnTo>
                    <a:lnTo>
                      <a:pt x="260" y="53"/>
                    </a:lnTo>
                    <a:lnTo>
                      <a:pt x="255" y="58"/>
                    </a:lnTo>
                    <a:lnTo>
                      <a:pt x="261" y="72"/>
                    </a:lnTo>
                    <a:lnTo>
                      <a:pt x="265" y="78"/>
                    </a:lnTo>
                    <a:lnTo>
                      <a:pt x="261" y="87"/>
                    </a:lnTo>
                    <a:lnTo>
                      <a:pt x="255" y="90"/>
                    </a:lnTo>
                    <a:lnTo>
                      <a:pt x="252" y="91"/>
                    </a:lnTo>
                    <a:lnTo>
                      <a:pt x="246" y="96"/>
                    </a:lnTo>
                    <a:lnTo>
                      <a:pt x="236" y="97"/>
                    </a:lnTo>
                    <a:lnTo>
                      <a:pt x="219" y="91"/>
                    </a:lnTo>
                    <a:lnTo>
                      <a:pt x="207" y="93"/>
                    </a:lnTo>
                    <a:lnTo>
                      <a:pt x="205" y="101"/>
                    </a:lnTo>
                    <a:lnTo>
                      <a:pt x="201" y="107"/>
                    </a:lnTo>
                    <a:lnTo>
                      <a:pt x="193" y="107"/>
                    </a:lnTo>
                    <a:lnTo>
                      <a:pt x="189" y="108"/>
                    </a:lnTo>
                    <a:lnTo>
                      <a:pt x="186" y="117"/>
                    </a:lnTo>
                    <a:lnTo>
                      <a:pt x="186" y="128"/>
                    </a:lnTo>
                    <a:lnTo>
                      <a:pt x="183" y="132"/>
                    </a:lnTo>
                    <a:lnTo>
                      <a:pt x="184" y="137"/>
                    </a:lnTo>
                    <a:lnTo>
                      <a:pt x="180" y="149"/>
                    </a:lnTo>
                    <a:lnTo>
                      <a:pt x="177" y="152"/>
                    </a:lnTo>
                    <a:lnTo>
                      <a:pt x="177" y="161"/>
                    </a:lnTo>
                    <a:lnTo>
                      <a:pt x="172" y="164"/>
                    </a:lnTo>
                    <a:lnTo>
                      <a:pt x="166" y="167"/>
                    </a:lnTo>
                    <a:lnTo>
                      <a:pt x="164" y="175"/>
                    </a:lnTo>
                    <a:lnTo>
                      <a:pt x="167" y="178"/>
                    </a:lnTo>
                    <a:lnTo>
                      <a:pt x="169" y="184"/>
                    </a:lnTo>
                    <a:lnTo>
                      <a:pt x="164" y="187"/>
                    </a:lnTo>
                    <a:lnTo>
                      <a:pt x="160" y="192"/>
                    </a:lnTo>
                    <a:lnTo>
                      <a:pt x="155" y="190"/>
                    </a:lnTo>
                    <a:lnTo>
                      <a:pt x="149" y="195"/>
                    </a:lnTo>
                    <a:lnTo>
                      <a:pt x="154" y="199"/>
                    </a:lnTo>
                    <a:lnTo>
                      <a:pt x="152" y="207"/>
                    </a:lnTo>
                    <a:lnTo>
                      <a:pt x="148" y="221"/>
                    </a:lnTo>
                    <a:lnTo>
                      <a:pt x="145" y="219"/>
                    </a:lnTo>
                    <a:lnTo>
                      <a:pt x="140" y="227"/>
                    </a:lnTo>
                    <a:lnTo>
                      <a:pt x="139" y="233"/>
                    </a:lnTo>
                    <a:lnTo>
                      <a:pt x="139" y="240"/>
                    </a:lnTo>
                    <a:lnTo>
                      <a:pt x="136" y="252"/>
                    </a:lnTo>
                    <a:lnTo>
                      <a:pt x="98" y="239"/>
                    </a:lnTo>
                    <a:lnTo>
                      <a:pt x="87" y="236"/>
                    </a:lnTo>
                    <a:lnTo>
                      <a:pt x="85" y="236"/>
                    </a:lnTo>
                    <a:lnTo>
                      <a:pt x="73" y="231"/>
                    </a:lnTo>
                    <a:lnTo>
                      <a:pt x="73" y="227"/>
                    </a:lnTo>
                    <a:lnTo>
                      <a:pt x="66" y="224"/>
                    </a:lnTo>
                    <a:lnTo>
                      <a:pt x="69" y="221"/>
                    </a:lnTo>
                    <a:lnTo>
                      <a:pt x="66" y="211"/>
                    </a:lnTo>
                    <a:lnTo>
                      <a:pt x="60" y="208"/>
                    </a:lnTo>
                    <a:lnTo>
                      <a:pt x="54" y="211"/>
                    </a:lnTo>
                    <a:lnTo>
                      <a:pt x="51" y="208"/>
                    </a:lnTo>
                    <a:lnTo>
                      <a:pt x="48" y="208"/>
                    </a:lnTo>
                    <a:lnTo>
                      <a:pt x="44" y="204"/>
                    </a:lnTo>
                    <a:lnTo>
                      <a:pt x="35" y="205"/>
                    </a:lnTo>
                    <a:lnTo>
                      <a:pt x="32" y="202"/>
                    </a:lnTo>
                    <a:lnTo>
                      <a:pt x="28" y="204"/>
                    </a:lnTo>
                    <a:lnTo>
                      <a:pt x="23" y="201"/>
                    </a:lnTo>
                    <a:lnTo>
                      <a:pt x="14" y="201"/>
                    </a:lnTo>
                    <a:lnTo>
                      <a:pt x="13" y="204"/>
                    </a:lnTo>
                    <a:lnTo>
                      <a:pt x="7" y="201"/>
                    </a:lnTo>
                    <a:lnTo>
                      <a:pt x="0" y="196"/>
                    </a:lnTo>
                    <a:lnTo>
                      <a:pt x="5" y="181"/>
                    </a:lnTo>
                    <a:lnTo>
                      <a:pt x="13" y="170"/>
                    </a:lnTo>
                    <a:lnTo>
                      <a:pt x="25" y="163"/>
                    </a:lnTo>
                    <a:lnTo>
                      <a:pt x="14" y="155"/>
                    </a:lnTo>
                    <a:lnTo>
                      <a:pt x="17" y="151"/>
                    </a:lnTo>
                    <a:lnTo>
                      <a:pt x="20" y="145"/>
                    </a:lnTo>
                    <a:lnTo>
                      <a:pt x="26" y="145"/>
                    </a:lnTo>
                    <a:lnTo>
                      <a:pt x="26" y="137"/>
                    </a:lnTo>
                    <a:lnTo>
                      <a:pt x="23" y="132"/>
                    </a:lnTo>
                    <a:lnTo>
                      <a:pt x="20" y="119"/>
                    </a:lnTo>
                    <a:lnTo>
                      <a:pt x="19" y="116"/>
                    </a:lnTo>
                    <a:lnTo>
                      <a:pt x="20" y="111"/>
                    </a:lnTo>
                    <a:lnTo>
                      <a:pt x="23" y="110"/>
                    </a:lnTo>
                    <a:lnTo>
                      <a:pt x="28" y="102"/>
                    </a:lnTo>
                    <a:lnTo>
                      <a:pt x="40" y="94"/>
                    </a:lnTo>
                    <a:lnTo>
                      <a:pt x="41" y="94"/>
                    </a:lnTo>
                    <a:lnTo>
                      <a:pt x="46" y="99"/>
                    </a:lnTo>
                    <a:lnTo>
                      <a:pt x="51" y="99"/>
                    </a:lnTo>
                    <a:lnTo>
                      <a:pt x="55" y="105"/>
                    </a:lnTo>
                    <a:lnTo>
                      <a:pt x="63" y="107"/>
                    </a:lnTo>
                    <a:lnTo>
                      <a:pt x="66" y="111"/>
                    </a:lnTo>
                    <a:lnTo>
                      <a:pt x="72" y="110"/>
                    </a:lnTo>
                    <a:lnTo>
                      <a:pt x="70" y="104"/>
                    </a:lnTo>
                    <a:lnTo>
                      <a:pt x="78" y="87"/>
                    </a:lnTo>
                    <a:lnTo>
                      <a:pt x="82" y="85"/>
                    </a:lnTo>
                    <a:lnTo>
                      <a:pt x="75" y="82"/>
                    </a:lnTo>
                    <a:lnTo>
                      <a:pt x="72" y="75"/>
                    </a:lnTo>
                    <a:lnTo>
                      <a:pt x="75" y="72"/>
                    </a:lnTo>
                    <a:lnTo>
                      <a:pt x="67" y="61"/>
                    </a:lnTo>
                    <a:lnTo>
                      <a:pt x="66" y="56"/>
                    </a:lnTo>
                    <a:lnTo>
                      <a:pt x="75" y="56"/>
                    </a:lnTo>
                    <a:lnTo>
                      <a:pt x="75" y="49"/>
                    </a:lnTo>
                    <a:lnTo>
                      <a:pt x="90" y="56"/>
                    </a:lnTo>
                    <a:lnTo>
                      <a:pt x="95" y="55"/>
                    </a:lnTo>
                    <a:lnTo>
                      <a:pt x="95" y="49"/>
                    </a:lnTo>
                    <a:lnTo>
                      <a:pt x="96" y="46"/>
                    </a:lnTo>
                    <a:lnTo>
                      <a:pt x="102" y="46"/>
                    </a:lnTo>
                    <a:lnTo>
                      <a:pt x="107" y="49"/>
                    </a:lnTo>
                    <a:lnTo>
                      <a:pt x="108" y="43"/>
                    </a:lnTo>
                    <a:lnTo>
                      <a:pt x="113" y="44"/>
                    </a:lnTo>
                    <a:lnTo>
                      <a:pt x="117" y="40"/>
                    </a:lnTo>
                    <a:lnTo>
                      <a:pt x="114" y="25"/>
                    </a:lnTo>
                    <a:lnTo>
                      <a:pt x="128" y="21"/>
                    </a:lnTo>
                    <a:lnTo>
                      <a:pt x="132" y="15"/>
                    </a:lnTo>
                    <a:lnTo>
                      <a:pt x="136" y="14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4" name="Freeform 2753">
                <a:extLst>
                  <a:ext uri="{FF2B5EF4-FFF2-40B4-BE49-F238E27FC236}">
                    <a16:creationId xmlns:a16="http://schemas.microsoft.com/office/drawing/2014/main" id="{A80888F6-AED9-21E2-5BD0-75B8EEA2D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141"/>
                <a:ext cx="132" cy="126"/>
              </a:xfrm>
              <a:custGeom>
                <a:avLst/>
                <a:gdLst>
                  <a:gd name="T0" fmla="*/ 149 w 265"/>
                  <a:gd name="T1" fmla="*/ 5 h 252"/>
                  <a:gd name="T2" fmla="*/ 166 w 265"/>
                  <a:gd name="T3" fmla="*/ 12 h 252"/>
                  <a:gd name="T4" fmla="*/ 189 w 265"/>
                  <a:gd name="T5" fmla="*/ 21 h 252"/>
                  <a:gd name="T6" fmla="*/ 202 w 265"/>
                  <a:gd name="T7" fmla="*/ 17 h 252"/>
                  <a:gd name="T8" fmla="*/ 217 w 265"/>
                  <a:gd name="T9" fmla="*/ 23 h 252"/>
                  <a:gd name="T10" fmla="*/ 234 w 265"/>
                  <a:gd name="T11" fmla="*/ 26 h 252"/>
                  <a:gd name="T12" fmla="*/ 251 w 265"/>
                  <a:gd name="T13" fmla="*/ 18 h 252"/>
                  <a:gd name="T14" fmla="*/ 261 w 265"/>
                  <a:gd name="T15" fmla="*/ 29 h 252"/>
                  <a:gd name="T16" fmla="*/ 260 w 265"/>
                  <a:gd name="T17" fmla="*/ 49 h 252"/>
                  <a:gd name="T18" fmla="*/ 261 w 265"/>
                  <a:gd name="T19" fmla="*/ 72 h 252"/>
                  <a:gd name="T20" fmla="*/ 255 w 265"/>
                  <a:gd name="T21" fmla="*/ 90 h 252"/>
                  <a:gd name="T22" fmla="*/ 236 w 265"/>
                  <a:gd name="T23" fmla="*/ 97 h 252"/>
                  <a:gd name="T24" fmla="*/ 205 w 265"/>
                  <a:gd name="T25" fmla="*/ 101 h 252"/>
                  <a:gd name="T26" fmla="*/ 189 w 265"/>
                  <a:gd name="T27" fmla="*/ 108 h 252"/>
                  <a:gd name="T28" fmla="*/ 183 w 265"/>
                  <a:gd name="T29" fmla="*/ 132 h 252"/>
                  <a:gd name="T30" fmla="*/ 177 w 265"/>
                  <a:gd name="T31" fmla="*/ 152 h 252"/>
                  <a:gd name="T32" fmla="*/ 166 w 265"/>
                  <a:gd name="T33" fmla="*/ 167 h 252"/>
                  <a:gd name="T34" fmla="*/ 169 w 265"/>
                  <a:gd name="T35" fmla="*/ 184 h 252"/>
                  <a:gd name="T36" fmla="*/ 155 w 265"/>
                  <a:gd name="T37" fmla="*/ 190 h 252"/>
                  <a:gd name="T38" fmla="*/ 152 w 265"/>
                  <a:gd name="T39" fmla="*/ 207 h 252"/>
                  <a:gd name="T40" fmla="*/ 140 w 265"/>
                  <a:gd name="T41" fmla="*/ 227 h 252"/>
                  <a:gd name="T42" fmla="*/ 136 w 265"/>
                  <a:gd name="T43" fmla="*/ 252 h 252"/>
                  <a:gd name="T44" fmla="*/ 85 w 265"/>
                  <a:gd name="T45" fmla="*/ 236 h 252"/>
                  <a:gd name="T46" fmla="*/ 66 w 265"/>
                  <a:gd name="T47" fmla="*/ 224 h 252"/>
                  <a:gd name="T48" fmla="*/ 60 w 265"/>
                  <a:gd name="T49" fmla="*/ 208 h 252"/>
                  <a:gd name="T50" fmla="*/ 48 w 265"/>
                  <a:gd name="T51" fmla="*/ 208 h 252"/>
                  <a:gd name="T52" fmla="*/ 32 w 265"/>
                  <a:gd name="T53" fmla="*/ 202 h 252"/>
                  <a:gd name="T54" fmla="*/ 14 w 265"/>
                  <a:gd name="T55" fmla="*/ 201 h 252"/>
                  <a:gd name="T56" fmla="*/ 0 w 265"/>
                  <a:gd name="T57" fmla="*/ 196 h 252"/>
                  <a:gd name="T58" fmla="*/ 25 w 265"/>
                  <a:gd name="T59" fmla="*/ 163 h 252"/>
                  <a:gd name="T60" fmla="*/ 20 w 265"/>
                  <a:gd name="T61" fmla="*/ 145 h 252"/>
                  <a:gd name="T62" fmla="*/ 23 w 265"/>
                  <a:gd name="T63" fmla="*/ 132 h 252"/>
                  <a:gd name="T64" fmla="*/ 20 w 265"/>
                  <a:gd name="T65" fmla="*/ 111 h 252"/>
                  <a:gd name="T66" fmla="*/ 40 w 265"/>
                  <a:gd name="T67" fmla="*/ 94 h 252"/>
                  <a:gd name="T68" fmla="*/ 51 w 265"/>
                  <a:gd name="T69" fmla="*/ 99 h 252"/>
                  <a:gd name="T70" fmla="*/ 66 w 265"/>
                  <a:gd name="T71" fmla="*/ 111 h 252"/>
                  <a:gd name="T72" fmla="*/ 78 w 265"/>
                  <a:gd name="T73" fmla="*/ 87 h 252"/>
                  <a:gd name="T74" fmla="*/ 72 w 265"/>
                  <a:gd name="T75" fmla="*/ 75 h 252"/>
                  <a:gd name="T76" fmla="*/ 66 w 265"/>
                  <a:gd name="T77" fmla="*/ 56 h 252"/>
                  <a:gd name="T78" fmla="*/ 90 w 265"/>
                  <a:gd name="T79" fmla="*/ 56 h 252"/>
                  <a:gd name="T80" fmla="*/ 96 w 265"/>
                  <a:gd name="T81" fmla="*/ 46 h 252"/>
                  <a:gd name="T82" fmla="*/ 108 w 265"/>
                  <a:gd name="T83" fmla="*/ 43 h 252"/>
                  <a:gd name="T84" fmla="*/ 114 w 265"/>
                  <a:gd name="T85" fmla="*/ 25 h 252"/>
                  <a:gd name="T86" fmla="*/ 136 w 265"/>
                  <a:gd name="T87" fmla="*/ 14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5" h="252">
                    <a:moveTo>
                      <a:pt x="142" y="0"/>
                    </a:moveTo>
                    <a:lnTo>
                      <a:pt x="148" y="2"/>
                    </a:lnTo>
                    <a:lnTo>
                      <a:pt x="149" y="5"/>
                    </a:lnTo>
                    <a:lnTo>
                      <a:pt x="160" y="9"/>
                    </a:lnTo>
                    <a:lnTo>
                      <a:pt x="163" y="14"/>
                    </a:lnTo>
                    <a:lnTo>
                      <a:pt x="166" y="12"/>
                    </a:lnTo>
                    <a:lnTo>
                      <a:pt x="175" y="17"/>
                    </a:lnTo>
                    <a:lnTo>
                      <a:pt x="178" y="21"/>
                    </a:lnTo>
                    <a:lnTo>
                      <a:pt x="189" y="21"/>
                    </a:lnTo>
                    <a:lnTo>
                      <a:pt x="190" y="17"/>
                    </a:lnTo>
                    <a:lnTo>
                      <a:pt x="196" y="20"/>
                    </a:lnTo>
                    <a:lnTo>
                      <a:pt x="202" y="17"/>
                    </a:lnTo>
                    <a:lnTo>
                      <a:pt x="208" y="20"/>
                    </a:lnTo>
                    <a:lnTo>
                      <a:pt x="217" y="20"/>
                    </a:lnTo>
                    <a:lnTo>
                      <a:pt x="217" y="23"/>
                    </a:lnTo>
                    <a:lnTo>
                      <a:pt x="225" y="26"/>
                    </a:lnTo>
                    <a:lnTo>
                      <a:pt x="230" y="25"/>
                    </a:lnTo>
                    <a:lnTo>
                      <a:pt x="234" y="26"/>
                    </a:lnTo>
                    <a:lnTo>
                      <a:pt x="237" y="18"/>
                    </a:lnTo>
                    <a:lnTo>
                      <a:pt x="239" y="17"/>
                    </a:lnTo>
                    <a:lnTo>
                      <a:pt x="251" y="18"/>
                    </a:lnTo>
                    <a:lnTo>
                      <a:pt x="255" y="26"/>
                    </a:lnTo>
                    <a:lnTo>
                      <a:pt x="255" y="31"/>
                    </a:lnTo>
                    <a:lnTo>
                      <a:pt x="261" y="29"/>
                    </a:lnTo>
                    <a:lnTo>
                      <a:pt x="260" y="38"/>
                    </a:lnTo>
                    <a:lnTo>
                      <a:pt x="257" y="43"/>
                    </a:lnTo>
                    <a:lnTo>
                      <a:pt x="260" y="49"/>
                    </a:lnTo>
                    <a:lnTo>
                      <a:pt x="260" y="53"/>
                    </a:lnTo>
                    <a:lnTo>
                      <a:pt x="255" y="58"/>
                    </a:lnTo>
                    <a:lnTo>
                      <a:pt x="261" y="72"/>
                    </a:lnTo>
                    <a:lnTo>
                      <a:pt x="265" y="78"/>
                    </a:lnTo>
                    <a:lnTo>
                      <a:pt x="261" y="87"/>
                    </a:lnTo>
                    <a:lnTo>
                      <a:pt x="255" y="90"/>
                    </a:lnTo>
                    <a:lnTo>
                      <a:pt x="252" y="91"/>
                    </a:lnTo>
                    <a:lnTo>
                      <a:pt x="246" y="96"/>
                    </a:lnTo>
                    <a:lnTo>
                      <a:pt x="236" y="97"/>
                    </a:lnTo>
                    <a:lnTo>
                      <a:pt x="219" y="91"/>
                    </a:lnTo>
                    <a:lnTo>
                      <a:pt x="207" y="93"/>
                    </a:lnTo>
                    <a:lnTo>
                      <a:pt x="205" y="101"/>
                    </a:lnTo>
                    <a:lnTo>
                      <a:pt x="201" y="107"/>
                    </a:lnTo>
                    <a:lnTo>
                      <a:pt x="193" y="107"/>
                    </a:lnTo>
                    <a:lnTo>
                      <a:pt x="189" y="108"/>
                    </a:lnTo>
                    <a:lnTo>
                      <a:pt x="186" y="117"/>
                    </a:lnTo>
                    <a:lnTo>
                      <a:pt x="186" y="128"/>
                    </a:lnTo>
                    <a:lnTo>
                      <a:pt x="183" y="132"/>
                    </a:lnTo>
                    <a:lnTo>
                      <a:pt x="184" y="137"/>
                    </a:lnTo>
                    <a:lnTo>
                      <a:pt x="180" y="149"/>
                    </a:lnTo>
                    <a:lnTo>
                      <a:pt x="177" y="152"/>
                    </a:lnTo>
                    <a:lnTo>
                      <a:pt x="177" y="161"/>
                    </a:lnTo>
                    <a:lnTo>
                      <a:pt x="172" y="164"/>
                    </a:lnTo>
                    <a:lnTo>
                      <a:pt x="166" y="167"/>
                    </a:lnTo>
                    <a:lnTo>
                      <a:pt x="164" y="175"/>
                    </a:lnTo>
                    <a:lnTo>
                      <a:pt x="167" y="178"/>
                    </a:lnTo>
                    <a:lnTo>
                      <a:pt x="169" y="184"/>
                    </a:lnTo>
                    <a:lnTo>
                      <a:pt x="164" y="187"/>
                    </a:lnTo>
                    <a:lnTo>
                      <a:pt x="160" y="192"/>
                    </a:lnTo>
                    <a:lnTo>
                      <a:pt x="155" y="190"/>
                    </a:lnTo>
                    <a:lnTo>
                      <a:pt x="149" y="195"/>
                    </a:lnTo>
                    <a:lnTo>
                      <a:pt x="154" y="199"/>
                    </a:lnTo>
                    <a:lnTo>
                      <a:pt x="152" y="207"/>
                    </a:lnTo>
                    <a:lnTo>
                      <a:pt x="148" y="221"/>
                    </a:lnTo>
                    <a:lnTo>
                      <a:pt x="145" y="219"/>
                    </a:lnTo>
                    <a:lnTo>
                      <a:pt x="140" y="227"/>
                    </a:lnTo>
                    <a:lnTo>
                      <a:pt x="139" y="233"/>
                    </a:lnTo>
                    <a:lnTo>
                      <a:pt x="139" y="240"/>
                    </a:lnTo>
                    <a:lnTo>
                      <a:pt x="136" y="252"/>
                    </a:lnTo>
                    <a:lnTo>
                      <a:pt x="98" y="239"/>
                    </a:lnTo>
                    <a:lnTo>
                      <a:pt x="87" y="236"/>
                    </a:lnTo>
                    <a:lnTo>
                      <a:pt x="85" y="236"/>
                    </a:lnTo>
                    <a:lnTo>
                      <a:pt x="73" y="231"/>
                    </a:lnTo>
                    <a:lnTo>
                      <a:pt x="73" y="227"/>
                    </a:lnTo>
                    <a:lnTo>
                      <a:pt x="66" y="224"/>
                    </a:lnTo>
                    <a:lnTo>
                      <a:pt x="69" y="221"/>
                    </a:lnTo>
                    <a:lnTo>
                      <a:pt x="66" y="211"/>
                    </a:lnTo>
                    <a:lnTo>
                      <a:pt x="60" y="208"/>
                    </a:lnTo>
                    <a:lnTo>
                      <a:pt x="54" y="211"/>
                    </a:lnTo>
                    <a:lnTo>
                      <a:pt x="51" y="208"/>
                    </a:lnTo>
                    <a:lnTo>
                      <a:pt x="48" y="208"/>
                    </a:lnTo>
                    <a:lnTo>
                      <a:pt x="44" y="204"/>
                    </a:lnTo>
                    <a:lnTo>
                      <a:pt x="35" y="205"/>
                    </a:lnTo>
                    <a:lnTo>
                      <a:pt x="32" y="202"/>
                    </a:lnTo>
                    <a:lnTo>
                      <a:pt x="28" y="204"/>
                    </a:lnTo>
                    <a:lnTo>
                      <a:pt x="23" y="201"/>
                    </a:lnTo>
                    <a:lnTo>
                      <a:pt x="14" y="201"/>
                    </a:lnTo>
                    <a:lnTo>
                      <a:pt x="13" y="204"/>
                    </a:lnTo>
                    <a:lnTo>
                      <a:pt x="7" y="201"/>
                    </a:lnTo>
                    <a:lnTo>
                      <a:pt x="0" y="196"/>
                    </a:lnTo>
                    <a:lnTo>
                      <a:pt x="5" y="181"/>
                    </a:lnTo>
                    <a:lnTo>
                      <a:pt x="13" y="170"/>
                    </a:lnTo>
                    <a:lnTo>
                      <a:pt x="25" y="163"/>
                    </a:lnTo>
                    <a:lnTo>
                      <a:pt x="14" y="155"/>
                    </a:lnTo>
                    <a:lnTo>
                      <a:pt x="17" y="151"/>
                    </a:lnTo>
                    <a:lnTo>
                      <a:pt x="20" y="145"/>
                    </a:lnTo>
                    <a:lnTo>
                      <a:pt x="26" y="145"/>
                    </a:lnTo>
                    <a:lnTo>
                      <a:pt x="26" y="137"/>
                    </a:lnTo>
                    <a:lnTo>
                      <a:pt x="23" y="132"/>
                    </a:lnTo>
                    <a:lnTo>
                      <a:pt x="20" y="119"/>
                    </a:lnTo>
                    <a:lnTo>
                      <a:pt x="19" y="116"/>
                    </a:lnTo>
                    <a:lnTo>
                      <a:pt x="20" y="111"/>
                    </a:lnTo>
                    <a:lnTo>
                      <a:pt x="23" y="110"/>
                    </a:lnTo>
                    <a:lnTo>
                      <a:pt x="28" y="102"/>
                    </a:lnTo>
                    <a:lnTo>
                      <a:pt x="40" y="94"/>
                    </a:lnTo>
                    <a:lnTo>
                      <a:pt x="41" y="94"/>
                    </a:lnTo>
                    <a:lnTo>
                      <a:pt x="46" y="99"/>
                    </a:lnTo>
                    <a:lnTo>
                      <a:pt x="51" y="99"/>
                    </a:lnTo>
                    <a:lnTo>
                      <a:pt x="55" y="105"/>
                    </a:lnTo>
                    <a:lnTo>
                      <a:pt x="63" y="107"/>
                    </a:lnTo>
                    <a:lnTo>
                      <a:pt x="66" y="111"/>
                    </a:lnTo>
                    <a:lnTo>
                      <a:pt x="72" y="110"/>
                    </a:lnTo>
                    <a:lnTo>
                      <a:pt x="70" y="104"/>
                    </a:lnTo>
                    <a:lnTo>
                      <a:pt x="78" y="87"/>
                    </a:lnTo>
                    <a:lnTo>
                      <a:pt x="82" y="85"/>
                    </a:lnTo>
                    <a:lnTo>
                      <a:pt x="75" y="82"/>
                    </a:lnTo>
                    <a:lnTo>
                      <a:pt x="72" y="75"/>
                    </a:lnTo>
                    <a:lnTo>
                      <a:pt x="75" y="72"/>
                    </a:lnTo>
                    <a:lnTo>
                      <a:pt x="67" y="61"/>
                    </a:lnTo>
                    <a:lnTo>
                      <a:pt x="66" y="56"/>
                    </a:lnTo>
                    <a:lnTo>
                      <a:pt x="75" y="56"/>
                    </a:lnTo>
                    <a:lnTo>
                      <a:pt x="75" y="49"/>
                    </a:lnTo>
                    <a:lnTo>
                      <a:pt x="90" y="56"/>
                    </a:lnTo>
                    <a:lnTo>
                      <a:pt x="95" y="55"/>
                    </a:lnTo>
                    <a:lnTo>
                      <a:pt x="95" y="49"/>
                    </a:lnTo>
                    <a:lnTo>
                      <a:pt x="96" y="46"/>
                    </a:lnTo>
                    <a:lnTo>
                      <a:pt x="102" y="46"/>
                    </a:lnTo>
                    <a:lnTo>
                      <a:pt x="107" y="49"/>
                    </a:lnTo>
                    <a:lnTo>
                      <a:pt x="108" y="43"/>
                    </a:lnTo>
                    <a:lnTo>
                      <a:pt x="113" y="44"/>
                    </a:lnTo>
                    <a:lnTo>
                      <a:pt x="117" y="40"/>
                    </a:lnTo>
                    <a:lnTo>
                      <a:pt x="114" y="25"/>
                    </a:lnTo>
                    <a:lnTo>
                      <a:pt x="128" y="21"/>
                    </a:lnTo>
                    <a:lnTo>
                      <a:pt x="132" y="15"/>
                    </a:lnTo>
                    <a:lnTo>
                      <a:pt x="136" y="14"/>
                    </a:lnTo>
                    <a:lnTo>
                      <a:pt x="1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5" name="Freeform 2754">
                <a:extLst>
                  <a:ext uri="{FF2B5EF4-FFF2-40B4-BE49-F238E27FC236}">
                    <a16:creationId xmlns:a16="http://schemas.microsoft.com/office/drawing/2014/main" id="{F7189D70-CB93-121B-A9F2-395E9F725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927"/>
                <a:ext cx="127" cy="69"/>
              </a:xfrm>
              <a:custGeom>
                <a:avLst/>
                <a:gdLst>
                  <a:gd name="T0" fmla="*/ 32 w 255"/>
                  <a:gd name="T1" fmla="*/ 12 h 138"/>
                  <a:gd name="T2" fmla="*/ 23 w 255"/>
                  <a:gd name="T3" fmla="*/ 18 h 138"/>
                  <a:gd name="T4" fmla="*/ 14 w 255"/>
                  <a:gd name="T5" fmla="*/ 21 h 138"/>
                  <a:gd name="T6" fmla="*/ 17 w 255"/>
                  <a:gd name="T7" fmla="*/ 35 h 138"/>
                  <a:gd name="T8" fmla="*/ 1 w 255"/>
                  <a:gd name="T9" fmla="*/ 26 h 138"/>
                  <a:gd name="T10" fmla="*/ 1 w 255"/>
                  <a:gd name="T11" fmla="*/ 37 h 138"/>
                  <a:gd name="T12" fmla="*/ 8 w 255"/>
                  <a:gd name="T13" fmla="*/ 49 h 138"/>
                  <a:gd name="T14" fmla="*/ 12 w 255"/>
                  <a:gd name="T15" fmla="*/ 55 h 138"/>
                  <a:gd name="T16" fmla="*/ 12 w 255"/>
                  <a:gd name="T17" fmla="*/ 65 h 138"/>
                  <a:gd name="T18" fmla="*/ 27 w 255"/>
                  <a:gd name="T19" fmla="*/ 55 h 138"/>
                  <a:gd name="T20" fmla="*/ 29 w 255"/>
                  <a:gd name="T21" fmla="*/ 64 h 138"/>
                  <a:gd name="T22" fmla="*/ 33 w 255"/>
                  <a:gd name="T23" fmla="*/ 75 h 138"/>
                  <a:gd name="T24" fmla="*/ 35 w 255"/>
                  <a:gd name="T25" fmla="*/ 91 h 138"/>
                  <a:gd name="T26" fmla="*/ 30 w 255"/>
                  <a:gd name="T27" fmla="*/ 100 h 138"/>
                  <a:gd name="T28" fmla="*/ 35 w 255"/>
                  <a:gd name="T29" fmla="*/ 110 h 138"/>
                  <a:gd name="T30" fmla="*/ 47 w 255"/>
                  <a:gd name="T31" fmla="*/ 105 h 138"/>
                  <a:gd name="T32" fmla="*/ 56 w 255"/>
                  <a:gd name="T33" fmla="*/ 103 h 138"/>
                  <a:gd name="T34" fmla="*/ 71 w 255"/>
                  <a:gd name="T35" fmla="*/ 117 h 138"/>
                  <a:gd name="T36" fmla="*/ 82 w 255"/>
                  <a:gd name="T37" fmla="*/ 107 h 138"/>
                  <a:gd name="T38" fmla="*/ 94 w 255"/>
                  <a:gd name="T39" fmla="*/ 116 h 138"/>
                  <a:gd name="T40" fmla="*/ 103 w 255"/>
                  <a:gd name="T41" fmla="*/ 117 h 138"/>
                  <a:gd name="T42" fmla="*/ 117 w 255"/>
                  <a:gd name="T43" fmla="*/ 111 h 138"/>
                  <a:gd name="T44" fmla="*/ 129 w 255"/>
                  <a:gd name="T45" fmla="*/ 110 h 138"/>
                  <a:gd name="T46" fmla="*/ 138 w 255"/>
                  <a:gd name="T47" fmla="*/ 125 h 138"/>
                  <a:gd name="T48" fmla="*/ 141 w 255"/>
                  <a:gd name="T49" fmla="*/ 134 h 138"/>
                  <a:gd name="T50" fmla="*/ 147 w 255"/>
                  <a:gd name="T51" fmla="*/ 131 h 138"/>
                  <a:gd name="T52" fmla="*/ 165 w 255"/>
                  <a:gd name="T53" fmla="*/ 128 h 138"/>
                  <a:gd name="T54" fmla="*/ 181 w 255"/>
                  <a:gd name="T55" fmla="*/ 128 h 138"/>
                  <a:gd name="T56" fmla="*/ 193 w 255"/>
                  <a:gd name="T57" fmla="*/ 131 h 138"/>
                  <a:gd name="T58" fmla="*/ 205 w 255"/>
                  <a:gd name="T59" fmla="*/ 125 h 138"/>
                  <a:gd name="T60" fmla="*/ 211 w 255"/>
                  <a:gd name="T61" fmla="*/ 114 h 138"/>
                  <a:gd name="T62" fmla="*/ 229 w 255"/>
                  <a:gd name="T63" fmla="*/ 125 h 138"/>
                  <a:gd name="T64" fmla="*/ 237 w 255"/>
                  <a:gd name="T65" fmla="*/ 116 h 138"/>
                  <a:gd name="T66" fmla="*/ 247 w 255"/>
                  <a:gd name="T67" fmla="*/ 125 h 138"/>
                  <a:gd name="T68" fmla="*/ 253 w 255"/>
                  <a:gd name="T69" fmla="*/ 117 h 138"/>
                  <a:gd name="T70" fmla="*/ 250 w 255"/>
                  <a:gd name="T71" fmla="*/ 102 h 138"/>
                  <a:gd name="T72" fmla="*/ 241 w 255"/>
                  <a:gd name="T73" fmla="*/ 85 h 138"/>
                  <a:gd name="T74" fmla="*/ 234 w 255"/>
                  <a:gd name="T75" fmla="*/ 72 h 138"/>
                  <a:gd name="T76" fmla="*/ 237 w 255"/>
                  <a:gd name="T77" fmla="*/ 64 h 138"/>
                  <a:gd name="T78" fmla="*/ 241 w 255"/>
                  <a:gd name="T79" fmla="*/ 55 h 138"/>
                  <a:gd name="T80" fmla="*/ 238 w 255"/>
                  <a:gd name="T81" fmla="*/ 46 h 138"/>
                  <a:gd name="T82" fmla="*/ 229 w 255"/>
                  <a:gd name="T83" fmla="*/ 38 h 138"/>
                  <a:gd name="T84" fmla="*/ 229 w 255"/>
                  <a:gd name="T85" fmla="*/ 27 h 138"/>
                  <a:gd name="T86" fmla="*/ 225 w 255"/>
                  <a:gd name="T87" fmla="*/ 21 h 138"/>
                  <a:gd name="T88" fmla="*/ 217 w 255"/>
                  <a:gd name="T89" fmla="*/ 8 h 138"/>
                  <a:gd name="T90" fmla="*/ 165 w 255"/>
                  <a:gd name="T91" fmla="*/ 17 h 138"/>
                  <a:gd name="T92" fmla="*/ 147 w 255"/>
                  <a:gd name="T93" fmla="*/ 18 h 138"/>
                  <a:gd name="T94" fmla="*/ 115 w 255"/>
                  <a:gd name="T95" fmla="*/ 20 h 138"/>
                  <a:gd name="T96" fmla="*/ 77 w 255"/>
                  <a:gd name="T97" fmla="*/ 9 h 138"/>
                  <a:gd name="T98" fmla="*/ 70 w 255"/>
                  <a:gd name="T99" fmla="*/ 0 h 138"/>
                  <a:gd name="T100" fmla="*/ 59 w 255"/>
                  <a:gd name="T101" fmla="*/ 11 h 138"/>
                  <a:gd name="T102" fmla="*/ 62 w 255"/>
                  <a:gd name="T103" fmla="*/ 31 h 138"/>
                  <a:gd name="T104" fmla="*/ 53 w 255"/>
                  <a:gd name="T105" fmla="*/ 23 h 138"/>
                  <a:gd name="T106" fmla="*/ 44 w 255"/>
                  <a:gd name="T107" fmla="*/ 24 h 138"/>
                  <a:gd name="T108" fmla="*/ 38 w 255"/>
                  <a:gd name="T109" fmla="*/ 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5" h="138">
                    <a:moveTo>
                      <a:pt x="33" y="5"/>
                    </a:moveTo>
                    <a:lnTo>
                      <a:pt x="32" y="12"/>
                    </a:lnTo>
                    <a:lnTo>
                      <a:pt x="29" y="12"/>
                    </a:lnTo>
                    <a:lnTo>
                      <a:pt x="23" y="18"/>
                    </a:lnTo>
                    <a:lnTo>
                      <a:pt x="14" y="17"/>
                    </a:lnTo>
                    <a:lnTo>
                      <a:pt x="14" y="21"/>
                    </a:lnTo>
                    <a:lnTo>
                      <a:pt x="11" y="27"/>
                    </a:lnTo>
                    <a:lnTo>
                      <a:pt x="17" y="35"/>
                    </a:lnTo>
                    <a:lnTo>
                      <a:pt x="12" y="34"/>
                    </a:lnTo>
                    <a:lnTo>
                      <a:pt x="1" y="26"/>
                    </a:lnTo>
                    <a:lnTo>
                      <a:pt x="0" y="27"/>
                    </a:lnTo>
                    <a:lnTo>
                      <a:pt x="1" y="37"/>
                    </a:lnTo>
                    <a:lnTo>
                      <a:pt x="6" y="40"/>
                    </a:lnTo>
                    <a:lnTo>
                      <a:pt x="8" y="49"/>
                    </a:lnTo>
                    <a:lnTo>
                      <a:pt x="11" y="50"/>
                    </a:lnTo>
                    <a:lnTo>
                      <a:pt x="12" y="55"/>
                    </a:lnTo>
                    <a:lnTo>
                      <a:pt x="8" y="65"/>
                    </a:lnTo>
                    <a:lnTo>
                      <a:pt x="12" y="65"/>
                    </a:lnTo>
                    <a:lnTo>
                      <a:pt x="20" y="64"/>
                    </a:lnTo>
                    <a:lnTo>
                      <a:pt x="27" y="55"/>
                    </a:lnTo>
                    <a:lnTo>
                      <a:pt x="32" y="61"/>
                    </a:lnTo>
                    <a:lnTo>
                      <a:pt x="29" y="64"/>
                    </a:lnTo>
                    <a:lnTo>
                      <a:pt x="33" y="67"/>
                    </a:lnTo>
                    <a:lnTo>
                      <a:pt x="33" y="75"/>
                    </a:lnTo>
                    <a:lnTo>
                      <a:pt x="36" y="82"/>
                    </a:lnTo>
                    <a:lnTo>
                      <a:pt x="35" y="91"/>
                    </a:lnTo>
                    <a:lnTo>
                      <a:pt x="29" y="91"/>
                    </a:lnTo>
                    <a:lnTo>
                      <a:pt x="30" y="100"/>
                    </a:lnTo>
                    <a:lnTo>
                      <a:pt x="33" y="103"/>
                    </a:lnTo>
                    <a:lnTo>
                      <a:pt x="35" y="110"/>
                    </a:lnTo>
                    <a:lnTo>
                      <a:pt x="46" y="113"/>
                    </a:lnTo>
                    <a:lnTo>
                      <a:pt x="47" y="105"/>
                    </a:lnTo>
                    <a:lnTo>
                      <a:pt x="50" y="103"/>
                    </a:lnTo>
                    <a:lnTo>
                      <a:pt x="56" y="103"/>
                    </a:lnTo>
                    <a:lnTo>
                      <a:pt x="65" y="117"/>
                    </a:lnTo>
                    <a:lnTo>
                      <a:pt x="71" y="117"/>
                    </a:lnTo>
                    <a:lnTo>
                      <a:pt x="80" y="113"/>
                    </a:lnTo>
                    <a:lnTo>
                      <a:pt x="82" y="107"/>
                    </a:lnTo>
                    <a:lnTo>
                      <a:pt x="90" y="103"/>
                    </a:lnTo>
                    <a:lnTo>
                      <a:pt x="94" y="116"/>
                    </a:lnTo>
                    <a:lnTo>
                      <a:pt x="96" y="117"/>
                    </a:lnTo>
                    <a:lnTo>
                      <a:pt x="103" y="117"/>
                    </a:lnTo>
                    <a:lnTo>
                      <a:pt x="106" y="114"/>
                    </a:lnTo>
                    <a:lnTo>
                      <a:pt x="117" y="111"/>
                    </a:lnTo>
                    <a:lnTo>
                      <a:pt x="126" y="107"/>
                    </a:lnTo>
                    <a:lnTo>
                      <a:pt x="129" y="110"/>
                    </a:lnTo>
                    <a:lnTo>
                      <a:pt x="135" y="123"/>
                    </a:lnTo>
                    <a:lnTo>
                      <a:pt x="138" y="125"/>
                    </a:lnTo>
                    <a:lnTo>
                      <a:pt x="137" y="134"/>
                    </a:lnTo>
                    <a:lnTo>
                      <a:pt x="141" y="134"/>
                    </a:lnTo>
                    <a:lnTo>
                      <a:pt x="143" y="134"/>
                    </a:lnTo>
                    <a:lnTo>
                      <a:pt x="147" y="131"/>
                    </a:lnTo>
                    <a:lnTo>
                      <a:pt x="152" y="138"/>
                    </a:lnTo>
                    <a:lnTo>
                      <a:pt x="165" y="128"/>
                    </a:lnTo>
                    <a:lnTo>
                      <a:pt x="174" y="129"/>
                    </a:lnTo>
                    <a:lnTo>
                      <a:pt x="181" y="128"/>
                    </a:lnTo>
                    <a:lnTo>
                      <a:pt x="187" y="131"/>
                    </a:lnTo>
                    <a:lnTo>
                      <a:pt x="193" y="131"/>
                    </a:lnTo>
                    <a:lnTo>
                      <a:pt x="197" y="126"/>
                    </a:lnTo>
                    <a:lnTo>
                      <a:pt x="205" y="125"/>
                    </a:lnTo>
                    <a:lnTo>
                      <a:pt x="212" y="119"/>
                    </a:lnTo>
                    <a:lnTo>
                      <a:pt x="211" y="114"/>
                    </a:lnTo>
                    <a:lnTo>
                      <a:pt x="219" y="114"/>
                    </a:lnTo>
                    <a:lnTo>
                      <a:pt x="229" y="125"/>
                    </a:lnTo>
                    <a:lnTo>
                      <a:pt x="231" y="119"/>
                    </a:lnTo>
                    <a:lnTo>
                      <a:pt x="237" y="116"/>
                    </a:lnTo>
                    <a:lnTo>
                      <a:pt x="241" y="123"/>
                    </a:lnTo>
                    <a:lnTo>
                      <a:pt x="247" y="125"/>
                    </a:lnTo>
                    <a:lnTo>
                      <a:pt x="255" y="123"/>
                    </a:lnTo>
                    <a:lnTo>
                      <a:pt x="253" y="117"/>
                    </a:lnTo>
                    <a:lnTo>
                      <a:pt x="253" y="111"/>
                    </a:lnTo>
                    <a:lnTo>
                      <a:pt x="250" y="102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79"/>
                    </a:lnTo>
                    <a:lnTo>
                      <a:pt x="234" y="72"/>
                    </a:lnTo>
                    <a:lnTo>
                      <a:pt x="234" y="65"/>
                    </a:lnTo>
                    <a:lnTo>
                      <a:pt x="237" y="64"/>
                    </a:lnTo>
                    <a:lnTo>
                      <a:pt x="237" y="59"/>
                    </a:lnTo>
                    <a:lnTo>
                      <a:pt x="241" y="55"/>
                    </a:lnTo>
                    <a:lnTo>
                      <a:pt x="237" y="49"/>
                    </a:lnTo>
                    <a:lnTo>
                      <a:pt x="238" y="46"/>
                    </a:lnTo>
                    <a:lnTo>
                      <a:pt x="229" y="44"/>
                    </a:lnTo>
                    <a:lnTo>
                      <a:pt x="229" y="38"/>
                    </a:lnTo>
                    <a:lnTo>
                      <a:pt x="234" y="31"/>
                    </a:lnTo>
                    <a:lnTo>
                      <a:pt x="229" y="27"/>
                    </a:lnTo>
                    <a:lnTo>
                      <a:pt x="231" y="24"/>
                    </a:lnTo>
                    <a:lnTo>
                      <a:pt x="225" y="21"/>
                    </a:lnTo>
                    <a:lnTo>
                      <a:pt x="220" y="17"/>
                    </a:lnTo>
                    <a:lnTo>
                      <a:pt x="217" y="8"/>
                    </a:lnTo>
                    <a:lnTo>
                      <a:pt x="168" y="18"/>
                    </a:lnTo>
                    <a:lnTo>
                      <a:pt x="165" y="17"/>
                    </a:lnTo>
                    <a:lnTo>
                      <a:pt x="161" y="17"/>
                    </a:lnTo>
                    <a:lnTo>
                      <a:pt x="147" y="18"/>
                    </a:lnTo>
                    <a:lnTo>
                      <a:pt x="123" y="18"/>
                    </a:lnTo>
                    <a:lnTo>
                      <a:pt x="115" y="20"/>
                    </a:lnTo>
                    <a:lnTo>
                      <a:pt x="114" y="20"/>
                    </a:lnTo>
                    <a:lnTo>
                      <a:pt x="77" y="9"/>
                    </a:lnTo>
                    <a:lnTo>
                      <a:pt x="74" y="6"/>
                    </a:lnTo>
                    <a:lnTo>
                      <a:pt x="70" y="0"/>
                    </a:lnTo>
                    <a:lnTo>
                      <a:pt x="62" y="5"/>
                    </a:lnTo>
                    <a:lnTo>
                      <a:pt x="59" y="11"/>
                    </a:lnTo>
                    <a:lnTo>
                      <a:pt x="65" y="18"/>
                    </a:lnTo>
                    <a:lnTo>
                      <a:pt x="62" y="31"/>
                    </a:lnTo>
                    <a:lnTo>
                      <a:pt x="53" y="29"/>
                    </a:lnTo>
                    <a:lnTo>
                      <a:pt x="53" y="23"/>
                    </a:lnTo>
                    <a:lnTo>
                      <a:pt x="47" y="21"/>
                    </a:lnTo>
                    <a:lnTo>
                      <a:pt x="44" y="24"/>
                    </a:lnTo>
                    <a:lnTo>
                      <a:pt x="41" y="9"/>
                    </a:lnTo>
                    <a:lnTo>
                      <a:pt x="38" y="5"/>
                    </a:lnTo>
                    <a:lnTo>
                      <a:pt x="33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6" name="Freeform 2755">
                <a:extLst>
                  <a:ext uri="{FF2B5EF4-FFF2-40B4-BE49-F238E27FC236}">
                    <a16:creationId xmlns:a16="http://schemas.microsoft.com/office/drawing/2014/main" id="{33A922A4-DAD7-F6FD-8192-B37D0D7D7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927"/>
                <a:ext cx="127" cy="69"/>
              </a:xfrm>
              <a:custGeom>
                <a:avLst/>
                <a:gdLst>
                  <a:gd name="T0" fmla="*/ 38 w 255"/>
                  <a:gd name="T1" fmla="*/ 5 h 138"/>
                  <a:gd name="T2" fmla="*/ 44 w 255"/>
                  <a:gd name="T3" fmla="*/ 24 h 138"/>
                  <a:gd name="T4" fmla="*/ 53 w 255"/>
                  <a:gd name="T5" fmla="*/ 23 h 138"/>
                  <a:gd name="T6" fmla="*/ 62 w 255"/>
                  <a:gd name="T7" fmla="*/ 31 h 138"/>
                  <a:gd name="T8" fmla="*/ 59 w 255"/>
                  <a:gd name="T9" fmla="*/ 11 h 138"/>
                  <a:gd name="T10" fmla="*/ 70 w 255"/>
                  <a:gd name="T11" fmla="*/ 0 h 138"/>
                  <a:gd name="T12" fmla="*/ 77 w 255"/>
                  <a:gd name="T13" fmla="*/ 9 h 138"/>
                  <a:gd name="T14" fmla="*/ 115 w 255"/>
                  <a:gd name="T15" fmla="*/ 20 h 138"/>
                  <a:gd name="T16" fmla="*/ 147 w 255"/>
                  <a:gd name="T17" fmla="*/ 18 h 138"/>
                  <a:gd name="T18" fmla="*/ 165 w 255"/>
                  <a:gd name="T19" fmla="*/ 17 h 138"/>
                  <a:gd name="T20" fmla="*/ 217 w 255"/>
                  <a:gd name="T21" fmla="*/ 8 h 138"/>
                  <a:gd name="T22" fmla="*/ 225 w 255"/>
                  <a:gd name="T23" fmla="*/ 21 h 138"/>
                  <a:gd name="T24" fmla="*/ 229 w 255"/>
                  <a:gd name="T25" fmla="*/ 27 h 138"/>
                  <a:gd name="T26" fmla="*/ 229 w 255"/>
                  <a:gd name="T27" fmla="*/ 38 h 138"/>
                  <a:gd name="T28" fmla="*/ 238 w 255"/>
                  <a:gd name="T29" fmla="*/ 46 h 138"/>
                  <a:gd name="T30" fmla="*/ 241 w 255"/>
                  <a:gd name="T31" fmla="*/ 55 h 138"/>
                  <a:gd name="T32" fmla="*/ 237 w 255"/>
                  <a:gd name="T33" fmla="*/ 64 h 138"/>
                  <a:gd name="T34" fmla="*/ 234 w 255"/>
                  <a:gd name="T35" fmla="*/ 72 h 138"/>
                  <a:gd name="T36" fmla="*/ 241 w 255"/>
                  <a:gd name="T37" fmla="*/ 85 h 138"/>
                  <a:gd name="T38" fmla="*/ 250 w 255"/>
                  <a:gd name="T39" fmla="*/ 102 h 138"/>
                  <a:gd name="T40" fmla="*/ 253 w 255"/>
                  <a:gd name="T41" fmla="*/ 117 h 138"/>
                  <a:gd name="T42" fmla="*/ 247 w 255"/>
                  <a:gd name="T43" fmla="*/ 125 h 138"/>
                  <a:gd name="T44" fmla="*/ 237 w 255"/>
                  <a:gd name="T45" fmla="*/ 116 h 138"/>
                  <a:gd name="T46" fmla="*/ 229 w 255"/>
                  <a:gd name="T47" fmla="*/ 125 h 138"/>
                  <a:gd name="T48" fmla="*/ 211 w 255"/>
                  <a:gd name="T49" fmla="*/ 114 h 138"/>
                  <a:gd name="T50" fmla="*/ 205 w 255"/>
                  <a:gd name="T51" fmla="*/ 125 h 138"/>
                  <a:gd name="T52" fmla="*/ 193 w 255"/>
                  <a:gd name="T53" fmla="*/ 131 h 138"/>
                  <a:gd name="T54" fmla="*/ 181 w 255"/>
                  <a:gd name="T55" fmla="*/ 128 h 138"/>
                  <a:gd name="T56" fmla="*/ 165 w 255"/>
                  <a:gd name="T57" fmla="*/ 128 h 138"/>
                  <a:gd name="T58" fmla="*/ 147 w 255"/>
                  <a:gd name="T59" fmla="*/ 131 h 138"/>
                  <a:gd name="T60" fmla="*/ 141 w 255"/>
                  <a:gd name="T61" fmla="*/ 134 h 138"/>
                  <a:gd name="T62" fmla="*/ 138 w 255"/>
                  <a:gd name="T63" fmla="*/ 125 h 138"/>
                  <a:gd name="T64" fmla="*/ 129 w 255"/>
                  <a:gd name="T65" fmla="*/ 110 h 138"/>
                  <a:gd name="T66" fmla="*/ 117 w 255"/>
                  <a:gd name="T67" fmla="*/ 111 h 138"/>
                  <a:gd name="T68" fmla="*/ 103 w 255"/>
                  <a:gd name="T69" fmla="*/ 117 h 138"/>
                  <a:gd name="T70" fmla="*/ 94 w 255"/>
                  <a:gd name="T71" fmla="*/ 116 h 138"/>
                  <a:gd name="T72" fmla="*/ 82 w 255"/>
                  <a:gd name="T73" fmla="*/ 107 h 138"/>
                  <a:gd name="T74" fmla="*/ 71 w 255"/>
                  <a:gd name="T75" fmla="*/ 117 h 138"/>
                  <a:gd name="T76" fmla="*/ 56 w 255"/>
                  <a:gd name="T77" fmla="*/ 103 h 138"/>
                  <a:gd name="T78" fmla="*/ 47 w 255"/>
                  <a:gd name="T79" fmla="*/ 105 h 138"/>
                  <a:gd name="T80" fmla="*/ 35 w 255"/>
                  <a:gd name="T81" fmla="*/ 110 h 138"/>
                  <a:gd name="T82" fmla="*/ 30 w 255"/>
                  <a:gd name="T83" fmla="*/ 100 h 138"/>
                  <a:gd name="T84" fmla="*/ 35 w 255"/>
                  <a:gd name="T85" fmla="*/ 91 h 138"/>
                  <a:gd name="T86" fmla="*/ 33 w 255"/>
                  <a:gd name="T87" fmla="*/ 75 h 138"/>
                  <a:gd name="T88" fmla="*/ 29 w 255"/>
                  <a:gd name="T89" fmla="*/ 64 h 138"/>
                  <a:gd name="T90" fmla="*/ 27 w 255"/>
                  <a:gd name="T91" fmla="*/ 55 h 138"/>
                  <a:gd name="T92" fmla="*/ 12 w 255"/>
                  <a:gd name="T93" fmla="*/ 65 h 138"/>
                  <a:gd name="T94" fmla="*/ 12 w 255"/>
                  <a:gd name="T95" fmla="*/ 55 h 138"/>
                  <a:gd name="T96" fmla="*/ 8 w 255"/>
                  <a:gd name="T97" fmla="*/ 49 h 138"/>
                  <a:gd name="T98" fmla="*/ 1 w 255"/>
                  <a:gd name="T99" fmla="*/ 37 h 138"/>
                  <a:gd name="T100" fmla="*/ 1 w 255"/>
                  <a:gd name="T101" fmla="*/ 26 h 138"/>
                  <a:gd name="T102" fmla="*/ 17 w 255"/>
                  <a:gd name="T103" fmla="*/ 35 h 138"/>
                  <a:gd name="T104" fmla="*/ 14 w 255"/>
                  <a:gd name="T105" fmla="*/ 21 h 138"/>
                  <a:gd name="T106" fmla="*/ 23 w 255"/>
                  <a:gd name="T107" fmla="*/ 18 h 138"/>
                  <a:gd name="T108" fmla="*/ 32 w 255"/>
                  <a:gd name="T109" fmla="*/ 12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5" h="138">
                    <a:moveTo>
                      <a:pt x="33" y="5"/>
                    </a:moveTo>
                    <a:lnTo>
                      <a:pt x="38" y="5"/>
                    </a:lnTo>
                    <a:lnTo>
                      <a:pt x="41" y="9"/>
                    </a:lnTo>
                    <a:lnTo>
                      <a:pt x="44" y="24"/>
                    </a:lnTo>
                    <a:lnTo>
                      <a:pt x="47" y="21"/>
                    </a:lnTo>
                    <a:lnTo>
                      <a:pt x="53" y="23"/>
                    </a:lnTo>
                    <a:lnTo>
                      <a:pt x="53" y="29"/>
                    </a:lnTo>
                    <a:lnTo>
                      <a:pt x="62" y="31"/>
                    </a:lnTo>
                    <a:lnTo>
                      <a:pt x="65" y="18"/>
                    </a:lnTo>
                    <a:lnTo>
                      <a:pt x="59" y="11"/>
                    </a:lnTo>
                    <a:lnTo>
                      <a:pt x="62" y="5"/>
                    </a:lnTo>
                    <a:lnTo>
                      <a:pt x="70" y="0"/>
                    </a:lnTo>
                    <a:lnTo>
                      <a:pt x="74" y="6"/>
                    </a:lnTo>
                    <a:lnTo>
                      <a:pt x="77" y="9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23" y="18"/>
                    </a:lnTo>
                    <a:lnTo>
                      <a:pt x="147" y="18"/>
                    </a:lnTo>
                    <a:lnTo>
                      <a:pt x="161" y="17"/>
                    </a:lnTo>
                    <a:lnTo>
                      <a:pt x="165" y="17"/>
                    </a:lnTo>
                    <a:lnTo>
                      <a:pt x="168" y="18"/>
                    </a:lnTo>
                    <a:lnTo>
                      <a:pt x="217" y="8"/>
                    </a:lnTo>
                    <a:lnTo>
                      <a:pt x="220" y="17"/>
                    </a:lnTo>
                    <a:lnTo>
                      <a:pt x="225" y="21"/>
                    </a:lnTo>
                    <a:lnTo>
                      <a:pt x="231" y="24"/>
                    </a:lnTo>
                    <a:lnTo>
                      <a:pt x="229" y="27"/>
                    </a:lnTo>
                    <a:lnTo>
                      <a:pt x="234" y="31"/>
                    </a:lnTo>
                    <a:lnTo>
                      <a:pt x="229" y="38"/>
                    </a:lnTo>
                    <a:lnTo>
                      <a:pt x="229" y="44"/>
                    </a:lnTo>
                    <a:lnTo>
                      <a:pt x="238" y="46"/>
                    </a:lnTo>
                    <a:lnTo>
                      <a:pt x="237" y="49"/>
                    </a:lnTo>
                    <a:lnTo>
                      <a:pt x="241" y="55"/>
                    </a:lnTo>
                    <a:lnTo>
                      <a:pt x="237" y="59"/>
                    </a:lnTo>
                    <a:lnTo>
                      <a:pt x="237" y="64"/>
                    </a:lnTo>
                    <a:lnTo>
                      <a:pt x="234" y="65"/>
                    </a:lnTo>
                    <a:lnTo>
                      <a:pt x="234" y="72"/>
                    </a:lnTo>
                    <a:lnTo>
                      <a:pt x="241" y="79"/>
                    </a:lnTo>
                    <a:lnTo>
                      <a:pt x="241" y="85"/>
                    </a:lnTo>
                    <a:lnTo>
                      <a:pt x="241" y="84"/>
                    </a:lnTo>
                    <a:lnTo>
                      <a:pt x="250" y="102"/>
                    </a:lnTo>
                    <a:lnTo>
                      <a:pt x="253" y="111"/>
                    </a:lnTo>
                    <a:lnTo>
                      <a:pt x="253" y="117"/>
                    </a:lnTo>
                    <a:lnTo>
                      <a:pt x="255" y="123"/>
                    </a:lnTo>
                    <a:lnTo>
                      <a:pt x="247" y="125"/>
                    </a:lnTo>
                    <a:lnTo>
                      <a:pt x="241" y="123"/>
                    </a:lnTo>
                    <a:lnTo>
                      <a:pt x="237" y="116"/>
                    </a:lnTo>
                    <a:lnTo>
                      <a:pt x="231" y="119"/>
                    </a:lnTo>
                    <a:lnTo>
                      <a:pt x="229" y="125"/>
                    </a:lnTo>
                    <a:lnTo>
                      <a:pt x="219" y="114"/>
                    </a:lnTo>
                    <a:lnTo>
                      <a:pt x="211" y="114"/>
                    </a:lnTo>
                    <a:lnTo>
                      <a:pt x="212" y="119"/>
                    </a:lnTo>
                    <a:lnTo>
                      <a:pt x="205" y="125"/>
                    </a:lnTo>
                    <a:lnTo>
                      <a:pt x="197" y="126"/>
                    </a:lnTo>
                    <a:lnTo>
                      <a:pt x="193" y="131"/>
                    </a:lnTo>
                    <a:lnTo>
                      <a:pt x="187" y="131"/>
                    </a:lnTo>
                    <a:lnTo>
                      <a:pt x="181" y="128"/>
                    </a:lnTo>
                    <a:lnTo>
                      <a:pt x="174" y="129"/>
                    </a:lnTo>
                    <a:lnTo>
                      <a:pt x="165" y="128"/>
                    </a:lnTo>
                    <a:lnTo>
                      <a:pt x="152" y="138"/>
                    </a:lnTo>
                    <a:lnTo>
                      <a:pt x="147" y="131"/>
                    </a:lnTo>
                    <a:lnTo>
                      <a:pt x="143" y="134"/>
                    </a:lnTo>
                    <a:lnTo>
                      <a:pt x="141" y="134"/>
                    </a:lnTo>
                    <a:lnTo>
                      <a:pt x="137" y="134"/>
                    </a:lnTo>
                    <a:lnTo>
                      <a:pt x="138" y="125"/>
                    </a:lnTo>
                    <a:lnTo>
                      <a:pt x="135" y="123"/>
                    </a:lnTo>
                    <a:lnTo>
                      <a:pt x="129" y="110"/>
                    </a:lnTo>
                    <a:lnTo>
                      <a:pt x="126" y="107"/>
                    </a:lnTo>
                    <a:lnTo>
                      <a:pt x="117" y="111"/>
                    </a:lnTo>
                    <a:lnTo>
                      <a:pt x="106" y="114"/>
                    </a:lnTo>
                    <a:lnTo>
                      <a:pt x="103" y="117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0" y="103"/>
                    </a:lnTo>
                    <a:lnTo>
                      <a:pt x="82" y="107"/>
                    </a:lnTo>
                    <a:lnTo>
                      <a:pt x="80" y="113"/>
                    </a:lnTo>
                    <a:lnTo>
                      <a:pt x="71" y="117"/>
                    </a:lnTo>
                    <a:lnTo>
                      <a:pt x="65" y="117"/>
                    </a:lnTo>
                    <a:lnTo>
                      <a:pt x="56" y="103"/>
                    </a:lnTo>
                    <a:lnTo>
                      <a:pt x="50" y="103"/>
                    </a:lnTo>
                    <a:lnTo>
                      <a:pt x="47" y="105"/>
                    </a:lnTo>
                    <a:lnTo>
                      <a:pt x="46" y="113"/>
                    </a:lnTo>
                    <a:lnTo>
                      <a:pt x="35" y="110"/>
                    </a:lnTo>
                    <a:lnTo>
                      <a:pt x="33" y="103"/>
                    </a:lnTo>
                    <a:lnTo>
                      <a:pt x="30" y="100"/>
                    </a:lnTo>
                    <a:lnTo>
                      <a:pt x="29" y="91"/>
                    </a:lnTo>
                    <a:lnTo>
                      <a:pt x="35" y="91"/>
                    </a:lnTo>
                    <a:lnTo>
                      <a:pt x="36" y="82"/>
                    </a:lnTo>
                    <a:lnTo>
                      <a:pt x="33" y="75"/>
                    </a:lnTo>
                    <a:lnTo>
                      <a:pt x="33" y="67"/>
                    </a:lnTo>
                    <a:lnTo>
                      <a:pt x="29" y="64"/>
                    </a:lnTo>
                    <a:lnTo>
                      <a:pt x="32" y="61"/>
                    </a:lnTo>
                    <a:lnTo>
                      <a:pt x="27" y="55"/>
                    </a:lnTo>
                    <a:lnTo>
                      <a:pt x="20" y="64"/>
                    </a:lnTo>
                    <a:lnTo>
                      <a:pt x="12" y="65"/>
                    </a:lnTo>
                    <a:lnTo>
                      <a:pt x="8" y="65"/>
                    </a:lnTo>
                    <a:lnTo>
                      <a:pt x="12" y="55"/>
                    </a:lnTo>
                    <a:lnTo>
                      <a:pt x="11" y="50"/>
                    </a:lnTo>
                    <a:lnTo>
                      <a:pt x="8" y="49"/>
                    </a:lnTo>
                    <a:lnTo>
                      <a:pt x="6" y="40"/>
                    </a:lnTo>
                    <a:lnTo>
                      <a:pt x="1" y="3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2" y="34"/>
                    </a:lnTo>
                    <a:lnTo>
                      <a:pt x="17" y="35"/>
                    </a:lnTo>
                    <a:lnTo>
                      <a:pt x="11" y="27"/>
                    </a:lnTo>
                    <a:lnTo>
                      <a:pt x="14" y="21"/>
                    </a:lnTo>
                    <a:lnTo>
                      <a:pt x="14" y="17"/>
                    </a:lnTo>
                    <a:lnTo>
                      <a:pt x="23" y="18"/>
                    </a:lnTo>
                    <a:lnTo>
                      <a:pt x="29" y="12"/>
                    </a:lnTo>
                    <a:lnTo>
                      <a:pt x="32" y="12"/>
                    </a:lnTo>
                    <a:lnTo>
                      <a:pt x="3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7" name="Freeform 2756">
                <a:extLst>
                  <a:ext uri="{FF2B5EF4-FFF2-40B4-BE49-F238E27FC236}">
                    <a16:creationId xmlns:a16="http://schemas.microsoft.com/office/drawing/2014/main" id="{D7114B20-3B1F-2C6E-210B-FE078166A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927"/>
                <a:ext cx="127" cy="69"/>
              </a:xfrm>
              <a:custGeom>
                <a:avLst/>
                <a:gdLst>
                  <a:gd name="T0" fmla="*/ 38 w 255"/>
                  <a:gd name="T1" fmla="*/ 5 h 138"/>
                  <a:gd name="T2" fmla="*/ 44 w 255"/>
                  <a:gd name="T3" fmla="*/ 24 h 138"/>
                  <a:gd name="T4" fmla="*/ 53 w 255"/>
                  <a:gd name="T5" fmla="*/ 23 h 138"/>
                  <a:gd name="T6" fmla="*/ 62 w 255"/>
                  <a:gd name="T7" fmla="*/ 31 h 138"/>
                  <a:gd name="T8" fmla="*/ 59 w 255"/>
                  <a:gd name="T9" fmla="*/ 11 h 138"/>
                  <a:gd name="T10" fmla="*/ 70 w 255"/>
                  <a:gd name="T11" fmla="*/ 0 h 138"/>
                  <a:gd name="T12" fmla="*/ 77 w 255"/>
                  <a:gd name="T13" fmla="*/ 9 h 138"/>
                  <a:gd name="T14" fmla="*/ 115 w 255"/>
                  <a:gd name="T15" fmla="*/ 20 h 138"/>
                  <a:gd name="T16" fmla="*/ 147 w 255"/>
                  <a:gd name="T17" fmla="*/ 18 h 138"/>
                  <a:gd name="T18" fmla="*/ 165 w 255"/>
                  <a:gd name="T19" fmla="*/ 17 h 138"/>
                  <a:gd name="T20" fmla="*/ 217 w 255"/>
                  <a:gd name="T21" fmla="*/ 8 h 138"/>
                  <a:gd name="T22" fmla="*/ 225 w 255"/>
                  <a:gd name="T23" fmla="*/ 21 h 138"/>
                  <a:gd name="T24" fmla="*/ 229 w 255"/>
                  <a:gd name="T25" fmla="*/ 27 h 138"/>
                  <a:gd name="T26" fmla="*/ 229 w 255"/>
                  <a:gd name="T27" fmla="*/ 38 h 138"/>
                  <a:gd name="T28" fmla="*/ 238 w 255"/>
                  <a:gd name="T29" fmla="*/ 46 h 138"/>
                  <a:gd name="T30" fmla="*/ 241 w 255"/>
                  <a:gd name="T31" fmla="*/ 55 h 138"/>
                  <a:gd name="T32" fmla="*/ 237 w 255"/>
                  <a:gd name="T33" fmla="*/ 64 h 138"/>
                  <a:gd name="T34" fmla="*/ 234 w 255"/>
                  <a:gd name="T35" fmla="*/ 72 h 138"/>
                  <a:gd name="T36" fmla="*/ 241 w 255"/>
                  <a:gd name="T37" fmla="*/ 85 h 138"/>
                  <a:gd name="T38" fmla="*/ 250 w 255"/>
                  <a:gd name="T39" fmla="*/ 102 h 138"/>
                  <a:gd name="T40" fmla="*/ 253 w 255"/>
                  <a:gd name="T41" fmla="*/ 117 h 138"/>
                  <a:gd name="T42" fmla="*/ 247 w 255"/>
                  <a:gd name="T43" fmla="*/ 125 h 138"/>
                  <a:gd name="T44" fmla="*/ 237 w 255"/>
                  <a:gd name="T45" fmla="*/ 116 h 138"/>
                  <a:gd name="T46" fmla="*/ 229 w 255"/>
                  <a:gd name="T47" fmla="*/ 125 h 138"/>
                  <a:gd name="T48" fmla="*/ 211 w 255"/>
                  <a:gd name="T49" fmla="*/ 114 h 138"/>
                  <a:gd name="T50" fmla="*/ 205 w 255"/>
                  <a:gd name="T51" fmla="*/ 125 h 138"/>
                  <a:gd name="T52" fmla="*/ 193 w 255"/>
                  <a:gd name="T53" fmla="*/ 131 h 138"/>
                  <a:gd name="T54" fmla="*/ 181 w 255"/>
                  <a:gd name="T55" fmla="*/ 128 h 138"/>
                  <a:gd name="T56" fmla="*/ 165 w 255"/>
                  <a:gd name="T57" fmla="*/ 128 h 138"/>
                  <a:gd name="T58" fmla="*/ 147 w 255"/>
                  <a:gd name="T59" fmla="*/ 131 h 138"/>
                  <a:gd name="T60" fmla="*/ 141 w 255"/>
                  <a:gd name="T61" fmla="*/ 134 h 138"/>
                  <a:gd name="T62" fmla="*/ 138 w 255"/>
                  <a:gd name="T63" fmla="*/ 125 h 138"/>
                  <a:gd name="T64" fmla="*/ 129 w 255"/>
                  <a:gd name="T65" fmla="*/ 110 h 138"/>
                  <a:gd name="T66" fmla="*/ 117 w 255"/>
                  <a:gd name="T67" fmla="*/ 111 h 138"/>
                  <a:gd name="T68" fmla="*/ 103 w 255"/>
                  <a:gd name="T69" fmla="*/ 117 h 138"/>
                  <a:gd name="T70" fmla="*/ 94 w 255"/>
                  <a:gd name="T71" fmla="*/ 116 h 138"/>
                  <a:gd name="T72" fmla="*/ 82 w 255"/>
                  <a:gd name="T73" fmla="*/ 107 h 138"/>
                  <a:gd name="T74" fmla="*/ 71 w 255"/>
                  <a:gd name="T75" fmla="*/ 117 h 138"/>
                  <a:gd name="T76" fmla="*/ 56 w 255"/>
                  <a:gd name="T77" fmla="*/ 103 h 138"/>
                  <a:gd name="T78" fmla="*/ 47 w 255"/>
                  <a:gd name="T79" fmla="*/ 105 h 138"/>
                  <a:gd name="T80" fmla="*/ 35 w 255"/>
                  <a:gd name="T81" fmla="*/ 110 h 138"/>
                  <a:gd name="T82" fmla="*/ 30 w 255"/>
                  <a:gd name="T83" fmla="*/ 100 h 138"/>
                  <a:gd name="T84" fmla="*/ 35 w 255"/>
                  <a:gd name="T85" fmla="*/ 91 h 138"/>
                  <a:gd name="T86" fmla="*/ 33 w 255"/>
                  <a:gd name="T87" fmla="*/ 75 h 138"/>
                  <a:gd name="T88" fmla="*/ 29 w 255"/>
                  <a:gd name="T89" fmla="*/ 64 h 138"/>
                  <a:gd name="T90" fmla="*/ 27 w 255"/>
                  <a:gd name="T91" fmla="*/ 55 h 138"/>
                  <a:gd name="T92" fmla="*/ 12 w 255"/>
                  <a:gd name="T93" fmla="*/ 65 h 138"/>
                  <a:gd name="T94" fmla="*/ 12 w 255"/>
                  <a:gd name="T95" fmla="*/ 55 h 138"/>
                  <a:gd name="T96" fmla="*/ 8 w 255"/>
                  <a:gd name="T97" fmla="*/ 49 h 138"/>
                  <a:gd name="T98" fmla="*/ 1 w 255"/>
                  <a:gd name="T99" fmla="*/ 37 h 138"/>
                  <a:gd name="T100" fmla="*/ 1 w 255"/>
                  <a:gd name="T101" fmla="*/ 26 h 138"/>
                  <a:gd name="T102" fmla="*/ 17 w 255"/>
                  <a:gd name="T103" fmla="*/ 35 h 138"/>
                  <a:gd name="T104" fmla="*/ 14 w 255"/>
                  <a:gd name="T105" fmla="*/ 21 h 138"/>
                  <a:gd name="T106" fmla="*/ 23 w 255"/>
                  <a:gd name="T107" fmla="*/ 18 h 138"/>
                  <a:gd name="T108" fmla="*/ 32 w 255"/>
                  <a:gd name="T109" fmla="*/ 12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5" h="138">
                    <a:moveTo>
                      <a:pt x="33" y="5"/>
                    </a:moveTo>
                    <a:lnTo>
                      <a:pt x="38" y="5"/>
                    </a:lnTo>
                    <a:lnTo>
                      <a:pt x="41" y="9"/>
                    </a:lnTo>
                    <a:lnTo>
                      <a:pt x="44" y="24"/>
                    </a:lnTo>
                    <a:lnTo>
                      <a:pt x="47" y="21"/>
                    </a:lnTo>
                    <a:lnTo>
                      <a:pt x="53" y="23"/>
                    </a:lnTo>
                    <a:lnTo>
                      <a:pt x="53" y="29"/>
                    </a:lnTo>
                    <a:lnTo>
                      <a:pt x="62" y="31"/>
                    </a:lnTo>
                    <a:lnTo>
                      <a:pt x="65" y="18"/>
                    </a:lnTo>
                    <a:lnTo>
                      <a:pt x="59" y="11"/>
                    </a:lnTo>
                    <a:lnTo>
                      <a:pt x="62" y="5"/>
                    </a:lnTo>
                    <a:lnTo>
                      <a:pt x="70" y="0"/>
                    </a:lnTo>
                    <a:lnTo>
                      <a:pt x="74" y="6"/>
                    </a:lnTo>
                    <a:lnTo>
                      <a:pt x="77" y="9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23" y="18"/>
                    </a:lnTo>
                    <a:lnTo>
                      <a:pt x="147" y="18"/>
                    </a:lnTo>
                    <a:lnTo>
                      <a:pt x="161" y="17"/>
                    </a:lnTo>
                    <a:lnTo>
                      <a:pt x="165" y="17"/>
                    </a:lnTo>
                    <a:lnTo>
                      <a:pt x="168" y="18"/>
                    </a:lnTo>
                    <a:lnTo>
                      <a:pt x="217" y="8"/>
                    </a:lnTo>
                    <a:lnTo>
                      <a:pt x="220" y="17"/>
                    </a:lnTo>
                    <a:lnTo>
                      <a:pt x="225" y="21"/>
                    </a:lnTo>
                    <a:lnTo>
                      <a:pt x="231" y="24"/>
                    </a:lnTo>
                    <a:lnTo>
                      <a:pt x="229" y="27"/>
                    </a:lnTo>
                    <a:lnTo>
                      <a:pt x="234" y="31"/>
                    </a:lnTo>
                    <a:lnTo>
                      <a:pt x="229" y="38"/>
                    </a:lnTo>
                    <a:lnTo>
                      <a:pt x="229" y="44"/>
                    </a:lnTo>
                    <a:lnTo>
                      <a:pt x="238" y="46"/>
                    </a:lnTo>
                    <a:lnTo>
                      <a:pt x="237" y="49"/>
                    </a:lnTo>
                    <a:lnTo>
                      <a:pt x="241" y="55"/>
                    </a:lnTo>
                    <a:lnTo>
                      <a:pt x="237" y="59"/>
                    </a:lnTo>
                    <a:lnTo>
                      <a:pt x="237" y="64"/>
                    </a:lnTo>
                    <a:lnTo>
                      <a:pt x="234" y="65"/>
                    </a:lnTo>
                    <a:lnTo>
                      <a:pt x="234" y="72"/>
                    </a:lnTo>
                    <a:lnTo>
                      <a:pt x="241" y="79"/>
                    </a:lnTo>
                    <a:lnTo>
                      <a:pt x="241" y="85"/>
                    </a:lnTo>
                    <a:lnTo>
                      <a:pt x="241" y="84"/>
                    </a:lnTo>
                    <a:lnTo>
                      <a:pt x="250" y="102"/>
                    </a:lnTo>
                    <a:lnTo>
                      <a:pt x="253" y="111"/>
                    </a:lnTo>
                    <a:lnTo>
                      <a:pt x="253" y="117"/>
                    </a:lnTo>
                    <a:lnTo>
                      <a:pt x="255" y="123"/>
                    </a:lnTo>
                    <a:lnTo>
                      <a:pt x="247" y="125"/>
                    </a:lnTo>
                    <a:lnTo>
                      <a:pt x="241" y="123"/>
                    </a:lnTo>
                    <a:lnTo>
                      <a:pt x="237" y="116"/>
                    </a:lnTo>
                    <a:lnTo>
                      <a:pt x="231" y="119"/>
                    </a:lnTo>
                    <a:lnTo>
                      <a:pt x="229" y="125"/>
                    </a:lnTo>
                    <a:lnTo>
                      <a:pt x="219" y="114"/>
                    </a:lnTo>
                    <a:lnTo>
                      <a:pt x="211" y="114"/>
                    </a:lnTo>
                    <a:lnTo>
                      <a:pt x="212" y="119"/>
                    </a:lnTo>
                    <a:lnTo>
                      <a:pt x="205" y="125"/>
                    </a:lnTo>
                    <a:lnTo>
                      <a:pt x="197" y="126"/>
                    </a:lnTo>
                    <a:lnTo>
                      <a:pt x="193" y="131"/>
                    </a:lnTo>
                    <a:lnTo>
                      <a:pt x="187" y="131"/>
                    </a:lnTo>
                    <a:lnTo>
                      <a:pt x="181" y="128"/>
                    </a:lnTo>
                    <a:lnTo>
                      <a:pt x="174" y="129"/>
                    </a:lnTo>
                    <a:lnTo>
                      <a:pt x="165" y="128"/>
                    </a:lnTo>
                    <a:lnTo>
                      <a:pt x="152" y="138"/>
                    </a:lnTo>
                    <a:lnTo>
                      <a:pt x="147" y="131"/>
                    </a:lnTo>
                    <a:lnTo>
                      <a:pt x="143" y="134"/>
                    </a:lnTo>
                    <a:lnTo>
                      <a:pt x="141" y="134"/>
                    </a:lnTo>
                    <a:lnTo>
                      <a:pt x="137" y="134"/>
                    </a:lnTo>
                    <a:lnTo>
                      <a:pt x="138" y="125"/>
                    </a:lnTo>
                    <a:lnTo>
                      <a:pt x="135" y="123"/>
                    </a:lnTo>
                    <a:lnTo>
                      <a:pt x="129" y="110"/>
                    </a:lnTo>
                    <a:lnTo>
                      <a:pt x="126" y="107"/>
                    </a:lnTo>
                    <a:lnTo>
                      <a:pt x="117" y="111"/>
                    </a:lnTo>
                    <a:lnTo>
                      <a:pt x="106" y="114"/>
                    </a:lnTo>
                    <a:lnTo>
                      <a:pt x="103" y="117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0" y="103"/>
                    </a:lnTo>
                    <a:lnTo>
                      <a:pt x="82" y="107"/>
                    </a:lnTo>
                    <a:lnTo>
                      <a:pt x="80" y="113"/>
                    </a:lnTo>
                    <a:lnTo>
                      <a:pt x="71" y="117"/>
                    </a:lnTo>
                    <a:lnTo>
                      <a:pt x="65" y="117"/>
                    </a:lnTo>
                    <a:lnTo>
                      <a:pt x="56" y="103"/>
                    </a:lnTo>
                    <a:lnTo>
                      <a:pt x="50" y="103"/>
                    </a:lnTo>
                    <a:lnTo>
                      <a:pt x="47" y="105"/>
                    </a:lnTo>
                    <a:lnTo>
                      <a:pt x="46" y="113"/>
                    </a:lnTo>
                    <a:lnTo>
                      <a:pt x="35" y="110"/>
                    </a:lnTo>
                    <a:lnTo>
                      <a:pt x="33" y="103"/>
                    </a:lnTo>
                    <a:lnTo>
                      <a:pt x="30" y="100"/>
                    </a:lnTo>
                    <a:lnTo>
                      <a:pt x="29" y="91"/>
                    </a:lnTo>
                    <a:lnTo>
                      <a:pt x="35" y="91"/>
                    </a:lnTo>
                    <a:lnTo>
                      <a:pt x="36" y="82"/>
                    </a:lnTo>
                    <a:lnTo>
                      <a:pt x="33" y="75"/>
                    </a:lnTo>
                    <a:lnTo>
                      <a:pt x="33" y="67"/>
                    </a:lnTo>
                    <a:lnTo>
                      <a:pt x="29" y="64"/>
                    </a:lnTo>
                    <a:lnTo>
                      <a:pt x="32" y="61"/>
                    </a:lnTo>
                    <a:lnTo>
                      <a:pt x="27" y="55"/>
                    </a:lnTo>
                    <a:lnTo>
                      <a:pt x="20" y="64"/>
                    </a:lnTo>
                    <a:lnTo>
                      <a:pt x="12" y="65"/>
                    </a:lnTo>
                    <a:lnTo>
                      <a:pt x="8" y="65"/>
                    </a:lnTo>
                    <a:lnTo>
                      <a:pt x="12" y="55"/>
                    </a:lnTo>
                    <a:lnTo>
                      <a:pt x="11" y="50"/>
                    </a:lnTo>
                    <a:lnTo>
                      <a:pt x="8" y="49"/>
                    </a:lnTo>
                    <a:lnTo>
                      <a:pt x="6" y="40"/>
                    </a:lnTo>
                    <a:lnTo>
                      <a:pt x="1" y="3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2" y="34"/>
                    </a:lnTo>
                    <a:lnTo>
                      <a:pt x="17" y="35"/>
                    </a:lnTo>
                    <a:lnTo>
                      <a:pt x="11" y="27"/>
                    </a:lnTo>
                    <a:lnTo>
                      <a:pt x="14" y="21"/>
                    </a:lnTo>
                    <a:lnTo>
                      <a:pt x="14" y="17"/>
                    </a:lnTo>
                    <a:lnTo>
                      <a:pt x="23" y="18"/>
                    </a:lnTo>
                    <a:lnTo>
                      <a:pt x="29" y="12"/>
                    </a:lnTo>
                    <a:lnTo>
                      <a:pt x="32" y="12"/>
                    </a:lnTo>
                    <a:lnTo>
                      <a:pt x="33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8" name="Freeform 2757">
                <a:extLst>
                  <a:ext uri="{FF2B5EF4-FFF2-40B4-BE49-F238E27FC236}">
                    <a16:creationId xmlns:a16="http://schemas.microsoft.com/office/drawing/2014/main" id="{D96988B3-8FFD-716A-E80C-739A965FF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184"/>
                <a:ext cx="103" cy="106"/>
              </a:xfrm>
              <a:custGeom>
                <a:avLst/>
                <a:gdLst>
                  <a:gd name="T0" fmla="*/ 126 w 207"/>
                  <a:gd name="T1" fmla="*/ 1 h 213"/>
                  <a:gd name="T2" fmla="*/ 126 w 207"/>
                  <a:gd name="T3" fmla="*/ 14 h 213"/>
                  <a:gd name="T4" fmla="*/ 114 w 207"/>
                  <a:gd name="T5" fmla="*/ 7 h 213"/>
                  <a:gd name="T6" fmla="*/ 105 w 207"/>
                  <a:gd name="T7" fmla="*/ 1 h 213"/>
                  <a:gd name="T8" fmla="*/ 99 w 207"/>
                  <a:gd name="T9" fmla="*/ 14 h 213"/>
                  <a:gd name="T10" fmla="*/ 99 w 207"/>
                  <a:gd name="T11" fmla="*/ 29 h 213"/>
                  <a:gd name="T12" fmla="*/ 93 w 207"/>
                  <a:gd name="T13" fmla="*/ 32 h 213"/>
                  <a:gd name="T14" fmla="*/ 99 w 207"/>
                  <a:gd name="T15" fmla="*/ 42 h 213"/>
                  <a:gd name="T16" fmla="*/ 91 w 207"/>
                  <a:gd name="T17" fmla="*/ 52 h 213"/>
                  <a:gd name="T18" fmla="*/ 78 w 207"/>
                  <a:gd name="T19" fmla="*/ 55 h 213"/>
                  <a:gd name="T20" fmla="*/ 67 w 207"/>
                  <a:gd name="T21" fmla="*/ 53 h 213"/>
                  <a:gd name="T22" fmla="*/ 53 w 207"/>
                  <a:gd name="T23" fmla="*/ 55 h 213"/>
                  <a:gd name="T24" fmla="*/ 38 w 207"/>
                  <a:gd name="T25" fmla="*/ 61 h 213"/>
                  <a:gd name="T26" fmla="*/ 41 w 207"/>
                  <a:gd name="T27" fmla="*/ 73 h 213"/>
                  <a:gd name="T28" fmla="*/ 38 w 207"/>
                  <a:gd name="T29" fmla="*/ 94 h 213"/>
                  <a:gd name="T30" fmla="*/ 50 w 207"/>
                  <a:gd name="T31" fmla="*/ 94 h 213"/>
                  <a:gd name="T32" fmla="*/ 57 w 207"/>
                  <a:gd name="T33" fmla="*/ 112 h 213"/>
                  <a:gd name="T34" fmla="*/ 43 w 207"/>
                  <a:gd name="T35" fmla="*/ 123 h 213"/>
                  <a:gd name="T36" fmla="*/ 40 w 207"/>
                  <a:gd name="T37" fmla="*/ 134 h 213"/>
                  <a:gd name="T38" fmla="*/ 38 w 207"/>
                  <a:gd name="T39" fmla="*/ 152 h 213"/>
                  <a:gd name="T40" fmla="*/ 32 w 207"/>
                  <a:gd name="T41" fmla="*/ 153 h 213"/>
                  <a:gd name="T42" fmla="*/ 19 w 207"/>
                  <a:gd name="T43" fmla="*/ 158 h 213"/>
                  <a:gd name="T44" fmla="*/ 9 w 207"/>
                  <a:gd name="T45" fmla="*/ 170 h 213"/>
                  <a:gd name="T46" fmla="*/ 0 w 207"/>
                  <a:gd name="T47" fmla="*/ 181 h 213"/>
                  <a:gd name="T48" fmla="*/ 2 w 207"/>
                  <a:gd name="T49" fmla="*/ 203 h 213"/>
                  <a:gd name="T50" fmla="*/ 23 w 207"/>
                  <a:gd name="T51" fmla="*/ 210 h 213"/>
                  <a:gd name="T52" fmla="*/ 47 w 207"/>
                  <a:gd name="T53" fmla="*/ 205 h 213"/>
                  <a:gd name="T54" fmla="*/ 57 w 207"/>
                  <a:gd name="T55" fmla="*/ 210 h 213"/>
                  <a:gd name="T56" fmla="*/ 73 w 207"/>
                  <a:gd name="T57" fmla="*/ 213 h 213"/>
                  <a:gd name="T58" fmla="*/ 81 w 207"/>
                  <a:gd name="T59" fmla="*/ 202 h 213"/>
                  <a:gd name="T60" fmla="*/ 93 w 207"/>
                  <a:gd name="T61" fmla="*/ 203 h 213"/>
                  <a:gd name="T62" fmla="*/ 105 w 207"/>
                  <a:gd name="T63" fmla="*/ 197 h 213"/>
                  <a:gd name="T64" fmla="*/ 108 w 207"/>
                  <a:gd name="T65" fmla="*/ 194 h 213"/>
                  <a:gd name="T66" fmla="*/ 114 w 207"/>
                  <a:gd name="T67" fmla="*/ 173 h 213"/>
                  <a:gd name="T68" fmla="*/ 119 w 207"/>
                  <a:gd name="T69" fmla="*/ 164 h 213"/>
                  <a:gd name="T70" fmla="*/ 131 w 207"/>
                  <a:gd name="T71" fmla="*/ 164 h 213"/>
                  <a:gd name="T72" fmla="*/ 138 w 207"/>
                  <a:gd name="T73" fmla="*/ 153 h 213"/>
                  <a:gd name="T74" fmla="*/ 157 w 207"/>
                  <a:gd name="T75" fmla="*/ 152 h 213"/>
                  <a:gd name="T76" fmla="*/ 173 w 207"/>
                  <a:gd name="T77" fmla="*/ 144 h 213"/>
                  <a:gd name="T78" fmla="*/ 189 w 207"/>
                  <a:gd name="T79" fmla="*/ 141 h 213"/>
                  <a:gd name="T80" fmla="*/ 201 w 207"/>
                  <a:gd name="T81" fmla="*/ 137 h 213"/>
                  <a:gd name="T82" fmla="*/ 199 w 207"/>
                  <a:gd name="T83" fmla="*/ 123 h 213"/>
                  <a:gd name="T84" fmla="*/ 189 w 207"/>
                  <a:gd name="T85" fmla="*/ 114 h 213"/>
                  <a:gd name="T86" fmla="*/ 187 w 207"/>
                  <a:gd name="T87" fmla="*/ 94 h 213"/>
                  <a:gd name="T88" fmla="*/ 207 w 207"/>
                  <a:gd name="T89" fmla="*/ 76 h 213"/>
                  <a:gd name="T90" fmla="*/ 199 w 207"/>
                  <a:gd name="T91" fmla="*/ 64 h 213"/>
                  <a:gd name="T92" fmla="*/ 196 w 207"/>
                  <a:gd name="T93" fmla="*/ 56 h 213"/>
                  <a:gd name="T94" fmla="*/ 179 w 207"/>
                  <a:gd name="T95" fmla="*/ 58 h 213"/>
                  <a:gd name="T96" fmla="*/ 167 w 207"/>
                  <a:gd name="T97" fmla="*/ 55 h 213"/>
                  <a:gd name="T98" fmla="*/ 161 w 207"/>
                  <a:gd name="T99" fmla="*/ 45 h 213"/>
                  <a:gd name="T100" fmla="*/ 160 w 207"/>
                  <a:gd name="T101" fmla="*/ 36 h 213"/>
                  <a:gd name="T102" fmla="*/ 148 w 207"/>
                  <a:gd name="T103" fmla="*/ 27 h 213"/>
                  <a:gd name="T104" fmla="*/ 155 w 207"/>
                  <a:gd name="T105" fmla="*/ 15 h 213"/>
                  <a:gd name="T106" fmla="*/ 135 w 207"/>
                  <a:gd name="T107" fmla="*/ 15 h 213"/>
                  <a:gd name="T108" fmla="*/ 129 w 207"/>
                  <a:gd name="T10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7" h="213">
                    <a:moveTo>
                      <a:pt x="129" y="0"/>
                    </a:moveTo>
                    <a:lnTo>
                      <a:pt x="126" y="1"/>
                    </a:lnTo>
                    <a:lnTo>
                      <a:pt x="122" y="6"/>
                    </a:lnTo>
                    <a:lnTo>
                      <a:pt x="126" y="14"/>
                    </a:lnTo>
                    <a:lnTo>
                      <a:pt x="117" y="17"/>
                    </a:lnTo>
                    <a:lnTo>
                      <a:pt x="114" y="7"/>
                    </a:lnTo>
                    <a:lnTo>
                      <a:pt x="110" y="3"/>
                    </a:lnTo>
                    <a:lnTo>
                      <a:pt x="105" y="1"/>
                    </a:lnTo>
                    <a:lnTo>
                      <a:pt x="102" y="3"/>
                    </a:lnTo>
                    <a:lnTo>
                      <a:pt x="99" y="14"/>
                    </a:lnTo>
                    <a:lnTo>
                      <a:pt x="104" y="20"/>
                    </a:lnTo>
                    <a:lnTo>
                      <a:pt x="99" y="29"/>
                    </a:lnTo>
                    <a:lnTo>
                      <a:pt x="93" y="27"/>
                    </a:lnTo>
                    <a:lnTo>
                      <a:pt x="93" y="32"/>
                    </a:lnTo>
                    <a:lnTo>
                      <a:pt x="99" y="35"/>
                    </a:lnTo>
                    <a:lnTo>
                      <a:pt x="99" y="42"/>
                    </a:lnTo>
                    <a:lnTo>
                      <a:pt x="93" y="44"/>
                    </a:lnTo>
                    <a:lnTo>
                      <a:pt x="91" y="52"/>
                    </a:lnTo>
                    <a:lnTo>
                      <a:pt x="82" y="52"/>
                    </a:lnTo>
                    <a:lnTo>
                      <a:pt x="78" y="55"/>
                    </a:lnTo>
                    <a:lnTo>
                      <a:pt x="73" y="52"/>
                    </a:lnTo>
                    <a:lnTo>
                      <a:pt x="67" y="53"/>
                    </a:lnTo>
                    <a:lnTo>
                      <a:pt x="60" y="50"/>
                    </a:lnTo>
                    <a:lnTo>
                      <a:pt x="53" y="55"/>
                    </a:lnTo>
                    <a:lnTo>
                      <a:pt x="50" y="58"/>
                    </a:lnTo>
                    <a:lnTo>
                      <a:pt x="38" y="61"/>
                    </a:lnTo>
                    <a:lnTo>
                      <a:pt x="38" y="64"/>
                    </a:lnTo>
                    <a:lnTo>
                      <a:pt x="41" y="73"/>
                    </a:lnTo>
                    <a:lnTo>
                      <a:pt x="41" y="88"/>
                    </a:lnTo>
                    <a:lnTo>
                      <a:pt x="38" y="94"/>
                    </a:lnTo>
                    <a:lnTo>
                      <a:pt x="47" y="97"/>
                    </a:lnTo>
                    <a:lnTo>
                      <a:pt x="50" y="94"/>
                    </a:lnTo>
                    <a:lnTo>
                      <a:pt x="57" y="97"/>
                    </a:lnTo>
                    <a:lnTo>
                      <a:pt x="57" y="112"/>
                    </a:lnTo>
                    <a:lnTo>
                      <a:pt x="52" y="118"/>
                    </a:lnTo>
                    <a:lnTo>
                      <a:pt x="43" y="123"/>
                    </a:lnTo>
                    <a:lnTo>
                      <a:pt x="44" y="127"/>
                    </a:lnTo>
                    <a:lnTo>
                      <a:pt x="40" y="134"/>
                    </a:lnTo>
                    <a:lnTo>
                      <a:pt x="32" y="138"/>
                    </a:lnTo>
                    <a:lnTo>
                      <a:pt x="38" y="152"/>
                    </a:lnTo>
                    <a:lnTo>
                      <a:pt x="37" y="153"/>
                    </a:lnTo>
                    <a:lnTo>
                      <a:pt x="32" y="153"/>
                    </a:lnTo>
                    <a:lnTo>
                      <a:pt x="29" y="158"/>
                    </a:lnTo>
                    <a:lnTo>
                      <a:pt x="19" y="158"/>
                    </a:lnTo>
                    <a:lnTo>
                      <a:pt x="16" y="161"/>
                    </a:lnTo>
                    <a:lnTo>
                      <a:pt x="9" y="170"/>
                    </a:lnTo>
                    <a:lnTo>
                      <a:pt x="2" y="176"/>
                    </a:lnTo>
                    <a:lnTo>
                      <a:pt x="0" y="181"/>
                    </a:lnTo>
                    <a:lnTo>
                      <a:pt x="5" y="193"/>
                    </a:lnTo>
                    <a:lnTo>
                      <a:pt x="2" y="203"/>
                    </a:lnTo>
                    <a:lnTo>
                      <a:pt x="6" y="200"/>
                    </a:lnTo>
                    <a:lnTo>
                      <a:pt x="23" y="210"/>
                    </a:lnTo>
                    <a:lnTo>
                      <a:pt x="37" y="211"/>
                    </a:lnTo>
                    <a:lnTo>
                      <a:pt x="47" y="205"/>
                    </a:lnTo>
                    <a:lnTo>
                      <a:pt x="55" y="207"/>
                    </a:lnTo>
                    <a:lnTo>
                      <a:pt x="57" y="210"/>
                    </a:lnTo>
                    <a:lnTo>
                      <a:pt x="63" y="213"/>
                    </a:lnTo>
                    <a:lnTo>
                      <a:pt x="73" y="213"/>
                    </a:lnTo>
                    <a:lnTo>
                      <a:pt x="72" y="200"/>
                    </a:lnTo>
                    <a:lnTo>
                      <a:pt x="81" y="202"/>
                    </a:lnTo>
                    <a:lnTo>
                      <a:pt x="84" y="203"/>
                    </a:lnTo>
                    <a:lnTo>
                      <a:pt x="93" y="203"/>
                    </a:lnTo>
                    <a:lnTo>
                      <a:pt x="99" y="202"/>
                    </a:lnTo>
                    <a:lnTo>
                      <a:pt x="105" y="197"/>
                    </a:lnTo>
                    <a:lnTo>
                      <a:pt x="108" y="197"/>
                    </a:lnTo>
                    <a:lnTo>
                      <a:pt x="108" y="194"/>
                    </a:lnTo>
                    <a:lnTo>
                      <a:pt x="110" y="181"/>
                    </a:lnTo>
                    <a:lnTo>
                      <a:pt x="114" y="173"/>
                    </a:lnTo>
                    <a:lnTo>
                      <a:pt x="116" y="167"/>
                    </a:lnTo>
                    <a:lnTo>
                      <a:pt x="119" y="164"/>
                    </a:lnTo>
                    <a:lnTo>
                      <a:pt x="128" y="167"/>
                    </a:lnTo>
                    <a:lnTo>
                      <a:pt x="131" y="164"/>
                    </a:lnTo>
                    <a:lnTo>
                      <a:pt x="134" y="156"/>
                    </a:lnTo>
                    <a:lnTo>
                      <a:pt x="138" y="153"/>
                    </a:lnTo>
                    <a:lnTo>
                      <a:pt x="145" y="155"/>
                    </a:lnTo>
                    <a:lnTo>
                      <a:pt x="157" y="152"/>
                    </a:lnTo>
                    <a:lnTo>
                      <a:pt x="169" y="152"/>
                    </a:lnTo>
                    <a:lnTo>
                      <a:pt x="173" y="144"/>
                    </a:lnTo>
                    <a:lnTo>
                      <a:pt x="182" y="140"/>
                    </a:lnTo>
                    <a:lnTo>
                      <a:pt x="189" y="141"/>
                    </a:lnTo>
                    <a:lnTo>
                      <a:pt x="198" y="140"/>
                    </a:lnTo>
                    <a:lnTo>
                      <a:pt x="201" y="137"/>
                    </a:lnTo>
                    <a:lnTo>
                      <a:pt x="202" y="134"/>
                    </a:lnTo>
                    <a:lnTo>
                      <a:pt x="199" y="123"/>
                    </a:lnTo>
                    <a:lnTo>
                      <a:pt x="195" y="117"/>
                    </a:lnTo>
                    <a:lnTo>
                      <a:pt x="189" y="114"/>
                    </a:lnTo>
                    <a:lnTo>
                      <a:pt x="182" y="109"/>
                    </a:lnTo>
                    <a:lnTo>
                      <a:pt x="187" y="94"/>
                    </a:lnTo>
                    <a:lnTo>
                      <a:pt x="195" y="83"/>
                    </a:lnTo>
                    <a:lnTo>
                      <a:pt x="207" y="76"/>
                    </a:lnTo>
                    <a:lnTo>
                      <a:pt x="196" y="68"/>
                    </a:lnTo>
                    <a:lnTo>
                      <a:pt x="199" y="64"/>
                    </a:lnTo>
                    <a:lnTo>
                      <a:pt x="196" y="61"/>
                    </a:lnTo>
                    <a:lnTo>
                      <a:pt x="196" y="56"/>
                    </a:lnTo>
                    <a:lnTo>
                      <a:pt x="186" y="53"/>
                    </a:lnTo>
                    <a:lnTo>
                      <a:pt x="179" y="58"/>
                    </a:lnTo>
                    <a:lnTo>
                      <a:pt x="170" y="53"/>
                    </a:lnTo>
                    <a:lnTo>
                      <a:pt x="167" y="55"/>
                    </a:lnTo>
                    <a:lnTo>
                      <a:pt x="164" y="45"/>
                    </a:lnTo>
                    <a:lnTo>
                      <a:pt x="161" y="45"/>
                    </a:lnTo>
                    <a:lnTo>
                      <a:pt x="163" y="42"/>
                    </a:lnTo>
                    <a:lnTo>
                      <a:pt x="160" y="36"/>
                    </a:lnTo>
                    <a:lnTo>
                      <a:pt x="149" y="30"/>
                    </a:lnTo>
                    <a:lnTo>
                      <a:pt x="148" y="27"/>
                    </a:lnTo>
                    <a:lnTo>
                      <a:pt x="155" y="20"/>
                    </a:lnTo>
                    <a:lnTo>
                      <a:pt x="155" y="15"/>
                    </a:lnTo>
                    <a:lnTo>
                      <a:pt x="146" y="18"/>
                    </a:lnTo>
                    <a:lnTo>
                      <a:pt x="135" y="15"/>
                    </a:lnTo>
                    <a:lnTo>
                      <a:pt x="138" y="3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9" name="Freeform 2758">
                <a:extLst>
                  <a:ext uri="{FF2B5EF4-FFF2-40B4-BE49-F238E27FC236}">
                    <a16:creationId xmlns:a16="http://schemas.microsoft.com/office/drawing/2014/main" id="{23C51889-5CE1-8093-E121-C10CA5FBA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184"/>
                <a:ext cx="103" cy="106"/>
              </a:xfrm>
              <a:custGeom>
                <a:avLst/>
                <a:gdLst>
                  <a:gd name="T0" fmla="*/ 138 w 207"/>
                  <a:gd name="T1" fmla="*/ 3 h 213"/>
                  <a:gd name="T2" fmla="*/ 146 w 207"/>
                  <a:gd name="T3" fmla="*/ 18 h 213"/>
                  <a:gd name="T4" fmla="*/ 155 w 207"/>
                  <a:gd name="T5" fmla="*/ 20 h 213"/>
                  <a:gd name="T6" fmla="*/ 149 w 207"/>
                  <a:gd name="T7" fmla="*/ 30 h 213"/>
                  <a:gd name="T8" fmla="*/ 163 w 207"/>
                  <a:gd name="T9" fmla="*/ 42 h 213"/>
                  <a:gd name="T10" fmla="*/ 164 w 207"/>
                  <a:gd name="T11" fmla="*/ 45 h 213"/>
                  <a:gd name="T12" fmla="*/ 170 w 207"/>
                  <a:gd name="T13" fmla="*/ 53 h 213"/>
                  <a:gd name="T14" fmla="*/ 186 w 207"/>
                  <a:gd name="T15" fmla="*/ 53 h 213"/>
                  <a:gd name="T16" fmla="*/ 196 w 207"/>
                  <a:gd name="T17" fmla="*/ 61 h 213"/>
                  <a:gd name="T18" fmla="*/ 196 w 207"/>
                  <a:gd name="T19" fmla="*/ 68 h 213"/>
                  <a:gd name="T20" fmla="*/ 195 w 207"/>
                  <a:gd name="T21" fmla="*/ 83 h 213"/>
                  <a:gd name="T22" fmla="*/ 182 w 207"/>
                  <a:gd name="T23" fmla="*/ 109 h 213"/>
                  <a:gd name="T24" fmla="*/ 195 w 207"/>
                  <a:gd name="T25" fmla="*/ 117 h 213"/>
                  <a:gd name="T26" fmla="*/ 202 w 207"/>
                  <a:gd name="T27" fmla="*/ 134 h 213"/>
                  <a:gd name="T28" fmla="*/ 198 w 207"/>
                  <a:gd name="T29" fmla="*/ 140 h 213"/>
                  <a:gd name="T30" fmla="*/ 182 w 207"/>
                  <a:gd name="T31" fmla="*/ 140 h 213"/>
                  <a:gd name="T32" fmla="*/ 169 w 207"/>
                  <a:gd name="T33" fmla="*/ 152 h 213"/>
                  <a:gd name="T34" fmla="*/ 145 w 207"/>
                  <a:gd name="T35" fmla="*/ 155 h 213"/>
                  <a:gd name="T36" fmla="*/ 134 w 207"/>
                  <a:gd name="T37" fmla="*/ 156 h 213"/>
                  <a:gd name="T38" fmla="*/ 128 w 207"/>
                  <a:gd name="T39" fmla="*/ 167 h 213"/>
                  <a:gd name="T40" fmla="*/ 116 w 207"/>
                  <a:gd name="T41" fmla="*/ 167 h 213"/>
                  <a:gd name="T42" fmla="*/ 110 w 207"/>
                  <a:gd name="T43" fmla="*/ 181 h 213"/>
                  <a:gd name="T44" fmla="*/ 108 w 207"/>
                  <a:gd name="T45" fmla="*/ 197 h 213"/>
                  <a:gd name="T46" fmla="*/ 99 w 207"/>
                  <a:gd name="T47" fmla="*/ 202 h 213"/>
                  <a:gd name="T48" fmla="*/ 84 w 207"/>
                  <a:gd name="T49" fmla="*/ 203 h 213"/>
                  <a:gd name="T50" fmla="*/ 72 w 207"/>
                  <a:gd name="T51" fmla="*/ 200 h 213"/>
                  <a:gd name="T52" fmla="*/ 63 w 207"/>
                  <a:gd name="T53" fmla="*/ 213 h 213"/>
                  <a:gd name="T54" fmla="*/ 55 w 207"/>
                  <a:gd name="T55" fmla="*/ 207 h 213"/>
                  <a:gd name="T56" fmla="*/ 37 w 207"/>
                  <a:gd name="T57" fmla="*/ 211 h 213"/>
                  <a:gd name="T58" fmla="*/ 6 w 207"/>
                  <a:gd name="T59" fmla="*/ 200 h 213"/>
                  <a:gd name="T60" fmla="*/ 5 w 207"/>
                  <a:gd name="T61" fmla="*/ 193 h 213"/>
                  <a:gd name="T62" fmla="*/ 2 w 207"/>
                  <a:gd name="T63" fmla="*/ 176 h 213"/>
                  <a:gd name="T64" fmla="*/ 16 w 207"/>
                  <a:gd name="T65" fmla="*/ 161 h 213"/>
                  <a:gd name="T66" fmla="*/ 29 w 207"/>
                  <a:gd name="T67" fmla="*/ 158 h 213"/>
                  <a:gd name="T68" fmla="*/ 37 w 207"/>
                  <a:gd name="T69" fmla="*/ 153 h 213"/>
                  <a:gd name="T70" fmla="*/ 32 w 207"/>
                  <a:gd name="T71" fmla="*/ 138 h 213"/>
                  <a:gd name="T72" fmla="*/ 44 w 207"/>
                  <a:gd name="T73" fmla="*/ 127 h 213"/>
                  <a:gd name="T74" fmla="*/ 52 w 207"/>
                  <a:gd name="T75" fmla="*/ 118 h 213"/>
                  <a:gd name="T76" fmla="*/ 57 w 207"/>
                  <a:gd name="T77" fmla="*/ 97 h 213"/>
                  <a:gd name="T78" fmla="*/ 47 w 207"/>
                  <a:gd name="T79" fmla="*/ 97 h 213"/>
                  <a:gd name="T80" fmla="*/ 41 w 207"/>
                  <a:gd name="T81" fmla="*/ 88 h 213"/>
                  <a:gd name="T82" fmla="*/ 38 w 207"/>
                  <a:gd name="T83" fmla="*/ 64 h 213"/>
                  <a:gd name="T84" fmla="*/ 50 w 207"/>
                  <a:gd name="T85" fmla="*/ 58 h 213"/>
                  <a:gd name="T86" fmla="*/ 60 w 207"/>
                  <a:gd name="T87" fmla="*/ 50 h 213"/>
                  <a:gd name="T88" fmla="*/ 73 w 207"/>
                  <a:gd name="T89" fmla="*/ 52 h 213"/>
                  <a:gd name="T90" fmla="*/ 82 w 207"/>
                  <a:gd name="T91" fmla="*/ 52 h 213"/>
                  <a:gd name="T92" fmla="*/ 93 w 207"/>
                  <a:gd name="T93" fmla="*/ 44 h 213"/>
                  <a:gd name="T94" fmla="*/ 99 w 207"/>
                  <a:gd name="T95" fmla="*/ 35 h 213"/>
                  <a:gd name="T96" fmla="*/ 93 w 207"/>
                  <a:gd name="T97" fmla="*/ 27 h 213"/>
                  <a:gd name="T98" fmla="*/ 104 w 207"/>
                  <a:gd name="T99" fmla="*/ 20 h 213"/>
                  <a:gd name="T100" fmla="*/ 102 w 207"/>
                  <a:gd name="T101" fmla="*/ 3 h 213"/>
                  <a:gd name="T102" fmla="*/ 110 w 207"/>
                  <a:gd name="T103" fmla="*/ 3 h 213"/>
                  <a:gd name="T104" fmla="*/ 117 w 207"/>
                  <a:gd name="T105" fmla="*/ 17 h 213"/>
                  <a:gd name="T106" fmla="*/ 122 w 207"/>
                  <a:gd name="T107" fmla="*/ 6 h 213"/>
                  <a:gd name="T108" fmla="*/ 129 w 207"/>
                  <a:gd name="T10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7" h="213">
                    <a:moveTo>
                      <a:pt x="129" y="0"/>
                    </a:moveTo>
                    <a:lnTo>
                      <a:pt x="138" y="3"/>
                    </a:lnTo>
                    <a:lnTo>
                      <a:pt x="135" y="15"/>
                    </a:lnTo>
                    <a:lnTo>
                      <a:pt x="146" y="18"/>
                    </a:lnTo>
                    <a:lnTo>
                      <a:pt x="155" y="15"/>
                    </a:lnTo>
                    <a:lnTo>
                      <a:pt x="155" y="20"/>
                    </a:lnTo>
                    <a:lnTo>
                      <a:pt x="148" y="27"/>
                    </a:lnTo>
                    <a:lnTo>
                      <a:pt x="149" y="30"/>
                    </a:lnTo>
                    <a:lnTo>
                      <a:pt x="160" y="36"/>
                    </a:lnTo>
                    <a:lnTo>
                      <a:pt x="163" y="42"/>
                    </a:lnTo>
                    <a:lnTo>
                      <a:pt x="161" y="45"/>
                    </a:lnTo>
                    <a:lnTo>
                      <a:pt x="164" y="45"/>
                    </a:lnTo>
                    <a:lnTo>
                      <a:pt x="167" y="55"/>
                    </a:lnTo>
                    <a:lnTo>
                      <a:pt x="170" y="53"/>
                    </a:lnTo>
                    <a:lnTo>
                      <a:pt x="179" y="58"/>
                    </a:lnTo>
                    <a:lnTo>
                      <a:pt x="186" y="53"/>
                    </a:lnTo>
                    <a:lnTo>
                      <a:pt x="196" y="56"/>
                    </a:lnTo>
                    <a:lnTo>
                      <a:pt x="196" y="61"/>
                    </a:lnTo>
                    <a:lnTo>
                      <a:pt x="199" y="64"/>
                    </a:lnTo>
                    <a:lnTo>
                      <a:pt x="196" y="68"/>
                    </a:lnTo>
                    <a:lnTo>
                      <a:pt x="207" y="76"/>
                    </a:lnTo>
                    <a:lnTo>
                      <a:pt x="195" y="83"/>
                    </a:lnTo>
                    <a:lnTo>
                      <a:pt x="187" y="94"/>
                    </a:lnTo>
                    <a:lnTo>
                      <a:pt x="182" y="109"/>
                    </a:lnTo>
                    <a:lnTo>
                      <a:pt x="189" y="114"/>
                    </a:lnTo>
                    <a:lnTo>
                      <a:pt x="195" y="117"/>
                    </a:lnTo>
                    <a:lnTo>
                      <a:pt x="199" y="123"/>
                    </a:lnTo>
                    <a:lnTo>
                      <a:pt x="202" y="134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89" y="141"/>
                    </a:lnTo>
                    <a:lnTo>
                      <a:pt x="182" y="140"/>
                    </a:lnTo>
                    <a:lnTo>
                      <a:pt x="173" y="144"/>
                    </a:lnTo>
                    <a:lnTo>
                      <a:pt x="169" y="152"/>
                    </a:lnTo>
                    <a:lnTo>
                      <a:pt x="157" y="152"/>
                    </a:lnTo>
                    <a:lnTo>
                      <a:pt x="145" y="155"/>
                    </a:lnTo>
                    <a:lnTo>
                      <a:pt x="138" y="153"/>
                    </a:lnTo>
                    <a:lnTo>
                      <a:pt x="134" y="156"/>
                    </a:lnTo>
                    <a:lnTo>
                      <a:pt x="131" y="164"/>
                    </a:lnTo>
                    <a:lnTo>
                      <a:pt x="128" y="167"/>
                    </a:lnTo>
                    <a:lnTo>
                      <a:pt x="119" y="164"/>
                    </a:lnTo>
                    <a:lnTo>
                      <a:pt x="116" y="167"/>
                    </a:lnTo>
                    <a:lnTo>
                      <a:pt x="114" y="173"/>
                    </a:lnTo>
                    <a:lnTo>
                      <a:pt x="110" y="181"/>
                    </a:lnTo>
                    <a:lnTo>
                      <a:pt x="108" y="194"/>
                    </a:lnTo>
                    <a:lnTo>
                      <a:pt x="108" y="197"/>
                    </a:lnTo>
                    <a:lnTo>
                      <a:pt x="105" y="197"/>
                    </a:lnTo>
                    <a:lnTo>
                      <a:pt x="99" y="202"/>
                    </a:lnTo>
                    <a:lnTo>
                      <a:pt x="93" y="203"/>
                    </a:lnTo>
                    <a:lnTo>
                      <a:pt x="84" y="203"/>
                    </a:lnTo>
                    <a:lnTo>
                      <a:pt x="81" y="202"/>
                    </a:lnTo>
                    <a:lnTo>
                      <a:pt x="72" y="200"/>
                    </a:lnTo>
                    <a:lnTo>
                      <a:pt x="73" y="213"/>
                    </a:lnTo>
                    <a:lnTo>
                      <a:pt x="63" y="213"/>
                    </a:lnTo>
                    <a:lnTo>
                      <a:pt x="57" y="210"/>
                    </a:lnTo>
                    <a:lnTo>
                      <a:pt x="55" y="207"/>
                    </a:lnTo>
                    <a:lnTo>
                      <a:pt x="47" y="205"/>
                    </a:lnTo>
                    <a:lnTo>
                      <a:pt x="37" y="211"/>
                    </a:lnTo>
                    <a:lnTo>
                      <a:pt x="23" y="210"/>
                    </a:lnTo>
                    <a:lnTo>
                      <a:pt x="6" y="200"/>
                    </a:lnTo>
                    <a:lnTo>
                      <a:pt x="2" y="203"/>
                    </a:lnTo>
                    <a:lnTo>
                      <a:pt x="5" y="193"/>
                    </a:lnTo>
                    <a:lnTo>
                      <a:pt x="0" y="181"/>
                    </a:lnTo>
                    <a:lnTo>
                      <a:pt x="2" y="176"/>
                    </a:lnTo>
                    <a:lnTo>
                      <a:pt x="9" y="170"/>
                    </a:lnTo>
                    <a:lnTo>
                      <a:pt x="16" y="161"/>
                    </a:lnTo>
                    <a:lnTo>
                      <a:pt x="19" y="158"/>
                    </a:lnTo>
                    <a:lnTo>
                      <a:pt x="29" y="158"/>
                    </a:lnTo>
                    <a:lnTo>
                      <a:pt x="32" y="153"/>
                    </a:lnTo>
                    <a:lnTo>
                      <a:pt x="37" y="153"/>
                    </a:lnTo>
                    <a:lnTo>
                      <a:pt x="38" y="152"/>
                    </a:lnTo>
                    <a:lnTo>
                      <a:pt x="32" y="138"/>
                    </a:lnTo>
                    <a:lnTo>
                      <a:pt x="40" y="134"/>
                    </a:lnTo>
                    <a:lnTo>
                      <a:pt x="44" y="127"/>
                    </a:lnTo>
                    <a:lnTo>
                      <a:pt x="43" y="123"/>
                    </a:lnTo>
                    <a:lnTo>
                      <a:pt x="52" y="118"/>
                    </a:lnTo>
                    <a:lnTo>
                      <a:pt x="57" y="112"/>
                    </a:lnTo>
                    <a:lnTo>
                      <a:pt x="57" y="97"/>
                    </a:lnTo>
                    <a:lnTo>
                      <a:pt x="50" y="94"/>
                    </a:lnTo>
                    <a:lnTo>
                      <a:pt x="47" y="97"/>
                    </a:lnTo>
                    <a:lnTo>
                      <a:pt x="38" y="94"/>
                    </a:lnTo>
                    <a:lnTo>
                      <a:pt x="41" y="88"/>
                    </a:lnTo>
                    <a:lnTo>
                      <a:pt x="41" y="73"/>
                    </a:lnTo>
                    <a:lnTo>
                      <a:pt x="38" y="64"/>
                    </a:lnTo>
                    <a:lnTo>
                      <a:pt x="38" y="61"/>
                    </a:lnTo>
                    <a:lnTo>
                      <a:pt x="50" y="58"/>
                    </a:lnTo>
                    <a:lnTo>
                      <a:pt x="53" y="55"/>
                    </a:lnTo>
                    <a:lnTo>
                      <a:pt x="60" y="50"/>
                    </a:lnTo>
                    <a:lnTo>
                      <a:pt x="67" y="53"/>
                    </a:lnTo>
                    <a:lnTo>
                      <a:pt x="73" y="52"/>
                    </a:lnTo>
                    <a:lnTo>
                      <a:pt x="78" y="55"/>
                    </a:lnTo>
                    <a:lnTo>
                      <a:pt x="82" y="52"/>
                    </a:lnTo>
                    <a:lnTo>
                      <a:pt x="91" y="52"/>
                    </a:lnTo>
                    <a:lnTo>
                      <a:pt x="93" y="44"/>
                    </a:lnTo>
                    <a:lnTo>
                      <a:pt x="99" y="42"/>
                    </a:lnTo>
                    <a:lnTo>
                      <a:pt x="99" y="35"/>
                    </a:lnTo>
                    <a:lnTo>
                      <a:pt x="93" y="32"/>
                    </a:lnTo>
                    <a:lnTo>
                      <a:pt x="93" y="27"/>
                    </a:lnTo>
                    <a:lnTo>
                      <a:pt x="99" y="29"/>
                    </a:lnTo>
                    <a:lnTo>
                      <a:pt x="104" y="20"/>
                    </a:lnTo>
                    <a:lnTo>
                      <a:pt x="99" y="14"/>
                    </a:lnTo>
                    <a:lnTo>
                      <a:pt x="102" y="3"/>
                    </a:lnTo>
                    <a:lnTo>
                      <a:pt x="105" y="1"/>
                    </a:lnTo>
                    <a:lnTo>
                      <a:pt x="110" y="3"/>
                    </a:lnTo>
                    <a:lnTo>
                      <a:pt x="114" y="7"/>
                    </a:lnTo>
                    <a:lnTo>
                      <a:pt x="117" y="17"/>
                    </a:lnTo>
                    <a:lnTo>
                      <a:pt x="126" y="14"/>
                    </a:lnTo>
                    <a:lnTo>
                      <a:pt x="122" y="6"/>
                    </a:lnTo>
                    <a:lnTo>
                      <a:pt x="126" y="1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0" name="Freeform 2759">
                <a:extLst>
                  <a:ext uri="{FF2B5EF4-FFF2-40B4-BE49-F238E27FC236}">
                    <a16:creationId xmlns:a16="http://schemas.microsoft.com/office/drawing/2014/main" id="{B6928277-9A5F-3BC0-EB72-D9174B1FB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184"/>
                <a:ext cx="103" cy="106"/>
              </a:xfrm>
              <a:custGeom>
                <a:avLst/>
                <a:gdLst>
                  <a:gd name="T0" fmla="*/ 138 w 207"/>
                  <a:gd name="T1" fmla="*/ 3 h 213"/>
                  <a:gd name="T2" fmla="*/ 146 w 207"/>
                  <a:gd name="T3" fmla="*/ 18 h 213"/>
                  <a:gd name="T4" fmla="*/ 155 w 207"/>
                  <a:gd name="T5" fmla="*/ 20 h 213"/>
                  <a:gd name="T6" fmla="*/ 149 w 207"/>
                  <a:gd name="T7" fmla="*/ 30 h 213"/>
                  <a:gd name="T8" fmla="*/ 163 w 207"/>
                  <a:gd name="T9" fmla="*/ 42 h 213"/>
                  <a:gd name="T10" fmla="*/ 164 w 207"/>
                  <a:gd name="T11" fmla="*/ 45 h 213"/>
                  <a:gd name="T12" fmla="*/ 170 w 207"/>
                  <a:gd name="T13" fmla="*/ 53 h 213"/>
                  <a:gd name="T14" fmla="*/ 186 w 207"/>
                  <a:gd name="T15" fmla="*/ 53 h 213"/>
                  <a:gd name="T16" fmla="*/ 196 w 207"/>
                  <a:gd name="T17" fmla="*/ 61 h 213"/>
                  <a:gd name="T18" fmla="*/ 196 w 207"/>
                  <a:gd name="T19" fmla="*/ 68 h 213"/>
                  <a:gd name="T20" fmla="*/ 195 w 207"/>
                  <a:gd name="T21" fmla="*/ 83 h 213"/>
                  <a:gd name="T22" fmla="*/ 182 w 207"/>
                  <a:gd name="T23" fmla="*/ 109 h 213"/>
                  <a:gd name="T24" fmla="*/ 195 w 207"/>
                  <a:gd name="T25" fmla="*/ 117 h 213"/>
                  <a:gd name="T26" fmla="*/ 202 w 207"/>
                  <a:gd name="T27" fmla="*/ 134 h 213"/>
                  <a:gd name="T28" fmla="*/ 198 w 207"/>
                  <a:gd name="T29" fmla="*/ 140 h 213"/>
                  <a:gd name="T30" fmla="*/ 182 w 207"/>
                  <a:gd name="T31" fmla="*/ 140 h 213"/>
                  <a:gd name="T32" fmla="*/ 169 w 207"/>
                  <a:gd name="T33" fmla="*/ 152 h 213"/>
                  <a:gd name="T34" fmla="*/ 145 w 207"/>
                  <a:gd name="T35" fmla="*/ 155 h 213"/>
                  <a:gd name="T36" fmla="*/ 134 w 207"/>
                  <a:gd name="T37" fmla="*/ 156 h 213"/>
                  <a:gd name="T38" fmla="*/ 128 w 207"/>
                  <a:gd name="T39" fmla="*/ 167 h 213"/>
                  <a:gd name="T40" fmla="*/ 116 w 207"/>
                  <a:gd name="T41" fmla="*/ 167 h 213"/>
                  <a:gd name="T42" fmla="*/ 110 w 207"/>
                  <a:gd name="T43" fmla="*/ 181 h 213"/>
                  <a:gd name="T44" fmla="*/ 108 w 207"/>
                  <a:gd name="T45" fmla="*/ 197 h 213"/>
                  <a:gd name="T46" fmla="*/ 99 w 207"/>
                  <a:gd name="T47" fmla="*/ 202 h 213"/>
                  <a:gd name="T48" fmla="*/ 84 w 207"/>
                  <a:gd name="T49" fmla="*/ 203 h 213"/>
                  <a:gd name="T50" fmla="*/ 72 w 207"/>
                  <a:gd name="T51" fmla="*/ 200 h 213"/>
                  <a:gd name="T52" fmla="*/ 63 w 207"/>
                  <a:gd name="T53" fmla="*/ 213 h 213"/>
                  <a:gd name="T54" fmla="*/ 55 w 207"/>
                  <a:gd name="T55" fmla="*/ 207 h 213"/>
                  <a:gd name="T56" fmla="*/ 37 w 207"/>
                  <a:gd name="T57" fmla="*/ 211 h 213"/>
                  <a:gd name="T58" fmla="*/ 6 w 207"/>
                  <a:gd name="T59" fmla="*/ 200 h 213"/>
                  <a:gd name="T60" fmla="*/ 5 w 207"/>
                  <a:gd name="T61" fmla="*/ 193 h 213"/>
                  <a:gd name="T62" fmla="*/ 2 w 207"/>
                  <a:gd name="T63" fmla="*/ 176 h 213"/>
                  <a:gd name="T64" fmla="*/ 16 w 207"/>
                  <a:gd name="T65" fmla="*/ 161 h 213"/>
                  <a:gd name="T66" fmla="*/ 29 w 207"/>
                  <a:gd name="T67" fmla="*/ 158 h 213"/>
                  <a:gd name="T68" fmla="*/ 37 w 207"/>
                  <a:gd name="T69" fmla="*/ 153 h 213"/>
                  <a:gd name="T70" fmla="*/ 32 w 207"/>
                  <a:gd name="T71" fmla="*/ 138 h 213"/>
                  <a:gd name="T72" fmla="*/ 44 w 207"/>
                  <a:gd name="T73" fmla="*/ 127 h 213"/>
                  <a:gd name="T74" fmla="*/ 52 w 207"/>
                  <a:gd name="T75" fmla="*/ 118 h 213"/>
                  <a:gd name="T76" fmla="*/ 57 w 207"/>
                  <a:gd name="T77" fmla="*/ 97 h 213"/>
                  <a:gd name="T78" fmla="*/ 47 w 207"/>
                  <a:gd name="T79" fmla="*/ 97 h 213"/>
                  <a:gd name="T80" fmla="*/ 41 w 207"/>
                  <a:gd name="T81" fmla="*/ 88 h 213"/>
                  <a:gd name="T82" fmla="*/ 38 w 207"/>
                  <a:gd name="T83" fmla="*/ 64 h 213"/>
                  <a:gd name="T84" fmla="*/ 50 w 207"/>
                  <a:gd name="T85" fmla="*/ 58 h 213"/>
                  <a:gd name="T86" fmla="*/ 60 w 207"/>
                  <a:gd name="T87" fmla="*/ 50 h 213"/>
                  <a:gd name="T88" fmla="*/ 73 w 207"/>
                  <a:gd name="T89" fmla="*/ 52 h 213"/>
                  <a:gd name="T90" fmla="*/ 82 w 207"/>
                  <a:gd name="T91" fmla="*/ 52 h 213"/>
                  <a:gd name="T92" fmla="*/ 93 w 207"/>
                  <a:gd name="T93" fmla="*/ 44 h 213"/>
                  <a:gd name="T94" fmla="*/ 99 w 207"/>
                  <a:gd name="T95" fmla="*/ 35 h 213"/>
                  <a:gd name="T96" fmla="*/ 93 w 207"/>
                  <a:gd name="T97" fmla="*/ 27 h 213"/>
                  <a:gd name="T98" fmla="*/ 104 w 207"/>
                  <a:gd name="T99" fmla="*/ 20 h 213"/>
                  <a:gd name="T100" fmla="*/ 102 w 207"/>
                  <a:gd name="T101" fmla="*/ 3 h 213"/>
                  <a:gd name="T102" fmla="*/ 110 w 207"/>
                  <a:gd name="T103" fmla="*/ 3 h 213"/>
                  <a:gd name="T104" fmla="*/ 117 w 207"/>
                  <a:gd name="T105" fmla="*/ 17 h 213"/>
                  <a:gd name="T106" fmla="*/ 122 w 207"/>
                  <a:gd name="T107" fmla="*/ 6 h 213"/>
                  <a:gd name="T108" fmla="*/ 129 w 207"/>
                  <a:gd name="T10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7" h="213">
                    <a:moveTo>
                      <a:pt x="129" y="0"/>
                    </a:moveTo>
                    <a:lnTo>
                      <a:pt x="138" y="3"/>
                    </a:lnTo>
                    <a:lnTo>
                      <a:pt x="135" y="15"/>
                    </a:lnTo>
                    <a:lnTo>
                      <a:pt x="146" y="18"/>
                    </a:lnTo>
                    <a:lnTo>
                      <a:pt x="155" y="15"/>
                    </a:lnTo>
                    <a:lnTo>
                      <a:pt x="155" y="20"/>
                    </a:lnTo>
                    <a:lnTo>
                      <a:pt x="148" y="27"/>
                    </a:lnTo>
                    <a:lnTo>
                      <a:pt x="149" y="30"/>
                    </a:lnTo>
                    <a:lnTo>
                      <a:pt x="160" y="36"/>
                    </a:lnTo>
                    <a:lnTo>
                      <a:pt x="163" y="42"/>
                    </a:lnTo>
                    <a:lnTo>
                      <a:pt x="161" y="45"/>
                    </a:lnTo>
                    <a:lnTo>
                      <a:pt x="164" y="45"/>
                    </a:lnTo>
                    <a:lnTo>
                      <a:pt x="167" y="55"/>
                    </a:lnTo>
                    <a:lnTo>
                      <a:pt x="170" y="53"/>
                    </a:lnTo>
                    <a:lnTo>
                      <a:pt x="179" y="58"/>
                    </a:lnTo>
                    <a:lnTo>
                      <a:pt x="186" y="53"/>
                    </a:lnTo>
                    <a:lnTo>
                      <a:pt x="196" y="56"/>
                    </a:lnTo>
                    <a:lnTo>
                      <a:pt x="196" y="61"/>
                    </a:lnTo>
                    <a:lnTo>
                      <a:pt x="199" y="64"/>
                    </a:lnTo>
                    <a:lnTo>
                      <a:pt x="196" y="68"/>
                    </a:lnTo>
                    <a:lnTo>
                      <a:pt x="207" y="76"/>
                    </a:lnTo>
                    <a:lnTo>
                      <a:pt x="195" y="83"/>
                    </a:lnTo>
                    <a:lnTo>
                      <a:pt x="187" y="94"/>
                    </a:lnTo>
                    <a:lnTo>
                      <a:pt x="182" y="109"/>
                    </a:lnTo>
                    <a:lnTo>
                      <a:pt x="189" y="114"/>
                    </a:lnTo>
                    <a:lnTo>
                      <a:pt x="195" y="117"/>
                    </a:lnTo>
                    <a:lnTo>
                      <a:pt x="199" y="123"/>
                    </a:lnTo>
                    <a:lnTo>
                      <a:pt x="202" y="134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89" y="141"/>
                    </a:lnTo>
                    <a:lnTo>
                      <a:pt x="182" y="140"/>
                    </a:lnTo>
                    <a:lnTo>
                      <a:pt x="173" y="144"/>
                    </a:lnTo>
                    <a:lnTo>
                      <a:pt x="169" y="152"/>
                    </a:lnTo>
                    <a:lnTo>
                      <a:pt x="157" y="152"/>
                    </a:lnTo>
                    <a:lnTo>
                      <a:pt x="145" y="155"/>
                    </a:lnTo>
                    <a:lnTo>
                      <a:pt x="138" y="153"/>
                    </a:lnTo>
                    <a:lnTo>
                      <a:pt x="134" y="156"/>
                    </a:lnTo>
                    <a:lnTo>
                      <a:pt x="131" y="164"/>
                    </a:lnTo>
                    <a:lnTo>
                      <a:pt x="128" y="167"/>
                    </a:lnTo>
                    <a:lnTo>
                      <a:pt x="119" y="164"/>
                    </a:lnTo>
                    <a:lnTo>
                      <a:pt x="116" y="167"/>
                    </a:lnTo>
                    <a:lnTo>
                      <a:pt x="114" y="173"/>
                    </a:lnTo>
                    <a:lnTo>
                      <a:pt x="110" y="181"/>
                    </a:lnTo>
                    <a:lnTo>
                      <a:pt x="108" y="194"/>
                    </a:lnTo>
                    <a:lnTo>
                      <a:pt x="108" y="197"/>
                    </a:lnTo>
                    <a:lnTo>
                      <a:pt x="105" y="197"/>
                    </a:lnTo>
                    <a:lnTo>
                      <a:pt x="99" y="202"/>
                    </a:lnTo>
                    <a:lnTo>
                      <a:pt x="93" y="203"/>
                    </a:lnTo>
                    <a:lnTo>
                      <a:pt x="84" y="203"/>
                    </a:lnTo>
                    <a:lnTo>
                      <a:pt x="81" y="202"/>
                    </a:lnTo>
                    <a:lnTo>
                      <a:pt x="72" y="200"/>
                    </a:lnTo>
                    <a:lnTo>
                      <a:pt x="73" y="213"/>
                    </a:lnTo>
                    <a:lnTo>
                      <a:pt x="63" y="213"/>
                    </a:lnTo>
                    <a:lnTo>
                      <a:pt x="57" y="210"/>
                    </a:lnTo>
                    <a:lnTo>
                      <a:pt x="55" y="207"/>
                    </a:lnTo>
                    <a:lnTo>
                      <a:pt x="47" y="205"/>
                    </a:lnTo>
                    <a:lnTo>
                      <a:pt x="37" y="211"/>
                    </a:lnTo>
                    <a:lnTo>
                      <a:pt x="23" y="210"/>
                    </a:lnTo>
                    <a:lnTo>
                      <a:pt x="6" y="200"/>
                    </a:lnTo>
                    <a:lnTo>
                      <a:pt x="2" y="203"/>
                    </a:lnTo>
                    <a:lnTo>
                      <a:pt x="5" y="193"/>
                    </a:lnTo>
                    <a:lnTo>
                      <a:pt x="0" y="181"/>
                    </a:lnTo>
                    <a:lnTo>
                      <a:pt x="2" y="176"/>
                    </a:lnTo>
                    <a:lnTo>
                      <a:pt x="9" y="170"/>
                    </a:lnTo>
                    <a:lnTo>
                      <a:pt x="16" y="161"/>
                    </a:lnTo>
                    <a:lnTo>
                      <a:pt x="19" y="158"/>
                    </a:lnTo>
                    <a:lnTo>
                      <a:pt x="29" y="158"/>
                    </a:lnTo>
                    <a:lnTo>
                      <a:pt x="32" y="153"/>
                    </a:lnTo>
                    <a:lnTo>
                      <a:pt x="37" y="153"/>
                    </a:lnTo>
                    <a:lnTo>
                      <a:pt x="38" y="152"/>
                    </a:lnTo>
                    <a:lnTo>
                      <a:pt x="32" y="138"/>
                    </a:lnTo>
                    <a:lnTo>
                      <a:pt x="40" y="134"/>
                    </a:lnTo>
                    <a:lnTo>
                      <a:pt x="44" y="127"/>
                    </a:lnTo>
                    <a:lnTo>
                      <a:pt x="43" y="123"/>
                    </a:lnTo>
                    <a:lnTo>
                      <a:pt x="52" y="118"/>
                    </a:lnTo>
                    <a:lnTo>
                      <a:pt x="57" y="112"/>
                    </a:lnTo>
                    <a:lnTo>
                      <a:pt x="57" y="97"/>
                    </a:lnTo>
                    <a:lnTo>
                      <a:pt x="50" y="94"/>
                    </a:lnTo>
                    <a:lnTo>
                      <a:pt x="47" y="97"/>
                    </a:lnTo>
                    <a:lnTo>
                      <a:pt x="38" y="94"/>
                    </a:lnTo>
                    <a:lnTo>
                      <a:pt x="41" y="88"/>
                    </a:lnTo>
                    <a:lnTo>
                      <a:pt x="41" y="73"/>
                    </a:lnTo>
                    <a:lnTo>
                      <a:pt x="38" y="64"/>
                    </a:lnTo>
                    <a:lnTo>
                      <a:pt x="38" y="61"/>
                    </a:lnTo>
                    <a:lnTo>
                      <a:pt x="50" y="58"/>
                    </a:lnTo>
                    <a:lnTo>
                      <a:pt x="53" y="55"/>
                    </a:lnTo>
                    <a:lnTo>
                      <a:pt x="60" y="50"/>
                    </a:lnTo>
                    <a:lnTo>
                      <a:pt x="67" y="53"/>
                    </a:lnTo>
                    <a:lnTo>
                      <a:pt x="73" y="52"/>
                    </a:lnTo>
                    <a:lnTo>
                      <a:pt x="78" y="55"/>
                    </a:lnTo>
                    <a:lnTo>
                      <a:pt x="82" y="52"/>
                    </a:lnTo>
                    <a:lnTo>
                      <a:pt x="91" y="52"/>
                    </a:lnTo>
                    <a:lnTo>
                      <a:pt x="93" y="44"/>
                    </a:lnTo>
                    <a:lnTo>
                      <a:pt x="99" y="42"/>
                    </a:lnTo>
                    <a:lnTo>
                      <a:pt x="99" y="35"/>
                    </a:lnTo>
                    <a:lnTo>
                      <a:pt x="93" y="32"/>
                    </a:lnTo>
                    <a:lnTo>
                      <a:pt x="93" y="27"/>
                    </a:lnTo>
                    <a:lnTo>
                      <a:pt x="99" y="29"/>
                    </a:lnTo>
                    <a:lnTo>
                      <a:pt x="104" y="20"/>
                    </a:lnTo>
                    <a:lnTo>
                      <a:pt x="99" y="14"/>
                    </a:lnTo>
                    <a:lnTo>
                      <a:pt x="102" y="3"/>
                    </a:lnTo>
                    <a:lnTo>
                      <a:pt x="105" y="1"/>
                    </a:lnTo>
                    <a:lnTo>
                      <a:pt x="110" y="3"/>
                    </a:lnTo>
                    <a:lnTo>
                      <a:pt x="114" y="7"/>
                    </a:lnTo>
                    <a:lnTo>
                      <a:pt x="117" y="17"/>
                    </a:lnTo>
                    <a:lnTo>
                      <a:pt x="126" y="14"/>
                    </a:lnTo>
                    <a:lnTo>
                      <a:pt x="122" y="6"/>
                    </a:lnTo>
                    <a:lnTo>
                      <a:pt x="126" y="1"/>
                    </a:lnTo>
                    <a:lnTo>
                      <a:pt x="12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1" name="Freeform 2760">
                <a:extLst>
                  <a:ext uri="{FF2B5EF4-FFF2-40B4-BE49-F238E27FC236}">
                    <a16:creationId xmlns:a16="http://schemas.microsoft.com/office/drawing/2014/main" id="{846966E3-3172-32ED-D4D2-04320B53A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213"/>
                <a:ext cx="103" cy="97"/>
              </a:xfrm>
              <a:custGeom>
                <a:avLst/>
                <a:gdLst>
                  <a:gd name="T0" fmla="*/ 3 w 207"/>
                  <a:gd name="T1" fmla="*/ 92 h 194"/>
                  <a:gd name="T2" fmla="*/ 24 w 207"/>
                  <a:gd name="T3" fmla="*/ 103 h 194"/>
                  <a:gd name="T4" fmla="*/ 38 w 207"/>
                  <a:gd name="T5" fmla="*/ 112 h 194"/>
                  <a:gd name="T6" fmla="*/ 11 w 207"/>
                  <a:gd name="T7" fmla="*/ 112 h 194"/>
                  <a:gd name="T8" fmla="*/ 0 w 207"/>
                  <a:gd name="T9" fmla="*/ 123 h 194"/>
                  <a:gd name="T10" fmla="*/ 5 w 207"/>
                  <a:gd name="T11" fmla="*/ 135 h 194"/>
                  <a:gd name="T12" fmla="*/ 2 w 207"/>
                  <a:gd name="T13" fmla="*/ 155 h 194"/>
                  <a:gd name="T14" fmla="*/ 11 w 207"/>
                  <a:gd name="T15" fmla="*/ 165 h 194"/>
                  <a:gd name="T16" fmla="*/ 5 w 207"/>
                  <a:gd name="T17" fmla="*/ 180 h 194"/>
                  <a:gd name="T18" fmla="*/ 14 w 207"/>
                  <a:gd name="T19" fmla="*/ 185 h 194"/>
                  <a:gd name="T20" fmla="*/ 9 w 207"/>
                  <a:gd name="T21" fmla="*/ 191 h 194"/>
                  <a:gd name="T22" fmla="*/ 21 w 207"/>
                  <a:gd name="T23" fmla="*/ 180 h 194"/>
                  <a:gd name="T24" fmla="*/ 43 w 207"/>
                  <a:gd name="T25" fmla="*/ 170 h 194"/>
                  <a:gd name="T26" fmla="*/ 49 w 207"/>
                  <a:gd name="T27" fmla="*/ 170 h 194"/>
                  <a:gd name="T28" fmla="*/ 64 w 207"/>
                  <a:gd name="T29" fmla="*/ 165 h 194"/>
                  <a:gd name="T30" fmla="*/ 81 w 207"/>
                  <a:gd name="T31" fmla="*/ 150 h 194"/>
                  <a:gd name="T32" fmla="*/ 82 w 207"/>
                  <a:gd name="T33" fmla="*/ 155 h 194"/>
                  <a:gd name="T34" fmla="*/ 88 w 207"/>
                  <a:gd name="T35" fmla="*/ 168 h 194"/>
                  <a:gd name="T36" fmla="*/ 100 w 207"/>
                  <a:gd name="T37" fmla="*/ 156 h 194"/>
                  <a:gd name="T38" fmla="*/ 128 w 207"/>
                  <a:gd name="T39" fmla="*/ 152 h 194"/>
                  <a:gd name="T40" fmla="*/ 137 w 207"/>
                  <a:gd name="T41" fmla="*/ 149 h 194"/>
                  <a:gd name="T42" fmla="*/ 144 w 207"/>
                  <a:gd name="T43" fmla="*/ 142 h 194"/>
                  <a:gd name="T44" fmla="*/ 155 w 207"/>
                  <a:gd name="T45" fmla="*/ 135 h 194"/>
                  <a:gd name="T46" fmla="*/ 152 w 207"/>
                  <a:gd name="T47" fmla="*/ 118 h 194"/>
                  <a:gd name="T48" fmla="*/ 166 w 207"/>
                  <a:gd name="T49" fmla="*/ 103 h 194"/>
                  <a:gd name="T50" fmla="*/ 179 w 207"/>
                  <a:gd name="T51" fmla="*/ 100 h 194"/>
                  <a:gd name="T52" fmla="*/ 187 w 207"/>
                  <a:gd name="T53" fmla="*/ 95 h 194"/>
                  <a:gd name="T54" fmla="*/ 182 w 207"/>
                  <a:gd name="T55" fmla="*/ 80 h 194"/>
                  <a:gd name="T56" fmla="*/ 194 w 207"/>
                  <a:gd name="T57" fmla="*/ 69 h 194"/>
                  <a:gd name="T58" fmla="*/ 202 w 207"/>
                  <a:gd name="T59" fmla="*/ 60 h 194"/>
                  <a:gd name="T60" fmla="*/ 207 w 207"/>
                  <a:gd name="T61" fmla="*/ 39 h 194"/>
                  <a:gd name="T62" fmla="*/ 197 w 207"/>
                  <a:gd name="T63" fmla="*/ 39 h 194"/>
                  <a:gd name="T64" fmla="*/ 191 w 207"/>
                  <a:gd name="T65" fmla="*/ 30 h 194"/>
                  <a:gd name="T66" fmla="*/ 188 w 207"/>
                  <a:gd name="T67" fmla="*/ 6 h 194"/>
                  <a:gd name="T68" fmla="*/ 170 w 207"/>
                  <a:gd name="T69" fmla="*/ 0 h 194"/>
                  <a:gd name="T70" fmla="*/ 146 w 207"/>
                  <a:gd name="T71" fmla="*/ 1 h 194"/>
                  <a:gd name="T72" fmla="*/ 137 w 207"/>
                  <a:gd name="T73" fmla="*/ 3 h 194"/>
                  <a:gd name="T74" fmla="*/ 132 w 207"/>
                  <a:gd name="T75" fmla="*/ 6 h 194"/>
                  <a:gd name="T76" fmla="*/ 125 w 207"/>
                  <a:gd name="T77" fmla="*/ 15 h 194"/>
                  <a:gd name="T78" fmla="*/ 111 w 207"/>
                  <a:gd name="T79" fmla="*/ 21 h 194"/>
                  <a:gd name="T80" fmla="*/ 91 w 207"/>
                  <a:gd name="T81" fmla="*/ 19 h 194"/>
                  <a:gd name="T82" fmla="*/ 82 w 207"/>
                  <a:gd name="T83" fmla="*/ 22 h 194"/>
                  <a:gd name="T84" fmla="*/ 94 w 207"/>
                  <a:gd name="T85" fmla="*/ 33 h 194"/>
                  <a:gd name="T86" fmla="*/ 88 w 207"/>
                  <a:gd name="T87" fmla="*/ 36 h 194"/>
                  <a:gd name="T88" fmla="*/ 82 w 207"/>
                  <a:gd name="T89" fmla="*/ 24 h 194"/>
                  <a:gd name="T90" fmla="*/ 68 w 207"/>
                  <a:gd name="T91" fmla="*/ 33 h 194"/>
                  <a:gd name="T92" fmla="*/ 61 w 207"/>
                  <a:gd name="T93" fmla="*/ 33 h 194"/>
                  <a:gd name="T94" fmla="*/ 49 w 207"/>
                  <a:gd name="T95" fmla="*/ 47 h 194"/>
                  <a:gd name="T96" fmla="*/ 37 w 207"/>
                  <a:gd name="T97" fmla="*/ 54 h 194"/>
                  <a:gd name="T98" fmla="*/ 20 w 207"/>
                  <a:gd name="T99" fmla="*/ 80 h 194"/>
                  <a:gd name="T100" fmla="*/ 11 w 207"/>
                  <a:gd name="T101" fmla="*/ 86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7" h="194">
                    <a:moveTo>
                      <a:pt x="3" y="86"/>
                    </a:moveTo>
                    <a:lnTo>
                      <a:pt x="3" y="92"/>
                    </a:lnTo>
                    <a:lnTo>
                      <a:pt x="24" y="92"/>
                    </a:lnTo>
                    <a:lnTo>
                      <a:pt x="24" y="103"/>
                    </a:lnTo>
                    <a:lnTo>
                      <a:pt x="37" y="103"/>
                    </a:lnTo>
                    <a:lnTo>
                      <a:pt x="38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9" y="118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5" y="135"/>
                    </a:lnTo>
                    <a:lnTo>
                      <a:pt x="0" y="147"/>
                    </a:lnTo>
                    <a:lnTo>
                      <a:pt x="2" y="155"/>
                    </a:lnTo>
                    <a:lnTo>
                      <a:pt x="11" y="159"/>
                    </a:lnTo>
                    <a:lnTo>
                      <a:pt x="11" y="165"/>
                    </a:lnTo>
                    <a:lnTo>
                      <a:pt x="6" y="174"/>
                    </a:lnTo>
                    <a:lnTo>
                      <a:pt x="5" y="180"/>
                    </a:lnTo>
                    <a:lnTo>
                      <a:pt x="6" y="183"/>
                    </a:lnTo>
                    <a:lnTo>
                      <a:pt x="14" y="185"/>
                    </a:lnTo>
                    <a:lnTo>
                      <a:pt x="15" y="188"/>
                    </a:lnTo>
                    <a:lnTo>
                      <a:pt x="9" y="191"/>
                    </a:lnTo>
                    <a:lnTo>
                      <a:pt x="12" y="194"/>
                    </a:lnTo>
                    <a:lnTo>
                      <a:pt x="21" y="180"/>
                    </a:lnTo>
                    <a:lnTo>
                      <a:pt x="37" y="182"/>
                    </a:lnTo>
                    <a:lnTo>
                      <a:pt x="43" y="170"/>
                    </a:lnTo>
                    <a:lnTo>
                      <a:pt x="46" y="167"/>
                    </a:lnTo>
                    <a:lnTo>
                      <a:pt x="49" y="170"/>
                    </a:lnTo>
                    <a:lnTo>
                      <a:pt x="58" y="170"/>
                    </a:lnTo>
                    <a:lnTo>
                      <a:pt x="64" y="165"/>
                    </a:lnTo>
                    <a:lnTo>
                      <a:pt x="73" y="159"/>
                    </a:lnTo>
                    <a:lnTo>
                      <a:pt x="81" y="150"/>
                    </a:lnTo>
                    <a:lnTo>
                      <a:pt x="81" y="150"/>
                    </a:lnTo>
                    <a:lnTo>
                      <a:pt x="82" y="155"/>
                    </a:lnTo>
                    <a:lnTo>
                      <a:pt x="82" y="167"/>
                    </a:lnTo>
                    <a:lnTo>
                      <a:pt x="88" y="168"/>
                    </a:lnTo>
                    <a:lnTo>
                      <a:pt x="97" y="159"/>
                    </a:lnTo>
                    <a:lnTo>
                      <a:pt x="100" y="156"/>
                    </a:lnTo>
                    <a:lnTo>
                      <a:pt x="122" y="152"/>
                    </a:lnTo>
                    <a:lnTo>
                      <a:pt x="128" y="152"/>
                    </a:lnTo>
                    <a:lnTo>
                      <a:pt x="128" y="152"/>
                    </a:lnTo>
                    <a:lnTo>
                      <a:pt x="137" y="149"/>
                    </a:lnTo>
                    <a:lnTo>
                      <a:pt x="140" y="142"/>
                    </a:lnTo>
                    <a:lnTo>
                      <a:pt x="144" y="142"/>
                    </a:lnTo>
                    <a:lnTo>
                      <a:pt x="152" y="145"/>
                    </a:lnTo>
                    <a:lnTo>
                      <a:pt x="155" y="135"/>
                    </a:lnTo>
                    <a:lnTo>
                      <a:pt x="150" y="123"/>
                    </a:lnTo>
                    <a:lnTo>
                      <a:pt x="152" y="118"/>
                    </a:lnTo>
                    <a:lnTo>
                      <a:pt x="159" y="112"/>
                    </a:lnTo>
                    <a:lnTo>
                      <a:pt x="166" y="103"/>
                    </a:lnTo>
                    <a:lnTo>
                      <a:pt x="169" y="100"/>
                    </a:lnTo>
                    <a:lnTo>
                      <a:pt x="179" y="100"/>
                    </a:lnTo>
                    <a:lnTo>
                      <a:pt x="182" y="95"/>
                    </a:lnTo>
                    <a:lnTo>
                      <a:pt x="187" y="95"/>
                    </a:lnTo>
                    <a:lnTo>
                      <a:pt x="188" y="94"/>
                    </a:lnTo>
                    <a:lnTo>
                      <a:pt x="182" y="80"/>
                    </a:lnTo>
                    <a:lnTo>
                      <a:pt x="190" y="76"/>
                    </a:lnTo>
                    <a:lnTo>
                      <a:pt x="194" y="69"/>
                    </a:lnTo>
                    <a:lnTo>
                      <a:pt x="193" y="65"/>
                    </a:lnTo>
                    <a:lnTo>
                      <a:pt x="202" y="60"/>
                    </a:lnTo>
                    <a:lnTo>
                      <a:pt x="207" y="54"/>
                    </a:lnTo>
                    <a:lnTo>
                      <a:pt x="207" y="39"/>
                    </a:lnTo>
                    <a:lnTo>
                      <a:pt x="200" y="36"/>
                    </a:lnTo>
                    <a:lnTo>
                      <a:pt x="197" y="39"/>
                    </a:lnTo>
                    <a:lnTo>
                      <a:pt x="188" y="36"/>
                    </a:lnTo>
                    <a:lnTo>
                      <a:pt x="191" y="30"/>
                    </a:lnTo>
                    <a:lnTo>
                      <a:pt x="191" y="15"/>
                    </a:lnTo>
                    <a:lnTo>
                      <a:pt x="188" y="6"/>
                    </a:lnTo>
                    <a:lnTo>
                      <a:pt x="176" y="6"/>
                    </a:lnTo>
                    <a:lnTo>
                      <a:pt x="170" y="0"/>
                    </a:lnTo>
                    <a:lnTo>
                      <a:pt x="159" y="4"/>
                    </a:lnTo>
                    <a:lnTo>
                      <a:pt x="146" y="1"/>
                    </a:lnTo>
                    <a:lnTo>
                      <a:pt x="144" y="3"/>
                    </a:lnTo>
                    <a:lnTo>
                      <a:pt x="137" y="3"/>
                    </a:lnTo>
                    <a:lnTo>
                      <a:pt x="132" y="3"/>
                    </a:lnTo>
                    <a:lnTo>
                      <a:pt x="132" y="6"/>
                    </a:lnTo>
                    <a:lnTo>
                      <a:pt x="128" y="9"/>
                    </a:lnTo>
                    <a:lnTo>
                      <a:pt x="125" y="15"/>
                    </a:lnTo>
                    <a:lnTo>
                      <a:pt x="115" y="13"/>
                    </a:lnTo>
                    <a:lnTo>
                      <a:pt x="111" y="21"/>
                    </a:lnTo>
                    <a:lnTo>
                      <a:pt x="100" y="22"/>
                    </a:lnTo>
                    <a:lnTo>
                      <a:pt x="91" y="19"/>
                    </a:lnTo>
                    <a:lnTo>
                      <a:pt x="85" y="19"/>
                    </a:lnTo>
                    <a:lnTo>
                      <a:pt x="82" y="22"/>
                    </a:lnTo>
                    <a:lnTo>
                      <a:pt x="88" y="27"/>
                    </a:lnTo>
                    <a:lnTo>
                      <a:pt x="94" y="33"/>
                    </a:lnTo>
                    <a:lnTo>
                      <a:pt x="97" y="36"/>
                    </a:lnTo>
                    <a:lnTo>
                      <a:pt x="88" y="36"/>
                    </a:lnTo>
                    <a:lnTo>
                      <a:pt x="82" y="28"/>
                    </a:lnTo>
                    <a:lnTo>
                      <a:pt x="82" y="24"/>
                    </a:lnTo>
                    <a:lnTo>
                      <a:pt x="76" y="24"/>
                    </a:lnTo>
                    <a:lnTo>
                      <a:pt x="68" y="33"/>
                    </a:lnTo>
                    <a:lnTo>
                      <a:pt x="65" y="30"/>
                    </a:lnTo>
                    <a:lnTo>
                      <a:pt x="61" y="33"/>
                    </a:lnTo>
                    <a:lnTo>
                      <a:pt x="58" y="36"/>
                    </a:lnTo>
                    <a:lnTo>
                      <a:pt x="49" y="47"/>
                    </a:lnTo>
                    <a:lnTo>
                      <a:pt x="49" y="50"/>
                    </a:lnTo>
                    <a:lnTo>
                      <a:pt x="37" y="54"/>
                    </a:lnTo>
                    <a:lnTo>
                      <a:pt x="34" y="73"/>
                    </a:lnTo>
                    <a:lnTo>
                      <a:pt x="20" y="80"/>
                    </a:lnTo>
                    <a:lnTo>
                      <a:pt x="15" y="79"/>
                    </a:lnTo>
                    <a:lnTo>
                      <a:pt x="11" y="86"/>
                    </a:lnTo>
                    <a:lnTo>
                      <a:pt x="3" y="8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2" name="Freeform 2761">
                <a:extLst>
                  <a:ext uri="{FF2B5EF4-FFF2-40B4-BE49-F238E27FC236}">
                    <a16:creationId xmlns:a16="http://schemas.microsoft.com/office/drawing/2014/main" id="{F351E278-E33B-0C4C-FCD7-BBDB647C0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213"/>
                <a:ext cx="103" cy="97"/>
              </a:xfrm>
              <a:custGeom>
                <a:avLst/>
                <a:gdLst>
                  <a:gd name="T0" fmla="*/ 11 w 207"/>
                  <a:gd name="T1" fmla="*/ 86 h 194"/>
                  <a:gd name="T2" fmla="*/ 20 w 207"/>
                  <a:gd name="T3" fmla="*/ 80 h 194"/>
                  <a:gd name="T4" fmla="*/ 37 w 207"/>
                  <a:gd name="T5" fmla="*/ 54 h 194"/>
                  <a:gd name="T6" fmla="*/ 49 w 207"/>
                  <a:gd name="T7" fmla="*/ 47 h 194"/>
                  <a:gd name="T8" fmla="*/ 61 w 207"/>
                  <a:gd name="T9" fmla="*/ 33 h 194"/>
                  <a:gd name="T10" fmla="*/ 68 w 207"/>
                  <a:gd name="T11" fmla="*/ 33 h 194"/>
                  <a:gd name="T12" fmla="*/ 82 w 207"/>
                  <a:gd name="T13" fmla="*/ 24 h 194"/>
                  <a:gd name="T14" fmla="*/ 88 w 207"/>
                  <a:gd name="T15" fmla="*/ 36 h 194"/>
                  <a:gd name="T16" fmla="*/ 94 w 207"/>
                  <a:gd name="T17" fmla="*/ 33 h 194"/>
                  <a:gd name="T18" fmla="*/ 82 w 207"/>
                  <a:gd name="T19" fmla="*/ 22 h 194"/>
                  <a:gd name="T20" fmla="*/ 91 w 207"/>
                  <a:gd name="T21" fmla="*/ 19 h 194"/>
                  <a:gd name="T22" fmla="*/ 111 w 207"/>
                  <a:gd name="T23" fmla="*/ 21 h 194"/>
                  <a:gd name="T24" fmla="*/ 125 w 207"/>
                  <a:gd name="T25" fmla="*/ 15 h 194"/>
                  <a:gd name="T26" fmla="*/ 132 w 207"/>
                  <a:gd name="T27" fmla="*/ 6 h 194"/>
                  <a:gd name="T28" fmla="*/ 137 w 207"/>
                  <a:gd name="T29" fmla="*/ 3 h 194"/>
                  <a:gd name="T30" fmla="*/ 146 w 207"/>
                  <a:gd name="T31" fmla="*/ 1 h 194"/>
                  <a:gd name="T32" fmla="*/ 170 w 207"/>
                  <a:gd name="T33" fmla="*/ 0 h 194"/>
                  <a:gd name="T34" fmla="*/ 188 w 207"/>
                  <a:gd name="T35" fmla="*/ 6 h 194"/>
                  <a:gd name="T36" fmla="*/ 191 w 207"/>
                  <a:gd name="T37" fmla="*/ 30 h 194"/>
                  <a:gd name="T38" fmla="*/ 197 w 207"/>
                  <a:gd name="T39" fmla="*/ 39 h 194"/>
                  <a:gd name="T40" fmla="*/ 207 w 207"/>
                  <a:gd name="T41" fmla="*/ 39 h 194"/>
                  <a:gd name="T42" fmla="*/ 202 w 207"/>
                  <a:gd name="T43" fmla="*/ 60 h 194"/>
                  <a:gd name="T44" fmla="*/ 194 w 207"/>
                  <a:gd name="T45" fmla="*/ 69 h 194"/>
                  <a:gd name="T46" fmla="*/ 182 w 207"/>
                  <a:gd name="T47" fmla="*/ 80 h 194"/>
                  <a:gd name="T48" fmla="*/ 187 w 207"/>
                  <a:gd name="T49" fmla="*/ 95 h 194"/>
                  <a:gd name="T50" fmla="*/ 179 w 207"/>
                  <a:gd name="T51" fmla="*/ 100 h 194"/>
                  <a:gd name="T52" fmla="*/ 166 w 207"/>
                  <a:gd name="T53" fmla="*/ 103 h 194"/>
                  <a:gd name="T54" fmla="*/ 152 w 207"/>
                  <a:gd name="T55" fmla="*/ 118 h 194"/>
                  <a:gd name="T56" fmla="*/ 155 w 207"/>
                  <a:gd name="T57" fmla="*/ 135 h 194"/>
                  <a:gd name="T58" fmla="*/ 144 w 207"/>
                  <a:gd name="T59" fmla="*/ 142 h 194"/>
                  <a:gd name="T60" fmla="*/ 137 w 207"/>
                  <a:gd name="T61" fmla="*/ 149 h 194"/>
                  <a:gd name="T62" fmla="*/ 128 w 207"/>
                  <a:gd name="T63" fmla="*/ 152 h 194"/>
                  <a:gd name="T64" fmla="*/ 100 w 207"/>
                  <a:gd name="T65" fmla="*/ 156 h 194"/>
                  <a:gd name="T66" fmla="*/ 88 w 207"/>
                  <a:gd name="T67" fmla="*/ 168 h 194"/>
                  <a:gd name="T68" fmla="*/ 82 w 207"/>
                  <a:gd name="T69" fmla="*/ 155 h 194"/>
                  <a:gd name="T70" fmla="*/ 81 w 207"/>
                  <a:gd name="T71" fmla="*/ 150 h 194"/>
                  <a:gd name="T72" fmla="*/ 64 w 207"/>
                  <a:gd name="T73" fmla="*/ 165 h 194"/>
                  <a:gd name="T74" fmla="*/ 49 w 207"/>
                  <a:gd name="T75" fmla="*/ 170 h 194"/>
                  <a:gd name="T76" fmla="*/ 43 w 207"/>
                  <a:gd name="T77" fmla="*/ 170 h 194"/>
                  <a:gd name="T78" fmla="*/ 21 w 207"/>
                  <a:gd name="T79" fmla="*/ 180 h 194"/>
                  <a:gd name="T80" fmla="*/ 9 w 207"/>
                  <a:gd name="T81" fmla="*/ 191 h 194"/>
                  <a:gd name="T82" fmla="*/ 14 w 207"/>
                  <a:gd name="T83" fmla="*/ 185 h 194"/>
                  <a:gd name="T84" fmla="*/ 5 w 207"/>
                  <a:gd name="T85" fmla="*/ 180 h 194"/>
                  <a:gd name="T86" fmla="*/ 11 w 207"/>
                  <a:gd name="T87" fmla="*/ 165 h 194"/>
                  <a:gd name="T88" fmla="*/ 2 w 207"/>
                  <a:gd name="T89" fmla="*/ 155 h 194"/>
                  <a:gd name="T90" fmla="*/ 5 w 207"/>
                  <a:gd name="T91" fmla="*/ 135 h 194"/>
                  <a:gd name="T92" fmla="*/ 0 w 207"/>
                  <a:gd name="T93" fmla="*/ 123 h 194"/>
                  <a:gd name="T94" fmla="*/ 11 w 207"/>
                  <a:gd name="T95" fmla="*/ 112 h 194"/>
                  <a:gd name="T96" fmla="*/ 38 w 207"/>
                  <a:gd name="T97" fmla="*/ 112 h 194"/>
                  <a:gd name="T98" fmla="*/ 24 w 207"/>
                  <a:gd name="T99" fmla="*/ 103 h 194"/>
                  <a:gd name="T100" fmla="*/ 3 w 207"/>
                  <a:gd name="T101" fmla="*/ 9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7" h="194">
                    <a:moveTo>
                      <a:pt x="3" y="86"/>
                    </a:moveTo>
                    <a:lnTo>
                      <a:pt x="11" y="86"/>
                    </a:lnTo>
                    <a:lnTo>
                      <a:pt x="15" y="79"/>
                    </a:lnTo>
                    <a:lnTo>
                      <a:pt x="20" y="80"/>
                    </a:lnTo>
                    <a:lnTo>
                      <a:pt x="34" y="73"/>
                    </a:lnTo>
                    <a:lnTo>
                      <a:pt x="37" y="54"/>
                    </a:lnTo>
                    <a:lnTo>
                      <a:pt x="49" y="50"/>
                    </a:lnTo>
                    <a:lnTo>
                      <a:pt x="49" y="47"/>
                    </a:lnTo>
                    <a:lnTo>
                      <a:pt x="58" y="36"/>
                    </a:lnTo>
                    <a:lnTo>
                      <a:pt x="61" y="33"/>
                    </a:lnTo>
                    <a:lnTo>
                      <a:pt x="65" y="30"/>
                    </a:lnTo>
                    <a:lnTo>
                      <a:pt x="68" y="33"/>
                    </a:lnTo>
                    <a:lnTo>
                      <a:pt x="76" y="24"/>
                    </a:lnTo>
                    <a:lnTo>
                      <a:pt x="82" y="24"/>
                    </a:lnTo>
                    <a:lnTo>
                      <a:pt x="82" y="28"/>
                    </a:lnTo>
                    <a:lnTo>
                      <a:pt x="88" y="36"/>
                    </a:lnTo>
                    <a:lnTo>
                      <a:pt x="97" y="36"/>
                    </a:lnTo>
                    <a:lnTo>
                      <a:pt x="94" y="33"/>
                    </a:lnTo>
                    <a:lnTo>
                      <a:pt x="88" y="27"/>
                    </a:lnTo>
                    <a:lnTo>
                      <a:pt x="82" y="22"/>
                    </a:lnTo>
                    <a:lnTo>
                      <a:pt x="85" y="19"/>
                    </a:lnTo>
                    <a:lnTo>
                      <a:pt x="91" y="19"/>
                    </a:lnTo>
                    <a:lnTo>
                      <a:pt x="100" y="22"/>
                    </a:lnTo>
                    <a:lnTo>
                      <a:pt x="111" y="21"/>
                    </a:lnTo>
                    <a:lnTo>
                      <a:pt x="115" y="13"/>
                    </a:lnTo>
                    <a:lnTo>
                      <a:pt x="125" y="15"/>
                    </a:lnTo>
                    <a:lnTo>
                      <a:pt x="128" y="9"/>
                    </a:lnTo>
                    <a:lnTo>
                      <a:pt x="132" y="6"/>
                    </a:lnTo>
                    <a:lnTo>
                      <a:pt x="132" y="3"/>
                    </a:lnTo>
                    <a:lnTo>
                      <a:pt x="137" y="3"/>
                    </a:lnTo>
                    <a:lnTo>
                      <a:pt x="144" y="3"/>
                    </a:lnTo>
                    <a:lnTo>
                      <a:pt x="146" y="1"/>
                    </a:lnTo>
                    <a:lnTo>
                      <a:pt x="159" y="4"/>
                    </a:lnTo>
                    <a:lnTo>
                      <a:pt x="170" y="0"/>
                    </a:lnTo>
                    <a:lnTo>
                      <a:pt x="176" y="6"/>
                    </a:lnTo>
                    <a:lnTo>
                      <a:pt x="188" y="6"/>
                    </a:lnTo>
                    <a:lnTo>
                      <a:pt x="191" y="15"/>
                    </a:lnTo>
                    <a:lnTo>
                      <a:pt x="191" y="30"/>
                    </a:lnTo>
                    <a:lnTo>
                      <a:pt x="188" y="36"/>
                    </a:lnTo>
                    <a:lnTo>
                      <a:pt x="197" y="39"/>
                    </a:lnTo>
                    <a:lnTo>
                      <a:pt x="200" y="36"/>
                    </a:lnTo>
                    <a:lnTo>
                      <a:pt x="207" y="39"/>
                    </a:lnTo>
                    <a:lnTo>
                      <a:pt x="207" y="54"/>
                    </a:lnTo>
                    <a:lnTo>
                      <a:pt x="202" y="60"/>
                    </a:lnTo>
                    <a:lnTo>
                      <a:pt x="193" y="65"/>
                    </a:lnTo>
                    <a:lnTo>
                      <a:pt x="194" y="69"/>
                    </a:lnTo>
                    <a:lnTo>
                      <a:pt x="190" y="76"/>
                    </a:lnTo>
                    <a:lnTo>
                      <a:pt x="182" y="80"/>
                    </a:lnTo>
                    <a:lnTo>
                      <a:pt x="188" y="94"/>
                    </a:lnTo>
                    <a:lnTo>
                      <a:pt x="187" y="95"/>
                    </a:lnTo>
                    <a:lnTo>
                      <a:pt x="182" y="95"/>
                    </a:lnTo>
                    <a:lnTo>
                      <a:pt x="179" y="100"/>
                    </a:lnTo>
                    <a:lnTo>
                      <a:pt x="169" y="100"/>
                    </a:lnTo>
                    <a:lnTo>
                      <a:pt x="166" y="103"/>
                    </a:lnTo>
                    <a:lnTo>
                      <a:pt x="159" y="112"/>
                    </a:lnTo>
                    <a:lnTo>
                      <a:pt x="152" y="118"/>
                    </a:lnTo>
                    <a:lnTo>
                      <a:pt x="150" y="123"/>
                    </a:lnTo>
                    <a:lnTo>
                      <a:pt x="155" y="135"/>
                    </a:lnTo>
                    <a:lnTo>
                      <a:pt x="152" y="145"/>
                    </a:lnTo>
                    <a:lnTo>
                      <a:pt x="144" y="142"/>
                    </a:lnTo>
                    <a:lnTo>
                      <a:pt x="140" y="142"/>
                    </a:lnTo>
                    <a:lnTo>
                      <a:pt x="137" y="149"/>
                    </a:lnTo>
                    <a:lnTo>
                      <a:pt x="128" y="152"/>
                    </a:lnTo>
                    <a:lnTo>
                      <a:pt x="128" y="152"/>
                    </a:lnTo>
                    <a:lnTo>
                      <a:pt x="122" y="152"/>
                    </a:lnTo>
                    <a:lnTo>
                      <a:pt x="100" y="156"/>
                    </a:lnTo>
                    <a:lnTo>
                      <a:pt x="97" y="159"/>
                    </a:lnTo>
                    <a:lnTo>
                      <a:pt x="88" y="168"/>
                    </a:lnTo>
                    <a:lnTo>
                      <a:pt x="82" y="167"/>
                    </a:lnTo>
                    <a:lnTo>
                      <a:pt x="82" y="155"/>
                    </a:lnTo>
                    <a:lnTo>
                      <a:pt x="81" y="150"/>
                    </a:lnTo>
                    <a:lnTo>
                      <a:pt x="81" y="150"/>
                    </a:lnTo>
                    <a:lnTo>
                      <a:pt x="73" y="159"/>
                    </a:lnTo>
                    <a:lnTo>
                      <a:pt x="64" y="165"/>
                    </a:lnTo>
                    <a:lnTo>
                      <a:pt x="58" y="170"/>
                    </a:lnTo>
                    <a:lnTo>
                      <a:pt x="49" y="170"/>
                    </a:lnTo>
                    <a:lnTo>
                      <a:pt x="46" y="167"/>
                    </a:lnTo>
                    <a:lnTo>
                      <a:pt x="43" y="170"/>
                    </a:lnTo>
                    <a:lnTo>
                      <a:pt x="37" y="182"/>
                    </a:lnTo>
                    <a:lnTo>
                      <a:pt x="21" y="180"/>
                    </a:lnTo>
                    <a:lnTo>
                      <a:pt x="12" y="194"/>
                    </a:lnTo>
                    <a:lnTo>
                      <a:pt x="9" y="191"/>
                    </a:lnTo>
                    <a:lnTo>
                      <a:pt x="15" y="188"/>
                    </a:lnTo>
                    <a:lnTo>
                      <a:pt x="14" y="185"/>
                    </a:lnTo>
                    <a:lnTo>
                      <a:pt x="6" y="183"/>
                    </a:lnTo>
                    <a:lnTo>
                      <a:pt x="5" y="180"/>
                    </a:lnTo>
                    <a:lnTo>
                      <a:pt x="6" y="174"/>
                    </a:lnTo>
                    <a:lnTo>
                      <a:pt x="11" y="165"/>
                    </a:lnTo>
                    <a:lnTo>
                      <a:pt x="11" y="159"/>
                    </a:lnTo>
                    <a:lnTo>
                      <a:pt x="2" y="155"/>
                    </a:lnTo>
                    <a:lnTo>
                      <a:pt x="0" y="147"/>
                    </a:lnTo>
                    <a:lnTo>
                      <a:pt x="5" y="135"/>
                    </a:lnTo>
                    <a:lnTo>
                      <a:pt x="0" y="126"/>
                    </a:lnTo>
                    <a:lnTo>
                      <a:pt x="0" y="123"/>
                    </a:lnTo>
                    <a:lnTo>
                      <a:pt x="9" y="118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38" y="112"/>
                    </a:lnTo>
                    <a:lnTo>
                      <a:pt x="37" y="103"/>
                    </a:lnTo>
                    <a:lnTo>
                      <a:pt x="24" y="103"/>
                    </a:lnTo>
                    <a:lnTo>
                      <a:pt x="24" y="92"/>
                    </a:lnTo>
                    <a:lnTo>
                      <a:pt x="3" y="92"/>
                    </a:lnTo>
                    <a:lnTo>
                      <a:pt x="3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3" name="Freeform 2762">
                <a:extLst>
                  <a:ext uri="{FF2B5EF4-FFF2-40B4-BE49-F238E27FC236}">
                    <a16:creationId xmlns:a16="http://schemas.microsoft.com/office/drawing/2014/main" id="{085368AF-F44D-D840-E4EB-558CA5B35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213"/>
                <a:ext cx="103" cy="97"/>
              </a:xfrm>
              <a:custGeom>
                <a:avLst/>
                <a:gdLst>
                  <a:gd name="T0" fmla="*/ 11 w 207"/>
                  <a:gd name="T1" fmla="*/ 86 h 194"/>
                  <a:gd name="T2" fmla="*/ 20 w 207"/>
                  <a:gd name="T3" fmla="*/ 80 h 194"/>
                  <a:gd name="T4" fmla="*/ 37 w 207"/>
                  <a:gd name="T5" fmla="*/ 54 h 194"/>
                  <a:gd name="T6" fmla="*/ 49 w 207"/>
                  <a:gd name="T7" fmla="*/ 47 h 194"/>
                  <a:gd name="T8" fmla="*/ 61 w 207"/>
                  <a:gd name="T9" fmla="*/ 33 h 194"/>
                  <a:gd name="T10" fmla="*/ 68 w 207"/>
                  <a:gd name="T11" fmla="*/ 33 h 194"/>
                  <a:gd name="T12" fmla="*/ 82 w 207"/>
                  <a:gd name="T13" fmla="*/ 24 h 194"/>
                  <a:gd name="T14" fmla="*/ 88 w 207"/>
                  <a:gd name="T15" fmla="*/ 36 h 194"/>
                  <a:gd name="T16" fmla="*/ 94 w 207"/>
                  <a:gd name="T17" fmla="*/ 33 h 194"/>
                  <a:gd name="T18" fmla="*/ 82 w 207"/>
                  <a:gd name="T19" fmla="*/ 22 h 194"/>
                  <a:gd name="T20" fmla="*/ 91 w 207"/>
                  <a:gd name="T21" fmla="*/ 19 h 194"/>
                  <a:gd name="T22" fmla="*/ 111 w 207"/>
                  <a:gd name="T23" fmla="*/ 21 h 194"/>
                  <a:gd name="T24" fmla="*/ 125 w 207"/>
                  <a:gd name="T25" fmla="*/ 15 h 194"/>
                  <a:gd name="T26" fmla="*/ 132 w 207"/>
                  <a:gd name="T27" fmla="*/ 6 h 194"/>
                  <a:gd name="T28" fmla="*/ 137 w 207"/>
                  <a:gd name="T29" fmla="*/ 3 h 194"/>
                  <a:gd name="T30" fmla="*/ 146 w 207"/>
                  <a:gd name="T31" fmla="*/ 1 h 194"/>
                  <a:gd name="T32" fmla="*/ 170 w 207"/>
                  <a:gd name="T33" fmla="*/ 0 h 194"/>
                  <a:gd name="T34" fmla="*/ 188 w 207"/>
                  <a:gd name="T35" fmla="*/ 6 h 194"/>
                  <a:gd name="T36" fmla="*/ 191 w 207"/>
                  <a:gd name="T37" fmla="*/ 30 h 194"/>
                  <a:gd name="T38" fmla="*/ 197 w 207"/>
                  <a:gd name="T39" fmla="*/ 39 h 194"/>
                  <a:gd name="T40" fmla="*/ 207 w 207"/>
                  <a:gd name="T41" fmla="*/ 39 h 194"/>
                  <a:gd name="T42" fmla="*/ 202 w 207"/>
                  <a:gd name="T43" fmla="*/ 60 h 194"/>
                  <a:gd name="T44" fmla="*/ 194 w 207"/>
                  <a:gd name="T45" fmla="*/ 69 h 194"/>
                  <a:gd name="T46" fmla="*/ 182 w 207"/>
                  <a:gd name="T47" fmla="*/ 80 h 194"/>
                  <a:gd name="T48" fmla="*/ 187 w 207"/>
                  <a:gd name="T49" fmla="*/ 95 h 194"/>
                  <a:gd name="T50" fmla="*/ 179 w 207"/>
                  <a:gd name="T51" fmla="*/ 100 h 194"/>
                  <a:gd name="T52" fmla="*/ 166 w 207"/>
                  <a:gd name="T53" fmla="*/ 103 h 194"/>
                  <a:gd name="T54" fmla="*/ 152 w 207"/>
                  <a:gd name="T55" fmla="*/ 118 h 194"/>
                  <a:gd name="T56" fmla="*/ 155 w 207"/>
                  <a:gd name="T57" fmla="*/ 135 h 194"/>
                  <a:gd name="T58" fmla="*/ 144 w 207"/>
                  <a:gd name="T59" fmla="*/ 142 h 194"/>
                  <a:gd name="T60" fmla="*/ 137 w 207"/>
                  <a:gd name="T61" fmla="*/ 149 h 194"/>
                  <a:gd name="T62" fmla="*/ 128 w 207"/>
                  <a:gd name="T63" fmla="*/ 152 h 194"/>
                  <a:gd name="T64" fmla="*/ 100 w 207"/>
                  <a:gd name="T65" fmla="*/ 156 h 194"/>
                  <a:gd name="T66" fmla="*/ 88 w 207"/>
                  <a:gd name="T67" fmla="*/ 168 h 194"/>
                  <a:gd name="T68" fmla="*/ 82 w 207"/>
                  <a:gd name="T69" fmla="*/ 155 h 194"/>
                  <a:gd name="T70" fmla="*/ 81 w 207"/>
                  <a:gd name="T71" fmla="*/ 150 h 194"/>
                  <a:gd name="T72" fmla="*/ 64 w 207"/>
                  <a:gd name="T73" fmla="*/ 165 h 194"/>
                  <a:gd name="T74" fmla="*/ 49 w 207"/>
                  <a:gd name="T75" fmla="*/ 170 h 194"/>
                  <a:gd name="T76" fmla="*/ 43 w 207"/>
                  <a:gd name="T77" fmla="*/ 170 h 194"/>
                  <a:gd name="T78" fmla="*/ 21 w 207"/>
                  <a:gd name="T79" fmla="*/ 180 h 194"/>
                  <a:gd name="T80" fmla="*/ 9 w 207"/>
                  <a:gd name="T81" fmla="*/ 191 h 194"/>
                  <a:gd name="T82" fmla="*/ 14 w 207"/>
                  <a:gd name="T83" fmla="*/ 185 h 194"/>
                  <a:gd name="T84" fmla="*/ 5 w 207"/>
                  <a:gd name="T85" fmla="*/ 180 h 194"/>
                  <a:gd name="T86" fmla="*/ 11 w 207"/>
                  <a:gd name="T87" fmla="*/ 165 h 194"/>
                  <a:gd name="T88" fmla="*/ 2 w 207"/>
                  <a:gd name="T89" fmla="*/ 155 h 194"/>
                  <a:gd name="T90" fmla="*/ 5 w 207"/>
                  <a:gd name="T91" fmla="*/ 135 h 194"/>
                  <a:gd name="T92" fmla="*/ 0 w 207"/>
                  <a:gd name="T93" fmla="*/ 123 h 194"/>
                  <a:gd name="T94" fmla="*/ 11 w 207"/>
                  <a:gd name="T95" fmla="*/ 112 h 194"/>
                  <a:gd name="T96" fmla="*/ 38 w 207"/>
                  <a:gd name="T97" fmla="*/ 112 h 194"/>
                  <a:gd name="T98" fmla="*/ 24 w 207"/>
                  <a:gd name="T99" fmla="*/ 103 h 194"/>
                  <a:gd name="T100" fmla="*/ 3 w 207"/>
                  <a:gd name="T101" fmla="*/ 9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7" h="194">
                    <a:moveTo>
                      <a:pt x="3" y="86"/>
                    </a:moveTo>
                    <a:lnTo>
                      <a:pt x="11" y="86"/>
                    </a:lnTo>
                    <a:lnTo>
                      <a:pt x="15" y="79"/>
                    </a:lnTo>
                    <a:lnTo>
                      <a:pt x="20" y="80"/>
                    </a:lnTo>
                    <a:lnTo>
                      <a:pt x="34" y="73"/>
                    </a:lnTo>
                    <a:lnTo>
                      <a:pt x="37" y="54"/>
                    </a:lnTo>
                    <a:lnTo>
                      <a:pt x="49" y="50"/>
                    </a:lnTo>
                    <a:lnTo>
                      <a:pt x="49" y="47"/>
                    </a:lnTo>
                    <a:lnTo>
                      <a:pt x="58" y="36"/>
                    </a:lnTo>
                    <a:lnTo>
                      <a:pt x="61" y="33"/>
                    </a:lnTo>
                    <a:lnTo>
                      <a:pt x="65" y="30"/>
                    </a:lnTo>
                    <a:lnTo>
                      <a:pt x="68" y="33"/>
                    </a:lnTo>
                    <a:lnTo>
                      <a:pt x="76" y="24"/>
                    </a:lnTo>
                    <a:lnTo>
                      <a:pt x="82" y="24"/>
                    </a:lnTo>
                    <a:lnTo>
                      <a:pt x="82" y="28"/>
                    </a:lnTo>
                    <a:lnTo>
                      <a:pt x="88" y="36"/>
                    </a:lnTo>
                    <a:lnTo>
                      <a:pt x="97" y="36"/>
                    </a:lnTo>
                    <a:lnTo>
                      <a:pt x="94" y="33"/>
                    </a:lnTo>
                    <a:lnTo>
                      <a:pt x="88" y="27"/>
                    </a:lnTo>
                    <a:lnTo>
                      <a:pt x="82" y="22"/>
                    </a:lnTo>
                    <a:lnTo>
                      <a:pt x="85" y="19"/>
                    </a:lnTo>
                    <a:lnTo>
                      <a:pt x="91" y="19"/>
                    </a:lnTo>
                    <a:lnTo>
                      <a:pt x="100" y="22"/>
                    </a:lnTo>
                    <a:lnTo>
                      <a:pt x="111" y="21"/>
                    </a:lnTo>
                    <a:lnTo>
                      <a:pt x="115" y="13"/>
                    </a:lnTo>
                    <a:lnTo>
                      <a:pt x="125" y="15"/>
                    </a:lnTo>
                    <a:lnTo>
                      <a:pt x="128" y="9"/>
                    </a:lnTo>
                    <a:lnTo>
                      <a:pt x="132" y="6"/>
                    </a:lnTo>
                    <a:lnTo>
                      <a:pt x="132" y="3"/>
                    </a:lnTo>
                    <a:lnTo>
                      <a:pt x="137" y="3"/>
                    </a:lnTo>
                    <a:lnTo>
                      <a:pt x="144" y="3"/>
                    </a:lnTo>
                    <a:lnTo>
                      <a:pt x="146" y="1"/>
                    </a:lnTo>
                    <a:lnTo>
                      <a:pt x="159" y="4"/>
                    </a:lnTo>
                    <a:lnTo>
                      <a:pt x="170" y="0"/>
                    </a:lnTo>
                    <a:lnTo>
                      <a:pt x="176" y="6"/>
                    </a:lnTo>
                    <a:lnTo>
                      <a:pt x="188" y="6"/>
                    </a:lnTo>
                    <a:lnTo>
                      <a:pt x="191" y="15"/>
                    </a:lnTo>
                    <a:lnTo>
                      <a:pt x="191" y="30"/>
                    </a:lnTo>
                    <a:lnTo>
                      <a:pt x="188" y="36"/>
                    </a:lnTo>
                    <a:lnTo>
                      <a:pt x="197" y="39"/>
                    </a:lnTo>
                    <a:lnTo>
                      <a:pt x="200" y="36"/>
                    </a:lnTo>
                    <a:lnTo>
                      <a:pt x="207" y="39"/>
                    </a:lnTo>
                    <a:lnTo>
                      <a:pt x="207" y="54"/>
                    </a:lnTo>
                    <a:lnTo>
                      <a:pt x="202" y="60"/>
                    </a:lnTo>
                    <a:lnTo>
                      <a:pt x="193" y="65"/>
                    </a:lnTo>
                    <a:lnTo>
                      <a:pt x="194" y="69"/>
                    </a:lnTo>
                    <a:lnTo>
                      <a:pt x="190" y="76"/>
                    </a:lnTo>
                    <a:lnTo>
                      <a:pt x="182" y="80"/>
                    </a:lnTo>
                    <a:lnTo>
                      <a:pt x="188" y="94"/>
                    </a:lnTo>
                    <a:lnTo>
                      <a:pt x="187" y="95"/>
                    </a:lnTo>
                    <a:lnTo>
                      <a:pt x="182" y="95"/>
                    </a:lnTo>
                    <a:lnTo>
                      <a:pt x="179" y="100"/>
                    </a:lnTo>
                    <a:lnTo>
                      <a:pt x="169" y="100"/>
                    </a:lnTo>
                    <a:lnTo>
                      <a:pt x="166" y="103"/>
                    </a:lnTo>
                    <a:lnTo>
                      <a:pt x="159" y="112"/>
                    </a:lnTo>
                    <a:lnTo>
                      <a:pt x="152" y="118"/>
                    </a:lnTo>
                    <a:lnTo>
                      <a:pt x="150" y="123"/>
                    </a:lnTo>
                    <a:lnTo>
                      <a:pt x="155" y="135"/>
                    </a:lnTo>
                    <a:lnTo>
                      <a:pt x="152" y="145"/>
                    </a:lnTo>
                    <a:lnTo>
                      <a:pt x="144" y="142"/>
                    </a:lnTo>
                    <a:lnTo>
                      <a:pt x="140" y="142"/>
                    </a:lnTo>
                    <a:lnTo>
                      <a:pt x="137" y="149"/>
                    </a:lnTo>
                    <a:lnTo>
                      <a:pt x="128" y="152"/>
                    </a:lnTo>
                    <a:lnTo>
                      <a:pt x="128" y="152"/>
                    </a:lnTo>
                    <a:lnTo>
                      <a:pt x="122" y="152"/>
                    </a:lnTo>
                    <a:lnTo>
                      <a:pt x="100" y="156"/>
                    </a:lnTo>
                    <a:lnTo>
                      <a:pt x="97" y="159"/>
                    </a:lnTo>
                    <a:lnTo>
                      <a:pt x="88" y="168"/>
                    </a:lnTo>
                    <a:lnTo>
                      <a:pt x="82" y="167"/>
                    </a:lnTo>
                    <a:lnTo>
                      <a:pt x="82" y="155"/>
                    </a:lnTo>
                    <a:lnTo>
                      <a:pt x="81" y="150"/>
                    </a:lnTo>
                    <a:lnTo>
                      <a:pt x="81" y="150"/>
                    </a:lnTo>
                    <a:lnTo>
                      <a:pt x="73" y="159"/>
                    </a:lnTo>
                    <a:lnTo>
                      <a:pt x="64" y="165"/>
                    </a:lnTo>
                    <a:lnTo>
                      <a:pt x="58" y="170"/>
                    </a:lnTo>
                    <a:lnTo>
                      <a:pt x="49" y="170"/>
                    </a:lnTo>
                    <a:lnTo>
                      <a:pt x="46" y="167"/>
                    </a:lnTo>
                    <a:lnTo>
                      <a:pt x="43" y="170"/>
                    </a:lnTo>
                    <a:lnTo>
                      <a:pt x="37" y="182"/>
                    </a:lnTo>
                    <a:lnTo>
                      <a:pt x="21" y="180"/>
                    </a:lnTo>
                    <a:lnTo>
                      <a:pt x="12" y="194"/>
                    </a:lnTo>
                    <a:lnTo>
                      <a:pt x="9" y="191"/>
                    </a:lnTo>
                    <a:lnTo>
                      <a:pt x="15" y="188"/>
                    </a:lnTo>
                    <a:lnTo>
                      <a:pt x="14" y="185"/>
                    </a:lnTo>
                    <a:lnTo>
                      <a:pt x="6" y="183"/>
                    </a:lnTo>
                    <a:lnTo>
                      <a:pt x="5" y="180"/>
                    </a:lnTo>
                    <a:lnTo>
                      <a:pt x="6" y="174"/>
                    </a:lnTo>
                    <a:lnTo>
                      <a:pt x="11" y="165"/>
                    </a:lnTo>
                    <a:lnTo>
                      <a:pt x="11" y="159"/>
                    </a:lnTo>
                    <a:lnTo>
                      <a:pt x="2" y="155"/>
                    </a:lnTo>
                    <a:lnTo>
                      <a:pt x="0" y="147"/>
                    </a:lnTo>
                    <a:lnTo>
                      <a:pt x="5" y="135"/>
                    </a:lnTo>
                    <a:lnTo>
                      <a:pt x="0" y="126"/>
                    </a:lnTo>
                    <a:lnTo>
                      <a:pt x="0" y="123"/>
                    </a:lnTo>
                    <a:lnTo>
                      <a:pt x="9" y="118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38" y="112"/>
                    </a:lnTo>
                    <a:lnTo>
                      <a:pt x="37" y="103"/>
                    </a:lnTo>
                    <a:lnTo>
                      <a:pt x="24" y="103"/>
                    </a:lnTo>
                    <a:lnTo>
                      <a:pt x="24" y="92"/>
                    </a:lnTo>
                    <a:lnTo>
                      <a:pt x="3" y="92"/>
                    </a:lnTo>
                    <a:lnTo>
                      <a:pt x="3" y="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4" name="Freeform 2763">
                <a:extLst>
                  <a:ext uri="{FF2B5EF4-FFF2-40B4-BE49-F238E27FC236}">
                    <a16:creationId xmlns:a16="http://schemas.microsoft.com/office/drawing/2014/main" id="{8AC5F513-DF00-B09E-E4D2-BEC72B657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074"/>
                <a:ext cx="92" cy="82"/>
              </a:xfrm>
              <a:custGeom>
                <a:avLst/>
                <a:gdLst>
                  <a:gd name="T0" fmla="*/ 123 w 183"/>
                  <a:gd name="T1" fmla="*/ 15 h 163"/>
                  <a:gd name="T2" fmla="*/ 111 w 183"/>
                  <a:gd name="T3" fmla="*/ 12 h 163"/>
                  <a:gd name="T4" fmla="*/ 100 w 183"/>
                  <a:gd name="T5" fmla="*/ 17 h 163"/>
                  <a:gd name="T6" fmla="*/ 94 w 183"/>
                  <a:gd name="T7" fmla="*/ 12 h 163"/>
                  <a:gd name="T8" fmla="*/ 83 w 183"/>
                  <a:gd name="T9" fmla="*/ 0 h 163"/>
                  <a:gd name="T10" fmla="*/ 70 w 183"/>
                  <a:gd name="T11" fmla="*/ 14 h 163"/>
                  <a:gd name="T12" fmla="*/ 51 w 183"/>
                  <a:gd name="T13" fmla="*/ 11 h 163"/>
                  <a:gd name="T14" fmla="*/ 47 w 183"/>
                  <a:gd name="T15" fmla="*/ 6 h 163"/>
                  <a:gd name="T16" fmla="*/ 36 w 183"/>
                  <a:gd name="T17" fmla="*/ 12 h 163"/>
                  <a:gd name="T18" fmla="*/ 42 w 183"/>
                  <a:gd name="T19" fmla="*/ 21 h 163"/>
                  <a:gd name="T20" fmla="*/ 54 w 183"/>
                  <a:gd name="T21" fmla="*/ 32 h 163"/>
                  <a:gd name="T22" fmla="*/ 47 w 183"/>
                  <a:gd name="T23" fmla="*/ 39 h 163"/>
                  <a:gd name="T24" fmla="*/ 33 w 183"/>
                  <a:gd name="T25" fmla="*/ 41 h 163"/>
                  <a:gd name="T26" fmla="*/ 20 w 183"/>
                  <a:gd name="T27" fmla="*/ 52 h 163"/>
                  <a:gd name="T28" fmla="*/ 18 w 183"/>
                  <a:gd name="T29" fmla="*/ 73 h 163"/>
                  <a:gd name="T30" fmla="*/ 10 w 183"/>
                  <a:gd name="T31" fmla="*/ 76 h 163"/>
                  <a:gd name="T32" fmla="*/ 4 w 183"/>
                  <a:gd name="T33" fmla="*/ 81 h 163"/>
                  <a:gd name="T34" fmla="*/ 7 w 183"/>
                  <a:gd name="T35" fmla="*/ 100 h 163"/>
                  <a:gd name="T36" fmla="*/ 24 w 183"/>
                  <a:gd name="T37" fmla="*/ 106 h 163"/>
                  <a:gd name="T38" fmla="*/ 36 w 183"/>
                  <a:gd name="T39" fmla="*/ 109 h 163"/>
                  <a:gd name="T40" fmla="*/ 42 w 183"/>
                  <a:gd name="T41" fmla="*/ 120 h 163"/>
                  <a:gd name="T42" fmla="*/ 24 w 183"/>
                  <a:gd name="T43" fmla="*/ 125 h 163"/>
                  <a:gd name="T44" fmla="*/ 21 w 183"/>
                  <a:gd name="T45" fmla="*/ 144 h 163"/>
                  <a:gd name="T46" fmla="*/ 21 w 183"/>
                  <a:gd name="T47" fmla="*/ 152 h 163"/>
                  <a:gd name="T48" fmla="*/ 27 w 183"/>
                  <a:gd name="T49" fmla="*/ 160 h 163"/>
                  <a:gd name="T50" fmla="*/ 54 w 183"/>
                  <a:gd name="T51" fmla="*/ 147 h 163"/>
                  <a:gd name="T52" fmla="*/ 64 w 183"/>
                  <a:gd name="T53" fmla="*/ 132 h 163"/>
                  <a:gd name="T54" fmla="*/ 71 w 183"/>
                  <a:gd name="T55" fmla="*/ 137 h 163"/>
                  <a:gd name="T56" fmla="*/ 85 w 183"/>
                  <a:gd name="T57" fmla="*/ 146 h 163"/>
                  <a:gd name="T58" fmla="*/ 97 w 183"/>
                  <a:gd name="T59" fmla="*/ 149 h 163"/>
                  <a:gd name="T60" fmla="*/ 111 w 183"/>
                  <a:gd name="T61" fmla="*/ 153 h 163"/>
                  <a:gd name="T62" fmla="*/ 118 w 183"/>
                  <a:gd name="T63" fmla="*/ 152 h 163"/>
                  <a:gd name="T64" fmla="*/ 130 w 183"/>
                  <a:gd name="T65" fmla="*/ 152 h 163"/>
                  <a:gd name="T66" fmla="*/ 139 w 183"/>
                  <a:gd name="T67" fmla="*/ 155 h 163"/>
                  <a:gd name="T68" fmla="*/ 152 w 183"/>
                  <a:gd name="T69" fmla="*/ 157 h 163"/>
                  <a:gd name="T70" fmla="*/ 159 w 183"/>
                  <a:gd name="T71" fmla="*/ 150 h 163"/>
                  <a:gd name="T72" fmla="*/ 173 w 183"/>
                  <a:gd name="T73" fmla="*/ 150 h 163"/>
                  <a:gd name="T74" fmla="*/ 177 w 183"/>
                  <a:gd name="T75" fmla="*/ 163 h 163"/>
                  <a:gd name="T76" fmla="*/ 176 w 183"/>
                  <a:gd name="T77" fmla="*/ 155 h 163"/>
                  <a:gd name="T78" fmla="*/ 171 w 183"/>
                  <a:gd name="T79" fmla="*/ 125 h 163"/>
                  <a:gd name="T80" fmla="*/ 170 w 183"/>
                  <a:gd name="T81" fmla="*/ 99 h 163"/>
                  <a:gd name="T82" fmla="*/ 162 w 183"/>
                  <a:gd name="T83" fmla="*/ 91 h 163"/>
                  <a:gd name="T84" fmla="*/ 161 w 183"/>
                  <a:gd name="T85" fmla="*/ 74 h 163"/>
                  <a:gd name="T86" fmla="*/ 161 w 183"/>
                  <a:gd name="T87" fmla="*/ 55 h 163"/>
                  <a:gd name="T88" fmla="*/ 161 w 183"/>
                  <a:gd name="T89" fmla="*/ 44 h 163"/>
                  <a:gd name="T90" fmla="*/ 156 w 183"/>
                  <a:gd name="T91" fmla="*/ 33 h 163"/>
                  <a:gd name="T92" fmla="*/ 153 w 183"/>
                  <a:gd name="T93" fmla="*/ 20 h 163"/>
                  <a:gd name="T94" fmla="*/ 149 w 183"/>
                  <a:gd name="T95" fmla="*/ 6 h 163"/>
                  <a:gd name="T96" fmla="*/ 139 w 183"/>
                  <a:gd name="T97" fmla="*/ 18 h 163"/>
                  <a:gd name="T98" fmla="*/ 124 w 183"/>
                  <a:gd name="T99" fmla="*/ 14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3" h="163">
                    <a:moveTo>
                      <a:pt x="124" y="14"/>
                    </a:moveTo>
                    <a:lnTo>
                      <a:pt x="123" y="15"/>
                    </a:lnTo>
                    <a:lnTo>
                      <a:pt x="115" y="21"/>
                    </a:lnTo>
                    <a:lnTo>
                      <a:pt x="111" y="12"/>
                    </a:lnTo>
                    <a:lnTo>
                      <a:pt x="106" y="15"/>
                    </a:lnTo>
                    <a:lnTo>
                      <a:pt x="100" y="17"/>
                    </a:lnTo>
                    <a:lnTo>
                      <a:pt x="99" y="12"/>
                    </a:lnTo>
                    <a:lnTo>
                      <a:pt x="94" y="12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74" y="14"/>
                    </a:lnTo>
                    <a:lnTo>
                      <a:pt x="70" y="14"/>
                    </a:lnTo>
                    <a:lnTo>
                      <a:pt x="64" y="9"/>
                    </a:lnTo>
                    <a:lnTo>
                      <a:pt x="51" y="11"/>
                    </a:lnTo>
                    <a:lnTo>
                      <a:pt x="50" y="8"/>
                    </a:lnTo>
                    <a:lnTo>
                      <a:pt x="47" y="6"/>
                    </a:lnTo>
                    <a:lnTo>
                      <a:pt x="32" y="12"/>
                    </a:lnTo>
                    <a:lnTo>
                      <a:pt x="36" y="12"/>
                    </a:lnTo>
                    <a:lnTo>
                      <a:pt x="35" y="18"/>
                    </a:lnTo>
                    <a:lnTo>
                      <a:pt x="42" y="21"/>
                    </a:lnTo>
                    <a:lnTo>
                      <a:pt x="45" y="29"/>
                    </a:lnTo>
                    <a:lnTo>
                      <a:pt x="54" y="32"/>
                    </a:lnTo>
                    <a:lnTo>
                      <a:pt x="51" y="36"/>
                    </a:lnTo>
                    <a:lnTo>
                      <a:pt x="47" y="39"/>
                    </a:lnTo>
                    <a:lnTo>
                      <a:pt x="38" y="35"/>
                    </a:lnTo>
                    <a:lnTo>
                      <a:pt x="33" y="41"/>
                    </a:lnTo>
                    <a:lnTo>
                      <a:pt x="27" y="44"/>
                    </a:lnTo>
                    <a:lnTo>
                      <a:pt x="20" y="52"/>
                    </a:lnTo>
                    <a:lnTo>
                      <a:pt x="14" y="64"/>
                    </a:lnTo>
                    <a:lnTo>
                      <a:pt x="18" y="73"/>
                    </a:lnTo>
                    <a:lnTo>
                      <a:pt x="15" y="76"/>
                    </a:lnTo>
                    <a:lnTo>
                      <a:pt x="10" y="76"/>
                    </a:lnTo>
                    <a:lnTo>
                      <a:pt x="9" y="81"/>
                    </a:lnTo>
                    <a:lnTo>
                      <a:pt x="4" y="81"/>
                    </a:lnTo>
                    <a:lnTo>
                      <a:pt x="0" y="91"/>
                    </a:lnTo>
                    <a:lnTo>
                      <a:pt x="7" y="100"/>
                    </a:lnTo>
                    <a:lnTo>
                      <a:pt x="14" y="103"/>
                    </a:lnTo>
                    <a:lnTo>
                      <a:pt x="24" y="106"/>
                    </a:lnTo>
                    <a:lnTo>
                      <a:pt x="30" y="106"/>
                    </a:lnTo>
                    <a:lnTo>
                      <a:pt x="36" y="109"/>
                    </a:lnTo>
                    <a:lnTo>
                      <a:pt x="44" y="115"/>
                    </a:lnTo>
                    <a:lnTo>
                      <a:pt x="42" y="120"/>
                    </a:lnTo>
                    <a:lnTo>
                      <a:pt x="30" y="119"/>
                    </a:lnTo>
                    <a:lnTo>
                      <a:pt x="24" y="125"/>
                    </a:lnTo>
                    <a:lnTo>
                      <a:pt x="29" y="132"/>
                    </a:lnTo>
                    <a:lnTo>
                      <a:pt x="21" y="144"/>
                    </a:lnTo>
                    <a:lnTo>
                      <a:pt x="18" y="149"/>
                    </a:lnTo>
                    <a:lnTo>
                      <a:pt x="21" y="152"/>
                    </a:lnTo>
                    <a:lnTo>
                      <a:pt x="21" y="155"/>
                    </a:lnTo>
                    <a:lnTo>
                      <a:pt x="27" y="160"/>
                    </a:lnTo>
                    <a:lnTo>
                      <a:pt x="50" y="153"/>
                    </a:lnTo>
                    <a:lnTo>
                      <a:pt x="54" y="147"/>
                    </a:lnTo>
                    <a:lnTo>
                      <a:pt x="58" y="146"/>
                    </a:lnTo>
                    <a:lnTo>
                      <a:pt x="64" y="132"/>
                    </a:lnTo>
                    <a:lnTo>
                      <a:pt x="70" y="134"/>
                    </a:lnTo>
                    <a:lnTo>
                      <a:pt x="71" y="137"/>
                    </a:lnTo>
                    <a:lnTo>
                      <a:pt x="82" y="141"/>
                    </a:lnTo>
                    <a:lnTo>
                      <a:pt x="85" y="146"/>
                    </a:lnTo>
                    <a:lnTo>
                      <a:pt x="88" y="144"/>
                    </a:lnTo>
                    <a:lnTo>
                      <a:pt x="97" y="149"/>
                    </a:lnTo>
                    <a:lnTo>
                      <a:pt x="100" y="153"/>
                    </a:lnTo>
                    <a:lnTo>
                      <a:pt x="111" y="153"/>
                    </a:lnTo>
                    <a:lnTo>
                      <a:pt x="112" y="149"/>
                    </a:lnTo>
                    <a:lnTo>
                      <a:pt x="118" y="152"/>
                    </a:lnTo>
                    <a:lnTo>
                      <a:pt x="124" y="149"/>
                    </a:lnTo>
                    <a:lnTo>
                      <a:pt x="130" y="152"/>
                    </a:lnTo>
                    <a:lnTo>
                      <a:pt x="139" y="152"/>
                    </a:lnTo>
                    <a:lnTo>
                      <a:pt x="139" y="155"/>
                    </a:lnTo>
                    <a:lnTo>
                      <a:pt x="147" y="158"/>
                    </a:lnTo>
                    <a:lnTo>
                      <a:pt x="152" y="157"/>
                    </a:lnTo>
                    <a:lnTo>
                      <a:pt x="156" y="158"/>
                    </a:lnTo>
                    <a:lnTo>
                      <a:pt x="159" y="150"/>
                    </a:lnTo>
                    <a:lnTo>
                      <a:pt x="161" y="149"/>
                    </a:lnTo>
                    <a:lnTo>
                      <a:pt x="173" y="150"/>
                    </a:lnTo>
                    <a:lnTo>
                      <a:pt x="177" y="158"/>
                    </a:lnTo>
                    <a:lnTo>
                      <a:pt x="177" y="163"/>
                    </a:lnTo>
                    <a:lnTo>
                      <a:pt x="183" y="161"/>
                    </a:lnTo>
                    <a:lnTo>
                      <a:pt x="176" y="155"/>
                    </a:lnTo>
                    <a:lnTo>
                      <a:pt x="173" y="146"/>
                    </a:lnTo>
                    <a:lnTo>
                      <a:pt x="171" y="125"/>
                    </a:lnTo>
                    <a:lnTo>
                      <a:pt x="168" y="119"/>
                    </a:lnTo>
                    <a:lnTo>
                      <a:pt x="170" y="99"/>
                    </a:lnTo>
                    <a:lnTo>
                      <a:pt x="167" y="91"/>
                    </a:lnTo>
                    <a:lnTo>
                      <a:pt x="162" y="91"/>
                    </a:lnTo>
                    <a:lnTo>
                      <a:pt x="164" y="87"/>
                    </a:lnTo>
                    <a:lnTo>
                      <a:pt x="161" y="74"/>
                    </a:lnTo>
                    <a:lnTo>
                      <a:pt x="164" y="58"/>
                    </a:lnTo>
                    <a:lnTo>
                      <a:pt x="161" y="55"/>
                    </a:lnTo>
                    <a:lnTo>
                      <a:pt x="158" y="52"/>
                    </a:lnTo>
                    <a:lnTo>
                      <a:pt x="161" y="44"/>
                    </a:lnTo>
                    <a:lnTo>
                      <a:pt x="159" y="38"/>
                    </a:lnTo>
                    <a:lnTo>
                      <a:pt x="156" y="33"/>
                    </a:lnTo>
                    <a:lnTo>
                      <a:pt x="158" y="29"/>
                    </a:lnTo>
                    <a:lnTo>
                      <a:pt x="153" y="20"/>
                    </a:lnTo>
                    <a:lnTo>
                      <a:pt x="153" y="5"/>
                    </a:lnTo>
                    <a:lnTo>
                      <a:pt x="149" y="6"/>
                    </a:lnTo>
                    <a:lnTo>
                      <a:pt x="141" y="11"/>
                    </a:lnTo>
                    <a:lnTo>
                      <a:pt x="139" y="18"/>
                    </a:lnTo>
                    <a:lnTo>
                      <a:pt x="132" y="18"/>
                    </a:lnTo>
                    <a:lnTo>
                      <a:pt x="124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5" name="Freeform 2764">
                <a:extLst>
                  <a:ext uri="{FF2B5EF4-FFF2-40B4-BE49-F238E27FC236}">
                    <a16:creationId xmlns:a16="http://schemas.microsoft.com/office/drawing/2014/main" id="{36580D65-A605-6F6E-221A-0A7B242BF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074"/>
                <a:ext cx="92" cy="82"/>
              </a:xfrm>
              <a:custGeom>
                <a:avLst/>
                <a:gdLst>
                  <a:gd name="T0" fmla="*/ 132 w 183"/>
                  <a:gd name="T1" fmla="*/ 18 h 163"/>
                  <a:gd name="T2" fmla="*/ 141 w 183"/>
                  <a:gd name="T3" fmla="*/ 11 h 163"/>
                  <a:gd name="T4" fmla="*/ 153 w 183"/>
                  <a:gd name="T5" fmla="*/ 5 h 163"/>
                  <a:gd name="T6" fmla="*/ 158 w 183"/>
                  <a:gd name="T7" fmla="*/ 29 h 163"/>
                  <a:gd name="T8" fmla="*/ 159 w 183"/>
                  <a:gd name="T9" fmla="*/ 38 h 163"/>
                  <a:gd name="T10" fmla="*/ 158 w 183"/>
                  <a:gd name="T11" fmla="*/ 52 h 163"/>
                  <a:gd name="T12" fmla="*/ 164 w 183"/>
                  <a:gd name="T13" fmla="*/ 58 h 163"/>
                  <a:gd name="T14" fmla="*/ 164 w 183"/>
                  <a:gd name="T15" fmla="*/ 87 h 163"/>
                  <a:gd name="T16" fmla="*/ 167 w 183"/>
                  <a:gd name="T17" fmla="*/ 91 h 163"/>
                  <a:gd name="T18" fmla="*/ 168 w 183"/>
                  <a:gd name="T19" fmla="*/ 119 h 163"/>
                  <a:gd name="T20" fmla="*/ 173 w 183"/>
                  <a:gd name="T21" fmla="*/ 146 h 163"/>
                  <a:gd name="T22" fmla="*/ 183 w 183"/>
                  <a:gd name="T23" fmla="*/ 161 h 163"/>
                  <a:gd name="T24" fmla="*/ 177 w 183"/>
                  <a:gd name="T25" fmla="*/ 158 h 163"/>
                  <a:gd name="T26" fmla="*/ 161 w 183"/>
                  <a:gd name="T27" fmla="*/ 149 h 163"/>
                  <a:gd name="T28" fmla="*/ 156 w 183"/>
                  <a:gd name="T29" fmla="*/ 158 h 163"/>
                  <a:gd name="T30" fmla="*/ 147 w 183"/>
                  <a:gd name="T31" fmla="*/ 158 h 163"/>
                  <a:gd name="T32" fmla="*/ 139 w 183"/>
                  <a:gd name="T33" fmla="*/ 152 h 163"/>
                  <a:gd name="T34" fmla="*/ 124 w 183"/>
                  <a:gd name="T35" fmla="*/ 149 h 163"/>
                  <a:gd name="T36" fmla="*/ 112 w 183"/>
                  <a:gd name="T37" fmla="*/ 149 h 163"/>
                  <a:gd name="T38" fmla="*/ 100 w 183"/>
                  <a:gd name="T39" fmla="*/ 153 h 163"/>
                  <a:gd name="T40" fmla="*/ 88 w 183"/>
                  <a:gd name="T41" fmla="*/ 144 h 163"/>
                  <a:gd name="T42" fmla="*/ 82 w 183"/>
                  <a:gd name="T43" fmla="*/ 141 h 163"/>
                  <a:gd name="T44" fmla="*/ 70 w 183"/>
                  <a:gd name="T45" fmla="*/ 134 h 163"/>
                  <a:gd name="T46" fmla="*/ 58 w 183"/>
                  <a:gd name="T47" fmla="*/ 146 h 163"/>
                  <a:gd name="T48" fmla="*/ 50 w 183"/>
                  <a:gd name="T49" fmla="*/ 153 h 163"/>
                  <a:gd name="T50" fmla="*/ 21 w 183"/>
                  <a:gd name="T51" fmla="*/ 155 h 163"/>
                  <a:gd name="T52" fmla="*/ 18 w 183"/>
                  <a:gd name="T53" fmla="*/ 149 h 163"/>
                  <a:gd name="T54" fmla="*/ 29 w 183"/>
                  <a:gd name="T55" fmla="*/ 132 h 163"/>
                  <a:gd name="T56" fmla="*/ 30 w 183"/>
                  <a:gd name="T57" fmla="*/ 119 h 163"/>
                  <a:gd name="T58" fmla="*/ 44 w 183"/>
                  <a:gd name="T59" fmla="*/ 115 h 163"/>
                  <a:gd name="T60" fmla="*/ 30 w 183"/>
                  <a:gd name="T61" fmla="*/ 106 h 163"/>
                  <a:gd name="T62" fmla="*/ 14 w 183"/>
                  <a:gd name="T63" fmla="*/ 103 h 163"/>
                  <a:gd name="T64" fmla="*/ 0 w 183"/>
                  <a:gd name="T65" fmla="*/ 91 h 163"/>
                  <a:gd name="T66" fmla="*/ 9 w 183"/>
                  <a:gd name="T67" fmla="*/ 81 h 163"/>
                  <a:gd name="T68" fmla="*/ 15 w 183"/>
                  <a:gd name="T69" fmla="*/ 76 h 163"/>
                  <a:gd name="T70" fmla="*/ 14 w 183"/>
                  <a:gd name="T71" fmla="*/ 64 h 163"/>
                  <a:gd name="T72" fmla="*/ 27 w 183"/>
                  <a:gd name="T73" fmla="*/ 44 h 163"/>
                  <a:gd name="T74" fmla="*/ 38 w 183"/>
                  <a:gd name="T75" fmla="*/ 35 h 163"/>
                  <a:gd name="T76" fmla="*/ 51 w 183"/>
                  <a:gd name="T77" fmla="*/ 36 h 163"/>
                  <a:gd name="T78" fmla="*/ 45 w 183"/>
                  <a:gd name="T79" fmla="*/ 29 h 163"/>
                  <a:gd name="T80" fmla="*/ 35 w 183"/>
                  <a:gd name="T81" fmla="*/ 18 h 163"/>
                  <a:gd name="T82" fmla="*/ 32 w 183"/>
                  <a:gd name="T83" fmla="*/ 12 h 163"/>
                  <a:gd name="T84" fmla="*/ 50 w 183"/>
                  <a:gd name="T85" fmla="*/ 8 h 163"/>
                  <a:gd name="T86" fmla="*/ 64 w 183"/>
                  <a:gd name="T87" fmla="*/ 9 h 163"/>
                  <a:gd name="T88" fmla="*/ 74 w 183"/>
                  <a:gd name="T89" fmla="*/ 14 h 163"/>
                  <a:gd name="T90" fmla="*/ 85 w 183"/>
                  <a:gd name="T91" fmla="*/ 0 h 163"/>
                  <a:gd name="T92" fmla="*/ 99 w 183"/>
                  <a:gd name="T93" fmla="*/ 12 h 163"/>
                  <a:gd name="T94" fmla="*/ 106 w 183"/>
                  <a:gd name="T95" fmla="*/ 15 h 163"/>
                  <a:gd name="T96" fmla="*/ 115 w 183"/>
                  <a:gd name="T97" fmla="*/ 21 h 163"/>
                  <a:gd name="T98" fmla="*/ 124 w 183"/>
                  <a:gd name="T99" fmla="*/ 14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3" h="163">
                    <a:moveTo>
                      <a:pt x="124" y="14"/>
                    </a:moveTo>
                    <a:lnTo>
                      <a:pt x="132" y="18"/>
                    </a:lnTo>
                    <a:lnTo>
                      <a:pt x="139" y="18"/>
                    </a:lnTo>
                    <a:lnTo>
                      <a:pt x="141" y="11"/>
                    </a:lnTo>
                    <a:lnTo>
                      <a:pt x="149" y="6"/>
                    </a:lnTo>
                    <a:lnTo>
                      <a:pt x="153" y="5"/>
                    </a:lnTo>
                    <a:lnTo>
                      <a:pt x="153" y="20"/>
                    </a:lnTo>
                    <a:lnTo>
                      <a:pt x="158" y="29"/>
                    </a:lnTo>
                    <a:lnTo>
                      <a:pt x="156" y="33"/>
                    </a:lnTo>
                    <a:lnTo>
                      <a:pt x="159" y="38"/>
                    </a:lnTo>
                    <a:lnTo>
                      <a:pt x="161" y="44"/>
                    </a:lnTo>
                    <a:lnTo>
                      <a:pt x="158" y="52"/>
                    </a:lnTo>
                    <a:lnTo>
                      <a:pt x="161" y="55"/>
                    </a:lnTo>
                    <a:lnTo>
                      <a:pt x="164" y="58"/>
                    </a:lnTo>
                    <a:lnTo>
                      <a:pt x="161" y="74"/>
                    </a:lnTo>
                    <a:lnTo>
                      <a:pt x="164" y="87"/>
                    </a:lnTo>
                    <a:lnTo>
                      <a:pt x="162" y="91"/>
                    </a:lnTo>
                    <a:lnTo>
                      <a:pt x="167" y="91"/>
                    </a:lnTo>
                    <a:lnTo>
                      <a:pt x="170" y="99"/>
                    </a:lnTo>
                    <a:lnTo>
                      <a:pt x="168" y="119"/>
                    </a:lnTo>
                    <a:lnTo>
                      <a:pt x="171" y="125"/>
                    </a:lnTo>
                    <a:lnTo>
                      <a:pt x="173" y="146"/>
                    </a:lnTo>
                    <a:lnTo>
                      <a:pt x="176" y="155"/>
                    </a:lnTo>
                    <a:lnTo>
                      <a:pt x="183" y="161"/>
                    </a:lnTo>
                    <a:lnTo>
                      <a:pt x="177" y="163"/>
                    </a:lnTo>
                    <a:lnTo>
                      <a:pt x="177" y="158"/>
                    </a:lnTo>
                    <a:lnTo>
                      <a:pt x="173" y="150"/>
                    </a:lnTo>
                    <a:lnTo>
                      <a:pt x="161" y="149"/>
                    </a:lnTo>
                    <a:lnTo>
                      <a:pt x="159" y="150"/>
                    </a:lnTo>
                    <a:lnTo>
                      <a:pt x="156" y="158"/>
                    </a:lnTo>
                    <a:lnTo>
                      <a:pt x="152" y="157"/>
                    </a:lnTo>
                    <a:lnTo>
                      <a:pt x="147" y="158"/>
                    </a:lnTo>
                    <a:lnTo>
                      <a:pt x="139" y="155"/>
                    </a:lnTo>
                    <a:lnTo>
                      <a:pt x="139" y="152"/>
                    </a:lnTo>
                    <a:lnTo>
                      <a:pt x="130" y="152"/>
                    </a:lnTo>
                    <a:lnTo>
                      <a:pt x="124" y="149"/>
                    </a:lnTo>
                    <a:lnTo>
                      <a:pt x="118" y="152"/>
                    </a:lnTo>
                    <a:lnTo>
                      <a:pt x="112" y="149"/>
                    </a:lnTo>
                    <a:lnTo>
                      <a:pt x="111" y="153"/>
                    </a:lnTo>
                    <a:lnTo>
                      <a:pt x="100" y="153"/>
                    </a:lnTo>
                    <a:lnTo>
                      <a:pt x="97" y="149"/>
                    </a:lnTo>
                    <a:lnTo>
                      <a:pt x="88" y="144"/>
                    </a:lnTo>
                    <a:lnTo>
                      <a:pt x="85" y="146"/>
                    </a:lnTo>
                    <a:lnTo>
                      <a:pt x="82" y="141"/>
                    </a:lnTo>
                    <a:lnTo>
                      <a:pt x="71" y="137"/>
                    </a:lnTo>
                    <a:lnTo>
                      <a:pt x="70" y="134"/>
                    </a:lnTo>
                    <a:lnTo>
                      <a:pt x="64" y="132"/>
                    </a:lnTo>
                    <a:lnTo>
                      <a:pt x="58" y="146"/>
                    </a:lnTo>
                    <a:lnTo>
                      <a:pt x="54" y="147"/>
                    </a:lnTo>
                    <a:lnTo>
                      <a:pt x="50" y="153"/>
                    </a:lnTo>
                    <a:lnTo>
                      <a:pt x="27" y="160"/>
                    </a:lnTo>
                    <a:lnTo>
                      <a:pt x="21" y="155"/>
                    </a:lnTo>
                    <a:lnTo>
                      <a:pt x="21" y="152"/>
                    </a:lnTo>
                    <a:lnTo>
                      <a:pt x="18" y="149"/>
                    </a:lnTo>
                    <a:lnTo>
                      <a:pt x="21" y="144"/>
                    </a:lnTo>
                    <a:lnTo>
                      <a:pt x="29" y="132"/>
                    </a:lnTo>
                    <a:lnTo>
                      <a:pt x="24" y="125"/>
                    </a:lnTo>
                    <a:lnTo>
                      <a:pt x="30" y="119"/>
                    </a:lnTo>
                    <a:lnTo>
                      <a:pt x="42" y="120"/>
                    </a:lnTo>
                    <a:lnTo>
                      <a:pt x="44" y="115"/>
                    </a:lnTo>
                    <a:lnTo>
                      <a:pt x="36" y="109"/>
                    </a:lnTo>
                    <a:lnTo>
                      <a:pt x="30" y="106"/>
                    </a:lnTo>
                    <a:lnTo>
                      <a:pt x="24" y="106"/>
                    </a:lnTo>
                    <a:lnTo>
                      <a:pt x="14" y="103"/>
                    </a:lnTo>
                    <a:lnTo>
                      <a:pt x="7" y="100"/>
                    </a:lnTo>
                    <a:lnTo>
                      <a:pt x="0" y="91"/>
                    </a:lnTo>
                    <a:lnTo>
                      <a:pt x="4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5" y="76"/>
                    </a:lnTo>
                    <a:lnTo>
                      <a:pt x="18" y="73"/>
                    </a:lnTo>
                    <a:lnTo>
                      <a:pt x="14" y="64"/>
                    </a:lnTo>
                    <a:lnTo>
                      <a:pt x="20" y="52"/>
                    </a:lnTo>
                    <a:lnTo>
                      <a:pt x="27" y="44"/>
                    </a:lnTo>
                    <a:lnTo>
                      <a:pt x="33" y="41"/>
                    </a:lnTo>
                    <a:lnTo>
                      <a:pt x="38" y="35"/>
                    </a:lnTo>
                    <a:lnTo>
                      <a:pt x="47" y="39"/>
                    </a:lnTo>
                    <a:lnTo>
                      <a:pt x="51" y="36"/>
                    </a:lnTo>
                    <a:lnTo>
                      <a:pt x="54" y="32"/>
                    </a:lnTo>
                    <a:lnTo>
                      <a:pt x="45" y="29"/>
                    </a:lnTo>
                    <a:lnTo>
                      <a:pt x="42" y="21"/>
                    </a:lnTo>
                    <a:lnTo>
                      <a:pt x="35" y="18"/>
                    </a:lnTo>
                    <a:lnTo>
                      <a:pt x="36" y="12"/>
                    </a:lnTo>
                    <a:lnTo>
                      <a:pt x="32" y="12"/>
                    </a:lnTo>
                    <a:lnTo>
                      <a:pt x="47" y="6"/>
                    </a:lnTo>
                    <a:lnTo>
                      <a:pt x="50" y="8"/>
                    </a:lnTo>
                    <a:lnTo>
                      <a:pt x="51" y="11"/>
                    </a:lnTo>
                    <a:lnTo>
                      <a:pt x="64" y="9"/>
                    </a:lnTo>
                    <a:lnTo>
                      <a:pt x="70" y="14"/>
                    </a:lnTo>
                    <a:lnTo>
                      <a:pt x="74" y="14"/>
                    </a:lnTo>
                    <a:lnTo>
                      <a:pt x="83" y="0"/>
                    </a:lnTo>
                    <a:lnTo>
                      <a:pt x="85" y="0"/>
                    </a:lnTo>
                    <a:lnTo>
                      <a:pt x="94" y="12"/>
                    </a:lnTo>
                    <a:lnTo>
                      <a:pt x="99" y="12"/>
                    </a:lnTo>
                    <a:lnTo>
                      <a:pt x="100" y="17"/>
                    </a:lnTo>
                    <a:lnTo>
                      <a:pt x="106" y="15"/>
                    </a:lnTo>
                    <a:lnTo>
                      <a:pt x="111" y="12"/>
                    </a:lnTo>
                    <a:lnTo>
                      <a:pt x="115" y="21"/>
                    </a:lnTo>
                    <a:lnTo>
                      <a:pt x="123" y="15"/>
                    </a:lnTo>
                    <a:lnTo>
                      <a:pt x="12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6" name="Freeform 2765">
                <a:extLst>
                  <a:ext uri="{FF2B5EF4-FFF2-40B4-BE49-F238E27FC236}">
                    <a16:creationId xmlns:a16="http://schemas.microsoft.com/office/drawing/2014/main" id="{BAFB4BD6-62D3-5EEE-2973-AE7B9C2D4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074"/>
                <a:ext cx="92" cy="82"/>
              </a:xfrm>
              <a:custGeom>
                <a:avLst/>
                <a:gdLst>
                  <a:gd name="T0" fmla="*/ 132 w 183"/>
                  <a:gd name="T1" fmla="*/ 18 h 163"/>
                  <a:gd name="T2" fmla="*/ 141 w 183"/>
                  <a:gd name="T3" fmla="*/ 11 h 163"/>
                  <a:gd name="T4" fmla="*/ 153 w 183"/>
                  <a:gd name="T5" fmla="*/ 5 h 163"/>
                  <a:gd name="T6" fmla="*/ 158 w 183"/>
                  <a:gd name="T7" fmla="*/ 29 h 163"/>
                  <a:gd name="T8" fmla="*/ 159 w 183"/>
                  <a:gd name="T9" fmla="*/ 38 h 163"/>
                  <a:gd name="T10" fmla="*/ 158 w 183"/>
                  <a:gd name="T11" fmla="*/ 52 h 163"/>
                  <a:gd name="T12" fmla="*/ 164 w 183"/>
                  <a:gd name="T13" fmla="*/ 58 h 163"/>
                  <a:gd name="T14" fmla="*/ 164 w 183"/>
                  <a:gd name="T15" fmla="*/ 87 h 163"/>
                  <a:gd name="T16" fmla="*/ 167 w 183"/>
                  <a:gd name="T17" fmla="*/ 91 h 163"/>
                  <a:gd name="T18" fmla="*/ 168 w 183"/>
                  <a:gd name="T19" fmla="*/ 119 h 163"/>
                  <a:gd name="T20" fmla="*/ 173 w 183"/>
                  <a:gd name="T21" fmla="*/ 146 h 163"/>
                  <a:gd name="T22" fmla="*/ 183 w 183"/>
                  <a:gd name="T23" fmla="*/ 161 h 163"/>
                  <a:gd name="T24" fmla="*/ 177 w 183"/>
                  <a:gd name="T25" fmla="*/ 158 h 163"/>
                  <a:gd name="T26" fmla="*/ 161 w 183"/>
                  <a:gd name="T27" fmla="*/ 149 h 163"/>
                  <a:gd name="T28" fmla="*/ 156 w 183"/>
                  <a:gd name="T29" fmla="*/ 158 h 163"/>
                  <a:gd name="T30" fmla="*/ 147 w 183"/>
                  <a:gd name="T31" fmla="*/ 158 h 163"/>
                  <a:gd name="T32" fmla="*/ 139 w 183"/>
                  <a:gd name="T33" fmla="*/ 152 h 163"/>
                  <a:gd name="T34" fmla="*/ 124 w 183"/>
                  <a:gd name="T35" fmla="*/ 149 h 163"/>
                  <a:gd name="T36" fmla="*/ 112 w 183"/>
                  <a:gd name="T37" fmla="*/ 149 h 163"/>
                  <a:gd name="T38" fmla="*/ 100 w 183"/>
                  <a:gd name="T39" fmla="*/ 153 h 163"/>
                  <a:gd name="T40" fmla="*/ 88 w 183"/>
                  <a:gd name="T41" fmla="*/ 144 h 163"/>
                  <a:gd name="T42" fmla="*/ 82 w 183"/>
                  <a:gd name="T43" fmla="*/ 141 h 163"/>
                  <a:gd name="T44" fmla="*/ 70 w 183"/>
                  <a:gd name="T45" fmla="*/ 134 h 163"/>
                  <a:gd name="T46" fmla="*/ 58 w 183"/>
                  <a:gd name="T47" fmla="*/ 146 h 163"/>
                  <a:gd name="T48" fmla="*/ 50 w 183"/>
                  <a:gd name="T49" fmla="*/ 153 h 163"/>
                  <a:gd name="T50" fmla="*/ 21 w 183"/>
                  <a:gd name="T51" fmla="*/ 155 h 163"/>
                  <a:gd name="T52" fmla="*/ 18 w 183"/>
                  <a:gd name="T53" fmla="*/ 149 h 163"/>
                  <a:gd name="T54" fmla="*/ 29 w 183"/>
                  <a:gd name="T55" fmla="*/ 132 h 163"/>
                  <a:gd name="T56" fmla="*/ 30 w 183"/>
                  <a:gd name="T57" fmla="*/ 119 h 163"/>
                  <a:gd name="T58" fmla="*/ 44 w 183"/>
                  <a:gd name="T59" fmla="*/ 115 h 163"/>
                  <a:gd name="T60" fmla="*/ 30 w 183"/>
                  <a:gd name="T61" fmla="*/ 106 h 163"/>
                  <a:gd name="T62" fmla="*/ 14 w 183"/>
                  <a:gd name="T63" fmla="*/ 103 h 163"/>
                  <a:gd name="T64" fmla="*/ 0 w 183"/>
                  <a:gd name="T65" fmla="*/ 91 h 163"/>
                  <a:gd name="T66" fmla="*/ 9 w 183"/>
                  <a:gd name="T67" fmla="*/ 81 h 163"/>
                  <a:gd name="T68" fmla="*/ 15 w 183"/>
                  <a:gd name="T69" fmla="*/ 76 h 163"/>
                  <a:gd name="T70" fmla="*/ 14 w 183"/>
                  <a:gd name="T71" fmla="*/ 64 h 163"/>
                  <a:gd name="T72" fmla="*/ 27 w 183"/>
                  <a:gd name="T73" fmla="*/ 44 h 163"/>
                  <a:gd name="T74" fmla="*/ 38 w 183"/>
                  <a:gd name="T75" fmla="*/ 35 h 163"/>
                  <a:gd name="T76" fmla="*/ 51 w 183"/>
                  <a:gd name="T77" fmla="*/ 36 h 163"/>
                  <a:gd name="T78" fmla="*/ 45 w 183"/>
                  <a:gd name="T79" fmla="*/ 29 h 163"/>
                  <a:gd name="T80" fmla="*/ 35 w 183"/>
                  <a:gd name="T81" fmla="*/ 18 h 163"/>
                  <a:gd name="T82" fmla="*/ 32 w 183"/>
                  <a:gd name="T83" fmla="*/ 12 h 163"/>
                  <a:gd name="T84" fmla="*/ 50 w 183"/>
                  <a:gd name="T85" fmla="*/ 8 h 163"/>
                  <a:gd name="T86" fmla="*/ 64 w 183"/>
                  <a:gd name="T87" fmla="*/ 9 h 163"/>
                  <a:gd name="T88" fmla="*/ 74 w 183"/>
                  <a:gd name="T89" fmla="*/ 14 h 163"/>
                  <a:gd name="T90" fmla="*/ 85 w 183"/>
                  <a:gd name="T91" fmla="*/ 0 h 163"/>
                  <a:gd name="T92" fmla="*/ 99 w 183"/>
                  <a:gd name="T93" fmla="*/ 12 h 163"/>
                  <a:gd name="T94" fmla="*/ 106 w 183"/>
                  <a:gd name="T95" fmla="*/ 15 h 163"/>
                  <a:gd name="T96" fmla="*/ 115 w 183"/>
                  <a:gd name="T97" fmla="*/ 21 h 163"/>
                  <a:gd name="T98" fmla="*/ 124 w 183"/>
                  <a:gd name="T99" fmla="*/ 14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3" h="163">
                    <a:moveTo>
                      <a:pt x="124" y="14"/>
                    </a:moveTo>
                    <a:lnTo>
                      <a:pt x="132" y="18"/>
                    </a:lnTo>
                    <a:lnTo>
                      <a:pt x="139" y="18"/>
                    </a:lnTo>
                    <a:lnTo>
                      <a:pt x="141" y="11"/>
                    </a:lnTo>
                    <a:lnTo>
                      <a:pt x="149" y="6"/>
                    </a:lnTo>
                    <a:lnTo>
                      <a:pt x="153" y="5"/>
                    </a:lnTo>
                    <a:lnTo>
                      <a:pt x="153" y="20"/>
                    </a:lnTo>
                    <a:lnTo>
                      <a:pt x="158" y="29"/>
                    </a:lnTo>
                    <a:lnTo>
                      <a:pt x="156" y="33"/>
                    </a:lnTo>
                    <a:lnTo>
                      <a:pt x="159" y="38"/>
                    </a:lnTo>
                    <a:lnTo>
                      <a:pt x="161" y="44"/>
                    </a:lnTo>
                    <a:lnTo>
                      <a:pt x="158" y="52"/>
                    </a:lnTo>
                    <a:lnTo>
                      <a:pt x="161" y="55"/>
                    </a:lnTo>
                    <a:lnTo>
                      <a:pt x="164" y="58"/>
                    </a:lnTo>
                    <a:lnTo>
                      <a:pt x="161" y="74"/>
                    </a:lnTo>
                    <a:lnTo>
                      <a:pt x="164" y="87"/>
                    </a:lnTo>
                    <a:lnTo>
                      <a:pt x="162" y="91"/>
                    </a:lnTo>
                    <a:lnTo>
                      <a:pt x="167" y="91"/>
                    </a:lnTo>
                    <a:lnTo>
                      <a:pt x="170" y="99"/>
                    </a:lnTo>
                    <a:lnTo>
                      <a:pt x="168" y="119"/>
                    </a:lnTo>
                    <a:lnTo>
                      <a:pt x="171" y="125"/>
                    </a:lnTo>
                    <a:lnTo>
                      <a:pt x="173" y="146"/>
                    </a:lnTo>
                    <a:lnTo>
                      <a:pt x="176" y="155"/>
                    </a:lnTo>
                    <a:lnTo>
                      <a:pt x="183" y="161"/>
                    </a:lnTo>
                    <a:lnTo>
                      <a:pt x="177" y="163"/>
                    </a:lnTo>
                    <a:lnTo>
                      <a:pt x="177" y="158"/>
                    </a:lnTo>
                    <a:lnTo>
                      <a:pt x="173" y="150"/>
                    </a:lnTo>
                    <a:lnTo>
                      <a:pt x="161" y="149"/>
                    </a:lnTo>
                    <a:lnTo>
                      <a:pt x="159" y="150"/>
                    </a:lnTo>
                    <a:lnTo>
                      <a:pt x="156" y="158"/>
                    </a:lnTo>
                    <a:lnTo>
                      <a:pt x="152" y="157"/>
                    </a:lnTo>
                    <a:lnTo>
                      <a:pt x="147" y="158"/>
                    </a:lnTo>
                    <a:lnTo>
                      <a:pt x="139" y="155"/>
                    </a:lnTo>
                    <a:lnTo>
                      <a:pt x="139" y="152"/>
                    </a:lnTo>
                    <a:lnTo>
                      <a:pt x="130" y="152"/>
                    </a:lnTo>
                    <a:lnTo>
                      <a:pt x="124" y="149"/>
                    </a:lnTo>
                    <a:lnTo>
                      <a:pt x="118" y="152"/>
                    </a:lnTo>
                    <a:lnTo>
                      <a:pt x="112" y="149"/>
                    </a:lnTo>
                    <a:lnTo>
                      <a:pt x="111" y="153"/>
                    </a:lnTo>
                    <a:lnTo>
                      <a:pt x="100" y="153"/>
                    </a:lnTo>
                    <a:lnTo>
                      <a:pt x="97" y="149"/>
                    </a:lnTo>
                    <a:lnTo>
                      <a:pt x="88" y="144"/>
                    </a:lnTo>
                    <a:lnTo>
                      <a:pt x="85" y="146"/>
                    </a:lnTo>
                    <a:lnTo>
                      <a:pt x="82" y="141"/>
                    </a:lnTo>
                    <a:lnTo>
                      <a:pt x="71" y="137"/>
                    </a:lnTo>
                    <a:lnTo>
                      <a:pt x="70" y="134"/>
                    </a:lnTo>
                    <a:lnTo>
                      <a:pt x="64" y="132"/>
                    </a:lnTo>
                    <a:lnTo>
                      <a:pt x="58" y="146"/>
                    </a:lnTo>
                    <a:lnTo>
                      <a:pt x="54" y="147"/>
                    </a:lnTo>
                    <a:lnTo>
                      <a:pt x="50" y="153"/>
                    </a:lnTo>
                    <a:lnTo>
                      <a:pt x="27" y="160"/>
                    </a:lnTo>
                    <a:lnTo>
                      <a:pt x="21" y="155"/>
                    </a:lnTo>
                    <a:lnTo>
                      <a:pt x="21" y="152"/>
                    </a:lnTo>
                    <a:lnTo>
                      <a:pt x="18" y="149"/>
                    </a:lnTo>
                    <a:lnTo>
                      <a:pt x="21" y="144"/>
                    </a:lnTo>
                    <a:lnTo>
                      <a:pt x="29" y="132"/>
                    </a:lnTo>
                    <a:lnTo>
                      <a:pt x="24" y="125"/>
                    </a:lnTo>
                    <a:lnTo>
                      <a:pt x="30" y="119"/>
                    </a:lnTo>
                    <a:lnTo>
                      <a:pt x="42" y="120"/>
                    </a:lnTo>
                    <a:lnTo>
                      <a:pt x="44" y="115"/>
                    </a:lnTo>
                    <a:lnTo>
                      <a:pt x="36" y="109"/>
                    </a:lnTo>
                    <a:lnTo>
                      <a:pt x="30" y="106"/>
                    </a:lnTo>
                    <a:lnTo>
                      <a:pt x="24" y="106"/>
                    </a:lnTo>
                    <a:lnTo>
                      <a:pt x="14" y="103"/>
                    </a:lnTo>
                    <a:lnTo>
                      <a:pt x="7" y="100"/>
                    </a:lnTo>
                    <a:lnTo>
                      <a:pt x="0" y="91"/>
                    </a:lnTo>
                    <a:lnTo>
                      <a:pt x="4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5" y="76"/>
                    </a:lnTo>
                    <a:lnTo>
                      <a:pt x="18" y="73"/>
                    </a:lnTo>
                    <a:lnTo>
                      <a:pt x="14" y="64"/>
                    </a:lnTo>
                    <a:lnTo>
                      <a:pt x="20" y="52"/>
                    </a:lnTo>
                    <a:lnTo>
                      <a:pt x="27" y="44"/>
                    </a:lnTo>
                    <a:lnTo>
                      <a:pt x="33" y="41"/>
                    </a:lnTo>
                    <a:lnTo>
                      <a:pt x="38" y="35"/>
                    </a:lnTo>
                    <a:lnTo>
                      <a:pt x="47" y="39"/>
                    </a:lnTo>
                    <a:lnTo>
                      <a:pt x="51" y="36"/>
                    </a:lnTo>
                    <a:lnTo>
                      <a:pt x="54" y="32"/>
                    </a:lnTo>
                    <a:lnTo>
                      <a:pt x="45" y="29"/>
                    </a:lnTo>
                    <a:lnTo>
                      <a:pt x="42" y="21"/>
                    </a:lnTo>
                    <a:lnTo>
                      <a:pt x="35" y="18"/>
                    </a:lnTo>
                    <a:lnTo>
                      <a:pt x="36" y="12"/>
                    </a:lnTo>
                    <a:lnTo>
                      <a:pt x="32" y="12"/>
                    </a:lnTo>
                    <a:lnTo>
                      <a:pt x="47" y="6"/>
                    </a:lnTo>
                    <a:lnTo>
                      <a:pt x="50" y="8"/>
                    </a:lnTo>
                    <a:lnTo>
                      <a:pt x="51" y="11"/>
                    </a:lnTo>
                    <a:lnTo>
                      <a:pt x="64" y="9"/>
                    </a:lnTo>
                    <a:lnTo>
                      <a:pt x="70" y="14"/>
                    </a:lnTo>
                    <a:lnTo>
                      <a:pt x="74" y="14"/>
                    </a:lnTo>
                    <a:lnTo>
                      <a:pt x="83" y="0"/>
                    </a:lnTo>
                    <a:lnTo>
                      <a:pt x="85" y="0"/>
                    </a:lnTo>
                    <a:lnTo>
                      <a:pt x="94" y="12"/>
                    </a:lnTo>
                    <a:lnTo>
                      <a:pt x="99" y="12"/>
                    </a:lnTo>
                    <a:lnTo>
                      <a:pt x="100" y="17"/>
                    </a:lnTo>
                    <a:lnTo>
                      <a:pt x="106" y="15"/>
                    </a:lnTo>
                    <a:lnTo>
                      <a:pt x="111" y="12"/>
                    </a:lnTo>
                    <a:lnTo>
                      <a:pt x="115" y="21"/>
                    </a:lnTo>
                    <a:lnTo>
                      <a:pt x="123" y="15"/>
                    </a:lnTo>
                    <a:lnTo>
                      <a:pt x="124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7" name="Freeform 2766">
                <a:extLst>
                  <a:ext uri="{FF2B5EF4-FFF2-40B4-BE49-F238E27FC236}">
                    <a16:creationId xmlns:a16="http://schemas.microsoft.com/office/drawing/2014/main" id="{5E7A6876-78E6-E52B-4207-800E9EE2B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153"/>
                <a:ext cx="117" cy="80"/>
              </a:xfrm>
              <a:custGeom>
                <a:avLst/>
                <a:gdLst>
                  <a:gd name="T0" fmla="*/ 3 w 234"/>
                  <a:gd name="T1" fmla="*/ 138 h 159"/>
                  <a:gd name="T2" fmla="*/ 6 w 234"/>
                  <a:gd name="T3" fmla="*/ 148 h 159"/>
                  <a:gd name="T4" fmla="*/ 20 w 234"/>
                  <a:gd name="T5" fmla="*/ 144 h 159"/>
                  <a:gd name="T6" fmla="*/ 26 w 234"/>
                  <a:gd name="T7" fmla="*/ 138 h 159"/>
                  <a:gd name="T8" fmla="*/ 34 w 234"/>
                  <a:gd name="T9" fmla="*/ 141 h 159"/>
                  <a:gd name="T10" fmla="*/ 34 w 234"/>
                  <a:gd name="T11" fmla="*/ 156 h 159"/>
                  <a:gd name="T12" fmla="*/ 43 w 234"/>
                  <a:gd name="T13" fmla="*/ 156 h 159"/>
                  <a:gd name="T14" fmla="*/ 50 w 234"/>
                  <a:gd name="T15" fmla="*/ 150 h 159"/>
                  <a:gd name="T16" fmla="*/ 61 w 234"/>
                  <a:gd name="T17" fmla="*/ 144 h 159"/>
                  <a:gd name="T18" fmla="*/ 67 w 234"/>
                  <a:gd name="T19" fmla="*/ 148 h 159"/>
                  <a:gd name="T20" fmla="*/ 82 w 234"/>
                  <a:gd name="T21" fmla="*/ 156 h 159"/>
                  <a:gd name="T22" fmla="*/ 73 w 234"/>
                  <a:gd name="T23" fmla="*/ 147 h 159"/>
                  <a:gd name="T24" fmla="*/ 70 w 234"/>
                  <a:gd name="T25" fmla="*/ 139 h 159"/>
                  <a:gd name="T26" fmla="*/ 85 w 234"/>
                  <a:gd name="T27" fmla="*/ 142 h 159"/>
                  <a:gd name="T28" fmla="*/ 100 w 234"/>
                  <a:gd name="T29" fmla="*/ 133 h 159"/>
                  <a:gd name="T30" fmla="*/ 113 w 234"/>
                  <a:gd name="T31" fmla="*/ 129 h 159"/>
                  <a:gd name="T32" fmla="*/ 117 w 234"/>
                  <a:gd name="T33" fmla="*/ 123 h 159"/>
                  <a:gd name="T34" fmla="*/ 129 w 234"/>
                  <a:gd name="T35" fmla="*/ 123 h 159"/>
                  <a:gd name="T36" fmla="*/ 144 w 234"/>
                  <a:gd name="T37" fmla="*/ 124 h 159"/>
                  <a:gd name="T38" fmla="*/ 161 w 234"/>
                  <a:gd name="T39" fmla="*/ 126 h 159"/>
                  <a:gd name="T40" fmla="*/ 173 w 234"/>
                  <a:gd name="T41" fmla="*/ 123 h 159"/>
                  <a:gd name="T42" fmla="*/ 188 w 234"/>
                  <a:gd name="T43" fmla="*/ 117 h 159"/>
                  <a:gd name="T44" fmla="*/ 202 w 234"/>
                  <a:gd name="T45" fmla="*/ 115 h 159"/>
                  <a:gd name="T46" fmla="*/ 213 w 234"/>
                  <a:gd name="T47" fmla="*/ 117 h 159"/>
                  <a:gd name="T48" fmla="*/ 226 w 234"/>
                  <a:gd name="T49" fmla="*/ 114 h 159"/>
                  <a:gd name="T50" fmla="*/ 234 w 234"/>
                  <a:gd name="T51" fmla="*/ 104 h 159"/>
                  <a:gd name="T52" fmla="*/ 228 w 234"/>
                  <a:gd name="T53" fmla="*/ 94 h 159"/>
                  <a:gd name="T54" fmla="*/ 210 w 234"/>
                  <a:gd name="T55" fmla="*/ 91 h 159"/>
                  <a:gd name="T56" fmla="*/ 202 w 234"/>
                  <a:gd name="T57" fmla="*/ 86 h 159"/>
                  <a:gd name="T58" fmla="*/ 199 w 234"/>
                  <a:gd name="T59" fmla="*/ 66 h 159"/>
                  <a:gd name="T60" fmla="*/ 195 w 234"/>
                  <a:gd name="T61" fmla="*/ 41 h 159"/>
                  <a:gd name="T62" fmla="*/ 181 w 234"/>
                  <a:gd name="T63" fmla="*/ 36 h 159"/>
                  <a:gd name="T64" fmla="*/ 182 w 234"/>
                  <a:gd name="T65" fmla="*/ 25 h 159"/>
                  <a:gd name="T66" fmla="*/ 185 w 234"/>
                  <a:gd name="T67" fmla="*/ 13 h 159"/>
                  <a:gd name="T68" fmla="*/ 175 w 234"/>
                  <a:gd name="T69" fmla="*/ 3 h 159"/>
                  <a:gd name="T70" fmla="*/ 164 w 234"/>
                  <a:gd name="T71" fmla="*/ 4 h 159"/>
                  <a:gd name="T72" fmla="*/ 158 w 234"/>
                  <a:gd name="T73" fmla="*/ 15 h 159"/>
                  <a:gd name="T74" fmla="*/ 149 w 234"/>
                  <a:gd name="T75" fmla="*/ 22 h 159"/>
                  <a:gd name="T76" fmla="*/ 137 w 234"/>
                  <a:gd name="T77" fmla="*/ 19 h 159"/>
                  <a:gd name="T78" fmla="*/ 116 w 234"/>
                  <a:gd name="T79" fmla="*/ 16 h 159"/>
                  <a:gd name="T80" fmla="*/ 113 w 234"/>
                  <a:gd name="T81" fmla="*/ 16 h 159"/>
                  <a:gd name="T82" fmla="*/ 103 w 234"/>
                  <a:gd name="T83" fmla="*/ 21 h 159"/>
                  <a:gd name="T84" fmla="*/ 88 w 234"/>
                  <a:gd name="T85" fmla="*/ 22 h 159"/>
                  <a:gd name="T86" fmla="*/ 82 w 234"/>
                  <a:gd name="T87" fmla="*/ 28 h 159"/>
                  <a:gd name="T88" fmla="*/ 84 w 234"/>
                  <a:gd name="T89" fmla="*/ 36 h 159"/>
                  <a:gd name="T90" fmla="*/ 70 w 234"/>
                  <a:gd name="T91" fmla="*/ 60 h 159"/>
                  <a:gd name="T92" fmla="*/ 49 w 234"/>
                  <a:gd name="T93" fmla="*/ 66 h 159"/>
                  <a:gd name="T94" fmla="*/ 31 w 234"/>
                  <a:gd name="T95" fmla="*/ 68 h 159"/>
                  <a:gd name="T96" fmla="*/ 22 w 234"/>
                  <a:gd name="T97" fmla="*/ 69 h 159"/>
                  <a:gd name="T98" fmla="*/ 9 w 234"/>
                  <a:gd name="T99" fmla="*/ 65 h 159"/>
                  <a:gd name="T100" fmla="*/ 11 w 234"/>
                  <a:gd name="T101" fmla="*/ 76 h 159"/>
                  <a:gd name="T102" fmla="*/ 19 w 234"/>
                  <a:gd name="T103" fmla="*/ 95 h 159"/>
                  <a:gd name="T104" fmla="*/ 17 w 234"/>
                  <a:gd name="T105" fmla="*/ 103 h 159"/>
                  <a:gd name="T106" fmla="*/ 6 w 234"/>
                  <a:gd name="T107" fmla="*/ 104 h 159"/>
                  <a:gd name="T108" fmla="*/ 3 w 234"/>
                  <a:gd name="T109" fmla="*/ 110 h 159"/>
                  <a:gd name="T110" fmla="*/ 9 w 234"/>
                  <a:gd name="T111" fmla="*/ 135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4" h="159">
                    <a:moveTo>
                      <a:pt x="9" y="135"/>
                    </a:moveTo>
                    <a:lnTo>
                      <a:pt x="3" y="138"/>
                    </a:lnTo>
                    <a:lnTo>
                      <a:pt x="2" y="145"/>
                    </a:lnTo>
                    <a:lnTo>
                      <a:pt x="6" y="148"/>
                    </a:lnTo>
                    <a:lnTo>
                      <a:pt x="11" y="150"/>
                    </a:lnTo>
                    <a:lnTo>
                      <a:pt x="20" y="144"/>
                    </a:lnTo>
                    <a:lnTo>
                      <a:pt x="23" y="144"/>
                    </a:lnTo>
                    <a:lnTo>
                      <a:pt x="26" y="138"/>
                    </a:lnTo>
                    <a:lnTo>
                      <a:pt x="31" y="130"/>
                    </a:lnTo>
                    <a:lnTo>
                      <a:pt x="34" y="141"/>
                    </a:lnTo>
                    <a:lnTo>
                      <a:pt x="31" y="145"/>
                    </a:lnTo>
                    <a:lnTo>
                      <a:pt x="34" y="156"/>
                    </a:lnTo>
                    <a:lnTo>
                      <a:pt x="40" y="159"/>
                    </a:lnTo>
                    <a:lnTo>
                      <a:pt x="43" y="156"/>
                    </a:lnTo>
                    <a:lnTo>
                      <a:pt x="46" y="153"/>
                    </a:lnTo>
                    <a:lnTo>
                      <a:pt x="50" y="150"/>
                    </a:lnTo>
                    <a:lnTo>
                      <a:pt x="53" y="153"/>
                    </a:lnTo>
                    <a:lnTo>
                      <a:pt x="61" y="144"/>
                    </a:lnTo>
                    <a:lnTo>
                      <a:pt x="67" y="144"/>
                    </a:lnTo>
                    <a:lnTo>
                      <a:pt x="67" y="148"/>
                    </a:lnTo>
                    <a:lnTo>
                      <a:pt x="73" y="156"/>
                    </a:lnTo>
                    <a:lnTo>
                      <a:pt x="82" y="156"/>
                    </a:lnTo>
                    <a:lnTo>
                      <a:pt x="79" y="153"/>
                    </a:lnTo>
                    <a:lnTo>
                      <a:pt x="73" y="147"/>
                    </a:lnTo>
                    <a:lnTo>
                      <a:pt x="67" y="142"/>
                    </a:lnTo>
                    <a:lnTo>
                      <a:pt x="70" y="139"/>
                    </a:lnTo>
                    <a:lnTo>
                      <a:pt x="76" y="139"/>
                    </a:lnTo>
                    <a:lnTo>
                      <a:pt x="85" y="142"/>
                    </a:lnTo>
                    <a:lnTo>
                      <a:pt x="96" y="141"/>
                    </a:lnTo>
                    <a:lnTo>
                      <a:pt x="100" y="133"/>
                    </a:lnTo>
                    <a:lnTo>
                      <a:pt x="110" y="135"/>
                    </a:lnTo>
                    <a:lnTo>
                      <a:pt x="113" y="129"/>
                    </a:lnTo>
                    <a:lnTo>
                      <a:pt x="117" y="126"/>
                    </a:lnTo>
                    <a:lnTo>
                      <a:pt x="117" y="123"/>
                    </a:lnTo>
                    <a:lnTo>
                      <a:pt x="122" y="123"/>
                    </a:lnTo>
                    <a:lnTo>
                      <a:pt x="129" y="123"/>
                    </a:lnTo>
                    <a:lnTo>
                      <a:pt x="131" y="121"/>
                    </a:lnTo>
                    <a:lnTo>
                      <a:pt x="144" y="124"/>
                    </a:lnTo>
                    <a:lnTo>
                      <a:pt x="155" y="120"/>
                    </a:lnTo>
                    <a:lnTo>
                      <a:pt x="161" y="126"/>
                    </a:lnTo>
                    <a:lnTo>
                      <a:pt x="173" y="126"/>
                    </a:lnTo>
                    <a:lnTo>
                      <a:pt x="173" y="123"/>
                    </a:lnTo>
                    <a:lnTo>
                      <a:pt x="185" y="120"/>
                    </a:lnTo>
                    <a:lnTo>
                      <a:pt x="188" y="117"/>
                    </a:lnTo>
                    <a:lnTo>
                      <a:pt x="195" y="112"/>
                    </a:lnTo>
                    <a:lnTo>
                      <a:pt x="202" y="115"/>
                    </a:lnTo>
                    <a:lnTo>
                      <a:pt x="208" y="114"/>
                    </a:lnTo>
                    <a:lnTo>
                      <a:pt x="213" y="117"/>
                    </a:lnTo>
                    <a:lnTo>
                      <a:pt x="217" y="114"/>
                    </a:lnTo>
                    <a:lnTo>
                      <a:pt x="226" y="114"/>
                    </a:lnTo>
                    <a:lnTo>
                      <a:pt x="228" y="106"/>
                    </a:lnTo>
                    <a:lnTo>
                      <a:pt x="234" y="104"/>
                    </a:lnTo>
                    <a:lnTo>
                      <a:pt x="234" y="97"/>
                    </a:lnTo>
                    <a:lnTo>
                      <a:pt x="228" y="94"/>
                    </a:lnTo>
                    <a:lnTo>
                      <a:pt x="228" y="89"/>
                    </a:lnTo>
                    <a:lnTo>
                      <a:pt x="210" y="91"/>
                    </a:lnTo>
                    <a:lnTo>
                      <a:pt x="207" y="86"/>
                    </a:lnTo>
                    <a:lnTo>
                      <a:pt x="202" y="86"/>
                    </a:lnTo>
                    <a:lnTo>
                      <a:pt x="195" y="77"/>
                    </a:lnTo>
                    <a:lnTo>
                      <a:pt x="199" y="66"/>
                    </a:lnTo>
                    <a:lnTo>
                      <a:pt x="192" y="48"/>
                    </a:lnTo>
                    <a:lnTo>
                      <a:pt x="195" y="41"/>
                    </a:lnTo>
                    <a:lnTo>
                      <a:pt x="192" y="38"/>
                    </a:lnTo>
                    <a:lnTo>
                      <a:pt x="181" y="36"/>
                    </a:lnTo>
                    <a:lnTo>
                      <a:pt x="179" y="31"/>
                    </a:lnTo>
                    <a:lnTo>
                      <a:pt x="182" y="25"/>
                    </a:lnTo>
                    <a:lnTo>
                      <a:pt x="187" y="18"/>
                    </a:lnTo>
                    <a:lnTo>
                      <a:pt x="185" y="13"/>
                    </a:lnTo>
                    <a:lnTo>
                      <a:pt x="175" y="10"/>
                    </a:lnTo>
                    <a:lnTo>
                      <a:pt x="175" y="3"/>
                    </a:lnTo>
                    <a:lnTo>
                      <a:pt x="163" y="0"/>
                    </a:lnTo>
                    <a:lnTo>
                      <a:pt x="164" y="4"/>
                    </a:lnTo>
                    <a:lnTo>
                      <a:pt x="160" y="7"/>
                    </a:lnTo>
                    <a:lnTo>
                      <a:pt x="158" y="15"/>
                    </a:lnTo>
                    <a:lnTo>
                      <a:pt x="157" y="19"/>
                    </a:lnTo>
                    <a:lnTo>
                      <a:pt x="149" y="22"/>
                    </a:lnTo>
                    <a:lnTo>
                      <a:pt x="138" y="22"/>
                    </a:lnTo>
                    <a:lnTo>
                      <a:pt x="137" y="19"/>
                    </a:lnTo>
                    <a:lnTo>
                      <a:pt x="122" y="15"/>
                    </a:lnTo>
                    <a:lnTo>
                      <a:pt x="116" y="16"/>
                    </a:lnTo>
                    <a:lnTo>
                      <a:pt x="117" y="15"/>
                    </a:lnTo>
                    <a:lnTo>
                      <a:pt x="113" y="16"/>
                    </a:lnTo>
                    <a:lnTo>
                      <a:pt x="105" y="16"/>
                    </a:lnTo>
                    <a:lnTo>
                      <a:pt x="103" y="21"/>
                    </a:lnTo>
                    <a:lnTo>
                      <a:pt x="96" y="19"/>
                    </a:lnTo>
                    <a:lnTo>
                      <a:pt x="88" y="22"/>
                    </a:lnTo>
                    <a:lnTo>
                      <a:pt x="82" y="21"/>
                    </a:lnTo>
                    <a:lnTo>
                      <a:pt x="82" y="28"/>
                    </a:lnTo>
                    <a:lnTo>
                      <a:pt x="87" y="30"/>
                    </a:lnTo>
                    <a:lnTo>
                      <a:pt x="84" y="36"/>
                    </a:lnTo>
                    <a:lnTo>
                      <a:pt x="85" y="53"/>
                    </a:lnTo>
                    <a:lnTo>
                      <a:pt x="70" y="60"/>
                    </a:lnTo>
                    <a:lnTo>
                      <a:pt x="55" y="66"/>
                    </a:lnTo>
                    <a:lnTo>
                      <a:pt x="49" y="66"/>
                    </a:lnTo>
                    <a:lnTo>
                      <a:pt x="43" y="69"/>
                    </a:lnTo>
                    <a:lnTo>
                      <a:pt x="31" y="68"/>
                    </a:lnTo>
                    <a:lnTo>
                      <a:pt x="29" y="69"/>
                    </a:lnTo>
                    <a:lnTo>
                      <a:pt x="22" y="69"/>
                    </a:lnTo>
                    <a:lnTo>
                      <a:pt x="15" y="65"/>
                    </a:lnTo>
                    <a:lnTo>
                      <a:pt x="9" y="65"/>
                    </a:lnTo>
                    <a:lnTo>
                      <a:pt x="12" y="74"/>
                    </a:lnTo>
                    <a:lnTo>
                      <a:pt x="11" y="76"/>
                    </a:lnTo>
                    <a:lnTo>
                      <a:pt x="22" y="91"/>
                    </a:lnTo>
                    <a:lnTo>
                      <a:pt x="19" y="95"/>
                    </a:lnTo>
                    <a:lnTo>
                      <a:pt x="19" y="98"/>
                    </a:lnTo>
                    <a:lnTo>
                      <a:pt x="17" y="103"/>
                    </a:lnTo>
                    <a:lnTo>
                      <a:pt x="12" y="103"/>
                    </a:lnTo>
                    <a:lnTo>
                      <a:pt x="6" y="104"/>
                    </a:lnTo>
                    <a:lnTo>
                      <a:pt x="8" y="109"/>
                    </a:lnTo>
                    <a:lnTo>
                      <a:pt x="3" y="110"/>
                    </a:lnTo>
                    <a:lnTo>
                      <a:pt x="0" y="120"/>
                    </a:lnTo>
                    <a:lnTo>
                      <a:pt x="9" y="1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8" name="Freeform 2767">
                <a:extLst>
                  <a:ext uri="{FF2B5EF4-FFF2-40B4-BE49-F238E27FC236}">
                    <a16:creationId xmlns:a16="http://schemas.microsoft.com/office/drawing/2014/main" id="{F300E568-D167-4A74-DBE6-616C2C47D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153"/>
                <a:ext cx="117" cy="80"/>
              </a:xfrm>
              <a:custGeom>
                <a:avLst/>
                <a:gdLst>
                  <a:gd name="T0" fmla="*/ 0 w 234"/>
                  <a:gd name="T1" fmla="*/ 120 h 159"/>
                  <a:gd name="T2" fmla="*/ 8 w 234"/>
                  <a:gd name="T3" fmla="*/ 109 h 159"/>
                  <a:gd name="T4" fmla="*/ 12 w 234"/>
                  <a:gd name="T5" fmla="*/ 103 h 159"/>
                  <a:gd name="T6" fmla="*/ 19 w 234"/>
                  <a:gd name="T7" fmla="*/ 98 h 159"/>
                  <a:gd name="T8" fmla="*/ 22 w 234"/>
                  <a:gd name="T9" fmla="*/ 91 h 159"/>
                  <a:gd name="T10" fmla="*/ 12 w 234"/>
                  <a:gd name="T11" fmla="*/ 74 h 159"/>
                  <a:gd name="T12" fmla="*/ 15 w 234"/>
                  <a:gd name="T13" fmla="*/ 65 h 159"/>
                  <a:gd name="T14" fmla="*/ 29 w 234"/>
                  <a:gd name="T15" fmla="*/ 69 h 159"/>
                  <a:gd name="T16" fmla="*/ 43 w 234"/>
                  <a:gd name="T17" fmla="*/ 69 h 159"/>
                  <a:gd name="T18" fmla="*/ 55 w 234"/>
                  <a:gd name="T19" fmla="*/ 66 h 159"/>
                  <a:gd name="T20" fmla="*/ 85 w 234"/>
                  <a:gd name="T21" fmla="*/ 53 h 159"/>
                  <a:gd name="T22" fmla="*/ 87 w 234"/>
                  <a:gd name="T23" fmla="*/ 30 h 159"/>
                  <a:gd name="T24" fmla="*/ 82 w 234"/>
                  <a:gd name="T25" fmla="*/ 21 h 159"/>
                  <a:gd name="T26" fmla="*/ 96 w 234"/>
                  <a:gd name="T27" fmla="*/ 19 h 159"/>
                  <a:gd name="T28" fmla="*/ 105 w 234"/>
                  <a:gd name="T29" fmla="*/ 16 h 159"/>
                  <a:gd name="T30" fmla="*/ 117 w 234"/>
                  <a:gd name="T31" fmla="*/ 15 h 159"/>
                  <a:gd name="T32" fmla="*/ 122 w 234"/>
                  <a:gd name="T33" fmla="*/ 15 h 159"/>
                  <a:gd name="T34" fmla="*/ 138 w 234"/>
                  <a:gd name="T35" fmla="*/ 22 h 159"/>
                  <a:gd name="T36" fmla="*/ 157 w 234"/>
                  <a:gd name="T37" fmla="*/ 19 h 159"/>
                  <a:gd name="T38" fmla="*/ 160 w 234"/>
                  <a:gd name="T39" fmla="*/ 7 h 159"/>
                  <a:gd name="T40" fmla="*/ 163 w 234"/>
                  <a:gd name="T41" fmla="*/ 0 h 159"/>
                  <a:gd name="T42" fmla="*/ 175 w 234"/>
                  <a:gd name="T43" fmla="*/ 10 h 159"/>
                  <a:gd name="T44" fmla="*/ 187 w 234"/>
                  <a:gd name="T45" fmla="*/ 18 h 159"/>
                  <a:gd name="T46" fmla="*/ 179 w 234"/>
                  <a:gd name="T47" fmla="*/ 31 h 159"/>
                  <a:gd name="T48" fmla="*/ 192 w 234"/>
                  <a:gd name="T49" fmla="*/ 38 h 159"/>
                  <a:gd name="T50" fmla="*/ 192 w 234"/>
                  <a:gd name="T51" fmla="*/ 48 h 159"/>
                  <a:gd name="T52" fmla="*/ 195 w 234"/>
                  <a:gd name="T53" fmla="*/ 77 h 159"/>
                  <a:gd name="T54" fmla="*/ 207 w 234"/>
                  <a:gd name="T55" fmla="*/ 86 h 159"/>
                  <a:gd name="T56" fmla="*/ 228 w 234"/>
                  <a:gd name="T57" fmla="*/ 89 h 159"/>
                  <a:gd name="T58" fmla="*/ 234 w 234"/>
                  <a:gd name="T59" fmla="*/ 97 h 159"/>
                  <a:gd name="T60" fmla="*/ 228 w 234"/>
                  <a:gd name="T61" fmla="*/ 106 h 159"/>
                  <a:gd name="T62" fmla="*/ 217 w 234"/>
                  <a:gd name="T63" fmla="*/ 114 h 159"/>
                  <a:gd name="T64" fmla="*/ 208 w 234"/>
                  <a:gd name="T65" fmla="*/ 114 h 159"/>
                  <a:gd name="T66" fmla="*/ 195 w 234"/>
                  <a:gd name="T67" fmla="*/ 112 h 159"/>
                  <a:gd name="T68" fmla="*/ 185 w 234"/>
                  <a:gd name="T69" fmla="*/ 120 h 159"/>
                  <a:gd name="T70" fmla="*/ 173 w 234"/>
                  <a:gd name="T71" fmla="*/ 126 h 159"/>
                  <a:gd name="T72" fmla="*/ 155 w 234"/>
                  <a:gd name="T73" fmla="*/ 120 h 159"/>
                  <a:gd name="T74" fmla="*/ 131 w 234"/>
                  <a:gd name="T75" fmla="*/ 121 h 159"/>
                  <a:gd name="T76" fmla="*/ 122 w 234"/>
                  <a:gd name="T77" fmla="*/ 123 h 159"/>
                  <a:gd name="T78" fmla="*/ 117 w 234"/>
                  <a:gd name="T79" fmla="*/ 126 h 159"/>
                  <a:gd name="T80" fmla="*/ 110 w 234"/>
                  <a:gd name="T81" fmla="*/ 135 h 159"/>
                  <a:gd name="T82" fmla="*/ 96 w 234"/>
                  <a:gd name="T83" fmla="*/ 141 h 159"/>
                  <a:gd name="T84" fmla="*/ 76 w 234"/>
                  <a:gd name="T85" fmla="*/ 139 h 159"/>
                  <a:gd name="T86" fmla="*/ 67 w 234"/>
                  <a:gd name="T87" fmla="*/ 142 h 159"/>
                  <a:gd name="T88" fmla="*/ 79 w 234"/>
                  <a:gd name="T89" fmla="*/ 153 h 159"/>
                  <a:gd name="T90" fmla="*/ 73 w 234"/>
                  <a:gd name="T91" fmla="*/ 156 h 159"/>
                  <a:gd name="T92" fmla="*/ 67 w 234"/>
                  <a:gd name="T93" fmla="*/ 144 h 159"/>
                  <a:gd name="T94" fmla="*/ 53 w 234"/>
                  <a:gd name="T95" fmla="*/ 153 h 159"/>
                  <a:gd name="T96" fmla="*/ 46 w 234"/>
                  <a:gd name="T97" fmla="*/ 153 h 159"/>
                  <a:gd name="T98" fmla="*/ 40 w 234"/>
                  <a:gd name="T99" fmla="*/ 159 h 159"/>
                  <a:gd name="T100" fmla="*/ 31 w 234"/>
                  <a:gd name="T101" fmla="*/ 145 h 159"/>
                  <a:gd name="T102" fmla="*/ 31 w 234"/>
                  <a:gd name="T103" fmla="*/ 130 h 159"/>
                  <a:gd name="T104" fmla="*/ 23 w 234"/>
                  <a:gd name="T105" fmla="*/ 144 h 159"/>
                  <a:gd name="T106" fmla="*/ 11 w 234"/>
                  <a:gd name="T107" fmla="*/ 150 h 159"/>
                  <a:gd name="T108" fmla="*/ 2 w 234"/>
                  <a:gd name="T109" fmla="*/ 145 h 159"/>
                  <a:gd name="T110" fmla="*/ 9 w 234"/>
                  <a:gd name="T111" fmla="*/ 135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4" h="159">
                    <a:moveTo>
                      <a:pt x="9" y="135"/>
                    </a:moveTo>
                    <a:lnTo>
                      <a:pt x="0" y="120"/>
                    </a:lnTo>
                    <a:lnTo>
                      <a:pt x="3" y="110"/>
                    </a:lnTo>
                    <a:lnTo>
                      <a:pt x="8" y="109"/>
                    </a:lnTo>
                    <a:lnTo>
                      <a:pt x="6" y="104"/>
                    </a:lnTo>
                    <a:lnTo>
                      <a:pt x="12" y="103"/>
                    </a:lnTo>
                    <a:lnTo>
                      <a:pt x="17" y="103"/>
                    </a:lnTo>
                    <a:lnTo>
                      <a:pt x="19" y="98"/>
                    </a:lnTo>
                    <a:lnTo>
                      <a:pt x="19" y="95"/>
                    </a:lnTo>
                    <a:lnTo>
                      <a:pt x="22" y="91"/>
                    </a:lnTo>
                    <a:lnTo>
                      <a:pt x="11" y="76"/>
                    </a:lnTo>
                    <a:lnTo>
                      <a:pt x="12" y="74"/>
                    </a:lnTo>
                    <a:lnTo>
                      <a:pt x="9" y="65"/>
                    </a:lnTo>
                    <a:lnTo>
                      <a:pt x="15" y="65"/>
                    </a:lnTo>
                    <a:lnTo>
                      <a:pt x="22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43" y="69"/>
                    </a:lnTo>
                    <a:lnTo>
                      <a:pt x="49" y="66"/>
                    </a:lnTo>
                    <a:lnTo>
                      <a:pt x="55" y="66"/>
                    </a:lnTo>
                    <a:lnTo>
                      <a:pt x="70" y="60"/>
                    </a:lnTo>
                    <a:lnTo>
                      <a:pt x="85" y="53"/>
                    </a:lnTo>
                    <a:lnTo>
                      <a:pt x="84" y="36"/>
                    </a:lnTo>
                    <a:lnTo>
                      <a:pt x="87" y="30"/>
                    </a:lnTo>
                    <a:lnTo>
                      <a:pt x="82" y="28"/>
                    </a:lnTo>
                    <a:lnTo>
                      <a:pt x="82" y="21"/>
                    </a:lnTo>
                    <a:lnTo>
                      <a:pt x="88" y="22"/>
                    </a:lnTo>
                    <a:lnTo>
                      <a:pt x="96" y="19"/>
                    </a:lnTo>
                    <a:lnTo>
                      <a:pt x="103" y="21"/>
                    </a:lnTo>
                    <a:lnTo>
                      <a:pt x="105" y="16"/>
                    </a:lnTo>
                    <a:lnTo>
                      <a:pt x="113" y="16"/>
                    </a:lnTo>
                    <a:lnTo>
                      <a:pt x="117" y="15"/>
                    </a:lnTo>
                    <a:lnTo>
                      <a:pt x="116" y="16"/>
                    </a:lnTo>
                    <a:lnTo>
                      <a:pt x="122" y="15"/>
                    </a:lnTo>
                    <a:lnTo>
                      <a:pt x="137" y="19"/>
                    </a:lnTo>
                    <a:lnTo>
                      <a:pt x="138" y="22"/>
                    </a:lnTo>
                    <a:lnTo>
                      <a:pt x="149" y="22"/>
                    </a:lnTo>
                    <a:lnTo>
                      <a:pt x="157" y="19"/>
                    </a:lnTo>
                    <a:lnTo>
                      <a:pt x="158" y="15"/>
                    </a:lnTo>
                    <a:lnTo>
                      <a:pt x="160" y="7"/>
                    </a:lnTo>
                    <a:lnTo>
                      <a:pt x="164" y="4"/>
                    </a:lnTo>
                    <a:lnTo>
                      <a:pt x="163" y="0"/>
                    </a:lnTo>
                    <a:lnTo>
                      <a:pt x="175" y="3"/>
                    </a:lnTo>
                    <a:lnTo>
                      <a:pt x="175" y="10"/>
                    </a:lnTo>
                    <a:lnTo>
                      <a:pt x="185" y="13"/>
                    </a:lnTo>
                    <a:lnTo>
                      <a:pt x="187" y="18"/>
                    </a:lnTo>
                    <a:lnTo>
                      <a:pt x="182" y="25"/>
                    </a:lnTo>
                    <a:lnTo>
                      <a:pt x="179" y="31"/>
                    </a:lnTo>
                    <a:lnTo>
                      <a:pt x="181" y="36"/>
                    </a:lnTo>
                    <a:lnTo>
                      <a:pt x="192" y="38"/>
                    </a:lnTo>
                    <a:lnTo>
                      <a:pt x="195" y="41"/>
                    </a:lnTo>
                    <a:lnTo>
                      <a:pt x="192" y="48"/>
                    </a:lnTo>
                    <a:lnTo>
                      <a:pt x="199" y="66"/>
                    </a:lnTo>
                    <a:lnTo>
                      <a:pt x="195" y="77"/>
                    </a:lnTo>
                    <a:lnTo>
                      <a:pt x="202" y="86"/>
                    </a:lnTo>
                    <a:lnTo>
                      <a:pt x="207" y="86"/>
                    </a:lnTo>
                    <a:lnTo>
                      <a:pt x="210" y="91"/>
                    </a:lnTo>
                    <a:lnTo>
                      <a:pt x="228" y="89"/>
                    </a:lnTo>
                    <a:lnTo>
                      <a:pt x="228" y="94"/>
                    </a:lnTo>
                    <a:lnTo>
                      <a:pt x="234" y="97"/>
                    </a:lnTo>
                    <a:lnTo>
                      <a:pt x="234" y="104"/>
                    </a:lnTo>
                    <a:lnTo>
                      <a:pt x="228" y="106"/>
                    </a:lnTo>
                    <a:lnTo>
                      <a:pt x="226" y="114"/>
                    </a:lnTo>
                    <a:lnTo>
                      <a:pt x="217" y="114"/>
                    </a:lnTo>
                    <a:lnTo>
                      <a:pt x="213" y="117"/>
                    </a:lnTo>
                    <a:lnTo>
                      <a:pt x="208" y="114"/>
                    </a:lnTo>
                    <a:lnTo>
                      <a:pt x="202" y="115"/>
                    </a:lnTo>
                    <a:lnTo>
                      <a:pt x="195" y="112"/>
                    </a:lnTo>
                    <a:lnTo>
                      <a:pt x="188" y="117"/>
                    </a:lnTo>
                    <a:lnTo>
                      <a:pt x="185" y="120"/>
                    </a:lnTo>
                    <a:lnTo>
                      <a:pt x="173" y="123"/>
                    </a:lnTo>
                    <a:lnTo>
                      <a:pt x="173" y="126"/>
                    </a:lnTo>
                    <a:lnTo>
                      <a:pt x="161" y="126"/>
                    </a:lnTo>
                    <a:lnTo>
                      <a:pt x="155" y="120"/>
                    </a:lnTo>
                    <a:lnTo>
                      <a:pt x="144" y="124"/>
                    </a:lnTo>
                    <a:lnTo>
                      <a:pt x="131" y="121"/>
                    </a:lnTo>
                    <a:lnTo>
                      <a:pt x="129" y="123"/>
                    </a:lnTo>
                    <a:lnTo>
                      <a:pt x="122" y="123"/>
                    </a:lnTo>
                    <a:lnTo>
                      <a:pt x="117" y="123"/>
                    </a:lnTo>
                    <a:lnTo>
                      <a:pt x="117" y="126"/>
                    </a:lnTo>
                    <a:lnTo>
                      <a:pt x="113" y="129"/>
                    </a:lnTo>
                    <a:lnTo>
                      <a:pt x="110" y="135"/>
                    </a:lnTo>
                    <a:lnTo>
                      <a:pt x="100" y="133"/>
                    </a:lnTo>
                    <a:lnTo>
                      <a:pt x="96" y="141"/>
                    </a:lnTo>
                    <a:lnTo>
                      <a:pt x="85" y="142"/>
                    </a:lnTo>
                    <a:lnTo>
                      <a:pt x="76" y="139"/>
                    </a:lnTo>
                    <a:lnTo>
                      <a:pt x="70" y="139"/>
                    </a:lnTo>
                    <a:lnTo>
                      <a:pt x="67" y="142"/>
                    </a:lnTo>
                    <a:lnTo>
                      <a:pt x="73" y="147"/>
                    </a:lnTo>
                    <a:lnTo>
                      <a:pt x="79" y="153"/>
                    </a:lnTo>
                    <a:lnTo>
                      <a:pt x="82" y="156"/>
                    </a:lnTo>
                    <a:lnTo>
                      <a:pt x="73" y="156"/>
                    </a:lnTo>
                    <a:lnTo>
                      <a:pt x="67" y="148"/>
                    </a:lnTo>
                    <a:lnTo>
                      <a:pt x="67" y="144"/>
                    </a:lnTo>
                    <a:lnTo>
                      <a:pt x="61" y="144"/>
                    </a:lnTo>
                    <a:lnTo>
                      <a:pt x="53" y="153"/>
                    </a:lnTo>
                    <a:lnTo>
                      <a:pt x="50" y="150"/>
                    </a:lnTo>
                    <a:lnTo>
                      <a:pt x="46" y="153"/>
                    </a:lnTo>
                    <a:lnTo>
                      <a:pt x="43" y="156"/>
                    </a:lnTo>
                    <a:lnTo>
                      <a:pt x="40" y="159"/>
                    </a:lnTo>
                    <a:lnTo>
                      <a:pt x="34" y="156"/>
                    </a:lnTo>
                    <a:lnTo>
                      <a:pt x="31" y="145"/>
                    </a:lnTo>
                    <a:lnTo>
                      <a:pt x="34" y="141"/>
                    </a:lnTo>
                    <a:lnTo>
                      <a:pt x="31" y="130"/>
                    </a:lnTo>
                    <a:lnTo>
                      <a:pt x="26" y="138"/>
                    </a:lnTo>
                    <a:lnTo>
                      <a:pt x="23" y="144"/>
                    </a:lnTo>
                    <a:lnTo>
                      <a:pt x="20" y="144"/>
                    </a:lnTo>
                    <a:lnTo>
                      <a:pt x="11" y="150"/>
                    </a:lnTo>
                    <a:lnTo>
                      <a:pt x="6" y="148"/>
                    </a:lnTo>
                    <a:lnTo>
                      <a:pt x="2" y="145"/>
                    </a:lnTo>
                    <a:lnTo>
                      <a:pt x="3" y="138"/>
                    </a:lnTo>
                    <a:lnTo>
                      <a:pt x="9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9" name="Freeform 2768">
                <a:extLst>
                  <a:ext uri="{FF2B5EF4-FFF2-40B4-BE49-F238E27FC236}">
                    <a16:creationId xmlns:a16="http://schemas.microsoft.com/office/drawing/2014/main" id="{8A4283CA-68F1-D49C-037A-5CBBC8F6D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153"/>
                <a:ext cx="117" cy="80"/>
              </a:xfrm>
              <a:custGeom>
                <a:avLst/>
                <a:gdLst>
                  <a:gd name="T0" fmla="*/ 0 w 234"/>
                  <a:gd name="T1" fmla="*/ 120 h 159"/>
                  <a:gd name="T2" fmla="*/ 8 w 234"/>
                  <a:gd name="T3" fmla="*/ 109 h 159"/>
                  <a:gd name="T4" fmla="*/ 12 w 234"/>
                  <a:gd name="T5" fmla="*/ 103 h 159"/>
                  <a:gd name="T6" fmla="*/ 19 w 234"/>
                  <a:gd name="T7" fmla="*/ 98 h 159"/>
                  <a:gd name="T8" fmla="*/ 22 w 234"/>
                  <a:gd name="T9" fmla="*/ 91 h 159"/>
                  <a:gd name="T10" fmla="*/ 12 w 234"/>
                  <a:gd name="T11" fmla="*/ 74 h 159"/>
                  <a:gd name="T12" fmla="*/ 15 w 234"/>
                  <a:gd name="T13" fmla="*/ 65 h 159"/>
                  <a:gd name="T14" fmla="*/ 29 w 234"/>
                  <a:gd name="T15" fmla="*/ 69 h 159"/>
                  <a:gd name="T16" fmla="*/ 43 w 234"/>
                  <a:gd name="T17" fmla="*/ 69 h 159"/>
                  <a:gd name="T18" fmla="*/ 55 w 234"/>
                  <a:gd name="T19" fmla="*/ 66 h 159"/>
                  <a:gd name="T20" fmla="*/ 85 w 234"/>
                  <a:gd name="T21" fmla="*/ 53 h 159"/>
                  <a:gd name="T22" fmla="*/ 87 w 234"/>
                  <a:gd name="T23" fmla="*/ 30 h 159"/>
                  <a:gd name="T24" fmla="*/ 82 w 234"/>
                  <a:gd name="T25" fmla="*/ 21 h 159"/>
                  <a:gd name="T26" fmla="*/ 96 w 234"/>
                  <a:gd name="T27" fmla="*/ 19 h 159"/>
                  <a:gd name="T28" fmla="*/ 105 w 234"/>
                  <a:gd name="T29" fmla="*/ 16 h 159"/>
                  <a:gd name="T30" fmla="*/ 117 w 234"/>
                  <a:gd name="T31" fmla="*/ 15 h 159"/>
                  <a:gd name="T32" fmla="*/ 122 w 234"/>
                  <a:gd name="T33" fmla="*/ 15 h 159"/>
                  <a:gd name="T34" fmla="*/ 138 w 234"/>
                  <a:gd name="T35" fmla="*/ 22 h 159"/>
                  <a:gd name="T36" fmla="*/ 157 w 234"/>
                  <a:gd name="T37" fmla="*/ 19 h 159"/>
                  <a:gd name="T38" fmla="*/ 160 w 234"/>
                  <a:gd name="T39" fmla="*/ 7 h 159"/>
                  <a:gd name="T40" fmla="*/ 163 w 234"/>
                  <a:gd name="T41" fmla="*/ 0 h 159"/>
                  <a:gd name="T42" fmla="*/ 175 w 234"/>
                  <a:gd name="T43" fmla="*/ 10 h 159"/>
                  <a:gd name="T44" fmla="*/ 187 w 234"/>
                  <a:gd name="T45" fmla="*/ 18 h 159"/>
                  <a:gd name="T46" fmla="*/ 179 w 234"/>
                  <a:gd name="T47" fmla="*/ 31 h 159"/>
                  <a:gd name="T48" fmla="*/ 192 w 234"/>
                  <a:gd name="T49" fmla="*/ 38 h 159"/>
                  <a:gd name="T50" fmla="*/ 192 w 234"/>
                  <a:gd name="T51" fmla="*/ 48 h 159"/>
                  <a:gd name="T52" fmla="*/ 195 w 234"/>
                  <a:gd name="T53" fmla="*/ 77 h 159"/>
                  <a:gd name="T54" fmla="*/ 207 w 234"/>
                  <a:gd name="T55" fmla="*/ 86 h 159"/>
                  <a:gd name="T56" fmla="*/ 228 w 234"/>
                  <a:gd name="T57" fmla="*/ 89 h 159"/>
                  <a:gd name="T58" fmla="*/ 234 w 234"/>
                  <a:gd name="T59" fmla="*/ 97 h 159"/>
                  <a:gd name="T60" fmla="*/ 228 w 234"/>
                  <a:gd name="T61" fmla="*/ 106 h 159"/>
                  <a:gd name="T62" fmla="*/ 217 w 234"/>
                  <a:gd name="T63" fmla="*/ 114 h 159"/>
                  <a:gd name="T64" fmla="*/ 208 w 234"/>
                  <a:gd name="T65" fmla="*/ 114 h 159"/>
                  <a:gd name="T66" fmla="*/ 195 w 234"/>
                  <a:gd name="T67" fmla="*/ 112 h 159"/>
                  <a:gd name="T68" fmla="*/ 185 w 234"/>
                  <a:gd name="T69" fmla="*/ 120 h 159"/>
                  <a:gd name="T70" fmla="*/ 173 w 234"/>
                  <a:gd name="T71" fmla="*/ 126 h 159"/>
                  <a:gd name="T72" fmla="*/ 155 w 234"/>
                  <a:gd name="T73" fmla="*/ 120 h 159"/>
                  <a:gd name="T74" fmla="*/ 131 w 234"/>
                  <a:gd name="T75" fmla="*/ 121 h 159"/>
                  <a:gd name="T76" fmla="*/ 122 w 234"/>
                  <a:gd name="T77" fmla="*/ 123 h 159"/>
                  <a:gd name="T78" fmla="*/ 117 w 234"/>
                  <a:gd name="T79" fmla="*/ 126 h 159"/>
                  <a:gd name="T80" fmla="*/ 110 w 234"/>
                  <a:gd name="T81" fmla="*/ 135 h 159"/>
                  <a:gd name="T82" fmla="*/ 96 w 234"/>
                  <a:gd name="T83" fmla="*/ 141 h 159"/>
                  <a:gd name="T84" fmla="*/ 76 w 234"/>
                  <a:gd name="T85" fmla="*/ 139 h 159"/>
                  <a:gd name="T86" fmla="*/ 67 w 234"/>
                  <a:gd name="T87" fmla="*/ 142 h 159"/>
                  <a:gd name="T88" fmla="*/ 79 w 234"/>
                  <a:gd name="T89" fmla="*/ 153 h 159"/>
                  <a:gd name="T90" fmla="*/ 73 w 234"/>
                  <a:gd name="T91" fmla="*/ 156 h 159"/>
                  <a:gd name="T92" fmla="*/ 67 w 234"/>
                  <a:gd name="T93" fmla="*/ 144 h 159"/>
                  <a:gd name="T94" fmla="*/ 53 w 234"/>
                  <a:gd name="T95" fmla="*/ 153 h 159"/>
                  <a:gd name="T96" fmla="*/ 46 w 234"/>
                  <a:gd name="T97" fmla="*/ 153 h 159"/>
                  <a:gd name="T98" fmla="*/ 40 w 234"/>
                  <a:gd name="T99" fmla="*/ 159 h 159"/>
                  <a:gd name="T100" fmla="*/ 31 w 234"/>
                  <a:gd name="T101" fmla="*/ 145 h 159"/>
                  <a:gd name="T102" fmla="*/ 31 w 234"/>
                  <a:gd name="T103" fmla="*/ 130 h 159"/>
                  <a:gd name="T104" fmla="*/ 23 w 234"/>
                  <a:gd name="T105" fmla="*/ 144 h 159"/>
                  <a:gd name="T106" fmla="*/ 11 w 234"/>
                  <a:gd name="T107" fmla="*/ 150 h 159"/>
                  <a:gd name="T108" fmla="*/ 2 w 234"/>
                  <a:gd name="T109" fmla="*/ 145 h 159"/>
                  <a:gd name="T110" fmla="*/ 9 w 234"/>
                  <a:gd name="T111" fmla="*/ 135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4" h="159">
                    <a:moveTo>
                      <a:pt x="9" y="135"/>
                    </a:moveTo>
                    <a:lnTo>
                      <a:pt x="0" y="120"/>
                    </a:lnTo>
                    <a:lnTo>
                      <a:pt x="3" y="110"/>
                    </a:lnTo>
                    <a:lnTo>
                      <a:pt x="8" y="109"/>
                    </a:lnTo>
                    <a:lnTo>
                      <a:pt x="6" y="104"/>
                    </a:lnTo>
                    <a:lnTo>
                      <a:pt x="12" y="103"/>
                    </a:lnTo>
                    <a:lnTo>
                      <a:pt x="17" y="103"/>
                    </a:lnTo>
                    <a:lnTo>
                      <a:pt x="19" y="98"/>
                    </a:lnTo>
                    <a:lnTo>
                      <a:pt x="19" y="95"/>
                    </a:lnTo>
                    <a:lnTo>
                      <a:pt x="22" y="91"/>
                    </a:lnTo>
                    <a:lnTo>
                      <a:pt x="11" y="76"/>
                    </a:lnTo>
                    <a:lnTo>
                      <a:pt x="12" y="74"/>
                    </a:lnTo>
                    <a:lnTo>
                      <a:pt x="9" y="65"/>
                    </a:lnTo>
                    <a:lnTo>
                      <a:pt x="15" y="65"/>
                    </a:lnTo>
                    <a:lnTo>
                      <a:pt x="22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43" y="69"/>
                    </a:lnTo>
                    <a:lnTo>
                      <a:pt x="49" y="66"/>
                    </a:lnTo>
                    <a:lnTo>
                      <a:pt x="55" y="66"/>
                    </a:lnTo>
                    <a:lnTo>
                      <a:pt x="70" y="60"/>
                    </a:lnTo>
                    <a:lnTo>
                      <a:pt x="85" y="53"/>
                    </a:lnTo>
                    <a:lnTo>
                      <a:pt x="84" y="36"/>
                    </a:lnTo>
                    <a:lnTo>
                      <a:pt x="87" y="30"/>
                    </a:lnTo>
                    <a:lnTo>
                      <a:pt x="82" y="28"/>
                    </a:lnTo>
                    <a:lnTo>
                      <a:pt x="82" y="21"/>
                    </a:lnTo>
                    <a:lnTo>
                      <a:pt x="88" y="22"/>
                    </a:lnTo>
                    <a:lnTo>
                      <a:pt x="96" y="19"/>
                    </a:lnTo>
                    <a:lnTo>
                      <a:pt x="103" y="21"/>
                    </a:lnTo>
                    <a:lnTo>
                      <a:pt x="105" y="16"/>
                    </a:lnTo>
                    <a:lnTo>
                      <a:pt x="113" y="16"/>
                    </a:lnTo>
                    <a:lnTo>
                      <a:pt x="117" y="15"/>
                    </a:lnTo>
                    <a:lnTo>
                      <a:pt x="116" y="16"/>
                    </a:lnTo>
                    <a:lnTo>
                      <a:pt x="122" y="15"/>
                    </a:lnTo>
                    <a:lnTo>
                      <a:pt x="137" y="19"/>
                    </a:lnTo>
                    <a:lnTo>
                      <a:pt x="138" y="22"/>
                    </a:lnTo>
                    <a:lnTo>
                      <a:pt x="149" y="22"/>
                    </a:lnTo>
                    <a:lnTo>
                      <a:pt x="157" y="19"/>
                    </a:lnTo>
                    <a:lnTo>
                      <a:pt x="158" y="15"/>
                    </a:lnTo>
                    <a:lnTo>
                      <a:pt x="160" y="7"/>
                    </a:lnTo>
                    <a:lnTo>
                      <a:pt x="164" y="4"/>
                    </a:lnTo>
                    <a:lnTo>
                      <a:pt x="163" y="0"/>
                    </a:lnTo>
                    <a:lnTo>
                      <a:pt x="175" y="3"/>
                    </a:lnTo>
                    <a:lnTo>
                      <a:pt x="175" y="10"/>
                    </a:lnTo>
                    <a:lnTo>
                      <a:pt x="185" y="13"/>
                    </a:lnTo>
                    <a:lnTo>
                      <a:pt x="187" y="18"/>
                    </a:lnTo>
                    <a:lnTo>
                      <a:pt x="182" y="25"/>
                    </a:lnTo>
                    <a:lnTo>
                      <a:pt x="179" y="31"/>
                    </a:lnTo>
                    <a:lnTo>
                      <a:pt x="181" y="36"/>
                    </a:lnTo>
                    <a:lnTo>
                      <a:pt x="192" y="38"/>
                    </a:lnTo>
                    <a:lnTo>
                      <a:pt x="195" y="41"/>
                    </a:lnTo>
                    <a:lnTo>
                      <a:pt x="192" y="48"/>
                    </a:lnTo>
                    <a:lnTo>
                      <a:pt x="199" y="66"/>
                    </a:lnTo>
                    <a:lnTo>
                      <a:pt x="195" y="77"/>
                    </a:lnTo>
                    <a:lnTo>
                      <a:pt x="202" y="86"/>
                    </a:lnTo>
                    <a:lnTo>
                      <a:pt x="207" y="86"/>
                    </a:lnTo>
                    <a:lnTo>
                      <a:pt x="210" y="91"/>
                    </a:lnTo>
                    <a:lnTo>
                      <a:pt x="228" y="89"/>
                    </a:lnTo>
                    <a:lnTo>
                      <a:pt x="228" y="94"/>
                    </a:lnTo>
                    <a:lnTo>
                      <a:pt x="234" y="97"/>
                    </a:lnTo>
                    <a:lnTo>
                      <a:pt x="234" y="104"/>
                    </a:lnTo>
                    <a:lnTo>
                      <a:pt x="228" y="106"/>
                    </a:lnTo>
                    <a:lnTo>
                      <a:pt x="226" y="114"/>
                    </a:lnTo>
                    <a:lnTo>
                      <a:pt x="217" y="114"/>
                    </a:lnTo>
                    <a:lnTo>
                      <a:pt x="213" y="117"/>
                    </a:lnTo>
                    <a:lnTo>
                      <a:pt x="208" y="114"/>
                    </a:lnTo>
                    <a:lnTo>
                      <a:pt x="202" y="115"/>
                    </a:lnTo>
                    <a:lnTo>
                      <a:pt x="195" y="112"/>
                    </a:lnTo>
                    <a:lnTo>
                      <a:pt x="188" y="117"/>
                    </a:lnTo>
                    <a:lnTo>
                      <a:pt x="185" y="120"/>
                    </a:lnTo>
                    <a:lnTo>
                      <a:pt x="173" y="123"/>
                    </a:lnTo>
                    <a:lnTo>
                      <a:pt x="173" y="126"/>
                    </a:lnTo>
                    <a:lnTo>
                      <a:pt x="161" y="126"/>
                    </a:lnTo>
                    <a:lnTo>
                      <a:pt x="155" y="120"/>
                    </a:lnTo>
                    <a:lnTo>
                      <a:pt x="144" y="124"/>
                    </a:lnTo>
                    <a:lnTo>
                      <a:pt x="131" y="121"/>
                    </a:lnTo>
                    <a:lnTo>
                      <a:pt x="129" y="123"/>
                    </a:lnTo>
                    <a:lnTo>
                      <a:pt x="122" y="123"/>
                    </a:lnTo>
                    <a:lnTo>
                      <a:pt x="117" y="123"/>
                    </a:lnTo>
                    <a:lnTo>
                      <a:pt x="117" y="126"/>
                    </a:lnTo>
                    <a:lnTo>
                      <a:pt x="113" y="129"/>
                    </a:lnTo>
                    <a:lnTo>
                      <a:pt x="110" y="135"/>
                    </a:lnTo>
                    <a:lnTo>
                      <a:pt x="100" y="133"/>
                    </a:lnTo>
                    <a:lnTo>
                      <a:pt x="96" y="141"/>
                    </a:lnTo>
                    <a:lnTo>
                      <a:pt x="85" y="142"/>
                    </a:lnTo>
                    <a:lnTo>
                      <a:pt x="76" y="139"/>
                    </a:lnTo>
                    <a:lnTo>
                      <a:pt x="70" y="139"/>
                    </a:lnTo>
                    <a:lnTo>
                      <a:pt x="67" y="142"/>
                    </a:lnTo>
                    <a:lnTo>
                      <a:pt x="73" y="147"/>
                    </a:lnTo>
                    <a:lnTo>
                      <a:pt x="79" y="153"/>
                    </a:lnTo>
                    <a:lnTo>
                      <a:pt x="82" y="156"/>
                    </a:lnTo>
                    <a:lnTo>
                      <a:pt x="73" y="156"/>
                    </a:lnTo>
                    <a:lnTo>
                      <a:pt x="67" y="148"/>
                    </a:lnTo>
                    <a:lnTo>
                      <a:pt x="67" y="144"/>
                    </a:lnTo>
                    <a:lnTo>
                      <a:pt x="61" y="144"/>
                    </a:lnTo>
                    <a:lnTo>
                      <a:pt x="53" y="153"/>
                    </a:lnTo>
                    <a:lnTo>
                      <a:pt x="50" y="150"/>
                    </a:lnTo>
                    <a:lnTo>
                      <a:pt x="46" y="153"/>
                    </a:lnTo>
                    <a:lnTo>
                      <a:pt x="43" y="156"/>
                    </a:lnTo>
                    <a:lnTo>
                      <a:pt x="40" y="159"/>
                    </a:lnTo>
                    <a:lnTo>
                      <a:pt x="34" y="156"/>
                    </a:lnTo>
                    <a:lnTo>
                      <a:pt x="31" y="145"/>
                    </a:lnTo>
                    <a:lnTo>
                      <a:pt x="34" y="141"/>
                    </a:lnTo>
                    <a:lnTo>
                      <a:pt x="31" y="130"/>
                    </a:lnTo>
                    <a:lnTo>
                      <a:pt x="26" y="138"/>
                    </a:lnTo>
                    <a:lnTo>
                      <a:pt x="23" y="144"/>
                    </a:lnTo>
                    <a:lnTo>
                      <a:pt x="20" y="144"/>
                    </a:lnTo>
                    <a:lnTo>
                      <a:pt x="11" y="150"/>
                    </a:lnTo>
                    <a:lnTo>
                      <a:pt x="6" y="148"/>
                    </a:lnTo>
                    <a:lnTo>
                      <a:pt x="2" y="145"/>
                    </a:lnTo>
                    <a:lnTo>
                      <a:pt x="3" y="138"/>
                    </a:lnTo>
                    <a:lnTo>
                      <a:pt x="9" y="1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0" name="Freeform 2769">
                <a:extLst>
                  <a:ext uri="{FF2B5EF4-FFF2-40B4-BE49-F238E27FC236}">
                    <a16:creationId xmlns:a16="http://schemas.microsoft.com/office/drawing/2014/main" id="{8BA5E06F-15BF-699E-C29A-735A6FD84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979"/>
                <a:ext cx="95" cy="86"/>
              </a:xfrm>
              <a:custGeom>
                <a:avLst/>
                <a:gdLst>
                  <a:gd name="T0" fmla="*/ 32 w 192"/>
                  <a:gd name="T1" fmla="*/ 22 h 174"/>
                  <a:gd name="T2" fmla="*/ 25 w 192"/>
                  <a:gd name="T3" fmla="*/ 32 h 174"/>
                  <a:gd name="T4" fmla="*/ 16 w 192"/>
                  <a:gd name="T5" fmla="*/ 45 h 174"/>
                  <a:gd name="T6" fmla="*/ 23 w 192"/>
                  <a:gd name="T7" fmla="*/ 54 h 174"/>
                  <a:gd name="T8" fmla="*/ 22 w 192"/>
                  <a:gd name="T9" fmla="*/ 64 h 174"/>
                  <a:gd name="T10" fmla="*/ 25 w 192"/>
                  <a:gd name="T11" fmla="*/ 73 h 174"/>
                  <a:gd name="T12" fmla="*/ 16 w 192"/>
                  <a:gd name="T13" fmla="*/ 95 h 174"/>
                  <a:gd name="T14" fmla="*/ 25 w 192"/>
                  <a:gd name="T15" fmla="*/ 111 h 174"/>
                  <a:gd name="T16" fmla="*/ 3 w 192"/>
                  <a:gd name="T17" fmla="*/ 113 h 174"/>
                  <a:gd name="T18" fmla="*/ 6 w 192"/>
                  <a:gd name="T19" fmla="*/ 136 h 174"/>
                  <a:gd name="T20" fmla="*/ 0 w 192"/>
                  <a:gd name="T21" fmla="*/ 143 h 174"/>
                  <a:gd name="T22" fmla="*/ 6 w 192"/>
                  <a:gd name="T23" fmla="*/ 152 h 174"/>
                  <a:gd name="T24" fmla="*/ 11 w 192"/>
                  <a:gd name="T25" fmla="*/ 154 h 174"/>
                  <a:gd name="T26" fmla="*/ 19 w 192"/>
                  <a:gd name="T27" fmla="*/ 148 h 174"/>
                  <a:gd name="T28" fmla="*/ 34 w 192"/>
                  <a:gd name="T29" fmla="*/ 149 h 174"/>
                  <a:gd name="T30" fmla="*/ 32 w 192"/>
                  <a:gd name="T31" fmla="*/ 165 h 174"/>
                  <a:gd name="T32" fmla="*/ 34 w 192"/>
                  <a:gd name="T33" fmla="*/ 174 h 174"/>
                  <a:gd name="T34" fmla="*/ 47 w 192"/>
                  <a:gd name="T35" fmla="*/ 168 h 174"/>
                  <a:gd name="T36" fmla="*/ 58 w 192"/>
                  <a:gd name="T37" fmla="*/ 165 h 174"/>
                  <a:gd name="T38" fmla="*/ 64 w 192"/>
                  <a:gd name="T39" fmla="*/ 163 h 174"/>
                  <a:gd name="T40" fmla="*/ 75 w 192"/>
                  <a:gd name="T41" fmla="*/ 157 h 174"/>
                  <a:gd name="T42" fmla="*/ 90 w 192"/>
                  <a:gd name="T43" fmla="*/ 140 h 174"/>
                  <a:gd name="T44" fmla="*/ 110 w 192"/>
                  <a:gd name="T45" fmla="*/ 134 h 174"/>
                  <a:gd name="T46" fmla="*/ 110 w 192"/>
                  <a:gd name="T47" fmla="*/ 148 h 174"/>
                  <a:gd name="T48" fmla="*/ 116 w 192"/>
                  <a:gd name="T49" fmla="*/ 154 h 174"/>
                  <a:gd name="T50" fmla="*/ 134 w 192"/>
                  <a:gd name="T51" fmla="*/ 137 h 174"/>
                  <a:gd name="T52" fmla="*/ 143 w 192"/>
                  <a:gd name="T53" fmla="*/ 143 h 174"/>
                  <a:gd name="T54" fmla="*/ 154 w 192"/>
                  <a:gd name="T55" fmla="*/ 142 h 174"/>
                  <a:gd name="T56" fmla="*/ 158 w 192"/>
                  <a:gd name="T57" fmla="*/ 134 h 174"/>
                  <a:gd name="T58" fmla="*/ 161 w 192"/>
                  <a:gd name="T59" fmla="*/ 127 h 174"/>
                  <a:gd name="T60" fmla="*/ 167 w 192"/>
                  <a:gd name="T61" fmla="*/ 118 h 174"/>
                  <a:gd name="T62" fmla="*/ 183 w 192"/>
                  <a:gd name="T63" fmla="*/ 122 h 174"/>
                  <a:gd name="T64" fmla="*/ 178 w 192"/>
                  <a:gd name="T65" fmla="*/ 111 h 174"/>
                  <a:gd name="T66" fmla="*/ 170 w 192"/>
                  <a:gd name="T67" fmla="*/ 104 h 174"/>
                  <a:gd name="T68" fmla="*/ 173 w 192"/>
                  <a:gd name="T69" fmla="*/ 96 h 174"/>
                  <a:gd name="T70" fmla="*/ 170 w 192"/>
                  <a:gd name="T71" fmla="*/ 78 h 174"/>
                  <a:gd name="T72" fmla="*/ 170 w 192"/>
                  <a:gd name="T73" fmla="*/ 67 h 174"/>
                  <a:gd name="T74" fmla="*/ 179 w 192"/>
                  <a:gd name="T75" fmla="*/ 60 h 174"/>
                  <a:gd name="T76" fmla="*/ 183 w 192"/>
                  <a:gd name="T77" fmla="*/ 43 h 174"/>
                  <a:gd name="T78" fmla="*/ 192 w 192"/>
                  <a:gd name="T79" fmla="*/ 28 h 174"/>
                  <a:gd name="T80" fmla="*/ 179 w 192"/>
                  <a:gd name="T81" fmla="*/ 26 h 174"/>
                  <a:gd name="T82" fmla="*/ 157 w 192"/>
                  <a:gd name="T83" fmla="*/ 35 h 174"/>
                  <a:gd name="T84" fmla="*/ 148 w 192"/>
                  <a:gd name="T85" fmla="*/ 31 h 174"/>
                  <a:gd name="T86" fmla="*/ 142 w 192"/>
                  <a:gd name="T87" fmla="*/ 31 h 174"/>
                  <a:gd name="T88" fmla="*/ 140 w 192"/>
                  <a:gd name="T89" fmla="*/ 20 h 174"/>
                  <a:gd name="T90" fmla="*/ 131 w 192"/>
                  <a:gd name="T91" fmla="*/ 4 h 174"/>
                  <a:gd name="T92" fmla="*/ 111 w 192"/>
                  <a:gd name="T93" fmla="*/ 11 h 174"/>
                  <a:gd name="T94" fmla="*/ 101 w 192"/>
                  <a:gd name="T95" fmla="*/ 14 h 174"/>
                  <a:gd name="T96" fmla="*/ 95 w 192"/>
                  <a:gd name="T97" fmla="*/ 0 h 174"/>
                  <a:gd name="T98" fmla="*/ 85 w 192"/>
                  <a:gd name="T99" fmla="*/ 10 h 174"/>
                  <a:gd name="T100" fmla="*/ 70 w 192"/>
                  <a:gd name="T101" fmla="*/ 14 h 174"/>
                  <a:gd name="T102" fmla="*/ 55 w 192"/>
                  <a:gd name="T103" fmla="*/ 0 h 174"/>
                  <a:gd name="T104" fmla="*/ 51 w 192"/>
                  <a:gd name="T105" fmla="*/ 10 h 174"/>
                  <a:gd name="T106" fmla="*/ 31 w 192"/>
                  <a:gd name="T107" fmla="*/ 1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2" h="174">
                    <a:moveTo>
                      <a:pt x="29" y="14"/>
                    </a:moveTo>
                    <a:lnTo>
                      <a:pt x="32" y="22"/>
                    </a:lnTo>
                    <a:lnTo>
                      <a:pt x="29" y="28"/>
                    </a:lnTo>
                    <a:lnTo>
                      <a:pt x="25" y="32"/>
                    </a:lnTo>
                    <a:lnTo>
                      <a:pt x="19" y="34"/>
                    </a:lnTo>
                    <a:lnTo>
                      <a:pt x="16" y="45"/>
                    </a:lnTo>
                    <a:lnTo>
                      <a:pt x="17" y="49"/>
                    </a:lnTo>
                    <a:lnTo>
                      <a:pt x="23" y="54"/>
                    </a:lnTo>
                    <a:lnTo>
                      <a:pt x="20" y="61"/>
                    </a:lnTo>
                    <a:lnTo>
                      <a:pt x="22" y="64"/>
                    </a:lnTo>
                    <a:lnTo>
                      <a:pt x="19" y="69"/>
                    </a:lnTo>
                    <a:lnTo>
                      <a:pt x="25" y="73"/>
                    </a:lnTo>
                    <a:lnTo>
                      <a:pt x="16" y="84"/>
                    </a:lnTo>
                    <a:lnTo>
                      <a:pt x="16" y="95"/>
                    </a:lnTo>
                    <a:lnTo>
                      <a:pt x="22" y="105"/>
                    </a:lnTo>
                    <a:lnTo>
                      <a:pt x="25" y="111"/>
                    </a:lnTo>
                    <a:lnTo>
                      <a:pt x="14" y="114"/>
                    </a:lnTo>
                    <a:lnTo>
                      <a:pt x="3" y="113"/>
                    </a:lnTo>
                    <a:lnTo>
                      <a:pt x="8" y="133"/>
                    </a:lnTo>
                    <a:lnTo>
                      <a:pt x="6" y="136"/>
                    </a:lnTo>
                    <a:lnTo>
                      <a:pt x="6" y="142"/>
                    </a:lnTo>
                    <a:lnTo>
                      <a:pt x="0" y="143"/>
                    </a:lnTo>
                    <a:lnTo>
                      <a:pt x="6" y="149"/>
                    </a:lnTo>
                    <a:lnTo>
                      <a:pt x="6" y="152"/>
                    </a:lnTo>
                    <a:lnTo>
                      <a:pt x="6" y="154"/>
                    </a:lnTo>
                    <a:lnTo>
                      <a:pt x="11" y="154"/>
                    </a:lnTo>
                    <a:lnTo>
                      <a:pt x="11" y="149"/>
                    </a:lnTo>
                    <a:lnTo>
                      <a:pt x="19" y="148"/>
                    </a:lnTo>
                    <a:lnTo>
                      <a:pt x="25" y="143"/>
                    </a:lnTo>
                    <a:lnTo>
                      <a:pt x="34" y="149"/>
                    </a:lnTo>
                    <a:lnTo>
                      <a:pt x="28" y="160"/>
                    </a:lnTo>
                    <a:lnTo>
                      <a:pt x="32" y="165"/>
                    </a:lnTo>
                    <a:lnTo>
                      <a:pt x="31" y="172"/>
                    </a:lnTo>
                    <a:lnTo>
                      <a:pt x="34" y="174"/>
                    </a:lnTo>
                    <a:lnTo>
                      <a:pt x="43" y="171"/>
                    </a:lnTo>
                    <a:lnTo>
                      <a:pt x="47" y="168"/>
                    </a:lnTo>
                    <a:lnTo>
                      <a:pt x="49" y="165"/>
                    </a:lnTo>
                    <a:lnTo>
                      <a:pt x="58" y="165"/>
                    </a:lnTo>
                    <a:lnTo>
                      <a:pt x="61" y="162"/>
                    </a:lnTo>
                    <a:lnTo>
                      <a:pt x="64" y="163"/>
                    </a:lnTo>
                    <a:lnTo>
                      <a:pt x="72" y="160"/>
                    </a:lnTo>
                    <a:lnTo>
                      <a:pt x="75" y="157"/>
                    </a:lnTo>
                    <a:lnTo>
                      <a:pt x="84" y="154"/>
                    </a:lnTo>
                    <a:lnTo>
                      <a:pt x="90" y="140"/>
                    </a:lnTo>
                    <a:lnTo>
                      <a:pt x="105" y="134"/>
                    </a:lnTo>
                    <a:lnTo>
                      <a:pt x="110" y="134"/>
                    </a:lnTo>
                    <a:lnTo>
                      <a:pt x="116" y="143"/>
                    </a:lnTo>
                    <a:lnTo>
                      <a:pt x="110" y="148"/>
                    </a:lnTo>
                    <a:lnTo>
                      <a:pt x="113" y="154"/>
                    </a:lnTo>
                    <a:lnTo>
                      <a:pt x="116" y="154"/>
                    </a:lnTo>
                    <a:lnTo>
                      <a:pt x="120" y="137"/>
                    </a:lnTo>
                    <a:lnTo>
                      <a:pt x="134" y="137"/>
                    </a:lnTo>
                    <a:lnTo>
                      <a:pt x="142" y="137"/>
                    </a:lnTo>
                    <a:lnTo>
                      <a:pt x="143" y="143"/>
                    </a:lnTo>
                    <a:lnTo>
                      <a:pt x="146" y="142"/>
                    </a:lnTo>
                    <a:lnTo>
                      <a:pt x="154" y="142"/>
                    </a:lnTo>
                    <a:lnTo>
                      <a:pt x="152" y="134"/>
                    </a:lnTo>
                    <a:lnTo>
                      <a:pt x="158" y="134"/>
                    </a:lnTo>
                    <a:lnTo>
                      <a:pt x="158" y="131"/>
                    </a:lnTo>
                    <a:lnTo>
                      <a:pt x="161" y="127"/>
                    </a:lnTo>
                    <a:lnTo>
                      <a:pt x="163" y="122"/>
                    </a:lnTo>
                    <a:lnTo>
                      <a:pt x="167" y="118"/>
                    </a:lnTo>
                    <a:lnTo>
                      <a:pt x="170" y="121"/>
                    </a:lnTo>
                    <a:lnTo>
                      <a:pt x="183" y="122"/>
                    </a:lnTo>
                    <a:lnTo>
                      <a:pt x="190" y="118"/>
                    </a:lnTo>
                    <a:lnTo>
                      <a:pt x="178" y="111"/>
                    </a:lnTo>
                    <a:lnTo>
                      <a:pt x="167" y="111"/>
                    </a:lnTo>
                    <a:lnTo>
                      <a:pt x="170" y="104"/>
                    </a:lnTo>
                    <a:lnTo>
                      <a:pt x="169" y="99"/>
                    </a:lnTo>
                    <a:lnTo>
                      <a:pt x="173" y="96"/>
                    </a:lnTo>
                    <a:lnTo>
                      <a:pt x="176" y="87"/>
                    </a:lnTo>
                    <a:lnTo>
                      <a:pt x="170" y="78"/>
                    </a:lnTo>
                    <a:lnTo>
                      <a:pt x="175" y="73"/>
                    </a:lnTo>
                    <a:lnTo>
                      <a:pt x="170" y="67"/>
                    </a:lnTo>
                    <a:lnTo>
                      <a:pt x="170" y="63"/>
                    </a:lnTo>
                    <a:lnTo>
                      <a:pt x="179" y="60"/>
                    </a:lnTo>
                    <a:lnTo>
                      <a:pt x="176" y="55"/>
                    </a:lnTo>
                    <a:lnTo>
                      <a:pt x="183" y="43"/>
                    </a:lnTo>
                    <a:lnTo>
                      <a:pt x="189" y="42"/>
                    </a:lnTo>
                    <a:lnTo>
                      <a:pt x="192" y="28"/>
                    </a:lnTo>
                    <a:lnTo>
                      <a:pt x="186" y="25"/>
                    </a:lnTo>
                    <a:lnTo>
                      <a:pt x="179" y="26"/>
                    </a:lnTo>
                    <a:lnTo>
                      <a:pt x="170" y="25"/>
                    </a:lnTo>
                    <a:lnTo>
                      <a:pt x="157" y="35"/>
                    </a:lnTo>
                    <a:lnTo>
                      <a:pt x="152" y="28"/>
                    </a:lnTo>
                    <a:lnTo>
                      <a:pt x="148" y="31"/>
                    </a:lnTo>
                    <a:lnTo>
                      <a:pt x="146" y="31"/>
                    </a:lnTo>
                    <a:lnTo>
                      <a:pt x="142" y="31"/>
                    </a:lnTo>
                    <a:lnTo>
                      <a:pt x="143" y="22"/>
                    </a:lnTo>
                    <a:lnTo>
                      <a:pt x="140" y="20"/>
                    </a:lnTo>
                    <a:lnTo>
                      <a:pt x="134" y="7"/>
                    </a:lnTo>
                    <a:lnTo>
                      <a:pt x="131" y="4"/>
                    </a:lnTo>
                    <a:lnTo>
                      <a:pt x="122" y="8"/>
                    </a:lnTo>
                    <a:lnTo>
                      <a:pt x="111" y="11"/>
                    </a:lnTo>
                    <a:lnTo>
                      <a:pt x="108" y="14"/>
                    </a:lnTo>
                    <a:lnTo>
                      <a:pt x="101" y="14"/>
                    </a:lnTo>
                    <a:lnTo>
                      <a:pt x="99" y="13"/>
                    </a:lnTo>
                    <a:lnTo>
                      <a:pt x="95" y="0"/>
                    </a:lnTo>
                    <a:lnTo>
                      <a:pt x="87" y="4"/>
                    </a:lnTo>
                    <a:lnTo>
                      <a:pt x="85" y="10"/>
                    </a:lnTo>
                    <a:lnTo>
                      <a:pt x="76" y="14"/>
                    </a:lnTo>
                    <a:lnTo>
                      <a:pt x="70" y="14"/>
                    </a:lnTo>
                    <a:lnTo>
                      <a:pt x="61" y="0"/>
                    </a:lnTo>
                    <a:lnTo>
                      <a:pt x="55" y="0"/>
                    </a:lnTo>
                    <a:lnTo>
                      <a:pt x="52" y="2"/>
                    </a:lnTo>
                    <a:lnTo>
                      <a:pt x="51" y="10"/>
                    </a:lnTo>
                    <a:lnTo>
                      <a:pt x="40" y="7"/>
                    </a:lnTo>
                    <a:lnTo>
                      <a:pt x="31" y="10"/>
                    </a:lnTo>
                    <a:lnTo>
                      <a:pt x="29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1" name="Freeform 2770">
                <a:extLst>
                  <a:ext uri="{FF2B5EF4-FFF2-40B4-BE49-F238E27FC236}">
                    <a16:creationId xmlns:a16="http://schemas.microsoft.com/office/drawing/2014/main" id="{FBFB7FF4-B341-AFE9-D552-0AEDC3E11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979"/>
                <a:ext cx="95" cy="86"/>
              </a:xfrm>
              <a:custGeom>
                <a:avLst/>
                <a:gdLst>
                  <a:gd name="T0" fmla="*/ 31 w 192"/>
                  <a:gd name="T1" fmla="*/ 10 h 174"/>
                  <a:gd name="T2" fmla="*/ 51 w 192"/>
                  <a:gd name="T3" fmla="*/ 10 h 174"/>
                  <a:gd name="T4" fmla="*/ 55 w 192"/>
                  <a:gd name="T5" fmla="*/ 0 h 174"/>
                  <a:gd name="T6" fmla="*/ 70 w 192"/>
                  <a:gd name="T7" fmla="*/ 14 h 174"/>
                  <a:gd name="T8" fmla="*/ 85 w 192"/>
                  <a:gd name="T9" fmla="*/ 10 h 174"/>
                  <a:gd name="T10" fmla="*/ 95 w 192"/>
                  <a:gd name="T11" fmla="*/ 0 h 174"/>
                  <a:gd name="T12" fmla="*/ 101 w 192"/>
                  <a:gd name="T13" fmla="*/ 14 h 174"/>
                  <a:gd name="T14" fmla="*/ 111 w 192"/>
                  <a:gd name="T15" fmla="*/ 11 h 174"/>
                  <a:gd name="T16" fmla="*/ 131 w 192"/>
                  <a:gd name="T17" fmla="*/ 4 h 174"/>
                  <a:gd name="T18" fmla="*/ 140 w 192"/>
                  <a:gd name="T19" fmla="*/ 20 h 174"/>
                  <a:gd name="T20" fmla="*/ 142 w 192"/>
                  <a:gd name="T21" fmla="*/ 31 h 174"/>
                  <a:gd name="T22" fmla="*/ 148 w 192"/>
                  <a:gd name="T23" fmla="*/ 31 h 174"/>
                  <a:gd name="T24" fmla="*/ 157 w 192"/>
                  <a:gd name="T25" fmla="*/ 35 h 174"/>
                  <a:gd name="T26" fmla="*/ 179 w 192"/>
                  <a:gd name="T27" fmla="*/ 26 h 174"/>
                  <a:gd name="T28" fmla="*/ 192 w 192"/>
                  <a:gd name="T29" fmla="*/ 28 h 174"/>
                  <a:gd name="T30" fmla="*/ 183 w 192"/>
                  <a:gd name="T31" fmla="*/ 43 h 174"/>
                  <a:gd name="T32" fmla="*/ 179 w 192"/>
                  <a:gd name="T33" fmla="*/ 60 h 174"/>
                  <a:gd name="T34" fmla="*/ 170 w 192"/>
                  <a:gd name="T35" fmla="*/ 67 h 174"/>
                  <a:gd name="T36" fmla="*/ 170 w 192"/>
                  <a:gd name="T37" fmla="*/ 78 h 174"/>
                  <a:gd name="T38" fmla="*/ 173 w 192"/>
                  <a:gd name="T39" fmla="*/ 96 h 174"/>
                  <a:gd name="T40" fmla="*/ 170 w 192"/>
                  <a:gd name="T41" fmla="*/ 104 h 174"/>
                  <a:gd name="T42" fmla="*/ 178 w 192"/>
                  <a:gd name="T43" fmla="*/ 111 h 174"/>
                  <a:gd name="T44" fmla="*/ 183 w 192"/>
                  <a:gd name="T45" fmla="*/ 122 h 174"/>
                  <a:gd name="T46" fmla="*/ 167 w 192"/>
                  <a:gd name="T47" fmla="*/ 118 h 174"/>
                  <a:gd name="T48" fmla="*/ 161 w 192"/>
                  <a:gd name="T49" fmla="*/ 127 h 174"/>
                  <a:gd name="T50" fmla="*/ 158 w 192"/>
                  <a:gd name="T51" fmla="*/ 134 h 174"/>
                  <a:gd name="T52" fmla="*/ 154 w 192"/>
                  <a:gd name="T53" fmla="*/ 142 h 174"/>
                  <a:gd name="T54" fmla="*/ 143 w 192"/>
                  <a:gd name="T55" fmla="*/ 143 h 174"/>
                  <a:gd name="T56" fmla="*/ 134 w 192"/>
                  <a:gd name="T57" fmla="*/ 137 h 174"/>
                  <a:gd name="T58" fmla="*/ 116 w 192"/>
                  <a:gd name="T59" fmla="*/ 154 h 174"/>
                  <a:gd name="T60" fmla="*/ 110 w 192"/>
                  <a:gd name="T61" fmla="*/ 148 h 174"/>
                  <a:gd name="T62" fmla="*/ 110 w 192"/>
                  <a:gd name="T63" fmla="*/ 134 h 174"/>
                  <a:gd name="T64" fmla="*/ 90 w 192"/>
                  <a:gd name="T65" fmla="*/ 140 h 174"/>
                  <a:gd name="T66" fmla="*/ 75 w 192"/>
                  <a:gd name="T67" fmla="*/ 157 h 174"/>
                  <a:gd name="T68" fmla="*/ 64 w 192"/>
                  <a:gd name="T69" fmla="*/ 163 h 174"/>
                  <a:gd name="T70" fmla="*/ 58 w 192"/>
                  <a:gd name="T71" fmla="*/ 165 h 174"/>
                  <a:gd name="T72" fmla="*/ 47 w 192"/>
                  <a:gd name="T73" fmla="*/ 168 h 174"/>
                  <a:gd name="T74" fmla="*/ 34 w 192"/>
                  <a:gd name="T75" fmla="*/ 174 h 174"/>
                  <a:gd name="T76" fmla="*/ 32 w 192"/>
                  <a:gd name="T77" fmla="*/ 165 h 174"/>
                  <a:gd name="T78" fmla="*/ 34 w 192"/>
                  <a:gd name="T79" fmla="*/ 149 h 174"/>
                  <a:gd name="T80" fmla="*/ 19 w 192"/>
                  <a:gd name="T81" fmla="*/ 148 h 174"/>
                  <a:gd name="T82" fmla="*/ 11 w 192"/>
                  <a:gd name="T83" fmla="*/ 154 h 174"/>
                  <a:gd name="T84" fmla="*/ 6 w 192"/>
                  <a:gd name="T85" fmla="*/ 152 h 174"/>
                  <a:gd name="T86" fmla="*/ 0 w 192"/>
                  <a:gd name="T87" fmla="*/ 143 h 174"/>
                  <a:gd name="T88" fmla="*/ 6 w 192"/>
                  <a:gd name="T89" fmla="*/ 136 h 174"/>
                  <a:gd name="T90" fmla="*/ 3 w 192"/>
                  <a:gd name="T91" fmla="*/ 113 h 174"/>
                  <a:gd name="T92" fmla="*/ 25 w 192"/>
                  <a:gd name="T93" fmla="*/ 111 h 174"/>
                  <a:gd name="T94" fmla="*/ 16 w 192"/>
                  <a:gd name="T95" fmla="*/ 95 h 174"/>
                  <a:gd name="T96" fmla="*/ 25 w 192"/>
                  <a:gd name="T97" fmla="*/ 73 h 174"/>
                  <a:gd name="T98" fmla="*/ 22 w 192"/>
                  <a:gd name="T99" fmla="*/ 64 h 174"/>
                  <a:gd name="T100" fmla="*/ 23 w 192"/>
                  <a:gd name="T101" fmla="*/ 54 h 174"/>
                  <a:gd name="T102" fmla="*/ 16 w 192"/>
                  <a:gd name="T103" fmla="*/ 45 h 174"/>
                  <a:gd name="T104" fmla="*/ 25 w 192"/>
                  <a:gd name="T105" fmla="*/ 32 h 174"/>
                  <a:gd name="T106" fmla="*/ 32 w 192"/>
                  <a:gd name="T107" fmla="*/ 22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2" h="174">
                    <a:moveTo>
                      <a:pt x="29" y="14"/>
                    </a:moveTo>
                    <a:lnTo>
                      <a:pt x="31" y="10"/>
                    </a:lnTo>
                    <a:lnTo>
                      <a:pt x="40" y="7"/>
                    </a:lnTo>
                    <a:lnTo>
                      <a:pt x="51" y="10"/>
                    </a:lnTo>
                    <a:lnTo>
                      <a:pt x="52" y="2"/>
                    </a:lnTo>
                    <a:lnTo>
                      <a:pt x="55" y="0"/>
                    </a:lnTo>
                    <a:lnTo>
                      <a:pt x="61" y="0"/>
                    </a:lnTo>
                    <a:lnTo>
                      <a:pt x="70" y="14"/>
                    </a:lnTo>
                    <a:lnTo>
                      <a:pt x="76" y="14"/>
                    </a:lnTo>
                    <a:lnTo>
                      <a:pt x="85" y="10"/>
                    </a:lnTo>
                    <a:lnTo>
                      <a:pt x="87" y="4"/>
                    </a:lnTo>
                    <a:lnTo>
                      <a:pt x="95" y="0"/>
                    </a:lnTo>
                    <a:lnTo>
                      <a:pt x="99" y="13"/>
                    </a:lnTo>
                    <a:lnTo>
                      <a:pt x="101" y="14"/>
                    </a:lnTo>
                    <a:lnTo>
                      <a:pt x="108" y="14"/>
                    </a:lnTo>
                    <a:lnTo>
                      <a:pt x="111" y="11"/>
                    </a:lnTo>
                    <a:lnTo>
                      <a:pt x="122" y="8"/>
                    </a:lnTo>
                    <a:lnTo>
                      <a:pt x="131" y="4"/>
                    </a:lnTo>
                    <a:lnTo>
                      <a:pt x="134" y="7"/>
                    </a:lnTo>
                    <a:lnTo>
                      <a:pt x="140" y="20"/>
                    </a:lnTo>
                    <a:lnTo>
                      <a:pt x="143" y="22"/>
                    </a:lnTo>
                    <a:lnTo>
                      <a:pt x="142" y="31"/>
                    </a:lnTo>
                    <a:lnTo>
                      <a:pt x="146" y="31"/>
                    </a:lnTo>
                    <a:lnTo>
                      <a:pt x="148" y="31"/>
                    </a:lnTo>
                    <a:lnTo>
                      <a:pt x="152" y="28"/>
                    </a:lnTo>
                    <a:lnTo>
                      <a:pt x="157" y="35"/>
                    </a:lnTo>
                    <a:lnTo>
                      <a:pt x="170" y="25"/>
                    </a:lnTo>
                    <a:lnTo>
                      <a:pt x="179" y="26"/>
                    </a:lnTo>
                    <a:lnTo>
                      <a:pt x="186" y="25"/>
                    </a:lnTo>
                    <a:lnTo>
                      <a:pt x="192" y="28"/>
                    </a:lnTo>
                    <a:lnTo>
                      <a:pt x="189" y="42"/>
                    </a:lnTo>
                    <a:lnTo>
                      <a:pt x="183" y="43"/>
                    </a:lnTo>
                    <a:lnTo>
                      <a:pt x="176" y="55"/>
                    </a:lnTo>
                    <a:lnTo>
                      <a:pt x="179" y="60"/>
                    </a:lnTo>
                    <a:lnTo>
                      <a:pt x="170" y="63"/>
                    </a:lnTo>
                    <a:lnTo>
                      <a:pt x="170" y="67"/>
                    </a:lnTo>
                    <a:lnTo>
                      <a:pt x="175" y="73"/>
                    </a:lnTo>
                    <a:lnTo>
                      <a:pt x="170" y="78"/>
                    </a:lnTo>
                    <a:lnTo>
                      <a:pt x="176" y="87"/>
                    </a:lnTo>
                    <a:lnTo>
                      <a:pt x="173" y="96"/>
                    </a:lnTo>
                    <a:lnTo>
                      <a:pt x="169" y="99"/>
                    </a:lnTo>
                    <a:lnTo>
                      <a:pt x="170" y="104"/>
                    </a:lnTo>
                    <a:lnTo>
                      <a:pt x="167" y="111"/>
                    </a:lnTo>
                    <a:lnTo>
                      <a:pt x="178" y="111"/>
                    </a:lnTo>
                    <a:lnTo>
                      <a:pt x="190" y="118"/>
                    </a:lnTo>
                    <a:lnTo>
                      <a:pt x="183" y="122"/>
                    </a:lnTo>
                    <a:lnTo>
                      <a:pt x="170" y="121"/>
                    </a:lnTo>
                    <a:lnTo>
                      <a:pt x="167" y="118"/>
                    </a:lnTo>
                    <a:lnTo>
                      <a:pt x="163" y="122"/>
                    </a:lnTo>
                    <a:lnTo>
                      <a:pt x="161" y="127"/>
                    </a:lnTo>
                    <a:lnTo>
                      <a:pt x="158" y="131"/>
                    </a:lnTo>
                    <a:lnTo>
                      <a:pt x="158" y="134"/>
                    </a:lnTo>
                    <a:lnTo>
                      <a:pt x="152" y="134"/>
                    </a:lnTo>
                    <a:lnTo>
                      <a:pt x="154" y="142"/>
                    </a:lnTo>
                    <a:lnTo>
                      <a:pt x="146" y="142"/>
                    </a:lnTo>
                    <a:lnTo>
                      <a:pt x="143" y="143"/>
                    </a:lnTo>
                    <a:lnTo>
                      <a:pt x="142" y="137"/>
                    </a:lnTo>
                    <a:lnTo>
                      <a:pt x="134" y="137"/>
                    </a:lnTo>
                    <a:lnTo>
                      <a:pt x="120" y="137"/>
                    </a:lnTo>
                    <a:lnTo>
                      <a:pt x="116" y="154"/>
                    </a:lnTo>
                    <a:lnTo>
                      <a:pt x="113" y="154"/>
                    </a:lnTo>
                    <a:lnTo>
                      <a:pt x="110" y="148"/>
                    </a:lnTo>
                    <a:lnTo>
                      <a:pt x="116" y="143"/>
                    </a:lnTo>
                    <a:lnTo>
                      <a:pt x="110" y="134"/>
                    </a:lnTo>
                    <a:lnTo>
                      <a:pt x="105" y="134"/>
                    </a:lnTo>
                    <a:lnTo>
                      <a:pt x="90" y="140"/>
                    </a:lnTo>
                    <a:lnTo>
                      <a:pt x="84" y="154"/>
                    </a:lnTo>
                    <a:lnTo>
                      <a:pt x="75" y="157"/>
                    </a:lnTo>
                    <a:lnTo>
                      <a:pt x="72" y="160"/>
                    </a:lnTo>
                    <a:lnTo>
                      <a:pt x="64" y="163"/>
                    </a:lnTo>
                    <a:lnTo>
                      <a:pt x="61" y="162"/>
                    </a:lnTo>
                    <a:lnTo>
                      <a:pt x="58" y="165"/>
                    </a:lnTo>
                    <a:lnTo>
                      <a:pt x="49" y="165"/>
                    </a:lnTo>
                    <a:lnTo>
                      <a:pt x="47" y="168"/>
                    </a:lnTo>
                    <a:lnTo>
                      <a:pt x="43" y="171"/>
                    </a:lnTo>
                    <a:lnTo>
                      <a:pt x="34" y="174"/>
                    </a:lnTo>
                    <a:lnTo>
                      <a:pt x="31" y="172"/>
                    </a:lnTo>
                    <a:lnTo>
                      <a:pt x="32" y="165"/>
                    </a:lnTo>
                    <a:lnTo>
                      <a:pt x="28" y="160"/>
                    </a:lnTo>
                    <a:lnTo>
                      <a:pt x="34" y="149"/>
                    </a:lnTo>
                    <a:lnTo>
                      <a:pt x="25" y="143"/>
                    </a:lnTo>
                    <a:lnTo>
                      <a:pt x="19" y="148"/>
                    </a:lnTo>
                    <a:lnTo>
                      <a:pt x="11" y="149"/>
                    </a:lnTo>
                    <a:lnTo>
                      <a:pt x="11" y="154"/>
                    </a:lnTo>
                    <a:lnTo>
                      <a:pt x="6" y="154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0" y="143"/>
                    </a:lnTo>
                    <a:lnTo>
                      <a:pt x="6" y="142"/>
                    </a:lnTo>
                    <a:lnTo>
                      <a:pt x="6" y="136"/>
                    </a:lnTo>
                    <a:lnTo>
                      <a:pt x="8" y="133"/>
                    </a:lnTo>
                    <a:lnTo>
                      <a:pt x="3" y="113"/>
                    </a:lnTo>
                    <a:lnTo>
                      <a:pt x="14" y="114"/>
                    </a:lnTo>
                    <a:lnTo>
                      <a:pt x="25" y="111"/>
                    </a:lnTo>
                    <a:lnTo>
                      <a:pt x="22" y="105"/>
                    </a:lnTo>
                    <a:lnTo>
                      <a:pt x="16" y="95"/>
                    </a:lnTo>
                    <a:lnTo>
                      <a:pt x="16" y="84"/>
                    </a:lnTo>
                    <a:lnTo>
                      <a:pt x="25" y="73"/>
                    </a:lnTo>
                    <a:lnTo>
                      <a:pt x="19" y="69"/>
                    </a:lnTo>
                    <a:lnTo>
                      <a:pt x="22" y="64"/>
                    </a:lnTo>
                    <a:lnTo>
                      <a:pt x="20" y="61"/>
                    </a:lnTo>
                    <a:lnTo>
                      <a:pt x="23" y="54"/>
                    </a:lnTo>
                    <a:lnTo>
                      <a:pt x="17" y="49"/>
                    </a:lnTo>
                    <a:lnTo>
                      <a:pt x="16" y="45"/>
                    </a:lnTo>
                    <a:lnTo>
                      <a:pt x="19" y="34"/>
                    </a:lnTo>
                    <a:lnTo>
                      <a:pt x="25" y="32"/>
                    </a:lnTo>
                    <a:lnTo>
                      <a:pt x="29" y="28"/>
                    </a:lnTo>
                    <a:lnTo>
                      <a:pt x="32" y="22"/>
                    </a:lnTo>
                    <a:lnTo>
                      <a:pt x="29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2" name="Freeform 2771">
                <a:extLst>
                  <a:ext uri="{FF2B5EF4-FFF2-40B4-BE49-F238E27FC236}">
                    <a16:creationId xmlns:a16="http://schemas.microsoft.com/office/drawing/2014/main" id="{94FD6A70-6520-0F89-BC4C-73B5F16C9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979"/>
                <a:ext cx="95" cy="86"/>
              </a:xfrm>
              <a:custGeom>
                <a:avLst/>
                <a:gdLst>
                  <a:gd name="T0" fmla="*/ 31 w 192"/>
                  <a:gd name="T1" fmla="*/ 10 h 174"/>
                  <a:gd name="T2" fmla="*/ 51 w 192"/>
                  <a:gd name="T3" fmla="*/ 10 h 174"/>
                  <a:gd name="T4" fmla="*/ 55 w 192"/>
                  <a:gd name="T5" fmla="*/ 0 h 174"/>
                  <a:gd name="T6" fmla="*/ 70 w 192"/>
                  <a:gd name="T7" fmla="*/ 14 h 174"/>
                  <a:gd name="T8" fmla="*/ 85 w 192"/>
                  <a:gd name="T9" fmla="*/ 10 h 174"/>
                  <a:gd name="T10" fmla="*/ 95 w 192"/>
                  <a:gd name="T11" fmla="*/ 0 h 174"/>
                  <a:gd name="T12" fmla="*/ 101 w 192"/>
                  <a:gd name="T13" fmla="*/ 14 h 174"/>
                  <a:gd name="T14" fmla="*/ 111 w 192"/>
                  <a:gd name="T15" fmla="*/ 11 h 174"/>
                  <a:gd name="T16" fmla="*/ 131 w 192"/>
                  <a:gd name="T17" fmla="*/ 4 h 174"/>
                  <a:gd name="T18" fmla="*/ 140 w 192"/>
                  <a:gd name="T19" fmla="*/ 20 h 174"/>
                  <a:gd name="T20" fmla="*/ 142 w 192"/>
                  <a:gd name="T21" fmla="*/ 31 h 174"/>
                  <a:gd name="T22" fmla="*/ 148 w 192"/>
                  <a:gd name="T23" fmla="*/ 31 h 174"/>
                  <a:gd name="T24" fmla="*/ 157 w 192"/>
                  <a:gd name="T25" fmla="*/ 35 h 174"/>
                  <a:gd name="T26" fmla="*/ 179 w 192"/>
                  <a:gd name="T27" fmla="*/ 26 h 174"/>
                  <a:gd name="T28" fmla="*/ 192 w 192"/>
                  <a:gd name="T29" fmla="*/ 28 h 174"/>
                  <a:gd name="T30" fmla="*/ 183 w 192"/>
                  <a:gd name="T31" fmla="*/ 43 h 174"/>
                  <a:gd name="T32" fmla="*/ 179 w 192"/>
                  <a:gd name="T33" fmla="*/ 60 h 174"/>
                  <a:gd name="T34" fmla="*/ 170 w 192"/>
                  <a:gd name="T35" fmla="*/ 67 h 174"/>
                  <a:gd name="T36" fmla="*/ 170 w 192"/>
                  <a:gd name="T37" fmla="*/ 78 h 174"/>
                  <a:gd name="T38" fmla="*/ 173 w 192"/>
                  <a:gd name="T39" fmla="*/ 96 h 174"/>
                  <a:gd name="T40" fmla="*/ 170 w 192"/>
                  <a:gd name="T41" fmla="*/ 104 h 174"/>
                  <a:gd name="T42" fmla="*/ 178 w 192"/>
                  <a:gd name="T43" fmla="*/ 111 h 174"/>
                  <a:gd name="T44" fmla="*/ 183 w 192"/>
                  <a:gd name="T45" fmla="*/ 122 h 174"/>
                  <a:gd name="T46" fmla="*/ 167 w 192"/>
                  <a:gd name="T47" fmla="*/ 118 h 174"/>
                  <a:gd name="T48" fmla="*/ 161 w 192"/>
                  <a:gd name="T49" fmla="*/ 127 h 174"/>
                  <a:gd name="T50" fmla="*/ 158 w 192"/>
                  <a:gd name="T51" fmla="*/ 134 h 174"/>
                  <a:gd name="T52" fmla="*/ 154 w 192"/>
                  <a:gd name="T53" fmla="*/ 142 h 174"/>
                  <a:gd name="T54" fmla="*/ 143 w 192"/>
                  <a:gd name="T55" fmla="*/ 143 h 174"/>
                  <a:gd name="T56" fmla="*/ 134 w 192"/>
                  <a:gd name="T57" fmla="*/ 137 h 174"/>
                  <a:gd name="T58" fmla="*/ 116 w 192"/>
                  <a:gd name="T59" fmla="*/ 154 h 174"/>
                  <a:gd name="T60" fmla="*/ 110 w 192"/>
                  <a:gd name="T61" fmla="*/ 148 h 174"/>
                  <a:gd name="T62" fmla="*/ 110 w 192"/>
                  <a:gd name="T63" fmla="*/ 134 h 174"/>
                  <a:gd name="T64" fmla="*/ 90 w 192"/>
                  <a:gd name="T65" fmla="*/ 140 h 174"/>
                  <a:gd name="T66" fmla="*/ 75 w 192"/>
                  <a:gd name="T67" fmla="*/ 157 h 174"/>
                  <a:gd name="T68" fmla="*/ 64 w 192"/>
                  <a:gd name="T69" fmla="*/ 163 h 174"/>
                  <a:gd name="T70" fmla="*/ 58 w 192"/>
                  <a:gd name="T71" fmla="*/ 165 h 174"/>
                  <a:gd name="T72" fmla="*/ 47 w 192"/>
                  <a:gd name="T73" fmla="*/ 168 h 174"/>
                  <a:gd name="T74" fmla="*/ 34 w 192"/>
                  <a:gd name="T75" fmla="*/ 174 h 174"/>
                  <a:gd name="T76" fmla="*/ 32 w 192"/>
                  <a:gd name="T77" fmla="*/ 165 h 174"/>
                  <a:gd name="T78" fmla="*/ 34 w 192"/>
                  <a:gd name="T79" fmla="*/ 149 h 174"/>
                  <a:gd name="T80" fmla="*/ 19 w 192"/>
                  <a:gd name="T81" fmla="*/ 148 h 174"/>
                  <a:gd name="T82" fmla="*/ 11 w 192"/>
                  <a:gd name="T83" fmla="*/ 154 h 174"/>
                  <a:gd name="T84" fmla="*/ 6 w 192"/>
                  <a:gd name="T85" fmla="*/ 152 h 174"/>
                  <a:gd name="T86" fmla="*/ 0 w 192"/>
                  <a:gd name="T87" fmla="*/ 143 h 174"/>
                  <a:gd name="T88" fmla="*/ 6 w 192"/>
                  <a:gd name="T89" fmla="*/ 136 h 174"/>
                  <a:gd name="T90" fmla="*/ 3 w 192"/>
                  <a:gd name="T91" fmla="*/ 113 h 174"/>
                  <a:gd name="T92" fmla="*/ 25 w 192"/>
                  <a:gd name="T93" fmla="*/ 111 h 174"/>
                  <a:gd name="T94" fmla="*/ 16 w 192"/>
                  <a:gd name="T95" fmla="*/ 95 h 174"/>
                  <a:gd name="T96" fmla="*/ 25 w 192"/>
                  <a:gd name="T97" fmla="*/ 73 h 174"/>
                  <a:gd name="T98" fmla="*/ 22 w 192"/>
                  <a:gd name="T99" fmla="*/ 64 h 174"/>
                  <a:gd name="T100" fmla="*/ 23 w 192"/>
                  <a:gd name="T101" fmla="*/ 54 h 174"/>
                  <a:gd name="T102" fmla="*/ 16 w 192"/>
                  <a:gd name="T103" fmla="*/ 45 h 174"/>
                  <a:gd name="T104" fmla="*/ 25 w 192"/>
                  <a:gd name="T105" fmla="*/ 32 h 174"/>
                  <a:gd name="T106" fmla="*/ 32 w 192"/>
                  <a:gd name="T107" fmla="*/ 22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2" h="174">
                    <a:moveTo>
                      <a:pt x="29" y="14"/>
                    </a:moveTo>
                    <a:lnTo>
                      <a:pt x="31" y="10"/>
                    </a:lnTo>
                    <a:lnTo>
                      <a:pt x="40" y="7"/>
                    </a:lnTo>
                    <a:lnTo>
                      <a:pt x="51" y="10"/>
                    </a:lnTo>
                    <a:lnTo>
                      <a:pt x="52" y="2"/>
                    </a:lnTo>
                    <a:lnTo>
                      <a:pt x="55" y="0"/>
                    </a:lnTo>
                    <a:lnTo>
                      <a:pt x="61" y="0"/>
                    </a:lnTo>
                    <a:lnTo>
                      <a:pt x="70" y="14"/>
                    </a:lnTo>
                    <a:lnTo>
                      <a:pt x="76" y="14"/>
                    </a:lnTo>
                    <a:lnTo>
                      <a:pt x="85" y="10"/>
                    </a:lnTo>
                    <a:lnTo>
                      <a:pt x="87" y="4"/>
                    </a:lnTo>
                    <a:lnTo>
                      <a:pt x="95" y="0"/>
                    </a:lnTo>
                    <a:lnTo>
                      <a:pt x="99" y="13"/>
                    </a:lnTo>
                    <a:lnTo>
                      <a:pt x="101" y="14"/>
                    </a:lnTo>
                    <a:lnTo>
                      <a:pt x="108" y="14"/>
                    </a:lnTo>
                    <a:lnTo>
                      <a:pt x="111" y="11"/>
                    </a:lnTo>
                    <a:lnTo>
                      <a:pt x="122" y="8"/>
                    </a:lnTo>
                    <a:lnTo>
                      <a:pt x="131" y="4"/>
                    </a:lnTo>
                    <a:lnTo>
                      <a:pt x="134" y="7"/>
                    </a:lnTo>
                    <a:lnTo>
                      <a:pt x="140" y="20"/>
                    </a:lnTo>
                    <a:lnTo>
                      <a:pt x="143" y="22"/>
                    </a:lnTo>
                    <a:lnTo>
                      <a:pt x="142" y="31"/>
                    </a:lnTo>
                    <a:lnTo>
                      <a:pt x="146" y="31"/>
                    </a:lnTo>
                    <a:lnTo>
                      <a:pt x="148" y="31"/>
                    </a:lnTo>
                    <a:lnTo>
                      <a:pt x="152" y="28"/>
                    </a:lnTo>
                    <a:lnTo>
                      <a:pt x="157" y="35"/>
                    </a:lnTo>
                    <a:lnTo>
                      <a:pt x="170" y="25"/>
                    </a:lnTo>
                    <a:lnTo>
                      <a:pt x="179" y="26"/>
                    </a:lnTo>
                    <a:lnTo>
                      <a:pt x="186" y="25"/>
                    </a:lnTo>
                    <a:lnTo>
                      <a:pt x="192" y="28"/>
                    </a:lnTo>
                    <a:lnTo>
                      <a:pt x="189" y="42"/>
                    </a:lnTo>
                    <a:lnTo>
                      <a:pt x="183" y="43"/>
                    </a:lnTo>
                    <a:lnTo>
                      <a:pt x="176" y="55"/>
                    </a:lnTo>
                    <a:lnTo>
                      <a:pt x="179" y="60"/>
                    </a:lnTo>
                    <a:lnTo>
                      <a:pt x="170" y="63"/>
                    </a:lnTo>
                    <a:lnTo>
                      <a:pt x="170" y="67"/>
                    </a:lnTo>
                    <a:lnTo>
                      <a:pt x="175" y="73"/>
                    </a:lnTo>
                    <a:lnTo>
                      <a:pt x="170" y="78"/>
                    </a:lnTo>
                    <a:lnTo>
                      <a:pt x="176" y="87"/>
                    </a:lnTo>
                    <a:lnTo>
                      <a:pt x="173" y="96"/>
                    </a:lnTo>
                    <a:lnTo>
                      <a:pt x="169" y="99"/>
                    </a:lnTo>
                    <a:lnTo>
                      <a:pt x="170" y="104"/>
                    </a:lnTo>
                    <a:lnTo>
                      <a:pt x="167" y="111"/>
                    </a:lnTo>
                    <a:lnTo>
                      <a:pt x="178" y="111"/>
                    </a:lnTo>
                    <a:lnTo>
                      <a:pt x="190" y="118"/>
                    </a:lnTo>
                    <a:lnTo>
                      <a:pt x="183" y="122"/>
                    </a:lnTo>
                    <a:lnTo>
                      <a:pt x="170" y="121"/>
                    </a:lnTo>
                    <a:lnTo>
                      <a:pt x="167" y="118"/>
                    </a:lnTo>
                    <a:lnTo>
                      <a:pt x="163" y="122"/>
                    </a:lnTo>
                    <a:lnTo>
                      <a:pt x="161" y="127"/>
                    </a:lnTo>
                    <a:lnTo>
                      <a:pt x="158" y="131"/>
                    </a:lnTo>
                    <a:lnTo>
                      <a:pt x="158" y="134"/>
                    </a:lnTo>
                    <a:lnTo>
                      <a:pt x="152" y="134"/>
                    </a:lnTo>
                    <a:lnTo>
                      <a:pt x="154" y="142"/>
                    </a:lnTo>
                    <a:lnTo>
                      <a:pt x="146" y="142"/>
                    </a:lnTo>
                    <a:lnTo>
                      <a:pt x="143" y="143"/>
                    </a:lnTo>
                    <a:lnTo>
                      <a:pt x="142" y="137"/>
                    </a:lnTo>
                    <a:lnTo>
                      <a:pt x="134" y="137"/>
                    </a:lnTo>
                    <a:lnTo>
                      <a:pt x="120" y="137"/>
                    </a:lnTo>
                    <a:lnTo>
                      <a:pt x="116" y="154"/>
                    </a:lnTo>
                    <a:lnTo>
                      <a:pt x="113" y="154"/>
                    </a:lnTo>
                    <a:lnTo>
                      <a:pt x="110" y="148"/>
                    </a:lnTo>
                    <a:lnTo>
                      <a:pt x="116" y="143"/>
                    </a:lnTo>
                    <a:lnTo>
                      <a:pt x="110" y="134"/>
                    </a:lnTo>
                    <a:lnTo>
                      <a:pt x="105" y="134"/>
                    </a:lnTo>
                    <a:lnTo>
                      <a:pt x="90" y="140"/>
                    </a:lnTo>
                    <a:lnTo>
                      <a:pt x="84" y="154"/>
                    </a:lnTo>
                    <a:lnTo>
                      <a:pt x="75" y="157"/>
                    </a:lnTo>
                    <a:lnTo>
                      <a:pt x="72" y="160"/>
                    </a:lnTo>
                    <a:lnTo>
                      <a:pt x="64" y="163"/>
                    </a:lnTo>
                    <a:lnTo>
                      <a:pt x="61" y="162"/>
                    </a:lnTo>
                    <a:lnTo>
                      <a:pt x="58" y="165"/>
                    </a:lnTo>
                    <a:lnTo>
                      <a:pt x="49" y="165"/>
                    </a:lnTo>
                    <a:lnTo>
                      <a:pt x="47" y="168"/>
                    </a:lnTo>
                    <a:lnTo>
                      <a:pt x="43" y="171"/>
                    </a:lnTo>
                    <a:lnTo>
                      <a:pt x="34" y="174"/>
                    </a:lnTo>
                    <a:lnTo>
                      <a:pt x="31" y="172"/>
                    </a:lnTo>
                    <a:lnTo>
                      <a:pt x="32" y="165"/>
                    </a:lnTo>
                    <a:lnTo>
                      <a:pt x="28" y="160"/>
                    </a:lnTo>
                    <a:lnTo>
                      <a:pt x="34" y="149"/>
                    </a:lnTo>
                    <a:lnTo>
                      <a:pt x="25" y="143"/>
                    </a:lnTo>
                    <a:lnTo>
                      <a:pt x="19" y="148"/>
                    </a:lnTo>
                    <a:lnTo>
                      <a:pt x="11" y="149"/>
                    </a:lnTo>
                    <a:lnTo>
                      <a:pt x="11" y="154"/>
                    </a:lnTo>
                    <a:lnTo>
                      <a:pt x="6" y="154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0" y="143"/>
                    </a:lnTo>
                    <a:lnTo>
                      <a:pt x="6" y="142"/>
                    </a:lnTo>
                    <a:lnTo>
                      <a:pt x="6" y="136"/>
                    </a:lnTo>
                    <a:lnTo>
                      <a:pt x="8" y="133"/>
                    </a:lnTo>
                    <a:lnTo>
                      <a:pt x="3" y="113"/>
                    </a:lnTo>
                    <a:lnTo>
                      <a:pt x="14" y="114"/>
                    </a:lnTo>
                    <a:lnTo>
                      <a:pt x="25" y="111"/>
                    </a:lnTo>
                    <a:lnTo>
                      <a:pt x="22" y="105"/>
                    </a:lnTo>
                    <a:lnTo>
                      <a:pt x="16" y="95"/>
                    </a:lnTo>
                    <a:lnTo>
                      <a:pt x="16" y="84"/>
                    </a:lnTo>
                    <a:lnTo>
                      <a:pt x="25" y="73"/>
                    </a:lnTo>
                    <a:lnTo>
                      <a:pt x="19" y="69"/>
                    </a:lnTo>
                    <a:lnTo>
                      <a:pt x="22" y="64"/>
                    </a:lnTo>
                    <a:lnTo>
                      <a:pt x="20" y="61"/>
                    </a:lnTo>
                    <a:lnTo>
                      <a:pt x="23" y="54"/>
                    </a:lnTo>
                    <a:lnTo>
                      <a:pt x="17" y="49"/>
                    </a:lnTo>
                    <a:lnTo>
                      <a:pt x="16" y="45"/>
                    </a:lnTo>
                    <a:lnTo>
                      <a:pt x="19" y="34"/>
                    </a:lnTo>
                    <a:lnTo>
                      <a:pt x="25" y="32"/>
                    </a:lnTo>
                    <a:lnTo>
                      <a:pt x="29" y="28"/>
                    </a:lnTo>
                    <a:lnTo>
                      <a:pt x="32" y="22"/>
                    </a:lnTo>
                    <a:lnTo>
                      <a:pt x="29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3" name="Freeform 2772">
                <a:extLst>
                  <a:ext uri="{FF2B5EF4-FFF2-40B4-BE49-F238E27FC236}">
                    <a16:creationId xmlns:a16="http://schemas.microsoft.com/office/drawing/2014/main" id="{BA95F0F2-FAFD-CA1C-57E3-12990B217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967"/>
                <a:ext cx="70" cy="117"/>
              </a:xfrm>
              <a:custGeom>
                <a:avLst/>
                <a:gdLst>
                  <a:gd name="T0" fmla="*/ 19 w 141"/>
                  <a:gd name="T1" fmla="*/ 59 h 232"/>
                  <a:gd name="T2" fmla="*/ 28 w 141"/>
                  <a:gd name="T3" fmla="*/ 62 h 232"/>
                  <a:gd name="T4" fmla="*/ 31 w 141"/>
                  <a:gd name="T5" fmla="*/ 77 h 232"/>
                  <a:gd name="T6" fmla="*/ 52 w 141"/>
                  <a:gd name="T7" fmla="*/ 83 h 232"/>
                  <a:gd name="T8" fmla="*/ 52 w 141"/>
                  <a:gd name="T9" fmla="*/ 97 h 232"/>
                  <a:gd name="T10" fmla="*/ 60 w 141"/>
                  <a:gd name="T11" fmla="*/ 112 h 232"/>
                  <a:gd name="T12" fmla="*/ 61 w 141"/>
                  <a:gd name="T13" fmla="*/ 120 h 232"/>
                  <a:gd name="T14" fmla="*/ 64 w 141"/>
                  <a:gd name="T15" fmla="*/ 126 h 232"/>
                  <a:gd name="T16" fmla="*/ 64 w 141"/>
                  <a:gd name="T17" fmla="*/ 136 h 232"/>
                  <a:gd name="T18" fmla="*/ 76 w 141"/>
                  <a:gd name="T19" fmla="*/ 138 h 232"/>
                  <a:gd name="T20" fmla="*/ 78 w 141"/>
                  <a:gd name="T21" fmla="*/ 155 h 232"/>
                  <a:gd name="T22" fmla="*/ 73 w 141"/>
                  <a:gd name="T23" fmla="*/ 162 h 232"/>
                  <a:gd name="T24" fmla="*/ 75 w 141"/>
                  <a:gd name="T25" fmla="*/ 185 h 232"/>
                  <a:gd name="T26" fmla="*/ 61 w 141"/>
                  <a:gd name="T27" fmla="*/ 194 h 232"/>
                  <a:gd name="T28" fmla="*/ 69 w 141"/>
                  <a:gd name="T29" fmla="*/ 206 h 232"/>
                  <a:gd name="T30" fmla="*/ 79 w 141"/>
                  <a:gd name="T31" fmla="*/ 223 h 232"/>
                  <a:gd name="T32" fmla="*/ 82 w 141"/>
                  <a:gd name="T33" fmla="*/ 228 h 232"/>
                  <a:gd name="T34" fmla="*/ 97 w 141"/>
                  <a:gd name="T35" fmla="*/ 232 h 232"/>
                  <a:gd name="T36" fmla="*/ 107 w 141"/>
                  <a:gd name="T37" fmla="*/ 220 h 232"/>
                  <a:gd name="T38" fmla="*/ 114 w 141"/>
                  <a:gd name="T39" fmla="*/ 216 h 232"/>
                  <a:gd name="T40" fmla="*/ 122 w 141"/>
                  <a:gd name="T41" fmla="*/ 197 h 232"/>
                  <a:gd name="T42" fmla="*/ 141 w 141"/>
                  <a:gd name="T43" fmla="*/ 174 h 232"/>
                  <a:gd name="T44" fmla="*/ 135 w 141"/>
                  <a:gd name="T45" fmla="*/ 153 h 232"/>
                  <a:gd name="T46" fmla="*/ 134 w 141"/>
                  <a:gd name="T47" fmla="*/ 143 h 232"/>
                  <a:gd name="T48" fmla="*/ 140 w 141"/>
                  <a:gd name="T49" fmla="*/ 132 h 232"/>
                  <a:gd name="T50" fmla="*/ 135 w 141"/>
                  <a:gd name="T51" fmla="*/ 118 h 232"/>
                  <a:gd name="T52" fmla="*/ 128 w 141"/>
                  <a:gd name="T53" fmla="*/ 105 h 232"/>
                  <a:gd name="T54" fmla="*/ 128 w 141"/>
                  <a:gd name="T55" fmla="*/ 100 h 232"/>
                  <a:gd name="T56" fmla="*/ 128 w 141"/>
                  <a:gd name="T57" fmla="*/ 85 h 232"/>
                  <a:gd name="T58" fmla="*/ 135 w 141"/>
                  <a:gd name="T59" fmla="*/ 71 h 232"/>
                  <a:gd name="T60" fmla="*/ 134 w 141"/>
                  <a:gd name="T61" fmla="*/ 64 h 232"/>
                  <a:gd name="T62" fmla="*/ 134 w 141"/>
                  <a:gd name="T63" fmla="*/ 51 h 232"/>
                  <a:gd name="T64" fmla="*/ 134 w 141"/>
                  <a:gd name="T65" fmla="*/ 39 h 232"/>
                  <a:gd name="T66" fmla="*/ 137 w 141"/>
                  <a:gd name="T67" fmla="*/ 33 h 232"/>
                  <a:gd name="T68" fmla="*/ 119 w 141"/>
                  <a:gd name="T69" fmla="*/ 29 h 232"/>
                  <a:gd name="T70" fmla="*/ 104 w 141"/>
                  <a:gd name="T71" fmla="*/ 19 h 232"/>
                  <a:gd name="T72" fmla="*/ 91 w 141"/>
                  <a:gd name="T73" fmla="*/ 22 h 232"/>
                  <a:gd name="T74" fmla="*/ 87 w 141"/>
                  <a:gd name="T75" fmla="*/ 13 h 232"/>
                  <a:gd name="T76" fmla="*/ 70 w 141"/>
                  <a:gd name="T77" fmla="*/ 10 h 232"/>
                  <a:gd name="T78" fmla="*/ 67 w 141"/>
                  <a:gd name="T79" fmla="*/ 3 h 232"/>
                  <a:gd name="T80" fmla="*/ 50 w 141"/>
                  <a:gd name="T81" fmla="*/ 6 h 232"/>
                  <a:gd name="T82" fmla="*/ 38 w 141"/>
                  <a:gd name="T83" fmla="*/ 3 h 232"/>
                  <a:gd name="T84" fmla="*/ 34 w 141"/>
                  <a:gd name="T85" fmla="*/ 10 h 232"/>
                  <a:gd name="T86" fmla="*/ 25 w 141"/>
                  <a:gd name="T87" fmla="*/ 26 h 232"/>
                  <a:gd name="T88" fmla="*/ 2 w 141"/>
                  <a:gd name="T89" fmla="*/ 33 h 232"/>
                  <a:gd name="T90" fmla="*/ 5 w 141"/>
                  <a:gd name="T91" fmla="*/ 50 h 232"/>
                  <a:gd name="T92" fmla="*/ 12 w 141"/>
                  <a:gd name="T93" fmla="*/ 59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1" h="232">
                    <a:moveTo>
                      <a:pt x="12" y="59"/>
                    </a:moveTo>
                    <a:lnTo>
                      <a:pt x="19" y="59"/>
                    </a:lnTo>
                    <a:lnTo>
                      <a:pt x="25" y="59"/>
                    </a:lnTo>
                    <a:lnTo>
                      <a:pt x="28" y="62"/>
                    </a:lnTo>
                    <a:lnTo>
                      <a:pt x="28" y="73"/>
                    </a:lnTo>
                    <a:lnTo>
                      <a:pt x="31" y="77"/>
                    </a:lnTo>
                    <a:lnTo>
                      <a:pt x="40" y="74"/>
                    </a:lnTo>
                    <a:lnTo>
                      <a:pt x="52" y="83"/>
                    </a:lnTo>
                    <a:lnTo>
                      <a:pt x="49" y="88"/>
                    </a:lnTo>
                    <a:lnTo>
                      <a:pt x="52" y="97"/>
                    </a:lnTo>
                    <a:lnTo>
                      <a:pt x="55" y="98"/>
                    </a:lnTo>
                    <a:lnTo>
                      <a:pt x="60" y="112"/>
                    </a:lnTo>
                    <a:lnTo>
                      <a:pt x="63" y="114"/>
                    </a:lnTo>
                    <a:lnTo>
                      <a:pt x="61" y="120"/>
                    </a:lnTo>
                    <a:lnTo>
                      <a:pt x="63" y="124"/>
                    </a:lnTo>
                    <a:lnTo>
                      <a:pt x="64" y="126"/>
                    </a:lnTo>
                    <a:lnTo>
                      <a:pt x="66" y="130"/>
                    </a:lnTo>
                    <a:lnTo>
                      <a:pt x="64" y="136"/>
                    </a:lnTo>
                    <a:lnTo>
                      <a:pt x="72" y="135"/>
                    </a:lnTo>
                    <a:lnTo>
                      <a:pt x="76" y="138"/>
                    </a:lnTo>
                    <a:lnTo>
                      <a:pt x="75" y="144"/>
                    </a:lnTo>
                    <a:lnTo>
                      <a:pt x="78" y="155"/>
                    </a:lnTo>
                    <a:lnTo>
                      <a:pt x="76" y="162"/>
                    </a:lnTo>
                    <a:lnTo>
                      <a:pt x="73" y="162"/>
                    </a:lnTo>
                    <a:lnTo>
                      <a:pt x="76" y="165"/>
                    </a:lnTo>
                    <a:lnTo>
                      <a:pt x="75" y="185"/>
                    </a:lnTo>
                    <a:lnTo>
                      <a:pt x="63" y="194"/>
                    </a:lnTo>
                    <a:lnTo>
                      <a:pt x="61" y="194"/>
                    </a:lnTo>
                    <a:lnTo>
                      <a:pt x="67" y="200"/>
                    </a:lnTo>
                    <a:lnTo>
                      <a:pt x="69" y="206"/>
                    </a:lnTo>
                    <a:lnTo>
                      <a:pt x="73" y="209"/>
                    </a:lnTo>
                    <a:lnTo>
                      <a:pt x="79" y="223"/>
                    </a:lnTo>
                    <a:lnTo>
                      <a:pt x="81" y="229"/>
                    </a:lnTo>
                    <a:lnTo>
                      <a:pt x="82" y="228"/>
                    </a:lnTo>
                    <a:lnTo>
                      <a:pt x="90" y="232"/>
                    </a:lnTo>
                    <a:lnTo>
                      <a:pt x="97" y="232"/>
                    </a:lnTo>
                    <a:lnTo>
                      <a:pt x="99" y="225"/>
                    </a:lnTo>
                    <a:lnTo>
                      <a:pt x="107" y="220"/>
                    </a:lnTo>
                    <a:lnTo>
                      <a:pt x="111" y="219"/>
                    </a:lnTo>
                    <a:lnTo>
                      <a:pt x="114" y="216"/>
                    </a:lnTo>
                    <a:lnTo>
                      <a:pt x="117" y="203"/>
                    </a:lnTo>
                    <a:lnTo>
                      <a:pt x="122" y="197"/>
                    </a:lnTo>
                    <a:lnTo>
                      <a:pt x="134" y="187"/>
                    </a:lnTo>
                    <a:lnTo>
                      <a:pt x="141" y="174"/>
                    </a:lnTo>
                    <a:lnTo>
                      <a:pt x="137" y="164"/>
                    </a:lnTo>
                    <a:lnTo>
                      <a:pt x="135" y="153"/>
                    </a:lnTo>
                    <a:lnTo>
                      <a:pt x="138" y="147"/>
                    </a:lnTo>
                    <a:lnTo>
                      <a:pt x="134" y="143"/>
                    </a:lnTo>
                    <a:lnTo>
                      <a:pt x="138" y="133"/>
                    </a:lnTo>
                    <a:lnTo>
                      <a:pt x="140" y="132"/>
                    </a:lnTo>
                    <a:lnTo>
                      <a:pt x="135" y="123"/>
                    </a:lnTo>
                    <a:lnTo>
                      <a:pt x="135" y="118"/>
                    </a:lnTo>
                    <a:lnTo>
                      <a:pt x="131" y="111"/>
                    </a:lnTo>
                    <a:lnTo>
                      <a:pt x="128" y="105"/>
                    </a:lnTo>
                    <a:lnTo>
                      <a:pt x="128" y="103"/>
                    </a:lnTo>
                    <a:lnTo>
                      <a:pt x="128" y="100"/>
                    </a:lnTo>
                    <a:lnTo>
                      <a:pt x="126" y="89"/>
                    </a:lnTo>
                    <a:lnTo>
                      <a:pt x="128" y="85"/>
                    </a:lnTo>
                    <a:lnTo>
                      <a:pt x="137" y="77"/>
                    </a:lnTo>
                    <a:lnTo>
                      <a:pt x="135" y="71"/>
                    </a:lnTo>
                    <a:lnTo>
                      <a:pt x="138" y="65"/>
                    </a:lnTo>
                    <a:lnTo>
                      <a:pt x="134" y="64"/>
                    </a:lnTo>
                    <a:lnTo>
                      <a:pt x="132" y="56"/>
                    </a:lnTo>
                    <a:lnTo>
                      <a:pt x="134" y="51"/>
                    </a:lnTo>
                    <a:lnTo>
                      <a:pt x="131" y="47"/>
                    </a:lnTo>
                    <a:lnTo>
                      <a:pt x="134" y="39"/>
                    </a:lnTo>
                    <a:lnTo>
                      <a:pt x="138" y="36"/>
                    </a:lnTo>
                    <a:lnTo>
                      <a:pt x="137" y="33"/>
                    </a:lnTo>
                    <a:lnTo>
                      <a:pt x="125" y="30"/>
                    </a:lnTo>
                    <a:lnTo>
                      <a:pt x="119" y="29"/>
                    </a:lnTo>
                    <a:lnTo>
                      <a:pt x="113" y="21"/>
                    </a:lnTo>
                    <a:lnTo>
                      <a:pt x="104" y="19"/>
                    </a:lnTo>
                    <a:lnTo>
                      <a:pt x="101" y="22"/>
                    </a:lnTo>
                    <a:lnTo>
                      <a:pt x="91" y="22"/>
                    </a:lnTo>
                    <a:lnTo>
                      <a:pt x="88" y="18"/>
                    </a:lnTo>
                    <a:lnTo>
                      <a:pt x="87" y="13"/>
                    </a:lnTo>
                    <a:lnTo>
                      <a:pt x="76" y="13"/>
                    </a:lnTo>
                    <a:lnTo>
                      <a:pt x="70" y="10"/>
                    </a:lnTo>
                    <a:lnTo>
                      <a:pt x="70" y="7"/>
                    </a:lnTo>
                    <a:lnTo>
                      <a:pt x="67" y="3"/>
                    </a:lnTo>
                    <a:lnTo>
                      <a:pt x="61" y="7"/>
                    </a:lnTo>
                    <a:lnTo>
                      <a:pt x="50" y="6"/>
                    </a:lnTo>
                    <a:lnTo>
                      <a:pt x="46" y="0"/>
                    </a:lnTo>
                    <a:lnTo>
                      <a:pt x="38" y="3"/>
                    </a:lnTo>
                    <a:lnTo>
                      <a:pt x="32" y="7"/>
                    </a:lnTo>
                    <a:lnTo>
                      <a:pt x="34" y="10"/>
                    </a:lnTo>
                    <a:lnTo>
                      <a:pt x="28" y="26"/>
                    </a:lnTo>
                    <a:lnTo>
                      <a:pt x="25" y="26"/>
                    </a:lnTo>
                    <a:lnTo>
                      <a:pt x="16" y="33"/>
                    </a:lnTo>
                    <a:lnTo>
                      <a:pt x="2" y="33"/>
                    </a:lnTo>
                    <a:lnTo>
                      <a:pt x="0" y="44"/>
                    </a:lnTo>
                    <a:lnTo>
                      <a:pt x="5" y="50"/>
                    </a:lnTo>
                    <a:lnTo>
                      <a:pt x="5" y="57"/>
                    </a:lnTo>
                    <a:lnTo>
                      <a:pt x="12" y="5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4" name="Freeform 2773">
                <a:extLst>
                  <a:ext uri="{FF2B5EF4-FFF2-40B4-BE49-F238E27FC236}">
                    <a16:creationId xmlns:a16="http://schemas.microsoft.com/office/drawing/2014/main" id="{4CF93633-779F-E3EA-9C65-2EC5004A6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967"/>
                <a:ext cx="70" cy="117"/>
              </a:xfrm>
              <a:custGeom>
                <a:avLst/>
                <a:gdLst>
                  <a:gd name="T0" fmla="*/ 5 w 141"/>
                  <a:gd name="T1" fmla="*/ 57 h 232"/>
                  <a:gd name="T2" fmla="*/ 0 w 141"/>
                  <a:gd name="T3" fmla="*/ 44 h 232"/>
                  <a:gd name="T4" fmla="*/ 16 w 141"/>
                  <a:gd name="T5" fmla="*/ 33 h 232"/>
                  <a:gd name="T6" fmla="*/ 28 w 141"/>
                  <a:gd name="T7" fmla="*/ 26 h 232"/>
                  <a:gd name="T8" fmla="*/ 32 w 141"/>
                  <a:gd name="T9" fmla="*/ 7 h 232"/>
                  <a:gd name="T10" fmla="*/ 46 w 141"/>
                  <a:gd name="T11" fmla="*/ 0 h 232"/>
                  <a:gd name="T12" fmla="*/ 61 w 141"/>
                  <a:gd name="T13" fmla="*/ 7 h 232"/>
                  <a:gd name="T14" fmla="*/ 70 w 141"/>
                  <a:gd name="T15" fmla="*/ 7 h 232"/>
                  <a:gd name="T16" fmla="*/ 76 w 141"/>
                  <a:gd name="T17" fmla="*/ 13 h 232"/>
                  <a:gd name="T18" fmla="*/ 88 w 141"/>
                  <a:gd name="T19" fmla="*/ 18 h 232"/>
                  <a:gd name="T20" fmla="*/ 101 w 141"/>
                  <a:gd name="T21" fmla="*/ 22 h 232"/>
                  <a:gd name="T22" fmla="*/ 113 w 141"/>
                  <a:gd name="T23" fmla="*/ 21 h 232"/>
                  <a:gd name="T24" fmla="*/ 125 w 141"/>
                  <a:gd name="T25" fmla="*/ 30 h 232"/>
                  <a:gd name="T26" fmla="*/ 138 w 141"/>
                  <a:gd name="T27" fmla="*/ 36 h 232"/>
                  <a:gd name="T28" fmla="*/ 131 w 141"/>
                  <a:gd name="T29" fmla="*/ 47 h 232"/>
                  <a:gd name="T30" fmla="*/ 132 w 141"/>
                  <a:gd name="T31" fmla="*/ 56 h 232"/>
                  <a:gd name="T32" fmla="*/ 138 w 141"/>
                  <a:gd name="T33" fmla="*/ 65 h 232"/>
                  <a:gd name="T34" fmla="*/ 137 w 141"/>
                  <a:gd name="T35" fmla="*/ 77 h 232"/>
                  <a:gd name="T36" fmla="*/ 126 w 141"/>
                  <a:gd name="T37" fmla="*/ 89 h 232"/>
                  <a:gd name="T38" fmla="*/ 128 w 141"/>
                  <a:gd name="T39" fmla="*/ 103 h 232"/>
                  <a:gd name="T40" fmla="*/ 131 w 141"/>
                  <a:gd name="T41" fmla="*/ 111 h 232"/>
                  <a:gd name="T42" fmla="*/ 135 w 141"/>
                  <a:gd name="T43" fmla="*/ 123 h 232"/>
                  <a:gd name="T44" fmla="*/ 138 w 141"/>
                  <a:gd name="T45" fmla="*/ 133 h 232"/>
                  <a:gd name="T46" fmla="*/ 138 w 141"/>
                  <a:gd name="T47" fmla="*/ 147 h 232"/>
                  <a:gd name="T48" fmla="*/ 137 w 141"/>
                  <a:gd name="T49" fmla="*/ 164 h 232"/>
                  <a:gd name="T50" fmla="*/ 134 w 141"/>
                  <a:gd name="T51" fmla="*/ 187 h 232"/>
                  <a:gd name="T52" fmla="*/ 117 w 141"/>
                  <a:gd name="T53" fmla="*/ 203 h 232"/>
                  <a:gd name="T54" fmla="*/ 111 w 141"/>
                  <a:gd name="T55" fmla="*/ 219 h 232"/>
                  <a:gd name="T56" fmla="*/ 99 w 141"/>
                  <a:gd name="T57" fmla="*/ 225 h 232"/>
                  <a:gd name="T58" fmla="*/ 90 w 141"/>
                  <a:gd name="T59" fmla="*/ 232 h 232"/>
                  <a:gd name="T60" fmla="*/ 81 w 141"/>
                  <a:gd name="T61" fmla="*/ 229 h 232"/>
                  <a:gd name="T62" fmla="*/ 73 w 141"/>
                  <a:gd name="T63" fmla="*/ 209 h 232"/>
                  <a:gd name="T64" fmla="*/ 67 w 141"/>
                  <a:gd name="T65" fmla="*/ 200 h 232"/>
                  <a:gd name="T66" fmla="*/ 63 w 141"/>
                  <a:gd name="T67" fmla="*/ 194 h 232"/>
                  <a:gd name="T68" fmla="*/ 76 w 141"/>
                  <a:gd name="T69" fmla="*/ 165 h 232"/>
                  <a:gd name="T70" fmla="*/ 76 w 141"/>
                  <a:gd name="T71" fmla="*/ 162 h 232"/>
                  <a:gd name="T72" fmla="*/ 75 w 141"/>
                  <a:gd name="T73" fmla="*/ 144 h 232"/>
                  <a:gd name="T74" fmla="*/ 72 w 141"/>
                  <a:gd name="T75" fmla="*/ 135 h 232"/>
                  <a:gd name="T76" fmla="*/ 66 w 141"/>
                  <a:gd name="T77" fmla="*/ 130 h 232"/>
                  <a:gd name="T78" fmla="*/ 63 w 141"/>
                  <a:gd name="T79" fmla="*/ 124 h 232"/>
                  <a:gd name="T80" fmla="*/ 63 w 141"/>
                  <a:gd name="T81" fmla="*/ 114 h 232"/>
                  <a:gd name="T82" fmla="*/ 55 w 141"/>
                  <a:gd name="T83" fmla="*/ 98 h 232"/>
                  <a:gd name="T84" fmla="*/ 49 w 141"/>
                  <a:gd name="T85" fmla="*/ 88 h 232"/>
                  <a:gd name="T86" fmla="*/ 40 w 141"/>
                  <a:gd name="T87" fmla="*/ 74 h 232"/>
                  <a:gd name="T88" fmla="*/ 28 w 141"/>
                  <a:gd name="T89" fmla="*/ 73 h 232"/>
                  <a:gd name="T90" fmla="*/ 25 w 141"/>
                  <a:gd name="T91" fmla="*/ 59 h 232"/>
                  <a:gd name="T92" fmla="*/ 12 w 141"/>
                  <a:gd name="T93" fmla="*/ 59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1" h="232">
                    <a:moveTo>
                      <a:pt x="12" y="59"/>
                    </a:moveTo>
                    <a:lnTo>
                      <a:pt x="5" y="57"/>
                    </a:lnTo>
                    <a:lnTo>
                      <a:pt x="5" y="50"/>
                    </a:lnTo>
                    <a:lnTo>
                      <a:pt x="0" y="44"/>
                    </a:lnTo>
                    <a:lnTo>
                      <a:pt x="2" y="33"/>
                    </a:lnTo>
                    <a:lnTo>
                      <a:pt x="16" y="33"/>
                    </a:lnTo>
                    <a:lnTo>
                      <a:pt x="25" y="26"/>
                    </a:lnTo>
                    <a:lnTo>
                      <a:pt x="28" y="26"/>
                    </a:lnTo>
                    <a:lnTo>
                      <a:pt x="34" y="10"/>
                    </a:lnTo>
                    <a:lnTo>
                      <a:pt x="32" y="7"/>
                    </a:lnTo>
                    <a:lnTo>
                      <a:pt x="38" y="3"/>
                    </a:lnTo>
                    <a:lnTo>
                      <a:pt x="46" y="0"/>
                    </a:lnTo>
                    <a:lnTo>
                      <a:pt x="50" y="6"/>
                    </a:lnTo>
                    <a:lnTo>
                      <a:pt x="61" y="7"/>
                    </a:lnTo>
                    <a:lnTo>
                      <a:pt x="67" y="3"/>
                    </a:lnTo>
                    <a:lnTo>
                      <a:pt x="70" y="7"/>
                    </a:lnTo>
                    <a:lnTo>
                      <a:pt x="70" y="10"/>
                    </a:lnTo>
                    <a:lnTo>
                      <a:pt x="76" y="13"/>
                    </a:lnTo>
                    <a:lnTo>
                      <a:pt x="87" y="13"/>
                    </a:lnTo>
                    <a:lnTo>
                      <a:pt x="88" y="18"/>
                    </a:lnTo>
                    <a:lnTo>
                      <a:pt x="91" y="22"/>
                    </a:lnTo>
                    <a:lnTo>
                      <a:pt x="101" y="22"/>
                    </a:lnTo>
                    <a:lnTo>
                      <a:pt x="104" y="19"/>
                    </a:lnTo>
                    <a:lnTo>
                      <a:pt x="113" y="21"/>
                    </a:lnTo>
                    <a:lnTo>
                      <a:pt x="119" y="29"/>
                    </a:lnTo>
                    <a:lnTo>
                      <a:pt x="125" y="30"/>
                    </a:lnTo>
                    <a:lnTo>
                      <a:pt x="137" y="33"/>
                    </a:lnTo>
                    <a:lnTo>
                      <a:pt x="138" y="36"/>
                    </a:lnTo>
                    <a:lnTo>
                      <a:pt x="134" y="39"/>
                    </a:lnTo>
                    <a:lnTo>
                      <a:pt x="131" y="47"/>
                    </a:lnTo>
                    <a:lnTo>
                      <a:pt x="134" y="51"/>
                    </a:lnTo>
                    <a:lnTo>
                      <a:pt x="132" y="56"/>
                    </a:lnTo>
                    <a:lnTo>
                      <a:pt x="134" y="64"/>
                    </a:lnTo>
                    <a:lnTo>
                      <a:pt x="138" y="65"/>
                    </a:lnTo>
                    <a:lnTo>
                      <a:pt x="135" y="71"/>
                    </a:lnTo>
                    <a:lnTo>
                      <a:pt x="137" y="77"/>
                    </a:lnTo>
                    <a:lnTo>
                      <a:pt x="128" y="85"/>
                    </a:lnTo>
                    <a:lnTo>
                      <a:pt x="126" y="89"/>
                    </a:lnTo>
                    <a:lnTo>
                      <a:pt x="128" y="100"/>
                    </a:lnTo>
                    <a:lnTo>
                      <a:pt x="128" y="103"/>
                    </a:lnTo>
                    <a:lnTo>
                      <a:pt x="128" y="105"/>
                    </a:lnTo>
                    <a:lnTo>
                      <a:pt x="131" y="111"/>
                    </a:lnTo>
                    <a:lnTo>
                      <a:pt x="135" y="118"/>
                    </a:lnTo>
                    <a:lnTo>
                      <a:pt x="135" y="123"/>
                    </a:lnTo>
                    <a:lnTo>
                      <a:pt x="140" y="132"/>
                    </a:lnTo>
                    <a:lnTo>
                      <a:pt x="138" y="133"/>
                    </a:lnTo>
                    <a:lnTo>
                      <a:pt x="134" y="143"/>
                    </a:lnTo>
                    <a:lnTo>
                      <a:pt x="138" y="147"/>
                    </a:lnTo>
                    <a:lnTo>
                      <a:pt x="135" y="153"/>
                    </a:lnTo>
                    <a:lnTo>
                      <a:pt x="137" y="164"/>
                    </a:lnTo>
                    <a:lnTo>
                      <a:pt x="141" y="174"/>
                    </a:lnTo>
                    <a:lnTo>
                      <a:pt x="134" y="187"/>
                    </a:lnTo>
                    <a:lnTo>
                      <a:pt x="122" y="197"/>
                    </a:lnTo>
                    <a:lnTo>
                      <a:pt x="117" y="203"/>
                    </a:lnTo>
                    <a:lnTo>
                      <a:pt x="114" y="216"/>
                    </a:lnTo>
                    <a:lnTo>
                      <a:pt x="111" y="219"/>
                    </a:lnTo>
                    <a:lnTo>
                      <a:pt x="107" y="220"/>
                    </a:lnTo>
                    <a:lnTo>
                      <a:pt x="99" y="225"/>
                    </a:lnTo>
                    <a:lnTo>
                      <a:pt x="97" y="232"/>
                    </a:lnTo>
                    <a:lnTo>
                      <a:pt x="90" y="232"/>
                    </a:lnTo>
                    <a:lnTo>
                      <a:pt x="82" y="228"/>
                    </a:lnTo>
                    <a:lnTo>
                      <a:pt x="81" y="229"/>
                    </a:lnTo>
                    <a:lnTo>
                      <a:pt x="79" y="223"/>
                    </a:lnTo>
                    <a:lnTo>
                      <a:pt x="73" y="209"/>
                    </a:lnTo>
                    <a:lnTo>
                      <a:pt x="69" y="206"/>
                    </a:lnTo>
                    <a:lnTo>
                      <a:pt x="67" y="200"/>
                    </a:lnTo>
                    <a:lnTo>
                      <a:pt x="61" y="194"/>
                    </a:lnTo>
                    <a:lnTo>
                      <a:pt x="63" y="194"/>
                    </a:lnTo>
                    <a:lnTo>
                      <a:pt x="75" y="185"/>
                    </a:lnTo>
                    <a:lnTo>
                      <a:pt x="76" y="165"/>
                    </a:lnTo>
                    <a:lnTo>
                      <a:pt x="73" y="162"/>
                    </a:lnTo>
                    <a:lnTo>
                      <a:pt x="76" y="162"/>
                    </a:lnTo>
                    <a:lnTo>
                      <a:pt x="78" y="155"/>
                    </a:lnTo>
                    <a:lnTo>
                      <a:pt x="75" y="144"/>
                    </a:lnTo>
                    <a:lnTo>
                      <a:pt x="76" y="138"/>
                    </a:lnTo>
                    <a:lnTo>
                      <a:pt x="72" y="135"/>
                    </a:lnTo>
                    <a:lnTo>
                      <a:pt x="64" y="136"/>
                    </a:lnTo>
                    <a:lnTo>
                      <a:pt x="66" y="130"/>
                    </a:lnTo>
                    <a:lnTo>
                      <a:pt x="64" y="126"/>
                    </a:lnTo>
                    <a:lnTo>
                      <a:pt x="63" y="124"/>
                    </a:lnTo>
                    <a:lnTo>
                      <a:pt x="61" y="120"/>
                    </a:lnTo>
                    <a:lnTo>
                      <a:pt x="63" y="114"/>
                    </a:lnTo>
                    <a:lnTo>
                      <a:pt x="60" y="112"/>
                    </a:lnTo>
                    <a:lnTo>
                      <a:pt x="55" y="98"/>
                    </a:lnTo>
                    <a:lnTo>
                      <a:pt x="52" y="97"/>
                    </a:lnTo>
                    <a:lnTo>
                      <a:pt x="49" y="88"/>
                    </a:lnTo>
                    <a:lnTo>
                      <a:pt x="52" y="83"/>
                    </a:lnTo>
                    <a:lnTo>
                      <a:pt x="40" y="74"/>
                    </a:lnTo>
                    <a:lnTo>
                      <a:pt x="31" y="77"/>
                    </a:lnTo>
                    <a:lnTo>
                      <a:pt x="28" y="73"/>
                    </a:lnTo>
                    <a:lnTo>
                      <a:pt x="28" y="62"/>
                    </a:lnTo>
                    <a:lnTo>
                      <a:pt x="25" y="59"/>
                    </a:lnTo>
                    <a:lnTo>
                      <a:pt x="19" y="59"/>
                    </a:lnTo>
                    <a:lnTo>
                      <a:pt x="12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5" name="Freeform 2774">
                <a:extLst>
                  <a:ext uri="{FF2B5EF4-FFF2-40B4-BE49-F238E27FC236}">
                    <a16:creationId xmlns:a16="http://schemas.microsoft.com/office/drawing/2014/main" id="{558E4E39-86B7-1336-7852-4171830EF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967"/>
                <a:ext cx="70" cy="117"/>
              </a:xfrm>
              <a:custGeom>
                <a:avLst/>
                <a:gdLst>
                  <a:gd name="T0" fmla="*/ 5 w 141"/>
                  <a:gd name="T1" fmla="*/ 57 h 232"/>
                  <a:gd name="T2" fmla="*/ 0 w 141"/>
                  <a:gd name="T3" fmla="*/ 44 h 232"/>
                  <a:gd name="T4" fmla="*/ 16 w 141"/>
                  <a:gd name="T5" fmla="*/ 33 h 232"/>
                  <a:gd name="T6" fmla="*/ 28 w 141"/>
                  <a:gd name="T7" fmla="*/ 26 h 232"/>
                  <a:gd name="T8" fmla="*/ 32 w 141"/>
                  <a:gd name="T9" fmla="*/ 7 h 232"/>
                  <a:gd name="T10" fmla="*/ 46 w 141"/>
                  <a:gd name="T11" fmla="*/ 0 h 232"/>
                  <a:gd name="T12" fmla="*/ 61 w 141"/>
                  <a:gd name="T13" fmla="*/ 7 h 232"/>
                  <a:gd name="T14" fmla="*/ 70 w 141"/>
                  <a:gd name="T15" fmla="*/ 7 h 232"/>
                  <a:gd name="T16" fmla="*/ 76 w 141"/>
                  <a:gd name="T17" fmla="*/ 13 h 232"/>
                  <a:gd name="T18" fmla="*/ 88 w 141"/>
                  <a:gd name="T19" fmla="*/ 18 h 232"/>
                  <a:gd name="T20" fmla="*/ 101 w 141"/>
                  <a:gd name="T21" fmla="*/ 22 h 232"/>
                  <a:gd name="T22" fmla="*/ 113 w 141"/>
                  <a:gd name="T23" fmla="*/ 21 h 232"/>
                  <a:gd name="T24" fmla="*/ 125 w 141"/>
                  <a:gd name="T25" fmla="*/ 30 h 232"/>
                  <a:gd name="T26" fmla="*/ 138 w 141"/>
                  <a:gd name="T27" fmla="*/ 36 h 232"/>
                  <a:gd name="T28" fmla="*/ 131 w 141"/>
                  <a:gd name="T29" fmla="*/ 47 h 232"/>
                  <a:gd name="T30" fmla="*/ 132 w 141"/>
                  <a:gd name="T31" fmla="*/ 56 h 232"/>
                  <a:gd name="T32" fmla="*/ 138 w 141"/>
                  <a:gd name="T33" fmla="*/ 65 h 232"/>
                  <a:gd name="T34" fmla="*/ 137 w 141"/>
                  <a:gd name="T35" fmla="*/ 77 h 232"/>
                  <a:gd name="T36" fmla="*/ 126 w 141"/>
                  <a:gd name="T37" fmla="*/ 89 h 232"/>
                  <a:gd name="T38" fmla="*/ 128 w 141"/>
                  <a:gd name="T39" fmla="*/ 103 h 232"/>
                  <a:gd name="T40" fmla="*/ 131 w 141"/>
                  <a:gd name="T41" fmla="*/ 111 h 232"/>
                  <a:gd name="T42" fmla="*/ 135 w 141"/>
                  <a:gd name="T43" fmla="*/ 123 h 232"/>
                  <a:gd name="T44" fmla="*/ 138 w 141"/>
                  <a:gd name="T45" fmla="*/ 133 h 232"/>
                  <a:gd name="T46" fmla="*/ 138 w 141"/>
                  <a:gd name="T47" fmla="*/ 147 h 232"/>
                  <a:gd name="T48" fmla="*/ 137 w 141"/>
                  <a:gd name="T49" fmla="*/ 164 h 232"/>
                  <a:gd name="T50" fmla="*/ 134 w 141"/>
                  <a:gd name="T51" fmla="*/ 187 h 232"/>
                  <a:gd name="T52" fmla="*/ 117 w 141"/>
                  <a:gd name="T53" fmla="*/ 203 h 232"/>
                  <a:gd name="T54" fmla="*/ 111 w 141"/>
                  <a:gd name="T55" fmla="*/ 219 h 232"/>
                  <a:gd name="T56" fmla="*/ 99 w 141"/>
                  <a:gd name="T57" fmla="*/ 225 h 232"/>
                  <a:gd name="T58" fmla="*/ 90 w 141"/>
                  <a:gd name="T59" fmla="*/ 232 h 232"/>
                  <a:gd name="T60" fmla="*/ 81 w 141"/>
                  <a:gd name="T61" fmla="*/ 229 h 232"/>
                  <a:gd name="T62" fmla="*/ 73 w 141"/>
                  <a:gd name="T63" fmla="*/ 209 h 232"/>
                  <a:gd name="T64" fmla="*/ 67 w 141"/>
                  <a:gd name="T65" fmla="*/ 200 h 232"/>
                  <a:gd name="T66" fmla="*/ 63 w 141"/>
                  <a:gd name="T67" fmla="*/ 194 h 232"/>
                  <a:gd name="T68" fmla="*/ 76 w 141"/>
                  <a:gd name="T69" fmla="*/ 165 h 232"/>
                  <a:gd name="T70" fmla="*/ 76 w 141"/>
                  <a:gd name="T71" fmla="*/ 162 h 232"/>
                  <a:gd name="T72" fmla="*/ 75 w 141"/>
                  <a:gd name="T73" fmla="*/ 144 h 232"/>
                  <a:gd name="T74" fmla="*/ 72 w 141"/>
                  <a:gd name="T75" fmla="*/ 135 h 232"/>
                  <a:gd name="T76" fmla="*/ 66 w 141"/>
                  <a:gd name="T77" fmla="*/ 130 h 232"/>
                  <a:gd name="T78" fmla="*/ 63 w 141"/>
                  <a:gd name="T79" fmla="*/ 124 h 232"/>
                  <a:gd name="T80" fmla="*/ 63 w 141"/>
                  <a:gd name="T81" fmla="*/ 114 h 232"/>
                  <a:gd name="T82" fmla="*/ 55 w 141"/>
                  <a:gd name="T83" fmla="*/ 98 h 232"/>
                  <a:gd name="T84" fmla="*/ 49 w 141"/>
                  <a:gd name="T85" fmla="*/ 88 h 232"/>
                  <a:gd name="T86" fmla="*/ 40 w 141"/>
                  <a:gd name="T87" fmla="*/ 74 h 232"/>
                  <a:gd name="T88" fmla="*/ 28 w 141"/>
                  <a:gd name="T89" fmla="*/ 73 h 232"/>
                  <a:gd name="T90" fmla="*/ 25 w 141"/>
                  <a:gd name="T91" fmla="*/ 59 h 232"/>
                  <a:gd name="T92" fmla="*/ 12 w 141"/>
                  <a:gd name="T93" fmla="*/ 59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1" h="232">
                    <a:moveTo>
                      <a:pt x="12" y="59"/>
                    </a:moveTo>
                    <a:lnTo>
                      <a:pt x="5" y="57"/>
                    </a:lnTo>
                    <a:lnTo>
                      <a:pt x="5" y="50"/>
                    </a:lnTo>
                    <a:lnTo>
                      <a:pt x="0" y="44"/>
                    </a:lnTo>
                    <a:lnTo>
                      <a:pt x="2" y="33"/>
                    </a:lnTo>
                    <a:lnTo>
                      <a:pt x="16" y="33"/>
                    </a:lnTo>
                    <a:lnTo>
                      <a:pt x="25" y="26"/>
                    </a:lnTo>
                    <a:lnTo>
                      <a:pt x="28" y="26"/>
                    </a:lnTo>
                    <a:lnTo>
                      <a:pt x="34" y="10"/>
                    </a:lnTo>
                    <a:lnTo>
                      <a:pt x="32" y="7"/>
                    </a:lnTo>
                    <a:lnTo>
                      <a:pt x="38" y="3"/>
                    </a:lnTo>
                    <a:lnTo>
                      <a:pt x="46" y="0"/>
                    </a:lnTo>
                    <a:lnTo>
                      <a:pt x="50" y="6"/>
                    </a:lnTo>
                    <a:lnTo>
                      <a:pt x="61" y="7"/>
                    </a:lnTo>
                    <a:lnTo>
                      <a:pt x="67" y="3"/>
                    </a:lnTo>
                    <a:lnTo>
                      <a:pt x="70" y="7"/>
                    </a:lnTo>
                    <a:lnTo>
                      <a:pt x="70" y="10"/>
                    </a:lnTo>
                    <a:lnTo>
                      <a:pt x="76" y="13"/>
                    </a:lnTo>
                    <a:lnTo>
                      <a:pt x="87" y="13"/>
                    </a:lnTo>
                    <a:lnTo>
                      <a:pt x="88" y="18"/>
                    </a:lnTo>
                    <a:lnTo>
                      <a:pt x="91" y="22"/>
                    </a:lnTo>
                    <a:lnTo>
                      <a:pt x="101" y="22"/>
                    </a:lnTo>
                    <a:lnTo>
                      <a:pt x="104" y="19"/>
                    </a:lnTo>
                    <a:lnTo>
                      <a:pt x="113" y="21"/>
                    </a:lnTo>
                    <a:lnTo>
                      <a:pt x="119" y="29"/>
                    </a:lnTo>
                    <a:lnTo>
                      <a:pt x="125" y="30"/>
                    </a:lnTo>
                    <a:lnTo>
                      <a:pt x="137" y="33"/>
                    </a:lnTo>
                    <a:lnTo>
                      <a:pt x="138" y="36"/>
                    </a:lnTo>
                    <a:lnTo>
                      <a:pt x="134" y="39"/>
                    </a:lnTo>
                    <a:lnTo>
                      <a:pt x="131" y="47"/>
                    </a:lnTo>
                    <a:lnTo>
                      <a:pt x="134" y="51"/>
                    </a:lnTo>
                    <a:lnTo>
                      <a:pt x="132" y="56"/>
                    </a:lnTo>
                    <a:lnTo>
                      <a:pt x="134" y="64"/>
                    </a:lnTo>
                    <a:lnTo>
                      <a:pt x="138" y="65"/>
                    </a:lnTo>
                    <a:lnTo>
                      <a:pt x="135" y="71"/>
                    </a:lnTo>
                    <a:lnTo>
                      <a:pt x="137" y="77"/>
                    </a:lnTo>
                    <a:lnTo>
                      <a:pt x="128" y="85"/>
                    </a:lnTo>
                    <a:lnTo>
                      <a:pt x="126" y="89"/>
                    </a:lnTo>
                    <a:lnTo>
                      <a:pt x="128" y="100"/>
                    </a:lnTo>
                    <a:lnTo>
                      <a:pt x="128" y="103"/>
                    </a:lnTo>
                    <a:lnTo>
                      <a:pt x="128" y="105"/>
                    </a:lnTo>
                    <a:lnTo>
                      <a:pt x="131" y="111"/>
                    </a:lnTo>
                    <a:lnTo>
                      <a:pt x="135" y="118"/>
                    </a:lnTo>
                    <a:lnTo>
                      <a:pt x="135" y="123"/>
                    </a:lnTo>
                    <a:lnTo>
                      <a:pt x="140" y="132"/>
                    </a:lnTo>
                    <a:lnTo>
                      <a:pt x="138" y="133"/>
                    </a:lnTo>
                    <a:lnTo>
                      <a:pt x="134" y="143"/>
                    </a:lnTo>
                    <a:lnTo>
                      <a:pt x="138" y="147"/>
                    </a:lnTo>
                    <a:lnTo>
                      <a:pt x="135" y="153"/>
                    </a:lnTo>
                    <a:lnTo>
                      <a:pt x="137" y="164"/>
                    </a:lnTo>
                    <a:lnTo>
                      <a:pt x="141" y="174"/>
                    </a:lnTo>
                    <a:lnTo>
                      <a:pt x="134" y="187"/>
                    </a:lnTo>
                    <a:lnTo>
                      <a:pt x="122" y="197"/>
                    </a:lnTo>
                    <a:lnTo>
                      <a:pt x="117" y="203"/>
                    </a:lnTo>
                    <a:lnTo>
                      <a:pt x="114" y="216"/>
                    </a:lnTo>
                    <a:lnTo>
                      <a:pt x="111" y="219"/>
                    </a:lnTo>
                    <a:lnTo>
                      <a:pt x="107" y="220"/>
                    </a:lnTo>
                    <a:lnTo>
                      <a:pt x="99" y="225"/>
                    </a:lnTo>
                    <a:lnTo>
                      <a:pt x="97" y="232"/>
                    </a:lnTo>
                    <a:lnTo>
                      <a:pt x="90" y="232"/>
                    </a:lnTo>
                    <a:lnTo>
                      <a:pt x="82" y="228"/>
                    </a:lnTo>
                    <a:lnTo>
                      <a:pt x="81" y="229"/>
                    </a:lnTo>
                    <a:lnTo>
                      <a:pt x="79" y="223"/>
                    </a:lnTo>
                    <a:lnTo>
                      <a:pt x="73" y="209"/>
                    </a:lnTo>
                    <a:lnTo>
                      <a:pt x="69" y="206"/>
                    </a:lnTo>
                    <a:lnTo>
                      <a:pt x="67" y="200"/>
                    </a:lnTo>
                    <a:lnTo>
                      <a:pt x="61" y="194"/>
                    </a:lnTo>
                    <a:lnTo>
                      <a:pt x="63" y="194"/>
                    </a:lnTo>
                    <a:lnTo>
                      <a:pt x="75" y="185"/>
                    </a:lnTo>
                    <a:lnTo>
                      <a:pt x="76" y="165"/>
                    </a:lnTo>
                    <a:lnTo>
                      <a:pt x="73" y="162"/>
                    </a:lnTo>
                    <a:lnTo>
                      <a:pt x="76" y="162"/>
                    </a:lnTo>
                    <a:lnTo>
                      <a:pt x="78" y="155"/>
                    </a:lnTo>
                    <a:lnTo>
                      <a:pt x="75" y="144"/>
                    </a:lnTo>
                    <a:lnTo>
                      <a:pt x="76" y="138"/>
                    </a:lnTo>
                    <a:lnTo>
                      <a:pt x="72" y="135"/>
                    </a:lnTo>
                    <a:lnTo>
                      <a:pt x="64" y="136"/>
                    </a:lnTo>
                    <a:lnTo>
                      <a:pt x="66" y="130"/>
                    </a:lnTo>
                    <a:lnTo>
                      <a:pt x="64" y="126"/>
                    </a:lnTo>
                    <a:lnTo>
                      <a:pt x="63" y="124"/>
                    </a:lnTo>
                    <a:lnTo>
                      <a:pt x="61" y="120"/>
                    </a:lnTo>
                    <a:lnTo>
                      <a:pt x="63" y="114"/>
                    </a:lnTo>
                    <a:lnTo>
                      <a:pt x="60" y="112"/>
                    </a:lnTo>
                    <a:lnTo>
                      <a:pt x="55" y="98"/>
                    </a:lnTo>
                    <a:lnTo>
                      <a:pt x="52" y="97"/>
                    </a:lnTo>
                    <a:lnTo>
                      <a:pt x="49" y="88"/>
                    </a:lnTo>
                    <a:lnTo>
                      <a:pt x="52" y="83"/>
                    </a:lnTo>
                    <a:lnTo>
                      <a:pt x="40" y="74"/>
                    </a:lnTo>
                    <a:lnTo>
                      <a:pt x="31" y="77"/>
                    </a:lnTo>
                    <a:lnTo>
                      <a:pt x="28" y="73"/>
                    </a:lnTo>
                    <a:lnTo>
                      <a:pt x="28" y="62"/>
                    </a:lnTo>
                    <a:lnTo>
                      <a:pt x="25" y="59"/>
                    </a:lnTo>
                    <a:lnTo>
                      <a:pt x="19" y="59"/>
                    </a:lnTo>
                    <a:lnTo>
                      <a:pt x="12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6" name="Freeform 2775">
                <a:extLst>
                  <a:ext uri="{FF2B5EF4-FFF2-40B4-BE49-F238E27FC236}">
                    <a16:creationId xmlns:a16="http://schemas.microsoft.com/office/drawing/2014/main" id="{8454D529-D1CF-9F5F-CFE3-7289F4359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050"/>
                <a:ext cx="125" cy="90"/>
              </a:xfrm>
              <a:custGeom>
                <a:avLst/>
                <a:gdLst>
                  <a:gd name="T0" fmla="*/ 56 w 249"/>
                  <a:gd name="T1" fmla="*/ 67 h 180"/>
                  <a:gd name="T2" fmla="*/ 35 w 249"/>
                  <a:gd name="T3" fmla="*/ 64 h 180"/>
                  <a:gd name="T4" fmla="*/ 35 w 249"/>
                  <a:gd name="T5" fmla="*/ 96 h 180"/>
                  <a:gd name="T6" fmla="*/ 23 w 249"/>
                  <a:gd name="T7" fmla="*/ 110 h 180"/>
                  <a:gd name="T8" fmla="*/ 17 w 249"/>
                  <a:gd name="T9" fmla="*/ 114 h 180"/>
                  <a:gd name="T10" fmla="*/ 7 w 249"/>
                  <a:gd name="T11" fmla="*/ 113 h 180"/>
                  <a:gd name="T12" fmla="*/ 1 w 249"/>
                  <a:gd name="T13" fmla="*/ 123 h 180"/>
                  <a:gd name="T14" fmla="*/ 17 w 249"/>
                  <a:gd name="T15" fmla="*/ 158 h 180"/>
                  <a:gd name="T16" fmla="*/ 14 w 249"/>
                  <a:gd name="T17" fmla="*/ 180 h 180"/>
                  <a:gd name="T18" fmla="*/ 24 w 249"/>
                  <a:gd name="T19" fmla="*/ 169 h 180"/>
                  <a:gd name="T20" fmla="*/ 53 w 249"/>
                  <a:gd name="T21" fmla="*/ 166 h 180"/>
                  <a:gd name="T22" fmla="*/ 71 w 249"/>
                  <a:gd name="T23" fmla="*/ 164 h 180"/>
                  <a:gd name="T24" fmla="*/ 97 w 249"/>
                  <a:gd name="T25" fmla="*/ 175 h 180"/>
                  <a:gd name="T26" fmla="*/ 106 w 249"/>
                  <a:gd name="T27" fmla="*/ 149 h 180"/>
                  <a:gd name="T28" fmla="*/ 96 w 249"/>
                  <a:gd name="T29" fmla="*/ 140 h 180"/>
                  <a:gd name="T30" fmla="*/ 103 w 249"/>
                  <a:gd name="T31" fmla="*/ 137 h 180"/>
                  <a:gd name="T32" fmla="*/ 112 w 249"/>
                  <a:gd name="T33" fmla="*/ 126 h 180"/>
                  <a:gd name="T34" fmla="*/ 115 w 249"/>
                  <a:gd name="T35" fmla="*/ 120 h 180"/>
                  <a:gd name="T36" fmla="*/ 135 w 249"/>
                  <a:gd name="T37" fmla="*/ 116 h 180"/>
                  <a:gd name="T38" fmla="*/ 149 w 249"/>
                  <a:gd name="T39" fmla="*/ 99 h 180"/>
                  <a:gd name="T40" fmla="*/ 153 w 249"/>
                  <a:gd name="T41" fmla="*/ 92 h 180"/>
                  <a:gd name="T42" fmla="*/ 162 w 249"/>
                  <a:gd name="T43" fmla="*/ 84 h 180"/>
                  <a:gd name="T44" fmla="*/ 162 w 249"/>
                  <a:gd name="T45" fmla="*/ 70 h 180"/>
                  <a:gd name="T46" fmla="*/ 179 w 249"/>
                  <a:gd name="T47" fmla="*/ 61 h 180"/>
                  <a:gd name="T48" fmla="*/ 199 w 249"/>
                  <a:gd name="T49" fmla="*/ 66 h 180"/>
                  <a:gd name="T50" fmla="*/ 203 w 249"/>
                  <a:gd name="T51" fmla="*/ 84 h 180"/>
                  <a:gd name="T52" fmla="*/ 220 w 249"/>
                  <a:gd name="T53" fmla="*/ 85 h 180"/>
                  <a:gd name="T54" fmla="*/ 238 w 249"/>
                  <a:gd name="T55" fmla="*/ 90 h 180"/>
                  <a:gd name="T56" fmla="*/ 249 w 249"/>
                  <a:gd name="T57" fmla="*/ 64 h 180"/>
                  <a:gd name="T58" fmla="*/ 238 w 249"/>
                  <a:gd name="T59" fmla="*/ 46 h 180"/>
                  <a:gd name="T60" fmla="*/ 243 w 249"/>
                  <a:gd name="T61" fmla="*/ 25 h 180"/>
                  <a:gd name="T62" fmla="*/ 238 w 249"/>
                  <a:gd name="T63" fmla="*/ 20 h 180"/>
                  <a:gd name="T64" fmla="*/ 223 w 249"/>
                  <a:gd name="T65" fmla="*/ 22 h 180"/>
                  <a:gd name="T66" fmla="*/ 208 w 249"/>
                  <a:gd name="T67" fmla="*/ 31 h 180"/>
                  <a:gd name="T68" fmla="*/ 202 w 249"/>
                  <a:gd name="T69" fmla="*/ 17 h 180"/>
                  <a:gd name="T70" fmla="*/ 193 w 249"/>
                  <a:gd name="T71" fmla="*/ 5 h 180"/>
                  <a:gd name="T72" fmla="*/ 180 w 249"/>
                  <a:gd name="T73" fmla="*/ 11 h 180"/>
                  <a:gd name="T74" fmla="*/ 171 w 249"/>
                  <a:gd name="T75" fmla="*/ 2 h 180"/>
                  <a:gd name="T76" fmla="*/ 156 w 249"/>
                  <a:gd name="T77" fmla="*/ 16 h 180"/>
                  <a:gd name="T78" fmla="*/ 143 w 249"/>
                  <a:gd name="T79" fmla="*/ 14 h 180"/>
                  <a:gd name="T80" fmla="*/ 123 w 249"/>
                  <a:gd name="T81" fmla="*/ 5 h 180"/>
                  <a:gd name="T82" fmla="*/ 111 w 249"/>
                  <a:gd name="T83" fmla="*/ 19 h 180"/>
                  <a:gd name="T84" fmla="*/ 108 w 249"/>
                  <a:gd name="T85" fmla="*/ 26 h 180"/>
                  <a:gd name="T86" fmla="*/ 77 w 249"/>
                  <a:gd name="T87" fmla="*/ 29 h 180"/>
                  <a:gd name="T88" fmla="*/ 59 w 249"/>
                  <a:gd name="T89" fmla="*/ 37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180">
                    <a:moveTo>
                      <a:pt x="56" y="55"/>
                    </a:moveTo>
                    <a:lnTo>
                      <a:pt x="59" y="63"/>
                    </a:lnTo>
                    <a:lnTo>
                      <a:pt x="56" y="67"/>
                    </a:lnTo>
                    <a:lnTo>
                      <a:pt x="48" y="67"/>
                    </a:lnTo>
                    <a:lnTo>
                      <a:pt x="44" y="63"/>
                    </a:lnTo>
                    <a:lnTo>
                      <a:pt x="35" y="64"/>
                    </a:lnTo>
                    <a:lnTo>
                      <a:pt x="38" y="67"/>
                    </a:lnTo>
                    <a:lnTo>
                      <a:pt x="38" y="79"/>
                    </a:lnTo>
                    <a:lnTo>
                      <a:pt x="35" y="96"/>
                    </a:lnTo>
                    <a:lnTo>
                      <a:pt x="33" y="101"/>
                    </a:lnTo>
                    <a:lnTo>
                      <a:pt x="23" y="104"/>
                    </a:lnTo>
                    <a:lnTo>
                      <a:pt x="23" y="110"/>
                    </a:lnTo>
                    <a:lnTo>
                      <a:pt x="29" y="113"/>
                    </a:lnTo>
                    <a:lnTo>
                      <a:pt x="27" y="116"/>
                    </a:lnTo>
                    <a:lnTo>
                      <a:pt x="17" y="114"/>
                    </a:lnTo>
                    <a:lnTo>
                      <a:pt x="17" y="110"/>
                    </a:lnTo>
                    <a:lnTo>
                      <a:pt x="12" y="110"/>
                    </a:lnTo>
                    <a:lnTo>
                      <a:pt x="7" y="113"/>
                    </a:lnTo>
                    <a:lnTo>
                      <a:pt x="3" y="113"/>
                    </a:lnTo>
                    <a:lnTo>
                      <a:pt x="0" y="122"/>
                    </a:lnTo>
                    <a:lnTo>
                      <a:pt x="1" y="123"/>
                    </a:lnTo>
                    <a:lnTo>
                      <a:pt x="17" y="143"/>
                    </a:lnTo>
                    <a:lnTo>
                      <a:pt x="15" y="152"/>
                    </a:lnTo>
                    <a:lnTo>
                      <a:pt x="17" y="158"/>
                    </a:lnTo>
                    <a:lnTo>
                      <a:pt x="18" y="163"/>
                    </a:lnTo>
                    <a:lnTo>
                      <a:pt x="14" y="171"/>
                    </a:lnTo>
                    <a:lnTo>
                      <a:pt x="14" y="180"/>
                    </a:lnTo>
                    <a:lnTo>
                      <a:pt x="26" y="180"/>
                    </a:lnTo>
                    <a:lnTo>
                      <a:pt x="26" y="174"/>
                    </a:lnTo>
                    <a:lnTo>
                      <a:pt x="24" y="169"/>
                    </a:lnTo>
                    <a:lnTo>
                      <a:pt x="41" y="166"/>
                    </a:lnTo>
                    <a:lnTo>
                      <a:pt x="50" y="168"/>
                    </a:lnTo>
                    <a:lnTo>
                      <a:pt x="53" y="166"/>
                    </a:lnTo>
                    <a:lnTo>
                      <a:pt x="59" y="172"/>
                    </a:lnTo>
                    <a:lnTo>
                      <a:pt x="67" y="164"/>
                    </a:lnTo>
                    <a:lnTo>
                      <a:pt x="71" y="164"/>
                    </a:lnTo>
                    <a:lnTo>
                      <a:pt x="82" y="168"/>
                    </a:lnTo>
                    <a:lnTo>
                      <a:pt x="83" y="171"/>
                    </a:lnTo>
                    <a:lnTo>
                      <a:pt x="97" y="175"/>
                    </a:lnTo>
                    <a:lnTo>
                      <a:pt x="99" y="174"/>
                    </a:lnTo>
                    <a:lnTo>
                      <a:pt x="111" y="160"/>
                    </a:lnTo>
                    <a:lnTo>
                      <a:pt x="106" y="149"/>
                    </a:lnTo>
                    <a:lnTo>
                      <a:pt x="103" y="151"/>
                    </a:lnTo>
                    <a:lnTo>
                      <a:pt x="94" y="149"/>
                    </a:lnTo>
                    <a:lnTo>
                      <a:pt x="96" y="140"/>
                    </a:lnTo>
                    <a:lnTo>
                      <a:pt x="96" y="137"/>
                    </a:lnTo>
                    <a:lnTo>
                      <a:pt x="99" y="134"/>
                    </a:lnTo>
                    <a:lnTo>
                      <a:pt x="103" y="137"/>
                    </a:lnTo>
                    <a:lnTo>
                      <a:pt x="108" y="134"/>
                    </a:lnTo>
                    <a:lnTo>
                      <a:pt x="109" y="137"/>
                    </a:lnTo>
                    <a:lnTo>
                      <a:pt x="112" y="126"/>
                    </a:lnTo>
                    <a:lnTo>
                      <a:pt x="103" y="119"/>
                    </a:lnTo>
                    <a:lnTo>
                      <a:pt x="106" y="114"/>
                    </a:lnTo>
                    <a:lnTo>
                      <a:pt x="115" y="120"/>
                    </a:lnTo>
                    <a:lnTo>
                      <a:pt x="129" y="117"/>
                    </a:lnTo>
                    <a:lnTo>
                      <a:pt x="135" y="119"/>
                    </a:lnTo>
                    <a:lnTo>
                      <a:pt x="135" y="116"/>
                    </a:lnTo>
                    <a:lnTo>
                      <a:pt x="143" y="116"/>
                    </a:lnTo>
                    <a:lnTo>
                      <a:pt x="143" y="96"/>
                    </a:lnTo>
                    <a:lnTo>
                      <a:pt x="149" y="99"/>
                    </a:lnTo>
                    <a:lnTo>
                      <a:pt x="153" y="99"/>
                    </a:lnTo>
                    <a:lnTo>
                      <a:pt x="159" y="95"/>
                    </a:lnTo>
                    <a:lnTo>
                      <a:pt x="153" y="92"/>
                    </a:lnTo>
                    <a:lnTo>
                      <a:pt x="152" y="87"/>
                    </a:lnTo>
                    <a:lnTo>
                      <a:pt x="156" y="88"/>
                    </a:lnTo>
                    <a:lnTo>
                      <a:pt x="162" y="84"/>
                    </a:lnTo>
                    <a:lnTo>
                      <a:pt x="159" y="79"/>
                    </a:lnTo>
                    <a:lnTo>
                      <a:pt x="159" y="73"/>
                    </a:lnTo>
                    <a:lnTo>
                      <a:pt x="162" y="70"/>
                    </a:lnTo>
                    <a:lnTo>
                      <a:pt x="171" y="70"/>
                    </a:lnTo>
                    <a:lnTo>
                      <a:pt x="177" y="69"/>
                    </a:lnTo>
                    <a:lnTo>
                      <a:pt x="179" y="61"/>
                    </a:lnTo>
                    <a:lnTo>
                      <a:pt x="187" y="61"/>
                    </a:lnTo>
                    <a:lnTo>
                      <a:pt x="199" y="58"/>
                    </a:lnTo>
                    <a:lnTo>
                      <a:pt x="199" y="66"/>
                    </a:lnTo>
                    <a:lnTo>
                      <a:pt x="196" y="73"/>
                    </a:lnTo>
                    <a:lnTo>
                      <a:pt x="202" y="79"/>
                    </a:lnTo>
                    <a:lnTo>
                      <a:pt x="203" y="84"/>
                    </a:lnTo>
                    <a:lnTo>
                      <a:pt x="208" y="88"/>
                    </a:lnTo>
                    <a:lnTo>
                      <a:pt x="211" y="84"/>
                    </a:lnTo>
                    <a:lnTo>
                      <a:pt x="220" y="85"/>
                    </a:lnTo>
                    <a:lnTo>
                      <a:pt x="234" y="84"/>
                    </a:lnTo>
                    <a:lnTo>
                      <a:pt x="235" y="90"/>
                    </a:lnTo>
                    <a:lnTo>
                      <a:pt x="238" y="90"/>
                    </a:lnTo>
                    <a:lnTo>
                      <a:pt x="243" y="84"/>
                    </a:lnTo>
                    <a:lnTo>
                      <a:pt x="244" y="73"/>
                    </a:lnTo>
                    <a:lnTo>
                      <a:pt x="249" y="64"/>
                    </a:lnTo>
                    <a:lnTo>
                      <a:pt x="241" y="55"/>
                    </a:lnTo>
                    <a:lnTo>
                      <a:pt x="244" y="52"/>
                    </a:lnTo>
                    <a:lnTo>
                      <a:pt x="238" y="46"/>
                    </a:lnTo>
                    <a:lnTo>
                      <a:pt x="244" y="41"/>
                    </a:lnTo>
                    <a:lnTo>
                      <a:pt x="238" y="34"/>
                    </a:lnTo>
                    <a:lnTo>
                      <a:pt x="243" y="25"/>
                    </a:lnTo>
                    <a:lnTo>
                      <a:pt x="247" y="25"/>
                    </a:lnTo>
                    <a:lnTo>
                      <a:pt x="246" y="17"/>
                    </a:lnTo>
                    <a:lnTo>
                      <a:pt x="238" y="20"/>
                    </a:lnTo>
                    <a:lnTo>
                      <a:pt x="235" y="19"/>
                    </a:lnTo>
                    <a:lnTo>
                      <a:pt x="232" y="22"/>
                    </a:lnTo>
                    <a:lnTo>
                      <a:pt x="223" y="22"/>
                    </a:lnTo>
                    <a:lnTo>
                      <a:pt x="221" y="25"/>
                    </a:lnTo>
                    <a:lnTo>
                      <a:pt x="217" y="28"/>
                    </a:lnTo>
                    <a:lnTo>
                      <a:pt x="208" y="31"/>
                    </a:lnTo>
                    <a:lnTo>
                      <a:pt x="205" y="29"/>
                    </a:lnTo>
                    <a:lnTo>
                      <a:pt x="206" y="22"/>
                    </a:lnTo>
                    <a:lnTo>
                      <a:pt x="202" y="17"/>
                    </a:lnTo>
                    <a:lnTo>
                      <a:pt x="208" y="6"/>
                    </a:lnTo>
                    <a:lnTo>
                      <a:pt x="199" y="0"/>
                    </a:lnTo>
                    <a:lnTo>
                      <a:pt x="193" y="5"/>
                    </a:lnTo>
                    <a:lnTo>
                      <a:pt x="185" y="6"/>
                    </a:lnTo>
                    <a:lnTo>
                      <a:pt x="185" y="11"/>
                    </a:lnTo>
                    <a:lnTo>
                      <a:pt x="180" y="11"/>
                    </a:lnTo>
                    <a:lnTo>
                      <a:pt x="180" y="9"/>
                    </a:lnTo>
                    <a:lnTo>
                      <a:pt x="173" y="8"/>
                    </a:lnTo>
                    <a:lnTo>
                      <a:pt x="171" y="2"/>
                    </a:lnTo>
                    <a:lnTo>
                      <a:pt x="159" y="5"/>
                    </a:lnTo>
                    <a:lnTo>
                      <a:pt x="156" y="8"/>
                    </a:lnTo>
                    <a:lnTo>
                      <a:pt x="156" y="16"/>
                    </a:lnTo>
                    <a:lnTo>
                      <a:pt x="150" y="19"/>
                    </a:lnTo>
                    <a:lnTo>
                      <a:pt x="144" y="17"/>
                    </a:lnTo>
                    <a:lnTo>
                      <a:pt x="143" y="14"/>
                    </a:lnTo>
                    <a:lnTo>
                      <a:pt x="132" y="8"/>
                    </a:lnTo>
                    <a:lnTo>
                      <a:pt x="132" y="3"/>
                    </a:lnTo>
                    <a:lnTo>
                      <a:pt x="123" y="5"/>
                    </a:lnTo>
                    <a:lnTo>
                      <a:pt x="117" y="5"/>
                    </a:lnTo>
                    <a:lnTo>
                      <a:pt x="120" y="13"/>
                    </a:lnTo>
                    <a:lnTo>
                      <a:pt x="111" y="19"/>
                    </a:lnTo>
                    <a:lnTo>
                      <a:pt x="100" y="19"/>
                    </a:lnTo>
                    <a:lnTo>
                      <a:pt x="99" y="23"/>
                    </a:lnTo>
                    <a:lnTo>
                      <a:pt x="108" y="26"/>
                    </a:lnTo>
                    <a:lnTo>
                      <a:pt x="100" y="37"/>
                    </a:lnTo>
                    <a:lnTo>
                      <a:pt x="92" y="29"/>
                    </a:lnTo>
                    <a:lnTo>
                      <a:pt x="77" y="29"/>
                    </a:lnTo>
                    <a:lnTo>
                      <a:pt x="77" y="28"/>
                    </a:lnTo>
                    <a:lnTo>
                      <a:pt x="64" y="34"/>
                    </a:lnTo>
                    <a:lnTo>
                      <a:pt x="59" y="37"/>
                    </a:lnTo>
                    <a:lnTo>
                      <a:pt x="59" y="46"/>
                    </a:lnTo>
                    <a:lnTo>
                      <a:pt x="56" y="5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7" name="Freeform 2776">
                <a:extLst>
                  <a:ext uri="{FF2B5EF4-FFF2-40B4-BE49-F238E27FC236}">
                    <a16:creationId xmlns:a16="http://schemas.microsoft.com/office/drawing/2014/main" id="{51B5ADBD-56B5-28D6-19BB-09685542E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050"/>
                <a:ext cx="125" cy="90"/>
              </a:xfrm>
              <a:custGeom>
                <a:avLst/>
                <a:gdLst>
                  <a:gd name="T0" fmla="*/ 59 w 249"/>
                  <a:gd name="T1" fmla="*/ 37 h 180"/>
                  <a:gd name="T2" fmla="*/ 77 w 249"/>
                  <a:gd name="T3" fmla="*/ 29 h 180"/>
                  <a:gd name="T4" fmla="*/ 108 w 249"/>
                  <a:gd name="T5" fmla="*/ 26 h 180"/>
                  <a:gd name="T6" fmla="*/ 111 w 249"/>
                  <a:gd name="T7" fmla="*/ 19 h 180"/>
                  <a:gd name="T8" fmla="*/ 123 w 249"/>
                  <a:gd name="T9" fmla="*/ 5 h 180"/>
                  <a:gd name="T10" fmla="*/ 143 w 249"/>
                  <a:gd name="T11" fmla="*/ 14 h 180"/>
                  <a:gd name="T12" fmla="*/ 156 w 249"/>
                  <a:gd name="T13" fmla="*/ 16 h 180"/>
                  <a:gd name="T14" fmla="*/ 171 w 249"/>
                  <a:gd name="T15" fmla="*/ 2 h 180"/>
                  <a:gd name="T16" fmla="*/ 180 w 249"/>
                  <a:gd name="T17" fmla="*/ 11 h 180"/>
                  <a:gd name="T18" fmla="*/ 193 w 249"/>
                  <a:gd name="T19" fmla="*/ 5 h 180"/>
                  <a:gd name="T20" fmla="*/ 202 w 249"/>
                  <a:gd name="T21" fmla="*/ 17 h 180"/>
                  <a:gd name="T22" fmla="*/ 208 w 249"/>
                  <a:gd name="T23" fmla="*/ 31 h 180"/>
                  <a:gd name="T24" fmla="*/ 223 w 249"/>
                  <a:gd name="T25" fmla="*/ 22 h 180"/>
                  <a:gd name="T26" fmla="*/ 238 w 249"/>
                  <a:gd name="T27" fmla="*/ 20 h 180"/>
                  <a:gd name="T28" fmla="*/ 243 w 249"/>
                  <a:gd name="T29" fmla="*/ 25 h 180"/>
                  <a:gd name="T30" fmla="*/ 238 w 249"/>
                  <a:gd name="T31" fmla="*/ 46 h 180"/>
                  <a:gd name="T32" fmla="*/ 249 w 249"/>
                  <a:gd name="T33" fmla="*/ 64 h 180"/>
                  <a:gd name="T34" fmla="*/ 238 w 249"/>
                  <a:gd name="T35" fmla="*/ 90 h 180"/>
                  <a:gd name="T36" fmla="*/ 220 w 249"/>
                  <a:gd name="T37" fmla="*/ 85 h 180"/>
                  <a:gd name="T38" fmla="*/ 203 w 249"/>
                  <a:gd name="T39" fmla="*/ 84 h 180"/>
                  <a:gd name="T40" fmla="*/ 199 w 249"/>
                  <a:gd name="T41" fmla="*/ 66 h 180"/>
                  <a:gd name="T42" fmla="*/ 179 w 249"/>
                  <a:gd name="T43" fmla="*/ 61 h 180"/>
                  <a:gd name="T44" fmla="*/ 162 w 249"/>
                  <a:gd name="T45" fmla="*/ 70 h 180"/>
                  <a:gd name="T46" fmla="*/ 162 w 249"/>
                  <a:gd name="T47" fmla="*/ 84 h 180"/>
                  <a:gd name="T48" fmla="*/ 153 w 249"/>
                  <a:gd name="T49" fmla="*/ 92 h 180"/>
                  <a:gd name="T50" fmla="*/ 149 w 249"/>
                  <a:gd name="T51" fmla="*/ 99 h 180"/>
                  <a:gd name="T52" fmla="*/ 135 w 249"/>
                  <a:gd name="T53" fmla="*/ 116 h 180"/>
                  <a:gd name="T54" fmla="*/ 115 w 249"/>
                  <a:gd name="T55" fmla="*/ 120 h 180"/>
                  <a:gd name="T56" fmla="*/ 112 w 249"/>
                  <a:gd name="T57" fmla="*/ 126 h 180"/>
                  <a:gd name="T58" fmla="*/ 103 w 249"/>
                  <a:gd name="T59" fmla="*/ 137 h 180"/>
                  <a:gd name="T60" fmla="*/ 96 w 249"/>
                  <a:gd name="T61" fmla="*/ 140 h 180"/>
                  <a:gd name="T62" fmla="*/ 106 w 249"/>
                  <a:gd name="T63" fmla="*/ 149 h 180"/>
                  <a:gd name="T64" fmla="*/ 97 w 249"/>
                  <a:gd name="T65" fmla="*/ 175 h 180"/>
                  <a:gd name="T66" fmla="*/ 71 w 249"/>
                  <a:gd name="T67" fmla="*/ 164 h 180"/>
                  <a:gd name="T68" fmla="*/ 53 w 249"/>
                  <a:gd name="T69" fmla="*/ 166 h 180"/>
                  <a:gd name="T70" fmla="*/ 24 w 249"/>
                  <a:gd name="T71" fmla="*/ 169 h 180"/>
                  <a:gd name="T72" fmla="*/ 14 w 249"/>
                  <a:gd name="T73" fmla="*/ 180 h 180"/>
                  <a:gd name="T74" fmla="*/ 17 w 249"/>
                  <a:gd name="T75" fmla="*/ 158 h 180"/>
                  <a:gd name="T76" fmla="*/ 1 w 249"/>
                  <a:gd name="T77" fmla="*/ 123 h 180"/>
                  <a:gd name="T78" fmla="*/ 7 w 249"/>
                  <a:gd name="T79" fmla="*/ 113 h 180"/>
                  <a:gd name="T80" fmla="*/ 17 w 249"/>
                  <a:gd name="T81" fmla="*/ 114 h 180"/>
                  <a:gd name="T82" fmla="*/ 23 w 249"/>
                  <a:gd name="T83" fmla="*/ 110 h 180"/>
                  <a:gd name="T84" fmla="*/ 35 w 249"/>
                  <a:gd name="T85" fmla="*/ 96 h 180"/>
                  <a:gd name="T86" fmla="*/ 35 w 249"/>
                  <a:gd name="T87" fmla="*/ 64 h 180"/>
                  <a:gd name="T88" fmla="*/ 56 w 249"/>
                  <a:gd name="T89" fmla="*/ 67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180">
                    <a:moveTo>
                      <a:pt x="56" y="55"/>
                    </a:moveTo>
                    <a:lnTo>
                      <a:pt x="59" y="46"/>
                    </a:lnTo>
                    <a:lnTo>
                      <a:pt x="59" y="37"/>
                    </a:lnTo>
                    <a:lnTo>
                      <a:pt x="64" y="34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92" y="29"/>
                    </a:lnTo>
                    <a:lnTo>
                      <a:pt x="100" y="37"/>
                    </a:lnTo>
                    <a:lnTo>
                      <a:pt x="108" y="26"/>
                    </a:lnTo>
                    <a:lnTo>
                      <a:pt x="99" y="23"/>
                    </a:lnTo>
                    <a:lnTo>
                      <a:pt x="100" y="19"/>
                    </a:lnTo>
                    <a:lnTo>
                      <a:pt x="111" y="19"/>
                    </a:lnTo>
                    <a:lnTo>
                      <a:pt x="120" y="13"/>
                    </a:lnTo>
                    <a:lnTo>
                      <a:pt x="117" y="5"/>
                    </a:lnTo>
                    <a:lnTo>
                      <a:pt x="123" y="5"/>
                    </a:lnTo>
                    <a:lnTo>
                      <a:pt x="132" y="3"/>
                    </a:lnTo>
                    <a:lnTo>
                      <a:pt x="132" y="8"/>
                    </a:lnTo>
                    <a:lnTo>
                      <a:pt x="143" y="14"/>
                    </a:lnTo>
                    <a:lnTo>
                      <a:pt x="144" y="17"/>
                    </a:lnTo>
                    <a:lnTo>
                      <a:pt x="150" y="19"/>
                    </a:lnTo>
                    <a:lnTo>
                      <a:pt x="156" y="16"/>
                    </a:lnTo>
                    <a:lnTo>
                      <a:pt x="156" y="8"/>
                    </a:lnTo>
                    <a:lnTo>
                      <a:pt x="159" y="5"/>
                    </a:lnTo>
                    <a:lnTo>
                      <a:pt x="171" y="2"/>
                    </a:lnTo>
                    <a:lnTo>
                      <a:pt x="173" y="8"/>
                    </a:lnTo>
                    <a:lnTo>
                      <a:pt x="180" y="9"/>
                    </a:lnTo>
                    <a:lnTo>
                      <a:pt x="180" y="11"/>
                    </a:lnTo>
                    <a:lnTo>
                      <a:pt x="185" y="11"/>
                    </a:lnTo>
                    <a:lnTo>
                      <a:pt x="185" y="6"/>
                    </a:lnTo>
                    <a:lnTo>
                      <a:pt x="193" y="5"/>
                    </a:lnTo>
                    <a:lnTo>
                      <a:pt x="199" y="0"/>
                    </a:lnTo>
                    <a:lnTo>
                      <a:pt x="208" y="6"/>
                    </a:lnTo>
                    <a:lnTo>
                      <a:pt x="202" y="17"/>
                    </a:lnTo>
                    <a:lnTo>
                      <a:pt x="206" y="22"/>
                    </a:lnTo>
                    <a:lnTo>
                      <a:pt x="205" y="29"/>
                    </a:lnTo>
                    <a:lnTo>
                      <a:pt x="208" y="31"/>
                    </a:lnTo>
                    <a:lnTo>
                      <a:pt x="217" y="28"/>
                    </a:lnTo>
                    <a:lnTo>
                      <a:pt x="221" y="25"/>
                    </a:lnTo>
                    <a:lnTo>
                      <a:pt x="223" y="22"/>
                    </a:lnTo>
                    <a:lnTo>
                      <a:pt x="232" y="22"/>
                    </a:lnTo>
                    <a:lnTo>
                      <a:pt x="235" y="19"/>
                    </a:lnTo>
                    <a:lnTo>
                      <a:pt x="238" y="20"/>
                    </a:lnTo>
                    <a:lnTo>
                      <a:pt x="246" y="17"/>
                    </a:lnTo>
                    <a:lnTo>
                      <a:pt x="247" y="25"/>
                    </a:lnTo>
                    <a:lnTo>
                      <a:pt x="243" y="25"/>
                    </a:lnTo>
                    <a:lnTo>
                      <a:pt x="238" y="34"/>
                    </a:lnTo>
                    <a:lnTo>
                      <a:pt x="244" y="41"/>
                    </a:lnTo>
                    <a:lnTo>
                      <a:pt x="238" y="46"/>
                    </a:lnTo>
                    <a:lnTo>
                      <a:pt x="244" y="52"/>
                    </a:lnTo>
                    <a:lnTo>
                      <a:pt x="241" y="55"/>
                    </a:lnTo>
                    <a:lnTo>
                      <a:pt x="249" y="64"/>
                    </a:lnTo>
                    <a:lnTo>
                      <a:pt x="244" y="73"/>
                    </a:lnTo>
                    <a:lnTo>
                      <a:pt x="243" y="84"/>
                    </a:lnTo>
                    <a:lnTo>
                      <a:pt x="238" y="90"/>
                    </a:lnTo>
                    <a:lnTo>
                      <a:pt x="235" y="90"/>
                    </a:lnTo>
                    <a:lnTo>
                      <a:pt x="234" y="84"/>
                    </a:lnTo>
                    <a:lnTo>
                      <a:pt x="220" y="85"/>
                    </a:lnTo>
                    <a:lnTo>
                      <a:pt x="211" y="84"/>
                    </a:lnTo>
                    <a:lnTo>
                      <a:pt x="208" y="88"/>
                    </a:lnTo>
                    <a:lnTo>
                      <a:pt x="203" y="84"/>
                    </a:lnTo>
                    <a:lnTo>
                      <a:pt x="202" y="79"/>
                    </a:lnTo>
                    <a:lnTo>
                      <a:pt x="196" y="73"/>
                    </a:lnTo>
                    <a:lnTo>
                      <a:pt x="199" y="66"/>
                    </a:lnTo>
                    <a:lnTo>
                      <a:pt x="199" y="58"/>
                    </a:lnTo>
                    <a:lnTo>
                      <a:pt x="187" y="61"/>
                    </a:lnTo>
                    <a:lnTo>
                      <a:pt x="179" y="61"/>
                    </a:lnTo>
                    <a:lnTo>
                      <a:pt x="177" y="69"/>
                    </a:lnTo>
                    <a:lnTo>
                      <a:pt x="171" y="70"/>
                    </a:lnTo>
                    <a:lnTo>
                      <a:pt x="162" y="70"/>
                    </a:lnTo>
                    <a:lnTo>
                      <a:pt x="159" y="73"/>
                    </a:lnTo>
                    <a:lnTo>
                      <a:pt x="159" y="79"/>
                    </a:lnTo>
                    <a:lnTo>
                      <a:pt x="162" y="84"/>
                    </a:lnTo>
                    <a:lnTo>
                      <a:pt x="156" y="88"/>
                    </a:lnTo>
                    <a:lnTo>
                      <a:pt x="152" y="87"/>
                    </a:lnTo>
                    <a:lnTo>
                      <a:pt x="153" y="92"/>
                    </a:lnTo>
                    <a:lnTo>
                      <a:pt x="159" y="95"/>
                    </a:lnTo>
                    <a:lnTo>
                      <a:pt x="153" y="99"/>
                    </a:lnTo>
                    <a:lnTo>
                      <a:pt x="149" y="99"/>
                    </a:lnTo>
                    <a:lnTo>
                      <a:pt x="143" y="96"/>
                    </a:lnTo>
                    <a:lnTo>
                      <a:pt x="143" y="116"/>
                    </a:lnTo>
                    <a:lnTo>
                      <a:pt x="135" y="116"/>
                    </a:lnTo>
                    <a:lnTo>
                      <a:pt x="135" y="119"/>
                    </a:lnTo>
                    <a:lnTo>
                      <a:pt x="129" y="117"/>
                    </a:lnTo>
                    <a:lnTo>
                      <a:pt x="115" y="120"/>
                    </a:lnTo>
                    <a:lnTo>
                      <a:pt x="106" y="114"/>
                    </a:lnTo>
                    <a:lnTo>
                      <a:pt x="103" y="119"/>
                    </a:lnTo>
                    <a:lnTo>
                      <a:pt x="112" y="126"/>
                    </a:lnTo>
                    <a:lnTo>
                      <a:pt x="109" y="137"/>
                    </a:lnTo>
                    <a:lnTo>
                      <a:pt x="108" y="134"/>
                    </a:lnTo>
                    <a:lnTo>
                      <a:pt x="103" y="137"/>
                    </a:lnTo>
                    <a:lnTo>
                      <a:pt x="99" y="134"/>
                    </a:lnTo>
                    <a:lnTo>
                      <a:pt x="96" y="137"/>
                    </a:lnTo>
                    <a:lnTo>
                      <a:pt x="96" y="140"/>
                    </a:lnTo>
                    <a:lnTo>
                      <a:pt x="94" y="149"/>
                    </a:lnTo>
                    <a:lnTo>
                      <a:pt x="103" y="151"/>
                    </a:lnTo>
                    <a:lnTo>
                      <a:pt x="106" y="149"/>
                    </a:lnTo>
                    <a:lnTo>
                      <a:pt x="111" y="160"/>
                    </a:lnTo>
                    <a:lnTo>
                      <a:pt x="99" y="174"/>
                    </a:lnTo>
                    <a:lnTo>
                      <a:pt x="97" y="175"/>
                    </a:lnTo>
                    <a:lnTo>
                      <a:pt x="83" y="171"/>
                    </a:lnTo>
                    <a:lnTo>
                      <a:pt x="82" y="168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59" y="172"/>
                    </a:lnTo>
                    <a:lnTo>
                      <a:pt x="53" y="166"/>
                    </a:lnTo>
                    <a:lnTo>
                      <a:pt x="50" y="168"/>
                    </a:lnTo>
                    <a:lnTo>
                      <a:pt x="41" y="166"/>
                    </a:lnTo>
                    <a:lnTo>
                      <a:pt x="24" y="169"/>
                    </a:lnTo>
                    <a:lnTo>
                      <a:pt x="26" y="174"/>
                    </a:lnTo>
                    <a:lnTo>
                      <a:pt x="26" y="180"/>
                    </a:lnTo>
                    <a:lnTo>
                      <a:pt x="14" y="180"/>
                    </a:lnTo>
                    <a:lnTo>
                      <a:pt x="14" y="171"/>
                    </a:lnTo>
                    <a:lnTo>
                      <a:pt x="18" y="163"/>
                    </a:lnTo>
                    <a:lnTo>
                      <a:pt x="17" y="158"/>
                    </a:lnTo>
                    <a:lnTo>
                      <a:pt x="15" y="152"/>
                    </a:lnTo>
                    <a:lnTo>
                      <a:pt x="17" y="143"/>
                    </a:lnTo>
                    <a:lnTo>
                      <a:pt x="1" y="123"/>
                    </a:lnTo>
                    <a:lnTo>
                      <a:pt x="0" y="122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12" y="110"/>
                    </a:lnTo>
                    <a:lnTo>
                      <a:pt x="17" y="110"/>
                    </a:lnTo>
                    <a:lnTo>
                      <a:pt x="17" y="114"/>
                    </a:lnTo>
                    <a:lnTo>
                      <a:pt x="27" y="116"/>
                    </a:lnTo>
                    <a:lnTo>
                      <a:pt x="29" y="113"/>
                    </a:lnTo>
                    <a:lnTo>
                      <a:pt x="23" y="110"/>
                    </a:lnTo>
                    <a:lnTo>
                      <a:pt x="23" y="104"/>
                    </a:lnTo>
                    <a:lnTo>
                      <a:pt x="33" y="101"/>
                    </a:lnTo>
                    <a:lnTo>
                      <a:pt x="35" y="96"/>
                    </a:lnTo>
                    <a:lnTo>
                      <a:pt x="38" y="79"/>
                    </a:lnTo>
                    <a:lnTo>
                      <a:pt x="38" y="67"/>
                    </a:lnTo>
                    <a:lnTo>
                      <a:pt x="35" y="64"/>
                    </a:lnTo>
                    <a:lnTo>
                      <a:pt x="44" y="63"/>
                    </a:lnTo>
                    <a:lnTo>
                      <a:pt x="48" y="67"/>
                    </a:lnTo>
                    <a:lnTo>
                      <a:pt x="56" y="67"/>
                    </a:lnTo>
                    <a:lnTo>
                      <a:pt x="59" y="63"/>
                    </a:lnTo>
                    <a:lnTo>
                      <a:pt x="56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8" name="Freeform 2777">
                <a:extLst>
                  <a:ext uri="{FF2B5EF4-FFF2-40B4-BE49-F238E27FC236}">
                    <a16:creationId xmlns:a16="http://schemas.microsoft.com/office/drawing/2014/main" id="{D79A30AE-F0F4-E43E-D8BC-CE10BFF62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050"/>
                <a:ext cx="125" cy="90"/>
              </a:xfrm>
              <a:custGeom>
                <a:avLst/>
                <a:gdLst>
                  <a:gd name="T0" fmla="*/ 59 w 249"/>
                  <a:gd name="T1" fmla="*/ 37 h 180"/>
                  <a:gd name="T2" fmla="*/ 77 w 249"/>
                  <a:gd name="T3" fmla="*/ 29 h 180"/>
                  <a:gd name="T4" fmla="*/ 108 w 249"/>
                  <a:gd name="T5" fmla="*/ 26 h 180"/>
                  <a:gd name="T6" fmla="*/ 111 w 249"/>
                  <a:gd name="T7" fmla="*/ 19 h 180"/>
                  <a:gd name="T8" fmla="*/ 123 w 249"/>
                  <a:gd name="T9" fmla="*/ 5 h 180"/>
                  <a:gd name="T10" fmla="*/ 143 w 249"/>
                  <a:gd name="T11" fmla="*/ 14 h 180"/>
                  <a:gd name="T12" fmla="*/ 156 w 249"/>
                  <a:gd name="T13" fmla="*/ 16 h 180"/>
                  <a:gd name="T14" fmla="*/ 171 w 249"/>
                  <a:gd name="T15" fmla="*/ 2 h 180"/>
                  <a:gd name="T16" fmla="*/ 180 w 249"/>
                  <a:gd name="T17" fmla="*/ 11 h 180"/>
                  <a:gd name="T18" fmla="*/ 193 w 249"/>
                  <a:gd name="T19" fmla="*/ 5 h 180"/>
                  <a:gd name="T20" fmla="*/ 202 w 249"/>
                  <a:gd name="T21" fmla="*/ 17 h 180"/>
                  <a:gd name="T22" fmla="*/ 208 w 249"/>
                  <a:gd name="T23" fmla="*/ 31 h 180"/>
                  <a:gd name="T24" fmla="*/ 223 w 249"/>
                  <a:gd name="T25" fmla="*/ 22 h 180"/>
                  <a:gd name="T26" fmla="*/ 238 w 249"/>
                  <a:gd name="T27" fmla="*/ 20 h 180"/>
                  <a:gd name="T28" fmla="*/ 243 w 249"/>
                  <a:gd name="T29" fmla="*/ 25 h 180"/>
                  <a:gd name="T30" fmla="*/ 238 w 249"/>
                  <a:gd name="T31" fmla="*/ 46 h 180"/>
                  <a:gd name="T32" fmla="*/ 249 w 249"/>
                  <a:gd name="T33" fmla="*/ 64 h 180"/>
                  <a:gd name="T34" fmla="*/ 238 w 249"/>
                  <a:gd name="T35" fmla="*/ 90 h 180"/>
                  <a:gd name="T36" fmla="*/ 220 w 249"/>
                  <a:gd name="T37" fmla="*/ 85 h 180"/>
                  <a:gd name="T38" fmla="*/ 203 w 249"/>
                  <a:gd name="T39" fmla="*/ 84 h 180"/>
                  <a:gd name="T40" fmla="*/ 199 w 249"/>
                  <a:gd name="T41" fmla="*/ 66 h 180"/>
                  <a:gd name="T42" fmla="*/ 179 w 249"/>
                  <a:gd name="T43" fmla="*/ 61 h 180"/>
                  <a:gd name="T44" fmla="*/ 162 w 249"/>
                  <a:gd name="T45" fmla="*/ 70 h 180"/>
                  <a:gd name="T46" fmla="*/ 162 w 249"/>
                  <a:gd name="T47" fmla="*/ 84 h 180"/>
                  <a:gd name="T48" fmla="*/ 153 w 249"/>
                  <a:gd name="T49" fmla="*/ 92 h 180"/>
                  <a:gd name="T50" fmla="*/ 149 w 249"/>
                  <a:gd name="T51" fmla="*/ 99 h 180"/>
                  <a:gd name="T52" fmla="*/ 135 w 249"/>
                  <a:gd name="T53" fmla="*/ 116 h 180"/>
                  <a:gd name="T54" fmla="*/ 115 w 249"/>
                  <a:gd name="T55" fmla="*/ 120 h 180"/>
                  <a:gd name="T56" fmla="*/ 112 w 249"/>
                  <a:gd name="T57" fmla="*/ 126 h 180"/>
                  <a:gd name="T58" fmla="*/ 103 w 249"/>
                  <a:gd name="T59" fmla="*/ 137 h 180"/>
                  <a:gd name="T60" fmla="*/ 96 w 249"/>
                  <a:gd name="T61" fmla="*/ 140 h 180"/>
                  <a:gd name="T62" fmla="*/ 106 w 249"/>
                  <a:gd name="T63" fmla="*/ 149 h 180"/>
                  <a:gd name="T64" fmla="*/ 97 w 249"/>
                  <a:gd name="T65" fmla="*/ 175 h 180"/>
                  <a:gd name="T66" fmla="*/ 71 w 249"/>
                  <a:gd name="T67" fmla="*/ 164 h 180"/>
                  <a:gd name="T68" fmla="*/ 53 w 249"/>
                  <a:gd name="T69" fmla="*/ 166 h 180"/>
                  <a:gd name="T70" fmla="*/ 24 w 249"/>
                  <a:gd name="T71" fmla="*/ 169 h 180"/>
                  <a:gd name="T72" fmla="*/ 14 w 249"/>
                  <a:gd name="T73" fmla="*/ 180 h 180"/>
                  <a:gd name="T74" fmla="*/ 17 w 249"/>
                  <a:gd name="T75" fmla="*/ 158 h 180"/>
                  <a:gd name="T76" fmla="*/ 1 w 249"/>
                  <a:gd name="T77" fmla="*/ 123 h 180"/>
                  <a:gd name="T78" fmla="*/ 7 w 249"/>
                  <a:gd name="T79" fmla="*/ 113 h 180"/>
                  <a:gd name="T80" fmla="*/ 17 w 249"/>
                  <a:gd name="T81" fmla="*/ 114 h 180"/>
                  <a:gd name="T82" fmla="*/ 23 w 249"/>
                  <a:gd name="T83" fmla="*/ 110 h 180"/>
                  <a:gd name="T84" fmla="*/ 35 w 249"/>
                  <a:gd name="T85" fmla="*/ 96 h 180"/>
                  <a:gd name="T86" fmla="*/ 35 w 249"/>
                  <a:gd name="T87" fmla="*/ 64 h 180"/>
                  <a:gd name="T88" fmla="*/ 56 w 249"/>
                  <a:gd name="T89" fmla="*/ 67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180">
                    <a:moveTo>
                      <a:pt x="56" y="55"/>
                    </a:moveTo>
                    <a:lnTo>
                      <a:pt x="59" y="46"/>
                    </a:lnTo>
                    <a:lnTo>
                      <a:pt x="59" y="37"/>
                    </a:lnTo>
                    <a:lnTo>
                      <a:pt x="64" y="34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92" y="29"/>
                    </a:lnTo>
                    <a:lnTo>
                      <a:pt x="100" y="37"/>
                    </a:lnTo>
                    <a:lnTo>
                      <a:pt x="108" y="26"/>
                    </a:lnTo>
                    <a:lnTo>
                      <a:pt x="99" y="23"/>
                    </a:lnTo>
                    <a:lnTo>
                      <a:pt x="100" y="19"/>
                    </a:lnTo>
                    <a:lnTo>
                      <a:pt x="111" y="19"/>
                    </a:lnTo>
                    <a:lnTo>
                      <a:pt x="120" y="13"/>
                    </a:lnTo>
                    <a:lnTo>
                      <a:pt x="117" y="5"/>
                    </a:lnTo>
                    <a:lnTo>
                      <a:pt x="123" y="5"/>
                    </a:lnTo>
                    <a:lnTo>
                      <a:pt x="132" y="3"/>
                    </a:lnTo>
                    <a:lnTo>
                      <a:pt x="132" y="8"/>
                    </a:lnTo>
                    <a:lnTo>
                      <a:pt x="143" y="14"/>
                    </a:lnTo>
                    <a:lnTo>
                      <a:pt x="144" y="17"/>
                    </a:lnTo>
                    <a:lnTo>
                      <a:pt x="150" y="19"/>
                    </a:lnTo>
                    <a:lnTo>
                      <a:pt x="156" y="16"/>
                    </a:lnTo>
                    <a:lnTo>
                      <a:pt x="156" y="8"/>
                    </a:lnTo>
                    <a:lnTo>
                      <a:pt x="159" y="5"/>
                    </a:lnTo>
                    <a:lnTo>
                      <a:pt x="171" y="2"/>
                    </a:lnTo>
                    <a:lnTo>
                      <a:pt x="173" y="8"/>
                    </a:lnTo>
                    <a:lnTo>
                      <a:pt x="180" y="9"/>
                    </a:lnTo>
                    <a:lnTo>
                      <a:pt x="180" y="11"/>
                    </a:lnTo>
                    <a:lnTo>
                      <a:pt x="185" y="11"/>
                    </a:lnTo>
                    <a:lnTo>
                      <a:pt x="185" y="6"/>
                    </a:lnTo>
                    <a:lnTo>
                      <a:pt x="193" y="5"/>
                    </a:lnTo>
                    <a:lnTo>
                      <a:pt x="199" y="0"/>
                    </a:lnTo>
                    <a:lnTo>
                      <a:pt x="208" y="6"/>
                    </a:lnTo>
                    <a:lnTo>
                      <a:pt x="202" y="17"/>
                    </a:lnTo>
                    <a:lnTo>
                      <a:pt x="206" y="22"/>
                    </a:lnTo>
                    <a:lnTo>
                      <a:pt x="205" y="29"/>
                    </a:lnTo>
                    <a:lnTo>
                      <a:pt x="208" y="31"/>
                    </a:lnTo>
                    <a:lnTo>
                      <a:pt x="217" y="28"/>
                    </a:lnTo>
                    <a:lnTo>
                      <a:pt x="221" y="25"/>
                    </a:lnTo>
                    <a:lnTo>
                      <a:pt x="223" y="22"/>
                    </a:lnTo>
                    <a:lnTo>
                      <a:pt x="232" y="22"/>
                    </a:lnTo>
                    <a:lnTo>
                      <a:pt x="235" y="19"/>
                    </a:lnTo>
                    <a:lnTo>
                      <a:pt x="238" y="20"/>
                    </a:lnTo>
                    <a:lnTo>
                      <a:pt x="246" y="17"/>
                    </a:lnTo>
                    <a:lnTo>
                      <a:pt x="247" y="25"/>
                    </a:lnTo>
                    <a:lnTo>
                      <a:pt x="243" y="25"/>
                    </a:lnTo>
                    <a:lnTo>
                      <a:pt x="238" y="34"/>
                    </a:lnTo>
                    <a:lnTo>
                      <a:pt x="244" y="41"/>
                    </a:lnTo>
                    <a:lnTo>
                      <a:pt x="238" y="46"/>
                    </a:lnTo>
                    <a:lnTo>
                      <a:pt x="244" y="52"/>
                    </a:lnTo>
                    <a:lnTo>
                      <a:pt x="241" y="55"/>
                    </a:lnTo>
                    <a:lnTo>
                      <a:pt x="249" y="64"/>
                    </a:lnTo>
                    <a:lnTo>
                      <a:pt x="244" y="73"/>
                    </a:lnTo>
                    <a:lnTo>
                      <a:pt x="243" y="84"/>
                    </a:lnTo>
                    <a:lnTo>
                      <a:pt x="238" y="90"/>
                    </a:lnTo>
                    <a:lnTo>
                      <a:pt x="235" y="90"/>
                    </a:lnTo>
                    <a:lnTo>
                      <a:pt x="234" y="84"/>
                    </a:lnTo>
                    <a:lnTo>
                      <a:pt x="220" y="85"/>
                    </a:lnTo>
                    <a:lnTo>
                      <a:pt x="211" y="84"/>
                    </a:lnTo>
                    <a:lnTo>
                      <a:pt x="208" y="88"/>
                    </a:lnTo>
                    <a:lnTo>
                      <a:pt x="203" y="84"/>
                    </a:lnTo>
                    <a:lnTo>
                      <a:pt x="202" y="79"/>
                    </a:lnTo>
                    <a:lnTo>
                      <a:pt x="196" y="73"/>
                    </a:lnTo>
                    <a:lnTo>
                      <a:pt x="199" y="66"/>
                    </a:lnTo>
                    <a:lnTo>
                      <a:pt x="199" y="58"/>
                    </a:lnTo>
                    <a:lnTo>
                      <a:pt x="187" y="61"/>
                    </a:lnTo>
                    <a:lnTo>
                      <a:pt x="179" y="61"/>
                    </a:lnTo>
                    <a:lnTo>
                      <a:pt x="177" y="69"/>
                    </a:lnTo>
                    <a:lnTo>
                      <a:pt x="171" y="70"/>
                    </a:lnTo>
                    <a:lnTo>
                      <a:pt x="162" y="70"/>
                    </a:lnTo>
                    <a:lnTo>
                      <a:pt x="159" y="73"/>
                    </a:lnTo>
                    <a:lnTo>
                      <a:pt x="159" y="79"/>
                    </a:lnTo>
                    <a:lnTo>
                      <a:pt x="162" y="84"/>
                    </a:lnTo>
                    <a:lnTo>
                      <a:pt x="156" y="88"/>
                    </a:lnTo>
                    <a:lnTo>
                      <a:pt x="152" y="87"/>
                    </a:lnTo>
                    <a:lnTo>
                      <a:pt x="153" y="92"/>
                    </a:lnTo>
                    <a:lnTo>
                      <a:pt x="159" y="95"/>
                    </a:lnTo>
                    <a:lnTo>
                      <a:pt x="153" y="99"/>
                    </a:lnTo>
                    <a:lnTo>
                      <a:pt x="149" y="99"/>
                    </a:lnTo>
                    <a:lnTo>
                      <a:pt x="143" y="96"/>
                    </a:lnTo>
                    <a:lnTo>
                      <a:pt x="143" y="116"/>
                    </a:lnTo>
                    <a:lnTo>
                      <a:pt x="135" y="116"/>
                    </a:lnTo>
                    <a:lnTo>
                      <a:pt x="135" y="119"/>
                    </a:lnTo>
                    <a:lnTo>
                      <a:pt x="129" y="117"/>
                    </a:lnTo>
                    <a:lnTo>
                      <a:pt x="115" y="120"/>
                    </a:lnTo>
                    <a:lnTo>
                      <a:pt x="106" y="114"/>
                    </a:lnTo>
                    <a:lnTo>
                      <a:pt x="103" y="119"/>
                    </a:lnTo>
                    <a:lnTo>
                      <a:pt x="112" y="126"/>
                    </a:lnTo>
                    <a:lnTo>
                      <a:pt x="109" y="137"/>
                    </a:lnTo>
                    <a:lnTo>
                      <a:pt x="108" y="134"/>
                    </a:lnTo>
                    <a:lnTo>
                      <a:pt x="103" y="137"/>
                    </a:lnTo>
                    <a:lnTo>
                      <a:pt x="99" y="134"/>
                    </a:lnTo>
                    <a:lnTo>
                      <a:pt x="96" y="137"/>
                    </a:lnTo>
                    <a:lnTo>
                      <a:pt x="96" y="140"/>
                    </a:lnTo>
                    <a:lnTo>
                      <a:pt x="94" y="149"/>
                    </a:lnTo>
                    <a:lnTo>
                      <a:pt x="103" y="151"/>
                    </a:lnTo>
                    <a:lnTo>
                      <a:pt x="106" y="149"/>
                    </a:lnTo>
                    <a:lnTo>
                      <a:pt x="111" y="160"/>
                    </a:lnTo>
                    <a:lnTo>
                      <a:pt x="99" y="174"/>
                    </a:lnTo>
                    <a:lnTo>
                      <a:pt x="97" y="175"/>
                    </a:lnTo>
                    <a:lnTo>
                      <a:pt x="83" y="171"/>
                    </a:lnTo>
                    <a:lnTo>
                      <a:pt x="82" y="168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59" y="172"/>
                    </a:lnTo>
                    <a:lnTo>
                      <a:pt x="53" y="166"/>
                    </a:lnTo>
                    <a:lnTo>
                      <a:pt x="50" y="168"/>
                    </a:lnTo>
                    <a:lnTo>
                      <a:pt x="41" y="166"/>
                    </a:lnTo>
                    <a:lnTo>
                      <a:pt x="24" y="169"/>
                    </a:lnTo>
                    <a:lnTo>
                      <a:pt x="26" y="174"/>
                    </a:lnTo>
                    <a:lnTo>
                      <a:pt x="26" y="180"/>
                    </a:lnTo>
                    <a:lnTo>
                      <a:pt x="14" y="180"/>
                    </a:lnTo>
                    <a:lnTo>
                      <a:pt x="14" y="171"/>
                    </a:lnTo>
                    <a:lnTo>
                      <a:pt x="18" y="163"/>
                    </a:lnTo>
                    <a:lnTo>
                      <a:pt x="17" y="158"/>
                    </a:lnTo>
                    <a:lnTo>
                      <a:pt x="15" y="152"/>
                    </a:lnTo>
                    <a:lnTo>
                      <a:pt x="17" y="143"/>
                    </a:lnTo>
                    <a:lnTo>
                      <a:pt x="1" y="123"/>
                    </a:lnTo>
                    <a:lnTo>
                      <a:pt x="0" y="122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12" y="110"/>
                    </a:lnTo>
                    <a:lnTo>
                      <a:pt x="17" y="110"/>
                    </a:lnTo>
                    <a:lnTo>
                      <a:pt x="17" y="114"/>
                    </a:lnTo>
                    <a:lnTo>
                      <a:pt x="27" y="116"/>
                    </a:lnTo>
                    <a:lnTo>
                      <a:pt x="29" y="113"/>
                    </a:lnTo>
                    <a:lnTo>
                      <a:pt x="23" y="110"/>
                    </a:lnTo>
                    <a:lnTo>
                      <a:pt x="23" y="104"/>
                    </a:lnTo>
                    <a:lnTo>
                      <a:pt x="33" y="101"/>
                    </a:lnTo>
                    <a:lnTo>
                      <a:pt x="35" y="96"/>
                    </a:lnTo>
                    <a:lnTo>
                      <a:pt x="38" y="79"/>
                    </a:lnTo>
                    <a:lnTo>
                      <a:pt x="38" y="67"/>
                    </a:lnTo>
                    <a:lnTo>
                      <a:pt x="35" y="64"/>
                    </a:lnTo>
                    <a:lnTo>
                      <a:pt x="44" y="63"/>
                    </a:lnTo>
                    <a:lnTo>
                      <a:pt x="48" y="67"/>
                    </a:lnTo>
                    <a:lnTo>
                      <a:pt x="56" y="67"/>
                    </a:lnTo>
                    <a:lnTo>
                      <a:pt x="59" y="63"/>
                    </a:lnTo>
                    <a:lnTo>
                      <a:pt x="56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9" name="Freeform 2778">
                <a:extLst>
                  <a:ext uri="{FF2B5EF4-FFF2-40B4-BE49-F238E27FC236}">
                    <a16:creationId xmlns:a16="http://schemas.microsoft.com/office/drawing/2014/main" id="{B79124D4-14BC-FB61-CCB0-D92BCD952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104"/>
                <a:ext cx="10" cy="5"/>
              </a:xfrm>
              <a:custGeom>
                <a:avLst/>
                <a:gdLst>
                  <a:gd name="T0" fmla="*/ 3 w 20"/>
                  <a:gd name="T1" fmla="*/ 2 h 11"/>
                  <a:gd name="T2" fmla="*/ 0 w 20"/>
                  <a:gd name="T3" fmla="*/ 5 h 11"/>
                  <a:gd name="T4" fmla="*/ 0 w 20"/>
                  <a:gd name="T5" fmla="*/ 9 h 11"/>
                  <a:gd name="T6" fmla="*/ 9 w 20"/>
                  <a:gd name="T7" fmla="*/ 8 h 11"/>
                  <a:gd name="T8" fmla="*/ 20 w 20"/>
                  <a:gd name="T9" fmla="*/ 11 h 11"/>
                  <a:gd name="T10" fmla="*/ 16 w 20"/>
                  <a:gd name="T11" fmla="*/ 5 h 11"/>
                  <a:gd name="T12" fmla="*/ 9 w 20"/>
                  <a:gd name="T13" fmla="*/ 8 h 11"/>
                  <a:gd name="T14" fmla="*/ 9 w 20"/>
                  <a:gd name="T15" fmla="*/ 0 h 11"/>
                  <a:gd name="T16" fmla="*/ 3 w 20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1">
                    <a:moveTo>
                      <a:pt x="3" y="2"/>
                    </a:moveTo>
                    <a:lnTo>
                      <a:pt x="0" y="5"/>
                    </a:lnTo>
                    <a:lnTo>
                      <a:pt x="0" y="9"/>
                    </a:lnTo>
                    <a:lnTo>
                      <a:pt x="9" y="8"/>
                    </a:lnTo>
                    <a:lnTo>
                      <a:pt x="20" y="11"/>
                    </a:lnTo>
                    <a:lnTo>
                      <a:pt x="16" y="5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0" name="Freeform 2779">
                <a:extLst>
                  <a:ext uri="{FF2B5EF4-FFF2-40B4-BE49-F238E27FC236}">
                    <a16:creationId xmlns:a16="http://schemas.microsoft.com/office/drawing/2014/main" id="{227B65C1-910E-1F85-1628-DE9826902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104"/>
                <a:ext cx="10" cy="5"/>
              </a:xfrm>
              <a:custGeom>
                <a:avLst/>
                <a:gdLst>
                  <a:gd name="T0" fmla="*/ 0 w 20"/>
                  <a:gd name="T1" fmla="*/ 5 h 11"/>
                  <a:gd name="T2" fmla="*/ 0 w 20"/>
                  <a:gd name="T3" fmla="*/ 9 h 11"/>
                  <a:gd name="T4" fmla="*/ 9 w 20"/>
                  <a:gd name="T5" fmla="*/ 8 h 11"/>
                  <a:gd name="T6" fmla="*/ 20 w 20"/>
                  <a:gd name="T7" fmla="*/ 11 h 11"/>
                  <a:gd name="T8" fmla="*/ 16 w 20"/>
                  <a:gd name="T9" fmla="*/ 5 h 11"/>
                  <a:gd name="T10" fmla="*/ 9 w 20"/>
                  <a:gd name="T11" fmla="*/ 8 h 11"/>
                  <a:gd name="T12" fmla="*/ 9 w 20"/>
                  <a:gd name="T13" fmla="*/ 0 h 11"/>
                  <a:gd name="T14" fmla="*/ 3 w 20"/>
                  <a:gd name="T15" fmla="*/ 2 h 11"/>
                  <a:gd name="T16" fmla="*/ 0 w 20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1">
                    <a:moveTo>
                      <a:pt x="0" y="5"/>
                    </a:moveTo>
                    <a:lnTo>
                      <a:pt x="0" y="9"/>
                    </a:lnTo>
                    <a:lnTo>
                      <a:pt x="9" y="8"/>
                    </a:lnTo>
                    <a:lnTo>
                      <a:pt x="20" y="11"/>
                    </a:lnTo>
                    <a:lnTo>
                      <a:pt x="16" y="5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1" name="Freeform 2780">
                <a:extLst>
                  <a:ext uri="{FF2B5EF4-FFF2-40B4-BE49-F238E27FC236}">
                    <a16:creationId xmlns:a16="http://schemas.microsoft.com/office/drawing/2014/main" id="{9F12AC84-73C0-F839-7F25-BFAB8D45C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104"/>
                <a:ext cx="10" cy="5"/>
              </a:xfrm>
              <a:custGeom>
                <a:avLst/>
                <a:gdLst>
                  <a:gd name="T0" fmla="*/ 0 w 20"/>
                  <a:gd name="T1" fmla="*/ 5 h 11"/>
                  <a:gd name="T2" fmla="*/ 0 w 20"/>
                  <a:gd name="T3" fmla="*/ 9 h 11"/>
                  <a:gd name="T4" fmla="*/ 9 w 20"/>
                  <a:gd name="T5" fmla="*/ 8 h 11"/>
                  <a:gd name="T6" fmla="*/ 20 w 20"/>
                  <a:gd name="T7" fmla="*/ 11 h 11"/>
                  <a:gd name="T8" fmla="*/ 16 w 20"/>
                  <a:gd name="T9" fmla="*/ 5 h 11"/>
                  <a:gd name="T10" fmla="*/ 9 w 20"/>
                  <a:gd name="T11" fmla="*/ 8 h 11"/>
                  <a:gd name="T12" fmla="*/ 9 w 20"/>
                  <a:gd name="T13" fmla="*/ 0 h 11"/>
                  <a:gd name="T14" fmla="*/ 3 w 20"/>
                  <a:gd name="T15" fmla="*/ 2 h 11"/>
                  <a:gd name="T16" fmla="*/ 0 w 20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1">
                    <a:moveTo>
                      <a:pt x="0" y="5"/>
                    </a:moveTo>
                    <a:lnTo>
                      <a:pt x="0" y="9"/>
                    </a:lnTo>
                    <a:lnTo>
                      <a:pt x="9" y="8"/>
                    </a:lnTo>
                    <a:lnTo>
                      <a:pt x="20" y="11"/>
                    </a:lnTo>
                    <a:lnTo>
                      <a:pt x="16" y="5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2" name="Freeform 2781">
                <a:extLst>
                  <a:ext uri="{FF2B5EF4-FFF2-40B4-BE49-F238E27FC236}">
                    <a16:creationId xmlns:a16="http://schemas.microsoft.com/office/drawing/2014/main" id="{F4B7999A-14F9-FCB9-3CF9-3D6D2A704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079"/>
                <a:ext cx="121" cy="109"/>
              </a:xfrm>
              <a:custGeom>
                <a:avLst/>
                <a:gdLst>
                  <a:gd name="T0" fmla="*/ 17 w 243"/>
                  <a:gd name="T1" fmla="*/ 137 h 217"/>
                  <a:gd name="T2" fmla="*/ 5 w 243"/>
                  <a:gd name="T3" fmla="*/ 155 h 217"/>
                  <a:gd name="T4" fmla="*/ 0 w 243"/>
                  <a:gd name="T5" fmla="*/ 175 h 217"/>
                  <a:gd name="T6" fmla="*/ 28 w 243"/>
                  <a:gd name="T7" fmla="*/ 170 h 217"/>
                  <a:gd name="T8" fmla="*/ 44 w 243"/>
                  <a:gd name="T9" fmla="*/ 176 h 217"/>
                  <a:gd name="T10" fmla="*/ 61 w 243"/>
                  <a:gd name="T11" fmla="*/ 189 h 217"/>
                  <a:gd name="T12" fmla="*/ 78 w 243"/>
                  <a:gd name="T13" fmla="*/ 189 h 217"/>
                  <a:gd name="T14" fmla="*/ 88 w 243"/>
                  <a:gd name="T15" fmla="*/ 205 h 217"/>
                  <a:gd name="T16" fmla="*/ 100 w 243"/>
                  <a:gd name="T17" fmla="*/ 213 h 217"/>
                  <a:gd name="T18" fmla="*/ 116 w 243"/>
                  <a:gd name="T19" fmla="*/ 216 h 217"/>
                  <a:gd name="T20" fmla="*/ 140 w 243"/>
                  <a:gd name="T21" fmla="*/ 214 h 217"/>
                  <a:gd name="T22" fmla="*/ 169 w 243"/>
                  <a:gd name="T23" fmla="*/ 184 h 217"/>
                  <a:gd name="T24" fmla="*/ 167 w 243"/>
                  <a:gd name="T25" fmla="*/ 169 h 217"/>
                  <a:gd name="T26" fmla="*/ 188 w 243"/>
                  <a:gd name="T27" fmla="*/ 169 h 217"/>
                  <a:gd name="T28" fmla="*/ 202 w 243"/>
                  <a:gd name="T29" fmla="*/ 163 h 217"/>
                  <a:gd name="T30" fmla="*/ 204 w 243"/>
                  <a:gd name="T31" fmla="*/ 144 h 217"/>
                  <a:gd name="T32" fmla="*/ 179 w 243"/>
                  <a:gd name="T33" fmla="*/ 140 h 217"/>
                  <a:gd name="T34" fmla="*/ 188 w 243"/>
                  <a:gd name="T35" fmla="*/ 119 h 217"/>
                  <a:gd name="T36" fmla="*/ 207 w 243"/>
                  <a:gd name="T37" fmla="*/ 134 h 217"/>
                  <a:gd name="T38" fmla="*/ 220 w 243"/>
                  <a:gd name="T39" fmla="*/ 128 h 217"/>
                  <a:gd name="T40" fmla="*/ 210 w 243"/>
                  <a:gd name="T41" fmla="*/ 114 h 217"/>
                  <a:gd name="T42" fmla="*/ 201 w 243"/>
                  <a:gd name="T43" fmla="*/ 93 h 217"/>
                  <a:gd name="T44" fmla="*/ 216 w 243"/>
                  <a:gd name="T45" fmla="*/ 87 h 217"/>
                  <a:gd name="T46" fmla="*/ 219 w 243"/>
                  <a:gd name="T47" fmla="*/ 62 h 217"/>
                  <a:gd name="T48" fmla="*/ 220 w 243"/>
                  <a:gd name="T49" fmla="*/ 52 h 217"/>
                  <a:gd name="T50" fmla="*/ 234 w 243"/>
                  <a:gd name="T51" fmla="*/ 35 h 217"/>
                  <a:gd name="T52" fmla="*/ 242 w 243"/>
                  <a:gd name="T53" fmla="*/ 26 h 217"/>
                  <a:gd name="T54" fmla="*/ 216 w 243"/>
                  <a:gd name="T55" fmla="*/ 30 h 217"/>
                  <a:gd name="T56" fmla="*/ 204 w 243"/>
                  <a:gd name="T57" fmla="*/ 15 h 217"/>
                  <a:gd name="T58" fmla="*/ 195 w 243"/>
                  <a:gd name="T59" fmla="*/ 3 h 217"/>
                  <a:gd name="T60" fmla="*/ 179 w 243"/>
                  <a:gd name="T61" fmla="*/ 12 h 217"/>
                  <a:gd name="T62" fmla="*/ 167 w 243"/>
                  <a:gd name="T63" fmla="*/ 21 h 217"/>
                  <a:gd name="T64" fmla="*/ 160 w 243"/>
                  <a:gd name="T65" fmla="*/ 29 h 217"/>
                  <a:gd name="T66" fmla="*/ 161 w 243"/>
                  <a:gd name="T67" fmla="*/ 41 h 217"/>
                  <a:gd name="T68" fmla="*/ 151 w 243"/>
                  <a:gd name="T69" fmla="*/ 58 h 217"/>
                  <a:gd name="T70" fmla="*/ 137 w 243"/>
                  <a:gd name="T71" fmla="*/ 59 h 217"/>
                  <a:gd name="T72" fmla="*/ 111 w 243"/>
                  <a:gd name="T73" fmla="*/ 61 h 217"/>
                  <a:gd name="T74" fmla="*/ 116 w 243"/>
                  <a:gd name="T75" fmla="*/ 76 h 217"/>
                  <a:gd name="T76" fmla="*/ 104 w 243"/>
                  <a:gd name="T77" fmla="*/ 79 h 217"/>
                  <a:gd name="T78" fmla="*/ 111 w 243"/>
                  <a:gd name="T79" fmla="*/ 93 h 217"/>
                  <a:gd name="T80" fmla="*/ 107 w 243"/>
                  <a:gd name="T81" fmla="*/ 116 h 217"/>
                  <a:gd name="T82" fmla="*/ 90 w 243"/>
                  <a:gd name="T83" fmla="*/ 110 h 217"/>
                  <a:gd name="T84" fmla="*/ 66 w 243"/>
                  <a:gd name="T85" fmla="*/ 116 h 217"/>
                  <a:gd name="T86" fmla="*/ 56 w 243"/>
                  <a:gd name="T87" fmla="*/ 128 h 217"/>
                  <a:gd name="T88" fmla="*/ 37 w 243"/>
                  <a:gd name="T89" fmla="*/ 13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3" h="217">
                    <a:moveTo>
                      <a:pt x="28" y="129"/>
                    </a:moveTo>
                    <a:lnTo>
                      <a:pt x="25" y="132"/>
                    </a:lnTo>
                    <a:lnTo>
                      <a:pt x="17" y="137"/>
                    </a:lnTo>
                    <a:lnTo>
                      <a:pt x="9" y="144"/>
                    </a:lnTo>
                    <a:lnTo>
                      <a:pt x="6" y="152"/>
                    </a:lnTo>
                    <a:lnTo>
                      <a:pt x="5" y="155"/>
                    </a:lnTo>
                    <a:lnTo>
                      <a:pt x="8" y="161"/>
                    </a:lnTo>
                    <a:lnTo>
                      <a:pt x="2" y="167"/>
                    </a:lnTo>
                    <a:lnTo>
                      <a:pt x="0" y="175"/>
                    </a:lnTo>
                    <a:lnTo>
                      <a:pt x="3" y="176"/>
                    </a:lnTo>
                    <a:lnTo>
                      <a:pt x="19" y="172"/>
                    </a:lnTo>
                    <a:lnTo>
                      <a:pt x="28" y="170"/>
                    </a:lnTo>
                    <a:lnTo>
                      <a:pt x="32" y="175"/>
                    </a:lnTo>
                    <a:lnTo>
                      <a:pt x="40" y="176"/>
                    </a:lnTo>
                    <a:lnTo>
                      <a:pt x="44" y="176"/>
                    </a:lnTo>
                    <a:lnTo>
                      <a:pt x="52" y="181"/>
                    </a:lnTo>
                    <a:lnTo>
                      <a:pt x="53" y="186"/>
                    </a:lnTo>
                    <a:lnTo>
                      <a:pt x="61" y="189"/>
                    </a:lnTo>
                    <a:lnTo>
                      <a:pt x="66" y="187"/>
                    </a:lnTo>
                    <a:lnTo>
                      <a:pt x="75" y="187"/>
                    </a:lnTo>
                    <a:lnTo>
                      <a:pt x="78" y="189"/>
                    </a:lnTo>
                    <a:lnTo>
                      <a:pt x="81" y="198"/>
                    </a:lnTo>
                    <a:lnTo>
                      <a:pt x="85" y="202"/>
                    </a:lnTo>
                    <a:lnTo>
                      <a:pt x="88" y="205"/>
                    </a:lnTo>
                    <a:lnTo>
                      <a:pt x="90" y="205"/>
                    </a:lnTo>
                    <a:lnTo>
                      <a:pt x="94" y="213"/>
                    </a:lnTo>
                    <a:lnTo>
                      <a:pt x="100" y="213"/>
                    </a:lnTo>
                    <a:lnTo>
                      <a:pt x="107" y="217"/>
                    </a:lnTo>
                    <a:lnTo>
                      <a:pt x="114" y="217"/>
                    </a:lnTo>
                    <a:lnTo>
                      <a:pt x="116" y="216"/>
                    </a:lnTo>
                    <a:lnTo>
                      <a:pt x="128" y="217"/>
                    </a:lnTo>
                    <a:lnTo>
                      <a:pt x="134" y="214"/>
                    </a:lnTo>
                    <a:lnTo>
                      <a:pt x="140" y="214"/>
                    </a:lnTo>
                    <a:lnTo>
                      <a:pt x="155" y="208"/>
                    </a:lnTo>
                    <a:lnTo>
                      <a:pt x="170" y="201"/>
                    </a:lnTo>
                    <a:lnTo>
                      <a:pt x="169" y="184"/>
                    </a:lnTo>
                    <a:lnTo>
                      <a:pt x="172" y="178"/>
                    </a:lnTo>
                    <a:lnTo>
                      <a:pt x="167" y="176"/>
                    </a:lnTo>
                    <a:lnTo>
                      <a:pt x="167" y="169"/>
                    </a:lnTo>
                    <a:lnTo>
                      <a:pt x="173" y="170"/>
                    </a:lnTo>
                    <a:lnTo>
                      <a:pt x="181" y="167"/>
                    </a:lnTo>
                    <a:lnTo>
                      <a:pt x="188" y="169"/>
                    </a:lnTo>
                    <a:lnTo>
                      <a:pt x="190" y="164"/>
                    </a:lnTo>
                    <a:lnTo>
                      <a:pt x="198" y="164"/>
                    </a:lnTo>
                    <a:lnTo>
                      <a:pt x="202" y="163"/>
                    </a:lnTo>
                    <a:lnTo>
                      <a:pt x="201" y="152"/>
                    </a:lnTo>
                    <a:lnTo>
                      <a:pt x="205" y="146"/>
                    </a:lnTo>
                    <a:lnTo>
                      <a:pt x="204" y="144"/>
                    </a:lnTo>
                    <a:lnTo>
                      <a:pt x="198" y="143"/>
                    </a:lnTo>
                    <a:lnTo>
                      <a:pt x="192" y="138"/>
                    </a:lnTo>
                    <a:lnTo>
                      <a:pt x="179" y="140"/>
                    </a:lnTo>
                    <a:lnTo>
                      <a:pt x="178" y="132"/>
                    </a:lnTo>
                    <a:lnTo>
                      <a:pt x="179" y="125"/>
                    </a:lnTo>
                    <a:lnTo>
                      <a:pt x="188" y="119"/>
                    </a:lnTo>
                    <a:lnTo>
                      <a:pt x="198" y="119"/>
                    </a:lnTo>
                    <a:lnTo>
                      <a:pt x="196" y="135"/>
                    </a:lnTo>
                    <a:lnTo>
                      <a:pt x="207" y="134"/>
                    </a:lnTo>
                    <a:lnTo>
                      <a:pt x="208" y="131"/>
                    </a:lnTo>
                    <a:lnTo>
                      <a:pt x="211" y="128"/>
                    </a:lnTo>
                    <a:lnTo>
                      <a:pt x="220" y="128"/>
                    </a:lnTo>
                    <a:lnTo>
                      <a:pt x="216" y="122"/>
                    </a:lnTo>
                    <a:lnTo>
                      <a:pt x="213" y="116"/>
                    </a:lnTo>
                    <a:lnTo>
                      <a:pt x="210" y="114"/>
                    </a:lnTo>
                    <a:lnTo>
                      <a:pt x="204" y="105"/>
                    </a:lnTo>
                    <a:lnTo>
                      <a:pt x="204" y="94"/>
                    </a:lnTo>
                    <a:lnTo>
                      <a:pt x="201" y="93"/>
                    </a:lnTo>
                    <a:lnTo>
                      <a:pt x="201" y="91"/>
                    </a:lnTo>
                    <a:lnTo>
                      <a:pt x="210" y="88"/>
                    </a:lnTo>
                    <a:lnTo>
                      <a:pt x="216" y="87"/>
                    </a:lnTo>
                    <a:lnTo>
                      <a:pt x="217" y="82"/>
                    </a:lnTo>
                    <a:lnTo>
                      <a:pt x="213" y="78"/>
                    </a:lnTo>
                    <a:lnTo>
                      <a:pt x="219" y="62"/>
                    </a:lnTo>
                    <a:lnTo>
                      <a:pt x="219" y="61"/>
                    </a:lnTo>
                    <a:lnTo>
                      <a:pt x="222" y="55"/>
                    </a:lnTo>
                    <a:lnTo>
                      <a:pt x="220" y="52"/>
                    </a:lnTo>
                    <a:lnTo>
                      <a:pt x="226" y="46"/>
                    </a:lnTo>
                    <a:lnTo>
                      <a:pt x="228" y="37"/>
                    </a:lnTo>
                    <a:lnTo>
                      <a:pt x="234" y="35"/>
                    </a:lnTo>
                    <a:lnTo>
                      <a:pt x="242" y="38"/>
                    </a:lnTo>
                    <a:lnTo>
                      <a:pt x="243" y="32"/>
                    </a:lnTo>
                    <a:lnTo>
                      <a:pt x="242" y="26"/>
                    </a:lnTo>
                    <a:lnTo>
                      <a:pt x="228" y="27"/>
                    </a:lnTo>
                    <a:lnTo>
                      <a:pt x="219" y="26"/>
                    </a:lnTo>
                    <a:lnTo>
                      <a:pt x="216" y="30"/>
                    </a:lnTo>
                    <a:lnTo>
                      <a:pt x="211" y="26"/>
                    </a:lnTo>
                    <a:lnTo>
                      <a:pt x="210" y="21"/>
                    </a:lnTo>
                    <a:lnTo>
                      <a:pt x="204" y="15"/>
                    </a:lnTo>
                    <a:lnTo>
                      <a:pt x="207" y="8"/>
                    </a:lnTo>
                    <a:lnTo>
                      <a:pt x="207" y="0"/>
                    </a:lnTo>
                    <a:lnTo>
                      <a:pt x="195" y="3"/>
                    </a:lnTo>
                    <a:lnTo>
                      <a:pt x="187" y="3"/>
                    </a:lnTo>
                    <a:lnTo>
                      <a:pt x="185" y="11"/>
                    </a:lnTo>
                    <a:lnTo>
                      <a:pt x="179" y="12"/>
                    </a:lnTo>
                    <a:lnTo>
                      <a:pt x="170" y="12"/>
                    </a:lnTo>
                    <a:lnTo>
                      <a:pt x="167" y="15"/>
                    </a:lnTo>
                    <a:lnTo>
                      <a:pt x="167" y="21"/>
                    </a:lnTo>
                    <a:lnTo>
                      <a:pt x="170" y="26"/>
                    </a:lnTo>
                    <a:lnTo>
                      <a:pt x="164" y="30"/>
                    </a:lnTo>
                    <a:lnTo>
                      <a:pt x="160" y="29"/>
                    </a:lnTo>
                    <a:lnTo>
                      <a:pt x="161" y="34"/>
                    </a:lnTo>
                    <a:lnTo>
                      <a:pt x="167" y="37"/>
                    </a:lnTo>
                    <a:lnTo>
                      <a:pt x="161" y="41"/>
                    </a:lnTo>
                    <a:lnTo>
                      <a:pt x="157" y="41"/>
                    </a:lnTo>
                    <a:lnTo>
                      <a:pt x="151" y="38"/>
                    </a:lnTo>
                    <a:lnTo>
                      <a:pt x="151" y="58"/>
                    </a:lnTo>
                    <a:lnTo>
                      <a:pt x="143" y="58"/>
                    </a:lnTo>
                    <a:lnTo>
                      <a:pt x="143" y="61"/>
                    </a:lnTo>
                    <a:lnTo>
                      <a:pt x="137" y="59"/>
                    </a:lnTo>
                    <a:lnTo>
                      <a:pt x="123" y="62"/>
                    </a:lnTo>
                    <a:lnTo>
                      <a:pt x="114" y="56"/>
                    </a:lnTo>
                    <a:lnTo>
                      <a:pt x="111" y="61"/>
                    </a:lnTo>
                    <a:lnTo>
                      <a:pt x="120" y="68"/>
                    </a:lnTo>
                    <a:lnTo>
                      <a:pt x="117" y="79"/>
                    </a:lnTo>
                    <a:lnTo>
                      <a:pt x="116" y="76"/>
                    </a:lnTo>
                    <a:lnTo>
                      <a:pt x="111" y="79"/>
                    </a:lnTo>
                    <a:lnTo>
                      <a:pt x="107" y="76"/>
                    </a:lnTo>
                    <a:lnTo>
                      <a:pt x="104" y="79"/>
                    </a:lnTo>
                    <a:lnTo>
                      <a:pt x="104" y="82"/>
                    </a:lnTo>
                    <a:lnTo>
                      <a:pt x="102" y="91"/>
                    </a:lnTo>
                    <a:lnTo>
                      <a:pt x="111" y="93"/>
                    </a:lnTo>
                    <a:lnTo>
                      <a:pt x="114" y="91"/>
                    </a:lnTo>
                    <a:lnTo>
                      <a:pt x="119" y="102"/>
                    </a:lnTo>
                    <a:lnTo>
                      <a:pt x="107" y="116"/>
                    </a:lnTo>
                    <a:lnTo>
                      <a:pt x="105" y="117"/>
                    </a:lnTo>
                    <a:lnTo>
                      <a:pt x="91" y="113"/>
                    </a:lnTo>
                    <a:lnTo>
                      <a:pt x="90" y="110"/>
                    </a:lnTo>
                    <a:lnTo>
                      <a:pt x="79" y="106"/>
                    </a:lnTo>
                    <a:lnTo>
                      <a:pt x="75" y="106"/>
                    </a:lnTo>
                    <a:lnTo>
                      <a:pt x="66" y="116"/>
                    </a:lnTo>
                    <a:lnTo>
                      <a:pt x="67" y="123"/>
                    </a:lnTo>
                    <a:lnTo>
                      <a:pt x="61" y="128"/>
                    </a:lnTo>
                    <a:lnTo>
                      <a:pt x="56" y="128"/>
                    </a:lnTo>
                    <a:lnTo>
                      <a:pt x="52" y="132"/>
                    </a:lnTo>
                    <a:lnTo>
                      <a:pt x="46" y="131"/>
                    </a:lnTo>
                    <a:lnTo>
                      <a:pt x="37" y="131"/>
                    </a:lnTo>
                    <a:lnTo>
                      <a:pt x="28" y="1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3" name="Freeform 2782">
                <a:extLst>
                  <a:ext uri="{FF2B5EF4-FFF2-40B4-BE49-F238E27FC236}">
                    <a16:creationId xmlns:a16="http://schemas.microsoft.com/office/drawing/2014/main" id="{05B11563-0BFD-55EF-286D-33AC4CA4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079"/>
                <a:ext cx="121" cy="109"/>
              </a:xfrm>
              <a:custGeom>
                <a:avLst/>
                <a:gdLst>
                  <a:gd name="T0" fmla="*/ 46 w 243"/>
                  <a:gd name="T1" fmla="*/ 131 h 217"/>
                  <a:gd name="T2" fmla="*/ 61 w 243"/>
                  <a:gd name="T3" fmla="*/ 128 h 217"/>
                  <a:gd name="T4" fmla="*/ 75 w 243"/>
                  <a:gd name="T5" fmla="*/ 106 h 217"/>
                  <a:gd name="T6" fmla="*/ 91 w 243"/>
                  <a:gd name="T7" fmla="*/ 113 h 217"/>
                  <a:gd name="T8" fmla="*/ 119 w 243"/>
                  <a:gd name="T9" fmla="*/ 102 h 217"/>
                  <a:gd name="T10" fmla="*/ 102 w 243"/>
                  <a:gd name="T11" fmla="*/ 91 h 217"/>
                  <a:gd name="T12" fmla="*/ 107 w 243"/>
                  <a:gd name="T13" fmla="*/ 76 h 217"/>
                  <a:gd name="T14" fmla="*/ 117 w 243"/>
                  <a:gd name="T15" fmla="*/ 79 h 217"/>
                  <a:gd name="T16" fmla="*/ 114 w 243"/>
                  <a:gd name="T17" fmla="*/ 56 h 217"/>
                  <a:gd name="T18" fmla="*/ 143 w 243"/>
                  <a:gd name="T19" fmla="*/ 61 h 217"/>
                  <a:gd name="T20" fmla="*/ 151 w 243"/>
                  <a:gd name="T21" fmla="*/ 38 h 217"/>
                  <a:gd name="T22" fmla="*/ 167 w 243"/>
                  <a:gd name="T23" fmla="*/ 37 h 217"/>
                  <a:gd name="T24" fmla="*/ 164 w 243"/>
                  <a:gd name="T25" fmla="*/ 30 h 217"/>
                  <a:gd name="T26" fmla="*/ 167 w 243"/>
                  <a:gd name="T27" fmla="*/ 15 h 217"/>
                  <a:gd name="T28" fmla="*/ 185 w 243"/>
                  <a:gd name="T29" fmla="*/ 11 h 217"/>
                  <a:gd name="T30" fmla="*/ 207 w 243"/>
                  <a:gd name="T31" fmla="*/ 0 h 217"/>
                  <a:gd name="T32" fmla="*/ 210 w 243"/>
                  <a:gd name="T33" fmla="*/ 21 h 217"/>
                  <a:gd name="T34" fmla="*/ 219 w 243"/>
                  <a:gd name="T35" fmla="*/ 26 h 217"/>
                  <a:gd name="T36" fmla="*/ 243 w 243"/>
                  <a:gd name="T37" fmla="*/ 32 h 217"/>
                  <a:gd name="T38" fmla="*/ 228 w 243"/>
                  <a:gd name="T39" fmla="*/ 37 h 217"/>
                  <a:gd name="T40" fmla="*/ 222 w 243"/>
                  <a:gd name="T41" fmla="*/ 55 h 217"/>
                  <a:gd name="T42" fmla="*/ 213 w 243"/>
                  <a:gd name="T43" fmla="*/ 78 h 217"/>
                  <a:gd name="T44" fmla="*/ 210 w 243"/>
                  <a:gd name="T45" fmla="*/ 88 h 217"/>
                  <a:gd name="T46" fmla="*/ 204 w 243"/>
                  <a:gd name="T47" fmla="*/ 94 h 217"/>
                  <a:gd name="T48" fmla="*/ 213 w 243"/>
                  <a:gd name="T49" fmla="*/ 116 h 217"/>
                  <a:gd name="T50" fmla="*/ 211 w 243"/>
                  <a:gd name="T51" fmla="*/ 128 h 217"/>
                  <a:gd name="T52" fmla="*/ 196 w 243"/>
                  <a:gd name="T53" fmla="*/ 135 h 217"/>
                  <a:gd name="T54" fmla="*/ 179 w 243"/>
                  <a:gd name="T55" fmla="*/ 125 h 217"/>
                  <a:gd name="T56" fmla="*/ 192 w 243"/>
                  <a:gd name="T57" fmla="*/ 138 h 217"/>
                  <a:gd name="T58" fmla="*/ 205 w 243"/>
                  <a:gd name="T59" fmla="*/ 146 h 217"/>
                  <a:gd name="T60" fmla="*/ 198 w 243"/>
                  <a:gd name="T61" fmla="*/ 164 h 217"/>
                  <a:gd name="T62" fmla="*/ 181 w 243"/>
                  <a:gd name="T63" fmla="*/ 167 h 217"/>
                  <a:gd name="T64" fmla="*/ 167 w 243"/>
                  <a:gd name="T65" fmla="*/ 176 h 217"/>
                  <a:gd name="T66" fmla="*/ 170 w 243"/>
                  <a:gd name="T67" fmla="*/ 201 h 217"/>
                  <a:gd name="T68" fmla="*/ 134 w 243"/>
                  <a:gd name="T69" fmla="*/ 214 h 217"/>
                  <a:gd name="T70" fmla="*/ 114 w 243"/>
                  <a:gd name="T71" fmla="*/ 217 h 217"/>
                  <a:gd name="T72" fmla="*/ 94 w 243"/>
                  <a:gd name="T73" fmla="*/ 213 h 217"/>
                  <a:gd name="T74" fmla="*/ 85 w 243"/>
                  <a:gd name="T75" fmla="*/ 202 h 217"/>
                  <a:gd name="T76" fmla="*/ 75 w 243"/>
                  <a:gd name="T77" fmla="*/ 187 h 217"/>
                  <a:gd name="T78" fmla="*/ 53 w 243"/>
                  <a:gd name="T79" fmla="*/ 186 h 217"/>
                  <a:gd name="T80" fmla="*/ 40 w 243"/>
                  <a:gd name="T81" fmla="*/ 176 h 217"/>
                  <a:gd name="T82" fmla="*/ 19 w 243"/>
                  <a:gd name="T83" fmla="*/ 172 h 217"/>
                  <a:gd name="T84" fmla="*/ 2 w 243"/>
                  <a:gd name="T85" fmla="*/ 167 h 217"/>
                  <a:gd name="T86" fmla="*/ 6 w 243"/>
                  <a:gd name="T87" fmla="*/ 152 h 217"/>
                  <a:gd name="T88" fmla="*/ 25 w 243"/>
                  <a:gd name="T89" fmla="*/ 132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3" h="217">
                    <a:moveTo>
                      <a:pt x="28" y="129"/>
                    </a:moveTo>
                    <a:lnTo>
                      <a:pt x="37" y="131"/>
                    </a:lnTo>
                    <a:lnTo>
                      <a:pt x="46" y="131"/>
                    </a:lnTo>
                    <a:lnTo>
                      <a:pt x="52" y="132"/>
                    </a:lnTo>
                    <a:lnTo>
                      <a:pt x="56" y="128"/>
                    </a:lnTo>
                    <a:lnTo>
                      <a:pt x="61" y="128"/>
                    </a:lnTo>
                    <a:lnTo>
                      <a:pt x="67" y="123"/>
                    </a:lnTo>
                    <a:lnTo>
                      <a:pt x="66" y="116"/>
                    </a:lnTo>
                    <a:lnTo>
                      <a:pt x="75" y="106"/>
                    </a:lnTo>
                    <a:lnTo>
                      <a:pt x="79" y="106"/>
                    </a:lnTo>
                    <a:lnTo>
                      <a:pt x="90" y="110"/>
                    </a:lnTo>
                    <a:lnTo>
                      <a:pt x="91" y="113"/>
                    </a:lnTo>
                    <a:lnTo>
                      <a:pt x="105" y="117"/>
                    </a:lnTo>
                    <a:lnTo>
                      <a:pt x="107" y="116"/>
                    </a:lnTo>
                    <a:lnTo>
                      <a:pt x="119" y="102"/>
                    </a:lnTo>
                    <a:lnTo>
                      <a:pt x="114" y="91"/>
                    </a:lnTo>
                    <a:lnTo>
                      <a:pt x="111" y="93"/>
                    </a:lnTo>
                    <a:lnTo>
                      <a:pt x="102" y="91"/>
                    </a:lnTo>
                    <a:lnTo>
                      <a:pt x="104" y="82"/>
                    </a:lnTo>
                    <a:lnTo>
                      <a:pt x="104" y="79"/>
                    </a:lnTo>
                    <a:lnTo>
                      <a:pt x="107" y="76"/>
                    </a:lnTo>
                    <a:lnTo>
                      <a:pt x="111" y="79"/>
                    </a:lnTo>
                    <a:lnTo>
                      <a:pt x="116" y="76"/>
                    </a:lnTo>
                    <a:lnTo>
                      <a:pt x="117" y="79"/>
                    </a:lnTo>
                    <a:lnTo>
                      <a:pt x="120" y="68"/>
                    </a:lnTo>
                    <a:lnTo>
                      <a:pt x="111" y="61"/>
                    </a:lnTo>
                    <a:lnTo>
                      <a:pt x="114" y="56"/>
                    </a:lnTo>
                    <a:lnTo>
                      <a:pt x="123" y="62"/>
                    </a:lnTo>
                    <a:lnTo>
                      <a:pt x="137" y="59"/>
                    </a:lnTo>
                    <a:lnTo>
                      <a:pt x="143" y="61"/>
                    </a:lnTo>
                    <a:lnTo>
                      <a:pt x="143" y="58"/>
                    </a:lnTo>
                    <a:lnTo>
                      <a:pt x="151" y="58"/>
                    </a:lnTo>
                    <a:lnTo>
                      <a:pt x="151" y="38"/>
                    </a:lnTo>
                    <a:lnTo>
                      <a:pt x="157" y="41"/>
                    </a:lnTo>
                    <a:lnTo>
                      <a:pt x="161" y="41"/>
                    </a:lnTo>
                    <a:lnTo>
                      <a:pt x="167" y="37"/>
                    </a:lnTo>
                    <a:lnTo>
                      <a:pt x="161" y="34"/>
                    </a:lnTo>
                    <a:lnTo>
                      <a:pt x="160" y="29"/>
                    </a:lnTo>
                    <a:lnTo>
                      <a:pt x="164" y="30"/>
                    </a:lnTo>
                    <a:lnTo>
                      <a:pt x="170" y="26"/>
                    </a:lnTo>
                    <a:lnTo>
                      <a:pt x="167" y="21"/>
                    </a:lnTo>
                    <a:lnTo>
                      <a:pt x="167" y="15"/>
                    </a:lnTo>
                    <a:lnTo>
                      <a:pt x="170" y="12"/>
                    </a:lnTo>
                    <a:lnTo>
                      <a:pt x="179" y="12"/>
                    </a:lnTo>
                    <a:lnTo>
                      <a:pt x="185" y="11"/>
                    </a:lnTo>
                    <a:lnTo>
                      <a:pt x="187" y="3"/>
                    </a:lnTo>
                    <a:lnTo>
                      <a:pt x="195" y="3"/>
                    </a:lnTo>
                    <a:lnTo>
                      <a:pt x="207" y="0"/>
                    </a:lnTo>
                    <a:lnTo>
                      <a:pt x="207" y="8"/>
                    </a:lnTo>
                    <a:lnTo>
                      <a:pt x="204" y="15"/>
                    </a:lnTo>
                    <a:lnTo>
                      <a:pt x="210" y="21"/>
                    </a:lnTo>
                    <a:lnTo>
                      <a:pt x="211" y="26"/>
                    </a:lnTo>
                    <a:lnTo>
                      <a:pt x="216" y="30"/>
                    </a:lnTo>
                    <a:lnTo>
                      <a:pt x="219" y="26"/>
                    </a:lnTo>
                    <a:lnTo>
                      <a:pt x="228" y="27"/>
                    </a:lnTo>
                    <a:lnTo>
                      <a:pt x="242" y="26"/>
                    </a:lnTo>
                    <a:lnTo>
                      <a:pt x="243" y="32"/>
                    </a:lnTo>
                    <a:lnTo>
                      <a:pt x="242" y="38"/>
                    </a:lnTo>
                    <a:lnTo>
                      <a:pt x="234" y="35"/>
                    </a:lnTo>
                    <a:lnTo>
                      <a:pt x="228" y="37"/>
                    </a:lnTo>
                    <a:lnTo>
                      <a:pt x="226" y="46"/>
                    </a:lnTo>
                    <a:lnTo>
                      <a:pt x="220" y="52"/>
                    </a:lnTo>
                    <a:lnTo>
                      <a:pt x="222" y="55"/>
                    </a:lnTo>
                    <a:lnTo>
                      <a:pt x="219" y="61"/>
                    </a:lnTo>
                    <a:lnTo>
                      <a:pt x="219" y="62"/>
                    </a:lnTo>
                    <a:lnTo>
                      <a:pt x="213" y="78"/>
                    </a:lnTo>
                    <a:lnTo>
                      <a:pt x="217" y="82"/>
                    </a:lnTo>
                    <a:lnTo>
                      <a:pt x="216" y="87"/>
                    </a:lnTo>
                    <a:lnTo>
                      <a:pt x="210" y="88"/>
                    </a:lnTo>
                    <a:lnTo>
                      <a:pt x="201" y="91"/>
                    </a:lnTo>
                    <a:lnTo>
                      <a:pt x="201" y="93"/>
                    </a:lnTo>
                    <a:lnTo>
                      <a:pt x="204" y="94"/>
                    </a:lnTo>
                    <a:lnTo>
                      <a:pt x="204" y="105"/>
                    </a:lnTo>
                    <a:lnTo>
                      <a:pt x="210" y="114"/>
                    </a:lnTo>
                    <a:lnTo>
                      <a:pt x="213" y="116"/>
                    </a:lnTo>
                    <a:lnTo>
                      <a:pt x="216" y="122"/>
                    </a:lnTo>
                    <a:lnTo>
                      <a:pt x="220" y="128"/>
                    </a:lnTo>
                    <a:lnTo>
                      <a:pt x="211" y="128"/>
                    </a:lnTo>
                    <a:lnTo>
                      <a:pt x="208" y="131"/>
                    </a:lnTo>
                    <a:lnTo>
                      <a:pt x="207" y="134"/>
                    </a:lnTo>
                    <a:lnTo>
                      <a:pt x="196" y="135"/>
                    </a:lnTo>
                    <a:lnTo>
                      <a:pt x="198" y="119"/>
                    </a:lnTo>
                    <a:lnTo>
                      <a:pt x="188" y="119"/>
                    </a:lnTo>
                    <a:lnTo>
                      <a:pt x="179" y="125"/>
                    </a:lnTo>
                    <a:lnTo>
                      <a:pt x="178" y="132"/>
                    </a:lnTo>
                    <a:lnTo>
                      <a:pt x="179" y="140"/>
                    </a:lnTo>
                    <a:lnTo>
                      <a:pt x="192" y="138"/>
                    </a:lnTo>
                    <a:lnTo>
                      <a:pt x="198" y="143"/>
                    </a:lnTo>
                    <a:lnTo>
                      <a:pt x="204" y="144"/>
                    </a:lnTo>
                    <a:lnTo>
                      <a:pt x="205" y="146"/>
                    </a:lnTo>
                    <a:lnTo>
                      <a:pt x="201" y="152"/>
                    </a:lnTo>
                    <a:lnTo>
                      <a:pt x="202" y="163"/>
                    </a:lnTo>
                    <a:lnTo>
                      <a:pt x="198" y="164"/>
                    </a:lnTo>
                    <a:lnTo>
                      <a:pt x="190" y="164"/>
                    </a:lnTo>
                    <a:lnTo>
                      <a:pt x="188" y="169"/>
                    </a:lnTo>
                    <a:lnTo>
                      <a:pt x="181" y="167"/>
                    </a:lnTo>
                    <a:lnTo>
                      <a:pt x="173" y="170"/>
                    </a:lnTo>
                    <a:lnTo>
                      <a:pt x="167" y="169"/>
                    </a:lnTo>
                    <a:lnTo>
                      <a:pt x="167" y="176"/>
                    </a:lnTo>
                    <a:lnTo>
                      <a:pt x="172" y="178"/>
                    </a:lnTo>
                    <a:lnTo>
                      <a:pt x="169" y="184"/>
                    </a:lnTo>
                    <a:lnTo>
                      <a:pt x="170" y="201"/>
                    </a:lnTo>
                    <a:lnTo>
                      <a:pt x="155" y="208"/>
                    </a:lnTo>
                    <a:lnTo>
                      <a:pt x="140" y="214"/>
                    </a:lnTo>
                    <a:lnTo>
                      <a:pt x="134" y="214"/>
                    </a:lnTo>
                    <a:lnTo>
                      <a:pt x="128" y="217"/>
                    </a:lnTo>
                    <a:lnTo>
                      <a:pt x="116" y="216"/>
                    </a:lnTo>
                    <a:lnTo>
                      <a:pt x="114" y="217"/>
                    </a:lnTo>
                    <a:lnTo>
                      <a:pt x="107" y="217"/>
                    </a:lnTo>
                    <a:lnTo>
                      <a:pt x="100" y="213"/>
                    </a:lnTo>
                    <a:lnTo>
                      <a:pt x="94" y="213"/>
                    </a:lnTo>
                    <a:lnTo>
                      <a:pt x="90" y="205"/>
                    </a:lnTo>
                    <a:lnTo>
                      <a:pt x="88" y="205"/>
                    </a:lnTo>
                    <a:lnTo>
                      <a:pt x="85" y="202"/>
                    </a:lnTo>
                    <a:lnTo>
                      <a:pt x="81" y="198"/>
                    </a:lnTo>
                    <a:lnTo>
                      <a:pt x="78" y="189"/>
                    </a:lnTo>
                    <a:lnTo>
                      <a:pt x="75" y="187"/>
                    </a:lnTo>
                    <a:lnTo>
                      <a:pt x="66" y="187"/>
                    </a:lnTo>
                    <a:lnTo>
                      <a:pt x="61" y="189"/>
                    </a:lnTo>
                    <a:lnTo>
                      <a:pt x="53" y="186"/>
                    </a:lnTo>
                    <a:lnTo>
                      <a:pt x="52" y="181"/>
                    </a:lnTo>
                    <a:lnTo>
                      <a:pt x="44" y="176"/>
                    </a:lnTo>
                    <a:lnTo>
                      <a:pt x="40" y="176"/>
                    </a:lnTo>
                    <a:lnTo>
                      <a:pt x="32" y="175"/>
                    </a:lnTo>
                    <a:lnTo>
                      <a:pt x="28" y="170"/>
                    </a:lnTo>
                    <a:lnTo>
                      <a:pt x="19" y="172"/>
                    </a:lnTo>
                    <a:lnTo>
                      <a:pt x="3" y="176"/>
                    </a:lnTo>
                    <a:lnTo>
                      <a:pt x="0" y="175"/>
                    </a:lnTo>
                    <a:lnTo>
                      <a:pt x="2" y="167"/>
                    </a:lnTo>
                    <a:lnTo>
                      <a:pt x="8" y="161"/>
                    </a:lnTo>
                    <a:lnTo>
                      <a:pt x="5" y="155"/>
                    </a:lnTo>
                    <a:lnTo>
                      <a:pt x="6" y="152"/>
                    </a:lnTo>
                    <a:lnTo>
                      <a:pt x="9" y="144"/>
                    </a:lnTo>
                    <a:lnTo>
                      <a:pt x="17" y="137"/>
                    </a:lnTo>
                    <a:lnTo>
                      <a:pt x="25" y="132"/>
                    </a:lnTo>
                    <a:lnTo>
                      <a:pt x="28" y="1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4" name="Freeform 2783">
                <a:extLst>
                  <a:ext uri="{FF2B5EF4-FFF2-40B4-BE49-F238E27FC236}">
                    <a16:creationId xmlns:a16="http://schemas.microsoft.com/office/drawing/2014/main" id="{DF2CA5B8-D449-F784-B321-D4E9B7B75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079"/>
                <a:ext cx="121" cy="109"/>
              </a:xfrm>
              <a:custGeom>
                <a:avLst/>
                <a:gdLst>
                  <a:gd name="T0" fmla="*/ 46 w 243"/>
                  <a:gd name="T1" fmla="*/ 131 h 217"/>
                  <a:gd name="T2" fmla="*/ 61 w 243"/>
                  <a:gd name="T3" fmla="*/ 128 h 217"/>
                  <a:gd name="T4" fmla="*/ 75 w 243"/>
                  <a:gd name="T5" fmla="*/ 106 h 217"/>
                  <a:gd name="T6" fmla="*/ 91 w 243"/>
                  <a:gd name="T7" fmla="*/ 113 h 217"/>
                  <a:gd name="T8" fmla="*/ 119 w 243"/>
                  <a:gd name="T9" fmla="*/ 102 h 217"/>
                  <a:gd name="T10" fmla="*/ 102 w 243"/>
                  <a:gd name="T11" fmla="*/ 91 h 217"/>
                  <a:gd name="T12" fmla="*/ 107 w 243"/>
                  <a:gd name="T13" fmla="*/ 76 h 217"/>
                  <a:gd name="T14" fmla="*/ 117 w 243"/>
                  <a:gd name="T15" fmla="*/ 79 h 217"/>
                  <a:gd name="T16" fmla="*/ 114 w 243"/>
                  <a:gd name="T17" fmla="*/ 56 h 217"/>
                  <a:gd name="T18" fmla="*/ 143 w 243"/>
                  <a:gd name="T19" fmla="*/ 61 h 217"/>
                  <a:gd name="T20" fmla="*/ 151 w 243"/>
                  <a:gd name="T21" fmla="*/ 38 h 217"/>
                  <a:gd name="T22" fmla="*/ 167 w 243"/>
                  <a:gd name="T23" fmla="*/ 37 h 217"/>
                  <a:gd name="T24" fmla="*/ 164 w 243"/>
                  <a:gd name="T25" fmla="*/ 30 h 217"/>
                  <a:gd name="T26" fmla="*/ 167 w 243"/>
                  <a:gd name="T27" fmla="*/ 15 h 217"/>
                  <a:gd name="T28" fmla="*/ 185 w 243"/>
                  <a:gd name="T29" fmla="*/ 11 h 217"/>
                  <a:gd name="T30" fmla="*/ 207 w 243"/>
                  <a:gd name="T31" fmla="*/ 0 h 217"/>
                  <a:gd name="T32" fmla="*/ 210 w 243"/>
                  <a:gd name="T33" fmla="*/ 21 h 217"/>
                  <a:gd name="T34" fmla="*/ 219 w 243"/>
                  <a:gd name="T35" fmla="*/ 26 h 217"/>
                  <a:gd name="T36" fmla="*/ 243 w 243"/>
                  <a:gd name="T37" fmla="*/ 32 h 217"/>
                  <a:gd name="T38" fmla="*/ 228 w 243"/>
                  <a:gd name="T39" fmla="*/ 37 h 217"/>
                  <a:gd name="T40" fmla="*/ 222 w 243"/>
                  <a:gd name="T41" fmla="*/ 55 h 217"/>
                  <a:gd name="T42" fmla="*/ 213 w 243"/>
                  <a:gd name="T43" fmla="*/ 78 h 217"/>
                  <a:gd name="T44" fmla="*/ 210 w 243"/>
                  <a:gd name="T45" fmla="*/ 88 h 217"/>
                  <a:gd name="T46" fmla="*/ 204 w 243"/>
                  <a:gd name="T47" fmla="*/ 94 h 217"/>
                  <a:gd name="T48" fmla="*/ 213 w 243"/>
                  <a:gd name="T49" fmla="*/ 116 h 217"/>
                  <a:gd name="T50" fmla="*/ 211 w 243"/>
                  <a:gd name="T51" fmla="*/ 128 h 217"/>
                  <a:gd name="T52" fmla="*/ 196 w 243"/>
                  <a:gd name="T53" fmla="*/ 135 h 217"/>
                  <a:gd name="T54" fmla="*/ 179 w 243"/>
                  <a:gd name="T55" fmla="*/ 125 h 217"/>
                  <a:gd name="T56" fmla="*/ 192 w 243"/>
                  <a:gd name="T57" fmla="*/ 138 h 217"/>
                  <a:gd name="T58" fmla="*/ 205 w 243"/>
                  <a:gd name="T59" fmla="*/ 146 h 217"/>
                  <a:gd name="T60" fmla="*/ 198 w 243"/>
                  <a:gd name="T61" fmla="*/ 164 h 217"/>
                  <a:gd name="T62" fmla="*/ 181 w 243"/>
                  <a:gd name="T63" fmla="*/ 167 h 217"/>
                  <a:gd name="T64" fmla="*/ 167 w 243"/>
                  <a:gd name="T65" fmla="*/ 176 h 217"/>
                  <a:gd name="T66" fmla="*/ 170 w 243"/>
                  <a:gd name="T67" fmla="*/ 201 h 217"/>
                  <a:gd name="T68" fmla="*/ 134 w 243"/>
                  <a:gd name="T69" fmla="*/ 214 h 217"/>
                  <a:gd name="T70" fmla="*/ 114 w 243"/>
                  <a:gd name="T71" fmla="*/ 217 h 217"/>
                  <a:gd name="T72" fmla="*/ 94 w 243"/>
                  <a:gd name="T73" fmla="*/ 213 h 217"/>
                  <a:gd name="T74" fmla="*/ 85 w 243"/>
                  <a:gd name="T75" fmla="*/ 202 h 217"/>
                  <a:gd name="T76" fmla="*/ 75 w 243"/>
                  <a:gd name="T77" fmla="*/ 187 h 217"/>
                  <a:gd name="T78" fmla="*/ 53 w 243"/>
                  <a:gd name="T79" fmla="*/ 186 h 217"/>
                  <a:gd name="T80" fmla="*/ 40 w 243"/>
                  <a:gd name="T81" fmla="*/ 176 h 217"/>
                  <a:gd name="T82" fmla="*/ 19 w 243"/>
                  <a:gd name="T83" fmla="*/ 172 h 217"/>
                  <a:gd name="T84" fmla="*/ 2 w 243"/>
                  <a:gd name="T85" fmla="*/ 167 h 217"/>
                  <a:gd name="T86" fmla="*/ 6 w 243"/>
                  <a:gd name="T87" fmla="*/ 152 h 217"/>
                  <a:gd name="T88" fmla="*/ 25 w 243"/>
                  <a:gd name="T89" fmla="*/ 132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3" h="217">
                    <a:moveTo>
                      <a:pt x="28" y="129"/>
                    </a:moveTo>
                    <a:lnTo>
                      <a:pt x="37" y="131"/>
                    </a:lnTo>
                    <a:lnTo>
                      <a:pt x="46" y="131"/>
                    </a:lnTo>
                    <a:lnTo>
                      <a:pt x="52" y="132"/>
                    </a:lnTo>
                    <a:lnTo>
                      <a:pt x="56" y="128"/>
                    </a:lnTo>
                    <a:lnTo>
                      <a:pt x="61" y="128"/>
                    </a:lnTo>
                    <a:lnTo>
                      <a:pt x="67" y="123"/>
                    </a:lnTo>
                    <a:lnTo>
                      <a:pt x="66" y="116"/>
                    </a:lnTo>
                    <a:lnTo>
                      <a:pt x="75" y="106"/>
                    </a:lnTo>
                    <a:lnTo>
                      <a:pt x="79" y="106"/>
                    </a:lnTo>
                    <a:lnTo>
                      <a:pt x="90" y="110"/>
                    </a:lnTo>
                    <a:lnTo>
                      <a:pt x="91" y="113"/>
                    </a:lnTo>
                    <a:lnTo>
                      <a:pt x="105" y="117"/>
                    </a:lnTo>
                    <a:lnTo>
                      <a:pt x="107" y="116"/>
                    </a:lnTo>
                    <a:lnTo>
                      <a:pt x="119" y="102"/>
                    </a:lnTo>
                    <a:lnTo>
                      <a:pt x="114" y="91"/>
                    </a:lnTo>
                    <a:lnTo>
                      <a:pt x="111" y="93"/>
                    </a:lnTo>
                    <a:lnTo>
                      <a:pt x="102" y="91"/>
                    </a:lnTo>
                    <a:lnTo>
                      <a:pt x="104" y="82"/>
                    </a:lnTo>
                    <a:lnTo>
                      <a:pt x="104" y="79"/>
                    </a:lnTo>
                    <a:lnTo>
                      <a:pt x="107" y="76"/>
                    </a:lnTo>
                    <a:lnTo>
                      <a:pt x="111" y="79"/>
                    </a:lnTo>
                    <a:lnTo>
                      <a:pt x="116" y="76"/>
                    </a:lnTo>
                    <a:lnTo>
                      <a:pt x="117" y="79"/>
                    </a:lnTo>
                    <a:lnTo>
                      <a:pt x="120" y="68"/>
                    </a:lnTo>
                    <a:lnTo>
                      <a:pt x="111" y="61"/>
                    </a:lnTo>
                    <a:lnTo>
                      <a:pt x="114" y="56"/>
                    </a:lnTo>
                    <a:lnTo>
                      <a:pt x="123" y="62"/>
                    </a:lnTo>
                    <a:lnTo>
                      <a:pt x="137" y="59"/>
                    </a:lnTo>
                    <a:lnTo>
                      <a:pt x="143" y="61"/>
                    </a:lnTo>
                    <a:lnTo>
                      <a:pt x="143" y="58"/>
                    </a:lnTo>
                    <a:lnTo>
                      <a:pt x="151" y="58"/>
                    </a:lnTo>
                    <a:lnTo>
                      <a:pt x="151" y="38"/>
                    </a:lnTo>
                    <a:lnTo>
                      <a:pt x="157" y="41"/>
                    </a:lnTo>
                    <a:lnTo>
                      <a:pt x="161" y="41"/>
                    </a:lnTo>
                    <a:lnTo>
                      <a:pt x="167" y="37"/>
                    </a:lnTo>
                    <a:lnTo>
                      <a:pt x="161" y="34"/>
                    </a:lnTo>
                    <a:lnTo>
                      <a:pt x="160" y="29"/>
                    </a:lnTo>
                    <a:lnTo>
                      <a:pt x="164" y="30"/>
                    </a:lnTo>
                    <a:lnTo>
                      <a:pt x="170" y="26"/>
                    </a:lnTo>
                    <a:lnTo>
                      <a:pt x="167" y="21"/>
                    </a:lnTo>
                    <a:lnTo>
                      <a:pt x="167" y="15"/>
                    </a:lnTo>
                    <a:lnTo>
                      <a:pt x="170" y="12"/>
                    </a:lnTo>
                    <a:lnTo>
                      <a:pt x="179" y="12"/>
                    </a:lnTo>
                    <a:lnTo>
                      <a:pt x="185" y="11"/>
                    </a:lnTo>
                    <a:lnTo>
                      <a:pt x="187" y="3"/>
                    </a:lnTo>
                    <a:lnTo>
                      <a:pt x="195" y="3"/>
                    </a:lnTo>
                    <a:lnTo>
                      <a:pt x="207" y="0"/>
                    </a:lnTo>
                    <a:lnTo>
                      <a:pt x="207" y="8"/>
                    </a:lnTo>
                    <a:lnTo>
                      <a:pt x="204" y="15"/>
                    </a:lnTo>
                    <a:lnTo>
                      <a:pt x="210" y="21"/>
                    </a:lnTo>
                    <a:lnTo>
                      <a:pt x="211" y="26"/>
                    </a:lnTo>
                    <a:lnTo>
                      <a:pt x="216" y="30"/>
                    </a:lnTo>
                    <a:lnTo>
                      <a:pt x="219" y="26"/>
                    </a:lnTo>
                    <a:lnTo>
                      <a:pt x="228" y="27"/>
                    </a:lnTo>
                    <a:lnTo>
                      <a:pt x="242" y="26"/>
                    </a:lnTo>
                    <a:lnTo>
                      <a:pt x="243" y="32"/>
                    </a:lnTo>
                    <a:lnTo>
                      <a:pt x="242" y="38"/>
                    </a:lnTo>
                    <a:lnTo>
                      <a:pt x="234" y="35"/>
                    </a:lnTo>
                    <a:lnTo>
                      <a:pt x="228" y="37"/>
                    </a:lnTo>
                    <a:lnTo>
                      <a:pt x="226" y="46"/>
                    </a:lnTo>
                    <a:lnTo>
                      <a:pt x="220" y="52"/>
                    </a:lnTo>
                    <a:lnTo>
                      <a:pt x="222" y="55"/>
                    </a:lnTo>
                    <a:lnTo>
                      <a:pt x="219" y="61"/>
                    </a:lnTo>
                    <a:lnTo>
                      <a:pt x="219" y="62"/>
                    </a:lnTo>
                    <a:lnTo>
                      <a:pt x="213" y="78"/>
                    </a:lnTo>
                    <a:lnTo>
                      <a:pt x="217" y="82"/>
                    </a:lnTo>
                    <a:lnTo>
                      <a:pt x="216" y="87"/>
                    </a:lnTo>
                    <a:lnTo>
                      <a:pt x="210" y="88"/>
                    </a:lnTo>
                    <a:lnTo>
                      <a:pt x="201" y="91"/>
                    </a:lnTo>
                    <a:lnTo>
                      <a:pt x="201" y="93"/>
                    </a:lnTo>
                    <a:lnTo>
                      <a:pt x="204" y="94"/>
                    </a:lnTo>
                    <a:lnTo>
                      <a:pt x="204" y="105"/>
                    </a:lnTo>
                    <a:lnTo>
                      <a:pt x="210" y="114"/>
                    </a:lnTo>
                    <a:lnTo>
                      <a:pt x="213" y="116"/>
                    </a:lnTo>
                    <a:lnTo>
                      <a:pt x="216" y="122"/>
                    </a:lnTo>
                    <a:lnTo>
                      <a:pt x="220" y="128"/>
                    </a:lnTo>
                    <a:lnTo>
                      <a:pt x="211" y="128"/>
                    </a:lnTo>
                    <a:lnTo>
                      <a:pt x="208" y="131"/>
                    </a:lnTo>
                    <a:lnTo>
                      <a:pt x="207" y="134"/>
                    </a:lnTo>
                    <a:lnTo>
                      <a:pt x="196" y="135"/>
                    </a:lnTo>
                    <a:lnTo>
                      <a:pt x="198" y="119"/>
                    </a:lnTo>
                    <a:lnTo>
                      <a:pt x="188" y="119"/>
                    </a:lnTo>
                    <a:lnTo>
                      <a:pt x="179" y="125"/>
                    </a:lnTo>
                    <a:lnTo>
                      <a:pt x="178" y="132"/>
                    </a:lnTo>
                    <a:lnTo>
                      <a:pt x="179" y="140"/>
                    </a:lnTo>
                    <a:lnTo>
                      <a:pt x="192" y="138"/>
                    </a:lnTo>
                    <a:lnTo>
                      <a:pt x="198" y="143"/>
                    </a:lnTo>
                    <a:lnTo>
                      <a:pt x="204" y="144"/>
                    </a:lnTo>
                    <a:lnTo>
                      <a:pt x="205" y="146"/>
                    </a:lnTo>
                    <a:lnTo>
                      <a:pt x="201" y="152"/>
                    </a:lnTo>
                    <a:lnTo>
                      <a:pt x="202" y="163"/>
                    </a:lnTo>
                    <a:lnTo>
                      <a:pt x="198" y="164"/>
                    </a:lnTo>
                    <a:lnTo>
                      <a:pt x="190" y="164"/>
                    </a:lnTo>
                    <a:lnTo>
                      <a:pt x="188" y="169"/>
                    </a:lnTo>
                    <a:lnTo>
                      <a:pt x="181" y="167"/>
                    </a:lnTo>
                    <a:lnTo>
                      <a:pt x="173" y="170"/>
                    </a:lnTo>
                    <a:lnTo>
                      <a:pt x="167" y="169"/>
                    </a:lnTo>
                    <a:lnTo>
                      <a:pt x="167" y="176"/>
                    </a:lnTo>
                    <a:lnTo>
                      <a:pt x="172" y="178"/>
                    </a:lnTo>
                    <a:lnTo>
                      <a:pt x="169" y="184"/>
                    </a:lnTo>
                    <a:lnTo>
                      <a:pt x="170" y="201"/>
                    </a:lnTo>
                    <a:lnTo>
                      <a:pt x="155" y="208"/>
                    </a:lnTo>
                    <a:lnTo>
                      <a:pt x="140" y="214"/>
                    </a:lnTo>
                    <a:lnTo>
                      <a:pt x="134" y="214"/>
                    </a:lnTo>
                    <a:lnTo>
                      <a:pt x="128" y="217"/>
                    </a:lnTo>
                    <a:lnTo>
                      <a:pt x="116" y="216"/>
                    </a:lnTo>
                    <a:lnTo>
                      <a:pt x="114" y="217"/>
                    </a:lnTo>
                    <a:lnTo>
                      <a:pt x="107" y="217"/>
                    </a:lnTo>
                    <a:lnTo>
                      <a:pt x="100" y="213"/>
                    </a:lnTo>
                    <a:lnTo>
                      <a:pt x="94" y="213"/>
                    </a:lnTo>
                    <a:lnTo>
                      <a:pt x="90" y="205"/>
                    </a:lnTo>
                    <a:lnTo>
                      <a:pt x="88" y="205"/>
                    </a:lnTo>
                    <a:lnTo>
                      <a:pt x="85" y="202"/>
                    </a:lnTo>
                    <a:lnTo>
                      <a:pt x="81" y="198"/>
                    </a:lnTo>
                    <a:lnTo>
                      <a:pt x="78" y="189"/>
                    </a:lnTo>
                    <a:lnTo>
                      <a:pt x="75" y="187"/>
                    </a:lnTo>
                    <a:lnTo>
                      <a:pt x="66" y="187"/>
                    </a:lnTo>
                    <a:lnTo>
                      <a:pt x="61" y="189"/>
                    </a:lnTo>
                    <a:lnTo>
                      <a:pt x="53" y="186"/>
                    </a:lnTo>
                    <a:lnTo>
                      <a:pt x="52" y="181"/>
                    </a:lnTo>
                    <a:lnTo>
                      <a:pt x="44" y="176"/>
                    </a:lnTo>
                    <a:lnTo>
                      <a:pt x="40" y="176"/>
                    </a:lnTo>
                    <a:lnTo>
                      <a:pt x="32" y="175"/>
                    </a:lnTo>
                    <a:lnTo>
                      <a:pt x="28" y="170"/>
                    </a:lnTo>
                    <a:lnTo>
                      <a:pt x="19" y="172"/>
                    </a:lnTo>
                    <a:lnTo>
                      <a:pt x="3" y="176"/>
                    </a:lnTo>
                    <a:lnTo>
                      <a:pt x="0" y="175"/>
                    </a:lnTo>
                    <a:lnTo>
                      <a:pt x="2" y="167"/>
                    </a:lnTo>
                    <a:lnTo>
                      <a:pt x="8" y="161"/>
                    </a:lnTo>
                    <a:lnTo>
                      <a:pt x="5" y="155"/>
                    </a:lnTo>
                    <a:lnTo>
                      <a:pt x="6" y="152"/>
                    </a:lnTo>
                    <a:lnTo>
                      <a:pt x="9" y="144"/>
                    </a:lnTo>
                    <a:lnTo>
                      <a:pt x="17" y="137"/>
                    </a:lnTo>
                    <a:lnTo>
                      <a:pt x="25" y="132"/>
                    </a:lnTo>
                    <a:lnTo>
                      <a:pt x="28" y="1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5" name="Freeform 2784">
                <a:extLst>
                  <a:ext uri="{FF2B5EF4-FFF2-40B4-BE49-F238E27FC236}">
                    <a16:creationId xmlns:a16="http://schemas.microsoft.com/office/drawing/2014/main" id="{38211EE5-1A45-0232-1462-AD4995EA0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104"/>
                <a:ext cx="10" cy="5"/>
              </a:xfrm>
              <a:custGeom>
                <a:avLst/>
                <a:gdLst>
                  <a:gd name="T0" fmla="*/ 0 w 20"/>
                  <a:gd name="T1" fmla="*/ 5 h 11"/>
                  <a:gd name="T2" fmla="*/ 0 w 20"/>
                  <a:gd name="T3" fmla="*/ 9 h 11"/>
                  <a:gd name="T4" fmla="*/ 9 w 20"/>
                  <a:gd name="T5" fmla="*/ 8 h 11"/>
                  <a:gd name="T6" fmla="*/ 20 w 20"/>
                  <a:gd name="T7" fmla="*/ 11 h 11"/>
                  <a:gd name="T8" fmla="*/ 16 w 20"/>
                  <a:gd name="T9" fmla="*/ 5 h 11"/>
                  <a:gd name="T10" fmla="*/ 9 w 20"/>
                  <a:gd name="T11" fmla="*/ 8 h 11"/>
                  <a:gd name="T12" fmla="*/ 9 w 20"/>
                  <a:gd name="T13" fmla="*/ 0 h 11"/>
                  <a:gd name="T14" fmla="*/ 3 w 20"/>
                  <a:gd name="T15" fmla="*/ 2 h 11"/>
                  <a:gd name="T16" fmla="*/ 0 w 20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1">
                    <a:moveTo>
                      <a:pt x="0" y="5"/>
                    </a:moveTo>
                    <a:lnTo>
                      <a:pt x="0" y="9"/>
                    </a:lnTo>
                    <a:lnTo>
                      <a:pt x="9" y="8"/>
                    </a:lnTo>
                    <a:lnTo>
                      <a:pt x="20" y="11"/>
                    </a:lnTo>
                    <a:lnTo>
                      <a:pt x="16" y="5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6" name="Freeform 2785">
                <a:extLst>
                  <a:ext uri="{FF2B5EF4-FFF2-40B4-BE49-F238E27FC236}">
                    <a16:creationId xmlns:a16="http://schemas.microsoft.com/office/drawing/2014/main" id="{D910259C-6458-7D0F-C04C-05A22D361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104"/>
                <a:ext cx="10" cy="5"/>
              </a:xfrm>
              <a:custGeom>
                <a:avLst/>
                <a:gdLst>
                  <a:gd name="T0" fmla="*/ 0 w 20"/>
                  <a:gd name="T1" fmla="*/ 5 h 11"/>
                  <a:gd name="T2" fmla="*/ 3 w 20"/>
                  <a:gd name="T3" fmla="*/ 2 h 11"/>
                  <a:gd name="T4" fmla="*/ 9 w 20"/>
                  <a:gd name="T5" fmla="*/ 0 h 11"/>
                  <a:gd name="T6" fmla="*/ 9 w 20"/>
                  <a:gd name="T7" fmla="*/ 8 h 11"/>
                  <a:gd name="T8" fmla="*/ 16 w 20"/>
                  <a:gd name="T9" fmla="*/ 5 h 11"/>
                  <a:gd name="T10" fmla="*/ 20 w 20"/>
                  <a:gd name="T11" fmla="*/ 11 h 11"/>
                  <a:gd name="T12" fmla="*/ 9 w 20"/>
                  <a:gd name="T13" fmla="*/ 8 h 11"/>
                  <a:gd name="T14" fmla="*/ 0 w 20"/>
                  <a:gd name="T15" fmla="*/ 9 h 11"/>
                  <a:gd name="T16" fmla="*/ 0 w 20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1">
                    <a:moveTo>
                      <a:pt x="0" y="5"/>
                    </a:moveTo>
                    <a:lnTo>
                      <a:pt x="3" y="2"/>
                    </a:lnTo>
                    <a:lnTo>
                      <a:pt x="9" y="0"/>
                    </a:lnTo>
                    <a:lnTo>
                      <a:pt x="9" y="8"/>
                    </a:lnTo>
                    <a:lnTo>
                      <a:pt x="16" y="5"/>
                    </a:lnTo>
                    <a:lnTo>
                      <a:pt x="20" y="11"/>
                    </a:lnTo>
                    <a:lnTo>
                      <a:pt x="9" y="8"/>
                    </a:lnTo>
                    <a:lnTo>
                      <a:pt x="0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7" name="Freeform 2786">
                <a:extLst>
                  <a:ext uri="{FF2B5EF4-FFF2-40B4-BE49-F238E27FC236}">
                    <a16:creationId xmlns:a16="http://schemas.microsoft.com/office/drawing/2014/main" id="{404E464E-BE50-895E-9000-C9E302D8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104"/>
                <a:ext cx="10" cy="5"/>
              </a:xfrm>
              <a:custGeom>
                <a:avLst/>
                <a:gdLst>
                  <a:gd name="T0" fmla="*/ 0 w 20"/>
                  <a:gd name="T1" fmla="*/ 5 h 11"/>
                  <a:gd name="T2" fmla="*/ 3 w 20"/>
                  <a:gd name="T3" fmla="*/ 2 h 11"/>
                  <a:gd name="T4" fmla="*/ 9 w 20"/>
                  <a:gd name="T5" fmla="*/ 0 h 11"/>
                  <a:gd name="T6" fmla="*/ 9 w 20"/>
                  <a:gd name="T7" fmla="*/ 8 h 11"/>
                  <a:gd name="T8" fmla="*/ 16 w 20"/>
                  <a:gd name="T9" fmla="*/ 5 h 11"/>
                  <a:gd name="T10" fmla="*/ 20 w 20"/>
                  <a:gd name="T11" fmla="*/ 11 h 11"/>
                  <a:gd name="T12" fmla="*/ 9 w 20"/>
                  <a:gd name="T13" fmla="*/ 8 h 11"/>
                  <a:gd name="T14" fmla="*/ 0 w 20"/>
                  <a:gd name="T15" fmla="*/ 9 h 11"/>
                  <a:gd name="T16" fmla="*/ 0 w 20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1">
                    <a:moveTo>
                      <a:pt x="0" y="5"/>
                    </a:moveTo>
                    <a:lnTo>
                      <a:pt x="3" y="2"/>
                    </a:lnTo>
                    <a:lnTo>
                      <a:pt x="9" y="0"/>
                    </a:lnTo>
                    <a:lnTo>
                      <a:pt x="9" y="8"/>
                    </a:lnTo>
                    <a:lnTo>
                      <a:pt x="16" y="5"/>
                    </a:lnTo>
                    <a:lnTo>
                      <a:pt x="20" y="11"/>
                    </a:lnTo>
                    <a:lnTo>
                      <a:pt x="9" y="8"/>
                    </a:lnTo>
                    <a:lnTo>
                      <a:pt x="0" y="9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8" name="Freeform 2787">
                <a:extLst>
                  <a:ext uri="{FF2B5EF4-FFF2-40B4-BE49-F238E27FC236}">
                    <a16:creationId xmlns:a16="http://schemas.microsoft.com/office/drawing/2014/main" id="{9ED2D3BC-5B9C-9B6F-DEBE-748412F93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075"/>
                <a:ext cx="54" cy="66"/>
              </a:xfrm>
              <a:custGeom>
                <a:avLst/>
                <a:gdLst>
                  <a:gd name="T0" fmla="*/ 0 w 109"/>
                  <a:gd name="T1" fmla="*/ 62 h 132"/>
                  <a:gd name="T2" fmla="*/ 10 w 109"/>
                  <a:gd name="T3" fmla="*/ 68 h 132"/>
                  <a:gd name="T4" fmla="*/ 15 w 109"/>
                  <a:gd name="T5" fmla="*/ 74 h 132"/>
                  <a:gd name="T6" fmla="*/ 19 w 109"/>
                  <a:gd name="T7" fmla="*/ 82 h 132"/>
                  <a:gd name="T8" fmla="*/ 30 w 109"/>
                  <a:gd name="T9" fmla="*/ 83 h 132"/>
                  <a:gd name="T10" fmla="*/ 42 w 109"/>
                  <a:gd name="T11" fmla="*/ 91 h 132"/>
                  <a:gd name="T12" fmla="*/ 51 w 109"/>
                  <a:gd name="T13" fmla="*/ 85 h 132"/>
                  <a:gd name="T14" fmla="*/ 62 w 109"/>
                  <a:gd name="T15" fmla="*/ 85 h 132"/>
                  <a:gd name="T16" fmla="*/ 66 w 109"/>
                  <a:gd name="T17" fmla="*/ 80 h 132"/>
                  <a:gd name="T18" fmla="*/ 65 w 109"/>
                  <a:gd name="T19" fmla="*/ 92 h 132"/>
                  <a:gd name="T20" fmla="*/ 65 w 109"/>
                  <a:gd name="T21" fmla="*/ 109 h 132"/>
                  <a:gd name="T22" fmla="*/ 69 w 109"/>
                  <a:gd name="T23" fmla="*/ 120 h 132"/>
                  <a:gd name="T24" fmla="*/ 78 w 109"/>
                  <a:gd name="T25" fmla="*/ 126 h 132"/>
                  <a:gd name="T26" fmla="*/ 83 w 109"/>
                  <a:gd name="T27" fmla="*/ 132 h 132"/>
                  <a:gd name="T28" fmla="*/ 101 w 109"/>
                  <a:gd name="T29" fmla="*/ 127 h 132"/>
                  <a:gd name="T30" fmla="*/ 106 w 109"/>
                  <a:gd name="T31" fmla="*/ 117 h 132"/>
                  <a:gd name="T32" fmla="*/ 109 w 109"/>
                  <a:gd name="T33" fmla="*/ 106 h 132"/>
                  <a:gd name="T34" fmla="*/ 98 w 109"/>
                  <a:gd name="T35" fmla="*/ 91 h 132"/>
                  <a:gd name="T36" fmla="*/ 89 w 109"/>
                  <a:gd name="T37" fmla="*/ 98 h 132"/>
                  <a:gd name="T38" fmla="*/ 89 w 109"/>
                  <a:gd name="T39" fmla="*/ 92 h 132"/>
                  <a:gd name="T40" fmla="*/ 88 w 109"/>
                  <a:gd name="T41" fmla="*/ 77 h 132"/>
                  <a:gd name="T42" fmla="*/ 72 w 109"/>
                  <a:gd name="T43" fmla="*/ 66 h 132"/>
                  <a:gd name="T44" fmla="*/ 88 w 109"/>
                  <a:gd name="T45" fmla="*/ 44 h 132"/>
                  <a:gd name="T46" fmla="*/ 77 w 109"/>
                  <a:gd name="T47" fmla="*/ 15 h 132"/>
                  <a:gd name="T48" fmla="*/ 74 w 109"/>
                  <a:gd name="T49" fmla="*/ 7 h 132"/>
                  <a:gd name="T50" fmla="*/ 66 w 109"/>
                  <a:gd name="T51" fmla="*/ 4 h 132"/>
                  <a:gd name="T52" fmla="*/ 65 w 109"/>
                  <a:gd name="T53" fmla="*/ 13 h 132"/>
                  <a:gd name="T54" fmla="*/ 48 w 109"/>
                  <a:gd name="T55" fmla="*/ 39 h 132"/>
                  <a:gd name="T56" fmla="*/ 36 w 109"/>
                  <a:gd name="T57" fmla="*/ 54 h 132"/>
                  <a:gd name="T58" fmla="*/ 22 w 109"/>
                  <a:gd name="T59" fmla="*/ 53 h 132"/>
                  <a:gd name="T60" fmla="*/ 13 w 109"/>
                  <a:gd name="T61" fmla="*/ 45 h 132"/>
                  <a:gd name="T62" fmla="*/ 3 w 109"/>
                  <a:gd name="T63" fmla="*/ 48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9" h="132">
                    <a:moveTo>
                      <a:pt x="3" y="57"/>
                    </a:moveTo>
                    <a:lnTo>
                      <a:pt x="0" y="62"/>
                    </a:lnTo>
                    <a:lnTo>
                      <a:pt x="3" y="65"/>
                    </a:lnTo>
                    <a:lnTo>
                      <a:pt x="10" y="68"/>
                    </a:lnTo>
                    <a:lnTo>
                      <a:pt x="15" y="65"/>
                    </a:lnTo>
                    <a:lnTo>
                      <a:pt x="15" y="74"/>
                    </a:lnTo>
                    <a:lnTo>
                      <a:pt x="19" y="75"/>
                    </a:lnTo>
                    <a:lnTo>
                      <a:pt x="19" y="82"/>
                    </a:lnTo>
                    <a:lnTo>
                      <a:pt x="22" y="83"/>
                    </a:lnTo>
                    <a:lnTo>
                      <a:pt x="30" y="83"/>
                    </a:lnTo>
                    <a:lnTo>
                      <a:pt x="33" y="89"/>
                    </a:lnTo>
                    <a:lnTo>
                      <a:pt x="42" y="91"/>
                    </a:lnTo>
                    <a:lnTo>
                      <a:pt x="48" y="89"/>
                    </a:lnTo>
                    <a:lnTo>
                      <a:pt x="51" y="85"/>
                    </a:lnTo>
                    <a:lnTo>
                      <a:pt x="59" y="86"/>
                    </a:lnTo>
                    <a:lnTo>
                      <a:pt x="62" y="85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72" y="77"/>
                    </a:lnTo>
                    <a:lnTo>
                      <a:pt x="65" y="92"/>
                    </a:lnTo>
                    <a:lnTo>
                      <a:pt x="69" y="100"/>
                    </a:lnTo>
                    <a:lnTo>
                      <a:pt x="65" y="109"/>
                    </a:lnTo>
                    <a:lnTo>
                      <a:pt x="66" y="117"/>
                    </a:lnTo>
                    <a:lnTo>
                      <a:pt x="69" y="120"/>
                    </a:lnTo>
                    <a:lnTo>
                      <a:pt x="75" y="121"/>
                    </a:lnTo>
                    <a:lnTo>
                      <a:pt x="78" y="126"/>
                    </a:lnTo>
                    <a:lnTo>
                      <a:pt x="78" y="129"/>
                    </a:lnTo>
                    <a:lnTo>
                      <a:pt x="83" y="132"/>
                    </a:lnTo>
                    <a:lnTo>
                      <a:pt x="91" y="127"/>
                    </a:lnTo>
                    <a:lnTo>
                      <a:pt x="101" y="127"/>
                    </a:lnTo>
                    <a:lnTo>
                      <a:pt x="106" y="123"/>
                    </a:lnTo>
                    <a:lnTo>
                      <a:pt x="106" y="117"/>
                    </a:lnTo>
                    <a:lnTo>
                      <a:pt x="109" y="113"/>
                    </a:lnTo>
                    <a:lnTo>
                      <a:pt x="109" y="106"/>
                    </a:lnTo>
                    <a:lnTo>
                      <a:pt x="100" y="101"/>
                    </a:lnTo>
                    <a:lnTo>
                      <a:pt x="98" y="91"/>
                    </a:lnTo>
                    <a:lnTo>
                      <a:pt x="91" y="92"/>
                    </a:lnTo>
                    <a:lnTo>
                      <a:pt x="89" y="98"/>
                    </a:lnTo>
                    <a:lnTo>
                      <a:pt x="86" y="95"/>
                    </a:lnTo>
                    <a:lnTo>
                      <a:pt x="89" y="92"/>
                    </a:lnTo>
                    <a:lnTo>
                      <a:pt x="91" y="83"/>
                    </a:lnTo>
                    <a:lnTo>
                      <a:pt x="88" y="77"/>
                    </a:lnTo>
                    <a:lnTo>
                      <a:pt x="80" y="75"/>
                    </a:lnTo>
                    <a:lnTo>
                      <a:pt x="72" y="66"/>
                    </a:lnTo>
                    <a:lnTo>
                      <a:pt x="88" y="45"/>
                    </a:lnTo>
                    <a:lnTo>
                      <a:pt x="88" y="44"/>
                    </a:lnTo>
                    <a:lnTo>
                      <a:pt x="74" y="37"/>
                    </a:lnTo>
                    <a:lnTo>
                      <a:pt x="77" y="15"/>
                    </a:lnTo>
                    <a:lnTo>
                      <a:pt x="78" y="9"/>
                    </a:lnTo>
                    <a:lnTo>
                      <a:pt x="74" y="7"/>
                    </a:lnTo>
                    <a:lnTo>
                      <a:pt x="72" y="0"/>
                    </a:lnTo>
                    <a:lnTo>
                      <a:pt x="66" y="4"/>
                    </a:lnTo>
                    <a:lnTo>
                      <a:pt x="65" y="12"/>
                    </a:lnTo>
                    <a:lnTo>
                      <a:pt x="65" y="13"/>
                    </a:lnTo>
                    <a:lnTo>
                      <a:pt x="54" y="41"/>
                    </a:lnTo>
                    <a:lnTo>
                      <a:pt x="48" y="39"/>
                    </a:lnTo>
                    <a:lnTo>
                      <a:pt x="45" y="42"/>
                    </a:lnTo>
                    <a:lnTo>
                      <a:pt x="36" y="54"/>
                    </a:lnTo>
                    <a:lnTo>
                      <a:pt x="30" y="50"/>
                    </a:lnTo>
                    <a:lnTo>
                      <a:pt x="22" y="53"/>
                    </a:lnTo>
                    <a:lnTo>
                      <a:pt x="19" y="47"/>
                    </a:lnTo>
                    <a:lnTo>
                      <a:pt x="13" y="45"/>
                    </a:lnTo>
                    <a:lnTo>
                      <a:pt x="10" y="42"/>
                    </a:lnTo>
                    <a:lnTo>
                      <a:pt x="3" y="48"/>
                    </a:lnTo>
                    <a:lnTo>
                      <a:pt x="3" y="5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9" name="Freeform 2788">
                <a:extLst>
                  <a:ext uri="{FF2B5EF4-FFF2-40B4-BE49-F238E27FC236}">
                    <a16:creationId xmlns:a16="http://schemas.microsoft.com/office/drawing/2014/main" id="{2853FFAE-E665-B413-9E33-0A411E4CB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075"/>
                <a:ext cx="54" cy="66"/>
              </a:xfrm>
              <a:custGeom>
                <a:avLst/>
                <a:gdLst>
                  <a:gd name="T0" fmla="*/ 3 w 109"/>
                  <a:gd name="T1" fmla="*/ 48 h 132"/>
                  <a:gd name="T2" fmla="*/ 13 w 109"/>
                  <a:gd name="T3" fmla="*/ 45 h 132"/>
                  <a:gd name="T4" fmla="*/ 22 w 109"/>
                  <a:gd name="T5" fmla="*/ 53 h 132"/>
                  <a:gd name="T6" fmla="*/ 36 w 109"/>
                  <a:gd name="T7" fmla="*/ 54 h 132"/>
                  <a:gd name="T8" fmla="*/ 48 w 109"/>
                  <a:gd name="T9" fmla="*/ 39 h 132"/>
                  <a:gd name="T10" fmla="*/ 65 w 109"/>
                  <a:gd name="T11" fmla="*/ 13 h 132"/>
                  <a:gd name="T12" fmla="*/ 66 w 109"/>
                  <a:gd name="T13" fmla="*/ 4 h 132"/>
                  <a:gd name="T14" fmla="*/ 74 w 109"/>
                  <a:gd name="T15" fmla="*/ 7 h 132"/>
                  <a:gd name="T16" fmla="*/ 77 w 109"/>
                  <a:gd name="T17" fmla="*/ 15 h 132"/>
                  <a:gd name="T18" fmla="*/ 88 w 109"/>
                  <a:gd name="T19" fmla="*/ 44 h 132"/>
                  <a:gd name="T20" fmla="*/ 72 w 109"/>
                  <a:gd name="T21" fmla="*/ 66 h 132"/>
                  <a:gd name="T22" fmla="*/ 88 w 109"/>
                  <a:gd name="T23" fmla="*/ 77 h 132"/>
                  <a:gd name="T24" fmla="*/ 89 w 109"/>
                  <a:gd name="T25" fmla="*/ 92 h 132"/>
                  <a:gd name="T26" fmla="*/ 89 w 109"/>
                  <a:gd name="T27" fmla="*/ 98 h 132"/>
                  <a:gd name="T28" fmla="*/ 98 w 109"/>
                  <a:gd name="T29" fmla="*/ 91 h 132"/>
                  <a:gd name="T30" fmla="*/ 109 w 109"/>
                  <a:gd name="T31" fmla="*/ 106 h 132"/>
                  <a:gd name="T32" fmla="*/ 106 w 109"/>
                  <a:gd name="T33" fmla="*/ 117 h 132"/>
                  <a:gd name="T34" fmla="*/ 101 w 109"/>
                  <a:gd name="T35" fmla="*/ 127 h 132"/>
                  <a:gd name="T36" fmla="*/ 83 w 109"/>
                  <a:gd name="T37" fmla="*/ 132 h 132"/>
                  <a:gd name="T38" fmla="*/ 78 w 109"/>
                  <a:gd name="T39" fmla="*/ 126 h 132"/>
                  <a:gd name="T40" fmla="*/ 69 w 109"/>
                  <a:gd name="T41" fmla="*/ 120 h 132"/>
                  <a:gd name="T42" fmla="*/ 65 w 109"/>
                  <a:gd name="T43" fmla="*/ 109 h 132"/>
                  <a:gd name="T44" fmla="*/ 65 w 109"/>
                  <a:gd name="T45" fmla="*/ 92 h 132"/>
                  <a:gd name="T46" fmla="*/ 66 w 109"/>
                  <a:gd name="T47" fmla="*/ 80 h 132"/>
                  <a:gd name="T48" fmla="*/ 62 w 109"/>
                  <a:gd name="T49" fmla="*/ 85 h 132"/>
                  <a:gd name="T50" fmla="*/ 51 w 109"/>
                  <a:gd name="T51" fmla="*/ 85 h 132"/>
                  <a:gd name="T52" fmla="*/ 42 w 109"/>
                  <a:gd name="T53" fmla="*/ 91 h 132"/>
                  <a:gd name="T54" fmla="*/ 30 w 109"/>
                  <a:gd name="T55" fmla="*/ 83 h 132"/>
                  <a:gd name="T56" fmla="*/ 19 w 109"/>
                  <a:gd name="T57" fmla="*/ 82 h 132"/>
                  <a:gd name="T58" fmla="*/ 15 w 109"/>
                  <a:gd name="T59" fmla="*/ 74 h 132"/>
                  <a:gd name="T60" fmla="*/ 10 w 109"/>
                  <a:gd name="T61" fmla="*/ 68 h 132"/>
                  <a:gd name="T62" fmla="*/ 0 w 109"/>
                  <a:gd name="T63" fmla="*/ 6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9" h="132">
                    <a:moveTo>
                      <a:pt x="3" y="57"/>
                    </a:moveTo>
                    <a:lnTo>
                      <a:pt x="3" y="48"/>
                    </a:lnTo>
                    <a:lnTo>
                      <a:pt x="10" y="42"/>
                    </a:lnTo>
                    <a:lnTo>
                      <a:pt x="13" y="45"/>
                    </a:lnTo>
                    <a:lnTo>
                      <a:pt x="19" y="47"/>
                    </a:lnTo>
                    <a:lnTo>
                      <a:pt x="22" y="53"/>
                    </a:lnTo>
                    <a:lnTo>
                      <a:pt x="30" y="50"/>
                    </a:lnTo>
                    <a:lnTo>
                      <a:pt x="36" y="54"/>
                    </a:lnTo>
                    <a:lnTo>
                      <a:pt x="45" y="42"/>
                    </a:lnTo>
                    <a:lnTo>
                      <a:pt x="48" y="39"/>
                    </a:lnTo>
                    <a:lnTo>
                      <a:pt x="54" y="41"/>
                    </a:lnTo>
                    <a:lnTo>
                      <a:pt x="65" y="13"/>
                    </a:lnTo>
                    <a:lnTo>
                      <a:pt x="65" y="12"/>
                    </a:lnTo>
                    <a:lnTo>
                      <a:pt x="66" y="4"/>
                    </a:lnTo>
                    <a:lnTo>
                      <a:pt x="72" y="0"/>
                    </a:lnTo>
                    <a:lnTo>
                      <a:pt x="74" y="7"/>
                    </a:lnTo>
                    <a:lnTo>
                      <a:pt x="78" y="9"/>
                    </a:lnTo>
                    <a:lnTo>
                      <a:pt x="77" y="15"/>
                    </a:lnTo>
                    <a:lnTo>
                      <a:pt x="74" y="37"/>
                    </a:lnTo>
                    <a:lnTo>
                      <a:pt x="88" y="44"/>
                    </a:lnTo>
                    <a:lnTo>
                      <a:pt x="88" y="45"/>
                    </a:lnTo>
                    <a:lnTo>
                      <a:pt x="72" y="66"/>
                    </a:lnTo>
                    <a:lnTo>
                      <a:pt x="80" y="75"/>
                    </a:lnTo>
                    <a:lnTo>
                      <a:pt x="88" y="77"/>
                    </a:lnTo>
                    <a:lnTo>
                      <a:pt x="91" y="83"/>
                    </a:lnTo>
                    <a:lnTo>
                      <a:pt x="89" y="92"/>
                    </a:lnTo>
                    <a:lnTo>
                      <a:pt x="86" y="95"/>
                    </a:lnTo>
                    <a:lnTo>
                      <a:pt x="89" y="98"/>
                    </a:lnTo>
                    <a:lnTo>
                      <a:pt x="91" y="92"/>
                    </a:lnTo>
                    <a:lnTo>
                      <a:pt x="98" y="91"/>
                    </a:lnTo>
                    <a:lnTo>
                      <a:pt x="100" y="101"/>
                    </a:lnTo>
                    <a:lnTo>
                      <a:pt x="109" y="106"/>
                    </a:lnTo>
                    <a:lnTo>
                      <a:pt x="109" y="113"/>
                    </a:lnTo>
                    <a:lnTo>
                      <a:pt x="106" y="117"/>
                    </a:lnTo>
                    <a:lnTo>
                      <a:pt x="106" y="123"/>
                    </a:lnTo>
                    <a:lnTo>
                      <a:pt x="101" y="127"/>
                    </a:lnTo>
                    <a:lnTo>
                      <a:pt x="91" y="127"/>
                    </a:lnTo>
                    <a:lnTo>
                      <a:pt x="83" y="132"/>
                    </a:lnTo>
                    <a:lnTo>
                      <a:pt x="78" y="129"/>
                    </a:lnTo>
                    <a:lnTo>
                      <a:pt x="78" y="126"/>
                    </a:lnTo>
                    <a:lnTo>
                      <a:pt x="75" y="121"/>
                    </a:lnTo>
                    <a:lnTo>
                      <a:pt x="69" y="120"/>
                    </a:lnTo>
                    <a:lnTo>
                      <a:pt x="66" y="117"/>
                    </a:lnTo>
                    <a:lnTo>
                      <a:pt x="65" y="109"/>
                    </a:lnTo>
                    <a:lnTo>
                      <a:pt x="69" y="100"/>
                    </a:lnTo>
                    <a:lnTo>
                      <a:pt x="65" y="92"/>
                    </a:lnTo>
                    <a:lnTo>
                      <a:pt x="72" y="77"/>
                    </a:lnTo>
                    <a:lnTo>
                      <a:pt x="66" y="80"/>
                    </a:lnTo>
                    <a:lnTo>
                      <a:pt x="65" y="79"/>
                    </a:lnTo>
                    <a:lnTo>
                      <a:pt x="62" y="85"/>
                    </a:lnTo>
                    <a:lnTo>
                      <a:pt x="59" y="86"/>
                    </a:lnTo>
                    <a:lnTo>
                      <a:pt x="51" y="85"/>
                    </a:lnTo>
                    <a:lnTo>
                      <a:pt x="48" y="89"/>
                    </a:lnTo>
                    <a:lnTo>
                      <a:pt x="42" y="91"/>
                    </a:lnTo>
                    <a:lnTo>
                      <a:pt x="33" y="89"/>
                    </a:lnTo>
                    <a:lnTo>
                      <a:pt x="30" y="83"/>
                    </a:lnTo>
                    <a:lnTo>
                      <a:pt x="22" y="83"/>
                    </a:lnTo>
                    <a:lnTo>
                      <a:pt x="19" y="82"/>
                    </a:lnTo>
                    <a:lnTo>
                      <a:pt x="19" y="75"/>
                    </a:lnTo>
                    <a:lnTo>
                      <a:pt x="15" y="74"/>
                    </a:lnTo>
                    <a:lnTo>
                      <a:pt x="15" y="65"/>
                    </a:lnTo>
                    <a:lnTo>
                      <a:pt x="10" y="68"/>
                    </a:lnTo>
                    <a:lnTo>
                      <a:pt x="3" y="65"/>
                    </a:lnTo>
                    <a:lnTo>
                      <a:pt x="0" y="62"/>
                    </a:lnTo>
                    <a:lnTo>
                      <a:pt x="3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0" name="Freeform 2789">
                <a:extLst>
                  <a:ext uri="{FF2B5EF4-FFF2-40B4-BE49-F238E27FC236}">
                    <a16:creationId xmlns:a16="http://schemas.microsoft.com/office/drawing/2014/main" id="{D1AE22B3-016C-EB25-3DB4-E22D43BDF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075"/>
                <a:ext cx="54" cy="66"/>
              </a:xfrm>
              <a:custGeom>
                <a:avLst/>
                <a:gdLst>
                  <a:gd name="T0" fmla="*/ 3 w 109"/>
                  <a:gd name="T1" fmla="*/ 48 h 132"/>
                  <a:gd name="T2" fmla="*/ 13 w 109"/>
                  <a:gd name="T3" fmla="*/ 45 h 132"/>
                  <a:gd name="T4" fmla="*/ 22 w 109"/>
                  <a:gd name="T5" fmla="*/ 53 h 132"/>
                  <a:gd name="T6" fmla="*/ 36 w 109"/>
                  <a:gd name="T7" fmla="*/ 54 h 132"/>
                  <a:gd name="T8" fmla="*/ 48 w 109"/>
                  <a:gd name="T9" fmla="*/ 39 h 132"/>
                  <a:gd name="T10" fmla="*/ 65 w 109"/>
                  <a:gd name="T11" fmla="*/ 13 h 132"/>
                  <a:gd name="T12" fmla="*/ 66 w 109"/>
                  <a:gd name="T13" fmla="*/ 4 h 132"/>
                  <a:gd name="T14" fmla="*/ 74 w 109"/>
                  <a:gd name="T15" fmla="*/ 7 h 132"/>
                  <a:gd name="T16" fmla="*/ 77 w 109"/>
                  <a:gd name="T17" fmla="*/ 15 h 132"/>
                  <a:gd name="T18" fmla="*/ 88 w 109"/>
                  <a:gd name="T19" fmla="*/ 44 h 132"/>
                  <a:gd name="T20" fmla="*/ 72 w 109"/>
                  <a:gd name="T21" fmla="*/ 66 h 132"/>
                  <a:gd name="T22" fmla="*/ 88 w 109"/>
                  <a:gd name="T23" fmla="*/ 77 h 132"/>
                  <a:gd name="T24" fmla="*/ 89 w 109"/>
                  <a:gd name="T25" fmla="*/ 92 h 132"/>
                  <a:gd name="T26" fmla="*/ 89 w 109"/>
                  <a:gd name="T27" fmla="*/ 98 h 132"/>
                  <a:gd name="T28" fmla="*/ 98 w 109"/>
                  <a:gd name="T29" fmla="*/ 91 h 132"/>
                  <a:gd name="T30" fmla="*/ 109 w 109"/>
                  <a:gd name="T31" fmla="*/ 106 h 132"/>
                  <a:gd name="T32" fmla="*/ 106 w 109"/>
                  <a:gd name="T33" fmla="*/ 117 h 132"/>
                  <a:gd name="T34" fmla="*/ 101 w 109"/>
                  <a:gd name="T35" fmla="*/ 127 h 132"/>
                  <a:gd name="T36" fmla="*/ 83 w 109"/>
                  <a:gd name="T37" fmla="*/ 132 h 132"/>
                  <a:gd name="T38" fmla="*/ 78 w 109"/>
                  <a:gd name="T39" fmla="*/ 126 h 132"/>
                  <a:gd name="T40" fmla="*/ 69 w 109"/>
                  <a:gd name="T41" fmla="*/ 120 h 132"/>
                  <a:gd name="T42" fmla="*/ 65 w 109"/>
                  <a:gd name="T43" fmla="*/ 109 h 132"/>
                  <a:gd name="T44" fmla="*/ 65 w 109"/>
                  <a:gd name="T45" fmla="*/ 92 h 132"/>
                  <a:gd name="T46" fmla="*/ 66 w 109"/>
                  <a:gd name="T47" fmla="*/ 80 h 132"/>
                  <a:gd name="T48" fmla="*/ 62 w 109"/>
                  <a:gd name="T49" fmla="*/ 85 h 132"/>
                  <a:gd name="T50" fmla="*/ 51 w 109"/>
                  <a:gd name="T51" fmla="*/ 85 h 132"/>
                  <a:gd name="T52" fmla="*/ 42 w 109"/>
                  <a:gd name="T53" fmla="*/ 91 h 132"/>
                  <a:gd name="T54" fmla="*/ 30 w 109"/>
                  <a:gd name="T55" fmla="*/ 83 h 132"/>
                  <a:gd name="T56" fmla="*/ 19 w 109"/>
                  <a:gd name="T57" fmla="*/ 82 h 132"/>
                  <a:gd name="T58" fmla="*/ 15 w 109"/>
                  <a:gd name="T59" fmla="*/ 74 h 132"/>
                  <a:gd name="T60" fmla="*/ 10 w 109"/>
                  <a:gd name="T61" fmla="*/ 68 h 132"/>
                  <a:gd name="T62" fmla="*/ 0 w 109"/>
                  <a:gd name="T63" fmla="*/ 6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9" h="132">
                    <a:moveTo>
                      <a:pt x="3" y="57"/>
                    </a:moveTo>
                    <a:lnTo>
                      <a:pt x="3" y="48"/>
                    </a:lnTo>
                    <a:lnTo>
                      <a:pt x="10" y="42"/>
                    </a:lnTo>
                    <a:lnTo>
                      <a:pt x="13" y="45"/>
                    </a:lnTo>
                    <a:lnTo>
                      <a:pt x="19" y="47"/>
                    </a:lnTo>
                    <a:lnTo>
                      <a:pt x="22" y="53"/>
                    </a:lnTo>
                    <a:lnTo>
                      <a:pt x="30" y="50"/>
                    </a:lnTo>
                    <a:lnTo>
                      <a:pt x="36" y="54"/>
                    </a:lnTo>
                    <a:lnTo>
                      <a:pt x="45" y="42"/>
                    </a:lnTo>
                    <a:lnTo>
                      <a:pt x="48" y="39"/>
                    </a:lnTo>
                    <a:lnTo>
                      <a:pt x="54" y="41"/>
                    </a:lnTo>
                    <a:lnTo>
                      <a:pt x="65" y="13"/>
                    </a:lnTo>
                    <a:lnTo>
                      <a:pt x="65" y="12"/>
                    </a:lnTo>
                    <a:lnTo>
                      <a:pt x="66" y="4"/>
                    </a:lnTo>
                    <a:lnTo>
                      <a:pt x="72" y="0"/>
                    </a:lnTo>
                    <a:lnTo>
                      <a:pt x="74" y="7"/>
                    </a:lnTo>
                    <a:lnTo>
                      <a:pt x="78" y="9"/>
                    </a:lnTo>
                    <a:lnTo>
                      <a:pt x="77" y="15"/>
                    </a:lnTo>
                    <a:lnTo>
                      <a:pt x="74" y="37"/>
                    </a:lnTo>
                    <a:lnTo>
                      <a:pt x="88" y="44"/>
                    </a:lnTo>
                    <a:lnTo>
                      <a:pt x="88" y="45"/>
                    </a:lnTo>
                    <a:lnTo>
                      <a:pt x="72" y="66"/>
                    </a:lnTo>
                    <a:lnTo>
                      <a:pt x="80" y="75"/>
                    </a:lnTo>
                    <a:lnTo>
                      <a:pt x="88" y="77"/>
                    </a:lnTo>
                    <a:lnTo>
                      <a:pt x="91" y="83"/>
                    </a:lnTo>
                    <a:lnTo>
                      <a:pt x="89" y="92"/>
                    </a:lnTo>
                    <a:lnTo>
                      <a:pt x="86" y="95"/>
                    </a:lnTo>
                    <a:lnTo>
                      <a:pt x="89" y="98"/>
                    </a:lnTo>
                    <a:lnTo>
                      <a:pt x="91" y="92"/>
                    </a:lnTo>
                    <a:lnTo>
                      <a:pt x="98" y="91"/>
                    </a:lnTo>
                    <a:lnTo>
                      <a:pt x="100" y="101"/>
                    </a:lnTo>
                    <a:lnTo>
                      <a:pt x="109" y="106"/>
                    </a:lnTo>
                    <a:lnTo>
                      <a:pt x="109" y="113"/>
                    </a:lnTo>
                    <a:lnTo>
                      <a:pt x="106" y="117"/>
                    </a:lnTo>
                    <a:lnTo>
                      <a:pt x="106" y="123"/>
                    </a:lnTo>
                    <a:lnTo>
                      <a:pt x="101" y="127"/>
                    </a:lnTo>
                    <a:lnTo>
                      <a:pt x="91" y="127"/>
                    </a:lnTo>
                    <a:lnTo>
                      <a:pt x="83" y="132"/>
                    </a:lnTo>
                    <a:lnTo>
                      <a:pt x="78" y="129"/>
                    </a:lnTo>
                    <a:lnTo>
                      <a:pt x="78" y="126"/>
                    </a:lnTo>
                    <a:lnTo>
                      <a:pt x="75" y="121"/>
                    </a:lnTo>
                    <a:lnTo>
                      <a:pt x="69" y="120"/>
                    </a:lnTo>
                    <a:lnTo>
                      <a:pt x="66" y="117"/>
                    </a:lnTo>
                    <a:lnTo>
                      <a:pt x="65" y="109"/>
                    </a:lnTo>
                    <a:lnTo>
                      <a:pt x="69" y="100"/>
                    </a:lnTo>
                    <a:lnTo>
                      <a:pt x="65" y="92"/>
                    </a:lnTo>
                    <a:lnTo>
                      <a:pt x="72" y="77"/>
                    </a:lnTo>
                    <a:lnTo>
                      <a:pt x="66" y="80"/>
                    </a:lnTo>
                    <a:lnTo>
                      <a:pt x="65" y="79"/>
                    </a:lnTo>
                    <a:lnTo>
                      <a:pt x="62" y="85"/>
                    </a:lnTo>
                    <a:lnTo>
                      <a:pt x="59" y="86"/>
                    </a:lnTo>
                    <a:lnTo>
                      <a:pt x="51" y="85"/>
                    </a:lnTo>
                    <a:lnTo>
                      <a:pt x="48" y="89"/>
                    </a:lnTo>
                    <a:lnTo>
                      <a:pt x="42" y="91"/>
                    </a:lnTo>
                    <a:lnTo>
                      <a:pt x="33" y="89"/>
                    </a:lnTo>
                    <a:lnTo>
                      <a:pt x="30" y="83"/>
                    </a:lnTo>
                    <a:lnTo>
                      <a:pt x="22" y="83"/>
                    </a:lnTo>
                    <a:lnTo>
                      <a:pt x="19" y="82"/>
                    </a:lnTo>
                    <a:lnTo>
                      <a:pt x="19" y="75"/>
                    </a:lnTo>
                    <a:lnTo>
                      <a:pt x="15" y="74"/>
                    </a:lnTo>
                    <a:lnTo>
                      <a:pt x="15" y="65"/>
                    </a:lnTo>
                    <a:lnTo>
                      <a:pt x="10" y="68"/>
                    </a:lnTo>
                    <a:lnTo>
                      <a:pt x="3" y="65"/>
                    </a:lnTo>
                    <a:lnTo>
                      <a:pt x="0" y="62"/>
                    </a:lnTo>
                    <a:lnTo>
                      <a:pt x="3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1" name="Freeform 2790">
                <a:extLst>
                  <a:ext uri="{FF2B5EF4-FFF2-40B4-BE49-F238E27FC236}">
                    <a16:creationId xmlns:a16="http://schemas.microsoft.com/office/drawing/2014/main" id="{099CD92E-509B-9D98-1235-AB095E204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030"/>
                <a:ext cx="93" cy="70"/>
              </a:xfrm>
              <a:custGeom>
                <a:avLst/>
                <a:gdLst>
                  <a:gd name="T0" fmla="*/ 168 w 185"/>
                  <a:gd name="T1" fmla="*/ 2 h 142"/>
                  <a:gd name="T2" fmla="*/ 161 w 185"/>
                  <a:gd name="T3" fmla="*/ 2 h 142"/>
                  <a:gd name="T4" fmla="*/ 148 w 185"/>
                  <a:gd name="T5" fmla="*/ 9 h 142"/>
                  <a:gd name="T6" fmla="*/ 139 w 185"/>
                  <a:gd name="T7" fmla="*/ 2 h 142"/>
                  <a:gd name="T8" fmla="*/ 126 w 185"/>
                  <a:gd name="T9" fmla="*/ 16 h 142"/>
                  <a:gd name="T10" fmla="*/ 116 w 185"/>
                  <a:gd name="T11" fmla="*/ 14 h 142"/>
                  <a:gd name="T12" fmla="*/ 113 w 185"/>
                  <a:gd name="T13" fmla="*/ 5 h 142"/>
                  <a:gd name="T14" fmla="*/ 103 w 185"/>
                  <a:gd name="T15" fmla="*/ 11 h 142"/>
                  <a:gd name="T16" fmla="*/ 95 w 185"/>
                  <a:gd name="T17" fmla="*/ 22 h 142"/>
                  <a:gd name="T18" fmla="*/ 92 w 185"/>
                  <a:gd name="T19" fmla="*/ 40 h 142"/>
                  <a:gd name="T20" fmla="*/ 94 w 185"/>
                  <a:gd name="T21" fmla="*/ 47 h 142"/>
                  <a:gd name="T22" fmla="*/ 79 w 185"/>
                  <a:gd name="T23" fmla="*/ 50 h 142"/>
                  <a:gd name="T24" fmla="*/ 69 w 185"/>
                  <a:gd name="T25" fmla="*/ 40 h 142"/>
                  <a:gd name="T26" fmla="*/ 59 w 185"/>
                  <a:gd name="T27" fmla="*/ 31 h 142"/>
                  <a:gd name="T28" fmla="*/ 48 w 185"/>
                  <a:gd name="T29" fmla="*/ 29 h 142"/>
                  <a:gd name="T30" fmla="*/ 30 w 185"/>
                  <a:gd name="T31" fmla="*/ 26 h 142"/>
                  <a:gd name="T32" fmla="*/ 21 w 185"/>
                  <a:gd name="T33" fmla="*/ 38 h 142"/>
                  <a:gd name="T34" fmla="*/ 19 w 185"/>
                  <a:gd name="T35" fmla="*/ 47 h 142"/>
                  <a:gd name="T36" fmla="*/ 21 w 185"/>
                  <a:gd name="T37" fmla="*/ 63 h 142"/>
                  <a:gd name="T38" fmla="*/ 18 w 185"/>
                  <a:gd name="T39" fmla="*/ 72 h 142"/>
                  <a:gd name="T40" fmla="*/ 1 w 185"/>
                  <a:gd name="T41" fmla="*/ 69 h 142"/>
                  <a:gd name="T42" fmla="*/ 1 w 185"/>
                  <a:gd name="T43" fmla="*/ 81 h 142"/>
                  <a:gd name="T44" fmla="*/ 16 w 185"/>
                  <a:gd name="T45" fmla="*/ 81 h 142"/>
                  <a:gd name="T46" fmla="*/ 9 w 185"/>
                  <a:gd name="T47" fmla="*/ 87 h 142"/>
                  <a:gd name="T48" fmla="*/ 13 w 185"/>
                  <a:gd name="T49" fmla="*/ 99 h 142"/>
                  <a:gd name="T50" fmla="*/ 21 w 185"/>
                  <a:gd name="T51" fmla="*/ 111 h 142"/>
                  <a:gd name="T52" fmla="*/ 27 w 185"/>
                  <a:gd name="T53" fmla="*/ 117 h 142"/>
                  <a:gd name="T54" fmla="*/ 41 w 185"/>
                  <a:gd name="T55" fmla="*/ 117 h 142"/>
                  <a:gd name="T56" fmla="*/ 53 w 185"/>
                  <a:gd name="T57" fmla="*/ 119 h 142"/>
                  <a:gd name="T58" fmla="*/ 56 w 185"/>
                  <a:gd name="T59" fmla="*/ 129 h 142"/>
                  <a:gd name="T60" fmla="*/ 72 w 185"/>
                  <a:gd name="T61" fmla="*/ 134 h 142"/>
                  <a:gd name="T62" fmla="*/ 82 w 185"/>
                  <a:gd name="T63" fmla="*/ 142 h 142"/>
                  <a:gd name="T64" fmla="*/ 95 w 185"/>
                  <a:gd name="T65" fmla="*/ 131 h 142"/>
                  <a:gd name="T66" fmla="*/ 109 w 185"/>
                  <a:gd name="T67" fmla="*/ 129 h 142"/>
                  <a:gd name="T68" fmla="*/ 116 w 185"/>
                  <a:gd name="T69" fmla="*/ 122 h 142"/>
                  <a:gd name="T70" fmla="*/ 104 w 185"/>
                  <a:gd name="T71" fmla="*/ 111 h 142"/>
                  <a:gd name="T72" fmla="*/ 98 w 185"/>
                  <a:gd name="T73" fmla="*/ 102 h 142"/>
                  <a:gd name="T74" fmla="*/ 109 w 185"/>
                  <a:gd name="T75" fmla="*/ 96 h 142"/>
                  <a:gd name="T76" fmla="*/ 113 w 185"/>
                  <a:gd name="T77" fmla="*/ 101 h 142"/>
                  <a:gd name="T78" fmla="*/ 132 w 185"/>
                  <a:gd name="T79" fmla="*/ 104 h 142"/>
                  <a:gd name="T80" fmla="*/ 145 w 185"/>
                  <a:gd name="T81" fmla="*/ 90 h 142"/>
                  <a:gd name="T82" fmla="*/ 156 w 185"/>
                  <a:gd name="T83" fmla="*/ 102 h 142"/>
                  <a:gd name="T84" fmla="*/ 162 w 185"/>
                  <a:gd name="T85" fmla="*/ 107 h 142"/>
                  <a:gd name="T86" fmla="*/ 173 w 185"/>
                  <a:gd name="T87" fmla="*/ 102 h 142"/>
                  <a:gd name="T88" fmla="*/ 185 w 185"/>
                  <a:gd name="T89" fmla="*/ 105 h 142"/>
                  <a:gd name="T90" fmla="*/ 177 w 185"/>
                  <a:gd name="T91" fmla="*/ 85 h 142"/>
                  <a:gd name="T92" fmla="*/ 171 w 185"/>
                  <a:gd name="T93" fmla="*/ 76 h 142"/>
                  <a:gd name="T94" fmla="*/ 167 w 185"/>
                  <a:gd name="T95" fmla="*/ 70 h 142"/>
                  <a:gd name="T96" fmla="*/ 180 w 185"/>
                  <a:gd name="T97" fmla="*/ 41 h 142"/>
                  <a:gd name="T98" fmla="*/ 168 w 185"/>
                  <a:gd name="T99" fmla="*/ 37 h 142"/>
                  <a:gd name="T100" fmla="*/ 162 w 185"/>
                  <a:gd name="T101" fmla="*/ 43 h 142"/>
                  <a:gd name="T102" fmla="*/ 162 w 185"/>
                  <a:gd name="T103" fmla="*/ 31 h 142"/>
                  <a:gd name="T104" fmla="*/ 159 w 185"/>
                  <a:gd name="T105" fmla="*/ 22 h 142"/>
                  <a:gd name="T106" fmla="*/ 168 w 185"/>
                  <a:gd name="T107" fmla="*/ 1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5" h="142">
                    <a:moveTo>
                      <a:pt x="170" y="6"/>
                    </a:moveTo>
                    <a:lnTo>
                      <a:pt x="168" y="2"/>
                    </a:lnTo>
                    <a:lnTo>
                      <a:pt x="167" y="0"/>
                    </a:lnTo>
                    <a:lnTo>
                      <a:pt x="161" y="2"/>
                    </a:lnTo>
                    <a:lnTo>
                      <a:pt x="159" y="5"/>
                    </a:lnTo>
                    <a:lnTo>
                      <a:pt x="148" y="9"/>
                    </a:lnTo>
                    <a:lnTo>
                      <a:pt x="145" y="3"/>
                    </a:lnTo>
                    <a:lnTo>
                      <a:pt x="139" y="2"/>
                    </a:lnTo>
                    <a:lnTo>
                      <a:pt x="129" y="9"/>
                    </a:lnTo>
                    <a:lnTo>
                      <a:pt x="126" y="16"/>
                    </a:lnTo>
                    <a:lnTo>
                      <a:pt x="123" y="16"/>
                    </a:lnTo>
                    <a:lnTo>
                      <a:pt x="116" y="14"/>
                    </a:lnTo>
                    <a:lnTo>
                      <a:pt x="120" y="8"/>
                    </a:lnTo>
                    <a:lnTo>
                      <a:pt x="113" y="5"/>
                    </a:lnTo>
                    <a:lnTo>
                      <a:pt x="107" y="11"/>
                    </a:lnTo>
                    <a:lnTo>
                      <a:pt x="103" y="11"/>
                    </a:lnTo>
                    <a:lnTo>
                      <a:pt x="92" y="17"/>
                    </a:lnTo>
                    <a:lnTo>
                      <a:pt x="95" y="22"/>
                    </a:lnTo>
                    <a:lnTo>
                      <a:pt x="97" y="28"/>
                    </a:lnTo>
                    <a:lnTo>
                      <a:pt x="92" y="40"/>
                    </a:lnTo>
                    <a:lnTo>
                      <a:pt x="95" y="41"/>
                    </a:lnTo>
                    <a:lnTo>
                      <a:pt x="94" y="47"/>
                    </a:lnTo>
                    <a:lnTo>
                      <a:pt x="85" y="44"/>
                    </a:lnTo>
                    <a:lnTo>
                      <a:pt x="79" y="50"/>
                    </a:lnTo>
                    <a:lnTo>
                      <a:pt x="65" y="49"/>
                    </a:lnTo>
                    <a:lnTo>
                      <a:pt x="69" y="40"/>
                    </a:lnTo>
                    <a:lnTo>
                      <a:pt x="66" y="35"/>
                    </a:lnTo>
                    <a:lnTo>
                      <a:pt x="59" y="31"/>
                    </a:lnTo>
                    <a:lnTo>
                      <a:pt x="59" y="25"/>
                    </a:lnTo>
                    <a:lnTo>
                      <a:pt x="48" y="29"/>
                    </a:lnTo>
                    <a:lnTo>
                      <a:pt x="27" y="19"/>
                    </a:lnTo>
                    <a:lnTo>
                      <a:pt x="30" y="26"/>
                    </a:lnTo>
                    <a:lnTo>
                      <a:pt x="25" y="35"/>
                    </a:lnTo>
                    <a:lnTo>
                      <a:pt x="21" y="38"/>
                    </a:lnTo>
                    <a:lnTo>
                      <a:pt x="21" y="41"/>
                    </a:lnTo>
                    <a:lnTo>
                      <a:pt x="19" y="47"/>
                    </a:lnTo>
                    <a:lnTo>
                      <a:pt x="16" y="58"/>
                    </a:lnTo>
                    <a:lnTo>
                      <a:pt x="21" y="63"/>
                    </a:lnTo>
                    <a:lnTo>
                      <a:pt x="21" y="72"/>
                    </a:lnTo>
                    <a:lnTo>
                      <a:pt x="18" y="72"/>
                    </a:lnTo>
                    <a:lnTo>
                      <a:pt x="7" y="72"/>
                    </a:lnTo>
                    <a:lnTo>
                      <a:pt x="1" y="69"/>
                    </a:lnTo>
                    <a:lnTo>
                      <a:pt x="0" y="78"/>
                    </a:lnTo>
                    <a:lnTo>
                      <a:pt x="1" y="81"/>
                    </a:lnTo>
                    <a:lnTo>
                      <a:pt x="4" y="79"/>
                    </a:lnTo>
                    <a:lnTo>
                      <a:pt x="16" y="81"/>
                    </a:lnTo>
                    <a:lnTo>
                      <a:pt x="16" y="85"/>
                    </a:lnTo>
                    <a:lnTo>
                      <a:pt x="9" y="87"/>
                    </a:lnTo>
                    <a:lnTo>
                      <a:pt x="7" y="93"/>
                    </a:lnTo>
                    <a:lnTo>
                      <a:pt x="13" y="99"/>
                    </a:lnTo>
                    <a:lnTo>
                      <a:pt x="16" y="107"/>
                    </a:lnTo>
                    <a:lnTo>
                      <a:pt x="21" y="111"/>
                    </a:lnTo>
                    <a:lnTo>
                      <a:pt x="24" y="111"/>
                    </a:lnTo>
                    <a:lnTo>
                      <a:pt x="27" y="117"/>
                    </a:lnTo>
                    <a:lnTo>
                      <a:pt x="33" y="116"/>
                    </a:lnTo>
                    <a:lnTo>
                      <a:pt x="41" y="117"/>
                    </a:lnTo>
                    <a:lnTo>
                      <a:pt x="47" y="114"/>
                    </a:lnTo>
                    <a:lnTo>
                      <a:pt x="53" y="119"/>
                    </a:lnTo>
                    <a:lnTo>
                      <a:pt x="57" y="122"/>
                    </a:lnTo>
                    <a:lnTo>
                      <a:pt x="56" y="129"/>
                    </a:lnTo>
                    <a:lnTo>
                      <a:pt x="68" y="131"/>
                    </a:lnTo>
                    <a:lnTo>
                      <a:pt x="72" y="134"/>
                    </a:lnTo>
                    <a:lnTo>
                      <a:pt x="77" y="140"/>
                    </a:lnTo>
                    <a:lnTo>
                      <a:pt x="82" y="142"/>
                    </a:lnTo>
                    <a:lnTo>
                      <a:pt x="89" y="134"/>
                    </a:lnTo>
                    <a:lnTo>
                      <a:pt x="95" y="131"/>
                    </a:lnTo>
                    <a:lnTo>
                      <a:pt x="100" y="125"/>
                    </a:lnTo>
                    <a:lnTo>
                      <a:pt x="109" y="129"/>
                    </a:lnTo>
                    <a:lnTo>
                      <a:pt x="113" y="126"/>
                    </a:lnTo>
                    <a:lnTo>
                      <a:pt x="116" y="122"/>
                    </a:lnTo>
                    <a:lnTo>
                      <a:pt x="107" y="119"/>
                    </a:lnTo>
                    <a:lnTo>
                      <a:pt x="104" y="111"/>
                    </a:lnTo>
                    <a:lnTo>
                      <a:pt x="97" y="108"/>
                    </a:lnTo>
                    <a:lnTo>
                      <a:pt x="98" y="102"/>
                    </a:lnTo>
                    <a:lnTo>
                      <a:pt x="94" y="102"/>
                    </a:lnTo>
                    <a:lnTo>
                      <a:pt x="109" y="96"/>
                    </a:lnTo>
                    <a:lnTo>
                      <a:pt x="112" y="98"/>
                    </a:lnTo>
                    <a:lnTo>
                      <a:pt x="113" y="101"/>
                    </a:lnTo>
                    <a:lnTo>
                      <a:pt x="126" y="99"/>
                    </a:lnTo>
                    <a:lnTo>
                      <a:pt x="132" y="104"/>
                    </a:lnTo>
                    <a:lnTo>
                      <a:pt x="136" y="104"/>
                    </a:lnTo>
                    <a:lnTo>
                      <a:pt x="145" y="90"/>
                    </a:lnTo>
                    <a:lnTo>
                      <a:pt x="147" y="90"/>
                    </a:lnTo>
                    <a:lnTo>
                      <a:pt x="156" y="102"/>
                    </a:lnTo>
                    <a:lnTo>
                      <a:pt x="161" y="102"/>
                    </a:lnTo>
                    <a:lnTo>
                      <a:pt x="162" y="107"/>
                    </a:lnTo>
                    <a:lnTo>
                      <a:pt x="168" y="105"/>
                    </a:lnTo>
                    <a:lnTo>
                      <a:pt x="173" y="102"/>
                    </a:lnTo>
                    <a:lnTo>
                      <a:pt x="177" y="111"/>
                    </a:lnTo>
                    <a:lnTo>
                      <a:pt x="185" y="105"/>
                    </a:lnTo>
                    <a:lnTo>
                      <a:pt x="183" y="99"/>
                    </a:lnTo>
                    <a:lnTo>
                      <a:pt x="177" y="85"/>
                    </a:lnTo>
                    <a:lnTo>
                      <a:pt x="173" y="82"/>
                    </a:lnTo>
                    <a:lnTo>
                      <a:pt x="171" y="76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9" y="61"/>
                    </a:lnTo>
                    <a:lnTo>
                      <a:pt x="180" y="41"/>
                    </a:lnTo>
                    <a:lnTo>
                      <a:pt x="177" y="38"/>
                    </a:lnTo>
                    <a:lnTo>
                      <a:pt x="168" y="37"/>
                    </a:lnTo>
                    <a:lnTo>
                      <a:pt x="162" y="38"/>
                    </a:lnTo>
                    <a:lnTo>
                      <a:pt x="162" y="43"/>
                    </a:lnTo>
                    <a:lnTo>
                      <a:pt x="156" y="44"/>
                    </a:lnTo>
                    <a:lnTo>
                      <a:pt x="162" y="31"/>
                    </a:lnTo>
                    <a:lnTo>
                      <a:pt x="159" y="28"/>
                    </a:lnTo>
                    <a:lnTo>
                      <a:pt x="159" y="22"/>
                    </a:lnTo>
                    <a:lnTo>
                      <a:pt x="162" y="14"/>
                    </a:lnTo>
                    <a:lnTo>
                      <a:pt x="168" y="12"/>
                    </a:lnTo>
                    <a:lnTo>
                      <a:pt x="170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2" name="Freeform 2791">
                <a:extLst>
                  <a:ext uri="{FF2B5EF4-FFF2-40B4-BE49-F238E27FC236}">
                    <a16:creationId xmlns:a16="http://schemas.microsoft.com/office/drawing/2014/main" id="{3A998A0C-EAF8-2BD2-63CF-6A09D1031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030"/>
                <a:ext cx="93" cy="70"/>
              </a:xfrm>
              <a:custGeom>
                <a:avLst/>
                <a:gdLst>
                  <a:gd name="T0" fmla="*/ 168 w 185"/>
                  <a:gd name="T1" fmla="*/ 12 h 142"/>
                  <a:gd name="T2" fmla="*/ 159 w 185"/>
                  <a:gd name="T3" fmla="*/ 22 h 142"/>
                  <a:gd name="T4" fmla="*/ 162 w 185"/>
                  <a:gd name="T5" fmla="*/ 31 h 142"/>
                  <a:gd name="T6" fmla="*/ 162 w 185"/>
                  <a:gd name="T7" fmla="*/ 43 h 142"/>
                  <a:gd name="T8" fmla="*/ 168 w 185"/>
                  <a:gd name="T9" fmla="*/ 37 h 142"/>
                  <a:gd name="T10" fmla="*/ 180 w 185"/>
                  <a:gd name="T11" fmla="*/ 41 h 142"/>
                  <a:gd name="T12" fmla="*/ 167 w 185"/>
                  <a:gd name="T13" fmla="*/ 70 h 142"/>
                  <a:gd name="T14" fmla="*/ 171 w 185"/>
                  <a:gd name="T15" fmla="*/ 76 h 142"/>
                  <a:gd name="T16" fmla="*/ 177 w 185"/>
                  <a:gd name="T17" fmla="*/ 85 h 142"/>
                  <a:gd name="T18" fmla="*/ 185 w 185"/>
                  <a:gd name="T19" fmla="*/ 105 h 142"/>
                  <a:gd name="T20" fmla="*/ 173 w 185"/>
                  <a:gd name="T21" fmla="*/ 102 h 142"/>
                  <a:gd name="T22" fmla="*/ 162 w 185"/>
                  <a:gd name="T23" fmla="*/ 107 h 142"/>
                  <a:gd name="T24" fmla="*/ 156 w 185"/>
                  <a:gd name="T25" fmla="*/ 102 h 142"/>
                  <a:gd name="T26" fmla="*/ 145 w 185"/>
                  <a:gd name="T27" fmla="*/ 90 h 142"/>
                  <a:gd name="T28" fmla="*/ 132 w 185"/>
                  <a:gd name="T29" fmla="*/ 104 h 142"/>
                  <a:gd name="T30" fmla="*/ 113 w 185"/>
                  <a:gd name="T31" fmla="*/ 101 h 142"/>
                  <a:gd name="T32" fmla="*/ 109 w 185"/>
                  <a:gd name="T33" fmla="*/ 96 h 142"/>
                  <a:gd name="T34" fmla="*/ 98 w 185"/>
                  <a:gd name="T35" fmla="*/ 102 h 142"/>
                  <a:gd name="T36" fmla="*/ 104 w 185"/>
                  <a:gd name="T37" fmla="*/ 111 h 142"/>
                  <a:gd name="T38" fmla="*/ 116 w 185"/>
                  <a:gd name="T39" fmla="*/ 122 h 142"/>
                  <a:gd name="T40" fmla="*/ 109 w 185"/>
                  <a:gd name="T41" fmla="*/ 129 h 142"/>
                  <a:gd name="T42" fmla="*/ 95 w 185"/>
                  <a:gd name="T43" fmla="*/ 131 h 142"/>
                  <a:gd name="T44" fmla="*/ 82 w 185"/>
                  <a:gd name="T45" fmla="*/ 142 h 142"/>
                  <a:gd name="T46" fmla="*/ 72 w 185"/>
                  <a:gd name="T47" fmla="*/ 134 h 142"/>
                  <a:gd name="T48" fmla="*/ 56 w 185"/>
                  <a:gd name="T49" fmla="*/ 129 h 142"/>
                  <a:gd name="T50" fmla="*/ 53 w 185"/>
                  <a:gd name="T51" fmla="*/ 119 h 142"/>
                  <a:gd name="T52" fmla="*/ 41 w 185"/>
                  <a:gd name="T53" fmla="*/ 117 h 142"/>
                  <a:gd name="T54" fmla="*/ 27 w 185"/>
                  <a:gd name="T55" fmla="*/ 117 h 142"/>
                  <a:gd name="T56" fmla="*/ 21 w 185"/>
                  <a:gd name="T57" fmla="*/ 111 h 142"/>
                  <a:gd name="T58" fmla="*/ 13 w 185"/>
                  <a:gd name="T59" fmla="*/ 99 h 142"/>
                  <a:gd name="T60" fmla="*/ 9 w 185"/>
                  <a:gd name="T61" fmla="*/ 87 h 142"/>
                  <a:gd name="T62" fmla="*/ 16 w 185"/>
                  <a:gd name="T63" fmla="*/ 81 h 142"/>
                  <a:gd name="T64" fmla="*/ 1 w 185"/>
                  <a:gd name="T65" fmla="*/ 81 h 142"/>
                  <a:gd name="T66" fmla="*/ 1 w 185"/>
                  <a:gd name="T67" fmla="*/ 69 h 142"/>
                  <a:gd name="T68" fmla="*/ 18 w 185"/>
                  <a:gd name="T69" fmla="*/ 72 h 142"/>
                  <a:gd name="T70" fmla="*/ 21 w 185"/>
                  <a:gd name="T71" fmla="*/ 63 h 142"/>
                  <a:gd name="T72" fmla="*/ 19 w 185"/>
                  <a:gd name="T73" fmla="*/ 47 h 142"/>
                  <a:gd name="T74" fmla="*/ 21 w 185"/>
                  <a:gd name="T75" fmla="*/ 38 h 142"/>
                  <a:gd name="T76" fmla="*/ 30 w 185"/>
                  <a:gd name="T77" fmla="*/ 26 h 142"/>
                  <a:gd name="T78" fmla="*/ 48 w 185"/>
                  <a:gd name="T79" fmla="*/ 29 h 142"/>
                  <a:gd name="T80" fmla="*/ 59 w 185"/>
                  <a:gd name="T81" fmla="*/ 31 h 142"/>
                  <a:gd name="T82" fmla="*/ 69 w 185"/>
                  <a:gd name="T83" fmla="*/ 40 h 142"/>
                  <a:gd name="T84" fmla="*/ 79 w 185"/>
                  <a:gd name="T85" fmla="*/ 50 h 142"/>
                  <a:gd name="T86" fmla="*/ 94 w 185"/>
                  <a:gd name="T87" fmla="*/ 47 h 142"/>
                  <a:gd name="T88" fmla="*/ 92 w 185"/>
                  <a:gd name="T89" fmla="*/ 40 h 142"/>
                  <a:gd name="T90" fmla="*/ 95 w 185"/>
                  <a:gd name="T91" fmla="*/ 22 h 142"/>
                  <a:gd name="T92" fmla="*/ 103 w 185"/>
                  <a:gd name="T93" fmla="*/ 11 h 142"/>
                  <a:gd name="T94" fmla="*/ 113 w 185"/>
                  <a:gd name="T95" fmla="*/ 5 h 142"/>
                  <a:gd name="T96" fmla="*/ 116 w 185"/>
                  <a:gd name="T97" fmla="*/ 14 h 142"/>
                  <a:gd name="T98" fmla="*/ 126 w 185"/>
                  <a:gd name="T99" fmla="*/ 16 h 142"/>
                  <a:gd name="T100" fmla="*/ 139 w 185"/>
                  <a:gd name="T101" fmla="*/ 2 h 142"/>
                  <a:gd name="T102" fmla="*/ 148 w 185"/>
                  <a:gd name="T103" fmla="*/ 9 h 142"/>
                  <a:gd name="T104" fmla="*/ 161 w 185"/>
                  <a:gd name="T105" fmla="*/ 2 h 142"/>
                  <a:gd name="T106" fmla="*/ 168 w 185"/>
                  <a:gd name="T107" fmla="*/ 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5" h="142">
                    <a:moveTo>
                      <a:pt x="170" y="6"/>
                    </a:moveTo>
                    <a:lnTo>
                      <a:pt x="168" y="12"/>
                    </a:lnTo>
                    <a:lnTo>
                      <a:pt x="162" y="14"/>
                    </a:lnTo>
                    <a:lnTo>
                      <a:pt x="159" y="22"/>
                    </a:lnTo>
                    <a:lnTo>
                      <a:pt x="159" y="28"/>
                    </a:lnTo>
                    <a:lnTo>
                      <a:pt x="162" y="31"/>
                    </a:lnTo>
                    <a:lnTo>
                      <a:pt x="156" y="44"/>
                    </a:lnTo>
                    <a:lnTo>
                      <a:pt x="162" y="43"/>
                    </a:lnTo>
                    <a:lnTo>
                      <a:pt x="162" y="38"/>
                    </a:lnTo>
                    <a:lnTo>
                      <a:pt x="168" y="37"/>
                    </a:lnTo>
                    <a:lnTo>
                      <a:pt x="177" y="38"/>
                    </a:lnTo>
                    <a:lnTo>
                      <a:pt x="180" y="41"/>
                    </a:lnTo>
                    <a:lnTo>
                      <a:pt x="179" y="61"/>
                    </a:lnTo>
                    <a:lnTo>
                      <a:pt x="167" y="70"/>
                    </a:lnTo>
                    <a:lnTo>
                      <a:pt x="165" y="70"/>
                    </a:lnTo>
                    <a:lnTo>
                      <a:pt x="171" y="76"/>
                    </a:lnTo>
                    <a:lnTo>
                      <a:pt x="173" y="82"/>
                    </a:lnTo>
                    <a:lnTo>
                      <a:pt x="177" y="85"/>
                    </a:lnTo>
                    <a:lnTo>
                      <a:pt x="183" y="99"/>
                    </a:lnTo>
                    <a:lnTo>
                      <a:pt x="185" y="105"/>
                    </a:lnTo>
                    <a:lnTo>
                      <a:pt x="177" y="111"/>
                    </a:lnTo>
                    <a:lnTo>
                      <a:pt x="173" y="102"/>
                    </a:lnTo>
                    <a:lnTo>
                      <a:pt x="168" y="105"/>
                    </a:lnTo>
                    <a:lnTo>
                      <a:pt x="162" y="107"/>
                    </a:lnTo>
                    <a:lnTo>
                      <a:pt x="161" y="102"/>
                    </a:lnTo>
                    <a:lnTo>
                      <a:pt x="156" y="102"/>
                    </a:lnTo>
                    <a:lnTo>
                      <a:pt x="147" y="90"/>
                    </a:lnTo>
                    <a:lnTo>
                      <a:pt x="145" y="90"/>
                    </a:lnTo>
                    <a:lnTo>
                      <a:pt x="136" y="104"/>
                    </a:lnTo>
                    <a:lnTo>
                      <a:pt x="132" y="104"/>
                    </a:lnTo>
                    <a:lnTo>
                      <a:pt x="126" y="99"/>
                    </a:lnTo>
                    <a:lnTo>
                      <a:pt x="113" y="101"/>
                    </a:lnTo>
                    <a:lnTo>
                      <a:pt x="112" y="98"/>
                    </a:lnTo>
                    <a:lnTo>
                      <a:pt x="109" y="96"/>
                    </a:lnTo>
                    <a:lnTo>
                      <a:pt x="94" y="102"/>
                    </a:lnTo>
                    <a:lnTo>
                      <a:pt x="98" y="102"/>
                    </a:lnTo>
                    <a:lnTo>
                      <a:pt x="97" y="108"/>
                    </a:lnTo>
                    <a:lnTo>
                      <a:pt x="104" y="111"/>
                    </a:lnTo>
                    <a:lnTo>
                      <a:pt x="107" y="119"/>
                    </a:lnTo>
                    <a:lnTo>
                      <a:pt x="116" y="122"/>
                    </a:lnTo>
                    <a:lnTo>
                      <a:pt x="113" y="126"/>
                    </a:lnTo>
                    <a:lnTo>
                      <a:pt x="109" y="129"/>
                    </a:lnTo>
                    <a:lnTo>
                      <a:pt x="100" y="125"/>
                    </a:lnTo>
                    <a:lnTo>
                      <a:pt x="95" y="131"/>
                    </a:lnTo>
                    <a:lnTo>
                      <a:pt x="89" y="134"/>
                    </a:lnTo>
                    <a:lnTo>
                      <a:pt x="82" y="142"/>
                    </a:lnTo>
                    <a:lnTo>
                      <a:pt x="77" y="140"/>
                    </a:lnTo>
                    <a:lnTo>
                      <a:pt x="72" y="134"/>
                    </a:lnTo>
                    <a:lnTo>
                      <a:pt x="68" y="131"/>
                    </a:lnTo>
                    <a:lnTo>
                      <a:pt x="56" y="129"/>
                    </a:lnTo>
                    <a:lnTo>
                      <a:pt x="57" y="122"/>
                    </a:lnTo>
                    <a:lnTo>
                      <a:pt x="53" y="119"/>
                    </a:lnTo>
                    <a:lnTo>
                      <a:pt x="47" y="114"/>
                    </a:lnTo>
                    <a:lnTo>
                      <a:pt x="41" y="117"/>
                    </a:lnTo>
                    <a:lnTo>
                      <a:pt x="33" y="116"/>
                    </a:lnTo>
                    <a:lnTo>
                      <a:pt x="27" y="117"/>
                    </a:lnTo>
                    <a:lnTo>
                      <a:pt x="24" y="111"/>
                    </a:lnTo>
                    <a:lnTo>
                      <a:pt x="21" y="111"/>
                    </a:lnTo>
                    <a:lnTo>
                      <a:pt x="16" y="107"/>
                    </a:lnTo>
                    <a:lnTo>
                      <a:pt x="13" y="99"/>
                    </a:lnTo>
                    <a:lnTo>
                      <a:pt x="7" y="93"/>
                    </a:lnTo>
                    <a:lnTo>
                      <a:pt x="9" y="87"/>
                    </a:lnTo>
                    <a:lnTo>
                      <a:pt x="16" y="85"/>
                    </a:lnTo>
                    <a:lnTo>
                      <a:pt x="16" y="81"/>
                    </a:lnTo>
                    <a:lnTo>
                      <a:pt x="4" y="79"/>
                    </a:lnTo>
                    <a:lnTo>
                      <a:pt x="1" y="81"/>
                    </a:lnTo>
                    <a:lnTo>
                      <a:pt x="0" y="78"/>
                    </a:lnTo>
                    <a:lnTo>
                      <a:pt x="1" y="69"/>
                    </a:lnTo>
                    <a:lnTo>
                      <a:pt x="7" y="72"/>
                    </a:lnTo>
                    <a:lnTo>
                      <a:pt x="18" y="72"/>
                    </a:lnTo>
                    <a:lnTo>
                      <a:pt x="21" y="72"/>
                    </a:lnTo>
                    <a:lnTo>
                      <a:pt x="21" y="63"/>
                    </a:lnTo>
                    <a:lnTo>
                      <a:pt x="16" y="58"/>
                    </a:lnTo>
                    <a:lnTo>
                      <a:pt x="19" y="47"/>
                    </a:lnTo>
                    <a:lnTo>
                      <a:pt x="21" y="41"/>
                    </a:lnTo>
                    <a:lnTo>
                      <a:pt x="21" y="38"/>
                    </a:lnTo>
                    <a:lnTo>
                      <a:pt x="25" y="35"/>
                    </a:lnTo>
                    <a:lnTo>
                      <a:pt x="30" y="26"/>
                    </a:lnTo>
                    <a:lnTo>
                      <a:pt x="27" y="19"/>
                    </a:lnTo>
                    <a:lnTo>
                      <a:pt x="48" y="29"/>
                    </a:lnTo>
                    <a:lnTo>
                      <a:pt x="59" y="25"/>
                    </a:lnTo>
                    <a:lnTo>
                      <a:pt x="59" y="31"/>
                    </a:lnTo>
                    <a:lnTo>
                      <a:pt x="66" y="35"/>
                    </a:lnTo>
                    <a:lnTo>
                      <a:pt x="69" y="40"/>
                    </a:lnTo>
                    <a:lnTo>
                      <a:pt x="65" y="49"/>
                    </a:lnTo>
                    <a:lnTo>
                      <a:pt x="79" y="50"/>
                    </a:lnTo>
                    <a:lnTo>
                      <a:pt x="85" y="44"/>
                    </a:lnTo>
                    <a:lnTo>
                      <a:pt x="94" y="47"/>
                    </a:lnTo>
                    <a:lnTo>
                      <a:pt x="95" y="41"/>
                    </a:lnTo>
                    <a:lnTo>
                      <a:pt x="92" y="40"/>
                    </a:lnTo>
                    <a:lnTo>
                      <a:pt x="97" y="28"/>
                    </a:lnTo>
                    <a:lnTo>
                      <a:pt x="95" y="22"/>
                    </a:lnTo>
                    <a:lnTo>
                      <a:pt x="92" y="17"/>
                    </a:lnTo>
                    <a:lnTo>
                      <a:pt x="103" y="11"/>
                    </a:lnTo>
                    <a:lnTo>
                      <a:pt x="107" y="11"/>
                    </a:lnTo>
                    <a:lnTo>
                      <a:pt x="113" y="5"/>
                    </a:lnTo>
                    <a:lnTo>
                      <a:pt x="120" y="8"/>
                    </a:lnTo>
                    <a:lnTo>
                      <a:pt x="116" y="14"/>
                    </a:lnTo>
                    <a:lnTo>
                      <a:pt x="123" y="16"/>
                    </a:lnTo>
                    <a:lnTo>
                      <a:pt x="126" y="16"/>
                    </a:lnTo>
                    <a:lnTo>
                      <a:pt x="129" y="9"/>
                    </a:lnTo>
                    <a:lnTo>
                      <a:pt x="139" y="2"/>
                    </a:lnTo>
                    <a:lnTo>
                      <a:pt x="145" y="3"/>
                    </a:lnTo>
                    <a:lnTo>
                      <a:pt x="148" y="9"/>
                    </a:lnTo>
                    <a:lnTo>
                      <a:pt x="159" y="5"/>
                    </a:lnTo>
                    <a:lnTo>
                      <a:pt x="161" y="2"/>
                    </a:lnTo>
                    <a:lnTo>
                      <a:pt x="167" y="0"/>
                    </a:lnTo>
                    <a:lnTo>
                      <a:pt x="168" y="2"/>
                    </a:lnTo>
                    <a:lnTo>
                      <a:pt x="17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3" name="Freeform 2792">
                <a:extLst>
                  <a:ext uri="{FF2B5EF4-FFF2-40B4-BE49-F238E27FC236}">
                    <a16:creationId xmlns:a16="http://schemas.microsoft.com/office/drawing/2014/main" id="{CF9B06A5-3FA2-50C2-2083-F08CB6DE1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030"/>
                <a:ext cx="93" cy="70"/>
              </a:xfrm>
              <a:custGeom>
                <a:avLst/>
                <a:gdLst>
                  <a:gd name="T0" fmla="*/ 168 w 185"/>
                  <a:gd name="T1" fmla="*/ 12 h 142"/>
                  <a:gd name="T2" fmla="*/ 159 w 185"/>
                  <a:gd name="T3" fmla="*/ 22 h 142"/>
                  <a:gd name="T4" fmla="*/ 162 w 185"/>
                  <a:gd name="T5" fmla="*/ 31 h 142"/>
                  <a:gd name="T6" fmla="*/ 162 w 185"/>
                  <a:gd name="T7" fmla="*/ 43 h 142"/>
                  <a:gd name="T8" fmla="*/ 168 w 185"/>
                  <a:gd name="T9" fmla="*/ 37 h 142"/>
                  <a:gd name="T10" fmla="*/ 180 w 185"/>
                  <a:gd name="T11" fmla="*/ 41 h 142"/>
                  <a:gd name="T12" fmla="*/ 167 w 185"/>
                  <a:gd name="T13" fmla="*/ 70 h 142"/>
                  <a:gd name="T14" fmla="*/ 171 w 185"/>
                  <a:gd name="T15" fmla="*/ 76 h 142"/>
                  <a:gd name="T16" fmla="*/ 177 w 185"/>
                  <a:gd name="T17" fmla="*/ 85 h 142"/>
                  <a:gd name="T18" fmla="*/ 185 w 185"/>
                  <a:gd name="T19" fmla="*/ 105 h 142"/>
                  <a:gd name="T20" fmla="*/ 173 w 185"/>
                  <a:gd name="T21" fmla="*/ 102 h 142"/>
                  <a:gd name="T22" fmla="*/ 162 w 185"/>
                  <a:gd name="T23" fmla="*/ 107 h 142"/>
                  <a:gd name="T24" fmla="*/ 156 w 185"/>
                  <a:gd name="T25" fmla="*/ 102 h 142"/>
                  <a:gd name="T26" fmla="*/ 145 w 185"/>
                  <a:gd name="T27" fmla="*/ 90 h 142"/>
                  <a:gd name="T28" fmla="*/ 132 w 185"/>
                  <a:gd name="T29" fmla="*/ 104 h 142"/>
                  <a:gd name="T30" fmla="*/ 113 w 185"/>
                  <a:gd name="T31" fmla="*/ 101 h 142"/>
                  <a:gd name="T32" fmla="*/ 109 w 185"/>
                  <a:gd name="T33" fmla="*/ 96 h 142"/>
                  <a:gd name="T34" fmla="*/ 98 w 185"/>
                  <a:gd name="T35" fmla="*/ 102 h 142"/>
                  <a:gd name="T36" fmla="*/ 104 w 185"/>
                  <a:gd name="T37" fmla="*/ 111 h 142"/>
                  <a:gd name="T38" fmla="*/ 116 w 185"/>
                  <a:gd name="T39" fmla="*/ 122 h 142"/>
                  <a:gd name="T40" fmla="*/ 109 w 185"/>
                  <a:gd name="T41" fmla="*/ 129 h 142"/>
                  <a:gd name="T42" fmla="*/ 95 w 185"/>
                  <a:gd name="T43" fmla="*/ 131 h 142"/>
                  <a:gd name="T44" fmla="*/ 82 w 185"/>
                  <a:gd name="T45" fmla="*/ 142 h 142"/>
                  <a:gd name="T46" fmla="*/ 72 w 185"/>
                  <a:gd name="T47" fmla="*/ 134 h 142"/>
                  <a:gd name="T48" fmla="*/ 56 w 185"/>
                  <a:gd name="T49" fmla="*/ 129 h 142"/>
                  <a:gd name="T50" fmla="*/ 53 w 185"/>
                  <a:gd name="T51" fmla="*/ 119 h 142"/>
                  <a:gd name="T52" fmla="*/ 41 w 185"/>
                  <a:gd name="T53" fmla="*/ 117 h 142"/>
                  <a:gd name="T54" fmla="*/ 27 w 185"/>
                  <a:gd name="T55" fmla="*/ 117 h 142"/>
                  <a:gd name="T56" fmla="*/ 21 w 185"/>
                  <a:gd name="T57" fmla="*/ 111 h 142"/>
                  <a:gd name="T58" fmla="*/ 13 w 185"/>
                  <a:gd name="T59" fmla="*/ 99 h 142"/>
                  <a:gd name="T60" fmla="*/ 9 w 185"/>
                  <a:gd name="T61" fmla="*/ 87 h 142"/>
                  <a:gd name="T62" fmla="*/ 16 w 185"/>
                  <a:gd name="T63" fmla="*/ 81 h 142"/>
                  <a:gd name="T64" fmla="*/ 1 w 185"/>
                  <a:gd name="T65" fmla="*/ 81 h 142"/>
                  <a:gd name="T66" fmla="*/ 1 w 185"/>
                  <a:gd name="T67" fmla="*/ 69 h 142"/>
                  <a:gd name="T68" fmla="*/ 18 w 185"/>
                  <a:gd name="T69" fmla="*/ 72 h 142"/>
                  <a:gd name="T70" fmla="*/ 21 w 185"/>
                  <a:gd name="T71" fmla="*/ 63 h 142"/>
                  <a:gd name="T72" fmla="*/ 19 w 185"/>
                  <a:gd name="T73" fmla="*/ 47 h 142"/>
                  <a:gd name="T74" fmla="*/ 21 w 185"/>
                  <a:gd name="T75" fmla="*/ 38 h 142"/>
                  <a:gd name="T76" fmla="*/ 30 w 185"/>
                  <a:gd name="T77" fmla="*/ 26 h 142"/>
                  <a:gd name="T78" fmla="*/ 48 w 185"/>
                  <a:gd name="T79" fmla="*/ 29 h 142"/>
                  <a:gd name="T80" fmla="*/ 59 w 185"/>
                  <a:gd name="T81" fmla="*/ 31 h 142"/>
                  <a:gd name="T82" fmla="*/ 69 w 185"/>
                  <a:gd name="T83" fmla="*/ 40 h 142"/>
                  <a:gd name="T84" fmla="*/ 79 w 185"/>
                  <a:gd name="T85" fmla="*/ 50 h 142"/>
                  <a:gd name="T86" fmla="*/ 94 w 185"/>
                  <a:gd name="T87" fmla="*/ 47 h 142"/>
                  <a:gd name="T88" fmla="*/ 92 w 185"/>
                  <a:gd name="T89" fmla="*/ 40 h 142"/>
                  <a:gd name="T90" fmla="*/ 95 w 185"/>
                  <a:gd name="T91" fmla="*/ 22 h 142"/>
                  <a:gd name="T92" fmla="*/ 103 w 185"/>
                  <a:gd name="T93" fmla="*/ 11 h 142"/>
                  <a:gd name="T94" fmla="*/ 113 w 185"/>
                  <a:gd name="T95" fmla="*/ 5 h 142"/>
                  <a:gd name="T96" fmla="*/ 116 w 185"/>
                  <a:gd name="T97" fmla="*/ 14 h 142"/>
                  <a:gd name="T98" fmla="*/ 126 w 185"/>
                  <a:gd name="T99" fmla="*/ 16 h 142"/>
                  <a:gd name="T100" fmla="*/ 139 w 185"/>
                  <a:gd name="T101" fmla="*/ 2 h 142"/>
                  <a:gd name="T102" fmla="*/ 148 w 185"/>
                  <a:gd name="T103" fmla="*/ 9 h 142"/>
                  <a:gd name="T104" fmla="*/ 161 w 185"/>
                  <a:gd name="T105" fmla="*/ 2 h 142"/>
                  <a:gd name="T106" fmla="*/ 168 w 185"/>
                  <a:gd name="T107" fmla="*/ 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5" h="142">
                    <a:moveTo>
                      <a:pt x="170" y="6"/>
                    </a:moveTo>
                    <a:lnTo>
                      <a:pt x="168" y="12"/>
                    </a:lnTo>
                    <a:lnTo>
                      <a:pt x="162" y="14"/>
                    </a:lnTo>
                    <a:lnTo>
                      <a:pt x="159" y="22"/>
                    </a:lnTo>
                    <a:lnTo>
                      <a:pt x="159" y="28"/>
                    </a:lnTo>
                    <a:lnTo>
                      <a:pt x="162" y="31"/>
                    </a:lnTo>
                    <a:lnTo>
                      <a:pt x="156" y="44"/>
                    </a:lnTo>
                    <a:lnTo>
                      <a:pt x="162" y="43"/>
                    </a:lnTo>
                    <a:lnTo>
                      <a:pt x="162" y="38"/>
                    </a:lnTo>
                    <a:lnTo>
                      <a:pt x="168" y="37"/>
                    </a:lnTo>
                    <a:lnTo>
                      <a:pt x="177" y="38"/>
                    </a:lnTo>
                    <a:lnTo>
                      <a:pt x="180" y="41"/>
                    </a:lnTo>
                    <a:lnTo>
                      <a:pt x="179" y="61"/>
                    </a:lnTo>
                    <a:lnTo>
                      <a:pt x="167" y="70"/>
                    </a:lnTo>
                    <a:lnTo>
                      <a:pt x="165" y="70"/>
                    </a:lnTo>
                    <a:lnTo>
                      <a:pt x="171" y="76"/>
                    </a:lnTo>
                    <a:lnTo>
                      <a:pt x="173" y="82"/>
                    </a:lnTo>
                    <a:lnTo>
                      <a:pt x="177" y="85"/>
                    </a:lnTo>
                    <a:lnTo>
                      <a:pt x="183" y="99"/>
                    </a:lnTo>
                    <a:lnTo>
                      <a:pt x="185" y="105"/>
                    </a:lnTo>
                    <a:lnTo>
                      <a:pt x="177" y="111"/>
                    </a:lnTo>
                    <a:lnTo>
                      <a:pt x="173" y="102"/>
                    </a:lnTo>
                    <a:lnTo>
                      <a:pt x="168" y="105"/>
                    </a:lnTo>
                    <a:lnTo>
                      <a:pt x="162" y="107"/>
                    </a:lnTo>
                    <a:lnTo>
                      <a:pt x="161" y="102"/>
                    </a:lnTo>
                    <a:lnTo>
                      <a:pt x="156" y="102"/>
                    </a:lnTo>
                    <a:lnTo>
                      <a:pt x="147" y="90"/>
                    </a:lnTo>
                    <a:lnTo>
                      <a:pt x="145" y="90"/>
                    </a:lnTo>
                    <a:lnTo>
                      <a:pt x="136" y="104"/>
                    </a:lnTo>
                    <a:lnTo>
                      <a:pt x="132" y="104"/>
                    </a:lnTo>
                    <a:lnTo>
                      <a:pt x="126" y="99"/>
                    </a:lnTo>
                    <a:lnTo>
                      <a:pt x="113" y="101"/>
                    </a:lnTo>
                    <a:lnTo>
                      <a:pt x="112" y="98"/>
                    </a:lnTo>
                    <a:lnTo>
                      <a:pt x="109" y="96"/>
                    </a:lnTo>
                    <a:lnTo>
                      <a:pt x="94" y="102"/>
                    </a:lnTo>
                    <a:lnTo>
                      <a:pt x="98" y="102"/>
                    </a:lnTo>
                    <a:lnTo>
                      <a:pt x="97" y="108"/>
                    </a:lnTo>
                    <a:lnTo>
                      <a:pt x="104" y="111"/>
                    </a:lnTo>
                    <a:lnTo>
                      <a:pt x="107" y="119"/>
                    </a:lnTo>
                    <a:lnTo>
                      <a:pt x="116" y="122"/>
                    </a:lnTo>
                    <a:lnTo>
                      <a:pt x="113" y="126"/>
                    </a:lnTo>
                    <a:lnTo>
                      <a:pt x="109" y="129"/>
                    </a:lnTo>
                    <a:lnTo>
                      <a:pt x="100" y="125"/>
                    </a:lnTo>
                    <a:lnTo>
                      <a:pt x="95" y="131"/>
                    </a:lnTo>
                    <a:lnTo>
                      <a:pt x="89" y="134"/>
                    </a:lnTo>
                    <a:lnTo>
                      <a:pt x="82" y="142"/>
                    </a:lnTo>
                    <a:lnTo>
                      <a:pt x="77" y="140"/>
                    </a:lnTo>
                    <a:lnTo>
                      <a:pt x="72" y="134"/>
                    </a:lnTo>
                    <a:lnTo>
                      <a:pt x="68" y="131"/>
                    </a:lnTo>
                    <a:lnTo>
                      <a:pt x="56" y="129"/>
                    </a:lnTo>
                    <a:lnTo>
                      <a:pt x="57" y="122"/>
                    </a:lnTo>
                    <a:lnTo>
                      <a:pt x="53" y="119"/>
                    </a:lnTo>
                    <a:lnTo>
                      <a:pt x="47" y="114"/>
                    </a:lnTo>
                    <a:lnTo>
                      <a:pt x="41" y="117"/>
                    </a:lnTo>
                    <a:lnTo>
                      <a:pt x="33" y="116"/>
                    </a:lnTo>
                    <a:lnTo>
                      <a:pt x="27" y="117"/>
                    </a:lnTo>
                    <a:lnTo>
                      <a:pt x="24" y="111"/>
                    </a:lnTo>
                    <a:lnTo>
                      <a:pt x="21" y="111"/>
                    </a:lnTo>
                    <a:lnTo>
                      <a:pt x="16" y="107"/>
                    </a:lnTo>
                    <a:lnTo>
                      <a:pt x="13" y="99"/>
                    </a:lnTo>
                    <a:lnTo>
                      <a:pt x="7" y="93"/>
                    </a:lnTo>
                    <a:lnTo>
                      <a:pt x="9" y="87"/>
                    </a:lnTo>
                    <a:lnTo>
                      <a:pt x="16" y="85"/>
                    </a:lnTo>
                    <a:lnTo>
                      <a:pt x="16" y="81"/>
                    </a:lnTo>
                    <a:lnTo>
                      <a:pt x="4" y="79"/>
                    </a:lnTo>
                    <a:lnTo>
                      <a:pt x="1" y="81"/>
                    </a:lnTo>
                    <a:lnTo>
                      <a:pt x="0" y="78"/>
                    </a:lnTo>
                    <a:lnTo>
                      <a:pt x="1" y="69"/>
                    </a:lnTo>
                    <a:lnTo>
                      <a:pt x="7" y="72"/>
                    </a:lnTo>
                    <a:lnTo>
                      <a:pt x="18" y="72"/>
                    </a:lnTo>
                    <a:lnTo>
                      <a:pt x="21" y="72"/>
                    </a:lnTo>
                    <a:lnTo>
                      <a:pt x="21" y="63"/>
                    </a:lnTo>
                    <a:lnTo>
                      <a:pt x="16" y="58"/>
                    </a:lnTo>
                    <a:lnTo>
                      <a:pt x="19" y="47"/>
                    </a:lnTo>
                    <a:lnTo>
                      <a:pt x="21" y="41"/>
                    </a:lnTo>
                    <a:lnTo>
                      <a:pt x="21" y="38"/>
                    </a:lnTo>
                    <a:lnTo>
                      <a:pt x="25" y="35"/>
                    </a:lnTo>
                    <a:lnTo>
                      <a:pt x="30" y="26"/>
                    </a:lnTo>
                    <a:lnTo>
                      <a:pt x="27" y="19"/>
                    </a:lnTo>
                    <a:lnTo>
                      <a:pt x="48" y="29"/>
                    </a:lnTo>
                    <a:lnTo>
                      <a:pt x="59" y="25"/>
                    </a:lnTo>
                    <a:lnTo>
                      <a:pt x="59" y="31"/>
                    </a:lnTo>
                    <a:lnTo>
                      <a:pt x="66" y="35"/>
                    </a:lnTo>
                    <a:lnTo>
                      <a:pt x="69" y="40"/>
                    </a:lnTo>
                    <a:lnTo>
                      <a:pt x="65" y="49"/>
                    </a:lnTo>
                    <a:lnTo>
                      <a:pt x="79" y="50"/>
                    </a:lnTo>
                    <a:lnTo>
                      <a:pt x="85" y="44"/>
                    </a:lnTo>
                    <a:lnTo>
                      <a:pt x="94" y="47"/>
                    </a:lnTo>
                    <a:lnTo>
                      <a:pt x="95" y="41"/>
                    </a:lnTo>
                    <a:lnTo>
                      <a:pt x="92" y="40"/>
                    </a:lnTo>
                    <a:lnTo>
                      <a:pt x="97" y="28"/>
                    </a:lnTo>
                    <a:lnTo>
                      <a:pt x="95" y="22"/>
                    </a:lnTo>
                    <a:lnTo>
                      <a:pt x="92" y="17"/>
                    </a:lnTo>
                    <a:lnTo>
                      <a:pt x="103" y="11"/>
                    </a:lnTo>
                    <a:lnTo>
                      <a:pt x="107" y="11"/>
                    </a:lnTo>
                    <a:lnTo>
                      <a:pt x="113" y="5"/>
                    </a:lnTo>
                    <a:lnTo>
                      <a:pt x="120" y="8"/>
                    </a:lnTo>
                    <a:lnTo>
                      <a:pt x="116" y="14"/>
                    </a:lnTo>
                    <a:lnTo>
                      <a:pt x="123" y="16"/>
                    </a:lnTo>
                    <a:lnTo>
                      <a:pt x="126" y="16"/>
                    </a:lnTo>
                    <a:lnTo>
                      <a:pt x="129" y="9"/>
                    </a:lnTo>
                    <a:lnTo>
                      <a:pt x="139" y="2"/>
                    </a:lnTo>
                    <a:lnTo>
                      <a:pt x="145" y="3"/>
                    </a:lnTo>
                    <a:lnTo>
                      <a:pt x="148" y="9"/>
                    </a:lnTo>
                    <a:lnTo>
                      <a:pt x="159" y="5"/>
                    </a:lnTo>
                    <a:lnTo>
                      <a:pt x="161" y="2"/>
                    </a:lnTo>
                    <a:lnTo>
                      <a:pt x="167" y="0"/>
                    </a:lnTo>
                    <a:lnTo>
                      <a:pt x="168" y="2"/>
                    </a:lnTo>
                    <a:lnTo>
                      <a:pt x="17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4" name="Freeform 2793">
                <a:extLst>
                  <a:ext uri="{FF2B5EF4-FFF2-40B4-BE49-F238E27FC236}">
                    <a16:creationId xmlns:a16="http://schemas.microsoft.com/office/drawing/2014/main" id="{CAB89D6F-B36C-F6D6-6923-968EBA102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117"/>
                <a:ext cx="73" cy="79"/>
              </a:xfrm>
              <a:custGeom>
                <a:avLst/>
                <a:gdLst>
                  <a:gd name="T0" fmla="*/ 133 w 147"/>
                  <a:gd name="T1" fmla="*/ 21 h 158"/>
                  <a:gd name="T2" fmla="*/ 117 w 147"/>
                  <a:gd name="T3" fmla="*/ 18 h 158"/>
                  <a:gd name="T4" fmla="*/ 98 w 147"/>
                  <a:gd name="T5" fmla="*/ 2 h 158"/>
                  <a:gd name="T6" fmla="*/ 91 w 147"/>
                  <a:gd name="T7" fmla="*/ 6 h 158"/>
                  <a:gd name="T8" fmla="*/ 77 w 147"/>
                  <a:gd name="T9" fmla="*/ 12 h 158"/>
                  <a:gd name="T10" fmla="*/ 62 w 147"/>
                  <a:gd name="T11" fmla="*/ 12 h 158"/>
                  <a:gd name="T12" fmla="*/ 57 w 147"/>
                  <a:gd name="T13" fmla="*/ 3 h 158"/>
                  <a:gd name="T14" fmla="*/ 51 w 147"/>
                  <a:gd name="T15" fmla="*/ 15 h 158"/>
                  <a:gd name="T16" fmla="*/ 54 w 147"/>
                  <a:gd name="T17" fmla="*/ 27 h 158"/>
                  <a:gd name="T18" fmla="*/ 57 w 147"/>
                  <a:gd name="T19" fmla="*/ 43 h 158"/>
                  <a:gd name="T20" fmla="*/ 48 w 147"/>
                  <a:gd name="T21" fmla="*/ 38 h 158"/>
                  <a:gd name="T22" fmla="*/ 32 w 147"/>
                  <a:gd name="T23" fmla="*/ 32 h 158"/>
                  <a:gd name="T24" fmla="*/ 29 w 147"/>
                  <a:gd name="T25" fmla="*/ 15 h 158"/>
                  <a:gd name="T26" fmla="*/ 18 w 147"/>
                  <a:gd name="T27" fmla="*/ 23 h 158"/>
                  <a:gd name="T28" fmla="*/ 15 w 147"/>
                  <a:gd name="T29" fmla="*/ 30 h 158"/>
                  <a:gd name="T30" fmla="*/ 12 w 147"/>
                  <a:gd name="T31" fmla="*/ 40 h 158"/>
                  <a:gd name="T32" fmla="*/ 4 w 147"/>
                  <a:gd name="T33" fmla="*/ 44 h 158"/>
                  <a:gd name="T34" fmla="*/ 0 w 147"/>
                  <a:gd name="T35" fmla="*/ 64 h 158"/>
                  <a:gd name="T36" fmla="*/ 4 w 147"/>
                  <a:gd name="T37" fmla="*/ 73 h 158"/>
                  <a:gd name="T38" fmla="*/ 24 w 147"/>
                  <a:gd name="T39" fmla="*/ 88 h 158"/>
                  <a:gd name="T40" fmla="*/ 33 w 147"/>
                  <a:gd name="T41" fmla="*/ 94 h 158"/>
                  <a:gd name="T42" fmla="*/ 35 w 147"/>
                  <a:gd name="T43" fmla="*/ 99 h 158"/>
                  <a:gd name="T44" fmla="*/ 45 w 147"/>
                  <a:gd name="T45" fmla="*/ 93 h 158"/>
                  <a:gd name="T46" fmla="*/ 51 w 147"/>
                  <a:gd name="T47" fmla="*/ 102 h 158"/>
                  <a:gd name="T48" fmla="*/ 54 w 147"/>
                  <a:gd name="T49" fmla="*/ 126 h 158"/>
                  <a:gd name="T50" fmla="*/ 62 w 147"/>
                  <a:gd name="T51" fmla="*/ 128 h 158"/>
                  <a:gd name="T52" fmla="*/ 65 w 147"/>
                  <a:gd name="T53" fmla="*/ 141 h 158"/>
                  <a:gd name="T54" fmla="*/ 71 w 147"/>
                  <a:gd name="T55" fmla="*/ 146 h 158"/>
                  <a:gd name="T56" fmla="*/ 80 w 147"/>
                  <a:gd name="T57" fmla="*/ 152 h 158"/>
                  <a:gd name="T58" fmla="*/ 91 w 147"/>
                  <a:gd name="T59" fmla="*/ 158 h 158"/>
                  <a:gd name="T60" fmla="*/ 95 w 147"/>
                  <a:gd name="T61" fmla="*/ 151 h 158"/>
                  <a:gd name="T62" fmla="*/ 107 w 147"/>
                  <a:gd name="T63" fmla="*/ 132 h 158"/>
                  <a:gd name="T64" fmla="*/ 97 w 147"/>
                  <a:gd name="T65" fmla="*/ 122 h 158"/>
                  <a:gd name="T66" fmla="*/ 92 w 147"/>
                  <a:gd name="T67" fmla="*/ 108 h 158"/>
                  <a:gd name="T68" fmla="*/ 100 w 147"/>
                  <a:gd name="T69" fmla="*/ 103 h 158"/>
                  <a:gd name="T70" fmla="*/ 115 w 147"/>
                  <a:gd name="T71" fmla="*/ 103 h 158"/>
                  <a:gd name="T72" fmla="*/ 120 w 147"/>
                  <a:gd name="T73" fmla="*/ 96 h 158"/>
                  <a:gd name="T74" fmla="*/ 127 w 147"/>
                  <a:gd name="T75" fmla="*/ 93 h 158"/>
                  <a:gd name="T76" fmla="*/ 133 w 147"/>
                  <a:gd name="T77" fmla="*/ 90 h 158"/>
                  <a:gd name="T78" fmla="*/ 142 w 147"/>
                  <a:gd name="T79" fmla="*/ 87 h 158"/>
                  <a:gd name="T80" fmla="*/ 130 w 147"/>
                  <a:gd name="T81" fmla="*/ 75 h 158"/>
                  <a:gd name="T82" fmla="*/ 124 w 147"/>
                  <a:gd name="T83" fmla="*/ 67 h 158"/>
                  <a:gd name="T84" fmla="*/ 124 w 147"/>
                  <a:gd name="T85" fmla="*/ 59 h 158"/>
                  <a:gd name="T86" fmla="*/ 127 w 147"/>
                  <a:gd name="T87" fmla="*/ 40 h 158"/>
                  <a:gd name="T88" fmla="*/ 145 w 147"/>
                  <a:gd name="T89" fmla="*/ 35 h 158"/>
                  <a:gd name="T90" fmla="*/ 139 w 147"/>
                  <a:gd name="T91" fmla="*/ 2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7" h="158">
                    <a:moveTo>
                      <a:pt x="139" y="24"/>
                    </a:moveTo>
                    <a:lnTo>
                      <a:pt x="133" y="21"/>
                    </a:lnTo>
                    <a:lnTo>
                      <a:pt x="127" y="21"/>
                    </a:lnTo>
                    <a:lnTo>
                      <a:pt x="117" y="18"/>
                    </a:lnTo>
                    <a:lnTo>
                      <a:pt x="110" y="15"/>
                    </a:lnTo>
                    <a:lnTo>
                      <a:pt x="98" y="2"/>
                    </a:lnTo>
                    <a:lnTo>
                      <a:pt x="91" y="0"/>
                    </a:lnTo>
                    <a:lnTo>
                      <a:pt x="91" y="6"/>
                    </a:lnTo>
                    <a:lnTo>
                      <a:pt x="88" y="6"/>
                    </a:lnTo>
                    <a:lnTo>
                      <a:pt x="77" y="12"/>
                    </a:lnTo>
                    <a:lnTo>
                      <a:pt x="74" y="12"/>
                    </a:lnTo>
                    <a:lnTo>
                      <a:pt x="62" y="12"/>
                    </a:lnTo>
                    <a:lnTo>
                      <a:pt x="60" y="2"/>
                    </a:lnTo>
                    <a:lnTo>
                      <a:pt x="57" y="3"/>
                    </a:lnTo>
                    <a:lnTo>
                      <a:pt x="48" y="9"/>
                    </a:lnTo>
                    <a:lnTo>
                      <a:pt x="51" y="15"/>
                    </a:lnTo>
                    <a:lnTo>
                      <a:pt x="48" y="21"/>
                    </a:lnTo>
                    <a:lnTo>
                      <a:pt x="54" y="27"/>
                    </a:lnTo>
                    <a:lnTo>
                      <a:pt x="57" y="32"/>
                    </a:lnTo>
                    <a:lnTo>
                      <a:pt x="57" y="43"/>
                    </a:lnTo>
                    <a:lnTo>
                      <a:pt x="50" y="46"/>
                    </a:lnTo>
                    <a:lnTo>
                      <a:pt x="48" y="38"/>
                    </a:lnTo>
                    <a:lnTo>
                      <a:pt x="42" y="38"/>
                    </a:lnTo>
                    <a:lnTo>
                      <a:pt x="32" y="32"/>
                    </a:lnTo>
                    <a:lnTo>
                      <a:pt x="35" y="24"/>
                    </a:lnTo>
                    <a:lnTo>
                      <a:pt x="29" y="15"/>
                    </a:lnTo>
                    <a:lnTo>
                      <a:pt x="21" y="15"/>
                    </a:lnTo>
                    <a:lnTo>
                      <a:pt x="18" y="23"/>
                    </a:lnTo>
                    <a:lnTo>
                      <a:pt x="15" y="23"/>
                    </a:lnTo>
                    <a:lnTo>
                      <a:pt x="15" y="30"/>
                    </a:lnTo>
                    <a:lnTo>
                      <a:pt x="12" y="34"/>
                    </a:lnTo>
                    <a:lnTo>
                      <a:pt x="12" y="40"/>
                    </a:lnTo>
                    <a:lnTo>
                      <a:pt x="7" y="44"/>
                    </a:lnTo>
                    <a:lnTo>
                      <a:pt x="4" y="44"/>
                    </a:lnTo>
                    <a:lnTo>
                      <a:pt x="7" y="53"/>
                    </a:lnTo>
                    <a:lnTo>
                      <a:pt x="0" y="64"/>
                    </a:lnTo>
                    <a:lnTo>
                      <a:pt x="4" y="70"/>
                    </a:lnTo>
                    <a:lnTo>
                      <a:pt x="4" y="73"/>
                    </a:lnTo>
                    <a:lnTo>
                      <a:pt x="12" y="76"/>
                    </a:lnTo>
                    <a:lnTo>
                      <a:pt x="24" y="88"/>
                    </a:lnTo>
                    <a:lnTo>
                      <a:pt x="29" y="90"/>
                    </a:lnTo>
                    <a:lnTo>
                      <a:pt x="33" y="94"/>
                    </a:lnTo>
                    <a:lnTo>
                      <a:pt x="33" y="100"/>
                    </a:lnTo>
                    <a:lnTo>
                      <a:pt x="35" y="99"/>
                    </a:lnTo>
                    <a:lnTo>
                      <a:pt x="42" y="97"/>
                    </a:lnTo>
                    <a:lnTo>
                      <a:pt x="45" y="93"/>
                    </a:lnTo>
                    <a:lnTo>
                      <a:pt x="51" y="96"/>
                    </a:lnTo>
                    <a:lnTo>
                      <a:pt x="51" y="102"/>
                    </a:lnTo>
                    <a:lnTo>
                      <a:pt x="54" y="116"/>
                    </a:lnTo>
                    <a:lnTo>
                      <a:pt x="54" y="126"/>
                    </a:lnTo>
                    <a:lnTo>
                      <a:pt x="59" y="129"/>
                    </a:lnTo>
                    <a:lnTo>
                      <a:pt x="62" y="128"/>
                    </a:lnTo>
                    <a:lnTo>
                      <a:pt x="62" y="138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71" y="146"/>
                    </a:lnTo>
                    <a:lnTo>
                      <a:pt x="76" y="146"/>
                    </a:lnTo>
                    <a:lnTo>
                      <a:pt x="80" y="152"/>
                    </a:lnTo>
                    <a:lnTo>
                      <a:pt x="88" y="154"/>
                    </a:lnTo>
                    <a:lnTo>
                      <a:pt x="91" y="158"/>
                    </a:lnTo>
                    <a:lnTo>
                      <a:pt x="97" y="157"/>
                    </a:lnTo>
                    <a:lnTo>
                      <a:pt x="95" y="151"/>
                    </a:lnTo>
                    <a:lnTo>
                      <a:pt x="103" y="134"/>
                    </a:lnTo>
                    <a:lnTo>
                      <a:pt x="107" y="132"/>
                    </a:lnTo>
                    <a:lnTo>
                      <a:pt x="100" y="129"/>
                    </a:lnTo>
                    <a:lnTo>
                      <a:pt x="97" y="122"/>
                    </a:lnTo>
                    <a:lnTo>
                      <a:pt x="100" y="119"/>
                    </a:lnTo>
                    <a:lnTo>
                      <a:pt x="92" y="108"/>
                    </a:lnTo>
                    <a:lnTo>
                      <a:pt x="91" y="103"/>
                    </a:lnTo>
                    <a:lnTo>
                      <a:pt x="100" y="103"/>
                    </a:lnTo>
                    <a:lnTo>
                      <a:pt x="100" y="96"/>
                    </a:lnTo>
                    <a:lnTo>
                      <a:pt x="115" y="103"/>
                    </a:lnTo>
                    <a:lnTo>
                      <a:pt x="120" y="102"/>
                    </a:lnTo>
                    <a:lnTo>
                      <a:pt x="120" y="96"/>
                    </a:lnTo>
                    <a:lnTo>
                      <a:pt x="121" y="93"/>
                    </a:lnTo>
                    <a:lnTo>
                      <a:pt x="127" y="93"/>
                    </a:lnTo>
                    <a:lnTo>
                      <a:pt x="132" y="96"/>
                    </a:lnTo>
                    <a:lnTo>
                      <a:pt x="133" y="90"/>
                    </a:lnTo>
                    <a:lnTo>
                      <a:pt x="138" y="91"/>
                    </a:lnTo>
                    <a:lnTo>
                      <a:pt x="142" y="87"/>
                    </a:lnTo>
                    <a:lnTo>
                      <a:pt x="139" y="72"/>
                    </a:lnTo>
                    <a:lnTo>
                      <a:pt x="130" y="75"/>
                    </a:lnTo>
                    <a:lnTo>
                      <a:pt x="124" y="70"/>
                    </a:lnTo>
                    <a:lnTo>
                      <a:pt x="124" y="67"/>
                    </a:lnTo>
                    <a:lnTo>
                      <a:pt x="121" y="64"/>
                    </a:lnTo>
                    <a:lnTo>
                      <a:pt x="124" y="59"/>
                    </a:lnTo>
                    <a:lnTo>
                      <a:pt x="132" y="47"/>
                    </a:lnTo>
                    <a:lnTo>
                      <a:pt x="127" y="40"/>
                    </a:lnTo>
                    <a:lnTo>
                      <a:pt x="133" y="34"/>
                    </a:lnTo>
                    <a:lnTo>
                      <a:pt x="145" y="35"/>
                    </a:lnTo>
                    <a:lnTo>
                      <a:pt x="147" y="30"/>
                    </a:lnTo>
                    <a:lnTo>
                      <a:pt x="139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5" name="Freeform 2794">
                <a:extLst>
                  <a:ext uri="{FF2B5EF4-FFF2-40B4-BE49-F238E27FC236}">
                    <a16:creationId xmlns:a16="http://schemas.microsoft.com/office/drawing/2014/main" id="{344588D9-00D9-CDFC-AF1E-300153824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117"/>
                <a:ext cx="73" cy="79"/>
              </a:xfrm>
              <a:custGeom>
                <a:avLst/>
                <a:gdLst>
                  <a:gd name="T0" fmla="*/ 147 w 147"/>
                  <a:gd name="T1" fmla="*/ 30 h 158"/>
                  <a:gd name="T2" fmla="*/ 133 w 147"/>
                  <a:gd name="T3" fmla="*/ 34 h 158"/>
                  <a:gd name="T4" fmla="*/ 132 w 147"/>
                  <a:gd name="T5" fmla="*/ 47 h 158"/>
                  <a:gd name="T6" fmla="*/ 121 w 147"/>
                  <a:gd name="T7" fmla="*/ 64 h 158"/>
                  <a:gd name="T8" fmla="*/ 124 w 147"/>
                  <a:gd name="T9" fmla="*/ 70 h 158"/>
                  <a:gd name="T10" fmla="*/ 139 w 147"/>
                  <a:gd name="T11" fmla="*/ 72 h 158"/>
                  <a:gd name="T12" fmla="*/ 138 w 147"/>
                  <a:gd name="T13" fmla="*/ 91 h 158"/>
                  <a:gd name="T14" fmla="*/ 132 w 147"/>
                  <a:gd name="T15" fmla="*/ 96 h 158"/>
                  <a:gd name="T16" fmla="*/ 121 w 147"/>
                  <a:gd name="T17" fmla="*/ 93 h 158"/>
                  <a:gd name="T18" fmla="*/ 120 w 147"/>
                  <a:gd name="T19" fmla="*/ 102 h 158"/>
                  <a:gd name="T20" fmla="*/ 100 w 147"/>
                  <a:gd name="T21" fmla="*/ 96 h 158"/>
                  <a:gd name="T22" fmla="*/ 91 w 147"/>
                  <a:gd name="T23" fmla="*/ 103 h 158"/>
                  <a:gd name="T24" fmla="*/ 100 w 147"/>
                  <a:gd name="T25" fmla="*/ 119 h 158"/>
                  <a:gd name="T26" fmla="*/ 100 w 147"/>
                  <a:gd name="T27" fmla="*/ 129 h 158"/>
                  <a:gd name="T28" fmla="*/ 103 w 147"/>
                  <a:gd name="T29" fmla="*/ 134 h 158"/>
                  <a:gd name="T30" fmla="*/ 97 w 147"/>
                  <a:gd name="T31" fmla="*/ 157 h 158"/>
                  <a:gd name="T32" fmla="*/ 88 w 147"/>
                  <a:gd name="T33" fmla="*/ 154 h 158"/>
                  <a:gd name="T34" fmla="*/ 76 w 147"/>
                  <a:gd name="T35" fmla="*/ 146 h 158"/>
                  <a:gd name="T36" fmla="*/ 66 w 147"/>
                  <a:gd name="T37" fmla="*/ 141 h 158"/>
                  <a:gd name="T38" fmla="*/ 62 w 147"/>
                  <a:gd name="T39" fmla="*/ 138 h 158"/>
                  <a:gd name="T40" fmla="*/ 59 w 147"/>
                  <a:gd name="T41" fmla="*/ 129 h 158"/>
                  <a:gd name="T42" fmla="*/ 54 w 147"/>
                  <a:gd name="T43" fmla="*/ 116 h 158"/>
                  <a:gd name="T44" fmla="*/ 51 w 147"/>
                  <a:gd name="T45" fmla="*/ 96 h 158"/>
                  <a:gd name="T46" fmla="*/ 42 w 147"/>
                  <a:gd name="T47" fmla="*/ 97 h 158"/>
                  <a:gd name="T48" fmla="*/ 33 w 147"/>
                  <a:gd name="T49" fmla="*/ 100 h 158"/>
                  <a:gd name="T50" fmla="*/ 29 w 147"/>
                  <a:gd name="T51" fmla="*/ 90 h 158"/>
                  <a:gd name="T52" fmla="*/ 12 w 147"/>
                  <a:gd name="T53" fmla="*/ 76 h 158"/>
                  <a:gd name="T54" fmla="*/ 4 w 147"/>
                  <a:gd name="T55" fmla="*/ 70 h 158"/>
                  <a:gd name="T56" fmla="*/ 7 w 147"/>
                  <a:gd name="T57" fmla="*/ 53 h 158"/>
                  <a:gd name="T58" fmla="*/ 7 w 147"/>
                  <a:gd name="T59" fmla="*/ 44 h 158"/>
                  <a:gd name="T60" fmla="*/ 12 w 147"/>
                  <a:gd name="T61" fmla="*/ 34 h 158"/>
                  <a:gd name="T62" fmla="*/ 15 w 147"/>
                  <a:gd name="T63" fmla="*/ 23 h 158"/>
                  <a:gd name="T64" fmla="*/ 21 w 147"/>
                  <a:gd name="T65" fmla="*/ 15 h 158"/>
                  <a:gd name="T66" fmla="*/ 35 w 147"/>
                  <a:gd name="T67" fmla="*/ 24 h 158"/>
                  <a:gd name="T68" fmla="*/ 42 w 147"/>
                  <a:gd name="T69" fmla="*/ 38 h 158"/>
                  <a:gd name="T70" fmla="*/ 50 w 147"/>
                  <a:gd name="T71" fmla="*/ 46 h 158"/>
                  <a:gd name="T72" fmla="*/ 57 w 147"/>
                  <a:gd name="T73" fmla="*/ 32 h 158"/>
                  <a:gd name="T74" fmla="*/ 48 w 147"/>
                  <a:gd name="T75" fmla="*/ 21 h 158"/>
                  <a:gd name="T76" fmla="*/ 48 w 147"/>
                  <a:gd name="T77" fmla="*/ 9 h 158"/>
                  <a:gd name="T78" fmla="*/ 60 w 147"/>
                  <a:gd name="T79" fmla="*/ 2 h 158"/>
                  <a:gd name="T80" fmla="*/ 74 w 147"/>
                  <a:gd name="T81" fmla="*/ 12 h 158"/>
                  <a:gd name="T82" fmla="*/ 88 w 147"/>
                  <a:gd name="T83" fmla="*/ 6 h 158"/>
                  <a:gd name="T84" fmla="*/ 91 w 147"/>
                  <a:gd name="T85" fmla="*/ 0 h 158"/>
                  <a:gd name="T86" fmla="*/ 110 w 147"/>
                  <a:gd name="T87" fmla="*/ 15 h 158"/>
                  <a:gd name="T88" fmla="*/ 127 w 147"/>
                  <a:gd name="T89" fmla="*/ 21 h 158"/>
                  <a:gd name="T90" fmla="*/ 139 w 147"/>
                  <a:gd name="T91" fmla="*/ 2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7" h="158">
                    <a:moveTo>
                      <a:pt x="139" y="24"/>
                    </a:moveTo>
                    <a:lnTo>
                      <a:pt x="147" y="30"/>
                    </a:lnTo>
                    <a:lnTo>
                      <a:pt x="145" y="35"/>
                    </a:lnTo>
                    <a:lnTo>
                      <a:pt x="133" y="34"/>
                    </a:lnTo>
                    <a:lnTo>
                      <a:pt x="127" y="40"/>
                    </a:lnTo>
                    <a:lnTo>
                      <a:pt x="132" y="47"/>
                    </a:lnTo>
                    <a:lnTo>
                      <a:pt x="124" y="59"/>
                    </a:lnTo>
                    <a:lnTo>
                      <a:pt x="121" y="64"/>
                    </a:lnTo>
                    <a:lnTo>
                      <a:pt x="124" y="67"/>
                    </a:lnTo>
                    <a:lnTo>
                      <a:pt x="124" y="70"/>
                    </a:lnTo>
                    <a:lnTo>
                      <a:pt x="130" y="75"/>
                    </a:lnTo>
                    <a:lnTo>
                      <a:pt x="139" y="72"/>
                    </a:lnTo>
                    <a:lnTo>
                      <a:pt x="142" y="87"/>
                    </a:lnTo>
                    <a:lnTo>
                      <a:pt x="138" y="91"/>
                    </a:lnTo>
                    <a:lnTo>
                      <a:pt x="133" y="90"/>
                    </a:lnTo>
                    <a:lnTo>
                      <a:pt x="132" y="96"/>
                    </a:lnTo>
                    <a:lnTo>
                      <a:pt x="127" y="93"/>
                    </a:lnTo>
                    <a:lnTo>
                      <a:pt x="121" y="93"/>
                    </a:lnTo>
                    <a:lnTo>
                      <a:pt x="120" y="96"/>
                    </a:lnTo>
                    <a:lnTo>
                      <a:pt x="120" y="102"/>
                    </a:lnTo>
                    <a:lnTo>
                      <a:pt x="115" y="103"/>
                    </a:lnTo>
                    <a:lnTo>
                      <a:pt x="100" y="96"/>
                    </a:lnTo>
                    <a:lnTo>
                      <a:pt x="100" y="103"/>
                    </a:lnTo>
                    <a:lnTo>
                      <a:pt x="91" y="103"/>
                    </a:lnTo>
                    <a:lnTo>
                      <a:pt x="92" y="108"/>
                    </a:lnTo>
                    <a:lnTo>
                      <a:pt x="100" y="119"/>
                    </a:lnTo>
                    <a:lnTo>
                      <a:pt x="97" y="122"/>
                    </a:lnTo>
                    <a:lnTo>
                      <a:pt x="100" y="129"/>
                    </a:lnTo>
                    <a:lnTo>
                      <a:pt x="107" y="132"/>
                    </a:lnTo>
                    <a:lnTo>
                      <a:pt x="103" y="134"/>
                    </a:lnTo>
                    <a:lnTo>
                      <a:pt x="95" y="151"/>
                    </a:lnTo>
                    <a:lnTo>
                      <a:pt x="97" y="157"/>
                    </a:lnTo>
                    <a:lnTo>
                      <a:pt x="91" y="158"/>
                    </a:lnTo>
                    <a:lnTo>
                      <a:pt x="88" y="154"/>
                    </a:lnTo>
                    <a:lnTo>
                      <a:pt x="80" y="152"/>
                    </a:lnTo>
                    <a:lnTo>
                      <a:pt x="76" y="146"/>
                    </a:lnTo>
                    <a:lnTo>
                      <a:pt x="71" y="146"/>
                    </a:lnTo>
                    <a:lnTo>
                      <a:pt x="66" y="141"/>
                    </a:lnTo>
                    <a:lnTo>
                      <a:pt x="65" y="141"/>
                    </a:lnTo>
                    <a:lnTo>
                      <a:pt x="62" y="138"/>
                    </a:lnTo>
                    <a:lnTo>
                      <a:pt x="62" y="128"/>
                    </a:lnTo>
                    <a:lnTo>
                      <a:pt x="59" y="129"/>
                    </a:lnTo>
                    <a:lnTo>
                      <a:pt x="54" y="126"/>
                    </a:lnTo>
                    <a:lnTo>
                      <a:pt x="54" y="116"/>
                    </a:lnTo>
                    <a:lnTo>
                      <a:pt x="51" y="102"/>
                    </a:lnTo>
                    <a:lnTo>
                      <a:pt x="51" y="96"/>
                    </a:lnTo>
                    <a:lnTo>
                      <a:pt x="45" y="93"/>
                    </a:lnTo>
                    <a:lnTo>
                      <a:pt x="42" y="97"/>
                    </a:lnTo>
                    <a:lnTo>
                      <a:pt x="35" y="99"/>
                    </a:lnTo>
                    <a:lnTo>
                      <a:pt x="33" y="100"/>
                    </a:lnTo>
                    <a:lnTo>
                      <a:pt x="33" y="94"/>
                    </a:lnTo>
                    <a:lnTo>
                      <a:pt x="29" y="90"/>
                    </a:lnTo>
                    <a:lnTo>
                      <a:pt x="24" y="88"/>
                    </a:lnTo>
                    <a:lnTo>
                      <a:pt x="12" y="76"/>
                    </a:lnTo>
                    <a:lnTo>
                      <a:pt x="4" y="73"/>
                    </a:lnTo>
                    <a:lnTo>
                      <a:pt x="4" y="70"/>
                    </a:lnTo>
                    <a:lnTo>
                      <a:pt x="0" y="64"/>
                    </a:lnTo>
                    <a:lnTo>
                      <a:pt x="7" y="53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12" y="40"/>
                    </a:lnTo>
                    <a:lnTo>
                      <a:pt x="12" y="34"/>
                    </a:lnTo>
                    <a:lnTo>
                      <a:pt x="15" y="30"/>
                    </a:lnTo>
                    <a:lnTo>
                      <a:pt x="15" y="23"/>
                    </a:lnTo>
                    <a:lnTo>
                      <a:pt x="18" y="23"/>
                    </a:lnTo>
                    <a:lnTo>
                      <a:pt x="21" y="15"/>
                    </a:lnTo>
                    <a:lnTo>
                      <a:pt x="29" y="15"/>
                    </a:lnTo>
                    <a:lnTo>
                      <a:pt x="35" y="24"/>
                    </a:lnTo>
                    <a:lnTo>
                      <a:pt x="32" y="32"/>
                    </a:lnTo>
                    <a:lnTo>
                      <a:pt x="42" y="38"/>
                    </a:lnTo>
                    <a:lnTo>
                      <a:pt x="48" y="38"/>
                    </a:lnTo>
                    <a:lnTo>
                      <a:pt x="50" y="46"/>
                    </a:lnTo>
                    <a:lnTo>
                      <a:pt x="57" y="43"/>
                    </a:lnTo>
                    <a:lnTo>
                      <a:pt x="57" y="32"/>
                    </a:lnTo>
                    <a:lnTo>
                      <a:pt x="54" y="27"/>
                    </a:lnTo>
                    <a:lnTo>
                      <a:pt x="48" y="21"/>
                    </a:lnTo>
                    <a:lnTo>
                      <a:pt x="51" y="15"/>
                    </a:lnTo>
                    <a:lnTo>
                      <a:pt x="48" y="9"/>
                    </a:lnTo>
                    <a:lnTo>
                      <a:pt x="57" y="3"/>
                    </a:lnTo>
                    <a:lnTo>
                      <a:pt x="60" y="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77" y="12"/>
                    </a:lnTo>
                    <a:lnTo>
                      <a:pt x="88" y="6"/>
                    </a:lnTo>
                    <a:lnTo>
                      <a:pt x="91" y="6"/>
                    </a:lnTo>
                    <a:lnTo>
                      <a:pt x="91" y="0"/>
                    </a:lnTo>
                    <a:lnTo>
                      <a:pt x="98" y="2"/>
                    </a:lnTo>
                    <a:lnTo>
                      <a:pt x="110" y="15"/>
                    </a:lnTo>
                    <a:lnTo>
                      <a:pt x="117" y="18"/>
                    </a:lnTo>
                    <a:lnTo>
                      <a:pt x="127" y="21"/>
                    </a:lnTo>
                    <a:lnTo>
                      <a:pt x="133" y="21"/>
                    </a:lnTo>
                    <a:lnTo>
                      <a:pt x="139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6" name="Freeform 2795">
                <a:extLst>
                  <a:ext uri="{FF2B5EF4-FFF2-40B4-BE49-F238E27FC236}">
                    <a16:creationId xmlns:a16="http://schemas.microsoft.com/office/drawing/2014/main" id="{65BB12E8-9EED-7F09-F671-A471AAEBB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117"/>
                <a:ext cx="73" cy="79"/>
              </a:xfrm>
              <a:custGeom>
                <a:avLst/>
                <a:gdLst>
                  <a:gd name="T0" fmla="*/ 147 w 147"/>
                  <a:gd name="T1" fmla="*/ 30 h 158"/>
                  <a:gd name="T2" fmla="*/ 133 w 147"/>
                  <a:gd name="T3" fmla="*/ 34 h 158"/>
                  <a:gd name="T4" fmla="*/ 132 w 147"/>
                  <a:gd name="T5" fmla="*/ 47 h 158"/>
                  <a:gd name="T6" fmla="*/ 121 w 147"/>
                  <a:gd name="T7" fmla="*/ 64 h 158"/>
                  <a:gd name="T8" fmla="*/ 124 w 147"/>
                  <a:gd name="T9" fmla="*/ 70 h 158"/>
                  <a:gd name="T10" fmla="*/ 139 w 147"/>
                  <a:gd name="T11" fmla="*/ 72 h 158"/>
                  <a:gd name="T12" fmla="*/ 138 w 147"/>
                  <a:gd name="T13" fmla="*/ 91 h 158"/>
                  <a:gd name="T14" fmla="*/ 132 w 147"/>
                  <a:gd name="T15" fmla="*/ 96 h 158"/>
                  <a:gd name="T16" fmla="*/ 121 w 147"/>
                  <a:gd name="T17" fmla="*/ 93 h 158"/>
                  <a:gd name="T18" fmla="*/ 120 w 147"/>
                  <a:gd name="T19" fmla="*/ 102 h 158"/>
                  <a:gd name="T20" fmla="*/ 100 w 147"/>
                  <a:gd name="T21" fmla="*/ 96 h 158"/>
                  <a:gd name="T22" fmla="*/ 91 w 147"/>
                  <a:gd name="T23" fmla="*/ 103 h 158"/>
                  <a:gd name="T24" fmla="*/ 100 w 147"/>
                  <a:gd name="T25" fmla="*/ 119 h 158"/>
                  <a:gd name="T26" fmla="*/ 100 w 147"/>
                  <a:gd name="T27" fmla="*/ 129 h 158"/>
                  <a:gd name="T28" fmla="*/ 103 w 147"/>
                  <a:gd name="T29" fmla="*/ 134 h 158"/>
                  <a:gd name="T30" fmla="*/ 97 w 147"/>
                  <a:gd name="T31" fmla="*/ 157 h 158"/>
                  <a:gd name="T32" fmla="*/ 88 w 147"/>
                  <a:gd name="T33" fmla="*/ 154 h 158"/>
                  <a:gd name="T34" fmla="*/ 76 w 147"/>
                  <a:gd name="T35" fmla="*/ 146 h 158"/>
                  <a:gd name="T36" fmla="*/ 66 w 147"/>
                  <a:gd name="T37" fmla="*/ 141 h 158"/>
                  <a:gd name="T38" fmla="*/ 62 w 147"/>
                  <a:gd name="T39" fmla="*/ 138 h 158"/>
                  <a:gd name="T40" fmla="*/ 59 w 147"/>
                  <a:gd name="T41" fmla="*/ 129 h 158"/>
                  <a:gd name="T42" fmla="*/ 54 w 147"/>
                  <a:gd name="T43" fmla="*/ 116 h 158"/>
                  <a:gd name="T44" fmla="*/ 51 w 147"/>
                  <a:gd name="T45" fmla="*/ 96 h 158"/>
                  <a:gd name="T46" fmla="*/ 42 w 147"/>
                  <a:gd name="T47" fmla="*/ 97 h 158"/>
                  <a:gd name="T48" fmla="*/ 33 w 147"/>
                  <a:gd name="T49" fmla="*/ 100 h 158"/>
                  <a:gd name="T50" fmla="*/ 29 w 147"/>
                  <a:gd name="T51" fmla="*/ 90 h 158"/>
                  <a:gd name="T52" fmla="*/ 12 w 147"/>
                  <a:gd name="T53" fmla="*/ 76 h 158"/>
                  <a:gd name="T54" fmla="*/ 4 w 147"/>
                  <a:gd name="T55" fmla="*/ 70 h 158"/>
                  <a:gd name="T56" fmla="*/ 7 w 147"/>
                  <a:gd name="T57" fmla="*/ 53 h 158"/>
                  <a:gd name="T58" fmla="*/ 7 w 147"/>
                  <a:gd name="T59" fmla="*/ 44 h 158"/>
                  <a:gd name="T60" fmla="*/ 12 w 147"/>
                  <a:gd name="T61" fmla="*/ 34 h 158"/>
                  <a:gd name="T62" fmla="*/ 15 w 147"/>
                  <a:gd name="T63" fmla="*/ 23 h 158"/>
                  <a:gd name="T64" fmla="*/ 21 w 147"/>
                  <a:gd name="T65" fmla="*/ 15 h 158"/>
                  <a:gd name="T66" fmla="*/ 35 w 147"/>
                  <a:gd name="T67" fmla="*/ 24 h 158"/>
                  <a:gd name="T68" fmla="*/ 42 w 147"/>
                  <a:gd name="T69" fmla="*/ 38 h 158"/>
                  <a:gd name="T70" fmla="*/ 50 w 147"/>
                  <a:gd name="T71" fmla="*/ 46 h 158"/>
                  <a:gd name="T72" fmla="*/ 57 w 147"/>
                  <a:gd name="T73" fmla="*/ 32 h 158"/>
                  <a:gd name="T74" fmla="*/ 48 w 147"/>
                  <a:gd name="T75" fmla="*/ 21 h 158"/>
                  <a:gd name="T76" fmla="*/ 48 w 147"/>
                  <a:gd name="T77" fmla="*/ 9 h 158"/>
                  <a:gd name="T78" fmla="*/ 60 w 147"/>
                  <a:gd name="T79" fmla="*/ 2 h 158"/>
                  <a:gd name="T80" fmla="*/ 74 w 147"/>
                  <a:gd name="T81" fmla="*/ 12 h 158"/>
                  <a:gd name="T82" fmla="*/ 88 w 147"/>
                  <a:gd name="T83" fmla="*/ 6 h 158"/>
                  <a:gd name="T84" fmla="*/ 91 w 147"/>
                  <a:gd name="T85" fmla="*/ 0 h 158"/>
                  <a:gd name="T86" fmla="*/ 110 w 147"/>
                  <a:gd name="T87" fmla="*/ 15 h 158"/>
                  <a:gd name="T88" fmla="*/ 127 w 147"/>
                  <a:gd name="T89" fmla="*/ 21 h 158"/>
                  <a:gd name="T90" fmla="*/ 139 w 147"/>
                  <a:gd name="T91" fmla="*/ 2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7" h="158">
                    <a:moveTo>
                      <a:pt x="139" y="24"/>
                    </a:moveTo>
                    <a:lnTo>
                      <a:pt x="147" y="30"/>
                    </a:lnTo>
                    <a:lnTo>
                      <a:pt x="145" y="35"/>
                    </a:lnTo>
                    <a:lnTo>
                      <a:pt x="133" y="34"/>
                    </a:lnTo>
                    <a:lnTo>
                      <a:pt x="127" y="40"/>
                    </a:lnTo>
                    <a:lnTo>
                      <a:pt x="132" y="47"/>
                    </a:lnTo>
                    <a:lnTo>
                      <a:pt x="124" y="59"/>
                    </a:lnTo>
                    <a:lnTo>
                      <a:pt x="121" y="64"/>
                    </a:lnTo>
                    <a:lnTo>
                      <a:pt x="124" y="67"/>
                    </a:lnTo>
                    <a:lnTo>
                      <a:pt x="124" y="70"/>
                    </a:lnTo>
                    <a:lnTo>
                      <a:pt x="130" y="75"/>
                    </a:lnTo>
                    <a:lnTo>
                      <a:pt x="139" y="72"/>
                    </a:lnTo>
                    <a:lnTo>
                      <a:pt x="142" y="87"/>
                    </a:lnTo>
                    <a:lnTo>
                      <a:pt x="138" y="91"/>
                    </a:lnTo>
                    <a:lnTo>
                      <a:pt x="133" y="90"/>
                    </a:lnTo>
                    <a:lnTo>
                      <a:pt x="132" y="96"/>
                    </a:lnTo>
                    <a:lnTo>
                      <a:pt x="127" y="93"/>
                    </a:lnTo>
                    <a:lnTo>
                      <a:pt x="121" y="93"/>
                    </a:lnTo>
                    <a:lnTo>
                      <a:pt x="120" y="96"/>
                    </a:lnTo>
                    <a:lnTo>
                      <a:pt x="120" y="102"/>
                    </a:lnTo>
                    <a:lnTo>
                      <a:pt x="115" y="103"/>
                    </a:lnTo>
                    <a:lnTo>
                      <a:pt x="100" y="96"/>
                    </a:lnTo>
                    <a:lnTo>
                      <a:pt x="100" y="103"/>
                    </a:lnTo>
                    <a:lnTo>
                      <a:pt x="91" y="103"/>
                    </a:lnTo>
                    <a:lnTo>
                      <a:pt x="92" y="108"/>
                    </a:lnTo>
                    <a:lnTo>
                      <a:pt x="100" y="119"/>
                    </a:lnTo>
                    <a:lnTo>
                      <a:pt x="97" y="122"/>
                    </a:lnTo>
                    <a:lnTo>
                      <a:pt x="100" y="129"/>
                    </a:lnTo>
                    <a:lnTo>
                      <a:pt x="107" y="132"/>
                    </a:lnTo>
                    <a:lnTo>
                      <a:pt x="103" y="134"/>
                    </a:lnTo>
                    <a:lnTo>
                      <a:pt x="95" y="151"/>
                    </a:lnTo>
                    <a:lnTo>
                      <a:pt x="97" y="157"/>
                    </a:lnTo>
                    <a:lnTo>
                      <a:pt x="91" y="158"/>
                    </a:lnTo>
                    <a:lnTo>
                      <a:pt x="88" y="154"/>
                    </a:lnTo>
                    <a:lnTo>
                      <a:pt x="80" y="152"/>
                    </a:lnTo>
                    <a:lnTo>
                      <a:pt x="76" y="146"/>
                    </a:lnTo>
                    <a:lnTo>
                      <a:pt x="71" y="146"/>
                    </a:lnTo>
                    <a:lnTo>
                      <a:pt x="66" y="141"/>
                    </a:lnTo>
                    <a:lnTo>
                      <a:pt x="65" y="141"/>
                    </a:lnTo>
                    <a:lnTo>
                      <a:pt x="62" y="138"/>
                    </a:lnTo>
                    <a:lnTo>
                      <a:pt x="62" y="128"/>
                    </a:lnTo>
                    <a:lnTo>
                      <a:pt x="59" y="129"/>
                    </a:lnTo>
                    <a:lnTo>
                      <a:pt x="54" y="126"/>
                    </a:lnTo>
                    <a:lnTo>
                      <a:pt x="54" y="116"/>
                    </a:lnTo>
                    <a:lnTo>
                      <a:pt x="51" y="102"/>
                    </a:lnTo>
                    <a:lnTo>
                      <a:pt x="51" y="96"/>
                    </a:lnTo>
                    <a:lnTo>
                      <a:pt x="45" y="93"/>
                    </a:lnTo>
                    <a:lnTo>
                      <a:pt x="42" y="97"/>
                    </a:lnTo>
                    <a:lnTo>
                      <a:pt x="35" y="99"/>
                    </a:lnTo>
                    <a:lnTo>
                      <a:pt x="33" y="100"/>
                    </a:lnTo>
                    <a:lnTo>
                      <a:pt x="33" y="94"/>
                    </a:lnTo>
                    <a:lnTo>
                      <a:pt x="29" y="90"/>
                    </a:lnTo>
                    <a:lnTo>
                      <a:pt x="24" y="88"/>
                    </a:lnTo>
                    <a:lnTo>
                      <a:pt x="12" y="76"/>
                    </a:lnTo>
                    <a:lnTo>
                      <a:pt x="4" y="73"/>
                    </a:lnTo>
                    <a:lnTo>
                      <a:pt x="4" y="70"/>
                    </a:lnTo>
                    <a:lnTo>
                      <a:pt x="0" y="64"/>
                    </a:lnTo>
                    <a:lnTo>
                      <a:pt x="7" y="53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12" y="40"/>
                    </a:lnTo>
                    <a:lnTo>
                      <a:pt x="12" y="34"/>
                    </a:lnTo>
                    <a:lnTo>
                      <a:pt x="15" y="30"/>
                    </a:lnTo>
                    <a:lnTo>
                      <a:pt x="15" y="23"/>
                    </a:lnTo>
                    <a:lnTo>
                      <a:pt x="18" y="23"/>
                    </a:lnTo>
                    <a:lnTo>
                      <a:pt x="21" y="15"/>
                    </a:lnTo>
                    <a:lnTo>
                      <a:pt x="29" y="15"/>
                    </a:lnTo>
                    <a:lnTo>
                      <a:pt x="35" y="24"/>
                    </a:lnTo>
                    <a:lnTo>
                      <a:pt x="32" y="32"/>
                    </a:lnTo>
                    <a:lnTo>
                      <a:pt x="42" y="38"/>
                    </a:lnTo>
                    <a:lnTo>
                      <a:pt x="48" y="38"/>
                    </a:lnTo>
                    <a:lnTo>
                      <a:pt x="50" y="46"/>
                    </a:lnTo>
                    <a:lnTo>
                      <a:pt x="57" y="43"/>
                    </a:lnTo>
                    <a:lnTo>
                      <a:pt x="57" y="32"/>
                    </a:lnTo>
                    <a:lnTo>
                      <a:pt x="54" y="27"/>
                    </a:lnTo>
                    <a:lnTo>
                      <a:pt x="48" y="21"/>
                    </a:lnTo>
                    <a:lnTo>
                      <a:pt x="51" y="15"/>
                    </a:lnTo>
                    <a:lnTo>
                      <a:pt x="48" y="9"/>
                    </a:lnTo>
                    <a:lnTo>
                      <a:pt x="57" y="3"/>
                    </a:lnTo>
                    <a:lnTo>
                      <a:pt x="60" y="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77" y="12"/>
                    </a:lnTo>
                    <a:lnTo>
                      <a:pt x="88" y="6"/>
                    </a:lnTo>
                    <a:lnTo>
                      <a:pt x="91" y="6"/>
                    </a:lnTo>
                    <a:lnTo>
                      <a:pt x="91" y="0"/>
                    </a:lnTo>
                    <a:lnTo>
                      <a:pt x="98" y="2"/>
                    </a:lnTo>
                    <a:lnTo>
                      <a:pt x="110" y="15"/>
                    </a:lnTo>
                    <a:lnTo>
                      <a:pt x="117" y="18"/>
                    </a:lnTo>
                    <a:lnTo>
                      <a:pt x="127" y="21"/>
                    </a:lnTo>
                    <a:lnTo>
                      <a:pt x="133" y="21"/>
                    </a:lnTo>
                    <a:lnTo>
                      <a:pt x="139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7" name="Freeform 2796">
                <a:extLst>
                  <a:ext uri="{FF2B5EF4-FFF2-40B4-BE49-F238E27FC236}">
                    <a16:creationId xmlns:a16="http://schemas.microsoft.com/office/drawing/2014/main" id="{309B8415-39B5-60C0-293A-DCB5A1FD1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116"/>
                <a:ext cx="63" cy="48"/>
              </a:xfrm>
              <a:custGeom>
                <a:avLst/>
                <a:gdLst>
                  <a:gd name="T0" fmla="*/ 32 w 124"/>
                  <a:gd name="T1" fmla="*/ 13 h 95"/>
                  <a:gd name="T2" fmla="*/ 23 w 124"/>
                  <a:gd name="T3" fmla="*/ 18 h 95"/>
                  <a:gd name="T4" fmla="*/ 26 w 124"/>
                  <a:gd name="T5" fmla="*/ 30 h 95"/>
                  <a:gd name="T6" fmla="*/ 35 w 124"/>
                  <a:gd name="T7" fmla="*/ 41 h 95"/>
                  <a:gd name="T8" fmla="*/ 42 w 124"/>
                  <a:gd name="T9" fmla="*/ 53 h 95"/>
                  <a:gd name="T10" fmla="*/ 30 w 124"/>
                  <a:gd name="T11" fmla="*/ 56 h 95"/>
                  <a:gd name="T12" fmla="*/ 18 w 124"/>
                  <a:gd name="T13" fmla="*/ 60 h 95"/>
                  <a:gd name="T14" fmla="*/ 10 w 124"/>
                  <a:gd name="T15" fmla="*/ 44 h 95"/>
                  <a:gd name="T16" fmla="*/ 0 w 124"/>
                  <a:gd name="T17" fmla="*/ 57 h 95"/>
                  <a:gd name="T18" fmla="*/ 14 w 124"/>
                  <a:gd name="T19" fmla="*/ 63 h 95"/>
                  <a:gd name="T20" fmla="*/ 26 w 124"/>
                  <a:gd name="T21" fmla="*/ 69 h 95"/>
                  <a:gd name="T22" fmla="*/ 23 w 124"/>
                  <a:gd name="T23" fmla="*/ 77 h 95"/>
                  <a:gd name="T24" fmla="*/ 23 w 124"/>
                  <a:gd name="T25" fmla="*/ 89 h 95"/>
                  <a:gd name="T26" fmla="*/ 44 w 124"/>
                  <a:gd name="T27" fmla="*/ 92 h 95"/>
                  <a:gd name="T28" fmla="*/ 56 w 124"/>
                  <a:gd name="T29" fmla="*/ 95 h 95"/>
                  <a:gd name="T30" fmla="*/ 65 w 124"/>
                  <a:gd name="T31" fmla="*/ 88 h 95"/>
                  <a:gd name="T32" fmla="*/ 71 w 124"/>
                  <a:gd name="T33" fmla="*/ 77 h 95"/>
                  <a:gd name="T34" fmla="*/ 82 w 124"/>
                  <a:gd name="T35" fmla="*/ 76 h 95"/>
                  <a:gd name="T36" fmla="*/ 92 w 124"/>
                  <a:gd name="T37" fmla="*/ 86 h 95"/>
                  <a:gd name="T38" fmla="*/ 97 w 124"/>
                  <a:gd name="T39" fmla="*/ 77 h 95"/>
                  <a:gd name="T40" fmla="*/ 102 w 124"/>
                  <a:gd name="T41" fmla="*/ 60 h 95"/>
                  <a:gd name="T42" fmla="*/ 108 w 124"/>
                  <a:gd name="T43" fmla="*/ 48 h 95"/>
                  <a:gd name="T44" fmla="*/ 112 w 124"/>
                  <a:gd name="T45" fmla="*/ 35 h 95"/>
                  <a:gd name="T46" fmla="*/ 124 w 124"/>
                  <a:gd name="T47" fmla="*/ 18 h 95"/>
                  <a:gd name="T48" fmla="*/ 109 w 124"/>
                  <a:gd name="T49" fmla="*/ 10 h 95"/>
                  <a:gd name="T50" fmla="*/ 97 w 124"/>
                  <a:gd name="T51" fmla="*/ 13 h 95"/>
                  <a:gd name="T52" fmla="*/ 88 w 124"/>
                  <a:gd name="T53" fmla="*/ 13 h 95"/>
                  <a:gd name="T54" fmla="*/ 76 w 124"/>
                  <a:gd name="T55" fmla="*/ 7 h 95"/>
                  <a:gd name="T56" fmla="*/ 71 w 124"/>
                  <a:gd name="T57" fmla="*/ 0 h 95"/>
                  <a:gd name="T58" fmla="*/ 59 w 124"/>
                  <a:gd name="T59" fmla="*/ 3 h 95"/>
                  <a:gd name="T60" fmla="*/ 45 w 124"/>
                  <a:gd name="T61" fmla="*/ 7 h 95"/>
                  <a:gd name="T62" fmla="*/ 38 w 124"/>
                  <a:gd name="T63" fmla="*/ 1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" h="95">
                    <a:moveTo>
                      <a:pt x="38" y="12"/>
                    </a:moveTo>
                    <a:lnTo>
                      <a:pt x="32" y="13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6" y="19"/>
                    </a:lnTo>
                    <a:lnTo>
                      <a:pt x="26" y="30"/>
                    </a:lnTo>
                    <a:lnTo>
                      <a:pt x="32" y="39"/>
                    </a:lnTo>
                    <a:lnTo>
                      <a:pt x="35" y="41"/>
                    </a:lnTo>
                    <a:lnTo>
                      <a:pt x="38" y="47"/>
                    </a:lnTo>
                    <a:lnTo>
                      <a:pt x="42" y="53"/>
                    </a:lnTo>
                    <a:lnTo>
                      <a:pt x="33" y="53"/>
                    </a:lnTo>
                    <a:lnTo>
                      <a:pt x="30" y="56"/>
                    </a:lnTo>
                    <a:lnTo>
                      <a:pt x="29" y="59"/>
                    </a:lnTo>
                    <a:lnTo>
                      <a:pt x="18" y="60"/>
                    </a:lnTo>
                    <a:lnTo>
                      <a:pt x="20" y="44"/>
                    </a:lnTo>
                    <a:lnTo>
                      <a:pt x="10" y="44"/>
                    </a:lnTo>
                    <a:lnTo>
                      <a:pt x="1" y="50"/>
                    </a:lnTo>
                    <a:lnTo>
                      <a:pt x="0" y="57"/>
                    </a:lnTo>
                    <a:lnTo>
                      <a:pt x="1" y="65"/>
                    </a:lnTo>
                    <a:lnTo>
                      <a:pt x="14" y="63"/>
                    </a:lnTo>
                    <a:lnTo>
                      <a:pt x="20" y="68"/>
                    </a:lnTo>
                    <a:lnTo>
                      <a:pt x="26" y="69"/>
                    </a:lnTo>
                    <a:lnTo>
                      <a:pt x="27" y="71"/>
                    </a:lnTo>
                    <a:lnTo>
                      <a:pt x="23" y="77"/>
                    </a:lnTo>
                    <a:lnTo>
                      <a:pt x="24" y="88"/>
                    </a:lnTo>
                    <a:lnTo>
                      <a:pt x="23" y="89"/>
                    </a:lnTo>
                    <a:lnTo>
                      <a:pt x="29" y="88"/>
                    </a:lnTo>
                    <a:lnTo>
                      <a:pt x="44" y="92"/>
                    </a:lnTo>
                    <a:lnTo>
                      <a:pt x="45" y="95"/>
                    </a:lnTo>
                    <a:lnTo>
                      <a:pt x="56" y="95"/>
                    </a:lnTo>
                    <a:lnTo>
                      <a:pt x="64" y="92"/>
                    </a:lnTo>
                    <a:lnTo>
                      <a:pt x="65" y="88"/>
                    </a:lnTo>
                    <a:lnTo>
                      <a:pt x="67" y="80"/>
                    </a:lnTo>
                    <a:lnTo>
                      <a:pt x="71" y="77"/>
                    </a:lnTo>
                    <a:lnTo>
                      <a:pt x="70" y="73"/>
                    </a:lnTo>
                    <a:lnTo>
                      <a:pt x="82" y="76"/>
                    </a:lnTo>
                    <a:lnTo>
                      <a:pt x="82" y="83"/>
                    </a:lnTo>
                    <a:lnTo>
                      <a:pt x="92" y="86"/>
                    </a:lnTo>
                    <a:lnTo>
                      <a:pt x="92" y="77"/>
                    </a:lnTo>
                    <a:lnTo>
                      <a:pt x="97" y="77"/>
                    </a:lnTo>
                    <a:lnTo>
                      <a:pt x="95" y="66"/>
                    </a:lnTo>
                    <a:lnTo>
                      <a:pt x="102" y="60"/>
                    </a:lnTo>
                    <a:lnTo>
                      <a:pt x="103" y="56"/>
                    </a:lnTo>
                    <a:lnTo>
                      <a:pt x="108" y="48"/>
                    </a:lnTo>
                    <a:lnTo>
                      <a:pt x="108" y="41"/>
                    </a:lnTo>
                    <a:lnTo>
                      <a:pt x="112" y="35"/>
                    </a:lnTo>
                    <a:lnTo>
                      <a:pt x="118" y="31"/>
                    </a:lnTo>
                    <a:lnTo>
                      <a:pt x="124" y="18"/>
                    </a:lnTo>
                    <a:lnTo>
                      <a:pt x="115" y="10"/>
                    </a:lnTo>
                    <a:lnTo>
                      <a:pt x="109" y="10"/>
                    </a:lnTo>
                    <a:lnTo>
                      <a:pt x="106" y="15"/>
                    </a:lnTo>
                    <a:lnTo>
                      <a:pt x="97" y="13"/>
                    </a:lnTo>
                    <a:lnTo>
                      <a:pt x="94" y="16"/>
                    </a:lnTo>
                    <a:lnTo>
                      <a:pt x="88" y="13"/>
                    </a:lnTo>
                    <a:lnTo>
                      <a:pt x="85" y="10"/>
                    </a:lnTo>
                    <a:lnTo>
                      <a:pt x="76" y="7"/>
                    </a:lnTo>
                    <a:lnTo>
                      <a:pt x="74" y="1"/>
                    </a:lnTo>
                    <a:lnTo>
                      <a:pt x="71" y="0"/>
                    </a:lnTo>
                    <a:lnTo>
                      <a:pt x="61" y="1"/>
                    </a:lnTo>
                    <a:lnTo>
                      <a:pt x="59" y="3"/>
                    </a:lnTo>
                    <a:lnTo>
                      <a:pt x="50" y="4"/>
                    </a:lnTo>
                    <a:lnTo>
                      <a:pt x="45" y="7"/>
                    </a:lnTo>
                    <a:lnTo>
                      <a:pt x="39" y="7"/>
                    </a:lnTo>
                    <a:lnTo>
                      <a:pt x="38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8" name="Freeform 2797">
                <a:extLst>
                  <a:ext uri="{FF2B5EF4-FFF2-40B4-BE49-F238E27FC236}">
                    <a16:creationId xmlns:a16="http://schemas.microsoft.com/office/drawing/2014/main" id="{DE64FD48-78F2-9335-07E5-0DF266763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116"/>
                <a:ext cx="63" cy="48"/>
              </a:xfrm>
              <a:custGeom>
                <a:avLst/>
                <a:gdLst>
                  <a:gd name="T0" fmla="*/ 39 w 124"/>
                  <a:gd name="T1" fmla="*/ 7 h 95"/>
                  <a:gd name="T2" fmla="*/ 50 w 124"/>
                  <a:gd name="T3" fmla="*/ 4 h 95"/>
                  <a:gd name="T4" fmla="*/ 61 w 124"/>
                  <a:gd name="T5" fmla="*/ 1 h 95"/>
                  <a:gd name="T6" fmla="*/ 74 w 124"/>
                  <a:gd name="T7" fmla="*/ 1 h 95"/>
                  <a:gd name="T8" fmla="*/ 85 w 124"/>
                  <a:gd name="T9" fmla="*/ 10 h 95"/>
                  <a:gd name="T10" fmla="*/ 94 w 124"/>
                  <a:gd name="T11" fmla="*/ 16 h 95"/>
                  <a:gd name="T12" fmla="*/ 106 w 124"/>
                  <a:gd name="T13" fmla="*/ 15 h 95"/>
                  <a:gd name="T14" fmla="*/ 115 w 124"/>
                  <a:gd name="T15" fmla="*/ 10 h 95"/>
                  <a:gd name="T16" fmla="*/ 118 w 124"/>
                  <a:gd name="T17" fmla="*/ 31 h 95"/>
                  <a:gd name="T18" fmla="*/ 108 w 124"/>
                  <a:gd name="T19" fmla="*/ 41 h 95"/>
                  <a:gd name="T20" fmla="*/ 103 w 124"/>
                  <a:gd name="T21" fmla="*/ 56 h 95"/>
                  <a:gd name="T22" fmla="*/ 95 w 124"/>
                  <a:gd name="T23" fmla="*/ 66 h 95"/>
                  <a:gd name="T24" fmla="*/ 92 w 124"/>
                  <a:gd name="T25" fmla="*/ 77 h 95"/>
                  <a:gd name="T26" fmla="*/ 82 w 124"/>
                  <a:gd name="T27" fmla="*/ 83 h 95"/>
                  <a:gd name="T28" fmla="*/ 70 w 124"/>
                  <a:gd name="T29" fmla="*/ 73 h 95"/>
                  <a:gd name="T30" fmla="*/ 67 w 124"/>
                  <a:gd name="T31" fmla="*/ 80 h 95"/>
                  <a:gd name="T32" fmla="*/ 64 w 124"/>
                  <a:gd name="T33" fmla="*/ 92 h 95"/>
                  <a:gd name="T34" fmla="*/ 45 w 124"/>
                  <a:gd name="T35" fmla="*/ 95 h 95"/>
                  <a:gd name="T36" fmla="*/ 29 w 124"/>
                  <a:gd name="T37" fmla="*/ 88 h 95"/>
                  <a:gd name="T38" fmla="*/ 24 w 124"/>
                  <a:gd name="T39" fmla="*/ 88 h 95"/>
                  <a:gd name="T40" fmla="*/ 27 w 124"/>
                  <a:gd name="T41" fmla="*/ 71 h 95"/>
                  <a:gd name="T42" fmla="*/ 20 w 124"/>
                  <a:gd name="T43" fmla="*/ 68 h 95"/>
                  <a:gd name="T44" fmla="*/ 1 w 124"/>
                  <a:gd name="T45" fmla="*/ 65 h 95"/>
                  <a:gd name="T46" fmla="*/ 1 w 124"/>
                  <a:gd name="T47" fmla="*/ 50 h 95"/>
                  <a:gd name="T48" fmla="*/ 20 w 124"/>
                  <a:gd name="T49" fmla="*/ 44 h 95"/>
                  <a:gd name="T50" fmla="*/ 29 w 124"/>
                  <a:gd name="T51" fmla="*/ 59 h 95"/>
                  <a:gd name="T52" fmla="*/ 33 w 124"/>
                  <a:gd name="T53" fmla="*/ 53 h 95"/>
                  <a:gd name="T54" fmla="*/ 38 w 124"/>
                  <a:gd name="T55" fmla="*/ 47 h 95"/>
                  <a:gd name="T56" fmla="*/ 32 w 124"/>
                  <a:gd name="T57" fmla="*/ 39 h 95"/>
                  <a:gd name="T58" fmla="*/ 26 w 124"/>
                  <a:gd name="T59" fmla="*/ 19 h 95"/>
                  <a:gd name="T60" fmla="*/ 23 w 124"/>
                  <a:gd name="T61" fmla="*/ 16 h 95"/>
                  <a:gd name="T62" fmla="*/ 38 w 124"/>
                  <a:gd name="T63" fmla="*/ 1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" h="95">
                    <a:moveTo>
                      <a:pt x="38" y="12"/>
                    </a:moveTo>
                    <a:lnTo>
                      <a:pt x="39" y="7"/>
                    </a:lnTo>
                    <a:lnTo>
                      <a:pt x="45" y="7"/>
                    </a:lnTo>
                    <a:lnTo>
                      <a:pt x="50" y="4"/>
                    </a:lnTo>
                    <a:lnTo>
                      <a:pt x="59" y="3"/>
                    </a:lnTo>
                    <a:lnTo>
                      <a:pt x="61" y="1"/>
                    </a:lnTo>
                    <a:lnTo>
                      <a:pt x="71" y="0"/>
                    </a:lnTo>
                    <a:lnTo>
                      <a:pt x="74" y="1"/>
                    </a:lnTo>
                    <a:lnTo>
                      <a:pt x="76" y="7"/>
                    </a:lnTo>
                    <a:lnTo>
                      <a:pt x="85" y="10"/>
                    </a:lnTo>
                    <a:lnTo>
                      <a:pt x="88" y="13"/>
                    </a:lnTo>
                    <a:lnTo>
                      <a:pt x="94" y="16"/>
                    </a:lnTo>
                    <a:lnTo>
                      <a:pt x="97" y="13"/>
                    </a:lnTo>
                    <a:lnTo>
                      <a:pt x="106" y="15"/>
                    </a:lnTo>
                    <a:lnTo>
                      <a:pt x="109" y="10"/>
                    </a:lnTo>
                    <a:lnTo>
                      <a:pt x="115" y="10"/>
                    </a:lnTo>
                    <a:lnTo>
                      <a:pt x="124" y="18"/>
                    </a:lnTo>
                    <a:lnTo>
                      <a:pt x="118" y="31"/>
                    </a:lnTo>
                    <a:lnTo>
                      <a:pt x="112" y="35"/>
                    </a:lnTo>
                    <a:lnTo>
                      <a:pt x="108" y="41"/>
                    </a:lnTo>
                    <a:lnTo>
                      <a:pt x="108" y="48"/>
                    </a:lnTo>
                    <a:lnTo>
                      <a:pt x="103" y="56"/>
                    </a:lnTo>
                    <a:lnTo>
                      <a:pt x="102" y="60"/>
                    </a:lnTo>
                    <a:lnTo>
                      <a:pt x="95" y="66"/>
                    </a:lnTo>
                    <a:lnTo>
                      <a:pt x="97" y="77"/>
                    </a:lnTo>
                    <a:lnTo>
                      <a:pt x="92" y="77"/>
                    </a:lnTo>
                    <a:lnTo>
                      <a:pt x="92" y="86"/>
                    </a:lnTo>
                    <a:lnTo>
                      <a:pt x="82" y="83"/>
                    </a:lnTo>
                    <a:lnTo>
                      <a:pt x="82" y="76"/>
                    </a:lnTo>
                    <a:lnTo>
                      <a:pt x="70" y="73"/>
                    </a:lnTo>
                    <a:lnTo>
                      <a:pt x="71" y="77"/>
                    </a:lnTo>
                    <a:lnTo>
                      <a:pt x="67" y="80"/>
                    </a:lnTo>
                    <a:lnTo>
                      <a:pt x="65" y="88"/>
                    </a:lnTo>
                    <a:lnTo>
                      <a:pt x="64" y="92"/>
                    </a:lnTo>
                    <a:lnTo>
                      <a:pt x="56" y="95"/>
                    </a:lnTo>
                    <a:lnTo>
                      <a:pt x="45" y="95"/>
                    </a:lnTo>
                    <a:lnTo>
                      <a:pt x="44" y="92"/>
                    </a:lnTo>
                    <a:lnTo>
                      <a:pt x="29" y="88"/>
                    </a:lnTo>
                    <a:lnTo>
                      <a:pt x="23" y="89"/>
                    </a:lnTo>
                    <a:lnTo>
                      <a:pt x="24" y="88"/>
                    </a:lnTo>
                    <a:lnTo>
                      <a:pt x="23" y="77"/>
                    </a:lnTo>
                    <a:lnTo>
                      <a:pt x="27" y="71"/>
                    </a:lnTo>
                    <a:lnTo>
                      <a:pt x="26" y="69"/>
                    </a:lnTo>
                    <a:lnTo>
                      <a:pt x="20" y="68"/>
                    </a:lnTo>
                    <a:lnTo>
                      <a:pt x="14" y="63"/>
                    </a:lnTo>
                    <a:lnTo>
                      <a:pt x="1" y="65"/>
                    </a:lnTo>
                    <a:lnTo>
                      <a:pt x="0" y="57"/>
                    </a:lnTo>
                    <a:lnTo>
                      <a:pt x="1" y="50"/>
                    </a:lnTo>
                    <a:lnTo>
                      <a:pt x="10" y="44"/>
                    </a:lnTo>
                    <a:lnTo>
                      <a:pt x="20" y="44"/>
                    </a:lnTo>
                    <a:lnTo>
                      <a:pt x="18" y="60"/>
                    </a:lnTo>
                    <a:lnTo>
                      <a:pt x="29" y="59"/>
                    </a:lnTo>
                    <a:lnTo>
                      <a:pt x="30" y="56"/>
                    </a:lnTo>
                    <a:lnTo>
                      <a:pt x="33" y="53"/>
                    </a:lnTo>
                    <a:lnTo>
                      <a:pt x="42" y="53"/>
                    </a:lnTo>
                    <a:lnTo>
                      <a:pt x="38" y="47"/>
                    </a:lnTo>
                    <a:lnTo>
                      <a:pt x="35" y="41"/>
                    </a:lnTo>
                    <a:lnTo>
                      <a:pt x="32" y="39"/>
                    </a:lnTo>
                    <a:lnTo>
                      <a:pt x="26" y="30"/>
                    </a:lnTo>
                    <a:lnTo>
                      <a:pt x="26" y="19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32" y="13"/>
                    </a:lnTo>
                    <a:lnTo>
                      <a:pt x="38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9" name="Freeform 2798">
                <a:extLst>
                  <a:ext uri="{FF2B5EF4-FFF2-40B4-BE49-F238E27FC236}">
                    <a16:creationId xmlns:a16="http://schemas.microsoft.com/office/drawing/2014/main" id="{BFA2E7EA-CA5F-5602-5260-EB1CBFFBE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116"/>
                <a:ext cx="63" cy="48"/>
              </a:xfrm>
              <a:custGeom>
                <a:avLst/>
                <a:gdLst>
                  <a:gd name="T0" fmla="*/ 39 w 124"/>
                  <a:gd name="T1" fmla="*/ 7 h 95"/>
                  <a:gd name="T2" fmla="*/ 50 w 124"/>
                  <a:gd name="T3" fmla="*/ 4 h 95"/>
                  <a:gd name="T4" fmla="*/ 61 w 124"/>
                  <a:gd name="T5" fmla="*/ 1 h 95"/>
                  <a:gd name="T6" fmla="*/ 74 w 124"/>
                  <a:gd name="T7" fmla="*/ 1 h 95"/>
                  <a:gd name="T8" fmla="*/ 85 w 124"/>
                  <a:gd name="T9" fmla="*/ 10 h 95"/>
                  <a:gd name="T10" fmla="*/ 94 w 124"/>
                  <a:gd name="T11" fmla="*/ 16 h 95"/>
                  <a:gd name="T12" fmla="*/ 106 w 124"/>
                  <a:gd name="T13" fmla="*/ 15 h 95"/>
                  <a:gd name="T14" fmla="*/ 115 w 124"/>
                  <a:gd name="T15" fmla="*/ 10 h 95"/>
                  <a:gd name="T16" fmla="*/ 118 w 124"/>
                  <a:gd name="T17" fmla="*/ 31 h 95"/>
                  <a:gd name="T18" fmla="*/ 108 w 124"/>
                  <a:gd name="T19" fmla="*/ 41 h 95"/>
                  <a:gd name="T20" fmla="*/ 103 w 124"/>
                  <a:gd name="T21" fmla="*/ 56 h 95"/>
                  <a:gd name="T22" fmla="*/ 95 w 124"/>
                  <a:gd name="T23" fmla="*/ 66 h 95"/>
                  <a:gd name="T24" fmla="*/ 92 w 124"/>
                  <a:gd name="T25" fmla="*/ 77 h 95"/>
                  <a:gd name="T26" fmla="*/ 82 w 124"/>
                  <a:gd name="T27" fmla="*/ 83 h 95"/>
                  <a:gd name="T28" fmla="*/ 70 w 124"/>
                  <a:gd name="T29" fmla="*/ 73 h 95"/>
                  <a:gd name="T30" fmla="*/ 67 w 124"/>
                  <a:gd name="T31" fmla="*/ 80 h 95"/>
                  <a:gd name="T32" fmla="*/ 64 w 124"/>
                  <a:gd name="T33" fmla="*/ 92 h 95"/>
                  <a:gd name="T34" fmla="*/ 45 w 124"/>
                  <a:gd name="T35" fmla="*/ 95 h 95"/>
                  <a:gd name="T36" fmla="*/ 29 w 124"/>
                  <a:gd name="T37" fmla="*/ 88 h 95"/>
                  <a:gd name="T38" fmla="*/ 24 w 124"/>
                  <a:gd name="T39" fmla="*/ 88 h 95"/>
                  <a:gd name="T40" fmla="*/ 27 w 124"/>
                  <a:gd name="T41" fmla="*/ 71 h 95"/>
                  <a:gd name="T42" fmla="*/ 20 w 124"/>
                  <a:gd name="T43" fmla="*/ 68 h 95"/>
                  <a:gd name="T44" fmla="*/ 1 w 124"/>
                  <a:gd name="T45" fmla="*/ 65 h 95"/>
                  <a:gd name="T46" fmla="*/ 1 w 124"/>
                  <a:gd name="T47" fmla="*/ 50 h 95"/>
                  <a:gd name="T48" fmla="*/ 20 w 124"/>
                  <a:gd name="T49" fmla="*/ 44 h 95"/>
                  <a:gd name="T50" fmla="*/ 29 w 124"/>
                  <a:gd name="T51" fmla="*/ 59 h 95"/>
                  <a:gd name="T52" fmla="*/ 33 w 124"/>
                  <a:gd name="T53" fmla="*/ 53 h 95"/>
                  <a:gd name="T54" fmla="*/ 38 w 124"/>
                  <a:gd name="T55" fmla="*/ 47 h 95"/>
                  <a:gd name="T56" fmla="*/ 32 w 124"/>
                  <a:gd name="T57" fmla="*/ 39 h 95"/>
                  <a:gd name="T58" fmla="*/ 26 w 124"/>
                  <a:gd name="T59" fmla="*/ 19 h 95"/>
                  <a:gd name="T60" fmla="*/ 23 w 124"/>
                  <a:gd name="T61" fmla="*/ 16 h 95"/>
                  <a:gd name="T62" fmla="*/ 38 w 124"/>
                  <a:gd name="T63" fmla="*/ 1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" h="95">
                    <a:moveTo>
                      <a:pt x="38" y="12"/>
                    </a:moveTo>
                    <a:lnTo>
                      <a:pt x="39" y="7"/>
                    </a:lnTo>
                    <a:lnTo>
                      <a:pt x="45" y="7"/>
                    </a:lnTo>
                    <a:lnTo>
                      <a:pt x="50" y="4"/>
                    </a:lnTo>
                    <a:lnTo>
                      <a:pt x="59" y="3"/>
                    </a:lnTo>
                    <a:lnTo>
                      <a:pt x="61" y="1"/>
                    </a:lnTo>
                    <a:lnTo>
                      <a:pt x="71" y="0"/>
                    </a:lnTo>
                    <a:lnTo>
                      <a:pt x="74" y="1"/>
                    </a:lnTo>
                    <a:lnTo>
                      <a:pt x="76" y="7"/>
                    </a:lnTo>
                    <a:lnTo>
                      <a:pt x="85" y="10"/>
                    </a:lnTo>
                    <a:lnTo>
                      <a:pt x="88" y="13"/>
                    </a:lnTo>
                    <a:lnTo>
                      <a:pt x="94" y="16"/>
                    </a:lnTo>
                    <a:lnTo>
                      <a:pt x="97" y="13"/>
                    </a:lnTo>
                    <a:lnTo>
                      <a:pt x="106" y="15"/>
                    </a:lnTo>
                    <a:lnTo>
                      <a:pt x="109" y="10"/>
                    </a:lnTo>
                    <a:lnTo>
                      <a:pt x="115" y="10"/>
                    </a:lnTo>
                    <a:lnTo>
                      <a:pt x="124" y="18"/>
                    </a:lnTo>
                    <a:lnTo>
                      <a:pt x="118" y="31"/>
                    </a:lnTo>
                    <a:lnTo>
                      <a:pt x="112" y="35"/>
                    </a:lnTo>
                    <a:lnTo>
                      <a:pt x="108" y="41"/>
                    </a:lnTo>
                    <a:lnTo>
                      <a:pt x="108" y="48"/>
                    </a:lnTo>
                    <a:lnTo>
                      <a:pt x="103" y="56"/>
                    </a:lnTo>
                    <a:lnTo>
                      <a:pt x="102" y="60"/>
                    </a:lnTo>
                    <a:lnTo>
                      <a:pt x="95" y="66"/>
                    </a:lnTo>
                    <a:lnTo>
                      <a:pt x="97" y="77"/>
                    </a:lnTo>
                    <a:lnTo>
                      <a:pt x="92" y="77"/>
                    </a:lnTo>
                    <a:lnTo>
                      <a:pt x="92" y="86"/>
                    </a:lnTo>
                    <a:lnTo>
                      <a:pt x="82" y="83"/>
                    </a:lnTo>
                    <a:lnTo>
                      <a:pt x="82" y="76"/>
                    </a:lnTo>
                    <a:lnTo>
                      <a:pt x="70" y="73"/>
                    </a:lnTo>
                    <a:lnTo>
                      <a:pt x="71" y="77"/>
                    </a:lnTo>
                    <a:lnTo>
                      <a:pt x="67" y="80"/>
                    </a:lnTo>
                    <a:lnTo>
                      <a:pt x="65" y="88"/>
                    </a:lnTo>
                    <a:lnTo>
                      <a:pt x="64" y="92"/>
                    </a:lnTo>
                    <a:lnTo>
                      <a:pt x="56" y="95"/>
                    </a:lnTo>
                    <a:lnTo>
                      <a:pt x="45" y="95"/>
                    </a:lnTo>
                    <a:lnTo>
                      <a:pt x="44" y="92"/>
                    </a:lnTo>
                    <a:lnTo>
                      <a:pt x="29" y="88"/>
                    </a:lnTo>
                    <a:lnTo>
                      <a:pt x="23" y="89"/>
                    </a:lnTo>
                    <a:lnTo>
                      <a:pt x="24" y="88"/>
                    </a:lnTo>
                    <a:lnTo>
                      <a:pt x="23" y="77"/>
                    </a:lnTo>
                    <a:lnTo>
                      <a:pt x="27" y="71"/>
                    </a:lnTo>
                    <a:lnTo>
                      <a:pt x="26" y="69"/>
                    </a:lnTo>
                    <a:lnTo>
                      <a:pt x="20" y="68"/>
                    </a:lnTo>
                    <a:lnTo>
                      <a:pt x="14" y="63"/>
                    </a:lnTo>
                    <a:lnTo>
                      <a:pt x="1" y="65"/>
                    </a:lnTo>
                    <a:lnTo>
                      <a:pt x="0" y="57"/>
                    </a:lnTo>
                    <a:lnTo>
                      <a:pt x="1" y="50"/>
                    </a:lnTo>
                    <a:lnTo>
                      <a:pt x="10" y="44"/>
                    </a:lnTo>
                    <a:lnTo>
                      <a:pt x="20" y="44"/>
                    </a:lnTo>
                    <a:lnTo>
                      <a:pt x="18" y="60"/>
                    </a:lnTo>
                    <a:lnTo>
                      <a:pt x="29" y="59"/>
                    </a:lnTo>
                    <a:lnTo>
                      <a:pt x="30" y="56"/>
                    </a:lnTo>
                    <a:lnTo>
                      <a:pt x="33" y="53"/>
                    </a:lnTo>
                    <a:lnTo>
                      <a:pt x="42" y="53"/>
                    </a:lnTo>
                    <a:lnTo>
                      <a:pt x="38" y="47"/>
                    </a:lnTo>
                    <a:lnTo>
                      <a:pt x="35" y="41"/>
                    </a:lnTo>
                    <a:lnTo>
                      <a:pt x="32" y="39"/>
                    </a:lnTo>
                    <a:lnTo>
                      <a:pt x="26" y="30"/>
                    </a:lnTo>
                    <a:lnTo>
                      <a:pt x="26" y="19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32" y="13"/>
                    </a:lnTo>
                    <a:lnTo>
                      <a:pt x="38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0" name="Freeform 2799">
                <a:extLst>
                  <a:ext uri="{FF2B5EF4-FFF2-40B4-BE49-F238E27FC236}">
                    <a16:creationId xmlns:a16="http://schemas.microsoft.com/office/drawing/2014/main" id="{7B33F642-3D04-CF9A-329A-DD2B7F2C1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141"/>
                <a:ext cx="44" cy="57"/>
              </a:xfrm>
              <a:custGeom>
                <a:avLst/>
                <a:gdLst>
                  <a:gd name="T0" fmla="*/ 75 w 90"/>
                  <a:gd name="T1" fmla="*/ 3 h 114"/>
                  <a:gd name="T2" fmla="*/ 60 w 90"/>
                  <a:gd name="T3" fmla="*/ 3 h 114"/>
                  <a:gd name="T4" fmla="*/ 55 w 90"/>
                  <a:gd name="T5" fmla="*/ 1 h 114"/>
                  <a:gd name="T6" fmla="*/ 49 w 90"/>
                  <a:gd name="T7" fmla="*/ 0 h 114"/>
                  <a:gd name="T8" fmla="*/ 49 w 90"/>
                  <a:gd name="T9" fmla="*/ 7 h 114"/>
                  <a:gd name="T10" fmla="*/ 47 w 90"/>
                  <a:gd name="T11" fmla="*/ 15 h 114"/>
                  <a:gd name="T12" fmla="*/ 43 w 90"/>
                  <a:gd name="T13" fmla="*/ 10 h 114"/>
                  <a:gd name="T14" fmla="*/ 32 w 90"/>
                  <a:gd name="T15" fmla="*/ 16 h 114"/>
                  <a:gd name="T16" fmla="*/ 23 w 90"/>
                  <a:gd name="T17" fmla="*/ 15 h 114"/>
                  <a:gd name="T18" fmla="*/ 22 w 90"/>
                  <a:gd name="T19" fmla="*/ 10 h 114"/>
                  <a:gd name="T20" fmla="*/ 16 w 90"/>
                  <a:gd name="T21" fmla="*/ 10 h 114"/>
                  <a:gd name="T22" fmla="*/ 9 w 90"/>
                  <a:gd name="T23" fmla="*/ 16 h 114"/>
                  <a:gd name="T24" fmla="*/ 11 w 90"/>
                  <a:gd name="T25" fmla="*/ 27 h 114"/>
                  <a:gd name="T26" fmla="*/ 6 w 90"/>
                  <a:gd name="T27" fmla="*/ 27 h 114"/>
                  <a:gd name="T28" fmla="*/ 6 w 90"/>
                  <a:gd name="T29" fmla="*/ 36 h 114"/>
                  <a:gd name="T30" fmla="*/ 8 w 90"/>
                  <a:gd name="T31" fmla="*/ 41 h 114"/>
                  <a:gd name="T32" fmla="*/ 3 w 90"/>
                  <a:gd name="T33" fmla="*/ 48 h 114"/>
                  <a:gd name="T34" fmla="*/ 0 w 90"/>
                  <a:gd name="T35" fmla="*/ 54 h 114"/>
                  <a:gd name="T36" fmla="*/ 2 w 90"/>
                  <a:gd name="T37" fmla="*/ 59 h 114"/>
                  <a:gd name="T38" fmla="*/ 13 w 90"/>
                  <a:gd name="T39" fmla="*/ 61 h 114"/>
                  <a:gd name="T40" fmla="*/ 16 w 90"/>
                  <a:gd name="T41" fmla="*/ 64 h 114"/>
                  <a:gd name="T42" fmla="*/ 13 w 90"/>
                  <a:gd name="T43" fmla="*/ 71 h 114"/>
                  <a:gd name="T44" fmla="*/ 16 w 90"/>
                  <a:gd name="T45" fmla="*/ 77 h 114"/>
                  <a:gd name="T46" fmla="*/ 22 w 90"/>
                  <a:gd name="T47" fmla="*/ 76 h 114"/>
                  <a:gd name="T48" fmla="*/ 20 w 90"/>
                  <a:gd name="T49" fmla="*/ 89 h 114"/>
                  <a:gd name="T50" fmla="*/ 16 w 90"/>
                  <a:gd name="T51" fmla="*/ 100 h 114"/>
                  <a:gd name="T52" fmla="*/ 23 w 90"/>
                  <a:gd name="T53" fmla="*/ 109 h 114"/>
                  <a:gd name="T54" fmla="*/ 28 w 90"/>
                  <a:gd name="T55" fmla="*/ 109 h 114"/>
                  <a:gd name="T56" fmla="*/ 31 w 90"/>
                  <a:gd name="T57" fmla="*/ 114 h 114"/>
                  <a:gd name="T58" fmla="*/ 49 w 90"/>
                  <a:gd name="T59" fmla="*/ 112 h 114"/>
                  <a:gd name="T60" fmla="*/ 55 w 90"/>
                  <a:gd name="T61" fmla="*/ 114 h 114"/>
                  <a:gd name="T62" fmla="*/ 60 w 90"/>
                  <a:gd name="T63" fmla="*/ 105 h 114"/>
                  <a:gd name="T64" fmla="*/ 55 w 90"/>
                  <a:gd name="T65" fmla="*/ 99 h 114"/>
                  <a:gd name="T66" fmla="*/ 47 w 90"/>
                  <a:gd name="T67" fmla="*/ 94 h 114"/>
                  <a:gd name="T68" fmla="*/ 49 w 90"/>
                  <a:gd name="T69" fmla="*/ 82 h 114"/>
                  <a:gd name="T70" fmla="*/ 49 w 90"/>
                  <a:gd name="T71" fmla="*/ 70 h 114"/>
                  <a:gd name="T72" fmla="*/ 58 w 90"/>
                  <a:gd name="T73" fmla="*/ 61 h 114"/>
                  <a:gd name="T74" fmla="*/ 55 w 90"/>
                  <a:gd name="T75" fmla="*/ 59 h 114"/>
                  <a:gd name="T76" fmla="*/ 55 w 90"/>
                  <a:gd name="T77" fmla="*/ 44 h 114"/>
                  <a:gd name="T78" fmla="*/ 61 w 90"/>
                  <a:gd name="T79" fmla="*/ 45 h 114"/>
                  <a:gd name="T80" fmla="*/ 69 w 90"/>
                  <a:gd name="T81" fmla="*/ 45 h 114"/>
                  <a:gd name="T82" fmla="*/ 76 w 90"/>
                  <a:gd name="T83" fmla="*/ 42 h 114"/>
                  <a:gd name="T84" fmla="*/ 82 w 90"/>
                  <a:gd name="T85" fmla="*/ 45 h 114"/>
                  <a:gd name="T86" fmla="*/ 85 w 90"/>
                  <a:gd name="T87" fmla="*/ 35 h 114"/>
                  <a:gd name="T88" fmla="*/ 90 w 90"/>
                  <a:gd name="T89" fmla="*/ 33 h 114"/>
                  <a:gd name="T90" fmla="*/ 85 w 90"/>
                  <a:gd name="T91" fmla="*/ 30 h 114"/>
                  <a:gd name="T92" fmla="*/ 85 w 90"/>
                  <a:gd name="T93" fmla="*/ 19 h 114"/>
                  <a:gd name="T94" fmla="*/ 84 w 90"/>
                  <a:gd name="T95" fmla="*/ 18 h 114"/>
                  <a:gd name="T96" fmla="*/ 73 w 90"/>
                  <a:gd name="T97" fmla="*/ 23 h 114"/>
                  <a:gd name="T98" fmla="*/ 73 w 90"/>
                  <a:gd name="T99" fmla="*/ 16 h 114"/>
                  <a:gd name="T100" fmla="*/ 79 w 90"/>
                  <a:gd name="T101" fmla="*/ 13 h 114"/>
                  <a:gd name="T102" fmla="*/ 75 w 90"/>
                  <a:gd name="T103" fmla="*/ 9 h 114"/>
                  <a:gd name="T104" fmla="*/ 75 w 90"/>
                  <a:gd name="T105" fmla="*/ 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0" h="114">
                    <a:moveTo>
                      <a:pt x="75" y="3"/>
                    </a:moveTo>
                    <a:lnTo>
                      <a:pt x="60" y="3"/>
                    </a:lnTo>
                    <a:lnTo>
                      <a:pt x="55" y="1"/>
                    </a:lnTo>
                    <a:lnTo>
                      <a:pt x="49" y="0"/>
                    </a:lnTo>
                    <a:lnTo>
                      <a:pt x="49" y="7"/>
                    </a:lnTo>
                    <a:lnTo>
                      <a:pt x="47" y="15"/>
                    </a:lnTo>
                    <a:lnTo>
                      <a:pt x="43" y="10"/>
                    </a:lnTo>
                    <a:lnTo>
                      <a:pt x="32" y="16"/>
                    </a:lnTo>
                    <a:lnTo>
                      <a:pt x="23" y="15"/>
                    </a:lnTo>
                    <a:lnTo>
                      <a:pt x="22" y="10"/>
                    </a:lnTo>
                    <a:lnTo>
                      <a:pt x="16" y="10"/>
                    </a:lnTo>
                    <a:lnTo>
                      <a:pt x="9" y="16"/>
                    </a:lnTo>
                    <a:lnTo>
                      <a:pt x="11" y="27"/>
                    </a:lnTo>
                    <a:lnTo>
                      <a:pt x="6" y="27"/>
                    </a:lnTo>
                    <a:lnTo>
                      <a:pt x="6" y="36"/>
                    </a:lnTo>
                    <a:lnTo>
                      <a:pt x="8" y="41"/>
                    </a:lnTo>
                    <a:lnTo>
                      <a:pt x="3" y="48"/>
                    </a:lnTo>
                    <a:lnTo>
                      <a:pt x="0" y="54"/>
                    </a:lnTo>
                    <a:lnTo>
                      <a:pt x="2" y="59"/>
                    </a:lnTo>
                    <a:lnTo>
                      <a:pt x="13" y="61"/>
                    </a:lnTo>
                    <a:lnTo>
                      <a:pt x="16" y="64"/>
                    </a:lnTo>
                    <a:lnTo>
                      <a:pt x="13" y="71"/>
                    </a:lnTo>
                    <a:lnTo>
                      <a:pt x="16" y="77"/>
                    </a:lnTo>
                    <a:lnTo>
                      <a:pt x="22" y="76"/>
                    </a:lnTo>
                    <a:lnTo>
                      <a:pt x="20" y="89"/>
                    </a:lnTo>
                    <a:lnTo>
                      <a:pt x="16" y="100"/>
                    </a:lnTo>
                    <a:lnTo>
                      <a:pt x="23" y="109"/>
                    </a:lnTo>
                    <a:lnTo>
                      <a:pt x="28" y="109"/>
                    </a:lnTo>
                    <a:lnTo>
                      <a:pt x="31" y="114"/>
                    </a:lnTo>
                    <a:lnTo>
                      <a:pt x="49" y="112"/>
                    </a:lnTo>
                    <a:lnTo>
                      <a:pt x="55" y="114"/>
                    </a:lnTo>
                    <a:lnTo>
                      <a:pt x="60" y="105"/>
                    </a:lnTo>
                    <a:lnTo>
                      <a:pt x="55" y="99"/>
                    </a:lnTo>
                    <a:lnTo>
                      <a:pt x="47" y="94"/>
                    </a:lnTo>
                    <a:lnTo>
                      <a:pt x="49" y="82"/>
                    </a:lnTo>
                    <a:lnTo>
                      <a:pt x="49" y="70"/>
                    </a:lnTo>
                    <a:lnTo>
                      <a:pt x="58" y="61"/>
                    </a:lnTo>
                    <a:lnTo>
                      <a:pt x="55" y="59"/>
                    </a:lnTo>
                    <a:lnTo>
                      <a:pt x="55" y="44"/>
                    </a:lnTo>
                    <a:lnTo>
                      <a:pt x="61" y="45"/>
                    </a:lnTo>
                    <a:lnTo>
                      <a:pt x="69" y="45"/>
                    </a:lnTo>
                    <a:lnTo>
                      <a:pt x="76" y="42"/>
                    </a:lnTo>
                    <a:lnTo>
                      <a:pt x="82" y="45"/>
                    </a:lnTo>
                    <a:lnTo>
                      <a:pt x="85" y="35"/>
                    </a:lnTo>
                    <a:lnTo>
                      <a:pt x="90" y="33"/>
                    </a:lnTo>
                    <a:lnTo>
                      <a:pt x="85" y="30"/>
                    </a:lnTo>
                    <a:lnTo>
                      <a:pt x="85" y="19"/>
                    </a:lnTo>
                    <a:lnTo>
                      <a:pt x="84" y="18"/>
                    </a:lnTo>
                    <a:lnTo>
                      <a:pt x="73" y="23"/>
                    </a:lnTo>
                    <a:lnTo>
                      <a:pt x="73" y="16"/>
                    </a:lnTo>
                    <a:lnTo>
                      <a:pt x="79" y="13"/>
                    </a:lnTo>
                    <a:lnTo>
                      <a:pt x="75" y="9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1" name="Freeform 2800">
                <a:extLst>
                  <a:ext uri="{FF2B5EF4-FFF2-40B4-BE49-F238E27FC236}">
                    <a16:creationId xmlns:a16="http://schemas.microsoft.com/office/drawing/2014/main" id="{6DE14297-C69C-E926-BDD6-5449A4868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141"/>
                <a:ext cx="44" cy="57"/>
              </a:xfrm>
              <a:custGeom>
                <a:avLst/>
                <a:gdLst>
                  <a:gd name="T0" fmla="*/ 75 w 90"/>
                  <a:gd name="T1" fmla="*/ 3 h 114"/>
                  <a:gd name="T2" fmla="*/ 75 w 90"/>
                  <a:gd name="T3" fmla="*/ 9 h 114"/>
                  <a:gd name="T4" fmla="*/ 79 w 90"/>
                  <a:gd name="T5" fmla="*/ 13 h 114"/>
                  <a:gd name="T6" fmla="*/ 73 w 90"/>
                  <a:gd name="T7" fmla="*/ 16 h 114"/>
                  <a:gd name="T8" fmla="*/ 73 w 90"/>
                  <a:gd name="T9" fmla="*/ 23 h 114"/>
                  <a:gd name="T10" fmla="*/ 84 w 90"/>
                  <a:gd name="T11" fmla="*/ 18 h 114"/>
                  <a:gd name="T12" fmla="*/ 85 w 90"/>
                  <a:gd name="T13" fmla="*/ 19 h 114"/>
                  <a:gd name="T14" fmla="*/ 85 w 90"/>
                  <a:gd name="T15" fmla="*/ 30 h 114"/>
                  <a:gd name="T16" fmla="*/ 90 w 90"/>
                  <a:gd name="T17" fmla="*/ 33 h 114"/>
                  <a:gd name="T18" fmla="*/ 85 w 90"/>
                  <a:gd name="T19" fmla="*/ 35 h 114"/>
                  <a:gd name="T20" fmla="*/ 82 w 90"/>
                  <a:gd name="T21" fmla="*/ 45 h 114"/>
                  <a:gd name="T22" fmla="*/ 76 w 90"/>
                  <a:gd name="T23" fmla="*/ 42 h 114"/>
                  <a:gd name="T24" fmla="*/ 69 w 90"/>
                  <a:gd name="T25" fmla="*/ 45 h 114"/>
                  <a:gd name="T26" fmla="*/ 61 w 90"/>
                  <a:gd name="T27" fmla="*/ 45 h 114"/>
                  <a:gd name="T28" fmla="*/ 55 w 90"/>
                  <a:gd name="T29" fmla="*/ 44 h 114"/>
                  <a:gd name="T30" fmla="*/ 55 w 90"/>
                  <a:gd name="T31" fmla="*/ 59 h 114"/>
                  <a:gd name="T32" fmla="*/ 58 w 90"/>
                  <a:gd name="T33" fmla="*/ 61 h 114"/>
                  <a:gd name="T34" fmla="*/ 49 w 90"/>
                  <a:gd name="T35" fmla="*/ 70 h 114"/>
                  <a:gd name="T36" fmla="*/ 49 w 90"/>
                  <a:gd name="T37" fmla="*/ 82 h 114"/>
                  <a:gd name="T38" fmla="*/ 47 w 90"/>
                  <a:gd name="T39" fmla="*/ 94 h 114"/>
                  <a:gd name="T40" fmla="*/ 55 w 90"/>
                  <a:gd name="T41" fmla="*/ 99 h 114"/>
                  <a:gd name="T42" fmla="*/ 60 w 90"/>
                  <a:gd name="T43" fmla="*/ 105 h 114"/>
                  <a:gd name="T44" fmla="*/ 55 w 90"/>
                  <a:gd name="T45" fmla="*/ 114 h 114"/>
                  <a:gd name="T46" fmla="*/ 49 w 90"/>
                  <a:gd name="T47" fmla="*/ 112 h 114"/>
                  <a:gd name="T48" fmla="*/ 31 w 90"/>
                  <a:gd name="T49" fmla="*/ 114 h 114"/>
                  <a:gd name="T50" fmla="*/ 28 w 90"/>
                  <a:gd name="T51" fmla="*/ 109 h 114"/>
                  <a:gd name="T52" fmla="*/ 23 w 90"/>
                  <a:gd name="T53" fmla="*/ 109 h 114"/>
                  <a:gd name="T54" fmla="*/ 16 w 90"/>
                  <a:gd name="T55" fmla="*/ 100 h 114"/>
                  <a:gd name="T56" fmla="*/ 20 w 90"/>
                  <a:gd name="T57" fmla="*/ 89 h 114"/>
                  <a:gd name="T58" fmla="*/ 22 w 90"/>
                  <a:gd name="T59" fmla="*/ 76 h 114"/>
                  <a:gd name="T60" fmla="*/ 16 w 90"/>
                  <a:gd name="T61" fmla="*/ 77 h 114"/>
                  <a:gd name="T62" fmla="*/ 13 w 90"/>
                  <a:gd name="T63" fmla="*/ 71 h 114"/>
                  <a:gd name="T64" fmla="*/ 16 w 90"/>
                  <a:gd name="T65" fmla="*/ 64 h 114"/>
                  <a:gd name="T66" fmla="*/ 13 w 90"/>
                  <a:gd name="T67" fmla="*/ 61 h 114"/>
                  <a:gd name="T68" fmla="*/ 2 w 90"/>
                  <a:gd name="T69" fmla="*/ 59 h 114"/>
                  <a:gd name="T70" fmla="*/ 0 w 90"/>
                  <a:gd name="T71" fmla="*/ 54 h 114"/>
                  <a:gd name="T72" fmla="*/ 3 w 90"/>
                  <a:gd name="T73" fmla="*/ 48 h 114"/>
                  <a:gd name="T74" fmla="*/ 8 w 90"/>
                  <a:gd name="T75" fmla="*/ 41 h 114"/>
                  <a:gd name="T76" fmla="*/ 6 w 90"/>
                  <a:gd name="T77" fmla="*/ 36 h 114"/>
                  <a:gd name="T78" fmla="*/ 6 w 90"/>
                  <a:gd name="T79" fmla="*/ 27 h 114"/>
                  <a:gd name="T80" fmla="*/ 11 w 90"/>
                  <a:gd name="T81" fmla="*/ 27 h 114"/>
                  <a:gd name="T82" fmla="*/ 9 w 90"/>
                  <a:gd name="T83" fmla="*/ 16 h 114"/>
                  <a:gd name="T84" fmla="*/ 16 w 90"/>
                  <a:gd name="T85" fmla="*/ 10 h 114"/>
                  <a:gd name="T86" fmla="*/ 22 w 90"/>
                  <a:gd name="T87" fmla="*/ 10 h 114"/>
                  <a:gd name="T88" fmla="*/ 23 w 90"/>
                  <a:gd name="T89" fmla="*/ 15 h 114"/>
                  <a:gd name="T90" fmla="*/ 32 w 90"/>
                  <a:gd name="T91" fmla="*/ 16 h 114"/>
                  <a:gd name="T92" fmla="*/ 43 w 90"/>
                  <a:gd name="T93" fmla="*/ 10 h 114"/>
                  <a:gd name="T94" fmla="*/ 47 w 90"/>
                  <a:gd name="T95" fmla="*/ 15 h 114"/>
                  <a:gd name="T96" fmla="*/ 49 w 90"/>
                  <a:gd name="T97" fmla="*/ 7 h 114"/>
                  <a:gd name="T98" fmla="*/ 49 w 90"/>
                  <a:gd name="T99" fmla="*/ 0 h 114"/>
                  <a:gd name="T100" fmla="*/ 55 w 90"/>
                  <a:gd name="T101" fmla="*/ 1 h 114"/>
                  <a:gd name="T102" fmla="*/ 60 w 90"/>
                  <a:gd name="T103" fmla="*/ 3 h 114"/>
                  <a:gd name="T104" fmla="*/ 75 w 90"/>
                  <a:gd name="T105" fmla="*/ 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0" h="114">
                    <a:moveTo>
                      <a:pt x="75" y="3"/>
                    </a:moveTo>
                    <a:lnTo>
                      <a:pt x="75" y="9"/>
                    </a:lnTo>
                    <a:lnTo>
                      <a:pt x="79" y="13"/>
                    </a:lnTo>
                    <a:lnTo>
                      <a:pt x="73" y="16"/>
                    </a:lnTo>
                    <a:lnTo>
                      <a:pt x="73" y="23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5" y="30"/>
                    </a:lnTo>
                    <a:lnTo>
                      <a:pt x="90" y="33"/>
                    </a:lnTo>
                    <a:lnTo>
                      <a:pt x="85" y="35"/>
                    </a:lnTo>
                    <a:lnTo>
                      <a:pt x="82" y="45"/>
                    </a:lnTo>
                    <a:lnTo>
                      <a:pt x="76" y="42"/>
                    </a:lnTo>
                    <a:lnTo>
                      <a:pt x="69" y="45"/>
                    </a:lnTo>
                    <a:lnTo>
                      <a:pt x="61" y="45"/>
                    </a:lnTo>
                    <a:lnTo>
                      <a:pt x="55" y="44"/>
                    </a:lnTo>
                    <a:lnTo>
                      <a:pt x="55" y="59"/>
                    </a:lnTo>
                    <a:lnTo>
                      <a:pt x="58" y="61"/>
                    </a:lnTo>
                    <a:lnTo>
                      <a:pt x="49" y="70"/>
                    </a:lnTo>
                    <a:lnTo>
                      <a:pt x="49" y="82"/>
                    </a:lnTo>
                    <a:lnTo>
                      <a:pt x="47" y="94"/>
                    </a:lnTo>
                    <a:lnTo>
                      <a:pt x="55" y="99"/>
                    </a:lnTo>
                    <a:lnTo>
                      <a:pt x="60" y="105"/>
                    </a:lnTo>
                    <a:lnTo>
                      <a:pt x="55" y="114"/>
                    </a:lnTo>
                    <a:lnTo>
                      <a:pt x="49" y="112"/>
                    </a:lnTo>
                    <a:lnTo>
                      <a:pt x="31" y="114"/>
                    </a:lnTo>
                    <a:lnTo>
                      <a:pt x="28" y="109"/>
                    </a:lnTo>
                    <a:lnTo>
                      <a:pt x="23" y="109"/>
                    </a:lnTo>
                    <a:lnTo>
                      <a:pt x="16" y="100"/>
                    </a:lnTo>
                    <a:lnTo>
                      <a:pt x="20" y="89"/>
                    </a:lnTo>
                    <a:lnTo>
                      <a:pt x="22" y="76"/>
                    </a:lnTo>
                    <a:lnTo>
                      <a:pt x="16" y="77"/>
                    </a:lnTo>
                    <a:lnTo>
                      <a:pt x="13" y="71"/>
                    </a:lnTo>
                    <a:lnTo>
                      <a:pt x="16" y="64"/>
                    </a:lnTo>
                    <a:lnTo>
                      <a:pt x="13" y="61"/>
                    </a:lnTo>
                    <a:lnTo>
                      <a:pt x="2" y="59"/>
                    </a:lnTo>
                    <a:lnTo>
                      <a:pt x="0" y="54"/>
                    </a:lnTo>
                    <a:lnTo>
                      <a:pt x="3" y="48"/>
                    </a:lnTo>
                    <a:lnTo>
                      <a:pt x="8" y="41"/>
                    </a:lnTo>
                    <a:lnTo>
                      <a:pt x="6" y="36"/>
                    </a:lnTo>
                    <a:lnTo>
                      <a:pt x="6" y="27"/>
                    </a:lnTo>
                    <a:lnTo>
                      <a:pt x="11" y="27"/>
                    </a:lnTo>
                    <a:lnTo>
                      <a:pt x="9" y="16"/>
                    </a:lnTo>
                    <a:lnTo>
                      <a:pt x="16" y="10"/>
                    </a:lnTo>
                    <a:lnTo>
                      <a:pt x="22" y="10"/>
                    </a:lnTo>
                    <a:lnTo>
                      <a:pt x="23" y="15"/>
                    </a:lnTo>
                    <a:lnTo>
                      <a:pt x="32" y="16"/>
                    </a:lnTo>
                    <a:lnTo>
                      <a:pt x="43" y="10"/>
                    </a:lnTo>
                    <a:lnTo>
                      <a:pt x="47" y="15"/>
                    </a:lnTo>
                    <a:lnTo>
                      <a:pt x="49" y="7"/>
                    </a:lnTo>
                    <a:lnTo>
                      <a:pt x="49" y="0"/>
                    </a:lnTo>
                    <a:lnTo>
                      <a:pt x="55" y="1"/>
                    </a:lnTo>
                    <a:lnTo>
                      <a:pt x="60" y="3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2" name="Freeform 2801">
                <a:extLst>
                  <a:ext uri="{FF2B5EF4-FFF2-40B4-BE49-F238E27FC236}">
                    <a16:creationId xmlns:a16="http://schemas.microsoft.com/office/drawing/2014/main" id="{2ED717F7-8A6C-53FC-DB9C-0ACB6FD19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141"/>
                <a:ext cx="44" cy="57"/>
              </a:xfrm>
              <a:custGeom>
                <a:avLst/>
                <a:gdLst>
                  <a:gd name="T0" fmla="*/ 75 w 90"/>
                  <a:gd name="T1" fmla="*/ 3 h 114"/>
                  <a:gd name="T2" fmla="*/ 75 w 90"/>
                  <a:gd name="T3" fmla="*/ 9 h 114"/>
                  <a:gd name="T4" fmla="*/ 79 w 90"/>
                  <a:gd name="T5" fmla="*/ 13 h 114"/>
                  <a:gd name="T6" fmla="*/ 73 w 90"/>
                  <a:gd name="T7" fmla="*/ 16 h 114"/>
                  <a:gd name="T8" fmla="*/ 73 w 90"/>
                  <a:gd name="T9" fmla="*/ 23 h 114"/>
                  <a:gd name="T10" fmla="*/ 84 w 90"/>
                  <a:gd name="T11" fmla="*/ 18 h 114"/>
                  <a:gd name="T12" fmla="*/ 85 w 90"/>
                  <a:gd name="T13" fmla="*/ 19 h 114"/>
                  <a:gd name="T14" fmla="*/ 85 w 90"/>
                  <a:gd name="T15" fmla="*/ 30 h 114"/>
                  <a:gd name="T16" fmla="*/ 90 w 90"/>
                  <a:gd name="T17" fmla="*/ 33 h 114"/>
                  <a:gd name="T18" fmla="*/ 85 w 90"/>
                  <a:gd name="T19" fmla="*/ 35 h 114"/>
                  <a:gd name="T20" fmla="*/ 82 w 90"/>
                  <a:gd name="T21" fmla="*/ 45 h 114"/>
                  <a:gd name="T22" fmla="*/ 76 w 90"/>
                  <a:gd name="T23" fmla="*/ 42 h 114"/>
                  <a:gd name="T24" fmla="*/ 69 w 90"/>
                  <a:gd name="T25" fmla="*/ 45 h 114"/>
                  <a:gd name="T26" fmla="*/ 61 w 90"/>
                  <a:gd name="T27" fmla="*/ 45 h 114"/>
                  <a:gd name="T28" fmla="*/ 55 w 90"/>
                  <a:gd name="T29" fmla="*/ 44 h 114"/>
                  <a:gd name="T30" fmla="*/ 55 w 90"/>
                  <a:gd name="T31" fmla="*/ 59 h 114"/>
                  <a:gd name="T32" fmla="*/ 58 w 90"/>
                  <a:gd name="T33" fmla="*/ 61 h 114"/>
                  <a:gd name="T34" fmla="*/ 49 w 90"/>
                  <a:gd name="T35" fmla="*/ 70 h 114"/>
                  <a:gd name="T36" fmla="*/ 49 w 90"/>
                  <a:gd name="T37" fmla="*/ 82 h 114"/>
                  <a:gd name="T38" fmla="*/ 47 w 90"/>
                  <a:gd name="T39" fmla="*/ 94 h 114"/>
                  <a:gd name="T40" fmla="*/ 55 w 90"/>
                  <a:gd name="T41" fmla="*/ 99 h 114"/>
                  <a:gd name="T42" fmla="*/ 60 w 90"/>
                  <a:gd name="T43" fmla="*/ 105 h 114"/>
                  <a:gd name="T44" fmla="*/ 55 w 90"/>
                  <a:gd name="T45" fmla="*/ 114 h 114"/>
                  <a:gd name="T46" fmla="*/ 49 w 90"/>
                  <a:gd name="T47" fmla="*/ 112 h 114"/>
                  <a:gd name="T48" fmla="*/ 31 w 90"/>
                  <a:gd name="T49" fmla="*/ 114 h 114"/>
                  <a:gd name="T50" fmla="*/ 28 w 90"/>
                  <a:gd name="T51" fmla="*/ 109 h 114"/>
                  <a:gd name="T52" fmla="*/ 23 w 90"/>
                  <a:gd name="T53" fmla="*/ 109 h 114"/>
                  <a:gd name="T54" fmla="*/ 16 w 90"/>
                  <a:gd name="T55" fmla="*/ 100 h 114"/>
                  <a:gd name="T56" fmla="*/ 20 w 90"/>
                  <a:gd name="T57" fmla="*/ 89 h 114"/>
                  <a:gd name="T58" fmla="*/ 22 w 90"/>
                  <a:gd name="T59" fmla="*/ 76 h 114"/>
                  <a:gd name="T60" fmla="*/ 16 w 90"/>
                  <a:gd name="T61" fmla="*/ 77 h 114"/>
                  <a:gd name="T62" fmla="*/ 13 w 90"/>
                  <a:gd name="T63" fmla="*/ 71 h 114"/>
                  <a:gd name="T64" fmla="*/ 16 w 90"/>
                  <a:gd name="T65" fmla="*/ 64 h 114"/>
                  <a:gd name="T66" fmla="*/ 13 w 90"/>
                  <a:gd name="T67" fmla="*/ 61 h 114"/>
                  <a:gd name="T68" fmla="*/ 2 w 90"/>
                  <a:gd name="T69" fmla="*/ 59 h 114"/>
                  <a:gd name="T70" fmla="*/ 0 w 90"/>
                  <a:gd name="T71" fmla="*/ 54 h 114"/>
                  <a:gd name="T72" fmla="*/ 3 w 90"/>
                  <a:gd name="T73" fmla="*/ 48 h 114"/>
                  <a:gd name="T74" fmla="*/ 8 w 90"/>
                  <a:gd name="T75" fmla="*/ 41 h 114"/>
                  <a:gd name="T76" fmla="*/ 6 w 90"/>
                  <a:gd name="T77" fmla="*/ 36 h 114"/>
                  <a:gd name="T78" fmla="*/ 6 w 90"/>
                  <a:gd name="T79" fmla="*/ 27 h 114"/>
                  <a:gd name="T80" fmla="*/ 11 w 90"/>
                  <a:gd name="T81" fmla="*/ 27 h 114"/>
                  <a:gd name="T82" fmla="*/ 9 w 90"/>
                  <a:gd name="T83" fmla="*/ 16 h 114"/>
                  <a:gd name="T84" fmla="*/ 16 w 90"/>
                  <a:gd name="T85" fmla="*/ 10 h 114"/>
                  <a:gd name="T86" fmla="*/ 22 w 90"/>
                  <a:gd name="T87" fmla="*/ 10 h 114"/>
                  <a:gd name="T88" fmla="*/ 23 w 90"/>
                  <a:gd name="T89" fmla="*/ 15 h 114"/>
                  <a:gd name="T90" fmla="*/ 32 w 90"/>
                  <a:gd name="T91" fmla="*/ 16 h 114"/>
                  <a:gd name="T92" fmla="*/ 43 w 90"/>
                  <a:gd name="T93" fmla="*/ 10 h 114"/>
                  <a:gd name="T94" fmla="*/ 47 w 90"/>
                  <a:gd name="T95" fmla="*/ 15 h 114"/>
                  <a:gd name="T96" fmla="*/ 49 w 90"/>
                  <a:gd name="T97" fmla="*/ 7 h 114"/>
                  <a:gd name="T98" fmla="*/ 49 w 90"/>
                  <a:gd name="T99" fmla="*/ 0 h 114"/>
                  <a:gd name="T100" fmla="*/ 55 w 90"/>
                  <a:gd name="T101" fmla="*/ 1 h 114"/>
                  <a:gd name="T102" fmla="*/ 60 w 90"/>
                  <a:gd name="T103" fmla="*/ 3 h 114"/>
                  <a:gd name="T104" fmla="*/ 75 w 90"/>
                  <a:gd name="T105" fmla="*/ 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0" h="114">
                    <a:moveTo>
                      <a:pt x="75" y="3"/>
                    </a:moveTo>
                    <a:lnTo>
                      <a:pt x="75" y="9"/>
                    </a:lnTo>
                    <a:lnTo>
                      <a:pt x="79" y="13"/>
                    </a:lnTo>
                    <a:lnTo>
                      <a:pt x="73" y="16"/>
                    </a:lnTo>
                    <a:lnTo>
                      <a:pt x="73" y="23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5" y="30"/>
                    </a:lnTo>
                    <a:lnTo>
                      <a:pt x="90" y="33"/>
                    </a:lnTo>
                    <a:lnTo>
                      <a:pt x="85" y="35"/>
                    </a:lnTo>
                    <a:lnTo>
                      <a:pt x="82" y="45"/>
                    </a:lnTo>
                    <a:lnTo>
                      <a:pt x="76" y="42"/>
                    </a:lnTo>
                    <a:lnTo>
                      <a:pt x="69" y="45"/>
                    </a:lnTo>
                    <a:lnTo>
                      <a:pt x="61" y="45"/>
                    </a:lnTo>
                    <a:lnTo>
                      <a:pt x="55" y="44"/>
                    </a:lnTo>
                    <a:lnTo>
                      <a:pt x="55" y="59"/>
                    </a:lnTo>
                    <a:lnTo>
                      <a:pt x="58" y="61"/>
                    </a:lnTo>
                    <a:lnTo>
                      <a:pt x="49" y="70"/>
                    </a:lnTo>
                    <a:lnTo>
                      <a:pt x="49" y="82"/>
                    </a:lnTo>
                    <a:lnTo>
                      <a:pt x="47" y="94"/>
                    </a:lnTo>
                    <a:lnTo>
                      <a:pt x="55" y="99"/>
                    </a:lnTo>
                    <a:lnTo>
                      <a:pt x="60" y="105"/>
                    </a:lnTo>
                    <a:lnTo>
                      <a:pt x="55" y="114"/>
                    </a:lnTo>
                    <a:lnTo>
                      <a:pt x="49" y="112"/>
                    </a:lnTo>
                    <a:lnTo>
                      <a:pt x="31" y="114"/>
                    </a:lnTo>
                    <a:lnTo>
                      <a:pt x="28" y="109"/>
                    </a:lnTo>
                    <a:lnTo>
                      <a:pt x="23" y="109"/>
                    </a:lnTo>
                    <a:lnTo>
                      <a:pt x="16" y="100"/>
                    </a:lnTo>
                    <a:lnTo>
                      <a:pt x="20" y="89"/>
                    </a:lnTo>
                    <a:lnTo>
                      <a:pt x="22" y="76"/>
                    </a:lnTo>
                    <a:lnTo>
                      <a:pt x="16" y="77"/>
                    </a:lnTo>
                    <a:lnTo>
                      <a:pt x="13" y="71"/>
                    </a:lnTo>
                    <a:lnTo>
                      <a:pt x="16" y="64"/>
                    </a:lnTo>
                    <a:lnTo>
                      <a:pt x="13" y="61"/>
                    </a:lnTo>
                    <a:lnTo>
                      <a:pt x="2" y="59"/>
                    </a:lnTo>
                    <a:lnTo>
                      <a:pt x="0" y="54"/>
                    </a:lnTo>
                    <a:lnTo>
                      <a:pt x="3" y="48"/>
                    </a:lnTo>
                    <a:lnTo>
                      <a:pt x="8" y="41"/>
                    </a:lnTo>
                    <a:lnTo>
                      <a:pt x="6" y="36"/>
                    </a:lnTo>
                    <a:lnTo>
                      <a:pt x="6" y="27"/>
                    </a:lnTo>
                    <a:lnTo>
                      <a:pt x="11" y="27"/>
                    </a:lnTo>
                    <a:lnTo>
                      <a:pt x="9" y="16"/>
                    </a:lnTo>
                    <a:lnTo>
                      <a:pt x="16" y="10"/>
                    </a:lnTo>
                    <a:lnTo>
                      <a:pt x="22" y="10"/>
                    </a:lnTo>
                    <a:lnTo>
                      <a:pt x="23" y="15"/>
                    </a:lnTo>
                    <a:lnTo>
                      <a:pt x="32" y="16"/>
                    </a:lnTo>
                    <a:lnTo>
                      <a:pt x="43" y="10"/>
                    </a:lnTo>
                    <a:lnTo>
                      <a:pt x="47" y="15"/>
                    </a:lnTo>
                    <a:lnTo>
                      <a:pt x="49" y="7"/>
                    </a:lnTo>
                    <a:lnTo>
                      <a:pt x="49" y="0"/>
                    </a:lnTo>
                    <a:lnTo>
                      <a:pt x="55" y="1"/>
                    </a:lnTo>
                    <a:lnTo>
                      <a:pt x="60" y="3"/>
                    </a:lnTo>
                    <a:lnTo>
                      <a:pt x="7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3" name="Freeform 2802">
                <a:extLst>
                  <a:ext uri="{FF2B5EF4-FFF2-40B4-BE49-F238E27FC236}">
                    <a16:creationId xmlns:a16="http://schemas.microsoft.com/office/drawing/2014/main" id="{86BE9836-19C8-5BD1-9F8B-AD9F9E06F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895"/>
                <a:ext cx="33" cy="47"/>
              </a:xfrm>
              <a:custGeom>
                <a:avLst/>
                <a:gdLst>
                  <a:gd name="T0" fmla="*/ 57 w 65"/>
                  <a:gd name="T1" fmla="*/ 0 h 95"/>
                  <a:gd name="T2" fmla="*/ 53 w 65"/>
                  <a:gd name="T3" fmla="*/ 5 h 95"/>
                  <a:gd name="T4" fmla="*/ 45 w 65"/>
                  <a:gd name="T5" fmla="*/ 8 h 95"/>
                  <a:gd name="T6" fmla="*/ 38 w 65"/>
                  <a:gd name="T7" fmla="*/ 6 h 95"/>
                  <a:gd name="T8" fmla="*/ 33 w 65"/>
                  <a:gd name="T9" fmla="*/ 11 h 95"/>
                  <a:gd name="T10" fmla="*/ 27 w 65"/>
                  <a:gd name="T11" fmla="*/ 9 h 95"/>
                  <a:gd name="T12" fmla="*/ 24 w 65"/>
                  <a:gd name="T13" fmla="*/ 8 h 95"/>
                  <a:gd name="T14" fmla="*/ 16 w 65"/>
                  <a:gd name="T15" fmla="*/ 6 h 95"/>
                  <a:gd name="T16" fmla="*/ 9 w 65"/>
                  <a:gd name="T17" fmla="*/ 9 h 95"/>
                  <a:gd name="T18" fmla="*/ 9 w 65"/>
                  <a:gd name="T19" fmla="*/ 16 h 95"/>
                  <a:gd name="T20" fmla="*/ 1 w 65"/>
                  <a:gd name="T21" fmla="*/ 17 h 95"/>
                  <a:gd name="T22" fmla="*/ 0 w 65"/>
                  <a:gd name="T23" fmla="*/ 26 h 95"/>
                  <a:gd name="T24" fmla="*/ 6 w 65"/>
                  <a:gd name="T25" fmla="*/ 28 h 95"/>
                  <a:gd name="T26" fmla="*/ 12 w 65"/>
                  <a:gd name="T27" fmla="*/ 35 h 95"/>
                  <a:gd name="T28" fmla="*/ 9 w 65"/>
                  <a:gd name="T29" fmla="*/ 40 h 95"/>
                  <a:gd name="T30" fmla="*/ 4 w 65"/>
                  <a:gd name="T31" fmla="*/ 43 h 95"/>
                  <a:gd name="T32" fmla="*/ 4 w 65"/>
                  <a:gd name="T33" fmla="*/ 52 h 95"/>
                  <a:gd name="T34" fmla="*/ 9 w 65"/>
                  <a:gd name="T35" fmla="*/ 55 h 95"/>
                  <a:gd name="T36" fmla="*/ 9 w 65"/>
                  <a:gd name="T37" fmla="*/ 63 h 95"/>
                  <a:gd name="T38" fmla="*/ 16 w 65"/>
                  <a:gd name="T39" fmla="*/ 69 h 95"/>
                  <a:gd name="T40" fmla="*/ 21 w 65"/>
                  <a:gd name="T41" fmla="*/ 69 h 95"/>
                  <a:gd name="T42" fmla="*/ 24 w 65"/>
                  <a:gd name="T43" fmla="*/ 73 h 95"/>
                  <a:gd name="T44" fmla="*/ 27 w 65"/>
                  <a:gd name="T45" fmla="*/ 88 h 95"/>
                  <a:gd name="T46" fmla="*/ 30 w 65"/>
                  <a:gd name="T47" fmla="*/ 85 h 95"/>
                  <a:gd name="T48" fmla="*/ 36 w 65"/>
                  <a:gd name="T49" fmla="*/ 87 h 95"/>
                  <a:gd name="T50" fmla="*/ 36 w 65"/>
                  <a:gd name="T51" fmla="*/ 93 h 95"/>
                  <a:gd name="T52" fmla="*/ 45 w 65"/>
                  <a:gd name="T53" fmla="*/ 95 h 95"/>
                  <a:gd name="T54" fmla="*/ 48 w 65"/>
                  <a:gd name="T55" fmla="*/ 82 h 95"/>
                  <a:gd name="T56" fmla="*/ 42 w 65"/>
                  <a:gd name="T57" fmla="*/ 75 h 95"/>
                  <a:gd name="T58" fmla="*/ 45 w 65"/>
                  <a:gd name="T59" fmla="*/ 69 h 95"/>
                  <a:gd name="T60" fmla="*/ 53 w 65"/>
                  <a:gd name="T61" fmla="*/ 64 h 95"/>
                  <a:gd name="T62" fmla="*/ 48 w 65"/>
                  <a:gd name="T63" fmla="*/ 58 h 95"/>
                  <a:gd name="T64" fmla="*/ 45 w 65"/>
                  <a:gd name="T65" fmla="*/ 46 h 95"/>
                  <a:gd name="T66" fmla="*/ 50 w 65"/>
                  <a:gd name="T67" fmla="*/ 38 h 95"/>
                  <a:gd name="T68" fmla="*/ 51 w 65"/>
                  <a:gd name="T69" fmla="*/ 31 h 95"/>
                  <a:gd name="T70" fmla="*/ 57 w 65"/>
                  <a:gd name="T71" fmla="*/ 28 h 95"/>
                  <a:gd name="T72" fmla="*/ 62 w 65"/>
                  <a:gd name="T73" fmla="*/ 23 h 95"/>
                  <a:gd name="T74" fmla="*/ 65 w 65"/>
                  <a:gd name="T75" fmla="*/ 22 h 95"/>
                  <a:gd name="T76" fmla="*/ 60 w 65"/>
                  <a:gd name="T77" fmla="*/ 12 h 95"/>
                  <a:gd name="T78" fmla="*/ 62 w 65"/>
                  <a:gd name="T79" fmla="*/ 2 h 95"/>
                  <a:gd name="T80" fmla="*/ 57 w 65"/>
                  <a:gd name="T81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5" h="95">
                    <a:moveTo>
                      <a:pt x="57" y="0"/>
                    </a:moveTo>
                    <a:lnTo>
                      <a:pt x="53" y="5"/>
                    </a:lnTo>
                    <a:lnTo>
                      <a:pt x="45" y="8"/>
                    </a:lnTo>
                    <a:lnTo>
                      <a:pt x="38" y="6"/>
                    </a:lnTo>
                    <a:lnTo>
                      <a:pt x="33" y="11"/>
                    </a:lnTo>
                    <a:lnTo>
                      <a:pt x="27" y="9"/>
                    </a:lnTo>
                    <a:lnTo>
                      <a:pt x="24" y="8"/>
                    </a:lnTo>
                    <a:lnTo>
                      <a:pt x="16" y="6"/>
                    </a:lnTo>
                    <a:lnTo>
                      <a:pt x="9" y="9"/>
                    </a:lnTo>
                    <a:lnTo>
                      <a:pt x="9" y="16"/>
                    </a:lnTo>
                    <a:lnTo>
                      <a:pt x="1" y="17"/>
                    </a:lnTo>
                    <a:lnTo>
                      <a:pt x="0" y="26"/>
                    </a:lnTo>
                    <a:lnTo>
                      <a:pt x="6" y="28"/>
                    </a:lnTo>
                    <a:lnTo>
                      <a:pt x="12" y="35"/>
                    </a:lnTo>
                    <a:lnTo>
                      <a:pt x="9" y="40"/>
                    </a:lnTo>
                    <a:lnTo>
                      <a:pt x="4" y="43"/>
                    </a:lnTo>
                    <a:lnTo>
                      <a:pt x="4" y="52"/>
                    </a:lnTo>
                    <a:lnTo>
                      <a:pt x="9" y="55"/>
                    </a:lnTo>
                    <a:lnTo>
                      <a:pt x="9" y="63"/>
                    </a:lnTo>
                    <a:lnTo>
                      <a:pt x="16" y="69"/>
                    </a:lnTo>
                    <a:lnTo>
                      <a:pt x="21" y="69"/>
                    </a:lnTo>
                    <a:lnTo>
                      <a:pt x="24" y="73"/>
                    </a:lnTo>
                    <a:lnTo>
                      <a:pt x="27" y="88"/>
                    </a:lnTo>
                    <a:lnTo>
                      <a:pt x="30" y="85"/>
                    </a:lnTo>
                    <a:lnTo>
                      <a:pt x="36" y="87"/>
                    </a:lnTo>
                    <a:lnTo>
                      <a:pt x="36" y="93"/>
                    </a:lnTo>
                    <a:lnTo>
                      <a:pt x="45" y="95"/>
                    </a:lnTo>
                    <a:lnTo>
                      <a:pt x="48" y="82"/>
                    </a:lnTo>
                    <a:lnTo>
                      <a:pt x="42" y="75"/>
                    </a:lnTo>
                    <a:lnTo>
                      <a:pt x="45" y="69"/>
                    </a:lnTo>
                    <a:lnTo>
                      <a:pt x="53" y="64"/>
                    </a:lnTo>
                    <a:lnTo>
                      <a:pt x="48" y="58"/>
                    </a:lnTo>
                    <a:lnTo>
                      <a:pt x="45" y="46"/>
                    </a:lnTo>
                    <a:lnTo>
                      <a:pt x="50" y="38"/>
                    </a:lnTo>
                    <a:lnTo>
                      <a:pt x="51" y="31"/>
                    </a:lnTo>
                    <a:lnTo>
                      <a:pt x="57" y="28"/>
                    </a:lnTo>
                    <a:lnTo>
                      <a:pt x="62" y="23"/>
                    </a:lnTo>
                    <a:lnTo>
                      <a:pt x="65" y="22"/>
                    </a:lnTo>
                    <a:lnTo>
                      <a:pt x="60" y="12"/>
                    </a:lnTo>
                    <a:lnTo>
                      <a:pt x="62" y="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4" name="Freeform 2803">
                <a:extLst>
                  <a:ext uri="{FF2B5EF4-FFF2-40B4-BE49-F238E27FC236}">
                    <a16:creationId xmlns:a16="http://schemas.microsoft.com/office/drawing/2014/main" id="{D1F58DAD-6210-8FA8-CDE7-80F63623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895"/>
                <a:ext cx="33" cy="47"/>
              </a:xfrm>
              <a:custGeom>
                <a:avLst/>
                <a:gdLst>
                  <a:gd name="T0" fmla="*/ 57 w 65"/>
                  <a:gd name="T1" fmla="*/ 0 h 95"/>
                  <a:gd name="T2" fmla="*/ 62 w 65"/>
                  <a:gd name="T3" fmla="*/ 2 h 95"/>
                  <a:gd name="T4" fmla="*/ 60 w 65"/>
                  <a:gd name="T5" fmla="*/ 12 h 95"/>
                  <a:gd name="T6" fmla="*/ 65 w 65"/>
                  <a:gd name="T7" fmla="*/ 22 h 95"/>
                  <a:gd name="T8" fmla="*/ 62 w 65"/>
                  <a:gd name="T9" fmla="*/ 23 h 95"/>
                  <a:gd name="T10" fmla="*/ 57 w 65"/>
                  <a:gd name="T11" fmla="*/ 28 h 95"/>
                  <a:gd name="T12" fmla="*/ 51 w 65"/>
                  <a:gd name="T13" fmla="*/ 31 h 95"/>
                  <a:gd name="T14" fmla="*/ 50 w 65"/>
                  <a:gd name="T15" fmla="*/ 38 h 95"/>
                  <a:gd name="T16" fmla="*/ 45 w 65"/>
                  <a:gd name="T17" fmla="*/ 46 h 95"/>
                  <a:gd name="T18" fmla="*/ 48 w 65"/>
                  <a:gd name="T19" fmla="*/ 58 h 95"/>
                  <a:gd name="T20" fmla="*/ 53 w 65"/>
                  <a:gd name="T21" fmla="*/ 64 h 95"/>
                  <a:gd name="T22" fmla="*/ 45 w 65"/>
                  <a:gd name="T23" fmla="*/ 69 h 95"/>
                  <a:gd name="T24" fmla="*/ 42 w 65"/>
                  <a:gd name="T25" fmla="*/ 75 h 95"/>
                  <a:gd name="T26" fmla="*/ 48 w 65"/>
                  <a:gd name="T27" fmla="*/ 82 h 95"/>
                  <a:gd name="T28" fmla="*/ 45 w 65"/>
                  <a:gd name="T29" fmla="*/ 95 h 95"/>
                  <a:gd name="T30" fmla="*/ 36 w 65"/>
                  <a:gd name="T31" fmla="*/ 93 h 95"/>
                  <a:gd name="T32" fmla="*/ 36 w 65"/>
                  <a:gd name="T33" fmla="*/ 87 h 95"/>
                  <a:gd name="T34" fmla="*/ 30 w 65"/>
                  <a:gd name="T35" fmla="*/ 85 h 95"/>
                  <a:gd name="T36" fmla="*/ 27 w 65"/>
                  <a:gd name="T37" fmla="*/ 88 h 95"/>
                  <a:gd name="T38" fmla="*/ 24 w 65"/>
                  <a:gd name="T39" fmla="*/ 73 h 95"/>
                  <a:gd name="T40" fmla="*/ 21 w 65"/>
                  <a:gd name="T41" fmla="*/ 69 h 95"/>
                  <a:gd name="T42" fmla="*/ 16 w 65"/>
                  <a:gd name="T43" fmla="*/ 69 h 95"/>
                  <a:gd name="T44" fmla="*/ 9 w 65"/>
                  <a:gd name="T45" fmla="*/ 63 h 95"/>
                  <a:gd name="T46" fmla="*/ 9 w 65"/>
                  <a:gd name="T47" fmla="*/ 55 h 95"/>
                  <a:gd name="T48" fmla="*/ 4 w 65"/>
                  <a:gd name="T49" fmla="*/ 52 h 95"/>
                  <a:gd name="T50" fmla="*/ 4 w 65"/>
                  <a:gd name="T51" fmla="*/ 43 h 95"/>
                  <a:gd name="T52" fmla="*/ 9 w 65"/>
                  <a:gd name="T53" fmla="*/ 40 h 95"/>
                  <a:gd name="T54" fmla="*/ 12 w 65"/>
                  <a:gd name="T55" fmla="*/ 35 h 95"/>
                  <a:gd name="T56" fmla="*/ 6 w 65"/>
                  <a:gd name="T57" fmla="*/ 28 h 95"/>
                  <a:gd name="T58" fmla="*/ 0 w 65"/>
                  <a:gd name="T59" fmla="*/ 26 h 95"/>
                  <a:gd name="T60" fmla="*/ 1 w 65"/>
                  <a:gd name="T61" fmla="*/ 17 h 95"/>
                  <a:gd name="T62" fmla="*/ 9 w 65"/>
                  <a:gd name="T63" fmla="*/ 16 h 95"/>
                  <a:gd name="T64" fmla="*/ 9 w 65"/>
                  <a:gd name="T65" fmla="*/ 9 h 95"/>
                  <a:gd name="T66" fmla="*/ 16 w 65"/>
                  <a:gd name="T67" fmla="*/ 6 h 95"/>
                  <a:gd name="T68" fmla="*/ 24 w 65"/>
                  <a:gd name="T69" fmla="*/ 8 h 95"/>
                  <a:gd name="T70" fmla="*/ 27 w 65"/>
                  <a:gd name="T71" fmla="*/ 9 h 95"/>
                  <a:gd name="T72" fmla="*/ 33 w 65"/>
                  <a:gd name="T73" fmla="*/ 11 h 95"/>
                  <a:gd name="T74" fmla="*/ 38 w 65"/>
                  <a:gd name="T75" fmla="*/ 6 h 95"/>
                  <a:gd name="T76" fmla="*/ 45 w 65"/>
                  <a:gd name="T77" fmla="*/ 8 h 95"/>
                  <a:gd name="T78" fmla="*/ 53 w 65"/>
                  <a:gd name="T79" fmla="*/ 5 h 95"/>
                  <a:gd name="T80" fmla="*/ 57 w 65"/>
                  <a:gd name="T81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5" h="95">
                    <a:moveTo>
                      <a:pt x="57" y="0"/>
                    </a:moveTo>
                    <a:lnTo>
                      <a:pt x="62" y="2"/>
                    </a:lnTo>
                    <a:lnTo>
                      <a:pt x="60" y="12"/>
                    </a:lnTo>
                    <a:lnTo>
                      <a:pt x="65" y="22"/>
                    </a:lnTo>
                    <a:lnTo>
                      <a:pt x="62" y="23"/>
                    </a:lnTo>
                    <a:lnTo>
                      <a:pt x="57" y="28"/>
                    </a:lnTo>
                    <a:lnTo>
                      <a:pt x="51" y="31"/>
                    </a:lnTo>
                    <a:lnTo>
                      <a:pt x="50" y="38"/>
                    </a:lnTo>
                    <a:lnTo>
                      <a:pt x="45" y="46"/>
                    </a:lnTo>
                    <a:lnTo>
                      <a:pt x="48" y="58"/>
                    </a:lnTo>
                    <a:lnTo>
                      <a:pt x="53" y="64"/>
                    </a:lnTo>
                    <a:lnTo>
                      <a:pt x="45" y="69"/>
                    </a:lnTo>
                    <a:lnTo>
                      <a:pt x="42" y="75"/>
                    </a:lnTo>
                    <a:lnTo>
                      <a:pt x="48" y="82"/>
                    </a:lnTo>
                    <a:lnTo>
                      <a:pt x="45" y="95"/>
                    </a:lnTo>
                    <a:lnTo>
                      <a:pt x="36" y="93"/>
                    </a:lnTo>
                    <a:lnTo>
                      <a:pt x="36" y="87"/>
                    </a:lnTo>
                    <a:lnTo>
                      <a:pt x="30" y="85"/>
                    </a:lnTo>
                    <a:lnTo>
                      <a:pt x="27" y="88"/>
                    </a:lnTo>
                    <a:lnTo>
                      <a:pt x="24" y="73"/>
                    </a:lnTo>
                    <a:lnTo>
                      <a:pt x="21" y="69"/>
                    </a:lnTo>
                    <a:lnTo>
                      <a:pt x="16" y="69"/>
                    </a:lnTo>
                    <a:lnTo>
                      <a:pt x="9" y="63"/>
                    </a:lnTo>
                    <a:lnTo>
                      <a:pt x="9" y="55"/>
                    </a:lnTo>
                    <a:lnTo>
                      <a:pt x="4" y="52"/>
                    </a:lnTo>
                    <a:lnTo>
                      <a:pt x="4" y="43"/>
                    </a:lnTo>
                    <a:lnTo>
                      <a:pt x="9" y="40"/>
                    </a:lnTo>
                    <a:lnTo>
                      <a:pt x="12" y="35"/>
                    </a:lnTo>
                    <a:lnTo>
                      <a:pt x="6" y="28"/>
                    </a:lnTo>
                    <a:lnTo>
                      <a:pt x="0" y="26"/>
                    </a:lnTo>
                    <a:lnTo>
                      <a:pt x="1" y="17"/>
                    </a:lnTo>
                    <a:lnTo>
                      <a:pt x="9" y="16"/>
                    </a:lnTo>
                    <a:lnTo>
                      <a:pt x="9" y="9"/>
                    </a:lnTo>
                    <a:lnTo>
                      <a:pt x="16" y="6"/>
                    </a:lnTo>
                    <a:lnTo>
                      <a:pt x="24" y="8"/>
                    </a:lnTo>
                    <a:lnTo>
                      <a:pt x="27" y="9"/>
                    </a:lnTo>
                    <a:lnTo>
                      <a:pt x="33" y="11"/>
                    </a:lnTo>
                    <a:lnTo>
                      <a:pt x="38" y="6"/>
                    </a:lnTo>
                    <a:lnTo>
                      <a:pt x="45" y="8"/>
                    </a:lnTo>
                    <a:lnTo>
                      <a:pt x="53" y="5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5" name="Freeform 2804">
                <a:extLst>
                  <a:ext uri="{FF2B5EF4-FFF2-40B4-BE49-F238E27FC236}">
                    <a16:creationId xmlns:a16="http://schemas.microsoft.com/office/drawing/2014/main" id="{72707326-F123-C519-9DDD-8B30578E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895"/>
                <a:ext cx="33" cy="47"/>
              </a:xfrm>
              <a:custGeom>
                <a:avLst/>
                <a:gdLst>
                  <a:gd name="T0" fmla="*/ 57 w 65"/>
                  <a:gd name="T1" fmla="*/ 0 h 95"/>
                  <a:gd name="T2" fmla="*/ 62 w 65"/>
                  <a:gd name="T3" fmla="*/ 2 h 95"/>
                  <a:gd name="T4" fmla="*/ 60 w 65"/>
                  <a:gd name="T5" fmla="*/ 12 h 95"/>
                  <a:gd name="T6" fmla="*/ 65 w 65"/>
                  <a:gd name="T7" fmla="*/ 22 h 95"/>
                  <a:gd name="T8" fmla="*/ 62 w 65"/>
                  <a:gd name="T9" fmla="*/ 23 h 95"/>
                  <a:gd name="T10" fmla="*/ 57 w 65"/>
                  <a:gd name="T11" fmla="*/ 28 h 95"/>
                  <a:gd name="T12" fmla="*/ 51 w 65"/>
                  <a:gd name="T13" fmla="*/ 31 h 95"/>
                  <a:gd name="T14" fmla="*/ 50 w 65"/>
                  <a:gd name="T15" fmla="*/ 38 h 95"/>
                  <a:gd name="T16" fmla="*/ 45 w 65"/>
                  <a:gd name="T17" fmla="*/ 46 h 95"/>
                  <a:gd name="T18" fmla="*/ 48 w 65"/>
                  <a:gd name="T19" fmla="*/ 58 h 95"/>
                  <a:gd name="T20" fmla="*/ 53 w 65"/>
                  <a:gd name="T21" fmla="*/ 64 h 95"/>
                  <a:gd name="T22" fmla="*/ 45 w 65"/>
                  <a:gd name="T23" fmla="*/ 69 h 95"/>
                  <a:gd name="T24" fmla="*/ 42 w 65"/>
                  <a:gd name="T25" fmla="*/ 75 h 95"/>
                  <a:gd name="T26" fmla="*/ 48 w 65"/>
                  <a:gd name="T27" fmla="*/ 82 h 95"/>
                  <a:gd name="T28" fmla="*/ 45 w 65"/>
                  <a:gd name="T29" fmla="*/ 95 h 95"/>
                  <a:gd name="T30" fmla="*/ 36 w 65"/>
                  <a:gd name="T31" fmla="*/ 93 h 95"/>
                  <a:gd name="T32" fmla="*/ 36 w 65"/>
                  <a:gd name="T33" fmla="*/ 87 h 95"/>
                  <a:gd name="T34" fmla="*/ 30 w 65"/>
                  <a:gd name="T35" fmla="*/ 85 h 95"/>
                  <a:gd name="T36" fmla="*/ 27 w 65"/>
                  <a:gd name="T37" fmla="*/ 88 h 95"/>
                  <a:gd name="T38" fmla="*/ 24 w 65"/>
                  <a:gd name="T39" fmla="*/ 73 h 95"/>
                  <a:gd name="T40" fmla="*/ 21 w 65"/>
                  <a:gd name="T41" fmla="*/ 69 h 95"/>
                  <a:gd name="T42" fmla="*/ 16 w 65"/>
                  <a:gd name="T43" fmla="*/ 69 h 95"/>
                  <a:gd name="T44" fmla="*/ 9 w 65"/>
                  <a:gd name="T45" fmla="*/ 63 h 95"/>
                  <a:gd name="T46" fmla="*/ 9 w 65"/>
                  <a:gd name="T47" fmla="*/ 55 h 95"/>
                  <a:gd name="T48" fmla="*/ 4 w 65"/>
                  <a:gd name="T49" fmla="*/ 52 h 95"/>
                  <a:gd name="T50" fmla="*/ 4 w 65"/>
                  <a:gd name="T51" fmla="*/ 43 h 95"/>
                  <a:gd name="T52" fmla="*/ 9 w 65"/>
                  <a:gd name="T53" fmla="*/ 40 h 95"/>
                  <a:gd name="T54" fmla="*/ 12 w 65"/>
                  <a:gd name="T55" fmla="*/ 35 h 95"/>
                  <a:gd name="T56" fmla="*/ 6 w 65"/>
                  <a:gd name="T57" fmla="*/ 28 h 95"/>
                  <a:gd name="T58" fmla="*/ 0 w 65"/>
                  <a:gd name="T59" fmla="*/ 26 h 95"/>
                  <a:gd name="T60" fmla="*/ 1 w 65"/>
                  <a:gd name="T61" fmla="*/ 17 h 95"/>
                  <a:gd name="T62" fmla="*/ 9 w 65"/>
                  <a:gd name="T63" fmla="*/ 16 h 95"/>
                  <a:gd name="T64" fmla="*/ 9 w 65"/>
                  <a:gd name="T65" fmla="*/ 9 h 95"/>
                  <a:gd name="T66" fmla="*/ 16 w 65"/>
                  <a:gd name="T67" fmla="*/ 6 h 95"/>
                  <a:gd name="T68" fmla="*/ 24 w 65"/>
                  <a:gd name="T69" fmla="*/ 8 h 95"/>
                  <a:gd name="T70" fmla="*/ 27 w 65"/>
                  <a:gd name="T71" fmla="*/ 9 h 95"/>
                  <a:gd name="T72" fmla="*/ 33 w 65"/>
                  <a:gd name="T73" fmla="*/ 11 h 95"/>
                  <a:gd name="T74" fmla="*/ 38 w 65"/>
                  <a:gd name="T75" fmla="*/ 6 h 95"/>
                  <a:gd name="T76" fmla="*/ 45 w 65"/>
                  <a:gd name="T77" fmla="*/ 8 h 95"/>
                  <a:gd name="T78" fmla="*/ 53 w 65"/>
                  <a:gd name="T79" fmla="*/ 5 h 95"/>
                  <a:gd name="T80" fmla="*/ 57 w 65"/>
                  <a:gd name="T81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5" h="95">
                    <a:moveTo>
                      <a:pt x="57" y="0"/>
                    </a:moveTo>
                    <a:lnTo>
                      <a:pt x="62" y="2"/>
                    </a:lnTo>
                    <a:lnTo>
                      <a:pt x="60" y="12"/>
                    </a:lnTo>
                    <a:lnTo>
                      <a:pt x="65" y="22"/>
                    </a:lnTo>
                    <a:lnTo>
                      <a:pt x="62" y="23"/>
                    </a:lnTo>
                    <a:lnTo>
                      <a:pt x="57" y="28"/>
                    </a:lnTo>
                    <a:lnTo>
                      <a:pt x="51" y="31"/>
                    </a:lnTo>
                    <a:lnTo>
                      <a:pt x="50" y="38"/>
                    </a:lnTo>
                    <a:lnTo>
                      <a:pt x="45" y="46"/>
                    </a:lnTo>
                    <a:lnTo>
                      <a:pt x="48" y="58"/>
                    </a:lnTo>
                    <a:lnTo>
                      <a:pt x="53" y="64"/>
                    </a:lnTo>
                    <a:lnTo>
                      <a:pt x="45" y="69"/>
                    </a:lnTo>
                    <a:lnTo>
                      <a:pt x="42" y="75"/>
                    </a:lnTo>
                    <a:lnTo>
                      <a:pt x="48" y="82"/>
                    </a:lnTo>
                    <a:lnTo>
                      <a:pt x="45" y="95"/>
                    </a:lnTo>
                    <a:lnTo>
                      <a:pt x="36" y="93"/>
                    </a:lnTo>
                    <a:lnTo>
                      <a:pt x="36" y="87"/>
                    </a:lnTo>
                    <a:lnTo>
                      <a:pt x="30" y="85"/>
                    </a:lnTo>
                    <a:lnTo>
                      <a:pt x="27" y="88"/>
                    </a:lnTo>
                    <a:lnTo>
                      <a:pt x="24" y="73"/>
                    </a:lnTo>
                    <a:lnTo>
                      <a:pt x="21" y="69"/>
                    </a:lnTo>
                    <a:lnTo>
                      <a:pt x="16" y="69"/>
                    </a:lnTo>
                    <a:lnTo>
                      <a:pt x="9" y="63"/>
                    </a:lnTo>
                    <a:lnTo>
                      <a:pt x="9" y="55"/>
                    </a:lnTo>
                    <a:lnTo>
                      <a:pt x="4" y="52"/>
                    </a:lnTo>
                    <a:lnTo>
                      <a:pt x="4" y="43"/>
                    </a:lnTo>
                    <a:lnTo>
                      <a:pt x="9" y="40"/>
                    </a:lnTo>
                    <a:lnTo>
                      <a:pt x="12" y="35"/>
                    </a:lnTo>
                    <a:lnTo>
                      <a:pt x="6" y="28"/>
                    </a:lnTo>
                    <a:lnTo>
                      <a:pt x="0" y="26"/>
                    </a:lnTo>
                    <a:lnTo>
                      <a:pt x="1" y="17"/>
                    </a:lnTo>
                    <a:lnTo>
                      <a:pt x="9" y="16"/>
                    </a:lnTo>
                    <a:lnTo>
                      <a:pt x="9" y="9"/>
                    </a:lnTo>
                    <a:lnTo>
                      <a:pt x="16" y="6"/>
                    </a:lnTo>
                    <a:lnTo>
                      <a:pt x="24" y="8"/>
                    </a:lnTo>
                    <a:lnTo>
                      <a:pt x="27" y="9"/>
                    </a:lnTo>
                    <a:lnTo>
                      <a:pt x="33" y="11"/>
                    </a:lnTo>
                    <a:lnTo>
                      <a:pt x="38" y="6"/>
                    </a:lnTo>
                    <a:lnTo>
                      <a:pt x="45" y="8"/>
                    </a:lnTo>
                    <a:lnTo>
                      <a:pt x="53" y="5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6" name="Freeform 2805">
                <a:extLst>
                  <a:ext uri="{FF2B5EF4-FFF2-40B4-BE49-F238E27FC236}">
                    <a16:creationId xmlns:a16="http://schemas.microsoft.com/office/drawing/2014/main" id="{5C26026D-4D10-24B9-F5F9-0B0AE0A67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135"/>
                <a:ext cx="23" cy="14"/>
              </a:xfrm>
              <a:custGeom>
                <a:avLst/>
                <a:gdLst>
                  <a:gd name="T0" fmla="*/ 19 w 45"/>
                  <a:gd name="T1" fmla="*/ 1 h 27"/>
                  <a:gd name="T2" fmla="*/ 13 w 45"/>
                  <a:gd name="T3" fmla="*/ 0 h 27"/>
                  <a:gd name="T4" fmla="*/ 12 w 45"/>
                  <a:gd name="T5" fmla="*/ 6 h 27"/>
                  <a:gd name="T6" fmla="*/ 7 w 45"/>
                  <a:gd name="T7" fmla="*/ 12 h 27"/>
                  <a:gd name="T8" fmla="*/ 0 w 45"/>
                  <a:gd name="T9" fmla="*/ 15 h 27"/>
                  <a:gd name="T10" fmla="*/ 0 w 45"/>
                  <a:gd name="T11" fmla="*/ 21 h 27"/>
                  <a:gd name="T12" fmla="*/ 4 w 45"/>
                  <a:gd name="T13" fmla="*/ 25 h 27"/>
                  <a:gd name="T14" fmla="*/ 10 w 45"/>
                  <a:gd name="T15" fmla="*/ 22 h 27"/>
                  <a:gd name="T16" fmla="*/ 9 w 45"/>
                  <a:gd name="T17" fmla="*/ 18 h 27"/>
                  <a:gd name="T18" fmla="*/ 16 w 45"/>
                  <a:gd name="T19" fmla="*/ 15 h 27"/>
                  <a:gd name="T20" fmla="*/ 29 w 45"/>
                  <a:gd name="T21" fmla="*/ 21 h 27"/>
                  <a:gd name="T22" fmla="*/ 38 w 45"/>
                  <a:gd name="T23" fmla="*/ 27 h 27"/>
                  <a:gd name="T24" fmla="*/ 45 w 45"/>
                  <a:gd name="T25" fmla="*/ 16 h 27"/>
                  <a:gd name="T26" fmla="*/ 42 w 45"/>
                  <a:gd name="T27" fmla="*/ 7 h 27"/>
                  <a:gd name="T28" fmla="*/ 35 w 45"/>
                  <a:gd name="T29" fmla="*/ 7 h 27"/>
                  <a:gd name="T30" fmla="*/ 27 w 45"/>
                  <a:gd name="T31" fmla="*/ 12 h 27"/>
                  <a:gd name="T32" fmla="*/ 22 w 45"/>
                  <a:gd name="T33" fmla="*/ 9 h 27"/>
                  <a:gd name="T34" fmla="*/ 22 w 45"/>
                  <a:gd name="T35" fmla="*/ 6 h 27"/>
                  <a:gd name="T36" fmla="*/ 19 w 45"/>
                  <a:gd name="T3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27">
                    <a:moveTo>
                      <a:pt x="19" y="1"/>
                    </a:moveTo>
                    <a:lnTo>
                      <a:pt x="13" y="0"/>
                    </a:lnTo>
                    <a:lnTo>
                      <a:pt x="12" y="6"/>
                    </a:lnTo>
                    <a:lnTo>
                      <a:pt x="7" y="12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5"/>
                    </a:lnTo>
                    <a:lnTo>
                      <a:pt x="10" y="22"/>
                    </a:lnTo>
                    <a:lnTo>
                      <a:pt x="9" y="18"/>
                    </a:lnTo>
                    <a:lnTo>
                      <a:pt x="16" y="15"/>
                    </a:lnTo>
                    <a:lnTo>
                      <a:pt x="29" y="21"/>
                    </a:lnTo>
                    <a:lnTo>
                      <a:pt x="38" y="27"/>
                    </a:lnTo>
                    <a:lnTo>
                      <a:pt x="45" y="16"/>
                    </a:lnTo>
                    <a:lnTo>
                      <a:pt x="42" y="7"/>
                    </a:lnTo>
                    <a:lnTo>
                      <a:pt x="35" y="7"/>
                    </a:lnTo>
                    <a:lnTo>
                      <a:pt x="27" y="12"/>
                    </a:lnTo>
                    <a:lnTo>
                      <a:pt x="22" y="9"/>
                    </a:lnTo>
                    <a:lnTo>
                      <a:pt x="22" y="6"/>
                    </a:lnTo>
                    <a:lnTo>
                      <a:pt x="1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7" name="Freeform 2806">
                <a:extLst>
                  <a:ext uri="{FF2B5EF4-FFF2-40B4-BE49-F238E27FC236}">
                    <a16:creationId xmlns:a16="http://schemas.microsoft.com/office/drawing/2014/main" id="{3ADCADC6-833A-FDFA-9B52-5B80AC5C8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135"/>
                <a:ext cx="23" cy="14"/>
              </a:xfrm>
              <a:custGeom>
                <a:avLst/>
                <a:gdLst>
                  <a:gd name="T0" fmla="*/ 19 w 45"/>
                  <a:gd name="T1" fmla="*/ 1 h 27"/>
                  <a:gd name="T2" fmla="*/ 22 w 45"/>
                  <a:gd name="T3" fmla="*/ 6 h 27"/>
                  <a:gd name="T4" fmla="*/ 22 w 45"/>
                  <a:gd name="T5" fmla="*/ 9 h 27"/>
                  <a:gd name="T6" fmla="*/ 27 w 45"/>
                  <a:gd name="T7" fmla="*/ 12 h 27"/>
                  <a:gd name="T8" fmla="*/ 35 w 45"/>
                  <a:gd name="T9" fmla="*/ 7 h 27"/>
                  <a:gd name="T10" fmla="*/ 42 w 45"/>
                  <a:gd name="T11" fmla="*/ 7 h 27"/>
                  <a:gd name="T12" fmla="*/ 45 w 45"/>
                  <a:gd name="T13" fmla="*/ 16 h 27"/>
                  <a:gd name="T14" fmla="*/ 38 w 45"/>
                  <a:gd name="T15" fmla="*/ 27 h 27"/>
                  <a:gd name="T16" fmla="*/ 29 w 45"/>
                  <a:gd name="T17" fmla="*/ 21 h 27"/>
                  <a:gd name="T18" fmla="*/ 16 w 45"/>
                  <a:gd name="T19" fmla="*/ 15 h 27"/>
                  <a:gd name="T20" fmla="*/ 9 w 45"/>
                  <a:gd name="T21" fmla="*/ 18 h 27"/>
                  <a:gd name="T22" fmla="*/ 10 w 45"/>
                  <a:gd name="T23" fmla="*/ 22 h 27"/>
                  <a:gd name="T24" fmla="*/ 4 w 45"/>
                  <a:gd name="T25" fmla="*/ 25 h 27"/>
                  <a:gd name="T26" fmla="*/ 0 w 45"/>
                  <a:gd name="T27" fmla="*/ 21 h 27"/>
                  <a:gd name="T28" fmla="*/ 0 w 45"/>
                  <a:gd name="T29" fmla="*/ 15 h 27"/>
                  <a:gd name="T30" fmla="*/ 7 w 45"/>
                  <a:gd name="T31" fmla="*/ 12 h 27"/>
                  <a:gd name="T32" fmla="*/ 12 w 45"/>
                  <a:gd name="T33" fmla="*/ 6 h 27"/>
                  <a:gd name="T34" fmla="*/ 13 w 45"/>
                  <a:gd name="T35" fmla="*/ 0 h 27"/>
                  <a:gd name="T36" fmla="*/ 19 w 45"/>
                  <a:gd name="T3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27">
                    <a:moveTo>
                      <a:pt x="19" y="1"/>
                    </a:moveTo>
                    <a:lnTo>
                      <a:pt x="22" y="6"/>
                    </a:lnTo>
                    <a:lnTo>
                      <a:pt x="22" y="9"/>
                    </a:lnTo>
                    <a:lnTo>
                      <a:pt x="27" y="12"/>
                    </a:lnTo>
                    <a:lnTo>
                      <a:pt x="35" y="7"/>
                    </a:lnTo>
                    <a:lnTo>
                      <a:pt x="42" y="7"/>
                    </a:lnTo>
                    <a:lnTo>
                      <a:pt x="45" y="16"/>
                    </a:lnTo>
                    <a:lnTo>
                      <a:pt x="38" y="27"/>
                    </a:lnTo>
                    <a:lnTo>
                      <a:pt x="29" y="21"/>
                    </a:lnTo>
                    <a:lnTo>
                      <a:pt x="16" y="15"/>
                    </a:lnTo>
                    <a:lnTo>
                      <a:pt x="9" y="18"/>
                    </a:lnTo>
                    <a:lnTo>
                      <a:pt x="10" y="22"/>
                    </a:lnTo>
                    <a:lnTo>
                      <a:pt x="4" y="25"/>
                    </a:lnTo>
                    <a:lnTo>
                      <a:pt x="0" y="21"/>
                    </a:lnTo>
                    <a:lnTo>
                      <a:pt x="0" y="15"/>
                    </a:lnTo>
                    <a:lnTo>
                      <a:pt x="7" y="12"/>
                    </a:lnTo>
                    <a:lnTo>
                      <a:pt x="12" y="6"/>
                    </a:lnTo>
                    <a:lnTo>
                      <a:pt x="13" y="0"/>
                    </a:lnTo>
                    <a:lnTo>
                      <a:pt x="1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8" name="Freeform 2807">
                <a:extLst>
                  <a:ext uri="{FF2B5EF4-FFF2-40B4-BE49-F238E27FC236}">
                    <a16:creationId xmlns:a16="http://schemas.microsoft.com/office/drawing/2014/main" id="{BAE7F704-5233-EF81-F4F0-B6C9FF37C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135"/>
                <a:ext cx="23" cy="14"/>
              </a:xfrm>
              <a:custGeom>
                <a:avLst/>
                <a:gdLst>
                  <a:gd name="T0" fmla="*/ 19 w 45"/>
                  <a:gd name="T1" fmla="*/ 1 h 27"/>
                  <a:gd name="T2" fmla="*/ 22 w 45"/>
                  <a:gd name="T3" fmla="*/ 6 h 27"/>
                  <a:gd name="T4" fmla="*/ 22 w 45"/>
                  <a:gd name="T5" fmla="*/ 9 h 27"/>
                  <a:gd name="T6" fmla="*/ 27 w 45"/>
                  <a:gd name="T7" fmla="*/ 12 h 27"/>
                  <a:gd name="T8" fmla="*/ 35 w 45"/>
                  <a:gd name="T9" fmla="*/ 7 h 27"/>
                  <a:gd name="T10" fmla="*/ 42 w 45"/>
                  <a:gd name="T11" fmla="*/ 7 h 27"/>
                  <a:gd name="T12" fmla="*/ 45 w 45"/>
                  <a:gd name="T13" fmla="*/ 16 h 27"/>
                  <a:gd name="T14" fmla="*/ 38 w 45"/>
                  <a:gd name="T15" fmla="*/ 27 h 27"/>
                  <a:gd name="T16" fmla="*/ 29 w 45"/>
                  <a:gd name="T17" fmla="*/ 21 h 27"/>
                  <a:gd name="T18" fmla="*/ 16 w 45"/>
                  <a:gd name="T19" fmla="*/ 15 h 27"/>
                  <a:gd name="T20" fmla="*/ 9 w 45"/>
                  <a:gd name="T21" fmla="*/ 18 h 27"/>
                  <a:gd name="T22" fmla="*/ 10 w 45"/>
                  <a:gd name="T23" fmla="*/ 22 h 27"/>
                  <a:gd name="T24" fmla="*/ 4 w 45"/>
                  <a:gd name="T25" fmla="*/ 25 h 27"/>
                  <a:gd name="T26" fmla="*/ 0 w 45"/>
                  <a:gd name="T27" fmla="*/ 21 h 27"/>
                  <a:gd name="T28" fmla="*/ 0 w 45"/>
                  <a:gd name="T29" fmla="*/ 15 h 27"/>
                  <a:gd name="T30" fmla="*/ 7 w 45"/>
                  <a:gd name="T31" fmla="*/ 12 h 27"/>
                  <a:gd name="T32" fmla="*/ 12 w 45"/>
                  <a:gd name="T33" fmla="*/ 6 h 27"/>
                  <a:gd name="T34" fmla="*/ 13 w 45"/>
                  <a:gd name="T35" fmla="*/ 0 h 27"/>
                  <a:gd name="T36" fmla="*/ 19 w 45"/>
                  <a:gd name="T3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27">
                    <a:moveTo>
                      <a:pt x="19" y="1"/>
                    </a:moveTo>
                    <a:lnTo>
                      <a:pt x="22" y="6"/>
                    </a:lnTo>
                    <a:lnTo>
                      <a:pt x="22" y="9"/>
                    </a:lnTo>
                    <a:lnTo>
                      <a:pt x="27" y="12"/>
                    </a:lnTo>
                    <a:lnTo>
                      <a:pt x="35" y="7"/>
                    </a:lnTo>
                    <a:lnTo>
                      <a:pt x="42" y="7"/>
                    </a:lnTo>
                    <a:lnTo>
                      <a:pt x="45" y="16"/>
                    </a:lnTo>
                    <a:lnTo>
                      <a:pt x="38" y="27"/>
                    </a:lnTo>
                    <a:lnTo>
                      <a:pt x="29" y="21"/>
                    </a:lnTo>
                    <a:lnTo>
                      <a:pt x="16" y="15"/>
                    </a:lnTo>
                    <a:lnTo>
                      <a:pt x="9" y="18"/>
                    </a:lnTo>
                    <a:lnTo>
                      <a:pt x="10" y="22"/>
                    </a:lnTo>
                    <a:lnTo>
                      <a:pt x="4" y="25"/>
                    </a:lnTo>
                    <a:lnTo>
                      <a:pt x="0" y="21"/>
                    </a:lnTo>
                    <a:lnTo>
                      <a:pt x="0" y="15"/>
                    </a:lnTo>
                    <a:lnTo>
                      <a:pt x="7" y="12"/>
                    </a:lnTo>
                    <a:lnTo>
                      <a:pt x="12" y="6"/>
                    </a:lnTo>
                    <a:lnTo>
                      <a:pt x="13" y="0"/>
                    </a:lnTo>
                    <a:lnTo>
                      <a:pt x="1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9" name="Freeform 2808">
                <a:extLst>
                  <a:ext uri="{FF2B5EF4-FFF2-40B4-BE49-F238E27FC236}">
                    <a16:creationId xmlns:a16="http://schemas.microsoft.com/office/drawing/2014/main" id="{1BD19DC8-6BB2-8E29-C164-D5A5706E4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046"/>
                <a:ext cx="74" cy="74"/>
              </a:xfrm>
              <a:custGeom>
                <a:avLst/>
                <a:gdLst>
                  <a:gd name="T0" fmla="*/ 111 w 148"/>
                  <a:gd name="T1" fmla="*/ 3 h 149"/>
                  <a:gd name="T2" fmla="*/ 89 w 148"/>
                  <a:gd name="T3" fmla="*/ 3 h 149"/>
                  <a:gd name="T4" fmla="*/ 82 w 148"/>
                  <a:gd name="T5" fmla="*/ 20 h 149"/>
                  <a:gd name="T6" fmla="*/ 85 w 148"/>
                  <a:gd name="T7" fmla="*/ 9 h 149"/>
                  <a:gd name="T8" fmla="*/ 74 w 148"/>
                  <a:gd name="T9" fmla="*/ 0 h 149"/>
                  <a:gd name="T10" fmla="*/ 53 w 148"/>
                  <a:gd name="T11" fmla="*/ 20 h 149"/>
                  <a:gd name="T12" fmla="*/ 41 w 148"/>
                  <a:gd name="T13" fmla="*/ 26 h 149"/>
                  <a:gd name="T14" fmla="*/ 38 w 148"/>
                  <a:gd name="T15" fmla="*/ 34 h 149"/>
                  <a:gd name="T16" fmla="*/ 39 w 148"/>
                  <a:gd name="T17" fmla="*/ 50 h 149"/>
                  <a:gd name="T18" fmla="*/ 39 w 148"/>
                  <a:gd name="T19" fmla="*/ 61 h 149"/>
                  <a:gd name="T20" fmla="*/ 44 w 148"/>
                  <a:gd name="T21" fmla="*/ 73 h 149"/>
                  <a:gd name="T22" fmla="*/ 38 w 148"/>
                  <a:gd name="T23" fmla="*/ 93 h 149"/>
                  <a:gd name="T24" fmla="*/ 30 w 148"/>
                  <a:gd name="T25" fmla="*/ 99 h 149"/>
                  <a:gd name="T26" fmla="*/ 21 w 148"/>
                  <a:gd name="T27" fmla="*/ 102 h 149"/>
                  <a:gd name="T28" fmla="*/ 13 w 148"/>
                  <a:gd name="T29" fmla="*/ 113 h 149"/>
                  <a:gd name="T30" fmla="*/ 9 w 148"/>
                  <a:gd name="T31" fmla="*/ 122 h 149"/>
                  <a:gd name="T32" fmla="*/ 6 w 148"/>
                  <a:gd name="T33" fmla="*/ 129 h 149"/>
                  <a:gd name="T34" fmla="*/ 4 w 148"/>
                  <a:gd name="T35" fmla="*/ 149 h 149"/>
                  <a:gd name="T36" fmla="*/ 15 w 148"/>
                  <a:gd name="T37" fmla="*/ 146 h 149"/>
                  <a:gd name="T38" fmla="*/ 26 w 148"/>
                  <a:gd name="T39" fmla="*/ 143 h 149"/>
                  <a:gd name="T40" fmla="*/ 39 w 148"/>
                  <a:gd name="T41" fmla="*/ 143 h 149"/>
                  <a:gd name="T42" fmla="*/ 42 w 148"/>
                  <a:gd name="T43" fmla="*/ 128 h 149"/>
                  <a:gd name="T44" fmla="*/ 39 w 148"/>
                  <a:gd name="T45" fmla="*/ 120 h 149"/>
                  <a:gd name="T46" fmla="*/ 47 w 148"/>
                  <a:gd name="T47" fmla="*/ 110 h 149"/>
                  <a:gd name="T48" fmla="*/ 62 w 148"/>
                  <a:gd name="T49" fmla="*/ 110 h 149"/>
                  <a:gd name="T50" fmla="*/ 73 w 148"/>
                  <a:gd name="T51" fmla="*/ 108 h 149"/>
                  <a:gd name="T52" fmla="*/ 83 w 148"/>
                  <a:gd name="T53" fmla="*/ 105 h 149"/>
                  <a:gd name="T54" fmla="*/ 92 w 148"/>
                  <a:gd name="T55" fmla="*/ 113 h 149"/>
                  <a:gd name="T56" fmla="*/ 106 w 148"/>
                  <a:gd name="T57" fmla="*/ 114 h 149"/>
                  <a:gd name="T58" fmla="*/ 118 w 148"/>
                  <a:gd name="T59" fmla="*/ 99 h 149"/>
                  <a:gd name="T60" fmla="*/ 135 w 148"/>
                  <a:gd name="T61" fmla="*/ 73 h 149"/>
                  <a:gd name="T62" fmla="*/ 136 w 148"/>
                  <a:gd name="T63" fmla="*/ 64 h 149"/>
                  <a:gd name="T64" fmla="*/ 136 w 148"/>
                  <a:gd name="T65" fmla="*/ 53 h 149"/>
                  <a:gd name="T66" fmla="*/ 148 w 148"/>
                  <a:gd name="T67" fmla="*/ 40 h 149"/>
                  <a:gd name="T68" fmla="*/ 139 w 148"/>
                  <a:gd name="T69" fmla="*/ 32 h 149"/>
                  <a:gd name="T70" fmla="*/ 123 w 148"/>
                  <a:gd name="T71" fmla="*/ 25 h 149"/>
                  <a:gd name="T72" fmla="*/ 115 w 148"/>
                  <a:gd name="T73" fmla="*/ 35 h 149"/>
                  <a:gd name="T74" fmla="*/ 109 w 148"/>
                  <a:gd name="T75" fmla="*/ 23 h 149"/>
                  <a:gd name="T76" fmla="*/ 112 w 148"/>
                  <a:gd name="T77" fmla="*/ 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149">
                    <a:moveTo>
                      <a:pt x="112" y="9"/>
                    </a:moveTo>
                    <a:lnTo>
                      <a:pt x="111" y="3"/>
                    </a:lnTo>
                    <a:lnTo>
                      <a:pt x="103" y="3"/>
                    </a:lnTo>
                    <a:lnTo>
                      <a:pt x="89" y="3"/>
                    </a:lnTo>
                    <a:lnTo>
                      <a:pt x="85" y="20"/>
                    </a:lnTo>
                    <a:lnTo>
                      <a:pt x="82" y="20"/>
                    </a:lnTo>
                    <a:lnTo>
                      <a:pt x="79" y="14"/>
                    </a:lnTo>
                    <a:lnTo>
                      <a:pt x="85" y="9"/>
                    </a:lnTo>
                    <a:lnTo>
                      <a:pt x="79" y="0"/>
                    </a:lnTo>
                    <a:lnTo>
                      <a:pt x="74" y="0"/>
                    </a:lnTo>
                    <a:lnTo>
                      <a:pt x="59" y="6"/>
                    </a:lnTo>
                    <a:lnTo>
                      <a:pt x="53" y="20"/>
                    </a:lnTo>
                    <a:lnTo>
                      <a:pt x="44" y="23"/>
                    </a:lnTo>
                    <a:lnTo>
                      <a:pt x="41" y="26"/>
                    </a:lnTo>
                    <a:lnTo>
                      <a:pt x="42" y="34"/>
                    </a:lnTo>
                    <a:lnTo>
                      <a:pt x="38" y="34"/>
                    </a:lnTo>
                    <a:lnTo>
                      <a:pt x="33" y="43"/>
                    </a:lnTo>
                    <a:lnTo>
                      <a:pt x="39" y="50"/>
                    </a:lnTo>
                    <a:lnTo>
                      <a:pt x="33" y="55"/>
                    </a:lnTo>
                    <a:lnTo>
                      <a:pt x="39" y="61"/>
                    </a:lnTo>
                    <a:lnTo>
                      <a:pt x="36" y="64"/>
                    </a:lnTo>
                    <a:lnTo>
                      <a:pt x="44" y="73"/>
                    </a:lnTo>
                    <a:lnTo>
                      <a:pt x="39" y="82"/>
                    </a:lnTo>
                    <a:lnTo>
                      <a:pt x="38" y="93"/>
                    </a:lnTo>
                    <a:lnTo>
                      <a:pt x="33" y="99"/>
                    </a:lnTo>
                    <a:lnTo>
                      <a:pt x="30" y="99"/>
                    </a:lnTo>
                    <a:lnTo>
                      <a:pt x="29" y="105"/>
                    </a:lnTo>
                    <a:lnTo>
                      <a:pt x="21" y="102"/>
                    </a:lnTo>
                    <a:lnTo>
                      <a:pt x="15" y="104"/>
                    </a:lnTo>
                    <a:lnTo>
                      <a:pt x="13" y="113"/>
                    </a:lnTo>
                    <a:lnTo>
                      <a:pt x="7" y="119"/>
                    </a:lnTo>
                    <a:lnTo>
                      <a:pt x="9" y="122"/>
                    </a:lnTo>
                    <a:lnTo>
                      <a:pt x="6" y="128"/>
                    </a:lnTo>
                    <a:lnTo>
                      <a:pt x="6" y="129"/>
                    </a:lnTo>
                    <a:lnTo>
                      <a:pt x="0" y="145"/>
                    </a:lnTo>
                    <a:lnTo>
                      <a:pt x="4" y="149"/>
                    </a:lnTo>
                    <a:lnTo>
                      <a:pt x="10" y="149"/>
                    </a:lnTo>
                    <a:lnTo>
                      <a:pt x="15" y="146"/>
                    </a:lnTo>
                    <a:lnTo>
                      <a:pt x="24" y="145"/>
                    </a:lnTo>
                    <a:lnTo>
                      <a:pt x="26" y="143"/>
                    </a:lnTo>
                    <a:lnTo>
                      <a:pt x="36" y="142"/>
                    </a:lnTo>
                    <a:lnTo>
                      <a:pt x="39" y="143"/>
                    </a:lnTo>
                    <a:lnTo>
                      <a:pt x="47" y="134"/>
                    </a:lnTo>
                    <a:lnTo>
                      <a:pt x="42" y="128"/>
                    </a:lnTo>
                    <a:lnTo>
                      <a:pt x="39" y="125"/>
                    </a:lnTo>
                    <a:lnTo>
                      <a:pt x="39" y="120"/>
                    </a:lnTo>
                    <a:lnTo>
                      <a:pt x="47" y="117"/>
                    </a:lnTo>
                    <a:lnTo>
                      <a:pt x="47" y="110"/>
                    </a:lnTo>
                    <a:lnTo>
                      <a:pt x="51" y="108"/>
                    </a:lnTo>
                    <a:lnTo>
                      <a:pt x="62" y="110"/>
                    </a:lnTo>
                    <a:lnTo>
                      <a:pt x="64" y="107"/>
                    </a:lnTo>
                    <a:lnTo>
                      <a:pt x="73" y="108"/>
                    </a:lnTo>
                    <a:lnTo>
                      <a:pt x="80" y="102"/>
                    </a:lnTo>
                    <a:lnTo>
                      <a:pt x="83" y="105"/>
                    </a:lnTo>
                    <a:lnTo>
                      <a:pt x="89" y="107"/>
                    </a:lnTo>
                    <a:lnTo>
                      <a:pt x="92" y="113"/>
                    </a:lnTo>
                    <a:lnTo>
                      <a:pt x="100" y="110"/>
                    </a:lnTo>
                    <a:lnTo>
                      <a:pt x="106" y="114"/>
                    </a:lnTo>
                    <a:lnTo>
                      <a:pt x="115" y="102"/>
                    </a:lnTo>
                    <a:lnTo>
                      <a:pt x="118" y="99"/>
                    </a:lnTo>
                    <a:lnTo>
                      <a:pt x="124" y="101"/>
                    </a:lnTo>
                    <a:lnTo>
                      <a:pt x="135" y="73"/>
                    </a:lnTo>
                    <a:lnTo>
                      <a:pt x="135" y="72"/>
                    </a:lnTo>
                    <a:lnTo>
                      <a:pt x="136" y="64"/>
                    </a:lnTo>
                    <a:lnTo>
                      <a:pt x="142" y="60"/>
                    </a:lnTo>
                    <a:lnTo>
                      <a:pt x="136" y="53"/>
                    </a:lnTo>
                    <a:lnTo>
                      <a:pt x="139" y="44"/>
                    </a:lnTo>
                    <a:lnTo>
                      <a:pt x="148" y="40"/>
                    </a:lnTo>
                    <a:lnTo>
                      <a:pt x="142" y="31"/>
                    </a:lnTo>
                    <a:lnTo>
                      <a:pt x="139" y="32"/>
                    </a:lnTo>
                    <a:lnTo>
                      <a:pt x="133" y="28"/>
                    </a:lnTo>
                    <a:lnTo>
                      <a:pt x="123" y="25"/>
                    </a:lnTo>
                    <a:lnTo>
                      <a:pt x="121" y="32"/>
                    </a:lnTo>
                    <a:lnTo>
                      <a:pt x="115" y="35"/>
                    </a:lnTo>
                    <a:lnTo>
                      <a:pt x="112" y="29"/>
                    </a:lnTo>
                    <a:lnTo>
                      <a:pt x="109" y="23"/>
                    </a:lnTo>
                    <a:lnTo>
                      <a:pt x="109" y="18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0" name="Freeform 2809">
                <a:extLst>
                  <a:ext uri="{FF2B5EF4-FFF2-40B4-BE49-F238E27FC236}">
                    <a16:creationId xmlns:a16="http://schemas.microsoft.com/office/drawing/2014/main" id="{5F8D3C61-25D5-327D-9FB4-DC8C006C9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046"/>
                <a:ext cx="74" cy="74"/>
              </a:xfrm>
              <a:custGeom>
                <a:avLst/>
                <a:gdLst>
                  <a:gd name="T0" fmla="*/ 109 w 148"/>
                  <a:gd name="T1" fmla="*/ 18 h 149"/>
                  <a:gd name="T2" fmla="*/ 112 w 148"/>
                  <a:gd name="T3" fmla="*/ 29 h 149"/>
                  <a:gd name="T4" fmla="*/ 121 w 148"/>
                  <a:gd name="T5" fmla="*/ 32 h 149"/>
                  <a:gd name="T6" fmla="*/ 133 w 148"/>
                  <a:gd name="T7" fmla="*/ 28 h 149"/>
                  <a:gd name="T8" fmla="*/ 142 w 148"/>
                  <a:gd name="T9" fmla="*/ 31 h 149"/>
                  <a:gd name="T10" fmla="*/ 139 w 148"/>
                  <a:gd name="T11" fmla="*/ 44 h 149"/>
                  <a:gd name="T12" fmla="*/ 142 w 148"/>
                  <a:gd name="T13" fmla="*/ 60 h 149"/>
                  <a:gd name="T14" fmla="*/ 135 w 148"/>
                  <a:gd name="T15" fmla="*/ 72 h 149"/>
                  <a:gd name="T16" fmla="*/ 124 w 148"/>
                  <a:gd name="T17" fmla="*/ 101 h 149"/>
                  <a:gd name="T18" fmla="*/ 115 w 148"/>
                  <a:gd name="T19" fmla="*/ 102 h 149"/>
                  <a:gd name="T20" fmla="*/ 100 w 148"/>
                  <a:gd name="T21" fmla="*/ 110 h 149"/>
                  <a:gd name="T22" fmla="*/ 89 w 148"/>
                  <a:gd name="T23" fmla="*/ 107 h 149"/>
                  <a:gd name="T24" fmla="*/ 80 w 148"/>
                  <a:gd name="T25" fmla="*/ 102 h 149"/>
                  <a:gd name="T26" fmla="*/ 64 w 148"/>
                  <a:gd name="T27" fmla="*/ 107 h 149"/>
                  <a:gd name="T28" fmla="*/ 51 w 148"/>
                  <a:gd name="T29" fmla="*/ 108 h 149"/>
                  <a:gd name="T30" fmla="*/ 47 w 148"/>
                  <a:gd name="T31" fmla="*/ 117 h 149"/>
                  <a:gd name="T32" fmla="*/ 39 w 148"/>
                  <a:gd name="T33" fmla="*/ 125 h 149"/>
                  <a:gd name="T34" fmla="*/ 47 w 148"/>
                  <a:gd name="T35" fmla="*/ 134 h 149"/>
                  <a:gd name="T36" fmla="*/ 36 w 148"/>
                  <a:gd name="T37" fmla="*/ 142 h 149"/>
                  <a:gd name="T38" fmla="*/ 24 w 148"/>
                  <a:gd name="T39" fmla="*/ 145 h 149"/>
                  <a:gd name="T40" fmla="*/ 10 w 148"/>
                  <a:gd name="T41" fmla="*/ 149 h 149"/>
                  <a:gd name="T42" fmla="*/ 0 w 148"/>
                  <a:gd name="T43" fmla="*/ 145 h 149"/>
                  <a:gd name="T44" fmla="*/ 6 w 148"/>
                  <a:gd name="T45" fmla="*/ 128 h 149"/>
                  <a:gd name="T46" fmla="*/ 7 w 148"/>
                  <a:gd name="T47" fmla="*/ 119 h 149"/>
                  <a:gd name="T48" fmla="*/ 15 w 148"/>
                  <a:gd name="T49" fmla="*/ 104 h 149"/>
                  <a:gd name="T50" fmla="*/ 29 w 148"/>
                  <a:gd name="T51" fmla="*/ 105 h 149"/>
                  <a:gd name="T52" fmla="*/ 33 w 148"/>
                  <a:gd name="T53" fmla="*/ 99 h 149"/>
                  <a:gd name="T54" fmla="*/ 39 w 148"/>
                  <a:gd name="T55" fmla="*/ 82 h 149"/>
                  <a:gd name="T56" fmla="*/ 36 w 148"/>
                  <a:gd name="T57" fmla="*/ 64 h 149"/>
                  <a:gd name="T58" fmla="*/ 33 w 148"/>
                  <a:gd name="T59" fmla="*/ 55 h 149"/>
                  <a:gd name="T60" fmla="*/ 33 w 148"/>
                  <a:gd name="T61" fmla="*/ 43 h 149"/>
                  <a:gd name="T62" fmla="*/ 42 w 148"/>
                  <a:gd name="T63" fmla="*/ 34 h 149"/>
                  <a:gd name="T64" fmla="*/ 44 w 148"/>
                  <a:gd name="T65" fmla="*/ 23 h 149"/>
                  <a:gd name="T66" fmla="*/ 59 w 148"/>
                  <a:gd name="T67" fmla="*/ 6 h 149"/>
                  <a:gd name="T68" fmla="*/ 79 w 148"/>
                  <a:gd name="T69" fmla="*/ 0 h 149"/>
                  <a:gd name="T70" fmla="*/ 79 w 148"/>
                  <a:gd name="T71" fmla="*/ 14 h 149"/>
                  <a:gd name="T72" fmla="*/ 85 w 148"/>
                  <a:gd name="T73" fmla="*/ 20 h 149"/>
                  <a:gd name="T74" fmla="*/ 103 w 148"/>
                  <a:gd name="T75" fmla="*/ 3 h 149"/>
                  <a:gd name="T76" fmla="*/ 112 w 148"/>
                  <a:gd name="T77" fmla="*/ 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149">
                    <a:moveTo>
                      <a:pt x="112" y="9"/>
                    </a:moveTo>
                    <a:lnTo>
                      <a:pt x="109" y="18"/>
                    </a:lnTo>
                    <a:lnTo>
                      <a:pt x="109" y="23"/>
                    </a:lnTo>
                    <a:lnTo>
                      <a:pt x="112" y="29"/>
                    </a:lnTo>
                    <a:lnTo>
                      <a:pt x="115" y="35"/>
                    </a:lnTo>
                    <a:lnTo>
                      <a:pt x="121" y="32"/>
                    </a:lnTo>
                    <a:lnTo>
                      <a:pt x="123" y="25"/>
                    </a:lnTo>
                    <a:lnTo>
                      <a:pt x="133" y="28"/>
                    </a:lnTo>
                    <a:lnTo>
                      <a:pt x="139" y="32"/>
                    </a:lnTo>
                    <a:lnTo>
                      <a:pt x="142" y="31"/>
                    </a:lnTo>
                    <a:lnTo>
                      <a:pt x="148" y="40"/>
                    </a:lnTo>
                    <a:lnTo>
                      <a:pt x="139" y="44"/>
                    </a:lnTo>
                    <a:lnTo>
                      <a:pt x="136" y="53"/>
                    </a:lnTo>
                    <a:lnTo>
                      <a:pt x="142" y="60"/>
                    </a:lnTo>
                    <a:lnTo>
                      <a:pt x="136" y="64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24" y="101"/>
                    </a:lnTo>
                    <a:lnTo>
                      <a:pt x="118" y="99"/>
                    </a:lnTo>
                    <a:lnTo>
                      <a:pt x="115" y="102"/>
                    </a:lnTo>
                    <a:lnTo>
                      <a:pt x="106" y="114"/>
                    </a:lnTo>
                    <a:lnTo>
                      <a:pt x="100" y="110"/>
                    </a:lnTo>
                    <a:lnTo>
                      <a:pt x="92" y="113"/>
                    </a:lnTo>
                    <a:lnTo>
                      <a:pt x="89" y="107"/>
                    </a:lnTo>
                    <a:lnTo>
                      <a:pt x="83" y="105"/>
                    </a:lnTo>
                    <a:lnTo>
                      <a:pt x="80" y="102"/>
                    </a:lnTo>
                    <a:lnTo>
                      <a:pt x="73" y="108"/>
                    </a:lnTo>
                    <a:lnTo>
                      <a:pt x="64" y="107"/>
                    </a:lnTo>
                    <a:lnTo>
                      <a:pt x="62" y="110"/>
                    </a:lnTo>
                    <a:lnTo>
                      <a:pt x="51" y="108"/>
                    </a:lnTo>
                    <a:lnTo>
                      <a:pt x="47" y="110"/>
                    </a:lnTo>
                    <a:lnTo>
                      <a:pt x="47" y="117"/>
                    </a:lnTo>
                    <a:lnTo>
                      <a:pt x="39" y="120"/>
                    </a:lnTo>
                    <a:lnTo>
                      <a:pt x="39" y="125"/>
                    </a:lnTo>
                    <a:lnTo>
                      <a:pt x="42" y="128"/>
                    </a:lnTo>
                    <a:lnTo>
                      <a:pt x="47" y="134"/>
                    </a:lnTo>
                    <a:lnTo>
                      <a:pt x="39" y="143"/>
                    </a:lnTo>
                    <a:lnTo>
                      <a:pt x="36" y="142"/>
                    </a:lnTo>
                    <a:lnTo>
                      <a:pt x="26" y="143"/>
                    </a:lnTo>
                    <a:lnTo>
                      <a:pt x="24" y="145"/>
                    </a:lnTo>
                    <a:lnTo>
                      <a:pt x="15" y="146"/>
                    </a:lnTo>
                    <a:lnTo>
                      <a:pt x="10" y="149"/>
                    </a:lnTo>
                    <a:lnTo>
                      <a:pt x="4" y="149"/>
                    </a:lnTo>
                    <a:lnTo>
                      <a:pt x="0" y="145"/>
                    </a:lnTo>
                    <a:lnTo>
                      <a:pt x="6" y="129"/>
                    </a:lnTo>
                    <a:lnTo>
                      <a:pt x="6" y="128"/>
                    </a:lnTo>
                    <a:lnTo>
                      <a:pt x="9" y="122"/>
                    </a:lnTo>
                    <a:lnTo>
                      <a:pt x="7" y="119"/>
                    </a:lnTo>
                    <a:lnTo>
                      <a:pt x="13" y="113"/>
                    </a:lnTo>
                    <a:lnTo>
                      <a:pt x="15" y="104"/>
                    </a:lnTo>
                    <a:lnTo>
                      <a:pt x="21" y="102"/>
                    </a:lnTo>
                    <a:lnTo>
                      <a:pt x="29" y="105"/>
                    </a:lnTo>
                    <a:lnTo>
                      <a:pt x="30" y="99"/>
                    </a:lnTo>
                    <a:lnTo>
                      <a:pt x="33" y="99"/>
                    </a:lnTo>
                    <a:lnTo>
                      <a:pt x="38" y="93"/>
                    </a:lnTo>
                    <a:lnTo>
                      <a:pt x="39" y="82"/>
                    </a:lnTo>
                    <a:lnTo>
                      <a:pt x="44" y="73"/>
                    </a:lnTo>
                    <a:lnTo>
                      <a:pt x="36" y="64"/>
                    </a:lnTo>
                    <a:lnTo>
                      <a:pt x="39" y="61"/>
                    </a:lnTo>
                    <a:lnTo>
                      <a:pt x="33" y="55"/>
                    </a:lnTo>
                    <a:lnTo>
                      <a:pt x="39" y="50"/>
                    </a:lnTo>
                    <a:lnTo>
                      <a:pt x="33" y="43"/>
                    </a:lnTo>
                    <a:lnTo>
                      <a:pt x="38" y="34"/>
                    </a:lnTo>
                    <a:lnTo>
                      <a:pt x="42" y="34"/>
                    </a:lnTo>
                    <a:lnTo>
                      <a:pt x="41" y="26"/>
                    </a:lnTo>
                    <a:lnTo>
                      <a:pt x="44" y="23"/>
                    </a:lnTo>
                    <a:lnTo>
                      <a:pt x="53" y="20"/>
                    </a:lnTo>
                    <a:lnTo>
                      <a:pt x="59" y="6"/>
                    </a:lnTo>
                    <a:lnTo>
                      <a:pt x="74" y="0"/>
                    </a:lnTo>
                    <a:lnTo>
                      <a:pt x="79" y="0"/>
                    </a:lnTo>
                    <a:lnTo>
                      <a:pt x="85" y="9"/>
                    </a:lnTo>
                    <a:lnTo>
                      <a:pt x="79" y="14"/>
                    </a:lnTo>
                    <a:lnTo>
                      <a:pt x="82" y="20"/>
                    </a:lnTo>
                    <a:lnTo>
                      <a:pt x="85" y="20"/>
                    </a:lnTo>
                    <a:lnTo>
                      <a:pt x="89" y="3"/>
                    </a:lnTo>
                    <a:lnTo>
                      <a:pt x="103" y="3"/>
                    </a:lnTo>
                    <a:lnTo>
                      <a:pt x="111" y="3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1" name="Freeform 2810">
                <a:extLst>
                  <a:ext uri="{FF2B5EF4-FFF2-40B4-BE49-F238E27FC236}">
                    <a16:creationId xmlns:a16="http://schemas.microsoft.com/office/drawing/2014/main" id="{A5DD08C0-6CAB-AD19-DD1B-304FEDB2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046"/>
                <a:ext cx="74" cy="74"/>
              </a:xfrm>
              <a:custGeom>
                <a:avLst/>
                <a:gdLst>
                  <a:gd name="T0" fmla="*/ 109 w 148"/>
                  <a:gd name="T1" fmla="*/ 18 h 149"/>
                  <a:gd name="T2" fmla="*/ 112 w 148"/>
                  <a:gd name="T3" fmla="*/ 29 h 149"/>
                  <a:gd name="T4" fmla="*/ 121 w 148"/>
                  <a:gd name="T5" fmla="*/ 32 h 149"/>
                  <a:gd name="T6" fmla="*/ 133 w 148"/>
                  <a:gd name="T7" fmla="*/ 28 h 149"/>
                  <a:gd name="T8" fmla="*/ 142 w 148"/>
                  <a:gd name="T9" fmla="*/ 31 h 149"/>
                  <a:gd name="T10" fmla="*/ 139 w 148"/>
                  <a:gd name="T11" fmla="*/ 44 h 149"/>
                  <a:gd name="T12" fmla="*/ 142 w 148"/>
                  <a:gd name="T13" fmla="*/ 60 h 149"/>
                  <a:gd name="T14" fmla="*/ 135 w 148"/>
                  <a:gd name="T15" fmla="*/ 72 h 149"/>
                  <a:gd name="T16" fmla="*/ 124 w 148"/>
                  <a:gd name="T17" fmla="*/ 101 h 149"/>
                  <a:gd name="T18" fmla="*/ 115 w 148"/>
                  <a:gd name="T19" fmla="*/ 102 h 149"/>
                  <a:gd name="T20" fmla="*/ 100 w 148"/>
                  <a:gd name="T21" fmla="*/ 110 h 149"/>
                  <a:gd name="T22" fmla="*/ 89 w 148"/>
                  <a:gd name="T23" fmla="*/ 107 h 149"/>
                  <a:gd name="T24" fmla="*/ 80 w 148"/>
                  <a:gd name="T25" fmla="*/ 102 h 149"/>
                  <a:gd name="T26" fmla="*/ 64 w 148"/>
                  <a:gd name="T27" fmla="*/ 107 h 149"/>
                  <a:gd name="T28" fmla="*/ 51 w 148"/>
                  <a:gd name="T29" fmla="*/ 108 h 149"/>
                  <a:gd name="T30" fmla="*/ 47 w 148"/>
                  <a:gd name="T31" fmla="*/ 117 h 149"/>
                  <a:gd name="T32" fmla="*/ 39 w 148"/>
                  <a:gd name="T33" fmla="*/ 125 h 149"/>
                  <a:gd name="T34" fmla="*/ 47 w 148"/>
                  <a:gd name="T35" fmla="*/ 134 h 149"/>
                  <a:gd name="T36" fmla="*/ 36 w 148"/>
                  <a:gd name="T37" fmla="*/ 142 h 149"/>
                  <a:gd name="T38" fmla="*/ 24 w 148"/>
                  <a:gd name="T39" fmla="*/ 145 h 149"/>
                  <a:gd name="T40" fmla="*/ 10 w 148"/>
                  <a:gd name="T41" fmla="*/ 149 h 149"/>
                  <a:gd name="T42" fmla="*/ 0 w 148"/>
                  <a:gd name="T43" fmla="*/ 145 h 149"/>
                  <a:gd name="T44" fmla="*/ 6 w 148"/>
                  <a:gd name="T45" fmla="*/ 128 h 149"/>
                  <a:gd name="T46" fmla="*/ 7 w 148"/>
                  <a:gd name="T47" fmla="*/ 119 h 149"/>
                  <a:gd name="T48" fmla="*/ 15 w 148"/>
                  <a:gd name="T49" fmla="*/ 104 h 149"/>
                  <a:gd name="T50" fmla="*/ 29 w 148"/>
                  <a:gd name="T51" fmla="*/ 105 h 149"/>
                  <a:gd name="T52" fmla="*/ 33 w 148"/>
                  <a:gd name="T53" fmla="*/ 99 h 149"/>
                  <a:gd name="T54" fmla="*/ 39 w 148"/>
                  <a:gd name="T55" fmla="*/ 82 h 149"/>
                  <a:gd name="T56" fmla="*/ 36 w 148"/>
                  <a:gd name="T57" fmla="*/ 64 h 149"/>
                  <a:gd name="T58" fmla="*/ 33 w 148"/>
                  <a:gd name="T59" fmla="*/ 55 h 149"/>
                  <a:gd name="T60" fmla="*/ 33 w 148"/>
                  <a:gd name="T61" fmla="*/ 43 h 149"/>
                  <a:gd name="T62" fmla="*/ 42 w 148"/>
                  <a:gd name="T63" fmla="*/ 34 h 149"/>
                  <a:gd name="T64" fmla="*/ 44 w 148"/>
                  <a:gd name="T65" fmla="*/ 23 h 149"/>
                  <a:gd name="T66" fmla="*/ 59 w 148"/>
                  <a:gd name="T67" fmla="*/ 6 h 149"/>
                  <a:gd name="T68" fmla="*/ 79 w 148"/>
                  <a:gd name="T69" fmla="*/ 0 h 149"/>
                  <a:gd name="T70" fmla="*/ 79 w 148"/>
                  <a:gd name="T71" fmla="*/ 14 h 149"/>
                  <a:gd name="T72" fmla="*/ 85 w 148"/>
                  <a:gd name="T73" fmla="*/ 20 h 149"/>
                  <a:gd name="T74" fmla="*/ 103 w 148"/>
                  <a:gd name="T75" fmla="*/ 3 h 149"/>
                  <a:gd name="T76" fmla="*/ 112 w 148"/>
                  <a:gd name="T77" fmla="*/ 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149">
                    <a:moveTo>
                      <a:pt x="112" y="9"/>
                    </a:moveTo>
                    <a:lnTo>
                      <a:pt x="109" y="18"/>
                    </a:lnTo>
                    <a:lnTo>
                      <a:pt x="109" y="23"/>
                    </a:lnTo>
                    <a:lnTo>
                      <a:pt x="112" y="29"/>
                    </a:lnTo>
                    <a:lnTo>
                      <a:pt x="115" y="35"/>
                    </a:lnTo>
                    <a:lnTo>
                      <a:pt x="121" y="32"/>
                    </a:lnTo>
                    <a:lnTo>
                      <a:pt x="123" y="25"/>
                    </a:lnTo>
                    <a:lnTo>
                      <a:pt x="133" y="28"/>
                    </a:lnTo>
                    <a:lnTo>
                      <a:pt x="139" y="32"/>
                    </a:lnTo>
                    <a:lnTo>
                      <a:pt x="142" y="31"/>
                    </a:lnTo>
                    <a:lnTo>
                      <a:pt x="148" y="40"/>
                    </a:lnTo>
                    <a:lnTo>
                      <a:pt x="139" y="44"/>
                    </a:lnTo>
                    <a:lnTo>
                      <a:pt x="136" y="53"/>
                    </a:lnTo>
                    <a:lnTo>
                      <a:pt x="142" y="60"/>
                    </a:lnTo>
                    <a:lnTo>
                      <a:pt x="136" y="64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24" y="101"/>
                    </a:lnTo>
                    <a:lnTo>
                      <a:pt x="118" y="99"/>
                    </a:lnTo>
                    <a:lnTo>
                      <a:pt x="115" y="102"/>
                    </a:lnTo>
                    <a:lnTo>
                      <a:pt x="106" y="114"/>
                    </a:lnTo>
                    <a:lnTo>
                      <a:pt x="100" y="110"/>
                    </a:lnTo>
                    <a:lnTo>
                      <a:pt x="92" y="113"/>
                    </a:lnTo>
                    <a:lnTo>
                      <a:pt x="89" y="107"/>
                    </a:lnTo>
                    <a:lnTo>
                      <a:pt x="83" y="105"/>
                    </a:lnTo>
                    <a:lnTo>
                      <a:pt x="80" y="102"/>
                    </a:lnTo>
                    <a:lnTo>
                      <a:pt x="73" y="108"/>
                    </a:lnTo>
                    <a:lnTo>
                      <a:pt x="64" y="107"/>
                    </a:lnTo>
                    <a:lnTo>
                      <a:pt x="62" y="110"/>
                    </a:lnTo>
                    <a:lnTo>
                      <a:pt x="51" y="108"/>
                    </a:lnTo>
                    <a:lnTo>
                      <a:pt x="47" y="110"/>
                    </a:lnTo>
                    <a:lnTo>
                      <a:pt x="47" y="117"/>
                    </a:lnTo>
                    <a:lnTo>
                      <a:pt x="39" y="120"/>
                    </a:lnTo>
                    <a:lnTo>
                      <a:pt x="39" y="125"/>
                    </a:lnTo>
                    <a:lnTo>
                      <a:pt x="42" y="128"/>
                    </a:lnTo>
                    <a:lnTo>
                      <a:pt x="47" y="134"/>
                    </a:lnTo>
                    <a:lnTo>
                      <a:pt x="39" y="143"/>
                    </a:lnTo>
                    <a:lnTo>
                      <a:pt x="36" y="142"/>
                    </a:lnTo>
                    <a:lnTo>
                      <a:pt x="26" y="143"/>
                    </a:lnTo>
                    <a:lnTo>
                      <a:pt x="24" y="145"/>
                    </a:lnTo>
                    <a:lnTo>
                      <a:pt x="15" y="146"/>
                    </a:lnTo>
                    <a:lnTo>
                      <a:pt x="10" y="149"/>
                    </a:lnTo>
                    <a:lnTo>
                      <a:pt x="4" y="149"/>
                    </a:lnTo>
                    <a:lnTo>
                      <a:pt x="0" y="145"/>
                    </a:lnTo>
                    <a:lnTo>
                      <a:pt x="6" y="129"/>
                    </a:lnTo>
                    <a:lnTo>
                      <a:pt x="6" y="128"/>
                    </a:lnTo>
                    <a:lnTo>
                      <a:pt x="9" y="122"/>
                    </a:lnTo>
                    <a:lnTo>
                      <a:pt x="7" y="119"/>
                    </a:lnTo>
                    <a:lnTo>
                      <a:pt x="13" y="113"/>
                    </a:lnTo>
                    <a:lnTo>
                      <a:pt x="15" y="104"/>
                    </a:lnTo>
                    <a:lnTo>
                      <a:pt x="21" y="102"/>
                    </a:lnTo>
                    <a:lnTo>
                      <a:pt x="29" y="105"/>
                    </a:lnTo>
                    <a:lnTo>
                      <a:pt x="30" y="99"/>
                    </a:lnTo>
                    <a:lnTo>
                      <a:pt x="33" y="99"/>
                    </a:lnTo>
                    <a:lnTo>
                      <a:pt x="38" y="93"/>
                    </a:lnTo>
                    <a:lnTo>
                      <a:pt x="39" y="82"/>
                    </a:lnTo>
                    <a:lnTo>
                      <a:pt x="44" y="73"/>
                    </a:lnTo>
                    <a:lnTo>
                      <a:pt x="36" y="64"/>
                    </a:lnTo>
                    <a:lnTo>
                      <a:pt x="39" y="61"/>
                    </a:lnTo>
                    <a:lnTo>
                      <a:pt x="33" y="55"/>
                    </a:lnTo>
                    <a:lnTo>
                      <a:pt x="39" y="50"/>
                    </a:lnTo>
                    <a:lnTo>
                      <a:pt x="33" y="43"/>
                    </a:lnTo>
                    <a:lnTo>
                      <a:pt x="38" y="34"/>
                    </a:lnTo>
                    <a:lnTo>
                      <a:pt x="42" y="34"/>
                    </a:lnTo>
                    <a:lnTo>
                      <a:pt x="41" y="26"/>
                    </a:lnTo>
                    <a:lnTo>
                      <a:pt x="44" y="23"/>
                    </a:lnTo>
                    <a:lnTo>
                      <a:pt x="53" y="20"/>
                    </a:lnTo>
                    <a:lnTo>
                      <a:pt x="59" y="6"/>
                    </a:lnTo>
                    <a:lnTo>
                      <a:pt x="74" y="0"/>
                    </a:lnTo>
                    <a:lnTo>
                      <a:pt x="79" y="0"/>
                    </a:lnTo>
                    <a:lnTo>
                      <a:pt x="85" y="9"/>
                    </a:lnTo>
                    <a:lnTo>
                      <a:pt x="79" y="14"/>
                    </a:lnTo>
                    <a:lnTo>
                      <a:pt x="82" y="20"/>
                    </a:lnTo>
                    <a:lnTo>
                      <a:pt x="85" y="20"/>
                    </a:lnTo>
                    <a:lnTo>
                      <a:pt x="89" y="3"/>
                    </a:lnTo>
                    <a:lnTo>
                      <a:pt x="103" y="3"/>
                    </a:lnTo>
                    <a:lnTo>
                      <a:pt x="111" y="3"/>
                    </a:lnTo>
                    <a:lnTo>
                      <a:pt x="11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2" name="Freeform 2811">
                <a:extLst>
                  <a:ext uri="{FF2B5EF4-FFF2-40B4-BE49-F238E27FC236}">
                    <a16:creationId xmlns:a16="http://schemas.microsoft.com/office/drawing/2014/main" id="{80BE3700-F720-3C56-96F5-607F7996D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926"/>
                <a:ext cx="21" cy="13"/>
              </a:xfrm>
              <a:custGeom>
                <a:avLst/>
                <a:gdLst>
                  <a:gd name="T0" fmla="*/ 37 w 41"/>
                  <a:gd name="T1" fmla="*/ 13 h 25"/>
                  <a:gd name="T2" fmla="*/ 40 w 41"/>
                  <a:gd name="T3" fmla="*/ 13 h 25"/>
                  <a:gd name="T4" fmla="*/ 41 w 41"/>
                  <a:gd name="T5" fmla="*/ 6 h 25"/>
                  <a:gd name="T6" fmla="*/ 34 w 41"/>
                  <a:gd name="T7" fmla="*/ 0 h 25"/>
                  <a:gd name="T8" fmla="*/ 31 w 41"/>
                  <a:gd name="T9" fmla="*/ 4 h 25"/>
                  <a:gd name="T10" fmla="*/ 31 w 41"/>
                  <a:gd name="T11" fmla="*/ 10 h 25"/>
                  <a:gd name="T12" fmla="*/ 28 w 41"/>
                  <a:gd name="T13" fmla="*/ 13 h 25"/>
                  <a:gd name="T14" fmla="*/ 16 w 41"/>
                  <a:gd name="T15" fmla="*/ 6 h 25"/>
                  <a:gd name="T16" fmla="*/ 8 w 41"/>
                  <a:gd name="T17" fmla="*/ 6 h 25"/>
                  <a:gd name="T18" fmla="*/ 3 w 41"/>
                  <a:gd name="T19" fmla="*/ 13 h 25"/>
                  <a:gd name="T20" fmla="*/ 0 w 41"/>
                  <a:gd name="T21" fmla="*/ 19 h 25"/>
                  <a:gd name="T22" fmla="*/ 13 w 41"/>
                  <a:gd name="T23" fmla="*/ 22 h 25"/>
                  <a:gd name="T24" fmla="*/ 16 w 41"/>
                  <a:gd name="T25" fmla="*/ 25 h 25"/>
                  <a:gd name="T26" fmla="*/ 22 w 41"/>
                  <a:gd name="T27" fmla="*/ 22 h 25"/>
                  <a:gd name="T28" fmla="*/ 22 w 41"/>
                  <a:gd name="T29" fmla="*/ 18 h 25"/>
                  <a:gd name="T30" fmla="*/ 31 w 41"/>
                  <a:gd name="T31" fmla="*/ 19 h 25"/>
                  <a:gd name="T32" fmla="*/ 37 w 41"/>
                  <a:gd name="T33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25">
                    <a:moveTo>
                      <a:pt x="37" y="13"/>
                    </a:moveTo>
                    <a:lnTo>
                      <a:pt x="40" y="13"/>
                    </a:lnTo>
                    <a:lnTo>
                      <a:pt x="41" y="6"/>
                    </a:lnTo>
                    <a:lnTo>
                      <a:pt x="34" y="0"/>
                    </a:lnTo>
                    <a:lnTo>
                      <a:pt x="31" y="4"/>
                    </a:lnTo>
                    <a:lnTo>
                      <a:pt x="31" y="10"/>
                    </a:lnTo>
                    <a:lnTo>
                      <a:pt x="28" y="13"/>
                    </a:lnTo>
                    <a:lnTo>
                      <a:pt x="16" y="6"/>
                    </a:lnTo>
                    <a:lnTo>
                      <a:pt x="8" y="6"/>
                    </a:lnTo>
                    <a:lnTo>
                      <a:pt x="3" y="13"/>
                    </a:lnTo>
                    <a:lnTo>
                      <a:pt x="0" y="19"/>
                    </a:lnTo>
                    <a:lnTo>
                      <a:pt x="13" y="22"/>
                    </a:lnTo>
                    <a:lnTo>
                      <a:pt x="16" y="25"/>
                    </a:lnTo>
                    <a:lnTo>
                      <a:pt x="22" y="22"/>
                    </a:lnTo>
                    <a:lnTo>
                      <a:pt x="22" y="18"/>
                    </a:lnTo>
                    <a:lnTo>
                      <a:pt x="31" y="19"/>
                    </a:lnTo>
                    <a:lnTo>
                      <a:pt x="37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3" name="Freeform 2812">
                <a:extLst>
                  <a:ext uri="{FF2B5EF4-FFF2-40B4-BE49-F238E27FC236}">
                    <a16:creationId xmlns:a16="http://schemas.microsoft.com/office/drawing/2014/main" id="{EFC338F3-BDD9-4B89-7CF9-A4AE25EA8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926"/>
                <a:ext cx="21" cy="13"/>
              </a:xfrm>
              <a:custGeom>
                <a:avLst/>
                <a:gdLst>
                  <a:gd name="T0" fmla="*/ 37 w 41"/>
                  <a:gd name="T1" fmla="*/ 13 h 25"/>
                  <a:gd name="T2" fmla="*/ 31 w 41"/>
                  <a:gd name="T3" fmla="*/ 19 h 25"/>
                  <a:gd name="T4" fmla="*/ 22 w 41"/>
                  <a:gd name="T5" fmla="*/ 18 h 25"/>
                  <a:gd name="T6" fmla="*/ 22 w 41"/>
                  <a:gd name="T7" fmla="*/ 22 h 25"/>
                  <a:gd name="T8" fmla="*/ 16 w 41"/>
                  <a:gd name="T9" fmla="*/ 25 h 25"/>
                  <a:gd name="T10" fmla="*/ 13 w 41"/>
                  <a:gd name="T11" fmla="*/ 22 h 25"/>
                  <a:gd name="T12" fmla="*/ 0 w 41"/>
                  <a:gd name="T13" fmla="*/ 19 h 25"/>
                  <a:gd name="T14" fmla="*/ 3 w 41"/>
                  <a:gd name="T15" fmla="*/ 13 h 25"/>
                  <a:gd name="T16" fmla="*/ 8 w 41"/>
                  <a:gd name="T17" fmla="*/ 6 h 25"/>
                  <a:gd name="T18" fmla="*/ 16 w 41"/>
                  <a:gd name="T19" fmla="*/ 6 h 25"/>
                  <a:gd name="T20" fmla="*/ 28 w 41"/>
                  <a:gd name="T21" fmla="*/ 13 h 25"/>
                  <a:gd name="T22" fmla="*/ 31 w 41"/>
                  <a:gd name="T23" fmla="*/ 10 h 25"/>
                  <a:gd name="T24" fmla="*/ 31 w 41"/>
                  <a:gd name="T25" fmla="*/ 4 h 25"/>
                  <a:gd name="T26" fmla="*/ 34 w 41"/>
                  <a:gd name="T27" fmla="*/ 0 h 25"/>
                  <a:gd name="T28" fmla="*/ 41 w 41"/>
                  <a:gd name="T29" fmla="*/ 6 h 25"/>
                  <a:gd name="T30" fmla="*/ 40 w 41"/>
                  <a:gd name="T31" fmla="*/ 13 h 25"/>
                  <a:gd name="T32" fmla="*/ 37 w 41"/>
                  <a:gd name="T33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25">
                    <a:moveTo>
                      <a:pt x="37" y="13"/>
                    </a:moveTo>
                    <a:lnTo>
                      <a:pt x="31" y="19"/>
                    </a:lnTo>
                    <a:lnTo>
                      <a:pt x="22" y="18"/>
                    </a:lnTo>
                    <a:lnTo>
                      <a:pt x="22" y="22"/>
                    </a:lnTo>
                    <a:lnTo>
                      <a:pt x="16" y="25"/>
                    </a:lnTo>
                    <a:lnTo>
                      <a:pt x="13" y="22"/>
                    </a:lnTo>
                    <a:lnTo>
                      <a:pt x="0" y="19"/>
                    </a:lnTo>
                    <a:lnTo>
                      <a:pt x="3" y="13"/>
                    </a:lnTo>
                    <a:lnTo>
                      <a:pt x="8" y="6"/>
                    </a:lnTo>
                    <a:lnTo>
                      <a:pt x="16" y="6"/>
                    </a:lnTo>
                    <a:lnTo>
                      <a:pt x="28" y="13"/>
                    </a:lnTo>
                    <a:lnTo>
                      <a:pt x="31" y="10"/>
                    </a:lnTo>
                    <a:lnTo>
                      <a:pt x="31" y="4"/>
                    </a:lnTo>
                    <a:lnTo>
                      <a:pt x="34" y="0"/>
                    </a:lnTo>
                    <a:lnTo>
                      <a:pt x="41" y="6"/>
                    </a:lnTo>
                    <a:lnTo>
                      <a:pt x="40" y="13"/>
                    </a:lnTo>
                    <a:lnTo>
                      <a:pt x="37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4" name="Freeform 2813">
                <a:extLst>
                  <a:ext uri="{FF2B5EF4-FFF2-40B4-BE49-F238E27FC236}">
                    <a16:creationId xmlns:a16="http://schemas.microsoft.com/office/drawing/2014/main" id="{8B103706-F62A-1F23-3ED6-5206119F4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926"/>
                <a:ext cx="21" cy="13"/>
              </a:xfrm>
              <a:custGeom>
                <a:avLst/>
                <a:gdLst>
                  <a:gd name="T0" fmla="*/ 37 w 41"/>
                  <a:gd name="T1" fmla="*/ 13 h 25"/>
                  <a:gd name="T2" fmla="*/ 31 w 41"/>
                  <a:gd name="T3" fmla="*/ 19 h 25"/>
                  <a:gd name="T4" fmla="*/ 22 w 41"/>
                  <a:gd name="T5" fmla="*/ 18 h 25"/>
                  <a:gd name="T6" fmla="*/ 22 w 41"/>
                  <a:gd name="T7" fmla="*/ 22 h 25"/>
                  <a:gd name="T8" fmla="*/ 16 w 41"/>
                  <a:gd name="T9" fmla="*/ 25 h 25"/>
                  <a:gd name="T10" fmla="*/ 13 w 41"/>
                  <a:gd name="T11" fmla="*/ 22 h 25"/>
                  <a:gd name="T12" fmla="*/ 0 w 41"/>
                  <a:gd name="T13" fmla="*/ 19 h 25"/>
                  <a:gd name="T14" fmla="*/ 3 w 41"/>
                  <a:gd name="T15" fmla="*/ 13 h 25"/>
                  <a:gd name="T16" fmla="*/ 8 w 41"/>
                  <a:gd name="T17" fmla="*/ 6 h 25"/>
                  <a:gd name="T18" fmla="*/ 16 w 41"/>
                  <a:gd name="T19" fmla="*/ 6 h 25"/>
                  <a:gd name="T20" fmla="*/ 28 w 41"/>
                  <a:gd name="T21" fmla="*/ 13 h 25"/>
                  <a:gd name="T22" fmla="*/ 31 w 41"/>
                  <a:gd name="T23" fmla="*/ 10 h 25"/>
                  <a:gd name="T24" fmla="*/ 31 w 41"/>
                  <a:gd name="T25" fmla="*/ 4 h 25"/>
                  <a:gd name="T26" fmla="*/ 34 w 41"/>
                  <a:gd name="T27" fmla="*/ 0 h 25"/>
                  <a:gd name="T28" fmla="*/ 41 w 41"/>
                  <a:gd name="T29" fmla="*/ 6 h 25"/>
                  <a:gd name="T30" fmla="*/ 40 w 41"/>
                  <a:gd name="T31" fmla="*/ 13 h 25"/>
                  <a:gd name="T32" fmla="*/ 37 w 41"/>
                  <a:gd name="T33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25">
                    <a:moveTo>
                      <a:pt x="37" y="13"/>
                    </a:moveTo>
                    <a:lnTo>
                      <a:pt x="31" y="19"/>
                    </a:lnTo>
                    <a:lnTo>
                      <a:pt x="22" y="18"/>
                    </a:lnTo>
                    <a:lnTo>
                      <a:pt x="22" y="22"/>
                    </a:lnTo>
                    <a:lnTo>
                      <a:pt x="16" y="25"/>
                    </a:lnTo>
                    <a:lnTo>
                      <a:pt x="13" y="22"/>
                    </a:lnTo>
                    <a:lnTo>
                      <a:pt x="0" y="19"/>
                    </a:lnTo>
                    <a:lnTo>
                      <a:pt x="3" y="13"/>
                    </a:lnTo>
                    <a:lnTo>
                      <a:pt x="8" y="6"/>
                    </a:lnTo>
                    <a:lnTo>
                      <a:pt x="16" y="6"/>
                    </a:lnTo>
                    <a:lnTo>
                      <a:pt x="28" y="13"/>
                    </a:lnTo>
                    <a:lnTo>
                      <a:pt x="31" y="10"/>
                    </a:lnTo>
                    <a:lnTo>
                      <a:pt x="31" y="4"/>
                    </a:lnTo>
                    <a:lnTo>
                      <a:pt x="34" y="0"/>
                    </a:lnTo>
                    <a:lnTo>
                      <a:pt x="41" y="6"/>
                    </a:lnTo>
                    <a:lnTo>
                      <a:pt x="40" y="13"/>
                    </a:lnTo>
                    <a:lnTo>
                      <a:pt x="37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5" name="Freeform 2814">
                <a:extLst>
                  <a:ext uri="{FF2B5EF4-FFF2-40B4-BE49-F238E27FC236}">
                    <a16:creationId xmlns:a16="http://schemas.microsoft.com/office/drawing/2014/main" id="{D12DABE3-6ACA-C48B-5E47-0EADB4459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917"/>
                <a:ext cx="39" cy="39"/>
              </a:xfrm>
              <a:custGeom>
                <a:avLst/>
                <a:gdLst>
                  <a:gd name="T0" fmla="*/ 49 w 77"/>
                  <a:gd name="T1" fmla="*/ 2 h 78"/>
                  <a:gd name="T2" fmla="*/ 29 w 77"/>
                  <a:gd name="T3" fmla="*/ 5 h 78"/>
                  <a:gd name="T4" fmla="*/ 27 w 77"/>
                  <a:gd name="T5" fmla="*/ 2 h 78"/>
                  <a:gd name="T6" fmla="*/ 18 w 77"/>
                  <a:gd name="T7" fmla="*/ 0 h 78"/>
                  <a:gd name="T8" fmla="*/ 14 w 77"/>
                  <a:gd name="T9" fmla="*/ 2 h 78"/>
                  <a:gd name="T10" fmla="*/ 9 w 77"/>
                  <a:gd name="T11" fmla="*/ 2 h 78"/>
                  <a:gd name="T12" fmla="*/ 0 w 77"/>
                  <a:gd name="T13" fmla="*/ 6 h 78"/>
                  <a:gd name="T14" fmla="*/ 6 w 77"/>
                  <a:gd name="T15" fmla="*/ 13 h 78"/>
                  <a:gd name="T16" fmla="*/ 6 w 77"/>
                  <a:gd name="T17" fmla="*/ 20 h 78"/>
                  <a:gd name="T18" fmla="*/ 12 w 77"/>
                  <a:gd name="T19" fmla="*/ 25 h 78"/>
                  <a:gd name="T20" fmla="*/ 12 w 77"/>
                  <a:gd name="T21" fmla="*/ 28 h 78"/>
                  <a:gd name="T22" fmla="*/ 11 w 77"/>
                  <a:gd name="T23" fmla="*/ 32 h 78"/>
                  <a:gd name="T24" fmla="*/ 14 w 77"/>
                  <a:gd name="T25" fmla="*/ 40 h 78"/>
                  <a:gd name="T26" fmla="*/ 20 w 77"/>
                  <a:gd name="T27" fmla="*/ 44 h 78"/>
                  <a:gd name="T28" fmla="*/ 26 w 77"/>
                  <a:gd name="T29" fmla="*/ 54 h 78"/>
                  <a:gd name="T30" fmla="*/ 33 w 77"/>
                  <a:gd name="T31" fmla="*/ 57 h 78"/>
                  <a:gd name="T32" fmla="*/ 44 w 77"/>
                  <a:gd name="T33" fmla="*/ 55 h 78"/>
                  <a:gd name="T34" fmla="*/ 50 w 77"/>
                  <a:gd name="T35" fmla="*/ 60 h 78"/>
                  <a:gd name="T36" fmla="*/ 50 w 77"/>
                  <a:gd name="T37" fmla="*/ 66 h 78"/>
                  <a:gd name="T38" fmla="*/ 47 w 77"/>
                  <a:gd name="T39" fmla="*/ 70 h 78"/>
                  <a:gd name="T40" fmla="*/ 50 w 77"/>
                  <a:gd name="T41" fmla="*/ 78 h 78"/>
                  <a:gd name="T42" fmla="*/ 53 w 77"/>
                  <a:gd name="T43" fmla="*/ 78 h 78"/>
                  <a:gd name="T44" fmla="*/ 55 w 77"/>
                  <a:gd name="T45" fmla="*/ 72 h 78"/>
                  <a:gd name="T46" fmla="*/ 59 w 77"/>
                  <a:gd name="T47" fmla="*/ 69 h 78"/>
                  <a:gd name="T48" fmla="*/ 62 w 77"/>
                  <a:gd name="T49" fmla="*/ 70 h 78"/>
                  <a:gd name="T50" fmla="*/ 65 w 77"/>
                  <a:gd name="T51" fmla="*/ 66 h 78"/>
                  <a:gd name="T52" fmla="*/ 71 w 77"/>
                  <a:gd name="T53" fmla="*/ 61 h 78"/>
                  <a:gd name="T54" fmla="*/ 70 w 77"/>
                  <a:gd name="T55" fmla="*/ 57 h 78"/>
                  <a:gd name="T56" fmla="*/ 77 w 77"/>
                  <a:gd name="T57" fmla="*/ 49 h 78"/>
                  <a:gd name="T58" fmla="*/ 74 w 77"/>
                  <a:gd name="T59" fmla="*/ 44 h 78"/>
                  <a:gd name="T60" fmla="*/ 68 w 77"/>
                  <a:gd name="T61" fmla="*/ 44 h 78"/>
                  <a:gd name="T62" fmla="*/ 68 w 77"/>
                  <a:gd name="T63" fmla="*/ 38 h 78"/>
                  <a:gd name="T64" fmla="*/ 62 w 77"/>
                  <a:gd name="T65" fmla="*/ 31 h 78"/>
                  <a:gd name="T66" fmla="*/ 58 w 77"/>
                  <a:gd name="T67" fmla="*/ 32 h 78"/>
                  <a:gd name="T68" fmla="*/ 61 w 77"/>
                  <a:gd name="T69" fmla="*/ 28 h 78"/>
                  <a:gd name="T70" fmla="*/ 59 w 77"/>
                  <a:gd name="T71" fmla="*/ 25 h 78"/>
                  <a:gd name="T72" fmla="*/ 62 w 77"/>
                  <a:gd name="T73" fmla="*/ 20 h 78"/>
                  <a:gd name="T74" fmla="*/ 59 w 77"/>
                  <a:gd name="T75" fmla="*/ 17 h 78"/>
                  <a:gd name="T76" fmla="*/ 61 w 77"/>
                  <a:gd name="T77" fmla="*/ 13 h 78"/>
                  <a:gd name="T78" fmla="*/ 53 w 77"/>
                  <a:gd name="T79" fmla="*/ 14 h 78"/>
                  <a:gd name="T80" fmla="*/ 49 w 77"/>
                  <a:gd name="T81" fmla="*/ 11 h 78"/>
                  <a:gd name="T82" fmla="*/ 49 w 77"/>
                  <a:gd name="T83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7" h="78">
                    <a:moveTo>
                      <a:pt x="49" y="2"/>
                    </a:moveTo>
                    <a:lnTo>
                      <a:pt x="29" y="5"/>
                    </a:lnTo>
                    <a:lnTo>
                      <a:pt x="27" y="2"/>
                    </a:lnTo>
                    <a:lnTo>
                      <a:pt x="18" y="0"/>
                    </a:lnTo>
                    <a:lnTo>
                      <a:pt x="14" y="2"/>
                    </a:lnTo>
                    <a:lnTo>
                      <a:pt x="9" y="2"/>
                    </a:lnTo>
                    <a:lnTo>
                      <a:pt x="0" y="6"/>
                    </a:lnTo>
                    <a:lnTo>
                      <a:pt x="6" y="13"/>
                    </a:lnTo>
                    <a:lnTo>
                      <a:pt x="6" y="20"/>
                    </a:lnTo>
                    <a:lnTo>
                      <a:pt x="12" y="25"/>
                    </a:lnTo>
                    <a:lnTo>
                      <a:pt x="12" y="28"/>
                    </a:lnTo>
                    <a:lnTo>
                      <a:pt x="11" y="32"/>
                    </a:lnTo>
                    <a:lnTo>
                      <a:pt x="14" y="40"/>
                    </a:lnTo>
                    <a:lnTo>
                      <a:pt x="20" y="44"/>
                    </a:lnTo>
                    <a:lnTo>
                      <a:pt x="26" y="54"/>
                    </a:lnTo>
                    <a:lnTo>
                      <a:pt x="33" y="57"/>
                    </a:lnTo>
                    <a:lnTo>
                      <a:pt x="44" y="55"/>
                    </a:lnTo>
                    <a:lnTo>
                      <a:pt x="50" y="60"/>
                    </a:lnTo>
                    <a:lnTo>
                      <a:pt x="50" y="66"/>
                    </a:lnTo>
                    <a:lnTo>
                      <a:pt x="47" y="70"/>
                    </a:lnTo>
                    <a:lnTo>
                      <a:pt x="50" y="78"/>
                    </a:lnTo>
                    <a:lnTo>
                      <a:pt x="53" y="78"/>
                    </a:lnTo>
                    <a:lnTo>
                      <a:pt x="55" y="72"/>
                    </a:lnTo>
                    <a:lnTo>
                      <a:pt x="59" y="69"/>
                    </a:lnTo>
                    <a:lnTo>
                      <a:pt x="62" y="70"/>
                    </a:lnTo>
                    <a:lnTo>
                      <a:pt x="65" y="66"/>
                    </a:lnTo>
                    <a:lnTo>
                      <a:pt x="71" y="61"/>
                    </a:lnTo>
                    <a:lnTo>
                      <a:pt x="70" y="57"/>
                    </a:lnTo>
                    <a:lnTo>
                      <a:pt x="77" y="49"/>
                    </a:lnTo>
                    <a:lnTo>
                      <a:pt x="74" y="44"/>
                    </a:lnTo>
                    <a:lnTo>
                      <a:pt x="68" y="44"/>
                    </a:lnTo>
                    <a:lnTo>
                      <a:pt x="68" y="38"/>
                    </a:lnTo>
                    <a:lnTo>
                      <a:pt x="62" y="31"/>
                    </a:lnTo>
                    <a:lnTo>
                      <a:pt x="58" y="32"/>
                    </a:lnTo>
                    <a:lnTo>
                      <a:pt x="61" y="28"/>
                    </a:lnTo>
                    <a:lnTo>
                      <a:pt x="59" y="25"/>
                    </a:lnTo>
                    <a:lnTo>
                      <a:pt x="62" y="20"/>
                    </a:lnTo>
                    <a:lnTo>
                      <a:pt x="59" y="17"/>
                    </a:lnTo>
                    <a:lnTo>
                      <a:pt x="61" y="13"/>
                    </a:lnTo>
                    <a:lnTo>
                      <a:pt x="53" y="14"/>
                    </a:lnTo>
                    <a:lnTo>
                      <a:pt x="49" y="11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6" name="Freeform 2815">
                <a:extLst>
                  <a:ext uri="{FF2B5EF4-FFF2-40B4-BE49-F238E27FC236}">
                    <a16:creationId xmlns:a16="http://schemas.microsoft.com/office/drawing/2014/main" id="{96B609D7-33DF-A3C5-97E1-7ABB89B88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917"/>
                <a:ext cx="39" cy="39"/>
              </a:xfrm>
              <a:custGeom>
                <a:avLst/>
                <a:gdLst>
                  <a:gd name="T0" fmla="*/ 49 w 77"/>
                  <a:gd name="T1" fmla="*/ 2 h 78"/>
                  <a:gd name="T2" fmla="*/ 49 w 77"/>
                  <a:gd name="T3" fmla="*/ 11 h 78"/>
                  <a:gd name="T4" fmla="*/ 53 w 77"/>
                  <a:gd name="T5" fmla="*/ 14 h 78"/>
                  <a:gd name="T6" fmla="*/ 61 w 77"/>
                  <a:gd name="T7" fmla="*/ 13 h 78"/>
                  <a:gd name="T8" fmla="*/ 59 w 77"/>
                  <a:gd name="T9" fmla="*/ 17 h 78"/>
                  <a:gd name="T10" fmla="*/ 62 w 77"/>
                  <a:gd name="T11" fmla="*/ 20 h 78"/>
                  <a:gd name="T12" fmla="*/ 59 w 77"/>
                  <a:gd name="T13" fmla="*/ 25 h 78"/>
                  <a:gd name="T14" fmla="*/ 61 w 77"/>
                  <a:gd name="T15" fmla="*/ 28 h 78"/>
                  <a:gd name="T16" fmla="*/ 58 w 77"/>
                  <a:gd name="T17" fmla="*/ 32 h 78"/>
                  <a:gd name="T18" fmla="*/ 62 w 77"/>
                  <a:gd name="T19" fmla="*/ 31 h 78"/>
                  <a:gd name="T20" fmla="*/ 68 w 77"/>
                  <a:gd name="T21" fmla="*/ 38 h 78"/>
                  <a:gd name="T22" fmla="*/ 68 w 77"/>
                  <a:gd name="T23" fmla="*/ 44 h 78"/>
                  <a:gd name="T24" fmla="*/ 74 w 77"/>
                  <a:gd name="T25" fmla="*/ 44 h 78"/>
                  <a:gd name="T26" fmla="*/ 77 w 77"/>
                  <a:gd name="T27" fmla="*/ 49 h 78"/>
                  <a:gd name="T28" fmla="*/ 70 w 77"/>
                  <a:gd name="T29" fmla="*/ 57 h 78"/>
                  <a:gd name="T30" fmla="*/ 71 w 77"/>
                  <a:gd name="T31" fmla="*/ 61 h 78"/>
                  <a:gd name="T32" fmla="*/ 65 w 77"/>
                  <a:gd name="T33" fmla="*/ 66 h 78"/>
                  <a:gd name="T34" fmla="*/ 62 w 77"/>
                  <a:gd name="T35" fmla="*/ 70 h 78"/>
                  <a:gd name="T36" fmla="*/ 59 w 77"/>
                  <a:gd name="T37" fmla="*/ 69 h 78"/>
                  <a:gd name="T38" fmla="*/ 55 w 77"/>
                  <a:gd name="T39" fmla="*/ 72 h 78"/>
                  <a:gd name="T40" fmla="*/ 53 w 77"/>
                  <a:gd name="T41" fmla="*/ 78 h 78"/>
                  <a:gd name="T42" fmla="*/ 50 w 77"/>
                  <a:gd name="T43" fmla="*/ 78 h 78"/>
                  <a:gd name="T44" fmla="*/ 47 w 77"/>
                  <a:gd name="T45" fmla="*/ 70 h 78"/>
                  <a:gd name="T46" fmla="*/ 50 w 77"/>
                  <a:gd name="T47" fmla="*/ 66 h 78"/>
                  <a:gd name="T48" fmla="*/ 50 w 77"/>
                  <a:gd name="T49" fmla="*/ 60 h 78"/>
                  <a:gd name="T50" fmla="*/ 44 w 77"/>
                  <a:gd name="T51" fmla="*/ 55 h 78"/>
                  <a:gd name="T52" fmla="*/ 33 w 77"/>
                  <a:gd name="T53" fmla="*/ 57 h 78"/>
                  <a:gd name="T54" fmla="*/ 26 w 77"/>
                  <a:gd name="T55" fmla="*/ 54 h 78"/>
                  <a:gd name="T56" fmla="*/ 20 w 77"/>
                  <a:gd name="T57" fmla="*/ 44 h 78"/>
                  <a:gd name="T58" fmla="*/ 14 w 77"/>
                  <a:gd name="T59" fmla="*/ 40 h 78"/>
                  <a:gd name="T60" fmla="*/ 11 w 77"/>
                  <a:gd name="T61" fmla="*/ 32 h 78"/>
                  <a:gd name="T62" fmla="*/ 12 w 77"/>
                  <a:gd name="T63" fmla="*/ 28 h 78"/>
                  <a:gd name="T64" fmla="*/ 12 w 77"/>
                  <a:gd name="T65" fmla="*/ 25 h 78"/>
                  <a:gd name="T66" fmla="*/ 6 w 77"/>
                  <a:gd name="T67" fmla="*/ 20 h 78"/>
                  <a:gd name="T68" fmla="*/ 6 w 77"/>
                  <a:gd name="T69" fmla="*/ 13 h 78"/>
                  <a:gd name="T70" fmla="*/ 0 w 77"/>
                  <a:gd name="T71" fmla="*/ 6 h 78"/>
                  <a:gd name="T72" fmla="*/ 9 w 77"/>
                  <a:gd name="T73" fmla="*/ 2 h 78"/>
                  <a:gd name="T74" fmla="*/ 14 w 77"/>
                  <a:gd name="T75" fmla="*/ 2 h 78"/>
                  <a:gd name="T76" fmla="*/ 18 w 77"/>
                  <a:gd name="T77" fmla="*/ 0 h 78"/>
                  <a:gd name="T78" fmla="*/ 27 w 77"/>
                  <a:gd name="T79" fmla="*/ 2 h 78"/>
                  <a:gd name="T80" fmla="*/ 29 w 77"/>
                  <a:gd name="T81" fmla="*/ 5 h 78"/>
                  <a:gd name="T82" fmla="*/ 49 w 77"/>
                  <a:gd name="T83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7" h="78">
                    <a:moveTo>
                      <a:pt x="49" y="2"/>
                    </a:moveTo>
                    <a:lnTo>
                      <a:pt x="49" y="11"/>
                    </a:lnTo>
                    <a:lnTo>
                      <a:pt x="53" y="14"/>
                    </a:lnTo>
                    <a:lnTo>
                      <a:pt x="61" y="13"/>
                    </a:lnTo>
                    <a:lnTo>
                      <a:pt x="59" y="17"/>
                    </a:lnTo>
                    <a:lnTo>
                      <a:pt x="62" y="20"/>
                    </a:lnTo>
                    <a:lnTo>
                      <a:pt x="59" y="25"/>
                    </a:lnTo>
                    <a:lnTo>
                      <a:pt x="61" y="28"/>
                    </a:lnTo>
                    <a:lnTo>
                      <a:pt x="58" y="32"/>
                    </a:lnTo>
                    <a:lnTo>
                      <a:pt x="62" y="31"/>
                    </a:lnTo>
                    <a:lnTo>
                      <a:pt x="68" y="38"/>
                    </a:lnTo>
                    <a:lnTo>
                      <a:pt x="68" y="44"/>
                    </a:lnTo>
                    <a:lnTo>
                      <a:pt x="74" y="44"/>
                    </a:lnTo>
                    <a:lnTo>
                      <a:pt x="77" y="49"/>
                    </a:lnTo>
                    <a:lnTo>
                      <a:pt x="70" y="57"/>
                    </a:lnTo>
                    <a:lnTo>
                      <a:pt x="71" y="61"/>
                    </a:lnTo>
                    <a:lnTo>
                      <a:pt x="65" y="66"/>
                    </a:lnTo>
                    <a:lnTo>
                      <a:pt x="62" y="70"/>
                    </a:lnTo>
                    <a:lnTo>
                      <a:pt x="59" y="69"/>
                    </a:lnTo>
                    <a:lnTo>
                      <a:pt x="55" y="72"/>
                    </a:lnTo>
                    <a:lnTo>
                      <a:pt x="53" y="78"/>
                    </a:lnTo>
                    <a:lnTo>
                      <a:pt x="50" y="78"/>
                    </a:lnTo>
                    <a:lnTo>
                      <a:pt x="47" y="70"/>
                    </a:lnTo>
                    <a:lnTo>
                      <a:pt x="50" y="66"/>
                    </a:lnTo>
                    <a:lnTo>
                      <a:pt x="50" y="60"/>
                    </a:lnTo>
                    <a:lnTo>
                      <a:pt x="44" y="55"/>
                    </a:lnTo>
                    <a:lnTo>
                      <a:pt x="33" y="57"/>
                    </a:lnTo>
                    <a:lnTo>
                      <a:pt x="26" y="54"/>
                    </a:lnTo>
                    <a:lnTo>
                      <a:pt x="20" y="44"/>
                    </a:lnTo>
                    <a:lnTo>
                      <a:pt x="14" y="40"/>
                    </a:lnTo>
                    <a:lnTo>
                      <a:pt x="11" y="32"/>
                    </a:lnTo>
                    <a:lnTo>
                      <a:pt x="12" y="28"/>
                    </a:lnTo>
                    <a:lnTo>
                      <a:pt x="12" y="25"/>
                    </a:lnTo>
                    <a:lnTo>
                      <a:pt x="6" y="20"/>
                    </a:lnTo>
                    <a:lnTo>
                      <a:pt x="6" y="13"/>
                    </a:lnTo>
                    <a:lnTo>
                      <a:pt x="0" y="6"/>
                    </a:lnTo>
                    <a:lnTo>
                      <a:pt x="9" y="2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27" y="2"/>
                    </a:lnTo>
                    <a:lnTo>
                      <a:pt x="29" y="5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7" name="Freeform 2816">
                <a:extLst>
                  <a:ext uri="{FF2B5EF4-FFF2-40B4-BE49-F238E27FC236}">
                    <a16:creationId xmlns:a16="http://schemas.microsoft.com/office/drawing/2014/main" id="{0C8F28E4-A41E-B269-89F5-9A30E1C1C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917"/>
                <a:ext cx="39" cy="39"/>
              </a:xfrm>
              <a:custGeom>
                <a:avLst/>
                <a:gdLst>
                  <a:gd name="T0" fmla="*/ 49 w 77"/>
                  <a:gd name="T1" fmla="*/ 2 h 78"/>
                  <a:gd name="T2" fmla="*/ 49 w 77"/>
                  <a:gd name="T3" fmla="*/ 11 h 78"/>
                  <a:gd name="T4" fmla="*/ 53 w 77"/>
                  <a:gd name="T5" fmla="*/ 14 h 78"/>
                  <a:gd name="T6" fmla="*/ 61 w 77"/>
                  <a:gd name="T7" fmla="*/ 13 h 78"/>
                  <a:gd name="T8" fmla="*/ 59 w 77"/>
                  <a:gd name="T9" fmla="*/ 17 h 78"/>
                  <a:gd name="T10" fmla="*/ 62 w 77"/>
                  <a:gd name="T11" fmla="*/ 20 h 78"/>
                  <a:gd name="T12" fmla="*/ 59 w 77"/>
                  <a:gd name="T13" fmla="*/ 25 h 78"/>
                  <a:gd name="T14" fmla="*/ 61 w 77"/>
                  <a:gd name="T15" fmla="*/ 28 h 78"/>
                  <a:gd name="T16" fmla="*/ 58 w 77"/>
                  <a:gd name="T17" fmla="*/ 32 h 78"/>
                  <a:gd name="T18" fmla="*/ 62 w 77"/>
                  <a:gd name="T19" fmla="*/ 31 h 78"/>
                  <a:gd name="T20" fmla="*/ 68 w 77"/>
                  <a:gd name="T21" fmla="*/ 38 h 78"/>
                  <a:gd name="T22" fmla="*/ 68 w 77"/>
                  <a:gd name="T23" fmla="*/ 44 h 78"/>
                  <a:gd name="T24" fmla="*/ 74 w 77"/>
                  <a:gd name="T25" fmla="*/ 44 h 78"/>
                  <a:gd name="T26" fmla="*/ 77 w 77"/>
                  <a:gd name="T27" fmla="*/ 49 h 78"/>
                  <a:gd name="T28" fmla="*/ 70 w 77"/>
                  <a:gd name="T29" fmla="*/ 57 h 78"/>
                  <a:gd name="T30" fmla="*/ 71 w 77"/>
                  <a:gd name="T31" fmla="*/ 61 h 78"/>
                  <a:gd name="T32" fmla="*/ 65 w 77"/>
                  <a:gd name="T33" fmla="*/ 66 h 78"/>
                  <a:gd name="T34" fmla="*/ 62 w 77"/>
                  <a:gd name="T35" fmla="*/ 70 h 78"/>
                  <a:gd name="T36" fmla="*/ 59 w 77"/>
                  <a:gd name="T37" fmla="*/ 69 h 78"/>
                  <a:gd name="T38" fmla="*/ 55 w 77"/>
                  <a:gd name="T39" fmla="*/ 72 h 78"/>
                  <a:gd name="T40" fmla="*/ 53 w 77"/>
                  <a:gd name="T41" fmla="*/ 78 h 78"/>
                  <a:gd name="T42" fmla="*/ 50 w 77"/>
                  <a:gd name="T43" fmla="*/ 78 h 78"/>
                  <a:gd name="T44" fmla="*/ 47 w 77"/>
                  <a:gd name="T45" fmla="*/ 70 h 78"/>
                  <a:gd name="T46" fmla="*/ 50 w 77"/>
                  <a:gd name="T47" fmla="*/ 66 h 78"/>
                  <a:gd name="T48" fmla="*/ 50 w 77"/>
                  <a:gd name="T49" fmla="*/ 60 h 78"/>
                  <a:gd name="T50" fmla="*/ 44 w 77"/>
                  <a:gd name="T51" fmla="*/ 55 h 78"/>
                  <a:gd name="T52" fmla="*/ 33 w 77"/>
                  <a:gd name="T53" fmla="*/ 57 h 78"/>
                  <a:gd name="T54" fmla="*/ 26 w 77"/>
                  <a:gd name="T55" fmla="*/ 54 h 78"/>
                  <a:gd name="T56" fmla="*/ 20 w 77"/>
                  <a:gd name="T57" fmla="*/ 44 h 78"/>
                  <a:gd name="T58" fmla="*/ 14 w 77"/>
                  <a:gd name="T59" fmla="*/ 40 h 78"/>
                  <a:gd name="T60" fmla="*/ 11 w 77"/>
                  <a:gd name="T61" fmla="*/ 32 h 78"/>
                  <a:gd name="T62" fmla="*/ 12 w 77"/>
                  <a:gd name="T63" fmla="*/ 28 h 78"/>
                  <a:gd name="T64" fmla="*/ 12 w 77"/>
                  <a:gd name="T65" fmla="*/ 25 h 78"/>
                  <a:gd name="T66" fmla="*/ 6 w 77"/>
                  <a:gd name="T67" fmla="*/ 20 h 78"/>
                  <a:gd name="T68" fmla="*/ 6 w 77"/>
                  <a:gd name="T69" fmla="*/ 13 h 78"/>
                  <a:gd name="T70" fmla="*/ 0 w 77"/>
                  <a:gd name="T71" fmla="*/ 6 h 78"/>
                  <a:gd name="T72" fmla="*/ 9 w 77"/>
                  <a:gd name="T73" fmla="*/ 2 h 78"/>
                  <a:gd name="T74" fmla="*/ 14 w 77"/>
                  <a:gd name="T75" fmla="*/ 2 h 78"/>
                  <a:gd name="T76" fmla="*/ 18 w 77"/>
                  <a:gd name="T77" fmla="*/ 0 h 78"/>
                  <a:gd name="T78" fmla="*/ 27 w 77"/>
                  <a:gd name="T79" fmla="*/ 2 h 78"/>
                  <a:gd name="T80" fmla="*/ 29 w 77"/>
                  <a:gd name="T81" fmla="*/ 5 h 78"/>
                  <a:gd name="T82" fmla="*/ 49 w 77"/>
                  <a:gd name="T83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7" h="78">
                    <a:moveTo>
                      <a:pt x="49" y="2"/>
                    </a:moveTo>
                    <a:lnTo>
                      <a:pt x="49" y="11"/>
                    </a:lnTo>
                    <a:lnTo>
                      <a:pt x="53" y="14"/>
                    </a:lnTo>
                    <a:lnTo>
                      <a:pt x="61" y="13"/>
                    </a:lnTo>
                    <a:lnTo>
                      <a:pt x="59" y="17"/>
                    </a:lnTo>
                    <a:lnTo>
                      <a:pt x="62" y="20"/>
                    </a:lnTo>
                    <a:lnTo>
                      <a:pt x="59" y="25"/>
                    </a:lnTo>
                    <a:lnTo>
                      <a:pt x="61" y="28"/>
                    </a:lnTo>
                    <a:lnTo>
                      <a:pt x="58" y="32"/>
                    </a:lnTo>
                    <a:lnTo>
                      <a:pt x="62" y="31"/>
                    </a:lnTo>
                    <a:lnTo>
                      <a:pt x="68" y="38"/>
                    </a:lnTo>
                    <a:lnTo>
                      <a:pt x="68" y="44"/>
                    </a:lnTo>
                    <a:lnTo>
                      <a:pt x="74" y="44"/>
                    </a:lnTo>
                    <a:lnTo>
                      <a:pt x="77" y="49"/>
                    </a:lnTo>
                    <a:lnTo>
                      <a:pt x="70" y="57"/>
                    </a:lnTo>
                    <a:lnTo>
                      <a:pt x="71" y="61"/>
                    </a:lnTo>
                    <a:lnTo>
                      <a:pt x="65" y="66"/>
                    </a:lnTo>
                    <a:lnTo>
                      <a:pt x="62" y="70"/>
                    </a:lnTo>
                    <a:lnTo>
                      <a:pt x="59" y="69"/>
                    </a:lnTo>
                    <a:lnTo>
                      <a:pt x="55" y="72"/>
                    </a:lnTo>
                    <a:lnTo>
                      <a:pt x="53" y="78"/>
                    </a:lnTo>
                    <a:lnTo>
                      <a:pt x="50" y="78"/>
                    </a:lnTo>
                    <a:lnTo>
                      <a:pt x="47" y="70"/>
                    </a:lnTo>
                    <a:lnTo>
                      <a:pt x="50" y="66"/>
                    </a:lnTo>
                    <a:lnTo>
                      <a:pt x="50" y="60"/>
                    </a:lnTo>
                    <a:lnTo>
                      <a:pt x="44" y="55"/>
                    </a:lnTo>
                    <a:lnTo>
                      <a:pt x="33" y="57"/>
                    </a:lnTo>
                    <a:lnTo>
                      <a:pt x="26" y="54"/>
                    </a:lnTo>
                    <a:lnTo>
                      <a:pt x="20" y="44"/>
                    </a:lnTo>
                    <a:lnTo>
                      <a:pt x="14" y="40"/>
                    </a:lnTo>
                    <a:lnTo>
                      <a:pt x="11" y="32"/>
                    </a:lnTo>
                    <a:lnTo>
                      <a:pt x="12" y="28"/>
                    </a:lnTo>
                    <a:lnTo>
                      <a:pt x="12" y="25"/>
                    </a:lnTo>
                    <a:lnTo>
                      <a:pt x="6" y="20"/>
                    </a:lnTo>
                    <a:lnTo>
                      <a:pt x="6" y="13"/>
                    </a:lnTo>
                    <a:lnTo>
                      <a:pt x="0" y="6"/>
                    </a:lnTo>
                    <a:lnTo>
                      <a:pt x="9" y="2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27" y="2"/>
                    </a:lnTo>
                    <a:lnTo>
                      <a:pt x="29" y="5"/>
                    </a:lnTo>
                    <a:lnTo>
                      <a:pt x="49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8" name="Freeform 2817">
                <a:extLst>
                  <a:ext uri="{FF2B5EF4-FFF2-40B4-BE49-F238E27FC236}">
                    <a16:creationId xmlns:a16="http://schemas.microsoft.com/office/drawing/2014/main" id="{0927D79F-86BF-E77F-4149-E8E864D2E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035"/>
                <a:ext cx="13" cy="17"/>
              </a:xfrm>
              <a:custGeom>
                <a:avLst/>
                <a:gdLst>
                  <a:gd name="T0" fmla="*/ 24 w 26"/>
                  <a:gd name="T1" fmla="*/ 3 h 33"/>
                  <a:gd name="T2" fmla="*/ 20 w 26"/>
                  <a:gd name="T3" fmla="*/ 0 h 33"/>
                  <a:gd name="T4" fmla="*/ 6 w 26"/>
                  <a:gd name="T5" fmla="*/ 3 h 33"/>
                  <a:gd name="T6" fmla="*/ 3 w 26"/>
                  <a:gd name="T7" fmla="*/ 11 h 33"/>
                  <a:gd name="T8" fmla="*/ 3 w 26"/>
                  <a:gd name="T9" fmla="*/ 17 h 33"/>
                  <a:gd name="T10" fmla="*/ 6 w 26"/>
                  <a:gd name="T11" fmla="*/ 20 h 33"/>
                  <a:gd name="T12" fmla="*/ 0 w 26"/>
                  <a:gd name="T13" fmla="*/ 33 h 33"/>
                  <a:gd name="T14" fmla="*/ 6 w 26"/>
                  <a:gd name="T15" fmla="*/ 32 h 33"/>
                  <a:gd name="T16" fmla="*/ 6 w 26"/>
                  <a:gd name="T17" fmla="*/ 27 h 33"/>
                  <a:gd name="T18" fmla="*/ 12 w 26"/>
                  <a:gd name="T19" fmla="*/ 26 h 33"/>
                  <a:gd name="T20" fmla="*/ 21 w 26"/>
                  <a:gd name="T21" fmla="*/ 27 h 33"/>
                  <a:gd name="T22" fmla="*/ 24 w 26"/>
                  <a:gd name="T23" fmla="*/ 27 h 33"/>
                  <a:gd name="T24" fmla="*/ 26 w 26"/>
                  <a:gd name="T25" fmla="*/ 20 h 33"/>
                  <a:gd name="T26" fmla="*/ 23 w 26"/>
                  <a:gd name="T27" fmla="*/ 9 h 33"/>
                  <a:gd name="T28" fmla="*/ 24 w 26"/>
                  <a:gd name="T2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3">
                    <a:moveTo>
                      <a:pt x="24" y="3"/>
                    </a:moveTo>
                    <a:lnTo>
                      <a:pt x="20" y="0"/>
                    </a:lnTo>
                    <a:lnTo>
                      <a:pt x="6" y="3"/>
                    </a:lnTo>
                    <a:lnTo>
                      <a:pt x="3" y="11"/>
                    </a:lnTo>
                    <a:lnTo>
                      <a:pt x="3" y="17"/>
                    </a:lnTo>
                    <a:lnTo>
                      <a:pt x="6" y="20"/>
                    </a:lnTo>
                    <a:lnTo>
                      <a:pt x="0" y="33"/>
                    </a:lnTo>
                    <a:lnTo>
                      <a:pt x="6" y="32"/>
                    </a:lnTo>
                    <a:lnTo>
                      <a:pt x="6" y="27"/>
                    </a:lnTo>
                    <a:lnTo>
                      <a:pt x="12" y="26"/>
                    </a:lnTo>
                    <a:lnTo>
                      <a:pt x="21" y="27"/>
                    </a:lnTo>
                    <a:lnTo>
                      <a:pt x="24" y="27"/>
                    </a:lnTo>
                    <a:lnTo>
                      <a:pt x="26" y="20"/>
                    </a:lnTo>
                    <a:lnTo>
                      <a:pt x="23" y="9"/>
                    </a:lnTo>
                    <a:lnTo>
                      <a:pt x="24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0" name="Group 3019">
              <a:extLst>
                <a:ext uri="{FF2B5EF4-FFF2-40B4-BE49-F238E27FC236}">
                  <a16:creationId xmlns:a16="http://schemas.microsoft.com/office/drawing/2014/main" id="{EEE8C335-EE57-AB77-BA92-523A873942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9" y="901"/>
              <a:ext cx="2230" cy="1585"/>
              <a:chOff x="2889" y="901"/>
              <a:chExt cx="2230" cy="1585"/>
            </a:xfrm>
          </p:grpSpPr>
          <p:sp>
            <p:nvSpPr>
              <p:cNvPr id="3979" name="Freeform 2819">
                <a:extLst>
                  <a:ext uri="{FF2B5EF4-FFF2-40B4-BE49-F238E27FC236}">
                    <a16:creationId xmlns:a16="http://schemas.microsoft.com/office/drawing/2014/main" id="{0F37EA5F-CD8D-3964-509C-3728CBD72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035"/>
                <a:ext cx="13" cy="17"/>
              </a:xfrm>
              <a:custGeom>
                <a:avLst/>
                <a:gdLst>
                  <a:gd name="T0" fmla="*/ 24 w 26"/>
                  <a:gd name="T1" fmla="*/ 3 h 33"/>
                  <a:gd name="T2" fmla="*/ 23 w 26"/>
                  <a:gd name="T3" fmla="*/ 9 h 33"/>
                  <a:gd name="T4" fmla="*/ 26 w 26"/>
                  <a:gd name="T5" fmla="*/ 20 h 33"/>
                  <a:gd name="T6" fmla="*/ 24 w 26"/>
                  <a:gd name="T7" fmla="*/ 27 h 33"/>
                  <a:gd name="T8" fmla="*/ 21 w 26"/>
                  <a:gd name="T9" fmla="*/ 27 h 33"/>
                  <a:gd name="T10" fmla="*/ 12 w 26"/>
                  <a:gd name="T11" fmla="*/ 26 h 33"/>
                  <a:gd name="T12" fmla="*/ 6 w 26"/>
                  <a:gd name="T13" fmla="*/ 27 h 33"/>
                  <a:gd name="T14" fmla="*/ 6 w 26"/>
                  <a:gd name="T15" fmla="*/ 32 h 33"/>
                  <a:gd name="T16" fmla="*/ 0 w 26"/>
                  <a:gd name="T17" fmla="*/ 33 h 33"/>
                  <a:gd name="T18" fmla="*/ 6 w 26"/>
                  <a:gd name="T19" fmla="*/ 20 h 33"/>
                  <a:gd name="T20" fmla="*/ 3 w 26"/>
                  <a:gd name="T21" fmla="*/ 17 h 33"/>
                  <a:gd name="T22" fmla="*/ 3 w 26"/>
                  <a:gd name="T23" fmla="*/ 11 h 33"/>
                  <a:gd name="T24" fmla="*/ 6 w 26"/>
                  <a:gd name="T25" fmla="*/ 3 h 33"/>
                  <a:gd name="T26" fmla="*/ 20 w 26"/>
                  <a:gd name="T27" fmla="*/ 0 h 33"/>
                  <a:gd name="T28" fmla="*/ 24 w 26"/>
                  <a:gd name="T2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3">
                    <a:moveTo>
                      <a:pt x="24" y="3"/>
                    </a:moveTo>
                    <a:lnTo>
                      <a:pt x="23" y="9"/>
                    </a:lnTo>
                    <a:lnTo>
                      <a:pt x="26" y="20"/>
                    </a:lnTo>
                    <a:lnTo>
                      <a:pt x="24" y="27"/>
                    </a:lnTo>
                    <a:lnTo>
                      <a:pt x="21" y="27"/>
                    </a:lnTo>
                    <a:lnTo>
                      <a:pt x="12" y="26"/>
                    </a:lnTo>
                    <a:lnTo>
                      <a:pt x="6" y="27"/>
                    </a:lnTo>
                    <a:lnTo>
                      <a:pt x="6" y="32"/>
                    </a:lnTo>
                    <a:lnTo>
                      <a:pt x="0" y="33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3" y="11"/>
                    </a:lnTo>
                    <a:lnTo>
                      <a:pt x="6" y="3"/>
                    </a:lnTo>
                    <a:lnTo>
                      <a:pt x="20" y="0"/>
                    </a:lnTo>
                    <a:lnTo>
                      <a:pt x="2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0" name="Freeform 2820">
                <a:extLst>
                  <a:ext uri="{FF2B5EF4-FFF2-40B4-BE49-F238E27FC236}">
                    <a16:creationId xmlns:a16="http://schemas.microsoft.com/office/drawing/2014/main" id="{C1137D13-C049-6A73-EED4-926268940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035"/>
                <a:ext cx="13" cy="17"/>
              </a:xfrm>
              <a:custGeom>
                <a:avLst/>
                <a:gdLst>
                  <a:gd name="T0" fmla="*/ 24 w 26"/>
                  <a:gd name="T1" fmla="*/ 3 h 33"/>
                  <a:gd name="T2" fmla="*/ 23 w 26"/>
                  <a:gd name="T3" fmla="*/ 9 h 33"/>
                  <a:gd name="T4" fmla="*/ 26 w 26"/>
                  <a:gd name="T5" fmla="*/ 20 h 33"/>
                  <a:gd name="T6" fmla="*/ 24 w 26"/>
                  <a:gd name="T7" fmla="*/ 27 h 33"/>
                  <a:gd name="T8" fmla="*/ 21 w 26"/>
                  <a:gd name="T9" fmla="*/ 27 h 33"/>
                  <a:gd name="T10" fmla="*/ 12 w 26"/>
                  <a:gd name="T11" fmla="*/ 26 h 33"/>
                  <a:gd name="T12" fmla="*/ 6 w 26"/>
                  <a:gd name="T13" fmla="*/ 27 h 33"/>
                  <a:gd name="T14" fmla="*/ 6 w 26"/>
                  <a:gd name="T15" fmla="*/ 32 h 33"/>
                  <a:gd name="T16" fmla="*/ 0 w 26"/>
                  <a:gd name="T17" fmla="*/ 33 h 33"/>
                  <a:gd name="T18" fmla="*/ 6 w 26"/>
                  <a:gd name="T19" fmla="*/ 20 h 33"/>
                  <a:gd name="T20" fmla="*/ 3 w 26"/>
                  <a:gd name="T21" fmla="*/ 17 h 33"/>
                  <a:gd name="T22" fmla="*/ 3 w 26"/>
                  <a:gd name="T23" fmla="*/ 11 h 33"/>
                  <a:gd name="T24" fmla="*/ 6 w 26"/>
                  <a:gd name="T25" fmla="*/ 3 h 33"/>
                  <a:gd name="T26" fmla="*/ 20 w 26"/>
                  <a:gd name="T27" fmla="*/ 0 h 33"/>
                  <a:gd name="T28" fmla="*/ 24 w 26"/>
                  <a:gd name="T2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3">
                    <a:moveTo>
                      <a:pt x="24" y="3"/>
                    </a:moveTo>
                    <a:lnTo>
                      <a:pt x="23" y="9"/>
                    </a:lnTo>
                    <a:lnTo>
                      <a:pt x="26" y="20"/>
                    </a:lnTo>
                    <a:lnTo>
                      <a:pt x="24" y="27"/>
                    </a:lnTo>
                    <a:lnTo>
                      <a:pt x="21" y="27"/>
                    </a:lnTo>
                    <a:lnTo>
                      <a:pt x="12" y="26"/>
                    </a:lnTo>
                    <a:lnTo>
                      <a:pt x="6" y="27"/>
                    </a:lnTo>
                    <a:lnTo>
                      <a:pt x="6" y="32"/>
                    </a:lnTo>
                    <a:lnTo>
                      <a:pt x="0" y="33"/>
                    </a:lnTo>
                    <a:lnTo>
                      <a:pt x="6" y="20"/>
                    </a:lnTo>
                    <a:lnTo>
                      <a:pt x="3" y="17"/>
                    </a:lnTo>
                    <a:lnTo>
                      <a:pt x="3" y="11"/>
                    </a:lnTo>
                    <a:lnTo>
                      <a:pt x="6" y="3"/>
                    </a:lnTo>
                    <a:lnTo>
                      <a:pt x="20" y="0"/>
                    </a:lnTo>
                    <a:lnTo>
                      <a:pt x="2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1" name="Freeform 2821">
                <a:extLst>
                  <a:ext uri="{FF2B5EF4-FFF2-40B4-BE49-F238E27FC236}">
                    <a16:creationId xmlns:a16="http://schemas.microsoft.com/office/drawing/2014/main" id="{C30B25B6-25E3-3EE1-2619-F9CA6CB19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099"/>
                <a:ext cx="25" cy="26"/>
              </a:xfrm>
              <a:custGeom>
                <a:avLst/>
                <a:gdLst>
                  <a:gd name="T0" fmla="*/ 8 w 50"/>
                  <a:gd name="T1" fmla="*/ 10 h 51"/>
                  <a:gd name="T2" fmla="*/ 0 w 50"/>
                  <a:gd name="T3" fmla="*/ 13 h 51"/>
                  <a:gd name="T4" fmla="*/ 0 w 50"/>
                  <a:gd name="T5" fmla="*/ 18 h 51"/>
                  <a:gd name="T6" fmla="*/ 3 w 50"/>
                  <a:gd name="T7" fmla="*/ 21 h 51"/>
                  <a:gd name="T8" fmla="*/ 8 w 50"/>
                  <a:gd name="T9" fmla="*/ 27 h 51"/>
                  <a:gd name="T10" fmla="*/ 0 w 50"/>
                  <a:gd name="T11" fmla="*/ 36 h 51"/>
                  <a:gd name="T12" fmla="*/ 2 w 50"/>
                  <a:gd name="T13" fmla="*/ 42 h 51"/>
                  <a:gd name="T14" fmla="*/ 11 w 50"/>
                  <a:gd name="T15" fmla="*/ 45 h 51"/>
                  <a:gd name="T16" fmla="*/ 14 w 50"/>
                  <a:gd name="T17" fmla="*/ 48 h 51"/>
                  <a:gd name="T18" fmla="*/ 20 w 50"/>
                  <a:gd name="T19" fmla="*/ 51 h 51"/>
                  <a:gd name="T20" fmla="*/ 23 w 50"/>
                  <a:gd name="T21" fmla="*/ 48 h 51"/>
                  <a:gd name="T22" fmla="*/ 32 w 50"/>
                  <a:gd name="T23" fmla="*/ 50 h 51"/>
                  <a:gd name="T24" fmla="*/ 35 w 50"/>
                  <a:gd name="T25" fmla="*/ 45 h 51"/>
                  <a:gd name="T26" fmla="*/ 41 w 50"/>
                  <a:gd name="T27" fmla="*/ 45 h 51"/>
                  <a:gd name="T28" fmla="*/ 50 w 50"/>
                  <a:gd name="T29" fmla="*/ 35 h 51"/>
                  <a:gd name="T30" fmla="*/ 50 w 50"/>
                  <a:gd name="T31" fmla="*/ 28 h 51"/>
                  <a:gd name="T32" fmla="*/ 46 w 50"/>
                  <a:gd name="T33" fmla="*/ 27 h 51"/>
                  <a:gd name="T34" fmla="*/ 46 w 50"/>
                  <a:gd name="T35" fmla="*/ 18 h 51"/>
                  <a:gd name="T36" fmla="*/ 41 w 50"/>
                  <a:gd name="T37" fmla="*/ 21 h 51"/>
                  <a:gd name="T38" fmla="*/ 34 w 50"/>
                  <a:gd name="T39" fmla="*/ 18 h 51"/>
                  <a:gd name="T40" fmla="*/ 31 w 50"/>
                  <a:gd name="T41" fmla="*/ 15 h 51"/>
                  <a:gd name="T42" fmla="*/ 34 w 50"/>
                  <a:gd name="T43" fmla="*/ 10 h 51"/>
                  <a:gd name="T44" fmla="*/ 34 w 50"/>
                  <a:gd name="T45" fmla="*/ 1 h 51"/>
                  <a:gd name="T46" fmla="*/ 25 w 50"/>
                  <a:gd name="T47" fmla="*/ 0 h 51"/>
                  <a:gd name="T48" fmla="*/ 23 w 50"/>
                  <a:gd name="T49" fmla="*/ 3 h 51"/>
                  <a:gd name="T50" fmla="*/ 12 w 50"/>
                  <a:gd name="T51" fmla="*/ 1 h 51"/>
                  <a:gd name="T52" fmla="*/ 8 w 50"/>
                  <a:gd name="T53" fmla="*/ 3 h 51"/>
                  <a:gd name="T54" fmla="*/ 8 w 50"/>
                  <a:gd name="T55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51">
                    <a:moveTo>
                      <a:pt x="8" y="10"/>
                    </a:moveTo>
                    <a:lnTo>
                      <a:pt x="0" y="13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8" y="27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11" y="45"/>
                    </a:lnTo>
                    <a:lnTo>
                      <a:pt x="14" y="48"/>
                    </a:lnTo>
                    <a:lnTo>
                      <a:pt x="20" y="51"/>
                    </a:lnTo>
                    <a:lnTo>
                      <a:pt x="23" y="48"/>
                    </a:lnTo>
                    <a:lnTo>
                      <a:pt x="32" y="50"/>
                    </a:lnTo>
                    <a:lnTo>
                      <a:pt x="35" y="45"/>
                    </a:lnTo>
                    <a:lnTo>
                      <a:pt x="41" y="45"/>
                    </a:lnTo>
                    <a:lnTo>
                      <a:pt x="50" y="35"/>
                    </a:lnTo>
                    <a:lnTo>
                      <a:pt x="50" y="28"/>
                    </a:lnTo>
                    <a:lnTo>
                      <a:pt x="46" y="27"/>
                    </a:lnTo>
                    <a:lnTo>
                      <a:pt x="46" y="18"/>
                    </a:lnTo>
                    <a:lnTo>
                      <a:pt x="41" y="21"/>
                    </a:lnTo>
                    <a:lnTo>
                      <a:pt x="34" y="18"/>
                    </a:lnTo>
                    <a:lnTo>
                      <a:pt x="31" y="15"/>
                    </a:lnTo>
                    <a:lnTo>
                      <a:pt x="34" y="10"/>
                    </a:lnTo>
                    <a:lnTo>
                      <a:pt x="34" y="1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12" y="1"/>
                    </a:lnTo>
                    <a:lnTo>
                      <a:pt x="8" y="3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2" name="Freeform 2822">
                <a:extLst>
                  <a:ext uri="{FF2B5EF4-FFF2-40B4-BE49-F238E27FC236}">
                    <a16:creationId xmlns:a16="http://schemas.microsoft.com/office/drawing/2014/main" id="{392880DD-CAF4-E98B-4849-37F745472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099"/>
                <a:ext cx="25" cy="26"/>
              </a:xfrm>
              <a:custGeom>
                <a:avLst/>
                <a:gdLst>
                  <a:gd name="T0" fmla="*/ 8 w 50"/>
                  <a:gd name="T1" fmla="*/ 10 h 51"/>
                  <a:gd name="T2" fmla="*/ 8 w 50"/>
                  <a:gd name="T3" fmla="*/ 3 h 51"/>
                  <a:gd name="T4" fmla="*/ 12 w 50"/>
                  <a:gd name="T5" fmla="*/ 1 h 51"/>
                  <a:gd name="T6" fmla="*/ 23 w 50"/>
                  <a:gd name="T7" fmla="*/ 3 h 51"/>
                  <a:gd name="T8" fmla="*/ 25 w 50"/>
                  <a:gd name="T9" fmla="*/ 0 h 51"/>
                  <a:gd name="T10" fmla="*/ 34 w 50"/>
                  <a:gd name="T11" fmla="*/ 1 h 51"/>
                  <a:gd name="T12" fmla="*/ 34 w 50"/>
                  <a:gd name="T13" fmla="*/ 10 h 51"/>
                  <a:gd name="T14" fmla="*/ 31 w 50"/>
                  <a:gd name="T15" fmla="*/ 15 h 51"/>
                  <a:gd name="T16" fmla="*/ 34 w 50"/>
                  <a:gd name="T17" fmla="*/ 18 h 51"/>
                  <a:gd name="T18" fmla="*/ 41 w 50"/>
                  <a:gd name="T19" fmla="*/ 21 h 51"/>
                  <a:gd name="T20" fmla="*/ 46 w 50"/>
                  <a:gd name="T21" fmla="*/ 18 h 51"/>
                  <a:gd name="T22" fmla="*/ 46 w 50"/>
                  <a:gd name="T23" fmla="*/ 27 h 51"/>
                  <a:gd name="T24" fmla="*/ 50 w 50"/>
                  <a:gd name="T25" fmla="*/ 28 h 51"/>
                  <a:gd name="T26" fmla="*/ 50 w 50"/>
                  <a:gd name="T27" fmla="*/ 35 h 51"/>
                  <a:gd name="T28" fmla="*/ 41 w 50"/>
                  <a:gd name="T29" fmla="*/ 45 h 51"/>
                  <a:gd name="T30" fmla="*/ 35 w 50"/>
                  <a:gd name="T31" fmla="*/ 45 h 51"/>
                  <a:gd name="T32" fmla="*/ 32 w 50"/>
                  <a:gd name="T33" fmla="*/ 50 h 51"/>
                  <a:gd name="T34" fmla="*/ 23 w 50"/>
                  <a:gd name="T35" fmla="*/ 48 h 51"/>
                  <a:gd name="T36" fmla="*/ 20 w 50"/>
                  <a:gd name="T37" fmla="*/ 51 h 51"/>
                  <a:gd name="T38" fmla="*/ 14 w 50"/>
                  <a:gd name="T39" fmla="*/ 48 h 51"/>
                  <a:gd name="T40" fmla="*/ 11 w 50"/>
                  <a:gd name="T41" fmla="*/ 45 h 51"/>
                  <a:gd name="T42" fmla="*/ 2 w 50"/>
                  <a:gd name="T43" fmla="*/ 42 h 51"/>
                  <a:gd name="T44" fmla="*/ 0 w 50"/>
                  <a:gd name="T45" fmla="*/ 36 h 51"/>
                  <a:gd name="T46" fmla="*/ 8 w 50"/>
                  <a:gd name="T47" fmla="*/ 27 h 51"/>
                  <a:gd name="T48" fmla="*/ 3 w 50"/>
                  <a:gd name="T49" fmla="*/ 21 h 51"/>
                  <a:gd name="T50" fmla="*/ 0 w 50"/>
                  <a:gd name="T51" fmla="*/ 18 h 51"/>
                  <a:gd name="T52" fmla="*/ 0 w 50"/>
                  <a:gd name="T53" fmla="*/ 13 h 51"/>
                  <a:gd name="T54" fmla="*/ 8 w 50"/>
                  <a:gd name="T55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51">
                    <a:moveTo>
                      <a:pt x="8" y="10"/>
                    </a:moveTo>
                    <a:lnTo>
                      <a:pt x="8" y="3"/>
                    </a:lnTo>
                    <a:lnTo>
                      <a:pt x="12" y="1"/>
                    </a:lnTo>
                    <a:lnTo>
                      <a:pt x="23" y="3"/>
                    </a:lnTo>
                    <a:lnTo>
                      <a:pt x="25" y="0"/>
                    </a:lnTo>
                    <a:lnTo>
                      <a:pt x="34" y="1"/>
                    </a:lnTo>
                    <a:lnTo>
                      <a:pt x="34" y="10"/>
                    </a:lnTo>
                    <a:lnTo>
                      <a:pt x="31" y="15"/>
                    </a:lnTo>
                    <a:lnTo>
                      <a:pt x="34" y="18"/>
                    </a:lnTo>
                    <a:lnTo>
                      <a:pt x="41" y="21"/>
                    </a:lnTo>
                    <a:lnTo>
                      <a:pt x="46" y="18"/>
                    </a:lnTo>
                    <a:lnTo>
                      <a:pt x="46" y="27"/>
                    </a:lnTo>
                    <a:lnTo>
                      <a:pt x="50" y="28"/>
                    </a:lnTo>
                    <a:lnTo>
                      <a:pt x="50" y="35"/>
                    </a:lnTo>
                    <a:lnTo>
                      <a:pt x="41" y="45"/>
                    </a:lnTo>
                    <a:lnTo>
                      <a:pt x="35" y="45"/>
                    </a:lnTo>
                    <a:lnTo>
                      <a:pt x="32" y="50"/>
                    </a:lnTo>
                    <a:lnTo>
                      <a:pt x="23" y="48"/>
                    </a:lnTo>
                    <a:lnTo>
                      <a:pt x="20" y="51"/>
                    </a:lnTo>
                    <a:lnTo>
                      <a:pt x="14" y="48"/>
                    </a:lnTo>
                    <a:lnTo>
                      <a:pt x="11" y="45"/>
                    </a:lnTo>
                    <a:lnTo>
                      <a:pt x="2" y="42"/>
                    </a:lnTo>
                    <a:lnTo>
                      <a:pt x="0" y="36"/>
                    </a:lnTo>
                    <a:lnTo>
                      <a:pt x="8" y="27"/>
                    </a:lnTo>
                    <a:lnTo>
                      <a:pt x="3" y="21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3" name="Freeform 2823">
                <a:extLst>
                  <a:ext uri="{FF2B5EF4-FFF2-40B4-BE49-F238E27FC236}">
                    <a16:creationId xmlns:a16="http://schemas.microsoft.com/office/drawing/2014/main" id="{1F334EA2-5ECD-9030-171A-33F430D4F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099"/>
                <a:ext cx="25" cy="26"/>
              </a:xfrm>
              <a:custGeom>
                <a:avLst/>
                <a:gdLst>
                  <a:gd name="T0" fmla="*/ 8 w 50"/>
                  <a:gd name="T1" fmla="*/ 10 h 51"/>
                  <a:gd name="T2" fmla="*/ 8 w 50"/>
                  <a:gd name="T3" fmla="*/ 3 h 51"/>
                  <a:gd name="T4" fmla="*/ 12 w 50"/>
                  <a:gd name="T5" fmla="*/ 1 h 51"/>
                  <a:gd name="T6" fmla="*/ 23 w 50"/>
                  <a:gd name="T7" fmla="*/ 3 h 51"/>
                  <a:gd name="T8" fmla="*/ 25 w 50"/>
                  <a:gd name="T9" fmla="*/ 0 h 51"/>
                  <a:gd name="T10" fmla="*/ 34 w 50"/>
                  <a:gd name="T11" fmla="*/ 1 h 51"/>
                  <a:gd name="T12" fmla="*/ 34 w 50"/>
                  <a:gd name="T13" fmla="*/ 10 h 51"/>
                  <a:gd name="T14" fmla="*/ 31 w 50"/>
                  <a:gd name="T15" fmla="*/ 15 h 51"/>
                  <a:gd name="T16" fmla="*/ 34 w 50"/>
                  <a:gd name="T17" fmla="*/ 18 h 51"/>
                  <a:gd name="T18" fmla="*/ 41 w 50"/>
                  <a:gd name="T19" fmla="*/ 21 h 51"/>
                  <a:gd name="T20" fmla="*/ 46 w 50"/>
                  <a:gd name="T21" fmla="*/ 18 h 51"/>
                  <a:gd name="T22" fmla="*/ 46 w 50"/>
                  <a:gd name="T23" fmla="*/ 27 h 51"/>
                  <a:gd name="T24" fmla="*/ 50 w 50"/>
                  <a:gd name="T25" fmla="*/ 28 h 51"/>
                  <a:gd name="T26" fmla="*/ 50 w 50"/>
                  <a:gd name="T27" fmla="*/ 35 h 51"/>
                  <a:gd name="T28" fmla="*/ 41 w 50"/>
                  <a:gd name="T29" fmla="*/ 45 h 51"/>
                  <a:gd name="T30" fmla="*/ 35 w 50"/>
                  <a:gd name="T31" fmla="*/ 45 h 51"/>
                  <a:gd name="T32" fmla="*/ 32 w 50"/>
                  <a:gd name="T33" fmla="*/ 50 h 51"/>
                  <a:gd name="T34" fmla="*/ 23 w 50"/>
                  <a:gd name="T35" fmla="*/ 48 h 51"/>
                  <a:gd name="T36" fmla="*/ 20 w 50"/>
                  <a:gd name="T37" fmla="*/ 51 h 51"/>
                  <a:gd name="T38" fmla="*/ 14 w 50"/>
                  <a:gd name="T39" fmla="*/ 48 h 51"/>
                  <a:gd name="T40" fmla="*/ 11 w 50"/>
                  <a:gd name="T41" fmla="*/ 45 h 51"/>
                  <a:gd name="T42" fmla="*/ 2 w 50"/>
                  <a:gd name="T43" fmla="*/ 42 h 51"/>
                  <a:gd name="T44" fmla="*/ 0 w 50"/>
                  <a:gd name="T45" fmla="*/ 36 h 51"/>
                  <a:gd name="T46" fmla="*/ 8 w 50"/>
                  <a:gd name="T47" fmla="*/ 27 h 51"/>
                  <a:gd name="T48" fmla="*/ 3 w 50"/>
                  <a:gd name="T49" fmla="*/ 21 h 51"/>
                  <a:gd name="T50" fmla="*/ 0 w 50"/>
                  <a:gd name="T51" fmla="*/ 18 h 51"/>
                  <a:gd name="T52" fmla="*/ 0 w 50"/>
                  <a:gd name="T53" fmla="*/ 13 h 51"/>
                  <a:gd name="T54" fmla="*/ 8 w 50"/>
                  <a:gd name="T55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51">
                    <a:moveTo>
                      <a:pt x="8" y="10"/>
                    </a:moveTo>
                    <a:lnTo>
                      <a:pt x="8" y="3"/>
                    </a:lnTo>
                    <a:lnTo>
                      <a:pt x="12" y="1"/>
                    </a:lnTo>
                    <a:lnTo>
                      <a:pt x="23" y="3"/>
                    </a:lnTo>
                    <a:lnTo>
                      <a:pt x="25" y="0"/>
                    </a:lnTo>
                    <a:lnTo>
                      <a:pt x="34" y="1"/>
                    </a:lnTo>
                    <a:lnTo>
                      <a:pt x="34" y="10"/>
                    </a:lnTo>
                    <a:lnTo>
                      <a:pt x="31" y="15"/>
                    </a:lnTo>
                    <a:lnTo>
                      <a:pt x="34" y="18"/>
                    </a:lnTo>
                    <a:lnTo>
                      <a:pt x="41" y="21"/>
                    </a:lnTo>
                    <a:lnTo>
                      <a:pt x="46" y="18"/>
                    </a:lnTo>
                    <a:lnTo>
                      <a:pt x="46" y="27"/>
                    </a:lnTo>
                    <a:lnTo>
                      <a:pt x="50" y="28"/>
                    </a:lnTo>
                    <a:lnTo>
                      <a:pt x="50" y="35"/>
                    </a:lnTo>
                    <a:lnTo>
                      <a:pt x="41" y="45"/>
                    </a:lnTo>
                    <a:lnTo>
                      <a:pt x="35" y="45"/>
                    </a:lnTo>
                    <a:lnTo>
                      <a:pt x="32" y="50"/>
                    </a:lnTo>
                    <a:lnTo>
                      <a:pt x="23" y="48"/>
                    </a:lnTo>
                    <a:lnTo>
                      <a:pt x="20" y="51"/>
                    </a:lnTo>
                    <a:lnTo>
                      <a:pt x="14" y="48"/>
                    </a:lnTo>
                    <a:lnTo>
                      <a:pt x="11" y="45"/>
                    </a:lnTo>
                    <a:lnTo>
                      <a:pt x="2" y="42"/>
                    </a:lnTo>
                    <a:lnTo>
                      <a:pt x="0" y="36"/>
                    </a:lnTo>
                    <a:lnTo>
                      <a:pt x="8" y="27"/>
                    </a:lnTo>
                    <a:lnTo>
                      <a:pt x="3" y="21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8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4" name="Freeform 2824">
                <a:extLst>
                  <a:ext uri="{FF2B5EF4-FFF2-40B4-BE49-F238E27FC236}">
                    <a16:creationId xmlns:a16="http://schemas.microsoft.com/office/drawing/2014/main" id="{682D7145-6DAB-DB91-3AE2-4E6D864C3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114"/>
                <a:ext cx="35" cy="29"/>
              </a:xfrm>
              <a:custGeom>
                <a:avLst/>
                <a:gdLst>
                  <a:gd name="T0" fmla="*/ 63 w 69"/>
                  <a:gd name="T1" fmla="*/ 3 h 58"/>
                  <a:gd name="T2" fmla="*/ 62 w 69"/>
                  <a:gd name="T3" fmla="*/ 2 h 58"/>
                  <a:gd name="T4" fmla="*/ 59 w 69"/>
                  <a:gd name="T5" fmla="*/ 8 h 58"/>
                  <a:gd name="T6" fmla="*/ 56 w 69"/>
                  <a:gd name="T7" fmla="*/ 9 h 58"/>
                  <a:gd name="T8" fmla="*/ 48 w 69"/>
                  <a:gd name="T9" fmla="*/ 8 h 58"/>
                  <a:gd name="T10" fmla="*/ 45 w 69"/>
                  <a:gd name="T11" fmla="*/ 12 h 58"/>
                  <a:gd name="T12" fmla="*/ 39 w 69"/>
                  <a:gd name="T13" fmla="*/ 14 h 58"/>
                  <a:gd name="T14" fmla="*/ 30 w 69"/>
                  <a:gd name="T15" fmla="*/ 12 h 58"/>
                  <a:gd name="T16" fmla="*/ 27 w 69"/>
                  <a:gd name="T17" fmla="*/ 6 h 58"/>
                  <a:gd name="T18" fmla="*/ 19 w 69"/>
                  <a:gd name="T19" fmla="*/ 6 h 58"/>
                  <a:gd name="T20" fmla="*/ 16 w 69"/>
                  <a:gd name="T21" fmla="*/ 5 h 58"/>
                  <a:gd name="T22" fmla="*/ 7 w 69"/>
                  <a:gd name="T23" fmla="*/ 15 h 58"/>
                  <a:gd name="T24" fmla="*/ 16 w 69"/>
                  <a:gd name="T25" fmla="*/ 23 h 58"/>
                  <a:gd name="T26" fmla="*/ 10 w 69"/>
                  <a:gd name="T27" fmla="*/ 36 h 58"/>
                  <a:gd name="T28" fmla="*/ 4 w 69"/>
                  <a:gd name="T29" fmla="*/ 40 h 58"/>
                  <a:gd name="T30" fmla="*/ 0 w 69"/>
                  <a:gd name="T31" fmla="*/ 46 h 58"/>
                  <a:gd name="T32" fmla="*/ 0 w 69"/>
                  <a:gd name="T33" fmla="*/ 53 h 58"/>
                  <a:gd name="T34" fmla="*/ 4 w 69"/>
                  <a:gd name="T35" fmla="*/ 55 h 58"/>
                  <a:gd name="T36" fmla="*/ 21 w 69"/>
                  <a:gd name="T37" fmla="*/ 44 h 58"/>
                  <a:gd name="T38" fmla="*/ 33 w 69"/>
                  <a:gd name="T39" fmla="*/ 44 h 58"/>
                  <a:gd name="T40" fmla="*/ 30 w 69"/>
                  <a:gd name="T41" fmla="*/ 52 h 58"/>
                  <a:gd name="T42" fmla="*/ 27 w 69"/>
                  <a:gd name="T43" fmla="*/ 55 h 58"/>
                  <a:gd name="T44" fmla="*/ 33 w 69"/>
                  <a:gd name="T45" fmla="*/ 56 h 58"/>
                  <a:gd name="T46" fmla="*/ 38 w 69"/>
                  <a:gd name="T47" fmla="*/ 58 h 58"/>
                  <a:gd name="T48" fmla="*/ 53 w 69"/>
                  <a:gd name="T49" fmla="*/ 58 h 58"/>
                  <a:gd name="T50" fmla="*/ 60 w 69"/>
                  <a:gd name="T51" fmla="*/ 55 h 58"/>
                  <a:gd name="T52" fmla="*/ 65 w 69"/>
                  <a:gd name="T53" fmla="*/ 49 h 58"/>
                  <a:gd name="T54" fmla="*/ 66 w 69"/>
                  <a:gd name="T55" fmla="*/ 43 h 58"/>
                  <a:gd name="T56" fmla="*/ 63 w 69"/>
                  <a:gd name="T57" fmla="*/ 40 h 58"/>
                  <a:gd name="T58" fmla="*/ 62 w 69"/>
                  <a:gd name="T59" fmla="*/ 32 h 58"/>
                  <a:gd name="T60" fmla="*/ 66 w 69"/>
                  <a:gd name="T61" fmla="*/ 23 h 58"/>
                  <a:gd name="T62" fmla="*/ 62 w 69"/>
                  <a:gd name="T63" fmla="*/ 15 h 58"/>
                  <a:gd name="T64" fmla="*/ 69 w 69"/>
                  <a:gd name="T65" fmla="*/ 0 h 58"/>
                  <a:gd name="T66" fmla="*/ 63 w 69"/>
                  <a:gd name="T67" fmla="*/ 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9" h="58">
                    <a:moveTo>
                      <a:pt x="63" y="3"/>
                    </a:moveTo>
                    <a:lnTo>
                      <a:pt x="62" y="2"/>
                    </a:lnTo>
                    <a:lnTo>
                      <a:pt x="59" y="8"/>
                    </a:lnTo>
                    <a:lnTo>
                      <a:pt x="56" y="9"/>
                    </a:lnTo>
                    <a:lnTo>
                      <a:pt x="48" y="8"/>
                    </a:lnTo>
                    <a:lnTo>
                      <a:pt x="45" y="12"/>
                    </a:lnTo>
                    <a:lnTo>
                      <a:pt x="39" y="14"/>
                    </a:lnTo>
                    <a:lnTo>
                      <a:pt x="30" y="12"/>
                    </a:lnTo>
                    <a:lnTo>
                      <a:pt x="27" y="6"/>
                    </a:lnTo>
                    <a:lnTo>
                      <a:pt x="19" y="6"/>
                    </a:lnTo>
                    <a:lnTo>
                      <a:pt x="16" y="5"/>
                    </a:lnTo>
                    <a:lnTo>
                      <a:pt x="7" y="15"/>
                    </a:lnTo>
                    <a:lnTo>
                      <a:pt x="16" y="23"/>
                    </a:lnTo>
                    <a:lnTo>
                      <a:pt x="10" y="36"/>
                    </a:lnTo>
                    <a:lnTo>
                      <a:pt x="4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4" y="55"/>
                    </a:lnTo>
                    <a:lnTo>
                      <a:pt x="21" y="44"/>
                    </a:lnTo>
                    <a:lnTo>
                      <a:pt x="33" y="44"/>
                    </a:lnTo>
                    <a:lnTo>
                      <a:pt x="30" y="52"/>
                    </a:lnTo>
                    <a:lnTo>
                      <a:pt x="27" y="55"/>
                    </a:lnTo>
                    <a:lnTo>
                      <a:pt x="33" y="56"/>
                    </a:lnTo>
                    <a:lnTo>
                      <a:pt x="38" y="58"/>
                    </a:lnTo>
                    <a:lnTo>
                      <a:pt x="53" y="58"/>
                    </a:lnTo>
                    <a:lnTo>
                      <a:pt x="60" y="55"/>
                    </a:lnTo>
                    <a:lnTo>
                      <a:pt x="65" y="49"/>
                    </a:lnTo>
                    <a:lnTo>
                      <a:pt x="66" y="43"/>
                    </a:lnTo>
                    <a:lnTo>
                      <a:pt x="63" y="40"/>
                    </a:lnTo>
                    <a:lnTo>
                      <a:pt x="62" y="32"/>
                    </a:lnTo>
                    <a:lnTo>
                      <a:pt x="66" y="23"/>
                    </a:lnTo>
                    <a:lnTo>
                      <a:pt x="62" y="15"/>
                    </a:lnTo>
                    <a:lnTo>
                      <a:pt x="69" y="0"/>
                    </a:lnTo>
                    <a:lnTo>
                      <a:pt x="63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5" name="Freeform 2825">
                <a:extLst>
                  <a:ext uri="{FF2B5EF4-FFF2-40B4-BE49-F238E27FC236}">
                    <a16:creationId xmlns:a16="http://schemas.microsoft.com/office/drawing/2014/main" id="{B79DB48F-1BD7-6BDD-14F5-F48CFCFF6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114"/>
                <a:ext cx="35" cy="29"/>
              </a:xfrm>
              <a:custGeom>
                <a:avLst/>
                <a:gdLst>
                  <a:gd name="T0" fmla="*/ 63 w 69"/>
                  <a:gd name="T1" fmla="*/ 3 h 58"/>
                  <a:gd name="T2" fmla="*/ 69 w 69"/>
                  <a:gd name="T3" fmla="*/ 0 h 58"/>
                  <a:gd name="T4" fmla="*/ 62 w 69"/>
                  <a:gd name="T5" fmla="*/ 15 h 58"/>
                  <a:gd name="T6" fmla="*/ 66 w 69"/>
                  <a:gd name="T7" fmla="*/ 23 h 58"/>
                  <a:gd name="T8" fmla="*/ 62 w 69"/>
                  <a:gd name="T9" fmla="*/ 32 h 58"/>
                  <a:gd name="T10" fmla="*/ 63 w 69"/>
                  <a:gd name="T11" fmla="*/ 40 h 58"/>
                  <a:gd name="T12" fmla="*/ 66 w 69"/>
                  <a:gd name="T13" fmla="*/ 43 h 58"/>
                  <a:gd name="T14" fmla="*/ 65 w 69"/>
                  <a:gd name="T15" fmla="*/ 49 h 58"/>
                  <a:gd name="T16" fmla="*/ 60 w 69"/>
                  <a:gd name="T17" fmla="*/ 55 h 58"/>
                  <a:gd name="T18" fmla="*/ 53 w 69"/>
                  <a:gd name="T19" fmla="*/ 58 h 58"/>
                  <a:gd name="T20" fmla="*/ 38 w 69"/>
                  <a:gd name="T21" fmla="*/ 58 h 58"/>
                  <a:gd name="T22" fmla="*/ 33 w 69"/>
                  <a:gd name="T23" fmla="*/ 56 h 58"/>
                  <a:gd name="T24" fmla="*/ 27 w 69"/>
                  <a:gd name="T25" fmla="*/ 55 h 58"/>
                  <a:gd name="T26" fmla="*/ 30 w 69"/>
                  <a:gd name="T27" fmla="*/ 52 h 58"/>
                  <a:gd name="T28" fmla="*/ 33 w 69"/>
                  <a:gd name="T29" fmla="*/ 44 h 58"/>
                  <a:gd name="T30" fmla="*/ 21 w 69"/>
                  <a:gd name="T31" fmla="*/ 44 h 58"/>
                  <a:gd name="T32" fmla="*/ 4 w 69"/>
                  <a:gd name="T33" fmla="*/ 55 h 58"/>
                  <a:gd name="T34" fmla="*/ 0 w 69"/>
                  <a:gd name="T35" fmla="*/ 53 h 58"/>
                  <a:gd name="T36" fmla="*/ 0 w 69"/>
                  <a:gd name="T37" fmla="*/ 46 h 58"/>
                  <a:gd name="T38" fmla="*/ 4 w 69"/>
                  <a:gd name="T39" fmla="*/ 40 h 58"/>
                  <a:gd name="T40" fmla="*/ 10 w 69"/>
                  <a:gd name="T41" fmla="*/ 36 h 58"/>
                  <a:gd name="T42" fmla="*/ 16 w 69"/>
                  <a:gd name="T43" fmla="*/ 23 h 58"/>
                  <a:gd name="T44" fmla="*/ 7 w 69"/>
                  <a:gd name="T45" fmla="*/ 15 h 58"/>
                  <a:gd name="T46" fmla="*/ 16 w 69"/>
                  <a:gd name="T47" fmla="*/ 5 h 58"/>
                  <a:gd name="T48" fmla="*/ 19 w 69"/>
                  <a:gd name="T49" fmla="*/ 6 h 58"/>
                  <a:gd name="T50" fmla="*/ 27 w 69"/>
                  <a:gd name="T51" fmla="*/ 6 h 58"/>
                  <a:gd name="T52" fmla="*/ 30 w 69"/>
                  <a:gd name="T53" fmla="*/ 12 h 58"/>
                  <a:gd name="T54" fmla="*/ 39 w 69"/>
                  <a:gd name="T55" fmla="*/ 14 h 58"/>
                  <a:gd name="T56" fmla="*/ 45 w 69"/>
                  <a:gd name="T57" fmla="*/ 12 h 58"/>
                  <a:gd name="T58" fmla="*/ 48 w 69"/>
                  <a:gd name="T59" fmla="*/ 8 h 58"/>
                  <a:gd name="T60" fmla="*/ 56 w 69"/>
                  <a:gd name="T61" fmla="*/ 9 h 58"/>
                  <a:gd name="T62" fmla="*/ 59 w 69"/>
                  <a:gd name="T63" fmla="*/ 8 h 58"/>
                  <a:gd name="T64" fmla="*/ 62 w 69"/>
                  <a:gd name="T65" fmla="*/ 2 h 58"/>
                  <a:gd name="T66" fmla="*/ 63 w 69"/>
                  <a:gd name="T67" fmla="*/ 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9" h="58">
                    <a:moveTo>
                      <a:pt x="63" y="3"/>
                    </a:moveTo>
                    <a:lnTo>
                      <a:pt x="69" y="0"/>
                    </a:lnTo>
                    <a:lnTo>
                      <a:pt x="62" y="15"/>
                    </a:lnTo>
                    <a:lnTo>
                      <a:pt x="66" y="23"/>
                    </a:lnTo>
                    <a:lnTo>
                      <a:pt x="62" y="32"/>
                    </a:lnTo>
                    <a:lnTo>
                      <a:pt x="63" y="40"/>
                    </a:lnTo>
                    <a:lnTo>
                      <a:pt x="66" y="43"/>
                    </a:lnTo>
                    <a:lnTo>
                      <a:pt x="65" y="49"/>
                    </a:lnTo>
                    <a:lnTo>
                      <a:pt x="60" y="55"/>
                    </a:lnTo>
                    <a:lnTo>
                      <a:pt x="53" y="58"/>
                    </a:lnTo>
                    <a:lnTo>
                      <a:pt x="38" y="58"/>
                    </a:lnTo>
                    <a:lnTo>
                      <a:pt x="33" y="56"/>
                    </a:lnTo>
                    <a:lnTo>
                      <a:pt x="27" y="55"/>
                    </a:lnTo>
                    <a:lnTo>
                      <a:pt x="30" y="52"/>
                    </a:lnTo>
                    <a:lnTo>
                      <a:pt x="33" y="44"/>
                    </a:lnTo>
                    <a:lnTo>
                      <a:pt x="21" y="44"/>
                    </a:lnTo>
                    <a:lnTo>
                      <a:pt x="4" y="55"/>
                    </a:lnTo>
                    <a:lnTo>
                      <a:pt x="0" y="53"/>
                    </a:lnTo>
                    <a:lnTo>
                      <a:pt x="0" y="46"/>
                    </a:lnTo>
                    <a:lnTo>
                      <a:pt x="4" y="40"/>
                    </a:lnTo>
                    <a:lnTo>
                      <a:pt x="10" y="36"/>
                    </a:lnTo>
                    <a:lnTo>
                      <a:pt x="16" y="23"/>
                    </a:lnTo>
                    <a:lnTo>
                      <a:pt x="7" y="15"/>
                    </a:lnTo>
                    <a:lnTo>
                      <a:pt x="16" y="5"/>
                    </a:lnTo>
                    <a:lnTo>
                      <a:pt x="19" y="6"/>
                    </a:lnTo>
                    <a:lnTo>
                      <a:pt x="27" y="6"/>
                    </a:lnTo>
                    <a:lnTo>
                      <a:pt x="30" y="12"/>
                    </a:lnTo>
                    <a:lnTo>
                      <a:pt x="39" y="14"/>
                    </a:lnTo>
                    <a:lnTo>
                      <a:pt x="45" y="12"/>
                    </a:lnTo>
                    <a:lnTo>
                      <a:pt x="48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62" y="2"/>
                    </a:lnTo>
                    <a:lnTo>
                      <a:pt x="6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6" name="Freeform 2826">
                <a:extLst>
                  <a:ext uri="{FF2B5EF4-FFF2-40B4-BE49-F238E27FC236}">
                    <a16:creationId xmlns:a16="http://schemas.microsoft.com/office/drawing/2014/main" id="{18577317-6D80-8070-25AD-03F9B4C2A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114"/>
                <a:ext cx="35" cy="29"/>
              </a:xfrm>
              <a:custGeom>
                <a:avLst/>
                <a:gdLst>
                  <a:gd name="T0" fmla="*/ 63 w 69"/>
                  <a:gd name="T1" fmla="*/ 3 h 58"/>
                  <a:gd name="T2" fmla="*/ 69 w 69"/>
                  <a:gd name="T3" fmla="*/ 0 h 58"/>
                  <a:gd name="T4" fmla="*/ 62 w 69"/>
                  <a:gd name="T5" fmla="*/ 15 h 58"/>
                  <a:gd name="T6" fmla="*/ 66 w 69"/>
                  <a:gd name="T7" fmla="*/ 23 h 58"/>
                  <a:gd name="T8" fmla="*/ 62 w 69"/>
                  <a:gd name="T9" fmla="*/ 32 h 58"/>
                  <a:gd name="T10" fmla="*/ 63 w 69"/>
                  <a:gd name="T11" fmla="*/ 40 h 58"/>
                  <a:gd name="T12" fmla="*/ 66 w 69"/>
                  <a:gd name="T13" fmla="*/ 43 h 58"/>
                  <a:gd name="T14" fmla="*/ 65 w 69"/>
                  <a:gd name="T15" fmla="*/ 49 h 58"/>
                  <a:gd name="T16" fmla="*/ 60 w 69"/>
                  <a:gd name="T17" fmla="*/ 55 h 58"/>
                  <a:gd name="T18" fmla="*/ 53 w 69"/>
                  <a:gd name="T19" fmla="*/ 58 h 58"/>
                  <a:gd name="T20" fmla="*/ 38 w 69"/>
                  <a:gd name="T21" fmla="*/ 58 h 58"/>
                  <a:gd name="T22" fmla="*/ 33 w 69"/>
                  <a:gd name="T23" fmla="*/ 56 h 58"/>
                  <a:gd name="T24" fmla="*/ 27 w 69"/>
                  <a:gd name="T25" fmla="*/ 55 h 58"/>
                  <a:gd name="T26" fmla="*/ 30 w 69"/>
                  <a:gd name="T27" fmla="*/ 52 h 58"/>
                  <a:gd name="T28" fmla="*/ 33 w 69"/>
                  <a:gd name="T29" fmla="*/ 44 h 58"/>
                  <a:gd name="T30" fmla="*/ 21 w 69"/>
                  <a:gd name="T31" fmla="*/ 44 h 58"/>
                  <a:gd name="T32" fmla="*/ 4 w 69"/>
                  <a:gd name="T33" fmla="*/ 55 h 58"/>
                  <a:gd name="T34" fmla="*/ 0 w 69"/>
                  <a:gd name="T35" fmla="*/ 53 h 58"/>
                  <a:gd name="T36" fmla="*/ 0 w 69"/>
                  <a:gd name="T37" fmla="*/ 46 h 58"/>
                  <a:gd name="T38" fmla="*/ 4 w 69"/>
                  <a:gd name="T39" fmla="*/ 40 h 58"/>
                  <a:gd name="T40" fmla="*/ 10 w 69"/>
                  <a:gd name="T41" fmla="*/ 36 h 58"/>
                  <a:gd name="T42" fmla="*/ 16 w 69"/>
                  <a:gd name="T43" fmla="*/ 23 h 58"/>
                  <a:gd name="T44" fmla="*/ 7 w 69"/>
                  <a:gd name="T45" fmla="*/ 15 h 58"/>
                  <a:gd name="T46" fmla="*/ 16 w 69"/>
                  <a:gd name="T47" fmla="*/ 5 h 58"/>
                  <a:gd name="T48" fmla="*/ 19 w 69"/>
                  <a:gd name="T49" fmla="*/ 6 h 58"/>
                  <a:gd name="T50" fmla="*/ 27 w 69"/>
                  <a:gd name="T51" fmla="*/ 6 h 58"/>
                  <a:gd name="T52" fmla="*/ 30 w 69"/>
                  <a:gd name="T53" fmla="*/ 12 h 58"/>
                  <a:gd name="T54" fmla="*/ 39 w 69"/>
                  <a:gd name="T55" fmla="*/ 14 h 58"/>
                  <a:gd name="T56" fmla="*/ 45 w 69"/>
                  <a:gd name="T57" fmla="*/ 12 h 58"/>
                  <a:gd name="T58" fmla="*/ 48 w 69"/>
                  <a:gd name="T59" fmla="*/ 8 h 58"/>
                  <a:gd name="T60" fmla="*/ 56 w 69"/>
                  <a:gd name="T61" fmla="*/ 9 h 58"/>
                  <a:gd name="T62" fmla="*/ 59 w 69"/>
                  <a:gd name="T63" fmla="*/ 8 h 58"/>
                  <a:gd name="T64" fmla="*/ 62 w 69"/>
                  <a:gd name="T65" fmla="*/ 2 h 58"/>
                  <a:gd name="T66" fmla="*/ 63 w 69"/>
                  <a:gd name="T67" fmla="*/ 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9" h="58">
                    <a:moveTo>
                      <a:pt x="63" y="3"/>
                    </a:moveTo>
                    <a:lnTo>
                      <a:pt x="69" y="0"/>
                    </a:lnTo>
                    <a:lnTo>
                      <a:pt x="62" y="15"/>
                    </a:lnTo>
                    <a:lnTo>
                      <a:pt x="66" y="23"/>
                    </a:lnTo>
                    <a:lnTo>
                      <a:pt x="62" y="32"/>
                    </a:lnTo>
                    <a:lnTo>
                      <a:pt x="63" y="40"/>
                    </a:lnTo>
                    <a:lnTo>
                      <a:pt x="66" y="43"/>
                    </a:lnTo>
                    <a:lnTo>
                      <a:pt x="65" y="49"/>
                    </a:lnTo>
                    <a:lnTo>
                      <a:pt x="60" y="55"/>
                    </a:lnTo>
                    <a:lnTo>
                      <a:pt x="53" y="58"/>
                    </a:lnTo>
                    <a:lnTo>
                      <a:pt x="38" y="58"/>
                    </a:lnTo>
                    <a:lnTo>
                      <a:pt x="33" y="56"/>
                    </a:lnTo>
                    <a:lnTo>
                      <a:pt x="27" y="55"/>
                    </a:lnTo>
                    <a:lnTo>
                      <a:pt x="30" y="52"/>
                    </a:lnTo>
                    <a:lnTo>
                      <a:pt x="33" y="44"/>
                    </a:lnTo>
                    <a:lnTo>
                      <a:pt x="21" y="44"/>
                    </a:lnTo>
                    <a:lnTo>
                      <a:pt x="4" y="55"/>
                    </a:lnTo>
                    <a:lnTo>
                      <a:pt x="0" y="53"/>
                    </a:lnTo>
                    <a:lnTo>
                      <a:pt x="0" y="46"/>
                    </a:lnTo>
                    <a:lnTo>
                      <a:pt x="4" y="40"/>
                    </a:lnTo>
                    <a:lnTo>
                      <a:pt x="10" y="36"/>
                    </a:lnTo>
                    <a:lnTo>
                      <a:pt x="16" y="23"/>
                    </a:lnTo>
                    <a:lnTo>
                      <a:pt x="7" y="15"/>
                    </a:lnTo>
                    <a:lnTo>
                      <a:pt x="16" y="5"/>
                    </a:lnTo>
                    <a:lnTo>
                      <a:pt x="19" y="6"/>
                    </a:lnTo>
                    <a:lnTo>
                      <a:pt x="27" y="6"/>
                    </a:lnTo>
                    <a:lnTo>
                      <a:pt x="30" y="12"/>
                    </a:lnTo>
                    <a:lnTo>
                      <a:pt x="39" y="14"/>
                    </a:lnTo>
                    <a:lnTo>
                      <a:pt x="45" y="12"/>
                    </a:lnTo>
                    <a:lnTo>
                      <a:pt x="48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62" y="2"/>
                    </a:lnTo>
                    <a:lnTo>
                      <a:pt x="63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7" name="Freeform 2827">
                <a:extLst>
                  <a:ext uri="{FF2B5EF4-FFF2-40B4-BE49-F238E27FC236}">
                    <a16:creationId xmlns:a16="http://schemas.microsoft.com/office/drawing/2014/main" id="{F720B197-F894-829A-1243-70A3C0287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136"/>
                <a:ext cx="20" cy="14"/>
              </a:xfrm>
              <a:custGeom>
                <a:avLst/>
                <a:gdLst>
                  <a:gd name="T0" fmla="*/ 1 w 39"/>
                  <a:gd name="T1" fmla="*/ 17 h 27"/>
                  <a:gd name="T2" fmla="*/ 0 w 39"/>
                  <a:gd name="T3" fmla="*/ 21 h 27"/>
                  <a:gd name="T4" fmla="*/ 6 w 39"/>
                  <a:gd name="T5" fmla="*/ 21 h 27"/>
                  <a:gd name="T6" fmla="*/ 7 w 39"/>
                  <a:gd name="T7" fmla="*/ 26 h 27"/>
                  <a:gd name="T8" fmla="*/ 16 w 39"/>
                  <a:gd name="T9" fmla="*/ 27 h 27"/>
                  <a:gd name="T10" fmla="*/ 27 w 39"/>
                  <a:gd name="T11" fmla="*/ 21 h 27"/>
                  <a:gd name="T12" fmla="*/ 31 w 39"/>
                  <a:gd name="T13" fmla="*/ 26 h 27"/>
                  <a:gd name="T14" fmla="*/ 33 w 39"/>
                  <a:gd name="T15" fmla="*/ 18 h 27"/>
                  <a:gd name="T16" fmla="*/ 33 w 39"/>
                  <a:gd name="T17" fmla="*/ 11 h 27"/>
                  <a:gd name="T18" fmla="*/ 36 w 39"/>
                  <a:gd name="T19" fmla="*/ 8 h 27"/>
                  <a:gd name="T20" fmla="*/ 39 w 39"/>
                  <a:gd name="T21" fmla="*/ 0 h 27"/>
                  <a:gd name="T22" fmla="*/ 27 w 39"/>
                  <a:gd name="T23" fmla="*/ 0 h 27"/>
                  <a:gd name="T24" fmla="*/ 10 w 39"/>
                  <a:gd name="T25" fmla="*/ 11 h 27"/>
                  <a:gd name="T26" fmla="*/ 6 w 39"/>
                  <a:gd name="T27" fmla="*/ 9 h 27"/>
                  <a:gd name="T28" fmla="*/ 1 w 39"/>
                  <a:gd name="T2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" h="27">
                    <a:moveTo>
                      <a:pt x="1" y="17"/>
                    </a:moveTo>
                    <a:lnTo>
                      <a:pt x="0" y="21"/>
                    </a:lnTo>
                    <a:lnTo>
                      <a:pt x="6" y="21"/>
                    </a:lnTo>
                    <a:lnTo>
                      <a:pt x="7" y="26"/>
                    </a:lnTo>
                    <a:lnTo>
                      <a:pt x="16" y="27"/>
                    </a:lnTo>
                    <a:lnTo>
                      <a:pt x="27" y="21"/>
                    </a:lnTo>
                    <a:lnTo>
                      <a:pt x="31" y="26"/>
                    </a:lnTo>
                    <a:lnTo>
                      <a:pt x="33" y="18"/>
                    </a:lnTo>
                    <a:lnTo>
                      <a:pt x="33" y="11"/>
                    </a:lnTo>
                    <a:lnTo>
                      <a:pt x="36" y="8"/>
                    </a:lnTo>
                    <a:lnTo>
                      <a:pt x="39" y="0"/>
                    </a:lnTo>
                    <a:lnTo>
                      <a:pt x="27" y="0"/>
                    </a:lnTo>
                    <a:lnTo>
                      <a:pt x="10" y="11"/>
                    </a:lnTo>
                    <a:lnTo>
                      <a:pt x="6" y="9"/>
                    </a:lnTo>
                    <a:lnTo>
                      <a:pt x="1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8" name="Freeform 2828">
                <a:extLst>
                  <a:ext uri="{FF2B5EF4-FFF2-40B4-BE49-F238E27FC236}">
                    <a16:creationId xmlns:a16="http://schemas.microsoft.com/office/drawing/2014/main" id="{38CAB52F-1530-DB09-A3A4-18BF21ECD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136"/>
                <a:ext cx="20" cy="14"/>
              </a:xfrm>
              <a:custGeom>
                <a:avLst/>
                <a:gdLst>
                  <a:gd name="T0" fmla="*/ 1 w 39"/>
                  <a:gd name="T1" fmla="*/ 17 h 27"/>
                  <a:gd name="T2" fmla="*/ 6 w 39"/>
                  <a:gd name="T3" fmla="*/ 9 h 27"/>
                  <a:gd name="T4" fmla="*/ 10 w 39"/>
                  <a:gd name="T5" fmla="*/ 11 h 27"/>
                  <a:gd name="T6" fmla="*/ 27 w 39"/>
                  <a:gd name="T7" fmla="*/ 0 h 27"/>
                  <a:gd name="T8" fmla="*/ 39 w 39"/>
                  <a:gd name="T9" fmla="*/ 0 h 27"/>
                  <a:gd name="T10" fmla="*/ 36 w 39"/>
                  <a:gd name="T11" fmla="*/ 8 h 27"/>
                  <a:gd name="T12" fmla="*/ 33 w 39"/>
                  <a:gd name="T13" fmla="*/ 11 h 27"/>
                  <a:gd name="T14" fmla="*/ 33 w 39"/>
                  <a:gd name="T15" fmla="*/ 18 h 27"/>
                  <a:gd name="T16" fmla="*/ 31 w 39"/>
                  <a:gd name="T17" fmla="*/ 26 h 27"/>
                  <a:gd name="T18" fmla="*/ 27 w 39"/>
                  <a:gd name="T19" fmla="*/ 21 h 27"/>
                  <a:gd name="T20" fmla="*/ 16 w 39"/>
                  <a:gd name="T21" fmla="*/ 27 h 27"/>
                  <a:gd name="T22" fmla="*/ 7 w 39"/>
                  <a:gd name="T23" fmla="*/ 26 h 27"/>
                  <a:gd name="T24" fmla="*/ 6 w 39"/>
                  <a:gd name="T25" fmla="*/ 21 h 27"/>
                  <a:gd name="T26" fmla="*/ 0 w 39"/>
                  <a:gd name="T27" fmla="*/ 21 h 27"/>
                  <a:gd name="T28" fmla="*/ 1 w 39"/>
                  <a:gd name="T2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" h="27">
                    <a:moveTo>
                      <a:pt x="1" y="17"/>
                    </a:moveTo>
                    <a:lnTo>
                      <a:pt x="6" y="9"/>
                    </a:lnTo>
                    <a:lnTo>
                      <a:pt x="10" y="11"/>
                    </a:lnTo>
                    <a:lnTo>
                      <a:pt x="27" y="0"/>
                    </a:lnTo>
                    <a:lnTo>
                      <a:pt x="39" y="0"/>
                    </a:lnTo>
                    <a:lnTo>
                      <a:pt x="36" y="8"/>
                    </a:lnTo>
                    <a:lnTo>
                      <a:pt x="33" y="11"/>
                    </a:lnTo>
                    <a:lnTo>
                      <a:pt x="33" y="18"/>
                    </a:lnTo>
                    <a:lnTo>
                      <a:pt x="31" y="26"/>
                    </a:lnTo>
                    <a:lnTo>
                      <a:pt x="27" y="21"/>
                    </a:lnTo>
                    <a:lnTo>
                      <a:pt x="16" y="27"/>
                    </a:lnTo>
                    <a:lnTo>
                      <a:pt x="7" y="26"/>
                    </a:lnTo>
                    <a:lnTo>
                      <a:pt x="6" y="21"/>
                    </a:lnTo>
                    <a:lnTo>
                      <a:pt x="0" y="21"/>
                    </a:lnTo>
                    <a:lnTo>
                      <a:pt x="1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9" name="Freeform 2829">
                <a:extLst>
                  <a:ext uri="{FF2B5EF4-FFF2-40B4-BE49-F238E27FC236}">
                    <a16:creationId xmlns:a16="http://schemas.microsoft.com/office/drawing/2014/main" id="{66D8EA1F-C9C6-A1A5-66A1-0B2AC7C7A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136"/>
                <a:ext cx="20" cy="14"/>
              </a:xfrm>
              <a:custGeom>
                <a:avLst/>
                <a:gdLst>
                  <a:gd name="T0" fmla="*/ 1 w 39"/>
                  <a:gd name="T1" fmla="*/ 17 h 27"/>
                  <a:gd name="T2" fmla="*/ 6 w 39"/>
                  <a:gd name="T3" fmla="*/ 9 h 27"/>
                  <a:gd name="T4" fmla="*/ 10 w 39"/>
                  <a:gd name="T5" fmla="*/ 11 h 27"/>
                  <a:gd name="T6" fmla="*/ 27 w 39"/>
                  <a:gd name="T7" fmla="*/ 0 h 27"/>
                  <a:gd name="T8" fmla="*/ 39 w 39"/>
                  <a:gd name="T9" fmla="*/ 0 h 27"/>
                  <a:gd name="T10" fmla="*/ 36 w 39"/>
                  <a:gd name="T11" fmla="*/ 8 h 27"/>
                  <a:gd name="T12" fmla="*/ 33 w 39"/>
                  <a:gd name="T13" fmla="*/ 11 h 27"/>
                  <a:gd name="T14" fmla="*/ 33 w 39"/>
                  <a:gd name="T15" fmla="*/ 18 h 27"/>
                  <a:gd name="T16" fmla="*/ 31 w 39"/>
                  <a:gd name="T17" fmla="*/ 26 h 27"/>
                  <a:gd name="T18" fmla="*/ 27 w 39"/>
                  <a:gd name="T19" fmla="*/ 21 h 27"/>
                  <a:gd name="T20" fmla="*/ 16 w 39"/>
                  <a:gd name="T21" fmla="*/ 27 h 27"/>
                  <a:gd name="T22" fmla="*/ 7 w 39"/>
                  <a:gd name="T23" fmla="*/ 26 h 27"/>
                  <a:gd name="T24" fmla="*/ 6 w 39"/>
                  <a:gd name="T25" fmla="*/ 21 h 27"/>
                  <a:gd name="T26" fmla="*/ 0 w 39"/>
                  <a:gd name="T27" fmla="*/ 21 h 27"/>
                  <a:gd name="T28" fmla="*/ 1 w 39"/>
                  <a:gd name="T2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" h="27">
                    <a:moveTo>
                      <a:pt x="1" y="17"/>
                    </a:moveTo>
                    <a:lnTo>
                      <a:pt x="6" y="9"/>
                    </a:lnTo>
                    <a:lnTo>
                      <a:pt x="10" y="11"/>
                    </a:lnTo>
                    <a:lnTo>
                      <a:pt x="27" y="0"/>
                    </a:lnTo>
                    <a:lnTo>
                      <a:pt x="39" y="0"/>
                    </a:lnTo>
                    <a:lnTo>
                      <a:pt x="36" y="8"/>
                    </a:lnTo>
                    <a:lnTo>
                      <a:pt x="33" y="11"/>
                    </a:lnTo>
                    <a:lnTo>
                      <a:pt x="33" y="18"/>
                    </a:lnTo>
                    <a:lnTo>
                      <a:pt x="31" y="26"/>
                    </a:lnTo>
                    <a:lnTo>
                      <a:pt x="27" y="21"/>
                    </a:lnTo>
                    <a:lnTo>
                      <a:pt x="16" y="27"/>
                    </a:lnTo>
                    <a:lnTo>
                      <a:pt x="7" y="26"/>
                    </a:lnTo>
                    <a:lnTo>
                      <a:pt x="6" y="21"/>
                    </a:lnTo>
                    <a:lnTo>
                      <a:pt x="0" y="21"/>
                    </a:lnTo>
                    <a:lnTo>
                      <a:pt x="1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0" name="Freeform 2830">
                <a:extLst>
                  <a:ext uri="{FF2B5EF4-FFF2-40B4-BE49-F238E27FC236}">
                    <a16:creationId xmlns:a16="http://schemas.microsoft.com/office/drawing/2014/main" id="{ED0FDD82-6DF5-74AD-0CAF-8FB15F67D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901"/>
                <a:ext cx="23" cy="34"/>
              </a:xfrm>
              <a:custGeom>
                <a:avLst/>
                <a:gdLst>
                  <a:gd name="T0" fmla="*/ 18 w 47"/>
                  <a:gd name="T1" fmla="*/ 19 h 67"/>
                  <a:gd name="T2" fmla="*/ 7 w 47"/>
                  <a:gd name="T3" fmla="*/ 25 h 67"/>
                  <a:gd name="T4" fmla="*/ 0 w 47"/>
                  <a:gd name="T5" fmla="*/ 26 h 67"/>
                  <a:gd name="T6" fmla="*/ 3 w 47"/>
                  <a:gd name="T7" fmla="*/ 40 h 67"/>
                  <a:gd name="T8" fmla="*/ 7 w 47"/>
                  <a:gd name="T9" fmla="*/ 48 h 67"/>
                  <a:gd name="T10" fmla="*/ 4 w 47"/>
                  <a:gd name="T11" fmla="*/ 51 h 67"/>
                  <a:gd name="T12" fmla="*/ 9 w 47"/>
                  <a:gd name="T13" fmla="*/ 57 h 67"/>
                  <a:gd name="T14" fmla="*/ 6 w 47"/>
                  <a:gd name="T15" fmla="*/ 67 h 67"/>
                  <a:gd name="T16" fmla="*/ 13 w 47"/>
                  <a:gd name="T17" fmla="*/ 64 h 67"/>
                  <a:gd name="T18" fmla="*/ 18 w 47"/>
                  <a:gd name="T19" fmla="*/ 57 h 67"/>
                  <a:gd name="T20" fmla="*/ 26 w 47"/>
                  <a:gd name="T21" fmla="*/ 57 h 67"/>
                  <a:gd name="T22" fmla="*/ 38 w 47"/>
                  <a:gd name="T23" fmla="*/ 64 h 67"/>
                  <a:gd name="T24" fmla="*/ 41 w 47"/>
                  <a:gd name="T25" fmla="*/ 61 h 67"/>
                  <a:gd name="T26" fmla="*/ 41 w 47"/>
                  <a:gd name="T27" fmla="*/ 55 h 67"/>
                  <a:gd name="T28" fmla="*/ 44 w 47"/>
                  <a:gd name="T29" fmla="*/ 51 h 67"/>
                  <a:gd name="T30" fmla="*/ 44 w 47"/>
                  <a:gd name="T31" fmla="*/ 43 h 67"/>
                  <a:gd name="T32" fmla="*/ 39 w 47"/>
                  <a:gd name="T33" fmla="*/ 40 h 67"/>
                  <a:gd name="T34" fmla="*/ 39 w 47"/>
                  <a:gd name="T35" fmla="*/ 31 h 67"/>
                  <a:gd name="T36" fmla="*/ 44 w 47"/>
                  <a:gd name="T37" fmla="*/ 28 h 67"/>
                  <a:gd name="T38" fmla="*/ 47 w 47"/>
                  <a:gd name="T39" fmla="*/ 23 h 67"/>
                  <a:gd name="T40" fmla="*/ 41 w 47"/>
                  <a:gd name="T41" fmla="*/ 16 h 67"/>
                  <a:gd name="T42" fmla="*/ 35 w 47"/>
                  <a:gd name="T43" fmla="*/ 14 h 67"/>
                  <a:gd name="T44" fmla="*/ 36 w 47"/>
                  <a:gd name="T45" fmla="*/ 5 h 67"/>
                  <a:gd name="T46" fmla="*/ 35 w 47"/>
                  <a:gd name="T47" fmla="*/ 0 h 67"/>
                  <a:gd name="T48" fmla="*/ 29 w 47"/>
                  <a:gd name="T49" fmla="*/ 4 h 67"/>
                  <a:gd name="T50" fmla="*/ 23 w 47"/>
                  <a:gd name="T51" fmla="*/ 4 h 67"/>
                  <a:gd name="T52" fmla="*/ 24 w 47"/>
                  <a:gd name="T53" fmla="*/ 11 h 67"/>
                  <a:gd name="T54" fmla="*/ 18 w 47"/>
                  <a:gd name="T55" fmla="*/ 1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67">
                    <a:moveTo>
                      <a:pt x="18" y="19"/>
                    </a:moveTo>
                    <a:lnTo>
                      <a:pt x="7" y="25"/>
                    </a:lnTo>
                    <a:lnTo>
                      <a:pt x="0" y="26"/>
                    </a:lnTo>
                    <a:lnTo>
                      <a:pt x="3" y="40"/>
                    </a:lnTo>
                    <a:lnTo>
                      <a:pt x="7" y="48"/>
                    </a:lnTo>
                    <a:lnTo>
                      <a:pt x="4" y="51"/>
                    </a:lnTo>
                    <a:lnTo>
                      <a:pt x="9" y="57"/>
                    </a:lnTo>
                    <a:lnTo>
                      <a:pt x="6" y="67"/>
                    </a:lnTo>
                    <a:lnTo>
                      <a:pt x="13" y="64"/>
                    </a:lnTo>
                    <a:lnTo>
                      <a:pt x="18" y="57"/>
                    </a:lnTo>
                    <a:lnTo>
                      <a:pt x="26" y="57"/>
                    </a:lnTo>
                    <a:lnTo>
                      <a:pt x="38" y="64"/>
                    </a:lnTo>
                    <a:lnTo>
                      <a:pt x="41" y="61"/>
                    </a:lnTo>
                    <a:lnTo>
                      <a:pt x="41" y="55"/>
                    </a:lnTo>
                    <a:lnTo>
                      <a:pt x="44" y="51"/>
                    </a:lnTo>
                    <a:lnTo>
                      <a:pt x="44" y="43"/>
                    </a:lnTo>
                    <a:lnTo>
                      <a:pt x="39" y="40"/>
                    </a:lnTo>
                    <a:lnTo>
                      <a:pt x="39" y="31"/>
                    </a:lnTo>
                    <a:lnTo>
                      <a:pt x="44" y="28"/>
                    </a:lnTo>
                    <a:lnTo>
                      <a:pt x="47" y="23"/>
                    </a:lnTo>
                    <a:lnTo>
                      <a:pt x="41" y="16"/>
                    </a:lnTo>
                    <a:lnTo>
                      <a:pt x="35" y="14"/>
                    </a:lnTo>
                    <a:lnTo>
                      <a:pt x="36" y="5"/>
                    </a:lnTo>
                    <a:lnTo>
                      <a:pt x="35" y="0"/>
                    </a:lnTo>
                    <a:lnTo>
                      <a:pt x="29" y="4"/>
                    </a:lnTo>
                    <a:lnTo>
                      <a:pt x="23" y="4"/>
                    </a:lnTo>
                    <a:lnTo>
                      <a:pt x="24" y="11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1" name="Freeform 2831">
                <a:extLst>
                  <a:ext uri="{FF2B5EF4-FFF2-40B4-BE49-F238E27FC236}">
                    <a16:creationId xmlns:a16="http://schemas.microsoft.com/office/drawing/2014/main" id="{80782B10-F19E-6377-0040-5DDED5952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901"/>
                <a:ext cx="23" cy="34"/>
              </a:xfrm>
              <a:custGeom>
                <a:avLst/>
                <a:gdLst>
                  <a:gd name="T0" fmla="*/ 18 w 47"/>
                  <a:gd name="T1" fmla="*/ 19 h 67"/>
                  <a:gd name="T2" fmla="*/ 24 w 47"/>
                  <a:gd name="T3" fmla="*/ 11 h 67"/>
                  <a:gd name="T4" fmla="*/ 23 w 47"/>
                  <a:gd name="T5" fmla="*/ 4 h 67"/>
                  <a:gd name="T6" fmla="*/ 29 w 47"/>
                  <a:gd name="T7" fmla="*/ 4 h 67"/>
                  <a:gd name="T8" fmla="*/ 35 w 47"/>
                  <a:gd name="T9" fmla="*/ 0 h 67"/>
                  <a:gd name="T10" fmla="*/ 36 w 47"/>
                  <a:gd name="T11" fmla="*/ 5 h 67"/>
                  <a:gd name="T12" fmla="*/ 35 w 47"/>
                  <a:gd name="T13" fmla="*/ 14 h 67"/>
                  <a:gd name="T14" fmla="*/ 41 w 47"/>
                  <a:gd name="T15" fmla="*/ 16 h 67"/>
                  <a:gd name="T16" fmla="*/ 47 w 47"/>
                  <a:gd name="T17" fmla="*/ 23 h 67"/>
                  <a:gd name="T18" fmla="*/ 44 w 47"/>
                  <a:gd name="T19" fmla="*/ 28 h 67"/>
                  <a:gd name="T20" fmla="*/ 39 w 47"/>
                  <a:gd name="T21" fmla="*/ 31 h 67"/>
                  <a:gd name="T22" fmla="*/ 39 w 47"/>
                  <a:gd name="T23" fmla="*/ 40 h 67"/>
                  <a:gd name="T24" fmla="*/ 44 w 47"/>
                  <a:gd name="T25" fmla="*/ 43 h 67"/>
                  <a:gd name="T26" fmla="*/ 44 w 47"/>
                  <a:gd name="T27" fmla="*/ 51 h 67"/>
                  <a:gd name="T28" fmla="*/ 41 w 47"/>
                  <a:gd name="T29" fmla="*/ 55 h 67"/>
                  <a:gd name="T30" fmla="*/ 41 w 47"/>
                  <a:gd name="T31" fmla="*/ 61 h 67"/>
                  <a:gd name="T32" fmla="*/ 38 w 47"/>
                  <a:gd name="T33" fmla="*/ 64 h 67"/>
                  <a:gd name="T34" fmla="*/ 26 w 47"/>
                  <a:gd name="T35" fmla="*/ 57 h 67"/>
                  <a:gd name="T36" fmla="*/ 18 w 47"/>
                  <a:gd name="T37" fmla="*/ 57 h 67"/>
                  <a:gd name="T38" fmla="*/ 13 w 47"/>
                  <a:gd name="T39" fmla="*/ 64 h 67"/>
                  <a:gd name="T40" fmla="*/ 6 w 47"/>
                  <a:gd name="T41" fmla="*/ 67 h 67"/>
                  <a:gd name="T42" fmla="*/ 9 w 47"/>
                  <a:gd name="T43" fmla="*/ 57 h 67"/>
                  <a:gd name="T44" fmla="*/ 4 w 47"/>
                  <a:gd name="T45" fmla="*/ 51 h 67"/>
                  <a:gd name="T46" fmla="*/ 7 w 47"/>
                  <a:gd name="T47" fmla="*/ 48 h 67"/>
                  <a:gd name="T48" fmla="*/ 3 w 47"/>
                  <a:gd name="T49" fmla="*/ 40 h 67"/>
                  <a:gd name="T50" fmla="*/ 0 w 47"/>
                  <a:gd name="T51" fmla="*/ 26 h 67"/>
                  <a:gd name="T52" fmla="*/ 7 w 47"/>
                  <a:gd name="T53" fmla="*/ 25 h 67"/>
                  <a:gd name="T54" fmla="*/ 18 w 47"/>
                  <a:gd name="T55" fmla="*/ 1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67">
                    <a:moveTo>
                      <a:pt x="18" y="19"/>
                    </a:moveTo>
                    <a:lnTo>
                      <a:pt x="24" y="11"/>
                    </a:lnTo>
                    <a:lnTo>
                      <a:pt x="23" y="4"/>
                    </a:lnTo>
                    <a:lnTo>
                      <a:pt x="29" y="4"/>
                    </a:lnTo>
                    <a:lnTo>
                      <a:pt x="35" y="0"/>
                    </a:lnTo>
                    <a:lnTo>
                      <a:pt x="36" y="5"/>
                    </a:lnTo>
                    <a:lnTo>
                      <a:pt x="35" y="14"/>
                    </a:lnTo>
                    <a:lnTo>
                      <a:pt x="41" y="16"/>
                    </a:lnTo>
                    <a:lnTo>
                      <a:pt x="47" y="23"/>
                    </a:lnTo>
                    <a:lnTo>
                      <a:pt x="44" y="28"/>
                    </a:lnTo>
                    <a:lnTo>
                      <a:pt x="39" y="31"/>
                    </a:lnTo>
                    <a:lnTo>
                      <a:pt x="39" y="40"/>
                    </a:lnTo>
                    <a:lnTo>
                      <a:pt x="44" y="43"/>
                    </a:lnTo>
                    <a:lnTo>
                      <a:pt x="44" y="51"/>
                    </a:lnTo>
                    <a:lnTo>
                      <a:pt x="41" y="55"/>
                    </a:lnTo>
                    <a:lnTo>
                      <a:pt x="41" y="61"/>
                    </a:lnTo>
                    <a:lnTo>
                      <a:pt x="38" y="64"/>
                    </a:lnTo>
                    <a:lnTo>
                      <a:pt x="26" y="57"/>
                    </a:lnTo>
                    <a:lnTo>
                      <a:pt x="18" y="57"/>
                    </a:lnTo>
                    <a:lnTo>
                      <a:pt x="13" y="64"/>
                    </a:lnTo>
                    <a:lnTo>
                      <a:pt x="6" y="67"/>
                    </a:lnTo>
                    <a:lnTo>
                      <a:pt x="9" y="57"/>
                    </a:lnTo>
                    <a:lnTo>
                      <a:pt x="4" y="51"/>
                    </a:lnTo>
                    <a:lnTo>
                      <a:pt x="7" y="48"/>
                    </a:lnTo>
                    <a:lnTo>
                      <a:pt x="3" y="40"/>
                    </a:lnTo>
                    <a:lnTo>
                      <a:pt x="0" y="26"/>
                    </a:lnTo>
                    <a:lnTo>
                      <a:pt x="7" y="25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2" name="Freeform 2832">
                <a:extLst>
                  <a:ext uri="{FF2B5EF4-FFF2-40B4-BE49-F238E27FC236}">
                    <a16:creationId xmlns:a16="http://schemas.microsoft.com/office/drawing/2014/main" id="{EB97364A-3799-253E-D9E4-9D9F3B959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901"/>
                <a:ext cx="23" cy="34"/>
              </a:xfrm>
              <a:custGeom>
                <a:avLst/>
                <a:gdLst>
                  <a:gd name="T0" fmla="*/ 18 w 47"/>
                  <a:gd name="T1" fmla="*/ 19 h 67"/>
                  <a:gd name="T2" fmla="*/ 24 w 47"/>
                  <a:gd name="T3" fmla="*/ 11 h 67"/>
                  <a:gd name="T4" fmla="*/ 23 w 47"/>
                  <a:gd name="T5" fmla="*/ 4 h 67"/>
                  <a:gd name="T6" fmla="*/ 29 w 47"/>
                  <a:gd name="T7" fmla="*/ 4 h 67"/>
                  <a:gd name="T8" fmla="*/ 35 w 47"/>
                  <a:gd name="T9" fmla="*/ 0 h 67"/>
                  <a:gd name="T10" fmla="*/ 36 w 47"/>
                  <a:gd name="T11" fmla="*/ 5 h 67"/>
                  <a:gd name="T12" fmla="*/ 35 w 47"/>
                  <a:gd name="T13" fmla="*/ 14 h 67"/>
                  <a:gd name="T14" fmla="*/ 41 w 47"/>
                  <a:gd name="T15" fmla="*/ 16 h 67"/>
                  <a:gd name="T16" fmla="*/ 47 w 47"/>
                  <a:gd name="T17" fmla="*/ 23 h 67"/>
                  <a:gd name="T18" fmla="*/ 44 w 47"/>
                  <a:gd name="T19" fmla="*/ 28 h 67"/>
                  <a:gd name="T20" fmla="*/ 39 w 47"/>
                  <a:gd name="T21" fmla="*/ 31 h 67"/>
                  <a:gd name="T22" fmla="*/ 39 w 47"/>
                  <a:gd name="T23" fmla="*/ 40 h 67"/>
                  <a:gd name="T24" fmla="*/ 44 w 47"/>
                  <a:gd name="T25" fmla="*/ 43 h 67"/>
                  <a:gd name="T26" fmla="*/ 44 w 47"/>
                  <a:gd name="T27" fmla="*/ 51 h 67"/>
                  <a:gd name="T28" fmla="*/ 41 w 47"/>
                  <a:gd name="T29" fmla="*/ 55 h 67"/>
                  <a:gd name="T30" fmla="*/ 41 w 47"/>
                  <a:gd name="T31" fmla="*/ 61 h 67"/>
                  <a:gd name="T32" fmla="*/ 38 w 47"/>
                  <a:gd name="T33" fmla="*/ 64 h 67"/>
                  <a:gd name="T34" fmla="*/ 26 w 47"/>
                  <a:gd name="T35" fmla="*/ 57 h 67"/>
                  <a:gd name="T36" fmla="*/ 18 w 47"/>
                  <a:gd name="T37" fmla="*/ 57 h 67"/>
                  <a:gd name="T38" fmla="*/ 13 w 47"/>
                  <a:gd name="T39" fmla="*/ 64 h 67"/>
                  <a:gd name="T40" fmla="*/ 6 w 47"/>
                  <a:gd name="T41" fmla="*/ 67 h 67"/>
                  <a:gd name="T42" fmla="*/ 9 w 47"/>
                  <a:gd name="T43" fmla="*/ 57 h 67"/>
                  <a:gd name="T44" fmla="*/ 4 w 47"/>
                  <a:gd name="T45" fmla="*/ 51 h 67"/>
                  <a:gd name="T46" fmla="*/ 7 w 47"/>
                  <a:gd name="T47" fmla="*/ 48 h 67"/>
                  <a:gd name="T48" fmla="*/ 3 w 47"/>
                  <a:gd name="T49" fmla="*/ 40 h 67"/>
                  <a:gd name="T50" fmla="*/ 0 w 47"/>
                  <a:gd name="T51" fmla="*/ 26 h 67"/>
                  <a:gd name="T52" fmla="*/ 7 w 47"/>
                  <a:gd name="T53" fmla="*/ 25 h 67"/>
                  <a:gd name="T54" fmla="*/ 18 w 47"/>
                  <a:gd name="T55" fmla="*/ 1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67">
                    <a:moveTo>
                      <a:pt x="18" y="19"/>
                    </a:moveTo>
                    <a:lnTo>
                      <a:pt x="24" y="11"/>
                    </a:lnTo>
                    <a:lnTo>
                      <a:pt x="23" y="4"/>
                    </a:lnTo>
                    <a:lnTo>
                      <a:pt x="29" y="4"/>
                    </a:lnTo>
                    <a:lnTo>
                      <a:pt x="35" y="0"/>
                    </a:lnTo>
                    <a:lnTo>
                      <a:pt x="36" y="5"/>
                    </a:lnTo>
                    <a:lnTo>
                      <a:pt x="35" y="14"/>
                    </a:lnTo>
                    <a:lnTo>
                      <a:pt x="41" y="16"/>
                    </a:lnTo>
                    <a:lnTo>
                      <a:pt x="47" y="23"/>
                    </a:lnTo>
                    <a:lnTo>
                      <a:pt x="44" y="28"/>
                    </a:lnTo>
                    <a:lnTo>
                      <a:pt x="39" y="31"/>
                    </a:lnTo>
                    <a:lnTo>
                      <a:pt x="39" y="40"/>
                    </a:lnTo>
                    <a:lnTo>
                      <a:pt x="44" y="43"/>
                    </a:lnTo>
                    <a:lnTo>
                      <a:pt x="44" y="51"/>
                    </a:lnTo>
                    <a:lnTo>
                      <a:pt x="41" y="55"/>
                    </a:lnTo>
                    <a:lnTo>
                      <a:pt x="41" y="61"/>
                    </a:lnTo>
                    <a:lnTo>
                      <a:pt x="38" y="64"/>
                    </a:lnTo>
                    <a:lnTo>
                      <a:pt x="26" y="57"/>
                    </a:lnTo>
                    <a:lnTo>
                      <a:pt x="18" y="57"/>
                    </a:lnTo>
                    <a:lnTo>
                      <a:pt x="13" y="64"/>
                    </a:lnTo>
                    <a:lnTo>
                      <a:pt x="6" y="67"/>
                    </a:lnTo>
                    <a:lnTo>
                      <a:pt x="9" y="57"/>
                    </a:lnTo>
                    <a:lnTo>
                      <a:pt x="4" y="51"/>
                    </a:lnTo>
                    <a:lnTo>
                      <a:pt x="7" y="48"/>
                    </a:lnTo>
                    <a:lnTo>
                      <a:pt x="3" y="40"/>
                    </a:lnTo>
                    <a:lnTo>
                      <a:pt x="0" y="26"/>
                    </a:lnTo>
                    <a:lnTo>
                      <a:pt x="7" y="25"/>
                    </a:lnTo>
                    <a:lnTo>
                      <a:pt x="18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3" name="Freeform 2833">
                <a:extLst>
                  <a:ext uri="{FF2B5EF4-FFF2-40B4-BE49-F238E27FC236}">
                    <a16:creationId xmlns:a16="http://schemas.microsoft.com/office/drawing/2014/main" id="{DC4DFFDD-31A4-791D-EB9C-929C67040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714"/>
                <a:ext cx="114" cy="123"/>
              </a:xfrm>
              <a:custGeom>
                <a:avLst/>
                <a:gdLst>
                  <a:gd name="T0" fmla="*/ 6 w 229"/>
                  <a:gd name="T1" fmla="*/ 87 h 248"/>
                  <a:gd name="T2" fmla="*/ 16 w 229"/>
                  <a:gd name="T3" fmla="*/ 108 h 248"/>
                  <a:gd name="T4" fmla="*/ 25 w 229"/>
                  <a:gd name="T5" fmla="*/ 125 h 248"/>
                  <a:gd name="T6" fmla="*/ 35 w 229"/>
                  <a:gd name="T7" fmla="*/ 140 h 248"/>
                  <a:gd name="T8" fmla="*/ 27 w 229"/>
                  <a:gd name="T9" fmla="*/ 155 h 248"/>
                  <a:gd name="T10" fmla="*/ 27 w 229"/>
                  <a:gd name="T11" fmla="*/ 166 h 248"/>
                  <a:gd name="T12" fmla="*/ 19 w 229"/>
                  <a:gd name="T13" fmla="*/ 175 h 248"/>
                  <a:gd name="T14" fmla="*/ 13 w 229"/>
                  <a:gd name="T15" fmla="*/ 190 h 248"/>
                  <a:gd name="T16" fmla="*/ 12 w 229"/>
                  <a:gd name="T17" fmla="*/ 207 h 248"/>
                  <a:gd name="T18" fmla="*/ 0 w 229"/>
                  <a:gd name="T19" fmla="*/ 217 h 248"/>
                  <a:gd name="T20" fmla="*/ 3 w 229"/>
                  <a:gd name="T21" fmla="*/ 231 h 248"/>
                  <a:gd name="T22" fmla="*/ 24 w 229"/>
                  <a:gd name="T23" fmla="*/ 239 h 248"/>
                  <a:gd name="T24" fmla="*/ 44 w 229"/>
                  <a:gd name="T25" fmla="*/ 230 h 248"/>
                  <a:gd name="T26" fmla="*/ 53 w 229"/>
                  <a:gd name="T27" fmla="*/ 242 h 248"/>
                  <a:gd name="T28" fmla="*/ 76 w 229"/>
                  <a:gd name="T29" fmla="*/ 233 h 248"/>
                  <a:gd name="T30" fmla="*/ 77 w 229"/>
                  <a:gd name="T31" fmla="*/ 202 h 248"/>
                  <a:gd name="T32" fmla="*/ 95 w 229"/>
                  <a:gd name="T33" fmla="*/ 195 h 248"/>
                  <a:gd name="T34" fmla="*/ 110 w 229"/>
                  <a:gd name="T35" fmla="*/ 205 h 248"/>
                  <a:gd name="T36" fmla="*/ 127 w 229"/>
                  <a:gd name="T37" fmla="*/ 213 h 248"/>
                  <a:gd name="T38" fmla="*/ 150 w 229"/>
                  <a:gd name="T39" fmla="*/ 205 h 248"/>
                  <a:gd name="T40" fmla="*/ 168 w 229"/>
                  <a:gd name="T41" fmla="*/ 207 h 248"/>
                  <a:gd name="T42" fmla="*/ 186 w 229"/>
                  <a:gd name="T43" fmla="*/ 208 h 248"/>
                  <a:gd name="T44" fmla="*/ 194 w 229"/>
                  <a:gd name="T45" fmla="*/ 193 h 248"/>
                  <a:gd name="T46" fmla="*/ 197 w 229"/>
                  <a:gd name="T47" fmla="*/ 179 h 248"/>
                  <a:gd name="T48" fmla="*/ 198 w 229"/>
                  <a:gd name="T49" fmla="*/ 158 h 248"/>
                  <a:gd name="T50" fmla="*/ 197 w 229"/>
                  <a:gd name="T51" fmla="*/ 135 h 248"/>
                  <a:gd name="T52" fmla="*/ 208 w 229"/>
                  <a:gd name="T53" fmla="*/ 132 h 248"/>
                  <a:gd name="T54" fmla="*/ 198 w 229"/>
                  <a:gd name="T55" fmla="*/ 102 h 248"/>
                  <a:gd name="T56" fmla="*/ 206 w 229"/>
                  <a:gd name="T57" fmla="*/ 93 h 248"/>
                  <a:gd name="T58" fmla="*/ 226 w 229"/>
                  <a:gd name="T59" fmla="*/ 85 h 248"/>
                  <a:gd name="T60" fmla="*/ 214 w 229"/>
                  <a:gd name="T61" fmla="*/ 85 h 248"/>
                  <a:gd name="T62" fmla="*/ 203 w 229"/>
                  <a:gd name="T63" fmla="*/ 70 h 248"/>
                  <a:gd name="T64" fmla="*/ 180 w 229"/>
                  <a:gd name="T65" fmla="*/ 70 h 248"/>
                  <a:gd name="T66" fmla="*/ 179 w 229"/>
                  <a:gd name="T67" fmla="*/ 23 h 248"/>
                  <a:gd name="T68" fmla="*/ 171 w 229"/>
                  <a:gd name="T69" fmla="*/ 3 h 248"/>
                  <a:gd name="T70" fmla="*/ 157 w 229"/>
                  <a:gd name="T71" fmla="*/ 3 h 248"/>
                  <a:gd name="T72" fmla="*/ 133 w 229"/>
                  <a:gd name="T73" fmla="*/ 11 h 248"/>
                  <a:gd name="T74" fmla="*/ 124 w 229"/>
                  <a:gd name="T75" fmla="*/ 31 h 248"/>
                  <a:gd name="T76" fmla="*/ 109 w 229"/>
                  <a:gd name="T77" fmla="*/ 32 h 248"/>
                  <a:gd name="T78" fmla="*/ 97 w 229"/>
                  <a:gd name="T79" fmla="*/ 41 h 248"/>
                  <a:gd name="T80" fmla="*/ 71 w 229"/>
                  <a:gd name="T81" fmla="*/ 32 h 248"/>
                  <a:gd name="T82" fmla="*/ 54 w 229"/>
                  <a:gd name="T83" fmla="*/ 47 h 248"/>
                  <a:gd name="T84" fmla="*/ 62 w 229"/>
                  <a:gd name="T85" fmla="*/ 62 h 248"/>
                  <a:gd name="T86" fmla="*/ 54 w 229"/>
                  <a:gd name="T87" fmla="*/ 88 h 248"/>
                  <a:gd name="T88" fmla="*/ 35 w 229"/>
                  <a:gd name="T89" fmla="*/ 73 h 248"/>
                  <a:gd name="T90" fmla="*/ 25 w 229"/>
                  <a:gd name="T91" fmla="*/ 65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9" h="248">
                    <a:moveTo>
                      <a:pt x="25" y="65"/>
                    </a:moveTo>
                    <a:lnTo>
                      <a:pt x="22" y="69"/>
                    </a:lnTo>
                    <a:lnTo>
                      <a:pt x="6" y="87"/>
                    </a:lnTo>
                    <a:lnTo>
                      <a:pt x="6" y="88"/>
                    </a:lnTo>
                    <a:lnTo>
                      <a:pt x="10" y="102"/>
                    </a:lnTo>
                    <a:lnTo>
                      <a:pt x="16" y="108"/>
                    </a:lnTo>
                    <a:lnTo>
                      <a:pt x="12" y="119"/>
                    </a:lnTo>
                    <a:lnTo>
                      <a:pt x="19" y="126"/>
                    </a:lnTo>
                    <a:lnTo>
                      <a:pt x="25" y="125"/>
                    </a:lnTo>
                    <a:lnTo>
                      <a:pt x="30" y="126"/>
                    </a:lnTo>
                    <a:lnTo>
                      <a:pt x="36" y="132"/>
                    </a:lnTo>
                    <a:lnTo>
                      <a:pt x="35" y="140"/>
                    </a:lnTo>
                    <a:lnTo>
                      <a:pt x="35" y="151"/>
                    </a:lnTo>
                    <a:lnTo>
                      <a:pt x="30" y="152"/>
                    </a:lnTo>
                    <a:lnTo>
                      <a:pt x="27" y="155"/>
                    </a:lnTo>
                    <a:lnTo>
                      <a:pt x="32" y="160"/>
                    </a:lnTo>
                    <a:lnTo>
                      <a:pt x="32" y="163"/>
                    </a:lnTo>
                    <a:lnTo>
                      <a:pt x="27" y="166"/>
                    </a:lnTo>
                    <a:lnTo>
                      <a:pt x="25" y="172"/>
                    </a:lnTo>
                    <a:lnTo>
                      <a:pt x="18" y="172"/>
                    </a:lnTo>
                    <a:lnTo>
                      <a:pt x="19" y="175"/>
                    </a:lnTo>
                    <a:lnTo>
                      <a:pt x="16" y="181"/>
                    </a:lnTo>
                    <a:lnTo>
                      <a:pt x="12" y="181"/>
                    </a:lnTo>
                    <a:lnTo>
                      <a:pt x="13" y="190"/>
                    </a:lnTo>
                    <a:lnTo>
                      <a:pt x="10" y="195"/>
                    </a:lnTo>
                    <a:lnTo>
                      <a:pt x="15" y="202"/>
                    </a:lnTo>
                    <a:lnTo>
                      <a:pt x="12" y="207"/>
                    </a:lnTo>
                    <a:lnTo>
                      <a:pt x="4" y="213"/>
                    </a:lnTo>
                    <a:lnTo>
                      <a:pt x="1" y="211"/>
                    </a:lnTo>
                    <a:lnTo>
                      <a:pt x="0" y="217"/>
                    </a:lnTo>
                    <a:lnTo>
                      <a:pt x="6" y="219"/>
                    </a:lnTo>
                    <a:lnTo>
                      <a:pt x="7" y="224"/>
                    </a:lnTo>
                    <a:lnTo>
                      <a:pt x="3" y="231"/>
                    </a:lnTo>
                    <a:lnTo>
                      <a:pt x="7" y="243"/>
                    </a:lnTo>
                    <a:lnTo>
                      <a:pt x="15" y="248"/>
                    </a:lnTo>
                    <a:lnTo>
                      <a:pt x="24" y="239"/>
                    </a:lnTo>
                    <a:lnTo>
                      <a:pt x="28" y="231"/>
                    </a:lnTo>
                    <a:lnTo>
                      <a:pt x="39" y="222"/>
                    </a:lnTo>
                    <a:lnTo>
                      <a:pt x="44" y="230"/>
                    </a:lnTo>
                    <a:lnTo>
                      <a:pt x="48" y="234"/>
                    </a:lnTo>
                    <a:lnTo>
                      <a:pt x="48" y="239"/>
                    </a:lnTo>
                    <a:lnTo>
                      <a:pt x="53" y="242"/>
                    </a:lnTo>
                    <a:lnTo>
                      <a:pt x="62" y="245"/>
                    </a:lnTo>
                    <a:lnTo>
                      <a:pt x="69" y="236"/>
                    </a:lnTo>
                    <a:lnTo>
                      <a:pt x="76" y="233"/>
                    </a:lnTo>
                    <a:lnTo>
                      <a:pt x="74" y="227"/>
                    </a:lnTo>
                    <a:lnTo>
                      <a:pt x="82" y="216"/>
                    </a:lnTo>
                    <a:lnTo>
                      <a:pt x="77" y="202"/>
                    </a:lnTo>
                    <a:lnTo>
                      <a:pt x="74" y="198"/>
                    </a:lnTo>
                    <a:lnTo>
                      <a:pt x="79" y="196"/>
                    </a:lnTo>
                    <a:lnTo>
                      <a:pt x="95" y="195"/>
                    </a:lnTo>
                    <a:lnTo>
                      <a:pt x="101" y="195"/>
                    </a:lnTo>
                    <a:lnTo>
                      <a:pt x="104" y="201"/>
                    </a:lnTo>
                    <a:lnTo>
                      <a:pt x="110" y="205"/>
                    </a:lnTo>
                    <a:lnTo>
                      <a:pt x="112" y="213"/>
                    </a:lnTo>
                    <a:lnTo>
                      <a:pt x="124" y="217"/>
                    </a:lnTo>
                    <a:lnTo>
                      <a:pt x="127" y="213"/>
                    </a:lnTo>
                    <a:lnTo>
                      <a:pt x="132" y="211"/>
                    </a:lnTo>
                    <a:lnTo>
                      <a:pt x="147" y="213"/>
                    </a:lnTo>
                    <a:lnTo>
                      <a:pt x="150" y="205"/>
                    </a:lnTo>
                    <a:lnTo>
                      <a:pt x="156" y="208"/>
                    </a:lnTo>
                    <a:lnTo>
                      <a:pt x="161" y="204"/>
                    </a:lnTo>
                    <a:lnTo>
                      <a:pt x="168" y="207"/>
                    </a:lnTo>
                    <a:lnTo>
                      <a:pt x="170" y="214"/>
                    </a:lnTo>
                    <a:lnTo>
                      <a:pt x="180" y="211"/>
                    </a:lnTo>
                    <a:lnTo>
                      <a:pt x="186" y="208"/>
                    </a:lnTo>
                    <a:lnTo>
                      <a:pt x="198" y="205"/>
                    </a:lnTo>
                    <a:lnTo>
                      <a:pt x="192" y="202"/>
                    </a:lnTo>
                    <a:lnTo>
                      <a:pt x="194" y="193"/>
                    </a:lnTo>
                    <a:lnTo>
                      <a:pt x="197" y="189"/>
                    </a:lnTo>
                    <a:lnTo>
                      <a:pt x="194" y="182"/>
                    </a:lnTo>
                    <a:lnTo>
                      <a:pt x="197" y="179"/>
                    </a:lnTo>
                    <a:lnTo>
                      <a:pt x="203" y="175"/>
                    </a:lnTo>
                    <a:lnTo>
                      <a:pt x="194" y="166"/>
                    </a:lnTo>
                    <a:lnTo>
                      <a:pt x="198" y="158"/>
                    </a:lnTo>
                    <a:lnTo>
                      <a:pt x="200" y="154"/>
                    </a:lnTo>
                    <a:lnTo>
                      <a:pt x="197" y="146"/>
                    </a:lnTo>
                    <a:lnTo>
                      <a:pt x="197" y="135"/>
                    </a:lnTo>
                    <a:lnTo>
                      <a:pt x="198" y="132"/>
                    </a:lnTo>
                    <a:lnTo>
                      <a:pt x="203" y="132"/>
                    </a:lnTo>
                    <a:lnTo>
                      <a:pt x="208" y="132"/>
                    </a:lnTo>
                    <a:lnTo>
                      <a:pt x="203" y="113"/>
                    </a:lnTo>
                    <a:lnTo>
                      <a:pt x="200" y="111"/>
                    </a:lnTo>
                    <a:lnTo>
                      <a:pt x="198" y="102"/>
                    </a:lnTo>
                    <a:lnTo>
                      <a:pt x="197" y="97"/>
                    </a:lnTo>
                    <a:lnTo>
                      <a:pt x="200" y="96"/>
                    </a:lnTo>
                    <a:lnTo>
                      <a:pt x="206" y="93"/>
                    </a:lnTo>
                    <a:lnTo>
                      <a:pt x="209" y="96"/>
                    </a:lnTo>
                    <a:lnTo>
                      <a:pt x="215" y="93"/>
                    </a:lnTo>
                    <a:lnTo>
                      <a:pt x="226" y="85"/>
                    </a:lnTo>
                    <a:lnTo>
                      <a:pt x="229" y="78"/>
                    </a:lnTo>
                    <a:lnTo>
                      <a:pt x="227" y="78"/>
                    </a:lnTo>
                    <a:lnTo>
                      <a:pt x="214" y="85"/>
                    </a:lnTo>
                    <a:lnTo>
                      <a:pt x="209" y="73"/>
                    </a:lnTo>
                    <a:lnTo>
                      <a:pt x="209" y="69"/>
                    </a:lnTo>
                    <a:lnTo>
                      <a:pt x="203" y="70"/>
                    </a:lnTo>
                    <a:lnTo>
                      <a:pt x="191" y="69"/>
                    </a:lnTo>
                    <a:lnTo>
                      <a:pt x="188" y="72"/>
                    </a:lnTo>
                    <a:lnTo>
                      <a:pt x="180" y="70"/>
                    </a:lnTo>
                    <a:lnTo>
                      <a:pt x="171" y="50"/>
                    </a:lnTo>
                    <a:lnTo>
                      <a:pt x="182" y="27"/>
                    </a:lnTo>
                    <a:lnTo>
                      <a:pt x="179" y="23"/>
                    </a:lnTo>
                    <a:lnTo>
                      <a:pt x="182" y="14"/>
                    </a:lnTo>
                    <a:lnTo>
                      <a:pt x="182" y="6"/>
                    </a:lnTo>
                    <a:lnTo>
                      <a:pt x="171" y="3"/>
                    </a:lnTo>
                    <a:lnTo>
                      <a:pt x="161" y="11"/>
                    </a:lnTo>
                    <a:lnTo>
                      <a:pt x="161" y="5"/>
                    </a:lnTo>
                    <a:lnTo>
                      <a:pt x="157" y="3"/>
                    </a:lnTo>
                    <a:lnTo>
                      <a:pt x="150" y="0"/>
                    </a:lnTo>
                    <a:lnTo>
                      <a:pt x="138" y="9"/>
                    </a:lnTo>
                    <a:lnTo>
                      <a:pt x="133" y="11"/>
                    </a:lnTo>
                    <a:lnTo>
                      <a:pt x="130" y="23"/>
                    </a:lnTo>
                    <a:lnTo>
                      <a:pt x="132" y="29"/>
                    </a:lnTo>
                    <a:lnTo>
                      <a:pt x="124" y="31"/>
                    </a:lnTo>
                    <a:lnTo>
                      <a:pt x="124" y="29"/>
                    </a:lnTo>
                    <a:lnTo>
                      <a:pt x="115" y="26"/>
                    </a:lnTo>
                    <a:lnTo>
                      <a:pt x="109" y="32"/>
                    </a:lnTo>
                    <a:lnTo>
                      <a:pt x="112" y="38"/>
                    </a:lnTo>
                    <a:lnTo>
                      <a:pt x="106" y="41"/>
                    </a:lnTo>
                    <a:lnTo>
                      <a:pt x="97" y="41"/>
                    </a:lnTo>
                    <a:lnTo>
                      <a:pt x="97" y="38"/>
                    </a:lnTo>
                    <a:lnTo>
                      <a:pt x="83" y="35"/>
                    </a:lnTo>
                    <a:lnTo>
                      <a:pt x="71" y="32"/>
                    </a:lnTo>
                    <a:lnTo>
                      <a:pt x="57" y="40"/>
                    </a:lnTo>
                    <a:lnTo>
                      <a:pt x="53" y="40"/>
                    </a:lnTo>
                    <a:lnTo>
                      <a:pt x="54" y="47"/>
                    </a:lnTo>
                    <a:lnTo>
                      <a:pt x="57" y="47"/>
                    </a:lnTo>
                    <a:lnTo>
                      <a:pt x="57" y="56"/>
                    </a:lnTo>
                    <a:lnTo>
                      <a:pt x="62" y="62"/>
                    </a:lnTo>
                    <a:lnTo>
                      <a:pt x="63" y="67"/>
                    </a:lnTo>
                    <a:lnTo>
                      <a:pt x="56" y="78"/>
                    </a:lnTo>
                    <a:lnTo>
                      <a:pt x="54" y="88"/>
                    </a:lnTo>
                    <a:lnTo>
                      <a:pt x="51" y="88"/>
                    </a:lnTo>
                    <a:lnTo>
                      <a:pt x="45" y="79"/>
                    </a:lnTo>
                    <a:lnTo>
                      <a:pt x="35" y="73"/>
                    </a:lnTo>
                    <a:lnTo>
                      <a:pt x="32" y="70"/>
                    </a:lnTo>
                    <a:lnTo>
                      <a:pt x="28" y="72"/>
                    </a:lnTo>
                    <a:lnTo>
                      <a:pt x="25" y="6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4" name="Freeform 2834">
                <a:extLst>
                  <a:ext uri="{FF2B5EF4-FFF2-40B4-BE49-F238E27FC236}">
                    <a16:creationId xmlns:a16="http://schemas.microsoft.com/office/drawing/2014/main" id="{EF31563D-D6CB-D48C-D2FC-56D716006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714"/>
                <a:ext cx="114" cy="123"/>
              </a:xfrm>
              <a:custGeom>
                <a:avLst/>
                <a:gdLst>
                  <a:gd name="T0" fmla="*/ 32 w 229"/>
                  <a:gd name="T1" fmla="*/ 70 h 248"/>
                  <a:gd name="T2" fmla="*/ 51 w 229"/>
                  <a:gd name="T3" fmla="*/ 88 h 248"/>
                  <a:gd name="T4" fmla="*/ 63 w 229"/>
                  <a:gd name="T5" fmla="*/ 67 h 248"/>
                  <a:gd name="T6" fmla="*/ 57 w 229"/>
                  <a:gd name="T7" fmla="*/ 47 h 248"/>
                  <a:gd name="T8" fmla="*/ 57 w 229"/>
                  <a:gd name="T9" fmla="*/ 40 h 248"/>
                  <a:gd name="T10" fmla="*/ 97 w 229"/>
                  <a:gd name="T11" fmla="*/ 38 h 248"/>
                  <a:gd name="T12" fmla="*/ 112 w 229"/>
                  <a:gd name="T13" fmla="*/ 38 h 248"/>
                  <a:gd name="T14" fmla="*/ 124 w 229"/>
                  <a:gd name="T15" fmla="*/ 29 h 248"/>
                  <a:gd name="T16" fmla="*/ 130 w 229"/>
                  <a:gd name="T17" fmla="*/ 23 h 248"/>
                  <a:gd name="T18" fmla="*/ 150 w 229"/>
                  <a:gd name="T19" fmla="*/ 0 h 248"/>
                  <a:gd name="T20" fmla="*/ 161 w 229"/>
                  <a:gd name="T21" fmla="*/ 11 h 248"/>
                  <a:gd name="T22" fmla="*/ 182 w 229"/>
                  <a:gd name="T23" fmla="*/ 14 h 248"/>
                  <a:gd name="T24" fmla="*/ 171 w 229"/>
                  <a:gd name="T25" fmla="*/ 50 h 248"/>
                  <a:gd name="T26" fmla="*/ 191 w 229"/>
                  <a:gd name="T27" fmla="*/ 69 h 248"/>
                  <a:gd name="T28" fmla="*/ 209 w 229"/>
                  <a:gd name="T29" fmla="*/ 73 h 248"/>
                  <a:gd name="T30" fmla="*/ 229 w 229"/>
                  <a:gd name="T31" fmla="*/ 78 h 248"/>
                  <a:gd name="T32" fmla="*/ 209 w 229"/>
                  <a:gd name="T33" fmla="*/ 96 h 248"/>
                  <a:gd name="T34" fmla="*/ 197 w 229"/>
                  <a:gd name="T35" fmla="*/ 97 h 248"/>
                  <a:gd name="T36" fmla="*/ 203 w 229"/>
                  <a:gd name="T37" fmla="*/ 113 h 248"/>
                  <a:gd name="T38" fmla="*/ 198 w 229"/>
                  <a:gd name="T39" fmla="*/ 132 h 248"/>
                  <a:gd name="T40" fmla="*/ 200 w 229"/>
                  <a:gd name="T41" fmla="*/ 154 h 248"/>
                  <a:gd name="T42" fmla="*/ 203 w 229"/>
                  <a:gd name="T43" fmla="*/ 175 h 248"/>
                  <a:gd name="T44" fmla="*/ 197 w 229"/>
                  <a:gd name="T45" fmla="*/ 189 h 248"/>
                  <a:gd name="T46" fmla="*/ 198 w 229"/>
                  <a:gd name="T47" fmla="*/ 205 h 248"/>
                  <a:gd name="T48" fmla="*/ 170 w 229"/>
                  <a:gd name="T49" fmla="*/ 214 h 248"/>
                  <a:gd name="T50" fmla="*/ 156 w 229"/>
                  <a:gd name="T51" fmla="*/ 208 h 248"/>
                  <a:gd name="T52" fmla="*/ 132 w 229"/>
                  <a:gd name="T53" fmla="*/ 211 h 248"/>
                  <a:gd name="T54" fmla="*/ 112 w 229"/>
                  <a:gd name="T55" fmla="*/ 213 h 248"/>
                  <a:gd name="T56" fmla="*/ 101 w 229"/>
                  <a:gd name="T57" fmla="*/ 195 h 248"/>
                  <a:gd name="T58" fmla="*/ 74 w 229"/>
                  <a:gd name="T59" fmla="*/ 198 h 248"/>
                  <a:gd name="T60" fmla="*/ 74 w 229"/>
                  <a:gd name="T61" fmla="*/ 227 h 248"/>
                  <a:gd name="T62" fmla="*/ 62 w 229"/>
                  <a:gd name="T63" fmla="*/ 245 h 248"/>
                  <a:gd name="T64" fmla="*/ 48 w 229"/>
                  <a:gd name="T65" fmla="*/ 234 h 248"/>
                  <a:gd name="T66" fmla="*/ 28 w 229"/>
                  <a:gd name="T67" fmla="*/ 231 h 248"/>
                  <a:gd name="T68" fmla="*/ 7 w 229"/>
                  <a:gd name="T69" fmla="*/ 243 h 248"/>
                  <a:gd name="T70" fmla="*/ 6 w 229"/>
                  <a:gd name="T71" fmla="*/ 219 h 248"/>
                  <a:gd name="T72" fmla="*/ 4 w 229"/>
                  <a:gd name="T73" fmla="*/ 213 h 248"/>
                  <a:gd name="T74" fmla="*/ 10 w 229"/>
                  <a:gd name="T75" fmla="*/ 195 h 248"/>
                  <a:gd name="T76" fmla="*/ 16 w 229"/>
                  <a:gd name="T77" fmla="*/ 181 h 248"/>
                  <a:gd name="T78" fmla="*/ 25 w 229"/>
                  <a:gd name="T79" fmla="*/ 172 h 248"/>
                  <a:gd name="T80" fmla="*/ 32 w 229"/>
                  <a:gd name="T81" fmla="*/ 160 h 248"/>
                  <a:gd name="T82" fmla="*/ 35 w 229"/>
                  <a:gd name="T83" fmla="*/ 151 h 248"/>
                  <a:gd name="T84" fmla="*/ 30 w 229"/>
                  <a:gd name="T85" fmla="*/ 126 h 248"/>
                  <a:gd name="T86" fmla="*/ 12 w 229"/>
                  <a:gd name="T87" fmla="*/ 119 h 248"/>
                  <a:gd name="T88" fmla="*/ 6 w 229"/>
                  <a:gd name="T89" fmla="*/ 88 h 248"/>
                  <a:gd name="T90" fmla="*/ 25 w 229"/>
                  <a:gd name="T91" fmla="*/ 65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9" h="248">
                    <a:moveTo>
                      <a:pt x="25" y="65"/>
                    </a:moveTo>
                    <a:lnTo>
                      <a:pt x="28" y="72"/>
                    </a:lnTo>
                    <a:lnTo>
                      <a:pt x="32" y="70"/>
                    </a:lnTo>
                    <a:lnTo>
                      <a:pt x="35" y="73"/>
                    </a:lnTo>
                    <a:lnTo>
                      <a:pt x="45" y="79"/>
                    </a:lnTo>
                    <a:lnTo>
                      <a:pt x="51" y="88"/>
                    </a:lnTo>
                    <a:lnTo>
                      <a:pt x="54" y="88"/>
                    </a:lnTo>
                    <a:lnTo>
                      <a:pt x="56" y="78"/>
                    </a:lnTo>
                    <a:lnTo>
                      <a:pt x="63" y="67"/>
                    </a:lnTo>
                    <a:lnTo>
                      <a:pt x="62" y="62"/>
                    </a:lnTo>
                    <a:lnTo>
                      <a:pt x="57" y="56"/>
                    </a:lnTo>
                    <a:lnTo>
                      <a:pt x="57" y="47"/>
                    </a:lnTo>
                    <a:lnTo>
                      <a:pt x="54" y="47"/>
                    </a:lnTo>
                    <a:lnTo>
                      <a:pt x="53" y="40"/>
                    </a:lnTo>
                    <a:lnTo>
                      <a:pt x="57" y="40"/>
                    </a:lnTo>
                    <a:lnTo>
                      <a:pt x="71" y="32"/>
                    </a:lnTo>
                    <a:lnTo>
                      <a:pt x="83" y="35"/>
                    </a:lnTo>
                    <a:lnTo>
                      <a:pt x="97" y="38"/>
                    </a:lnTo>
                    <a:lnTo>
                      <a:pt x="97" y="41"/>
                    </a:lnTo>
                    <a:lnTo>
                      <a:pt x="106" y="41"/>
                    </a:lnTo>
                    <a:lnTo>
                      <a:pt x="112" y="38"/>
                    </a:lnTo>
                    <a:lnTo>
                      <a:pt x="109" y="32"/>
                    </a:lnTo>
                    <a:lnTo>
                      <a:pt x="115" y="26"/>
                    </a:lnTo>
                    <a:lnTo>
                      <a:pt x="124" y="29"/>
                    </a:lnTo>
                    <a:lnTo>
                      <a:pt x="124" y="31"/>
                    </a:lnTo>
                    <a:lnTo>
                      <a:pt x="132" y="29"/>
                    </a:lnTo>
                    <a:lnTo>
                      <a:pt x="130" y="23"/>
                    </a:lnTo>
                    <a:lnTo>
                      <a:pt x="133" y="11"/>
                    </a:lnTo>
                    <a:lnTo>
                      <a:pt x="138" y="9"/>
                    </a:lnTo>
                    <a:lnTo>
                      <a:pt x="150" y="0"/>
                    </a:lnTo>
                    <a:lnTo>
                      <a:pt x="157" y="3"/>
                    </a:lnTo>
                    <a:lnTo>
                      <a:pt x="161" y="5"/>
                    </a:lnTo>
                    <a:lnTo>
                      <a:pt x="161" y="11"/>
                    </a:lnTo>
                    <a:lnTo>
                      <a:pt x="171" y="3"/>
                    </a:lnTo>
                    <a:lnTo>
                      <a:pt x="182" y="6"/>
                    </a:lnTo>
                    <a:lnTo>
                      <a:pt x="182" y="14"/>
                    </a:lnTo>
                    <a:lnTo>
                      <a:pt x="179" y="23"/>
                    </a:lnTo>
                    <a:lnTo>
                      <a:pt x="182" y="27"/>
                    </a:lnTo>
                    <a:lnTo>
                      <a:pt x="171" y="50"/>
                    </a:lnTo>
                    <a:lnTo>
                      <a:pt x="180" y="70"/>
                    </a:lnTo>
                    <a:lnTo>
                      <a:pt x="188" y="72"/>
                    </a:lnTo>
                    <a:lnTo>
                      <a:pt x="191" y="69"/>
                    </a:lnTo>
                    <a:lnTo>
                      <a:pt x="203" y="70"/>
                    </a:lnTo>
                    <a:lnTo>
                      <a:pt x="209" y="69"/>
                    </a:lnTo>
                    <a:lnTo>
                      <a:pt x="209" y="73"/>
                    </a:lnTo>
                    <a:lnTo>
                      <a:pt x="214" y="85"/>
                    </a:lnTo>
                    <a:lnTo>
                      <a:pt x="227" y="78"/>
                    </a:lnTo>
                    <a:lnTo>
                      <a:pt x="229" y="78"/>
                    </a:lnTo>
                    <a:lnTo>
                      <a:pt x="226" y="85"/>
                    </a:lnTo>
                    <a:lnTo>
                      <a:pt x="215" y="93"/>
                    </a:lnTo>
                    <a:lnTo>
                      <a:pt x="209" y="96"/>
                    </a:lnTo>
                    <a:lnTo>
                      <a:pt x="206" y="93"/>
                    </a:lnTo>
                    <a:lnTo>
                      <a:pt x="200" y="96"/>
                    </a:lnTo>
                    <a:lnTo>
                      <a:pt x="197" y="97"/>
                    </a:lnTo>
                    <a:lnTo>
                      <a:pt x="198" y="102"/>
                    </a:lnTo>
                    <a:lnTo>
                      <a:pt x="200" y="111"/>
                    </a:lnTo>
                    <a:lnTo>
                      <a:pt x="203" y="113"/>
                    </a:lnTo>
                    <a:lnTo>
                      <a:pt x="208" y="132"/>
                    </a:lnTo>
                    <a:lnTo>
                      <a:pt x="203" y="132"/>
                    </a:lnTo>
                    <a:lnTo>
                      <a:pt x="198" y="132"/>
                    </a:lnTo>
                    <a:lnTo>
                      <a:pt x="197" y="135"/>
                    </a:lnTo>
                    <a:lnTo>
                      <a:pt x="197" y="146"/>
                    </a:lnTo>
                    <a:lnTo>
                      <a:pt x="200" y="154"/>
                    </a:lnTo>
                    <a:lnTo>
                      <a:pt x="198" y="158"/>
                    </a:lnTo>
                    <a:lnTo>
                      <a:pt x="194" y="166"/>
                    </a:lnTo>
                    <a:lnTo>
                      <a:pt x="203" y="175"/>
                    </a:lnTo>
                    <a:lnTo>
                      <a:pt x="197" y="179"/>
                    </a:lnTo>
                    <a:lnTo>
                      <a:pt x="194" y="182"/>
                    </a:lnTo>
                    <a:lnTo>
                      <a:pt x="197" y="189"/>
                    </a:lnTo>
                    <a:lnTo>
                      <a:pt x="194" y="193"/>
                    </a:lnTo>
                    <a:lnTo>
                      <a:pt x="192" y="202"/>
                    </a:lnTo>
                    <a:lnTo>
                      <a:pt x="198" y="205"/>
                    </a:lnTo>
                    <a:lnTo>
                      <a:pt x="186" y="208"/>
                    </a:lnTo>
                    <a:lnTo>
                      <a:pt x="180" y="211"/>
                    </a:lnTo>
                    <a:lnTo>
                      <a:pt x="170" y="214"/>
                    </a:lnTo>
                    <a:lnTo>
                      <a:pt x="168" y="207"/>
                    </a:lnTo>
                    <a:lnTo>
                      <a:pt x="161" y="204"/>
                    </a:lnTo>
                    <a:lnTo>
                      <a:pt x="156" y="208"/>
                    </a:lnTo>
                    <a:lnTo>
                      <a:pt x="150" y="205"/>
                    </a:lnTo>
                    <a:lnTo>
                      <a:pt x="147" y="213"/>
                    </a:lnTo>
                    <a:lnTo>
                      <a:pt x="132" y="211"/>
                    </a:lnTo>
                    <a:lnTo>
                      <a:pt x="127" y="213"/>
                    </a:lnTo>
                    <a:lnTo>
                      <a:pt x="124" y="217"/>
                    </a:lnTo>
                    <a:lnTo>
                      <a:pt x="112" y="213"/>
                    </a:lnTo>
                    <a:lnTo>
                      <a:pt x="110" y="205"/>
                    </a:lnTo>
                    <a:lnTo>
                      <a:pt x="104" y="201"/>
                    </a:lnTo>
                    <a:lnTo>
                      <a:pt x="101" y="195"/>
                    </a:lnTo>
                    <a:lnTo>
                      <a:pt x="95" y="195"/>
                    </a:lnTo>
                    <a:lnTo>
                      <a:pt x="79" y="196"/>
                    </a:lnTo>
                    <a:lnTo>
                      <a:pt x="74" y="198"/>
                    </a:lnTo>
                    <a:lnTo>
                      <a:pt x="77" y="202"/>
                    </a:lnTo>
                    <a:lnTo>
                      <a:pt x="82" y="216"/>
                    </a:lnTo>
                    <a:lnTo>
                      <a:pt x="74" y="227"/>
                    </a:lnTo>
                    <a:lnTo>
                      <a:pt x="76" y="233"/>
                    </a:lnTo>
                    <a:lnTo>
                      <a:pt x="69" y="236"/>
                    </a:lnTo>
                    <a:lnTo>
                      <a:pt x="62" y="245"/>
                    </a:lnTo>
                    <a:lnTo>
                      <a:pt x="53" y="242"/>
                    </a:lnTo>
                    <a:lnTo>
                      <a:pt x="48" y="239"/>
                    </a:lnTo>
                    <a:lnTo>
                      <a:pt x="48" y="234"/>
                    </a:lnTo>
                    <a:lnTo>
                      <a:pt x="44" y="230"/>
                    </a:lnTo>
                    <a:lnTo>
                      <a:pt x="39" y="222"/>
                    </a:lnTo>
                    <a:lnTo>
                      <a:pt x="28" y="231"/>
                    </a:lnTo>
                    <a:lnTo>
                      <a:pt x="24" y="239"/>
                    </a:lnTo>
                    <a:lnTo>
                      <a:pt x="15" y="248"/>
                    </a:lnTo>
                    <a:lnTo>
                      <a:pt x="7" y="243"/>
                    </a:lnTo>
                    <a:lnTo>
                      <a:pt x="3" y="231"/>
                    </a:lnTo>
                    <a:lnTo>
                      <a:pt x="7" y="224"/>
                    </a:lnTo>
                    <a:lnTo>
                      <a:pt x="6" y="219"/>
                    </a:lnTo>
                    <a:lnTo>
                      <a:pt x="0" y="217"/>
                    </a:lnTo>
                    <a:lnTo>
                      <a:pt x="1" y="211"/>
                    </a:lnTo>
                    <a:lnTo>
                      <a:pt x="4" y="213"/>
                    </a:lnTo>
                    <a:lnTo>
                      <a:pt x="12" y="207"/>
                    </a:lnTo>
                    <a:lnTo>
                      <a:pt x="15" y="202"/>
                    </a:lnTo>
                    <a:lnTo>
                      <a:pt x="10" y="195"/>
                    </a:lnTo>
                    <a:lnTo>
                      <a:pt x="13" y="190"/>
                    </a:lnTo>
                    <a:lnTo>
                      <a:pt x="12" y="181"/>
                    </a:lnTo>
                    <a:lnTo>
                      <a:pt x="16" y="181"/>
                    </a:lnTo>
                    <a:lnTo>
                      <a:pt x="19" y="175"/>
                    </a:lnTo>
                    <a:lnTo>
                      <a:pt x="18" y="172"/>
                    </a:lnTo>
                    <a:lnTo>
                      <a:pt x="25" y="172"/>
                    </a:lnTo>
                    <a:lnTo>
                      <a:pt x="27" y="166"/>
                    </a:lnTo>
                    <a:lnTo>
                      <a:pt x="32" y="163"/>
                    </a:lnTo>
                    <a:lnTo>
                      <a:pt x="32" y="160"/>
                    </a:lnTo>
                    <a:lnTo>
                      <a:pt x="27" y="155"/>
                    </a:lnTo>
                    <a:lnTo>
                      <a:pt x="30" y="152"/>
                    </a:lnTo>
                    <a:lnTo>
                      <a:pt x="35" y="151"/>
                    </a:lnTo>
                    <a:lnTo>
                      <a:pt x="35" y="140"/>
                    </a:lnTo>
                    <a:lnTo>
                      <a:pt x="36" y="132"/>
                    </a:lnTo>
                    <a:lnTo>
                      <a:pt x="30" y="126"/>
                    </a:lnTo>
                    <a:lnTo>
                      <a:pt x="25" y="125"/>
                    </a:lnTo>
                    <a:lnTo>
                      <a:pt x="19" y="126"/>
                    </a:lnTo>
                    <a:lnTo>
                      <a:pt x="12" y="119"/>
                    </a:lnTo>
                    <a:lnTo>
                      <a:pt x="16" y="108"/>
                    </a:lnTo>
                    <a:lnTo>
                      <a:pt x="10" y="102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22" y="69"/>
                    </a:lnTo>
                    <a:lnTo>
                      <a:pt x="25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5" name="Freeform 2835">
                <a:extLst>
                  <a:ext uri="{FF2B5EF4-FFF2-40B4-BE49-F238E27FC236}">
                    <a16:creationId xmlns:a16="http://schemas.microsoft.com/office/drawing/2014/main" id="{C07D0B1B-8091-0524-C3E8-E147B2DA4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1714"/>
                <a:ext cx="114" cy="123"/>
              </a:xfrm>
              <a:custGeom>
                <a:avLst/>
                <a:gdLst>
                  <a:gd name="T0" fmla="*/ 32 w 229"/>
                  <a:gd name="T1" fmla="*/ 70 h 248"/>
                  <a:gd name="T2" fmla="*/ 51 w 229"/>
                  <a:gd name="T3" fmla="*/ 88 h 248"/>
                  <a:gd name="T4" fmla="*/ 63 w 229"/>
                  <a:gd name="T5" fmla="*/ 67 h 248"/>
                  <a:gd name="T6" fmla="*/ 57 w 229"/>
                  <a:gd name="T7" fmla="*/ 47 h 248"/>
                  <a:gd name="T8" fmla="*/ 57 w 229"/>
                  <a:gd name="T9" fmla="*/ 40 h 248"/>
                  <a:gd name="T10" fmla="*/ 97 w 229"/>
                  <a:gd name="T11" fmla="*/ 38 h 248"/>
                  <a:gd name="T12" fmla="*/ 112 w 229"/>
                  <a:gd name="T13" fmla="*/ 38 h 248"/>
                  <a:gd name="T14" fmla="*/ 124 w 229"/>
                  <a:gd name="T15" fmla="*/ 29 h 248"/>
                  <a:gd name="T16" fmla="*/ 130 w 229"/>
                  <a:gd name="T17" fmla="*/ 23 h 248"/>
                  <a:gd name="T18" fmla="*/ 150 w 229"/>
                  <a:gd name="T19" fmla="*/ 0 h 248"/>
                  <a:gd name="T20" fmla="*/ 161 w 229"/>
                  <a:gd name="T21" fmla="*/ 11 h 248"/>
                  <a:gd name="T22" fmla="*/ 182 w 229"/>
                  <a:gd name="T23" fmla="*/ 14 h 248"/>
                  <a:gd name="T24" fmla="*/ 171 w 229"/>
                  <a:gd name="T25" fmla="*/ 50 h 248"/>
                  <a:gd name="T26" fmla="*/ 191 w 229"/>
                  <a:gd name="T27" fmla="*/ 69 h 248"/>
                  <a:gd name="T28" fmla="*/ 209 w 229"/>
                  <a:gd name="T29" fmla="*/ 73 h 248"/>
                  <a:gd name="T30" fmla="*/ 229 w 229"/>
                  <a:gd name="T31" fmla="*/ 78 h 248"/>
                  <a:gd name="T32" fmla="*/ 209 w 229"/>
                  <a:gd name="T33" fmla="*/ 96 h 248"/>
                  <a:gd name="T34" fmla="*/ 197 w 229"/>
                  <a:gd name="T35" fmla="*/ 97 h 248"/>
                  <a:gd name="T36" fmla="*/ 203 w 229"/>
                  <a:gd name="T37" fmla="*/ 113 h 248"/>
                  <a:gd name="T38" fmla="*/ 198 w 229"/>
                  <a:gd name="T39" fmla="*/ 132 h 248"/>
                  <a:gd name="T40" fmla="*/ 200 w 229"/>
                  <a:gd name="T41" fmla="*/ 154 h 248"/>
                  <a:gd name="T42" fmla="*/ 203 w 229"/>
                  <a:gd name="T43" fmla="*/ 175 h 248"/>
                  <a:gd name="T44" fmla="*/ 197 w 229"/>
                  <a:gd name="T45" fmla="*/ 189 h 248"/>
                  <a:gd name="T46" fmla="*/ 198 w 229"/>
                  <a:gd name="T47" fmla="*/ 205 h 248"/>
                  <a:gd name="T48" fmla="*/ 170 w 229"/>
                  <a:gd name="T49" fmla="*/ 214 h 248"/>
                  <a:gd name="T50" fmla="*/ 156 w 229"/>
                  <a:gd name="T51" fmla="*/ 208 h 248"/>
                  <a:gd name="T52" fmla="*/ 132 w 229"/>
                  <a:gd name="T53" fmla="*/ 211 h 248"/>
                  <a:gd name="T54" fmla="*/ 112 w 229"/>
                  <a:gd name="T55" fmla="*/ 213 h 248"/>
                  <a:gd name="T56" fmla="*/ 101 w 229"/>
                  <a:gd name="T57" fmla="*/ 195 h 248"/>
                  <a:gd name="T58" fmla="*/ 74 w 229"/>
                  <a:gd name="T59" fmla="*/ 198 h 248"/>
                  <a:gd name="T60" fmla="*/ 74 w 229"/>
                  <a:gd name="T61" fmla="*/ 227 h 248"/>
                  <a:gd name="T62" fmla="*/ 62 w 229"/>
                  <a:gd name="T63" fmla="*/ 245 h 248"/>
                  <a:gd name="T64" fmla="*/ 48 w 229"/>
                  <a:gd name="T65" fmla="*/ 234 h 248"/>
                  <a:gd name="T66" fmla="*/ 28 w 229"/>
                  <a:gd name="T67" fmla="*/ 231 h 248"/>
                  <a:gd name="T68" fmla="*/ 7 w 229"/>
                  <a:gd name="T69" fmla="*/ 243 h 248"/>
                  <a:gd name="T70" fmla="*/ 6 w 229"/>
                  <a:gd name="T71" fmla="*/ 219 h 248"/>
                  <a:gd name="T72" fmla="*/ 4 w 229"/>
                  <a:gd name="T73" fmla="*/ 213 h 248"/>
                  <a:gd name="T74" fmla="*/ 10 w 229"/>
                  <a:gd name="T75" fmla="*/ 195 h 248"/>
                  <a:gd name="T76" fmla="*/ 16 w 229"/>
                  <a:gd name="T77" fmla="*/ 181 h 248"/>
                  <a:gd name="T78" fmla="*/ 25 w 229"/>
                  <a:gd name="T79" fmla="*/ 172 h 248"/>
                  <a:gd name="T80" fmla="*/ 32 w 229"/>
                  <a:gd name="T81" fmla="*/ 160 h 248"/>
                  <a:gd name="T82" fmla="*/ 35 w 229"/>
                  <a:gd name="T83" fmla="*/ 151 h 248"/>
                  <a:gd name="T84" fmla="*/ 30 w 229"/>
                  <a:gd name="T85" fmla="*/ 126 h 248"/>
                  <a:gd name="T86" fmla="*/ 12 w 229"/>
                  <a:gd name="T87" fmla="*/ 119 h 248"/>
                  <a:gd name="T88" fmla="*/ 6 w 229"/>
                  <a:gd name="T89" fmla="*/ 88 h 248"/>
                  <a:gd name="T90" fmla="*/ 25 w 229"/>
                  <a:gd name="T91" fmla="*/ 65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9" h="248">
                    <a:moveTo>
                      <a:pt x="25" y="65"/>
                    </a:moveTo>
                    <a:lnTo>
                      <a:pt x="28" y="72"/>
                    </a:lnTo>
                    <a:lnTo>
                      <a:pt x="32" y="70"/>
                    </a:lnTo>
                    <a:lnTo>
                      <a:pt x="35" y="73"/>
                    </a:lnTo>
                    <a:lnTo>
                      <a:pt x="45" y="79"/>
                    </a:lnTo>
                    <a:lnTo>
                      <a:pt x="51" y="88"/>
                    </a:lnTo>
                    <a:lnTo>
                      <a:pt x="54" y="88"/>
                    </a:lnTo>
                    <a:lnTo>
                      <a:pt x="56" y="78"/>
                    </a:lnTo>
                    <a:lnTo>
                      <a:pt x="63" y="67"/>
                    </a:lnTo>
                    <a:lnTo>
                      <a:pt x="62" y="62"/>
                    </a:lnTo>
                    <a:lnTo>
                      <a:pt x="57" y="56"/>
                    </a:lnTo>
                    <a:lnTo>
                      <a:pt x="57" y="47"/>
                    </a:lnTo>
                    <a:lnTo>
                      <a:pt x="54" y="47"/>
                    </a:lnTo>
                    <a:lnTo>
                      <a:pt x="53" y="40"/>
                    </a:lnTo>
                    <a:lnTo>
                      <a:pt x="57" y="40"/>
                    </a:lnTo>
                    <a:lnTo>
                      <a:pt x="71" y="32"/>
                    </a:lnTo>
                    <a:lnTo>
                      <a:pt x="83" y="35"/>
                    </a:lnTo>
                    <a:lnTo>
                      <a:pt x="97" y="38"/>
                    </a:lnTo>
                    <a:lnTo>
                      <a:pt x="97" y="41"/>
                    </a:lnTo>
                    <a:lnTo>
                      <a:pt x="106" y="41"/>
                    </a:lnTo>
                    <a:lnTo>
                      <a:pt x="112" y="38"/>
                    </a:lnTo>
                    <a:lnTo>
                      <a:pt x="109" y="32"/>
                    </a:lnTo>
                    <a:lnTo>
                      <a:pt x="115" y="26"/>
                    </a:lnTo>
                    <a:lnTo>
                      <a:pt x="124" y="29"/>
                    </a:lnTo>
                    <a:lnTo>
                      <a:pt x="124" y="31"/>
                    </a:lnTo>
                    <a:lnTo>
                      <a:pt x="132" y="29"/>
                    </a:lnTo>
                    <a:lnTo>
                      <a:pt x="130" y="23"/>
                    </a:lnTo>
                    <a:lnTo>
                      <a:pt x="133" y="11"/>
                    </a:lnTo>
                    <a:lnTo>
                      <a:pt x="138" y="9"/>
                    </a:lnTo>
                    <a:lnTo>
                      <a:pt x="150" y="0"/>
                    </a:lnTo>
                    <a:lnTo>
                      <a:pt x="157" y="3"/>
                    </a:lnTo>
                    <a:lnTo>
                      <a:pt x="161" y="5"/>
                    </a:lnTo>
                    <a:lnTo>
                      <a:pt x="161" y="11"/>
                    </a:lnTo>
                    <a:lnTo>
                      <a:pt x="171" y="3"/>
                    </a:lnTo>
                    <a:lnTo>
                      <a:pt x="182" y="6"/>
                    </a:lnTo>
                    <a:lnTo>
                      <a:pt x="182" y="14"/>
                    </a:lnTo>
                    <a:lnTo>
                      <a:pt x="179" y="23"/>
                    </a:lnTo>
                    <a:lnTo>
                      <a:pt x="182" y="27"/>
                    </a:lnTo>
                    <a:lnTo>
                      <a:pt x="171" y="50"/>
                    </a:lnTo>
                    <a:lnTo>
                      <a:pt x="180" y="70"/>
                    </a:lnTo>
                    <a:lnTo>
                      <a:pt x="188" y="72"/>
                    </a:lnTo>
                    <a:lnTo>
                      <a:pt x="191" y="69"/>
                    </a:lnTo>
                    <a:lnTo>
                      <a:pt x="203" y="70"/>
                    </a:lnTo>
                    <a:lnTo>
                      <a:pt x="209" y="69"/>
                    </a:lnTo>
                    <a:lnTo>
                      <a:pt x="209" y="73"/>
                    </a:lnTo>
                    <a:lnTo>
                      <a:pt x="214" y="85"/>
                    </a:lnTo>
                    <a:lnTo>
                      <a:pt x="227" y="78"/>
                    </a:lnTo>
                    <a:lnTo>
                      <a:pt x="229" y="78"/>
                    </a:lnTo>
                    <a:lnTo>
                      <a:pt x="226" y="85"/>
                    </a:lnTo>
                    <a:lnTo>
                      <a:pt x="215" y="93"/>
                    </a:lnTo>
                    <a:lnTo>
                      <a:pt x="209" y="96"/>
                    </a:lnTo>
                    <a:lnTo>
                      <a:pt x="206" y="93"/>
                    </a:lnTo>
                    <a:lnTo>
                      <a:pt x="200" y="96"/>
                    </a:lnTo>
                    <a:lnTo>
                      <a:pt x="197" y="97"/>
                    </a:lnTo>
                    <a:lnTo>
                      <a:pt x="198" y="102"/>
                    </a:lnTo>
                    <a:lnTo>
                      <a:pt x="200" y="111"/>
                    </a:lnTo>
                    <a:lnTo>
                      <a:pt x="203" y="113"/>
                    </a:lnTo>
                    <a:lnTo>
                      <a:pt x="208" y="132"/>
                    </a:lnTo>
                    <a:lnTo>
                      <a:pt x="203" y="132"/>
                    </a:lnTo>
                    <a:lnTo>
                      <a:pt x="198" y="132"/>
                    </a:lnTo>
                    <a:lnTo>
                      <a:pt x="197" y="135"/>
                    </a:lnTo>
                    <a:lnTo>
                      <a:pt x="197" y="146"/>
                    </a:lnTo>
                    <a:lnTo>
                      <a:pt x="200" y="154"/>
                    </a:lnTo>
                    <a:lnTo>
                      <a:pt x="198" y="158"/>
                    </a:lnTo>
                    <a:lnTo>
                      <a:pt x="194" y="166"/>
                    </a:lnTo>
                    <a:lnTo>
                      <a:pt x="203" y="175"/>
                    </a:lnTo>
                    <a:lnTo>
                      <a:pt x="197" y="179"/>
                    </a:lnTo>
                    <a:lnTo>
                      <a:pt x="194" y="182"/>
                    </a:lnTo>
                    <a:lnTo>
                      <a:pt x="197" y="189"/>
                    </a:lnTo>
                    <a:lnTo>
                      <a:pt x="194" y="193"/>
                    </a:lnTo>
                    <a:lnTo>
                      <a:pt x="192" y="202"/>
                    </a:lnTo>
                    <a:lnTo>
                      <a:pt x="198" y="205"/>
                    </a:lnTo>
                    <a:lnTo>
                      <a:pt x="186" y="208"/>
                    </a:lnTo>
                    <a:lnTo>
                      <a:pt x="180" y="211"/>
                    </a:lnTo>
                    <a:lnTo>
                      <a:pt x="170" y="214"/>
                    </a:lnTo>
                    <a:lnTo>
                      <a:pt x="168" y="207"/>
                    </a:lnTo>
                    <a:lnTo>
                      <a:pt x="161" y="204"/>
                    </a:lnTo>
                    <a:lnTo>
                      <a:pt x="156" y="208"/>
                    </a:lnTo>
                    <a:lnTo>
                      <a:pt x="150" y="205"/>
                    </a:lnTo>
                    <a:lnTo>
                      <a:pt x="147" y="213"/>
                    </a:lnTo>
                    <a:lnTo>
                      <a:pt x="132" y="211"/>
                    </a:lnTo>
                    <a:lnTo>
                      <a:pt x="127" y="213"/>
                    </a:lnTo>
                    <a:lnTo>
                      <a:pt x="124" y="217"/>
                    </a:lnTo>
                    <a:lnTo>
                      <a:pt x="112" y="213"/>
                    </a:lnTo>
                    <a:lnTo>
                      <a:pt x="110" y="205"/>
                    </a:lnTo>
                    <a:lnTo>
                      <a:pt x="104" y="201"/>
                    </a:lnTo>
                    <a:lnTo>
                      <a:pt x="101" y="195"/>
                    </a:lnTo>
                    <a:lnTo>
                      <a:pt x="95" y="195"/>
                    </a:lnTo>
                    <a:lnTo>
                      <a:pt x="79" y="196"/>
                    </a:lnTo>
                    <a:lnTo>
                      <a:pt x="74" y="198"/>
                    </a:lnTo>
                    <a:lnTo>
                      <a:pt x="77" y="202"/>
                    </a:lnTo>
                    <a:lnTo>
                      <a:pt x="82" y="216"/>
                    </a:lnTo>
                    <a:lnTo>
                      <a:pt x="74" y="227"/>
                    </a:lnTo>
                    <a:lnTo>
                      <a:pt x="76" y="233"/>
                    </a:lnTo>
                    <a:lnTo>
                      <a:pt x="69" y="236"/>
                    </a:lnTo>
                    <a:lnTo>
                      <a:pt x="62" y="245"/>
                    </a:lnTo>
                    <a:lnTo>
                      <a:pt x="53" y="242"/>
                    </a:lnTo>
                    <a:lnTo>
                      <a:pt x="48" y="239"/>
                    </a:lnTo>
                    <a:lnTo>
                      <a:pt x="48" y="234"/>
                    </a:lnTo>
                    <a:lnTo>
                      <a:pt x="44" y="230"/>
                    </a:lnTo>
                    <a:lnTo>
                      <a:pt x="39" y="222"/>
                    </a:lnTo>
                    <a:lnTo>
                      <a:pt x="28" y="231"/>
                    </a:lnTo>
                    <a:lnTo>
                      <a:pt x="24" y="239"/>
                    </a:lnTo>
                    <a:lnTo>
                      <a:pt x="15" y="248"/>
                    </a:lnTo>
                    <a:lnTo>
                      <a:pt x="7" y="243"/>
                    </a:lnTo>
                    <a:lnTo>
                      <a:pt x="3" y="231"/>
                    </a:lnTo>
                    <a:lnTo>
                      <a:pt x="7" y="224"/>
                    </a:lnTo>
                    <a:lnTo>
                      <a:pt x="6" y="219"/>
                    </a:lnTo>
                    <a:lnTo>
                      <a:pt x="0" y="217"/>
                    </a:lnTo>
                    <a:lnTo>
                      <a:pt x="1" y="211"/>
                    </a:lnTo>
                    <a:lnTo>
                      <a:pt x="4" y="213"/>
                    </a:lnTo>
                    <a:lnTo>
                      <a:pt x="12" y="207"/>
                    </a:lnTo>
                    <a:lnTo>
                      <a:pt x="15" y="202"/>
                    </a:lnTo>
                    <a:lnTo>
                      <a:pt x="10" y="195"/>
                    </a:lnTo>
                    <a:lnTo>
                      <a:pt x="13" y="190"/>
                    </a:lnTo>
                    <a:lnTo>
                      <a:pt x="12" y="181"/>
                    </a:lnTo>
                    <a:lnTo>
                      <a:pt x="16" y="181"/>
                    </a:lnTo>
                    <a:lnTo>
                      <a:pt x="19" y="175"/>
                    </a:lnTo>
                    <a:lnTo>
                      <a:pt x="18" y="172"/>
                    </a:lnTo>
                    <a:lnTo>
                      <a:pt x="25" y="172"/>
                    </a:lnTo>
                    <a:lnTo>
                      <a:pt x="27" y="166"/>
                    </a:lnTo>
                    <a:lnTo>
                      <a:pt x="32" y="163"/>
                    </a:lnTo>
                    <a:lnTo>
                      <a:pt x="32" y="160"/>
                    </a:lnTo>
                    <a:lnTo>
                      <a:pt x="27" y="155"/>
                    </a:lnTo>
                    <a:lnTo>
                      <a:pt x="30" y="152"/>
                    </a:lnTo>
                    <a:lnTo>
                      <a:pt x="35" y="151"/>
                    </a:lnTo>
                    <a:lnTo>
                      <a:pt x="35" y="140"/>
                    </a:lnTo>
                    <a:lnTo>
                      <a:pt x="36" y="132"/>
                    </a:lnTo>
                    <a:lnTo>
                      <a:pt x="30" y="126"/>
                    </a:lnTo>
                    <a:lnTo>
                      <a:pt x="25" y="125"/>
                    </a:lnTo>
                    <a:lnTo>
                      <a:pt x="19" y="126"/>
                    </a:lnTo>
                    <a:lnTo>
                      <a:pt x="12" y="119"/>
                    </a:lnTo>
                    <a:lnTo>
                      <a:pt x="16" y="108"/>
                    </a:lnTo>
                    <a:lnTo>
                      <a:pt x="10" y="102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22" y="69"/>
                    </a:lnTo>
                    <a:lnTo>
                      <a:pt x="25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6" name="Freeform 2836">
                <a:extLst>
                  <a:ext uri="{FF2B5EF4-FFF2-40B4-BE49-F238E27FC236}">
                    <a16:creationId xmlns:a16="http://schemas.microsoft.com/office/drawing/2014/main" id="{E0E116E0-171F-FD14-334D-49F95CDE4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37"/>
                <a:ext cx="152" cy="121"/>
              </a:xfrm>
              <a:custGeom>
                <a:avLst/>
                <a:gdLst>
                  <a:gd name="T0" fmla="*/ 235 w 303"/>
                  <a:gd name="T1" fmla="*/ 39 h 241"/>
                  <a:gd name="T2" fmla="*/ 215 w 303"/>
                  <a:gd name="T3" fmla="*/ 41 h 241"/>
                  <a:gd name="T4" fmla="*/ 188 w 303"/>
                  <a:gd name="T5" fmla="*/ 30 h 241"/>
                  <a:gd name="T6" fmla="*/ 171 w 303"/>
                  <a:gd name="T7" fmla="*/ 28 h 241"/>
                  <a:gd name="T8" fmla="*/ 155 w 303"/>
                  <a:gd name="T9" fmla="*/ 18 h 241"/>
                  <a:gd name="T10" fmla="*/ 138 w 303"/>
                  <a:gd name="T11" fmla="*/ 24 h 241"/>
                  <a:gd name="T12" fmla="*/ 134 w 303"/>
                  <a:gd name="T13" fmla="*/ 7 h 241"/>
                  <a:gd name="T14" fmla="*/ 115 w 303"/>
                  <a:gd name="T15" fmla="*/ 4 h 241"/>
                  <a:gd name="T16" fmla="*/ 100 w 303"/>
                  <a:gd name="T17" fmla="*/ 18 h 241"/>
                  <a:gd name="T18" fmla="*/ 90 w 303"/>
                  <a:gd name="T19" fmla="*/ 33 h 241"/>
                  <a:gd name="T20" fmla="*/ 77 w 303"/>
                  <a:gd name="T21" fmla="*/ 36 h 241"/>
                  <a:gd name="T22" fmla="*/ 70 w 303"/>
                  <a:gd name="T23" fmla="*/ 57 h 241"/>
                  <a:gd name="T24" fmla="*/ 58 w 303"/>
                  <a:gd name="T25" fmla="*/ 63 h 241"/>
                  <a:gd name="T26" fmla="*/ 42 w 303"/>
                  <a:gd name="T27" fmla="*/ 56 h 241"/>
                  <a:gd name="T28" fmla="*/ 20 w 303"/>
                  <a:gd name="T29" fmla="*/ 76 h 241"/>
                  <a:gd name="T30" fmla="*/ 30 w 303"/>
                  <a:gd name="T31" fmla="*/ 86 h 241"/>
                  <a:gd name="T32" fmla="*/ 20 w 303"/>
                  <a:gd name="T33" fmla="*/ 106 h 241"/>
                  <a:gd name="T34" fmla="*/ 6 w 303"/>
                  <a:gd name="T35" fmla="*/ 110 h 241"/>
                  <a:gd name="T36" fmla="*/ 0 w 303"/>
                  <a:gd name="T37" fmla="*/ 132 h 241"/>
                  <a:gd name="T38" fmla="*/ 14 w 303"/>
                  <a:gd name="T39" fmla="*/ 156 h 241"/>
                  <a:gd name="T40" fmla="*/ 23 w 303"/>
                  <a:gd name="T41" fmla="*/ 165 h 241"/>
                  <a:gd name="T42" fmla="*/ 32 w 303"/>
                  <a:gd name="T43" fmla="*/ 179 h 241"/>
                  <a:gd name="T44" fmla="*/ 36 w 303"/>
                  <a:gd name="T45" fmla="*/ 185 h 241"/>
                  <a:gd name="T46" fmla="*/ 62 w 303"/>
                  <a:gd name="T47" fmla="*/ 209 h 241"/>
                  <a:gd name="T48" fmla="*/ 86 w 303"/>
                  <a:gd name="T49" fmla="*/ 221 h 241"/>
                  <a:gd name="T50" fmla="*/ 106 w 303"/>
                  <a:gd name="T51" fmla="*/ 229 h 241"/>
                  <a:gd name="T52" fmla="*/ 120 w 303"/>
                  <a:gd name="T53" fmla="*/ 226 h 241"/>
                  <a:gd name="T54" fmla="*/ 137 w 303"/>
                  <a:gd name="T55" fmla="*/ 223 h 241"/>
                  <a:gd name="T56" fmla="*/ 149 w 303"/>
                  <a:gd name="T57" fmla="*/ 199 h 241"/>
                  <a:gd name="T58" fmla="*/ 174 w 303"/>
                  <a:gd name="T59" fmla="*/ 197 h 241"/>
                  <a:gd name="T60" fmla="*/ 203 w 303"/>
                  <a:gd name="T61" fmla="*/ 164 h 241"/>
                  <a:gd name="T62" fmla="*/ 219 w 303"/>
                  <a:gd name="T63" fmla="*/ 179 h 241"/>
                  <a:gd name="T64" fmla="*/ 243 w 303"/>
                  <a:gd name="T65" fmla="*/ 186 h 241"/>
                  <a:gd name="T66" fmla="*/ 258 w 303"/>
                  <a:gd name="T67" fmla="*/ 173 h 241"/>
                  <a:gd name="T68" fmla="*/ 246 w 303"/>
                  <a:gd name="T69" fmla="*/ 162 h 241"/>
                  <a:gd name="T70" fmla="*/ 241 w 303"/>
                  <a:gd name="T71" fmla="*/ 145 h 241"/>
                  <a:gd name="T72" fmla="*/ 241 w 303"/>
                  <a:gd name="T73" fmla="*/ 126 h 241"/>
                  <a:gd name="T74" fmla="*/ 250 w 303"/>
                  <a:gd name="T75" fmla="*/ 109 h 241"/>
                  <a:gd name="T76" fmla="*/ 266 w 303"/>
                  <a:gd name="T77" fmla="*/ 132 h 241"/>
                  <a:gd name="T78" fmla="*/ 288 w 303"/>
                  <a:gd name="T79" fmla="*/ 126 h 241"/>
                  <a:gd name="T80" fmla="*/ 291 w 303"/>
                  <a:gd name="T81" fmla="*/ 106 h 241"/>
                  <a:gd name="T82" fmla="*/ 294 w 303"/>
                  <a:gd name="T83" fmla="*/ 77 h 241"/>
                  <a:gd name="T84" fmla="*/ 303 w 303"/>
                  <a:gd name="T85" fmla="*/ 60 h 241"/>
                  <a:gd name="T86" fmla="*/ 303 w 303"/>
                  <a:gd name="T87" fmla="*/ 44 h 241"/>
                  <a:gd name="T88" fmla="*/ 291 w 303"/>
                  <a:gd name="T89" fmla="*/ 47 h 241"/>
                  <a:gd name="T90" fmla="*/ 279 w 303"/>
                  <a:gd name="T91" fmla="*/ 39 h 241"/>
                  <a:gd name="T92" fmla="*/ 261 w 303"/>
                  <a:gd name="T93" fmla="*/ 28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03" h="241">
                    <a:moveTo>
                      <a:pt x="247" y="31"/>
                    </a:moveTo>
                    <a:lnTo>
                      <a:pt x="241" y="36"/>
                    </a:lnTo>
                    <a:lnTo>
                      <a:pt x="235" y="39"/>
                    </a:lnTo>
                    <a:lnTo>
                      <a:pt x="225" y="38"/>
                    </a:lnTo>
                    <a:lnTo>
                      <a:pt x="219" y="41"/>
                    </a:lnTo>
                    <a:lnTo>
                      <a:pt x="215" y="41"/>
                    </a:lnTo>
                    <a:lnTo>
                      <a:pt x="212" y="44"/>
                    </a:lnTo>
                    <a:lnTo>
                      <a:pt x="193" y="34"/>
                    </a:lnTo>
                    <a:lnTo>
                      <a:pt x="188" y="30"/>
                    </a:lnTo>
                    <a:lnTo>
                      <a:pt x="182" y="25"/>
                    </a:lnTo>
                    <a:lnTo>
                      <a:pt x="173" y="25"/>
                    </a:lnTo>
                    <a:lnTo>
                      <a:pt x="171" y="28"/>
                    </a:lnTo>
                    <a:lnTo>
                      <a:pt x="165" y="27"/>
                    </a:lnTo>
                    <a:lnTo>
                      <a:pt x="162" y="22"/>
                    </a:lnTo>
                    <a:lnTo>
                      <a:pt x="155" y="18"/>
                    </a:lnTo>
                    <a:lnTo>
                      <a:pt x="146" y="21"/>
                    </a:lnTo>
                    <a:lnTo>
                      <a:pt x="141" y="24"/>
                    </a:lnTo>
                    <a:lnTo>
                      <a:pt x="138" y="24"/>
                    </a:lnTo>
                    <a:lnTo>
                      <a:pt x="140" y="15"/>
                    </a:lnTo>
                    <a:lnTo>
                      <a:pt x="138" y="10"/>
                    </a:lnTo>
                    <a:lnTo>
                      <a:pt x="134" y="7"/>
                    </a:lnTo>
                    <a:lnTo>
                      <a:pt x="130" y="1"/>
                    </a:lnTo>
                    <a:lnTo>
                      <a:pt x="127" y="0"/>
                    </a:lnTo>
                    <a:lnTo>
                      <a:pt x="115" y="4"/>
                    </a:lnTo>
                    <a:lnTo>
                      <a:pt x="109" y="7"/>
                    </a:lnTo>
                    <a:lnTo>
                      <a:pt x="102" y="12"/>
                    </a:lnTo>
                    <a:lnTo>
                      <a:pt x="100" y="18"/>
                    </a:lnTo>
                    <a:lnTo>
                      <a:pt x="96" y="22"/>
                    </a:lnTo>
                    <a:lnTo>
                      <a:pt x="94" y="30"/>
                    </a:lnTo>
                    <a:lnTo>
                      <a:pt x="90" y="33"/>
                    </a:lnTo>
                    <a:lnTo>
                      <a:pt x="90" y="44"/>
                    </a:lnTo>
                    <a:lnTo>
                      <a:pt x="85" y="39"/>
                    </a:lnTo>
                    <a:lnTo>
                      <a:pt x="77" y="36"/>
                    </a:lnTo>
                    <a:lnTo>
                      <a:pt x="76" y="41"/>
                    </a:lnTo>
                    <a:lnTo>
                      <a:pt x="68" y="50"/>
                    </a:lnTo>
                    <a:lnTo>
                      <a:pt x="70" y="57"/>
                    </a:lnTo>
                    <a:lnTo>
                      <a:pt x="68" y="68"/>
                    </a:lnTo>
                    <a:lnTo>
                      <a:pt x="62" y="72"/>
                    </a:lnTo>
                    <a:lnTo>
                      <a:pt x="58" y="63"/>
                    </a:lnTo>
                    <a:lnTo>
                      <a:pt x="52" y="60"/>
                    </a:lnTo>
                    <a:lnTo>
                      <a:pt x="46" y="53"/>
                    </a:lnTo>
                    <a:lnTo>
                      <a:pt x="42" y="56"/>
                    </a:lnTo>
                    <a:lnTo>
                      <a:pt x="36" y="60"/>
                    </a:lnTo>
                    <a:lnTo>
                      <a:pt x="33" y="65"/>
                    </a:lnTo>
                    <a:lnTo>
                      <a:pt x="20" y="76"/>
                    </a:lnTo>
                    <a:lnTo>
                      <a:pt x="20" y="88"/>
                    </a:lnTo>
                    <a:lnTo>
                      <a:pt x="29" y="83"/>
                    </a:lnTo>
                    <a:lnTo>
                      <a:pt x="30" y="86"/>
                    </a:lnTo>
                    <a:lnTo>
                      <a:pt x="20" y="91"/>
                    </a:lnTo>
                    <a:lnTo>
                      <a:pt x="21" y="97"/>
                    </a:lnTo>
                    <a:lnTo>
                      <a:pt x="20" y="106"/>
                    </a:lnTo>
                    <a:lnTo>
                      <a:pt x="14" y="104"/>
                    </a:lnTo>
                    <a:lnTo>
                      <a:pt x="12" y="109"/>
                    </a:lnTo>
                    <a:lnTo>
                      <a:pt x="6" y="110"/>
                    </a:lnTo>
                    <a:lnTo>
                      <a:pt x="5" y="114"/>
                    </a:lnTo>
                    <a:lnTo>
                      <a:pt x="0" y="127"/>
                    </a:lnTo>
                    <a:lnTo>
                      <a:pt x="0" y="132"/>
                    </a:lnTo>
                    <a:lnTo>
                      <a:pt x="3" y="138"/>
                    </a:lnTo>
                    <a:lnTo>
                      <a:pt x="5" y="145"/>
                    </a:lnTo>
                    <a:lnTo>
                      <a:pt x="14" y="156"/>
                    </a:lnTo>
                    <a:lnTo>
                      <a:pt x="17" y="156"/>
                    </a:lnTo>
                    <a:lnTo>
                      <a:pt x="23" y="162"/>
                    </a:lnTo>
                    <a:lnTo>
                      <a:pt x="23" y="165"/>
                    </a:lnTo>
                    <a:lnTo>
                      <a:pt x="29" y="171"/>
                    </a:lnTo>
                    <a:lnTo>
                      <a:pt x="29" y="177"/>
                    </a:lnTo>
                    <a:lnTo>
                      <a:pt x="32" y="179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6" y="185"/>
                    </a:lnTo>
                    <a:lnTo>
                      <a:pt x="44" y="193"/>
                    </a:lnTo>
                    <a:lnTo>
                      <a:pt x="59" y="202"/>
                    </a:lnTo>
                    <a:lnTo>
                      <a:pt x="62" y="209"/>
                    </a:lnTo>
                    <a:lnTo>
                      <a:pt x="73" y="212"/>
                    </a:lnTo>
                    <a:lnTo>
                      <a:pt x="82" y="218"/>
                    </a:lnTo>
                    <a:lnTo>
                      <a:pt x="86" y="221"/>
                    </a:lnTo>
                    <a:lnTo>
                      <a:pt x="96" y="220"/>
                    </a:lnTo>
                    <a:lnTo>
                      <a:pt x="99" y="221"/>
                    </a:lnTo>
                    <a:lnTo>
                      <a:pt x="106" y="229"/>
                    </a:lnTo>
                    <a:lnTo>
                      <a:pt x="114" y="218"/>
                    </a:lnTo>
                    <a:lnTo>
                      <a:pt x="117" y="223"/>
                    </a:lnTo>
                    <a:lnTo>
                      <a:pt x="120" y="226"/>
                    </a:lnTo>
                    <a:lnTo>
                      <a:pt x="123" y="241"/>
                    </a:lnTo>
                    <a:lnTo>
                      <a:pt x="127" y="238"/>
                    </a:lnTo>
                    <a:lnTo>
                      <a:pt x="137" y="223"/>
                    </a:lnTo>
                    <a:lnTo>
                      <a:pt x="141" y="221"/>
                    </a:lnTo>
                    <a:lnTo>
                      <a:pt x="144" y="215"/>
                    </a:lnTo>
                    <a:lnTo>
                      <a:pt x="149" y="199"/>
                    </a:lnTo>
                    <a:lnTo>
                      <a:pt x="167" y="199"/>
                    </a:lnTo>
                    <a:lnTo>
                      <a:pt x="170" y="196"/>
                    </a:lnTo>
                    <a:lnTo>
                      <a:pt x="174" y="197"/>
                    </a:lnTo>
                    <a:lnTo>
                      <a:pt x="191" y="167"/>
                    </a:lnTo>
                    <a:lnTo>
                      <a:pt x="193" y="165"/>
                    </a:lnTo>
                    <a:lnTo>
                      <a:pt x="203" y="164"/>
                    </a:lnTo>
                    <a:lnTo>
                      <a:pt x="214" y="171"/>
                    </a:lnTo>
                    <a:lnTo>
                      <a:pt x="214" y="176"/>
                    </a:lnTo>
                    <a:lnTo>
                      <a:pt x="219" y="179"/>
                    </a:lnTo>
                    <a:lnTo>
                      <a:pt x="222" y="193"/>
                    </a:lnTo>
                    <a:lnTo>
                      <a:pt x="229" y="191"/>
                    </a:lnTo>
                    <a:lnTo>
                      <a:pt x="243" y="186"/>
                    </a:lnTo>
                    <a:lnTo>
                      <a:pt x="246" y="182"/>
                    </a:lnTo>
                    <a:lnTo>
                      <a:pt x="252" y="182"/>
                    </a:lnTo>
                    <a:lnTo>
                      <a:pt x="258" y="173"/>
                    </a:lnTo>
                    <a:lnTo>
                      <a:pt x="258" y="165"/>
                    </a:lnTo>
                    <a:lnTo>
                      <a:pt x="252" y="164"/>
                    </a:lnTo>
                    <a:lnTo>
                      <a:pt x="246" y="162"/>
                    </a:lnTo>
                    <a:lnTo>
                      <a:pt x="237" y="159"/>
                    </a:lnTo>
                    <a:lnTo>
                      <a:pt x="241" y="148"/>
                    </a:lnTo>
                    <a:lnTo>
                      <a:pt x="241" y="145"/>
                    </a:lnTo>
                    <a:lnTo>
                      <a:pt x="246" y="135"/>
                    </a:lnTo>
                    <a:lnTo>
                      <a:pt x="240" y="130"/>
                    </a:lnTo>
                    <a:lnTo>
                      <a:pt x="241" y="126"/>
                    </a:lnTo>
                    <a:lnTo>
                      <a:pt x="244" y="124"/>
                    </a:lnTo>
                    <a:lnTo>
                      <a:pt x="240" y="110"/>
                    </a:lnTo>
                    <a:lnTo>
                      <a:pt x="250" y="109"/>
                    </a:lnTo>
                    <a:lnTo>
                      <a:pt x="252" y="120"/>
                    </a:lnTo>
                    <a:lnTo>
                      <a:pt x="264" y="129"/>
                    </a:lnTo>
                    <a:lnTo>
                      <a:pt x="266" y="132"/>
                    </a:lnTo>
                    <a:lnTo>
                      <a:pt x="275" y="136"/>
                    </a:lnTo>
                    <a:lnTo>
                      <a:pt x="272" y="141"/>
                    </a:lnTo>
                    <a:lnTo>
                      <a:pt x="288" y="126"/>
                    </a:lnTo>
                    <a:lnTo>
                      <a:pt x="291" y="120"/>
                    </a:lnTo>
                    <a:lnTo>
                      <a:pt x="288" y="117"/>
                    </a:lnTo>
                    <a:lnTo>
                      <a:pt x="291" y="106"/>
                    </a:lnTo>
                    <a:lnTo>
                      <a:pt x="297" y="103"/>
                    </a:lnTo>
                    <a:lnTo>
                      <a:pt x="291" y="89"/>
                    </a:lnTo>
                    <a:lnTo>
                      <a:pt x="294" y="77"/>
                    </a:lnTo>
                    <a:lnTo>
                      <a:pt x="296" y="71"/>
                    </a:lnTo>
                    <a:lnTo>
                      <a:pt x="303" y="66"/>
                    </a:lnTo>
                    <a:lnTo>
                      <a:pt x="303" y="60"/>
                    </a:lnTo>
                    <a:lnTo>
                      <a:pt x="302" y="53"/>
                    </a:lnTo>
                    <a:lnTo>
                      <a:pt x="300" y="50"/>
                    </a:lnTo>
                    <a:lnTo>
                      <a:pt x="303" y="44"/>
                    </a:lnTo>
                    <a:lnTo>
                      <a:pt x="300" y="39"/>
                    </a:lnTo>
                    <a:lnTo>
                      <a:pt x="288" y="41"/>
                    </a:lnTo>
                    <a:lnTo>
                      <a:pt x="291" y="47"/>
                    </a:lnTo>
                    <a:lnTo>
                      <a:pt x="285" y="50"/>
                    </a:lnTo>
                    <a:lnTo>
                      <a:pt x="276" y="47"/>
                    </a:lnTo>
                    <a:lnTo>
                      <a:pt x="279" y="39"/>
                    </a:lnTo>
                    <a:lnTo>
                      <a:pt x="275" y="33"/>
                    </a:lnTo>
                    <a:lnTo>
                      <a:pt x="273" y="22"/>
                    </a:lnTo>
                    <a:lnTo>
                      <a:pt x="261" y="28"/>
                    </a:lnTo>
                    <a:lnTo>
                      <a:pt x="258" y="24"/>
                    </a:lnTo>
                    <a:lnTo>
                      <a:pt x="247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7" name="Freeform 2837">
                <a:extLst>
                  <a:ext uri="{FF2B5EF4-FFF2-40B4-BE49-F238E27FC236}">
                    <a16:creationId xmlns:a16="http://schemas.microsoft.com/office/drawing/2014/main" id="{C038067E-6417-8117-10EA-0CFCA6C45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37"/>
                <a:ext cx="152" cy="121"/>
              </a:xfrm>
              <a:custGeom>
                <a:avLst/>
                <a:gdLst>
                  <a:gd name="T0" fmla="*/ 261 w 303"/>
                  <a:gd name="T1" fmla="*/ 28 h 241"/>
                  <a:gd name="T2" fmla="*/ 279 w 303"/>
                  <a:gd name="T3" fmla="*/ 39 h 241"/>
                  <a:gd name="T4" fmla="*/ 291 w 303"/>
                  <a:gd name="T5" fmla="*/ 47 h 241"/>
                  <a:gd name="T6" fmla="*/ 303 w 303"/>
                  <a:gd name="T7" fmla="*/ 44 h 241"/>
                  <a:gd name="T8" fmla="*/ 303 w 303"/>
                  <a:gd name="T9" fmla="*/ 60 h 241"/>
                  <a:gd name="T10" fmla="*/ 294 w 303"/>
                  <a:gd name="T11" fmla="*/ 77 h 241"/>
                  <a:gd name="T12" fmla="*/ 291 w 303"/>
                  <a:gd name="T13" fmla="*/ 106 h 241"/>
                  <a:gd name="T14" fmla="*/ 288 w 303"/>
                  <a:gd name="T15" fmla="*/ 126 h 241"/>
                  <a:gd name="T16" fmla="*/ 266 w 303"/>
                  <a:gd name="T17" fmla="*/ 132 h 241"/>
                  <a:gd name="T18" fmla="*/ 250 w 303"/>
                  <a:gd name="T19" fmla="*/ 109 h 241"/>
                  <a:gd name="T20" fmla="*/ 241 w 303"/>
                  <a:gd name="T21" fmla="*/ 126 h 241"/>
                  <a:gd name="T22" fmla="*/ 241 w 303"/>
                  <a:gd name="T23" fmla="*/ 145 h 241"/>
                  <a:gd name="T24" fmla="*/ 246 w 303"/>
                  <a:gd name="T25" fmla="*/ 162 h 241"/>
                  <a:gd name="T26" fmla="*/ 258 w 303"/>
                  <a:gd name="T27" fmla="*/ 173 h 241"/>
                  <a:gd name="T28" fmla="*/ 243 w 303"/>
                  <a:gd name="T29" fmla="*/ 186 h 241"/>
                  <a:gd name="T30" fmla="*/ 219 w 303"/>
                  <a:gd name="T31" fmla="*/ 179 h 241"/>
                  <a:gd name="T32" fmla="*/ 203 w 303"/>
                  <a:gd name="T33" fmla="*/ 164 h 241"/>
                  <a:gd name="T34" fmla="*/ 174 w 303"/>
                  <a:gd name="T35" fmla="*/ 197 h 241"/>
                  <a:gd name="T36" fmla="*/ 149 w 303"/>
                  <a:gd name="T37" fmla="*/ 199 h 241"/>
                  <a:gd name="T38" fmla="*/ 137 w 303"/>
                  <a:gd name="T39" fmla="*/ 223 h 241"/>
                  <a:gd name="T40" fmla="*/ 120 w 303"/>
                  <a:gd name="T41" fmla="*/ 226 h 241"/>
                  <a:gd name="T42" fmla="*/ 106 w 303"/>
                  <a:gd name="T43" fmla="*/ 229 h 241"/>
                  <a:gd name="T44" fmla="*/ 86 w 303"/>
                  <a:gd name="T45" fmla="*/ 221 h 241"/>
                  <a:gd name="T46" fmla="*/ 62 w 303"/>
                  <a:gd name="T47" fmla="*/ 209 h 241"/>
                  <a:gd name="T48" fmla="*/ 36 w 303"/>
                  <a:gd name="T49" fmla="*/ 185 h 241"/>
                  <a:gd name="T50" fmla="*/ 32 w 303"/>
                  <a:gd name="T51" fmla="*/ 179 h 241"/>
                  <a:gd name="T52" fmla="*/ 23 w 303"/>
                  <a:gd name="T53" fmla="*/ 165 h 241"/>
                  <a:gd name="T54" fmla="*/ 14 w 303"/>
                  <a:gd name="T55" fmla="*/ 156 h 241"/>
                  <a:gd name="T56" fmla="*/ 0 w 303"/>
                  <a:gd name="T57" fmla="*/ 132 h 241"/>
                  <a:gd name="T58" fmla="*/ 6 w 303"/>
                  <a:gd name="T59" fmla="*/ 110 h 241"/>
                  <a:gd name="T60" fmla="*/ 20 w 303"/>
                  <a:gd name="T61" fmla="*/ 106 h 241"/>
                  <a:gd name="T62" fmla="*/ 30 w 303"/>
                  <a:gd name="T63" fmla="*/ 86 h 241"/>
                  <a:gd name="T64" fmla="*/ 20 w 303"/>
                  <a:gd name="T65" fmla="*/ 76 h 241"/>
                  <a:gd name="T66" fmla="*/ 42 w 303"/>
                  <a:gd name="T67" fmla="*/ 56 h 241"/>
                  <a:gd name="T68" fmla="*/ 58 w 303"/>
                  <a:gd name="T69" fmla="*/ 63 h 241"/>
                  <a:gd name="T70" fmla="*/ 70 w 303"/>
                  <a:gd name="T71" fmla="*/ 57 h 241"/>
                  <a:gd name="T72" fmla="*/ 77 w 303"/>
                  <a:gd name="T73" fmla="*/ 36 h 241"/>
                  <a:gd name="T74" fmla="*/ 90 w 303"/>
                  <a:gd name="T75" fmla="*/ 33 h 241"/>
                  <a:gd name="T76" fmla="*/ 100 w 303"/>
                  <a:gd name="T77" fmla="*/ 18 h 241"/>
                  <a:gd name="T78" fmla="*/ 115 w 303"/>
                  <a:gd name="T79" fmla="*/ 4 h 241"/>
                  <a:gd name="T80" fmla="*/ 134 w 303"/>
                  <a:gd name="T81" fmla="*/ 7 h 241"/>
                  <a:gd name="T82" fmla="*/ 138 w 303"/>
                  <a:gd name="T83" fmla="*/ 24 h 241"/>
                  <a:gd name="T84" fmla="*/ 155 w 303"/>
                  <a:gd name="T85" fmla="*/ 18 h 241"/>
                  <a:gd name="T86" fmla="*/ 171 w 303"/>
                  <a:gd name="T87" fmla="*/ 28 h 241"/>
                  <a:gd name="T88" fmla="*/ 188 w 303"/>
                  <a:gd name="T89" fmla="*/ 30 h 241"/>
                  <a:gd name="T90" fmla="*/ 215 w 303"/>
                  <a:gd name="T91" fmla="*/ 41 h 241"/>
                  <a:gd name="T92" fmla="*/ 235 w 303"/>
                  <a:gd name="T93" fmla="*/ 3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03" h="241">
                    <a:moveTo>
                      <a:pt x="247" y="31"/>
                    </a:moveTo>
                    <a:lnTo>
                      <a:pt x="258" y="24"/>
                    </a:lnTo>
                    <a:lnTo>
                      <a:pt x="261" y="28"/>
                    </a:lnTo>
                    <a:lnTo>
                      <a:pt x="273" y="22"/>
                    </a:lnTo>
                    <a:lnTo>
                      <a:pt x="275" y="33"/>
                    </a:lnTo>
                    <a:lnTo>
                      <a:pt x="279" y="39"/>
                    </a:lnTo>
                    <a:lnTo>
                      <a:pt x="276" y="47"/>
                    </a:lnTo>
                    <a:lnTo>
                      <a:pt x="285" y="50"/>
                    </a:lnTo>
                    <a:lnTo>
                      <a:pt x="291" y="47"/>
                    </a:lnTo>
                    <a:lnTo>
                      <a:pt x="288" y="41"/>
                    </a:lnTo>
                    <a:lnTo>
                      <a:pt x="300" y="39"/>
                    </a:lnTo>
                    <a:lnTo>
                      <a:pt x="303" y="44"/>
                    </a:lnTo>
                    <a:lnTo>
                      <a:pt x="300" y="50"/>
                    </a:lnTo>
                    <a:lnTo>
                      <a:pt x="302" y="53"/>
                    </a:lnTo>
                    <a:lnTo>
                      <a:pt x="303" y="60"/>
                    </a:lnTo>
                    <a:lnTo>
                      <a:pt x="303" y="66"/>
                    </a:lnTo>
                    <a:lnTo>
                      <a:pt x="296" y="71"/>
                    </a:lnTo>
                    <a:lnTo>
                      <a:pt x="294" y="77"/>
                    </a:lnTo>
                    <a:lnTo>
                      <a:pt x="291" y="89"/>
                    </a:lnTo>
                    <a:lnTo>
                      <a:pt x="297" y="103"/>
                    </a:lnTo>
                    <a:lnTo>
                      <a:pt x="291" y="106"/>
                    </a:lnTo>
                    <a:lnTo>
                      <a:pt x="288" y="117"/>
                    </a:lnTo>
                    <a:lnTo>
                      <a:pt x="291" y="120"/>
                    </a:lnTo>
                    <a:lnTo>
                      <a:pt x="288" y="126"/>
                    </a:lnTo>
                    <a:lnTo>
                      <a:pt x="272" y="141"/>
                    </a:lnTo>
                    <a:lnTo>
                      <a:pt x="275" y="136"/>
                    </a:lnTo>
                    <a:lnTo>
                      <a:pt x="266" y="132"/>
                    </a:lnTo>
                    <a:lnTo>
                      <a:pt x="264" y="129"/>
                    </a:lnTo>
                    <a:lnTo>
                      <a:pt x="252" y="120"/>
                    </a:lnTo>
                    <a:lnTo>
                      <a:pt x="250" y="109"/>
                    </a:lnTo>
                    <a:lnTo>
                      <a:pt x="240" y="110"/>
                    </a:lnTo>
                    <a:lnTo>
                      <a:pt x="244" y="124"/>
                    </a:lnTo>
                    <a:lnTo>
                      <a:pt x="241" y="126"/>
                    </a:lnTo>
                    <a:lnTo>
                      <a:pt x="240" y="130"/>
                    </a:lnTo>
                    <a:lnTo>
                      <a:pt x="246" y="135"/>
                    </a:lnTo>
                    <a:lnTo>
                      <a:pt x="241" y="145"/>
                    </a:lnTo>
                    <a:lnTo>
                      <a:pt x="241" y="148"/>
                    </a:lnTo>
                    <a:lnTo>
                      <a:pt x="237" y="159"/>
                    </a:lnTo>
                    <a:lnTo>
                      <a:pt x="246" y="162"/>
                    </a:lnTo>
                    <a:lnTo>
                      <a:pt x="252" y="164"/>
                    </a:lnTo>
                    <a:lnTo>
                      <a:pt x="258" y="165"/>
                    </a:lnTo>
                    <a:lnTo>
                      <a:pt x="258" y="173"/>
                    </a:lnTo>
                    <a:lnTo>
                      <a:pt x="252" y="182"/>
                    </a:lnTo>
                    <a:lnTo>
                      <a:pt x="246" y="182"/>
                    </a:lnTo>
                    <a:lnTo>
                      <a:pt x="243" y="186"/>
                    </a:lnTo>
                    <a:lnTo>
                      <a:pt x="229" y="191"/>
                    </a:lnTo>
                    <a:lnTo>
                      <a:pt x="222" y="193"/>
                    </a:lnTo>
                    <a:lnTo>
                      <a:pt x="219" y="179"/>
                    </a:lnTo>
                    <a:lnTo>
                      <a:pt x="214" y="176"/>
                    </a:lnTo>
                    <a:lnTo>
                      <a:pt x="214" y="171"/>
                    </a:lnTo>
                    <a:lnTo>
                      <a:pt x="203" y="164"/>
                    </a:lnTo>
                    <a:lnTo>
                      <a:pt x="193" y="165"/>
                    </a:lnTo>
                    <a:lnTo>
                      <a:pt x="191" y="167"/>
                    </a:lnTo>
                    <a:lnTo>
                      <a:pt x="174" y="197"/>
                    </a:lnTo>
                    <a:lnTo>
                      <a:pt x="170" y="196"/>
                    </a:lnTo>
                    <a:lnTo>
                      <a:pt x="167" y="199"/>
                    </a:lnTo>
                    <a:lnTo>
                      <a:pt x="149" y="199"/>
                    </a:lnTo>
                    <a:lnTo>
                      <a:pt x="144" y="215"/>
                    </a:lnTo>
                    <a:lnTo>
                      <a:pt x="141" y="221"/>
                    </a:lnTo>
                    <a:lnTo>
                      <a:pt x="137" y="223"/>
                    </a:lnTo>
                    <a:lnTo>
                      <a:pt x="127" y="238"/>
                    </a:lnTo>
                    <a:lnTo>
                      <a:pt x="123" y="241"/>
                    </a:lnTo>
                    <a:lnTo>
                      <a:pt x="120" y="226"/>
                    </a:lnTo>
                    <a:lnTo>
                      <a:pt x="117" y="223"/>
                    </a:lnTo>
                    <a:lnTo>
                      <a:pt x="114" y="218"/>
                    </a:lnTo>
                    <a:lnTo>
                      <a:pt x="106" y="229"/>
                    </a:lnTo>
                    <a:lnTo>
                      <a:pt x="99" y="221"/>
                    </a:lnTo>
                    <a:lnTo>
                      <a:pt x="96" y="220"/>
                    </a:lnTo>
                    <a:lnTo>
                      <a:pt x="86" y="221"/>
                    </a:lnTo>
                    <a:lnTo>
                      <a:pt x="82" y="218"/>
                    </a:lnTo>
                    <a:lnTo>
                      <a:pt x="73" y="212"/>
                    </a:lnTo>
                    <a:lnTo>
                      <a:pt x="62" y="209"/>
                    </a:lnTo>
                    <a:lnTo>
                      <a:pt x="59" y="202"/>
                    </a:lnTo>
                    <a:lnTo>
                      <a:pt x="44" y="193"/>
                    </a:lnTo>
                    <a:lnTo>
                      <a:pt x="36" y="185"/>
                    </a:lnTo>
                    <a:lnTo>
                      <a:pt x="35" y="180"/>
                    </a:lnTo>
                    <a:lnTo>
                      <a:pt x="32" y="179"/>
                    </a:lnTo>
                    <a:lnTo>
                      <a:pt x="32" y="179"/>
                    </a:lnTo>
                    <a:lnTo>
                      <a:pt x="29" y="177"/>
                    </a:lnTo>
                    <a:lnTo>
                      <a:pt x="29" y="171"/>
                    </a:lnTo>
                    <a:lnTo>
                      <a:pt x="23" y="165"/>
                    </a:lnTo>
                    <a:lnTo>
                      <a:pt x="23" y="162"/>
                    </a:lnTo>
                    <a:lnTo>
                      <a:pt x="17" y="156"/>
                    </a:lnTo>
                    <a:lnTo>
                      <a:pt x="14" y="156"/>
                    </a:lnTo>
                    <a:lnTo>
                      <a:pt x="5" y="145"/>
                    </a:lnTo>
                    <a:lnTo>
                      <a:pt x="3" y="138"/>
                    </a:lnTo>
                    <a:lnTo>
                      <a:pt x="0" y="132"/>
                    </a:lnTo>
                    <a:lnTo>
                      <a:pt x="0" y="127"/>
                    </a:lnTo>
                    <a:lnTo>
                      <a:pt x="5" y="114"/>
                    </a:lnTo>
                    <a:lnTo>
                      <a:pt x="6" y="110"/>
                    </a:lnTo>
                    <a:lnTo>
                      <a:pt x="12" y="109"/>
                    </a:lnTo>
                    <a:lnTo>
                      <a:pt x="14" y="104"/>
                    </a:lnTo>
                    <a:lnTo>
                      <a:pt x="20" y="106"/>
                    </a:lnTo>
                    <a:lnTo>
                      <a:pt x="21" y="97"/>
                    </a:lnTo>
                    <a:lnTo>
                      <a:pt x="20" y="91"/>
                    </a:lnTo>
                    <a:lnTo>
                      <a:pt x="30" y="86"/>
                    </a:lnTo>
                    <a:lnTo>
                      <a:pt x="29" y="83"/>
                    </a:lnTo>
                    <a:lnTo>
                      <a:pt x="20" y="88"/>
                    </a:lnTo>
                    <a:lnTo>
                      <a:pt x="20" y="76"/>
                    </a:lnTo>
                    <a:lnTo>
                      <a:pt x="33" y="65"/>
                    </a:lnTo>
                    <a:lnTo>
                      <a:pt x="36" y="60"/>
                    </a:lnTo>
                    <a:lnTo>
                      <a:pt x="42" y="56"/>
                    </a:lnTo>
                    <a:lnTo>
                      <a:pt x="46" y="53"/>
                    </a:lnTo>
                    <a:lnTo>
                      <a:pt x="52" y="60"/>
                    </a:lnTo>
                    <a:lnTo>
                      <a:pt x="58" y="63"/>
                    </a:lnTo>
                    <a:lnTo>
                      <a:pt x="62" y="72"/>
                    </a:lnTo>
                    <a:lnTo>
                      <a:pt x="68" y="68"/>
                    </a:lnTo>
                    <a:lnTo>
                      <a:pt x="70" y="57"/>
                    </a:lnTo>
                    <a:lnTo>
                      <a:pt x="68" y="50"/>
                    </a:lnTo>
                    <a:lnTo>
                      <a:pt x="76" y="41"/>
                    </a:lnTo>
                    <a:lnTo>
                      <a:pt x="77" y="36"/>
                    </a:lnTo>
                    <a:lnTo>
                      <a:pt x="85" y="39"/>
                    </a:lnTo>
                    <a:lnTo>
                      <a:pt x="90" y="44"/>
                    </a:lnTo>
                    <a:lnTo>
                      <a:pt x="90" y="33"/>
                    </a:lnTo>
                    <a:lnTo>
                      <a:pt x="94" y="30"/>
                    </a:lnTo>
                    <a:lnTo>
                      <a:pt x="96" y="22"/>
                    </a:lnTo>
                    <a:lnTo>
                      <a:pt x="100" y="18"/>
                    </a:lnTo>
                    <a:lnTo>
                      <a:pt x="102" y="12"/>
                    </a:lnTo>
                    <a:lnTo>
                      <a:pt x="109" y="7"/>
                    </a:lnTo>
                    <a:lnTo>
                      <a:pt x="115" y="4"/>
                    </a:lnTo>
                    <a:lnTo>
                      <a:pt x="127" y="0"/>
                    </a:lnTo>
                    <a:lnTo>
                      <a:pt x="130" y="1"/>
                    </a:lnTo>
                    <a:lnTo>
                      <a:pt x="134" y="7"/>
                    </a:lnTo>
                    <a:lnTo>
                      <a:pt x="138" y="10"/>
                    </a:lnTo>
                    <a:lnTo>
                      <a:pt x="140" y="15"/>
                    </a:lnTo>
                    <a:lnTo>
                      <a:pt x="138" y="24"/>
                    </a:lnTo>
                    <a:lnTo>
                      <a:pt x="141" y="24"/>
                    </a:lnTo>
                    <a:lnTo>
                      <a:pt x="146" y="21"/>
                    </a:lnTo>
                    <a:lnTo>
                      <a:pt x="155" y="18"/>
                    </a:lnTo>
                    <a:lnTo>
                      <a:pt x="162" y="22"/>
                    </a:lnTo>
                    <a:lnTo>
                      <a:pt x="165" y="27"/>
                    </a:lnTo>
                    <a:lnTo>
                      <a:pt x="171" y="28"/>
                    </a:lnTo>
                    <a:lnTo>
                      <a:pt x="173" y="25"/>
                    </a:lnTo>
                    <a:lnTo>
                      <a:pt x="182" y="25"/>
                    </a:lnTo>
                    <a:lnTo>
                      <a:pt x="188" y="30"/>
                    </a:lnTo>
                    <a:lnTo>
                      <a:pt x="193" y="34"/>
                    </a:lnTo>
                    <a:lnTo>
                      <a:pt x="212" y="44"/>
                    </a:lnTo>
                    <a:lnTo>
                      <a:pt x="215" y="41"/>
                    </a:lnTo>
                    <a:lnTo>
                      <a:pt x="219" y="41"/>
                    </a:lnTo>
                    <a:lnTo>
                      <a:pt x="225" y="38"/>
                    </a:lnTo>
                    <a:lnTo>
                      <a:pt x="235" y="39"/>
                    </a:lnTo>
                    <a:lnTo>
                      <a:pt x="241" y="36"/>
                    </a:lnTo>
                    <a:lnTo>
                      <a:pt x="247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8" name="Freeform 2838">
                <a:extLst>
                  <a:ext uri="{FF2B5EF4-FFF2-40B4-BE49-F238E27FC236}">
                    <a16:creationId xmlns:a16="http://schemas.microsoft.com/office/drawing/2014/main" id="{C1200C14-97B9-C6A8-B1AC-3EFAA40FA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37"/>
                <a:ext cx="152" cy="121"/>
              </a:xfrm>
              <a:custGeom>
                <a:avLst/>
                <a:gdLst>
                  <a:gd name="T0" fmla="*/ 261 w 303"/>
                  <a:gd name="T1" fmla="*/ 28 h 241"/>
                  <a:gd name="T2" fmla="*/ 279 w 303"/>
                  <a:gd name="T3" fmla="*/ 39 h 241"/>
                  <a:gd name="T4" fmla="*/ 291 w 303"/>
                  <a:gd name="T5" fmla="*/ 47 h 241"/>
                  <a:gd name="T6" fmla="*/ 303 w 303"/>
                  <a:gd name="T7" fmla="*/ 44 h 241"/>
                  <a:gd name="T8" fmla="*/ 303 w 303"/>
                  <a:gd name="T9" fmla="*/ 60 h 241"/>
                  <a:gd name="T10" fmla="*/ 294 w 303"/>
                  <a:gd name="T11" fmla="*/ 77 h 241"/>
                  <a:gd name="T12" fmla="*/ 291 w 303"/>
                  <a:gd name="T13" fmla="*/ 106 h 241"/>
                  <a:gd name="T14" fmla="*/ 288 w 303"/>
                  <a:gd name="T15" fmla="*/ 126 h 241"/>
                  <a:gd name="T16" fmla="*/ 266 w 303"/>
                  <a:gd name="T17" fmla="*/ 132 h 241"/>
                  <a:gd name="T18" fmla="*/ 250 w 303"/>
                  <a:gd name="T19" fmla="*/ 109 h 241"/>
                  <a:gd name="T20" fmla="*/ 241 w 303"/>
                  <a:gd name="T21" fmla="*/ 126 h 241"/>
                  <a:gd name="T22" fmla="*/ 241 w 303"/>
                  <a:gd name="T23" fmla="*/ 145 h 241"/>
                  <a:gd name="T24" fmla="*/ 246 w 303"/>
                  <a:gd name="T25" fmla="*/ 162 h 241"/>
                  <a:gd name="T26" fmla="*/ 258 w 303"/>
                  <a:gd name="T27" fmla="*/ 173 h 241"/>
                  <a:gd name="T28" fmla="*/ 243 w 303"/>
                  <a:gd name="T29" fmla="*/ 186 h 241"/>
                  <a:gd name="T30" fmla="*/ 219 w 303"/>
                  <a:gd name="T31" fmla="*/ 179 h 241"/>
                  <a:gd name="T32" fmla="*/ 203 w 303"/>
                  <a:gd name="T33" fmla="*/ 164 h 241"/>
                  <a:gd name="T34" fmla="*/ 174 w 303"/>
                  <a:gd name="T35" fmla="*/ 197 h 241"/>
                  <a:gd name="T36" fmla="*/ 149 w 303"/>
                  <a:gd name="T37" fmla="*/ 199 h 241"/>
                  <a:gd name="T38" fmla="*/ 137 w 303"/>
                  <a:gd name="T39" fmla="*/ 223 h 241"/>
                  <a:gd name="T40" fmla="*/ 120 w 303"/>
                  <a:gd name="T41" fmla="*/ 226 h 241"/>
                  <a:gd name="T42" fmla="*/ 106 w 303"/>
                  <a:gd name="T43" fmla="*/ 229 h 241"/>
                  <a:gd name="T44" fmla="*/ 86 w 303"/>
                  <a:gd name="T45" fmla="*/ 221 h 241"/>
                  <a:gd name="T46" fmla="*/ 62 w 303"/>
                  <a:gd name="T47" fmla="*/ 209 h 241"/>
                  <a:gd name="T48" fmla="*/ 36 w 303"/>
                  <a:gd name="T49" fmla="*/ 185 h 241"/>
                  <a:gd name="T50" fmla="*/ 32 w 303"/>
                  <a:gd name="T51" fmla="*/ 179 h 241"/>
                  <a:gd name="T52" fmla="*/ 23 w 303"/>
                  <a:gd name="T53" fmla="*/ 165 h 241"/>
                  <a:gd name="T54" fmla="*/ 14 w 303"/>
                  <a:gd name="T55" fmla="*/ 156 h 241"/>
                  <a:gd name="T56" fmla="*/ 0 w 303"/>
                  <a:gd name="T57" fmla="*/ 132 h 241"/>
                  <a:gd name="T58" fmla="*/ 6 w 303"/>
                  <a:gd name="T59" fmla="*/ 110 h 241"/>
                  <a:gd name="T60" fmla="*/ 20 w 303"/>
                  <a:gd name="T61" fmla="*/ 106 h 241"/>
                  <a:gd name="T62" fmla="*/ 30 w 303"/>
                  <a:gd name="T63" fmla="*/ 86 h 241"/>
                  <a:gd name="T64" fmla="*/ 20 w 303"/>
                  <a:gd name="T65" fmla="*/ 76 h 241"/>
                  <a:gd name="T66" fmla="*/ 42 w 303"/>
                  <a:gd name="T67" fmla="*/ 56 h 241"/>
                  <a:gd name="T68" fmla="*/ 58 w 303"/>
                  <a:gd name="T69" fmla="*/ 63 h 241"/>
                  <a:gd name="T70" fmla="*/ 70 w 303"/>
                  <a:gd name="T71" fmla="*/ 57 h 241"/>
                  <a:gd name="T72" fmla="*/ 77 w 303"/>
                  <a:gd name="T73" fmla="*/ 36 h 241"/>
                  <a:gd name="T74" fmla="*/ 90 w 303"/>
                  <a:gd name="T75" fmla="*/ 33 h 241"/>
                  <a:gd name="T76" fmla="*/ 100 w 303"/>
                  <a:gd name="T77" fmla="*/ 18 h 241"/>
                  <a:gd name="T78" fmla="*/ 115 w 303"/>
                  <a:gd name="T79" fmla="*/ 4 h 241"/>
                  <a:gd name="T80" fmla="*/ 134 w 303"/>
                  <a:gd name="T81" fmla="*/ 7 h 241"/>
                  <a:gd name="T82" fmla="*/ 138 w 303"/>
                  <a:gd name="T83" fmla="*/ 24 h 241"/>
                  <a:gd name="T84" fmla="*/ 155 w 303"/>
                  <a:gd name="T85" fmla="*/ 18 h 241"/>
                  <a:gd name="T86" fmla="*/ 171 w 303"/>
                  <a:gd name="T87" fmla="*/ 28 h 241"/>
                  <a:gd name="T88" fmla="*/ 188 w 303"/>
                  <a:gd name="T89" fmla="*/ 30 h 241"/>
                  <a:gd name="T90" fmla="*/ 215 w 303"/>
                  <a:gd name="T91" fmla="*/ 41 h 241"/>
                  <a:gd name="T92" fmla="*/ 235 w 303"/>
                  <a:gd name="T93" fmla="*/ 3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03" h="241">
                    <a:moveTo>
                      <a:pt x="247" y="31"/>
                    </a:moveTo>
                    <a:lnTo>
                      <a:pt x="258" y="24"/>
                    </a:lnTo>
                    <a:lnTo>
                      <a:pt x="261" y="28"/>
                    </a:lnTo>
                    <a:lnTo>
                      <a:pt x="273" y="22"/>
                    </a:lnTo>
                    <a:lnTo>
                      <a:pt x="275" y="33"/>
                    </a:lnTo>
                    <a:lnTo>
                      <a:pt x="279" y="39"/>
                    </a:lnTo>
                    <a:lnTo>
                      <a:pt x="276" y="47"/>
                    </a:lnTo>
                    <a:lnTo>
                      <a:pt x="285" y="50"/>
                    </a:lnTo>
                    <a:lnTo>
                      <a:pt x="291" y="47"/>
                    </a:lnTo>
                    <a:lnTo>
                      <a:pt x="288" y="41"/>
                    </a:lnTo>
                    <a:lnTo>
                      <a:pt x="300" y="39"/>
                    </a:lnTo>
                    <a:lnTo>
                      <a:pt x="303" y="44"/>
                    </a:lnTo>
                    <a:lnTo>
                      <a:pt x="300" y="50"/>
                    </a:lnTo>
                    <a:lnTo>
                      <a:pt x="302" y="53"/>
                    </a:lnTo>
                    <a:lnTo>
                      <a:pt x="303" y="60"/>
                    </a:lnTo>
                    <a:lnTo>
                      <a:pt x="303" y="66"/>
                    </a:lnTo>
                    <a:lnTo>
                      <a:pt x="296" y="71"/>
                    </a:lnTo>
                    <a:lnTo>
                      <a:pt x="294" y="77"/>
                    </a:lnTo>
                    <a:lnTo>
                      <a:pt x="291" y="89"/>
                    </a:lnTo>
                    <a:lnTo>
                      <a:pt x="297" y="103"/>
                    </a:lnTo>
                    <a:lnTo>
                      <a:pt x="291" y="106"/>
                    </a:lnTo>
                    <a:lnTo>
                      <a:pt x="288" y="117"/>
                    </a:lnTo>
                    <a:lnTo>
                      <a:pt x="291" y="120"/>
                    </a:lnTo>
                    <a:lnTo>
                      <a:pt x="288" y="126"/>
                    </a:lnTo>
                    <a:lnTo>
                      <a:pt x="272" y="141"/>
                    </a:lnTo>
                    <a:lnTo>
                      <a:pt x="275" y="136"/>
                    </a:lnTo>
                    <a:lnTo>
                      <a:pt x="266" y="132"/>
                    </a:lnTo>
                    <a:lnTo>
                      <a:pt x="264" y="129"/>
                    </a:lnTo>
                    <a:lnTo>
                      <a:pt x="252" y="120"/>
                    </a:lnTo>
                    <a:lnTo>
                      <a:pt x="250" y="109"/>
                    </a:lnTo>
                    <a:lnTo>
                      <a:pt x="240" y="110"/>
                    </a:lnTo>
                    <a:lnTo>
                      <a:pt x="244" y="124"/>
                    </a:lnTo>
                    <a:lnTo>
                      <a:pt x="241" y="126"/>
                    </a:lnTo>
                    <a:lnTo>
                      <a:pt x="240" y="130"/>
                    </a:lnTo>
                    <a:lnTo>
                      <a:pt x="246" y="135"/>
                    </a:lnTo>
                    <a:lnTo>
                      <a:pt x="241" y="145"/>
                    </a:lnTo>
                    <a:lnTo>
                      <a:pt x="241" y="148"/>
                    </a:lnTo>
                    <a:lnTo>
                      <a:pt x="237" y="159"/>
                    </a:lnTo>
                    <a:lnTo>
                      <a:pt x="246" y="162"/>
                    </a:lnTo>
                    <a:lnTo>
                      <a:pt x="252" y="164"/>
                    </a:lnTo>
                    <a:lnTo>
                      <a:pt x="258" y="165"/>
                    </a:lnTo>
                    <a:lnTo>
                      <a:pt x="258" y="173"/>
                    </a:lnTo>
                    <a:lnTo>
                      <a:pt x="252" y="182"/>
                    </a:lnTo>
                    <a:lnTo>
                      <a:pt x="246" y="182"/>
                    </a:lnTo>
                    <a:lnTo>
                      <a:pt x="243" y="186"/>
                    </a:lnTo>
                    <a:lnTo>
                      <a:pt x="229" y="191"/>
                    </a:lnTo>
                    <a:lnTo>
                      <a:pt x="222" y="193"/>
                    </a:lnTo>
                    <a:lnTo>
                      <a:pt x="219" y="179"/>
                    </a:lnTo>
                    <a:lnTo>
                      <a:pt x="214" y="176"/>
                    </a:lnTo>
                    <a:lnTo>
                      <a:pt x="214" y="171"/>
                    </a:lnTo>
                    <a:lnTo>
                      <a:pt x="203" y="164"/>
                    </a:lnTo>
                    <a:lnTo>
                      <a:pt x="193" y="165"/>
                    </a:lnTo>
                    <a:lnTo>
                      <a:pt x="191" y="167"/>
                    </a:lnTo>
                    <a:lnTo>
                      <a:pt x="174" y="197"/>
                    </a:lnTo>
                    <a:lnTo>
                      <a:pt x="170" y="196"/>
                    </a:lnTo>
                    <a:lnTo>
                      <a:pt x="167" y="199"/>
                    </a:lnTo>
                    <a:lnTo>
                      <a:pt x="149" y="199"/>
                    </a:lnTo>
                    <a:lnTo>
                      <a:pt x="144" y="215"/>
                    </a:lnTo>
                    <a:lnTo>
                      <a:pt x="141" y="221"/>
                    </a:lnTo>
                    <a:lnTo>
                      <a:pt x="137" y="223"/>
                    </a:lnTo>
                    <a:lnTo>
                      <a:pt x="127" y="238"/>
                    </a:lnTo>
                    <a:lnTo>
                      <a:pt x="123" y="241"/>
                    </a:lnTo>
                    <a:lnTo>
                      <a:pt x="120" y="226"/>
                    </a:lnTo>
                    <a:lnTo>
                      <a:pt x="117" y="223"/>
                    </a:lnTo>
                    <a:lnTo>
                      <a:pt x="114" y="218"/>
                    </a:lnTo>
                    <a:lnTo>
                      <a:pt x="106" y="229"/>
                    </a:lnTo>
                    <a:lnTo>
                      <a:pt x="99" y="221"/>
                    </a:lnTo>
                    <a:lnTo>
                      <a:pt x="96" y="220"/>
                    </a:lnTo>
                    <a:lnTo>
                      <a:pt x="86" y="221"/>
                    </a:lnTo>
                    <a:lnTo>
                      <a:pt x="82" y="218"/>
                    </a:lnTo>
                    <a:lnTo>
                      <a:pt x="73" y="212"/>
                    </a:lnTo>
                    <a:lnTo>
                      <a:pt x="62" y="209"/>
                    </a:lnTo>
                    <a:lnTo>
                      <a:pt x="59" y="202"/>
                    </a:lnTo>
                    <a:lnTo>
                      <a:pt x="44" y="193"/>
                    </a:lnTo>
                    <a:lnTo>
                      <a:pt x="36" y="185"/>
                    </a:lnTo>
                    <a:lnTo>
                      <a:pt x="35" y="180"/>
                    </a:lnTo>
                    <a:lnTo>
                      <a:pt x="32" y="179"/>
                    </a:lnTo>
                    <a:lnTo>
                      <a:pt x="32" y="179"/>
                    </a:lnTo>
                    <a:lnTo>
                      <a:pt x="29" y="177"/>
                    </a:lnTo>
                    <a:lnTo>
                      <a:pt x="29" y="171"/>
                    </a:lnTo>
                    <a:lnTo>
                      <a:pt x="23" y="165"/>
                    </a:lnTo>
                    <a:lnTo>
                      <a:pt x="23" y="162"/>
                    </a:lnTo>
                    <a:lnTo>
                      <a:pt x="17" y="156"/>
                    </a:lnTo>
                    <a:lnTo>
                      <a:pt x="14" y="156"/>
                    </a:lnTo>
                    <a:lnTo>
                      <a:pt x="5" y="145"/>
                    </a:lnTo>
                    <a:lnTo>
                      <a:pt x="3" y="138"/>
                    </a:lnTo>
                    <a:lnTo>
                      <a:pt x="0" y="132"/>
                    </a:lnTo>
                    <a:lnTo>
                      <a:pt x="0" y="127"/>
                    </a:lnTo>
                    <a:lnTo>
                      <a:pt x="5" y="114"/>
                    </a:lnTo>
                    <a:lnTo>
                      <a:pt x="6" y="110"/>
                    </a:lnTo>
                    <a:lnTo>
                      <a:pt x="12" y="109"/>
                    </a:lnTo>
                    <a:lnTo>
                      <a:pt x="14" y="104"/>
                    </a:lnTo>
                    <a:lnTo>
                      <a:pt x="20" y="106"/>
                    </a:lnTo>
                    <a:lnTo>
                      <a:pt x="21" y="97"/>
                    </a:lnTo>
                    <a:lnTo>
                      <a:pt x="20" y="91"/>
                    </a:lnTo>
                    <a:lnTo>
                      <a:pt x="30" y="86"/>
                    </a:lnTo>
                    <a:lnTo>
                      <a:pt x="29" y="83"/>
                    </a:lnTo>
                    <a:lnTo>
                      <a:pt x="20" y="88"/>
                    </a:lnTo>
                    <a:lnTo>
                      <a:pt x="20" y="76"/>
                    </a:lnTo>
                    <a:lnTo>
                      <a:pt x="33" y="65"/>
                    </a:lnTo>
                    <a:lnTo>
                      <a:pt x="36" y="60"/>
                    </a:lnTo>
                    <a:lnTo>
                      <a:pt x="42" y="56"/>
                    </a:lnTo>
                    <a:lnTo>
                      <a:pt x="46" y="53"/>
                    </a:lnTo>
                    <a:lnTo>
                      <a:pt x="52" y="60"/>
                    </a:lnTo>
                    <a:lnTo>
                      <a:pt x="58" y="63"/>
                    </a:lnTo>
                    <a:lnTo>
                      <a:pt x="62" y="72"/>
                    </a:lnTo>
                    <a:lnTo>
                      <a:pt x="68" y="68"/>
                    </a:lnTo>
                    <a:lnTo>
                      <a:pt x="70" y="57"/>
                    </a:lnTo>
                    <a:lnTo>
                      <a:pt x="68" y="50"/>
                    </a:lnTo>
                    <a:lnTo>
                      <a:pt x="76" y="41"/>
                    </a:lnTo>
                    <a:lnTo>
                      <a:pt x="77" y="36"/>
                    </a:lnTo>
                    <a:lnTo>
                      <a:pt x="85" y="39"/>
                    </a:lnTo>
                    <a:lnTo>
                      <a:pt x="90" y="44"/>
                    </a:lnTo>
                    <a:lnTo>
                      <a:pt x="90" y="33"/>
                    </a:lnTo>
                    <a:lnTo>
                      <a:pt x="94" y="30"/>
                    </a:lnTo>
                    <a:lnTo>
                      <a:pt x="96" y="22"/>
                    </a:lnTo>
                    <a:lnTo>
                      <a:pt x="100" y="18"/>
                    </a:lnTo>
                    <a:lnTo>
                      <a:pt x="102" y="12"/>
                    </a:lnTo>
                    <a:lnTo>
                      <a:pt x="109" y="7"/>
                    </a:lnTo>
                    <a:lnTo>
                      <a:pt x="115" y="4"/>
                    </a:lnTo>
                    <a:lnTo>
                      <a:pt x="127" y="0"/>
                    </a:lnTo>
                    <a:lnTo>
                      <a:pt x="130" y="1"/>
                    </a:lnTo>
                    <a:lnTo>
                      <a:pt x="134" y="7"/>
                    </a:lnTo>
                    <a:lnTo>
                      <a:pt x="138" y="10"/>
                    </a:lnTo>
                    <a:lnTo>
                      <a:pt x="140" y="15"/>
                    </a:lnTo>
                    <a:lnTo>
                      <a:pt x="138" y="24"/>
                    </a:lnTo>
                    <a:lnTo>
                      <a:pt x="141" y="24"/>
                    </a:lnTo>
                    <a:lnTo>
                      <a:pt x="146" y="21"/>
                    </a:lnTo>
                    <a:lnTo>
                      <a:pt x="155" y="18"/>
                    </a:lnTo>
                    <a:lnTo>
                      <a:pt x="162" y="22"/>
                    </a:lnTo>
                    <a:lnTo>
                      <a:pt x="165" y="27"/>
                    </a:lnTo>
                    <a:lnTo>
                      <a:pt x="171" y="28"/>
                    </a:lnTo>
                    <a:lnTo>
                      <a:pt x="173" y="25"/>
                    </a:lnTo>
                    <a:lnTo>
                      <a:pt x="182" y="25"/>
                    </a:lnTo>
                    <a:lnTo>
                      <a:pt x="188" y="30"/>
                    </a:lnTo>
                    <a:lnTo>
                      <a:pt x="193" y="34"/>
                    </a:lnTo>
                    <a:lnTo>
                      <a:pt x="212" y="44"/>
                    </a:lnTo>
                    <a:lnTo>
                      <a:pt x="215" y="41"/>
                    </a:lnTo>
                    <a:lnTo>
                      <a:pt x="219" y="41"/>
                    </a:lnTo>
                    <a:lnTo>
                      <a:pt x="225" y="38"/>
                    </a:lnTo>
                    <a:lnTo>
                      <a:pt x="235" y="39"/>
                    </a:lnTo>
                    <a:lnTo>
                      <a:pt x="241" y="36"/>
                    </a:lnTo>
                    <a:lnTo>
                      <a:pt x="247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9" name="Freeform 2839">
                <a:extLst>
                  <a:ext uri="{FF2B5EF4-FFF2-40B4-BE49-F238E27FC236}">
                    <a16:creationId xmlns:a16="http://schemas.microsoft.com/office/drawing/2014/main" id="{2329F0A3-B383-DC3E-FA3C-DA9EE12B3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635"/>
                <a:ext cx="86" cy="99"/>
              </a:xfrm>
              <a:custGeom>
                <a:avLst/>
                <a:gdLst>
                  <a:gd name="T0" fmla="*/ 32 w 173"/>
                  <a:gd name="T1" fmla="*/ 45 h 197"/>
                  <a:gd name="T2" fmla="*/ 49 w 173"/>
                  <a:gd name="T3" fmla="*/ 57 h 197"/>
                  <a:gd name="T4" fmla="*/ 58 w 173"/>
                  <a:gd name="T5" fmla="*/ 60 h 197"/>
                  <a:gd name="T6" fmla="*/ 50 w 173"/>
                  <a:gd name="T7" fmla="*/ 69 h 197"/>
                  <a:gd name="T8" fmla="*/ 43 w 173"/>
                  <a:gd name="T9" fmla="*/ 76 h 197"/>
                  <a:gd name="T10" fmla="*/ 33 w 173"/>
                  <a:gd name="T11" fmla="*/ 83 h 197"/>
                  <a:gd name="T12" fmla="*/ 27 w 173"/>
                  <a:gd name="T13" fmla="*/ 89 h 197"/>
                  <a:gd name="T14" fmla="*/ 18 w 173"/>
                  <a:gd name="T15" fmla="*/ 100 h 197"/>
                  <a:gd name="T16" fmla="*/ 12 w 173"/>
                  <a:gd name="T17" fmla="*/ 101 h 197"/>
                  <a:gd name="T18" fmla="*/ 5 w 173"/>
                  <a:gd name="T19" fmla="*/ 112 h 197"/>
                  <a:gd name="T20" fmla="*/ 5 w 173"/>
                  <a:gd name="T21" fmla="*/ 121 h 197"/>
                  <a:gd name="T22" fmla="*/ 17 w 173"/>
                  <a:gd name="T23" fmla="*/ 129 h 197"/>
                  <a:gd name="T24" fmla="*/ 11 w 173"/>
                  <a:gd name="T25" fmla="*/ 153 h 197"/>
                  <a:gd name="T26" fmla="*/ 8 w 173"/>
                  <a:gd name="T27" fmla="*/ 170 h 197"/>
                  <a:gd name="T28" fmla="*/ 0 w 173"/>
                  <a:gd name="T29" fmla="*/ 190 h 197"/>
                  <a:gd name="T30" fmla="*/ 20 w 173"/>
                  <a:gd name="T31" fmla="*/ 196 h 197"/>
                  <a:gd name="T32" fmla="*/ 38 w 173"/>
                  <a:gd name="T33" fmla="*/ 188 h 197"/>
                  <a:gd name="T34" fmla="*/ 64 w 173"/>
                  <a:gd name="T35" fmla="*/ 194 h 197"/>
                  <a:gd name="T36" fmla="*/ 73 w 173"/>
                  <a:gd name="T37" fmla="*/ 197 h 197"/>
                  <a:gd name="T38" fmla="*/ 76 w 173"/>
                  <a:gd name="T39" fmla="*/ 188 h 197"/>
                  <a:gd name="T40" fmla="*/ 91 w 173"/>
                  <a:gd name="T41" fmla="*/ 185 h 197"/>
                  <a:gd name="T42" fmla="*/ 99 w 173"/>
                  <a:gd name="T43" fmla="*/ 185 h 197"/>
                  <a:gd name="T44" fmla="*/ 100 w 173"/>
                  <a:gd name="T45" fmla="*/ 167 h 197"/>
                  <a:gd name="T46" fmla="*/ 117 w 173"/>
                  <a:gd name="T47" fmla="*/ 156 h 197"/>
                  <a:gd name="T48" fmla="*/ 126 w 173"/>
                  <a:gd name="T49" fmla="*/ 150 h 197"/>
                  <a:gd name="T50" fmla="*/ 131 w 173"/>
                  <a:gd name="T51" fmla="*/ 126 h 197"/>
                  <a:gd name="T52" fmla="*/ 138 w 173"/>
                  <a:gd name="T53" fmla="*/ 118 h 197"/>
                  <a:gd name="T54" fmla="*/ 159 w 173"/>
                  <a:gd name="T55" fmla="*/ 114 h 197"/>
                  <a:gd name="T56" fmla="*/ 173 w 173"/>
                  <a:gd name="T57" fmla="*/ 111 h 197"/>
                  <a:gd name="T58" fmla="*/ 173 w 173"/>
                  <a:gd name="T59" fmla="*/ 95 h 197"/>
                  <a:gd name="T60" fmla="*/ 164 w 173"/>
                  <a:gd name="T61" fmla="*/ 80 h 197"/>
                  <a:gd name="T62" fmla="*/ 161 w 173"/>
                  <a:gd name="T63" fmla="*/ 73 h 197"/>
                  <a:gd name="T64" fmla="*/ 149 w 173"/>
                  <a:gd name="T65" fmla="*/ 71 h 197"/>
                  <a:gd name="T66" fmla="*/ 149 w 173"/>
                  <a:gd name="T67" fmla="*/ 54 h 197"/>
                  <a:gd name="T68" fmla="*/ 137 w 173"/>
                  <a:gd name="T69" fmla="*/ 51 h 197"/>
                  <a:gd name="T70" fmla="*/ 124 w 173"/>
                  <a:gd name="T71" fmla="*/ 41 h 197"/>
                  <a:gd name="T72" fmla="*/ 132 w 173"/>
                  <a:gd name="T73" fmla="*/ 22 h 197"/>
                  <a:gd name="T74" fmla="*/ 118 w 173"/>
                  <a:gd name="T75" fmla="*/ 12 h 197"/>
                  <a:gd name="T76" fmla="*/ 109 w 173"/>
                  <a:gd name="T77" fmla="*/ 22 h 197"/>
                  <a:gd name="T78" fmla="*/ 105 w 173"/>
                  <a:gd name="T79" fmla="*/ 35 h 197"/>
                  <a:gd name="T80" fmla="*/ 91 w 173"/>
                  <a:gd name="T81" fmla="*/ 33 h 197"/>
                  <a:gd name="T82" fmla="*/ 82 w 173"/>
                  <a:gd name="T83" fmla="*/ 27 h 197"/>
                  <a:gd name="T84" fmla="*/ 88 w 173"/>
                  <a:gd name="T85" fmla="*/ 9 h 197"/>
                  <a:gd name="T86" fmla="*/ 79 w 173"/>
                  <a:gd name="T87" fmla="*/ 0 h 197"/>
                  <a:gd name="T88" fmla="*/ 58 w 173"/>
                  <a:gd name="T89" fmla="*/ 3 h 197"/>
                  <a:gd name="T90" fmla="*/ 50 w 173"/>
                  <a:gd name="T91" fmla="*/ 25 h 197"/>
                  <a:gd name="T92" fmla="*/ 36 w 173"/>
                  <a:gd name="T93" fmla="*/ 4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3" h="197">
                    <a:moveTo>
                      <a:pt x="36" y="42"/>
                    </a:moveTo>
                    <a:lnTo>
                      <a:pt x="32" y="45"/>
                    </a:lnTo>
                    <a:lnTo>
                      <a:pt x="38" y="51"/>
                    </a:lnTo>
                    <a:lnTo>
                      <a:pt x="49" y="57"/>
                    </a:lnTo>
                    <a:lnTo>
                      <a:pt x="52" y="56"/>
                    </a:lnTo>
                    <a:lnTo>
                      <a:pt x="58" y="60"/>
                    </a:lnTo>
                    <a:lnTo>
                      <a:pt x="58" y="66"/>
                    </a:lnTo>
                    <a:lnTo>
                      <a:pt x="50" y="69"/>
                    </a:lnTo>
                    <a:lnTo>
                      <a:pt x="50" y="73"/>
                    </a:lnTo>
                    <a:lnTo>
                      <a:pt x="43" y="76"/>
                    </a:lnTo>
                    <a:lnTo>
                      <a:pt x="43" y="79"/>
                    </a:lnTo>
                    <a:lnTo>
                      <a:pt x="33" y="83"/>
                    </a:lnTo>
                    <a:lnTo>
                      <a:pt x="35" y="86"/>
                    </a:lnTo>
                    <a:lnTo>
                      <a:pt x="27" y="89"/>
                    </a:lnTo>
                    <a:lnTo>
                      <a:pt x="23" y="97"/>
                    </a:lnTo>
                    <a:lnTo>
                      <a:pt x="18" y="100"/>
                    </a:lnTo>
                    <a:lnTo>
                      <a:pt x="11" y="97"/>
                    </a:lnTo>
                    <a:lnTo>
                      <a:pt x="12" y="101"/>
                    </a:lnTo>
                    <a:lnTo>
                      <a:pt x="9" y="106"/>
                    </a:lnTo>
                    <a:lnTo>
                      <a:pt x="5" y="112"/>
                    </a:lnTo>
                    <a:lnTo>
                      <a:pt x="5" y="117"/>
                    </a:lnTo>
                    <a:lnTo>
                      <a:pt x="5" y="121"/>
                    </a:lnTo>
                    <a:lnTo>
                      <a:pt x="2" y="129"/>
                    </a:lnTo>
                    <a:lnTo>
                      <a:pt x="17" y="129"/>
                    </a:lnTo>
                    <a:lnTo>
                      <a:pt x="8" y="147"/>
                    </a:lnTo>
                    <a:lnTo>
                      <a:pt x="11" y="153"/>
                    </a:lnTo>
                    <a:lnTo>
                      <a:pt x="6" y="164"/>
                    </a:lnTo>
                    <a:lnTo>
                      <a:pt x="8" y="170"/>
                    </a:lnTo>
                    <a:lnTo>
                      <a:pt x="3" y="174"/>
                    </a:lnTo>
                    <a:lnTo>
                      <a:pt x="0" y="190"/>
                    </a:lnTo>
                    <a:lnTo>
                      <a:pt x="3" y="194"/>
                    </a:lnTo>
                    <a:lnTo>
                      <a:pt x="20" y="196"/>
                    </a:lnTo>
                    <a:lnTo>
                      <a:pt x="24" y="196"/>
                    </a:lnTo>
                    <a:lnTo>
                      <a:pt x="38" y="188"/>
                    </a:lnTo>
                    <a:lnTo>
                      <a:pt x="50" y="191"/>
                    </a:lnTo>
                    <a:lnTo>
                      <a:pt x="64" y="194"/>
                    </a:lnTo>
                    <a:lnTo>
                      <a:pt x="64" y="197"/>
                    </a:lnTo>
                    <a:lnTo>
                      <a:pt x="73" y="197"/>
                    </a:lnTo>
                    <a:lnTo>
                      <a:pt x="79" y="194"/>
                    </a:lnTo>
                    <a:lnTo>
                      <a:pt x="76" y="188"/>
                    </a:lnTo>
                    <a:lnTo>
                      <a:pt x="82" y="182"/>
                    </a:lnTo>
                    <a:lnTo>
                      <a:pt x="91" y="185"/>
                    </a:lnTo>
                    <a:lnTo>
                      <a:pt x="91" y="187"/>
                    </a:lnTo>
                    <a:lnTo>
                      <a:pt x="99" y="185"/>
                    </a:lnTo>
                    <a:lnTo>
                      <a:pt x="97" y="179"/>
                    </a:lnTo>
                    <a:lnTo>
                      <a:pt x="100" y="167"/>
                    </a:lnTo>
                    <a:lnTo>
                      <a:pt x="105" y="165"/>
                    </a:lnTo>
                    <a:lnTo>
                      <a:pt x="117" y="156"/>
                    </a:lnTo>
                    <a:lnTo>
                      <a:pt x="124" y="159"/>
                    </a:lnTo>
                    <a:lnTo>
                      <a:pt x="126" y="150"/>
                    </a:lnTo>
                    <a:lnTo>
                      <a:pt x="135" y="132"/>
                    </a:lnTo>
                    <a:lnTo>
                      <a:pt x="131" y="126"/>
                    </a:lnTo>
                    <a:lnTo>
                      <a:pt x="137" y="121"/>
                    </a:lnTo>
                    <a:lnTo>
                      <a:pt x="138" y="118"/>
                    </a:lnTo>
                    <a:lnTo>
                      <a:pt x="144" y="114"/>
                    </a:lnTo>
                    <a:lnTo>
                      <a:pt x="159" y="114"/>
                    </a:lnTo>
                    <a:lnTo>
                      <a:pt x="167" y="111"/>
                    </a:lnTo>
                    <a:lnTo>
                      <a:pt x="173" y="111"/>
                    </a:lnTo>
                    <a:lnTo>
                      <a:pt x="172" y="103"/>
                    </a:lnTo>
                    <a:lnTo>
                      <a:pt x="173" y="95"/>
                    </a:lnTo>
                    <a:lnTo>
                      <a:pt x="165" y="88"/>
                    </a:lnTo>
                    <a:lnTo>
                      <a:pt x="164" y="80"/>
                    </a:lnTo>
                    <a:lnTo>
                      <a:pt x="167" y="73"/>
                    </a:lnTo>
                    <a:lnTo>
                      <a:pt x="161" y="73"/>
                    </a:lnTo>
                    <a:lnTo>
                      <a:pt x="149" y="76"/>
                    </a:lnTo>
                    <a:lnTo>
                      <a:pt x="149" y="71"/>
                    </a:lnTo>
                    <a:lnTo>
                      <a:pt x="150" y="62"/>
                    </a:lnTo>
                    <a:lnTo>
                      <a:pt x="149" y="54"/>
                    </a:lnTo>
                    <a:lnTo>
                      <a:pt x="138" y="56"/>
                    </a:lnTo>
                    <a:lnTo>
                      <a:pt x="137" y="51"/>
                    </a:lnTo>
                    <a:lnTo>
                      <a:pt x="128" y="51"/>
                    </a:lnTo>
                    <a:lnTo>
                      <a:pt x="124" y="41"/>
                    </a:lnTo>
                    <a:lnTo>
                      <a:pt x="131" y="32"/>
                    </a:lnTo>
                    <a:lnTo>
                      <a:pt x="132" y="22"/>
                    </a:lnTo>
                    <a:lnTo>
                      <a:pt x="120" y="15"/>
                    </a:lnTo>
                    <a:lnTo>
                      <a:pt x="118" y="12"/>
                    </a:lnTo>
                    <a:lnTo>
                      <a:pt x="114" y="15"/>
                    </a:lnTo>
                    <a:lnTo>
                      <a:pt x="109" y="22"/>
                    </a:lnTo>
                    <a:lnTo>
                      <a:pt x="109" y="27"/>
                    </a:lnTo>
                    <a:lnTo>
                      <a:pt x="105" y="35"/>
                    </a:lnTo>
                    <a:lnTo>
                      <a:pt x="96" y="33"/>
                    </a:lnTo>
                    <a:lnTo>
                      <a:pt x="91" y="33"/>
                    </a:lnTo>
                    <a:lnTo>
                      <a:pt x="85" y="30"/>
                    </a:lnTo>
                    <a:lnTo>
                      <a:pt x="82" y="27"/>
                    </a:lnTo>
                    <a:lnTo>
                      <a:pt x="85" y="15"/>
                    </a:lnTo>
                    <a:lnTo>
                      <a:pt x="88" y="9"/>
                    </a:lnTo>
                    <a:lnTo>
                      <a:pt x="88" y="3"/>
                    </a:lnTo>
                    <a:lnTo>
                      <a:pt x="79" y="0"/>
                    </a:lnTo>
                    <a:lnTo>
                      <a:pt x="76" y="3"/>
                    </a:lnTo>
                    <a:lnTo>
                      <a:pt x="58" y="3"/>
                    </a:lnTo>
                    <a:lnTo>
                      <a:pt x="53" y="19"/>
                    </a:lnTo>
                    <a:lnTo>
                      <a:pt x="50" y="25"/>
                    </a:lnTo>
                    <a:lnTo>
                      <a:pt x="46" y="27"/>
                    </a:lnTo>
                    <a:lnTo>
                      <a:pt x="36" y="4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0" name="Freeform 2840">
                <a:extLst>
                  <a:ext uri="{FF2B5EF4-FFF2-40B4-BE49-F238E27FC236}">
                    <a16:creationId xmlns:a16="http://schemas.microsoft.com/office/drawing/2014/main" id="{6806884B-3A59-1019-8FCC-FD32B8EB0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635"/>
                <a:ext cx="86" cy="99"/>
              </a:xfrm>
              <a:custGeom>
                <a:avLst/>
                <a:gdLst>
                  <a:gd name="T0" fmla="*/ 46 w 173"/>
                  <a:gd name="T1" fmla="*/ 27 h 197"/>
                  <a:gd name="T2" fmla="*/ 53 w 173"/>
                  <a:gd name="T3" fmla="*/ 19 h 197"/>
                  <a:gd name="T4" fmla="*/ 76 w 173"/>
                  <a:gd name="T5" fmla="*/ 3 h 197"/>
                  <a:gd name="T6" fmla="*/ 88 w 173"/>
                  <a:gd name="T7" fmla="*/ 3 h 197"/>
                  <a:gd name="T8" fmla="*/ 85 w 173"/>
                  <a:gd name="T9" fmla="*/ 15 h 197"/>
                  <a:gd name="T10" fmla="*/ 85 w 173"/>
                  <a:gd name="T11" fmla="*/ 30 h 197"/>
                  <a:gd name="T12" fmla="*/ 96 w 173"/>
                  <a:gd name="T13" fmla="*/ 33 h 197"/>
                  <a:gd name="T14" fmla="*/ 109 w 173"/>
                  <a:gd name="T15" fmla="*/ 27 h 197"/>
                  <a:gd name="T16" fmla="*/ 114 w 173"/>
                  <a:gd name="T17" fmla="*/ 15 h 197"/>
                  <a:gd name="T18" fmla="*/ 120 w 173"/>
                  <a:gd name="T19" fmla="*/ 15 h 197"/>
                  <a:gd name="T20" fmla="*/ 131 w 173"/>
                  <a:gd name="T21" fmla="*/ 32 h 197"/>
                  <a:gd name="T22" fmla="*/ 128 w 173"/>
                  <a:gd name="T23" fmla="*/ 51 h 197"/>
                  <a:gd name="T24" fmla="*/ 138 w 173"/>
                  <a:gd name="T25" fmla="*/ 56 h 197"/>
                  <a:gd name="T26" fmla="*/ 150 w 173"/>
                  <a:gd name="T27" fmla="*/ 62 h 197"/>
                  <a:gd name="T28" fmla="*/ 149 w 173"/>
                  <a:gd name="T29" fmla="*/ 76 h 197"/>
                  <a:gd name="T30" fmla="*/ 167 w 173"/>
                  <a:gd name="T31" fmla="*/ 73 h 197"/>
                  <a:gd name="T32" fmla="*/ 165 w 173"/>
                  <a:gd name="T33" fmla="*/ 88 h 197"/>
                  <a:gd name="T34" fmla="*/ 172 w 173"/>
                  <a:gd name="T35" fmla="*/ 103 h 197"/>
                  <a:gd name="T36" fmla="*/ 167 w 173"/>
                  <a:gd name="T37" fmla="*/ 111 h 197"/>
                  <a:gd name="T38" fmla="*/ 144 w 173"/>
                  <a:gd name="T39" fmla="*/ 114 h 197"/>
                  <a:gd name="T40" fmla="*/ 137 w 173"/>
                  <a:gd name="T41" fmla="*/ 121 h 197"/>
                  <a:gd name="T42" fmla="*/ 135 w 173"/>
                  <a:gd name="T43" fmla="*/ 132 h 197"/>
                  <a:gd name="T44" fmla="*/ 124 w 173"/>
                  <a:gd name="T45" fmla="*/ 159 h 197"/>
                  <a:gd name="T46" fmla="*/ 105 w 173"/>
                  <a:gd name="T47" fmla="*/ 165 h 197"/>
                  <a:gd name="T48" fmla="*/ 97 w 173"/>
                  <a:gd name="T49" fmla="*/ 179 h 197"/>
                  <a:gd name="T50" fmla="*/ 91 w 173"/>
                  <a:gd name="T51" fmla="*/ 187 h 197"/>
                  <a:gd name="T52" fmla="*/ 82 w 173"/>
                  <a:gd name="T53" fmla="*/ 182 h 197"/>
                  <a:gd name="T54" fmla="*/ 79 w 173"/>
                  <a:gd name="T55" fmla="*/ 194 h 197"/>
                  <a:gd name="T56" fmla="*/ 64 w 173"/>
                  <a:gd name="T57" fmla="*/ 197 h 197"/>
                  <a:gd name="T58" fmla="*/ 50 w 173"/>
                  <a:gd name="T59" fmla="*/ 191 h 197"/>
                  <a:gd name="T60" fmla="*/ 24 w 173"/>
                  <a:gd name="T61" fmla="*/ 196 h 197"/>
                  <a:gd name="T62" fmla="*/ 3 w 173"/>
                  <a:gd name="T63" fmla="*/ 194 h 197"/>
                  <a:gd name="T64" fmla="*/ 3 w 173"/>
                  <a:gd name="T65" fmla="*/ 174 h 197"/>
                  <a:gd name="T66" fmla="*/ 6 w 173"/>
                  <a:gd name="T67" fmla="*/ 164 h 197"/>
                  <a:gd name="T68" fmla="*/ 8 w 173"/>
                  <a:gd name="T69" fmla="*/ 147 h 197"/>
                  <a:gd name="T70" fmla="*/ 2 w 173"/>
                  <a:gd name="T71" fmla="*/ 129 h 197"/>
                  <a:gd name="T72" fmla="*/ 5 w 173"/>
                  <a:gd name="T73" fmla="*/ 117 h 197"/>
                  <a:gd name="T74" fmla="*/ 9 w 173"/>
                  <a:gd name="T75" fmla="*/ 106 h 197"/>
                  <a:gd name="T76" fmla="*/ 11 w 173"/>
                  <a:gd name="T77" fmla="*/ 97 h 197"/>
                  <a:gd name="T78" fmla="*/ 23 w 173"/>
                  <a:gd name="T79" fmla="*/ 97 h 197"/>
                  <a:gd name="T80" fmla="*/ 35 w 173"/>
                  <a:gd name="T81" fmla="*/ 86 h 197"/>
                  <a:gd name="T82" fmla="*/ 43 w 173"/>
                  <a:gd name="T83" fmla="*/ 79 h 197"/>
                  <a:gd name="T84" fmla="*/ 50 w 173"/>
                  <a:gd name="T85" fmla="*/ 73 h 197"/>
                  <a:gd name="T86" fmla="*/ 58 w 173"/>
                  <a:gd name="T87" fmla="*/ 66 h 197"/>
                  <a:gd name="T88" fmla="*/ 52 w 173"/>
                  <a:gd name="T89" fmla="*/ 56 h 197"/>
                  <a:gd name="T90" fmla="*/ 38 w 173"/>
                  <a:gd name="T91" fmla="*/ 51 h 197"/>
                  <a:gd name="T92" fmla="*/ 36 w 173"/>
                  <a:gd name="T93" fmla="*/ 4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3" h="197">
                    <a:moveTo>
                      <a:pt x="36" y="42"/>
                    </a:moveTo>
                    <a:lnTo>
                      <a:pt x="46" y="27"/>
                    </a:lnTo>
                    <a:lnTo>
                      <a:pt x="50" y="25"/>
                    </a:lnTo>
                    <a:lnTo>
                      <a:pt x="53" y="19"/>
                    </a:lnTo>
                    <a:lnTo>
                      <a:pt x="58" y="3"/>
                    </a:lnTo>
                    <a:lnTo>
                      <a:pt x="76" y="3"/>
                    </a:lnTo>
                    <a:lnTo>
                      <a:pt x="79" y="0"/>
                    </a:lnTo>
                    <a:lnTo>
                      <a:pt x="88" y="3"/>
                    </a:lnTo>
                    <a:lnTo>
                      <a:pt x="88" y="9"/>
                    </a:lnTo>
                    <a:lnTo>
                      <a:pt x="85" y="15"/>
                    </a:lnTo>
                    <a:lnTo>
                      <a:pt x="82" y="27"/>
                    </a:lnTo>
                    <a:lnTo>
                      <a:pt x="85" y="30"/>
                    </a:lnTo>
                    <a:lnTo>
                      <a:pt x="91" y="33"/>
                    </a:lnTo>
                    <a:lnTo>
                      <a:pt x="96" y="33"/>
                    </a:lnTo>
                    <a:lnTo>
                      <a:pt x="105" y="35"/>
                    </a:lnTo>
                    <a:lnTo>
                      <a:pt x="109" y="27"/>
                    </a:lnTo>
                    <a:lnTo>
                      <a:pt x="109" y="22"/>
                    </a:lnTo>
                    <a:lnTo>
                      <a:pt x="114" y="15"/>
                    </a:lnTo>
                    <a:lnTo>
                      <a:pt x="118" y="12"/>
                    </a:lnTo>
                    <a:lnTo>
                      <a:pt x="120" y="15"/>
                    </a:lnTo>
                    <a:lnTo>
                      <a:pt x="132" y="22"/>
                    </a:lnTo>
                    <a:lnTo>
                      <a:pt x="131" y="32"/>
                    </a:lnTo>
                    <a:lnTo>
                      <a:pt x="124" y="41"/>
                    </a:lnTo>
                    <a:lnTo>
                      <a:pt x="128" y="51"/>
                    </a:lnTo>
                    <a:lnTo>
                      <a:pt x="137" y="51"/>
                    </a:lnTo>
                    <a:lnTo>
                      <a:pt x="138" y="56"/>
                    </a:lnTo>
                    <a:lnTo>
                      <a:pt x="149" y="54"/>
                    </a:lnTo>
                    <a:lnTo>
                      <a:pt x="150" y="62"/>
                    </a:lnTo>
                    <a:lnTo>
                      <a:pt x="149" y="71"/>
                    </a:lnTo>
                    <a:lnTo>
                      <a:pt x="149" y="76"/>
                    </a:lnTo>
                    <a:lnTo>
                      <a:pt x="161" y="73"/>
                    </a:lnTo>
                    <a:lnTo>
                      <a:pt x="167" y="73"/>
                    </a:lnTo>
                    <a:lnTo>
                      <a:pt x="164" y="80"/>
                    </a:lnTo>
                    <a:lnTo>
                      <a:pt x="165" y="88"/>
                    </a:lnTo>
                    <a:lnTo>
                      <a:pt x="173" y="95"/>
                    </a:lnTo>
                    <a:lnTo>
                      <a:pt x="172" y="103"/>
                    </a:lnTo>
                    <a:lnTo>
                      <a:pt x="173" y="111"/>
                    </a:lnTo>
                    <a:lnTo>
                      <a:pt x="167" y="111"/>
                    </a:lnTo>
                    <a:lnTo>
                      <a:pt x="159" y="114"/>
                    </a:lnTo>
                    <a:lnTo>
                      <a:pt x="144" y="114"/>
                    </a:lnTo>
                    <a:lnTo>
                      <a:pt x="138" y="118"/>
                    </a:lnTo>
                    <a:lnTo>
                      <a:pt x="137" y="121"/>
                    </a:lnTo>
                    <a:lnTo>
                      <a:pt x="131" y="126"/>
                    </a:lnTo>
                    <a:lnTo>
                      <a:pt x="135" y="132"/>
                    </a:lnTo>
                    <a:lnTo>
                      <a:pt x="126" y="150"/>
                    </a:lnTo>
                    <a:lnTo>
                      <a:pt x="124" y="159"/>
                    </a:lnTo>
                    <a:lnTo>
                      <a:pt x="117" y="156"/>
                    </a:lnTo>
                    <a:lnTo>
                      <a:pt x="105" y="165"/>
                    </a:lnTo>
                    <a:lnTo>
                      <a:pt x="100" y="167"/>
                    </a:lnTo>
                    <a:lnTo>
                      <a:pt x="97" y="179"/>
                    </a:lnTo>
                    <a:lnTo>
                      <a:pt x="99" y="185"/>
                    </a:lnTo>
                    <a:lnTo>
                      <a:pt x="91" y="187"/>
                    </a:lnTo>
                    <a:lnTo>
                      <a:pt x="91" y="185"/>
                    </a:lnTo>
                    <a:lnTo>
                      <a:pt x="82" y="182"/>
                    </a:lnTo>
                    <a:lnTo>
                      <a:pt x="76" y="188"/>
                    </a:lnTo>
                    <a:lnTo>
                      <a:pt x="79" y="194"/>
                    </a:lnTo>
                    <a:lnTo>
                      <a:pt x="73" y="197"/>
                    </a:lnTo>
                    <a:lnTo>
                      <a:pt x="64" y="197"/>
                    </a:lnTo>
                    <a:lnTo>
                      <a:pt x="64" y="194"/>
                    </a:lnTo>
                    <a:lnTo>
                      <a:pt x="50" y="191"/>
                    </a:lnTo>
                    <a:lnTo>
                      <a:pt x="38" y="188"/>
                    </a:lnTo>
                    <a:lnTo>
                      <a:pt x="24" y="196"/>
                    </a:lnTo>
                    <a:lnTo>
                      <a:pt x="20" y="196"/>
                    </a:lnTo>
                    <a:lnTo>
                      <a:pt x="3" y="194"/>
                    </a:lnTo>
                    <a:lnTo>
                      <a:pt x="0" y="190"/>
                    </a:lnTo>
                    <a:lnTo>
                      <a:pt x="3" y="174"/>
                    </a:lnTo>
                    <a:lnTo>
                      <a:pt x="8" y="170"/>
                    </a:lnTo>
                    <a:lnTo>
                      <a:pt x="6" y="164"/>
                    </a:lnTo>
                    <a:lnTo>
                      <a:pt x="11" y="153"/>
                    </a:lnTo>
                    <a:lnTo>
                      <a:pt x="8" y="147"/>
                    </a:lnTo>
                    <a:lnTo>
                      <a:pt x="17" y="129"/>
                    </a:lnTo>
                    <a:lnTo>
                      <a:pt x="2" y="129"/>
                    </a:lnTo>
                    <a:lnTo>
                      <a:pt x="5" y="121"/>
                    </a:lnTo>
                    <a:lnTo>
                      <a:pt x="5" y="117"/>
                    </a:lnTo>
                    <a:lnTo>
                      <a:pt x="5" y="112"/>
                    </a:lnTo>
                    <a:lnTo>
                      <a:pt x="9" y="106"/>
                    </a:lnTo>
                    <a:lnTo>
                      <a:pt x="12" y="101"/>
                    </a:lnTo>
                    <a:lnTo>
                      <a:pt x="11" y="97"/>
                    </a:lnTo>
                    <a:lnTo>
                      <a:pt x="18" y="100"/>
                    </a:lnTo>
                    <a:lnTo>
                      <a:pt x="23" y="97"/>
                    </a:lnTo>
                    <a:lnTo>
                      <a:pt x="27" y="89"/>
                    </a:lnTo>
                    <a:lnTo>
                      <a:pt x="35" y="86"/>
                    </a:lnTo>
                    <a:lnTo>
                      <a:pt x="33" y="83"/>
                    </a:lnTo>
                    <a:lnTo>
                      <a:pt x="43" y="79"/>
                    </a:lnTo>
                    <a:lnTo>
                      <a:pt x="43" y="76"/>
                    </a:lnTo>
                    <a:lnTo>
                      <a:pt x="50" y="73"/>
                    </a:lnTo>
                    <a:lnTo>
                      <a:pt x="50" y="69"/>
                    </a:lnTo>
                    <a:lnTo>
                      <a:pt x="58" y="66"/>
                    </a:lnTo>
                    <a:lnTo>
                      <a:pt x="58" y="60"/>
                    </a:lnTo>
                    <a:lnTo>
                      <a:pt x="52" y="56"/>
                    </a:lnTo>
                    <a:lnTo>
                      <a:pt x="49" y="57"/>
                    </a:lnTo>
                    <a:lnTo>
                      <a:pt x="38" y="51"/>
                    </a:lnTo>
                    <a:lnTo>
                      <a:pt x="32" y="45"/>
                    </a:lnTo>
                    <a:lnTo>
                      <a:pt x="36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1" name="Freeform 2841">
                <a:extLst>
                  <a:ext uri="{FF2B5EF4-FFF2-40B4-BE49-F238E27FC236}">
                    <a16:creationId xmlns:a16="http://schemas.microsoft.com/office/drawing/2014/main" id="{CCD5DB4D-E1D4-F355-5BD4-3A357667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635"/>
                <a:ext cx="86" cy="99"/>
              </a:xfrm>
              <a:custGeom>
                <a:avLst/>
                <a:gdLst>
                  <a:gd name="T0" fmla="*/ 46 w 173"/>
                  <a:gd name="T1" fmla="*/ 27 h 197"/>
                  <a:gd name="T2" fmla="*/ 53 w 173"/>
                  <a:gd name="T3" fmla="*/ 19 h 197"/>
                  <a:gd name="T4" fmla="*/ 76 w 173"/>
                  <a:gd name="T5" fmla="*/ 3 h 197"/>
                  <a:gd name="T6" fmla="*/ 88 w 173"/>
                  <a:gd name="T7" fmla="*/ 3 h 197"/>
                  <a:gd name="T8" fmla="*/ 85 w 173"/>
                  <a:gd name="T9" fmla="*/ 15 h 197"/>
                  <a:gd name="T10" fmla="*/ 85 w 173"/>
                  <a:gd name="T11" fmla="*/ 30 h 197"/>
                  <a:gd name="T12" fmla="*/ 96 w 173"/>
                  <a:gd name="T13" fmla="*/ 33 h 197"/>
                  <a:gd name="T14" fmla="*/ 109 w 173"/>
                  <a:gd name="T15" fmla="*/ 27 h 197"/>
                  <a:gd name="T16" fmla="*/ 114 w 173"/>
                  <a:gd name="T17" fmla="*/ 15 h 197"/>
                  <a:gd name="T18" fmla="*/ 120 w 173"/>
                  <a:gd name="T19" fmla="*/ 15 h 197"/>
                  <a:gd name="T20" fmla="*/ 131 w 173"/>
                  <a:gd name="T21" fmla="*/ 32 h 197"/>
                  <a:gd name="T22" fmla="*/ 128 w 173"/>
                  <a:gd name="T23" fmla="*/ 51 h 197"/>
                  <a:gd name="T24" fmla="*/ 138 w 173"/>
                  <a:gd name="T25" fmla="*/ 56 h 197"/>
                  <a:gd name="T26" fmla="*/ 150 w 173"/>
                  <a:gd name="T27" fmla="*/ 62 h 197"/>
                  <a:gd name="T28" fmla="*/ 149 w 173"/>
                  <a:gd name="T29" fmla="*/ 76 h 197"/>
                  <a:gd name="T30" fmla="*/ 167 w 173"/>
                  <a:gd name="T31" fmla="*/ 73 h 197"/>
                  <a:gd name="T32" fmla="*/ 165 w 173"/>
                  <a:gd name="T33" fmla="*/ 88 h 197"/>
                  <a:gd name="T34" fmla="*/ 172 w 173"/>
                  <a:gd name="T35" fmla="*/ 103 h 197"/>
                  <a:gd name="T36" fmla="*/ 167 w 173"/>
                  <a:gd name="T37" fmla="*/ 111 h 197"/>
                  <a:gd name="T38" fmla="*/ 144 w 173"/>
                  <a:gd name="T39" fmla="*/ 114 h 197"/>
                  <a:gd name="T40" fmla="*/ 137 w 173"/>
                  <a:gd name="T41" fmla="*/ 121 h 197"/>
                  <a:gd name="T42" fmla="*/ 135 w 173"/>
                  <a:gd name="T43" fmla="*/ 132 h 197"/>
                  <a:gd name="T44" fmla="*/ 124 w 173"/>
                  <a:gd name="T45" fmla="*/ 159 h 197"/>
                  <a:gd name="T46" fmla="*/ 105 w 173"/>
                  <a:gd name="T47" fmla="*/ 165 h 197"/>
                  <a:gd name="T48" fmla="*/ 97 w 173"/>
                  <a:gd name="T49" fmla="*/ 179 h 197"/>
                  <a:gd name="T50" fmla="*/ 91 w 173"/>
                  <a:gd name="T51" fmla="*/ 187 h 197"/>
                  <a:gd name="T52" fmla="*/ 82 w 173"/>
                  <a:gd name="T53" fmla="*/ 182 h 197"/>
                  <a:gd name="T54" fmla="*/ 79 w 173"/>
                  <a:gd name="T55" fmla="*/ 194 h 197"/>
                  <a:gd name="T56" fmla="*/ 64 w 173"/>
                  <a:gd name="T57" fmla="*/ 197 h 197"/>
                  <a:gd name="T58" fmla="*/ 50 w 173"/>
                  <a:gd name="T59" fmla="*/ 191 h 197"/>
                  <a:gd name="T60" fmla="*/ 24 w 173"/>
                  <a:gd name="T61" fmla="*/ 196 h 197"/>
                  <a:gd name="T62" fmla="*/ 3 w 173"/>
                  <a:gd name="T63" fmla="*/ 194 h 197"/>
                  <a:gd name="T64" fmla="*/ 3 w 173"/>
                  <a:gd name="T65" fmla="*/ 174 h 197"/>
                  <a:gd name="T66" fmla="*/ 6 w 173"/>
                  <a:gd name="T67" fmla="*/ 164 h 197"/>
                  <a:gd name="T68" fmla="*/ 8 w 173"/>
                  <a:gd name="T69" fmla="*/ 147 h 197"/>
                  <a:gd name="T70" fmla="*/ 2 w 173"/>
                  <a:gd name="T71" fmla="*/ 129 h 197"/>
                  <a:gd name="T72" fmla="*/ 5 w 173"/>
                  <a:gd name="T73" fmla="*/ 117 h 197"/>
                  <a:gd name="T74" fmla="*/ 9 w 173"/>
                  <a:gd name="T75" fmla="*/ 106 h 197"/>
                  <a:gd name="T76" fmla="*/ 11 w 173"/>
                  <a:gd name="T77" fmla="*/ 97 h 197"/>
                  <a:gd name="T78" fmla="*/ 23 w 173"/>
                  <a:gd name="T79" fmla="*/ 97 h 197"/>
                  <a:gd name="T80" fmla="*/ 35 w 173"/>
                  <a:gd name="T81" fmla="*/ 86 h 197"/>
                  <a:gd name="T82" fmla="*/ 43 w 173"/>
                  <a:gd name="T83" fmla="*/ 79 h 197"/>
                  <a:gd name="T84" fmla="*/ 50 w 173"/>
                  <a:gd name="T85" fmla="*/ 73 h 197"/>
                  <a:gd name="T86" fmla="*/ 58 w 173"/>
                  <a:gd name="T87" fmla="*/ 66 h 197"/>
                  <a:gd name="T88" fmla="*/ 52 w 173"/>
                  <a:gd name="T89" fmla="*/ 56 h 197"/>
                  <a:gd name="T90" fmla="*/ 38 w 173"/>
                  <a:gd name="T91" fmla="*/ 51 h 197"/>
                  <a:gd name="T92" fmla="*/ 36 w 173"/>
                  <a:gd name="T93" fmla="*/ 4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3" h="197">
                    <a:moveTo>
                      <a:pt x="36" y="42"/>
                    </a:moveTo>
                    <a:lnTo>
                      <a:pt x="46" y="27"/>
                    </a:lnTo>
                    <a:lnTo>
                      <a:pt x="50" y="25"/>
                    </a:lnTo>
                    <a:lnTo>
                      <a:pt x="53" y="19"/>
                    </a:lnTo>
                    <a:lnTo>
                      <a:pt x="58" y="3"/>
                    </a:lnTo>
                    <a:lnTo>
                      <a:pt x="76" y="3"/>
                    </a:lnTo>
                    <a:lnTo>
                      <a:pt x="79" y="0"/>
                    </a:lnTo>
                    <a:lnTo>
                      <a:pt x="88" y="3"/>
                    </a:lnTo>
                    <a:lnTo>
                      <a:pt x="88" y="9"/>
                    </a:lnTo>
                    <a:lnTo>
                      <a:pt x="85" y="15"/>
                    </a:lnTo>
                    <a:lnTo>
                      <a:pt x="82" y="27"/>
                    </a:lnTo>
                    <a:lnTo>
                      <a:pt x="85" y="30"/>
                    </a:lnTo>
                    <a:lnTo>
                      <a:pt x="91" y="33"/>
                    </a:lnTo>
                    <a:lnTo>
                      <a:pt x="96" y="33"/>
                    </a:lnTo>
                    <a:lnTo>
                      <a:pt x="105" y="35"/>
                    </a:lnTo>
                    <a:lnTo>
                      <a:pt x="109" y="27"/>
                    </a:lnTo>
                    <a:lnTo>
                      <a:pt x="109" y="22"/>
                    </a:lnTo>
                    <a:lnTo>
                      <a:pt x="114" y="15"/>
                    </a:lnTo>
                    <a:lnTo>
                      <a:pt x="118" y="12"/>
                    </a:lnTo>
                    <a:lnTo>
                      <a:pt x="120" y="15"/>
                    </a:lnTo>
                    <a:lnTo>
                      <a:pt x="132" y="22"/>
                    </a:lnTo>
                    <a:lnTo>
                      <a:pt x="131" y="32"/>
                    </a:lnTo>
                    <a:lnTo>
                      <a:pt x="124" y="41"/>
                    </a:lnTo>
                    <a:lnTo>
                      <a:pt x="128" y="51"/>
                    </a:lnTo>
                    <a:lnTo>
                      <a:pt x="137" y="51"/>
                    </a:lnTo>
                    <a:lnTo>
                      <a:pt x="138" y="56"/>
                    </a:lnTo>
                    <a:lnTo>
                      <a:pt x="149" y="54"/>
                    </a:lnTo>
                    <a:lnTo>
                      <a:pt x="150" y="62"/>
                    </a:lnTo>
                    <a:lnTo>
                      <a:pt x="149" y="71"/>
                    </a:lnTo>
                    <a:lnTo>
                      <a:pt x="149" y="76"/>
                    </a:lnTo>
                    <a:lnTo>
                      <a:pt x="161" y="73"/>
                    </a:lnTo>
                    <a:lnTo>
                      <a:pt x="167" y="73"/>
                    </a:lnTo>
                    <a:lnTo>
                      <a:pt x="164" y="80"/>
                    </a:lnTo>
                    <a:lnTo>
                      <a:pt x="165" y="88"/>
                    </a:lnTo>
                    <a:lnTo>
                      <a:pt x="173" y="95"/>
                    </a:lnTo>
                    <a:lnTo>
                      <a:pt x="172" y="103"/>
                    </a:lnTo>
                    <a:lnTo>
                      <a:pt x="173" y="111"/>
                    </a:lnTo>
                    <a:lnTo>
                      <a:pt x="167" y="111"/>
                    </a:lnTo>
                    <a:lnTo>
                      <a:pt x="159" y="114"/>
                    </a:lnTo>
                    <a:lnTo>
                      <a:pt x="144" y="114"/>
                    </a:lnTo>
                    <a:lnTo>
                      <a:pt x="138" y="118"/>
                    </a:lnTo>
                    <a:lnTo>
                      <a:pt x="137" y="121"/>
                    </a:lnTo>
                    <a:lnTo>
                      <a:pt x="131" y="126"/>
                    </a:lnTo>
                    <a:lnTo>
                      <a:pt x="135" y="132"/>
                    </a:lnTo>
                    <a:lnTo>
                      <a:pt x="126" y="150"/>
                    </a:lnTo>
                    <a:lnTo>
                      <a:pt x="124" y="159"/>
                    </a:lnTo>
                    <a:lnTo>
                      <a:pt x="117" y="156"/>
                    </a:lnTo>
                    <a:lnTo>
                      <a:pt x="105" y="165"/>
                    </a:lnTo>
                    <a:lnTo>
                      <a:pt x="100" y="167"/>
                    </a:lnTo>
                    <a:lnTo>
                      <a:pt x="97" y="179"/>
                    </a:lnTo>
                    <a:lnTo>
                      <a:pt x="99" y="185"/>
                    </a:lnTo>
                    <a:lnTo>
                      <a:pt x="91" y="187"/>
                    </a:lnTo>
                    <a:lnTo>
                      <a:pt x="91" y="185"/>
                    </a:lnTo>
                    <a:lnTo>
                      <a:pt x="82" y="182"/>
                    </a:lnTo>
                    <a:lnTo>
                      <a:pt x="76" y="188"/>
                    </a:lnTo>
                    <a:lnTo>
                      <a:pt x="79" y="194"/>
                    </a:lnTo>
                    <a:lnTo>
                      <a:pt x="73" y="197"/>
                    </a:lnTo>
                    <a:lnTo>
                      <a:pt x="64" y="197"/>
                    </a:lnTo>
                    <a:lnTo>
                      <a:pt x="64" y="194"/>
                    </a:lnTo>
                    <a:lnTo>
                      <a:pt x="50" y="191"/>
                    </a:lnTo>
                    <a:lnTo>
                      <a:pt x="38" y="188"/>
                    </a:lnTo>
                    <a:lnTo>
                      <a:pt x="24" y="196"/>
                    </a:lnTo>
                    <a:lnTo>
                      <a:pt x="20" y="196"/>
                    </a:lnTo>
                    <a:lnTo>
                      <a:pt x="3" y="194"/>
                    </a:lnTo>
                    <a:lnTo>
                      <a:pt x="0" y="190"/>
                    </a:lnTo>
                    <a:lnTo>
                      <a:pt x="3" y="174"/>
                    </a:lnTo>
                    <a:lnTo>
                      <a:pt x="8" y="170"/>
                    </a:lnTo>
                    <a:lnTo>
                      <a:pt x="6" y="164"/>
                    </a:lnTo>
                    <a:lnTo>
                      <a:pt x="11" y="153"/>
                    </a:lnTo>
                    <a:lnTo>
                      <a:pt x="8" y="147"/>
                    </a:lnTo>
                    <a:lnTo>
                      <a:pt x="17" y="129"/>
                    </a:lnTo>
                    <a:lnTo>
                      <a:pt x="2" y="129"/>
                    </a:lnTo>
                    <a:lnTo>
                      <a:pt x="5" y="121"/>
                    </a:lnTo>
                    <a:lnTo>
                      <a:pt x="5" y="117"/>
                    </a:lnTo>
                    <a:lnTo>
                      <a:pt x="5" y="112"/>
                    </a:lnTo>
                    <a:lnTo>
                      <a:pt x="9" y="106"/>
                    </a:lnTo>
                    <a:lnTo>
                      <a:pt x="12" y="101"/>
                    </a:lnTo>
                    <a:lnTo>
                      <a:pt x="11" y="97"/>
                    </a:lnTo>
                    <a:lnTo>
                      <a:pt x="18" y="100"/>
                    </a:lnTo>
                    <a:lnTo>
                      <a:pt x="23" y="97"/>
                    </a:lnTo>
                    <a:lnTo>
                      <a:pt x="27" y="89"/>
                    </a:lnTo>
                    <a:lnTo>
                      <a:pt x="35" y="86"/>
                    </a:lnTo>
                    <a:lnTo>
                      <a:pt x="33" y="83"/>
                    </a:lnTo>
                    <a:lnTo>
                      <a:pt x="43" y="79"/>
                    </a:lnTo>
                    <a:lnTo>
                      <a:pt x="43" y="76"/>
                    </a:lnTo>
                    <a:lnTo>
                      <a:pt x="50" y="73"/>
                    </a:lnTo>
                    <a:lnTo>
                      <a:pt x="50" y="69"/>
                    </a:lnTo>
                    <a:lnTo>
                      <a:pt x="58" y="66"/>
                    </a:lnTo>
                    <a:lnTo>
                      <a:pt x="58" y="60"/>
                    </a:lnTo>
                    <a:lnTo>
                      <a:pt x="52" y="56"/>
                    </a:lnTo>
                    <a:lnTo>
                      <a:pt x="49" y="57"/>
                    </a:lnTo>
                    <a:lnTo>
                      <a:pt x="38" y="51"/>
                    </a:lnTo>
                    <a:lnTo>
                      <a:pt x="32" y="45"/>
                    </a:lnTo>
                    <a:lnTo>
                      <a:pt x="36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2" name="Freeform 2842">
                <a:extLst>
                  <a:ext uri="{FF2B5EF4-FFF2-40B4-BE49-F238E27FC236}">
                    <a16:creationId xmlns:a16="http://schemas.microsoft.com/office/drawing/2014/main" id="{AEEE87D0-A870-A200-A46A-AC909FB71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489"/>
                <a:ext cx="160" cy="132"/>
              </a:xfrm>
              <a:custGeom>
                <a:avLst/>
                <a:gdLst>
                  <a:gd name="T0" fmla="*/ 45 w 318"/>
                  <a:gd name="T1" fmla="*/ 67 h 263"/>
                  <a:gd name="T2" fmla="*/ 57 w 318"/>
                  <a:gd name="T3" fmla="*/ 94 h 263"/>
                  <a:gd name="T4" fmla="*/ 59 w 318"/>
                  <a:gd name="T5" fmla="*/ 127 h 263"/>
                  <a:gd name="T6" fmla="*/ 44 w 318"/>
                  <a:gd name="T7" fmla="*/ 130 h 263"/>
                  <a:gd name="T8" fmla="*/ 37 w 318"/>
                  <a:gd name="T9" fmla="*/ 146 h 263"/>
                  <a:gd name="T10" fmla="*/ 22 w 318"/>
                  <a:gd name="T11" fmla="*/ 162 h 263"/>
                  <a:gd name="T12" fmla="*/ 16 w 318"/>
                  <a:gd name="T13" fmla="*/ 179 h 263"/>
                  <a:gd name="T14" fmla="*/ 0 w 318"/>
                  <a:gd name="T15" fmla="*/ 194 h 263"/>
                  <a:gd name="T16" fmla="*/ 22 w 318"/>
                  <a:gd name="T17" fmla="*/ 203 h 263"/>
                  <a:gd name="T18" fmla="*/ 31 w 318"/>
                  <a:gd name="T19" fmla="*/ 216 h 263"/>
                  <a:gd name="T20" fmla="*/ 53 w 318"/>
                  <a:gd name="T21" fmla="*/ 244 h 263"/>
                  <a:gd name="T22" fmla="*/ 62 w 318"/>
                  <a:gd name="T23" fmla="*/ 257 h 263"/>
                  <a:gd name="T24" fmla="*/ 71 w 318"/>
                  <a:gd name="T25" fmla="*/ 258 h 263"/>
                  <a:gd name="T26" fmla="*/ 74 w 318"/>
                  <a:gd name="T27" fmla="*/ 244 h 263"/>
                  <a:gd name="T28" fmla="*/ 98 w 318"/>
                  <a:gd name="T29" fmla="*/ 237 h 263"/>
                  <a:gd name="T30" fmla="*/ 116 w 318"/>
                  <a:gd name="T31" fmla="*/ 222 h 263"/>
                  <a:gd name="T32" fmla="*/ 132 w 318"/>
                  <a:gd name="T33" fmla="*/ 210 h 263"/>
                  <a:gd name="T34" fmla="*/ 141 w 318"/>
                  <a:gd name="T35" fmla="*/ 200 h 263"/>
                  <a:gd name="T36" fmla="*/ 147 w 318"/>
                  <a:gd name="T37" fmla="*/ 187 h 263"/>
                  <a:gd name="T38" fmla="*/ 147 w 318"/>
                  <a:gd name="T39" fmla="*/ 184 h 263"/>
                  <a:gd name="T40" fmla="*/ 163 w 318"/>
                  <a:gd name="T41" fmla="*/ 156 h 263"/>
                  <a:gd name="T42" fmla="*/ 179 w 318"/>
                  <a:gd name="T43" fmla="*/ 156 h 263"/>
                  <a:gd name="T44" fmla="*/ 195 w 318"/>
                  <a:gd name="T45" fmla="*/ 164 h 263"/>
                  <a:gd name="T46" fmla="*/ 203 w 318"/>
                  <a:gd name="T47" fmla="*/ 137 h 263"/>
                  <a:gd name="T48" fmla="*/ 217 w 318"/>
                  <a:gd name="T49" fmla="*/ 140 h 263"/>
                  <a:gd name="T50" fmla="*/ 223 w 318"/>
                  <a:gd name="T51" fmla="*/ 118 h 263"/>
                  <a:gd name="T52" fmla="*/ 236 w 318"/>
                  <a:gd name="T53" fmla="*/ 103 h 263"/>
                  <a:gd name="T54" fmla="*/ 257 w 318"/>
                  <a:gd name="T55" fmla="*/ 97 h 263"/>
                  <a:gd name="T56" fmla="*/ 267 w 318"/>
                  <a:gd name="T57" fmla="*/ 111 h 263"/>
                  <a:gd name="T58" fmla="*/ 273 w 318"/>
                  <a:gd name="T59" fmla="*/ 117 h 263"/>
                  <a:gd name="T60" fmla="*/ 298 w 318"/>
                  <a:gd name="T61" fmla="*/ 100 h 263"/>
                  <a:gd name="T62" fmla="*/ 303 w 318"/>
                  <a:gd name="T63" fmla="*/ 86 h 263"/>
                  <a:gd name="T64" fmla="*/ 315 w 318"/>
                  <a:gd name="T65" fmla="*/ 62 h 263"/>
                  <a:gd name="T66" fmla="*/ 312 w 318"/>
                  <a:gd name="T67" fmla="*/ 44 h 263"/>
                  <a:gd name="T68" fmla="*/ 292 w 318"/>
                  <a:gd name="T69" fmla="*/ 36 h 263"/>
                  <a:gd name="T70" fmla="*/ 265 w 318"/>
                  <a:gd name="T71" fmla="*/ 18 h 263"/>
                  <a:gd name="T72" fmla="*/ 247 w 318"/>
                  <a:gd name="T73" fmla="*/ 7 h 263"/>
                  <a:gd name="T74" fmla="*/ 227 w 318"/>
                  <a:gd name="T75" fmla="*/ 15 h 263"/>
                  <a:gd name="T76" fmla="*/ 213 w 318"/>
                  <a:gd name="T77" fmla="*/ 3 h 263"/>
                  <a:gd name="T78" fmla="*/ 201 w 318"/>
                  <a:gd name="T79" fmla="*/ 3 h 263"/>
                  <a:gd name="T80" fmla="*/ 188 w 318"/>
                  <a:gd name="T81" fmla="*/ 12 h 263"/>
                  <a:gd name="T82" fmla="*/ 168 w 318"/>
                  <a:gd name="T83" fmla="*/ 10 h 263"/>
                  <a:gd name="T84" fmla="*/ 154 w 318"/>
                  <a:gd name="T85" fmla="*/ 20 h 263"/>
                  <a:gd name="T86" fmla="*/ 156 w 318"/>
                  <a:gd name="T87" fmla="*/ 42 h 263"/>
                  <a:gd name="T88" fmla="*/ 139 w 318"/>
                  <a:gd name="T89" fmla="*/ 30 h 263"/>
                  <a:gd name="T90" fmla="*/ 110 w 318"/>
                  <a:gd name="T91" fmla="*/ 27 h 263"/>
                  <a:gd name="T92" fmla="*/ 84 w 318"/>
                  <a:gd name="T93" fmla="*/ 47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18" h="263">
                    <a:moveTo>
                      <a:pt x="57" y="62"/>
                    </a:moveTo>
                    <a:lnTo>
                      <a:pt x="51" y="59"/>
                    </a:lnTo>
                    <a:lnTo>
                      <a:pt x="45" y="67"/>
                    </a:lnTo>
                    <a:lnTo>
                      <a:pt x="53" y="76"/>
                    </a:lnTo>
                    <a:lnTo>
                      <a:pt x="56" y="86"/>
                    </a:lnTo>
                    <a:lnTo>
                      <a:pt x="57" y="94"/>
                    </a:lnTo>
                    <a:lnTo>
                      <a:pt x="63" y="108"/>
                    </a:lnTo>
                    <a:lnTo>
                      <a:pt x="65" y="117"/>
                    </a:lnTo>
                    <a:lnTo>
                      <a:pt x="59" y="127"/>
                    </a:lnTo>
                    <a:lnTo>
                      <a:pt x="51" y="134"/>
                    </a:lnTo>
                    <a:lnTo>
                      <a:pt x="47" y="135"/>
                    </a:lnTo>
                    <a:lnTo>
                      <a:pt x="44" y="130"/>
                    </a:lnTo>
                    <a:lnTo>
                      <a:pt x="39" y="130"/>
                    </a:lnTo>
                    <a:lnTo>
                      <a:pt x="34" y="138"/>
                    </a:lnTo>
                    <a:lnTo>
                      <a:pt x="37" y="146"/>
                    </a:lnTo>
                    <a:lnTo>
                      <a:pt x="34" y="156"/>
                    </a:lnTo>
                    <a:lnTo>
                      <a:pt x="25" y="155"/>
                    </a:lnTo>
                    <a:lnTo>
                      <a:pt x="22" y="162"/>
                    </a:lnTo>
                    <a:lnTo>
                      <a:pt x="18" y="170"/>
                    </a:lnTo>
                    <a:lnTo>
                      <a:pt x="12" y="173"/>
                    </a:lnTo>
                    <a:lnTo>
                      <a:pt x="16" y="179"/>
                    </a:lnTo>
                    <a:lnTo>
                      <a:pt x="12" y="184"/>
                    </a:lnTo>
                    <a:lnTo>
                      <a:pt x="3" y="194"/>
                    </a:lnTo>
                    <a:lnTo>
                      <a:pt x="0" y="194"/>
                    </a:lnTo>
                    <a:lnTo>
                      <a:pt x="9" y="199"/>
                    </a:lnTo>
                    <a:lnTo>
                      <a:pt x="13" y="197"/>
                    </a:lnTo>
                    <a:lnTo>
                      <a:pt x="22" y="203"/>
                    </a:lnTo>
                    <a:lnTo>
                      <a:pt x="22" y="210"/>
                    </a:lnTo>
                    <a:lnTo>
                      <a:pt x="30" y="210"/>
                    </a:lnTo>
                    <a:lnTo>
                      <a:pt x="31" y="216"/>
                    </a:lnTo>
                    <a:lnTo>
                      <a:pt x="45" y="232"/>
                    </a:lnTo>
                    <a:lnTo>
                      <a:pt x="45" y="238"/>
                    </a:lnTo>
                    <a:lnTo>
                      <a:pt x="53" y="244"/>
                    </a:lnTo>
                    <a:lnTo>
                      <a:pt x="51" y="249"/>
                    </a:lnTo>
                    <a:lnTo>
                      <a:pt x="57" y="252"/>
                    </a:lnTo>
                    <a:lnTo>
                      <a:pt x="62" y="257"/>
                    </a:lnTo>
                    <a:lnTo>
                      <a:pt x="60" y="261"/>
                    </a:lnTo>
                    <a:lnTo>
                      <a:pt x="69" y="263"/>
                    </a:lnTo>
                    <a:lnTo>
                      <a:pt x="71" y="258"/>
                    </a:lnTo>
                    <a:lnTo>
                      <a:pt x="75" y="258"/>
                    </a:lnTo>
                    <a:lnTo>
                      <a:pt x="78" y="249"/>
                    </a:lnTo>
                    <a:lnTo>
                      <a:pt x="74" y="244"/>
                    </a:lnTo>
                    <a:lnTo>
                      <a:pt x="72" y="238"/>
                    </a:lnTo>
                    <a:lnTo>
                      <a:pt x="94" y="243"/>
                    </a:lnTo>
                    <a:lnTo>
                      <a:pt x="98" y="237"/>
                    </a:lnTo>
                    <a:lnTo>
                      <a:pt x="107" y="237"/>
                    </a:lnTo>
                    <a:lnTo>
                      <a:pt x="115" y="228"/>
                    </a:lnTo>
                    <a:lnTo>
                      <a:pt x="116" y="222"/>
                    </a:lnTo>
                    <a:lnTo>
                      <a:pt x="121" y="223"/>
                    </a:lnTo>
                    <a:lnTo>
                      <a:pt x="127" y="223"/>
                    </a:lnTo>
                    <a:lnTo>
                      <a:pt x="132" y="210"/>
                    </a:lnTo>
                    <a:lnTo>
                      <a:pt x="133" y="206"/>
                    </a:lnTo>
                    <a:lnTo>
                      <a:pt x="139" y="205"/>
                    </a:lnTo>
                    <a:lnTo>
                      <a:pt x="141" y="200"/>
                    </a:lnTo>
                    <a:lnTo>
                      <a:pt x="147" y="202"/>
                    </a:lnTo>
                    <a:lnTo>
                      <a:pt x="148" y="193"/>
                    </a:lnTo>
                    <a:lnTo>
                      <a:pt x="147" y="187"/>
                    </a:lnTo>
                    <a:lnTo>
                      <a:pt x="157" y="182"/>
                    </a:lnTo>
                    <a:lnTo>
                      <a:pt x="156" y="179"/>
                    </a:lnTo>
                    <a:lnTo>
                      <a:pt x="147" y="184"/>
                    </a:lnTo>
                    <a:lnTo>
                      <a:pt x="147" y="172"/>
                    </a:lnTo>
                    <a:lnTo>
                      <a:pt x="160" y="161"/>
                    </a:lnTo>
                    <a:lnTo>
                      <a:pt x="163" y="156"/>
                    </a:lnTo>
                    <a:lnTo>
                      <a:pt x="169" y="152"/>
                    </a:lnTo>
                    <a:lnTo>
                      <a:pt x="173" y="149"/>
                    </a:lnTo>
                    <a:lnTo>
                      <a:pt x="179" y="156"/>
                    </a:lnTo>
                    <a:lnTo>
                      <a:pt x="185" y="159"/>
                    </a:lnTo>
                    <a:lnTo>
                      <a:pt x="189" y="168"/>
                    </a:lnTo>
                    <a:lnTo>
                      <a:pt x="195" y="164"/>
                    </a:lnTo>
                    <a:lnTo>
                      <a:pt x="197" y="153"/>
                    </a:lnTo>
                    <a:lnTo>
                      <a:pt x="195" y="146"/>
                    </a:lnTo>
                    <a:lnTo>
                      <a:pt x="203" y="137"/>
                    </a:lnTo>
                    <a:lnTo>
                      <a:pt x="204" y="132"/>
                    </a:lnTo>
                    <a:lnTo>
                      <a:pt x="212" y="135"/>
                    </a:lnTo>
                    <a:lnTo>
                      <a:pt x="217" y="140"/>
                    </a:lnTo>
                    <a:lnTo>
                      <a:pt x="217" y="129"/>
                    </a:lnTo>
                    <a:lnTo>
                      <a:pt x="221" y="126"/>
                    </a:lnTo>
                    <a:lnTo>
                      <a:pt x="223" y="118"/>
                    </a:lnTo>
                    <a:lnTo>
                      <a:pt x="227" y="114"/>
                    </a:lnTo>
                    <a:lnTo>
                      <a:pt x="229" y="108"/>
                    </a:lnTo>
                    <a:lnTo>
                      <a:pt x="236" y="103"/>
                    </a:lnTo>
                    <a:lnTo>
                      <a:pt x="242" y="100"/>
                    </a:lnTo>
                    <a:lnTo>
                      <a:pt x="254" y="96"/>
                    </a:lnTo>
                    <a:lnTo>
                      <a:pt x="257" y="97"/>
                    </a:lnTo>
                    <a:lnTo>
                      <a:pt x="261" y="103"/>
                    </a:lnTo>
                    <a:lnTo>
                      <a:pt x="265" y="106"/>
                    </a:lnTo>
                    <a:lnTo>
                      <a:pt x="267" y="111"/>
                    </a:lnTo>
                    <a:lnTo>
                      <a:pt x="265" y="120"/>
                    </a:lnTo>
                    <a:lnTo>
                      <a:pt x="268" y="120"/>
                    </a:lnTo>
                    <a:lnTo>
                      <a:pt x="273" y="117"/>
                    </a:lnTo>
                    <a:lnTo>
                      <a:pt x="282" y="114"/>
                    </a:lnTo>
                    <a:lnTo>
                      <a:pt x="294" y="103"/>
                    </a:lnTo>
                    <a:lnTo>
                      <a:pt x="298" y="100"/>
                    </a:lnTo>
                    <a:lnTo>
                      <a:pt x="301" y="96"/>
                    </a:lnTo>
                    <a:lnTo>
                      <a:pt x="301" y="89"/>
                    </a:lnTo>
                    <a:lnTo>
                      <a:pt x="303" y="86"/>
                    </a:lnTo>
                    <a:lnTo>
                      <a:pt x="309" y="82"/>
                    </a:lnTo>
                    <a:lnTo>
                      <a:pt x="318" y="79"/>
                    </a:lnTo>
                    <a:lnTo>
                      <a:pt x="315" y="62"/>
                    </a:lnTo>
                    <a:lnTo>
                      <a:pt x="318" y="51"/>
                    </a:lnTo>
                    <a:lnTo>
                      <a:pt x="318" y="45"/>
                    </a:lnTo>
                    <a:lnTo>
                      <a:pt x="312" y="44"/>
                    </a:lnTo>
                    <a:lnTo>
                      <a:pt x="305" y="38"/>
                    </a:lnTo>
                    <a:lnTo>
                      <a:pt x="294" y="30"/>
                    </a:lnTo>
                    <a:lnTo>
                      <a:pt x="292" y="36"/>
                    </a:lnTo>
                    <a:lnTo>
                      <a:pt x="283" y="36"/>
                    </a:lnTo>
                    <a:lnTo>
                      <a:pt x="270" y="24"/>
                    </a:lnTo>
                    <a:lnTo>
                      <a:pt x="265" y="18"/>
                    </a:lnTo>
                    <a:lnTo>
                      <a:pt x="253" y="0"/>
                    </a:lnTo>
                    <a:lnTo>
                      <a:pt x="247" y="3"/>
                    </a:lnTo>
                    <a:lnTo>
                      <a:pt x="247" y="7"/>
                    </a:lnTo>
                    <a:lnTo>
                      <a:pt x="241" y="10"/>
                    </a:lnTo>
                    <a:lnTo>
                      <a:pt x="233" y="10"/>
                    </a:lnTo>
                    <a:lnTo>
                      <a:pt x="227" y="15"/>
                    </a:lnTo>
                    <a:lnTo>
                      <a:pt x="218" y="12"/>
                    </a:lnTo>
                    <a:lnTo>
                      <a:pt x="215" y="9"/>
                    </a:lnTo>
                    <a:lnTo>
                      <a:pt x="213" y="3"/>
                    </a:lnTo>
                    <a:lnTo>
                      <a:pt x="210" y="1"/>
                    </a:lnTo>
                    <a:lnTo>
                      <a:pt x="204" y="0"/>
                    </a:lnTo>
                    <a:lnTo>
                      <a:pt x="201" y="3"/>
                    </a:lnTo>
                    <a:lnTo>
                      <a:pt x="195" y="0"/>
                    </a:lnTo>
                    <a:lnTo>
                      <a:pt x="188" y="0"/>
                    </a:lnTo>
                    <a:lnTo>
                      <a:pt x="188" y="12"/>
                    </a:lnTo>
                    <a:lnTo>
                      <a:pt x="188" y="13"/>
                    </a:lnTo>
                    <a:lnTo>
                      <a:pt x="174" y="10"/>
                    </a:lnTo>
                    <a:lnTo>
                      <a:pt x="168" y="10"/>
                    </a:lnTo>
                    <a:lnTo>
                      <a:pt x="159" y="13"/>
                    </a:lnTo>
                    <a:lnTo>
                      <a:pt x="151" y="15"/>
                    </a:lnTo>
                    <a:lnTo>
                      <a:pt x="154" y="20"/>
                    </a:lnTo>
                    <a:lnTo>
                      <a:pt x="151" y="26"/>
                    </a:lnTo>
                    <a:lnTo>
                      <a:pt x="154" y="35"/>
                    </a:lnTo>
                    <a:lnTo>
                      <a:pt x="156" y="42"/>
                    </a:lnTo>
                    <a:lnTo>
                      <a:pt x="153" y="42"/>
                    </a:lnTo>
                    <a:lnTo>
                      <a:pt x="151" y="39"/>
                    </a:lnTo>
                    <a:lnTo>
                      <a:pt x="139" y="30"/>
                    </a:lnTo>
                    <a:lnTo>
                      <a:pt x="127" y="27"/>
                    </a:lnTo>
                    <a:lnTo>
                      <a:pt x="115" y="27"/>
                    </a:lnTo>
                    <a:lnTo>
                      <a:pt x="110" y="27"/>
                    </a:lnTo>
                    <a:lnTo>
                      <a:pt x="95" y="33"/>
                    </a:lnTo>
                    <a:lnTo>
                      <a:pt x="88" y="44"/>
                    </a:lnTo>
                    <a:lnTo>
                      <a:pt x="84" y="47"/>
                    </a:lnTo>
                    <a:lnTo>
                      <a:pt x="68" y="58"/>
                    </a:lnTo>
                    <a:lnTo>
                      <a:pt x="57" y="6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3" name="Freeform 2843">
                <a:extLst>
                  <a:ext uri="{FF2B5EF4-FFF2-40B4-BE49-F238E27FC236}">
                    <a16:creationId xmlns:a16="http://schemas.microsoft.com/office/drawing/2014/main" id="{320D5844-7AFE-F2F0-49D1-69DA9F7CB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489"/>
                <a:ext cx="160" cy="132"/>
              </a:xfrm>
              <a:custGeom>
                <a:avLst/>
                <a:gdLst>
                  <a:gd name="T0" fmla="*/ 84 w 318"/>
                  <a:gd name="T1" fmla="*/ 47 h 263"/>
                  <a:gd name="T2" fmla="*/ 110 w 318"/>
                  <a:gd name="T3" fmla="*/ 27 h 263"/>
                  <a:gd name="T4" fmla="*/ 139 w 318"/>
                  <a:gd name="T5" fmla="*/ 30 h 263"/>
                  <a:gd name="T6" fmla="*/ 156 w 318"/>
                  <a:gd name="T7" fmla="*/ 42 h 263"/>
                  <a:gd name="T8" fmla="*/ 154 w 318"/>
                  <a:gd name="T9" fmla="*/ 20 h 263"/>
                  <a:gd name="T10" fmla="*/ 168 w 318"/>
                  <a:gd name="T11" fmla="*/ 10 h 263"/>
                  <a:gd name="T12" fmla="*/ 188 w 318"/>
                  <a:gd name="T13" fmla="*/ 12 h 263"/>
                  <a:gd name="T14" fmla="*/ 201 w 318"/>
                  <a:gd name="T15" fmla="*/ 3 h 263"/>
                  <a:gd name="T16" fmla="*/ 213 w 318"/>
                  <a:gd name="T17" fmla="*/ 3 h 263"/>
                  <a:gd name="T18" fmla="*/ 227 w 318"/>
                  <a:gd name="T19" fmla="*/ 15 h 263"/>
                  <a:gd name="T20" fmla="*/ 247 w 318"/>
                  <a:gd name="T21" fmla="*/ 7 h 263"/>
                  <a:gd name="T22" fmla="*/ 265 w 318"/>
                  <a:gd name="T23" fmla="*/ 18 h 263"/>
                  <a:gd name="T24" fmla="*/ 292 w 318"/>
                  <a:gd name="T25" fmla="*/ 36 h 263"/>
                  <a:gd name="T26" fmla="*/ 312 w 318"/>
                  <a:gd name="T27" fmla="*/ 44 h 263"/>
                  <a:gd name="T28" fmla="*/ 315 w 318"/>
                  <a:gd name="T29" fmla="*/ 62 h 263"/>
                  <a:gd name="T30" fmla="*/ 303 w 318"/>
                  <a:gd name="T31" fmla="*/ 86 h 263"/>
                  <a:gd name="T32" fmla="*/ 298 w 318"/>
                  <a:gd name="T33" fmla="*/ 100 h 263"/>
                  <a:gd name="T34" fmla="*/ 273 w 318"/>
                  <a:gd name="T35" fmla="*/ 117 h 263"/>
                  <a:gd name="T36" fmla="*/ 267 w 318"/>
                  <a:gd name="T37" fmla="*/ 111 h 263"/>
                  <a:gd name="T38" fmla="*/ 257 w 318"/>
                  <a:gd name="T39" fmla="*/ 97 h 263"/>
                  <a:gd name="T40" fmla="*/ 236 w 318"/>
                  <a:gd name="T41" fmla="*/ 103 h 263"/>
                  <a:gd name="T42" fmla="*/ 223 w 318"/>
                  <a:gd name="T43" fmla="*/ 118 h 263"/>
                  <a:gd name="T44" fmla="*/ 217 w 318"/>
                  <a:gd name="T45" fmla="*/ 140 h 263"/>
                  <a:gd name="T46" fmla="*/ 203 w 318"/>
                  <a:gd name="T47" fmla="*/ 137 h 263"/>
                  <a:gd name="T48" fmla="*/ 195 w 318"/>
                  <a:gd name="T49" fmla="*/ 164 h 263"/>
                  <a:gd name="T50" fmla="*/ 179 w 318"/>
                  <a:gd name="T51" fmla="*/ 156 h 263"/>
                  <a:gd name="T52" fmla="*/ 163 w 318"/>
                  <a:gd name="T53" fmla="*/ 156 h 263"/>
                  <a:gd name="T54" fmla="*/ 147 w 318"/>
                  <a:gd name="T55" fmla="*/ 184 h 263"/>
                  <a:gd name="T56" fmla="*/ 147 w 318"/>
                  <a:gd name="T57" fmla="*/ 187 h 263"/>
                  <a:gd name="T58" fmla="*/ 141 w 318"/>
                  <a:gd name="T59" fmla="*/ 200 h 263"/>
                  <a:gd name="T60" fmla="*/ 132 w 318"/>
                  <a:gd name="T61" fmla="*/ 210 h 263"/>
                  <a:gd name="T62" fmla="*/ 116 w 318"/>
                  <a:gd name="T63" fmla="*/ 222 h 263"/>
                  <a:gd name="T64" fmla="*/ 98 w 318"/>
                  <a:gd name="T65" fmla="*/ 237 h 263"/>
                  <a:gd name="T66" fmla="*/ 74 w 318"/>
                  <a:gd name="T67" fmla="*/ 244 h 263"/>
                  <a:gd name="T68" fmla="*/ 71 w 318"/>
                  <a:gd name="T69" fmla="*/ 258 h 263"/>
                  <a:gd name="T70" fmla="*/ 62 w 318"/>
                  <a:gd name="T71" fmla="*/ 257 h 263"/>
                  <a:gd name="T72" fmla="*/ 53 w 318"/>
                  <a:gd name="T73" fmla="*/ 244 h 263"/>
                  <a:gd name="T74" fmla="*/ 31 w 318"/>
                  <a:gd name="T75" fmla="*/ 216 h 263"/>
                  <a:gd name="T76" fmla="*/ 22 w 318"/>
                  <a:gd name="T77" fmla="*/ 203 h 263"/>
                  <a:gd name="T78" fmla="*/ 0 w 318"/>
                  <a:gd name="T79" fmla="*/ 194 h 263"/>
                  <a:gd name="T80" fmla="*/ 16 w 318"/>
                  <a:gd name="T81" fmla="*/ 179 h 263"/>
                  <a:gd name="T82" fmla="*/ 22 w 318"/>
                  <a:gd name="T83" fmla="*/ 162 h 263"/>
                  <a:gd name="T84" fmla="*/ 37 w 318"/>
                  <a:gd name="T85" fmla="*/ 146 h 263"/>
                  <a:gd name="T86" fmla="*/ 44 w 318"/>
                  <a:gd name="T87" fmla="*/ 130 h 263"/>
                  <a:gd name="T88" fmla="*/ 59 w 318"/>
                  <a:gd name="T89" fmla="*/ 127 h 263"/>
                  <a:gd name="T90" fmla="*/ 57 w 318"/>
                  <a:gd name="T91" fmla="*/ 94 h 263"/>
                  <a:gd name="T92" fmla="*/ 45 w 318"/>
                  <a:gd name="T93" fmla="*/ 67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18" h="263">
                    <a:moveTo>
                      <a:pt x="57" y="62"/>
                    </a:moveTo>
                    <a:lnTo>
                      <a:pt x="68" y="58"/>
                    </a:lnTo>
                    <a:lnTo>
                      <a:pt x="84" y="47"/>
                    </a:lnTo>
                    <a:lnTo>
                      <a:pt x="88" y="44"/>
                    </a:lnTo>
                    <a:lnTo>
                      <a:pt x="95" y="33"/>
                    </a:lnTo>
                    <a:lnTo>
                      <a:pt x="110" y="27"/>
                    </a:lnTo>
                    <a:lnTo>
                      <a:pt x="115" y="27"/>
                    </a:lnTo>
                    <a:lnTo>
                      <a:pt x="127" y="27"/>
                    </a:lnTo>
                    <a:lnTo>
                      <a:pt x="139" y="30"/>
                    </a:lnTo>
                    <a:lnTo>
                      <a:pt x="151" y="39"/>
                    </a:lnTo>
                    <a:lnTo>
                      <a:pt x="153" y="42"/>
                    </a:lnTo>
                    <a:lnTo>
                      <a:pt x="156" y="42"/>
                    </a:lnTo>
                    <a:lnTo>
                      <a:pt x="154" y="35"/>
                    </a:lnTo>
                    <a:lnTo>
                      <a:pt x="151" y="26"/>
                    </a:lnTo>
                    <a:lnTo>
                      <a:pt x="154" y="20"/>
                    </a:lnTo>
                    <a:lnTo>
                      <a:pt x="151" y="15"/>
                    </a:lnTo>
                    <a:lnTo>
                      <a:pt x="159" y="13"/>
                    </a:lnTo>
                    <a:lnTo>
                      <a:pt x="168" y="10"/>
                    </a:lnTo>
                    <a:lnTo>
                      <a:pt x="174" y="10"/>
                    </a:lnTo>
                    <a:lnTo>
                      <a:pt x="188" y="13"/>
                    </a:lnTo>
                    <a:lnTo>
                      <a:pt x="188" y="12"/>
                    </a:lnTo>
                    <a:lnTo>
                      <a:pt x="188" y="0"/>
                    </a:lnTo>
                    <a:lnTo>
                      <a:pt x="195" y="0"/>
                    </a:lnTo>
                    <a:lnTo>
                      <a:pt x="201" y="3"/>
                    </a:lnTo>
                    <a:lnTo>
                      <a:pt x="204" y="0"/>
                    </a:lnTo>
                    <a:lnTo>
                      <a:pt x="210" y="1"/>
                    </a:lnTo>
                    <a:lnTo>
                      <a:pt x="213" y="3"/>
                    </a:lnTo>
                    <a:lnTo>
                      <a:pt x="215" y="9"/>
                    </a:lnTo>
                    <a:lnTo>
                      <a:pt x="218" y="12"/>
                    </a:lnTo>
                    <a:lnTo>
                      <a:pt x="227" y="15"/>
                    </a:lnTo>
                    <a:lnTo>
                      <a:pt x="233" y="10"/>
                    </a:lnTo>
                    <a:lnTo>
                      <a:pt x="241" y="10"/>
                    </a:lnTo>
                    <a:lnTo>
                      <a:pt x="247" y="7"/>
                    </a:lnTo>
                    <a:lnTo>
                      <a:pt x="247" y="3"/>
                    </a:lnTo>
                    <a:lnTo>
                      <a:pt x="253" y="0"/>
                    </a:lnTo>
                    <a:lnTo>
                      <a:pt x="265" y="18"/>
                    </a:lnTo>
                    <a:lnTo>
                      <a:pt x="270" y="24"/>
                    </a:lnTo>
                    <a:lnTo>
                      <a:pt x="283" y="36"/>
                    </a:lnTo>
                    <a:lnTo>
                      <a:pt x="292" y="36"/>
                    </a:lnTo>
                    <a:lnTo>
                      <a:pt x="294" y="30"/>
                    </a:lnTo>
                    <a:lnTo>
                      <a:pt x="305" y="38"/>
                    </a:lnTo>
                    <a:lnTo>
                      <a:pt x="312" y="44"/>
                    </a:lnTo>
                    <a:lnTo>
                      <a:pt x="318" y="45"/>
                    </a:lnTo>
                    <a:lnTo>
                      <a:pt x="318" y="51"/>
                    </a:lnTo>
                    <a:lnTo>
                      <a:pt x="315" y="62"/>
                    </a:lnTo>
                    <a:lnTo>
                      <a:pt x="318" y="79"/>
                    </a:lnTo>
                    <a:lnTo>
                      <a:pt x="309" y="82"/>
                    </a:lnTo>
                    <a:lnTo>
                      <a:pt x="303" y="86"/>
                    </a:lnTo>
                    <a:lnTo>
                      <a:pt x="301" y="89"/>
                    </a:lnTo>
                    <a:lnTo>
                      <a:pt x="301" y="96"/>
                    </a:lnTo>
                    <a:lnTo>
                      <a:pt x="298" y="100"/>
                    </a:lnTo>
                    <a:lnTo>
                      <a:pt x="294" y="103"/>
                    </a:lnTo>
                    <a:lnTo>
                      <a:pt x="282" y="114"/>
                    </a:lnTo>
                    <a:lnTo>
                      <a:pt x="273" y="117"/>
                    </a:lnTo>
                    <a:lnTo>
                      <a:pt x="268" y="120"/>
                    </a:lnTo>
                    <a:lnTo>
                      <a:pt x="265" y="120"/>
                    </a:lnTo>
                    <a:lnTo>
                      <a:pt x="267" y="111"/>
                    </a:lnTo>
                    <a:lnTo>
                      <a:pt x="265" y="106"/>
                    </a:lnTo>
                    <a:lnTo>
                      <a:pt x="261" y="103"/>
                    </a:lnTo>
                    <a:lnTo>
                      <a:pt x="257" y="97"/>
                    </a:lnTo>
                    <a:lnTo>
                      <a:pt x="254" y="96"/>
                    </a:lnTo>
                    <a:lnTo>
                      <a:pt x="242" y="100"/>
                    </a:lnTo>
                    <a:lnTo>
                      <a:pt x="236" y="103"/>
                    </a:lnTo>
                    <a:lnTo>
                      <a:pt x="229" y="108"/>
                    </a:lnTo>
                    <a:lnTo>
                      <a:pt x="227" y="114"/>
                    </a:lnTo>
                    <a:lnTo>
                      <a:pt x="223" y="118"/>
                    </a:lnTo>
                    <a:lnTo>
                      <a:pt x="221" y="126"/>
                    </a:lnTo>
                    <a:lnTo>
                      <a:pt x="217" y="129"/>
                    </a:lnTo>
                    <a:lnTo>
                      <a:pt x="217" y="140"/>
                    </a:lnTo>
                    <a:lnTo>
                      <a:pt x="212" y="135"/>
                    </a:lnTo>
                    <a:lnTo>
                      <a:pt x="204" y="132"/>
                    </a:lnTo>
                    <a:lnTo>
                      <a:pt x="203" y="137"/>
                    </a:lnTo>
                    <a:lnTo>
                      <a:pt x="195" y="146"/>
                    </a:lnTo>
                    <a:lnTo>
                      <a:pt x="197" y="153"/>
                    </a:lnTo>
                    <a:lnTo>
                      <a:pt x="195" y="164"/>
                    </a:lnTo>
                    <a:lnTo>
                      <a:pt x="189" y="168"/>
                    </a:lnTo>
                    <a:lnTo>
                      <a:pt x="185" y="159"/>
                    </a:lnTo>
                    <a:lnTo>
                      <a:pt x="179" y="156"/>
                    </a:lnTo>
                    <a:lnTo>
                      <a:pt x="173" y="149"/>
                    </a:lnTo>
                    <a:lnTo>
                      <a:pt x="169" y="152"/>
                    </a:lnTo>
                    <a:lnTo>
                      <a:pt x="163" y="156"/>
                    </a:lnTo>
                    <a:lnTo>
                      <a:pt x="160" y="161"/>
                    </a:lnTo>
                    <a:lnTo>
                      <a:pt x="147" y="172"/>
                    </a:lnTo>
                    <a:lnTo>
                      <a:pt x="147" y="184"/>
                    </a:lnTo>
                    <a:lnTo>
                      <a:pt x="156" y="179"/>
                    </a:lnTo>
                    <a:lnTo>
                      <a:pt x="157" y="182"/>
                    </a:lnTo>
                    <a:lnTo>
                      <a:pt x="147" y="187"/>
                    </a:lnTo>
                    <a:lnTo>
                      <a:pt x="148" y="193"/>
                    </a:lnTo>
                    <a:lnTo>
                      <a:pt x="147" y="202"/>
                    </a:lnTo>
                    <a:lnTo>
                      <a:pt x="141" y="200"/>
                    </a:lnTo>
                    <a:lnTo>
                      <a:pt x="139" y="205"/>
                    </a:lnTo>
                    <a:lnTo>
                      <a:pt x="133" y="206"/>
                    </a:lnTo>
                    <a:lnTo>
                      <a:pt x="132" y="210"/>
                    </a:lnTo>
                    <a:lnTo>
                      <a:pt x="127" y="223"/>
                    </a:lnTo>
                    <a:lnTo>
                      <a:pt x="121" y="223"/>
                    </a:lnTo>
                    <a:lnTo>
                      <a:pt x="116" y="222"/>
                    </a:lnTo>
                    <a:lnTo>
                      <a:pt x="115" y="228"/>
                    </a:lnTo>
                    <a:lnTo>
                      <a:pt x="107" y="237"/>
                    </a:lnTo>
                    <a:lnTo>
                      <a:pt x="98" y="237"/>
                    </a:lnTo>
                    <a:lnTo>
                      <a:pt x="94" y="243"/>
                    </a:lnTo>
                    <a:lnTo>
                      <a:pt x="72" y="238"/>
                    </a:lnTo>
                    <a:lnTo>
                      <a:pt x="74" y="244"/>
                    </a:lnTo>
                    <a:lnTo>
                      <a:pt x="78" y="249"/>
                    </a:lnTo>
                    <a:lnTo>
                      <a:pt x="75" y="258"/>
                    </a:lnTo>
                    <a:lnTo>
                      <a:pt x="71" y="258"/>
                    </a:lnTo>
                    <a:lnTo>
                      <a:pt x="69" y="263"/>
                    </a:lnTo>
                    <a:lnTo>
                      <a:pt x="60" y="261"/>
                    </a:lnTo>
                    <a:lnTo>
                      <a:pt x="62" y="257"/>
                    </a:lnTo>
                    <a:lnTo>
                      <a:pt x="57" y="252"/>
                    </a:lnTo>
                    <a:lnTo>
                      <a:pt x="51" y="249"/>
                    </a:lnTo>
                    <a:lnTo>
                      <a:pt x="53" y="244"/>
                    </a:lnTo>
                    <a:lnTo>
                      <a:pt x="45" y="238"/>
                    </a:lnTo>
                    <a:lnTo>
                      <a:pt x="45" y="232"/>
                    </a:lnTo>
                    <a:lnTo>
                      <a:pt x="31" y="216"/>
                    </a:lnTo>
                    <a:lnTo>
                      <a:pt x="30" y="210"/>
                    </a:lnTo>
                    <a:lnTo>
                      <a:pt x="22" y="210"/>
                    </a:lnTo>
                    <a:lnTo>
                      <a:pt x="22" y="203"/>
                    </a:lnTo>
                    <a:lnTo>
                      <a:pt x="13" y="197"/>
                    </a:lnTo>
                    <a:lnTo>
                      <a:pt x="9" y="199"/>
                    </a:lnTo>
                    <a:lnTo>
                      <a:pt x="0" y="194"/>
                    </a:lnTo>
                    <a:lnTo>
                      <a:pt x="3" y="194"/>
                    </a:lnTo>
                    <a:lnTo>
                      <a:pt x="12" y="184"/>
                    </a:lnTo>
                    <a:lnTo>
                      <a:pt x="16" y="179"/>
                    </a:lnTo>
                    <a:lnTo>
                      <a:pt x="12" y="173"/>
                    </a:lnTo>
                    <a:lnTo>
                      <a:pt x="18" y="170"/>
                    </a:lnTo>
                    <a:lnTo>
                      <a:pt x="22" y="162"/>
                    </a:lnTo>
                    <a:lnTo>
                      <a:pt x="25" y="155"/>
                    </a:lnTo>
                    <a:lnTo>
                      <a:pt x="34" y="156"/>
                    </a:lnTo>
                    <a:lnTo>
                      <a:pt x="37" y="146"/>
                    </a:lnTo>
                    <a:lnTo>
                      <a:pt x="34" y="138"/>
                    </a:lnTo>
                    <a:lnTo>
                      <a:pt x="39" y="130"/>
                    </a:lnTo>
                    <a:lnTo>
                      <a:pt x="44" y="130"/>
                    </a:lnTo>
                    <a:lnTo>
                      <a:pt x="47" y="135"/>
                    </a:lnTo>
                    <a:lnTo>
                      <a:pt x="51" y="134"/>
                    </a:lnTo>
                    <a:lnTo>
                      <a:pt x="59" y="127"/>
                    </a:lnTo>
                    <a:lnTo>
                      <a:pt x="65" y="117"/>
                    </a:lnTo>
                    <a:lnTo>
                      <a:pt x="63" y="108"/>
                    </a:lnTo>
                    <a:lnTo>
                      <a:pt x="57" y="94"/>
                    </a:lnTo>
                    <a:lnTo>
                      <a:pt x="56" y="86"/>
                    </a:lnTo>
                    <a:lnTo>
                      <a:pt x="53" y="76"/>
                    </a:lnTo>
                    <a:lnTo>
                      <a:pt x="45" y="67"/>
                    </a:lnTo>
                    <a:lnTo>
                      <a:pt x="51" y="59"/>
                    </a:lnTo>
                    <a:lnTo>
                      <a:pt x="57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4" name="Freeform 2844">
                <a:extLst>
                  <a:ext uri="{FF2B5EF4-FFF2-40B4-BE49-F238E27FC236}">
                    <a16:creationId xmlns:a16="http://schemas.microsoft.com/office/drawing/2014/main" id="{45D6FC65-00B7-2BD0-5075-CD84CA5CF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489"/>
                <a:ext cx="160" cy="132"/>
              </a:xfrm>
              <a:custGeom>
                <a:avLst/>
                <a:gdLst>
                  <a:gd name="T0" fmla="*/ 84 w 318"/>
                  <a:gd name="T1" fmla="*/ 47 h 263"/>
                  <a:gd name="T2" fmla="*/ 110 w 318"/>
                  <a:gd name="T3" fmla="*/ 27 h 263"/>
                  <a:gd name="T4" fmla="*/ 139 w 318"/>
                  <a:gd name="T5" fmla="*/ 30 h 263"/>
                  <a:gd name="T6" fmla="*/ 156 w 318"/>
                  <a:gd name="T7" fmla="*/ 42 h 263"/>
                  <a:gd name="T8" fmla="*/ 154 w 318"/>
                  <a:gd name="T9" fmla="*/ 20 h 263"/>
                  <a:gd name="T10" fmla="*/ 168 w 318"/>
                  <a:gd name="T11" fmla="*/ 10 h 263"/>
                  <a:gd name="T12" fmla="*/ 188 w 318"/>
                  <a:gd name="T13" fmla="*/ 12 h 263"/>
                  <a:gd name="T14" fmla="*/ 201 w 318"/>
                  <a:gd name="T15" fmla="*/ 3 h 263"/>
                  <a:gd name="T16" fmla="*/ 213 w 318"/>
                  <a:gd name="T17" fmla="*/ 3 h 263"/>
                  <a:gd name="T18" fmla="*/ 227 w 318"/>
                  <a:gd name="T19" fmla="*/ 15 h 263"/>
                  <a:gd name="T20" fmla="*/ 247 w 318"/>
                  <a:gd name="T21" fmla="*/ 7 h 263"/>
                  <a:gd name="T22" fmla="*/ 265 w 318"/>
                  <a:gd name="T23" fmla="*/ 18 h 263"/>
                  <a:gd name="T24" fmla="*/ 292 w 318"/>
                  <a:gd name="T25" fmla="*/ 36 h 263"/>
                  <a:gd name="T26" fmla="*/ 312 w 318"/>
                  <a:gd name="T27" fmla="*/ 44 h 263"/>
                  <a:gd name="T28" fmla="*/ 315 w 318"/>
                  <a:gd name="T29" fmla="*/ 62 h 263"/>
                  <a:gd name="T30" fmla="*/ 303 w 318"/>
                  <a:gd name="T31" fmla="*/ 86 h 263"/>
                  <a:gd name="T32" fmla="*/ 298 w 318"/>
                  <a:gd name="T33" fmla="*/ 100 h 263"/>
                  <a:gd name="T34" fmla="*/ 273 w 318"/>
                  <a:gd name="T35" fmla="*/ 117 h 263"/>
                  <a:gd name="T36" fmla="*/ 267 w 318"/>
                  <a:gd name="T37" fmla="*/ 111 h 263"/>
                  <a:gd name="T38" fmla="*/ 257 w 318"/>
                  <a:gd name="T39" fmla="*/ 97 h 263"/>
                  <a:gd name="T40" fmla="*/ 236 w 318"/>
                  <a:gd name="T41" fmla="*/ 103 h 263"/>
                  <a:gd name="T42" fmla="*/ 223 w 318"/>
                  <a:gd name="T43" fmla="*/ 118 h 263"/>
                  <a:gd name="T44" fmla="*/ 217 w 318"/>
                  <a:gd name="T45" fmla="*/ 140 h 263"/>
                  <a:gd name="T46" fmla="*/ 203 w 318"/>
                  <a:gd name="T47" fmla="*/ 137 h 263"/>
                  <a:gd name="T48" fmla="*/ 195 w 318"/>
                  <a:gd name="T49" fmla="*/ 164 h 263"/>
                  <a:gd name="T50" fmla="*/ 179 w 318"/>
                  <a:gd name="T51" fmla="*/ 156 h 263"/>
                  <a:gd name="T52" fmla="*/ 163 w 318"/>
                  <a:gd name="T53" fmla="*/ 156 h 263"/>
                  <a:gd name="T54" fmla="*/ 147 w 318"/>
                  <a:gd name="T55" fmla="*/ 184 h 263"/>
                  <a:gd name="T56" fmla="*/ 147 w 318"/>
                  <a:gd name="T57" fmla="*/ 187 h 263"/>
                  <a:gd name="T58" fmla="*/ 141 w 318"/>
                  <a:gd name="T59" fmla="*/ 200 h 263"/>
                  <a:gd name="T60" fmla="*/ 132 w 318"/>
                  <a:gd name="T61" fmla="*/ 210 h 263"/>
                  <a:gd name="T62" fmla="*/ 116 w 318"/>
                  <a:gd name="T63" fmla="*/ 222 h 263"/>
                  <a:gd name="T64" fmla="*/ 98 w 318"/>
                  <a:gd name="T65" fmla="*/ 237 h 263"/>
                  <a:gd name="T66" fmla="*/ 74 w 318"/>
                  <a:gd name="T67" fmla="*/ 244 h 263"/>
                  <a:gd name="T68" fmla="*/ 71 w 318"/>
                  <a:gd name="T69" fmla="*/ 258 h 263"/>
                  <a:gd name="T70" fmla="*/ 62 w 318"/>
                  <a:gd name="T71" fmla="*/ 257 h 263"/>
                  <a:gd name="T72" fmla="*/ 53 w 318"/>
                  <a:gd name="T73" fmla="*/ 244 h 263"/>
                  <a:gd name="T74" fmla="*/ 31 w 318"/>
                  <a:gd name="T75" fmla="*/ 216 h 263"/>
                  <a:gd name="T76" fmla="*/ 22 w 318"/>
                  <a:gd name="T77" fmla="*/ 203 h 263"/>
                  <a:gd name="T78" fmla="*/ 0 w 318"/>
                  <a:gd name="T79" fmla="*/ 194 h 263"/>
                  <a:gd name="T80" fmla="*/ 16 w 318"/>
                  <a:gd name="T81" fmla="*/ 179 h 263"/>
                  <a:gd name="T82" fmla="*/ 22 w 318"/>
                  <a:gd name="T83" fmla="*/ 162 h 263"/>
                  <a:gd name="T84" fmla="*/ 37 w 318"/>
                  <a:gd name="T85" fmla="*/ 146 h 263"/>
                  <a:gd name="T86" fmla="*/ 44 w 318"/>
                  <a:gd name="T87" fmla="*/ 130 h 263"/>
                  <a:gd name="T88" fmla="*/ 59 w 318"/>
                  <a:gd name="T89" fmla="*/ 127 h 263"/>
                  <a:gd name="T90" fmla="*/ 57 w 318"/>
                  <a:gd name="T91" fmla="*/ 94 h 263"/>
                  <a:gd name="T92" fmla="*/ 45 w 318"/>
                  <a:gd name="T93" fmla="*/ 67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18" h="263">
                    <a:moveTo>
                      <a:pt x="57" y="62"/>
                    </a:moveTo>
                    <a:lnTo>
                      <a:pt x="68" y="58"/>
                    </a:lnTo>
                    <a:lnTo>
                      <a:pt x="84" y="47"/>
                    </a:lnTo>
                    <a:lnTo>
                      <a:pt x="88" y="44"/>
                    </a:lnTo>
                    <a:lnTo>
                      <a:pt x="95" y="33"/>
                    </a:lnTo>
                    <a:lnTo>
                      <a:pt x="110" y="27"/>
                    </a:lnTo>
                    <a:lnTo>
                      <a:pt x="115" y="27"/>
                    </a:lnTo>
                    <a:lnTo>
                      <a:pt x="127" y="27"/>
                    </a:lnTo>
                    <a:lnTo>
                      <a:pt x="139" y="30"/>
                    </a:lnTo>
                    <a:lnTo>
                      <a:pt x="151" y="39"/>
                    </a:lnTo>
                    <a:lnTo>
                      <a:pt x="153" y="42"/>
                    </a:lnTo>
                    <a:lnTo>
                      <a:pt x="156" y="42"/>
                    </a:lnTo>
                    <a:lnTo>
                      <a:pt x="154" y="35"/>
                    </a:lnTo>
                    <a:lnTo>
                      <a:pt x="151" y="26"/>
                    </a:lnTo>
                    <a:lnTo>
                      <a:pt x="154" y="20"/>
                    </a:lnTo>
                    <a:lnTo>
                      <a:pt x="151" y="15"/>
                    </a:lnTo>
                    <a:lnTo>
                      <a:pt x="159" y="13"/>
                    </a:lnTo>
                    <a:lnTo>
                      <a:pt x="168" y="10"/>
                    </a:lnTo>
                    <a:lnTo>
                      <a:pt x="174" y="10"/>
                    </a:lnTo>
                    <a:lnTo>
                      <a:pt x="188" y="13"/>
                    </a:lnTo>
                    <a:lnTo>
                      <a:pt x="188" y="12"/>
                    </a:lnTo>
                    <a:lnTo>
                      <a:pt x="188" y="0"/>
                    </a:lnTo>
                    <a:lnTo>
                      <a:pt x="195" y="0"/>
                    </a:lnTo>
                    <a:lnTo>
                      <a:pt x="201" y="3"/>
                    </a:lnTo>
                    <a:lnTo>
                      <a:pt x="204" y="0"/>
                    </a:lnTo>
                    <a:lnTo>
                      <a:pt x="210" y="1"/>
                    </a:lnTo>
                    <a:lnTo>
                      <a:pt x="213" y="3"/>
                    </a:lnTo>
                    <a:lnTo>
                      <a:pt x="215" y="9"/>
                    </a:lnTo>
                    <a:lnTo>
                      <a:pt x="218" y="12"/>
                    </a:lnTo>
                    <a:lnTo>
                      <a:pt x="227" y="15"/>
                    </a:lnTo>
                    <a:lnTo>
                      <a:pt x="233" y="10"/>
                    </a:lnTo>
                    <a:lnTo>
                      <a:pt x="241" y="10"/>
                    </a:lnTo>
                    <a:lnTo>
                      <a:pt x="247" y="7"/>
                    </a:lnTo>
                    <a:lnTo>
                      <a:pt x="247" y="3"/>
                    </a:lnTo>
                    <a:lnTo>
                      <a:pt x="253" y="0"/>
                    </a:lnTo>
                    <a:lnTo>
                      <a:pt x="265" y="18"/>
                    </a:lnTo>
                    <a:lnTo>
                      <a:pt x="270" y="24"/>
                    </a:lnTo>
                    <a:lnTo>
                      <a:pt x="283" y="36"/>
                    </a:lnTo>
                    <a:lnTo>
                      <a:pt x="292" y="36"/>
                    </a:lnTo>
                    <a:lnTo>
                      <a:pt x="294" y="30"/>
                    </a:lnTo>
                    <a:lnTo>
                      <a:pt x="305" y="38"/>
                    </a:lnTo>
                    <a:lnTo>
                      <a:pt x="312" y="44"/>
                    </a:lnTo>
                    <a:lnTo>
                      <a:pt x="318" y="45"/>
                    </a:lnTo>
                    <a:lnTo>
                      <a:pt x="318" y="51"/>
                    </a:lnTo>
                    <a:lnTo>
                      <a:pt x="315" y="62"/>
                    </a:lnTo>
                    <a:lnTo>
                      <a:pt x="318" y="79"/>
                    </a:lnTo>
                    <a:lnTo>
                      <a:pt x="309" y="82"/>
                    </a:lnTo>
                    <a:lnTo>
                      <a:pt x="303" y="86"/>
                    </a:lnTo>
                    <a:lnTo>
                      <a:pt x="301" y="89"/>
                    </a:lnTo>
                    <a:lnTo>
                      <a:pt x="301" y="96"/>
                    </a:lnTo>
                    <a:lnTo>
                      <a:pt x="298" y="100"/>
                    </a:lnTo>
                    <a:lnTo>
                      <a:pt x="294" y="103"/>
                    </a:lnTo>
                    <a:lnTo>
                      <a:pt x="282" y="114"/>
                    </a:lnTo>
                    <a:lnTo>
                      <a:pt x="273" y="117"/>
                    </a:lnTo>
                    <a:lnTo>
                      <a:pt x="268" y="120"/>
                    </a:lnTo>
                    <a:lnTo>
                      <a:pt x="265" y="120"/>
                    </a:lnTo>
                    <a:lnTo>
                      <a:pt x="267" y="111"/>
                    </a:lnTo>
                    <a:lnTo>
                      <a:pt x="265" y="106"/>
                    </a:lnTo>
                    <a:lnTo>
                      <a:pt x="261" y="103"/>
                    </a:lnTo>
                    <a:lnTo>
                      <a:pt x="257" y="97"/>
                    </a:lnTo>
                    <a:lnTo>
                      <a:pt x="254" y="96"/>
                    </a:lnTo>
                    <a:lnTo>
                      <a:pt x="242" y="100"/>
                    </a:lnTo>
                    <a:lnTo>
                      <a:pt x="236" y="103"/>
                    </a:lnTo>
                    <a:lnTo>
                      <a:pt x="229" y="108"/>
                    </a:lnTo>
                    <a:lnTo>
                      <a:pt x="227" y="114"/>
                    </a:lnTo>
                    <a:lnTo>
                      <a:pt x="223" y="118"/>
                    </a:lnTo>
                    <a:lnTo>
                      <a:pt x="221" y="126"/>
                    </a:lnTo>
                    <a:lnTo>
                      <a:pt x="217" y="129"/>
                    </a:lnTo>
                    <a:lnTo>
                      <a:pt x="217" y="140"/>
                    </a:lnTo>
                    <a:lnTo>
                      <a:pt x="212" y="135"/>
                    </a:lnTo>
                    <a:lnTo>
                      <a:pt x="204" y="132"/>
                    </a:lnTo>
                    <a:lnTo>
                      <a:pt x="203" y="137"/>
                    </a:lnTo>
                    <a:lnTo>
                      <a:pt x="195" y="146"/>
                    </a:lnTo>
                    <a:lnTo>
                      <a:pt x="197" y="153"/>
                    </a:lnTo>
                    <a:lnTo>
                      <a:pt x="195" y="164"/>
                    </a:lnTo>
                    <a:lnTo>
                      <a:pt x="189" y="168"/>
                    </a:lnTo>
                    <a:lnTo>
                      <a:pt x="185" y="159"/>
                    </a:lnTo>
                    <a:lnTo>
                      <a:pt x="179" y="156"/>
                    </a:lnTo>
                    <a:lnTo>
                      <a:pt x="173" y="149"/>
                    </a:lnTo>
                    <a:lnTo>
                      <a:pt x="169" y="152"/>
                    </a:lnTo>
                    <a:lnTo>
                      <a:pt x="163" y="156"/>
                    </a:lnTo>
                    <a:lnTo>
                      <a:pt x="160" y="161"/>
                    </a:lnTo>
                    <a:lnTo>
                      <a:pt x="147" y="172"/>
                    </a:lnTo>
                    <a:lnTo>
                      <a:pt x="147" y="184"/>
                    </a:lnTo>
                    <a:lnTo>
                      <a:pt x="156" y="179"/>
                    </a:lnTo>
                    <a:lnTo>
                      <a:pt x="157" y="182"/>
                    </a:lnTo>
                    <a:lnTo>
                      <a:pt x="147" y="187"/>
                    </a:lnTo>
                    <a:lnTo>
                      <a:pt x="148" y="193"/>
                    </a:lnTo>
                    <a:lnTo>
                      <a:pt x="147" y="202"/>
                    </a:lnTo>
                    <a:lnTo>
                      <a:pt x="141" y="200"/>
                    </a:lnTo>
                    <a:lnTo>
                      <a:pt x="139" y="205"/>
                    </a:lnTo>
                    <a:lnTo>
                      <a:pt x="133" y="206"/>
                    </a:lnTo>
                    <a:lnTo>
                      <a:pt x="132" y="210"/>
                    </a:lnTo>
                    <a:lnTo>
                      <a:pt x="127" y="223"/>
                    </a:lnTo>
                    <a:lnTo>
                      <a:pt x="121" y="223"/>
                    </a:lnTo>
                    <a:lnTo>
                      <a:pt x="116" y="222"/>
                    </a:lnTo>
                    <a:lnTo>
                      <a:pt x="115" y="228"/>
                    </a:lnTo>
                    <a:lnTo>
                      <a:pt x="107" y="237"/>
                    </a:lnTo>
                    <a:lnTo>
                      <a:pt x="98" y="237"/>
                    </a:lnTo>
                    <a:lnTo>
                      <a:pt x="94" y="243"/>
                    </a:lnTo>
                    <a:lnTo>
                      <a:pt x="72" y="238"/>
                    </a:lnTo>
                    <a:lnTo>
                      <a:pt x="74" y="244"/>
                    </a:lnTo>
                    <a:lnTo>
                      <a:pt x="78" y="249"/>
                    </a:lnTo>
                    <a:lnTo>
                      <a:pt x="75" y="258"/>
                    </a:lnTo>
                    <a:lnTo>
                      <a:pt x="71" y="258"/>
                    </a:lnTo>
                    <a:lnTo>
                      <a:pt x="69" y="263"/>
                    </a:lnTo>
                    <a:lnTo>
                      <a:pt x="60" y="261"/>
                    </a:lnTo>
                    <a:lnTo>
                      <a:pt x="62" y="257"/>
                    </a:lnTo>
                    <a:lnTo>
                      <a:pt x="57" y="252"/>
                    </a:lnTo>
                    <a:lnTo>
                      <a:pt x="51" y="249"/>
                    </a:lnTo>
                    <a:lnTo>
                      <a:pt x="53" y="244"/>
                    </a:lnTo>
                    <a:lnTo>
                      <a:pt x="45" y="238"/>
                    </a:lnTo>
                    <a:lnTo>
                      <a:pt x="45" y="232"/>
                    </a:lnTo>
                    <a:lnTo>
                      <a:pt x="31" y="216"/>
                    </a:lnTo>
                    <a:lnTo>
                      <a:pt x="30" y="210"/>
                    </a:lnTo>
                    <a:lnTo>
                      <a:pt x="22" y="210"/>
                    </a:lnTo>
                    <a:lnTo>
                      <a:pt x="22" y="203"/>
                    </a:lnTo>
                    <a:lnTo>
                      <a:pt x="13" y="197"/>
                    </a:lnTo>
                    <a:lnTo>
                      <a:pt x="9" y="199"/>
                    </a:lnTo>
                    <a:lnTo>
                      <a:pt x="0" y="194"/>
                    </a:lnTo>
                    <a:lnTo>
                      <a:pt x="3" y="194"/>
                    </a:lnTo>
                    <a:lnTo>
                      <a:pt x="12" y="184"/>
                    </a:lnTo>
                    <a:lnTo>
                      <a:pt x="16" y="179"/>
                    </a:lnTo>
                    <a:lnTo>
                      <a:pt x="12" y="173"/>
                    </a:lnTo>
                    <a:lnTo>
                      <a:pt x="18" y="170"/>
                    </a:lnTo>
                    <a:lnTo>
                      <a:pt x="22" y="162"/>
                    </a:lnTo>
                    <a:lnTo>
                      <a:pt x="25" y="155"/>
                    </a:lnTo>
                    <a:lnTo>
                      <a:pt x="34" y="156"/>
                    </a:lnTo>
                    <a:lnTo>
                      <a:pt x="37" y="146"/>
                    </a:lnTo>
                    <a:lnTo>
                      <a:pt x="34" y="138"/>
                    </a:lnTo>
                    <a:lnTo>
                      <a:pt x="39" y="130"/>
                    </a:lnTo>
                    <a:lnTo>
                      <a:pt x="44" y="130"/>
                    </a:lnTo>
                    <a:lnTo>
                      <a:pt x="47" y="135"/>
                    </a:lnTo>
                    <a:lnTo>
                      <a:pt x="51" y="134"/>
                    </a:lnTo>
                    <a:lnTo>
                      <a:pt x="59" y="127"/>
                    </a:lnTo>
                    <a:lnTo>
                      <a:pt x="65" y="117"/>
                    </a:lnTo>
                    <a:lnTo>
                      <a:pt x="63" y="108"/>
                    </a:lnTo>
                    <a:lnTo>
                      <a:pt x="57" y="94"/>
                    </a:lnTo>
                    <a:lnTo>
                      <a:pt x="56" y="86"/>
                    </a:lnTo>
                    <a:lnTo>
                      <a:pt x="53" y="76"/>
                    </a:lnTo>
                    <a:lnTo>
                      <a:pt x="45" y="67"/>
                    </a:lnTo>
                    <a:lnTo>
                      <a:pt x="51" y="59"/>
                    </a:lnTo>
                    <a:lnTo>
                      <a:pt x="57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5" name="Freeform 2845">
                <a:extLst>
                  <a:ext uri="{FF2B5EF4-FFF2-40B4-BE49-F238E27FC236}">
                    <a16:creationId xmlns:a16="http://schemas.microsoft.com/office/drawing/2014/main" id="{2D18B286-E09E-57B9-058E-9F20CC37A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694"/>
                <a:ext cx="76" cy="140"/>
              </a:xfrm>
              <a:custGeom>
                <a:avLst/>
                <a:gdLst>
                  <a:gd name="T0" fmla="*/ 95 w 151"/>
                  <a:gd name="T1" fmla="*/ 7 h 279"/>
                  <a:gd name="T2" fmla="*/ 88 w 151"/>
                  <a:gd name="T3" fmla="*/ 22 h 279"/>
                  <a:gd name="T4" fmla="*/ 77 w 151"/>
                  <a:gd name="T5" fmla="*/ 47 h 279"/>
                  <a:gd name="T6" fmla="*/ 71 w 151"/>
                  <a:gd name="T7" fmla="*/ 42 h 279"/>
                  <a:gd name="T8" fmla="*/ 62 w 151"/>
                  <a:gd name="T9" fmla="*/ 47 h 279"/>
                  <a:gd name="T10" fmla="*/ 48 w 151"/>
                  <a:gd name="T11" fmla="*/ 53 h 279"/>
                  <a:gd name="T12" fmla="*/ 31 w 151"/>
                  <a:gd name="T13" fmla="*/ 48 h 279"/>
                  <a:gd name="T14" fmla="*/ 21 w 151"/>
                  <a:gd name="T15" fmla="*/ 62 h 279"/>
                  <a:gd name="T16" fmla="*/ 0 w 151"/>
                  <a:gd name="T17" fmla="*/ 88 h 279"/>
                  <a:gd name="T18" fmla="*/ 16 w 151"/>
                  <a:gd name="T19" fmla="*/ 98 h 279"/>
                  <a:gd name="T20" fmla="*/ 12 w 151"/>
                  <a:gd name="T21" fmla="*/ 111 h 279"/>
                  <a:gd name="T22" fmla="*/ 9 w 151"/>
                  <a:gd name="T23" fmla="*/ 117 h 279"/>
                  <a:gd name="T24" fmla="*/ 4 w 151"/>
                  <a:gd name="T25" fmla="*/ 132 h 279"/>
                  <a:gd name="T26" fmla="*/ 3 w 151"/>
                  <a:gd name="T27" fmla="*/ 146 h 279"/>
                  <a:gd name="T28" fmla="*/ 24 w 151"/>
                  <a:gd name="T29" fmla="*/ 147 h 279"/>
                  <a:gd name="T30" fmla="*/ 22 w 151"/>
                  <a:gd name="T31" fmla="*/ 164 h 279"/>
                  <a:gd name="T32" fmla="*/ 22 w 151"/>
                  <a:gd name="T33" fmla="*/ 179 h 279"/>
                  <a:gd name="T34" fmla="*/ 30 w 151"/>
                  <a:gd name="T35" fmla="*/ 191 h 279"/>
                  <a:gd name="T36" fmla="*/ 35 w 151"/>
                  <a:gd name="T37" fmla="*/ 200 h 279"/>
                  <a:gd name="T38" fmla="*/ 35 w 151"/>
                  <a:gd name="T39" fmla="*/ 217 h 279"/>
                  <a:gd name="T40" fmla="*/ 38 w 151"/>
                  <a:gd name="T41" fmla="*/ 232 h 279"/>
                  <a:gd name="T42" fmla="*/ 42 w 151"/>
                  <a:gd name="T43" fmla="*/ 253 h 279"/>
                  <a:gd name="T44" fmla="*/ 53 w 151"/>
                  <a:gd name="T45" fmla="*/ 279 h 279"/>
                  <a:gd name="T46" fmla="*/ 62 w 151"/>
                  <a:gd name="T47" fmla="*/ 273 h 279"/>
                  <a:gd name="T48" fmla="*/ 80 w 151"/>
                  <a:gd name="T49" fmla="*/ 269 h 279"/>
                  <a:gd name="T50" fmla="*/ 88 w 151"/>
                  <a:gd name="T51" fmla="*/ 256 h 279"/>
                  <a:gd name="T52" fmla="*/ 92 w 151"/>
                  <a:gd name="T53" fmla="*/ 252 h 279"/>
                  <a:gd name="T54" fmla="*/ 103 w 151"/>
                  <a:gd name="T55" fmla="*/ 241 h 279"/>
                  <a:gd name="T56" fmla="*/ 101 w 151"/>
                  <a:gd name="T57" fmla="*/ 229 h 279"/>
                  <a:gd name="T58" fmla="*/ 104 w 151"/>
                  <a:gd name="T59" fmla="*/ 220 h 279"/>
                  <a:gd name="T60" fmla="*/ 106 w 151"/>
                  <a:gd name="T61" fmla="*/ 211 h 279"/>
                  <a:gd name="T62" fmla="*/ 115 w 151"/>
                  <a:gd name="T63" fmla="*/ 205 h 279"/>
                  <a:gd name="T64" fmla="*/ 120 w 151"/>
                  <a:gd name="T65" fmla="*/ 199 h 279"/>
                  <a:gd name="T66" fmla="*/ 118 w 151"/>
                  <a:gd name="T67" fmla="*/ 191 h 279"/>
                  <a:gd name="T68" fmla="*/ 123 w 151"/>
                  <a:gd name="T69" fmla="*/ 179 h 279"/>
                  <a:gd name="T70" fmla="*/ 118 w 151"/>
                  <a:gd name="T71" fmla="*/ 165 h 279"/>
                  <a:gd name="T72" fmla="*/ 107 w 151"/>
                  <a:gd name="T73" fmla="*/ 165 h 279"/>
                  <a:gd name="T74" fmla="*/ 104 w 151"/>
                  <a:gd name="T75" fmla="*/ 147 h 279"/>
                  <a:gd name="T76" fmla="*/ 94 w 151"/>
                  <a:gd name="T77" fmla="*/ 127 h 279"/>
                  <a:gd name="T78" fmla="*/ 110 w 151"/>
                  <a:gd name="T79" fmla="*/ 108 h 279"/>
                  <a:gd name="T80" fmla="*/ 116 w 151"/>
                  <a:gd name="T81" fmla="*/ 111 h 279"/>
                  <a:gd name="T82" fmla="*/ 123 w 151"/>
                  <a:gd name="T83" fmla="*/ 112 h 279"/>
                  <a:gd name="T84" fmla="*/ 139 w 151"/>
                  <a:gd name="T85" fmla="*/ 127 h 279"/>
                  <a:gd name="T86" fmla="*/ 144 w 151"/>
                  <a:gd name="T87" fmla="*/ 117 h 279"/>
                  <a:gd name="T88" fmla="*/ 150 w 151"/>
                  <a:gd name="T89" fmla="*/ 101 h 279"/>
                  <a:gd name="T90" fmla="*/ 145 w 151"/>
                  <a:gd name="T91" fmla="*/ 86 h 279"/>
                  <a:gd name="T92" fmla="*/ 141 w 151"/>
                  <a:gd name="T93" fmla="*/ 79 h 279"/>
                  <a:gd name="T94" fmla="*/ 121 w 151"/>
                  <a:gd name="T95" fmla="*/ 73 h 279"/>
                  <a:gd name="T96" fmla="*/ 129 w 151"/>
                  <a:gd name="T97" fmla="*/ 53 h 279"/>
                  <a:gd name="T98" fmla="*/ 132 w 151"/>
                  <a:gd name="T99" fmla="*/ 36 h 279"/>
                  <a:gd name="T100" fmla="*/ 138 w 151"/>
                  <a:gd name="T101" fmla="*/ 12 h 279"/>
                  <a:gd name="T102" fmla="*/ 126 w 151"/>
                  <a:gd name="T103" fmla="*/ 4 h 279"/>
                  <a:gd name="T104" fmla="*/ 121 w 151"/>
                  <a:gd name="T105" fmla="*/ 4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1" h="279">
                    <a:moveTo>
                      <a:pt x="107" y="4"/>
                    </a:moveTo>
                    <a:lnTo>
                      <a:pt x="95" y="7"/>
                    </a:lnTo>
                    <a:lnTo>
                      <a:pt x="88" y="21"/>
                    </a:lnTo>
                    <a:lnTo>
                      <a:pt x="88" y="22"/>
                    </a:lnTo>
                    <a:lnTo>
                      <a:pt x="82" y="33"/>
                    </a:lnTo>
                    <a:lnTo>
                      <a:pt x="77" y="47"/>
                    </a:lnTo>
                    <a:lnTo>
                      <a:pt x="74" y="47"/>
                    </a:lnTo>
                    <a:lnTo>
                      <a:pt x="71" y="42"/>
                    </a:lnTo>
                    <a:lnTo>
                      <a:pt x="65" y="42"/>
                    </a:lnTo>
                    <a:lnTo>
                      <a:pt x="62" y="47"/>
                    </a:lnTo>
                    <a:lnTo>
                      <a:pt x="48" y="50"/>
                    </a:lnTo>
                    <a:lnTo>
                      <a:pt x="48" y="53"/>
                    </a:lnTo>
                    <a:lnTo>
                      <a:pt x="42" y="48"/>
                    </a:lnTo>
                    <a:lnTo>
                      <a:pt x="31" y="48"/>
                    </a:lnTo>
                    <a:lnTo>
                      <a:pt x="24" y="56"/>
                    </a:lnTo>
                    <a:lnTo>
                      <a:pt x="21" y="62"/>
                    </a:lnTo>
                    <a:lnTo>
                      <a:pt x="0" y="85"/>
                    </a:lnTo>
                    <a:lnTo>
                      <a:pt x="0" y="88"/>
                    </a:lnTo>
                    <a:lnTo>
                      <a:pt x="12" y="97"/>
                    </a:lnTo>
                    <a:lnTo>
                      <a:pt x="16" y="98"/>
                    </a:lnTo>
                    <a:lnTo>
                      <a:pt x="21" y="101"/>
                    </a:lnTo>
                    <a:lnTo>
                      <a:pt x="12" y="111"/>
                    </a:lnTo>
                    <a:lnTo>
                      <a:pt x="13" y="114"/>
                    </a:lnTo>
                    <a:lnTo>
                      <a:pt x="9" y="117"/>
                    </a:lnTo>
                    <a:lnTo>
                      <a:pt x="1" y="124"/>
                    </a:lnTo>
                    <a:lnTo>
                      <a:pt x="4" y="132"/>
                    </a:lnTo>
                    <a:lnTo>
                      <a:pt x="1" y="139"/>
                    </a:lnTo>
                    <a:lnTo>
                      <a:pt x="3" y="146"/>
                    </a:lnTo>
                    <a:lnTo>
                      <a:pt x="13" y="142"/>
                    </a:lnTo>
                    <a:lnTo>
                      <a:pt x="24" y="147"/>
                    </a:lnTo>
                    <a:lnTo>
                      <a:pt x="30" y="155"/>
                    </a:lnTo>
                    <a:lnTo>
                      <a:pt x="22" y="164"/>
                    </a:lnTo>
                    <a:lnTo>
                      <a:pt x="21" y="174"/>
                    </a:lnTo>
                    <a:lnTo>
                      <a:pt x="22" y="179"/>
                    </a:lnTo>
                    <a:lnTo>
                      <a:pt x="27" y="184"/>
                    </a:lnTo>
                    <a:lnTo>
                      <a:pt x="30" y="191"/>
                    </a:lnTo>
                    <a:lnTo>
                      <a:pt x="35" y="193"/>
                    </a:lnTo>
                    <a:lnTo>
                      <a:pt x="35" y="200"/>
                    </a:lnTo>
                    <a:lnTo>
                      <a:pt x="30" y="211"/>
                    </a:lnTo>
                    <a:lnTo>
                      <a:pt x="35" y="217"/>
                    </a:lnTo>
                    <a:lnTo>
                      <a:pt x="33" y="226"/>
                    </a:lnTo>
                    <a:lnTo>
                      <a:pt x="38" y="232"/>
                    </a:lnTo>
                    <a:lnTo>
                      <a:pt x="44" y="241"/>
                    </a:lnTo>
                    <a:lnTo>
                      <a:pt x="42" y="253"/>
                    </a:lnTo>
                    <a:lnTo>
                      <a:pt x="53" y="259"/>
                    </a:lnTo>
                    <a:lnTo>
                      <a:pt x="53" y="279"/>
                    </a:lnTo>
                    <a:lnTo>
                      <a:pt x="57" y="278"/>
                    </a:lnTo>
                    <a:lnTo>
                      <a:pt x="62" y="273"/>
                    </a:lnTo>
                    <a:lnTo>
                      <a:pt x="68" y="269"/>
                    </a:lnTo>
                    <a:lnTo>
                      <a:pt x="80" y="269"/>
                    </a:lnTo>
                    <a:lnTo>
                      <a:pt x="82" y="259"/>
                    </a:lnTo>
                    <a:lnTo>
                      <a:pt x="88" y="256"/>
                    </a:lnTo>
                    <a:lnTo>
                      <a:pt x="89" y="250"/>
                    </a:lnTo>
                    <a:lnTo>
                      <a:pt x="92" y="252"/>
                    </a:lnTo>
                    <a:lnTo>
                      <a:pt x="100" y="246"/>
                    </a:lnTo>
                    <a:lnTo>
                      <a:pt x="103" y="241"/>
                    </a:lnTo>
                    <a:lnTo>
                      <a:pt x="98" y="234"/>
                    </a:lnTo>
                    <a:lnTo>
                      <a:pt x="101" y="229"/>
                    </a:lnTo>
                    <a:lnTo>
                      <a:pt x="100" y="220"/>
                    </a:lnTo>
                    <a:lnTo>
                      <a:pt x="104" y="220"/>
                    </a:lnTo>
                    <a:lnTo>
                      <a:pt x="107" y="214"/>
                    </a:lnTo>
                    <a:lnTo>
                      <a:pt x="106" y="211"/>
                    </a:lnTo>
                    <a:lnTo>
                      <a:pt x="113" y="211"/>
                    </a:lnTo>
                    <a:lnTo>
                      <a:pt x="115" y="205"/>
                    </a:lnTo>
                    <a:lnTo>
                      <a:pt x="120" y="202"/>
                    </a:lnTo>
                    <a:lnTo>
                      <a:pt x="120" y="199"/>
                    </a:lnTo>
                    <a:lnTo>
                      <a:pt x="115" y="194"/>
                    </a:lnTo>
                    <a:lnTo>
                      <a:pt x="118" y="191"/>
                    </a:lnTo>
                    <a:lnTo>
                      <a:pt x="123" y="190"/>
                    </a:lnTo>
                    <a:lnTo>
                      <a:pt x="123" y="179"/>
                    </a:lnTo>
                    <a:lnTo>
                      <a:pt x="124" y="171"/>
                    </a:lnTo>
                    <a:lnTo>
                      <a:pt x="118" y="165"/>
                    </a:lnTo>
                    <a:lnTo>
                      <a:pt x="113" y="164"/>
                    </a:lnTo>
                    <a:lnTo>
                      <a:pt x="107" y="165"/>
                    </a:lnTo>
                    <a:lnTo>
                      <a:pt x="100" y="158"/>
                    </a:lnTo>
                    <a:lnTo>
                      <a:pt x="104" y="147"/>
                    </a:lnTo>
                    <a:lnTo>
                      <a:pt x="98" y="141"/>
                    </a:lnTo>
                    <a:lnTo>
                      <a:pt x="94" y="127"/>
                    </a:lnTo>
                    <a:lnTo>
                      <a:pt x="94" y="126"/>
                    </a:lnTo>
                    <a:lnTo>
                      <a:pt x="110" y="108"/>
                    </a:lnTo>
                    <a:lnTo>
                      <a:pt x="113" y="104"/>
                    </a:lnTo>
                    <a:lnTo>
                      <a:pt x="116" y="111"/>
                    </a:lnTo>
                    <a:lnTo>
                      <a:pt x="120" y="109"/>
                    </a:lnTo>
                    <a:lnTo>
                      <a:pt x="123" y="112"/>
                    </a:lnTo>
                    <a:lnTo>
                      <a:pt x="133" y="118"/>
                    </a:lnTo>
                    <a:lnTo>
                      <a:pt x="139" y="127"/>
                    </a:lnTo>
                    <a:lnTo>
                      <a:pt x="142" y="127"/>
                    </a:lnTo>
                    <a:lnTo>
                      <a:pt x="144" y="117"/>
                    </a:lnTo>
                    <a:lnTo>
                      <a:pt x="151" y="106"/>
                    </a:lnTo>
                    <a:lnTo>
                      <a:pt x="150" y="101"/>
                    </a:lnTo>
                    <a:lnTo>
                      <a:pt x="145" y="95"/>
                    </a:lnTo>
                    <a:lnTo>
                      <a:pt x="145" y="86"/>
                    </a:lnTo>
                    <a:lnTo>
                      <a:pt x="142" y="86"/>
                    </a:lnTo>
                    <a:lnTo>
                      <a:pt x="141" y="79"/>
                    </a:lnTo>
                    <a:lnTo>
                      <a:pt x="124" y="77"/>
                    </a:lnTo>
                    <a:lnTo>
                      <a:pt x="121" y="73"/>
                    </a:lnTo>
                    <a:lnTo>
                      <a:pt x="124" y="57"/>
                    </a:lnTo>
                    <a:lnTo>
                      <a:pt x="129" y="53"/>
                    </a:lnTo>
                    <a:lnTo>
                      <a:pt x="127" y="47"/>
                    </a:lnTo>
                    <a:lnTo>
                      <a:pt x="132" y="36"/>
                    </a:lnTo>
                    <a:lnTo>
                      <a:pt x="129" y="30"/>
                    </a:lnTo>
                    <a:lnTo>
                      <a:pt x="138" y="12"/>
                    </a:lnTo>
                    <a:lnTo>
                      <a:pt x="123" y="12"/>
                    </a:lnTo>
                    <a:lnTo>
                      <a:pt x="126" y="4"/>
                    </a:lnTo>
                    <a:lnTo>
                      <a:pt x="126" y="0"/>
                    </a:lnTo>
                    <a:lnTo>
                      <a:pt x="121" y="4"/>
                    </a:lnTo>
                    <a:lnTo>
                      <a:pt x="107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6" name="Freeform 2846">
                <a:extLst>
                  <a:ext uri="{FF2B5EF4-FFF2-40B4-BE49-F238E27FC236}">
                    <a16:creationId xmlns:a16="http://schemas.microsoft.com/office/drawing/2014/main" id="{574A8412-8178-16FF-20DF-E48E7814D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694"/>
                <a:ext cx="76" cy="140"/>
              </a:xfrm>
              <a:custGeom>
                <a:avLst/>
                <a:gdLst>
                  <a:gd name="T0" fmla="*/ 121 w 151"/>
                  <a:gd name="T1" fmla="*/ 4 h 279"/>
                  <a:gd name="T2" fmla="*/ 126 w 151"/>
                  <a:gd name="T3" fmla="*/ 4 h 279"/>
                  <a:gd name="T4" fmla="*/ 138 w 151"/>
                  <a:gd name="T5" fmla="*/ 12 h 279"/>
                  <a:gd name="T6" fmla="*/ 132 w 151"/>
                  <a:gd name="T7" fmla="*/ 36 h 279"/>
                  <a:gd name="T8" fmla="*/ 129 w 151"/>
                  <a:gd name="T9" fmla="*/ 53 h 279"/>
                  <a:gd name="T10" fmla="*/ 121 w 151"/>
                  <a:gd name="T11" fmla="*/ 73 h 279"/>
                  <a:gd name="T12" fmla="*/ 141 w 151"/>
                  <a:gd name="T13" fmla="*/ 79 h 279"/>
                  <a:gd name="T14" fmla="*/ 145 w 151"/>
                  <a:gd name="T15" fmla="*/ 86 h 279"/>
                  <a:gd name="T16" fmla="*/ 150 w 151"/>
                  <a:gd name="T17" fmla="*/ 101 h 279"/>
                  <a:gd name="T18" fmla="*/ 144 w 151"/>
                  <a:gd name="T19" fmla="*/ 117 h 279"/>
                  <a:gd name="T20" fmla="*/ 139 w 151"/>
                  <a:gd name="T21" fmla="*/ 127 h 279"/>
                  <a:gd name="T22" fmla="*/ 123 w 151"/>
                  <a:gd name="T23" fmla="*/ 112 h 279"/>
                  <a:gd name="T24" fmla="*/ 116 w 151"/>
                  <a:gd name="T25" fmla="*/ 111 h 279"/>
                  <a:gd name="T26" fmla="*/ 110 w 151"/>
                  <a:gd name="T27" fmla="*/ 108 h 279"/>
                  <a:gd name="T28" fmla="*/ 94 w 151"/>
                  <a:gd name="T29" fmla="*/ 127 h 279"/>
                  <a:gd name="T30" fmla="*/ 104 w 151"/>
                  <a:gd name="T31" fmla="*/ 147 h 279"/>
                  <a:gd name="T32" fmla="*/ 107 w 151"/>
                  <a:gd name="T33" fmla="*/ 165 h 279"/>
                  <a:gd name="T34" fmla="*/ 118 w 151"/>
                  <a:gd name="T35" fmla="*/ 165 h 279"/>
                  <a:gd name="T36" fmla="*/ 123 w 151"/>
                  <a:gd name="T37" fmla="*/ 179 h 279"/>
                  <a:gd name="T38" fmla="*/ 118 w 151"/>
                  <a:gd name="T39" fmla="*/ 191 h 279"/>
                  <a:gd name="T40" fmla="*/ 120 w 151"/>
                  <a:gd name="T41" fmla="*/ 199 h 279"/>
                  <a:gd name="T42" fmla="*/ 115 w 151"/>
                  <a:gd name="T43" fmla="*/ 205 h 279"/>
                  <a:gd name="T44" fmla="*/ 106 w 151"/>
                  <a:gd name="T45" fmla="*/ 211 h 279"/>
                  <a:gd name="T46" fmla="*/ 104 w 151"/>
                  <a:gd name="T47" fmla="*/ 220 h 279"/>
                  <a:gd name="T48" fmla="*/ 101 w 151"/>
                  <a:gd name="T49" fmla="*/ 229 h 279"/>
                  <a:gd name="T50" fmla="*/ 103 w 151"/>
                  <a:gd name="T51" fmla="*/ 241 h 279"/>
                  <a:gd name="T52" fmla="*/ 92 w 151"/>
                  <a:gd name="T53" fmla="*/ 252 h 279"/>
                  <a:gd name="T54" fmla="*/ 88 w 151"/>
                  <a:gd name="T55" fmla="*/ 256 h 279"/>
                  <a:gd name="T56" fmla="*/ 80 w 151"/>
                  <a:gd name="T57" fmla="*/ 269 h 279"/>
                  <a:gd name="T58" fmla="*/ 62 w 151"/>
                  <a:gd name="T59" fmla="*/ 273 h 279"/>
                  <a:gd name="T60" fmla="*/ 53 w 151"/>
                  <a:gd name="T61" fmla="*/ 279 h 279"/>
                  <a:gd name="T62" fmla="*/ 42 w 151"/>
                  <a:gd name="T63" fmla="*/ 253 h 279"/>
                  <a:gd name="T64" fmla="*/ 38 w 151"/>
                  <a:gd name="T65" fmla="*/ 232 h 279"/>
                  <a:gd name="T66" fmla="*/ 35 w 151"/>
                  <a:gd name="T67" fmla="*/ 217 h 279"/>
                  <a:gd name="T68" fmla="*/ 35 w 151"/>
                  <a:gd name="T69" fmla="*/ 200 h 279"/>
                  <a:gd name="T70" fmla="*/ 30 w 151"/>
                  <a:gd name="T71" fmla="*/ 191 h 279"/>
                  <a:gd name="T72" fmla="*/ 22 w 151"/>
                  <a:gd name="T73" fmla="*/ 179 h 279"/>
                  <a:gd name="T74" fmla="*/ 22 w 151"/>
                  <a:gd name="T75" fmla="*/ 164 h 279"/>
                  <a:gd name="T76" fmla="*/ 24 w 151"/>
                  <a:gd name="T77" fmla="*/ 147 h 279"/>
                  <a:gd name="T78" fmla="*/ 3 w 151"/>
                  <a:gd name="T79" fmla="*/ 146 h 279"/>
                  <a:gd name="T80" fmla="*/ 4 w 151"/>
                  <a:gd name="T81" fmla="*/ 132 h 279"/>
                  <a:gd name="T82" fmla="*/ 9 w 151"/>
                  <a:gd name="T83" fmla="*/ 117 h 279"/>
                  <a:gd name="T84" fmla="*/ 12 w 151"/>
                  <a:gd name="T85" fmla="*/ 111 h 279"/>
                  <a:gd name="T86" fmla="*/ 16 w 151"/>
                  <a:gd name="T87" fmla="*/ 98 h 279"/>
                  <a:gd name="T88" fmla="*/ 0 w 151"/>
                  <a:gd name="T89" fmla="*/ 88 h 279"/>
                  <a:gd name="T90" fmla="*/ 21 w 151"/>
                  <a:gd name="T91" fmla="*/ 62 h 279"/>
                  <a:gd name="T92" fmla="*/ 31 w 151"/>
                  <a:gd name="T93" fmla="*/ 48 h 279"/>
                  <a:gd name="T94" fmla="*/ 48 w 151"/>
                  <a:gd name="T95" fmla="*/ 53 h 279"/>
                  <a:gd name="T96" fmla="*/ 62 w 151"/>
                  <a:gd name="T97" fmla="*/ 47 h 279"/>
                  <a:gd name="T98" fmla="*/ 71 w 151"/>
                  <a:gd name="T99" fmla="*/ 42 h 279"/>
                  <a:gd name="T100" fmla="*/ 77 w 151"/>
                  <a:gd name="T101" fmla="*/ 47 h 279"/>
                  <a:gd name="T102" fmla="*/ 88 w 151"/>
                  <a:gd name="T103" fmla="*/ 22 h 279"/>
                  <a:gd name="T104" fmla="*/ 95 w 151"/>
                  <a:gd name="T105" fmla="*/ 7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1" h="279">
                    <a:moveTo>
                      <a:pt x="107" y="4"/>
                    </a:moveTo>
                    <a:lnTo>
                      <a:pt x="121" y="4"/>
                    </a:lnTo>
                    <a:lnTo>
                      <a:pt x="126" y="0"/>
                    </a:lnTo>
                    <a:lnTo>
                      <a:pt x="126" y="4"/>
                    </a:lnTo>
                    <a:lnTo>
                      <a:pt x="123" y="12"/>
                    </a:lnTo>
                    <a:lnTo>
                      <a:pt x="138" y="12"/>
                    </a:lnTo>
                    <a:lnTo>
                      <a:pt x="129" y="30"/>
                    </a:lnTo>
                    <a:lnTo>
                      <a:pt x="132" y="36"/>
                    </a:lnTo>
                    <a:lnTo>
                      <a:pt x="127" y="47"/>
                    </a:lnTo>
                    <a:lnTo>
                      <a:pt x="129" y="53"/>
                    </a:lnTo>
                    <a:lnTo>
                      <a:pt x="124" y="57"/>
                    </a:lnTo>
                    <a:lnTo>
                      <a:pt x="121" y="73"/>
                    </a:lnTo>
                    <a:lnTo>
                      <a:pt x="124" y="77"/>
                    </a:lnTo>
                    <a:lnTo>
                      <a:pt x="141" y="79"/>
                    </a:lnTo>
                    <a:lnTo>
                      <a:pt x="142" y="86"/>
                    </a:lnTo>
                    <a:lnTo>
                      <a:pt x="145" y="86"/>
                    </a:lnTo>
                    <a:lnTo>
                      <a:pt x="145" y="95"/>
                    </a:lnTo>
                    <a:lnTo>
                      <a:pt x="150" y="101"/>
                    </a:lnTo>
                    <a:lnTo>
                      <a:pt x="151" y="106"/>
                    </a:lnTo>
                    <a:lnTo>
                      <a:pt x="144" y="117"/>
                    </a:lnTo>
                    <a:lnTo>
                      <a:pt x="142" y="127"/>
                    </a:lnTo>
                    <a:lnTo>
                      <a:pt x="139" y="127"/>
                    </a:lnTo>
                    <a:lnTo>
                      <a:pt x="133" y="118"/>
                    </a:lnTo>
                    <a:lnTo>
                      <a:pt x="123" y="112"/>
                    </a:lnTo>
                    <a:lnTo>
                      <a:pt x="120" y="109"/>
                    </a:lnTo>
                    <a:lnTo>
                      <a:pt x="116" y="111"/>
                    </a:lnTo>
                    <a:lnTo>
                      <a:pt x="113" y="104"/>
                    </a:lnTo>
                    <a:lnTo>
                      <a:pt x="110" y="108"/>
                    </a:lnTo>
                    <a:lnTo>
                      <a:pt x="94" y="126"/>
                    </a:lnTo>
                    <a:lnTo>
                      <a:pt x="94" y="127"/>
                    </a:lnTo>
                    <a:lnTo>
                      <a:pt x="98" y="141"/>
                    </a:lnTo>
                    <a:lnTo>
                      <a:pt x="104" y="147"/>
                    </a:lnTo>
                    <a:lnTo>
                      <a:pt x="100" y="158"/>
                    </a:lnTo>
                    <a:lnTo>
                      <a:pt x="107" y="165"/>
                    </a:lnTo>
                    <a:lnTo>
                      <a:pt x="113" y="164"/>
                    </a:lnTo>
                    <a:lnTo>
                      <a:pt x="118" y="165"/>
                    </a:lnTo>
                    <a:lnTo>
                      <a:pt x="124" y="171"/>
                    </a:lnTo>
                    <a:lnTo>
                      <a:pt x="123" y="179"/>
                    </a:lnTo>
                    <a:lnTo>
                      <a:pt x="123" y="190"/>
                    </a:lnTo>
                    <a:lnTo>
                      <a:pt x="118" y="191"/>
                    </a:lnTo>
                    <a:lnTo>
                      <a:pt x="115" y="194"/>
                    </a:lnTo>
                    <a:lnTo>
                      <a:pt x="120" y="199"/>
                    </a:lnTo>
                    <a:lnTo>
                      <a:pt x="120" y="202"/>
                    </a:lnTo>
                    <a:lnTo>
                      <a:pt x="115" y="205"/>
                    </a:lnTo>
                    <a:lnTo>
                      <a:pt x="113" y="211"/>
                    </a:lnTo>
                    <a:lnTo>
                      <a:pt x="106" y="211"/>
                    </a:lnTo>
                    <a:lnTo>
                      <a:pt x="107" y="214"/>
                    </a:lnTo>
                    <a:lnTo>
                      <a:pt x="104" y="220"/>
                    </a:lnTo>
                    <a:lnTo>
                      <a:pt x="100" y="220"/>
                    </a:lnTo>
                    <a:lnTo>
                      <a:pt x="101" y="229"/>
                    </a:lnTo>
                    <a:lnTo>
                      <a:pt x="98" y="234"/>
                    </a:lnTo>
                    <a:lnTo>
                      <a:pt x="103" y="241"/>
                    </a:lnTo>
                    <a:lnTo>
                      <a:pt x="100" y="246"/>
                    </a:lnTo>
                    <a:lnTo>
                      <a:pt x="92" y="252"/>
                    </a:lnTo>
                    <a:lnTo>
                      <a:pt x="89" y="250"/>
                    </a:lnTo>
                    <a:lnTo>
                      <a:pt x="88" y="256"/>
                    </a:lnTo>
                    <a:lnTo>
                      <a:pt x="82" y="259"/>
                    </a:lnTo>
                    <a:lnTo>
                      <a:pt x="80" y="269"/>
                    </a:lnTo>
                    <a:lnTo>
                      <a:pt x="68" y="269"/>
                    </a:lnTo>
                    <a:lnTo>
                      <a:pt x="62" y="273"/>
                    </a:lnTo>
                    <a:lnTo>
                      <a:pt x="57" y="278"/>
                    </a:lnTo>
                    <a:lnTo>
                      <a:pt x="53" y="279"/>
                    </a:lnTo>
                    <a:lnTo>
                      <a:pt x="53" y="259"/>
                    </a:lnTo>
                    <a:lnTo>
                      <a:pt x="42" y="253"/>
                    </a:lnTo>
                    <a:lnTo>
                      <a:pt x="44" y="241"/>
                    </a:lnTo>
                    <a:lnTo>
                      <a:pt x="38" y="232"/>
                    </a:lnTo>
                    <a:lnTo>
                      <a:pt x="33" y="226"/>
                    </a:lnTo>
                    <a:lnTo>
                      <a:pt x="35" y="217"/>
                    </a:lnTo>
                    <a:lnTo>
                      <a:pt x="30" y="211"/>
                    </a:lnTo>
                    <a:lnTo>
                      <a:pt x="35" y="200"/>
                    </a:lnTo>
                    <a:lnTo>
                      <a:pt x="35" y="193"/>
                    </a:lnTo>
                    <a:lnTo>
                      <a:pt x="30" y="191"/>
                    </a:lnTo>
                    <a:lnTo>
                      <a:pt x="27" y="184"/>
                    </a:lnTo>
                    <a:lnTo>
                      <a:pt x="22" y="179"/>
                    </a:lnTo>
                    <a:lnTo>
                      <a:pt x="21" y="174"/>
                    </a:lnTo>
                    <a:lnTo>
                      <a:pt x="22" y="164"/>
                    </a:lnTo>
                    <a:lnTo>
                      <a:pt x="30" y="155"/>
                    </a:lnTo>
                    <a:lnTo>
                      <a:pt x="24" y="147"/>
                    </a:lnTo>
                    <a:lnTo>
                      <a:pt x="13" y="142"/>
                    </a:lnTo>
                    <a:lnTo>
                      <a:pt x="3" y="146"/>
                    </a:lnTo>
                    <a:lnTo>
                      <a:pt x="1" y="139"/>
                    </a:lnTo>
                    <a:lnTo>
                      <a:pt x="4" y="132"/>
                    </a:lnTo>
                    <a:lnTo>
                      <a:pt x="1" y="124"/>
                    </a:lnTo>
                    <a:lnTo>
                      <a:pt x="9" y="117"/>
                    </a:lnTo>
                    <a:lnTo>
                      <a:pt x="13" y="114"/>
                    </a:lnTo>
                    <a:lnTo>
                      <a:pt x="12" y="111"/>
                    </a:lnTo>
                    <a:lnTo>
                      <a:pt x="21" y="101"/>
                    </a:lnTo>
                    <a:lnTo>
                      <a:pt x="16" y="98"/>
                    </a:lnTo>
                    <a:lnTo>
                      <a:pt x="12" y="97"/>
                    </a:lnTo>
                    <a:lnTo>
                      <a:pt x="0" y="88"/>
                    </a:lnTo>
                    <a:lnTo>
                      <a:pt x="0" y="85"/>
                    </a:lnTo>
                    <a:lnTo>
                      <a:pt x="21" y="62"/>
                    </a:lnTo>
                    <a:lnTo>
                      <a:pt x="24" y="56"/>
                    </a:lnTo>
                    <a:lnTo>
                      <a:pt x="31" y="48"/>
                    </a:lnTo>
                    <a:lnTo>
                      <a:pt x="42" y="48"/>
                    </a:lnTo>
                    <a:lnTo>
                      <a:pt x="48" y="53"/>
                    </a:lnTo>
                    <a:lnTo>
                      <a:pt x="48" y="50"/>
                    </a:lnTo>
                    <a:lnTo>
                      <a:pt x="62" y="47"/>
                    </a:lnTo>
                    <a:lnTo>
                      <a:pt x="65" y="42"/>
                    </a:lnTo>
                    <a:lnTo>
                      <a:pt x="71" y="42"/>
                    </a:lnTo>
                    <a:lnTo>
                      <a:pt x="74" y="47"/>
                    </a:lnTo>
                    <a:lnTo>
                      <a:pt x="77" y="47"/>
                    </a:lnTo>
                    <a:lnTo>
                      <a:pt x="82" y="33"/>
                    </a:lnTo>
                    <a:lnTo>
                      <a:pt x="88" y="22"/>
                    </a:lnTo>
                    <a:lnTo>
                      <a:pt x="88" y="21"/>
                    </a:lnTo>
                    <a:lnTo>
                      <a:pt x="95" y="7"/>
                    </a:lnTo>
                    <a:lnTo>
                      <a:pt x="10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7" name="Freeform 2847">
                <a:extLst>
                  <a:ext uri="{FF2B5EF4-FFF2-40B4-BE49-F238E27FC236}">
                    <a16:creationId xmlns:a16="http://schemas.microsoft.com/office/drawing/2014/main" id="{D82E2E3A-619E-E411-A121-EA53224FE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694"/>
                <a:ext cx="76" cy="140"/>
              </a:xfrm>
              <a:custGeom>
                <a:avLst/>
                <a:gdLst>
                  <a:gd name="T0" fmla="*/ 121 w 151"/>
                  <a:gd name="T1" fmla="*/ 4 h 279"/>
                  <a:gd name="T2" fmla="*/ 126 w 151"/>
                  <a:gd name="T3" fmla="*/ 4 h 279"/>
                  <a:gd name="T4" fmla="*/ 138 w 151"/>
                  <a:gd name="T5" fmla="*/ 12 h 279"/>
                  <a:gd name="T6" fmla="*/ 132 w 151"/>
                  <a:gd name="T7" fmla="*/ 36 h 279"/>
                  <a:gd name="T8" fmla="*/ 129 w 151"/>
                  <a:gd name="T9" fmla="*/ 53 h 279"/>
                  <a:gd name="T10" fmla="*/ 121 w 151"/>
                  <a:gd name="T11" fmla="*/ 73 h 279"/>
                  <a:gd name="T12" fmla="*/ 141 w 151"/>
                  <a:gd name="T13" fmla="*/ 79 h 279"/>
                  <a:gd name="T14" fmla="*/ 145 w 151"/>
                  <a:gd name="T15" fmla="*/ 86 h 279"/>
                  <a:gd name="T16" fmla="*/ 150 w 151"/>
                  <a:gd name="T17" fmla="*/ 101 h 279"/>
                  <a:gd name="T18" fmla="*/ 144 w 151"/>
                  <a:gd name="T19" fmla="*/ 117 h 279"/>
                  <a:gd name="T20" fmla="*/ 139 w 151"/>
                  <a:gd name="T21" fmla="*/ 127 h 279"/>
                  <a:gd name="T22" fmla="*/ 123 w 151"/>
                  <a:gd name="T23" fmla="*/ 112 h 279"/>
                  <a:gd name="T24" fmla="*/ 116 w 151"/>
                  <a:gd name="T25" fmla="*/ 111 h 279"/>
                  <a:gd name="T26" fmla="*/ 110 w 151"/>
                  <a:gd name="T27" fmla="*/ 108 h 279"/>
                  <a:gd name="T28" fmla="*/ 94 w 151"/>
                  <a:gd name="T29" fmla="*/ 127 h 279"/>
                  <a:gd name="T30" fmla="*/ 104 w 151"/>
                  <a:gd name="T31" fmla="*/ 147 h 279"/>
                  <a:gd name="T32" fmla="*/ 107 w 151"/>
                  <a:gd name="T33" fmla="*/ 165 h 279"/>
                  <a:gd name="T34" fmla="*/ 118 w 151"/>
                  <a:gd name="T35" fmla="*/ 165 h 279"/>
                  <a:gd name="T36" fmla="*/ 123 w 151"/>
                  <a:gd name="T37" fmla="*/ 179 h 279"/>
                  <a:gd name="T38" fmla="*/ 118 w 151"/>
                  <a:gd name="T39" fmla="*/ 191 h 279"/>
                  <a:gd name="T40" fmla="*/ 120 w 151"/>
                  <a:gd name="T41" fmla="*/ 199 h 279"/>
                  <a:gd name="T42" fmla="*/ 115 w 151"/>
                  <a:gd name="T43" fmla="*/ 205 h 279"/>
                  <a:gd name="T44" fmla="*/ 106 w 151"/>
                  <a:gd name="T45" fmla="*/ 211 h 279"/>
                  <a:gd name="T46" fmla="*/ 104 w 151"/>
                  <a:gd name="T47" fmla="*/ 220 h 279"/>
                  <a:gd name="T48" fmla="*/ 101 w 151"/>
                  <a:gd name="T49" fmla="*/ 229 h 279"/>
                  <a:gd name="T50" fmla="*/ 103 w 151"/>
                  <a:gd name="T51" fmla="*/ 241 h 279"/>
                  <a:gd name="T52" fmla="*/ 92 w 151"/>
                  <a:gd name="T53" fmla="*/ 252 h 279"/>
                  <a:gd name="T54" fmla="*/ 88 w 151"/>
                  <a:gd name="T55" fmla="*/ 256 h 279"/>
                  <a:gd name="T56" fmla="*/ 80 w 151"/>
                  <a:gd name="T57" fmla="*/ 269 h 279"/>
                  <a:gd name="T58" fmla="*/ 62 w 151"/>
                  <a:gd name="T59" fmla="*/ 273 h 279"/>
                  <a:gd name="T60" fmla="*/ 53 w 151"/>
                  <a:gd name="T61" fmla="*/ 279 h 279"/>
                  <a:gd name="T62" fmla="*/ 42 w 151"/>
                  <a:gd name="T63" fmla="*/ 253 h 279"/>
                  <a:gd name="T64" fmla="*/ 38 w 151"/>
                  <a:gd name="T65" fmla="*/ 232 h 279"/>
                  <a:gd name="T66" fmla="*/ 35 w 151"/>
                  <a:gd name="T67" fmla="*/ 217 h 279"/>
                  <a:gd name="T68" fmla="*/ 35 w 151"/>
                  <a:gd name="T69" fmla="*/ 200 h 279"/>
                  <a:gd name="T70" fmla="*/ 30 w 151"/>
                  <a:gd name="T71" fmla="*/ 191 h 279"/>
                  <a:gd name="T72" fmla="*/ 22 w 151"/>
                  <a:gd name="T73" fmla="*/ 179 h 279"/>
                  <a:gd name="T74" fmla="*/ 22 w 151"/>
                  <a:gd name="T75" fmla="*/ 164 h 279"/>
                  <a:gd name="T76" fmla="*/ 24 w 151"/>
                  <a:gd name="T77" fmla="*/ 147 h 279"/>
                  <a:gd name="T78" fmla="*/ 3 w 151"/>
                  <a:gd name="T79" fmla="*/ 146 h 279"/>
                  <a:gd name="T80" fmla="*/ 4 w 151"/>
                  <a:gd name="T81" fmla="*/ 132 h 279"/>
                  <a:gd name="T82" fmla="*/ 9 w 151"/>
                  <a:gd name="T83" fmla="*/ 117 h 279"/>
                  <a:gd name="T84" fmla="*/ 12 w 151"/>
                  <a:gd name="T85" fmla="*/ 111 h 279"/>
                  <a:gd name="T86" fmla="*/ 16 w 151"/>
                  <a:gd name="T87" fmla="*/ 98 h 279"/>
                  <a:gd name="T88" fmla="*/ 0 w 151"/>
                  <a:gd name="T89" fmla="*/ 88 h 279"/>
                  <a:gd name="T90" fmla="*/ 21 w 151"/>
                  <a:gd name="T91" fmla="*/ 62 h 279"/>
                  <a:gd name="T92" fmla="*/ 31 w 151"/>
                  <a:gd name="T93" fmla="*/ 48 h 279"/>
                  <a:gd name="T94" fmla="*/ 48 w 151"/>
                  <a:gd name="T95" fmla="*/ 53 h 279"/>
                  <a:gd name="T96" fmla="*/ 62 w 151"/>
                  <a:gd name="T97" fmla="*/ 47 h 279"/>
                  <a:gd name="T98" fmla="*/ 71 w 151"/>
                  <a:gd name="T99" fmla="*/ 42 h 279"/>
                  <a:gd name="T100" fmla="*/ 77 w 151"/>
                  <a:gd name="T101" fmla="*/ 47 h 279"/>
                  <a:gd name="T102" fmla="*/ 88 w 151"/>
                  <a:gd name="T103" fmla="*/ 22 h 279"/>
                  <a:gd name="T104" fmla="*/ 95 w 151"/>
                  <a:gd name="T105" fmla="*/ 7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1" h="279">
                    <a:moveTo>
                      <a:pt x="107" y="4"/>
                    </a:moveTo>
                    <a:lnTo>
                      <a:pt x="121" y="4"/>
                    </a:lnTo>
                    <a:lnTo>
                      <a:pt x="126" y="0"/>
                    </a:lnTo>
                    <a:lnTo>
                      <a:pt x="126" y="4"/>
                    </a:lnTo>
                    <a:lnTo>
                      <a:pt x="123" y="12"/>
                    </a:lnTo>
                    <a:lnTo>
                      <a:pt x="138" y="12"/>
                    </a:lnTo>
                    <a:lnTo>
                      <a:pt x="129" y="30"/>
                    </a:lnTo>
                    <a:lnTo>
                      <a:pt x="132" y="36"/>
                    </a:lnTo>
                    <a:lnTo>
                      <a:pt x="127" y="47"/>
                    </a:lnTo>
                    <a:lnTo>
                      <a:pt x="129" y="53"/>
                    </a:lnTo>
                    <a:lnTo>
                      <a:pt x="124" y="57"/>
                    </a:lnTo>
                    <a:lnTo>
                      <a:pt x="121" y="73"/>
                    </a:lnTo>
                    <a:lnTo>
                      <a:pt x="124" y="77"/>
                    </a:lnTo>
                    <a:lnTo>
                      <a:pt x="141" y="79"/>
                    </a:lnTo>
                    <a:lnTo>
                      <a:pt x="142" y="86"/>
                    </a:lnTo>
                    <a:lnTo>
                      <a:pt x="145" y="86"/>
                    </a:lnTo>
                    <a:lnTo>
                      <a:pt x="145" y="95"/>
                    </a:lnTo>
                    <a:lnTo>
                      <a:pt x="150" y="101"/>
                    </a:lnTo>
                    <a:lnTo>
                      <a:pt x="151" y="106"/>
                    </a:lnTo>
                    <a:lnTo>
                      <a:pt x="144" y="117"/>
                    </a:lnTo>
                    <a:lnTo>
                      <a:pt x="142" y="127"/>
                    </a:lnTo>
                    <a:lnTo>
                      <a:pt x="139" y="127"/>
                    </a:lnTo>
                    <a:lnTo>
                      <a:pt x="133" y="118"/>
                    </a:lnTo>
                    <a:lnTo>
                      <a:pt x="123" y="112"/>
                    </a:lnTo>
                    <a:lnTo>
                      <a:pt x="120" y="109"/>
                    </a:lnTo>
                    <a:lnTo>
                      <a:pt x="116" y="111"/>
                    </a:lnTo>
                    <a:lnTo>
                      <a:pt x="113" y="104"/>
                    </a:lnTo>
                    <a:lnTo>
                      <a:pt x="110" y="108"/>
                    </a:lnTo>
                    <a:lnTo>
                      <a:pt x="94" y="126"/>
                    </a:lnTo>
                    <a:lnTo>
                      <a:pt x="94" y="127"/>
                    </a:lnTo>
                    <a:lnTo>
                      <a:pt x="98" y="141"/>
                    </a:lnTo>
                    <a:lnTo>
                      <a:pt x="104" y="147"/>
                    </a:lnTo>
                    <a:lnTo>
                      <a:pt x="100" y="158"/>
                    </a:lnTo>
                    <a:lnTo>
                      <a:pt x="107" y="165"/>
                    </a:lnTo>
                    <a:lnTo>
                      <a:pt x="113" y="164"/>
                    </a:lnTo>
                    <a:lnTo>
                      <a:pt x="118" y="165"/>
                    </a:lnTo>
                    <a:lnTo>
                      <a:pt x="124" y="171"/>
                    </a:lnTo>
                    <a:lnTo>
                      <a:pt x="123" y="179"/>
                    </a:lnTo>
                    <a:lnTo>
                      <a:pt x="123" y="190"/>
                    </a:lnTo>
                    <a:lnTo>
                      <a:pt x="118" y="191"/>
                    </a:lnTo>
                    <a:lnTo>
                      <a:pt x="115" y="194"/>
                    </a:lnTo>
                    <a:lnTo>
                      <a:pt x="120" y="199"/>
                    </a:lnTo>
                    <a:lnTo>
                      <a:pt x="120" y="202"/>
                    </a:lnTo>
                    <a:lnTo>
                      <a:pt x="115" y="205"/>
                    </a:lnTo>
                    <a:lnTo>
                      <a:pt x="113" y="211"/>
                    </a:lnTo>
                    <a:lnTo>
                      <a:pt x="106" y="211"/>
                    </a:lnTo>
                    <a:lnTo>
                      <a:pt x="107" y="214"/>
                    </a:lnTo>
                    <a:lnTo>
                      <a:pt x="104" y="220"/>
                    </a:lnTo>
                    <a:lnTo>
                      <a:pt x="100" y="220"/>
                    </a:lnTo>
                    <a:lnTo>
                      <a:pt x="101" y="229"/>
                    </a:lnTo>
                    <a:lnTo>
                      <a:pt x="98" y="234"/>
                    </a:lnTo>
                    <a:lnTo>
                      <a:pt x="103" y="241"/>
                    </a:lnTo>
                    <a:lnTo>
                      <a:pt x="100" y="246"/>
                    </a:lnTo>
                    <a:lnTo>
                      <a:pt x="92" y="252"/>
                    </a:lnTo>
                    <a:lnTo>
                      <a:pt x="89" y="250"/>
                    </a:lnTo>
                    <a:lnTo>
                      <a:pt x="88" y="256"/>
                    </a:lnTo>
                    <a:lnTo>
                      <a:pt x="82" y="259"/>
                    </a:lnTo>
                    <a:lnTo>
                      <a:pt x="80" y="269"/>
                    </a:lnTo>
                    <a:lnTo>
                      <a:pt x="68" y="269"/>
                    </a:lnTo>
                    <a:lnTo>
                      <a:pt x="62" y="273"/>
                    </a:lnTo>
                    <a:lnTo>
                      <a:pt x="57" y="278"/>
                    </a:lnTo>
                    <a:lnTo>
                      <a:pt x="53" y="279"/>
                    </a:lnTo>
                    <a:lnTo>
                      <a:pt x="53" y="259"/>
                    </a:lnTo>
                    <a:lnTo>
                      <a:pt x="42" y="253"/>
                    </a:lnTo>
                    <a:lnTo>
                      <a:pt x="44" y="241"/>
                    </a:lnTo>
                    <a:lnTo>
                      <a:pt x="38" y="232"/>
                    </a:lnTo>
                    <a:lnTo>
                      <a:pt x="33" y="226"/>
                    </a:lnTo>
                    <a:lnTo>
                      <a:pt x="35" y="217"/>
                    </a:lnTo>
                    <a:lnTo>
                      <a:pt x="30" y="211"/>
                    </a:lnTo>
                    <a:lnTo>
                      <a:pt x="35" y="200"/>
                    </a:lnTo>
                    <a:lnTo>
                      <a:pt x="35" y="193"/>
                    </a:lnTo>
                    <a:lnTo>
                      <a:pt x="30" y="191"/>
                    </a:lnTo>
                    <a:lnTo>
                      <a:pt x="27" y="184"/>
                    </a:lnTo>
                    <a:lnTo>
                      <a:pt x="22" y="179"/>
                    </a:lnTo>
                    <a:lnTo>
                      <a:pt x="21" y="174"/>
                    </a:lnTo>
                    <a:lnTo>
                      <a:pt x="22" y="164"/>
                    </a:lnTo>
                    <a:lnTo>
                      <a:pt x="30" y="155"/>
                    </a:lnTo>
                    <a:lnTo>
                      <a:pt x="24" y="147"/>
                    </a:lnTo>
                    <a:lnTo>
                      <a:pt x="13" y="142"/>
                    </a:lnTo>
                    <a:lnTo>
                      <a:pt x="3" y="146"/>
                    </a:lnTo>
                    <a:lnTo>
                      <a:pt x="1" y="139"/>
                    </a:lnTo>
                    <a:lnTo>
                      <a:pt x="4" y="132"/>
                    </a:lnTo>
                    <a:lnTo>
                      <a:pt x="1" y="124"/>
                    </a:lnTo>
                    <a:lnTo>
                      <a:pt x="9" y="117"/>
                    </a:lnTo>
                    <a:lnTo>
                      <a:pt x="13" y="114"/>
                    </a:lnTo>
                    <a:lnTo>
                      <a:pt x="12" y="111"/>
                    </a:lnTo>
                    <a:lnTo>
                      <a:pt x="21" y="101"/>
                    </a:lnTo>
                    <a:lnTo>
                      <a:pt x="16" y="98"/>
                    </a:lnTo>
                    <a:lnTo>
                      <a:pt x="12" y="97"/>
                    </a:lnTo>
                    <a:lnTo>
                      <a:pt x="0" y="88"/>
                    </a:lnTo>
                    <a:lnTo>
                      <a:pt x="0" y="85"/>
                    </a:lnTo>
                    <a:lnTo>
                      <a:pt x="21" y="62"/>
                    </a:lnTo>
                    <a:lnTo>
                      <a:pt x="24" y="56"/>
                    </a:lnTo>
                    <a:lnTo>
                      <a:pt x="31" y="48"/>
                    </a:lnTo>
                    <a:lnTo>
                      <a:pt x="42" y="48"/>
                    </a:lnTo>
                    <a:lnTo>
                      <a:pt x="48" y="53"/>
                    </a:lnTo>
                    <a:lnTo>
                      <a:pt x="48" y="50"/>
                    </a:lnTo>
                    <a:lnTo>
                      <a:pt x="62" y="47"/>
                    </a:lnTo>
                    <a:lnTo>
                      <a:pt x="65" y="42"/>
                    </a:lnTo>
                    <a:lnTo>
                      <a:pt x="71" y="42"/>
                    </a:lnTo>
                    <a:lnTo>
                      <a:pt x="74" y="47"/>
                    </a:lnTo>
                    <a:lnTo>
                      <a:pt x="77" y="47"/>
                    </a:lnTo>
                    <a:lnTo>
                      <a:pt x="82" y="33"/>
                    </a:lnTo>
                    <a:lnTo>
                      <a:pt x="88" y="22"/>
                    </a:lnTo>
                    <a:lnTo>
                      <a:pt x="88" y="21"/>
                    </a:lnTo>
                    <a:lnTo>
                      <a:pt x="95" y="7"/>
                    </a:lnTo>
                    <a:lnTo>
                      <a:pt x="10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8" name="Freeform 2848">
                <a:extLst>
                  <a:ext uri="{FF2B5EF4-FFF2-40B4-BE49-F238E27FC236}">
                    <a16:creationId xmlns:a16="http://schemas.microsoft.com/office/drawing/2014/main" id="{CC7C3CB0-B38A-3165-E51C-4D4B29E68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579"/>
                <a:ext cx="150" cy="114"/>
              </a:xfrm>
              <a:custGeom>
                <a:avLst/>
                <a:gdLst>
                  <a:gd name="T0" fmla="*/ 110 w 301"/>
                  <a:gd name="T1" fmla="*/ 15 h 228"/>
                  <a:gd name="T2" fmla="*/ 81 w 301"/>
                  <a:gd name="T3" fmla="*/ 6 h 228"/>
                  <a:gd name="T4" fmla="*/ 49 w 301"/>
                  <a:gd name="T5" fmla="*/ 9 h 228"/>
                  <a:gd name="T6" fmla="*/ 21 w 301"/>
                  <a:gd name="T7" fmla="*/ 14 h 228"/>
                  <a:gd name="T8" fmla="*/ 8 w 301"/>
                  <a:gd name="T9" fmla="*/ 34 h 228"/>
                  <a:gd name="T10" fmla="*/ 9 w 301"/>
                  <a:gd name="T11" fmla="*/ 52 h 228"/>
                  <a:gd name="T12" fmla="*/ 0 w 301"/>
                  <a:gd name="T13" fmla="*/ 73 h 228"/>
                  <a:gd name="T14" fmla="*/ 18 w 301"/>
                  <a:gd name="T15" fmla="*/ 85 h 228"/>
                  <a:gd name="T16" fmla="*/ 31 w 301"/>
                  <a:gd name="T17" fmla="*/ 102 h 228"/>
                  <a:gd name="T18" fmla="*/ 47 w 301"/>
                  <a:gd name="T19" fmla="*/ 102 h 228"/>
                  <a:gd name="T20" fmla="*/ 58 w 301"/>
                  <a:gd name="T21" fmla="*/ 116 h 228"/>
                  <a:gd name="T22" fmla="*/ 73 w 301"/>
                  <a:gd name="T23" fmla="*/ 100 h 228"/>
                  <a:gd name="T24" fmla="*/ 90 w 301"/>
                  <a:gd name="T25" fmla="*/ 102 h 228"/>
                  <a:gd name="T26" fmla="*/ 113 w 301"/>
                  <a:gd name="T27" fmla="*/ 113 h 228"/>
                  <a:gd name="T28" fmla="*/ 129 w 301"/>
                  <a:gd name="T29" fmla="*/ 128 h 228"/>
                  <a:gd name="T30" fmla="*/ 147 w 301"/>
                  <a:gd name="T31" fmla="*/ 123 h 228"/>
                  <a:gd name="T32" fmla="*/ 178 w 301"/>
                  <a:gd name="T33" fmla="*/ 122 h 228"/>
                  <a:gd name="T34" fmla="*/ 176 w 301"/>
                  <a:gd name="T35" fmla="*/ 143 h 228"/>
                  <a:gd name="T36" fmla="*/ 181 w 301"/>
                  <a:gd name="T37" fmla="*/ 155 h 228"/>
                  <a:gd name="T38" fmla="*/ 199 w 301"/>
                  <a:gd name="T39" fmla="*/ 172 h 228"/>
                  <a:gd name="T40" fmla="*/ 207 w 301"/>
                  <a:gd name="T41" fmla="*/ 179 h 228"/>
                  <a:gd name="T42" fmla="*/ 223 w 301"/>
                  <a:gd name="T43" fmla="*/ 186 h 228"/>
                  <a:gd name="T44" fmla="*/ 245 w 301"/>
                  <a:gd name="T45" fmla="*/ 195 h 228"/>
                  <a:gd name="T46" fmla="*/ 252 w 301"/>
                  <a:gd name="T47" fmla="*/ 213 h 228"/>
                  <a:gd name="T48" fmla="*/ 270 w 301"/>
                  <a:gd name="T49" fmla="*/ 228 h 228"/>
                  <a:gd name="T50" fmla="*/ 281 w 301"/>
                  <a:gd name="T51" fmla="*/ 201 h 228"/>
                  <a:gd name="T52" fmla="*/ 301 w 301"/>
                  <a:gd name="T53" fmla="*/ 179 h 228"/>
                  <a:gd name="T54" fmla="*/ 290 w 301"/>
                  <a:gd name="T55" fmla="*/ 169 h 228"/>
                  <a:gd name="T56" fmla="*/ 293 w 301"/>
                  <a:gd name="T57" fmla="*/ 143 h 228"/>
                  <a:gd name="T58" fmla="*/ 293 w 301"/>
                  <a:gd name="T59" fmla="*/ 128 h 228"/>
                  <a:gd name="T60" fmla="*/ 281 w 301"/>
                  <a:gd name="T61" fmla="*/ 110 h 228"/>
                  <a:gd name="T62" fmla="*/ 269 w 301"/>
                  <a:gd name="T63" fmla="*/ 96 h 228"/>
                  <a:gd name="T64" fmla="*/ 266 w 301"/>
                  <a:gd name="T65" fmla="*/ 88 h 228"/>
                  <a:gd name="T66" fmla="*/ 254 w 301"/>
                  <a:gd name="T67" fmla="*/ 73 h 228"/>
                  <a:gd name="T68" fmla="*/ 240 w 301"/>
                  <a:gd name="T69" fmla="*/ 55 h 228"/>
                  <a:gd name="T70" fmla="*/ 231 w 301"/>
                  <a:gd name="T71" fmla="*/ 44 h 228"/>
                  <a:gd name="T72" fmla="*/ 217 w 301"/>
                  <a:gd name="T73" fmla="*/ 58 h 228"/>
                  <a:gd name="T74" fmla="*/ 182 w 301"/>
                  <a:gd name="T75" fmla="*/ 59 h 228"/>
                  <a:gd name="T76" fmla="*/ 185 w 301"/>
                  <a:gd name="T77" fmla="*/ 79 h 228"/>
                  <a:gd name="T78" fmla="*/ 170 w 301"/>
                  <a:gd name="T79" fmla="*/ 82 h 228"/>
                  <a:gd name="T80" fmla="*/ 161 w 301"/>
                  <a:gd name="T81" fmla="*/ 70 h 228"/>
                  <a:gd name="T82" fmla="*/ 155 w 301"/>
                  <a:gd name="T83" fmla="*/ 53 h 228"/>
                  <a:gd name="T84" fmla="*/ 132 w 301"/>
                  <a:gd name="T85" fmla="*/ 31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01" h="228">
                    <a:moveTo>
                      <a:pt x="123" y="18"/>
                    </a:moveTo>
                    <a:lnTo>
                      <a:pt x="119" y="20"/>
                    </a:lnTo>
                    <a:lnTo>
                      <a:pt x="110" y="15"/>
                    </a:lnTo>
                    <a:lnTo>
                      <a:pt x="100" y="21"/>
                    </a:lnTo>
                    <a:lnTo>
                      <a:pt x="96" y="12"/>
                    </a:lnTo>
                    <a:lnTo>
                      <a:pt x="81" y="6"/>
                    </a:lnTo>
                    <a:lnTo>
                      <a:pt x="75" y="0"/>
                    </a:lnTo>
                    <a:lnTo>
                      <a:pt x="64" y="0"/>
                    </a:lnTo>
                    <a:lnTo>
                      <a:pt x="49" y="9"/>
                    </a:lnTo>
                    <a:lnTo>
                      <a:pt x="40" y="12"/>
                    </a:lnTo>
                    <a:lnTo>
                      <a:pt x="37" y="8"/>
                    </a:lnTo>
                    <a:lnTo>
                      <a:pt x="21" y="14"/>
                    </a:lnTo>
                    <a:lnTo>
                      <a:pt x="18" y="18"/>
                    </a:lnTo>
                    <a:lnTo>
                      <a:pt x="14" y="31"/>
                    </a:lnTo>
                    <a:lnTo>
                      <a:pt x="8" y="34"/>
                    </a:lnTo>
                    <a:lnTo>
                      <a:pt x="6" y="43"/>
                    </a:lnTo>
                    <a:lnTo>
                      <a:pt x="3" y="44"/>
                    </a:lnTo>
                    <a:lnTo>
                      <a:pt x="9" y="52"/>
                    </a:lnTo>
                    <a:lnTo>
                      <a:pt x="11" y="64"/>
                    </a:lnTo>
                    <a:lnTo>
                      <a:pt x="8" y="70"/>
                    </a:lnTo>
                    <a:lnTo>
                      <a:pt x="0" y="73"/>
                    </a:lnTo>
                    <a:lnTo>
                      <a:pt x="3" y="76"/>
                    </a:lnTo>
                    <a:lnTo>
                      <a:pt x="15" y="82"/>
                    </a:lnTo>
                    <a:lnTo>
                      <a:pt x="18" y="85"/>
                    </a:lnTo>
                    <a:lnTo>
                      <a:pt x="20" y="93"/>
                    </a:lnTo>
                    <a:lnTo>
                      <a:pt x="25" y="99"/>
                    </a:lnTo>
                    <a:lnTo>
                      <a:pt x="31" y="102"/>
                    </a:lnTo>
                    <a:lnTo>
                      <a:pt x="38" y="103"/>
                    </a:lnTo>
                    <a:lnTo>
                      <a:pt x="44" y="107"/>
                    </a:lnTo>
                    <a:lnTo>
                      <a:pt x="47" y="102"/>
                    </a:lnTo>
                    <a:lnTo>
                      <a:pt x="52" y="103"/>
                    </a:lnTo>
                    <a:lnTo>
                      <a:pt x="55" y="116"/>
                    </a:lnTo>
                    <a:lnTo>
                      <a:pt x="58" y="116"/>
                    </a:lnTo>
                    <a:lnTo>
                      <a:pt x="64" y="122"/>
                    </a:lnTo>
                    <a:lnTo>
                      <a:pt x="70" y="107"/>
                    </a:lnTo>
                    <a:lnTo>
                      <a:pt x="73" y="100"/>
                    </a:lnTo>
                    <a:lnTo>
                      <a:pt x="78" y="99"/>
                    </a:lnTo>
                    <a:lnTo>
                      <a:pt x="87" y="102"/>
                    </a:lnTo>
                    <a:lnTo>
                      <a:pt x="90" y="102"/>
                    </a:lnTo>
                    <a:lnTo>
                      <a:pt x="93" y="103"/>
                    </a:lnTo>
                    <a:lnTo>
                      <a:pt x="96" y="113"/>
                    </a:lnTo>
                    <a:lnTo>
                      <a:pt x="113" y="113"/>
                    </a:lnTo>
                    <a:lnTo>
                      <a:pt x="119" y="128"/>
                    </a:lnTo>
                    <a:lnTo>
                      <a:pt x="123" y="125"/>
                    </a:lnTo>
                    <a:lnTo>
                      <a:pt x="129" y="128"/>
                    </a:lnTo>
                    <a:lnTo>
                      <a:pt x="138" y="123"/>
                    </a:lnTo>
                    <a:lnTo>
                      <a:pt x="140" y="126"/>
                    </a:lnTo>
                    <a:lnTo>
                      <a:pt x="147" y="123"/>
                    </a:lnTo>
                    <a:lnTo>
                      <a:pt x="152" y="119"/>
                    </a:lnTo>
                    <a:lnTo>
                      <a:pt x="167" y="123"/>
                    </a:lnTo>
                    <a:lnTo>
                      <a:pt x="178" y="122"/>
                    </a:lnTo>
                    <a:lnTo>
                      <a:pt x="173" y="128"/>
                    </a:lnTo>
                    <a:lnTo>
                      <a:pt x="172" y="135"/>
                    </a:lnTo>
                    <a:lnTo>
                      <a:pt x="176" y="143"/>
                    </a:lnTo>
                    <a:lnTo>
                      <a:pt x="172" y="149"/>
                    </a:lnTo>
                    <a:lnTo>
                      <a:pt x="176" y="154"/>
                    </a:lnTo>
                    <a:lnTo>
                      <a:pt x="181" y="155"/>
                    </a:lnTo>
                    <a:lnTo>
                      <a:pt x="188" y="161"/>
                    </a:lnTo>
                    <a:lnTo>
                      <a:pt x="191" y="166"/>
                    </a:lnTo>
                    <a:lnTo>
                      <a:pt x="199" y="172"/>
                    </a:lnTo>
                    <a:lnTo>
                      <a:pt x="201" y="167"/>
                    </a:lnTo>
                    <a:lnTo>
                      <a:pt x="202" y="167"/>
                    </a:lnTo>
                    <a:lnTo>
                      <a:pt x="207" y="179"/>
                    </a:lnTo>
                    <a:lnTo>
                      <a:pt x="207" y="186"/>
                    </a:lnTo>
                    <a:lnTo>
                      <a:pt x="216" y="182"/>
                    </a:lnTo>
                    <a:lnTo>
                      <a:pt x="223" y="186"/>
                    </a:lnTo>
                    <a:lnTo>
                      <a:pt x="229" y="182"/>
                    </a:lnTo>
                    <a:lnTo>
                      <a:pt x="232" y="192"/>
                    </a:lnTo>
                    <a:lnTo>
                      <a:pt x="245" y="195"/>
                    </a:lnTo>
                    <a:lnTo>
                      <a:pt x="246" y="201"/>
                    </a:lnTo>
                    <a:lnTo>
                      <a:pt x="249" y="204"/>
                    </a:lnTo>
                    <a:lnTo>
                      <a:pt x="252" y="213"/>
                    </a:lnTo>
                    <a:lnTo>
                      <a:pt x="258" y="225"/>
                    </a:lnTo>
                    <a:lnTo>
                      <a:pt x="260" y="227"/>
                    </a:lnTo>
                    <a:lnTo>
                      <a:pt x="270" y="228"/>
                    </a:lnTo>
                    <a:lnTo>
                      <a:pt x="283" y="216"/>
                    </a:lnTo>
                    <a:lnTo>
                      <a:pt x="281" y="208"/>
                    </a:lnTo>
                    <a:lnTo>
                      <a:pt x="281" y="201"/>
                    </a:lnTo>
                    <a:lnTo>
                      <a:pt x="289" y="186"/>
                    </a:lnTo>
                    <a:lnTo>
                      <a:pt x="293" y="189"/>
                    </a:lnTo>
                    <a:lnTo>
                      <a:pt x="301" y="179"/>
                    </a:lnTo>
                    <a:lnTo>
                      <a:pt x="299" y="176"/>
                    </a:lnTo>
                    <a:lnTo>
                      <a:pt x="293" y="175"/>
                    </a:lnTo>
                    <a:lnTo>
                      <a:pt x="290" y="169"/>
                    </a:lnTo>
                    <a:lnTo>
                      <a:pt x="293" y="152"/>
                    </a:lnTo>
                    <a:lnTo>
                      <a:pt x="289" y="149"/>
                    </a:lnTo>
                    <a:lnTo>
                      <a:pt x="293" y="143"/>
                    </a:lnTo>
                    <a:lnTo>
                      <a:pt x="293" y="138"/>
                    </a:lnTo>
                    <a:lnTo>
                      <a:pt x="286" y="134"/>
                    </a:lnTo>
                    <a:lnTo>
                      <a:pt x="293" y="128"/>
                    </a:lnTo>
                    <a:lnTo>
                      <a:pt x="299" y="126"/>
                    </a:lnTo>
                    <a:lnTo>
                      <a:pt x="296" y="119"/>
                    </a:lnTo>
                    <a:lnTo>
                      <a:pt x="281" y="110"/>
                    </a:lnTo>
                    <a:lnTo>
                      <a:pt x="273" y="102"/>
                    </a:lnTo>
                    <a:lnTo>
                      <a:pt x="272" y="97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6" y="94"/>
                    </a:lnTo>
                    <a:lnTo>
                      <a:pt x="266" y="88"/>
                    </a:lnTo>
                    <a:lnTo>
                      <a:pt x="260" y="82"/>
                    </a:lnTo>
                    <a:lnTo>
                      <a:pt x="260" y="79"/>
                    </a:lnTo>
                    <a:lnTo>
                      <a:pt x="254" y="73"/>
                    </a:lnTo>
                    <a:lnTo>
                      <a:pt x="251" y="73"/>
                    </a:lnTo>
                    <a:lnTo>
                      <a:pt x="242" y="62"/>
                    </a:lnTo>
                    <a:lnTo>
                      <a:pt x="240" y="55"/>
                    </a:lnTo>
                    <a:lnTo>
                      <a:pt x="237" y="49"/>
                    </a:lnTo>
                    <a:lnTo>
                      <a:pt x="237" y="44"/>
                    </a:lnTo>
                    <a:lnTo>
                      <a:pt x="231" y="44"/>
                    </a:lnTo>
                    <a:lnTo>
                      <a:pt x="226" y="43"/>
                    </a:lnTo>
                    <a:lnTo>
                      <a:pt x="225" y="49"/>
                    </a:lnTo>
                    <a:lnTo>
                      <a:pt x="217" y="58"/>
                    </a:lnTo>
                    <a:lnTo>
                      <a:pt x="208" y="58"/>
                    </a:lnTo>
                    <a:lnTo>
                      <a:pt x="204" y="64"/>
                    </a:lnTo>
                    <a:lnTo>
                      <a:pt x="182" y="59"/>
                    </a:lnTo>
                    <a:lnTo>
                      <a:pt x="184" y="65"/>
                    </a:lnTo>
                    <a:lnTo>
                      <a:pt x="188" y="70"/>
                    </a:lnTo>
                    <a:lnTo>
                      <a:pt x="185" y="79"/>
                    </a:lnTo>
                    <a:lnTo>
                      <a:pt x="181" y="79"/>
                    </a:lnTo>
                    <a:lnTo>
                      <a:pt x="179" y="84"/>
                    </a:lnTo>
                    <a:lnTo>
                      <a:pt x="170" y="82"/>
                    </a:lnTo>
                    <a:lnTo>
                      <a:pt x="172" y="78"/>
                    </a:lnTo>
                    <a:lnTo>
                      <a:pt x="167" y="73"/>
                    </a:lnTo>
                    <a:lnTo>
                      <a:pt x="161" y="70"/>
                    </a:lnTo>
                    <a:lnTo>
                      <a:pt x="163" y="65"/>
                    </a:lnTo>
                    <a:lnTo>
                      <a:pt x="155" y="59"/>
                    </a:lnTo>
                    <a:lnTo>
                      <a:pt x="155" y="53"/>
                    </a:lnTo>
                    <a:lnTo>
                      <a:pt x="141" y="37"/>
                    </a:lnTo>
                    <a:lnTo>
                      <a:pt x="140" y="31"/>
                    </a:lnTo>
                    <a:lnTo>
                      <a:pt x="132" y="31"/>
                    </a:lnTo>
                    <a:lnTo>
                      <a:pt x="132" y="24"/>
                    </a:lnTo>
                    <a:lnTo>
                      <a:pt x="123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9" name="Freeform 2849">
                <a:extLst>
                  <a:ext uri="{FF2B5EF4-FFF2-40B4-BE49-F238E27FC236}">
                    <a16:creationId xmlns:a16="http://schemas.microsoft.com/office/drawing/2014/main" id="{7111C476-BBC5-B541-8612-1DFCF944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579"/>
                <a:ext cx="150" cy="114"/>
              </a:xfrm>
              <a:custGeom>
                <a:avLst/>
                <a:gdLst>
                  <a:gd name="T0" fmla="*/ 132 w 301"/>
                  <a:gd name="T1" fmla="*/ 31 h 228"/>
                  <a:gd name="T2" fmla="*/ 155 w 301"/>
                  <a:gd name="T3" fmla="*/ 53 h 228"/>
                  <a:gd name="T4" fmla="*/ 161 w 301"/>
                  <a:gd name="T5" fmla="*/ 70 h 228"/>
                  <a:gd name="T6" fmla="*/ 170 w 301"/>
                  <a:gd name="T7" fmla="*/ 82 h 228"/>
                  <a:gd name="T8" fmla="*/ 185 w 301"/>
                  <a:gd name="T9" fmla="*/ 79 h 228"/>
                  <a:gd name="T10" fmla="*/ 182 w 301"/>
                  <a:gd name="T11" fmla="*/ 59 h 228"/>
                  <a:gd name="T12" fmla="*/ 217 w 301"/>
                  <a:gd name="T13" fmla="*/ 58 h 228"/>
                  <a:gd name="T14" fmla="*/ 231 w 301"/>
                  <a:gd name="T15" fmla="*/ 44 h 228"/>
                  <a:gd name="T16" fmla="*/ 240 w 301"/>
                  <a:gd name="T17" fmla="*/ 55 h 228"/>
                  <a:gd name="T18" fmla="*/ 254 w 301"/>
                  <a:gd name="T19" fmla="*/ 73 h 228"/>
                  <a:gd name="T20" fmla="*/ 266 w 301"/>
                  <a:gd name="T21" fmla="*/ 88 h 228"/>
                  <a:gd name="T22" fmla="*/ 269 w 301"/>
                  <a:gd name="T23" fmla="*/ 96 h 228"/>
                  <a:gd name="T24" fmla="*/ 281 w 301"/>
                  <a:gd name="T25" fmla="*/ 110 h 228"/>
                  <a:gd name="T26" fmla="*/ 293 w 301"/>
                  <a:gd name="T27" fmla="*/ 128 h 228"/>
                  <a:gd name="T28" fmla="*/ 293 w 301"/>
                  <a:gd name="T29" fmla="*/ 143 h 228"/>
                  <a:gd name="T30" fmla="*/ 290 w 301"/>
                  <a:gd name="T31" fmla="*/ 169 h 228"/>
                  <a:gd name="T32" fmla="*/ 301 w 301"/>
                  <a:gd name="T33" fmla="*/ 179 h 228"/>
                  <a:gd name="T34" fmla="*/ 281 w 301"/>
                  <a:gd name="T35" fmla="*/ 201 h 228"/>
                  <a:gd name="T36" fmla="*/ 270 w 301"/>
                  <a:gd name="T37" fmla="*/ 228 h 228"/>
                  <a:gd name="T38" fmla="*/ 252 w 301"/>
                  <a:gd name="T39" fmla="*/ 213 h 228"/>
                  <a:gd name="T40" fmla="*/ 245 w 301"/>
                  <a:gd name="T41" fmla="*/ 195 h 228"/>
                  <a:gd name="T42" fmla="*/ 223 w 301"/>
                  <a:gd name="T43" fmla="*/ 186 h 228"/>
                  <a:gd name="T44" fmla="*/ 207 w 301"/>
                  <a:gd name="T45" fmla="*/ 179 h 228"/>
                  <a:gd name="T46" fmla="*/ 199 w 301"/>
                  <a:gd name="T47" fmla="*/ 172 h 228"/>
                  <a:gd name="T48" fmla="*/ 181 w 301"/>
                  <a:gd name="T49" fmla="*/ 155 h 228"/>
                  <a:gd name="T50" fmla="*/ 176 w 301"/>
                  <a:gd name="T51" fmla="*/ 143 h 228"/>
                  <a:gd name="T52" fmla="*/ 178 w 301"/>
                  <a:gd name="T53" fmla="*/ 122 h 228"/>
                  <a:gd name="T54" fmla="*/ 147 w 301"/>
                  <a:gd name="T55" fmla="*/ 123 h 228"/>
                  <a:gd name="T56" fmla="*/ 129 w 301"/>
                  <a:gd name="T57" fmla="*/ 128 h 228"/>
                  <a:gd name="T58" fmla="*/ 113 w 301"/>
                  <a:gd name="T59" fmla="*/ 113 h 228"/>
                  <a:gd name="T60" fmla="*/ 90 w 301"/>
                  <a:gd name="T61" fmla="*/ 102 h 228"/>
                  <a:gd name="T62" fmla="*/ 73 w 301"/>
                  <a:gd name="T63" fmla="*/ 100 h 228"/>
                  <a:gd name="T64" fmla="*/ 58 w 301"/>
                  <a:gd name="T65" fmla="*/ 116 h 228"/>
                  <a:gd name="T66" fmla="*/ 47 w 301"/>
                  <a:gd name="T67" fmla="*/ 102 h 228"/>
                  <a:gd name="T68" fmla="*/ 31 w 301"/>
                  <a:gd name="T69" fmla="*/ 102 h 228"/>
                  <a:gd name="T70" fmla="*/ 18 w 301"/>
                  <a:gd name="T71" fmla="*/ 85 h 228"/>
                  <a:gd name="T72" fmla="*/ 0 w 301"/>
                  <a:gd name="T73" fmla="*/ 73 h 228"/>
                  <a:gd name="T74" fmla="*/ 9 w 301"/>
                  <a:gd name="T75" fmla="*/ 52 h 228"/>
                  <a:gd name="T76" fmla="*/ 8 w 301"/>
                  <a:gd name="T77" fmla="*/ 34 h 228"/>
                  <a:gd name="T78" fmla="*/ 21 w 301"/>
                  <a:gd name="T79" fmla="*/ 14 h 228"/>
                  <a:gd name="T80" fmla="*/ 49 w 301"/>
                  <a:gd name="T81" fmla="*/ 9 h 228"/>
                  <a:gd name="T82" fmla="*/ 81 w 301"/>
                  <a:gd name="T83" fmla="*/ 6 h 228"/>
                  <a:gd name="T84" fmla="*/ 110 w 301"/>
                  <a:gd name="T85" fmla="*/ 15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01" h="228">
                    <a:moveTo>
                      <a:pt x="123" y="18"/>
                    </a:moveTo>
                    <a:lnTo>
                      <a:pt x="132" y="24"/>
                    </a:lnTo>
                    <a:lnTo>
                      <a:pt x="132" y="31"/>
                    </a:lnTo>
                    <a:lnTo>
                      <a:pt x="140" y="31"/>
                    </a:lnTo>
                    <a:lnTo>
                      <a:pt x="141" y="37"/>
                    </a:lnTo>
                    <a:lnTo>
                      <a:pt x="155" y="53"/>
                    </a:lnTo>
                    <a:lnTo>
                      <a:pt x="155" y="59"/>
                    </a:lnTo>
                    <a:lnTo>
                      <a:pt x="163" y="65"/>
                    </a:lnTo>
                    <a:lnTo>
                      <a:pt x="161" y="70"/>
                    </a:lnTo>
                    <a:lnTo>
                      <a:pt x="167" y="73"/>
                    </a:lnTo>
                    <a:lnTo>
                      <a:pt x="172" y="78"/>
                    </a:lnTo>
                    <a:lnTo>
                      <a:pt x="170" y="82"/>
                    </a:lnTo>
                    <a:lnTo>
                      <a:pt x="179" y="84"/>
                    </a:lnTo>
                    <a:lnTo>
                      <a:pt x="181" y="79"/>
                    </a:lnTo>
                    <a:lnTo>
                      <a:pt x="185" y="79"/>
                    </a:lnTo>
                    <a:lnTo>
                      <a:pt x="188" y="70"/>
                    </a:lnTo>
                    <a:lnTo>
                      <a:pt x="184" y="65"/>
                    </a:lnTo>
                    <a:lnTo>
                      <a:pt x="182" y="59"/>
                    </a:lnTo>
                    <a:lnTo>
                      <a:pt x="204" y="64"/>
                    </a:lnTo>
                    <a:lnTo>
                      <a:pt x="208" y="58"/>
                    </a:lnTo>
                    <a:lnTo>
                      <a:pt x="217" y="58"/>
                    </a:lnTo>
                    <a:lnTo>
                      <a:pt x="225" y="49"/>
                    </a:lnTo>
                    <a:lnTo>
                      <a:pt x="226" y="43"/>
                    </a:lnTo>
                    <a:lnTo>
                      <a:pt x="231" y="44"/>
                    </a:lnTo>
                    <a:lnTo>
                      <a:pt x="237" y="44"/>
                    </a:lnTo>
                    <a:lnTo>
                      <a:pt x="237" y="49"/>
                    </a:lnTo>
                    <a:lnTo>
                      <a:pt x="240" y="55"/>
                    </a:lnTo>
                    <a:lnTo>
                      <a:pt x="242" y="62"/>
                    </a:lnTo>
                    <a:lnTo>
                      <a:pt x="251" y="73"/>
                    </a:lnTo>
                    <a:lnTo>
                      <a:pt x="254" y="73"/>
                    </a:lnTo>
                    <a:lnTo>
                      <a:pt x="260" y="79"/>
                    </a:lnTo>
                    <a:lnTo>
                      <a:pt x="260" y="82"/>
                    </a:lnTo>
                    <a:lnTo>
                      <a:pt x="266" y="88"/>
                    </a:lnTo>
                    <a:lnTo>
                      <a:pt x="266" y="94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2" y="97"/>
                    </a:lnTo>
                    <a:lnTo>
                      <a:pt x="273" y="102"/>
                    </a:lnTo>
                    <a:lnTo>
                      <a:pt x="281" y="110"/>
                    </a:lnTo>
                    <a:lnTo>
                      <a:pt x="296" y="119"/>
                    </a:lnTo>
                    <a:lnTo>
                      <a:pt x="299" y="126"/>
                    </a:lnTo>
                    <a:lnTo>
                      <a:pt x="293" y="128"/>
                    </a:lnTo>
                    <a:lnTo>
                      <a:pt x="286" y="134"/>
                    </a:lnTo>
                    <a:lnTo>
                      <a:pt x="293" y="138"/>
                    </a:lnTo>
                    <a:lnTo>
                      <a:pt x="293" y="143"/>
                    </a:lnTo>
                    <a:lnTo>
                      <a:pt x="289" y="149"/>
                    </a:lnTo>
                    <a:lnTo>
                      <a:pt x="293" y="152"/>
                    </a:lnTo>
                    <a:lnTo>
                      <a:pt x="290" y="169"/>
                    </a:lnTo>
                    <a:lnTo>
                      <a:pt x="293" y="175"/>
                    </a:lnTo>
                    <a:lnTo>
                      <a:pt x="299" y="176"/>
                    </a:lnTo>
                    <a:lnTo>
                      <a:pt x="301" y="179"/>
                    </a:lnTo>
                    <a:lnTo>
                      <a:pt x="293" y="189"/>
                    </a:lnTo>
                    <a:lnTo>
                      <a:pt x="289" y="186"/>
                    </a:lnTo>
                    <a:lnTo>
                      <a:pt x="281" y="201"/>
                    </a:lnTo>
                    <a:lnTo>
                      <a:pt x="281" y="208"/>
                    </a:lnTo>
                    <a:lnTo>
                      <a:pt x="283" y="216"/>
                    </a:lnTo>
                    <a:lnTo>
                      <a:pt x="270" y="228"/>
                    </a:lnTo>
                    <a:lnTo>
                      <a:pt x="260" y="227"/>
                    </a:lnTo>
                    <a:lnTo>
                      <a:pt x="258" y="225"/>
                    </a:lnTo>
                    <a:lnTo>
                      <a:pt x="252" y="213"/>
                    </a:lnTo>
                    <a:lnTo>
                      <a:pt x="249" y="204"/>
                    </a:lnTo>
                    <a:lnTo>
                      <a:pt x="246" y="201"/>
                    </a:lnTo>
                    <a:lnTo>
                      <a:pt x="245" y="195"/>
                    </a:lnTo>
                    <a:lnTo>
                      <a:pt x="232" y="192"/>
                    </a:lnTo>
                    <a:lnTo>
                      <a:pt x="229" y="182"/>
                    </a:lnTo>
                    <a:lnTo>
                      <a:pt x="223" y="186"/>
                    </a:lnTo>
                    <a:lnTo>
                      <a:pt x="216" y="182"/>
                    </a:lnTo>
                    <a:lnTo>
                      <a:pt x="207" y="186"/>
                    </a:lnTo>
                    <a:lnTo>
                      <a:pt x="207" y="179"/>
                    </a:lnTo>
                    <a:lnTo>
                      <a:pt x="202" y="167"/>
                    </a:lnTo>
                    <a:lnTo>
                      <a:pt x="201" y="167"/>
                    </a:lnTo>
                    <a:lnTo>
                      <a:pt x="199" y="172"/>
                    </a:lnTo>
                    <a:lnTo>
                      <a:pt x="191" y="166"/>
                    </a:lnTo>
                    <a:lnTo>
                      <a:pt x="188" y="161"/>
                    </a:lnTo>
                    <a:lnTo>
                      <a:pt x="181" y="155"/>
                    </a:lnTo>
                    <a:lnTo>
                      <a:pt x="176" y="154"/>
                    </a:lnTo>
                    <a:lnTo>
                      <a:pt x="172" y="149"/>
                    </a:lnTo>
                    <a:lnTo>
                      <a:pt x="176" y="143"/>
                    </a:lnTo>
                    <a:lnTo>
                      <a:pt x="172" y="135"/>
                    </a:lnTo>
                    <a:lnTo>
                      <a:pt x="173" y="128"/>
                    </a:lnTo>
                    <a:lnTo>
                      <a:pt x="178" y="122"/>
                    </a:lnTo>
                    <a:lnTo>
                      <a:pt x="167" y="123"/>
                    </a:lnTo>
                    <a:lnTo>
                      <a:pt x="152" y="119"/>
                    </a:lnTo>
                    <a:lnTo>
                      <a:pt x="147" y="123"/>
                    </a:lnTo>
                    <a:lnTo>
                      <a:pt x="140" y="126"/>
                    </a:lnTo>
                    <a:lnTo>
                      <a:pt x="138" y="123"/>
                    </a:lnTo>
                    <a:lnTo>
                      <a:pt x="129" y="128"/>
                    </a:lnTo>
                    <a:lnTo>
                      <a:pt x="123" y="125"/>
                    </a:lnTo>
                    <a:lnTo>
                      <a:pt x="119" y="128"/>
                    </a:lnTo>
                    <a:lnTo>
                      <a:pt x="113" y="113"/>
                    </a:lnTo>
                    <a:lnTo>
                      <a:pt x="96" y="113"/>
                    </a:lnTo>
                    <a:lnTo>
                      <a:pt x="93" y="103"/>
                    </a:lnTo>
                    <a:lnTo>
                      <a:pt x="90" y="102"/>
                    </a:lnTo>
                    <a:lnTo>
                      <a:pt x="87" y="102"/>
                    </a:lnTo>
                    <a:lnTo>
                      <a:pt x="78" y="99"/>
                    </a:lnTo>
                    <a:lnTo>
                      <a:pt x="73" y="100"/>
                    </a:lnTo>
                    <a:lnTo>
                      <a:pt x="70" y="107"/>
                    </a:lnTo>
                    <a:lnTo>
                      <a:pt x="64" y="122"/>
                    </a:lnTo>
                    <a:lnTo>
                      <a:pt x="58" y="116"/>
                    </a:lnTo>
                    <a:lnTo>
                      <a:pt x="55" y="116"/>
                    </a:lnTo>
                    <a:lnTo>
                      <a:pt x="52" y="103"/>
                    </a:lnTo>
                    <a:lnTo>
                      <a:pt x="47" y="102"/>
                    </a:lnTo>
                    <a:lnTo>
                      <a:pt x="44" y="107"/>
                    </a:lnTo>
                    <a:lnTo>
                      <a:pt x="38" y="103"/>
                    </a:lnTo>
                    <a:lnTo>
                      <a:pt x="31" y="102"/>
                    </a:lnTo>
                    <a:lnTo>
                      <a:pt x="25" y="99"/>
                    </a:lnTo>
                    <a:lnTo>
                      <a:pt x="20" y="93"/>
                    </a:lnTo>
                    <a:lnTo>
                      <a:pt x="18" y="85"/>
                    </a:lnTo>
                    <a:lnTo>
                      <a:pt x="15" y="82"/>
                    </a:lnTo>
                    <a:lnTo>
                      <a:pt x="3" y="76"/>
                    </a:lnTo>
                    <a:lnTo>
                      <a:pt x="0" y="73"/>
                    </a:lnTo>
                    <a:lnTo>
                      <a:pt x="8" y="70"/>
                    </a:lnTo>
                    <a:lnTo>
                      <a:pt x="11" y="64"/>
                    </a:lnTo>
                    <a:lnTo>
                      <a:pt x="9" y="52"/>
                    </a:lnTo>
                    <a:lnTo>
                      <a:pt x="3" y="44"/>
                    </a:lnTo>
                    <a:lnTo>
                      <a:pt x="6" y="43"/>
                    </a:lnTo>
                    <a:lnTo>
                      <a:pt x="8" y="34"/>
                    </a:lnTo>
                    <a:lnTo>
                      <a:pt x="14" y="31"/>
                    </a:lnTo>
                    <a:lnTo>
                      <a:pt x="18" y="18"/>
                    </a:lnTo>
                    <a:lnTo>
                      <a:pt x="21" y="14"/>
                    </a:lnTo>
                    <a:lnTo>
                      <a:pt x="37" y="8"/>
                    </a:lnTo>
                    <a:lnTo>
                      <a:pt x="40" y="12"/>
                    </a:lnTo>
                    <a:lnTo>
                      <a:pt x="49" y="9"/>
                    </a:lnTo>
                    <a:lnTo>
                      <a:pt x="64" y="0"/>
                    </a:lnTo>
                    <a:lnTo>
                      <a:pt x="75" y="0"/>
                    </a:lnTo>
                    <a:lnTo>
                      <a:pt x="81" y="6"/>
                    </a:lnTo>
                    <a:lnTo>
                      <a:pt x="96" y="12"/>
                    </a:lnTo>
                    <a:lnTo>
                      <a:pt x="100" y="21"/>
                    </a:lnTo>
                    <a:lnTo>
                      <a:pt x="110" y="15"/>
                    </a:lnTo>
                    <a:lnTo>
                      <a:pt x="119" y="20"/>
                    </a:lnTo>
                    <a:lnTo>
                      <a:pt x="123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0" name="Freeform 2850">
                <a:extLst>
                  <a:ext uri="{FF2B5EF4-FFF2-40B4-BE49-F238E27FC236}">
                    <a16:creationId xmlns:a16="http://schemas.microsoft.com/office/drawing/2014/main" id="{1B6DC9FD-D254-5BA7-6EB1-3B413B80F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579"/>
                <a:ext cx="150" cy="114"/>
              </a:xfrm>
              <a:custGeom>
                <a:avLst/>
                <a:gdLst>
                  <a:gd name="T0" fmla="*/ 132 w 301"/>
                  <a:gd name="T1" fmla="*/ 31 h 228"/>
                  <a:gd name="T2" fmla="*/ 155 w 301"/>
                  <a:gd name="T3" fmla="*/ 53 h 228"/>
                  <a:gd name="T4" fmla="*/ 161 w 301"/>
                  <a:gd name="T5" fmla="*/ 70 h 228"/>
                  <a:gd name="T6" fmla="*/ 170 w 301"/>
                  <a:gd name="T7" fmla="*/ 82 h 228"/>
                  <a:gd name="T8" fmla="*/ 185 w 301"/>
                  <a:gd name="T9" fmla="*/ 79 h 228"/>
                  <a:gd name="T10" fmla="*/ 182 w 301"/>
                  <a:gd name="T11" fmla="*/ 59 h 228"/>
                  <a:gd name="T12" fmla="*/ 217 w 301"/>
                  <a:gd name="T13" fmla="*/ 58 h 228"/>
                  <a:gd name="T14" fmla="*/ 231 w 301"/>
                  <a:gd name="T15" fmla="*/ 44 h 228"/>
                  <a:gd name="T16" fmla="*/ 240 w 301"/>
                  <a:gd name="T17" fmla="*/ 55 h 228"/>
                  <a:gd name="T18" fmla="*/ 254 w 301"/>
                  <a:gd name="T19" fmla="*/ 73 h 228"/>
                  <a:gd name="T20" fmla="*/ 266 w 301"/>
                  <a:gd name="T21" fmla="*/ 88 h 228"/>
                  <a:gd name="T22" fmla="*/ 269 w 301"/>
                  <a:gd name="T23" fmla="*/ 96 h 228"/>
                  <a:gd name="T24" fmla="*/ 281 w 301"/>
                  <a:gd name="T25" fmla="*/ 110 h 228"/>
                  <a:gd name="T26" fmla="*/ 293 w 301"/>
                  <a:gd name="T27" fmla="*/ 128 h 228"/>
                  <a:gd name="T28" fmla="*/ 293 w 301"/>
                  <a:gd name="T29" fmla="*/ 143 h 228"/>
                  <a:gd name="T30" fmla="*/ 290 w 301"/>
                  <a:gd name="T31" fmla="*/ 169 h 228"/>
                  <a:gd name="T32" fmla="*/ 301 w 301"/>
                  <a:gd name="T33" fmla="*/ 179 h 228"/>
                  <a:gd name="T34" fmla="*/ 281 w 301"/>
                  <a:gd name="T35" fmla="*/ 201 h 228"/>
                  <a:gd name="T36" fmla="*/ 270 w 301"/>
                  <a:gd name="T37" fmla="*/ 228 h 228"/>
                  <a:gd name="T38" fmla="*/ 252 w 301"/>
                  <a:gd name="T39" fmla="*/ 213 h 228"/>
                  <a:gd name="T40" fmla="*/ 245 w 301"/>
                  <a:gd name="T41" fmla="*/ 195 h 228"/>
                  <a:gd name="T42" fmla="*/ 223 w 301"/>
                  <a:gd name="T43" fmla="*/ 186 h 228"/>
                  <a:gd name="T44" fmla="*/ 207 w 301"/>
                  <a:gd name="T45" fmla="*/ 179 h 228"/>
                  <a:gd name="T46" fmla="*/ 199 w 301"/>
                  <a:gd name="T47" fmla="*/ 172 h 228"/>
                  <a:gd name="T48" fmla="*/ 181 w 301"/>
                  <a:gd name="T49" fmla="*/ 155 h 228"/>
                  <a:gd name="T50" fmla="*/ 176 w 301"/>
                  <a:gd name="T51" fmla="*/ 143 h 228"/>
                  <a:gd name="T52" fmla="*/ 178 w 301"/>
                  <a:gd name="T53" fmla="*/ 122 h 228"/>
                  <a:gd name="T54" fmla="*/ 147 w 301"/>
                  <a:gd name="T55" fmla="*/ 123 h 228"/>
                  <a:gd name="T56" fmla="*/ 129 w 301"/>
                  <a:gd name="T57" fmla="*/ 128 h 228"/>
                  <a:gd name="T58" fmla="*/ 113 w 301"/>
                  <a:gd name="T59" fmla="*/ 113 h 228"/>
                  <a:gd name="T60" fmla="*/ 90 w 301"/>
                  <a:gd name="T61" fmla="*/ 102 h 228"/>
                  <a:gd name="T62" fmla="*/ 73 w 301"/>
                  <a:gd name="T63" fmla="*/ 100 h 228"/>
                  <a:gd name="T64" fmla="*/ 58 w 301"/>
                  <a:gd name="T65" fmla="*/ 116 h 228"/>
                  <a:gd name="T66" fmla="*/ 47 w 301"/>
                  <a:gd name="T67" fmla="*/ 102 h 228"/>
                  <a:gd name="T68" fmla="*/ 31 w 301"/>
                  <a:gd name="T69" fmla="*/ 102 h 228"/>
                  <a:gd name="T70" fmla="*/ 18 w 301"/>
                  <a:gd name="T71" fmla="*/ 85 h 228"/>
                  <a:gd name="T72" fmla="*/ 0 w 301"/>
                  <a:gd name="T73" fmla="*/ 73 h 228"/>
                  <a:gd name="T74" fmla="*/ 9 w 301"/>
                  <a:gd name="T75" fmla="*/ 52 h 228"/>
                  <a:gd name="T76" fmla="*/ 8 w 301"/>
                  <a:gd name="T77" fmla="*/ 34 h 228"/>
                  <a:gd name="T78" fmla="*/ 21 w 301"/>
                  <a:gd name="T79" fmla="*/ 14 h 228"/>
                  <a:gd name="T80" fmla="*/ 49 w 301"/>
                  <a:gd name="T81" fmla="*/ 9 h 228"/>
                  <a:gd name="T82" fmla="*/ 81 w 301"/>
                  <a:gd name="T83" fmla="*/ 6 h 228"/>
                  <a:gd name="T84" fmla="*/ 110 w 301"/>
                  <a:gd name="T85" fmla="*/ 15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01" h="228">
                    <a:moveTo>
                      <a:pt x="123" y="18"/>
                    </a:moveTo>
                    <a:lnTo>
                      <a:pt x="132" y="24"/>
                    </a:lnTo>
                    <a:lnTo>
                      <a:pt x="132" y="31"/>
                    </a:lnTo>
                    <a:lnTo>
                      <a:pt x="140" y="31"/>
                    </a:lnTo>
                    <a:lnTo>
                      <a:pt x="141" y="37"/>
                    </a:lnTo>
                    <a:lnTo>
                      <a:pt x="155" y="53"/>
                    </a:lnTo>
                    <a:lnTo>
                      <a:pt x="155" y="59"/>
                    </a:lnTo>
                    <a:lnTo>
                      <a:pt x="163" y="65"/>
                    </a:lnTo>
                    <a:lnTo>
                      <a:pt x="161" y="70"/>
                    </a:lnTo>
                    <a:lnTo>
                      <a:pt x="167" y="73"/>
                    </a:lnTo>
                    <a:lnTo>
                      <a:pt x="172" y="78"/>
                    </a:lnTo>
                    <a:lnTo>
                      <a:pt x="170" y="82"/>
                    </a:lnTo>
                    <a:lnTo>
                      <a:pt x="179" y="84"/>
                    </a:lnTo>
                    <a:lnTo>
                      <a:pt x="181" y="79"/>
                    </a:lnTo>
                    <a:lnTo>
                      <a:pt x="185" y="79"/>
                    </a:lnTo>
                    <a:lnTo>
                      <a:pt x="188" y="70"/>
                    </a:lnTo>
                    <a:lnTo>
                      <a:pt x="184" y="65"/>
                    </a:lnTo>
                    <a:lnTo>
                      <a:pt x="182" y="59"/>
                    </a:lnTo>
                    <a:lnTo>
                      <a:pt x="204" y="64"/>
                    </a:lnTo>
                    <a:lnTo>
                      <a:pt x="208" y="58"/>
                    </a:lnTo>
                    <a:lnTo>
                      <a:pt x="217" y="58"/>
                    </a:lnTo>
                    <a:lnTo>
                      <a:pt x="225" y="49"/>
                    </a:lnTo>
                    <a:lnTo>
                      <a:pt x="226" y="43"/>
                    </a:lnTo>
                    <a:lnTo>
                      <a:pt x="231" y="44"/>
                    </a:lnTo>
                    <a:lnTo>
                      <a:pt x="237" y="44"/>
                    </a:lnTo>
                    <a:lnTo>
                      <a:pt x="237" y="49"/>
                    </a:lnTo>
                    <a:lnTo>
                      <a:pt x="240" y="55"/>
                    </a:lnTo>
                    <a:lnTo>
                      <a:pt x="242" y="62"/>
                    </a:lnTo>
                    <a:lnTo>
                      <a:pt x="251" y="73"/>
                    </a:lnTo>
                    <a:lnTo>
                      <a:pt x="254" y="73"/>
                    </a:lnTo>
                    <a:lnTo>
                      <a:pt x="260" y="79"/>
                    </a:lnTo>
                    <a:lnTo>
                      <a:pt x="260" y="82"/>
                    </a:lnTo>
                    <a:lnTo>
                      <a:pt x="266" y="88"/>
                    </a:lnTo>
                    <a:lnTo>
                      <a:pt x="266" y="94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2" y="97"/>
                    </a:lnTo>
                    <a:lnTo>
                      <a:pt x="273" y="102"/>
                    </a:lnTo>
                    <a:lnTo>
                      <a:pt x="281" y="110"/>
                    </a:lnTo>
                    <a:lnTo>
                      <a:pt x="296" y="119"/>
                    </a:lnTo>
                    <a:lnTo>
                      <a:pt x="299" y="126"/>
                    </a:lnTo>
                    <a:lnTo>
                      <a:pt x="293" y="128"/>
                    </a:lnTo>
                    <a:lnTo>
                      <a:pt x="286" y="134"/>
                    </a:lnTo>
                    <a:lnTo>
                      <a:pt x="293" y="138"/>
                    </a:lnTo>
                    <a:lnTo>
                      <a:pt x="293" y="143"/>
                    </a:lnTo>
                    <a:lnTo>
                      <a:pt x="289" y="149"/>
                    </a:lnTo>
                    <a:lnTo>
                      <a:pt x="293" y="152"/>
                    </a:lnTo>
                    <a:lnTo>
                      <a:pt x="290" y="169"/>
                    </a:lnTo>
                    <a:lnTo>
                      <a:pt x="293" y="175"/>
                    </a:lnTo>
                    <a:lnTo>
                      <a:pt x="299" y="176"/>
                    </a:lnTo>
                    <a:lnTo>
                      <a:pt x="301" y="179"/>
                    </a:lnTo>
                    <a:lnTo>
                      <a:pt x="293" y="189"/>
                    </a:lnTo>
                    <a:lnTo>
                      <a:pt x="289" y="186"/>
                    </a:lnTo>
                    <a:lnTo>
                      <a:pt x="281" y="201"/>
                    </a:lnTo>
                    <a:lnTo>
                      <a:pt x="281" y="208"/>
                    </a:lnTo>
                    <a:lnTo>
                      <a:pt x="283" y="216"/>
                    </a:lnTo>
                    <a:lnTo>
                      <a:pt x="270" y="228"/>
                    </a:lnTo>
                    <a:lnTo>
                      <a:pt x="260" y="227"/>
                    </a:lnTo>
                    <a:lnTo>
                      <a:pt x="258" y="225"/>
                    </a:lnTo>
                    <a:lnTo>
                      <a:pt x="252" y="213"/>
                    </a:lnTo>
                    <a:lnTo>
                      <a:pt x="249" y="204"/>
                    </a:lnTo>
                    <a:lnTo>
                      <a:pt x="246" y="201"/>
                    </a:lnTo>
                    <a:lnTo>
                      <a:pt x="245" y="195"/>
                    </a:lnTo>
                    <a:lnTo>
                      <a:pt x="232" y="192"/>
                    </a:lnTo>
                    <a:lnTo>
                      <a:pt x="229" y="182"/>
                    </a:lnTo>
                    <a:lnTo>
                      <a:pt x="223" y="186"/>
                    </a:lnTo>
                    <a:lnTo>
                      <a:pt x="216" y="182"/>
                    </a:lnTo>
                    <a:lnTo>
                      <a:pt x="207" y="186"/>
                    </a:lnTo>
                    <a:lnTo>
                      <a:pt x="207" y="179"/>
                    </a:lnTo>
                    <a:lnTo>
                      <a:pt x="202" y="167"/>
                    </a:lnTo>
                    <a:lnTo>
                      <a:pt x="201" y="167"/>
                    </a:lnTo>
                    <a:lnTo>
                      <a:pt x="199" y="172"/>
                    </a:lnTo>
                    <a:lnTo>
                      <a:pt x="191" y="166"/>
                    </a:lnTo>
                    <a:lnTo>
                      <a:pt x="188" y="161"/>
                    </a:lnTo>
                    <a:lnTo>
                      <a:pt x="181" y="155"/>
                    </a:lnTo>
                    <a:lnTo>
                      <a:pt x="176" y="154"/>
                    </a:lnTo>
                    <a:lnTo>
                      <a:pt x="172" y="149"/>
                    </a:lnTo>
                    <a:lnTo>
                      <a:pt x="176" y="143"/>
                    </a:lnTo>
                    <a:lnTo>
                      <a:pt x="172" y="135"/>
                    </a:lnTo>
                    <a:lnTo>
                      <a:pt x="173" y="128"/>
                    </a:lnTo>
                    <a:lnTo>
                      <a:pt x="178" y="122"/>
                    </a:lnTo>
                    <a:lnTo>
                      <a:pt x="167" y="123"/>
                    </a:lnTo>
                    <a:lnTo>
                      <a:pt x="152" y="119"/>
                    </a:lnTo>
                    <a:lnTo>
                      <a:pt x="147" y="123"/>
                    </a:lnTo>
                    <a:lnTo>
                      <a:pt x="140" y="126"/>
                    </a:lnTo>
                    <a:lnTo>
                      <a:pt x="138" y="123"/>
                    </a:lnTo>
                    <a:lnTo>
                      <a:pt x="129" y="128"/>
                    </a:lnTo>
                    <a:lnTo>
                      <a:pt x="123" y="125"/>
                    </a:lnTo>
                    <a:lnTo>
                      <a:pt x="119" y="128"/>
                    </a:lnTo>
                    <a:lnTo>
                      <a:pt x="113" y="113"/>
                    </a:lnTo>
                    <a:lnTo>
                      <a:pt x="96" y="113"/>
                    </a:lnTo>
                    <a:lnTo>
                      <a:pt x="93" y="103"/>
                    </a:lnTo>
                    <a:lnTo>
                      <a:pt x="90" y="102"/>
                    </a:lnTo>
                    <a:lnTo>
                      <a:pt x="87" y="102"/>
                    </a:lnTo>
                    <a:lnTo>
                      <a:pt x="78" y="99"/>
                    </a:lnTo>
                    <a:lnTo>
                      <a:pt x="73" y="100"/>
                    </a:lnTo>
                    <a:lnTo>
                      <a:pt x="70" y="107"/>
                    </a:lnTo>
                    <a:lnTo>
                      <a:pt x="64" y="122"/>
                    </a:lnTo>
                    <a:lnTo>
                      <a:pt x="58" y="116"/>
                    </a:lnTo>
                    <a:lnTo>
                      <a:pt x="55" y="116"/>
                    </a:lnTo>
                    <a:lnTo>
                      <a:pt x="52" y="103"/>
                    </a:lnTo>
                    <a:lnTo>
                      <a:pt x="47" y="102"/>
                    </a:lnTo>
                    <a:lnTo>
                      <a:pt x="44" y="107"/>
                    </a:lnTo>
                    <a:lnTo>
                      <a:pt x="38" y="103"/>
                    </a:lnTo>
                    <a:lnTo>
                      <a:pt x="31" y="102"/>
                    </a:lnTo>
                    <a:lnTo>
                      <a:pt x="25" y="99"/>
                    </a:lnTo>
                    <a:lnTo>
                      <a:pt x="20" y="93"/>
                    </a:lnTo>
                    <a:lnTo>
                      <a:pt x="18" y="85"/>
                    </a:lnTo>
                    <a:lnTo>
                      <a:pt x="15" y="82"/>
                    </a:lnTo>
                    <a:lnTo>
                      <a:pt x="3" y="76"/>
                    </a:lnTo>
                    <a:lnTo>
                      <a:pt x="0" y="73"/>
                    </a:lnTo>
                    <a:lnTo>
                      <a:pt x="8" y="70"/>
                    </a:lnTo>
                    <a:lnTo>
                      <a:pt x="11" y="64"/>
                    </a:lnTo>
                    <a:lnTo>
                      <a:pt x="9" y="52"/>
                    </a:lnTo>
                    <a:lnTo>
                      <a:pt x="3" y="44"/>
                    </a:lnTo>
                    <a:lnTo>
                      <a:pt x="6" y="43"/>
                    </a:lnTo>
                    <a:lnTo>
                      <a:pt x="8" y="34"/>
                    </a:lnTo>
                    <a:lnTo>
                      <a:pt x="14" y="31"/>
                    </a:lnTo>
                    <a:lnTo>
                      <a:pt x="18" y="18"/>
                    </a:lnTo>
                    <a:lnTo>
                      <a:pt x="21" y="14"/>
                    </a:lnTo>
                    <a:lnTo>
                      <a:pt x="37" y="8"/>
                    </a:lnTo>
                    <a:lnTo>
                      <a:pt x="40" y="12"/>
                    </a:lnTo>
                    <a:lnTo>
                      <a:pt x="49" y="9"/>
                    </a:lnTo>
                    <a:lnTo>
                      <a:pt x="64" y="0"/>
                    </a:lnTo>
                    <a:lnTo>
                      <a:pt x="75" y="0"/>
                    </a:lnTo>
                    <a:lnTo>
                      <a:pt x="81" y="6"/>
                    </a:lnTo>
                    <a:lnTo>
                      <a:pt x="96" y="12"/>
                    </a:lnTo>
                    <a:lnTo>
                      <a:pt x="100" y="21"/>
                    </a:lnTo>
                    <a:lnTo>
                      <a:pt x="110" y="15"/>
                    </a:lnTo>
                    <a:lnTo>
                      <a:pt x="119" y="20"/>
                    </a:lnTo>
                    <a:lnTo>
                      <a:pt x="123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1" name="Freeform 2851">
                <a:extLst>
                  <a:ext uri="{FF2B5EF4-FFF2-40B4-BE49-F238E27FC236}">
                    <a16:creationId xmlns:a16="http://schemas.microsoft.com/office/drawing/2014/main" id="{EDB03EB3-5F01-B6B9-1EB5-42CD7D9B7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616"/>
                <a:ext cx="138" cy="148"/>
              </a:xfrm>
              <a:custGeom>
                <a:avLst/>
                <a:gdLst>
                  <a:gd name="T0" fmla="*/ 176 w 276"/>
                  <a:gd name="T1" fmla="*/ 26 h 298"/>
                  <a:gd name="T2" fmla="*/ 162 w 276"/>
                  <a:gd name="T3" fmla="*/ 49 h 298"/>
                  <a:gd name="T4" fmla="*/ 150 w 276"/>
                  <a:gd name="T5" fmla="*/ 30 h 298"/>
                  <a:gd name="T6" fmla="*/ 136 w 276"/>
                  <a:gd name="T7" fmla="*/ 30 h 298"/>
                  <a:gd name="T8" fmla="*/ 118 w 276"/>
                  <a:gd name="T9" fmla="*/ 20 h 298"/>
                  <a:gd name="T10" fmla="*/ 101 w 276"/>
                  <a:gd name="T11" fmla="*/ 3 h 298"/>
                  <a:gd name="T12" fmla="*/ 94 w 276"/>
                  <a:gd name="T13" fmla="*/ 14 h 298"/>
                  <a:gd name="T14" fmla="*/ 86 w 276"/>
                  <a:gd name="T15" fmla="*/ 50 h 298"/>
                  <a:gd name="T16" fmla="*/ 85 w 276"/>
                  <a:gd name="T17" fmla="*/ 65 h 298"/>
                  <a:gd name="T18" fmla="*/ 82 w 276"/>
                  <a:gd name="T19" fmla="*/ 79 h 298"/>
                  <a:gd name="T20" fmla="*/ 77 w 276"/>
                  <a:gd name="T21" fmla="*/ 100 h 298"/>
                  <a:gd name="T22" fmla="*/ 63 w 276"/>
                  <a:gd name="T23" fmla="*/ 109 h 298"/>
                  <a:gd name="T24" fmla="*/ 74 w 276"/>
                  <a:gd name="T25" fmla="*/ 123 h 298"/>
                  <a:gd name="T26" fmla="*/ 77 w 276"/>
                  <a:gd name="T27" fmla="*/ 146 h 298"/>
                  <a:gd name="T28" fmla="*/ 59 w 276"/>
                  <a:gd name="T29" fmla="*/ 146 h 298"/>
                  <a:gd name="T30" fmla="*/ 42 w 276"/>
                  <a:gd name="T31" fmla="*/ 161 h 298"/>
                  <a:gd name="T32" fmla="*/ 31 w 276"/>
                  <a:gd name="T33" fmla="*/ 146 h 298"/>
                  <a:gd name="T34" fmla="*/ 9 w 276"/>
                  <a:gd name="T35" fmla="*/ 146 h 298"/>
                  <a:gd name="T36" fmla="*/ 10 w 276"/>
                  <a:gd name="T37" fmla="*/ 160 h 298"/>
                  <a:gd name="T38" fmla="*/ 24 w 276"/>
                  <a:gd name="T39" fmla="*/ 169 h 298"/>
                  <a:gd name="T40" fmla="*/ 22 w 276"/>
                  <a:gd name="T41" fmla="*/ 181 h 298"/>
                  <a:gd name="T42" fmla="*/ 24 w 276"/>
                  <a:gd name="T43" fmla="*/ 196 h 298"/>
                  <a:gd name="T44" fmla="*/ 21 w 276"/>
                  <a:gd name="T45" fmla="*/ 213 h 298"/>
                  <a:gd name="T46" fmla="*/ 18 w 276"/>
                  <a:gd name="T47" fmla="*/ 230 h 298"/>
                  <a:gd name="T48" fmla="*/ 10 w 276"/>
                  <a:gd name="T49" fmla="*/ 245 h 298"/>
                  <a:gd name="T50" fmla="*/ 18 w 276"/>
                  <a:gd name="T51" fmla="*/ 261 h 298"/>
                  <a:gd name="T52" fmla="*/ 35 w 276"/>
                  <a:gd name="T53" fmla="*/ 272 h 298"/>
                  <a:gd name="T54" fmla="*/ 44 w 276"/>
                  <a:gd name="T55" fmla="*/ 286 h 298"/>
                  <a:gd name="T56" fmla="*/ 57 w 276"/>
                  <a:gd name="T57" fmla="*/ 289 h 298"/>
                  <a:gd name="T58" fmla="*/ 79 w 276"/>
                  <a:gd name="T59" fmla="*/ 292 h 298"/>
                  <a:gd name="T60" fmla="*/ 97 w 276"/>
                  <a:gd name="T61" fmla="*/ 284 h 298"/>
                  <a:gd name="T62" fmla="*/ 109 w 276"/>
                  <a:gd name="T63" fmla="*/ 266 h 298"/>
                  <a:gd name="T64" fmla="*/ 142 w 276"/>
                  <a:gd name="T65" fmla="*/ 272 h 298"/>
                  <a:gd name="T66" fmla="*/ 159 w 276"/>
                  <a:gd name="T67" fmla="*/ 275 h 298"/>
                  <a:gd name="T68" fmla="*/ 186 w 276"/>
                  <a:gd name="T69" fmla="*/ 281 h 298"/>
                  <a:gd name="T70" fmla="*/ 191 w 276"/>
                  <a:gd name="T71" fmla="*/ 284 h 298"/>
                  <a:gd name="T72" fmla="*/ 206 w 276"/>
                  <a:gd name="T73" fmla="*/ 298 h 298"/>
                  <a:gd name="T74" fmla="*/ 212 w 276"/>
                  <a:gd name="T75" fmla="*/ 281 h 298"/>
                  <a:gd name="T76" fmla="*/ 212 w 276"/>
                  <a:gd name="T77" fmla="*/ 258 h 298"/>
                  <a:gd name="T78" fmla="*/ 227 w 276"/>
                  <a:gd name="T79" fmla="*/ 248 h 298"/>
                  <a:gd name="T80" fmla="*/ 244 w 276"/>
                  <a:gd name="T81" fmla="*/ 236 h 298"/>
                  <a:gd name="T82" fmla="*/ 233 w 276"/>
                  <a:gd name="T83" fmla="*/ 225 h 298"/>
                  <a:gd name="T84" fmla="*/ 211 w 276"/>
                  <a:gd name="T85" fmla="*/ 208 h 298"/>
                  <a:gd name="T86" fmla="*/ 206 w 276"/>
                  <a:gd name="T87" fmla="*/ 190 h 298"/>
                  <a:gd name="T88" fmla="*/ 204 w 276"/>
                  <a:gd name="T89" fmla="*/ 172 h 298"/>
                  <a:gd name="T90" fmla="*/ 197 w 276"/>
                  <a:gd name="T91" fmla="*/ 161 h 298"/>
                  <a:gd name="T92" fmla="*/ 201 w 276"/>
                  <a:gd name="T93" fmla="*/ 144 h 298"/>
                  <a:gd name="T94" fmla="*/ 209 w 276"/>
                  <a:gd name="T95" fmla="*/ 146 h 298"/>
                  <a:gd name="T96" fmla="*/ 224 w 276"/>
                  <a:gd name="T97" fmla="*/ 141 h 298"/>
                  <a:gd name="T98" fmla="*/ 238 w 276"/>
                  <a:gd name="T99" fmla="*/ 132 h 298"/>
                  <a:gd name="T100" fmla="*/ 233 w 276"/>
                  <a:gd name="T101" fmla="*/ 106 h 298"/>
                  <a:gd name="T102" fmla="*/ 252 w 276"/>
                  <a:gd name="T103" fmla="*/ 90 h 298"/>
                  <a:gd name="T104" fmla="*/ 274 w 276"/>
                  <a:gd name="T105" fmla="*/ 70 h 298"/>
                  <a:gd name="T106" fmla="*/ 276 w 276"/>
                  <a:gd name="T107" fmla="*/ 49 h 298"/>
                  <a:gd name="T108" fmla="*/ 245 w 276"/>
                  <a:gd name="T109" fmla="*/ 50 h 298"/>
                  <a:gd name="T110" fmla="*/ 227 w 276"/>
                  <a:gd name="T111" fmla="*/ 55 h 298"/>
                  <a:gd name="T112" fmla="*/ 211 w 276"/>
                  <a:gd name="T113" fmla="*/ 40 h 298"/>
                  <a:gd name="T114" fmla="*/ 188 w 276"/>
                  <a:gd name="T115" fmla="*/ 29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6" h="298">
                    <a:moveTo>
                      <a:pt x="188" y="29"/>
                    </a:moveTo>
                    <a:lnTo>
                      <a:pt x="185" y="29"/>
                    </a:lnTo>
                    <a:lnTo>
                      <a:pt x="176" y="26"/>
                    </a:lnTo>
                    <a:lnTo>
                      <a:pt x="171" y="27"/>
                    </a:lnTo>
                    <a:lnTo>
                      <a:pt x="168" y="34"/>
                    </a:lnTo>
                    <a:lnTo>
                      <a:pt x="162" y="49"/>
                    </a:lnTo>
                    <a:lnTo>
                      <a:pt x="156" y="43"/>
                    </a:lnTo>
                    <a:lnTo>
                      <a:pt x="153" y="43"/>
                    </a:lnTo>
                    <a:lnTo>
                      <a:pt x="150" y="30"/>
                    </a:lnTo>
                    <a:lnTo>
                      <a:pt x="145" y="29"/>
                    </a:lnTo>
                    <a:lnTo>
                      <a:pt x="142" y="34"/>
                    </a:lnTo>
                    <a:lnTo>
                      <a:pt x="136" y="30"/>
                    </a:lnTo>
                    <a:lnTo>
                      <a:pt x="129" y="29"/>
                    </a:lnTo>
                    <a:lnTo>
                      <a:pt x="123" y="26"/>
                    </a:lnTo>
                    <a:lnTo>
                      <a:pt x="118" y="20"/>
                    </a:lnTo>
                    <a:lnTo>
                      <a:pt x="116" y="12"/>
                    </a:lnTo>
                    <a:lnTo>
                      <a:pt x="113" y="9"/>
                    </a:lnTo>
                    <a:lnTo>
                      <a:pt x="101" y="3"/>
                    </a:lnTo>
                    <a:lnTo>
                      <a:pt x="98" y="0"/>
                    </a:lnTo>
                    <a:lnTo>
                      <a:pt x="94" y="2"/>
                    </a:lnTo>
                    <a:lnTo>
                      <a:pt x="94" y="14"/>
                    </a:lnTo>
                    <a:lnTo>
                      <a:pt x="91" y="24"/>
                    </a:lnTo>
                    <a:lnTo>
                      <a:pt x="91" y="29"/>
                    </a:lnTo>
                    <a:lnTo>
                      <a:pt x="86" y="50"/>
                    </a:lnTo>
                    <a:lnTo>
                      <a:pt x="86" y="50"/>
                    </a:lnTo>
                    <a:lnTo>
                      <a:pt x="86" y="53"/>
                    </a:lnTo>
                    <a:lnTo>
                      <a:pt x="85" y="65"/>
                    </a:lnTo>
                    <a:lnTo>
                      <a:pt x="82" y="68"/>
                    </a:lnTo>
                    <a:lnTo>
                      <a:pt x="85" y="76"/>
                    </a:lnTo>
                    <a:lnTo>
                      <a:pt x="82" y="79"/>
                    </a:lnTo>
                    <a:lnTo>
                      <a:pt x="77" y="84"/>
                    </a:lnTo>
                    <a:lnTo>
                      <a:pt x="75" y="94"/>
                    </a:lnTo>
                    <a:lnTo>
                      <a:pt x="77" y="100"/>
                    </a:lnTo>
                    <a:lnTo>
                      <a:pt x="74" y="102"/>
                    </a:lnTo>
                    <a:lnTo>
                      <a:pt x="68" y="108"/>
                    </a:lnTo>
                    <a:lnTo>
                      <a:pt x="63" y="109"/>
                    </a:lnTo>
                    <a:lnTo>
                      <a:pt x="65" y="113"/>
                    </a:lnTo>
                    <a:lnTo>
                      <a:pt x="72" y="117"/>
                    </a:lnTo>
                    <a:lnTo>
                      <a:pt x="74" y="123"/>
                    </a:lnTo>
                    <a:lnTo>
                      <a:pt x="71" y="126"/>
                    </a:lnTo>
                    <a:lnTo>
                      <a:pt x="75" y="137"/>
                    </a:lnTo>
                    <a:lnTo>
                      <a:pt x="77" y="146"/>
                    </a:lnTo>
                    <a:lnTo>
                      <a:pt x="65" y="143"/>
                    </a:lnTo>
                    <a:lnTo>
                      <a:pt x="62" y="140"/>
                    </a:lnTo>
                    <a:lnTo>
                      <a:pt x="59" y="146"/>
                    </a:lnTo>
                    <a:lnTo>
                      <a:pt x="51" y="152"/>
                    </a:lnTo>
                    <a:lnTo>
                      <a:pt x="47" y="160"/>
                    </a:lnTo>
                    <a:lnTo>
                      <a:pt x="42" y="161"/>
                    </a:lnTo>
                    <a:lnTo>
                      <a:pt x="41" y="161"/>
                    </a:lnTo>
                    <a:lnTo>
                      <a:pt x="36" y="149"/>
                    </a:lnTo>
                    <a:lnTo>
                      <a:pt x="31" y="146"/>
                    </a:lnTo>
                    <a:lnTo>
                      <a:pt x="25" y="146"/>
                    </a:lnTo>
                    <a:lnTo>
                      <a:pt x="19" y="143"/>
                    </a:lnTo>
                    <a:lnTo>
                      <a:pt x="9" y="146"/>
                    </a:lnTo>
                    <a:lnTo>
                      <a:pt x="0" y="152"/>
                    </a:lnTo>
                    <a:lnTo>
                      <a:pt x="4" y="157"/>
                    </a:lnTo>
                    <a:lnTo>
                      <a:pt x="10" y="160"/>
                    </a:lnTo>
                    <a:lnTo>
                      <a:pt x="18" y="161"/>
                    </a:lnTo>
                    <a:lnTo>
                      <a:pt x="18" y="166"/>
                    </a:lnTo>
                    <a:lnTo>
                      <a:pt x="24" y="169"/>
                    </a:lnTo>
                    <a:lnTo>
                      <a:pt x="21" y="175"/>
                    </a:lnTo>
                    <a:lnTo>
                      <a:pt x="24" y="176"/>
                    </a:lnTo>
                    <a:lnTo>
                      <a:pt x="22" y="181"/>
                    </a:lnTo>
                    <a:lnTo>
                      <a:pt x="28" y="189"/>
                    </a:lnTo>
                    <a:lnTo>
                      <a:pt x="30" y="193"/>
                    </a:lnTo>
                    <a:lnTo>
                      <a:pt x="24" y="196"/>
                    </a:lnTo>
                    <a:lnTo>
                      <a:pt x="16" y="207"/>
                    </a:lnTo>
                    <a:lnTo>
                      <a:pt x="21" y="207"/>
                    </a:lnTo>
                    <a:lnTo>
                      <a:pt x="21" y="213"/>
                    </a:lnTo>
                    <a:lnTo>
                      <a:pt x="19" y="216"/>
                    </a:lnTo>
                    <a:lnTo>
                      <a:pt x="24" y="228"/>
                    </a:lnTo>
                    <a:lnTo>
                      <a:pt x="18" y="230"/>
                    </a:lnTo>
                    <a:lnTo>
                      <a:pt x="16" y="234"/>
                    </a:lnTo>
                    <a:lnTo>
                      <a:pt x="12" y="242"/>
                    </a:lnTo>
                    <a:lnTo>
                      <a:pt x="10" y="245"/>
                    </a:lnTo>
                    <a:lnTo>
                      <a:pt x="13" y="249"/>
                    </a:lnTo>
                    <a:lnTo>
                      <a:pt x="18" y="252"/>
                    </a:lnTo>
                    <a:lnTo>
                      <a:pt x="18" y="261"/>
                    </a:lnTo>
                    <a:lnTo>
                      <a:pt x="22" y="269"/>
                    </a:lnTo>
                    <a:lnTo>
                      <a:pt x="27" y="272"/>
                    </a:lnTo>
                    <a:lnTo>
                      <a:pt x="35" y="272"/>
                    </a:lnTo>
                    <a:lnTo>
                      <a:pt x="33" y="278"/>
                    </a:lnTo>
                    <a:lnTo>
                      <a:pt x="36" y="283"/>
                    </a:lnTo>
                    <a:lnTo>
                      <a:pt x="44" y="286"/>
                    </a:lnTo>
                    <a:lnTo>
                      <a:pt x="47" y="290"/>
                    </a:lnTo>
                    <a:lnTo>
                      <a:pt x="53" y="289"/>
                    </a:lnTo>
                    <a:lnTo>
                      <a:pt x="57" y="289"/>
                    </a:lnTo>
                    <a:lnTo>
                      <a:pt x="60" y="295"/>
                    </a:lnTo>
                    <a:lnTo>
                      <a:pt x="74" y="295"/>
                    </a:lnTo>
                    <a:lnTo>
                      <a:pt x="79" y="292"/>
                    </a:lnTo>
                    <a:lnTo>
                      <a:pt x="86" y="281"/>
                    </a:lnTo>
                    <a:lnTo>
                      <a:pt x="92" y="280"/>
                    </a:lnTo>
                    <a:lnTo>
                      <a:pt x="97" y="284"/>
                    </a:lnTo>
                    <a:lnTo>
                      <a:pt x="101" y="281"/>
                    </a:lnTo>
                    <a:lnTo>
                      <a:pt x="100" y="269"/>
                    </a:lnTo>
                    <a:lnTo>
                      <a:pt x="109" y="266"/>
                    </a:lnTo>
                    <a:lnTo>
                      <a:pt x="116" y="265"/>
                    </a:lnTo>
                    <a:lnTo>
                      <a:pt x="135" y="274"/>
                    </a:lnTo>
                    <a:lnTo>
                      <a:pt x="142" y="272"/>
                    </a:lnTo>
                    <a:lnTo>
                      <a:pt x="147" y="274"/>
                    </a:lnTo>
                    <a:lnTo>
                      <a:pt x="153" y="274"/>
                    </a:lnTo>
                    <a:lnTo>
                      <a:pt x="159" y="275"/>
                    </a:lnTo>
                    <a:lnTo>
                      <a:pt x="171" y="275"/>
                    </a:lnTo>
                    <a:lnTo>
                      <a:pt x="179" y="280"/>
                    </a:lnTo>
                    <a:lnTo>
                      <a:pt x="186" y="281"/>
                    </a:lnTo>
                    <a:lnTo>
                      <a:pt x="189" y="281"/>
                    </a:lnTo>
                    <a:lnTo>
                      <a:pt x="189" y="283"/>
                    </a:lnTo>
                    <a:lnTo>
                      <a:pt x="191" y="284"/>
                    </a:lnTo>
                    <a:lnTo>
                      <a:pt x="194" y="295"/>
                    </a:lnTo>
                    <a:lnTo>
                      <a:pt x="201" y="295"/>
                    </a:lnTo>
                    <a:lnTo>
                      <a:pt x="206" y="298"/>
                    </a:lnTo>
                    <a:lnTo>
                      <a:pt x="217" y="292"/>
                    </a:lnTo>
                    <a:lnTo>
                      <a:pt x="217" y="287"/>
                    </a:lnTo>
                    <a:lnTo>
                      <a:pt x="212" y="281"/>
                    </a:lnTo>
                    <a:lnTo>
                      <a:pt x="214" y="275"/>
                    </a:lnTo>
                    <a:lnTo>
                      <a:pt x="209" y="265"/>
                    </a:lnTo>
                    <a:lnTo>
                      <a:pt x="212" y="258"/>
                    </a:lnTo>
                    <a:lnTo>
                      <a:pt x="218" y="252"/>
                    </a:lnTo>
                    <a:lnTo>
                      <a:pt x="220" y="246"/>
                    </a:lnTo>
                    <a:lnTo>
                      <a:pt x="227" y="248"/>
                    </a:lnTo>
                    <a:lnTo>
                      <a:pt x="238" y="240"/>
                    </a:lnTo>
                    <a:lnTo>
                      <a:pt x="242" y="239"/>
                    </a:lnTo>
                    <a:lnTo>
                      <a:pt x="244" y="236"/>
                    </a:lnTo>
                    <a:lnTo>
                      <a:pt x="250" y="223"/>
                    </a:lnTo>
                    <a:lnTo>
                      <a:pt x="242" y="222"/>
                    </a:lnTo>
                    <a:lnTo>
                      <a:pt x="233" y="225"/>
                    </a:lnTo>
                    <a:lnTo>
                      <a:pt x="227" y="220"/>
                    </a:lnTo>
                    <a:lnTo>
                      <a:pt x="218" y="207"/>
                    </a:lnTo>
                    <a:lnTo>
                      <a:pt x="211" y="208"/>
                    </a:lnTo>
                    <a:lnTo>
                      <a:pt x="214" y="205"/>
                    </a:lnTo>
                    <a:lnTo>
                      <a:pt x="214" y="196"/>
                    </a:lnTo>
                    <a:lnTo>
                      <a:pt x="206" y="190"/>
                    </a:lnTo>
                    <a:lnTo>
                      <a:pt x="206" y="184"/>
                    </a:lnTo>
                    <a:lnTo>
                      <a:pt x="203" y="179"/>
                    </a:lnTo>
                    <a:lnTo>
                      <a:pt x="204" y="172"/>
                    </a:lnTo>
                    <a:lnTo>
                      <a:pt x="198" y="170"/>
                    </a:lnTo>
                    <a:lnTo>
                      <a:pt x="201" y="166"/>
                    </a:lnTo>
                    <a:lnTo>
                      <a:pt x="197" y="161"/>
                    </a:lnTo>
                    <a:lnTo>
                      <a:pt x="197" y="154"/>
                    </a:lnTo>
                    <a:lnTo>
                      <a:pt x="194" y="151"/>
                    </a:lnTo>
                    <a:lnTo>
                      <a:pt x="201" y="144"/>
                    </a:lnTo>
                    <a:lnTo>
                      <a:pt x="203" y="140"/>
                    </a:lnTo>
                    <a:lnTo>
                      <a:pt x="209" y="140"/>
                    </a:lnTo>
                    <a:lnTo>
                      <a:pt x="209" y="146"/>
                    </a:lnTo>
                    <a:lnTo>
                      <a:pt x="218" y="147"/>
                    </a:lnTo>
                    <a:lnTo>
                      <a:pt x="221" y="143"/>
                    </a:lnTo>
                    <a:lnTo>
                      <a:pt x="224" y="141"/>
                    </a:lnTo>
                    <a:lnTo>
                      <a:pt x="227" y="137"/>
                    </a:lnTo>
                    <a:lnTo>
                      <a:pt x="229" y="131"/>
                    </a:lnTo>
                    <a:lnTo>
                      <a:pt x="238" y="132"/>
                    </a:lnTo>
                    <a:lnTo>
                      <a:pt x="239" y="122"/>
                    </a:lnTo>
                    <a:lnTo>
                      <a:pt x="241" y="117"/>
                    </a:lnTo>
                    <a:lnTo>
                      <a:pt x="233" y="106"/>
                    </a:lnTo>
                    <a:lnTo>
                      <a:pt x="236" y="102"/>
                    </a:lnTo>
                    <a:lnTo>
                      <a:pt x="242" y="96"/>
                    </a:lnTo>
                    <a:lnTo>
                      <a:pt x="252" y="90"/>
                    </a:lnTo>
                    <a:lnTo>
                      <a:pt x="274" y="81"/>
                    </a:lnTo>
                    <a:lnTo>
                      <a:pt x="270" y="76"/>
                    </a:lnTo>
                    <a:lnTo>
                      <a:pt x="274" y="70"/>
                    </a:lnTo>
                    <a:lnTo>
                      <a:pt x="270" y="62"/>
                    </a:lnTo>
                    <a:lnTo>
                      <a:pt x="271" y="55"/>
                    </a:lnTo>
                    <a:lnTo>
                      <a:pt x="276" y="49"/>
                    </a:lnTo>
                    <a:lnTo>
                      <a:pt x="265" y="50"/>
                    </a:lnTo>
                    <a:lnTo>
                      <a:pt x="250" y="46"/>
                    </a:lnTo>
                    <a:lnTo>
                      <a:pt x="245" y="50"/>
                    </a:lnTo>
                    <a:lnTo>
                      <a:pt x="238" y="53"/>
                    </a:lnTo>
                    <a:lnTo>
                      <a:pt x="236" y="50"/>
                    </a:lnTo>
                    <a:lnTo>
                      <a:pt x="227" y="55"/>
                    </a:lnTo>
                    <a:lnTo>
                      <a:pt x="221" y="52"/>
                    </a:lnTo>
                    <a:lnTo>
                      <a:pt x="217" y="55"/>
                    </a:lnTo>
                    <a:lnTo>
                      <a:pt x="211" y="40"/>
                    </a:lnTo>
                    <a:lnTo>
                      <a:pt x="194" y="40"/>
                    </a:lnTo>
                    <a:lnTo>
                      <a:pt x="191" y="30"/>
                    </a:lnTo>
                    <a:lnTo>
                      <a:pt x="188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2" name="Freeform 2852">
                <a:extLst>
                  <a:ext uri="{FF2B5EF4-FFF2-40B4-BE49-F238E27FC236}">
                    <a16:creationId xmlns:a16="http://schemas.microsoft.com/office/drawing/2014/main" id="{29D5956D-7FED-FDF5-4371-E4A716223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616"/>
                <a:ext cx="138" cy="148"/>
              </a:xfrm>
              <a:custGeom>
                <a:avLst/>
                <a:gdLst>
                  <a:gd name="T0" fmla="*/ 194 w 276"/>
                  <a:gd name="T1" fmla="*/ 40 h 298"/>
                  <a:gd name="T2" fmla="*/ 221 w 276"/>
                  <a:gd name="T3" fmla="*/ 52 h 298"/>
                  <a:gd name="T4" fmla="*/ 238 w 276"/>
                  <a:gd name="T5" fmla="*/ 53 h 298"/>
                  <a:gd name="T6" fmla="*/ 265 w 276"/>
                  <a:gd name="T7" fmla="*/ 50 h 298"/>
                  <a:gd name="T8" fmla="*/ 270 w 276"/>
                  <a:gd name="T9" fmla="*/ 62 h 298"/>
                  <a:gd name="T10" fmla="*/ 274 w 276"/>
                  <a:gd name="T11" fmla="*/ 81 h 298"/>
                  <a:gd name="T12" fmla="*/ 236 w 276"/>
                  <a:gd name="T13" fmla="*/ 102 h 298"/>
                  <a:gd name="T14" fmla="*/ 239 w 276"/>
                  <a:gd name="T15" fmla="*/ 122 h 298"/>
                  <a:gd name="T16" fmla="*/ 227 w 276"/>
                  <a:gd name="T17" fmla="*/ 137 h 298"/>
                  <a:gd name="T18" fmla="*/ 218 w 276"/>
                  <a:gd name="T19" fmla="*/ 147 h 298"/>
                  <a:gd name="T20" fmla="*/ 203 w 276"/>
                  <a:gd name="T21" fmla="*/ 140 h 298"/>
                  <a:gd name="T22" fmla="*/ 197 w 276"/>
                  <a:gd name="T23" fmla="*/ 154 h 298"/>
                  <a:gd name="T24" fmla="*/ 198 w 276"/>
                  <a:gd name="T25" fmla="*/ 170 h 298"/>
                  <a:gd name="T26" fmla="*/ 206 w 276"/>
                  <a:gd name="T27" fmla="*/ 184 h 298"/>
                  <a:gd name="T28" fmla="*/ 214 w 276"/>
                  <a:gd name="T29" fmla="*/ 205 h 298"/>
                  <a:gd name="T30" fmla="*/ 227 w 276"/>
                  <a:gd name="T31" fmla="*/ 220 h 298"/>
                  <a:gd name="T32" fmla="*/ 250 w 276"/>
                  <a:gd name="T33" fmla="*/ 223 h 298"/>
                  <a:gd name="T34" fmla="*/ 238 w 276"/>
                  <a:gd name="T35" fmla="*/ 240 h 298"/>
                  <a:gd name="T36" fmla="*/ 218 w 276"/>
                  <a:gd name="T37" fmla="*/ 252 h 298"/>
                  <a:gd name="T38" fmla="*/ 214 w 276"/>
                  <a:gd name="T39" fmla="*/ 275 h 298"/>
                  <a:gd name="T40" fmla="*/ 217 w 276"/>
                  <a:gd name="T41" fmla="*/ 292 h 298"/>
                  <a:gd name="T42" fmla="*/ 194 w 276"/>
                  <a:gd name="T43" fmla="*/ 295 h 298"/>
                  <a:gd name="T44" fmla="*/ 189 w 276"/>
                  <a:gd name="T45" fmla="*/ 281 h 298"/>
                  <a:gd name="T46" fmla="*/ 171 w 276"/>
                  <a:gd name="T47" fmla="*/ 275 h 298"/>
                  <a:gd name="T48" fmla="*/ 147 w 276"/>
                  <a:gd name="T49" fmla="*/ 274 h 298"/>
                  <a:gd name="T50" fmla="*/ 116 w 276"/>
                  <a:gd name="T51" fmla="*/ 265 h 298"/>
                  <a:gd name="T52" fmla="*/ 101 w 276"/>
                  <a:gd name="T53" fmla="*/ 281 h 298"/>
                  <a:gd name="T54" fmla="*/ 86 w 276"/>
                  <a:gd name="T55" fmla="*/ 281 h 298"/>
                  <a:gd name="T56" fmla="*/ 60 w 276"/>
                  <a:gd name="T57" fmla="*/ 295 h 298"/>
                  <a:gd name="T58" fmla="*/ 47 w 276"/>
                  <a:gd name="T59" fmla="*/ 290 h 298"/>
                  <a:gd name="T60" fmla="*/ 33 w 276"/>
                  <a:gd name="T61" fmla="*/ 278 h 298"/>
                  <a:gd name="T62" fmla="*/ 22 w 276"/>
                  <a:gd name="T63" fmla="*/ 269 h 298"/>
                  <a:gd name="T64" fmla="*/ 13 w 276"/>
                  <a:gd name="T65" fmla="*/ 249 h 298"/>
                  <a:gd name="T66" fmla="*/ 16 w 276"/>
                  <a:gd name="T67" fmla="*/ 234 h 298"/>
                  <a:gd name="T68" fmla="*/ 19 w 276"/>
                  <a:gd name="T69" fmla="*/ 216 h 298"/>
                  <a:gd name="T70" fmla="*/ 16 w 276"/>
                  <a:gd name="T71" fmla="*/ 207 h 298"/>
                  <a:gd name="T72" fmla="*/ 28 w 276"/>
                  <a:gd name="T73" fmla="*/ 189 h 298"/>
                  <a:gd name="T74" fmla="*/ 21 w 276"/>
                  <a:gd name="T75" fmla="*/ 175 h 298"/>
                  <a:gd name="T76" fmla="*/ 18 w 276"/>
                  <a:gd name="T77" fmla="*/ 161 h 298"/>
                  <a:gd name="T78" fmla="*/ 0 w 276"/>
                  <a:gd name="T79" fmla="*/ 152 h 298"/>
                  <a:gd name="T80" fmla="*/ 25 w 276"/>
                  <a:gd name="T81" fmla="*/ 146 h 298"/>
                  <a:gd name="T82" fmla="*/ 41 w 276"/>
                  <a:gd name="T83" fmla="*/ 161 h 298"/>
                  <a:gd name="T84" fmla="*/ 51 w 276"/>
                  <a:gd name="T85" fmla="*/ 152 h 298"/>
                  <a:gd name="T86" fmla="*/ 65 w 276"/>
                  <a:gd name="T87" fmla="*/ 143 h 298"/>
                  <a:gd name="T88" fmla="*/ 71 w 276"/>
                  <a:gd name="T89" fmla="*/ 126 h 298"/>
                  <a:gd name="T90" fmla="*/ 65 w 276"/>
                  <a:gd name="T91" fmla="*/ 113 h 298"/>
                  <a:gd name="T92" fmla="*/ 74 w 276"/>
                  <a:gd name="T93" fmla="*/ 102 h 298"/>
                  <a:gd name="T94" fmla="*/ 77 w 276"/>
                  <a:gd name="T95" fmla="*/ 84 h 298"/>
                  <a:gd name="T96" fmla="*/ 82 w 276"/>
                  <a:gd name="T97" fmla="*/ 68 h 298"/>
                  <a:gd name="T98" fmla="*/ 86 w 276"/>
                  <a:gd name="T99" fmla="*/ 50 h 298"/>
                  <a:gd name="T100" fmla="*/ 91 w 276"/>
                  <a:gd name="T101" fmla="*/ 24 h 298"/>
                  <a:gd name="T102" fmla="*/ 98 w 276"/>
                  <a:gd name="T103" fmla="*/ 0 h 298"/>
                  <a:gd name="T104" fmla="*/ 116 w 276"/>
                  <a:gd name="T105" fmla="*/ 12 h 298"/>
                  <a:gd name="T106" fmla="*/ 129 w 276"/>
                  <a:gd name="T107" fmla="*/ 29 h 298"/>
                  <a:gd name="T108" fmla="*/ 145 w 276"/>
                  <a:gd name="T109" fmla="*/ 29 h 298"/>
                  <a:gd name="T110" fmla="*/ 156 w 276"/>
                  <a:gd name="T111" fmla="*/ 43 h 298"/>
                  <a:gd name="T112" fmla="*/ 171 w 276"/>
                  <a:gd name="T113" fmla="*/ 27 h 298"/>
                  <a:gd name="T114" fmla="*/ 188 w 276"/>
                  <a:gd name="T115" fmla="*/ 29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6" h="298">
                    <a:moveTo>
                      <a:pt x="188" y="29"/>
                    </a:moveTo>
                    <a:lnTo>
                      <a:pt x="191" y="30"/>
                    </a:lnTo>
                    <a:lnTo>
                      <a:pt x="194" y="40"/>
                    </a:lnTo>
                    <a:lnTo>
                      <a:pt x="211" y="40"/>
                    </a:lnTo>
                    <a:lnTo>
                      <a:pt x="217" y="55"/>
                    </a:lnTo>
                    <a:lnTo>
                      <a:pt x="221" y="52"/>
                    </a:lnTo>
                    <a:lnTo>
                      <a:pt x="227" y="55"/>
                    </a:lnTo>
                    <a:lnTo>
                      <a:pt x="236" y="50"/>
                    </a:lnTo>
                    <a:lnTo>
                      <a:pt x="238" y="53"/>
                    </a:lnTo>
                    <a:lnTo>
                      <a:pt x="245" y="50"/>
                    </a:lnTo>
                    <a:lnTo>
                      <a:pt x="250" y="46"/>
                    </a:lnTo>
                    <a:lnTo>
                      <a:pt x="265" y="50"/>
                    </a:lnTo>
                    <a:lnTo>
                      <a:pt x="276" y="49"/>
                    </a:lnTo>
                    <a:lnTo>
                      <a:pt x="271" y="55"/>
                    </a:lnTo>
                    <a:lnTo>
                      <a:pt x="270" y="62"/>
                    </a:lnTo>
                    <a:lnTo>
                      <a:pt x="274" y="70"/>
                    </a:lnTo>
                    <a:lnTo>
                      <a:pt x="270" y="76"/>
                    </a:lnTo>
                    <a:lnTo>
                      <a:pt x="274" y="81"/>
                    </a:lnTo>
                    <a:lnTo>
                      <a:pt x="252" y="90"/>
                    </a:lnTo>
                    <a:lnTo>
                      <a:pt x="242" y="96"/>
                    </a:lnTo>
                    <a:lnTo>
                      <a:pt x="236" y="102"/>
                    </a:lnTo>
                    <a:lnTo>
                      <a:pt x="233" y="106"/>
                    </a:lnTo>
                    <a:lnTo>
                      <a:pt x="241" y="117"/>
                    </a:lnTo>
                    <a:lnTo>
                      <a:pt x="239" y="122"/>
                    </a:lnTo>
                    <a:lnTo>
                      <a:pt x="238" y="132"/>
                    </a:lnTo>
                    <a:lnTo>
                      <a:pt x="229" y="131"/>
                    </a:lnTo>
                    <a:lnTo>
                      <a:pt x="227" y="137"/>
                    </a:lnTo>
                    <a:lnTo>
                      <a:pt x="224" y="141"/>
                    </a:lnTo>
                    <a:lnTo>
                      <a:pt x="221" y="143"/>
                    </a:lnTo>
                    <a:lnTo>
                      <a:pt x="218" y="147"/>
                    </a:lnTo>
                    <a:lnTo>
                      <a:pt x="209" y="146"/>
                    </a:lnTo>
                    <a:lnTo>
                      <a:pt x="209" y="140"/>
                    </a:lnTo>
                    <a:lnTo>
                      <a:pt x="203" y="140"/>
                    </a:lnTo>
                    <a:lnTo>
                      <a:pt x="201" y="144"/>
                    </a:lnTo>
                    <a:lnTo>
                      <a:pt x="194" y="151"/>
                    </a:lnTo>
                    <a:lnTo>
                      <a:pt x="197" y="154"/>
                    </a:lnTo>
                    <a:lnTo>
                      <a:pt x="197" y="161"/>
                    </a:lnTo>
                    <a:lnTo>
                      <a:pt x="201" y="166"/>
                    </a:lnTo>
                    <a:lnTo>
                      <a:pt x="198" y="170"/>
                    </a:lnTo>
                    <a:lnTo>
                      <a:pt x="204" y="172"/>
                    </a:lnTo>
                    <a:lnTo>
                      <a:pt x="203" y="179"/>
                    </a:lnTo>
                    <a:lnTo>
                      <a:pt x="206" y="184"/>
                    </a:lnTo>
                    <a:lnTo>
                      <a:pt x="206" y="190"/>
                    </a:lnTo>
                    <a:lnTo>
                      <a:pt x="214" y="196"/>
                    </a:lnTo>
                    <a:lnTo>
                      <a:pt x="214" y="205"/>
                    </a:lnTo>
                    <a:lnTo>
                      <a:pt x="211" y="208"/>
                    </a:lnTo>
                    <a:lnTo>
                      <a:pt x="218" y="207"/>
                    </a:lnTo>
                    <a:lnTo>
                      <a:pt x="227" y="220"/>
                    </a:lnTo>
                    <a:lnTo>
                      <a:pt x="233" y="225"/>
                    </a:lnTo>
                    <a:lnTo>
                      <a:pt x="242" y="222"/>
                    </a:lnTo>
                    <a:lnTo>
                      <a:pt x="250" y="223"/>
                    </a:lnTo>
                    <a:lnTo>
                      <a:pt x="244" y="236"/>
                    </a:lnTo>
                    <a:lnTo>
                      <a:pt x="242" y="239"/>
                    </a:lnTo>
                    <a:lnTo>
                      <a:pt x="238" y="240"/>
                    </a:lnTo>
                    <a:lnTo>
                      <a:pt x="227" y="248"/>
                    </a:lnTo>
                    <a:lnTo>
                      <a:pt x="220" y="246"/>
                    </a:lnTo>
                    <a:lnTo>
                      <a:pt x="218" y="252"/>
                    </a:lnTo>
                    <a:lnTo>
                      <a:pt x="212" y="258"/>
                    </a:lnTo>
                    <a:lnTo>
                      <a:pt x="209" y="265"/>
                    </a:lnTo>
                    <a:lnTo>
                      <a:pt x="214" y="275"/>
                    </a:lnTo>
                    <a:lnTo>
                      <a:pt x="212" y="281"/>
                    </a:lnTo>
                    <a:lnTo>
                      <a:pt x="217" y="287"/>
                    </a:lnTo>
                    <a:lnTo>
                      <a:pt x="217" y="292"/>
                    </a:lnTo>
                    <a:lnTo>
                      <a:pt x="206" y="298"/>
                    </a:lnTo>
                    <a:lnTo>
                      <a:pt x="201" y="295"/>
                    </a:lnTo>
                    <a:lnTo>
                      <a:pt x="194" y="295"/>
                    </a:lnTo>
                    <a:lnTo>
                      <a:pt x="191" y="284"/>
                    </a:lnTo>
                    <a:lnTo>
                      <a:pt x="189" y="283"/>
                    </a:lnTo>
                    <a:lnTo>
                      <a:pt x="189" y="281"/>
                    </a:lnTo>
                    <a:lnTo>
                      <a:pt x="186" y="281"/>
                    </a:lnTo>
                    <a:lnTo>
                      <a:pt x="179" y="280"/>
                    </a:lnTo>
                    <a:lnTo>
                      <a:pt x="171" y="275"/>
                    </a:lnTo>
                    <a:lnTo>
                      <a:pt x="159" y="275"/>
                    </a:lnTo>
                    <a:lnTo>
                      <a:pt x="153" y="274"/>
                    </a:lnTo>
                    <a:lnTo>
                      <a:pt x="147" y="274"/>
                    </a:lnTo>
                    <a:lnTo>
                      <a:pt x="142" y="272"/>
                    </a:lnTo>
                    <a:lnTo>
                      <a:pt x="135" y="274"/>
                    </a:lnTo>
                    <a:lnTo>
                      <a:pt x="116" y="265"/>
                    </a:lnTo>
                    <a:lnTo>
                      <a:pt x="109" y="266"/>
                    </a:lnTo>
                    <a:lnTo>
                      <a:pt x="100" y="269"/>
                    </a:lnTo>
                    <a:lnTo>
                      <a:pt x="101" y="281"/>
                    </a:lnTo>
                    <a:lnTo>
                      <a:pt x="97" y="284"/>
                    </a:lnTo>
                    <a:lnTo>
                      <a:pt x="92" y="280"/>
                    </a:lnTo>
                    <a:lnTo>
                      <a:pt x="86" y="281"/>
                    </a:lnTo>
                    <a:lnTo>
                      <a:pt x="79" y="292"/>
                    </a:lnTo>
                    <a:lnTo>
                      <a:pt x="74" y="295"/>
                    </a:lnTo>
                    <a:lnTo>
                      <a:pt x="60" y="295"/>
                    </a:lnTo>
                    <a:lnTo>
                      <a:pt x="57" y="289"/>
                    </a:lnTo>
                    <a:lnTo>
                      <a:pt x="53" y="289"/>
                    </a:lnTo>
                    <a:lnTo>
                      <a:pt x="47" y="290"/>
                    </a:lnTo>
                    <a:lnTo>
                      <a:pt x="44" y="286"/>
                    </a:lnTo>
                    <a:lnTo>
                      <a:pt x="36" y="283"/>
                    </a:lnTo>
                    <a:lnTo>
                      <a:pt x="33" y="278"/>
                    </a:lnTo>
                    <a:lnTo>
                      <a:pt x="35" y="272"/>
                    </a:lnTo>
                    <a:lnTo>
                      <a:pt x="27" y="272"/>
                    </a:lnTo>
                    <a:lnTo>
                      <a:pt x="22" y="269"/>
                    </a:lnTo>
                    <a:lnTo>
                      <a:pt x="18" y="261"/>
                    </a:lnTo>
                    <a:lnTo>
                      <a:pt x="18" y="252"/>
                    </a:lnTo>
                    <a:lnTo>
                      <a:pt x="13" y="249"/>
                    </a:lnTo>
                    <a:lnTo>
                      <a:pt x="10" y="245"/>
                    </a:lnTo>
                    <a:lnTo>
                      <a:pt x="12" y="242"/>
                    </a:lnTo>
                    <a:lnTo>
                      <a:pt x="16" y="234"/>
                    </a:lnTo>
                    <a:lnTo>
                      <a:pt x="18" y="230"/>
                    </a:lnTo>
                    <a:lnTo>
                      <a:pt x="24" y="228"/>
                    </a:lnTo>
                    <a:lnTo>
                      <a:pt x="19" y="216"/>
                    </a:lnTo>
                    <a:lnTo>
                      <a:pt x="21" y="213"/>
                    </a:lnTo>
                    <a:lnTo>
                      <a:pt x="21" y="207"/>
                    </a:lnTo>
                    <a:lnTo>
                      <a:pt x="16" y="207"/>
                    </a:lnTo>
                    <a:lnTo>
                      <a:pt x="24" y="196"/>
                    </a:lnTo>
                    <a:lnTo>
                      <a:pt x="30" y="193"/>
                    </a:lnTo>
                    <a:lnTo>
                      <a:pt x="28" y="189"/>
                    </a:lnTo>
                    <a:lnTo>
                      <a:pt x="22" y="181"/>
                    </a:lnTo>
                    <a:lnTo>
                      <a:pt x="24" y="176"/>
                    </a:lnTo>
                    <a:lnTo>
                      <a:pt x="21" y="175"/>
                    </a:lnTo>
                    <a:lnTo>
                      <a:pt x="24" y="169"/>
                    </a:lnTo>
                    <a:lnTo>
                      <a:pt x="18" y="166"/>
                    </a:lnTo>
                    <a:lnTo>
                      <a:pt x="18" y="161"/>
                    </a:lnTo>
                    <a:lnTo>
                      <a:pt x="10" y="160"/>
                    </a:lnTo>
                    <a:lnTo>
                      <a:pt x="4" y="157"/>
                    </a:lnTo>
                    <a:lnTo>
                      <a:pt x="0" y="152"/>
                    </a:lnTo>
                    <a:lnTo>
                      <a:pt x="9" y="146"/>
                    </a:lnTo>
                    <a:lnTo>
                      <a:pt x="19" y="143"/>
                    </a:lnTo>
                    <a:lnTo>
                      <a:pt x="25" y="146"/>
                    </a:lnTo>
                    <a:lnTo>
                      <a:pt x="31" y="146"/>
                    </a:lnTo>
                    <a:lnTo>
                      <a:pt x="36" y="149"/>
                    </a:lnTo>
                    <a:lnTo>
                      <a:pt x="41" y="161"/>
                    </a:lnTo>
                    <a:lnTo>
                      <a:pt x="42" y="161"/>
                    </a:lnTo>
                    <a:lnTo>
                      <a:pt x="47" y="160"/>
                    </a:lnTo>
                    <a:lnTo>
                      <a:pt x="51" y="152"/>
                    </a:lnTo>
                    <a:lnTo>
                      <a:pt x="59" y="146"/>
                    </a:lnTo>
                    <a:lnTo>
                      <a:pt x="62" y="140"/>
                    </a:lnTo>
                    <a:lnTo>
                      <a:pt x="65" y="143"/>
                    </a:lnTo>
                    <a:lnTo>
                      <a:pt x="77" y="146"/>
                    </a:lnTo>
                    <a:lnTo>
                      <a:pt x="75" y="137"/>
                    </a:lnTo>
                    <a:lnTo>
                      <a:pt x="71" y="126"/>
                    </a:lnTo>
                    <a:lnTo>
                      <a:pt x="74" y="123"/>
                    </a:lnTo>
                    <a:lnTo>
                      <a:pt x="72" y="117"/>
                    </a:lnTo>
                    <a:lnTo>
                      <a:pt x="65" y="113"/>
                    </a:lnTo>
                    <a:lnTo>
                      <a:pt x="63" y="109"/>
                    </a:lnTo>
                    <a:lnTo>
                      <a:pt x="68" y="108"/>
                    </a:lnTo>
                    <a:lnTo>
                      <a:pt x="74" y="102"/>
                    </a:lnTo>
                    <a:lnTo>
                      <a:pt x="77" y="100"/>
                    </a:lnTo>
                    <a:lnTo>
                      <a:pt x="75" y="94"/>
                    </a:lnTo>
                    <a:lnTo>
                      <a:pt x="77" y="84"/>
                    </a:lnTo>
                    <a:lnTo>
                      <a:pt x="82" y="79"/>
                    </a:lnTo>
                    <a:lnTo>
                      <a:pt x="85" y="76"/>
                    </a:lnTo>
                    <a:lnTo>
                      <a:pt x="82" y="68"/>
                    </a:lnTo>
                    <a:lnTo>
                      <a:pt x="85" y="65"/>
                    </a:lnTo>
                    <a:lnTo>
                      <a:pt x="86" y="53"/>
                    </a:lnTo>
                    <a:lnTo>
                      <a:pt x="86" y="50"/>
                    </a:lnTo>
                    <a:lnTo>
                      <a:pt x="86" y="50"/>
                    </a:lnTo>
                    <a:lnTo>
                      <a:pt x="91" y="29"/>
                    </a:lnTo>
                    <a:lnTo>
                      <a:pt x="91" y="24"/>
                    </a:lnTo>
                    <a:lnTo>
                      <a:pt x="94" y="14"/>
                    </a:lnTo>
                    <a:lnTo>
                      <a:pt x="94" y="2"/>
                    </a:lnTo>
                    <a:lnTo>
                      <a:pt x="98" y="0"/>
                    </a:lnTo>
                    <a:lnTo>
                      <a:pt x="101" y="3"/>
                    </a:lnTo>
                    <a:lnTo>
                      <a:pt x="113" y="9"/>
                    </a:lnTo>
                    <a:lnTo>
                      <a:pt x="116" y="12"/>
                    </a:lnTo>
                    <a:lnTo>
                      <a:pt x="118" y="20"/>
                    </a:lnTo>
                    <a:lnTo>
                      <a:pt x="123" y="26"/>
                    </a:lnTo>
                    <a:lnTo>
                      <a:pt x="129" y="29"/>
                    </a:lnTo>
                    <a:lnTo>
                      <a:pt x="136" y="30"/>
                    </a:lnTo>
                    <a:lnTo>
                      <a:pt x="142" y="34"/>
                    </a:lnTo>
                    <a:lnTo>
                      <a:pt x="145" y="29"/>
                    </a:lnTo>
                    <a:lnTo>
                      <a:pt x="150" y="30"/>
                    </a:lnTo>
                    <a:lnTo>
                      <a:pt x="153" y="43"/>
                    </a:lnTo>
                    <a:lnTo>
                      <a:pt x="156" y="43"/>
                    </a:lnTo>
                    <a:lnTo>
                      <a:pt x="162" y="49"/>
                    </a:lnTo>
                    <a:lnTo>
                      <a:pt x="168" y="34"/>
                    </a:lnTo>
                    <a:lnTo>
                      <a:pt x="171" y="27"/>
                    </a:lnTo>
                    <a:lnTo>
                      <a:pt x="176" y="26"/>
                    </a:lnTo>
                    <a:lnTo>
                      <a:pt x="185" y="29"/>
                    </a:lnTo>
                    <a:lnTo>
                      <a:pt x="188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3" name="Freeform 2853">
                <a:extLst>
                  <a:ext uri="{FF2B5EF4-FFF2-40B4-BE49-F238E27FC236}">
                    <a16:creationId xmlns:a16="http://schemas.microsoft.com/office/drawing/2014/main" id="{5B4CFC70-CDCE-E92E-7EDD-5B491FF2D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616"/>
                <a:ext cx="138" cy="148"/>
              </a:xfrm>
              <a:custGeom>
                <a:avLst/>
                <a:gdLst>
                  <a:gd name="T0" fmla="*/ 194 w 276"/>
                  <a:gd name="T1" fmla="*/ 40 h 298"/>
                  <a:gd name="T2" fmla="*/ 221 w 276"/>
                  <a:gd name="T3" fmla="*/ 52 h 298"/>
                  <a:gd name="T4" fmla="*/ 238 w 276"/>
                  <a:gd name="T5" fmla="*/ 53 h 298"/>
                  <a:gd name="T6" fmla="*/ 265 w 276"/>
                  <a:gd name="T7" fmla="*/ 50 h 298"/>
                  <a:gd name="T8" fmla="*/ 270 w 276"/>
                  <a:gd name="T9" fmla="*/ 62 h 298"/>
                  <a:gd name="T10" fmla="*/ 274 w 276"/>
                  <a:gd name="T11" fmla="*/ 81 h 298"/>
                  <a:gd name="T12" fmla="*/ 236 w 276"/>
                  <a:gd name="T13" fmla="*/ 102 h 298"/>
                  <a:gd name="T14" fmla="*/ 239 w 276"/>
                  <a:gd name="T15" fmla="*/ 122 h 298"/>
                  <a:gd name="T16" fmla="*/ 227 w 276"/>
                  <a:gd name="T17" fmla="*/ 137 h 298"/>
                  <a:gd name="T18" fmla="*/ 218 w 276"/>
                  <a:gd name="T19" fmla="*/ 147 h 298"/>
                  <a:gd name="T20" fmla="*/ 203 w 276"/>
                  <a:gd name="T21" fmla="*/ 140 h 298"/>
                  <a:gd name="T22" fmla="*/ 197 w 276"/>
                  <a:gd name="T23" fmla="*/ 154 h 298"/>
                  <a:gd name="T24" fmla="*/ 198 w 276"/>
                  <a:gd name="T25" fmla="*/ 170 h 298"/>
                  <a:gd name="T26" fmla="*/ 206 w 276"/>
                  <a:gd name="T27" fmla="*/ 184 h 298"/>
                  <a:gd name="T28" fmla="*/ 214 w 276"/>
                  <a:gd name="T29" fmla="*/ 205 h 298"/>
                  <a:gd name="T30" fmla="*/ 227 w 276"/>
                  <a:gd name="T31" fmla="*/ 220 h 298"/>
                  <a:gd name="T32" fmla="*/ 250 w 276"/>
                  <a:gd name="T33" fmla="*/ 223 h 298"/>
                  <a:gd name="T34" fmla="*/ 238 w 276"/>
                  <a:gd name="T35" fmla="*/ 240 h 298"/>
                  <a:gd name="T36" fmla="*/ 218 w 276"/>
                  <a:gd name="T37" fmla="*/ 252 h 298"/>
                  <a:gd name="T38" fmla="*/ 214 w 276"/>
                  <a:gd name="T39" fmla="*/ 275 h 298"/>
                  <a:gd name="T40" fmla="*/ 217 w 276"/>
                  <a:gd name="T41" fmla="*/ 292 h 298"/>
                  <a:gd name="T42" fmla="*/ 194 w 276"/>
                  <a:gd name="T43" fmla="*/ 295 h 298"/>
                  <a:gd name="T44" fmla="*/ 189 w 276"/>
                  <a:gd name="T45" fmla="*/ 281 h 298"/>
                  <a:gd name="T46" fmla="*/ 171 w 276"/>
                  <a:gd name="T47" fmla="*/ 275 h 298"/>
                  <a:gd name="T48" fmla="*/ 147 w 276"/>
                  <a:gd name="T49" fmla="*/ 274 h 298"/>
                  <a:gd name="T50" fmla="*/ 116 w 276"/>
                  <a:gd name="T51" fmla="*/ 265 h 298"/>
                  <a:gd name="T52" fmla="*/ 101 w 276"/>
                  <a:gd name="T53" fmla="*/ 281 h 298"/>
                  <a:gd name="T54" fmla="*/ 86 w 276"/>
                  <a:gd name="T55" fmla="*/ 281 h 298"/>
                  <a:gd name="T56" fmla="*/ 60 w 276"/>
                  <a:gd name="T57" fmla="*/ 295 h 298"/>
                  <a:gd name="T58" fmla="*/ 47 w 276"/>
                  <a:gd name="T59" fmla="*/ 290 h 298"/>
                  <a:gd name="T60" fmla="*/ 33 w 276"/>
                  <a:gd name="T61" fmla="*/ 278 h 298"/>
                  <a:gd name="T62" fmla="*/ 22 w 276"/>
                  <a:gd name="T63" fmla="*/ 269 h 298"/>
                  <a:gd name="T64" fmla="*/ 13 w 276"/>
                  <a:gd name="T65" fmla="*/ 249 h 298"/>
                  <a:gd name="T66" fmla="*/ 16 w 276"/>
                  <a:gd name="T67" fmla="*/ 234 h 298"/>
                  <a:gd name="T68" fmla="*/ 19 w 276"/>
                  <a:gd name="T69" fmla="*/ 216 h 298"/>
                  <a:gd name="T70" fmla="*/ 16 w 276"/>
                  <a:gd name="T71" fmla="*/ 207 h 298"/>
                  <a:gd name="T72" fmla="*/ 28 w 276"/>
                  <a:gd name="T73" fmla="*/ 189 h 298"/>
                  <a:gd name="T74" fmla="*/ 21 w 276"/>
                  <a:gd name="T75" fmla="*/ 175 h 298"/>
                  <a:gd name="T76" fmla="*/ 18 w 276"/>
                  <a:gd name="T77" fmla="*/ 161 h 298"/>
                  <a:gd name="T78" fmla="*/ 0 w 276"/>
                  <a:gd name="T79" fmla="*/ 152 h 298"/>
                  <a:gd name="T80" fmla="*/ 25 w 276"/>
                  <a:gd name="T81" fmla="*/ 146 h 298"/>
                  <a:gd name="T82" fmla="*/ 41 w 276"/>
                  <a:gd name="T83" fmla="*/ 161 h 298"/>
                  <a:gd name="T84" fmla="*/ 51 w 276"/>
                  <a:gd name="T85" fmla="*/ 152 h 298"/>
                  <a:gd name="T86" fmla="*/ 65 w 276"/>
                  <a:gd name="T87" fmla="*/ 143 h 298"/>
                  <a:gd name="T88" fmla="*/ 71 w 276"/>
                  <a:gd name="T89" fmla="*/ 126 h 298"/>
                  <a:gd name="T90" fmla="*/ 65 w 276"/>
                  <a:gd name="T91" fmla="*/ 113 h 298"/>
                  <a:gd name="T92" fmla="*/ 74 w 276"/>
                  <a:gd name="T93" fmla="*/ 102 h 298"/>
                  <a:gd name="T94" fmla="*/ 77 w 276"/>
                  <a:gd name="T95" fmla="*/ 84 h 298"/>
                  <a:gd name="T96" fmla="*/ 82 w 276"/>
                  <a:gd name="T97" fmla="*/ 68 h 298"/>
                  <a:gd name="T98" fmla="*/ 86 w 276"/>
                  <a:gd name="T99" fmla="*/ 50 h 298"/>
                  <a:gd name="T100" fmla="*/ 91 w 276"/>
                  <a:gd name="T101" fmla="*/ 24 h 298"/>
                  <a:gd name="T102" fmla="*/ 98 w 276"/>
                  <a:gd name="T103" fmla="*/ 0 h 298"/>
                  <a:gd name="T104" fmla="*/ 116 w 276"/>
                  <a:gd name="T105" fmla="*/ 12 h 298"/>
                  <a:gd name="T106" fmla="*/ 129 w 276"/>
                  <a:gd name="T107" fmla="*/ 29 h 298"/>
                  <a:gd name="T108" fmla="*/ 145 w 276"/>
                  <a:gd name="T109" fmla="*/ 29 h 298"/>
                  <a:gd name="T110" fmla="*/ 156 w 276"/>
                  <a:gd name="T111" fmla="*/ 43 h 298"/>
                  <a:gd name="T112" fmla="*/ 171 w 276"/>
                  <a:gd name="T113" fmla="*/ 27 h 298"/>
                  <a:gd name="T114" fmla="*/ 188 w 276"/>
                  <a:gd name="T115" fmla="*/ 29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6" h="298">
                    <a:moveTo>
                      <a:pt x="188" y="29"/>
                    </a:moveTo>
                    <a:lnTo>
                      <a:pt x="191" y="30"/>
                    </a:lnTo>
                    <a:lnTo>
                      <a:pt x="194" y="40"/>
                    </a:lnTo>
                    <a:lnTo>
                      <a:pt x="211" y="40"/>
                    </a:lnTo>
                    <a:lnTo>
                      <a:pt x="217" y="55"/>
                    </a:lnTo>
                    <a:lnTo>
                      <a:pt x="221" y="52"/>
                    </a:lnTo>
                    <a:lnTo>
                      <a:pt x="227" y="55"/>
                    </a:lnTo>
                    <a:lnTo>
                      <a:pt x="236" y="50"/>
                    </a:lnTo>
                    <a:lnTo>
                      <a:pt x="238" y="53"/>
                    </a:lnTo>
                    <a:lnTo>
                      <a:pt x="245" y="50"/>
                    </a:lnTo>
                    <a:lnTo>
                      <a:pt x="250" y="46"/>
                    </a:lnTo>
                    <a:lnTo>
                      <a:pt x="265" y="50"/>
                    </a:lnTo>
                    <a:lnTo>
                      <a:pt x="276" y="49"/>
                    </a:lnTo>
                    <a:lnTo>
                      <a:pt x="271" y="55"/>
                    </a:lnTo>
                    <a:lnTo>
                      <a:pt x="270" y="62"/>
                    </a:lnTo>
                    <a:lnTo>
                      <a:pt x="274" y="70"/>
                    </a:lnTo>
                    <a:lnTo>
                      <a:pt x="270" y="76"/>
                    </a:lnTo>
                    <a:lnTo>
                      <a:pt x="274" y="81"/>
                    </a:lnTo>
                    <a:lnTo>
                      <a:pt x="252" y="90"/>
                    </a:lnTo>
                    <a:lnTo>
                      <a:pt x="242" y="96"/>
                    </a:lnTo>
                    <a:lnTo>
                      <a:pt x="236" y="102"/>
                    </a:lnTo>
                    <a:lnTo>
                      <a:pt x="233" y="106"/>
                    </a:lnTo>
                    <a:lnTo>
                      <a:pt x="241" y="117"/>
                    </a:lnTo>
                    <a:lnTo>
                      <a:pt x="239" y="122"/>
                    </a:lnTo>
                    <a:lnTo>
                      <a:pt x="238" y="132"/>
                    </a:lnTo>
                    <a:lnTo>
                      <a:pt x="229" y="131"/>
                    </a:lnTo>
                    <a:lnTo>
                      <a:pt x="227" y="137"/>
                    </a:lnTo>
                    <a:lnTo>
                      <a:pt x="224" y="141"/>
                    </a:lnTo>
                    <a:lnTo>
                      <a:pt x="221" y="143"/>
                    </a:lnTo>
                    <a:lnTo>
                      <a:pt x="218" y="147"/>
                    </a:lnTo>
                    <a:lnTo>
                      <a:pt x="209" y="146"/>
                    </a:lnTo>
                    <a:lnTo>
                      <a:pt x="209" y="140"/>
                    </a:lnTo>
                    <a:lnTo>
                      <a:pt x="203" y="140"/>
                    </a:lnTo>
                    <a:lnTo>
                      <a:pt x="201" y="144"/>
                    </a:lnTo>
                    <a:lnTo>
                      <a:pt x="194" y="151"/>
                    </a:lnTo>
                    <a:lnTo>
                      <a:pt x="197" y="154"/>
                    </a:lnTo>
                    <a:lnTo>
                      <a:pt x="197" y="161"/>
                    </a:lnTo>
                    <a:lnTo>
                      <a:pt x="201" y="166"/>
                    </a:lnTo>
                    <a:lnTo>
                      <a:pt x="198" y="170"/>
                    </a:lnTo>
                    <a:lnTo>
                      <a:pt x="204" y="172"/>
                    </a:lnTo>
                    <a:lnTo>
                      <a:pt x="203" y="179"/>
                    </a:lnTo>
                    <a:lnTo>
                      <a:pt x="206" y="184"/>
                    </a:lnTo>
                    <a:lnTo>
                      <a:pt x="206" y="190"/>
                    </a:lnTo>
                    <a:lnTo>
                      <a:pt x="214" y="196"/>
                    </a:lnTo>
                    <a:lnTo>
                      <a:pt x="214" y="205"/>
                    </a:lnTo>
                    <a:lnTo>
                      <a:pt x="211" y="208"/>
                    </a:lnTo>
                    <a:lnTo>
                      <a:pt x="218" y="207"/>
                    </a:lnTo>
                    <a:lnTo>
                      <a:pt x="227" y="220"/>
                    </a:lnTo>
                    <a:lnTo>
                      <a:pt x="233" y="225"/>
                    </a:lnTo>
                    <a:lnTo>
                      <a:pt x="242" y="222"/>
                    </a:lnTo>
                    <a:lnTo>
                      <a:pt x="250" y="223"/>
                    </a:lnTo>
                    <a:lnTo>
                      <a:pt x="244" y="236"/>
                    </a:lnTo>
                    <a:lnTo>
                      <a:pt x="242" y="239"/>
                    </a:lnTo>
                    <a:lnTo>
                      <a:pt x="238" y="240"/>
                    </a:lnTo>
                    <a:lnTo>
                      <a:pt x="227" y="248"/>
                    </a:lnTo>
                    <a:lnTo>
                      <a:pt x="220" y="246"/>
                    </a:lnTo>
                    <a:lnTo>
                      <a:pt x="218" y="252"/>
                    </a:lnTo>
                    <a:lnTo>
                      <a:pt x="212" y="258"/>
                    </a:lnTo>
                    <a:lnTo>
                      <a:pt x="209" y="265"/>
                    </a:lnTo>
                    <a:lnTo>
                      <a:pt x="214" y="275"/>
                    </a:lnTo>
                    <a:lnTo>
                      <a:pt x="212" y="281"/>
                    </a:lnTo>
                    <a:lnTo>
                      <a:pt x="217" y="287"/>
                    </a:lnTo>
                    <a:lnTo>
                      <a:pt x="217" y="292"/>
                    </a:lnTo>
                    <a:lnTo>
                      <a:pt x="206" y="298"/>
                    </a:lnTo>
                    <a:lnTo>
                      <a:pt x="201" y="295"/>
                    </a:lnTo>
                    <a:lnTo>
                      <a:pt x="194" y="295"/>
                    </a:lnTo>
                    <a:lnTo>
                      <a:pt x="191" y="284"/>
                    </a:lnTo>
                    <a:lnTo>
                      <a:pt x="189" y="283"/>
                    </a:lnTo>
                    <a:lnTo>
                      <a:pt x="189" y="281"/>
                    </a:lnTo>
                    <a:lnTo>
                      <a:pt x="186" y="281"/>
                    </a:lnTo>
                    <a:lnTo>
                      <a:pt x="179" y="280"/>
                    </a:lnTo>
                    <a:lnTo>
                      <a:pt x="171" y="275"/>
                    </a:lnTo>
                    <a:lnTo>
                      <a:pt x="159" y="275"/>
                    </a:lnTo>
                    <a:lnTo>
                      <a:pt x="153" y="274"/>
                    </a:lnTo>
                    <a:lnTo>
                      <a:pt x="147" y="274"/>
                    </a:lnTo>
                    <a:lnTo>
                      <a:pt x="142" y="272"/>
                    </a:lnTo>
                    <a:lnTo>
                      <a:pt x="135" y="274"/>
                    </a:lnTo>
                    <a:lnTo>
                      <a:pt x="116" y="265"/>
                    </a:lnTo>
                    <a:lnTo>
                      <a:pt x="109" y="266"/>
                    </a:lnTo>
                    <a:lnTo>
                      <a:pt x="100" y="269"/>
                    </a:lnTo>
                    <a:lnTo>
                      <a:pt x="101" y="281"/>
                    </a:lnTo>
                    <a:lnTo>
                      <a:pt x="97" y="284"/>
                    </a:lnTo>
                    <a:lnTo>
                      <a:pt x="92" y="280"/>
                    </a:lnTo>
                    <a:lnTo>
                      <a:pt x="86" y="281"/>
                    </a:lnTo>
                    <a:lnTo>
                      <a:pt x="79" y="292"/>
                    </a:lnTo>
                    <a:lnTo>
                      <a:pt x="74" y="295"/>
                    </a:lnTo>
                    <a:lnTo>
                      <a:pt x="60" y="295"/>
                    </a:lnTo>
                    <a:lnTo>
                      <a:pt x="57" y="289"/>
                    </a:lnTo>
                    <a:lnTo>
                      <a:pt x="53" y="289"/>
                    </a:lnTo>
                    <a:lnTo>
                      <a:pt x="47" y="290"/>
                    </a:lnTo>
                    <a:lnTo>
                      <a:pt x="44" y="286"/>
                    </a:lnTo>
                    <a:lnTo>
                      <a:pt x="36" y="283"/>
                    </a:lnTo>
                    <a:lnTo>
                      <a:pt x="33" y="278"/>
                    </a:lnTo>
                    <a:lnTo>
                      <a:pt x="35" y="272"/>
                    </a:lnTo>
                    <a:lnTo>
                      <a:pt x="27" y="272"/>
                    </a:lnTo>
                    <a:lnTo>
                      <a:pt x="22" y="269"/>
                    </a:lnTo>
                    <a:lnTo>
                      <a:pt x="18" y="261"/>
                    </a:lnTo>
                    <a:lnTo>
                      <a:pt x="18" y="252"/>
                    </a:lnTo>
                    <a:lnTo>
                      <a:pt x="13" y="249"/>
                    </a:lnTo>
                    <a:lnTo>
                      <a:pt x="10" y="245"/>
                    </a:lnTo>
                    <a:lnTo>
                      <a:pt x="12" y="242"/>
                    </a:lnTo>
                    <a:lnTo>
                      <a:pt x="16" y="234"/>
                    </a:lnTo>
                    <a:lnTo>
                      <a:pt x="18" y="230"/>
                    </a:lnTo>
                    <a:lnTo>
                      <a:pt x="24" y="228"/>
                    </a:lnTo>
                    <a:lnTo>
                      <a:pt x="19" y="216"/>
                    </a:lnTo>
                    <a:lnTo>
                      <a:pt x="21" y="213"/>
                    </a:lnTo>
                    <a:lnTo>
                      <a:pt x="21" y="207"/>
                    </a:lnTo>
                    <a:lnTo>
                      <a:pt x="16" y="207"/>
                    </a:lnTo>
                    <a:lnTo>
                      <a:pt x="24" y="196"/>
                    </a:lnTo>
                    <a:lnTo>
                      <a:pt x="30" y="193"/>
                    </a:lnTo>
                    <a:lnTo>
                      <a:pt x="28" y="189"/>
                    </a:lnTo>
                    <a:lnTo>
                      <a:pt x="22" y="181"/>
                    </a:lnTo>
                    <a:lnTo>
                      <a:pt x="24" y="176"/>
                    </a:lnTo>
                    <a:lnTo>
                      <a:pt x="21" y="175"/>
                    </a:lnTo>
                    <a:lnTo>
                      <a:pt x="24" y="169"/>
                    </a:lnTo>
                    <a:lnTo>
                      <a:pt x="18" y="166"/>
                    </a:lnTo>
                    <a:lnTo>
                      <a:pt x="18" y="161"/>
                    </a:lnTo>
                    <a:lnTo>
                      <a:pt x="10" y="160"/>
                    </a:lnTo>
                    <a:lnTo>
                      <a:pt x="4" y="157"/>
                    </a:lnTo>
                    <a:lnTo>
                      <a:pt x="0" y="152"/>
                    </a:lnTo>
                    <a:lnTo>
                      <a:pt x="9" y="146"/>
                    </a:lnTo>
                    <a:lnTo>
                      <a:pt x="19" y="143"/>
                    </a:lnTo>
                    <a:lnTo>
                      <a:pt x="25" y="146"/>
                    </a:lnTo>
                    <a:lnTo>
                      <a:pt x="31" y="146"/>
                    </a:lnTo>
                    <a:lnTo>
                      <a:pt x="36" y="149"/>
                    </a:lnTo>
                    <a:lnTo>
                      <a:pt x="41" y="161"/>
                    </a:lnTo>
                    <a:lnTo>
                      <a:pt x="42" y="161"/>
                    </a:lnTo>
                    <a:lnTo>
                      <a:pt x="47" y="160"/>
                    </a:lnTo>
                    <a:lnTo>
                      <a:pt x="51" y="152"/>
                    </a:lnTo>
                    <a:lnTo>
                      <a:pt x="59" y="146"/>
                    </a:lnTo>
                    <a:lnTo>
                      <a:pt x="62" y="140"/>
                    </a:lnTo>
                    <a:lnTo>
                      <a:pt x="65" y="143"/>
                    </a:lnTo>
                    <a:lnTo>
                      <a:pt x="77" y="146"/>
                    </a:lnTo>
                    <a:lnTo>
                      <a:pt x="75" y="137"/>
                    </a:lnTo>
                    <a:lnTo>
                      <a:pt x="71" y="126"/>
                    </a:lnTo>
                    <a:lnTo>
                      <a:pt x="74" y="123"/>
                    </a:lnTo>
                    <a:lnTo>
                      <a:pt x="72" y="117"/>
                    </a:lnTo>
                    <a:lnTo>
                      <a:pt x="65" y="113"/>
                    </a:lnTo>
                    <a:lnTo>
                      <a:pt x="63" y="109"/>
                    </a:lnTo>
                    <a:lnTo>
                      <a:pt x="68" y="108"/>
                    </a:lnTo>
                    <a:lnTo>
                      <a:pt x="74" y="102"/>
                    </a:lnTo>
                    <a:lnTo>
                      <a:pt x="77" y="100"/>
                    </a:lnTo>
                    <a:lnTo>
                      <a:pt x="75" y="94"/>
                    </a:lnTo>
                    <a:lnTo>
                      <a:pt x="77" y="84"/>
                    </a:lnTo>
                    <a:lnTo>
                      <a:pt x="82" y="79"/>
                    </a:lnTo>
                    <a:lnTo>
                      <a:pt x="85" y="76"/>
                    </a:lnTo>
                    <a:lnTo>
                      <a:pt x="82" y="68"/>
                    </a:lnTo>
                    <a:lnTo>
                      <a:pt x="85" y="65"/>
                    </a:lnTo>
                    <a:lnTo>
                      <a:pt x="86" y="53"/>
                    </a:lnTo>
                    <a:lnTo>
                      <a:pt x="86" y="50"/>
                    </a:lnTo>
                    <a:lnTo>
                      <a:pt x="86" y="50"/>
                    </a:lnTo>
                    <a:lnTo>
                      <a:pt x="91" y="29"/>
                    </a:lnTo>
                    <a:lnTo>
                      <a:pt x="91" y="24"/>
                    </a:lnTo>
                    <a:lnTo>
                      <a:pt x="94" y="14"/>
                    </a:lnTo>
                    <a:lnTo>
                      <a:pt x="94" y="2"/>
                    </a:lnTo>
                    <a:lnTo>
                      <a:pt x="98" y="0"/>
                    </a:lnTo>
                    <a:lnTo>
                      <a:pt x="101" y="3"/>
                    </a:lnTo>
                    <a:lnTo>
                      <a:pt x="113" y="9"/>
                    </a:lnTo>
                    <a:lnTo>
                      <a:pt x="116" y="12"/>
                    </a:lnTo>
                    <a:lnTo>
                      <a:pt x="118" y="20"/>
                    </a:lnTo>
                    <a:lnTo>
                      <a:pt x="123" y="26"/>
                    </a:lnTo>
                    <a:lnTo>
                      <a:pt x="129" y="29"/>
                    </a:lnTo>
                    <a:lnTo>
                      <a:pt x="136" y="30"/>
                    </a:lnTo>
                    <a:lnTo>
                      <a:pt x="142" y="34"/>
                    </a:lnTo>
                    <a:lnTo>
                      <a:pt x="145" y="29"/>
                    </a:lnTo>
                    <a:lnTo>
                      <a:pt x="150" y="30"/>
                    </a:lnTo>
                    <a:lnTo>
                      <a:pt x="153" y="43"/>
                    </a:lnTo>
                    <a:lnTo>
                      <a:pt x="156" y="43"/>
                    </a:lnTo>
                    <a:lnTo>
                      <a:pt x="162" y="49"/>
                    </a:lnTo>
                    <a:lnTo>
                      <a:pt x="168" y="34"/>
                    </a:lnTo>
                    <a:lnTo>
                      <a:pt x="171" y="27"/>
                    </a:lnTo>
                    <a:lnTo>
                      <a:pt x="176" y="26"/>
                    </a:lnTo>
                    <a:lnTo>
                      <a:pt x="185" y="29"/>
                    </a:lnTo>
                    <a:lnTo>
                      <a:pt x="188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4" name="Freeform 2854">
                <a:extLst>
                  <a:ext uri="{FF2B5EF4-FFF2-40B4-BE49-F238E27FC236}">
                    <a16:creationId xmlns:a16="http://schemas.microsoft.com/office/drawing/2014/main" id="{3539CE9C-DB5D-136D-5B37-F939B6C41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656"/>
                <a:ext cx="164" cy="195"/>
              </a:xfrm>
              <a:custGeom>
                <a:avLst/>
                <a:gdLst>
                  <a:gd name="T0" fmla="*/ 23 w 326"/>
                  <a:gd name="T1" fmla="*/ 203 h 390"/>
                  <a:gd name="T2" fmla="*/ 0 w 326"/>
                  <a:gd name="T3" fmla="*/ 214 h 390"/>
                  <a:gd name="T4" fmla="*/ 27 w 326"/>
                  <a:gd name="T5" fmla="*/ 235 h 390"/>
                  <a:gd name="T6" fmla="*/ 71 w 326"/>
                  <a:gd name="T7" fmla="*/ 263 h 390"/>
                  <a:gd name="T8" fmla="*/ 74 w 326"/>
                  <a:gd name="T9" fmla="*/ 290 h 390"/>
                  <a:gd name="T10" fmla="*/ 80 w 326"/>
                  <a:gd name="T11" fmla="*/ 310 h 390"/>
                  <a:gd name="T12" fmla="*/ 100 w 326"/>
                  <a:gd name="T13" fmla="*/ 319 h 390"/>
                  <a:gd name="T14" fmla="*/ 93 w 326"/>
                  <a:gd name="T15" fmla="*/ 342 h 390"/>
                  <a:gd name="T16" fmla="*/ 93 w 326"/>
                  <a:gd name="T17" fmla="*/ 363 h 390"/>
                  <a:gd name="T18" fmla="*/ 106 w 326"/>
                  <a:gd name="T19" fmla="*/ 360 h 390"/>
                  <a:gd name="T20" fmla="*/ 117 w 326"/>
                  <a:gd name="T21" fmla="*/ 373 h 390"/>
                  <a:gd name="T22" fmla="*/ 141 w 326"/>
                  <a:gd name="T23" fmla="*/ 369 h 390"/>
                  <a:gd name="T24" fmla="*/ 155 w 326"/>
                  <a:gd name="T25" fmla="*/ 364 h 390"/>
                  <a:gd name="T26" fmla="*/ 158 w 326"/>
                  <a:gd name="T27" fmla="*/ 352 h 390"/>
                  <a:gd name="T28" fmla="*/ 185 w 326"/>
                  <a:gd name="T29" fmla="*/ 351 h 390"/>
                  <a:gd name="T30" fmla="*/ 211 w 326"/>
                  <a:gd name="T31" fmla="*/ 387 h 390"/>
                  <a:gd name="T32" fmla="*/ 226 w 326"/>
                  <a:gd name="T33" fmla="*/ 375 h 390"/>
                  <a:gd name="T34" fmla="*/ 244 w 326"/>
                  <a:gd name="T35" fmla="*/ 363 h 390"/>
                  <a:gd name="T36" fmla="*/ 258 w 326"/>
                  <a:gd name="T37" fmla="*/ 345 h 390"/>
                  <a:gd name="T38" fmla="*/ 275 w 326"/>
                  <a:gd name="T39" fmla="*/ 317 h 390"/>
                  <a:gd name="T40" fmla="*/ 261 w 326"/>
                  <a:gd name="T41" fmla="*/ 287 h 390"/>
                  <a:gd name="T42" fmla="*/ 258 w 326"/>
                  <a:gd name="T43" fmla="*/ 260 h 390"/>
                  <a:gd name="T44" fmla="*/ 261 w 326"/>
                  <a:gd name="T45" fmla="*/ 231 h 390"/>
                  <a:gd name="T46" fmla="*/ 232 w 326"/>
                  <a:gd name="T47" fmla="*/ 215 h 390"/>
                  <a:gd name="T48" fmla="*/ 244 w 326"/>
                  <a:gd name="T49" fmla="*/ 190 h 390"/>
                  <a:gd name="T50" fmla="*/ 243 w 326"/>
                  <a:gd name="T51" fmla="*/ 173 h 390"/>
                  <a:gd name="T52" fmla="*/ 255 w 326"/>
                  <a:gd name="T53" fmla="*/ 132 h 390"/>
                  <a:gd name="T54" fmla="*/ 279 w 326"/>
                  <a:gd name="T55" fmla="*/ 126 h 390"/>
                  <a:gd name="T56" fmla="*/ 305 w 326"/>
                  <a:gd name="T57" fmla="*/ 123 h 390"/>
                  <a:gd name="T58" fmla="*/ 319 w 326"/>
                  <a:gd name="T59" fmla="*/ 97 h 390"/>
                  <a:gd name="T60" fmla="*/ 314 w 326"/>
                  <a:gd name="T61" fmla="*/ 83 h 390"/>
                  <a:gd name="T62" fmla="*/ 284 w 326"/>
                  <a:gd name="T63" fmla="*/ 73 h 390"/>
                  <a:gd name="T64" fmla="*/ 270 w 326"/>
                  <a:gd name="T65" fmla="*/ 47 h 390"/>
                  <a:gd name="T66" fmla="*/ 247 w 326"/>
                  <a:gd name="T67" fmla="*/ 32 h 390"/>
                  <a:gd name="T68" fmla="*/ 226 w 326"/>
                  <a:gd name="T69" fmla="*/ 13 h 390"/>
                  <a:gd name="T70" fmla="*/ 212 w 326"/>
                  <a:gd name="T71" fmla="*/ 7 h 390"/>
                  <a:gd name="T72" fmla="*/ 168 w 326"/>
                  <a:gd name="T73" fmla="*/ 15 h 390"/>
                  <a:gd name="T74" fmla="*/ 165 w 326"/>
                  <a:gd name="T75" fmla="*/ 41 h 390"/>
                  <a:gd name="T76" fmla="*/ 150 w 326"/>
                  <a:gd name="T77" fmla="*/ 60 h 390"/>
                  <a:gd name="T78" fmla="*/ 135 w 326"/>
                  <a:gd name="T79" fmla="*/ 59 h 390"/>
                  <a:gd name="T80" fmla="*/ 123 w 326"/>
                  <a:gd name="T81" fmla="*/ 73 h 390"/>
                  <a:gd name="T82" fmla="*/ 130 w 326"/>
                  <a:gd name="T83" fmla="*/ 91 h 390"/>
                  <a:gd name="T84" fmla="*/ 140 w 326"/>
                  <a:gd name="T85" fmla="*/ 115 h 390"/>
                  <a:gd name="T86" fmla="*/ 153 w 326"/>
                  <a:gd name="T87" fmla="*/ 139 h 390"/>
                  <a:gd name="T88" fmla="*/ 170 w 326"/>
                  <a:gd name="T89" fmla="*/ 155 h 390"/>
                  <a:gd name="T90" fmla="*/ 146 w 326"/>
                  <a:gd name="T91" fmla="*/ 165 h 390"/>
                  <a:gd name="T92" fmla="*/ 140 w 326"/>
                  <a:gd name="T93" fmla="*/ 194 h 390"/>
                  <a:gd name="T94" fmla="*/ 132 w 326"/>
                  <a:gd name="T95" fmla="*/ 217 h 390"/>
                  <a:gd name="T96" fmla="*/ 115 w 326"/>
                  <a:gd name="T97" fmla="*/ 202 h 390"/>
                  <a:gd name="T98" fmla="*/ 97 w 326"/>
                  <a:gd name="T99" fmla="*/ 194 h 390"/>
                  <a:gd name="T100" fmla="*/ 68 w 326"/>
                  <a:gd name="T101" fmla="*/ 191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6" h="390">
                    <a:moveTo>
                      <a:pt x="35" y="185"/>
                    </a:moveTo>
                    <a:lnTo>
                      <a:pt x="26" y="188"/>
                    </a:lnTo>
                    <a:lnTo>
                      <a:pt x="27" y="200"/>
                    </a:lnTo>
                    <a:lnTo>
                      <a:pt x="23" y="203"/>
                    </a:lnTo>
                    <a:lnTo>
                      <a:pt x="18" y="199"/>
                    </a:lnTo>
                    <a:lnTo>
                      <a:pt x="12" y="200"/>
                    </a:lnTo>
                    <a:lnTo>
                      <a:pt x="5" y="211"/>
                    </a:lnTo>
                    <a:lnTo>
                      <a:pt x="0" y="214"/>
                    </a:lnTo>
                    <a:lnTo>
                      <a:pt x="5" y="228"/>
                    </a:lnTo>
                    <a:lnTo>
                      <a:pt x="3" y="237"/>
                    </a:lnTo>
                    <a:lnTo>
                      <a:pt x="20" y="238"/>
                    </a:lnTo>
                    <a:lnTo>
                      <a:pt x="27" y="235"/>
                    </a:lnTo>
                    <a:lnTo>
                      <a:pt x="35" y="240"/>
                    </a:lnTo>
                    <a:lnTo>
                      <a:pt x="39" y="237"/>
                    </a:lnTo>
                    <a:lnTo>
                      <a:pt x="50" y="241"/>
                    </a:lnTo>
                    <a:lnTo>
                      <a:pt x="71" y="263"/>
                    </a:lnTo>
                    <a:lnTo>
                      <a:pt x="71" y="266"/>
                    </a:lnTo>
                    <a:lnTo>
                      <a:pt x="67" y="270"/>
                    </a:lnTo>
                    <a:lnTo>
                      <a:pt x="67" y="278"/>
                    </a:lnTo>
                    <a:lnTo>
                      <a:pt x="74" y="290"/>
                    </a:lnTo>
                    <a:lnTo>
                      <a:pt x="73" y="290"/>
                    </a:lnTo>
                    <a:lnTo>
                      <a:pt x="64" y="290"/>
                    </a:lnTo>
                    <a:lnTo>
                      <a:pt x="73" y="308"/>
                    </a:lnTo>
                    <a:lnTo>
                      <a:pt x="80" y="310"/>
                    </a:lnTo>
                    <a:lnTo>
                      <a:pt x="91" y="314"/>
                    </a:lnTo>
                    <a:lnTo>
                      <a:pt x="88" y="323"/>
                    </a:lnTo>
                    <a:lnTo>
                      <a:pt x="96" y="323"/>
                    </a:lnTo>
                    <a:lnTo>
                      <a:pt x="100" y="319"/>
                    </a:lnTo>
                    <a:lnTo>
                      <a:pt x="105" y="320"/>
                    </a:lnTo>
                    <a:lnTo>
                      <a:pt x="102" y="329"/>
                    </a:lnTo>
                    <a:lnTo>
                      <a:pt x="97" y="332"/>
                    </a:lnTo>
                    <a:lnTo>
                      <a:pt x="93" y="342"/>
                    </a:lnTo>
                    <a:lnTo>
                      <a:pt x="96" y="345"/>
                    </a:lnTo>
                    <a:lnTo>
                      <a:pt x="85" y="358"/>
                    </a:lnTo>
                    <a:lnTo>
                      <a:pt x="86" y="366"/>
                    </a:lnTo>
                    <a:lnTo>
                      <a:pt x="93" y="363"/>
                    </a:lnTo>
                    <a:lnTo>
                      <a:pt x="93" y="363"/>
                    </a:lnTo>
                    <a:lnTo>
                      <a:pt x="103" y="354"/>
                    </a:lnTo>
                    <a:lnTo>
                      <a:pt x="105" y="357"/>
                    </a:lnTo>
                    <a:lnTo>
                      <a:pt x="106" y="360"/>
                    </a:lnTo>
                    <a:lnTo>
                      <a:pt x="103" y="363"/>
                    </a:lnTo>
                    <a:lnTo>
                      <a:pt x="105" y="369"/>
                    </a:lnTo>
                    <a:lnTo>
                      <a:pt x="108" y="372"/>
                    </a:lnTo>
                    <a:lnTo>
                      <a:pt x="117" y="373"/>
                    </a:lnTo>
                    <a:lnTo>
                      <a:pt x="124" y="366"/>
                    </a:lnTo>
                    <a:lnTo>
                      <a:pt x="129" y="363"/>
                    </a:lnTo>
                    <a:lnTo>
                      <a:pt x="140" y="366"/>
                    </a:lnTo>
                    <a:lnTo>
                      <a:pt x="141" y="369"/>
                    </a:lnTo>
                    <a:lnTo>
                      <a:pt x="146" y="366"/>
                    </a:lnTo>
                    <a:lnTo>
                      <a:pt x="152" y="370"/>
                    </a:lnTo>
                    <a:lnTo>
                      <a:pt x="159" y="367"/>
                    </a:lnTo>
                    <a:lnTo>
                      <a:pt x="155" y="364"/>
                    </a:lnTo>
                    <a:lnTo>
                      <a:pt x="156" y="360"/>
                    </a:lnTo>
                    <a:lnTo>
                      <a:pt x="164" y="360"/>
                    </a:lnTo>
                    <a:lnTo>
                      <a:pt x="161" y="354"/>
                    </a:lnTo>
                    <a:lnTo>
                      <a:pt x="158" y="352"/>
                    </a:lnTo>
                    <a:lnTo>
                      <a:pt x="171" y="349"/>
                    </a:lnTo>
                    <a:lnTo>
                      <a:pt x="176" y="346"/>
                    </a:lnTo>
                    <a:lnTo>
                      <a:pt x="182" y="348"/>
                    </a:lnTo>
                    <a:lnTo>
                      <a:pt x="185" y="351"/>
                    </a:lnTo>
                    <a:lnTo>
                      <a:pt x="196" y="367"/>
                    </a:lnTo>
                    <a:lnTo>
                      <a:pt x="203" y="370"/>
                    </a:lnTo>
                    <a:lnTo>
                      <a:pt x="209" y="380"/>
                    </a:lnTo>
                    <a:lnTo>
                      <a:pt x="211" y="387"/>
                    </a:lnTo>
                    <a:lnTo>
                      <a:pt x="212" y="390"/>
                    </a:lnTo>
                    <a:lnTo>
                      <a:pt x="215" y="387"/>
                    </a:lnTo>
                    <a:lnTo>
                      <a:pt x="226" y="383"/>
                    </a:lnTo>
                    <a:lnTo>
                      <a:pt x="226" y="375"/>
                    </a:lnTo>
                    <a:lnTo>
                      <a:pt x="229" y="369"/>
                    </a:lnTo>
                    <a:lnTo>
                      <a:pt x="241" y="367"/>
                    </a:lnTo>
                    <a:lnTo>
                      <a:pt x="240" y="364"/>
                    </a:lnTo>
                    <a:lnTo>
                      <a:pt x="244" y="363"/>
                    </a:lnTo>
                    <a:lnTo>
                      <a:pt x="247" y="354"/>
                    </a:lnTo>
                    <a:lnTo>
                      <a:pt x="255" y="351"/>
                    </a:lnTo>
                    <a:lnTo>
                      <a:pt x="256" y="354"/>
                    </a:lnTo>
                    <a:lnTo>
                      <a:pt x="258" y="345"/>
                    </a:lnTo>
                    <a:lnTo>
                      <a:pt x="264" y="340"/>
                    </a:lnTo>
                    <a:lnTo>
                      <a:pt x="266" y="334"/>
                    </a:lnTo>
                    <a:lnTo>
                      <a:pt x="273" y="329"/>
                    </a:lnTo>
                    <a:lnTo>
                      <a:pt x="275" y="317"/>
                    </a:lnTo>
                    <a:lnTo>
                      <a:pt x="269" y="308"/>
                    </a:lnTo>
                    <a:lnTo>
                      <a:pt x="264" y="302"/>
                    </a:lnTo>
                    <a:lnTo>
                      <a:pt x="266" y="293"/>
                    </a:lnTo>
                    <a:lnTo>
                      <a:pt x="261" y="287"/>
                    </a:lnTo>
                    <a:lnTo>
                      <a:pt x="266" y="276"/>
                    </a:lnTo>
                    <a:lnTo>
                      <a:pt x="266" y="269"/>
                    </a:lnTo>
                    <a:lnTo>
                      <a:pt x="261" y="267"/>
                    </a:lnTo>
                    <a:lnTo>
                      <a:pt x="258" y="260"/>
                    </a:lnTo>
                    <a:lnTo>
                      <a:pt x="253" y="255"/>
                    </a:lnTo>
                    <a:lnTo>
                      <a:pt x="252" y="250"/>
                    </a:lnTo>
                    <a:lnTo>
                      <a:pt x="253" y="240"/>
                    </a:lnTo>
                    <a:lnTo>
                      <a:pt x="261" y="231"/>
                    </a:lnTo>
                    <a:lnTo>
                      <a:pt x="255" y="223"/>
                    </a:lnTo>
                    <a:lnTo>
                      <a:pt x="244" y="218"/>
                    </a:lnTo>
                    <a:lnTo>
                      <a:pt x="234" y="222"/>
                    </a:lnTo>
                    <a:lnTo>
                      <a:pt x="232" y="215"/>
                    </a:lnTo>
                    <a:lnTo>
                      <a:pt x="235" y="208"/>
                    </a:lnTo>
                    <a:lnTo>
                      <a:pt x="232" y="200"/>
                    </a:lnTo>
                    <a:lnTo>
                      <a:pt x="240" y="193"/>
                    </a:lnTo>
                    <a:lnTo>
                      <a:pt x="244" y="190"/>
                    </a:lnTo>
                    <a:lnTo>
                      <a:pt x="243" y="187"/>
                    </a:lnTo>
                    <a:lnTo>
                      <a:pt x="252" y="177"/>
                    </a:lnTo>
                    <a:lnTo>
                      <a:pt x="247" y="174"/>
                    </a:lnTo>
                    <a:lnTo>
                      <a:pt x="243" y="173"/>
                    </a:lnTo>
                    <a:lnTo>
                      <a:pt x="231" y="164"/>
                    </a:lnTo>
                    <a:lnTo>
                      <a:pt x="231" y="161"/>
                    </a:lnTo>
                    <a:lnTo>
                      <a:pt x="252" y="138"/>
                    </a:lnTo>
                    <a:lnTo>
                      <a:pt x="255" y="132"/>
                    </a:lnTo>
                    <a:lnTo>
                      <a:pt x="262" y="124"/>
                    </a:lnTo>
                    <a:lnTo>
                      <a:pt x="273" y="124"/>
                    </a:lnTo>
                    <a:lnTo>
                      <a:pt x="279" y="129"/>
                    </a:lnTo>
                    <a:lnTo>
                      <a:pt x="279" y="126"/>
                    </a:lnTo>
                    <a:lnTo>
                      <a:pt x="293" y="123"/>
                    </a:lnTo>
                    <a:lnTo>
                      <a:pt x="296" y="118"/>
                    </a:lnTo>
                    <a:lnTo>
                      <a:pt x="302" y="118"/>
                    </a:lnTo>
                    <a:lnTo>
                      <a:pt x="305" y="123"/>
                    </a:lnTo>
                    <a:lnTo>
                      <a:pt x="308" y="123"/>
                    </a:lnTo>
                    <a:lnTo>
                      <a:pt x="313" y="109"/>
                    </a:lnTo>
                    <a:lnTo>
                      <a:pt x="319" y="98"/>
                    </a:lnTo>
                    <a:lnTo>
                      <a:pt x="319" y="97"/>
                    </a:lnTo>
                    <a:lnTo>
                      <a:pt x="326" y="83"/>
                    </a:lnTo>
                    <a:lnTo>
                      <a:pt x="323" y="77"/>
                    </a:lnTo>
                    <a:lnTo>
                      <a:pt x="317" y="79"/>
                    </a:lnTo>
                    <a:lnTo>
                      <a:pt x="314" y="83"/>
                    </a:lnTo>
                    <a:lnTo>
                      <a:pt x="307" y="88"/>
                    </a:lnTo>
                    <a:lnTo>
                      <a:pt x="299" y="76"/>
                    </a:lnTo>
                    <a:lnTo>
                      <a:pt x="294" y="74"/>
                    </a:lnTo>
                    <a:lnTo>
                      <a:pt x="284" y="73"/>
                    </a:lnTo>
                    <a:lnTo>
                      <a:pt x="282" y="71"/>
                    </a:lnTo>
                    <a:lnTo>
                      <a:pt x="276" y="59"/>
                    </a:lnTo>
                    <a:lnTo>
                      <a:pt x="273" y="50"/>
                    </a:lnTo>
                    <a:lnTo>
                      <a:pt x="270" y="47"/>
                    </a:lnTo>
                    <a:lnTo>
                      <a:pt x="269" y="41"/>
                    </a:lnTo>
                    <a:lnTo>
                      <a:pt x="256" y="38"/>
                    </a:lnTo>
                    <a:lnTo>
                      <a:pt x="253" y="28"/>
                    </a:lnTo>
                    <a:lnTo>
                      <a:pt x="247" y="32"/>
                    </a:lnTo>
                    <a:lnTo>
                      <a:pt x="240" y="28"/>
                    </a:lnTo>
                    <a:lnTo>
                      <a:pt x="231" y="32"/>
                    </a:lnTo>
                    <a:lnTo>
                      <a:pt x="231" y="25"/>
                    </a:lnTo>
                    <a:lnTo>
                      <a:pt x="226" y="13"/>
                    </a:lnTo>
                    <a:lnTo>
                      <a:pt x="225" y="13"/>
                    </a:lnTo>
                    <a:lnTo>
                      <a:pt x="223" y="18"/>
                    </a:lnTo>
                    <a:lnTo>
                      <a:pt x="215" y="12"/>
                    </a:lnTo>
                    <a:lnTo>
                      <a:pt x="212" y="7"/>
                    </a:lnTo>
                    <a:lnTo>
                      <a:pt x="205" y="1"/>
                    </a:lnTo>
                    <a:lnTo>
                      <a:pt x="200" y="0"/>
                    </a:lnTo>
                    <a:lnTo>
                      <a:pt x="178" y="9"/>
                    </a:lnTo>
                    <a:lnTo>
                      <a:pt x="168" y="15"/>
                    </a:lnTo>
                    <a:lnTo>
                      <a:pt x="162" y="21"/>
                    </a:lnTo>
                    <a:lnTo>
                      <a:pt x="159" y="25"/>
                    </a:lnTo>
                    <a:lnTo>
                      <a:pt x="167" y="36"/>
                    </a:lnTo>
                    <a:lnTo>
                      <a:pt x="165" y="41"/>
                    </a:lnTo>
                    <a:lnTo>
                      <a:pt x="164" y="51"/>
                    </a:lnTo>
                    <a:lnTo>
                      <a:pt x="155" y="50"/>
                    </a:lnTo>
                    <a:lnTo>
                      <a:pt x="153" y="56"/>
                    </a:lnTo>
                    <a:lnTo>
                      <a:pt x="150" y="60"/>
                    </a:lnTo>
                    <a:lnTo>
                      <a:pt x="147" y="62"/>
                    </a:lnTo>
                    <a:lnTo>
                      <a:pt x="144" y="66"/>
                    </a:lnTo>
                    <a:lnTo>
                      <a:pt x="135" y="65"/>
                    </a:lnTo>
                    <a:lnTo>
                      <a:pt x="135" y="59"/>
                    </a:lnTo>
                    <a:lnTo>
                      <a:pt x="129" y="59"/>
                    </a:lnTo>
                    <a:lnTo>
                      <a:pt x="127" y="63"/>
                    </a:lnTo>
                    <a:lnTo>
                      <a:pt x="120" y="70"/>
                    </a:lnTo>
                    <a:lnTo>
                      <a:pt x="123" y="73"/>
                    </a:lnTo>
                    <a:lnTo>
                      <a:pt x="123" y="80"/>
                    </a:lnTo>
                    <a:lnTo>
                      <a:pt x="127" y="85"/>
                    </a:lnTo>
                    <a:lnTo>
                      <a:pt x="124" y="89"/>
                    </a:lnTo>
                    <a:lnTo>
                      <a:pt x="130" y="91"/>
                    </a:lnTo>
                    <a:lnTo>
                      <a:pt x="129" y="98"/>
                    </a:lnTo>
                    <a:lnTo>
                      <a:pt x="132" y="103"/>
                    </a:lnTo>
                    <a:lnTo>
                      <a:pt x="132" y="109"/>
                    </a:lnTo>
                    <a:lnTo>
                      <a:pt x="140" y="115"/>
                    </a:lnTo>
                    <a:lnTo>
                      <a:pt x="140" y="124"/>
                    </a:lnTo>
                    <a:lnTo>
                      <a:pt x="137" y="127"/>
                    </a:lnTo>
                    <a:lnTo>
                      <a:pt x="144" y="126"/>
                    </a:lnTo>
                    <a:lnTo>
                      <a:pt x="153" y="139"/>
                    </a:lnTo>
                    <a:lnTo>
                      <a:pt x="159" y="144"/>
                    </a:lnTo>
                    <a:lnTo>
                      <a:pt x="168" y="141"/>
                    </a:lnTo>
                    <a:lnTo>
                      <a:pt x="176" y="142"/>
                    </a:lnTo>
                    <a:lnTo>
                      <a:pt x="170" y="155"/>
                    </a:lnTo>
                    <a:lnTo>
                      <a:pt x="168" y="158"/>
                    </a:lnTo>
                    <a:lnTo>
                      <a:pt x="164" y="159"/>
                    </a:lnTo>
                    <a:lnTo>
                      <a:pt x="153" y="167"/>
                    </a:lnTo>
                    <a:lnTo>
                      <a:pt x="146" y="165"/>
                    </a:lnTo>
                    <a:lnTo>
                      <a:pt x="144" y="171"/>
                    </a:lnTo>
                    <a:lnTo>
                      <a:pt x="138" y="177"/>
                    </a:lnTo>
                    <a:lnTo>
                      <a:pt x="135" y="184"/>
                    </a:lnTo>
                    <a:lnTo>
                      <a:pt x="140" y="194"/>
                    </a:lnTo>
                    <a:lnTo>
                      <a:pt x="138" y="200"/>
                    </a:lnTo>
                    <a:lnTo>
                      <a:pt x="143" y="206"/>
                    </a:lnTo>
                    <a:lnTo>
                      <a:pt x="143" y="211"/>
                    </a:lnTo>
                    <a:lnTo>
                      <a:pt x="132" y="217"/>
                    </a:lnTo>
                    <a:lnTo>
                      <a:pt x="127" y="214"/>
                    </a:lnTo>
                    <a:lnTo>
                      <a:pt x="120" y="214"/>
                    </a:lnTo>
                    <a:lnTo>
                      <a:pt x="117" y="203"/>
                    </a:lnTo>
                    <a:lnTo>
                      <a:pt x="115" y="202"/>
                    </a:lnTo>
                    <a:lnTo>
                      <a:pt x="115" y="200"/>
                    </a:lnTo>
                    <a:lnTo>
                      <a:pt x="112" y="200"/>
                    </a:lnTo>
                    <a:lnTo>
                      <a:pt x="105" y="199"/>
                    </a:lnTo>
                    <a:lnTo>
                      <a:pt x="97" y="194"/>
                    </a:lnTo>
                    <a:lnTo>
                      <a:pt x="85" y="194"/>
                    </a:lnTo>
                    <a:lnTo>
                      <a:pt x="79" y="193"/>
                    </a:lnTo>
                    <a:lnTo>
                      <a:pt x="73" y="193"/>
                    </a:lnTo>
                    <a:lnTo>
                      <a:pt x="68" y="191"/>
                    </a:lnTo>
                    <a:lnTo>
                      <a:pt x="61" y="193"/>
                    </a:lnTo>
                    <a:lnTo>
                      <a:pt x="42" y="184"/>
                    </a:lnTo>
                    <a:lnTo>
                      <a:pt x="35" y="18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5" name="Freeform 2855">
                <a:extLst>
                  <a:ext uri="{FF2B5EF4-FFF2-40B4-BE49-F238E27FC236}">
                    <a16:creationId xmlns:a16="http://schemas.microsoft.com/office/drawing/2014/main" id="{809BC7CC-A39D-FE22-292A-3B99A3EB5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656"/>
                <a:ext cx="164" cy="195"/>
              </a:xfrm>
              <a:custGeom>
                <a:avLst/>
                <a:gdLst>
                  <a:gd name="T0" fmla="*/ 68 w 326"/>
                  <a:gd name="T1" fmla="*/ 191 h 390"/>
                  <a:gd name="T2" fmla="*/ 97 w 326"/>
                  <a:gd name="T3" fmla="*/ 194 h 390"/>
                  <a:gd name="T4" fmla="*/ 115 w 326"/>
                  <a:gd name="T5" fmla="*/ 202 h 390"/>
                  <a:gd name="T6" fmla="*/ 132 w 326"/>
                  <a:gd name="T7" fmla="*/ 217 h 390"/>
                  <a:gd name="T8" fmla="*/ 140 w 326"/>
                  <a:gd name="T9" fmla="*/ 194 h 390"/>
                  <a:gd name="T10" fmla="*/ 146 w 326"/>
                  <a:gd name="T11" fmla="*/ 165 h 390"/>
                  <a:gd name="T12" fmla="*/ 170 w 326"/>
                  <a:gd name="T13" fmla="*/ 155 h 390"/>
                  <a:gd name="T14" fmla="*/ 153 w 326"/>
                  <a:gd name="T15" fmla="*/ 139 h 390"/>
                  <a:gd name="T16" fmla="*/ 140 w 326"/>
                  <a:gd name="T17" fmla="*/ 115 h 390"/>
                  <a:gd name="T18" fmla="*/ 130 w 326"/>
                  <a:gd name="T19" fmla="*/ 91 h 390"/>
                  <a:gd name="T20" fmla="*/ 123 w 326"/>
                  <a:gd name="T21" fmla="*/ 73 h 390"/>
                  <a:gd name="T22" fmla="*/ 135 w 326"/>
                  <a:gd name="T23" fmla="*/ 59 h 390"/>
                  <a:gd name="T24" fmla="*/ 150 w 326"/>
                  <a:gd name="T25" fmla="*/ 60 h 390"/>
                  <a:gd name="T26" fmla="*/ 165 w 326"/>
                  <a:gd name="T27" fmla="*/ 41 h 390"/>
                  <a:gd name="T28" fmla="*/ 168 w 326"/>
                  <a:gd name="T29" fmla="*/ 15 h 390"/>
                  <a:gd name="T30" fmla="*/ 212 w 326"/>
                  <a:gd name="T31" fmla="*/ 7 h 390"/>
                  <a:gd name="T32" fmla="*/ 226 w 326"/>
                  <a:gd name="T33" fmla="*/ 13 h 390"/>
                  <a:gd name="T34" fmla="*/ 247 w 326"/>
                  <a:gd name="T35" fmla="*/ 32 h 390"/>
                  <a:gd name="T36" fmla="*/ 270 w 326"/>
                  <a:gd name="T37" fmla="*/ 47 h 390"/>
                  <a:gd name="T38" fmla="*/ 284 w 326"/>
                  <a:gd name="T39" fmla="*/ 73 h 390"/>
                  <a:gd name="T40" fmla="*/ 314 w 326"/>
                  <a:gd name="T41" fmla="*/ 83 h 390"/>
                  <a:gd name="T42" fmla="*/ 319 w 326"/>
                  <a:gd name="T43" fmla="*/ 97 h 390"/>
                  <a:gd name="T44" fmla="*/ 305 w 326"/>
                  <a:gd name="T45" fmla="*/ 123 h 390"/>
                  <a:gd name="T46" fmla="*/ 279 w 326"/>
                  <a:gd name="T47" fmla="*/ 126 h 390"/>
                  <a:gd name="T48" fmla="*/ 255 w 326"/>
                  <a:gd name="T49" fmla="*/ 132 h 390"/>
                  <a:gd name="T50" fmla="*/ 243 w 326"/>
                  <a:gd name="T51" fmla="*/ 173 h 390"/>
                  <a:gd name="T52" fmla="*/ 244 w 326"/>
                  <a:gd name="T53" fmla="*/ 190 h 390"/>
                  <a:gd name="T54" fmla="*/ 232 w 326"/>
                  <a:gd name="T55" fmla="*/ 215 h 390"/>
                  <a:gd name="T56" fmla="*/ 261 w 326"/>
                  <a:gd name="T57" fmla="*/ 231 h 390"/>
                  <a:gd name="T58" fmla="*/ 258 w 326"/>
                  <a:gd name="T59" fmla="*/ 260 h 390"/>
                  <a:gd name="T60" fmla="*/ 261 w 326"/>
                  <a:gd name="T61" fmla="*/ 287 h 390"/>
                  <a:gd name="T62" fmla="*/ 275 w 326"/>
                  <a:gd name="T63" fmla="*/ 317 h 390"/>
                  <a:gd name="T64" fmla="*/ 258 w 326"/>
                  <a:gd name="T65" fmla="*/ 345 h 390"/>
                  <a:gd name="T66" fmla="*/ 244 w 326"/>
                  <a:gd name="T67" fmla="*/ 363 h 390"/>
                  <a:gd name="T68" fmla="*/ 226 w 326"/>
                  <a:gd name="T69" fmla="*/ 375 h 390"/>
                  <a:gd name="T70" fmla="*/ 211 w 326"/>
                  <a:gd name="T71" fmla="*/ 387 h 390"/>
                  <a:gd name="T72" fmla="*/ 185 w 326"/>
                  <a:gd name="T73" fmla="*/ 351 h 390"/>
                  <a:gd name="T74" fmla="*/ 158 w 326"/>
                  <a:gd name="T75" fmla="*/ 352 h 390"/>
                  <a:gd name="T76" fmla="*/ 155 w 326"/>
                  <a:gd name="T77" fmla="*/ 364 h 390"/>
                  <a:gd name="T78" fmla="*/ 141 w 326"/>
                  <a:gd name="T79" fmla="*/ 369 h 390"/>
                  <a:gd name="T80" fmla="*/ 117 w 326"/>
                  <a:gd name="T81" fmla="*/ 373 h 390"/>
                  <a:gd name="T82" fmla="*/ 106 w 326"/>
                  <a:gd name="T83" fmla="*/ 360 h 390"/>
                  <a:gd name="T84" fmla="*/ 93 w 326"/>
                  <a:gd name="T85" fmla="*/ 363 h 390"/>
                  <a:gd name="T86" fmla="*/ 93 w 326"/>
                  <a:gd name="T87" fmla="*/ 342 h 390"/>
                  <a:gd name="T88" fmla="*/ 100 w 326"/>
                  <a:gd name="T89" fmla="*/ 319 h 390"/>
                  <a:gd name="T90" fmla="*/ 80 w 326"/>
                  <a:gd name="T91" fmla="*/ 310 h 390"/>
                  <a:gd name="T92" fmla="*/ 74 w 326"/>
                  <a:gd name="T93" fmla="*/ 290 h 390"/>
                  <a:gd name="T94" fmla="*/ 71 w 326"/>
                  <a:gd name="T95" fmla="*/ 263 h 390"/>
                  <a:gd name="T96" fmla="*/ 27 w 326"/>
                  <a:gd name="T97" fmla="*/ 235 h 390"/>
                  <a:gd name="T98" fmla="*/ 0 w 326"/>
                  <a:gd name="T99" fmla="*/ 214 h 390"/>
                  <a:gd name="T100" fmla="*/ 23 w 326"/>
                  <a:gd name="T101" fmla="*/ 203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6" h="390">
                    <a:moveTo>
                      <a:pt x="35" y="185"/>
                    </a:moveTo>
                    <a:lnTo>
                      <a:pt x="42" y="184"/>
                    </a:lnTo>
                    <a:lnTo>
                      <a:pt x="61" y="193"/>
                    </a:lnTo>
                    <a:lnTo>
                      <a:pt x="68" y="191"/>
                    </a:lnTo>
                    <a:lnTo>
                      <a:pt x="73" y="193"/>
                    </a:lnTo>
                    <a:lnTo>
                      <a:pt x="79" y="193"/>
                    </a:lnTo>
                    <a:lnTo>
                      <a:pt x="85" y="194"/>
                    </a:lnTo>
                    <a:lnTo>
                      <a:pt x="97" y="194"/>
                    </a:lnTo>
                    <a:lnTo>
                      <a:pt x="105" y="199"/>
                    </a:lnTo>
                    <a:lnTo>
                      <a:pt x="112" y="200"/>
                    </a:lnTo>
                    <a:lnTo>
                      <a:pt x="115" y="200"/>
                    </a:lnTo>
                    <a:lnTo>
                      <a:pt x="115" y="202"/>
                    </a:lnTo>
                    <a:lnTo>
                      <a:pt x="117" y="203"/>
                    </a:lnTo>
                    <a:lnTo>
                      <a:pt x="120" y="214"/>
                    </a:lnTo>
                    <a:lnTo>
                      <a:pt x="127" y="214"/>
                    </a:lnTo>
                    <a:lnTo>
                      <a:pt x="132" y="217"/>
                    </a:lnTo>
                    <a:lnTo>
                      <a:pt x="143" y="211"/>
                    </a:lnTo>
                    <a:lnTo>
                      <a:pt x="143" y="206"/>
                    </a:lnTo>
                    <a:lnTo>
                      <a:pt x="138" y="200"/>
                    </a:lnTo>
                    <a:lnTo>
                      <a:pt x="140" y="194"/>
                    </a:lnTo>
                    <a:lnTo>
                      <a:pt x="135" y="184"/>
                    </a:lnTo>
                    <a:lnTo>
                      <a:pt x="138" y="177"/>
                    </a:lnTo>
                    <a:lnTo>
                      <a:pt x="144" y="171"/>
                    </a:lnTo>
                    <a:lnTo>
                      <a:pt x="146" y="165"/>
                    </a:lnTo>
                    <a:lnTo>
                      <a:pt x="153" y="167"/>
                    </a:lnTo>
                    <a:lnTo>
                      <a:pt x="164" y="159"/>
                    </a:lnTo>
                    <a:lnTo>
                      <a:pt x="168" y="158"/>
                    </a:lnTo>
                    <a:lnTo>
                      <a:pt x="170" y="155"/>
                    </a:lnTo>
                    <a:lnTo>
                      <a:pt x="176" y="142"/>
                    </a:lnTo>
                    <a:lnTo>
                      <a:pt x="168" y="141"/>
                    </a:lnTo>
                    <a:lnTo>
                      <a:pt x="159" y="144"/>
                    </a:lnTo>
                    <a:lnTo>
                      <a:pt x="153" y="139"/>
                    </a:lnTo>
                    <a:lnTo>
                      <a:pt x="144" y="126"/>
                    </a:lnTo>
                    <a:lnTo>
                      <a:pt x="137" y="127"/>
                    </a:lnTo>
                    <a:lnTo>
                      <a:pt x="140" y="124"/>
                    </a:lnTo>
                    <a:lnTo>
                      <a:pt x="140" y="115"/>
                    </a:lnTo>
                    <a:lnTo>
                      <a:pt x="132" y="109"/>
                    </a:lnTo>
                    <a:lnTo>
                      <a:pt x="132" y="103"/>
                    </a:lnTo>
                    <a:lnTo>
                      <a:pt x="129" y="98"/>
                    </a:lnTo>
                    <a:lnTo>
                      <a:pt x="130" y="91"/>
                    </a:lnTo>
                    <a:lnTo>
                      <a:pt x="124" y="89"/>
                    </a:lnTo>
                    <a:lnTo>
                      <a:pt x="127" y="85"/>
                    </a:lnTo>
                    <a:lnTo>
                      <a:pt x="123" y="80"/>
                    </a:lnTo>
                    <a:lnTo>
                      <a:pt x="123" y="73"/>
                    </a:lnTo>
                    <a:lnTo>
                      <a:pt x="120" y="70"/>
                    </a:lnTo>
                    <a:lnTo>
                      <a:pt x="127" y="63"/>
                    </a:lnTo>
                    <a:lnTo>
                      <a:pt x="129" y="59"/>
                    </a:lnTo>
                    <a:lnTo>
                      <a:pt x="135" y="59"/>
                    </a:lnTo>
                    <a:lnTo>
                      <a:pt x="135" y="65"/>
                    </a:lnTo>
                    <a:lnTo>
                      <a:pt x="144" y="66"/>
                    </a:lnTo>
                    <a:lnTo>
                      <a:pt x="147" y="62"/>
                    </a:lnTo>
                    <a:lnTo>
                      <a:pt x="150" y="60"/>
                    </a:lnTo>
                    <a:lnTo>
                      <a:pt x="153" y="56"/>
                    </a:lnTo>
                    <a:lnTo>
                      <a:pt x="155" y="50"/>
                    </a:lnTo>
                    <a:lnTo>
                      <a:pt x="164" y="51"/>
                    </a:lnTo>
                    <a:lnTo>
                      <a:pt x="165" y="41"/>
                    </a:lnTo>
                    <a:lnTo>
                      <a:pt x="167" y="36"/>
                    </a:lnTo>
                    <a:lnTo>
                      <a:pt x="159" y="25"/>
                    </a:lnTo>
                    <a:lnTo>
                      <a:pt x="162" y="21"/>
                    </a:lnTo>
                    <a:lnTo>
                      <a:pt x="168" y="15"/>
                    </a:lnTo>
                    <a:lnTo>
                      <a:pt x="178" y="9"/>
                    </a:lnTo>
                    <a:lnTo>
                      <a:pt x="200" y="0"/>
                    </a:lnTo>
                    <a:lnTo>
                      <a:pt x="205" y="1"/>
                    </a:lnTo>
                    <a:lnTo>
                      <a:pt x="212" y="7"/>
                    </a:lnTo>
                    <a:lnTo>
                      <a:pt x="215" y="12"/>
                    </a:lnTo>
                    <a:lnTo>
                      <a:pt x="223" y="18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31" y="25"/>
                    </a:lnTo>
                    <a:lnTo>
                      <a:pt x="231" y="32"/>
                    </a:lnTo>
                    <a:lnTo>
                      <a:pt x="240" y="28"/>
                    </a:lnTo>
                    <a:lnTo>
                      <a:pt x="247" y="32"/>
                    </a:lnTo>
                    <a:lnTo>
                      <a:pt x="253" y="28"/>
                    </a:lnTo>
                    <a:lnTo>
                      <a:pt x="256" y="38"/>
                    </a:lnTo>
                    <a:lnTo>
                      <a:pt x="269" y="41"/>
                    </a:lnTo>
                    <a:lnTo>
                      <a:pt x="270" y="47"/>
                    </a:lnTo>
                    <a:lnTo>
                      <a:pt x="273" y="50"/>
                    </a:lnTo>
                    <a:lnTo>
                      <a:pt x="276" y="59"/>
                    </a:lnTo>
                    <a:lnTo>
                      <a:pt x="282" y="71"/>
                    </a:lnTo>
                    <a:lnTo>
                      <a:pt x="284" y="73"/>
                    </a:lnTo>
                    <a:lnTo>
                      <a:pt x="294" y="74"/>
                    </a:lnTo>
                    <a:lnTo>
                      <a:pt x="299" y="76"/>
                    </a:lnTo>
                    <a:lnTo>
                      <a:pt x="307" y="88"/>
                    </a:lnTo>
                    <a:lnTo>
                      <a:pt x="314" y="83"/>
                    </a:lnTo>
                    <a:lnTo>
                      <a:pt x="317" y="79"/>
                    </a:lnTo>
                    <a:lnTo>
                      <a:pt x="323" y="77"/>
                    </a:lnTo>
                    <a:lnTo>
                      <a:pt x="326" y="83"/>
                    </a:lnTo>
                    <a:lnTo>
                      <a:pt x="319" y="97"/>
                    </a:lnTo>
                    <a:lnTo>
                      <a:pt x="319" y="98"/>
                    </a:lnTo>
                    <a:lnTo>
                      <a:pt x="313" y="109"/>
                    </a:lnTo>
                    <a:lnTo>
                      <a:pt x="308" y="123"/>
                    </a:lnTo>
                    <a:lnTo>
                      <a:pt x="305" y="123"/>
                    </a:lnTo>
                    <a:lnTo>
                      <a:pt x="302" y="118"/>
                    </a:lnTo>
                    <a:lnTo>
                      <a:pt x="296" y="118"/>
                    </a:lnTo>
                    <a:lnTo>
                      <a:pt x="293" y="123"/>
                    </a:lnTo>
                    <a:lnTo>
                      <a:pt x="279" y="126"/>
                    </a:lnTo>
                    <a:lnTo>
                      <a:pt x="279" y="129"/>
                    </a:lnTo>
                    <a:lnTo>
                      <a:pt x="273" y="124"/>
                    </a:lnTo>
                    <a:lnTo>
                      <a:pt x="262" y="124"/>
                    </a:lnTo>
                    <a:lnTo>
                      <a:pt x="255" y="132"/>
                    </a:lnTo>
                    <a:lnTo>
                      <a:pt x="252" y="138"/>
                    </a:lnTo>
                    <a:lnTo>
                      <a:pt x="231" y="161"/>
                    </a:lnTo>
                    <a:lnTo>
                      <a:pt x="231" y="164"/>
                    </a:lnTo>
                    <a:lnTo>
                      <a:pt x="243" y="173"/>
                    </a:lnTo>
                    <a:lnTo>
                      <a:pt x="247" y="174"/>
                    </a:lnTo>
                    <a:lnTo>
                      <a:pt x="252" y="177"/>
                    </a:lnTo>
                    <a:lnTo>
                      <a:pt x="243" y="187"/>
                    </a:lnTo>
                    <a:lnTo>
                      <a:pt x="244" y="190"/>
                    </a:lnTo>
                    <a:lnTo>
                      <a:pt x="240" y="193"/>
                    </a:lnTo>
                    <a:lnTo>
                      <a:pt x="232" y="200"/>
                    </a:lnTo>
                    <a:lnTo>
                      <a:pt x="235" y="208"/>
                    </a:lnTo>
                    <a:lnTo>
                      <a:pt x="232" y="215"/>
                    </a:lnTo>
                    <a:lnTo>
                      <a:pt x="234" y="222"/>
                    </a:lnTo>
                    <a:lnTo>
                      <a:pt x="244" y="218"/>
                    </a:lnTo>
                    <a:lnTo>
                      <a:pt x="255" y="223"/>
                    </a:lnTo>
                    <a:lnTo>
                      <a:pt x="261" y="231"/>
                    </a:lnTo>
                    <a:lnTo>
                      <a:pt x="253" y="240"/>
                    </a:lnTo>
                    <a:lnTo>
                      <a:pt x="252" y="250"/>
                    </a:lnTo>
                    <a:lnTo>
                      <a:pt x="253" y="255"/>
                    </a:lnTo>
                    <a:lnTo>
                      <a:pt x="258" y="260"/>
                    </a:lnTo>
                    <a:lnTo>
                      <a:pt x="261" y="267"/>
                    </a:lnTo>
                    <a:lnTo>
                      <a:pt x="266" y="269"/>
                    </a:lnTo>
                    <a:lnTo>
                      <a:pt x="266" y="276"/>
                    </a:lnTo>
                    <a:lnTo>
                      <a:pt x="261" y="287"/>
                    </a:lnTo>
                    <a:lnTo>
                      <a:pt x="266" y="293"/>
                    </a:lnTo>
                    <a:lnTo>
                      <a:pt x="264" y="302"/>
                    </a:lnTo>
                    <a:lnTo>
                      <a:pt x="269" y="308"/>
                    </a:lnTo>
                    <a:lnTo>
                      <a:pt x="275" y="317"/>
                    </a:lnTo>
                    <a:lnTo>
                      <a:pt x="273" y="329"/>
                    </a:lnTo>
                    <a:lnTo>
                      <a:pt x="266" y="334"/>
                    </a:lnTo>
                    <a:lnTo>
                      <a:pt x="264" y="340"/>
                    </a:lnTo>
                    <a:lnTo>
                      <a:pt x="258" y="345"/>
                    </a:lnTo>
                    <a:lnTo>
                      <a:pt x="256" y="354"/>
                    </a:lnTo>
                    <a:lnTo>
                      <a:pt x="255" y="351"/>
                    </a:lnTo>
                    <a:lnTo>
                      <a:pt x="247" y="354"/>
                    </a:lnTo>
                    <a:lnTo>
                      <a:pt x="244" y="363"/>
                    </a:lnTo>
                    <a:lnTo>
                      <a:pt x="240" y="364"/>
                    </a:lnTo>
                    <a:lnTo>
                      <a:pt x="241" y="367"/>
                    </a:lnTo>
                    <a:lnTo>
                      <a:pt x="229" y="369"/>
                    </a:lnTo>
                    <a:lnTo>
                      <a:pt x="226" y="375"/>
                    </a:lnTo>
                    <a:lnTo>
                      <a:pt x="226" y="383"/>
                    </a:lnTo>
                    <a:lnTo>
                      <a:pt x="215" y="387"/>
                    </a:lnTo>
                    <a:lnTo>
                      <a:pt x="212" y="390"/>
                    </a:lnTo>
                    <a:lnTo>
                      <a:pt x="211" y="387"/>
                    </a:lnTo>
                    <a:lnTo>
                      <a:pt x="209" y="380"/>
                    </a:lnTo>
                    <a:lnTo>
                      <a:pt x="203" y="370"/>
                    </a:lnTo>
                    <a:lnTo>
                      <a:pt x="196" y="367"/>
                    </a:lnTo>
                    <a:lnTo>
                      <a:pt x="185" y="351"/>
                    </a:lnTo>
                    <a:lnTo>
                      <a:pt x="182" y="348"/>
                    </a:lnTo>
                    <a:lnTo>
                      <a:pt x="176" y="346"/>
                    </a:lnTo>
                    <a:lnTo>
                      <a:pt x="171" y="349"/>
                    </a:lnTo>
                    <a:lnTo>
                      <a:pt x="158" y="352"/>
                    </a:lnTo>
                    <a:lnTo>
                      <a:pt x="161" y="354"/>
                    </a:lnTo>
                    <a:lnTo>
                      <a:pt x="164" y="360"/>
                    </a:lnTo>
                    <a:lnTo>
                      <a:pt x="156" y="360"/>
                    </a:lnTo>
                    <a:lnTo>
                      <a:pt x="155" y="364"/>
                    </a:lnTo>
                    <a:lnTo>
                      <a:pt x="159" y="367"/>
                    </a:lnTo>
                    <a:lnTo>
                      <a:pt x="152" y="370"/>
                    </a:lnTo>
                    <a:lnTo>
                      <a:pt x="146" y="366"/>
                    </a:lnTo>
                    <a:lnTo>
                      <a:pt x="141" y="369"/>
                    </a:lnTo>
                    <a:lnTo>
                      <a:pt x="140" y="366"/>
                    </a:lnTo>
                    <a:lnTo>
                      <a:pt x="129" y="363"/>
                    </a:lnTo>
                    <a:lnTo>
                      <a:pt x="124" y="366"/>
                    </a:lnTo>
                    <a:lnTo>
                      <a:pt x="117" y="373"/>
                    </a:lnTo>
                    <a:lnTo>
                      <a:pt x="108" y="372"/>
                    </a:lnTo>
                    <a:lnTo>
                      <a:pt x="105" y="369"/>
                    </a:lnTo>
                    <a:lnTo>
                      <a:pt x="103" y="363"/>
                    </a:lnTo>
                    <a:lnTo>
                      <a:pt x="106" y="360"/>
                    </a:lnTo>
                    <a:lnTo>
                      <a:pt x="105" y="357"/>
                    </a:lnTo>
                    <a:lnTo>
                      <a:pt x="103" y="354"/>
                    </a:lnTo>
                    <a:lnTo>
                      <a:pt x="93" y="363"/>
                    </a:lnTo>
                    <a:lnTo>
                      <a:pt x="93" y="363"/>
                    </a:lnTo>
                    <a:lnTo>
                      <a:pt x="86" y="366"/>
                    </a:lnTo>
                    <a:lnTo>
                      <a:pt x="85" y="358"/>
                    </a:lnTo>
                    <a:lnTo>
                      <a:pt x="96" y="345"/>
                    </a:lnTo>
                    <a:lnTo>
                      <a:pt x="93" y="342"/>
                    </a:lnTo>
                    <a:lnTo>
                      <a:pt x="97" y="332"/>
                    </a:lnTo>
                    <a:lnTo>
                      <a:pt x="102" y="329"/>
                    </a:lnTo>
                    <a:lnTo>
                      <a:pt x="105" y="320"/>
                    </a:lnTo>
                    <a:lnTo>
                      <a:pt x="100" y="319"/>
                    </a:lnTo>
                    <a:lnTo>
                      <a:pt x="96" y="323"/>
                    </a:lnTo>
                    <a:lnTo>
                      <a:pt x="88" y="323"/>
                    </a:lnTo>
                    <a:lnTo>
                      <a:pt x="91" y="314"/>
                    </a:lnTo>
                    <a:lnTo>
                      <a:pt x="80" y="310"/>
                    </a:lnTo>
                    <a:lnTo>
                      <a:pt x="73" y="308"/>
                    </a:lnTo>
                    <a:lnTo>
                      <a:pt x="64" y="290"/>
                    </a:lnTo>
                    <a:lnTo>
                      <a:pt x="73" y="290"/>
                    </a:lnTo>
                    <a:lnTo>
                      <a:pt x="74" y="290"/>
                    </a:lnTo>
                    <a:lnTo>
                      <a:pt x="67" y="278"/>
                    </a:lnTo>
                    <a:lnTo>
                      <a:pt x="67" y="270"/>
                    </a:lnTo>
                    <a:lnTo>
                      <a:pt x="71" y="266"/>
                    </a:lnTo>
                    <a:lnTo>
                      <a:pt x="71" y="263"/>
                    </a:lnTo>
                    <a:lnTo>
                      <a:pt x="50" y="241"/>
                    </a:lnTo>
                    <a:lnTo>
                      <a:pt x="39" y="237"/>
                    </a:lnTo>
                    <a:lnTo>
                      <a:pt x="35" y="240"/>
                    </a:lnTo>
                    <a:lnTo>
                      <a:pt x="27" y="235"/>
                    </a:lnTo>
                    <a:lnTo>
                      <a:pt x="20" y="238"/>
                    </a:lnTo>
                    <a:lnTo>
                      <a:pt x="3" y="237"/>
                    </a:lnTo>
                    <a:lnTo>
                      <a:pt x="5" y="228"/>
                    </a:lnTo>
                    <a:lnTo>
                      <a:pt x="0" y="214"/>
                    </a:lnTo>
                    <a:lnTo>
                      <a:pt x="5" y="211"/>
                    </a:lnTo>
                    <a:lnTo>
                      <a:pt x="12" y="200"/>
                    </a:lnTo>
                    <a:lnTo>
                      <a:pt x="18" y="199"/>
                    </a:lnTo>
                    <a:lnTo>
                      <a:pt x="23" y="203"/>
                    </a:lnTo>
                    <a:lnTo>
                      <a:pt x="27" y="200"/>
                    </a:lnTo>
                    <a:lnTo>
                      <a:pt x="26" y="188"/>
                    </a:lnTo>
                    <a:lnTo>
                      <a:pt x="35" y="1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6" name="Freeform 2856">
                <a:extLst>
                  <a:ext uri="{FF2B5EF4-FFF2-40B4-BE49-F238E27FC236}">
                    <a16:creationId xmlns:a16="http://schemas.microsoft.com/office/drawing/2014/main" id="{95F6CBEE-DB13-9D08-AF79-45C066BB2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656"/>
                <a:ext cx="164" cy="195"/>
              </a:xfrm>
              <a:custGeom>
                <a:avLst/>
                <a:gdLst>
                  <a:gd name="T0" fmla="*/ 68 w 326"/>
                  <a:gd name="T1" fmla="*/ 191 h 390"/>
                  <a:gd name="T2" fmla="*/ 97 w 326"/>
                  <a:gd name="T3" fmla="*/ 194 h 390"/>
                  <a:gd name="T4" fmla="*/ 115 w 326"/>
                  <a:gd name="T5" fmla="*/ 202 h 390"/>
                  <a:gd name="T6" fmla="*/ 132 w 326"/>
                  <a:gd name="T7" fmla="*/ 217 h 390"/>
                  <a:gd name="T8" fmla="*/ 140 w 326"/>
                  <a:gd name="T9" fmla="*/ 194 h 390"/>
                  <a:gd name="T10" fmla="*/ 146 w 326"/>
                  <a:gd name="T11" fmla="*/ 165 h 390"/>
                  <a:gd name="T12" fmla="*/ 170 w 326"/>
                  <a:gd name="T13" fmla="*/ 155 h 390"/>
                  <a:gd name="T14" fmla="*/ 153 w 326"/>
                  <a:gd name="T15" fmla="*/ 139 h 390"/>
                  <a:gd name="T16" fmla="*/ 140 w 326"/>
                  <a:gd name="T17" fmla="*/ 115 h 390"/>
                  <a:gd name="T18" fmla="*/ 130 w 326"/>
                  <a:gd name="T19" fmla="*/ 91 h 390"/>
                  <a:gd name="T20" fmla="*/ 123 w 326"/>
                  <a:gd name="T21" fmla="*/ 73 h 390"/>
                  <a:gd name="T22" fmla="*/ 135 w 326"/>
                  <a:gd name="T23" fmla="*/ 59 h 390"/>
                  <a:gd name="T24" fmla="*/ 150 w 326"/>
                  <a:gd name="T25" fmla="*/ 60 h 390"/>
                  <a:gd name="T26" fmla="*/ 165 w 326"/>
                  <a:gd name="T27" fmla="*/ 41 h 390"/>
                  <a:gd name="T28" fmla="*/ 168 w 326"/>
                  <a:gd name="T29" fmla="*/ 15 h 390"/>
                  <a:gd name="T30" fmla="*/ 212 w 326"/>
                  <a:gd name="T31" fmla="*/ 7 h 390"/>
                  <a:gd name="T32" fmla="*/ 226 w 326"/>
                  <a:gd name="T33" fmla="*/ 13 h 390"/>
                  <a:gd name="T34" fmla="*/ 247 w 326"/>
                  <a:gd name="T35" fmla="*/ 32 h 390"/>
                  <a:gd name="T36" fmla="*/ 270 w 326"/>
                  <a:gd name="T37" fmla="*/ 47 h 390"/>
                  <a:gd name="T38" fmla="*/ 284 w 326"/>
                  <a:gd name="T39" fmla="*/ 73 h 390"/>
                  <a:gd name="T40" fmla="*/ 314 w 326"/>
                  <a:gd name="T41" fmla="*/ 83 h 390"/>
                  <a:gd name="T42" fmla="*/ 319 w 326"/>
                  <a:gd name="T43" fmla="*/ 97 h 390"/>
                  <a:gd name="T44" fmla="*/ 305 w 326"/>
                  <a:gd name="T45" fmla="*/ 123 h 390"/>
                  <a:gd name="T46" fmla="*/ 279 w 326"/>
                  <a:gd name="T47" fmla="*/ 126 h 390"/>
                  <a:gd name="T48" fmla="*/ 255 w 326"/>
                  <a:gd name="T49" fmla="*/ 132 h 390"/>
                  <a:gd name="T50" fmla="*/ 243 w 326"/>
                  <a:gd name="T51" fmla="*/ 173 h 390"/>
                  <a:gd name="T52" fmla="*/ 244 w 326"/>
                  <a:gd name="T53" fmla="*/ 190 h 390"/>
                  <a:gd name="T54" fmla="*/ 232 w 326"/>
                  <a:gd name="T55" fmla="*/ 215 h 390"/>
                  <a:gd name="T56" fmla="*/ 261 w 326"/>
                  <a:gd name="T57" fmla="*/ 231 h 390"/>
                  <a:gd name="T58" fmla="*/ 258 w 326"/>
                  <a:gd name="T59" fmla="*/ 260 h 390"/>
                  <a:gd name="T60" fmla="*/ 261 w 326"/>
                  <a:gd name="T61" fmla="*/ 287 h 390"/>
                  <a:gd name="T62" fmla="*/ 275 w 326"/>
                  <a:gd name="T63" fmla="*/ 317 h 390"/>
                  <a:gd name="T64" fmla="*/ 258 w 326"/>
                  <a:gd name="T65" fmla="*/ 345 h 390"/>
                  <a:gd name="T66" fmla="*/ 244 w 326"/>
                  <a:gd name="T67" fmla="*/ 363 h 390"/>
                  <a:gd name="T68" fmla="*/ 226 w 326"/>
                  <a:gd name="T69" fmla="*/ 375 h 390"/>
                  <a:gd name="T70" fmla="*/ 211 w 326"/>
                  <a:gd name="T71" fmla="*/ 387 h 390"/>
                  <a:gd name="T72" fmla="*/ 185 w 326"/>
                  <a:gd name="T73" fmla="*/ 351 h 390"/>
                  <a:gd name="T74" fmla="*/ 158 w 326"/>
                  <a:gd name="T75" fmla="*/ 352 h 390"/>
                  <a:gd name="T76" fmla="*/ 155 w 326"/>
                  <a:gd name="T77" fmla="*/ 364 h 390"/>
                  <a:gd name="T78" fmla="*/ 141 w 326"/>
                  <a:gd name="T79" fmla="*/ 369 h 390"/>
                  <a:gd name="T80" fmla="*/ 117 w 326"/>
                  <a:gd name="T81" fmla="*/ 373 h 390"/>
                  <a:gd name="T82" fmla="*/ 106 w 326"/>
                  <a:gd name="T83" fmla="*/ 360 h 390"/>
                  <a:gd name="T84" fmla="*/ 93 w 326"/>
                  <a:gd name="T85" fmla="*/ 363 h 390"/>
                  <a:gd name="T86" fmla="*/ 93 w 326"/>
                  <a:gd name="T87" fmla="*/ 342 h 390"/>
                  <a:gd name="T88" fmla="*/ 100 w 326"/>
                  <a:gd name="T89" fmla="*/ 319 h 390"/>
                  <a:gd name="T90" fmla="*/ 80 w 326"/>
                  <a:gd name="T91" fmla="*/ 310 h 390"/>
                  <a:gd name="T92" fmla="*/ 74 w 326"/>
                  <a:gd name="T93" fmla="*/ 290 h 390"/>
                  <a:gd name="T94" fmla="*/ 71 w 326"/>
                  <a:gd name="T95" fmla="*/ 263 h 390"/>
                  <a:gd name="T96" fmla="*/ 27 w 326"/>
                  <a:gd name="T97" fmla="*/ 235 h 390"/>
                  <a:gd name="T98" fmla="*/ 0 w 326"/>
                  <a:gd name="T99" fmla="*/ 214 h 390"/>
                  <a:gd name="T100" fmla="*/ 23 w 326"/>
                  <a:gd name="T101" fmla="*/ 203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6" h="390">
                    <a:moveTo>
                      <a:pt x="35" y="185"/>
                    </a:moveTo>
                    <a:lnTo>
                      <a:pt x="42" y="184"/>
                    </a:lnTo>
                    <a:lnTo>
                      <a:pt x="61" y="193"/>
                    </a:lnTo>
                    <a:lnTo>
                      <a:pt x="68" y="191"/>
                    </a:lnTo>
                    <a:lnTo>
                      <a:pt x="73" y="193"/>
                    </a:lnTo>
                    <a:lnTo>
                      <a:pt x="79" y="193"/>
                    </a:lnTo>
                    <a:lnTo>
                      <a:pt x="85" y="194"/>
                    </a:lnTo>
                    <a:lnTo>
                      <a:pt x="97" y="194"/>
                    </a:lnTo>
                    <a:lnTo>
                      <a:pt x="105" y="199"/>
                    </a:lnTo>
                    <a:lnTo>
                      <a:pt x="112" y="200"/>
                    </a:lnTo>
                    <a:lnTo>
                      <a:pt x="115" y="200"/>
                    </a:lnTo>
                    <a:lnTo>
                      <a:pt x="115" y="202"/>
                    </a:lnTo>
                    <a:lnTo>
                      <a:pt x="117" y="203"/>
                    </a:lnTo>
                    <a:lnTo>
                      <a:pt x="120" y="214"/>
                    </a:lnTo>
                    <a:lnTo>
                      <a:pt x="127" y="214"/>
                    </a:lnTo>
                    <a:lnTo>
                      <a:pt x="132" y="217"/>
                    </a:lnTo>
                    <a:lnTo>
                      <a:pt x="143" y="211"/>
                    </a:lnTo>
                    <a:lnTo>
                      <a:pt x="143" y="206"/>
                    </a:lnTo>
                    <a:lnTo>
                      <a:pt x="138" y="200"/>
                    </a:lnTo>
                    <a:lnTo>
                      <a:pt x="140" y="194"/>
                    </a:lnTo>
                    <a:lnTo>
                      <a:pt x="135" y="184"/>
                    </a:lnTo>
                    <a:lnTo>
                      <a:pt x="138" y="177"/>
                    </a:lnTo>
                    <a:lnTo>
                      <a:pt x="144" y="171"/>
                    </a:lnTo>
                    <a:lnTo>
                      <a:pt x="146" y="165"/>
                    </a:lnTo>
                    <a:lnTo>
                      <a:pt x="153" y="167"/>
                    </a:lnTo>
                    <a:lnTo>
                      <a:pt x="164" y="159"/>
                    </a:lnTo>
                    <a:lnTo>
                      <a:pt x="168" y="158"/>
                    </a:lnTo>
                    <a:lnTo>
                      <a:pt x="170" y="155"/>
                    </a:lnTo>
                    <a:lnTo>
                      <a:pt x="176" y="142"/>
                    </a:lnTo>
                    <a:lnTo>
                      <a:pt x="168" y="141"/>
                    </a:lnTo>
                    <a:lnTo>
                      <a:pt x="159" y="144"/>
                    </a:lnTo>
                    <a:lnTo>
                      <a:pt x="153" y="139"/>
                    </a:lnTo>
                    <a:lnTo>
                      <a:pt x="144" y="126"/>
                    </a:lnTo>
                    <a:lnTo>
                      <a:pt x="137" y="127"/>
                    </a:lnTo>
                    <a:lnTo>
                      <a:pt x="140" y="124"/>
                    </a:lnTo>
                    <a:lnTo>
                      <a:pt x="140" y="115"/>
                    </a:lnTo>
                    <a:lnTo>
                      <a:pt x="132" y="109"/>
                    </a:lnTo>
                    <a:lnTo>
                      <a:pt x="132" y="103"/>
                    </a:lnTo>
                    <a:lnTo>
                      <a:pt x="129" y="98"/>
                    </a:lnTo>
                    <a:lnTo>
                      <a:pt x="130" y="91"/>
                    </a:lnTo>
                    <a:lnTo>
                      <a:pt x="124" y="89"/>
                    </a:lnTo>
                    <a:lnTo>
                      <a:pt x="127" y="85"/>
                    </a:lnTo>
                    <a:lnTo>
                      <a:pt x="123" y="80"/>
                    </a:lnTo>
                    <a:lnTo>
                      <a:pt x="123" y="73"/>
                    </a:lnTo>
                    <a:lnTo>
                      <a:pt x="120" y="70"/>
                    </a:lnTo>
                    <a:lnTo>
                      <a:pt x="127" y="63"/>
                    </a:lnTo>
                    <a:lnTo>
                      <a:pt x="129" y="59"/>
                    </a:lnTo>
                    <a:lnTo>
                      <a:pt x="135" y="59"/>
                    </a:lnTo>
                    <a:lnTo>
                      <a:pt x="135" y="65"/>
                    </a:lnTo>
                    <a:lnTo>
                      <a:pt x="144" y="66"/>
                    </a:lnTo>
                    <a:lnTo>
                      <a:pt x="147" y="62"/>
                    </a:lnTo>
                    <a:lnTo>
                      <a:pt x="150" y="60"/>
                    </a:lnTo>
                    <a:lnTo>
                      <a:pt x="153" y="56"/>
                    </a:lnTo>
                    <a:lnTo>
                      <a:pt x="155" y="50"/>
                    </a:lnTo>
                    <a:lnTo>
                      <a:pt x="164" y="51"/>
                    </a:lnTo>
                    <a:lnTo>
                      <a:pt x="165" y="41"/>
                    </a:lnTo>
                    <a:lnTo>
                      <a:pt x="167" y="36"/>
                    </a:lnTo>
                    <a:lnTo>
                      <a:pt x="159" y="25"/>
                    </a:lnTo>
                    <a:lnTo>
                      <a:pt x="162" y="21"/>
                    </a:lnTo>
                    <a:lnTo>
                      <a:pt x="168" y="15"/>
                    </a:lnTo>
                    <a:lnTo>
                      <a:pt x="178" y="9"/>
                    </a:lnTo>
                    <a:lnTo>
                      <a:pt x="200" y="0"/>
                    </a:lnTo>
                    <a:lnTo>
                      <a:pt x="205" y="1"/>
                    </a:lnTo>
                    <a:lnTo>
                      <a:pt x="212" y="7"/>
                    </a:lnTo>
                    <a:lnTo>
                      <a:pt x="215" y="12"/>
                    </a:lnTo>
                    <a:lnTo>
                      <a:pt x="223" y="18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31" y="25"/>
                    </a:lnTo>
                    <a:lnTo>
                      <a:pt x="231" y="32"/>
                    </a:lnTo>
                    <a:lnTo>
                      <a:pt x="240" y="28"/>
                    </a:lnTo>
                    <a:lnTo>
                      <a:pt x="247" y="32"/>
                    </a:lnTo>
                    <a:lnTo>
                      <a:pt x="253" y="28"/>
                    </a:lnTo>
                    <a:lnTo>
                      <a:pt x="256" y="38"/>
                    </a:lnTo>
                    <a:lnTo>
                      <a:pt x="269" y="41"/>
                    </a:lnTo>
                    <a:lnTo>
                      <a:pt x="270" y="47"/>
                    </a:lnTo>
                    <a:lnTo>
                      <a:pt x="273" y="50"/>
                    </a:lnTo>
                    <a:lnTo>
                      <a:pt x="276" y="59"/>
                    </a:lnTo>
                    <a:lnTo>
                      <a:pt x="282" y="71"/>
                    </a:lnTo>
                    <a:lnTo>
                      <a:pt x="284" y="73"/>
                    </a:lnTo>
                    <a:lnTo>
                      <a:pt x="294" y="74"/>
                    </a:lnTo>
                    <a:lnTo>
                      <a:pt x="299" y="76"/>
                    </a:lnTo>
                    <a:lnTo>
                      <a:pt x="307" y="88"/>
                    </a:lnTo>
                    <a:lnTo>
                      <a:pt x="314" y="83"/>
                    </a:lnTo>
                    <a:lnTo>
                      <a:pt x="317" y="79"/>
                    </a:lnTo>
                    <a:lnTo>
                      <a:pt x="323" y="77"/>
                    </a:lnTo>
                    <a:lnTo>
                      <a:pt x="326" y="83"/>
                    </a:lnTo>
                    <a:lnTo>
                      <a:pt x="319" y="97"/>
                    </a:lnTo>
                    <a:lnTo>
                      <a:pt x="319" y="98"/>
                    </a:lnTo>
                    <a:lnTo>
                      <a:pt x="313" y="109"/>
                    </a:lnTo>
                    <a:lnTo>
                      <a:pt x="308" y="123"/>
                    </a:lnTo>
                    <a:lnTo>
                      <a:pt x="305" y="123"/>
                    </a:lnTo>
                    <a:lnTo>
                      <a:pt x="302" y="118"/>
                    </a:lnTo>
                    <a:lnTo>
                      <a:pt x="296" y="118"/>
                    </a:lnTo>
                    <a:lnTo>
                      <a:pt x="293" y="123"/>
                    </a:lnTo>
                    <a:lnTo>
                      <a:pt x="279" y="126"/>
                    </a:lnTo>
                    <a:lnTo>
                      <a:pt x="279" y="129"/>
                    </a:lnTo>
                    <a:lnTo>
                      <a:pt x="273" y="124"/>
                    </a:lnTo>
                    <a:lnTo>
                      <a:pt x="262" y="124"/>
                    </a:lnTo>
                    <a:lnTo>
                      <a:pt x="255" y="132"/>
                    </a:lnTo>
                    <a:lnTo>
                      <a:pt x="252" y="138"/>
                    </a:lnTo>
                    <a:lnTo>
                      <a:pt x="231" y="161"/>
                    </a:lnTo>
                    <a:lnTo>
                      <a:pt x="231" y="164"/>
                    </a:lnTo>
                    <a:lnTo>
                      <a:pt x="243" y="173"/>
                    </a:lnTo>
                    <a:lnTo>
                      <a:pt x="247" y="174"/>
                    </a:lnTo>
                    <a:lnTo>
                      <a:pt x="252" y="177"/>
                    </a:lnTo>
                    <a:lnTo>
                      <a:pt x="243" y="187"/>
                    </a:lnTo>
                    <a:lnTo>
                      <a:pt x="244" y="190"/>
                    </a:lnTo>
                    <a:lnTo>
                      <a:pt x="240" y="193"/>
                    </a:lnTo>
                    <a:lnTo>
                      <a:pt x="232" y="200"/>
                    </a:lnTo>
                    <a:lnTo>
                      <a:pt x="235" y="208"/>
                    </a:lnTo>
                    <a:lnTo>
                      <a:pt x="232" y="215"/>
                    </a:lnTo>
                    <a:lnTo>
                      <a:pt x="234" y="222"/>
                    </a:lnTo>
                    <a:lnTo>
                      <a:pt x="244" y="218"/>
                    </a:lnTo>
                    <a:lnTo>
                      <a:pt x="255" y="223"/>
                    </a:lnTo>
                    <a:lnTo>
                      <a:pt x="261" y="231"/>
                    </a:lnTo>
                    <a:lnTo>
                      <a:pt x="253" y="240"/>
                    </a:lnTo>
                    <a:lnTo>
                      <a:pt x="252" y="250"/>
                    </a:lnTo>
                    <a:lnTo>
                      <a:pt x="253" y="255"/>
                    </a:lnTo>
                    <a:lnTo>
                      <a:pt x="258" y="260"/>
                    </a:lnTo>
                    <a:lnTo>
                      <a:pt x="261" y="267"/>
                    </a:lnTo>
                    <a:lnTo>
                      <a:pt x="266" y="269"/>
                    </a:lnTo>
                    <a:lnTo>
                      <a:pt x="266" y="276"/>
                    </a:lnTo>
                    <a:lnTo>
                      <a:pt x="261" y="287"/>
                    </a:lnTo>
                    <a:lnTo>
                      <a:pt x="266" y="293"/>
                    </a:lnTo>
                    <a:lnTo>
                      <a:pt x="264" y="302"/>
                    </a:lnTo>
                    <a:lnTo>
                      <a:pt x="269" y="308"/>
                    </a:lnTo>
                    <a:lnTo>
                      <a:pt x="275" y="317"/>
                    </a:lnTo>
                    <a:lnTo>
                      <a:pt x="273" y="329"/>
                    </a:lnTo>
                    <a:lnTo>
                      <a:pt x="266" y="334"/>
                    </a:lnTo>
                    <a:lnTo>
                      <a:pt x="264" y="340"/>
                    </a:lnTo>
                    <a:lnTo>
                      <a:pt x="258" y="345"/>
                    </a:lnTo>
                    <a:lnTo>
                      <a:pt x="256" y="354"/>
                    </a:lnTo>
                    <a:lnTo>
                      <a:pt x="255" y="351"/>
                    </a:lnTo>
                    <a:lnTo>
                      <a:pt x="247" y="354"/>
                    </a:lnTo>
                    <a:lnTo>
                      <a:pt x="244" y="363"/>
                    </a:lnTo>
                    <a:lnTo>
                      <a:pt x="240" y="364"/>
                    </a:lnTo>
                    <a:lnTo>
                      <a:pt x="241" y="367"/>
                    </a:lnTo>
                    <a:lnTo>
                      <a:pt x="229" y="369"/>
                    </a:lnTo>
                    <a:lnTo>
                      <a:pt x="226" y="375"/>
                    </a:lnTo>
                    <a:lnTo>
                      <a:pt x="226" y="383"/>
                    </a:lnTo>
                    <a:lnTo>
                      <a:pt x="215" y="387"/>
                    </a:lnTo>
                    <a:lnTo>
                      <a:pt x="212" y="390"/>
                    </a:lnTo>
                    <a:lnTo>
                      <a:pt x="211" y="387"/>
                    </a:lnTo>
                    <a:lnTo>
                      <a:pt x="209" y="380"/>
                    </a:lnTo>
                    <a:lnTo>
                      <a:pt x="203" y="370"/>
                    </a:lnTo>
                    <a:lnTo>
                      <a:pt x="196" y="367"/>
                    </a:lnTo>
                    <a:lnTo>
                      <a:pt x="185" y="351"/>
                    </a:lnTo>
                    <a:lnTo>
                      <a:pt x="182" y="348"/>
                    </a:lnTo>
                    <a:lnTo>
                      <a:pt x="176" y="346"/>
                    </a:lnTo>
                    <a:lnTo>
                      <a:pt x="171" y="349"/>
                    </a:lnTo>
                    <a:lnTo>
                      <a:pt x="158" y="352"/>
                    </a:lnTo>
                    <a:lnTo>
                      <a:pt x="161" y="354"/>
                    </a:lnTo>
                    <a:lnTo>
                      <a:pt x="164" y="360"/>
                    </a:lnTo>
                    <a:lnTo>
                      <a:pt x="156" y="360"/>
                    </a:lnTo>
                    <a:lnTo>
                      <a:pt x="155" y="364"/>
                    </a:lnTo>
                    <a:lnTo>
                      <a:pt x="159" y="367"/>
                    </a:lnTo>
                    <a:lnTo>
                      <a:pt x="152" y="370"/>
                    </a:lnTo>
                    <a:lnTo>
                      <a:pt x="146" y="366"/>
                    </a:lnTo>
                    <a:lnTo>
                      <a:pt x="141" y="369"/>
                    </a:lnTo>
                    <a:lnTo>
                      <a:pt x="140" y="366"/>
                    </a:lnTo>
                    <a:lnTo>
                      <a:pt x="129" y="363"/>
                    </a:lnTo>
                    <a:lnTo>
                      <a:pt x="124" y="366"/>
                    </a:lnTo>
                    <a:lnTo>
                      <a:pt x="117" y="373"/>
                    </a:lnTo>
                    <a:lnTo>
                      <a:pt x="108" y="372"/>
                    </a:lnTo>
                    <a:lnTo>
                      <a:pt x="105" y="369"/>
                    </a:lnTo>
                    <a:lnTo>
                      <a:pt x="103" y="363"/>
                    </a:lnTo>
                    <a:lnTo>
                      <a:pt x="106" y="360"/>
                    </a:lnTo>
                    <a:lnTo>
                      <a:pt x="105" y="357"/>
                    </a:lnTo>
                    <a:lnTo>
                      <a:pt x="103" y="354"/>
                    </a:lnTo>
                    <a:lnTo>
                      <a:pt x="93" y="363"/>
                    </a:lnTo>
                    <a:lnTo>
                      <a:pt x="93" y="363"/>
                    </a:lnTo>
                    <a:lnTo>
                      <a:pt x="86" y="366"/>
                    </a:lnTo>
                    <a:lnTo>
                      <a:pt x="85" y="358"/>
                    </a:lnTo>
                    <a:lnTo>
                      <a:pt x="96" y="345"/>
                    </a:lnTo>
                    <a:lnTo>
                      <a:pt x="93" y="342"/>
                    </a:lnTo>
                    <a:lnTo>
                      <a:pt x="97" y="332"/>
                    </a:lnTo>
                    <a:lnTo>
                      <a:pt x="102" y="329"/>
                    </a:lnTo>
                    <a:lnTo>
                      <a:pt x="105" y="320"/>
                    </a:lnTo>
                    <a:lnTo>
                      <a:pt x="100" y="319"/>
                    </a:lnTo>
                    <a:lnTo>
                      <a:pt x="96" y="323"/>
                    </a:lnTo>
                    <a:lnTo>
                      <a:pt x="88" y="323"/>
                    </a:lnTo>
                    <a:lnTo>
                      <a:pt x="91" y="314"/>
                    </a:lnTo>
                    <a:lnTo>
                      <a:pt x="80" y="310"/>
                    </a:lnTo>
                    <a:lnTo>
                      <a:pt x="73" y="308"/>
                    </a:lnTo>
                    <a:lnTo>
                      <a:pt x="64" y="290"/>
                    </a:lnTo>
                    <a:lnTo>
                      <a:pt x="73" y="290"/>
                    </a:lnTo>
                    <a:lnTo>
                      <a:pt x="74" y="290"/>
                    </a:lnTo>
                    <a:lnTo>
                      <a:pt x="67" y="278"/>
                    </a:lnTo>
                    <a:lnTo>
                      <a:pt x="67" y="270"/>
                    </a:lnTo>
                    <a:lnTo>
                      <a:pt x="71" y="266"/>
                    </a:lnTo>
                    <a:lnTo>
                      <a:pt x="71" y="263"/>
                    </a:lnTo>
                    <a:lnTo>
                      <a:pt x="50" y="241"/>
                    </a:lnTo>
                    <a:lnTo>
                      <a:pt x="39" y="237"/>
                    </a:lnTo>
                    <a:lnTo>
                      <a:pt x="35" y="240"/>
                    </a:lnTo>
                    <a:lnTo>
                      <a:pt x="27" y="235"/>
                    </a:lnTo>
                    <a:lnTo>
                      <a:pt x="20" y="238"/>
                    </a:lnTo>
                    <a:lnTo>
                      <a:pt x="3" y="237"/>
                    </a:lnTo>
                    <a:lnTo>
                      <a:pt x="5" y="228"/>
                    </a:lnTo>
                    <a:lnTo>
                      <a:pt x="0" y="214"/>
                    </a:lnTo>
                    <a:lnTo>
                      <a:pt x="5" y="211"/>
                    </a:lnTo>
                    <a:lnTo>
                      <a:pt x="12" y="200"/>
                    </a:lnTo>
                    <a:lnTo>
                      <a:pt x="18" y="199"/>
                    </a:lnTo>
                    <a:lnTo>
                      <a:pt x="23" y="203"/>
                    </a:lnTo>
                    <a:lnTo>
                      <a:pt x="27" y="200"/>
                    </a:lnTo>
                    <a:lnTo>
                      <a:pt x="26" y="188"/>
                    </a:lnTo>
                    <a:lnTo>
                      <a:pt x="35" y="1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7" name="Freeform 2857">
                <a:extLst>
                  <a:ext uri="{FF2B5EF4-FFF2-40B4-BE49-F238E27FC236}">
                    <a16:creationId xmlns:a16="http://schemas.microsoft.com/office/drawing/2014/main" id="{99C5FAEC-9FA6-645C-BFC2-761E0C15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619"/>
                <a:ext cx="103" cy="211"/>
              </a:xfrm>
              <a:custGeom>
                <a:avLst/>
                <a:gdLst>
                  <a:gd name="T0" fmla="*/ 46 w 205"/>
                  <a:gd name="T1" fmla="*/ 15 h 421"/>
                  <a:gd name="T2" fmla="*/ 30 w 205"/>
                  <a:gd name="T3" fmla="*/ 0 h 421"/>
                  <a:gd name="T4" fmla="*/ 1 w 205"/>
                  <a:gd name="T5" fmla="*/ 33 h 421"/>
                  <a:gd name="T6" fmla="*/ 3 w 205"/>
                  <a:gd name="T7" fmla="*/ 47 h 421"/>
                  <a:gd name="T8" fmla="*/ 9 w 205"/>
                  <a:gd name="T9" fmla="*/ 65 h 421"/>
                  <a:gd name="T10" fmla="*/ 27 w 205"/>
                  <a:gd name="T11" fmla="*/ 59 h 421"/>
                  <a:gd name="T12" fmla="*/ 36 w 205"/>
                  <a:gd name="T13" fmla="*/ 44 h 421"/>
                  <a:gd name="T14" fmla="*/ 49 w 205"/>
                  <a:gd name="T15" fmla="*/ 64 h 421"/>
                  <a:gd name="T16" fmla="*/ 55 w 205"/>
                  <a:gd name="T17" fmla="*/ 83 h 421"/>
                  <a:gd name="T18" fmla="*/ 68 w 205"/>
                  <a:gd name="T19" fmla="*/ 94 h 421"/>
                  <a:gd name="T20" fmla="*/ 79 w 205"/>
                  <a:gd name="T21" fmla="*/ 105 h 421"/>
                  <a:gd name="T22" fmla="*/ 83 w 205"/>
                  <a:gd name="T23" fmla="*/ 120 h 421"/>
                  <a:gd name="T24" fmla="*/ 91 w 205"/>
                  <a:gd name="T25" fmla="*/ 143 h 421"/>
                  <a:gd name="T26" fmla="*/ 62 w 205"/>
                  <a:gd name="T27" fmla="*/ 146 h 421"/>
                  <a:gd name="T28" fmla="*/ 49 w 205"/>
                  <a:gd name="T29" fmla="*/ 158 h 421"/>
                  <a:gd name="T30" fmla="*/ 42 w 205"/>
                  <a:gd name="T31" fmla="*/ 191 h 421"/>
                  <a:gd name="T32" fmla="*/ 56 w 205"/>
                  <a:gd name="T33" fmla="*/ 191 h 421"/>
                  <a:gd name="T34" fmla="*/ 64 w 205"/>
                  <a:gd name="T35" fmla="*/ 211 h 421"/>
                  <a:gd name="T36" fmla="*/ 65 w 205"/>
                  <a:gd name="T37" fmla="*/ 258 h 421"/>
                  <a:gd name="T38" fmla="*/ 88 w 205"/>
                  <a:gd name="T39" fmla="*/ 258 h 421"/>
                  <a:gd name="T40" fmla="*/ 99 w 205"/>
                  <a:gd name="T41" fmla="*/ 273 h 421"/>
                  <a:gd name="T42" fmla="*/ 111 w 205"/>
                  <a:gd name="T43" fmla="*/ 273 h 421"/>
                  <a:gd name="T44" fmla="*/ 91 w 205"/>
                  <a:gd name="T45" fmla="*/ 281 h 421"/>
                  <a:gd name="T46" fmla="*/ 83 w 205"/>
                  <a:gd name="T47" fmla="*/ 290 h 421"/>
                  <a:gd name="T48" fmla="*/ 93 w 205"/>
                  <a:gd name="T49" fmla="*/ 320 h 421"/>
                  <a:gd name="T50" fmla="*/ 82 w 205"/>
                  <a:gd name="T51" fmla="*/ 323 h 421"/>
                  <a:gd name="T52" fmla="*/ 83 w 205"/>
                  <a:gd name="T53" fmla="*/ 346 h 421"/>
                  <a:gd name="T54" fmla="*/ 82 w 205"/>
                  <a:gd name="T55" fmla="*/ 367 h 421"/>
                  <a:gd name="T56" fmla="*/ 79 w 205"/>
                  <a:gd name="T57" fmla="*/ 381 h 421"/>
                  <a:gd name="T58" fmla="*/ 91 w 205"/>
                  <a:gd name="T59" fmla="*/ 402 h 421"/>
                  <a:gd name="T60" fmla="*/ 111 w 205"/>
                  <a:gd name="T61" fmla="*/ 407 h 421"/>
                  <a:gd name="T62" fmla="*/ 135 w 205"/>
                  <a:gd name="T63" fmla="*/ 412 h 421"/>
                  <a:gd name="T64" fmla="*/ 150 w 205"/>
                  <a:gd name="T65" fmla="*/ 421 h 421"/>
                  <a:gd name="T66" fmla="*/ 185 w 205"/>
                  <a:gd name="T67" fmla="*/ 408 h 421"/>
                  <a:gd name="T68" fmla="*/ 178 w 205"/>
                  <a:gd name="T69" fmla="*/ 390 h 421"/>
                  <a:gd name="T70" fmla="*/ 197 w 205"/>
                  <a:gd name="T71" fmla="*/ 374 h 421"/>
                  <a:gd name="T72" fmla="*/ 200 w 205"/>
                  <a:gd name="T73" fmla="*/ 345 h 421"/>
                  <a:gd name="T74" fmla="*/ 194 w 205"/>
                  <a:gd name="T75" fmla="*/ 326 h 421"/>
                  <a:gd name="T76" fmla="*/ 182 w 205"/>
                  <a:gd name="T77" fmla="*/ 305 h 421"/>
                  <a:gd name="T78" fmla="*/ 187 w 205"/>
                  <a:gd name="T79" fmla="*/ 276 h 421"/>
                  <a:gd name="T80" fmla="*/ 197 w 205"/>
                  <a:gd name="T81" fmla="*/ 260 h 421"/>
                  <a:gd name="T82" fmla="*/ 199 w 205"/>
                  <a:gd name="T83" fmla="*/ 240 h 421"/>
                  <a:gd name="T84" fmla="*/ 185 w 205"/>
                  <a:gd name="T85" fmla="*/ 235 h 421"/>
                  <a:gd name="T86" fmla="*/ 170 w 205"/>
                  <a:gd name="T87" fmla="*/ 214 h 421"/>
                  <a:gd name="T88" fmla="*/ 181 w 205"/>
                  <a:gd name="T89" fmla="*/ 200 h 421"/>
                  <a:gd name="T90" fmla="*/ 159 w 205"/>
                  <a:gd name="T91" fmla="*/ 184 h 421"/>
                  <a:gd name="T92" fmla="*/ 147 w 205"/>
                  <a:gd name="T93" fmla="*/ 171 h 421"/>
                  <a:gd name="T94" fmla="*/ 134 w 205"/>
                  <a:gd name="T95" fmla="*/ 159 h 421"/>
                  <a:gd name="T96" fmla="*/ 149 w 205"/>
                  <a:gd name="T97" fmla="*/ 150 h 421"/>
                  <a:gd name="T98" fmla="*/ 161 w 205"/>
                  <a:gd name="T99" fmla="*/ 135 h 421"/>
                  <a:gd name="T100" fmla="*/ 143 w 205"/>
                  <a:gd name="T101" fmla="*/ 111 h 421"/>
                  <a:gd name="T102" fmla="*/ 124 w 205"/>
                  <a:gd name="T103" fmla="*/ 89 h 421"/>
                  <a:gd name="T104" fmla="*/ 132 w 205"/>
                  <a:gd name="T105" fmla="*/ 82 h 421"/>
                  <a:gd name="T106" fmla="*/ 109 w 205"/>
                  <a:gd name="T107" fmla="*/ 29 h 421"/>
                  <a:gd name="T108" fmla="*/ 94 w 205"/>
                  <a:gd name="T109" fmla="*/ 22 h 421"/>
                  <a:gd name="T110" fmla="*/ 79 w 205"/>
                  <a:gd name="T111" fmla="*/ 18 h 421"/>
                  <a:gd name="T112" fmla="*/ 56 w 205"/>
                  <a:gd name="T113" fmla="*/ 27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5" h="421">
                    <a:moveTo>
                      <a:pt x="56" y="27"/>
                    </a:moveTo>
                    <a:lnTo>
                      <a:pt x="49" y="29"/>
                    </a:lnTo>
                    <a:lnTo>
                      <a:pt x="46" y="15"/>
                    </a:lnTo>
                    <a:lnTo>
                      <a:pt x="41" y="12"/>
                    </a:lnTo>
                    <a:lnTo>
                      <a:pt x="41" y="7"/>
                    </a:lnTo>
                    <a:lnTo>
                      <a:pt x="30" y="0"/>
                    </a:lnTo>
                    <a:lnTo>
                      <a:pt x="20" y="1"/>
                    </a:lnTo>
                    <a:lnTo>
                      <a:pt x="18" y="3"/>
                    </a:lnTo>
                    <a:lnTo>
                      <a:pt x="1" y="33"/>
                    </a:lnTo>
                    <a:lnTo>
                      <a:pt x="6" y="35"/>
                    </a:lnTo>
                    <a:lnTo>
                      <a:pt x="6" y="41"/>
                    </a:lnTo>
                    <a:lnTo>
                      <a:pt x="3" y="47"/>
                    </a:lnTo>
                    <a:lnTo>
                      <a:pt x="0" y="59"/>
                    </a:lnTo>
                    <a:lnTo>
                      <a:pt x="3" y="62"/>
                    </a:lnTo>
                    <a:lnTo>
                      <a:pt x="9" y="65"/>
                    </a:lnTo>
                    <a:lnTo>
                      <a:pt x="14" y="65"/>
                    </a:lnTo>
                    <a:lnTo>
                      <a:pt x="23" y="67"/>
                    </a:lnTo>
                    <a:lnTo>
                      <a:pt x="27" y="59"/>
                    </a:lnTo>
                    <a:lnTo>
                      <a:pt x="27" y="54"/>
                    </a:lnTo>
                    <a:lnTo>
                      <a:pt x="32" y="47"/>
                    </a:lnTo>
                    <a:lnTo>
                      <a:pt x="36" y="44"/>
                    </a:lnTo>
                    <a:lnTo>
                      <a:pt x="38" y="47"/>
                    </a:lnTo>
                    <a:lnTo>
                      <a:pt x="50" y="54"/>
                    </a:lnTo>
                    <a:lnTo>
                      <a:pt x="49" y="64"/>
                    </a:lnTo>
                    <a:lnTo>
                      <a:pt x="42" y="73"/>
                    </a:lnTo>
                    <a:lnTo>
                      <a:pt x="46" y="83"/>
                    </a:lnTo>
                    <a:lnTo>
                      <a:pt x="55" y="83"/>
                    </a:lnTo>
                    <a:lnTo>
                      <a:pt x="56" y="88"/>
                    </a:lnTo>
                    <a:lnTo>
                      <a:pt x="67" y="86"/>
                    </a:lnTo>
                    <a:lnTo>
                      <a:pt x="68" y="94"/>
                    </a:lnTo>
                    <a:lnTo>
                      <a:pt x="67" y="103"/>
                    </a:lnTo>
                    <a:lnTo>
                      <a:pt x="67" y="108"/>
                    </a:lnTo>
                    <a:lnTo>
                      <a:pt x="79" y="105"/>
                    </a:lnTo>
                    <a:lnTo>
                      <a:pt x="85" y="105"/>
                    </a:lnTo>
                    <a:lnTo>
                      <a:pt x="82" y="112"/>
                    </a:lnTo>
                    <a:lnTo>
                      <a:pt x="83" y="120"/>
                    </a:lnTo>
                    <a:lnTo>
                      <a:pt x="91" y="127"/>
                    </a:lnTo>
                    <a:lnTo>
                      <a:pt x="90" y="135"/>
                    </a:lnTo>
                    <a:lnTo>
                      <a:pt x="91" y="143"/>
                    </a:lnTo>
                    <a:lnTo>
                      <a:pt x="85" y="143"/>
                    </a:lnTo>
                    <a:lnTo>
                      <a:pt x="77" y="146"/>
                    </a:lnTo>
                    <a:lnTo>
                      <a:pt x="62" y="146"/>
                    </a:lnTo>
                    <a:lnTo>
                      <a:pt x="56" y="150"/>
                    </a:lnTo>
                    <a:lnTo>
                      <a:pt x="55" y="153"/>
                    </a:lnTo>
                    <a:lnTo>
                      <a:pt x="49" y="158"/>
                    </a:lnTo>
                    <a:lnTo>
                      <a:pt x="53" y="164"/>
                    </a:lnTo>
                    <a:lnTo>
                      <a:pt x="44" y="182"/>
                    </a:lnTo>
                    <a:lnTo>
                      <a:pt x="42" y="191"/>
                    </a:lnTo>
                    <a:lnTo>
                      <a:pt x="46" y="193"/>
                    </a:lnTo>
                    <a:lnTo>
                      <a:pt x="46" y="199"/>
                    </a:lnTo>
                    <a:lnTo>
                      <a:pt x="56" y="191"/>
                    </a:lnTo>
                    <a:lnTo>
                      <a:pt x="67" y="194"/>
                    </a:lnTo>
                    <a:lnTo>
                      <a:pt x="67" y="202"/>
                    </a:lnTo>
                    <a:lnTo>
                      <a:pt x="64" y="211"/>
                    </a:lnTo>
                    <a:lnTo>
                      <a:pt x="67" y="215"/>
                    </a:lnTo>
                    <a:lnTo>
                      <a:pt x="56" y="238"/>
                    </a:lnTo>
                    <a:lnTo>
                      <a:pt x="65" y="258"/>
                    </a:lnTo>
                    <a:lnTo>
                      <a:pt x="73" y="260"/>
                    </a:lnTo>
                    <a:lnTo>
                      <a:pt x="76" y="257"/>
                    </a:lnTo>
                    <a:lnTo>
                      <a:pt x="88" y="258"/>
                    </a:lnTo>
                    <a:lnTo>
                      <a:pt x="94" y="257"/>
                    </a:lnTo>
                    <a:lnTo>
                      <a:pt x="94" y="261"/>
                    </a:lnTo>
                    <a:lnTo>
                      <a:pt x="99" y="273"/>
                    </a:lnTo>
                    <a:lnTo>
                      <a:pt x="112" y="266"/>
                    </a:lnTo>
                    <a:lnTo>
                      <a:pt x="114" y="266"/>
                    </a:lnTo>
                    <a:lnTo>
                      <a:pt x="111" y="273"/>
                    </a:lnTo>
                    <a:lnTo>
                      <a:pt x="100" y="281"/>
                    </a:lnTo>
                    <a:lnTo>
                      <a:pt x="94" y="284"/>
                    </a:lnTo>
                    <a:lnTo>
                      <a:pt x="91" y="281"/>
                    </a:lnTo>
                    <a:lnTo>
                      <a:pt x="85" y="284"/>
                    </a:lnTo>
                    <a:lnTo>
                      <a:pt x="82" y="285"/>
                    </a:lnTo>
                    <a:lnTo>
                      <a:pt x="83" y="290"/>
                    </a:lnTo>
                    <a:lnTo>
                      <a:pt x="85" y="299"/>
                    </a:lnTo>
                    <a:lnTo>
                      <a:pt x="88" y="301"/>
                    </a:lnTo>
                    <a:lnTo>
                      <a:pt x="93" y="320"/>
                    </a:lnTo>
                    <a:lnTo>
                      <a:pt x="88" y="320"/>
                    </a:lnTo>
                    <a:lnTo>
                      <a:pt x="83" y="320"/>
                    </a:lnTo>
                    <a:lnTo>
                      <a:pt x="82" y="323"/>
                    </a:lnTo>
                    <a:lnTo>
                      <a:pt x="82" y="334"/>
                    </a:lnTo>
                    <a:lnTo>
                      <a:pt x="85" y="342"/>
                    </a:lnTo>
                    <a:lnTo>
                      <a:pt x="83" y="346"/>
                    </a:lnTo>
                    <a:lnTo>
                      <a:pt x="79" y="354"/>
                    </a:lnTo>
                    <a:lnTo>
                      <a:pt x="88" y="363"/>
                    </a:lnTo>
                    <a:lnTo>
                      <a:pt x="82" y="367"/>
                    </a:lnTo>
                    <a:lnTo>
                      <a:pt x="79" y="370"/>
                    </a:lnTo>
                    <a:lnTo>
                      <a:pt x="82" y="377"/>
                    </a:lnTo>
                    <a:lnTo>
                      <a:pt x="79" y="381"/>
                    </a:lnTo>
                    <a:lnTo>
                      <a:pt x="77" y="390"/>
                    </a:lnTo>
                    <a:lnTo>
                      <a:pt x="91" y="399"/>
                    </a:lnTo>
                    <a:lnTo>
                      <a:pt x="91" y="402"/>
                    </a:lnTo>
                    <a:lnTo>
                      <a:pt x="97" y="404"/>
                    </a:lnTo>
                    <a:lnTo>
                      <a:pt x="106" y="404"/>
                    </a:lnTo>
                    <a:lnTo>
                      <a:pt x="111" y="407"/>
                    </a:lnTo>
                    <a:lnTo>
                      <a:pt x="120" y="410"/>
                    </a:lnTo>
                    <a:lnTo>
                      <a:pt x="129" y="410"/>
                    </a:lnTo>
                    <a:lnTo>
                      <a:pt x="135" y="412"/>
                    </a:lnTo>
                    <a:lnTo>
                      <a:pt x="138" y="418"/>
                    </a:lnTo>
                    <a:lnTo>
                      <a:pt x="143" y="419"/>
                    </a:lnTo>
                    <a:lnTo>
                      <a:pt x="150" y="421"/>
                    </a:lnTo>
                    <a:lnTo>
                      <a:pt x="155" y="412"/>
                    </a:lnTo>
                    <a:lnTo>
                      <a:pt x="164" y="413"/>
                    </a:lnTo>
                    <a:lnTo>
                      <a:pt x="185" y="408"/>
                    </a:lnTo>
                    <a:lnTo>
                      <a:pt x="178" y="402"/>
                    </a:lnTo>
                    <a:lnTo>
                      <a:pt x="181" y="396"/>
                    </a:lnTo>
                    <a:lnTo>
                      <a:pt x="178" y="390"/>
                    </a:lnTo>
                    <a:lnTo>
                      <a:pt x="178" y="383"/>
                    </a:lnTo>
                    <a:lnTo>
                      <a:pt x="181" y="380"/>
                    </a:lnTo>
                    <a:lnTo>
                      <a:pt x="197" y="374"/>
                    </a:lnTo>
                    <a:lnTo>
                      <a:pt x="203" y="366"/>
                    </a:lnTo>
                    <a:lnTo>
                      <a:pt x="205" y="357"/>
                    </a:lnTo>
                    <a:lnTo>
                      <a:pt x="200" y="345"/>
                    </a:lnTo>
                    <a:lnTo>
                      <a:pt x="197" y="345"/>
                    </a:lnTo>
                    <a:lnTo>
                      <a:pt x="194" y="340"/>
                    </a:lnTo>
                    <a:lnTo>
                      <a:pt x="194" y="326"/>
                    </a:lnTo>
                    <a:lnTo>
                      <a:pt x="191" y="326"/>
                    </a:lnTo>
                    <a:lnTo>
                      <a:pt x="185" y="313"/>
                    </a:lnTo>
                    <a:lnTo>
                      <a:pt x="182" y="305"/>
                    </a:lnTo>
                    <a:lnTo>
                      <a:pt x="188" y="298"/>
                    </a:lnTo>
                    <a:lnTo>
                      <a:pt x="187" y="281"/>
                    </a:lnTo>
                    <a:lnTo>
                      <a:pt x="187" y="276"/>
                    </a:lnTo>
                    <a:lnTo>
                      <a:pt x="197" y="270"/>
                    </a:lnTo>
                    <a:lnTo>
                      <a:pt x="196" y="263"/>
                    </a:lnTo>
                    <a:lnTo>
                      <a:pt x="197" y="260"/>
                    </a:lnTo>
                    <a:lnTo>
                      <a:pt x="194" y="250"/>
                    </a:lnTo>
                    <a:lnTo>
                      <a:pt x="197" y="246"/>
                    </a:lnTo>
                    <a:lnTo>
                      <a:pt x="199" y="240"/>
                    </a:lnTo>
                    <a:lnTo>
                      <a:pt x="194" y="238"/>
                    </a:lnTo>
                    <a:lnTo>
                      <a:pt x="191" y="232"/>
                    </a:lnTo>
                    <a:lnTo>
                      <a:pt x="185" y="235"/>
                    </a:lnTo>
                    <a:lnTo>
                      <a:pt x="185" y="229"/>
                    </a:lnTo>
                    <a:lnTo>
                      <a:pt x="171" y="220"/>
                    </a:lnTo>
                    <a:lnTo>
                      <a:pt x="170" y="214"/>
                    </a:lnTo>
                    <a:lnTo>
                      <a:pt x="171" y="211"/>
                    </a:lnTo>
                    <a:lnTo>
                      <a:pt x="178" y="208"/>
                    </a:lnTo>
                    <a:lnTo>
                      <a:pt x="181" y="200"/>
                    </a:lnTo>
                    <a:lnTo>
                      <a:pt x="173" y="197"/>
                    </a:lnTo>
                    <a:lnTo>
                      <a:pt x="168" y="188"/>
                    </a:lnTo>
                    <a:lnTo>
                      <a:pt x="159" y="184"/>
                    </a:lnTo>
                    <a:lnTo>
                      <a:pt x="152" y="187"/>
                    </a:lnTo>
                    <a:lnTo>
                      <a:pt x="144" y="184"/>
                    </a:lnTo>
                    <a:lnTo>
                      <a:pt x="147" y="171"/>
                    </a:lnTo>
                    <a:lnTo>
                      <a:pt x="141" y="167"/>
                    </a:lnTo>
                    <a:lnTo>
                      <a:pt x="137" y="167"/>
                    </a:lnTo>
                    <a:lnTo>
                      <a:pt x="134" y="159"/>
                    </a:lnTo>
                    <a:lnTo>
                      <a:pt x="134" y="153"/>
                    </a:lnTo>
                    <a:lnTo>
                      <a:pt x="143" y="152"/>
                    </a:lnTo>
                    <a:lnTo>
                      <a:pt x="149" y="150"/>
                    </a:lnTo>
                    <a:lnTo>
                      <a:pt x="150" y="146"/>
                    </a:lnTo>
                    <a:lnTo>
                      <a:pt x="155" y="143"/>
                    </a:lnTo>
                    <a:lnTo>
                      <a:pt x="161" y="135"/>
                    </a:lnTo>
                    <a:lnTo>
                      <a:pt x="161" y="130"/>
                    </a:lnTo>
                    <a:lnTo>
                      <a:pt x="155" y="120"/>
                    </a:lnTo>
                    <a:lnTo>
                      <a:pt x="143" y="111"/>
                    </a:lnTo>
                    <a:lnTo>
                      <a:pt x="138" y="108"/>
                    </a:lnTo>
                    <a:lnTo>
                      <a:pt x="127" y="94"/>
                    </a:lnTo>
                    <a:lnTo>
                      <a:pt x="124" y="89"/>
                    </a:lnTo>
                    <a:lnTo>
                      <a:pt x="135" y="88"/>
                    </a:lnTo>
                    <a:lnTo>
                      <a:pt x="138" y="86"/>
                    </a:lnTo>
                    <a:lnTo>
                      <a:pt x="132" y="82"/>
                    </a:lnTo>
                    <a:lnTo>
                      <a:pt x="132" y="65"/>
                    </a:lnTo>
                    <a:lnTo>
                      <a:pt x="124" y="48"/>
                    </a:lnTo>
                    <a:lnTo>
                      <a:pt x="109" y="29"/>
                    </a:lnTo>
                    <a:lnTo>
                      <a:pt x="108" y="30"/>
                    </a:lnTo>
                    <a:lnTo>
                      <a:pt x="100" y="29"/>
                    </a:lnTo>
                    <a:lnTo>
                      <a:pt x="94" y="22"/>
                    </a:lnTo>
                    <a:lnTo>
                      <a:pt x="90" y="26"/>
                    </a:lnTo>
                    <a:lnTo>
                      <a:pt x="86" y="24"/>
                    </a:lnTo>
                    <a:lnTo>
                      <a:pt x="79" y="18"/>
                    </a:lnTo>
                    <a:lnTo>
                      <a:pt x="73" y="18"/>
                    </a:lnTo>
                    <a:lnTo>
                      <a:pt x="70" y="22"/>
                    </a:lnTo>
                    <a:lnTo>
                      <a:pt x="56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8" name="Freeform 2858">
                <a:extLst>
                  <a:ext uri="{FF2B5EF4-FFF2-40B4-BE49-F238E27FC236}">
                    <a16:creationId xmlns:a16="http://schemas.microsoft.com/office/drawing/2014/main" id="{242FDFAA-37E5-6B23-D3A4-7B750C5AA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619"/>
                <a:ext cx="103" cy="211"/>
              </a:xfrm>
              <a:custGeom>
                <a:avLst/>
                <a:gdLst>
                  <a:gd name="T0" fmla="*/ 73 w 205"/>
                  <a:gd name="T1" fmla="*/ 18 h 421"/>
                  <a:gd name="T2" fmla="*/ 90 w 205"/>
                  <a:gd name="T3" fmla="*/ 26 h 421"/>
                  <a:gd name="T4" fmla="*/ 108 w 205"/>
                  <a:gd name="T5" fmla="*/ 30 h 421"/>
                  <a:gd name="T6" fmla="*/ 132 w 205"/>
                  <a:gd name="T7" fmla="*/ 65 h 421"/>
                  <a:gd name="T8" fmla="*/ 135 w 205"/>
                  <a:gd name="T9" fmla="*/ 88 h 421"/>
                  <a:gd name="T10" fmla="*/ 138 w 205"/>
                  <a:gd name="T11" fmla="*/ 108 h 421"/>
                  <a:gd name="T12" fmla="*/ 161 w 205"/>
                  <a:gd name="T13" fmla="*/ 130 h 421"/>
                  <a:gd name="T14" fmla="*/ 150 w 205"/>
                  <a:gd name="T15" fmla="*/ 146 h 421"/>
                  <a:gd name="T16" fmla="*/ 134 w 205"/>
                  <a:gd name="T17" fmla="*/ 153 h 421"/>
                  <a:gd name="T18" fmla="*/ 141 w 205"/>
                  <a:gd name="T19" fmla="*/ 167 h 421"/>
                  <a:gd name="T20" fmla="*/ 152 w 205"/>
                  <a:gd name="T21" fmla="*/ 187 h 421"/>
                  <a:gd name="T22" fmla="*/ 173 w 205"/>
                  <a:gd name="T23" fmla="*/ 197 h 421"/>
                  <a:gd name="T24" fmla="*/ 171 w 205"/>
                  <a:gd name="T25" fmla="*/ 211 h 421"/>
                  <a:gd name="T26" fmla="*/ 185 w 205"/>
                  <a:gd name="T27" fmla="*/ 229 h 421"/>
                  <a:gd name="T28" fmla="*/ 194 w 205"/>
                  <a:gd name="T29" fmla="*/ 238 h 421"/>
                  <a:gd name="T30" fmla="*/ 194 w 205"/>
                  <a:gd name="T31" fmla="*/ 250 h 421"/>
                  <a:gd name="T32" fmla="*/ 197 w 205"/>
                  <a:gd name="T33" fmla="*/ 270 h 421"/>
                  <a:gd name="T34" fmla="*/ 188 w 205"/>
                  <a:gd name="T35" fmla="*/ 298 h 421"/>
                  <a:gd name="T36" fmla="*/ 191 w 205"/>
                  <a:gd name="T37" fmla="*/ 326 h 421"/>
                  <a:gd name="T38" fmla="*/ 197 w 205"/>
                  <a:gd name="T39" fmla="*/ 345 h 421"/>
                  <a:gd name="T40" fmla="*/ 203 w 205"/>
                  <a:gd name="T41" fmla="*/ 366 h 421"/>
                  <a:gd name="T42" fmla="*/ 178 w 205"/>
                  <a:gd name="T43" fmla="*/ 383 h 421"/>
                  <a:gd name="T44" fmla="*/ 178 w 205"/>
                  <a:gd name="T45" fmla="*/ 402 h 421"/>
                  <a:gd name="T46" fmla="*/ 155 w 205"/>
                  <a:gd name="T47" fmla="*/ 412 h 421"/>
                  <a:gd name="T48" fmla="*/ 138 w 205"/>
                  <a:gd name="T49" fmla="*/ 418 h 421"/>
                  <a:gd name="T50" fmla="*/ 120 w 205"/>
                  <a:gd name="T51" fmla="*/ 410 h 421"/>
                  <a:gd name="T52" fmla="*/ 97 w 205"/>
                  <a:gd name="T53" fmla="*/ 404 h 421"/>
                  <a:gd name="T54" fmla="*/ 77 w 205"/>
                  <a:gd name="T55" fmla="*/ 390 h 421"/>
                  <a:gd name="T56" fmla="*/ 79 w 205"/>
                  <a:gd name="T57" fmla="*/ 370 h 421"/>
                  <a:gd name="T58" fmla="*/ 79 w 205"/>
                  <a:gd name="T59" fmla="*/ 354 h 421"/>
                  <a:gd name="T60" fmla="*/ 82 w 205"/>
                  <a:gd name="T61" fmla="*/ 334 h 421"/>
                  <a:gd name="T62" fmla="*/ 88 w 205"/>
                  <a:gd name="T63" fmla="*/ 320 h 421"/>
                  <a:gd name="T64" fmla="*/ 85 w 205"/>
                  <a:gd name="T65" fmla="*/ 299 h 421"/>
                  <a:gd name="T66" fmla="*/ 85 w 205"/>
                  <a:gd name="T67" fmla="*/ 284 h 421"/>
                  <a:gd name="T68" fmla="*/ 100 w 205"/>
                  <a:gd name="T69" fmla="*/ 281 h 421"/>
                  <a:gd name="T70" fmla="*/ 112 w 205"/>
                  <a:gd name="T71" fmla="*/ 266 h 421"/>
                  <a:gd name="T72" fmla="*/ 94 w 205"/>
                  <a:gd name="T73" fmla="*/ 257 h 421"/>
                  <a:gd name="T74" fmla="*/ 73 w 205"/>
                  <a:gd name="T75" fmla="*/ 260 h 421"/>
                  <a:gd name="T76" fmla="*/ 67 w 205"/>
                  <a:gd name="T77" fmla="*/ 215 h 421"/>
                  <a:gd name="T78" fmla="*/ 67 w 205"/>
                  <a:gd name="T79" fmla="*/ 194 h 421"/>
                  <a:gd name="T80" fmla="*/ 46 w 205"/>
                  <a:gd name="T81" fmla="*/ 193 h 421"/>
                  <a:gd name="T82" fmla="*/ 53 w 205"/>
                  <a:gd name="T83" fmla="*/ 164 h 421"/>
                  <a:gd name="T84" fmla="*/ 56 w 205"/>
                  <a:gd name="T85" fmla="*/ 150 h 421"/>
                  <a:gd name="T86" fmla="*/ 85 w 205"/>
                  <a:gd name="T87" fmla="*/ 143 h 421"/>
                  <a:gd name="T88" fmla="*/ 91 w 205"/>
                  <a:gd name="T89" fmla="*/ 127 h 421"/>
                  <a:gd name="T90" fmla="*/ 85 w 205"/>
                  <a:gd name="T91" fmla="*/ 105 h 421"/>
                  <a:gd name="T92" fmla="*/ 67 w 205"/>
                  <a:gd name="T93" fmla="*/ 103 h 421"/>
                  <a:gd name="T94" fmla="*/ 56 w 205"/>
                  <a:gd name="T95" fmla="*/ 88 h 421"/>
                  <a:gd name="T96" fmla="*/ 42 w 205"/>
                  <a:gd name="T97" fmla="*/ 73 h 421"/>
                  <a:gd name="T98" fmla="*/ 38 w 205"/>
                  <a:gd name="T99" fmla="*/ 47 h 421"/>
                  <a:gd name="T100" fmla="*/ 27 w 205"/>
                  <a:gd name="T101" fmla="*/ 54 h 421"/>
                  <a:gd name="T102" fmla="*/ 14 w 205"/>
                  <a:gd name="T103" fmla="*/ 65 h 421"/>
                  <a:gd name="T104" fmla="*/ 0 w 205"/>
                  <a:gd name="T105" fmla="*/ 59 h 421"/>
                  <a:gd name="T106" fmla="*/ 6 w 205"/>
                  <a:gd name="T107" fmla="*/ 35 h 421"/>
                  <a:gd name="T108" fmla="*/ 20 w 205"/>
                  <a:gd name="T109" fmla="*/ 1 h 421"/>
                  <a:gd name="T110" fmla="*/ 41 w 205"/>
                  <a:gd name="T111" fmla="*/ 12 h 421"/>
                  <a:gd name="T112" fmla="*/ 56 w 205"/>
                  <a:gd name="T113" fmla="*/ 27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5" h="421">
                    <a:moveTo>
                      <a:pt x="56" y="27"/>
                    </a:moveTo>
                    <a:lnTo>
                      <a:pt x="70" y="22"/>
                    </a:lnTo>
                    <a:lnTo>
                      <a:pt x="73" y="18"/>
                    </a:lnTo>
                    <a:lnTo>
                      <a:pt x="79" y="18"/>
                    </a:lnTo>
                    <a:lnTo>
                      <a:pt x="86" y="24"/>
                    </a:lnTo>
                    <a:lnTo>
                      <a:pt x="90" y="26"/>
                    </a:lnTo>
                    <a:lnTo>
                      <a:pt x="94" y="22"/>
                    </a:lnTo>
                    <a:lnTo>
                      <a:pt x="100" y="29"/>
                    </a:lnTo>
                    <a:lnTo>
                      <a:pt x="108" y="30"/>
                    </a:lnTo>
                    <a:lnTo>
                      <a:pt x="109" y="29"/>
                    </a:lnTo>
                    <a:lnTo>
                      <a:pt x="124" y="48"/>
                    </a:lnTo>
                    <a:lnTo>
                      <a:pt x="132" y="65"/>
                    </a:lnTo>
                    <a:lnTo>
                      <a:pt x="132" y="82"/>
                    </a:lnTo>
                    <a:lnTo>
                      <a:pt x="138" y="86"/>
                    </a:lnTo>
                    <a:lnTo>
                      <a:pt x="135" y="88"/>
                    </a:lnTo>
                    <a:lnTo>
                      <a:pt x="124" y="89"/>
                    </a:lnTo>
                    <a:lnTo>
                      <a:pt x="127" y="94"/>
                    </a:lnTo>
                    <a:lnTo>
                      <a:pt x="138" y="108"/>
                    </a:lnTo>
                    <a:lnTo>
                      <a:pt x="143" y="111"/>
                    </a:lnTo>
                    <a:lnTo>
                      <a:pt x="155" y="120"/>
                    </a:lnTo>
                    <a:lnTo>
                      <a:pt x="161" y="130"/>
                    </a:lnTo>
                    <a:lnTo>
                      <a:pt x="161" y="135"/>
                    </a:lnTo>
                    <a:lnTo>
                      <a:pt x="155" y="143"/>
                    </a:lnTo>
                    <a:lnTo>
                      <a:pt x="150" y="146"/>
                    </a:lnTo>
                    <a:lnTo>
                      <a:pt x="149" y="150"/>
                    </a:lnTo>
                    <a:lnTo>
                      <a:pt x="143" y="152"/>
                    </a:lnTo>
                    <a:lnTo>
                      <a:pt x="134" y="153"/>
                    </a:lnTo>
                    <a:lnTo>
                      <a:pt x="134" y="159"/>
                    </a:lnTo>
                    <a:lnTo>
                      <a:pt x="137" y="167"/>
                    </a:lnTo>
                    <a:lnTo>
                      <a:pt x="141" y="167"/>
                    </a:lnTo>
                    <a:lnTo>
                      <a:pt x="147" y="171"/>
                    </a:lnTo>
                    <a:lnTo>
                      <a:pt x="144" y="184"/>
                    </a:lnTo>
                    <a:lnTo>
                      <a:pt x="152" y="187"/>
                    </a:lnTo>
                    <a:lnTo>
                      <a:pt x="159" y="184"/>
                    </a:lnTo>
                    <a:lnTo>
                      <a:pt x="168" y="188"/>
                    </a:lnTo>
                    <a:lnTo>
                      <a:pt x="173" y="197"/>
                    </a:lnTo>
                    <a:lnTo>
                      <a:pt x="181" y="200"/>
                    </a:lnTo>
                    <a:lnTo>
                      <a:pt x="178" y="208"/>
                    </a:lnTo>
                    <a:lnTo>
                      <a:pt x="171" y="211"/>
                    </a:lnTo>
                    <a:lnTo>
                      <a:pt x="170" y="214"/>
                    </a:lnTo>
                    <a:lnTo>
                      <a:pt x="171" y="220"/>
                    </a:lnTo>
                    <a:lnTo>
                      <a:pt x="185" y="229"/>
                    </a:lnTo>
                    <a:lnTo>
                      <a:pt x="185" y="235"/>
                    </a:lnTo>
                    <a:lnTo>
                      <a:pt x="191" y="232"/>
                    </a:lnTo>
                    <a:lnTo>
                      <a:pt x="194" y="238"/>
                    </a:lnTo>
                    <a:lnTo>
                      <a:pt x="199" y="240"/>
                    </a:lnTo>
                    <a:lnTo>
                      <a:pt x="197" y="246"/>
                    </a:lnTo>
                    <a:lnTo>
                      <a:pt x="194" y="250"/>
                    </a:lnTo>
                    <a:lnTo>
                      <a:pt x="197" y="260"/>
                    </a:lnTo>
                    <a:lnTo>
                      <a:pt x="196" y="263"/>
                    </a:lnTo>
                    <a:lnTo>
                      <a:pt x="197" y="270"/>
                    </a:lnTo>
                    <a:lnTo>
                      <a:pt x="187" y="276"/>
                    </a:lnTo>
                    <a:lnTo>
                      <a:pt x="187" y="281"/>
                    </a:lnTo>
                    <a:lnTo>
                      <a:pt x="188" y="298"/>
                    </a:lnTo>
                    <a:lnTo>
                      <a:pt x="182" y="305"/>
                    </a:lnTo>
                    <a:lnTo>
                      <a:pt x="185" y="313"/>
                    </a:lnTo>
                    <a:lnTo>
                      <a:pt x="191" y="326"/>
                    </a:lnTo>
                    <a:lnTo>
                      <a:pt x="194" y="326"/>
                    </a:lnTo>
                    <a:lnTo>
                      <a:pt x="194" y="340"/>
                    </a:lnTo>
                    <a:lnTo>
                      <a:pt x="197" y="345"/>
                    </a:lnTo>
                    <a:lnTo>
                      <a:pt x="200" y="345"/>
                    </a:lnTo>
                    <a:lnTo>
                      <a:pt x="205" y="357"/>
                    </a:lnTo>
                    <a:lnTo>
                      <a:pt x="203" y="366"/>
                    </a:lnTo>
                    <a:lnTo>
                      <a:pt x="197" y="374"/>
                    </a:lnTo>
                    <a:lnTo>
                      <a:pt x="181" y="380"/>
                    </a:lnTo>
                    <a:lnTo>
                      <a:pt x="178" y="383"/>
                    </a:lnTo>
                    <a:lnTo>
                      <a:pt x="178" y="390"/>
                    </a:lnTo>
                    <a:lnTo>
                      <a:pt x="181" y="396"/>
                    </a:lnTo>
                    <a:lnTo>
                      <a:pt x="178" y="402"/>
                    </a:lnTo>
                    <a:lnTo>
                      <a:pt x="185" y="408"/>
                    </a:lnTo>
                    <a:lnTo>
                      <a:pt x="164" y="413"/>
                    </a:lnTo>
                    <a:lnTo>
                      <a:pt x="155" y="412"/>
                    </a:lnTo>
                    <a:lnTo>
                      <a:pt x="150" y="421"/>
                    </a:lnTo>
                    <a:lnTo>
                      <a:pt x="143" y="419"/>
                    </a:lnTo>
                    <a:lnTo>
                      <a:pt x="138" y="418"/>
                    </a:lnTo>
                    <a:lnTo>
                      <a:pt x="135" y="412"/>
                    </a:lnTo>
                    <a:lnTo>
                      <a:pt x="129" y="410"/>
                    </a:lnTo>
                    <a:lnTo>
                      <a:pt x="120" y="410"/>
                    </a:lnTo>
                    <a:lnTo>
                      <a:pt x="111" y="407"/>
                    </a:lnTo>
                    <a:lnTo>
                      <a:pt x="106" y="404"/>
                    </a:lnTo>
                    <a:lnTo>
                      <a:pt x="97" y="404"/>
                    </a:lnTo>
                    <a:lnTo>
                      <a:pt x="91" y="402"/>
                    </a:lnTo>
                    <a:lnTo>
                      <a:pt x="91" y="399"/>
                    </a:lnTo>
                    <a:lnTo>
                      <a:pt x="77" y="390"/>
                    </a:lnTo>
                    <a:lnTo>
                      <a:pt x="79" y="381"/>
                    </a:lnTo>
                    <a:lnTo>
                      <a:pt x="82" y="377"/>
                    </a:lnTo>
                    <a:lnTo>
                      <a:pt x="79" y="370"/>
                    </a:lnTo>
                    <a:lnTo>
                      <a:pt x="82" y="367"/>
                    </a:lnTo>
                    <a:lnTo>
                      <a:pt x="88" y="363"/>
                    </a:lnTo>
                    <a:lnTo>
                      <a:pt x="79" y="354"/>
                    </a:lnTo>
                    <a:lnTo>
                      <a:pt x="83" y="346"/>
                    </a:lnTo>
                    <a:lnTo>
                      <a:pt x="85" y="342"/>
                    </a:lnTo>
                    <a:lnTo>
                      <a:pt x="82" y="334"/>
                    </a:lnTo>
                    <a:lnTo>
                      <a:pt x="82" y="323"/>
                    </a:lnTo>
                    <a:lnTo>
                      <a:pt x="83" y="320"/>
                    </a:lnTo>
                    <a:lnTo>
                      <a:pt x="88" y="320"/>
                    </a:lnTo>
                    <a:lnTo>
                      <a:pt x="93" y="320"/>
                    </a:lnTo>
                    <a:lnTo>
                      <a:pt x="88" y="301"/>
                    </a:lnTo>
                    <a:lnTo>
                      <a:pt x="85" y="299"/>
                    </a:lnTo>
                    <a:lnTo>
                      <a:pt x="83" y="290"/>
                    </a:lnTo>
                    <a:lnTo>
                      <a:pt x="82" y="285"/>
                    </a:lnTo>
                    <a:lnTo>
                      <a:pt x="85" y="284"/>
                    </a:lnTo>
                    <a:lnTo>
                      <a:pt x="91" y="281"/>
                    </a:lnTo>
                    <a:lnTo>
                      <a:pt x="94" y="284"/>
                    </a:lnTo>
                    <a:lnTo>
                      <a:pt x="100" y="281"/>
                    </a:lnTo>
                    <a:lnTo>
                      <a:pt x="111" y="273"/>
                    </a:lnTo>
                    <a:lnTo>
                      <a:pt x="114" y="266"/>
                    </a:lnTo>
                    <a:lnTo>
                      <a:pt x="112" y="266"/>
                    </a:lnTo>
                    <a:lnTo>
                      <a:pt x="99" y="273"/>
                    </a:lnTo>
                    <a:lnTo>
                      <a:pt x="94" y="261"/>
                    </a:lnTo>
                    <a:lnTo>
                      <a:pt x="94" y="257"/>
                    </a:lnTo>
                    <a:lnTo>
                      <a:pt x="88" y="258"/>
                    </a:lnTo>
                    <a:lnTo>
                      <a:pt x="76" y="257"/>
                    </a:lnTo>
                    <a:lnTo>
                      <a:pt x="73" y="260"/>
                    </a:lnTo>
                    <a:lnTo>
                      <a:pt x="65" y="258"/>
                    </a:lnTo>
                    <a:lnTo>
                      <a:pt x="56" y="238"/>
                    </a:lnTo>
                    <a:lnTo>
                      <a:pt x="67" y="215"/>
                    </a:lnTo>
                    <a:lnTo>
                      <a:pt x="64" y="211"/>
                    </a:lnTo>
                    <a:lnTo>
                      <a:pt x="67" y="202"/>
                    </a:lnTo>
                    <a:lnTo>
                      <a:pt x="67" y="194"/>
                    </a:lnTo>
                    <a:lnTo>
                      <a:pt x="56" y="191"/>
                    </a:lnTo>
                    <a:lnTo>
                      <a:pt x="46" y="199"/>
                    </a:lnTo>
                    <a:lnTo>
                      <a:pt x="46" y="193"/>
                    </a:lnTo>
                    <a:lnTo>
                      <a:pt x="42" y="191"/>
                    </a:lnTo>
                    <a:lnTo>
                      <a:pt x="44" y="182"/>
                    </a:lnTo>
                    <a:lnTo>
                      <a:pt x="53" y="164"/>
                    </a:lnTo>
                    <a:lnTo>
                      <a:pt x="49" y="158"/>
                    </a:lnTo>
                    <a:lnTo>
                      <a:pt x="55" y="153"/>
                    </a:lnTo>
                    <a:lnTo>
                      <a:pt x="56" y="150"/>
                    </a:lnTo>
                    <a:lnTo>
                      <a:pt x="62" y="146"/>
                    </a:lnTo>
                    <a:lnTo>
                      <a:pt x="77" y="146"/>
                    </a:lnTo>
                    <a:lnTo>
                      <a:pt x="85" y="143"/>
                    </a:lnTo>
                    <a:lnTo>
                      <a:pt x="91" y="143"/>
                    </a:lnTo>
                    <a:lnTo>
                      <a:pt x="90" y="135"/>
                    </a:lnTo>
                    <a:lnTo>
                      <a:pt x="91" y="127"/>
                    </a:lnTo>
                    <a:lnTo>
                      <a:pt x="83" y="120"/>
                    </a:lnTo>
                    <a:lnTo>
                      <a:pt x="82" y="112"/>
                    </a:lnTo>
                    <a:lnTo>
                      <a:pt x="85" y="105"/>
                    </a:lnTo>
                    <a:lnTo>
                      <a:pt x="79" y="105"/>
                    </a:lnTo>
                    <a:lnTo>
                      <a:pt x="67" y="108"/>
                    </a:lnTo>
                    <a:lnTo>
                      <a:pt x="67" y="103"/>
                    </a:lnTo>
                    <a:lnTo>
                      <a:pt x="68" y="94"/>
                    </a:lnTo>
                    <a:lnTo>
                      <a:pt x="67" y="86"/>
                    </a:lnTo>
                    <a:lnTo>
                      <a:pt x="56" y="88"/>
                    </a:lnTo>
                    <a:lnTo>
                      <a:pt x="55" y="83"/>
                    </a:lnTo>
                    <a:lnTo>
                      <a:pt x="46" y="83"/>
                    </a:lnTo>
                    <a:lnTo>
                      <a:pt x="42" y="73"/>
                    </a:lnTo>
                    <a:lnTo>
                      <a:pt x="49" y="64"/>
                    </a:lnTo>
                    <a:lnTo>
                      <a:pt x="50" y="54"/>
                    </a:lnTo>
                    <a:lnTo>
                      <a:pt x="38" y="47"/>
                    </a:lnTo>
                    <a:lnTo>
                      <a:pt x="36" y="44"/>
                    </a:lnTo>
                    <a:lnTo>
                      <a:pt x="32" y="47"/>
                    </a:lnTo>
                    <a:lnTo>
                      <a:pt x="27" y="54"/>
                    </a:lnTo>
                    <a:lnTo>
                      <a:pt x="27" y="59"/>
                    </a:lnTo>
                    <a:lnTo>
                      <a:pt x="23" y="67"/>
                    </a:lnTo>
                    <a:lnTo>
                      <a:pt x="14" y="65"/>
                    </a:lnTo>
                    <a:lnTo>
                      <a:pt x="9" y="65"/>
                    </a:lnTo>
                    <a:lnTo>
                      <a:pt x="3" y="62"/>
                    </a:lnTo>
                    <a:lnTo>
                      <a:pt x="0" y="59"/>
                    </a:lnTo>
                    <a:lnTo>
                      <a:pt x="3" y="47"/>
                    </a:lnTo>
                    <a:lnTo>
                      <a:pt x="6" y="41"/>
                    </a:lnTo>
                    <a:lnTo>
                      <a:pt x="6" y="35"/>
                    </a:lnTo>
                    <a:lnTo>
                      <a:pt x="1" y="33"/>
                    </a:lnTo>
                    <a:lnTo>
                      <a:pt x="18" y="3"/>
                    </a:lnTo>
                    <a:lnTo>
                      <a:pt x="20" y="1"/>
                    </a:lnTo>
                    <a:lnTo>
                      <a:pt x="30" y="0"/>
                    </a:lnTo>
                    <a:lnTo>
                      <a:pt x="41" y="7"/>
                    </a:lnTo>
                    <a:lnTo>
                      <a:pt x="41" y="12"/>
                    </a:lnTo>
                    <a:lnTo>
                      <a:pt x="46" y="15"/>
                    </a:lnTo>
                    <a:lnTo>
                      <a:pt x="49" y="29"/>
                    </a:lnTo>
                    <a:lnTo>
                      <a:pt x="56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9" name="Freeform 2859">
                <a:extLst>
                  <a:ext uri="{FF2B5EF4-FFF2-40B4-BE49-F238E27FC236}">
                    <a16:creationId xmlns:a16="http://schemas.microsoft.com/office/drawing/2014/main" id="{1939D787-E55B-9F31-21AE-108E8C24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619"/>
                <a:ext cx="103" cy="211"/>
              </a:xfrm>
              <a:custGeom>
                <a:avLst/>
                <a:gdLst>
                  <a:gd name="T0" fmla="*/ 73 w 205"/>
                  <a:gd name="T1" fmla="*/ 18 h 421"/>
                  <a:gd name="T2" fmla="*/ 90 w 205"/>
                  <a:gd name="T3" fmla="*/ 26 h 421"/>
                  <a:gd name="T4" fmla="*/ 108 w 205"/>
                  <a:gd name="T5" fmla="*/ 30 h 421"/>
                  <a:gd name="T6" fmla="*/ 132 w 205"/>
                  <a:gd name="T7" fmla="*/ 65 h 421"/>
                  <a:gd name="T8" fmla="*/ 135 w 205"/>
                  <a:gd name="T9" fmla="*/ 88 h 421"/>
                  <a:gd name="T10" fmla="*/ 138 w 205"/>
                  <a:gd name="T11" fmla="*/ 108 h 421"/>
                  <a:gd name="T12" fmla="*/ 161 w 205"/>
                  <a:gd name="T13" fmla="*/ 130 h 421"/>
                  <a:gd name="T14" fmla="*/ 150 w 205"/>
                  <a:gd name="T15" fmla="*/ 146 h 421"/>
                  <a:gd name="T16" fmla="*/ 134 w 205"/>
                  <a:gd name="T17" fmla="*/ 153 h 421"/>
                  <a:gd name="T18" fmla="*/ 141 w 205"/>
                  <a:gd name="T19" fmla="*/ 167 h 421"/>
                  <a:gd name="T20" fmla="*/ 152 w 205"/>
                  <a:gd name="T21" fmla="*/ 187 h 421"/>
                  <a:gd name="T22" fmla="*/ 173 w 205"/>
                  <a:gd name="T23" fmla="*/ 197 h 421"/>
                  <a:gd name="T24" fmla="*/ 171 w 205"/>
                  <a:gd name="T25" fmla="*/ 211 h 421"/>
                  <a:gd name="T26" fmla="*/ 185 w 205"/>
                  <a:gd name="T27" fmla="*/ 229 h 421"/>
                  <a:gd name="T28" fmla="*/ 194 w 205"/>
                  <a:gd name="T29" fmla="*/ 238 h 421"/>
                  <a:gd name="T30" fmla="*/ 194 w 205"/>
                  <a:gd name="T31" fmla="*/ 250 h 421"/>
                  <a:gd name="T32" fmla="*/ 197 w 205"/>
                  <a:gd name="T33" fmla="*/ 270 h 421"/>
                  <a:gd name="T34" fmla="*/ 188 w 205"/>
                  <a:gd name="T35" fmla="*/ 298 h 421"/>
                  <a:gd name="T36" fmla="*/ 191 w 205"/>
                  <a:gd name="T37" fmla="*/ 326 h 421"/>
                  <a:gd name="T38" fmla="*/ 197 w 205"/>
                  <a:gd name="T39" fmla="*/ 345 h 421"/>
                  <a:gd name="T40" fmla="*/ 203 w 205"/>
                  <a:gd name="T41" fmla="*/ 366 h 421"/>
                  <a:gd name="T42" fmla="*/ 178 w 205"/>
                  <a:gd name="T43" fmla="*/ 383 h 421"/>
                  <a:gd name="T44" fmla="*/ 178 w 205"/>
                  <a:gd name="T45" fmla="*/ 402 h 421"/>
                  <a:gd name="T46" fmla="*/ 155 w 205"/>
                  <a:gd name="T47" fmla="*/ 412 h 421"/>
                  <a:gd name="T48" fmla="*/ 138 w 205"/>
                  <a:gd name="T49" fmla="*/ 418 h 421"/>
                  <a:gd name="T50" fmla="*/ 120 w 205"/>
                  <a:gd name="T51" fmla="*/ 410 h 421"/>
                  <a:gd name="T52" fmla="*/ 97 w 205"/>
                  <a:gd name="T53" fmla="*/ 404 h 421"/>
                  <a:gd name="T54" fmla="*/ 77 w 205"/>
                  <a:gd name="T55" fmla="*/ 390 h 421"/>
                  <a:gd name="T56" fmla="*/ 79 w 205"/>
                  <a:gd name="T57" fmla="*/ 370 h 421"/>
                  <a:gd name="T58" fmla="*/ 79 w 205"/>
                  <a:gd name="T59" fmla="*/ 354 h 421"/>
                  <a:gd name="T60" fmla="*/ 82 w 205"/>
                  <a:gd name="T61" fmla="*/ 334 h 421"/>
                  <a:gd name="T62" fmla="*/ 88 w 205"/>
                  <a:gd name="T63" fmla="*/ 320 h 421"/>
                  <a:gd name="T64" fmla="*/ 85 w 205"/>
                  <a:gd name="T65" fmla="*/ 299 h 421"/>
                  <a:gd name="T66" fmla="*/ 85 w 205"/>
                  <a:gd name="T67" fmla="*/ 284 h 421"/>
                  <a:gd name="T68" fmla="*/ 100 w 205"/>
                  <a:gd name="T69" fmla="*/ 281 h 421"/>
                  <a:gd name="T70" fmla="*/ 112 w 205"/>
                  <a:gd name="T71" fmla="*/ 266 h 421"/>
                  <a:gd name="T72" fmla="*/ 94 w 205"/>
                  <a:gd name="T73" fmla="*/ 257 h 421"/>
                  <a:gd name="T74" fmla="*/ 73 w 205"/>
                  <a:gd name="T75" fmla="*/ 260 h 421"/>
                  <a:gd name="T76" fmla="*/ 67 w 205"/>
                  <a:gd name="T77" fmla="*/ 215 h 421"/>
                  <a:gd name="T78" fmla="*/ 67 w 205"/>
                  <a:gd name="T79" fmla="*/ 194 h 421"/>
                  <a:gd name="T80" fmla="*/ 46 w 205"/>
                  <a:gd name="T81" fmla="*/ 193 h 421"/>
                  <a:gd name="T82" fmla="*/ 53 w 205"/>
                  <a:gd name="T83" fmla="*/ 164 h 421"/>
                  <a:gd name="T84" fmla="*/ 56 w 205"/>
                  <a:gd name="T85" fmla="*/ 150 h 421"/>
                  <a:gd name="T86" fmla="*/ 85 w 205"/>
                  <a:gd name="T87" fmla="*/ 143 h 421"/>
                  <a:gd name="T88" fmla="*/ 91 w 205"/>
                  <a:gd name="T89" fmla="*/ 127 h 421"/>
                  <a:gd name="T90" fmla="*/ 85 w 205"/>
                  <a:gd name="T91" fmla="*/ 105 h 421"/>
                  <a:gd name="T92" fmla="*/ 67 w 205"/>
                  <a:gd name="T93" fmla="*/ 103 h 421"/>
                  <a:gd name="T94" fmla="*/ 56 w 205"/>
                  <a:gd name="T95" fmla="*/ 88 h 421"/>
                  <a:gd name="T96" fmla="*/ 42 w 205"/>
                  <a:gd name="T97" fmla="*/ 73 h 421"/>
                  <a:gd name="T98" fmla="*/ 38 w 205"/>
                  <a:gd name="T99" fmla="*/ 47 h 421"/>
                  <a:gd name="T100" fmla="*/ 27 w 205"/>
                  <a:gd name="T101" fmla="*/ 54 h 421"/>
                  <a:gd name="T102" fmla="*/ 14 w 205"/>
                  <a:gd name="T103" fmla="*/ 65 h 421"/>
                  <a:gd name="T104" fmla="*/ 0 w 205"/>
                  <a:gd name="T105" fmla="*/ 59 h 421"/>
                  <a:gd name="T106" fmla="*/ 6 w 205"/>
                  <a:gd name="T107" fmla="*/ 35 h 421"/>
                  <a:gd name="T108" fmla="*/ 20 w 205"/>
                  <a:gd name="T109" fmla="*/ 1 h 421"/>
                  <a:gd name="T110" fmla="*/ 41 w 205"/>
                  <a:gd name="T111" fmla="*/ 12 h 421"/>
                  <a:gd name="T112" fmla="*/ 56 w 205"/>
                  <a:gd name="T113" fmla="*/ 27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5" h="421">
                    <a:moveTo>
                      <a:pt x="56" y="27"/>
                    </a:moveTo>
                    <a:lnTo>
                      <a:pt x="70" y="22"/>
                    </a:lnTo>
                    <a:lnTo>
                      <a:pt x="73" y="18"/>
                    </a:lnTo>
                    <a:lnTo>
                      <a:pt x="79" y="18"/>
                    </a:lnTo>
                    <a:lnTo>
                      <a:pt x="86" y="24"/>
                    </a:lnTo>
                    <a:lnTo>
                      <a:pt x="90" y="26"/>
                    </a:lnTo>
                    <a:lnTo>
                      <a:pt x="94" y="22"/>
                    </a:lnTo>
                    <a:lnTo>
                      <a:pt x="100" y="29"/>
                    </a:lnTo>
                    <a:lnTo>
                      <a:pt x="108" y="30"/>
                    </a:lnTo>
                    <a:lnTo>
                      <a:pt x="109" y="29"/>
                    </a:lnTo>
                    <a:lnTo>
                      <a:pt x="124" y="48"/>
                    </a:lnTo>
                    <a:lnTo>
                      <a:pt x="132" y="65"/>
                    </a:lnTo>
                    <a:lnTo>
                      <a:pt x="132" y="82"/>
                    </a:lnTo>
                    <a:lnTo>
                      <a:pt x="138" y="86"/>
                    </a:lnTo>
                    <a:lnTo>
                      <a:pt x="135" y="88"/>
                    </a:lnTo>
                    <a:lnTo>
                      <a:pt x="124" y="89"/>
                    </a:lnTo>
                    <a:lnTo>
                      <a:pt x="127" y="94"/>
                    </a:lnTo>
                    <a:lnTo>
                      <a:pt x="138" y="108"/>
                    </a:lnTo>
                    <a:lnTo>
                      <a:pt x="143" y="111"/>
                    </a:lnTo>
                    <a:lnTo>
                      <a:pt x="155" y="120"/>
                    </a:lnTo>
                    <a:lnTo>
                      <a:pt x="161" y="130"/>
                    </a:lnTo>
                    <a:lnTo>
                      <a:pt x="161" y="135"/>
                    </a:lnTo>
                    <a:lnTo>
                      <a:pt x="155" y="143"/>
                    </a:lnTo>
                    <a:lnTo>
                      <a:pt x="150" y="146"/>
                    </a:lnTo>
                    <a:lnTo>
                      <a:pt x="149" y="150"/>
                    </a:lnTo>
                    <a:lnTo>
                      <a:pt x="143" y="152"/>
                    </a:lnTo>
                    <a:lnTo>
                      <a:pt x="134" y="153"/>
                    </a:lnTo>
                    <a:lnTo>
                      <a:pt x="134" y="159"/>
                    </a:lnTo>
                    <a:lnTo>
                      <a:pt x="137" y="167"/>
                    </a:lnTo>
                    <a:lnTo>
                      <a:pt x="141" y="167"/>
                    </a:lnTo>
                    <a:lnTo>
                      <a:pt x="147" y="171"/>
                    </a:lnTo>
                    <a:lnTo>
                      <a:pt x="144" y="184"/>
                    </a:lnTo>
                    <a:lnTo>
                      <a:pt x="152" y="187"/>
                    </a:lnTo>
                    <a:lnTo>
                      <a:pt x="159" y="184"/>
                    </a:lnTo>
                    <a:lnTo>
                      <a:pt x="168" y="188"/>
                    </a:lnTo>
                    <a:lnTo>
                      <a:pt x="173" y="197"/>
                    </a:lnTo>
                    <a:lnTo>
                      <a:pt x="181" y="200"/>
                    </a:lnTo>
                    <a:lnTo>
                      <a:pt x="178" y="208"/>
                    </a:lnTo>
                    <a:lnTo>
                      <a:pt x="171" y="211"/>
                    </a:lnTo>
                    <a:lnTo>
                      <a:pt x="170" y="214"/>
                    </a:lnTo>
                    <a:lnTo>
                      <a:pt x="171" y="220"/>
                    </a:lnTo>
                    <a:lnTo>
                      <a:pt x="185" y="229"/>
                    </a:lnTo>
                    <a:lnTo>
                      <a:pt x="185" y="235"/>
                    </a:lnTo>
                    <a:lnTo>
                      <a:pt x="191" y="232"/>
                    </a:lnTo>
                    <a:lnTo>
                      <a:pt x="194" y="238"/>
                    </a:lnTo>
                    <a:lnTo>
                      <a:pt x="199" y="240"/>
                    </a:lnTo>
                    <a:lnTo>
                      <a:pt x="197" y="246"/>
                    </a:lnTo>
                    <a:lnTo>
                      <a:pt x="194" y="250"/>
                    </a:lnTo>
                    <a:lnTo>
                      <a:pt x="197" y="260"/>
                    </a:lnTo>
                    <a:lnTo>
                      <a:pt x="196" y="263"/>
                    </a:lnTo>
                    <a:lnTo>
                      <a:pt x="197" y="270"/>
                    </a:lnTo>
                    <a:lnTo>
                      <a:pt x="187" y="276"/>
                    </a:lnTo>
                    <a:lnTo>
                      <a:pt x="187" y="281"/>
                    </a:lnTo>
                    <a:lnTo>
                      <a:pt x="188" y="298"/>
                    </a:lnTo>
                    <a:lnTo>
                      <a:pt x="182" y="305"/>
                    </a:lnTo>
                    <a:lnTo>
                      <a:pt x="185" y="313"/>
                    </a:lnTo>
                    <a:lnTo>
                      <a:pt x="191" y="326"/>
                    </a:lnTo>
                    <a:lnTo>
                      <a:pt x="194" y="326"/>
                    </a:lnTo>
                    <a:lnTo>
                      <a:pt x="194" y="340"/>
                    </a:lnTo>
                    <a:lnTo>
                      <a:pt x="197" y="345"/>
                    </a:lnTo>
                    <a:lnTo>
                      <a:pt x="200" y="345"/>
                    </a:lnTo>
                    <a:lnTo>
                      <a:pt x="205" y="357"/>
                    </a:lnTo>
                    <a:lnTo>
                      <a:pt x="203" y="366"/>
                    </a:lnTo>
                    <a:lnTo>
                      <a:pt x="197" y="374"/>
                    </a:lnTo>
                    <a:lnTo>
                      <a:pt x="181" y="380"/>
                    </a:lnTo>
                    <a:lnTo>
                      <a:pt x="178" y="383"/>
                    </a:lnTo>
                    <a:lnTo>
                      <a:pt x="178" y="390"/>
                    </a:lnTo>
                    <a:lnTo>
                      <a:pt x="181" y="396"/>
                    </a:lnTo>
                    <a:lnTo>
                      <a:pt x="178" y="402"/>
                    </a:lnTo>
                    <a:lnTo>
                      <a:pt x="185" y="408"/>
                    </a:lnTo>
                    <a:lnTo>
                      <a:pt x="164" y="413"/>
                    </a:lnTo>
                    <a:lnTo>
                      <a:pt x="155" y="412"/>
                    </a:lnTo>
                    <a:lnTo>
                      <a:pt x="150" y="421"/>
                    </a:lnTo>
                    <a:lnTo>
                      <a:pt x="143" y="419"/>
                    </a:lnTo>
                    <a:lnTo>
                      <a:pt x="138" y="418"/>
                    </a:lnTo>
                    <a:lnTo>
                      <a:pt x="135" y="412"/>
                    </a:lnTo>
                    <a:lnTo>
                      <a:pt x="129" y="410"/>
                    </a:lnTo>
                    <a:lnTo>
                      <a:pt x="120" y="410"/>
                    </a:lnTo>
                    <a:lnTo>
                      <a:pt x="111" y="407"/>
                    </a:lnTo>
                    <a:lnTo>
                      <a:pt x="106" y="404"/>
                    </a:lnTo>
                    <a:lnTo>
                      <a:pt x="97" y="404"/>
                    </a:lnTo>
                    <a:lnTo>
                      <a:pt x="91" y="402"/>
                    </a:lnTo>
                    <a:lnTo>
                      <a:pt x="91" y="399"/>
                    </a:lnTo>
                    <a:lnTo>
                      <a:pt x="77" y="390"/>
                    </a:lnTo>
                    <a:lnTo>
                      <a:pt x="79" y="381"/>
                    </a:lnTo>
                    <a:lnTo>
                      <a:pt x="82" y="377"/>
                    </a:lnTo>
                    <a:lnTo>
                      <a:pt x="79" y="370"/>
                    </a:lnTo>
                    <a:lnTo>
                      <a:pt x="82" y="367"/>
                    </a:lnTo>
                    <a:lnTo>
                      <a:pt x="88" y="363"/>
                    </a:lnTo>
                    <a:lnTo>
                      <a:pt x="79" y="354"/>
                    </a:lnTo>
                    <a:lnTo>
                      <a:pt x="83" y="346"/>
                    </a:lnTo>
                    <a:lnTo>
                      <a:pt x="85" y="342"/>
                    </a:lnTo>
                    <a:lnTo>
                      <a:pt x="82" y="334"/>
                    </a:lnTo>
                    <a:lnTo>
                      <a:pt x="82" y="323"/>
                    </a:lnTo>
                    <a:lnTo>
                      <a:pt x="83" y="320"/>
                    </a:lnTo>
                    <a:lnTo>
                      <a:pt x="88" y="320"/>
                    </a:lnTo>
                    <a:lnTo>
                      <a:pt x="93" y="320"/>
                    </a:lnTo>
                    <a:lnTo>
                      <a:pt x="88" y="301"/>
                    </a:lnTo>
                    <a:lnTo>
                      <a:pt x="85" y="299"/>
                    </a:lnTo>
                    <a:lnTo>
                      <a:pt x="83" y="290"/>
                    </a:lnTo>
                    <a:lnTo>
                      <a:pt x="82" y="285"/>
                    </a:lnTo>
                    <a:lnTo>
                      <a:pt x="85" y="284"/>
                    </a:lnTo>
                    <a:lnTo>
                      <a:pt x="91" y="281"/>
                    </a:lnTo>
                    <a:lnTo>
                      <a:pt x="94" y="284"/>
                    </a:lnTo>
                    <a:lnTo>
                      <a:pt x="100" y="281"/>
                    </a:lnTo>
                    <a:lnTo>
                      <a:pt x="111" y="273"/>
                    </a:lnTo>
                    <a:lnTo>
                      <a:pt x="114" y="266"/>
                    </a:lnTo>
                    <a:lnTo>
                      <a:pt x="112" y="266"/>
                    </a:lnTo>
                    <a:lnTo>
                      <a:pt x="99" y="273"/>
                    </a:lnTo>
                    <a:lnTo>
                      <a:pt x="94" y="261"/>
                    </a:lnTo>
                    <a:lnTo>
                      <a:pt x="94" y="257"/>
                    </a:lnTo>
                    <a:lnTo>
                      <a:pt x="88" y="258"/>
                    </a:lnTo>
                    <a:lnTo>
                      <a:pt x="76" y="257"/>
                    </a:lnTo>
                    <a:lnTo>
                      <a:pt x="73" y="260"/>
                    </a:lnTo>
                    <a:lnTo>
                      <a:pt x="65" y="258"/>
                    </a:lnTo>
                    <a:lnTo>
                      <a:pt x="56" y="238"/>
                    </a:lnTo>
                    <a:lnTo>
                      <a:pt x="67" y="215"/>
                    </a:lnTo>
                    <a:lnTo>
                      <a:pt x="64" y="211"/>
                    </a:lnTo>
                    <a:lnTo>
                      <a:pt x="67" y="202"/>
                    </a:lnTo>
                    <a:lnTo>
                      <a:pt x="67" y="194"/>
                    </a:lnTo>
                    <a:lnTo>
                      <a:pt x="56" y="191"/>
                    </a:lnTo>
                    <a:lnTo>
                      <a:pt x="46" y="199"/>
                    </a:lnTo>
                    <a:lnTo>
                      <a:pt x="46" y="193"/>
                    </a:lnTo>
                    <a:lnTo>
                      <a:pt x="42" y="191"/>
                    </a:lnTo>
                    <a:lnTo>
                      <a:pt x="44" y="182"/>
                    </a:lnTo>
                    <a:lnTo>
                      <a:pt x="53" y="164"/>
                    </a:lnTo>
                    <a:lnTo>
                      <a:pt x="49" y="158"/>
                    </a:lnTo>
                    <a:lnTo>
                      <a:pt x="55" y="153"/>
                    </a:lnTo>
                    <a:lnTo>
                      <a:pt x="56" y="150"/>
                    </a:lnTo>
                    <a:lnTo>
                      <a:pt x="62" y="146"/>
                    </a:lnTo>
                    <a:lnTo>
                      <a:pt x="77" y="146"/>
                    </a:lnTo>
                    <a:lnTo>
                      <a:pt x="85" y="143"/>
                    </a:lnTo>
                    <a:lnTo>
                      <a:pt x="91" y="143"/>
                    </a:lnTo>
                    <a:lnTo>
                      <a:pt x="90" y="135"/>
                    </a:lnTo>
                    <a:lnTo>
                      <a:pt x="91" y="127"/>
                    </a:lnTo>
                    <a:lnTo>
                      <a:pt x="83" y="120"/>
                    </a:lnTo>
                    <a:lnTo>
                      <a:pt x="82" y="112"/>
                    </a:lnTo>
                    <a:lnTo>
                      <a:pt x="85" y="105"/>
                    </a:lnTo>
                    <a:lnTo>
                      <a:pt x="79" y="105"/>
                    </a:lnTo>
                    <a:lnTo>
                      <a:pt x="67" y="108"/>
                    </a:lnTo>
                    <a:lnTo>
                      <a:pt x="67" y="103"/>
                    </a:lnTo>
                    <a:lnTo>
                      <a:pt x="68" y="94"/>
                    </a:lnTo>
                    <a:lnTo>
                      <a:pt x="67" y="86"/>
                    </a:lnTo>
                    <a:lnTo>
                      <a:pt x="56" y="88"/>
                    </a:lnTo>
                    <a:lnTo>
                      <a:pt x="55" y="83"/>
                    </a:lnTo>
                    <a:lnTo>
                      <a:pt x="46" y="83"/>
                    </a:lnTo>
                    <a:lnTo>
                      <a:pt x="42" y="73"/>
                    </a:lnTo>
                    <a:lnTo>
                      <a:pt x="49" y="64"/>
                    </a:lnTo>
                    <a:lnTo>
                      <a:pt x="50" y="54"/>
                    </a:lnTo>
                    <a:lnTo>
                      <a:pt x="38" y="47"/>
                    </a:lnTo>
                    <a:lnTo>
                      <a:pt x="36" y="44"/>
                    </a:lnTo>
                    <a:lnTo>
                      <a:pt x="32" y="47"/>
                    </a:lnTo>
                    <a:lnTo>
                      <a:pt x="27" y="54"/>
                    </a:lnTo>
                    <a:lnTo>
                      <a:pt x="27" y="59"/>
                    </a:lnTo>
                    <a:lnTo>
                      <a:pt x="23" y="67"/>
                    </a:lnTo>
                    <a:lnTo>
                      <a:pt x="14" y="65"/>
                    </a:lnTo>
                    <a:lnTo>
                      <a:pt x="9" y="65"/>
                    </a:lnTo>
                    <a:lnTo>
                      <a:pt x="3" y="62"/>
                    </a:lnTo>
                    <a:lnTo>
                      <a:pt x="0" y="59"/>
                    </a:lnTo>
                    <a:lnTo>
                      <a:pt x="3" y="47"/>
                    </a:lnTo>
                    <a:lnTo>
                      <a:pt x="6" y="41"/>
                    </a:lnTo>
                    <a:lnTo>
                      <a:pt x="6" y="35"/>
                    </a:lnTo>
                    <a:lnTo>
                      <a:pt x="1" y="33"/>
                    </a:lnTo>
                    <a:lnTo>
                      <a:pt x="18" y="3"/>
                    </a:lnTo>
                    <a:lnTo>
                      <a:pt x="20" y="1"/>
                    </a:lnTo>
                    <a:lnTo>
                      <a:pt x="30" y="0"/>
                    </a:lnTo>
                    <a:lnTo>
                      <a:pt x="41" y="7"/>
                    </a:lnTo>
                    <a:lnTo>
                      <a:pt x="41" y="12"/>
                    </a:lnTo>
                    <a:lnTo>
                      <a:pt x="46" y="15"/>
                    </a:lnTo>
                    <a:lnTo>
                      <a:pt x="49" y="29"/>
                    </a:lnTo>
                    <a:lnTo>
                      <a:pt x="56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0" name="Freeform 2860">
                <a:extLst>
                  <a:ext uri="{FF2B5EF4-FFF2-40B4-BE49-F238E27FC236}">
                    <a16:creationId xmlns:a16="http://schemas.microsoft.com/office/drawing/2014/main" id="{8448F54F-5327-224A-929B-447019B9B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582"/>
                <a:ext cx="60" cy="81"/>
              </a:xfrm>
              <a:custGeom>
                <a:avLst/>
                <a:gdLst>
                  <a:gd name="T0" fmla="*/ 0 w 118"/>
                  <a:gd name="T1" fmla="*/ 70 h 161"/>
                  <a:gd name="T2" fmla="*/ 15 w 118"/>
                  <a:gd name="T3" fmla="*/ 75 h 161"/>
                  <a:gd name="T4" fmla="*/ 21 w 118"/>
                  <a:gd name="T5" fmla="*/ 84 h 161"/>
                  <a:gd name="T6" fmla="*/ 22 w 118"/>
                  <a:gd name="T7" fmla="*/ 99 h 161"/>
                  <a:gd name="T8" fmla="*/ 30 w 118"/>
                  <a:gd name="T9" fmla="*/ 97 h 161"/>
                  <a:gd name="T10" fmla="*/ 44 w 118"/>
                  <a:gd name="T11" fmla="*/ 105 h 161"/>
                  <a:gd name="T12" fmla="*/ 60 w 118"/>
                  <a:gd name="T13" fmla="*/ 123 h 161"/>
                  <a:gd name="T14" fmla="*/ 68 w 118"/>
                  <a:gd name="T15" fmla="*/ 157 h 161"/>
                  <a:gd name="T16" fmla="*/ 76 w 118"/>
                  <a:gd name="T17" fmla="*/ 161 h 161"/>
                  <a:gd name="T18" fmla="*/ 80 w 118"/>
                  <a:gd name="T19" fmla="*/ 137 h 161"/>
                  <a:gd name="T20" fmla="*/ 97 w 118"/>
                  <a:gd name="T21" fmla="*/ 128 h 161"/>
                  <a:gd name="T22" fmla="*/ 110 w 118"/>
                  <a:gd name="T23" fmla="*/ 122 h 161"/>
                  <a:gd name="T24" fmla="*/ 115 w 118"/>
                  <a:gd name="T25" fmla="*/ 97 h 161"/>
                  <a:gd name="T26" fmla="*/ 107 w 118"/>
                  <a:gd name="T27" fmla="*/ 97 h 161"/>
                  <a:gd name="T28" fmla="*/ 94 w 118"/>
                  <a:gd name="T29" fmla="*/ 102 h 161"/>
                  <a:gd name="T30" fmla="*/ 83 w 118"/>
                  <a:gd name="T31" fmla="*/ 93 h 161"/>
                  <a:gd name="T32" fmla="*/ 74 w 118"/>
                  <a:gd name="T33" fmla="*/ 75 h 161"/>
                  <a:gd name="T34" fmla="*/ 80 w 118"/>
                  <a:gd name="T35" fmla="*/ 67 h 161"/>
                  <a:gd name="T36" fmla="*/ 85 w 118"/>
                  <a:gd name="T37" fmla="*/ 59 h 161"/>
                  <a:gd name="T38" fmla="*/ 88 w 118"/>
                  <a:gd name="T39" fmla="*/ 49 h 161"/>
                  <a:gd name="T40" fmla="*/ 94 w 118"/>
                  <a:gd name="T41" fmla="*/ 37 h 161"/>
                  <a:gd name="T42" fmla="*/ 88 w 118"/>
                  <a:gd name="T43" fmla="*/ 25 h 161"/>
                  <a:gd name="T44" fmla="*/ 77 w 118"/>
                  <a:gd name="T45" fmla="*/ 14 h 161"/>
                  <a:gd name="T46" fmla="*/ 68 w 118"/>
                  <a:gd name="T47" fmla="*/ 5 h 161"/>
                  <a:gd name="T48" fmla="*/ 63 w 118"/>
                  <a:gd name="T49" fmla="*/ 0 h 161"/>
                  <a:gd name="T50" fmla="*/ 60 w 118"/>
                  <a:gd name="T51" fmla="*/ 14 h 161"/>
                  <a:gd name="T52" fmla="*/ 51 w 118"/>
                  <a:gd name="T53" fmla="*/ 28 h 161"/>
                  <a:gd name="T54" fmla="*/ 51 w 118"/>
                  <a:gd name="T55" fmla="*/ 37 h 161"/>
                  <a:gd name="T56" fmla="*/ 38 w 118"/>
                  <a:gd name="T57" fmla="*/ 47 h 161"/>
                  <a:gd name="T58" fmla="*/ 27 w 118"/>
                  <a:gd name="T59" fmla="*/ 40 h 161"/>
                  <a:gd name="T60" fmla="*/ 13 w 118"/>
                  <a:gd name="T61" fmla="*/ 20 h 161"/>
                  <a:gd name="T62" fmla="*/ 7 w 118"/>
                  <a:gd name="T63" fmla="*/ 35 h 161"/>
                  <a:gd name="T64" fmla="*/ 3 w 118"/>
                  <a:gd name="T65" fmla="*/ 41 h 161"/>
                  <a:gd name="T66" fmla="*/ 4 w 118"/>
                  <a:gd name="T67" fmla="*/ 56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8" h="161">
                    <a:moveTo>
                      <a:pt x="4" y="59"/>
                    </a:moveTo>
                    <a:lnTo>
                      <a:pt x="0" y="70"/>
                    </a:lnTo>
                    <a:lnTo>
                      <a:pt x="9" y="73"/>
                    </a:lnTo>
                    <a:lnTo>
                      <a:pt x="15" y="75"/>
                    </a:lnTo>
                    <a:lnTo>
                      <a:pt x="21" y="76"/>
                    </a:lnTo>
                    <a:lnTo>
                      <a:pt x="21" y="84"/>
                    </a:lnTo>
                    <a:lnTo>
                      <a:pt x="15" y="93"/>
                    </a:lnTo>
                    <a:lnTo>
                      <a:pt x="22" y="99"/>
                    </a:lnTo>
                    <a:lnTo>
                      <a:pt x="26" y="101"/>
                    </a:lnTo>
                    <a:lnTo>
                      <a:pt x="30" y="97"/>
                    </a:lnTo>
                    <a:lnTo>
                      <a:pt x="36" y="104"/>
                    </a:lnTo>
                    <a:lnTo>
                      <a:pt x="44" y="105"/>
                    </a:lnTo>
                    <a:lnTo>
                      <a:pt x="45" y="104"/>
                    </a:lnTo>
                    <a:lnTo>
                      <a:pt x="60" y="123"/>
                    </a:lnTo>
                    <a:lnTo>
                      <a:pt x="68" y="140"/>
                    </a:lnTo>
                    <a:lnTo>
                      <a:pt x="68" y="157"/>
                    </a:lnTo>
                    <a:lnTo>
                      <a:pt x="74" y="161"/>
                    </a:lnTo>
                    <a:lnTo>
                      <a:pt x="76" y="161"/>
                    </a:lnTo>
                    <a:lnTo>
                      <a:pt x="88" y="146"/>
                    </a:lnTo>
                    <a:lnTo>
                      <a:pt x="80" y="137"/>
                    </a:lnTo>
                    <a:lnTo>
                      <a:pt x="92" y="134"/>
                    </a:lnTo>
                    <a:lnTo>
                      <a:pt x="97" y="128"/>
                    </a:lnTo>
                    <a:lnTo>
                      <a:pt x="103" y="128"/>
                    </a:lnTo>
                    <a:lnTo>
                      <a:pt x="110" y="122"/>
                    </a:lnTo>
                    <a:lnTo>
                      <a:pt x="118" y="104"/>
                    </a:lnTo>
                    <a:lnTo>
                      <a:pt x="115" y="97"/>
                    </a:lnTo>
                    <a:lnTo>
                      <a:pt x="115" y="97"/>
                    </a:lnTo>
                    <a:lnTo>
                      <a:pt x="107" y="97"/>
                    </a:lnTo>
                    <a:lnTo>
                      <a:pt x="101" y="99"/>
                    </a:lnTo>
                    <a:lnTo>
                      <a:pt x="94" y="102"/>
                    </a:lnTo>
                    <a:lnTo>
                      <a:pt x="88" y="97"/>
                    </a:lnTo>
                    <a:lnTo>
                      <a:pt x="83" y="93"/>
                    </a:lnTo>
                    <a:lnTo>
                      <a:pt x="74" y="85"/>
                    </a:lnTo>
                    <a:lnTo>
                      <a:pt x="74" y="75"/>
                    </a:lnTo>
                    <a:lnTo>
                      <a:pt x="74" y="70"/>
                    </a:lnTo>
                    <a:lnTo>
                      <a:pt x="80" y="67"/>
                    </a:lnTo>
                    <a:lnTo>
                      <a:pt x="82" y="67"/>
                    </a:lnTo>
                    <a:lnTo>
                      <a:pt x="85" y="59"/>
                    </a:lnTo>
                    <a:lnTo>
                      <a:pt x="83" y="55"/>
                    </a:lnTo>
                    <a:lnTo>
                      <a:pt x="88" y="49"/>
                    </a:lnTo>
                    <a:lnTo>
                      <a:pt x="86" y="43"/>
                    </a:lnTo>
                    <a:lnTo>
                      <a:pt x="94" y="37"/>
                    </a:lnTo>
                    <a:lnTo>
                      <a:pt x="92" y="29"/>
                    </a:lnTo>
                    <a:lnTo>
                      <a:pt x="88" y="25"/>
                    </a:lnTo>
                    <a:lnTo>
                      <a:pt x="82" y="20"/>
                    </a:lnTo>
                    <a:lnTo>
                      <a:pt x="77" y="14"/>
                    </a:lnTo>
                    <a:lnTo>
                      <a:pt x="71" y="11"/>
                    </a:lnTo>
                    <a:lnTo>
                      <a:pt x="68" y="5"/>
                    </a:lnTo>
                    <a:lnTo>
                      <a:pt x="65" y="3"/>
                    </a:lnTo>
                    <a:lnTo>
                      <a:pt x="63" y="0"/>
                    </a:lnTo>
                    <a:lnTo>
                      <a:pt x="54" y="0"/>
                    </a:lnTo>
                    <a:lnTo>
                      <a:pt x="60" y="14"/>
                    </a:lnTo>
                    <a:lnTo>
                      <a:pt x="54" y="17"/>
                    </a:lnTo>
                    <a:lnTo>
                      <a:pt x="51" y="28"/>
                    </a:lnTo>
                    <a:lnTo>
                      <a:pt x="54" y="31"/>
                    </a:lnTo>
                    <a:lnTo>
                      <a:pt x="51" y="37"/>
                    </a:lnTo>
                    <a:lnTo>
                      <a:pt x="35" y="52"/>
                    </a:lnTo>
                    <a:lnTo>
                      <a:pt x="38" y="47"/>
                    </a:lnTo>
                    <a:lnTo>
                      <a:pt x="29" y="43"/>
                    </a:lnTo>
                    <a:lnTo>
                      <a:pt x="27" y="40"/>
                    </a:lnTo>
                    <a:lnTo>
                      <a:pt x="15" y="31"/>
                    </a:lnTo>
                    <a:lnTo>
                      <a:pt x="13" y="20"/>
                    </a:lnTo>
                    <a:lnTo>
                      <a:pt x="3" y="21"/>
                    </a:lnTo>
                    <a:lnTo>
                      <a:pt x="7" y="35"/>
                    </a:lnTo>
                    <a:lnTo>
                      <a:pt x="4" y="37"/>
                    </a:lnTo>
                    <a:lnTo>
                      <a:pt x="3" y="41"/>
                    </a:lnTo>
                    <a:lnTo>
                      <a:pt x="9" y="46"/>
                    </a:lnTo>
                    <a:lnTo>
                      <a:pt x="4" y="56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1" name="Freeform 2861">
                <a:extLst>
                  <a:ext uri="{FF2B5EF4-FFF2-40B4-BE49-F238E27FC236}">
                    <a16:creationId xmlns:a16="http://schemas.microsoft.com/office/drawing/2014/main" id="{5A5B775F-5108-7094-FA8A-443BD4AA1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582"/>
                <a:ext cx="60" cy="81"/>
              </a:xfrm>
              <a:custGeom>
                <a:avLst/>
                <a:gdLst>
                  <a:gd name="T0" fmla="*/ 4 w 118"/>
                  <a:gd name="T1" fmla="*/ 56 h 161"/>
                  <a:gd name="T2" fmla="*/ 3 w 118"/>
                  <a:gd name="T3" fmla="*/ 41 h 161"/>
                  <a:gd name="T4" fmla="*/ 7 w 118"/>
                  <a:gd name="T5" fmla="*/ 35 h 161"/>
                  <a:gd name="T6" fmla="*/ 13 w 118"/>
                  <a:gd name="T7" fmla="*/ 20 h 161"/>
                  <a:gd name="T8" fmla="*/ 27 w 118"/>
                  <a:gd name="T9" fmla="*/ 40 h 161"/>
                  <a:gd name="T10" fmla="*/ 38 w 118"/>
                  <a:gd name="T11" fmla="*/ 47 h 161"/>
                  <a:gd name="T12" fmla="*/ 51 w 118"/>
                  <a:gd name="T13" fmla="*/ 37 h 161"/>
                  <a:gd name="T14" fmla="*/ 51 w 118"/>
                  <a:gd name="T15" fmla="*/ 28 h 161"/>
                  <a:gd name="T16" fmla="*/ 60 w 118"/>
                  <a:gd name="T17" fmla="*/ 14 h 161"/>
                  <a:gd name="T18" fmla="*/ 63 w 118"/>
                  <a:gd name="T19" fmla="*/ 0 h 161"/>
                  <a:gd name="T20" fmla="*/ 68 w 118"/>
                  <a:gd name="T21" fmla="*/ 5 h 161"/>
                  <a:gd name="T22" fmla="*/ 77 w 118"/>
                  <a:gd name="T23" fmla="*/ 14 h 161"/>
                  <a:gd name="T24" fmla="*/ 88 w 118"/>
                  <a:gd name="T25" fmla="*/ 25 h 161"/>
                  <a:gd name="T26" fmla="*/ 94 w 118"/>
                  <a:gd name="T27" fmla="*/ 37 h 161"/>
                  <a:gd name="T28" fmla="*/ 88 w 118"/>
                  <a:gd name="T29" fmla="*/ 49 h 161"/>
                  <a:gd name="T30" fmla="*/ 85 w 118"/>
                  <a:gd name="T31" fmla="*/ 59 h 161"/>
                  <a:gd name="T32" fmla="*/ 80 w 118"/>
                  <a:gd name="T33" fmla="*/ 67 h 161"/>
                  <a:gd name="T34" fmla="*/ 74 w 118"/>
                  <a:gd name="T35" fmla="*/ 75 h 161"/>
                  <a:gd name="T36" fmla="*/ 83 w 118"/>
                  <a:gd name="T37" fmla="*/ 93 h 161"/>
                  <a:gd name="T38" fmla="*/ 94 w 118"/>
                  <a:gd name="T39" fmla="*/ 102 h 161"/>
                  <a:gd name="T40" fmla="*/ 101 w 118"/>
                  <a:gd name="T41" fmla="*/ 99 h 161"/>
                  <a:gd name="T42" fmla="*/ 115 w 118"/>
                  <a:gd name="T43" fmla="*/ 97 h 161"/>
                  <a:gd name="T44" fmla="*/ 110 w 118"/>
                  <a:gd name="T45" fmla="*/ 122 h 161"/>
                  <a:gd name="T46" fmla="*/ 97 w 118"/>
                  <a:gd name="T47" fmla="*/ 128 h 161"/>
                  <a:gd name="T48" fmla="*/ 80 w 118"/>
                  <a:gd name="T49" fmla="*/ 137 h 161"/>
                  <a:gd name="T50" fmla="*/ 76 w 118"/>
                  <a:gd name="T51" fmla="*/ 161 h 161"/>
                  <a:gd name="T52" fmla="*/ 68 w 118"/>
                  <a:gd name="T53" fmla="*/ 157 h 161"/>
                  <a:gd name="T54" fmla="*/ 60 w 118"/>
                  <a:gd name="T55" fmla="*/ 123 h 161"/>
                  <a:gd name="T56" fmla="*/ 44 w 118"/>
                  <a:gd name="T57" fmla="*/ 105 h 161"/>
                  <a:gd name="T58" fmla="*/ 30 w 118"/>
                  <a:gd name="T59" fmla="*/ 97 h 161"/>
                  <a:gd name="T60" fmla="*/ 22 w 118"/>
                  <a:gd name="T61" fmla="*/ 99 h 161"/>
                  <a:gd name="T62" fmla="*/ 21 w 118"/>
                  <a:gd name="T63" fmla="*/ 84 h 161"/>
                  <a:gd name="T64" fmla="*/ 15 w 118"/>
                  <a:gd name="T65" fmla="*/ 75 h 161"/>
                  <a:gd name="T66" fmla="*/ 0 w 118"/>
                  <a:gd name="T67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8" h="161">
                    <a:moveTo>
                      <a:pt x="4" y="59"/>
                    </a:moveTo>
                    <a:lnTo>
                      <a:pt x="4" y="56"/>
                    </a:lnTo>
                    <a:lnTo>
                      <a:pt x="9" y="46"/>
                    </a:lnTo>
                    <a:lnTo>
                      <a:pt x="3" y="41"/>
                    </a:lnTo>
                    <a:lnTo>
                      <a:pt x="4" y="37"/>
                    </a:lnTo>
                    <a:lnTo>
                      <a:pt x="7" y="35"/>
                    </a:lnTo>
                    <a:lnTo>
                      <a:pt x="3" y="21"/>
                    </a:lnTo>
                    <a:lnTo>
                      <a:pt x="13" y="20"/>
                    </a:lnTo>
                    <a:lnTo>
                      <a:pt x="15" y="31"/>
                    </a:lnTo>
                    <a:lnTo>
                      <a:pt x="27" y="40"/>
                    </a:lnTo>
                    <a:lnTo>
                      <a:pt x="29" y="43"/>
                    </a:lnTo>
                    <a:lnTo>
                      <a:pt x="38" y="47"/>
                    </a:lnTo>
                    <a:lnTo>
                      <a:pt x="35" y="52"/>
                    </a:lnTo>
                    <a:lnTo>
                      <a:pt x="51" y="37"/>
                    </a:lnTo>
                    <a:lnTo>
                      <a:pt x="54" y="31"/>
                    </a:lnTo>
                    <a:lnTo>
                      <a:pt x="51" y="28"/>
                    </a:lnTo>
                    <a:lnTo>
                      <a:pt x="54" y="17"/>
                    </a:lnTo>
                    <a:lnTo>
                      <a:pt x="60" y="14"/>
                    </a:lnTo>
                    <a:lnTo>
                      <a:pt x="54" y="0"/>
                    </a:lnTo>
                    <a:lnTo>
                      <a:pt x="63" y="0"/>
                    </a:lnTo>
                    <a:lnTo>
                      <a:pt x="65" y="3"/>
                    </a:lnTo>
                    <a:lnTo>
                      <a:pt x="68" y="5"/>
                    </a:lnTo>
                    <a:lnTo>
                      <a:pt x="71" y="11"/>
                    </a:lnTo>
                    <a:lnTo>
                      <a:pt x="77" y="14"/>
                    </a:lnTo>
                    <a:lnTo>
                      <a:pt x="82" y="20"/>
                    </a:lnTo>
                    <a:lnTo>
                      <a:pt x="88" y="25"/>
                    </a:lnTo>
                    <a:lnTo>
                      <a:pt x="92" y="29"/>
                    </a:lnTo>
                    <a:lnTo>
                      <a:pt x="94" y="37"/>
                    </a:lnTo>
                    <a:lnTo>
                      <a:pt x="86" y="43"/>
                    </a:lnTo>
                    <a:lnTo>
                      <a:pt x="88" y="49"/>
                    </a:lnTo>
                    <a:lnTo>
                      <a:pt x="83" y="55"/>
                    </a:lnTo>
                    <a:lnTo>
                      <a:pt x="85" y="59"/>
                    </a:lnTo>
                    <a:lnTo>
                      <a:pt x="82" y="67"/>
                    </a:lnTo>
                    <a:lnTo>
                      <a:pt x="80" y="67"/>
                    </a:lnTo>
                    <a:lnTo>
                      <a:pt x="74" y="70"/>
                    </a:lnTo>
                    <a:lnTo>
                      <a:pt x="74" y="75"/>
                    </a:lnTo>
                    <a:lnTo>
                      <a:pt x="74" y="85"/>
                    </a:lnTo>
                    <a:lnTo>
                      <a:pt x="83" y="93"/>
                    </a:lnTo>
                    <a:lnTo>
                      <a:pt x="88" y="97"/>
                    </a:lnTo>
                    <a:lnTo>
                      <a:pt x="94" y="102"/>
                    </a:lnTo>
                    <a:lnTo>
                      <a:pt x="101" y="99"/>
                    </a:lnTo>
                    <a:lnTo>
                      <a:pt x="101" y="99"/>
                    </a:lnTo>
                    <a:lnTo>
                      <a:pt x="107" y="97"/>
                    </a:lnTo>
                    <a:lnTo>
                      <a:pt x="115" y="97"/>
                    </a:lnTo>
                    <a:lnTo>
                      <a:pt x="118" y="104"/>
                    </a:lnTo>
                    <a:lnTo>
                      <a:pt x="110" y="122"/>
                    </a:lnTo>
                    <a:lnTo>
                      <a:pt x="103" y="128"/>
                    </a:lnTo>
                    <a:lnTo>
                      <a:pt x="97" y="128"/>
                    </a:lnTo>
                    <a:lnTo>
                      <a:pt x="92" y="134"/>
                    </a:lnTo>
                    <a:lnTo>
                      <a:pt x="80" y="137"/>
                    </a:lnTo>
                    <a:lnTo>
                      <a:pt x="88" y="146"/>
                    </a:lnTo>
                    <a:lnTo>
                      <a:pt x="76" y="161"/>
                    </a:lnTo>
                    <a:lnTo>
                      <a:pt x="74" y="161"/>
                    </a:lnTo>
                    <a:lnTo>
                      <a:pt x="68" y="157"/>
                    </a:lnTo>
                    <a:lnTo>
                      <a:pt x="68" y="140"/>
                    </a:lnTo>
                    <a:lnTo>
                      <a:pt x="60" y="123"/>
                    </a:lnTo>
                    <a:lnTo>
                      <a:pt x="45" y="104"/>
                    </a:lnTo>
                    <a:lnTo>
                      <a:pt x="44" y="105"/>
                    </a:lnTo>
                    <a:lnTo>
                      <a:pt x="36" y="104"/>
                    </a:lnTo>
                    <a:lnTo>
                      <a:pt x="30" y="97"/>
                    </a:lnTo>
                    <a:lnTo>
                      <a:pt x="26" y="101"/>
                    </a:lnTo>
                    <a:lnTo>
                      <a:pt x="22" y="99"/>
                    </a:lnTo>
                    <a:lnTo>
                      <a:pt x="15" y="93"/>
                    </a:lnTo>
                    <a:lnTo>
                      <a:pt x="21" y="84"/>
                    </a:lnTo>
                    <a:lnTo>
                      <a:pt x="21" y="76"/>
                    </a:lnTo>
                    <a:lnTo>
                      <a:pt x="15" y="75"/>
                    </a:lnTo>
                    <a:lnTo>
                      <a:pt x="9" y="73"/>
                    </a:lnTo>
                    <a:lnTo>
                      <a:pt x="0" y="70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2" name="Freeform 2862">
                <a:extLst>
                  <a:ext uri="{FF2B5EF4-FFF2-40B4-BE49-F238E27FC236}">
                    <a16:creationId xmlns:a16="http://schemas.microsoft.com/office/drawing/2014/main" id="{E2D5198D-B168-BF3A-D9A4-4B265A70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582"/>
                <a:ext cx="60" cy="81"/>
              </a:xfrm>
              <a:custGeom>
                <a:avLst/>
                <a:gdLst>
                  <a:gd name="T0" fmla="*/ 4 w 118"/>
                  <a:gd name="T1" fmla="*/ 56 h 161"/>
                  <a:gd name="T2" fmla="*/ 3 w 118"/>
                  <a:gd name="T3" fmla="*/ 41 h 161"/>
                  <a:gd name="T4" fmla="*/ 7 w 118"/>
                  <a:gd name="T5" fmla="*/ 35 h 161"/>
                  <a:gd name="T6" fmla="*/ 13 w 118"/>
                  <a:gd name="T7" fmla="*/ 20 h 161"/>
                  <a:gd name="T8" fmla="*/ 27 w 118"/>
                  <a:gd name="T9" fmla="*/ 40 h 161"/>
                  <a:gd name="T10" fmla="*/ 38 w 118"/>
                  <a:gd name="T11" fmla="*/ 47 h 161"/>
                  <a:gd name="T12" fmla="*/ 51 w 118"/>
                  <a:gd name="T13" fmla="*/ 37 h 161"/>
                  <a:gd name="T14" fmla="*/ 51 w 118"/>
                  <a:gd name="T15" fmla="*/ 28 h 161"/>
                  <a:gd name="T16" fmla="*/ 60 w 118"/>
                  <a:gd name="T17" fmla="*/ 14 h 161"/>
                  <a:gd name="T18" fmla="*/ 63 w 118"/>
                  <a:gd name="T19" fmla="*/ 0 h 161"/>
                  <a:gd name="T20" fmla="*/ 68 w 118"/>
                  <a:gd name="T21" fmla="*/ 5 h 161"/>
                  <a:gd name="T22" fmla="*/ 77 w 118"/>
                  <a:gd name="T23" fmla="*/ 14 h 161"/>
                  <a:gd name="T24" fmla="*/ 88 w 118"/>
                  <a:gd name="T25" fmla="*/ 25 h 161"/>
                  <a:gd name="T26" fmla="*/ 94 w 118"/>
                  <a:gd name="T27" fmla="*/ 37 h 161"/>
                  <a:gd name="T28" fmla="*/ 88 w 118"/>
                  <a:gd name="T29" fmla="*/ 49 h 161"/>
                  <a:gd name="T30" fmla="*/ 85 w 118"/>
                  <a:gd name="T31" fmla="*/ 59 h 161"/>
                  <a:gd name="T32" fmla="*/ 80 w 118"/>
                  <a:gd name="T33" fmla="*/ 67 h 161"/>
                  <a:gd name="T34" fmla="*/ 74 w 118"/>
                  <a:gd name="T35" fmla="*/ 75 h 161"/>
                  <a:gd name="T36" fmla="*/ 83 w 118"/>
                  <a:gd name="T37" fmla="*/ 93 h 161"/>
                  <a:gd name="T38" fmla="*/ 94 w 118"/>
                  <a:gd name="T39" fmla="*/ 102 h 161"/>
                  <a:gd name="T40" fmla="*/ 101 w 118"/>
                  <a:gd name="T41" fmla="*/ 99 h 161"/>
                  <a:gd name="T42" fmla="*/ 115 w 118"/>
                  <a:gd name="T43" fmla="*/ 97 h 161"/>
                  <a:gd name="T44" fmla="*/ 110 w 118"/>
                  <a:gd name="T45" fmla="*/ 122 h 161"/>
                  <a:gd name="T46" fmla="*/ 97 w 118"/>
                  <a:gd name="T47" fmla="*/ 128 h 161"/>
                  <a:gd name="T48" fmla="*/ 80 w 118"/>
                  <a:gd name="T49" fmla="*/ 137 h 161"/>
                  <a:gd name="T50" fmla="*/ 76 w 118"/>
                  <a:gd name="T51" fmla="*/ 161 h 161"/>
                  <a:gd name="T52" fmla="*/ 68 w 118"/>
                  <a:gd name="T53" fmla="*/ 157 h 161"/>
                  <a:gd name="T54" fmla="*/ 60 w 118"/>
                  <a:gd name="T55" fmla="*/ 123 h 161"/>
                  <a:gd name="T56" fmla="*/ 44 w 118"/>
                  <a:gd name="T57" fmla="*/ 105 h 161"/>
                  <a:gd name="T58" fmla="*/ 30 w 118"/>
                  <a:gd name="T59" fmla="*/ 97 h 161"/>
                  <a:gd name="T60" fmla="*/ 22 w 118"/>
                  <a:gd name="T61" fmla="*/ 99 h 161"/>
                  <a:gd name="T62" fmla="*/ 21 w 118"/>
                  <a:gd name="T63" fmla="*/ 84 h 161"/>
                  <a:gd name="T64" fmla="*/ 15 w 118"/>
                  <a:gd name="T65" fmla="*/ 75 h 161"/>
                  <a:gd name="T66" fmla="*/ 0 w 118"/>
                  <a:gd name="T67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8" h="161">
                    <a:moveTo>
                      <a:pt x="4" y="59"/>
                    </a:moveTo>
                    <a:lnTo>
                      <a:pt x="4" y="56"/>
                    </a:lnTo>
                    <a:lnTo>
                      <a:pt x="9" y="46"/>
                    </a:lnTo>
                    <a:lnTo>
                      <a:pt x="3" y="41"/>
                    </a:lnTo>
                    <a:lnTo>
                      <a:pt x="4" y="37"/>
                    </a:lnTo>
                    <a:lnTo>
                      <a:pt x="7" y="35"/>
                    </a:lnTo>
                    <a:lnTo>
                      <a:pt x="3" y="21"/>
                    </a:lnTo>
                    <a:lnTo>
                      <a:pt x="13" y="20"/>
                    </a:lnTo>
                    <a:lnTo>
                      <a:pt x="15" y="31"/>
                    </a:lnTo>
                    <a:lnTo>
                      <a:pt x="27" y="40"/>
                    </a:lnTo>
                    <a:lnTo>
                      <a:pt x="29" y="43"/>
                    </a:lnTo>
                    <a:lnTo>
                      <a:pt x="38" y="47"/>
                    </a:lnTo>
                    <a:lnTo>
                      <a:pt x="35" y="52"/>
                    </a:lnTo>
                    <a:lnTo>
                      <a:pt x="51" y="37"/>
                    </a:lnTo>
                    <a:lnTo>
                      <a:pt x="54" y="31"/>
                    </a:lnTo>
                    <a:lnTo>
                      <a:pt x="51" y="28"/>
                    </a:lnTo>
                    <a:lnTo>
                      <a:pt x="54" y="17"/>
                    </a:lnTo>
                    <a:lnTo>
                      <a:pt x="60" y="14"/>
                    </a:lnTo>
                    <a:lnTo>
                      <a:pt x="54" y="0"/>
                    </a:lnTo>
                    <a:lnTo>
                      <a:pt x="63" y="0"/>
                    </a:lnTo>
                    <a:lnTo>
                      <a:pt x="65" y="3"/>
                    </a:lnTo>
                    <a:lnTo>
                      <a:pt x="68" y="5"/>
                    </a:lnTo>
                    <a:lnTo>
                      <a:pt x="71" y="11"/>
                    </a:lnTo>
                    <a:lnTo>
                      <a:pt x="77" y="14"/>
                    </a:lnTo>
                    <a:lnTo>
                      <a:pt x="82" y="20"/>
                    </a:lnTo>
                    <a:lnTo>
                      <a:pt x="88" y="25"/>
                    </a:lnTo>
                    <a:lnTo>
                      <a:pt x="92" y="29"/>
                    </a:lnTo>
                    <a:lnTo>
                      <a:pt x="94" y="37"/>
                    </a:lnTo>
                    <a:lnTo>
                      <a:pt x="86" y="43"/>
                    </a:lnTo>
                    <a:lnTo>
                      <a:pt x="88" y="49"/>
                    </a:lnTo>
                    <a:lnTo>
                      <a:pt x="83" y="55"/>
                    </a:lnTo>
                    <a:lnTo>
                      <a:pt x="85" y="59"/>
                    </a:lnTo>
                    <a:lnTo>
                      <a:pt x="82" y="67"/>
                    </a:lnTo>
                    <a:lnTo>
                      <a:pt x="80" y="67"/>
                    </a:lnTo>
                    <a:lnTo>
                      <a:pt x="74" y="70"/>
                    </a:lnTo>
                    <a:lnTo>
                      <a:pt x="74" y="75"/>
                    </a:lnTo>
                    <a:lnTo>
                      <a:pt x="74" y="85"/>
                    </a:lnTo>
                    <a:lnTo>
                      <a:pt x="83" y="93"/>
                    </a:lnTo>
                    <a:lnTo>
                      <a:pt x="88" y="97"/>
                    </a:lnTo>
                    <a:lnTo>
                      <a:pt x="94" y="102"/>
                    </a:lnTo>
                    <a:lnTo>
                      <a:pt x="101" y="99"/>
                    </a:lnTo>
                    <a:lnTo>
                      <a:pt x="101" y="99"/>
                    </a:lnTo>
                    <a:lnTo>
                      <a:pt x="107" y="97"/>
                    </a:lnTo>
                    <a:lnTo>
                      <a:pt x="115" y="97"/>
                    </a:lnTo>
                    <a:lnTo>
                      <a:pt x="118" y="104"/>
                    </a:lnTo>
                    <a:lnTo>
                      <a:pt x="110" y="122"/>
                    </a:lnTo>
                    <a:lnTo>
                      <a:pt x="103" y="128"/>
                    </a:lnTo>
                    <a:lnTo>
                      <a:pt x="97" y="128"/>
                    </a:lnTo>
                    <a:lnTo>
                      <a:pt x="92" y="134"/>
                    </a:lnTo>
                    <a:lnTo>
                      <a:pt x="80" y="137"/>
                    </a:lnTo>
                    <a:lnTo>
                      <a:pt x="88" y="146"/>
                    </a:lnTo>
                    <a:lnTo>
                      <a:pt x="76" y="161"/>
                    </a:lnTo>
                    <a:lnTo>
                      <a:pt x="74" y="161"/>
                    </a:lnTo>
                    <a:lnTo>
                      <a:pt x="68" y="157"/>
                    </a:lnTo>
                    <a:lnTo>
                      <a:pt x="68" y="140"/>
                    </a:lnTo>
                    <a:lnTo>
                      <a:pt x="60" y="123"/>
                    </a:lnTo>
                    <a:lnTo>
                      <a:pt x="45" y="104"/>
                    </a:lnTo>
                    <a:lnTo>
                      <a:pt x="44" y="105"/>
                    </a:lnTo>
                    <a:lnTo>
                      <a:pt x="36" y="104"/>
                    </a:lnTo>
                    <a:lnTo>
                      <a:pt x="30" y="97"/>
                    </a:lnTo>
                    <a:lnTo>
                      <a:pt x="26" y="101"/>
                    </a:lnTo>
                    <a:lnTo>
                      <a:pt x="22" y="99"/>
                    </a:lnTo>
                    <a:lnTo>
                      <a:pt x="15" y="93"/>
                    </a:lnTo>
                    <a:lnTo>
                      <a:pt x="21" y="84"/>
                    </a:lnTo>
                    <a:lnTo>
                      <a:pt x="21" y="76"/>
                    </a:lnTo>
                    <a:lnTo>
                      <a:pt x="15" y="75"/>
                    </a:lnTo>
                    <a:lnTo>
                      <a:pt x="9" y="73"/>
                    </a:lnTo>
                    <a:lnTo>
                      <a:pt x="0" y="70"/>
                    </a:lnTo>
                    <a:lnTo>
                      <a:pt x="4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3" name="Freeform 2863">
                <a:extLst>
                  <a:ext uri="{FF2B5EF4-FFF2-40B4-BE49-F238E27FC236}">
                    <a16:creationId xmlns:a16="http://schemas.microsoft.com/office/drawing/2014/main" id="{5694C913-BA76-144D-1037-B84E0E3E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664"/>
                <a:ext cx="28" cy="21"/>
              </a:xfrm>
              <a:custGeom>
                <a:avLst/>
                <a:gdLst>
                  <a:gd name="T0" fmla="*/ 6 w 57"/>
                  <a:gd name="T1" fmla="*/ 17 h 43"/>
                  <a:gd name="T2" fmla="*/ 0 w 57"/>
                  <a:gd name="T3" fmla="*/ 23 h 43"/>
                  <a:gd name="T4" fmla="*/ 14 w 57"/>
                  <a:gd name="T5" fmla="*/ 26 h 43"/>
                  <a:gd name="T6" fmla="*/ 19 w 57"/>
                  <a:gd name="T7" fmla="*/ 37 h 43"/>
                  <a:gd name="T8" fmla="*/ 32 w 57"/>
                  <a:gd name="T9" fmla="*/ 43 h 43"/>
                  <a:gd name="T10" fmla="*/ 37 w 57"/>
                  <a:gd name="T11" fmla="*/ 40 h 43"/>
                  <a:gd name="T12" fmla="*/ 41 w 57"/>
                  <a:gd name="T13" fmla="*/ 32 h 43"/>
                  <a:gd name="T14" fmla="*/ 49 w 57"/>
                  <a:gd name="T15" fmla="*/ 29 h 43"/>
                  <a:gd name="T16" fmla="*/ 47 w 57"/>
                  <a:gd name="T17" fmla="*/ 26 h 43"/>
                  <a:gd name="T18" fmla="*/ 57 w 57"/>
                  <a:gd name="T19" fmla="*/ 22 h 43"/>
                  <a:gd name="T20" fmla="*/ 57 w 57"/>
                  <a:gd name="T21" fmla="*/ 19 h 43"/>
                  <a:gd name="T22" fmla="*/ 49 w 57"/>
                  <a:gd name="T23" fmla="*/ 16 h 43"/>
                  <a:gd name="T24" fmla="*/ 49 w 57"/>
                  <a:gd name="T25" fmla="*/ 9 h 43"/>
                  <a:gd name="T26" fmla="*/ 44 w 57"/>
                  <a:gd name="T27" fmla="*/ 2 h 43"/>
                  <a:gd name="T28" fmla="*/ 40 w 57"/>
                  <a:gd name="T29" fmla="*/ 6 h 43"/>
                  <a:gd name="T30" fmla="*/ 34 w 57"/>
                  <a:gd name="T31" fmla="*/ 6 h 43"/>
                  <a:gd name="T32" fmla="*/ 32 w 57"/>
                  <a:gd name="T33" fmla="*/ 2 h 43"/>
                  <a:gd name="T34" fmla="*/ 25 w 57"/>
                  <a:gd name="T35" fmla="*/ 0 h 43"/>
                  <a:gd name="T36" fmla="*/ 20 w 57"/>
                  <a:gd name="T37" fmla="*/ 3 h 43"/>
                  <a:gd name="T38" fmla="*/ 19 w 57"/>
                  <a:gd name="T39" fmla="*/ 9 h 43"/>
                  <a:gd name="T40" fmla="*/ 14 w 57"/>
                  <a:gd name="T41" fmla="*/ 12 h 43"/>
                  <a:gd name="T42" fmla="*/ 13 w 57"/>
                  <a:gd name="T43" fmla="*/ 19 h 43"/>
                  <a:gd name="T44" fmla="*/ 6 w 57"/>
                  <a:gd name="T45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7" h="43">
                    <a:moveTo>
                      <a:pt x="6" y="17"/>
                    </a:moveTo>
                    <a:lnTo>
                      <a:pt x="0" y="23"/>
                    </a:lnTo>
                    <a:lnTo>
                      <a:pt x="14" y="26"/>
                    </a:lnTo>
                    <a:lnTo>
                      <a:pt x="19" y="37"/>
                    </a:lnTo>
                    <a:lnTo>
                      <a:pt x="32" y="43"/>
                    </a:lnTo>
                    <a:lnTo>
                      <a:pt x="37" y="40"/>
                    </a:lnTo>
                    <a:lnTo>
                      <a:pt x="41" y="32"/>
                    </a:lnTo>
                    <a:lnTo>
                      <a:pt x="49" y="29"/>
                    </a:lnTo>
                    <a:lnTo>
                      <a:pt x="47" y="26"/>
                    </a:lnTo>
                    <a:lnTo>
                      <a:pt x="57" y="22"/>
                    </a:lnTo>
                    <a:lnTo>
                      <a:pt x="57" y="19"/>
                    </a:lnTo>
                    <a:lnTo>
                      <a:pt x="49" y="16"/>
                    </a:lnTo>
                    <a:lnTo>
                      <a:pt x="49" y="9"/>
                    </a:lnTo>
                    <a:lnTo>
                      <a:pt x="44" y="2"/>
                    </a:lnTo>
                    <a:lnTo>
                      <a:pt x="40" y="6"/>
                    </a:lnTo>
                    <a:lnTo>
                      <a:pt x="34" y="6"/>
                    </a:lnTo>
                    <a:lnTo>
                      <a:pt x="32" y="2"/>
                    </a:lnTo>
                    <a:lnTo>
                      <a:pt x="25" y="0"/>
                    </a:lnTo>
                    <a:lnTo>
                      <a:pt x="20" y="3"/>
                    </a:lnTo>
                    <a:lnTo>
                      <a:pt x="19" y="9"/>
                    </a:lnTo>
                    <a:lnTo>
                      <a:pt x="14" y="12"/>
                    </a:lnTo>
                    <a:lnTo>
                      <a:pt x="13" y="19"/>
                    </a:lnTo>
                    <a:lnTo>
                      <a:pt x="6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4" name="Freeform 2864">
                <a:extLst>
                  <a:ext uri="{FF2B5EF4-FFF2-40B4-BE49-F238E27FC236}">
                    <a16:creationId xmlns:a16="http://schemas.microsoft.com/office/drawing/2014/main" id="{5259ACC6-141D-AE72-01EA-7151E349D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664"/>
                <a:ext cx="28" cy="21"/>
              </a:xfrm>
              <a:custGeom>
                <a:avLst/>
                <a:gdLst>
                  <a:gd name="T0" fmla="*/ 6 w 57"/>
                  <a:gd name="T1" fmla="*/ 17 h 43"/>
                  <a:gd name="T2" fmla="*/ 13 w 57"/>
                  <a:gd name="T3" fmla="*/ 19 h 43"/>
                  <a:gd name="T4" fmla="*/ 14 w 57"/>
                  <a:gd name="T5" fmla="*/ 12 h 43"/>
                  <a:gd name="T6" fmla="*/ 19 w 57"/>
                  <a:gd name="T7" fmla="*/ 9 h 43"/>
                  <a:gd name="T8" fmla="*/ 20 w 57"/>
                  <a:gd name="T9" fmla="*/ 3 h 43"/>
                  <a:gd name="T10" fmla="*/ 25 w 57"/>
                  <a:gd name="T11" fmla="*/ 0 h 43"/>
                  <a:gd name="T12" fmla="*/ 32 w 57"/>
                  <a:gd name="T13" fmla="*/ 2 h 43"/>
                  <a:gd name="T14" fmla="*/ 34 w 57"/>
                  <a:gd name="T15" fmla="*/ 6 h 43"/>
                  <a:gd name="T16" fmla="*/ 40 w 57"/>
                  <a:gd name="T17" fmla="*/ 6 h 43"/>
                  <a:gd name="T18" fmla="*/ 44 w 57"/>
                  <a:gd name="T19" fmla="*/ 2 h 43"/>
                  <a:gd name="T20" fmla="*/ 49 w 57"/>
                  <a:gd name="T21" fmla="*/ 9 h 43"/>
                  <a:gd name="T22" fmla="*/ 49 w 57"/>
                  <a:gd name="T23" fmla="*/ 16 h 43"/>
                  <a:gd name="T24" fmla="*/ 57 w 57"/>
                  <a:gd name="T25" fmla="*/ 19 h 43"/>
                  <a:gd name="T26" fmla="*/ 57 w 57"/>
                  <a:gd name="T27" fmla="*/ 22 h 43"/>
                  <a:gd name="T28" fmla="*/ 47 w 57"/>
                  <a:gd name="T29" fmla="*/ 26 h 43"/>
                  <a:gd name="T30" fmla="*/ 49 w 57"/>
                  <a:gd name="T31" fmla="*/ 29 h 43"/>
                  <a:gd name="T32" fmla="*/ 41 w 57"/>
                  <a:gd name="T33" fmla="*/ 32 h 43"/>
                  <a:gd name="T34" fmla="*/ 37 w 57"/>
                  <a:gd name="T35" fmla="*/ 40 h 43"/>
                  <a:gd name="T36" fmla="*/ 32 w 57"/>
                  <a:gd name="T37" fmla="*/ 43 h 43"/>
                  <a:gd name="T38" fmla="*/ 19 w 57"/>
                  <a:gd name="T39" fmla="*/ 37 h 43"/>
                  <a:gd name="T40" fmla="*/ 14 w 57"/>
                  <a:gd name="T41" fmla="*/ 26 h 43"/>
                  <a:gd name="T42" fmla="*/ 0 w 57"/>
                  <a:gd name="T43" fmla="*/ 23 h 43"/>
                  <a:gd name="T44" fmla="*/ 6 w 57"/>
                  <a:gd name="T45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7" h="43">
                    <a:moveTo>
                      <a:pt x="6" y="17"/>
                    </a:moveTo>
                    <a:lnTo>
                      <a:pt x="13" y="19"/>
                    </a:lnTo>
                    <a:lnTo>
                      <a:pt x="14" y="12"/>
                    </a:lnTo>
                    <a:lnTo>
                      <a:pt x="19" y="9"/>
                    </a:lnTo>
                    <a:lnTo>
                      <a:pt x="20" y="3"/>
                    </a:lnTo>
                    <a:lnTo>
                      <a:pt x="25" y="0"/>
                    </a:lnTo>
                    <a:lnTo>
                      <a:pt x="32" y="2"/>
                    </a:lnTo>
                    <a:lnTo>
                      <a:pt x="34" y="6"/>
                    </a:lnTo>
                    <a:lnTo>
                      <a:pt x="40" y="6"/>
                    </a:lnTo>
                    <a:lnTo>
                      <a:pt x="44" y="2"/>
                    </a:lnTo>
                    <a:lnTo>
                      <a:pt x="49" y="9"/>
                    </a:lnTo>
                    <a:lnTo>
                      <a:pt x="49" y="16"/>
                    </a:lnTo>
                    <a:lnTo>
                      <a:pt x="57" y="19"/>
                    </a:lnTo>
                    <a:lnTo>
                      <a:pt x="57" y="22"/>
                    </a:lnTo>
                    <a:lnTo>
                      <a:pt x="47" y="26"/>
                    </a:lnTo>
                    <a:lnTo>
                      <a:pt x="49" y="29"/>
                    </a:lnTo>
                    <a:lnTo>
                      <a:pt x="41" y="32"/>
                    </a:lnTo>
                    <a:lnTo>
                      <a:pt x="37" y="40"/>
                    </a:lnTo>
                    <a:lnTo>
                      <a:pt x="32" y="43"/>
                    </a:lnTo>
                    <a:lnTo>
                      <a:pt x="19" y="37"/>
                    </a:lnTo>
                    <a:lnTo>
                      <a:pt x="14" y="26"/>
                    </a:lnTo>
                    <a:lnTo>
                      <a:pt x="0" y="23"/>
                    </a:lnTo>
                    <a:lnTo>
                      <a:pt x="6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5" name="Freeform 2865">
                <a:extLst>
                  <a:ext uri="{FF2B5EF4-FFF2-40B4-BE49-F238E27FC236}">
                    <a16:creationId xmlns:a16="http://schemas.microsoft.com/office/drawing/2014/main" id="{CE9E809D-D643-E490-0A77-A1BBD6DC9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664"/>
                <a:ext cx="28" cy="21"/>
              </a:xfrm>
              <a:custGeom>
                <a:avLst/>
                <a:gdLst>
                  <a:gd name="T0" fmla="*/ 6 w 57"/>
                  <a:gd name="T1" fmla="*/ 17 h 43"/>
                  <a:gd name="T2" fmla="*/ 13 w 57"/>
                  <a:gd name="T3" fmla="*/ 19 h 43"/>
                  <a:gd name="T4" fmla="*/ 14 w 57"/>
                  <a:gd name="T5" fmla="*/ 12 h 43"/>
                  <a:gd name="T6" fmla="*/ 19 w 57"/>
                  <a:gd name="T7" fmla="*/ 9 h 43"/>
                  <a:gd name="T8" fmla="*/ 20 w 57"/>
                  <a:gd name="T9" fmla="*/ 3 h 43"/>
                  <a:gd name="T10" fmla="*/ 25 w 57"/>
                  <a:gd name="T11" fmla="*/ 0 h 43"/>
                  <a:gd name="T12" fmla="*/ 32 w 57"/>
                  <a:gd name="T13" fmla="*/ 2 h 43"/>
                  <a:gd name="T14" fmla="*/ 34 w 57"/>
                  <a:gd name="T15" fmla="*/ 6 h 43"/>
                  <a:gd name="T16" fmla="*/ 40 w 57"/>
                  <a:gd name="T17" fmla="*/ 6 h 43"/>
                  <a:gd name="T18" fmla="*/ 44 w 57"/>
                  <a:gd name="T19" fmla="*/ 2 h 43"/>
                  <a:gd name="T20" fmla="*/ 49 w 57"/>
                  <a:gd name="T21" fmla="*/ 9 h 43"/>
                  <a:gd name="T22" fmla="*/ 49 w 57"/>
                  <a:gd name="T23" fmla="*/ 16 h 43"/>
                  <a:gd name="T24" fmla="*/ 57 w 57"/>
                  <a:gd name="T25" fmla="*/ 19 h 43"/>
                  <a:gd name="T26" fmla="*/ 57 w 57"/>
                  <a:gd name="T27" fmla="*/ 22 h 43"/>
                  <a:gd name="T28" fmla="*/ 47 w 57"/>
                  <a:gd name="T29" fmla="*/ 26 h 43"/>
                  <a:gd name="T30" fmla="*/ 49 w 57"/>
                  <a:gd name="T31" fmla="*/ 29 h 43"/>
                  <a:gd name="T32" fmla="*/ 41 w 57"/>
                  <a:gd name="T33" fmla="*/ 32 h 43"/>
                  <a:gd name="T34" fmla="*/ 37 w 57"/>
                  <a:gd name="T35" fmla="*/ 40 h 43"/>
                  <a:gd name="T36" fmla="*/ 32 w 57"/>
                  <a:gd name="T37" fmla="*/ 43 h 43"/>
                  <a:gd name="T38" fmla="*/ 19 w 57"/>
                  <a:gd name="T39" fmla="*/ 37 h 43"/>
                  <a:gd name="T40" fmla="*/ 14 w 57"/>
                  <a:gd name="T41" fmla="*/ 26 h 43"/>
                  <a:gd name="T42" fmla="*/ 0 w 57"/>
                  <a:gd name="T43" fmla="*/ 23 h 43"/>
                  <a:gd name="T44" fmla="*/ 6 w 57"/>
                  <a:gd name="T45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7" h="43">
                    <a:moveTo>
                      <a:pt x="6" y="17"/>
                    </a:moveTo>
                    <a:lnTo>
                      <a:pt x="13" y="19"/>
                    </a:lnTo>
                    <a:lnTo>
                      <a:pt x="14" y="12"/>
                    </a:lnTo>
                    <a:lnTo>
                      <a:pt x="19" y="9"/>
                    </a:lnTo>
                    <a:lnTo>
                      <a:pt x="20" y="3"/>
                    </a:lnTo>
                    <a:lnTo>
                      <a:pt x="25" y="0"/>
                    </a:lnTo>
                    <a:lnTo>
                      <a:pt x="32" y="2"/>
                    </a:lnTo>
                    <a:lnTo>
                      <a:pt x="34" y="6"/>
                    </a:lnTo>
                    <a:lnTo>
                      <a:pt x="40" y="6"/>
                    </a:lnTo>
                    <a:lnTo>
                      <a:pt x="44" y="2"/>
                    </a:lnTo>
                    <a:lnTo>
                      <a:pt x="49" y="9"/>
                    </a:lnTo>
                    <a:lnTo>
                      <a:pt x="49" y="16"/>
                    </a:lnTo>
                    <a:lnTo>
                      <a:pt x="57" y="19"/>
                    </a:lnTo>
                    <a:lnTo>
                      <a:pt x="57" y="22"/>
                    </a:lnTo>
                    <a:lnTo>
                      <a:pt x="47" y="26"/>
                    </a:lnTo>
                    <a:lnTo>
                      <a:pt x="49" y="29"/>
                    </a:lnTo>
                    <a:lnTo>
                      <a:pt x="41" y="32"/>
                    </a:lnTo>
                    <a:lnTo>
                      <a:pt x="37" y="40"/>
                    </a:lnTo>
                    <a:lnTo>
                      <a:pt x="32" y="43"/>
                    </a:lnTo>
                    <a:lnTo>
                      <a:pt x="19" y="37"/>
                    </a:lnTo>
                    <a:lnTo>
                      <a:pt x="14" y="26"/>
                    </a:lnTo>
                    <a:lnTo>
                      <a:pt x="0" y="23"/>
                    </a:lnTo>
                    <a:lnTo>
                      <a:pt x="6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6" name="Freeform 2866">
                <a:extLst>
                  <a:ext uri="{FF2B5EF4-FFF2-40B4-BE49-F238E27FC236}">
                    <a16:creationId xmlns:a16="http://schemas.microsoft.com/office/drawing/2014/main" id="{C86836A6-23B0-8D69-D377-80ABFF9CD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647"/>
                <a:ext cx="33" cy="26"/>
              </a:xfrm>
              <a:custGeom>
                <a:avLst/>
                <a:gdLst>
                  <a:gd name="T0" fmla="*/ 17 w 67"/>
                  <a:gd name="T1" fmla="*/ 3 h 54"/>
                  <a:gd name="T2" fmla="*/ 14 w 67"/>
                  <a:gd name="T3" fmla="*/ 2 h 54"/>
                  <a:gd name="T4" fmla="*/ 4 w 67"/>
                  <a:gd name="T5" fmla="*/ 3 h 54"/>
                  <a:gd name="T6" fmla="*/ 9 w 67"/>
                  <a:gd name="T7" fmla="*/ 11 h 54"/>
                  <a:gd name="T8" fmla="*/ 6 w 67"/>
                  <a:gd name="T9" fmla="*/ 17 h 54"/>
                  <a:gd name="T10" fmla="*/ 6 w 67"/>
                  <a:gd name="T11" fmla="*/ 23 h 54"/>
                  <a:gd name="T12" fmla="*/ 0 w 67"/>
                  <a:gd name="T13" fmla="*/ 26 h 54"/>
                  <a:gd name="T14" fmla="*/ 9 w 67"/>
                  <a:gd name="T15" fmla="*/ 29 h 54"/>
                  <a:gd name="T16" fmla="*/ 15 w 67"/>
                  <a:gd name="T17" fmla="*/ 38 h 54"/>
                  <a:gd name="T18" fmla="*/ 20 w 67"/>
                  <a:gd name="T19" fmla="*/ 35 h 54"/>
                  <a:gd name="T20" fmla="*/ 27 w 67"/>
                  <a:gd name="T21" fmla="*/ 37 h 54"/>
                  <a:gd name="T22" fmla="*/ 29 w 67"/>
                  <a:gd name="T23" fmla="*/ 41 h 54"/>
                  <a:gd name="T24" fmla="*/ 35 w 67"/>
                  <a:gd name="T25" fmla="*/ 41 h 54"/>
                  <a:gd name="T26" fmla="*/ 39 w 67"/>
                  <a:gd name="T27" fmla="*/ 37 h 54"/>
                  <a:gd name="T28" fmla="*/ 44 w 67"/>
                  <a:gd name="T29" fmla="*/ 44 h 54"/>
                  <a:gd name="T30" fmla="*/ 44 w 67"/>
                  <a:gd name="T31" fmla="*/ 51 h 54"/>
                  <a:gd name="T32" fmla="*/ 52 w 67"/>
                  <a:gd name="T33" fmla="*/ 54 h 54"/>
                  <a:gd name="T34" fmla="*/ 59 w 67"/>
                  <a:gd name="T35" fmla="*/ 51 h 54"/>
                  <a:gd name="T36" fmla="*/ 59 w 67"/>
                  <a:gd name="T37" fmla="*/ 47 h 54"/>
                  <a:gd name="T38" fmla="*/ 67 w 67"/>
                  <a:gd name="T39" fmla="*/ 44 h 54"/>
                  <a:gd name="T40" fmla="*/ 67 w 67"/>
                  <a:gd name="T41" fmla="*/ 38 h 54"/>
                  <a:gd name="T42" fmla="*/ 61 w 67"/>
                  <a:gd name="T43" fmla="*/ 34 h 54"/>
                  <a:gd name="T44" fmla="*/ 58 w 67"/>
                  <a:gd name="T45" fmla="*/ 35 h 54"/>
                  <a:gd name="T46" fmla="*/ 47 w 67"/>
                  <a:gd name="T47" fmla="*/ 29 h 54"/>
                  <a:gd name="T48" fmla="*/ 41 w 67"/>
                  <a:gd name="T49" fmla="*/ 23 h 54"/>
                  <a:gd name="T50" fmla="*/ 38 w 67"/>
                  <a:gd name="T51" fmla="*/ 8 h 54"/>
                  <a:gd name="T52" fmla="*/ 35 w 67"/>
                  <a:gd name="T53" fmla="*/ 5 h 54"/>
                  <a:gd name="T54" fmla="*/ 32 w 67"/>
                  <a:gd name="T55" fmla="*/ 0 h 54"/>
                  <a:gd name="T56" fmla="*/ 24 w 67"/>
                  <a:gd name="T57" fmla="*/ 11 h 54"/>
                  <a:gd name="T58" fmla="*/ 17 w 67"/>
                  <a:gd name="T59" fmla="*/ 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7" h="54">
                    <a:moveTo>
                      <a:pt x="17" y="3"/>
                    </a:moveTo>
                    <a:lnTo>
                      <a:pt x="14" y="2"/>
                    </a:lnTo>
                    <a:lnTo>
                      <a:pt x="4" y="3"/>
                    </a:lnTo>
                    <a:lnTo>
                      <a:pt x="9" y="11"/>
                    </a:lnTo>
                    <a:lnTo>
                      <a:pt x="6" y="17"/>
                    </a:lnTo>
                    <a:lnTo>
                      <a:pt x="6" y="23"/>
                    </a:lnTo>
                    <a:lnTo>
                      <a:pt x="0" y="26"/>
                    </a:lnTo>
                    <a:lnTo>
                      <a:pt x="9" y="29"/>
                    </a:lnTo>
                    <a:lnTo>
                      <a:pt x="15" y="38"/>
                    </a:lnTo>
                    <a:lnTo>
                      <a:pt x="20" y="35"/>
                    </a:lnTo>
                    <a:lnTo>
                      <a:pt x="27" y="37"/>
                    </a:lnTo>
                    <a:lnTo>
                      <a:pt x="29" y="41"/>
                    </a:lnTo>
                    <a:lnTo>
                      <a:pt x="35" y="41"/>
                    </a:lnTo>
                    <a:lnTo>
                      <a:pt x="39" y="37"/>
                    </a:lnTo>
                    <a:lnTo>
                      <a:pt x="44" y="44"/>
                    </a:lnTo>
                    <a:lnTo>
                      <a:pt x="44" y="51"/>
                    </a:lnTo>
                    <a:lnTo>
                      <a:pt x="52" y="54"/>
                    </a:lnTo>
                    <a:lnTo>
                      <a:pt x="59" y="51"/>
                    </a:lnTo>
                    <a:lnTo>
                      <a:pt x="59" y="47"/>
                    </a:lnTo>
                    <a:lnTo>
                      <a:pt x="67" y="44"/>
                    </a:lnTo>
                    <a:lnTo>
                      <a:pt x="67" y="38"/>
                    </a:lnTo>
                    <a:lnTo>
                      <a:pt x="61" y="34"/>
                    </a:lnTo>
                    <a:lnTo>
                      <a:pt x="58" y="35"/>
                    </a:lnTo>
                    <a:lnTo>
                      <a:pt x="47" y="29"/>
                    </a:lnTo>
                    <a:lnTo>
                      <a:pt x="41" y="23"/>
                    </a:lnTo>
                    <a:lnTo>
                      <a:pt x="38" y="8"/>
                    </a:lnTo>
                    <a:lnTo>
                      <a:pt x="35" y="5"/>
                    </a:lnTo>
                    <a:lnTo>
                      <a:pt x="32" y="0"/>
                    </a:lnTo>
                    <a:lnTo>
                      <a:pt x="24" y="11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7" name="Freeform 2867">
                <a:extLst>
                  <a:ext uri="{FF2B5EF4-FFF2-40B4-BE49-F238E27FC236}">
                    <a16:creationId xmlns:a16="http://schemas.microsoft.com/office/drawing/2014/main" id="{76ECE170-1A1F-841F-26B3-04768DC0A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647"/>
                <a:ext cx="33" cy="26"/>
              </a:xfrm>
              <a:custGeom>
                <a:avLst/>
                <a:gdLst>
                  <a:gd name="T0" fmla="*/ 17 w 67"/>
                  <a:gd name="T1" fmla="*/ 3 h 54"/>
                  <a:gd name="T2" fmla="*/ 24 w 67"/>
                  <a:gd name="T3" fmla="*/ 11 h 54"/>
                  <a:gd name="T4" fmla="*/ 32 w 67"/>
                  <a:gd name="T5" fmla="*/ 0 h 54"/>
                  <a:gd name="T6" fmla="*/ 35 w 67"/>
                  <a:gd name="T7" fmla="*/ 5 h 54"/>
                  <a:gd name="T8" fmla="*/ 38 w 67"/>
                  <a:gd name="T9" fmla="*/ 8 h 54"/>
                  <a:gd name="T10" fmla="*/ 41 w 67"/>
                  <a:gd name="T11" fmla="*/ 23 h 54"/>
                  <a:gd name="T12" fmla="*/ 47 w 67"/>
                  <a:gd name="T13" fmla="*/ 29 h 54"/>
                  <a:gd name="T14" fmla="*/ 58 w 67"/>
                  <a:gd name="T15" fmla="*/ 35 h 54"/>
                  <a:gd name="T16" fmla="*/ 61 w 67"/>
                  <a:gd name="T17" fmla="*/ 34 h 54"/>
                  <a:gd name="T18" fmla="*/ 67 w 67"/>
                  <a:gd name="T19" fmla="*/ 38 h 54"/>
                  <a:gd name="T20" fmla="*/ 67 w 67"/>
                  <a:gd name="T21" fmla="*/ 44 h 54"/>
                  <a:gd name="T22" fmla="*/ 59 w 67"/>
                  <a:gd name="T23" fmla="*/ 47 h 54"/>
                  <a:gd name="T24" fmla="*/ 59 w 67"/>
                  <a:gd name="T25" fmla="*/ 51 h 54"/>
                  <a:gd name="T26" fmla="*/ 52 w 67"/>
                  <a:gd name="T27" fmla="*/ 54 h 54"/>
                  <a:gd name="T28" fmla="*/ 44 w 67"/>
                  <a:gd name="T29" fmla="*/ 51 h 54"/>
                  <a:gd name="T30" fmla="*/ 44 w 67"/>
                  <a:gd name="T31" fmla="*/ 44 h 54"/>
                  <a:gd name="T32" fmla="*/ 39 w 67"/>
                  <a:gd name="T33" fmla="*/ 37 h 54"/>
                  <a:gd name="T34" fmla="*/ 35 w 67"/>
                  <a:gd name="T35" fmla="*/ 41 h 54"/>
                  <a:gd name="T36" fmla="*/ 29 w 67"/>
                  <a:gd name="T37" fmla="*/ 41 h 54"/>
                  <a:gd name="T38" fmla="*/ 27 w 67"/>
                  <a:gd name="T39" fmla="*/ 37 h 54"/>
                  <a:gd name="T40" fmla="*/ 20 w 67"/>
                  <a:gd name="T41" fmla="*/ 35 h 54"/>
                  <a:gd name="T42" fmla="*/ 15 w 67"/>
                  <a:gd name="T43" fmla="*/ 38 h 54"/>
                  <a:gd name="T44" fmla="*/ 9 w 67"/>
                  <a:gd name="T45" fmla="*/ 29 h 54"/>
                  <a:gd name="T46" fmla="*/ 0 w 67"/>
                  <a:gd name="T47" fmla="*/ 26 h 54"/>
                  <a:gd name="T48" fmla="*/ 6 w 67"/>
                  <a:gd name="T49" fmla="*/ 23 h 54"/>
                  <a:gd name="T50" fmla="*/ 6 w 67"/>
                  <a:gd name="T51" fmla="*/ 17 h 54"/>
                  <a:gd name="T52" fmla="*/ 9 w 67"/>
                  <a:gd name="T53" fmla="*/ 11 h 54"/>
                  <a:gd name="T54" fmla="*/ 4 w 67"/>
                  <a:gd name="T55" fmla="*/ 3 h 54"/>
                  <a:gd name="T56" fmla="*/ 14 w 67"/>
                  <a:gd name="T57" fmla="*/ 2 h 54"/>
                  <a:gd name="T58" fmla="*/ 17 w 67"/>
                  <a:gd name="T59" fmla="*/ 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7" h="54">
                    <a:moveTo>
                      <a:pt x="17" y="3"/>
                    </a:moveTo>
                    <a:lnTo>
                      <a:pt x="24" y="11"/>
                    </a:lnTo>
                    <a:lnTo>
                      <a:pt x="32" y="0"/>
                    </a:lnTo>
                    <a:lnTo>
                      <a:pt x="35" y="5"/>
                    </a:lnTo>
                    <a:lnTo>
                      <a:pt x="38" y="8"/>
                    </a:lnTo>
                    <a:lnTo>
                      <a:pt x="41" y="23"/>
                    </a:lnTo>
                    <a:lnTo>
                      <a:pt x="47" y="29"/>
                    </a:lnTo>
                    <a:lnTo>
                      <a:pt x="58" y="35"/>
                    </a:lnTo>
                    <a:lnTo>
                      <a:pt x="61" y="34"/>
                    </a:lnTo>
                    <a:lnTo>
                      <a:pt x="67" y="38"/>
                    </a:lnTo>
                    <a:lnTo>
                      <a:pt x="67" y="44"/>
                    </a:lnTo>
                    <a:lnTo>
                      <a:pt x="59" y="47"/>
                    </a:lnTo>
                    <a:lnTo>
                      <a:pt x="59" y="51"/>
                    </a:lnTo>
                    <a:lnTo>
                      <a:pt x="52" y="54"/>
                    </a:lnTo>
                    <a:lnTo>
                      <a:pt x="44" y="51"/>
                    </a:lnTo>
                    <a:lnTo>
                      <a:pt x="44" y="44"/>
                    </a:lnTo>
                    <a:lnTo>
                      <a:pt x="39" y="37"/>
                    </a:lnTo>
                    <a:lnTo>
                      <a:pt x="35" y="41"/>
                    </a:lnTo>
                    <a:lnTo>
                      <a:pt x="29" y="41"/>
                    </a:lnTo>
                    <a:lnTo>
                      <a:pt x="27" y="37"/>
                    </a:lnTo>
                    <a:lnTo>
                      <a:pt x="20" y="35"/>
                    </a:lnTo>
                    <a:lnTo>
                      <a:pt x="15" y="38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6" y="23"/>
                    </a:lnTo>
                    <a:lnTo>
                      <a:pt x="6" y="17"/>
                    </a:lnTo>
                    <a:lnTo>
                      <a:pt x="9" y="11"/>
                    </a:lnTo>
                    <a:lnTo>
                      <a:pt x="4" y="3"/>
                    </a:lnTo>
                    <a:lnTo>
                      <a:pt x="14" y="2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8" name="Freeform 2868">
                <a:extLst>
                  <a:ext uri="{FF2B5EF4-FFF2-40B4-BE49-F238E27FC236}">
                    <a16:creationId xmlns:a16="http://schemas.microsoft.com/office/drawing/2014/main" id="{5FA47D3F-41D7-3441-AAE6-32B8109D0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647"/>
                <a:ext cx="33" cy="26"/>
              </a:xfrm>
              <a:custGeom>
                <a:avLst/>
                <a:gdLst>
                  <a:gd name="T0" fmla="*/ 17 w 67"/>
                  <a:gd name="T1" fmla="*/ 3 h 54"/>
                  <a:gd name="T2" fmla="*/ 24 w 67"/>
                  <a:gd name="T3" fmla="*/ 11 h 54"/>
                  <a:gd name="T4" fmla="*/ 32 w 67"/>
                  <a:gd name="T5" fmla="*/ 0 h 54"/>
                  <a:gd name="T6" fmla="*/ 35 w 67"/>
                  <a:gd name="T7" fmla="*/ 5 h 54"/>
                  <a:gd name="T8" fmla="*/ 38 w 67"/>
                  <a:gd name="T9" fmla="*/ 8 h 54"/>
                  <a:gd name="T10" fmla="*/ 41 w 67"/>
                  <a:gd name="T11" fmla="*/ 23 h 54"/>
                  <a:gd name="T12" fmla="*/ 47 w 67"/>
                  <a:gd name="T13" fmla="*/ 29 h 54"/>
                  <a:gd name="T14" fmla="*/ 58 w 67"/>
                  <a:gd name="T15" fmla="*/ 35 h 54"/>
                  <a:gd name="T16" fmla="*/ 61 w 67"/>
                  <a:gd name="T17" fmla="*/ 34 h 54"/>
                  <a:gd name="T18" fmla="*/ 67 w 67"/>
                  <a:gd name="T19" fmla="*/ 38 h 54"/>
                  <a:gd name="T20" fmla="*/ 67 w 67"/>
                  <a:gd name="T21" fmla="*/ 44 h 54"/>
                  <a:gd name="T22" fmla="*/ 59 w 67"/>
                  <a:gd name="T23" fmla="*/ 47 h 54"/>
                  <a:gd name="T24" fmla="*/ 59 w 67"/>
                  <a:gd name="T25" fmla="*/ 51 h 54"/>
                  <a:gd name="T26" fmla="*/ 52 w 67"/>
                  <a:gd name="T27" fmla="*/ 54 h 54"/>
                  <a:gd name="T28" fmla="*/ 44 w 67"/>
                  <a:gd name="T29" fmla="*/ 51 h 54"/>
                  <a:gd name="T30" fmla="*/ 44 w 67"/>
                  <a:gd name="T31" fmla="*/ 44 h 54"/>
                  <a:gd name="T32" fmla="*/ 39 w 67"/>
                  <a:gd name="T33" fmla="*/ 37 h 54"/>
                  <a:gd name="T34" fmla="*/ 35 w 67"/>
                  <a:gd name="T35" fmla="*/ 41 h 54"/>
                  <a:gd name="T36" fmla="*/ 29 w 67"/>
                  <a:gd name="T37" fmla="*/ 41 h 54"/>
                  <a:gd name="T38" fmla="*/ 27 w 67"/>
                  <a:gd name="T39" fmla="*/ 37 h 54"/>
                  <a:gd name="T40" fmla="*/ 20 w 67"/>
                  <a:gd name="T41" fmla="*/ 35 h 54"/>
                  <a:gd name="T42" fmla="*/ 15 w 67"/>
                  <a:gd name="T43" fmla="*/ 38 h 54"/>
                  <a:gd name="T44" fmla="*/ 9 w 67"/>
                  <a:gd name="T45" fmla="*/ 29 h 54"/>
                  <a:gd name="T46" fmla="*/ 0 w 67"/>
                  <a:gd name="T47" fmla="*/ 26 h 54"/>
                  <a:gd name="T48" fmla="*/ 6 w 67"/>
                  <a:gd name="T49" fmla="*/ 23 h 54"/>
                  <a:gd name="T50" fmla="*/ 6 w 67"/>
                  <a:gd name="T51" fmla="*/ 17 h 54"/>
                  <a:gd name="T52" fmla="*/ 9 w 67"/>
                  <a:gd name="T53" fmla="*/ 11 h 54"/>
                  <a:gd name="T54" fmla="*/ 4 w 67"/>
                  <a:gd name="T55" fmla="*/ 3 h 54"/>
                  <a:gd name="T56" fmla="*/ 14 w 67"/>
                  <a:gd name="T57" fmla="*/ 2 h 54"/>
                  <a:gd name="T58" fmla="*/ 17 w 67"/>
                  <a:gd name="T59" fmla="*/ 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7" h="54">
                    <a:moveTo>
                      <a:pt x="17" y="3"/>
                    </a:moveTo>
                    <a:lnTo>
                      <a:pt x="24" y="11"/>
                    </a:lnTo>
                    <a:lnTo>
                      <a:pt x="32" y="0"/>
                    </a:lnTo>
                    <a:lnTo>
                      <a:pt x="35" y="5"/>
                    </a:lnTo>
                    <a:lnTo>
                      <a:pt x="38" y="8"/>
                    </a:lnTo>
                    <a:lnTo>
                      <a:pt x="41" y="23"/>
                    </a:lnTo>
                    <a:lnTo>
                      <a:pt x="47" y="29"/>
                    </a:lnTo>
                    <a:lnTo>
                      <a:pt x="58" y="35"/>
                    </a:lnTo>
                    <a:lnTo>
                      <a:pt x="61" y="34"/>
                    </a:lnTo>
                    <a:lnTo>
                      <a:pt x="67" y="38"/>
                    </a:lnTo>
                    <a:lnTo>
                      <a:pt x="67" y="44"/>
                    </a:lnTo>
                    <a:lnTo>
                      <a:pt x="59" y="47"/>
                    </a:lnTo>
                    <a:lnTo>
                      <a:pt x="59" y="51"/>
                    </a:lnTo>
                    <a:lnTo>
                      <a:pt x="52" y="54"/>
                    </a:lnTo>
                    <a:lnTo>
                      <a:pt x="44" y="51"/>
                    </a:lnTo>
                    <a:lnTo>
                      <a:pt x="44" y="44"/>
                    </a:lnTo>
                    <a:lnTo>
                      <a:pt x="39" y="37"/>
                    </a:lnTo>
                    <a:lnTo>
                      <a:pt x="35" y="41"/>
                    </a:lnTo>
                    <a:lnTo>
                      <a:pt x="29" y="41"/>
                    </a:lnTo>
                    <a:lnTo>
                      <a:pt x="27" y="37"/>
                    </a:lnTo>
                    <a:lnTo>
                      <a:pt x="20" y="35"/>
                    </a:lnTo>
                    <a:lnTo>
                      <a:pt x="15" y="38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6" y="23"/>
                    </a:lnTo>
                    <a:lnTo>
                      <a:pt x="6" y="17"/>
                    </a:lnTo>
                    <a:lnTo>
                      <a:pt x="9" y="11"/>
                    </a:lnTo>
                    <a:lnTo>
                      <a:pt x="4" y="3"/>
                    </a:lnTo>
                    <a:lnTo>
                      <a:pt x="14" y="2"/>
                    </a:lnTo>
                    <a:lnTo>
                      <a:pt x="1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9" name="Freeform 2869">
                <a:extLst>
                  <a:ext uri="{FF2B5EF4-FFF2-40B4-BE49-F238E27FC236}">
                    <a16:creationId xmlns:a16="http://schemas.microsoft.com/office/drawing/2014/main" id="{28FBA640-F04B-A730-762F-7C8CFB8E6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642"/>
                <a:ext cx="35" cy="58"/>
              </a:xfrm>
              <a:custGeom>
                <a:avLst/>
                <a:gdLst>
                  <a:gd name="T0" fmla="*/ 23 w 70"/>
                  <a:gd name="T1" fmla="*/ 12 h 116"/>
                  <a:gd name="T2" fmla="*/ 23 w 70"/>
                  <a:gd name="T3" fmla="*/ 17 h 116"/>
                  <a:gd name="T4" fmla="*/ 19 w 70"/>
                  <a:gd name="T5" fmla="*/ 23 h 116"/>
                  <a:gd name="T6" fmla="*/ 23 w 70"/>
                  <a:gd name="T7" fmla="*/ 26 h 116"/>
                  <a:gd name="T8" fmla="*/ 20 w 70"/>
                  <a:gd name="T9" fmla="*/ 43 h 116"/>
                  <a:gd name="T10" fmla="*/ 23 w 70"/>
                  <a:gd name="T11" fmla="*/ 49 h 116"/>
                  <a:gd name="T12" fmla="*/ 29 w 70"/>
                  <a:gd name="T13" fmla="*/ 50 h 116"/>
                  <a:gd name="T14" fmla="*/ 31 w 70"/>
                  <a:gd name="T15" fmla="*/ 53 h 116"/>
                  <a:gd name="T16" fmla="*/ 23 w 70"/>
                  <a:gd name="T17" fmla="*/ 63 h 116"/>
                  <a:gd name="T18" fmla="*/ 19 w 70"/>
                  <a:gd name="T19" fmla="*/ 60 h 116"/>
                  <a:gd name="T20" fmla="*/ 11 w 70"/>
                  <a:gd name="T21" fmla="*/ 75 h 116"/>
                  <a:gd name="T22" fmla="*/ 11 w 70"/>
                  <a:gd name="T23" fmla="*/ 82 h 116"/>
                  <a:gd name="T24" fmla="*/ 13 w 70"/>
                  <a:gd name="T25" fmla="*/ 90 h 116"/>
                  <a:gd name="T26" fmla="*/ 0 w 70"/>
                  <a:gd name="T27" fmla="*/ 102 h 116"/>
                  <a:gd name="T28" fmla="*/ 5 w 70"/>
                  <a:gd name="T29" fmla="*/ 104 h 116"/>
                  <a:gd name="T30" fmla="*/ 13 w 70"/>
                  <a:gd name="T31" fmla="*/ 116 h 116"/>
                  <a:gd name="T32" fmla="*/ 20 w 70"/>
                  <a:gd name="T33" fmla="*/ 111 h 116"/>
                  <a:gd name="T34" fmla="*/ 23 w 70"/>
                  <a:gd name="T35" fmla="*/ 107 h 116"/>
                  <a:gd name="T36" fmla="*/ 29 w 70"/>
                  <a:gd name="T37" fmla="*/ 105 h 116"/>
                  <a:gd name="T38" fmla="*/ 32 w 70"/>
                  <a:gd name="T39" fmla="*/ 111 h 116"/>
                  <a:gd name="T40" fmla="*/ 44 w 70"/>
                  <a:gd name="T41" fmla="*/ 108 h 116"/>
                  <a:gd name="T42" fmla="*/ 58 w 70"/>
                  <a:gd name="T43" fmla="*/ 108 h 116"/>
                  <a:gd name="T44" fmla="*/ 63 w 70"/>
                  <a:gd name="T45" fmla="*/ 104 h 116"/>
                  <a:gd name="T46" fmla="*/ 63 w 70"/>
                  <a:gd name="T47" fmla="*/ 99 h 116"/>
                  <a:gd name="T48" fmla="*/ 67 w 70"/>
                  <a:gd name="T49" fmla="*/ 93 h 116"/>
                  <a:gd name="T50" fmla="*/ 70 w 70"/>
                  <a:gd name="T51" fmla="*/ 88 h 116"/>
                  <a:gd name="T52" fmla="*/ 69 w 70"/>
                  <a:gd name="T53" fmla="*/ 84 h 116"/>
                  <a:gd name="T54" fmla="*/ 63 w 70"/>
                  <a:gd name="T55" fmla="*/ 81 h 116"/>
                  <a:gd name="T56" fmla="*/ 58 w 70"/>
                  <a:gd name="T57" fmla="*/ 70 h 116"/>
                  <a:gd name="T58" fmla="*/ 44 w 70"/>
                  <a:gd name="T59" fmla="*/ 67 h 116"/>
                  <a:gd name="T60" fmla="*/ 50 w 70"/>
                  <a:gd name="T61" fmla="*/ 61 h 116"/>
                  <a:gd name="T62" fmla="*/ 57 w 70"/>
                  <a:gd name="T63" fmla="*/ 63 h 116"/>
                  <a:gd name="T64" fmla="*/ 58 w 70"/>
                  <a:gd name="T65" fmla="*/ 56 h 116"/>
                  <a:gd name="T66" fmla="*/ 63 w 70"/>
                  <a:gd name="T67" fmla="*/ 53 h 116"/>
                  <a:gd name="T68" fmla="*/ 64 w 70"/>
                  <a:gd name="T69" fmla="*/ 47 h 116"/>
                  <a:gd name="T70" fmla="*/ 58 w 70"/>
                  <a:gd name="T71" fmla="*/ 38 h 116"/>
                  <a:gd name="T72" fmla="*/ 49 w 70"/>
                  <a:gd name="T73" fmla="*/ 35 h 116"/>
                  <a:gd name="T74" fmla="*/ 55 w 70"/>
                  <a:gd name="T75" fmla="*/ 32 h 116"/>
                  <a:gd name="T76" fmla="*/ 55 w 70"/>
                  <a:gd name="T77" fmla="*/ 26 h 116"/>
                  <a:gd name="T78" fmla="*/ 58 w 70"/>
                  <a:gd name="T79" fmla="*/ 20 h 116"/>
                  <a:gd name="T80" fmla="*/ 53 w 70"/>
                  <a:gd name="T81" fmla="*/ 12 h 116"/>
                  <a:gd name="T82" fmla="*/ 49 w 70"/>
                  <a:gd name="T83" fmla="*/ 9 h 116"/>
                  <a:gd name="T84" fmla="*/ 40 w 70"/>
                  <a:gd name="T85" fmla="*/ 3 h 116"/>
                  <a:gd name="T86" fmla="*/ 29 w 70"/>
                  <a:gd name="T87" fmla="*/ 0 h 116"/>
                  <a:gd name="T88" fmla="*/ 23 w 70"/>
                  <a:gd name="T89" fmla="*/ 2 h 116"/>
                  <a:gd name="T90" fmla="*/ 16 w 70"/>
                  <a:gd name="T91" fmla="*/ 8 h 116"/>
                  <a:gd name="T92" fmla="*/ 23 w 70"/>
                  <a:gd name="T93" fmla="*/ 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0" h="116">
                    <a:moveTo>
                      <a:pt x="23" y="12"/>
                    </a:moveTo>
                    <a:lnTo>
                      <a:pt x="23" y="17"/>
                    </a:lnTo>
                    <a:lnTo>
                      <a:pt x="19" y="23"/>
                    </a:lnTo>
                    <a:lnTo>
                      <a:pt x="23" y="26"/>
                    </a:lnTo>
                    <a:lnTo>
                      <a:pt x="20" y="43"/>
                    </a:lnTo>
                    <a:lnTo>
                      <a:pt x="23" y="49"/>
                    </a:lnTo>
                    <a:lnTo>
                      <a:pt x="29" y="50"/>
                    </a:lnTo>
                    <a:lnTo>
                      <a:pt x="31" y="53"/>
                    </a:lnTo>
                    <a:lnTo>
                      <a:pt x="23" y="63"/>
                    </a:lnTo>
                    <a:lnTo>
                      <a:pt x="19" y="60"/>
                    </a:lnTo>
                    <a:lnTo>
                      <a:pt x="11" y="75"/>
                    </a:lnTo>
                    <a:lnTo>
                      <a:pt x="11" y="82"/>
                    </a:lnTo>
                    <a:lnTo>
                      <a:pt x="13" y="90"/>
                    </a:lnTo>
                    <a:lnTo>
                      <a:pt x="0" y="102"/>
                    </a:lnTo>
                    <a:lnTo>
                      <a:pt x="5" y="104"/>
                    </a:lnTo>
                    <a:lnTo>
                      <a:pt x="13" y="116"/>
                    </a:lnTo>
                    <a:lnTo>
                      <a:pt x="20" y="111"/>
                    </a:lnTo>
                    <a:lnTo>
                      <a:pt x="23" y="107"/>
                    </a:lnTo>
                    <a:lnTo>
                      <a:pt x="29" y="105"/>
                    </a:lnTo>
                    <a:lnTo>
                      <a:pt x="32" y="111"/>
                    </a:lnTo>
                    <a:lnTo>
                      <a:pt x="44" y="108"/>
                    </a:lnTo>
                    <a:lnTo>
                      <a:pt x="58" y="108"/>
                    </a:lnTo>
                    <a:lnTo>
                      <a:pt x="63" y="104"/>
                    </a:lnTo>
                    <a:lnTo>
                      <a:pt x="63" y="99"/>
                    </a:lnTo>
                    <a:lnTo>
                      <a:pt x="67" y="93"/>
                    </a:lnTo>
                    <a:lnTo>
                      <a:pt x="70" y="88"/>
                    </a:lnTo>
                    <a:lnTo>
                      <a:pt x="69" y="84"/>
                    </a:lnTo>
                    <a:lnTo>
                      <a:pt x="63" y="81"/>
                    </a:lnTo>
                    <a:lnTo>
                      <a:pt x="58" y="70"/>
                    </a:lnTo>
                    <a:lnTo>
                      <a:pt x="44" y="67"/>
                    </a:lnTo>
                    <a:lnTo>
                      <a:pt x="50" y="61"/>
                    </a:lnTo>
                    <a:lnTo>
                      <a:pt x="57" y="63"/>
                    </a:lnTo>
                    <a:lnTo>
                      <a:pt x="58" y="56"/>
                    </a:lnTo>
                    <a:lnTo>
                      <a:pt x="63" y="53"/>
                    </a:lnTo>
                    <a:lnTo>
                      <a:pt x="64" y="47"/>
                    </a:lnTo>
                    <a:lnTo>
                      <a:pt x="58" y="38"/>
                    </a:lnTo>
                    <a:lnTo>
                      <a:pt x="49" y="35"/>
                    </a:lnTo>
                    <a:lnTo>
                      <a:pt x="55" y="32"/>
                    </a:lnTo>
                    <a:lnTo>
                      <a:pt x="55" y="26"/>
                    </a:lnTo>
                    <a:lnTo>
                      <a:pt x="58" y="20"/>
                    </a:lnTo>
                    <a:lnTo>
                      <a:pt x="53" y="12"/>
                    </a:lnTo>
                    <a:lnTo>
                      <a:pt x="49" y="9"/>
                    </a:lnTo>
                    <a:lnTo>
                      <a:pt x="40" y="3"/>
                    </a:lnTo>
                    <a:lnTo>
                      <a:pt x="29" y="0"/>
                    </a:lnTo>
                    <a:lnTo>
                      <a:pt x="23" y="2"/>
                    </a:lnTo>
                    <a:lnTo>
                      <a:pt x="16" y="8"/>
                    </a:lnTo>
                    <a:lnTo>
                      <a:pt x="23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0" name="Freeform 2870">
                <a:extLst>
                  <a:ext uri="{FF2B5EF4-FFF2-40B4-BE49-F238E27FC236}">
                    <a16:creationId xmlns:a16="http://schemas.microsoft.com/office/drawing/2014/main" id="{094FB506-72B8-6AC0-93B1-FE11391CD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642"/>
                <a:ext cx="35" cy="58"/>
              </a:xfrm>
              <a:custGeom>
                <a:avLst/>
                <a:gdLst>
                  <a:gd name="T0" fmla="*/ 23 w 70"/>
                  <a:gd name="T1" fmla="*/ 12 h 116"/>
                  <a:gd name="T2" fmla="*/ 16 w 70"/>
                  <a:gd name="T3" fmla="*/ 8 h 116"/>
                  <a:gd name="T4" fmla="*/ 23 w 70"/>
                  <a:gd name="T5" fmla="*/ 2 h 116"/>
                  <a:gd name="T6" fmla="*/ 29 w 70"/>
                  <a:gd name="T7" fmla="*/ 0 h 116"/>
                  <a:gd name="T8" fmla="*/ 40 w 70"/>
                  <a:gd name="T9" fmla="*/ 3 h 116"/>
                  <a:gd name="T10" fmla="*/ 49 w 70"/>
                  <a:gd name="T11" fmla="*/ 9 h 116"/>
                  <a:gd name="T12" fmla="*/ 53 w 70"/>
                  <a:gd name="T13" fmla="*/ 12 h 116"/>
                  <a:gd name="T14" fmla="*/ 58 w 70"/>
                  <a:gd name="T15" fmla="*/ 20 h 116"/>
                  <a:gd name="T16" fmla="*/ 55 w 70"/>
                  <a:gd name="T17" fmla="*/ 26 h 116"/>
                  <a:gd name="T18" fmla="*/ 55 w 70"/>
                  <a:gd name="T19" fmla="*/ 32 h 116"/>
                  <a:gd name="T20" fmla="*/ 49 w 70"/>
                  <a:gd name="T21" fmla="*/ 35 h 116"/>
                  <a:gd name="T22" fmla="*/ 58 w 70"/>
                  <a:gd name="T23" fmla="*/ 38 h 116"/>
                  <a:gd name="T24" fmla="*/ 64 w 70"/>
                  <a:gd name="T25" fmla="*/ 47 h 116"/>
                  <a:gd name="T26" fmla="*/ 63 w 70"/>
                  <a:gd name="T27" fmla="*/ 53 h 116"/>
                  <a:gd name="T28" fmla="*/ 58 w 70"/>
                  <a:gd name="T29" fmla="*/ 56 h 116"/>
                  <a:gd name="T30" fmla="*/ 57 w 70"/>
                  <a:gd name="T31" fmla="*/ 63 h 116"/>
                  <a:gd name="T32" fmla="*/ 50 w 70"/>
                  <a:gd name="T33" fmla="*/ 61 h 116"/>
                  <a:gd name="T34" fmla="*/ 44 w 70"/>
                  <a:gd name="T35" fmla="*/ 67 h 116"/>
                  <a:gd name="T36" fmla="*/ 58 w 70"/>
                  <a:gd name="T37" fmla="*/ 70 h 116"/>
                  <a:gd name="T38" fmla="*/ 63 w 70"/>
                  <a:gd name="T39" fmla="*/ 81 h 116"/>
                  <a:gd name="T40" fmla="*/ 69 w 70"/>
                  <a:gd name="T41" fmla="*/ 84 h 116"/>
                  <a:gd name="T42" fmla="*/ 70 w 70"/>
                  <a:gd name="T43" fmla="*/ 88 h 116"/>
                  <a:gd name="T44" fmla="*/ 67 w 70"/>
                  <a:gd name="T45" fmla="*/ 93 h 116"/>
                  <a:gd name="T46" fmla="*/ 63 w 70"/>
                  <a:gd name="T47" fmla="*/ 99 h 116"/>
                  <a:gd name="T48" fmla="*/ 63 w 70"/>
                  <a:gd name="T49" fmla="*/ 104 h 116"/>
                  <a:gd name="T50" fmla="*/ 58 w 70"/>
                  <a:gd name="T51" fmla="*/ 108 h 116"/>
                  <a:gd name="T52" fmla="*/ 44 w 70"/>
                  <a:gd name="T53" fmla="*/ 108 h 116"/>
                  <a:gd name="T54" fmla="*/ 32 w 70"/>
                  <a:gd name="T55" fmla="*/ 111 h 116"/>
                  <a:gd name="T56" fmla="*/ 29 w 70"/>
                  <a:gd name="T57" fmla="*/ 105 h 116"/>
                  <a:gd name="T58" fmla="*/ 23 w 70"/>
                  <a:gd name="T59" fmla="*/ 107 h 116"/>
                  <a:gd name="T60" fmla="*/ 20 w 70"/>
                  <a:gd name="T61" fmla="*/ 111 h 116"/>
                  <a:gd name="T62" fmla="*/ 13 w 70"/>
                  <a:gd name="T63" fmla="*/ 116 h 116"/>
                  <a:gd name="T64" fmla="*/ 5 w 70"/>
                  <a:gd name="T65" fmla="*/ 104 h 116"/>
                  <a:gd name="T66" fmla="*/ 0 w 70"/>
                  <a:gd name="T67" fmla="*/ 102 h 116"/>
                  <a:gd name="T68" fmla="*/ 13 w 70"/>
                  <a:gd name="T69" fmla="*/ 90 h 116"/>
                  <a:gd name="T70" fmla="*/ 11 w 70"/>
                  <a:gd name="T71" fmla="*/ 82 h 116"/>
                  <a:gd name="T72" fmla="*/ 11 w 70"/>
                  <a:gd name="T73" fmla="*/ 75 h 116"/>
                  <a:gd name="T74" fmla="*/ 19 w 70"/>
                  <a:gd name="T75" fmla="*/ 60 h 116"/>
                  <a:gd name="T76" fmla="*/ 23 w 70"/>
                  <a:gd name="T77" fmla="*/ 63 h 116"/>
                  <a:gd name="T78" fmla="*/ 31 w 70"/>
                  <a:gd name="T79" fmla="*/ 53 h 116"/>
                  <a:gd name="T80" fmla="*/ 29 w 70"/>
                  <a:gd name="T81" fmla="*/ 50 h 116"/>
                  <a:gd name="T82" fmla="*/ 23 w 70"/>
                  <a:gd name="T83" fmla="*/ 49 h 116"/>
                  <a:gd name="T84" fmla="*/ 20 w 70"/>
                  <a:gd name="T85" fmla="*/ 43 h 116"/>
                  <a:gd name="T86" fmla="*/ 23 w 70"/>
                  <a:gd name="T87" fmla="*/ 26 h 116"/>
                  <a:gd name="T88" fmla="*/ 19 w 70"/>
                  <a:gd name="T89" fmla="*/ 23 h 116"/>
                  <a:gd name="T90" fmla="*/ 23 w 70"/>
                  <a:gd name="T91" fmla="*/ 17 h 116"/>
                  <a:gd name="T92" fmla="*/ 23 w 70"/>
                  <a:gd name="T93" fmla="*/ 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0" h="116">
                    <a:moveTo>
                      <a:pt x="23" y="12"/>
                    </a:moveTo>
                    <a:lnTo>
                      <a:pt x="16" y="8"/>
                    </a:lnTo>
                    <a:lnTo>
                      <a:pt x="23" y="2"/>
                    </a:lnTo>
                    <a:lnTo>
                      <a:pt x="29" y="0"/>
                    </a:lnTo>
                    <a:lnTo>
                      <a:pt x="40" y="3"/>
                    </a:lnTo>
                    <a:lnTo>
                      <a:pt x="49" y="9"/>
                    </a:lnTo>
                    <a:lnTo>
                      <a:pt x="53" y="12"/>
                    </a:lnTo>
                    <a:lnTo>
                      <a:pt x="58" y="20"/>
                    </a:lnTo>
                    <a:lnTo>
                      <a:pt x="55" y="26"/>
                    </a:lnTo>
                    <a:lnTo>
                      <a:pt x="55" y="32"/>
                    </a:lnTo>
                    <a:lnTo>
                      <a:pt x="49" y="35"/>
                    </a:lnTo>
                    <a:lnTo>
                      <a:pt x="58" y="38"/>
                    </a:lnTo>
                    <a:lnTo>
                      <a:pt x="64" y="47"/>
                    </a:lnTo>
                    <a:lnTo>
                      <a:pt x="63" y="53"/>
                    </a:lnTo>
                    <a:lnTo>
                      <a:pt x="58" y="56"/>
                    </a:lnTo>
                    <a:lnTo>
                      <a:pt x="57" y="63"/>
                    </a:lnTo>
                    <a:lnTo>
                      <a:pt x="50" y="61"/>
                    </a:lnTo>
                    <a:lnTo>
                      <a:pt x="44" y="67"/>
                    </a:lnTo>
                    <a:lnTo>
                      <a:pt x="58" y="70"/>
                    </a:lnTo>
                    <a:lnTo>
                      <a:pt x="63" y="81"/>
                    </a:lnTo>
                    <a:lnTo>
                      <a:pt x="69" y="84"/>
                    </a:lnTo>
                    <a:lnTo>
                      <a:pt x="70" y="88"/>
                    </a:lnTo>
                    <a:lnTo>
                      <a:pt x="67" y="93"/>
                    </a:lnTo>
                    <a:lnTo>
                      <a:pt x="63" y="99"/>
                    </a:lnTo>
                    <a:lnTo>
                      <a:pt x="63" y="104"/>
                    </a:lnTo>
                    <a:lnTo>
                      <a:pt x="58" y="108"/>
                    </a:lnTo>
                    <a:lnTo>
                      <a:pt x="44" y="108"/>
                    </a:lnTo>
                    <a:lnTo>
                      <a:pt x="32" y="111"/>
                    </a:lnTo>
                    <a:lnTo>
                      <a:pt x="29" y="105"/>
                    </a:lnTo>
                    <a:lnTo>
                      <a:pt x="23" y="107"/>
                    </a:lnTo>
                    <a:lnTo>
                      <a:pt x="20" y="111"/>
                    </a:lnTo>
                    <a:lnTo>
                      <a:pt x="13" y="116"/>
                    </a:lnTo>
                    <a:lnTo>
                      <a:pt x="5" y="104"/>
                    </a:lnTo>
                    <a:lnTo>
                      <a:pt x="0" y="102"/>
                    </a:lnTo>
                    <a:lnTo>
                      <a:pt x="13" y="90"/>
                    </a:lnTo>
                    <a:lnTo>
                      <a:pt x="11" y="82"/>
                    </a:lnTo>
                    <a:lnTo>
                      <a:pt x="11" y="75"/>
                    </a:lnTo>
                    <a:lnTo>
                      <a:pt x="19" y="60"/>
                    </a:lnTo>
                    <a:lnTo>
                      <a:pt x="23" y="63"/>
                    </a:lnTo>
                    <a:lnTo>
                      <a:pt x="31" y="53"/>
                    </a:lnTo>
                    <a:lnTo>
                      <a:pt x="29" y="50"/>
                    </a:lnTo>
                    <a:lnTo>
                      <a:pt x="23" y="49"/>
                    </a:lnTo>
                    <a:lnTo>
                      <a:pt x="20" y="43"/>
                    </a:lnTo>
                    <a:lnTo>
                      <a:pt x="23" y="26"/>
                    </a:lnTo>
                    <a:lnTo>
                      <a:pt x="19" y="23"/>
                    </a:lnTo>
                    <a:lnTo>
                      <a:pt x="23" y="17"/>
                    </a:lnTo>
                    <a:lnTo>
                      <a:pt x="23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1" name="Freeform 2871">
                <a:extLst>
                  <a:ext uri="{FF2B5EF4-FFF2-40B4-BE49-F238E27FC236}">
                    <a16:creationId xmlns:a16="http://schemas.microsoft.com/office/drawing/2014/main" id="{472F2926-BFF1-FBA0-6115-2A9DE4E2A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642"/>
                <a:ext cx="35" cy="58"/>
              </a:xfrm>
              <a:custGeom>
                <a:avLst/>
                <a:gdLst>
                  <a:gd name="T0" fmla="*/ 23 w 70"/>
                  <a:gd name="T1" fmla="*/ 12 h 116"/>
                  <a:gd name="T2" fmla="*/ 16 w 70"/>
                  <a:gd name="T3" fmla="*/ 8 h 116"/>
                  <a:gd name="T4" fmla="*/ 23 w 70"/>
                  <a:gd name="T5" fmla="*/ 2 h 116"/>
                  <a:gd name="T6" fmla="*/ 29 w 70"/>
                  <a:gd name="T7" fmla="*/ 0 h 116"/>
                  <a:gd name="T8" fmla="*/ 40 w 70"/>
                  <a:gd name="T9" fmla="*/ 3 h 116"/>
                  <a:gd name="T10" fmla="*/ 49 w 70"/>
                  <a:gd name="T11" fmla="*/ 9 h 116"/>
                  <a:gd name="T12" fmla="*/ 53 w 70"/>
                  <a:gd name="T13" fmla="*/ 12 h 116"/>
                  <a:gd name="T14" fmla="*/ 58 w 70"/>
                  <a:gd name="T15" fmla="*/ 20 h 116"/>
                  <a:gd name="T16" fmla="*/ 55 w 70"/>
                  <a:gd name="T17" fmla="*/ 26 h 116"/>
                  <a:gd name="T18" fmla="*/ 55 w 70"/>
                  <a:gd name="T19" fmla="*/ 32 h 116"/>
                  <a:gd name="T20" fmla="*/ 49 w 70"/>
                  <a:gd name="T21" fmla="*/ 35 h 116"/>
                  <a:gd name="T22" fmla="*/ 58 w 70"/>
                  <a:gd name="T23" fmla="*/ 38 h 116"/>
                  <a:gd name="T24" fmla="*/ 64 w 70"/>
                  <a:gd name="T25" fmla="*/ 47 h 116"/>
                  <a:gd name="T26" fmla="*/ 63 w 70"/>
                  <a:gd name="T27" fmla="*/ 53 h 116"/>
                  <a:gd name="T28" fmla="*/ 58 w 70"/>
                  <a:gd name="T29" fmla="*/ 56 h 116"/>
                  <a:gd name="T30" fmla="*/ 57 w 70"/>
                  <a:gd name="T31" fmla="*/ 63 h 116"/>
                  <a:gd name="T32" fmla="*/ 50 w 70"/>
                  <a:gd name="T33" fmla="*/ 61 h 116"/>
                  <a:gd name="T34" fmla="*/ 44 w 70"/>
                  <a:gd name="T35" fmla="*/ 67 h 116"/>
                  <a:gd name="T36" fmla="*/ 58 w 70"/>
                  <a:gd name="T37" fmla="*/ 70 h 116"/>
                  <a:gd name="T38" fmla="*/ 63 w 70"/>
                  <a:gd name="T39" fmla="*/ 81 h 116"/>
                  <a:gd name="T40" fmla="*/ 69 w 70"/>
                  <a:gd name="T41" fmla="*/ 84 h 116"/>
                  <a:gd name="T42" fmla="*/ 70 w 70"/>
                  <a:gd name="T43" fmla="*/ 88 h 116"/>
                  <a:gd name="T44" fmla="*/ 67 w 70"/>
                  <a:gd name="T45" fmla="*/ 93 h 116"/>
                  <a:gd name="T46" fmla="*/ 63 w 70"/>
                  <a:gd name="T47" fmla="*/ 99 h 116"/>
                  <a:gd name="T48" fmla="*/ 63 w 70"/>
                  <a:gd name="T49" fmla="*/ 104 h 116"/>
                  <a:gd name="T50" fmla="*/ 58 w 70"/>
                  <a:gd name="T51" fmla="*/ 108 h 116"/>
                  <a:gd name="T52" fmla="*/ 44 w 70"/>
                  <a:gd name="T53" fmla="*/ 108 h 116"/>
                  <a:gd name="T54" fmla="*/ 32 w 70"/>
                  <a:gd name="T55" fmla="*/ 111 h 116"/>
                  <a:gd name="T56" fmla="*/ 29 w 70"/>
                  <a:gd name="T57" fmla="*/ 105 h 116"/>
                  <a:gd name="T58" fmla="*/ 23 w 70"/>
                  <a:gd name="T59" fmla="*/ 107 h 116"/>
                  <a:gd name="T60" fmla="*/ 20 w 70"/>
                  <a:gd name="T61" fmla="*/ 111 h 116"/>
                  <a:gd name="T62" fmla="*/ 13 w 70"/>
                  <a:gd name="T63" fmla="*/ 116 h 116"/>
                  <a:gd name="T64" fmla="*/ 5 w 70"/>
                  <a:gd name="T65" fmla="*/ 104 h 116"/>
                  <a:gd name="T66" fmla="*/ 0 w 70"/>
                  <a:gd name="T67" fmla="*/ 102 h 116"/>
                  <a:gd name="T68" fmla="*/ 13 w 70"/>
                  <a:gd name="T69" fmla="*/ 90 h 116"/>
                  <a:gd name="T70" fmla="*/ 11 w 70"/>
                  <a:gd name="T71" fmla="*/ 82 h 116"/>
                  <a:gd name="T72" fmla="*/ 11 w 70"/>
                  <a:gd name="T73" fmla="*/ 75 h 116"/>
                  <a:gd name="T74" fmla="*/ 19 w 70"/>
                  <a:gd name="T75" fmla="*/ 60 h 116"/>
                  <a:gd name="T76" fmla="*/ 23 w 70"/>
                  <a:gd name="T77" fmla="*/ 63 h 116"/>
                  <a:gd name="T78" fmla="*/ 31 w 70"/>
                  <a:gd name="T79" fmla="*/ 53 h 116"/>
                  <a:gd name="T80" fmla="*/ 29 w 70"/>
                  <a:gd name="T81" fmla="*/ 50 h 116"/>
                  <a:gd name="T82" fmla="*/ 23 w 70"/>
                  <a:gd name="T83" fmla="*/ 49 h 116"/>
                  <a:gd name="T84" fmla="*/ 20 w 70"/>
                  <a:gd name="T85" fmla="*/ 43 h 116"/>
                  <a:gd name="T86" fmla="*/ 23 w 70"/>
                  <a:gd name="T87" fmla="*/ 26 h 116"/>
                  <a:gd name="T88" fmla="*/ 19 w 70"/>
                  <a:gd name="T89" fmla="*/ 23 h 116"/>
                  <a:gd name="T90" fmla="*/ 23 w 70"/>
                  <a:gd name="T91" fmla="*/ 17 h 116"/>
                  <a:gd name="T92" fmla="*/ 23 w 70"/>
                  <a:gd name="T93" fmla="*/ 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0" h="116">
                    <a:moveTo>
                      <a:pt x="23" y="12"/>
                    </a:moveTo>
                    <a:lnTo>
                      <a:pt x="16" y="8"/>
                    </a:lnTo>
                    <a:lnTo>
                      <a:pt x="23" y="2"/>
                    </a:lnTo>
                    <a:lnTo>
                      <a:pt x="29" y="0"/>
                    </a:lnTo>
                    <a:lnTo>
                      <a:pt x="40" y="3"/>
                    </a:lnTo>
                    <a:lnTo>
                      <a:pt x="49" y="9"/>
                    </a:lnTo>
                    <a:lnTo>
                      <a:pt x="53" y="12"/>
                    </a:lnTo>
                    <a:lnTo>
                      <a:pt x="58" y="20"/>
                    </a:lnTo>
                    <a:lnTo>
                      <a:pt x="55" y="26"/>
                    </a:lnTo>
                    <a:lnTo>
                      <a:pt x="55" y="32"/>
                    </a:lnTo>
                    <a:lnTo>
                      <a:pt x="49" y="35"/>
                    </a:lnTo>
                    <a:lnTo>
                      <a:pt x="58" y="38"/>
                    </a:lnTo>
                    <a:lnTo>
                      <a:pt x="64" y="47"/>
                    </a:lnTo>
                    <a:lnTo>
                      <a:pt x="63" y="53"/>
                    </a:lnTo>
                    <a:lnTo>
                      <a:pt x="58" y="56"/>
                    </a:lnTo>
                    <a:lnTo>
                      <a:pt x="57" y="63"/>
                    </a:lnTo>
                    <a:lnTo>
                      <a:pt x="50" y="61"/>
                    </a:lnTo>
                    <a:lnTo>
                      <a:pt x="44" y="67"/>
                    </a:lnTo>
                    <a:lnTo>
                      <a:pt x="58" y="70"/>
                    </a:lnTo>
                    <a:lnTo>
                      <a:pt x="63" y="81"/>
                    </a:lnTo>
                    <a:lnTo>
                      <a:pt x="69" y="84"/>
                    </a:lnTo>
                    <a:lnTo>
                      <a:pt x="70" y="88"/>
                    </a:lnTo>
                    <a:lnTo>
                      <a:pt x="67" y="93"/>
                    </a:lnTo>
                    <a:lnTo>
                      <a:pt x="63" y="99"/>
                    </a:lnTo>
                    <a:lnTo>
                      <a:pt x="63" y="104"/>
                    </a:lnTo>
                    <a:lnTo>
                      <a:pt x="58" y="108"/>
                    </a:lnTo>
                    <a:lnTo>
                      <a:pt x="44" y="108"/>
                    </a:lnTo>
                    <a:lnTo>
                      <a:pt x="32" y="111"/>
                    </a:lnTo>
                    <a:lnTo>
                      <a:pt x="29" y="105"/>
                    </a:lnTo>
                    <a:lnTo>
                      <a:pt x="23" y="107"/>
                    </a:lnTo>
                    <a:lnTo>
                      <a:pt x="20" y="111"/>
                    </a:lnTo>
                    <a:lnTo>
                      <a:pt x="13" y="116"/>
                    </a:lnTo>
                    <a:lnTo>
                      <a:pt x="5" y="104"/>
                    </a:lnTo>
                    <a:lnTo>
                      <a:pt x="0" y="102"/>
                    </a:lnTo>
                    <a:lnTo>
                      <a:pt x="13" y="90"/>
                    </a:lnTo>
                    <a:lnTo>
                      <a:pt x="11" y="82"/>
                    </a:lnTo>
                    <a:lnTo>
                      <a:pt x="11" y="75"/>
                    </a:lnTo>
                    <a:lnTo>
                      <a:pt x="19" y="60"/>
                    </a:lnTo>
                    <a:lnTo>
                      <a:pt x="23" y="63"/>
                    </a:lnTo>
                    <a:lnTo>
                      <a:pt x="31" y="53"/>
                    </a:lnTo>
                    <a:lnTo>
                      <a:pt x="29" y="50"/>
                    </a:lnTo>
                    <a:lnTo>
                      <a:pt x="23" y="49"/>
                    </a:lnTo>
                    <a:lnTo>
                      <a:pt x="20" y="43"/>
                    </a:lnTo>
                    <a:lnTo>
                      <a:pt x="23" y="26"/>
                    </a:lnTo>
                    <a:lnTo>
                      <a:pt x="19" y="23"/>
                    </a:lnTo>
                    <a:lnTo>
                      <a:pt x="23" y="17"/>
                    </a:lnTo>
                    <a:lnTo>
                      <a:pt x="23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2" name="Freeform 2872">
                <a:extLst>
                  <a:ext uri="{FF2B5EF4-FFF2-40B4-BE49-F238E27FC236}">
                    <a16:creationId xmlns:a16="http://schemas.microsoft.com/office/drawing/2014/main" id="{186F71F4-90FB-C412-5A97-46CA4142A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512"/>
                <a:ext cx="131" cy="184"/>
              </a:xfrm>
              <a:custGeom>
                <a:avLst/>
                <a:gdLst>
                  <a:gd name="T0" fmla="*/ 161 w 261"/>
                  <a:gd name="T1" fmla="*/ 51 h 368"/>
                  <a:gd name="T2" fmla="*/ 153 w 261"/>
                  <a:gd name="T3" fmla="*/ 32 h 368"/>
                  <a:gd name="T4" fmla="*/ 141 w 261"/>
                  <a:gd name="T5" fmla="*/ 31 h 368"/>
                  <a:gd name="T6" fmla="*/ 121 w 261"/>
                  <a:gd name="T7" fmla="*/ 17 h 368"/>
                  <a:gd name="T8" fmla="*/ 109 w 261"/>
                  <a:gd name="T9" fmla="*/ 2 h 368"/>
                  <a:gd name="T10" fmla="*/ 91 w 261"/>
                  <a:gd name="T11" fmla="*/ 5 h 368"/>
                  <a:gd name="T12" fmla="*/ 65 w 261"/>
                  <a:gd name="T13" fmla="*/ 25 h 368"/>
                  <a:gd name="T14" fmla="*/ 76 w 261"/>
                  <a:gd name="T15" fmla="*/ 32 h 368"/>
                  <a:gd name="T16" fmla="*/ 77 w 261"/>
                  <a:gd name="T17" fmla="*/ 57 h 368"/>
                  <a:gd name="T18" fmla="*/ 61 w 261"/>
                  <a:gd name="T19" fmla="*/ 72 h 368"/>
                  <a:gd name="T20" fmla="*/ 42 w 261"/>
                  <a:gd name="T21" fmla="*/ 79 h 368"/>
                  <a:gd name="T22" fmla="*/ 18 w 261"/>
                  <a:gd name="T23" fmla="*/ 96 h 368"/>
                  <a:gd name="T24" fmla="*/ 23 w 261"/>
                  <a:gd name="T25" fmla="*/ 107 h 368"/>
                  <a:gd name="T26" fmla="*/ 17 w 261"/>
                  <a:gd name="T27" fmla="*/ 127 h 368"/>
                  <a:gd name="T28" fmla="*/ 3 w 261"/>
                  <a:gd name="T29" fmla="*/ 137 h 368"/>
                  <a:gd name="T30" fmla="*/ 9 w 261"/>
                  <a:gd name="T31" fmla="*/ 152 h 368"/>
                  <a:gd name="T32" fmla="*/ 27 w 261"/>
                  <a:gd name="T33" fmla="*/ 163 h 368"/>
                  <a:gd name="T34" fmla="*/ 44 w 261"/>
                  <a:gd name="T35" fmla="*/ 169 h 368"/>
                  <a:gd name="T36" fmla="*/ 62 w 261"/>
                  <a:gd name="T37" fmla="*/ 178 h 368"/>
                  <a:gd name="T38" fmla="*/ 68 w 261"/>
                  <a:gd name="T39" fmla="*/ 204 h 368"/>
                  <a:gd name="T40" fmla="*/ 70 w 261"/>
                  <a:gd name="T41" fmla="*/ 224 h 368"/>
                  <a:gd name="T42" fmla="*/ 73 w 261"/>
                  <a:gd name="T43" fmla="*/ 241 h 368"/>
                  <a:gd name="T44" fmla="*/ 88 w 261"/>
                  <a:gd name="T45" fmla="*/ 260 h 368"/>
                  <a:gd name="T46" fmla="*/ 103 w 261"/>
                  <a:gd name="T47" fmla="*/ 266 h 368"/>
                  <a:gd name="T48" fmla="*/ 112 w 261"/>
                  <a:gd name="T49" fmla="*/ 275 h 368"/>
                  <a:gd name="T50" fmla="*/ 115 w 261"/>
                  <a:gd name="T51" fmla="*/ 291 h 368"/>
                  <a:gd name="T52" fmla="*/ 121 w 261"/>
                  <a:gd name="T53" fmla="*/ 310 h 368"/>
                  <a:gd name="T54" fmla="*/ 124 w 261"/>
                  <a:gd name="T55" fmla="*/ 326 h 368"/>
                  <a:gd name="T56" fmla="*/ 138 w 261"/>
                  <a:gd name="T57" fmla="*/ 342 h 368"/>
                  <a:gd name="T58" fmla="*/ 147 w 261"/>
                  <a:gd name="T59" fmla="*/ 351 h 368"/>
                  <a:gd name="T60" fmla="*/ 171 w 261"/>
                  <a:gd name="T61" fmla="*/ 350 h 368"/>
                  <a:gd name="T62" fmla="*/ 188 w 261"/>
                  <a:gd name="T63" fmla="*/ 356 h 368"/>
                  <a:gd name="T64" fmla="*/ 199 w 261"/>
                  <a:gd name="T65" fmla="*/ 367 h 368"/>
                  <a:gd name="T66" fmla="*/ 214 w 261"/>
                  <a:gd name="T67" fmla="*/ 347 h 368"/>
                  <a:gd name="T68" fmla="*/ 227 w 261"/>
                  <a:gd name="T69" fmla="*/ 344 h 368"/>
                  <a:gd name="T70" fmla="*/ 224 w 261"/>
                  <a:gd name="T71" fmla="*/ 324 h 368"/>
                  <a:gd name="T72" fmla="*/ 220 w 261"/>
                  <a:gd name="T73" fmla="*/ 315 h 368"/>
                  <a:gd name="T74" fmla="*/ 227 w 261"/>
                  <a:gd name="T75" fmla="*/ 301 h 368"/>
                  <a:gd name="T76" fmla="*/ 237 w 261"/>
                  <a:gd name="T77" fmla="*/ 283 h 368"/>
                  <a:gd name="T78" fmla="*/ 238 w 261"/>
                  <a:gd name="T79" fmla="*/ 260 h 368"/>
                  <a:gd name="T80" fmla="*/ 243 w 261"/>
                  <a:gd name="T81" fmla="*/ 236 h 368"/>
                  <a:gd name="T82" fmla="*/ 246 w 261"/>
                  <a:gd name="T83" fmla="*/ 209 h 368"/>
                  <a:gd name="T84" fmla="*/ 261 w 261"/>
                  <a:gd name="T85" fmla="*/ 198 h 368"/>
                  <a:gd name="T86" fmla="*/ 256 w 261"/>
                  <a:gd name="T87" fmla="*/ 177 h 368"/>
                  <a:gd name="T88" fmla="*/ 238 w 261"/>
                  <a:gd name="T89" fmla="*/ 165 h 368"/>
                  <a:gd name="T90" fmla="*/ 224 w 261"/>
                  <a:gd name="T91" fmla="*/ 143 h 368"/>
                  <a:gd name="T92" fmla="*/ 205 w 261"/>
                  <a:gd name="T93" fmla="*/ 137 h 368"/>
                  <a:gd name="T94" fmla="*/ 187 w 261"/>
                  <a:gd name="T95" fmla="*/ 140 h 368"/>
                  <a:gd name="T96" fmla="*/ 187 w 261"/>
                  <a:gd name="T97" fmla="*/ 111 h 368"/>
                  <a:gd name="T98" fmla="*/ 191 w 261"/>
                  <a:gd name="T99" fmla="*/ 99 h 368"/>
                  <a:gd name="T100" fmla="*/ 196 w 261"/>
                  <a:gd name="T101" fmla="*/ 76 h 368"/>
                  <a:gd name="T102" fmla="*/ 182 w 261"/>
                  <a:gd name="T103" fmla="*/ 64 h 368"/>
                  <a:gd name="T104" fmla="*/ 167 w 261"/>
                  <a:gd name="T105" fmla="*/ 63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1" h="368">
                    <a:moveTo>
                      <a:pt x="167" y="63"/>
                    </a:moveTo>
                    <a:lnTo>
                      <a:pt x="167" y="55"/>
                    </a:lnTo>
                    <a:lnTo>
                      <a:pt x="161" y="51"/>
                    </a:lnTo>
                    <a:lnTo>
                      <a:pt x="156" y="46"/>
                    </a:lnTo>
                    <a:lnTo>
                      <a:pt x="155" y="37"/>
                    </a:lnTo>
                    <a:lnTo>
                      <a:pt x="153" y="32"/>
                    </a:lnTo>
                    <a:lnTo>
                      <a:pt x="149" y="31"/>
                    </a:lnTo>
                    <a:lnTo>
                      <a:pt x="146" y="34"/>
                    </a:lnTo>
                    <a:lnTo>
                      <a:pt x="141" y="31"/>
                    </a:lnTo>
                    <a:lnTo>
                      <a:pt x="139" y="25"/>
                    </a:lnTo>
                    <a:lnTo>
                      <a:pt x="135" y="22"/>
                    </a:lnTo>
                    <a:lnTo>
                      <a:pt x="121" y="17"/>
                    </a:lnTo>
                    <a:lnTo>
                      <a:pt x="112" y="17"/>
                    </a:lnTo>
                    <a:lnTo>
                      <a:pt x="112" y="6"/>
                    </a:lnTo>
                    <a:lnTo>
                      <a:pt x="109" y="2"/>
                    </a:lnTo>
                    <a:lnTo>
                      <a:pt x="103" y="5"/>
                    </a:lnTo>
                    <a:lnTo>
                      <a:pt x="98" y="0"/>
                    </a:lnTo>
                    <a:lnTo>
                      <a:pt x="91" y="5"/>
                    </a:lnTo>
                    <a:lnTo>
                      <a:pt x="82" y="17"/>
                    </a:lnTo>
                    <a:lnTo>
                      <a:pt x="79" y="19"/>
                    </a:lnTo>
                    <a:lnTo>
                      <a:pt x="65" y="25"/>
                    </a:lnTo>
                    <a:lnTo>
                      <a:pt x="61" y="32"/>
                    </a:lnTo>
                    <a:lnTo>
                      <a:pt x="64" y="35"/>
                    </a:lnTo>
                    <a:lnTo>
                      <a:pt x="76" y="32"/>
                    </a:lnTo>
                    <a:lnTo>
                      <a:pt x="77" y="37"/>
                    </a:lnTo>
                    <a:lnTo>
                      <a:pt x="74" y="46"/>
                    </a:lnTo>
                    <a:lnTo>
                      <a:pt x="77" y="57"/>
                    </a:lnTo>
                    <a:lnTo>
                      <a:pt x="73" y="61"/>
                    </a:lnTo>
                    <a:lnTo>
                      <a:pt x="61" y="67"/>
                    </a:lnTo>
                    <a:lnTo>
                      <a:pt x="61" y="72"/>
                    </a:lnTo>
                    <a:lnTo>
                      <a:pt x="54" y="75"/>
                    </a:lnTo>
                    <a:lnTo>
                      <a:pt x="45" y="84"/>
                    </a:lnTo>
                    <a:lnTo>
                      <a:pt x="42" y="79"/>
                    </a:lnTo>
                    <a:lnTo>
                      <a:pt x="36" y="85"/>
                    </a:lnTo>
                    <a:lnTo>
                      <a:pt x="26" y="92"/>
                    </a:lnTo>
                    <a:lnTo>
                      <a:pt x="18" y="96"/>
                    </a:lnTo>
                    <a:lnTo>
                      <a:pt x="18" y="99"/>
                    </a:lnTo>
                    <a:lnTo>
                      <a:pt x="23" y="104"/>
                    </a:lnTo>
                    <a:lnTo>
                      <a:pt x="23" y="107"/>
                    </a:lnTo>
                    <a:lnTo>
                      <a:pt x="20" y="110"/>
                    </a:lnTo>
                    <a:lnTo>
                      <a:pt x="23" y="120"/>
                    </a:lnTo>
                    <a:lnTo>
                      <a:pt x="17" y="127"/>
                    </a:lnTo>
                    <a:lnTo>
                      <a:pt x="20" y="131"/>
                    </a:lnTo>
                    <a:lnTo>
                      <a:pt x="14" y="131"/>
                    </a:lnTo>
                    <a:lnTo>
                      <a:pt x="3" y="137"/>
                    </a:lnTo>
                    <a:lnTo>
                      <a:pt x="0" y="137"/>
                    </a:lnTo>
                    <a:lnTo>
                      <a:pt x="4" y="146"/>
                    </a:lnTo>
                    <a:lnTo>
                      <a:pt x="9" y="152"/>
                    </a:lnTo>
                    <a:lnTo>
                      <a:pt x="24" y="152"/>
                    </a:lnTo>
                    <a:lnTo>
                      <a:pt x="26" y="158"/>
                    </a:lnTo>
                    <a:lnTo>
                      <a:pt x="27" y="163"/>
                    </a:lnTo>
                    <a:lnTo>
                      <a:pt x="33" y="169"/>
                    </a:lnTo>
                    <a:lnTo>
                      <a:pt x="39" y="168"/>
                    </a:lnTo>
                    <a:lnTo>
                      <a:pt x="44" y="169"/>
                    </a:lnTo>
                    <a:lnTo>
                      <a:pt x="44" y="174"/>
                    </a:lnTo>
                    <a:lnTo>
                      <a:pt x="58" y="177"/>
                    </a:lnTo>
                    <a:lnTo>
                      <a:pt x="62" y="178"/>
                    </a:lnTo>
                    <a:lnTo>
                      <a:pt x="64" y="183"/>
                    </a:lnTo>
                    <a:lnTo>
                      <a:pt x="64" y="190"/>
                    </a:lnTo>
                    <a:lnTo>
                      <a:pt x="68" y="204"/>
                    </a:lnTo>
                    <a:lnTo>
                      <a:pt x="70" y="210"/>
                    </a:lnTo>
                    <a:lnTo>
                      <a:pt x="67" y="216"/>
                    </a:lnTo>
                    <a:lnTo>
                      <a:pt x="70" y="224"/>
                    </a:lnTo>
                    <a:lnTo>
                      <a:pt x="67" y="230"/>
                    </a:lnTo>
                    <a:lnTo>
                      <a:pt x="68" y="236"/>
                    </a:lnTo>
                    <a:lnTo>
                      <a:pt x="73" y="241"/>
                    </a:lnTo>
                    <a:lnTo>
                      <a:pt x="80" y="250"/>
                    </a:lnTo>
                    <a:lnTo>
                      <a:pt x="82" y="256"/>
                    </a:lnTo>
                    <a:lnTo>
                      <a:pt x="88" y="260"/>
                    </a:lnTo>
                    <a:lnTo>
                      <a:pt x="92" y="269"/>
                    </a:lnTo>
                    <a:lnTo>
                      <a:pt x="98" y="265"/>
                    </a:lnTo>
                    <a:lnTo>
                      <a:pt x="103" y="266"/>
                    </a:lnTo>
                    <a:lnTo>
                      <a:pt x="100" y="272"/>
                    </a:lnTo>
                    <a:lnTo>
                      <a:pt x="100" y="277"/>
                    </a:lnTo>
                    <a:lnTo>
                      <a:pt x="112" y="275"/>
                    </a:lnTo>
                    <a:lnTo>
                      <a:pt x="115" y="280"/>
                    </a:lnTo>
                    <a:lnTo>
                      <a:pt x="111" y="283"/>
                    </a:lnTo>
                    <a:lnTo>
                      <a:pt x="115" y="291"/>
                    </a:lnTo>
                    <a:lnTo>
                      <a:pt x="120" y="292"/>
                    </a:lnTo>
                    <a:lnTo>
                      <a:pt x="121" y="297"/>
                    </a:lnTo>
                    <a:lnTo>
                      <a:pt x="121" y="310"/>
                    </a:lnTo>
                    <a:lnTo>
                      <a:pt x="126" y="313"/>
                    </a:lnTo>
                    <a:lnTo>
                      <a:pt x="123" y="320"/>
                    </a:lnTo>
                    <a:lnTo>
                      <a:pt x="124" y="326"/>
                    </a:lnTo>
                    <a:lnTo>
                      <a:pt x="130" y="326"/>
                    </a:lnTo>
                    <a:lnTo>
                      <a:pt x="130" y="335"/>
                    </a:lnTo>
                    <a:lnTo>
                      <a:pt x="138" y="342"/>
                    </a:lnTo>
                    <a:lnTo>
                      <a:pt x="141" y="347"/>
                    </a:lnTo>
                    <a:lnTo>
                      <a:pt x="147" y="348"/>
                    </a:lnTo>
                    <a:lnTo>
                      <a:pt x="147" y="351"/>
                    </a:lnTo>
                    <a:lnTo>
                      <a:pt x="152" y="359"/>
                    </a:lnTo>
                    <a:lnTo>
                      <a:pt x="161" y="353"/>
                    </a:lnTo>
                    <a:lnTo>
                      <a:pt x="171" y="350"/>
                    </a:lnTo>
                    <a:lnTo>
                      <a:pt x="177" y="353"/>
                    </a:lnTo>
                    <a:lnTo>
                      <a:pt x="183" y="353"/>
                    </a:lnTo>
                    <a:lnTo>
                      <a:pt x="188" y="356"/>
                    </a:lnTo>
                    <a:lnTo>
                      <a:pt x="193" y="368"/>
                    </a:lnTo>
                    <a:lnTo>
                      <a:pt x="194" y="368"/>
                    </a:lnTo>
                    <a:lnTo>
                      <a:pt x="199" y="367"/>
                    </a:lnTo>
                    <a:lnTo>
                      <a:pt x="203" y="359"/>
                    </a:lnTo>
                    <a:lnTo>
                      <a:pt x="211" y="353"/>
                    </a:lnTo>
                    <a:lnTo>
                      <a:pt x="214" y="347"/>
                    </a:lnTo>
                    <a:lnTo>
                      <a:pt x="217" y="350"/>
                    </a:lnTo>
                    <a:lnTo>
                      <a:pt x="229" y="353"/>
                    </a:lnTo>
                    <a:lnTo>
                      <a:pt x="227" y="344"/>
                    </a:lnTo>
                    <a:lnTo>
                      <a:pt x="223" y="333"/>
                    </a:lnTo>
                    <a:lnTo>
                      <a:pt x="226" y="330"/>
                    </a:lnTo>
                    <a:lnTo>
                      <a:pt x="224" y="324"/>
                    </a:lnTo>
                    <a:lnTo>
                      <a:pt x="217" y="320"/>
                    </a:lnTo>
                    <a:lnTo>
                      <a:pt x="215" y="316"/>
                    </a:lnTo>
                    <a:lnTo>
                      <a:pt x="220" y="315"/>
                    </a:lnTo>
                    <a:lnTo>
                      <a:pt x="226" y="309"/>
                    </a:lnTo>
                    <a:lnTo>
                      <a:pt x="229" y="307"/>
                    </a:lnTo>
                    <a:lnTo>
                      <a:pt x="227" y="301"/>
                    </a:lnTo>
                    <a:lnTo>
                      <a:pt x="229" y="291"/>
                    </a:lnTo>
                    <a:lnTo>
                      <a:pt x="234" y="286"/>
                    </a:lnTo>
                    <a:lnTo>
                      <a:pt x="237" y="283"/>
                    </a:lnTo>
                    <a:lnTo>
                      <a:pt x="234" y="275"/>
                    </a:lnTo>
                    <a:lnTo>
                      <a:pt x="237" y="272"/>
                    </a:lnTo>
                    <a:lnTo>
                      <a:pt x="238" y="260"/>
                    </a:lnTo>
                    <a:lnTo>
                      <a:pt x="238" y="257"/>
                    </a:lnTo>
                    <a:lnTo>
                      <a:pt x="238" y="257"/>
                    </a:lnTo>
                    <a:lnTo>
                      <a:pt x="243" y="236"/>
                    </a:lnTo>
                    <a:lnTo>
                      <a:pt x="243" y="231"/>
                    </a:lnTo>
                    <a:lnTo>
                      <a:pt x="246" y="221"/>
                    </a:lnTo>
                    <a:lnTo>
                      <a:pt x="246" y="209"/>
                    </a:lnTo>
                    <a:lnTo>
                      <a:pt x="250" y="207"/>
                    </a:lnTo>
                    <a:lnTo>
                      <a:pt x="258" y="204"/>
                    </a:lnTo>
                    <a:lnTo>
                      <a:pt x="261" y="198"/>
                    </a:lnTo>
                    <a:lnTo>
                      <a:pt x="259" y="186"/>
                    </a:lnTo>
                    <a:lnTo>
                      <a:pt x="253" y="178"/>
                    </a:lnTo>
                    <a:lnTo>
                      <a:pt x="256" y="177"/>
                    </a:lnTo>
                    <a:lnTo>
                      <a:pt x="258" y="168"/>
                    </a:lnTo>
                    <a:lnTo>
                      <a:pt x="244" y="163"/>
                    </a:lnTo>
                    <a:lnTo>
                      <a:pt x="238" y="165"/>
                    </a:lnTo>
                    <a:lnTo>
                      <a:pt x="237" y="160"/>
                    </a:lnTo>
                    <a:lnTo>
                      <a:pt x="227" y="154"/>
                    </a:lnTo>
                    <a:lnTo>
                      <a:pt x="224" y="143"/>
                    </a:lnTo>
                    <a:lnTo>
                      <a:pt x="217" y="140"/>
                    </a:lnTo>
                    <a:lnTo>
                      <a:pt x="215" y="137"/>
                    </a:lnTo>
                    <a:lnTo>
                      <a:pt x="205" y="137"/>
                    </a:lnTo>
                    <a:lnTo>
                      <a:pt x="200" y="136"/>
                    </a:lnTo>
                    <a:lnTo>
                      <a:pt x="196" y="137"/>
                    </a:lnTo>
                    <a:lnTo>
                      <a:pt x="187" y="140"/>
                    </a:lnTo>
                    <a:lnTo>
                      <a:pt x="191" y="131"/>
                    </a:lnTo>
                    <a:lnTo>
                      <a:pt x="185" y="123"/>
                    </a:lnTo>
                    <a:lnTo>
                      <a:pt x="187" y="111"/>
                    </a:lnTo>
                    <a:lnTo>
                      <a:pt x="191" y="108"/>
                    </a:lnTo>
                    <a:lnTo>
                      <a:pt x="193" y="104"/>
                    </a:lnTo>
                    <a:lnTo>
                      <a:pt x="191" y="99"/>
                    </a:lnTo>
                    <a:lnTo>
                      <a:pt x="194" y="98"/>
                    </a:lnTo>
                    <a:lnTo>
                      <a:pt x="197" y="84"/>
                    </a:lnTo>
                    <a:lnTo>
                      <a:pt x="196" y="76"/>
                    </a:lnTo>
                    <a:lnTo>
                      <a:pt x="190" y="70"/>
                    </a:lnTo>
                    <a:lnTo>
                      <a:pt x="194" y="67"/>
                    </a:lnTo>
                    <a:lnTo>
                      <a:pt x="182" y="64"/>
                    </a:lnTo>
                    <a:lnTo>
                      <a:pt x="179" y="58"/>
                    </a:lnTo>
                    <a:lnTo>
                      <a:pt x="173" y="57"/>
                    </a:lnTo>
                    <a:lnTo>
                      <a:pt x="167" y="6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3" name="Freeform 2873">
                <a:extLst>
                  <a:ext uri="{FF2B5EF4-FFF2-40B4-BE49-F238E27FC236}">
                    <a16:creationId xmlns:a16="http://schemas.microsoft.com/office/drawing/2014/main" id="{85B6EC13-EE6D-9A51-7D38-47EF5E6D5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512"/>
                <a:ext cx="131" cy="184"/>
              </a:xfrm>
              <a:custGeom>
                <a:avLst/>
                <a:gdLst>
                  <a:gd name="T0" fmla="*/ 179 w 261"/>
                  <a:gd name="T1" fmla="*/ 58 h 368"/>
                  <a:gd name="T2" fmla="*/ 190 w 261"/>
                  <a:gd name="T3" fmla="*/ 70 h 368"/>
                  <a:gd name="T4" fmla="*/ 194 w 261"/>
                  <a:gd name="T5" fmla="*/ 98 h 368"/>
                  <a:gd name="T6" fmla="*/ 191 w 261"/>
                  <a:gd name="T7" fmla="*/ 108 h 368"/>
                  <a:gd name="T8" fmla="*/ 191 w 261"/>
                  <a:gd name="T9" fmla="*/ 131 h 368"/>
                  <a:gd name="T10" fmla="*/ 200 w 261"/>
                  <a:gd name="T11" fmla="*/ 136 h 368"/>
                  <a:gd name="T12" fmla="*/ 217 w 261"/>
                  <a:gd name="T13" fmla="*/ 140 h 368"/>
                  <a:gd name="T14" fmla="*/ 237 w 261"/>
                  <a:gd name="T15" fmla="*/ 160 h 368"/>
                  <a:gd name="T16" fmla="*/ 258 w 261"/>
                  <a:gd name="T17" fmla="*/ 168 h 368"/>
                  <a:gd name="T18" fmla="*/ 259 w 261"/>
                  <a:gd name="T19" fmla="*/ 186 h 368"/>
                  <a:gd name="T20" fmla="*/ 250 w 261"/>
                  <a:gd name="T21" fmla="*/ 207 h 368"/>
                  <a:gd name="T22" fmla="*/ 243 w 261"/>
                  <a:gd name="T23" fmla="*/ 231 h 368"/>
                  <a:gd name="T24" fmla="*/ 238 w 261"/>
                  <a:gd name="T25" fmla="*/ 257 h 368"/>
                  <a:gd name="T26" fmla="*/ 234 w 261"/>
                  <a:gd name="T27" fmla="*/ 275 h 368"/>
                  <a:gd name="T28" fmla="*/ 229 w 261"/>
                  <a:gd name="T29" fmla="*/ 291 h 368"/>
                  <a:gd name="T30" fmla="*/ 226 w 261"/>
                  <a:gd name="T31" fmla="*/ 309 h 368"/>
                  <a:gd name="T32" fmla="*/ 217 w 261"/>
                  <a:gd name="T33" fmla="*/ 320 h 368"/>
                  <a:gd name="T34" fmla="*/ 223 w 261"/>
                  <a:gd name="T35" fmla="*/ 333 h 368"/>
                  <a:gd name="T36" fmla="*/ 217 w 261"/>
                  <a:gd name="T37" fmla="*/ 350 h 368"/>
                  <a:gd name="T38" fmla="*/ 203 w 261"/>
                  <a:gd name="T39" fmla="*/ 359 h 368"/>
                  <a:gd name="T40" fmla="*/ 193 w 261"/>
                  <a:gd name="T41" fmla="*/ 368 h 368"/>
                  <a:gd name="T42" fmla="*/ 177 w 261"/>
                  <a:gd name="T43" fmla="*/ 353 h 368"/>
                  <a:gd name="T44" fmla="*/ 152 w 261"/>
                  <a:gd name="T45" fmla="*/ 359 h 368"/>
                  <a:gd name="T46" fmla="*/ 141 w 261"/>
                  <a:gd name="T47" fmla="*/ 347 h 368"/>
                  <a:gd name="T48" fmla="*/ 130 w 261"/>
                  <a:gd name="T49" fmla="*/ 326 h 368"/>
                  <a:gd name="T50" fmla="*/ 126 w 261"/>
                  <a:gd name="T51" fmla="*/ 313 h 368"/>
                  <a:gd name="T52" fmla="*/ 120 w 261"/>
                  <a:gd name="T53" fmla="*/ 292 h 368"/>
                  <a:gd name="T54" fmla="*/ 115 w 261"/>
                  <a:gd name="T55" fmla="*/ 280 h 368"/>
                  <a:gd name="T56" fmla="*/ 100 w 261"/>
                  <a:gd name="T57" fmla="*/ 272 h 368"/>
                  <a:gd name="T58" fmla="*/ 92 w 261"/>
                  <a:gd name="T59" fmla="*/ 269 h 368"/>
                  <a:gd name="T60" fmla="*/ 80 w 261"/>
                  <a:gd name="T61" fmla="*/ 250 h 368"/>
                  <a:gd name="T62" fmla="*/ 67 w 261"/>
                  <a:gd name="T63" fmla="*/ 230 h 368"/>
                  <a:gd name="T64" fmla="*/ 70 w 261"/>
                  <a:gd name="T65" fmla="*/ 210 h 368"/>
                  <a:gd name="T66" fmla="*/ 64 w 261"/>
                  <a:gd name="T67" fmla="*/ 183 h 368"/>
                  <a:gd name="T68" fmla="*/ 44 w 261"/>
                  <a:gd name="T69" fmla="*/ 174 h 368"/>
                  <a:gd name="T70" fmla="*/ 33 w 261"/>
                  <a:gd name="T71" fmla="*/ 169 h 368"/>
                  <a:gd name="T72" fmla="*/ 24 w 261"/>
                  <a:gd name="T73" fmla="*/ 152 h 368"/>
                  <a:gd name="T74" fmla="*/ 0 w 261"/>
                  <a:gd name="T75" fmla="*/ 137 h 368"/>
                  <a:gd name="T76" fmla="*/ 20 w 261"/>
                  <a:gd name="T77" fmla="*/ 131 h 368"/>
                  <a:gd name="T78" fmla="*/ 20 w 261"/>
                  <a:gd name="T79" fmla="*/ 110 h 368"/>
                  <a:gd name="T80" fmla="*/ 18 w 261"/>
                  <a:gd name="T81" fmla="*/ 99 h 368"/>
                  <a:gd name="T82" fmla="*/ 36 w 261"/>
                  <a:gd name="T83" fmla="*/ 85 h 368"/>
                  <a:gd name="T84" fmla="*/ 54 w 261"/>
                  <a:gd name="T85" fmla="*/ 75 h 368"/>
                  <a:gd name="T86" fmla="*/ 73 w 261"/>
                  <a:gd name="T87" fmla="*/ 61 h 368"/>
                  <a:gd name="T88" fmla="*/ 77 w 261"/>
                  <a:gd name="T89" fmla="*/ 37 h 368"/>
                  <a:gd name="T90" fmla="*/ 61 w 261"/>
                  <a:gd name="T91" fmla="*/ 32 h 368"/>
                  <a:gd name="T92" fmla="*/ 82 w 261"/>
                  <a:gd name="T93" fmla="*/ 17 h 368"/>
                  <a:gd name="T94" fmla="*/ 103 w 261"/>
                  <a:gd name="T95" fmla="*/ 5 h 368"/>
                  <a:gd name="T96" fmla="*/ 112 w 261"/>
                  <a:gd name="T97" fmla="*/ 17 h 368"/>
                  <a:gd name="T98" fmla="*/ 139 w 261"/>
                  <a:gd name="T99" fmla="*/ 25 h 368"/>
                  <a:gd name="T100" fmla="*/ 149 w 261"/>
                  <a:gd name="T101" fmla="*/ 31 h 368"/>
                  <a:gd name="T102" fmla="*/ 156 w 261"/>
                  <a:gd name="T103" fmla="*/ 46 h 368"/>
                  <a:gd name="T104" fmla="*/ 167 w 261"/>
                  <a:gd name="T105" fmla="*/ 63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1" h="368">
                    <a:moveTo>
                      <a:pt x="167" y="63"/>
                    </a:moveTo>
                    <a:lnTo>
                      <a:pt x="173" y="57"/>
                    </a:lnTo>
                    <a:lnTo>
                      <a:pt x="179" y="58"/>
                    </a:lnTo>
                    <a:lnTo>
                      <a:pt x="182" y="64"/>
                    </a:lnTo>
                    <a:lnTo>
                      <a:pt x="194" y="67"/>
                    </a:lnTo>
                    <a:lnTo>
                      <a:pt x="190" y="70"/>
                    </a:lnTo>
                    <a:lnTo>
                      <a:pt x="196" y="76"/>
                    </a:lnTo>
                    <a:lnTo>
                      <a:pt x="197" y="84"/>
                    </a:lnTo>
                    <a:lnTo>
                      <a:pt x="194" y="98"/>
                    </a:lnTo>
                    <a:lnTo>
                      <a:pt x="191" y="99"/>
                    </a:lnTo>
                    <a:lnTo>
                      <a:pt x="193" y="104"/>
                    </a:lnTo>
                    <a:lnTo>
                      <a:pt x="191" y="108"/>
                    </a:lnTo>
                    <a:lnTo>
                      <a:pt x="187" y="111"/>
                    </a:lnTo>
                    <a:lnTo>
                      <a:pt x="185" y="123"/>
                    </a:lnTo>
                    <a:lnTo>
                      <a:pt x="191" y="131"/>
                    </a:lnTo>
                    <a:lnTo>
                      <a:pt x="187" y="140"/>
                    </a:lnTo>
                    <a:lnTo>
                      <a:pt x="196" y="137"/>
                    </a:lnTo>
                    <a:lnTo>
                      <a:pt x="200" y="136"/>
                    </a:lnTo>
                    <a:lnTo>
                      <a:pt x="205" y="137"/>
                    </a:lnTo>
                    <a:lnTo>
                      <a:pt x="215" y="137"/>
                    </a:lnTo>
                    <a:lnTo>
                      <a:pt x="217" y="140"/>
                    </a:lnTo>
                    <a:lnTo>
                      <a:pt x="224" y="143"/>
                    </a:lnTo>
                    <a:lnTo>
                      <a:pt x="227" y="154"/>
                    </a:lnTo>
                    <a:lnTo>
                      <a:pt x="237" y="160"/>
                    </a:lnTo>
                    <a:lnTo>
                      <a:pt x="238" y="165"/>
                    </a:lnTo>
                    <a:lnTo>
                      <a:pt x="244" y="163"/>
                    </a:lnTo>
                    <a:lnTo>
                      <a:pt x="258" y="168"/>
                    </a:lnTo>
                    <a:lnTo>
                      <a:pt x="256" y="177"/>
                    </a:lnTo>
                    <a:lnTo>
                      <a:pt x="253" y="178"/>
                    </a:lnTo>
                    <a:lnTo>
                      <a:pt x="259" y="186"/>
                    </a:lnTo>
                    <a:lnTo>
                      <a:pt x="261" y="198"/>
                    </a:lnTo>
                    <a:lnTo>
                      <a:pt x="258" y="204"/>
                    </a:lnTo>
                    <a:lnTo>
                      <a:pt x="250" y="207"/>
                    </a:lnTo>
                    <a:lnTo>
                      <a:pt x="246" y="209"/>
                    </a:lnTo>
                    <a:lnTo>
                      <a:pt x="246" y="221"/>
                    </a:lnTo>
                    <a:lnTo>
                      <a:pt x="243" y="231"/>
                    </a:lnTo>
                    <a:lnTo>
                      <a:pt x="243" y="236"/>
                    </a:lnTo>
                    <a:lnTo>
                      <a:pt x="238" y="257"/>
                    </a:lnTo>
                    <a:lnTo>
                      <a:pt x="238" y="257"/>
                    </a:lnTo>
                    <a:lnTo>
                      <a:pt x="238" y="260"/>
                    </a:lnTo>
                    <a:lnTo>
                      <a:pt x="237" y="272"/>
                    </a:lnTo>
                    <a:lnTo>
                      <a:pt x="234" y="275"/>
                    </a:lnTo>
                    <a:lnTo>
                      <a:pt x="237" y="283"/>
                    </a:lnTo>
                    <a:lnTo>
                      <a:pt x="234" y="286"/>
                    </a:lnTo>
                    <a:lnTo>
                      <a:pt x="229" y="291"/>
                    </a:lnTo>
                    <a:lnTo>
                      <a:pt x="227" y="301"/>
                    </a:lnTo>
                    <a:lnTo>
                      <a:pt x="229" y="307"/>
                    </a:lnTo>
                    <a:lnTo>
                      <a:pt x="226" y="309"/>
                    </a:lnTo>
                    <a:lnTo>
                      <a:pt x="220" y="315"/>
                    </a:lnTo>
                    <a:lnTo>
                      <a:pt x="215" y="316"/>
                    </a:lnTo>
                    <a:lnTo>
                      <a:pt x="217" y="320"/>
                    </a:lnTo>
                    <a:lnTo>
                      <a:pt x="224" y="324"/>
                    </a:lnTo>
                    <a:lnTo>
                      <a:pt x="226" y="330"/>
                    </a:lnTo>
                    <a:lnTo>
                      <a:pt x="223" y="333"/>
                    </a:lnTo>
                    <a:lnTo>
                      <a:pt x="227" y="344"/>
                    </a:lnTo>
                    <a:lnTo>
                      <a:pt x="229" y="353"/>
                    </a:lnTo>
                    <a:lnTo>
                      <a:pt x="217" y="350"/>
                    </a:lnTo>
                    <a:lnTo>
                      <a:pt x="214" y="347"/>
                    </a:lnTo>
                    <a:lnTo>
                      <a:pt x="211" y="353"/>
                    </a:lnTo>
                    <a:lnTo>
                      <a:pt x="203" y="359"/>
                    </a:lnTo>
                    <a:lnTo>
                      <a:pt x="199" y="367"/>
                    </a:lnTo>
                    <a:lnTo>
                      <a:pt x="194" y="368"/>
                    </a:lnTo>
                    <a:lnTo>
                      <a:pt x="193" y="368"/>
                    </a:lnTo>
                    <a:lnTo>
                      <a:pt x="188" y="356"/>
                    </a:lnTo>
                    <a:lnTo>
                      <a:pt x="183" y="353"/>
                    </a:lnTo>
                    <a:lnTo>
                      <a:pt x="177" y="353"/>
                    </a:lnTo>
                    <a:lnTo>
                      <a:pt x="171" y="350"/>
                    </a:lnTo>
                    <a:lnTo>
                      <a:pt x="161" y="353"/>
                    </a:lnTo>
                    <a:lnTo>
                      <a:pt x="152" y="359"/>
                    </a:lnTo>
                    <a:lnTo>
                      <a:pt x="147" y="351"/>
                    </a:lnTo>
                    <a:lnTo>
                      <a:pt x="147" y="348"/>
                    </a:lnTo>
                    <a:lnTo>
                      <a:pt x="141" y="347"/>
                    </a:lnTo>
                    <a:lnTo>
                      <a:pt x="138" y="342"/>
                    </a:lnTo>
                    <a:lnTo>
                      <a:pt x="130" y="335"/>
                    </a:lnTo>
                    <a:lnTo>
                      <a:pt x="130" y="326"/>
                    </a:lnTo>
                    <a:lnTo>
                      <a:pt x="124" y="326"/>
                    </a:lnTo>
                    <a:lnTo>
                      <a:pt x="123" y="320"/>
                    </a:lnTo>
                    <a:lnTo>
                      <a:pt x="126" y="313"/>
                    </a:lnTo>
                    <a:lnTo>
                      <a:pt x="121" y="310"/>
                    </a:lnTo>
                    <a:lnTo>
                      <a:pt x="121" y="297"/>
                    </a:lnTo>
                    <a:lnTo>
                      <a:pt x="120" y="292"/>
                    </a:lnTo>
                    <a:lnTo>
                      <a:pt x="115" y="291"/>
                    </a:lnTo>
                    <a:lnTo>
                      <a:pt x="111" y="283"/>
                    </a:lnTo>
                    <a:lnTo>
                      <a:pt x="115" y="280"/>
                    </a:lnTo>
                    <a:lnTo>
                      <a:pt x="112" y="275"/>
                    </a:lnTo>
                    <a:lnTo>
                      <a:pt x="100" y="277"/>
                    </a:lnTo>
                    <a:lnTo>
                      <a:pt x="100" y="272"/>
                    </a:lnTo>
                    <a:lnTo>
                      <a:pt x="103" y="266"/>
                    </a:lnTo>
                    <a:lnTo>
                      <a:pt x="98" y="265"/>
                    </a:lnTo>
                    <a:lnTo>
                      <a:pt x="92" y="269"/>
                    </a:lnTo>
                    <a:lnTo>
                      <a:pt x="88" y="260"/>
                    </a:lnTo>
                    <a:lnTo>
                      <a:pt x="82" y="256"/>
                    </a:lnTo>
                    <a:lnTo>
                      <a:pt x="80" y="250"/>
                    </a:lnTo>
                    <a:lnTo>
                      <a:pt x="73" y="241"/>
                    </a:lnTo>
                    <a:lnTo>
                      <a:pt x="68" y="236"/>
                    </a:lnTo>
                    <a:lnTo>
                      <a:pt x="67" y="230"/>
                    </a:lnTo>
                    <a:lnTo>
                      <a:pt x="70" y="224"/>
                    </a:lnTo>
                    <a:lnTo>
                      <a:pt x="67" y="216"/>
                    </a:lnTo>
                    <a:lnTo>
                      <a:pt x="70" y="210"/>
                    </a:lnTo>
                    <a:lnTo>
                      <a:pt x="68" y="204"/>
                    </a:lnTo>
                    <a:lnTo>
                      <a:pt x="64" y="190"/>
                    </a:lnTo>
                    <a:lnTo>
                      <a:pt x="64" y="183"/>
                    </a:lnTo>
                    <a:lnTo>
                      <a:pt x="62" y="178"/>
                    </a:lnTo>
                    <a:lnTo>
                      <a:pt x="58" y="177"/>
                    </a:lnTo>
                    <a:lnTo>
                      <a:pt x="44" y="174"/>
                    </a:lnTo>
                    <a:lnTo>
                      <a:pt x="44" y="169"/>
                    </a:lnTo>
                    <a:lnTo>
                      <a:pt x="39" y="168"/>
                    </a:lnTo>
                    <a:lnTo>
                      <a:pt x="33" y="169"/>
                    </a:lnTo>
                    <a:lnTo>
                      <a:pt x="27" y="163"/>
                    </a:lnTo>
                    <a:lnTo>
                      <a:pt x="26" y="158"/>
                    </a:lnTo>
                    <a:lnTo>
                      <a:pt x="24" y="152"/>
                    </a:lnTo>
                    <a:lnTo>
                      <a:pt x="9" y="152"/>
                    </a:lnTo>
                    <a:lnTo>
                      <a:pt x="4" y="146"/>
                    </a:lnTo>
                    <a:lnTo>
                      <a:pt x="0" y="137"/>
                    </a:lnTo>
                    <a:lnTo>
                      <a:pt x="3" y="137"/>
                    </a:lnTo>
                    <a:lnTo>
                      <a:pt x="14" y="131"/>
                    </a:lnTo>
                    <a:lnTo>
                      <a:pt x="20" y="131"/>
                    </a:lnTo>
                    <a:lnTo>
                      <a:pt x="17" y="127"/>
                    </a:lnTo>
                    <a:lnTo>
                      <a:pt x="23" y="120"/>
                    </a:lnTo>
                    <a:lnTo>
                      <a:pt x="20" y="110"/>
                    </a:lnTo>
                    <a:lnTo>
                      <a:pt x="23" y="107"/>
                    </a:lnTo>
                    <a:lnTo>
                      <a:pt x="23" y="104"/>
                    </a:lnTo>
                    <a:lnTo>
                      <a:pt x="18" y="99"/>
                    </a:lnTo>
                    <a:lnTo>
                      <a:pt x="18" y="96"/>
                    </a:lnTo>
                    <a:lnTo>
                      <a:pt x="26" y="92"/>
                    </a:lnTo>
                    <a:lnTo>
                      <a:pt x="36" y="85"/>
                    </a:lnTo>
                    <a:lnTo>
                      <a:pt x="42" y="79"/>
                    </a:lnTo>
                    <a:lnTo>
                      <a:pt x="45" y="84"/>
                    </a:lnTo>
                    <a:lnTo>
                      <a:pt x="54" y="75"/>
                    </a:lnTo>
                    <a:lnTo>
                      <a:pt x="61" y="72"/>
                    </a:lnTo>
                    <a:lnTo>
                      <a:pt x="61" y="67"/>
                    </a:lnTo>
                    <a:lnTo>
                      <a:pt x="73" y="61"/>
                    </a:lnTo>
                    <a:lnTo>
                      <a:pt x="77" y="57"/>
                    </a:lnTo>
                    <a:lnTo>
                      <a:pt x="74" y="46"/>
                    </a:lnTo>
                    <a:lnTo>
                      <a:pt x="77" y="37"/>
                    </a:lnTo>
                    <a:lnTo>
                      <a:pt x="76" y="32"/>
                    </a:lnTo>
                    <a:lnTo>
                      <a:pt x="64" y="35"/>
                    </a:lnTo>
                    <a:lnTo>
                      <a:pt x="61" y="32"/>
                    </a:lnTo>
                    <a:lnTo>
                      <a:pt x="65" y="25"/>
                    </a:lnTo>
                    <a:lnTo>
                      <a:pt x="79" y="19"/>
                    </a:lnTo>
                    <a:lnTo>
                      <a:pt x="82" y="17"/>
                    </a:lnTo>
                    <a:lnTo>
                      <a:pt x="91" y="5"/>
                    </a:lnTo>
                    <a:lnTo>
                      <a:pt x="98" y="0"/>
                    </a:lnTo>
                    <a:lnTo>
                      <a:pt x="103" y="5"/>
                    </a:lnTo>
                    <a:lnTo>
                      <a:pt x="109" y="2"/>
                    </a:lnTo>
                    <a:lnTo>
                      <a:pt x="112" y="6"/>
                    </a:lnTo>
                    <a:lnTo>
                      <a:pt x="112" y="17"/>
                    </a:lnTo>
                    <a:lnTo>
                      <a:pt x="121" y="17"/>
                    </a:lnTo>
                    <a:lnTo>
                      <a:pt x="135" y="22"/>
                    </a:lnTo>
                    <a:lnTo>
                      <a:pt x="139" y="25"/>
                    </a:lnTo>
                    <a:lnTo>
                      <a:pt x="141" y="31"/>
                    </a:lnTo>
                    <a:lnTo>
                      <a:pt x="146" y="34"/>
                    </a:lnTo>
                    <a:lnTo>
                      <a:pt x="149" y="31"/>
                    </a:lnTo>
                    <a:lnTo>
                      <a:pt x="153" y="32"/>
                    </a:lnTo>
                    <a:lnTo>
                      <a:pt x="155" y="37"/>
                    </a:lnTo>
                    <a:lnTo>
                      <a:pt x="156" y="46"/>
                    </a:lnTo>
                    <a:lnTo>
                      <a:pt x="161" y="51"/>
                    </a:lnTo>
                    <a:lnTo>
                      <a:pt x="167" y="55"/>
                    </a:lnTo>
                    <a:lnTo>
                      <a:pt x="167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4" name="Freeform 2874">
                <a:extLst>
                  <a:ext uri="{FF2B5EF4-FFF2-40B4-BE49-F238E27FC236}">
                    <a16:creationId xmlns:a16="http://schemas.microsoft.com/office/drawing/2014/main" id="{62563B70-8BF1-F347-378C-7A826DFCC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512"/>
                <a:ext cx="131" cy="184"/>
              </a:xfrm>
              <a:custGeom>
                <a:avLst/>
                <a:gdLst>
                  <a:gd name="T0" fmla="*/ 179 w 261"/>
                  <a:gd name="T1" fmla="*/ 58 h 368"/>
                  <a:gd name="T2" fmla="*/ 190 w 261"/>
                  <a:gd name="T3" fmla="*/ 70 h 368"/>
                  <a:gd name="T4" fmla="*/ 194 w 261"/>
                  <a:gd name="T5" fmla="*/ 98 h 368"/>
                  <a:gd name="T6" fmla="*/ 191 w 261"/>
                  <a:gd name="T7" fmla="*/ 108 h 368"/>
                  <a:gd name="T8" fmla="*/ 191 w 261"/>
                  <a:gd name="T9" fmla="*/ 131 h 368"/>
                  <a:gd name="T10" fmla="*/ 200 w 261"/>
                  <a:gd name="T11" fmla="*/ 136 h 368"/>
                  <a:gd name="T12" fmla="*/ 217 w 261"/>
                  <a:gd name="T13" fmla="*/ 140 h 368"/>
                  <a:gd name="T14" fmla="*/ 237 w 261"/>
                  <a:gd name="T15" fmla="*/ 160 h 368"/>
                  <a:gd name="T16" fmla="*/ 258 w 261"/>
                  <a:gd name="T17" fmla="*/ 168 h 368"/>
                  <a:gd name="T18" fmla="*/ 259 w 261"/>
                  <a:gd name="T19" fmla="*/ 186 h 368"/>
                  <a:gd name="T20" fmla="*/ 250 w 261"/>
                  <a:gd name="T21" fmla="*/ 207 h 368"/>
                  <a:gd name="T22" fmla="*/ 243 w 261"/>
                  <a:gd name="T23" fmla="*/ 231 h 368"/>
                  <a:gd name="T24" fmla="*/ 238 w 261"/>
                  <a:gd name="T25" fmla="*/ 257 h 368"/>
                  <a:gd name="T26" fmla="*/ 234 w 261"/>
                  <a:gd name="T27" fmla="*/ 275 h 368"/>
                  <a:gd name="T28" fmla="*/ 229 w 261"/>
                  <a:gd name="T29" fmla="*/ 291 h 368"/>
                  <a:gd name="T30" fmla="*/ 226 w 261"/>
                  <a:gd name="T31" fmla="*/ 309 h 368"/>
                  <a:gd name="T32" fmla="*/ 217 w 261"/>
                  <a:gd name="T33" fmla="*/ 320 h 368"/>
                  <a:gd name="T34" fmla="*/ 223 w 261"/>
                  <a:gd name="T35" fmla="*/ 333 h 368"/>
                  <a:gd name="T36" fmla="*/ 217 w 261"/>
                  <a:gd name="T37" fmla="*/ 350 h 368"/>
                  <a:gd name="T38" fmla="*/ 203 w 261"/>
                  <a:gd name="T39" fmla="*/ 359 h 368"/>
                  <a:gd name="T40" fmla="*/ 193 w 261"/>
                  <a:gd name="T41" fmla="*/ 368 h 368"/>
                  <a:gd name="T42" fmla="*/ 177 w 261"/>
                  <a:gd name="T43" fmla="*/ 353 h 368"/>
                  <a:gd name="T44" fmla="*/ 152 w 261"/>
                  <a:gd name="T45" fmla="*/ 359 h 368"/>
                  <a:gd name="T46" fmla="*/ 141 w 261"/>
                  <a:gd name="T47" fmla="*/ 347 h 368"/>
                  <a:gd name="T48" fmla="*/ 130 w 261"/>
                  <a:gd name="T49" fmla="*/ 326 h 368"/>
                  <a:gd name="T50" fmla="*/ 126 w 261"/>
                  <a:gd name="T51" fmla="*/ 313 h 368"/>
                  <a:gd name="T52" fmla="*/ 120 w 261"/>
                  <a:gd name="T53" fmla="*/ 292 h 368"/>
                  <a:gd name="T54" fmla="*/ 115 w 261"/>
                  <a:gd name="T55" fmla="*/ 280 h 368"/>
                  <a:gd name="T56" fmla="*/ 100 w 261"/>
                  <a:gd name="T57" fmla="*/ 272 h 368"/>
                  <a:gd name="T58" fmla="*/ 92 w 261"/>
                  <a:gd name="T59" fmla="*/ 269 h 368"/>
                  <a:gd name="T60" fmla="*/ 80 w 261"/>
                  <a:gd name="T61" fmla="*/ 250 h 368"/>
                  <a:gd name="T62" fmla="*/ 67 w 261"/>
                  <a:gd name="T63" fmla="*/ 230 h 368"/>
                  <a:gd name="T64" fmla="*/ 70 w 261"/>
                  <a:gd name="T65" fmla="*/ 210 h 368"/>
                  <a:gd name="T66" fmla="*/ 64 w 261"/>
                  <a:gd name="T67" fmla="*/ 183 h 368"/>
                  <a:gd name="T68" fmla="*/ 44 w 261"/>
                  <a:gd name="T69" fmla="*/ 174 h 368"/>
                  <a:gd name="T70" fmla="*/ 33 w 261"/>
                  <a:gd name="T71" fmla="*/ 169 h 368"/>
                  <a:gd name="T72" fmla="*/ 24 w 261"/>
                  <a:gd name="T73" fmla="*/ 152 h 368"/>
                  <a:gd name="T74" fmla="*/ 0 w 261"/>
                  <a:gd name="T75" fmla="*/ 137 h 368"/>
                  <a:gd name="T76" fmla="*/ 20 w 261"/>
                  <a:gd name="T77" fmla="*/ 131 h 368"/>
                  <a:gd name="T78" fmla="*/ 20 w 261"/>
                  <a:gd name="T79" fmla="*/ 110 h 368"/>
                  <a:gd name="T80" fmla="*/ 18 w 261"/>
                  <a:gd name="T81" fmla="*/ 99 h 368"/>
                  <a:gd name="T82" fmla="*/ 36 w 261"/>
                  <a:gd name="T83" fmla="*/ 85 h 368"/>
                  <a:gd name="T84" fmla="*/ 54 w 261"/>
                  <a:gd name="T85" fmla="*/ 75 h 368"/>
                  <a:gd name="T86" fmla="*/ 73 w 261"/>
                  <a:gd name="T87" fmla="*/ 61 h 368"/>
                  <a:gd name="T88" fmla="*/ 77 w 261"/>
                  <a:gd name="T89" fmla="*/ 37 h 368"/>
                  <a:gd name="T90" fmla="*/ 61 w 261"/>
                  <a:gd name="T91" fmla="*/ 32 h 368"/>
                  <a:gd name="T92" fmla="*/ 82 w 261"/>
                  <a:gd name="T93" fmla="*/ 17 h 368"/>
                  <a:gd name="T94" fmla="*/ 103 w 261"/>
                  <a:gd name="T95" fmla="*/ 5 h 368"/>
                  <a:gd name="T96" fmla="*/ 112 w 261"/>
                  <a:gd name="T97" fmla="*/ 17 h 368"/>
                  <a:gd name="T98" fmla="*/ 139 w 261"/>
                  <a:gd name="T99" fmla="*/ 25 h 368"/>
                  <a:gd name="T100" fmla="*/ 149 w 261"/>
                  <a:gd name="T101" fmla="*/ 31 h 368"/>
                  <a:gd name="T102" fmla="*/ 156 w 261"/>
                  <a:gd name="T103" fmla="*/ 46 h 368"/>
                  <a:gd name="T104" fmla="*/ 167 w 261"/>
                  <a:gd name="T105" fmla="*/ 63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1" h="368">
                    <a:moveTo>
                      <a:pt x="167" y="63"/>
                    </a:moveTo>
                    <a:lnTo>
                      <a:pt x="173" y="57"/>
                    </a:lnTo>
                    <a:lnTo>
                      <a:pt x="179" y="58"/>
                    </a:lnTo>
                    <a:lnTo>
                      <a:pt x="182" y="64"/>
                    </a:lnTo>
                    <a:lnTo>
                      <a:pt x="194" y="67"/>
                    </a:lnTo>
                    <a:lnTo>
                      <a:pt x="190" y="70"/>
                    </a:lnTo>
                    <a:lnTo>
                      <a:pt x="196" y="76"/>
                    </a:lnTo>
                    <a:lnTo>
                      <a:pt x="197" y="84"/>
                    </a:lnTo>
                    <a:lnTo>
                      <a:pt x="194" y="98"/>
                    </a:lnTo>
                    <a:lnTo>
                      <a:pt x="191" y="99"/>
                    </a:lnTo>
                    <a:lnTo>
                      <a:pt x="193" y="104"/>
                    </a:lnTo>
                    <a:lnTo>
                      <a:pt x="191" y="108"/>
                    </a:lnTo>
                    <a:lnTo>
                      <a:pt x="187" y="111"/>
                    </a:lnTo>
                    <a:lnTo>
                      <a:pt x="185" y="123"/>
                    </a:lnTo>
                    <a:lnTo>
                      <a:pt x="191" y="131"/>
                    </a:lnTo>
                    <a:lnTo>
                      <a:pt x="187" y="140"/>
                    </a:lnTo>
                    <a:lnTo>
                      <a:pt x="196" y="137"/>
                    </a:lnTo>
                    <a:lnTo>
                      <a:pt x="200" y="136"/>
                    </a:lnTo>
                    <a:lnTo>
                      <a:pt x="205" y="137"/>
                    </a:lnTo>
                    <a:lnTo>
                      <a:pt x="215" y="137"/>
                    </a:lnTo>
                    <a:lnTo>
                      <a:pt x="217" y="140"/>
                    </a:lnTo>
                    <a:lnTo>
                      <a:pt x="224" y="143"/>
                    </a:lnTo>
                    <a:lnTo>
                      <a:pt x="227" y="154"/>
                    </a:lnTo>
                    <a:lnTo>
                      <a:pt x="237" y="160"/>
                    </a:lnTo>
                    <a:lnTo>
                      <a:pt x="238" y="165"/>
                    </a:lnTo>
                    <a:lnTo>
                      <a:pt x="244" y="163"/>
                    </a:lnTo>
                    <a:lnTo>
                      <a:pt x="258" y="168"/>
                    </a:lnTo>
                    <a:lnTo>
                      <a:pt x="256" y="177"/>
                    </a:lnTo>
                    <a:lnTo>
                      <a:pt x="253" y="178"/>
                    </a:lnTo>
                    <a:lnTo>
                      <a:pt x="259" y="186"/>
                    </a:lnTo>
                    <a:lnTo>
                      <a:pt x="261" y="198"/>
                    </a:lnTo>
                    <a:lnTo>
                      <a:pt x="258" y="204"/>
                    </a:lnTo>
                    <a:lnTo>
                      <a:pt x="250" y="207"/>
                    </a:lnTo>
                    <a:lnTo>
                      <a:pt x="246" y="209"/>
                    </a:lnTo>
                    <a:lnTo>
                      <a:pt x="246" y="221"/>
                    </a:lnTo>
                    <a:lnTo>
                      <a:pt x="243" y="231"/>
                    </a:lnTo>
                    <a:lnTo>
                      <a:pt x="243" y="236"/>
                    </a:lnTo>
                    <a:lnTo>
                      <a:pt x="238" y="257"/>
                    </a:lnTo>
                    <a:lnTo>
                      <a:pt x="238" y="257"/>
                    </a:lnTo>
                    <a:lnTo>
                      <a:pt x="238" y="260"/>
                    </a:lnTo>
                    <a:lnTo>
                      <a:pt x="237" y="272"/>
                    </a:lnTo>
                    <a:lnTo>
                      <a:pt x="234" y="275"/>
                    </a:lnTo>
                    <a:lnTo>
                      <a:pt x="237" y="283"/>
                    </a:lnTo>
                    <a:lnTo>
                      <a:pt x="234" y="286"/>
                    </a:lnTo>
                    <a:lnTo>
                      <a:pt x="229" y="291"/>
                    </a:lnTo>
                    <a:lnTo>
                      <a:pt x="227" y="301"/>
                    </a:lnTo>
                    <a:lnTo>
                      <a:pt x="229" y="307"/>
                    </a:lnTo>
                    <a:lnTo>
                      <a:pt x="226" y="309"/>
                    </a:lnTo>
                    <a:lnTo>
                      <a:pt x="220" y="315"/>
                    </a:lnTo>
                    <a:lnTo>
                      <a:pt x="215" y="316"/>
                    </a:lnTo>
                    <a:lnTo>
                      <a:pt x="217" y="320"/>
                    </a:lnTo>
                    <a:lnTo>
                      <a:pt x="224" y="324"/>
                    </a:lnTo>
                    <a:lnTo>
                      <a:pt x="226" y="330"/>
                    </a:lnTo>
                    <a:lnTo>
                      <a:pt x="223" y="333"/>
                    </a:lnTo>
                    <a:lnTo>
                      <a:pt x="227" y="344"/>
                    </a:lnTo>
                    <a:lnTo>
                      <a:pt x="229" y="353"/>
                    </a:lnTo>
                    <a:lnTo>
                      <a:pt x="217" y="350"/>
                    </a:lnTo>
                    <a:lnTo>
                      <a:pt x="214" y="347"/>
                    </a:lnTo>
                    <a:lnTo>
                      <a:pt x="211" y="353"/>
                    </a:lnTo>
                    <a:lnTo>
                      <a:pt x="203" y="359"/>
                    </a:lnTo>
                    <a:lnTo>
                      <a:pt x="199" y="367"/>
                    </a:lnTo>
                    <a:lnTo>
                      <a:pt x="194" y="368"/>
                    </a:lnTo>
                    <a:lnTo>
                      <a:pt x="193" y="368"/>
                    </a:lnTo>
                    <a:lnTo>
                      <a:pt x="188" y="356"/>
                    </a:lnTo>
                    <a:lnTo>
                      <a:pt x="183" y="353"/>
                    </a:lnTo>
                    <a:lnTo>
                      <a:pt x="177" y="353"/>
                    </a:lnTo>
                    <a:lnTo>
                      <a:pt x="171" y="350"/>
                    </a:lnTo>
                    <a:lnTo>
                      <a:pt x="161" y="353"/>
                    </a:lnTo>
                    <a:lnTo>
                      <a:pt x="152" y="359"/>
                    </a:lnTo>
                    <a:lnTo>
                      <a:pt x="147" y="351"/>
                    </a:lnTo>
                    <a:lnTo>
                      <a:pt x="147" y="348"/>
                    </a:lnTo>
                    <a:lnTo>
                      <a:pt x="141" y="347"/>
                    </a:lnTo>
                    <a:lnTo>
                      <a:pt x="138" y="342"/>
                    </a:lnTo>
                    <a:lnTo>
                      <a:pt x="130" y="335"/>
                    </a:lnTo>
                    <a:lnTo>
                      <a:pt x="130" y="326"/>
                    </a:lnTo>
                    <a:lnTo>
                      <a:pt x="124" y="326"/>
                    </a:lnTo>
                    <a:lnTo>
                      <a:pt x="123" y="320"/>
                    </a:lnTo>
                    <a:lnTo>
                      <a:pt x="126" y="313"/>
                    </a:lnTo>
                    <a:lnTo>
                      <a:pt x="121" y="310"/>
                    </a:lnTo>
                    <a:lnTo>
                      <a:pt x="121" y="297"/>
                    </a:lnTo>
                    <a:lnTo>
                      <a:pt x="120" y="292"/>
                    </a:lnTo>
                    <a:lnTo>
                      <a:pt x="115" y="291"/>
                    </a:lnTo>
                    <a:lnTo>
                      <a:pt x="111" y="283"/>
                    </a:lnTo>
                    <a:lnTo>
                      <a:pt x="115" y="280"/>
                    </a:lnTo>
                    <a:lnTo>
                      <a:pt x="112" y="275"/>
                    </a:lnTo>
                    <a:lnTo>
                      <a:pt x="100" y="277"/>
                    </a:lnTo>
                    <a:lnTo>
                      <a:pt x="100" y="272"/>
                    </a:lnTo>
                    <a:lnTo>
                      <a:pt x="103" y="266"/>
                    </a:lnTo>
                    <a:lnTo>
                      <a:pt x="98" y="265"/>
                    </a:lnTo>
                    <a:lnTo>
                      <a:pt x="92" y="269"/>
                    </a:lnTo>
                    <a:lnTo>
                      <a:pt x="88" y="260"/>
                    </a:lnTo>
                    <a:lnTo>
                      <a:pt x="82" y="256"/>
                    </a:lnTo>
                    <a:lnTo>
                      <a:pt x="80" y="250"/>
                    </a:lnTo>
                    <a:lnTo>
                      <a:pt x="73" y="241"/>
                    </a:lnTo>
                    <a:lnTo>
                      <a:pt x="68" y="236"/>
                    </a:lnTo>
                    <a:lnTo>
                      <a:pt x="67" y="230"/>
                    </a:lnTo>
                    <a:lnTo>
                      <a:pt x="70" y="224"/>
                    </a:lnTo>
                    <a:lnTo>
                      <a:pt x="67" y="216"/>
                    </a:lnTo>
                    <a:lnTo>
                      <a:pt x="70" y="210"/>
                    </a:lnTo>
                    <a:lnTo>
                      <a:pt x="68" y="204"/>
                    </a:lnTo>
                    <a:lnTo>
                      <a:pt x="64" y="190"/>
                    </a:lnTo>
                    <a:lnTo>
                      <a:pt x="64" y="183"/>
                    </a:lnTo>
                    <a:lnTo>
                      <a:pt x="62" y="178"/>
                    </a:lnTo>
                    <a:lnTo>
                      <a:pt x="58" y="177"/>
                    </a:lnTo>
                    <a:lnTo>
                      <a:pt x="44" y="174"/>
                    </a:lnTo>
                    <a:lnTo>
                      <a:pt x="44" y="169"/>
                    </a:lnTo>
                    <a:lnTo>
                      <a:pt x="39" y="168"/>
                    </a:lnTo>
                    <a:lnTo>
                      <a:pt x="33" y="169"/>
                    </a:lnTo>
                    <a:lnTo>
                      <a:pt x="27" y="163"/>
                    </a:lnTo>
                    <a:lnTo>
                      <a:pt x="26" y="158"/>
                    </a:lnTo>
                    <a:lnTo>
                      <a:pt x="24" y="152"/>
                    </a:lnTo>
                    <a:lnTo>
                      <a:pt x="9" y="152"/>
                    </a:lnTo>
                    <a:lnTo>
                      <a:pt x="4" y="146"/>
                    </a:lnTo>
                    <a:lnTo>
                      <a:pt x="0" y="137"/>
                    </a:lnTo>
                    <a:lnTo>
                      <a:pt x="3" y="137"/>
                    </a:lnTo>
                    <a:lnTo>
                      <a:pt x="14" y="131"/>
                    </a:lnTo>
                    <a:lnTo>
                      <a:pt x="20" y="131"/>
                    </a:lnTo>
                    <a:lnTo>
                      <a:pt x="17" y="127"/>
                    </a:lnTo>
                    <a:lnTo>
                      <a:pt x="23" y="120"/>
                    </a:lnTo>
                    <a:lnTo>
                      <a:pt x="20" y="110"/>
                    </a:lnTo>
                    <a:lnTo>
                      <a:pt x="23" y="107"/>
                    </a:lnTo>
                    <a:lnTo>
                      <a:pt x="23" y="104"/>
                    </a:lnTo>
                    <a:lnTo>
                      <a:pt x="18" y="99"/>
                    </a:lnTo>
                    <a:lnTo>
                      <a:pt x="18" y="96"/>
                    </a:lnTo>
                    <a:lnTo>
                      <a:pt x="26" y="92"/>
                    </a:lnTo>
                    <a:lnTo>
                      <a:pt x="36" y="85"/>
                    </a:lnTo>
                    <a:lnTo>
                      <a:pt x="42" y="79"/>
                    </a:lnTo>
                    <a:lnTo>
                      <a:pt x="45" y="84"/>
                    </a:lnTo>
                    <a:lnTo>
                      <a:pt x="54" y="75"/>
                    </a:lnTo>
                    <a:lnTo>
                      <a:pt x="61" y="72"/>
                    </a:lnTo>
                    <a:lnTo>
                      <a:pt x="61" y="67"/>
                    </a:lnTo>
                    <a:lnTo>
                      <a:pt x="73" y="61"/>
                    </a:lnTo>
                    <a:lnTo>
                      <a:pt x="77" y="57"/>
                    </a:lnTo>
                    <a:lnTo>
                      <a:pt x="74" y="46"/>
                    </a:lnTo>
                    <a:lnTo>
                      <a:pt x="77" y="37"/>
                    </a:lnTo>
                    <a:lnTo>
                      <a:pt x="76" y="32"/>
                    </a:lnTo>
                    <a:lnTo>
                      <a:pt x="64" y="35"/>
                    </a:lnTo>
                    <a:lnTo>
                      <a:pt x="61" y="32"/>
                    </a:lnTo>
                    <a:lnTo>
                      <a:pt x="65" y="25"/>
                    </a:lnTo>
                    <a:lnTo>
                      <a:pt x="79" y="19"/>
                    </a:lnTo>
                    <a:lnTo>
                      <a:pt x="82" y="17"/>
                    </a:lnTo>
                    <a:lnTo>
                      <a:pt x="91" y="5"/>
                    </a:lnTo>
                    <a:lnTo>
                      <a:pt x="98" y="0"/>
                    </a:lnTo>
                    <a:lnTo>
                      <a:pt x="103" y="5"/>
                    </a:lnTo>
                    <a:lnTo>
                      <a:pt x="109" y="2"/>
                    </a:lnTo>
                    <a:lnTo>
                      <a:pt x="112" y="6"/>
                    </a:lnTo>
                    <a:lnTo>
                      <a:pt x="112" y="17"/>
                    </a:lnTo>
                    <a:lnTo>
                      <a:pt x="121" y="17"/>
                    </a:lnTo>
                    <a:lnTo>
                      <a:pt x="135" y="22"/>
                    </a:lnTo>
                    <a:lnTo>
                      <a:pt x="139" y="25"/>
                    </a:lnTo>
                    <a:lnTo>
                      <a:pt x="141" y="31"/>
                    </a:lnTo>
                    <a:lnTo>
                      <a:pt x="146" y="34"/>
                    </a:lnTo>
                    <a:lnTo>
                      <a:pt x="149" y="31"/>
                    </a:lnTo>
                    <a:lnTo>
                      <a:pt x="153" y="32"/>
                    </a:lnTo>
                    <a:lnTo>
                      <a:pt x="155" y="37"/>
                    </a:lnTo>
                    <a:lnTo>
                      <a:pt x="156" y="46"/>
                    </a:lnTo>
                    <a:lnTo>
                      <a:pt x="161" y="51"/>
                    </a:lnTo>
                    <a:lnTo>
                      <a:pt x="167" y="55"/>
                    </a:lnTo>
                    <a:lnTo>
                      <a:pt x="167" y="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5" name="Freeform 2875">
                <a:extLst>
                  <a:ext uri="{FF2B5EF4-FFF2-40B4-BE49-F238E27FC236}">
                    <a16:creationId xmlns:a16="http://schemas.microsoft.com/office/drawing/2014/main" id="{5F095FC6-9FF3-3F39-D896-D67C8D78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349"/>
                <a:ext cx="119" cy="153"/>
              </a:xfrm>
              <a:custGeom>
                <a:avLst/>
                <a:gdLst>
                  <a:gd name="T0" fmla="*/ 79 w 237"/>
                  <a:gd name="T1" fmla="*/ 65 h 307"/>
                  <a:gd name="T2" fmla="*/ 91 w 237"/>
                  <a:gd name="T3" fmla="*/ 65 h 307"/>
                  <a:gd name="T4" fmla="*/ 88 w 237"/>
                  <a:gd name="T5" fmla="*/ 85 h 307"/>
                  <a:gd name="T6" fmla="*/ 76 w 237"/>
                  <a:gd name="T7" fmla="*/ 98 h 307"/>
                  <a:gd name="T8" fmla="*/ 75 w 237"/>
                  <a:gd name="T9" fmla="*/ 104 h 307"/>
                  <a:gd name="T10" fmla="*/ 66 w 237"/>
                  <a:gd name="T11" fmla="*/ 123 h 307"/>
                  <a:gd name="T12" fmla="*/ 66 w 237"/>
                  <a:gd name="T13" fmla="*/ 150 h 307"/>
                  <a:gd name="T14" fmla="*/ 58 w 237"/>
                  <a:gd name="T15" fmla="*/ 161 h 307"/>
                  <a:gd name="T16" fmla="*/ 58 w 237"/>
                  <a:gd name="T17" fmla="*/ 167 h 307"/>
                  <a:gd name="T18" fmla="*/ 66 w 237"/>
                  <a:gd name="T19" fmla="*/ 179 h 307"/>
                  <a:gd name="T20" fmla="*/ 43 w 237"/>
                  <a:gd name="T21" fmla="*/ 193 h 307"/>
                  <a:gd name="T22" fmla="*/ 46 w 237"/>
                  <a:gd name="T23" fmla="*/ 205 h 307"/>
                  <a:gd name="T24" fmla="*/ 29 w 237"/>
                  <a:gd name="T25" fmla="*/ 215 h 307"/>
                  <a:gd name="T26" fmla="*/ 25 w 237"/>
                  <a:gd name="T27" fmla="*/ 231 h 307"/>
                  <a:gd name="T28" fmla="*/ 6 w 237"/>
                  <a:gd name="T29" fmla="*/ 253 h 307"/>
                  <a:gd name="T30" fmla="*/ 12 w 237"/>
                  <a:gd name="T31" fmla="*/ 260 h 307"/>
                  <a:gd name="T32" fmla="*/ 8 w 237"/>
                  <a:gd name="T33" fmla="*/ 267 h 307"/>
                  <a:gd name="T34" fmla="*/ 5 w 237"/>
                  <a:gd name="T35" fmla="*/ 276 h 307"/>
                  <a:gd name="T36" fmla="*/ 3 w 237"/>
                  <a:gd name="T37" fmla="*/ 288 h 307"/>
                  <a:gd name="T38" fmla="*/ 3 w 237"/>
                  <a:gd name="T39" fmla="*/ 307 h 307"/>
                  <a:gd name="T40" fmla="*/ 34 w 237"/>
                  <a:gd name="T41" fmla="*/ 291 h 307"/>
                  <a:gd name="T42" fmla="*/ 66 w 237"/>
                  <a:gd name="T43" fmla="*/ 294 h 307"/>
                  <a:gd name="T44" fmla="*/ 81 w 237"/>
                  <a:gd name="T45" fmla="*/ 290 h 307"/>
                  <a:gd name="T46" fmla="*/ 100 w 237"/>
                  <a:gd name="T47" fmla="*/ 284 h 307"/>
                  <a:gd name="T48" fmla="*/ 104 w 237"/>
                  <a:gd name="T49" fmla="*/ 275 h 307"/>
                  <a:gd name="T50" fmla="*/ 114 w 237"/>
                  <a:gd name="T51" fmla="*/ 273 h 307"/>
                  <a:gd name="T52" fmla="*/ 132 w 237"/>
                  <a:gd name="T53" fmla="*/ 264 h 307"/>
                  <a:gd name="T54" fmla="*/ 152 w 237"/>
                  <a:gd name="T55" fmla="*/ 247 h 307"/>
                  <a:gd name="T56" fmla="*/ 173 w 237"/>
                  <a:gd name="T57" fmla="*/ 235 h 307"/>
                  <a:gd name="T58" fmla="*/ 187 w 237"/>
                  <a:gd name="T59" fmla="*/ 229 h 307"/>
                  <a:gd name="T60" fmla="*/ 205 w 237"/>
                  <a:gd name="T61" fmla="*/ 228 h 307"/>
                  <a:gd name="T62" fmla="*/ 225 w 237"/>
                  <a:gd name="T63" fmla="*/ 206 h 307"/>
                  <a:gd name="T64" fmla="*/ 226 w 237"/>
                  <a:gd name="T65" fmla="*/ 193 h 307"/>
                  <a:gd name="T66" fmla="*/ 223 w 237"/>
                  <a:gd name="T67" fmla="*/ 180 h 307"/>
                  <a:gd name="T68" fmla="*/ 214 w 237"/>
                  <a:gd name="T69" fmla="*/ 159 h 307"/>
                  <a:gd name="T70" fmla="*/ 222 w 237"/>
                  <a:gd name="T71" fmla="*/ 147 h 307"/>
                  <a:gd name="T72" fmla="*/ 234 w 237"/>
                  <a:gd name="T73" fmla="*/ 147 h 307"/>
                  <a:gd name="T74" fmla="*/ 228 w 237"/>
                  <a:gd name="T75" fmla="*/ 142 h 307"/>
                  <a:gd name="T76" fmla="*/ 232 w 237"/>
                  <a:gd name="T77" fmla="*/ 124 h 307"/>
                  <a:gd name="T78" fmla="*/ 237 w 237"/>
                  <a:gd name="T79" fmla="*/ 114 h 307"/>
                  <a:gd name="T80" fmla="*/ 214 w 237"/>
                  <a:gd name="T81" fmla="*/ 103 h 307"/>
                  <a:gd name="T82" fmla="*/ 202 w 237"/>
                  <a:gd name="T83" fmla="*/ 95 h 307"/>
                  <a:gd name="T84" fmla="*/ 204 w 237"/>
                  <a:gd name="T85" fmla="*/ 79 h 307"/>
                  <a:gd name="T86" fmla="*/ 195 w 237"/>
                  <a:gd name="T87" fmla="*/ 70 h 307"/>
                  <a:gd name="T88" fmla="*/ 204 w 237"/>
                  <a:gd name="T89" fmla="*/ 50 h 307"/>
                  <a:gd name="T90" fmla="*/ 204 w 237"/>
                  <a:gd name="T91" fmla="*/ 41 h 307"/>
                  <a:gd name="T92" fmla="*/ 187 w 237"/>
                  <a:gd name="T93" fmla="*/ 29 h 307"/>
                  <a:gd name="T94" fmla="*/ 173 w 237"/>
                  <a:gd name="T95" fmla="*/ 36 h 307"/>
                  <a:gd name="T96" fmla="*/ 154 w 237"/>
                  <a:gd name="T97" fmla="*/ 25 h 307"/>
                  <a:gd name="T98" fmla="*/ 144 w 237"/>
                  <a:gd name="T99" fmla="*/ 13 h 307"/>
                  <a:gd name="T100" fmla="*/ 116 w 237"/>
                  <a:gd name="T101" fmla="*/ 3 h 307"/>
                  <a:gd name="T102" fmla="*/ 97 w 237"/>
                  <a:gd name="T103" fmla="*/ 0 h 307"/>
                  <a:gd name="T104" fmla="*/ 97 w 237"/>
                  <a:gd name="T105" fmla="*/ 4 h 307"/>
                  <a:gd name="T106" fmla="*/ 94 w 237"/>
                  <a:gd name="T107" fmla="*/ 29 h 307"/>
                  <a:gd name="T108" fmla="*/ 82 w 237"/>
                  <a:gd name="T109" fmla="*/ 39 h 307"/>
                  <a:gd name="T110" fmla="*/ 78 w 237"/>
                  <a:gd name="T111" fmla="*/ 53 h 307"/>
                  <a:gd name="T112" fmla="*/ 82 w 237"/>
                  <a:gd name="T113" fmla="*/ 6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7" h="307">
                    <a:moveTo>
                      <a:pt x="82" y="60"/>
                    </a:moveTo>
                    <a:lnTo>
                      <a:pt x="79" y="65"/>
                    </a:lnTo>
                    <a:lnTo>
                      <a:pt x="87" y="68"/>
                    </a:lnTo>
                    <a:lnTo>
                      <a:pt x="91" y="65"/>
                    </a:lnTo>
                    <a:lnTo>
                      <a:pt x="88" y="79"/>
                    </a:lnTo>
                    <a:lnTo>
                      <a:pt x="88" y="85"/>
                    </a:lnTo>
                    <a:lnTo>
                      <a:pt x="82" y="89"/>
                    </a:lnTo>
                    <a:lnTo>
                      <a:pt x="76" y="98"/>
                    </a:lnTo>
                    <a:lnTo>
                      <a:pt x="76" y="104"/>
                    </a:lnTo>
                    <a:lnTo>
                      <a:pt x="75" y="104"/>
                    </a:lnTo>
                    <a:lnTo>
                      <a:pt x="72" y="117"/>
                    </a:lnTo>
                    <a:lnTo>
                      <a:pt x="66" y="123"/>
                    </a:lnTo>
                    <a:lnTo>
                      <a:pt x="67" y="142"/>
                    </a:lnTo>
                    <a:lnTo>
                      <a:pt x="66" y="150"/>
                    </a:lnTo>
                    <a:lnTo>
                      <a:pt x="61" y="152"/>
                    </a:lnTo>
                    <a:lnTo>
                      <a:pt x="58" y="161"/>
                    </a:lnTo>
                    <a:lnTo>
                      <a:pt x="50" y="164"/>
                    </a:lnTo>
                    <a:lnTo>
                      <a:pt x="58" y="167"/>
                    </a:lnTo>
                    <a:lnTo>
                      <a:pt x="58" y="174"/>
                    </a:lnTo>
                    <a:lnTo>
                      <a:pt x="66" y="179"/>
                    </a:lnTo>
                    <a:lnTo>
                      <a:pt x="49" y="191"/>
                    </a:lnTo>
                    <a:lnTo>
                      <a:pt x="43" y="193"/>
                    </a:lnTo>
                    <a:lnTo>
                      <a:pt x="44" y="199"/>
                    </a:lnTo>
                    <a:lnTo>
                      <a:pt x="46" y="205"/>
                    </a:lnTo>
                    <a:lnTo>
                      <a:pt x="40" y="212"/>
                    </a:lnTo>
                    <a:lnTo>
                      <a:pt x="29" y="215"/>
                    </a:lnTo>
                    <a:lnTo>
                      <a:pt x="29" y="220"/>
                    </a:lnTo>
                    <a:lnTo>
                      <a:pt x="25" y="231"/>
                    </a:lnTo>
                    <a:lnTo>
                      <a:pt x="19" y="234"/>
                    </a:lnTo>
                    <a:lnTo>
                      <a:pt x="6" y="253"/>
                    </a:lnTo>
                    <a:lnTo>
                      <a:pt x="12" y="253"/>
                    </a:lnTo>
                    <a:lnTo>
                      <a:pt x="12" y="260"/>
                    </a:lnTo>
                    <a:lnTo>
                      <a:pt x="8" y="263"/>
                    </a:lnTo>
                    <a:lnTo>
                      <a:pt x="8" y="267"/>
                    </a:lnTo>
                    <a:lnTo>
                      <a:pt x="5" y="270"/>
                    </a:lnTo>
                    <a:lnTo>
                      <a:pt x="5" y="276"/>
                    </a:lnTo>
                    <a:lnTo>
                      <a:pt x="0" y="281"/>
                    </a:lnTo>
                    <a:lnTo>
                      <a:pt x="3" y="288"/>
                    </a:lnTo>
                    <a:lnTo>
                      <a:pt x="2" y="302"/>
                    </a:lnTo>
                    <a:lnTo>
                      <a:pt x="3" y="307"/>
                    </a:lnTo>
                    <a:lnTo>
                      <a:pt x="11" y="304"/>
                    </a:lnTo>
                    <a:lnTo>
                      <a:pt x="34" y="291"/>
                    </a:lnTo>
                    <a:lnTo>
                      <a:pt x="46" y="290"/>
                    </a:lnTo>
                    <a:lnTo>
                      <a:pt x="66" y="294"/>
                    </a:lnTo>
                    <a:lnTo>
                      <a:pt x="73" y="291"/>
                    </a:lnTo>
                    <a:lnTo>
                      <a:pt x="81" y="290"/>
                    </a:lnTo>
                    <a:lnTo>
                      <a:pt x="94" y="284"/>
                    </a:lnTo>
                    <a:lnTo>
                      <a:pt x="100" y="284"/>
                    </a:lnTo>
                    <a:lnTo>
                      <a:pt x="105" y="281"/>
                    </a:lnTo>
                    <a:lnTo>
                      <a:pt x="104" y="275"/>
                    </a:lnTo>
                    <a:lnTo>
                      <a:pt x="110" y="273"/>
                    </a:lnTo>
                    <a:lnTo>
                      <a:pt x="114" y="273"/>
                    </a:lnTo>
                    <a:lnTo>
                      <a:pt x="119" y="272"/>
                    </a:lnTo>
                    <a:lnTo>
                      <a:pt x="132" y="264"/>
                    </a:lnTo>
                    <a:lnTo>
                      <a:pt x="140" y="256"/>
                    </a:lnTo>
                    <a:lnTo>
                      <a:pt x="152" y="247"/>
                    </a:lnTo>
                    <a:lnTo>
                      <a:pt x="161" y="244"/>
                    </a:lnTo>
                    <a:lnTo>
                      <a:pt x="173" y="235"/>
                    </a:lnTo>
                    <a:lnTo>
                      <a:pt x="176" y="232"/>
                    </a:lnTo>
                    <a:lnTo>
                      <a:pt x="187" y="229"/>
                    </a:lnTo>
                    <a:lnTo>
                      <a:pt x="201" y="229"/>
                    </a:lnTo>
                    <a:lnTo>
                      <a:pt x="205" y="228"/>
                    </a:lnTo>
                    <a:lnTo>
                      <a:pt x="222" y="212"/>
                    </a:lnTo>
                    <a:lnTo>
                      <a:pt x="225" y="206"/>
                    </a:lnTo>
                    <a:lnTo>
                      <a:pt x="229" y="202"/>
                    </a:lnTo>
                    <a:lnTo>
                      <a:pt x="226" y="193"/>
                    </a:lnTo>
                    <a:lnTo>
                      <a:pt x="225" y="184"/>
                    </a:lnTo>
                    <a:lnTo>
                      <a:pt x="223" y="180"/>
                    </a:lnTo>
                    <a:lnTo>
                      <a:pt x="223" y="170"/>
                    </a:lnTo>
                    <a:lnTo>
                      <a:pt x="214" y="159"/>
                    </a:lnTo>
                    <a:lnTo>
                      <a:pt x="216" y="152"/>
                    </a:lnTo>
                    <a:lnTo>
                      <a:pt x="222" y="147"/>
                    </a:lnTo>
                    <a:lnTo>
                      <a:pt x="229" y="152"/>
                    </a:lnTo>
                    <a:lnTo>
                      <a:pt x="234" y="147"/>
                    </a:lnTo>
                    <a:lnTo>
                      <a:pt x="234" y="142"/>
                    </a:lnTo>
                    <a:lnTo>
                      <a:pt x="228" y="142"/>
                    </a:lnTo>
                    <a:lnTo>
                      <a:pt x="225" y="132"/>
                    </a:lnTo>
                    <a:lnTo>
                      <a:pt x="232" y="124"/>
                    </a:lnTo>
                    <a:lnTo>
                      <a:pt x="231" y="121"/>
                    </a:lnTo>
                    <a:lnTo>
                      <a:pt x="237" y="114"/>
                    </a:lnTo>
                    <a:lnTo>
                      <a:pt x="234" y="109"/>
                    </a:lnTo>
                    <a:lnTo>
                      <a:pt x="214" y="103"/>
                    </a:lnTo>
                    <a:lnTo>
                      <a:pt x="204" y="98"/>
                    </a:lnTo>
                    <a:lnTo>
                      <a:pt x="202" y="95"/>
                    </a:lnTo>
                    <a:lnTo>
                      <a:pt x="204" y="85"/>
                    </a:lnTo>
                    <a:lnTo>
                      <a:pt x="204" y="79"/>
                    </a:lnTo>
                    <a:lnTo>
                      <a:pt x="201" y="71"/>
                    </a:lnTo>
                    <a:lnTo>
                      <a:pt x="195" y="70"/>
                    </a:lnTo>
                    <a:lnTo>
                      <a:pt x="198" y="60"/>
                    </a:lnTo>
                    <a:lnTo>
                      <a:pt x="204" y="50"/>
                    </a:lnTo>
                    <a:lnTo>
                      <a:pt x="204" y="50"/>
                    </a:lnTo>
                    <a:lnTo>
                      <a:pt x="204" y="41"/>
                    </a:lnTo>
                    <a:lnTo>
                      <a:pt x="192" y="33"/>
                    </a:lnTo>
                    <a:lnTo>
                      <a:pt x="187" y="29"/>
                    </a:lnTo>
                    <a:lnTo>
                      <a:pt x="181" y="29"/>
                    </a:lnTo>
                    <a:lnTo>
                      <a:pt x="173" y="36"/>
                    </a:lnTo>
                    <a:lnTo>
                      <a:pt x="167" y="32"/>
                    </a:lnTo>
                    <a:lnTo>
                      <a:pt x="154" y="25"/>
                    </a:lnTo>
                    <a:lnTo>
                      <a:pt x="154" y="24"/>
                    </a:lnTo>
                    <a:lnTo>
                      <a:pt x="144" y="13"/>
                    </a:lnTo>
                    <a:lnTo>
                      <a:pt x="120" y="12"/>
                    </a:lnTo>
                    <a:lnTo>
                      <a:pt x="116" y="3"/>
                    </a:lnTo>
                    <a:lnTo>
                      <a:pt x="111" y="0"/>
                    </a:lnTo>
                    <a:lnTo>
                      <a:pt x="97" y="0"/>
                    </a:lnTo>
                    <a:lnTo>
                      <a:pt x="96" y="1"/>
                    </a:lnTo>
                    <a:lnTo>
                      <a:pt x="97" y="4"/>
                    </a:lnTo>
                    <a:lnTo>
                      <a:pt x="97" y="25"/>
                    </a:lnTo>
                    <a:lnTo>
                      <a:pt x="94" y="29"/>
                    </a:lnTo>
                    <a:lnTo>
                      <a:pt x="88" y="29"/>
                    </a:lnTo>
                    <a:lnTo>
                      <a:pt x="82" y="39"/>
                    </a:lnTo>
                    <a:lnTo>
                      <a:pt x="84" y="41"/>
                    </a:lnTo>
                    <a:lnTo>
                      <a:pt x="78" y="53"/>
                    </a:lnTo>
                    <a:lnTo>
                      <a:pt x="76" y="56"/>
                    </a:lnTo>
                    <a:lnTo>
                      <a:pt x="82" y="6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6" name="Freeform 2876">
                <a:extLst>
                  <a:ext uri="{FF2B5EF4-FFF2-40B4-BE49-F238E27FC236}">
                    <a16:creationId xmlns:a16="http://schemas.microsoft.com/office/drawing/2014/main" id="{55D58CF8-C09F-7A5E-1A12-794BB969B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349"/>
                <a:ext cx="119" cy="153"/>
              </a:xfrm>
              <a:custGeom>
                <a:avLst/>
                <a:gdLst>
                  <a:gd name="T0" fmla="*/ 76 w 237"/>
                  <a:gd name="T1" fmla="*/ 56 h 307"/>
                  <a:gd name="T2" fmla="*/ 84 w 237"/>
                  <a:gd name="T3" fmla="*/ 41 h 307"/>
                  <a:gd name="T4" fmla="*/ 88 w 237"/>
                  <a:gd name="T5" fmla="*/ 29 h 307"/>
                  <a:gd name="T6" fmla="*/ 97 w 237"/>
                  <a:gd name="T7" fmla="*/ 25 h 307"/>
                  <a:gd name="T8" fmla="*/ 96 w 237"/>
                  <a:gd name="T9" fmla="*/ 1 h 307"/>
                  <a:gd name="T10" fmla="*/ 111 w 237"/>
                  <a:gd name="T11" fmla="*/ 0 h 307"/>
                  <a:gd name="T12" fmla="*/ 120 w 237"/>
                  <a:gd name="T13" fmla="*/ 12 h 307"/>
                  <a:gd name="T14" fmla="*/ 154 w 237"/>
                  <a:gd name="T15" fmla="*/ 24 h 307"/>
                  <a:gd name="T16" fmla="*/ 167 w 237"/>
                  <a:gd name="T17" fmla="*/ 32 h 307"/>
                  <a:gd name="T18" fmla="*/ 181 w 237"/>
                  <a:gd name="T19" fmla="*/ 29 h 307"/>
                  <a:gd name="T20" fmla="*/ 192 w 237"/>
                  <a:gd name="T21" fmla="*/ 33 h 307"/>
                  <a:gd name="T22" fmla="*/ 204 w 237"/>
                  <a:gd name="T23" fmla="*/ 50 h 307"/>
                  <a:gd name="T24" fmla="*/ 198 w 237"/>
                  <a:gd name="T25" fmla="*/ 60 h 307"/>
                  <a:gd name="T26" fmla="*/ 201 w 237"/>
                  <a:gd name="T27" fmla="*/ 71 h 307"/>
                  <a:gd name="T28" fmla="*/ 204 w 237"/>
                  <a:gd name="T29" fmla="*/ 85 h 307"/>
                  <a:gd name="T30" fmla="*/ 204 w 237"/>
                  <a:gd name="T31" fmla="*/ 98 h 307"/>
                  <a:gd name="T32" fmla="*/ 234 w 237"/>
                  <a:gd name="T33" fmla="*/ 109 h 307"/>
                  <a:gd name="T34" fmla="*/ 231 w 237"/>
                  <a:gd name="T35" fmla="*/ 121 h 307"/>
                  <a:gd name="T36" fmla="*/ 225 w 237"/>
                  <a:gd name="T37" fmla="*/ 132 h 307"/>
                  <a:gd name="T38" fmla="*/ 234 w 237"/>
                  <a:gd name="T39" fmla="*/ 142 h 307"/>
                  <a:gd name="T40" fmla="*/ 229 w 237"/>
                  <a:gd name="T41" fmla="*/ 152 h 307"/>
                  <a:gd name="T42" fmla="*/ 216 w 237"/>
                  <a:gd name="T43" fmla="*/ 152 h 307"/>
                  <a:gd name="T44" fmla="*/ 223 w 237"/>
                  <a:gd name="T45" fmla="*/ 170 h 307"/>
                  <a:gd name="T46" fmla="*/ 225 w 237"/>
                  <a:gd name="T47" fmla="*/ 184 h 307"/>
                  <a:gd name="T48" fmla="*/ 229 w 237"/>
                  <a:gd name="T49" fmla="*/ 202 h 307"/>
                  <a:gd name="T50" fmla="*/ 222 w 237"/>
                  <a:gd name="T51" fmla="*/ 212 h 307"/>
                  <a:gd name="T52" fmla="*/ 201 w 237"/>
                  <a:gd name="T53" fmla="*/ 229 h 307"/>
                  <a:gd name="T54" fmla="*/ 176 w 237"/>
                  <a:gd name="T55" fmla="*/ 232 h 307"/>
                  <a:gd name="T56" fmla="*/ 161 w 237"/>
                  <a:gd name="T57" fmla="*/ 244 h 307"/>
                  <a:gd name="T58" fmla="*/ 140 w 237"/>
                  <a:gd name="T59" fmla="*/ 256 h 307"/>
                  <a:gd name="T60" fmla="*/ 119 w 237"/>
                  <a:gd name="T61" fmla="*/ 272 h 307"/>
                  <a:gd name="T62" fmla="*/ 110 w 237"/>
                  <a:gd name="T63" fmla="*/ 273 h 307"/>
                  <a:gd name="T64" fmla="*/ 105 w 237"/>
                  <a:gd name="T65" fmla="*/ 281 h 307"/>
                  <a:gd name="T66" fmla="*/ 94 w 237"/>
                  <a:gd name="T67" fmla="*/ 284 h 307"/>
                  <a:gd name="T68" fmla="*/ 73 w 237"/>
                  <a:gd name="T69" fmla="*/ 291 h 307"/>
                  <a:gd name="T70" fmla="*/ 46 w 237"/>
                  <a:gd name="T71" fmla="*/ 290 h 307"/>
                  <a:gd name="T72" fmla="*/ 11 w 237"/>
                  <a:gd name="T73" fmla="*/ 304 h 307"/>
                  <a:gd name="T74" fmla="*/ 2 w 237"/>
                  <a:gd name="T75" fmla="*/ 302 h 307"/>
                  <a:gd name="T76" fmla="*/ 0 w 237"/>
                  <a:gd name="T77" fmla="*/ 281 h 307"/>
                  <a:gd name="T78" fmla="*/ 5 w 237"/>
                  <a:gd name="T79" fmla="*/ 270 h 307"/>
                  <a:gd name="T80" fmla="*/ 8 w 237"/>
                  <a:gd name="T81" fmla="*/ 263 h 307"/>
                  <a:gd name="T82" fmla="*/ 12 w 237"/>
                  <a:gd name="T83" fmla="*/ 253 h 307"/>
                  <a:gd name="T84" fmla="*/ 19 w 237"/>
                  <a:gd name="T85" fmla="*/ 234 h 307"/>
                  <a:gd name="T86" fmla="*/ 29 w 237"/>
                  <a:gd name="T87" fmla="*/ 220 h 307"/>
                  <a:gd name="T88" fmla="*/ 40 w 237"/>
                  <a:gd name="T89" fmla="*/ 212 h 307"/>
                  <a:gd name="T90" fmla="*/ 44 w 237"/>
                  <a:gd name="T91" fmla="*/ 199 h 307"/>
                  <a:gd name="T92" fmla="*/ 49 w 237"/>
                  <a:gd name="T93" fmla="*/ 191 h 307"/>
                  <a:gd name="T94" fmla="*/ 58 w 237"/>
                  <a:gd name="T95" fmla="*/ 174 h 307"/>
                  <a:gd name="T96" fmla="*/ 50 w 237"/>
                  <a:gd name="T97" fmla="*/ 164 h 307"/>
                  <a:gd name="T98" fmla="*/ 61 w 237"/>
                  <a:gd name="T99" fmla="*/ 152 h 307"/>
                  <a:gd name="T100" fmla="*/ 67 w 237"/>
                  <a:gd name="T101" fmla="*/ 142 h 307"/>
                  <a:gd name="T102" fmla="*/ 72 w 237"/>
                  <a:gd name="T103" fmla="*/ 117 h 307"/>
                  <a:gd name="T104" fmla="*/ 76 w 237"/>
                  <a:gd name="T105" fmla="*/ 104 h 307"/>
                  <a:gd name="T106" fmla="*/ 82 w 237"/>
                  <a:gd name="T107" fmla="*/ 89 h 307"/>
                  <a:gd name="T108" fmla="*/ 88 w 237"/>
                  <a:gd name="T109" fmla="*/ 79 h 307"/>
                  <a:gd name="T110" fmla="*/ 87 w 237"/>
                  <a:gd name="T111" fmla="*/ 68 h 307"/>
                  <a:gd name="T112" fmla="*/ 82 w 237"/>
                  <a:gd name="T113" fmla="*/ 6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7" h="307">
                    <a:moveTo>
                      <a:pt x="82" y="60"/>
                    </a:moveTo>
                    <a:lnTo>
                      <a:pt x="76" y="56"/>
                    </a:lnTo>
                    <a:lnTo>
                      <a:pt x="78" y="53"/>
                    </a:lnTo>
                    <a:lnTo>
                      <a:pt x="84" y="41"/>
                    </a:lnTo>
                    <a:lnTo>
                      <a:pt x="82" y="39"/>
                    </a:lnTo>
                    <a:lnTo>
                      <a:pt x="88" y="29"/>
                    </a:lnTo>
                    <a:lnTo>
                      <a:pt x="94" y="29"/>
                    </a:lnTo>
                    <a:lnTo>
                      <a:pt x="97" y="25"/>
                    </a:lnTo>
                    <a:lnTo>
                      <a:pt x="97" y="4"/>
                    </a:lnTo>
                    <a:lnTo>
                      <a:pt x="96" y="1"/>
                    </a:lnTo>
                    <a:lnTo>
                      <a:pt x="97" y="0"/>
                    </a:lnTo>
                    <a:lnTo>
                      <a:pt x="111" y="0"/>
                    </a:lnTo>
                    <a:lnTo>
                      <a:pt x="116" y="3"/>
                    </a:lnTo>
                    <a:lnTo>
                      <a:pt x="120" y="12"/>
                    </a:lnTo>
                    <a:lnTo>
                      <a:pt x="144" y="13"/>
                    </a:lnTo>
                    <a:lnTo>
                      <a:pt x="154" y="24"/>
                    </a:lnTo>
                    <a:lnTo>
                      <a:pt x="154" y="25"/>
                    </a:lnTo>
                    <a:lnTo>
                      <a:pt x="167" y="32"/>
                    </a:lnTo>
                    <a:lnTo>
                      <a:pt x="173" y="36"/>
                    </a:lnTo>
                    <a:lnTo>
                      <a:pt x="181" y="29"/>
                    </a:lnTo>
                    <a:lnTo>
                      <a:pt x="187" y="29"/>
                    </a:lnTo>
                    <a:lnTo>
                      <a:pt x="192" y="33"/>
                    </a:lnTo>
                    <a:lnTo>
                      <a:pt x="204" y="41"/>
                    </a:lnTo>
                    <a:lnTo>
                      <a:pt x="204" y="50"/>
                    </a:lnTo>
                    <a:lnTo>
                      <a:pt x="204" y="50"/>
                    </a:lnTo>
                    <a:lnTo>
                      <a:pt x="198" y="60"/>
                    </a:lnTo>
                    <a:lnTo>
                      <a:pt x="195" y="70"/>
                    </a:lnTo>
                    <a:lnTo>
                      <a:pt x="201" y="71"/>
                    </a:lnTo>
                    <a:lnTo>
                      <a:pt x="204" y="79"/>
                    </a:lnTo>
                    <a:lnTo>
                      <a:pt x="204" y="85"/>
                    </a:lnTo>
                    <a:lnTo>
                      <a:pt x="202" y="95"/>
                    </a:lnTo>
                    <a:lnTo>
                      <a:pt x="204" y="98"/>
                    </a:lnTo>
                    <a:lnTo>
                      <a:pt x="214" y="103"/>
                    </a:lnTo>
                    <a:lnTo>
                      <a:pt x="234" y="109"/>
                    </a:lnTo>
                    <a:lnTo>
                      <a:pt x="237" y="114"/>
                    </a:lnTo>
                    <a:lnTo>
                      <a:pt x="231" y="121"/>
                    </a:lnTo>
                    <a:lnTo>
                      <a:pt x="232" y="124"/>
                    </a:lnTo>
                    <a:lnTo>
                      <a:pt x="225" y="132"/>
                    </a:lnTo>
                    <a:lnTo>
                      <a:pt x="228" y="142"/>
                    </a:lnTo>
                    <a:lnTo>
                      <a:pt x="234" y="142"/>
                    </a:lnTo>
                    <a:lnTo>
                      <a:pt x="234" y="147"/>
                    </a:lnTo>
                    <a:lnTo>
                      <a:pt x="229" y="152"/>
                    </a:lnTo>
                    <a:lnTo>
                      <a:pt x="222" y="147"/>
                    </a:lnTo>
                    <a:lnTo>
                      <a:pt x="216" y="152"/>
                    </a:lnTo>
                    <a:lnTo>
                      <a:pt x="214" y="159"/>
                    </a:lnTo>
                    <a:lnTo>
                      <a:pt x="223" y="170"/>
                    </a:lnTo>
                    <a:lnTo>
                      <a:pt x="223" y="180"/>
                    </a:lnTo>
                    <a:lnTo>
                      <a:pt x="225" y="184"/>
                    </a:lnTo>
                    <a:lnTo>
                      <a:pt x="226" y="193"/>
                    </a:lnTo>
                    <a:lnTo>
                      <a:pt x="229" y="202"/>
                    </a:lnTo>
                    <a:lnTo>
                      <a:pt x="225" y="206"/>
                    </a:lnTo>
                    <a:lnTo>
                      <a:pt x="222" y="212"/>
                    </a:lnTo>
                    <a:lnTo>
                      <a:pt x="205" y="228"/>
                    </a:lnTo>
                    <a:lnTo>
                      <a:pt x="201" y="229"/>
                    </a:lnTo>
                    <a:lnTo>
                      <a:pt x="187" y="229"/>
                    </a:lnTo>
                    <a:lnTo>
                      <a:pt x="176" y="232"/>
                    </a:lnTo>
                    <a:lnTo>
                      <a:pt x="173" y="235"/>
                    </a:lnTo>
                    <a:lnTo>
                      <a:pt x="161" y="244"/>
                    </a:lnTo>
                    <a:lnTo>
                      <a:pt x="152" y="247"/>
                    </a:lnTo>
                    <a:lnTo>
                      <a:pt x="140" y="256"/>
                    </a:lnTo>
                    <a:lnTo>
                      <a:pt x="132" y="264"/>
                    </a:lnTo>
                    <a:lnTo>
                      <a:pt x="119" y="272"/>
                    </a:lnTo>
                    <a:lnTo>
                      <a:pt x="114" y="273"/>
                    </a:lnTo>
                    <a:lnTo>
                      <a:pt x="110" y="273"/>
                    </a:lnTo>
                    <a:lnTo>
                      <a:pt x="104" y="275"/>
                    </a:lnTo>
                    <a:lnTo>
                      <a:pt x="105" y="281"/>
                    </a:lnTo>
                    <a:lnTo>
                      <a:pt x="100" y="284"/>
                    </a:lnTo>
                    <a:lnTo>
                      <a:pt x="94" y="284"/>
                    </a:lnTo>
                    <a:lnTo>
                      <a:pt x="81" y="290"/>
                    </a:lnTo>
                    <a:lnTo>
                      <a:pt x="73" y="291"/>
                    </a:lnTo>
                    <a:lnTo>
                      <a:pt x="66" y="294"/>
                    </a:lnTo>
                    <a:lnTo>
                      <a:pt x="46" y="290"/>
                    </a:lnTo>
                    <a:lnTo>
                      <a:pt x="34" y="291"/>
                    </a:lnTo>
                    <a:lnTo>
                      <a:pt x="11" y="304"/>
                    </a:lnTo>
                    <a:lnTo>
                      <a:pt x="3" y="307"/>
                    </a:lnTo>
                    <a:lnTo>
                      <a:pt x="2" y="302"/>
                    </a:lnTo>
                    <a:lnTo>
                      <a:pt x="3" y="288"/>
                    </a:lnTo>
                    <a:lnTo>
                      <a:pt x="0" y="281"/>
                    </a:lnTo>
                    <a:lnTo>
                      <a:pt x="5" y="276"/>
                    </a:lnTo>
                    <a:lnTo>
                      <a:pt x="5" y="270"/>
                    </a:lnTo>
                    <a:lnTo>
                      <a:pt x="8" y="267"/>
                    </a:lnTo>
                    <a:lnTo>
                      <a:pt x="8" y="263"/>
                    </a:lnTo>
                    <a:lnTo>
                      <a:pt x="12" y="260"/>
                    </a:lnTo>
                    <a:lnTo>
                      <a:pt x="12" y="253"/>
                    </a:lnTo>
                    <a:lnTo>
                      <a:pt x="6" y="253"/>
                    </a:lnTo>
                    <a:lnTo>
                      <a:pt x="19" y="234"/>
                    </a:lnTo>
                    <a:lnTo>
                      <a:pt x="25" y="231"/>
                    </a:lnTo>
                    <a:lnTo>
                      <a:pt x="29" y="220"/>
                    </a:lnTo>
                    <a:lnTo>
                      <a:pt x="29" y="215"/>
                    </a:lnTo>
                    <a:lnTo>
                      <a:pt x="40" y="212"/>
                    </a:lnTo>
                    <a:lnTo>
                      <a:pt x="46" y="205"/>
                    </a:lnTo>
                    <a:lnTo>
                      <a:pt x="44" y="199"/>
                    </a:lnTo>
                    <a:lnTo>
                      <a:pt x="43" y="193"/>
                    </a:lnTo>
                    <a:lnTo>
                      <a:pt x="49" y="191"/>
                    </a:lnTo>
                    <a:lnTo>
                      <a:pt x="66" y="179"/>
                    </a:lnTo>
                    <a:lnTo>
                      <a:pt x="58" y="174"/>
                    </a:lnTo>
                    <a:lnTo>
                      <a:pt x="58" y="167"/>
                    </a:lnTo>
                    <a:lnTo>
                      <a:pt x="50" y="164"/>
                    </a:lnTo>
                    <a:lnTo>
                      <a:pt x="58" y="161"/>
                    </a:lnTo>
                    <a:lnTo>
                      <a:pt x="61" y="152"/>
                    </a:lnTo>
                    <a:lnTo>
                      <a:pt x="66" y="150"/>
                    </a:lnTo>
                    <a:lnTo>
                      <a:pt x="67" y="142"/>
                    </a:lnTo>
                    <a:lnTo>
                      <a:pt x="66" y="123"/>
                    </a:lnTo>
                    <a:lnTo>
                      <a:pt x="72" y="117"/>
                    </a:lnTo>
                    <a:lnTo>
                      <a:pt x="75" y="104"/>
                    </a:lnTo>
                    <a:lnTo>
                      <a:pt x="76" y="104"/>
                    </a:lnTo>
                    <a:lnTo>
                      <a:pt x="76" y="98"/>
                    </a:lnTo>
                    <a:lnTo>
                      <a:pt x="82" y="89"/>
                    </a:lnTo>
                    <a:lnTo>
                      <a:pt x="88" y="85"/>
                    </a:lnTo>
                    <a:lnTo>
                      <a:pt x="88" y="79"/>
                    </a:lnTo>
                    <a:lnTo>
                      <a:pt x="91" y="65"/>
                    </a:lnTo>
                    <a:lnTo>
                      <a:pt x="87" y="68"/>
                    </a:lnTo>
                    <a:lnTo>
                      <a:pt x="79" y="65"/>
                    </a:lnTo>
                    <a:lnTo>
                      <a:pt x="82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7" name="Freeform 2877">
                <a:extLst>
                  <a:ext uri="{FF2B5EF4-FFF2-40B4-BE49-F238E27FC236}">
                    <a16:creationId xmlns:a16="http://schemas.microsoft.com/office/drawing/2014/main" id="{25DC5487-9A41-6190-DA70-05EA0E58E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349"/>
                <a:ext cx="119" cy="153"/>
              </a:xfrm>
              <a:custGeom>
                <a:avLst/>
                <a:gdLst>
                  <a:gd name="T0" fmla="*/ 76 w 237"/>
                  <a:gd name="T1" fmla="*/ 56 h 307"/>
                  <a:gd name="T2" fmla="*/ 84 w 237"/>
                  <a:gd name="T3" fmla="*/ 41 h 307"/>
                  <a:gd name="T4" fmla="*/ 88 w 237"/>
                  <a:gd name="T5" fmla="*/ 29 h 307"/>
                  <a:gd name="T6" fmla="*/ 97 w 237"/>
                  <a:gd name="T7" fmla="*/ 25 h 307"/>
                  <a:gd name="T8" fmla="*/ 96 w 237"/>
                  <a:gd name="T9" fmla="*/ 1 h 307"/>
                  <a:gd name="T10" fmla="*/ 111 w 237"/>
                  <a:gd name="T11" fmla="*/ 0 h 307"/>
                  <a:gd name="T12" fmla="*/ 120 w 237"/>
                  <a:gd name="T13" fmla="*/ 12 h 307"/>
                  <a:gd name="T14" fmla="*/ 154 w 237"/>
                  <a:gd name="T15" fmla="*/ 24 h 307"/>
                  <a:gd name="T16" fmla="*/ 167 w 237"/>
                  <a:gd name="T17" fmla="*/ 32 h 307"/>
                  <a:gd name="T18" fmla="*/ 181 w 237"/>
                  <a:gd name="T19" fmla="*/ 29 h 307"/>
                  <a:gd name="T20" fmla="*/ 192 w 237"/>
                  <a:gd name="T21" fmla="*/ 33 h 307"/>
                  <a:gd name="T22" fmla="*/ 204 w 237"/>
                  <a:gd name="T23" fmla="*/ 50 h 307"/>
                  <a:gd name="T24" fmla="*/ 198 w 237"/>
                  <a:gd name="T25" fmla="*/ 60 h 307"/>
                  <a:gd name="T26" fmla="*/ 201 w 237"/>
                  <a:gd name="T27" fmla="*/ 71 h 307"/>
                  <a:gd name="T28" fmla="*/ 204 w 237"/>
                  <a:gd name="T29" fmla="*/ 85 h 307"/>
                  <a:gd name="T30" fmla="*/ 204 w 237"/>
                  <a:gd name="T31" fmla="*/ 98 h 307"/>
                  <a:gd name="T32" fmla="*/ 234 w 237"/>
                  <a:gd name="T33" fmla="*/ 109 h 307"/>
                  <a:gd name="T34" fmla="*/ 231 w 237"/>
                  <a:gd name="T35" fmla="*/ 121 h 307"/>
                  <a:gd name="T36" fmla="*/ 225 w 237"/>
                  <a:gd name="T37" fmla="*/ 132 h 307"/>
                  <a:gd name="T38" fmla="*/ 234 w 237"/>
                  <a:gd name="T39" fmla="*/ 142 h 307"/>
                  <a:gd name="T40" fmla="*/ 229 w 237"/>
                  <a:gd name="T41" fmla="*/ 152 h 307"/>
                  <a:gd name="T42" fmla="*/ 216 w 237"/>
                  <a:gd name="T43" fmla="*/ 152 h 307"/>
                  <a:gd name="T44" fmla="*/ 223 w 237"/>
                  <a:gd name="T45" fmla="*/ 170 h 307"/>
                  <a:gd name="T46" fmla="*/ 225 w 237"/>
                  <a:gd name="T47" fmla="*/ 184 h 307"/>
                  <a:gd name="T48" fmla="*/ 229 w 237"/>
                  <a:gd name="T49" fmla="*/ 202 h 307"/>
                  <a:gd name="T50" fmla="*/ 222 w 237"/>
                  <a:gd name="T51" fmla="*/ 212 h 307"/>
                  <a:gd name="T52" fmla="*/ 201 w 237"/>
                  <a:gd name="T53" fmla="*/ 229 h 307"/>
                  <a:gd name="T54" fmla="*/ 176 w 237"/>
                  <a:gd name="T55" fmla="*/ 232 h 307"/>
                  <a:gd name="T56" fmla="*/ 161 w 237"/>
                  <a:gd name="T57" fmla="*/ 244 h 307"/>
                  <a:gd name="T58" fmla="*/ 140 w 237"/>
                  <a:gd name="T59" fmla="*/ 256 h 307"/>
                  <a:gd name="T60" fmla="*/ 119 w 237"/>
                  <a:gd name="T61" fmla="*/ 272 h 307"/>
                  <a:gd name="T62" fmla="*/ 110 w 237"/>
                  <a:gd name="T63" fmla="*/ 273 h 307"/>
                  <a:gd name="T64" fmla="*/ 105 w 237"/>
                  <a:gd name="T65" fmla="*/ 281 h 307"/>
                  <a:gd name="T66" fmla="*/ 94 w 237"/>
                  <a:gd name="T67" fmla="*/ 284 h 307"/>
                  <a:gd name="T68" fmla="*/ 73 w 237"/>
                  <a:gd name="T69" fmla="*/ 291 h 307"/>
                  <a:gd name="T70" fmla="*/ 46 w 237"/>
                  <a:gd name="T71" fmla="*/ 290 h 307"/>
                  <a:gd name="T72" fmla="*/ 11 w 237"/>
                  <a:gd name="T73" fmla="*/ 304 h 307"/>
                  <a:gd name="T74" fmla="*/ 2 w 237"/>
                  <a:gd name="T75" fmla="*/ 302 h 307"/>
                  <a:gd name="T76" fmla="*/ 0 w 237"/>
                  <a:gd name="T77" fmla="*/ 281 h 307"/>
                  <a:gd name="T78" fmla="*/ 5 w 237"/>
                  <a:gd name="T79" fmla="*/ 270 h 307"/>
                  <a:gd name="T80" fmla="*/ 8 w 237"/>
                  <a:gd name="T81" fmla="*/ 263 h 307"/>
                  <a:gd name="T82" fmla="*/ 12 w 237"/>
                  <a:gd name="T83" fmla="*/ 253 h 307"/>
                  <a:gd name="T84" fmla="*/ 19 w 237"/>
                  <a:gd name="T85" fmla="*/ 234 h 307"/>
                  <a:gd name="T86" fmla="*/ 29 w 237"/>
                  <a:gd name="T87" fmla="*/ 220 h 307"/>
                  <a:gd name="T88" fmla="*/ 40 w 237"/>
                  <a:gd name="T89" fmla="*/ 212 h 307"/>
                  <a:gd name="T90" fmla="*/ 44 w 237"/>
                  <a:gd name="T91" fmla="*/ 199 h 307"/>
                  <a:gd name="T92" fmla="*/ 49 w 237"/>
                  <a:gd name="T93" fmla="*/ 191 h 307"/>
                  <a:gd name="T94" fmla="*/ 58 w 237"/>
                  <a:gd name="T95" fmla="*/ 174 h 307"/>
                  <a:gd name="T96" fmla="*/ 50 w 237"/>
                  <a:gd name="T97" fmla="*/ 164 h 307"/>
                  <a:gd name="T98" fmla="*/ 61 w 237"/>
                  <a:gd name="T99" fmla="*/ 152 h 307"/>
                  <a:gd name="T100" fmla="*/ 67 w 237"/>
                  <a:gd name="T101" fmla="*/ 142 h 307"/>
                  <a:gd name="T102" fmla="*/ 72 w 237"/>
                  <a:gd name="T103" fmla="*/ 117 h 307"/>
                  <a:gd name="T104" fmla="*/ 76 w 237"/>
                  <a:gd name="T105" fmla="*/ 104 h 307"/>
                  <a:gd name="T106" fmla="*/ 82 w 237"/>
                  <a:gd name="T107" fmla="*/ 89 h 307"/>
                  <a:gd name="T108" fmla="*/ 88 w 237"/>
                  <a:gd name="T109" fmla="*/ 79 h 307"/>
                  <a:gd name="T110" fmla="*/ 87 w 237"/>
                  <a:gd name="T111" fmla="*/ 68 h 307"/>
                  <a:gd name="T112" fmla="*/ 82 w 237"/>
                  <a:gd name="T113" fmla="*/ 6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7" h="307">
                    <a:moveTo>
                      <a:pt x="82" y="60"/>
                    </a:moveTo>
                    <a:lnTo>
                      <a:pt x="76" y="56"/>
                    </a:lnTo>
                    <a:lnTo>
                      <a:pt x="78" y="53"/>
                    </a:lnTo>
                    <a:lnTo>
                      <a:pt x="84" y="41"/>
                    </a:lnTo>
                    <a:lnTo>
                      <a:pt x="82" y="39"/>
                    </a:lnTo>
                    <a:lnTo>
                      <a:pt x="88" y="29"/>
                    </a:lnTo>
                    <a:lnTo>
                      <a:pt x="94" y="29"/>
                    </a:lnTo>
                    <a:lnTo>
                      <a:pt x="97" y="25"/>
                    </a:lnTo>
                    <a:lnTo>
                      <a:pt x="97" y="4"/>
                    </a:lnTo>
                    <a:lnTo>
                      <a:pt x="96" y="1"/>
                    </a:lnTo>
                    <a:lnTo>
                      <a:pt x="97" y="0"/>
                    </a:lnTo>
                    <a:lnTo>
                      <a:pt x="111" y="0"/>
                    </a:lnTo>
                    <a:lnTo>
                      <a:pt x="116" y="3"/>
                    </a:lnTo>
                    <a:lnTo>
                      <a:pt x="120" y="12"/>
                    </a:lnTo>
                    <a:lnTo>
                      <a:pt x="144" y="13"/>
                    </a:lnTo>
                    <a:lnTo>
                      <a:pt x="154" y="24"/>
                    </a:lnTo>
                    <a:lnTo>
                      <a:pt x="154" y="25"/>
                    </a:lnTo>
                    <a:lnTo>
                      <a:pt x="167" y="32"/>
                    </a:lnTo>
                    <a:lnTo>
                      <a:pt x="173" y="36"/>
                    </a:lnTo>
                    <a:lnTo>
                      <a:pt x="181" y="29"/>
                    </a:lnTo>
                    <a:lnTo>
                      <a:pt x="187" y="29"/>
                    </a:lnTo>
                    <a:lnTo>
                      <a:pt x="192" y="33"/>
                    </a:lnTo>
                    <a:lnTo>
                      <a:pt x="204" y="41"/>
                    </a:lnTo>
                    <a:lnTo>
                      <a:pt x="204" y="50"/>
                    </a:lnTo>
                    <a:lnTo>
                      <a:pt x="204" y="50"/>
                    </a:lnTo>
                    <a:lnTo>
                      <a:pt x="198" y="60"/>
                    </a:lnTo>
                    <a:lnTo>
                      <a:pt x="195" y="70"/>
                    </a:lnTo>
                    <a:lnTo>
                      <a:pt x="201" y="71"/>
                    </a:lnTo>
                    <a:lnTo>
                      <a:pt x="204" y="79"/>
                    </a:lnTo>
                    <a:lnTo>
                      <a:pt x="204" y="85"/>
                    </a:lnTo>
                    <a:lnTo>
                      <a:pt x="202" y="95"/>
                    </a:lnTo>
                    <a:lnTo>
                      <a:pt x="204" y="98"/>
                    </a:lnTo>
                    <a:lnTo>
                      <a:pt x="214" y="103"/>
                    </a:lnTo>
                    <a:lnTo>
                      <a:pt x="234" y="109"/>
                    </a:lnTo>
                    <a:lnTo>
                      <a:pt x="237" y="114"/>
                    </a:lnTo>
                    <a:lnTo>
                      <a:pt x="231" y="121"/>
                    </a:lnTo>
                    <a:lnTo>
                      <a:pt x="232" y="124"/>
                    </a:lnTo>
                    <a:lnTo>
                      <a:pt x="225" y="132"/>
                    </a:lnTo>
                    <a:lnTo>
                      <a:pt x="228" y="142"/>
                    </a:lnTo>
                    <a:lnTo>
                      <a:pt x="234" y="142"/>
                    </a:lnTo>
                    <a:lnTo>
                      <a:pt x="234" y="147"/>
                    </a:lnTo>
                    <a:lnTo>
                      <a:pt x="229" y="152"/>
                    </a:lnTo>
                    <a:lnTo>
                      <a:pt x="222" y="147"/>
                    </a:lnTo>
                    <a:lnTo>
                      <a:pt x="216" y="152"/>
                    </a:lnTo>
                    <a:lnTo>
                      <a:pt x="214" y="159"/>
                    </a:lnTo>
                    <a:lnTo>
                      <a:pt x="223" y="170"/>
                    </a:lnTo>
                    <a:lnTo>
                      <a:pt x="223" y="180"/>
                    </a:lnTo>
                    <a:lnTo>
                      <a:pt x="225" y="184"/>
                    </a:lnTo>
                    <a:lnTo>
                      <a:pt x="226" y="193"/>
                    </a:lnTo>
                    <a:lnTo>
                      <a:pt x="229" y="202"/>
                    </a:lnTo>
                    <a:lnTo>
                      <a:pt x="225" y="206"/>
                    </a:lnTo>
                    <a:lnTo>
                      <a:pt x="222" y="212"/>
                    </a:lnTo>
                    <a:lnTo>
                      <a:pt x="205" y="228"/>
                    </a:lnTo>
                    <a:lnTo>
                      <a:pt x="201" y="229"/>
                    </a:lnTo>
                    <a:lnTo>
                      <a:pt x="187" y="229"/>
                    </a:lnTo>
                    <a:lnTo>
                      <a:pt x="176" y="232"/>
                    </a:lnTo>
                    <a:lnTo>
                      <a:pt x="173" y="235"/>
                    </a:lnTo>
                    <a:lnTo>
                      <a:pt x="161" y="244"/>
                    </a:lnTo>
                    <a:lnTo>
                      <a:pt x="152" y="247"/>
                    </a:lnTo>
                    <a:lnTo>
                      <a:pt x="140" y="256"/>
                    </a:lnTo>
                    <a:lnTo>
                      <a:pt x="132" y="264"/>
                    </a:lnTo>
                    <a:lnTo>
                      <a:pt x="119" y="272"/>
                    </a:lnTo>
                    <a:lnTo>
                      <a:pt x="114" y="273"/>
                    </a:lnTo>
                    <a:lnTo>
                      <a:pt x="110" y="273"/>
                    </a:lnTo>
                    <a:lnTo>
                      <a:pt x="104" y="275"/>
                    </a:lnTo>
                    <a:lnTo>
                      <a:pt x="105" y="281"/>
                    </a:lnTo>
                    <a:lnTo>
                      <a:pt x="100" y="284"/>
                    </a:lnTo>
                    <a:lnTo>
                      <a:pt x="94" y="284"/>
                    </a:lnTo>
                    <a:lnTo>
                      <a:pt x="81" y="290"/>
                    </a:lnTo>
                    <a:lnTo>
                      <a:pt x="73" y="291"/>
                    </a:lnTo>
                    <a:lnTo>
                      <a:pt x="66" y="294"/>
                    </a:lnTo>
                    <a:lnTo>
                      <a:pt x="46" y="290"/>
                    </a:lnTo>
                    <a:lnTo>
                      <a:pt x="34" y="291"/>
                    </a:lnTo>
                    <a:lnTo>
                      <a:pt x="11" y="304"/>
                    </a:lnTo>
                    <a:lnTo>
                      <a:pt x="3" y="307"/>
                    </a:lnTo>
                    <a:lnTo>
                      <a:pt x="2" y="302"/>
                    </a:lnTo>
                    <a:lnTo>
                      <a:pt x="3" y="288"/>
                    </a:lnTo>
                    <a:lnTo>
                      <a:pt x="0" y="281"/>
                    </a:lnTo>
                    <a:lnTo>
                      <a:pt x="5" y="276"/>
                    </a:lnTo>
                    <a:lnTo>
                      <a:pt x="5" y="270"/>
                    </a:lnTo>
                    <a:lnTo>
                      <a:pt x="8" y="267"/>
                    </a:lnTo>
                    <a:lnTo>
                      <a:pt x="8" y="263"/>
                    </a:lnTo>
                    <a:lnTo>
                      <a:pt x="12" y="260"/>
                    </a:lnTo>
                    <a:lnTo>
                      <a:pt x="12" y="253"/>
                    </a:lnTo>
                    <a:lnTo>
                      <a:pt x="6" y="253"/>
                    </a:lnTo>
                    <a:lnTo>
                      <a:pt x="19" y="234"/>
                    </a:lnTo>
                    <a:lnTo>
                      <a:pt x="25" y="231"/>
                    </a:lnTo>
                    <a:lnTo>
                      <a:pt x="29" y="220"/>
                    </a:lnTo>
                    <a:lnTo>
                      <a:pt x="29" y="215"/>
                    </a:lnTo>
                    <a:lnTo>
                      <a:pt x="40" y="212"/>
                    </a:lnTo>
                    <a:lnTo>
                      <a:pt x="46" y="205"/>
                    </a:lnTo>
                    <a:lnTo>
                      <a:pt x="44" y="199"/>
                    </a:lnTo>
                    <a:lnTo>
                      <a:pt x="43" y="193"/>
                    </a:lnTo>
                    <a:lnTo>
                      <a:pt x="49" y="191"/>
                    </a:lnTo>
                    <a:lnTo>
                      <a:pt x="66" y="179"/>
                    </a:lnTo>
                    <a:lnTo>
                      <a:pt x="58" y="174"/>
                    </a:lnTo>
                    <a:lnTo>
                      <a:pt x="58" y="167"/>
                    </a:lnTo>
                    <a:lnTo>
                      <a:pt x="50" y="164"/>
                    </a:lnTo>
                    <a:lnTo>
                      <a:pt x="58" y="161"/>
                    </a:lnTo>
                    <a:lnTo>
                      <a:pt x="61" y="152"/>
                    </a:lnTo>
                    <a:lnTo>
                      <a:pt x="66" y="150"/>
                    </a:lnTo>
                    <a:lnTo>
                      <a:pt x="67" y="142"/>
                    </a:lnTo>
                    <a:lnTo>
                      <a:pt x="66" y="123"/>
                    </a:lnTo>
                    <a:lnTo>
                      <a:pt x="72" y="117"/>
                    </a:lnTo>
                    <a:lnTo>
                      <a:pt x="75" y="104"/>
                    </a:lnTo>
                    <a:lnTo>
                      <a:pt x="76" y="104"/>
                    </a:lnTo>
                    <a:lnTo>
                      <a:pt x="76" y="98"/>
                    </a:lnTo>
                    <a:lnTo>
                      <a:pt x="82" y="89"/>
                    </a:lnTo>
                    <a:lnTo>
                      <a:pt x="88" y="85"/>
                    </a:lnTo>
                    <a:lnTo>
                      <a:pt x="88" y="79"/>
                    </a:lnTo>
                    <a:lnTo>
                      <a:pt x="91" y="65"/>
                    </a:lnTo>
                    <a:lnTo>
                      <a:pt x="87" y="68"/>
                    </a:lnTo>
                    <a:lnTo>
                      <a:pt x="79" y="65"/>
                    </a:lnTo>
                    <a:lnTo>
                      <a:pt x="82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8" name="Freeform 2878">
                <a:extLst>
                  <a:ext uri="{FF2B5EF4-FFF2-40B4-BE49-F238E27FC236}">
                    <a16:creationId xmlns:a16="http://schemas.microsoft.com/office/drawing/2014/main" id="{79A90D73-5593-91B3-420B-120922822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386"/>
                <a:ext cx="72" cy="66"/>
              </a:xfrm>
              <a:custGeom>
                <a:avLst/>
                <a:gdLst>
                  <a:gd name="T0" fmla="*/ 134 w 144"/>
                  <a:gd name="T1" fmla="*/ 52 h 132"/>
                  <a:gd name="T2" fmla="*/ 125 w 144"/>
                  <a:gd name="T3" fmla="*/ 49 h 132"/>
                  <a:gd name="T4" fmla="*/ 117 w 144"/>
                  <a:gd name="T5" fmla="*/ 30 h 132"/>
                  <a:gd name="T6" fmla="*/ 114 w 144"/>
                  <a:gd name="T7" fmla="*/ 15 h 132"/>
                  <a:gd name="T8" fmla="*/ 113 w 144"/>
                  <a:gd name="T9" fmla="*/ 9 h 132"/>
                  <a:gd name="T10" fmla="*/ 105 w 144"/>
                  <a:gd name="T11" fmla="*/ 3 h 132"/>
                  <a:gd name="T12" fmla="*/ 94 w 144"/>
                  <a:gd name="T13" fmla="*/ 3 h 132"/>
                  <a:gd name="T14" fmla="*/ 96 w 144"/>
                  <a:gd name="T15" fmla="*/ 18 h 132"/>
                  <a:gd name="T16" fmla="*/ 76 w 144"/>
                  <a:gd name="T17" fmla="*/ 24 h 132"/>
                  <a:gd name="T18" fmla="*/ 72 w 144"/>
                  <a:gd name="T19" fmla="*/ 20 h 132"/>
                  <a:gd name="T20" fmla="*/ 58 w 144"/>
                  <a:gd name="T21" fmla="*/ 12 h 132"/>
                  <a:gd name="T22" fmla="*/ 58 w 144"/>
                  <a:gd name="T23" fmla="*/ 2 h 132"/>
                  <a:gd name="T24" fmla="*/ 38 w 144"/>
                  <a:gd name="T25" fmla="*/ 6 h 132"/>
                  <a:gd name="T26" fmla="*/ 26 w 144"/>
                  <a:gd name="T27" fmla="*/ 9 h 132"/>
                  <a:gd name="T28" fmla="*/ 8 w 144"/>
                  <a:gd name="T29" fmla="*/ 5 h 132"/>
                  <a:gd name="T30" fmla="*/ 11 w 144"/>
                  <a:gd name="T31" fmla="*/ 18 h 132"/>
                  <a:gd name="T32" fmla="*/ 23 w 144"/>
                  <a:gd name="T33" fmla="*/ 34 h 132"/>
                  <a:gd name="T34" fmla="*/ 32 w 144"/>
                  <a:gd name="T35" fmla="*/ 38 h 132"/>
                  <a:gd name="T36" fmla="*/ 35 w 144"/>
                  <a:gd name="T37" fmla="*/ 55 h 132"/>
                  <a:gd name="T38" fmla="*/ 29 w 144"/>
                  <a:gd name="T39" fmla="*/ 68 h 132"/>
                  <a:gd name="T40" fmla="*/ 12 w 144"/>
                  <a:gd name="T41" fmla="*/ 75 h 132"/>
                  <a:gd name="T42" fmla="*/ 0 w 144"/>
                  <a:gd name="T43" fmla="*/ 88 h 132"/>
                  <a:gd name="T44" fmla="*/ 17 w 144"/>
                  <a:gd name="T45" fmla="*/ 103 h 132"/>
                  <a:gd name="T46" fmla="*/ 43 w 144"/>
                  <a:gd name="T47" fmla="*/ 119 h 132"/>
                  <a:gd name="T48" fmla="*/ 47 w 144"/>
                  <a:gd name="T49" fmla="*/ 125 h 132"/>
                  <a:gd name="T50" fmla="*/ 58 w 144"/>
                  <a:gd name="T51" fmla="*/ 125 h 132"/>
                  <a:gd name="T52" fmla="*/ 64 w 144"/>
                  <a:gd name="T53" fmla="*/ 129 h 132"/>
                  <a:gd name="T54" fmla="*/ 75 w 144"/>
                  <a:gd name="T55" fmla="*/ 125 h 132"/>
                  <a:gd name="T56" fmla="*/ 82 w 144"/>
                  <a:gd name="T57" fmla="*/ 128 h 132"/>
                  <a:gd name="T58" fmla="*/ 91 w 144"/>
                  <a:gd name="T59" fmla="*/ 131 h 132"/>
                  <a:gd name="T60" fmla="*/ 113 w 144"/>
                  <a:gd name="T61" fmla="*/ 128 h 132"/>
                  <a:gd name="T62" fmla="*/ 116 w 144"/>
                  <a:gd name="T63" fmla="*/ 132 h 132"/>
                  <a:gd name="T64" fmla="*/ 122 w 144"/>
                  <a:gd name="T65" fmla="*/ 128 h 132"/>
                  <a:gd name="T66" fmla="*/ 132 w 144"/>
                  <a:gd name="T67" fmla="*/ 120 h 132"/>
                  <a:gd name="T68" fmla="*/ 138 w 144"/>
                  <a:gd name="T69" fmla="*/ 111 h 132"/>
                  <a:gd name="T70" fmla="*/ 131 w 144"/>
                  <a:gd name="T71" fmla="*/ 97 h 132"/>
                  <a:gd name="T72" fmla="*/ 122 w 144"/>
                  <a:gd name="T73" fmla="*/ 85 h 132"/>
                  <a:gd name="T74" fmla="*/ 123 w 144"/>
                  <a:gd name="T75" fmla="*/ 82 h 132"/>
                  <a:gd name="T76" fmla="*/ 134 w 144"/>
                  <a:gd name="T77" fmla="*/ 82 h 132"/>
                  <a:gd name="T78" fmla="*/ 138 w 144"/>
                  <a:gd name="T79" fmla="*/ 6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4" h="132">
                    <a:moveTo>
                      <a:pt x="138" y="61"/>
                    </a:moveTo>
                    <a:lnTo>
                      <a:pt x="134" y="52"/>
                    </a:lnTo>
                    <a:lnTo>
                      <a:pt x="120" y="55"/>
                    </a:lnTo>
                    <a:lnTo>
                      <a:pt x="125" y="49"/>
                    </a:lnTo>
                    <a:lnTo>
                      <a:pt x="120" y="43"/>
                    </a:lnTo>
                    <a:lnTo>
                      <a:pt x="117" y="30"/>
                    </a:lnTo>
                    <a:lnTo>
                      <a:pt x="109" y="21"/>
                    </a:lnTo>
                    <a:lnTo>
                      <a:pt x="114" y="15"/>
                    </a:lnTo>
                    <a:lnTo>
                      <a:pt x="111" y="12"/>
                    </a:lnTo>
                    <a:lnTo>
                      <a:pt x="113" y="9"/>
                    </a:lnTo>
                    <a:lnTo>
                      <a:pt x="105" y="6"/>
                    </a:lnTo>
                    <a:lnTo>
                      <a:pt x="105" y="3"/>
                    </a:lnTo>
                    <a:lnTo>
                      <a:pt x="100" y="0"/>
                    </a:lnTo>
                    <a:lnTo>
                      <a:pt x="94" y="3"/>
                    </a:lnTo>
                    <a:lnTo>
                      <a:pt x="97" y="18"/>
                    </a:lnTo>
                    <a:lnTo>
                      <a:pt x="96" y="18"/>
                    </a:lnTo>
                    <a:lnTo>
                      <a:pt x="87" y="24"/>
                    </a:lnTo>
                    <a:lnTo>
                      <a:pt x="76" y="24"/>
                    </a:lnTo>
                    <a:lnTo>
                      <a:pt x="75" y="27"/>
                    </a:lnTo>
                    <a:lnTo>
                      <a:pt x="72" y="20"/>
                    </a:lnTo>
                    <a:lnTo>
                      <a:pt x="64" y="12"/>
                    </a:lnTo>
                    <a:lnTo>
                      <a:pt x="58" y="12"/>
                    </a:lnTo>
                    <a:lnTo>
                      <a:pt x="56" y="9"/>
                    </a:lnTo>
                    <a:lnTo>
                      <a:pt x="58" y="2"/>
                    </a:lnTo>
                    <a:lnTo>
                      <a:pt x="50" y="0"/>
                    </a:lnTo>
                    <a:lnTo>
                      <a:pt x="38" y="6"/>
                    </a:lnTo>
                    <a:lnTo>
                      <a:pt x="31" y="5"/>
                    </a:lnTo>
                    <a:lnTo>
                      <a:pt x="26" y="9"/>
                    </a:lnTo>
                    <a:lnTo>
                      <a:pt x="20" y="8"/>
                    </a:lnTo>
                    <a:lnTo>
                      <a:pt x="8" y="5"/>
                    </a:lnTo>
                    <a:lnTo>
                      <a:pt x="6" y="12"/>
                    </a:lnTo>
                    <a:lnTo>
                      <a:pt x="11" y="18"/>
                    </a:lnTo>
                    <a:lnTo>
                      <a:pt x="20" y="23"/>
                    </a:lnTo>
                    <a:lnTo>
                      <a:pt x="23" y="34"/>
                    </a:lnTo>
                    <a:lnTo>
                      <a:pt x="31" y="35"/>
                    </a:lnTo>
                    <a:lnTo>
                      <a:pt x="32" y="38"/>
                    </a:lnTo>
                    <a:lnTo>
                      <a:pt x="29" y="44"/>
                    </a:lnTo>
                    <a:lnTo>
                      <a:pt x="35" y="55"/>
                    </a:lnTo>
                    <a:lnTo>
                      <a:pt x="29" y="61"/>
                    </a:lnTo>
                    <a:lnTo>
                      <a:pt x="29" y="68"/>
                    </a:lnTo>
                    <a:lnTo>
                      <a:pt x="25" y="70"/>
                    </a:lnTo>
                    <a:lnTo>
                      <a:pt x="12" y="75"/>
                    </a:lnTo>
                    <a:lnTo>
                      <a:pt x="5" y="79"/>
                    </a:lnTo>
                    <a:lnTo>
                      <a:pt x="0" y="88"/>
                    </a:lnTo>
                    <a:lnTo>
                      <a:pt x="5" y="103"/>
                    </a:lnTo>
                    <a:lnTo>
                      <a:pt x="17" y="103"/>
                    </a:lnTo>
                    <a:lnTo>
                      <a:pt x="18" y="119"/>
                    </a:lnTo>
                    <a:lnTo>
                      <a:pt x="43" y="119"/>
                    </a:lnTo>
                    <a:lnTo>
                      <a:pt x="49" y="122"/>
                    </a:lnTo>
                    <a:lnTo>
                      <a:pt x="47" y="125"/>
                    </a:lnTo>
                    <a:lnTo>
                      <a:pt x="50" y="122"/>
                    </a:lnTo>
                    <a:lnTo>
                      <a:pt x="58" y="125"/>
                    </a:lnTo>
                    <a:lnTo>
                      <a:pt x="64" y="125"/>
                    </a:lnTo>
                    <a:lnTo>
                      <a:pt x="64" y="129"/>
                    </a:lnTo>
                    <a:lnTo>
                      <a:pt x="69" y="125"/>
                    </a:lnTo>
                    <a:lnTo>
                      <a:pt x="75" y="125"/>
                    </a:lnTo>
                    <a:lnTo>
                      <a:pt x="78" y="128"/>
                    </a:lnTo>
                    <a:lnTo>
                      <a:pt x="82" y="128"/>
                    </a:lnTo>
                    <a:lnTo>
                      <a:pt x="85" y="131"/>
                    </a:lnTo>
                    <a:lnTo>
                      <a:pt x="91" y="131"/>
                    </a:lnTo>
                    <a:lnTo>
                      <a:pt x="103" y="125"/>
                    </a:lnTo>
                    <a:lnTo>
                      <a:pt x="113" y="128"/>
                    </a:lnTo>
                    <a:lnTo>
                      <a:pt x="114" y="131"/>
                    </a:lnTo>
                    <a:lnTo>
                      <a:pt x="116" y="132"/>
                    </a:lnTo>
                    <a:lnTo>
                      <a:pt x="119" y="131"/>
                    </a:lnTo>
                    <a:lnTo>
                      <a:pt x="122" y="128"/>
                    </a:lnTo>
                    <a:lnTo>
                      <a:pt x="129" y="125"/>
                    </a:lnTo>
                    <a:lnTo>
                      <a:pt x="132" y="120"/>
                    </a:lnTo>
                    <a:lnTo>
                      <a:pt x="138" y="117"/>
                    </a:lnTo>
                    <a:lnTo>
                      <a:pt x="138" y="111"/>
                    </a:lnTo>
                    <a:lnTo>
                      <a:pt x="134" y="106"/>
                    </a:lnTo>
                    <a:lnTo>
                      <a:pt x="131" y="97"/>
                    </a:lnTo>
                    <a:lnTo>
                      <a:pt x="128" y="90"/>
                    </a:lnTo>
                    <a:lnTo>
                      <a:pt x="122" y="85"/>
                    </a:lnTo>
                    <a:lnTo>
                      <a:pt x="119" y="81"/>
                    </a:lnTo>
                    <a:lnTo>
                      <a:pt x="123" y="82"/>
                    </a:lnTo>
                    <a:lnTo>
                      <a:pt x="129" y="79"/>
                    </a:lnTo>
                    <a:lnTo>
                      <a:pt x="134" y="82"/>
                    </a:lnTo>
                    <a:lnTo>
                      <a:pt x="144" y="65"/>
                    </a:lnTo>
                    <a:lnTo>
                      <a:pt x="138" y="6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9" name="Freeform 2879">
                <a:extLst>
                  <a:ext uri="{FF2B5EF4-FFF2-40B4-BE49-F238E27FC236}">
                    <a16:creationId xmlns:a16="http://schemas.microsoft.com/office/drawing/2014/main" id="{3AF01811-998F-8C6E-80BE-6DCE4EAB4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386"/>
                <a:ext cx="72" cy="66"/>
              </a:xfrm>
              <a:custGeom>
                <a:avLst/>
                <a:gdLst>
                  <a:gd name="T0" fmla="*/ 144 w 144"/>
                  <a:gd name="T1" fmla="*/ 65 h 132"/>
                  <a:gd name="T2" fmla="*/ 129 w 144"/>
                  <a:gd name="T3" fmla="*/ 79 h 132"/>
                  <a:gd name="T4" fmla="*/ 119 w 144"/>
                  <a:gd name="T5" fmla="*/ 81 h 132"/>
                  <a:gd name="T6" fmla="*/ 128 w 144"/>
                  <a:gd name="T7" fmla="*/ 90 h 132"/>
                  <a:gd name="T8" fmla="*/ 134 w 144"/>
                  <a:gd name="T9" fmla="*/ 106 h 132"/>
                  <a:gd name="T10" fmla="*/ 138 w 144"/>
                  <a:gd name="T11" fmla="*/ 117 h 132"/>
                  <a:gd name="T12" fmla="*/ 129 w 144"/>
                  <a:gd name="T13" fmla="*/ 125 h 132"/>
                  <a:gd name="T14" fmla="*/ 119 w 144"/>
                  <a:gd name="T15" fmla="*/ 131 h 132"/>
                  <a:gd name="T16" fmla="*/ 114 w 144"/>
                  <a:gd name="T17" fmla="*/ 131 h 132"/>
                  <a:gd name="T18" fmla="*/ 103 w 144"/>
                  <a:gd name="T19" fmla="*/ 125 h 132"/>
                  <a:gd name="T20" fmla="*/ 85 w 144"/>
                  <a:gd name="T21" fmla="*/ 131 h 132"/>
                  <a:gd name="T22" fmla="*/ 78 w 144"/>
                  <a:gd name="T23" fmla="*/ 128 h 132"/>
                  <a:gd name="T24" fmla="*/ 69 w 144"/>
                  <a:gd name="T25" fmla="*/ 125 h 132"/>
                  <a:gd name="T26" fmla="*/ 64 w 144"/>
                  <a:gd name="T27" fmla="*/ 125 h 132"/>
                  <a:gd name="T28" fmla="*/ 50 w 144"/>
                  <a:gd name="T29" fmla="*/ 122 h 132"/>
                  <a:gd name="T30" fmla="*/ 49 w 144"/>
                  <a:gd name="T31" fmla="*/ 122 h 132"/>
                  <a:gd name="T32" fmla="*/ 18 w 144"/>
                  <a:gd name="T33" fmla="*/ 119 h 132"/>
                  <a:gd name="T34" fmla="*/ 5 w 144"/>
                  <a:gd name="T35" fmla="*/ 103 h 132"/>
                  <a:gd name="T36" fmla="*/ 5 w 144"/>
                  <a:gd name="T37" fmla="*/ 79 h 132"/>
                  <a:gd name="T38" fmla="*/ 25 w 144"/>
                  <a:gd name="T39" fmla="*/ 70 h 132"/>
                  <a:gd name="T40" fmla="*/ 29 w 144"/>
                  <a:gd name="T41" fmla="*/ 61 h 132"/>
                  <a:gd name="T42" fmla="*/ 29 w 144"/>
                  <a:gd name="T43" fmla="*/ 44 h 132"/>
                  <a:gd name="T44" fmla="*/ 31 w 144"/>
                  <a:gd name="T45" fmla="*/ 35 h 132"/>
                  <a:gd name="T46" fmla="*/ 20 w 144"/>
                  <a:gd name="T47" fmla="*/ 23 h 132"/>
                  <a:gd name="T48" fmla="*/ 6 w 144"/>
                  <a:gd name="T49" fmla="*/ 12 h 132"/>
                  <a:gd name="T50" fmla="*/ 20 w 144"/>
                  <a:gd name="T51" fmla="*/ 8 h 132"/>
                  <a:gd name="T52" fmla="*/ 31 w 144"/>
                  <a:gd name="T53" fmla="*/ 5 h 132"/>
                  <a:gd name="T54" fmla="*/ 50 w 144"/>
                  <a:gd name="T55" fmla="*/ 0 h 132"/>
                  <a:gd name="T56" fmla="*/ 56 w 144"/>
                  <a:gd name="T57" fmla="*/ 9 h 132"/>
                  <a:gd name="T58" fmla="*/ 64 w 144"/>
                  <a:gd name="T59" fmla="*/ 12 h 132"/>
                  <a:gd name="T60" fmla="*/ 75 w 144"/>
                  <a:gd name="T61" fmla="*/ 27 h 132"/>
                  <a:gd name="T62" fmla="*/ 87 w 144"/>
                  <a:gd name="T63" fmla="*/ 24 h 132"/>
                  <a:gd name="T64" fmla="*/ 97 w 144"/>
                  <a:gd name="T65" fmla="*/ 18 h 132"/>
                  <a:gd name="T66" fmla="*/ 100 w 144"/>
                  <a:gd name="T67" fmla="*/ 0 h 132"/>
                  <a:gd name="T68" fmla="*/ 105 w 144"/>
                  <a:gd name="T69" fmla="*/ 6 h 132"/>
                  <a:gd name="T70" fmla="*/ 111 w 144"/>
                  <a:gd name="T71" fmla="*/ 12 h 132"/>
                  <a:gd name="T72" fmla="*/ 109 w 144"/>
                  <a:gd name="T73" fmla="*/ 21 h 132"/>
                  <a:gd name="T74" fmla="*/ 120 w 144"/>
                  <a:gd name="T75" fmla="*/ 43 h 132"/>
                  <a:gd name="T76" fmla="*/ 120 w 144"/>
                  <a:gd name="T77" fmla="*/ 55 h 132"/>
                  <a:gd name="T78" fmla="*/ 138 w 144"/>
                  <a:gd name="T79" fmla="*/ 6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4" h="132">
                    <a:moveTo>
                      <a:pt x="138" y="61"/>
                    </a:moveTo>
                    <a:lnTo>
                      <a:pt x="144" y="65"/>
                    </a:lnTo>
                    <a:lnTo>
                      <a:pt x="134" y="82"/>
                    </a:lnTo>
                    <a:lnTo>
                      <a:pt x="129" y="79"/>
                    </a:lnTo>
                    <a:lnTo>
                      <a:pt x="123" y="82"/>
                    </a:lnTo>
                    <a:lnTo>
                      <a:pt x="119" y="81"/>
                    </a:lnTo>
                    <a:lnTo>
                      <a:pt x="122" y="85"/>
                    </a:lnTo>
                    <a:lnTo>
                      <a:pt x="128" y="90"/>
                    </a:lnTo>
                    <a:lnTo>
                      <a:pt x="131" y="97"/>
                    </a:lnTo>
                    <a:lnTo>
                      <a:pt x="134" y="106"/>
                    </a:lnTo>
                    <a:lnTo>
                      <a:pt x="138" y="111"/>
                    </a:lnTo>
                    <a:lnTo>
                      <a:pt x="138" y="117"/>
                    </a:lnTo>
                    <a:lnTo>
                      <a:pt x="132" y="120"/>
                    </a:lnTo>
                    <a:lnTo>
                      <a:pt x="129" y="125"/>
                    </a:lnTo>
                    <a:lnTo>
                      <a:pt x="122" y="128"/>
                    </a:lnTo>
                    <a:lnTo>
                      <a:pt x="119" y="131"/>
                    </a:lnTo>
                    <a:lnTo>
                      <a:pt x="116" y="132"/>
                    </a:lnTo>
                    <a:lnTo>
                      <a:pt x="114" y="131"/>
                    </a:lnTo>
                    <a:lnTo>
                      <a:pt x="113" y="128"/>
                    </a:lnTo>
                    <a:lnTo>
                      <a:pt x="103" y="125"/>
                    </a:lnTo>
                    <a:lnTo>
                      <a:pt x="91" y="131"/>
                    </a:lnTo>
                    <a:lnTo>
                      <a:pt x="85" y="131"/>
                    </a:lnTo>
                    <a:lnTo>
                      <a:pt x="82" y="128"/>
                    </a:lnTo>
                    <a:lnTo>
                      <a:pt x="78" y="128"/>
                    </a:lnTo>
                    <a:lnTo>
                      <a:pt x="75" y="125"/>
                    </a:lnTo>
                    <a:lnTo>
                      <a:pt x="69" y="125"/>
                    </a:lnTo>
                    <a:lnTo>
                      <a:pt x="64" y="129"/>
                    </a:lnTo>
                    <a:lnTo>
                      <a:pt x="64" y="125"/>
                    </a:lnTo>
                    <a:lnTo>
                      <a:pt x="58" y="125"/>
                    </a:lnTo>
                    <a:lnTo>
                      <a:pt x="50" y="122"/>
                    </a:lnTo>
                    <a:lnTo>
                      <a:pt x="47" y="125"/>
                    </a:lnTo>
                    <a:lnTo>
                      <a:pt x="49" y="122"/>
                    </a:lnTo>
                    <a:lnTo>
                      <a:pt x="43" y="119"/>
                    </a:lnTo>
                    <a:lnTo>
                      <a:pt x="18" y="119"/>
                    </a:lnTo>
                    <a:lnTo>
                      <a:pt x="17" y="103"/>
                    </a:lnTo>
                    <a:lnTo>
                      <a:pt x="5" y="103"/>
                    </a:lnTo>
                    <a:lnTo>
                      <a:pt x="0" y="88"/>
                    </a:lnTo>
                    <a:lnTo>
                      <a:pt x="5" y="79"/>
                    </a:lnTo>
                    <a:lnTo>
                      <a:pt x="12" y="75"/>
                    </a:lnTo>
                    <a:lnTo>
                      <a:pt x="25" y="70"/>
                    </a:lnTo>
                    <a:lnTo>
                      <a:pt x="29" y="68"/>
                    </a:lnTo>
                    <a:lnTo>
                      <a:pt x="29" y="61"/>
                    </a:lnTo>
                    <a:lnTo>
                      <a:pt x="35" y="55"/>
                    </a:lnTo>
                    <a:lnTo>
                      <a:pt x="29" y="44"/>
                    </a:lnTo>
                    <a:lnTo>
                      <a:pt x="32" y="38"/>
                    </a:lnTo>
                    <a:lnTo>
                      <a:pt x="31" y="35"/>
                    </a:lnTo>
                    <a:lnTo>
                      <a:pt x="23" y="34"/>
                    </a:lnTo>
                    <a:lnTo>
                      <a:pt x="20" y="23"/>
                    </a:lnTo>
                    <a:lnTo>
                      <a:pt x="11" y="18"/>
                    </a:lnTo>
                    <a:lnTo>
                      <a:pt x="6" y="12"/>
                    </a:lnTo>
                    <a:lnTo>
                      <a:pt x="8" y="5"/>
                    </a:lnTo>
                    <a:lnTo>
                      <a:pt x="20" y="8"/>
                    </a:lnTo>
                    <a:lnTo>
                      <a:pt x="26" y="9"/>
                    </a:lnTo>
                    <a:lnTo>
                      <a:pt x="31" y="5"/>
                    </a:lnTo>
                    <a:lnTo>
                      <a:pt x="38" y="6"/>
                    </a:lnTo>
                    <a:lnTo>
                      <a:pt x="50" y="0"/>
                    </a:lnTo>
                    <a:lnTo>
                      <a:pt x="58" y="2"/>
                    </a:lnTo>
                    <a:lnTo>
                      <a:pt x="56" y="9"/>
                    </a:lnTo>
                    <a:lnTo>
                      <a:pt x="58" y="12"/>
                    </a:lnTo>
                    <a:lnTo>
                      <a:pt x="64" y="12"/>
                    </a:lnTo>
                    <a:lnTo>
                      <a:pt x="72" y="20"/>
                    </a:lnTo>
                    <a:lnTo>
                      <a:pt x="75" y="27"/>
                    </a:lnTo>
                    <a:lnTo>
                      <a:pt x="76" y="24"/>
                    </a:lnTo>
                    <a:lnTo>
                      <a:pt x="87" y="24"/>
                    </a:lnTo>
                    <a:lnTo>
                      <a:pt x="96" y="18"/>
                    </a:lnTo>
                    <a:lnTo>
                      <a:pt x="97" y="18"/>
                    </a:lnTo>
                    <a:lnTo>
                      <a:pt x="94" y="3"/>
                    </a:lnTo>
                    <a:lnTo>
                      <a:pt x="100" y="0"/>
                    </a:lnTo>
                    <a:lnTo>
                      <a:pt x="105" y="3"/>
                    </a:lnTo>
                    <a:lnTo>
                      <a:pt x="105" y="6"/>
                    </a:lnTo>
                    <a:lnTo>
                      <a:pt x="113" y="9"/>
                    </a:lnTo>
                    <a:lnTo>
                      <a:pt x="111" y="12"/>
                    </a:lnTo>
                    <a:lnTo>
                      <a:pt x="114" y="15"/>
                    </a:lnTo>
                    <a:lnTo>
                      <a:pt x="109" y="21"/>
                    </a:lnTo>
                    <a:lnTo>
                      <a:pt x="117" y="30"/>
                    </a:lnTo>
                    <a:lnTo>
                      <a:pt x="120" y="43"/>
                    </a:lnTo>
                    <a:lnTo>
                      <a:pt x="125" y="49"/>
                    </a:lnTo>
                    <a:lnTo>
                      <a:pt x="120" y="55"/>
                    </a:lnTo>
                    <a:lnTo>
                      <a:pt x="134" y="52"/>
                    </a:lnTo>
                    <a:lnTo>
                      <a:pt x="138" y="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0" name="Freeform 2880">
                <a:extLst>
                  <a:ext uri="{FF2B5EF4-FFF2-40B4-BE49-F238E27FC236}">
                    <a16:creationId xmlns:a16="http://schemas.microsoft.com/office/drawing/2014/main" id="{A51A5387-C528-281B-4F17-A5407E3AC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386"/>
                <a:ext cx="72" cy="66"/>
              </a:xfrm>
              <a:custGeom>
                <a:avLst/>
                <a:gdLst>
                  <a:gd name="T0" fmla="*/ 144 w 144"/>
                  <a:gd name="T1" fmla="*/ 65 h 132"/>
                  <a:gd name="T2" fmla="*/ 129 w 144"/>
                  <a:gd name="T3" fmla="*/ 79 h 132"/>
                  <a:gd name="T4" fmla="*/ 119 w 144"/>
                  <a:gd name="T5" fmla="*/ 81 h 132"/>
                  <a:gd name="T6" fmla="*/ 128 w 144"/>
                  <a:gd name="T7" fmla="*/ 90 h 132"/>
                  <a:gd name="T8" fmla="*/ 134 w 144"/>
                  <a:gd name="T9" fmla="*/ 106 h 132"/>
                  <a:gd name="T10" fmla="*/ 138 w 144"/>
                  <a:gd name="T11" fmla="*/ 117 h 132"/>
                  <a:gd name="T12" fmla="*/ 129 w 144"/>
                  <a:gd name="T13" fmla="*/ 125 h 132"/>
                  <a:gd name="T14" fmla="*/ 119 w 144"/>
                  <a:gd name="T15" fmla="*/ 131 h 132"/>
                  <a:gd name="T16" fmla="*/ 114 w 144"/>
                  <a:gd name="T17" fmla="*/ 131 h 132"/>
                  <a:gd name="T18" fmla="*/ 103 w 144"/>
                  <a:gd name="T19" fmla="*/ 125 h 132"/>
                  <a:gd name="T20" fmla="*/ 85 w 144"/>
                  <a:gd name="T21" fmla="*/ 131 h 132"/>
                  <a:gd name="T22" fmla="*/ 78 w 144"/>
                  <a:gd name="T23" fmla="*/ 128 h 132"/>
                  <a:gd name="T24" fmla="*/ 69 w 144"/>
                  <a:gd name="T25" fmla="*/ 125 h 132"/>
                  <a:gd name="T26" fmla="*/ 64 w 144"/>
                  <a:gd name="T27" fmla="*/ 125 h 132"/>
                  <a:gd name="T28" fmla="*/ 50 w 144"/>
                  <a:gd name="T29" fmla="*/ 122 h 132"/>
                  <a:gd name="T30" fmla="*/ 49 w 144"/>
                  <a:gd name="T31" fmla="*/ 122 h 132"/>
                  <a:gd name="T32" fmla="*/ 18 w 144"/>
                  <a:gd name="T33" fmla="*/ 119 h 132"/>
                  <a:gd name="T34" fmla="*/ 5 w 144"/>
                  <a:gd name="T35" fmla="*/ 103 h 132"/>
                  <a:gd name="T36" fmla="*/ 5 w 144"/>
                  <a:gd name="T37" fmla="*/ 79 h 132"/>
                  <a:gd name="T38" fmla="*/ 25 w 144"/>
                  <a:gd name="T39" fmla="*/ 70 h 132"/>
                  <a:gd name="T40" fmla="*/ 29 w 144"/>
                  <a:gd name="T41" fmla="*/ 61 h 132"/>
                  <a:gd name="T42" fmla="*/ 29 w 144"/>
                  <a:gd name="T43" fmla="*/ 44 h 132"/>
                  <a:gd name="T44" fmla="*/ 31 w 144"/>
                  <a:gd name="T45" fmla="*/ 35 h 132"/>
                  <a:gd name="T46" fmla="*/ 20 w 144"/>
                  <a:gd name="T47" fmla="*/ 23 h 132"/>
                  <a:gd name="T48" fmla="*/ 6 w 144"/>
                  <a:gd name="T49" fmla="*/ 12 h 132"/>
                  <a:gd name="T50" fmla="*/ 20 w 144"/>
                  <a:gd name="T51" fmla="*/ 8 h 132"/>
                  <a:gd name="T52" fmla="*/ 31 w 144"/>
                  <a:gd name="T53" fmla="*/ 5 h 132"/>
                  <a:gd name="T54" fmla="*/ 50 w 144"/>
                  <a:gd name="T55" fmla="*/ 0 h 132"/>
                  <a:gd name="T56" fmla="*/ 56 w 144"/>
                  <a:gd name="T57" fmla="*/ 9 h 132"/>
                  <a:gd name="T58" fmla="*/ 64 w 144"/>
                  <a:gd name="T59" fmla="*/ 12 h 132"/>
                  <a:gd name="T60" fmla="*/ 75 w 144"/>
                  <a:gd name="T61" fmla="*/ 27 h 132"/>
                  <a:gd name="T62" fmla="*/ 87 w 144"/>
                  <a:gd name="T63" fmla="*/ 24 h 132"/>
                  <a:gd name="T64" fmla="*/ 97 w 144"/>
                  <a:gd name="T65" fmla="*/ 18 h 132"/>
                  <a:gd name="T66" fmla="*/ 100 w 144"/>
                  <a:gd name="T67" fmla="*/ 0 h 132"/>
                  <a:gd name="T68" fmla="*/ 105 w 144"/>
                  <a:gd name="T69" fmla="*/ 6 h 132"/>
                  <a:gd name="T70" fmla="*/ 111 w 144"/>
                  <a:gd name="T71" fmla="*/ 12 h 132"/>
                  <a:gd name="T72" fmla="*/ 109 w 144"/>
                  <a:gd name="T73" fmla="*/ 21 h 132"/>
                  <a:gd name="T74" fmla="*/ 120 w 144"/>
                  <a:gd name="T75" fmla="*/ 43 h 132"/>
                  <a:gd name="T76" fmla="*/ 120 w 144"/>
                  <a:gd name="T77" fmla="*/ 55 h 132"/>
                  <a:gd name="T78" fmla="*/ 138 w 144"/>
                  <a:gd name="T79" fmla="*/ 6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4" h="132">
                    <a:moveTo>
                      <a:pt x="138" y="61"/>
                    </a:moveTo>
                    <a:lnTo>
                      <a:pt x="144" y="65"/>
                    </a:lnTo>
                    <a:lnTo>
                      <a:pt x="134" y="82"/>
                    </a:lnTo>
                    <a:lnTo>
                      <a:pt x="129" y="79"/>
                    </a:lnTo>
                    <a:lnTo>
                      <a:pt x="123" y="82"/>
                    </a:lnTo>
                    <a:lnTo>
                      <a:pt x="119" y="81"/>
                    </a:lnTo>
                    <a:lnTo>
                      <a:pt x="122" y="85"/>
                    </a:lnTo>
                    <a:lnTo>
                      <a:pt x="128" y="90"/>
                    </a:lnTo>
                    <a:lnTo>
                      <a:pt x="131" y="97"/>
                    </a:lnTo>
                    <a:lnTo>
                      <a:pt x="134" y="106"/>
                    </a:lnTo>
                    <a:lnTo>
                      <a:pt x="138" y="111"/>
                    </a:lnTo>
                    <a:lnTo>
                      <a:pt x="138" y="117"/>
                    </a:lnTo>
                    <a:lnTo>
                      <a:pt x="132" y="120"/>
                    </a:lnTo>
                    <a:lnTo>
                      <a:pt x="129" y="125"/>
                    </a:lnTo>
                    <a:lnTo>
                      <a:pt x="122" y="128"/>
                    </a:lnTo>
                    <a:lnTo>
                      <a:pt x="119" y="131"/>
                    </a:lnTo>
                    <a:lnTo>
                      <a:pt x="116" y="132"/>
                    </a:lnTo>
                    <a:lnTo>
                      <a:pt x="114" y="131"/>
                    </a:lnTo>
                    <a:lnTo>
                      <a:pt x="113" y="128"/>
                    </a:lnTo>
                    <a:lnTo>
                      <a:pt x="103" y="125"/>
                    </a:lnTo>
                    <a:lnTo>
                      <a:pt x="91" y="131"/>
                    </a:lnTo>
                    <a:lnTo>
                      <a:pt x="85" y="131"/>
                    </a:lnTo>
                    <a:lnTo>
                      <a:pt x="82" y="128"/>
                    </a:lnTo>
                    <a:lnTo>
                      <a:pt x="78" y="128"/>
                    </a:lnTo>
                    <a:lnTo>
                      <a:pt x="75" y="125"/>
                    </a:lnTo>
                    <a:lnTo>
                      <a:pt x="69" y="125"/>
                    </a:lnTo>
                    <a:lnTo>
                      <a:pt x="64" y="129"/>
                    </a:lnTo>
                    <a:lnTo>
                      <a:pt x="64" y="125"/>
                    </a:lnTo>
                    <a:lnTo>
                      <a:pt x="58" y="125"/>
                    </a:lnTo>
                    <a:lnTo>
                      <a:pt x="50" y="122"/>
                    </a:lnTo>
                    <a:lnTo>
                      <a:pt x="47" y="125"/>
                    </a:lnTo>
                    <a:lnTo>
                      <a:pt x="49" y="122"/>
                    </a:lnTo>
                    <a:lnTo>
                      <a:pt x="43" y="119"/>
                    </a:lnTo>
                    <a:lnTo>
                      <a:pt x="18" y="119"/>
                    </a:lnTo>
                    <a:lnTo>
                      <a:pt x="17" y="103"/>
                    </a:lnTo>
                    <a:lnTo>
                      <a:pt x="5" y="103"/>
                    </a:lnTo>
                    <a:lnTo>
                      <a:pt x="0" y="88"/>
                    </a:lnTo>
                    <a:lnTo>
                      <a:pt x="5" y="79"/>
                    </a:lnTo>
                    <a:lnTo>
                      <a:pt x="12" y="75"/>
                    </a:lnTo>
                    <a:lnTo>
                      <a:pt x="25" y="70"/>
                    </a:lnTo>
                    <a:lnTo>
                      <a:pt x="29" y="68"/>
                    </a:lnTo>
                    <a:lnTo>
                      <a:pt x="29" y="61"/>
                    </a:lnTo>
                    <a:lnTo>
                      <a:pt x="35" y="55"/>
                    </a:lnTo>
                    <a:lnTo>
                      <a:pt x="29" y="44"/>
                    </a:lnTo>
                    <a:lnTo>
                      <a:pt x="32" y="38"/>
                    </a:lnTo>
                    <a:lnTo>
                      <a:pt x="31" y="35"/>
                    </a:lnTo>
                    <a:lnTo>
                      <a:pt x="23" y="34"/>
                    </a:lnTo>
                    <a:lnTo>
                      <a:pt x="20" y="23"/>
                    </a:lnTo>
                    <a:lnTo>
                      <a:pt x="11" y="18"/>
                    </a:lnTo>
                    <a:lnTo>
                      <a:pt x="6" y="12"/>
                    </a:lnTo>
                    <a:lnTo>
                      <a:pt x="8" y="5"/>
                    </a:lnTo>
                    <a:lnTo>
                      <a:pt x="20" y="8"/>
                    </a:lnTo>
                    <a:lnTo>
                      <a:pt x="26" y="9"/>
                    </a:lnTo>
                    <a:lnTo>
                      <a:pt x="31" y="5"/>
                    </a:lnTo>
                    <a:lnTo>
                      <a:pt x="38" y="6"/>
                    </a:lnTo>
                    <a:lnTo>
                      <a:pt x="50" y="0"/>
                    </a:lnTo>
                    <a:lnTo>
                      <a:pt x="58" y="2"/>
                    </a:lnTo>
                    <a:lnTo>
                      <a:pt x="56" y="9"/>
                    </a:lnTo>
                    <a:lnTo>
                      <a:pt x="58" y="12"/>
                    </a:lnTo>
                    <a:lnTo>
                      <a:pt x="64" y="12"/>
                    </a:lnTo>
                    <a:lnTo>
                      <a:pt x="72" y="20"/>
                    </a:lnTo>
                    <a:lnTo>
                      <a:pt x="75" y="27"/>
                    </a:lnTo>
                    <a:lnTo>
                      <a:pt x="76" y="24"/>
                    </a:lnTo>
                    <a:lnTo>
                      <a:pt x="87" y="24"/>
                    </a:lnTo>
                    <a:lnTo>
                      <a:pt x="96" y="18"/>
                    </a:lnTo>
                    <a:lnTo>
                      <a:pt x="97" y="18"/>
                    </a:lnTo>
                    <a:lnTo>
                      <a:pt x="94" y="3"/>
                    </a:lnTo>
                    <a:lnTo>
                      <a:pt x="100" y="0"/>
                    </a:lnTo>
                    <a:lnTo>
                      <a:pt x="105" y="3"/>
                    </a:lnTo>
                    <a:lnTo>
                      <a:pt x="105" y="6"/>
                    </a:lnTo>
                    <a:lnTo>
                      <a:pt x="113" y="9"/>
                    </a:lnTo>
                    <a:lnTo>
                      <a:pt x="111" y="12"/>
                    </a:lnTo>
                    <a:lnTo>
                      <a:pt x="114" y="15"/>
                    </a:lnTo>
                    <a:lnTo>
                      <a:pt x="109" y="21"/>
                    </a:lnTo>
                    <a:lnTo>
                      <a:pt x="117" y="30"/>
                    </a:lnTo>
                    <a:lnTo>
                      <a:pt x="120" y="43"/>
                    </a:lnTo>
                    <a:lnTo>
                      <a:pt x="125" y="49"/>
                    </a:lnTo>
                    <a:lnTo>
                      <a:pt x="120" y="55"/>
                    </a:lnTo>
                    <a:lnTo>
                      <a:pt x="134" y="52"/>
                    </a:lnTo>
                    <a:lnTo>
                      <a:pt x="138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1" name="Freeform 2881">
                <a:extLst>
                  <a:ext uri="{FF2B5EF4-FFF2-40B4-BE49-F238E27FC236}">
                    <a16:creationId xmlns:a16="http://schemas.microsoft.com/office/drawing/2014/main" id="{B48D594C-6782-5FE7-C92A-38154CF59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501"/>
                <a:ext cx="128" cy="116"/>
              </a:xfrm>
              <a:custGeom>
                <a:avLst/>
                <a:gdLst>
                  <a:gd name="T0" fmla="*/ 73 w 256"/>
                  <a:gd name="T1" fmla="*/ 16 h 232"/>
                  <a:gd name="T2" fmla="*/ 47 w 256"/>
                  <a:gd name="T3" fmla="*/ 22 h 232"/>
                  <a:gd name="T4" fmla="*/ 39 w 256"/>
                  <a:gd name="T5" fmla="*/ 41 h 232"/>
                  <a:gd name="T6" fmla="*/ 30 w 256"/>
                  <a:gd name="T7" fmla="*/ 56 h 232"/>
                  <a:gd name="T8" fmla="*/ 32 w 256"/>
                  <a:gd name="T9" fmla="*/ 68 h 232"/>
                  <a:gd name="T10" fmla="*/ 7 w 256"/>
                  <a:gd name="T11" fmla="*/ 86 h 232"/>
                  <a:gd name="T12" fmla="*/ 1 w 256"/>
                  <a:gd name="T13" fmla="*/ 101 h 232"/>
                  <a:gd name="T14" fmla="*/ 0 w 256"/>
                  <a:gd name="T15" fmla="*/ 120 h 232"/>
                  <a:gd name="T16" fmla="*/ 15 w 256"/>
                  <a:gd name="T17" fmla="*/ 138 h 232"/>
                  <a:gd name="T18" fmla="*/ 38 w 256"/>
                  <a:gd name="T19" fmla="*/ 133 h 232"/>
                  <a:gd name="T20" fmla="*/ 39 w 256"/>
                  <a:gd name="T21" fmla="*/ 153 h 232"/>
                  <a:gd name="T22" fmla="*/ 38 w 256"/>
                  <a:gd name="T23" fmla="*/ 174 h 232"/>
                  <a:gd name="T24" fmla="*/ 32 w 256"/>
                  <a:gd name="T25" fmla="*/ 187 h 232"/>
                  <a:gd name="T26" fmla="*/ 36 w 256"/>
                  <a:gd name="T27" fmla="*/ 203 h 232"/>
                  <a:gd name="T28" fmla="*/ 44 w 256"/>
                  <a:gd name="T29" fmla="*/ 229 h 232"/>
                  <a:gd name="T30" fmla="*/ 64 w 256"/>
                  <a:gd name="T31" fmla="*/ 215 h 232"/>
                  <a:gd name="T32" fmla="*/ 77 w 256"/>
                  <a:gd name="T33" fmla="*/ 220 h 232"/>
                  <a:gd name="T34" fmla="*/ 104 w 256"/>
                  <a:gd name="T35" fmla="*/ 232 h 232"/>
                  <a:gd name="T36" fmla="*/ 127 w 256"/>
                  <a:gd name="T37" fmla="*/ 215 h 232"/>
                  <a:gd name="T38" fmla="*/ 145 w 256"/>
                  <a:gd name="T39" fmla="*/ 212 h 232"/>
                  <a:gd name="T40" fmla="*/ 159 w 256"/>
                  <a:gd name="T41" fmla="*/ 209 h 232"/>
                  <a:gd name="T42" fmla="*/ 193 w 256"/>
                  <a:gd name="T43" fmla="*/ 200 h 232"/>
                  <a:gd name="T44" fmla="*/ 179 w 256"/>
                  <a:gd name="T45" fmla="*/ 193 h 232"/>
                  <a:gd name="T46" fmla="*/ 176 w 256"/>
                  <a:gd name="T47" fmla="*/ 174 h 232"/>
                  <a:gd name="T48" fmla="*/ 183 w 256"/>
                  <a:gd name="T49" fmla="*/ 168 h 232"/>
                  <a:gd name="T50" fmla="*/ 193 w 256"/>
                  <a:gd name="T51" fmla="*/ 153 h 232"/>
                  <a:gd name="T52" fmla="*/ 202 w 256"/>
                  <a:gd name="T53" fmla="*/ 142 h 232"/>
                  <a:gd name="T54" fmla="*/ 202 w 256"/>
                  <a:gd name="T55" fmla="*/ 126 h 232"/>
                  <a:gd name="T56" fmla="*/ 205 w 256"/>
                  <a:gd name="T57" fmla="*/ 114 h 232"/>
                  <a:gd name="T58" fmla="*/ 224 w 256"/>
                  <a:gd name="T59" fmla="*/ 106 h 232"/>
                  <a:gd name="T60" fmla="*/ 240 w 256"/>
                  <a:gd name="T61" fmla="*/ 89 h 232"/>
                  <a:gd name="T62" fmla="*/ 253 w 256"/>
                  <a:gd name="T63" fmla="*/ 68 h 232"/>
                  <a:gd name="T64" fmla="*/ 243 w 256"/>
                  <a:gd name="T65" fmla="*/ 57 h 232"/>
                  <a:gd name="T66" fmla="*/ 240 w 256"/>
                  <a:gd name="T67" fmla="*/ 42 h 232"/>
                  <a:gd name="T68" fmla="*/ 227 w 256"/>
                  <a:gd name="T69" fmla="*/ 41 h 232"/>
                  <a:gd name="T70" fmla="*/ 203 w 256"/>
                  <a:gd name="T71" fmla="*/ 36 h 232"/>
                  <a:gd name="T72" fmla="*/ 176 w 256"/>
                  <a:gd name="T73" fmla="*/ 30 h 232"/>
                  <a:gd name="T74" fmla="*/ 170 w 256"/>
                  <a:gd name="T75" fmla="*/ 19 h 232"/>
                  <a:gd name="T76" fmla="*/ 156 w 256"/>
                  <a:gd name="T77" fmla="*/ 21 h 232"/>
                  <a:gd name="T78" fmla="*/ 142 w 256"/>
                  <a:gd name="T79" fmla="*/ 22 h 232"/>
                  <a:gd name="T80" fmla="*/ 129 w 256"/>
                  <a:gd name="T81" fmla="*/ 7 h 232"/>
                  <a:gd name="T82" fmla="*/ 104 w 256"/>
                  <a:gd name="T83" fmla="*/ 1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6" h="232">
                    <a:moveTo>
                      <a:pt x="89" y="18"/>
                    </a:moveTo>
                    <a:lnTo>
                      <a:pt x="89" y="18"/>
                    </a:lnTo>
                    <a:lnTo>
                      <a:pt x="73" y="16"/>
                    </a:lnTo>
                    <a:lnTo>
                      <a:pt x="70" y="21"/>
                    </a:lnTo>
                    <a:lnTo>
                      <a:pt x="54" y="22"/>
                    </a:lnTo>
                    <a:lnTo>
                      <a:pt x="47" y="22"/>
                    </a:lnTo>
                    <a:lnTo>
                      <a:pt x="47" y="27"/>
                    </a:lnTo>
                    <a:lnTo>
                      <a:pt x="44" y="39"/>
                    </a:lnTo>
                    <a:lnTo>
                      <a:pt x="39" y="41"/>
                    </a:lnTo>
                    <a:lnTo>
                      <a:pt x="36" y="38"/>
                    </a:lnTo>
                    <a:lnTo>
                      <a:pt x="32" y="44"/>
                    </a:lnTo>
                    <a:lnTo>
                      <a:pt x="30" y="56"/>
                    </a:lnTo>
                    <a:lnTo>
                      <a:pt x="27" y="59"/>
                    </a:lnTo>
                    <a:lnTo>
                      <a:pt x="32" y="60"/>
                    </a:lnTo>
                    <a:lnTo>
                      <a:pt x="32" y="68"/>
                    </a:lnTo>
                    <a:lnTo>
                      <a:pt x="13" y="60"/>
                    </a:lnTo>
                    <a:lnTo>
                      <a:pt x="6" y="69"/>
                    </a:lnTo>
                    <a:lnTo>
                      <a:pt x="7" y="86"/>
                    </a:lnTo>
                    <a:lnTo>
                      <a:pt x="3" y="94"/>
                    </a:lnTo>
                    <a:lnTo>
                      <a:pt x="4" y="98"/>
                    </a:lnTo>
                    <a:lnTo>
                      <a:pt x="1" y="101"/>
                    </a:lnTo>
                    <a:lnTo>
                      <a:pt x="6" y="106"/>
                    </a:lnTo>
                    <a:lnTo>
                      <a:pt x="0" y="117"/>
                    </a:lnTo>
                    <a:lnTo>
                      <a:pt x="0" y="120"/>
                    </a:lnTo>
                    <a:lnTo>
                      <a:pt x="4" y="117"/>
                    </a:lnTo>
                    <a:lnTo>
                      <a:pt x="18" y="120"/>
                    </a:lnTo>
                    <a:lnTo>
                      <a:pt x="15" y="138"/>
                    </a:lnTo>
                    <a:lnTo>
                      <a:pt x="23" y="138"/>
                    </a:lnTo>
                    <a:lnTo>
                      <a:pt x="33" y="132"/>
                    </a:lnTo>
                    <a:lnTo>
                      <a:pt x="38" y="133"/>
                    </a:lnTo>
                    <a:lnTo>
                      <a:pt x="39" y="139"/>
                    </a:lnTo>
                    <a:lnTo>
                      <a:pt x="38" y="144"/>
                    </a:lnTo>
                    <a:lnTo>
                      <a:pt x="39" y="153"/>
                    </a:lnTo>
                    <a:lnTo>
                      <a:pt x="33" y="159"/>
                    </a:lnTo>
                    <a:lnTo>
                      <a:pt x="38" y="165"/>
                    </a:lnTo>
                    <a:lnTo>
                      <a:pt x="38" y="174"/>
                    </a:lnTo>
                    <a:lnTo>
                      <a:pt x="35" y="182"/>
                    </a:lnTo>
                    <a:lnTo>
                      <a:pt x="29" y="182"/>
                    </a:lnTo>
                    <a:lnTo>
                      <a:pt x="32" y="187"/>
                    </a:lnTo>
                    <a:lnTo>
                      <a:pt x="38" y="191"/>
                    </a:lnTo>
                    <a:lnTo>
                      <a:pt x="32" y="196"/>
                    </a:lnTo>
                    <a:lnTo>
                      <a:pt x="36" y="203"/>
                    </a:lnTo>
                    <a:lnTo>
                      <a:pt x="33" y="209"/>
                    </a:lnTo>
                    <a:lnTo>
                      <a:pt x="38" y="223"/>
                    </a:lnTo>
                    <a:lnTo>
                      <a:pt x="44" y="229"/>
                    </a:lnTo>
                    <a:lnTo>
                      <a:pt x="53" y="223"/>
                    </a:lnTo>
                    <a:lnTo>
                      <a:pt x="56" y="225"/>
                    </a:lnTo>
                    <a:lnTo>
                      <a:pt x="64" y="215"/>
                    </a:lnTo>
                    <a:lnTo>
                      <a:pt x="67" y="214"/>
                    </a:lnTo>
                    <a:lnTo>
                      <a:pt x="74" y="218"/>
                    </a:lnTo>
                    <a:lnTo>
                      <a:pt x="77" y="220"/>
                    </a:lnTo>
                    <a:lnTo>
                      <a:pt x="88" y="226"/>
                    </a:lnTo>
                    <a:lnTo>
                      <a:pt x="94" y="226"/>
                    </a:lnTo>
                    <a:lnTo>
                      <a:pt x="104" y="232"/>
                    </a:lnTo>
                    <a:lnTo>
                      <a:pt x="109" y="223"/>
                    </a:lnTo>
                    <a:lnTo>
                      <a:pt x="117" y="218"/>
                    </a:lnTo>
                    <a:lnTo>
                      <a:pt x="127" y="215"/>
                    </a:lnTo>
                    <a:lnTo>
                      <a:pt x="133" y="212"/>
                    </a:lnTo>
                    <a:lnTo>
                      <a:pt x="141" y="209"/>
                    </a:lnTo>
                    <a:lnTo>
                      <a:pt x="145" y="212"/>
                    </a:lnTo>
                    <a:lnTo>
                      <a:pt x="150" y="211"/>
                    </a:lnTo>
                    <a:lnTo>
                      <a:pt x="153" y="212"/>
                    </a:lnTo>
                    <a:lnTo>
                      <a:pt x="159" y="209"/>
                    </a:lnTo>
                    <a:lnTo>
                      <a:pt x="173" y="214"/>
                    </a:lnTo>
                    <a:lnTo>
                      <a:pt x="193" y="211"/>
                    </a:lnTo>
                    <a:lnTo>
                      <a:pt x="193" y="200"/>
                    </a:lnTo>
                    <a:lnTo>
                      <a:pt x="189" y="196"/>
                    </a:lnTo>
                    <a:lnTo>
                      <a:pt x="182" y="196"/>
                    </a:lnTo>
                    <a:lnTo>
                      <a:pt x="179" y="193"/>
                    </a:lnTo>
                    <a:lnTo>
                      <a:pt x="179" y="185"/>
                    </a:lnTo>
                    <a:lnTo>
                      <a:pt x="176" y="177"/>
                    </a:lnTo>
                    <a:lnTo>
                      <a:pt x="176" y="174"/>
                    </a:lnTo>
                    <a:lnTo>
                      <a:pt x="179" y="174"/>
                    </a:lnTo>
                    <a:lnTo>
                      <a:pt x="188" y="174"/>
                    </a:lnTo>
                    <a:lnTo>
                      <a:pt x="183" y="168"/>
                    </a:lnTo>
                    <a:lnTo>
                      <a:pt x="179" y="159"/>
                    </a:lnTo>
                    <a:lnTo>
                      <a:pt x="182" y="159"/>
                    </a:lnTo>
                    <a:lnTo>
                      <a:pt x="193" y="153"/>
                    </a:lnTo>
                    <a:lnTo>
                      <a:pt x="199" y="153"/>
                    </a:lnTo>
                    <a:lnTo>
                      <a:pt x="196" y="149"/>
                    </a:lnTo>
                    <a:lnTo>
                      <a:pt x="202" y="142"/>
                    </a:lnTo>
                    <a:lnTo>
                      <a:pt x="199" y="132"/>
                    </a:lnTo>
                    <a:lnTo>
                      <a:pt x="202" y="129"/>
                    </a:lnTo>
                    <a:lnTo>
                      <a:pt x="202" y="126"/>
                    </a:lnTo>
                    <a:lnTo>
                      <a:pt x="197" y="121"/>
                    </a:lnTo>
                    <a:lnTo>
                      <a:pt x="197" y="118"/>
                    </a:lnTo>
                    <a:lnTo>
                      <a:pt x="205" y="114"/>
                    </a:lnTo>
                    <a:lnTo>
                      <a:pt x="215" y="107"/>
                    </a:lnTo>
                    <a:lnTo>
                      <a:pt x="221" y="101"/>
                    </a:lnTo>
                    <a:lnTo>
                      <a:pt x="224" y="106"/>
                    </a:lnTo>
                    <a:lnTo>
                      <a:pt x="233" y="97"/>
                    </a:lnTo>
                    <a:lnTo>
                      <a:pt x="240" y="94"/>
                    </a:lnTo>
                    <a:lnTo>
                      <a:pt x="240" y="89"/>
                    </a:lnTo>
                    <a:lnTo>
                      <a:pt x="252" y="83"/>
                    </a:lnTo>
                    <a:lnTo>
                      <a:pt x="256" y="79"/>
                    </a:lnTo>
                    <a:lnTo>
                      <a:pt x="253" y="68"/>
                    </a:lnTo>
                    <a:lnTo>
                      <a:pt x="256" y="59"/>
                    </a:lnTo>
                    <a:lnTo>
                      <a:pt x="255" y="54"/>
                    </a:lnTo>
                    <a:lnTo>
                      <a:pt x="243" y="57"/>
                    </a:lnTo>
                    <a:lnTo>
                      <a:pt x="240" y="54"/>
                    </a:lnTo>
                    <a:lnTo>
                      <a:pt x="244" y="47"/>
                    </a:lnTo>
                    <a:lnTo>
                      <a:pt x="240" y="42"/>
                    </a:lnTo>
                    <a:lnTo>
                      <a:pt x="232" y="38"/>
                    </a:lnTo>
                    <a:lnTo>
                      <a:pt x="229" y="39"/>
                    </a:lnTo>
                    <a:lnTo>
                      <a:pt x="227" y="41"/>
                    </a:lnTo>
                    <a:lnTo>
                      <a:pt x="224" y="38"/>
                    </a:lnTo>
                    <a:lnTo>
                      <a:pt x="212" y="36"/>
                    </a:lnTo>
                    <a:lnTo>
                      <a:pt x="203" y="36"/>
                    </a:lnTo>
                    <a:lnTo>
                      <a:pt x="186" y="31"/>
                    </a:lnTo>
                    <a:lnTo>
                      <a:pt x="180" y="30"/>
                    </a:lnTo>
                    <a:lnTo>
                      <a:pt x="176" y="30"/>
                    </a:lnTo>
                    <a:lnTo>
                      <a:pt x="179" y="13"/>
                    </a:lnTo>
                    <a:lnTo>
                      <a:pt x="174" y="13"/>
                    </a:lnTo>
                    <a:lnTo>
                      <a:pt x="170" y="19"/>
                    </a:lnTo>
                    <a:lnTo>
                      <a:pt x="165" y="21"/>
                    </a:lnTo>
                    <a:lnTo>
                      <a:pt x="159" y="19"/>
                    </a:lnTo>
                    <a:lnTo>
                      <a:pt x="156" y="21"/>
                    </a:lnTo>
                    <a:lnTo>
                      <a:pt x="150" y="16"/>
                    </a:lnTo>
                    <a:lnTo>
                      <a:pt x="148" y="21"/>
                    </a:lnTo>
                    <a:lnTo>
                      <a:pt x="142" y="22"/>
                    </a:lnTo>
                    <a:lnTo>
                      <a:pt x="142" y="19"/>
                    </a:lnTo>
                    <a:lnTo>
                      <a:pt x="132" y="13"/>
                    </a:lnTo>
                    <a:lnTo>
                      <a:pt x="129" y="7"/>
                    </a:lnTo>
                    <a:lnTo>
                      <a:pt x="133" y="0"/>
                    </a:lnTo>
                    <a:lnTo>
                      <a:pt x="117" y="7"/>
                    </a:lnTo>
                    <a:lnTo>
                      <a:pt x="104" y="10"/>
                    </a:lnTo>
                    <a:lnTo>
                      <a:pt x="94" y="18"/>
                    </a:lnTo>
                    <a:lnTo>
                      <a:pt x="89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2" name="Freeform 2882">
                <a:extLst>
                  <a:ext uri="{FF2B5EF4-FFF2-40B4-BE49-F238E27FC236}">
                    <a16:creationId xmlns:a16="http://schemas.microsoft.com/office/drawing/2014/main" id="{79ADBAE8-68D1-0D49-0589-615AE09B0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501"/>
                <a:ext cx="128" cy="116"/>
              </a:xfrm>
              <a:custGeom>
                <a:avLst/>
                <a:gdLst>
                  <a:gd name="T0" fmla="*/ 104 w 256"/>
                  <a:gd name="T1" fmla="*/ 10 h 232"/>
                  <a:gd name="T2" fmla="*/ 129 w 256"/>
                  <a:gd name="T3" fmla="*/ 7 h 232"/>
                  <a:gd name="T4" fmla="*/ 142 w 256"/>
                  <a:gd name="T5" fmla="*/ 22 h 232"/>
                  <a:gd name="T6" fmla="*/ 156 w 256"/>
                  <a:gd name="T7" fmla="*/ 21 h 232"/>
                  <a:gd name="T8" fmla="*/ 170 w 256"/>
                  <a:gd name="T9" fmla="*/ 19 h 232"/>
                  <a:gd name="T10" fmla="*/ 176 w 256"/>
                  <a:gd name="T11" fmla="*/ 30 h 232"/>
                  <a:gd name="T12" fmla="*/ 203 w 256"/>
                  <a:gd name="T13" fmla="*/ 36 h 232"/>
                  <a:gd name="T14" fmla="*/ 227 w 256"/>
                  <a:gd name="T15" fmla="*/ 41 h 232"/>
                  <a:gd name="T16" fmla="*/ 240 w 256"/>
                  <a:gd name="T17" fmla="*/ 42 h 232"/>
                  <a:gd name="T18" fmla="*/ 243 w 256"/>
                  <a:gd name="T19" fmla="*/ 57 h 232"/>
                  <a:gd name="T20" fmla="*/ 253 w 256"/>
                  <a:gd name="T21" fmla="*/ 68 h 232"/>
                  <a:gd name="T22" fmla="*/ 240 w 256"/>
                  <a:gd name="T23" fmla="*/ 89 h 232"/>
                  <a:gd name="T24" fmla="*/ 224 w 256"/>
                  <a:gd name="T25" fmla="*/ 106 h 232"/>
                  <a:gd name="T26" fmla="*/ 205 w 256"/>
                  <a:gd name="T27" fmla="*/ 114 h 232"/>
                  <a:gd name="T28" fmla="*/ 202 w 256"/>
                  <a:gd name="T29" fmla="*/ 126 h 232"/>
                  <a:gd name="T30" fmla="*/ 202 w 256"/>
                  <a:gd name="T31" fmla="*/ 142 h 232"/>
                  <a:gd name="T32" fmla="*/ 193 w 256"/>
                  <a:gd name="T33" fmla="*/ 153 h 232"/>
                  <a:gd name="T34" fmla="*/ 183 w 256"/>
                  <a:gd name="T35" fmla="*/ 168 h 232"/>
                  <a:gd name="T36" fmla="*/ 176 w 256"/>
                  <a:gd name="T37" fmla="*/ 174 h 232"/>
                  <a:gd name="T38" fmla="*/ 179 w 256"/>
                  <a:gd name="T39" fmla="*/ 193 h 232"/>
                  <a:gd name="T40" fmla="*/ 193 w 256"/>
                  <a:gd name="T41" fmla="*/ 200 h 232"/>
                  <a:gd name="T42" fmla="*/ 159 w 256"/>
                  <a:gd name="T43" fmla="*/ 209 h 232"/>
                  <a:gd name="T44" fmla="*/ 145 w 256"/>
                  <a:gd name="T45" fmla="*/ 212 h 232"/>
                  <a:gd name="T46" fmla="*/ 127 w 256"/>
                  <a:gd name="T47" fmla="*/ 215 h 232"/>
                  <a:gd name="T48" fmla="*/ 104 w 256"/>
                  <a:gd name="T49" fmla="*/ 232 h 232"/>
                  <a:gd name="T50" fmla="*/ 77 w 256"/>
                  <a:gd name="T51" fmla="*/ 220 h 232"/>
                  <a:gd name="T52" fmla="*/ 64 w 256"/>
                  <a:gd name="T53" fmla="*/ 215 h 232"/>
                  <a:gd name="T54" fmla="*/ 44 w 256"/>
                  <a:gd name="T55" fmla="*/ 229 h 232"/>
                  <a:gd name="T56" fmla="*/ 36 w 256"/>
                  <a:gd name="T57" fmla="*/ 203 h 232"/>
                  <a:gd name="T58" fmla="*/ 32 w 256"/>
                  <a:gd name="T59" fmla="*/ 187 h 232"/>
                  <a:gd name="T60" fmla="*/ 38 w 256"/>
                  <a:gd name="T61" fmla="*/ 174 h 232"/>
                  <a:gd name="T62" fmla="*/ 39 w 256"/>
                  <a:gd name="T63" fmla="*/ 153 h 232"/>
                  <a:gd name="T64" fmla="*/ 38 w 256"/>
                  <a:gd name="T65" fmla="*/ 133 h 232"/>
                  <a:gd name="T66" fmla="*/ 15 w 256"/>
                  <a:gd name="T67" fmla="*/ 138 h 232"/>
                  <a:gd name="T68" fmla="*/ 0 w 256"/>
                  <a:gd name="T69" fmla="*/ 120 h 232"/>
                  <a:gd name="T70" fmla="*/ 1 w 256"/>
                  <a:gd name="T71" fmla="*/ 101 h 232"/>
                  <a:gd name="T72" fmla="*/ 7 w 256"/>
                  <a:gd name="T73" fmla="*/ 86 h 232"/>
                  <a:gd name="T74" fmla="*/ 32 w 256"/>
                  <a:gd name="T75" fmla="*/ 68 h 232"/>
                  <a:gd name="T76" fmla="*/ 30 w 256"/>
                  <a:gd name="T77" fmla="*/ 56 h 232"/>
                  <a:gd name="T78" fmla="*/ 39 w 256"/>
                  <a:gd name="T79" fmla="*/ 41 h 232"/>
                  <a:gd name="T80" fmla="*/ 47 w 256"/>
                  <a:gd name="T81" fmla="*/ 22 h 232"/>
                  <a:gd name="T82" fmla="*/ 73 w 256"/>
                  <a:gd name="T83" fmla="*/ 16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6" h="232">
                    <a:moveTo>
                      <a:pt x="89" y="18"/>
                    </a:moveTo>
                    <a:lnTo>
                      <a:pt x="94" y="18"/>
                    </a:lnTo>
                    <a:lnTo>
                      <a:pt x="104" y="10"/>
                    </a:lnTo>
                    <a:lnTo>
                      <a:pt x="117" y="7"/>
                    </a:lnTo>
                    <a:lnTo>
                      <a:pt x="133" y="0"/>
                    </a:lnTo>
                    <a:lnTo>
                      <a:pt x="129" y="7"/>
                    </a:lnTo>
                    <a:lnTo>
                      <a:pt x="132" y="13"/>
                    </a:lnTo>
                    <a:lnTo>
                      <a:pt x="142" y="19"/>
                    </a:lnTo>
                    <a:lnTo>
                      <a:pt x="142" y="22"/>
                    </a:lnTo>
                    <a:lnTo>
                      <a:pt x="148" y="21"/>
                    </a:lnTo>
                    <a:lnTo>
                      <a:pt x="150" y="16"/>
                    </a:lnTo>
                    <a:lnTo>
                      <a:pt x="156" y="21"/>
                    </a:lnTo>
                    <a:lnTo>
                      <a:pt x="159" y="19"/>
                    </a:lnTo>
                    <a:lnTo>
                      <a:pt x="165" y="21"/>
                    </a:lnTo>
                    <a:lnTo>
                      <a:pt x="170" y="19"/>
                    </a:lnTo>
                    <a:lnTo>
                      <a:pt x="174" y="13"/>
                    </a:lnTo>
                    <a:lnTo>
                      <a:pt x="179" y="13"/>
                    </a:lnTo>
                    <a:lnTo>
                      <a:pt x="176" y="30"/>
                    </a:lnTo>
                    <a:lnTo>
                      <a:pt x="180" y="30"/>
                    </a:lnTo>
                    <a:lnTo>
                      <a:pt x="186" y="31"/>
                    </a:lnTo>
                    <a:lnTo>
                      <a:pt x="203" y="36"/>
                    </a:lnTo>
                    <a:lnTo>
                      <a:pt x="212" y="36"/>
                    </a:lnTo>
                    <a:lnTo>
                      <a:pt x="224" y="38"/>
                    </a:lnTo>
                    <a:lnTo>
                      <a:pt x="227" y="41"/>
                    </a:lnTo>
                    <a:lnTo>
                      <a:pt x="229" y="39"/>
                    </a:lnTo>
                    <a:lnTo>
                      <a:pt x="232" y="38"/>
                    </a:lnTo>
                    <a:lnTo>
                      <a:pt x="240" y="42"/>
                    </a:lnTo>
                    <a:lnTo>
                      <a:pt x="244" y="47"/>
                    </a:lnTo>
                    <a:lnTo>
                      <a:pt x="240" y="54"/>
                    </a:lnTo>
                    <a:lnTo>
                      <a:pt x="243" y="57"/>
                    </a:lnTo>
                    <a:lnTo>
                      <a:pt x="255" y="54"/>
                    </a:lnTo>
                    <a:lnTo>
                      <a:pt x="256" y="59"/>
                    </a:lnTo>
                    <a:lnTo>
                      <a:pt x="253" y="68"/>
                    </a:lnTo>
                    <a:lnTo>
                      <a:pt x="256" y="79"/>
                    </a:lnTo>
                    <a:lnTo>
                      <a:pt x="252" y="83"/>
                    </a:lnTo>
                    <a:lnTo>
                      <a:pt x="240" y="89"/>
                    </a:lnTo>
                    <a:lnTo>
                      <a:pt x="240" y="94"/>
                    </a:lnTo>
                    <a:lnTo>
                      <a:pt x="233" y="97"/>
                    </a:lnTo>
                    <a:lnTo>
                      <a:pt x="224" y="106"/>
                    </a:lnTo>
                    <a:lnTo>
                      <a:pt x="221" y="101"/>
                    </a:lnTo>
                    <a:lnTo>
                      <a:pt x="215" y="107"/>
                    </a:lnTo>
                    <a:lnTo>
                      <a:pt x="205" y="114"/>
                    </a:lnTo>
                    <a:lnTo>
                      <a:pt x="197" y="118"/>
                    </a:lnTo>
                    <a:lnTo>
                      <a:pt x="197" y="121"/>
                    </a:lnTo>
                    <a:lnTo>
                      <a:pt x="202" y="126"/>
                    </a:lnTo>
                    <a:lnTo>
                      <a:pt x="202" y="129"/>
                    </a:lnTo>
                    <a:lnTo>
                      <a:pt x="199" y="132"/>
                    </a:lnTo>
                    <a:lnTo>
                      <a:pt x="202" y="142"/>
                    </a:lnTo>
                    <a:lnTo>
                      <a:pt x="196" y="149"/>
                    </a:lnTo>
                    <a:lnTo>
                      <a:pt x="199" y="153"/>
                    </a:lnTo>
                    <a:lnTo>
                      <a:pt x="193" y="153"/>
                    </a:lnTo>
                    <a:lnTo>
                      <a:pt x="182" y="159"/>
                    </a:lnTo>
                    <a:lnTo>
                      <a:pt x="179" y="159"/>
                    </a:lnTo>
                    <a:lnTo>
                      <a:pt x="183" y="168"/>
                    </a:lnTo>
                    <a:lnTo>
                      <a:pt x="188" y="174"/>
                    </a:lnTo>
                    <a:lnTo>
                      <a:pt x="179" y="174"/>
                    </a:lnTo>
                    <a:lnTo>
                      <a:pt x="176" y="174"/>
                    </a:lnTo>
                    <a:lnTo>
                      <a:pt x="176" y="177"/>
                    </a:lnTo>
                    <a:lnTo>
                      <a:pt x="179" y="185"/>
                    </a:lnTo>
                    <a:lnTo>
                      <a:pt x="179" y="193"/>
                    </a:lnTo>
                    <a:lnTo>
                      <a:pt x="182" y="196"/>
                    </a:lnTo>
                    <a:lnTo>
                      <a:pt x="189" y="196"/>
                    </a:lnTo>
                    <a:lnTo>
                      <a:pt x="193" y="200"/>
                    </a:lnTo>
                    <a:lnTo>
                      <a:pt x="193" y="211"/>
                    </a:lnTo>
                    <a:lnTo>
                      <a:pt x="173" y="214"/>
                    </a:lnTo>
                    <a:lnTo>
                      <a:pt x="159" y="209"/>
                    </a:lnTo>
                    <a:lnTo>
                      <a:pt x="153" y="212"/>
                    </a:lnTo>
                    <a:lnTo>
                      <a:pt x="150" y="211"/>
                    </a:lnTo>
                    <a:lnTo>
                      <a:pt x="145" y="212"/>
                    </a:lnTo>
                    <a:lnTo>
                      <a:pt x="141" y="209"/>
                    </a:lnTo>
                    <a:lnTo>
                      <a:pt x="133" y="212"/>
                    </a:lnTo>
                    <a:lnTo>
                      <a:pt x="127" y="215"/>
                    </a:lnTo>
                    <a:lnTo>
                      <a:pt x="117" y="218"/>
                    </a:lnTo>
                    <a:lnTo>
                      <a:pt x="109" y="223"/>
                    </a:lnTo>
                    <a:lnTo>
                      <a:pt x="104" y="232"/>
                    </a:lnTo>
                    <a:lnTo>
                      <a:pt x="94" y="226"/>
                    </a:lnTo>
                    <a:lnTo>
                      <a:pt x="88" y="226"/>
                    </a:lnTo>
                    <a:lnTo>
                      <a:pt x="77" y="220"/>
                    </a:lnTo>
                    <a:lnTo>
                      <a:pt x="74" y="218"/>
                    </a:lnTo>
                    <a:lnTo>
                      <a:pt x="67" y="214"/>
                    </a:lnTo>
                    <a:lnTo>
                      <a:pt x="64" y="215"/>
                    </a:lnTo>
                    <a:lnTo>
                      <a:pt x="56" y="225"/>
                    </a:lnTo>
                    <a:lnTo>
                      <a:pt x="53" y="223"/>
                    </a:lnTo>
                    <a:lnTo>
                      <a:pt x="44" y="229"/>
                    </a:lnTo>
                    <a:lnTo>
                      <a:pt x="38" y="223"/>
                    </a:lnTo>
                    <a:lnTo>
                      <a:pt x="33" y="209"/>
                    </a:lnTo>
                    <a:lnTo>
                      <a:pt x="36" y="203"/>
                    </a:lnTo>
                    <a:lnTo>
                      <a:pt x="32" y="196"/>
                    </a:lnTo>
                    <a:lnTo>
                      <a:pt x="38" y="191"/>
                    </a:lnTo>
                    <a:lnTo>
                      <a:pt x="32" y="187"/>
                    </a:lnTo>
                    <a:lnTo>
                      <a:pt x="29" y="182"/>
                    </a:lnTo>
                    <a:lnTo>
                      <a:pt x="35" y="182"/>
                    </a:lnTo>
                    <a:lnTo>
                      <a:pt x="38" y="174"/>
                    </a:lnTo>
                    <a:lnTo>
                      <a:pt x="38" y="165"/>
                    </a:lnTo>
                    <a:lnTo>
                      <a:pt x="33" y="159"/>
                    </a:lnTo>
                    <a:lnTo>
                      <a:pt x="39" y="153"/>
                    </a:lnTo>
                    <a:lnTo>
                      <a:pt x="38" y="144"/>
                    </a:lnTo>
                    <a:lnTo>
                      <a:pt x="39" y="139"/>
                    </a:lnTo>
                    <a:lnTo>
                      <a:pt x="38" y="133"/>
                    </a:lnTo>
                    <a:lnTo>
                      <a:pt x="33" y="132"/>
                    </a:lnTo>
                    <a:lnTo>
                      <a:pt x="23" y="138"/>
                    </a:lnTo>
                    <a:lnTo>
                      <a:pt x="15" y="138"/>
                    </a:lnTo>
                    <a:lnTo>
                      <a:pt x="18" y="120"/>
                    </a:lnTo>
                    <a:lnTo>
                      <a:pt x="4" y="117"/>
                    </a:lnTo>
                    <a:lnTo>
                      <a:pt x="0" y="120"/>
                    </a:lnTo>
                    <a:lnTo>
                      <a:pt x="0" y="117"/>
                    </a:lnTo>
                    <a:lnTo>
                      <a:pt x="6" y="106"/>
                    </a:lnTo>
                    <a:lnTo>
                      <a:pt x="1" y="101"/>
                    </a:lnTo>
                    <a:lnTo>
                      <a:pt x="4" y="98"/>
                    </a:lnTo>
                    <a:lnTo>
                      <a:pt x="3" y="94"/>
                    </a:lnTo>
                    <a:lnTo>
                      <a:pt x="7" y="86"/>
                    </a:lnTo>
                    <a:lnTo>
                      <a:pt x="6" y="69"/>
                    </a:lnTo>
                    <a:lnTo>
                      <a:pt x="13" y="60"/>
                    </a:lnTo>
                    <a:lnTo>
                      <a:pt x="32" y="68"/>
                    </a:lnTo>
                    <a:lnTo>
                      <a:pt x="32" y="60"/>
                    </a:lnTo>
                    <a:lnTo>
                      <a:pt x="27" y="59"/>
                    </a:lnTo>
                    <a:lnTo>
                      <a:pt x="30" y="56"/>
                    </a:lnTo>
                    <a:lnTo>
                      <a:pt x="32" y="44"/>
                    </a:lnTo>
                    <a:lnTo>
                      <a:pt x="36" y="38"/>
                    </a:lnTo>
                    <a:lnTo>
                      <a:pt x="39" y="41"/>
                    </a:lnTo>
                    <a:lnTo>
                      <a:pt x="44" y="39"/>
                    </a:lnTo>
                    <a:lnTo>
                      <a:pt x="47" y="27"/>
                    </a:lnTo>
                    <a:lnTo>
                      <a:pt x="47" y="22"/>
                    </a:lnTo>
                    <a:lnTo>
                      <a:pt x="54" y="22"/>
                    </a:lnTo>
                    <a:lnTo>
                      <a:pt x="70" y="21"/>
                    </a:lnTo>
                    <a:lnTo>
                      <a:pt x="73" y="16"/>
                    </a:lnTo>
                    <a:lnTo>
                      <a:pt x="89" y="18"/>
                    </a:lnTo>
                    <a:lnTo>
                      <a:pt x="89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3" name="Freeform 2883">
                <a:extLst>
                  <a:ext uri="{FF2B5EF4-FFF2-40B4-BE49-F238E27FC236}">
                    <a16:creationId xmlns:a16="http://schemas.microsoft.com/office/drawing/2014/main" id="{CE70C060-BEA6-AB1B-58AA-FBADA8874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501"/>
                <a:ext cx="128" cy="116"/>
              </a:xfrm>
              <a:custGeom>
                <a:avLst/>
                <a:gdLst>
                  <a:gd name="T0" fmla="*/ 104 w 256"/>
                  <a:gd name="T1" fmla="*/ 10 h 232"/>
                  <a:gd name="T2" fmla="*/ 129 w 256"/>
                  <a:gd name="T3" fmla="*/ 7 h 232"/>
                  <a:gd name="T4" fmla="*/ 142 w 256"/>
                  <a:gd name="T5" fmla="*/ 22 h 232"/>
                  <a:gd name="T6" fmla="*/ 156 w 256"/>
                  <a:gd name="T7" fmla="*/ 21 h 232"/>
                  <a:gd name="T8" fmla="*/ 170 w 256"/>
                  <a:gd name="T9" fmla="*/ 19 h 232"/>
                  <a:gd name="T10" fmla="*/ 176 w 256"/>
                  <a:gd name="T11" fmla="*/ 30 h 232"/>
                  <a:gd name="T12" fmla="*/ 203 w 256"/>
                  <a:gd name="T13" fmla="*/ 36 h 232"/>
                  <a:gd name="T14" fmla="*/ 227 w 256"/>
                  <a:gd name="T15" fmla="*/ 41 h 232"/>
                  <a:gd name="T16" fmla="*/ 240 w 256"/>
                  <a:gd name="T17" fmla="*/ 42 h 232"/>
                  <a:gd name="T18" fmla="*/ 243 w 256"/>
                  <a:gd name="T19" fmla="*/ 57 h 232"/>
                  <a:gd name="T20" fmla="*/ 253 w 256"/>
                  <a:gd name="T21" fmla="*/ 68 h 232"/>
                  <a:gd name="T22" fmla="*/ 240 w 256"/>
                  <a:gd name="T23" fmla="*/ 89 h 232"/>
                  <a:gd name="T24" fmla="*/ 224 w 256"/>
                  <a:gd name="T25" fmla="*/ 106 h 232"/>
                  <a:gd name="T26" fmla="*/ 205 w 256"/>
                  <a:gd name="T27" fmla="*/ 114 h 232"/>
                  <a:gd name="T28" fmla="*/ 202 w 256"/>
                  <a:gd name="T29" fmla="*/ 126 h 232"/>
                  <a:gd name="T30" fmla="*/ 202 w 256"/>
                  <a:gd name="T31" fmla="*/ 142 h 232"/>
                  <a:gd name="T32" fmla="*/ 193 w 256"/>
                  <a:gd name="T33" fmla="*/ 153 h 232"/>
                  <a:gd name="T34" fmla="*/ 183 w 256"/>
                  <a:gd name="T35" fmla="*/ 168 h 232"/>
                  <a:gd name="T36" fmla="*/ 176 w 256"/>
                  <a:gd name="T37" fmla="*/ 174 h 232"/>
                  <a:gd name="T38" fmla="*/ 179 w 256"/>
                  <a:gd name="T39" fmla="*/ 193 h 232"/>
                  <a:gd name="T40" fmla="*/ 193 w 256"/>
                  <a:gd name="T41" fmla="*/ 200 h 232"/>
                  <a:gd name="T42" fmla="*/ 159 w 256"/>
                  <a:gd name="T43" fmla="*/ 209 h 232"/>
                  <a:gd name="T44" fmla="*/ 145 w 256"/>
                  <a:gd name="T45" fmla="*/ 212 h 232"/>
                  <a:gd name="T46" fmla="*/ 127 w 256"/>
                  <a:gd name="T47" fmla="*/ 215 h 232"/>
                  <a:gd name="T48" fmla="*/ 104 w 256"/>
                  <a:gd name="T49" fmla="*/ 232 h 232"/>
                  <a:gd name="T50" fmla="*/ 77 w 256"/>
                  <a:gd name="T51" fmla="*/ 220 h 232"/>
                  <a:gd name="T52" fmla="*/ 64 w 256"/>
                  <a:gd name="T53" fmla="*/ 215 h 232"/>
                  <a:gd name="T54" fmla="*/ 44 w 256"/>
                  <a:gd name="T55" fmla="*/ 229 h 232"/>
                  <a:gd name="T56" fmla="*/ 36 w 256"/>
                  <a:gd name="T57" fmla="*/ 203 h 232"/>
                  <a:gd name="T58" fmla="*/ 32 w 256"/>
                  <a:gd name="T59" fmla="*/ 187 h 232"/>
                  <a:gd name="T60" fmla="*/ 38 w 256"/>
                  <a:gd name="T61" fmla="*/ 174 h 232"/>
                  <a:gd name="T62" fmla="*/ 39 w 256"/>
                  <a:gd name="T63" fmla="*/ 153 h 232"/>
                  <a:gd name="T64" fmla="*/ 38 w 256"/>
                  <a:gd name="T65" fmla="*/ 133 h 232"/>
                  <a:gd name="T66" fmla="*/ 15 w 256"/>
                  <a:gd name="T67" fmla="*/ 138 h 232"/>
                  <a:gd name="T68" fmla="*/ 0 w 256"/>
                  <a:gd name="T69" fmla="*/ 120 h 232"/>
                  <a:gd name="T70" fmla="*/ 1 w 256"/>
                  <a:gd name="T71" fmla="*/ 101 h 232"/>
                  <a:gd name="T72" fmla="*/ 7 w 256"/>
                  <a:gd name="T73" fmla="*/ 86 h 232"/>
                  <a:gd name="T74" fmla="*/ 32 w 256"/>
                  <a:gd name="T75" fmla="*/ 68 h 232"/>
                  <a:gd name="T76" fmla="*/ 30 w 256"/>
                  <a:gd name="T77" fmla="*/ 56 h 232"/>
                  <a:gd name="T78" fmla="*/ 39 w 256"/>
                  <a:gd name="T79" fmla="*/ 41 h 232"/>
                  <a:gd name="T80" fmla="*/ 47 w 256"/>
                  <a:gd name="T81" fmla="*/ 22 h 232"/>
                  <a:gd name="T82" fmla="*/ 73 w 256"/>
                  <a:gd name="T83" fmla="*/ 16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6" h="232">
                    <a:moveTo>
                      <a:pt x="89" y="18"/>
                    </a:moveTo>
                    <a:lnTo>
                      <a:pt x="94" y="18"/>
                    </a:lnTo>
                    <a:lnTo>
                      <a:pt x="104" y="10"/>
                    </a:lnTo>
                    <a:lnTo>
                      <a:pt x="117" y="7"/>
                    </a:lnTo>
                    <a:lnTo>
                      <a:pt x="133" y="0"/>
                    </a:lnTo>
                    <a:lnTo>
                      <a:pt x="129" y="7"/>
                    </a:lnTo>
                    <a:lnTo>
                      <a:pt x="132" y="13"/>
                    </a:lnTo>
                    <a:lnTo>
                      <a:pt x="142" y="19"/>
                    </a:lnTo>
                    <a:lnTo>
                      <a:pt x="142" y="22"/>
                    </a:lnTo>
                    <a:lnTo>
                      <a:pt x="148" y="21"/>
                    </a:lnTo>
                    <a:lnTo>
                      <a:pt x="150" y="16"/>
                    </a:lnTo>
                    <a:lnTo>
                      <a:pt x="156" y="21"/>
                    </a:lnTo>
                    <a:lnTo>
                      <a:pt x="159" y="19"/>
                    </a:lnTo>
                    <a:lnTo>
                      <a:pt x="165" y="21"/>
                    </a:lnTo>
                    <a:lnTo>
                      <a:pt x="170" y="19"/>
                    </a:lnTo>
                    <a:lnTo>
                      <a:pt x="174" y="13"/>
                    </a:lnTo>
                    <a:lnTo>
                      <a:pt x="179" y="13"/>
                    </a:lnTo>
                    <a:lnTo>
                      <a:pt x="176" y="30"/>
                    </a:lnTo>
                    <a:lnTo>
                      <a:pt x="180" y="30"/>
                    </a:lnTo>
                    <a:lnTo>
                      <a:pt x="186" y="31"/>
                    </a:lnTo>
                    <a:lnTo>
                      <a:pt x="203" y="36"/>
                    </a:lnTo>
                    <a:lnTo>
                      <a:pt x="212" y="36"/>
                    </a:lnTo>
                    <a:lnTo>
                      <a:pt x="224" y="38"/>
                    </a:lnTo>
                    <a:lnTo>
                      <a:pt x="227" y="41"/>
                    </a:lnTo>
                    <a:lnTo>
                      <a:pt x="229" y="39"/>
                    </a:lnTo>
                    <a:lnTo>
                      <a:pt x="232" y="38"/>
                    </a:lnTo>
                    <a:lnTo>
                      <a:pt x="240" y="42"/>
                    </a:lnTo>
                    <a:lnTo>
                      <a:pt x="244" y="47"/>
                    </a:lnTo>
                    <a:lnTo>
                      <a:pt x="240" y="54"/>
                    </a:lnTo>
                    <a:lnTo>
                      <a:pt x="243" y="57"/>
                    </a:lnTo>
                    <a:lnTo>
                      <a:pt x="255" y="54"/>
                    </a:lnTo>
                    <a:lnTo>
                      <a:pt x="256" y="59"/>
                    </a:lnTo>
                    <a:lnTo>
                      <a:pt x="253" y="68"/>
                    </a:lnTo>
                    <a:lnTo>
                      <a:pt x="256" y="79"/>
                    </a:lnTo>
                    <a:lnTo>
                      <a:pt x="252" y="83"/>
                    </a:lnTo>
                    <a:lnTo>
                      <a:pt x="240" y="89"/>
                    </a:lnTo>
                    <a:lnTo>
                      <a:pt x="240" y="94"/>
                    </a:lnTo>
                    <a:lnTo>
                      <a:pt x="233" y="97"/>
                    </a:lnTo>
                    <a:lnTo>
                      <a:pt x="224" y="106"/>
                    </a:lnTo>
                    <a:lnTo>
                      <a:pt x="221" y="101"/>
                    </a:lnTo>
                    <a:lnTo>
                      <a:pt x="215" y="107"/>
                    </a:lnTo>
                    <a:lnTo>
                      <a:pt x="205" y="114"/>
                    </a:lnTo>
                    <a:lnTo>
                      <a:pt x="197" y="118"/>
                    </a:lnTo>
                    <a:lnTo>
                      <a:pt x="197" y="121"/>
                    </a:lnTo>
                    <a:lnTo>
                      <a:pt x="202" y="126"/>
                    </a:lnTo>
                    <a:lnTo>
                      <a:pt x="202" y="129"/>
                    </a:lnTo>
                    <a:lnTo>
                      <a:pt x="199" y="132"/>
                    </a:lnTo>
                    <a:lnTo>
                      <a:pt x="202" y="142"/>
                    </a:lnTo>
                    <a:lnTo>
                      <a:pt x="196" y="149"/>
                    </a:lnTo>
                    <a:lnTo>
                      <a:pt x="199" y="153"/>
                    </a:lnTo>
                    <a:lnTo>
                      <a:pt x="193" y="153"/>
                    </a:lnTo>
                    <a:lnTo>
                      <a:pt x="182" y="159"/>
                    </a:lnTo>
                    <a:lnTo>
                      <a:pt x="179" y="159"/>
                    </a:lnTo>
                    <a:lnTo>
                      <a:pt x="183" y="168"/>
                    </a:lnTo>
                    <a:lnTo>
                      <a:pt x="188" y="174"/>
                    </a:lnTo>
                    <a:lnTo>
                      <a:pt x="179" y="174"/>
                    </a:lnTo>
                    <a:lnTo>
                      <a:pt x="176" y="174"/>
                    </a:lnTo>
                    <a:lnTo>
                      <a:pt x="176" y="177"/>
                    </a:lnTo>
                    <a:lnTo>
                      <a:pt x="179" y="185"/>
                    </a:lnTo>
                    <a:lnTo>
                      <a:pt x="179" y="193"/>
                    </a:lnTo>
                    <a:lnTo>
                      <a:pt x="182" y="196"/>
                    </a:lnTo>
                    <a:lnTo>
                      <a:pt x="189" y="196"/>
                    </a:lnTo>
                    <a:lnTo>
                      <a:pt x="193" y="200"/>
                    </a:lnTo>
                    <a:lnTo>
                      <a:pt x="193" y="211"/>
                    </a:lnTo>
                    <a:lnTo>
                      <a:pt x="173" y="214"/>
                    </a:lnTo>
                    <a:lnTo>
                      <a:pt x="159" y="209"/>
                    </a:lnTo>
                    <a:lnTo>
                      <a:pt x="153" y="212"/>
                    </a:lnTo>
                    <a:lnTo>
                      <a:pt x="150" y="211"/>
                    </a:lnTo>
                    <a:lnTo>
                      <a:pt x="145" y="212"/>
                    </a:lnTo>
                    <a:lnTo>
                      <a:pt x="141" y="209"/>
                    </a:lnTo>
                    <a:lnTo>
                      <a:pt x="133" y="212"/>
                    </a:lnTo>
                    <a:lnTo>
                      <a:pt x="127" y="215"/>
                    </a:lnTo>
                    <a:lnTo>
                      <a:pt x="117" y="218"/>
                    </a:lnTo>
                    <a:lnTo>
                      <a:pt x="109" y="223"/>
                    </a:lnTo>
                    <a:lnTo>
                      <a:pt x="104" y="232"/>
                    </a:lnTo>
                    <a:lnTo>
                      <a:pt x="94" y="226"/>
                    </a:lnTo>
                    <a:lnTo>
                      <a:pt x="88" y="226"/>
                    </a:lnTo>
                    <a:lnTo>
                      <a:pt x="77" y="220"/>
                    </a:lnTo>
                    <a:lnTo>
                      <a:pt x="74" y="218"/>
                    </a:lnTo>
                    <a:lnTo>
                      <a:pt x="67" y="214"/>
                    </a:lnTo>
                    <a:lnTo>
                      <a:pt x="64" y="215"/>
                    </a:lnTo>
                    <a:lnTo>
                      <a:pt x="56" y="225"/>
                    </a:lnTo>
                    <a:lnTo>
                      <a:pt x="53" y="223"/>
                    </a:lnTo>
                    <a:lnTo>
                      <a:pt x="44" y="229"/>
                    </a:lnTo>
                    <a:lnTo>
                      <a:pt x="38" y="223"/>
                    </a:lnTo>
                    <a:lnTo>
                      <a:pt x="33" y="209"/>
                    </a:lnTo>
                    <a:lnTo>
                      <a:pt x="36" y="203"/>
                    </a:lnTo>
                    <a:lnTo>
                      <a:pt x="32" y="196"/>
                    </a:lnTo>
                    <a:lnTo>
                      <a:pt x="38" y="191"/>
                    </a:lnTo>
                    <a:lnTo>
                      <a:pt x="32" y="187"/>
                    </a:lnTo>
                    <a:lnTo>
                      <a:pt x="29" y="182"/>
                    </a:lnTo>
                    <a:lnTo>
                      <a:pt x="35" y="182"/>
                    </a:lnTo>
                    <a:lnTo>
                      <a:pt x="38" y="174"/>
                    </a:lnTo>
                    <a:lnTo>
                      <a:pt x="38" y="165"/>
                    </a:lnTo>
                    <a:lnTo>
                      <a:pt x="33" y="159"/>
                    </a:lnTo>
                    <a:lnTo>
                      <a:pt x="39" y="153"/>
                    </a:lnTo>
                    <a:lnTo>
                      <a:pt x="38" y="144"/>
                    </a:lnTo>
                    <a:lnTo>
                      <a:pt x="39" y="139"/>
                    </a:lnTo>
                    <a:lnTo>
                      <a:pt x="38" y="133"/>
                    </a:lnTo>
                    <a:lnTo>
                      <a:pt x="33" y="132"/>
                    </a:lnTo>
                    <a:lnTo>
                      <a:pt x="23" y="138"/>
                    </a:lnTo>
                    <a:lnTo>
                      <a:pt x="15" y="138"/>
                    </a:lnTo>
                    <a:lnTo>
                      <a:pt x="18" y="120"/>
                    </a:lnTo>
                    <a:lnTo>
                      <a:pt x="4" y="117"/>
                    </a:lnTo>
                    <a:lnTo>
                      <a:pt x="0" y="120"/>
                    </a:lnTo>
                    <a:lnTo>
                      <a:pt x="0" y="117"/>
                    </a:lnTo>
                    <a:lnTo>
                      <a:pt x="6" y="106"/>
                    </a:lnTo>
                    <a:lnTo>
                      <a:pt x="1" y="101"/>
                    </a:lnTo>
                    <a:lnTo>
                      <a:pt x="4" y="98"/>
                    </a:lnTo>
                    <a:lnTo>
                      <a:pt x="3" y="94"/>
                    </a:lnTo>
                    <a:lnTo>
                      <a:pt x="7" y="86"/>
                    </a:lnTo>
                    <a:lnTo>
                      <a:pt x="6" y="69"/>
                    </a:lnTo>
                    <a:lnTo>
                      <a:pt x="13" y="60"/>
                    </a:lnTo>
                    <a:lnTo>
                      <a:pt x="32" y="68"/>
                    </a:lnTo>
                    <a:lnTo>
                      <a:pt x="32" y="60"/>
                    </a:lnTo>
                    <a:lnTo>
                      <a:pt x="27" y="59"/>
                    </a:lnTo>
                    <a:lnTo>
                      <a:pt x="30" y="56"/>
                    </a:lnTo>
                    <a:lnTo>
                      <a:pt x="32" y="44"/>
                    </a:lnTo>
                    <a:lnTo>
                      <a:pt x="36" y="38"/>
                    </a:lnTo>
                    <a:lnTo>
                      <a:pt x="39" y="41"/>
                    </a:lnTo>
                    <a:lnTo>
                      <a:pt x="44" y="39"/>
                    </a:lnTo>
                    <a:lnTo>
                      <a:pt x="47" y="27"/>
                    </a:lnTo>
                    <a:lnTo>
                      <a:pt x="47" y="22"/>
                    </a:lnTo>
                    <a:lnTo>
                      <a:pt x="54" y="22"/>
                    </a:lnTo>
                    <a:lnTo>
                      <a:pt x="70" y="21"/>
                    </a:lnTo>
                    <a:lnTo>
                      <a:pt x="73" y="16"/>
                    </a:lnTo>
                    <a:lnTo>
                      <a:pt x="89" y="18"/>
                    </a:lnTo>
                    <a:lnTo>
                      <a:pt x="89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4" name="Freeform 2884">
                <a:extLst>
                  <a:ext uri="{FF2B5EF4-FFF2-40B4-BE49-F238E27FC236}">
                    <a16:creationId xmlns:a16="http://schemas.microsoft.com/office/drawing/2014/main" id="{3C8DDC98-857A-A2E4-22DC-AA5F8D9F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1463"/>
                <a:ext cx="94" cy="61"/>
              </a:xfrm>
              <a:custGeom>
                <a:avLst/>
                <a:gdLst>
                  <a:gd name="T0" fmla="*/ 139 w 186"/>
                  <a:gd name="T1" fmla="*/ 3 h 123"/>
                  <a:gd name="T2" fmla="*/ 127 w 186"/>
                  <a:gd name="T3" fmla="*/ 6 h 123"/>
                  <a:gd name="T4" fmla="*/ 121 w 186"/>
                  <a:gd name="T5" fmla="*/ 4 h 123"/>
                  <a:gd name="T6" fmla="*/ 114 w 186"/>
                  <a:gd name="T7" fmla="*/ 9 h 123"/>
                  <a:gd name="T8" fmla="*/ 103 w 186"/>
                  <a:gd name="T9" fmla="*/ 12 h 123"/>
                  <a:gd name="T10" fmla="*/ 89 w 186"/>
                  <a:gd name="T11" fmla="*/ 13 h 123"/>
                  <a:gd name="T12" fmla="*/ 74 w 186"/>
                  <a:gd name="T13" fmla="*/ 16 h 123"/>
                  <a:gd name="T14" fmla="*/ 57 w 186"/>
                  <a:gd name="T15" fmla="*/ 19 h 123"/>
                  <a:gd name="T16" fmla="*/ 39 w 186"/>
                  <a:gd name="T17" fmla="*/ 16 h 123"/>
                  <a:gd name="T18" fmla="*/ 22 w 186"/>
                  <a:gd name="T19" fmla="*/ 16 h 123"/>
                  <a:gd name="T20" fmla="*/ 4 w 186"/>
                  <a:gd name="T21" fmla="*/ 38 h 123"/>
                  <a:gd name="T22" fmla="*/ 1 w 186"/>
                  <a:gd name="T23" fmla="*/ 45 h 123"/>
                  <a:gd name="T24" fmla="*/ 16 w 186"/>
                  <a:gd name="T25" fmla="*/ 53 h 123"/>
                  <a:gd name="T26" fmla="*/ 26 w 186"/>
                  <a:gd name="T27" fmla="*/ 56 h 123"/>
                  <a:gd name="T28" fmla="*/ 41 w 186"/>
                  <a:gd name="T29" fmla="*/ 66 h 123"/>
                  <a:gd name="T30" fmla="*/ 51 w 186"/>
                  <a:gd name="T31" fmla="*/ 65 h 123"/>
                  <a:gd name="T32" fmla="*/ 56 w 186"/>
                  <a:gd name="T33" fmla="*/ 68 h 123"/>
                  <a:gd name="T34" fmla="*/ 51 w 186"/>
                  <a:gd name="T35" fmla="*/ 86 h 123"/>
                  <a:gd name="T36" fmla="*/ 41 w 186"/>
                  <a:gd name="T37" fmla="*/ 92 h 123"/>
                  <a:gd name="T38" fmla="*/ 36 w 186"/>
                  <a:gd name="T39" fmla="*/ 112 h 123"/>
                  <a:gd name="T40" fmla="*/ 57 w 186"/>
                  <a:gd name="T41" fmla="*/ 114 h 123"/>
                  <a:gd name="T42" fmla="*/ 62 w 186"/>
                  <a:gd name="T43" fmla="*/ 115 h 123"/>
                  <a:gd name="T44" fmla="*/ 73 w 186"/>
                  <a:gd name="T45" fmla="*/ 118 h 123"/>
                  <a:gd name="T46" fmla="*/ 91 w 186"/>
                  <a:gd name="T47" fmla="*/ 117 h 123"/>
                  <a:gd name="T48" fmla="*/ 103 w 186"/>
                  <a:gd name="T49" fmla="*/ 103 h 123"/>
                  <a:gd name="T50" fmla="*/ 115 w 186"/>
                  <a:gd name="T51" fmla="*/ 103 h 123"/>
                  <a:gd name="T52" fmla="*/ 124 w 186"/>
                  <a:gd name="T53" fmla="*/ 104 h 123"/>
                  <a:gd name="T54" fmla="*/ 136 w 186"/>
                  <a:gd name="T55" fmla="*/ 94 h 123"/>
                  <a:gd name="T56" fmla="*/ 141 w 186"/>
                  <a:gd name="T57" fmla="*/ 83 h 123"/>
                  <a:gd name="T58" fmla="*/ 154 w 186"/>
                  <a:gd name="T59" fmla="*/ 73 h 123"/>
                  <a:gd name="T60" fmla="*/ 154 w 186"/>
                  <a:gd name="T61" fmla="*/ 63 h 123"/>
                  <a:gd name="T62" fmla="*/ 148 w 186"/>
                  <a:gd name="T63" fmla="*/ 56 h 123"/>
                  <a:gd name="T64" fmla="*/ 148 w 186"/>
                  <a:gd name="T65" fmla="*/ 48 h 123"/>
                  <a:gd name="T66" fmla="*/ 171 w 186"/>
                  <a:gd name="T67" fmla="*/ 53 h 123"/>
                  <a:gd name="T68" fmla="*/ 180 w 186"/>
                  <a:gd name="T69" fmla="*/ 47 h 123"/>
                  <a:gd name="T70" fmla="*/ 183 w 186"/>
                  <a:gd name="T71" fmla="*/ 39 h 123"/>
                  <a:gd name="T72" fmla="*/ 186 w 186"/>
                  <a:gd name="T73" fmla="*/ 32 h 123"/>
                  <a:gd name="T74" fmla="*/ 162 w 186"/>
                  <a:gd name="T75" fmla="*/ 22 h 123"/>
                  <a:gd name="T76" fmla="*/ 158 w 186"/>
                  <a:gd name="T77" fmla="*/ 16 h 123"/>
                  <a:gd name="T78" fmla="*/ 147 w 186"/>
                  <a:gd name="T79" fmla="*/ 1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" h="123">
                    <a:moveTo>
                      <a:pt x="141" y="7"/>
                    </a:moveTo>
                    <a:lnTo>
                      <a:pt x="139" y="3"/>
                    </a:lnTo>
                    <a:lnTo>
                      <a:pt x="135" y="3"/>
                    </a:lnTo>
                    <a:lnTo>
                      <a:pt x="127" y="6"/>
                    </a:lnTo>
                    <a:lnTo>
                      <a:pt x="123" y="0"/>
                    </a:lnTo>
                    <a:lnTo>
                      <a:pt x="121" y="4"/>
                    </a:lnTo>
                    <a:lnTo>
                      <a:pt x="115" y="6"/>
                    </a:lnTo>
                    <a:lnTo>
                      <a:pt x="114" y="9"/>
                    </a:lnTo>
                    <a:lnTo>
                      <a:pt x="103" y="7"/>
                    </a:lnTo>
                    <a:lnTo>
                      <a:pt x="103" y="12"/>
                    </a:lnTo>
                    <a:lnTo>
                      <a:pt x="95" y="10"/>
                    </a:lnTo>
                    <a:lnTo>
                      <a:pt x="89" y="13"/>
                    </a:lnTo>
                    <a:lnTo>
                      <a:pt x="82" y="12"/>
                    </a:lnTo>
                    <a:lnTo>
                      <a:pt x="74" y="16"/>
                    </a:lnTo>
                    <a:lnTo>
                      <a:pt x="68" y="21"/>
                    </a:lnTo>
                    <a:lnTo>
                      <a:pt x="57" y="19"/>
                    </a:lnTo>
                    <a:lnTo>
                      <a:pt x="45" y="19"/>
                    </a:lnTo>
                    <a:lnTo>
                      <a:pt x="39" y="16"/>
                    </a:lnTo>
                    <a:lnTo>
                      <a:pt x="36" y="19"/>
                    </a:lnTo>
                    <a:lnTo>
                      <a:pt x="22" y="16"/>
                    </a:lnTo>
                    <a:lnTo>
                      <a:pt x="16" y="27"/>
                    </a:lnTo>
                    <a:lnTo>
                      <a:pt x="4" y="38"/>
                    </a:lnTo>
                    <a:lnTo>
                      <a:pt x="0" y="39"/>
                    </a:lnTo>
                    <a:lnTo>
                      <a:pt x="1" y="45"/>
                    </a:lnTo>
                    <a:lnTo>
                      <a:pt x="9" y="50"/>
                    </a:lnTo>
                    <a:lnTo>
                      <a:pt x="16" y="53"/>
                    </a:lnTo>
                    <a:lnTo>
                      <a:pt x="18" y="65"/>
                    </a:lnTo>
                    <a:lnTo>
                      <a:pt x="26" y="56"/>
                    </a:lnTo>
                    <a:lnTo>
                      <a:pt x="33" y="60"/>
                    </a:lnTo>
                    <a:lnTo>
                      <a:pt x="41" y="66"/>
                    </a:lnTo>
                    <a:lnTo>
                      <a:pt x="44" y="63"/>
                    </a:lnTo>
                    <a:lnTo>
                      <a:pt x="51" y="65"/>
                    </a:lnTo>
                    <a:lnTo>
                      <a:pt x="51" y="62"/>
                    </a:lnTo>
                    <a:lnTo>
                      <a:pt x="56" y="68"/>
                    </a:lnTo>
                    <a:lnTo>
                      <a:pt x="56" y="80"/>
                    </a:lnTo>
                    <a:lnTo>
                      <a:pt x="51" y="86"/>
                    </a:lnTo>
                    <a:lnTo>
                      <a:pt x="50" y="95"/>
                    </a:lnTo>
                    <a:lnTo>
                      <a:pt x="41" y="92"/>
                    </a:lnTo>
                    <a:lnTo>
                      <a:pt x="35" y="107"/>
                    </a:lnTo>
                    <a:lnTo>
                      <a:pt x="36" y="112"/>
                    </a:lnTo>
                    <a:lnTo>
                      <a:pt x="45" y="112"/>
                    </a:lnTo>
                    <a:lnTo>
                      <a:pt x="57" y="114"/>
                    </a:lnTo>
                    <a:lnTo>
                      <a:pt x="60" y="117"/>
                    </a:lnTo>
                    <a:lnTo>
                      <a:pt x="62" y="115"/>
                    </a:lnTo>
                    <a:lnTo>
                      <a:pt x="65" y="114"/>
                    </a:lnTo>
                    <a:lnTo>
                      <a:pt x="73" y="118"/>
                    </a:lnTo>
                    <a:lnTo>
                      <a:pt x="77" y="123"/>
                    </a:lnTo>
                    <a:lnTo>
                      <a:pt x="91" y="117"/>
                    </a:lnTo>
                    <a:lnTo>
                      <a:pt x="94" y="115"/>
                    </a:lnTo>
                    <a:lnTo>
                      <a:pt x="103" y="103"/>
                    </a:lnTo>
                    <a:lnTo>
                      <a:pt x="110" y="98"/>
                    </a:lnTo>
                    <a:lnTo>
                      <a:pt x="115" y="103"/>
                    </a:lnTo>
                    <a:lnTo>
                      <a:pt x="121" y="100"/>
                    </a:lnTo>
                    <a:lnTo>
                      <a:pt x="124" y="104"/>
                    </a:lnTo>
                    <a:lnTo>
                      <a:pt x="124" y="95"/>
                    </a:lnTo>
                    <a:lnTo>
                      <a:pt x="136" y="94"/>
                    </a:lnTo>
                    <a:lnTo>
                      <a:pt x="142" y="88"/>
                    </a:lnTo>
                    <a:lnTo>
                      <a:pt x="141" y="83"/>
                    </a:lnTo>
                    <a:lnTo>
                      <a:pt x="145" y="79"/>
                    </a:lnTo>
                    <a:lnTo>
                      <a:pt x="154" y="73"/>
                    </a:lnTo>
                    <a:lnTo>
                      <a:pt x="151" y="68"/>
                    </a:lnTo>
                    <a:lnTo>
                      <a:pt x="154" y="63"/>
                    </a:lnTo>
                    <a:lnTo>
                      <a:pt x="156" y="54"/>
                    </a:lnTo>
                    <a:lnTo>
                      <a:pt x="148" y="56"/>
                    </a:lnTo>
                    <a:lnTo>
                      <a:pt x="148" y="44"/>
                    </a:lnTo>
                    <a:lnTo>
                      <a:pt x="148" y="48"/>
                    </a:lnTo>
                    <a:lnTo>
                      <a:pt x="159" y="47"/>
                    </a:lnTo>
                    <a:lnTo>
                      <a:pt x="171" y="53"/>
                    </a:lnTo>
                    <a:lnTo>
                      <a:pt x="176" y="53"/>
                    </a:lnTo>
                    <a:lnTo>
                      <a:pt x="180" y="47"/>
                    </a:lnTo>
                    <a:lnTo>
                      <a:pt x="177" y="44"/>
                    </a:lnTo>
                    <a:lnTo>
                      <a:pt x="183" y="39"/>
                    </a:lnTo>
                    <a:lnTo>
                      <a:pt x="182" y="38"/>
                    </a:lnTo>
                    <a:lnTo>
                      <a:pt x="186" y="32"/>
                    </a:lnTo>
                    <a:lnTo>
                      <a:pt x="182" y="28"/>
                    </a:lnTo>
                    <a:lnTo>
                      <a:pt x="162" y="22"/>
                    </a:lnTo>
                    <a:lnTo>
                      <a:pt x="164" y="18"/>
                    </a:lnTo>
                    <a:lnTo>
                      <a:pt x="158" y="16"/>
                    </a:lnTo>
                    <a:lnTo>
                      <a:pt x="153" y="16"/>
                    </a:lnTo>
                    <a:lnTo>
                      <a:pt x="147" y="10"/>
                    </a:lnTo>
                    <a:lnTo>
                      <a:pt x="141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5" name="Freeform 2885">
                <a:extLst>
                  <a:ext uri="{FF2B5EF4-FFF2-40B4-BE49-F238E27FC236}">
                    <a16:creationId xmlns:a16="http://schemas.microsoft.com/office/drawing/2014/main" id="{FF674355-659C-F013-A8ED-97169B5AE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1463"/>
                <a:ext cx="94" cy="61"/>
              </a:xfrm>
              <a:custGeom>
                <a:avLst/>
                <a:gdLst>
                  <a:gd name="T0" fmla="*/ 147 w 186"/>
                  <a:gd name="T1" fmla="*/ 10 h 123"/>
                  <a:gd name="T2" fmla="*/ 158 w 186"/>
                  <a:gd name="T3" fmla="*/ 16 h 123"/>
                  <a:gd name="T4" fmla="*/ 162 w 186"/>
                  <a:gd name="T5" fmla="*/ 22 h 123"/>
                  <a:gd name="T6" fmla="*/ 186 w 186"/>
                  <a:gd name="T7" fmla="*/ 32 h 123"/>
                  <a:gd name="T8" fmla="*/ 183 w 186"/>
                  <a:gd name="T9" fmla="*/ 39 h 123"/>
                  <a:gd name="T10" fmla="*/ 180 w 186"/>
                  <a:gd name="T11" fmla="*/ 47 h 123"/>
                  <a:gd name="T12" fmla="*/ 171 w 186"/>
                  <a:gd name="T13" fmla="*/ 53 h 123"/>
                  <a:gd name="T14" fmla="*/ 148 w 186"/>
                  <a:gd name="T15" fmla="*/ 48 h 123"/>
                  <a:gd name="T16" fmla="*/ 148 w 186"/>
                  <a:gd name="T17" fmla="*/ 56 h 123"/>
                  <a:gd name="T18" fmla="*/ 154 w 186"/>
                  <a:gd name="T19" fmla="*/ 63 h 123"/>
                  <a:gd name="T20" fmla="*/ 154 w 186"/>
                  <a:gd name="T21" fmla="*/ 73 h 123"/>
                  <a:gd name="T22" fmla="*/ 141 w 186"/>
                  <a:gd name="T23" fmla="*/ 83 h 123"/>
                  <a:gd name="T24" fmla="*/ 136 w 186"/>
                  <a:gd name="T25" fmla="*/ 94 h 123"/>
                  <a:gd name="T26" fmla="*/ 124 w 186"/>
                  <a:gd name="T27" fmla="*/ 104 h 123"/>
                  <a:gd name="T28" fmla="*/ 115 w 186"/>
                  <a:gd name="T29" fmla="*/ 103 h 123"/>
                  <a:gd name="T30" fmla="*/ 103 w 186"/>
                  <a:gd name="T31" fmla="*/ 103 h 123"/>
                  <a:gd name="T32" fmla="*/ 91 w 186"/>
                  <a:gd name="T33" fmla="*/ 117 h 123"/>
                  <a:gd name="T34" fmla="*/ 73 w 186"/>
                  <a:gd name="T35" fmla="*/ 118 h 123"/>
                  <a:gd name="T36" fmla="*/ 62 w 186"/>
                  <a:gd name="T37" fmla="*/ 115 h 123"/>
                  <a:gd name="T38" fmla="*/ 57 w 186"/>
                  <a:gd name="T39" fmla="*/ 114 h 123"/>
                  <a:gd name="T40" fmla="*/ 36 w 186"/>
                  <a:gd name="T41" fmla="*/ 112 h 123"/>
                  <a:gd name="T42" fmla="*/ 41 w 186"/>
                  <a:gd name="T43" fmla="*/ 92 h 123"/>
                  <a:gd name="T44" fmla="*/ 51 w 186"/>
                  <a:gd name="T45" fmla="*/ 86 h 123"/>
                  <a:gd name="T46" fmla="*/ 56 w 186"/>
                  <a:gd name="T47" fmla="*/ 68 h 123"/>
                  <a:gd name="T48" fmla="*/ 51 w 186"/>
                  <a:gd name="T49" fmla="*/ 65 h 123"/>
                  <a:gd name="T50" fmla="*/ 41 w 186"/>
                  <a:gd name="T51" fmla="*/ 66 h 123"/>
                  <a:gd name="T52" fmla="*/ 26 w 186"/>
                  <a:gd name="T53" fmla="*/ 56 h 123"/>
                  <a:gd name="T54" fmla="*/ 16 w 186"/>
                  <a:gd name="T55" fmla="*/ 53 h 123"/>
                  <a:gd name="T56" fmla="*/ 1 w 186"/>
                  <a:gd name="T57" fmla="*/ 45 h 123"/>
                  <a:gd name="T58" fmla="*/ 4 w 186"/>
                  <a:gd name="T59" fmla="*/ 38 h 123"/>
                  <a:gd name="T60" fmla="*/ 22 w 186"/>
                  <a:gd name="T61" fmla="*/ 16 h 123"/>
                  <a:gd name="T62" fmla="*/ 39 w 186"/>
                  <a:gd name="T63" fmla="*/ 16 h 123"/>
                  <a:gd name="T64" fmla="*/ 57 w 186"/>
                  <a:gd name="T65" fmla="*/ 19 h 123"/>
                  <a:gd name="T66" fmla="*/ 74 w 186"/>
                  <a:gd name="T67" fmla="*/ 16 h 123"/>
                  <a:gd name="T68" fmla="*/ 89 w 186"/>
                  <a:gd name="T69" fmla="*/ 13 h 123"/>
                  <a:gd name="T70" fmla="*/ 103 w 186"/>
                  <a:gd name="T71" fmla="*/ 12 h 123"/>
                  <a:gd name="T72" fmla="*/ 114 w 186"/>
                  <a:gd name="T73" fmla="*/ 9 h 123"/>
                  <a:gd name="T74" fmla="*/ 121 w 186"/>
                  <a:gd name="T75" fmla="*/ 4 h 123"/>
                  <a:gd name="T76" fmla="*/ 127 w 186"/>
                  <a:gd name="T77" fmla="*/ 6 h 123"/>
                  <a:gd name="T78" fmla="*/ 139 w 186"/>
                  <a:gd name="T79" fmla="*/ 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" h="123">
                    <a:moveTo>
                      <a:pt x="141" y="7"/>
                    </a:moveTo>
                    <a:lnTo>
                      <a:pt x="147" y="10"/>
                    </a:lnTo>
                    <a:lnTo>
                      <a:pt x="153" y="16"/>
                    </a:lnTo>
                    <a:lnTo>
                      <a:pt x="158" y="16"/>
                    </a:lnTo>
                    <a:lnTo>
                      <a:pt x="164" y="18"/>
                    </a:lnTo>
                    <a:lnTo>
                      <a:pt x="162" y="22"/>
                    </a:lnTo>
                    <a:lnTo>
                      <a:pt x="182" y="28"/>
                    </a:lnTo>
                    <a:lnTo>
                      <a:pt x="186" y="32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77" y="44"/>
                    </a:lnTo>
                    <a:lnTo>
                      <a:pt x="180" y="47"/>
                    </a:lnTo>
                    <a:lnTo>
                      <a:pt x="176" y="53"/>
                    </a:lnTo>
                    <a:lnTo>
                      <a:pt x="171" y="53"/>
                    </a:lnTo>
                    <a:lnTo>
                      <a:pt x="159" y="47"/>
                    </a:lnTo>
                    <a:lnTo>
                      <a:pt x="148" y="48"/>
                    </a:lnTo>
                    <a:lnTo>
                      <a:pt x="148" y="44"/>
                    </a:lnTo>
                    <a:lnTo>
                      <a:pt x="148" y="56"/>
                    </a:lnTo>
                    <a:lnTo>
                      <a:pt x="156" y="54"/>
                    </a:lnTo>
                    <a:lnTo>
                      <a:pt x="154" y="63"/>
                    </a:lnTo>
                    <a:lnTo>
                      <a:pt x="151" y="68"/>
                    </a:lnTo>
                    <a:lnTo>
                      <a:pt x="154" y="73"/>
                    </a:lnTo>
                    <a:lnTo>
                      <a:pt x="145" y="79"/>
                    </a:lnTo>
                    <a:lnTo>
                      <a:pt x="141" y="83"/>
                    </a:lnTo>
                    <a:lnTo>
                      <a:pt x="142" y="88"/>
                    </a:lnTo>
                    <a:lnTo>
                      <a:pt x="136" y="94"/>
                    </a:lnTo>
                    <a:lnTo>
                      <a:pt x="124" y="95"/>
                    </a:lnTo>
                    <a:lnTo>
                      <a:pt x="124" y="104"/>
                    </a:lnTo>
                    <a:lnTo>
                      <a:pt x="121" y="100"/>
                    </a:lnTo>
                    <a:lnTo>
                      <a:pt x="115" y="103"/>
                    </a:lnTo>
                    <a:lnTo>
                      <a:pt x="110" y="98"/>
                    </a:lnTo>
                    <a:lnTo>
                      <a:pt x="103" y="103"/>
                    </a:lnTo>
                    <a:lnTo>
                      <a:pt x="94" y="115"/>
                    </a:lnTo>
                    <a:lnTo>
                      <a:pt x="91" y="117"/>
                    </a:lnTo>
                    <a:lnTo>
                      <a:pt x="77" y="123"/>
                    </a:lnTo>
                    <a:lnTo>
                      <a:pt x="73" y="118"/>
                    </a:lnTo>
                    <a:lnTo>
                      <a:pt x="65" y="114"/>
                    </a:lnTo>
                    <a:lnTo>
                      <a:pt x="62" y="115"/>
                    </a:lnTo>
                    <a:lnTo>
                      <a:pt x="60" y="117"/>
                    </a:lnTo>
                    <a:lnTo>
                      <a:pt x="57" y="114"/>
                    </a:lnTo>
                    <a:lnTo>
                      <a:pt x="45" y="112"/>
                    </a:lnTo>
                    <a:lnTo>
                      <a:pt x="36" y="112"/>
                    </a:lnTo>
                    <a:lnTo>
                      <a:pt x="35" y="107"/>
                    </a:lnTo>
                    <a:lnTo>
                      <a:pt x="41" y="92"/>
                    </a:lnTo>
                    <a:lnTo>
                      <a:pt x="50" y="95"/>
                    </a:lnTo>
                    <a:lnTo>
                      <a:pt x="51" y="86"/>
                    </a:lnTo>
                    <a:lnTo>
                      <a:pt x="56" y="80"/>
                    </a:lnTo>
                    <a:lnTo>
                      <a:pt x="56" y="68"/>
                    </a:lnTo>
                    <a:lnTo>
                      <a:pt x="51" y="62"/>
                    </a:lnTo>
                    <a:lnTo>
                      <a:pt x="51" y="65"/>
                    </a:lnTo>
                    <a:lnTo>
                      <a:pt x="44" y="63"/>
                    </a:lnTo>
                    <a:lnTo>
                      <a:pt x="41" y="66"/>
                    </a:lnTo>
                    <a:lnTo>
                      <a:pt x="33" y="60"/>
                    </a:lnTo>
                    <a:lnTo>
                      <a:pt x="26" y="56"/>
                    </a:lnTo>
                    <a:lnTo>
                      <a:pt x="18" y="65"/>
                    </a:lnTo>
                    <a:lnTo>
                      <a:pt x="16" y="53"/>
                    </a:lnTo>
                    <a:lnTo>
                      <a:pt x="9" y="50"/>
                    </a:lnTo>
                    <a:lnTo>
                      <a:pt x="1" y="45"/>
                    </a:lnTo>
                    <a:lnTo>
                      <a:pt x="0" y="39"/>
                    </a:lnTo>
                    <a:lnTo>
                      <a:pt x="4" y="38"/>
                    </a:lnTo>
                    <a:lnTo>
                      <a:pt x="16" y="27"/>
                    </a:lnTo>
                    <a:lnTo>
                      <a:pt x="22" y="16"/>
                    </a:lnTo>
                    <a:lnTo>
                      <a:pt x="36" y="19"/>
                    </a:lnTo>
                    <a:lnTo>
                      <a:pt x="39" y="16"/>
                    </a:lnTo>
                    <a:lnTo>
                      <a:pt x="45" y="19"/>
                    </a:lnTo>
                    <a:lnTo>
                      <a:pt x="57" y="19"/>
                    </a:lnTo>
                    <a:lnTo>
                      <a:pt x="68" y="21"/>
                    </a:lnTo>
                    <a:lnTo>
                      <a:pt x="74" y="16"/>
                    </a:lnTo>
                    <a:lnTo>
                      <a:pt x="82" y="12"/>
                    </a:lnTo>
                    <a:lnTo>
                      <a:pt x="89" y="13"/>
                    </a:lnTo>
                    <a:lnTo>
                      <a:pt x="95" y="10"/>
                    </a:lnTo>
                    <a:lnTo>
                      <a:pt x="103" y="12"/>
                    </a:lnTo>
                    <a:lnTo>
                      <a:pt x="103" y="7"/>
                    </a:lnTo>
                    <a:lnTo>
                      <a:pt x="114" y="9"/>
                    </a:lnTo>
                    <a:lnTo>
                      <a:pt x="115" y="6"/>
                    </a:lnTo>
                    <a:lnTo>
                      <a:pt x="121" y="4"/>
                    </a:lnTo>
                    <a:lnTo>
                      <a:pt x="123" y="0"/>
                    </a:lnTo>
                    <a:lnTo>
                      <a:pt x="127" y="6"/>
                    </a:lnTo>
                    <a:lnTo>
                      <a:pt x="135" y="3"/>
                    </a:lnTo>
                    <a:lnTo>
                      <a:pt x="139" y="3"/>
                    </a:lnTo>
                    <a:lnTo>
                      <a:pt x="14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6" name="Freeform 2886">
                <a:extLst>
                  <a:ext uri="{FF2B5EF4-FFF2-40B4-BE49-F238E27FC236}">
                    <a16:creationId xmlns:a16="http://schemas.microsoft.com/office/drawing/2014/main" id="{CB370E0E-40FC-CA2A-5DE6-FA52837D4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1463"/>
                <a:ext cx="94" cy="61"/>
              </a:xfrm>
              <a:custGeom>
                <a:avLst/>
                <a:gdLst>
                  <a:gd name="T0" fmla="*/ 147 w 186"/>
                  <a:gd name="T1" fmla="*/ 10 h 123"/>
                  <a:gd name="T2" fmla="*/ 158 w 186"/>
                  <a:gd name="T3" fmla="*/ 16 h 123"/>
                  <a:gd name="T4" fmla="*/ 162 w 186"/>
                  <a:gd name="T5" fmla="*/ 22 h 123"/>
                  <a:gd name="T6" fmla="*/ 186 w 186"/>
                  <a:gd name="T7" fmla="*/ 32 h 123"/>
                  <a:gd name="T8" fmla="*/ 183 w 186"/>
                  <a:gd name="T9" fmla="*/ 39 h 123"/>
                  <a:gd name="T10" fmla="*/ 180 w 186"/>
                  <a:gd name="T11" fmla="*/ 47 h 123"/>
                  <a:gd name="T12" fmla="*/ 171 w 186"/>
                  <a:gd name="T13" fmla="*/ 53 h 123"/>
                  <a:gd name="T14" fmla="*/ 148 w 186"/>
                  <a:gd name="T15" fmla="*/ 48 h 123"/>
                  <a:gd name="T16" fmla="*/ 148 w 186"/>
                  <a:gd name="T17" fmla="*/ 56 h 123"/>
                  <a:gd name="T18" fmla="*/ 154 w 186"/>
                  <a:gd name="T19" fmla="*/ 63 h 123"/>
                  <a:gd name="T20" fmla="*/ 154 w 186"/>
                  <a:gd name="T21" fmla="*/ 73 h 123"/>
                  <a:gd name="T22" fmla="*/ 141 w 186"/>
                  <a:gd name="T23" fmla="*/ 83 h 123"/>
                  <a:gd name="T24" fmla="*/ 136 w 186"/>
                  <a:gd name="T25" fmla="*/ 94 h 123"/>
                  <a:gd name="T26" fmla="*/ 124 w 186"/>
                  <a:gd name="T27" fmla="*/ 104 h 123"/>
                  <a:gd name="T28" fmla="*/ 115 w 186"/>
                  <a:gd name="T29" fmla="*/ 103 h 123"/>
                  <a:gd name="T30" fmla="*/ 103 w 186"/>
                  <a:gd name="T31" fmla="*/ 103 h 123"/>
                  <a:gd name="T32" fmla="*/ 91 w 186"/>
                  <a:gd name="T33" fmla="*/ 117 h 123"/>
                  <a:gd name="T34" fmla="*/ 73 w 186"/>
                  <a:gd name="T35" fmla="*/ 118 h 123"/>
                  <a:gd name="T36" fmla="*/ 62 w 186"/>
                  <a:gd name="T37" fmla="*/ 115 h 123"/>
                  <a:gd name="T38" fmla="*/ 57 w 186"/>
                  <a:gd name="T39" fmla="*/ 114 h 123"/>
                  <a:gd name="T40" fmla="*/ 36 w 186"/>
                  <a:gd name="T41" fmla="*/ 112 h 123"/>
                  <a:gd name="T42" fmla="*/ 41 w 186"/>
                  <a:gd name="T43" fmla="*/ 92 h 123"/>
                  <a:gd name="T44" fmla="*/ 51 w 186"/>
                  <a:gd name="T45" fmla="*/ 86 h 123"/>
                  <a:gd name="T46" fmla="*/ 56 w 186"/>
                  <a:gd name="T47" fmla="*/ 68 h 123"/>
                  <a:gd name="T48" fmla="*/ 51 w 186"/>
                  <a:gd name="T49" fmla="*/ 65 h 123"/>
                  <a:gd name="T50" fmla="*/ 41 w 186"/>
                  <a:gd name="T51" fmla="*/ 66 h 123"/>
                  <a:gd name="T52" fmla="*/ 26 w 186"/>
                  <a:gd name="T53" fmla="*/ 56 h 123"/>
                  <a:gd name="T54" fmla="*/ 16 w 186"/>
                  <a:gd name="T55" fmla="*/ 53 h 123"/>
                  <a:gd name="T56" fmla="*/ 1 w 186"/>
                  <a:gd name="T57" fmla="*/ 45 h 123"/>
                  <a:gd name="T58" fmla="*/ 4 w 186"/>
                  <a:gd name="T59" fmla="*/ 38 h 123"/>
                  <a:gd name="T60" fmla="*/ 22 w 186"/>
                  <a:gd name="T61" fmla="*/ 16 h 123"/>
                  <a:gd name="T62" fmla="*/ 39 w 186"/>
                  <a:gd name="T63" fmla="*/ 16 h 123"/>
                  <a:gd name="T64" fmla="*/ 57 w 186"/>
                  <a:gd name="T65" fmla="*/ 19 h 123"/>
                  <a:gd name="T66" fmla="*/ 74 w 186"/>
                  <a:gd name="T67" fmla="*/ 16 h 123"/>
                  <a:gd name="T68" fmla="*/ 89 w 186"/>
                  <a:gd name="T69" fmla="*/ 13 h 123"/>
                  <a:gd name="T70" fmla="*/ 103 w 186"/>
                  <a:gd name="T71" fmla="*/ 12 h 123"/>
                  <a:gd name="T72" fmla="*/ 114 w 186"/>
                  <a:gd name="T73" fmla="*/ 9 h 123"/>
                  <a:gd name="T74" fmla="*/ 121 w 186"/>
                  <a:gd name="T75" fmla="*/ 4 h 123"/>
                  <a:gd name="T76" fmla="*/ 127 w 186"/>
                  <a:gd name="T77" fmla="*/ 6 h 123"/>
                  <a:gd name="T78" fmla="*/ 139 w 186"/>
                  <a:gd name="T79" fmla="*/ 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" h="123">
                    <a:moveTo>
                      <a:pt x="141" y="7"/>
                    </a:moveTo>
                    <a:lnTo>
                      <a:pt x="147" y="10"/>
                    </a:lnTo>
                    <a:lnTo>
                      <a:pt x="153" y="16"/>
                    </a:lnTo>
                    <a:lnTo>
                      <a:pt x="158" y="16"/>
                    </a:lnTo>
                    <a:lnTo>
                      <a:pt x="164" y="18"/>
                    </a:lnTo>
                    <a:lnTo>
                      <a:pt x="162" y="22"/>
                    </a:lnTo>
                    <a:lnTo>
                      <a:pt x="182" y="28"/>
                    </a:lnTo>
                    <a:lnTo>
                      <a:pt x="186" y="32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77" y="44"/>
                    </a:lnTo>
                    <a:lnTo>
                      <a:pt x="180" y="47"/>
                    </a:lnTo>
                    <a:lnTo>
                      <a:pt x="176" y="53"/>
                    </a:lnTo>
                    <a:lnTo>
                      <a:pt x="171" y="53"/>
                    </a:lnTo>
                    <a:lnTo>
                      <a:pt x="159" y="47"/>
                    </a:lnTo>
                    <a:lnTo>
                      <a:pt x="148" y="48"/>
                    </a:lnTo>
                    <a:lnTo>
                      <a:pt x="148" y="44"/>
                    </a:lnTo>
                    <a:lnTo>
                      <a:pt x="148" y="56"/>
                    </a:lnTo>
                    <a:lnTo>
                      <a:pt x="156" y="54"/>
                    </a:lnTo>
                    <a:lnTo>
                      <a:pt x="154" y="63"/>
                    </a:lnTo>
                    <a:lnTo>
                      <a:pt x="151" y="68"/>
                    </a:lnTo>
                    <a:lnTo>
                      <a:pt x="154" y="73"/>
                    </a:lnTo>
                    <a:lnTo>
                      <a:pt x="145" y="79"/>
                    </a:lnTo>
                    <a:lnTo>
                      <a:pt x="141" y="83"/>
                    </a:lnTo>
                    <a:lnTo>
                      <a:pt x="142" y="88"/>
                    </a:lnTo>
                    <a:lnTo>
                      <a:pt x="136" y="94"/>
                    </a:lnTo>
                    <a:lnTo>
                      <a:pt x="124" y="95"/>
                    </a:lnTo>
                    <a:lnTo>
                      <a:pt x="124" y="104"/>
                    </a:lnTo>
                    <a:lnTo>
                      <a:pt x="121" y="100"/>
                    </a:lnTo>
                    <a:lnTo>
                      <a:pt x="115" y="103"/>
                    </a:lnTo>
                    <a:lnTo>
                      <a:pt x="110" y="98"/>
                    </a:lnTo>
                    <a:lnTo>
                      <a:pt x="103" y="103"/>
                    </a:lnTo>
                    <a:lnTo>
                      <a:pt x="94" y="115"/>
                    </a:lnTo>
                    <a:lnTo>
                      <a:pt x="91" y="117"/>
                    </a:lnTo>
                    <a:lnTo>
                      <a:pt x="77" y="123"/>
                    </a:lnTo>
                    <a:lnTo>
                      <a:pt x="73" y="118"/>
                    </a:lnTo>
                    <a:lnTo>
                      <a:pt x="65" y="114"/>
                    </a:lnTo>
                    <a:lnTo>
                      <a:pt x="62" y="115"/>
                    </a:lnTo>
                    <a:lnTo>
                      <a:pt x="60" y="117"/>
                    </a:lnTo>
                    <a:lnTo>
                      <a:pt x="57" y="114"/>
                    </a:lnTo>
                    <a:lnTo>
                      <a:pt x="45" y="112"/>
                    </a:lnTo>
                    <a:lnTo>
                      <a:pt x="36" y="112"/>
                    </a:lnTo>
                    <a:lnTo>
                      <a:pt x="35" y="107"/>
                    </a:lnTo>
                    <a:lnTo>
                      <a:pt x="41" y="92"/>
                    </a:lnTo>
                    <a:lnTo>
                      <a:pt x="50" y="95"/>
                    </a:lnTo>
                    <a:lnTo>
                      <a:pt x="51" y="86"/>
                    </a:lnTo>
                    <a:lnTo>
                      <a:pt x="56" y="80"/>
                    </a:lnTo>
                    <a:lnTo>
                      <a:pt x="56" y="68"/>
                    </a:lnTo>
                    <a:lnTo>
                      <a:pt x="51" y="62"/>
                    </a:lnTo>
                    <a:lnTo>
                      <a:pt x="51" y="65"/>
                    </a:lnTo>
                    <a:lnTo>
                      <a:pt x="44" y="63"/>
                    </a:lnTo>
                    <a:lnTo>
                      <a:pt x="41" y="66"/>
                    </a:lnTo>
                    <a:lnTo>
                      <a:pt x="33" y="60"/>
                    </a:lnTo>
                    <a:lnTo>
                      <a:pt x="26" y="56"/>
                    </a:lnTo>
                    <a:lnTo>
                      <a:pt x="18" y="65"/>
                    </a:lnTo>
                    <a:lnTo>
                      <a:pt x="16" y="53"/>
                    </a:lnTo>
                    <a:lnTo>
                      <a:pt x="9" y="50"/>
                    </a:lnTo>
                    <a:lnTo>
                      <a:pt x="1" y="45"/>
                    </a:lnTo>
                    <a:lnTo>
                      <a:pt x="0" y="39"/>
                    </a:lnTo>
                    <a:lnTo>
                      <a:pt x="4" y="38"/>
                    </a:lnTo>
                    <a:lnTo>
                      <a:pt x="16" y="27"/>
                    </a:lnTo>
                    <a:lnTo>
                      <a:pt x="22" y="16"/>
                    </a:lnTo>
                    <a:lnTo>
                      <a:pt x="36" y="19"/>
                    </a:lnTo>
                    <a:lnTo>
                      <a:pt x="39" y="16"/>
                    </a:lnTo>
                    <a:lnTo>
                      <a:pt x="45" y="19"/>
                    </a:lnTo>
                    <a:lnTo>
                      <a:pt x="57" y="19"/>
                    </a:lnTo>
                    <a:lnTo>
                      <a:pt x="68" y="21"/>
                    </a:lnTo>
                    <a:lnTo>
                      <a:pt x="74" y="16"/>
                    </a:lnTo>
                    <a:lnTo>
                      <a:pt x="82" y="12"/>
                    </a:lnTo>
                    <a:lnTo>
                      <a:pt x="89" y="13"/>
                    </a:lnTo>
                    <a:lnTo>
                      <a:pt x="95" y="10"/>
                    </a:lnTo>
                    <a:lnTo>
                      <a:pt x="103" y="12"/>
                    </a:lnTo>
                    <a:lnTo>
                      <a:pt x="103" y="7"/>
                    </a:lnTo>
                    <a:lnTo>
                      <a:pt x="114" y="9"/>
                    </a:lnTo>
                    <a:lnTo>
                      <a:pt x="115" y="6"/>
                    </a:lnTo>
                    <a:lnTo>
                      <a:pt x="121" y="4"/>
                    </a:lnTo>
                    <a:lnTo>
                      <a:pt x="123" y="0"/>
                    </a:lnTo>
                    <a:lnTo>
                      <a:pt x="127" y="6"/>
                    </a:lnTo>
                    <a:lnTo>
                      <a:pt x="135" y="3"/>
                    </a:lnTo>
                    <a:lnTo>
                      <a:pt x="139" y="3"/>
                    </a:lnTo>
                    <a:lnTo>
                      <a:pt x="141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7" name="Freeform 2887">
                <a:extLst>
                  <a:ext uri="{FF2B5EF4-FFF2-40B4-BE49-F238E27FC236}">
                    <a16:creationId xmlns:a16="http://schemas.microsoft.com/office/drawing/2014/main" id="{66A8AB97-4832-8876-C802-FAE16D457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445"/>
                <a:ext cx="118" cy="66"/>
              </a:xfrm>
              <a:custGeom>
                <a:avLst/>
                <a:gdLst>
                  <a:gd name="T0" fmla="*/ 157 w 236"/>
                  <a:gd name="T1" fmla="*/ 9 h 130"/>
                  <a:gd name="T2" fmla="*/ 151 w 236"/>
                  <a:gd name="T3" fmla="*/ 13 h 130"/>
                  <a:gd name="T4" fmla="*/ 148 w 236"/>
                  <a:gd name="T5" fmla="*/ 9 h 130"/>
                  <a:gd name="T6" fmla="*/ 126 w 236"/>
                  <a:gd name="T7" fmla="*/ 12 h 130"/>
                  <a:gd name="T8" fmla="*/ 117 w 236"/>
                  <a:gd name="T9" fmla="*/ 9 h 130"/>
                  <a:gd name="T10" fmla="*/ 110 w 236"/>
                  <a:gd name="T11" fmla="*/ 6 h 130"/>
                  <a:gd name="T12" fmla="*/ 99 w 236"/>
                  <a:gd name="T13" fmla="*/ 10 h 130"/>
                  <a:gd name="T14" fmla="*/ 93 w 236"/>
                  <a:gd name="T15" fmla="*/ 6 h 130"/>
                  <a:gd name="T16" fmla="*/ 82 w 236"/>
                  <a:gd name="T17" fmla="*/ 6 h 130"/>
                  <a:gd name="T18" fmla="*/ 78 w 236"/>
                  <a:gd name="T19" fmla="*/ 0 h 130"/>
                  <a:gd name="T20" fmla="*/ 37 w 236"/>
                  <a:gd name="T21" fmla="*/ 6 h 130"/>
                  <a:gd name="T22" fmla="*/ 26 w 236"/>
                  <a:gd name="T23" fmla="*/ 9 h 130"/>
                  <a:gd name="T24" fmla="*/ 22 w 236"/>
                  <a:gd name="T25" fmla="*/ 21 h 130"/>
                  <a:gd name="T26" fmla="*/ 5 w 236"/>
                  <a:gd name="T27" fmla="*/ 32 h 130"/>
                  <a:gd name="T28" fmla="*/ 2 w 236"/>
                  <a:gd name="T29" fmla="*/ 42 h 130"/>
                  <a:gd name="T30" fmla="*/ 14 w 236"/>
                  <a:gd name="T31" fmla="*/ 51 h 130"/>
                  <a:gd name="T32" fmla="*/ 25 w 236"/>
                  <a:gd name="T33" fmla="*/ 53 h 130"/>
                  <a:gd name="T34" fmla="*/ 43 w 236"/>
                  <a:gd name="T35" fmla="*/ 63 h 130"/>
                  <a:gd name="T36" fmla="*/ 43 w 236"/>
                  <a:gd name="T37" fmla="*/ 73 h 130"/>
                  <a:gd name="T38" fmla="*/ 38 w 236"/>
                  <a:gd name="T39" fmla="*/ 79 h 130"/>
                  <a:gd name="T40" fmla="*/ 37 w 236"/>
                  <a:gd name="T41" fmla="*/ 88 h 130"/>
                  <a:gd name="T42" fmla="*/ 20 w 236"/>
                  <a:gd name="T43" fmla="*/ 82 h 130"/>
                  <a:gd name="T44" fmla="*/ 9 w 236"/>
                  <a:gd name="T45" fmla="*/ 79 h 130"/>
                  <a:gd name="T46" fmla="*/ 17 w 236"/>
                  <a:gd name="T47" fmla="*/ 89 h 130"/>
                  <a:gd name="T48" fmla="*/ 23 w 236"/>
                  <a:gd name="T49" fmla="*/ 98 h 130"/>
                  <a:gd name="T50" fmla="*/ 25 w 236"/>
                  <a:gd name="T51" fmla="*/ 114 h 130"/>
                  <a:gd name="T52" fmla="*/ 34 w 236"/>
                  <a:gd name="T53" fmla="*/ 129 h 130"/>
                  <a:gd name="T54" fmla="*/ 44 w 236"/>
                  <a:gd name="T55" fmla="*/ 130 h 130"/>
                  <a:gd name="T56" fmla="*/ 50 w 236"/>
                  <a:gd name="T57" fmla="*/ 124 h 130"/>
                  <a:gd name="T58" fmla="*/ 53 w 236"/>
                  <a:gd name="T59" fmla="*/ 109 h 130"/>
                  <a:gd name="T60" fmla="*/ 58 w 236"/>
                  <a:gd name="T61" fmla="*/ 100 h 130"/>
                  <a:gd name="T62" fmla="*/ 70 w 236"/>
                  <a:gd name="T63" fmla="*/ 106 h 130"/>
                  <a:gd name="T64" fmla="*/ 79 w 236"/>
                  <a:gd name="T65" fmla="*/ 111 h 130"/>
                  <a:gd name="T66" fmla="*/ 97 w 236"/>
                  <a:gd name="T67" fmla="*/ 100 h 130"/>
                  <a:gd name="T68" fmla="*/ 110 w 236"/>
                  <a:gd name="T69" fmla="*/ 101 h 130"/>
                  <a:gd name="T70" fmla="*/ 116 w 236"/>
                  <a:gd name="T71" fmla="*/ 98 h 130"/>
                  <a:gd name="T72" fmla="*/ 134 w 236"/>
                  <a:gd name="T73" fmla="*/ 114 h 130"/>
                  <a:gd name="T74" fmla="*/ 143 w 236"/>
                  <a:gd name="T75" fmla="*/ 121 h 130"/>
                  <a:gd name="T76" fmla="*/ 164 w 236"/>
                  <a:gd name="T77" fmla="*/ 100 h 130"/>
                  <a:gd name="T78" fmla="*/ 169 w 236"/>
                  <a:gd name="T79" fmla="*/ 111 h 130"/>
                  <a:gd name="T80" fmla="*/ 181 w 236"/>
                  <a:gd name="T81" fmla="*/ 127 h 130"/>
                  <a:gd name="T82" fmla="*/ 211 w 236"/>
                  <a:gd name="T83" fmla="*/ 124 h 130"/>
                  <a:gd name="T84" fmla="*/ 217 w 236"/>
                  <a:gd name="T85" fmla="*/ 108 h 130"/>
                  <a:gd name="T86" fmla="*/ 233 w 236"/>
                  <a:gd name="T87" fmla="*/ 92 h 130"/>
                  <a:gd name="T88" fmla="*/ 236 w 236"/>
                  <a:gd name="T89" fmla="*/ 82 h 130"/>
                  <a:gd name="T90" fmla="*/ 234 w 236"/>
                  <a:gd name="T91" fmla="*/ 74 h 130"/>
                  <a:gd name="T92" fmla="*/ 220 w 236"/>
                  <a:gd name="T93" fmla="*/ 71 h 130"/>
                  <a:gd name="T94" fmla="*/ 210 w 236"/>
                  <a:gd name="T95" fmla="*/ 79 h 130"/>
                  <a:gd name="T96" fmla="*/ 198 w 236"/>
                  <a:gd name="T97" fmla="*/ 73 h 130"/>
                  <a:gd name="T98" fmla="*/ 179 w 236"/>
                  <a:gd name="T99" fmla="*/ 74 h 130"/>
                  <a:gd name="T100" fmla="*/ 172 w 236"/>
                  <a:gd name="T101" fmla="*/ 68 h 130"/>
                  <a:gd name="T102" fmla="*/ 158 w 236"/>
                  <a:gd name="T103" fmla="*/ 54 h 130"/>
                  <a:gd name="T104" fmla="*/ 163 w 236"/>
                  <a:gd name="T105" fmla="*/ 39 h 130"/>
                  <a:gd name="T106" fmla="*/ 173 w 236"/>
                  <a:gd name="T107" fmla="*/ 21 h 130"/>
                  <a:gd name="T108" fmla="*/ 163 w 236"/>
                  <a:gd name="T109" fmla="*/ 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6" h="130">
                    <a:moveTo>
                      <a:pt x="164" y="6"/>
                    </a:moveTo>
                    <a:lnTo>
                      <a:pt x="157" y="9"/>
                    </a:lnTo>
                    <a:lnTo>
                      <a:pt x="154" y="12"/>
                    </a:lnTo>
                    <a:lnTo>
                      <a:pt x="151" y="13"/>
                    </a:lnTo>
                    <a:lnTo>
                      <a:pt x="149" y="12"/>
                    </a:lnTo>
                    <a:lnTo>
                      <a:pt x="148" y="9"/>
                    </a:lnTo>
                    <a:lnTo>
                      <a:pt x="138" y="6"/>
                    </a:lnTo>
                    <a:lnTo>
                      <a:pt x="126" y="12"/>
                    </a:lnTo>
                    <a:lnTo>
                      <a:pt x="120" y="12"/>
                    </a:lnTo>
                    <a:lnTo>
                      <a:pt x="117" y="9"/>
                    </a:lnTo>
                    <a:lnTo>
                      <a:pt x="113" y="9"/>
                    </a:lnTo>
                    <a:lnTo>
                      <a:pt x="110" y="6"/>
                    </a:lnTo>
                    <a:lnTo>
                      <a:pt x="104" y="6"/>
                    </a:lnTo>
                    <a:lnTo>
                      <a:pt x="99" y="10"/>
                    </a:lnTo>
                    <a:lnTo>
                      <a:pt x="99" y="6"/>
                    </a:lnTo>
                    <a:lnTo>
                      <a:pt x="93" y="6"/>
                    </a:lnTo>
                    <a:lnTo>
                      <a:pt x="85" y="3"/>
                    </a:lnTo>
                    <a:lnTo>
                      <a:pt x="82" y="6"/>
                    </a:lnTo>
                    <a:lnTo>
                      <a:pt x="84" y="3"/>
                    </a:lnTo>
                    <a:lnTo>
                      <a:pt x="78" y="0"/>
                    </a:lnTo>
                    <a:lnTo>
                      <a:pt x="46" y="0"/>
                    </a:lnTo>
                    <a:lnTo>
                      <a:pt x="37" y="6"/>
                    </a:lnTo>
                    <a:lnTo>
                      <a:pt x="34" y="12"/>
                    </a:lnTo>
                    <a:lnTo>
                      <a:pt x="26" y="9"/>
                    </a:lnTo>
                    <a:lnTo>
                      <a:pt x="22" y="16"/>
                    </a:lnTo>
                    <a:lnTo>
                      <a:pt x="22" y="21"/>
                    </a:lnTo>
                    <a:lnTo>
                      <a:pt x="12" y="25"/>
                    </a:lnTo>
                    <a:lnTo>
                      <a:pt x="5" y="32"/>
                    </a:lnTo>
                    <a:lnTo>
                      <a:pt x="0" y="38"/>
                    </a:lnTo>
                    <a:lnTo>
                      <a:pt x="2" y="42"/>
                    </a:lnTo>
                    <a:lnTo>
                      <a:pt x="8" y="45"/>
                    </a:lnTo>
                    <a:lnTo>
                      <a:pt x="14" y="51"/>
                    </a:lnTo>
                    <a:lnTo>
                      <a:pt x="19" y="51"/>
                    </a:lnTo>
                    <a:lnTo>
                      <a:pt x="25" y="53"/>
                    </a:lnTo>
                    <a:lnTo>
                      <a:pt x="23" y="57"/>
                    </a:lnTo>
                    <a:lnTo>
                      <a:pt x="43" y="63"/>
                    </a:lnTo>
                    <a:lnTo>
                      <a:pt x="47" y="67"/>
                    </a:lnTo>
                    <a:lnTo>
                      <a:pt x="43" y="73"/>
                    </a:lnTo>
                    <a:lnTo>
                      <a:pt x="44" y="74"/>
                    </a:lnTo>
                    <a:lnTo>
                      <a:pt x="38" y="79"/>
                    </a:lnTo>
                    <a:lnTo>
                      <a:pt x="41" y="82"/>
                    </a:lnTo>
                    <a:lnTo>
                      <a:pt x="37" y="88"/>
                    </a:lnTo>
                    <a:lnTo>
                      <a:pt x="32" y="88"/>
                    </a:lnTo>
                    <a:lnTo>
                      <a:pt x="20" y="82"/>
                    </a:lnTo>
                    <a:lnTo>
                      <a:pt x="9" y="83"/>
                    </a:lnTo>
                    <a:lnTo>
                      <a:pt x="9" y="79"/>
                    </a:lnTo>
                    <a:lnTo>
                      <a:pt x="9" y="91"/>
                    </a:lnTo>
                    <a:lnTo>
                      <a:pt x="17" y="89"/>
                    </a:lnTo>
                    <a:lnTo>
                      <a:pt x="22" y="92"/>
                    </a:lnTo>
                    <a:lnTo>
                      <a:pt x="23" y="98"/>
                    </a:lnTo>
                    <a:lnTo>
                      <a:pt x="29" y="105"/>
                    </a:lnTo>
                    <a:lnTo>
                      <a:pt x="25" y="114"/>
                    </a:lnTo>
                    <a:lnTo>
                      <a:pt x="28" y="121"/>
                    </a:lnTo>
                    <a:lnTo>
                      <a:pt x="34" y="129"/>
                    </a:lnTo>
                    <a:lnTo>
                      <a:pt x="40" y="127"/>
                    </a:lnTo>
                    <a:lnTo>
                      <a:pt x="44" y="130"/>
                    </a:lnTo>
                    <a:lnTo>
                      <a:pt x="49" y="127"/>
                    </a:lnTo>
                    <a:lnTo>
                      <a:pt x="50" y="124"/>
                    </a:lnTo>
                    <a:lnTo>
                      <a:pt x="47" y="118"/>
                    </a:lnTo>
                    <a:lnTo>
                      <a:pt x="53" y="109"/>
                    </a:lnTo>
                    <a:lnTo>
                      <a:pt x="50" y="105"/>
                    </a:lnTo>
                    <a:lnTo>
                      <a:pt x="58" y="100"/>
                    </a:lnTo>
                    <a:lnTo>
                      <a:pt x="66" y="101"/>
                    </a:lnTo>
                    <a:lnTo>
                      <a:pt x="70" y="106"/>
                    </a:lnTo>
                    <a:lnTo>
                      <a:pt x="75" y="105"/>
                    </a:lnTo>
                    <a:lnTo>
                      <a:pt x="79" y="111"/>
                    </a:lnTo>
                    <a:lnTo>
                      <a:pt x="91" y="100"/>
                    </a:lnTo>
                    <a:lnTo>
                      <a:pt x="97" y="100"/>
                    </a:lnTo>
                    <a:lnTo>
                      <a:pt x="102" y="103"/>
                    </a:lnTo>
                    <a:lnTo>
                      <a:pt x="110" y="101"/>
                    </a:lnTo>
                    <a:lnTo>
                      <a:pt x="111" y="105"/>
                    </a:lnTo>
                    <a:lnTo>
                      <a:pt x="116" y="98"/>
                    </a:lnTo>
                    <a:lnTo>
                      <a:pt x="122" y="108"/>
                    </a:lnTo>
                    <a:lnTo>
                      <a:pt x="134" y="114"/>
                    </a:lnTo>
                    <a:lnTo>
                      <a:pt x="138" y="118"/>
                    </a:lnTo>
                    <a:lnTo>
                      <a:pt x="143" y="121"/>
                    </a:lnTo>
                    <a:lnTo>
                      <a:pt x="164" y="105"/>
                    </a:lnTo>
                    <a:lnTo>
                      <a:pt x="164" y="100"/>
                    </a:lnTo>
                    <a:lnTo>
                      <a:pt x="169" y="103"/>
                    </a:lnTo>
                    <a:lnTo>
                      <a:pt x="169" y="111"/>
                    </a:lnTo>
                    <a:lnTo>
                      <a:pt x="175" y="118"/>
                    </a:lnTo>
                    <a:lnTo>
                      <a:pt x="181" y="127"/>
                    </a:lnTo>
                    <a:lnTo>
                      <a:pt x="195" y="130"/>
                    </a:lnTo>
                    <a:lnTo>
                      <a:pt x="211" y="124"/>
                    </a:lnTo>
                    <a:lnTo>
                      <a:pt x="211" y="121"/>
                    </a:lnTo>
                    <a:lnTo>
                      <a:pt x="217" y="108"/>
                    </a:lnTo>
                    <a:lnTo>
                      <a:pt x="228" y="98"/>
                    </a:lnTo>
                    <a:lnTo>
                      <a:pt x="233" y="92"/>
                    </a:lnTo>
                    <a:lnTo>
                      <a:pt x="234" y="85"/>
                    </a:lnTo>
                    <a:lnTo>
                      <a:pt x="236" y="82"/>
                    </a:lnTo>
                    <a:lnTo>
                      <a:pt x="236" y="77"/>
                    </a:lnTo>
                    <a:lnTo>
                      <a:pt x="234" y="74"/>
                    </a:lnTo>
                    <a:lnTo>
                      <a:pt x="225" y="70"/>
                    </a:lnTo>
                    <a:lnTo>
                      <a:pt x="220" y="71"/>
                    </a:lnTo>
                    <a:lnTo>
                      <a:pt x="214" y="74"/>
                    </a:lnTo>
                    <a:lnTo>
                      <a:pt x="210" y="79"/>
                    </a:lnTo>
                    <a:lnTo>
                      <a:pt x="202" y="76"/>
                    </a:lnTo>
                    <a:lnTo>
                      <a:pt x="198" y="73"/>
                    </a:lnTo>
                    <a:lnTo>
                      <a:pt x="192" y="85"/>
                    </a:lnTo>
                    <a:lnTo>
                      <a:pt x="179" y="74"/>
                    </a:lnTo>
                    <a:lnTo>
                      <a:pt x="176" y="68"/>
                    </a:lnTo>
                    <a:lnTo>
                      <a:pt x="172" y="68"/>
                    </a:lnTo>
                    <a:lnTo>
                      <a:pt x="163" y="65"/>
                    </a:lnTo>
                    <a:lnTo>
                      <a:pt x="158" y="54"/>
                    </a:lnTo>
                    <a:lnTo>
                      <a:pt x="157" y="41"/>
                    </a:lnTo>
                    <a:lnTo>
                      <a:pt x="163" y="39"/>
                    </a:lnTo>
                    <a:lnTo>
                      <a:pt x="167" y="25"/>
                    </a:lnTo>
                    <a:lnTo>
                      <a:pt x="173" y="21"/>
                    </a:lnTo>
                    <a:lnTo>
                      <a:pt x="169" y="13"/>
                    </a:lnTo>
                    <a:lnTo>
                      <a:pt x="163" y="9"/>
                    </a:lnTo>
                    <a:lnTo>
                      <a:pt x="164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8" name="Freeform 2888">
                <a:extLst>
                  <a:ext uri="{FF2B5EF4-FFF2-40B4-BE49-F238E27FC236}">
                    <a16:creationId xmlns:a16="http://schemas.microsoft.com/office/drawing/2014/main" id="{CABA9E28-83EE-7374-D89A-D3A92D4EB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445"/>
                <a:ext cx="118" cy="66"/>
              </a:xfrm>
              <a:custGeom>
                <a:avLst/>
                <a:gdLst>
                  <a:gd name="T0" fmla="*/ 163 w 236"/>
                  <a:gd name="T1" fmla="*/ 9 h 130"/>
                  <a:gd name="T2" fmla="*/ 173 w 236"/>
                  <a:gd name="T3" fmla="*/ 21 h 130"/>
                  <a:gd name="T4" fmla="*/ 163 w 236"/>
                  <a:gd name="T5" fmla="*/ 39 h 130"/>
                  <a:gd name="T6" fmla="*/ 158 w 236"/>
                  <a:gd name="T7" fmla="*/ 54 h 130"/>
                  <a:gd name="T8" fmla="*/ 172 w 236"/>
                  <a:gd name="T9" fmla="*/ 68 h 130"/>
                  <a:gd name="T10" fmla="*/ 179 w 236"/>
                  <a:gd name="T11" fmla="*/ 74 h 130"/>
                  <a:gd name="T12" fmla="*/ 198 w 236"/>
                  <a:gd name="T13" fmla="*/ 73 h 130"/>
                  <a:gd name="T14" fmla="*/ 210 w 236"/>
                  <a:gd name="T15" fmla="*/ 79 h 130"/>
                  <a:gd name="T16" fmla="*/ 220 w 236"/>
                  <a:gd name="T17" fmla="*/ 71 h 130"/>
                  <a:gd name="T18" fmla="*/ 234 w 236"/>
                  <a:gd name="T19" fmla="*/ 74 h 130"/>
                  <a:gd name="T20" fmla="*/ 236 w 236"/>
                  <a:gd name="T21" fmla="*/ 82 h 130"/>
                  <a:gd name="T22" fmla="*/ 233 w 236"/>
                  <a:gd name="T23" fmla="*/ 92 h 130"/>
                  <a:gd name="T24" fmla="*/ 217 w 236"/>
                  <a:gd name="T25" fmla="*/ 108 h 130"/>
                  <a:gd name="T26" fmla="*/ 211 w 236"/>
                  <a:gd name="T27" fmla="*/ 124 h 130"/>
                  <a:gd name="T28" fmla="*/ 181 w 236"/>
                  <a:gd name="T29" fmla="*/ 127 h 130"/>
                  <a:gd name="T30" fmla="*/ 169 w 236"/>
                  <a:gd name="T31" fmla="*/ 111 h 130"/>
                  <a:gd name="T32" fmla="*/ 164 w 236"/>
                  <a:gd name="T33" fmla="*/ 100 h 130"/>
                  <a:gd name="T34" fmla="*/ 143 w 236"/>
                  <a:gd name="T35" fmla="*/ 121 h 130"/>
                  <a:gd name="T36" fmla="*/ 134 w 236"/>
                  <a:gd name="T37" fmla="*/ 114 h 130"/>
                  <a:gd name="T38" fmla="*/ 116 w 236"/>
                  <a:gd name="T39" fmla="*/ 98 h 130"/>
                  <a:gd name="T40" fmla="*/ 110 w 236"/>
                  <a:gd name="T41" fmla="*/ 101 h 130"/>
                  <a:gd name="T42" fmla="*/ 97 w 236"/>
                  <a:gd name="T43" fmla="*/ 100 h 130"/>
                  <a:gd name="T44" fmla="*/ 79 w 236"/>
                  <a:gd name="T45" fmla="*/ 111 h 130"/>
                  <a:gd name="T46" fmla="*/ 70 w 236"/>
                  <a:gd name="T47" fmla="*/ 106 h 130"/>
                  <a:gd name="T48" fmla="*/ 58 w 236"/>
                  <a:gd name="T49" fmla="*/ 100 h 130"/>
                  <a:gd name="T50" fmla="*/ 53 w 236"/>
                  <a:gd name="T51" fmla="*/ 109 h 130"/>
                  <a:gd name="T52" fmla="*/ 50 w 236"/>
                  <a:gd name="T53" fmla="*/ 124 h 130"/>
                  <a:gd name="T54" fmla="*/ 44 w 236"/>
                  <a:gd name="T55" fmla="*/ 130 h 130"/>
                  <a:gd name="T56" fmla="*/ 34 w 236"/>
                  <a:gd name="T57" fmla="*/ 129 h 130"/>
                  <a:gd name="T58" fmla="*/ 25 w 236"/>
                  <a:gd name="T59" fmla="*/ 114 h 130"/>
                  <a:gd name="T60" fmla="*/ 23 w 236"/>
                  <a:gd name="T61" fmla="*/ 98 h 130"/>
                  <a:gd name="T62" fmla="*/ 17 w 236"/>
                  <a:gd name="T63" fmla="*/ 89 h 130"/>
                  <a:gd name="T64" fmla="*/ 9 w 236"/>
                  <a:gd name="T65" fmla="*/ 79 h 130"/>
                  <a:gd name="T66" fmla="*/ 20 w 236"/>
                  <a:gd name="T67" fmla="*/ 82 h 130"/>
                  <a:gd name="T68" fmla="*/ 37 w 236"/>
                  <a:gd name="T69" fmla="*/ 88 h 130"/>
                  <a:gd name="T70" fmla="*/ 38 w 236"/>
                  <a:gd name="T71" fmla="*/ 79 h 130"/>
                  <a:gd name="T72" fmla="*/ 43 w 236"/>
                  <a:gd name="T73" fmla="*/ 73 h 130"/>
                  <a:gd name="T74" fmla="*/ 43 w 236"/>
                  <a:gd name="T75" fmla="*/ 63 h 130"/>
                  <a:gd name="T76" fmla="*/ 25 w 236"/>
                  <a:gd name="T77" fmla="*/ 53 h 130"/>
                  <a:gd name="T78" fmla="*/ 14 w 236"/>
                  <a:gd name="T79" fmla="*/ 51 h 130"/>
                  <a:gd name="T80" fmla="*/ 2 w 236"/>
                  <a:gd name="T81" fmla="*/ 42 h 130"/>
                  <a:gd name="T82" fmla="*/ 5 w 236"/>
                  <a:gd name="T83" fmla="*/ 32 h 130"/>
                  <a:gd name="T84" fmla="*/ 22 w 236"/>
                  <a:gd name="T85" fmla="*/ 21 h 130"/>
                  <a:gd name="T86" fmla="*/ 26 w 236"/>
                  <a:gd name="T87" fmla="*/ 9 h 130"/>
                  <a:gd name="T88" fmla="*/ 37 w 236"/>
                  <a:gd name="T89" fmla="*/ 6 h 130"/>
                  <a:gd name="T90" fmla="*/ 78 w 236"/>
                  <a:gd name="T91" fmla="*/ 0 h 130"/>
                  <a:gd name="T92" fmla="*/ 82 w 236"/>
                  <a:gd name="T93" fmla="*/ 6 h 130"/>
                  <a:gd name="T94" fmla="*/ 93 w 236"/>
                  <a:gd name="T95" fmla="*/ 6 h 130"/>
                  <a:gd name="T96" fmla="*/ 99 w 236"/>
                  <a:gd name="T97" fmla="*/ 10 h 130"/>
                  <a:gd name="T98" fmla="*/ 110 w 236"/>
                  <a:gd name="T99" fmla="*/ 6 h 130"/>
                  <a:gd name="T100" fmla="*/ 117 w 236"/>
                  <a:gd name="T101" fmla="*/ 9 h 130"/>
                  <a:gd name="T102" fmla="*/ 126 w 236"/>
                  <a:gd name="T103" fmla="*/ 12 h 130"/>
                  <a:gd name="T104" fmla="*/ 148 w 236"/>
                  <a:gd name="T105" fmla="*/ 9 h 130"/>
                  <a:gd name="T106" fmla="*/ 151 w 236"/>
                  <a:gd name="T107" fmla="*/ 13 h 130"/>
                  <a:gd name="T108" fmla="*/ 157 w 236"/>
                  <a:gd name="T109" fmla="*/ 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6" h="130">
                    <a:moveTo>
                      <a:pt x="164" y="6"/>
                    </a:moveTo>
                    <a:lnTo>
                      <a:pt x="163" y="9"/>
                    </a:lnTo>
                    <a:lnTo>
                      <a:pt x="169" y="13"/>
                    </a:lnTo>
                    <a:lnTo>
                      <a:pt x="173" y="21"/>
                    </a:lnTo>
                    <a:lnTo>
                      <a:pt x="167" y="25"/>
                    </a:lnTo>
                    <a:lnTo>
                      <a:pt x="163" y="39"/>
                    </a:lnTo>
                    <a:lnTo>
                      <a:pt x="157" y="41"/>
                    </a:lnTo>
                    <a:lnTo>
                      <a:pt x="158" y="54"/>
                    </a:lnTo>
                    <a:lnTo>
                      <a:pt x="163" y="65"/>
                    </a:lnTo>
                    <a:lnTo>
                      <a:pt x="172" y="68"/>
                    </a:lnTo>
                    <a:lnTo>
                      <a:pt x="176" y="68"/>
                    </a:lnTo>
                    <a:lnTo>
                      <a:pt x="179" y="74"/>
                    </a:lnTo>
                    <a:lnTo>
                      <a:pt x="192" y="85"/>
                    </a:lnTo>
                    <a:lnTo>
                      <a:pt x="198" y="73"/>
                    </a:lnTo>
                    <a:lnTo>
                      <a:pt x="202" y="76"/>
                    </a:lnTo>
                    <a:lnTo>
                      <a:pt x="210" y="79"/>
                    </a:lnTo>
                    <a:lnTo>
                      <a:pt x="214" y="74"/>
                    </a:lnTo>
                    <a:lnTo>
                      <a:pt x="220" y="71"/>
                    </a:lnTo>
                    <a:lnTo>
                      <a:pt x="225" y="70"/>
                    </a:lnTo>
                    <a:lnTo>
                      <a:pt x="234" y="74"/>
                    </a:lnTo>
                    <a:lnTo>
                      <a:pt x="236" y="77"/>
                    </a:lnTo>
                    <a:lnTo>
                      <a:pt x="236" y="82"/>
                    </a:lnTo>
                    <a:lnTo>
                      <a:pt x="234" y="85"/>
                    </a:lnTo>
                    <a:lnTo>
                      <a:pt x="233" y="92"/>
                    </a:lnTo>
                    <a:lnTo>
                      <a:pt x="228" y="98"/>
                    </a:lnTo>
                    <a:lnTo>
                      <a:pt x="217" y="108"/>
                    </a:lnTo>
                    <a:lnTo>
                      <a:pt x="211" y="121"/>
                    </a:lnTo>
                    <a:lnTo>
                      <a:pt x="211" y="124"/>
                    </a:lnTo>
                    <a:lnTo>
                      <a:pt x="195" y="130"/>
                    </a:lnTo>
                    <a:lnTo>
                      <a:pt x="181" y="127"/>
                    </a:lnTo>
                    <a:lnTo>
                      <a:pt x="175" y="118"/>
                    </a:lnTo>
                    <a:lnTo>
                      <a:pt x="169" y="111"/>
                    </a:lnTo>
                    <a:lnTo>
                      <a:pt x="169" y="103"/>
                    </a:lnTo>
                    <a:lnTo>
                      <a:pt x="164" y="100"/>
                    </a:lnTo>
                    <a:lnTo>
                      <a:pt x="164" y="105"/>
                    </a:lnTo>
                    <a:lnTo>
                      <a:pt x="143" y="121"/>
                    </a:lnTo>
                    <a:lnTo>
                      <a:pt x="138" y="118"/>
                    </a:lnTo>
                    <a:lnTo>
                      <a:pt x="134" y="114"/>
                    </a:lnTo>
                    <a:lnTo>
                      <a:pt x="122" y="108"/>
                    </a:lnTo>
                    <a:lnTo>
                      <a:pt x="116" y="98"/>
                    </a:lnTo>
                    <a:lnTo>
                      <a:pt x="111" y="105"/>
                    </a:lnTo>
                    <a:lnTo>
                      <a:pt x="110" y="101"/>
                    </a:lnTo>
                    <a:lnTo>
                      <a:pt x="102" y="103"/>
                    </a:lnTo>
                    <a:lnTo>
                      <a:pt x="97" y="100"/>
                    </a:lnTo>
                    <a:lnTo>
                      <a:pt x="91" y="100"/>
                    </a:lnTo>
                    <a:lnTo>
                      <a:pt x="79" y="111"/>
                    </a:lnTo>
                    <a:lnTo>
                      <a:pt x="75" y="105"/>
                    </a:lnTo>
                    <a:lnTo>
                      <a:pt x="70" y="106"/>
                    </a:lnTo>
                    <a:lnTo>
                      <a:pt x="66" y="101"/>
                    </a:lnTo>
                    <a:lnTo>
                      <a:pt x="58" y="100"/>
                    </a:lnTo>
                    <a:lnTo>
                      <a:pt x="50" y="105"/>
                    </a:lnTo>
                    <a:lnTo>
                      <a:pt x="53" y="109"/>
                    </a:lnTo>
                    <a:lnTo>
                      <a:pt x="47" y="118"/>
                    </a:lnTo>
                    <a:lnTo>
                      <a:pt x="50" y="124"/>
                    </a:lnTo>
                    <a:lnTo>
                      <a:pt x="49" y="127"/>
                    </a:lnTo>
                    <a:lnTo>
                      <a:pt x="44" y="130"/>
                    </a:lnTo>
                    <a:lnTo>
                      <a:pt x="40" y="127"/>
                    </a:lnTo>
                    <a:lnTo>
                      <a:pt x="34" y="129"/>
                    </a:lnTo>
                    <a:lnTo>
                      <a:pt x="28" y="121"/>
                    </a:lnTo>
                    <a:lnTo>
                      <a:pt x="25" y="114"/>
                    </a:lnTo>
                    <a:lnTo>
                      <a:pt x="29" y="105"/>
                    </a:lnTo>
                    <a:lnTo>
                      <a:pt x="23" y="98"/>
                    </a:lnTo>
                    <a:lnTo>
                      <a:pt x="22" y="92"/>
                    </a:lnTo>
                    <a:lnTo>
                      <a:pt x="17" y="89"/>
                    </a:lnTo>
                    <a:lnTo>
                      <a:pt x="9" y="91"/>
                    </a:lnTo>
                    <a:lnTo>
                      <a:pt x="9" y="79"/>
                    </a:lnTo>
                    <a:lnTo>
                      <a:pt x="9" y="83"/>
                    </a:lnTo>
                    <a:lnTo>
                      <a:pt x="20" y="82"/>
                    </a:lnTo>
                    <a:lnTo>
                      <a:pt x="32" y="88"/>
                    </a:lnTo>
                    <a:lnTo>
                      <a:pt x="37" y="88"/>
                    </a:lnTo>
                    <a:lnTo>
                      <a:pt x="41" y="82"/>
                    </a:lnTo>
                    <a:lnTo>
                      <a:pt x="38" y="79"/>
                    </a:lnTo>
                    <a:lnTo>
                      <a:pt x="44" y="74"/>
                    </a:lnTo>
                    <a:lnTo>
                      <a:pt x="43" y="73"/>
                    </a:lnTo>
                    <a:lnTo>
                      <a:pt x="47" y="67"/>
                    </a:lnTo>
                    <a:lnTo>
                      <a:pt x="43" y="63"/>
                    </a:lnTo>
                    <a:lnTo>
                      <a:pt x="23" y="57"/>
                    </a:lnTo>
                    <a:lnTo>
                      <a:pt x="25" y="53"/>
                    </a:lnTo>
                    <a:lnTo>
                      <a:pt x="19" y="51"/>
                    </a:lnTo>
                    <a:lnTo>
                      <a:pt x="14" y="51"/>
                    </a:lnTo>
                    <a:lnTo>
                      <a:pt x="8" y="45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5" y="32"/>
                    </a:lnTo>
                    <a:lnTo>
                      <a:pt x="12" y="25"/>
                    </a:lnTo>
                    <a:lnTo>
                      <a:pt x="22" y="21"/>
                    </a:lnTo>
                    <a:lnTo>
                      <a:pt x="22" y="16"/>
                    </a:lnTo>
                    <a:lnTo>
                      <a:pt x="26" y="9"/>
                    </a:lnTo>
                    <a:lnTo>
                      <a:pt x="34" y="12"/>
                    </a:lnTo>
                    <a:lnTo>
                      <a:pt x="37" y="6"/>
                    </a:lnTo>
                    <a:lnTo>
                      <a:pt x="46" y="0"/>
                    </a:lnTo>
                    <a:lnTo>
                      <a:pt x="78" y="0"/>
                    </a:lnTo>
                    <a:lnTo>
                      <a:pt x="84" y="3"/>
                    </a:lnTo>
                    <a:lnTo>
                      <a:pt x="82" y="6"/>
                    </a:lnTo>
                    <a:lnTo>
                      <a:pt x="85" y="3"/>
                    </a:lnTo>
                    <a:lnTo>
                      <a:pt x="93" y="6"/>
                    </a:lnTo>
                    <a:lnTo>
                      <a:pt x="99" y="6"/>
                    </a:lnTo>
                    <a:lnTo>
                      <a:pt x="99" y="10"/>
                    </a:lnTo>
                    <a:lnTo>
                      <a:pt x="104" y="6"/>
                    </a:lnTo>
                    <a:lnTo>
                      <a:pt x="110" y="6"/>
                    </a:lnTo>
                    <a:lnTo>
                      <a:pt x="113" y="9"/>
                    </a:lnTo>
                    <a:lnTo>
                      <a:pt x="117" y="9"/>
                    </a:lnTo>
                    <a:lnTo>
                      <a:pt x="120" y="12"/>
                    </a:lnTo>
                    <a:lnTo>
                      <a:pt x="126" y="12"/>
                    </a:lnTo>
                    <a:lnTo>
                      <a:pt x="138" y="6"/>
                    </a:lnTo>
                    <a:lnTo>
                      <a:pt x="148" y="9"/>
                    </a:lnTo>
                    <a:lnTo>
                      <a:pt x="149" y="12"/>
                    </a:lnTo>
                    <a:lnTo>
                      <a:pt x="151" y="13"/>
                    </a:lnTo>
                    <a:lnTo>
                      <a:pt x="154" y="12"/>
                    </a:lnTo>
                    <a:lnTo>
                      <a:pt x="157" y="9"/>
                    </a:lnTo>
                    <a:lnTo>
                      <a:pt x="16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9" name="Freeform 2889">
                <a:extLst>
                  <a:ext uri="{FF2B5EF4-FFF2-40B4-BE49-F238E27FC236}">
                    <a16:creationId xmlns:a16="http://schemas.microsoft.com/office/drawing/2014/main" id="{A69868B9-8D8E-7555-0106-F7B3B4695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445"/>
                <a:ext cx="118" cy="66"/>
              </a:xfrm>
              <a:custGeom>
                <a:avLst/>
                <a:gdLst>
                  <a:gd name="T0" fmla="*/ 163 w 236"/>
                  <a:gd name="T1" fmla="*/ 9 h 130"/>
                  <a:gd name="T2" fmla="*/ 173 w 236"/>
                  <a:gd name="T3" fmla="*/ 21 h 130"/>
                  <a:gd name="T4" fmla="*/ 163 w 236"/>
                  <a:gd name="T5" fmla="*/ 39 h 130"/>
                  <a:gd name="T6" fmla="*/ 158 w 236"/>
                  <a:gd name="T7" fmla="*/ 54 h 130"/>
                  <a:gd name="T8" fmla="*/ 172 w 236"/>
                  <a:gd name="T9" fmla="*/ 68 h 130"/>
                  <a:gd name="T10" fmla="*/ 179 w 236"/>
                  <a:gd name="T11" fmla="*/ 74 h 130"/>
                  <a:gd name="T12" fmla="*/ 198 w 236"/>
                  <a:gd name="T13" fmla="*/ 73 h 130"/>
                  <a:gd name="T14" fmla="*/ 210 w 236"/>
                  <a:gd name="T15" fmla="*/ 79 h 130"/>
                  <a:gd name="T16" fmla="*/ 220 w 236"/>
                  <a:gd name="T17" fmla="*/ 71 h 130"/>
                  <a:gd name="T18" fmla="*/ 234 w 236"/>
                  <a:gd name="T19" fmla="*/ 74 h 130"/>
                  <a:gd name="T20" fmla="*/ 236 w 236"/>
                  <a:gd name="T21" fmla="*/ 82 h 130"/>
                  <a:gd name="T22" fmla="*/ 233 w 236"/>
                  <a:gd name="T23" fmla="*/ 92 h 130"/>
                  <a:gd name="T24" fmla="*/ 217 w 236"/>
                  <a:gd name="T25" fmla="*/ 108 h 130"/>
                  <a:gd name="T26" fmla="*/ 211 w 236"/>
                  <a:gd name="T27" fmla="*/ 124 h 130"/>
                  <a:gd name="T28" fmla="*/ 181 w 236"/>
                  <a:gd name="T29" fmla="*/ 127 h 130"/>
                  <a:gd name="T30" fmla="*/ 169 w 236"/>
                  <a:gd name="T31" fmla="*/ 111 h 130"/>
                  <a:gd name="T32" fmla="*/ 164 w 236"/>
                  <a:gd name="T33" fmla="*/ 100 h 130"/>
                  <a:gd name="T34" fmla="*/ 143 w 236"/>
                  <a:gd name="T35" fmla="*/ 121 h 130"/>
                  <a:gd name="T36" fmla="*/ 134 w 236"/>
                  <a:gd name="T37" fmla="*/ 114 h 130"/>
                  <a:gd name="T38" fmla="*/ 116 w 236"/>
                  <a:gd name="T39" fmla="*/ 98 h 130"/>
                  <a:gd name="T40" fmla="*/ 110 w 236"/>
                  <a:gd name="T41" fmla="*/ 101 h 130"/>
                  <a:gd name="T42" fmla="*/ 97 w 236"/>
                  <a:gd name="T43" fmla="*/ 100 h 130"/>
                  <a:gd name="T44" fmla="*/ 79 w 236"/>
                  <a:gd name="T45" fmla="*/ 111 h 130"/>
                  <a:gd name="T46" fmla="*/ 70 w 236"/>
                  <a:gd name="T47" fmla="*/ 106 h 130"/>
                  <a:gd name="T48" fmla="*/ 58 w 236"/>
                  <a:gd name="T49" fmla="*/ 100 h 130"/>
                  <a:gd name="T50" fmla="*/ 53 w 236"/>
                  <a:gd name="T51" fmla="*/ 109 h 130"/>
                  <a:gd name="T52" fmla="*/ 50 w 236"/>
                  <a:gd name="T53" fmla="*/ 124 h 130"/>
                  <a:gd name="T54" fmla="*/ 44 w 236"/>
                  <a:gd name="T55" fmla="*/ 130 h 130"/>
                  <a:gd name="T56" fmla="*/ 34 w 236"/>
                  <a:gd name="T57" fmla="*/ 129 h 130"/>
                  <a:gd name="T58" fmla="*/ 25 w 236"/>
                  <a:gd name="T59" fmla="*/ 114 h 130"/>
                  <a:gd name="T60" fmla="*/ 23 w 236"/>
                  <a:gd name="T61" fmla="*/ 98 h 130"/>
                  <a:gd name="T62" fmla="*/ 17 w 236"/>
                  <a:gd name="T63" fmla="*/ 89 h 130"/>
                  <a:gd name="T64" fmla="*/ 9 w 236"/>
                  <a:gd name="T65" fmla="*/ 79 h 130"/>
                  <a:gd name="T66" fmla="*/ 20 w 236"/>
                  <a:gd name="T67" fmla="*/ 82 h 130"/>
                  <a:gd name="T68" fmla="*/ 37 w 236"/>
                  <a:gd name="T69" fmla="*/ 88 h 130"/>
                  <a:gd name="T70" fmla="*/ 38 w 236"/>
                  <a:gd name="T71" fmla="*/ 79 h 130"/>
                  <a:gd name="T72" fmla="*/ 43 w 236"/>
                  <a:gd name="T73" fmla="*/ 73 h 130"/>
                  <a:gd name="T74" fmla="*/ 43 w 236"/>
                  <a:gd name="T75" fmla="*/ 63 h 130"/>
                  <a:gd name="T76" fmla="*/ 25 w 236"/>
                  <a:gd name="T77" fmla="*/ 53 h 130"/>
                  <a:gd name="T78" fmla="*/ 14 w 236"/>
                  <a:gd name="T79" fmla="*/ 51 h 130"/>
                  <a:gd name="T80" fmla="*/ 2 w 236"/>
                  <a:gd name="T81" fmla="*/ 42 h 130"/>
                  <a:gd name="T82" fmla="*/ 5 w 236"/>
                  <a:gd name="T83" fmla="*/ 32 h 130"/>
                  <a:gd name="T84" fmla="*/ 22 w 236"/>
                  <a:gd name="T85" fmla="*/ 21 h 130"/>
                  <a:gd name="T86" fmla="*/ 26 w 236"/>
                  <a:gd name="T87" fmla="*/ 9 h 130"/>
                  <a:gd name="T88" fmla="*/ 37 w 236"/>
                  <a:gd name="T89" fmla="*/ 6 h 130"/>
                  <a:gd name="T90" fmla="*/ 78 w 236"/>
                  <a:gd name="T91" fmla="*/ 0 h 130"/>
                  <a:gd name="T92" fmla="*/ 82 w 236"/>
                  <a:gd name="T93" fmla="*/ 6 h 130"/>
                  <a:gd name="T94" fmla="*/ 93 w 236"/>
                  <a:gd name="T95" fmla="*/ 6 h 130"/>
                  <a:gd name="T96" fmla="*/ 99 w 236"/>
                  <a:gd name="T97" fmla="*/ 10 h 130"/>
                  <a:gd name="T98" fmla="*/ 110 w 236"/>
                  <a:gd name="T99" fmla="*/ 6 h 130"/>
                  <a:gd name="T100" fmla="*/ 117 w 236"/>
                  <a:gd name="T101" fmla="*/ 9 h 130"/>
                  <a:gd name="T102" fmla="*/ 126 w 236"/>
                  <a:gd name="T103" fmla="*/ 12 h 130"/>
                  <a:gd name="T104" fmla="*/ 148 w 236"/>
                  <a:gd name="T105" fmla="*/ 9 h 130"/>
                  <a:gd name="T106" fmla="*/ 151 w 236"/>
                  <a:gd name="T107" fmla="*/ 13 h 130"/>
                  <a:gd name="T108" fmla="*/ 157 w 236"/>
                  <a:gd name="T109" fmla="*/ 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6" h="130">
                    <a:moveTo>
                      <a:pt x="164" y="6"/>
                    </a:moveTo>
                    <a:lnTo>
                      <a:pt x="163" y="9"/>
                    </a:lnTo>
                    <a:lnTo>
                      <a:pt x="169" y="13"/>
                    </a:lnTo>
                    <a:lnTo>
                      <a:pt x="173" y="21"/>
                    </a:lnTo>
                    <a:lnTo>
                      <a:pt x="167" y="25"/>
                    </a:lnTo>
                    <a:lnTo>
                      <a:pt x="163" y="39"/>
                    </a:lnTo>
                    <a:lnTo>
                      <a:pt x="157" y="41"/>
                    </a:lnTo>
                    <a:lnTo>
                      <a:pt x="158" y="54"/>
                    </a:lnTo>
                    <a:lnTo>
                      <a:pt x="163" y="65"/>
                    </a:lnTo>
                    <a:lnTo>
                      <a:pt x="172" y="68"/>
                    </a:lnTo>
                    <a:lnTo>
                      <a:pt x="176" y="68"/>
                    </a:lnTo>
                    <a:lnTo>
                      <a:pt x="179" y="74"/>
                    </a:lnTo>
                    <a:lnTo>
                      <a:pt x="192" y="85"/>
                    </a:lnTo>
                    <a:lnTo>
                      <a:pt x="198" y="73"/>
                    </a:lnTo>
                    <a:lnTo>
                      <a:pt x="202" y="76"/>
                    </a:lnTo>
                    <a:lnTo>
                      <a:pt x="210" y="79"/>
                    </a:lnTo>
                    <a:lnTo>
                      <a:pt x="214" y="74"/>
                    </a:lnTo>
                    <a:lnTo>
                      <a:pt x="220" y="71"/>
                    </a:lnTo>
                    <a:lnTo>
                      <a:pt x="225" y="70"/>
                    </a:lnTo>
                    <a:lnTo>
                      <a:pt x="234" y="74"/>
                    </a:lnTo>
                    <a:lnTo>
                      <a:pt x="236" y="77"/>
                    </a:lnTo>
                    <a:lnTo>
                      <a:pt x="236" y="82"/>
                    </a:lnTo>
                    <a:lnTo>
                      <a:pt x="234" y="85"/>
                    </a:lnTo>
                    <a:lnTo>
                      <a:pt x="233" y="92"/>
                    </a:lnTo>
                    <a:lnTo>
                      <a:pt x="228" y="98"/>
                    </a:lnTo>
                    <a:lnTo>
                      <a:pt x="217" y="108"/>
                    </a:lnTo>
                    <a:lnTo>
                      <a:pt x="211" y="121"/>
                    </a:lnTo>
                    <a:lnTo>
                      <a:pt x="211" y="124"/>
                    </a:lnTo>
                    <a:lnTo>
                      <a:pt x="195" y="130"/>
                    </a:lnTo>
                    <a:lnTo>
                      <a:pt x="181" y="127"/>
                    </a:lnTo>
                    <a:lnTo>
                      <a:pt x="175" y="118"/>
                    </a:lnTo>
                    <a:lnTo>
                      <a:pt x="169" y="111"/>
                    </a:lnTo>
                    <a:lnTo>
                      <a:pt x="169" y="103"/>
                    </a:lnTo>
                    <a:lnTo>
                      <a:pt x="164" y="100"/>
                    </a:lnTo>
                    <a:lnTo>
                      <a:pt x="164" y="105"/>
                    </a:lnTo>
                    <a:lnTo>
                      <a:pt x="143" y="121"/>
                    </a:lnTo>
                    <a:lnTo>
                      <a:pt x="138" y="118"/>
                    </a:lnTo>
                    <a:lnTo>
                      <a:pt x="134" y="114"/>
                    </a:lnTo>
                    <a:lnTo>
                      <a:pt x="122" y="108"/>
                    </a:lnTo>
                    <a:lnTo>
                      <a:pt x="116" y="98"/>
                    </a:lnTo>
                    <a:lnTo>
                      <a:pt x="111" y="105"/>
                    </a:lnTo>
                    <a:lnTo>
                      <a:pt x="110" y="101"/>
                    </a:lnTo>
                    <a:lnTo>
                      <a:pt x="102" y="103"/>
                    </a:lnTo>
                    <a:lnTo>
                      <a:pt x="97" y="100"/>
                    </a:lnTo>
                    <a:lnTo>
                      <a:pt x="91" y="100"/>
                    </a:lnTo>
                    <a:lnTo>
                      <a:pt x="79" y="111"/>
                    </a:lnTo>
                    <a:lnTo>
                      <a:pt x="75" y="105"/>
                    </a:lnTo>
                    <a:lnTo>
                      <a:pt x="70" y="106"/>
                    </a:lnTo>
                    <a:lnTo>
                      <a:pt x="66" y="101"/>
                    </a:lnTo>
                    <a:lnTo>
                      <a:pt x="58" y="100"/>
                    </a:lnTo>
                    <a:lnTo>
                      <a:pt x="50" y="105"/>
                    </a:lnTo>
                    <a:lnTo>
                      <a:pt x="53" y="109"/>
                    </a:lnTo>
                    <a:lnTo>
                      <a:pt x="47" y="118"/>
                    </a:lnTo>
                    <a:lnTo>
                      <a:pt x="50" y="124"/>
                    </a:lnTo>
                    <a:lnTo>
                      <a:pt x="49" y="127"/>
                    </a:lnTo>
                    <a:lnTo>
                      <a:pt x="44" y="130"/>
                    </a:lnTo>
                    <a:lnTo>
                      <a:pt x="40" y="127"/>
                    </a:lnTo>
                    <a:lnTo>
                      <a:pt x="34" y="129"/>
                    </a:lnTo>
                    <a:lnTo>
                      <a:pt x="28" y="121"/>
                    </a:lnTo>
                    <a:lnTo>
                      <a:pt x="25" y="114"/>
                    </a:lnTo>
                    <a:lnTo>
                      <a:pt x="29" y="105"/>
                    </a:lnTo>
                    <a:lnTo>
                      <a:pt x="23" y="98"/>
                    </a:lnTo>
                    <a:lnTo>
                      <a:pt x="22" y="92"/>
                    </a:lnTo>
                    <a:lnTo>
                      <a:pt x="17" y="89"/>
                    </a:lnTo>
                    <a:lnTo>
                      <a:pt x="9" y="91"/>
                    </a:lnTo>
                    <a:lnTo>
                      <a:pt x="9" y="79"/>
                    </a:lnTo>
                    <a:lnTo>
                      <a:pt x="9" y="83"/>
                    </a:lnTo>
                    <a:lnTo>
                      <a:pt x="20" y="82"/>
                    </a:lnTo>
                    <a:lnTo>
                      <a:pt x="32" y="88"/>
                    </a:lnTo>
                    <a:lnTo>
                      <a:pt x="37" y="88"/>
                    </a:lnTo>
                    <a:lnTo>
                      <a:pt x="41" y="82"/>
                    </a:lnTo>
                    <a:lnTo>
                      <a:pt x="38" y="79"/>
                    </a:lnTo>
                    <a:lnTo>
                      <a:pt x="44" y="74"/>
                    </a:lnTo>
                    <a:lnTo>
                      <a:pt x="43" y="73"/>
                    </a:lnTo>
                    <a:lnTo>
                      <a:pt x="47" y="67"/>
                    </a:lnTo>
                    <a:lnTo>
                      <a:pt x="43" y="63"/>
                    </a:lnTo>
                    <a:lnTo>
                      <a:pt x="23" y="57"/>
                    </a:lnTo>
                    <a:lnTo>
                      <a:pt x="25" y="53"/>
                    </a:lnTo>
                    <a:lnTo>
                      <a:pt x="19" y="51"/>
                    </a:lnTo>
                    <a:lnTo>
                      <a:pt x="14" y="51"/>
                    </a:lnTo>
                    <a:lnTo>
                      <a:pt x="8" y="45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5" y="32"/>
                    </a:lnTo>
                    <a:lnTo>
                      <a:pt x="12" y="25"/>
                    </a:lnTo>
                    <a:lnTo>
                      <a:pt x="22" y="21"/>
                    </a:lnTo>
                    <a:lnTo>
                      <a:pt x="22" y="16"/>
                    </a:lnTo>
                    <a:lnTo>
                      <a:pt x="26" y="9"/>
                    </a:lnTo>
                    <a:lnTo>
                      <a:pt x="34" y="12"/>
                    </a:lnTo>
                    <a:lnTo>
                      <a:pt x="37" y="6"/>
                    </a:lnTo>
                    <a:lnTo>
                      <a:pt x="46" y="0"/>
                    </a:lnTo>
                    <a:lnTo>
                      <a:pt x="78" y="0"/>
                    </a:lnTo>
                    <a:lnTo>
                      <a:pt x="84" y="3"/>
                    </a:lnTo>
                    <a:lnTo>
                      <a:pt x="82" y="6"/>
                    </a:lnTo>
                    <a:lnTo>
                      <a:pt x="85" y="3"/>
                    </a:lnTo>
                    <a:lnTo>
                      <a:pt x="93" y="6"/>
                    </a:lnTo>
                    <a:lnTo>
                      <a:pt x="99" y="6"/>
                    </a:lnTo>
                    <a:lnTo>
                      <a:pt x="99" y="10"/>
                    </a:lnTo>
                    <a:lnTo>
                      <a:pt x="104" y="6"/>
                    </a:lnTo>
                    <a:lnTo>
                      <a:pt x="110" y="6"/>
                    </a:lnTo>
                    <a:lnTo>
                      <a:pt x="113" y="9"/>
                    </a:lnTo>
                    <a:lnTo>
                      <a:pt x="117" y="9"/>
                    </a:lnTo>
                    <a:lnTo>
                      <a:pt x="120" y="12"/>
                    </a:lnTo>
                    <a:lnTo>
                      <a:pt x="126" y="12"/>
                    </a:lnTo>
                    <a:lnTo>
                      <a:pt x="138" y="6"/>
                    </a:lnTo>
                    <a:lnTo>
                      <a:pt x="148" y="9"/>
                    </a:lnTo>
                    <a:lnTo>
                      <a:pt x="149" y="12"/>
                    </a:lnTo>
                    <a:lnTo>
                      <a:pt x="151" y="13"/>
                    </a:lnTo>
                    <a:lnTo>
                      <a:pt x="154" y="12"/>
                    </a:lnTo>
                    <a:lnTo>
                      <a:pt x="157" y="9"/>
                    </a:lnTo>
                    <a:lnTo>
                      <a:pt x="16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0" name="Freeform 2890">
                <a:extLst>
                  <a:ext uri="{FF2B5EF4-FFF2-40B4-BE49-F238E27FC236}">
                    <a16:creationId xmlns:a16="http://schemas.microsoft.com/office/drawing/2014/main" id="{9990FE5E-7754-7A32-B83C-5A1733CEC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314"/>
                <a:ext cx="187" cy="109"/>
              </a:xfrm>
              <a:custGeom>
                <a:avLst/>
                <a:gdLst>
                  <a:gd name="T0" fmla="*/ 32 w 375"/>
                  <a:gd name="T1" fmla="*/ 68 h 219"/>
                  <a:gd name="T2" fmla="*/ 11 w 375"/>
                  <a:gd name="T3" fmla="*/ 47 h 219"/>
                  <a:gd name="T4" fmla="*/ 0 w 375"/>
                  <a:gd name="T5" fmla="*/ 65 h 219"/>
                  <a:gd name="T6" fmla="*/ 15 w 375"/>
                  <a:gd name="T7" fmla="*/ 86 h 219"/>
                  <a:gd name="T8" fmla="*/ 25 w 375"/>
                  <a:gd name="T9" fmla="*/ 103 h 219"/>
                  <a:gd name="T10" fmla="*/ 37 w 375"/>
                  <a:gd name="T11" fmla="*/ 120 h 219"/>
                  <a:gd name="T12" fmla="*/ 34 w 375"/>
                  <a:gd name="T13" fmla="*/ 141 h 219"/>
                  <a:gd name="T14" fmla="*/ 35 w 375"/>
                  <a:gd name="T15" fmla="*/ 165 h 219"/>
                  <a:gd name="T16" fmla="*/ 67 w 375"/>
                  <a:gd name="T17" fmla="*/ 179 h 219"/>
                  <a:gd name="T18" fmla="*/ 65 w 375"/>
                  <a:gd name="T19" fmla="*/ 194 h 219"/>
                  <a:gd name="T20" fmla="*/ 67 w 375"/>
                  <a:gd name="T21" fmla="*/ 212 h 219"/>
                  <a:gd name="T22" fmla="*/ 78 w 375"/>
                  <a:gd name="T23" fmla="*/ 214 h 219"/>
                  <a:gd name="T24" fmla="*/ 97 w 375"/>
                  <a:gd name="T25" fmla="*/ 196 h 219"/>
                  <a:gd name="T26" fmla="*/ 102 w 375"/>
                  <a:gd name="T27" fmla="*/ 209 h 219"/>
                  <a:gd name="T28" fmla="*/ 116 w 375"/>
                  <a:gd name="T29" fmla="*/ 214 h 219"/>
                  <a:gd name="T30" fmla="*/ 122 w 375"/>
                  <a:gd name="T31" fmla="*/ 200 h 219"/>
                  <a:gd name="T32" fmla="*/ 135 w 375"/>
                  <a:gd name="T33" fmla="*/ 191 h 219"/>
                  <a:gd name="T34" fmla="*/ 154 w 375"/>
                  <a:gd name="T35" fmla="*/ 184 h 219"/>
                  <a:gd name="T36" fmla="*/ 185 w 375"/>
                  <a:gd name="T37" fmla="*/ 165 h 219"/>
                  <a:gd name="T38" fmla="*/ 199 w 375"/>
                  <a:gd name="T39" fmla="*/ 161 h 219"/>
                  <a:gd name="T40" fmla="*/ 214 w 375"/>
                  <a:gd name="T41" fmla="*/ 143 h 219"/>
                  <a:gd name="T42" fmla="*/ 226 w 375"/>
                  <a:gd name="T43" fmla="*/ 135 h 219"/>
                  <a:gd name="T44" fmla="*/ 242 w 375"/>
                  <a:gd name="T45" fmla="*/ 156 h 219"/>
                  <a:gd name="T46" fmla="*/ 266 w 375"/>
                  <a:gd name="T47" fmla="*/ 149 h 219"/>
                  <a:gd name="T48" fmla="*/ 289 w 375"/>
                  <a:gd name="T49" fmla="*/ 149 h 219"/>
                  <a:gd name="T50" fmla="*/ 316 w 375"/>
                  <a:gd name="T51" fmla="*/ 146 h 219"/>
                  <a:gd name="T52" fmla="*/ 322 w 375"/>
                  <a:gd name="T53" fmla="*/ 156 h 219"/>
                  <a:gd name="T54" fmla="*/ 334 w 375"/>
                  <a:gd name="T55" fmla="*/ 168 h 219"/>
                  <a:gd name="T56" fmla="*/ 355 w 375"/>
                  <a:gd name="T57" fmla="*/ 162 h 219"/>
                  <a:gd name="T58" fmla="*/ 358 w 375"/>
                  <a:gd name="T59" fmla="*/ 141 h 219"/>
                  <a:gd name="T60" fmla="*/ 375 w 375"/>
                  <a:gd name="T61" fmla="*/ 114 h 219"/>
                  <a:gd name="T62" fmla="*/ 352 w 375"/>
                  <a:gd name="T63" fmla="*/ 86 h 219"/>
                  <a:gd name="T64" fmla="*/ 342 w 375"/>
                  <a:gd name="T65" fmla="*/ 91 h 219"/>
                  <a:gd name="T66" fmla="*/ 333 w 375"/>
                  <a:gd name="T67" fmla="*/ 103 h 219"/>
                  <a:gd name="T68" fmla="*/ 327 w 375"/>
                  <a:gd name="T69" fmla="*/ 86 h 219"/>
                  <a:gd name="T70" fmla="*/ 320 w 375"/>
                  <a:gd name="T71" fmla="*/ 73 h 219"/>
                  <a:gd name="T72" fmla="*/ 302 w 375"/>
                  <a:gd name="T73" fmla="*/ 68 h 219"/>
                  <a:gd name="T74" fmla="*/ 286 w 375"/>
                  <a:gd name="T75" fmla="*/ 79 h 219"/>
                  <a:gd name="T76" fmla="*/ 261 w 375"/>
                  <a:gd name="T77" fmla="*/ 89 h 219"/>
                  <a:gd name="T78" fmla="*/ 257 w 375"/>
                  <a:gd name="T79" fmla="*/ 70 h 219"/>
                  <a:gd name="T80" fmla="*/ 261 w 375"/>
                  <a:gd name="T81" fmla="*/ 59 h 219"/>
                  <a:gd name="T82" fmla="*/ 255 w 375"/>
                  <a:gd name="T83" fmla="*/ 50 h 219"/>
                  <a:gd name="T84" fmla="*/ 264 w 375"/>
                  <a:gd name="T85" fmla="*/ 29 h 219"/>
                  <a:gd name="T86" fmla="*/ 249 w 375"/>
                  <a:gd name="T87" fmla="*/ 29 h 219"/>
                  <a:gd name="T88" fmla="*/ 234 w 375"/>
                  <a:gd name="T89" fmla="*/ 26 h 219"/>
                  <a:gd name="T90" fmla="*/ 216 w 375"/>
                  <a:gd name="T91" fmla="*/ 23 h 219"/>
                  <a:gd name="T92" fmla="*/ 199 w 375"/>
                  <a:gd name="T93" fmla="*/ 13 h 219"/>
                  <a:gd name="T94" fmla="*/ 176 w 375"/>
                  <a:gd name="T95" fmla="*/ 19 h 219"/>
                  <a:gd name="T96" fmla="*/ 164 w 375"/>
                  <a:gd name="T97" fmla="*/ 10 h 219"/>
                  <a:gd name="T98" fmla="*/ 154 w 375"/>
                  <a:gd name="T99" fmla="*/ 7 h 219"/>
                  <a:gd name="T100" fmla="*/ 143 w 375"/>
                  <a:gd name="T101" fmla="*/ 0 h 219"/>
                  <a:gd name="T102" fmla="*/ 137 w 375"/>
                  <a:gd name="T103" fmla="*/ 13 h 219"/>
                  <a:gd name="T104" fmla="*/ 125 w 375"/>
                  <a:gd name="T105" fmla="*/ 27 h 219"/>
                  <a:gd name="T106" fmla="*/ 103 w 375"/>
                  <a:gd name="T107" fmla="*/ 29 h 219"/>
                  <a:gd name="T108" fmla="*/ 85 w 375"/>
                  <a:gd name="T109" fmla="*/ 42 h 219"/>
                  <a:gd name="T110" fmla="*/ 61 w 375"/>
                  <a:gd name="T111" fmla="*/ 50 h 219"/>
                  <a:gd name="T112" fmla="*/ 47 w 375"/>
                  <a:gd name="T113" fmla="*/ 56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75" h="219">
                    <a:moveTo>
                      <a:pt x="49" y="61"/>
                    </a:moveTo>
                    <a:lnTo>
                      <a:pt x="46" y="67"/>
                    </a:lnTo>
                    <a:lnTo>
                      <a:pt x="32" y="68"/>
                    </a:lnTo>
                    <a:lnTo>
                      <a:pt x="25" y="59"/>
                    </a:lnTo>
                    <a:lnTo>
                      <a:pt x="17" y="50"/>
                    </a:lnTo>
                    <a:lnTo>
                      <a:pt x="11" y="47"/>
                    </a:lnTo>
                    <a:lnTo>
                      <a:pt x="9" y="50"/>
                    </a:lnTo>
                    <a:lnTo>
                      <a:pt x="3" y="57"/>
                    </a:lnTo>
                    <a:lnTo>
                      <a:pt x="0" y="65"/>
                    </a:lnTo>
                    <a:lnTo>
                      <a:pt x="6" y="71"/>
                    </a:lnTo>
                    <a:lnTo>
                      <a:pt x="9" y="73"/>
                    </a:lnTo>
                    <a:lnTo>
                      <a:pt x="15" y="86"/>
                    </a:lnTo>
                    <a:lnTo>
                      <a:pt x="15" y="92"/>
                    </a:lnTo>
                    <a:lnTo>
                      <a:pt x="20" y="99"/>
                    </a:lnTo>
                    <a:lnTo>
                      <a:pt x="25" y="103"/>
                    </a:lnTo>
                    <a:lnTo>
                      <a:pt x="37" y="11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1" y="130"/>
                    </a:lnTo>
                    <a:lnTo>
                      <a:pt x="28" y="140"/>
                    </a:lnTo>
                    <a:lnTo>
                      <a:pt x="34" y="141"/>
                    </a:lnTo>
                    <a:lnTo>
                      <a:pt x="37" y="149"/>
                    </a:lnTo>
                    <a:lnTo>
                      <a:pt x="37" y="155"/>
                    </a:lnTo>
                    <a:lnTo>
                      <a:pt x="35" y="165"/>
                    </a:lnTo>
                    <a:lnTo>
                      <a:pt x="37" y="168"/>
                    </a:lnTo>
                    <a:lnTo>
                      <a:pt x="47" y="173"/>
                    </a:lnTo>
                    <a:lnTo>
                      <a:pt x="67" y="179"/>
                    </a:lnTo>
                    <a:lnTo>
                      <a:pt x="70" y="184"/>
                    </a:lnTo>
                    <a:lnTo>
                      <a:pt x="64" y="191"/>
                    </a:lnTo>
                    <a:lnTo>
                      <a:pt x="65" y="194"/>
                    </a:lnTo>
                    <a:lnTo>
                      <a:pt x="58" y="202"/>
                    </a:lnTo>
                    <a:lnTo>
                      <a:pt x="61" y="212"/>
                    </a:lnTo>
                    <a:lnTo>
                      <a:pt x="67" y="212"/>
                    </a:lnTo>
                    <a:lnTo>
                      <a:pt x="67" y="217"/>
                    </a:lnTo>
                    <a:lnTo>
                      <a:pt x="69" y="214"/>
                    </a:lnTo>
                    <a:lnTo>
                      <a:pt x="78" y="214"/>
                    </a:lnTo>
                    <a:lnTo>
                      <a:pt x="84" y="209"/>
                    </a:lnTo>
                    <a:lnTo>
                      <a:pt x="87" y="203"/>
                    </a:lnTo>
                    <a:lnTo>
                      <a:pt x="97" y="196"/>
                    </a:lnTo>
                    <a:lnTo>
                      <a:pt x="100" y="196"/>
                    </a:lnTo>
                    <a:lnTo>
                      <a:pt x="105" y="202"/>
                    </a:lnTo>
                    <a:lnTo>
                      <a:pt x="102" y="209"/>
                    </a:lnTo>
                    <a:lnTo>
                      <a:pt x="103" y="212"/>
                    </a:lnTo>
                    <a:lnTo>
                      <a:pt x="106" y="219"/>
                    </a:lnTo>
                    <a:lnTo>
                      <a:pt x="116" y="214"/>
                    </a:lnTo>
                    <a:lnTo>
                      <a:pt x="111" y="203"/>
                    </a:lnTo>
                    <a:lnTo>
                      <a:pt x="123" y="205"/>
                    </a:lnTo>
                    <a:lnTo>
                      <a:pt x="122" y="200"/>
                    </a:lnTo>
                    <a:lnTo>
                      <a:pt x="128" y="197"/>
                    </a:lnTo>
                    <a:lnTo>
                      <a:pt x="132" y="193"/>
                    </a:lnTo>
                    <a:lnTo>
                      <a:pt x="135" y="191"/>
                    </a:lnTo>
                    <a:lnTo>
                      <a:pt x="138" y="196"/>
                    </a:lnTo>
                    <a:lnTo>
                      <a:pt x="144" y="194"/>
                    </a:lnTo>
                    <a:lnTo>
                      <a:pt x="154" y="184"/>
                    </a:lnTo>
                    <a:lnTo>
                      <a:pt x="155" y="178"/>
                    </a:lnTo>
                    <a:lnTo>
                      <a:pt x="179" y="165"/>
                    </a:lnTo>
                    <a:lnTo>
                      <a:pt x="185" y="165"/>
                    </a:lnTo>
                    <a:lnTo>
                      <a:pt x="193" y="168"/>
                    </a:lnTo>
                    <a:lnTo>
                      <a:pt x="198" y="165"/>
                    </a:lnTo>
                    <a:lnTo>
                      <a:pt x="199" y="161"/>
                    </a:lnTo>
                    <a:lnTo>
                      <a:pt x="204" y="159"/>
                    </a:lnTo>
                    <a:lnTo>
                      <a:pt x="208" y="150"/>
                    </a:lnTo>
                    <a:lnTo>
                      <a:pt x="214" y="143"/>
                    </a:lnTo>
                    <a:lnTo>
                      <a:pt x="217" y="132"/>
                    </a:lnTo>
                    <a:lnTo>
                      <a:pt x="228" y="130"/>
                    </a:lnTo>
                    <a:lnTo>
                      <a:pt x="226" y="135"/>
                    </a:lnTo>
                    <a:lnTo>
                      <a:pt x="228" y="141"/>
                    </a:lnTo>
                    <a:lnTo>
                      <a:pt x="237" y="153"/>
                    </a:lnTo>
                    <a:lnTo>
                      <a:pt x="242" y="156"/>
                    </a:lnTo>
                    <a:lnTo>
                      <a:pt x="252" y="153"/>
                    </a:lnTo>
                    <a:lnTo>
                      <a:pt x="264" y="156"/>
                    </a:lnTo>
                    <a:lnTo>
                      <a:pt x="266" y="149"/>
                    </a:lnTo>
                    <a:lnTo>
                      <a:pt x="278" y="152"/>
                    </a:lnTo>
                    <a:lnTo>
                      <a:pt x="284" y="153"/>
                    </a:lnTo>
                    <a:lnTo>
                      <a:pt x="289" y="149"/>
                    </a:lnTo>
                    <a:lnTo>
                      <a:pt x="296" y="150"/>
                    </a:lnTo>
                    <a:lnTo>
                      <a:pt x="308" y="144"/>
                    </a:lnTo>
                    <a:lnTo>
                      <a:pt x="316" y="146"/>
                    </a:lnTo>
                    <a:lnTo>
                      <a:pt x="314" y="153"/>
                    </a:lnTo>
                    <a:lnTo>
                      <a:pt x="316" y="156"/>
                    </a:lnTo>
                    <a:lnTo>
                      <a:pt x="322" y="156"/>
                    </a:lnTo>
                    <a:lnTo>
                      <a:pt x="330" y="164"/>
                    </a:lnTo>
                    <a:lnTo>
                      <a:pt x="333" y="171"/>
                    </a:lnTo>
                    <a:lnTo>
                      <a:pt x="334" y="168"/>
                    </a:lnTo>
                    <a:lnTo>
                      <a:pt x="345" y="168"/>
                    </a:lnTo>
                    <a:lnTo>
                      <a:pt x="354" y="162"/>
                    </a:lnTo>
                    <a:lnTo>
                      <a:pt x="355" y="162"/>
                    </a:lnTo>
                    <a:lnTo>
                      <a:pt x="352" y="147"/>
                    </a:lnTo>
                    <a:lnTo>
                      <a:pt x="358" y="144"/>
                    </a:lnTo>
                    <a:lnTo>
                      <a:pt x="358" y="141"/>
                    </a:lnTo>
                    <a:lnTo>
                      <a:pt x="367" y="129"/>
                    </a:lnTo>
                    <a:lnTo>
                      <a:pt x="375" y="121"/>
                    </a:lnTo>
                    <a:lnTo>
                      <a:pt x="375" y="114"/>
                    </a:lnTo>
                    <a:lnTo>
                      <a:pt x="367" y="118"/>
                    </a:lnTo>
                    <a:lnTo>
                      <a:pt x="366" y="109"/>
                    </a:lnTo>
                    <a:lnTo>
                      <a:pt x="352" y="86"/>
                    </a:lnTo>
                    <a:lnTo>
                      <a:pt x="348" y="83"/>
                    </a:lnTo>
                    <a:lnTo>
                      <a:pt x="342" y="88"/>
                    </a:lnTo>
                    <a:lnTo>
                      <a:pt x="342" y="91"/>
                    </a:lnTo>
                    <a:lnTo>
                      <a:pt x="337" y="99"/>
                    </a:lnTo>
                    <a:lnTo>
                      <a:pt x="337" y="103"/>
                    </a:lnTo>
                    <a:lnTo>
                      <a:pt x="333" y="103"/>
                    </a:lnTo>
                    <a:lnTo>
                      <a:pt x="328" y="99"/>
                    </a:lnTo>
                    <a:lnTo>
                      <a:pt x="328" y="92"/>
                    </a:lnTo>
                    <a:lnTo>
                      <a:pt x="327" y="86"/>
                    </a:lnTo>
                    <a:lnTo>
                      <a:pt x="327" y="80"/>
                    </a:lnTo>
                    <a:lnTo>
                      <a:pt x="331" y="74"/>
                    </a:lnTo>
                    <a:lnTo>
                      <a:pt x="320" y="73"/>
                    </a:lnTo>
                    <a:lnTo>
                      <a:pt x="317" y="67"/>
                    </a:lnTo>
                    <a:lnTo>
                      <a:pt x="313" y="70"/>
                    </a:lnTo>
                    <a:lnTo>
                      <a:pt x="302" y="68"/>
                    </a:lnTo>
                    <a:lnTo>
                      <a:pt x="293" y="64"/>
                    </a:lnTo>
                    <a:lnTo>
                      <a:pt x="287" y="73"/>
                    </a:lnTo>
                    <a:lnTo>
                      <a:pt x="286" y="79"/>
                    </a:lnTo>
                    <a:lnTo>
                      <a:pt x="281" y="77"/>
                    </a:lnTo>
                    <a:lnTo>
                      <a:pt x="283" y="86"/>
                    </a:lnTo>
                    <a:lnTo>
                      <a:pt x="261" y="89"/>
                    </a:lnTo>
                    <a:lnTo>
                      <a:pt x="261" y="80"/>
                    </a:lnTo>
                    <a:lnTo>
                      <a:pt x="257" y="79"/>
                    </a:lnTo>
                    <a:lnTo>
                      <a:pt x="257" y="70"/>
                    </a:lnTo>
                    <a:lnTo>
                      <a:pt x="261" y="68"/>
                    </a:lnTo>
                    <a:lnTo>
                      <a:pt x="263" y="64"/>
                    </a:lnTo>
                    <a:lnTo>
                      <a:pt x="261" y="59"/>
                    </a:lnTo>
                    <a:lnTo>
                      <a:pt x="255" y="56"/>
                    </a:lnTo>
                    <a:lnTo>
                      <a:pt x="254" y="53"/>
                    </a:lnTo>
                    <a:lnTo>
                      <a:pt x="255" y="50"/>
                    </a:lnTo>
                    <a:lnTo>
                      <a:pt x="258" y="41"/>
                    </a:lnTo>
                    <a:lnTo>
                      <a:pt x="263" y="36"/>
                    </a:lnTo>
                    <a:lnTo>
                      <a:pt x="264" y="29"/>
                    </a:lnTo>
                    <a:lnTo>
                      <a:pt x="267" y="21"/>
                    </a:lnTo>
                    <a:lnTo>
                      <a:pt x="260" y="23"/>
                    </a:lnTo>
                    <a:lnTo>
                      <a:pt x="249" y="29"/>
                    </a:lnTo>
                    <a:lnTo>
                      <a:pt x="246" y="29"/>
                    </a:lnTo>
                    <a:lnTo>
                      <a:pt x="237" y="24"/>
                    </a:lnTo>
                    <a:lnTo>
                      <a:pt x="234" y="26"/>
                    </a:lnTo>
                    <a:lnTo>
                      <a:pt x="225" y="26"/>
                    </a:lnTo>
                    <a:lnTo>
                      <a:pt x="219" y="23"/>
                    </a:lnTo>
                    <a:lnTo>
                      <a:pt x="216" y="23"/>
                    </a:lnTo>
                    <a:lnTo>
                      <a:pt x="211" y="16"/>
                    </a:lnTo>
                    <a:lnTo>
                      <a:pt x="205" y="16"/>
                    </a:lnTo>
                    <a:lnTo>
                      <a:pt x="199" y="13"/>
                    </a:lnTo>
                    <a:lnTo>
                      <a:pt x="188" y="16"/>
                    </a:lnTo>
                    <a:lnTo>
                      <a:pt x="185" y="23"/>
                    </a:lnTo>
                    <a:lnTo>
                      <a:pt x="176" y="19"/>
                    </a:lnTo>
                    <a:lnTo>
                      <a:pt x="172" y="13"/>
                    </a:lnTo>
                    <a:lnTo>
                      <a:pt x="166" y="9"/>
                    </a:lnTo>
                    <a:lnTo>
                      <a:pt x="164" y="10"/>
                    </a:lnTo>
                    <a:lnTo>
                      <a:pt x="155" y="19"/>
                    </a:lnTo>
                    <a:lnTo>
                      <a:pt x="149" y="19"/>
                    </a:lnTo>
                    <a:lnTo>
                      <a:pt x="154" y="7"/>
                    </a:lnTo>
                    <a:lnTo>
                      <a:pt x="149" y="7"/>
                    </a:lnTo>
                    <a:lnTo>
                      <a:pt x="147" y="0"/>
                    </a:lnTo>
                    <a:lnTo>
                      <a:pt x="143" y="0"/>
                    </a:lnTo>
                    <a:lnTo>
                      <a:pt x="137" y="6"/>
                    </a:lnTo>
                    <a:lnTo>
                      <a:pt x="134" y="10"/>
                    </a:lnTo>
                    <a:lnTo>
                      <a:pt x="137" y="13"/>
                    </a:lnTo>
                    <a:lnTo>
                      <a:pt x="134" y="19"/>
                    </a:lnTo>
                    <a:lnTo>
                      <a:pt x="131" y="19"/>
                    </a:lnTo>
                    <a:lnTo>
                      <a:pt x="125" y="27"/>
                    </a:lnTo>
                    <a:lnTo>
                      <a:pt x="119" y="30"/>
                    </a:lnTo>
                    <a:lnTo>
                      <a:pt x="110" y="30"/>
                    </a:lnTo>
                    <a:lnTo>
                      <a:pt x="103" y="29"/>
                    </a:lnTo>
                    <a:lnTo>
                      <a:pt x="103" y="33"/>
                    </a:lnTo>
                    <a:lnTo>
                      <a:pt x="100" y="38"/>
                    </a:lnTo>
                    <a:lnTo>
                      <a:pt x="85" y="42"/>
                    </a:lnTo>
                    <a:lnTo>
                      <a:pt x="82" y="39"/>
                    </a:lnTo>
                    <a:lnTo>
                      <a:pt x="72" y="48"/>
                    </a:lnTo>
                    <a:lnTo>
                      <a:pt x="61" y="50"/>
                    </a:lnTo>
                    <a:lnTo>
                      <a:pt x="59" y="45"/>
                    </a:lnTo>
                    <a:lnTo>
                      <a:pt x="52" y="48"/>
                    </a:lnTo>
                    <a:lnTo>
                      <a:pt x="47" y="56"/>
                    </a:lnTo>
                    <a:lnTo>
                      <a:pt x="49" y="6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1" name="Freeform 2891">
                <a:extLst>
                  <a:ext uri="{FF2B5EF4-FFF2-40B4-BE49-F238E27FC236}">
                    <a16:creationId xmlns:a16="http://schemas.microsoft.com/office/drawing/2014/main" id="{2274DEDC-455B-998C-96C8-8C57764A2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314"/>
                <a:ext cx="187" cy="109"/>
              </a:xfrm>
              <a:custGeom>
                <a:avLst/>
                <a:gdLst>
                  <a:gd name="T0" fmla="*/ 52 w 375"/>
                  <a:gd name="T1" fmla="*/ 48 h 219"/>
                  <a:gd name="T2" fmla="*/ 72 w 375"/>
                  <a:gd name="T3" fmla="*/ 48 h 219"/>
                  <a:gd name="T4" fmla="*/ 100 w 375"/>
                  <a:gd name="T5" fmla="*/ 38 h 219"/>
                  <a:gd name="T6" fmla="*/ 110 w 375"/>
                  <a:gd name="T7" fmla="*/ 30 h 219"/>
                  <a:gd name="T8" fmla="*/ 131 w 375"/>
                  <a:gd name="T9" fmla="*/ 19 h 219"/>
                  <a:gd name="T10" fmla="*/ 134 w 375"/>
                  <a:gd name="T11" fmla="*/ 10 h 219"/>
                  <a:gd name="T12" fmla="*/ 147 w 375"/>
                  <a:gd name="T13" fmla="*/ 0 h 219"/>
                  <a:gd name="T14" fmla="*/ 149 w 375"/>
                  <a:gd name="T15" fmla="*/ 19 h 219"/>
                  <a:gd name="T16" fmla="*/ 166 w 375"/>
                  <a:gd name="T17" fmla="*/ 9 h 219"/>
                  <a:gd name="T18" fmla="*/ 185 w 375"/>
                  <a:gd name="T19" fmla="*/ 23 h 219"/>
                  <a:gd name="T20" fmla="*/ 205 w 375"/>
                  <a:gd name="T21" fmla="*/ 16 h 219"/>
                  <a:gd name="T22" fmla="*/ 219 w 375"/>
                  <a:gd name="T23" fmla="*/ 23 h 219"/>
                  <a:gd name="T24" fmla="*/ 237 w 375"/>
                  <a:gd name="T25" fmla="*/ 24 h 219"/>
                  <a:gd name="T26" fmla="*/ 260 w 375"/>
                  <a:gd name="T27" fmla="*/ 23 h 219"/>
                  <a:gd name="T28" fmla="*/ 263 w 375"/>
                  <a:gd name="T29" fmla="*/ 36 h 219"/>
                  <a:gd name="T30" fmla="*/ 254 w 375"/>
                  <a:gd name="T31" fmla="*/ 53 h 219"/>
                  <a:gd name="T32" fmla="*/ 263 w 375"/>
                  <a:gd name="T33" fmla="*/ 64 h 219"/>
                  <a:gd name="T34" fmla="*/ 257 w 375"/>
                  <a:gd name="T35" fmla="*/ 79 h 219"/>
                  <a:gd name="T36" fmla="*/ 283 w 375"/>
                  <a:gd name="T37" fmla="*/ 86 h 219"/>
                  <a:gd name="T38" fmla="*/ 287 w 375"/>
                  <a:gd name="T39" fmla="*/ 73 h 219"/>
                  <a:gd name="T40" fmla="*/ 313 w 375"/>
                  <a:gd name="T41" fmla="*/ 70 h 219"/>
                  <a:gd name="T42" fmla="*/ 331 w 375"/>
                  <a:gd name="T43" fmla="*/ 74 h 219"/>
                  <a:gd name="T44" fmla="*/ 328 w 375"/>
                  <a:gd name="T45" fmla="*/ 92 h 219"/>
                  <a:gd name="T46" fmla="*/ 337 w 375"/>
                  <a:gd name="T47" fmla="*/ 103 h 219"/>
                  <a:gd name="T48" fmla="*/ 342 w 375"/>
                  <a:gd name="T49" fmla="*/ 88 h 219"/>
                  <a:gd name="T50" fmla="*/ 366 w 375"/>
                  <a:gd name="T51" fmla="*/ 109 h 219"/>
                  <a:gd name="T52" fmla="*/ 375 w 375"/>
                  <a:gd name="T53" fmla="*/ 121 h 219"/>
                  <a:gd name="T54" fmla="*/ 358 w 375"/>
                  <a:gd name="T55" fmla="*/ 144 h 219"/>
                  <a:gd name="T56" fmla="*/ 354 w 375"/>
                  <a:gd name="T57" fmla="*/ 162 h 219"/>
                  <a:gd name="T58" fmla="*/ 333 w 375"/>
                  <a:gd name="T59" fmla="*/ 171 h 219"/>
                  <a:gd name="T60" fmla="*/ 316 w 375"/>
                  <a:gd name="T61" fmla="*/ 156 h 219"/>
                  <a:gd name="T62" fmla="*/ 308 w 375"/>
                  <a:gd name="T63" fmla="*/ 144 h 219"/>
                  <a:gd name="T64" fmla="*/ 284 w 375"/>
                  <a:gd name="T65" fmla="*/ 153 h 219"/>
                  <a:gd name="T66" fmla="*/ 264 w 375"/>
                  <a:gd name="T67" fmla="*/ 156 h 219"/>
                  <a:gd name="T68" fmla="*/ 237 w 375"/>
                  <a:gd name="T69" fmla="*/ 153 h 219"/>
                  <a:gd name="T70" fmla="*/ 228 w 375"/>
                  <a:gd name="T71" fmla="*/ 130 h 219"/>
                  <a:gd name="T72" fmla="*/ 208 w 375"/>
                  <a:gd name="T73" fmla="*/ 150 h 219"/>
                  <a:gd name="T74" fmla="*/ 198 w 375"/>
                  <a:gd name="T75" fmla="*/ 165 h 219"/>
                  <a:gd name="T76" fmla="*/ 179 w 375"/>
                  <a:gd name="T77" fmla="*/ 165 h 219"/>
                  <a:gd name="T78" fmla="*/ 144 w 375"/>
                  <a:gd name="T79" fmla="*/ 194 h 219"/>
                  <a:gd name="T80" fmla="*/ 132 w 375"/>
                  <a:gd name="T81" fmla="*/ 193 h 219"/>
                  <a:gd name="T82" fmla="*/ 123 w 375"/>
                  <a:gd name="T83" fmla="*/ 205 h 219"/>
                  <a:gd name="T84" fmla="*/ 106 w 375"/>
                  <a:gd name="T85" fmla="*/ 219 h 219"/>
                  <a:gd name="T86" fmla="*/ 105 w 375"/>
                  <a:gd name="T87" fmla="*/ 202 h 219"/>
                  <a:gd name="T88" fmla="*/ 87 w 375"/>
                  <a:gd name="T89" fmla="*/ 203 h 219"/>
                  <a:gd name="T90" fmla="*/ 69 w 375"/>
                  <a:gd name="T91" fmla="*/ 214 h 219"/>
                  <a:gd name="T92" fmla="*/ 61 w 375"/>
                  <a:gd name="T93" fmla="*/ 212 h 219"/>
                  <a:gd name="T94" fmla="*/ 64 w 375"/>
                  <a:gd name="T95" fmla="*/ 191 h 219"/>
                  <a:gd name="T96" fmla="*/ 47 w 375"/>
                  <a:gd name="T97" fmla="*/ 173 h 219"/>
                  <a:gd name="T98" fmla="*/ 37 w 375"/>
                  <a:gd name="T99" fmla="*/ 155 h 219"/>
                  <a:gd name="T100" fmla="*/ 28 w 375"/>
                  <a:gd name="T101" fmla="*/ 140 h 219"/>
                  <a:gd name="T102" fmla="*/ 37 w 375"/>
                  <a:gd name="T103" fmla="*/ 120 h 219"/>
                  <a:gd name="T104" fmla="*/ 20 w 375"/>
                  <a:gd name="T105" fmla="*/ 99 h 219"/>
                  <a:gd name="T106" fmla="*/ 9 w 375"/>
                  <a:gd name="T107" fmla="*/ 73 h 219"/>
                  <a:gd name="T108" fmla="*/ 3 w 375"/>
                  <a:gd name="T109" fmla="*/ 57 h 219"/>
                  <a:gd name="T110" fmla="*/ 17 w 375"/>
                  <a:gd name="T111" fmla="*/ 50 h 219"/>
                  <a:gd name="T112" fmla="*/ 46 w 375"/>
                  <a:gd name="T113" fmla="*/ 67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75" h="219">
                    <a:moveTo>
                      <a:pt x="49" y="61"/>
                    </a:moveTo>
                    <a:lnTo>
                      <a:pt x="47" y="56"/>
                    </a:lnTo>
                    <a:lnTo>
                      <a:pt x="52" y="48"/>
                    </a:lnTo>
                    <a:lnTo>
                      <a:pt x="59" y="45"/>
                    </a:lnTo>
                    <a:lnTo>
                      <a:pt x="61" y="50"/>
                    </a:lnTo>
                    <a:lnTo>
                      <a:pt x="72" y="48"/>
                    </a:lnTo>
                    <a:lnTo>
                      <a:pt x="82" y="39"/>
                    </a:lnTo>
                    <a:lnTo>
                      <a:pt x="85" y="42"/>
                    </a:lnTo>
                    <a:lnTo>
                      <a:pt x="100" y="38"/>
                    </a:lnTo>
                    <a:lnTo>
                      <a:pt x="103" y="33"/>
                    </a:lnTo>
                    <a:lnTo>
                      <a:pt x="103" y="29"/>
                    </a:lnTo>
                    <a:lnTo>
                      <a:pt x="110" y="30"/>
                    </a:lnTo>
                    <a:lnTo>
                      <a:pt x="119" y="30"/>
                    </a:lnTo>
                    <a:lnTo>
                      <a:pt x="125" y="27"/>
                    </a:lnTo>
                    <a:lnTo>
                      <a:pt x="131" y="19"/>
                    </a:lnTo>
                    <a:lnTo>
                      <a:pt x="134" y="19"/>
                    </a:lnTo>
                    <a:lnTo>
                      <a:pt x="137" y="13"/>
                    </a:lnTo>
                    <a:lnTo>
                      <a:pt x="134" y="10"/>
                    </a:lnTo>
                    <a:lnTo>
                      <a:pt x="137" y="6"/>
                    </a:lnTo>
                    <a:lnTo>
                      <a:pt x="143" y="0"/>
                    </a:lnTo>
                    <a:lnTo>
                      <a:pt x="147" y="0"/>
                    </a:lnTo>
                    <a:lnTo>
                      <a:pt x="149" y="7"/>
                    </a:lnTo>
                    <a:lnTo>
                      <a:pt x="154" y="7"/>
                    </a:lnTo>
                    <a:lnTo>
                      <a:pt x="149" y="19"/>
                    </a:lnTo>
                    <a:lnTo>
                      <a:pt x="155" y="19"/>
                    </a:lnTo>
                    <a:lnTo>
                      <a:pt x="164" y="10"/>
                    </a:lnTo>
                    <a:lnTo>
                      <a:pt x="166" y="9"/>
                    </a:lnTo>
                    <a:lnTo>
                      <a:pt x="172" y="13"/>
                    </a:lnTo>
                    <a:lnTo>
                      <a:pt x="176" y="19"/>
                    </a:lnTo>
                    <a:lnTo>
                      <a:pt x="185" y="23"/>
                    </a:lnTo>
                    <a:lnTo>
                      <a:pt x="188" y="16"/>
                    </a:lnTo>
                    <a:lnTo>
                      <a:pt x="199" y="13"/>
                    </a:lnTo>
                    <a:lnTo>
                      <a:pt x="205" y="16"/>
                    </a:lnTo>
                    <a:lnTo>
                      <a:pt x="211" y="16"/>
                    </a:lnTo>
                    <a:lnTo>
                      <a:pt x="216" y="23"/>
                    </a:lnTo>
                    <a:lnTo>
                      <a:pt x="219" y="23"/>
                    </a:lnTo>
                    <a:lnTo>
                      <a:pt x="225" y="26"/>
                    </a:lnTo>
                    <a:lnTo>
                      <a:pt x="234" y="26"/>
                    </a:lnTo>
                    <a:lnTo>
                      <a:pt x="237" y="24"/>
                    </a:lnTo>
                    <a:lnTo>
                      <a:pt x="246" y="29"/>
                    </a:lnTo>
                    <a:lnTo>
                      <a:pt x="249" y="29"/>
                    </a:lnTo>
                    <a:lnTo>
                      <a:pt x="260" y="23"/>
                    </a:lnTo>
                    <a:lnTo>
                      <a:pt x="267" y="21"/>
                    </a:lnTo>
                    <a:lnTo>
                      <a:pt x="264" y="29"/>
                    </a:lnTo>
                    <a:lnTo>
                      <a:pt x="263" y="36"/>
                    </a:lnTo>
                    <a:lnTo>
                      <a:pt x="258" y="41"/>
                    </a:lnTo>
                    <a:lnTo>
                      <a:pt x="255" y="50"/>
                    </a:lnTo>
                    <a:lnTo>
                      <a:pt x="254" y="53"/>
                    </a:lnTo>
                    <a:lnTo>
                      <a:pt x="255" y="56"/>
                    </a:lnTo>
                    <a:lnTo>
                      <a:pt x="261" y="59"/>
                    </a:lnTo>
                    <a:lnTo>
                      <a:pt x="263" y="64"/>
                    </a:lnTo>
                    <a:lnTo>
                      <a:pt x="261" y="68"/>
                    </a:lnTo>
                    <a:lnTo>
                      <a:pt x="257" y="70"/>
                    </a:lnTo>
                    <a:lnTo>
                      <a:pt x="257" y="79"/>
                    </a:lnTo>
                    <a:lnTo>
                      <a:pt x="261" y="80"/>
                    </a:lnTo>
                    <a:lnTo>
                      <a:pt x="261" y="89"/>
                    </a:lnTo>
                    <a:lnTo>
                      <a:pt x="283" y="86"/>
                    </a:lnTo>
                    <a:lnTo>
                      <a:pt x="281" y="77"/>
                    </a:lnTo>
                    <a:lnTo>
                      <a:pt x="286" y="79"/>
                    </a:lnTo>
                    <a:lnTo>
                      <a:pt x="287" y="73"/>
                    </a:lnTo>
                    <a:lnTo>
                      <a:pt x="293" y="64"/>
                    </a:lnTo>
                    <a:lnTo>
                      <a:pt x="302" y="68"/>
                    </a:lnTo>
                    <a:lnTo>
                      <a:pt x="313" y="70"/>
                    </a:lnTo>
                    <a:lnTo>
                      <a:pt x="317" y="67"/>
                    </a:lnTo>
                    <a:lnTo>
                      <a:pt x="320" y="73"/>
                    </a:lnTo>
                    <a:lnTo>
                      <a:pt x="331" y="74"/>
                    </a:lnTo>
                    <a:lnTo>
                      <a:pt x="327" y="80"/>
                    </a:lnTo>
                    <a:lnTo>
                      <a:pt x="327" y="86"/>
                    </a:lnTo>
                    <a:lnTo>
                      <a:pt x="328" y="92"/>
                    </a:lnTo>
                    <a:lnTo>
                      <a:pt x="328" y="99"/>
                    </a:lnTo>
                    <a:lnTo>
                      <a:pt x="333" y="103"/>
                    </a:lnTo>
                    <a:lnTo>
                      <a:pt x="337" y="103"/>
                    </a:lnTo>
                    <a:lnTo>
                      <a:pt x="337" y="99"/>
                    </a:lnTo>
                    <a:lnTo>
                      <a:pt x="342" y="91"/>
                    </a:lnTo>
                    <a:lnTo>
                      <a:pt x="342" y="88"/>
                    </a:lnTo>
                    <a:lnTo>
                      <a:pt x="348" y="83"/>
                    </a:lnTo>
                    <a:lnTo>
                      <a:pt x="352" y="86"/>
                    </a:lnTo>
                    <a:lnTo>
                      <a:pt x="366" y="109"/>
                    </a:lnTo>
                    <a:lnTo>
                      <a:pt x="367" y="118"/>
                    </a:lnTo>
                    <a:lnTo>
                      <a:pt x="375" y="114"/>
                    </a:lnTo>
                    <a:lnTo>
                      <a:pt x="375" y="121"/>
                    </a:lnTo>
                    <a:lnTo>
                      <a:pt x="367" y="129"/>
                    </a:lnTo>
                    <a:lnTo>
                      <a:pt x="358" y="141"/>
                    </a:lnTo>
                    <a:lnTo>
                      <a:pt x="358" y="144"/>
                    </a:lnTo>
                    <a:lnTo>
                      <a:pt x="352" y="147"/>
                    </a:lnTo>
                    <a:lnTo>
                      <a:pt x="355" y="162"/>
                    </a:lnTo>
                    <a:lnTo>
                      <a:pt x="354" y="162"/>
                    </a:lnTo>
                    <a:lnTo>
                      <a:pt x="345" y="168"/>
                    </a:lnTo>
                    <a:lnTo>
                      <a:pt x="334" y="168"/>
                    </a:lnTo>
                    <a:lnTo>
                      <a:pt x="333" y="171"/>
                    </a:lnTo>
                    <a:lnTo>
                      <a:pt x="330" y="164"/>
                    </a:lnTo>
                    <a:lnTo>
                      <a:pt x="322" y="156"/>
                    </a:lnTo>
                    <a:lnTo>
                      <a:pt x="316" y="156"/>
                    </a:lnTo>
                    <a:lnTo>
                      <a:pt x="314" y="153"/>
                    </a:lnTo>
                    <a:lnTo>
                      <a:pt x="316" y="146"/>
                    </a:lnTo>
                    <a:lnTo>
                      <a:pt x="308" y="144"/>
                    </a:lnTo>
                    <a:lnTo>
                      <a:pt x="296" y="150"/>
                    </a:lnTo>
                    <a:lnTo>
                      <a:pt x="289" y="149"/>
                    </a:lnTo>
                    <a:lnTo>
                      <a:pt x="284" y="153"/>
                    </a:lnTo>
                    <a:lnTo>
                      <a:pt x="278" y="152"/>
                    </a:lnTo>
                    <a:lnTo>
                      <a:pt x="266" y="149"/>
                    </a:lnTo>
                    <a:lnTo>
                      <a:pt x="264" y="156"/>
                    </a:lnTo>
                    <a:lnTo>
                      <a:pt x="252" y="153"/>
                    </a:lnTo>
                    <a:lnTo>
                      <a:pt x="242" y="156"/>
                    </a:lnTo>
                    <a:lnTo>
                      <a:pt x="237" y="153"/>
                    </a:lnTo>
                    <a:lnTo>
                      <a:pt x="228" y="141"/>
                    </a:lnTo>
                    <a:lnTo>
                      <a:pt x="226" y="135"/>
                    </a:lnTo>
                    <a:lnTo>
                      <a:pt x="228" y="130"/>
                    </a:lnTo>
                    <a:lnTo>
                      <a:pt x="217" y="132"/>
                    </a:lnTo>
                    <a:lnTo>
                      <a:pt x="214" y="143"/>
                    </a:lnTo>
                    <a:lnTo>
                      <a:pt x="208" y="150"/>
                    </a:lnTo>
                    <a:lnTo>
                      <a:pt x="204" y="159"/>
                    </a:lnTo>
                    <a:lnTo>
                      <a:pt x="199" y="161"/>
                    </a:lnTo>
                    <a:lnTo>
                      <a:pt x="198" y="165"/>
                    </a:lnTo>
                    <a:lnTo>
                      <a:pt x="193" y="168"/>
                    </a:lnTo>
                    <a:lnTo>
                      <a:pt x="185" y="165"/>
                    </a:lnTo>
                    <a:lnTo>
                      <a:pt x="179" y="165"/>
                    </a:lnTo>
                    <a:lnTo>
                      <a:pt x="155" y="178"/>
                    </a:lnTo>
                    <a:lnTo>
                      <a:pt x="154" y="184"/>
                    </a:lnTo>
                    <a:lnTo>
                      <a:pt x="144" y="194"/>
                    </a:lnTo>
                    <a:lnTo>
                      <a:pt x="138" y="196"/>
                    </a:lnTo>
                    <a:lnTo>
                      <a:pt x="135" y="191"/>
                    </a:lnTo>
                    <a:lnTo>
                      <a:pt x="132" y="193"/>
                    </a:lnTo>
                    <a:lnTo>
                      <a:pt x="128" y="197"/>
                    </a:lnTo>
                    <a:lnTo>
                      <a:pt x="122" y="200"/>
                    </a:lnTo>
                    <a:lnTo>
                      <a:pt x="123" y="205"/>
                    </a:lnTo>
                    <a:lnTo>
                      <a:pt x="111" y="203"/>
                    </a:lnTo>
                    <a:lnTo>
                      <a:pt x="116" y="214"/>
                    </a:lnTo>
                    <a:lnTo>
                      <a:pt x="106" y="219"/>
                    </a:lnTo>
                    <a:lnTo>
                      <a:pt x="103" y="212"/>
                    </a:lnTo>
                    <a:lnTo>
                      <a:pt x="102" y="209"/>
                    </a:lnTo>
                    <a:lnTo>
                      <a:pt x="105" y="202"/>
                    </a:lnTo>
                    <a:lnTo>
                      <a:pt x="100" y="196"/>
                    </a:lnTo>
                    <a:lnTo>
                      <a:pt x="97" y="196"/>
                    </a:lnTo>
                    <a:lnTo>
                      <a:pt x="87" y="203"/>
                    </a:lnTo>
                    <a:lnTo>
                      <a:pt x="84" y="209"/>
                    </a:lnTo>
                    <a:lnTo>
                      <a:pt x="78" y="214"/>
                    </a:lnTo>
                    <a:lnTo>
                      <a:pt x="69" y="214"/>
                    </a:lnTo>
                    <a:lnTo>
                      <a:pt x="67" y="217"/>
                    </a:lnTo>
                    <a:lnTo>
                      <a:pt x="67" y="212"/>
                    </a:lnTo>
                    <a:lnTo>
                      <a:pt x="61" y="212"/>
                    </a:lnTo>
                    <a:lnTo>
                      <a:pt x="58" y="202"/>
                    </a:lnTo>
                    <a:lnTo>
                      <a:pt x="65" y="194"/>
                    </a:lnTo>
                    <a:lnTo>
                      <a:pt x="64" y="191"/>
                    </a:lnTo>
                    <a:lnTo>
                      <a:pt x="70" y="184"/>
                    </a:lnTo>
                    <a:lnTo>
                      <a:pt x="67" y="179"/>
                    </a:lnTo>
                    <a:lnTo>
                      <a:pt x="47" y="173"/>
                    </a:lnTo>
                    <a:lnTo>
                      <a:pt x="37" y="168"/>
                    </a:lnTo>
                    <a:lnTo>
                      <a:pt x="35" y="165"/>
                    </a:lnTo>
                    <a:lnTo>
                      <a:pt x="37" y="155"/>
                    </a:lnTo>
                    <a:lnTo>
                      <a:pt x="37" y="149"/>
                    </a:lnTo>
                    <a:lnTo>
                      <a:pt x="34" y="141"/>
                    </a:lnTo>
                    <a:lnTo>
                      <a:pt x="28" y="140"/>
                    </a:lnTo>
                    <a:lnTo>
                      <a:pt x="31" y="13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1"/>
                    </a:lnTo>
                    <a:lnTo>
                      <a:pt x="25" y="103"/>
                    </a:lnTo>
                    <a:lnTo>
                      <a:pt x="20" y="99"/>
                    </a:lnTo>
                    <a:lnTo>
                      <a:pt x="15" y="92"/>
                    </a:lnTo>
                    <a:lnTo>
                      <a:pt x="15" y="86"/>
                    </a:lnTo>
                    <a:lnTo>
                      <a:pt x="9" y="73"/>
                    </a:lnTo>
                    <a:lnTo>
                      <a:pt x="6" y="71"/>
                    </a:lnTo>
                    <a:lnTo>
                      <a:pt x="0" y="65"/>
                    </a:lnTo>
                    <a:lnTo>
                      <a:pt x="3" y="57"/>
                    </a:lnTo>
                    <a:lnTo>
                      <a:pt x="9" y="50"/>
                    </a:lnTo>
                    <a:lnTo>
                      <a:pt x="11" y="47"/>
                    </a:lnTo>
                    <a:lnTo>
                      <a:pt x="17" y="50"/>
                    </a:lnTo>
                    <a:lnTo>
                      <a:pt x="25" y="59"/>
                    </a:lnTo>
                    <a:lnTo>
                      <a:pt x="32" y="68"/>
                    </a:lnTo>
                    <a:lnTo>
                      <a:pt x="46" y="67"/>
                    </a:lnTo>
                    <a:lnTo>
                      <a:pt x="49" y="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2" name="Freeform 2892">
                <a:extLst>
                  <a:ext uri="{FF2B5EF4-FFF2-40B4-BE49-F238E27FC236}">
                    <a16:creationId xmlns:a16="http://schemas.microsoft.com/office/drawing/2014/main" id="{75CC0F08-97E9-30D3-2075-8BD252BD4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314"/>
                <a:ext cx="187" cy="109"/>
              </a:xfrm>
              <a:custGeom>
                <a:avLst/>
                <a:gdLst>
                  <a:gd name="T0" fmla="*/ 52 w 375"/>
                  <a:gd name="T1" fmla="*/ 48 h 219"/>
                  <a:gd name="T2" fmla="*/ 72 w 375"/>
                  <a:gd name="T3" fmla="*/ 48 h 219"/>
                  <a:gd name="T4" fmla="*/ 100 w 375"/>
                  <a:gd name="T5" fmla="*/ 38 h 219"/>
                  <a:gd name="T6" fmla="*/ 110 w 375"/>
                  <a:gd name="T7" fmla="*/ 30 h 219"/>
                  <a:gd name="T8" fmla="*/ 131 w 375"/>
                  <a:gd name="T9" fmla="*/ 19 h 219"/>
                  <a:gd name="T10" fmla="*/ 134 w 375"/>
                  <a:gd name="T11" fmla="*/ 10 h 219"/>
                  <a:gd name="T12" fmla="*/ 147 w 375"/>
                  <a:gd name="T13" fmla="*/ 0 h 219"/>
                  <a:gd name="T14" fmla="*/ 149 w 375"/>
                  <a:gd name="T15" fmla="*/ 19 h 219"/>
                  <a:gd name="T16" fmla="*/ 166 w 375"/>
                  <a:gd name="T17" fmla="*/ 9 h 219"/>
                  <a:gd name="T18" fmla="*/ 185 w 375"/>
                  <a:gd name="T19" fmla="*/ 23 h 219"/>
                  <a:gd name="T20" fmla="*/ 205 w 375"/>
                  <a:gd name="T21" fmla="*/ 16 h 219"/>
                  <a:gd name="T22" fmla="*/ 219 w 375"/>
                  <a:gd name="T23" fmla="*/ 23 h 219"/>
                  <a:gd name="T24" fmla="*/ 237 w 375"/>
                  <a:gd name="T25" fmla="*/ 24 h 219"/>
                  <a:gd name="T26" fmla="*/ 260 w 375"/>
                  <a:gd name="T27" fmla="*/ 23 h 219"/>
                  <a:gd name="T28" fmla="*/ 263 w 375"/>
                  <a:gd name="T29" fmla="*/ 36 h 219"/>
                  <a:gd name="T30" fmla="*/ 254 w 375"/>
                  <a:gd name="T31" fmla="*/ 53 h 219"/>
                  <a:gd name="T32" fmla="*/ 263 w 375"/>
                  <a:gd name="T33" fmla="*/ 64 h 219"/>
                  <a:gd name="T34" fmla="*/ 257 w 375"/>
                  <a:gd name="T35" fmla="*/ 79 h 219"/>
                  <a:gd name="T36" fmla="*/ 283 w 375"/>
                  <a:gd name="T37" fmla="*/ 86 h 219"/>
                  <a:gd name="T38" fmla="*/ 287 w 375"/>
                  <a:gd name="T39" fmla="*/ 73 h 219"/>
                  <a:gd name="T40" fmla="*/ 313 w 375"/>
                  <a:gd name="T41" fmla="*/ 70 h 219"/>
                  <a:gd name="T42" fmla="*/ 331 w 375"/>
                  <a:gd name="T43" fmla="*/ 74 h 219"/>
                  <a:gd name="T44" fmla="*/ 328 w 375"/>
                  <a:gd name="T45" fmla="*/ 92 h 219"/>
                  <a:gd name="T46" fmla="*/ 337 w 375"/>
                  <a:gd name="T47" fmla="*/ 103 h 219"/>
                  <a:gd name="T48" fmla="*/ 342 w 375"/>
                  <a:gd name="T49" fmla="*/ 88 h 219"/>
                  <a:gd name="T50" fmla="*/ 366 w 375"/>
                  <a:gd name="T51" fmla="*/ 109 h 219"/>
                  <a:gd name="T52" fmla="*/ 375 w 375"/>
                  <a:gd name="T53" fmla="*/ 121 h 219"/>
                  <a:gd name="T54" fmla="*/ 358 w 375"/>
                  <a:gd name="T55" fmla="*/ 144 h 219"/>
                  <a:gd name="T56" fmla="*/ 354 w 375"/>
                  <a:gd name="T57" fmla="*/ 162 h 219"/>
                  <a:gd name="T58" fmla="*/ 333 w 375"/>
                  <a:gd name="T59" fmla="*/ 171 h 219"/>
                  <a:gd name="T60" fmla="*/ 316 w 375"/>
                  <a:gd name="T61" fmla="*/ 156 h 219"/>
                  <a:gd name="T62" fmla="*/ 308 w 375"/>
                  <a:gd name="T63" fmla="*/ 144 h 219"/>
                  <a:gd name="T64" fmla="*/ 284 w 375"/>
                  <a:gd name="T65" fmla="*/ 153 h 219"/>
                  <a:gd name="T66" fmla="*/ 264 w 375"/>
                  <a:gd name="T67" fmla="*/ 156 h 219"/>
                  <a:gd name="T68" fmla="*/ 237 w 375"/>
                  <a:gd name="T69" fmla="*/ 153 h 219"/>
                  <a:gd name="T70" fmla="*/ 228 w 375"/>
                  <a:gd name="T71" fmla="*/ 130 h 219"/>
                  <a:gd name="T72" fmla="*/ 208 w 375"/>
                  <a:gd name="T73" fmla="*/ 150 h 219"/>
                  <a:gd name="T74" fmla="*/ 198 w 375"/>
                  <a:gd name="T75" fmla="*/ 165 h 219"/>
                  <a:gd name="T76" fmla="*/ 179 w 375"/>
                  <a:gd name="T77" fmla="*/ 165 h 219"/>
                  <a:gd name="T78" fmla="*/ 144 w 375"/>
                  <a:gd name="T79" fmla="*/ 194 h 219"/>
                  <a:gd name="T80" fmla="*/ 132 w 375"/>
                  <a:gd name="T81" fmla="*/ 193 h 219"/>
                  <a:gd name="T82" fmla="*/ 123 w 375"/>
                  <a:gd name="T83" fmla="*/ 205 h 219"/>
                  <a:gd name="T84" fmla="*/ 106 w 375"/>
                  <a:gd name="T85" fmla="*/ 219 h 219"/>
                  <a:gd name="T86" fmla="*/ 105 w 375"/>
                  <a:gd name="T87" fmla="*/ 202 h 219"/>
                  <a:gd name="T88" fmla="*/ 87 w 375"/>
                  <a:gd name="T89" fmla="*/ 203 h 219"/>
                  <a:gd name="T90" fmla="*/ 69 w 375"/>
                  <a:gd name="T91" fmla="*/ 214 h 219"/>
                  <a:gd name="T92" fmla="*/ 61 w 375"/>
                  <a:gd name="T93" fmla="*/ 212 h 219"/>
                  <a:gd name="T94" fmla="*/ 64 w 375"/>
                  <a:gd name="T95" fmla="*/ 191 h 219"/>
                  <a:gd name="T96" fmla="*/ 47 w 375"/>
                  <a:gd name="T97" fmla="*/ 173 h 219"/>
                  <a:gd name="T98" fmla="*/ 37 w 375"/>
                  <a:gd name="T99" fmla="*/ 155 h 219"/>
                  <a:gd name="T100" fmla="*/ 28 w 375"/>
                  <a:gd name="T101" fmla="*/ 140 h 219"/>
                  <a:gd name="T102" fmla="*/ 37 w 375"/>
                  <a:gd name="T103" fmla="*/ 120 h 219"/>
                  <a:gd name="T104" fmla="*/ 20 w 375"/>
                  <a:gd name="T105" fmla="*/ 99 h 219"/>
                  <a:gd name="T106" fmla="*/ 9 w 375"/>
                  <a:gd name="T107" fmla="*/ 73 h 219"/>
                  <a:gd name="T108" fmla="*/ 3 w 375"/>
                  <a:gd name="T109" fmla="*/ 57 h 219"/>
                  <a:gd name="T110" fmla="*/ 17 w 375"/>
                  <a:gd name="T111" fmla="*/ 50 h 219"/>
                  <a:gd name="T112" fmla="*/ 46 w 375"/>
                  <a:gd name="T113" fmla="*/ 67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75" h="219">
                    <a:moveTo>
                      <a:pt x="49" y="61"/>
                    </a:moveTo>
                    <a:lnTo>
                      <a:pt x="47" y="56"/>
                    </a:lnTo>
                    <a:lnTo>
                      <a:pt x="52" y="48"/>
                    </a:lnTo>
                    <a:lnTo>
                      <a:pt x="59" y="45"/>
                    </a:lnTo>
                    <a:lnTo>
                      <a:pt x="61" y="50"/>
                    </a:lnTo>
                    <a:lnTo>
                      <a:pt x="72" y="48"/>
                    </a:lnTo>
                    <a:lnTo>
                      <a:pt x="82" y="39"/>
                    </a:lnTo>
                    <a:lnTo>
                      <a:pt x="85" y="42"/>
                    </a:lnTo>
                    <a:lnTo>
                      <a:pt x="100" y="38"/>
                    </a:lnTo>
                    <a:lnTo>
                      <a:pt x="103" y="33"/>
                    </a:lnTo>
                    <a:lnTo>
                      <a:pt x="103" y="29"/>
                    </a:lnTo>
                    <a:lnTo>
                      <a:pt x="110" y="30"/>
                    </a:lnTo>
                    <a:lnTo>
                      <a:pt x="119" y="30"/>
                    </a:lnTo>
                    <a:lnTo>
                      <a:pt x="125" y="27"/>
                    </a:lnTo>
                    <a:lnTo>
                      <a:pt x="131" y="19"/>
                    </a:lnTo>
                    <a:lnTo>
                      <a:pt x="134" y="19"/>
                    </a:lnTo>
                    <a:lnTo>
                      <a:pt x="137" y="13"/>
                    </a:lnTo>
                    <a:lnTo>
                      <a:pt x="134" y="10"/>
                    </a:lnTo>
                    <a:lnTo>
                      <a:pt x="137" y="6"/>
                    </a:lnTo>
                    <a:lnTo>
                      <a:pt x="143" y="0"/>
                    </a:lnTo>
                    <a:lnTo>
                      <a:pt x="147" y="0"/>
                    </a:lnTo>
                    <a:lnTo>
                      <a:pt x="149" y="7"/>
                    </a:lnTo>
                    <a:lnTo>
                      <a:pt x="154" y="7"/>
                    </a:lnTo>
                    <a:lnTo>
                      <a:pt x="149" y="19"/>
                    </a:lnTo>
                    <a:lnTo>
                      <a:pt x="155" y="19"/>
                    </a:lnTo>
                    <a:lnTo>
                      <a:pt x="164" y="10"/>
                    </a:lnTo>
                    <a:lnTo>
                      <a:pt x="166" y="9"/>
                    </a:lnTo>
                    <a:lnTo>
                      <a:pt x="172" y="13"/>
                    </a:lnTo>
                    <a:lnTo>
                      <a:pt x="176" y="19"/>
                    </a:lnTo>
                    <a:lnTo>
                      <a:pt x="185" y="23"/>
                    </a:lnTo>
                    <a:lnTo>
                      <a:pt x="188" y="16"/>
                    </a:lnTo>
                    <a:lnTo>
                      <a:pt x="199" y="13"/>
                    </a:lnTo>
                    <a:lnTo>
                      <a:pt x="205" y="16"/>
                    </a:lnTo>
                    <a:lnTo>
                      <a:pt x="211" y="16"/>
                    </a:lnTo>
                    <a:lnTo>
                      <a:pt x="216" y="23"/>
                    </a:lnTo>
                    <a:lnTo>
                      <a:pt x="219" y="23"/>
                    </a:lnTo>
                    <a:lnTo>
                      <a:pt x="225" y="26"/>
                    </a:lnTo>
                    <a:lnTo>
                      <a:pt x="234" y="26"/>
                    </a:lnTo>
                    <a:lnTo>
                      <a:pt x="237" y="24"/>
                    </a:lnTo>
                    <a:lnTo>
                      <a:pt x="246" y="29"/>
                    </a:lnTo>
                    <a:lnTo>
                      <a:pt x="249" y="29"/>
                    </a:lnTo>
                    <a:lnTo>
                      <a:pt x="260" y="23"/>
                    </a:lnTo>
                    <a:lnTo>
                      <a:pt x="267" y="21"/>
                    </a:lnTo>
                    <a:lnTo>
                      <a:pt x="264" y="29"/>
                    </a:lnTo>
                    <a:lnTo>
                      <a:pt x="263" y="36"/>
                    </a:lnTo>
                    <a:lnTo>
                      <a:pt x="258" y="41"/>
                    </a:lnTo>
                    <a:lnTo>
                      <a:pt x="255" y="50"/>
                    </a:lnTo>
                    <a:lnTo>
                      <a:pt x="254" y="53"/>
                    </a:lnTo>
                    <a:lnTo>
                      <a:pt x="255" y="56"/>
                    </a:lnTo>
                    <a:lnTo>
                      <a:pt x="261" y="59"/>
                    </a:lnTo>
                    <a:lnTo>
                      <a:pt x="263" y="64"/>
                    </a:lnTo>
                    <a:lnTo>
                      <a:pt x="261" y="68"/>
                    </a:lnTo>
                    <a:lnTo>
                      <a:pt x="257" y="70"/>
                    </a:lnTo>
                    <a:lnTo>
                      <a:pt x="257" y="79"/>
                    </a:lnTo>
                    <a:lnTo>
                      <a:pt x="261" y="80"/>
                    </a:lnTo>
                    <a:lnTo>
                      <a:pt x="261" y="89"/>
                    </a:lnTo>
                    <a:lnTo>
                      <a:pt x="283" y="86"/>
                    </a:lnTo>
                    <a:lnTo>
                      <a:pt x="281" y="77"/>
                    </a:lnTo>
                    <a:lnTo>
                      <a:pt x="286" y="79"/>
                    </a:lnTo>
                    <a:lnTo>
                      <a:pt x="287" y="73"/>
                    </a:lnTo>
                    <a:lnTo>
                      <a:pt x="293" y="64"/>
                    </a:lnTo>
                    <a:lnTo>
                      <a:pt x="302" y="68"/>
                    </a:lnTo>
                    <a:lnTo>
                      <a:pt x="313" y="70"/>
                    </a:lnTo>
                    <a:lnTo>
                      <a:pt x="317" y="67"/>
                    </a:lnTo>
                    <a:lnTo>
                      <a:pt x="320" y="73"/>
                    </a:lnTo>
                    <a:lnTo>
                      <a:pt x="331" y="74"/>
                    </a:lnTo>
                    <a:lnTo>
                      <a:pt x="327" y="80"/>
                    </a:lnTo>
                    <a:lnTo>
                      <a:pt x="327" y="86"/>
                    </a:lnTo>
                    <a:lnTo>
                      <a:pt x="328" y="92"/>
                    </a:lnTo>
                    <a:lnTo>
                      <a:pt x="328" y="99"/>
                    </a:lnTo>
                    <a:lnTo>
                      <a:pt x="333" y="103"/>
                    </a:lnTo>
                    <a:lnTo>
                      <a:pt x="337" y="103"/>
                    </a:lnTo>
                    <a:lnTo>
                      <a:pt x="337" y="99"/>
                    </a:lnTo>
                    <a:lnTo>
                      <a:pt x="342" y="91"/>
                    </a:lnTo>
                    <a:lnTo>
                      <a:pt x="342" y="88"/>
                    </a:lnTo>
                    <a:lnTo>
                      <a:pt x="348" y="83"/>
                    </a:lnTo>
                    <a:lnTo>
                      <a:pt x="352" y="86"/>
                    </a:lnTo>
                    <a:lnTo>
                      <a:pt x="366" y="109"/>
                    </a:lnTo>
                    <a:lnTo>
                      <a:pt x="367" y="118"/>
                    </a:lnTo>
                    <a:lnTo>
                      <a:pt x="375" y="114"/>
                    </a:lnTo>
                    <a:lnTo>
                      <a:pt x="375" y="121"/>
                    </a:lnTo>
                    <a:lnTo>
                      <a:pt x="367" y="129"/>
                    </a:lnTo>
                    <a:lnTo>
                      <a:pt x="358" y="141"/>
                    </a:lnTo>
                    <a:lnTo>
                      <a:pt x="358" y="144"/>
                    </a:lnTo>
                    <a:lnTo>
                      <a:pt x="352" y="147"/>
                    </a:lnTo>
                    <a:lnTo>
                      <a:pt x="355" y="162"/>
                    </a:lnTo>
                    <a:lnTo>
                      <a:pt x="354" y="162"/>
                    </a:lnTo>
                    <a:lnTo>
                      <a:pt x="345" y="168"/>
                    </a:lnTo>
                    <a:lnTo>
                      <a:pt x="334" y="168"/>
                    </a:lnTo>
                    <a:lnTo>
                      <a:pt x="333" y="171"/>
                    </a:lnTo>
                    <a:lnTo>
                      <a:pt x="330" y="164"/>
                    </a:lnTo>
                    <a:lnTo>
                      <a:pt x="322" y="156"/>
                    </a:lnTo>
                    <a:lnTo>
                      <a:pt x="316" y="156"/>
                    </a:lnTo>
                    <a:lnTo>
                      <a:pt x="314" y="153"/>
                    </a:lnTo>
                    <a:lnTo>
                      <a:pt x="316" y="146"/>
                    </a:lnTo>
                    <a:lnTo>
                      <a:pt x="308" y="144"/>
                    </a:lnTo>
                    <a:lnTo>
                      <a:pt x="296" y="150"/>
                    </a:lnTo>
                    <a:lnTo>
                      <a:pt x="289" y="149"/>
                    </a:lnTo>
                    <a:lnTo>
                      <a:pt x="284" y="153"/>
                    </a:lnTo>
                    <a:lnTo>
                      <a:pt x="278" y="152"/>
                    </a:lnTo>
                    <a:lnTo>
                      <a:pt x="266" y="149"/>
                    </a:lnTo>
                    <a:lnTo>
                      <a:pt x="264" y="156"/>
                    </a:lnTo>
                    <a:lnTo>
                      <a:pt x="252" y="153"/>
                    </a:lnTo>
                    <a:lnTo>
                      <a:pt x="242" y="156"/>
                    </a:lnTo>
                    <a:lnTo>
                      <a:pt x="237" y="153"/>
                    </a:lnTo>
                    <a:lnTo>
                      <a:pt x="228" y="141"/>
                    </a:lnTo>
                    <a:lnTo>
                      <a:pt x="226" y="135"/>
                    </a:lnTo>
                    <a:lnTo>
                      <a:pt x="228" y="130"/>
                    </a:lnTo>
                    <a:lnTo>
                      <a:pt x="217" y="132"/>
                    </a:lnTo>
                    <a:lnTo>
                      <a:pt x="214" y="143"/>
                    </a:lnTo>
                    <a:lnTo>
                      <a:pt x="208" y="150"/>
                    </a:lnTo>
                    <a:lnTo>
                      <a:pt x="204" y="159"/>
                    </a:lnTo>
                    <a:lnTo>
                      <a:pt x="199" y="161"/>
                    </a:lnTo>
                    <a:lnTo>
                      <a:pt x="198" y="165"/>
                    </a:lnTo>
                    <a:lnTo>
                      <a:pt x="193" y="168"/>
                    </a:lnTo>
                    <a:lnTo>
                      <a:pt x="185" y="165"/>
                    </a:lnTo>
                    <a:lnTo>
                      <a:pt x="179" y="165"/>
                    </a:lnTo>
                    <a:lnTo>
                      <a:pt x="155" y="178"/>
                    </a:lnTo>
                    <a:lnTo>
                      <a:pt x="154" y="184"/>
                    </a:lnTo>
                    <a:lnTo>
                      <a:pt x="144" y="194"/>
                    </a:lnTo>
                    <a:lnTo>
                      <a:pt x="138" y="196"/>
                    </a:lnTo>
                    <a:lnTo>
                      <a:pt x="135" y="191"/>
                    </a:lnTo>
                    <a:lnTo>
                      <a:pt x="132" y="193"/>
                    </a:lnTo>
                    <a:lnTo>
                      <a:pt x="128" y="197"/>
                    </a:lnTo>
                    <a:lnTo>
                      <a:pt x="122" y="200"/>
                    </a:lnTo>
                    <a:lnTo>
                      <a:pt x="123" y="205"/>
                    </a:lnTo>
                    <a:lnTo>
                      <a:pt x="111" y="203"/>
                    </a:lnTo>
                    <a:lnTo>
                      <a:pt x="116" y="214"/>
                    </a:lnTo>
                    <a:lnTo>
                      <a:pt x="106" y="219"/>
                    </a:lnTo>
                    <a:lnTo>
                      <a:pt x="103" y="212"/>
                    </a:lnTo>
                    <a:lnTo>
                      <a:pt x="102" y="209"/>
                    </a:lnTo>
                    <a:lnTo>
                      <a:pt x="105" y="202"/>
                    </a:lnTo>
                    <a:lnTo>
                      <a:pt x="100" y="196"/>
                    </a:lnTo>
                    <a:lnTo>
                      <a:pt x="97" y="196"/>
                    </a:lnTo>
                    <a:lnTo>
                      <a:pt x="87" y="203"/>
                    </a:lnTo>
                    <a:lnTo>
                      <a:pt x="84" y="209"/>
                    </a:lnTo>
                    <a:lnTo>
                      <a:pt x="78" y="214"/>
                    </a:lnTo>
                    <a:lnTo>
                      <a:pt x="69" y="214"/>
                    </a:lnTo>
                    <a:lnTo>
                      <a:pt x="67" y="217"/>
                    </a:lnTo>
                    <a:lnTo>
                      <a:pt x="67" y="212"/>
                    </a:lnTo>
                    <a:lnTo>
                      <a:pt x="61" y="212"/>
                    </a:lnTo>
                    <a:lnTo>
                      <a:pt x="58" y="202"/>
                    </a:lnTo>
                    <a:lnTo>
                      <a:pt x="65" y="194"/>
                    </a:lnTo>
                    <a:lnTo>
                      <a:pt x="64" y="191"/>
                    </a:lnTo>
                    <a:lnTo>
                      <a:pt x="70" y="184"/>
                    </a:lnTo>
                    <a:lnTo>
                      <a:pt x="67" y="179"/>
                    </a:lnTo>
                    <a:lnTo>
                      <a:pt x="47" y="173"/>
                    </a:lnTo>
                    <a:lnTo>
                      <a:pt x="37" y="168"/>
                    </a:lnTo>
                    <a:lnTo>
                      <a:pt x="35" y="165"/>
                    </a:lnTo>
                    <a:lnTo>
                      <a:pt x="37" y="155"/>
                    </a:lnTo>
                    <a:lnTo>
                      <a:pt x="37" y="149"/>
                    </a:lnTo>
                    <a:lnTo>
                      <a:pt x="34" y="141"/>
                    </a:lnTo>
                    <a:lnTo>
                      <a:pt x="28" y="140"/>
                    </a:lnTo>
                    <a:lnTo>
                      <a:pt x="31" y="13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1"/>
                    </a:lnTo>
                    <a:lnTo>
                      <a:pt x="25" y="103"/>
                    </a:lnTo>
                    <a:lnTo>
                      <a:pt x="20" y="99"/>
                    </a:lnTo>
                    <a:lnTo>
                      <a:pt x="15" y="92"/>
                    </a:lnTo>
                    <a:lnTo>
                      <a:pt x="15" y="86"/>
                    </a:lnTo>
                    <a:lnTo>
                      <a:pt x="9" y="73"/>
                    </a:lnTo>
                    <a:lnTo>
                      <a:pt x="6" y="71"/>
                    </a:lnTo>
                    <a:lnTo>
                      <a:pt x="0" y="65"/>
                    </a:lnTo>
                    <a:lnTo>
                      <a:pt x="3" y="57"/>
                    </a:lnTo>
                    <a:lnTo>
                      <a:pt x="9" y="50"/>
                    </a:lnTo>
                    <a:lnTo>
                      <a:pt x="11" y="47"/>
                    </a:lnTo>
                    <a:lnTo>
                      <a:pt x="17" y="50"/>
                    </a:lnTo>
                    <a:lnTo>
                      <a:pt x="25" y="59"/>
                    </a:lnTo>
                    <a:lnTo>
                      <a:pt x="32" y="68"/>
                    </a:lnTo>
                    <a:lnTo>
                      <a:pt x="46" y="67"/>
                    </a:lnTo>
                    <a:lnTo>
                      <a:pt x="49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3" name="Freeform 2893">
                <a:extLst>
                  <a:ext uri="{FF2B5EF4-FFF2-40B4-BE49-F238E27FC236}">
                    <a16:creationId xmlns:a16="http://schemas.microsoft.com/office/drawing/2014/main" id="{14E2AEFE-1611-F410-BFD3-5EA8A330F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461"/>
                <a:ext cx="157" cy="105"/>
              </a:xfrm>
              <a:custGeom>
                <a:avLst/>
                <a:gdLst>
                  <a:gd name="T0" fmla="*/ 149 w 316"/>
                  <a:gd name="T1" fmla="*/ 31 h 209"/>
                  <a:gd name="T2" fmla="*/ 123 w 316"/>
                  <a:gd name="T3" fmla="*/ 48 h 209"/>
                  <a:gd name="T4" fmla="*/ 114 w 316"/>
                  <a:gd name="T5" fmla="*/ 56 h 209"/>
                  <a:gd name="T6" fmla="*/ 90 w 316"/>
                  <a:gd name="T7" fmla="*/ 65 h 209"/>
                  <a:gd name="T8" fmla="*/ 55 w 316"/>
                  <a:gd name="T9" fmla="*/ 65 h 209"/>
                  <a:gd name="T10" fmla="*/ 12 w 316"/>
                  <a:gd name="T11" fmla="*/ 82 h 209"/>
                  <a:gd name="T12" fmla="*/ 0 w 316"/>
                  <a:gd name="T13" fmla="*/ 95 h 209"/>
                  <a:gd name="T14" fmla="*/ 0 w 316"/>
                  <a:gd name="T15" fmla="*/ 120 h 209"/>
                  <a:gd name="T16" fmla="*/ 12 w 316"/>
                  <a:gd name="T17" fmla="*/ 135 h 209"/>
                  <a:gd name="T18" fmla="*/ 14 w 316"/>
                  <a:gd name="T19" fmla="*/ 156 h 209"/>
                  <a:gd name="T20" fmla="*/ 28 w 316"/>
                  <a:gd name="T21" fmla="*/ 148 h 209"/>
                  <a:gd name="T22" fmla="*/ 44 w 316"/>
                  <a:gd name="T23" fmla="*/ 153 h 209"/>
                  <a:gd name="T24" fmla="*/ 50 w 316"/>
                  <a:gd name="T25" fmla="*/ 168 h 209"/>
                  <a:gd name="T26" fmla="*/ 67 w 316"/>
                  <a:gd name="T27" fmla="*/ 161 h 209"/>
                  <a:gd name="T28" fmla="*/ 61 w 316"/>
                  <a:gd name="T29" fmla="*/ 194 h 209"/>
                  <a:gd name="T30" fmla="*/ 70 w 316"/>
                  <a:gd name="T31" fmla="*/ 200 h 209"/>
                  <a:gd name="T32" fmla="*/ 93 w 316"/>
                  <a:gd name="T33" fmla="*/ 199 h 209"/>
                  <a:gd name="T34" fmla="*/ 94 w 316"/>
                  <a:gd name="T35" fmla="*/ 180 h 209"/>
                  <a:gd name="T36" fmla="*/ 100 w 316"/>
                  <a:gd name="T37" fmla="*/ 165 h 209"/>
                  <a:gd name="T38" fmla="*/ 125 w 316"/>
                  <a:gd name="T39" fmla="*/ 147 h 209"/>
                  <a:gd name="T40" fmla="*/ 123 w 316"/>
                  <a:gd name="T41" fmla="*/ 135 h 209"/>
                  <a:gd name="T42" fmla="*/ 132 w 316"/>
                  <a:gd name="T43" fmla="*/ 120 h 209"/>
                  <a:gd name="T44" fmla="*/ 140 w 316"/>
                  <a:gd name="T45" fmla="*/ 101 h 209"/>
                  <a:gd name="T46" fmla="*/ 166 w 316"/>
                  <a:gd name="T47" fmla="*/ 95 h 209"/>
                  <a:gd name="T48" fmla="*/ 187 w 316"/>
                  <a:gd name="T49" fmla="*/ 97 h 209"/>
                  <a:gd name="T50" fmla="*/ 226 w 316"/>
                  <a:gd name="T51" fmla="*/ 79 h 209"/>
                  <a:gd name="T52" fmla="*/ 235 w 316"/>
                  <a:gd name="T53" fmla="*/ 98 h 209"/>
                  <a:gd name="T54" fmla="*/ 243 w 316"/>
                  <a:gd name="T55" fmla="*/ 95 h 209"/>
                  <a:gd name="T56" fmla="*/ 258 w 316"/>
                  <a:gd name="T57" fmla="*/ 100 h 209"/>
                  <a:gd name="T58" fmla="*/ 272 w 316"/>
                  <a:gd name="T59" fmla="*/ 92 h 209"/>
                  <a:gd name="T60" fmla="*/ 279 w 316"/>
                  <a:gd name="T61" fmla="*/ 110 h 209"/>
                  <a:gd name="T62" fmla="*/ 301 w 316"/>
                  <a:gd name="T63" fmla="*/ 95 h 209"/>
                  <a:gd name="T64" fmla="*/ 316 w 316"/>
                  <a:gd name="T65" fmla="*/ 83 h 209"/>
                  <a:gd name="T66" fmla="*/ 311 w 316"/>
                  <a:gd name="T67" fmla="*/ 68 h 209"/>
                  <a:gd name="T68" fmla="*/ 293 w 316"/>
                  <a:gd name="T69" fmla="*/ 63 h 209"/>
                  <a:gd name="T70" fmla="*/ 276 w 316"/>
                  <a:gd name="T71" fmla="*/ 56 h 209"/>
                  <a:gd name="T72" fmla="*/ 260 w 316"/>
                  <a:gd name="T73" fmla="*/ 42 h 209"/>
                  <a:gd name="T74" fmla="*/ 243 w 316"/>
                  <a:gd name="T75" fmla="*/ 42 h 209"/>
                  <a:gd name="T76" fmla="*/ 245 w 316"/>
                  <a:gd name="T77" fmla="*/ 15 h 209"/>
                  <a:gd name="T78" fmla="*/ 229 w 316"/>
                  <a:gd name="T79" fmla="*/ 0 h 209"/>
                  <a:gd name="T80" fmla="*/ 219 w 316"/>
                  <a:gd name="T81" fmla="*/ 6 h 209"/>
                  <a:gd name="T82" fmla="*/ 196 w 316"/>
                  <a:gd name="T83" fmla="*/ 4 h 209"/>
                  <a:gd name="T84" fmla="*/ 170 w 316"/>
                  <a:gd name="T85" fmla="*/ 1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6" h="209">
                    <a:moveTo>
                      <a:pt x="170" y="19"/>
                    </a:moveTo>
                    <a:lnTo>
                      <a:pt x="161" y="22"/>
                    </a:lnTo>
                    <a:lnTo>
                      <a:pt x="149" y="31"/>
                    </a:lnTo>
                    <a:lnTo>
                      <a:pt x="141" y="39"/>
                    </a:lnTo>
                    <a:lnTo>
                      <a:pt x="128" y="47"/>
                    </a:lnTo>
                    <a:lnTo>
                      <a:pt x="123" y="48"/>
                    </a:lnTo>
                    <a:lnTo>
                      <a:pt x="119" y="48"/>
                    </a:lnTo>
                    <a:lnTo>
                      <a:pt x="113" y="50"/>
                    </a:lnTo>
                    <a:lnTo>
                      <a:pt x="114" y="56"/>
                    </a:lnTo>
                    <a:lnTo>
                      <a:pt x="109" y="59"/>
                    </a:lnTo>
                    <a:lnTo>
                      <a:pt x="103" y="59"/>
                    </a:lnTo>
                    <a:lnTo>
                      <a:pt x="90" y="65"/>
                    </a:lnTo>
                    <a:lnTo>
                      <a:pt x="82" y="66"/>
                    </a:lnTo>
                    <a:lnTo>
                      <a:pt x="75" y="69"/>
                    </a:lnTo>
                    <a:lnTo>
                      <a:pt x="55" y="65"/>
                    </a:lnTo>
                    <a:lnTo>
                      <a:pt x="43" y="66"/>
                    </a:lnTo>
                    <a:lnTo>
                      <a:pt x="20" y="79"/>
                    </a:lnTo>
                    <a:lnTo>
                      <a:pt x="12" y="82"/>
                    </a:lnTo>
                    <a:lnTo>
                      <a:pt x="3" y="86"/>
                    </a:lnTo>
                    <a:lnTo>
                      <a:pt x="0" y="92"/>
                    </a:lnTo>
                    <a:lnTo>
                      <a:pt x="0" y="95"/>
                    </a:lnTo>
                    <a:lnTo>
                      <a:pt x="6" y="100"/>
                    </a:lnTo>
                    <a:lnTo>
                      <a:pt x="5" y="110"/>
                    </a:lnTo>
                    <a:lnTo>
                      <a:pt x="0" y="120"/>
                    </a:lnTo>
                    <a:lnTo>
                      <a:pt x="3" y="129"/>
                    </a:lnTo>
                    <a:lnTo>
                      <a:pt x="5" y="136"/>
                    </a:lnTo>
                    <a:lnTo>
                      <a:pt x="12" y="135"/>
                    </a:lnTo>
                    <a:lnTo>
                      <a:pt x="14" y="147"/>
                    </a:lnTo>
                    <a:lnTo>
                      <a:pt x="11" y="153"/>
                    </a:lnTo>
                    <a:lnTo>
                      <a:pt x="14" y="156"/>
                    </a:lnTo>
                    <a:lnTo>
                      <a:pt x="18" y="153"/>
                    </a:lnTo>
                    <a:lnTo>
                      <a:pt x="24" y="155"/>
                    </a:lnTo>
                    <a:lnTo>
                      <a:pt x="28" y="148"/>
                    </a:lnTo>
                    <a:lnTo>
                      <a:pt x="37" y="150"/>
                    </a:lnTo>
                    <a:lnTo>
                      <a:pt x="37" y="156"/>
                    </a:lnTo>
                    <a:lnTo>
                      <a:pt x="44" y="153"/>
                    </a:lnTo>
                    <a:lnTo>
                      <a:pt x="41" y="161"/>
                    </a:lnTo>
                    <a:lnTo>
                      <a:pt x="41" y="167"/>
                    </a:lnTo>
                    <a:lnTo>
                      <a:pt x="50" y="168"/>
                    </a:lnTo>
                    <a:lnTo>
                      <a:pt x="55" y="173"/>
                    </a:lnTo>
                    <a:lnTo>
                      <a:pt x="58" y="167"/>
                    </a:lnTo>
                    <a:lnTo>
                      <a:pt x="67" y="161"/>
                    </a:lnTo>
                    <a:lnTo>
                      <a:pt x="67" y="171"/>
                    </a:lnTo>
                    <a:lnTo>
                      <a:pt x="76" y="180"/>
                    </a:lnTo>
                    <a:lnTo>
                      <a:pt x="61" y="194"/>
                    </a:lnTo>
                    <a:lnTo>
                      <a:pt x="61" y="203"/>
                    </a:lnTo>
                    <a:lnTo>
                      <a:pt x="68" y="205"/>
                    </a:lnTo>
                    <a:lnTo>
                      <a:pt x="70" y="200"/>
                    </a:lnTo>
                    <a:lnTo>
                      <a:pt x="78" y="209"/>
                    </a:lnTo>
                    <a:lnTo>
                      <a:pt x="93" y="202"/>
                    </a:lnTo>
                    <a:lnTo>
                      <a:pt x="93" y="199"/>
                    </a:lnTo>
                    <a:lnTo>
                      <a:pt x="93" y="196"/>
                    </a:lnTo>
                    <a:lnTo>
                      <a:pt x="99" y="185"/>
                    </a:lnTo>
                    <a:lnTo>
                      <a:pt x="94" y="180"/>
                    </a:lnTo>
                    <a:lnTo>
                      <a:pt x="97" y="177"/>
                    </a:lnTo>
                    <a:lnTo>
                      <a:pt x="96" y="173"/>
                    </a:lnTo>
                    <a:lnTo>
                      <a:pt x="100" y="165"/>
                    </a:lnTo>
                    <a:lnTo>
                      <a:pt x="99" y="148"/>
                    </a:lnTo>
                    <a:lnTo>
                      <a:pt x="106" y="139"/>
                    </a:lnTo>
                    <a:lnTo>
                      <a:pt x="125" y="147"/>
                    </a:lnTo>
                    <a:lnTo>
                      <a:pt x="125" y="139"/>
                    </a:lnTo>
                    <a:lnTo>
                      <a:pt x="120" y="138"/>
                    </a:lnTo>
                    <a:lnTo>
                      <a:pt x="123" y="135"/>
                    </a:lnTo>
                    <a:lnTo>
                      <a:pt x="125" y="123"/>
                    </a:lnTo>
                    <a:lnTo>
                      <a:pt x="129" y="117"/>
                    </a:lnTo>
                    <a:lnTo>
                      <a:pt x="132" y="120"/>
                    </a:lnTo>
                    <a:lnTo>
                      <a:pt x="137" y="118"/>
                    </a:lnTo>
                    <a:lnTo>
                      <a:pt x="140" y="106"/>
                    </a:lnTo>
                    <a:lnTo>
                      <a:pt x="140" y="101"/>
                    </a:lnTo>
                    <a:lnTo>
                      <a:pt x="147" y="101"/>
                    </a:lnTo>
                    <a:lnTo>
                      <a:pt x="163" y="100"/>
                    </a:lnTo>
                    <a:lnTo>
                      <a:pt x="166" y="95"/>
                    </a:lnTo>
                    <a:lnTo>
                      <a:pt x="182" y="97"/>
                    </a:lnTo>
                    <a:lnTo>
                      <a:pt x="182" y="97"/>
                    </a:lnTo>
                    <a:lnTo>
                      <a:pt x="187" y="97"/>
                    </a:lnTo>
                    <a:lnTo>
                      <a:pt x="197" y="89"/>
                    </a:lnTo>
                    <a:lnTo>
                      <a:pt x="210" y="86"/>
                    </a:lnTo>
                    <a:lnTo>
                      <a:pt x="226" y="79"/>
                    </a:lnTo>
                    <a:lnTo>
                      <a:pt x="222" y="86"/>
                    </a:lnTo>
                    <a:lnTo>
                      <a:pt x="225" y="92"/>
                    </a:lnTo>
                    <a:lnTo>
                      <a:pt x="235" y="98"/>
                    </a:lnTo>
                    <a:lnTo>
                      <a:pt x="235" y="101"/>
                    </a:lnTo>
                    <a:lnTo>
                      <a:pt x="241" y="100"/>
                    </a:lnTo>
                    <a:lnTo>
                      <a:pt x="243" y="95"/>
                    </a:lnTo>
                    <a:lnTo>
                      <a:pt x="249" y="100"/>
                    </a:lnTo>
                    <a:lnTo>
                      <a:pt x="252" y="98"/>
                    </a:lnTo>
                    <a:lnTo>
                      <a:pt x="258" y="100"/>
                    </a:lnTo>
                    <a:lnTo>
                      <a:pt x="263" y="98"/>
                    </a:lnTo>
                    <a:lnTo>
                      <a:pt x="267" y="92"/>
                    </a:lnTo>
                    <a:lnTo>
                      <a:pt x="272" y="92"/>
                    </a:lnTo>
                    <a:lnTo>
                      <a:pt x="269" y="109"/>
                    </a:lnTo>
                    <a:lnTo>
                      <a:pt x="273" y="109"/>
                    </a:lnTo>
                    <a:lnTo>
                      <a:pt x="279" y="110"/>
                    </a:lnTo>
                    <a:lnTo>
                      <a:pt x="296" y="115"/>
                    </a:lnTo>
                    <a:lnTo>
                      <a:pt x="295" y="110"/>
                    </a:lnTo>
                    <a:lnTo>
                      <a:pt x="301" y="95"/>
                    </a:lnTo>
                    <a:lnTo>
                      <a:pt x="310" y="98"/>
                    </a:lnTo>
                    <a:lnTo>
                      <a:pt x="311" y="89"/>
                    </a:lnTo>
                    <a:lnTo>
                      <a:pt x="316" y="83"/>
                    </a:lnTo>
                    <a:lnTo>
                      <a:pt x="316" y="71"/>
                    </a:lnTo>
                    <a:lnTo>
                      <a:pt x="311" y="65"/>
                    </a:lnTo>
                    <a:lnTo>
                      <a:pt x="311" y="68"/>
                    </a:lnTo>
                    <a:lnTo>
                      <a:pt x="304" y="66"/>
                    </a:lnTo>
                    <a:lnTo>
                      <a:pt x="301" y="69"/>
                    </a:lnTo>
                    <a:lnTo>
                      <a:pt x="293" y="63"/>
                    </a:lnTo>
                    <a:lnTo>
                      <a:pt x="286" y="59"/>
                    </a:lnTo>
                    <a:lnTo>
                      <a:pt x="278" y="68"/>
                    </a:lnTo>
                    <a:lnTo>
                      <a:pt x="276" y="56"/>
                    </a:lnTo>
                    <a:lnTo>
                      <a:pt x="269" y="53"/>
                    </a:lnTo>
                    <a:lnTo>
                      <a:pt x="261" y="48"/>
                    </a:lnTo>
                    <a:lnTo>
                      <a:pt x="260" y="42"/>
                    </a:lnTo>
                    <a:lnTo>
                      <a:pt x="254" y="45"/>
                    </a:lnTo>
                    <a:lnTo>
                      <a:pt x="249" y="45"/>
                    </a:lnTo>
                    <a:lnTo>
                      <a:pt x="243" y="42"/>
                    </a:lnTo>
                    <a:lnTo>
                      <a:pt x="235" y="35"/>
                    </a:lnTo>
                    <a:lnTo>
                      <a:pt x="241" y="25"/>
                    </a:lnTo>
                    <a:lnTo>
                      <a:pt x="245" y="15"/>
                    </a:lnTo>
                    <a:lnTo>
                      <a:pt x="243" y="12"/>
                    </a:lnTo>
                    <a:lnTo>
                      <a:pt x="235" y="10"/>
                    </a:lnTo>
                    <a:lnTo>
                      <a:pt x="229" y="0"/>
                    </a:lnTo>
                    <a:lnTo>
                      <a:pt x="225" y="0"/>
                    </a:lnTo>
                    <a:lnTo>
                      <a:pt x="220" y="7"/>
                    </a:lnTo>
                    <a:lnTo>
                      <a:pt x="219" y="6"/>
                    </a:lnTo>
                    <a:lnTo>
                      <a:pt x="211" y="7"/>
                    </a:lnTo>
                    <a:lnTo>
                      <a:pt x="210" y="4"/>
                    </a:lnTo>
                    <a:lnTo>
                      <a:pt x="196" y="4"/>
                    </a:lnTo>
                    <a:lnTo>
                      <a:pt x="185" y="7"/>
                    </a:lnTo>
                    <a:lnTo>
                      <a:pt x="182" y="10"/>
                    </a:lnTo>
                    <a:lnTo>
                      <a:pt x="170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4" name="Freeform 2894">
                <a:extLst>
                  <a:ext uri="{FF2B5EF4-FFF2-40B4-BE49-F238E27FC236}">
                    <a16:creationId xmlns:a16="http://schemas.microsoft.com/office/drawing/2014/main" id="{B3954CCB-CA1F-AA65-2ACA-8F55BFB2A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461"/>
                <a:ext cx="157" cy="105"/>
              </a:xfrm>
              <a:custGeom>
                <a:avLst/>
                <a:gdLst>
                  <a:gd name="T0" fmla="*/ 185 w 316"/>
                  <a:gd name="T1" fmla="*/ 7 h 209"/>
                  <a:gd name="T2" fmla="*/ 211 w 316"/>
                  <a:gd name="T3" fmla="*/ 7 h 209"/>
                  <a:gd name="T4" fmla="*/ 225 w 316"/>
                  <a:gd name="T5" fmla="*/ 0 h 209"/>
                  <a:gd name="T6" fmla="*/ 243 w 316"/>
                  <a:gd name="T7" fmla="*/ 12 h 209"/>
                  <a:gd name="T8" fmla="*/ 235 w 316"/>
                  <a:gd name="T9" fmla="*/ 35 h 209"/>
                  <a:gd name="T10" fmla="*/ 254 w 316"/>
                  <a:gd name="T11" fmla="*/ 45 h 209"/>
                  <a:gd name="T12" fmla="*/ 269 w 316"/>
                  <a:gd name="T13" fmla="*/ 53 h 209"/>
                  <a:gd name="T14" fmla="*/ 286 w 316"/>
                  <a:gd name="T15" fmla="*/ 59 h 209"/>
                  <a:gd name="T16" fmla="*/ 304 w 316"/>
                  <a:gd name="T17" fmla="*/ 66 h 209"/>
                  <a:gd name="T18" fmla="*/ 316 w 316"/>
                  <a:gd name="T19" fmla="*/ 71 h 209"/>
                  <a:gd name="T20" fmla="*/ 310 w 316"/>
                  <a:gd name="T21" fmla="*/ 98 h 209"/>
                  <a:gd name="T22" fmla="*/ 296 w 316"/>
                  <a:gd name="T23" fmla="*/ 115 h 209"/>
                  <a:gd name="T24" fmla="*/ 269 w 316"/>
                  <a:gd name="T25" fmla="*/ 109 h 209"/>
                  <a:gd name="T26" fmla="*/ 263 w 316"/>
                  <a:gd name="T27" fmla="*/ 98 h 209"/>
                  <a:gd name="T28" fmla="*/ 249 w 316"/>
                  <a:gd name="T29" fmla="*/ 100 h 209"/>
                  <a:gd name="T30" fmla="*/ 235 w 316"/>
                  <a:gd name="T31" fmla="*/ 101 h 209"/>
                  <a:gd name="T32" fmla="*/ 222 w 316"/>
                  <a:gd name="T33" fmla="*/ 86 h 209"/>
                  <a:gd name="T34" fmla="*/ 197 w 316"/>
                  <a:gd name="T35" fmla="*/ 89 h 209"/>
                  <a:gd name="T36" fmla="*/ 182 w 316"/>
                  <a:gd name="T37" fmla="*/ 97 h 209"/>
                  <a:gd name="T38" fmla="*/ 147 w 316"/>
                  <a:gd name="T39" fmla="*/ 101 h 209"/>
                  <a:gd name="T40" fmla="*/ 137 w 316"/>
                  <a:gd name="T41" fmla="*/ 118 h 209"/>
                  <a:gd name="T42" fmla="*/ 125 w 316"/>
                  <a:gd name="T43" fmla="*/ 123 h 209"/>
                  <a:gd name="T44" fmla="*/ 125 w 316"/>
                  <a:gd name="T45" fmla="*/ 139 h 209"/>
                  <a:gd name="T46" fmla="*/ 99 w 316"/>
                  <a:gd name="T47" fmla="*/ 148 h 209"/>
                  <a:gd name="T48" fmla="*/ 97 w 316"/>
                  <a:gd name="T49" fmla="*/ 177 h 209"/>
                  <a:gd name="T50" fmla="*/ 93 w 316"/>
                  <a:gd name="T51" fmla="*/ 196 h 209"/>
                  <a:gd name="T52" fmla="*/ 78 w 316"/>
                  <a:gd name="T53" fmla="*/ 209 h 209"/>
                  <a:gd name="T54" fmla="*/ 61 w 316"/>
                  <a:gd name="T55" fmla="*/ 203 h 209"/>
                  <a:gd name="T56" fmla="*/ 67 w 316"/>
                  <a:gd name="T57" fmla="*/ 171 h 209"/>
                  <a:gd name="T58" fmla="*/ 55 w 316"/>
                  <a:gd name="T59" fmla="*/ 173 h 209"/>
                  <a:gd name="T60" fmla="*/ 41 w 316"/>
                  <a:gd name="T61" fmla="*/ 161 h 209"/>
                  <a:gd name="T62" fmla="*/ 37 w 316"/>
                  <a:gd name="T63" fmla="*/ 150 h 209"/>
                  <a:gd name="T64" fmla="*/ 18 w 316"/>
                  <a:gd name="T65" fmla="*/ 153 h 209"/>
                  <a:gd name="T66" fmla="*/ 14 w 316"/>
                  <a:gd name="T67" fmla="*/ 147 h 209"/>
                  <a:gd name="T68" fmla="*/ 3 w 316"/>
                  <a:gd name="T69" fmla="*/ 129 h 209"/>
                  <a:gd name="T70" fmla="*/ 6 w 316"/>
                  <a:gd name="T71" fmla="*/ 100 h 209"/>
                  <a:gd name="T72" fmla="*/ 3 w 316"/>
                  <a:gd name="T73" fmla="*/ 86 h 209"/>
                  <a:gd name="T74" fmla="*/ 43 w 316"/>
                  <a:gd name="T75" fmla="*/ 66 h 209"/>
                  <a:gd name="T76" fmla="*/ 82 w 316"/>
                  <a:gd name="T77" fmla="*/ 66 h 209"/>
                  <a:gd name="T78" fmla="*/ 109 w 316"/>
                  <a:gd name="T79" fmla="*/ 59 h 209"/>
                  <a:gd name="T80" fmla="*/ 119 w 316"/>
                  <a:gd name="T81" fmla="*/ 48 h 209"/>
                  <a:gd name="T82" fmla="*/ 141 w 316"/>
                  <a:gd name="T83" fmla="*/ 39 h 209"/>
                  <a:gd name="T84" fmla="*/ 170 w 316"/>
                  <a:gd name="T85" fmla="*/ 1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6" h="209">
                    <a:moveTo>
                      <a:pt x="170" y="19"/>
                    </a:moveTo>
                    <a:lnTo>
                      <a:pt x="182" y="10"/>
                    </a:lnTo>
                    <a:lnTo>
                      <a:pt x="185" y="7"/>
                    </a:lnTo>
                    <a:lnTo>
                      <a:pt x="196" y="4"/>
                    </a:lnTo>
                    <a:lnTo>
                      <a:pt x="210" y="4"/>
                    </a:lnTo>
                    <a:lnTo>
                      <a:pt x="211" y="7"/>
                    </a:lnTo>
                    <a:lnTo>
                      <a:pt x="219" y="6"/>
                    </a:lnTo>
                    <a:lnTo>
                      <a:pt x="220" y="7"/>
                    </a:lnTo>
                    <a:lnTo>
                      <a:pt x="225" y="0"/>
                    </a:lnTo>
                    <a:lnTo>
                      <a:pt x="229" y="0"/>
                    </a:lnTo>
                    <a:lnTo>
                      <a:pt x="235" y="10"/>
                    </a:lnTo>
                    <a:lnTo>
                      <a:pt x="243" y="12"/>
                    </a:lnTo>
                    <a:lnTo>
                      <a:pt x="245" y="15"/>
                    </a:lnTo>
                    <a:lnTo>
                      <a:pt x="241" y="25"/>
                    </a:lnTo>
                    <a:lnTo>
                      <a:pt x="235" y="35"/>
                    </a:lnTo>
                    <a:lnTo>
                      <a:pt x="243" y="42"/>
                    </a:lnTo>
                    <a:lnTo>
                      <a:pt x="249" y="45"/>
                    </a:lnTo>
                    <a:lnTo>
                      <a:pt x="254" y="45"/>
                    </a:lnTo>
                    <a:lnTo>
                      <a:pt x="260" y="42"/>
                    </a:lnTo>
                    <a:lnTo>
                      <a:pt x="261" y="48"/>
                    </a:lnTo>
                    <a:lnTo>
                      <a:pt x="269" y="53"/>
                    </a:lnTo>
                    <a:lnTo>
                      <a:pt x="276" y="56"/>
                    </a:lnTo>
                    <a:lnTo>
                      <a:pt x="278" y="68"/>
                    </a:lnTo>
                    <a:lnTo>
                      <a:pt x="286" y="59"/>
                    </a:lnTo>
                    <a:lnTo>
                      <a:pt x="293" y="63"/>
                    </a:lnTo>
                    <a:lnTo>
                      <a:pt x="301" y="69"/>
                    </a:lnTo>
                    <a:lnTo>
                      <a:pt x="304" y="66"/>
                    </a:lnTo>
                    <a:lnTo>
                      <a:pt x="311" y="68"/>
                    </a:lnTo>
                    <a:lnTo>
                      <a:pt x="311" y="65"/>
                    </a:lnTo>
                    <a:lnTo>
                      <a:pt x="316" y="71"/>
                    </a:lnTo>
                    <a:lnTo>
                      <a:pt x="316" y="83"/>
                    </a:lnTo>
                    <a:lnTo>
                      <a:pt x="311" y="89"/>
                    </a:lnTo>
                    <a:lnTo>
                      <a:pt x="310" y="98"/>
                    </a:lnTo>
                    <a:lnTo>
                      <a:pt x="301" y="95"/>
                    </a:lnTo>
                    <a:lnTo>
                      <a:pt x="295" y="110"/>
                    </a:lnTo>
                    <a:lnTo>
                      <a:pt x="296" y="115"/>
                    </a:lnTo>
                    <a:lnTo>
                      <a:pt x="279" y="110"/>
                    </a:lnTo>
                    <a:lnTo>
                      <a:pt x="273" y="109"/>
                    </a:lnTo>
                    <a:lnTo>
                      <a:pt x="269" y="109"/>
                    </a:lnTo>
                    <a:lnTo>
                      <a:pt x="272" y="92"/>
                    </a:lnTo>
                    <a:lnTo>
                      <a:pt x="267" y="92"/>
                    </a:lnTo>
                    <a:lnTo>
                      <a:pt x="263" y="98"/>
                    </a:lnTo>
                    <a:lnTo>
                      <a:pt x="258" y="100"/>
                    </a:lnTo>
                    <a:lnTo>
                      <a:pt x="252" y="98"/>
                    </a:lnTo>
                    <a:lnTo>
                      <a:pt x="249" y="100"/>
                    </a:lnTo>
                    <a:lnTo>
                      <a:pt x="243" y="95"/>
                    </a:lnTo>
                    <a:lnTo>
                      <a:pt x="241" y="100"/>
                    </a:lnTo>
                    <a:lnTo>
                      <a:pt x="235" y="101"/>
                    </a:lnTo>
                    <a:lnTo>
                      <a:pt x="235" y="98"/>
                    </a:lnTo>
                    <a:lnTo>
                      <a:pt x="225" y="92"/>
                    </a:lnTo>
                    <a:lnTo>
                      <a:pt x="222" y="86"/>
                    </a:lnTo>
                    <a:lnTo>
                      <a:pt x="226" y="79"/>
                    </a:lnTo>
                    <a:lnTo>
                      <a:pt x="210" y="86"/>
                    </a:lnTo>
                    <a:lnTo>
                      <a:pt x="197" y="89"/>
                    </a:lnTo>
                    <a:lnTo>
                      <a:pt x="187" y="97"/>
                    </a:lnTo>
                    <a:lnTo>
                      <a:pt x="182" y="97"/>
                    </a:lnTo>
                    <a:lnTo>
                      <a:pt x="182" y="97"/>
                    </a:lnTo>
                    <a:lnTo>
                      <a:pt x="166" y="95"/>
                    </a:lnTo>
                    <a:lnTo>
                      <a:pt x="163" y="100"/>
                    </a:lnTo>
                    <a:lnTo>
                      <a:pt x="147" y="101"/>
                    </a:lnTo>
                    <a:lnTo>
                      <a:pt x="140" y="101"/>
                    </a:lnTo>
                    <a:lnTo>
                      <a:pt x="140" y="106"/>
                    </a:lnTo>
                    <a:lnTo>
                      <a:pt x="137" y="118"/>
                    </a:lnTo>
                    <a:lnTo>
                      <a:pt x="132" y="120"/>
                    </a:lnTo>
                    <a:lnTo>
                      <a:pt x="129" y="117"/>
                    </a:lnTo>
                    <a:lnTo>
                      <a:pt x="125" y="123"/>
                    </a:lnTo>
                    <a:lnTo>
                      <a:pt x="123" y="135"/>
                    </a:lnTo>
                    <a:lnTo>
                      <a:pt x="120" y="138"/>
                    </a:lnTo>
                    <a:lnTo>
                      <a:pt x="125" y="139"/>
                    </a:lnTo>
                    <a:lnTo>
                      <a:pt x="125" y="147"/>
                    </a:lnTo>
                    <a:lnTo>
                      <a:pt x="106" y="139"/>
                    </a:lnTo>
                    <a:lnTo>
                      <a:pt x="99" y="148"/>
                    </a:lnTo>
                    <a:lnTo>
                      <a:pt x="100" y="165"/>
                    </a:lnTo>
                    <a:lnTo>
                      <a:pt x="96" y="173"/>
                    </a:lnTo>
                    <a:lnTo>
                      <a:pt x="97" y="177"/>
                    </a:lnTo>
                    <a:lnTo>
                      <a:pt x="94" y="180"/>
                    </a:lnTo>
                    <a:lnTo>
                      <a:pt x="99" y="185"/>
                    </a:lnTo>
                    <a:lnTo>
                      <a:pt x="93" y="196"/>
                    </a:lnTo>
                    <a:lnTo>
                      <a:pt x="93" y="199"/>
                    </a:lnTo>
                    <a:lnTo>
                      <a:pt x="93" y="202"/>
                    </a:lnTo>
                    <a:lnTo>
                      <a:pt x="78" y="209"/>
                    </a:lnTo>
                    <a:lnTo>
                      <a:pt x="70" y="200"/>
                    </a:lnTo>
                    <a:lnTo>
                      <a:pt x="68" y="205"/>
                    </a:lnTo>
                    <a:lnTo>
                      <a:pt x="61" y="203"/>
                    </a:lnTo>
                    <a:lnTo>
                      <a:pt x="61" y="194"/>
                    </a:lnTo>
                    <a:lnTo>
                      <a:pt x="76" y="180"/>
                    </a:lnTo>
                    <a:lnTo>
                      <a:pt x="67" y="171"/>
                    </a:lnTo>
                    <a:lnTo>
                      <a:pt x="67" y="161"/>
                    </a:lnTo>
                    <a:lnTo>
                      <a:pt x="58" y="167"/>
                    </a:lnTo>
                    <a:lnTo>
                      <a:pt x="55" y="173"/>
                    </a:lnTo>
                    <a:lnTo>
                      <a:pt x="50" y="168"/>
                    </a:lnTo>
                    <a:lnTo>
                      <a:pt x="41" y="167"/>
                    </a:lnTo>
                    <a:lnTo>
                      <a:pt x="41" y="161"/>
                    </a:lnTo>
                    <a:lnTo>
                      <a:pt x="44" y="153"/>
                    </a:lnTo>
                    <a:lnTo>
                      <a:pt x="37" y="156"/>
                    </a:lnTo>
                    <a:lnTo>
                      <a:pt x="37" y="150"/>
                    </a:lnTo>
                    <a:lnTo>
                      <a:pt x="28" y="148"/>
                    </a:lnTo>
                    <a:lnTo>
                      <a:pt x="24" y="155"/>
                    </a:lnTo>
                    <a:lnTo>
                      <a:pt x="18" y="153"/>
                    </a:lnTo>
                    <a:lnTo>
                      <a:pt x="14" y="156"/>
                    </a:lnTo>
                    <a:lnTo>
                      <a:pt x="11" y="153"/>
                    </a:lnTo>
                    <a:lnTo>
                      <a:pt x="14" y="147"/>
                    </a:lnTo>
                    <a:lnTo>
                      <a:pt x="12" y="135"/>
                    </a:lnTo>
                    <a:lnTo>
                      <a:pt x="5" y="136"/>
                    </a:lnTo>
                    <a:lnTo>
                      <a:pt x="3" y="129"/>
                    </a:lnTo>
                    <a:lnTo>
                      <a:pt x="0" y="120"/>
                    </a:lnTo>
                    <a:lnTo>
                      <a:pt x="5" y="110"/>
                    </a:lnTo>
                    <a:lnTo>
                      <a:pt x="6" y="100"/>
                    </a:lnTo>
                    <a:lnTo>
                      <a:pt x="0" y="95"/>
                    </a:lnTo>
                    <a:lnTo>
                      <a:pt x="0" y="92"/>
                    </a:lnTo>
                    <a:lnTo>
                      <a:pt x="3" y="86"/>
                    </a:lnTo>
                    <a:lnTo>
                      <a:pt x="12" y="82"/>
                    </a:lnTo>
                    <a:lnTo>
                      <a:pt x="20" y="79"/>
                    </a:lnTo>
                    <a:lnTo>
                      <a:pt x="43" y="66"/>
                    </a:lnTo>
                    <a:lnTo>
                      <a:pt x="55" y="65"/>
                    </a:lnTo>
                    <a:lnTo>
                      <a:pt x="75" y="69"/>
                    </a:lnTo>
                    <a:lnTo>
                      <a:pt x="82" y="66"/>
                    </a:lnTo>
                    <a:lnTo>
                      <a:pt x="90" y="65"/>
                    </a:lnTo>
                    <a:lnTo>
                      <a:pt x="103" y="59"/>
                    </a:lnTo>
                    <a:lnTo>
                      <a:pt x="109" y="59"/>
                    </a:lnTo>
                    <a:lnTo>
                      <a:pt x="114" y="56"/>
                    </a:lnTo>
                    <a:lnTo>
                      <a:pt x="113" y="50"/>
                    </a:lnTo>
                    <a:lnTo>
                      <a:pt x="119" y="48"/>
                    </a:lnTo>
                    <a:lnTo>
                      <a:pt x="123" y="48"/>
                    </a:lnTo>
                    <a:lnTo>
                      <a:pt x="128" y="47"/>
                    </a:lnTo>
                    <a:lnTo>
                      <a:pt x="141" y="39"/>
                    </a:lnTo>
                    <a:lnTo>
                      <a:pt x="149" y="31"/>
                    </a:lnTo>
                    <a:lnTo>
                      <a:pt x="161" y="22"/>
                    </a:lnTo>
                    <a:lnTo>
                      <a:pt x="170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5" name="Freeform 2895">
                <a:extLst>
                  <a:ext uri="{FF2B5EF4-FFF2-40B4-BE49-F238E27FC236}">
                    <a16:creationId xmlns:a16="http://schemas.microsoft.com/office/drawing/2014/main" id="{24043BA0-5127-C6AE-DB8B-F6DF2564D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461"/>
                <a:ext cx="157" cy="105"/>
              </a:xfrm>
              <a:custGeom>
                <a:avLst/>
                <a:gdLst>
                  <a:gd name="T0" fmla="*/ 185 w 316"/>
                  <a:gd name="T1" fmla="*/ 7 h 209"/>
                  <a:gd name="T2" fmla="*/ 211 w 316"/>
                  <a:gd name="T3" fmla="*/ 7 h 209"/>
                  <a:gd name="T4" fmla="*/ 225 w 316"/>
                  <a:gd name="T5" fmla="*/ 0 h 209"/>
                  <a:gd name="T6" fmla="*/ 243 w 316"/>
                  <a:gd name="T7" fmla="*/ 12 h 209"/>
                  <a:gd name="T8" fmla="*/ 235 w 316"/>
                  <a:gd name="T9" fmla="*/ 35 h 209"/>
                  <a:gd name="T10" fmla="*/ 254 w 316"/>
                  <a:gd name="T11" fmla="*/ 45 h 209"/>
                  <a:gd name="T12" fmla="*/ 269 w 316"/>
                  <a:gd name="T13" fmla="*/ 53 h 209"/>
                  <a:gd name="T14" fmla="*/ 286 w 316"/>
                  <a:gd name="T15" fmla="*/ 59 h 209"/>
                  <a:gd name="T16" fmla="*/ 304 w 316"/>
                  <a:gd name="T17" fmla="*/ 66 h 209"/>
                  <a:gd name="T18" fmla="*/ 316 w 316"/>
                  <a:gd name="T19" fmla="*/ 71 h 209"/>
                  <a:gd name="T20" fmla="*/ 310 w 316"/>
                  <a:gd name="T21" fmla="*/ 98 h 209"/>
                  <a:gd name="T22" fmla="*/ 296 w 316"/>
                  <a:gd name="T23" fmla="*/ 115 h 209"/>
                  <a:gd name="T24" fmla="*/ 269 w 316"/>
                  <a:gd name="T25" fmla="*/ 109 h 209"/>
                  <a:gd name="T26" fmla="*/ 263 w 316"/>
                  <a:gd name="T27" fmla="*/ 98 h 209"/>
                  <a:gd name="T28" fmla="*/ 249 w 316"/>
                  <a:gd name="T29" fmla="*/ 100 h 209"/>
                  <a:gd name="T30" fmla="*/ 235 w 316"/>
                  <a:gd name="T31" fmla="*/ 101 h 209"/>
                  <a:gd name="T32" fmla="*/ 222 w 316"/>
                  <a:gd name="T33" fmla="*/ 86 h 209"/>
                  <a:gd name="T34" fmla="*/ 197 w 316"/>
                  <a:gd name="T35" fmla="*/ 89 h 209"/>
                  <a:gd name="T36" fmla="*/ 182 w 316"/>
                  <a:gd name="T37" fmla="*/ 97 h 209"/>
                  <a:gd name="T38" fmla="*/ 147 w 316"/>
                  <a:gd name="T39" fmla="*/ 101 h 209"/>
                  <a:gd name="T40" fmla="*/ 137 w 316"/>
                  <a:gd name="T41" fmla="*/ 118 h 209"/>
                  <a:gd name="T42" fmla="*/ 125 w 316"/>
                  <a:gd name="T43" fmla="*/ 123 h 209"/>
                  <a:gd name="T44" fmla="*/ 125 w 316"/>
                  <a:gd name="T45" fmla="*/ 139 h 209"/>
                  <a:gd name="T46" fmla="*/ 99 w 316"/>
                  <a:gd name="T47" fmla="*/ 148 h 209"/>
                  <a:gd name="T48" fmla="*/ 97 w 316"/>
                  <a:gd name="T49" fmla="*/ 177 h 209"/>
                  <a:gd name="T50" fmla="*/ 93 w 316"/>
                  <a:gd name="T51" fmla="*/ 196 h 209"/>
                  <a:gd name="T52" fmla="*/ 78 w 316"/>
                  <a:gd name="T53" fmla="*/ 209 h 209"/>
                  <a:gd name="T54" fmla="*/ 61 w 316"/>
                  <a:gd name="T55" fmla="*/ 203 h 209"/>
                  <a:gd name="T56" fmla="*/ 67 w 316"/>
                  <a:gd name="T57" fmla="*/ 171 h 209"/>
                  <a:gd name="T58" fmla="*/ 55 w 316"/>
                  <a:gd name="T59" fmla="*/ 173 h 209"/>
                  <a:gd name="T60" fmla="*/ 41 w 316"/>
                  <a:gd name="T61" fmla="*/ 161 h 209"/>
                  <a:gd name="T62" fmla="*/ 37 w 316"/>
                  <a:gd name="T63" fmla="*/ 150 h 209"/>
                  <a:gd name="T64" fmla="*/ 18 w 316"/>
                  <a:gd name="T65" fmla="*/ 153 h 209"/>
                  <a:gd name="T66" fmla="*/ 14 w 316"/>
                  <a:gd name="T67" fmla="*/ 147 h 209"/>
                  <a:gd name="T68" fmla="*/ 3 w 316"/>
                  <a:gd name="T69" fmla="*/ 129 h 209"/>
                  <a:gd name="T70" fmla="*/ 6 w 316"/>
                  <a:gd name="T71" fmla="*/ 100 h 209"/>
                  <a:gd name="T72" fmla="*/ 3 w 316"/>
                  <a:gd name="T73" fmla="*/ 86 h 209"/>
                  <a:gd name="T74" fmla="*/ 43 w 316"/>
                  <a:gd name="T75" fmla="*/ 66 h 209"/>
                  <a:gd name="T76" fmla="*/ 82 w 316"/>
                  <a:gd name="T77" fmla="*/ 66 h 209"/>
                  <a:gd name="T78" fmla="*/ 109 w 316"/>
                  <a:gd name="T79" fmla="*/ 59 h 209"/>
                  <a:gd name="T80" fmla="*/ 119 w 316"/>
                  <a:gd name="T81" fmla="*/ 48 h 209"/>
                  <a:gd name="T82" fmla="*/ 141 w 316"/>
                  <a:gd name="T83" fmla="*/ 39 h 209"/>
                  <a:gd name="T84" fmla="*/ 170 w 316"/>
                  <a:gd name="T85" fmla="*/ 1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6" h="209">
                    <a:moveTo>
                      <a:pt x="170" y="19"/>
                    </a:moveTo>
                    <a:lnTo>
                      <a:pt x="182" y="10"/>
                    </a:lnTo>
                    <a:lnTo>
                      <a:pt x="185" y="7"/>
                    </a:lnTo>
                    <a:lnTo>
                      <a:pt x="196" y="4"/>
                    </a:lnTo>
                    <a:lnTo>
                      <a:pt x="210" y="4"/>
                    </a:lnTo>
                    <a:lnTo>
                      <a:pt x="211" y="7"/>
                    </a:lnTo>
                    <a:lnTo>
                      <a:pt x="219" y="6"/>
                    </a:lnTo>
                    <a:lnTo>
                      <a:pt x="220" y="7"/>
                    </a:lnTo>
                    <a:lnTo>
                      <a:pt x="225" y="0"/>
                    </a:lnTo>
                    <a:lnTo>
                      <a:pt x="229" y="0"/>
                    </a:lnTo>
                    <a:lnTo>
                      <a:pt x="235" y="10"/>
                    </a:lnTo>
                    <a:lnTo>
                      <a:pt x="243" y="12"/>
                    </a:lnTo>
                    <a:lnTo>
                      <a:pt x="245" y="15"/>
                    </a:lnTo>
                    <a:lnTo>
                      <a:pt x="241" y="25"/>
                    </a:lnTo>
                    <a:lnTo>
                      <a:pt x="235" y="35"/>
                    </a:lnTo>
                    <a:lnTo>
                      <a:pt x="243" y="42"/>
                    </a:lnTo>
                    <a:lnTo>
                      <a:pt x="249" y="45"/>
                    </a:lnTo>
                    <a:lnTo>
                      <a:pt x="254" y="45"/>
                    </a:lnTo>
                    <a:lnTo>
                      <a:pt x="260" y="42"/>
                    </a:lnTo>
                    <a:lnTo>
                      <a:pt x="261" y="48"/>
                    </a:lnTo>
                    <a:lnTo>
                      <a:pt x="269" y="53"/>
                    </a:lnTo>
                    <a:lnTo>
                      <a:pt x="276" y="56"/>
                    </a:lnTo>
                    <a:lnTo>
                      <a:pt x="278" y="68"/>
                    </a:lnTo>
                    <a:lnTo>
                      <a:pt x="286" y="59"/>
                    </a:lnTo>
                    <a:lnTo>
                      <a:pt x="293" y="63"/>
                    </a:lnTo>
                    <a:lnTo>
                      <a:pt x="301" y="69"/>
                    </a:lnTo>
                    <a:lnTo>
                      <a:pt x="304" y="66"/>
                    </a:lnTo>
                    <a:lnTo>
                      <a:pt x="311" y="68"/>
                    </a:lnTo>
                    <a:lnTo>
                      <a:pt x="311" y="65"/>
                    </a:lnTo>
                    <a:lnTo>
                      <a:pt x="316" y="71"/>
                    </a:lnTo>
                    <a:lnTo>
                      <a:pt x="316" y="83"/>
                    </a:lnTo>
                    <a:lnTo>
                      <a:pt x="311" y="89"/>
                    </a:lnTo>
                    <a:lnTo>
                      <a:pt x="310" y="98"/>
                    </a:lnTo>
                    <a:lnTo>
                      <a:pt x="301" y="95"/>
                    </a:lnTo>
                    <a:lnTo>
                      <a:pt x="295" y="110"/>
                    </a:lnTo>
                    <a:lnTo>
                      <a:pt x="296" y="115"/>
                    </a:lnTo>
                    <a:lnTo>
                      <a:pt x="279" y="110"/>
                    </a:lnTo>
                    <a:lnTo>
                      <a:pt x="273" y="109"/>
                    </a:lnTo>
                    <a:lnTo>
                      <a:pt x="269" y="109"/>
                    </a:lnTo>
                    <a:lnTo>
                      <a:pt x="272" y="92"/>
                    </a:lnTo>
                    <a:lnTo>
                      <a:pt x="267" y="92"/>
                    </a:lnTo>
                    <a:lnTo>
                      <a:pt x="263" y="98"/>
                    </a:lnTo>
                    <a:lnTo>
                      <a:pt x="258" y="100"/>
                    </a:lnTo>
                    <a:lnTo>
                      <a:pt x="252" y="98"/>
                    </a:lnTo>
                    <a:lnTo>
                      <a:pt x="249" y="100"/>
                    </a:lnTo>
                    <a:lnTo>
                      <a:pt x="243" y="95"/>
                    </a:lnTo>
                    <a:lnTo>
                      <a:pt x="241" y="100"/>
                    </a:lnTo>
                    <a:lnTo>
                      <a:pt x="235" y="101"/>
                    </a:lnTo>
                    <a:lnTo>
                      <a:pt x="235" y="98"/>
                    </a:lnTo>
                    <a:lnTo>
                      <a:pt x="225" y="92"/>
                    </a:lnTo>
                    <a:lnTo>
                      <a:pt x="222" y="86"/>
                    </a:lnTo>
                    <a:lnTo>
                      <a:pt x="226" y="79"/>
                    </a:lnTo>
                    <a:lnTo>
                      <a:pt x="210" y="86"/>
                    </a:lnTo>
                    <a:lnTo>
                      <a:pt x="197" y="89"/>
                    </a:lnTo>
                    <a:lnTo>
                      <a:pt x="187" y="97"/>
                    </a:lnTo>
                    <a:lnTo>
                      <a:pt x="182" y="97"/>
                    </a:lnTo>
                    <a:lnTo>
                      <a:pt x="182" y="97"/>
                    </a:lnTo>
                    <a:lnTo>
                      <a:pt x="166" y="95"/>
                    </a:lnTo>
                    <a:lnTo>
                      <a:pt x="163" y="100"/>
                    </a:lnTo>
                    <a:lnTo>
                      <a:pt x="147" y="101"/>
                    </a:lnTo>
                    <a:lnTo>
                      <a:pt x="140" y="101"/>
                    </a:lnTo>
                    <a:lnTo>
                      <a:pt x="140" y="106"/>
                    </a:lnTo>
                    <a:lnTo>
                      <a:pt x="137" y="118"/>
                    </a:lnTo>
                    <a:lnTo>
                      <a:pt x="132" y="120"/>
                    </a:lnTo>
                    <a:lnTo>
                      <a:pt x="129" y="117"/>
                    </a:lnTo>
                    <a:lnTo>
                      <a:pt x="125" y="123"/>
                    </a:lnTo>
                    <a:lnTo>
                      <a:pt x="123" y="135"/>
                    </a:lnTo>
                    <a:lnTo>
                      <a:pt x="120" y="138"/>
                    </a:lnTo>
                    <a:lnTo>
                      <a:pt x="125" y="139"/>
                    </a:lnTo>
                    <a:lnTo>
                      <a:pt x="125" y="147"/>
                    </a:lnTo>
                    <a:lnTo>
                      <a:pt x="106" y="139"/>
                    </a:lnTo>
                    <a:lnTo>
                      <a:pt x="99" y="148"/>
                    </a:lnTo>
                    <a:lnTo>
                      <a:pt x="100" y="165"/>
                    </a:lnTo>
                    <a:lnTo>
                      <a:pt x="96" y="173"/>
                    </a:lnTo>
                    <a:lnTo>
                      <a:pt x="97" y="177"/>
                    </a:lnTo>
                    <a:lnTo>
                      <a:pt x="94" y="180"/>
                    </a:lnTo>
                    <a:lnTo>
                      <a:pt x="99" y="185"/>
                    </a:lnTo>
                    <a:lnTo>
                      <a:pt x="93" y="196"/>
                    </a:lnTo>
                    <a:lnTo>
                      <a:pt x="93" y="199"/>
                    </a:lnTo>
                    <a:lnTo>
                      <a:pt x="93" y="202"/>
                    </a:lnTo>
                    <a:lnTo>
                      <a:pt x="78" y="209"/>
                    </a:lnTo>
                    <a:lnTo>
                      <a:pt x="70" y="200"/>
                    </a:lnTo>
                    <a:lnTo>
                      <a:pt x="68" y="205"/>
                    </a:lnTo>
                    <a:lnTo>
                      <a:pt x="61" y="203"/>
                    </a:lnTo>
                    <a:lnTo>
                      <a:pt x="61" y="194"/>
                    </a:lnTo>
                    <a:lnTo>
                      <a:pt x="76" y="180"/>
                    </a:lnTo>
                    <a:lnTo>
                      <a:pt x="67" y="171"/>
                    </a:lnTo>
                    <a:lnTo>
                      <a:pt x="67" y="161"/>
                    </a:lnTo>
                    <a:lnTo>
                      <a:pt x="58" y="167"/>
                    </a:lnTo>
                    <a:lnTo>
                      <a:pt x="55" y="173"/>
                    </a:lnTo>
                    <a:lnTo>
                      <a:pt x="50" y="168"/>
                    </a:lnTo>
                    <a:lnTo>
                      <a:pt x="41" y="167"/>
                    </a:lnTo>
                    <a:lnTo>
                      <a:pt x="41" y="161"/>
                    </a:lnTo>
                    <a:lnTo>
                      <a:pt x="44" y="153"/>
                    </a:lnTo>
                    <a:lnTo>
                      <a:pt x="37" y="156"/>
                    </a:lnTo>
                    <a:lnTo>
                      <a:pt x="37" y="150"/>
                    </a:lnTo>
                    <a:lnTo>
                      <a:pt x="28" y="148"/>
                    </a:lnTo>
                    <a:lnTo>
                      <a:pt x="24" y="155"/>
                    </a:lnTo>
                    <a:lnTo>
                      <a:pt x="18" y="153"/>
                    </a:lnTo>
                    <a:lnTo>
                      <a:pt x="14" y="156"/>
                    </a:lnTo>
                    <a:lnTo>
                      <a:pt x="11" y="153"/>
                    </a:lnTo>
                    <a:lnTo>
                      <a:pt x="14" y="147"/>
                    </a:lnTo>
                    <a:lnTo>
                      <a:pt x="12" y="135"/>
                    </a:lnTo>
                    <a:lnTo>
                      <a:pt x="5" y="136"/>
                    </a:lnTo>
                    <a:lnTo>
                      <a:pt x="3" y="129"/>
                    </a:lnTo>
                    <a:lnTo>
                      <a:pt x="0" y="120"/>
                    </a:lnTo>
                    <a:lnTo>
                      <a:pt x="5" y="110"/>
                    </a:lnTo>
                    <a:lnTo>
                      <a:pt x="6" y="100"/>
                    </a:lnTo>
                    <a:lnTo>
                      <a:pt x="0" y="95"/>
                    </a:lnTo>
                    <a:lnTo>
                      <a:pt x="0" y="92"/>
                    </a:lnTo>
                    <a:lnTo>
                      <a:pt x="3" y="86"/>
                    </a:lnTo>
                    <a:lnTo>
                      <a:pt x="12" y="82"/>
                    </a:lnTo>
                    <a:lnTo>
                      <a:pt x="20" y="79"/>
                    </a:lnTo>
                    <a:lnTo>
                      <a:pt x="43" y="66"/>
                    </a:lnTo>
                    <a:lnTo>
                      <a:pt x="55" y="65"/>
                    </a:lnTo>
                    <a:lnTo>
                      <a:pt x="75" y="69"/>
                    </a:lnTo>
                    <a:lnTo>
                      <a:pt x="82" y="66"/>
                    </a:lnTo>
                    <a:lnTo>
                      <a:pt x="90" y="65"/>
                    </a:lnTo>
                    <a:lnTo>
                      <a:pt x="103" y="59"/>
                    </a:lnTo>
                    <a:lnTo>
                      <a:pt x="109" y="59"/>
                    </a:lnTo>
                    <a:lnTo>
                      <a:pt x="114" y="56"/>
                    </a:lnTo>
                    <a:lnTo>
                      <a:pt x="113" y="50"/>
                    </a:lnTo>
                    <a:lnTo>
                      <a:pt x="119" y="48"/>
                    </a:lnTo>
                    <a:lnTo>
                      <a:pt x="123" y="48"/>
                    </a:lnTo>
                    <a:lnTo>
                      <a:pt x="128" y="47"/>
                    </a:lnTo>
                    <a:lnTo>
                      <a:pt x="141" y="39"/>
                    </a:lnTo>
                    <a:lnTo>
                      <a:pt x="149" y="31"/>
                    </a:lnTo>
                    <a:lnTo>
                      <a:pt x="161" y="22"/>
                    </a:lnTo>
                    <a:lnTo>
                      <a:pt x="170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6" name="Freeform 2896">
                <a:extLst>
                  <a:ext uri="{FF2B5EF4-FFF2-40B4-BE49-F238E27FC236}">
                    <a16:creationId xmlns:a16="http://schemas.microsoft.com/office/drawing/2014/main" id="{2FD79E69-9D88-A7B6-8437-B7E796C77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488"/>
                <a:ext cx="156" cy="108"/>
              </a:xfrm>
              <a:custGeom>
                <a:avLst/>
                <a:gdLst>
                  <a:gd name="T0" fmla="*/ 112 w 313"/>
                  <a:gd name="T1" fmla="*/ 15 h 216"/>
                  <a:gd name="T2" fmla="*/ 90 w 313"/>
                  <a:gd name="T3" fmla="*/ 20 h 216"/>
                  <a:gd name="T4" fmla="*/ 73 w 313"/>
                  <a:gd name="T5" fmla="*/ 15 h 216"/>
                  <a:gd name="T6" fmla="*/ 62 w 313"/>
                  <a:gd name="T7" fmla="*/ 33 h 216"/>
                  <a:gd name="T8" fmla="*/ 59 w 313"/>
                  <a:gd name="T9" fmla="*/ 45 h 216"/>
                  <a:gd name="T10" fmla="*/ 43 w 313"/>
                  <a:gd name="T11" fmla="*/ 36 h 216"/>
                  <a:gd name="T12" fmla="*/ 38 w 313"/>
                  <a:gd name="T13" fmla="*/ 13 h 216"/>
                  <a:gd name="T14" fmla="*/ 30 w 313"/>
                  <a:gd name="T15" fmla="*/ 13 h 216"/>
                  <a:gd name="T16" fmla="*/ 21 w 313"/>
                  <a:gd name="T17" fmla="*/ 29 h 216"/>
                  <a:gd name="T18" fmla="*/ 12 w 313"/>
                  <a:gd name="T19" fmla="*/ 44 h 216"/>
                  <a:gd name="T20" fmla="*/ 0 w 313"/>
                  <a:gd name="T21" fmla="*/ 65 h 216"/>
                  <a:gd name="T22" fmla="*/ 27 w 313"/>
                  <a:gd name="T23" fmla="*/ 73 h 216"/>
                  <a:gd name="T24" fmla="*/ 37 w 313"/>
                  <a:gd name="T25" fmla="*/ 79 h 216"/>
                  <a:gd name="T26" fmla="*/ 44 w 313"/>
                  <a:gd name="T27" fmla="*/ 94 h 216"/>
                  <a:gd name="T28" fmla="*/ 55 w 313"/>
                  <a:gd name="T29" fmla="*/ 111 h 216"/>
                  <a:gd name="T30" fmla="*/ 70 w 313"/>
                  <a:gd name="T31" fmla="*/ 112 h 216"/>
                  <a:gd name="T32" fmla="*/ 84 w 313"/>
                  <a:gd name="T33" fmla="*/ 124 h 216"/>
                  <a:gd name="T34" fmla="*/ 79 w 313"/>
                  <a:gd name="T35" fmla="*/ 147 h 216"/>
                  <a:gd name="T36" fmla="*/ 75 w 313"/>
                  <a:gd name="T37" fmla="*/ 159 h 216"/>
                  <a:gd name="T38" fmla="*/ 75 w 313"/>
                  <a:gd name="T39" fmla="*/ 188 h 216"/>
                  <a:gd name="T40" fmla="*/ 93 w 313"/>
                  <a:gd name="T41" fmla="*/ 185 h 216"/>
                  <a:gd name="T42" fmla="*/ 112 w 313"/>
                  <a:gd name="T43" fmla="*/ 191 h 216"/>
                  <a:gd name="T44" fmla="*/ 126 w 313"/>
                  <a:gd name="T45" fmla="*/ 213 h 216"/>
                  <a:gd name="T46" fmla="*/ 152 w 313"/>
                  <a:gd name="T47" fmla="*/ 213 h 216"/>
                  <a:gd name="T48" fmla="*/ 175 w 313"/>
                  <a:gd name="T49" fmla="*/ 190 h 216"/>
                  <a:gd name="T50" fmla="*/ 202 w 313"/>
                  <a:gd name="T51" fmla="*/ 182 h 216"/>
                  <a:gd name="T52" fmla="*/ 234 w 313"/>
                  <a:gd name="T53" fmla="*/ 194 h 216"/>
                  <a:gd name="T54" fmla="*/ 251 w 313"/>
                  <a:gd name="T55" fmla="*/ 197 h 216"/>
                  <a:gd name="T56" fmla="*/ 260 w 313"/>
                  <a:gd name="T57" fmla="*/ 176 h 216"/>
                  <a:gd name="T58" fmla="*/ 273 w 313"/>
                  <a:gd name="T59" fmla="*/ 158 h 216"/>
                  <a:gd name="T60" fmla="*/ 282 w 313"/>
                  <a:gd name="T61" fmla="*/ 141 h 216"/>
                  <a:gd name="T62" fmla="*/ 295 w 313"/>
                  <a:gd name="T63" fmla="*/ 138 h 216"/>
                  <a:gd name="T64" fmla="*/ 313 w 313"/>
                  <a:gd name="T65" fmla="*/ 120 h 216"/>
                  <a:gd name="T66" fmla="*/ 304 w 313"/>
                  <a:gd name="T67" fmla="*/ 89 h 216"/>
                  <a:gd name="T68" fmla="*/ 281 w 313"/>
                  <a:gd name="T69" fmla="*/ 42 h 216"/>
                  <a:gd name="T70" fmla="*/ 267 w 313"/>
                  <a:gd name="T71" fmla="*/ 13 h 216"/>
                  <a:gd name="T72" fmla="*/ 249 w 313"/>
                  <a:gd name="T73" fmla="*/ 0 h 216"/>
                  <a:gd name="T74" fmla="*/ 232 w 313"/>
                  <a:gd name="T75" fmla="*/ 23 h 216"/>
                  <a:gd name="T76" fmla="*/ 210 w 313"/>
                  <a:gd name="T77" fmla="*/ 45 h 216"/>
                  <a:gd name="T78" fmla="*/ 184 w 313"/>
                  <a:gd name="T79" fmla="*/ 26 h 216"/>
                  <a:gd name="T80" fmla="*/ 179 w 313"/>
                  <a:gd name="T81" fmla="*/ 20 h 216"/>
                  <a:gd name="T82" fmla="*/ 149 w 313"/>
                  <a:gd name="T83" fmla="*/ 29 h 216"/>
                  <a:gd name="T84" fmla="*/ 126 w 313"/>
                  <a:gd name="T85" fmla="*/ 2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3" h="216">
                    <a:moveTo>
                      <a:pt x="125" y="16"/>
                    </a:moveTo>
                    <a:lnTo>
                      <a:pt x="117" y="18"/>
                    </a:lnTo>
                    <a:lnTo>
                      <a:pt x="112" y="15"/>
                    </a:lnTo>
                    <a:lnTo>
                      <a:pt x="106" y="15"/>
                    </a:lnTo>
                    <a:lnTo>
                      <a:pt x="94" y="26"/>
                    </a:lnTo>
                    <a:lnTo>
                      <a:pt x="90" y="20"/>
                    </a:lnTo>
                    <a:lnTo>
                      <a:pt x="85" y="21"/>
                    </a:lnTo>
                    <a:lnTo>
                      <a:pt x="81" y="16"/>
                    </a:lnTo>
                    <a:lnTo>
                      <a:pt x="73" y="15"/>
                    </a:lnTo>
                    <a:lnTo>
                      <a:pt x="65" y="20"/>
                    </a:lnTo>
                    <a:lnTo>
                      <a:pt x="68" y="24"/>
                    </a:lnTo>
                    <a:lnTo>
                      <a:pt x="62" y="33"/>
                    </a:lnTo>
                    <a:lnTo>
                      <a:pt x="65" y="39"/>
                    </a:lnTo>
                    <a:lnTo>
                      <a:pt x="64" y="42"/>
                    </a:lnTo>
                    <a:lnTo>
                      <a:pt x="59" y="45"/>
                    </a:lnTo>
                    <a:lnTo>
                      <a:pt x="55" y="42"/>
                    </a:lnTo>
                    <a:lnTo>
                      <a:pt x="49" y="44"/>
                    </a:lnTo>
                    <a:lnTo>
                      <a:pt x="43" y="36"/>
                    </a:lnTo>
                    <a:lnTo>
                      <a:pt x="40" y="29"/>
                    </a:lnTo>
                    <a:lnTo>
                      <a:pt x="44" y="20"/>
                    </a:lnTo>
                    <a:lnTo>
                      <a:pt x="38" y="13"/>
                    </a:lnTo>
                    <a:lnTo>
                      <a:pt x="37" y="7"/>
                    </a:lnTo>
                    <a:lnTo>
                      <a:pt x="32" y="4"/>
                    </a:lnTo>
                    <a:lnTo>
                      <a:pt x="30" y="13"/>
                    </a:lnTo>
                    <a:lnTo>
                      <a:pt x="27" y="18"/>
                    </a:lnTo>
                    <a:lnTo>
                      <a:pt x="30" y="23"/>
                    </a:lnTo>
                    <a:lnTo>
                      <a:pt x="21" y="29"/>
                    </a:lnTo>
                    <a:lnTo>
                      <a:pt x="17" y="33"/>
                    </a:lnTo>
                    <a:lnTo>
                      <a:pt x="18" y="38"/>
                    </a:lnTo>
                    <a:lnTo>
                      <a:pt x="12" y="44"/>
                    </a:lnTo>
                    <a:lnTo>
                      <a:pt x="0" y="45"/>
                    </a:lnTo>
                    <a:lnTo>
                      <a:pt x="0" y="54"/>
                    </a:lnTo>
                    <a:lnTo>
                      <a:pt x="0" y="65"/>
                    </a:lnTo>
                    <a:lnTo>
                      <a:pt x="9" y="65"/>
                    </a:lnTo>
                    <a:lnTo>
                      <a:pt x="23" y="70"/>
                    </a:lnTo>
                    <a:lnTo>
                      <a:pt x="27" y="73"/>
                    </a:lnTo>
                    <a:lnTo>
                      <a:pt x="29" y="79"/>
                    </a:lnTo>
                    <a:lnTo>
                      <a:pt x="34" y="82"/>
                    </a:lnTo>
                    <a:lnTo>
                      <a:pt x="37" y="79"/>
                    </a:lnTo>
                    <a:lnTo>
                      <a:pt x="41" y="80"/>
                    </a:lnTo>
                    <a:lnTo>
                      <a:pt x="43" y="85"/>
                    </a:lnTo>
                    <a:lnTo>
                      <a:pt x="44" y="94"/>
                    </a:lnTo>
                    <a:lnTo>
                      <a:pt x="49" y="99"/>
                    </a:lnTo>
                    <a:lnTo>
                      <a:pt x="55" y="103"/>
                    </a:lnTo>
                    <a:lnTo>
                      <a:pt x="55" y="111"/>
                    </a:lnTo>
                    <a:lnTo>
                      <a:pt x="61" y="105"/>
                    </a:lnTo>
                    <a:lnTo>
                      <a:pt x="67" y="106"/>
                    </a:lnTo>
                    <a:lnTo>
                      <a:pt x="70" y="112"/>
                    </a:lnTo>
                    <a:lnTo>
                      <a:pt x="82" y="115"/>
                    </a:lnTo>
                    <a:lnTo>
                      <a:pt x="78" y="118"/>
                    </a:lnTo>
                    <a:lnTo>
                      <a:pt x="84" y="124"/>
                    </a:lnTo>
                    <a:lnTo>
                      <a:pt x="85" y="132"/>
                    </a:lnTo>
                    <a:lnTo>
                      <a:pt x="82" y="146"/>
                    </a:lnTo>
                    <a:lnTo>
                      <a:pt x="79" y="147"/>
                    </a:lnTo>
                    <a:lnTo>
                      <a:pt x="81" y="152"/>
                    </a:lnTo>
                    <a:lnTo>
                      <a:pt x="79" y="156"/>
                    </a:lnTo>
                    <a:lnTo>
                      <a:pt x="75" y="159"/>
                    </a:lnTo>
                    <a:lnTo>
                      <a:pt x="73" y="171"/>
                    </a:lnTo>
                    <a:lnTo>
                      <a:pt x="79" y="179"/>
                    </a:lnTo>
                    <a:lnTo>
                      <a:pt x="75" y="188"/>
                    </a:lnTo>
                    <a:lnTo>
                      <a:pt x="84" y="185"/>
                    </a:lnTo>
                    <a:lnTo>
                      <a:pt x="88" y="184"/>
                    </a:lnTo>
                    <a:lnTo>
                      <a:pt x="93" y="185"/>
                    </a:lnTo>
                    <a:lnTo>
                      <a:pt x="103" y="185"/>
                    </a:lnTo>
                    <a:lnTo>
                      <a:pt x="105" y="188"/>
                    </a:lnTo>
                    <a:lnTo>
                      <a:pt x="112" y="191"/>
                    </a:lnTo>
                    <a:lnTo>
                      <a:pt x="115" y="202"/>
                    </a:lnTo>
                    <a:lnTo>
                      <a:pt x="125" y="208"/>
                    </a:lnTo>
                    <a:lnTo>
                      <a:pt x="126" y="213"/>
                    </a:lnTo>
                    <a:lnTo>
                      <a:pt x="132" y="211"/>
                    </a:lnTo>
                    <a:lnTo>
                      <a:pt x="146" y="216"/>
                    </a:lnTo>
                    <a:lnTo>
                      <a:pt x="152" y="213"/>
                    </a:lnTo>
                    <a:lnTo>
                      <a:pt x="156" y="200"/>
                    </a:lnTo>
                    <a:lnTo>
                      <a:pt x="159" y="196"/>
                    </a:lnTo>
                    <a:lnTo>
                      <a:pt x="175" y="190"/>
                    </a:lnTo>
                    <a:lnTo>
                      <a:pt x="178" y="194"/>
                    </a:lnTo>
                    <a:lnTo>
                      <a:pt x="187" y="191"/>
                    </a:lnTo>
                    <a:lnTo>
                      <a:pt x="202" y="182"/>
                    </a:lnTo>
                    <a:lnTo>
                      <a:pt x="213" y="182"/>
                    </a:lnTo>
                    <a:lnTo>
                      <a:pt x="219" y="188"/>
                    </a:lnTo>
                    <a:lnTo>
                      <a:pt x="234" y="194"/>
                    </a:lnTo>
                    <a:lnTo>
                      <a:pt x="238" y="203"/>
                    </a:lnTo>
                    <a:lnTo>
                      <a:pt x="248" y="197"/>
                    </a:lnTo>
                    <a:lnTo>
                      <a:pt x="251" y="197"/>
                    </a:lnTo>
                    <a:lnTo>
                      <a:pt x="260" y="187"/>
                    </a:lnTo>
                    <a:lnTo>
                      <a:pt x="264" y="182"/>
                    </a:lnTo>
                    <a:lnTo>
                      <a:pt x="260" y="176"/>
                    </a:lnTo>
                    <a:lnTo>
                      <a:pt x="266" y="173"/>
                    </a:lnTo>
                    <a:lnTo>
                      <a:pt x="270" y="165"/>
                    </a:lnTo>
                    <a:lnTo>
                      <a:pt x="273" y="158"/>
                    </a:lnTo>
                    <a:lnTo>
                      <a:pt x="282" y="159"/>
                    </a:lnTo>
                    <a:lnTo>
                      <a:pt x="285" y="149"/>
                    </a:lnTo>
                    <a:lnTo>
                      <a:pt x="282" y="141"/>
                    </a:lnTo>
                    <a:lnTo>
                      <a:pt x="287" y="133"/>
                    </a:lnTo>
                    <a:lnTo>
                      <a:pt x="292" y="133"/>
                    </a:lnTo>
                    <a:lnTo>
                      <a:pt x="295" y="138"/>
                    </a:lnTo>
                    <a:lnTo>
                      <a:pt x="299" y="137"/>
                    </a:lnTo>
                    <a:lnTo>
                      <a:pt x="307" y="130"/>
                    </a:lnTo>
                    <a:lnTo>
                      <a:pt x="313" y="120"/>
                    </a:lnTo>
                    <a:lnTo>
                      <a:pt x="311" y="111"/>
                    </a:lnTo>
                    <a:lnTo>
                      <a:pt x="305" y="97"/>
                    </a:lnTo>
                    <a:lnTo>
                      <a:pt x="304" y="89"/>
                    </a:lnTo>
                    <a:lnTo>
                      <a:pt x="301" y="79"/>
                    </a:lnTo>
                    <a:lnTo>
                      <a:pt x="293" y="70"/>
                    </a:lnTo>
                    <a:lnTo>
                      <a:pt x="281" y="42"/>
                    </a:lnTo>
                    <a:lnTo>
                      <a:pt x="276" y="30"/>
                    </a:lnTo>
                    <a:lnTo>
                      <a:pt x="269" y="21"/>
                    </a:lnTo>
                    <a:lnTo>
                      <a:pt x="267" y="13"/>
                    </a:lnTo>
                    <a:lnTo>
                      <a:pt x="261" y="15"/>
                    </a:lnTo>
                    <a:lnTo>
                      <a:pt x="258" y="7"/>
                    </a:lnTo>
                    <a:lnTo>
                      <a:pt x="249" y="0"/>
                    </a:lnTo>
                    <a:lnTo>
                      <a:pt x="248" y="7"/>
                    </a:lnTo>
                    <a:lnTo>
                      <a:pt x="243" y="13"/>
                    </a:lnTo>
                    <a:lnTo>
                      <a:pt x="232" y="23"/>
                    </a:lnTo>
                    <a:lnTo>
                      <a:pt x="226" y="36"/>
                    </a:lnTo>
                    <a:lnTo>
                      <a:pt x="226" y="39"/>
                    </a:lnTo>
                    <a:lnTo>
                      <a:pt x="210" y="45"/>
                    </a:lnTo>
                    <a:lnTo>
                      <a:pt x="196" y="42"/>
                    </a:lnTo>
                    <a:lnTo>
                      <a:pt x="190" y="33"/>
                    </a:lnTo>
                    <a:lnTo>
                      <a:pt x="184" y="26"/>
                    </a:lnTo>
                    <a:lnTo>
                      <a:pt x="184" y="18"/>
                    </a:lnTo>
                    <a:lnTo>
                      <a:pt x="179" y="15"/>
                    </a:lnTo>
                    <a:lnTo>
                      <a:pt x="179" y="20"/>
                    </a:lnTo>
                    <a:lnTo>
                      <a:pt x="158" y="36"/>
                    </a:lnTo>
                    <a:lnTo>
                      <a:pt x="153" y="33"/>
                    </a:lnTo>
                    <a:lnTo>
                      <a:pt x="149" y="29"/>
                    </a:lnTo>
                    <a:lnTo>
                      <a:pt x="137" y="23"/>
                    </a:lnTo>
                    <a:lnTo>
                      <a:pt x="131" y="13"/>
                    </a:lnTo>
                    <a:lnTo>
                      <a:pt x="126" y="20"/>
                    </a:lnTo>
                    <a:lnTo>
                      <a:pt x="125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7" name="Freeform 2897">
                <a:extLst>
                  <a:ext uri="{FF2B5EF4-FFF2-40B4-BE49-F238E27FC236}">
                    <a16:creationId xmlns:a16="http://schemas.microsoft.com/office/drawing/2014/main" id="{3B867650-3A0B-3ADA-9F37-BE502E19C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488"/>
                <a:ext cx="156" cy="108"/>
              </a:xfrm>
              <a:custGeom>
                <a:avLst/>
                <a:gdLst>
                  <a:gd name="T0" fmla="*/ 131 w 313"/>
                  <a:gd name="T1" fmla="*/ 13 h 216"/>
                  <a:gd name="T2" fmla="*/ 153 w 313"/>
                  <a:gd name="T3" fmla="*/ 33 h 216"/>
                  <a:gd name="T4" fmla="*/ 179 w 313"/>
                  <a:gd name="T5" fmla="*/ 15 h 216"/>
                  <a:gd name="T6" fmla="*/ 190 w 313"/>
                  <a:gd name="T7" fmla="*/ 33 h 216"/>
                  <a:gd name="T8" fmla="*/ 226 w 313"/>
                  <a:gd name="T9" fmla="*/ 39 h 216"/>
                  <a:gd name="T10" fmla="*/ 243 w 313"/>
                  <a:gd name="T11" fmla="*/ 13 h 216"/>
                  <a:gd name="T12" fmla="*/ 258 w 313"/>
                  <a:gd name="T13" fmla="*/ 7 h 216"/>
                  <a:gd name="T14" fmla="*/ 269 w 313"/>
                  <a:gd name="T15" fmla="*/ 21 h 216"/>
                  <a:gd name="T16" fmla="*/ 293 w 313"/>
                  <a:gd name="T17" fmla="*/ 70 h 216"/>
                  <a:gd name="T18" fmla="*/ 305 w 313"/>
                  <a:gd name="T19" fmla="*/ 97 h 216"/>
                  <a:gd name="T20" fmla="*/ 307 w 313"/>
                  <a:gd name="T21" fmla="*/ 130 h 216"/>
                  <a:gd name="T22" fmla="*/ 292 w 313"/>
                  <a:gd name="T23" fmla="*/ 133 h 216"/>
                  <a:gd name="T24" fmla="*/ 285 w 313"/>
                  <a:gd name="T25" fmla="*/ 149 h 216"/>
                  <a:gd name="T26" fmla="*/ 270 w 313"/>
                  <a:gd name="T27" fmla="*/ 165 h 216"/>
                  <a:gd name="T28" fmla="*/ 264 w 313"/>
                  <a:gd name="T29" fmla="*/ 182 h 216"/>
                  <a:gd name="T30" fmla="*/ 248 w 313"/>
                  <a:gd name="T31" fmla="*/ 197 h 216"/>
                  <a:gd name="T32" fmla="*/ 219 w 313"/>
                  <a:gd name="T33" fmla="*/ 188 h 216"/>
                  <a:gd name="T34" fmla="*/ 187 w 313"/>
                  <a:gd name="T35" fmla="*/ 191 h 216"/>
                  <a:gd name="T36" fmla="*/ 159 w 313"/>
                  <a:gd name="T37" fmla="*/ 196 h 216"/>
                  <a:gd name="T38" fmla="*/ 146 w 313"/>
                  <a:gd name="T39" fmla="*/ 216 h 216"/>
                  <a:gd name="T40" fmla="*/ 125 w 313"/>
                  <a:gd name="T41" fmla="*/ 208 h 216"/>
                  <a:gd name="T42" fmla="*/ 105 w 313"/>
                  <a:gd name="T43" fmla="*/ 188 h 216"/>
                  <a:gd name="T44" fmla="*/ 88 w 313"/>
                  <a:gd name="T45" fmla="*/ 184 h 216"/>
                  <a:gd name="T46" fmla="*/ 79 w 313"/>
                  <a:gd name="T47" fmla="*/ 179 h 216"/>
                  <a:gd name="T48" fmla="*/ 79 w 313"/>
                  <a:gd name="T49" fmla="*/ 156 h 216"/>
                  <a:gd name="T50" fmla="*/ 82 w 313"/>
                  <a:gd name="T51" fmla="*/ 146 h 216"/>
                  <a:gd name="T52" fmla="*/ 78 w 313"/>
                  <a:gd name="T53" fmla="*/ 118 h 216"/>
                  <a:gd name="T54" fmla="*/ 67 w 313"/>
                  <a:gd name="T55" fmla="*/ 106 h 216"/>
                  <a:gd name="T56" fmla="*/ 55 w 313"/>
                  <a:gd name="T57" fmla="*/ 103 h 216"/>
                  <a:gd name="T58" fmla="*/ 43 w 313"/>
                  <a:gd name="T59" fmla="*/ 85 h 216"/>
                  <a:gd name="T60" fmla="*/ 34 w 313"/>
                  <a:gd name="T61" fmla="*/ 82 h 216"/>
                  <a:gd name="T62" fmla="*/ 23 w 313"/>
                  <a:gd name="T63" fmla="*/ 70 h 216"/>
                  <a:gd name="T64" fmla="*/ 0 w 313"/>
                  <a:gd name="T65" fmla="*/ 54 h 216"/>
                  <a:gd name="T66" fmla="*/ 18 w 313"/>
                  <a:gd name="T67" fmla="*/ 38 h 216"/>
                  <a:gd name="T68" fmla="*/ 30 w 313"/>
                  <a:gd name="T69" fmla="*/ 23 h 216"/>
                  <a:gd name="T70" fmla="*/ 32 w 313"/>
                  <a:gd name="T71" fmla="*/ 4 h 216"/>
                  <a:gd name="T72" fmla="*/ 44 w 313"/>
                  <a:gd name="T73" fmla="*/ 20 h 216"/>
                  <a:gd name="T74" fmla="*/ 49 w 313"/>
                  <a:gd name="T75" fmla="*/ 44 h 216"/>
                  <a:gd name="T76" fmla="*/ 64 w 313"/>
                  <a:gd name="T77" fmla="*/ 42 h 216"/>
                  <a:gd name="T78" fmla="*/ 68 w 313"/>
                  <a:gd name="T79" fmla="*/ 24 h 216"/>
                  <a:gd name="T80" fmla="*/ 81 w 313"/>
                  <a:gd name="T81" fmla="*/ 16 h 216"/>
                  <a:gd name="T82" fmla="*/ 94 w 313"/>
                  <a:gd name="T83" fmla="*/ 26 h 216"/>
                  <a:gd name="T84" fmla="*/ 117 w 313"/>
                  <a:gd name="T85" fmla="*/ 1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3" h="216">
                    <a:moveTo>
                      <a:pt x="125" y="16"/>
                    </a:moveTo>
                    <a:lnTo>
                      <a:pt x="126" y="20"/>
                    </a:lnTo>
                    <a:lnTo>
                      <a:pt x="131" y="13"/>
                    </a:lnTo>
                    <a:lnTo>
                      <a:pt x="137" y="23"/>
                    </a:lnTo>
                    <a:lnTo>
                      <a:pt x="149" y="29"/>
                    </a:lnTo>
                    <a:lnTo>
                      <a:pt x="153" y="33"/>
                    </a:lnTo>
                    <a:lnTo>
                      <a:pt x="158" y="36"/>
                    </a:lnTo>
                    <a:lnTo>
                      <a:pt x="179" y="20"/>
                    </a:lnTo>
                    <a:lnTo>
                      <a:pt x="179" y="15"/>
                    </a:lnTo>
                    <a:lnTo>
                      <a:pt x="184" y="18"/>
                    </a:lnTo>
                    <a:lnTo>
                      <a:pt x="184" y="26"/>
                    </a:lnTo>
                    <a:lnTo>
                      <a:pt x="190" y="33"/>
                    </a:lnTo>
                    <a:lnTo>
                      <a:pt x="196" y="42"/>
                    </a:lnTo>
                    <a:lnTo>
                      <a:pt x="210" y="45"/>
                    </a:lnTo>
                    <a:lnTo>
                      <a:pt x="226" y="39"/>
                    </a:lnTo>
                    <a:lnTo>
                      <a:pt x="226" y="36"/>
                    </a:lnTo>
                    <a:lnTo>
                      <a:pt x="232" y="23"/>
                    </a:lnTo>
                    <a:lnTo>
                      <a:pt x="243" y="13"/>
                    </a:lnTo>
                    <a:lnTo>
                      <a:pt x="248" y="7"/>
                    </a:lnTo>
                    <a:lnTo>
                      <a:pt x="249" y="0"/>
                    </a:lnTo>
                    <a:lnTo>
                      <a:pt x="258" y="7"/>
                    </a:lnTo>
                    <a:lnTo>
                      <a:pt x="261" y="15"/>
                    </a:lnTo>
                    <a:lnTo>
                      <a:pt x="267" y="13"/>
                    </a:lnTo>
                    <a:lnTo>
                      <a:pt x="269" y="21"/>
                    </a:lnTo>
                    <a:lnTo>
                      <a:pt x="276" y="30"/>
                    </a:lnTo>
                    <a:lnTo>
                      <a:pt x="281" y="42"/>
                    </a:lnTo>
                    <a:lnTo>
                      <a:pt x="293" y="70"/>
                    </a:lnTo>
                    <a:lnTo>
                      <a:pt x="301" y="79"/>
                    </a:lnTo>
                    <a:lnTo>
                      <a:pt x="304" y="89"/>
                    </a:lnTo>
                    <a:lnTo>
                      <a:pt x="305" y="97"/>
                    </a:lnTo>
                    <a:lnTo>
                      <a:pt x="311" y="111"/>
                    </a:lnTo>
                    <a:lnTo>
                      <a:pt x="313" y="120"/>
                    </a:lnTo>
                    <a:lnTo>
                      <a:pt x="307" y="130"/>
                    </a:lnTo>
                    <a:lnTo>
                      <a:pt x="299" y="137"/>
                    </a:lnTo>
                    <a:lnTo>
                      <a:pt x="295" y="138"/>
                    </a:lnTo>
                    <a:lnTo>
                      <a:pt x="292" y="133"/>
                    </a:lnTo>
                    <a:lnTo>
                      <a:pt x="287" y="133"/>
                    </a:lnTo>
                    <a:lnTo>
                      <a:pt x="282" y="141"/>
                    </a:lnTo>
                    <a:lnTo>
                      <a:pt x="285" y="149"/>
                    </a:lnTo>
                    <a:lnTo>
                      <a:pt x="282" y="159"/>
                    </a:lnTo>
                    <a:lnTo>
                      <a:pt x="273" y="158"/>
                    </a:lnTo>
                    <a:lnTo>
                      <a:pt x="270" y="165"/>
                    </a:lnTo>
                    <a:lnTo>
                      <a:pt x="266" y="173"/>
                    </a:lnTo>
                    <a:lnTo>
                      <a:pt x="260" y="176"/>
                    </a:lnTo>
                    <a:lnTo>
                      <a:pt x="264" y="182"/>
                    </a:lnTo>
                    <a:lnTo>
                      <a:pt x="260" y="187"/>
                    </a:lnTo>
                    <a:lnTo>
                      <a:pt x="251" y="197"/>
                    </a:lnTo>
                    <a:lnTo>
                      <a:pt x="248" y="197"/>
                    </a:lnTo>
                    <a:lnTo>
                      <a:pt x="238" y="203"/>
                    </a:lnTo>
                    <a:lnTo>
                      <a:pt x="234" y="194"/>
                    </a:lnTo>
                    <a:lnTo>
                      <a:pt x="219" y="188"/>
                    </a:lnTo>
                    <a:lnTo>
                      <a:pt x="213" y="182"/>
                    </a:lnTo>
                    <a:lnTo>
                      <a:pt x="202" y="182"/>
                    </a:lnTo>
                    <a:lnTo>
                      <a:pt x="187" y="191"/>
                    </a:lnTo>
                    <a:lnTo>
                      <a:pt x="178" y="194"/>
                    </a:lnTo>
                    <a:lnTo>
                      <a:pt x="175" y="190"/>
                    </a:lnTo>
                    <a:lnTo>
                      <a:pt x="159" y="196"/>
                    </a:lnTo>
                    <a:lnTo>
                      <a:pt x="156" y="200"/>
                    </a:lnTo>
                    <a:lnTo>
                      <a:pt x="152" y="213"/>
                    </a:lnTo>
                    <a:lnTo>
                      <a:pt x="146" y="216"/>
                    </a:lnTo>
                    <a:lnTo>
                      <a:pt x="132" y="211"/>
                    </a:lnTo>
                    <a:lnTo>
                      <a:pt x="126" y="213"/>
                    </a:lnTo>
                    <a:lnTo>
                      <a:pt x="125" y="208"/>
                    </a:lnTo>
                    <a:lnTo>
                      <a:pt x="115" y="202"/>
                    </a:lnTo>
                    <a:lnTo>
                      <a:pt x="112" y="191"/>
                    </a:lnTo>
                    <a:lnTo>
                      <a:pt x="105" y="188"/>
                    </a:lnTo>
                    <a:lnTo>
                      <a:pt x="103" y="185"/>
                    </a:lnTo>
                    <a:lnTo>
                      <a:pt x="93" y="185"/>
                    </a:lnTo>
                    <a:lnTo>
                      <a:pt x="88" y="184"/>
                    </a:lnTo>
                    <a:lnTo>
                      <a:pt x="84" y="185"/>
                    </a:lnTo>
                    <a:lnTo>
                      <a:pt x="75" y="188"/>
                    </a:lnTo>
                    <a:lnTo>
                      <a:pt x="79" y="179"/>
                    </a:lnTo>
                    <a:lnTo>
                      <a:pt x="73" y="171"/>
                    </a:lnTo>
                    <a:lnTo>
                      <a:pt x="75" y="159"/>
                    </a:lnTo>
                    <a:lnTo>
                      <a:pt x="79" y="156"/>
                    </a:lnTo>
                    <a:lnTo>
                      <a:pt x="81" y="152"/>
                    </a:lnTo>
                    <a:lnTo>
                      <a:pt x="79" y="147"/>
                    </a:lnTo>
                    <a:lnTo>
                      <a:pt x="82" y="146"/>
                    </a:lnTo>
                    <a:lnTo>
                      <a:pt x="85" y="132"/>
                    </a:lnTo>
                    <a:lnTo>
                      <a:pt x="84" y="124"/>
                    </a:lnTo>
                    <a:lnTo>
                      <a:pt x="78" y="118"/>
                    </a:lnTo>
                    <a:lnTo>
                      <a:pt x="82" y="115"/>
                    </a:lnTo>
                    <a:lnTo>
                      <a:pt x="70" y="112"/>
                    </a:lnTo>
                    <a:lnTo>
                      <a:pt x="67" y="106"/>
                    </a:lnTo>
                    <a:lnTo>
                      <a:pt x="61" y="105"/>
                    </a:lnTo>
                    <a:lnTo>
                      <a:pt x="55" y="111"/>
                    </a:lnTo>
                    <a:lnTo>
                      <a:pt x="55" y="103"/>
                    </a:lnTo>
                    <a:lnTo>
                      <a:pt x="49" y="99"/>
                    </a:lnTo>
                    <a:lnTo>
                      <a:pt x="44" y="94"/>
                    </a:lnTo>
                    <a:lnTo>
                      <a:pt x="43" y="85"/>
                    </a:lnTo>
                    <a:lnTo>
                      <a:pt x="41" y="80"/>
                    </a:lnTo>
                    <a:lnTo>
                      <a:pt x="37" y="79"/>
                    </a:lnTo>
                    <a:lnTo>
                      <a:pt x="34" y="82"/>
                    </a:lnTo>
                    <a:lnTo>
                      <a:pt x="29" y="79"/>
                    </a:lnTo>
                    <a:lnTo>
                      <a:pt x="27" y="73"/>
                    </a:lnTo>
                    <a:lnTo>
                      <a:pt x="23" y="70"/>
                    </a:lnTo>
                    <a:lnTo>
                      <a:pt x="9" y="65"/>
                    </a:lnTo>
                    <a:lnTo>
                      <a:pt x="0" y="65"/>
                    </a:lnTo>
                    <a:lnTo>
                      <a:pt x="0" y="54"/>
                    </a:lnTo>
                    <a:lnTo>
                      <a:pt x="0" y="45"/>
                    </a:lnTo>
                    <a:lnTo>
                      <a:pt x="12" y="44"/>
                    </a:lnTo>
                    <a:lnTo>
                      <a:pt x="18" y="38"/>
                    </a:lnTo>
                    <a:lnTo>
                      <a:pt x="17" y="33"/>
                    </a:lnTo>
                    <a:lnTo>
                      <a:pt x="21" y="29"/>
                    </a:lnTo>
                    <a:lnTo>
                      <a:pt x="30" y="23"/>
                    </a:lnTo>
                    <a:lnTo>
                      <a:pt x="27" y="18"/>
                    </a:lnTo>
                    <a:lnTo>
                      <a:pt x="30" y="13"/>
                    </a:lnTo>
                    <a:lnTo>
                      <a:pt x="32" y="4"/>
                    </a:lnTo>
                    <a:lnTo>
                      <a:pt x="37" y="7"/>
                    </a:lnTo>
                    <a:lnTo>
                      <a:pt x="38" y="13"/>
                    </a:lnTo>
                    <a:lnTo>
                      <a:pt x="44" y="20"/>
                    </a:lnTo>
                    <a:lnTo>
                      <a:pt x="40" y="29"/>
                    </a:lnTo>
                    <a:lnTo>
                      <a:pt x="43" y="36"/>
                    </a:lnTo>
                    <a:lnTo>
                      <a:pt x="49" y="44"/>
                    </a:lnTo>
                    <a:lnTo>
                      <a:pt x="55" y="42"/>
                    </a:lnTo>
                    <a:lnTo>
                      <a:pt x="59" y="45"/>
                    </a:lnTo>
                    <a:lnTo>
                      <a:pt x="64" y="42"/>
                    </a:lnTo>
                    <a:lnTo>
                      <a:pt x="65" y="39"/>
                    </a:lnTo>
                    <a:lnTo>
                      <a:pt x="62" y="33"/>
                    </a:lnTo>
                    <a:lnTo>
                      <a:pt x="68" y="24"/>
                    </a:lnTo>
                    <a:lnTo>
                      <a:pt x="65" y="20"/>
                    </a:lnTo>
                    <a:lnTo>
                      <a:pt x="73" y="15"/>
                    </a:lnTo>
                    <a:lnTo>
                      <a:pt x="81" y="16"/>
                    </a:lnTo>
                    <a:lnTo>
                      <a:pt x="85" y="21"/>
                    </a:lnTo>
                    <a:lnTo>
                      <a:pt x="90" y="20"/>
                    </a:lnTo>
                    <a:lnTo>
                      <a:pt x="94" y="26"/>
                    </a:lnTo>
                    <a:lnTo>
                      <a:pt x="106" y="15"/>
                    </a:lnTo>
                    <a:lnTo>
                      <a:pt x="112" y="15"/>
                    </a:lnTo>
                    <a:lnTo>
                      <a:pt x="117" y="18"/>
                    </a:lnTo>
                    <a:lnTo>
                      <a:pt x="125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8" name="Freeform 2898">
                <a:extLst>
                  <a:ext uri="{FF2B5EF4-FFF2-40B4-BE49-F238E27FC236}">
                    <a16:creationId xmlns:a16="http://schemas.microsoft.com/office/drawing/2014/main" id="{2B4B315D-5F89-9D9F-F3CE-15FE0936A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488"/>
                <a:ext cx="156" cy="108"/>
              </a:xfrm>
              <a:custGeom>
                <a:avLst/>
                <a:gdLst>
                  <a:gd name="T0" fmla="*/ 131 w 313"/>
                  <a:gd name="T1" fmla="*/ 13 h 216"/>
                  <a:gd name="T2" fmla="*/ 153 w 313"/>
                  <a:gd name="T3" fmla="*/ 33 h 216"/>
                  <a:gd name="T4" fmla="*/ 179 w 313"/>
                  <a:gd name="T5" fmla="*/ 15 h 216"/>
                  <a:gd name="T6" fmla="*/ 190 w 313"/>
                  <a:gd name="T7" fmla="*/ 33 h 216"/>
                  <a:gd name="T8" fmla="*/ 226 w 313"/>
                  <a:gd name="T9" fmla="*/ 39 h 216"/>
                  <a:gd name="T10" fmla="*/ 243 w 313"/>
                  <a:gd name="T11" fmla="*/ 13 h 216"/>
                  <a:gd name="T12" fmla="*/ 258 w 313"/>
                  <a:gd name="T13" fmla="*/ 7 h 216"/>
                  <a:gd name="T14" fmla="*/ 269 w 313"/>
                  <a:gd name="T15" fmla="*/ 21 h 216"/>
                  <a:gd name="T16" fmla="*/ 293 w 313"/>
                  <a:gd name="T17" fmla="*/ 70 h 216"/>
                  <a:gd name="T18" fmla="*/ 305 w 313"/>
                  <a:gd name="T19" fmla="*/ 97 h 216"/>
                  <a:gd name="T20" fmla="*/ 307 w 313"/>
                  <a:gd name="T21" fmla="*/ 130 h 216"/>
                  <a:gd name="T22" fmla="*/ 292 w 313"/>
                  <a:gd name="T23" fmla="*/ 133 h 216"/>
                  <a:gd name="T24" fmla="*/ 285 w 313"/>
                  <a:gd name="T25" fmla="*/ 149 h 216"/>
                  <a:gd name="T26" fmla="*/ 270 w 313"/>
                  <a:gd name="T27" fmla="*/ 165 h 216"/>
                  <a:gd name="T28" fmla="*/ 264 w 313"/>
                  <a:gd name="T29" fmla="*/ 182 h 216"/>
                  <a:gd name="T30" fmla="*/ 248 w 313"/>
                  <a:gd name="T31" fmla="*/ 197 h 216"/>
                  <a:gd name="T32" fmla="*/ 219 w 313"/>
                  <a:gd name="T33" fmla="*/ 188 h 216"/>
                  <a:gd name="T34" fmla="*/ 187 w 313"/>
                  <a:gd name="T35" fmla="*/ 191 h 216"/>
                  <a:gd name="T36" fmla="*/ 159 w 313"/>
                  <a:gd name="T37" fmla="*/ 196 h 216"/>
                  <a:gd name="T38" fmla="*/ 146 w 313"/>
                  <a:gd name="T39" fmla="*/ 216 h 216"/>
                  <a:gd name="T40" fmla="*/ 125 w 313"/>
                  <a:gd name="T41" fmla="*/ 208 h 216"/>
                  <a:gd name="T42" fmla="*/ 105 w 313"/>
                  <a:gd name="T43" fmla="*/ 188 h 216"/>
                  <a:gd name="T44" fmla="*/ 88 w 313"/>
                  <a:gd name="T45" fmla="*/ 184 h 216"/>
                  <a:gd name="T46" fmla="*/ 79 w 313"/>
                  <a:gd name="T47" fmla="*/ 179 h 216"/>
                  <a:gd name="T48" fmla="*/ 79 w 313"/>
                  <a:gd name="T49" fmla="*/ 156 h 216"/>
                  <a:gd name="T50" fmla="*/ 82 w 313"/>
                  <a:gd name="T51" fmla="*/ 146 h 216"/>
                  <a:gd name="T52" fmla="*/ 78 w 313"/>
                  <a:gd name="T53" fmla="*/ 118 h 216"/>
                  <a:gd name="T54" fmla="*/ 67 w 313"/>
                  <a:gd name="T55" fmla="*/ 106 h 216"/>
                  <a:gd name="T56" fmla="*/ 55 w 313"/>
                  <a:gd name="T57" fmla="*/ 103 h 216"/>
                  <a:gd name="T58" fmla="*/ 43 w 313"/>
                  <a:gd name="T59" fmla="*/ 85 h 216"/>
                  <a:gd name="T60" fmla="*/ 34 w 313"/>
                  <a:gd name="T61" fmla="*/ 82 h 216"/>
                  <a:gd name="T62" fmla="*/ 23 w 313"/>
                  <a:gd name="T63" fmla="*/ 70 h 216"/>
                  <a:gd name="T64" fmla="*/ 0 w 313"/>
                  <a:gd name="T65" fmla="*/ 54 h 216"/>
                  <a:gd name="T66" fmla="*/ 18 w 313"/>
                  <a:gd name="T67" fmla="*/ 38 h 216"/>
                  <a:gd name="T68" fmla="*/ 30 w 313"/>
                  <a:gd name="T69" fmla="*/ 23 h 216"/>
                  <a:gd name="T70" fmla="*/ 32 w 313"/>
                  <a:gd name="T71" fmla="*/ 4 h 216"/>
                  <a:gd name="T72" fmla="*/ 44 w 313"/>
                  <a:gd name="T73" fmla="*/ 20 h 216"/>
                  <a:gd name="T74" fmla="*/ 49 w 313"/>
                  <a:gd name="T75" fmla="*/ 44 h 216"/>
                  <a:gd name="T76" fmla="*/ 64 w 313"/>
                  <a:gd name="T77" fmla="*/ 42 h 216"/>
                  <a:gd name="T78" fmla="*/ 68 w 313"/>
                  <a:gd name="T79" fmla="*/ 24 h 216"/>
                  <a:gd name="T80" fmla="*/ 81 w 313"/>
                  <a:gd name="T81" fmla="*/ 16 h 216"/>
                  <a:gd name="T82" fmla="*/ 94 w 313"/>
                  <a:gd name="T83" fmla="*/ 26 h 216"/>
                  <a:gd name="T84" fmla="*/ 117 w 313"/>
                  <a:gd name="T85" fmla="*/ 1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3" h="216">
                    <a:moveTo>
                      <a:pt x="125" y="16"/>
                    </a:moveTo>
                    <a:lnTo>
                      <a:pt x="126" y="20"/>
                    </a:lnTo>
                    <a:lnTo>
                      <a:pt x="131" y="13"/>
                    </a:lnTo>
                    <a:lnTo>
                      <a:pt x="137" y="23"/>
                    </a:lnTo>
                    <a:lnTo>
                      <a:pt x="149" y="29"/>
                    </a:lnTo>
                    <a:lnTo>
                      <a:pt x="153" y="33"/>
                    </a:lnTo>
                    <a:lnTo>
                      <a:pt x="158" y="36"/>
                    </a:lnTo>
                    <a:lnTo>
                      <a:pt x="179" y="20"/>
                    </a:lnTo>
                    <a:lnTo>
                      <a:pt x="179" y="15"/>
                    </a:lnTo>
                    <a:lnTo>
                      <a:pt x="184" y="18"/>
                    </a:lnTo>
                    <a:lnTo>
                      <a:pt x="184" y="26"/>
                    </a:lnTo>
                    <a:lnTo>
                      <a:pt x="190" y="33"/>
                    </a:lnTo>
                    <a:lnTo>
                      <a:pt x="196" y="42"/>
                    </a:lnTo>
                    <a:lnTo>
                      <a:pt x="210" y="45"/>
                    </a:lnTo>
                    <a:lnTo>
                      <a:pt x="226" y="39"/>
                    </a:lnTo>
                    <a:lnTo>
                      <a:pt x="226" y="36"/>
                    </a:lnTo>
                    <a:lnTo>
                      <a:pt x="232" y="23"/>
                    </a:lnTo>
                    <a:lnTo>
                      <a:pt x="243" y="13"/>
                    </a:lnTo>
                    <a:lnTo>
                      <a:pt x="248" y="7"/>
                    </a:lnTo>
                    <a:lnTo>
                      <a:pt x="249" y="0"/>
                    </a:lnTo>
                    <a:lnTo>
                      <a:pt x="258" y="7"/>
                    </a:lnTo>
                    <a:lnTo>
                      <a:pt x="261" y="15"/>
                    </a:lnTo>
                    <a:lnTo>
                      <a:pt x="267" y="13"/>
                    </a:lnTo>
                    <a:lnTo>
                      <a:pt x="269" y="21"/>
                    </a:lnTo>
                    <a:lnTo>
                      <a:pt x="276" y="30"/>
                    </a:lnTo>
                    <a:lnTo>
                      <a:pt x="281" y="42"/>
                    </a:lnTo>
                    <a:lnTo>
                      <a:pt x="293" y="70"/>
                    </a:lnTo>
                    <a:lnTo>
                      <a:pt x="301" y="79"/>
                    </a:lnTo>
                    <a:lnTo>
                      <a:pt x="304" y="89"/>
                    </a:lnTo>
                    <a:lnTo>
                      <a:pt x="305" y="97"/>
                    </a:lnTo>
                    <a:lnTo>
                      <a:pt x="311" y="111"/>
                    </a:lnTo>
                    <a:lnTo>
                      <a:pt x="313" y="120"/>
                    </a:lnTo>
                    <a:lnTo>
                      <a:pt x="307" y="130"/>
                    </a:lnTo>
                    <a:lnTo>
                      <a:pt x="299" y="137"/>
                    </a:lnTo>
                    <a:lnTo>
                      <a:pt x="295" y="138"/>
                    </a:lnTo>
                    <a:lnTo>
                      <a:pt x="292" y="133"/>
                    </a:lnTo>
                    <a:lnTo>
                      <a:pt x="287" y="133"/>
                    </a:lnTo>
                    <a:lnTo>
                      <a:pt x="282" y="141"/>
                    </a:lnTo>
                    <a:lnTo>
                      <a:pt x="285" y="149"/>
                    </a:lnTo>
                    <a:lnTo>
                      <a:pt x="282" y="159"/>
                    </a:lnTo>
                    <a:lnTo>
                      <a:pt x="273" y="158"/>
                    </a:lnTo>
                    <a:lnTo>
                      <a:pt x="270" y="165"/>
                    </a:lnTo>
                    <a:lnTo>
                      <a:pt x="266" y="173"/>
                    </a:lnTo>
                    <a:lnTo>
                      <a:pt x="260" y="176"/>
                    </a:lnTo>
                    <a:lnTo>
                      <a:pt x="264" y="182"/>
                    </a:lnTo>
                    <a:lnTo>
                      <a:pt x="260" y="187"/>
                    </a:lnTo>
                    <a:lnTo>
                      <a:pt x="251" y="197"/>
                    </a:lnTo>
                    <a:lnTo>
                      <a:pt x="248" y="197"/>
                    </a:lnTo>
                    <a:lnTo>
                      <a:pt x="238" y="203"/>
                    </a:lnTo>
                    <a:lnTo>
                      <a:pt x="234" y="194"/>
                    </a:lnTo>
                    <a:lnTo>
                      <a:pt x="219" y="188"/>
                    </a:lnTo>
                    <a:lnTo>
                      <a:pt x="213" y="182"/>
                    </a:lnTo>
                    <a:lnTo>
                      <a:pt x="202" y="182"/>
                    </a:lnTo>
                    <a:lnTo>
                      <a:pt x="187" y="191"/>
                    </a:lnTo>
                    <a:lnTo>
                      <a:pt x="178" y="194"/>
                    </a:lnTo>
                    <a:lnTo>
                      <a:pt x="175" y="190"/>
                    </a:lnTo>
                    <a:lnTo>
                      <a:pt x="159" y="196"/>
                    </a:lnTo>
                    <a:lnTo>
                      <a:pt x="156" y="200"/>
                    </a:lnTo>
                    <a:lnTo>
                      <a:pt x="152" y="213"/>
                    </a:lnTo>
                    <a:lnTo>
                      <a:pt x="146" y="216"/>
                    </a:lnTo>
                    <a:lnTo>
                      <a:pt x="132" y="211"/>
                    </a:lnTo>
                    <a:lnTo>
                      <a:pt x="126" y="213"/>
                    </a:lnTo>
                    <a:lnTo>
                      <a:pt x="125" y="208"/>
                    </a:lnTo>
                    <a:lnTo>
                      <a:pt x="115" y="202"/>
                    </a:lnTo>
                    <a:lnTo>
                      <a:pt x="112" y="191"/>
                    </a:lnTo>
                    <a:lnTo>
                      <a:pt x="105" y="188"/>
                    </a:lnTo>
                    <a:lnTo>
                      <a:pt x="103" y="185"/>
                    </a:lnTo>
                    <a:lnTo>
                      <a:pt x="93" y="185"/>
                    </a:lnTo>
                    <a:lnTo>
                      <a:pt x="88" y="184"/>
                    </a:lnTo>
                    <a:lnTo>
                      <a:pt x="84" y="185"/>
                    </a:lnTo>
                    <a:lnTo>
                      <a:pt x="75" y="188"/>
                    </a:lnTo>
                    <a:lnTo>
                      <a:pt x="79" y="179"/>
                    </a:lnTo>
                    <a:lnTo>
                      <a:pt x="73" y="171"/>
                    </a:lnTo>
                    <a:lnTo>
                      <a:pt x="75" y="159"/>
                    </a:lnTo>
                    <a:lnTo>
                      <a:pt x="79" y="156"/>
                    </a:lnTo>
                    <a:lnTo>
                      <a:pt x="81" y="152"/>
                    </a:lnTo>
                    <a:lnTo>
                      <a:pt x="79" y="147"/>
                    </a:lnTo>
                    <a:lnTo>
                      <a:pt x="82" y="146"/>
                    </a:lnTo>
                    <a:lnTo>
                      <a:pt x="85" y="132"/>
                    </a:lnTo>
                    <a:lnTo>
                      <a:pt x="84" y="124"/>
                    </a:lnTo>
                    <a:lnTo>
                      <a:pt x="78" y="118"/>
                    </a:lnTo>
                    <a:lnTo>
                      <a:pt x="82" y="115"/>
                    </a:lnTo>
                    <a:lnTo>
                      <a:pt x="70" y="112"/>
                    </a:lnTo>
                    <a:lnTo>
                      <a:pt x="67" y="106"/>
                    </a:lnTo>
                    <a:lnTo>
                      <a:pt x="61" y="105"/>
                    </a:lnTo>
                    <a:lnTo>
                      <a:pt x="55" y="111"/>
                    </a:lnTo>
                    <a:lnTo>
                      <a:pt x="55" y="103"/>
                    </a:lnTo>
                    <a:lnTo>
                      <a:pt x="49" y="99"/>
                    </a:lnTo>
                    <a:lnTo>
                      <a:pt x="44" y="94"/>
                    </a:lnTo>
                    <a:lnTo>
                      <a:pt x="43" y="85"/>
                    </a:lnTo>
                    <a:lnTo>
                      <a:pt x="41" y="80"/>
                    </a:lnTo>
                    <a:lnTo>
                      <a:pt x="37" y="79"/>
                    </a:lnTo>
                    <a:lnTo>
                      <a:pt x="34" y="82"/>
                    </a:lnTo>
                    <a:lnTo>
                      <a:pt x="29" y="79"/>
                    </a:lnTo>
                    <a:lnTo>
                      <a:pt x="27" y="73"/>
                    </a:lnTo>
                    <a:lnTo>
                      <a:pt x="23" y="70"/>
                    </a:lnTo>
                    <a:lnTo>
                      <a:pt x="9" y="65"/>
                    </a:lnTo>
                    <a:lnTo>
                      <a:pt x="0" y="65"/>
                    </a:lnTo>
                    <a:lnTo>
                      <a:pt x="0" y="54"/>
                    </a:lnTo>
                    <a:lnTo>
                      <a:pt x="0" y="45"/>
                    </a:lnTo>
                    <a:lnTo>
                      <a:pt x="12" y="44"/>
                    </a:lnTo>
                    <a:lnTo>
                      <a:pt x="18" y="38"/>
                    </a:lnTo>
                    <a:lnTo>
                      <a:pt x="17" y="33"/>
                    </a:lnTo>
                    <a:lnTo>
                      <a:pt x="21" y="29"/>
                    </a:lnTo>
                    <a:lnTo>
                      <a:pt x="30" y="23"/>
                    </a:lnTo>
                    <a:lnTo>
                      <a:pt x="27" y="18"/>
                    </a:lnTo>
                    <a:lnTo>
                      <a:pt x="30" y="13"/>
                    </a:lnTo>
                    <a:lnTo>
                      <a:pt x="32" y="4"/>
                    </a:lnTo>
                    <a:lnTo>
                      <a:pt x="37" y="7"/>
                    </a:lnTo>
                    <a:lnTo>
                      <a:pt x="38" y="13"/>
                    </a:lnTo>
                    <a:lnTo>
                      <a:pt x="44" y="20"/>
                    </a:lnTo>
                    <a:lnTo>
                      <a:pt x="40" y="29"/>
                    </a:lnTo>
                    <a:lnTo>
                      <a:pt x="43" y="36"/>
                    </a:lnTo>
                    <a:lnTo>
                      <a:pt x="49" y="44"/>
                    </a:lnTo>
                    <a:lnTo>
                      <a:pt x="55" y="42"/>
                    </a:lnTo>
                    <a:lnTo>
                      <a:pt x="59" y="45"/>
                    </a:lnTo>
                    <a:lnTo>
                      <a:pt x="64" y="42"/>
                    </a:lnTo>
                    <a:lnTo>
                      <a:pt x="65" y="39"/>
                    </a:lnTo>
                    <a:lnTo>
                      <a:pt x="62" y="33"/>
                    </a:lnTo>
                    <a:lnTo>
                      <a:pt x="68" y="24"/>
                    </a:lnTo>
                    <a:lnTo>
                      <a:pt x="65" y="20"/>
                    </a:lnTo>
                    <a:lnTo>
                      <a:pt x="73" y="15"/>
                    </a:lnTo>
                    <a:lnTo>
                      <a:pt x="81" y="16"/>
                    </a:lnTo>
                    <a:lnTo>
                      <a:pt x="85" y="21"/>
                    </a:lnTo>
                    <a:lnTo>
                      <a:pt x="90" y="20"/>
                    </a:lnTo>
                    <a:lnTo>
                      <a:pt x="94" y="26"/>
                    </a:lnTo>
                    <a:lnTo>
                      <a:pt x="106" y="15"/>
                    </a:lnTo>
                    <a:lnTo>
                      <a:pt x="112" y="15"/>
                    </a:lnTo>
                    <a:lnTo>
                      <a:pt x="117" y="18"/>
                    </a:lnTo>
                    <a:lnTo>
                      <a:pt x="125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9" name="Freeform 2899">
                <a:extLst>
                  <a:ext uri="{FF2B5EF4-FFF2-40B4-BE49-F238E27FC236}">
                    <a16:creationId xmlns:a16="http://schemas.microsoft.com/office/drawing/2014/main" id="{DE535B47-6188-D36A-2B61-B9A7EBB00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437"/>
                <a:ext cx="60" cy="47"/>
              </a:xfrm>
              <a:custGeom>
                <a:avLst/>
                <a:gdLst>
                  <a:gd name="T0" fmla="*/ 107 w 120"/>
                  <a:gd name="T1" fmla="*/ 20 h 94"/>
                  <a:gd name="T2" fmla="*/ 106 w 120"/>
                  <a:gd name="T3" fmla="*/ 17 h 94"/>
                  <a:gd name="T4" fmla="*/ 116 w 120"/>
                  <a:gd name="T5" fmla="*/ 15 h 94"/>
                  <a:gd name="T6" fmla="*/ 120 w 120"/>
                  <a:gd name="T7" fmla="*/ 12 h 94"/>
                  <a:gd name="T8" fmla="*/ 120 w 120"/>
                  <a:gd name="T9" fmla="*/ 0 h 94"/>
                  <a:gd name="T10" fmla="*/ 66 w 120"/>
                  <a:gd name="T11" fmla="*/ 15 h 94"/>
                  <a:gd name="T12" fmla="*/ 44 w 120"/>
                  <a:gd name="T13" fmla="*/ 20 h 94"/>
                  <a:gd name="T14" fmla="*/ 39 w 120"/>
                  <a:gd name="T15" fmla="*/ 23 h 94"/>
                  <a:gd name="T16" fmla="*/ 28 w 120"/>
                  <a:gd name="T17" fmla="*/ 26 h 94"/>
                  <a:gd name="T18" fmla="*/ 24 w 120"/>
                  <a:gd name="T19" fmla="*/ 30 h 94"/>
                  <a:gd name="T20" fmla="*/ 21 w 120"/>
                  <a:gd name="T21" fmla="*/ 36 h 94"/>
                  <a:gd name="T22" fmla="*/ 4 w 120"/>
                  <a:gd name="T23" fmla="*/ 52 h 94"/>
                  <a:gd name="T24" fmla="*/ 0 w 120"/>
                  <a:gd name="T25" fmla="*/ 53 h 94"/>
                  <a:gd name="T26" fmla="*/ 1 w 120"/>
                  <a:gd name="T27" fmla="*/ 56 h 94"/>
                  <a:gd name="T28" fmla="*/ 9 w 120"/>
                  <a:gd name="T29" fmla="*/ 55 h 94"/>
                  <a:gd name="T30" fmla="*/ 10 w 120"/>
                  <a:gd name="T31" fmla="*/ 56 h 94"/>
                  <a:gd name="T32" fmla="*/ 15 w 120"/>
                  <a:gd name="T33" fmla="*/ 49 h 94"/>
                  <a:gd name="T34" fmla="*/ 19 w 120"/>
                  <a:gd name="T35" fmla="*/ 49 h 94"/>
                  <a:gd name="T36" fmla="*/ 25 w 120"/>
                  <a:gd name="T37" fmla="*/ 59 h 94"/>
                  <a:gd name="T38" fmla="*/ 33 w 120"/>
                  <a:gd name="T39" fmla="*/ 61 h 94"/>
                  <a:gd name="T40" fmla="*/ 35 w 120"/>
                  <a:gd name="T41" fmla="*/ 64 h 94"/>
                  <a:gd name="T42" fmla="*/ 31 w 120"/>
                  <a:gd name="T43" fmla="*/ 74 h 94"/>
                  <a:gd name="T44" fmla="*/ 25 w 120"/>
                  <a:gd name="T45" fmla="*/ 84 h 94"/>
                  <a:gd name="T46" fmla="*/ 33 w 120"/>
                  <a:gd name="T47" fmla="*/ 91 h 94"/>
                  <a:gd name="T48" fmla="*/ 39 w 120"/>
                  <a:gd name="T49" fmla="*/ 94 h 94"/>
                  <a:gd name="T50" fmla="*/ 44 w 120"/>
                  <a:gd name="T51" fmla="*/ 94 h 94"/>
                  <a:gd name="T52" fmla="*/ 50 w 120"/>
                  <a:gd name="T53" fmla="*/ 91 h 94"/>
                  <a:gd name="T54" fmla="*/ 54 w 120"/>
                  <a:gd name="T55" fmla="*/ 90 h 94"/>
                  <a:gd name="T56" fmla="*/ 66 w 120"/>
                  <a:gd name="T57" fmla="*/ 79 h 94"/>
                  <a:gd name="T58" fmla="*/ 72 w 120"/>
                  <a:gd name="T59" fmla="*/ 68 h 94"/>
                  <a:gd name="T60" fmla="*/ 86 w 120"/>
                  <a:gd name="T61" fmla="*/ 71 h 94"/>
                  <a:gd name="T62" fmla="*/ 89 w 120"/>
                  <a:gd name="T63" fmla="*/ 68 h 94"/>
                  <a:gd name="T64" fmla="*/ 94 w 120"/>
                  <a:gd name="T65" fmla="*/ 53 h 94"/>
                  <a:gd name="T66" fmla="*/ 98 w 120"/>
                  <a:gd name="T67" fmla="*/ 50 h 94"/>
                  <a:gd name="T68" fmla="*/ 95 w 120"/>
                  <a:gd name="T69" fmla="*/ 38 h 94"/>
                  <a:gd name="T70" fmla="*/ 100 w 120"/>
                  <a:gd name="T71" fmla="*/ 36 h 94"/>
                  <a:gd name="T72" fmla="*/ 106 w 120"/>
                  <a:gd name="T73" fmla="*/ 32 h 94"/>
                  <a:gd name="T74" fmla="*/ 107 w 120"/>
                  <a:gd name="T75" fmla="*/ 2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0" h="94">
                    <a:moveTo>
                      <a:pt x="107" y="20"/>
                    </a:moveTo>
                    <a:lnTo>
                      <a:pt x="106" y="17"/>
                    </a:lnTo>
                    <a:lnTo>
                      <a:pt x="116" y="15"/>
                    </a:lnTo>
                    <a:lnTo>
                      <a:pt x="120" y="12"/>
                    </a:lnTo>
                    <a:lnTo>
                      <a:pt x="120" y="0"/>
                    </a:lnTo>
                    <a:lnTo>
                      <a:pt x="66" y="15"/>
                    </a:lnTo>
                    <a:lnTo>
                      <a:pt x="44" y="20"/>
                    </a:lnTo>
                    <a:lnTo>
                      <a:pt x="39" y="23"/>
                    </a:lnTo>
                    <a:lnTo>
                      <a:pt x="28" y="26"/>
                    </a:lnTo>
                    <a:lnTo>
                      <a:pt x="24" y="30"/>
                    </a:lnTo>
                    <a:lnTo>
                      <a:pt x="21" y="36"/>
                    </a:lnTo>
                    <a:lnTo>
                      <a:pt x="4" y="52"/>
                    </a:lnTo>
                    <a:lnTo>
                      <a:pt x="0" y="53"/>
                    </a:lnTo>
                    <a:lnTo>
                      <a:pt x="1" y="56"/>
                    </a:lnTo>
                    <a:lnTo>
                      <a:pt x="9" y="55"/>
                    </a:lnTo>
                    <a:lnTo>
                      <a:pt x="10" y="56"/>
                    </a:lnTo>
                    <a:lnTo>
                      <a:pt x="15" y="49"/>
                    </a:lnTo>
                    <a:lnTo>
                      <a:pt x="19" y="49"/>
                    </a:lnTo>
                    <a:lnTo>
                      <a:pt x="25" y="59"/>
                    </a:lnTo>
                    <a:lnTo>
                      <a:pt x="33" y="61"/>
                    </a:lnTo>
                    <a:lnTo>
                      <a:pt x="35" y="64"/>
                    </a:lnTo>
                    <a:lnTo>
                      <a:pt x="31" y="74"/>
                    </a:lnTo>
                    <a:lnTo>
                      <a:pt x="25" y="84"/>
                    </a:lnTo>
                    <a:lnTo>
                      <a:pt x="33" y="91"/>
                    </a:lnTo>
                    <a:lnTo>
                      <a:pt x="39" y="94"/>
                    </a:lnTo>
                    <a:lnTo>
                      <a:pt x="44" y="94"/>
                    </a:lnTo>
                    <a:lnTo>
                      <a:pt x="50" y="91"/>
                    </a:lnTo>
                    <a:lnTo>
                      <a:pt x="54" y="90"/>
                    </a:lnTo>
                    <a:lnTo>
                      <a:pt x="66" y="79"/>
                    </a:lnTo>
                    <a:lnTo>
                      <a:pt x="72" y="68"/>
                    </a:lnTo>
                    <a:lnTo>
                      <a:pt x="86" y="71"/>
                    </a:lnTo>
                    <a:lnTo>
                      <a:pt x="89" y="68"/>
                    </a:lnTo>
                    <a:lnTo>
                      <a:pt x="94" y="53"/>
                    </a:lnTo>
                    <a:lnTo>
                      <a:pt x="98" y="50"/>
                    </a:lnTo>
                    <a:lnTo>
                      <a:pt x="95" y="38"/>
                    </a:lnTo>
                    <a:lnTo>
                      <a:pt x="100" y="36"/>
                    </a:lnTo>
                    <a:lnTo>
                      <a:pt x="106" y="32"/>
                    </a:lnTo>
                    <a:lnTo>
                      <a:pt x="107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0" name="Freeform 2900">
                <a:extLst>
                  <a:ext uri="{FF2B5EF4-FFF2-40B4-BE49-F238E27FC236}">
                    <a16:creationId xmlns:a16="http://schemas.microsoft.com/office/drawing/2014/main" id="{FEC5FEED-373F-7F6C-1C63-BABD6BD6E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437"/>
                <a:ext cx="60" cy="47"/>
              </a:xfrm>
              <a:custGeom>
                <a:avLst/>
                <a:gdLst>
                  <a:gd name="T0" fmla="*/ 107 w 120"/>
                  <a:gd name="T1" fmla="*/ 20 h 94"/>
                  <a:gd name="T2" fmla="*/ 106 w 120"/>
                  <a:gd name="T3" fmla="*/ 32 h 94"/>
                  <a:gd name="T4" fmla="*/ 100 w 120"/>
                  <a:gd name="T5" fmla="*/ 36 h 94"/>
                  <a:gd name="T6" fmla="*/ 95 w 120"/>
                  <a:gd name="T7" fmla="*/ 38 h 94"/>
                  <a:gd name="T8" fmla="*/ 98 w 120"/>
                  <a:gd name="T9" fmla="*/ 50 h 94"/>
                  <a:gd name="T10" fmla="*/ 94 w 120"/>
                  <a:gd name="T11" fmla="*/ 53 h 94"/>
                  <a:gd name="T12" fmla="*/ 89 w 120"/>
                  <a:gd name="T13" fmla="*/ 68 h 94"/>
                  <a:gd name="T14" fmla="*/ 86 w 120"/>
                  <a:gd name="T15" fmla="*/ 71 h 94"/>
                  <a:gd name="T16" fmla="*/ 72 w 120"/>
                  <a:gd name="T17" fmla="*/ 68 h 94"/>
                  <a:gd name="T18" fmla="*/ 66 w 120"/>
                  <a:gd name="T19" fmla="*/ 79 h 94"/>
                  <a:gd name="T20" fmla="*/ 54 w 120"/>
                  <a:gd name="T21" fmla="*/ 90 h 94"/>
                  <a:gd name="T22" fmla="*/ 50 w 120"/>
                  <a:gd name="T23" fmla="*/ 91 h 94"/>
                  <a:gd name="T24" fmla="*/ 44 w 120"/>
                  <a:gd name="T25" fmla="*/ 94 h 94"/>
                  <a:gd name="T26" fmla="*/ 39 w 120"/>
                  <a:gd name="T27" fmla="*/ 94 h 94"/>
                  <a:gd name="T28" fmla="*/ 33 w 120"/>
                  <a:gd name="T29" fmla="*/ 91 h 94"/>
                  <a:gd name="T30" fmla="*/ 25 w 120"/>
                  <a:gd name="T31" fmla="*/ 84 h 94"/>
                  <a:gd name="T32" fmla="*/ 31 w 120"/>
                  <a:gd name="T33" fmla="*/ 74 h 94"/>
                  <a:gd name="T34" fmla="*/ 35 w 120"/>
                  <a:gd name="T35" fmla="*/ 64 h 94"/>
                  <a:gd name="T36" fmla="*/ 33 w 120"/>
                  <a:gd name="T37" fmla="*/ 61 h 94"/>
                  <a:gd name="T38" fmla="*/ 25 w 120"/>
                  <a:gd name="T39" fmla="*/ 59 h 94"/>
                  <a:gd name="T40" fmla="*/ 19 w 120"/>
                  <a:gd name="T41" fmla="*/ 49 h 94"/>
                  <a:gd name="T42" fmla="*/ 15 w 120"/>
                  <a:gd name="T43" fmla="*/ 49 h 94"/>
                  <a:gd name="T44" fmla="*/ 10 w 120"/>
                  <a:gd name="T45" fmla="*/ 56 h 94"/>
                  <a:gd name="T46" fmla="*/ 9 w 120"/>
                  <a:gd name="T47" fmla="*/ 55 h 94"/>
                  <a:gd name="T48" fmla="*/ 1 w 120"/>
                  <a:gd name="T49" fmla="*/ 56 h 94"/>
                  <a:gd name="T50" fmla="*/ 0 w 120"/>
                  <a:gd name="T51" fmla="*/ 53 h 94"/>
                  <a:gd name="T52" fmla="*/ 4 w 120"/>
                  <a:gd name="T53" fmla="*/ 52 h 94"/>
                  <a:gd name="T54" fmla="*/ 21 w 120"/>
                  <a:gd name="T55" fmla="*/ 36 h 94"/>
                  <a:gd name="T56" fmla="*/ 24 w 120"/>
                  <a:gd name="T57" fmla="*/ 30 h 94"/>
                  <a:gd name="T58" fmla="*/ 28 w 120"/>
                  <a:gd name="T59" fmla="*/ 26 h 94"/>
                  <a:gd name="T60" fmla="*/ 39 w 120"/>
                  <a:gd name="T61" fmla="*/ 23 h 94"/>
                  <a:gd name="T62" fmla="*/ 44 w 120"/>
                  <a:gd name="T63" fmla="*/ 20 h 94"/>
                  <a:gd name="T64" fmla="*/ 66 w 120"/>
                  <a:gd name="T65" fmla="*/ 15 h 94"/>
                  <a:gd name="T66" fmla="*/ 120 w 120"/>
                  <a:gd name="T67" fmla="*/ 0 h 94"/>
                  <a:gd name="T68" fmla="*/ 120 w 120"/>
                  <a:gd name="T69" fmla="*/ 12 h 94"/>
                  <a:gd name="T70" fmla="*/ 116 w 120"/>
                  <a:gd name="T71" fmla="*/ 15 h 94"/>
                  <a:gd name="T72" fmla="*/ 106 w 120"/>
                  <a:gd name="T73" fmla="*/ 17 h 94"/>
                  <a:gd name="T74" fmla="*/ 107 w 120"/>
                  <a:gd name="T75" fmla="*/ 2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0" h="94">
                    <a:moveTo>
                      <a:pt x="107" y="20"/>
                    </a:moveTo>
                    <a:lnTo>
                      <a:pt x="106" y="32"/>
                    </a:lnTo>
                    <a:lnTo>
                      <a:pt x="100" y="36"/>
                    </a:lnTo>
                    <a:lnTo>
                      <a:pt x="95" y="38"/>
                    </a:lnTo>
                    <a:lnTo>
                      <a:pt x="98" y="50"/>
                    </a:lnTo>
                    <a:lnTo>
                      <a:pt x="94" y="53"/>
                    </a:lnTo>
                    <a:lnTo>
                      <a:pt x="89" y="68"/>
                    </a:lnTo>
                    <a:lnTo>
                      <a:pt x="86" y="71"/>
                    </a:lnTo>
                    <a:lnTo>
                      <a:pt x="72" y="68"/>
                    </a:lnTo>
                    <a:lnTo>
                      <a:pt x="66" y="79"/>
                    </a:lnTo>
                    <a:lnTo>
                      <a:pt x="54" y="90"/>
                    </a:lnTo>
                    <a:lnTo>
                      <a:pt x="50" y="91"/>
                    </a:lnTo>
                    <a:lnTo>
                      <a:pt x="44" y="94"/>
                    </a:lnTo>
                    <a:lnTo>
                      <a:pt x="39" y="94"/>
                    </a:lnTo>
                    <a:lnTo>
                      <a:pt x="33" y="91"/>
                    </a:lnTo>
                    <a:lnTo>
                      <a:pt x="25" y="84"/>
                    </a:lnTo>
                    <a:lnTo>
                      <a:pt x="31" y="74"/>
                    </a:lnTo>
                    <a:lnTo>
                      <a:pt x="35" y="64"/>
                    </a:lnTo>
                    <a:lnTo>
                      <a:pt x="33" y="61"/>
                    </a:lnTo>
                    <a:lnTo>
                      <a:pt x="25" y="59"/>
                    </a:lnTo>
                    <a:lnTo>
                      <a:pt x="19" y="49"/>
                    </a:lnTo>
                    <a:lnTo>
                      <a:pt x="15" y="49"/>
                    </a:lnTo>
                    <a:lnTo>
                      <a:pt x="10" y="56"/>
                    </a:lnTo>
                    <a:lnTo>
                      <a:pt x="9" y="55"/>
                    </a:lnTo>
                    <a:lnTo>
                      <a:pt x="1" y="56"/>
                    </a:lnTo>
                    <a:lnTo>
                      <a:pt x="0" y="53"/>
                    </a:lnTo>
                    <a:lnTo>
                      <a:pt x="4" y="52"/>
                    </a:lnTo>
                    <a:lnTo>
                      <a:pt x="21" y="36"/>
                    </a:lnTo>
                    <a:lnTo>
                      <a:pt x="24" y="30"/>
                    </a:lnTo>
                    <a:lnTo>
                      <a:pt x="28" y="26"/>
                    </a:lnTo>
                    <a:lnTo>
                      <a:pt x="39" y="23"/>
                    </a:lnTo>
                    <a:lnTo>
                      <a:pt x="44" y="20"/>
                    </a:lnTo>
                    <a:lnTo>
                      <a:pt x="66" y="15"/>
                    </a:lnTo>
                    <a:lnTo>
                      <a:pt x="120" y="0"/>
                    </a:lnTo>
                    <a:lnTo>
                      <a:pt x="120" y="12"/>
                    </a:lnTo>
                    <a:lnTo>
                      <a:pt x="116" y="15"/>
                    </a:lnTo>
                    <a:lnTo>
                      <a:pt x="106" y="17"/>
                    </a:lnTo>
                    <a:lnTo>
                      <a:pt x="107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1" name="Freeform 2901">
                <a:extLst>
                  <a:ext uri="{FF2B5EF4-FFF2-40B4-BE49-F238E27FC236}">
                    <a16:creationId xmlns:a16="http://schemas.microsoft.com/office/drawing/2014/main" id="{166CE15A-03EF-8D3F-E853-5A6C9E185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437"/>
                <a:ext cx="60" cy="47"/>
              </a:xfrm>
              <a:custGeom>
                <a:avLst/>
                <a:gdLst>
                  <a:gd name="T0" fmla="*/ 107 w 120"/>
                  <a:gd name="T1" fmla="*/ 20 h 94"/>
                  <a:gd name="T2" fmla="*/ 106 w 120"/>
                  <a:gd name="T3" fmla="*/ 32 h 94"/>
                  <a:gd name="T4" fmla="*/ 100 w 120"/>
                  <a:gd name="T5" fmla="*/ 36 h 94"/>
                  <a:gd name="T6" fmla="*/ 95 w 120"/>
                  <a:gd name="T7" fmla="*/ 38 h 94"/>
                  <a:gd name="T8" fmla="*/ 98 w 120"/>
                  <a:gd name="T9" fmla="*/ 50 h 94"/>
                  <a:gd name="T10" fmla="*/ 94 w 120"/>
                  <a:gd name="T11" fmla="*/ 53 h 94"/>
                  <a:gd name="T12" fmla="*/ 89 w 120"/>
                  <a:gd name="T13" fmla="*/ 68 h 94"/>
                  <a:gd name="T14" fmla="*/ 86 w 120"/>
                  <a:gd name="T15" fmla="*/ 71 h 94"/>
                  <a:gd name="T16" fmla="*/ 72 w 120"/>
                  <a:gd name="T17" fmla="*/ 68 h 94"/>
                  <a:gd name="T18" fmla="*/ 66 w 120"/>
                  <a:gd name="T19" fmla="*/ 79 h 94"/>
                  <a:gd name="T20" fmla="*/ 54 w 120"/>
                  <a:gd name="T21" fmla="*/ 90 h 94"/>
                  <a:gd name="T22" fmla="*/ 50 w 120"/>
                  <a:gd name="T23" fmla="*/ 91 h 94"/>
                  <a:gd name="T24" fmla="*/ 44 w 120"/>
                  <a:gd name="T25" fmla="*/ 94 h 94"/>
                  <a:gd name="T26" fmla="*/ 39 w 120"/>
                  <a:gd name="T27" fmla="*/ 94 h 94"/>
                  <a:gd name="T28" fmla="*/ 33 w 120"/>
                  <a:gd name="T29" fmla="*/ 91 h 94"/>
                  <a:gd name="T30" fmla="*/ 25 w 120"/>
                  <a:gd name="T31" fmla="*/ 84 h 94"/>
                  <a:gd name="T32" fmla="*/ 31 w 120"/>
                  <a:gd name="T33" fmla="*/ 74 h 94"/>
                  <a:gd name="T34" fmla="*/ 35 w 120"/>
                  <a:gd name="T35" fmla="*/ 64 h 94"/>
                  <a:gd name="T36" fmla="*/ 33 w 120"/>
                  <a:gd name="T37" fmla="*/ 61 h 94"/>
                  <a:gd name="T38" fmla="*/ 25 w 120"/>
                  <a:gd name="T39" fmla="*/ 59 h 94"/>
                  <a:gd name="T40" fmla="*/ 19 w 120"/>
                  <a:gd name="T41" fmla="*/ 49 h 94"/>
                  <a:gd name="T42" fmla="*/ 15 w 120"/>
                  <a:gd name="T43" fmla="*/ 49 h 94"/>
                  <a:gd name="T44" fmla="*/ 10 w 120"/>
                  <a:gd name="T45" fmla="*/ 56 h 94"/>
                  <a:gd name="T46" fmla="*/ 9 w 120"/>
                  <a:gd name="T47" fmla="*/ 55 h 94"/>
                  <a:gd name="T48" fmla="*/ 1 w 120"/>
                  <a:gd name="T49" fmla="*/ 56 h 94"/>
                  <a:gd name="T50" fmla="*/ 0 w 120"/>
                  <a:gd name="T51" fmla="*/ 53 h 94"/>
                  <a:gd name="T52" fmla="*/ 4 w 120"/>
                  <a:gd name="T53" fmla="*/ 52 h 94"/>
                  <a:gd name="T54" fmla="*/ 21 w 120"/>
                  <a:gd name="T55" fmla="*/ 36 h 94"/>
                  <a:gd name="T56" fmla="*/ 24 w 120"/>
                  <a:gd name="T57" fmla="*/ 30 h 94"/>
                  <a:gd name="T58" fmla="*/ 28 w 120"/>
                  <a:gd name="T59" fmla="*/ 26 h 94"/>
                  <a:gd name="T60" fmla="*/ 39 w 120"/>
                  <a:gd name="T61" fmla="*/ 23 h 94"/>
                  <a:gd name="T62" fmla="*/ 44 w 120"/>
                  <a:gd name="T63" fmla="*/ 20 h 94"/>
                  <a:gd name="T64" fmla="*/ 66 w 120"/>
                  <a:gd name="T65" fmla="*/ 15 h 94"/>
                  <a:gd name="T66" fmla="*/ 120 w 120"/>
                  <a:gd name="T67" fmla="*/ 0 h 94"/>
                  <a:gd name="T68" fmla="*/ 120 w 120"/>
                  <a:gd name="T69" fmla="*/ 12 h 94"/>
                  <a:gd name="T70" fmla="*/ 116 w 120"/>
                  <a:gd name="T71" fmla="*/ 15 h 94"/>
                  <a:gd name="T72" fmla="*/ 106 w 120"/>
                  <a:gd name="T73" fmla="*/ 17 h 94"/>
                  <a:gd name="T74" fmla="*/ 107 w 120"/>
                  <a:gd name="T75" fmla="*/ 2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0" h="94">
                    <a:moveTo>
                      <a:pt x="107" y="20"/>
                    </a:moveTo>
                    <a:lnTo>
                      <a:pt x="106" y="32"/>
                    </a:lnTo>
                    <a:lnTo>
                      <a:pt x="100" y="36"/>
                    </a:lnTo>
                    <a:lnTo>
                      <a:pt x="95" y="38"/>
                    </a:lnTo>
                    <a:lnTo>
                      <a:pt x="98" y="50"/>
                    </a:lnTo>
                    <a:lnTo>
                      <a:pt x="94" y="53"/>
                    </a:lnTo>
                    <a:lnTo>
                      <a:pt x="89" y="68"/>
                    </a:lnTo>
                    <a:lnTo>
                      <a:pt x="86" y="71"/>
                    </a:lnTo>
                    <a:lnTo>
                      <a:pt x="72" y="68"/>
                    </a:lnTo>
                    <a:lnTo>
                      <a:pt x="66" y="79"/>
                    </a:lnTo>
                    <a:lnTo>
                      <a:pt x="54" y="90"/>
                    </a:lnTo>
                    <a:lnTo>
                      <a:pt x="50" y="91"/>
                    </a:lnTo>
                    <a:lnTo>
                      <a:pt x="44" y="94"/>
                    </a:lnTo>
                    <a:lnTo>
                      <a:pt x="39" y="94"/>
                    </a:lnTo>
                    <a:lnTo>
                      <a:pt x="33" y="91"/>
                    </a:lnTo>
                    <a:lnTo>
                      <a:pt x="25" y="84"/>
                    </a:lnTo>
                    <a:lnTo>
                      <a:pt x="31" y="74"/>
                    </a:lnTo>
                    <a:lnTo>
                      <a:pt x="35" y="64"/>
                    </a:lnTo>
                    <a:lnTo>
                      <a:pt x="33" y="61"/>
                    </a:lnTo>
                    <a:lnTo>
                      <a:pt x="25" y="59"/>
                    </a:lnTo>
                    <a:lnTo>
                      <a:pt x="19" y="49"/>
                    </a:lnTo>
                    <a:lnTo>
                      <a:pt x="15" y="49"/>
                    </a:lnTo>
                    <a:lnTo>
                      <a:pt x="10" y="56"/>
                    </a:lnTo>
                    <a:lnTo>
                      <a:pt x="9" y="55"/>
                    </a:lnTo>
                    <a:lnTo>
                      <a:pt x="1" y="56"/>
                    </a:lnTo>
                    <a:lnTo>
                      <a:pt x="0" y="53"/>
                    </a:lnTo>
                    <a:lnTo>
                      <a:pt x="4" y="52"/>
                    </a:lnTo>
                    <a:lnTo>
                      <a:pt x="21" y="36"/>
                    </a:lnTo>
                    <a:lnTo>
                      <a:pt x="24" y="30"/>
                    </a:lnTo>
                    <a:lnTo>
                      <a:pt x="28" y="26"/>
                    </a:lnTo>
                    <a:lnTo>
                      <a:pt x="39" y="23"/>
                    </a:lnTo>
                    <a:lnTo>
                      <a:pt x="44" y="20"/>
                    </a:lnTo>
                    <a:lnTo>
                      <a:pt x="66" y="15"/>
                    </a:lnTo>
                    <a:lnTo>
                      <a:pt x="120" y="0"/>
                    </a:lnTo>
                    <a:lnTo>
                      <a:pt x="120" y="12"/>
                    </a:lnTo>
                    <a:lnTo>
                      <a:pt x="116" y="15"/>
                    </a:lnTo>
                    <a:lnTo>
                      <a:pt x="106" y="17"/>
                    </a:lnTo>
                    <a:lnTo>
                      <a:pt x="107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2" name="Freeform 2902">
                <a:extLst>
                  <a:ext uri="{FF2B5EF4-FFF2-40B4-BE49-F238E27FC236}">
                    <a16:creationId xmlns:a16="http://schemas.microsoft.com/office/drawing/2014/main" id="{46AFC6C2-D95E-261D-BB72-1377A4172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433"/>
                <a:ext cx="59" cy="37"/>
              </a:xfrm>
              <a:custGeom>
                <a:avLst/>
                <a:gdLst>
                  <a:gd name="T0" fmla="*/ 117 w 118"/>
                  <a:gd name="T1" fmla="*/ 9 h 73"/>
                  <a:gd name="T2" fmla="*/ 105 w 118"/>
                  <a:gd name="T3" fmla="*/ 9 h 73"/>
                  <a:gd name="T4" fmla="*/ 91 w 118"/>
                  <a:gd name="T5" fmla="*/ 12 h 73"/>
                  <a:gd name="T6" fmla="*/ 85 w 118"/>
                  <a:gd name="T7" fmla="*/ 12 h 73"/>
                  <a:gd name="T8" fmla="*/ 79 w 118"/>
                  <a:gd name="T9" fmla="*/ 11 h 73"/>
                  <a:gd name="T10" fmla="*/ 56 w 118"/>
                  <a:gd name="T11" fmla="*/ 0 h 73"/>
                  <a:gd name="T12" fmla="*/ 46 w 118"/>
                  <a:gd name="T13" fmla="*/ 0 h 73"/>
                  <a:gd name="T14" fmla="*/ 44 w 118"/>
                  <a:gd name="T15" fmla="*/ 6 h 73"/>
                  <a:gd name="T16" fmla="*/ 46 w 118"/>
                  <a:gd name="T17" fmla="*/ 14 h 73"/>
                  <a:gd name="T18" fmla="*/ 46 w 118"/>
                  <a:gd name="T19" fmla="*/ 23 h 73"/>
                  <a:gd name="T20" fmla="*/ 49 w 118"/>
                  <a:gd name="T21" fmla="*/ 29 h 73"/>
                  <a:gd name="T22" fmla="*/ 47 w 118"/>
                  <a:gd name="T23" fmla="*/ 29 h 73"/>
                  <a:gd name="T24" fmla="*/ 44 w 118"/>
                  <a:gd name="T25" fmla="*/ 40 h 73"/>
                  <a:gd name="T26" fmla="*/ 47 w 118"/>
                  <a:gd name="T27" fmla="*/ 54 h 73"/>
                  <a:gd name="T28" fmla="*/ 38 w 118"/>
                  <a:gd name="T29" fmla="*/ 58 h 73"/>
                  <a:gd name="T30" fmla="*/ 33 w 118"/>
                  <a:gd name="T31" fmla="*/ 54 h 73"/>
                  <a:gd name="T32" fmla="*/ 26 w 118"/>
                  <a:gd name="T33" fmla="*/ 43 h 73"/>
                  <a:gd name="T34" fmla="*/ 20 w 118"/>
                  <a:gd name="T35" fmla="*/ 46 h 73"/>
                  <a:gd name="T36" fmla="*/ 15 w 118"/>
                  <a:gd name="T37" fmla="*/ 44 h 73"/>
                  <a:gd name="T38" fmla="*/ 14 w 118"/>
                  <a:gd name="T39" fmla="*/ 40 h 73"/>
                  <a:gd name="T40" fmla="*/ 2 w 118"/>
                  <a:gd name="T41" fmla="*/ 50 h 73"/>
                  <a:gd name="T42" fmla="*/ 0 w 118"/>
                  <a:gd name="T43" fmla="*/ 58 h 73"/>
                  <a:gd name="T44" fmla="*/ 3 w 118"/>
                  <a:gd name="T45" fmla="*/ 60 h 73"/>
                  <a:gd name="T46" fmla="*/ 8 w 118"/>
                  <a:gd name="T47" fmla="*/ 72 h 73"/>
                  <a:gd name="T48" fmla="*/ 15 w 118"/>
                  <a:gd name="T49" fmla="*/ 73 h 73"/>
                  <a:gd name="T50" fmla="*/ 21 w 118"/>
                  <a:gd name="T51" fmla="*/ 70 h 73"/>
                  <a:gd name="T52" fmla="*/ 29 w 118"/>
                  <a:gd name="T53" fmla="*/ 72 h 73"/>
                  <a:gd name="T54" fmla="*/ 29 w 118"/>
                  <a:gd name="T55" fmla="*/ 67 h 73"/>
                  <a:gd name="T56" fmla="*/ 40 w 118"/>
                  <a:gd name="T57" fmla="*/ 69 h 73"/>
                  <a:gd name="T58" fmla="*/ 41 w 118"/>
                  <a:gd name="T59" fmla="*/ 66 h 73"/>
                  <a:gd name="T60" fmla="*/ 47 w 118"/>
                  <a:gd name="T61" fmla="*/ 64 h 73"/>
                  <a:gd name="T62" fmla="*/ 49 w 118"/>
                  <a:gd name="T63" fmla="*/ 60 h 73"/>
                  <a:gd name="T64" fmla="*/ 53 w 118"/>
                  <a:gd name="T65" fmla="*/ 66 h 73"/>
                  <a:gd name="T66" fmla="*/ 61 w 118"/>
                  <a:gd name="T67" fmla="*/ 63 h 73"/>
                  <a:gd name="T68" fmla="*/ 65 w 118"/>
                  <a:gd name="T69" fmla="*/ 63 h 73"/>
                  <a:gd name="T70" fmla="*/ 70 w 118"/>
                  <a:gd name="T71" fmla="*/ 57 h 73"/>
                  <a:gd name="T72" fmla="*/ 77 w 118"/>
                  <a:gd name="T73" fmla="*/ 50 h 73"/>
                  <a:gd name="T74" fmla="*/ 87 w 118"/>
                  <a:gd name="T75" fmla="*/ 46 h 73"/>
                  <a:gd name="T76" fmla="*/ 87 w 118"/>
                  <a:gd name="T77" fmla="*/ 41 h 73"/>
                  <a:gd name="T78" fmla="*/ 91 w 118"/>
                  <a:gd name="T79" fmla="*/ 34 h 73"/>
                  <a:gd name="T80" fmla="*/ 99 w 118"/>
                  <a:gd name="T81" fmla="*/ 37 h 73"/>
                  <a:gd name="T82" fmla="*/ 102 w 118"/>
                  <a:gd name="T83" fmla="*/ 31 h 73"/>
                  <a:gd name="T84" fmla="*/ 111 w 118"/>
                  <a:gd name="T85" fmla="*/ 25 h 73"/>
                  <a:gd name="T86" fmla="*/ 118 w 118"/>
                  <a:gd name="T87" fmla="*/ 25 h 73"/>
                  <a:gd name="T88" fmla="*/ 117 w 118"/>
                  <a:gd name="T89" fmla="*/ 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8" h="73">
                    <a:moveTo>
                      <a:pt x="117" y="9"/>
                    </a:moveTo>
                    <a:lnTo>
                      <a:pt x="105" y="9"/>
                    </a:lnTo>
                    <a:lnTo>
                      <a:pt x="91" y="12"/>
                    </a:lnTo>
                    <a:lnTo>
                      <a:pt x="85" y="12"/>
                    </a:lnTo>
                    <a:lnTo>
                      <a:pt x="79" y="11"/>
                    </a:lnTo>
                    <a:lnTo>
                      <a:pt x="56" y="0"/>
                    </a:lnTo>
                    <a:lnTo>
                      <a:pt x="46" y="0"/>
                    </a:lnTo>
                    <a:lnTo>
                      <a:pt x="44" y="6"/>
                    </a:lnTo>
                    <a:lnTo>
                      <a:pt x="46" y="14"/>
                    </a:lnTo>
                    <a:lnTo>
                      <a:pt x="46" y="23"/>
                    </a:lnTo>
                    <a:lnTo>
                      <a:pt x="49" y="29"/>
                    </a:lnTo>
                    <a:lnTo>
                      <a:pt x="47" y="29"/>
                    </a:lnTo>
                    <a:lnTo>
                      <a:pt x="44" y="40"/>
                    </a:lnTo>
                    <a:lnTo>
                      <a:pt x="47" y="54"/>
                    </a:lnTo>
                    <a:lnTo>
                      <a:pt x="38" y="58"/>
                    </a:lnTo>
                    <a:lnTo>
                      <a:pt x="33" y="54"/>
                    </a:lnTo>
                    <a:lnTo>
                      <a:pt x="26" y="43"/>
                    </a:lnTo>
                    <a:lnTo>
                      <a:pt x="20" y="46"/>
                    </a:lnTo>
                    <a:lnTo>
                      <a:pt x="15" y="44"/>
                    </a:lnTo>
                    <a:lnTo>
                      <a:pt x="14" y="40"/>
                    </a:lnTo>
                    <a:lnTo>
                      <a:pt x="2" y="50"/>
                    </a:lnTo>
                    <a:lnTo>
                      <a:pt x="0" y="58"/>
                    </a:lnTo>
                    <a:lnTo>
                      <a:pt x="3" y="60"/>
                    </a:lnTo>
                    <a:lnTo>
                      <a:pt x="8" y="72"/>
                    </a:lnTo>
                    <a:lnTo>
                      <a:pt x="15" y="73"/>
                    </a:lnTo>
                    <a:lnTo>
                      <a:pt x="21" y="70"/>
                    </a:lnTo>
                    <a:lnTo>
                      <a:pt x="29" y="72"/>
                    </a:lnTo>
                    <a:lnTo>
                      <a:pt x="29" y="67"/>
                    </a:lnTo>
                    <a:lnTo>
                      <a:pt x="40" y="69"/>
                    </a:lnTo>
                    <a:lnTo>
                      <a:pt x="41" y="66"/>
                    </a:lnTo>
                    <a:lnTo>
                      <a:pt x="47" y="64"/>
                    </a:lnTo>
                    <a:lnTo>
                      <a:pt x="49" y="60"/>
                    </a:lnTo>
                    <a:lnTo>
                      <a:pt x="53" y="66"/>
                    </a:lnTo>
                    <a:lnTo>
                      <a:pt x="61" y="63"/>
                    </a:lnTo>
                    <a:lnTo>
                      <a:pt x="65" y="63"/>
                    </a:lnTo>
                    <a:lnTo>
                      <a:pt x="70" y="57"/>
                    </a:lnTo>
                    <a:lnTo>
                      <a:pt x="77" y="50"/>
                    </a:lnTo>
                    <a:lnTo>
                      <a:pt x="87" y="46"/>
                    </a:lnTo>
                    <a:lnTo>
                      <a:pt x="87" y="41"/>
                    </a:lnTo>
                    <a:lnTo>
                      <a:pt x="91" y="34"/>
                    </a:lnTo>
                    <a:lnTo>
                      <a:pt x="99" y="37"/>
                    </a:lnTo>
                    <a:lnTo>
                      <a:pt x="102" y="31"/>
                    </a:lnTo>
                    <a:lnTo>
                      <a:pt x="111" y="25"/>
                    </a:lnTo>
                    <a:lnTo>
                      <a:pt x="118" y="25"/>
                    </a:lnTo>
                    <a:lnTo>
                      <a:pt x="117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3" name="Freeform 2903">
                <a:extLst>
                  <a:ext uri="{FF2B5EF4-FFF2-40B4-BE49-F238E27FC236}">
                    <a16:creationId xmlns:a16="http://schemas.microsoft.com/office/drawing/2014/main" id="{8A953798-C56F-5DBD-1DEC-CF2EC165F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433"/>
                <a:ext cx="59" cy="37"/>
              </a:xfrm>
              <a:custGeom>
                <a:avLst/>
                <a:gdLst>
                  <a:gd name="T0" fmla="*/ 117 w 118"/>
                  <a:gd name="T1" fmla="*/ 9 h 73"/>
                  <a:gd name="T2" fmla="*/ 118 w 118"/>
                  <a:gd name="T3" fmla="*/ 25 h 73"/>
                  <a:gd name="T4" fmla="*/ 111 w 118"/>
                  <a:gd name="T5" fmla="*/ 25 h 73"/>
                  <a:gd name="T6" fmla="*/ 102 w 118"/>
                  <a:gd name="T7" fmla="*/ 31 h 73"/>
                  <a:gd name="T8" fmla="*/ 99 w 118"/>
                  <a:gd name="T9" fmla="*/ 37 h 73"/>
                  <a:gd name="T10" fmla="*/ 91 w 118"/>
                  <a:gd name="T11" fmla="*/ 34 h 73"/>
                  <a:gd name="T12" fmla="*/ 87 w 118"/>
                  <a:gd name="T13" fmla="*/ 41 h 73"/>
                  <a:gd name="T14" fmla="*/ 87 w 118"/>
                  <a:gd name="T15" fmla="*/ 46 h 73"/>
                  <a:gd name="T16" fmla="*/ 77 w 118"/>
                  <a:gd name="T17" fmla="*/ 50 h 73"/>
                  <a:gd name="T18" fmla="*/ 70 w 118"/>
                  <a:gd name="T19" fmla="*/ 57 h 73"/>
                  <a:gd name="T20" fmla="*/ 65 w 118"/>
                  <a:gd name="T21" fmla="*/ 63 h 73"/>
                  <a:gd name="T22" fmla="*/ 61 w 118"/>
                  <a:gd name="T23" fmla="*/ 63 h 73"/>
                  <a:gd name="T24" fmla="*/ 53 w 118"/>
                  <a:gd name="T25" fmla="*/ 66 h 73"/>
                  <a:gd name="T26" fmla="*/ 49 w 118"/>
                  <a:gd name="T27" fmla="*/ 60 h 73"/>
                  <a:gd name="T28" fmla="*/ 47 w 118"/>
                  <a:gd name="T29" fmla="*/ 64 h 73"/>
                  <a:gd name="T30" fmla="*/ 41 w 118"/>
                  <a:gd name="T31" fmla="*/ 66 h 73"/>
                  <a:gd name="T32" fmla="*/ 40 w 118"/>
                  <a:gd name="T33" fmla="*/ 69 h 73"/>
                  <a:gd name="T34" fmla="*/ 29 w 118"/>
                  <a:gd name="T35" fmla="*/ 67 h 73"/>
                  <a:gd name="T36" fmla="*/ 29 w 118"/>
                  <a:gd name="T37" fmla="*/ 72 h 73"/>
                  <a:gd name="T38" fmla="*/ 21 w 118"/>
                  <a:gd name="T39" fmla="*/ 70 h 73"/>
                  <a:gd name="T40" fmla="*/ 15 w 118"/>
                  <a:gd name="T41" fmla="*/ 73 h 73"/>
                  <a:gd name="T42" fmla="*/ 8 w 118"/>
                  <a:gd name="T43" fmla="*/ 72 h 73"/>
                  <a:gd name="T44" fmla="*/ 3 w 118"/>
                  <a:gd name="T45" fmla="*/ 60 h 73"/>
                  <a:gd name="T46" fmla="*/ 0 w 118"/>
                  <a:gd name="T47" fmla="*/ 58 h 73"/>
                  <a:gd name="T48" fmla="*/ 2 w 118"/>
                  <a:gd name="T49" fmla="*/ 50 h 73"/>
                  <a:gd name="T50" fmla="*/ 14 w 118"/>
                  <a:gd name="T51" fmla="*/ 40 h 73"/>
                  <a:gd name="T52" fmla="*/ 15 w 118"/>
                  <a:gd name="T53" fmla="*/ 44 h 73"/>
                  <a:gd name="T54" fmla="*/ 20 w 118"/>
                  <a:gd name="T55" fmla="*/ 46 h 73"/>
                  <a:gd name="T56" fmla="*/ 26 w 118"/>
                  <a:gd name="T57" fmla="*/ 43 h 73"/>
                  <a:gd name="T58" fmla="*/ 33 w 118"/>
                  <a:gd name="T59" fmla="*/ 54 h 73"/>
                  <a:gd name="T60" fmla="*/ 38 w 118"/>
                  <a:gd name="T61" fmla="*/ 58 h 73"/>
                  <a:gd name="T62" fmla="*/ 47 w 118"/>
                  <a:gd name="T63" fmla="*/ 54 h 73"/>
                  <a:gd name="T64" fmla="*/ 44 w 118"/>
                  <a:gd name="T65" fmla="*/ 40 h 73"/>
                  <a:gd name="T66" fmla="*/ 47 w 118"/>
                  <a:gd name="T67" fmla="*/ 29 h 73"/>
                  <a:gd name="T68" fmla="*/ 49 w 118"/>
                  <a:gd name="T69" fmla="*/ 29 h 73"/>
                  <a:gd name="T70" fmla="*/ 46 w 118"/>
                  <a:gd name="T71" fmla="*/ 23 h 73"/>
                  <a:gd name="T72" fmla="*/ 46 w 118"/>
                  <a:gd name="T73" fmla="*/ 14 h 73"/>
                  <a:gd name="T74" fmla="*/ 44 w 118"/>
                  <a:gd name="T75" fmla="*/ 6 h 73"/>
                  <a:gd name="T76" fmla="*/ 46 w 118"/>
                  <a:gd name="T77" fmla="*/ 0 h 73"/>
                  <a:gd name="T78" fmla="*/ 56 w 118"/>
                  <a:gd name="T79" fmla="*/ 0 h 73"/>
                  <a:gd name="T80" fmla="*/ 79 w 118"/>
                  <a:gd name="T81" fmla="*/ 11 h 73"/>
                  <a:gd name="T82" fmla="*/ 85 w 118"/>
                  <a:gd name="T83" fmla="*/ 12 h 73"/>
                  <a:gd name="T84" fmla="*/ 91 w 118"/>
                  <a:gd name="T85" fmla="*/ 12 h 73"/>
                  <a:gd name="T86" fmla="*/ 105 w 118"/>
                  <a:gd name="T87" fmla="*/ 9 h 73"/>
                  <a:gd name="T88" fmla="*/ 117 w 118"/>
                  <a:gd name="T89" fmla="*/ 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8" h="73">
                    <a:moveTo>
                      <a:pt x="117" y="9"/>
                    </a:moveTo>
                    <a:lnTo>
                      <a:pt x="118" y="25"/>
                    </a:lnTo>
                    <a:lnTo>
                      <a:pt x="111" y="25"/>
                    </a:lnTo>
                    <a:lnTo>
                      <a:pt x="102" y="31"/>
                    </a:lnTo>
                    <a:lnTo>
                      <a:pt x="99" y="37"/>
                    </a:lnTo>
                    <a:lnTo>
                      <a:pt x="91" y="34"/>
                    </a:lnTo>
                    <a:lnTo>
                      <a:pt x="87" y="41"/>
                    </a:lnTo>
                    <a:lnTo>
                      <a:pt x="87" y="46"/>
                    </a:lnTo>
                    <a:lnTo>
                      <a:pt x="77" y="50"/>
                    </a:lnTo>
                    <a:lnTo>
                      <a:pt x="70" y="57"/>
                    </a:lnTo>
                    <a:lnTo>
                      <a:pt x="65" y="63"/>
                    </a:lnTo>
                    <a:lnTo>
                      <a:pt x="61" y="63"/>
                    </a:lnTo>
                    <a:lnTo>
                      <a:pt x="53" y="66"/>
                    </a:lnTo>
                    <a:lnTo>
                      <a:pt x="49" y="60"/>
                    </a:lnTo>
                    <a:lnTo>
                      <a:pt x="47" y="64"/>
                    </a:lnTo>
                    <a:lnTo>
                      <a:pt x="41" y="66"/>
                    </a:lnTo>
                    <a:lnTo>
                      <a:pt x="40" y="69"/>
                    </a:lnTo>
                    <a:lnTo>
                      <a:pt x="29" y="67"/>
                    </a:lnTo>
                    <a:lnTo>
                      <a:pt x="29" y="72"/>
                    </a:lnTo>
                    <a:lnTo>
                      <a:pt x="21" y="70"/>
                    </a:lnTo>
                    <a:lnTo>
                      <a:pt x="15" y="73"/>
                    </a:lnTo>
                    <a:lnTo>
                      <a:pt x="8" y="72"/>
                    </a:lnTo>
                    <a:lnTo>
                      <a:pt x="3" y="60"/>
                    </a:lnTo>
                    <a:lnTo>
                      <a:pt x="0" y="58"/>
                    </a:lnTo>
                    <a:lnTo>
                      <a:pt x="2" y="50"/>
                    </a:lnTo>
                    <a:lnTo>
                      <a:pt x="14" y="40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6" y="43"/>
                    </a:lnTo>
                    <a:lnTo>
                      <a:pt x="33" y="54"/>
                    </a:lnTo>
                    <a:lnTo>
                      <a:pt x="38" y="58"/>
                    </a:lnTo>
                    <a:lnTo>
                      <a:pt x="47" y="54"/>
                    </a:lnTo>
                    <a:lnTo>
                      <a:pt x="44" y="40"/>
                    </a:lnTo>
                    <a:lnTo>
                      <a:pt x="47" y="29"/>
                    </a:lnTo>
                    <a:lnTo>
                      <a:pt x="49" y="29"/>
                    </a:lnTo>
                    <a:lnTo>
                      <a:pt x="46" y="23"/>
                    </a:lnTo>
                    <a:lnTo>
                      <a:pt x="46" y="14"/>
                    </a:lnTo>
                    <a:lnTo>
                      <a:pt x="44" y="6"/>
                    </a:lnTo>
                    <a:lnTo>
                      <a:pt x="46" y="0"/>
                    </a:lnTo>
                    <a:lnTo>
                      <a:pt x="56" y="0"/>
                    </a:lnTo>
                    <a:lnTo>
                      <a:pt x="79" y="11"/>
                    </a:lnTo>
                    <a:lnTo>
                      <a:pt x="85" y="12"/>
                    </a:lnTo>
                    <a:lnTo>
                      <a:pt x="91" y="12"/>
                    </a:lnTo>
                    <a:lnTo>
                      <a:pt x="105" y="9"/>
                    </a:lnTo>
                    <a:lnTo>
                      <a:pt x="117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4" name="Freeform 2904">
                <a:extLst>
                  <a:ext uri="{FF2B5EF4-FFF2-40B4-BE49-F238E27FC236}">
                    <a16:creationId xmlns:a16="http://schemas.microsoft.com/office/drawing/2014/main" id="{1CE5922E-9EDF-37B0-D938-811F18AA2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433"/>
                <a:ext cx="59" cy="37"/>
              </a:xfrm>
              <a:custGeom>
                <a:avLst/>
                <a:gdLst>
                  <a:gd name="T0" fmla="*/ 117 w 118"/>
                  <a:gd name="T1" fmla="*/ 9 h 73"/>
                  <a:gd name="T2" fmla="*/ 118 w 118"/>
                  <a:gd name="T3" fmla="*/ 25 h 73"/>
                  <a:gd name="T4" fmla="*/ 111 w 118"/>
                  <a:gd name="T5" fmla="*/ 25 h 73"/>
                  <a:gd name="T6" fmla="*/ 102 w 118"/>
                  <a:gd name="T7" fmla="*/ 31 h 73"/>
                  <a:gd name="T8" fmla="*/ 99 w 118"/>
                  <a:gd name="T9" fmla="*/ 37 h 73"/>
                  <a:gd name="T10" fmla="*/ 91 w 118"/>
                  <a:gd name="T11" fmla="*/ 34 h 73"/>
                  <a:gd name="T12" fmla="*/ 87 w 118"/>
                  <a:gd name="T13" fmla="*/ 41 h 73"/>
                  <a:gd name="T14" fmla="*/ 87 w 118"/>
                  <a:gd name="T15" fmla="*/ 46 h 73"/>
                  <a:gd name="T16" fmla="*/ 77 w 118"/>
                  <a:gd name="T17" fmla="*/ 50 h 73"/>
                  <a:gd name="T18" fmla="*/ 70 w 118"/>
                  <a:gd name="T19" fmla="*/ 57 h 73"/>
                  <a:gd name="T20" fmla="*/ 65 w 118"/>
                  <a:gd name="T21" fmla="*/ 63 h 73"/>
                  <a:gd name="T22" fmla="*/ 61 w 118"/>
                  <a:gd name="T23" fmla="*/ 63 h 73"/>
                  <a:gd name="T24" fmla="*/ 53 w 118"/>
                  <a:gd name="T25" fmla="*/ 66 h 73"/>
                  <a:gd name="T26" fmla="*/ 49 w 118"/>
                  <a:gd name="T27" fmla="*/ 60 h 73"/>
                  <a:gd name="T28" fmla="*/ 47 w 118"/>
                  <a:gd name="T29" fmla="*/ 64 h 73"/>
                  <a:gd name="T30" fmla="*/ 41 w 118"/>
                  <a:gd name="T31" fmla="*/ 66 h 73"/>
                  <a:gd name="T32" fmla="*/ 40 w 118"/>
                  <a:gd name="T33" fmla="*/ 69 h 73"/>
                  <a:gd name="T34" fmla="*/ 29 w 118"/>
                  <a:gd name="T35" fmla="*/ 67 h 73"/>
                  <a:gd name="T36" fmla="*/ 29 w 118"/>
                  <a:gd name="T37" fmla="*/ 72 h 73"/>
                  <a:gd name="T38" fmla="*/ 21 w 118"/>
                  <a:gd name="T39" fmla="*/ 70 h 73"/>
                  <a:gd name="T40" fmla="*/ 15 w 118"/>
                  <a:gd name="T41" fmla="*/ 73 h 73"/>
                  <a:gd name="T42" fmla="*/ 8 w 118"/>
                  <a:gd name="T43" fmla="*/ 72 h 73"/>
                  <a:gd name="T44" fmla="*/ 3 w 118"/>
                  <a:gd name="T45" fmla="*/ 60 h 73"/>
                  <a:gd name="T46" fmla="*/ 0 w 118"/>
                  <a:gd name="T47" fmla="*/ 58 h 73"/>
                  <a:gd name="T48" fmla="*/ 2 w 118"/>
                  <a:gd name="T49" fmla="*/ 50 h 73"/>
                  <a:gd name="T50" fmla="*/ 14 w 118"/>
                  <a:gd name="T51" fmla="*/ 40 h 73"/>
                  <a:gd name="T52" fmla="*/ 15 w 118"/>
                  <a:gd name="T53" fmla="*/ 44 h 73"/>
                  <a:gd name="T54" fmla="*/ 20 w 118"/>
                  <a:gd name="T55" fmla="*/ 46 h 73"/>
                  <a:gd name="T56" fmla="*/ 26 w 118"/>
                  <a:gd name="T57" fmla="*/ 43 h 73"/>
                  <a:gd name="T58" fmla="*/ 33 w 118"/>
                  <a:gd name="T59" fmla="*/ 54 h 73"/>
                  <a:gd name="T60" fmla="*/ 38 w 118"/>
                  <a:gd name="T61" fmla="*/ 58 h 73"/>
                  <a:gd name="T62" fmla="*/ 47 w 118"/>
                  <a:gd name="T63" fmla="*/ 54 h 73"/>
                  <a:gd name="T64" fmla="*/ 44 w 118"/>
                  <a:gd name="T65" fmla="*/ 40 h 73"/>
                  <a:gd name="T66" fmla="*/ 47 w 118"/>
                  <a:gd name="T67" fmla="*/ 29 h 73"/>
                  <a:gd name="T68" fmla="*/ 49 w 118"/>
                  <a:gd name="T69" fmla="*/ 29 h 73"/>
                  <a:gd name="T70" fmla="*/ 46 w 118"/>
                  <a:gd name="T71" fmla="*/ 23 h 73"/>
                  <a:gd name="T72" fmla="*/ 46 w 118"/>
                  <a:gd name="T73" fmla="*/ 14 h 73"/>
                  <a:gd name="T74" fmla="*/ 44 w 118"/>
                  <a:gd name="T75" fmla="*/ 6 h 73"/>
                  <a:gd name="T76" fmla="*/ 46 w 118"/>
                  <a:gd name="T77" fmla="*/ 0 h 73"/>
                  <a:gd name="T78" fmla="*/ 56 w 118"/>
                  <a:gd name="T79" fmla="*/ 0 h 73"/>
                  <a:gd name="T80" fmla="*/ 79 w 118"/>
                  <a:gd name="T81" fmla="*/ 11 h 73"/>
                  <a:gd name="T82" fmla="*/ 85 w 118"/>
                  <a:gd name="T83" fmla="*/ 12 h 73"/>
                  <a:gd name="T84" fmla="*/ 91 w 118"/>
                  <a:gd name="T85" fmla="*/ 12 h 73"/>
                  <a:gd name="T86" fmla="*/ 105 w 118"/>
                  <a:gd name="T87" fmla="*/ 9 h 73"/>
                  <a:gd name="T88" fmla="*/ 117 w 118"/>
                  <a:gd name="T89" fmla="*/ 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8" h="73">
                    <a:moveTo>
                      <a:pt x="117" y="9"/>
                    </a:moveTo>
                    <a:lnTo>
                      <a:pt x="118" y="25"/>
                    </a:lnTo>
                    <a:lnTo>
                      <a:pt x="111" y="25"/>
                    </a:lnTo>
                    <a:lnTo>
                      <a:pt x="102" y="31"/>
                    </a:lnTo>
                    <a:lnTo>
                      <a:pt x="99" y="37"/>
                    </a:lnTo>
                    <a:lnTo>
                      <a:pt x="91" y="34"/>
                    </a:lnTo>
                    <a:lnTo>
                      <a:pt x="87" y="41"/>
                    </a:lnTo>
                    <a:lnTo>
                      <a:pt x="87" y="46"/>
                    </a:lnTo>
                    <a:lnTo>
                      <a:pt x="77" y="50"/>
                    </a:lnTo>
                    <a:lnTo>
                      <a:pt x="70" y="57"/>
                    </a:lnTo>
                    <a:lnTo>
                      <a:pt x="65" y="63"/>
                    </a:lnTo>
                    <a:lnTo>
                      <a:pt x="61" y="63"/>
                    </a:lnTo>
                    <a:lnTo>
                      <a:pt x="53" y="66"/>
                    </a:lnTo>
                    <a:lnTo>
                      <a:pt x="49" y="60"/>
                    </a:lnTo>
                    <a:lnTo>
                      <a:pt x="47" y="64"/>
                    </a:lnTo>
                    <a:lnTo>
                      <a:pt x="41" y="66"/>
                    </a:lnTo>
                    <a:lnTo>
                      <a:pt x="40" y="69"/>
                    </a:lnTo>
                    <a:lnTo>
                      <a:pt x="29" y="67"/>
                    </a:lnTo>
                    <a:lnTo>
                      <a:pt x="29" y="72"/>
                    </a:lnTo>
                    <a:lnTo>
                      <a:pt x="21" y="70"/>
                    </a:lnTo>
                    <a:lnTo>
                      <a:pt x="15" y="73"/>
                    </a:lnTo>
                    <a:lnTo>
                      <a:pt x="8" y="72"/>
                    </a:lnTo>
                    <a:lnTo>
                      <a:pt x="3" y="60"/>
                    </a:lnTo>
                    <a:lnTo>
                      <a:pt x="0" y="58"/>
                    </a:lnTo>
                    <a:lnTo>
                      <a:pt x="2" y="50"/>
                    </a:lnTo>
                    <a:lnTo>
                      <a:pt x="14" y="40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6" y="43"/>
                    </a:lnTo>
                    <a:lnTo>
                      <a:pt x="33" y="54"/>
                    </a:lnTo>
                    <a:lnTo>
                      <a:pt x="38" y="58"/>
                    </a:lnTo>
                    <a:lnTo>
                      <a:pt x="47" y="54"/>
                    </a:lnTo>
                    <a:lnTo>
                      <a:pt x="44" y="40"/>
                    </a:lnTo>
                    <a:lnTo>
                      <a:pt x="47" y="29"/>
                    </a:lnTo>
                    <a:lnTo>
                      <a:pt x="49" y="29"/>
                    </a:lnTo>
                    <a:lnTo>
                      <a:pt x="46" y="23"/>
                    </a:lnTo>
                    <a:lnTo>
                      <a:pt x="46" y="14"/>
                    </a:lnTo>
                    <a:lnTo>
                      <a:pt x="44" y="6"/>
                    </a:lnTo>
                    <a:lnTo>
                      <a:pt x="46" y="0"/>
                    </a:lnTo>
                    <a:lnTo>
                      <a:pt x="56" y="0"/>
                    </a:lnTo>
                    <a:lnTo>
                      <a:pt x="79" y="11"/>
                    </a:lnTo>
                    <a:lnTo>
                      <a:pt x="85" y="12"/>
                    </a:lnTo>
                    <a:lnTo>
                      <a:pt x="91" y="12"/>
                    </a:lnTo>
                    <a:lnTo>
                      <a:pt x="105" y="9"/>
                    </a:lnTo>
                    <a:lnTo>
                      <a:pt x="117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5" name="Freeform 2905">
                <a:extLst>
                  <a:ext uri="{FF2B5EF4-FFF2-40B4-BE49-F238E27FC236}">
                    <a16:creationId xmlns:a16="http://schemas.microsoft.com/office/drawing/2014/main" id="{12224FBD-DC91-858A-F67F-4BFBEFC69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379"/>
                <a:ext cx="80" cy="60"/>
              </a:xfrm>
              <a:custGeom>
                <a:avLst/>
                <a:gdLst>
                  <a:gd name="T0" fmla="*/ 96 w 161"/>
                  <a:gd name="T1" fmla="*/ 0 h 120"/>
                  <a:gd name="T2" fmla="*/ 85 w 161"/>
                  <a:gd name="T3" fmla="*/ 2 h 120"/>
                  <a:gd name="T4" fmla="*/ 82 w 161"/>
                  <a:gd name="T5" fmla="*/ 13 h 120"/>
                  <a:gd name="T6" fmla="*/ 76 w 161"/>
                  <a:gd name="T7" fmla="*/ 20 h 120"/>
                  <a:gd name="T8" fmla="*/ 72 w 161"/>
                  <a:gd name="T9" fmla="*/ 29 h 120"/>
                  <a:gd name="T10" fmla="*/ 67 w 161"/>
                  <a:gd name="T11" fmla="*/ 31 h 120"/>
                  <a:gd name="T12" fmla="*/ 66 w 161"/>
                  <a:gd name="T13" fmla="*/ 35 h 120"/>
                  <a:gd name="T14" fmla="*/ 61 w 161"/>
                  <a:gd name="T15" fmla="*/ 38 h 120"/>
                  <a:gd name="T16" fmla="*/ 53 w 161"/>
                  <a:gd name="T17" fmla="*/ 35 h 120"/>
                  <a:gd name="T18" fmla="*/ 47 w 161"/>
                  <a:gd name="T19" fmla="*/ 35 h 120"/>
                  <a:gd name="T20" fmla="*/ 23 w 161"/>
                  <a:gd name="T21" fmla="*/ 48 h 120"/>
                  <a:gd name="T22" fmla="*/ 22 w 161"/>
                  <a:gd name="T23" fmla="*/ 54 h 120"/>
                  <a:gd name="T24" fmla="*/ 12 w 161"/>
                  <a:gd name="T25" fmla="*/ 64 h 120"/>
                  <a:gd name="T26" fmla="*/ 6 w 161"/>
                  <a:gd name="T27" fmla="*/ 66 h 120"/>
                  <a:gd name="T28" fmla="*/ 3 w 161"/>
                  <a:gd name="T29" fmla="*/ 61 h 120"/>
                  <a:gd name="T30" fmla="*/ 0 w 161"/>
                  <a:gd name="T31" fmla="*/ 63 h 120"/>
                  <a:gd name="T32" fmla="*/ 6 w 161"/>
                  <a:gd name="T33" fmla="*/ 75 h 120"/>
                  <a:gd name="T34" fmla="*/ 11 w 161"/>
                  <a:gd name="T35" fmla="*/ 73 h 120"/>
                  <a:gd name="T36" fmla="*/ 12 w 161"/>
                  <a:gd name="T37" fmla="*/ 81 h 120"/>
                  <a:gd name="T38" fmla="*/ 15 w 161"/>
                  <a:gd name="T39" fmla="*/ 79 h 120"/>
                  <a:gd name="T40" fmla="*/ 29 w 161"/>
                  <a:gd name="T41" fmla="*/ 79 h 120"/>
                  <a:gd name="T42" fmla="*/ 28 w 161"/>
                  <a:gd name="T43" fmla="*/ 84 h 120"/>
                  <a:gd name="T44" fmla="*/ 32 w 161"/>
                  <a:gd name="T45" fmla="*/ 81 h 120"/>
                  <a:gd name="T46" fmla="*/ 46 w 161"/>
                  <a:gd name="T47" fmla="*/ 82 h 120"/>
                  <a:gd name="T48" fmla="*/ 46 w 161"/>
                  <a:gd name="T49" fmla="*/ 84 h 120"/>
                  <a:gd name="T50" fmla="*/ 58 w 161"/>
                  <a:gd name="T51" fmla="*/ 90 h 120"/>
                  <a:gd name="T52" fmla="*/ 55 w 161"/>
                  <a:gd name="T53" fmla="*/ 107 h 120"/>
                  <a:gd name="T54" fmla="*/ 56 w 161"/>
                  <a:gd name="T55" fmla="*/ 113 h 120"/>
                  <a:gd name="T56" fmla="*/ 82 w 161"/>
                  <a:gd name="T57" fmla="*/ 108 h 120"/>
                  <a:gd name="T58" fmla="*/ 105 w 161"/>
                  <a:gd name="T59" fmla="*/ 119 h 120"/>
                  <a:gd name="T60" fmla="*/ 111 w 161"/>
                  <a:gd name="T61" fmla="*/ 120 h 120"/>
                  <a:gd name="T62" fmla="*/ 117 w 161"/>
                  <a:gd name="T63" fmla="*/ 120 h 120"/>
                  <a:gd name="T64" fmla="*/ 131 w 161"/>
                  <a:gd name="T65" fmla="*/ 117 h 120"/>
                  <a:gd name="T66" fmla="*/ 126 w 161"/>
                  <a:gd name="T67" fmla="*/ 102 h 120"/>
                  <a:gd name="T68" fmla="*/ 131 w 161"/>
                  <a:gd name="T69" fmla="*/ 93 h 120"/>
                  <a:gd name="T70" fmla="*/ 138 w 161"/>
                  <a:gd name="T71" fmla="*/ 89 h 120"/>
                  <a:gd name="T72" fmla="*/ 151 w 161"/>
                  <a:gd name="T73" fmla="*/ 84 h 120"/>
                  <a:gd name="T74" fmla="*/ 155 w 161"/>
                  <a:gd name="T75" fmla="*/ 82 h 120"/>
                  <a:gd name="T76" fmla="*/ 155 w 161"/>
                  <a:gd name="T77" fmla="*/ 75 h 120"/>
                  <a:gd name="T78" fmla="*/ 161 w 161"/>
                  <a:gd name="T79" fmla="*/ 69 h 120"/>
                  <a:gd name="T80" fmla="*/ 155 w 161"/>
                  <a:gd name="T81" fmla="*/ 58 h 120"/>
                  <a:gd name="T82" fmla="*/ 158 w 161"/>
                  <a:gd name="T83" fmla="*/ 52 h 120"/>
                  <a:gd name="T84" fmla="*/ 157 w 161"/>
                  <a:gd name="T85" fmla="*/ 49 h 120"/>
                  <a:gd name="T86" fmla="*/ 149 w 161"/>
                  <a:gd name="T87" fmla="*/ 48 h 120"/>
                  <a:gd name="T88" fmla="*/ 146 w 161"/>
                  <a:gd name="T89" fmla="*/ 37 h 120"/>
                  <a:gd name="T90" fmla="*/ 137 w 161"/>
                  <a:gd name="T91" fmla="*/ 32 h 120"/>
                  <a:gd name="T92" fmla="*/ 132 w 161"/>
                  <a:gd name="T93" fmla="*/ 26 h 120"/>
                  <a:gd name="T94" fmla="*/ 120 w 161"/>
                  <a:gd name="T95" fmla="*/ 23 h 120"/>
                  <a:gd name="T96" fmla="*/ 110 w 161"/>
                  <a:gd name="T97" fmla="*/ 26 h 120"/>
                  <a:gd name="T98" fmla="*/ 105 w 161"/>
                  <a:gd name="T99" fmla="*/ 23 h 120"/>
                  <a:gd name="T100" fmla="*/ 96 w 161"/>
                  <a:gd name="T101" fmla="*/ 11 h 120"/>
                  <a:gd name="T102" fmla="*/ 94 w 161"/>
                  <a:gd name="T103" fmla="*/ 5 h 120"/>
                  <a:gd name="T104" fmla="*/ 96 w 161"/>
                  <a:gd name="T10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1" h="120">
                    <a:moveTo>
                      <a:pt x="96" y="0"/>
                    </a:moveTo>
                    <a:lnTo>
                      <a:pt x="85" y="2"/>
                    </a:lnTo>
                    <a:lnTo>
                      <a:pt x="82" y="13"/>
                    </a:lnTo>
                    <a:lnTo>
                      <a:pt x="76" y="20"/>
                    </a:lnTo>
                    <a:lnTo>
                      <a:pt x="72" y="29"/>
                    </a:lnTo>
                    <a:lnTo>
                      <a:pt x="67" y="31"/>
                    </a:lnTo>
                    <a:lnTo>
                      <a:pt x="66" y="35"/>
                    </a:lnTo>
                    <a:lnTo>
                      <a:pt x="61" y="38"/>
                    </a:lnTo>
                    <a:lnTo>
                      <a:pt x="53" y="35"/>
                    </a:lnTo>
                    <a:lnTo>
                      <a:pt x="47" y="35"/>
                    </a:lnTo>
                    <a:lnTo>
                      <a:pt x="23" y="48"/>
                    </a:lnTo>
                    <a:lnTo>
                      <a:pt x="22" y="54"/>
                    </a:lnTo>
                    <a:lnTo>
                      <a:pt x="12" y="64"/>
                    </a:lnTo>
                    <a:lnTo>
                      <a:pt x="6" y="66"/>
                    </a:lnTo>
                    <a:lnTo>
                      <a:pt x="3" y="61"/>
                    </a:lnTo>
                    <a:lnTo>
                      <a:pt x="0" y="63"/>
                    </a:lnTo>
                    <a:lnTo>
                      <a:pt x="6" y="75"/>
                    </a:lnTo>
                    <a:lnTo>
                      <a:pt x="11" y="73"/>
                    </a:lnTo>
                    <a:lnTo>
                      <a:pt x="12" y="81"/>
                    </a:lnTo>
                    <a:lnTo>
                      <a:pt x="15" y="79"/>
                    </a:lnTo>
                    <a:lnTo>
                      <a:pt x="29" y="79"/>
                    </a:lnTo>
                    <a:lnTo>
                      <a:pt x="28" y="84"/>
                    </a:lnTo>
                    <a:lnTo>
                      <a:pt x="32" y="81"/>
                    </a:lnTo>
                    <a:lnTo>
                      <a:pt x="46" y="82"/>
                    </a:lnTo>
                    <a:lnTo>
                      <a:pt x="46" y="84"/>
                    </a:lnTo>
                    <a:lnTo>
                      <a:pt x="58" y="90"/>
                    </a:lnTo>
                    <a:lnTo>
                      <a:pt x="55" y="107"/>
                    </a:lnTo>
                    <a:lnTo>
                      <a:pt x="56" y="113"/>
                    </a:lnTo>
                    <a:lnTo>
                      <a:pt x="82" y="108"/>
                    </a:lnTo>
                    <a:lnTo>
                      <a:pt x="105" y="119"/>
                    </a:lnTo>
                    <a:lnTo>
                      <a:pt x="111" y="120"/>
                    </a:lnTo>
                    <a:lnTo>
                      <a:pt x="117" y="120"/>
                    </a:lnTo>
                    <a:lnTo>
                      <a:pt x="131" y="117"/>
                    </a:lnTo>
                    <a:lnTo>
                      <a:pt x="126" y="102"/>
                    </a:lnTo>
                    <a:lnTo>
                      <a:pt x="131" y="93"/>
                    </a:lnTo>
                    <a:lnTo>
                      <a:pt x="138" y="89"/>
                    </a:lnTo>
                    <a:lnTo>
                      <a:pt x="151" y="84"/>
                    </a:lnTo>
                    <a:lnTo>
                      <a:pt x="155" y="82"/>
                    </a:lnTo>
                    <a:lnTo>
                      <a:pt x="155" y="75"/>
                    </a:lnTo>
                    <a:lnTo>
                      <a:pt x="161" y="69"/>
                    </a:lnTo>
                    <a:lnTo>
                      <a:pt x="155" y="58"/>
                    </a:lnTo>
                    <a:lnTo>
                      <a:pt x="158" y="52"/>
                    </a:lnTo>
                    <a:lnTo>
                      <a:pt x="157" y="49"/>
                    </a:lnTo>
                    <a:lnTo>
                      <a:pt x="149" y="48"/>
                    </a:lnTo>
                    <a:lnTo>
                      <a:pt x="146" y="37"/>
                    </a:lnTo>
                    <a:lnTo>
                      <a:pt x="137" y="32"/>
                    </a:lnTo>
                    <a:lnTo>
                      <a:pt x="132" y="26"/>
                    </a:lnTo>
                    <a:lnTo>
                      <a:pt x="120" y="23"/>
                    </a:lnTo>
                    <a:lnTo>
                      <a:pt x="110" y="26"/>
                    </a:lnTo>
                    <a:lnTo>
                      <a:pt x="105" y="23"/>
                    </a:lnTo>
                    <a:lnTo>
                      <a:pt x="96" y="11"/>
                    </a:lnTo>
                    <a:lnTo>
                      <a:pt x="94" y="5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6" name="Freeform 2906">
                <a:extLst>
                  <a:ext uri="{FF2B5EF4-FFF2-40B4-BE49-F238E27FC236}">
                    <a16:creationId xmlns:a16="http://schemas.microsoft.com/office/drawing/2014/main" id="{BCFCEDC1-70B2-A8AF-A754-48CDA835B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379"/>
                <a:ext cx="80" cy="60"/>
              </a:xfrm>
              <a:custGeom>
                <a:avLst/>
                <a:gdLst>
                  <a:gd name="T0" fmla="*/ 96 w 161"/>
                  <a:gd name="T1" fmla="*/ 0 h 120"/>
                  <a:gd name="T2" fmla="*/ 94 w 161"/>
                  <a:gd name="T3" fmla="*/ 5 h 120"/>
                  <a:gd name="T4" fmla="*/ 96 w 161"/>
                  <a:gd name="T5" fmla="*/ 11 h 120"/>
                  <a:gd name="T6" fmla="*/ 105 w 161"/>
                  <a:gd name="T7" fmla="*/ 23 h 120"/>
                  <a:gd name="T8" fmla="*/ 110 w 161"/>
                  <a:gd name="T9" fmla="*/ 26 h 120"/>
                  <a:gd name="T10" fmla="*/ 120 w 161"/>
                  <a:gd name="T11" fmla="*/ 23 h 120"/>
                  <a:gd name="T12" fmla="*/ 132 w 161"/>
                  <a:gd name="T13" fmla="*/ 26 h 120"/>
                  <a:gd name="T14" fmla="*/ 137 w 161"/>
                  <a:gd name="T15" fmla="*/ 32 h 120"/>
                  <a:gd name="T16" fmla="*/ 146 w 161"/>
                  <a:gd name="T17" fmla="*/ 37 h 120"/>
                  <a:gd name="T18" fmla="*/ 149 w 161"/>
                  <a:gd name="T19" fmla="*/ 48 h 120"/>
                  <a:gd name="T20" fmla="*/ 157 w 161"/>
                  <a:gd name="T21" fmla="*/ 49 h 120"/>
                  <a:gd name="T22" fmla="*/ 158 w 161"/>
                  <a:gd name="T23" fmla="*/ 52 h 120"/>
                  <a:gd name="T24" fmla="*/ 155 w 161"/>
                  <a:gd name="T25" fmla="*/ 58 h 120"/>
                  <a:gd name="T26" fmla="*/ 161 w 161"/>
                  <a:gd name="T27" fmla="*/ 69 h 120"/>
                  <a:gd name="T28" fmla="*/ 155 w 161"/>
                  <a:gd name="T29" fmla="*/ 75 h 120"/>
                  <a:gd name="T30" fmla="*/ 155 w 161"/>
                  <a:gd name="T31" fmla="*/ 82 h 120"/>
                  <a:gd name="T32" fmla="*/ 151 w 161"/>
                  <a:gd name="T33" fmla="*/ 84 h 120"/>
                  <a:gd name="T34" fmla="*/ 138 w 161"/>
                  <a:gd name="T35" fmla="*/ 89 h 120"/>
                  <a:gd name="T36" fmla="*/ 131 w 161"/>
                  <a:gd name="T37" fmla="*/ 93 h 120"/>
                  <a:gd name="T38" fmla="*/ 126 w 161"/>
                  <a:gd name="T39" fmla="*/ 102 h 120"/>
                  <a:gd name="T40" fmla="*/ 131 w 161"/>
                  <a:gd name="T41" fmla="*/ 117 h 120"/>
                  <a:gd name="T42" fmla="*/ 117 w 161"/>
                  <a:gd name="T43" fmla="*/ 120 h 120"/>
                  <a:gd name="T44" fmla="*/ 111 w 161"/>
                  <a:gd name="T45" fmla="*/ 120 h 120"/>
                  <a:gd name="T46" fmla="*/ 105 w 161"/>
                  <a:gd name="T47" fmla="*/ 119 h 120"/>
                  <a:gd name="T48" fmla="*/ 82 w 161"/>
                  <a:gd name="T49" fmla="*/ 108 h 120"/>
                  <a:gd name="T50" fmla="*/ 56 w 161"/>
                  <a:gd name="T51" fmla="*/ 113 h 120"/>
                  <a:gd name="T52" fmla="*/ 55 w 161"/>
                  <a:gd name="T53" fmla="*/ 107 h 120"/>
                  <a:gd name="T54" fmla="*/ 58 w 161"/>
                  <a:gd name="T55" fmla="*/ 90 h 120"/>
                  <a:gd name="T56" fmla="*/ 46 w 161"/>
                  <a:gd name="T57" fmla="*/ 84 h 120"/>
                  <a:gd name="T58" fmla="*/ 46 w 161"/>
                  <a:gd name="T59" fmla="*/ 82 h 120"/>
                  <a:gd name="T60" fmla="*/ 32 w 161"/>
                  <a:gd name="T61" fmla="*/ 81 h 120"/>
                  <a:gd name="T62" fmla="*/ 28 w 161"/>
                  <a:gd name="T63" fmla="*/ 84 h 120"/>
                  <a:gd name="T64" fmla="*/ 29 w 161"/>
                  <a:gd name="T65" fmla="*/ 79 h 120"/>
                  <a:gd name="T66" fmla="*/ 15 w 161"/>
                  <a:gd name="T67" fmla="*/ 79 h 120"/>
                  <a:gd name="T68" fmla="*/ 12 w 161"/>
                  <a:gd name="T69" fmla="*/ 81 h 120"/>
                  <a:gd name="T70" fmla="*/ 11 w 161"/>
                  <a:gd name="T71" fmla="*/ 73 h 120"/>
                  <a:gd name="T72" fmla="*/ 6 w 161"/>
                  <a:gd name="T73" fmla="*/ 75 h 120"/>
                  <a:gd name="T74" fmla="*/ 0 w 161"/>
                  <a:gd name="T75" fmla="*/ 63 h 120"/>
                  <a:gd name="T76" fmla="*/ 3 w 161"/>
                  <a:gd name="T77" fmla="*/ 61 h 120"/>
                  <a:gd name="T78" fmla="*/ 6 w 161"/>
                  <a:gd name="T79" fmla="*/ 66 h 120"/>
                  <a:gd name="T80" fmla="*/ 12 w 161"/>
                  <a:gd name="T81" fmla="*/ 64 h 120"/>
                  <a:gd name="T82" fmla="*/ 22 w 161"/>
                  <a:gd name="T83" fmla="*/ 54 h 120"/>
                  <a:gd name="T84" fmla="*/ 23 w 161"/>
                  <a:gd name="T85" fmla="*/ 48 h 120"/>
                  <a:gd name="T86" fmla="*/ 47 w 161"/>
                  <a:gd name="T87" fmla="*/ 35 h 120"/>
                  <a:gd name="T88" fmla="*/ 53 w 161"/>
                  <a:gd name="T89" fmla="*/ 35 h 120"/>
                  <a:gd name="T90" fmla="*/ 61 w 161"/>
                  <a:gd name="T91" fmla="*/ 38 h 120"/>
                  <a:gd name="T92" fmla="*/ 66 w 161"/>
                  <a:gd name="T93" fmla="*/ 35 h 120"/>
                  <a:gd name="T94" fmla="*/ 67 w 161"/>
                  <a:gd name="T95" fmla="*/ 31 h 120"/>
                  <a:gd name="T96" fmla="*/ 72 w 161"/>
                  <a:gd name="T97" fmla="*/ 29 h 120"/>
                  <a:gd name="T98" fmla="*/ 76 w 161"/>
                  <a:gd name="T99" fmla="*/ 20 h 120"/>
                  <a:gd name="T100" fmla="*/ 82 w 161"/>
                  <a:gd name="T101" fmla="*/ 13 h 120"/>
                  <a:gd name="T102" fmla="*/ 85 w 161"/>
                  <a:gd name="T103" fmla="*/ 2 h 120"/>
                  <a:gd name="T104" fmla="*/ 96 w 161"/>
                  <a:gd name="T10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1" h="120">
                    <a:moveTo>
                      <a:pt x="96" y="0"/>
                    </a:moveTo>
                    <a:lnTo>
                      <a:pt x="94" y="5"/>
                    </a:lnTo>
                    <a:lnTo>
                      <a:pt x="96" y="11"/>
                    </a:lnTo>
                    <a:lnTo>
                      <a:pt x="105" y="23"/>
                    </a:lnTo>
                    <a:lnTo>
                      <a:pt x="110" y="26"/>
                    </a:lnTo>
                    <a:lnTo>
                      <a:pt x="120" y="23"/>
                    </a:lnTo>
                    <a:lnTo>
                      <a:pt x="132" y="26"/>
                    </a:lnTo>
                    <a:lnTo>
                      <a:pt x="137" y="32"/>
                    </a:lnTo>
                    <a:lnTo>
                      <a:pt x="146" y="37"/>
                    </a:lnTo>
                    <a:lnTo>
                      <a:pt x="149" y="48"/>
                    </a:lnTo>
                    <a:lnTo>
                      <a:pt x="157" y="49"/>
                    </a:lnTo>
                    <a:lnTo>
                      <a:pt x="158" y="52"/>
                    </a:lnTo>
                    <a:lnTo>
                      <a:pt x="155" y="58"/>
                    </a:lnTo>
                    <a:lnTo>
                      <a:pt x="161" y="69"/>
                    </a:lnTo>
                    <a:lnTo>
                      <a:pt x="155" y="75"/>
                    </a:lnTo>
                    <a:lnTo>
                      <a:pt x="155" y="82"/>
                    </a:lnTo>
                    <a:lnTo>
                      <a:pt x="151" y="84"/>
                    </a:lnTo>
                    <a:lnTo>
                      <a:pt x="138" y="89"/>
                    </a:lnTo>
                    <a:lnTo>
                      <a:pt x="131" y="93"/>
                    </a:lnTo>
                    <a:lnTo>
                      <a:pt x="126" y="102"/>
                    </a:lnTo>
                    <a:lnTo>
                      <a:pt x="131" y="117"/>
                    </a:lnTo>
                    <a:lnTo>
                      <a:pt x="117" y="120"/>
                    </a:lnTo>
                    <a:lnTo>
                      <a:pt x="111" y="120"/>
                    </a:lnTo>
                    <a:lnTo>
                      <a:pt x="105" y="119"/>
                    </a:lnTo>
                    <a:lnTo>
                      <a:pt x="82" y="108"/>
                    </a:lnTo>
                    <a:lnTo>
                      <a:pt x="56" y="113"/>
                    </a:lnTo>
                    <a:lnTo>
                      <a:pt x="55" y="107"/>
                    </a:lnTo>
                    <a:lnTo>
                      <a:pt x="58" y="90"/>
                    </a:lnTo>
                    <a:lnTo>
                      <a:pt x="46" y="84"/>
                    </a:lnTo>
                    <a:lnTo>
                      <a:pt x="46" y="82"/>
                    </a:lnTo>
                    <a:lnTo>
                      <a:pt x="32" y="81"/>
                    </a:lnTo>
                    <a:lnTo>
                      <a:pt x="28" y="84"/>
                    </a:lnTo>
                    <a:lnTo>
                      <a:pt x="29" y="79"/>
                    </a:lnTo>
                    <a:lnTo>
                      <a:pt x="15" y="79"/>
                    </a:lnTo>
                    <a:lnTo>
                      <a:pt x="12" y="81"/>
                    </a:lnTo>
                    <a:lnTo>
                      <a:pt x="11" y="73"/>
                    </a:lnTo>
                    <a:lnTo>
                      <a:pt x="6" y="75"/>
                    </a:lnTo>
                    <a:lnTo>
                      <a:pt x="0" y="63"/>
                    </a:lnTo>
                    <a:lnTo>
                      <a:pt x="3" y="61"/>
                    </a:lnTo>
                    <a:lnTo>
                      <a:pt x="6" y="66"/>
                    </a:lnTo>
                    <a:lnTo>
                      <a:pt x="12" y="64"/>
                    </a:lnTo>
                    <a:lnTo>
                      <a:pt x="22" y="54"/>
                    </a:lnTo>
                    <a:lnTo>
                      <a:pt x="23" y="48"/>
                    </a:lnTo>
                    <a:lnTo>
                      <a:pt x="47" y="35"/>
                    </a:lnTo>
                    <a:lnTo>
                      <a:pt x="53" y="35"/>
                    </a:lnTo>
                    <a:lnTo>
                      <a:pt x="61" y="38"/>
                    </a:lnTo>
                    <a:lnTo>
                      <a:pt x="66" y="35"/>
                    </a:lnTo>
                    <a:lnTo>
                      <a:pt x="67" y="31"/>
                    </a:lnTo>
                    <a:lnTo>
                      <a:pt x="72" y="29"/>
                    </a:lnTo>
                    <a:lnTo>
                      <a:pt x="76" y="20"/>
                    </a:lnTo>
                    <a:lnTo>
                      <a:pt x="82" y="13"/>
                    </a:lnTo>
                    <a:lnTo>
                      <a:pt x="85" y="2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7" name="Freeform 2907">
                <a:extLst>
                  <a:ext uri="{FF2B5EF4-FFF2-40B4-BE49-F238E27FC236}">
                    <a16:creationId xmlns:a16="http://schemas.microsoft.com/office/drawing/2014/main" id="{9A25D6E9-95F7-F2EE-62DC-F0828CAFB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379"/>
                <a:ext cx="80" cy="60"/>
              </a:xfrm>
              <a:custGeom>
                <a:avLst/>
                <a:gdLst>
                  <a:gd name="T0" fmla="*/ 96 w 161"/>
                  <a:gd name="T1" fmla="*/ 0 h 120"/>
                  <a:gd name="T2" fmla="*/ 94 w 161"/>
                  <a:gd name="T3" fmla="*/ 5 h 120"/>
                  <a:gd name="T4" fmla="*/ 96 w 161"/>
                  <a:gd name="T5" fmla="*/ 11 h 120"/>
                  <a:gd name="T6" fmla="*/ 105 w 161"/>
                  <a:gd name="T7" fmla="*/ 23 h 120"/>
                  <a:gd name="T8" fmla="*/ 110 w 161"/>
                  <a:gd name="T9" fmla="*/ 26 h 120"/>
                  <a:gd name="T10" fmla="*/ 120 w 161"/>
                  <a:gd name="T11" fmla="*/ 23 h 120"/>
                  <a:gd name="T12" fmla="*/ 132 w 161"/>
                  <a:gd name="T13" fmla="*/ 26 h 120"/>
                  <a:gd name="T14" fmla="*/ 137 w 161"/>
                  <a:gd name="T15" fmla="*/ 32 h 120"/>
                  <a:gd name="T16" fmla="*/ 146 w 161"/>
                  <a:gd name="T17" fmla="*/ 37 h 120"/>
                  <a:gd name="T18" fmla="*/ 149 w 161"/>
                  <a:gd name="T19" fmla="*/ 48 h 120"/>
                  <a:gd name="T20" fmla="*/ 157 w 161"/>
                  <a:gd name="T21" fmla="*/ 49 h 120"/>
                  <a:gd name="T22" fmla="*/ 158 w 161"/>
                  <a:gd name="T23" fmla="*/ 52 h 120"/>
                  <a:gd name="T24" fmla="*/ 155 w 161"/>
                  <a:gd name="T25" fmla="*/ 58 h 120"/>
                  <a:gd name="T26" fmla="*/ 161 w 161"/>
                  <a:gd name="T27" fmla="*/ 69 h 120"/>
                  <a:gd name="T28" fmla="*/ 155 w 161"/>
                  <a:gd name="T29" fmla="*/ 75 h 120"/>
                  <a:gd name="T30" fmla="*/ 155 w 161"/>
                  <a:gd name="T31" fmla="*/ 82 h 120"/>
                  <a:gd name="T32" fmla="*/ 151 w 161"/>
                  <a:gd name="T33" fmla="*/ 84 h 120"/>
                  <a:gd name="T34" fmla="*/ 138 w 161"/>
                  <a:gd name="T35" fmla="*/ 89 h 120"/>
                  <a:gd name="T36" fmla="*/ 131 w 161"/>
                  <a:gd name="T37" fmla="*/ 93 h 120"/>
                  <a:gd name="T38" fmla="*/ 126 w 161"/>
                  <a:gd name="T39" fmla="*/ 102 h 120"/>
                  <a:gd name="T40" fmla="*/ 131 w 161"/>
                  <a:gd name="T41" fmla="*/ 117 h 120"/>
                  <a:gd name="T42" fmla="*/ 117 w 161"/>
                  <a:gd name="T43" fmla="*/ 120 h 120"/>
                  <a:gd name="T44" fmla="*/ 111 w 161"/>
                  <a:gd name="T45" fmla="*/ 120 h 120"/>
                  <a:gd name="T46" fmla="*/ 105 w 161"/>
                  <a:gd name="T47" fmla="*/ 119 h 120"/>
                  <a:gd name="T48" fmla="*/ 82 w 161"/>
                  <a:gd name="T49" fmla="*/ 108 h 120"/>
                  <a:gd name="T50" fmla="*/ 56 w 161"/>
                  <a:gd name="T51" fmla="*/ 113 h 120"/>
                  <a:gd name="T52" fmla="*/ 55 w 161"/>
                  <a:gd name="T53" fmla="*/ 107 h 120"/>
                  <a:gd name="T54" fmla="*/ 58 w 161"/>
                  <a:gd name="T55" fmla="*/ 90 h 120"/>
                  <a:gd name="T56" fmla="*/ 46 w 161"/>
                  <a:gd name="T57" fmla="*/ 84 h 120"/>
                  <a:gd name="T58" fmla="*/ 46 w 161"/>
                  <a:gd name="T59" fmla="*/ 82 h 120"/>
                  <a:gd name="T60" fmla="*/ 32 w 161"/>
                  <a:gd name="T61" fmla="*/ 81 h 120"/>
                  <a:gd name="T62" fmla="*/ 28 w 161"/>
                  <a:gd name="T63" fmla="*/ 84 h 120"/>
                  <a:gd name="T64" fmla="*/ 29 w 161"/>
                  <a:gd name="T65" fmla="*/ 79 h 120"/>
                  <a:gd name="T66" fmla="*/ 15 w 161"/>
                  <a:gd name="T67" fmla="*/ 79 h 120"/>
                  <a:gd name="T68" fmla="*/ 12 w 161"/>
                  <a:gd name="T69" fmla="*/ 81 h 120"/>
                  <a:gd name="T70" fmla="*/ 11 w 161"/>
                  <a:gd name="T71" fmla="*/ 73 h 120"/>
                  <a:gd name="T72" fmla="*/ 6 w 161"/>
                  <a:gd name="T73" fmla="*/ 75 h 120"/>
                  <a:gd name="T74" fmla="*/ 0 w 161"/>
                  <a:gd name="T75" fmla="*/ 63 h 120"/>
                  <a:gd name="T76" fmla="*/ 3 w 161"/>
                  <a:gd name="T77" fmla="*/ 61 h 120"/>
                  <a:gd name="T78" fmla="*/ 6 w 161"/>
                  <a:gd name="T79" fmla="*/ 66 h 120"/>
                  <a:gd name="T80" fmla="*/ 12 w 161"/>
                  <a:gd name="T81" fmla="*/ 64 h 120"/>
                  <a:gd name="T82" fmla="*/ 22 w 161"/>
                  <a:gd name="T83" fmla="*/ 54 h 120"/>
                  <a:gd name="T84" fmla="*/ 23 w 161"/>
                  <a:gd name="T85" fmla="*/ 48 h 120"/>
                  <a:gd name="T86" fmla="*/ 47 w 161"/>
                  <a:gd name="T87" fmla="*/ 35 h 120"/>
                  <a:gd name="T88" fmla="*/ 53 w 161"/>
                  <a:gd name="T89" fmla="*/ 35 h 120"/>
                  <a:gd name="T90" fmla="*/ 61 w 161"/>
                  <a:gd name="T91" fmla="*/ 38 h 120"/>
                  <a:gd name="T92" fmla="*/ 66 w 161"/>
                  <a:gd name="T93" fmla="*/ 35 h 120"/>
                  <a:gd name="T94" fmla="*/ 67 w 161"/>
                  <a:gd name="T95" fmla="*/ 31 h 120"/>
                  <a:gd name="T96" fmla="*/ 72 w 161"/>
                  <a:gd name="T97" fmla="*/ 29 h 120"/>
                  <a:gd name="T98" fmla="*/ 76 w 161"/>
                  <a:gd name="T99" fmla="*/ 20 h 120"/>
                  <a:gd name="T100" fmla="*/ 82 w 161"/>
                  <a:gd name="T101" fmla="*/ 13 h 120"/>
                  <a:gd name="T102" fmla="*/ 85 w 161"/>
                  <a:gd name="T103" fmla="*/ 2 h 120"/>
                  <a:gd name="T104" fmla="*/ 96 w 161"/>
                  <a:gd name="T10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1" h="120">
                    <a:moveTo>
                      <a:pt x="96" y="0"/>
                    </a:moveTo>
                    <a:lnTo>
                      <a:pt x="94" y="5"/>
                    </a:lnTo>
                    <a:lnTo>
                      <a:pt x="96" y="11"/>
                    </a:lnTo>
                    <a:lnTo>
                      <a:pt x="105" y="23"/>
                    </a:lnTo>
                    <a:lnTo>
                      <a:pt x="110" y="26"/>
                    </a:lnTo>
                    <a:lnTo>
                      <a:pt x="120" y="23"/>
                    </a:lnTo>
                    <a:lnTo>
                      <a:pt x="132" y="26"/>
                    </a:lnTo>
                    <a:lnTo>
                      <a:pt x="137" y="32"/>
                    </a:lnTo>
                    <a:lnTo>
                      <a:pt x="146" y="37"/>
                    </a:lnTo>
                    <a:lnTo>
                      <a:pt x="149" y="48"/>
                    </a:lnTo>
                    <a:lnTo>
                      <a:pt x="157" y="49"/>
                    </a:lnTo>
                    <a:lnTo>
                      <a:pt x="158" y="52"/>
                    </a:lnTo>
                    <a:lnTo>
                      <a:pt x="155" y="58"/>
                    </a:lnTo>
                    <a:lnTo>
                      <a:pt x="161" y="69"/>
                    </a:lnTo>
                    <a:lnTo>
                      <a:pt x="155" y="75"/>
                    </a:lnTo>
                    <a:lnTo>
                      <a:pt x="155" y="82"/>
                    </a:lnTo>
                    <a:lnTo>
                      <a:pt x="151" y="84"/>
                    </a:lnTo>
                    <a:lnTo>
                      <a:pt x="138" y="89"/>
                    </a:lnTo>
                    <a:lnTo>
                      <a:pt x="131" y="93"/>
                    </a:lnTo>
                    <a:lnTo>
                      <a:pt x="126" y="102"/>
                    </a:lnTo>
                    <a:lnTo>
                      <a:pt x="131" y="117"/>
                    </a:lnTo>
                    <a:lnTo>
                      <a:pt x="117" y="120"/>
                    </a:lnTo>
                    <a:lnTo>
                      <a:pt x="111" y="120"/>
                    </a:lnTo>
                    <a:lnTo>
                      <a:pt x="105" y="119"/>
                    </a:lnTo>
                    <a:lnTo>
                      <a:pt x="82" y="108"/>
                    </a:lnTo>
                    <a:lnTo>
                      <a:pt x="56" y="113"/>
                    </a:lnTo>
                    <a:lnTo>
                      <a:pt x="55" y="107"/>
                    </a:lnTo>
                    <a:lnTo>
                      <a:pt x="58" y="90"/>
                    </a:lnTo>
                    <a:lnTo>
                      <a:pt x="46" y="84"/>
                    </a:lnTo>
                    <a:lnTo>
                      <a:pt x="46" y="82"/>
                    </a:lnTo>
                    <a:lnTo>
                      <a:pt x="32" y="81"/>
                    </a:lnTo>
                    <a:lnTo>
                      <a:pt x="28" y="84"/>
                    </a:lnTo>
                    <a:lnTo>
                      <a:pt x="29" y="79"/>
                    </a:lnTo>
                    <a:lnTo>
                      <a:pt x="15" y="79"/>
                    </a:lnTo>
                    <a:lnTo>
                      <a:pt x="12" y="81"/>
                    </a:lnTo>
                    <a:lnTo>
                      <a:pt x="11" y="73"/>
                    </a:lnTo>
                    <a:lnTo>
                      <a:pt x="6" y="75"/>
                    </a:lnTo>
                    <a:lnTo>
                      <a:pt x="0" y="63"/>
                    </a:lnTo>
                    <a:lnTo>
                      <a:pt x="3" y="61"/>
                    </a:lnTo>
                    <a:lnTo>
                      <a:pt x="6" y="66"/>
                    </a:lnTo>
                    <a:lnTo>
                      <a:pt x="12" y="64"/>
                    </a:lnTo>
                    <a:lnTo>
                      <a:pt x="22" y="54"/>
                    </a:lnTo>
                    <a:lnTo>
                      <a:pt x="23" y="48"/>
                    </a:lnTo>
                    <a:lnTo>
                      <a:pt x="47" y="35"/>
                    </a:lnTo>
                    <a:lnTo>
                      <a:pt x="53" y="35"/>
                    </a:lnTo>
                    <a:lnTo>
                      <a:pt x="61" y="38"/>
                    </a:lnTo>
                    <a:lnTo>
                      <a:pt x="66" y="35"/>
                    </a:lnTo>
                    <a:lnTo>
                      <a:pt x="67" y="31"/>
                    </a:lnTo>
                    <a:lnTo>
                      <a:pt x="72" y="29"/>
                    </a:lnTo>
                    <a:lnTo>
                      <a:pt x="76" y="20"/>
                    </a:lnTo>
                    <a:lnTo>
                      <a:pt x="82" y="13"/>
                    </a:lnTo>
                    <a:lnTo>
                      <a:pt x="85" y="2"/>
                    </a:lnTo>
                    <a:lnTo>
                      <a:pt x="9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8" name="Freeform 2908">
                <a:extLst>
                  <a:ext uri="{FF2B5EF4-FFF2-40B4-BE49-F238E27FC236}">
                    <a16:creationId xmlns:a16="http://schemas.microsoft.com/office/drawing/2014/main" id="{6F5234C3-E190-CA19-D06A-D643DE8AC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410"/>
                <a:ext cx="58" cy="40"/>
              </a:xfrm>
              <a:custGeom>
                <a:avLst/>
                <a:gdLst>
                  <a:gd name="T0" fmla="*/ 111 w 116"/>
                  <a:gd name="T1" fmla="*/ 33 h 79"/>
                  <a:gd name="T2" fmla="*/ 114 w 116"/>
                  <a:gd name="T3" fmla="*/ 16 h 79"/>
                  <a:gd name="T4" fmla="*/ 100 w 116"/>
                  <a:gd name="T5" fmla="*/ 16 h 79"/>
                  <a:gd name="T6" fmla="*/ 97 w 116"/>
                  <a:gd name="T7" fmla="*/ 18 h 79"/>
                  <a:gd name="T8" fmla="*/ 96 w 116"/>
                  <a:gd name="T9" fmla="*/ 10 h 79"/>
                  <a:gd name="T10" fmla="*/ 91 w 116"/>
                  <a:gd name="T11" fmla="*/ 12 h 79"/>
                  <a:gd name="T12" fmla="*/ 85 w 116"/>
                  <a:gd name="T13" fmla="*/ 0 h 79"/>
                  <a:gd name="T14" fmla="*/ 81 w 116"/>
                  <a:gd name="T15" fmla="*/ 4 h 79"/>
                  <a:gd name="T16" fmla="*/ 75 w 116"/>
                  <a:gd name="T17" fmla="*/ 7 h 79"/>
                  <a:gd name="T18" fmla="*/ 76 w 116"/>
                  <a:gd name="T19" fmla="*/ 12 h 79"/>
                  <a:gd name="T20" fmla="*/ 64 w 116"/>
                  <a:gd name="T21" fmla="*/ 10 h 79"/>
                  <a:gd name="T22" fmla="*/ 69 w 116"/>
                  <a:gd name="T23" fmla="*/ 21 h 79"/>
                  <a:gd name="T24" fmla="*/ 59 w 116"/>
                  <a:gd name="T25" fmla="*/ 26 h 79"/>
                  <a:gd name="T26" fmla="*/ 56 w 116"/>
                  <a:gd name="T27" fmla="*/ 19 h 79"/>
                  <a:gd name="T28" fmla="*/ 55 w 116"/>
                  <a:gd name="T29" fmla="*/ 16 h 79"/>
                  <a:gd name="T30" fmla="*/ 58 w 116"/>
                  <a:gd name="T31" fmla="*/ 9 h 79"/>
                  <a:gd name="T32" fmla="*/ 53 w 116"/>
                  <a:gd name="T33" fmla="*/ 3 h 79"/>
                  <a:gd name="T34" fmla="*/ 50 w 116"/>
                  <a:gd name="T35" fmla="*/ 3 h 79"/>
                  <a:gd name="T36" fmla="*/ 40 w 116"/>
                  <a:gd name="T37" fmla="*/ 10 h 79"/>
                  <a:gd name="T38" fmla="*/ 37 w 116"/>
                  <a:gd name="T39" fmla="*/ 16 h 79"/>
                  <a:gd name="T40" fmla="*/ 31 w 116"/>
                  <a:gd name="T41" fmla="*/ 21 h 79"/>
                  <a:gd name="T42" fmla="*/ 22 w 116"/>
                  <a:gd name="T43" fmla="*/ 21 h 79"/>
                  <a:gd name="T44" fmla="*/ 20 w 116"/>
                  <a:gd name="T45" fmla="*/ 24 h 79"/>
                  <a:gd name="T46" fmla="*/ 15 w 116"/>
                  <a:gd name="T47" fmla="*/ 29 h 79"/>
                  <a:gd name="T48" fmla="*/ 8 w 116"/>
                  <a:gd name="T49" fmla="*/ 24 h 79"/>
                  <a:gd name="T50" fmla="*/ 2 w 116"/>
                  <a:gd name="T51" fmla="*/ 29 h 79"/>
                  <a:gd name="T52" fmla="*/ 0 w 116"/>
                  <a:gd name="T53" fmla="*/ 36 h 79"/>
                  <a:gd name="T54" fmla="*/ 9 w 116"/>
                  <a:gd name="T55" fmla="*/ 47 h 79"/>
                  <a:gd name="T56" fmla="*/ 9 w 116"/>
                  <a:gd name="T57" fmla="*/ 57 h 79"/>
                  <a:gd name="T58" fmla="*/ 11 w 116"/>
                  <a:gd name="T59" fmla="*/ 61 h 79"/>
                  <a:gd name="T60" fmla="*/ 12 w 116"/>
                  <a:gd name="T61" fmla="*/ 70 h 79"/>
                  <a:gd name="T62" fmla="*/ 15 w 116"/>
                  <a:gd name="T63" fmla="*/ 79 h 79"/>
                  <a:gd name="T64" fmla="*/ 26 w 116"/>
                  <a:gd name="T65" fmla="*/ 76 h 79"/>
                  <a:gd name="T66" fmla="*/ 31 w 116"/>
                  <a:gd name="T67" fmla="*/ 73 h 79"/>
                  <a:gd name="T68" fmla="*/ 53 w 116"/>
                  <a:gd name="T69" fmla="*/ 68 h 79"/>
                  <a:gd name="T70" fmla="*/ 107 w 116"/>
                  <a:gd name="T71" fmla="*/ 53 h 79"/>
                  <a:gd name="T72" fmla="*/ 116 w 116"/>
                  <a:gd name="T73" fmla="*/ 48 h 79"/>
                  <a:gd name="T74" fmla="*/ 114 w 116"/>
                  <a:gd name="T75" fmla="*/ 42 h 79"/>
                  <a:gd name="T76" fmla="*/ 111 w 116"/>
                  <a:gd name="T77" fmla="*/ 3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6" h="79">
                    <a:moveTo>
                      <a:pt x="111" y="33"/>
                    </a:moveTo>
                    <a:lnTo>
                      <a:pt x="114" y="16"/>
                    </a:lnTo>
                    <a:lnTo>
                      <a:pt x="100" y="16"/>
                    </a:lnTo>
                    <a:lnTo>
                      <a:pt x="97" y="18"/>
                    </a:lnTo>
                    <a:lnTo>
                      <a:pt x="96" y="10"/>
                    </a:lnTo>
                    <a:lnTo>
                      <a:pt x="91" y="12"/>
                    </a:lnTo>
                    <a:lnTo>
                      <a:pt x="85" y="0"/>
                    </a:lnTo>
                    <a:lnTo>
                      <a:pt x="81" y="4"/>
                    </a:lnTo>
                    <a:lnTo>
                      <a:pt x="75" y="7"/>
                    </a:lnTo>
                    <a:lnTo>
                      <a:pt x="76" y="12"/>
                    </a:lnTo>
                    <a:lnTo>
                      <a:pt x="64" y="10"/>
                    </a:lnTo>
                    <a:lnTo>
                      <a:pt x="69" y="21"/>
                    </a:lnTo>
                    <a:lnTo>
                      <a:pt x="59" y="26"/>
                    </a:lnTo>
                    <a:lnTo>
                      <a:pt x="56" y="19"/>
                    </a:lnTo>
                    <a:lnTo>
                      <a:pt x="55" y="16"/>
                    </a:lnTo>
                    <a:lnTo>
                      <a:pt x="58" y="9"/>
                    </a:lnTo>
                    <a:lnTo>
                      <a:pt x="53" y="3"/>
                    </a:lnTo>
                    <a:lnTo>
                      <a:pt x="50" y="3"/>
                    </a:lnTo>
                    <a:lnTo>
                      <a:pt x="40" y="10"/>
                    </a:lnTo>
                    <a:lnTo>
                      <a:pt x="37" y="16"/>
                    </a:lnTo>
                    <a:lnTo>
                      <a:pt x="31" y="21"/>
                    </a:lnTo>
                    <a:lnTo>
                      <a:pt x="22" y="21"/>
                    </a:lnTo>
                    <a:lnTo>
                      <a:pt x="20" y="24"/>
                    </a:lnTo>
                    <a:lnTo>
                      <a:pt x="15" y="29"/>
                    </a:lnTo>
                    <a:lnTo>
                      <a:pt x="8" y="24"/>
                    </a:lnTo>
                    <a:lnTo>
                      <a:pt x="2" y="29"/>
                    </a:lnTo>
                    <a:lnTo>
                      <a:pt x="0" y="36"/>
                    </a:lnTo>
                    <a:lnTo>
                      <a:pt x="9" y="47"/>
                    </a:lnTo>
                    <a:lnTo>
                      <a:pt x="9" y="57"/>
                    </a:lnTo>
                    <a:lnTo>
                      <a:pt x="11" y="61"/>
                    </a:lnTo>
                    <a:lnTo>
                      <a:pt x="12" y="70"/>
                    </a:lnTo>
                    <a:lnTo>
                      <a:pt x="15" y="79"/>
                    </a:lnTo>
                    <a:lnTo>
                      <a:pt x="26" y="76"/>
                    </a:lnTo>
                    <a:lnTo>
                      <a:pt x="31" y="73"/>
                    </a:lnTo>
                    <a:lnTo>
                      <a:pt x="53" y="68"/>
                    </a:lnTo>
                    <a:lnTo>
                      <a:pt x="107" y="53"/>
                    </a:lnTo>
                    <a:lnTo>
                      <a:pt x="116" y="48"/>
                    </a:lnTo>
                    <a:lnTo>
                      <a:pt x="114" y="42"/>
                    </a:lnTo>
                    <a:lnTo>
                      <a:pt x="111" y="3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9" name="Freeform 2909">
                <a:extLst>
                  <a:ext uri="{FF2B5EF4-FFF2-40B4-BE49-F238E27FC236}">
                    <a16:creationId xmlns:a16="http://schemas.microsoft.com/office/drawing/2014/main" id="{0FDB7860-A5B5-29FC-A8FC-E4D4BC3AA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410"/>
                <a:ext cx="58" cy="40"/>
              </a:xfrm>
              <a:custGeom>
                <a:avLst/>
                <a:gdLst>
                  <a:gd name="T0" fmla="*/ 111 w 116"/>
                  <a:gd name="T1" fmla="*/ 33 h 79"/>
                  <a:gd name="T2" fmla="*/ 114 w 116"/>
                  <a:gd name="T3" fmla="*/ 42 h 79"/>
                  <a:gd name="T4" fmla="*/ 116 w 116"/>
                  <a:gd name="T5" fmla="*/ 48 h 79"/>
                  <a:gd name="T6" fmla="*/ 107 w 116"/>
                  <a:gd name="T7" fmla="*/ 53 h 79"/>
                  <a:gd name="T8" fmla="*/ 53 w 116"/>
                  <a:gd name="T9" fmla="*/ 68 h 79"/>
                  <a:gd name="T10" fmla="*/ 31 w 116"/>
                  <a:gd name="T11" fmla="*/ 73 h 79"/>
                  <a:gd name="T12" fmla="*/ 26 w 116"/>
                  <a:gd name="T13" fmla="*/ 76 h 79"/>
                  <a:gd name="T14" fmla="*/ 15 w 116"/>
                  <a:gd name="T15" fmla="*/ 79 h 79"/>
                  <a:gd name="T16" fmla="*/ 12 w 116"/>
                  <a:gd name="T17" fmla="*/ 70 h 79"/>
                  <a:gd name="T18" fmla="*/ 11 w 116"/>
                  <a:gd name="T19" fmla="*/ 61 h 79"/>
                  <a:gd name="T20" fmla="*/ 9 w 116"/>
                  <a:gd name="T21" fmla="*/ 57 h 79"/>
                  <a:gd name="T22" fmla="*/ 9 w 116"/>
                  <a:gd name="T23" fmla="*/ 47 h 79"/>
                  <a:gd name="T24" fmla="*/ 0 w 116"/>
                  <a:gd name="T25" fmla="*/ 36 h 79"/>
                  <a:gd name="T26" fmla="*/ 2 w 116"/>
                  <a:gd name="T27" fmla="*/ 29 h 79"/>
                  <a:gd name="T28" fmla="*/ 8 w 116"/>
                  <a:gd name="T29" fmla="*/ 24 h 79"/>
                  <a:gd name="T30" fmla="*/ 15 w 116"/>
                  <a:gd name="T31" fmla="*/ 29 h 79"/>
                  <a:gd name="T32" fmla="*/ 20 w 116"/>
                  <a:gd name="T33" fmla="*/ 24 h 79"/>
                  <a:gd name="T34" fmla="*/ 22 w 116"/>
                  <a:gd name="T35" fmla="*/ 21 h 79"/>
                  <a:gd name="T36" fmla="*/ 31 w 116"/>
                  <a:gd name="T37" fmla="*/ 21 h 79"/>
                  <a:gd name="T38" fmla="*/ 37 w 116"/>
                  <a:gd name="T39" fmla="*/ 16 h 79"/>
                  <a:gd name="T40" fmla="*/ 40 w 116"/>
                  <a:gd name="T41" fmla="*/ 10 h 79"/>
                  <a:gd name="T42" fmla="*/ 50 w 116"/>
                  <a:gd name="T43" fmla="*/ 3 h 79"/>
                  <a:gd name="T44" fmla="*/ 53 w 116"/>
                  <a:gd name="T45" fmla="*/ 3 h 79"/>
                  <a:gd name="T46" fmla="*/ 58 w 116"/>
                  <a:gd name="T47" fmla="*/ 9 h 79"/>
                  <a:gd name="T48" fmla="*/ 55 w 116"/>
                  <a:gd name="T49" fmla="*/ 16 h 79"/>
                  <a:gd name="T50" fmla="*/ 56 w 116"/>
                  <a:gd name="T51" fmla="*/ 19 h 79"/>
                  <a:gd name="T52" fmla="*/ 59 w 116"/>
                  <a:gd name="T53" fmla="*/ 26 h 79"/>
                  <a:gd name="T54" fmla="*/ 69 w 116"/>
                  <a:gd name="T55" fmla="*/ 21 h 79"/>
                  <a:gd name="T56" fmla="*/ 64 w 116"/>
                  <a:gd name="T57" fmla="*/ 10 h 79"/>
                  <a:gd name="T58" fmla="*/ 76 w 116"/>
                  <a:gd name="T59" fmla="*/ 12 h 79"/>
                  <a:gd name="T60" fmla="*/ 75 w 116"/>
                  <a:gd name="T61" fmla="*/ 7 h 79"/>
                  <a:gd name="T62" fmla="*/ 81 w 116"/>
                  <a:gd name="T63" fmla="*/ 4 h 79"/>
                  <a:gd name="T64" fmla="*/ 85 w 116"/>
                  <a:gd name="T65" fmla="*/ 0 h 79"/>
                  <a:gd name="T66" fmla="*/ 91 w 116"/>
                  <a:gd name="T67" fmla="*/ 12 h 79"/>
                  <a:gd name="T68" fmla="*/ 96 w 116"/>
                  <a:gd name="T69" fmla="*/ 10 h 79"/>
                  <a:gd name="T70" fmla="*/ 97 w 116"/>
                  <a:gd name="T71" fmla="*/ 18 h 79"/>
                  <a:gd name="T72" fmla="*/ 100 w 116"/>
                  <a:gd name="T73" fmla="*/ 16 h 79"/>
                  <a:gd name="T74" fmla="*/ 114 w 116"/>
                  <a:gd name="T75" fmla="*/ 16 h 79"/>
                  <a:gd name="T76" fmla="*/ 111 w 116"/>
                  <a:gd name="T77" fmla="*/ 3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6" h="79">
                    <a:moveTo>
                      <a:pt x="111" y="33"/>
                    </a:moveTo>
                    <a:lnTo>
                      <a:pt x="114" y="42"/>
                    </a:lnTo>
                    <a:lnTo>
                      <a:pt x="116" y="48"/>
                    </a:lnTo>
                    <a:lnTo>
                      <a:pt x="107" y="53"/>
                    </a:lnTo>
                    <a:lnTo>
                      <a:pt x="53" y="68"/>
                    </a:lnTo>
                    <a:lnTo>
                      <a:pt x="31" y="73"/>
                    </a:lnTo>
                    <a:lnTo>
                      <a:pt x="26" y="76"/>
                    </a:lnTo>
                    <a:lnTo>
                      <a:pt x="15" y="79"/>
                    </a:lnTo>
                    <a:lnTo>
                      <a:pt x="12" y="70"/>
                    </a:lnTo>
                    <a:lnTo>
                      <a:pt x="11" y="61"/>
                    </a:lnTo>
                    <a:lnTo>
                      <a:pt x="9" y="57"/>
                    </a:lnTo>
                    <a:lnTo>
                      <a:pt x="9" y="47"/>
                    </a:lnTo>
                    <a:lnTo>
                      <a:pt x="0" y="36"/>
                    </a:lnTo>
                    <a:lnTo>
                      <a:pt x="2" y="29"/>
                    </a:lnTo>
                    <a:lnTo>
                      <a:pt x="8" y="24"/>
                    </a:lnTo>
                    <a:lnTo>
                      <a:pt x="15" y="29"/>
                    </a:lnTo>
                    <a:lnTo>
                      <a:pt x="20" y="24"/>
                    </a:lnTo>
                    <a:lnTo>
                      <a:pt x="22" y="21"/>
                    </a:lnTo>
                    <a:lnTo>
                      <a:pt x="31" y="21"/>
                    </a:lnTo>
                    <a:lnTo>
                      <a:pt x="37" y="16"/>
                    </a:lnTo>
                    <a:lnTo>
                      <a:pt x="40" y="10"/>
                    </a:lnTo>
                    <a:lnTo>
                      <a:pt x="50" y="3"/>
                    </a:lnTo>
                    <a:lnTo>
                      <a:pt x="53" y="3"/>
                    </a:lnTo>
                    <a:lnTo>
                      <a:pt x="58" y="9"/>
                    </a:lnTo>
                    <a:lnTo>
                      <a:pt x="55" y="16"/>
                    </a:lnTo>
                    <a:lnTo>
                      <a:pt x="56" y="19"/>
                    </a:lnTo>
                    <a:lnTo>
                      <a:pt x="59" y="26"/>
                    </a:lnTo>
                    <a:lnTo>
                      <a:pt x="69" y="21"/>
                    </a:lnTo>
                    <a:lnTo>
                      <a:pt x="64" y="10"/>
                    </a:lnTo>
                    <a:lnTo>
                      <a:pt x="76" y="12"/>
                    </a:lnTo>
                    <a:lnTo>
                      <a:pt x="75" y="7"/>
                    </a:lnTo>
                    <a:lnTo>
                      <a:pt x="81" y="4"/>
                    </a:lnTo>
                    <a:lnTo>
                      <a:pt x="85" y="0"/>
                    </a:lnTo>
                    <a:lnTo>
                      <a:pt x="91" y="12"/>
                    </a:lnTo>
                    <a:lnTo>
                      <a:pt x="96" y="10"/>
                    </a:lnTo>
                    <a:lnTo>
                      <a:pt x="97" y="18"/>
                    </a:lnTo>
                    <a:lnTo>
                      <a:pt x="100" y="16"/>
                    </a:lnTo>
                    <a:lnTo>
                      <a:pt x="114" y="16"/>
                    </a:lnTo>
                    <a:lnTo>
                      <a:pt x="111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0" name="Freeform 2910">
                <a:extLst>
                  <a:ext uri="{FF2B5EF4-FFF2-40B4-BE49-F238E27FC236}">
                    <a16:creationId xmlns:a16="http://schemas.microsoft.com/office/drawing/2014/main" id="{02BDFFEC-945A-C22A-A93A-EB9114C52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410"/>
                <a:ext cx="58" cy="40"/>
              </a:xfrm>
              <a:custGeom>
                <a:avLst/>
                <a:gdLst>
                  <a:gd name="T0" fmla="*/ 111 w 116"/>
                  <a:gd name="T1" fmla="*/ 33 h 79"/>
                  <a:gd name="T2" fmla="*/ 114 w 116"/>
                  <a:gd name="T3" fmla="*/ 42 h 79"/>
                  <a:gd name="T4" fmla="*/ 116 w 116"/>
                  <a:gd name="T5" fmla="*/ 48 h 79"/>
                  <a:gd name="T6" fmla="*/ 107 w 116"/>
                  <a:gd name="T7" fmla="*/ 53 h 79"/>
                  <a:gd name="T8" fmla="*/ 53 w 116"/>
                  <a:gd name="T9" fmla="*/ 68 h 79"/>
                  <a:gd name="T10" fmla="*/ 31 w 116"/>
                  <a:gd name="T11" fmla="*/ 73 h 79"/>
                  <a:gd name="T12" fmla="*/ 26 w 116"/>
                  <a:gd name="T13" fmla="*/ 76 h 79"/>
                  <a:gd name="T14" fmla="*/ 15 w 116"/>
                  <a:gd name="T15" fmla="*/ 79 h 79"/>
                  <a:gd name="T16" fmla="*/ 12 w 116"/>
                  <a:gd name="T17" fmla="*/ 70 h 79"/>
                  <a:gd name="T18" fmla="*/ 11 w 116"/>
                  <a:gd name="T19" fmla="*/ 61 h 79"/>
                  <a:gd name="T20" fmla="*/ 9 w 116"/>
                  <a:gd name="T21" fmla="*/ 57 h 79"/>
                  <a:gd name="T22" fmla="*/ 9 w 116"/>
                  <a:gd name="T23" fmla="*/ 47 h 79"/>
                  <a:gd name="T24" fmla="*/ 0 w 116"/>
                  <a:gd name="T25" fmla="*/ 36 h 79"/>
                  <a:gd name="T26" fmla="*/ 2 w 116"/>
                  <a:gd name="T27" fmla="*/ 29 h 79"/>
                  <a:gd name="T28" fmla="*/ 8 w 116"/>
                  <a:gd name="T29" fmla="*/ 24 h 79"/>
                  <a:gd name="T30" fmla="*/ 15 w 116"/>
                  <a:gd name="T31" fmla="*/ 29 h 79"/>
                  <a:gd name="T32" fmla="*/ 20 w 116"/>
                  <a:gd name="T33" fmla="*/ 24 h 79"/>
                  <a:gd name="T34" fmla="*/ 22 w 116"/>
                  <a:gd name="T35" fmla="*/ 21 h 79"/>
                  <a:gd name="T36" fmla="*/ 31 w 116"/>
                  <a:gd name="T37" fmla="*/ 21 h 79"/>
                  <a:gd name="T38" fmla="*/ 37 w 116"/>
                  <a:gd name="T39" fmla="*/ 16 h 79"/>
                  <a:gd name="T40" fmla="*/ 40 w 116"/>
                  <a:gd name="T41" fmla="*/ 10 h 79"/>
                  <a:gd name="T42" fmla="*/ 50 w 116"/>
                  <a:gd name="T43" fmla="*/ 3 h 79"/>
                  <a:gd name="T44" fmla="*/ 53 w 116"/>
                  <a:gd name="T45" fmla="*/ 3 h 79"/>
                  <a:gd name="T46" fmla="*/ 58 w 116"/>
                  <a:gd name="T47" fmla="*/ 9 h 79"/>
                  <a:gd name="T48" fmla="*/ 55 w 116"/>
                  <a:gd name="T49" fmla="*/ 16 h 79"/>
                  <a:gd name="T50" fmla="*/ 56 w 116"/>
                  <a:gd name="T51" fmla="*/ 19 h 79"/>
                  <a:gd name="T52" fmla="*/ 59 w 116"/>
                  <a:gd name="T53" fmla="*/ 26 h 79"/>
                  <a:gd name="T54" fmla="*/ 69 w 116"/>
                  <a:gd name="T55" fmla="*/ 21 h 79"/>
                  <a:gd name="T56" fmla="*/ 64 w 116"/>
                  <a:gd name="T57" fmla="*/ 10 h 79"/>
                  <a:gd name="T58" fmla="*/ 76 w 116"/>
                  <a:gd name="T59" fmla="*/ 12 h 79"/>
                  <a:gd name="T60" fmla="*/ 75 w 116"/>
                  <a:gd name="T61" fmla="*/ 7 h 79"/>
                  <a:gd name="T62" fmla="*/ 81 w 116"/>
                  <a:gd name="T63" fmla="*/ 4 h 79"/>
                  <a:gd name="T64" fmla="*/ 85 w 116"/>
                  <a:gd name="T65" fmla="*/ 0 h 79"/>
                  <a:gd name="T66" fmla="*/ 91 w 116"/>
                  <a:gd name="T67" fmla="*/ 12 h 79"/>
                  <a:gd name="T68" fmla="*/ 96 w 116"/>
                  <a:gd name="T69" fmla="*/ 10 h 79"/>
                  <a:gd name="T70" fmla="*/ 97 w 116"/>
                  <a:gd name="T71" fmla="*/ 18 h 79"/>
                  <a:gd name="T72" fmla="*/ 100 w 116"/>
                  <a:gd name="T73" fmla="*/ 16 h 79"/>
                  <a:gd name="T74" fmla="*/ 114 w 116"/>
                  <a:gd name="T75" fmla="*/ 16 h 79"/>
                  <a:gd name="T76" fmla="*/ 111 w 116"/>
                  <a:gd name="T77" fmla="*/ 3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6" h="79">
                    <a:moveTo>
                      <a:pt x="111" y="33"/>
                    </a:moveTo>
                    <a:lnTo>
                      <a:pt x="114" y="42"/>
                    </a:lnTo>
                    <a:lnTo>
                      <a:pt x="116" y="48"/>
                    </a:lnTo>
                    <a:lnTo>
                      <a:pt x="107" y="53"/>
                    </a:lnTo>
                    <a:lnTo>
                      <a:pt x="53" y="68"/>
                    </a:lnTo>
                    <a:lnTo>
                      <a:pt x="31" y="73"/>
                    </a:lnTo>
                    <a:lnTo>
                      <a:pt x="26" y="76"/>
                    </a:lnTo>
                    <a:lnTo>
                      <a:pt x="15" y="79"/>
                    </a:lnTo>
                    <a:lnTo>
                      <a:pt x="12" y="70"/>
                    </a:lnTo>
                    <a:lnTo>
                      <a:pt x="11" y="61"/>
                    </a:lnTo>
                    <a:lnTo>
                      <a:pt x="9" y="57"/>
                    </a:lnTo>
                    <a:lnTo>
                      <a:pt x="9" y="47"/>
                    </a:lnTo>
                    <a:lnTo>
                      <a:pt x="0" y="36"/>
                    </a:lnTo>
                    <a:lnTo>
                      <a:pt x="2" y="29"/>
                    </a:lnTo>
                    <a:lnTo>
                      <a:pt x="8" y="24"/>
                    </a:lnTo>
                    <a:lnTo>
                      <a:pt x="15" y="29"/>
                    </a:lnTo>
                    <a:lnTo>
                      <a:pt x="20" y="24"/>
                    </a:lnTo>
                    <a:lnTo>
                      <a:pt x="22" y="21"/>
                    </a:lnTo>
                    <a:lnTo>
                      <a:pt x="31" y="21"/>
                    </a:lnTo>
                    <a:lnTo>
                      <a:pt x="37" y="16"/>
                    </a:lnTo>
                    <a:lnTo>
                      <a:pt x="40" y="10"/>
                    </a:lnTo>
                    <a:lnTo>
                      <a:pt x="50" y="3"/>
                    </a:lnTo>
                    <a:lnTo>
                      <a:pt x="53" y="3"/>
                    </a:lnTo>
                    <a:lnTo>
                      <a:pt x="58" y="9"/>
                    </a:lnTo>
                    <a:lnTo>
                      <a:pt x="55" y="16"/>
                    </a:lnTo>
                    <a:lnTo>
                      <a:pt x="56" y="19"/>
                    </a:lnTo>
                    <a:lnTo>
                      <a:pt x="59" y="26"/>
                    </a:lnTo>
                    <a:lnTo>
                      <a:pt x="69" y="21"/>
                    </a:lnTo>
                    <a:lnTo>
                      <a:pt x="64" y="10"/>
                    </a:lnTo>
                    <a:lnTo>
                      <a:pt x="76" y="12"/>
                    </a:lnTo>
                    <a:lnTo>
                      <a:pt x="75" y="7"/>
                    </a:lnTo>
                    <a:lnTo>
                      <a:pt x="81" y="4"/>
                    </a:lnTo>
                    <a:lnTo>
                      <a:pt x="85" y="0"/>
                    </a:lnTo>
                    <a:lnTo>
                      <a:pt x="91" y="12"/>
                    </a:lnTo>
                    <a:lnTo>
                      <a:pt x="96" y="10"/>
                    </a:lnTo>
                    <a:lnTo>
                      <a:pt x="97" y="18"/>
                    </a:lnTo>
                    <a:lnTo>
                      <a:pt x="100" y="16"/>
                    </a:lnTo>
                    <a:lnTo>
                      <a:pt x="114" y="16"/>
                    </a:lnTo>
                    <a:lnTo>
                      <a:pt x="111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1" name="Freeform 2911">
                <a:extLst>
                  <a:ext uri="{FF2B5EF4-FFF2-40B4-BE49-F238E27FC236}">
                    <a16:creationId xmlns:a16="http://schemas.microsoft.com/office/drawing/2014/main" id="{1B6C98B1-FB4F-09BB-DA9D-362EDC065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445"/>
                <a:ext cx="24" cy="28"/>
              </a:xfrm>
              <a:custGeom>
                <a:avLst/>
                <a:gdLst>
                  <a:gd name="T0" fmla="*/ 17 w 49"/>
                  <a:gd name="T1" fmla="*/ 2 h 58"/>
                  <a:gd name="T2" fmla="*/ 18 w 49"/>
                  <a:gd name="T3" fmla="*/ 5 h 58"/>
                  <a:gd name="T4" fmla="*/ 17 w 49"/>
                  <a:gd name="T5" fmla="*/ 17 h 58"/>
                  <a:gd name="T6" fmla="*/ 11 w 49"/>
                  <a:gd name="T7" fmla="*/ 21 h 58"/>
                  <a:gd name="T8" fmla="*/ 6 w 49"/>
                  <a:gd name="T9" fmla="*/ 23 h 58"/>
                  <a:gd name="T10" fmla="*/ 9 w 49"/>
                  <a:gd name="T11" fmla="*/ 35 h 58"/>
                  <a:gd name="T12" fmla="*/ 5 w 49"/>
                  <a:gd name="T13" fmla="*/ 38 h 58"/>
                  <a:gd name="T14" fmla="*/ 0 w 49"/>
                  <a:gd name="T15" fmla="*/ 53 h 58"/>
                  <a:gd name="T16" fmla="*/ 6 w 49"/>
                  <a:gd name="T17" fmla="*/ 56 h 58"/>
                  <a:gd name="T18" fmla="*/ 18 w 49"/>
                  <a:gd name="T19" fmla="*/ 56 h 58"/>
                  <a:gd name="T20" fmla="*/ 29 w 49"/>
                  <a:gd name="T21" fmla="*/ 58 h 58"/>
                  <a:gd name="T22" fmla="*/ 35 w 49"/>
                  <a:gd name="T23" fmla="*/ 53 h 58"/>
                  <a:gd name="T24" fmla="*/ 43 w 49"/>
                  <a:gd name="T25" fmla="*/ 49 h 58"/>
                  <a:gd name="T26" fmla="*/ 38 w 49"/>
                  <a:gd name="T27" fmla="*/ 37 h 58"/>
                  <a:gd name="T28" fmla="*/ 35 w 49"/>
                  <a:gd name="T29" fmla="*/ 35 h 58"/>
                  <a:gd name="T30" fmla="*/ 37 w 49"/>
                  <a:gd name="T31" fmla="*/ 27 h 58"/>
                  <a:gd name="T32" fmla="*/ 49 w 49"/>
                  <a:gd name="T33" fmla="*/ 17 h 58"/>
                  <a:gd name="T34" fmla="*/ 47 w 49"/>
                  <a:gd name="T35" fmla="*/ 14 h 58"/>
                  <a:gd name="T36" fmla="*/ 43 w 49"/>
                  <a:gd name="T37" fmla="*/ 11 h 58"/>
                  <a:gd name="T38" fmla="*/ 37 w 49"/>
                  <a:gd name="T39" fmla="*/ 11 h 58"/>
                  <a:gd name="T40" fmla="*/ 29 w 49"/>
                  <a:gd name="T41" fmla="*/ 11 h 58"/>
                  <a:gd name="T42" fmla="*/ 26 w 49"/>
                  <a:gd name="T43" fmla="*/ 8 h 58"/>
                  <a:gd name="T44" fmla="*/ 27 w 49"/>
                  <a:gd name="T45" fmla="*/ 0 h 58"/>
                  <a:gd name="T46" fmla="*/ 17 w 49"/>
                  <a:gd name="T47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58">
                    <a:moveTo>
                      <a:pt x="17" y="2"/>
                    </a:moveTo>
                    <a:lnTo>
                      <a:pt x="18" y="5"/>
                    </a:lnTo>
                    <a:lnTo>
                      <a:pt x="17" y="17"/>
                    </a:lnTo>
                    <a:lnTo>
                      <a:pt x="11" y="21"/>
                    </a:lnTo>
                    <a:lnTo>
                      <a:pt x="6" y="23"/>
                    </a:lnTo>
                    <a:lnTo>
                      <a:pt x="9" y="35"/>
                    </a:lnTo>
                    <a:lnTo>
                      <a:pt x="5" y="38"/>
                    </a:lnTo>
                    <a:lnTo>
                      <a:pt x="0" y="53"/>
                    </a:lnTo>
                    <a:lnTo>
                      <a:pt x="6" y="56"/>
                    </a:lnTo>
                    <a:lnTo>
                      <a:pt x="18" y="56"/>
                    </a:lnTo>
                    <a:lnTo>
                      <a:pt x="29" y="58"/>
                    </a:lnTo>
                    <a:lnTo>
                      <a:pt x="35" y="53"/>
                    </a:lnTo>
                    <a:lnTo>
                      <a:pt x="43" y="49"/>
                    </a:lnTo>
                    <a:lnTo>
                      <a:pt x="38" y="37"/>
                    </a:lnTo>
                    <a:lnTo>
                      <a:pt x="35" y="35"/>
                    </a:lnTo>
                    <a:lnTo>
                      <a:pt x="37" y="27"/>
                    </a:lnTo>
                    <a:lnTo>
                      <a:pt x="49" y="17"/>
                    </a:lnTo>
                    <a:lnTo>
                      <a:pt x="47" y="14"/>
                    </a:lnTo>
                    <a:lnTo>
                      <a:pt x="43" y="11"/>
                    </a:lnTo>
                    <a:lnTo>
                      <a:pt x="37" y="11"/>
                    </a:lnTo>
                    <a:lnTo>
                      <a:pt x="29" y="11"/>
                    </a:lnTo>
                    <a:lnTo>
                      <a:pt x="26" y="8"/>
                    </a:lnTo>
                    <a:lnTo>
                      <a:pt x="27" y="0"/>
                    </a:ln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2" name="Freeform 2912">
                <a:extLst>
                  <a:ext uri="{FF2B5EF4-FFF2-40B4-BE49-F238E27FC236}">
                    <a16:creationId xmlns:a16="http://schemas.microsoft.com/office/drawing/2014/main" id="{E6E6D373-9CC1-E507-C925-9C3734D5F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445"/>
                <a:ext cx="24" cy="28"/>
              </a:xfrm>
              <a:custGeom>
                <a:avLst/>
                <a:gdLst>
                  <a:gd name="T0" fmla="*/ 17 w 49"/>
                  <a:gd name="T1" fmla="*/ 2 h 58"/>
                  <a:gd name="T2" fmla="*/ 27 w 49"/>
                  <a:gd name="T3" fmla="*/ 0 h 58"/>
                  <a:gd name="T4" fmla="*/ 26 w 49"/>
                  <a:gd name="T5" fmla="*/ 8 h 58"/>
                  <a:gd name="T6" fmla="*/ 29 w 49"/>
                  <a:gd name="T7" fmla="*/ 11 h 58"/>
                  <a:gd name="T8" fmla="*/ 37 w 49"/>
                  <a:gd name="T9" fmla="*/ 11 h 58"/>
                  <a:gd name="T10" fmla="*/ 43 w 49"/>
                  <a:gd name="T11" fmla="*/ 11 h 58"/>
                  <a:gd name="T12" fmla="*/ 47 w 49"/>
                  <a:gd name="T13" fmla="*/ 14 h 58"/>
                  <a:gd name="T14" fmla="*/ 49 w 49"/>
                  <a:gd name="T15" fmla="*/ 17 h 58"/>
                  <a:gd name="T16" fmla="*/ 37 w 49"/>
                  <a:gd name="T17" fmla="*/ 27 h 58"/>
                  <a:gd name="T18" fmla="*/ 35 w 49"/>
                  <a:gd name="T19" fmla="*/ 35 h 58"/>
                  <a:gd name="T20" fmla="*/ 38 w 49"/>
                  <a:gd name="T21" fmla="*/ 37 h 58"/>
                  <a:gd name="T22" fmla="*/ 43 w 49"/>
                  <a:gd name="T23" fmla="*/ 49 h 58"/>
                  <a:gd name="T24" fmla="*/ 35 w 49"/>
                  <a:gd name="T25" fmla="*/ 53 h 58"/>
                  <a:gd name="T26" fmla="*/ 29 w 49"/>
                  <a:gd name="T27" fmla="*/ 58 h 58"/>
                  <a:gd name="T28" fmla="*/ 18 w 49"/>
                  <a:gd name="T29" fmla="*/ 56 h 58"/>
                  <a:gd name="T30" fmla="*/ 6 w 49"/>
                  <a:gd name="T31" fmla="*/ 56 h 58"/>
                  <a:gd name="T32" fmla="*/ 0 w 49"/>
                  <a:gd name="T33" fmla="*/ 53 h 58"/>
                  <a:gd name="T34" fmla="*/ 5 w 49"/>
                  <a:gd name="T35" fmla="*/ 38 h 58"/>
                  <a:gd name="T36" fmla="*/ 9 w 49"/>
                  <a:gd name="T37" fmla="*/ 35 h 58"/>
                  <a:gd name="T38" fmla="*/ 6 w 49"/>
                  <a:gd name="T39" fmla="*/ 23 h 58"/>
                  <a:gd name="T40" fmla="*/ 11 w 49"/>
                  <a:gd name="T41" fmla="*/ 21 h 58"/>
                  <a:gd name="T42" fmla="*/ 17 w 49"/>
                  <a:gd name="T43" fmla="*/ 17 h 58"/>
                  <a:gd name="T44" fmla="*/ 18 w 49"/>
                  <a:gd name="T45" fmla="*/ 5 h 58"/>
                  <a:gd name="T46" fmla="*/ 17 w 49"/>
                  <a:gd name="T47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58">
                    <a:moveTo>
                      <a:pt x="17" y="2"/>
                    </a:moveTo>
                    <a:lnTo>
                      <a:pt x="27" y="0"/>
                    </a:lnTo>
                    <a:lnTo>
                      <a:pt x="26" y="8"/>
                    </a:lnTo>
                    <a:lnTo>
                      <a:pt x="29" y="11"/>
                    </a:lnTo>
                    <a:lnTo>
                      <a:pt x="37" y="11"/>
                    </a:lnTo>
                    <a:lnTo>
                      <a:pt x="43" y="11"/>
                    </a:lnTo>
                    <a:lnTo>
                      <a:pt x="47" y="14"/>
                    </a:lnTo>
                    <a:lnTo>
                      <a:pt x="49" y="17"/>
                    </a:lnTo>
                    <a:lnTo>
                      <a:pt x="37" y="27"/>
                    </a:lnTo>
                    <a:lnTo>
                      <a:pt x="35" y="35"/>
                    </a:lnTo>
                    <a:lnTo>
                      <a:pt x="38" y="37"/>
                    </a:lnTo>
                    <a:lnTo>
                      <a:pt x="43" y="49"/>
                    </a:lnTo>
                    <a:lnTo>
                      <a:pt x="35" y="53"/>
                    </a:lnTo>
                    <a:lnTo>
                      <a:pt x="29" y="58"/>
                    </a:lnTo>
                    <a:lnTo>
                      <a:pt x="18" y="56"/>
                    </a:lnTo>
                    <a:lnTo>
                      <a:pt x="6" y="56"/>
                    </a:lnTo>
                    <a:lnTo>
                      <a:pt x="0" y="53"/>
                    </a:lnTo>
                    <a:lnTo>
                      <a:pt x="5" y="38"/>
                    </a:lnTo>
                    <a:lnTo>
                      <a:pt x="9" y="35"/>
                    </a:lnTo>
                    <a:lnTo>
                      <a:pt x="6" y="23"/>
                    </a:lnTo>
                    <a:lnTo>
                      <a:pt x="11" y="21"/>
                    </a:lnTo>
                    <a:lnTo>
                      <a:pt x="17" y="17"/>
                    </a:lnTo>
                    <a:lnTo>
                      <a:pt x="18" y="5"/>
                    </a:ln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3" name="Freeform 2913">
                <a:extLst>
                  <a:ext uri="{FF2B5EF4-FFF2-40B4-BE49-F238E27FC236}">
                    <a16:creationId xmlns:a16="http://schemas.microsoft.com/office/drawing/2014/main" id="{DB80A32F-8AA7-6A8E-7452-812DC215A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445"/>
                <a:ext cx="24" cy="28"/>
              </a:xfrm>
              <a:custGeom>
                <a:avLst/>
                <a:gdLst>
                  <a:gd name="T0" fmla="*/ 17 w 49"/>
                  <a:gd name="T1" fmla="*/ 2 h 58"/>
                  <a:gd name="T2" fmla="*/ 27 w 49"/>
                  <a:gd name="T3" fmla="*/ 0 h 58"/>
                  <a:gd name="T4" fmla="*/ 26 w 49"/>
                  <a:gd name="T5" fmla="*/ 8 h 58"/>
                  <a:gd name="T6" fmla="*/ 29 w 49"/>
                  <a:gd name="T7" fmla="*/ 11 h 58"/>
                  <a:gd name="T8" fmla="*/ 37 w 49"/>
                  <a:gd name="T9" fmla="*/ 11 h 58"/>
                  <a:gd name="T10" fmla="*/ 43 w 49"/>
                  <a:gd name="T11" fmla="*/ 11 h 58"/>
                  <a:gd name="T12" fmla="*/ 47 w 49"/>
                  <a:gd name="T13" fmla="*/ 14 h 58"/>
                  <a:gd name="T14" fmla="*/ 49 w 49"/>
                  <a:gd name="T15" fmla="*/ 17 h 58"/>
                  <a:gd name="T16" fmla="*/ 37 w 49"/>
                  <a:gd name="T17" fmla="*/ 27 h 58"/>
                  <a:gd name="T18" fmla="*/ 35 w 49"/>
                  <a:gd name="T19" fmla="*/ 35 h 58"/>
                  <a:gd name="T20" fmla="*/ 38 w 49"/>
                  <a:gd name="T21" fmla="*/ 37 h 58"/>
                  <a:gd name="T22" fmla="*/ 43 w 49"/>
                  <a:gd name="T23" fmla="*/ 49 h 58"/>
                  <a:gd name="T24" fmla="*/ 35 w 49"/>
                  <a:gd name="T25" fmla="*/ 53 h 58"/>
                  <a:gd name="T26" fmla="*/ 29 w 49"/>
                  <a:gd name="T27" fmla="*/ 58 h 58"/>
                  <a:gd name="T28" fmla="*/ 18 w 49"/>
                  <a:gd name="T29" fmla="*/ 56 h 58"/>
                  <a:gd name="T30" fmla="*/ 6 w 49"/>
                  <a:gd name="T31" fmla="*/ 56 h 58"/>
                  <a:gd name="T32" fmla="*/ 0 w 49"/>
                  <a:gd name="T33" fmla="*/ 53 h 58"/>
                  <a:gd name="T34" fmla="*/ 5 w 49"/>
                  <a:gd name="T35" fmla="*/ 38 h 58"/>
                  <a:gd name="T36" fmla="*/ 9 w 49"/>
                  <a:gd name="T37" fmla="*/ 35 h 58"/>
                  <a:gd name="T38" fmla="*/ 6 w 49"/>
                  <a:gd name="T39" fmla="*/ 23 h 58"/>
                  <a:gd name="T40" fmla="*/ 11 w 49"/>
                  <a:gd name="T41" fmla="*/ 21 h 58"/>
                  <a:gd name="T42" fmla="*/ 17 w 49"/>
                  <a:gd name="T43" fmla="*/ 17 h 58"/>
                  <a:gd name="T44" fmla="*/ 18 w 49"/>
                  <a:gd name="T45" fmla="*/ 5 h 58"/>
                  <a:gd name="T46" fmla="*/ 17 w 49"/>
                  <a:gd name="T47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58">
                    <a:moveTo>
                      <a:pt x="17" y="2"/>
                    </a:moveTo>
                    <a:lnTo>
                      <a:pt x="27" y="0"/>
                    </a:lnTo>
                    <a:lnTo>
                      <a:pt x="26" y="8"/>
                    </a:lnTo>
                    <a:lnTo>
                      <a:pt x="29" y="11"/>
                    </a:lnTo>
                    <a:lnTo>
                      <a:pt x="37" y="11"/>
                    </a:lnTo>
                    <a:lnTo>
                      <a:pt x="43" y="11"/>
                    </a:lnTo>
                    <a:lnTo>
                      <a:pt x="47" y="14"/>
                    </a:lnTo>
                    <a:lnTo>
                      <a:pt x="49" y="17"/>
                    </a:lnTo>
                    <a:lnTo>
                      <a:pt x="37" y="27"/>
                    </a:lnTo>
                    <a:lnTo>
                      <a:pt x="35" y="35"/>
                    </a:lnTo>
                    <a:lnTo>
                      <a:pt x="38" y="37"/>
                    </a:lnTo>
                    <a:lnTo>
                      <a:pt x="43" y="49"/>
                    </a:lnTo>
                    <a:lnTo>
                      <a:pt x="35" y="53"/>
                    </a:lnTo>
                    <a:lnTo>
                      <a:pt x="29" y="58"/>
                    </a:lnTo>
                    <a:lnTo>
                      <a:pt x="18" y="56"/>
                    </a:lnTo>
                    <a:lnTo>
                      <a:pt x="6" y="56"/>
                    </a:lnTo>
                    <a:lnTo>
                      <a:pt x="0" y="53"/>
                    </a:lnTo>
                    <a:lnTo>
                      <a:pt x="5" y="38"/>
                    </a:lnTo>
                    <a:lnTo>
                      <a:pt x="9" y="35"/>
                    </a:lnTo>
                    <a:lnTo>
                      <a:pt x="6" y="23"/>
                    </a:lnTo>
                    <a:lnTo>
                      <a:pt x="11" y="21"/>
                    </a:lnTo>
                    <a:lnTo>
                      <a:pt x="17" y="17"/>
                    </a:lnTo>
                    <a:lnTo>
                      <a:pt x="18" y="5"/>
                    </a:lnTo>
                    <a:lnTo>
                      <a:pt x="17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4" name="Freeform 2914">
                <a:extLst>
                  <a:ext uri="{FF2B5EF4-FFF2-40B4-BE49-F238E27FC236}">
                    <a16:creationId xmlns:a16="http://schemas.microsoft.com/office/drawing/2014/main" id="{0C317864-876C-60F3-39ED-46F14473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433"/>
                <a:ext cx="17" cy="29"/>
              </a:xfrm>
              <a:custGeom>
                <a:avLst/>
                <a:gdLst>
                  <a:gd name="T0" fmla="*/ 12 w 34"/>
                  <a:gd name="T1" fmla="*/ 20 h 58"/>
                  <a:gd name="T2" fmla="*/ 18 w 34"/>
                  <a:gd name="T3" fmla="*/ 23 h 58"/>
                  <a:gd name="T4" fmla="*/ 6 w 34"/>
                  <a:gd name="T5" fmla="*/ 25 h 58"/>
                  <a:gd name="T6" fmla="*/ 5 w 34"/>
                  <a:gd name="T7" fmla="*/ 34 h 58"/>
                  <a:gd name="T8" fmla="*/ 0 w 34"/>
                  <a:gd name="T9" fmla="*/ 44 h 58"/>
                  <a:gd name="T10" fmla="*/ 5 w 34"/>
                  <a:gd name="T11" fmla="*/ 46 h 58"/>
                  <a:gd name="T12" fmla="*/ 11 w 34"/>
                  <a:gd name="T13" fmla="*/ 43 h 58"/>
                  <a:gd name="T14" fmla="*/ 18 w 34"/>
                  <a:gd name="T15" fmla="*/ 54 h 58"/>
                  <a:gd name="T16" fmla="*/ 23 w 34"/>
                  <a:gd name="T17" fmla="*/ 58 h 58"/>
                  <a:gd name="T18" fmla="*/ 32 w 34"/>
                  <a:gd name="T19" fmla="*/ 54 h 58"/>
                  <a:gd name="T20" fmla="*/ 29 w 34"/>
                  <a:gd name="T21" fmla="*/ 40 h 58"/>
                  <a:gd name="T22" fmla="*/ 32 w 34"/>
                  <a:gd name="T23" fmla="*/ 29 h 58"/>
                  <a:gd name="T24" fmla="*/ 34 w 34"/>
                  <a:gd name="T25" fmla="*/ 29 h 58"/>
                  <a:gd name="T26" fmla="*/ 31 w 34"/>
                  <a:gd name="T27" fmla="*/ 23 h 58"/>
                  <a:gd name="T28" fmla="*/ 31 w 34"/>
                  <a:gd name="T29" fmla="*/ 14 h 58"/>
                  <a:gd name="T30" fmla="*/ 29 w 34"/>
                  <a:gd name="T31" fmla="*/ 6 h 58"/>
                  <a:gd name="T32" fmla="*/ 31 w 34"/>
                  <a:gd name="T33" fmla="*/ 0 h 58"/>
                  <a:gd name="T34" fmla="*/ 3 w 34"/>
                  <a:gd name="T35" fmla="*/ 6 h 58"/>
                  <a:gd name="T36" fmla="*/ 2 w 34"/>
                  <a:gd name="T37" fmla="*/ 9 h 58"/>
                  <a:gd name="T38" fmla="*/ 6 w 34"/>
                  <a:gd name="T39" fmla="*/ 22 h 58"/>
                  <a:gd name="T40" fmla="*/ 12 w 34"/>
                  <a:gd name="T41" fmla="*/ 2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58">
                    <a:moveTo>
                      <a:pt x="12" y="20"/>
                    </a:moveTo>
                    <a:lnTo>
                      <a:pt x="18" y="23"/>
                    </a:lnTo>
                    <a:lnTo>
                      <a:pt x="6" y="25"/>
                    </a:lnTo>
                    <a:lnTo>
                      <a:pt x="5" y="34"/>
                    </a:lnTo>
                    <a:lnTo>
                      <a:pt x="0" y="44"/>
                    </a:lnTo>
                    <a:lnTo>
                      <a:pt x="5" y="46"/>
                    </a:lnTo>
                    <a:lnTo>
                      <a:pt x="11" y="43"/>
                    </a:lnTo>
                    <a:lnTo>
                      <a:pt x="18" y="54"/>
                    </a:lnTo>
                    <a:lnTo>
                      <a:pt x="23" y="58"/>
                    </a:lnTo>
                    <a:lnTo>
                      <a:pt x="32" y="54"/>
                    </a:lnTo>
                    <a:lnTo>
                      <a:pt x="29" y="40"/>
                    </a:lnTo>
                    <a:lnTo>
                      <a:pt x="32" y="29"/>
                    </a:lnTo>
                    <a:lnTo>
                      <a:pt x="34" y="29"/>
                    </a:lnTo>
                    <a:lnTo>
                      <a:pt x="31" y="23"/>
                    </a:lnTo>
                    <a:lnTo>
                      <a:pt x="31" y="14"/>
                    </a:lnTo>
                    <a:lnTo>
                      <a:pt x="29" y="6"/>
                    </a:lnTo>
                    <a:lnTo>
                      <a:pt x="31" y="0"/>
                    </a:lnTo>
                    <a:lnTo>
                      <a:pt x="3" y="6"/>
                    </a:lnTo>
                    <a:lnTo>
                      <a:pt x="2" y="9"/>
                    </a:lnTo>
                    <a:lnTo>
                      <a:pt x="6" y="22"/>
                    </a:lnTo>
                    <a:lnTo>
                      <a:pt x="12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5" name="Freeform 2915">
                <a:extLst>
                  <a:ext uri="{FF2B5EF4-FFF2-40B4-BE49-F238E27FC236}">
                    <a16:creationId xmlns:a16="http://schemas.microsoft.com/office/drawing/2014/main" id="{9F9EE50D-0AAC-293F-50E1-974FDD395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433"/>
                <a:ext cx="17" cy="29"/>
              </a:xfrm>
              <a:custGeom>
                <a:avLst/>
                <a:gdLst>
                  <a:gd name="T0" fmla="*/ 12 w 34"/>
                  <a:gd name="T1" fmla="*/ 20 h 58"/>
                  <a:gd name="T2" fmla="*/ 6 w 34"/>
                  <a:gd name="T3" fmla="*/ 22 h 58"/>
                  <a:gd name="T4" fmla="*/ 2 w 34"/>
                  <a:gd name="T5" fmla="*/ 9 h 58"/>
                  <a:gd name="T6" fmla="*/ 3 w 34"/>
                  <a:gd name="T7" fmla="*/ 6 h 58"/>
                  <a:gd name="T8" fmla="*/ 31 w 34"/>
                  <a:gd name="T9" fmla="*/ 0 h 58"/>
                  <a:gd name="T10" fmla="*/ 29 w 34"/>
                  <a:gd name="T11" fmla="*/ 6 h 58"/>
                  <a:gd name="T12" fmla="*/ 31 w 34"/>
                  <a:gd name="T13" fmla="*/ 14 h 58"/>
                  <a:gd name="T14" fmla="*/ 31 w 34"/>
                  <a:gd name="T15" fmla="*/ 23 h 58"/>
                  <a:gd name="T16" fmla="*/ 34 w 34"/>
                  <a:gd name="T17" fmla="*/ 29 h 58"/>
                  <a:gd name="T18" fmla="*/ 32 w 34"/>
                  <a:gd name="T19" fmla="*/ 29 h 58"/>
                  <a:gd name="T20" fmla="*/ 29 w 34"/>
                  <a:gd name="T21" fmla="*/ 40 h 58"/>
                  <a:gd name="T22" fmla="*/ 32 w 34"/>
                  <a:gd name="T23" fmla="*/ 54 h 58"/>
                  <a:gd name="T24" fmla="*/ 23 w 34"/>
                  <a:gd name="T25" fmla="*/ 58 h 58"/>
                  <a:gd name="T26" fmla="*/ 18 w 34"/>
                  <a:gd name="T27" fmla="*/ 54 h 58"/>
                  <a:gd name="T28" fmla="*/ 11 w 34"/>
                  <a:gd name="T29" fmla="*/ 43 h 58"/>
                  <a:gd name="T30" fmla="*/ 5 w 34"/>
                  <a:gd name="T31" fmla="*/ 46 h 58"/>
                  <a:gd name="T32" fmla="*/ 0 w 34"/>
                  <a:gd name="T33" fmla="*/ 44 h 58"/>
                  <a:gd name="T34" fmla="*/ 5 w 34"/>
                  <a:gd name="T35" fmla="*/ 34 h 58"/>
                  <a:gd name="T36" fmla="*/ 6 w 34"/>
                  <a:gd name="T37" fmla="*/ 25 h 58"/>
                  <a:gd name="T38" fmla="*/ 18 w 34"/>
                  <a:gd name="T39" fmla="*/ 23 h 58"/>
                  <a:gd name="T40" fmla="*/ 12 w 34"/>
                  <a:gd name="T41" fmla="*/ 2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58">
                    <a:moveTo>
                      <a:pt x="12" y="20"/>
                    </a:moveTo>
                    <a:lnTo>
                      <a:pt x="6" y="22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31" y="0"/>
                    </a:lnTo>
                    <a:lnTo>
                      <a:pt x="29" y="6"/>
                    </a:lnTo>
                    <a:lnTo>
                      <a:pt x="31" y="14"/>
                    </a:lnTo>
                    <a:lnTo>
                      <a:pt x="31" y="23"/>
                    </a:lnTo>
                    <a:lnTo>
                      <a:pt x="34" y="29"/>
                    </a:lnTo>
                    <a:lnTo>
                      <a:pt x="32" y="29"/>
                    </a:lnTo>
                    <a:lnTo>
                      <a:pt x="29" y="40"/>
                    </a:lnTo>
                    <a:lnTo>
                      <a:pt x="32" y="54"/>
                    </a:lnTo>
                    <a:lnTo>
                      <a:pt x="23" y="58"/>
                    </a:lnTo>
                    <a:lnTo>
                      <a:pt x="18" y="54"/>
                    </a:lnTo>
                    <a:lnTo>
                      <a:pt x="11" y="43"/>
                    </a:lnTo>
                    <a:lnTo>
                      <a:pt x="5" y="46"/>
                    </a:lnTo>
                    <a:lnTo>
                      <a:pt x="0" y="44"/>
                    </a:lnTo>
                    <a:lnTo>
                      <a:pt x="5" y="34"/>
                    </a:lnTo>
                    <a:lnTo>
                      <a:pt x="6" y="25"/>
                    </a:lnTo>
                    <a:lnTo>
                      <a:pt x="18" y="23"/>
                    </a:lnTo>
                    <a:lnTo>
                      <a:pt x="12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6" name="Freeform 2916">
                <a:extLst>
                  <a:ext uri="{FF2B5EF4-FFF2-40B4-BE49-F238E27FC236}">
                    <a16:creationId xmlns:a16="http://schemas.microsoft.com/office/drawing/2014/main" id="{D1AE7AEF-ED76-FD1F-33AC-BEC0D2574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433"/>
                <a:ext cx="17" cy="29"/>
              </a:xfrm>
              <a:custGeom>
                <a:avLst/>
                <a:gdLst>
                  <a:gd name="T0" fmla="*/ 12 w 34"/>
                  <a:gd name="T1" fmla="*/ 20 h 58"/>
                  <a:gd name="T2" fmla="*/ 6 w 34"/>
                  <a:gd name="T3" fmla="*/ 22 h 58"/>
                  <a:gd name="T4" fmla="*/ 2 w 34"/>
                  <a:gd name="T5" fmla="*/ 9 h 58"/>
                  <a:gd name="T6" fmla="*/ 3 w 34"/>
                  <a:gd name="T7" fmla="*/ 6 h 58"/>
                  <a:gd name="T8" fmla="*/ 31 w 34"/>
                  <a:gd name="T9" fmla="*/ 0 h 58"/>
                  <a:gd name="T10" fmla="*/ 29 w 34"/>
                  <a:gd name="T11" fmla="*/ 6 h 58"/>
                  <a:gd name="T12" fmla="*/ 31 w 34"/>
                  <a:gd name="T13" fmla="*/ 14 h 58"/>
                  <a:gd name="T14" fmla="*/ 31 w 34"/>
                  <a:gd name="T15" fmla="*/ 23 h 58"/>
                  <a:gd name="T16" fmla="*/ 34 w 34"/>
                  <a:gd name="T17" fmla="*/ 29 h 58"/>
                  <a:gd name="T18" fmla="*/ 32 w 34"/>
                  <a:gd name="T19" fmla="*/ 29 h 58"/>
                  <a:gd name="T20" fmla="*/ 29 w 34"/>
                  <a:gd name="T21" fmla="*/ 40 h 58"/>
                  <a:gd name="T22" fmla="*/ 32 w 34"/>
                  <a:gd name="T23" fmla="*/ 54 h 58"/>
                  <a:gd name="T24" fmla="*/ 23 w 34"/>
                  <a:gd name="T25" fmla="*/ 58 h 58"/>
                  <a:gd name="T26" fmla="*/ 18 w 34"/>
                  <a:gd name="T27" fmla="*/ 54 h 58"/>
                  <a:gd name="T28" fmla="*/ 11 w 34"/>
                  <a:gd name="T29" fmla="*/ 43 h 58"/>
                  <a:gd name="T30" fmla="*/ 5 w 34"/>
                  <a:gd name="T31" fmla="*/ 46 h 58"/>
                  <a:gd name="T32" fmla="*/ 0 w 34"/>
                  <a:gd name="T33" fmla="*/ 44 h 58"/>
                  <a:gd name="T34" fmla="*/ 5 w 34"/>
                  <a:gd name="T35" fmla="*/ 34 h 58"/>
                  <a:gd name="T36" fmla="*/ 6 w 34"/>
                  <a:gd name="T37" fmla="*/ 25 h 58"/>
                  <a:gd name="T38" fmla="*/ 18 w 34"/>
                  <a:gd name="T39" fmla="*/ 23 h 58"/>
                  <a:gd name="T40" fmla="*/ 12 w 34"/>
                  <a:gd name="T41" fmla="*/ 2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58">
                    <a:moveTo>
                      <a:pt x="12" y="20"/>
                    </a:moveTo>
                    <a:lnTo>
                      <a:pt x="6" y="22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31" y="0"/>
                    </a:lnTo>
                    <a:lnTo>
                      <a:pt x="29" y="6"/>
                    </a:lnTo>
                    <a:lnTo>
                      <a:pt x="31" y="14"/>
                    </a:lnTo>
                    <a:lnTo>
                      <a:pt x="31" y="23"/>
                    </a:lnTo>
                    <a:lnTo>
                      <a:pt x="34" y="29"/>
                    </a:lnTo>
                    <a:lnTo>
                      <a:pt x="32" y="29"/>
                    </a:lnTo>
                    <a:lnTo>
                      <a:pt x="29" y="40"/>
                    </a:lnTo>
                    <a:lnTo>
                      <a:pt x="32" y="54"/>
                    </a:lnTo>
                    <a:lnTo>
                      <a:pt x="23" y="58"/>
                    </a:lnTo>
                    <a:lnTo>
                      <a:pt x="18" y="54"/>
                    </a:lnTo>
                    <a:lnTo>
                      <a:pt x="11" y="43"/>
                    </a:lnTo>
                    <a:lnTo>
                      <a:pt x="5" y="46"/>
                    </a:lnTo>
                    <a:lnTo>
                      <a:pt x="0" y="44"/>
                    </a:lnTo>
                    <a:lnTo>
                      <a:pt x="5" y="34"/>
                    </a:lnTo>
                    <a:lnTo>
                      <a:pt x="6" y="25"/>
                    </a:lnTo>
                    <a:lnTo>
                      <a:pt x="18" y="23"/>
                    </a:lnTo>
                    <a:lnTo>
                      <a:pt x="12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7" name="Freeform 2917">
                <a:extLst>
                  <a:ext uri="{FF2B5EF4-FFF2-40B4-BE49-F238E27FC236}">
                    <a16:creationId xmlns:a16="http://schemas.microsoft.com/office/drawing/2014/main" id="{4D7DC894-1F0F-3DB2-7CC6-3FEB7BE1E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419"/>
                <a:ext cx="21" cy="36"/>
              </a:xfrm>
              <a:custGeom>
                <a:avLst/>
                <a:gdLst>
                  <a:gd name="T0" fmla="*/ 29 w 42"/>
                  <a:gd name="T1" fmla="*/ 1 h 71"/>
                  <a:gd name="T2" fmla="*/ 15 w 42"/>
                  <a:gd name="T3" fmla="*/ 0 h 71"/>
                  <a:gd name="T4" fmla="*/ 11 w 42"/>
                  <a:gd name="T5" fmla="*/ 3 h 71"/>
                  <a:gd name="T6" fmla="*/ 9 w 42"/>
                  <a:gd name="T7" fmla="*/ 15 h 71"/>
                  <a:gd name="T8" fmla="*/ 12 w 42"/>
                  <a:gd name="T9" fmla="*/ 24 h 71"/>
                  <a:gd name="T10" fmla="*/ 14 w 42"/>
                  <a:gd name="T11" fmla="*/ 30 h 71"/>
                  <a:gd name="T12" fmla="*/ 5 w 42"/>
                  <a:gd name="T13" fmla="*/ 35 h 71"/>
                  <a:gd name="T14" fmla="*/ 5 w 42"/>
                  <a:gd name="T15" fmla="*/ 47 h 71"/>
                  <a:gd name="T16" fmla="*/ 1 w 42"/>
                  <a:gd name="T17" fmla="*/ 50 h 71"/>
                  <a:gd name="T18" fmla="*/ 0 w 42"/>
                  <a:gd name="T19" fmla="*/ 58 h 71"/>
                  <a:gd name="T20" fmla="*/ 3 w 42"/>
                  <a:gd name="T21" fmla="*/ 61 h 71"/>
                  <a:gd name="T22" fmla="*/ 11 w 42"/>
                  <a:gd name="T23" fmla="*/ 61 h 71"/>
                  <a:gd name="T24" fmla="*/ 17 w 42"/>
                  <a:gd name="T25" fmla="*/ 61 h 71"/>
                  <a:gd name="T26" fmla="*/ 21 w 42"/>
                  <a:gd name="T27" fmla="*/ 64 h 71"/>
                  <a:gd name="T28" fmla="*/ 23 w 42"/>
                  <a:gd name="T29" fmla="*/ 67 h 71"/>
                  <a:gd name="T30" fmla="*/ 24 w 42"/>
                  <a:gd name="T31" fmla="*/ 71 h 71"/>
                  <a:gd name="T32" fmla="*/ 29 w 42"/>
                  <a:gd name="T33" fmla="*/ 61 h 71"/>
                  <a:gd name="T34" fmla="*/ 30 w 42"/>
                  <a:gd name="T35" fmla="*/ 52 h 71"/>
                  <a:gd name="T36" fmla="*/ 42 w 42"/>
                  <a:gd name="T37" fmla="*/ 50 h 71"/>
                  <a:gd name="T38" fmla="*/ 36 w 42"/>
                  <a:gd name="T39" fmla="*/ 47 h 71"/>
                  <a:gd name="T40" fmla="*/ 30 w 42"/>
                  <a:gd name="T41" fmla="*/ 49 h 71"/>
                  <a:gd name="T42" fmla="*/ 26 w 42"/>
                  <a:gd name="T43" fmla="*/ 36 h 71"/>
                  <a:gd name="T44" fmla="*/ 27 w 42"/>
                  <a:gd name="T45" fmla="*/ 33 h 71"/>
                  <a:gd name="T46" fmla="*/ 39 w 42"/>
                  <a:gd name="T47" fmla="*/ 32 h 71"/>
                  <a:gd name="T48" fmla="*/ 38 w 42"/>
                  <a:gd name="T49" fmla="*/ 26 h 71"/>
                  <a:gd name="T50" fmla="*/ 41 w 42"/>
                  <a:gd name="T51" fmla="*/ 9 h 71"/>
                  <a:gd name="T52" fmla="*/ 29 w 42"/>
                  <a:gd name="T53" fmla="*/ 3 h 71"/>
                  <a:gd name="T54" fmla="*/ 29 w 42"/>
                  <a:gd name="T55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2" h="71">
                    <a:moveTo>
                      <a:pt x="29" y="1"/>
                    </a:moveTo>
                    <a:lnTo>
                      <a:pt x="15" y="0"/>
                    </a:lnTo>
                    <a:lnTo>
                      <a:pt x="11" y="3"/>
                    </a:lnTo>
                    <a:lnTo>
                      <a:pt x="9" y="15"/>
                    </a:lnTo>
                    <a:lnTo>
                      <a:pt x="12" y="24"/>
                    </a:lnTo>
                    <a:lnTo>
                      <a:pt x="14" y="30"/>
                    </a:lnTo>
                    <a:lnTo>
                      <a:pt x="5" y="35"/>
                    </a:lnTo>
                    <a:lnTo>
                      <a:pt x="5" y="47"/>
                    </a:lnTo>
                    <a:lnTo>
                      <a:pt x="1" y="50"/>
                    </a:lnTo>
                    <a:lnTo>
                      <a:pt x="0" y="58"/>
                    </a:lnTo>
                    <a:lnTo>
                      <a:pt x="3" y="61"/>
                    </a:lnTo>
                    <a:lnTo>
                      <a:pt x="11" y="61"/>
                    </a:lnTo>
                    <a:lnTo>
                      <a:pt x="17" y="61"/>
                    </a:lnTo>
                    <a:lnTo>
                      <a:pt x="21" y="64"/>
                    </a:lnTo>
                    <a:lnTo>
                      <a:pt x="23" y="67"/>
                    </a:lnTo>
                    <a:lnTo>
                      <a:pt x="24" y="71"/>
                    </a:lnTo>
                    <a:lnTo>
                      <a:pt x="29" y="61"/>
                    </a:lnTo>
                    <a:lnTo>
                      <a:pt x="30" y="52"/>
                    </a:lnTo>
                    <a:lnTo>
                      <a:pt x="42" y="50"/>
                    </a:lnTo>
                    <a:lnTo>
                      <a:pt x="36" y="47"/>
                    </a:lnTo>
                    <a:lnTo>
                      <a:pt x="30" y="49"/>
                    </a:lnTo>
                    <a:lnTo>
                      <a:pt x="26" y="36"/>
                    </a:lnTo>
                    <a:lnTo>
                      <a:pt x="27" y="33"/>
                    </a:lnTo>
                    <a:lnTo>
                      <a:pt x="39" y="32"/>
                    </a:lnTo>
                    <a:lnTo>
                      <a:pt x="38" y="26"/>
                    </a:lnTo>
                    <a:lnTo>
                      <a:pt x="41" y="9"/>
                    </a:lnTo>
                    <a:lnTo>
                      <a:pt x="29" y="3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8" name="Freeform 2918">
                <a:extLst>
                  <a:ext uri="{FF2B5EF4-FFF2-40B4-BE49-F238E27FC236}">
                    <a16:creationId xmlns:a16="http://schemas.microsoft.com/office/drawing/2014/main" id="{F326FF65-6F1D-BBFC-CBB5-9CCF75633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419"/>
                <a:ext cx="21" cy="36"/>
              </a:xfrm>
              <a:custGeom>
                <a:avLst/>
                <a:gdLst>
                  <a:gd name="T0" fmla="*/ 29 w 42"/>
                  <a:gd name="T1" fmla="*/ 1 h 71"/>
                  <a:gd name="T2" fmla="*/ 29 w 42"/>
                  <a:gd name="T3" fmla="*/ 3 h 71"/>
                  <a:gd name="T4" fmla="*/ 41 w 42"/>
                  <a:gd name="T5" fmla="*/ 9 h 71"/>
                  <a:gd name="T6" fmla="*/ 38 w 42"/>
                  <a:gd name="T7" fmla="*/ 26 h 71"/>
                  <a:gd name="T8" fmla="*/ 39 w 42"/>
                  <a:gd name="T9" fmla="*/ 32 h 71"/>
                  <a:gd name="T10" fmla="*/ 27 w 42"/>
                  <a:gd name="T11" fmla="*/ 33 h 71"/>
                  <a:gd name="T12" fmla="*/ 26 w 42"/>
                  <a:gd name="T13" fmla="*/ 36 h 71"/>
                  <a:gd name="T14" fmla="*/ 30 w 42"/>
                  <a:gd name="T15" fmla="*/ 49 h 71"/>
                  <a:gd name="T16" fmla="*/ 36 w 42"/>
                  <a:gd name="T17" fmla="*/ 47 h 71"/>
                  <a:gd name="T18" fmla="*/ 42 w 42"/>
                  <a:gd name="T19" fmla="*/ 50 h 71"/>
                  <a:gd name="T20" fmla="*/ 30 w 42"/>
                  <a:gd name="T21" fmla="*/ 52 h 71"/>
                  <a:gd name="T22" fmla="*/ 29 w 42"/>
                  <a:gd name="T23" fmla="*/ 61 h 71"/>
                  <a:gd name="T24" fmla="*/ 24 w 42"/>
                  <a:gd name="T25" fmla="*/ 71 h 71"/>
                  <a:gd name="T26" fmla="*/ 23 w 42"/>
                  <a:gd name="T27" fmla="*/ 67 h 71"/>
                  <a:gd name="T28" fmla="*/ 21 w 42"/>
                  <a:gd name="T29" fmla="*/ 64 h 71"/>
                  <a:gd name="T30" fmla="*/ 17 w 42"/>
                  <a:gd name="T31" fmla="*/ 61 h 71"/>
                  <a:gd name="T32" fmla="*/ 11 w 42"/>
                  <a:gd name="T33" fmla="*/ 61 h 71"/>
                  <a:gd name="T34" fmla="*/ 3 w 42"/>
                  <a:gd name="T35" fmla="*/ 61 h 71"/>
                  <a:gd name="T36" fmla="*/ 0 w 42"/>
                  <a:gd name="T37" fmla="*/ 58 h 71"/>
                  <a:gd name="T38" fmla="*/ 1 w 42"/>
                  <a:gd name="T39" fmla="*/ 50 h 71"/>
                  <a:gd name="T40" fmla="*/ 5 w 42"/>
                  <a:gd name="T41" fmla="*/ 47 h 71"/>
                  <a:gd name="T42" fmla="*/ 5 w 42"/>
                  <a:gd name="T43" fmla="*/ 35 h 71"/>
                  <a:gd name="T44" fmla="*/ 14 w 42"/>
                  <a:gd name="T45" fmla="*/ 30 h 71"/>
                  <a:gd name="T46" fmla="*/ 12 w 42"/>
                  <a:gd name="T47" fmla="*/ 24 h 71"/>
                  <a:gd name="T48" fmla="*/ 9 w 42"/>
                  <a:gd name="T49" fmla="*/ 15 h 71"/>
                  <a:gd name="T50" fmla="*/ 11 w 42"/>
                  <a:gd name="T51" fmla="*/ 3 h 71"/>
                  <a:gd name="T52" fmla="*/ 15 w 42"/>
                  <a:gd name="T53" fmla="*/ 0 h 71"/>
                  <a:gd name="T54" fmla="*/ 29 w 42"/>
                  <a:gd name="T55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2" h="71">
                    <a:moveTo>
                      <a:pt x="29" y="1"/>
                    </a:moveTo>
                    <a:lnTo>
                      <a:pt x="29" y="3"/>
                    </a:lnTo>
                    <a:lnTo>
                      <a:pt x="41" y="9"/>
                    </a:lnTo>
                    <a:lnTo>
                      <a:pt x="38" y="26"/>
                    </a:lnTo>
                    <a:lnTo>
                      <a:pt x="39" y="32"/>
                    </a:lnTo>
                    <a:lnTo>
                      <a:pt x="27" y="33"/>
                    </a:lnTo>
                    <a:lnTo>
                      <a:pt x="26" y="36"/>
                    </a:lnTo>
                    <a:lnTo>
                      <a:pt x="30" y="49"/>
                    </a:lnTo>
                    <a:lnTo>
                      <a:pt x="36" y="47"/>
                    </a:lnTo>
                    <a:lnTo>
                      <a:pt x="42" y="50"/>
                    </a:lnTo>
                    <a:lnTo>
                      <a:pt x="30" y="52"/>
                    </a:lnTo>
                    <a:lnTo>
                      <a:pt x="29" y="61"/>
                    </a:lnTo>
                    <a:lnTo>
                      <a:pt x="24" y="71"/>
                    </a:lnTo>
                    <a:lnTo>
                      <a:pt x="23" y="67"/>
                    </a:lnTo>
                    <a:lnTo>
                      <a:pt x="21" y="64"/>
                    </a:lnTo>
                    <a:lnTo>
                      <a:pt x="17" y="61"/>
                    </a:lnTo>
                    <a:lnTo>
                      <a:pt x="11" y="61"/>
                    </a:lnTo>
                    <a:lnTo>
                      <a:pt x="3" y="61"/>
                    </a:lnTo>
                    <a:lnTo>
                      <a:pt x="0" y="58"/>
                    </a:lnTo>
                    <a:lnTo>
                      <a:pt x="1" y="50"/>
                    </a:lnTo>
                    <a:lnTo>
                      <a:pt x="5" y="47"/>
                    </a:lnTo>
                    <a:lnTo>
                      <a:pt x="5" y="35"/>
                    </a:lnTo>
                    <a:lnTo>
                      <a:pt x="14" y="30"/>
                    </a:lnTo>
                    <a:lnTo>
                      <a:pt x="12" y="24"/>
                    </a:lnTo>
                    <a:lnTo>
                      <a:pt x="9" y="15"/>
                    </a:lnTo>
                    <a:lnTo>
                      <a:pt x="11" y="3"/>
                    </a:lnTo>
                    <a:lnTo>
                      <a:pt x="15" y="0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9" name="Freeform 2919">
                <a:extLst>
                  <a:ext uri="{FF2B5EF4-FFF2-40B4-BE49-F238E27FC236}">
                    <a16:creationId xmlns:a16="http://schemas.microsoft.com/office/drawing/2014/main" id="{128B6793-1CDA-B57A-D3BC-2E36B30DD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419"/>
                <a:ext cx="21" cy="36"/>
              </a:xfrm>
              <a:custGeom>
                <a:avLst/>
                <a:gdLst>
                  <a:gd name="T0" fmla="*/ 29 w 42"/>
                  <a:gd name="T1" fmla="*/ 1 h 71"/>
                  <a:gd name="T2" fmla="*/ 29 w 42"/>
                  <a:gd name="T3" fmla="*/ 3 h 71"/>
                  <a:gd name="T4" fmla="*/ 41 w 42"/>
                  <a:gd name="T5" fmla="*/ 9 h 71"/>
                  <a:gd name="T6" fmla="*/ 38 w 42"/>
                  <a:gd name="T7" fmla="*/ 26 h 71"/>
                  <a:gd name="T8" fmla="*/ 39 w 42"/>
                  <a:gd name="T9" fmla="*/ 32 h 71"/>
                  <a:gd name="T10" fmla="*/ 27 w 42"/>
                  <a:gd name="T11" fmla="*/ 33 h 71"/>
                  <a:gd name="T12" fmla="*/ 26 w 42"/>
                  <a:gd name="T13" fmla="*/ 36 h 71"/>
                  <a:gd name="T14" fmla="*/ 30 w 42"/>
                  <a:gd name="T15" fmla="*/ 49 h 71"/>
                  <a:gd name="T16" fmla="*/ 36 w 42"/>
                  <a:gd name="T17" fmla="*/ 47 h 71"/>
                  <a:gd name="T18" fmla="*/ 42 w 42"/>
                  <a:gd name="T19" fmla="*/ 50 h 71"/>
                  <a:gd name="T20" fmla="*/ 30 w 42"/>
                  <a:gd name="T21" fmla="*/ 52 h 71"/>
                  <a:gd name="T22" fmla="*/ 29 w 42"/>
                  <a:gd name="T23" fmla="*/ 61 h 71"/>
                  <a:gd name="T24" fmla="*/ 24 w 42"/>
                  <a:gd name="T25" fmla="*/ 71 h 71"/>
                  <a:gd name="T26" fmla="*/ 23 w 42"/>
                  <a:gd name="T27" fmla="*/ 67 h 71"/>
                  <a:gd name="T28" fmla="*/ 21 w 42"/>
                  <a:gd name="T29" fmla="*/ 64 h 71"/>
                  <a:gd name="T30" fmla="*/ 17 w 42"/>
                  <a:gd name="T31" fmla="*/ 61 h 71"/>
                  <a:gd name="T32" fmla="*/ 11 w 42"/>
                  <a:gd name="T33" fmla="*/ 61 h 71"/>
                  <a:gd name="T34" fmla="*/ 3 w 42"/>
                  <a:gd name="T35" fmla="*/ 61 h 71"/>
                  <a:gd name="T36" fmla="*/ 0 w 42"/>
                  <a:gd name="T37" fmla="*/ 58 h 71"/>
                  <a:gd name="T38" fmla="*/ 1 w 42"/>
                  <a:gd name="T39" fmla="*/ 50 h 71"/>
                  <a:gd name="T40" fmla="*/ 5 w 42"/>
                  <a:gd name="T41" fmla="*/ 47 h 71"/>
                  <a:gd name="T42" fmla="*/ 5 w 42"/>
                  <a:gd name="T43" fmla="*/ 35 h 71"/>
                  <a:gd name="T44" fmla="*/ 14 w 42"/>
                  <a:gd name="T45" fmla="*/ 30 h 71"/>
                  <a:gd name="T46" fmla="*/ 12 w 42"/>
                  <a:gd name="T47" fmla="*/ 24 h 71"/>
                  <a:gd name="T48" fmla="*/ 9 w 42"/>
                  <a:gd name="T49" fmla="*/ 15 h 71"/>
                  <a:gd name="T50" fmla="*/ 11 w 42"/>
                  <a:gd name="T51" fmla="*/ 3 h 71"/>
                  <a:gd name="T52" fmla="*/ 15 w 42"/>
                  <a:gd name="T53" fmla="*/ 0 h 71"/>
                  <a:gd name="T54" fmla="*/ 29 w 42"/>
                  <a:gd name="T55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2" h="71">
                    <a:moveTo>
                      <a:pt x="29" y="1"/>
                    </a:moveTo>
                    <a:lnTo>
                      <a:pt x="29" y="3"/>
                    </a:lnTo>
                    <a:lnTo>
                      <a:pt x="41" y="9"/>
                    </a:lnTo>
                    <a:lnTo>
                      <a:pt x="38" y="26"/>
                    </a:lnTo>
                    <a:lnTo>
                      <a:pt x="39" y="32"/>
                    </a:lnTo>
                    <a:lnTo>
                      <a:pt x="27" y="33"/>
                    </a:lnTo>
                    <a:lnTo>
                      <a:pt x="26" y="36"/>
                    </a:lnTo>
                    <a:lnTo>
                      <a:pt x="30" y="49"/>
                    </a:lnTo>
                    <a:lnTo>
                      <a:pt x="36" y="47"/>
                    </a:lnTo>
                    <a:lnTo>
                      <a:pt x="42" y="50"/>
                    </a:lnTo>
                    <a:lnTo>
                      <a:pt x="30" y="52"/>
                    </a:lnTo>
                    <a:lnTo>
                      <a:pt x="29" y="61"/>
                    </a:lnTo>
                    <a:lnTo>
                      <a:pt x="24" y="71"/>
                    </a:lnTo>
                    <a:lnTo>
                      <a:pt x="23" y="67"/>
                    </a:lnTo>
                    <a:lnTo>
                      <a:pt x="21" y="64"/>
                    </a:lnTo>
                    <a:lnTo>
                      <a:pt x="17" y="61"/>
                    </a:lnTo>
                    <a:lnTo>
                      <a:pt x="11" y="61"/>
                    </a:lnTo>
                    <a:lnTo>
                      <a:pt x="3" y="61"/>
                    </a:lnTo>
                    <a:lnTo>
                      <a:pt x="0" y="58"/>
                    </a:lnTo>
                    <a:lnTo>
                      <a:pt x="1" y="50"/>
                    </a:lnTo>
                    <a:lnTo>
                      <a:pt x="5" y="47"/>
                    </a:lnTo>
                    <a:lnTo>
                      <a:pt x="5" y="35"/>
                    </a:lnTo>
                    <a:lnTo>
                      <a:pt x="14" y="30"/>
                    </a:lnTo>
                    <a:lnTo>
                      <a:pt x="12" y="24"/>
                    </a:lnTo>
                    <a:lnTo>
                      <a:pt x="9" y="15"/>
                    </a:lnTo>
                    <a:lnTo>
                      <a:pt x="11" y="3"/>
                    </a:lnTo>
                    <a:lnTo>
                      <a:pt x="15" y="0"/>
                    </a:lnTo>
                    <a:lnTo>
                      <a:pt x="2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0" name="Freeform 2920">
                <a:extLst>
                  <a:ext uri="{FF2B5EF4-FFF2-40B4-BE49-F238E27FC236}">
                    <a16:creationId xmlns:a16="http://schemas.microsoft.com/office/drawing/2014/main" id="{A172BB1C-5B27-BC62-0608-4C1CAF46E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125"/>
                <a:ext cx="99" cy="133"/>
              </a:xfrm>
              <a:custGeom>
                <a:avLst/>
                <a:gdLst>
                  <a:gd name="T0" fmla="*/ 149 w 198"/>
                  <a:gd name="T1" fmla="*/ 154 h 268"/>
                  <a:gd name="T2" fmla="*/ 134 w 198"/>
                  <a:gd name="T3" fmla="*/ 142 h 268"/>
                  <a:gd name="T4" fmla="*/ 122 w 198"/>
                  <a:gd name="T5" fmla="*/ 146 h 268"/>
                  <a:gd name="T6" fmla="*/ 107 w 198"/>
                  <a:gd name="T7" fmla="*/ 134 h 268"/>
                  <a:gd name="T8" fmla="*/ 107 w 198"/>
                  <a:gd name="T9" fmla="*/ 123 h 268"/>
                  <a:gd name="T10" fmla="*/ 98 w 198"/>
                  <a:gd name="T11" fmla="*/ 110 h 268"/>
                  <a:gd name="T12" fmla="*/ 87 w 198"/>
                  <a:gd name="T13" fmla="*/ 84 h 268"/>
                  <a:gd name="T14" fmla="*/ 82 w 198"/>
                  <a:gd name="T15" fmla="*/ 81 h 268"/>
                  <a:gd name="T16" fmla="*/ 73 w 198"/>
                  <a:gd name="T17" fmla="*/ 73 h 268"/>
                  <a:gd name="T18" fmla="*/ 72 w 198"/>
                  <a:gd name="T19" fmla="*/ 64 h 268"/>
                  <a:gd name="T20" fmla="*/ 72 w 198"/>
                  <a:gd name="T21" fmla="*/ 57 h 268"/>
                  <a:gd name="T22" fmla="*/ 64 w 198"/>
                  <a:gd name="T23" fmla="*/ 47 h 268"/>
                  <a:gd name="T24" fmla="*/ 55 w 198"/>
                  <a:gd name="T25" fmla="*/ 34 h 268"/>
                  <a:gd name="T26" fmla="*/ 47 w 198"/>
                  <a:gd name="T27" fmla="*/ 22 h 268"/>
                  <a:gd name="T28" fmla="*/ 43 w 198"/>
                  <a:gd name="T29" fmla="*/ 11 h 268"/>
                  <a:gd name="T30" fmla="*/ 34 w 198"/>
                  <a:gd name="T31" fmla="*/ 8 h 268"/>
                  <a:gd name="T32" fmla="*/ 25 w 198"/>
                  <a:gd name="T33" fmla="*/ 14 h 268"/>
                  <a:gd name="T34" fmla="*/ 17 w 198"/>
                  <a:gd name="T35" fmla="*/ 23 h 268"/>
                  <a:gd name="T36" fmla="*/ 13 w 198"/>
                  <a:gd name="T37" fmla="*/ 29 h 268"/>
                  <a:gd name="T38" fmla="*/ 14 w 198"/>
                  <a:gd name="T39" fmla="*/ 46 h 268"/>
                  <a:gd name="T40" fmla="*/ 0 w 198"/>
                  <a:gd name="T41" fmla="*/ 52 h 268"/>
                  <a:gd name="T42" fmla="*/ 0 w 198"/>
                  <a:gd name="T43" fmla="*/ 70 h 268"/>
                  <a:gd name="T44" fmla="*/ 8 w 198"/>
                  <a:gd name="T45" fmla="*/ 76 h 268"/>
                  <a:gd name="T46" fmla="*/ 13 w 198"/>
                  <a:gd name="T47" fmla="*/ 82 h 268"/>
                  <a:gd name="T48" fmla="*/ 17 w 198"/>
                  <a:gd name="T49" fmla="*/ 96 h 268"/>
                  <a:gd name="T50" fmla="*/ 31 w 198"/>
                  <a:gd name="T51" fmla="*/ 101 h 268"/>
                  <a:gd name="T52" fmla="*/ 43 w 198"/>
                  <a:gd name="T53" fmla="*/ 107 h 268"/>
                  <a:gd name="T54" fmla="*/ 43 w 198"/>
                  <a:gd name="T55" fmla="*/ 113 h 268"/>
                  <a:gd name="T56" fmla="*/ 46 w 198"/>
                  <a:gd name="T57" fmla="*/ 123 h 268"/>
                  <a:gd name="T58" fmla="*/ 40 w 198"/>
                  <a:gd name="T59" fmla="*/ 130 h 268"/>
                  <a:gd name="T60" fmla="*/ 38 w 198"/>
                  <a:gd name="T61" fmla="*/ 142 h 268"/>
                  <a:gd name="T62" fmla="*/ 47 w 198"/>
                  <a:gd name="T63" fmla="*/ 143 h 268"/>
                  <a:gd name="T64" fmla="*/ 41 w 198"/>
                  <a:gd name="T65" fmla="*/ 157 h 268"/>
                  <a:gd name="T66" fmla="*/ 44 w 198"/>
                  <a:gd name="T67" fmla="*/ 166 h 268"/>
                  <a:gd name="T68" fmla="*/ 55 w 198"/>
                  <a:gd name="T69" fmla="*/ 161 h 268"/>
                  <a:gd name="T70" fmla="*/ 67 w 198"/>
                  <a:gd name="T71" fmla="*/ 155 h 268"/>
                  <a:gd name="T72" fmla="*/ 76 w 198"/>
                  <a:gd name="T73" fmla="*/ 157 h 268"/>
                  <a:gd name="T74" fmla="*/ 78 w 198"/>
                  <a:gd name="T75" fmla="*/ 171 h 268"/>
                  <a:gd name="T76" fmla="*/ 72 w 198"/>
                  <a:gd name="T77" fmla="*/ 192 h 268"/>
                  <a:gd name="T78" fmla="*/ 72 w 198"/>
                  <a:gd name="T79" fmla="*/ 212 h 268"/>
                  <a:gd name="T80" fmla="*/ 82 w 198"/>
                  <a:gd name="T81" fmla="*/ 216 h 268"/>
                  <a:gd name="T82" fmla="*/ 101 w 198"/>
                  <a:gd name="T83" fmla="*/ 231 h 268"/>
                  <a:gd name="T84" fmla="*/ 98 w 198"/>
                  <a:gd name="T85" fmla="*/ 247 h 268"/>
                  <a:gd name="T86" fmla="*/ 107 w 198"/>
                  <a:gd name="T87" fmla="*/ 236 h 268"/>
                  <a:gd name="T88" fmla="*/ 119 w 198"/>
                  <a:gd name="T89" fmla="*/ 243 h 268"/>
                  <a:gd name="T90" fmla="*/ 128 w 198"/>
                  <a:gd name="T91" fmla="*/ 253 h 268"/>
                  <a:gd name="T92" fmla="*/ 146 w 198"/>
                  <a:gd name="T93" fmla="*/ 260 h 268"/>
                  <a:gd name="T94" fmla="*/ 157 w 198"/>
                  <a:gd name="T95" fmla="*/ 268 h 268"/>
                  <a:gd name="T96" fmla="*/ 163 w 198"/>
                  <a:gd name="T97" fmla="*/ 254 h 268"/>
                  <a:gd name="T98" fmla="*/ 169 w 198"/>
                  <a:gd name="T99" fmla="*/ 248 h 268"/>
                  <a:gd name="T100" fmla="*/ 176 w 198"/>
                  <a:gd name="T101" fmla="*/ 242 h 268"/>
                  <a:gd name="T102" fmla="*/ 189 w 198"/>
                  <a:gd name="T103" fmla="*/ 225 h 268"/>
                  <a:gd name="T104" fmla="*/ 187 w 198"/>
                  <a:gd name="T105" fmla="*/ 215 h 268"/>
                  <a:gd name="T106" fmla="*/ 190 w 198"/>
                  <a:gd name="T107" fmla="*/ 192 h 268"/>
                  <a:gd name="T108" fmla="*/ 193 w 198"/>
                  <a:gd name="T109" fmla="*/ 181 h 268"/>
                  <a:gd name="T110" fmla="*/ 198 w 198"/>
                  <a:gd name="T111" fmla="*/ 180 h 268"/>
                  <a:gd name="T112" fmla="*/ 189 w 198"/>
                  <a:gd name="T113" fmla="*/ 166 h 268"/>
                  <a:gd name="T114" fmla="*/ 173 w 198"/>
                  <a:gd name="T115" fmla="*/ 158 h 268"/>
                  <a:gd name="T116" fmla="*/ 163 w 198"/>
                  <a:gd name="T117" fmla="*/ 158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8" h="268">
                    <a:moveTo>
                      <a:pt x="155" y="157"/>
                    </a:moveTo>
                    <a:lnTo>
                      <a:pt x="149" y="154"/>
                    </a:lnTo>
                    <a:lnTo>
                      <a:pt x="143" y="146"/>
                    </a:lnTo>
                    <a:lnTo>
                      <a:pt x="134" y="142"/>
                    </a:lnTo>
                    <a:lnTo>
                      <a:pt x="122" y="146"/>
                    </a:lnTo>
                    <a:lnTo>
                      <a:pt x="122" y="146"/>
                    </a:lnTo>
                    <a:lnTo>
                      <a:pt x="111" y="146"/>
                    </a:lnTo>
                    <a:lnTo>
                      <a:pt x="107" y="134"/>
                    </a:lnTo>
                    <a:lnTo>
                      <a:pt x="108" y="130"/>
                    </a:lnTo>
                    <a:lnTo>
                      <a:pt x="107" y="123"/>
                    </a:lnTo>
                    <a:lnTo>
                      <a:pt x="108" y="119"/>
                    </a:lnTo>
                    <a:lnTo>
                      <a:pt x="98" y="110"/>
                    </a:lnTo>
                    <a:lnTo>
                      <a:pt x="94" y="99"/>
                    </a:lnTo>
                    <a:lnTo>
                      <a:pt x="87" y="84"/>
                    </a:lnTo>
                    <a:lnTo>
                      <a:pt x="84" y="82"/>
                    </a:lnTo>
                    <a:lnTo>
                      <a:pt x="82" y="81"/>
                    </a:lnTo>
                    <a:lnTo>
                      <a:pt x="82" y="76"/>
                    </a:lnTo>
                    <a:lnTo>
                      <a:pt x="73" y="73"/>
                    </a:lnTo>
                    <a:lnTo>
                      <a:pt x="70" y="69"/>
                    </a:lnTo>
                    <a:lnTo>
                      <a:pt x="72" y="64"/>
                    </a:lnTo>
                    <a:lnTo>
                      <a:pt x="75" y="66"/>
                    </a:lnTo>
                    <a:lnTo>
                      <a:pt x="72" y="57"/>
                    </a:lnTo>
                    <a:lnTo>
                      <a:pt x="72" y="52"/>
                    </a:lnTo>
                    <a:lnTo>
                      <a:pt x="64" y="47"/>
                    </a:lnTo>
                    <a:lnTo>
                      <a:pt x="57" y="38"/>
                    </a:lnTo>
                    <a:lnTo>
                      <a:pt x="55" y="34"/>
                    </a:lnTo>
                    <a:lnTo>
                      <a:pt x="50" y="29"/>
                    </a:lnTo>
                    <a:lnTo>
                      <a:pt x="47" y="22"/>
                    </a:lnTo>
                    <a:lnTo>
                      <a:pt x="43" y="20"/>
                    </a:lnTo>
                    <a:lnTo>
                      <a:pt x="43" y="11"/>
                    </a:lnTo>
                    <a:lnTo>
                      <a:pt x="37" y="0"/>
                    </a:lnTo>
                    <a:lnTo>
                      <a:pt x="34" y="8"/>
                    </a:lnTo>
                    <a:lnTo>
                      <a:pt x="28" y="11"/>
                    </a:lnTo>
                    <a:lnTo>
                      <a:pt x="25" y="14"/>
                    </a:lnTo>
                    <a:lnTo>
                      <a:pt x="22" y="12"/>
                    </a:lnTo>
                    <a:lnTo>
                      <a:pt x="17" y="23"/>
                    </a:lnTo>
                    <a:lnTo>
                      <a:pt x="19" y="28"/>
                    </a:lnTo>
                    <a:lnTo>
                      <a:pt x="13" y="29"/>
                    </a:lnTo>
                    <a:lnTo>
                      <a:pt x="13" y="37"/>
                    </a:lnTo>
                    <a:lnTo>
                      <a:pt x="14" y="46"/>
                    </a:lnTo>
                    <a:lnTo>
                      <a:pt x="13" y="46"/>
                    </a:lnTo>
                    <a:lnTo>
                      <a:pt x="0" y="52"/>
                    </a:lnTo>
                    <a:lnTo>
                      <a:pt x="3" y="64"/>
                    </a:lnTo>
                    <a:lnTo>
                      <a:pt x="0" y="70"/>
                    </a:lnTo>
                    <a:lnTo>
                      <a:pt x="6" y="73"/>
                    </a:lnTo>
                    <a:lnTo>
                      <a:pt x="8" y="76"/>
                    </a:lnTo>
                    <a:lnTo>
                      <a:pt x="17" y="73"/>
                    </a:lnTo>
                    <a:lnTo>
                      <a:pt x="13" y="82"/>
                    </a:lnTo>
                    <a:lnTo>
                      <a:pt x="14" y="93"/>
                    </a:lnTo>
                    <a:lnTo>
                      <a:pt x="17" y="96"/>
                    </a:lnTo>
                    <a:lnTo>
                      <a:pt x="20" y="95"/>
                    </a:lnTo>
                    <a:lnTo>
                      <a:pt x="31" y="101"/>
                    </a:lnTo>
                    <a:lnTo>
                      <a:pt x="37" y="107"/>
                    </a:lnTo>
                    <a:lnTo>
                      <a:pt x="43" y="107"/>
                    </a:lnTo>
                    <a:lnTo>
                      <a:pt x="47" y="107"/>
                    </a:lnTo>
                    <a:lnTo>
                      <a:pt x="43" y="113"/>
                    </a:lnTo>
                    <a:lnTo>
                      <a:pt x="43" y="119"/>
                    </a:lnTo>
                    <a:lnTo>
                      <a:pt x="46" y="123"/>
                    </a:lnTo>
                    <a:lnTo>
                      <a:pt x="43" y="130"/>
                    </a:lnTo>
                    <a:lnTo>
                      <a:pt x="40" y="130"/>
                    </a:lnTo>
                    <a:lnTo>
                      <a:pt x="34" y="139"/>
                    </a:lnTo>
                    <a:lnTo>
                      <a:pt x="38" y="142"/>
                    </a:lnTo>
                    <a:lnTo>
                      <a:pt x="43" y="142"/>
                    </a:lnTo>
                    <a:lnTo>
                      <a:pt x="47" y="143"/>
                    </a:lnTo>
                    <a:lnTo>
                      <a:pt x="52" y="149"/>
                    </a:lnTo>
                    <a:lnTo>
                      <a:pt x="41" y="157"/>
                    </a:lnTo>
                    <a:lnTo>
                      <a:pt x="38" y="160"/>
                    </a:lnTo>
                    <a:lnTo>
                      <a:pt x="44" y="166"/>
                    </a:lnTo>
                    <a:lnTo>
                      <a:pt x="49" y="160"/>
                    </a:lnTo>
                    <a:lnTo>
                      <a:pt x="55" y="161"/>
                    </a:lnTo>
                    <a:lnTo>
                      <a:pt x="63" y="160"/>
                    </a:lnTo>
                    <a:lnTo>
                      <a:pt x="67" y="155"/>
                    </a:lnTo>
                    <a:lnTo>
                      <a:pt x="76" y="154"/>
                    </a:lnTo>
                    <a:lnTo>
                      <a:pt x="76" y="157"/>
                    </a:lnTo>
                    <a:lnTo>
                      <a:pt x="79" y="166"/>
                    </a:lnTo>
                    <a:lnTo>
                      <a:pt x="78" y="171"/>
                    </a:lnTo>
                    <a:lnTo>
                      <a:pt x="81" y="175"/>
                    </a:lnTo>
                    <a:lnTo>
                      <a:pt x="72" y="192"/>
                    </a:lnTo>
                    <a:lnTo>
                      <a:pt x="73" y="198"/>
                    </a:lnTo>
                    <a:lnTo>
                      <a:pt x="72" y="212"/>
                    </a:lnTo>
                    <a:lnTo>
                      <a:pt x="79" y="219"/>
                    </a:lnTo>
                    <a:lnTo>
                      <a:pt x="82" y="216"/>
                    </a:lnTo>
                    <a:lnTo>
                      <a:pt x="101" y="225"/>
                    </a:lnTo>
                    <a:lnTo>
                      <a:pt x="101" y="231"/>
                    </a:lnTo>
                    <a:lnTo>
                      <a:pt x="98" y="239"/>
                    </a:lnTo>
                    <a:lnTo>
                      <a:pt x="98" y="247"/>
                    </a:lnTo>
                    <a:lnTo>
                      <a:pt x="104" y="243"/>
                    </a:lnTo>
                    <a:lnTo>
                      <a:pt x="107" y="236"/>
                    </a:lnTo>
                    <a:lnTo>
                      <a:pt x="114" y="236"/>
                    </a:lnTo>
                    <a:lnTo>
                      <a:pt x="119" y="243"/>
                    </a:lnTo>
                    <a:lnTo>
                      <a:pt x="117" y="256"/>
                    </a:lnTo>
                    <a:lnTo>
                      <a:pt x="128" y="253"/>
                    </a:lnTo>
                    <a:lnTo>
                      <a:pt x="142" y="262"/>
                    </a:lnTo>
                    <a:lnTo>
                      <a:pt x="146" y="260"/>
                    </a:lnTo>
                    <a:lnTo>
                      <a:pt x="157" y="263"/>
                    </a:lnTo>
                    <a:lnTo>
                      <a:pt x="157" y="268"/>
                    </a:lnTo>
                    <a:lnTo>
                      <a:pt x="158" y="265"/>
                    </a:lnTo>
                    <a:lnTo>
                      <a:pt x="163" y="254"/>
                    </a:lnTo>
                    <a:lnTo>
                      <a:pt x="166" y="254"/>
                    </a:lnTo>
                    <a:lnTo>
                      <a:pt x="169" y="248"/>
                    </a:lnTo>
                    <a:lnTo>
                      <a:pt x="167" y="242"/>
                    </a:lnTo>
                    <a:lnTo>
                      <a:pt x="176" y="242"/>
                    </a:lnTo>
                    <a:lnTo>
                      <a:pt x="181" y="237"/>
                    </a:lnTo>
                    <a:lnTo>
                      <a:pt x="189" y="225"/>
                    </a:lnTo>
                    <a:lnTo>
                      <a:pt x="190" y="219"/>
                    </a:lnTo>
                    <a:lnTo>
                      <a:pt x="187" y="215"/>
                    </a:lnTo>
                    <a:lnTo>
                      <a:pt x="189" y="207"/>
                    </a:lnTo>
                    <a:lnTo>
                      <a:pt x="190" y="192"/>
                    </a:lnTo>
                    <a:lnTo>
                      <a:pt x="189" y="186"/>
                    </a:lnTo>
                    <a:lnTo>
                      <a:pt x="193" y="181"/>
                    </a:lnTo>
                    <a:lnTo>
                      <a:pt x="198" y="181"/>
                    </a:lnTo>
                    <a:lnTo>
                      <a:pt x="198" y="180"/>
                    </a:lnTo>
                    <a:lnTo>
                      <a:pt x="195" y="174"/>
                    </a:lnTo>
                    <a:lnTo>
                      <a:pt x="189" y="166"/>
                    </a:lnTo>
                    <a:lnTo>
                      <a:pt x="178" y="164"/>
                    </a:lnTo>
                    <a:lnTo>
                      <a:pt x="173" y="158"/>
                    </a:lnTo>
                    <a:lnTo>
                      <a:pt x="170" y="160"/>
                    </a:lnTo>
                    <a:lnTo>
                      <a:pt x="163" y="158"/>
                    </a:lnTo>
                    <a:lnTo>
                      <a:pt x="155" y="15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1" name="Freeform 2921">
                <a:extLst>
                  <a:ext uri="{FF2B5EF4-FFF2-40B4-BE49-F238E27FC236}">
                    <a16:creationId xmlns:a16="http://schemas.microsoft.com/office/drawing/2014/main" id="{C845AAA5-4007-5DB4-4FBA-A300CEFDE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125"/>
                <a:ext cx="99" cy="133"/>
              </a:xfrm>
              <a:custGeom>
                <a:avLst/>
                <a:gdLst>
                  <a:gd name="T0" fmla="*/ 163 w 198"/>
                  <a:gd name="T1" fmla="*/ 158 h 268"/>
                  <a:gd name="T2" fmla="*/ 173 w 198"/>
                  <a:gd name="T3" fmla="*/ 158 h 268"/>
                  <a:gd name="T4" fmla="*/ 189 w 198"/>
                  <a:gd name="T5" fmla="*/ 166 h 268"/>
                  <a:gd name="T6" fmla="*/ 198 w 198"/>
                  <a:gd name="T7" fmla="*/ 180 h 268"/>
                  <a:gd name="T8" fmla="*/ 193 w 198"/>
                  <a:gd name="T9" fmla="*/ 181 h 268"/>
                  <a:gd name="T10" fmla="*/ 190 w 198"/>
                  <a:gd name="T11" fmla="*/ 192 h 268"/>
                  <a:gd name="T12" fmla="*/ 187 w 198"/>
                  <a:gd name="T13" fmla="*/ 215 h 268"/>
                  <a:gd name="T14" fmla="*/ 189 w 198"/>
                  <a:gd name="T15" fmla="*/ 225 h 268"/>
                  <a:gd name="T16" fmla="*/ 176 w 198"/>
                  <a:gd name="T17" fmla="*/ 242 h 268"/>
                  <a:gd name="T18" fmla="*/ 169 w 198"/>
                  <a:gd name="T19" fmla="*/ 248 h 268"/>
                  <a:gd name="T20" fmla="*/ 163 w 198"/>
                  <a:gd name="T21" fmla="*/ 254 h 268"/>
                  <a:gd name="T22" fmla="*/ 157 w 198"/>
                  <a:gd name="T23" fmla="*/ 268 h 268"/>
                  <a:gd name="T24" fmla="*/ 146 w 198"/>
                  <a:gd name="T25" fmla="*/ 260 h 268"/>
                  <a:gd name="T26" fmla="*/ 128 w 198"/>
                  <a:gd name="T27" fmla="*/ 253 h 268"/>
                  <a:gd name="T28" fmla="*/ 119 w 198"/>
                  <a:gd name="T29" fmla="*/ 243 h 268"/>
                  <a:gd name="T30" fmla="*/ 107 w 198"/>
                  <a:gd name="T31" fmla="*/ 236 h 268"/>
                  <a:gd name="T32" fmla="*/ 98 w 198"/>
                  <a:gd name="T33" fmla="*/ 247 h 268"/>
                  <a:gd name="T34" fmla="*/ 101 w 198"/>
                  <a:gd name="T35" fmla="*/ 231 h 268"/>
                  <a:gd name="T36" fmla="*/ 82 w 198"/>
                  <a:gd name="T37" fmla="*/ 216 h 268"/>
                  <a:gd name="T38" fmla="*/ 72 w 198"/>
                  <a:gd name="T39" fmla="*/ 212 h 268"/>
                  <a:gd name="T40" fmla="*/ 72 w 198"/>
                  <a:gd name="T41" fmla="*/ 192 h 268"/>
                  <a:gd name="T42" fmla="*/ 78 w 198"/>
                  <a:gd name="T43" fmla="*/ 171 h 268"/>
                  <a:gd name="T44" fmla="*/ 76 w 198"/>
                  <a:gd name="T45" fmla="*/ 157 h 268"/>
                  <a:gd name="T46" fmla="*/ 67 w 198"/>
                  <a:gd name="T47" fmla="*/ 155 h 268"/>
                  <a:gd name="T48" fmla="*/ 55 w 198"/>
                  <a:gd name="T49" fmla="*/ 161 h 268"/>
                  <a:gd name="T50" fmla="*/ 44 w 198"/>
                  <a:gd name="T51" fmla="*/ 166 h 268"/>
                  <a:gd name="T52" fmla="*/ 41 w 198"/>
                  <a:gd name="T53" fmla="*/ 157 h 268"/>
                  <a:gd name="T54" fmla="*/ 47 w 198"/>
                  <a:gd name="T55" fmla="*/ 143 h 268"/>
                  <a:gd name="T56" fmla="*/ 38 w 198"/>
                  <a:gd name="T57" fmla="*/ 142 h 268"/>
                  <a:gd name="T58" fmla="*/ 40 w 198"/>
                  <a:gd name="T59" fmla="*/ 130 h 268"/>
                  <a:gd name="T60" fmla="*/ 46 w 198"/>
                  <a:gd name="T61" fmla="*/ 123 h 268"/>
                  <a:gd name="T62" fmla="*/ 43 w 198"/>
                  <a:gd name="T63" fmla="*/ 113 h 268"/>
                  <a:gd name="T64" fmla="*/ 43 w 198"/>
                  <a:gd name="T65" fmla="*/ 107 h 268"/>
                  <a:gd name="T66" fmla="*/ 31 w 198"/>
                  <a:gd name="T67" fmla="*/ 101 h 268"/>
                  <a:gd name="T68" fmla="*/ 17 w 198"/>
                  <a:gd name="T69" fmla="*/ 96 h 268"/>
                  <a:gd name="T70" fmla="*/ 13 w 198"/>
                  <a:gd name="T71" fmla="*/ 82 h 268"/>
                  <a:gd name="T72" fmla="*/ 8 w 198"/>
                  <a:gd name="T73" fmla="*/ 76 h 268"/>
                  <a:gd name="T74" fmla="*/ 0 w 198"/>
                  <a:gd name="T75" fmla="*/ 70 h 268"/>
                  <a:gd name="T76" fmla="*/ 0 w 198"/>
                  <a:gd name="T77" fmla="*/ 52 h 268"/>
                  <a:gd name="T78" fmla="*/ 14 w 198"/>
                  <a:gd name="T79" fmla="*/ 46 h 268"/>
                  <a:gd name="T80" fmla="*/ 13 w 198"/>
                  <a:gd name="T81" fmla="*/ 29 h 268"/>
                  <a:gd name="T82" fmla="*/ 17 w 198"/>
                  <a:gd name="T83" fmla="*/ 23 h 268"/>
                  <a:gd name="T84" fmla="*/ 25 w 198"/>
                  <a:gd name="T85" fmla="*/ 14 h 268"/>
                  <a:gd name="T86" fmla="*/ 34 w 198"/>
                  <a:gd name="T87" fmla="*/ 8 h 268"/>
                  <a:gd name="T88" fmla="*/ 43 w 198"/>
                  <a:gd name="T89" fmla="*/ 11 h 268"/>
                  <a:gd name="T90" fmla="*/ 47 w 198"/>
                  <a:gd name="T91" fmla="*/ 22 h 268"/>
                  <a:gd name="T92" fmla="*/ 55 w 198"/>
                  <a:gd name="T93" fmla="*/ 34 h 268"/>
                  <a:gd name="T94" fmla="*/ 64 w 198"/>
                  <a:gd name="T95" fmla="*/ 47 h 268"/>
                  <a:gd name="T96" fmla="*/ 72 w 198"/>
                  <a:gd name="T97" fmla="*/ 57 h 268"/>
                  <a:gd name="T98" fmla="*/ 72 w 198"/>
                  <a:gd name="T99" fmla="*/ 64 h 268"/>
                  <a:gd name="T100" fmla="*/ 73 w 198"/>
                  <a:gd name="T101" fmla="*/ 73 h 268"/>
                  <a:gd name="T102" fmla="*/ 82 w 198"/>
                  <a:gd name="T103" fmla="*/ 81 h 268"/>
                  <a:gd name="T104" fmla="*/ 87 w 198"/>
                  <a:gd name="T105" fmla="*/ 84 h 268"/>
                  <a:gd name="T106" fmla="*/ 98 w 198"/>
                  <a:gd name="T107" fmla="*/ 110 h 268"/>
                  <a:gd name="T108" fmla="*/ 107 w 198"/>
                  <a:gd name="T109" fmla="*/ 123 h 268"/>
                  <a:gd name="T110" fmla="*/ 107 w 198"/>
                  <a:gd name="T111" fmla="*/ 134 h 268"/>
                  <a:gd name="T112" fmla="*/ 122 w 198"/>
                  <a:gd name="T113" fmla="*/ 146 h 268"/>
                  <a:gd name="T114" fmla="*/ 134 w 198"/>
                  <a:gd name="T115" fmla="*/ 142 h 268"/>
                  <a:gd name="T116" fmla="*/ 149 w 198"/>
                  <a:gd name="T117" fmla="*/ 15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8" h="268">
                    <a:moveTo>
                      <a:pt x="155" y="157"/>
                    </a:moveTo>
                    <a:lnTo>
                      <a:pt x="163" y="158"/>
                    </a:lnTo>
                    <a:lnTo>
                      <a:pt x="170" y="160"/>
                    </a:lnTo>
                    <a:lnTo>
                      <a:pt x="173" y="158"/>
                    </a:lnTo>
                    <a:lnTo>
                      <a:pt x="178" y="164"/>
                    </a:lnTo>
                    <a:lnTo>
                      <a:pt x="189" y="166"/>
                    </a:lnTo>
                    <a:lnTo>
                      <a:pt x="195" y="174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3" y="181"/>
                    </a:lnTo>
                    <a:lnTo>
                      <a:pt x="189" y="186"/>
                    </a:lnTo>
                    <a:lnTo>
                      <a:pt x="190" y="192"/>
                    </a:lnTo>
                    <a:lnTo>
                      <a:pt x="189" y="207"/>
                    </a:lnTo>
                    <a:lnTo>
                      <a:pt x="187" y="215"/>
                    </a:lnTo>
                    <a:lnTo>
                      <a:pt x="190" y="219"/>
                    </a:lnTo>
                    <a:lnTo>
                      <a:pt x="189" y="225"/>
                    </a:lnTo>
                    <a:lnTo>
                      <a:pt x="181" y="237"/>
                    </a:lnTo>
                    <a:lnTo>
                      <a:pt x="176" y="242"/>
                    </a:lnTo>
                    <a:lnTo>
                      <a:pt x="167" y="242"/>
                    </a:lnTo>
                    <a:lnTo>
                      <a:pt x="169" y="248"/>
                    </a:lnTo>
                    <a:lnTo>
                      <a:pt x="166" y="254"/>
                    </a:lnTo>
                    <a:lnTo>
                      <a:pt x="163" y="254"/>
                    </a:lnTo>
                    <a:lnTo>
                      <a:pt x="158" y="265"/>
                    </a:lnTo>
                    <a:lnTo>
                      <a:pt x="157" y="268"/>
                    </a:lnTo>
                    <a:lnTo>
                      <a:pt x="157" y="263"/>
                    </a:lnTo>
                    <a:lnTo>
                      <a:pt x="146" y="260"/>
                    </a:lnTo>
                    <a:lnTo>
                      <a:pt x="142" y="262"/>
                    </a:lnTo>
                    <a:lnTo>
                      <a:pt x="128" y="253"/>
                    </a:lnTo>
                    <a:lnTo>
                      <a:pt x="117" y="256"/>
                    </a:lnTo>
                    <a:lnTo>
                      <a:pt x="119" y="243"/>
                    </a:lnTo>
                    <a:lnTo>
                      <a:pt x="114" y="236"/>
                    </a:lnTo>
                    <a:lnTo>
                      <a:pt x="107" y="236"/>
                    </a:lnTo>
                    <a:lnTo>
                      <a:pt x="104" y="243"/>
                    </a:lnTo>
                    <a:lnTo>
                      <a:pt x="98" y="247"/>
                    </a:lnTo>
                    <a:lnTo>
                      <a:pt x="98" y="239"/>
                    </a:lnTo>
                    <a:lnTo>
                      <a:pt x="101" y="231"/>
                    </a:lnTo>
                    <a:lnTo>
                      <a:pt x="101" y="225"/>
                    </a:lnTo>
                    <a:lnTo>
                      <a:pt x="82" y="216"/>
                    </a:lnTo>
                    <a:lnTo>
                      <a:pt x="79" y="219"/>
                    </a:lnTo>
                    <a:lnTo>
                      <a:pt x="72" y="212"/>
                    </a:lnTo>
                    <a:lnTo>
                      <a:pt x="73" y="198"/>
                    </a:lnTo>
                    <a:lnTo>
                      <a:pt x="72" y="192"/>
                    </a:lnTo>
                    <a:lnTo>
                      <a:pt x="81" y="175"/>
                    </a:lnTo>
                    <a:lnTo>
                      <a:pt x="78" y="171"/>
                    </a:lnTo>
                    <a:lnTo>
                      <a:pt x="79" y="166"/>
                    </a:lnTo>
                    <a:lnTo>
                      <a:pt x="76" y="157"/>
                    </a:lnTo>
                    <a:lnTo>
                      <a:pt x="76" y="154"/>
                    </a:lnTo>
                    <a:lnTo>
                      <a:pt x="67" y="155"/>
                    </a:lnTo>
                    <a:lnTo>
                      <a:pt x="63" y="160"/>
                    </a:lnTo>
                    <a:lnTo>
                      <a:pt x="55" y="161"/>
                    </a:lnTo>
                    <a:lnTo>
                      <a:pt x="49" y="160"/>
                    </a:lnTo>
                    <a:lnTo>
                      <a:pt x="44" y="166"/>
                    </a:lnTo>
                    <a:lnTo>
                      <a:pt x="38" y="160"/>
                    </a:lnTo>
                    <a:lnTo>
                      <a:pt x="41" y="157"/>
                    </a:lnTo>
                    <a:lnTo>
                      <a:pt x="52" y="149"/>
                    </a:lnTo>
                    <a:lnTo>
                      <a:pt x="47" y="143"/>
                    </a:lnTo>
                    <a:lnTo>
                      <a:pt x="43" y="142"/>
                    </a:lnTo>
                    <a:lnTo>
                      <a:pt x="38" y="142"/>
                    </a:lnTo>
                    <a:lnTo>
                      <a:pt x="34" y="139"/>
                    </a:lnTo>
                    <a:lnTo>
                      <a:pt x="40" y="130"/>
                    </a:lnTo>
                    <a:lnTo>
                      <a:pt x="43" y="130"/>
                    </a:lnTo>
                    <a:lnTo>
                      <a:pt x="46" y="123"/>
                    </a:lnTo>
                    <a:lnTo>
                      <a:pt x="43" y="119"/>
                    </a:lnTo>
                    <a:lnTo>
                      <a:pt x="43" y="113"/>
                    </a:lnTo>
                    <a:lnTo>
                      <a:pt x="47" y="107"/>
                    </a:lnTo>
                    <a:lnTo>
                      <a:pt x="43" y="107"/>
                    </a:lnTo>
                    <a:lnTo>
                      <a:pt x="37" y="107"/>
                    </a:lnTo>
                    <a:lnTo>
                      <a:pt x="31" y="101"/>
                    </a:lnTo>
                    <a:lnTo>
                      <a:pt x="20" y="95"/>
                    </a:lnTo>
                    <a:lnTo>
                      <a:pt x="17" y="96"/>
                    </a:lnTo>
                    <a:lnTo>
                      <a:pt x="14" y="93"/>
                    </a:lnTo>
                    <a:lnTo>
                      <a:pt x="13" y="82"/>
                    </a:lnTo>
                    <a:lnTo>
                      <a:pt x="17" y="73"/>
                    </a:lnTo>
                    <a:lnTo>
                      <a:pt x="8" y="76"/>
                    </a:lnTo>
                    <a:lnTo>
                      <a:pt x="6" y="73"/>
                    </a:lnTo>
                    <a:lnTo>
                      <a:pt x="0" y="70"/>
                    </a:lnTo>
                    <a:lnTo>
                      <a:pt x="3" y="64"/>
                    </a:lnTo>
                    <a:lnTo>
                      <a:pt x="0" y="52"/>
                    </a:lnTo>
                    <a:lnTo>
                      <a:pt x="13" y="46"/>
                    </a:lnTo>
                    <a:lnTo>
                      <a:pt x="14" y="46"/>
                    </a:lnTo>
                    <a:lnTo>
                      <a:pt x="13" y="37"/>
                    </a:lnTo>
                    <a:lnTo>
                      <a:pt x="13" y="29"/>
                    </a:lnTo>
                    <a:lnTo>
                      <a:pt x="19" y="28"/>
                    </a:lnTo>
                    <a:lnTo>
                      <a:pt x="17" y="23"/>
                    </a:lnTo>
                    <a:lnTo>
                      <a:pt x="22" y="12"/>
                    </a:lnTo>
                    <a:lnTo>
                      <a:pt x="25" y="14"/>
                    </a:lnTo>
                    <a:lnTo>
                      <a:pt x="28" y="11"/>
                    </a:lnTo>
                    <a:lnTo>
                      <a:pt x="34" y="8"/>
                    </a:lnTo>
                    <a:lnTo>
                      <a:pt x="37" y="0"/>
                    </a:lnTo>
                    <a:lnTo>
                      <a:pt x="43" y="11"/>
                    </a:lnTo>
                    <a:lnTo>
                      <a:pt x="43" y="20"/>
                    </a:lnTo>
                    <a:lnTo>
                      <a:pt x="47" y="22"/>
                    </a:lnTo>
                    <a:lnTo>
                      <a:pt x="50" y="29"/>
                    </a:lnTo>
                    <a:lnTo>
                      <a:pt x="55" y="34"/>
                    </a:lnTo>
                    <a:lnTo>
                      <a:pt x="57" y="38"/>
                    </a:lnTo>
                    <a:lnTo>
                      <a:pt x="64" y="47"/>
                    </a:lnTo>
                    <a:lnTo>
                      <a:pt x="72" y="52"/>
                    </a:lnTo>
                    <a:lnTo>
                      <a:pt x="72" y="57"/>
                    </a:lnTo>
                    <a:lnTo>
                      <a:pt x="75" y="66"/>
                    </a:lnTo>
                    <a:lnTo>
                      <a:pt x="72" y="64"/>
                    </a:lnTo>
                    <a:lnTo>
                      <a:pt x="70" y="69"/>
                    </a:lnTo>
                    <a:lnTo>
                      <a:pt x="73" y="73"/>
                    </a:lnTo>
                    <a:lnTo>
                      <a:pt x="82" y="76"/>
                    </a:lnTo>
                    <a:lnTo>
                      <a:pt x="82" y="81"/>
                    </a:lnTo>
                    <a:lnTo>
                      <a:pt x="84" y="82"/>
                    </a:lnTo>
                    <a:lnTo>
                      <a:pt x="87" y="84"/>
                    </a:lnTo>
                    <a:lnTo>
                      <a:pt x="94" y="99"/>
                    </a:lnTo>
                    <a:lnTo>
                      <a:pt x="98" y="110"/>
                    </a:lnTo>
                    <a:lnTo>
                      <a:pt x="108" y="119"/>
                    </a:lnTo>
                    <a:lnTo>
                      <a:pt x="107" y="123"/>
                    </a:lnTo>
                    <a:lnTo>
                      <a:pt x="108" y="130"/>
                    </a:lnTo>
                    <a:lnTo>
                      <a:pt x="107" y="134"/>
                    </a:lnTo>
                    <a:lnTo>
                      <a:pt x="111" y="146"/>
                    </a:lnTo>
                    <a:lnTo>
                      <a:pt x="122" y="146"/>
                    </a:lnTo>
                    <a:lnTo>
                      <a:pt x="122" y="146"/>
                    </a:lnTo>
                    <a:lnTo>
                      <a:pt x="134" y="142"/>
                    </a:lnTo>
                    <a:lnTo>
                      <a:pt x="143" y="146"/>
                    </a:lnTo>
                    <a:lnTo>
                      <a:pt x="149" y="154"/>
                    </a:lnTo>
                    <a:lnTo>
                      <a:pt x="155" y="1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2" name="Freeform 2922">
                <a:extLst>
                  <a:ext uri="{FF2B5EF4-FFF2-40B4-BE49-F238E27FC236}">
                    <a16:creationId xmlns:a16="http://schemas.microsoft.com/office/drawing/2014/main" id="{3F8A6417-31A0-DB69-356A-9F6D968BA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125"/>
                <a:ext cx="99" cy="133"/>
              </a:xfrm>
              <a:custGeom>
                <a:avLst/>
                <a:gdLst>
                  <a:gd name="T0" fmla="*/ 163 w 198"/>
                  <a:gd name="T1" fmla="*/ 158 h 268"/>
                  <a:gd name="T2" fmla="*/ 173 w 198"/>
                  <a:gd name="T3" fmla="*/ 158 h 268"/>
                  <a:gd name="T4" fmla="*/ 189 w 198"/>
                  <a:gd name="T5" fmla="*/ 166 h 268"/>
                  <a:gd name="T6" fmla="*/ 198 w 198"/>
                  <a:gd name="T7" fmla="*/ 180 h 268"/>
                  <a:gd name="T8" fmla="*/ 193 w 198"/>
                  <a:gd name="T9" fmla="*/ 181 h 268"/>
                  <a:gd name="T10" fmla="*/ 190 w 198"/>
                  <a:gd name="T11" fmla="*/ 192 h 268"/>
                  <a:gd name="T12" fmla="*/ 187 w 198"/>
                  <a:gd name="T13" fmla="*/ 215 h 268"/>
                  <a:gd name="T14" fmla="*/ 189 w 198"/>
                  <a:gd name="T15" fmla="*/ 225 h 268"/>
                  <a:gd name="T16" fmla="*/ 176 w 198"/>
                  <a:gd name="T17" fmla="*/ 242 h 268"/>
                  <a:gd name="T18" fmla="*/ 169 w 198"/>
                  <a:gd name="T19" fmla="*/ 248 h 268"/>
                  <a:gd name="T20" fmla="*/ 163 w 198"/>
                  <a:gd name="T21" fmla="*/ 254 h 268"/>
                  <a:gd name="T22" fmla="*/ 157 w 198"/>
                  <a:gd name="T23" fmla="*/ 268 h 268"/>
                  <a:gd name="T24" fmla="*/ 146 w 198"/>
                  <a:gd name="T25" fmla="*/ 260 h 268"/>
                  <a:gd name="T26" fmla="*/ 128 w 198"/>
                  <a:gd name="T27" fmla="*/ 253 h 268"/>
                  <a:gd name="T28" fmla="*/ 119 w 198"/>
                  <a:gd name="T29" fmla="*/ 243 h 268"/>
                  <a:gd name="T30" fmla="*/ 107 w 198"/>
                  <a:gd name="T31" fmla="*/ 236 h 268"/>
                  <a:gd name="T32" fmla="*/ 98 w 198"/>
                  <a:gd name="T33" fmla="*/ 247 h 268"/>
                  <a:gd name="T34" fmla="*/ 101 w 198"/>
                  <a:gd name="T35" fmla="*/ 231 h 268"/>
                  <a:gd name="T36" fmla="*/ 82 w 198"/>
                  <a:gd name="T37" fmla="*/ 216 h 268"/>
                  <a:gd name="T38" fmla="*/ 72 w 198"/>
                  <a:gd name="T39" fmla="*/ 212 h 268"/>
                  <a:gd name="T40" fmla="*/ 72 w 198"/>
                  <a:gd name="T41" fmla="*/ 192 h 268"/>
                  <a:gd name="T42" fmla="*/ 78 w 198"/>
                  <a:gd name="T43" fmla="*/ 171 h 268"/>
                  <a:gd name="T44" fmla="*/ 76 w 198"/>
                  <a:gd name="T45" fmla="*/ 157 h 268"/>
                  <a:gd name="T46" fmla="*/ 67 w 198"/>
                  <a:gd name="T47" fmla="*/ 155 h 268"/>
                  <a:gd name="T48" fmla="*/ 55 w 198"/>
                  <a:gd name="T49" fmla="*/ 161 h 268"/>
                  <a:gd name="T50" fmla="*/ 44 w 198"/>
                  <a:gd name="T51" fmla="*/ 166 h 268"/>
                  <a:gd name="T52" fmla="*/ 41 w 198"/>
                  <a:gd name="T53" fmla="*/ 157 h 268"/>
                  <a:gd name="T54" fmla="*/ 47 w 198"/>
                  <a:gd name="T55" fmla="*/ 143 h 268"/>
                  <a:gd name="T56" fmla="*/ 38 w 198"/>
                  <a:gd name="T57" fmla="*/ 142 h 268"/>
                  <a:gd name="T58" fmla="*/ 40 w 198"/>
                  <a:gd name="T59" fmla="*/ 130 h 268"/>
                  <a:gd name="T60" fmla="*/ 46 w 198"/>
                  <a:gd name="T61" fmla="*/ 123 h 268"/>
                  <a:gd name="T62" fmla="*/ 43 w 198"/>
                  <a:gd name="T63" fmla="*/ 113 h 268"/>
                  <a:gd name="T64" fmla="*/ 43 w 198"/>
                  <a:gd name="T65" fmla="*/ 107 h 268"/>
                  <a:gd name="T66" fmla="*/ 31 w 198"/>
                  <a:gd name="T67" fmla="*/ 101 h 268"/>
                  <a:gd name="T68" fmla="*/ 17 w 198"/>
                  <a:gd name="T69" fmla="*/ 96 h 268"/>
                  <a:gd name="T70" fmla="*/ 13 w 198"/>
                  <a:gd name="T71" fmla="*/ 82 h 268"/>
                  <a:gd name="T72" fmla="*/ 8 w 198"/>
                  <a:gd name="T73" fmla="*/ 76 h 268"/>
                  <a:gd name="T74" fmla="*/ 0 w 198"/>
                  <a:gd name="T75" fmla="*/ 70 h 268"/>
                  <a:gd name="T76" fmla="*/ 0 w 198"/>
                  <a:gd name="T77" fmla="*/ 52 h 268"/>
                  <a:gd name="T78" fmla="*/ 14 w 198"/>
                  <a:gd name="T79" fmla="*/ 46 h 268"/>
                  <a:gd name="T80" fmla="*/ 13 w 198"/>
                  <a:gd name="T81" fmla="*/ 29 h 268"/>
                  <a:gd name="T82" fmla="*/ 17 w 198"/>
                  <a:gd name="T83" fmla="*/ 23 h 268"/>
                  <a:gd name="T84" fmla="*/ 25 w 198"/>
                  <a:gd name="T85" fmla="*/ 14 h 268"/>
                  <a:gd name="T86" fmla="*/ 34 w 198"/>
                  <a:gd name="T87" fmla="*/ 8 h 268"/>
                  <a:gd name="T88" fmla="*/ 43 w 198"/>
                  <a:gd name="T89" fmla="*/ 11 h 268"/>
                  <a:gd name="T90" fmla="*/ 47 w 198"/>
                  <a:gd name="T91" fmla="*/ 22 h 268"/>
                  <a:gd name="T92" fmla="*/ 55 w 198"/>
                  <a:gd name="T93" fmla="*/ 34 h 268"/>
                  <a:gd name="T94" fmla="*/ 64 w 198"/>
                  <a:gd name="T95" fmla="*/ 47 h 268"/>
                  <a:gd name="T96" fmla="*/ 72 w 198"/>
                  <a:gd name="T97" fmla="*/ 57 h 268"/>
                  <a:gd name="T98" fmla="*/ 72 w 198"/>
                  <a:gd name="T99" fmla="*/ 64 h 268"/>
                  <a:gd name="T100" fmla="*/ 73 w 198"/>
                  <a:gd name="T101" fmla="*/ 73 h 268"/>
                  <a:gd name="T102" fmla="*/ 82 w 198"/>
                  <a:gd name="T103" fmla="*/ 81 h 268"/>
                  <a:gd name="T104" fmla="*/ 87 w 198"/>
                  <a:gd name="T105" fmla="*/ 84 h 268"/>
                  <a:gd name="T106" fmla="*/ 98 w 198"/>
                  <a:gd name="T107" fmla="*/ 110 h 268"/>
                  <a:gd name="T108" fmla="*/ 107 w 198"/>
                  <a:gd name="T109" fmla="*/ 123 h 268"/>
                  <a:gd name="T110" fmla="*/ 107 w 198"/>
                  <a:gd name="T111" fmla="*/ 134 h 268"/>
                  <a:gd name="T112" fmla="*/ 122 w 198"/>
                  <a:gd name="T113" fmla="*/ 146 h 268"/>
                  <a:gd name="T114" fmla="*/ 134 w 198"/>
                  <a:gd name="T115" fmla="*/ 142 h 268"/>
                  <a:gd name="T116" fmla="*/ 149 w 198"/>
                  <a:gd name="T117" fmla="*/ 15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8" h="268">
                    <a:moveTo>
                      <a:pt x="155" y="157"/>
                    </a:moveTo>
                    <a:lnTo>
                      <a:pt x="163" y="158"/>
                    </a:lnTo>
                    <a:lnTo>
                      <a:pt x="170" y="160"/>
                    </a:lnTo>
                    <a:lnTo>
                      <a:pt x="173" y="158"/>
                    </a:lnTo>
                    <a:lnTo>
                      <a:pt x="178" y="164"/>
                    </a:lnTo>
                    <a:lnTo>
                      <a:pt x="189" y="166"/>
                    </a:lnTo>
                    <a:lnTo>
                      <a:pt x="195" y="174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3" y="181"/>
                    </a:lnTo>
                    <a:lnTo>
                      <a:pt x="189" y="186"/>
                    </a:lnTo>
                    <a:lnTo>
                      <a:pt x="190" y="192"/>
                    </a:lnTo>
                    <a:lnTo>
                      <a:pt x="189" y="207"/>
                    </a:lnTo>
                    <a:lnTo>
                      <a:pt x="187" y="215"/>
                    </a:lnTo>
                    <a:lnTo>
                      <a:pt x="190" y="219"/>
                    </a:lnTo>
                    <a:lnTo>
                      <a:pt x="189" y="225"/>
                    </a:lnTo>
                    <a:lnTo>
                      <a:pt x="181" y="237"/>
                    </a:lnTo>
                    <a:lnTo>
                      <a:pt x="176" y="242"/>
                    </a:lnTo>
                    <a:lnTo>
                      <a:pt x="167" y="242"/>
                    </a:lnTo>
                    <a:lnTo>
                      <a:pt x="169" y="248"/>
                    </a:lnTo>
                    <a:lnTo>
                      <a:pt x="166" y="254"/>
                    </a:lnTo>
                    <a:lnTo>
                      <a:pt x="163" y="254"/>
                    </a:lnTo>
                    <a:lnTo>
                      <a:pt x="158" y="265"/>
                    </a:lnTo>
                    <a:lnTo>
                      <a:pt x="157" y="268"/>
                    </a:lnTo>
                    <a:lnTo>
                      <a:pt x="157" y="263"/>
                    </a:lnTo>
                    <a:lnTo>
                      <a:pt x="146" y="260"/>
                    </a:lnTo>
                    <a:lnTo>
                      <a:pt x="142" y="262"/>
                    </a:lnTo>
                    <a:lnTo>
                      <a:pt x="128" y="253"/>
                    </a:lnTo>
                    <a:lnTo>
                      <a:pt x="117" y="256"/>
                    </a:lnTo>
                    <a:lnTo>
                      <a:pt x="119" y="243"/>
                    </a:lnTo>
                    <a:lnTo>
                      <a:pt x="114" y="236"/>
                    </a:lnTo>
                    <a:lnTo>
                      <a:pt x="107" y="236"/>
                    </a:lnTo>
                    <a:lnTo>
                      <a:pt x="104" y="243"/>
                    </a:lnTo>
                    <a:lnTo>
                      <a:pt x="98" y="247"/>
                    </a:lnTo>
                    <a:lnTo>
                      <a:pt x="98" y="239"/>
                    </a:lnTo>
                    <a:lnTo>
                      <a:pt x="101" y="231"/>
                    </a:lnTo>
                    <a:lnTo>
                      <a:pt x="101" y="225"/>
                    </a:lnTo>
                    <a:lnTo>
                      <a:pt x="82" y="216"/>
                    </a:lnTo>
                    <a:lnTo>
                      <a:pt x="79" y="219"/>
                    </a:lnTo>
                    <a:lnTo>
                      <a:pt x="72" y="212"/>
                    </a:lnTo>
                    <a:lnTo>
                      <a:pt x="73" y="198"/>
                    </a:lnTo>
                    <a:lnTo>
                      <a:pt x="72" y="192"/>
                    </a:lnTo>
                    <a:lnTo>
                      <a:pt x="81" y="175"/>
                    </a:lnTo>
                    <a:lnTo>
                      <a:pt x="78" y="171"/>
                    </a:lnTo>
                    <a:lnTo>
                      <a:pt x="79" y="166"/>
                    </a:lnTo>
                    <a:lnTo>
                      <a:pt x="76" y="157"/>
                    </a:lnTo>
                    <a:lnTo>
                      <a:pt x="76" y="154"/>
                    </a:lnTo>
                    <a:lnTo>
                      <a:pt x="67" y="155"/>
                    </a:lnTo>
                    <a:lnTo>
                      <a:pt x="63" y="160"/>
                    </a:lnTo>
                    <a:lnTo>
                      <a:pt x="55" y="161"/>
                    </a:lnTo>
                    <a:lnTo>
                      <a:pt x="49" y="160"/>
                    </a:lnTo>
                    <a:lnTo>
                      <a:pt x="44" y="166"/>
                    </a:lnTo>
                    <a:lnTo>
                      <a:pt x="38" y="160"/>
                    </a:lnTo>
                    <a:lnTo>
                      <a:pt x="41" y="157"/>
                    </a:lnTo>
                    <a:lnTo>
                      <a:pt x="52" y="149"/>
                    </a:lnTo>
                    <a:lnTo>
                      <a:pt x="47" y="143"/>
                    </a:lnTo>
                    <a:lnTo>
                      <a:pt x="43" y="142"/>
                    </a:lnTo>
                    <a:lnTo>
                      <a:pt x="38" y="142"/>
                    </a:lnTo>
                    <a:lnTo>
                      <a:pt x="34" y="139"/>
                    </a:lnTo>
                    <a:lnTo>
                      <a:pt x="40" y="130"/>
                    </a:lnTo>
                    <a:lnTo>
                      <a:pt x="43" y="130"/>
                    </a:lnTo>
                    <a:lnTo>
                      <a:pt x="46" y="123"/>
                    </a:lnTo>
                    <a:lnTo>
                      <a:pt x="43" y="119"/>
                    </a:lnTo>
                    <a:lnTo>
                      <a:pt x="43" y="113"/>
                    </a:lnTo>
                    <a:lnTo>
                      <a:pt x="47" y="107"/>
                    </a:lnTo>
                    <a:lnTo>
                      <a:pt x="43" y="107"/>
                    </a:lnTo>
                    <a:lnTo>
                      <a:pt x="37" y="107"/>
                    </a:lnTo>
                    <a:lnTo>
                      <a:pt x="31" y="101"/>
                    </a:lnTo>
                    <a:lnTo>
                      <a:pt x="20" y="95"/>
                    </a:lnTo>
                    <a:lnTo>
                      <a:pt x="17" y="96"/>
                    </a:lnTo>
                    <a:lnTo>
                      <a:pt x="14" y="93"/>
                    </a:lnTo>
                    <a:lnTo>
                      <a:pt x="13" y="82"/>
                    </a:lnTo>
                    <a:lnTo>
                      <a:pt x="17" y="73"/>
                    </a:lnTo>
                    <a:lnTo>
                      <a:pt x="8" y="76"/>
                    </a:lnTo>
                    <a:lnTo>
                      <a:pt x="6" y="73"/>
                    </a:lnTo>
                    <a:lnTo>
                      <a:pt x="0" y="70"/>
                    </a:lnTo>
                    <a:lnTo>
                      <a:pt x="3" y="64"/>
                    </a:lnTo>
                    <a:lnTo>
                      <a:pt x="0" y="52"/>
                    </a:lnTo>
                    <a:lnTo>
                      <a:pt x="13" y="46"/>
                    </a:lnTo>
                    <a:lnTo>
                      <a:pt x="14" y="46"/>
                    </a:lnTo>
                    <a:lnTo>
                      <a:pt x="13" y="37"/>
                    </a:lnTo>
                    <a:lnTo>
                      <a:pt x="13" y="29"/>
                    </a:lnTo>
                    <a:lnTo>
                      <a:pt x="19" y="28"/>
                    </a:lnTo>
                    <a:lnTo>
                      <a:pt x="17" y="23"/>
                    </a:lnTo>
                    <a:lnTo>
                      <a:pt x="22" y="12"/>
                    </a:lnTo>
                    <a:lnTo>
                      <a:pt x="25" y="14"/>
                    </a:lnTo>
                    <a:lnTo>
                      <a:pt x="28" y="11"/>
                    </a:lnTo>
                    <a:lnTo>
                      <a:pt x="34" y="8"/>
                    </a:lnTo>
                    <a:lnTo>
                      <a:pt x="37" y="0"/>
                    </a:lnTo>
                    <a:lnTo>
                      <a:pt x="43" y="11"/>
                    </a:lnTo>
                    <a:lnTo>
                      <a:pt x="43" y="20"/>
                    </a:lnTo>
                    <a:lnTo>
                      <a:pt x="47" y="22"/>
                    </a:lnTo>
                    <a:lnTo>
                      <a:pt x="50" y="29"/>
                    </a:lnTo>
                    <a:lnTo>
                      <a:pt x="55" y="34"/>
                    </a:lnTo>
                    <a:lnTo>
                      <a:pt x="57" y="38"/>
                    </a:lnTo>
                    <a:lnTo>
                      <a:pt x="64" y="47"/>
                    </a:lnTo>
                    <a:lnTo>
                      <a:pt x="72" y="52"/>
                    </a:lnTo>
                    <a:lnTo>
                      <a:pt x="72" y="57"/>
                    </a:lnTo>
                    <a:lnTo>
                      <a:pt x="75" y="66"/>
                    </a:lnTo>
                    <a:lnTo>
                      <a:pt x="72" y="64"/>
                    </a:lnTo>
                    <a:lnTo>
                      <a:pt x="70" y="69"/>
                    </a:lnTo>
                    <a:lnTo>
                      <a:pt x="73" y="73"/>
                    </a:lnTo>
                    <a:lnTo>
                      <a:pt x="82" y="76"/>
                    </a:lnTo>
                    <a:lnTo>
                      <a:pt x="82" y="81"/>
                    </a:lnTo>
                    <a:lnTo>
                      <a:pt x="84" y="82"/>
                    </a:lnTo>
                    <a:lnTo>
                      <a:pt x="87" y="84"/>
                    </a:lnTo>
                    <a:lnTo>
                      <a:pt x="94" y="99"/>
                    </a:lnTo>
                    <a:lnTo>
                      <a:pt x="98" y="110"/>
                    </a:lnTo>
                    <a:lnTo>
                      <a:pt x="108" y="119"/>
                    </a:lnTo>
                    <a:lnTo>
                      <a:pt x="107" y="123"/>
                    </a:lnTo>
                    <a:lnTo>
                      <a:pt x="108" y="130"/>
                    </a:lnTo>
                    <a:lnTo>
                      <a:pt x="107" y="134"/>
                    </a:lnTo>
                    <a:lnTo>
                      <a:pt x="111" y="146"/>
                    </a:lnTo>
                    <a:lnTo>
                      <a:pt x="122" y="146"/>
                    </a:lnTo>
                    <a:lnTo>
                      <a:pt x="122" y="146"/>
                    </a:lnTo>
                    <a:lnTo>
                      <a:pt x="134" y="142"/>
                    </a:lnTo>
                    <a:lnTo>
                      <a:pt x="143" y="146"/>
                    </a:lnTo>
                    <a:lnTo>
                      <a:pt x="149" y="154"/>
                    </a:lnTo>
                    <a:lnTo>
                      <a:pt x="155" y="1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3" name="Freeform 2923">
                <a:extLst>
                  <a:ext uri="{FF2B5EF4-FFF2-40B4-BE49-F238E27FC236}">
                    <a16:creationId xmlns:a16="http://schemas.microsoft.com/office/drawing/2014/main" id="{B99DC6AA-F73D-58E4-A12F-6B20EE5F1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174"/>
                <a:ext cx="84" cy="105"/>
              </a:xfrm>
              <a:custGeom>
                <a:avLst/>
                <a:gdLst>
                  <a:gd name="T0" fmla="*/ 109 w 167"/>
                  <a:gd name="T1" fmla="*/ 44 h 210"/>
                  <a:gd name="T2" fmla="*/ 108 w 167"/>
                  <a:gd name="T3" fmla="*/ 35 h 210"/>
                  <a:gd name="T4" fmla="*/ 93 w 167"/>
                  <a:gd name="T5" fmla="*/ 35 h 210"/>
                  <a:gd name="T6" fmla="*/ 84 w 167"/>
                  <a:gd name="T7" fmla="*/ 40 h 210"/>
                  <a:gd name="T8" fmla="*/ 62 w 167"/>
                  <a:gd name="T9" fmla="*/ 24 h 210"/>
                  <a:gd name="T10" fmla="*/ 56 w 167"/>
                  <a:gd name="T11" fmla="*/ 14 h 210"/>
                  <a:gd name="T12" fmla="*/ 47 w 167"/>
                  <a:gd name="T13" fmla="*/ 3 h 210"/>
                  <a:gd name="T14" fmla="*/ 38 w 167"/>
                  <a:gd name="T15" fmla="*/ 0 h 210"/>
                  <a:gd name="T16" fmla="*/ 11 w 167"/>
                  <a:gd name="T17" fmla="*/ 14 h 210"/>
                  <a:gd name="T18" fmla="*/ 17 w 167"/>
                  <a:gd name="T19" fmla="*/ 23 h 210"/>
                  <a:gd name="T20" fmla="*/ 14 w 167"/>
                  <a:gd name="T21" fmla="*/ 38 h 210"/>
                  <a:gd name="T22" fmla="*/ 5 w 167"/>
                  <a:gd name="T23" fmla="*/ 47 h 210"/>
                  <a:gd name="T24" fmla="*/ 3 w 167"/>
                  <a:gd name="T25" fmla="*/ 59 h 210"/>
                  <a:gd name="T26" fmla="*/ 9 w 167"/>
                  <a:gd name="T27" fmla="*/ 67 h 210"/>
                  <a:gd name="T28" fmla="*/ 17 w 167"/>
                  <a:gd name="T29" fmla="*/ 64 h 210"/>
                  <a:gd name="T30" fmla="*/ 2 w 167"/>
                  <a:gd name="T31" fmla="*/ 81 h 210"/>
                  <a:gd name="T32" fmla="*/ 0 w 167"/>
                  <a:gd name="T33" fmla="*/ 90 h 210"/>
                  <a:gd name="T34" fmla="*/ 18 w 167"/>
                  <a:gd name="T35" fmla="*/ 90 h 210"/>
                  <a:gd name="T36" fmla="*/ 23 w 167"/>
                  <a:gd name="T37" fmla="*/ 96 h 210"/>
                  <a:gd name="T38" fmla="*/ 17 w 167"/>
                  <a:gd name="T39" fmla="*/ 119 h 210"/>
                  <a:gd name="T40" fmla="*/ 38 w 167"/>
                  <a:gd name="T41" fmla="*/ 126 h 210"/>
                  <a:gd name="T42" fmla="*/ 26 w 167"/>
                  <a:gd name="T43" fmla="*/ 141 h 210"/>
                  <a:gd name="T44" fmla="*/ 21 w 167"/>
                  <a:gd name="T45" fmla="*/ 157 h 210"/>
                  <a:gd name="T46" fmla="*/ 17 w 167"/>
                  <a:gd name="T47" fmla="*/ 163 h 210"/>
                  <a:gd name="T48" fmla="*/ 14 w 167"/>
                  <a:gd name="T49" fmla="*/ 175 h 210"/>
                  <a:gd name="T50" fmla="*/ 15 w 167"/>
                  <a:gd name="T51" fmla="*/ 187 h 210"/>
                  <a:gd name="T52" fmla="*/ 37 w 167"/>
                  <a:gd name="T53" fmla="*/ 182 h 210"/>
                  <a:gd name="T54" fmla="*/ 55 w 167"/>
                  <a:gd name="T55" fmla="*/ 187 h 210"/>
                  <a:gd name="T56" fmla="*/ 65 w 167"/>
                  <a:gd name="T57" fmla="*/ 193 h 210"/>
                  <a:gd name="T58" fmla="*/ 82 w 167"/>
                  <a:gd name="T59" fmla="*/ 193 h 210"/>
                  <a:gd name="T60" fmla="*/ 93 w 167"/>
                  <a:gd name="T61" fmla="*/ 196 h 210"/>
                  <a:gd name="T62" fmla="*/ 105 w 167"/>
                  <a:gd name="T63" fmla="*/ 202 h 210"/>
                  <a:gd name="T64" fmla="*/ 119 w 167"/>
                  <a:gd name="T65" fmla="*/ 208 h 210"/>
                  <a:gd name="T66" fmla="*/ 119 w 167"/>
                  <a:gd name="T67" fmla="*/ 199 h 210"/>
                  <a:gd name="T68" fmla="*/ 132 w 167"/>
                  <a:gd name="T69" fmla="*/ 190 h 210"/>
                  <a:gd name="T70" fmla="*/ 140 w 167"/>
                  <a:gd name="T71" fmla="*/ 172 h 210"/>
                  <a:gd name="T72" fmla="*/ 135 w 167"/>
                  <a:gd name="T73" fmla="*/ 155 h 210"/>
                  <a:gd name="T74" fmla="*/ 146 w 167"/>
                  <a:gd name="T75" fmla="*/ 137 h 210"/>
                  <a:gd name="T76" fmla="*/ 163 w 167"/>
                  <a:gd name="T77" fmla="*/ 129 h 210"/>
                  <a:gd name="T78" fmla="*/ 164 w 167"/>
                  <a:gd name="T79" fmla="*/ 119 h 210"/>
                  <a:gd name="T80" fmla="*/ 167 w 167"/>
                  <a:gd name="T81" fmla="*/ 103 h 210"/>
                  <a:gd name="T82" fmla="*/ 156 w 167"/>
                  <a:gd name="T83" fmla="*/ 102 h 210"/>
                  <a:gd name="T84" fmla="*/ 160 w 167"/>
                  <a:gd name="T85" fmla="*/ 97 h 210"/>
                  <a:gd name="T86" fmla="*/ 163 w 167"/>
                  <a:gd name="T87" fmla="*/ 87 h 210"/>
                  <a:gd name="T88" fmla="*/ 143 w 167"/>
                  <a:gd name="T89" fmla="*/ 59 h 210"/>
                  <a:gd name="T90" fmla="*/ 132 w 167"/>
                  <a:gd name="T91" fmla="*/ 43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7" h="210">
                    <a:moveTo>
                      <a:pt x="125" y="38"/>
                    </a:moveTo>
                    <a:lnTo>
                      <a:pt x="109" y="44"/>
                    </a:lnTo>
                    <a:lnTo>
                      <a:pt x="111" y="37"/>
                    </a:lnTo>
                    <a:lnTo>
                      <a:pt x="108" y="35"/>
                    </a:lnTo>
                    <a:lnTo>
                      <a:pt x="99" y="35"/>
                    </a:lnTo>
                    <a:lnTo>
                      <a:pt x="93" y="35"/>
                    </a:lnTo>
                    <a:lnTo>
                      <a:pt x="87" y="38"/>
                    </a:lnTo>
                    <a:lnTo>
                      <a:pt x="84" y="40"/>
                    </a:lnTo>
                    <a:lnTo>
                      <a:pt x="62" y="29"/>
                    </a:lnTo>
                    <a:lnTo>
                      <a:pt x="62" y="24"/>
                    </a:lnTo>
                    <a:lnTo>
                      <a:pt x="62" y="14"/>
                    </a:lnTo>
                    <a:lnTo>
                      <a:pt x="56" y="14"/>
                    </a:lnTo>
                    <a:lnTo>
                      <a:pt x="47" y="9"/>
                    </a:lnTo>
                    <a:lnTo>
                      <a:pt x="47" y="3"/>
                    </a:lnTo>
                    <a:lnTo>
                      <a:pt x="43" y="0"/>
                    </a:lnTo>
                    <a:lnTo>
                      <a:pt x="38" y="0"/>
                    </a:lnTo>
                    <a:lnTo>
                      <a:pt x="31" y="6"/>
                    </a:lnTo>
                    <a:lnTo>
                      <a:pt x="11" y="14"/>
                    </a:lnTo>
                    <a:lnTo>
                      <a:pt x="12" y="20"/>
                    </a:lnTo>
                    <a:lnTo>
                      <a:pt x="17" y="23"/>
                    </a:lnTo>
                    <a:lnTo>
                      <a:pt x="14" y="35"/>
                    </a:lnTo>
                    <a:lnTo>
                      <a:pt x="14" y="38"/>
                    </a:lnTo>
                    <a:lnTo>
                      <a:pt x="11" y="44"/>
                    </a:lnTo>
                    <a:lnTo>
                      <a:pt x="5" y="47"/>
                    </a:lnTo>
                    <a:lnTo>
                      <a:pt x="6" y="50"/>
                    </a:lnTo>
                    <a:lnTo>
                      <a:pt x="3" y="59"/>
                    </a:lnTo>
                    <a:lnTo>
                      <a:pt x="6" y="67"/>
                    </a:lnTo>
                    <a:lnTo>
                      <a:pt x="9" y="67"/>
                    </a:lnTo>
                    <a:lnTo>
                      <a:pt x="14" y="59"/>
                    </a:lnTo>
                    <a:lnTo>
                      <a:pt x="17" y="64"/>
                    </a:lnTo>
                    <a:lnTo>
                      <a:pt x="8" y="81"/>
                    </a:lnTo>
                    <a:lnTo>
                      <a:pt x="2" y="81"/>
                    </a:lnTo>
                    <a:lnTo>
                      <a:pt x="2" y="82"/>
                    </a:lnTo>
                    <a:lnTo>
                      <a:pt x="0" y="90"/>
                    </a:lnTo>
                    <a:lnTo>
                      <a:pt x="8" y="91"/>
                    </a:lnTo>
                    <a:lnTo>
                      <a:pt x="18" y="90"/>
                    </a:lnTo>
                    <a:lnTo>
                      <a:pt x="23" y="93"/>
                    </a:lnTo>
                    <a:lnTo>
                      <a:pt x="23" y="96"/>
                    </a:lnTo>
                    <a:lnTo>
                      <a:pt x="20" y="102"/>
                    </a:lnTo>
                    <a:lnTo>
                      <a:pt x="17" y="119"/>
                    </a:lnTo>
                    <a:lnTo>
                      <a:pt x="27" y="120"/>
                    </a:lnTo>
                    <a:lnTo>
                      <a:pt x="38" y="126"/>
                    </a:lnTo>
                    <a:lnTo>
                      <a:pt x="38" y="131"/>
                    </a:lnTo>
                    <a:lnTo>
                      <a:pt x="26" y="141"/>
                    </a:lnTo>
                    <a:lnTo>
                      <a:pt x="24" y="146"/>
                    </a:lnTo>
                    <a:lnTo>
                      <a:pt x="21" y="157"/>
                    </a:lnTo>
                    <a:lnTo>
                      <a:pt x="17" y="163"/>
                    </a:lnTo>
                    <a:lnTo>
                      <a:pt x="17" y="163"/>
                    </a:lnTo>
                    <a:lnTo>
                      <a:pt x="17" y="166"/>
                    </a:lnTo>
                    <a:lnTo>
                      <a:pt x="14" y="175"/>
                    </a:lnTo>
                    <a:lnTo>
                      <a:pt x="8" y="178"/>
                    </a:lnTo>
                    <a:lnTo>
                      <a:pt x="15" y="187"/>
                    </a:lnTo>
                    <a:lnTo>
                      <a:pt x="34" y="181"/>
                    </a:lnTo>
                    <a:lnTo>
                      <a:pt x="37" y="182"/>
                    </a:lnTo>
                    <a:lnTo>
                      <a:pt x="40" y="182"/>
                    </a:lnTo>
                    <a:lnTo>
                      <a:pt x="55" y="187"/>
                    </a:lnTo>
                    <a:lnTo>
                      <a:pt x="62" y="193"/>
                    </a:lnTo>
                    <a:lnTo>
                      <a:pt x="65" y="193"/>
                    </a:lnTo>
                    <a:lnTo>
                      <a:pt x="76" y="199"/>
                    </a:lnTo>
                    <a:lnTo>
                      <a:pt x="82" y="193"/>
                    </a:lnTo>
                    <a:lnTo>
                      <a:pt x="87" y="196"/>
                    </a:lnTo>
                    <a:lnTo>
                      <a:pt x="93" y="196"/>
                    </a:lnTo>
                    <a:lnTo>
                      <a:pt x="99" y="202"/>
                    </a:lnTo>
                    <a:lnTo>
                      <a:pt x="105" y="202"/>
                    </a:lnTo>
                    <a:lnTo>
                      <a:pt x="114" y="210"/>
                    </a:lnTo>
                    <a:lnTo>
                      <a:pt x="119" y="208"/>
                    </a:lnTo>
                    <a:lnTo>
                      <a:pt x="120" y="202"/>
                    </a:lnTo>
                    <a:lnTo>
                      <a:pt x="119" y="199"/>
                    </a:lnTo>
                    <a:lnTo>
                      <a:pt x="123" y="195"/>
                    </a:lnTo>
                    <a:lnTo>
                      <a:pt x="132" y="190"/>
                    </a:lnTo>
                    <a:lnTo>
                      <a:pt x="140" y="179"/>
                    </a:lnTo>
                    <a:lnTo>
                      <a:pt x="140" y="172"/>
                    </a:lnTo>
                    <a:lnTo>
                      <a:pt x="135" y="169"/>
                    </a:lnTo>
                    <a:lnTo>
                      <a:pt x="135" y="155"/>
                    </a:lnTo>
                    <a:lnTo>
                      <a:pt x="146" y="141"/>
                    </a:lnTo>
                    <a:lnTo>
                      <a:pt x="146" y="137"/>
                    </a:lnTo>
                    <a:lnTo>
                      <a:pt x="153" y="135"/>
                    </a:lnTo>
                    <a:lnTo>
                      <a:pt x="163" y="129"/>
                    </a:lnTo>
                    <a:lnTo>
                      <a:pt x="163" y="120"/>
                    </a:lnTo>
                    <a:lnTo>
                      <a:pt x="164" y="119"/>
                    </a:lnTo>
                    <a:lnTo>
                      <a:pt x="166" y="114"/>
                    </a:lnTo>
                    <a:lnTo>
                      <a:pt x="167" y="103"/>
                    </a:lnTo>
                    <a:lnTo>
                      <a:pt x="161" y="102"/>
                    </a:lnTo>
                    <a:lnTo>
                      <a:pt x="156" y="102"/>
                    </a:lnTo>
                    <a:lnTo>
                      <a:pt x="153" y="99"/>
                    </a:lnTo>
                    <a:lnTo>
                      <a:pt x="160" y="97"/>
                    </a:lnTo>
                    <a:lnTo>
                      <a:pt x="166" y="90"/>
                    </a:lnTo>
                    <a:lnTo>
                      <a:pt x="163" y="87"/>
                    </a:lnTo>
                    <a:lnTo>
                      <a:pt x="156" y="72"/>
                    </a:lnTo>
                    <a:lnTo>
                      <a:pt x="143" y="59"/>
                    </a:lnTo>
                    <a:lnTo>
                      <a:pt x="138" y="56"/>
                    </a:lnTo>
                    <a:lnTo>
                      <a:pt x="132" y="43"/>
                    </a:lnTo>
                    <a:lnTo>
                      <a:pt x="125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4" name="Freeform 2924">
                <a:extLst>
                  <a:ext uri="{FF2B5EF4-FFF2-40B4-BE49-F238E27FC236}">
                    <a16:creationId xmlns:a16="http://schemas.microsoft.com/office/drawing/2014/main" id="{B716F81D-3533-9788-DFDE-0EF9BBFC6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174"/>
                <a:ext cx="84" cy="105"/>
              </a:xfrm>
              <a:custGeom>
                <a:avLst/>
                <a:gdLst>
                  <a:gd name="T0" fmla="*/ 132 w 167"/>
                  <a:gd name="T1" fmla="*/ 43 h 210"/>
                  <a:gd name="T2" fmla="*/ 143 w 167"/>
                  <a:gd name="T3" fmla="*/ 59 h 210"/>
                  <a:gd name="T4" fmla="*/ 163 w 167"/>
                  <a:gd name="T5" fmla="*/ 87 h 210"/>
                  <a:gd name="T6" fmla="*/ 160 w 167"/>
                  <a:gd name="T7" fmla="*/ 97 h 210"/>
                  <a:gd name="T8" fmla="*/ 156 w 167"/>
                  <a:gd name="T9" fmla="*/ 102 h 210"/>
                  <a:gd name="T10" fmla="*/ 167 w 167"/>
                  <a:gd name="T11" fmla="*/ 103 h 210"/>
                  <a:gd name="T12" fmla="*/ 164 w 167"/>
                  <a:gd name="T13" fmla="*/ 119 h 210"/>
                  <a:gd name="T14" fmla="*/ 163 w 167"/>
                  <a:gd name="T15" fmla="*/ 129 h 210"/>
                  <a:gd name="T16" fmla="*/ 146 w 167"/>
                  <a:gd name="T17" fmla="*/ 137 h 210"/>
                  <a:gd name="T18" fmla="*/ 135 w 167"/>
                  <a:gd name="T19" fmla="*/ 155 h 210"/>
                  <a:gd name="T20" fmla="*/ 140 w 167"/>
                  <a:gd name="T21" fmla="*/ 172 h 210"/>
                  <a:gd name="T22" fmla="*/ 132 w 167"/>
                  <a:gd name="T23" fmla="*/ 190 h 210"/>
                  <a:gd name="T24" fmla="*/ 119 w 167"/>
                  <a:gd name="T25" fmla="*/ 199 h 210"/>
                  <a:gd name="T26" fmla="*/ 119 w 167"/>
                  <a:gd name="T27" fmla="*/ 208 h 210"/>
                  <a:gd name="T28" fmla="*/ 105 w 167"/>
                  <a:gd name="T29" fmla="*/ 202 h 210"/>
                  <a:gd name="T30" fmla="*/ 93 w 167"/>
                  <a:gd name="T31" fmla="*/ 196 h 210"/>
                  <a:gd name="T32" fmla="*/ 82 w 167"/>
                  <a:gd name="T33" fmla="*/ 193 h 210"/>
                  <a:gd name="T34" fmla="*/ 65 w 167"/>
                  <a:gd name="T35" fmla="*/ 193 h 210"/>
                  <a:gd name="T36" fmla="*/ 55 w 167"/>
                  <a:gd name="T37" fmla="*/ 187 h 210"/>
                  <a:gd name="T38" fmla="*/ 37 w 167"/>
                  <a:gd name="T39" fmla="*/ 182 h 210"/>
                  <a:gd name="T40" fmla="*/ 15 w 167"/>
                  <a:gd name="T41" fmla="*/ 187 h 210"/>
                  <a:gd name="T42" fmla="*/ 14 w 167"/>
                  <a:gd name="T43" fmla="*/ 175 h 210"/>
                  <a:gd name="T44" fmla="*/ 17 w 167"/>
                  <a:gd name="T45" fmla="*/ 163 h 210"/>
                  <a:gd name="T46" fmla="*/ 21 w 167"/>
                  <a:gd name="T47" fmla="*/ 157 h 210"/>
                  <a:gd name="T48" fmla="*/ 26 w 167"/>
                  <a:gd name="T49" fmla="*/ 141 h 210"/>
                  <a:gd name="T50" fmla="*/ 38 w 167"/>
                  <a:gd name="T51" fmla="*/ 126 h 210"/>
                  <a:gd name="T52" fmla="*/ 17 w 167"/>
                  <a:gd name="T53" fmla="*/ 119 h 210"/>
                  <a:gd name="T54" fmla="*/ 23 w 167"/>
                  <a:gd name="T55" fmla="*/ 96 h 210"/>
                  <a:gd name="T56" fmla="*/ 18 w 167"/>
                  <a:gd name="T57" fmla="*/ 90 h 210"/>
                  <a:gd name="T58" fmla="*/ 0 w 167"/>
                  <a:gd name="T59" fmla="*/ 90 h 210"/>
                  <a:gd name="T60" fmla="*/ 2 w 167"/>
                  <a:gd name="T61" fmla="*/ 81 h 210"/>
                  <a:gd name="T62" fmla="*/ 17 w 167"/>
                  <a:gd name="T63" fmla="*/ 64 h 210"/>
                  <a:gd name="T64" fmla="*/ 9 w 167"/>
                  <a:gd name="T65" fmla="*/ 67 h 210"/>
                  <a:gd name="T66" fmla="*/ 3 w 167"/>
                  <a:gd name="T67" fmla="*/ 59 h 210"/>
                  <a:gd name="T68" fmla="*/ 5 w 167"/>
                  <a:gd name="T69" fmla="*/ 47 h 210"/>
                  <a:gd name="T70" fmla="*/ 14 w 167"/>
                  <a:gd name="T71" fmla="*/ 38 h 210"/>
                  <a:gd name="T72" fmla="*/ 17 w 167"/>
                  <a:gd name="T73" fmla="*/ 23 h 210"/>
                  <a:gd name="T74" fmla="*/ 11 w 167"/>
                  <a:gd name="T75" fmla="*/ 14 h 210"/>
                  <a:gd name="T76" fmla="*/ 38 w 167"/>
                  <a:gd name="T77" fmla="*/ 0 h 210"/>
                  <a:gd name="T78" fmla="*/ 47 w 167"/>
                  <a:gd name="T79" fmla="*/ 3 h 210"/>
                  <a:gd name="T80" fmla="*/ 56 w 167"/>
                  <a:gd name="T81" fmla="*/ 14 h 210"/>
                  <a:gd name="T82" fmla="*/ 62 w 167"/>
                  <a:gd name="T83" fmla="*/ 24 h 210"/>
                  <a:gd name="T84" fmla="*/ 84 w 167"/>
                  <a:gd name="T85" fmla="*/ 40 h 210"/>
                  <a:gd name="T86" fmla="*/ 93 w 167"/>
                  <a:gd name="T87" fmla="*/ 35 h 210"/>
                  <a:gd name="T88" fmla="*/ 108 w 167"/>
                  <a:gd name="T89" fmla="*/ 35 h 210"/>
                  <a:gd name="T90" fmla="*/ 109 w 167"/>
                  <a:gd name="T91" fmla="*/ 4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7" h="210">
                    <a:moveTo>
                      <a:pt x="125" y="38"/>
                    </a:moveTo>
                    <a:lnTo>
                      <a:pt x="132" y="43"/>
                    </a:lnTo>
                    <a:lnTo>
                      <a:pt x="138" y="56"/>
                    </a:lnTo>
                    <a:lnTo>
                      <a:pt x="143" y="59"/>
                    </a:lnTo>
                    <a:lnTo>
                      <a:pt x="156" y="72"/>
                    </a:lnTo>
                    <a:lnTo>
                      <a:pt x="163" y="87"/>
                    </a:lnTo>
                    <a:lnTo>
                      <a:pt x="166" y="90"/>
                    </a:lnTo>
                    <a:lnTo>
                      <a:pt x="160" y="97"/>
                    </a:lnTo>
                    <a:lnTo>
                      <a:pt x="153" y="99"/>
                    </a:lnTo>
                    <a:lnTo>
                      <a:pt x="156" y="102"/>
                    </a:lnTo>
                    <a:lnTo>
                      <a:pt x="161" y="102"/>
                    </a:lnTo>
                    <a:lnTo>
                      <a:pt x="167" y="103"/>
                    </a:lnTo>
                    <a:lnTo>
                      <a:pt x="166" y="114"/>
                    </a:lnTo>
                    <a:lnTo>
                      <a:pt x="164" y="119"/>
                    </a:lnTo>
                    <a:lnTo>
                      <a:pt x="163" y="120"/>
                    </a:lnTo>
                    <a:lnTo>
                      <a:pt x="163" y="129"/>
                    </a:lnTo>
                    <a:lnTo>
                      <a:pt x="153" y="135"/>
                    </a:lnTo>
                    <a:lnTo>
                      <a:pt x="146" y="137"/>
                    </a:lnTo>
                    <a:lnTo>
                      <a:pt x="146" y="141"/>
                    </a:lnTo>
                    <a:lnTo>
                      <a:pt x="135" y="155"/>
                    </a:lnTo>
                    <a:lnTo>
                      <a:pt x="135" y="169"/>
                    </a:lnTo>
                    <a:lnTo>
                      <a:pt x="140" y="172"/>
                    </a:lnTo>
                    <a:lnTo>
                      <a:pt x="140" y="179"/>
                    </a:lnTo>
                    <a:lnTo>
                      <a:pt x="132" y="190"/>
                    </a:lnTo>
                    <a:lnTo>
                      <a:pt x="123" y="195"/>
                    </a:lnTo>
                    <a:lnTo>
                      <a:pt x="119" y="199"/>
                    </a:lnTo>
                    <a:lnTo>
                      <a:pt x="120" y="202"/>
                    </a:lnTo>
                    <a:lnTo>
                      <a:pt x="119" y="208"/>
                    </a:lnTo>
                    <a:lnTo>
                      <a:pt x="114" y="210"/>
                    </a:lnTo>
                    <a:lnTo>
                      <a:pt x="105" y="202"/>
                    </a:lnTo>
                    <a:lnTo>
                      <a:pt x="99" y="202"/>
                    </a:lnTo>
                    <a:lnTo>
                      <a:pt x="93" y="196"/>
                    </a:lnTo>
                    <a:lnTo>
                      <a:pt x="87" y="196"/>
                    </a:lnTo>
                    <a:lnTo>
                      <a:pt x="82" y="193"/>
                    </a:lnTo>
                    <a:lnTo>
                      <a:pt x="76" y="199"/>
                    </a:lnTo>
                    <a:lnTo>
                      <a:pt x="65" y="193"/>
                    </a:lnTo>
                    <a:lnTo>
                      <a:pt x="62" y="193"/>
                    </a:lnTo>
                    <a:lnTo>
                      <a:pt x="55" y="187"/>
                    </a:lnTo>
                    <a:lnTo>
                      <a:pt x="40" y="182"/>
                    </a:lnTo>
                    <a:lnTo>
                      <a:pt x="37" y="182"/>
                    </a:lnTo>
                    <a:lnTo>
                      <a:pt x="34" y="181"/>
                    </a:lnTo>
                    <a:lnTo>
                      <a:pt x="15" y="187"/>
                    </a:lnTo>
                    <a:lnTo>
                      <a:pt x="8" y="178"/>
                    </a:lnTo>
                    <a:lnTo>
                      <a:pt x="14" y="175"/>
                    </a:lnTo>
                    <a:lnTo>
                      <a:pt x="17" y="166"/>
                    </a:lnTo>
                    <a:lnTo>
                      <a:pt x="17" y="163"/>
                    </a:lnTo>
                    <a:lnTo>
                      <a:pt x="17" y="163"/>
                    </a:lnTo>
                    <a:lnTo>
                      <a:pt x="21" y="157"/>
                    </a:lnTo>
                    <a:lnTo>
                      <a:pt x="24" y="146"/>
                    </a:lnTo>
                    <a:lnTo>
                      <a:pt x="26" y="141"/>
                    </a:lnTo>
                    <a:lnTo>
                      <a:pt x="38" y="131"/>
                    </a:lnTo>
                    <a:lnTo>
                      <a:pt x="38" y="126"/>
                    </a:lnTo>
                    <a:lnTo>
                      <a:pt x="27" y="120"/>
                    </a:lnTo>
                    <a:lnTo>
                      <a:pt x="17" y="119"/>
                    </a:lnTo>
                    <a:lnTo>
                      <a:pt x="20" y="102"/>
                    </a:lnTo>
                    <a:lnTo>
                      <a:pt x="23" y="96"/>
                    </a:lnTo>
                    <a:lnTo>
                      <a:pt x="23" y="93"/>
                    </a:lnTo>
                    <a:lnTo>
                      <a:pt x="18" y="90"/>
                    </a:lnTo>
                    <a:lnTo>
                      <a:pt x="8" y="91"/>
                    </a:lnTo>
                    <a:lnTo>
                      <a:pt x="0" y="90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8" y="81"/>
                    </a:lnTo>
                    <a:lnTo>
                      <a:pt x="17" y="64"/>
                    </a:lnTo>
                    <a:lnTo>
                      <a:pt x="14" y="59"/>
                    </a:lnTo>
                    <a:lnTo>
                      <a:pt x="9" y="67"/>
                    </a:lnTo>
                    <a:lnTo>
                      <a:pt x="6" y="67"/>
                    </a:lnTo>
                    <a:lnTo>
                      <a:pt x="3" y="59"/>
                    </a:lnTo>
                    <a:lnTo>
                      <a:pt x="6" y="50"/>
                    </a:lnTo>
                    <a:lnTo>
                      <a:pt x="5" y="47"/>
                    </a:lnTo>
                    <a:lnTo>
                      <a:pt x="11" y="44"/>
                    </a:lnTo>
                    <a:lnTo>
                      <a:pt x="14" y="38"/>
                    </a:lnTo>
                    <a:lnTo>
                      <a:pt x="14" y="35"/>
                    </a:lnTo>
                    <a:lnTo>
                      <a:pt x="17" y="23"/>
                    </a:lnTo>
                    <a:lnTo>
                      <a:pt x="12" y="20"/>
                    </a:lnTo>
                    <a:lnTo>
                      <a:pt x="11" y="14"/>
                    </a:lnTo>
                    <a:lnTo>
                      <a:pt x="31" y="6"/>
                    </a:lnTo>
                    <a:lnTo>
                      <a:pt x="38" y="0"/>
                    </a:lnTo>
                    <a:lnTo>
                      <a:pt x="43" y="0"/>
                    </a:lnTo>
                    <a:lnTo>
                      <a:pt x="47" y="3"/>
                    </a:lnTo>
                    <a:lnTo>
                      <a:pt x="47" y="9"/>
                    </a:lnTo>
                    <a:lnTo>
                      <a:pt x="56" y="14"/>
                    </a:lnTo>
                    <a:lnTo>
                      <a:pt x="62" y="14"/>
                    </a:lnTo>
                    <a:lnTo>
                      <a:pt x="62" y="24"/>
                    </a:lnTo>
                    <a:lnTo>
                      <a:pt x="62" y="29"/>
                    </a:lnTo>
                    <a:lnTo>
                      <a:pt x="84" y="40"/>
                    </a:lnTo>
                    <a:lnTo>
                      <a:pt x="87" y="38"/>
                    </a:lnTo>
                    <a:lnTo>
                      <a:pt x="93" y="35"/>
                    </a:lnTo>
                    <a:lnTo>
                      <a:pt x="99" y="35"/>
                    </a:lnTo>
                    <a:lnTo>
                      <a:pt x="108" y="35"/>
                    </a:lnTo>
                    <a:lnTo>
                      <a:pt x="111" y="37"/>
                    </a:lnTo>
                    <a:lnTo>
                      <a:pt x="109" y="44"/>
                    </a:lnTo>
                    <a:lnTo>
                      <a:pt x="125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5" name="Freeform 2925">
                <a:extLst>
                  <a:ext uri="{FF2B5EF4-FFF2-40B4-BE49-F238E27FC236}">
                    <a16:creationId xmlns:a16="http://schemas.microsoft.com/office/drawing/2014/main" id="{B8E78377-DFCD-6F22-A981-A42C67D1E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174"/>
                <a:ext cx="84" cy="105"/>
              </a:xfrm>
              <a:custGeom>
                <a:avLst/>
                <a:gdLst>
                  <a:gd name="T0" fmla="*/ 132 w 167"/>
                  <a:gd name="T1" fmla="*/ 43 h 210"/>
                  <a:gd name="T2" fmla="*/ 143 w 167"/>
                  <a:gd name="T3" fmla="*/ 59 h 210"/>
                  <a:gd name="T4" fmla="*/ 163 w 167"/>
                  <a:gd name="T5" fmla="*/ 87 h 210"/>
                  <a:gd name="T6" fmla="*/ 160 w 167"/>
                  <a:gd name="T7" fmla="*/ 97 h 210"/>
                  <a:gd name="T8" fmla="*/ 156 w 167"/>
                  <a:gd name="T9" fmla="*/ 102 h 210"/>
                  <a:gd name="T10" fmla="*/ 167 w 167"/>
                  <a:gd name="T11" fmla="*/ 103 h 210"/>
                  <a:gd name="T12" fmla="*/ 164 w 167"/>
                  <a:gd name="T13" fmla="*/ 119 h 210"/>
                  <a:gd name="T14" fmla="*/ 163 w 167"/>
                  <a:gd name="T15" fmla="*/ 129 h 210"/>
                  <a:gd name="T16" fmla="*/ 146 w 167"/>
                  <a:gd name="T17" fmla="*/ 137 h 210"/>
                  <a:gd name="T18" fmla="*/ 135 w 167"/>
                  <a:gd name="T19" fmla="*/ 155 h 210"/>
                  <a:gd name="T20" fmla="*/ 140 w 167"/>
                  <a:gd name="T21" fmla="*/ 172 h 210"/>
                  <a:gd name="T22" fmla="*/ 132 w 167"/>
                  <a:gd name="T23" fmla="*/ 190 h 210"/>
                  <a:gd name="T24" fmla="*/ 119 w 167"/>
                  <a:gd name="T25" fmla="*/ 199 h 210"/>
                  <a:gd name="T26" fmla="*/ 119 w 167"/>
                  <a:gd name="T27" fmla="*/ 208 h 210"/>
                  <a:gd name="T28" fmla="*/ 105 w 167"/>
                  <a:gd name="T29" fmla="*/ 202 h 210"/>
                  <a:gd name="T30" fmla="*/ 93 w 167"/>
                  <a:gd name="T31" fmla="*/ 196 h 210"/>
                  <a:gd name="T32" fmla="*/ 82 w 167"/>
                  <a:gd name="T33" fmla="*/ 193 h 210"/>
                  <a:gd name="T34" fmla="*/ 65 w 167"/>
                  <a:gd name="T35" fmla="*/ 193 h 210"/>
                  <a:gd name="T36" fmla="*/ 55 w 167"/>
                  <a:gd name="T37" fmla="*/ 187 h 210"/>
                  <a:gd name="T38" fmla="*/ 37 w 167"/>
                  <a:gd name="T39" fmla="*/ 182 h 210"/>
                  <a:gd name="T40" fmla="*/ 15 w 167"/>
                  <a:gd name="T41" fmla="*/ 187 h 210"/>
                  <a:gd name="T42" fmla="*/ 14 w 167"/>
                  <a:gd name="T43" fmla="*/ 175 h 210"/>
                  <a:gd name="T44" fmla="*/ 17 w 167"/>
                  <a:gd name="T45" fmla="*/ 163 h 210"/>
                  <a:gd name="T46" fmla="*/ 21 w 167"/>
                  <a:gd name="T47" fmla="*/ 157 h 210"/>
                  <a:gd name="T48" fmla="*/ 26 w 167"/>
                  <a:gd name="T49" fmla="*/ 141 h 210"/>
                  <a:gd name="T50" fmla="*/ 38 w 167"/>
                  <a:gd name="T51" fmla="*/ 126 h 210"/>
                  <a:gd name="T52" fmla="*/ 17 w 167"/>
                  <a:gd name="T53" fmla="*/ 119 h 210"/>
                  <a:gd name="T54" fmla="*/ 23 w 167"/>
                  <a:gd name="T55" fmla="*/ 96 h 210"/>
                  <a:gd name="T56" fmla="*/ 18 w 167"/>
                  <a:gd name="T57" fmla="*/ 90 h 210"/>
                  <a:gd name="T58" fmla="*/ 0 w 167"/>
                  <a:gd name="T59" fmla="*/ 90 h 210"/>
                  <a:gd name="T60" fmla="*/ 2 w 167"/>
                  <a:gd name="T61" fmla="*/ 81 h 210"/>
                  <a:gd name="T62" fmla="*/ 17 w 167"/>
                  <a:gd name="T63" fmla="*/ 64 h 210"/>
                  <a:gd name="T64" fmla="*/ 9 w 167"/>
                  <a:gd name="T65" fmla="*/ 67 h 210"/>
                  <a:gd name="T66" fmla="*/ 3 w 167"/>
                  <a:gd name="T67" fmla="*/ 59 h 210"/>
                  <a:gd name="T68" fmla="*/ 5 w 167"/>
                  <a:gd name="T69" fmla="*/ 47 h 210"/>
                  <a:gd name="T70" fmla="*/ 14 w 167"/>
                  <a:gd name="T71" fmla="*/ 38 h 210"/>
                  <a:gd name="T72" fmla="*/ 17 w 167"/>
                  <a:gd name="T73" fmla="*/ 23 h 210"/>
                  <a:gd name="T74" fmla="*/ 11 w 167"/>
                  <a:gd name="T75" fmla="*/ 14 h 210"/>
                  <a:gd name="T76" fmla="*/ 38 w 167"/>
                  <a:gd name="T77" fmla="*/ 0 h 210"/>
                  <a:gd name="T78" fmla="*/ 47 w 167"/>
                  <a:gd name="T79" fmla="*/ 3 h 210"/>
                  <a:gd name="T80" fmla="*/ 56 w 167"/>
                  <a:gd name="T81" fmla="*/ 14 h 210"/>
                  <a:gd name="T82" fmla="*/ 62 w 167"/>
                  <a:gd name="T83" fmla="*/ 24 h 210"/>
                  <a:gd name="T84" fmla="*/ 84 w 167"/>
                  <a:gd name="T85" fmla="*/ 40 h 210"/>
                  <a:gd name="T86" fmla="*/ 93 w 167"/>
                  <a:gd name="T87" fmla="*/ 35 h 210"/>
                  <a:gd name="T88" fmla="*/ 108 w 167"/>
                  <a:gd name="T89" fmla="*/ 35 h 210"/>
                  <a:gd name="T90" fmla="*/ 109 w 167"/>
                  <a:gd name="T91" fmla="*/ 4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7" h="210">
                    <a:moveTo>
                      <a:pt x="125" y="38"/>
                    </a:moveTo>
                    <a:lnTo>
                      <a:pt x="132" y="43"/>
                    </a:lnTo>
                    <a:lnTo>
                      <a:pt x="138" y="56"/>
                    </a:lnTo>
                    <a:lnTo>
                      <a:pt x="143" y="59"/>
                    </a:lnTo>
                    <a:lnTo>
                      <a:pt x="156" y="72"/>
                    </a:lnTo>
                    <a:lnTo>
                      <a:pt x="163" y="87"/>
                    </a:lnTo>
                    <a:lnTo>
                      <a:pt x="166" y="90"/>
                    </a:lnTo>
                    <a:lnTo>
                      <a:pt x="160" y="97"/>
                    </a:lnTo>
                    <a:lnTo>
                      <a:pt x="153" y="99"/>
                    </a:lnTo>
                    <a:lnTo>
                      <a:pt x="156" y="102"/>
                    </a:lnTo>
                    <a:lnTo>
                      <a:pt x="161" y="102"/>
                    </a:lnTo>
                    <a:lnTo>
                      <a:pt x="167" y="103"/>
                    </a:lnTo>
                    <a:lnTo>
                      <a:pt x="166" y="114"/>
                    </a:lnTo>
                    <a:lnTo>
                      <a:pt x="164" y="119"/>
                    </a:lnTo>
                    <a:lnTo>
                      <a:pt x="163" y="120"/>
                    </a:lnTo>
                    <a:lnTo>
                      <a:pt x="163" y="129"/>
                    </a:lnTo>
                    <a:lnTo>
                      <a:pt x="153" y="135"/>
                    </a:lnTo>
                    <a:lnTo>
                      <a:pt x="146" y="137"/>
                    </a:lnTo>
                    <a:lnTo>
                      <a:pt x="146" y="141"/>
                    </a:lnTo>
                    <a:lnTo>
                      <a:pt x="135" y="155"/>
                    </a:lnTo>
                    <a:lnTo>
                      <a:pt x="135" y="169"/>
                    </a:lnTo>
                    <a:lnTo>
                      <a:pt x="140" y="172"/>
                    </a:lnTo>
                    <a:lnTo>
                      <a:pt x="140" y="179"/>
                    </a:lnTo>
                    <a:lnTo>
                      <a:pt x="132" y="190"/>
                    </a:lnTo>
                    <a:lnTo>
                      <a:pt x="123" y="195"/>
                    </a:lnTo>
                    <a:lnTo>
                      <a:pt x="119" y="199"/>
                    </a:lnTo>
                    <a:lnTo>
                      <a:pt x="120" y="202"/>
                    </a:lnTo>
                    <a:lnTo>
                      <a:pt x="119" y="208"/>
                    </a:lnTo>
                    <a:lnTo>
                      <a:pt x="114" y="210"/>
                    </a:lnTo>
                    <a:lnTo>
                      <a:pt x="105" y="202"/>
                    </a:lnTo>
                    <a:lnTo>
                      <a:pt x="99" y="202"/>
                    </a:lnTo>
                    <a:lnTo>
                      <a:pt x="93" y="196"/>
                    </a:lnTo>
                    <a:lnTo>
                      <a:pt x="87" y="196"/>
                    </a:lnTo>
                    <a:lnTo>
                      <a:pt x="82" y="193"/>
                    </a:lnTo>
                    <a:lnTo>
                      <a:pt x="76" y="199"/>
                    </a:lnTo>
                    <a:lnTo>
                      <a:pt x="65" y="193"/>
                    </a:lnTo>
                    <a:lnTo>
                      <a:pt x="62" y="193"/>
                    </a:lnTo>
                    <a:lnTo>
                      <a:pt x="55" y="187"/>
                    </a:lnTo>
                    <a:lnTo>
                      <a:pt x="40" y="182"/>
                    </a:lnTo>
                    <a:lnTo>
                      <a:pt x="37" y="182"/>
                    </a:lnTo>
                    <a:lnTo>
                      <a:pt x="34" y="181"/>
                    </a:lnTo>
                    <a:lnTo>
                      <a:pt x="15" y="187"/>
                    </a:lnTo>
                    <a:lnTo>
                      <a:pt x="8" y="178"/>
                    </a:lnTo>
                    <a:lnTo>
                      <a:pt x="14" y="175"/>
                    </a:lnTo>
                    <a:lnTo>
                      <a:pt x="17" y="166"/>
                    </a:lnTo>
                    <a:lnTo>
                      <a:pt x="17" y="163"/>
                    </a:lnTo>
                    <a:lnTo>
                      <a:pt x="17" y="163"/>
                    </a:lnTo>
                    <a:lnTo>
                      <a:pt x="21" y="157"/>
                    </a:lnTo>
                    <a:lnTo>
                      <a:pt x="24" y="146"/>
                    </a:lnTo>
                    <a:lnTo>
                      <a:pt x="26" y="141"/>
                    </a:lnTo>
                    <a:lnTo>
                      <a:pt x="38" y="131"/>
                    </a:lnTo>
                    <a:lnTo>
                      <a:pt x="38" y="126"/>
                    </a:lnTo>
                    <a:lnTo>
                      <a:pt x="27" y="120"/>
                    </a:lnTo>
                    <a:lnTo>
                      <a:pt x="17" y="119"/>
                    </a:lnTo>
                    <a:lnTo>
                      <a:pt x="20" y="102"/>
                    </a:lnTo>
                    <a:lnTo>
                      <a:pt x="23" y="96"/>
                    </a:lnTo>
                    <a:lnTo>
                      <a:pt x="23" y="93"/>
                    </a:lnTo>
                    <a:lnTo>
                      <a:pt x="18" y="90"/>
                    </a:lnTo>
                    <a:lnTo>
                      <a:pt x="8" y="91"/>
                    </a:lnTo>
                    <a:lnTo>
                      <a:pt x="0" y="90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8" y="81"/>
                    </a:lnTo>
                    <a:lnTo>
                      <a:pt x="17" y="64"/>
                    </a:lnTo>
                    <a:lnTo>
                      <a:pt x="14" y="59"/>
                    </a:lnTo>
                    <a:lnTo>
                      <a:pt x="9" y="67"/>
                    </a:lnTo>
                    <a:lnTo>
                      <a:pt x="6" y="67"/>
                    </a:lnTo>
                    <a:lnTo>
                      <a:pt x="3" y="59"/>
                    </a:lnTo>
                    <a:lnTo>
                      <a:pt x="6" y="50"/>
                    </a:lnTo>
                    <a:lnTo>
                      <a:pt x="5" y="47"/>
                    </a:lnTo>
                    <a:lnTo>
                      <a:pt x="11" y="44"/>
                    </a:lnTo>
                    <a:lnTo>
                      <a:pt x="14" y="38"/>
                    </a:lnTo>
                    <a:lnTo>
                      <a:pt x="14" y="35"/>
                    </a:lnTo>
                    <a:lnTo>
                      <a:pt x="17" y="23"/>
                    </a:lnTo>
                    <a:lnTo>
                      <a:pt x="12" y="20"/>
                    </a:lnTo>
                    <a:lnTo>
                      <a:pt x="11" y="14"/>
                    </a:lnTo>
                    <a:lnTo>
                      <a:pt x="31" y="6"/>
                    </a:lnTo>
                    <a:lnTo>
                      <a:pt x="38" y="0"/>
                    </a:lnTo>
                    <a:lnTo>
                      <a:pt x="43" y="0"/>
                    </a:lnTo>
                    <a:lnTo>
                      <a:pt x="47" y="3"/>
                    </a:lnTo>
                    <a:lnTo>
                      <a:pt x="47" y="9"/>
                    </a:lnTo>
                    <a:lnTo>
                      <a:pt x="56" y="14"/>
                    </a:lnTo>
                    <a:lnTo>
                      <a:pt x="62" y="14"/>
                    </a:lnTo>
                    <a:lnTo>
                      <a:pt x="62" y="24"/>
                    </a:lnTo>
                    <a:lnTo>
                      <a:pt x="62" y="29"/>
                    </a:lnTo>
                    <a:lnTo>
                      <a:pt x="84" y="40"/>
                    </a:lnTo>
                    <a:lnTo>
                      <a:pt x="87" y="38"/>
                    </a:lnTo>
                    <a:lnTo>
                      <a:pt x="93" y="35"/>
                    </a:lnTo>
                    <a:lnTo>
                      <a:pt x="99" y="35"/>
                    </a:lnTo>
                    <a:lnTo>
                      <a:pt x="108" y="35"/>
                    </a:lnTo>
                    <a:lnTo>
                      <a:pt x="111" y="37"/>
                    </a:lnTo>
                    <a:lnTo>
                      <a:pt x="109" y="44"/>
                    </a:lnTo>
                    <a:lnTo>
                      <a:pt x="125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6" name="Freeform 2926">
                <a:extLst>
                  <a:ext uri="{FF2B5EF4-FFF2-40B4-BE49-F238E27FC236}">
                    <a16:creationId xmlns:a16="http://schemas.microsoft.com/office/drawing/2014/main" id="{DDE7A25C-0441-969B-F6AA-3BBC0DED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195"/>
                <a:ext cx="105" cy="64"/>
              </a:xfrm>
              <a:custGeom>
                <a:avLst/>
                <a:gdLst>
                  <a:gd name="T0" fmla="*/ 167 w 210"/>
                  <a:gd name="T1" fmla="*/ 12 h 129"/>
                  <a:gd name="T2" fmla="*/ 139 w 210"/>
                  <a:gd name="T3" fmla="*/ 5 h 129"/>
                  <a:gd name="T4" fmla="*/ 128 w 210"/>
                  <a:gd name="T5" fmla="*/ 3 h 129"/>
                  <a:gd name="T6" fmla="*/ 101 w 210"/>
                  <a:gd name="T7" fmla="*/ 0 h 129"/>
                  <a:gd name="T8" fmla="*/ 88 w 210"/>
                  <a:gd name="T9" fmla="*/ 5 h 129"/>
                  <a:gd name="T10" fmla="*/ 95 w 210"/>
                  <a:gd name="T11" fmla="*/ 29 h 129"/>
                  <a:gd name="T12" fmla="*/ 95 w 210"/>
                  <a:gd name="T13" fmla="*/ 37 h 129"/>
                  <a:gd name="T14" fmla="*/ 84 w 210"/>
                  <a:gd name="T15" fmla="*/ 43 h 129"/>
                  <a:gd name="T16" fmla="*/ 73 w 210"/>
                  <a:gd name="T17" fmla="*/ 43 h 129"/>
                  <a:gd name="T18" fmla="*/ 67 w 210"/>
                  <a:gd name="T19" fmla="*/ 50 h 129"/>
                  <a:gd name="T20" fmla="*/ 48 w 210"/>
                  <a:gd name="T21" fmla="*/ 50 h 129"/>
                  <a:gd name="T22" fmla="*/ 35 w 210"/>
                  <a:gd name="T23" fmla="*/ 46 h 129"/>
                  <a:gd name="T24" fmla="*/ 28 w 210"/>
                  <a:gd name="T25" fmla="*/ 56 h 129"/>
                  <a:gd name="T26" fmla="*/ 19 w 210"/>
                  <a:gd name="T27" fmla="*/ 66 h 129"/>
                  <a:gd name="T28" fmla="*/ 8 w 210"/>
                  <a:gd name="T29" fmla="*/ 70 h 129"/>
                  <a:gd name="T30" fmla="*/ 0 w 210"/>
                  <a:gd name="T31" fmla="*/ 78 h 129"/>
                  <a:gd name="T32" fmla="*/ 10 w 210"/>
                  <a:gd name="T33" fmla="*/ 93 h 129"/>
                  <a:gd name="T34" fmla="*/ 3 w 210"/>
                  <a:gd name="T35" fmla="*/ 99 h 129"/>
                  <a:gd name="T36" fmla="*/ 5 w 210"/>
                  <a:gd name="T37" fmla="*/ 110 h 129"/>
                  <a:gd name="T38" fmla="*/ 16 w 210"/>
                  <a:gd name="T39" fmla="*/ 120 h 129"/>
                  <a:gd name="T40" fmla="*/ 31 w 210"/>
                  <a:gd name="T41" fmla="*/ 128 h 129"/>
                  <a:gd name="T42" fmla="*/ 58 w 210"/>
                  <a:gd name="T43" fmla="*/ 120 h 129"/>
                  <a:gd name="T44" fmla="*/ 69 w 210"/>
                  <a:gd name="T45" fmla="*/ 129 h 129"/>
                  <a:gd name="T46" fmla="*/ 82 w 210"/>
                  <a:gd name="T47" fmla="*/ 119 h 129"/>
                  <a:gd name="T48" fmla="*/ 107 w 210"/>
                  <a:gd name="T49" fmla="*/ 103 h 129"/>
                  <a:gd name="T50" fmla="*/ 116 w 210"/>
                  <a:gd name="T51" fmla="*/ 99 h 129"/>
                  <a:gd name="T52" fmla="*/ 128 w 210"/>
                  <a:gd name="T53" fmla="*/ 91 h 129"/>
                  <a:gd name="T54" fmla="*/ 146 w 210"/>
                  <a:gd name="T55" fmla="*/ 110 h 129"/>
                  <a:gd name="T56" fmla="*/ 164 w 210"/>
                  <a:gd name="T57" fmla="*/ 110 h 129"/>
                  <a:gd name="T58" fmla="*/ 190 w 210"/>
                  <a:gd name="T59" fmla="*/ 99 h 129"/>
                  <a:gd name="T60" fmla="*/ 187 w 210"/>
                  <a:gd name="T61" fmla="*/ 87 h 129"/>
                  <a:gd name="T62" fmla="*/ 195 w 210"/>
                  <a:gd name="T63" fmla="*/ 79 h 129"/>
                  <a:gd name="T64" fmla="*/ 201 w 210"/>
                  <a:gd name="T65" fmla="*/ 55 h 129"/>
                  <a:gd name="T66" fmla="*/ 210 w 210"/>
                  <a:gd name="T67" fmla="*/ 43 h 129"/>
                  <a:gd name="T68" fmla="*/ 204 w 210"/>
                  <a:gd name="T69" fmla="*/ 32 h 129"/>
                  <a:gd name="T70" fmla="*/ 192 w 210"/>
                  <a:gd name="T71" fmla="*/ 18 h 129"/>
                  <a:gd name="T72" fmla="*/ 178 w 210"/>
                  <a:gd name="T73" fmla="*/ 1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0" h="129">
                    <a:moveTo>
                      <a:pt x="178" y="12"/>
                    </a:moveTo>
                    <a:lnTo>
                      <a:pt x="167" y="12"/>
                    </a:lnTo>
                    <a:lnTo>
                      <a:pt x="154" y="6"/>
                    </a:lnTo>
                    <a:lnTo>
                      <a:pt x="139" y="5"/>
                    </a:lnTo>
                    <a:lnTo>
                      <a:pt x="134" y="3"/>
                    </a:lnTo>
                    <a:lnTo>
                      <a:pt x="128" y="3"/>
                    </a:lnTo>
                    <a:lnTo>
                      <a:pt x="111" y="0"/>
                    </a:lnTo>
                    <a:lnTo>
                      <a:pt x="101" y="0"/>
                    </a:lnTo>
                    <a:lnTo>
                      <a:pt x="93" y="2"/>
                    </a:lnTo>
                    <a:lnTo>
                      <a:pt x="88" y="5"/>
                    </a:lnTo>
                    <a:lnTo>
                      <a:pt x="88" y="8"/>
                    </a:lnTo>
                    <a:lnTo>
                      <a:pt x="95" y="29"/>
                    </a:lnTo>
                    <a:lnTo>
                      <a:pt x="101" y="38"/>
                    </a:lnTo>
                    <a:lnTo>
                      <a:pt x="95" y="37"/>
                    </a:lnTo>
                    <a:lnTo>
                      <a:pt x="85" y="40"/>
                    </a:lnTo>
                    <a:lnTo>
                      <a:pt x="84" y="43"/>
                    </a:lnTo>
                    <a:lnTo>
                      <a:pt x="78" y="43"/>
                    </a:lnTo>
                    <a:lnTo>
                      <a:pt x="73" y="43"/>
                    </a:lnTo>
                    <a:lnTo>
                      <a:pt x="70" y="47"/>
                    </a:lnTo>
                    <a:lnTo>
                      <a:pt x="67" y="50"/>
                    </a:lnTo>
                    <a:lnTo>
                      <a:pt x="49" y="52"/>
                    </a:lnTo>
                    <a:lnTo>
                      <a:pt x="48" y="50"/>
                    </a:lnTo>
                    <a:lnTo>
                      <a:pt x="37" y="49"/>
                    </a:lnTo>
                    <a:lnTo>
                      <a:pt x="35" y="46"/>
                    </a:lnTo>
                    <a:lnTo>
                      <a:pt x="29" y="43"/>
                    </a:lnTo>
                    <a:lnTo>
                      <a:pt x="28" y="56"/>
                    </a:lnTo>
                    <a:lnTo>
                      <a:pt x="25" y="61"/>
                    </a:lnTo>
                    <a:lnTo>
                      <a:pt x="19" y="66"/>
                    </a:lnTo>
                    <a:lnTo>
                      <a:pt x="16" y="72"/>
                    </a:lnTo>
                    <a:lnTo>
                      <a:pt x="8" y="70"/>
                    </a:lnTo>
                    <a:lnTo>
                      <a:pt x="0" y="73"/>
                    </a:lnTo>
                    <a:lnTo>
                      <a:pt x="0" y="78"/>
                    </a:lnTo>
                    <a:lnTo>
                      <a:pt x="10" y="85"/>
                    </a:lnTo>
                    <a:lnTo>
                      <a:pt x="10" y="93"/>
                    </a:lnTo>
                    <a:lnTo>
                      <a:pt x="5" y="93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5" y="110"/>
                    </a:lnTo>
                    <a:lnTo>
                      <a:pt x="10" y="116"/>
                    </a:lnTo>
                    <a:lnTo>
                      <a:pt x="16" y="120"/>
                    </a:lnTo>
                    <a:lnTo>
                      <a:pt x="26" y="129"/>
                    </a:lnTo>
                    <a:lnTo>
                      <a:pt x="31" y="128"/>
                    </a:lnTo>
                    <a:lnTo>
                      <a:pt x="41" y="125"/>
                    </a:lnTo>
                    <a:lnTo>
                      <a:pt x="58" y="120"/>
                    </a:lnTo>
                    <a:lnTo>
                      <a:pt x="58" y="128"/>
                    </a:lnTo>
                    <a:lnTo>
                      <a:pt x="69" y="129"/>
                    </a:lnTo>
                    <a:lnTo>
                      <a:pt x="79" y="122"/>
                    </a:lnTo>
                    <a:lnTo>
                      <a:pt x="82" y="119"/>
                    </a:lnTo>
                    <a:lnTo>
                      <a:pt x="95" y="108"/>
                    </a:lnTo>
                    <a:lnTo>
                      <a:pt x="107" y="103"/>
                    </a:lnTo>
                    <a:lnTo>
                      <a:pt x="114" y="103"/>
                    </a:lnTo>
                    <a:lnTo>
                      <a:pt x="116" y="99"/>
                    </a:lnTo>
                    <a:lnTo>
                      <a:pt x="123" y="96"/>
                    </a:lnTo>
                    <a:lnTo>
                      <a:pt x="128" y="91"/>
                    </a:lnTo>
                    <a:lnTo>
                      <a:pt x="140" y="91"/>
                    </a:lnTo>
                    <a:lnTo>
                      <a:pt x="146" y="110"/>
                    </a:lnTo>
                    <a:lnTo>
                      <a:pt x="154" y="111"/>
                    </a:lnTo>
                    <a:lnTo>
                      <a:pt x="164" y="110"/>
                    </a:lnTo>
                    <a:lnTo>
                      <a:pt x="167" y="114"/>
                    </a:lnTo>
                    <a:lnTo>
                      <a:pt x="190" y="99"/>
                    </a:lnTo>
                    <a:lnTo>
                      <a:pt x="187" y="87"/>
                    </a:lnTo>
                    <a:lnTo>
                      <a:pt x="187" y="87"/>
                    </a:lnTo>
                    <a:lnTo>
                      <a:pt x="190" y="82"/>
                    </a:lnTo>
                    <a:lnTo>
                      <a:pt x="195" y="79"/>
                    </a:lnTo>
                    <a:lnTo>
                      <a:pt x="196" y="70"/>
                    </a:lnTo>
                    <a:lnTo>
                      <a:pt x="201" y="55"/>
                    </a:lnTo>
                    <a:lnTo>
                      <a:pt x="208" y="46"/>
                    </a:lnTo>
                    <a:lnTo>
                      <a:pt x="210" y="43"/>
                    </a:lnTo>
                    <a:lnTo>
                      <a:pt x="204" y="37"/>
                    </a:lnTo>
                    <a:lnTo>
                      <a:pt x="204" y="32"/>
                    </a:lnTo>
                    <a:lnTo>
                      <a:pt x="198" y="20"/>
                    </a:lnTo>
                    <a:lnTo>
                      <a:pt x="192" y="18"/>
                    </a:lnTo>
                    <a:lnTo>
                      <a:pt x="187" y="14"/>
                    </a:lnTo>
                    <a:lnTo>
                      <a:pt x="178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7" name="Freeform 2927">
                <a:extLst>
                  <a:ext uri="{FF2B5EF4-FFF2-40B4-BE49-F238E27FC236}">
                    <a16:creationId xmlns:a16="http://schemas.microsoft.com/office/drawing/2014/main" id="{9F36541D-093C-396E-13FC-C4CF834EF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195"/>
                <a:ext cx="105" cy="64"/>
              </a:xfrm>
              <a:custGeom>
                <a:avLst/>
                <a:gdLst>
                  <a:gd name="T0" fmla="*/ 187 w 210"/>
                  <a:gd name="T1" fmla="*/ 14 h 129"/>
                  <a:gd name="T2" fmla="*/ 198 w 210"/>
                  <a:gd name="T3" fmla="*/ 20 h 129"/>
                  <a:gd name="T4" fmla="*/ 204 w 210"/>
                  <a:gd name="T5" fmla="*/ 37 h 129"/>
                  <a:gd name="T6" fmla="*/ 208 w 210"/>
                  <a:gd name="T7" fmla="*/ 46 h 129"/>
                  <a:gd name="T8" fmla="*/ 196 w 210"/>
                  <a:gd name="T9" fmla="*/ 70 h 129"/>
                  <a:gd name="T10" fmla="*/ 190 w 210"/>
                  <a:gd name="T11" fmla="*/ 82 h 129"/>
                  <a:gd name="T12" fmla="*/ 187 w 210"/>
                  <a:gd name="T13" fmla="*/ 87 h 129"/>
                  <a:gd name="T14" fmla="*/ 167 w 210"/>
                  <a:gd name="T15" fmla="*/ 114 h 129"/>
                  <a:gd name="T16" fmla="*/ 154 w 210"/>
                  <a:gd name="T17" fmla="*/ 111 h 129"/>
                  <a:gd name="T18" fmla="*/ 140 w 210"/>
                  <a:gd name="T19" fmla="*/ 91 h 129"/>
                  <a:gd name="T20" fmla="*/ 123 w 210"/>
                  <a:gd name="T21" fmla="*/ 96 h 129"/>
                  <a:gd name="T22" fmla="*/ 114 w 210"/>
                  <a:gd name="T23" fmla="*/ 103 h 129"/>
                  <a:gd name="T24" fmla="*/ 95 w 210"/>
                  <a:gd name="T25" fmla="*/ 108 h 129"/>
                  <a:gd name="T26" fmla="*/ 79 w 210"/>
                  <a:gd name="T27" fmla="*/ 122 h 129"/>
                  <a:gd name="T28" fmla="*/ 58 w 210"/>
                  <a:gd name="T29" fmla="*/ 128 h 129"/>
                  <a:gd name="T30" fmla="*/ 41 w 210"/>
                  <a:gd name="T31" fmla="*/ 125 h 129"/>
                  <a:gd name="T32" fmla="*/ 26 w 210"/>
                  <a:gd name="T33" fmla="*/ 129 h 129"/>
                  <a:gd name="T34" fmla="*/ 10 w 210"/>
                  <a:gd name="T35" fmla="*/ 116 h 129"/>
                  <a:gd name="T36" fmla="*/ 3 w 210"/>
                  <a:gd name="T37" fmla="*/ 100 h 129"/>
                  <a:gd name="T38" fmla="*/ 5 w 210"/>
                  <a:gd name="T39" fmla="*/ 93 h 129"/>
                  <a:gd name="T40" fmla="*/ 10 w 210"/>
                  <a:gd name="T41" fmla="*/ 85 h 129"/>
                  <a:gd name="T42" fmla="*/ 0 w 210"/>
                  <a:gd name="T43" fmla="*/ 73 h 129"/>
                  <a:gd name="T44" fmla="*/ 16 w 210"/>
                  <a:gd name="T45" fmla="*/ 72 h 129"/>
                  <a:gd name="T46" fmla="*/ 25 w 210"/>
                  <a:gd name="T47" fmla="*/ 61 h 129"/>
                  <a:gd name="T48" fmla="*/ 29 w 210"/>
                  <a:gd name="T49" fmla="*/ 43 h 129"/>
                  <a:gd name="T50" fmla="*/ 37 w 210"/>
                  <a:gd name="T51" fmla="*/ 49 h 129"/>
                  <a:gd name="T52" fmla="*/ 49 w 210"/>
                  <a:gd name="T53" fmla="*/ 52 h 129"/>
                  <a:gd name="T54" fmla="*/ 70 w 210"/>
                  <a:gd name="T55" fmla="*/ 47 h 129"/>
                  <a:gd name="T56" fmla="*/ 78 w 210"/>
                  <a:gd name="T57" fmla="*/ 43 h 129"/>
                  <a:gd name="T58" fmla="*/ 85 w 210"/>
                  <a:gd name="T59" fmla="*/ 40 h 129"/>
                  <a:gd name="T60" fmla="*/ 101 w 210"/>
                  <a:gd name="T61" fmla="*/ 38 h 129"/>
                  <a:gd name="T62" fmla="*/ 88 w 210"/>
                  <a:gd name="T63" fmla="*/ 8 h 129"/>
                  <a:gd name="T64" fmla="*/ 93 w 210"/>
                  <a:gd name="T65" fmla="*/ 2 h 129"/>
                  <a:gd name="T66" fmla="*/ 111 w 210"/>
                  <a:gd name="T67" fmla="*/ 0 h 129"/>
                  <a:gd name="T68" fmla="*/ 134 w 210"/>
                  <a:gd name="T69" fmla="*/ 3 h 129"/>
                  <a:gd name="T70" fmla="*/ 154 w 210"/>
                  <a:gd name="T71" fmla="*/ 6 h 129"/>
                  <a:gd name="T72" fmla="*/ 178 w 210"/>
                  <a:gd name="T73" fmla="*/ 1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0" h="129">
                    <a:moveTo>
                      <a:pt x="178" y="12"/>
                    </a:moveTo>
                    <a:lnTo>
                      <a:pt x="187" y="14"/>
                    </a:lnTo>
                    <a:lnTo>
                      <a:pt x="192" y="18"/>
                    </a:lnTo>
                    <a:lnTo>
                      <a:pt x="198" y="20"/>
                    </a:lnTo>
                    <a:lnTo>
                      <a:pt x="204" y="32"/>
                    </a:lnTo>
                    <a:lnTo>
                      <a:pt x="204" y="37"/>
                    </a:lnTo>
                    <a:lnTo>
                      <a:pt x="210" y="43"/>
                    </a:lnTo>
                    <a:lnTo>
                      <a:pt x="208" y="46"/>
                    </a:lnTo>
                    <a:lnTo>
                      <a:pt x="201" y="55"/>
                    </a:lnTo>
                    <a:lnTo>
                      <a:pt x="196" y="70"/>
                    </a:lnTo>
                    <a:lnTo>
                      <a:pt x="195" y="79"/>
                    </a:lnTo>
                    <a:lnTo>
                      <a:pt x="190" y="82"/>
                    </a:lnTo>
                    <a:lnTo>
                      <a:pt x="187" y="87"/>
                    </a:lnTo>
                    <a:lnTo>
                      <a:pt x="187" y="87"/>
                    </a:lnTo>
                    <a:lnTo>
                      <a:pt x="190" y="99"/>
                    </a:lnTo>
                    <a:lnTo>
                      <a:pt x="167" y="114"/>
                    </a:lnTo>
                    <a:lnTo>
                      <a:pt x="164" y="110"/>
                    </a:lnTo>
                    <a:lnTo>
                      <a:pt x="154" y="111"/>
                    </a:lnTo>
                    <a:lnTo>
                      <a:pt x="146" y="110"/>
                    </a:lnTo>
                    <a:lnTo>
                      <a:pt x="140" y="91"/>
                    </a:lnTo>
                    <a:lnTo>
                      <a:pt x="128" y="91"/>
                    </a:lnTo>
                    <a:lnTo>
                      <a:pt x="123" y="96"/>
                    </a:lnTo>
                    <a:lnTo>
                      <a:pt x="116" y="99"/>
                    </a:lnTo>
                    <a:lnTo>
                      <a:pt x="114" y="103"/>
                    </a:lnTo>
                    <a:lnTo>
                      <a:pt x="107" y="103"/>
                    </a:lnTo>
                    <a:lnTo>
                      <a:pt x="95" y="108"/>
                    </a:lnTo>
                    <a:lnTo>
                      <a:pt x="82" y="119"/>
                    </a:lnTo>
                    <a:lnTo>
                      <a:pt x="79" y="122"/>
                    </a:lnTo>
                    <a:lnTo>
                      <a:pt x="69" y="129"/>
                    </a:lnTo>
                    <a:lnTo>
                      <a:pt x="58" y="128"/>
                    </a:lnTo>
                    <a:lnTo>
                      <a:pt x="58" y="120"/>
                    </a:lnTo>
                    <a:lnTo>
                      <a:pt x="41" y="125"/>
                    </a:lnTo>
                    <a:lnTo>
                      <a:pt x="31" y="128"/>
                    </a:lnTo>
                    <a:lnTo>
                      <a:pt x="26" y="129"/>
                    </a:lnTo>
                    <a:lnTo>
                      <a:pt x="16" y="120"/>
                    </a:lnTo>
                    <a:lnTo>
                      <a:pt x="10" y="116"/>
                    </a:lnTo>
                    <a:lnTo>
                      <a:pt x="5" y="110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5" y="93"/>
                    </a:lnTo>
                    <a:lnTo>
                      <a:pt x="10" y="93"/>
                    </a:lnTo>
                    <a:lnTo>
                      <a:pt x="10" y="85"/>
                    </a:lnTo>
                    <a:lnTo>
                      <a:pt x="0" y="78"/>
                    </a:lnTo>
                    <a:lnTo>
                      <a:pt x="0" y="73"/>
                    </a:lnTo>
                    <a:lnTo>
                      <a:pt x="8" y="70"/>
                    </a:lnTo>
                    <a:lnTo>
                      <a:pt x="16" y="72"/>
                    </a:lnTo>
                    <a:lnTo>
                      <a:pt x="19" y="66"/>
                    </a:lnTo>
                    <a:lnTo>
                      <a:pt x="25" y="61"/>
                    </a:lnTo>
                    <a:lnTo>
                      <a:pt x="28" y="56"/>
                    </a:lnTo>
                    <a:lnTo>
                      <a:pt x="29" y="43"/>
                    </a:lnTo>
                    <a:lnTo>
                      <a:pt x="35" y="46"/>
                    </a:lnTo>
                    <a:lnTo>
                      <a:pt x="37" y="49"/>
                    </a:lnTo>
                    <a:lnTo>
                      <a:pt x="48" y="50"/>
                    </a:lnTo>
                    <a:lnTo>
                      <a:pt x="49" y="52"/>
                    </a:lnTo>
                    <a:lnTo>
                      <a:pt x="67" y="50"/>
                    </a:lnTo>
                    <a:lnTo>
                      <a:pt x="70" y="47"/>
                    </a:lnTo>
                    <a:lnTo>
                      <a:pt x="73" y="43"/>
                    </a:lnTo>
                    <a:lnTo>
                      <a:pt x="78" y="43"/>
                    </a:lnTo>
                    <a:lnTo>
                      <a:pt x="84" y="43"/>
                    </a:lnTo>
                    <a:lnTo>
                      <a:pt x="85" y="40"/>
                    </a:lnTo>
                    <a:lnTo>
                      <a:pt x="95" y="37"/>
                    </a:lnTo>
                    <a:lnTo>
                      <a:pt x="101" y="38"/>
                    </a:lnTo>
                    <a:lnTo>
                      <a:pt x="95" y="29"/>
                    </a:lnTo>
                    <a:lnTo>
                      <a:pt x="88" y="8"/>
                    </a:lnTo>
                    <a:lnTo>
                      <a:pt x="88" y="5"/>
                    </a:lnTo>
                    <a:lnTo>
                      <a:pt x="93" y="2"/>
                    </a:lnTo>
                    <a:lnTo>
                      <a:pt x="101" y="0"/>
                    </a:lnTo>
                    <a:lnTo>
                      <a:pt x="111" y="0"/>
                    </a:lnTo>
                    <a:lnTo>
                      <a:pt x="128" y="3"/>
                    </a:lnTo>
                    <a:lnTo>
                      <a:pt x="134" y="3"/>
                    </a:lnTo>
                    <a:lnTo>
                      <a:pt x="139" y="5"/>
                    </a:lnTo>
                    <a:lnTo>
                      <a:pt x="154" y="6"/>
                    </a:lnTo>
                    <a:lnTo>
                      <a:pt x="167" y="12"/>
                    </a:lnTo>
                    <a:lnTo>
                      <a:pt x="178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8" name="Freeform 2928">
                <a:extLst>
                  <a:ext uri="{FF2B5EF4-FFF2-40B4-BE49-F238E27FC236}">
                    <a16:creationId xmlns:a16="http://schemas.microsoft.com/office/drawing/2014/main" id="{2B6F0C09-ECD5-3929-D0BB-843D9C9CB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195"/>
                <a:ext cx="105" cy="64"/>
              </a:xfrm>
              <a:custGeom>
                <a:avLst/>
                <a:gdLst>
                  <a:gd name="T0" fmla="*/ 187 w 210"/>
                  <a:gd name="T1" fmla="*/ 14 h 129"/>
                  <a:gd name="T2" fmla="*/ 198 w 210"/>
                  <a:gd name="T3" fmla="*/ 20 h 129"/>
                  <a:gd name="T4" fmla="*/ 204 w 210"/>
                  <a:gd name="T5" fmla="*/ 37 h 129"/>
                  <a:gd name="T6" fmla="*/ 208 w 210"/>
                  <a:gd name="T7" fmla="*/ 46 h 129"/>
                  <a:gd name="T8" fmla="*/ 196 w 210"/>
                  <a:gd name="T9" fmla="*/ 70 h 129"/>
                  <a:gd name="T10" fmla="*/ 190 w 210"/>
                  <a:gd name="T11" fmla="*/ 82 h 129"/>
                  <a:gd name="T12" fmla="*/ 187 w 210"/>
                  <a:gd name="T13" fmla="*/ 87 h 129"/>
                  <a:gd name="T14" fmla="*/ 167 w 210"/>
                  <a:gd name="T15" fmla="*/ 114 h 129"/>
                  <a:gd name="T16" fmla="*/ 154 w 210"/>
                  <a:gd name="T17" fmla="*/ 111 h 129"/>
                  <a:gd name="T18" fmla="*/ 140 w 210"/>
                  <a:gd name="T19" fmla="*/ 91 h 129"/>
                  <a:gd name="T20" fmla="*/ 123 w 210"/>
                  <a:gd name="T21" fmla="*/ 96 h 129"/>
                  <a:gd name="T22" fmla="*/ 114 w 210"/>
                  <a:gd name="T23" fmla="*/ 103 h 129"/>
                  <a:gd name="T24" fmla="*/ 95 w 210"/>
                  <a:gd name="T25" fmla="*/ 108 h 129"/>
                  <a:gd name="T26" fmla="*/ 79 w 210"/>
                  <a:gd name="T27" fmla="*/ 122 h 129"/>
                  <a:gd name="T28" fmla="*/ 58 w 210"/>
                  <a:gd name="T29" fmla="*/ 128 h 129"/>
                  <a:gd name="T30" fmla="*/ 41 w 210"/>
                  <a:gd name="T31" fmla="*/ 125 h 129"/>
                  <a:gd name="T32" fmla="*/ 26 w 210"/>
                  <a:gd name="T33" fmla="*/ 129 h 129"/>
                  <a:gd name="T34" fmla="*/ 10 w 210"/>
                  <a:gd name="T35" fmla="*/ 116 h 129"/>
                  <a:gd name="T36" fmla="*/ 3 w 210"/>
                  <a:gd name="T37" fmla="*/ 100 h 129"/>
                  <a:gd name="T38" fmla="*/ 5 w 210"/>
                  <a:gd name="T39" fmla="*/ 93 h 129"/>
                  <a:gd name="T40" fmla="*/ 10 w 210"/>
                  <a:gd name="T41" fmla="*/ 85 h 129"/>
                  <a:gd name="T42" fmla="*/ 0 w 210"/>
                  <a:gd name="T43" fmla="*/ 73 h 129"/>
                  <a:gd name="T44" fmla="*/ 16 w 210"/>
                  <a:gd name="T45" fmla="*/ 72 h 129"/>
                  <a:gd name="T46" fmla="*/ 25 w 210"/>
                  <a:gd name="T47" fmla="*/ 61 h 129"/>
                  <a:gd name="T48" fmla="*/ 29 w 210"/>
                  <a:gd name="T49" fmla="*/ 43 h 129"/>
                  <a:gd name="T50" fmla="*/ 37 w 210"/>
                  <a:gd name="T51" fmla="*/ 49 h 129"/>
                  <a:gd name="T52" fmla="*/ 49 w 210"/>
                  <a:gd name="T53" fmla="*/ 52 h 129"/>
                  <a:gd name="T54" fmla="*/ 70 w 210"/>
                  <a:gd name="T55" fmla="*/ 47 h 129"/>
                  <a:gd name="T56" fmla="*/ 78 w 210"/>
                  <a:gd name="T57" fmla="*/ 43 h 129"/>
                  <a:gd name="T58" fmla="*/ 85 w 210"/>
                  <a:gd name="T59" fmla="*/ 40 h 129"/>
                  <a:gd name="T60" fmla="*/ 101 w 210"/>
                  <a:gd name="T61" fmla="*/ 38 h 129"/>
                  <a:gd name="T62" fmla="*/ 88 w 210"/>
                  <a:gd name="T63" fmla="*/ 8 h 129"/>
                  <a:gd name="T64" fmla="*/ 93 w 210"/>
                  <a:gd name="T65" fmla="*/ 2 h 129"/>
                  <a:gd name="T66" fmla="*/ 111 w 210"/>
                  <a:gd name="T67" fmla="*/ 0 h 129"/>
                  <a:gd name="T68" fmla="*/ 134 w 210"/>
                  <a:gd name="T69" fmla="*/ 3 h 129"/>
                  <a:gd name="T70" fmla="*/ 154 w 210"/>
                  <a:gd name="T71" fmla="*/ 6 h 129"/>
                  <a:gd name="T72" fmla="*/ 178 w 210"/>
                  <a:gd name="T73" fmla="*/ 1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0" h="129">
                    <a:moveTo>
                      <a:pt x="178" y="12"/>
                    </a:moveTo>
                    <a:lnTo>
                      <a:pt x="187" y="14"/>
                    </a:lnTo>
                    <a:lnTo>
                      <a:pt x="192" y="18"/>
                    </a:lnTo>
                    <a:lnTo>
                      <a:pt x="198" y="20"/>
                    </a:lnTo>
                    <a:lnTo>
                      <a:pt x="204" y="32"/>
                    </a:lnTo>
                    <a:lnTo>
                      <a:pt x="204" y="37"/>
                    </a:lnTo>
                    <a:lnTo>
                      <a:pt x="210" y="43"/>
                    </a:lnTo>
                    <a:lnTo>
                      <a:pt x="208" y="46"/>
                    </a:lnTo>
                    <a:lnTo>
                      <a:pt x="201" y="55"/>
                    </a:lnTo>
                    <a:lnTo>
                      <a:pt x="196" y="70"/>
                    </a:lnTo>
                    <a:lnTo>
                      <a:pt x="195" y="79"/>
                    </a:lnTo>
                    <a:lnTo>
                      <a:pt x="190" y="82"/>
                    </a:lnTo>
                    <a:lnTo>
                      <a:pt x="187" y="87"/>
                    </a:lnTo>
                    <a:lnTo>
                      <a:pt x="187" y="87"/>
                    </a:lnTo>
                    <a:lnTo>
                      <a:pt x="190" y="99"/>
                    </a:lnTo>
                    <a:lnTo>
                      <a:pt x="167" y="114"/>
                    </a:lnTo>
                    <a:lnTo>
                      <a:pt x="164" y="110"/>
                    </a:lnTo>
                    <a:lnTo>
                      <a:pt x="154" y="111"/>
                    </a:lnTo>
                    <a:lnTo>
                      <a:pt x="146" y="110"/>
                    </a:lnTo>
                    <a:lnTo>
                      <a:pt x="140" y="91"/>
                    </a:lnTo>
                    <a:lnTo>
                      <a:pt x="128" y="91"/>
                    </a:lnTo>
                    <a:lnTo>
                      <a:pt x="123" y="96"/>
                    </a:lnTo>
                    <a:lnTo>
                      <a:pt x="116" y="99"/>
                    </a:lnTo>
                    <a:lnTo>
                      <a:pt x="114" y="103"/>
                    </a:lnTo>
                    <a:lnTo>
                      <a:pt x="107" y="103"/>
                    </a:lnTo>
                    <a:lnTo>
                      <a:pt x="95" y="108"/>
                    </a:lnTo>
                    <a:lnTo>
                      <a:pt x="82" y="119"/>
                    </a:lnTo>
                    <a:lnTo>
                      <a:pt x="79" y="122"/>
                    </a:lnTo>
                    <a:lnTo>
                      <a:pt x="69" y="129"/>
                    </a:lnTo>
                    <a:lnTo>
                      <a:pt x="58" y="128"/>
                    </a:lnTo>
                    <a:lnTo>
                      <a:pt x="58" y="120"/>
                    </a:lnTo>
                    <a:lnTo>
                      <a:pt x="41" y="125"/>
                    </a:lnTo>
                    <a:lnTo>
                      <a:pt x="31" y="128"/>
                    </a:lnTo>
                    <a:lnTo>
                      <a:pt x="26" y="129"/>
                    </a:lnTo>
                    <a:lnTo>
                      <a:pt x="16" y="120"/>
                    </a:lnTo>
                    <a:lnTo>
                      <a:pt x="10" y="116"/>
                    </a:lnTo>
                    <a:lnTo>
                      <a:pt x="5" y="110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5" y="93"/>
                    </a:lnTo>
                    <a:lnTo>
                      <a:pt x="10" y="93"/>
                    </a:lnTo>
                    <a:lnTo>
                      <a:pt x="10" y="85"/>
                    </a:lnTo>
                    <a:lnTo>
                      <a:pt x="0" y="78"/>
                    </a:lnTo>
                    <a:lnTo>
                      <a:pt x="0" y="73"/>
                    </a:lnTo>
                    <a:lnTo>
                      <a:pt x="8" y="70"/>
                    </a:lnTo>
                    <a:lnTo>
                      <a:pt x="16" y="72"/>
                    </a:lnTo>
                    <a:lnTo>
                      <a:pt x="19" y="66"/>
                    </a:lnTo>
                    <a:lnTo>
                      <a:pt x="25" y="61"/>
                    </a:lnTo>
                    <a:lnTo>
                      <a:pt x="28" y="56"/>
                    </a:lnTo>
                    <a:lnTo>
                      <a:pt x="29" y="43"/>
                    </a:lnTo>
                    <a:lnTo>
                      <a:pt x="35" y="46"/>
                    </a:lnTo>
                    <a:lnTo>
                      <a:pt x="37" y="49"/>
                    </a:lnTo>
                    <a:lnTo>
                      <a:pt x="48" y="50"/>
                    </a:lnTo>
                    <a:lnTo>
                      <a:pt x="49" y="52"/>
                    </a:lnTo>
                    <a:lnTo>
                      <a:pt x="67" y="50"/>
                    </a:lnTo>
                    <a:lnTo>
                      <a:pt x="70" y="47"/>
                    </a:lnTo>
                    <a:lnTo>
                      <a:pt x="73" y="43"/>
                    </a:lnTo>
                    <a:lnTo>
                      <a:pt x="78" y="43"/>
                    </a:lnTo>
                    <a:lnTo>
                      <a:pt x="84" y="43"/>
                    </a:lnTo>
                    <a:lnTo>
                      <a:pt x="85" y="40"/>
                    </a:lnTo>
                    <a:lnTo>
                      <a:pt x="95" y="37"/>
                    </a:lnTo>
                    <a:lnTo>
                      <a:pt x="101" y="38"/>
                    </a:lnTo>
                    <a:lnTo>
                      <a:pt x="95" y="29"/>
                    </a:lnTo>
                    <a:lnTo>
                      <a:pt x="88" y="8"/>
                    </a:lnTo>
                    <a:lnTo>
                      <a:pt x="88" y="5"/>
                    </a:lnTo>
                    <a:lnTo>
                      <a:pt x="93" y="2"/>
                    </a:lnTo>
                    <a:lnTo>
                      <a:pt x="101" y="0"/>
                    </a:lnTo>
                    <a:lnTo>
                      <a:pt x="111" y="0"/>
                    </a:lnTo>
                    <a:lnTo>
                      <a:pt x="128" y="3"/>
                    </a:lnTo>
                    <a:lnTo>
                      <a:pt x="134" y="3"/>
                    </a:lnTo>
                    <a:lnTo>
                      <a:pt x="139" y="5"/>
                    </a:lnTo>
                    <a:lnTo>
                      <a:pt x="154" y="6"/>
                    </a:lnTo>
                    <a:lnTo>
                      <a:pt x="167" y="12"/>
                    </a:lnTo>
                    <a:lnTo>
                      <a:pt x="178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9" name="Freeform 2929">
                <a:extLst>
                  <a:ext uri="{FF2B5EF4-FFF2-40B4-BE49-F238E27FC236}">
                    <a16:creationId xmlns:a16="http://schemas.microsoft.com/office/drawing/2014/main" id="{296F6943-EF36-B303-C54D-6A7CF8086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254"/>
                <a:ext cx="112" cy="104"/>
              </a:xfrm>
              <a:custGeom>
                <a:avLst/>
                <a:gdLst>
                  <a:gd name="T0" fmla="*/ 164 w 224"/>
                  <a:gd name="T1" fmla="*/ 0 h 208"/>
                  <a:gd name="T2" fmla="*/ 151 w 224"/>
                  <a:gd name="T3" fmla="*/ 10 h 208"/>
                  <a:gd name="T4" fmla="*/ 143 w 224"/>
                  <a:gd name="T5" fmla="*/ 15 h 208"/>
                  <a:gd name="T6" fmla="*/ 135 w 224"/>
                  <a:gd name="T7" fmla="*/ 12 h 208"/>
                  <a:gd name="T8" fmla="*/ 123 w 224"/>
                  <a:gd name="T9" fmla="*/ 12 h 208"/>
                  <a:gd name="T10" fmla="*/ 116 w 224"/>
                  <a:gd name="T11" fmla="*/ 13 h 208"/>
                  <a:gd name="T12" fmla="*/ 96 w 224"/>
                  <a:gd name="T13" fmla="*/ 36 h 208"/>
                  <a:gd name="T14" fmla="*/ 93 w 224"/>
                  <a:gd name="T15" fmla="*/ 41 h 208"/>
                  <a:gd name="T16" fmla="*/ 91 w 224"/>
                  <a:gd name="T17" fmla="*/ 54 h 208"/>
                  <a:gd name="T18" fmla="*/ 78 w 224"/>
                  <a:gd name="T19" fmla="*/ 57 h 208"/>
                  <a:gd name="T20" fmla="*/ 75 w 224"/>
                  <a:gd name="T21" fmla="*/ 67 h 208"/>
                  <a:gd name="T22" fmla="*/ 60 w 224"/>
                  <a:gd name="T23" fmla="*/ 77 h 208"/>
                  <a:gd name="T24" fmla="*/ 55 w 224"/>
                  <a:gd name="T25" fmla="*/ 73 h 208"/>
                  <a:gd name="T26" fmla="*/ 43 w 224"/>
                  <a:gd name="T27" fmla="*/ 74 h 208"/>
                  <a:gd name="T28" fmla="*/ 34 w 224"/>
                  <a:gd name="T29" fmla="*/ 68 h 208"/>
                  <a:gd name="T30" fmla="*/ 17 w 224"/>
                  <a:gd name="T31" fmla="*/ 76 h 208"/>
                  <a:gd name="T32" fmla="*/ 17 w 224"/>
                  <a:gd name="T33" fmla="*/ 86 h 208"/>
                  <a:gd name="T34" fmla="*/ 29 w 224"/>
                  <a:gd name="T35" fmla="*/ 105 h 208"/>
                  <a:gd name="T36" fmla="*/ 31 w 224"/>
                  <a:gd name="T37" fmla="*/ 115 h 208"/>
                  <a:gd name="T38" fmla="*/ 29 w 224"/>
                  <a:gd name="T39" fmla="*/ 129 h 208"/>
                  <a:gd name="T40" fmla="*/ 29 w 224"/>
                  <a:gd name="T41" fmla="*/ 138 h 208"/>
                  <a:gd name="T42" fmla="*/ 26 w 224"/>
                  <a:gd name="T43" fmla="*/ 146 h 208"/>
                  <a:gd name="T44" fmla="*/ 16 w 224"/>
                  <a:gd name="T45" fmla="*/ 161 h 208"/>
                  <a:gd name="T46" fmla="*/ 7 w 224"/>
                  <a:gd name="T47" fmla="*/ 174 h 208"/>
                  <a:gd name="T48" fmla="*/ 0 w 224"/>
                  <a:gd name="T49" fmla="*/ 179 h 208"/>
                  <a:gd name="T50" fmla="*/ 13 w 224"/>
                  <a:gd name="T51" fmla="*/ 185 h 208"/>
                  <a:gd name="T52" fmla="*/ 20 w 224"/>
                  <a:gd name="T53" fmla="*/ 185 h 208"/>
                  <a:gd name="T54" fmla="*/ 26 w 224"/>
                  <a:gd name="T55" fmla="*/ 171 h 208"/>
                  <a:gd name="T56" fmla="*/ 51 w 224"/>
                  <a:gd name="T57" fmla="*/ 174 h 208"/>
                  <a:gd name="T58" fmla="*/ 61 w 224"/>
                  <a:gd name="T59" fmla="*/ 185 h 208"/>
                  <a:gd name="T60" fmla="*/ 70 w 224"/>
                  <a:gd name="T61" fmla="*/ 191 h 208"/>
                  <a:gd name="T62" fmla="*/ 78 w 224"/>
                  <a:gd name="T63" fmla="*/ 191 h 208"/>
                  <a:gd name="T64" fmla="*/ 96 w 224"/>
                  <a:gd name="T65" fmla="*/ 188 h 208"/>
                  <a:gd name="T66" fmla="*/ 104 w 224"/>
                  <a:gd name="T67" fmla="*/ 194 h 208"/>
                  <a:gd name="T68" fmla="*/ 116 w 224"/>
                  <a:gd name="T69" fmla="*/ 188 h 208"/>
                  <a:gd name="T70" fmla="*/ 132 w 224"/>
                  <a:gd name="T71" fmla="*/ 200 h 208"/>
                  <a:gd name="T72" fmla="*/ 146 w 224"/>
                  <a:gd name="T73" fmla="*/ 205 h 208"/>
                  <a:gd name="T74" fmla="*/ 142 w 224"/>
                  <a:gd name="T75" fmla="*/ 191 h 208"/>
                  <a:gd name="T76" fmla="*/ 148 w 224"/>
                  <a:gd name="T77" fmla="*/ 200 h 208"/>
                  <a:gd name="T78" fmla="*/ 161 w 224"/>
                  <a:gd name="T79" fmla="*/ 190 h 208"/>
                  <a:gd name="T80" fmla="*/ 167 w 224"/>
                  <a:gd name="T81" fmla="*/ 185 h 208"/>
                  <a:gd name="T82" fmla="*/ 186 w 224"/>
                  <a:gd name="T83" fmla="*/ 164 h 208"/>
                  <a:gd name="T84" fmla="*/ 199 w 224"/>
                  <a:gd name="T85" fmla="*/ 178 h 208"/>
                  <a:gd name="T86" fmla="*/ 202 w 224"/>
                  <a:gd name="T87" fmla="*/ 171 h 208"/>
                  <a:gd name="T88" fmla="*/ 198 w 224"/>
                  <a:gd name="T89" fmla="*/ 155 h 208"/>
                  <a:gd name="T90" fmla="*/ 198 w 224"/>
                  <a:gd name="T91" fmla="*/ 124 h 208"/>
                  <a:gd name="T92" fmla="*/ 208 w 224"/>
                  <a:gd name="T93" fmla="*/ 92 h 208"/>
                  <a:gd name="T94" fmla="*/ 217 w 224"/>
                  <a:gd name="T95" fmla="*/ 71 h 208"/>
                  <a:gd name="T96" fmla="*/ 224 w 224"/>
                  <a:gd name="T97" fmla="*/ 48 h 208"/>
                  <a:gd name="T98" fmla="*/ 210 w 224"/>
                  <a:gd name="T99" fmla="*/ 42 h 208"/>
                  <a:gd name="T100" fmla="*/ 199 w 224"/>
                  <a:gd name="T101" fmla="*/ 42 h 208"/>
                  <a:gd name="T102" fmla="*/ 192 w 224"/>
                  <a:gd name="T103" fmla="*/ 59 h 208"/>
                  <a:gd name="T104" fmla="*/ 172 w 224"/>
                  <a:gd name="T105" fmla="*/ 38 h 208"/>
                  <a:gd name="T106" fmla="*/ 178 w 224"/>
                  <a:gd name="T107" fmla="*/ 21 h 208"/>
                  <a:gd name="T108" fmla="*/ 181 w 224"/>
                  <a:gd name="T109" fmla="*/ 12 h 208"/>
                  <a:gd name="T110" fmla="*/ 172 w 224"/>
                  <a:gd name="T111" fmla="*/ 4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4" h="208">
                    <a:moveTo>
                      <a:pt x="172" y="4"/>
                    </a:moveTo>
                    <a:lnTo>
                      <a:pt x="164" y="0"/>
                    </a:lnTo>
                    <a:lnTo>
                      <a:pt x="160" y="10"/>
                    </a:lnTo>
                    <a:lnTo>
                      <a:pt x="151" y="10"/>
                    </a:lnTo>
                    <a:lnTo>
                      <a:pt x="149" y="16"/>
                    </a:lnTo>
                    <a:lnTo>
                      <a:pt x="143" y="15"/>
                    </a:lnTo>
                    <a:lnTo>
                      <a:pt x="142" y="12"/>
                    </a:lnTo>
                    <a:lnTo>
                      <a:pt x="135" y="12"/>
                    </a:lnTo>
                    <a:lnTo>
                      <a:pt x="129" y="9"/>
                    </a:lnTo>
                    <a:lnTo>
                      <a:pt x="123" y="12"/>
                    </a:lnTo>
                    <a:lnTo>
                      <a:pt x="116" y="12"/>
                    </a:lnTo>
                    <a:lnTo>
                      <a:pt x="116" y="13"/>
                    </a:lnTo>
                    <a:lnTo>
                      <a:pt x="105" y="18"/>
                    </a:lnTo>
                    <a:lnTo>
                      <a:pt x="96" y="36"/>
                    </a:lnTo>
                    <a:lnTo>
                      <a:pt x="96" y="38"/>
                    </a:lnTo>
                    <a:lnTo>
                      <a:pt x="93" y="41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85" y="57"/>
                    </a:lnTo>
                    <a:lnTo>
                      <a:pt x="78" y="57"/>
                    </a:lnTo>
                    <a:lnTo>
                      <a:pt x="76" y="68"/>
                    </a:lnTo>
                    <a:lnTo>
                      <a:pt x="75" y="67"/>
                    </a:lnTo>
                    <a:lnTo>
                      <a:pt x="63" y="73"/>
                    </a:lnTo>
                    <a:lnTo>
                      <a:pt x="60" y="77"/>
                    </a:lnTo>
                    <a:lnTo>
                      <a:pt x="60" y="73"/>
                    </a:lnTo>
                    <a:lnTo>
                      <a:pt x="55" y="73"/>
                    </a:lnTo>
                    <a:lnTo>
                      <a:pt x="49" y="68"/>
                    </a:lnTo>
                    <a:lnTo>
                      <a:pt x="43" y="74"/>
                    </a:lnTo>
                    <a:lnTo>
                      <a:pt x="37" y="76"/>
                    </a:lnTo>
                    <a:lnTo>
                      <a:pt x="34" y="68"/>
                    </a:lnTo>
                    <a:lnTo>
                      <a:pt x="22" y="68"/>
                    </a:lnTo>
                    <a:lnTo>
                      <a:pt x="17" y="76"/>
                    </a:lnTo>
                    <a:lnTo>
                      <a:pt x="14" y="82"/>
                    </a:lnTo>
                    <a:lnTo>
                      <a:pt x="17" y="86"/>
                    </a:lnTo>
                    <a:lnTo>
                      <a:pt x="20" y="97"/>
                    </a:lnTo>
                    <a:lnTo>
                      <a:pt x="29" y="105"/>
                    </a:lnTo>
                    <a:lnTo>
                      <a:pt x="29" y="109"/>
                    </a:lnTo>
                    <a:lnTo>
                      <a:pt x="31" y="115"/>
                    </a:lnTo>
                    <a:lnTo>
                      <a:pt x="29" y="124"/>
                    </a:lnTo>
                    <a:lnTo>
                      <a:pt x="29" y="129"/>
                    </a:lnTo>
                    <a:lnTo>
                      <a:pt x="28" y="132"/>
                    </a:lnTo>
                    <a:lnTo>
                      <a:pt x="29" y="138"/>
                    </a:lnTo>
                    <a:lnTo>
                      <a:pt x="29" y="144"/>
                    </a:lnTo>
                    <a:lnTo>
                      <a:pt x="26" y="146"/>
                    </a:lnTo>
                    <a:lnTo>
                      <a:pt x="20" y="158"/>
                    </a:lnTo>
                    <a:lnTo>
                      <a:pt x="16" y="161"/>
                    </a:lnTo>
                    <a:lnTo>
                      <a:pt x="11" y="176"/>
                    </a:lnTo>
                    <a:lnTo>
                      <a:pt x="7" y="174"/>
                    </a:lnTo>
                    <a:lnTo>
                      <a:pt x="2" y="176"/>
                    </a:lnTo>
                    <a:lnTo>
                      <a:pt x="0" y="179"/>
                    </a:lnTo>
                    <a:lnTo>
                      <a:pt x="7" y="179"/>
                    </a:lnTo>
                    <a:lnTo>
                      <a:pt x="13" y="185"/>
                    </a:lnTo>
                    <a:lnTo>
                      <a:pt x="16" y="187"/>
                    </a:lnTo>
                    <a:lnTo>
                      <a:pt x="20" y="185"/>
                    </a:lnTo>
                    <a:lnTo>
                      <a:pt x="22" y="179"/>
                    </a:lnTo>
                    <a:lnTo>
                      <a:pt x="26" y="171"/>
                    </a:lnTo>
                    <a:lnTo>
                      <a:pt x="44" y="173"/>
                    </a:lnTo>
                    <a:lnTo>
                      <a:pt x="51" y="174"/>
                    </a:lnTo>
                    <a:lnTo>
                      <a:pt x="55" y="182"/>
                    </a:lnTo>
                    <a:lnTo>
                      <a:pt x="61" y="185"/>
                    </a:lnTo>
                    <a:lnTo>
                      <a:pt x="61" y="188"/>
                    </a:lnTo>
                    <a:lnTo>
                      <a:pt x="70" y="191"/>
                    </a:lnTo>
                    <a:lnTo>
                      <a:pt x="73" y="193"/>
                    </a:lnTo>
                    <a:lnTo>
                      <a:pt x="78" y="191"/>
                    </a:lnTo>
                    <a:lnTo>
                      <a:pt x="87" y="187"/>
                    </a:lnTo>
                    <a:lnTo>
                      <a:pt x="96" y="188"/>
                    </a:lnTo>
                    <a:lnTo>
                      <a:pt x="96" y="193"/>
                    </a:lnTo>
                    <a:lnTo>
                      <a:pt x="104" y="194"/>
                    </a:lnTo>
                    <a:lnTo>
                      <a:pt x="111" y="188"/>
                    </a:lnTo>
                    <a:lnTo>
                      <a:pt x="116" y="188"/>
                    </a:lnTo>
                    <a:lnTo>
                      <a:pt x="119" y="197"/>
                    </a:lnTo>
                    <a:lnTo>
                      <a:pt x="132" y="200"/>
                    </a:lnTo>
                    <a:lnTo>
                      <a:pt x="140" y="208"/>
                    </a:lnTo>
                    <a:lnTo>
                      <a:pt x="146" y="205"/>
                    </a:lnTo>
                    <a:lnTo>
                      <a:pt x="137" y="194"/>
                    </a:lnTo>
                    <a:lnTo>
                      <a:pt x="142" y="191"/>
                    </a:lnTo>
                    <a:lnTo>
                      <a:pt x="143" y="197"/>
                    </a:lnTo>
                    <a:lnTo>
                      <a:pt x="148" y="200"/>
                    </a:lnTo>
                    <a:lnTo>
                      <a:pt x="155" y="199"/>
                    </a:lnTo>
                    <a:lnTo>
                      <a:pt x="161" y="190"/>
                    </a:lnTo>
                    <a:lnTo>
                      <a:pt x="166" y="193"/>
                    </a:lnTo>
                    <a:lnTo>
                      <a:pt x="167" y="185"/>
                    </a:lnTo>
                    <a:lnTo>
                      <a:pt x="178" y="170"/>
                    </a:lnTo>
                    <a:lnTo>
                      <a:pt x="186" y="164"/>
                    </a:lnTo>
                    <a:lnTo>
                      <a:pt x="195" y="170"/>
                    </a:lnTo>
                    <a:lnTo>
                      <a:pt x="199" y="178"/>
                    </a:lnTo>
                    <a:lnTo>
                      <a:pt x="205" y="179"/>
                    </a:lnTo>
                    <a:lnTo>
                      <a:pt x="202" y="171"/>
                    </a:lnTo>
                    <a:lnTo>
                      <a:pt x="202" y="162"/>
                    </a:lnTo>
                    <a:lnTo>
                      <a:pt x="198" y="155"/>
                    </a:lnTo>
                    <a:lnTo>
                      <a:pt x="196" y="155"/>
                    </a:lnTo>
                    <a:lnTo>
                      <a:pt x="198" y="124"/>
                    </a:lnTo>
                    <a:lnTo>
                      <a:pt x="199" y="118"/>
                    </a:lnTo>
                    <a:lnTo>
                      <a:pt x="208" y="92"/>
                    </a:lnTo>
                    <a:lnTo>
                      <a:pt x="214" y="80"/>
                    </a:lnTo>
                    <a:lnTo>
                      <a:pt x="217" y="71"/>
                    </a:lnTo>
                    <a:lnTo>
                      <a:pt x="219" y="56"/>
                    </a:lnTo>
                    <a:lnTo>
                      <a:pt x="224" y="48"/>
                    </a:lnTo>
                    <a:lnTo>
                      <a:pt x="214" y="42"/>
                    </a:lnTo>
                    <a:lnTo>
                      <a:pt x="210" y="42"/>
                    </a:lnTo>
                    <a:lnTo>
                      <a:pt x="202" y="36"/>
                    </a:lnTo>
                    <a:lnTo>
                      <a:pt x="199" y="42"/>
                    </a:lnTo>
                    <a:lnTo>
                      <a:pt x="192" y="50"/>
                    </a:lnTo>
                    <a:lnTo>
                      <a:pt x="192" y="59"/>
                    </a:lnTo>
                    <a:lnTo>
                      <a:pt x="184" y="56"/>
                    </a:lnTo>
                    <a:lnTo>
                      <a:pt x="172" y="38"/>
                    </a:lnTo>
                    <a:lnTo>
                      <a:pt x="178" y="22"/>
                    </a:lnTo>
                    <a:lnTo>
                      <a:pt x="178" y="21"/>
                    </a:lnTo>
                    <a:lnTo>
                      <a:pt x="176" y="19"/>
                    </a:lnTo>
                    <a:lnTo>
                      <a:pt x="181" y="12"/>
                    </a:lnTo>
                    <a:lnTo>
                      <a:pt x="180" y="3"/>
                    </a:lnTo>
                    <a:lnTo>
                      <a:pt x="172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0" name="Freeform 2930">
                <a:extLst>
                  <a:ext uri="{FF2B5EF4-FFF2-40B4-BE49-F238E27FC236}">
                    <a16:creationId xmlns:a16="http://schemas.microsoft.com/office/drawing/2014/main" id="{3D41AAB3-9D3D-83CD-B825-6FAC0CC35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254"/>
                <a:ext cx="112" cy="104"/>
              </a:xfrm>
              <a:custGeom>
                <a:avLst/>
                <a:gdLst>
                  <a:gd name="T0" fmla="*/ 180 w 224"/>
                  <a:gd name="T1" fmla="*/ 3 h 208"/>
                  <a:gd name="T2" fmla="*/ 176 w 224"/>
                  <a:gd name="T3" fmla="*/ 19 h 208"/>
                  <a:gd name="T4" fmla="*/ 178 w 224"/>
                  <a:gd name="T5" fmla="*/ 22 h 208"/>
                  <a:gd name="T6" fmla="*/ 184 w 224"/>
                  <a:gd name="T7" fmla="*/ 56 h 208"/>
                  <a:gd name="T8" fmla="*/ 192 w 224"/>
                  <a:gd name="T9" fmla="*/ 50 h 208"/>
                  <a:gd name="T10" fmla="*/ 202 w 224"/>
                  <a:gd name="T11" fmla="*/ 36 h 208"/>
                  <a:gd name="T12" fmla="*/ 214 w 224"/>
                  <a:gd name="T13" fmla="*/ 42 h 208"/>
                  <a:gd name="T14" fmla="*/ 219 w 224"/>
                  <a:gd name="T15" fmla="*/ 56 h 208"/>
                  <a:gd name="T16" fmla="*/ 214 w 224"/>
                  <a:gd name="T17" fmla="*/ 80 h 208"/>
                  <a:gd name="T18" fmla="*/ 199 w 224"/>
                  <a:gd name="T19" fmla="*/ 118 h 208"/>
                  <a:gd name="T20" fmla="*/ 196 w 224"/>
                  <a:gd name="T21" fmla="*/ 155 h 208"/>
                  <a:gd name="T22" fmla="*/ 202 w 224"/>
                  <a:gd name="T23" fmla="*/ 162 h 208"/>
                  <a:gd name="T24" fmla="*/ 205 w 224"/>
                  <a:gd name="T25" fmla="*/ 179 h 208"/>
                  <a:gd name="T26" fmla="*/ 195 w 224"/>
                  <a:gd name="T27" fmla="*/ 170 h 208"/>
                  <a:gd name="T28" fmla="*/ 178 w 224"/>
                  <a:gd name="T29" fmla="*/ 170 h 208"/>
                  <a:gd name="T30" fmla="*/ 166 w 224"/>
                  <a:gd name="T31" fmla="*/ 193 h 208"/>
                  <a:gd name="T32" fmla="*/ 155 w 224"/>
                  <a:gd name="T33" fmla="*/ 199 h 208"/>
                  <a:gd name="T34" fmla="*/ 143 w 224"/>
                  <a:gd name="T35" fmla="*/ 197 h 208"/>
                  <a:gd name="T36" fmla="*/ 137 w 224"/>
                  <a:gd name="T37" fmla="*/ 194 h 208"/>
                  <a:gd name="T38" fmla="*/ 140 w 224"/>
                  <a:gd name="T39" fmla="*/ 208 h 208"/>
                  <a:gd name="T40" fmla="*/ 119 w 224"/>
                  <a:gd name="T41" fmla="*/ 197 h 208"/>
                  <a:gd name="T42" fmla="*/ 111 w 224"/>
                  <a:gd name="T43" fmla="*/ 188 h 208"/>
                  <a:gd name="T44" fmla="*/ 96 w 224"/>
                  <a:gd name="T45" fmla="*/ 193 h 208"/>
                  <a:gd name="T46" fmla="*/ 87 w 224"/>
                  <a:gd name="T47" fmla="*/ 187 h 208"/>
                  <a:gd name="T48" fmla="*/ 73 w 224"/>
                  <a:gd name="T49" fmla="*/ 193 h 208"/>
                  <a:gd name="T50" fmla="*/ 61 w 224"/>
                  <a:gd name="T51" fmla="*/ 188 h 208"/>
                  <a:gd name="T52" fmla="*/ 55 w 224"/>
                  <a:gd name="T53" fmla="*/ 182 h 208"/>
                  <a:gd name="T54" fmla="*/ 44 w 224"/>
                  <a:gd name="T55" fmla="*/ 173 h 208"/>
                  <a:gd name="T56" fmla="*/ 22 w 224"/>
                  <a:gd name="T57" fmla="*/ 179 h 208"/>
                  <a:gd name="T58" fmla="*/ 16 w 224"/>
                  <a:gd name="T59" fmla="*/ 187 h 208"/>
                  <a:gd name="T60" fmla="*/ 7 w 224"/>
                  <a:gd name="T61" fmla="*/ 179 h 208"/>
                  <a:gd name="T62" fmla="*/ 2 w 224"/>
                  <a:gd name="T63" fmla="*/ 176 h 208"/>
                  <a:gd name="T64" fmla="*/ 11 w 224"/>
                  <a:gd name="T65" fmla="*/ 176 h 208"/>
                  <a:gd name="T66" fmla="*/ 20 w 224"/>
                  <a:gd name="T67" fmla="*/ 158 h 208"/>
                  <a:gd name="T68" fmla="*/ 29 w 224"/>
                  <a:gd name="T69" fmla="*/ 144 h 208"/>
                  <a:gd name="T70" fmla="*/ 28 w 224"/>
                  <a:gd name="T71" fmla="*/ 132 h 208"/>
                  <a:gd name="T72" fmla="*/ 29 w 224"/>
                  <a:gd name="T73" fmla="*/ 124 h 208"/>
                  <a:gd name="T74" fmla="*/ 29 w 224"/>
                  <a:gd name="T75" fmla="*/ 109 h 208"/>
                  <a:gd name="T76" fmla="*/ 20 w 224"/>
                  <a:gd name="T77" fmla="*/ 97 h 208"/>
                  <a:gd name="T78" fmla="*/ 14 w 224"/>
                  <a:gd name="T79" fmla="*/ 82 h 208"/>
                  <a:gd name="T80" fmla="*/ 22 w 224"/>
                  <a:gd name="T81" fmla="*/ 68 h 208"/>
                  <a:gd name="T82" fmla="*/ 37 w 224"/>
                  <a:gd name="T83" fmla="*/ 76 h 208"/>
                  <a:gd name="T84" fmla="*/ 49 w 224"/>
                  <a:gd name="T85" fmla="*/ 68 h 208"/>
                  <a:gd name="T86" fmla="*/ 60 w 224"/>
                  <a:gd name="T87" fmla="*/ 73 h 208"/>
                  <a:gd name="T88" fmla="*/ 63 w 224"/>
                  <a:gd name="T89" fmla="*/ 73 h 208"/>
                  <a:gd name="T90" fmla="*/ 76 w 224"/>
                  <a:gd name="T91" fmla="*/ 68 h 208"/>
                  <a:gd name="T92" fmla="*/ 85 w 224"/>
                  <a:gd name="T93" fmla="*/ 57 h 208"/>
                  <a:gd name="T94" fmla="*/ 91 w 224"/>
                  <a:gd name="T95" fmla="*/ 54 h 208"/>
                  <a:gd name="T96" fmla="*/ 96 w 224"/>
                  <a:gd name="T97" fmla="*/ 38 h 208"/>
                  <a:gd name="T98" fmla="*/ 105 w 224"/>
                  <a:gd name="T99" fmla="*/ 18 h 208"/>
                  <a:gd name="T100" fmla="*/ 116 w 224"/>
                  <a:gd name="T101" fmla="*/ 12 h 208"/>
                  <a:gd name="T102" fmla="*/ 129 w 224"/>
                  <a:gd name="T103" fmla="*/ 9 h 208"/>
                  <a:gd name="T104" fmla="*/ 142 w 224"/>
                  <a:gd name="T105" fmla="*/ 12 h 208"/>
                  <a:gd name="T106" fmla="*/ 149 w 224"/>
                  <a:gd name="T107" fmla="*/ 16 h 208"/>
                  <a:gd name="T108" fmla="*/ 160 w 224"/>
                  <a:gd name="T109" fmla="*/ 10 h 208"/>
                  <a:gd name="T110" fmla="*/ 172 w 224"/>
                  <a:gd name="T111" fmla="*/ 4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4" h="208">
                    <a:moveTo>
                      <a:pt x="172" y="4"/>
                    </a:moveTo>
                    <a:lnTo>
                      <a:pt x="180" y="3"/>
                    </a:lnTo>
                    <a:lnTo>
                      <a:pt x="181" y="12"/>
                    </a:lnTo>
                    <a:lnTo>
                      <a:pt x="176" y="19"/>
                    </a:lnTo>
                    <a:lnTo>
                      <a:pt x="178" y="21"/>
                    </a:lnTo>
                    <a:lnTo>
                      <a:pt x="178" y="22"/>
                    </a:lnTo>
                    <a:lnTo>
                      <a:pt x="172" y="38"/>
                    </a:lnTo>
                    <a:lnTo>
                      <a:pt x="184" y="56"/>
                    </a:lnTo>
                    <a:lnTo>
                      <a:pt x="192" y="59"/>
                    </a:lnTo>
                    <a:lnTo>
                      <a:pt x="192" y="50"/>
                    </a:lnTo>
                    <a:lnTo>
                      <a:pt x="199" y="42"/>
                    </a:lnTo>
                    <a:lnTo>
                      <a:pt x="202" y="36"/>
                    </a:lnTo>
                    <a:lnTo>
                      <a:pt x="210" y="42"/>
                    </a:lnTo>
                    <a:lnTo>
                      <a:pt x="214" y="42"/>
                    </a:lnTo>
                    <a:lnTo>
                      <a:pt x="224" y="48"/>
                    </a:lnTo>
                    <a:lnTo>
                      <a:pt x="219" y="56"/>
                    </a:lnTo>
                    <a:lnTo>
                      <a:pt x="217" y="71"/>
                    </a:lnTo>
                    <a:lnTo>
                      <a:pt x="214" y="80"/>
                    </a:lnTo>
                    <a:lnTo>
                      <a:pt x="208" y="92"/>
                    </a:lnTo>
                    <a:lnTo>
                      <a:pt x="199" y="118"/>
                    </a:lnTo>
                    <a:lnTo>
                      <a:pt x="198" y="124"/>
                    </a:lnTo>
                    <a:lnTo>
                      <a:pt x="196" y="155"/>
                    </a:lnTo>
                    <a:lnTo>
                      <a:pt x="198" y="155"/>
                    </a:lnTo>
                    <a:lnTo>
                      <a:pt x="202" y="162"/>
                    </a:lnTo>
                    <a:lnTo>
                      <a:pt x="202" y="171"/>
                    </a:lnTo>
                    <a:lnTo>
                      <a:pt x="205" y="179"/>
                    </a:lnTo>
                    <a:lnTo>
                      <a:pt x="199" y="178"/>
                    </a:lnTo>
                    <a:lnTo>
                      <a:pt x="195" y="170"/>
                    </a:lnTo>
                    <a:lnTo>
                      <a:pt x="186" y="164"/>
                    </a:lnTo>
                    <a:lnTo>
                      <a:pt x="178" y="170"/>
                    </a:lnTo>
                    <a:lnTo>
                      <a:pt x="167" y="185"/>
                    </a:lnTo>
                    <a:lnTo>
                      <a:pt x="166" y="193"/>
                    </a:lnTo>
                    <a:lnTo>
                      <a:pt x="161" y="190"/>
                    </a:lnTo>
                    <a:lnTo>
                      <a:pt x="155" y="199"/>
                    </a:lnTo>
                    <a:lnTo>
                      <a:pt x="148" y="200"/>
                    </a:lnTo>
                    <a:lnTo>
                      <a:pt x="143" y="197"/>
                    </a:lnTo>
                    <a:lnTo>
                      <a:pt x="142" y="191"/>
                    </a:lnTo>
                    <a:lnTo>
                      <a:pt x="137" y="194"/>
                    </a:lnTo>
                    <a:lnTo>
                      <a:pt x="146" y="205"/>
                    </a:lnTo>
                    <a:lnTo>
                      <a:pt x="140" y="208"/>
                    </a:lnTo>
                    <a:lnTo>
                      <a:pt x="132" y="200"/>
                    </a:lnTo>
                    <a:lnTo>
                      <a:pt x="119" y="197"/>
                    </a:lnTo>
                    <a:lnTo>
                      <a:pt x="116" y="188"/>
                    </a:lnTo>
                    <a:lnTo>
                      <a:pt x="111" y="188"/>
                    </a:lnTo>
                    <a:lnTo>
                      <a:pt x="104" y="194"/>
                    </a:lnTo>
                    <a:lnTo>
                      <a:pt x="96" y="193"/>
                    </a:lnTo>
                    <a:lnTo>
                      <a:pt x="96" y="188"/>
                    </a:lnTo>
                    <a:lnTo>
                      <a:pt x="87" y="187"/>
                    </a:lnTo>
                    <a:lnTo>
                      <a:pt x="78" y="191"/>
                    </a:lnTo>
                    <a:lnTo>
                      <a:pt x="73" y="193"/>
                    </a:lnTo>
                    <a:lnTo>
                      <a:pt x="70" y="191"/>
                    </a:lnTo>
                    <a:lnTo>
                      <a:pt x="61" y="188"/>
                    </a:lnTo>
                    <a:lnTo>
                      <a:pt x="61" y="185"/>
                    </a:lnTo>
                    <a:lnTo>
                      <a:pt x="55" y="182"/>
                    </a:lnTo>
                    <a:lnTo>
                      <a:pt x="51" y="174"/>
                    </a:lnTo>
                    <a:lnTo>
                      <a:pt x="44" y="173"/>
                    </a:lnTo>
                    <a:lnTo>
                      <a:pt x="26" y="171"/>
                    </a:lnTo>
                    <a:lnTo>
                      <a:pt x="22" y="179"/>
                    </a:lnTo>
                    <a:lnTo>
                      <a:pt x="20" y="185"/>
                    </a:lnTo>
                    <a:lnTo>
                      <a:pt x="16" y="187"/>
                    </a:lnTo>
                    <a:lnTo>
                      <a:pt x="13" y="185"/>
                    </a:lnTo>
                    <a:lnTo>
                      <a:pt x="7" y="179"/>
                    </a:lnTo>
                    <a:lnTo>
                      <a:pt x="0" y="179"/>
                    </a:lnTo>
                    <a:lnTo>
                      <a:pt x="2" y="176"/>
                    </a:lnTo>
                    <a:lnTo>
                      <a:pt x="7" y="174"/>
                    </a:lnTo>
                    <a:lnTo>
                      <a:pt x="11" y="176"/>
                    </a:lnTo>
                    <a:lnTo>
                      <a:pt x="16" y="161"/>
                    </a:lnTo>
                    <a:lnTo>
                      <a:pt x="20" y="158"/>
                    </a:lnTo>
                    <a:lnTo>
                      <a:pt x="26" y="146"/>
                    </a:lnTo>
                    <a:lnTo>
                      <a:pt x="29" y="144"/>
                    </a:lnTo>
                    <a:lnTo>
                      <a:pt x="29" y="138"/>
                    </a:lnTo>
                    <a:lnTo>
                      <a:pt x="28" y="132"/>
                    </a:lnTo>
                    <a:lnTo>
                      <a:pt x="29" y="129"/>
                    </a:lnTo>
                    <a:lnTo>
                      <a:pt x="29" y="124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9" y="105"/>
                    </a:lnTo>
                    <a:lnTo>
                      <a:pt x="20" y="97"/>
                    </a:lnTo>
                    <a:lnTo>
                      <a:pt x="17" y="86"/>
                    </a:lnTo>
                    <a:lnTo>
                      <a:pt x="14" y="82"/>
                    </a:lnTo>
                    <a:lnTo>
                      <a:pt x="17" y="76"/>
                    </a:lnTo>
                    <a:lnTo>
                      <a:pt x="22" y="68"/>
                    </a:lnTo>
                    <a:lnTo>
                      <a:pt x="34" y="68"/>
                    </a:lnTo>
                    <a:lnTo>
                      <a:pt x="37" y="76"/>
                    </a:lnTo>
                    <a:lnTo>
                      <a:pt x="43" y="74"/>
                    </a:lnTo>
                    <a:lnTo>
                      <a:pt x="49" y="68"/>
                    </a:lnTo>
                    <a:lnTo>
                      <a:pt x="55" y="73"/>
                    </a:lnTo>
                    <a:lnTo>
                      <a:pt x="60" y="73"/>
                    </a:lnTo>
                    <a:lnTo>
                      <a:pt x="60" y="77"/>
                    </a:lnTo>
                    <a:lnTo>
                      <a:pt x="63" y="73"/>
                    </a:lnTo>
                    <a:lnTo>
                      <a:pt x="75" y="67"/>
                    </a:lnTo>
                    <a:lnTo>
                      <a:pt x="76" y="68"/>
                    </a:lnTo>
                    <a:lnTo>
                      <a:pt x="78" y="57"/>
                    </a:lnTo>
                    <a:lnTo>
                      <a:pt x="85" y="57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3" y="41"/>
                    </a:lnTo>
                    <a:lnTo>
                      <a:pt x="96" y="38"/>
                    </a:lnTo>
                    <a:lnTo>
                      <a:pt x="96" y="36"/>
                    </a:lnTo>
                    <a:lnTo>
                      <a:pt x="105" y="18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23" y="12"/>
                    </a:lnTo>
                    <a:lnTo>
                      <a:pt x="129" y="9"/>
                    </a:lnTo>
                    <a:lnTo>
                      <a:pt x="135" y="12"/>
                    </a:lnTo>
                    <a:lnTo>
                      <a:pt x="142" y="12"/>
                    </a:lnTo>
                    <a:lnTo>
                      <a:pt x="143" y="15"/>
                    </a:lnTo>
                    <a:lnTo>
                      <a:pt x="149" y="16"/>
                    </a:lnTo>
                    <a:lnTo>
                      <a:pt x="151" y="10"/>
                    </a:lnTo>
                    <a:lnTo>
                      <a:pt x="160" y="10"/>
                    </a:lnTo>
                    <a:lnTo>
                      <a:pt x="164" y="0"/>
                    </a:lnTo>
                    <a:lnTo>
                      <a:pt x="17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1" name="Freeform 2931">
                <a:extLst>
                  <a:ext uri="{FF2B5EF4-FFF2-40B4-BE49-F238E27FC236}">
                    <a16:creationId xmlns:a16="http://schemas.microsoft.com/office/drawing/2014/main" id="{A4F4550C-B487-3C78-0DB1-6ED9582B2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254"/>
                <a:ext cx="112" cy="104"/>
              </a:xfrm>
              <a:custGeom>
                <a:avLst/>
                <a:gdLst>
                  <a:gd name="T0" fmla="*/ 180 w 224"/>
                  <a:gd name="T1" fmla="*/ 3 h 208"/>
                  <a:gd name="T2" fmla="*/ 176 w 224"/>
                  <a:gd name="T3" fmla="*/ 19 h 208"/>
                  <a:gd name="T4" fmla="*/ 178 w 224"/>
                  <a:gd name="T5" fmla="*/ 22 h 208"/>
                  <a:gd name="T6" fmla="*/ 184 w 224"/>
                  <a:gd name="T7" fmla="*/ 56 h 208"/>
                  <a:gd name="T8" fmla="*/ 192 w 224"/>
                  <a:gd name="T9" fmla="*/ 50 h 208"/>
                  <a:gd name="T10" fmla="*/ 202 w 224"/>
                  <a:gd name="T11" fmla="*/ 36 h 208"/>
                  <a:gd name="T12" fmla="*/ 214 w 224"/>
                  <a:gd name="T13" fmla="*/ 42 h 208"/>
                  <a:gd name="T14" fmla="*/ 219 w 224"/>
                  <a:gd name="T15" fmla="*/ 56 h 208"/>
                  <a:gd name="T16" fmla="*/ 214 w 224"/>
                  <a:gd name="T17" fmla="*/ 80 h 208"/>
                  <a:gd name="T18" fmla="*/ 199 w 224"/>
                  <a:gd name="T19" fmla="*/ 118 h 208"/>
                  <a:gd name="T20" fmla="*/ 196 w 224"/>
                  <a:gd name="T21" fmla="*/ 155 h 208"/>
                  <a:gd name="T22" fmla="*/ 202 w 224"/>
                  <a:gd name="T23" fmla="*/ 162 h 208"/>
                  <a:gd name="T24" fmla="*/ 205 w 224"/>
                  <a:gd name="T25" fmla="*/ 179 h 208"/>
                  <a:gd name="T26" fmla="*/ 195 w 224"/>
                  <a:gd name="T27" fmla="*/ 170 h 208"/>
                  <a:gd name="T28" fmla="*/ 178 w 224"/>
                  <a:gd name="T29" fmla="*/ 170 h 208"/>
                  <a:gd name="T30" fmla="*/ 166 w 224"/>
                  <a:gd name="T31" fmla="*/ 193 h 208"/>
                  <a:gd name="T32" fmla="*/ 155 w 224"/>
                  <a:gd name="T33" fmla="*/ 199 h 208"/>
                  <a:gd name="T34" fmla="*/ 143 w 224"/>
                  <a:gd name="T35" fmla="*/ 197 h 208"/>
                  <a:gd name="T36" fmla="*/ 137 w 224"/>
                  <a:gd name="T37" fmla="*/ 194 h 208"/>
                  <a:gd name="T38" fmla="*/ 140 w 224"/>
                  <a:gd name="T39" fmla="*/ 208 h 208"/>
                  <a:gd name="T40" fmla="*/ 119 w 224"/>
                  <a:gd name="T41" fmla="*/ 197 h 208"/>
                  <a:gd name="T42" fmla="*/ 111 w 224"/>
                  <a:gd name="T43" fmla="*/ 188 h 208"/>
                  <a:gd name="T44" fmla="*/ 96 w 224"/>
                  <a:gd name="T45" fmla="*/ 193 h 208"/>
                  <a:gd name="T46" fmla="*/ 87 w 224"/>
                  <a:gd name="T47" fmla="*/ 187 h 208"/>
                  <a:gd name="T48" fmla="*/ 73 w 224"/>
                  <a:gd name="T49" fmla="*/ 193 h 208"/>
                  <a:gd name="T50" fmla="*/ 61 w 224"/>
                  <a:gd name="T51" fmla="*/ 188 h 208"/>
                  <a:gd name="T52" fmla="*/ 55 w 224"/>
                  <a:gd name="T53" fmla="*/ 182 h 208"/>
                  <a:gd name="T54" fmla="*/ 44 w 224"/>
                  <a:gd name="T55" fmla="*/ 173 h 208"/>
                  <a:gd name="T56" fmla="*/ 22 w 224"/>
                  <a:gd name="T57" fmla="*/ 179 h 208"/>
                  <a:gd name="T58" fmla="*/ 16 w 224"/>
                  <a:gd name="T59" fmla="*/ 187 h 208"/>
                  <a:gd name="T60" fmla="*/ 7 w 224"/>
                  <a:gd name="T61" fmla="*/ 179 h 208"/>
                  <a:gd name="T62" fmla="*/ 2 w 224"/>
                  <a:gd name="T63" fmla="*/ 176 h 208"/>
                  <a:gd name="T64" fmla="*/ 11 w 224"/>
                  <a:gd name="T65" fmla="*/ 176 h 208"/>
                  <a:gd name="T66" fmla="*/ 20 w 224"/>
                  <a:gd name="T67" fmla="*/ 158 h 208"/>
                  <a:gd name="T68" fmla="*/ 29 w 224"/>
                  <a:gd name="T69" fmla="*/ 144 h 208"/>
                  <a:gd name="T70" fmla="*/ 28 w 224"/>
                  <a:gd name="T71" fmla="*/ 132 h 208"/>
                  <a:gd name="T72" fmla="*/ 29 w 224"/>
                  <a:gd name="T73" fmla="*/ 124 h 208"/>
                  <a:gd name="T74" fmla="*/ 29 w 224"/>
                  <a:gd name="T75" fmla="*/ 109 h 208"/>
                  <a:gd name="T76" fmla="*/ 20 w 224"/>
                  <a:gd name="T77" fmla="*/ 97 h 208"/>
                  <a:gd name="T78" fmla="*/ 14 w 224"/>
                  <a:gd name="T79" fmla="*/ 82 h 208"/>
                  <a:gd name="T80" fmla="*/ 22 w 224"/>
                  <a:gd name="T81" fmla="*/ 68 h 208"/>
                  <a:gd name="T82" fmla="*/ 37 w 224"/>
                  <a:gd name="T83" fmla="*/ 76 h 208"/>
                  <a:gd name="T84" fmla="*/ 49 w 224"/>
                  <a:gd name="T85" fmla="*/ 68 h 208"/>
                  <a:gd name="T86" fmla="*/ 60 w 224"/>
                  <a:gd name="T87" fmla="*/ 73 h 208"/>
                  <a:gd name="T88" fmla="*/ 63 w 224"/>
                  <a:gd name="T89" fmla="*/ 73 h 208"/>
                  <a:gd name="T90" fmla="*/ 76 w 224"/>
                  <a:gd name="T91" fmla="*/ 68 h 208"/>
                  <a:gd name="T92" fmla="*/ 85 w 224"/>
                  <a:gd name="T93" fmla="*/ 57 h 208"/>
                  <a:gd name="T94" fmla="*/ 91 w 224"/>
                  <a:gd name="T95" fmla="*/ 54 h 208"/>
                  <a:gd name="T96" fmla="*/ 96 w 224"/>
                  <a:gd name="T97" fmla="*/ 38 h 208"/>
                  <a:gd name="T98" fmla="*/ 105 w 224"/>
                  <a:gd name="T99" fmla="*/ 18 h 208"/>
                  <a:gd name="T100" fmla="*/ 116 w 224"/>
                  <a:gd name="T101" fmla="*/ 12 h 208"/>
                  <a:gd name="T102" fmla="*/ 129 w 224"/>
                  <a:gd name="T103" fmla="*/ 9 h 208"/>
                  <a:gd name="T104" fmla="*/ 142 w 224"/>
                  <a:gd name="T105" fmla="*/ 12 h 208"/>
                  <a:gd name="T106" fmla="*/ 149 w 224"/>
                  <a:gd name="T107" fmla="*/ 16 h 208"/>
                  <a:gd name="T108" fmla="*/ 160 w 224"/>
                  <a:gd name="T109" fmla="*/ 10 h 208"/>
                  <a:gd name="T110" fmla="*/ 172 w 224"/>
                  <a:gd name="T111" fmla="*/ 4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4" h="208">
                    <a:moveTo>
                      <a:pt x="172" y="4"/>
                    </a:moveTo>
                    <a:lnTo>
                      <a:pt x="180" y="3"/>
                    </a:lnTo>
                    <a:lnTo>
                      <a:pt x="181" y="12"/>
                    </a:lnTo>
                    <a:lnTo>
                      <a:pt x="176" y="19"/>
                    </a:lnTo>
                    <a:lnTo>
                      <a:pt x="178" y="21"/>
                    </a:lnTo>
                    <a:lnTo>
                      <a:pt x="178" y="22"/>
                    </a:lnTo>
                    <a:lnTo>
                      <a:pt x="172" y="38"/>
                    </a:lnTo>
                    <a:lnTo>
                      <a:pt x="184" y="56"/>
                    </a:lnTo>
                    <a:lnTo>
                      <a:pt x="192" y="59"/>
                    </a:lnTo>
                    <a:lnTo>
                      <a:pt x="192" y="50"/>
                    </a:lnTo>
                    <a:lnTo>
                      <a:pt x="199" y="42"/>
                    </a:lnTo>
                    <a:lnTo>
                      <a:pt x="202" y="36"/>
                    </a:lnTo>
                    <a:lnTo>
                      <a:pt x="210" y="42"/>
                    </a:lnTo>
                    <a:lnTo>
                      <a:pt x="214" y="42"/>
                    </a:lnTo>
                    <a:lnTo>
                      <a:pt x="224" y="48"/>
                    </a:lnTo>
                    <a:lnTo>
                      <a:pt x="219" y="56"/>
                    </a:lnTo>
                    <a:lnTo>
                      <a:pt x="217" y="71"/>
                    </a:lnTo>
                    <a:lnTo>
                      <a:pt x="214" y="80"/>
                    </a:lnTo>
                    <a:lnTo>
                      <a:pt x="208" y="92"/>
                    </a:lnTo>
                    <a:lnTo>
                      <a:pt x="199" y="118"/>
                    </a:lnTo>
                    <a:lnTo>
                      <a:pt x="198" y="124"/>
                    </a:lnTo>
                    <a:lnTo>
                      <a:pt x="196" y="155"/>
                    </a:lnTo>
                    <a:lnTo>
                      <a:pt x="198" y="155"/>
                    </a:lnTo>
                    <a:lnTo>
                      <a:pt x="202" y="162"/>
                    </a:lnTo>
                    <a:lnTo>
                      <a:pt x="202" y="171"/>
                    </a:lnTo>
                    <a:lnTo>
                      <a:pt x="205" y="179"/>
                    </a:lnTo>
                    <a:lnTo>
                      <a:pt x="199" y="178"/>
                    </a:lnTo>
                    <a:lnTo>
                      <a:pt x="195" y="170"/>
                    </a:lnTo>
                    <a:lnTo>
                      <a:pt x="186" y="164"/>
                    </a:lnTo>
                    <a:lnTo>
                      <a:pt x="178" y="170"/>
                    </a:lnTo>
                    <a:lnTo>
                      <a:pt x="167" y="185"/>
                    </a:lnTo>
                    <a:lnTo>
                      <a:pt x="166" y="193"/>
                    </a:lnTo>
                    <a:lnTo>
                      <a:pt x="161" y="190"/>
                    </a:lnTo>
                    <a:lnTo>
                      <a:pt x="155" y="199"/>
                    </a:lnTo>
                    <a:lnTo>
                      <a:pt x="148" y="200"/>
                    </a:lnTo>
                    <a:lnTo>
                      <a:pt x="143" y="197"/>
                    </a:lnTo>
                    <a:lnTo>
                      <a:pt x="142" y="191"/>
                    </a:lnTo>
                    <a:lnTo>
                      <a:pt x="137" y="194"/>
                    </a:lnTo>
                    <a:lnTo>
                      <a:pt x="146" y="205"/>
                    </a:lnTo>
                    <a:lnTo>
                      <a:pt x="140" y="208"/>
                    </a:lnTo>
                    <a:lnTo>
                      <a:pt x="132" y="200"/>
                    </a:lnTo>
                    <a:lnTo>
                      <a:pt x="119" y="197"/>
                    </a:lnTo>
                    <a:lnTo>
                      <a:pt x="116" y="188"/>
                    </a:lnTo>
                    <a:lnTo>
                      <a:pt x="111" y="188"/>
                    </a:lnTo>
                    <a:lnTo>
                      <a:pt x="104" y="194"/>
                    </a:lnTo>
                    <a:lnTo>
                      <a:pt x="96" y="193"/>
                    </a:lnTo>
                    <a:lnTo>
                      <a:pt x="96" y="188"/>
                    </a:lnTo>
                    <a:lnTo>
                      <a:pt x="87" y="187"/>
                    </a:lnTo>
                    <a:lnTo>
                      <a:pt x="78" y="191"/>
                    </a:lnTo>
                    <a:lnTo>
                      <a:pt x="73" y="193"/>
                    </a:lnTo>
                    <a:lnTo>
                      <a:pt x="70" y="191"/>
                    </a:lnTo>
                    <a:lnTo>
                      <a:pt x="61" y="188"/>
                    </a:lnTo>
                    <a:lnTo>
                      <a:pt x="61" y="185"/>
                    </a:lnTo>
                    <a:lnTo>
                      <a:pt x="55" y="182"/>
                    </a:lnTo>
                    <a:lnTo>
                      <a:pt x="51" y="174"/>
                    </a:lnTo>
                    <a:lnTo>
                      <a:pt x="44" y="173"/>
                    </a:lnTo>
                    <a:lnTo>
                      <a:pt x="26" y="171"/>
                    </a:lnTo>
                    <a:lnTo>
                      <a:pt x="22" y="179"/>
                    </a:lnTo>
                    <a:lnTo>
                      <a:pt x="20" y="185"/>
                    </a:lnTo>
                    <a:lnTo>
                      <a:pt x="16" y="187"/>
                    </a:lnTo>
                    <a:lnTo>
                      <a:pt x="13" y="185"/>
                    </a:lnTo>
                    <a:lnTo>
                      <a:pt x="7" y="179"/>
                    </a:lnTo>
                    <a:lnTo>
                      <a:pt x="0" y="179"/>
                    </a:lnTo>
                    <a:lnTo>
                      <a:pt x="2" y="176"/>
                    </a:lnTo>
                    <a:lnTo>
                      <a:pt x="7" y="174"/>
                    </a:lnTo>
                    <a:lnTo>
                      <a:pt x="11" y="176"/>
                    </a:lnTo>
                    <a:lnTo>
                      <a:pt x="16" y="161"/>
                    </a:lnTo>
                    <a:lnTo>
                      <a:pt x="20" y="158"/>
                    </a:lnTo>
                    <a:lnTo>
                      <a:pt x="26" y="146"/>
                    </a:lnTo>
                    <a:lnTo>
                      <a:pt x="29" y="144"/>
                    </a:lnTo>
                    <a:lnTo>
                      <a:pt x="29" y="138"/>
                    </a:lnTo>
                    <a:lnTo>
                      <a:pt x="28" y="132"/>
                    </a:lnTo>
                    <a:lnTo>
                      <a:pt x="29" y="129"/>
                    </a:lnTo>
                    <a:lnTo>
                      <a:pt x="29" y="124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9" y="105"/>
                    </a:lnTo>
                    <a:lnTo>
                      <a:pt x="20" y="97"/>
                    </a:lnTo>
                    <a:lnTo>
                      <a:pt x="17" y="86"/>
                    </a:lnTo>
                    <a:lnTo>
                      <a:pt x="14" y="82"/>
                    </a:lnTo>
                    <a:lnTo>
                      <a:pt x="17" y="76"/>
                    </a:lnTo>
                    <a:lnTo>
                      <a:pt x="22" y="68"/>
                    </a:lnTo>
                    <a:lnTo>
                      <a:pt x="34" y="68"/>
                    </a:lnTo>
                    <a:lnTo>
                      <a:pt x="37" y="76"/>
                    </a:lnTo>
                    <a:lnTo>
                      <a:pt x="43" y="74"/>
                    </a:lnTo>
                    <a:lnTo>
                      <a:pt x="49" y="68"/>
                    </a:lnTo>
                    <a:lnTo>
                      <a:pt x="55" y="73"/>
                    </a:lnTo>
                    <a:lnTo>
                      <a:pt x="60" y="73"/>
                    </a:lnTo>
                    <a:lnTo>
                      <a:pt x="60" y="77"/>
                    </a:lnTo>
                    <a:lnTo>
                      <a:pt x="63" y="73"/>
                    </a:lnTo>
                    <a:lnTo>
                      <a:pt x="75" y="67"/>
                    </a:lnTo>
                    <a:lnTo>
                      <a:pt x="76" y="68"/>
                    </a:lnTo>
                    <a:lnTo>
                      <a:pt x="78" y="57"/>
                    </a:lnTo>
                    <a:lnTo>
                      <a:pt x="85" y="57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3" y="41"/>
                    </a:lnTo>
                    <a:lnTo>
                      <a:pt x="96" y="38"/>
                    </a:lnTo>
                    <a:lnTo>
                      <a:pt x="96" y="36"/>
                    </a:lnTo>
                    <a:lnTo>
                      <a:pt x="105" y="18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23" y="12"/>
                    </a:lnTo>
                    <a:lnTo>
                      <a:pt x="129" y="9"/>
                    </a:lnTo>
                    <a:lnTo>
                      <a:pt x="135" y="12"/>
                    </a:lnTo>
                    <a:lnTo>
                      <a:pt x="142" y="12"/>
                    </a:lnTo>
                    <a:lnTo>
                      <a:pt x="143" y="15"/>
                    </a:lnTo>
                    <a:lnTo>
                      <a:pt x="149" y="16"/>
                    </a:lnTo>
                    <a:lnTo>
                      <a:pt x="151" y="10"/>
                    </a:lnTo>
                    <a:lnTo>
                      <a:pt x="160" y="10"/>
                    </a:lnTo>
                    <a:lnTo>
                      <a:pt x="164" y="0"/>
                    </a:lnTo>
                    <a:lnTo>
                      <a:pt x="172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2" name="Freeform 2932">
                <a:extLst>
                  <a:ext uri="{FF2B5EF4-FFF2-40B4-BE49-F238E27FC236}">
                    <a16:creationId xmlns:a16="http://schemas.microsoft.com/office/drawing/2014/main" id="{295DB248-EEF0-8A44-EB4C-A0828656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2269"/>
                <a:ext cx="174" cy="152"/>
              </a:xfrm>
              <a:custGeom>
                <a:avLst/>
                <a:gdLst>
                  <a:gd name="T0" fmla="*/ 38 w 348"/>
                  <a:gd name="T1" fmla="*/ 70 h 304"/>
                  <a:gd name="T2" fmla="*/ 34 w 348"/>
                  <a:gd name="T3" fmla="*/ 76 h 304"/>
                  <a:gd name="T4" fmla="*/ 43 w 348"/>
                  <a:gd name="T5" fmla="*/ 91 h 304"/>
                  <a:gd name="T6" fmla="*/ 20 w 348"/>
                  <a:gd name="T7" fmla="*/ 122 h 304"/>
                  <a:gd name="T8" fmla="*/ 8 w 348"/>
                  <a:gd name="T9" fmla="*/ 128 h 304"/>
                  <a:gd name="T10" fmla="*/ 0 w 348"/>
                  <a:gd name="T11" fmla="*/ 154 h 304"/>
                  <a:gd name="T12" fmla="*/ 14 w 348"/>
                  <a:gd name="T13" fmla="*/ 166 h 304"/>
                  <a:gd name="T14" fmla="*/ 37 w 348"/>
                  <a:gd name="T15" fmla="*/ 167 h 304"/>
                  <a:gd name="T16" fmla="*/ 49 w 348"/>
                  <a:gd name="T17" fmla="*/ 186 h 304"/>
                  <a:gd name="T18" fmla="*/ 73 w 348"/>
                  <a:gd name="T19" fmla="*/ 186 h 304"/>
                  <a:gd name="T20" fmla="*/ 96 w 348"/>
                  <a:gd name="T21" fmla="*/ 164 h 304"/>
                  <a:gd name="T22" fmla="*/ 111 w 348"/>
                  <a:gd name="T23" fmla="*/ 163 h 304"/>
                  <a:gd name="T24" fmla="*/ 143 w 348"/>
                  <a:gd name="T25" fmla="*/ 181 h 304"/>
                  <a:gd name="T26" fmla="*/ 155 w 348"/>
                  <a:gd name="T27" fmla="*/ 196 h 304"/>
                  <a:gd name="T28" fmla="*/ 167 w 348"/>
                  <a:gd name="T29" fmla="*/ 223 h 304"/>
                  <a:gd name="T30" fmla="*/ 175 w 348"/>
                  <a:gd name="T31" fmla="*/ 240 h 304"/>
                  <a:gd name="T32" fmla="*/ 208 w 348"/>
                  <a:gd name="T33" fmla="*/ 245 h 304"/>
                  <a:gd name="T34" fmla="*/ 219 w 348"/>
                  <a:gd name="T35" fmla="*/ 261 h 304"/>
                  <a:gd name="T36" fmla="*/ 248 w 348"/>
                  <a:gd name="T37" fmla="*/ 272 h 304"/>
                  <a:gd name="T38" fmla="*/ 261 w 348"/>
                  <a:gd name="T39" fmla="*/ 286 h 304"/>
                  <a:gd name="T40" fmla="*/ 290 w 348"/>
                  <a:gd name="T41" fmla="*/ 304 h 304"/>
                  <a:gd name="T42" fmla="*/ 305 w 348"/>
                  <a:gd name="T43" fmla="*/ 289 h 304"/>
                  <a:gd name="T44" fmla="*/ 322 w 348"/>
                  <a:gd name="T45" fmla="*/ 290 h 304"/>
                  <a:gd name="T46" fmla="*/ 337 w 348"/>
                  <a:gd name="T47" fmla="*/ 304 h 304"/>
                  <a:gd name="T48" fmla="*/ 345 w 348"/>
                  <a:gd name="T49" fmla="*/ 284 h 304"/>
                  <a:gd name="T50" fmla="*/ 348 w 348"/>
                  <a:gd name="T51" fmla="*/ 263 h 304"/>
                  <a:gd name="T52" fmla="*/ 345 w 348"/>
                  <a:gd name="T53" fmla="*/ 243 h 304"/>
                  <a:gd name="T54" fmla="*/ 330 w 348"/>
                  <a:gd name="T55" fmla="*/ 227 h 304"/>
                  <a:gd name="T56" fmla="*/ 330 w 348"/>
                  <a:gd name="T57" fmla="*/ 210 h 304"/>
                  <a:gd name="T58" fmla="*/ 322 w 348"/>
                  <a:gd name="T59" fmla="*/ 182 h 304"/>
                  <a:gd name="T60" fmla="*/ 260 w 348"/>
                  <a:gd name="T61" fmla="*/ 179 h 304"/>
                  <a:gd name="T62" fmla="*/ 261 w 348"/>
                  <a:gd name="T63" fmla="*/ 166 h 304"/>
                  <a:gd name="T64" fmla="*/ 266 w 348"/>
                  <a:gd name="T65" fmla="*/ 137 h 304"/>
                  <a:gd name="T66" fmla="*/ 273 w 348"/>
                  <a:gd name="T67" fmla="*/ 116 h 304"/>
                  <a:gd name="T68" fmla="*/ 275 w 348"/>
                  <a:gd name="T69" fmla="*/ 99 h 304"/>
                  <a:gd name="T70" fmla="*/ 287 w 348"/>
                  <a:gd name="T71" fmla="*/ 88 h 304"/>
                  <a:gd name="T72" fmla="*/ 266 w 348"/>
                  <a:gd name="T73" fmla="*/ 78 h 304"/>
                  <a:gd name="T74" fmla="*/ 242 w 348"/>
                  <a:gd name="T75" fmla="*/ 61 h 304"/>
                  <a:gd name="T76" fmla="*/ 229 w 348"/>
                  <a:gd name="T77" fmla="*/ 72 h 304"/>
                  <a:gd name="T78" fmla="*/ 222 w 348"/>
                  <a:gd name="T79" fmla="*/ 61 h 304"/>
                  <a:gd name="T80" fmla="*/ 231 w 348"/>
                  <a:gd name="T81" fmla="*/ 43 h 304"/>
                  <a:gd name="T82" fmla="*/ 220 w 348"/>
                  <a:gd name="T83" fmla="*/ 26 h 304"/>
                  <a:gd name="T84" fmla="*/ 210 w 348"/>
                  <a:gd name="T85" fmla="*/ 9 h 304"/>
                  <a:gd name="T86" fmla="*/ 195 w 348"/>
                  <a:gd name="T87" fmla="*/ 9 h 304"/>
                  <a:gd name="T88" fmla="*/ 190 w 348"/>
                  <a:gd name="T89" fmla="*/ 20 h 304"/>
                  <a:gd name="T90" fmla="*/ 169 w 348"/>
                  <a:gd name="T91" fmla="*/ 6 h 304"/>
                  <a:gd name="T92" fmla="*/ 154 w 348"/>
                  <a:gd name="T93" fmla="*/ 26 h 304"/>
                  <a:gd name="T94" fmla="*/ 140 w 348"/>
                  <a:gd name="T95" fmla="*/ 37 h 304"/>
                  <a:gd name="T96" fmla="*/ 120 w 348"/>
                  <a:gd name="T97" fmla="*/ 72 h 304"/>
                  <a:gd name="T98" fmla="*/ 108 w 348"/>
                  <a:gd name="T99" fmla="*/ 85 h 304"/>
                  <a:gd name="T100" fmla="*/ 96 w 348"/>
                  <a:gd name="T101" fmla="*/ 82 h 304"/>
                  <a:gd name="T102" fmla="*/ 79 w 348"/>
                  <a:gd name="T103" fmla="*/ 68 h 304"/>
                  <a:gd name="T104" fmla="*/ 64 w 348"/>
                  <a:gd name="T105" fmla="*/ 55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8" h="304">
                    <a:moveTo>
                      <a:pt x="53" y="59"/>
                    </a:moveTo>
                    <a:lnTo>
                      <a:pt x="49" y="62"/>
                    </a:lnTo>
                    <a:lnTo>
                      <a:pt x="38" y="70"/>
                    </a:lnTo>
                    <a:lnTo>
                      <a:pt x="34" y="68"/>
                    </a:lnTo>
                    <a:lnTo>
                      <a:pt x="32" y="72"/>
                    </a:lnTo>
                    <a:lnTo>
                      <a:pt x="34" y="76"/>
                    </a:lnTo>
                    <a:lnTo>
                      <a:pt x="40" y="82"/>
                    </a:lnTo>
                    <a:lnTo>
                      <a:pt x="40" y="88"/>
                    </a:lnTo>
                    <a:lnTo>
                      <a:pt x="43" y="91"/>
                    </a:lnTo>
                    <a:lnTo>
                      <a:pt x="34" y="99"/>
                    </a:lnTo>
                    <a:lnTo>
                      <a:pt x="26" y="119"/>
                    </a:lnTo>
                    <a:lnTo>
                      <a:pt x="20" y="122"/>
                    </a:lnTo>
                    <a:lnTo>
                      <a:pt x="15" y="119"/>
                    </a:lnTo>
                    <a:lnTo>
                      <a:pt x="9" y="120"/>
                    </a:lnTo>
                    <a:lnTo>
                      <a:pt x="8" y="128"/>
                    </a:lnTo>
                    <a:lnTo>
                      <a:pt x="2" y="132"/>
                    </a:lnTo>
                    <a:lnTo>
                      <a:pt x="3" y="149"/>
                    </a:lnTo>
                    <a:lnTo>
                      <a:pt x="0" y="154"/>
                    </a:lnTo>
                    <a:lnTo>
                      <a:pt x="0" y="160"/>
                    </a:lnTo>
                    <a:lnTo>
                      <a:pt x="9" y="166"/>
                    </a:lnTo>
                    <a:lnTo>
                      <a:pt x="14" y="166"/>
                    </a:lnTo>
                    <a:lnTo>
                      <a:pt x="17" y="169"/>
                    </a:lnTo>
                    <a:lnTo>
                      <a:pt x="32" y="164"/>
                    </a:lnTo>
                    <a:lnTo>
                      <a:pt x="37" y="167"/>
                    </a:lnTo>
                    <a:lnTo>
                      <a:pt x="38" y="175"/>
                    </a:lnTo>
                    <a:lnTo>
                      <a:pt x="41" y="176"/>
                    </a:lnTo>
                    <a:lnTo>
                      <a:pt x="49" y="186"/>
                    </a:lnTo>
                    <a:lnTo>
                      <a:pt x="50" y="193"/>
                    </a:lnTo>
                    <a:lnTo>
                      <a:pt x="61" y="196"/>
                    </a:lnTo>
                    <a:lnTo>
                      <a:pt x="73" y="186"/>
                    </a:lnTo>
                    <a:lnTo>
                      <a:pt x="78" y="186"/>
                    </a:lnTo>
                    <a:lnTo>
                      <a:pt x="81" y="178"/>
                    </a:lnTo>
                    <a:lnTo>
                      <a:pt x="96" y="164"/>
                    </a:lnTo>
                    <a:lnTo>
                      <a:pt x="100" y="164"/>
                    </a:lnTo>
                    <a:lnTo>
                      <a:pt x="108" y="164"/>
                    </a:lnTo>
                    <a:lnTo>
                      <a:pt x="111" y="163"/>
                    </a:lnTo>
                    <a:lnTo>
                      <a:pt x="114" y="178"/>
                    </a:lnTo>
                    <a:lnTo>
                      <a:pt x="119" y="179"/>
                    </a:lnTo>
                    <a:lnTo>
                      <a:pt x="143" y="181"/>
                    </a:lnTo>
                    <a:lnTo>
                      <a:pt x="146" y="192"/>
                    </a:lnTo>
                    <a:lnTo>
                      <a:pt x="152" y="193"/>
                    </a:lnTo>
                    <a:lnTo>
                      <a:pt x="155" y="196"/>
                    </a:lnTo>
                    <a:lnTo>
                      <a:pt x="157" y="204"/>
                    </a:lnTo>
                    <a:lnTo>
                      <a:pt x="164" y="208"/>
                    </a:lnTo>
                    <a:lnTo>
                      <a:pt x="167" y="223"/>
                    </a:lnTo>
                    <a:lnTo>
                      <a:pt x="172" y="233"/>
                    </a:lnTo>
                    <a:lnTo>
                      <a:pt x="172" y="239"/>
                    </a:lnTo>
                    <a:lnTo>
                      <a:pt x="175" y="240"/>
                    </a:lnTo>
                    <a:lnTo>
                      <a:pt x="190" y="240"/>
                    </a:lnTo>
                    <a:lnTo>
                      <a:pt x="201" y="245"/>
                    </a:lnTo>
                    <a:lnTo>
                      <a:pt x="208" y="245"/>
                    </a:lnTo>
                    <a:lnTo>
                      <a:pt x="211" y="258"/>
                    </a:lnTo>
                    <a:lnTo>
                      <a:pt x="213" y="261"/>
                    </a:lnTo>
                    <a:lnTo>
                      <a:pt x="219" y="261"/>
                    </a:lnTo>
                    <a:lnTo>
                      <a:pt x="229" y="260"/>
                    </a:lnTo>
                    <a:lnTo>
                      <a:pt x="232" y="268"/>
                    </a:lnTo>
                    <a:lnTo>
                      <a:pt x="248" y="272"/>
                    </a:lnTo>
                    <a:lnTo>
                      <a:pt x="249" y="280"/>
                    </a:lnTo>
                    <a:lnTo>
                      <a:pt x="254" y="284"/>
                    </a:lnTo>
                    <a:lnTo>
                      <a:pt x="261" y="286"/>
                    </a:lnTo>
                    <a:lnTo>
                      <a:pt x="260" y="298"/>
                    </a:lnTo>
                    <a:lnTo>
                      <a:pt x="275" y="304"/>
                    </a:lnTo>
                    <a:lnTo>
                      <a:pt x="290" y="304"/>
                    </a:lnTo>
                    <a:lnTo>
                      <a:pt x="293" y="293"/>
                    </a:lnTo>
                    <a:lnTo>
                      <a:pt x="301" y="287"/>
                    </a:lnTo>
                    <a:lnTo>
                      <a:pt x="305" y="289"/>
                    </a:lnTo>
                    <a:lnTo>
                      <a:pt x="310" y="284"/>
                    </a:lnTo>
                    <a:lnTo>
                      <a:pt x="319" y="286"/>
                    </a:lnTo>
                    <a:lnTo>
                      <a:pt x="322" y="290"/>
                    </a:lnTo>
                    <a:lnTo>
                      <a:pt x="327" y="293"/>
                    </a:lnTo>
                    <a:lnTo>
                      <a:pt x="331" y="301"/>
                    </a:lnTo>
                    <a:lnTo>
                      <a:pt x="337" y="304"/>
                    </a:lnTo>
                    <a:lnTo>
                      <a:pt x="348" y="299"/>
                    </a:lnTo>
                    <a:lnTo>
                      <a:pt x="346" y="290"/>
                    </a:lnTo>
                    <a:lnTo>
                      <a:pt x="345" y="284"/>
                    </a:lnTo>
                    <a:lnTo>
                      <a:pt x="345" y="278"/>
                    </a:lnTo>
                    <a:lnTo>
                      <a:pt x="348" y="272"/>
                    </a:lnTo>
                    <a:lnTo>
                      <a:pt x="348" y="263"/>
                    </a:lnTo>
                    <a:lnTo>
                      <a:pt x="348" y="257"/>
                    </a:lnTo>
                    <a:lnTo>
                      <a:pt x="346" y="246"/>
                    </a:lnTo>
                    <a:lnTo>
                      <a:pt x="345" y="243"/>
                    </a:lnTo>
                    <a:lnTo>
                      <a:pt x="348" y="234"/>
                    </a:lnTo>
                    <a:lnTo>
                      <a:pt x="346" y="231"/>
                    </a:lnTo>
                    <a:lnTo>
                      <a:pt x="330" y="227"/>
                    </a:lnTo>
                    <a:lnTo>
                      <a:pt x="327" y="222"/>
                    </a:lnTo>
                    <a:lnTo>
                      <a:pt x="327" y="216"/>
                    </a:lnTo>
                    <a:lnTo>
                      <a:pt x="330" y="210"/>
                    </a:lnTo>
                    <a:lnTo>
                      <a:pt x="322" y="202"/>
                    </a:lnTo>
                    <a:lnTo>
                      <a:pt x="324" y="189"/>
                    </a:lnTo>
                    <a:lnTo>
                      <a:pt x="322" y="182"/>
                    </a:lnTo>
                    <a:lnTo>
                      <a:pt x="316" y="182"/>
                    </a:lnTo>
                    <a:lnTo>
                      <a:pt x="286" y="190"/>
                    </a:lnTo>
                    <a:lnTo>
                      <a:pt x="260" y="179"/>
                    </a:lnTo>
                    <a:lnTo>
                      <a:pt x="258" y="179"/>
                    </a:lnTo>
                    <a:lnTo>
                      <a:pt x="258" y="170"/>
                    </a:lnTo>
                    <a:lnTo>
                      <a:pt x="261" y="166"/>
                    </a:lnTo>
                    <a:lnTo>
                      <a:pt x="261" y="157"/>
                    </a:lnTo>
                    <a:lnTo>
                      <a:pt x="264" y="151"/>
                    </a:lnTo>
                    <a:lnTo>
                      <a:pt x="266" y="137"/>
                    </a:lnTo>
                    <a:lnTo>
                      <a:pt x="278" y="134"/>
                    </a:lnTo>
                    <a:lnTo>
                      <a:pt x="276" y="129"/>
                    </a:lnTo>
                    <a:lnTo>
                      <a:pt x="273" y="116"/>
                    </a:lnTo>
                    <a:lnTo>
                      <a:pt x="270" y="110"/>
                    </a:lnTo>
                    <a:lnTo>
                      <a:pt x="269" y="103"/>
                    </a:lnTo>
                    <a:lnTo>
                      <a:pt x="275" y="99"/>
                    </a:lnTo>
                    <a:lnTo>
                      <a:pt x="278" y="93"/>
                    </a:lnTo>
                    <a:lnTo>
                      <a:pt x="284" y="93"/>
                    </a:lnTo>
                    <a:lnTo>
                      <a:pt x="287" y="88"/>
                    </a:lnTo>
                    <a:lnTo>
                      <a:pt x="289" y="78"/>
                    </a:lnTo>
                    <a:lnTo>
                      <a:pt x="280" y="72"/>
                    </a:lnTo>
                    <a:lnTo>
                      <a:pt x="266" y="78"/>
                    </a:lnTo>
                    <a:lnTo>
                      <a:pt x="261" y="70"/>
                    </a:lnTo>
                    <a:lnTo>
                      <a:pt x="251" y="62"/>
                    </a:lnTo>
                    <a:lnTo>
                      <a:pt x="242" y="61"/>
                    </a:lnTo>
                    <a:lnTo>
                      <a:pt x="239" y="62"/>
                    </a:lnTo>
                    <a:lnTo>
                      <a:pt x="236" y="68"/>
                    </a:lnTo>
                    <a:lnTo>
                      <a:pt x="229" y="72"/>
                    </a:lnTo>
                    <a:lnTo>
                      <a:pt x="222" y="70"/>
                    </a:lnTo>
                    <a:lnTo>
                      <a:pt x="223" y="65"/>
                    </a:lnTo>
                    <a:lnTo>
                      <a:pt x="222" y="61"/>
                    </a:lnTo>
                    <a:lnTo>
                      <a:pt x="226" y="58"/>
                    </a:lnTo>
                    <a:lnTo>
                      <a:pt x="228" y="50"/>
                    </a:lnTo>
                    <a:lnTo>
                      <a:pt x="231" y="43"/>
                    </a:lnTo>
                    <a:lnTo>
                      <a:pt x="229" y="32"/>
                    </a:lnTo>
                    <a:lnTo>
                      <a:pt x="226" y="29"/>
                    </a:lnTo>
                    <a:lnTo>
                      <a:pt x="220" y="26"/>
                    </a:lnTo>
                    <a:lnTo>
                      <a:pt x="216" y="23"/>
                    </a:lnTo>
                    <a:lnTo>
                      <a:pt x="217" y="15"/>
                    </a:lnTo>
                    <a:lnTo>
                      <a:pt x="210" y="9"/>
                    </a:lnTo>
                    <a:lnTo>
                      <a:pt x="208" y="0"/>
                    </a:lnTo>
                    <a:lnTo>
                      <a:pt x="199" y="5"/>
                    </a:lnTo>
                    <a:lnTo>
                      <a:pt x="195" y="9"/>
                    </a:lnTo>
                    <a:lnTo>
                      <a:pt x="196" y="12"/>
                    </a:lnTo>
                    <a:lnTo>
                      <a:pt x="195" y="18"/>
                    </a:lnTo>
                    <a:lnTo>
                      <a:pt x="190" y="20"/>
                    </a:lnTo>
                    <a:lnTo>
                      <a:pt x="181" y="12"/>
                    </a:lnTo>
                    <a:lnTo>
                      <a:pt x="175" y="12"/>
                    </a:lnTo>
                    <a:lnTo>
                      <a:pt x="169" y="6"/>
                    </a:lnTo>
                    <a:lnTo>
                      <a:pt x="163" y="6"/>
                    </a:lnTo>
                    <a:lnTo>
                      <a:pt x="158" y="20"/>
                    </a:lnTo>
                    <a:lnTo>
                      <a:pt x="154" y="26"/>
                    </a:lnTo>
                    <a:lnTo>
                      <a:pt x="149" y="26"/>
                    </a:lnTo>
                    <a:lnTo>
                      <a:pt x="141" y="32"/>
                    </a:lnTo>
                    <a:lnTo>
                      <a:pt x="140" y="37"/>
                    </a:lnTo>
                    <a:lnTo>
                      <a:pt x="135" y="47"/>
                    </a:lnTo>
                    <a:lnTo>
                      <a:pt x="135" y="62"/>
                    </a:lnTo>
                    <a:lnTo>
                      <a:pt x="120" y="72"/>
                    </a:lnTo>
                    <a:lnTo>
                      <a:pt x="117" y="76"/>
                    </a:lnTo>
                    <a:lnTo>
                      <a:pt x="117" y="82"/>
                    </a:lnTo>
                    <a:lnTo>
                      <a:pt x="108" y="85"/>
                    </a:lnTo>
                    <a:lnTo>
                      <a:pt x="105" y="91"/>
                    </a:lnTo>
                    <a:lnTo>
                      <a:pt x="96" y="91"/>
                    </a:lnTo>
                    <a:lnTo>
                      <a:pt x="96" y="82"/>
                    </a:lnTo>
                    <a:lnTo>
                      <a:pt x="90" y="79"/>
                    </a:lnTo>
                    <a:lnTo>
                      <a:pt x="84" y="75"/>
                    </a:lnTo>
                    <a:lnTo>
                      <a:pt x="79" y="68"/>
                    </a:lnTo>
                    <a:lnTo>
                      <a:pt x="79" y="64"/>
                    </a:lnTo>
                    <a:lnTo>
                      <a:pt x="73" y="55"/>
                    </a:lnTo>
                    <a:lnTo>
                      <a:pt x="64" y="55"/>
                    </a:lnTo>
                    <a:lnTo>
                      <a:pt x="56" y="44"/>
                    </a:lnTo>
                    <a:lnTo>
                      <a:pt x="53" y="5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3" name="Freeform 2933">
                <a:extLst>
                  <a:ext uri="{FF2B5EF4-FFF2-40B4-BE49-F238E27FC236}">
                    <a16:creationId xmlns:a16="http://schemas.microsoft.com/office/drawing/2014/main" id="{544C1978-E31E-0194-DC54-6693C2E0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2269"/>
                <a:ext cx="174" cy="152"/>
              </a:xfrm>
              <a:custGeom>
                <a:avLst/>
                <a:gdLst>
                  <a:gd name="T0" fmla="*/ 64 w 348"/>
                  <a:gd name="T1" fmla="*/ 55 h 304"/>
                  <a:gd name="T2" fmla="*/ 79 w 348"/>
                  <a:gd name="T3" fmla="*/ 68 h 304"/>
                  <a:gd name="T4" fmla="*/ 96 w 348"/>
                  <a:gd name="T5" fmla="*/ 82 h 304"/>
                  <a:gd name="T6" fmla="*/ 108 w 348"/>
                  <a:gd name="T7" fmla="*/ 85 h 304"/>
                  <a:gd name="T8" fmla="*/ 120 w 348"/>
                  <a:gd name="T9" fmla="*/ 72 h 304"/>
                  <a:gd name="T10" fmla="*/ 140 w 348"/>
                  <a:gd name="T11" fmla="*/ 37 h 304"/>
                  <a:gd name="T12" fmla="*/ 154 w 348"/>
                  <a:gd name="T13" fmla="*/ 26 h 304"/>
                  <a:gd name="T14" fmla="*/ 169 w 348"/>
                  <a:gd name="T15" fmla="*/ 6 h 304"/>
                  <a:gd name="T16" fmla="*/ 190 w 348"/>
                  <a:gd name="T17" fmla="*/ 20 h 304"/>
                  <a:gd name="T18" fmla="*/ 195 w 348"/>
                  <a:gd name="T19" fmla="*/ 9 h 304"/>
                  <a:gd name="T20" fmla="*/ 210 w 348"/>
                  <a:gd name="T21" fmla="*/ 9 h 304"/>
                  <a:gd name="T22" fmla="*/ 220 w 348"/>
                  <a:gd name="T23" fmla="*/ 26 h 304"/>
                  <a:gd name="T24" fmla="*/ 231 w 348"/>
                  <a:gd name="T25" fmla="*/ 43 h 304"/>
                  <a:gd name="T26" fmla="*/ 222 w 348"/>
                  <a:gd name="T27" fmla="*/ 61 h 304"/>
                  <a:gd name="T28" fmla="*/ 229 w 348"/>
                  <a:gd name="T29" fmla="*/ 72 h 304"/>
                  <a:gd name="T30" fmla="*/ 242 w 348"/>
                  <a:gd name="T31" fmla="*/ 61 h 304"/>
                  <a:gd name="T32" fmla="*/ 266 w 348"/>
                  <a:gd name="T33" fmla="*/ 78 h 304"/>
                  <a:gd name="T34" fmla="*/ 287 w 348"/>
                  <a:gd name="T35" fmla="*/ 88 h 304"/>
                  <a:gd name="T36" fmla="*/ 275 w 348"/>
                  <a:gd name="T37" fmla="*/ 99 h 304"/>
                  <a:gd name="T38" fmla="*/ 273 w 348"/>
                  <a:gd name="T39" fmla="*/ 116 h 304"/>
                  <a:gd name="T40" fmla="*/ 266 w 348"/>
                  <a:gd name="T41" fmla="*/ 137 h 304"/>
                  <a:gd name="T42" fmla="*/ 261 w 348"/>
                  <a:gd name="T43" fmla="*/ 166 h 304"/>
                  <a:gd name="T44" fmla="*/ 260 w 348"/>
                  <a:gd name="T45" fmla="*/ 179 h 304"/>
                  <a:gd name="T46" fmla="*/ 322 w 348"/>
                  <a:gd name="T47" fmla="*/ 182 h 304"/>
                  <a:gd name="T48" fmla="*/ 330 w 348"/>
                  <a:gd name="T49" fmla="*/ 210 h 304"/>
                  <a:gd name="T50" fmla="*/ 330 w 348"/>
                  <a:gd name="T51" fmla="*/ 227 h 304"/>
                  <a:gd name="T52" fmla="*/ 345 w 348"/>
                  <a:gd name="T53" fmla="*/ 243 h 304"/>
                  <a:gd name="T54" fmla="*/ 348 w 348"/>
                  <a:gd name="T55" fmla="*/ 263 h 304"/>
                  <a:gd name="T56" fmla="*/ 345 w 348"/>
                  <a:gd name="T57" fmla="*/ 284 h 304"/>
                  <a:gd name="T58" fmla="*/ 337 w 348"/>
                  <a:gd name="T59" fmla="*/ 304 h 304"/>
                  <a:gd name="T60" fmla="*/ 322 w 348"/>
                  <a:gd name="T61" fmla="*/ 290 h 304"/>
                  <a:gd name="T62" fmla="*/ 305 w 348"/>
                  <a:gd name="T63" fmla="*/ 289 h 304"/>
                  <a:gd name="T64" fmla="*/ 290 w 348"/>
                  <a:gd name="T65" fmla="*/ 304 h 304"/>
                  <a:gd name="T66" fmla="*/ 261 w 348"/>
                  <a:gd name="T67" fmla="*/ 286 h 304"/>
                  <a:gd name="T68" fmla="*/ 248 w 348"/>
                  <a:gd name="T69" fmla="*/ 272 h 304"/>
                  <a:gd name="T70" fmla="*/ 219 w 348"/>
                  <a:gd name="T71" fmla="*/ 261 h 304"/>
                  <a:gd name="T72" fmla="*/ 208 w 348"/>
                  <a:gd name="T73" fmla="*/ 245 h 304"/>
                  <a:gd name="T74" fmla="*/ 175 w 348"/>
                  <a:gd name="T75" fmla="*/ 240 h 304"/>
                  <a:gd name="T76" fmla="*/ 167 w 348"/>
                  <a:gd name="T77" fmla="*/ 223 h 304"/>
                  <a:gd name="T78" fmla="*/ 155 w 348"/>
                  <a:gd name="T79" fmla="*/ 196 h 304"/>
                  <a:gd name="T80" fmla="*/ 143 w 348"/>
                  <a:gd name="T81" fmla="*/ 181 h 304"/>
                  <a:gd name="T82" fmla="*/ 111 w 348"/>
                  <a:gd name="T83" fmla="*/ 163 h 304"/>
                  <a:gd name="T84" fmla="*/ 96 w 348"/>
                  <a:gd name="T85" fmla="*/ 164 h 304"/>
                  <a:gd name="T86" fmla="*/ 73 w 348"/>
                  <a:gd name="T87" fmla="*/ 186 h 304"/>
                  <a:gd name="T88" fmla="*/ 49 w 348"/>
                  <a:gd name="T89" fmla="*/ 186 h 304"/>
                  <a:gd name="T90" fmla="*/ 37 w 348"/>
                  <a:gd name="T91" fmla="*/ 167 h 304"/>
                  <a:gd name="T92" fmla="*/ 14 w 348"/>
                  <a:gd name="T93" fmla="*/ 166 h 304"/>
                  <a:gd name="T94" fmla="*/ 0 w 348"/>
                  <a:gd name="T95" fmla="*/ 154 h 304"/>
                  <a:gd name="T96" fmla="*/ 8 w 348"/>
                  <a:gd name="T97" fmla="*/ 128 h 304"/>
                  <a:gd name="T98" fmla="*/ 20 w 348"/>
                  <a:gd name="T99" fmla="*/ 122 h 304"/>
                  <a:gd name="T100" fmla="*/ 43 w 348"/>
                  <a:gd name="T101" fmla="*/ 91 h 304"/>
                  <a:gd name="T102" fmla="*/ 34 w 348"/>
                  <a:gd name="T103" fmla="*/ 76 h 304"/>
                  <a:gd name="T104" fmla="*/ 38 w 348"/>
                  <a:gd name="T105" fmla="*/ 7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8" h="304">
                    <a:moveTo>
                      <a:pt x="53" y="59"/>
                    </a:moveTo>
                    <a:lnTo>
                      <a:pt x="56" y="44"/>
                    </a:lnTo>
                    <a:lnTo>
                      <a:pt x="64" y="55"/>
                    </a:lnTo>
                    <a:lnTo>
                      <a:pt x="73" y="55"/>
                    </a:lnTo>
                    <a:lnTo>
                      <a:pt x="79" y="64"/>
                    </a:lnTo>
                    <a:lnTo>
                      <a:pt x="79" y="68"/>
                    </a:lnTo>
                    <a:lnTo>
                      <a:pt x="84" y="75"/>
                    </a:lnTo>
                    <a:lnTo>
                      <a:pt x="90" y="79"/>
                    </a:lnTo>
                    <a:lnTo>
                      <a:pt x="96" y="82"/>
                    </a:lnTo>
                    <a:lnTo>
                      <a:pt x="96" y="91"/>
                    </a:lnTo>
                    <a:lnTo>
                      <a:pt x="105" y="91"/>
                    </a:lnTo>
                    <a:lnTo>
                      <a:pt x="108" y="85"/>
                    </a:lnTo>
                    <a:lnTo>
                      <a:pt x="117" y="82"/>
                    </a:lnTo>
                    <a:lnTo>
                      <a:pt x="117" y="76"/>
                    </a:lnTo>
                    <a:lnTo>
                      <a:pt x="120" y="72"/>
                    </a:lnTo>
                    <a:lnTo>
                      <a:pt x="135" y="62"/>
                    </a:lnTo>
                    <a:lnTo>
                      <a:pt x="135" y="47"/>
                    </a:lnTo>
                    <a:lnTo>
                      <a:pt x="140" y="37"/>
                    </a:lnTo>
                    <a:lnTo>
                      <a:pt x="141" y="32"/>
                    </a:lnTo>
                    <a:lnTo>
                      <a:pt x="149" y="26"/>
                    </a:lnTo>
                    <a:lnTo>
                      <a:pt x="154" y="26"/>
                    </a:lnTo>
                    <a:lnTo>
                      <a:pt x="158" y="20"/>
                    </a:lnTo>
                    <a:lnTo>
                      <a:pt x="163" y="6"/>
                    </a:lnTo>
                    <a:lnTo>
                      <a:pt x="169" y="6"/>
                    </a:lnTo>
                    <a:lnTo>
                      <a:pt x="175" y="12"/>
                    </a:lnTo>
                    <a:lnTo>
                      <a:pt x="181" y="12"/>
                    </a:lnTo>
                    <a:lnTo>
                      <a:pt x="190" y="20"/>
                    </a:lnTo>
                    <a:lnTo>
                      <a:pt x="195" y="18"/>
                    </a:lnTo>
                    <a:lnTo>
                      <a:pt x="196" y="12"/>
                    </a:lnTo>
                    <a:lnTo>
                      <a:pt x="195" y="9"/>
                    </a:lnTo>
                    <a:lnTo>
                      <a:pt x="199" y="5"/>
                    </a:lnTo>
                    <a:lnTo>
                      <a:pt x="208" y="0"/>
                    </a:lnTo>
                    <a:lnTo>
                      <a:pt x="210" y="9"/>
                    </a:lnTo>
                    <a:lnTo>
                      <a:pt x="217" y="15"/>
                    </a:lnTo>
                    <a:lnTo>
                      <a:pt x="216" y="23"/>
                    </a:lnTo>
                    <a:lnTo>
                      <a:pt x="220" y="26"/>
                    </a:lnTo>
                    <a:lnTo>
                      <a:pt x="226" y="29"/>
                    </a:lnTo>
                    <a:lnTo>
                      <a:pt x="229" y="32"/>
                    </a:lnTo>
                    <a:lnTo>
                      <a:pt x="231" y="43"/>
                    </a:lnTo>
                    <a:lnTo>
                      <a:pt x="228" y="50"/>
                    </a:lnTo>
                    <a:lnTo>
                      <a:pt x="226" y="58"/>
                    </a:lnTo>
                    <a:lnTo>
                      <a:pt x="222" y="61"/>
                    </a:lnTo>
                    <a:lnTo>
                      <a:pt x="223" y="65"/>
                    </a:lnTo>
                    <a:lnTo>
                      <a:pt x="222" y="70"/>
                    </a:lnTo>
                    <a:lnTo>
                      <a:pt x="229" y="72"/>
                    </a:lnTo>
                    <a:lnTo>
                      <a:pt x="236" y="68"/>
                    </a:lnTo>
                    <a:lnTo>
                      <a:pt x="239" y="62"/>
                    </a:lnTo>
                    <a:lnTo>
                      <a:pt x="242" y="61"/>
                    </a:lnTo>
                    <a:lnTo>
                      <a:pt x="251" y="62"/>
                    </a:lnTo>
                    <a:lnTo>
                      <a:pt x="261" y="70"/>
                    </a:lnTo>
                    <a:lnTo>
                      <a:pt x="266" y="78"/>
                    </a:lnTo>
                    <a:lnTo>
                      <a:pt x="280" y="72"/>
                    </a:lnTo>
                    <a:lnTo>
                      <a:pt x="289" y="78"/>
                    </a:lnTo>
                    <a:lnTo>
                      <a:pt x="287" y="88"/>
                    </a:lnTo>
                    <a:lnTo>
                      <a:pt x="284" y="93"/>
                    </a:lnTo>
                    <a:lnTo>
                      <a:pt x="278" y="93"/>
                    </a:lnTo>
                    <a:lnTo>
                      <a:pt x="275" y="99"/>
                    </a:lnTo>
                    <a:lnTo>
                      <a:pt x="269" y="103"/>
                    </a:lnTo>
                    <a:lnTo>
                      <a:pt x="270" y="110"/>
                    </a:lnTo>
                    <a:lnTo>
                      <a:pt x="273" y="116"/>
                    </a:lnTo>
                    <a:lnTo>
                      <a:pt x="276" y="129"/>
                    </a:lnTo>
                    <a:lnTo>
                      <a:pt x="278" y="134"/>
                    </a:lnTo>
                    <a:lnTo>
                      <a:pt x="266" y="137"/>
                    </a:lnTo>
                    <a:lnTo>
                      <a:pt x="264" y="151"/>
                    </a:lnTo>
                    <a:lnTo>
                      <a:pt x="261" y="157"/>
                    </a:lnTo>
                    <a:lnTo>
                      <a:pt x="261" y="166"/>
                    </a:lnTo>
                    <a:lnTo>
                      <a:pt x="258" y="170"/>
                    </a:lnTo>
                    <a:lnTo>
                      <a:pt x="258" y="179"/>
                    </a:lnTo>
                    <a:lnTo>
                      <a:pt x="260" y="179"/>
                    </a:lnTo>
                    <a:lnTo>
                      <a:pt x="286" y="190"/>
                    </a:lnTo>
                    <a:lnTo>
                      <a:pt x="316" y="182"/>
                    </a:lnTo>
                    <a:lnTo>
                      <a:pt x="322" y="182"/>
                    </a:lnTo>
                    <a:lnTo>
                      <a:pt x="324" y="189"/>
                    </a:lnTo>
                    <a:lnTo>
                      <a:pt x="322" y="202"/>
                    </a:lnTo>
                    <a:lnTo>
                      <a:pt x="330" y="210"/>
                    </a:lnTo>
                    <a:lnTo>
                      <a:pt x="327" y="216"/>
                    </a:lnTo>
                    <a:lnTo>
                      <a:pt x="327" y="222"/>
                    </a:lnTo>
                    <a:lnTo>
                      <a:pt x="330" y="227"/>
                    </a:lnTo>
                    <a:lnTo>
                      <a:pt x="346" y="231"/>
                    </a:lnTo>
                    <a:lnTo>
                      <a:pt x="348" y="234"/>
                    </a:lnTo>
                    <a:lnTo>
                      <a:pt x="345" y="243"/>
                    </a:lnTo>
                    <a:lnTo>
                      <a:pt x="346" y="246"/>
                    </a:lnTo>
                    <a:lnTo>
                      <a:pt x="348" y="257"/>
                    </a:lnTo>
                    <a:lnTo>
                      <a:pt x="348" y="263"/>
                    </a:lnTo>
                    <a:lnTo>
                      <a:pt x="348" y="272"/>
                    </a:lnTo>
                    <a:lnTo>
                      <a:pt x="345" y="278"/>
                    </a:lnTo>
                    <a:lnTo>
                      <a:pt x="345" y="284"/>
                    </a:lnTo>
                    <a:lnTo>
                      <a:pt x="346" y="290"/>
                    </a:lnTo>
                    <a:lnTo>
                      <a:pt x="348" y="299"/>
                    </a:lnTo>
                    <a:lnTo>
                      <a:pt x="337" y="304"/>
                    </a:lnTo>
                    <a:lnTo>
                      <a:pt x="331" y="301"/>
                    </a:lnTo>
                    <a:lnTo>
                      <a:pt x="327" y="293"/>
                    </a:lnTo>
                    <a:lnTo>
                      <a:pt x="322" y="290"/>
                    </a:lnTo>
                    <a:lnTo>
                      <a:pt x="319" y="286"/>
                    </a:lnTo>
                    <a:lnTo>
                      <a:pt x="310" y="284"/>
                    </a:lnTo>
                    <a:lnTo>
                      <a:pt x="305" y="289"/>
                    </a:lnTo>
                    <a:lnTo>
                      <a:pt x="301" y="287"/>
                    </a:lnTo>
                    <a:lnTo>
                      <a:pt x="293" y="293"/>
                    </a:lnTo>
                    <a:lnTo>
                      <a:pt x="290" y="304"/>
                    </a:lnTo>
                    <a:lnTo>
                      <a:pt x="275" y="304"/>
                    </a:lnTo>
                    <a:lnTo>
                      <a:pt x="260" y="298"/>
                    </a:lnTo>
                    <a:lnTo>
                      <a:pt x="261" y="286"/>
                    </a:lnTo>
                    <a:lnTo>
                      <a:pt x="254" y="284"/>
                    </a:lnTo>
                    <a:lnTo>
                      <a:pt x="249" y="280"/>
                    </a:lnTo>
                    <a:lnTo>
                      <a:pt x="248" y="272"/>
                    </a:lnTo>
                    <a:lnTo>
                      <a:pt x="232" y="268"/>
                    </a:lnTo>
                    <a:lnTo>
                      <a:pt x="229" y="260"/>
                    </a:lnTo>
                    <a:lnTo>
                      <a:pt x="219" y="261"/>
                    </a:lnTo>
                    <a:lnTo>
                      <a:pt x="213" y="261"/>
                    </a:lnTo>
                    <a:lnTo>
                      <a:pt x="211" y="258"/>
                    </a:lnTo>
                    <a:lnTo>
                      <a:pt x="208" y="245"/>
                    </a:lnTo>
                    <a:lnTo>
                      <a:pt x="201" y="245"/>
                    </a:lnTo>
                    <a:lnTo>
                      <a:pt x="190" y="240"/>
                    </a:lnTo>
                    <a:lnTo>
                      <a:pt x="175" y="240"/>
                    </a:lnTo>
                    <a:lnTo>
                      <a:pt x="172" y="239"/>
                    </a:lnTo>
                    <a:lnTo>
                      <a:pt x="172" y="233"/>
                    </a:lnTo>
                    <a:lnTo>
                      <a:pt x="167" y="223"/>
                    </a:lnTo>
                    <a:lnTo>
                      <a:pt x="164" y="208"/>
                    </a:lnTo>
                    <a:lnTo>
                      <a:pt x="157" y="204"/>
                    </a:lnTo>
                    <a:lnTo>
                      <a:pt x="155" y="196"/>
                    </a:lnTo>
                    <a:lnTo>
                      <a:pt x="152" y="193"/>
                    </a:lnTo>
                    <a:lnTo>
                      <a:pt x="146" y="192"/>
                    </a:lnTo>
                    <a:lnTo>
                      <a:pt x="143" y="181"/>
                    </a:lnTo>
                    <a:lnTo>
                      <a:pt x="119" y="179"/>
                    </a:lnTo>
                    <a:lnTo>
                      <a:pt x="114" y="178"/>
                    </a:lnTo>
                    <a:lnTo>
                      <a:pt x="111" y="163"/>
                    </a:lnTo>
                    <a:lnTo>
                      <a:pt x="108" y="164"/>
                    </a:lnTo>
                    <a:lnTo>
                      <a:pt x="100" y="164"/>
                    </a:lnTo>
                    <a:lnTo>
                      <a:pt x="96" y="164"/>
                    </a:lnTo>
                    <a:lnTo>
                      <a:pt x="81" y="178"/>
                    </a:lnTo>
                    <a:lnTo>
                      <a:pt x="78" y="186"/>
                    </a:lnTo>
                    <a:lnTo>
                      <a:pt x="73" y="186"/>
                    </a:lnTo>
                    <a:lnTo>
                      <a:pt x="61" y="196"/>
                    </a:lnTo>
                    <a:lnTo>
                      <a:pt x="50" y="193"/>
                    </a:lnTo>
                    <a:lnTo>
                      <a:pt x="49" y="186"/>
                    </a:lnTo>
                    <a:lnTo>
                      <a:pt x="41" y="176"/>
                    </a:lnTo>
                    <a:lnTo>
                      <a:pt x="38" y="175"/>
                    </a:lnTo>
                    <a:lnTo>
                      <a:pt x="37" y="167"/>
                    </a:lnTo>
                    <a:lnTo>
                      <a:pt x="32" y="164"/>
                    </a:lnTo>
                    <a:lnTo>
                      <a:pt x="17" y="169"/>
                    </a:lnTo>
                    <a:lnTo>
                      <a:pt x="14" y="166"/>
                    </a:lnTo>
                    <a:lnTo>
                      <a:pt x="9" y="166"/>
                    </a:lnTo>
                    <a:lnTo>
                      <a:pt x="0" y="160"/>
                    </a:lnTo>
                    <a:lnTo>
                      <a:pt x="0" y="154"/>
                    </a:lnTo>
                    <a:lnTo>
                      <a:pt x="3" y="149"/>
                    </a:lnTo>
                    <a:lnTo>
                      <a:pt x="2" y="132"/>
                    </a:lnTo>
                    <a:lnTo>
                      <a:pt x="8" y="128"/>
                    </a:lnTo>
                    <a:lnTo>
                      <a:pt x="9" y="120"/>
                    </a:lnTo>
                    <a:lnTo>
                      <a:pt x="15" y="119"/>
                    </a:lnTo>
                    <a:lnTo>
                      <a:pt x="20" y="122"/>
                    </a:lnTo>
                    <a:lnTo>
                      <a:pt x="26" y="119"/>
                    </a:lnTo>
                    <a:lnTo>
                      <a:pt x="34" y="99"/>
                    </a:lnTo>
                    <a:lnTo>
                      <a:pt x="43" y="91"/>
                    </a:lnTo>
                    <a:lnTo>
                      <a:pt x="40" y="88"/>
                    </a:lnTo>
                    <a:lnTo>
                      <a:pt x="40" y="82"/>
                    </a:lnTo>
                    <a:lnTo>
                      <a:pt x="34" y="76"/>
                    </a:lnTo>
                    <a:lnTo>
                      <a:pt x="32" y="72"/>
                    </a:lnTo>
                    <a:lnTo>
                      <a:pt x="34" y="68"/>
                    </a:lnTo>
                    <a:lnTo>
                      <a:pt x="38" y="70"/>
                    </a:lnTo>
                    <a:lnTo>
                      <a:pt x="49" y="62"/>
                    </a:lnTo>
                    <a:lnTo>
                      <a:pt x="53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4" name="Freeform 2934">
                <a:extLst>
                  <a:ext uri="{FF2B5EF4-FFF2-40B4-BE49-F238E27FC236}">
                    <a16:creationId xmlns:a16="http://schemas.microsoft.com/office/drawing/2014/main" id="{7166A48A-04A8-738B-6D26-B68E8C63D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2269"/>
                <a:ext cx="174" cy="152"/>
              </a:xfrm>
              <a:custGeom>
                <a:avLst/>
                <a:gdLst>
                  <a:gd name="T0" fmla="*/ 64 w 348"/>
                  <a:gd name="T1" fmla="*/ 55 h 304"/>
                  <a:gd name="T2" fmla="*/ 79 w 348"/>
                  <a:gd name="T3" fmla="*/ 68 h 304"/>
                  <a:gd name="T4" fmla="*/ 96 w 348"/>
                  <a:gd name="T5" fmla="*/ 82 h 304"/>
                  <a:gd name="T6" fmla="*/ 108 w 348"/>
                  <a:gd name="T7" fmla="*/ 85 h 304"/>
                  <a:gd name="T8" fmla="*/ 120 w 348"/>
                  <a:gd name="T9" fmla="*/ 72 h 304"/>
                  <a:gd name="T10" fmla="*/ 140 w 348"/>
                  <a:gd name="T11" fmla="*/ 37 h 304"/>
                  <a:gd name="T12" fmla="*/ 154 w 348"/>
                  <a:gd name="T13" fmla="*/ 26 h 304"/>
                  <a:gd name="T14" fmla="*/ 169 w 348"/>
                  <a:gd name="T15" fmla="*/ 6 h 304"/>
                  <a:gd name="T16" fmla="*/ 190 w 348"/>
                  <a:gd name="T17" fmla="*/ 20 h 304"/>
                  <a:gd name="T18" fmla="*/ 195 w 348"/>
                  <a:gd name="T19" fmla="*/ 9 h 304"/>
                  <a:gd name="T20" fmla="*/ 210 w 348"/>
                  <a:gd name="T21" fmla="*/ 9 h 304"/>
                  <a:gd name="T22" fmla="*/ 220 w 348"/>
                  <a:gd name="T23" fmla="*/ 26 h 304"/>
                  <a:gd name="T24" fmla="*/ 231 w 348"/>
                  <a:gd name="T25" fmla="*/ 43 h 304"/>
                  <a:gd name="T26" fmla="*/ 222 w 348"/>
                  <a:gd name="T27" fmla="*/ 61 h 304"/>
                  <a:gd name="T28" fmla="*/ 229 w 348"/>
                  <a:gd name="T29" fmla="*/ 72 h 304"/>
                  <a:gd name="T30" fmla="*/ 242 w 348"/>
                  <a:gd name="T31" fmla="*/ 61 h 304"/>
                  <a:gd name="T32" fmla="*/ 266 w 348"/>
                  <a:gd name="T33" fmla="*/ 78 h 304"/>
                  <a:gd name="T34" fmla="*/ 287 w 348"/>
                  <a:gd name="T35" fmla="*/ 88 h 304"/>
                  <a:gd name="T36" fmla="*/ 275 w 348"/>
                  <a:gd name="T37" fmla="*/ 99 h 304"/>
                  <a:gd name="T38" fmla="*/ 273 w 348"/>
                  <a:gd name="T39" fmla="*/ 116 h 304"/>
                  <a:gd name="T40" fmla="*/ 266 w 348"/>
                  <a:gd name="T41" fmla="*/ 137 h 304"/>
                  <a:gd name="T42" fmla="*/ 261 w 348"/>
                  <a:gd name="T43" fmla="*/ 166 h 304"/>
                  <a:gd name="T44" fmla="*/ 260 w 348"/>
                  <a:gd name="T45" fmla="*/ 179 h 304"/>
                  <a:gd name="T46" fmla="*/ 322 w 348"/>
                  <a:gd name="T47" fmla="*/ 182 h 304"/>
                  <a:gd name="T48" fmla="*/ 330 w 348"/>
                  <a:gd name="T49" fmla="*/ 210 h 304"/>
                  <a:gd name="T50" fmla="*/ 330 w 348"/>
                  <a:gd name="T51" fmla="*/ 227 h 304"/>
                  <a:gd name="T52" fmla="*/ 345 w 348"/>
                  <a:gd name="T53" fmla="*/ 243 h 304"/>
                  <a:gd name="T54" fmla="*/ 348 w 348"/>
                  <a:gd name="T55" fmla="*/ 263 h 304"/>
                  <a:gd name="T56" fmla="*/ 345 w 348"/>
                  <a:gd name="T57" fmla="*/ 284 h 304"/>
                  <a:gd name="T58" fmla="*/ 337 w 348"/>
                  <a:gd name="T59" fmla="*/ 304 h 304"/>
                  <a:gd name="T60" fmla="*/ 322 w 348"/>
                  <a:gd name="T61" fmla="*/ 290 h 304"/>
                  <a:gd name="T62" fmla="*/ 305 w 348"/>
                  <a:gd name="T63" fmla="*/ 289 h 304"/>
                  <a:gd name="T64" fmla="*/ 290 w 348"/>
                  <a:gd name="T65" fmla="*/ 304 h 304"/>
                  <a:gd name="T66" fmla="*/ 261 w 348"/>
                  <a:gd name="T67" fmla="*/ 286 h 304"/>
                  <a:gd name="T68" fmla="*/ 248 w 348"/>
                  <a:gd name="T69" fmla="*/ 272 h 304"/>
                  <a:gd name="T70" fmla="*/ 219 w 348"/>
                  <a:gd name="T71" fmla="*/ 261 h 304"/>
                  <a:gd name="T72" fmla="*/ 208 w 348"/>
                  <a:gd name="T73" fmla="*/ 245 h 304"/>
                  <a:gd name="T74" fmla="*/ 175 w 348"/>
                  <a:gd name="T75" fmla="*/ 240 h 304"/>
                  <a:gd name="T76" fmla="*/ 167 w 348"/>
                  <a:gd name="T77" fmla="*/ 223 h 304"/>
                  <a:gd name="T78" fmla="*/ 155 w 348"/>
                  <a:gd name="T79" fmla="*/ 196 h 304"/>
                  <a:gd name="T80" fmla="*/ 143 w 348"/>
                  <a:gd name="T81" fmla="*/ 181 h 304"/>
                  <a:gd name="T82" fmla="*/ 111 w 348"/>
                  <a:gd name="T83" fmla="*/ 163 h 304"/>
                  <a:gd name="T84" fmla="*/ 96 w 348"/>
                  <a:gd name="T85" fmla="*/ 164 h 304"/>
                  <a:gd name="T86" fmla="*/ 73 w 348"/>
                  <a:gd name="T87" fmla="*/ 186 h 304"/>
                  <a:gd name="T88" fmla="*/ 49 w 348"/>
                  <a:gd name="T89" fmla="*/ 186 h 304"/>
                  <a:gd name="T90" fmla="*/ 37 w 348"/>
                  <a:gd name="T91" fmla="*/ 167 h 304"/>
                  <a:gd name="T92" fmla="*/ 14 w 348"/>
                  <a:gd name="T93" fmla="*/ 166 h 304"/>
                  <a:gd name="T94" fmla="*/ 0 w 348"/>
                  <a:gd name="T95" fmla="*/ 154 h 304"/>
                  <a:gd name="T96" fmla="*/ 8 w 348"/>
                  <a:gd name="T97" fmla="*/ 128 h 304"/>
                  <a:gd name="T98" fmla="*/ 20 w 348"/>
                  <a:gd name="T99" fmla="*/ 122 h 304"/>
                  <a:gd name="T100" fmla="*/ 43 w 348"/>
                  <a:gd name="T101" fmla="*/ 91 h 304"/>
                  <a:gd name="T102" fmla="*/ 34 w 348"/>
                  <a:gd name="T103" fmla="*/ 76 h 304"/>
                  <a:gd name="T104" fmla="*/ 38 w 348"/>
                  <a:gd name="T105" fmla="*/ 7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8" h="304">
                    <a:moveTo>
                      <a:pt x="53" y="59"/>
                    </a:moveTo>
                    <a:lnTo>
                      <a:pt x="56" y="44"/>
                    </a:lnTo>
                    <a:lnTo>
                      <a:pt x="64" y="55"/>
                    </a:lnTo>
                    <a:lnTo>
                      <a:pt x="73" y="55"/>
                    </a:lnTo>
                    <a:lnTo>
                      <a:pt x="79" y="64"/>
                    </a:lnTo>
                    <a:lnTo>
                      <a:pt x="79" y="68"/>
                    </a:lnTo>
                    <a:lnTo>
                      <a:pt x="84" y="75"/>
                    </a:lnTo>
                    <a:lnTo>
                      <a:pt x="90" y="79"/>
                    </a:lnTo>
                    <a:lnTo>
                      <a:pt x="96" y="82"/>
                    </a:lnTo>
                    <a:lnTo>
                      <a:pt x="96" y="91"/>
                    </a:lnTo>
                    <a:lnTo>
                      <a:pt x="105" y="91"/>
                    </a:lnTo>
                    <a:lnTo>
                      <a:pt x="108" y="85"/>
                    </a:lnTo>
                    <a:lnTo>
                      <a:pt x="117" y="82"/>
                    </a:lnTo>
                    <a:lnTo>
                      <a:pt x="117" y="76"/>
                    </a:lnTo>
                    <a:lnTo>
                      <a:pt x="120" y="72"/>
                    </a:lnTo>
                    <a:lnTo>
                      <a:pt x="135" y="62"/>
                    </a:lnTo>
                    <a:lnTo>
                      <a:pt x="135" y="47"/>
                    </a:lnTo>
                    <a:lnTo>
                      <a:pt x="140" y="37"/>
                    </a:lnTo>
                    <a:lnTo>
                      <a:pt x="141" y="32"/>
                    </a:lnTo>
                    <a:lnTo>
                      <a:pt x="149" y="26"/>
                    </a:lnTo>
                    <a:lnTo>
                      <a:pt x="154" y="26"/>
                    </a:lnTo>
                    <a:lnTo>
                      <a:pt x="158" y="20"/>
                    </a:lnTo>
                    <a:lnTo>
                      <a:pt x="163" y="6"/>
                    </a:lnTo>
                    <a:lnTo>
                      <a:pt x="169" y="6"/>
                    </a:lnTo>
                    <a:lnTo>
                      <a:pt x="175" y="12"/>
                    </a:lnTo>
                    <a:lnTo>
                      <a:pt x="181" y="12"/>
                    </a:lnTo>
                    <a:lnTo>
                      <a:pt x="190" y="20"/>
                    </a:lnTo>
                    <a:lnTo>
                      <a:pt x="195" y="18"/>
                    </a:lnTo>
                    <a:lnTo>
                      <a:pt x="196" y="12"/>
                    </a:lnTo>
                    <a:lnTo>
                      <a:pt x="195" y="9"/>
                    </a:lnTo>
                    <a:lnTo>
                      <a:pt x="199" y="5"/>
                    </a:lnTo>
                    <a:lnTo>
                      <a:pt x="208" y="0"/>
                    </a:lnTo>
                    <a:lnTo>
                      <a:pt x="210" y="9"/>
                    </a:lnTo>
                    <a:lnTo>
                      <a:pt x="217" y="15"/>
                    </a:lnTo>
                    <a:lnTo>
                      <a:pt x="216" y="23"/>
                    </a:lnTo>
                    <a:lnTo>
                      <a:pt x="220" y="26"/>
                    </a:lnTo>
                    <a:lnTo>
                      <a:pt x="226" y="29"/>
                    </a:lnTo>
                    <a:lnTo>
                      <a:pt x="229" y="32"/>
                    </a:lnTo>
                    <a:lnTo>
                      <a:pt x="231" y="43"/>
                    </a:lnTo>
                    <a:lnTo>
                      <a:pt x="228" y="50"/>
                    </a:lnTo>
                    <a:lnTo>
                      <a:pt x="226" y="58"/>
                    </a:lnTo>
                    <a:lnTo>
                      <a:pt x="222" y="61"/>
                    </a:lnTo>
                    <a:lnTo>
                      <a:pt x="223" y="65"/>
                    </a:lnTo>
                    <a:lnTo>
                      <a:pt x="222" y="70"/>
                    </a:lnTo>
                    <a:lnTo>
                      <a:pt x="229" y="72"/>
                    </a:lnTo>
                    <a:lnTo>
                      <a:pt x="236" y="68"/>
                    </a:lnTo>
                    <a:lnTo>
                      <a:pt x="239" y="62"/>
                    </a:lnTo>
                    <a:lnTo>
                      <a:pt x="242" y="61"/>
                    </a:lnTo>
                    <a:lnTo>
                      <a:pt x="251" y="62"/>
                    </a:lnTo>
                    <a:lnTo>
                      <a:pt x="261" y="70"/>
                    </a:lnTo>
                    <a:lnTo>
                      <a:pt x="266" y="78"/>
                    </a:lnTo>
                    <a:lnTo>
                      <a:pt x="280" y="72"/>
                    </a:lnTo>
                    <a:lnTo>
                      <a:pt x="289" y="78"/>
                    </a:lnTo>
                    <a:lnTo>
                      <a:pt x="287" y="88"/>
                    </a:lnTo>
                    <a:lnTo>
                      <a:pt x="284" y="93"/>
                    </a:lnTo>
                    <a:lnTo>
                      <a:pt x="278" y="93"/>
                    </a:lnTo>
                    <a:lnTo>
                      <a:pt x="275" y="99"/>
                    </a:lnTo>
                    <a:lnTo>
                      <a:pt x="269" y="103"/>
                    </a:lnTo>
                    <a:lnTo>
                      <a:pt x="270" y="110"/>
                    </a:lnTo>
                    <a:lnTo>
                      <a:pt x="273" y="116"/>
                    </a:lnTo>
                    <a:lnTo>
                      <a:pt x="276" y="129"/>
                    </a:lnTo>
                    <a:lnTo>
                      <a:pt x="278" y="134"/>
                    </a:lnTo>
                    <a:lnTo>
                      <a:pt x="266" y="137"/>
                    </a:lnTo>
                    <a:lnTo>
                      <a:pt x="264" y="151"/>
                    </a:lnTo>
                    <a:lnTo>
                      <a:pt x="261" y="157"/>
                    </a:lnTo>
                    <a:lnTo>
                      <a:pt x="261" y="166"/>
                    </a:lnTo>
                    <a:lnTo>
                      <a:pt x="258" y="170"/>
                    </a:lnTo>
                    <a:lnTo>
                      <a:pt x="258" y="179"/>
                    </a:lnTo>
                    <a:lnTo>
                      <a:pt x="260" y="179"/>
                    </a:lnTo>
                    <a:lnTo>
                      <a:pt x="286" y="190"/>
                    </a:lnTo>
                    <a:lnTo>
                      <a:pt x="316" y="182"/>
                    </a:lnTo>
                    <a:lnTo>
                      <a:pt x="322" y="182"/>
                    </a:lnTo>
                    <a:lnTo>
                      <a:pt x="324" y="189"/>
                    </a:lnTo>
                    <a:lnTo>
                      <a:pt x="322" y="202"/>
                    </a:lnTo>
                    <a:lnTo>
                      <a:pt x="330" y="210"/>
                    </a:lnTo>
                    <a:lnTo>
                      <a:pt x="327" y="216"/>
                    </a:lnTo>
                    <a:lnTo>
                      <a:pt x="327" y="222"/>
                    </a:lnTo>
                    <a:lnTo>
                      <a:pt x="330" y="227"/>
                    </a:lnTo>
                    <a:lnTo>
                      <a:pt x="346" y="231"/>
                    </a:lnTo>
                    <a:lnTo>
                      <a:pt x="348" y="234"/>
                    </a:lnTo>
                    <a:lnTo>
                      <a:pt x="345" y="243"/>
                    </a:lnTo>
                    <a:lnTo>
                      <a:pt x="346" y="246"/>
                    </a:lnTo>
                    <a:lnTo>
                      <a:pt x="348" y="257"/>
                    </a:lnTo>
                    <a:lnTo>
                      <a:pt x="348" y="263"/>
                    </a:lnTo>
                    <a:lnTo>
                      <a:pt x="348" y="272"/>
                    </a:lnTo>
                    <a:lnTo>
                      <a:pt x="345" y="278"/>
                    </a:lnTo>
                    <a:lnTo>
                      <a:pt x="345" y="284"/>
                    </a:lnTo>
                    <a:lnTo>
                      <a:pt x="346" y="290"/>
                    </a:lnTo>
                    <a:lnTo>
                      <a:pt x="348" y="299"/>
                    </a:lnTo>
                    <a:lnTo>
                      <a:pt x="337" y="304"/>
                    </a:lnTo>
                    <a:lnTo>
                      <a:pt x="331" y="301"/>
                    </a:lnTo>
                    <a:lnTo>
                      <a:pt x="327" y="293"/>
                    </a:lnTo>
                    <a:lnTo>
                      <a:pt x="322" y="290"/>
                    </a:lnTo>
                    <a:lnTo>
                      <a:pt x="319" y="286"/>
                    </a:lnTo>
                    <a:lnTo>
                      <a:pt x="310" y="284"/>
                    </a:lnTo>
                    <a:lnTo>
                      <a:pt x="305" y="289"/>
                    </a:lnTo>
                    <a:lnTo>
                      <a:pt x="301" y="287"/>
                    </a:lnTo>
                    <a:lnTo>
                      <a:pt x="293" y="293"/>
                    </a:lnTo>
                    <a:lnTo>
                      <a:pt x="290" y="304"/>
                    </a:lnTo>
                    <a:lnTo>
                      <a:pt x="275" y="304"/>
                    </a:lnTo>
                    <a:lnTo>
                      <a:pt x="260" y="298"/>
                    </a:lnTo>
                    <a:lnTo>
                      <a:pt x="261" y="286"/>
                    </a:lnTo>
                    <a:lnTo>
                      <a:pt x="254" y="284"/>
                    </a:lnTo>
                    <a:lnTo>
                      <a:pt x="249" y="280"/>
                    </a:lnTo>
                    <a:lnTo>
                      <a:pt x="248" y="272"/>
                    </a:lnTo>
                    <a:lnTo>
                      <a:pt x="232" y="268"/>
                    </a:lnTo>
                    <a:lnTo>
                      <a:pt x="229" y="260"/>
                    </a:lnTo>
                    <a:lnTo>
                      <a:pt x="219" y="261"/>
                    </a:lnTo>
                    <a:lnTo>
                      <a:pt x="213" y="261"/>
                    </a:lnTo>
                    <a:lnTo>
                      <a:pt x="211" y="258"/>
                    </a:lnTo>
                    <a:lnTo>
                      <a:pt x="208" y="245"/>
                    </a:lnTo>
                    <a:lnTo>
                      <a:pt x="201" y="245"/>
                    </a:lnTo>
                    <a:lnTo>
                      <a:pt x="190" y="240"/>
                    </a:lnTo>
                    <a:lnTo>
                      <a:pt x="175" y="240"/>
                    </a:lnTo>
                    <a:lnTo>
                      <a:pt x="172" y="239"/>
                    </a:lnTo>
                    <a:lnTo>
                      <a:pt x="172" y="233"/>
                    </a:lnTo>
                    <a:lnTo>
                      <a:pt x="167" y="223"/>
                    </a:lnTo>
                    <a:lnTo>
                      <a:pt x="164" y="208"/>
                    </a:lnTo>
                    <a:lnTo>
                      <a:pt x="157" y="204"/>
                    </a:lnTo>
                    <a:lnTo>
                      <a:pt x="155" y="196"/>
                    </a:lnTo>
                    <a:lnTo>
                      <a:pt x="152" y="193"/>
                    </a:lnTo>
                    <a:lnTo>
                      <a:pt x="146" y="192"/>
                    </a:lnTo>
                    <a:lnTo>
                      <a:pt x="143" y="181"/>
                    </a:lnTo>
                    <a:lnTo>
                      <a:pt x="119" y="179"/>
                    </a:lnTo>
                    <a:lnTo>
                      <a:pt x="114" y="178"/>
                    </a:lnTo>
                    <a:lnTo>
                      <a:pt x="111" y="163"/>
                    </a:lnTo>
                    <a:lnTo>
                      <a:pt x="108" y="164"/>
                    </a:lnTo>
                    <a:lnTo>
                      <a:pt x="100" y="164"/>
                    </a:lnTo>
                    <a:lnTo>
                      <a:pt x="96" y="164"/>
                    </a:lnTo>
                    <a:lnTo>
                      <a:pt x="81" y="178"/>
                    </a:lnTo>
                    <a:lnTo>
                      <a:pt x="78" y="186"/>
                    </a:lnTo>
                    <a:lnTo>
                      <a:pt x="73" y="186"/>
                    </a:lnTo>
                    <a:lnTo>
                      <a:pt x="61" y="196"/>
                    </a:lnTo>
                    <a:lnTo>
                      <a:pt x="50" y="193"/>
                    </a:lnTo>
                    <a:lnTo>
                      <a:pt x="49" y="186"/>
                    </a:lnTo>
                    <a:lnTo>
                      <a:pt x="41" y="176"/>
                    </a:lnTo>
                    <a:lnTo>
                      <a:pt x="38" y="175"/>
                    </a:lnTo>
                    <a:lnTo>
                      <a:pt x="37" y="167"/>
                    </a:lnTo>
                    <a:lnTo>
                      <a:pt x="32" y="164"/>
                    </a:lnTo>
                    <a:lnTo>
                      <a:pt x="17" y="169"/>
                    </a:lnTo>
                    <a:lnTo>
                      <a:pt x="14" y="166"/>
                    </a:lnTo>
                    <a:lnTo>
                      <a:pt x="9" y="166"/>
                    </a:lnTo>
                    <a:lnTo>
                      <a:pt x="0" y="160"/>
                    </a:lnTo>
                    <a:lnTo>
                      <a:pt x="0" y="154"/>
                    </a:lnTo>
                    <a:lnTo>
                      <a:pt x="3" y="149"/>
                    </a:lnTo>
                    <a:lnTo>
                      <a:pt x="2" y="132"/>
                    </a:lnTo>
                    <a:lnTo>
                      <a:pt x="8" y="128"/>
                    </a:lnTo>
                    <a:lnTo>
                      <a:pt x="9" y="120"/>
                    </a:lnTo>
                    <a:lnTo>
                      <a:pt x="15" y="119"/>
                    </a:lnTo>
                    <a:lnTo>
                      <a:pt x="20" y="122"/>
                    </a:lnTo>
                    <a:lnTo>
                      <a:pt x="26" y="119"/>
                    </a:lnTo>
                    <a:lnTo>
                      <a:pt x="34" y="99"/>
                    </a:lnTo>
                    <a:lnTo>
                      <a:pt x="43" y="91"/>
                    </a:lnTo>
                    <a:lnTo>
                      <a:pt x="40" y="88"/>
                    </a:lnTo>
                    <a:lnTo>
                      <a:pt x="40" y="82"/>
                    </a:lnTo>
                    <a:lnTo>
                      <a:pt x="34" y="76"/>
                    </a:lnTo>
                    <a:lnTo>
                      <a:pt x="32" y="72"/>
                    </a:lnTo>
                    <a:lnTo>
                      <a:pt x="34" y="68"/>
                    </a:lnTo>
                    <a:lnTo>
                      <a:pt x="38" y="70"/>
                    </a:lnTo>
                    <a:lnTo>
                      <a:pt x="49" y="62"/>
                    </a:lnTo>
                    <a:lnTo>
                      <a:pt x="53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5" name="Freeform 2935">
                <a:extLst>
                  <a:ext uri="{FF2B5EF4-FFF2-40B4-BE49-F238E27FC236}">
                    <a16:creationId xmlns:a16="http://schemas.microsoft.com/office/drawing/2014/main" id="{EDC96017-DA7D-7CAE-2D2A-488FE94B6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349"/>
                <a:ext cx="205" cy="137"/>
              </a:xfrm>
              <a:custGeom>
                <a:avLst/>
                <a:gdLst>
                  <a:gd name="T0" fmla="*/ 323 w 409"/>
                  <a:gd name="T1" fmla="*/ 80 h 275"/>
                  <a:gd name="T2" fmla="*/ 315 w 409"/>
                  <a:gd name="T3" fmla="*/ 63 h 275"/>
                  <a:gd name="T4" fmla="*/ 303 w 409"/>
                  <a:gd name="T5" fmla="*/ 36 h 275"/>
                  <a:gd name="T6" fmla="*/ 291 w 409"/>
                  <a:gd name="T7" fmla="*/ 21 h 275"/>
                  <a:gd name="T8" fmla="*/ 259 w 409"/>
                  <a:gd name="T9" fmla="*/ 3 h 275"/>
                  <a:gd name="T10" fmla="*/ 244 w 409"/>
                  <a:gd name="T11" fmla="*/ 4 h 275"/>
                  <a:gd name="T12" fmla="*/ 221 w 409"/>
                  <a:gd name="T13" fmla="*/ 26 h 275"/>
                  <a:gd name="T14" fmla="*/ 197 w 409"/>
                  <a:gd name="T15" fmla="*/ 26 h 275"/>
                  <a:gd name="T16" fmla="*/ 185 w 409"/>
                  <a:gd name="T17" fmla="*/ 7 h 275"/>
                  <a:gd name="T18" fmla="*/ 162 w 409"/>
                  <a:gd name="T19" fmla="*/ 6 h 275"/>
                  <a:gd name="T20" fmla="*/ 154 w 409"/>
                  <a:gd name="T21" fmla="*/ 9 h 275"/>
                  <a:gd name="T22" fmla="*/ 144 w 409"/>
                  <a:gd name="T23" fmla="*/ 32 h 275"/>
                  <a:gd name="T24" fmla="*/ 126 w 409"/>
                  <a:gd name="T25" fmla="*/ 39 h 275"/>
                  <a:gd name="T26" fmla="*/ 106 w 409"/>
                  <a:gd name="T27" fmla="*/ 27 h 275"/>
                  <a:gd name="T28" fmla="*/ 89 w 409"/>
                  <a:gd name="T29" fmla="*/ 48 h 275"/>
                  <a:gd name="T30" fmla="*/ 75 w 409"/>
                  <a:gd name="T31" fmla="*/ 53 h 275"/>
                  <a:gd name="T32" fmla="*/ 48 w 409"/>
                  <a:gd name="T33" fmla="*/ 41 h 275"/>
                  <a:gd name="T34" fmla="*/ 33 w 409"/>
                  <a:gd name="T35" fmla="*/ 63 h 275"/>
                  <a:gd name="T36" fmla="*/ 12 w 409"/>
                  <a:gd name="T37" fmla="*/ 51 h 275"/>
                  <a:gd name="T38" fmla="*/ 10 w 409"/>
                  <a:gd name="T39" fmla="*/ 123 h 275"/>
                  <a:gd name="T40" fmla="*/ 3 w 409"/>
                  <a:gd name="T41" fmla="*/ 167 h 275"/>
                  <a:gd name="T42" fmla="*/ 15 w 409"/>
                  <a:gd name="T43" fmla="*/ 181 h 275"/>
                  <a:gd name="T44" fmla="*/ 6 w 409"/>
                  <a:gd name="T45" fmla="*/ 194 h 275"/>
                  <a:gd name="T46" fmla="*/ 12 w 409"/>
                  <a:gd name="T47" fmla="*/ 205 h 275"/>
                  <a:gd name="T48" fmla="*/ 41 w 409"/>
                  <a:gd name="T49" fmla="*/ 217 h 275"/>
                  <a:gd name="T50" fmla="*/ 53 w 409"/>
                  <a:gd name="T51" fmla="*/ 214 h 275"/>
                  <a:gd name="T52" fmla="*/ 60 w 409"/>
                  <a:gd name="T53" fmla="*/ 209 h 275"/>
                  <a:gd name="T54" fmla="*/ 77 w 409"/>
                  <a:gd name="T55" fmla="*/ 226 h 275"/>
                  <a:gd name="T56" fmla="*/ 95 w 409"/>
                  <a:gd name="T57" fmla="*/ 232 h 275"/>
                  <a:gd name="T58" fmla="*/ 104 w 409"/>
                  <a:gd name="T59" fmla="*/ 250 h 275"/>
                  <a:gd name="T60" fmla="*/ 115 w 409"/>
                  <a:gd name="T61" fmla="*/ 253 h 275"/>
                  <a:gd name="T62" fmla="*/ 141 w 409"/>
                  <a:gd name="T63" fmla="*/ 257 h 275"/>
                  <a:gd name="T64" fmla="*/ 157 w 409"/>
                  <a:gd name="T65" fmla="*/ 261 h 275"/>
                  <a:gd name="T66" fmla="*/ 168 w 409"/>
                  <a:gd name="T67" fmla="*/ 275 h 275"/>
                  <a:gd name="T68" fmla="*/ 192 w 409"/>
                  <a:gd name="T69" fmla="*/ 266 h 275"/>
                  <a:gd name="T70" fmla="*/ 207 w 409"/>
                  <a:gd name="T71" fmla="*/ 238 h 275"/>
                  <a:gd name="T72" fmla="*/ 220 w 409"/>
                  <a:gd name="T73" fmla="*/ 231 h 275"/>
                  <a:gd name="T74" fmla="*/ 247 w 409"/>
                  <a:gd name="T75" fmla="*/ 223 h 275"/>
                  <a:gd name="T76" fmla="*/ 261 w 409"/>
                  <a:gd name="T77" fmla="*/ 223 h 275"/>
                  <a:gd name="T78" fmla="*/ 274 w 409"/>
                  <a:gd name="T79" fmla="*/ 212 h 275"/>
                  <a:gd name="T80" fmla="*/ 274 w 409"/>
                  <a:gd name="T81" fmla="*/ 190 h 275"/>
                  <a:gd name="T82" fmla="*/ 299 w 409"/>
                  <a:gd name="T83" fmla="*/ 174 h 275"/>
                  <a:gd name="T84" fmla="*/ 308 w 409"/>
                  <a:gd name="T85" fmla="*/ 161 h 275"/>
                  <a:gd name="T86" fmla="*/ 332 w 409"/>
                  <a:gd name="T87" fmla="*/ 174 h 275"/>
                  <a:gd name="T88" fmla="*/ 344 w 409"/>
                  <a:gd name="T89" fmla="*/ 165 h 275"/>
                  <a:gd name="T90" fmla="*/ 361 w 409"/>
                  <a:gd name="T91" fmla="*/ 153 h 275"/>
                  <a:gd name="T92" fmla="*/ 379 w 409"/>
                  <a:gd name="T93" fmla="*/ 141 h 275"/>
                  <a:gd name="T94" fmla="*/ 403 w 409"/>
                  <a:gd name="T95" fmla="*/ 144 h 275"/>
                  <a:gd name="T96" fmla="*/ 402 w 409"/>
                  <a:gd name="T97" fmla="*/ 124 h 275"/>
                  <a:gd name="T98" fmla="*/ 380 w 409"/>
                  <a:gd name="T99" fmla="*/ 108 h 275"/>
                  <a:gd name="T100" fmla="*/ 361 w 409"/>
                  <a:gd name="T101" fmla="*/ 101 h 275"/>
                  <a:gd name="T102" fmla="*/ 349 w 409"/>
                  <a:gd name="T103" fmla="*/ 8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9" h="275">
                    <a:moveTo>
                      <a:pt x="349" y="85"/>
                    </a:moveTo>
                    <a:lnTo>
                      <a:pt x="338" y="80"/>
                    </a:lnTo>
                    <a:lnTo>
                      <a:pt x="323" y="80"/>
                    </a:lnTo>
                    <a:lnTo>
                      <a:pt x="320" y="79"/>
                    </a:lnTo>
                    <a:lnTo>
                      <a:pt x="320" y="73"/>
                    </a:lnTo>
                    <a:lnTo>
                      <a:pt x="315" y="63"/>
                    </a:lnTo>
                    <a:lnTo>
                      <a:pt x="312" y="48"/>
                    </a:lnTo>
                    <a:lnTo>
                      <a:pt x="305" y="44"/>
                    </a:lnTo>
                    <a:lnTo>
                      <a:pt x="303" y="36"/>
                    </a:lnTo>
                    <a:lnTo>
                      <a:pt x="300" y="33"/>
                    </a:lnTo>
                    <a:lnTo>
                      <a:pt x="294" y="32"/>
                    </a:lnTo>
                    <a:lnTo>
                      <a:pt x="291" y="21"/>
                    </a:lnTo>
                    <a:lnTo>
                      <a:pt x="267" y="19"/>
                    </a:lnTo>
                    <a:lnTo>
                      <a:pt x="262" y="18"/>
                    </a:lnTo>
                    <a:lnTo>
                      <a:pt x="259" y="3"/>
                    </a:lnTo>
                    <a:lnTo>
                      <a:pt x="256" y="4"/>
                    </a:lnTo>
                    <a:lnTo>
                      <a:pt x="248" y="4"/>
                    </a:lnTo>
                    <a:lnTo>
                      <a:pt x="244" y="4"/>
                    </a:lnTo>
                    <a:lnTo>
                      <a:pt x="229" y="18"/>
                    </a:lnTo>
                    <a:lnTo>
                      <a:pt x="226" y="26"/>
                    </a:lnTo>
                    <a:lnTo>
                      <a:pt x="221" y="26"/>
                    </a:lnTo>
                    <a:lnTo>
                      <a:pt x="209" y="36"/>
                    </a:lnTo>
                    <a:lnTo>
                      <a:pt x="198" y="33"/>
                    </a:lnTo>
                    <a:lnTo>
                      <a:pt x="197" y="26"/>
                    </a:lnTo>
                    <a:lnTo>
                      <a:pt x="189" y="16"/>
                    </a:lnTo>
                    <a:lnTo>
                      <a:pt x="186" y="15"/>
                    </a:lnTo>
                    <a:lnTo>
                      <a:pt x="185" y="7"/>
                    </a:lnTo>
                    <a:lnTo>
                      <a:pt x="180" y="4"/>
                    </a:lnTo>
                    <a:lnTo>
                      <a:pt x="165" y="9"/>
                    </a:lnTo>
                    <a:lnTo>
                      <a:pt x="162" y="6"/>
                    </a:lnTo>
                    <a:lnTo>
                      <a:pt x="157" y="6"/>
                    </a:lnTo>
                    <a:lnTo>
                      <a:pt x="148" y="0"/>
                    </a:lnTo>
                    <a:lnTo>
                      <a:pt x="154" y="9"/>
                    </a:lnTo>
                    <a:lnTo>
                      <a:pt x="150" y="16"/>
                    </a:lnTo>
                    <a:lnTo>
                      <a:pt x="150" y="19"/>
                    </a:lnTo>
                    <a:lnTo>
                      <a:pt x="144" y="32"/>
                    </a:lnTo>
                    <a:lnTo>
                      <a:pt x="138" y="35"/>
                    </a:lnTo>
                    <a:lnTo>
                      <a:pt x="135" y="41"/>
                    </a:lnTo>
                    <a:lnTo>
                      <a:pt x="126" y="39"/>
                    </a:lnTo>
                    <a:lnTo>
                      <a:pt x="121" y="35"/>
                    </a:lnTo>
                    <a:lnTo>
                      <a:pt x="116" y="35"/>
                    </a:lnTo>
                    <a:lnTo>
                      <a:pt x="106" y="27"/>
                    </a:lnTo>
                    <a:lnTo>
                      <a:pt x="101" y="26"/>
                    </a:lnTo>
                    <a:lnTo>
                      <a:pt x="95" y="44"/>
                    </a:lnTo>
                    <a:lnTo>
                      <a:pt x="89" y="48"/>
                    </a:lnTo>
                    <a:lnTo>
                      <a:pt x="86" y="54"/>
                    </a:lnTo>
                    <a:lnTo>
                      <a:pt x="78" y="56"/>
                    </a:lnTo>
                    <a:lnTo>
                      <a:pt x="75" y="53"/>
                    </a:lnTo>
                    <a:lnTo>
                      <a:pt x="71" y="48"/>
                    </a:lnTo>
                    <a:lnTo>
                      <a:pt x="53" y="38"/>
                    </a:lnTo>
                    <a:lnTo>
                      <a:pt x="48" y="41"/>
                    </a:lnTo>
                    <a:lnTo>
                      <a:pt x="45" y="44"/>
                    </a:lnTo>
                    <a:lnTo>
                      <a:pt x="39" y="48"/>
                    </a:lnTo>
                    <a:lnTo>
                      <a:pt x="33" y="63"/>
                    </a:lnTo>
                    <a:lnTo>
                      <a:pt x="36" y="68"/>
                    </a:lnTo>
                    <a:lnTo>
                      <a:pt x="13" y="63"/>
                    </a:lnTo>
                    <a:lnTo>
                      <a:pt x="12" y="51"/>
                    </a:lnTo>
                    <a:lnTo>
                      <a:pt x="7" y="68"/>
                    </a:lnTo>
                    <a:lnTo>
                      <a:pt x="12" y="103"/>
                    </a:lnTo>
                    <a:lnTo>
                      <a:pt x="10" y="123"/>
                    </a:lnTo>
                    <a:lnTo>
                      <a:pt x="4" y="138"/>
                    </a:lnTo>
                    <a:lnTo>
                      <a:pt x="7" y="147"/>
                    </a:lnTo>
                    <a:lnTo>
                      <a:pt x="3" y="167"/>
                    </a:lnTo>
                    <a:lnTo>
                      <a:pt x="3" y="179"/>
                    </a:lnTo>
                    <a:lnTo>
                      <a:pt x="7" y="181"/>
                    </a:lnTo>
                    <a:lnTo>
                      <a:pt x="15" y="181"/>
                    </a:lnTo>
                    <a:lnTo>
                      <a:pt x="10" y="187"/>
                    </a:lnTo>
                    <a:lnTo>
                      <a:pt x="10" y="194"/>
                    </a:lnTo>
                    <a:lnTo>
                      <a:pt x="6" y="194"/>
                    </a:lnTo>
                    <a:lnTo>
                      <a:pt x="0" y="199"/>
                    </a:lnTo>
                    <a:lnTo>
                      <a:pt x="3" y="205"/>
                    </a:lnTo>
                    <a:lnTo>
                      <a:pt x="12" y="205"/>
                    </a:lnTo>
                    <a:lnTo>
                      <a:pt x="13" y="209"/>
                    </a:lnTo>
                    <a:lnTo>
                      <a:pt x="13" y="211"/>
                    </a:lnTo>
                    <a:lnTo>
                      <a:pt x="41" y="217"/>
                    </a:lnTo>
                    <a:lnTo>
                      <a:pt x="44" y="217"/>
                    </a:lnTo>
                    <a:lnTo>
                      <a:pt x="54" y="223"/>
                    </a:lnTo>
                    <a:lnTo>
                      <a:pt x="53" y="214"/>
                    </a:lnTo>
                    <a:lnTo>
                      <a:pt x="48" y="206"/>
                    </a:lnTo>
                    <a:lnTo>
                      <a:pt x="51" y="202"/>
                    </a:lnTo>
                    <a:lnTo>
                      <a:pt x="60" y="209"/>
                    </a:lnTo>
                    <a:lnTo>
                      <a:pt x="69" y="214"/>
                    </a:lnTo>
                    <a:lnTo>
                      <a:pt x="71" y="225"/>
                    </a:lnTo>
                    <a:lnTo>
                      <a:pt x="77" y="226"/>
                    </a:lnTo>
                    <a:lnTo>
                      <a:pt x="85" y="232"/>
                    </a:lnTo>
                    <a:lnTo>
                      <a:pt x="92" y="232"/>
                    </a:lnTo>
                    <a:lnTo>
                      <a:pt x="95" y="232"/>
                    </a:lnTo>
                    <a:lnTo>
                      <a:pt x="95" y="240"/>
                    </a:lnTo>
                    <a:lnTo>
                      <a:pt x="101" y="249"/>
                    </a:lnTo>
                    <a:lnTo>
                      <a:pt x="104" y="250"/>
                    </a:lnTo>
                    <a:lnTo>
                      <a:pt x="106" y="255"/>
                    </a:lnTo>
                    <a:lnTo>
                      <a:pt x="115" y="258"/>
                    </a:lnTo>
                    <a:lnTo>
                      <a:pt x="115" y="253"/>
                    </a:lnTo>
                    <a:lnTo>
                      <a:pt x="135" y="257"/>
                    </a:lnTo>
                    <a:lnTo>
                      <a:pt x="138" y="250"/>
                    </a:lnTo>
                    <a:lnTo>
                      <a:pt x="141" y="257"/>
                    </a:lnTo>
                    <a:lnTo>
                      <a:pt x="144" y="258"/>
                    </a:lnTo>
                    <a:lnTo>
                      <a:pt x="148" y="263"/>
                    </a:lnTo>
                    <a:lnTo>
                      <a:pt x="157" y="261"/>
                    </a:lnTo>
                    <a:lnTo>
                      <a:pt x="160" y="264"/>
                    </a:lnTo>
                    <a:lnTo>
                      <a:pt x="163" y="272"/>
                    </a:lnTo>
                    <a:lnTo>
                      <a:pt x="168" y="275"/>
                    </a:lnTo>
                    <a:lnTo>
                      <a:pt x="174" y="273"/>
                    </a:lnTo>
                    <a:lnTo>
                      <a:pt x="177" y="275"/>
                    </a:lnTo>
                    <a:lnTo>
                      <a:pt x="192" y="266"/>
                    </a:lnTo>
                    <a:lnTo>
                      <a:pt x="198" y="261"/>
                    </a:lnTo>
                    <a:lnTo>
                      <a:pt x="201" y="247"/>
                    </a:lnTo>
                    <a:lnTo>
                      <a:pt x="207" y="238"/>
                    </a:lnTo>
                    <a:lnTo>
                      <a:pt x="206" y="223"/>
                    </a:lnTo>
                    <a:lnTo>
                      <a:pt x="212" y="225"/>
                    </a:lnTo>
                    <a:lnTo>
                      <a:pt x="220" y="231"/>
                    </a:lnTo>
                    <a:lnTo>
                      <a:pt x="229" y="229"/>
                    </a:lnTo>
                    <a:lnTo>
                      <a:pt x="238" y="232"/>
                    </a:lnTo>
                    <a:lnTo>
                      <a:pt x="247" y="223"/>
                    </a:lnTo>
                    <a:lnTo>
                      <a:pt x="251" y="223"/>
                    </a:lnTo>
                    <a:lnTo>
                      <a:pt x="258" y="229"/>
                    </a:lnTo>
                    <a:lnTo>
                      <a:pt x="261" y="223"/>
                    </a:lnTo>
                    <a:lnTo>
                      <a:pt x="268" y="220"/>
                    </a:lnTo>
                    <a:lnTo>
                      <a:pt x="274" y="222"/>
                    </a:lnTo>
                    <a:lnTo>
                      <a:pt x="274" y="212"/>
                    </a:lnTo>
                    <a:lnTo>
                      <a:pt x="289" y="205"/>
                    </a:lnTo>
                    <a:lnTo>
                      <a:pt x="288" y="197"/>
                    </a:lnTo>
                    <a:lnTo>
                      <a:pt x="274" y="190"/>
                    </a:lnTo>
                    <a:lnTo>
                      <a:pt x="271" y="187"/>
                    </a:lnTo>
                    <a:lnTo>
                      <a:pt x="288" y="174"/>
                    </a:lnTo>
                    <a:lnTo>
                      <a:pt x="299" y="174"/>
                    </a:lnTo>
                    <a:lnTo>
                      <a:pt x="303" y="171"/>
                    </a:lnTo>
                    <a:lnTo>
                      <a:pt x="305" y="165"/>
                    </a:lnTo>
                    <a:lnTo>
                      <a:pt x="308" y="161"/>
                    </a:lnTo>
                    <a:lnTo>
                      <a:pt x="317" y="159"/>
                    </a:lnTo>
                    <a:lnTo>
                      <a:pt x="326" y="171"/>
                    </a:lnTo>
                    <a:lnTo>
                      <a:pt x="332" y="174"/>
                    </a:lnTo>
                    <a:lnTo>
                      <a:pt x="336" y="171"/>
                    </a:lnTo>
                    <a:lnTo>
                      <a:pt x="341" y="165"/>
                    </a:lnTo>
                    <a:lnTo>
                      <a:pt x="344" y="165"/>
                    </a:lnTo>
                    <a:lnTo>
                      <a:pt x="353" y="158"/>
                    </a:lnTo>
                    <a:lnTo>
                      <a:pt x="356" y="153"/>
                    </a:lnTo>
                    <a:lnTo>
                      <a:pt x="361" y="153"/>
                    </a:lnTo>
                    <a:lnTo>
                      <a:pt x="364" y="146"/>
                    </a:lnTo>
                    <a:lnTo>
                      <a:pt x="373" y="135"/>
                    </a:lnTo>
                    <a:lnTo>
                      <a:pt x="379" y="141"/>
                    </a:lnTo>
                    <a:lnTo>
                      <a:pt x="387" y="139"/>
                    </a:lnTo>
                    <a:lnTo>
                      <a:pt x="393" y="144"/>
                    </a:lnTo>
                    <a:lnTo>
                      <a:pt x="403" y="144"/>
                    </a:lnTo>
                    <a:lnTo>
                      <a:pt x="408" y="138"/>
                    </a:lnTo>
                    <a:lnTo>
                      <a:pt x="409" y="126"/>
                    </a:lnTo>
                    <a:lnTo>
                      <a:pt x="402" y="124"/>
                    </a:lnTo>
                    <a:lnTo>
                      <a:pt x="397" y="120"/>
                    </a:lnTo>
                    <a:lnTo>
                      <a:pt x="396" y="112"/>
                    </a:lnTo>
                    <a:lnTo>
                      <a:pt x="380" y="108"/>
                    </a:lnTo>
                    <a:lnTo>
                      <a:pt x="377" y="100"/>
                    </a:lnTo>
                    <a:lnTo>
                      <a:pt x="367" y="101"/>
                    </a:lnTo>
                    <a:lnTo>
                      <a:pt x="361" y="101"/>
                    </a:lnTo>
                    <a:lnTo>
                      <a:pt x="359" y="98"/>
                    </a:lnTo>
                    <a:lnTo>
                      <a:pt x="356" y="85"/>
                    </a:lnTo>
                    <a:lnTo>
                      <a:pt x="349" y="8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6" name="Freeform 2936">
                <a:extLst>
                  <a:ext uri="{FF2B5EF4-FFF2-40B4-BE49-F238E27FC236}">
                    <a16:creationId xmlns:a16="http://schemas.microsoft.com/office/drawing/2014/main" id="{BEFEB253-8F9D-6298-0024-96F89C67B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349"/>
                <a:ext cx="205" cy="137"/>
              </a:xfrm>
              <a:custGeom>
                <a:avLst/>
                <a:gdLst>
                  <a:gd name="T0" fmla="*/ 359 w 409"/>
                  <a:gd name="T1" fmla="*/ 98 h 275"/>
                  <a:gd name="T2" fmla="*/ 377 w 409"/>
                  <a:gd name="T3" fmla="*/ 100 h 275"/>
                  <a:gd name="T4" fmla="*/ 397 w 409"/>
                  <a:gd name="T5" fmla="*/ 120 h 275"/>
                  <a:gd name="T6" fmla="*/ 408 w 409"/>
                  <a:gd name="T7" fmla="*/ 138 h 275"/>
                  <a:gd name="T8" fmla="*/ 387 w 409"/>
                  <a:gd name="T9" fmla="*/ 139 h 275"/>
                  <a:gd name="T10" fmla="*/ 364 w 409"/>
                  <a:gd name="T11" fmla="*/ 146 h 275"/>
                  <a:gd name="T12" fmla="*/ 353 w 409"/>
                  <a:gd name="T13" fmla="*/ 158 h 275"/>
                  <a:gd name="T14" fmla="*/ 336 w 409"/>
                  <a:gd name="T15" fmla="*/ 171 h 275"/>
                  <a:gd name="T16" fmla="*/ 317 w 409"/>
                  <a:gd name="T17" fmla="*/ 159 h 275"/>
                  <a:gd name="T18" fmla="*/ 303 w 409"/>
                  <a:gd name="T19" fmla="*/ 171 h 275"/>
                  <a:gd name="T20" fmla="*/ 271 w 409"/>
                  <a:gd name="T21" fmla="*/ 187 h 275"/>
                  <a:gd name="T22" fmla="*/ 289 w 409"/>
                  <a:gd name="T23" fmla="*/ 205 h 275"/>
                  <a:gd name="T24" fmla="*/ 268 w 409"/>
                  <a:gd name="T25" fmla="*/ 220 h 275"/>
                  <a:gd name="T26" fmla="*/ 251 w 409"/>
                  <a:gd name="T27" fmla="*/ 223 h 275"/>
                  <a:gd name="T28" fmla="*/ 229 w 409"/>
                  <a:gd name="T29" fmla="*/ 229 h 275"/>
                  <a:gd name="T30" fmla="*/ 206 w 409"/>
                  <a:gd name="T31" fmla="*/ 223 h 275"/>
                  <a:gd name="T32" fmla="*/ 198 w 409"/>
                  <a:gd name="T33" fmla="*/ 261 h 275"/>
                  <a:gd name="T34" fmla="*/ 174 w 409"/>
                  <a:gd name="T35" fmla="*/ 273 h 275"/>
                  <a:gd name="T36" fmla="*/ 160 w 409"/>
                  <a:gd name="T37" fmla="*/ 264 h 275"/>
                  <a:gd name="T38" fmla="*/ 144 w 409"/>
                  <a:gd name="T39" fmla="*/ 258 h 275"/>
                  <a:gd name="T40" fmla="*/ 135 w 409"/>
                  <a:gd name="T41" fmla="*/ 257 h 275"/>
                  <a:gd name="T42" fmla="*/ 106 w 409"/>
                  <a:gd name="T43" fmla="*/ 255 h 275"/>
                  <a:gd name="T44" fmla="*/ 95 w 409"/>
                  <a:gd name="T45" fmla="*/ 240 h 275"/>
                  <a:gd name="T46" fmla="*/ 85 w 409"/>
                  <a:gd name="T47" fmla="*/ 232 h 275"/>
                  <a:gd name="T48" fmla="*/ 69 w 409"/>
                  <a:gd name="T49" fmla="*/ 214 h 275"/>
                  <a:gd name="T50" fmla="*/ 48 w 409"/>
                  <a:gd name="T51" fmla="*/ 206 h 275"/>
                  <a:gd name="T52" fmla="*/ 44 w 409"/>
                  <a:gd name="T53" fmla="*/ 217 h 275"/>
                  <a:gd name="T54" fmla="*/ 13 w 409"/>
                  <a:gd name="T55" fmla="*/ 209 h 275"/>
                  <a:gd name="T56" fmla="*/ 0 w 409"/>
                  <a:gd name="T57" fmla="*/ 199 h 275"/>
                  <a:gd name="T58" fmla="*/ 10 w 409"/>
                  <a:gd name="T59" fmla="*/ 187 h 275"/>
                  <a:gd name="T60" fmla="*/ 3 w 409"/>
                  <a:gd name="T61" fmla="*/ 179 h 275"/>
                  <a:gd name="T62" fmla="*/ 4 w 409"/>
                  <a:gd name="T63" fmla="*/ 138 h 275"/>
                  <a:gd name="T64" fmla="*/ 7 w 409"/>
                  <a:gd name="T65" fmla="*/ 68 h 275"/>
                  <a:gd name="T66" fmla="*/ 36 w 409"/>
                  <a:gd name="T67" fmla="*/ 68 h 275"/>
                  <a:gd name="T68" fmla="*/ 45 w 409"/>
                  <a:gd name="T69" fmla="*/ 44 h 275"/>
                  <a:gd name="T70" fmla="*/ 71 w 409"/>
                  <a:gd name="T71" fmla="*/ 48 h 275"/>
                  <a:gd name="T72" fmla="*/ 86 w 409"/>
                  <a:gd name="T73" fmla="*/ 54 h 275"/>
                  <a:gd name="T74" fmla="*/ 101 w 409"/>
                  <a:gd name="T75" fmla="*/ 26 h 275"/>
                  <a:gd name="T76" fmla="*/ 121 w 409"/>
                  <a:gd name="T77" fmla="*/ 35 h 275"/>
                  <a:gd name="T78" fmla="*/ 138 w 409"/>
                  <a:gd name="T79" fmla="*/ 35 h 275"/>
                  <a:gd name="T80" fmla="*/ 150 w 409"/>
                  <a:gd name="T81" fmla="*/ 16 h 275"/>
                  <a:gd name="T82" fmla="*/ 157 w 409"/>
                  <a:gd name="T83" fmla="*/ 6 h 275"/>
                  <a:gd name="T84" fmla="*/ 180 w 409"/>
                  <a:gd name="T85" fmla="*/ 4 h 275"/>
                  <a:gd name="T86" fmla="*/ 189 w 409"/>
                  <a:gd name="T87" fmla="*/ 16 h 275"/>
                  <a:gd name="T88" fmla="*/ 209 w 409"/>
                  <a:gd name="T89" fmla="*/ 36 h 275"/>
                  <a:gd name="T90" fmla="*/ 229 w 409"/>
                  <a:gd name="T91" fmla="*/ 18 h 275"/>
                  <a:gd name="T92" fmla="*/ 256 w 409"/>
                  <a:gd name="T93" fmla="*/ 4 h 275"/>
                  <a:gd name="T94" fmla="*/ 267 w 409"/>
                  <a:gd name="T95" fmla="*/ 19 h 275"/>
                  <a:gd name="T96" fmla="*/ 300 w 409"/>
                  <a:gd name="T97" fmla="*/ 33 h 275"/>
                  <a:gd name="T98" fmla="*/ 312 w 409"/>
                  <a:gd name="T99" fmla="*/ 48 h 275"/>
                  <a:gd name="T100" fmla="*/ 320 w 409"/>
                  <a:gd name="T101" fmla="*/ 79 h 275"/>
                  <a:gd name="T102" fmla="*/ 349 w 409"/>
                  <a:gd name="T103" fmla="*/ 8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9" h="275">
                    <a:moveTo>
                      <a:pt x="349" y="85"/>
                    </a:moveTo>
                    <a:lnTo>
                      <a:pt x="356" y="85"/>
                    </a:lnTo>
                    <a:lnTo>
                      <a:pt x="359" y="98"/>
                    </a:lnTo>
                    <a:lnTo>
                      <a:pt x="361" y="101"/>
                    </a:lnTo>
                    <a:lnTo>
                      <a:pt x="367" y="101"/>
                    </a:lnTo>
                    <a:lnTo>
                      <a:pt x="377" y="100"/>
                    </a:lnTo>
                    <a:lnTo>
                      <a:pt x="380" y="108"/>
                    </a:lnTo>
                    <a:lnTo>
                      <a:pt x="396" y="112"/>
                    </a:lnTo>
                    <a:lnTo>
                      <a:pt x="397" y="120"/>
                    </a:lnTo>
                    <a:lnTo>
                      <a:pt x="402" y="124"/>
                    </a:lnTo>
                    <a:lnTo>
                      <a:pt x="409" y="126"/>
                    </a:lnTo>
                    <a:lnTo>
                      <a:pt x="408" y="138"/>
                    </a:lnTo>
                    <a:lnTo>
                      <a:pt x="403" y="144"/>
                    </a:lnTo>
                    <a:lnTo>
                      <a:pt x="393" y="144"/>
                    </a:lnTo>
                    <a:lnTo>
                      <a:pt x="387" y="139"/>
                    </a:lnTo>
                    <a:lnTo>
                      <a:pt x="379" y="141"/>
                    </a:lnTo>
                    <a:lnTo>
                      <a:pt x="373" y="135"/>
                    </a:lnTo>
                    <a:lnTo>
                      <a:pt x="364" y="146"/>
                    </a:lnTo>
                    <a:lnTo>
                      <a:pt x="361" y="153"/>
                    </a:lnTo>
                    <a:lnTo>
                      <a:pt x="356" y="153"/>
                    </a:lnTo>
                    <a:lnTo>
                      <a:pt x="353" y="158"/>
                    </a:lnTo>
                    <a:lnTo>
                      <a:pt x="344" y="165"/>
                    </a:lnTo>
                    <a:lnTo>
                      <a:pt x="341" y="165"/>
                    </a:lnTo>
                    <a:lnTo>
                      <a:pt x="336" y="171"/>
                    </a:lnTo>
                    <a:lnTo>
                      <a:pt x="332" y="174"/>
                    </a:lnTo>
                    <a:lnTo>
                      <a:pt x="326" y="171"/>
                    </a:lnTo>
                    <a:lnTo>
                      <a:pt x="317" y="159"/>
                    </a:lnTo>
                    <a:lnTo>
                      <a:pt x="308" y="161"/>
                    </a:lnTo>
                    <a:lnTo>
                      <a:pt x="305" y="165"/>
                    </a:lnTo>
                    <a:lnTo>
                      <a:pt x="303" y="171"/>
                    </a:lnTo>
                    <a:lnTo>
                      <a:pt x="299" y="174"/>
                    </a:lnTo>
                    <a:lnTo>
                      <a:pt x="288" y="174"/>
                    </a:lnTo>
                    <a:lnTo>
                      <a:pt x="271" y="187"/>
                    </a:lnTo>
                    <a:lnTo>
                      <a:pt x="274" y="190"/>
                    </a:lnTo>
                    <a:lnTo>
                      <a:pt x="288" y="197"/>
                    </a:lnTo>
                    <a:lnTo>
                      <a:pt x="289" y="205"/>
                    </a:lnTo>
                    <a:lnTo>
                      <a:pt x="274" y="212"/>
                    </a:lnTo>
                    <a:lnTo>
                      <a:pt x="274" y="222"/>
                    </a:lnTo>
                    <a:lnTo>
                      <a:pt x="268" y="220"/>
                    </a:lnTo>
                    <a:lnTo>
                      <a:pt x="261" y="223"/>
                    </a:lnTo>
                    <a:lnTo>
                      <a:pt x="258" y="229"/>
                    </a:lnTo>
                    <a:lnTo>
                      <a:pt x="251" y="223"/>
                    </a:lnTo>
                    <a:lnTo>
                      <a:pt x="247" y="223"/>
                    </a:lnTo>
                    <a:lnTo>
                      <a:pt x="238" y="232"/>
                    </a:lnTo>
                    <a:lnTo>
                      <a:pt x="229" y="229"/>
                    </a:lnTo>
                    <a:lnTo>
                      <a:pt x="220" y="231"/>
                    </a:lnTo>
                    <a:lnTo>
                      <a:pt x="212" y="225"/>
                    </a:lnTo>
                    <a:lnTo>
                      <a:pt x="206" y="223"/>
                    </a:lnTo>
                    <a:lnTo>
                      <a:pt x="207" y="238"/>
                    </a:lnTo>
                    <a:lnTo>
                      <a:pt x="201" y="247"/>
                    </a:lnTo>
                    <a:lnTo>
                      <a:pt x="198" y="261"/>
                    </a:lnTo>
                    <a:lnTo>
                      <a:pt x="192" y="266"/>
                    </a:lnTo>
                    <a:lnTo>
                      <a:pt x="177" y="275"/>
                    </a:lnTo>
                    <a:lnTo>
                      <a:pt x="174" y="273"/>
                    </a:lnTo>
                    <a:lnTo>
                      <a:pt x="168" y="275"/>
                    </a:lnTo>
                    <a:lnTo>
                      <a:pt x="163" y="272"/>
                    </a:lnTo>
                    <a:lnTo>
                      <a:pt x="160" y="264"/>
                    </a:lnTo>
                    <a:lnTo>
                      <a:pt x="157" y="261"/>
                    </a:lnTo>
                    <a:lnTo>
                      <a:pt x="148" y="263"/>
                    </a:lnTo>
                    <a:lnTo>
                      <a:pt x="144" y="258"/>
                    </a:lnTo>
                    <a:lnTo>
                      <a:pt x="141" y="257"/>
                    </a:lnTo>
                    <a:lnTo>
                      <a:pt x="138" y="250"/>
                    </a:lnTo>
                    <a:lnTo>
                      <a:pt x="135" y="257"/>
                    </a:lnTo>
                    <a:lnTo>
                      <a:pt x="115" y="253"/>
                    </a:lnTo>
                    <a:lnTo>
                      <a:pt x="115" y="258"/>
                    </a:lnTo>
                    <a:lnTo>
                      <a:pt x="106" y="255"/>
                    </a:lnTo>
                    <a:lnTo>
                      <a:pt x="104" y="250"/>
                    </a:lnTo>
                    <a:lnTo>
                      <a:pt x="101" y="249"/>
                    </a:lnTo>
                    <a:lnTo>
                      <a:pt x="95" y="240"/>
                    </a:lnTo>
                    <a:lnTo>
                      <a:pt x="95" y="232"/>
                    </a:lnTo>
                    <a:lnTo>
                      <a:pt x="92" y="232"/>
                    </a:lnTo>
                    <a:lnTo>
                      <a:pt x="85" y="232"/>
                    </a:lnTo>
                    <a:lnTo>
                      <a:pt x="77" y="226"/>
                    </a:lnTo>
                    <a:lnTo>
                      <a:pt x="71" y="225"/>
                    </a:lnTo>
                    <a:lnTo>
                      <a:pt x="69" y="214"/>
                    </a:lnTo>
                    <a:lnTo>
                      <a:pt x="60" y="209"/>
                    </a:lnTo>
                    <a:lnTo>
                      <a:pt x="51" y="202"/>
                    </a:lnTo>
                    <a:lnTo>
                      <a:pt x="48" y="206"/>
                    </a:lnTo>
                    <a:lnTo>
                      <a:pt x="53" y="214"/>
                    </a:lnTo>
                    <a:lnTo>
                      <a:pt x="54" y="223"/>
                    </a:lnTo>
                    <a:lnTo>
                      <a:pt x="44" y="217"/>
                    </a:lnTo>
                    <a:lnTo>
                      <a:pt x="41" y="217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2" y="205"/>
                    </a:lnTo>
                    <a:lnTo>
                      <a:pt x="3" y="205"/>
                    </a:lnTo>
                    <a:lnTo>
                      <a:pt x="0" y="199"/>
                    </a:lnTo>
                    <a:lnTo>
                      <a:pt x="6" y="194"/>
                    </a:lnTo>
                    <a:lnTo>
                      <a:pt x="10" y="194"/>
                    </a:lnTo>
                    <a:lnTo>
                      <a:pt x="10" y="187"/>
                    </a:lnTo>
                    <a:lnTo>
                      <a:pt x="15" y="181"/>
                    </a:lnTo>
                    <a:lnTo>
                      <a:pt x="7" y="181"/>
                    </a:lnTo>
                    <a:lnTo>
                      <a:pt x="3" y="179"/>
                    </a:lnTo>
                    <a:lnTo>
                      <a:pt x="3" y="167"/>
                    </a:lnTo>
                    <a:lnTo>
                      <a:pt x="7" y="147"/>
                    </a:lnTo>
                    <a:lnTo>
                      <a:pt x="4" y="138"/>
                    </a:lnTo>
                    <a:lnTo>
                      <a:pt x="10" y="123"/>
                    </a:lnTo>
                    <a:lnTo>
                      <a:pt x="12" y="103"/>
                    </a:lnTo>
                    <a:lnTo>
                      <a:pt x="7" y="68"/>
                    </a:lnTo>
                    <a:lnTo>
                      <a:pt x="12" y="51"/>
                    </a:lnTo>
                    <a:lnTo>
                      <a:pt x="13" y="63"/>
                    </a:lnTo>
                    <a:lnTo>
                      <a:pt x="36" y="68"/>
                    </a:lnTo>
                    <a:lnTo>
                      <a:pt x="33" y="63"/>
                    </a:lnTo>
                    <a:lnTo>
                      <a:pt x="39" y="48"/>
                    </a:lnTo>
                    <a:lnTo>
                      <a:pt x="45" y="44"/>
                    </a:lnTo>
                    <a:lnTo>
                      <a:pt x="48" y="41"/>
                    </a:lnTo>
                    <a:lnTo>
                      <a:pt x="53" y="38"/>
                    </a:lnTo>
                    <a:lnTo>
                      <a:pt x="71" y="48"/>
                    </a:lnTo>
                    <a:lnTo>
                      <a:pt x="75" y="53"/>
                    </a:lnTo>
                    <a:lnTo>
                      <a:pt x="78" y="56"/>
                    </a:lnTo>
                    <a:lnTo>
                      <a:pt x="86" y="54"/>
                    </a:lnTo>
                    <a:lnTo>
                      <a:pt x="89" y="48"/>
                    </a:lnTo>
                    <a:lnTo>
                      <a:pt x="95" y="44"/>
                    </a:lnTo>
                    <a:lnTo>
                      <a:pt x="101" y="26"/>
                    </a:lnTo>
                    <a:lnTo>
                      <a:pt x="106" y="27"/>
                    </a:lnTo>
                    <a:lnTo>
                      <a:pt x="116" y="35"/>
                    </a:lnTo>
                    <a:lnTo>
                      <a:pt x="121" y="35"/>
                    </a:lnTo>
                    <a:lnTo>
                      <a:pt x="126" y="39"/>
                    </a:lnTo>
                    <a:lnTo>
                      <a:pt x="135" y="41"/>
                    </a:lnTo>
                    <a:lnTo>
                      <a:pt x="138" y="35"/>
                    </a:lnTo>
                    <a:lnTo>
                      <a:pt x="144" y="32"/>
                    </a:lnTo>
                    <a:lnTo>
                      <a:pt x="150" y="19"/>
                    </a:lnTo>
                    <a:lnTo>
                      <a:pt x="150" y="16"/>
                    </a:lnTo>
                    <a:lnTo>
                      <a:pt x="154" y="9"/>
                    </a:lnTo>
                    <a:lnTo>
                      <a:pt x="148" y="0"/>
                    </a:lnTo>
                    <a:lnTo>
                      <a:pt x="157" y="6"/>
                    </a:lnTo>
                    <a:lnTo>
                      <a:pt x="162" y="6"/>
                    </a:lnTo>
                    <a:lnTo>
                      <a:pt x="165" y="9"/>
                    </a:lnTo>
                    <a:lnTo>
                      <a:pt x="180" y="4"/>
                    </a:lnTo>
                    <a:lnTo>
                      <a:pt x="185" y="7"/>
                    </a:lnTo>
                    <a:lnTo>
                      <a:pt x="186" y="15"/>
                    </a:lnTo>
                    <a:lnTo>
                      <a:pt x="189" y="16"/>
                    </a:lnTo>
                    <a:lnTo>
                      <a:pt x="197" y="26"/>
                    </a:lnTo>
                    <a:lnTo>
                      <a:pt x="198" y="33"/>
                    </a:lnTo>
                    <a:lnTo>
                      <a:pt x="209" y="36"/>
                    </a:lnTo>
                    <a:lnTo>
                      <a:pt x="221" y="26"/>
                    </a:lnTo>
                    <a:lnTo>
                      <a:pt x="226" y="26"/>
                    </a:lnTo>
                    <a:lnTo>
                      <a:pt x="229" y="18"/>
                    </a:lnTo>
                    <a:lnTo>
                      <a:pt x="244" y="4"/>
                    </a:lnTo>
                    <a:lnTo>
                      <a:pt x="248" y="4"/>
                    </a:lnTo>
                    <a:lnTo>
                      <a:pt x="256" y="4"/>
                    </a:lnTo>
                    <a:lnTo>
                      <a:pt x="259" y="3"/>
                    </a:lnTo>
                    <a:lnTo>
                      <a:pt x="262" y="18"/>
                    </a:lnTo>
                    <a:lnTo>
                      <a:pt x="267" y="19"/>
                    </a:lnTo>
                    <a:lnTo>
                      <a:pt x="291" y="21"/>
                    </a:lnTo>
                    <a:lnTo>
                      <a:pt x="294" y="32"/>
                    </a:lnTo>
                    <a:lnTo>
                      <a:pt x="300" y="33"/>
                    </a:lnTo>
                    <a:lnTo>
                      <a:pt x="303" y="36"/>
                    </a:lnTo>
                    <a:lnTo>
                      <a:pt x="305" y="44"/>
                    </a:lnTo>
                    <a:lnTo>
                      <a:pt x="312" y="48"/>
                    </a:lnTo>
                    <a:lnTo>
                      <a:pt x="315" y="63"/>
                    </a:lnTo>
                    <a:lnTo>
                      <a:pt x="320" y="73"/>
                    </a:lnTo>
                    <a:lnTo>
                      <a:pt x="320" y="79"/>
                    </a:lnTo>
                    <a:lnTo>
                      <a:pt x="323" y="80"/>
                    </a:lnTo>
                    <a:lnTo>
                      <a:pt x="338" y="80"/>
                    </a:lnTo>
                    <a:lnTo>
                      <a:pt x="349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7" name="Freeform 2937">
                <a:extLst>
                  <a:ext uri="{FF2B5EF4-FFF2-40B4-BE49-F238E27FC236}">
                    <a16:creationId xmlns:a16="http://schemas.microsoft.com/office/drawing/2014/main" id="{C9CAFB6F-DF76-E5BF-4E05-D7A2A8D3B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349"/>
                <a:ext cx="205" cy="137"/>
              </a:xfrm>
              <a:custGeom>
                <a:avLst/>
                <a:gdLst>
                  <a:gd name="T0" fmla="*/ 359 w 409"/>
                  <a:gd name="T1" fmla="*/ 98 h 275"/>
                  <a:gd name="T2" fmla="*/ 377 w 409"/>
                  <a:gd name="T3" fmla="*/ 100 h 275"/>
                  <a:gd name="T4" fmla="*/ 397 w 409"/>
                  <a:gd name="T5" fmla="*/ 120 h 275"/>
                  <a:gd name="T6" fmla="*/ 408 w 409"/>
                  <a:gd name="T7" fmla="*/ 138 h 275"/>
                  <a:gd name="T8" fmla="*/ 387 w 409"/>
                  <a:gd name="T9" fmla="*/ 139 h 275"/>
                  <a:gd name="T10" fmla="*/ 364 w 409"/>
                  <a:gd name="T11" fmla="*/ 146 h 275"/>
                  <a:gd name="T12" fmla="*/ 353 w 409"/>
                  <a:gd name="T13" fmla="*/ 158 h 275"/>
                  <a:gd name="T14" fmla="*/ 336 w 409"/>
                  <a:gd name="T15" fmla="*/ 171 h 275"/>
                  <a:gd name="T16" fmla="*/ 317 w 409"/>
                  <a:gd name="T17" fmla="*/ 159 h 275"/>
                  <a:gd name="T18" fmla="*/ 303 w 409"/>
                  <a:gd name="T19" fmla="*/ 171 h 275"/>
                  <a:gd name="T20" fmla="*/ 271 w 409"/>
                  <a:gd name="T21" fmla="*/ 187 h 275"/>
                  <a:gd name="T22" fmla="*/ 289 w 409"/>
                  <a:gd name="T23" fmla="*/ 205 h 275"/>
                  <a:gd name="T24" fmla="*/ 268 w 409"/>
                  <a:gd name="T25" fmla="*/ 220 h 275"/>
                  <a:gd name="T26" fmla="*/ 251 w 409"/>
                  <a:gd name="T27" fmla="*/ 223 h 275"/>
                  <a:gd name="T28" fmla="*/ 229 w 409"/>
                  <a:gd name="T29" fmla="*/ 229 h 275"/>
                  <a:gd name="T30" fmla="*/ 206 w 409"/>
                  <a:gd name="T31" fmla="*/ 223 h 275"/>
                  <a:gd name="T32" fmla="*/ 198 w 409"/>
                  <a:gd name="T33" fmla="*/ 261 h 275"/>
                  <a:gd name="T34" fmla="*/ 174 w 409"/>
                  <a:gd name="T35" fmla="*/ 273 h 275"/>
                  <a:gd name="T36" fmla="*/ 160 w 409"/>
                  <a:gd name="T37" fmla="*/ 264 h 275"/>
                  <a:gd name="T38" fmla="*/ 144 w 409"/>
                  <a:gd name="T39" fmla="*/ 258 h 275"/>
                  <a:gd name="T40" fmla="*/ 135 w 409"/>
                  <a:gd name="T41" fmla="*/ 257 h 275"/>
                  <a:gd name="T42" fmla="*/ 106 w 409"/>
                  <a:gd name="T43" fmla="*/ 255 h 275"/>
                  <a:gd name="T44" fmla="*/ 95 w 409"/>
                  <a:gd name="T45" fmla="*/ 240 h 275"/>
                  <a:gd name="T46" fmla="*/ 85 w 409"/>
                  <a:gd name="T47" fmla="*/ 232 h 275"/>
                  <a:gd name="T48" fmla="*/ 69 w 409"/>
                  <a:gd name="T49" fmla="*/ 214 h 275"/>
                  <a:gd name="T50" fmla="*/ 48 w 409"/>
                  <a:gd name="T51" fmla="*/ 206 h 275"/>
                  <a:gd name="T52" fmla="*/ 44 w 409"/>
                  <a:gd name="T53" fmla="*/ 217 h 275"/>
                  <a:gd name="T54" fmla="*/ 13 w 409"/>
                  <a:gd name="T55" fmla="*/ 209 h 275"/>
                  <a:gd name="T56" fmla="*/ 0 w 409"/>
                  <a:gd name="T57" fmla="*/ 199 h 275"/>
                  <a:gd name="T58" fmla="*/ 10 w 409"/>
                  <a:gd name="T59" fmla="*/ 187 h 275"/>
                  <a:gd name="T60" fmla="*/ 3 w 409"/>
                  <a:gd name="T61" fmla="*/ 179 h 275"/>
                  <a:gd name="T62" fmla="*/ 4 w 409"/>
                  <a:gd name="T63" fmla="*/ 138 h 275"/>
                  <a:gd name="T64" fmla="*/ 7 w 409"/>
                  <a:gd name="T65" fmla="*/ 68 h 275"/>
                  <a:gd name="T66" fmla="*/ 36 w 409"/>
                  <a:gd name="T67" fmla="*/ 68 h 275"/>
                  <a:gd name="T68" fmla="*/ 45 w 409"/>
                  <a:gd name="T69" fmla="*/ 44 h 275"/>
                  <a:gd name="T70" fmla="*/ 71 w 409"/>
                  <a:gd name="T71" fmla="*/ 48 h 275"/>
                  <a:gd name="T72" fmla="*/ 86 w 409"/>
                  <a:gd name="T73" fmla="*/ 54 h 275"/>
                  <a:gd name="T74" fmla="*/ 101 w 409"/>
                  <a:gd name="T75" fmla="*/ 26 h 275"/>
                  <a:gd name="T76" fmla="*/ 121 w 409"/>
                  <a:gd name="T77" fmla="*/ 35 h 275"/>
                  <a:gd name="T78" fmla="*/ 138 w 409"/>
                  <a:gd name="T79" fmla="*/ 35 h 275"/>
                  <a:gd name="T80" fmla="*/ 150 w 409"/>
                  <a:gd name="T81" fmla="*/ 16 h 275"/>
                  <a:gd name="T82" fmla="*/ 157 w 409"/>
                  <a:gd name="T83" fmla="*/ 6 h 275"/>
                  <a:gd name="T84" fmla="*/ 180 w 409"/>
                  <a:gd name="T85" fmla="*/ 4 h 275"/>
                  <a:gd name="T86" fmla="*/ 189 w 409"/>
                  <a:gd name="T87" fmla="*/ 16 h 275"/>
                  <a:gd name="T88" fmla="*/ 209 w 409"/>
                  <a:gd name="T89" fmla="*/ 36 h 275"/>
                  <a:gd name="T90" fmla="*/ 229 w 409"/>
                  <a:gd name="T91" fmla="*/ 18 h 275"/>
                  <a:gd name="T92" fmla="*/ 256 w 409"/>
                  <a:gd name="T93" fmla="*/ 4 h 275"/>
                  <a:gd name="T94" fmla="*/ 267 w 409"/>
                  <a:gd name="T95" fmla="*/ 19 h 275"/>
                  <a:gd name="T96" fmla="*/ 300 w 409"/>
                  <a:gd name="T97" fmla="*/ 33 h 275"/>
                  <a:gd name="T98" fmla="*/ 312 w 409"/>
                  <a:gd name="T99" fmla="*/ 48 h 275"/>
                  <a:gd name="T100" fmla="*/ 320 w 409"/>
                  <a:gd name="T101" fmla="*/ 79 h 275"/>
                  <a:gd name="T102" fmla="*/ 349 w 409"/>
                  <a:gd name="T103" fmla="*/ 8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9" h="275">
                    <a:moveTo>
                      <a:pt x="349" y="85"/>
                    </a:moveTo>
                    <a:lnTo>
                      <a:pt x="356" y="85"/>
                    </a:lnTo>
                    <a:lnTo>
                      <a:pt x="359" y="98"/>
                    </a:lnTo>
                    <a:lnTo>
                      <a:pt x="361" y="101"/>
                    </a:lnTo>
                    <a:lnTo>
                      <a:pt x="367" y="101"/>
                    </a:lnTo>
                    <a:lnTo>
                      <a:pt x="377" y="100"/>
                    </a:lnTo>
                    <a:lnTo>
                      <a:pt x="380" y="108"/>
                    </a:lnTo>
                    <a:lnTo>
                      <a:pt x="396" y="112"/>
                    </a:lnTo>
                    <a:lnTo>
                      <a:pt x="397" y="120"/>
                    </a:lnTo>
                    <a:lnTo>
                      <a:pt x="402" y="124"/>
                    </a:lnTo>
                    <a:lnTo>
                      <a:pt x="409" y="126"/>
                    </a:lnTo>
                    <a:lnTo>
                      <a:pt x="408" y="138"/>
                    </a:lnTo>
                    <a:lnTo>
                      <a:pt x="403" y="144"/>
                    </a:lnTo>
                    <a:lnTo>
                      <a:pt x="393" y="144"/>
                    </a:lnTo>
                    <a:lnTo>
                      <a:pt x="387" y="139"/>
                    </a:lnTo>
                    <a:lnTo>
                      <a:pt x="379" y="141"/>
                    </a:lnTo>
                    <a:lnTo>
                      <a:pt x="373" y="135"/>
                    </a:lnTo>
                    <a:lnTo>
                      <a:pt x="364" y="146"/>
                    </a:lnTo>
                    <a:lnTo>
                      <a:pt x="361" y="153"/>
                    </a:lnTo>
                    <a:lnTo>
                      <a:pt x="356" y="153"/>
                    </a:lnTo>
                    <a:lnTo>
                      <a:pt x="353" y="158"/>
                    </a:lnTo>
                    <a:lnTo>
                      <a:pt x="344" y="165"/>
                    </a:lnTo>
                    <a:lnTo>
                      <a:pt x="341" y="165"/>
                    </a:lnTo>
                    <a:lnTo>
                      <a:pt x="336" y="171"/>
                    </a:lnTo>
                    <a:lnTo>
                      <a:pt x="332" y="174"/>
                    </a:lnTo>
                    <a:lnTo>
                      <a:pt x="326" y="171"/>
                    </a:lnTo>
                    <a:lnTo>
                      <a:pt x="317" y="159"/>
                    </a:lnTo>
                    <a:lnTo>
                      <a:pt x="308" y="161"/>
                    </a:lnTo>
                    <a:lnTo>
                      <a:pt x="305" y="165"/>
                    </a:lnTo>
                    <a:lnTo>
                      <a:pt x="303" y="171"/>
                    </a:lnTo>
                    <a:lnTo>
                      <a:pt x="299" y="174"/>
                    </a:lnTo>
                    <a:lnTo>
                      <a:pt x="288" y="174"/>
                    </a:lnTo>
                    <a:lnTo>
                      <a:pt x="271" y="187"/>
                    </a:lnTo>
                    <a:lnTo>
                      <a:pt x="274" y="190"/>
                    </a:lnTo>
                    <a:lnTo>
                      <a:pt x="288" y="197"/>
                    </a:lnTo>
                    <a:lnTo>
                      <a:pt x="289" y="205"/>
                    </a:lnTo>
                    <a:lnTo>
                      <a:pt x="274" y="212"/>
                    </a:lnTo>
                    <a:lnTo>
                      <a:pt x="274" y="222"/>
                    </a:lnTo>
                    <a:lnTo>
                      <a:pt x="268" y="220"/>
                    </a:lnTo>
                    <a:lnTo>
                      <a:pt x="261" y="223"/>
                    </a:lnTo>
                    <a:lnTo>
                      <a:pt x="258" y="229"/>
                    </a:lnTo>
                    <a:lnTo>
                      <a:pt x="251" y="223"/>
                    </a:lnTo>
                    <a:lnTo>
                      <a:pt x="247" y="223"/>
                    </a:lnTo>
                    <a:lnTo>
                      <a:pt x="238" y="232"/>
                    </a:lnTo>
                    <a:lnTo>
                      <a:pt x="229" y="229"/>
                    </a:lnTo>
                    <a:lnTo>
                      <a:pt x="220" y="231"/>
                    </a:lnTo>
                    <a:lnTo>
                      <a:pt x="212" y="225"/>
                    </a:lnTo>
                    <a:lnTo>
                      <a:pt x="206" y="223"/>
                    </a:lnTo>
                    <a:lnTo>
                      <a:pt x="207" y="238"/>
                    </a:lnTo>
                    <a:lnTo>
                      <a:pt x="201" y="247"/>
                    </a:lnTo>
                    <a:lnTo>
                      <a:pt x="198" y="261"/>
                    </a:lnTo>
                    <a:lnTo>
                      <a:pt x="192" y="266"/>
                    </a:lnTo>
                    <a:lnTo>
                      <a:pt x="177" y="275"/>
                    </a:lnTo>
                    <a:lnTo>
                      <a:pt x="174" y="273"/>
                    </a:lnTo>
                    <a:lnTo>
                      <a:pt x="168" y="275"/>
                    </a:lnTo>
                    <a:lnTo>
                      <a:pt x="163" y="272"/>
                    </a:lnTo>
                    <a:lnTo>
                      <a:pt x="160" y="264"/>
                    </a:lnTo>
                    <a:lnTo>
                      <a:pt x="157" y="261"/>
                    </a:lnTo>
                    <a:lnTo>
                      <a:pt x="148" y="263"/>
                    </a:lnTo>
                    <a:lnTo>
                      <a:pt x="144" y="258"/>
                    </a:lnTo>
                    <a:lnTo>
                      <a:pt x="141" y="257"/>
                    </a:lnTo>
                    <a:lnTo>
                      <a:pt x="138" y="250"/>
                    </a:lnTo>
                    <a:lnTo>
                      <a:pt x="135" y="257"/>
                    </a:lnTo>
                    <a:lnTo>
                      <a:pt x="115" y="253"/>
                    </a:lnTo>
                    <a:lnTo>
                      <a:pt x="115" y="258"/>
                    </a:lnTo>
                    <a:lnTo>
                      <a:pt x="106" y="255"/>
                    </a:lnTo>
                    <a:lnTo>
                      <a:pt x="104" y="250"/>
                    </a:lnTo>
                    <a:lnTo>
                      <a:pt x="101" y="249"/>
                    </a:lnTo>
                    <a:lnTo>
                      <a:pt x="95" y="240"/>
                    </a:lnTo>
                    <a:lnTo>
                      <a:pt x="95" y="232"/>
                    </a:lnTo>
                    <a:lnTo>
                      <a:pt x="92" y="232"/>
                    </a:lnTo>
                    <a:lnTo>
                      <a:pt x="85" y="232"/>
                    </a:lnTo>
                    <a:lnTo>
                      <a:pt x="77" y="226"/>
                    </a:lnTo>
                    <a:lnTo>
                      <a:pt x="71" y="225"/>
                    </a:lnTo>
                    <a:lnTo>
                      <a:pt x="69" y="214"/>
                    </a:lnTo>
                    <a:lnTo>
                      <a:pt x="60" y="209"/>
                    </a:lnTo>
                    <a:lnTo>
                      <a:pt x="51" y="202"/>
                    </a:lnTo>
                    <a:lnTo>
                      <a:pt x="48" y="206"/>
                    </a:lnTo>
                    <a:lnTo>
                      <a:pt x="53" y="214"/>
                    </a:lnTo>
                    <a:lnTo>
                      <a:pt x="54" y="223"/>
                    </a:lnTo>
                    <a:lnTo>
                      <a:pt x="44" y="217"/>
                    </a:lnTo>
                    <a:lnTo>
                      <a:pt x="41" y="217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2" y="205"/>
                    </a:lnTo>
                    <a:lnTo>
                      <a:pt x="3" y="205"/>
                    </a:lnTo>
                    <a:lnTo>
                      <a:pt x="0" y="199"/>
                    </a:lnTo>
                    <a:lnTo>
                      <a:pt x="6" y="194"/>
                    </a:lnTo>
                    <a:lnTo>
                      <a:pt x="10" y="194"/>
                    </a:lnTo>
                    <a:lnTo>
                      <a:pt x="10" y="187"/>
                    </a:lnTo>
                    <a:lnTo>
                      <a:pt x="15" y="181"/>
                    </a:lnTo>
                    <a:lnTo>
                      <a:pt x="7" y="181"/>
                    </a:lnTo>
                    <a:lnTo>
                      <a:pt x="3" y="179"/>
                    </a:lnTo>
                    <a:lnTo>
                      <a:pt x="3" y="167"/>
                    </a:lnTo>
                    <a:lnTo>
                      <a:pt x="7" y="147"/>
                    </a:lnTo>
                    <a:lnTo>
                      <a:pt x="4" y="138"/>
                    </a:lnTo>
                    <a:lnTo>
                      <a:pt x="10" y="123"/>
                    </a:lnTo>
                    <a:lnTo>
                      <a:pt x="12" y="103"/>
                    </a:lnTo>
                    <a:lnTo>
                      <a:pt x="7" y="68"/>
                    </a:lnTo>
                    <a:lnTo>
                      <a:pt x="12" y="51"/>
                    </a:lnTo>
                    <a:lnTo>
                      <a:pt x="13" y="63"/>
                    </a:lnTo>
                    <a:lnTo>
                      <a:pt x="36" y="68"/>
                    </a:lnTo>
                    <a:lnTo>
                      <a:pt x="33" y="63"/>
                    </a:lnTo>
                    <a:lnTo>
                      <a:pt x="39" y="48"/>
                    </a:lnTo>
                    <a:lnTo>
                      <a:pt x="45" y="44"/>
                    </a:lnTo>
                    <a:lnTo>
                      <a:pt x="48" y="41"/>
                    </a:lnTo>
                    <a:lnTo>
                      <a:pt x="53" y="38"/>
                    </a:lnTo>
                    <a:lnTo>
                      <a:pt x="71" y="48"/>
                    </a:lnTo>
                    <a:lnTo>
                      <a:pt x="75" y="53"/>
                    </a:lnTo>
                    <a:lnTo>
                      <a:pt x="78" y="56"/>
                    </a:lnTo>
                    <a:lnTo>
                      <a:pt x="86" y="54"/>
                    </a:lnTo>
                    <a:lnTo>
                      <a:pt x="89" y="48"/>
                    </a:lnTo>
                    <a:lnTo>
                      <a:pt x="95" y="44"/>
                    </a:lnTo>
                    <a:lnTo>
                      <a:pt x="101" y="26"/>
                    </a:lnTo>
                    <a:lnTo>
                      <a:pt x="106" y="27"/>
                    </a:lnTo>
                    <a:lnTo>
                      <a:pt x="116" y="35"/>
                    </a:lnTo>
                    <a:lnTo>
                      <a:pt x="121" y="35"/>
                    </a:lnTo>
                    <a:lnTo>
                      <a:pt x="126" y="39"/>
                    </a:lnTo>
                    <a:lnTo>
                      <a:pt x="135" y="41"/>
                    </a:lnTo>
                    <a:lnTo>
                      <a:pt x="138" y="35"/>
                    </a:lnTo>
                    <a:lnTo>
                      <a:pt x="144" y="32"/>
                    </a:lnTo>
                    <a:lnTo>
                      <a:pt x="150" y="19"/>
                    </a:lnTo>
                    <a:lnTo>
                      <a:pt x="150" y="16"/>
                    </a:lnTo>
                    <a:lnTo>
                      <a:pt x="154" y="9"/>
                    </a:lnTo>
                    <a:lnTo>
                      <a:pt x="148" y="0"/>
                    </a:lnTo>
                    <a:lnTo>
                      <a:pt x="157" y="6"/>
                    </a:lnTo>
                    <a:lnTo>
                      <a:pt x="162" y="6"/>
                    </a:lnTo>
                    <a:lnTo>
                      <a:pt x="165" y="9"/>
                    </a:lnTo>
                    <a:lnTo>
                      <a:pt x="180" y="4"/>
                    </a:lnTo>
                    <a:lnTo>
                      <a:pt x="185" y="7"/>
                    </a:lnTo>
                    <a:lnTo>
                      <a:pt x="186" y="15"/>
                    </a:lnTo>
                    <a:lnTo>
                      <a:pt x="189" y="16"/>
                    </a:lnTo>
                    <a:lnTo>
                      <a:pt x="197" y="26"/>
                    </a:lnTo>
                    <a:lnTo>
                      <a:pt x="198" y="33"/>
                    </a:lnTo>
                    <a:lnTo>
                      <a:pt x="209" y="36"/>
                    </a:lnTo>
                    <a:lnTo>
                      <a:pt x="221" y="26"/>
                    </a:lnTo>
                    <a:lnTo>
                      <a:pt x="226" y="26"/>
                    </a:lnTo>
                    <a:lnTo>
                      <a:pt x="229" y="18"/>
                    </a:lnTo>
                    <a:lnTo>
                      <a:pt x="244" y="4"/>
                    </a:lnTo>
                    <a:lnTo>
                      <a:pt x="248" y="4"/>
                    </a:lnTo>
                    <a:lnTo>
                      <a:pt x="256" y="4"/>
                    </a:lnTo>
                    <a:lnTo>
                      <a:pt x="259" y="3"/>
                    </a:lnTo>
                    <a:lnTo>
                      <a:pt x="262" y="18"/>
                    </a:lnTo>
                    <a:lnTo>
                      <a:pt x="267" y="19"/>
                    </a:lnTo>
                    <a:lnTo>
                      <a:pt x="291" y="21"/>
                    </a:lnTo>
                    <a:lnTo>
                      <a:pt x="294" y="32"/>
                    </a:lnTo>
                    <a:lnTo>
                      <a:pt x="300" y="33"/>
                    </a:lnTo>
                    <a:lnTo>
                      <a:pt x="303" y="36"/>
                    </a:lnTo>
                    <a:lnTo>
                      <a:pt x="305" y="44"/>
                    </a:lnTo>
                    <a:lnTo>
                      <a:pt x="312" y="48"/>
                    </a:lnTo>
                    <a:lnTo>
                      <a:pt x="315" y="63"/>
                    </a:lnTo>
                    <a:lnTo>
                      <a:pt x="320" y="73"/>
                    </a:lnTo>
                    <a:lnTo>
                      <a:pt x="320" y="79"/>
                    </a:lnTo>
                    <a:lnTo>
                      <a:pt x="323" y="80"/>
                    </a:lnTo>
                    <a:lnTo>
                      <a:pt x="338" y="80"/>
                    </a:lnTo>
                    <a:lnTo>
                      <a:pt x="349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8" name="Freeform 2938">
                <a:extLst>
                  <a:ext uri="{FF2B5EF4-FFF2-40B4-BE49-F238E27FC236}">
                    <a16:creationId xmlns:a16="http://schemas.microsoft.com/office/drawing/2014/main" id="{075EBE17-4A94-F4D8-EA8A-3E9D21491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049"/>
                <a:ext cx="90" cy="73"/>
              </a:xfrm>
              <a:custGeom>
                <a:avLst/>
                <a:gdLst>
                  <a:gd name="T0" fmla="*/ 46 w 179"/>
                  <a:gd name="T1" fmla="*/ 20 h 144"/>
                  <a:gd name="T2" fmla="*/ 25 w 179"/>
                  <a:gd name="T3" fmla="*/ 17 h 144"/>
                  <a:gd name="T4" fmla="*/ 17 w 179"/>
                  <a:gd name="T5" fmla="*/ 36 h 144"/>
                  <a:gd name="T6" fmla="*/ 0 w 179"/>
                  <a:gd name="T7" fmla="*/ 38 h 144"/>
                  <a:gd name="T8" fmla="*/ 20 w 179"/>
                  <a:gd name="T9" fmla="*/ 50 h 144"/>
                  <a:gd name="T10" fmla="*/ 20 w 179"/>
                  <a:gd name="T11" fmla="*/ 71 h 144"/>
                  <a:gd name="T12" fmla="*/ 43 w 179"/>
                  <a:gd name="T13" fmla="*/ 74 h 144"/>
                  <a:gd name="T14" fmla="*/ 56 w 179"/>
                  <a:gd name="T15" fmla="*/ 90 h 144"/>
                  <a:gd name="T16" fmla="*/ 55 w 179"/>
                  <a:gd name="T17" fmla="*/ 99 h 144"/>
                  <a:gd name="T18" fmla="*/ 64 w 179"/>
                  <a:gd name="T19" fmla="*/ 90 h 144"/>
                  <a:gd name="T20" fmla="*/ 72 w 179"/>
                  <a:gd name="T21" fmla="*/ 90 h 144"/>
                  <a:gd name="T22" fmla="*/ 75 w 179"/>
                  <a:gd name="T23" fmla="*/ 99 h 144"/>
                  <a:gd name="T24" fmla="*/ 67 w 179"/>
                  <a:gd name="T25" fmla="*/ 105 h 144"/>
                  <a:gd name="T26" fmla="*/ 61 w 179"/>
                  <a:gd name="T27" fmla="*/ 126 h 144"/>
                  <a:gd name="T28" fmla="*/ 79 w 179"/>
                  <a:gd name="T29" fmla="*/ 129 h 144"/>
                  <a:gd name="T30" fmla="*/ 90 w 179"/>
                  <a:gd name="T31" fmla="*/ 131 h 144"/>
                  <a:gd name="T32" fmla="*/ 107 w 179"/>
                  <a:gd name="T33" fmla="*/ 120 h 144"/>
                  <a:gd name="T34" fmla="*/ 119 w 179"/>
                  <a:gd name="T35" fmla="*/ 135 h 144"/>
                  <a:gd name="T36" fmla="*/ 131 w 179"/>
                  <a:gd name="T37" fmla="*/ 135 h 144"/>
                  <a:gd name="T38" fmla="*/ 137 w 179"/>
                  <a:gd name="T39" fmla="*/ 129 h 144"/>
                  <a:gd name="T40" fmla="*/ 167 w 179"/>
                  <a:gd name="T41" fmla="*/ 118 h 144"/>
                  <a:gd name="T42" fmla="*/ 158 w 179"/>
                  <a:gd name="T43" fmla="*/ 100 h 144"/>
                  <a:gd name="T44" fmla="*/ 151 w 179"/>
                  <a:gd name="T45" fmla="*/ 90 h 144"/>
                  <a:gd name="T46" fmla="*/ 161 w 179"/>
                  <a:gd name="T47" fmla="*/ 73 h 144"/>
                  <a:gd name="T48" fmla="*/ 146 w 179"/>
                  <a:gd name="T49" fmla="*/ 61 h 144"/>
                  <a:gd name="T50" fmla="*/ 138 w 179"/>
                  <a:gd name="T51" fmla="*/ 50 h 144"/>
                  <a:gd name="T52" fmla="*/ 149 w 179"/>
                  <a:gd name="T53" fmla="*/ 44 h 144"/>
                  <a:gd name="T54" fmla="*/ 167 w 179"/>
                  <a:gd name="T55" fmla="*/ 55 h 144"/>
                  <a:gd name="T56" fmla="*/ 179 w 179"/>
                  <a:gd name="T57" fmla="*/ 53 h 144"/>
                  <a:gd name="T58" fmla="*/ 169 w 179"/>
                  <a:gd name="T59" fmla="*/ 45 h 144"/>
                  <a:gd name="T60" fmla="*/ 167 w 179"/>
                  <a:gd name="T61" fmla="*/ 35 h 144"/>
                  <a:gd name="T62" fmla="*/ 161 w 179"/>
                  <a:gd name="T63" fmla="*/ 24 h 144"/>
                  <a:gd name="T64" fmla="*/ 152 w 179"/>
                  <a:gd name="T65" fmla="*/ 6 h 144"/>
                  <a:gd name="T66" fmla="*/ 141 w 179"/>
                  <a:gd name="T67" fmla="*/ 0 h 144"/>
                  <a:gd name="T68" fmla="*/ 138 w 179"/>
                  <a:gd name="T69" fmla="*/ 3 h 144"/>
                  <a:gd name="T70" fmla="*/ 126 w 179"/>
                  <a:gd name="T71" fmla="*/ 11 h 144"/>
                  <a:gd name="T72" fmla="*/ 116 w 179"/>
                  <a:gd name="T73" fmla="*/ 26 h 144"/>
                  <a:gd name="T74" fmla="*/ 99 w 179"/>
                  <a:gd name="T75" fmla="*/ 39 h 144"/>
                  <a:gd name="T76" fmla="*/ 88 w 179"/>
                  <a:gd name="T77" fmla="*/ 47 h 144"/>
                  <a:gd name="T78" fmla="*/ 76 w 179"/>
                  <a:gd name="T79" fmla="*/ 44 h 144"/>
                  <a:gd name="T80" fmla="*/ 70 w 179"/>
                  <a:gd name="T81" fmla="*/ 36 h 144"/>
                  <a:gd name="T82" fmla="*/ 59 w 179"/>
                  <a:gd name="T83" fmla="*/ 26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9" h="144">
                    <a:moveTo>
                      <a:pt x="55" y="21"/>
                    </a:moveTo>
                    <a:lnTo>
                      <a:pt x="46" y="20"/>
                    </a:lnTo>
                    <a:lnTo>
                      <a:pt x="34" y="14"/>
                    </a:lnTo>
                    <a:lnTo>
                      <a:pt x="25" y="17"/>
                    </a:lnTo>
                    <a:lnTo>
                      <a:pt x="23" y="14"/>
                    </a:lnTo>
                    <a:lnTo>
                      <a:pt x="17" y="36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6" y="52"/>
                    </a:lnTo>
                    <a:lnTo>
                      <a:pt x="20" y="50"/>
                    </a:lnTo>
                    <a:lnTo>
                      <a:pt x="17" y="64"/>
                    </a:lnTo>
                    <a:lnTo>
                      <a:pt x="20" y="71"/>
                    </a:lnTo>
                    <a:lnTo>
                      <a:pt x="38" y="71"/>
                    </a:lnTo>
                    <a:lnTo>
                      <a:pt x="43" y="74"/>
                    </a:lnTo>
                    <a:lnTo>
                      <a:pt x="49" y="85"/>
                    </a:lnTo>
                    <a:lnTo>
                      <a:pt x="56" y="90"/>
                    </a:lnTo>
                    <a:lnTo>
                      <a:pt x="56" y="94"/>
                    </a:lnTo>
                    <a:lnTo>
                      <a:pt x="55" y="99"/>
                    </a:lnTo>
                    <a:lnTo>
                      <a:pt x="63" y="94"/>
                    </a:lnTo>
                    <a:lnTo>
                      <a:pt x="64" y="90"/>
                    </a:lnTo>
                    <a:lnTo>
                      <a:pt x="73" y="83"/>
                    </a:lnTo>
                    <a:lnTo>
                      <a:pt x="72" y="90"/>
                    </a:lnTo>
                    <a:lnTo>
                      <a:pt x="67" y="94"/>
                    </a:lnTo>
                    <a:lnTo>
                      <a:pt x="75" y="99"/>
                    </a:lnTo>
                    <a:lnTo>
                      <a:pt x="76" y="108"/>
                    </a:lnTo>
                    <a:lnTo>
                      <a:pt x="67" y="105"/>
                    </a:lnTo>
                    <a:lnTo>
                      <a:pt x="69" y="117"/>
                    </a:lnTo>
                    <a:lnTo>
                      <a:pt x="61" y="126"/>
                    </a:lnTo>
                    <a:lnTo>
                      <a:pt x="63" y="126"/>
                    </a:lnTo>
                    <a:lnTo>
                      <a:pt x="79" y="129"/>
                    </a:lnTo>
                    <a:lnTo>
                      <a:pt x="88" y="128"/>
                    </a:lnTo>
                    <a:lnTo>
                      <a:pt x="90" y="131"/>
                    </a:lnTo>
                    <a:lnTo>
                      <a:pt x="100" y="120"/>
                    </a:lnTo>
                    <a:lnTo>
                      <a:pt x="107" y="120"/>
                    </a:lnTo>
                    <a:lnTo>
                      <a:pt x="110" y="123"/>
                    </a:lnTo>
                    <a:lnTo>
                      <a:pt x="119" y="135"/>
                    </a:lnTo>
                    <a:lnTo>
                      <a:pt x="122" y="144"/>
                    </a:lnTo>
                    <a:lnTo>
                      <a:pt x="131" y="135"/>
                    </a:lnTo>
                    <a:lnTo>
                      <a:pt x="137" y="131"/>
                    </a:lnTo>
                    <a:lnTo>
                      <a:pt x="137" y="129"/>
                    </a:lnTo>
                    <a:lnTo>
                      <a:pt x="155" y="117"/>
                    </a:lnTo>
                    <a:lnTo>
                      <a:pt x="167" y="118"/>
                    </a:lnTo>
                    <a:lnTo>
                      <a:pt x="161" y="105"/>
                    </a:lnTo>
                    <a:lnTo>
                      <a:pt x="158" y="100"/>
                    </a:lnTo>
                    <a:lnTo>
                      <a:pt x="158" y="94"/>
                    </a:lnTo>
                    <a:lnTo>
                      <a:pt x="151" y="90"/>
                    </a:lnTo>
                    <a:lnTo>
                      <a:pt x="152" y="79"/>
                    </a:lnTo>
                    <a:lnTo>
                      <a:pt x="161" y="73"/>
                    </a:lnTo>
                    <a:lnTo>
                      <a:pt x="158" y="68"/>
                    </a:lnTo>
                    <a:lnTo>
                      <a:pt x="146" y="61"/>
                    </a:lnTo>
                    <a:lnTo>
                      <a:pt x="137" y="64"/>
                    </a:lnTo>
                    <a:lnTo>
                      <a:pt x="138" y="50"/>
                    </a:lnTo>
                    <a:lnTo>
                      <a:pt x="143" y="47"/>
                    </a:lnTo>
                    <a:lnTo>
                      <a:pt x="149" y="44"/>
                    </a:lnTo>
                    <a:lnTo>
                      <a:pt x="161" y="49"/>
                    </a:lnTo>
                    <a:lnTo>
                      <a:pt x="167" y="55"/>
                    </a:lnTo>
                    <a:lnTo>
                      <a:pt x="173" y="55"/>
                    </a:lnTo>
                    <a:lnTo>
                      <a:pt x="179" y="53"/>
                    </a:lnTo>
                    <a:lnTo>
                      <a:pt x="178" y="49"/>
                    </a:lnTo>
                    <a:lnTo>
                      <a:pt x="169" y="45"/>
                    </a:lnTo>
                    <a:lnTo>
                      <a:pt x="170" y="36"/>
                    </a:lnTo>
                    <a:lnTo>
                      <a:pt x="167" y="35"/>
                    </a:lnTo>
                    <a:lnTo>
                      <a:pt x="161" y="29"/>
                    </a:lnTo>
                    <a:lnTo>
                      <a:pt x="161" y="24"/>
                    </a:lnTo>
                    <a:lnTo>
                      <a:pt x="151" y="11"/>
                    </a:lnTo>
                    <a:lnTo>
                      <a:pt x="152" y="6"/>
                    </a:lnTo>
                    <a:lnTo>
                      <a:pt x="149" y="3"/>
                    </a:lnTo>
                    <a:lnTo>
                      <a:pt x="141" y="0"/>
                    </a:lnTo>
                    <a:lnTo>
                      <a:pt x="140" y="4"/>
                    </a:lnTo>
                    <a:lnTo>
                      <a:pt x="138" y="3"/>
                    </a:lnTo>
                    <a:lnTo>
                      <a:pt x="131" y="11"/>
                    </a:lnTo>
                    <a:lnTo>
                      <a:pt x="126" y="11"/>
                    </a:lnTo>
                    <a:lnTo>
                      <a:pt x="119" y="18"/>
                    </a:lnTo>
                    <a:lnTo>
                      <a:pt x="116" y="26"/>
                    </a:lnTo>
                    <a:lnTo>
                      <a:pt x="113" y="29"/>
                    </a:lnTo>
                    <a:lnTo>
                      <a:pt x="99" y="39"/>
                    </a:lnTo>
                    <a:lnTo>
                      <a:pt x="93" y="44"/>
                    </a:lnTo>
                    <a:lnTo>
                      <a:pt x="88" y="47"/>
                    </a:lnTo>
                    <a:lnTo>
                      <a:pt x="82" y="44"/>
                    </a:lnTo>
                    <a:lnTo>
                      <a:pt x="76" y="44"/>
                    </a:lnTo>
                    <a:lnTo>
                      <a:pt x="72" y="44"/>
                    </a:lnTo>
                    <a:lnTo>
                      <a:pt x="70" y="36"/>
                    </a:lnTo>
                    <a:lnTo>
                      <a:pt x="64" y="27"/>
                    </a:lnTo>
                    <a:lnTo>
                      <a:pt x="59" y="26"/>
                    </a:lnTo>
                    <a:lnTo>
                      <a:pt x="55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9" name="Freeform 2939">
                <a:extLst>
                  <a:ext uri="{FF2B5EF4-FFF2-40B4-BE49-F238E27FC236}">
                    <a16:creationId xmlns:a16="http://schemas.microsoft.com/office/drawing/2014/main" id="{C48A5645-118F-6A08-51BA-FAA5394D7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049"/>
                <a:ext cx="90" cy="73"/>
              </a:xfrm>
              <a:custGeom>
                <a:avLst/>
                <a:gdLst>
                  <a:gd name="T0" fmla="*/ 59 w 179"/>
                  <a:gd name="T1" fmla="*/ 26 h 144"/>
                  <a:gd name="T2" fmla="*/ 70 w 179"/>
                  <a:gd name="T3" fmla="*/ 36 h 144"/>
                  <a:gd name="T4" fmla="*/ 76 w 179"/>
                  <a:gd name="T5" fmla="*/ 44 h 144"/>
                  <a:gd name="T6" fmla="*/ 88 w 179"/>
                  <a:gd name="T7" fmla="*/ 47 h 144"/>
                  <a:gd name="T8" fmla="*/ 99 w 179"/>
                  <a:gd name="T9" fmla="*/ 39 h 144"/>
                  <a:gd name="T10" fmla="*/ 116 w 179"/>
                  <a:gd name="T11" fmla="*/ 26 h 144"/>
                  <a:gd name="T12" fmla="*/ 126 w 179"/>
                  <a:gd name="T13" fmla="*/ 11 h 144"/>
                  <a:gd name="T14" fmla="*/ 138 w 179"/>
                  <a:gd name="T15" fmla="*/ 3 h 144"/>
                  <a:gd name="T16" fmla="*/ 141 w 179"/>
                  <a:gd name="T17" fmla="*/ 0 h 144"/>
                  <a:gd name="T18" fmla="*/ 152 w 179"/>
                  <a:gd name="T19" fmla="*/ 6 h 144"/>
                  <a:gd name="T20" fmla="*/ 161 w 179"/>
                  <a:gd name="T21" fmla="*/ 24 h 144"/>
                  <a:gd name="T22" fmla="*/ 167 w 179"/>
                  <a:gd name="T23" fmla="*/ 35 h 144"/>
                  <a:gd name="T24" fmla="*/ 169 w 179"/>
                  <a:gd name="T25" fmla="*/ 45 h 144"/>
                  <a:gd name="T26" fmla="*/ 179 w 179"/>
                  <a:gd name="T27" fmla="*/ 53 h 144"/>
                  <a:gd name="T28" fmla="*/ 167 w 179"/>
                  <a:gd name="T29" fmla="*/ 55 h 144"/>
                  <a:gd name="T30" fmla="*/ 149 w 179"/>
                  <a:gd name="T31" fmla="*/ 44 h 144"/>
                  <a:gd name="T32" fmla="*/ 138 w 179"/>
                  <a:gd name="T33" fmla="*/ 50 h 144"/>
                  <a:gd name="T34" fmla="*/ 146 w 179"/>
                  <a:gd name="T35" fmla="*/ 61 h 144"/>
                  <a:gd name="T36" fmla="*/ 161 w 179"/>
                  <a:gd name="T37" fmla="*/ 73 h 144"/>
                  <a:gd name="T38" fmla="*/ 151 w 179"/>
                  <a:gd name="T39" fmla="*/ 90 h 144"/>
                  <a:gd name="T40" fmla="*/ 158 w 179"/>
                  <a:gd name="T41" fmla="*/ 100 h 144"/>
                  <a:gd name="T42" fmla="*/ 167 w 179"/>
                  <a:gd name="T43" fmla="*/ 118 h 144"/>
                  <a:gd name="T44" fmla="*/ 137 w 179"/>
                  <a:gd name="T45" fmla="*/ 129 h 144"/>
                  <a:gd name="T46" fmla="*/ 131 w 179"/>
                  <a:gd name="T47" fmla="*/ 135 h 144"/>
                  <a:gd name="T48" fmla="*/ 119 w 179"/>
                  <a:gd name="T49" fmla="*/ 135 h 144"/>
                  <a:gd name="T50" fmla="*/ 107 w 179"/>
                  <a:gd name="T51" fmla="*/ 120 h 144"/>
                  <a:gd name="T52" fmla="*/ 90 w 179"/>
                  <a:gd name="T53" fmla="*/ 131 h 144"/>
                  <a:gd name="T54" fmla="*/ 79 w 179"/>
                  <a:gd name="T55" fmla="*/ 129 h 144"/>
                  <a:gd name="T56" fmla="*/ 61 w 179"/>
                  <a:gd name="T57" fmla="*/ 126 h 144"/>
                  <a:gd name="T58" fmla="*/ 67 w 179"/>
                  <a:gd name="T59" fmla="*/ 105 h 144"/>
                  <a:gd name="T60" fmla="*/ 75 w 179"/>
                  <a:gd name="T61" fmla="*/ 99 h 144"/>
                  <a:gd name="T62" fmla="*/ 72 w 179"/>
                  <a:gd name="T63" fmla="*/ 90 h 144"/>
                  <a:gd name="T64" fmla="*/ 64 w 179"/>
                  <a:gd name="T65" fmla="*/ 90 h 144"/>
                  <a:gd name="T66" fmla="*/ 55 w 179"/>
                  <a:gd name="T67" fmla="*/ 99 h 144"/>
                  <a:gd name="T68" fmla="*/ 56 w 179"/>
                  <a:gd name="T69" fmla="*/ 90 h 144"/>
                  <a:gd name="T70" fmla="*/ 43 w 179"/>
                  <a:gd name="T71" fmla="*/ 74 h 144"/>
                  <a:gd name="T72" fmla="*/ 20 w 179"/>
                  <a:gd name="T73" fmla="*/ 71 h 144"/>
                  <a:gd name="T74" fmla="*/ 20 w 179"/>
                  <a:gd name="T75" fmla="*/ 50 h 144"/>
                  <a:gd name="T76" fmla="*/ 0 w 179"/>
                  <a:gd name="T77" fmla="*/ 38 h 144"/>
                  <a:gd name="T78" fmla="*/ 17 w 179"/>
                  <a:gd name="T79" fmla="*/ 36 h 144"/>
                  <a:gd name="T80" fmla="*/ 25 w 179"/>
                  <a:gd name="T81" fmla="*/ 17 h 144"/>
                  <a:gd name="T82" fmla="*/ 46 w 179"/>
                  <a:gd name="T83" fmla="*/ 2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9" h="144">
                    <a:moveTo>
                      <a:pt x="55" y="21"/>
                    </a:moveTo>
                    <a:lnTo>
                      <a:pt x="59" y="26"/>
                    </a:lnTo>
                    <a:lnTo>
                      <a:pt x="64" y="27"/>
                    </a:lnTo>
                    <a:lnTo>
                      <a:pt x="70" y="36"/>
                    </a:lnTo>
                    <a:lnTo>
                      <a:pt x="72" y="44"/>
                    </a:lnTo>
                    <a:lnTo>
                      <a:pt x="76" y="44"/>
                    </a:lnTo>
                    <a:lnTo>
                      <a:pt x="82" y="44"/>
                    </a:lnTo>
                    <a:lnTo>
                      <a:pt x="88" y="47"/>
                    </a:lnTo>
                    <a:lnTo>
                      <a:pt x="93" y="44"/>
                    </a:lnTo>
                    <a:lnTo>
                      <a:pt x="99" y="39"/>
                    </a:lnTo>
                    <a:lnTo>
                      <a:pt x="113" y="29"/>
                    </a:lnTo>
                    <a:lnTo>
                      <a:pt x="116" y="26"/>
                    </a:lnTo>
                    <a:lnTo>
                      <a:pt x="119" y="18"/>
                    </a:lnTo>
                    <a:lnTo>
                      <a:pt x="126" y="11"/>
                    </a:lnTo>
                    <a:lnTo>
                      <a:pt x="131" y="11"/>
                    </a:lnTo>
                    <a:lnTo>
                      <a:pt x="138" y="3"/>
                    </a:lnTo>
                    <a:lnTo>
                      <a:pt x="140" y="4"/>
                    </a:lnTo>
                    <a:lnTo>
                      <a:pt x="141" y="0"/>
                    </a:lnTo>
                    <a:lnTo>
                      <a:pt x="149" y="3"/>
                    </a:lnTo>
                    <a:lnTo>
                      <a:pt x="152" y="6"/>
                    </a:lnTo>
                    <a:lnTo>
                      <a:pt x="151" y="11"/>
                    </a:lnTo>
                    <a:lnTo>
                      <a:pt x="161" y="24"/>
                    </a:lnTo>
                    <a:lnTo>
                      <a:pt x="161" y="29"/>
                    </a:lnTo>
                    <a:lnTo>
                      <a:pt x="167" y="35"/>
                    </a:lnTo>
                    <a:lnTo>
                      <a:pt x="170" y="36"/>
                    </a:lnTo>
                    <a:lnTo>
                      <a:pt x="169" y="45"/>
                    </a:lnTo>
                    <a:lnTo>
                      <a:pt x="178" y="49"/>
                    </a:lnTo>
                    <a:lnTo>
                      <a:pt x="179" y="53"/>
                    </a:lnTo>
                    <a:lnTo>
                      <a:pt x="173" y="55"/>
                    </a:lnTo>
                    <a:lnTo>
                      <a:pt x="167" y="55"/>
                    </a:lnTo>
                    <a:lnTo>
                      <a:pt x="161" y="49"/>
                    </a:lnTo>
                    <a:lnTo>
                      <a:pt x="149" y="44"/>
                    </a:lnTo>
                    <a:lnTo>
                      <a:pt x="143" y="47"/>
                    </a:lnTo>
                    <a:lnTo>
                      <a:pt x="138" y="50"/>
                    </a:lnTo>
                    <a:lnTo>
                      <a:pt x="137" y="64"/>
                    </a:lnTo>
                    <a:lnTo>
                      <a:pt x="146" y="61"/>
                    </a:lnTo>
                    <a:lnTo>
                      <a:pt x="158" y="68"/>
                    </a:lnTo>
                    <a:lnTo>
                      <a:pt x="161" y="73"/>
                    </a:lnTo>
                    <a:lnTo>
                      <a:pt x="152" y="79"/>
                    </a:lnTo>
                    <a:lnTo>
                      <a:pt x="151" y="90"/>
                    </a:lnTo>
                    <a:lnTo>
                      <a:pt x="158" y="94"/>
                    </a:lnTo>
                    <a:lnTo>
                      <a:pt x="158" y="100"/>
                    </a:lnTo>
                    <a:lnTo>
                      <a:pt x="161" y="105"/>
                    </a:lnTo>
                    <a:lnTo>
                      <a:pt x="167" y="118"/>
                    </a:lnTo>
                    <a:lnTo>
                      <a:pt x="155" y="117"/>
                    </a:lnTo>
                    <a:lnTo>
                      <a:pt x="137" y="129"/>
                    </a:lnTo>
                    <a:lnTo>
                      <a:pt x="137" y="131"/>
                    </a:lnTo>
                    <a:lnTo>
                      <a:pt x="131" y="135"/>
                    </a:lnTo>
                    <a:lnTo>
                      <a:pt x="122" y="144"/>
                    </a:lnTo>
                    <a:lnTo>
                      <a:pt x="119" y="135"/>
                    </a:lnTo>
                    <a:lnTo>
                      <a:pt x="110" y="123"/>
                    </a:lnTo>
                    <a:lnTo>
                      <a:pt x="107" y="120"/>
                    </a:lnTo>
                    <a:lnTo>
                      <a:pt x="100" y="120"/>
                    </a:lnTo>
                    <a:lnTo>
                      <a:pt x="90" y="131"/>
                    </a:lnTo>
                    <a:lnTo>
                      <a:pt x="88" y="128"/>
                    </a:lnTo>
                    <a:lnTo>
                      <a:pt x="79" y="129"/>
                    </a:lnTo>
                    <a:lnTo>
                      <a:pt x="63" y="126"/>
                    </a:lnTo>
                    <a:lnTo>
                      <a:pt x="61" y="126"/>
                    </a:lnTo>
                    <a:lnTo>
                      <a:pt x="69" y="117"/>
                    </a:lnTo>
                    <a:lnTo>
                      <a:pt x="67" y="105"/>
                    </a:lnTo>
                    <a:lnTo>
                      <a:pt x="76" y="108"/>
                    </a:lnTo>
                    <a:lnTo>
                      <a:pt x="75" y="99"/>
                    </a:lnTo>
                    <a:lnTo>
                      <a:pt x="67" y="94"/>
                    </a:lnTo>
                    <a:lnTo>
                      <a:pt x="72" y="90"/>
                    </a:lnTo>
                    <a:lnTo>
                      <a:pt x="73" y="83"/>
                    </a:lnTo>
                    <a:lnTo>
                      <a:pt x="64" y="90"/>
                    </a:lnTo>
                    <a:lnTo>
                      <a:pt x="63" y="94"/>
                    </a:lnTo>
                    <a:lnTo>
                      <a:pt x="55" y="99"/>
                    </a:lnTo>
                    <a:lnTo>
                      <a:pt x="56" y="94"/>
                    </a:lnTo>
                    <a:lnTo>
                      <a:pt x="56" y="90"/>
                    </a:lnTo>
                    <a:lnTo>
                      <a:pt x="49" y="85"/>
                    </a:lnTo>
                    <a:lnTo>
                      <a:pt x="43" y="74"/>
                    </a:lnTo>
                    <a:lnTo>
                      <a:pt x="38" y="71"/>
                    </a:lnTo>
                    <a:lnTo>
                      <a:pt x="20" y="71"/>
                    </a:lnTo>
                    <a:lnTo>
                      <a:pt x="17" y="64"/>
                    </a:lnTo>
                    <a:lnTo>
                      <a:pt x="20" y="50"/>
                    </a:lnTo>
                    <a:lnTo>
                      <a:pt x="6" y="52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17" y="36"/>
                    </a:lnTo>
                    <a:lnTo>
                      <a:pt x="23" y="14"/>
                    </a:lnTo>
                    <a:lnTo>
                      <a:pt x="25" y="17"/>
                    </a:lnTo>
                    <a:lnTo>
                      <a:pt x="34" y="14"/>
                    </a:lnTo>
                    <a:lnTo>
                      <a:pt x="46" y="20"/>
                    </a:lnTo>
                    <a:lnTo>
                      <a:pt x="55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0" name="Freeform 2940">
                <a:extLst>
                  <a:ext uri="{FF2B5EF4-FFF2-40B4-BE49-F238E27FC236}">
                    <a16:creationId xmlns:a16="http://schemas.microsoft.com/office/drawing/2014/main" id="{FB9D5E7B-426F-7357-3E0F-BE74DA97D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049"/>
                <a:ext cx="90" cy="73"/>
              </a:xfrm>
              <a:custGeom>
                <a:avLst/>
                <a:gdLst>
                  <a:gd name="T0" fmla="*/ 59 w 179"/>
                  <a:gd name="T1" fmla="*/ 26 h 144"/>
                  <a:gd name="T2" fmla="*/ 70 w 179"/>
                  <a:gd name="T3" fmla="*/ 36 h 144"/>
                  <a:gd name="T4" fmla="*/ 76 w 179"/>
                  <a:gd name="T5" fmla="*/ 44 h 144"/>
                  <a:gd name="T6" fmla="*/ 88 w 179"/>
                  <a:gd name="T7" fmla="*/ 47 h 144"/>
                  <a:gd name="T8" fmla="*/ 99 w 179"/>
                  <a:gd name="T9" fmla="*/ 39 h 144"/>
                  <a:gd name="T10" fmla="*/ 116 w 179"/>
                  <a:gd name="T11" fmla="*/ 26 h 144"/>
                  <a:gd name="T12" fmla="*/ 126 w 179"/>
                  <a:gd name="T13" fmla="*/ 11 h 144"/>
                  <a:gd name="T14" fmla="*/ 138 w 179"/>
                  <a:gd name="T15" fmla="*/ 3 h 144"/>
                  <a:gd name="T16" fmla="*/ 141 w 179"/>
                  <a:gd name="T17" fmla="*/ 0 h 144"/>
                  <a:gd name="T18" fmla="*/ 152 w 179"/>
                  <a:gd name="T19" fmla="*/ 6 h 144"/>
                  <a:gd name="T20" fmla="*/ 161 w 179"/>
                  <a:gd name="T21" fmla="*/ 24 h 144"/>
                  <a:gd name="T22" fmla="*/ 167 w 179"/>
                  <a:gd name="T23" fmla="*/ 35 h 144"/>
                  <a:gd name="T24" fmla="*/ 169 w 179"/>
                  <a:gd name="T25" fmla="*/ 45 h 144"/>
                  <a:gd name="T26" fmla="*/ 179 w 179"/>
                  <a:gd name="T27" fmla="*/ 53 h 144"/>
                  <a:gd name="T28" fmla="*/ 167 w 179"/>
                  <a:gd name="T29" fmla="*/ 55 h 144"/>
                  <a:gd name="T30" fmla="*/ 149 w 179"/>
                  <a:gd name="T31" fmla="*/ 44 h 144"/>
                  <a:gd name="T32" fmla="*/ 138 w 179"/>
                  <a:gd name="T33" fmla="*/ 50 h 144"/>
                  <a:gd name="T34" fmla="*/ 146 w 179"/>
                  <a:gd name="T35" fmla="*/ 61 h 144"/>
                  <a:gd name="T36" fmla="*/ 161 w 179"/>
                  <a:gd name="T37" fmla="*/ 73 h 144"/>
                  <a:gd name="T38" fmla="*/ 151 w 179"/>
                  <a:gd name="T39" fmla="*/ 90 h 144"/>
                  <a:gd name="T40" fmla="*/ 158 w 179"/>
                  <a:gd name="T41" fmla="*/ 100 h 144"/>
                  <a:gd name="T42" fmla="*/ 167 w 179"/>
                  <a:gd name="T43" fmla="*/ 118 h 144"/>
                  <a:gd name="T44" fmla="*/ 137 w 179"/>
                  <a:gd name="T45" fmla="*/ 129 h 144"/>
                  <a:gd name="T46" fmla="*/ 131 w 179"/>
                  <a:gd name="T47" fmla="*/ 135 h 144"/>
                  <a:gd name="T48" fmla="*/ 119 w 179"/>
                  <a:gd name="T49" fmla="*/ 135 h 144"/>
                  <a:gd name="T50" fmla="*/ 107 w 179"/>
                  <a:gd name="T51" fmla="*/ 120 h 144"/>
                  <a:gd name="T52" fmla="*/ 90 w 179"/>
                  <a:gd name="T53" fmla="*/ 131 h 144"/>
                  <a:gd name="T54" fmla="*/ 79 w 179"/>
                  <a:gd name="T55" fmla="*/ 129 h 144"/>
                  <a:gd name="T56" fmla="*/ 61 w 179"/>
                  <a:gd name="T57" fmla="*/ 126 h 144"/>
                  <a:gd name="T58" fmla="*/ 67 w 179"/>
                  <a:gd name="T59" fmla="*/ 105 h 144"/>
                  <a:gd name="T60" fmla="*/ 75 w 179"/>
                  <a:gd name="T61" fmla="*/ 99 h 144"/>
                  <a:gd name="T62" fmla="*/ 72 w 179"/>
                  <a:gd name="T63" fmla="*/ 90 h 144"/>
                  <a:gd name="T64" fmla="*/ 64 w 179"/>
                  <a:gd name="T65" fmla="*/ 90 h 144"/>
                  <a:gd name="T66" fmla="*/ 55 w 179"/>
                  <a:gd name="T67" fmla="*/ 99 h 144"/>
                  <a:gd name="T68" fmla="*/ 56 w 179"/>
                  <a:gd name="T69" fmla="*/ 90 h 144"/>
                  <a:gd name="T70" fmla="*/ 43 w 179"/>
                  <a:gd name="T71" fmla="*/ 74 h 144"/>
                  <a:gd name="T72" fmla="*/ 20 w 179"/>
                  <a:gd name="T73" fmla="*/ 71 h 144"/>
                  <a:gd name="T74" fmla="*/ 20 w 179"/>
                  <a:gd name="T75" fmla="*/ 50 h 144"/>
                  <a:gd name="T76" fmla="*/ 0 w 179"/>
                  <a:gd name="T77" fmla="*/ 38 h 144"/>
                  <a:gd name="T78" fmla="*/ 17 w 179"/>
                  <a:gd name="T79" fmla="*/ 36 h 144"/>
                  <a:gd name="T80" fmla="*/ 25 w 179"/>
                  <a:gd name="T81" fmla="*/ 17 h 144"/>
                  <a:gd name="T82" fmla="*/ 46 w 179"/>
                  <a:gd name="T83" fmla="*/ 2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9" h="144">
                    <a:moveTo>
                      <a:pt x="55" y="21"/>
                    </a:moveTo>
                    <a:lnTo>
                      <a:pt x="59" y="26"/>
                    </a:lnTo>
                    <a:lnTo>
                      <a:pt x="64" y="27"/>
                    </a:lnTo>
                    <a:lnTo>
                      <a:pt x="70" y="36"/>
                    </a:lnTo>
                    <a:lnTo>
                      <a:pt x="72" y="44"/>
                    </a:lnTo>
                    <a:lnTo>
                      <a:pt x="76" y="44"/>
                    </a:lnTo>
                    <a:lnTo>
                      <a:pt x="82" y="44"/>
                    </a:lnTo>
                    <a:lnTo>
                      <a:pt x="88" y="47"/>
                    </a:lnTo>
                    <a:lnTo>
                      <a:pt x="93" y="44"/>
                    </a:lnTo>
                    <a:lnTo>
                      <a:pt x="99" y="39"/>
                    </a:lnTo>
                    <a:lnTo>
                      <a:pt x="113" y="29"/>
                    </a:lnTo>
                    <a:lnTo>
                      <a:pt x="116" y="26"/>
                    </a:lnTo>
                    <a:lnTo>
                      <a:pt x="119" y="18"/>
                    </a:lnTo>
                    <a:lnTo>
                      <a:pt x="126" y="11"/>
                    </a:lnTo>
                    <a:lnTo>
                      <a:pt x="131" y="11"/>
                    </a:lnTo>
                    <a:lnTo>
                      <a:pt x="138" y="3"/>
                    </a:lnTo>
                    <a:lnTo>
                      <a:pt x="140" y="4"/>
                    </a:lnTo>
                    <a:lnTo>
                      <a:pt x="141" y="0"/>
                    </a:lnTo>
                    <a:lnTo>
                      <a:pt x="149" y="3"/>
                    </a:lnTo>
                    <a:lnTo>
                      <a:pt x="152" y="6"/>
                    </a:lnTo>
                    <a:lnTo>
                      <a:pt x="151" y="11"/>
                    </a:lnTo>
                    <a:lnTo>
                      <a:pt x="161" y="24"/>
                    </a:lnTo>
                    <a:lnTo>
                      <a:pt x="161" y="29"/>
                    </a:lnTo>
                    <a:lnTo>
                      <a:pt x="167" y="35"/>
                    </a:lnTo>
                    <a:lnTo>
                      <a:pt x="170" y="36"/>
                    </a:lnTo>
                    <a:lnTo>
                      <a:pt x="169" y="45"/>
                    </a:lnTo>
                    <a:lnTo>
                      <a:pt x="178" y="49"/>
                    </a:lnTo>
                    <a:lnTo>
                      <a:pt x="179" y="53"/>
                    </a:lnTo>
                    <a:lnTo>
                      <a:pt x="173" y="55"/>
                    </a:lnTo>
                    <a:lnTo>
                      <a:pt x="167" y="55"/>
                    </a:lnTo>
                    <a:lnTo>
                      <a:pt x="161" y="49"/>
                    </a:lnTo>
                    <a:lnTo>
                      <a:pt x="149" y="44"/>
                    </a:lnTo>
                    <a:lnTo>
                      <a:pt x="143" y="47"/>
                    </a:lnTo>
                    <a:lnTo>
                      <a:pt x="138" y="50"/>
                    </a:lnTo>
                    <a:lnTo>
                      <a:pt x="137" y="64"/>
                    </a:lnTo>
                    <a:lnTo>
                      <a:pt x="146" y="61"/>
                    </a:lnTo>
                    <a:lnTo>
                      <a:pt x="158" y="68"/>
                    </a:lnTo>
                    <a:lnTo>
                      <a:pt x="161" y="73"/>
                    </a:lnTo>
                    <a:lnTo>
                      <a:pt x="152" y="79"/>
                    </a:lnTo>
                    <a:lnTo>
                      <a:pt x="151" y="90"/>
                    </a:lnTo>
                    <a:lnTo>
                      <a:pt x="158" y="94"/>
                    </a:lnTo>
                    <a:lnTo>
                      <a:pt x="158" y="100"/>
                    </a:lnTo>
                    <a:lnTo>
                      <a:pt x="161" y="105"/>
                    </a:lnTo>
                    <a:lnTo>
                      <a:pt x="167" y="118"/>
                    </a:lnTo>
                    <a:lnTo>
                      <a:pt x="155" y="117"/>
                    </a:lnTo>
                    <a:lnTo>
                      <a:pt x="137" y="129"/>
                    </a:lnTo>
                    <a:lnTo>
                      <a:pt x="137" y="131"/>
                    </a:lnTo>
                    <a:lnTo>
                      <a:pt x="131" y="135"/>
                    </a:lnTo>
                    <a:lnTo>
                      <a:pt x="122" y="144"/>
                    </a:lnTo>
                    <a:lnTo>
                      <a:pt x="119" y="135"/>
                    </a:lnTo>
                    <a:lnTo>
                      <a:pt x="110" y="123"/>
                    </a:lnTo>
                    <a:lnTo>
                      <a:pt x="107" y="120"/>
                    </a:lnTo>
                    <a:lnTo>
                      <a:pt x="100" y="120"/>
                    </a:lnTo>
                    <a:lnTo>
                      <a:pt x="90" y="131"/>
                    </a:lnTo>
                    <a:lnTo>
                      <a:pt x="88" y="128"/>
                    </a:lnTo>
                    <a:lnTo>
                      <a:pt x="79" y="129"/>
                    </a:lnTo>
                    <a:lnTo>
                      <a:pt x="63" y="126"/>
                    </a:lnTo>
                    <a:lnTo>
                      <a:pt x="61" y="126"/>
                    </a:lnTo>
                    <a:lnTo>
                      <a:pt x="69" y="117"/>
                    </a:lnTo>
                    <a:lnTo>
                      <a:pt x="67" y="105"/>
                    </a:lnTo>
                    <a:lnTo>
                      <a:pt x="76" y="108"/>
                    </a:lnTo>
                    <a:lnTo>
                      <a:pt x="75" y="99"/>
                    </a:lnTo>
                    <a:lnTo>
                      <a:pt x="67" y="94"/>
                    </a:lnTo>
                    <a:lnTo>
                      <a:pt x="72" y="90"/>
                    </a:lnTo>
                    <a:lnTo>
                      <a:pt x="73" y="83"/>
                    </a:lnTo>
                    <a:lnTo>
                      <a:pt x="64" y="90"/>
                    </a:lnTo>
                    <a:lnTo>
                      <a:pt x="63" y="94"/>
                    </a:lnTo>
                    <a:lnTo>
                      <a:pt x="55" y="99"/>
                    </a:lnTo>
                    <a:lnTo>
                      <a:pt x="56" y="94"/>
                    </a:lnTo>
                    <a:lnTo>
                      <a:pt x="56" y="90"/>
                    </a:lnTo>
                    <a:lnTo>
                      <a:pt x="49" y="85"/>
                    </a:lnTo>
                    <a:lnTo>
                      <a:pt x="43" y="74"/>
                    </a:lnTo>
                    <a:lnTo>
                      <a:pt x="38" y="71"/>
                    </a:lnTo>
                    <a:lnTo>
                      <a:pt x="20" y="71"/>
                    </a:lnTo>
                    <a:lnTo>
                      <a:pt x="17" y="64"/>
                    </a:lnTo>
                    <a:lnTo>
                      <a:pt x="20" y="50"/>
                    </a:lnTo>
                    <a:lnTo>
                      <a:pt x="6" y="52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17" y="36"/>
                    </a:lnTo>
                    <a:lnTo>
                      <a:pt x="23" y="14"/>
                    </a:lnTo>
                    <a:lnTo>
                      <a:pt x="25" y="17"/>
                    </a:lnTo>
                    <a:lnTo>
                      <a:pt x="34" y="14"/>
                    </a:lnTo>
                    <a:lnTo>
                      <a:pt x="46" y="20"/>
                    </a:lnTo>
                    <a:lnTo>
                      <a:pt x="55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1" name="Freeform 2941">
                <a:extLst>
                  <a:ext uri="{FF2B5EF4-FFF2-40B4-BE49-F238E27FC236}">
                    <a16:creationId xmlns:a16="http://schemas.microsoft.com/office/drawing/2014/main" id="{7CEFAC9B-2729-E466-1955-C22A5D143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161"/>
                <a:ext cx="92" cy="84"/>
              </a:xfrm>
              <a:custGeom>
                <a:avLst/>
                <a:gdLst>
                  <a:gd name="T0" fmla="*/ 140 w 184"/>
                  <a:gd name="T1" fmla="*/ 3 h 169"/>
                  <a:gd name="T2" fmla="*/ 128 w 184"/>
                  <a:gd name="T3" fmla="*/ 11 h 169"/>
                  <a:gd name="T4" fmla="*/ 114 w 184"/>
                  <a:gd name="T5" fmla="*/ 20 h 169"/>
                  <a:gd name="T6" fmla="*/ 99 w 184"/>
                  <a:gd name="T7" fmla="*/ 9 h 169"/>
                  <a:gd name="T8" fmla="*/ 79 w 184"/>
                  <a:gd name="T9" fmla="*/ 15 h 169"/>
                  <a:gd name="T10" fmla="*/ 67 w 184"/>
                  <a:gd name="T11" fmla="*/ 15 h 169"/>
                  <a:gd name="T12" fmla="*/ 58 w 184"/>
                  <a:gd name="T13" fmla="*/ 31 h 169"/>
                  <a:gd name="T14" fmla="*/ 38 w 184"/>
                  <a:gd name="T15" fmla="*/ 17 h 169"/>
                  <a:gd name="T16" fmla="*/ 25 w 184"/>
                  <a:gd name="T17" fmla="*/ 32 h 169"/>
                  <a:gd name="T18" fmla="*/ 17 w 184"/>
                  <a:gd name="T19" fmla="*/ 43 h 169"/>
                  <a:gd name="T20" fmla="*/ 9 w 184"/>
                  <a:gd name="T21" fmla="*/ 49 h 169"/>
                  <a:gd name="T22" fmla="*/ 0 w 184"/>
                  <a:gd name="T23" fmla="*/ 47 h 169"/>
                  <a:gd name="T24" fmla="*/ 11 w 184"/>
                  <a:gd name="T25" fmla="*/ 66 h 169"/>
                  <a:gd name="T26" fmla="*/ 11 w 184"/>
                  <a:gd name="T27" fmla="*/ 76 h 169"/>
                  <a:gd name="T28" fmla="*/ 13 w 184"/>
                  <a:gd name="T29" fmla="*/ 85 h 169"/>
                  <a:gd name="T30" fmla="*/ 25 w 184"/>
                  <a:gd name="T31" fmla="*/ 87 h 169"/>
                  <a:gd name="T32" fmla="*/ 22 w 184"/>
                  <a:gd name="T33" fmla="*/ 98 h 169"/>
                  <a:gd name="T34" fmla="*/ 38 w 184"/>
                  <a:gd name="T35" fmla="*/ 96 h 169"/>
                  <a:gd name="T36" fmla="*/ 43 w 184"/>
                  <a:gd name="T37" fmla="*/ 99 h 169"/>
                  <a:gd name="T38" fmla="*/ 43 w 184"/>
                  <a:gd name="T39" fmla="*/ 110 h 169"/>
                  <a:gd name="T40" fmla="*/ 50 w 184"/>
                  <a:gd name="T41" fmla="*/ 126 h 169"/>
                  <a:gd name="T42" fmla="*/ 55 w 184"/>
                  <a:gd name="T43" fmla="*/ 134 h 169"/>
                  <a:gd name="T44" fmla="*/ 67 w 184"/>
                  <a:gd name="T45" fmla="*/ 134 h 169"/>
                  <a:gd name="T46" fmla="*/ 63 w 184"/>
                  <a:gd name="T47" fmla="*/ 155 h 169"/>
                  <a:gd name="T48" fmla="*/ 64 w 184"/>
                  <a:gd name="T49" fmla="*/ 169 h 169"/>
                  <a:gd name="T50" fmla="*/ 75 w 184"/>
                  <a:gd name="T51" fmla="*/ 167 h 169"/>
                  <a:gd name="T52" fmla="*/ 90 w 184"/>
                  <a:gd name="T53" fmla="*/ 164 h 169"/>
                  <a:gd name="T54" fmla="*/ 87 w 184"/>
                  <a:gd name="T55" fmla="*/ 152 h 169"/>
                  <a:gd name="T56" fmla="*/ 82 w 184"/>
                  <a:gd name="T57" fmla="*/ 133 h 169"/>
                  <a:gd name="T58" fmla="*/ 99 w 184"/>
                  <a:gd name="T59" fmla="*/ 119 h 169"/>
                  <a:gd name="T60" fmla="*/ 111 w 184"/>
                  <a:gd name="T61" fmla="*/ 131 h 169"/>
                  <a:gd name="T62" fmla="*/ 116 w 184"/>
                  <a:gd name="T63" fmla="*/ 122 h 169"/>
                  <a:gd name="T64" fmla="*/ 116 w 184"/>
                  <a:gd name="T65" fmla="*/ 113 h 169"/>
                  <a:gd name="T66" fmla="*/ 126 w 184"/>
                  <a:gd name="T67" fmla="*/ 113 h 169"/>
                  <a:gd name="T68" fmla="*/ 132 w 184"/>
                  <a:gd name="T69" fmla="*/ 113 h 169"/>
                  <a:gd name="T70" fmla="*/ 146 w 184"/>
                  <a:gd name="T71" fmla="*/ 107 h 169"/>
                  <a:gd name="T72" fmla="*/ 154 w 184"/>
                  <a:gd name="T73" fmla="*/ 95 h 169"/>
                  <a:gd name="T74" fmla="*/ 163 w 184"/>
                  <a:gd name="T75" fmla="*/ 90 h 169"/>
                  <a:gd name="T76" fmla="*/ 173 w 184"/>
                  <a:gd name="T77" fmla="*/ 84 h 169"/>
                  <a:gd name="T78" fmla="*/ 179 w 184"/>
                  <a:gd name="T79" fmla="*/ 70 h 169"/>
                  <a:gd name="T80" fmla="*/ 170 w 184"/>
                  <a:gd name="T81" fmla="*/ 69 h 169"/>
                  <a:gd name="T82" fmla="*/ 172 w 184"/>
                  <a:gd name="T83" fmla="*/ 57 h 169"/>
                  <a:gd name="T84" fmla="*/ 178 w 184"/>
                  <a:gd name="T85" fmla="*/ 50 h 169"/>
                  <a:gd name="T86" fmla="*/ 175 w 184"/>
                  <a:gd name="T87" fmla="*/ 40 h 169"/>
                  <a:gd name="T88" fmla="*/ 175 w 184"/>
                  <a:gd name="T89" fmla="*/ 34 h 169"/>
                  <a:gd name="T90" fmla="*/ 163 w 184"/>
                  <a:gd name="T91" fmla="*/ 28 h 169"/>
                  <a:gd name="T92" fmla="*/ 149 w 184"/>
                  <a:gd name="T93" fmla="*/ 23 h 169"/>
                  <a:gd name="T94" fmla="*/ 145 w 184"/>
                  <a:gd name="T95" fmla="*/ 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4" h="169">
                    <a:moveTo>
                      <a:pt x="149" y="0"/>
                    </a:moveTo>
                    <a:lnTo>
                      <a:pt x="140" y="3"/>
                    </a:lnTo>
                    <a:lnTo>
                      <a:pt x="129" y="6"/>
                    </a:lnTo>
                    <a:lnTo>
                      <a:pt x="128" y="11"/>
                    </a:lnTo>
                    <a:lnTo>
                      <a:pt x="120" y="15"/>
                    </a:lnTo>
                    <a:lnTo>
                      <a:pt x="114" y="20"/>
                    </a:lnTo>
                    <a:lnTo>
                      <a:pt x="105" y="9"/>
                    </a:lnTo>
                    <a:lnTo>
                      <a:pt x="99" y="9"/>
                    </a:lnTo>
                    <a:lnTo>
                      <a:pt x="93" y="15"/>
                    </a:lnTo>
                    <a:lnTo>
                      <a:pt x="79" y="15"/>
                    </a:lnTo>
                    <a:lnTo>
                      <a:pt x="75" y="14"/>
                    </a:lnTo>
                    <a:lnTo>
                      <a:pt x="67" y="15"/>
                    </a:lnTo>
                    <a:lnTo>
                      <a:pt x="69" y="20"/>
                    </a:lnTo>
                    <a:lnTo>
                      <a:pt x="58" y="31"/>
                    </a:lnTo>
                    <a:lnTo>
                      <a:pt x="57" y="26"/>
                    </a:lnTo>
                    <a:lnTo>
                      <a:pt x="38" y="17"/>
                    </a:lnTo>
                    <a:lnTo>
                      <a:pt x="31" y="22"/>
                    </a:lnTo>
                    <a:lnTo>
                      <a:pt x="25" y="32"/>
                    </a:lnTo>
                    <a:lnTo>
                      <a:pt x="19" y="37"/>
                    </a:lnTo>
                    <a:lnTo>
                      <a:pt x="17" y="43"/>
                    </a:lnTo>
                    <a:lnTo>
                      <a:pt x="16" y="49"/>
                    </a:lnTo>
                    <a:lnTo>
                      <a:pt x="9" y="49"/>
                    </a:lnTo>
                    <a:lnTo>
                      <a:pt x="6" y="43"/>
                    </a:lnTo>
                    <a:lnTo>
                      <a:pt x="0" y="47"/>
                    </a:lnTo>
                    <a:lnTo>
                      <a:pt x="3" y="61"/>
                    </a:lnTo>
                    <a:lnTo>
                      <a:pt x="11" y="66"/>
                    </a:lnTo>
                    <a:lnTo>
                      <a:pt x="9" y="70"/>
                    </a:lnTo>
                    <a:lnTo>
                      <a:pt x="11" y="76"/>
                    </a:lnTo>
                    <a:lnTo>
                      <a:pt x="9" y="82"/>
                    </a:lnTo>
                    <a:lnTo>
                      <a:pt x="13" y="85"/>
                    </a:lnTo>
                    <a:lnTo>
                      <a:pt x="25" y="85"/>
                    </a:lnTo>
                    <a:lnTo>
                      <a:pt x="25" y="87"/>
                    </a:lnTo>
                    <a:lnTo>
                      <a:pt x="20" y="93"/>
                    </a:lnTo>
                    <a:lnTo>
                      <a:pt x="22" y="98"/>
                    </a:lnTo>
                    <a:lnTo>
                      <a:pt x="32" y="99"/>
                    </a:lnTo>
                    <a:lnTo>
                      <a:pt x="38" y="96"/>
                    </a:lnTo>
                    <a:lnTo>
                      <a:pt x="47" y="98"/>
                    </a:lnTo>
                    <a:lnTo>
                      <a:pt x="43" y="99"/>
                    </a:lnTo>
                    <a:lnTo>
                      <a:pt x="44" y="107"/>
                    </a:lnTo>
                    <a:lnTo>
                      <a:pt x="43" y="110"/>
                    </a:lnTo>
                    <a:lnTo>
                      <a:pt x="43" y="119"/>
                    </a:lnTo>
                    <a:lnTo>
                      <a:pt x="50" y="126"/>
                    </a:lnTo>
                    <a:lnTo>
                      <a:pt x="52" y="133"/>
                    </a:lnTo>
                    <a:lnTo>
                      <a:pt x="55" y="134"/>
                    </a:lnTo>
                    <a:lnTo>
                      <a:pt x="64" y="133"/>
                    </a:lnTo>
                    <a:lnTo>
                      <a:pt x="67" y="134"/>
                    </a:lnTo>
                    <a:lnTo>
                      <a:pt x="67" y="139"/>
                    </a:lnTo>
                    <a:lnTo>
                      <a:pt x="63" y="155"/>
                    </a:lnTo>
                    <a:lnTo>
                      <a:pt x="61" y="166"/>
                    </a:lnTo>
                    <a:lnTo>
                      <a:pt x="64" y="169"/>
                    </a:lnTo>
                    <a:lnTo>
                      <a:pt x="70" y="166"/>
                    </a:lnTo>
                    <a:lnTo>
                      <a:pt x="75" y="167"/>
                    </a:lnTo>
                    <a:lnTo>
                      <a:pt x="87" y="164"/>
                    </a:lnTo>
                    <a:lnTo>
                      <a:pt x="90" y="164"/>
                    </a:lnTo>
                    <a:lnTo>
                      <a:pt x="90" y="158"/>
                    </a:lnTo>
                    <a:lnTo>
                      <a:pt x="87" y="152"/>
                    </a:lnTo>
                    <a:lnTo>
                      <a:pt x="87" y="143"/>
                    </a:lnTo>
                    <a:lnTo>
                      <a:pt x="82" y="133"/>
                    </a:lnTo>
                    <a:lnTo>
                      <a:pt x="84" y="131"/>
                    </a:lnTo>
                    <a:lnTo>
                      <a:pt x="99" y="119"/>
                    </a:lnTo>
                    <a:lnTo>
                      <a:pt x="105" y="131"/>
                    </a:lnTo>
                    <a:lnTo>
                      <a:pt x="111" y="131"/>
                    </a:lnTo>
                    <a:lnTo>
                      <a:pt x="108" y="125"/>
                    </a:lnTo>
                    <a:lnTo>
                      <a:pt x="116" y="122"/>
                    </a:lnTo>
                    <a:lnTo>
                      <a:pt x="113" y="119"/>
                    </a:lnTo>
                    <a:lnTo>
                      <a:pt x="116" y="113"/>
                    </a:lnTo>
                    <a:lnTo>
                      <a:pt x="123" y="111"/>
                    </a:lnTo>
                    <a:lnTo>
                      <a:pt x="126" y="113"/>
                    </a:lnTo>
                    <a:lnTo>
                      <a:pt x="131" y="108"/>
                    </a:lnTo>
                    <a:lnTo>
                      <a:pt x="132" y="113"/>
                    </a:lnTo>
                    <a:lnTo>
                      <a:pt x="145" y="116"/>
                    </a:lnTo>
                    <a:lnTo>
                      <a:pt x="146" y="107"/>
                    </a:lnTo>
                    <a:lnTo>
                      <a:pt x="151" y="101"/>
                    </a:lnTo>
                    <a:lnTo>
                      <a:pt x="154" y="95"/>
                    </a:lnTo>
                    <a:lnTo>
                      <a:pt x="160" y="91"/>
                    </a:lnTo>
                    <a:lnTo>
                      <a:pt x="163" y="90"/>
                    </a:lnTo>
                    <a:lnTo>
                      <a:pt x="170" y="87"/>
                    </a:lnTo>
                    <a:lnTo>
                      <a:pt x="173" y="84"/>
                    </a:lnTo>
                    <a:lnTo>
                      <a:pt x="184" y="76"/>
                    </a:lnTo>
                    <a:lnTo>
                      <a:pt x="179" y="70"/>
                    </a:lnTo>
                    <a:lnTo>
                      <a:pt x="175" y="69"/>
                    </a:lnTo>
                    <a:lnTo>
                      <a:pt x="170" y="69"/>
                    </a:lnTo>
                    <a:lnTo>
                      <a:pt x="166" y="66"/>
                    </a:lnTo>
                    <a:lnTo>
                      <a:pt x="172" y="57"/>
                    </a:lnTo>
                    <a:lnTo>
                      <a:pt x="175" y="57"/>
                    </a:lnTo>
                    <a:lnTo>
                      <a:pt x="178" y="50"/>
                    </a:lnTo>
                    <a:lnTo>
                      <a:pt x="175" y="46"/>
                    </a:lnTo>
                    <a:lnTo>
                      <a:pt x="175" y="40"/>
                    </a:lnTo>
                    <a:lnTo>
                      <a:pt x="179" y="34"/>
                    </a:lnTo>
                    <a:lnTo>
                      <a:pt x="175" y="34"/>
                    </a:lnTo>
                    <a:lnTo>
                      <a:pt x="169" y="34"/>
                    </a:lnTo>
                    <a:lnTo>
                      <a:pt x="163" y="28"/>
                    </a:lnTo>
                    <a:lnTo>
                      <a:pt x="152" y="22"/>
                    </a:lnTo>
                    <a:lnTo>
                      <a:pt x="149" y="23"/>
                    </a:lnTo>
                    <a:lnTo>
                      <a:pt x="146" y="20"/>
                    </a:lnTo>
                    <a:lnTo>
                      <a:pt x="145" y="9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2" name="Freeform 2942">
                <a:extLst>
                  <a:ext uri="{FF2B5EF4-FFF2-40B4-BE49-F238E27FC236}">
                    <a16:creationId xmlns:a16="http://schemas.microsoft.com/office/drawing/2014/main" id="{46BDBC4B-2128-497D-6D02-A9B534026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161"/>
                <a:ext cx="92" cy="84"/>
              </a:xfrm>
              <a:custGeom>
                <a:avLst/>
                <a:gdLst>
                  <a:gd name="T0" fmla="*/ 145 w 184"/>
                  <a:gd name="T1" fmla="*/ 9 h 169"/>
                  <a:gd name="T2" fmla="*/ 149 w 184"/>
                  <a:gd name="T3" fmla="*/ 23 h 169"/>
                  <a:gd name="T4" fmla="*/ 163 w 184"/>
                  <a:gd name="T5" fmla="*/ 28 h 169"/>
                  <a:gd name="T6" fmla="*/ 175 w 184"/>
                  <a:gd name="T7" fmla="*/ 34 h 169"/>
                  <a:gd name="T8" fmla="*/ 175 w 184"/>
                  <a:gd name="T9" fmla="*/ 40 h 169"/>
                  <a:gd name="T10" fmla="*/ 178 w 184"/>
                  <a:gd name="T11" fmla="*/ 50 h 169"/>
                  <a:gd name="T12" fmla="*/ 172 w 184"/>
                  <a:gd name="T13" fmla="*/ 57 h 169"/>
                  <a:gd name="T14" fmla="*/ 170 w 184"/>
                  <a:gd name="T15" fmla="*/ 69 h 169"/>
                  <a:gd name="T16" fmla="*/ 179 w 184"/>
                  <a:gd name="T17" fmla="*/ 70 h 169"/>
                  <a:gd name="T18" fmla="*/ 173 w 184"/>
                  <a:gd name="T19" fmla="*/ 84 h 169"/>
                  <a:gd name="T20" fmla="*/ 163 w 184"/>
                  <a:gd name="T21" fmla="*/ 90 h 169"/>
                  <a:gd name="T22" fmla="*/ 154 w 184"/>
                  <a:gd name="T23" fmla="*/ 95 h 169"/>
                  <a:gd name="T24" fmla="*/ 146 w 184"/>
                  <a:gd name="T25" fmla="*/ 107 h 169"/>
                  <a:gd name="T26" fmla="*/ 132 w 184"/>
                  <a:gd name="T27" fmla="*/ 113 h 169"/>
                  <a:gd name="T28" fmla="*/ 126 w 184"/>
                  <a:gd name="T29" fmla="*/ 113 h 169"/>
                  <a:gd name="T30" fmla="*/ 116 w 184"/>
                  <a:gd name="T31" fmla="*/ 113 h 169"/>
                  <a:gd name="T32" fmla="*/ 116 w 184"/>
                  <a:gd name="T33" fmla="*/ 122 h 169"/>
                  <a:gd name="T34" fmla="*/ 111 w 184"/>
                  <a:gd name="T35" fmla="*/ 131 h 169"/>
                  <a:gd name="T36" fmla="*/ 99 w 184"/>
                  <a:gd name="T37" fmla="*/ 119 h 169"/>
                  <a:gd name="T38" fmla="*/ 82 w 184"/>
                  <a:gd name="T39" fmla="*/ 133 h 169"/>
                  <a:gd name="T40" fmla="*/ 87 w 184"/>
                  <a:gd name="T41" fmla="*/ 152 h 169"/>
                  <a:gd name="T42" fmla="*/ 90 w 184"/>
                  <a:gd name="T43" fmla="*/ 164 h 169"/>
                  <a:gd name="T44" fmla="*/ 75 w 184"/>
                  <a:gd name="T45" fmla="*/ 167 h 169"/>
                  <a:gd name="T46" fmla="*/ 64 w 184"/>
                  <a:gd name="T47" fmla="*/ 169 h 169"/>
                  <a:gd name="T48" fmla="*/ 63 w 184"/>
                  <a:gd name="T49" fmla="*/ 155 h 169"/>
                  <a:gd name="T50" fmla="*/ 67 w 184"/>
                  <a:gd name="T51" fmla="*/ 134 h 169"/>
                  <a:gd name="T52" fmla="*/ 55 w 184"/>
                  <a:gd name="T53" fmla="*/ 134 h 169"/>
                  <a:gd name="T54" fmla="*/ 50 w 184"/>
                  <a:gd name="T55" fmla="*/ 126 h 169"/>
                  <a:gd name="T56" fmla="*/ 43 w 184"/>
                  <a:gd name="T57" fmla="*/ 110 h 169"/>
                  <a:gd name="T58" fmla="*/ 43 w 184"/>
                  <a:gd name="T59" fmla="*/ 99 h 169"/>
                  <a:gd name="T60" fmla="*/ 38 w 184"/>
                  <a:gd name="T61" fmla="*/ 96 h 169"/>
                  <a:gd name="T62" fmla="*/ 22 w 184"/>
                  <a:gd name="T63" fmla="*/ 98 h 169"/>
                  <a:gd name="T64" fmla="*/ 25 w 184"/>
                  <a:gd name="T65" fmla="*/ 87 h 169"/>
                  <a:gd name="T66" fmla="*/ 13 w 184"/>
                  <a:gd name="T67" fmla="*/ 85 h 169"/>
                  <a:gd name="T68" fmla="*/ 11 w 184"/>
                  <a:gd name="T69" fmla="*/ 76 h 169"/>
                  <a:gd name="T70" fmla="*/ 11 w 184"/>
                  <a:gd name="T71" fmla="*/ 66 h 169"/>
                  <a:gd name="T72" fmla="*/ 0 w 184"/>
                  <a:gd name="T73" fmla="*/ 47 h 169"/>
                  <a:gd name="T74" fmla="*/ 9 w 184"/>
                  <a:gd name="T75" fmla="*/ 49 h 169"/>
                  <a:gd name="T76" fmla="*/ 17 w 184"/>
                  <a:gd name="T77" fmla="*/ 43 h 169"/>
                  <a:gd name="T78" fmla="*/ 25 w 184"/>
                  <a:gd name="T79" fmla="*/ 32 h 169"/>
                  <a:gd name="T80" fmla="*/ 38 w 184"/>
                  <a:gd name="T81" fmla="*/ 17 h 169"/>
                  <a:gd name="T82" fmla="*/ 58 w 184"/>
                  <a:gd name="T83" fmla="*/ 31 h 169"/>
                  <a:gd name="T84" fmla="*/ 67 w 184"/>
                  <a:gd name="T85" fmla="*/ 15 h 169"/>
                  <a:gd name="T86" fmla="*/ 79 w 184"/>
                  <a:gd name="T87" fmla="*/ 15 h 169"/>
                  <a:gd name="T88" fmla="*/ 99 w 184"/>
                  <a:gd name="T89" fmla="*/ 9 h 169"/>
                  <a:gd name="T90" fmla="*/ 114 w 184"/>
                  <a:gd name="T91" fmla="*/ 20 h 169"/>
                  <a:gd name="T92" fmla="*/ 128 w 184"/>
                  <a:gd name="T93" fmla="*/ 11 h 169"/>
                  <a:gd name="T94" fmla="*/ 140 w 184"/>
                  <a:gd name="T95" fmla="*/ 3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4" h="169">
                    <a:moveTo>
                      <a:pt x="149" y="0"/>
                    </a:moveTo>
                    <a:lnTo>
                      <a:pt x="145" y="9"/>
                    </a:lnTo>
                    <a:lnTo>
                      <a:pt x="146" y="20"/>
                    </a:lnTo>
                    <a:lnTo>
                      <a:pt x="149" y="23"/>
                    </a:lnTo>
                    <a:lnTo>
                      <a:pt x="152" y="22"/>
                    </a:lnTo>
                    <a:lnTo>
                      <a:pt x="163" y="28"/>
                    </a:lnTo>
                    <a:lnTo>
                      <a:pt x="169" y="34"/>
                    </a:lnTo>
                    <a:lnTo>
                      <a:pt x="175" y="34"/>
                    </a:lnTo>
                    <a:lnTo>
                      <a:pt x="179" y="34"/>
                    </a:lnTo>
                    <a:lnTo>
                      <a:pt x="175" y="40"/>
                    </a:lnTo>
                    <a:lnTo>
                      <a:pt x="175" y="46"/>
                    </a:lnTo>
                    <a:lnTo>
                      <a:pt x="178" y="50"/>
                    </a:lnTo>
                    <a:lnTo>
                      <a:pt x="175" y="57"/>
                    </a:lnTo>
                    <a:lnTo>
                      <a:pt x="172" y="57"/>
                    </a:lnTo>
                    <a:lnTo>
                      <a:pt x="166" y="66"/>
                    </a:lnTo>
                    <a:lnTo>
                      <a:pt x="170" y="69"/>
                    </a:lnTo>
                    <a:lnTo>
                      <a:pt x="175" y="69"/>
                    </a:lnTo>
                    <a:lnTo>
                      <a:pt x="179" y="70"/>
                    </a:lnTo>
                    <a:lnTo>
                      <a:pt x="184" y="76"/>
                    </a:lnTo>
                    <a:lnTo>
                      <a:pt x="173" y="84"/>
                    </a:lnTo>
                    <a:lnTo>
                      <a:pt x="170" y="87"/>
                    </a:lnTo>
                    <a:lnTo>
                      <a:pt x="163" y="90"/>
                    </a:lnTo>
                    <a:lnTo>
                      <a:pt x="160" y="91"/>
                    </a:lnTo>
                    <a:lnTo>
                      <a:pt x="154" y="95"/>
                    </a:lnTo>
                    <a:lnTo>
                      <a:pt x="151" y="101"/>
                    </a:lnTo>
                    <a:lnTo>
                      <a:pt x="146" y="107"/>
                    </a:lnTo>
                    <a:lnTo>
                      <a:pt x="145" y="116"/>
                    </a:lnTo>
                    <a:lnTo>
                      <a:pt x="132" y="113"/>
                    </a:lnTo>
                    <a:lnTo>
                      <a:pt x="131" y="108"/>
                    </a:lnTo>
                    <a:lnTo>
                      <a:pt x="126" y="113"/>
                    </a:lnTo>
                    <a:lnTo>
                      <a:pt x="123" y="111"/>
                    </a:lnTo>
                    <a:lnTo>
                      <a:pt x="116" y="113"/>
                    </a:lnTo>
                    <a:lnTo>
                      <a:pt x="113" y="119"/>
                    </a:lnTo>
                    <a:lnTo>
                      <a:pt x="116" y="122"/>
                    </a:lnTo>
                    <a:lnTo>
                      <a:pt x="108" y="125"/>
                    </a:lnTo>
                    <a:lnTo>
                      <a:pt x="111" y="131"/>
                    </a:lnTo>
                    <a:lnTo>
                      <a:pt x="105" y="131"/>
                    </a:lnTo>
                    <a:lnTo>
                      <a:pt x="99" y="119"/>
                    </a:lnTo>
                    <a:lnTo>
                      <a:pt x="84" y="131"/>
                    </a:lnTo>
                    <a:lnTo>
                      <a:pt x="82" y="133"/>
                    </a:lnTo>
                    <a:lnTo>
                      <a:pt x="87" y="143"/>
                    </a:lnTo>
                    <a:lnTo>
                      <a:pt x="87" y="152"/>
                    </a:lnTo>
                    <a:lnTo>
                      <a:pt x="90" y="158"/>
                    </a:lnTo>
                    <a:lnTo>
                      <a:pt x="90" y="164"/>
                    </a:lnTo>
                    <a:lnTo>
                      <a:pt x="87" y="164"/>
                    </a:lnTo>
                    <a:lnTo>
                      <a:pt x="75" y="167"/>
                    </a:lnTo>
                    <a:lnTo>
                      <a:pt x="70" y="166"/>
                    </a:lnTo>
                    <a:lnTo>
                      <a:pt x="64" y="169"/>
                    </a:lnTo>
                    <a:lnTo>
                      <a:pt x="61" y="166"/>
                    </a:lnTo>
                    <a:lnTo>
                      <a:pt x="63" y="155"/>
                    </a:lnTo>
                    <a:lnTo>
                      <a:pt x="67" y="139"/>
                    </a:lnTo>
                    <a:lnTo>
                      <a:pt x="67" y="134"/>
                    </a:lnTo>
                    <a:lnTo>
                      <a:pt x="64" y="133"/>
                    </a:lnTo>
                    <a:lnTo>
                      <a:pt x="55" y="134"/>
                    </a:lnTo>
                    <a:lnTo>
                      <a:pt x="52" y="133"/>
                    </a:lnTo>
                    <a:lnTo>
                      <a:pt x="50" y="126"/>
                    </a:lnTo>
                    <a:lnTo>
                      <a:pt x="43" y="119"/>
                    </a:lnTo>
                    <a:lnTo>
                      <a:pt x="43" y="110"/>
                    </a:lnTo>
                    <a:lnTo>
                      <a:pt x="44" y="107"/>
                    </a:lnTo>
                    <a:lnTo>
                      <a:pt x="43" y="99"/>
                    </a:lnTo>
                    <a:lnTo>
                      <a:pt x="47" y="98"/>
                    </a:lnTo>
                    <a:lnTo>
                      <a:pt x="38" y="96"/>
                    </a:lnTo>
                    <a:lnTo>
                      <a:pt x="32" y="99"/>
                    </a:lnTo>
                    <a:lnTo>
                      <a:pt x="22" y="98"/>
                    </a:lnTo>
                    <a:lnTo>
                      <a:pt x="20" y="93"/>
                    </a:lnTo>
                    <a:lnTo>
                      <a:pt x="25" y="87"/>
                    </a:lnTo>
                    <a:lnTo>
                      <a:pt x="25" y="85"/>
                    </a:lnTo>
                    <a:lnTo>
                      <a:pt x="13" y="85"/>
                    </a:lnTo>
                    <a:lnTo>
                      <a:pt x="9" y="82"/>
                    </a:lnTo>
                    <a:lnTo>
                      <a:pt x="11" y="76"/>
                    </a:lnTo>
                    <a:lnTo>
                      <a:pt x="9" y="70"/>
                    </a:lnTo>
                    <a:lnTo>
                      <a:pt x="11" y="66"/>
                    </a:lnTo>
                    <a:lnTo>
                      <a:pt x="3" y="61"/>
                    </a:lnTo>
                    <a:lnTo>
                      <a:pt x="0" y="47"/>
                    </a:lnTo>
                    <a:lnTo>
                      <a:pt x="6" y="43"/>
                    </a:lnTo>
                    <a:lnTo>
                      <a:pt x="9" y="49"/>
                    </a:lnTo>
                    <a:lnTo>
                      <a:pt x="16" y="49"/>
                    </a:lnTo>
                    <a:lnTo>
                      <a:pt x="17" y="43"/>
                    </a:lnTo>
                    <a:lnTo>
                      <a:pt x="19" y="37"/>
                    </a:lnTo>
                    <a:lnTo>
                      <a:pt x="25" y="32"/>
                    </a:lnTo>
                    <a:lnTo>
                      <a:pt x="31" y="22"/>
                    </a:lnTo>
                    <a:lnTo>
                      <a:pt x="38" y="17"/>
                    </a:lnTo>
                    <a:lnTo>
                      <a:pt x="57" y="26"/>
                    </a:lnTo>
                    <a:lnTo>
                      <a:pt x="58" y="31"/>
                    </a:lnTo>
                    <a:lnTo>
                      <a:pt x="69" y="20"/>
                    </a:lnTo>
                    <a:lnTo>
                      <a:pt x="67" y="15"/>
                    </a:lnTo>
                    <a:lnTo>
                      <a:pt x="75" y="14"/>
                    </a:lnTo>
                    <a:lnTo>
                      <a:pt x="79" y="15"/>
                    </a:lnTo>
                    <a:lnTo>
                      <a:pt x="93" y="15"/>
                    </a:lnTo>
                    <a:lnTo>
                      <a:pt x="99" y="9"/>
                    </a:lnTo>
                    <a:lnTo>
                      <a:pt x="105" y="9"/>
                    </a:lnTo>
                    <a:lnTo>
                      <a:pt x="114" y="20"/>
                    </a:lnTo>
                    <a:lnTo>
                      <a:pt x="120" y="15"/>
                    </a:lnTo>
                    <a:lnTo>
                      <a:pt x="128" y="11"/>
                    </a:lnTo>
                    <a:lnTo>
                      <a:pt x="129" y="6"/>
                    </a:lnTo>
                    <a:lnTo>
                      <a:pt x="140" y="3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3" name="Freeform 2943">
                <a:extLst>
                  <a:ext uri="{FF2B5EF4-FFF2-40B4-BE49-F238E27FC236}">
                    <a16:creationId xmlns:a16="http://schemas.microsoft.com/office/drawing/2014/main" id="{829F2066-5DC1-CD4A-B418-018883ED2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161"/>
                <a:ext cx="92" cy="84"/>
              </a:xfrm>
              <a:custGeom>
                <a:avLst/>
                <a:gdLst>
                  <a:gd name="T0" fmla="*/ 145 w 184"/>
                  <a:gd name="T1" fmla="*/ 9 h 169"/>
                  <a:gd name="T2" fmla="*/ 149 w 184"/>
                  <a:gd name="T3" fmla="*/ 23 h 169"/>
                  <a:gd name="T4" fmla="*/ 163 w 184"/>
                  <a:gd name="T5" fmla="*/ 28 h 169"/>
                  <a:gd name="T6" fmla="*/ 175 w 184"/>
                  <a:gd name="T7" fmla="*/ 34 h 169"/>
                  <a:gd name="T8" fmla="*/ 175 w 184"/>
                  <a:gd name="T9" fmla="*/ 40 h 169"/>
                  <a:gd name="T10" fmla="*/ 178 w 184"/>
                  <a:gd name="T11" fmla="*/ 50 h 169"/>
                  <a:gd name="T12" fmla="*/ 172 w 184"/>
                  <a:gd name="T13" fmla="*/ 57 h 169"/>
                  <a:gd name="T14" fmla="*/ 170 w 184"/>
                  <a:gd name="T15" fmla="*/ 69 h 169"/>
                  <a:gd name="T16" fmla="*/ 179 w 184"/>
                  <a:gd name="T17" fmla="*/ 70 h 169"/>
                  <a:gd name="T18" fmla="*/ 173 w 184"/>
                  <a:gd name="T19" fmla="*/ 84 h 169"/>
                  <a:gd name="T20" fmla="*/ 163 w 184"/>
                  <a:gd name="T21" fmla="*/ 90 h 169"/>
                  <a:gd name="T22" fmla="*/ 154 w 184"/>
                  <a:gd name="T23" fmla="*/ 95 h 169"/>
                  <a:gd name="T24" fmla="*/ 146 w 184"/>
                  <a:gd name="T25" fmla="*/ 107 h 169"/>
                  <a:gd name="T26" fmla="*/ 132 w 184"/>
                  <a:gd name="T27" fmla="*/ 113 h 169"/>
                  <a:gd name="T28" fmla="*/ 126 w 184"/>
                  <a:gd name="T29" fmla="*/ 113 h 169"/>
                  <a:gd name="T30" fmla="*/ 116 w 184"/>
                  <a:gd name="T31" fmla="*/ 113 h 169"/>
                  <a:gd name="T32" fmla="*/ 116 w 184"/>
                  <a:gd name="T33" fmla="*/ 122 h 169"/>
                  <a:gd name="T34" fmla="*/ 111 w 184"/>
                  <a:gd name="T35" fmla="*/ 131 h 169"/>
                  <a:gd name="T36" fmla="*/ 99 w 184"/>
                  <a:gd name="T37" fmla="*/ 119 h 169"/>
                  <a:gd name="T38" fmla="*/ 82 w 184"/>
                  <a:gd name="T39" fmla="*/ 133 h 169"/>
                  <a:gd name="T40" fmla="*/ 87 w 184"/>
                  <a:gd name="T41" fmla="*/ 152 h 169"/>
                  <a:gd name="T42" fmla="*/ 90 w 184"/>
                  <a:gd name="T43" fmla="*/ 164 h 169"/>
                  <a:gd name="T44" fmla="*/ 75 w 184"/>
                  <a:gd name="T45" fmla="*/ 167 h 169"/>
                  <a:gd name="T46" fmla="*/ 64 w 184"/>
                  <a:gd name="T47" fmla="*/ 169 h 169"/>
                  <a:gd name="T48" fmla="*/ 63 w 184"/>
                  <a:gd name="T49" fmla="*/ 155 h 169"/>
                  <a:gd name="T50" fmla="*/ 67 w 184"/>
                  <a:gd name="T51" fmla="*/ 134 h 169"/>
                  <a:gd name="T52" fmla="*/ 55 w 184"/>
                  <a:gd name="T53" fmla="*/ 134 h 169"/>
                  <a:gd name="T54" fmla="*/ 50 w 184"/>
                  <a:gd name="T55" fmla="*/ 126 h 169"/>
                  <a:gd name="T56" fmla="*/ 43 w 184"/>
                  <a:gd name="T57" fmla="*/ 110 h 169"/>
                  <a:gd name="T58" fmla="*/ 43 w 184"/>
                  <a:gd name="T59" fmla="*/ 99 h 169"/>
                  <a:gd name="T60" fmla="*/ 38 w 184"/>
                  <a:gd name="T61" fmla="*/ 96 h 169"/>
                  <a:gd name="T62" fmla="*/ 22 w 184"/>
                  <a:gd name="T63" fmla="*/ 98 h 169"/>
                  <a:gd name="T64" fmla="*/ 25 w 184"/>
                  <a:gd name="T65" fmla="*/ 87 h 169"/>
                  <a:gd name="T66" fmla="*/ 13 w 184"/>
                  <a:gd name="T67" fmla="*/ 85 h 169"/>
                  <a:gd name="T68" fmla="*/ 11 w 184"/>
                  <a:gd name="T69" fmla="*/ 76 h 169"/>
                  <a:gd name="T70" fmla="*/ 11 w 184"/>
                  <a:gd name="T71" fmla="*/ 66 h 169"/>
                  <a:gd name="T72" fmla="*/ 0 w 184"/>
                  <a:gd name="T73" fmla="*/ 47 h 169"/>
                  <a:gd name="T74" fmla="*/ 9 w 184"/>
                  <a:gd name="T75" fmla="*/ 49 h 169"/>
                  <a:gd name="T76" fmla="*/ 17 w 184"/>
                  <a:gd name="T77" fmla="*/ 43 h 169"/>
                  <a:gd name="T78" fmla="*/ 25 w 184"/>
                  <a:gd name="T79" fmla="*/ 32 h 169"/>
                  <a:gd name="T80" fmla="*/ 38 w 184"/>
                  <a:gd name="T81" fmla="*/ 17 h 169"/>
                  <a:gd name="T82" fmla="*/ 58 w 184"/>
                  <a:gd name="T83" fmla="*/ 31 h 169"/>
                  <a:gd name="T84" fmla="*/ 67 w 184"/>
                  <a:gd name="T85" fmla="*/ 15 h 169"/>
                  <a:gd name="T86" fmla="*/ 79 w 184"/>
                  <a:gd name="T87" fmla="*/ 15 h 169"/>
                  <a:gd name="T88" fmla="*/ 99 w 184"/>
                  <a:gd name="T89" fmla="*/ 9 h 169"/>
                  <a:gd name="T90" fmla="*/ 114 w 184"/>
                  <a:gd name="T91" fmla="*/ 20 h 169"/>
                  <a:gd name="T92" fmla="*/ 128 w 184"/>
                  <a:gd name="T93" fmla="*/ 11 h 169"/>
                  <a:gd name="T94" fmla="*/ 140 w 184"/>
                  <a:gd name="T95" fmla="*/ 3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4" h="169">
                    <a:moveTo>
                      <a:pt x="149" y="0"/>
                    </a:moveTo>
                    <a:lnTo>
                      <a:pt x="145" y="9"/>
                    </a:lnTo>
                    <a:lnTo>
                      <a:pt x="146" y="20"/>
                    </a:lnTo>
                    <a:lnTo>
                      <a:pt x="149" y="23"/>
                    </a:lnTo>
                    <a:lnTo>
                      <a:pt x="152" y="22"/>
                    </a:lnTo>
                    <a:lnTo>
                      <a:pt x="163" y="28"/>
                    </a:lnTo>
                    <a:lnTo>
                      <a:pt x="169" y="34"/>
                    </a:lnTo>
                    <a:lnTo>
                      <a:pt x="175" y="34"/>
                    </a:lnTo>
                    <a:lnTo>
                      <a:pt x="179" y="34"/>
                    </a:lnTo>
                    <a:lnTo>
                      <a:pt x="175" y="40"/>
                    </a:lnTo>
                    <a:lnTo>
                      <a:pt x="175" y="46"/>
                    </a:lnTo>
                    <a:lnTo>
                      <a:pt x="178" y="50"/>
                    </a:lnTo>
                    <a:lnTo>
                      <a:pt x="175" y="57"/>
                    </a:lnTo>
                    <a:lnTo>
                      <a:pt x="172" y="57"/>
                    </a:lnTo>
                    <a:lnTo>
                      <a:pt x="166" y="66"/>
                    </a:lnTo>
                    <a:lnTo>
                      <a:pt x="170" y="69"/>
                    </a:lnTo>
                    <a:lnTo>
                      <a:pt x="175" y="69"/>
                    </a:lnTo>
                    <a:lnTo>
                      <a:pt x="179" y="70"/>
                    </a:lnTo>
                    <a:lnTo>
                      <a:pt x="184" y="76"/>
                    </a:lnTo>
                    <a:lnTo>
                      <a:pt x="173" y="84"/>
                    </a:lnTo>
                    <a:lnTo>
                      <a:pt x="170" y="87"/>
                    </a:lnTo>
                    <a:lnTo>
                      <a:pt x="163" y="90"/>
                    </a:lnTo>
                    <a:lnTo>
                      <a:pt x="160" y="91"/>
                    </a:lnTo>
                    <a:lnTo>
                      <a:pt x="154" y="95"/>
                    </a:lnTo>
                    <a:lnTo>
                      <a:pt x="151" y="101"/>
                    </a:lnTo>
                    <a:lnTo>
                      <a:pt x="146" y="107"/>
                    </a:lnTo>
                    <a:lnTo>
                      <a:pt x="145" y="116"/>
                    </a:lnTo>
                    <a:lnTo>
                      <a:pt x="132" y="113"/>
                    </a:lnTo>
                    <a:lnTo>
                      <a:pt x="131" y="108"/>
                    </a:lnTo>
                    <a:lnTo>
                      <a:pt x="126" y="113"/>
                    </a:lnTo>
                    <a:lnTo>
                      <a:pt x="123" y="111"/>
                    </a:lnTo>
                    <a:lnTo>
                      <a:pt x="116" y="113"/>
                    </a:lnTo>
                    <a:lnTo>
                      <a:pt x="113" y="119"/>
                    </a:lnTo>
                    <a:lnTo>
                      <a:pt x="116" y="122"/>
                    </a:lnTo>
                    <a:lnTo>
                      <a:pt x="108" y="125"/>
                    </a:lnTo>
                    <a:lnTo>
                      <a:pt x="111" y="131"/>
                    </a:lnTo>
                    <a:lnTo>
                      <a:pt x="105" y="131"/>
                    </a:lnTo>
                    <a:lnTo>
                      <a:pt x="99" y="119"/>
                    </a:lnTo>
                    <a:lnTo>
                      <a:pt x="84" y="131"/>
                    </a:lnTo>
                    <a:lnTo>
                      <a:pt x="82" y="133"/>
                    </a:lnTo>
                    <a:lnTo>
                      <a:pt x="87" y="143"/>
                    </a:lnTo>
                    <a:lnTo>
                      <a:pt x="87" y="152"/>
                    </a:lnTo>
                    <a:lnTo>
                      <a:pt x="90" y="158"/>
                    </a:lnTo>
                    <a:lnTo>
                      <a:pt x="90" y="164"/>
                    </a:lnTo>
                    <a:lnTo>
                      <a:pt x="87" y="164"/>
                    </a:lnTo>
                    <a:lnTo>
                      <a:pt x="75" y="167"/>
                    </a:lnTo>
                    <a:lnTo>
                      <a:pt x="70" y="166"/>
                    </a:lnTo>
                    <a:lnTo>
                      <a:pt x="64" y="169"/>
                    </a:lnTo>
                    <a:lnTo>
                      <a:pt x="61" y="166"/>
                    </a:lnTo>
                    <a:lnTo>
                      <a:pt x="63" y="155"/>
                    </a:lnTo>
                    <a:lnTo>
                      <a:pt x="67" y="139"/>
                    </a:lnTo>
                    <a:lnTo>
                      <a:pt x="67" y="134"/>
                    </a:lnTo>
                    <a:lnTo>
                      <a:pt x="64" y="133"/>
                    </a:lnTo>
                    <a:lnTo>
                      <a:pt x="55" y="134"/>
                    </a:lnTo>
                    <a:lnTo>
                      <a:pt x="52" y="133"/>
                    </a:lnTo>
                    <a:lnTo>
                      <a:pt x="50" y="126"/>
                    </a:lnTo>
                    <a:lnTo>
                      <a:pt x="43" y="119"/>
                    </a:lnTo>
                    <a:lnTo>
                      <a:pt x="43" y="110"/>
                    </a:lnTo>
                    <a:lnTo>
                      <a:pt x="44" y="107"/>
                    </a:lnTo>
                    <a:lnTo>
                      <a:pt x="43" y="99"/>
                    </a:lnTo>
                    <a:lnTo>
                      <a:pt x="47" y="98"/>
                    </a:lnTo>
                    <a:lnTo>
                      <a:pt x="38" y="96"/>
                    </a:lnTo>
                    <a:lnTo>
                      <a:pt x="32" y="99"/>
                    </a:lnTo>
                    <a:lnTo>
                      <a:pt x="22" y="98"/>
                    </a:lnTo>
                    <a:lnTo>
                      <a:pt x="20" y="93"/>
                    </a:lnTo>
                    <a:lnTo>
                      <a:pt x="25" y="87"/>
                    </a:lnTo>
                    <a:lnTo>
                      <a:pt x="25" y="85"/>
                    </a:lnTo>
                    <a:lnTo>
                      <a:pt x="13" y="85"/>
                    </a:lnTo>
                    <a:lnTo>
                      <a:pt x="9" y="82"/>
                    </a:lnTo>
                    <a:lnTo>
                      <a:pt x="11" y="76"/>
                    </a:lnTo>
                    <a:lnTo>
                      <a:pt x="9" y="70"/>
                    </a:lnTo>
                    <a:lnTo>
                      <a:pt x="11" y="66"/>
                    </a:lnTo>
                    <a:lnTo>
                      <a:pt x="3" y="61"/>
                    </a:lnTo>
                    <a:lnTo>
                      <a:pt x="0" y="47"/>
                    </a:lnTo>
                    <a:lnTo>
                      <a:pt x="6" y="43"/>
                    </a:lnTo>
                    <a:lnTo>
                      <a:pt x="9" y="49"/>
                    </a:lnTo>
                    <a:lnTo>
                      <a:pt x="16" y="49"/>
                    </a:lnTo>
                    <a:lnTo>
                      <a:pt x="17" y="43"/>
                    </a:lnTo>
                    <a:lnTo>
                      <a:pt x="19" y="37"/>
                    </a:lnTo>
                    <a:lnTo>
                      <a:pt x="25" y="32"/>
                    </a:lnTo>
                    <a:lnTo>
                      <a:pt x="31" y="22"/>
                    </a:lnTo>
                    <a:lnTo>
                      <a:pt x="38" y="17"/>
                    </a:lnTo>
                    <a:lnTo>
                      <a:pt x="57" y="26"/>
                    </a:lnTo>
                    <a:lnTo>
                      <a:pt x="58" y="31"/>
                    </a:lnTo>
                    <a:lnTo>
                      <a:pt x="69" y="20"/>
                    </a:lnTo>
                    <a:lnTo>
                      <a:pt x="67" y="15"/>
                    </a:lnTo>
                    <a:lnTo>
                      <a:pt x="75" y="14"/>
                    </a:lnTo>
                    <a:lnTo>
                      <a:pt x="79" y="15"/>
                    </a:lnTo>
                    <a:lnTo>
                      <a:pt x="93" y="15"/>
                    </a:lnTo>
                    <a:lnTo>
                      <a:pt x="99" y="9"/>
                    </a:lnTo>
                    <a:lnTo>
                      <a:pt x="105" y="9"/>
                    </a:lnTo>
                    <a:lnTo>
                      <a:pt x="114" y="20"/>
                    </a:lnTo>
                    <a:lnTo>
                      <a:pt x="120" y="15"/>
                    </a:lnTo>
                    <a:lnTo>
                      <a:pt x="128" y="11"/>
                    </a:lnTo>
                    <a:lnTo>
                      <a:pt x="129" y="6"/>
                    </a:lnTo>
                    <a:lnTo>
                      <a:pt x="140" y="3"/>
                    </a:lnTo>
                    <a:lnTo>
                      <a:pt x="14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4" name="Freeform 2944">
                <a:extLst>
                  <a:ext uri="{FF2B5EF4-FFF2-40B4-BE49-F238E27FC236}">
                    <a16:creationId xmlns:a16="http://schemas.microsoft.com/office/drawing/2014/main" id="{6B6A3671-127B-CCF2-48A5-0426E6A41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091"/>
                <a:ext cx="67" cy="80"/>
              </a:xfrm>
              <a:custGeom>
                <a:avLst/>
                <a:gdLst>
                  <a:gd name="T0" fmla="*/ 47 w 134"/>
                  <a:gd name="T1" fmla="*/ 55 h 160"/>
                  <a:gd name="T2" fmla="*/ 37 w 134"/>
                  <a:gd name="T3" fmla="*/ 61 h 160"/>
                  <a:gd name="T4" fmla="*/ 34 w 134"/>
                  <a:gd name="T5" fmla="*/ 75 h 160"/>
                  <a:gd name="T6" fmla="*/ 35 w 134"/>
                  <a:gd name="T7" fmla="*/ 87 h 160"/>
                  <a:gd name="T8" fmla="*/ 23 w 134"/>
                  <a:gd name="T9" fmla="*/ 83 h 160"/>
                  <a:gd name="T10" fmla="*/ 9 w 134"/>
                  <a:gd name="T11" fmla="*/ 84 h 160"/>
                  <a:gd name="T12" fmla="*/ 14 w 134"/>
                  <a:gd name="T13" fmla="*/ 96 h 160"/>
                  <a:gd name="T14" fmla="*/ 5 w 134"/>
                  <a:gd name="T15" fmla="*/ 105 h 160"/>
                  <a:gd name="T16" fmla="*/ 2 w 134"/>
                  <a:gd name="T17" fmla="*/ 117 h 160"/>
                  <a:gd name="T18" fmla="*/ 9 w 134"/>
                  <a:gd name="T19" fmla="*/ 124 h 160"/>
                  <a:gd name="T20" fmla="*/ 17 w 134"/>
                  <a:gd name="T21" fmla="*/ 119 h 160"/>
                  <a:gd name="T22" fmla="*/ 22 w 134"/>
                  <a:gd name="T23" fmla="*/ 134 h 160"/>
                  <a:gd name="T24" fmla="*/ 38 w 134"/>
                  <a:gd name="T25" fmla="*/ 149 h 160"/>
                  <a:gd name="T26" fmla="*/ 41 w 134"/>
                  <a:gd name="T27" fmla="*/ 148 h 160"/>
                  <a:gd name="T28" fmla="*/ 47 w 134"/>
                  <a:gd name="T29" fmla="*/ 152 h 160"/>
                  <a:gd name="T30" fmla="*/ 56 w 134"/>
                  <a:gd name="T31" fmla="*/ 146 h 160"/>
                  <a:gd name="T32" fmla="*/ 64 w 134"/>
                  <a:gd name="T33" fmla="*/ 143 h 160"/>
                  <a:gd name="T34" fmla="*/ 81 w 134"/>
                  <a:gd name="T35" fmla="*/ 160 h 160"/>
                  <a:gd name="T36" fmla="*/ 99 w 134"/>
                  <a:gd name="T37" fmla="*/ 154 h 160"/>
                  <a:gd name="T38" fmla="*/ 113 w 134"/>
                  <a:gd name="T39" fmla="*/ 157 h 160"/>
                  <a:gd name="T40" fmla="*/ 129 w 134"/>
                  <a:gd name="T41" fmla="*/ 143 h 160"/>
                  <a:gd name="T42" fmla="*/ 126 w 134"/>
                  <a:gd name="T43" fmla="*/ 136 h 160"/>
                  <a:gd name="T44" fmla="*/ 113 w 134"/>
                  <a:gd name="T45" fmla="*/ 137 h 160"/>
                  <a:gd name="T46" fmla="*/ 119 w 134"/>
                  <a:gd name="T47" fmla="*/ 125 h 160"/>
                  <a:gd name="T48" fmla="*/ 114 w 134"/>
                  <a:gd name="T49" fmla="*/ 107 h 160"/>
                  <a:gd name="T50" fmla="*/ 108 w 134"/>
                  <a:gd name="T51" fmla="*/ 92 h 160"/>
                  <a:gd name="T52" fmla="*/ 84 w 134"/>
                  <a:gd name="T53" fmla="*/ 90 h 160"/>
                  <a:gd name="T54" fmla="*/ 91 w 134"/>
                  <a:gd name="T55" fmla="*/ 76 h 160"/>
                  <a:gd name="T56" fmla="*/ 100 w 134"/>
                  <a:gd name="T57" fmla="*/ 75 h 160"/>
                  <a:gd name="T58" fmla="*/ 113 w 134"/>
                  <a:gd name="T59" fmla="*/ 66 h 160"/>
                  <a:gd name="T60" fmla="*/ 120 w 134"/>
                  <a:gd name="T61" fmla="*/ 67 h 160"/>
                  <a:gd name="T62" fmla="*/ 129 w 134"/>
                  <a:gd name="T63" fmla="*/ 70 h 160"/>
                  <a:gd name="T64" fmla="*/ 128 w 134"/>
                  <a:gd name="T65" fmla="*/ 57 h 160"/>
                  <a:gd name="T66" fmla="*/ 134 w 134"/>
                  <a:gd name="T67" fmla="*/ 48 h 160"/>
                  <a:gd name="T68" fmla="*/ 123 w 134"/>
                  <a:gd name="T69" fmla="*/ 46 h 160"/>
                  <a:gd name="T70" fmla="*/ 105 w 134"/>
                  <a:gd name="T71" fmla="*/ 43 h 160"/>
                  <a:gd name="T72" fmla="*/ 111 w 134"/>
                  <a:gd name="T73" fmla="*/ 22 h 160"/>
                  <a:gd name="T74" fmla="*/ 119 w 134"/>
                  <a:gd name="T75" fmla="*/ 16 h 160"/>
                  <a:gd name="T76" fmla="*/ 116 w 134"/>
                  <a:gd name="T77" fmla="*/ 7 h 160"/>
                  <a:gd name="T78" fmla="*/ 108 w 134"/>
                  <a:gd name="T79" fmla="*/ 7 h 160"/>
                  <a:gd name="T80" fmla="*/ 99 w 134"/>
                  <a:gd name="T81" fmla="*/ 16 h 160"/>
                  <a:gd name="T82" fmla="*/ 93 w 134"/>
                  <a:gd name="T83" fmla="*/ 17 h 160"/>
                  <a:gd name="T84" fmla="*/ 79 w 134"/>
                  <a:gd name="T85" fmla="*/ 19 h 160"/>
                  <a:gd name="T86" fmla="*/ 73 w 134"/>
                  <a:gd name="T87" fmla="*/ 28 h 160"/>
                  <a:gd name="T88" fmla="*/ 62 w 134"/>
                  <a:gd name="T89" fmla="*/ 37 h 160"/>
                  <a:gd name="T90" fmla="*/ 52 w 134"/>
                  <a:gd name="T91" fmla="*/ 43 h 160"/>
                  <a:gd name="T92" fmla="*/ 44 w 134"/>
                  <a:gd name="T93" fmla="*/ 51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4" h="160">
                    <a:moveTo>
                      <a:pt x="44" y="51"/>
                    </a:moveTo>
                    <a:lnTo>
                      <a:pt x="47" y="55"/>
                    </a:lnTo>
                    <a:lnTo>
                      <a:pt x="40" y="60"/>
                    </a:lnTo>
                    <a:lnTo>
                      <a:pt x="37" y="61"/>
                    </a:lnTo>
                    <a:lnTo>
                      <a:pt x="34" y="67"/>
                    </a:lnTo>
                    <a:lnTo>
                      <a:pt x="34" y="75"/>
                    </a:lnTo>
                    <a:lnTo>
                      <a:pt x="40" y="81"/>
                    </a:lnTo>
                    <a:lnTo>
                      <a:pt x="35" y="87"/>
                    </a:lnTo>
                    <a:lnTo>
                      <a:pt x="31" y="84"/>
                    </a:lnTo>
                    <a:lnTo>
                      <a:pt x="23" y="83"/>
                    </a:lnTo>
                    <a:lnTo>
                      <a:pt x="17" y="79"/>
                    </a:lnTo>
                    <a:lnTo>
                      <a:pt x="9" y="84"/>
                    </a:lnTo>
                    <a:lnTo>
                      <a:pt x="17" y="87"/>
                    </a:lnTo>
                    <a:lnTo>
                      <a:pt x="14" y="96"/>
                    </a:lnTo>
                    <a:lnTo>
                      <a:pt x="11" y="98"/>
                    </a:lnTo>
                    <a:lnTo>
                      <a:pt x="5" y="105"/>
                    </a:lnTo>
                    <a:lnTo>
                      <a:pt x="5" y="110"/>
                    </a:lnTo>
                    <a:lnTo>
                      <a:pt x="2" y="117"/>
                    </a:lnTo>
                    <a:lnTo>
                      <a:pt x="0" y="125"/>
                    </a:lnTo>
                    <a:lnTo>
                      <a:pt x="9" y="124"/>
                    </a:lnTo>
                    <a:lnTo>
                      <a:pt x="11" y="121"/>
                    </a:lnTo>
                    <a:lnTo>
                      <a:pt x="17" y="119"/>
                    </a:lnTo>
                    <a:lnTo>
                      <a:pt x="17" y="125"/>
                    </a:lnTo>
                    <a:lnTo>
                      <a:pt x="22" y="134"/>
                    </a:lnTo>
                    <a:lnTo>
                      <a:pt x="34" y="140"/>
                    </a:lnTo>
                    <a:lnTo>
                      <a:pt x="38" y="149"/>
                    </a:lnTo>
                    <a:lnTo>
                      <a:pt x="43" y="145"/>
                    </a:lnTo>
                    <a:lnTo>
                      <a:pt x="41" y="148"/>
                    </a:lnTo>
                    <a:lnTo>
                      <a:pt x="43" y="155"/>
                    </a:lnTo>
                    <a:lnTo>
                      <a:pt x="47" y="152"/>
                    </a:lnTo>
                    <a:lnTo>
                      <a:pt x="53" y="149"/>
                    </a:lnTo>
                    <a:lnTo>
                      <a:pt x="56" y="146"/>
                    </a:lnTo>
                    <a:lnTo>
                      <a:pt x="67" y="140"/>
                    </a:lnTo>
                    <a:lnTo>
                      <a:pt x="64" y="143"/>
                    </a:lnTo>
                    <a:lnTo>
                      <a:pt x="75" y="157"/>
                    </a:lnTo>
                    <a:lnTo>
                      <a:pt x="81" y="160"/>
                    </a:lnTo>
                    <a:lnTo>
                      <a:pt x="91" y="155"/>
                    </a:lnTo>
                    <a:lnTo>
                      <a:pt x="99" y="154"/>
                    </a:lnTo>
                    <a:lnTo>
                      <a:pt x="103" y="155"/>
                    </a:lnTo>
                    <a:lnTo>
                      <a:pt x="113" y="157"/>
                    </a:lnTo>
                    <a:lnTo>
                      <a:pt x="123" y="149"/>
                    </a:lnTo>
                    <a:lnTo>
                      <a:pt x="129" y="143"/>
                    </a:lnTo>
                    <a:lnTo>
                      <a:pt x="129" y="139"/>
                    </a:lnTo>
                    <a:lnTo>
                      <a:pt x="126" y="136"/>
                    </a:lnTo>
                    <a:lnTo>
                      <a:pt x="120" y="136"/>
                    </a:lnTo>
                    <a:lnTo>
                      <a:pt x="113" y="137"/>
                    </a:lnTo>
                    <a:lnTo>
                      <a:pt x="113" y="134"/>
                    </a:lnTo>
                    <a:lnTo>
                      <a:pt x="119" y="125"/>
                    </a:lnTo>
                    <a:lnTo>
                      <a:pt x="116" y="119"/>
                    </a:lnTo>
                    <a:lnTo>
                      <a:pt x="114" y="107"/>
                    </a:lnTo>
                    <a:lnTo>
                      <a:pt x="111" y="104"/>
                    </a:lnTo>
                    <a:lnTo>
                      <a:pt x="108" y="92"/>
                    </a:lnTo>
                    <a:lnTo>
                      <a:pt x="94" y="95"/>
                    </a:lnTo>
                    <a:lnTo>
                      <a:pt x="84" y="90"/>
                    </a:lnTo>
                    <a:lnTo>
                      <a:pt x="85" y="81"/>
                    </a:lnTo>
                    <a:lnTo>
                      <a:pt x="91" y="76"/>
                    </a:lnTo>
                    <a:lnTo>
                      <a:pt x="97" y="78"/>
                    </a:lnTo>
                    <a:lnTo>
                      <a:pt x="100" y="75"/>
                    </a:lnTo>
                    <a:lnTo>
                      <a:pt x="108" y="63"/>
                    </a:lnTo>
                    <a:lnTo>
                      <a:pt x="113" y="66"/>
                    </a:lnTo>
                    <a:lnTo>
                      <a:pt x="117" y="69"/>
                    </a:lnTo>
                    <a:lnTo>
                      <a:pt x="120" y="67"/>
                    </a:lnTo>
                    <a:lnTo>
                      <a:pt x="126" y="70"/>
                    </a:lnTo>
                    <a:lnTo>
                      <a:pt x="129" y="70"/>
                    </a:lnTo>
                    <a:lnTo>
                      <a:pt x="129" y="66"/>
                    </a:lnTo>
                    <a:lnTo>
                      <a:pt x="128" y="57"/>
                    </a:lnTo>
                    <a:lnTo>
                      <a:pt x="129" y="52"/>
                    </a:lnTo>
                    <a:lnTo>
                      <a:pt x="134" y="48"/>
                    </a:lnTo>
                    <a:lnTo>
                      <a:pt x="132" y="45"/>
                    </a:lnTo>
                    <a:lnTo>
                      <a:pt x="123" y="46"/>
                    </a:lnTo>
                    <a:lnTo>
                      <a:pt x="107" y="43"/>
                    </a:lnTo>
                    <a:lnTo>
                      <a:pt x="105" y="43"/>
                    </a:lnTo>
                    <a:lnTo>
                      <a:pt x="113" y="34"/>
                    </a:lnTo>
                    <a:lnTo>
                      <a:pt x="111" y="22"/>
                    </a:lnTo>
                    <a:lnTo>
                      <a:pt x="120" y="25"/>
                    </a:lnTo>
                    <a:lnTo>
                      <a:pt x="119" y="16"/>
                    </a:lnTo>
                    <a:lnTo>
                      <a:pt x="111" y="11"/>
                    </a:lnTo>
                    <a:lnTo>
                      <a:pt x="116" y="7"/>
                    </a:lnTo>
                    <a:lnTo>
                      <a:pt x="117" y="0"/>
                    </a:lnTo>
                    <a:lnTo>
                      <a:pt x="108" y="7"/>
                    </a:lnTo>
                    <a:lnTo>
                      <a:pt x="107" y="11"/>
                    </a:lnTo>
                    <a:lnTo>
                      <a:pt x="99" y="16"/>
                    </a:lnTo>
                    <a:lnTo>
                      <a:pt x="97" y="17"/>
                    </a:lnTo>
                    <a:lnTo>
                      <a:pt x="93" y="17"/>
                    </a:lnTo>
                    <a:lnTo>
                      <a:pt x="85" y="13"/>
                    </a:lnTo>
                    <a:lnTo>
                      <a:pt x="79" y="19"/>
                    </a:lnTo>
                    <a:lnTo>
                      <a:pt x="70" y="20"/>
                    </a:lnTo>
                    <a:lnTo>
                      <a:pt x="73" y="28"/>
                    </a:lnTo>
                    <a:lnTo>
                      <a:pt x="66" y="31"/>
                    </a:lnTo>
                    <a:lnTo>
                      <a:pt x="62" y="37"/>
                    </a:lnTo>
                    <a:lnTo>
                      <a:pt x="59" y="37"/>
                    </a:lnTo>
                    <a:lnTo>
                      <a:pt x="52" y="43"/>
                    </a:lnTo>
                    <a:lnTo>
                      <a:pt x="47" y="45"/>
                    </a:lnTo>
                    <a:lnTo>
                      <a:pt x="44" y="5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5" name="Freeform 2945">
                <a:extLst>
                  <a:ext uri="{FF2B5EF4-FFF2-40B4-BE49-F238E27FC236}">
                    <a16:creationId xmlns:a16="http://schemas.microsoft.com/office/drawing/2014/main" id="{EBD0D839-7C67-7D55-248F-E3752DEC8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091"/>
                <a:ext cx="67" cy="80"/>
              </a:xfrm>
              <a:custGeom>
                <a:avLst/>
                <a:gdLst>
                  <a:gd name="T0" fmla="*/ 47 w 134"/>
                  <a:gd name="T1" fmla="*/ 45 h 160"/>
                  <a:gd name="T2" fmla="*/ 59 w 134"/>
                  <a:gd name="T3" fmla="*/ 37 h 160"/>
                  <a:gd name="T4" fmla="*/ 66 w 134"/>
                  <a:gd name="T5" fmla="*/ 31 h 160"/>
                  <a:gd name="T6" fmla="*/ 70 w 134"/>
                  <a:gd name="T7" fmla="*/ 20 h 160"/>
                  <a:gd name="T8" fmla="*/ 85 w 134"/>
                  <a:gd name="T9" fmla="*/ 13 h 160"/>
                  <a:gd name="T10" fmla="*/ 97 w 134"/>
                  <a:gd name="T11" fmla="*/ 17 h 160"/>
                  <a:gd name="T12" fmla="*/ 107 w 134"/>
                  <a:gd name="T13" fmla="*/ 11 h 160"/>
                  <a:gd name="T14" fmla="*/ 117 w 134"/>
                  <a:gd name="T15" fmla="*/ 0 h 160"/>
                  <a:gd name="T16" fmla="*/ 111 w 134"/>
                  <a:gd name="T17" fmla="*/ 11 h 160"/>
                  <a:gd name="T18" fmla="*/ 120 w 134"/>
                  <a:gd name="T19" fmla="*/ 25 h 160"/>
                  <a:gd name="T20" fmla="*/ 113 w 134"/>
                  <a:gd name="T21" fmla="*/ 34 h 160"/>
                  <a:gd name="T22" fmla="*/ 107 w 134"/>
                  <a:gd name="T23" fmla="*/ 43 h 160"/>
                  <a:gd name="T24" fmla="*/ 132 w 134"/>
                  <a:gd name="T25" fmla="*/ 45 h 160"/>
                  <a:gd name="T26" fmla="*/ 129 w 134"/>
                  <a:gd name="T27" fmla="*/ 52 h 160"/>
                  <a:gd name="T28" fmla="*/ 129 w 134"/>
                  <a:gd name="T29" fmla="*/ 66 h 160"/>
                  <a:gd name="T30" fmla="*/ 126 w 134"/>
                  <a:gd name="T31" fmla="*/ 70 h 160"/>
                  <a:gd name="T32" fmla="*/ 117 w 134"/>
                  <a:gd name="T33" fmla="*/ 69 h 160"/>
                  <a:gd name="T34" fmla="*/ 108 w 134"/>
                  <a:gd name="T35" fmla="*/ 63 h 160"/>
                  <a:gd name="T36" fmla="*/ 97 w 134"/>
                  <a:gd name="T37" fmla="*/ 78 h 160"/>
                  <a:gd name="T38" fmla="*/ 85 w 134"/>
                  <a:gd name="T39" fmla="*/ 81 h 160"/>
                  <a:gd name="T40" fmla="*/ 94 w 134"/>
                  <a:gd name="T41" fmla="*/ 95 h 160"/>
                  <a:gd name="T42" fmla="*/ 111 w 134"/>
                  <a:gd name="T43" fmla="*/ 104 h 160"/>
                  <a:gd name="T44" fmla="*/ 116 w 134"/>
                  <a:gd name="T45" fmla="*/ 119 h 160"/>
                  <a:gd name="T46" fmla="*/ 113 w 134"/>
                  <a:gd name="T47" fmla="*/ 134 h 160"/>
                  <a:gd name="T48" fmla="*/ 120 w 134"/>
                  <a:gd name="T49" fmla="*/ 136 h 160"/>
                  <a:gd name="T50" fmla="*/ 129 w 134"/>
                  <a:gd name="T51" fmla="*/ 139 h 160"/>
                  <a:gd name="T52" fmla="*/ 123 w 134"/>
                  <a:gd name="T53" fmla="*/ 149 h 160"/>
                  <a:gd name="T54" fmla="*/ 103 w 134"/>
                  <a:gd name="T55" fmla="*/ 155 h 160"/>
                  <a:gd name="T56" fmla="*/ 91 w 134"/>
                  <a:gd name="T57" fmla="*/ 155 h 160"/>
                  <a:gd name="T58" fmla="*/ 75 w 134"/>
                  <a:gd name="T59" fmla="*/ 157 h 160"/>
                  <a:gd name="T60" fmla="*/ 67 w 134"/>
                  <a:gd name="T61" fmla="*/ 140 h 160"/>
                  <a:gd name="T62" fmla="*/ 53 w 134"/>
                  <a:gd name="T63" fmla="*/ 149 h 160"/>
                  <a:gd name="T64" fmla="*/ 43 w 134"/>
                  <a:gd name="T65" fmla="*/ 155 h 160"/>
                  <a:gd name="T66" fmla="*/ 43 w 134"/>
                  <a:gd name="T67" fmla="*/ 145 h 160"/>
                  <a:gd name="T68" fmla="*/ 34 w 134"/>
                  <a:gd name="T69" fmla="*/ 140 h 160"/>
                  <a:gd name="T70" fmla="*/ 17 w 134"/>
                  <a:gd name="T71" fmla="*/ 125 h 160"/>
                  <a:gd name="T72" fmla="*/ 11 w 134"/>
                  <a:gd name="T73" fmla="*/ 121 h 160"/>
                  <a:gd name="T74" fmla="*/ 0 w 134"/>
                  <a:gd name="T75" fmla="*/ 125 h 160"/>
                  <a:gd name="T76" fmla="*/ 5 w 134"/>
                  <a:gd name="T77" fmla="*/ 110 h 160"/>
                  <a:gd name="T78" fmla="*/ 11 w 134"/>
                  <a:gd name="T79" fmla="*/ 98 h 160"/>
                  <a:gd name="T80" fmla="*/ 17 w 134"/>
                  <a:gd name="T81" fmla="*/ 87 h 160"/>
                  <a:gd name="T82" fmla="*/ 17 w 134"/>
                  <a:gd name="T83" fmla="*/ 79 h 160"/>
                  <a:gd name="T84" fmla="*/ 31 w 134"/>
                  <a:gd name="T85" fmla="*/ 84 h 160"/>
                  <a:gd name="T86" fmla="*/ 40 w 134"/>
                  <a:gd name="T87" fmla="*/ 81 h 160"/>
                  <a:gd name="T88" fmla="*/ 34 w 134"/>
                  <a:gd name="T89" fmla="*/ 67 h 160"/>
                  <a:gd name="T90" fmla="*/ 40 w 134"/>
                  <a:gd name="T91" fmla="*/ 60 h 160"/>
                  <a:gd name="T92" fmla="*/ 44 w 134"/>
                  <a:gd name="T93" fmla="*/ 51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4" h="160">
                    <a:moveTo>
                      <a:pt x="44" y="51"/>
                    </a:moveTo>
                    <a:lnTo>
                      <a:pt x="47" y="45"/>
                    </a:lnTo>
                    <a:lnTo>
                      <a:pt x="52" y="43"/>
                    </a:lnTo>
                    <a:lnTo>
                      <a:pt x="59" y="37"/>
                    </a:lnTo>
                    <a:lnTo>
                      <a:pt x="62" y="37"/>
                    </a:lnTo>
                    <a:lnTo>
                      <a:pt x="66" y="31"/>
                    </a:lnTo>
                    <a:lnTo>
                      <a:pt x="73" y="28"/>
                    </a:lnTo>
                    <a:lnTo>
                      <a:pt x="70" y="20"/>
                    </a:lnTo>
                    <a:lnTo>
                      <a:pt x="79" y="19"/>
                    </a:lnTo>
                    <a:lnTo>
                      <a:pt x="85" y="13"/>
                    </a:lnTo>
                    <a:lnTo>
                      <a:pt x="93" y="17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7" y="11"/>
                    </a:lnTo>
                    <a:lnTo>
                      <a:pt x="108" y="7"/>
                    </a:lnTo>
                    <a:lnTo>
                      <a:pt x="117" y="0"/>
                    </a:lnTo>
                    <a:lnTo>
                      <a:pt x="116" y="7"/>
                    </a:lnTo>
                    <a:lnTo>
                      <a:pt x="111" y="11"/>
                    </a:lnTo>
                    <a:lnTo>
                      <a:pt x="119" y="16"/>
                    </a:lnTo>
                    <a:lnTo>
                      <a:pt x="120" y="25"/>
                    </a:lnTo>
                    <a:lnTo>
                      <a:pt x="111" y="22"/>
                    </a:lnTo>
                    <a:lnTo>
                      <a:pt x="113" y="34"/>
                    </a:lnTo>
                    <a:lnTo>
                      <a:pt x="105" y="43"/>
                    </a:lnTo>
                    <a:lnTo>
                      <a:pt x="107" y="43"/>
                    </a:lnTo>
                    <a:lnTo>
                      <a:pt x="123" y="46"/>
                    </a:lnTo>
                    <a:lnTo>
                      <a:pt x="132" y="45"/>
                    </a:lnTo>
                    <a:lnTo>
                      <a:pt x="134" y="48"/>
                    </a:lnTo>
                    <a:lnTo>
                      <a:pt x="129" y="52"/>
                    </a:lnTo>
                    <a:lnTo>
                      <a:pt x="128" y="57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6" y="70"/>
                    </a:lnTo>
                    <a:lnTo>
                      <a:pt x="120" y="67"/>
                    </a:lnTo>
                    <a:lnTo>
                      <a:pt x="117" y="69"/>
                    </a:lnTo>
                    <a:lnTo>
                      <a:pt x="113" y="66"/>
                    </a:lnTo>
                    <a:lnTo>
                      <a:pt x="108" y="63"/>
                    </a:lnTo>
                    <a:lnTo>
                      <a:pt x="100" y="75"/>
                    </a:lnTo>
                    <a:lnTo>
                      <a:pt x="97" y="78"/>
                    </a:lnTo>
                    <a:lnTo>
                      <a:pt x="91" y="76"/>
                    </a:lnTo>
                    <a:lnTo>
                      <a:pt x="85" y="81"/>
                    </a:lnTo>
                    <a:lnTo>
                      <a:pt x="84" y="90"/>
                    </a:lnTo>
                    <a:lnTo>
                      <a:pt x="94" y="95"/>
                    </a:lnTo>
                    <a:lnTo>
                      <a:pt x="108" y="92"/>
                    </a:lnTo>
                    <a:lnTo>
                      <a:pt x="111" y="104"/>
                    </a:lnTo>
                    <a:lnTo>
                      <a:pt x="114" y="107"/>
                    </a:lnTo>
                    <a:lnTo>
                      <a:pt x="116" y="119"/>
                    </a:lnTo>
                    <a:lnTo>
                      <a:pt x="119" y="125"/>
                    </a:lnTo>
                    <a:lnTo>
                      <a:pt x="113" y="134"/>
                    </a:lnTo>
                    <a:lnTo>
                      <a:pt x="113" y="137"/>
                    </a:lnTo>
                    <a:lnTo>
                      <a:pt x="120" y="136"/>
                    </a:lnTo>
                    <a:lnTo>
                      <a:pt x="126" y="136"/>
                    </a:lnTo>
                    <a:lnTo>
                      <a:pt x="129" y="139"/>
                    </a:lnTo>
                    <a:lnTo>
                      <a:pt x="129" y="143"/>
                    </a:lnTo>
                    <a:lnTo>
                      <a:pt x="123" y="149"/>
                    </a:lnTo>
                    <a:lnTo>
                      <a:pt x="113" y="157"/>
                    </a:lnTo>
                    <a:lnTo>
                      <a:pt x="103" y="155"/>
                    </a:lnTo>
                    <a:lnTo>
                      <a:pt x="99" y="154"/>
                    </a:lnTo>
                    <a:lnTo>
                      <a:pt x="91" y="155"/>
                    </a:lnTo>
                    <a:lnTo>
                      <a:pt x="81" y="160"/>
                    </a:lnTo>
                    <a:lnTo>
                      <a:pt x="75" y="157"/>
                    </a:lnTo>
                    <a:lnTo>
                      <a:pt x="64" y="143"/>
                    </a:lnTo>
                    <a:lnTo>
                      <a:pt x="67" y="140"/>
                    </a:lnTo>
                    <a:lnTo>
                      <a:pt x="56" y="146"/>
                    </a:lnTo>
                    <a:lnTo>
                      <a:pt x="53" y="149"/>
                    </a:lnTo>
                    <a:lnTo>
                      <a:pt x="47" y="152"/>
                    </a:lnTo>
                    <a:lnTo>
                      <a:pt x="43" y="155"/>
                    </a:lnTo>
                    <a:lnTo>
                      <a:pt x="41" y="148"/>
                    </a:lnTo>
                    <a:lnTo>
                      <a:pt x="43" y="145"/>
                    </a:lnTo>
                    <a:lnTo>
                      <a:pt x="38" y="149"/>
                    </a:lnTo>
                    <a:lnTo>
                      <a:pt x="34" y="140"/>
                    </a:lnTo>
                    <a:lnTo>
                      <a:pt x="22" y="134"/>
                    </a:lnTo>
                    <a:lnTo>
                      <a:pt x="17" y="125"/>
                    </a:lnTo>
                    <a:lnTo>
                      <a:pt x="17" y="119"/>
                    </a:lnTo>
                    <a:lnTo>
                      <a:pt x="11" y="121"/>
                    </a:lnTo>
                    <a:lnTo>
                      <a:pt x="9" y="124"/>
                    </a:lnTo>
                    <a:lnTo>
                      <a:pt x="0" y="125"/>
                    </a:lnTo>
                    <a:lnTo>
                      <a:pt x="2" y="117"/>
                    </a:lnTo>
                    <a:lnTo>
                      <a:pt x="5" y="110"/>
                    </a:lnTo>
                    <a:lnTo>
                      <a:pt x="5" y="105"/>
                    </a:lnTo>
                    <a:lnTo>
                      <a:pt x="11" y="98"/>
                    </a:lnTo>
                    <a:lnTo>
                      <a:pt x="14" y="96"/>
                    </a:lnTo>
                    <a:lnTo>
                      <a:pt x="17" y="87"/>
                    </a:lnTo>
                    <a:lnTo>
                      <a:pt x="9" y="84"/>
                    </a:lnTo>
                    <a:lnTo>
                      <a:pt x="17" y="79"/>
                    </a:lnTo>
                    <a:lnTo>
                      <a:pt x="23" y="83"/>
                    </a:lnTo>
                    <a:lnTo>
                      <a:pt x="31" y="84"/>
                    </a:lnTo>
                    <a:lnTo>
                      <a:pt x="35" y="87"/>
                    </a:lnTo>
                    <a:lnTo>
                      <a:pt x="40" y="81"/>
                    </a:lnTo>
                    <a:lnTo>
                      <a:pt x="34" y="75"/>
                    </a:lnTo>
                    <a:lnTo>
                      <a:pt x="34" y="67"/>
                    </a:lnTo>
                    <a:lnTo>
                      <a:pt x="37" y="61"/>
                    </a:lnTo>
                    <a:lnTo>
                      <a:pt x="40" y="60"/>
                    </a:lnTo>
                    <a:lnTo>
                      <a:pt x="47" y="55"/>
                    </a:lnTo>
                    <a:lnTo>
                      <a:pt x="44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6" name="Freeform 2946">
                <a:extLst>
                  <a:ext uri="{FF2B5EF4-FFF2-40B4-BE49-F238E27FC236}">
                    <a16:creationId xmlns:a16="http://schemas.microsoft.com/office/drawing/2014/main" id="{6D4466EE-D39C-0242-2BC9-E78F04BB2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091"/>
                <a:ext cx="67" cy="80"/>
              </a:xfrm>
              <a:custGeom>
                <a:avLst/>
                <a:gdLst>
                  <a:gd name="T0" fmla="*/ 47 w 134"/>
                  <a:gd name="T1" fmla="*/ 45 h 160"/>
                  <a:gd name="T2" fmla="*/ 59 w 134"/>
                  <a:gd name="T3" fmla="*/ 37 h 160"/>
                  <a:gd name="T4" fmla="*/ 66 w 134"/>
                  <a:gd name="T5" fmla="*/ 31 h 160"/>
                  <a:gd name="T6" fmla="*/ 70 w 134"/>
                  <a:gd name="T7" fmla="*/ 20 h 160"/>
                  <a:gd name="T8" fmla="*/ 85 w 134"/>
                  <a:gd name="T9" fmla="*/ 13 h 160"/>
                  <a:gd name="T10" fmla="*/ 97 w 134"/>
                  <a:gd name="T11" fmla="*/ 17 h 160"/>
                  <a:gd name="T12" fmla="*/ 107 w 134"/>
                  <a:gd name="T13" fmla="*/ 11 h 160"/>
                  <a:gd name="T14" fmla="*/ 117 w 134"/>
                  <a:gd name="T15" fmla="*/ 0 h 160"/>
                  <a:gd name="T16" fmla="*/ 111 w 134"/>
                  <a:gd name="T17" fmla="*/ 11 h 160"/>
                  <a:gd name="T18" fmla="*/ 120 w 134"/>
                  <a:gd name="T19" fmla="*/ 25 h 160"/>
                  <a:gd name="T20" fmla="*/ 113 w 134"/>
                  <a:gd name="T21" fmla="*/ 34 h 160"/>
                  <a:gd name="T22" fmla="*/ 107 w 134"/>
                  <a:gd name="T23" fmla="*/ 43 h 160"/>
                  <a:gd name="T24" fmla="*/ 132 w 134"/>
                  <a:gd name="T25" fmla="*/ 45 h 160"/>
                  <a:gd name="T26" fmla="*/ 129 w 134"/>
                  <a:gd name="T27" fmla="*/ 52 h 160"/>
                  <a:gd name="T28" fmla="*/ 129 w 134"/>
                  <a:gd name="T29" fmla="*/ 66 h 160"/>
                  <a:gd name="T30" fmla="*/ 126 w 134"/>
                  <a:gd name="T31" fmla="*/ 70 h 160"/>
                  <a:gd name="T32" fmla="*/ 117 w 134"/>
                  <a:gd name="T33" fmla="*/ 69 h 160"/>
                  <a:gd name="T34" fmla="*/ 108 w 134"/>
                  <a:gd name="T35" fmla="*/ 63 h 160"/>
                  <a:gd name="T36" fmla="*/ 97 w 134"/>
                  <a:gd name="T37" fmla="*/ 78 h 160"/>
                  <a:gd name="T38" fmla="*/ 85 w 134"/>
                  <a:gd name="T39" fmla="*/ 81 h 160"/>
                  <a:gd name="T40" fmla="*/ 94 w 134"/>
                  <a:gd name="T41" fmla="*/ 95 h 160"/>
                  <a:gd name="T42" fmla="*/ 111 w 134"/>
                  <a:gd name="T43" fmla="*/ 104 h 160"/>
                  <a:gd name="T44" fmla="*/ 116 w 134"/>
                  <a:gd name="T45" fmla="*/ 119 h 160"/>
                  <a:gd name="T46" fmla="*/ 113 w 134"/>
                  <a:gd name="T47" fmla="*/ 134 h 160"/>
                  <a:gd name="T48" fmla="*/ 120 w 134"/>
                  <a:gd name="T49" fmla="*/ 136 h 160"/>
                  <a:gd name="T50" fmla="*/ 129 w 134"/>
                  <a:gd name="T51" fmla="*/ 139 h 160"/>
                  <a:gd name="T52" fmla="*/ 123 w 134"/>
                  <a:gd name="T53" fmla="*/ 149 h 160"/>
                  <a:gd name="T54" fmla="*/ 103 w 134"/>
                  <a:gd name="T55" fmla="*/ 155 h 160"/>
                  <a:gd name="T56" fmla="*/ 91 w 134"/>
                  <a:gd name="T57" fmla="*/ 155 h 160"/>
                  <a:gd name="T58" fmla="*/ 75 w 134"/>
                  <a:gd name="T59" fmla="*/ 157 h 160"/>
                  <a:gd name="T60" fmla="*/ 67 w 134"/>
                  <a:gd name="T61" fmla="*/ 140 h 160"/>
                  <a:gd name="T62" fmla="*/ 53 w 134"/>
                  <a:gd name="T63" fmla="*/ 149 h 160"/>
                  <a:gd name="T64" fmla="*/ 43 w 134"/>
                  <a:gd name="T65" fmla="*/ 155 h 160"/>
                  <a:gd name="T66" fmla="*/ 43 w 134"/>
                  <a:gd name="T67" fmla="*/ 145 h 160"/>
                  <a:gd name="T68" fmla="*/ 34 w 134"/>
                  <a:gd name="T69" fmla="*/ 140 h 160"/>
                  <a:gd name="T70" fmla="*/ 17 w 134"/>
                  <a:gd name="T71" fmla="*/ 125 h 160"/>
                  <a:gd name="T72" fmla="*/ 11 w 134"/>
                  <a:gd name="T73" fmla="*/ 121 h 160"/>
                  <a:gd name="T74" fmla="*/ 0 w 134"/>
                  <a:gd name="T75" fmla="*/ 125 h 160"/>
                  <a:gd name="T76" fmla="*/ 5 w 134"/>
                  <a:gd name="T77" fmla="*/ 110 h 160"/>
                  <a:gd name="T78" fmla="*/ 11 w 134"/>
                  <a:gd name="T79" fmla="*/ 98 h 160"/>
                  <a:gd name="T80" fmla="*/ 17 w 134"/>
                  <a:gd name="T81" fmla="*/ 87 h 160"/>
                  <a:gd name="T82" fmla="*/ 17 w 134"/>
                  <a:gd name="T83" fmla="*/ 79 h 160"/>
                  <a:gd name="T84" fmla="*/ 31 w 134"/>
                  <a:gd name="T85" fmla="*/ 84 h 160"/>
                  <a:gd name="T86" fmla="*/ 40 w 134"/>
                  <a:gd name="T87" fmla="*/ 81 h 160"/>
                  <a:gd name="T88" fmla="*/ 34 w 134"/>
                  <a:gd name="T89" fmla="*/ 67 h 160"/>
                  <a:gd name="T90" fmla="*/ 40 w 134"/>
                  <a:gd name="T91" fmla="*/ 60 h 160"/>
                  <a:gd name="T92" fmla="*/ 44 w 134"/>
                  <a:gd name="T93" fmla="*/ 51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4" h="160">
                    <a:moveTo>
                      <a:pt x="44" y="51"/>
                    </a:moveTo>
                    <a:lnTo>
                      <a:pt x="47" y="45"/>
                    </a:lnTo>
                    <a:lnTo>
                      <a:pt x="52" y="43"/>
                    </a:lnTo>
                    <a:lnTo>
                      <a:pt x="59" y="37"/>
                    </a:lnTo>
                    <a:lnTo>
                      <a:pt x="62" y="37"/>
                    </a:lnTo>
                    <a:lnTo>
                      <a:pt x="66" y="31"/>
                    </a:lnTo>
                    <a:lnTo>
                      <a:pt x="73" y="28"/>
                    </a:lnTo>
                    <a:lnTo>
                      <a:pt x="70" y="20"/>
                    </a:lnTo>
                    <a:lnTo>
                      <a:pt x="79" y="19"/>
                    </a:lnTo>
                    <a:lnTo>
                      <a:pt x="85" y="13"/>
                    </a:lnTo>
                    <a:lnTo>
                      <a:pt x="93" y="17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7" y="11"/>
                    </a:lnTo>
                    <a:lnTo>
                      <a:pt x="108" y="7"/>
                    </a:lnTo>
                    <a:lnTo>
                      <a:pt x="117" y="0"/>
                    </a:lnTo>
                    <a:lnTo>
                      <a:pt x="116" y="7"/>
                    </a:lnTo>
                    <a:lnTo>
                      <a:pt x="111" y="11"/>
                    </a:lnTo>
                    <a:lnTo>
                      <a:pt x="119" y="16"/>
                    </a:lnTo>
                    <a:lnTo>
                      <a:pt x="120" y="25"/>
                    </a:lnTo>
                    <a:lnTo>
                      <a:pt x="111" y="22"/>
                    </a:lnTo>
                    <a:lnTo>
                      <a:pt x="113" y="34"/>
                    </a:lnTo>
                    <a:lnTo>
                      <a:pt x="105" y="43"/>
                    </a:lnTo>
                    <a:lnTo>
                      <a:pt x="107" y="43"/>
                    </a:lnTo>
                    <a:lnTo>
                      <a:pt x="123" y="46"/>
                    </a:lnTo>
                    <a:lnTo>
                      <a:pt x="132" y="45"/>
                    </a:lnTo>
                    <a:lnTo>
                      <a:pt x="134" y="48"/>
                    </a:lnTo>
                    <a:lnTo>
                      <a:pt x="129" y="52"/>
                    </a:lnTo>
                    <a:lnTo>
                      <a:pt x="128" y="57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6" y="70"/>
                    </a:lnTo>
                    <a:lnTo>
                      <a:pt x="120" y="67"/>
                    </a:lnTo>
                    <a:lnTo>
                      <a:pt x="117" y="69"/>
                    </a:lnTo>
                    <a:lnTo>
                      <a:pt x="113" y="66"/>
                    </a:lnTo>
                    <a:lnTo>
                      <a:pt x="108" y="63"/>
                    </a:lnTo>
                    <a:lnTo>
                      <a:pt x="100" y="75"/>
                    </a:lnTo>
                    <a:lnTo>
                      <a:pt x="97" y="78"/>
                    </a:lnTo>
                    <a:lnTo>
                      <a:pt x="91" y="76"/>
                    </a:lnTo>
                    <a:lnTo>
                      <a:pt x="85" y="81"/>
                    </a:lnTo>
                    <a:lnTo>
                      <a:pt x="84" y="90"/>
                    </a:lnTo>
                    <a:lnTo>
                      <a:pt x="94" y="95"/>
                    </a:lnTo>
                    <a:lnTo>
                      <a:pt x="108" y="92"/>
                    </a:lnTo>
                    <a:lnTo>
                      <a:pt x="111" y="104"/>
                    </a:lnTo>
                    <a:lnTo>
                      <a:pt x="114" y="107"/>
                    </a:lnTo>
                    <a:lnTo>
                      <a:pt x="116" y="119"/>
                    </a:lnTo>
                    <a:lnTo>
                      <a:pt x="119" y="125"/>
                    </a:lnTo>
                    <a:lnTo>
                      <a:pt x="113" y="134"/>
                    </a:lnTo>
                    <a:lnTo>
                      <a:pt x="113" y="137"/>
                    </a:lnTo>
                    <a:lnTo>
                      <a:pt x="120" y="136"/>
                    </a:lnTo>
                    <a:lnTo>
                      <a:pt x="126" y="136"/>
                    </a:lnTo>
                    <a:lnTo>
                      <a:pt x="129" y="139"/>
                    </a:lnTo>
                    <a:lnTo>
                      <a:pt x="129" y="143"/>
                    </a:lnTo>
                    <a:lnTo>
                      <a:pt x="123" y="149"/>
                    </a:lnTo>
                    <a:lnTo>
                      <a:pt x="113" y="157"/>
                    </a:lnTo>
                    <a:lnTo>
                      <a:pt x="103" y="155"/>
                    </a:lnTo>
                    <a:lnTo>
                      <a:pt x="99" y="154"/>
                    </a:lnTo>
                    <a:lnTo>
                      <a:pt x="91" y="155"/>
                    </a:lnTo>
                    <a:lnTo>
                      <a:pt x="81" y="160"/>
                    </a:lnTo>
                    <a:lnTo>
                      <a:pt x="75" y="157"/>
                    </a:lnTo>
                    <a:lnTo>
                      <a:pt x="64" y="143"/>
                    </a:lnTo>
                    <a:lnTo>
                      <a:pt x="67" y="140"/>
                    </a:lnTo>
                    <a:lnTo>
                      <a:pt x="56" y="146"/>
                    </a:lnTo>
                    <a:lnTo>
                      <a:pt x="53" y="149"/>
                    </a:lnTo>
                    <a:lnTo>
                      <a:pt x="47" y="152"/>
                    </a:lnTo>
                    <a:lnTo>
                      <a:pt x="43" y="155"/>
                    </a:lnTo>
                    <a:lnTo>
                      <a:pt x="41" y="148"/>
                    </a:lnTo>
                    <a:lnTo>
                      <a:pt x="43" y="145"/>
                    </a:lnTo>
                    <a:lnTo>
                      <a:pt x="38" y="149"/>
                    </a:lnTo>
                    <a:lnTo>
                      <a:pt x="34" y="140"/>
                    </a:lnTo>
                    <a:lnTo>
                      <a:pt x="22" y="134"/>
                    </a:lnTo>
                    <a:lnTo>
                      <a:pt x="17" y="125"/>
                    </a:lnTo>
                    <a:lnTo>
                      <a:pt x="17" y="119"/>
                    </a:lnTo>
                    <a:lnTo>
                      <a:pt x="11" y="121"/>
                    </a:lnTo>
                    <a:lnTo>
                      <a:pt x="9" y="124"/>
                    </a:lnTo>
                    <a:lnTo>
                      <a:pt x="0" y="125"/>
                    </a:lnTo>
                    <a:lnTo>
                      <a:pt x="2" y="117"/>
                    </a:lnTo>
                    <a:lnTo>
                      <a:pt x="5" y="110"/>
                    </a:lnTo>
                    <a:lnTo>
                      <a:pt x="5" y="105"/>
                    </a:lnTo>
                    <a:lnTo>
                      <a:pt x="11" y="98"/>
                    </a:lnTo>
                    <a:lnTo>
                      <a:pt x="14" y="96"/>
                    </a:lnTo>
                    <a:lnTo>
                      <a:pt x="17" y="87"/>
                    </a:lnTo>
                    <a:lnTo>
                      <a:pt x="9" y="84"/>
                    </a:lnTo>
                    <a:lnTo>
                      <a:pt x="17" y="79"/>
                    </a:lnTo>
                    <a:lnTo>
                      <a:pt x="23" y="83"/>
                    </a:lnTo>
                    <a:lnTo>
                      <a:pt x="31" y="84"/>
                    </a:lnTo>
                    <a:lnTo>
                      <a:pt x="35" y="87"/>
                    </a:lnTo>
                    <a:lnTo>
                      <a:pt x="40" y="81"/>
                    </a:lnTo>
                    <a:lnTo>
                      <a:pt x="34" y="75"/>
                    </a:lnTo>
                    <a:lnTo>
                      <a:pt x="34" y="67"/>
                    </a:lnTo>
                    <a:lnTo>
                      <a:pt x="37" y="61"/>
                    </a:lnTo>
                    <a:lnTo>
                      <a:pt x="40" y="60"/>
                    </a:lnTo>
                    <a:lnTo>
                      <a:pt x="47" y="55"/>
                    </a:lnTo>
                    <a:lnTo>
                      <a:pt x="44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7" name="Freeform 2947">
                <a:extLst>
                  <a:ext uri="{FF2B5EF4-FFF2-40B4-BE49-F238E27FC236}">
                    <a16:creationId xmlns:a16="http://schemas.microsoft.com/office/drawing/2014/main" id="{2C313DBC-7C18-3C08-D22A-8D1562957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166"/>
                <a:ext cx="82" cy="65"/>
              </a:xfrm>
              <a:custGeom>
                <a:avLst/>
                <a:gdLst>
                  <a:gd name="T0" fmla="*/ 146 w 164"/>
                  <a:gd name="T1" fmla="*/ 0 h 131"/>
                  <a:gd name="T2" fmla="*/ 127 w 164"/>
                  <a:gd name="T3" fmla="*/ 3 h 131"/>
                  <a:gd name="T4" fmla="*/ 102 w 164"/>
                  <a:gd name="T5" fmla="*/ 10 h 131"/>
                  <a:gd name="T6" fmla="*/ 95 w 164"/>
                  <a:gd name="T7" fmla="*/ 20 h 131"/>
                  <a:gd name="T8" fmla="*/ 86 w 164"/>
                  <a:gd name="T9" fmla="*/ 22 h 131"/>
                  <a:gd name="T10" fmla="*/ 80 w 164"/>
                  <a:gd name="T11" fmla="*/ 40 h 131"/>
                  <a:gd name="T12" fmla="*/ 71 w 164"/>
                  <a:gd name="T13" fmla="*/ 34 h 131"/>
                  <a:gd name="T14" fmla="*/ 59 w 164"/>
                  <a:gd name="T15" fmla="*/ 34 h 131"/>
                  <a:gd name="T16" fmla="*/ 51 w 164"/>
                  <a:gd name="T17" fmla="*/ 28 h 131"/>
                  <a:gd name="T18" fmla="*/ 36 w 164"/>
                  <a:gd name="T19" fmla="*/ 41 h 131"/>
                  <a:gd name="T20" fmla="*/ 29 w 164"/>
                  <a:gd name="T21" fmla="*/ 46 h 131"/>
                  <a:gd name="T22" fmla="*/ 20 w 164"/>
                  <a:gd name="T23" fmla="*/ 54 h 131"/>
                  <a:gd name="T24" fmla="*/ 20 w 164"/>
                  <a:gd name="T25" fmla="*/ 64 h 131"/>
                  <a:gd name="T26" fmla="*/ 14 w 164"/>
                  <a:gd name="T27" fmla="*/ 64 h 131"/>
                  <a:gd name="T28" fmla="*/ 6 w 164"/>
                  <a:gd name="T29" fmla="*/ 69 h 131"/>
                  <a:gd name="T30" fmla="*/ 9 w 164"/>
                  <a:gd name="T31" fmla="*/ 78 h 131"/>
                  <a:gd name="T32" fmla="*/ 0 w 164"/>
                  <a:gd name="T33" fmla="*/ 93 h 131"/>
                  <a:gd name="T34" fmla="*/ 6 w 164"/>
                  <a:gd name="T35" fmla="*/ 110 h 131"/>
                  <a:gd name="T36" fmla="*/ 7 w 164"/>
                  <a:gd name="T37" fmla="*/ 131 h 131"/>
                  <a:gd name="T38" fmla="*/ 23 w 164"/>
                  <a:gd name="T39" fmla="*/ 130 h 131"/>
                  <a:gd name="T40" fmla="*/ 32 w 164"/>
                  <a:gd name="T41" fmla="*/ 119 h 131"/>
                  <a:gd name="T42" fmla="*/ 36 w 164"/>
                  <a:gd name="T43" fmla="*/ 101 h 131"/>
                  <a:gd name="T44" fmla="*/ 44 w 164"/>
                  <a:gd name="T45" fmla="*/ 107 h 131"/>
                  <a:gd name="T46" fmla="*/ 56 w 164"/>
                  <a:gd name="T47" fmla="*/ 110 h 131"/>
                  <a:gd name="T48" fmla="*/ 77 w 164"/>
                  <a:gd name="T49" fmla="*/ 105 h 131"/>
                  <a:gd name="T50" fmla="*/ 85 w 164"/>
                  <a:gd name="T51" fmla="*/ 101 h 131"/>
                  <a:gd name="T52" fmla="*/ 92 w 164"/>
                  <a:gd name="T53" fmla="*/ 98 h 131"/>
                  <a:gd name="T54" fmla="*/ 108 w 164"/>
                  <a:gd name="T55" fmla="*/ 96 h 131"/>
                  <a:gd name="T56" fmla="*/ 95 w 164"/>
                  <a:gd name="T57" fmla="*/ 66 h 131"/>
                  <a:gd name="T58" fmla="*/ 100 w 164"/>
                  <a:gd name="T59" fmla="*/ 60 h 131"/>
                  <a:gd name="T60" fmla="*/ 118 w 164"/>
                  <a:gd name="T61" fmla="*/ 58 h 131"/>
                  <a:gd name="T62" fmla="*/ 141 w 164"/>
                  <a:gd name="T63" fmla="*/ 61 h 131"/>
                  <a:gd name="T64" fmla="*/ 161 w 164"/>
                  <a:gd name="T65" fmla="*/ 64 h 131"/>
                  <a:gd name="T66" fmla="*/ 164 w 164"/>
                  <a:gd name="T67" fmla="*/ 40 h 131"/>
                  <a:gd name="T68" fmla="*/ 159 w 164"/>
                  <a:gd name="T69" fmla="*/ 34 h 131"/>
                  <a:gd name="T70" fmla="*/ 129 w 164"/>
                  <a:gd name="T71" fmla="*/ 25 h 131"/>
                  <a:gd name="T72" fmla="*/ 136 w 164"/>
                  <a:gd name="T73" fmla="*/ 14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4" h="131">
                    <a:moveTo>
                      <a:pt x="139" y="5"/>
                    </a:moveTo>
                    <a:lnTo>
                      <a:pt x="146" y="0"/>
                    </a:lnTo>
                    <a:lnTo>
                      <a:pt x="130" y="0"/>
                    </a:lnTo>
                    <a:lnTo>
                      <a:pt x="127" y="3"/>
                    </a:lnTo>
                    <a:lnTo>
                      <a:pt x="114" y="3"/>
                    </a:lnTo>
                    <a:lnTo>
                      <a:pt x="102" y="10"/>
                    </a:lnTo>
                    <a:lnTo>
                      <a:pt x="95" y="16"/>
                    </a:lnTo>
                    <a:lnTo>
                      <a:pt x="95" y="20"/>
                    </a:lnTo>
                    <a:lnTo>
                      <a:pt x="88" y="19"/>
                    </a:lnTo>
                    <a:lnTo>
                      <a:pt x="86" y="22"/>
                    </a:lnTo>
                    <a:lnTo>
                      <a:pt x="80" y="23"/>
                    </a:lnTo>
                    <a:lnTo>
                      <a:pt x="80" y="40"/>
                    </a:lnTo>
                    <a:lnTo>
                      <a:pt x="77" y="40"/>
                    </a:lnTo>
                    <a:lnTo>
                      <a:pt x="71" y="34"/>
                    </a:lnTo>
                    <a:lnTo>
                      <a:pt x="64" y="31"/>
                    </a:lnTo>
                    <a:lnTo>
                      <a:pt x="59" y="34"/>
                    </a:lnTo>
                    <a:lnTo>
                      <a:pt x="56" y="29"/>
                    </a:lnTo>
                    <a:lnTo>
                      <a:pt x="51" y="28"/>
                    </a:lnTo>
                    <a:lnTo>
                      <a:pt x="42" y="34"/>
                    </a:lnTo>
                    <a:lnTo>
                      <a:pt x="36" y="41"/>
                    </a:lnTo>
                    <a:lnTo>
                      <a:pt x="30" y="46"/>
                    </a:lnTo>
                    <a:lnTo>
                      <a:pt x="29" y="46"/>
                    </a:lnTo>
                    <a:lnTo>
                      <a:pt x="20" y="51"/>
                    </a:lnTo>
                    <a:lnTo>
                      <a:pt x="20" y="54"/>
                    </a:lnTo>
                    <a:lnTo>
                      <a:pt x="20" y="63"/>
                    </a:lnTo>
                    <a:lnTo>
                      <a:pt x="20" y="64"/>
                    </a:lnTo>
                    <a:lnTo>
                      <a:pt x="17" y="66"/>
                    </a:lnTo>
                    <a:lnTo>
                      <a:pt x="14" y="64"/>
                    </a:lnTo>
                    <a:lnTo>
                      <a:pt x="6" y="64"/>
                    </a:lnTo>
                    <a:lnTo>
                      <a:pt x="6" y="69"/>
                    </a:lnTo>
                    <a:lnTo>
                      <a:pt x="6" y="72"/>
                    </a:lnTo>
                    <a:lnTo>
                      <a:pt x="9" y="78"/>
                    </a:lnTo>
                    <a:lnTo>
                      <a:pt x="7" y="82"/>
                    </a:lnTo>
                    <a:lnTo>
                      <a:pt x="0" y="93"/>
                    </a:lnTo>
                    <a:lnTo>
                      <a:pt x="0" y="102"/>
                    </a:lnTo>
                    <a:lnTo>
                      <a:pt x="6" y="110"/>
                    </a:lnTo>
                    <a:lnTo>
                      <a:pt x="9" y="122"/>
                    </a:lnTo>
                    <a:lnTo>
                      <a:pt x="7" y="131"/>
                    </a:lnTo>
                    <a:lnTo>
                      <a:pt x="15" y="128"/>
                    </a:lnTo>
                    <a:lnTo>
                      <a:pt x="23" y="130"/>
                    </a:lnTo>
                    <a:lnTo>
                      <a:pt x="26" y="124"/>
                    </a:lnTo>
                    <a:lnTo>
                      <a:pt x="32" y="119"/>
                    </a:lnTo>
                    <a:lnTo>
                      <a:pt x="35" y="114"/>
                    </a:lnTo>
                    <a:lnTo>
                      <a:pt x="36" y="101"/>
                    </a:lnTo>
                    <a:lnTo>
                      <a:pt x="42" y="104"/>
                    </a:lnTo>
                    <a:lnTo>
                      <a:pt x="44" y="107"/>
                    </a:lnTo>
                    <a:lnTo>
                      <a:pt x="55" y="108"/>
                    </a:lnTo>
                    <a:lnTo>
                      <a:pt x="56" y="110"/>
                    </a:lnTo>
                    <a:lnTo>
                      <a:pt x="74" y="108"/>
                    </a:lnTo>
                    <a:lnTo>
                      <a:pt x="77" y="105"/>
                    </a:lnTo>
                    <a:lnTo>
                      <a:pt x="80" y="101"/>
                    </a:lnTo>
                    <a:lnTo>
                      <a:pt x="85" y="101"/>
                    </a:lnTo>
                    <a:lnTo>
                      <a:pt x="91" y="101"/>
                    </a:lnTo>
                    <a:lnTo>
                      <a:pt x="92" y="98"/>
                    </a:lnTo>
                    <a:lnTo>
                      <a:pt x="102" y="95"/>
                    </a:lnTo>
                    <a:lnTo>
                      <a:pt x="108" y="96"/>
                    </a:lnTo>
                    <a:lnTo>
                      <a:pt x="102" y="87"/>
                    </a:lnTo>
                    <a:lnTo>
                      <a:pt x="95" y="66"/>
                    </a:lnTo>
                    <a:lnTo>
                      <a:pt x="95" y="63"/>
                    </a:lnTo>
                    <a:lnTo>
                      <a:pt x="100" y="60"/>
                    </a:lnTo>
                    <a:lnTo>
                      <a:pt x="108" y="58"/>
                    </a:lnTo>
                    <a:lnTo>
                      <a:pt x="118" y="58"/>
                    </a:lnTo>
                    <a:lnTo>
                      <a:pt x="135" y="61"/>
                    </a:lnTo>
                    <a:lnTo>
                      <a:pt x="141" y="61"/>
                    </a:lnTo>
                    <a:lnTo>
                      <a:pt x="146" y="63"/>
                    </a:lnTo>
                    <a:lnTo>
                      <a:pt x="161" y="64"/>
                    </a:lnTo>
                    <a:lnTo>
                      <a:pt x="159" y="49"/>
                    </a:lnTo>
                    <a:lnTo>
                      <a:pt x="164" y="40"/>
                    </a:lnTo>
                    <a:lnTo>
                      <a:pt x="161" y="34"/>
                    </a:lnTo>
                    <a:lnTo>
                      <a:pt x="159" y="34"/>
                    </a:lnTo>
                    <a:lnTo>
                      <a:pt x="135" y="28"/>
                    </a:lnTo>
                    <a:lnTo>
                      <a:pt x="129" y="25"/>
                    </a:lnTo>
                    <a:lnTo>
                      <a:pt x="130" y="16"/>
                    </a:lnTo>
                    <a:lnTo>
                      <a:pt x="136" y="14"/>
                    </a:lnTo>
                    <a:lnTo>
                      <a:pt x="139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8" name="Freeform 2948">
                <a:extLst>
                  <a:ext uri="{FF2B5EF4-FFF2-40B4-BE49-F238E27FC236}">
                    <a16:creationId xmlns:a16="http://schemas.microsoft.com/office/drawing/2014/main" id="{521F242F-856B-0FA7-D6C2-0BB8E5845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166"/>
                <a:ext cx="82" cy="65"/>
              </a:xfrm>
              <a:custGeom>
                <a:avLst/>
                <a:gdLst>
                  <a:gd name="T0" fmla="*/ 136 w 164"/>
                  <a:gd name="T1" fmla="*/ 14 h 131"/>
                  <a:gd name="T2" fmla="*/ 129 w 164"/>
                  <a:gd name="T3" fmla="*/ 25 h 131"/>
                  <a:gd name="T4" fmla="*/ 159 w 164"/>
                  <a:gd name="T5" fmla="*/ 34 h 131"/>
                  <a:gd name="T6" fmla="*/ 164 w 164"/>
                  <a:gd name="T7" fmla="*/ 40 h 131"/>
                  <a:gd name="T8" fmla="*/ 161 w 164"/>
                  <a:gd name="T9" fmla="*/ 64 h 131"/>
                  <a:gd name="T10" fmla="*/ 141 w 164"/>
                  <a:gd name="T11" fmla="*/ 61 h 131"/>
                  <a:gd name="T12" fmla="*/ 118 w 164"/>
                  <a:gd name="T13" fmla="*/ 58 h 131"/>
                  <a:gd name="T14" fmla="*/ 100 w 164"/>
                  <a:gd name="T15" fmla="*/ 60 h 131"/>
                  <a:gd name="T16" fmla="*/ 95 w 164"/>
                  <a:gd name="T17" fmla="*/ 66 h 131"/>
                  <a:gd name="T18" fmla="*/ 108 w 164"/>
                  <a:gd name="T19" fmla="*/ 96 h 131"/>
                  <a:gd name="T20" fmla="*/ 92 w 164"/>
                  <a:gd name="T21" fmla="*/ 98 h 131"/>
                  <a:gd name="T22" fmla="*/ 85 w 164"/>
                  <a:gd name="T23" fmla="*/ 101 h 131"/>
                  <a:gd name="T24" fmla="*/ 77 w 164"/>
                  <a:gd name="T25" fmla="*/ 105 h 131"/>
                  <a:gd name="T26" fmla="*/ 56 w 164"/>
                  <a:gd name="T27" fmla="*/ 110 h 131"/>
                  <a:gd name="T28" fmla="*/ 44 w 164"/>
                  <a:gd name="T29" fmla="*/ 107 h 131"/>
                  <a:gd name="T30" fmla="*/ 36 w 164"/>
                  <a:gd name="T31" fmla="*/ 101 h 131"/>
                  <a:gd name="T32" fmla="*/ 32 w 164"/>
                  <a:gd name="T33" fmla="*/ 119 h 131"/>
                  <a:gd name="T34" fmla="*/ 23 w 164"/>
                  <a:gd name="T35" fmla="*/ 130 h 131"/>
                  <a:gd name="T36" fmla="*/ 7 w 164"/>
                  <a:gd name="T37" fmla="*/ 131 h 131"/>
                  <a:gd name="T38" fmla="*/ 6 w 164"/>
                  <a:gd name="T39" fmla="*/ 110 h 131"/>
                  <a:gd name="T40" fmla="*/ 0 w 164"/>
                  <a:gd name="T41" fmla="*/ 93 h 131"/>
                  <a:gd name="T42" fmla="*/ 9 w 164"/>
                  <a:gd name="T43" fmla="*/ 78 h 131"/>
                  <a:gd name="T44" fmla="*/ 6 w 164"/>
                  <a:gd name="T45" fmla="*/ 69 h 131"/>
                  <a:gd name="T46" fmla="*/ 14 w 164"/>
                  <a:gd name="T47" fmla="*/ 64 h 131"/>
                  <a:gd name="T48" fmla="*/ 20 w 164"/>
                  <a:gd name="T49" fmla="*/ 64 h 131"/>
                  <a:gd name="T50" fmla="*/ 20 w 164"/>
                  <a:gd name="T51" fmla="*/ 54 h 131"/>
                  <a:gd name="T52" fmla="*/ 29 w 164"/>
                  <a:gd name="T53" fmla="*/ 46 h 131"/>
                  <a:gd name="T54" fmla="*/ 36 w 164"/>
                  <a:gd name="T55" fmla="*/ 41 h 131"/>
                  <a:gd name="T56" fmla="*/ 51 w 164"/>
                  <a:gd name="T57" fmla="*/ 28 h 131"/>
                  <a:gd name="T58" fmla="*/ 59 w 164"/>
                  <a:gd name="T59" fmla="*/ 34 h 131"/>
                  <a:gd name="T60" fmla="*/ 71 w 164"/>
                  <a:gd name="T61" fmla="*/ 34 h 131"/>
                  <a:gd name="T62" fmla="*/ 80 w 164"/>
                  <a:gd name="T63" fmla="*/ 40 h 131"/>
                  <a:gd name="T64" fmla="*/ 86 w 164"/>
                  <a:gd name="T65" fmla="*/ 22 h 131"/>
                  <a:gd name="T66" fmla="*/ 95 w 164"/>
                  <a:gd name="T67" fmla="*/ 20 h 131"/>
                  <a:gd name="T68" fmla="*/ 102 w 164"/>
                  <a:gd name="T69" fmla="*/ 10 h 131"/>
                  <a:gd name="T70" fmla="*/ 127 w 164"/>
                  <a:gd name="T71" fmla="*/ 3 h 131"/>
                  <a:gd name="T72" fmla="*/ 146 w 164"/>
                  <a:gd name="T73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4" h="131">
                    <a:moveTo>
                      <a:pt x="139" y="5"/>
                    </a:moveTo>
                    <a:lnTo>
                      <a:pt x="136" y="14"/>
                    </a:lnTo>
                    <a:lnTo>
                      <a:pt x="130" y="16"/>
                    </a:lnTo>
                    <a:lnTo>
                      <a:pt x="129" y="25"/>
                    </a:lnTo>
                    <a:lnTo>
                      <a:pt x="135" y="28"/>
                    </a:lnTo>
                    <a:lnTo>
                      <a:pt x="159" y="34"/>
                    </a:lnTo>
                    <a:lnTo>
                      <a:pt x="161" y="34"/>
                    </a:lnTo>
                    <a:lnTo>
                      <a:pt x="164" y="40"/>
                    </a:lnTo>
                    <a:lnTo>
                      <a:pt x="159" y="49"/>
                    </a:lnTo>
                    <a:lnTo>
                      <a:pt x="161" y="64"/>
                    </a:lnTo>
                    <a:lnTo>
                      <a:pt x="146" y="63"/>
                    </a:lnTo>
                    <a:lnTo>
                      <a:pt x="141" y="61"/>
                    </a:lnTo>
                    <a:lnTo>
                      <a:pt x="135" y="61"/>
                    </a:lnTo>
                    <a:lnTo>
                      <a:pt x="118" y="58"/>
                    </a:lnTo>
                    <a:lnTo>
                      <a:pt x="108" y="58"/>
                    </a:lnTo>
                    <a:lnTo>
                      <a:pt x="100" y="60"/>
                    </a:lnTo>
                    <a:lnTo>
                      <a:pt x="95" y="63"/>
                    </a:lnTo>
                    <a:lnTo>
                      <a:pt x="95" y="66"/>
                    </a:lnTo>
                    <a:lnTo>
                      <a:pt x="102" y="87"/>
                    </a:lnTo>
                    <a:lnTo>
                      <a:pt x="108" y="96"/>
                    </a:lnTo>
                    <a:lnTo>
                      <a:pt x="102" y="95"/>
                    </a:lnTo>
                    <a:lnTo>
                      <a:pt x="92" y="98"/>
                    </a:lnTo>
                    <a:lnTo>
                      <a:pt x="91" y="101"/>
                    </a:lnTo>
                    <a:lnTo>
                      <a:pt x="85" y="101"/>
                    </a:lnTo>
                    <a:lnTo>
                      <a:pt x="80" y="101"/>
                    </a:lnTo>
                    <a:lnTo>
                      <a:pt x="77" y="105"/>
                    </a:lnTo>
                    <a:lnTo>
                      <a:pt x="74" y="108"/>
                    </a:lnTo>
                    <a:lnTo>
                      <a:pt x="56" y="110"/>
                    </a:lnTo>
                    <a:lnTo>
                      <a:pt x="55" y="108"/>
                    </a:lnTo>
                    <a:lnTo>
                      <a:pt x="44" y="107"/>
                    </a:lnTo>
                    <a:lnTo>
                      <a:pt x="42" y="104"/>
                    </a:lnTo>
                    <a:lnTo>
                      <a:pt x="36" y="101"/>
                    </a:lnTo>
                    <a:lnTo>
                      <a:pt x="35" y="114"/>
                    </a:lnTo>
                    <a:lnTo>
                      <a:pt x="32" y="119"/>
                    </a:lnTo>
                    <a:lnTo>
                      <a:pt x="26" y="124"/>
                    </a:lnTo>
                    <a:lnTo>
                      <a:pt x="23" y="130"/>
                    </a:lnTo>
                    <a:lnTo>
                      <a:pt x="15" y="128"/>
                    </a:lnTo>
                    <a:lnTo>
                      <a:pt x="7" y="131"/>
                    </a:lnTo>
                    <a:lnTo>
                      <a:pt x="9" y="122"/>
                    </a:lnTo>
                    <a:lnTo>
                      <a:pt x="6" y="110"/>
                    </a:lnTo>
                    <a:lnTo>
                      <a:pt x="0" y="102"/>
                    </a:lnTo>
                    <a:lnTo>
                      <a:pt x="0" y="93"/>
                    </a:lnTo>
                    <a:lnTo>
                      <a:pt x="7" y="82"/>
                    </a:lnTo>
                    <a:lnTo>
                      <a:pt x="9" y="78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6" y="64"/>
                    </a:lnTo>
                    <a:lnTo>
                      <a:pt x="14" y="64"/>
                    </a:lnTo>
                    <a:lnTo>
                      <a:pt x="17" y="66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0" y="54"/>
                    </a:lnTo>
                    <a:lnTo>
                      <a:pt x="20" y="51"/>
                    </a:lnTo>
                    <a:lnTo>
                      <a:pt x="29" y="46"/>
                    </a:lnTo>
                    <a:lnTo>
                      <a:pt x="30" y="46"/>
                    </a:lnTo>
                    <a:lnTo>
                      <a:pt x="36" y="41"/>
                    </a:lnTo>
                    <a:lnTo>
                      <a:pt x="42" y="34"/>
                    </a:lnTo>
                    <a:lnTo>
                      <a:pt x="51" y="28"/>
                    </a:lnTo>
                    <a:lnTo>
                      <a:pt x="56" y="29"/>
                    </a:lnTo>
                    <a:lnTo>
                      <a:pt x="59" y="34"/>
                    </a:lnTo>
                    <a:lnTo>
                      <a:pt x="64" y="31"/>
                    </a:lnTo>
                    <a:lnTo>
                      <a:pt x="71" y="34"/>
                    </a:lnTo>
                    <a:lnTo>
                      <a:pt x="77" y="40"/>
                    </a:lnTo>
                    <a:lnTo>
                      <a:pt x="80" y="40"/>
                    </a:lnTo>
                    <a:lnTo>
                      <a:pt x="80" y="23"/>
                    </a:lnTo>
                    <a:lnTo>
                      <a:pt x="86" y="22"/>
                    </a:lnTo>
                    <a:lnTo>
                      <a:pt x="88" y="19"/>
                    </a:lnTo>
                    <a:lnTo>
                      <a:pt x="95" y="20"/>
                    </a:lnTo>
                    <a:lnTo>
                      <a:pt x="95" y="16"/>
                    </a:lnTo>
                    <a:lnTo>
                      <a:pt x="102" y="10"/>
                    </a:lnTo>
                    <a:lnTo>
                      <a:pt x="114" y="3"/>
                    </a:lnTo>
                    <a:lnTo>
                      <a:pt x="127" y="3"/>
                    </a:lnTo>
                    <a:lnTo>
                      <a:pt x="130" y="0"/>
                    </a:lnTo>
                    <a:lnTo>
                      <a:pt x="146" y="0"/>
                    </a:lnTo>
                    <a:lnTo>
                      <a:pt x="13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9" name="Freeform 2949">
                <a:extLst>
                  <a:ext uri="{FF2B5EF4-FFF2-40B4-BE49-F238E27FC236}">
                    <a16:creationId xmlns:a16="http://schemas.microsoft.com/office/drawing/2014/main" id="{576FE0FE-5607-3DF2-2F6F-C94217F6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166"/>
                <a:ext cx="82" cy="65"/>
              </a:xfrm>
              <a:custGeom>
                <a:avLst/>
                <a:gdLst>
                  <a:gd name="T0" fmla="*/ 136 w 164"/>
                  <a:gd name="T1" fmla="*/ 14 h 131"/>
                  <a:gd name="T2" fmla="*/ 129 w 164"/>
                  <a:gd name="T3" fmla="*/ 25 h 131"/>
                  <a:gd name="T4" fmla="*/ 159 w 164"/>
                  <a:gd name="T5" fmla="*/ 34 h 131"/>
                  <a:gd name="T6" fmla="*/ 164 w 164"/>
                  <a:gd name="T7" fmla="*/ 40 h 131"/>
                  <a:gd name="T8" fmla="*/ 161 w 164"/>
                  <a:gd name="T9" fmla="*/ 64 h 131"/>
                  <a:gd name="T10" fmla="*/ 141 w 164"/>
                  <a:gd name="T11" fmla="*/ 61 h 131"/>
                  <a:gd name="T12" fmla="*/ 118 w 164"/>
                  <a:gd name="T13" fmla="*/ 58 h 131"/>
                  <a:gd name="T14" fmla="*/ 100 w 164"/>
                  <a:gd name="T15" fmla="*/ 60 h 131"/>
                  <a:gd name="T16" fmla="*/ 95 w 164"/>
                  <a:gd name="T17" fmla="*/ 66 h 131"/>
                  <a:gd name="T18" fmla="*/ 108 w 164"/>
                  <a:gd name="T19" fmla="*/ 96 h 131"/>
                  <a:gd name="T20" fmla="*/ 92 w 164"/>
                  <a:gd name="T21" fmla="*/ 98 h 131"/>
                  <a:gd name="T22" fmla="*/ 85 w 164"/>
                  <a:gd name="T23" fmla="*/ 101 h 131"/>
                  <a:gd name="T24" fmla="*/ 77 w 164"/>
                  <a:gd name="T25" fmla="*/ 105 h 131"/>
                  <a:gd name="T26" fmla="*/ 56 w 164"/>
                  <a:gd name="T27" fmla="*/ 110 h 131"/>
                  <a:gd name="T28" fmla="*/ 44 w 164"/>
                  <a:gd name="T29" fmla="*/ 107 h 131"/>
                  <a:gd name="T30" fmla="*/ 36 w 164"/>
                  <a:gd name="T31" fmla="*/ 101 h 131"/>
                  <a:gd name="T32" fmla="*/ 32 w 164"/>
                  <a:gd name="T33" fmla="*/ 119 h 131"/>
                  <a:gd name="T34" fmla="*/ 23 w 164"/>
                  <a:gd name="T35" fmla="*/ 130 h 131"/>
                  <a:gd name="T36" fmla="*/ 7 w 164"/>
                  <a:gd name="T37" fmla="*/ 131 h 131"/>
                  <a:gd name="T38" fmla="*/ 6 w 164"/>
                  <a:gd name="T39" fmla="*/ 110 h 131"/>
                  <a:gd name="T40" fmla="*/ 0 w 164"/>
                  <a:gd name="T41" fmla="*/ 93 h 131"/>
                  <a:gd name="T42" fmla="*/ 9 w 164"/>
                  <a:gd name="T43" fmla="*/ 78 h 131"/>
                  <a:gd name="T44" fmla="*/ 6 w 164"/>
                  <a:gd name="T45" fmla="*/ 69 h 131"/>
                  <a:gd name="T46" fmla="*/ 14 w 164"/>
                  <a:gd name="T47" fmla="*/ 64 h 131"/>
                  <a:gd name="T48" fmla="*/ 20 w 164"/>
                  <a:gd name="T49" fmla="*/ 64 h 131"/>
                  <a:gd name="T50" fmla="*/ 20 w 164"/>
                  <a:gd name="T51" fmla="*/ 54 h 131"/>
                  <a:gd name="T52" fmla="*/ 29 w 164"/>
                  <a:gd name="T53" fmla="*/ 46 h 131"/>
                  <a:gd name="T54" fmla="*/ 36 w 164"/>
                  <a:gd name="T55" fmla="*/ 41 h 131"/>
                  <a:gd name="T56" fmla="*/ 51 w 164"/>
                  <a:gd name="T57" fmla="*/ 28 h 131"/>
                  <a:gd name="T58" fmla="*/ 59 w 164"/>
                  <a:gd name="T59" fmla="*/ 34 h 131"/>
                  <a:gd name="T60" fmla="*/ 71 w 164"/>
                  <a:gd name="T61" fmla="*/ 34 h 131"/>
                  <a:gd name="T62" fmla="*/ 80 w 164"/>
                  <a:gd name="T63" fmla="*/ 40 h 131"/>
                  <a:gd name="T64" fmla="*/ 86 w 164"/>
                  <a:gd name="T65" fmla="*/ 22 h 131"/>
                  <a:gd name="T66" fmla="*/ 95 w 164"/>
                  <a:gd name="T67" fmla="*/ 20 h 131"/>
                  <a:gd name="T68" fmla="*/ 102 w 164"/>
                  <a:gd name="T69" fmla="*/ 10 h 131"/>
                  <a:gd name="T70" fmla="*/ 127 w 164"/>
                  <a:gd name="T71" fmla="*/ 3 h 131"/>
                  <a:gd name="T72" fmla="*/ 146 w 164"/>
                  <a:gd name="T73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4" h="131">
                    <a:moveTo>
                      <a:pt x="139" y="5"/>
                    </a:moveTo>
                    <a:lnTo>
                      <a:pt x="136" y="14"/>
                    </a:lnTo>
                    <a:lnTo>
                      <a:pt x="130" y="16"/>
                    </a:lnTo>
                    <a:lnTo>
                      <a:pt x="129" y="25"/>
                    </a:lnTo>
                    <a:lnTo>
                      <a:pt x="135" y="28"/>
                    </a:lnTo>
                    <a:lnTo>
                      <a:pt x="159" y="34"/>
                    </a:lnTo>
                    <a:lnTo>
                      <a:pt x="161" y="34"/>
                    </a:lnTo>
                    <a:lnTo>
                      <a:pt x="164" y="40"/>
                    </a:lnTo>
                    <a:lnTo>
                      <a:pt x="159" y="49"/>
                    </a:lnTo>
                    <a:lnTo>
                      <a:pt x="161" y="64"/>
                    </a:lnTo>
                    <a:lnTo>
                      <a:pt x="146" y="63"/>
                    </a:lnTo>
                    <a:lnTo>
                      <a:pt x="141" y="61"/>
                    </a:lnTo>
                    <a:lnTo>
                      <a:pt x="135" y="61"/>
                    </a:lnTo>
                    <a:lnTo>
                      <a:pt x="118" y="58"/>
                    </a:lnTo>
                    <a:lnTo>
                      <a:pt x="108" y="58"/>
                    </a:lnTo>
                    <a:lnTo>
                      <a:pt x="100" y="60"/>
                    </a:lnTo>
                    <a:lnTo>
                      <a:pt x="95" y="63"/>
                    </a:lnTo>
                    <a:lnTo>
                      <a:pt x="95" y="66"/>
                    </a:lnTo>
                    <a:lnTo>
                      <a:pt x="102" y="87"/>
                    </a:lnTo>
                    <a:lnTo>
                      <a:pt x="108" y="96"/>
                    </a:lnTo>
                    <a:lnTo>
                      <a:pt x="102" y="95"/>
                    </a:lnTo>
                    <a:lnTo>
                      <a:pt x="92" y="98"/>
                    </a:lnTo>
                    <a:lnTo>
                      <a:pt x="91" y="101"/>
                    </a:lnTo>
                    <a:lnTo>
                      <a:pt x="85" y="101"/>
                    </a:lnTo>
                    <a:lnTo>
                      <a:pt x="80" y="101"/>
                    </a:lnTo>
                    <a:lnTo>
                      <a:pt x="77" y="105"/>
                    </a:lnTo>
                    <a:lnTo>
                      <a:pt x="74" y="108"/>
                    </a:lnTo>
                    <a:lnTo>
                      <a:pt x="56" y="110"/>
                    </a:lnTo>
                    <a:lnTo>
                      <a:pt x="55" y="108"/>
                    </a:lnTo>
                    <a:lnTo>
                      <a:pt x="44" y="107"/>
                    </a:lnTo>
                    <a:lnTo>
                      <a:pt x="42" y="104"/>
                    </a:lnTo>
                    <a:lnTo>
                      <a:pt x="36" y="101"/>
                    </a:lnTo>
                    <a:lnTo>
                      <a:pt x="35" y="114"/>
                    </a:lnTo>
                    <a:lnTo>
                      <a:pt x="32" y="119"/>
                    </a:lnTo>
                    <a:lnTo>
                      <a:pt x="26" y="124"/>
                    </a:lnTo>
                    <a:lnTo>
                      <a:pt x="23" y="130"/>
                    </a:lnTo>
                    <a:lnTo>
                      <a:pt x="15" y="128"/>
                    </a:lnTo>
                    <a:lnTo>
                      <a:pt x="7" y="131"/>
                    </a:lnTo>
                    <a:lnTo>
                      <a:pt x="9" y="122"/>
                    </a:lnTo>
                    <a:lnTo>
                      <a:pt x="6" y="110"/>
                    </a:lnTo>
                    <a:lnTo>
                      <a:pt x="0" y="102"/>
                    </a:lnTo>
                    <a:lnTo>
                      <a:pt x="0" y="93"/>
                    </a:lnTo>
                    <a:lnTo>
                      <a:pt x="7" y="82"/>
                    </a:lnTo>
                    <a:lnTo>
                      <a:pt x="9" y="78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6" y="64"/>
                    </a:lnTo>
                    <a:lnTo>
                      <a:pt x="14" y="64"/>
                    </a:lnTo>
                    <a:lnTo>
                      <a:pt x="17" y="66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0" y="54"/>
                    </a:lnTo>
                    <a:lnTo>
                      <a:pt x="20" y="51"/>
                    </a:lnTo>
                    <a:lnTo>
                      <a:pt x="29" y="46"/>
                    </a:lnTo>
                    <a:lnTo>
                      <a:pt x="30" y="46"/>
                    </a:lnTo>
                    <a:lnTo>
                      <a:pt x="36" y="41"/>
                    </a:lnTo>
                    <a:lnTo>
                      <a:pt x="42" y="34"/>
                    </a:lnTo>
                    <a:lnTo>
                      <a:pt x="51" y="28"/>
                    </a:lnTo>
                    <a:lnTo>
                      <a:pt x="56" y="29"/>
                    </a:lnTo>
                    <a:lnTo>
                      <a:pt x="59" y="34"/>
                    </a:lnTo>
                    <a:lnTo>
                      <a:pt x="64" y="31"/>
                    </a:lnTo>
                    <a:lnTo>
                      <a:pt x="71" y="34"/>
                    </a:lnTo>
                    <a:lnTo>
                      <a:pt x="77" y="40"/>
                    </a:lnTo>
                    <a:lnTo>
                      <a:pt x="80" y="40"/>
                    </a:lnTo>
                    <a:lnTo>
                      <a:pt x="80" y="23"/>
                    </a:lnTo>
                    <a:lnTo>
                      <a:pt x="86" y="22"/>
                    </a:lnTo>
                    <a:lnTo>
                      <a:pt x="88" y="19"/>
                    </a:lnTo>
                    <a:lnTo>
                      <a:pt x="95" y="20"/>
                    </a:lnTo>
                    <a:lnTo>
                      <a:pt x="95" y="16"/>
                    </a:lnTo>
                    <a:lnTo>
                      <a:pt x="102" y="10"/>
                    </a:lnTo>
                    <a:lnTo>
                      <a:pt x="114" y="3"/>
                    </a:lnTo>
                    <a:lnTo>
                      <a:pt x="127" y="3"/>
                    </a:lnTo>
                    <a:lnTo>
                      <a:pt x="130" y="0"/>
                    </a:lnTo>
                    <a:lnTo>
                      <a:pt x="146" y="0"/>
                    </a:lnTo>
                    <a:lnTo>
                      <a:pt x="139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0" name="Freeform 2950">
                <a:extLst>
                  <a:ext uri="{FF2B5EF4-FFF2-40B4-BE49-F238E27FC236}">
                    <a16:creationId xmlns:a16="http://schemas.microsoft.com/office/drawing/2014/main" id="{17E3E970-E199-F4E5-4460-55FD2554F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027"/>
                <a:ext cx="90" cy="116"/>
              </a:xfrm>
              <a:custGeom>
                <a:avLst/>
                <a:gdLst>
                  <a:gd name="T0" fmla="*/ 81 w 181"/>
                  <a:gd name="T1" fmla="*/ 67 h 233"/>
                  <a:gd name="T2" fmla="*/ 72 w 181"/>
                  <a:gd name="T3" fmla="*/ 47 h 233"/>
                  <a:gd name="T4" fmla="*/ 78 w 181"/>
                  <a:gd name="T5" fmla="*/ 40 h 233"/>
                  <a:gd name="T6" fmla="*/ 69 w 181"/>
                  <a:gd name="T7" fmla="*/ 26 h 233"/>
                  <a:gd name="T8" fmla="*/ 47 w 181"/>
                  <a:gd name="T9" fmla="*/ 12 h 233"/>
                  <a:gd name="T10" fmla="*/ 43 w 181"/>
                  <a:gd name="T11" fmla="*/ 8 h 233"/>
                  <a:gd name="T12" fmla="*/ 26 w 181"/>
                  <a:gd name="T13" fmla="*/ 3 h 233"/>
                  <a:gd name="T14" fmla="*/ 11 w 181"/>
                  <a:gd name="T15" fmla="*/ 20 h 233"/>
                  <a:gd name="T16" fmla="*/ 5 w 181"/>
                  <a:gd name="T17" fmla="*/ 37 h 233"/>
                  <a:gd name="T18" fmla="*/ 0 w 181"/>
                  <a:gd name="T19" fmla="*/ 57 h 233"/>
                  <a:gd name="T20" fmla="*/ 12 w 181"/>
                  <a:gd name="T21" fmla="*/ 49 h 233"/>
                  <a:gd name="T22" fmla="*/ 15 w 181"/>
                  <a:gd name="T23" fmla="*/ 46 h 233"/>
                  <a:gd name="T24" fmla="*/ 26 w 181"/>
                  <a:gd name="T25" fmla="*/ 52 h 233"/>
                  <a:gd name="T26" fmla="*/ 35 w 181"/>
                  <a:gd name="T27" fmla="*/ 70 h 233"/>
                  <a:gd name="T28" fmla="*/ 41 w 181"/>
                  <a:gd name="T29" fmla="*/ 81 h 233"/>
                  <a:gd name="T30" fmla="*/ 43 w 181"/>
                  <a:gd name="T31" fmla="*/ 91 h 233"/>
                  <a:gd name="T32" fmla="*/ 53 w 181"/>
                  <a:gd name="T33" fmla="*/ 99 h 233"/>
                  <a:gd name="T34" fmla="*/ 41 w 181"/>
                  <a:gd name="T35" fmla="*/ 101 h 233"/>
                  <a:gd name="T36" fmla="*/ 23 w 181"/>
                  <a:gd name="T37" fmla="*/ 90 h 233"/>
                  <a:gd name="T38" fmla="*/ 12 w 181"/>
                  <a:gd name="T39" fmla="*/ 96 h 233"/>
                  <a:gd name="T40" fmla="*/ 20 w 181"/>
                  <a:gd name="T41" fmla="*/ 107 h 233"/>
                  <a:gd name="T42" fmla="*/ 35 w 181"/>
                  <a:gd name="T43" fmla="*/ 119 h 233"/>
                  <a:gd name="T44" fmla="*/ 25 w 181"/>
                  <a:gd name="T45" fmla="*/ 136 h 233"/>
                  <a:gd name="T46" fmla="*/ 32 w 181"/>
                  <a:gd name="T47" fmla="*/ 146 h 233"/>
                  <a:gd name="T48" fmla="*/ 41 w 181"/>
                  <a:gd name="T49" fmla="*/ 164 h 233"/>
                  <a:gd name="T50" fmla="*/ 52 w 181"/>
                  <a:gd name="T51" fmla="*/ 155 h 233"/>
                  <a:gd name="T52" fmla="*/ 53 w 181"/>
                  <a:gd name="T53" fmla="*/ 170 h 233"/>
                  <a:gd name="T54" fmla="*/ 58 w 181"/>
                  <a:gd name="T55" fmla="*/ 178 h 233"/>
                  <a:gd name="T56" fmla="*/ 62 w 181"/>
                  <a:gd name="T57" fmla="*/ 195 h 233"/>
                  <a:gd name="T58" fmla="*/ 75 w 181"/>
                  <a:gd name="T59" fmla="*/ 208 h 233"/>
                  <a:gd name="T60" fmla="*/ 85 w 181"/>
                  <a:gd name="T61" fmla="*/ 205 h 233"/>
                  <a:gd name="T62" fmla="*/ 108 w 181"/>
                  <a:gd name="T63" fmla="*/ 205 h 233"/>
                  <a:gd name="T64" fmla="*/ 117 w 181"/>
                  <a:gd name="T65" fmla="*/ 190 h 233"/>
                  <a:gd name="T66" fmla="*/ 128 w 181"/>
                  <a:gd name="T67" fmla="*/ 199 h 233"/>
                  <a:gd name="T68" fmla="*/ 128 w 181"/>
                  <a:gd name="T69" fmla="*/ 215 h 233"/>
                  <a:gd name="T70" fmla="*/ 138 w 181"/>
                  <a:gd name="T71" fmla="*/ 218 h 233"/>
                  <a:gd name="T72" fmla="*/ 147 w 181"/>
                  <a:gd name="T73" fmla="*/ 230 h 233"/>
                  <a:gd name="T74" fmla="*/ 157 w 181"/>
                  <a:gd name="T75" fmla="*/ 225 h 233"/>
                  <a:gd name="T76" fmla="*/ 161 w 181"/>
                  <a:gd name="T77" fmla="*/ 219 h 233"/>
                  <a:gd name="T78" fmla="*/ 169 w 181"/>
                  <a:gd name="T79" fmla="*/ 210 h 233"/>
                  <a:gd name="T80" fmla="*/ 178 w 181"/>
                  <a:gd name="T81" fmla="*/ 204 h 233"/>
                  <a:gd name="T82" fmla="*/ 181 w 181"/>
                  <a:gd name="T83" fmla="*/ 193 h 233"/>
                  <a:gd name="T84" fmla="*/ 176 w 181"/>
                  <a:gd name="T85" fmla="*/ 186 h 233"/>
                  <a:gd name="T86" fmla="*/ 166 w 181"/>
                  <a:gd name="T87" fmla="*/ 172 h 233"/>
                  <a:gd name="T88" fmla="*/ 154 w 181"/>
                  <a:gd name="T89" fmla="*/ 160 h 233"/>
                  <a:gd name="T90" fmla="*/ 147 w 181"/>
                  <a:gd name="T91" fmla="*/ 158 h 233"/>
                  <a:gd name="T92" fmla="*/ 141 w 181"/>
                  <a:gd name="T93" fmla="*/ 145 h 233"/>
                  <a:gd name="T94" fmla="*/ 149 w 181"/>
                  <a:gd name="T95" fmla="*/ 143 h 233"/>
                  <a:gd name="T96" fmla="*/ 155 w 181"/>
                  <a:gd name="T97" fmla="*/ 152 h 233"/>
                  <a:gd name="T98" fmla="*/ 155 w 181"/>
                  <a:gd name="T99" fmla="*/ 142 h 233"/>
                  <a:gd name="T100" fmla="*/ 146 w 181"/>
                  <a:gd name="T101" fmla="*/ 132 h 233"/>
                  <a:gd name="T102" fmla="*/ 131 w 181"/>
                  <a:gd name="T103" fmla="*/ 129 h 233"/>
                  <a:gd name="T104" fmla="*/ 117 w 181"/>
                  <a:gd name="T105" fmla="*/ 110 h 233"/>
                  <a:gd name="T106" fmla="*/ 108 w 181"/>
                  <a:gd name="T107" fmla="*/ 101 h 233"/>
                  <a:gd name="T108" fmla="*/ 85 w 181"/>
                  <a:gd name="T109" fmla="*/ 75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1" h="233">
                    <a:moveTo>
                      <a:pt x="85" y="75"/>
                    </a:moveTo>
                    <a:lnTo>
                      <a:pt x="81" y="67"/>
                    </a:lnTo>
                    <a:lnTo>
                      <a:pt x="72" y="60"/>
                    </a:lnTo>
                    <a:lnTo>
                      <a:pt x="72" y="47"/>
                    </a:lnTo>
                    <a:lnTo>
                      <a:pt x="78" y="41"/>
                    </a:lnTo>
                    <a:lnTo>
                      <a:pt x="78" y="40"/>
                    </a:lnTo>
                    <a:lnTo>
                      <a:pt x="70" y="34"/>
                    </a:lnTo>
                    <a:lnTo>
                      <a:pt x="69" y="26"/>
                    </a:lnTo>
                    <a:lnTo>
                      <a:pt x="61" y="20"/>
                    </a:lnTo>
                    <a:lnTo>
                      <a:pt x="47" y="12"/>
                    </a:lnTo>
                    <a:lnTo>
                      <a:pt x="46" y="11"/>
                    </a:lnTo>
                    <a:lnTo>
                      <a:pt x="43" y="8"/>
                    </a:lnTo>
                    <a:lnTo>
                      <a:pt x="32" y="0"/>
                    </a:lnTo>
                    <a:lnTo>
                      <a:pt x="26" y="3"/>
                    </a:lnTo>
                    <a:lnTo>
                      <a:pt x="20" y="17"/>
                    </a:lnTo>
                    <a:lnTo>
                      <a:pt x="11" y="20"/>
                    </a:lnTo>
                    <a:lnTo>
                      <a:pt x="5" y="29"/>
                    </a:lnTo>
                    <a:lnTo>
                      <a:pt x="5" y="37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5" y="57"/>
                    </a:lnTo>
                    <a:lnTo>
                      <a:pt x="12" y="49"/>
                    </a:lnTo>
                    <a:lnTo>
                      <a:pt x="14" y="50"/>
                    </a:lnTo>
                    <a:lnTo>
                      <a:pt x="15" y="46"/>
                    </a:lnTo>
                    <a:lnTo>
                      <a:pt x="23" y="49"/>
                    </a:lnTo>
                    <a:lnTo>
                      <a:pt x="26" y="52"/>
                    </a:lnTo>
                    <a:lnTo>
                      <a:pt x="25" y="57"/>
                    </a:lnTo>
                    <a:lnTo>
                      <a:pt x="35" y="70"/>
                    </a:lnTo>
                    <a:lnTo>
                      <a:pt x="35" y="75"/>
                    </a:lnTo>
                    <a:lnTo>
                      <a:pt x="41" y="81"/>
                    </a:lnTo>
                    <a:lnTo>
                      <a:pt x="44" y="82"/>
                    </a:lnTo>
                    <a:lnTo>
                      <a:pt x="43" y="91"/>
                    </a:lnTo>
                    <a:lnTo>
                      <a:pt x="52" y="95"/>
                    </a:lnTo>
                    <a:lnTo>
                      <a:pt x="53" y="99"/>
                    </a:lnTo>
                    <a:lnTo>
                      <a:pt x="47" y="101"/>
                    </a:lnTo>
                    <a:lnTo>
                      <a:pt x="41" y="101"/>
                    </a:lnTo>
                    <a:lnTo>
                      <a:pt x="35" y="95"/>
                    </a:lnTo>
                    <a:lnTo>
                      <a:pt x="23" y="90"/>
                    </a:lnTo>
                    <a:lnTo>
                      <a:pt x="17" y="93"/>
                    </a:lnTo>
                    <a:lnTo>
                      <a:pt x="12" y="96"/>
                    </a:lnTo>
                    <a:lnTo>
                      <a:pt x="11" y="110"/>
                    </a:lnTo>
                    <a:lnTo>
                      <a:pt x="20" y="107"/>
                    </a:lnTo>
                    <a:lnTo>
                      <a:pt x="32" y="114"/>
                    </a:lnTo>
                    <a:lnTo>
                      <a:pt x="35" y="119"/>
                    </a:lnTo>
                    <a:lnTo>
                      <a:pt x="26" y="125"/>
                    </a:lnTo>
                    <a:lnTo>
                      <a:pt x="25" y="136"/>
                    </a:lnTo>
                    <a:lnTo>
                      <a:pt x="32" y="140"/>
                    </a:lnTo>
                    <a:lnTo>
                      <a:pt x="32" y="146"/>
                    </a:lnTo>
                    <a:lnTo>
                      <a:pt x="35" y="151"/>
                    </a:lnTo>
                    <a:lnTo>
                      <a:pt x="41" y="164"/>
                    </a:lnTo>
                    <a:lnTo>
                      <a:pt x="43" y="163"/>
                    </a:lnTo>
                    <a:lnTo>
                      <a:pt x="52" y="155"/>
                    </a:lnTo>
                    <a:lnTo>
                      <a:pt x="53" y="163"/>
                    </a:lnTo>
                    <a:lnTo>
                      <a:pt x="53" y="170"/>
                    </a:lnTo>
                    <a:lnTo>
                      <a:pt x="52" y="177"/>
                    </a:lnTo>
                    <a:lnTo>
                      <a:pt x="58" y="178"/>
                    </a:lnTo>
                    <a:lnTo>
                      <a:pt x="67" y="183"/>
                    </a:lnTo>
                    <a:lnTo>
                      <a:pt x="62" y="195"/>
                    </a:lnTo>
                    <a:lnTo>
                      <a:pt x="65" y="202"/>
                    </a:lnTo>
                    <a:lnTo>
                      <a:pt x="75" y="208"/>
                    </a:lnTo>
                    <a:lnTo>
                      <a:pt x="82" y="208"/>
                    </a:lnTo>
                    <a:lnTo>
                      <a:pt x="85" y="205"/>
                    </a:lnTo>
                    <a:lnTo>
                      <a:pt x="99" y="204"/>
                    </a:lnTo>
                    <a:lnTo>
                      <a:pt x="108" y="205"/>
                    </a:lnTo>
                    <a:lnTo>
                      <a:pt x="114" y="193"/>
                    </a:lnTo>
                    <a:lnTo>
                      <a:pt x="117" y="190"/>
                    </a:lnTo>
                    <a:lnTo>
                      <a:pt x="122" y="196"/>
                    </a:lnTo>
                    <a:lnTo>
                      <a:pt x="128" y="199"/>
                    </a:lnTo>
                    <a:lnTo>
                      <a:pt x="131" y="205"/>
                    </a:lnTo>
                    <a:lnTo>
                      <a:pt x="128" y="215"/>
                    </a:lnTo>
                    <a:lnTo>
                      <a:pt x="135" y="216"/>
                    </a:lnTo>
                    <a:lnTo>
                      <a:pt x="138" y="218"/>
                    </a:lnTo>
                    <a:lnTo>
                      <a:pt x="141" y="230"/>
                    </a:lnTo>
                    <a:lnTo>
                      <a:pt x="147" y="230"/>
                    </a:lnTo>
                    <a:lnTo>
                      <a:pt x="157" y="233"/>
                    </a:lnTo>
                    <a:lnTo>
                      <a:pt x="157" y="225"/>
                    </a:lnTo>
                    <a:lnTo>
                      <a:pt x="163" y="224"/>
                    </a:lnTo>
                    <a:lnTo>
                      <a:pt x="161" y="219"/>
                    </a:lnTo>
                    <a:lnTo>
                      <a:pt x="166" y="208"/>
                    </a:lnTo>
                    <a:lnTo>
                      <a:pt x="169" y="210"/>
                    </a:lnTo>
                    <a:lnTo>
                      <a:pt x="172" y="207"/>
                    </a:lnTo>
                    <a:lnTo>
                      <a:pt x="178" y="204"/>
                    </a:lnTo>
                    <a:lnTo>
                      <a:pt x="181" y="196"/>
                    </a:lnTo>
                    <a:lnTo>
                      <a:pt x="181" y="193"/>
                    </a:lnTo>
                    <a:lnTo>
                      <a:pt x="175" y="190"/>
                    </a:lnTo>
                    <a:lnTo>
                      <a:pt x="176" y="186"/>
                    </a:lnTo>
                    <a:lnTo>
                      <a:pt x="175" y="177"/>
                    </a:lnTo>
                    <a:lnTo>
                      <a:pt x="166" y="172"/>
                    </a:lnTo>
                    <a:lnTo>
                      <a:pt x="166" y="166"/>
                    </a:lnTo>
                    <a:lnTo>
                      <a:pt x="154" y="160"/>
                    </a:lnTo>
                    <a:lnTo>
                      <a:pt x="147" y="163"/>
                    </a:lnTo>
                    <a:lnTo>
                      <a:pt x="147" y="158"/>
                    </a:lnTo>
                    <a:lnTo>
                      <a:pt x="141" y="151"/>
                    </a:lnTo>
                    <a:lnTo>
                      <a:pt x="141" y="145"/>
                    </a:lnTo>
                    <a:lnTo>
                      <a:pt x="144" y="140"/>
                    </a:lnTo>
                    <a:lnTo>
                      <a:pt x="149" y="143"/>
                    </a:lnTo>
                    <a:lnTo>
                      <a:pt x="150" y="151"/>
                    </a:lnTo>
                    <a:lnTo>
                      <a:pt x="155" y="152"/>
                    </a:lnTo>
                    <a:lnTo>
                      <a:pt x="158" y="146"/>
                    </a:lnTo>
                    <a:lnTo>
                      <a:pt x="155" y="142"/>
                    </a:lnTo>
                    <a:lnTo>
                      <a:pt x="144" y="139"/>
                    </a:lnTo>
                    <a:lnTo>
                      <a:pt x="146" y="132"/>
                    </a:lnTo>
                    <a:lnTo>
                      <a:pt x="141" y="129"/>
                    </a:lnTo>
                    <a:lnTo>
                      <a:pt x="131" y="129"/>
                    </a:lnTo>
                    <a:lnTo>
                      <a:pt x="126" y="117"/>
                    </a:lnTo>
                    <a:lnTo>
                      <a:pt x="117" y="110"/>
                    </a:lnTo>
                    <a:lnTo>
                      <a:pt x="114" y="107"/>
                    </a:lnTo>
                    <a:lnTo>
                      <a:pt x="108" y="101"/>
                    </a:lnTo>
                    <a:lnTo>
                      <a:pt x="94" y="81"/>
                    </a:lnTo>
                    <a:lnTo>
                      <a:pt x="85" y="7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1" name="Freeform 2951">
                <a:extLst>
                  <a:ext uri="{FF2B5EF4-FFF2-40B4-BE49-F238E27FC236}">
                    <a16:creationId xmlns:a16="http://schemas.microsoft.com/office/drawing/2014/main" id="{47596306-8974-D91C-E592-BE318D159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027"/>
                <a:ext cx="90" cy="116"/>
              </a:xfrm>
              <a:custGeom>
                <a:avLst/>
                <a:gdLst>
                  <a:gd name="T0" fmla="*/ 94 w 181"/>
                  <a:gd name="T1" fmla="*/ 81 h 233"/>
                  <a:gd name="T2" fmla="*/ 114 w 181"/>
                  <a:gd name="T3" fmla="*/ 107 h 233"/>
                  <a:gd name="T4" fmla="*/ 126 w 181"/>
                  <a:gd name="T5" fmla="*/ 117 h 233"/>
                  <a:gd name="T6" fmla="*/ 141 w 181"/>
                  <a:gd name="T7" fmla="*/ 129 h 233"/>
                  <a:gd name="T8" fmla="*/ 144 w 181"/>
                  <a:gd name="T9" fmla="*/ 139 h 233"/>
                  <a:gd name="T10" fmla="*/ 158 w 181"/>
                  <a:gd name="T11" fmla="*/ 146 h 233"/>
                  <a:gd name="T12" fmla="*/ 150 w 181"/>
                  <a:gd name="T13" fmla="*/ 151 h 233"/>
                  <a:gd name="T14" fmla="*/ 144 w 181"/>
                  <a:gd name="T15" fmla="*/ 140 h 233"/>
                  <a:gd name="T16" fmla="*/ 141 w 181"/>
                  <a:gd name="T17" fmla="*/ 151 h 233"/>
                  <a:gd name="T18" fmla="*/ 147 w 181"/>
                  <a:gd name="T19" fmla="*/ 163 h 233"/>
                  <a:gd name="T20" fmla="*/ 166 w 181"/>
                  <a:gd name="T21" fmla="*/ 166 h 233"/>
                  <a:gd name="T22" fmla="*/ 175 w 181"/>
                  <a:gd name="T23" fmla="*/ 177 h 233"/>
                  <a:gd name="T24" fmla="*/ 175 w 181"/>
                  <a:gd name="T25" fmla="*/ 190 h 233"/>
                  <a:gd name="T26" fmla="*/ 181 w 181"/>
                  <a:gd name="T27" fmla="*/ 196 h 233"/>
                  <a:gd name="T28" fmla="*/ 172 w 181"/>
                  <a:gd name="T29" fmla="*/ 207 h 233"/>
                  <a:gd name="T30" fmla="*/ 166 w 181"/>
                  <a:gd name="T31" fmla="*/ 208 h 233"/>
                  <a:gd name="T32" fmla="*/ 163 w 181"/>
                  <a:gd name="T33" fmla="*/ 224 h 233"/>
                  <a:gd name="T34" fmla="*/ 157 w 181"/>
                  <a:gd name="T35" fmla="*/ 233 h 233"/>
                  <a:gd name="T36" fmla="*/ 141 w 181"/>
                  <a:gd name="T37" fmla="*/ 230 h 233"/>
                  <a:gd name="T38" fmla="*/ 135 w 181"/>
                  <a:gd name="T39" fmla="*/ 216 h 233"/>
                  <a:gd name="T40" fmla="*/ 131 w 181"/>
                  <a:gd name="T41" fmla="*/ 205 h 233"/>
                  <a:gd name="T42" fmla="*/ 122 w 181"/>
                  <a:gd name="T43" fmla="*/ 196 h 233"/>
                  <a:gd name="T44" fmla="*/ 114 w 181"/>
                  <a:gd name="T45" fmla="*/ 193 h 233"/>
                  <a:gd name="T46" fmla="*/ 99 w 181"/>
                  <a:gd name="T47" fmla="*/ 204 h 233"/>
                  <a:gd name="T48" fmla="*/ 82 w 181"/>
                  <a:gd name="T49" fmla="*/ 208 h 233"/>
                  <a:gd name="T50" fmla="*/ 65 w 181"/>
                  <a:gd name="T51" fmla="*/ 202 h 233"/>
                  <a:gd name="T52" fmla="*/ 67 w 181"/>
                  <a:gd name="T53" fmla="*/ 183 h 233"/>
                  <a:gd name="T54" fmla="*/ 52 w 181"/>
                  <a:gd name="T55" fmla="*/ 177 h 233"/>
                  <a:gd name="T56" fmla="*/ 53 w 181"/>
                  <a:gd name="T57" fmla="*/ 163 h 233"/>
                  <a:gd name="T58" fmla="*/ 43 w 181"/>
                  <a:gd name="T59" fmla="*/ 163 h 233"/>
                  <a:gd name="T60" fmla="*/ 35 w 181"/>
                  <a:gd name="T61" fmla="*/ 151 h 233"/>
                  <a:gd name="T62" fmla="*/ 32 w 181"/>
                  <a:gd name="T63" fmla="*/ 140 h 233"/>
                  <a:gd name="T64" fmla="*/ 26 w 181"/>
                  <a:gd name="T65" fmla="*/ 125 h 233"/>
                  <a:gd name="T66" fmla="*/ 32 w 181"/>
                  <a:gd name="T67" fmla="*/ 114 h 233"/>
                  <a:gd name="T68" fmla="*/ 11 w 181"/>
                  <a:gd name="T69" fmla="*/ 110 h 233"/>
                  <a:gd name="T70" fmla="*/ 17 w 181"/>
                  <a:gd name="T71" fmla="*/ 93 h 233"/>
                  <a:gd name="T72" fmla="*/ 35 w 181"/>
                  <a:gd name="T73" fmla="*/ 95 h 233"/>
                  <a:gd name="T74" fmla="*/ 47 w 181"/>
                  <a:gd name="T75" fmla="*/ 101 h 233"/>
                  <a:gd name="T76" fmla="*/ 52 w 181"/>
                  <a:gd name="T77" fmla="*/ 95 h 233"/>
                  <a:gd name="T78" fmla="*/ 44 w 181"/>
                  <a:gd name="T79" fmla="*/ 82 h 233"/>
                  <a:gd name="T80" fmla="*/ 35 w 181"/>
                  <a:gd name="T81" fmla="*/ 75 h 233"/>
                  <a:gd name="T82" fmla="*/ 25 w 181"/>
                  <a:gd name="T83" fmla="*/ 57 h 233"/>
                  <a:gd name="T84" fmla="*/ 23 w 181"/>
                  <a:gd name="T85" fmla="*/ 49 h 233"/>
                  <a:gd name="T86" fmla="*/ 14 w 181"/>
                  <a:gd name="T87" fmla="*/ 50 h 233"/>
                  <a:gd name="T88" fmla="*/ 5 w 181"/>
                  <a:gd name="T89" fmla="*/ 57 h 233"/>
                  <a:gd name="T90" fmla="*/ 0 w 181"/>
                  <a:gd name="T91" fmla="*/ 50 h 233"/>
                  <a:gd name="T92" fmla="*/ 5 w 181"/>
                  <a:gd name="T93" fmla="*/ 29 h 233"/>
                  <a:gd name="T94" fmla="*/ 20 w 181"/>
                  <a:gd name="T95" fmla="*/ 17 h 233"/>
                  <a:gd name="T96" fmla="*/ 32 w 181"/>
                  <a:gd name="T97" fmla="*/ 0 h 233"/>
                  <a:gd name="T98" fmla="*/ 46 w 181"/>
                  <a:gd name="T99" fmla="*/ 11 h 233"/>
                  <a:gd name="T100" fmla="*/ 61 w 181"/>
                  <a:gd name="T101" fmla="*/ 20 h 233"/>
                  <a:gd name="T102" fmla="*/ 70 w 181"/>
                  <a:gd name="T103" fmla="*/ 34 h 233"/>
                  <a:gd name="T104" fmla="*/ 78 w 181"/>
                  <a:gd name="T105" fmla="*/ 41 h 233"/>
                  <a:gd name="T106" fmla="*/ 72 w 181"/>
                  <a:gd name="T107" fmla="*/ 60 h 233"/>
                  <a:gd name="T108" fmla="*/ 85 w 181"/>
                  <a:gd name="T109" fmla="*/ 75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1" h="233">
                    <a:moveTo>
                      <a:pt x="85" y="75"/>
                    </a:moveTo>
                    <a:lnTo>
                      <a:pt x="94" y="81"/>
                    </a:lnTo>
                    <a:lnTo>
                      <a:pt x="108" y="101"/>
                    </a:lnTo>
                    <a:lnTo>
                      <a:pt x="114" y="107"/>
                    </a:lnTo>
                    <a:lnTo>
                      <a:pt x="117" y="110"/>
                    </a:lnTo>
                    <a:lnTo>
                      <a:pt x="126" y="117"/>
                    </a:lnTo>
                    <a:lnTo>
                      <a:pt x="131" y="129"/>
                    </a:lnTo>
                    <a:lnTo>
                      <a:pt x="141" y="129"/>
                    </a:lnTo>
                    <a:lnTo>
                      <a:pt x="146" y="132"/>
                    </a:lnTo>
                    <a:lnTo>
                      <a:pt x="144" y="139"/>
                    </a:lnTo>
                    <a:lnTo>
                      <a:pt x="155" y="142"/>
                    </a:lnTo>
                    <a:lnTo>
                      <a:pt x="158" y="146"/>
                    </a:lnTo>
                    <a:lnTo>
                      <a:pt x="155" y="152"/>
                    </a:lnTo>
                    <a:lnTo>
                      <a:pt x="150" y="151"/>
                    </a:lnTo>
                    <a:lnTo>
                      <a:pt x="149" y="143"/>
                    </a:lnTo>
                    <a:lnTo>
                      <a:pt x="144" y="140"/>
                    </a:lnTo>
                    <a:lnTo>
                      <a:pt x="141" y="145"/>
                    </a:lnTo>
                    <a:lnTo>
                      <a:pt x="141" y="151"/>
                    </a:lnTo>
                    <a:lnTo>
                      <a:pt x="147" y="158"/>
                    </a:lnTo>
                    <a:lnTo>
                      <a:pt x="147" y="163"/>
                    </a:lnTo>
                    <a:lnTo>
                      <a:pt x="154" y="160"/>
                    </a:lnTo>
                    <a:lnTo>
                      <a:pt x="166" y="166"/>
                    </a:lnTo>
                    <a:lnTo>
                      <a:pt x="166" y="172"/>
                    </a:lnTo>
                    <a:lnTo>
                      <a:pt x="175" y="177"/>
                    </a:lnTo>
                    <a:lnTo>
                      <a:pt x="176" y="186"/>
                    </a:lnTo>
                    <a:lnTo>
                      <a:pt x="175" y="190"/>
                    </a:lnTo>
                    <a:lnTo>
                      <a:pt x="181" y="193"/>
                    </a:lnTo>
                    <a:lnTo>
                      <a:pt x="181" y="196"/>
                    </a:lnTo>
                    <a:lnTo>
                      <a:pt x="178" y="204"/>
                    </a:lnTo>
                    <a:lnTo>
                      <a:pt x="172" y="207"/>
                    </a:lnTo>
                    <a:lnTo>
                      <a:pt x="169" y="210"/>
                    </a:lnTo>
                    <a:lnTo>
                      <a:pt x="166" y="208"/>
                    </a:lnTo>
                    <a:lnTo>
                      <a:pt x="161" y="219"/>
                    </a:lnTo>
                    <a:lnTo>
                      <a:pt x="163" y="224"/>
                    </a:lnTo>
                    <a:lnTo>
                      <a:pt x="157" y="225"/>
                    </a:lnTo>
                    <a:lnTo>
                      <a:pt x="157" y="233"/>
                    </a:lnTo>
                    <a:lnTo>
                      <a:pt x="147" y="230"/>
                    </a:lnTo>
                    <a:lnTo>
                      <a:pt x="141" y="230"/>
                    </a:lnTo>
                    <a:lnTo>
                      <a:pt x="138" y="218"/>
                    </a:lnTo>
                    <a:lnTo>
                      <a:pt x="135" y="216"/>
                    </a:lnTo>
                    <a:lnTo>
                      <a:pt x="128" y="215"/>
                    </a:lnTo>
                    <a:lnTo>
                      <a:pt x="131" y="205"/>
                    </a:lnTo>
                    <a:lnTo>
                      <a:pt x="128" y="199"/>
                    </a:lnTo>
                    <a:lnTo>
                      <a:pt x="122" y="196"/>
                    </a:lnTo>
                    <a:lnTo>
                      <a:pt x="117" y="190"/>
                    </a:lnTo>
                    <a:lnTo>
                      <a:pt x="114" y="193"/>
                    </a:lnTo>
                    <a:lnTo>
                      <a:pt x="108" y="205"/>
                    </a:lnTo>
                    <a:lnTo>
                      <a:pt x="99" y="204"/>
                    </a:lnTo>
                    <a:lnTo>
                      <a:pt x="85" y="205"/>
                    </a:lnTo>
                    <a:lnTo>
                      <a:pt x="82" y="208"/>
                    </a:lnTo>
                    <a:lnTo>
                      <a:pt x="75" y="208"/>
                    </a:lnTo>
                    <a:lnTo>
                      <a:pt x="65" y="202"/>
                    </a:lnTo>
                    <a:lnTo>
                      <a:pt x="62" y="195"/>
                    </a:lnTo>
                    <a:lnTo>
                      <a:pt x="67" y="183"/>
                    </a:lnTo>
                    <a:lnTo>
                      <a:pt x="58" y="178"/>
                    </a:lnTo>
                    <a:lnTo>
                      <a:pt x="52" y="177"/>
                    </a:lnTo>
                    <a:lnTo>
                      <a:pt x="53" y="170"/>
                    </a:lnTo>
                    <a:lnTo>
                      <a:pt x="53" y="163"/>
                    </a:lnTo>
                    <a:lnTo>
                      <a:pt x="52" y="155"/>
                    </a:lnTo>
                    <a:lnTo>
                      <a:pt x="43" y="163"/>
                    </a:lnTo>
                    <a:lnTo>
                      <a:pt x="41" y="164"/>
                    </a:lnTo>
                    <a:lnTo>
                      <a:pt x="35" y="151"/>
                    </a:lnTo>
                    <a:lnTo>
                      <a:pt x="32" y="146"/>
                    </a:lnTo>
                    <a:lnTo>
                      <a:pt x="32" y="140"/>
                    </a:lnTo>
                    <a:lnTo>
                      <a:pt x="25" y="136"/>
                    </a:lnTo>
                    <a:lnTo>
                      <a:pt x="26" y="125"/>
                    </a:lnTo>
                    <a:lnTo>
                      <a:pt x="35" y="119"/>
                    </a:lnTo>
                    <a:lnTo>
                      <a:pt x="32" y="114"/>
                    </a:lnTo>
                    <a:lnTo>
                      <a:pt x="20" y="107"/>
                    </a:lnTo>
                    <a:lnTo>
                      <a:pt x="11" y="110"/>
                    </a:lnTo>
                    <a:lnTo>
                      <a:pt x="12" y="96"/>
                    </a:lnTo>
                    <a:lnTo>
                      <a:pt x="17" y="93"/>
                    </a:lnTo>
                    <a:lnTo>
                      <a:pt x="23" y="90"/>
                    </a:lnTo>
                    <a:lnTo>
                      <a:pt x="35" y="95"/>
                    </a:lnTo>
                    <a:lnTo>
                      <a:pt x="41" y="101"/>
                    </a:lnTo>
                    <a:lnTo>
                      <a:pt x="47" y="101"/>
                    </a:lnTo>
                    <a:lnTo>
                      <a:pt x="53" y="99"/>
                    </a:lnTo>
                    <a:lnTo>
                      <a:pt x="52" y="95"/>
                    </a:lnTo>
                    <a:lnTo>
                      <a:pt x="43" y="91"/>
                    </a:lnTo>
                    <a:lnTo>
                      <a:pt x="44" y="82"/>
                    </a:lnTo>
                    <a:lnTo>
                      <a:pt x="41" y="81"/>
                    </a:lnTo>
                    <a:lnTo>
                      <a:pt x="35" y="75"/>
                    </a:lnTo>
                    <a:lnTo>
                      <a:pt x="35" y="70"/>
                    </a:lnTo>
                    <a:lnTo>
                      <a:pt x="25" y="57"/>
                    </a:lnTo>
                    <a:lnTo>
                      <a:pt x="26" y="52"/>
                    </a:lnTo>
                    <a:lnTo>
                      <a:pt x="23" y="49"/>
                    </a:lnTo>
                    <a:lnTo>
                      <a:pt x="15" y="46"/>
                    </a:lnTo>
                    <a:lnTo>
                      <a:pt x="14" y="50"/>
                    </a:lnTo>
                    <a:lnTo>
                      <a:pt x="12" y="49"/>
                    </a:lnTo>
                    <a:lnTo>
                      <a:pt x="5" y="57"/>
                    </a:lnTo>
                    <a:lnTo>
                      <a:pt x="0" y="57"/>
                    </a:lnTo>
                    <a:lnTo>
                      <a:pt x="0" y="50"/>
                    </a:lnTo>
                    <a:lnTo>
                      <a:pt x="5" y="37"/>
                    </a:lnTo>
                    <a:lnTo>
                      <a:pt x="5" y="29"/>
                    </a:lnTo>
                    <a:lnTo>
                      <a:pt x="11" y="20"/>
                    </a:lnTo>
                    <a:lnTo>
                      <a:pt x="20" y="17"/>
                    </a:lnTo>
                    <a:lnTo>
                      <a:pt x="26" y="3"/>
                    </a:lnTo>
                    <a:lnTo>
                      <a:pt x="32" y="0"/>
                    </a:lnTo>
                    <a:lnTo>
                      <a:pt x="43" y="8"/>
                    </a:lnTo>
                    <a:lnTo>
                      <a:pt x="46" y="11"/>
                    </a:lnTo>
                    <a:lnTo>
                      <a:pt x="47" y="12"/>
                    </a:lnTo>
                    <a:lnTo>
                      <a:pt x="61" y="20"/>
                    </a:lnTo>
                    <a:lnTo>
                      <a:pt x="69" y="26"/>
                    </a:lnTo>
                    <a:lnTo>
                      <a:pt x="70" y="34"/>
                    </a:lnTo>
                    <a:lnTo>
                      <a:pt x="78" y="40"/>
                    </a:lnTo>
                    <a:lnTo>
                      <a:pt x="78" y="41"/>
                    </a:lnTo>
                    <a:lnTo>
                      <a:pt x="72" y="47"/>
                    </a:lnTo>
                    <a:lnTo>
                      <a:pt x="72" y="60"/>
                    </a:lnTo>
                    <a:lnTo>
                      <a:pt x="81" y="67"/>
                    </a:lnTo>
                    <a:lnTo>
                      <a:pt x="85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2" name="Freeform 2952">
                <a:extLst>
                  <a:ext uri="{FF2B5EF4-FFF2-40B4-BE49-F238E27FC236}">
                    <a16:creationId xmlns:a16="http://schemas.microsoft.com/office/drawing/2014/main" id="{3A43D22F-F47F-2D5E-2E77-AEDB7A8FA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027"/>
                <a:ext cx="90" cy="116"/>
              </a:xfrm>
              <a:custGeom>
                <a:avLst/>
                <a:gdLst>
                  <a:gd name="T0" fmla="*/ 94 w 181"/>
                  <a:gd name="T1" fmla="*/ 81 h 233"/>
                  <a:gd name="T2" fmla="*/ 114 w 181"/>
                  <a:gd name="T3" fmla="*/ 107 h 233"/>
                  <a:gd name="T4" fmla="*/ 126 w 181"/>
                  <a:gd name="T5" fmla="*/ 117 h 233"/>
                  <a:gd name="T6" fmla="*/ 141 w 181"/>
                  <a:gd name="T7" fmla="*/ 129 h 233"/>
                  <a:gd name="T8" fmla="*/ 144 w 181"/>
                  <a:gd name="T9" fmla="*/ 139 h 233"/>
                  <a:gd name="T10" fmla="*/ 158 w 181"/>
                  <a:gd name="T11" fmla="*/ 146 h 233"/>
                  <a:gd name="T12" fmla="*/ 150 w 181"/>
                  <a:gd name="T13" fmla="*/ 151 h 233"/>
                  <a:gd name="T14" fmla="*/ 144 w 181"/>
                  <a:gd name="T15" fmla="*/ 140 h 233"/>
                  <a:gd name="T16" fmla="*/ 141 w 181"/>
                  <a:gd name="T17" fmla="*/ 151 h 233"/>
                  <a:gd name="T18" fmla="*/ 147 w 181"/>
                  <a:gd name="T19" fmla="*/ 163 h 233"/>
                  <a:gd name="T20" fmla="*/ 166 w 181"/>
                  <a:gd name="T21" fmla="*/ 166 h 233"/>
                  <a:gd name="T22" fmla="*/ 175 w 181"/>
                  <a:gd name="T23" fmla="*/ 177 h 233"/>
                  <a:gd name="T24" fmla="*/ 175 w 181"/>
                  <a:gd name="T25" fmla="*/ 190 h 233"/>
                  <a:gd name="T26" fmla="*/ 181 w 181"/>
                  <a:gd name="T27" fmla="*/ 196 h 233"/>
                  <a:gd name="T28" fmla="*/ 172 w 181"/>
                  <a:gd name="T29" fmla="*/ 207 h 233"/>
                  <a:gd name="T30" fmla="*/ 166 w 181"/>
                  <a:gd name="T31" fmla="*/ 208 h 233"/>
                  <a:gd name="T32" fmla="*/ 163 w 181"/>
                  <a:gd name="T33" fmla="*/ 224 h 233"/>
                  <a:gd name="T34" fmla="*/ 157 w 181"/>
                  <a:gd name="T35" fmla="*/ 233 h 233"/>
                  <a:gd name="T36" fmla="*/ 141 w 181"/>
                  <a:gd name="T37" fmla="*/ 230 h 233"/>
                  <a:gd name="T38" fmla="*/ 135 w 181"/>
                  <a:gd name="T39" fmla="*/ 216 h 233"/>
                  <a:gd name="T40" fmla="*/ 131 w 181"/>
                  <a:gd name="T41" fmla="*/ 205 h 233"/>
                  <a:gd name="T42" fmla="*/ 122 w 181"/>
                  <a:gd name="T43" fmla="*/ 196 h 233"/>
                  <a:gd name="T44" fmla="*/ 114 w 181"/>
                  <a:gd name="T45" fmla="*/ 193 h 233"/>
                  <a:gd name="T46" fmla="*/ 99 w 181"/>
                  <a:gd name="T47" fmla="*/ 204 h 233"/>
                  <a:gd name="T48" fmla="*/ 82 w 181"/>
                  <a:gd name="T49" fmla="*/ 208 h 233"/>
                  <a:gd name="T50" fmla="*/ 65 w 181"/>
                  <a:gd name="T51" fmla="*/ 202 h 233"/>
                  <a:gd name="T52" fmla="*/ 67 w 181"/>
                  <a:gd name="T53" fmla="*/ 183 h 233"/>
                  <a:gd name="T54" fmla="*/ 52 w 181"/>
                  <a:gd name="T55" fmla="*/ 177 h 233"/>
                  <a:gd name="T56" fmla="*/ 53 w 181"/>
                  <a:gd name="T57" fmla="*/ 163 h 233"/>
                  <a:gd name="T58" fmla="*/ 43 w 181"/>
                  <a:gd name="T59" fmla="*/ 163 h 233"/>
                  <a:gd name="T60" fmla="*/ 35 w 181"/>
                  <a:gd name="T61" fmla="*/ 151 h 233"/>
                  <a:gd name="T62" fmla="*/ 32 w 181"/>
                  <a:gd name="T63" fmla="*/ 140 h 233"/>
                  <a:gd name="T64" fmla="*/ 26 w 181"/>
                  <a:gd name="T65" fmla="*/ 125 h 233"/>
                  <a:gd name="T66" fmla="*/ 32 w 181"/>
                  <a:gd name="T67" fmla="*/ 114 h 233"/>
                  <a:gd name="T68" fmla="*/ 11 w 181"/>
                  <a:gd name="T69" fmla="*/ 110 h 233"/>
                  <a:gd name="T70" fmla="*/ 17 w 181"/>
                  <a:gd name="T71" fmla="*/ 93 h 233"/>
                  <a:gd name="T72" fmla="*/ 35 w 181"/>
                  <a:gd name="T73" fmla="*/ 95 h 233"/>
                  <a:gd name="T74" fmla="*/ 47 w 181"/>
                  <a:gd name="T75" fmla="*/ 101 h 233"/>
                  <a:gd name="T76" fmla="*/ 52 w 181"/>
                  <a:gd name="T77" fmla="*/ 95 h 233"/>
                  <a:gd name="T78" fmla="*/ 44 w 181"/>
                  <a:gd name="T79" fmla="*/ 82 h 233"/>
                  <a:gd name="T80" fmla="*/ 35 w 181"/>
                  <a:gd name="T81" fmla="*/ 75 h 233"/>
                  <a:gd name="T82" fmla="*/ 25 w 181"/>
                  <a:gd name="T83" fmla="*/ 57 h 233"/>
                  <a:gd name="T84" fmla="*/ 23 w 181"/>
                  <a:gd name="T85" fmla="*/ 49 h 233"/>
                  <a:gd name="T86" fmla="*/ 14 w 181"/>
                  <a:gd name="T87" fmla="*/ 50 h 233"/>
                  <a:gd name="T88" fmla="*/ 5 w 181"/>
                  <a:gd name="T89" fmla="*/ 57 h 233"/>
                  <a:gd name="T90" fmla="*/ 0 w 181"/>
                  <a:gd name="T91" fmla="*/ 50 h 233"/>
                  <a:gd name="T92" fmla="*/ 5 w 181"/>
                  <a:gd name="T93" fmla="*/ 29 h 233"/>
                  <a:gd name="T94" fmla="*/ 20 w 181"/>
                  <a:gd name="T95" fmla="*/ 17 h 233"/>
                  <a:gd name="T96" fmla="*/ 32 w 181"/>
                  <a:gd name="T97" fmla="*/ 0 h 233"/>
                  <a:gd name="T98" fmla="*/ 46 w 181"/>
                  <a:gd name="T99" fmla="*/ 11 h 233"/>
                  <a:gd name="T100" fmla="*/ 61 w 181"/>
                  <a:gd name="T101" fmla="*/ 20 h 233"/>
                  <a:gd name="T102" fmla="*/ 70 w 181"/>
                  <a:gd name="T103" fmla="*/ 34 h 233"/>
                  <a:gd name="T104" fmla="*/ 78 w 181"/>
                  <a:gd name="T105" fmla="*/ 41 h 233"/>
                  <a:gd name="T106" fmla="*/ 72 w 181"/>
                  <a:gd name="T107" fmla="*/ 60 h 233"/>
                  <a:gd name="T108" fmla="*/ 85 w 181"/>
                  <a:gd name="T109" fmla="*/ 75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1" h="233">
                    <a:moveTo>
                      <a:pt x="85" y="75"/>
                    </a:moveTo>
                    <a:lnTo>
                      <a:pt x="94" y="81"/>
                    </a:lnTo>
                    <a:lnTo>
                      <a:pt x="108" y="101"/>
                    </a:lnTo>
                    <a:lnTo>
                      <a:pt x="114" y="107"/>
                    </a:lnTo>
                    <a:lnTo>
                      <a:pt x="117" y="110"/>
                    </a:lnTo>
                    <a:lnTo>
                      <a:pt x="126" y="117"/>
                    </a:lnTo>
                    <a:lnTo>
                      <a:pt x="131" y="129"/>
                    </a:lnTo>
                    <a:lnTo>
                      <a:pt x="141" y="129"/>
                    </a:lnTo>
                    <a:lnTo>
                      <a:pt x="146" y="132"/>
                    </a:lnTo>
                    <a:lnTo>
                      <a:pt x="144" y="139"/>
                    </a:lnTo>
                    <a:lnTo>
                      <a:pt x="155" y="142"/>
                    </a:lnTo>
                    <a:lnTo>
                      <a:pt x="158" y="146"/>
                    </a:lnTo>
                    <a:lnTo>
                      <a:pt x="155" y="152"/>
                    </a:lnTo>
                    <a:lnTo>
                      <a:pt x="150" y="151"/>
                    </a:lnTo>
                    <a:lnTo>
                      <a:pt x="149" y="143"/>
                    </a:lnTo>
                    <a:lnTo>
                      <a:pt x="144" y="140"/>
                    </a:lnTo>
                    <a:lnTo>
                      <a:pt x="141" y="145"/>
                    </a:lnTo>
                    <a:lnTo>
                      <a:pt x="141" y="151"/>
                    </a:lnTo>
                    <a:lnTo>
                      <a:pt x="147" y="158"/>
                    </a:lnTo>
                    <a:lnTo>
                      <a:pt x="147" y="163"/>
                    </a:lnTo>
                    <a:lnTo>
                      <a:pt x="154" y="160"/>
                    </a:lnTo>
                    <a:lnTo>
                      <a:pt x="166" y="166"/>
                    </a:lnTo>
                    <a:lnTo>
                      <a:pt x="166" y="172"/>
                    </a:lnTo>
                    <a:lnTo>
                      <a:pt x="175" y="177"/>
                    </a:lnTo>
                    <a:lnTo>
                      <a:pt x="176" y="186"/>
                    </a:lnTo>
                    <a:lnTo>
                      <a:pt x="175" y="190"/>
                    </a:lnTo>
                    <a:lnTo>
                      <a:pt x="181" y="193"/>
                    </a:lnTo>
                    <a:lnTo>
                      <a:pt x="181" y="196"/>
                    </a:lnTo>
                    <a:lnTo>
                      <a:pt x="178" y="204"/>
                    </a:lnTo>
                    <a:lnTo>
                      <a:pt x="172" y="207"/>
                    </a:lnTo>
                    <a:lnTo>
                      <a:pt x="169" y="210"/>
                    </a:lnTo>
                    <a:lnTo>
                      <a:pt x="166" y="208"/>
                    </a:lnTo>
                    <a:lnTo>
                      <a:pt x="161" y="219"/>
                    </a:lnTo>
                    <a:lnTo>
                      <a:pt x="163" y="224"/>
                    </a:lnTo>
                    <a:lnTo>
                      <a:pt x="157" y="225"/>
                    </a:lnTo>
                    <a:lnTo>
                      <a:pt x="157" y="233"/>
                    </a:lnTo>
                    <a:lnTo>
                      <a:pt x="147" y="230"/>
                    </a:lnTo>
                    <a:lnTo>
                      <a:pt x="141" y="230"/>
                    </a:lnTo>
                    <a:lnTo>
                      <a:pt x="138" y="218"/>
                    </a:lnTo>
                    <a:lnTo>
                      <a:pt x="135" y="216"/>
                    </a:lnTo>
                    <a:lnTo>
                      <a:pt x="128" y="215"/>
                    </a:lnTo>
                    <a:lnTo>
                      <a:pt x="131" y="205"/>
                    </a:lnTo>
                    <a:lnTo>
                      <a:pt x="128" y="199"/>
                    </a:lnTo>
                    <a:lnTo>
                      <a:pt x="122" y="196"/>
                    </a:lnTo>
                    <a:lnTo>
                      <a:pt x="117" y="190"/>
                    </a:lnTo>
                    <a:lnTo>
                      <a:pt x="114" y="193"/>
                    </a:lnTo>
                    <a:lnTo>
                      <a:pt x="108" y="205"/>
                    </a:lnTo>
                    <a:lnTo>
                      <a:pt x="99" y="204"/>
                    </a:lnTo>
                    <a:lnTo>
                      <a:pt x="85" y="205"/>
                    </a:lnTo>
                    <a:lnTo>
                      <a:pt x="82" y="208"/>
                    </a:lnTo>
                    <a:lnTo>
                      <a:pt x="75" y="208"/>
                    </a:lnTo>
                    <a:lnTo>
                      <a:pt x="65" y="202"/>
                    </a:lnTo>
                    <a:lnTo>
                      <a:pt x="62" y="195"/>
                    </a:lnTo>
                    <a:lnTo>
                      <a:pt x="67" y="183"/>
                    </a:lnTo>
                    <a:lnTo>
                      <a:pt x="58" y="178"/>
                    </a:lnTo>
                    <a:lnTo>
                      <a:pt x="52" y="177"/>
                    </a:lnTo>
                    <a:lnTo>
                      <a:pt x="53" y="170"/>
                    </a:lnTo>
                    <a:lnTo>
                      <a:pt x="53" y="163"/>
                    </a:lnTo>
                    <a:lnTo>
                      <a:pt x="52" y="155"/>
                    </a:lnTo>
                    <a:lnTo>
                      <a:pt x="43" y="163"/>
                    </a:lnTo>
                    <a:lnTo>
                      <a:pt x="41" y="164"/>
                    </a:lnTo>
                    <a:lnTo>
                      <a:pt x="35" y="151"/>
                    </a:lnTo>
                    <a:lnTo>
                      <a:pt x="32" y="146"/>
                    </a:lnTo>
                    <a:lnTo>
                      <a:pt x="32" y="140"/>
                    </a:lnTo>
                    <a:lnTo>
                      <a:pt x="25" y="136"/>
                    </a:lnTo>
                    <a:lnTo>
                      <a:pt x="26" y="125"/>
                    </a:lnTo>
                    <a:lnTo>
                      <a:pt x="35" y="119"/>
                    </a:lnTo>
                    <a:lnTo>
                      <a:pt x="32" y="114"/>
                    </a:lnTo>
                    <a:lnTo>
                      <a:pt x="20" y="107"/>
                    </a:lnTo>
                    <a:lnTo>
                      <a:pt x="11" y="110"/>
                    </a:lnTo>
                    <a:lnTo>
                      <a:pt x="12" y="96"/>
                    </a:lnTo>
                    <a:lnTo>
                      <a:pt x="17" y="93"/>
                    </a:lnTo>
                    <a:lnTo>
                      <a:pt x="23" y="90"/>
                    </a:lnTo>
                    <a:lnTo>
                      <a:pt x="35" y="95"/>
                    </a:lnTo>
                    <a:lnTo>
                      <a:pt x="41" y="101"/>
                    </a:lnTo>
                    <a:lnTo>
                      <a:pt x="47" y="101"/>
                    </a:lnTo>
                    <a:lnTo>
                      <a:pt x="53" y="99"/>
                    </a:lnTo>
                    <a:lnTo>
                      <a:pt x="52" y="95"/>
                    </a:lnTo>
                    <a:lnTo>
                      <a:pt x="43" y="91"/>
                    </a:lnTo>
                    <a:lnTo>
                      <a:pt x="44" y="82"/>
                    </a:lnTo>
                    <a:lnTo>
                      <a:pt x="41" y="81"/>
                    </a:lnTo>
                    <a:lnTo>
                      <a:pt x="35" y="75"/>
                    </a:lnTo>
                    <a:lnTo>
                      <a:pt x="35" y="70"/>
                    </a:lnTo>
                    <a:lnTo>
                      <a:pt x="25" y="57"/>
                    </a:lnTo>
                    <a:lnTo>
                      <a:pt x="26" y="52"/>
                    </a:lnTo>
                    <a:lnTo>
                      <a:pt x="23" y="49"/>
                    </a:lnTo>
                    <a:lnTo>
                      <a:pt x="15" y="46"/>
                    </a:lnTo>
                    <a:lnTo>
                      <a:pt x="14" y="50"/>
                    </a:lnTo>
                    <a:lnTo>
                      <a:pt x="12" y="49"/>
                    </a:lnTo>
                    <a:lnTo>
                      <a:pt x="5" y="57"/>
                    </a:lnTo>
                    <a:lnTo>
                      <a:pt x="0" y="57"/>
                    </a:lnTo>
                    <a:lnTo>
                      <a:pt x="0" y="50"/>
                    </a:lnTo>
                    <a:lnTo>
                      <a:pt x="5" y="37"/>
                    </a:lnTo>
                    <a:lnTo>
                      <a:pt x="5" y="29"/>
                    </a:lnTo>
                    <a:lnTo>
                      <a:pt x="11" y="20"/>
                    </a:lnTo>
                    <a:lnTo>
                      <a:pt x="20" y="17"/>
                    </a:lnTo>
                    <a:lnTo>
                      <a:pt x="26" y="3"/>
                    </a:lnTo>
                    <a:lnTo>
                      <a:pt x="32" y="0"/>
                    </a:lnTo>
                    <a:lnTo>
                      <a:pt x="43" y="8"/>
                    </a:lnTo>
                    <a:lnTo>
                      <a:pt x="46" y="11"/>
                    </a:lnTo>
                    <a:lnTo>
                      <a:pt x="47" y="12"/>
                    </a:lnTo>
                    <a:lnTo>
                      <a:pt x="61" y="20"/>
                    </a:lnTo>
                    <a:lnTo>
                      <a:pt x="69" y="26"/>
                    </a:lnTo>
                    <a:lnTo>
                      <a:pt x="70" y="34"/>
                    </a:lnTo>
                    <a:lnTo>
                      <a:pt x="78" y="40"/>
                    </a:lnTo>
                    <a:lnTo>
                      <a:pt x="78" y="41"/>
                    </a:lnTo>
                    <a:lnTo>
                      <a:pt x="72" y="47"/>
                    </a:lnTo>
                    <a:lnTo>
                      <a:pt x="72" y="60"/>
                    </a:lnTo>
                    <a:lnTo>
                      <a:pt x="81" y="67"/>
                    </a:lnTo>
                    <a:lnTo>
                      <a:pt x="85" y="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3" name="Freeform 2953">
                <a:extLst>
                  <a:ext uri="{FF2B5EF4-FFF2-40B4-BE49-F238E27FC236}">
                    <a16:creationId xmlns:a16="http://schemas.microsoft.com/office/drawing/2014/main" id="{8E830C44-B79E-9189-D1C2-44DA67735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122"/>
                <a:ext cx="63" cy="54"/>
              </a:xfrm>
              <a:custGeom>
                <a:avLst/>
                <a:gdLst>
                  <a:gd name="T0" fmla="*/ 125 w 126"/>
                  <a:gd name="T1" fmla="*/ 43 h 110"/>
                  <a:gd name="T2" fmla="*/ 115 w 126"/>
                  <a:gd name="T3" fmla="*/ 40 h 110"/>
                  <a:gd name="T4" fmla="*/ 109 w 126"/>
                  <a:gd name="T5" fmla="*/ 40 h 110"/>
                  <a:gd name="T6" fmla="*/ 106 w 126"/>
                  <a:gd name="T7" fmla="*/ 28 h 110"/>
                  <a:gd name="T8" fmla="*/ 103 w 126"/>
                  <a:gd name="T9" fmla="*/ 26 h 110"/>
                  <a:gd name="T10" fmla="*/ 96 w 126"/>
                  <a:gd name="T11" fmla="*/ 25 h 110"/>
                  <a:gd name="T12" fmla="*/ 99 w 126"/>
                  <a:gd name="T13" fmla="*/ 15 h 110"/>
                  <a:gd name="T14" fmla="*/ 96 w 126"/>
                  <a:gd name="T15" fmla="*/ 9 h 110"/>
                  <a:gd name="T16" fmla="*/ 90 w 126"/>
                  <a:gd name="T17" fmla="*/ 6 h 110"/>
                  <a:gd name="T18" fmla="*/ 85 w 126"/>
                  <a:gd name="T19" fmla="*/ 0 h 110"/>
                  <a:gd name="T20" fmla="*/ 82 w 126"/>
                  <a:gd name="T21" fmla="*/ 3 h 110"/>
                  <a:gd name="T22" fmla="*/ 76 w 126"/>
                  <a:gd name="T23" fmla="*/ 15 h 110"/>
                  <a:gd name="T24" fmla="*/ 67 w 126"/>
                  <a:gd name="T25" fmla="*/ 14 h 110"/>
                  <a:gd name="T26" fmla="*/ 53 w 126"/>
                  <a:gd name="T27" fmla="*/ 15 h 110"/>
                  <a:gd name="T28" fmla="*/ 50 w 126"/>
                  <a:gd name="T29" fmla="*/ 18 h 110"/>
                  <a:gd name="T30" fmla="*/ 43 w 126"/>
                  <a:gd name="T31" fmla="*/ 18 h 110"/>
                  <a:gd name="T32" fmla="*/ 40 w 126"/>
                  <a:gd name="T33" fmla="*/ 22 h 110"/>
                  <a:gd name="T34" fmla="*/ 33 w 126"/>
                  <a:gd name="T35" fmla="*/ 20 h 110"/>
                  <a:gd name="T36" fmla="*/ 20 w 126"/>
                  <a:gd name="T37" fmla="*/ 18 h 110"/>
                  <a:gd name="T38" fmla="*/ 15 w 126"/>
                  <a:gd name="T39" fmla="*/ 28 h 110"/>
                  <a:gd name="T40" fmla="*/ 26 w 126"/>
                  <a:gd name="T41" fmla="*/ 28 h 110"/>
                  <a:gd name="T42" fmla="*/ 30 w 126"/>
                  <a:gd name="T43" fmla="*/ 29 h 110"/>
                  <a:gd name="T44" fmla="*/ 33 w 126"/>
                  <a:gd name="T45" fmla="*/ 34 h 110"/>
                  <a:gd name="T46" fmla="*/ 30 w 126"/>
                  <a:gd name="T47" fmla="*/ 43 h 110"/>
                  <a:gd name="T48" fmla="*/ 29 w 126"/>
                  <a:gd name="T49" fmla="*/ 46 h 110"/>
                  <a:gd name="T50" fmla="*/ 23 w 126"/>
                  <a:gd name="T51" fmla="*/ 43 h 110"/>
                  <a:gd name="T52" fmla="*/ 12 w 126"/>
                  <a:gd name="T53" fmla="*/ 43 h 110"/>
                  <a:gd name="T54" fmla="*/ 6 w 126"/>
                  <a:gd name="T55" fmla="*/ 43 h 110"/>
                  <a:gd name="T56" fmla="*/ 5 w 126"/>
                  <a:gd name="T57" fmla="*/ 46 h 110"/>
                  <a:gd name="T58" fmla="*/ 0 w 126"/>
                  <a:gd name="T59" fmla="*/ 55 h 110"/>
                  <a:gd name="T60" fmla="*/ 5 w 126"/>
                  <a:gd name="T61" fmla="*/ 60 h 110"/>
                  <a:gd name="T62" fmla="*/ 8 w 126"/>
                  <a:gd name="T63" fmla="*/ 60 h 110"/>
                  <a:gd name="T64" fmla="*/ 15 w 126"/>
                  <a:gd name="T65" fmla="*/ 67 h 110"/>
                  <a:gd name="T66" fmla="*/ 24 w 126"/>
                  <a:gd name="T67" fmla="*/ 69 h 110"/>
                  <a:gd name="T68" fmla="*/ 23 w 126"/>
                  <a:gd name="T69" fmla="*/ 72 h 110"/>
                  <a:gd name="T70" fmla="*/ 17 w 126"/>
                  <a:gd name="T71" fmla="*/ 70 h 110"/>
                  <a:gd name="T72" fmla="*/ 5 w 126"/>
                  <a:gd name="T73" fmla="*/ 76 h 110"/>
                  <a:gd name="T74" fmla="*/ 6 w 126"/>
                  <a:gd name="T75" fmla="*/ 84 h 110"/>
                  <a:gd name="T76" fmla="*/ 15 w 126"/>
                  <a:gd name="T77" fmla="*/ 85 h 110"/>
                  <a:gd name="T78" fmla="*/ 20 w 126"/>
                  <a:gd name="T79" fmla="*/ 93 h 110"/>
                  <a:gd name="T80" fmla="*/ 18 w 126"/>
                  <a:gd name="T81" fmla="*/ 96 h 110"/>
                  <a:gd name="T82" fmla="*/ 37 w 126"/>
                  <a:gd name="T83" fmla="*/ 105 h 110"/>
                  <a:gd name="T84" fmla="*/ 38 w 126"/>
                  <a:gd name="T85" fmla="*/ 110 h 110"/>
                  <a:gd name="T86" fmla="*/ 49 w 126"/>
                  <a:gd name="T87" fmla="*/ 99 h 110"/>
                  <a:gd name="T88" fmla="*/ 47 w 126"/>
                  <a:gd name="T89" fmla="*/ 94 h 110"/>
                  <a:gd name="T90" fmla="*/ 55 w 126"/>
                  <a:gd name="T91" fmla="*/ 93 h 110"/>
                  <a:gd name="T92" fmla="*/ 59 w 126"/>
                  <a:gd name="T93" fmla="*/ 94 h 110"/>
                  <a:gd name="T94" fmla="*/ 73 w 126"/>
                  <a:gd name="T95" fmla="*/ 94 h 110"/>
                  <a:gd name="T96" fmla="*/ 79 w 126"/>
                  <a:gd name="T97" fmla="*/ 88 h 110"/>
                  <a:gd name="T98" fmla="*/ 85 w 126"/>
                  <a:gd name="T99" fmla="*/ 88 h 110"/>
                  <a:gd name="T100" fmla="*/ 94 w 126"/>
                  <a:gd name="T101" fmla="*/ 99 h 110"/>
                  <a:gd name="T102" fmla="*/ 100 w 126"/>
                  <a:gd name="T103" fmla="*/ 94 h 110"/>
                  <a:gd name="T104" fmla="*/ 108 w 126"/>
                  <a:gd name="T105" fmla="*/ 90 h 110"/>
                  <a:gd name="T106" fmla="*/ 109 w 126"/>
                  <a:gd name="T107" fmla="*/ 85 h 110"/>
                  <a:gd name="T108" fmla="*/ 120 w 126"/>
                  <a:gd name="T109" fmla="*/ 82 h 110"/>
                  <a:gd name="T110" fmla="*/ 118 w 126"/>
                  <a:gd name="T111" fmla="*/ 79 h 110"/>
                  <a:gd name="T112" fmla="*/ 112 w 126"/>
                  <a:gd name="T113" fmla="*/ 76 h 110"/>
                  <a:gd name="T114" fmla="*/ 115 w 126"/>
                  <a:gd name="T115" fmla="*/ 70 h 110"/>
                  <a:gd name="T116" fmla="*/ 112 w 126"/>
                  <a:gd name="T117" fmla="*/ 58 h 110"/>
                  <a:gd name="T118" fmla="*/ 125 w 126"/>
                  <a:gd name="T119" fmla="*/ 52 h 110"/>
                  <a:gd name="T120" fmla="*/ 126 w 126"/>
                  <a:gd name="T121" fmla="*/ 52 h 110"/>
                  <a:gd name="T122" fmla="*/ 125 w 126"/>
                  <a:gd name="T123" fmla="*/ 43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6" h="110">
                    <a:moveTo>
                      <a:pt x="125" y="43"/>
                    </a:moveTo>
                    <a:lnTo>
                      <a:pt x="115" y="40"/>
                    </a:lnTo>
                    <a:lnTo>
                      <a:pt x="109" y="40"/>
                    </a:lnTo>
                    <a:lnTo>
                      <a:pt x="106" y="28"/>
                    </a:lnTo>
                    <a:lnTo>
                      <a:pt x="103" y="26"/>
                    </a:lnTo>
                    <a:lnTo>
                      <a:pt x="96" y="25"/>
                    </a:lnTo>
                    <a:lnTo>
                      <a:pt x="99" y="15"/>
                    </a:lnTo>
                    <a:lnTo>
                      <a:pt x="96" y="9"/>
                    </a:lnTo>
                    <a:lnTo>
                      <a:pt x="90" y="6"/>
                    </a:lnTo>
                    <a:lnTo>
                      <a:pt x="85" y="0"/>
                    </a:lnTo>
                    <a:lnTo>
                      <a:pt x="82" y="3"/>
                    </a:lnTo>
                    <a:lnTo>
                      <a:pt x="76" y="15"/>
                    </a:lnTo>
                    <a:lnTo>
                      <a:pt x="67" y="14"/>
                    </a:lnTo>
                    <a:lnTo>
                      <a:pt x="53" y="15"/>
                    </a:lnTo>
                    <a:lnTo>
                      <a:pt x="50" y="18"/>
                    </a:lnTo>
                    <a:lnTo>
                      <a:pt x="43" y="18"/>
                    </a:lnTo>
                    <a:lnTo>
                      <a:pt x="40" y="22"/>
                    </a:lnTo>
                    <a:lnTo>
                      <a:pt x="33" y="20"/>
                    </a:lnTo>
                    <a:lnTo>
                      <a:pt x="20" y="18"/>
                    </a:lnTo>
                    <a:lnTo>
                      <a:pt x="15" y="28"/>
                    </a:lnTo>
                    <a:lnTo>
                      <a:pt x="26" y="28"/>
                    </a:lnTo>
                    <a:lnTo>
                      <a:pt x="30" y="29"/>
                    </a:lnTo>
                    <a:lnTo>
                      <a:pt x="33" y="34"/>
                    </a:lnTo>
                    <a:lnTo>
                      <a:pt x="30" y="43"/>
                    </a:lnTo>
                    <a:lnTo>
                      <a:pt x="29" y="46"/>
                    </a:lnTo>
                    <a:lnTo>
                      <a:pt x="23" y="43"/>
                    </a:lnTo>
                    <a:lnTo>
                      <a:pt x="12" y="43"/>
                    </a:lnTo>
                    <a:lnTo>
                      <a:pt x="6" y="43"/>
                    </a:lnTo>
                    <a:lnTo>
                      <a:pt x="5" y="46"/>
                    </a:lnTo>
                    <a:lnTo>
                      <a:pt x="0" y="55"/>
                    </a:lnTo>
                    <a:lnTo>
                      <a:pt x="5" y="60"/>
                    </a:lnTo>
                    <a:lnTo>
                      <a:pt x="8" y="60"/>
                    </a:lnTo>
                    <a:lnTo>
                      <a:pt x="15" y="67"/>
                    </a:lnTo>
                    <a:lnTo>
                      <a:pt x="24" y="69"/>
                    </a:lnTo>
                    <a:lnTo>
                      <a:pt x="23" y="72"/>
                    </a:lnTo>
                    <a:lnTo>
                      <a:pt x="17" y="70"/>
                    </a:lnTo>
                    <a:lnTo>
                      <a:pt x="5" y="76"/>
                    </a:lnTo>
                    <a:lnTo>
                      <a:pt x="6" y="84"/>
                    </a:lnTo>
                    <a:lnTo>
                      <a:pt x="15" y="85"/>
                    </a:lnTo>
                    <a:lnTo>
                      <a:pt x="20" y="93"/>
                    </a:lnTo>
                    <a:lnTo>
                      <a:pt x="18" y="96"/>
                    </a:lnTo>
                    <a:lnTo>
                      <a:pt x="37" y="105"/>
                    </a:lnTo>
                    <a:lnTo>
                      <a:pt x="38" y="110"/>
                    </a:lnTo>
                    <a:lnTo>
                      <a:pt x="49" y="99"/>
                    </a:lnTo>
                    <a:lnTo>
                      <a:pt x="47" y="94"/>
                    </a:lnTo>
                    <a:lnTo>
                      <a:pt x="55" y="93"/>
                    </a:lnTo>
                    <a:lnTo>
                      <a:pt x="59" y="94"/>
                    </a:lnTo>
                    <a:lnTo>
                      <a:pt x="73" y="94"/>
                    </a:lnTo>
                    <a:lnTo>
                      <a:pt x="79" y="88"/>
                    </a:lnTo>
                    <a:lnTo>
                      <a:pt x="85" y="88"/>
                    </a:lnTo>
                    <a:lnTo>
                      <a:pt x="94" y="99"/>
                    </a:lnTo>
                    <a:lnTo>
                      <a:pt x="100" y="94"/>
                    </a:lnTo>
                    <a:lnTo>
                      <a:pt x="108" y="90"/>
                    </a:lnTo>
                    <a:lnTo>
                      <a:pt x="109" y="85"/>
                    </a:lnTo>
                    <a:lnTo>
                      <a:pt x="120" y="82"/>
                    </a:lnTo>
                    <a:lnTo>
                      <a:pt x="118" y="79"/>
                    </a:lnTo>
                    <a:lnTo>
                      <a:pt x="112" y="76"/>
                    </a:lnTo>
                    <a:lnTo>
                      <a:pt x="115" y="70"/>
                    </a:lnTo>
                    <a:lnTo>
                      <a:pt x="112" y="58"/>
                    </a:lnTo>
                    <a:lnTo>
                      <a:pt x="125" y="52"/>
                    </a:lnTo>
                    <a:lnTo>
                      <a:pt x="126" y="52"/>
                    </a:lnTo>
                    <a:lnTo>
                      <a:pt x="125" y="4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4" name="Freeform 2954">
                <a:extLst>
                  <a:ext uri="{FF2B5EF4-FFF2-40B4-BE49-F238E27FC236}">
                    <a16:creationId xmlns:a16="http://schemas.microsoft.com/office/drawing/2014/main" id="{AE0DA263-C1BA-B173-FABE-2153C3939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122"/>
                <a:ext cx="63" cy="54"/>
              </a:xfrm>
              <a:custGeom>
                <a:avLst/>
                <a:gdLst>
                  <a:gd name="T0" fmla="*/ 125 w 126"/>
                  <a:gd name="T1" fmla="*/ 43 h 110"/>
                  <a:gd name="T2" fmla="*/ 126 w 126"/>
                  <a:gd name="T3" fmla="*/ 52 h 110"/>
                  <a:gd name="T4" fmla="*/ 125 w 126"/>
                  <a:gd name="T5" fmla="*/ 52 h 110"/>
                  <a:gd name="T6" fmla="*/ 112 w 126"/>
                  <a:gd name="T7" fmla="*/ 58 h 110"/>
                  <a:gd name="T8" fmla="*/ 115 w 126"/>
                  <a:gd name="T9" fmla="*/ 70 h 110"/>
                  <a:gd name="T10" fmla="*/ 112 w 126"/>
                  <a:gd name="T11" fmla="*/ 76 h 110"/>
                  <a:gd name="T12" fmla="*/ 118 w 126"/>
                  <a:gd name="T13" fmla="*/ 79 h 110"/>
                  <a:gd name="T14" fmla="*/ 120 w 126"/>
                  <a:gd name="T15" fmla="*/ 82 h 110"/>
                  <a:gd name="T16" fmla="*/ 109 w 126"/>
                  <a:gd name="T17" fmla="*/ 85 h 110"/>
                  <a:gd name="T18" fmla="*/ 108 w 126"/>
                  <a:gd name="T19" fmla="*/ 90 h 110"/>
                  <a:gd name="T20" fmla="*/ 100 w 126"/>
                  <a:gd name="T21" fmla="*/ 94 h 110"/>
                  <a:gd name="T22" fmla="*/ 94 w 126"/>
                  <a:gd name="T23" fmla="*/ 99 h 110"/>
                  <a:gd name="T24" fmla="*/ 85 w 126"/>
                  <a:gd name="T25" fmla="*/ 88 h 110"/>
                  <a:gd name="T26" fmla="*/ 79 w 126"/>
                  <a:gd name="T27" fmla="*/ 88 h 110"/>
                  <a:gd name="T28" fmla="*/ 73 w 126"/>
                  <a:gd name="T29" fmla="*/ 94 h 110"/>
                  <a:gd name="T30" fmla="*/ 59 w 126"/>
                  <a:gd name="T31" fmla="*/ 94 h 110"/>
                  <a:gd name="T32" fmla="*/ 55 w 126"/>
                  <a:gd name="T33" fmla="*/ 93 h 110"/>
                  <a:gd name="T34" fmla="*/ 47 w 126"/>
                  <a:gd name="T35" fmla="*/ 94 h 110"/>
                  <a:gd name="T36" fmla="*/ 49 w 126"/>
                  <a:gd name="T37" fmla="*/ 99 h 110"/>
                  <a:gd name="T38" fmla="*/ 38 w 126"/>
                  <a:gd name="T39" fmla="*/ 110 h 110"/>
                  <a:gd name="T40" fmla="*/ 37 w 126"/>
                  <a:gd name="T41" fmla="*/ 105 h 110"/>
                  <a:gd name="T42" fmla="*/ 18 w 126"/>
                  <a:gd name="T43" fmla="*/ 96 h 110"/>
                  <a:gd name="T44" fmla="*/ 20 w 126"/>
                  <a:gd name="T45" fmla="*/ 93 h 110"/>
                  <a:gd name="T46" fmla="*/ 15 w 126"/>
                  <a:gd name="T47" fmla="*/ 85 h 110"/>
                  <a:gd name="T48" fmla="*/ 6 w 126"/>
                  <a:gd name="T49" fmla="*/ 84 h 110"/>
                  <a:gd name="T50" fmla="*/ 5 w 126"/>
                  <a:gd name="T51" fmla="*/ 76 h 110"/>
                  <a:gd name="T52" fmla="*/ 17 w 126"/>
                  <a:gd name="T53" fmla="*/ 70 h 110"/>
                  <a:gd name="T54" fmla="*/ 23 w 126"/>
                  <a:gd name="T55" fmla="*/ 72 h 110"/>
                  <a:gd name="T56" fmla="*/ 24 w 126"/>
                  <a:gd name="T57" fmla="*/ 69 h 110"/>
                  <a:gd name="T58" fmla="*/ 15 w 126"/>
                  <a:gd name="T59" fmla="*/ 67 h 110"/>
                  <a:gd name="T60" fmla="*/ 8 w 126"/>
                  <a:gd name="T61" fmla="*/ 60 h 110"/>
                  <a:gd name="T62" fmla="*/ 5 w 126"/>
                  <a:gd name="T63" fmla="*/ 60 h 110"/>
                  <a:gd name="T64" fmla="*/ 0 w 126"/>
                  <a:gd name="T65" fmla="*/ 55 h 110"/>
                  <a:gd name="T66" fmla="*/ 5 w 126"/>
                  <a:gd name="T67" fmla="*/ 46 h 110"/>
                  <a:gd name="T68" fmla="*/ 6 w 126"/>
                  <a:gd name="T69" fmla="*/ 43 h 110"/>
                  <a:gd name="T70" fmla="*/ 12 w 126"/>
                  <a:gd name="T71" fmla="*/ 43 h 110"/>
                  <a:gd name="T72" fmla="*/ 23 w 126"/>
                  <a:gd name="T73" fmla="*/ 43 h 110"/>
                  <a:gd name="T74" fmla="*/ 29 w 126"/>
                  <a:gd name="T75" fmla="*/ 46 h 110"/>
                  <a:gd name="T76" fmla="*/ 30 w 126"/>
                  <a:gd name="T77" fmla="*/ 43 h 110"/>
                  <a:gd name="T78" fmla="*/ 33 w 126"/>
                  <a:gd name="T79" fmla="*/ 34 h 110"/>
                  <a:gd name="T80" fmla="*/ 30 w 126"/>
                  <a:gd name="T81" fmla="*/ 29 h 110"/>
                  <a:gd name="T82" fmla="*/ 26 w 126"/>
                  <a:gd name="T83" fmla="*/ 28 h 110"/>
                  <a:gd name="T84" fmla="*/ 15 w 126"/>
                  <a:gd name="T85" fmla="*/ 28 h 110"/>
                  <a:gd name="T86" fmla="*/ 20 w 126"/>
                  <a:gd name="T87" fmla="*/ 18 h 110"/>
                  <a:gd name="T88" fmla="*/ 33 w 126"/>
                  <a:gd name="T89" fmla="*/ 20 h 110"/>
                  <a:gd name="T90" fmla="*/ 40 w 126"/>
                  <a:gd name="T91" fmla="*/ 22 h 110"/>
                  <a:gd name="T92" fmla="*/ 43 w 126"/>
                  <a:gd name="T93" fmla="*/ 18 h 110"/>
                  <a:gd name="T94" fmla="*/ 50 w 126"/>
                  <a:gd name="T95" fmla="*/ 18 h 110"/>
                  <a:gd name="T96" fmla="*/ 53 w 126"/>
                  <a:gd name="T97" fmla="*/ 15 h 110"/>
                  <a:gd name="T98" fmla="*/ 67 w 126"/>
                  <a:gd name="T99" fmla="*/ 14 h 110"/>
                  <a:gd name="T100" fmla="*/ 76 w 126"/>
                  <a:gd name="T101" fmla="*/ 15 h 110"/>
                  <a:gd name="T102" fmla="*/ 82 w 126"/>
                  <a:gd name="T103" fmla="*/ 3 h 110"/>
                  <a:gd name="T104" fmla="*/ 85 w 126"/>
                  <a:gd name="T105" fmla="*/ 0 h 110"/>
                  <a:gd name="T106" fmla="*/ 90 w 126"/>
                  <a:gd name="T107" fmla="*/ 6 h 110"/>
                  <a:gd name="T108" fmla="*/ 96 w 126"/>
                  <a:gd name="T109" fmla="*/ 9 h 110"/>
                  <a:gd name="T110" fmla="*/ 99 w 126"/>
                  <a:gd name="T111" fmla="*/ 15 h 110"/>
                  <a:gd name="T112" fmla="*/ 96 w 126"/>
                  <a:gd name="T113" fmla="*/ 25 h 110"/>
                  <a:gd name="T114" fmla="*/ 103 w 126"/>
                  <a:gd name="T115" fmla="*/ 26 h 110"/>
                  <a:gd name="T116" fmla="*/ 106 w 126"/>
                  <a:gd name="T117" fmla="*/ 28 h 110"/>
                  <a:gd name="T118" fmla="*/ 109 w 126"/>
                  <a:gd name="T119" fmla="*/ 40 h 110"/>
                  <a:gd name="T120" fmla="*/ 115 w 126"/>
                  <a:gd name="T121" fmla="*/ 40 h 110"/>
                  <a:gd name="T122" fmla="*/ 125 w 126"/>
                  <a:gd name="T123" fmla="*/ 43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6" h="110">
                    <a:moveTo>
                      <a:pt x="125" y="43"/>
                    </a:moveTo>
                    <a:lnTo>
                      <a:pt x="126" y="52"/>
                    </a:lnTo>
                    <a:lnTo>
                      <a:pt x="125" y="52"/>
                    </a:lnTo>
                    <a:lnTo>
                      <a:pt x="112" y="58"/>
                    </a:lnTo>
                    <a:lnTo>
                      <a:pt x="115" y="70"/>
                    </a:lnTo>
                    <a:lnTo>
                      <a:pt x="112" y="76"/>
                    </a:lnTo>
                    <a:lnTo>
                      <a:pt x="118" y="79"/>
                    </a:lnTo>
                    <a:lnTo>
                      <a:pt x="120" y="82"/>
                    </a:lnTo>
                    <a:lnTo>
                      <a:pt x="109" y="85"/>
                    </a:lnTo>
                    <a:lnTo>
                      <a:pt x="108" y="90"/>
                    </a:lnTo>
                    <a:lnTo>
                      <a:pt x="100" y="94"/>
                    </a:lnTo>
                    <a:lnTo>
                      <a:pt x="94" y="99"/>
                    </a:lnTo>
                    <a:lnTo>
                      <a:pt x="85" y="88"/>
                    </a:lnTo>
                    <a:lnTo>
                      <a:pt x="79" y="88"/>
                    </a:lnTo>
                    <a:lnTo>
                      <a:pt x="73" y="94"/>
                    </a:lnTo>
                    <a:lnTo>
                      <a:pt x="59" y="94"/>
                    </a:lnTo>
                    <a:lnTo>
                      <a:pt x="55" y="93"/>
                    </a:lnTo>
                    <a:lnTo>
                      <a:pt x="47" y="94"/>
                    </a:lnTo>
                    <a:lnTo>
                      <a:pt x="49" y="99"/>
                    </a:lnTo>
                    <a:lnTo>
                      <a:pt x="38" y="110"/>
                    </a:lnTo>
                    <a:lnTo>
                      <a:pt x="37" y="105"/>
                    </a:lnTo>
                    <a:lnTo>
                      <a:pt x="18" y="96"/>
                    </a:lnTo>
                    <a:lnTo>
                      <a:pt x="20" y="93"/>
                    </a:lnTo>
                    <a:lnTo>
                      <a:pt x="15" y="85"/>
                    </a:lnTo>
                    <a:lnTo>
                      <a:pt x="6" y="84"/>
                    </a:lnTo>
                    <a:lnTo>
                      <a:pt x="5" y="76"/>
                    </a:lnTo>
                    <a:lnTo>
                      <a:pt x="17" y="70"/>
                    </a:lnTo>
                    <a:lnTo>
                      <a:pt x="23" y="72"/>
                    </a:lnTo>
                    <a:lnTo>
                      <a:pt x="24" y="69"/>
                    </a:lnTo>
                    <a:lnTo>
                      <a:pt x="15" y="67"/>
                    </a:lnTo>
                    <a:lnTo>
                      <a:pt x="8" y="60"/>
                    </a:lnTo>
                    <a:lnTo>
                      <a:pt x="5" y="60"/>
                    </a:lnTo>
                    <a:lnTo>
                      <a:pt x="0" y="55"/>
                    </a:lnTo>
                    <a:lnTo>
                      <a:pt x="5" y="46"/>
                    </a:lnTo>
                    <a:lnTo>
                      <a:pt x="6" y="43"/>
                    </a:lnTo>
                    <a:lnTo>
                      <a:pt x="12" y="43"/>
                    </a:lnTo>
                    <a:lnTo>
                      <a:pt x="23" y="43"/>
                    </a:lnTo>
                    <a:lnTo>
                      <a:pt x="29" y="46"/>
                    </a:lnTo>
                    <a:lnTo>
                      <a:pt x="30" y="43"/>
                    </a:lnTo>
                    <a:lnTo>
                      <a:pt x="33" y="34"/>
                    </a:lnTo>
                    <a:lnTo>
                      <a:pt x="30" y="29"/>
                    </a:lnTo>
                    <a:lnTo>
                      <a:pt x="26" y="28"/>
                    </a:lnTo>
                    <a:lnTo>
                      <a:pt x="15" y="28"/>
                    </a:lnTo>
                    <a:lnTo>
                      <a:pt x="20" y="18"/>
                    </a:lnTo>
                    <a:lnTo>
                      <a:pt x="33" y="20"/>
                    </a:lnTo>
                    <a:lnTo>
                      <a:pt x="40" y="22"/>
                    </a:lnTo>
                    <a:lnTo>
                      <a:pt x="43" y="18"/>
                    </a:lnTo>
                    <a:lnTo>
                      <a:pt x="50" y="18"/>
                    </a:lnTo>
                    <a:lnTo>
                      <a:pt x="53" y="15"/>
                    </a:lnTo>
                    <a:lnTo>
                      <a:pt x="67" y="14"/>
                    </a:lnTo>
                    <a:lnTo>
                      <a:pt x="76" y="15"/>
                    </a:lnTo>
                    <a:lnTo>
                      <a:pt x="82" y="3"/>
                    </a:lnTo>
                    <a:lnTo>
                      <a:pt x="85" y="0"/>
                    </a:lnTo>
                    <a:lnTo>
                      <a:pt x="90" y="6"/>
                    </a:lnTo>
                    <a:lnTo>
                      <a:pt x="96" y="9"/>
                    </a:lnTo>
                    <a:lnTo>
                      <a:pt x="99" y="15"/>
                    </a:lnTo>
                    <a:lnTo>
                      <a:pt x="96" y="25"/>
                    </a:lnTo>
                    <a:lnTo>
                      <a:pt x="103" y="26"/>
                    </a:lnTo>
                    <a:lnTo>
                      <a:pt x="106" y="28"/>
                    </a:lnTo>
                    <a:lnTo>
                      <a:pt x="109" y="40"/>
                    </a:lnTo>
                    <a:lnTo>
                      <a:pt x="115" y="40"/>
                    </a:lnTo>
                    <a:lnTo>
                      <a:pt x="125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5" name="Freeform 2955">
                <a:extLst>
                  <a:ext uri="{FF2B5EF4-FFF2-40B4-BE49-F238E27FC236}">
                    <a16:creationId xmlns:a16="http://schemas.microsoft.com/office/drawing/2014/main" id="{A4577D05-E5C6-504C-5399-22E445C84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122"/>
                <a:ext cx="63" cy="54"/>
              </a:xfrm>
              <a:custGeom>
                <a:avLst/>
                <a:gdLst>
                  <a:gd name="T0" fmla="*/ 125 w 126"/>
                  <a:gd name="T1" fmla="*/ 43 h 110"/>
                  <a:gd name="T2" fmla="*/ 126 w 126"/>
                  <a:gd name="T3" fmla="*/ 52 h 110"/>
                  <a:gd name="T4" fmla="*/ 125 w 126"/>
                  <a:gd name="T5" fmla="*/ 52 h 110"/>
                  <a:gd name="T6" fmla="*/ 112 w 126"/>
                  <a:gd name="T7" fmla="*/ 58 h 110"/>
                  <a:gd name="T8" fmla="*/ 115 w 126"/>
                  <a:gd name="T9" fmla="*/ 70 h 110"/>
                  <a:gd name="T10" fmla="*/ 112 w 126"/>
                  <a:gd name="T11" fmla="*/ 76 h 110"/>
                  <a:gd name="T12" fmla="*/ 118 w 126"/>
                  <a:gd name="T13" fmla="*/ 79 h 110"/>
                  <a:gd name="T14" fmla="*/ 120 w 126"/>
                  <a:gd name="T15" fmla="*/ 82 h 110"/>
                  <a:gd name="T16" fmla="*/ 109 w 126"/>
                  <a:gd name="T17" fmla="*/ 85 h 110"/>
                  <a:gd name="T18" fmla="*/ 108 w 126"/>
                  <a:gd name="T19" fmla="*/ 90 h 110"/>
                  <a:gd name="T20" fmla="*/ 100 w 126"/>
                  <a:gd name="T21" fmla="*/ 94 h 110"/>
                  <a:gd name="T22" fmla="*/ 94 w 126"/>
                  <a:gd name="T23" fmla="*/ 99 h 110"/>
                  <a:gd name="T24" fmla="*/ 85 w 126"/>
                  <a:gd name="T25" fmla="*/ 88 h 110"/>
                  <a:gd name="T26" fmla="*/ 79 w 126"/>
                  <a:gd name="T27" fmla="*/ 88 h 110"/>
                  <a:gd name="T28" fmla="*/ 73 w 126"/>
                  <a:gd name="T29" fmla="*/ 94 h 110"/>
                  <a:gd name="T30" fmla="*/ 59 w 126"/>
                  <a:gd name="T31" fmla="*/ 94 h 110"/>
                  <a:gd name="T32" fmla="*/ 55 w 126"/>
                  <a:gd name="T33" fmla="*/ 93 h 110"/>
                  <a:gd name="T34" fmla="*/ 47 w 126"/>
                  <a:gd name="T35" fmla="*/ 94 h 110"/>
                  <a:gd name="T36" fmla="*/ 49 w 126"/>
                  <a:gd name="T37" fmla="*/ 99 h 110"/>
                  <a:gd name="T38" fmla="*/ 38 w 126"/>
                  <a:gd name="T39" fmla="*/ 110 h 110"/>
                  <a:gd name="T40" fmla="*/ 37 w 126"/>
                  <a:gd name="T41" fmla="*/ 105 h 110"/>
                  <a:gd name="T42" fmla="*/ 18 w 126"/>
                  <a:gd name="T43" fmla="*/ 96 h 110"/>
                  <a:gd name="T44" fmla="*/ 20 w 126"/>
                  <a:gd name="T45" fmla="*/ 93 h 110"/>
                  <a:gd name="T46" fmla="*/ 15 w 126"/>
                  <a:gd name="T47" fmla="*/ 85 h 110"/>
                  <a:gd name="T48" fmla="*/ 6 w 126"/>
                  <a:gd name="T49" fmla="*/ 84 h 110"/>
                  <a:gd name="T50" fmla="*/ 5 w 126"/>
                  <a:gd name="T51" fmla="*/ 76 h 110"/>
                  <a:gd name="T52" fmla="*/ 17 w 126"/>
                  <a:gd name="T53" fmla="*/ 70 h 110"/>
                  <a:gd name="T54" fmla="*/ 23 w 126"/>
                  <a:gd name="T55" fmla="*/ 72 h 110"/>
                  <a:gd name="T56" fmla="*/ 24 w 126"/>
                  <a:gd name="T57" fmla="*/ 69 h 110"/>
                  <a:gd name="T58" fmla="*/ 15 w 126"/>
                  <a:gd name="T59" fmla="*/ 67 h 110"/>
                  <a:gd name="T60" fmla="*/ 8 w 126"/>
                  <a:gd name="T61" fmla="*/ 60 h 110"/>
                  <a:gd name="T62" fmla="*/ 5 w 126"/>
                  <a:gd name="T63" fmla="*/ 60 h 110"/>
                  <a:gd name="T64" fmla="*/ 0 w 126"/>
                  <a:gd name="T65" fmla="*/ 55 h 110"/>
                  <a:gd name="T66" fmla="*/ 5 w 126"/>
                  <a:gd name="T67" fmla="*/ 46 h 110"/>
                  <a:gd name="T68" fmla="*/ 6 w 126"/>
                  <a:gd name="T69" fmla="*/ 43 h 110"/>
                  <a:gd name="T70" fmla="*/ 12 w 126"/>
                  <a:gd name="T71" fmla="*/ 43 h 110"/>
                  <a:gd name="T72" fmla="*/ 23 w 126"/>
                  <a:gd name="T73" fmla="*/ 43 h 110"/>
                  <a:gd name="T74" fmla="*/ 29 w 126"/>
                  <a:gd name="T75" fmla="*/ 46 h 110"/>
                  <a:gd name="T76" fmla="*/ 30 w 126"/>
                  <a:gd name="T77" fmla="*/ 43 h 110"/>
                  <a:gd name="T78" fmla="*/ 33 w 126"/>
                  <a:gd name="T79" fmla="*/ 34 h 110"/>
                  <a:gd name="T80" fmla="*/ 30 w 126"/>
                  <a:gd name="T81" fmla="*/ 29 h 110"/>
                  <a:gd name="T82" fmla="*/ 26 w 126"/>
                  <a:gd name="T83" fmla="*/ 28 h 110"/>
                  <a:gd name="T84" fmla="*/ 15 w 126"/>
                  <a:gd name="T85" fmla="*/ 28 h 110"/>
                  <a:gd name="T86" fmla="*/ 20 w 126"/>
                  <a:gd name="T87" fmla="*/ 18 h 110"/>
                  <a:gd name="T88" fmla="*/ 33 w 126"/>
                  <a:gd name="T89" fmla="*/ 20 h 110"/>
                  <a:gd name="T90" fmla="*/ 40 w 126"/>
                  <a:gd name="T91" fmla="*/ 22 h 110"/>
                  <a:gd name="T92" fmla="*/ 43 w 126"/>
                  <a:gd name="T93" fmla="*/ 18 h 110"/>
                  <a:gd name="T94" fmla="*/ 50 w 126"/>
                  <a:gd name="T95" fmla="*/ 18 h 110"/>
                  <a:gd name="T96" fmla="*/ 53 w 126"/>
                  <a:gd name="T97" fmla="*/ 15 h 110"/>
                  <a:gd name="T98" fmla="*/ 67 w 126"/>
                  <a:gd name="T99" fmla="*/ 14 h 110"/>
                  <a:gd name="T100" fmla="*/ 76 w 126"/>
                  <a:gd name="T101" fmla="*/ 15 h 110"/>
                  <a:gd name="T102" fmla="*/ 82 w 126"/>
                  <a:gd name="T103" fmla="*/ 3 h 110"/>
                  <a:gd name="T104" fmla="*/ 85 w 126"/>
                  <a:gd name="T105" fmla="*/ 0 h 110"/>
                  <a:gd name="T106" fmla="*/ 90 w 126"/>
                  <a:gd name="T107" fmla="*/ 6 h 110"/>
                  <a:gd name="T108" fmla="*/ 96 w 126"/>
                  <a:gd name="T109" fmla="*/ 9 h 110"/>
                  <a:gd name="T110" fmla="*/ 99 w 126"/>
                  <a:gd name="T111" fmla="*/ 15 h 110"/>
                  <a:gd name="T112" fmla="*/ 96 w 126"/>
                  <a:gd name="T113" fmla="*/ 25 h 110"/>
                  <a:gd name="T114" fmla="*/ 103 w 126"/>
                  <a:gd name="T115" fmla="*/ 26 h 110"/>
                  <a:gd name="T116" fmla="*/ 106 w 126"/>
                  <a:gd name="T117" fmla="*/ 28 h 110"/>
                  <a:gd name="T118" fmla="*/ 109 w 126"/>
                  <a:gd name="T119" fmla="*/ 40 h 110"/>
                  <a:gd name="T120" fmla="*/ 115 w 126"/>
                  <a:gd name="T121" fmla="*/ 40 h 110"/>
                  <a:gd name="T122" fmla="*/ 125 w 126"/>
                  <a:gd name="T123" fmla="*/ 43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6" h="110">
                    <a:moveTo>
                      <a:pt x="125" y="43"/>
                    </a:moveTo>
                    <a:lnTo>
                      <a:pt x="126" y="52"/>
                    </a:lnTo>
                    <a:lnTo>
                      <a:pt x="125" y="52"/>
                    </a:lnTo>
                    <a:lnTo>
                      <a:pt x="112" y="58"/>
                    </a:lnTo>
                    <a:lnTo>
                      <a:pt x="115" y="70"/>
                    </a:lnTo>
                    <a:lnTo>
                      <a:pt x="112" y="76"/>
                    </a:lnTo>
                    <a:lnTo>
                      <a:pt x="118" y="79"/>
                    </a:lnTo>
                    <a:lnTo>
                      <a:pt x="120" y="82"/>
                    </a:lnTo>
                    <a:lnTo>
                      <a:pt x="109" y="85"/>
                    </a:lnTo>
                    <a:lnTo>
                      <a:pt x="108" y="90"/>
                    </a:lnTo>
                    <a:lnTo>
                      <a:pt x="100" y="94"/>
                    </a:lnTo>
                    <a:lnTo>
                      <a:pt x="94" y="99"/>
                    </a:lnTo>
                    <a:lnTo>
                      <a:pt x="85" y="88"/>
                    </a:lnTo>
                    <a:lnTo>
                      <a:pt x="79" y="88"/>
                    </a:lnTo>
                    <a:lnTo>
                      <a:pt x="73" y="94"/>
                    </a:lnTo>
                    <a:lnTo>
                      <a:pt x="59" y="94"/>
                    </a:lnTo>
                    <a:lnTo>
                      <a:pt x="55" y="93"/>
                    </a:lnTo>
                    <a:lnTo>
                      <a:pt x="47" y="94"/>
                    </a:lnTo>
                    <a:lnTo>
                      <a:pt x="49" y="99"/>
                    </a:lnTo>
                    <a:lnTo>
                      <a:pt x="38" y="110"/>
                    </a:lnTo>
                    <a:lnTo>
                      <a:pt x="37" y="105"/>
                    </a:lnTo>
                    <a:lnTo>
                      <a:pt x="18" y="96"/>
                    </a:lnTo>
                    <a:lnTo>
                      <a:pt x="20" y="93"/>
                    </a:lnTo>
                    <a:lnTo>
                      <a:pt x="15" y="85"/>
                    </a:lnTo>
                    <a:lnTo>
                      <a:pt x="6" y="84"/>
                    </a:lnTo>
                    <a:lnTo>
                      <a:pt x="5" y="76"/>
                    </a:lnTo>
                    <a:lnTo>
                      <a:pt x="17" y="70"/>
                    </a:lnTo>
                    <a:lnTo>
                      <a:pt x="23" y="72"/>
                    </a:lnTo>
                    <a:lnTo>
                      <a:pt x="24" y="69"/>
                    </a:lnTo>
                    <a:lnTo>
                      <a:pt x="15" y="67"/>
                    </a:lnTo>
                    <a:lnTo>
                      <a:pt x="8" y="60"/>
                    </a:lnTo>
                    <a:lnTo>
                      <a:pt x="5" y="60"/>
                    </a:lnTo>
                    <a:lnTo>
                      <a:pt x="0" y="55"/>
                    </a:lnTo>
                    <a:lnTo>
                      <a:pt x="5" y="46"/>
                    </a:lnTo>
                    <a:lnTo>
                      <a:pt x="6" y="43"/>
                    </a:lnTo>
                    <a:lnTo>
                      <a:pt x="12" y="43"/>
                    </a:lnTo>
                    <a:lnTo>
                      <a:pt x="23" y="43"/>
                    </a:lnTo>
                    <a:lnTo>
                      <a:pt x="29" y="46"/>
                    </a:lnTo>
                    <a:lnTo>
                      <a:pt x="30" y="43"/>
                    </a:lnTo>
                    <a:lnTo>
                      <a:pt x="33" y="34"/>
                    </a:lnTo>
                    <a:lnTo>
                      <a:pt x="30" y="29"/>
                    </a:lnTo>
                    <a:lnTo>
                      <a:pt x="26" y="28"/>
                    </a:lnTo>
                    <a:lnTo>
                      <a:pt x="15" y="28"/>
                    </a:lnTo>
                    <a:lnTo>
                      <a:pt x="20" y="18"/>
                    </a:lnTo>
                    <a:lnTo>
                      <a:pt x="33" y="20"/>
                    </a:lnTo>
                    <a:lnTo>
                      <a:pt x="40" y="22"/>
                    </a:lnTo>
                    <a:lnTo>
                      <a:pt x="43" y="18"/>
                    </a:lnTo>
                    <a:lnTo>
                      <a:pt x="50" y="18"/>
                    </a:lnTo>
                    <a:lnTo>
                      <a:pt x="53" y="15"/>
                    </a:lnTo>
                    <a:lnTo>
                      <a:pt x="67" y="14"/>
                    </a:lnTo>
                    <a:lnTo>
                      <a:pt x="76" y="15"/>
                    </a:lnTo>
                    <a:lnTo>
                      <a:pt x="82" y="3"/>
                    </a:lnTo>
                    <a:lnTo>
                      <a:pt x="85" y="0"/>
                    </a:lnTo>
                    <a:lnTo>
                      <a:pt x="90" y="6"/>
                    </a:lnTo>
                    <a:lnTo>
                      <a:pt x="96" y="9"/>
                    </a:lnTo>
                    <a:lnTo>
                      <a:pt x="99" y="15"/>
                    </a:lnTo>
                    <a:lnTo>
                      <a:pt x="96" y="25"/>
                    </a:lnTo>
                    <a:lnTo>
                      <a:pt x="103" y="26"/>
                    </a:lnTo>
                    <a:lnTo>
                      <a:pt x="106" y="28"/>
                    </a:lnTo>
                    <a:lnTo>
                      <a:pt x="109" y="40"/>
                    </a:lnTo>
                    <a:lnTo>
                      <a:pt x="115" y="40"/>
                    </a:lnTo>
                    <a:lnTo>
                      <a:pt x="125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6" name="Freeform 2956">
                <a:extLst>
                  <a:ext uri="{FF2B5EF4-FFF2-40B4-BE49-F238E27FC236}">
                    <a16:creationId xmlns:a16="http://schemas.microsoft.com/office/drawing/2014/main" id="{A32BF500-AB8D-EA21-4D46-633F3728F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215"/>
                <a:ext cx="49" cy="68"/>
              </a:xfrm>
              <a:custGeom>
                <a:avLst/>
                <a:gdLst>
                  <a:gd name="T0" fmla="*/ 42 w 97"/>
                  <a:gd name="T1" fmla="*/ 3 h 137"/>
                  <a:gd name="T2" fmla="*/ 32 w 97"/>
                  <a:gd name="T3" fmla="*/ 11 h 137"/>
                  <a:gd name="T4" fmla="*/ 27 w 97"/>
                  <a:gd name="T5" fmla="*/ 17 h 137"/>
                  <a:gd name="T6" fmla="*/ 24 w 97"/>
                  <a:gd name="T7" fmla="*/ 23 h 137"/>
                  <a:gd name="T8" fmla="*/ 3 w 97"/>
                  <a:gd name="T9" fmla="*/ 23 h 137"/>
                  <a:gd name="T10" fmla="*/ 6 w 97"/>
                  <a:gd name="T11" fmla="*/ 35 h 137"/>
                  <a:gd name="T12" fmla="*/ 9 w 97"/>
                  <a:gd name="T13" fmla="*/ 50 h 137"/>
                  <a:gd name="T14" fmla="*/ 9 w 97"/>
                  <a:gd name="T15" fmla="*/ 59 h 137"/>
                  <a:gd name="T16" fmla="*/ 3 w 97"/>
                  <a:gd name="T17" fmla="*/ 75 h 137"/>
                  <a:gd name="T18" fmla="*/ 1 w 97"/>
                  <a:gd name="T19" fmla="*/ 78 h 137"/>
                  <a:gd name="T20" fmla="*/ 17 w 97"/>
                  <a:gd name="T21" fmla="*/ 81 h 137"/>
                  <a:gd name="T22" fmla="*/ 13 w 97"/>
                  <a:gd name="T23" fmla="*/ 97 h 137"/>
                  <a:gd name="T24" fmla="*/ 15 w 97"/>
                  <a:gd name="T25" fmla="*/ 100 h 137"/>
                  <a:gd name="T26" fmla="*/ 21 w 97"/>
                  <a:gd name="T27" fmla="*/ 134 h 137"/>
                  <a:gd name="T28" fmla="*/ 29 w 97"/>
                  <a:gd name="T29" fmla="*/ 128 h 137"/>
                  <a:gd name="T30" fmla="*/ 39 w 97"/>
                  <a:gd name="T31" fmla="*/ 114 h 137"/>
                  <a:gd name="T32" fmla="*/ 51 w 97"/>
                  <a:gd name="T33" fmla="*/ 120 h 137"/>
                  <a:gd name="T34" fmla="*/ 65 w 97"/>
                  <a:gd name="T35" fmla="*/ 123 h 137"/>
                  <a:gd name="T36" fmla="*/ 77 w 97"/>
                  <a:gd name="T37" fmla="*/ 120 h 137"/>
                  <a:gd name="T38" fmla="*/ 79 w 97"/>
                  <a:gd name="T39" fmla="*/ 102 h 137"/>
                  <a:gd name="T40" fmla="*/ 88 w 97"/>
                  <a:gd name="T41" fmla="*/ 84 h 137"/>
                  <a:gd name="T42" fmla="*/ 97 w 97"/>
                  <a:gd name="T43" fmla="*/ 79 h 137"/>
                  <a:gd name="T44" fmla="*/ 88 w 97"/>
                  <a:gd name="T45" fmla="*/ 72 h 137"/>
                  <a:gd name="T46" fmla="*/ 85 w 97"/>
                  <a:gd name="T47" fmla="*/ 62 h 137"/>
                  <a:gd name="T48" fmla="*/ 92 w 97"/>
                  <a:gd name="T49" fmla="*/ 62 h 137"/>
                  <a:gd name="T50" fmla="*/ 89 w 97"/>
                  <a:gd name="T51" fmla="*/ 41 h 137"/>
                  <a:gd name="T52" fmla="*/ 83 w 97"/>
                  <a:gd name="T53" fmla="*/ 35 h 137"/>
                  <a:gd name="T54" fmla="*/ 70 w 97"/>
                  <a:gd name="T55" fmla="*/ 38 h 137"/>
                  <a:gd name="T56" fmla="*/ 59 w 97"/>
                  <a:gd name="T57" fmla="*/ 41 h 137"/>
                  <a:gd name="T58" fmla="*/ 57 w 97"/>
                  <a:gd name="T59" fmla="*/ 37 h 137"/>
                  <a:gd name="T60" fmla="*/ 53 w 97"/>
                  <a:gd name="T61" fmla="*/ 21 h 137"/>
                  <a:gd name="T62" fmla="*/ 48 w 97"/>
                  <a:gd name="T63" fmla="*/ 17 h 137"/>
                  <a:gd name="T64" fmla="*/ 50 w 97"/>
                  <a:gd name="T65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7" h="137">
                    <a:moveTo>
                      <a:pt x="45" y="5"/>
                    </a:moveTo>
                    <a:lnTo>
                      <a:pt x="42" y="3"/>
                    </a:lnTo>
                    <a:lnTo>
                      <a:pt x="35" y="5"/>
                    </a:lnTo>
                    <a:lnTo>
                      <a:pt x="32" y="11"/>
                    </a:lnTo>
                    <a:lnTo>
                      <a:pt x="35" y="14"/>
                    </a:lnTo>
                    <a:lnTo>
                      <a:pt x="27" y="17"/>
                    </a:lnTo>
                    <a:lnTo>
                      <a:pt x="30" y="23"/>
                    </a:lnTo>
                    <a:lnTo>
                      <a:pt x="24" y="23"/>
                    </a:lnTo>
                    <a:lnTo>
                      <a:pt x="18" y="11"/>
                    </a:lnTo>
                    <a:lnTo>
                      <a:pt x="3" y="23"/>
                    </a:lnTo>
                    <a:lnTo>
                      <a:pt x="1" y="25"/>
                    </a:lnTo>
                    <a:lnTo>
                      <a:pt x="6" y="35"/>
                    </a:lnTo>
                    <a:lnTo>
                      <a:pt x="6" y="44"/>
                    </a:lnTo>
                    <a:lnTo>
                      <a:pt x="9" y="50"/>
                    </a:lnTo>
                    <a:lnTo>
                      <a:pt x="9" y="56"/>
                    </a:lnTo>
                    <a:lnTo>
                      <a:pt x="9" y="59"/>
                    </a:lnTo>
                    <a:lnTo>
                      <a:pt x="6" y="66"/>
                    </a:lnTo>
                    <a:lnTo>
                      <a:pt x="3" y="75"/>
                    </a:lnTo>
                    <a:lnTo>
                      <a:pt x="0" y="78"/>
                    </a:lnTo>
                    <a:lnTo>
                      <a:pt x="1" y="78"/>
                    </a:lnTo>
                    <a:lnTo>
                      <a:pt x="9" y="82"/>
                    </a:lnTo>
                    <a:lnTo>
                      <a:pt x="17" y="81"/>
                    </a:lnTo>
                    <a:lnTo>
                      <a:pt x="18" y="90"/>
                    </a:lnTo>
                    <a:lnTo>
                      <a:pt x="13" y="97"/>
                    </a:lnTo>
                    <a:lnTo>
                      <a:pt x="15" y="99"/>
                    </a:lnTo>
                    <a:lnTo>
                      <a:pt x="15" y="100"/>
                    </a:lnTo>
                    <a:lnTo>
                      <a:pt x="9" y="116"/>
                    </a:lnTo>
                    <a:lnTo>
                      <a:pt x="21" y="134"/>
                    </a:lnTo>
                    <a:lnTo>
                      <a:pt x="29" y="137"/>
                    </a:lnTo>
                    <a:lnTo>
                      <a:pt x="29" y="128"/>
                    </a:lnTo>
                    <a:lnTo>
                      <a:pt x="36" y="120"/>
                    </a:lnTo>
                    <a:lnTo>
                      <a:pt x="39" y="114"/>
                    </a:lnTo>
                    <a:lnTo>
                      <a:pt x="47" y="120"/>
                    </a:lnTo>
                    <a:lnTo>
                      <a:pt x="51" y="120"/>
                    </a:lnTo>
                    <a:lnTo>
                      <a:pt x="61" y="126"/>
                    </a:lnTo>
                    <a:lnTo>
                      <a:pt x="65" y="123"/>
                    </a:lnTo>
                    <a:lnTo>
                      <a:pt x="74" y="123"/>
                    </a:lnTo>
                    <a:lnTo>
                      <a:pt x="77" y="120"/>
                    </a:lnTo>
                    <a:lnTo>
                      <a:pt x="74" y="114"/>
                    </a:lnTo>
                    <a:lnTo>
                      <a:pt x="79" y="102"/>
                    </a:lnTo>
                    <a:lnTo>
                      <a:pt x="88" y="88"/>
                    </a:lnTo>
                    <a:lnTo>
                      <a:pt x="88" y="84"/>
                    </a:lnTo>
                    <a:lnTo>
                      <a:pt x="89" y="75"/>
                    </a:lnTo>
                    <a:lnTo>
                      <a:pt x="97" y="79"/>
                    </a:lnTo>
                    <a:lnTo>
                      <a:pt x="92" y="73"/>
                    </a:lnTo>
                    <a:lnTo>
                      <a:pt x="88" y="72"/>
                    </a:lnTo>
                    <a:lnTo>
                      <a:pt x="82" y="67"/>
                    </a:lnTo>
                    <a:lnTo>
                      <a:pt x="85" y="62"/>
                    </a:lnTo>
                    <a:lnTo>
                      <a:pt x="91" y="62"/>
                    </a:lnTo>
                    <a:lnTo>
                      <a:pt x="92" y="62"/>
                    </a:lnTo>
                    <a:lnTo>
                      <a:pt x="88" y="58"/>
                    </a:lnTo>
                    <a:lnTo>
                      <a:pt x="89" y="41"/>
                    </a:lnTo>
                    <a:lnTo>
                      <a:pt x="88" y="38"/>
                    </a:lnTo>
                    <a:lnTo>
                      <a:pt x="83" y="35"/>
                    </a:lnTo>
                    <a:lnTo>
                      <a:pt x="79" y="38"/>
                    </a:lnTo>
                    <a:lnTo>
                      <a:pt x="70" y="38"/>
                    </a:lnTo>
                    <a:lnTo>
                      <a:pt x="68" y="37"/>
                    </a:lnTo>
                    <a:lnTo>
                      <a:pt x="59" y="41"/>
                    </a:lnTo>
                    <a:lnTo>
                      <a:pt x="59" y="38"/>
                    </a:lnTo>
                    <a:lnTo>
                      <a:pt x="57" y="37"/>
                    </a:lnTo>
                    <a:lnTo>
                      <a:pt x="53" y="32"/>
                    </a:lnTo>
                    <a:lnTo>
                      <a:pt x="53" y="21"/>
                    </a:lnTo>
                    <a:lnTo>
                      <a:pt x="51" y="21"/>
                    </a:lnTo>
                    <a:lnTo>
                      <a:pt x="48" y="17"/>
                    </a:lnTo>
                    <a:lnTo>
                      <a:pt x="45" y="9"/>
                    </a:lnTo>
                    <a:lnTo>
                      <a:pt x="50" y="0"/>
                    </a:lnTo>
                    <a:lnTo>
                      <a:pt x="4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7" name="Freeform 2957">
                <a:extLst>
                  <a:ext uri="{FF2B5EF4-FFF2-40B4-BE49-F238E27FC236}">
                    <a16:creationId xmlns:a16="http://schemas.microsoft.com/office/drawing/2014/main" id="{329987DF-1E8B-7FC2-672F-5811DE96C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215"/>
                <a:ext cx="49" cy="68"/>
              </a:xfrm>
              <a:custGeom>
                <a:avLst/>
                <a:gdLst>
                  <a:gd name="T0" fmla="*/ 50 w 97"/>
                  <a:gd name="T1" fmla="*/ 0 h 137"/>
                  <a:gd name="T2" fmla="*/ 48 w 97"/>
                  <a:gd name="T3" fmla="*/ 17 h 137"/>
                  <a:gd name="T4" fmla="*/ 53 w 97"/>
                  <a:gd name="T5" fmla="*/ 21 h 137"/>
                  <a:gd name="T6" fmla="*/ 57 w 97"/>
                  <a:gd name="T7" fmla="*/ 37 h 137"/>
                  <a:gd name="T8" fmla="*/ 59 w 97"/>
                  <a:gd name="T9" fmla="*/ 41 h 137"/>
                  <a:gd name="T10" fmla="*/ 70 w 97"/>
                  <a:gd name="T11" fmla="*/ 38 h 137"/>
                  <a:gd name="T12" fmla="*/ 83 w 97"/>
                  <a:gd name="T13" fmla="*/ 35 h 137"/>
                  <a:gd name="T14" fmla="*/ 89 w 97"/>
                  <a:gd name="T15" fmla="*/ 41 h 137"/>
                  <a:gd name="T16" fmla="*/ 92 w 97"/>
                  <a:gd name="T17" fmla="*/ 62 h 137"/>
                  <a:gd name="T18" fmla="*/ 85 w 97"/>
                  <a:gd name="T19" fmla="*/ 62 h 137"/>
                  <a:gd name="T20" fmla="*/ 88 w 97"/>
                  <a:gd name="T21" fmla="*/ 72 h 137"/>
                  <a:gd name="T22" fmla="*/ 97 w 97"/>
                  <a:gd name="T23" fmla="*/ 79 h 137"/>
                  <a:gd name="T24" fmla="*/ 88 w 97"/>
                  <a:gd name="T25" fmla="*/ 84 h 137"/>
                  <a:gd name="T26" fmla="*/ 79 w 97"/>
                  <a:gd name="T27" fmla="*/ 102 h 137"/>
                  <a:gd name="T28" fmla="*/ 77 w 97"/>
                  <a:gd name="T29" fmla="*/ 120 h 137"/>
                  <a:gd name="T30" fmla="*/ 65 w 97"/>
                  <a:gd name="T31" fmla="*/ 123 h 137"/>
                  <a:gd name="T32" fmla="*/ 51 w 97"/>
                  <a:gd name="T33" fmla="*/ 120 h 137"/>
                  <a:gd name="T34" fmla="*/ 39 w 97"/>
                  <a:gd name="T35" fmla="*/ 114 h 137"/>
                  <a:gd name="T36" fmla="*/ 29 w 97"/>
                  <a:gd name="T37" fmla="*/ 128 h 137"/>
                  <a:gd name="T38" fmla="*/ 21 w 97"/>
                  <a:gd name="T39" fmla="*/ 134 h 137"/>
                  <a:gd name="T40" fmla="*/ 15 w 97"/>
                  <a:gd name="T41" fmla="*/ 100 h 137"/>
                  <a:gd name="T42" fmla="*/ 13 w 97"/>
                  <a:gd name="T43" fmla="*/ 97 h 137"/>
                  <a:gd name="T44" fmla="*/ 17 w 97"/>
                  <a:gd name="T45" fmla="*/ 81 h 137"/>
                  <a:gd name="T46" fmla="*/ 1 w 97"/>
                  <a:gd name="T47" fmla="*/ 78 h 137"/>
                  <a:gd name="T48" fmla="*/ 3 w 97"/>
                  <a:gd name="T49" fmla="*/ 75 h 137"/>
                  <a:gd name="T50" fmla="*/ 9 w 97"/>
                  <a:gd name="T51" fmla="*/ 59 h 137"/>
                  <a:gd name="T52" fmla="*/ 9 w 97"/>
                  <a:gd name="T53" fmla="*/ 50 h 137"/>
                  <a:gd name="T54" fmla="*/ 6 w 97"/>
                  <a:gd name="T55" fmla="*/ 35 h 137"/>
                  <a:gd name="T56" fmla="*/ 3 w 97"/>
                  <a:gd name="T57" fmla="*/ 23 h 137"/>
                  <a:gd name="T58" fmla="*/ 24 w 97"/>
                  <a:gd name="T59" fmla="*/ 23 h 137"/>
                  <a:gd name="T60" fmla="*/ 27 w 97"/>
                  <a:gd name="T61" fmla="*/ 17 h 137"/>
                  <a:gd name="T62" fmla="*/ 32 w 97"/>
                  <a:gd name="T63" fmla="*/ 11 h 137"/>
                  <a:gd name="T64" fmla="*/ 42 w 97"/>
                  <a:gd name="T65" fmla="*/ 3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7" h="137">
                    <a:moveTo>
                      <a:pt x="45" y="5"/>
                    </a:moveTo>
                    <a:lnTo>
                      <a:pt x="50" y="0"/>
                    </a:lnTo>
                    <a:lnTo>
                      <a:pt x="45" y="9"/>
                    </a:lnTo>
                    <a:lnTo>
                      <a:pt x="48" y="17"/>
                    </a:lnTo>
                    <a:lnTo>
                      <a:pt x="51" y="21"/>
                    </a:lnTo>
                    <a:lnTo>
                      <a:pt x="53" y="21"/>
                    </a:lnTo>
                    <a:lnTo>
                      <a:pt x="53" y="32"/>
                    </a:lnTo>
                    <a:lnTo>
                      <a:pt x="57" y="37"/>
                    </a:lnTo>
                    <a:lnTo>
                      <a:pt x="59" y="38"/>
                    </a:lnTo>
                    <a:lnTo>
                      <a:pt x="59" y="41"/>
                    </a:lnTo>
                    <a:lnTo>
                      <a:pt x="68" y="37"/>
                    </a:lnTo>
                    <a:lnTo>
                      <a:pt x="70" y="38"/>
                    </a:lnTo>
                    <a:lnTo>
                      <a:pt x="79" y="38"/>
                    </a:lnTo>
                    <a:lnTo>
                      <a:pt x="83" y="35"/>
                    </a:lnTo>
                    <a:lnTo>
                      <a:pt x="88" y="38"/>
                    </a:lnTo>
                    <a:lnTo>
                      <a:pt x="89" y="41"/>
                    </a:lnTo>
                    <a:lnTo>
                      <a:pt x="88" y="58"/>
                    </a:lnTo>
                    <a:lnTo>
                      <a:pt x="92" y="62"/>
                    </a:lnTo>
                    <a:lnTo>
                      <a:pt x="91" y="62"/>
                    </a:lnTo>
                    <a:lnTo>
                      <a:pt x="85" y="62"/>
                    </a:lnTo>
                    <a:lnTo>
                      <a:pt x="82" y="67"/>
                    </a:lnTo>
                    <a:lnTo>
                      <a:pt x="88" y="72"/>
                    </a:lnTo>
                    <a:lnTo>
                      <a:pt x="92" y="73"/>
                    </a:lnTo>
                    <a:lnTo>
                      <a:pt x="97" y="79"/>
                    </a:lnTo>
                    <a:lnTo>
                      <a:pt x="89" y="75"/>
                    </a:lnTo>
                    <a:lnTo>
                      <a:pt x="88" y="84"/>
                    </a:lnTo>
                    <a:lnTo>
                      <a:pt x="88" y="88"/>
                    </a:lnTo>
                    <a:lnTo>
                      <a:pt x="79" y="102"/>
                    </a:lnTo>
                    <a:lnTo>
                      <a:pt x="74" y="114"/>
                    </a:lnTo>
                    <a:lnTo>
                      <a:pt x="77" y="120"/>
                    </a:lnTo>
                    <a:lnTo>
                      <a:pt x="74" y="123"/>
                    </a:lnTo>
                    <a:lnTo>
                      <a:pt x="65" y="123"/>
                    </a:lnTo>
                    <a:lnTo>
                      <a:pt x="61" y="126"/>
                    </a:lnTo>
                    <a:lnTo>
                      <a:pt x="51" y="120"/>
                    </a:lnTo>
                    <a:lnTo>
                      <a:pt x="47" y="120"/>
                    </a:lnTo>
                    <a:lnTo>
                      <a:pt x="39" y="114"/>
                    </a:lnTo>
                    <a:lnTo>
                      <a:pt x="36" y="120"/>
                    </a:lnTo>
                    <a:lnTo>
                      <a:pt x="29" y="128"/>
                    </a:lnTo>
                    <a:lnTo>
                      <a:pt x="29" y="137"/>
                    </a:lnTo>
                    <a:lnTo>
                      <a:pt x="21" y="134"/>
                    </a:lnTo>
                    <a:lnTo>
                      <a:pt x="9" y="116"/>
                    </a:lnTo>
                    <a:lnTo>
                      <a:pt x="15" y="100"/>
                    </a:lnTo>
                    <a:lnTo>
                      <a:pt x="15" y="99"/>
                    </a:lnTo>
                    <a:lnTo>
                      <a:pt x="13" y="97"/>
                    </a:lnTo>
                    <a:lnTo>
                      <a:pt x="18" y="90"/>
                    </a:lnTo>
                    <a:lnTo>
                      <a:pt x="17" y="81"/>
                    </a:lnTo>
                    <a:lnTo>
                      <a:pt x="9" y="82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3" y="75"/>
                    </a:lnTo>
                    <a:lnTo>
                      <a:pt x="6" y="66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0"/>
                    </a:lnTo>
                    <a:lnTo>
                      <a:pt x="6" y="44"/>
                    </a:lnTo>
                    <a:lnTo>
                      <a:pt x="6" y="35"/>
                    </a:lnTo>
                    <a:lnTo>
                      <a:pt x="1" y="25"/>
                    </a:lnTo>
                    <a:lnTo>
                      <a:pt x="3" y="23"/>
                    </a:lnTo>
                    <a:lnTo>
                      <a:pt x="18" y="11"/>
                    </a:lnTo>
                    <a:lnTo>
                      <a:pt x="24" y="23"/>
                    </a:lnTo>
                    <a:lnTo>
                      <a:pt x="30" y="23"/>
                    </a:lnTo>
                    <a:lnTo>
                      <a:pt x="27" y="17"/>
                    </a:lnTo>
                    <a:lnTo>
                      <a:pt x="35" y="14"/>
                    </a:lnTo>
                    <a:lnTo>
                      <a:pt x="32" y="11"/>
                    </a:lnTo>
                    <a:lnTo>
                      <a:pt x="35" y="5"/>
                    </a:lnTo>
                    <a:lnTo>
                      <a:pt x="42" y="3"/>
                    </a:lnTo>
                    <a:lnTo>
                      <a:pt x="4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8" name="Freeform 2958">
                <a:extLst>
                  <a:ext uri="{FF2B5EF4-FFF2-40B4-BE49-F238E27FC236}">
                    <a16:creationId xmlns:a16="http://schemas.microsoft.com/office/drawing/2014/main" id="{E9ED1E6F-BCBE-700E-09E2-13ACC2F39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215"/>
                <a:ext cx="49" cy="68"/>
              </a:xfrm>
              <a:custGeom>
                <a:avLst/>
                <a:gdLst>
                  <a:gd name="T0" fmla="*/ 50 w 97"/>
                  <a:gd name="T1" fmla="*/ 0 h 137"/>
                  <a:gd name="T2" fmla="*/ 48 w 97"/>
                  <a:gd name="T3" fmla="*/ 17 h 137"/>
                  <a:gd name="T4" fmla="*/ 53 w 97"/>
                  <a:gd name="T5" fmla="*/ 21 h 137"/>
                  <a:gd name="T6" fmla="*/ 57 w 97"/>
                  <a:gd name="T7" fmla="*/ 37 h 137"/>
                  <a:gd name="T8" fmla="*/ 59 w 97"/>
                  <a:gd name="T9" fmla="*/ 41 h 137"/>
                  <a:gd name="T10" fmla="*/ 70 w 97"/>
                  <a:gd name="T11" fmla="*/ 38 h 137"/>
                  <a:gd name="T12" fmla="*/ 83 w 97"/>
                  <a:gd name="T13" fmla="*/ 35 h 137"/>
                  <a:gd name="T14" fmla="*/ 89 w 97"/>
                  <a:gd name="T15" fmla="*/ 41 h 137"/>
                  <a:gd name="T16" fmla="*/ 92 w 97"/>
                  <a:gd name="T17" fmla="*/ 62 h 137"/>
                  <a:gd name="T18" fmla="*/ 85 w 97"/>
                  <a:gd name="T19" fmla="*/ 62 h 137"/>
                  <a:gd name="T20" fmla="*/ 88 w 97"/>
                  <a:gd name="T21" fmla="*/ 72 h 137"/>
                  <a:gd name="T22" fmla="*/ 97 w 97"/>
                  <a:gd name="T23" fmla="*/ 79 h 137"/>
                  <a:gd name="T24" fmla="*/ 88 w 97"/>
                  <a:gd name="T25" fmla="*/ 84 h 137"/>
                  <a:gd name="T26" fmla="*/ 79 w 97"/>
                  <a:gd name="T27" fmla="*/ 102 h 137"/>
                  <a:gd name="T28" fmla="*/ 77 w 97"/>
                  <a:gd name="T29" fmla="*/ 120 h 137"/>
                  <a:gd name="T30" fmla="*/ 65 w 97"/>
                  <a:gd name="T31" fmla="*/ 123 h 137"/>
                  <a:gd name="T32" fmla="*/ 51 w 97"/>
                  <a:gd name="T33" fmla="*/ 120 h 137"/>
                  <a:gd name="T34" fmla="*/ 39 w 97"/>
                  <a:gd name="T35" fmla="*/ 114 h 137"/>
                  <a:gd name="T36" fmla="*/ 29 w 97"/>
                  <a:gd name="T37" fmla="*/ 128 h 137"/>
                  <a:gd name="T38" fmla="*/ 21 w 97"/>
                  <a:gd name="T39" fmla="*/ 134 h 137"/>
                  <a:gd name="T40" fmla="*/ 15 w 97"/>
                  <a:gd name="T41" fmla="*/ 100 h 137"/>
                  <a:gd name="T42" fmla="*/ 13 w 97"/>
                  <a:gd name="T43" fmla="*/ 97 h 137"/>
                  <a:gd name="T44" fmla="*/ 17 w 97"/>
                  <a:gd name="T45" fmla="*/ 81 h 137"/>
                  <a:gd name="T46" fmla="*/ 1 w 97"/>
                  <a:gd name="T47" fmla="*/ 78 h 137"/>
                  <a:gd name="T48" fmla="*/ 3 w 97"/>
                  <a:gd name="T49" fmla="*/ 75 h 137"/>
                  <a:gd name="T50" fmla="*/ 9 w 97"/>
                  <a:gd name="T51" fmla="*/ 59 h 137"/>
                  <a:gd name="T52" fmla="*/ 9 w 97"/>
                  <a:gd name="T53" fmla="*/ 50 h 137"/>
                  <a:gd name="T54" fmla="*/ 6 w 97"/>
                  <a:gd name="T55" fmla="*/ 35 h 137"/>
                  <a:gd name="T56" fmla="*/ 3 w 97"/>
                  <a:gd name="T57" fmla="*/ 23 h 137"/>
                  <a:gd name="T58" fmla="*/ 24 w 97"/>
                  <a:gd name="T59" fmla="*/ 23 h 137"/>
                  <a:gd name="T60" fmla="*/ 27 w 97"/>
                  <a:gd name="T61" fmla="*/ 17 h 137"/>
                  <a:gd name="T62" fmla="*/ 32 w 97"/>
                  <a:gd name="T63" fmla="*/ 11 h 137"/>
                  <a:gd name="T64" fmla="*/ 42 w 97"/>
                  <a:gd name="T65" fmla="*/ 3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7" h="137">
                    <a:moveTo>
                      <a:pt x="45" y="5"/>
                    </a:moveTo>
                    <a:lnTo>
                      <a:pt x="50" y="0"/>
                    </a:lnTo>
                    <a:lnTo>
                      <a:pt x="45" y="9"/>
                    </a:lnTo>
                    <a:lnTo>
                      <a:pt x="48" y="17"/>
                    </a:lnTo>
                    <a:lnTo>
                      <a:pt x="51" y="21"/>
                    </a:lnTo>
                    <a:lnTo>
                      <a:pt x="53" y="21"/>
                    </a:lnTo>
                    <a:lnTo>
                      <a:pt x="53" y="32"/>
                    </a:lnTo>
                    <a:lnTo>
                      <a:pt x="57" y="37"/>
                    </a:lnTo>
                    <a:lnTo>
                      <a:pt x="59" y="38"/>
                    </a:lnTo>
                    <a:lnTo>
                      <a:pt x="59" y="41"/>
                    </a:lnTo>
                    <a:lnTo>
                      <a:pt x="68" y="37"/>
                    </a:lnTo>
                    <a:lnTo>
                      <a:pt x="70" y="38"/>
                    </a:lnTo>
                    <a:lnTo>
                      <a:pt x="79" y="38"/>
                    </a:lnTo>
                    <a:lnTo>
                      <a:pt x="83" y="35"/>
                    </a:lnTo>
                    <a:lnTo>
                      <a:pt x="88" y="38"/>
                    </a:lnTo>
                    <a:lnTo>
                      <a:pt x="89" y="41"/>
                    </a:lnTo>
                    <a:lnTo>
                      <a:pt x="88" y="58"/>
                    </a:lnTo>
                    <a:lnTo>
                      <a:pt x="92" y="62"/>
                    </a:lnTo>
                    <a:lnTo>
                      <a:pt x="91" y="62"/>
                    </a:lnTo>
                    <a:lnTo>
                      <a:pt x="85" y="62"/>
                    </a:lnTo>
                    <a:lnTo>
                      <a:pt x="82" y="67"/>
                    </a:lnTo>
                    <a:lnTo>
                      <a:pt x="88" y="72"/>
                    </a:lnTo>
                    <a:lnTo>
                      <a:pt x="92" y="73"/>
                    </a:lnTo>
                    <a:lnTo>
                      <a:pt x="97" y="79"/>
                    </a:lnTo>
                    <a:lnTo>
                      <a:pt x="89" y="75"/>
                    </a:lnTo>
                    <a:lnTo>
                      <a:pt x="88" y="84"/>
                    </a:lnTo>
                    <a:lnTo>
                      <a:pt x="88" y="88"/>
                    </a:lnTo>
                    <a:lnTo>
                      <a:pt x="79" y="102"/>
                    </a:lnTo>
                    <a:lnTo>
                      <a:pt x="74" y="114"/>
                    </a:lnTo>
                    <a:lnTo>
                      <a:pt x="77" y="120"/>
                    </a:lnTo>
                    <a:lnTo>
                      <a:pt x="74" y="123"/>
                    </a:lnTo>
                    <a:lnTo>
                      <a:pt x="65" y="123"/>
                    </a:lnTo>
                    <a:lnTo>
                      <a:pt x="61" y="126"/>
                    </a:lnTo>
                    <a:lnTo>
                      <a:pt x="51" y="120"/>
                    </a:lnTo>
                    <a:lnTo>
                      <a:pt x="47" y="120"/>
                    </a:lnTo>
                    <a:lnTo>
                      <a:pt x="39" y="114"/>
                    </a:lnTo>
                    <a:lnTo>
                      <a:pt x="36" y="120"/>
                    </a:lnTo>
                    <a:lnTo>
                      <a:pt x="29" y="128"/>
                    </a:lnTo>
                    <a:lnTo>
                      <a:pt x="29" y="137"/>
                    </a:lnTo>
                    <a:lnTo>
                      <a:pt x="21" y="134"/>
                    </a:lnTo>
                    <a:lnTo>
                      <a:pt x="9" y="116"/>
                    </a:lnTo>
                    <a:lnTo>
                      <a:pt x="15" y="100"/>
                    </a:lnTo>
                    <a:lnTo>
                      <a:pt x="15" y="99"/>
                    </a:lnTo>
                    <a:lnTo>
                      <a:pt x="13" y="97"/>
                    </a:lnTo>
                    <a:lnTo>
                      <a:pt x="18" y="90"/>
                    </a:lnTo>
                    <a:lnTo>
                      <a:pt x="17" y="81"/>
                    </a:lnTo>
                    <a:lnTo>
                      <a:pt x="9" y="82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3" y="75"/>
                    </a:lnTo>
                    <a:lnTo>
                      <a:pt x="6" y="66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0"/>
                    </a:lnTo>
                    <a:lnTo>
                      <a:pt x="6" y="44"/>
                    </a:lnTo>
                    <a:lnTo>
                      <a:pt x="6" y="35"/>
                    </a:lnTo>
                    <a:lnTo>
                      <a:pt x="1" y="25"/>
                    </a:lnTo>
                    <a:lnTo>
                      <a:pt x="3" y="23"/>
                    </a:lnTo>
                    <a:lnTo>
                      <a:pt x="18" y="11"/>
                    </a:lnTo>
                    <a:lnTo>
                      <a:pt x="24" y="23"/>
                    </a:lnTo>
                    <a:lnTo>
                      <a:pt x="30" y="23"/>
                    </a:lnTo>
                    <a:lnTo>
                      <a:pt x="27" y="17"/>
                    </a:lnTo>
                    <a:lnTo>
                      <a:pt x="35" y="14"/>
                    </a:lnTo>
                    <a:lnTo>
                      <a:pt x="32" y="11"/>
                    </a:lnTo>
                    <a:lnTo>
                      <a:pt x="35" y="5"/>
                    </a:lnTo>
                    <a:lnTo>
                      <a:pt x="42" y="3"/>
                    </a:lnTo>
                    <a:lnTo>
                      <a:pt x="4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9" name="Freeform 2959">
                <a:extLst>
                  <a:ext uri="{FF2B5EF4-FFF2-40B4-BE49-F238E27FC236}">
                    <a16:creationId xmlns:a16="http://schemas.microsoft.com/office/drawing/2014/main" id="{D756E462-AA46-FDF1-8F17-B78A59C55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161"/>
                <a:ext cx="117" cy="132"/>
              </a:xfrm>
              <a:custGeom>
                <a:avLst/>
                <a:gdLst>
                  <a:gd name="T0" fmla="*/ 111 w 234"/>
                  <a:gd name="T1" fmla="*/ 28 h 263"/>
                  <a:gd name="T2" fmla="*/ 85 w 234"/>
                  <a:gd name="T3" fmla="*/ 29 h 263"/>
                  <a:gd name="T4" fmla="*/ 79 w 234"/>
                  <a:gd name="T5" fmla="*/ 46 h 263"/>
                  <a:gd name="T6" fmla="*/ 69 w 234"/>
                  <a:gd name="T7" fmla="*/ 63 h 263"/>
                  <a:gd name="T8" fmla="*/ 58 w 234"/>
                  <a:gd name="T9" fmla="*/ 55 h 263"/>
                  <a:gd name="T10" fmla="*/ 52 w 234"/>
                  <a:gd name="T11" fmla="*/ 49 h 263"/>
                  <a:gd name="T12" fmla="*/ 40 w 234"/>
                  <a:gd name="T13" fmla="*/ 40 h 263"/>
                  <a:gd name="T14" fmla="*/ 43 w 234"/>
                  <a:gd name="T15" fmla="*/ 20 h 263"/>
                  <a:gd name="T16" fmla="*/ 29 w 234"/>
                  <a:gd name="T17" fmla="*/ 0 h 263"/>
                  <a:gd name="T18" fmla="*/ 9 w 234"/>
                  <a:gd name="T19" fmla="*/ 12 h 263"/>
                  <a:gd name="T20" fmla="*/ 5 w 234"/>
                  <a:gd name="T21" fmla="*/ 22 h 263"/>
                  <a:gd name="T22" fmla="*/ 8 w 234"/>
                  <a:gd name="T23" fmla="*/ 41 h 263"/>
                  <a:gd name="T24" fmla="*/ 0 w 234"/>
                  <a:gd name="T25" fmla="*/ 58 h 263"/>
                  <a:gd name="T26" fmla="*/ 26 w 234"/>
                  <a:gd name="T27" fmla="*/ 79 h 263"/>
                  <a:gd name="T28" fmla="*/ 46 w 234"/>
                  <a:gd name="T29" fmla="*/ 87 h 263"/>
                  <a:gd name="T30" fmla="*/ 58 w 234"/>
                  <a:gd name="T31" fmla="*/ 110 h 263"/>
                  <a:gd name="T32" fmla="*/ 44 w 234"/>
                  <a:gd name="T33" fmla="*/ 137 h 263"/>
                  <a:gd name="T34" fmla="*/ 35 w 234"/>
                  <a:gd name="T35" fmla="*/ 154 h 263"/>
                  <a:gd name="T36" fmla="*/ 15 w 234"/>
                  <a:gd name="T37" fmla="*/ 181 h 263"/>
                  <a:gd name="T38" fmla="*/ 31 w 234"/>
                  <a:gd name="T39" fmla="*/ 202 h 263"/>
                  <a:gd name="T40" fmla="*/ 50 w 234"/>
                  <a:gd name="T41" fmla="*/ 192 h 263"/>
                  <a:gd name="T42" fmla="*/ 56 w 234"/>
                  <a:gd name="T43" fmla="*/ 201 h 263"/>
                  <a:gd name="T44" fmla="*/ 52 w 234"/>
                  <a:gd name="T45" fmla="*/ 234 h 263"/>
                  <a:gd name="T46" fmla="*/ 69 w 234"/>
                  <a:gd name="T47" fmla="*/ 224 h 263"/>
                  <a:gd name="T48" fmla="*/ 85 w 234"/>
                  <a:gd name="T49" fmla="*/ 234 h 263"/>
                  <a:gd name="T50" fmla="*/ 99 w 234"/>
                  <a:gd name="T51" fmla="*/ 262 h 263"/>
                  <a:gd name="T52" fmla="*/ 117 w 234"/>
                  <a:gd name="T53" fmla="*/ 259 h 263"/>
                  <a:gd name="T54" fmla="*/ 125 w 234"/>
                  <a:gd name="T55" fmla="*/ 259 h 263"/>
                  <a:gd name="T56" fmla="*/ 140 w 234"/>
                  <a:gd name="T57" fmla="*/ 243 h 263"/>
                  <a:gd name="T58" fmla="*/ 153 w 234"/>
                  <a:gd name="T59" fmla="*/ 240 h 263"/>
                  <a:gd name="T60" fmla="*/ 158 w 234"/>
                  <a:gd name="T61" fmla="*/ 222 h 263"/>
                  <a:gd name="T62" fmla="*/ 178 w 234"/>
                  <a:gd name="T63" fmla="*/ 198 h 263"/>
                  <a:gd name="T64" fmla="*/ 197 w 234"/>
                  <a:gd name="T65" fmla="*/ 198 h 263"/>
                  <a:gd name="T66" fmla="*/ 211 w 234"/>
                  <a:gd name="T67" fmla="*/ 202 h 263"/>
                  <a:gd name="T68" fmla="*/ 226 w 234"/>
                  <a:gd name="T69" fmla="*/ 186 h 263"/>
                  <a:gd name="T70" fmla="*/ 231 w 234"/>
                  <a:gd name="T71" fmla="*/ 174 h 263"/>
                  <a:gd name="T72" fmla="*/ 231 w 234"/>
                  <a:gd name="T73" fmla="*/ 164 h 263"/>
                  <a:gd name="T74" fmla="*/ 208 w 234"/>
                  <a:gd name="T75" fmla="*/ 169 h 263"/>
                  <a:gd name="T76" fmla="*/ 211 w 234"/>
                  <a:gd name="T77" fmla="*/ 139 h 263"/>
                  <a:gd name="T78" fmla="*/ 199 w 234"/>
                  <a:gd name="T79" fmla="*/ 134 h 263"/>
                  <a:gd name="T80" fmla="*/ 187 w 234"/>
                  <a:gd name="T81" fmla="*/ 119 h 263"/>
                  <a:gd name="T82" fmla="*/ 187 w 234"/>
                  <a:gd name="T83" fmla="*/ 99 h 263"/>
                  <a:gd name="T84" fmla="*/ 176 w 234"/>
                  <a:gd name="T85" fmla="*/ 99 h 263"/>
                  <a:gd name="T86" fmla="*/ 169 w 234"/>
                  <a:gd name="T87" fmla="*/ 87 h 263"/>
                  <a:gd name="T88" fmla="*/ 153 w 234"/>
                  <a:gd name="T89" fmla="*/ 82 h 263"/>
                  <a:gd name="T90" fmla="*/ 155 w 234"/>
                  <a:gd name="T91" fmla="*/ 66 h 263"/>
                  <a:gd name="T92" fmla="*/ 135 w 234"/>
                  <a:gd name="T93" fmla="*/ 43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4" h="263">
                    <a:moveTo>
                      <a:pt x="126" y="37"/>
                    </a:moveTo>
                    <a:lnTo>
                      <a:pt x="125" y="32"/>
                    </a:lnTo>
                    <a:lnTo>
                      <a:pt x="111" y="28"/>
                    </a:lnTo>
                    <a:lnTo>
                      <a:pt x="103" y="25"/>
                    </a:lnTo>
                    <a:lnTo>
                      <a:pt x="90" y="29"/>
                    </a:lnTo>
                    <a:lnTo>
                      <a:pt x="85" y="29"/>
                    </a:lnTo>
                    <a:lnTo>
                      <a:pt x="79" y="32"/>
                    </a:lnTo>
                    <a:lnTo>
                      <a:pt x="78" y="35"/>
                    </a:lnTo>
                    <a:lnTo>
                      <a:pt x="79" y="46"/>
                    </a:lnTo>
                    <a:lnTo>
                      <a:pt x="73" y="50"/>
                    </a:lnTo>
                    <a:lnTo>
                      <a:pt x="73" y="57"/>
                    </a:lnTo>
                    <a:lnTo>
                      <a:pt x="69" y="63"/>
                    </a:lnTo>
                    <a:lnTo>
                      <a:pt x="64" y="58"/>
                    </a:lnTo>
                    <a:lnTo>
                      <a:pt x="59" y="58"/>
                    </a:lnTo>
                    <a:lnTo>
                      <a:pt x="58" y="55"/>
                    </a:lnTo>
                    <a:lnTo>
                      <a:pt x="46" y="55"/>
                    </a:lnTo>
                    <a:lnTo>
                      <a:pt x="46" y="52"/>
                    </a:lnTo>
                    <a:lnTo>
                      <a:pt x="52" y="49"/>
                    </a:lnTo>
                    <a:lnTo>
                      <a:pt x="50" y="40"/>
                    </a:lnTo>
                    <a:lnTo>
                      <a:pt x="43" y="43"/>
                    </a:lnTo>
                    <a:lnTo>
                      <a:pt x="40" y="40"/>
                    </a:lnTo>
                    <a:lnTo>
                      <a:pt x="41" y="35"/>
                    </a:lnTo>
                    <a:lnTo>
                      <a:pt x="41" y="26"/>
                    </a:lnTo>
                    <a:lnTo>
                      <a:pt x="43" y="20"/>
                    </a:lnTo>
                    <a:lnTo>
                      <a:pt x="37" y="17"/>
                    </a:lnTo>
                    <a:lnTo>
                      <a:pt x="26" y="3"/>
                    </a:lnTo>
                    <a:lnTo>
                      <a:pt x="29" y="0"/>
                    </a:lnTo>
                    <a:lnTo>
                      <a:pt x="18" y="6"/>
                    </a:lnTo>
                    <a:lnTo>
                      <a:pt x="15" y="9"/>
                    </a:lnTo>
                    <a:lnTo>
                      <a:pt x="9" y="12"/>
                    </a:lnTo>
                    <a:lnTo>
                      <a:pt x="5" y="15"/>
                    </a:lnTo>
                    <a:lnTo>
                      <a:pt x="9" y="19"/>
                    </a:lnTo>
                    <a:lnTo>
                      <a:pt x="5" y="22"/>
                    </a:lnTo>
                    <a:lnTo>
                      <a:pt x="3" y="32"/>
                    </a:lnTo>
                    <a:lnTo>
                      <a:pt x="9" y="38"/>
                    </a:lnTo>
                    <a:lnTo>
                      <a:pt x="8" y="41"/>
                    </a:lnTo>
                    <a:lnTo>
                      <a:pt x="2" y="43"/>
                    </a:lnTo>
                    <a:lnTo>
                      <a:pt x="5" y="49"/>
                    </a:lnTo>
                    <a:lnTo>
                      <a:pt x="0" y="58"/>
                    </a:lnTo>
                    <a:lnTo>
                      <a:pt x="2" y="73"/>
                    </a:lnTo>
                    <a:lnTo>
                      <a:pt x="15" y="79"/>
                    </a:lnTo>
                    <a:lnTo>
                      <a:pt x="26" y="79"/>
                    </a:lnTo>
                    <a:lnTo>
                      <a:pt x="35" y="81"/>
                    </a:lnTo>
                    <a:lnTo>
                      <a:pt x="40" y="85"/>
                    </a:lnTo>
                    <a:lnTo>
                      <a:pt x="46" y="87"/>
                    </a:lnTo>
                    <a:lnTo>
                      <a:pt x="52" y="99"/>
                    </a:lnTo>
                    <a:lnTo>
                      <a:pt x="52" y="104"/>
                    </a:lnTo>
                    <a:lnTo>
                      <a:pt x="58" y="110"/>
                    </a:lnTo>
                    <a:lnTo>
                      <a:pt x="56" y="113"/>
                    </a:lnTo>
                    <a:lnTo>
                      <a:pt x="49" y="122"/>
                    </a:lnTo>
                    <a:lnTo>
                      <a:pt x="44" y="137"/>
                    </a:lnTo>
                    <a:lnTo>
                      <a:pt x="43" y="146"/>
                    </a:lnTo>
                    <a:lnTo>
                      <a:pt x="38" y="149"/>
                    </a:lnTo>
                    <a:lnTo>
                      <a:pt x="35" y="154"/>
                    </a:lnTo>
                    <a:lnTo>
                      <a:pt x="35" y="154"/>
                    </a:lnTo>
                    <a:lnTo>
                      <a:pt x="38" y="166"/>
                    </a:lnTo>
                    <a:lnTo>
                      <a:pt x="15" y="181"/>
                    </a:lnTo>
                    <a:lnTo>
                      <a:pt x="24" y="204"/>
                    </a:lnTo>
                    <a:lnTo>
                      <a:pt x="26" y="205"/>
                    </a:lnTo>
                    <a:lnTo>
                      <a:pt x="31" y="202"/>
                    </a:lnTo>
                    <a:lnTo>
                      <a:pt x="46" y="199"/>
                    </a:lnTo>
                    <a:lnTo>
                      <a:pt x="49" y="198"/>
                    </a:lnTo>
                    <a:lnTo>
                      <a:pt x="50" y="192"/>
                    </a:lnTo>
                    <a:lnTo>
                      <a:pt x="58" y="192"/>
                    </a:lnTo>
                    <a:lnTo>
                      <a:pt x="59" y="193"/>
                    </a:lnTo>
                    <a:lnTo>
                      <a:pt x="56" y="201"/>
                    </a:lnTo>
                    <a:lnTo>
                      <a:pt x="55" y="216"/>
                    </a:lnTo>
                    <a:lnTo>
                      <a:pt x="53" y="219"/>
                    </a:lnTo>
                    <a:lnTo>
                      <a:pt x="52" y="234"/>
                    </a:lnTo>
                    <a:lnTo>
                      <a:pt x="62" y="234"/>
                    </a:lnTo>
                    <a:lnTo>
                      <a:pt x="62" y="231"/>
                    </a:lnTo>
                    <a:lnTo>
                      <a:pt x="69" y="224"/>
                    </a:lnTo>
                    <a:lnTo>
                      <a:pt x="73" y="231"/>
                    </a:lnTo>
                    <a:lnTo>
                      <a:pt x="82" y="230"/>
                    </a:lnTo>
                    <a:lnTo>
                      <a:pt x="85" y="234"/>
                    </a:lnTo>
                    <a:lnTo>
                      <a:pt x="87" y="242"/>
                    </a:lnTo>
                    <a:lnTo>
                      <a:pt x="96" y="254"/>
                    </a:lnTo>
                    <a:lnTo>
                      <a:pt x="99" y="262"/>
                    </a:lnTo>
                    <a:lnTo>
                      <a:pt x="105" y="260"/>
                    </a:lnTo>
                    <a:lnTo>
                      <a:pt x="111" y="254"/>
                    </a:lnTo>
                    <a:lnTo>
                      <a:pt x="117" y="259"/>
                    </a:lnTo>
                    <a:lnTo>
                      <a:pt x="122" y="259"/>
                    </a:lnTo>
                    <a:lnTo>
                      <a:pt x="122" y="263"/>
                    </a:lnTo>
                    <a:lnTo>
                      <a:pt x="125" y="259"/>
                    </a:lnTo>
                    <a:lnTo>
                      <a:pt x="137" y="253"/>
                    </a:lnTo>
                    <a:lnTo>
                      <a:pt x="138" y="254"/>
                    </a:lnTo>
                    <a:lnTo>
                      <a:pt x="140" y="243"/>
                    </a:lnTo>
                    <a:lnTo>
                      <a:pt x="147" y="243"/>
                    </a:lnTo>
                    <a:lnTo>
                      <a:pt x="153" y="240"/>
                    </a:lnTo>
                    <a:lnTo>
                      <a:pt x="153" y="240"/>
                    </a:lnTo>
                    <a:lnTo>
                      <a:pt x="155" y="227"/>
                    </a:lnTo>
                    <a:lnTo>
                      <a:pt x="158" y="224"/>
                    </a:lnTo>
                    <a:lnTo>
                      <a:pt x="158" y="222"/>
                    </a:lnTo>
                    <a:lnTo>
                      <a:pt x="167" y="204"/>
                    </a:lnTo>
                    <a:lnTo>
                      <a:pt x="178" y="199"/>
                    </a:lnTo>
                    <a:lnTo>
                      <a:pt x="178" y="198"/>
                    </a:lnTo>
                    <a:lnTo>
                      <a:pt x="185" y="198"/>
                    </a:lnTo>
                    <a:lnTo>
                      <a:pt x="191" y="195"/>
                    </a:lnTo>
                    <a:lnTo>
                      <a:pt x="197" y="198"/>
                    </a:lnTo>
                    <a:lnTo>
                      <a:pt x="204" y="198"/>
                    </a:lnTo>
                    <a:lnTo>
                      <a:pt x="205" y="201"/>
                    </a:lnTo>
                    <a:lnTo>
                      <a:pt x="211" y="202"/>
                    </a:lnTo>
                    <a:lnTo>
                      <a:pt x="213" y="196"/>
                    </a:lnTo>
                    <a:lnTo>
                      <a:pt x="222" y="196"/>
                    </a:lnTo>
                    <a:lnTo>
                      <a:pt x="226" y="186"/>
                    </a:lnTo>
                    <a:lnTo>
                      <a:pt x="225" y="186"/>
                    </a:lnTo>
                    <a:lnTo>
                      <a:pt x="228" y="183"/>
                    </a:lnTo>
                    <a:lnTo>
                      <a:pt x="231" y="174"/>
                    </a:lnTo>
                    <a:lnTo>
                      <a:pt x="234" y="167"/>
                    </a:lnTo>
                    <a:lnTo>
                      <a:pt x="234" y="164"/>
                    </a:lnTo>
                    <a:lnTo>
                      <a:pt x="231" y="164"/>
                    </a:lnTo>
                    <a:lnTo>
                      <a:pt x="219" y="167"/>
                    </a:lnTo>
                    <a:lnTo>
                      <a:pt x="214" y="166"/>
                    </a:lnTo>
                    <a:lnTo>
                      <a:pt x="208" y="169"/>
                    </a:lnTo>
                    <a:lnTo>
                      <a:pt x="205" y="166"/>
                    </a:lnTo>
                    <a:lnTo>
                      <a:pt x="207" y="155"/>
                    </a:lnTo>
                    <a:lnTo>
                      <a:pt x="211" y="139"/>
                    </a:lnTo>
                    <a:lnTo>
                      <a:pt x="211" y="134"/>
                    </a:lnTo>
                    <a:lnTo>
                      <a:pt x="208" y="133"/>
                    </a:lnTo>
                    <a:lnTo>
                      <a:pt x="199" y="134"/>
                    </a:lnTo>
                    <a:lnTo>
                      <a:pt x="196" y="133"/>
                    </a:lnTo>
                    <a:lnTo>
                      <a:pt x="194" y="126"/>
                    </a:lnTo>
                    <a:lnTo>
                      <a:pt x="187" y="119"/>
                    </a:lnTo>
                    <a:lnTo>
                      <a:pt x="187" y="110"/>
                    </a:lnTo>
                    <a:lnTo>
                      <a:pt x="188" y="107"/>
                    </a:lnTo>
                    <a:lnTo>
                      <a:pt x="187" y="99"/>
                    </a:lnTo>
                    <a:lnTo>
                      <a:pt x="191" y="98"/>
                    </a:lnTo>
                    <a:lnTo>
                      <a:pt x="182" y="96"/>
                    </a:lnTo>
                    <a:lnTo>
                      <a:pt x="176" y="99"/>
                    </a:lnTo>
                    <a:lnTo>
                      <a:pt x="166" y="98"/>
                    </a:lnTo>
                    <a:lnTo>
                      <a:pt x="164" y="93"/>
                    </a:lnTo>
                    <a:lnTo>
                      <a:pt x="169" y="87"/>
                    </a:lnTo>
                    <a:lnTo>
                      <a:pt x="169" y="85"/>
                    </a:lnTo>
                    <a:lnTo>
                      <a:pt x="157" y="85"/>
                    </a:lnTo>
                    <a:lnTo>
                      <a:pt x="153" y="82"/>
                    </a:lnTo>
                    <a:lnTo>
                      <a:pt x="155" y="76"/>
                    </a:lnTo>
                    <a:lnTo>
                      <a:pt x="153" y="70"/>
                    </a:lnTo>
                    <a:lnTo>
                      <a:pt x="155" y="66"/>
                    </a:lnTo>
                    <a:lnTo>
                      <a:pt x="147" y="61"/>
                    </a:lnTo>
                    <a:lnTo>
                      <a:pt x="144" y="47"/>
                    </a:lnTo>
                    <a:lnTo>
                      <a:pt x="135" y="43"/>
                    </a:lnTo>
                    <a:lnTo>
                      <a:pt x="126" y="3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0" name="Freeform 2960">
                <a:extLst>
                  <a:ext uri="{FF2B5EF4-FFF2-40B4-BE49-F238E27FC236}">
                    <a16:creationId xmlns:a16="http://schemas.microsoft.com/office/drawing/2014/main" id="{CC4D2369-B5E6-A868-C5F0-6D29AEA4B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161"/>
                <a:ext cx="117" cy="132"/>
              </a:xfrm>
              <a:custGeom>
                <a:avLst/>
                <a:gdLst>
                  <a:gd name="T0" fmla="*/ 144 w 234"/>
                  <a:gd name="T1" fmla="*/ 47 h 263"/>
                  <a:gd name="T2" fmla="*/ 153 w 234"/>
                  <a:gd name="T3" fmla="*/ 70 h 263"/>
                  <a:gd name="T4" fmla="*/ 157 w 234"/>
                  <a:gd name="T5" fmla="*/ 85 h 263"/>
                  <a:gd name="T6" fmla="*/ 164 w 234"/>
                  <a:gd name="T7" fmla="*/ 93 h 263"/>
                  <a:gd name="T8" fmla="*/ 182 w 234"/>
                  <a:gd name="T9" fmla="*/ 96 h 263"/>
                  <a:gd name="T10" fmla="*/ 188 w 234"/>
                  <a:gd name="T11" fmla="*/ 107 h 263"/>
                  <a:gd name="T12" fmla="*/ 194 w 234"/>
                  <a:gd name="T13" fmla="*/ 126 h 263"/>
                  <a:gd name="T14" fmla="*/ 208 w 234"/>
                  <a:gd name="T15" fmla="*/ 133 h 263"/>
                  <a:gd name="T16" fmla="*/ 207 w 234"/>
                  <a:gd name="T17" fmla="*/ 155 h 263"/>
                  <a:gd name="T18" fmla="*/ 214 w 234"/>
                  <a:gd name="T19" fmla="*/ 166 h 263"/>
                  <a:gd name="T20" fmla="*/ 234 w 234"/>
                  <a:gd name="T21" fmla="*/ 164 h 263"/>
                  <a:gd name="T22" fmla="*/ 228 w 234"/>
                  <a:gd name="T23" fmla="*/ 183 h 263"/>
                  <a:gd name="T24" fmla="*/ 222 w 234"/>
                  <a:gd name="T25" fmla="*/ 196 h 263"/>
                  <a:gd name="T26" fmla="*/ 205 w 234"/>
                  <a:gd name="T27" fmla="*/ 201 h 263"/>
                  <a:gd name="T28" fmla="*/ 191 w 234"/>
                  <a:gd name="T29" fmla="*/ 195 h 263"/>
                  <a:gd name="T30" fmla="*/ 178 w 234"/>
                  <a:gd name="T31" fmla="*/ 199 h 263"/>
                  <a:gd name="T32" fmla="*/ 158 w 234"/>
                  <a:gd name="T33" fmla="*/ 224 h 263"/>
                  <a:gd name="T34" fmla="*/ 153 w 234"/>
                  <a:gd name="T35" fmla="*/ 240 h 263"/>
                  <a:gd name="T36" fmla="*/ 138 w 234"/>
                  <a:gd name="T37" fmla="*/ 254 h 263"/>
                  <a:gd name="T38" fmla="*/ 122 w 234"/>
                  <a:gd name="T39" fmla="*/ 263 h 263"/>
                  <a:gd name="T40" fmla="*/ 111 w 234"/>
                  <a:gd name="T41" fmla="*/ 254 h 263"/>
                  <a:gd name="T42" fmla="*/ 96 w 234"/>
                  <a:gd name="T43" fmla="*/ 254 h 263"/>
                  <a:gd name="T44" fmla="*/ 82 w 234"/>
                  <a:gd name="T45" fmla="*/ 230 h 263"/>
                  <a:gd name="T46" fmla="*/ 62 w 234"/>
                  <a:gd name="T47" fmla="*/ 231 h 263"/>
                  <a:gd name="T48" fmla="*/ 53 w 234"/>
                  <a:gd name="T49" fmla="*/ 219 h 263"/>
                  <a:gd name="T50" fmla="*/ 59 w 234"/>
                  <a:gd name="T51" fmla="*/ 193 h 263"/>
                  <a:gd name="T52" fmla="*/ 49 w 234"/>
                  <a:gd name="T53" fmla="*/ 198 h 263"/>
                  <a:gd name="T54" fmla="*/ 26 w 234"/>
                  <a:gd name="T55" fmla="*/ 205 h 263"/>
                  <a:gd name="T56" fmla="*/ 38 w 234"/>
                  <a:gd name="T57" fmla="*/ 166 h 263"/>
                  <a:gd name="T58" fmla="*/ 38 w 234"/>
                  <a:gd name="T59" fmla="*/ 149 h 263"/>
                  <a:gd name="T60" fmla="*/ 49 w 234"/>
                  <a:gd name="T61" fmla="*/ 122 h 263"/>
                  <a:gd name="T62" fmla="*/ 52 w 234"/>
                  <a:gd name="T63" fmla="*/ 104 h 263"/>
                  <a:gd name="T64" fmla="*/ 40 w 234"/>
                  <a:gd name="T65" fmla="*/ 85 h 263"/>
                  <a:gd name="T66" fmla="*/ 15 w 234"/>
                  <a:gd name="T67" fmla="*/ 79 h 263"/>
                  <a:gd name="T68" fmla="*/ 5 w 234"/>
                  <a:gd name="T69" fmla="*/ 49 h 263"/>
                  <a:gd name="T70" fmla="*/ 9 w 234"/>
                  <a:gd name="T71" fmla="*/ 38 h 263"/>
                  <a:gd name="T72" fmla="*/ 9 w 234"/>
                  <a:gd name="T73" fmla="*/ 19 h 263"/>
                  <a:gd name="T74" fmla="*/ 15 w 234"/>
                  <a:gd name="T75" fmla="*/ 9 h 263"/>
                  <a:gd name="T76" fmla="*/ 26 w 234"/>
                  <a:gd name="T77" fmla="*/ 3 h 263"/>
                  <a:gd name="T78" fmla="*/ 41 w 234"/>
                  <a:gd name="T79" fmla="*/ 26 h 263"/>
                  <a:gd name="T80" fmla="*/ 43 w 234"/>
                  <a:gd name="T81" fmla="*/ 43 h 263"/>
                  <a:gd name="T82" fmla="*/ 46 w 234"/>
                  <a:gd name="T83" fmla="*/ 52 h 263"/>
                  <a:gd name="T84" fmla="*/ 59 w 234"/>
                  <a:gd name="T85" fmla="*/ 58 h 263"/>
                  <a:gd name="T86" fmla="*/ 73 w 234"/>
                  <a:gd name="T87" fmla="*/ 57 h 263"/>
                  <a:gd name="T88" fmla="*/ 78 w 234"/>
                  <a:gd name="T89" fmla="*/ 35 h 263"/>
                  <a:gd name="T90" fmla="*/ 90 w 234"/>
                  <a:gd name="T91" fmla="*/ 29 h 263"/>
                  <a:gd name="T92" fmla="*/ 125 w 234"/>
                  <a:gd name="T93" fmla="*/ 32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4" h="263">
                    <a:moveTo>
                      <a:pt x="126" y="37"/>
                    </a:moveTo>
                    <a:lnTo>
                      <a:pt x="135" y="43"/>
                    </a:lnTo>
                    <a:lnTo>
                      <a:pt x="144" y="47"/>
                    </a:lnTo>
                    <a:lnTo>
                      <a:pt x="147" y="61"/>
                    </a:lnTo>
                    <a:lnTo>
                      <a:pt x="155" y="66"/>
                    </a:lnTo>
                    <a:lnTo>
                      <a:pt x="153" y="70"/>
                    </a:lnTo>
                    <a:lnTo>
                      <a:pt x="155" y="76"/>
                    </a:lnTo>
                    <a:lnTo>
                      <a:pt x="153" y="82"/>
                    </a:lnTo>
                    <a:lnTo>
                      <a:pt x="157" y="85"/>
                    </a:lnTo>
                    <a:lnTo>
                      <a:pt x="169" y="85"/>
                    </a:lnTo>
                    <a:lnTo>
                      <a:pt x="169" y="87"/>
                    </a:lnTo>
                    <a:lnTo>
                      <a:pt x="164" y="93"/>
                    </a:lnTo>
                    <a:lnTo>
                      <a:pt x="166" y="98"/>
                    </a:lnTo>
                    <a:lnTo>
                      <a:pt x="176" y="99"/>
                    </a:lnTo>
                    <a:lnTo>
                      <a:pt x="182" y="96"/>
                    </a:lnTo>
                    <a:lnTo>
                      <a:pt x="191" y="98"/>
                    </a:lnTo>
                    <a:lnTo>
                      <a:pt x="187" y="99"/>
                    </a:lnTo>
                    <a:lnTo>
                      <a:pt x="188" y="107"/>
                    </a:lnTo>
                    <a:lnTo>
                      <a:pt x="187" y="110"/>
                    </a:lnTo>
                    <a:lnTo>
                      <a:pt x="187" y="119"/>
                    </a:lnTo>
                    <a:lnTo>
                      <a:pt x="194" y="126"/>
                    </a:lnTo>
                    <a:lnTo>
                      <a:pt x="196" y="133"/>
                    </a:lnTo>
                    <a:lnTo>
                      <a:pt x="199" y="134"/>
                    </a:lnTo>
                    <a:lnTo>
                      <a:pt x="208" y="133"/>
                    </a:lnTo>
                    <a:lnTo>
                      <a:pt x="211" y="134"/>
                    </a:lnTo>
                    <a:lnTo>
                      <a:pt x="211" y="139"/>
                    </a:lnTo>
                    <a:lnTo>
                      <a:pt x="207" y="155"/>
                    </a:lnTo>
                    <a:lnTo>
                      <a:pt x="205" y="166"/>
                    </a:lnTo>
                    <a:lnTo>
                      <a:pt x="208" y="169"/>
                    </a:lnTo>
                    <a:lnTo>
                      <a:pt x="214" y="166"/>
                    </a:lnTo>
                    <a:lnTo>
                      <a:pt x="219" y="167"/>
                    </a:lnTo>
                    <a:lnTo>
                      <a:pt x="231" y="164"/>
                    </a:lnTo>
                    <a:lnTo>
                      <a:pt x="234" y="164"/>
                    </a:lnTo>
                    <a:lnTo>
                      <a:pt x="234" y="167"/>
                    </a:lnTo>
                    <a:lnTo>
                      <a:pt x="231" y="174"/>
                    </a:lnTo>
                    <a:lnTo>
                      <a:pt x="228" y="183"/>
                    </a:lnTo>
                    <a:lnTo>
                      <a:pt x="225" y="186"/>
                    </a:lnTo>
                    <a:lnTo>
                      <a:pt x="226" y="186"/>
                    </a:lnTo>
                    <a:lnTo>
                      <a:pt x="222" y="196"/>
                    </a:lnTo>
                    <a:lnTo>
                      <a:pt x="213" y="196"/>
                    </a:lnTo>
                    <a:lnTo>
                      <a:pt x="211" y="202"/>
                    </a:lnTo>
                    <a:lnTo>
                      <a:pt x="205" y="201"/>
                    </a:lnTo>
                    <a:lnTo>
                      <a:pt x="204" y="198"/>
                    </a:lnTo>
                    <a:lnTo>
                      <a:pt x="197" y="198"/>
                    </a:lnTo>
                    <a:lnTo>
                      <a:pt x="191" y="195"/>
                    </a:lnTo>
                    <a:lnTo>
                      <a:pt x="185" y="198"/>
                    </a:lnTo>
                    <a:lnTo>
                      <a:pt x="178" y="198"/>
                    </a:lnTo>
                    <a:lnTo>
                      <a:pt x="178" y="199"/>
                    </a:lnTo>
                    <a:lnTo>
                      <a:pt x="167" y="204"/>
                    </a:lnTo>
                    <a:lnTo>
                      <a:pt x="158" y="222"/>
                    </a:lnTo>
                    <a:lnTo>
                      <a:pt x="158" y="224"/>
                    </a:lnTo>
                    <a:lnTo>
                      <a:pt x="155" y="227"/>
                    </a:lnTo>
                    <a:lnTo>
                      <a:pt x="153" y="240"/>
                    </a:lnTo>
                    <a:lnTo>
                      <a:pt x="153" y="240"/>
                    </a:lnTo>
                    <a:lnTo>
                      <a:pt x="147" y="243"/>
                    </a:lnTo>
                    <a:lnTo>
                      <a:pt x="140" y="243"/>
                    </a:lnTo>
                    <a:lnTo>
                      <a:pt x="138" y="254"/>
                    </a:lnTo>
                    <a:lnTo>
                      <a:pt x="137" y="253"/>
                    </a:lnTo>
                    <a:lnTo>
                      <a:pt x="125" y="259"/>
                    </a:lnTo>
                    <a:lnTo>
                      <a:pt x="122" y="263"/>
                    </a:lnTo>
                    <a:lnTo>
                      <a:pt x="122" y="259"/>
                    </a:lnTo>
                    <a:lnTo>
                      <a:pt x="117" y="259"/>
                    </a:lnTo>
                    <a:lnTo>
                      <a:pt x="111" y="254"/>
                    </a:lnTo>
                    <a:lnTo>
                      <a:pt x="105" y="260"/>
                    </a:lnTo>
                    <a:lnTo>
                      <a:pt x="99" y="262"/>
                    </a:lnTo>
                    <a:lnTo>
                      <a:pt x="96" y="254"/>
                    </a:lnTo>
                    <a:lnTo>
                      <a:pt x="87" y="242"/>
                    </a:lnTo>
                    <a:lnTo>
                      <a:pt x="85" y="234"/>
                    </a:lnTo>
                    <a:lnTo>
                      <a:pt x="82" y="230"/>
                    </a:lnTo>
                    <a:lnTo>
                      <a:pt x="73" y="231"/>
                    </a:lnTo>
                    <a:lnTo>
                      <a:pt x="69" y="224"/>
                    </a:lnTo>
                    <a:lnTo>
                      <a:pt x="62" y="231"/>
                    </a:lnTo>
                    <a:lnTo>
                      <a:pt x="62" y="234"/>
                    </a:lnTo>
                    <a:lnTo>
                      <a:pt x="52" y="234"/>
                    </a:lnTo>
                    <a:lnTo>
                      <a:pt x="53" y="219"/>
                    </a:lnTo>
                    <a:lnTo>
                      <a:pt x="55" y="216"/>
                    </a:lnTo>
                    <a:lnTo>
                      <a:pt x="56" y="201"/>
                    </a:lnTo>
                    <a:lnTo>
                      <a:pt x="59" y="193"/>
                    </a:lnTo>
                    <a:lnTo>
                      <a:pt x="58" y="192"/>
                    </a:lnTo>
                    <a:lnTo>
                      <a:pt x="50" y="192"/>
                    </a:lnTo>
                    <a:lnTo>
                      <a:pt x="49" y="198"/>
                    </a:lnTo>
                    <a:lnTo>
                      <a:pt x="46" y="199"/>
                    </a:lnTo>
                    <a:lnTo>
                      <a:pt x="31" y="202"/>
                    </a:lnTo>
                    <a:lnTo>
                      <a:pt x="26" y="205"/>
                    </a:lnTo>
                    <a:lnTo>
                      <a:pt x="24" y="204"/>
                    </a:lnTo>
                    <a:lnTo>
                      <a:pt x="15" y="181"/>
                    </a:lnTo>
                    <a:lnTo>
                      <a:pt x="38" y="166"/>
                    </a:lnTo>
                    <a:lnTo>
                      <a:pt x="35" y="154"/>
                    </a:lnTo>
                    <a:lnTo>
                      <a:pt x="35" y="154"/>
                    </a:lnTo>
                    <a:lnTo>
                      <a:pt x="38" y="149"/>
                    </a:lnTo>
                    <a:lnTo>
                      <a:pt x="43" y="146"/>
                    </a:lnTo>
                    <a:lnTo>
                      <a:pt x="44" y="137"/>
                    </a:lnTo>
                    <a:lnTo>
                      <a:pt x="49" y="122"/>
                    </a:lnTo>
                    <a:lnTo>
                      <a:pt x="56" y="113"/>
                    </a:lnTo>
                    <a:lnTo>
                      <a:pt x="58" y="110"/>
                    </a:lnTo>
                    <a:lnTo>
                      <a:pt x="52" y="104"/>
                    </a:lnTo>
                    <a:lnTo>
                      <a:pt x="52" y="99"/>
                    </a:lnTo>
                    <a:lnTo>
                      <a:pt x="46" y="87"/>
                    </a:lnTo>
                    <a:lnTo>
                      <a:pt x="40" y="85"/>
                    </a:lnTo>
                    <a:lnTo>
                      <a:pt x="35" y="81"/>
                    </a:lnTo>
                    <a:lnTo>
                      <a:pt x="26" y="79"/>
                    </a:lnTo>
                    <a:lnTo>
                      <a:pt x="15" y="79"/>
                    </a:lnTo>
                    <a:lnTo>
                      <a:pt x="2" y="73"/>
                    </a:lnTo>
                    <a:lnTo>
                      <a:pt x="0" y="58"/>
                    </a:lnTo>
                    <a:lnTo>
                      <a:pt x="5" y="49"/>
                    </a:lnTo>
                    <a:lnTo>
                      <a:pt x="2" y="43"/>
                    </a:lnTo>
                    <a:lnTo>
                      <a:pt x="8" y="41"/>
                    </a:lnTo>
                    <a:lnTo>
                      <a:pt x="9" y="38"/>
                    </a:lnTo>
                    <a:lnTo>
                      <a:pt x="3" y="32"/>
                    </a:lnTo>
                    <a:lnTo>
                      <a:pt x="5" y="22"/>
                    </a:lnTo>
                    <a:lnTo>
                      <a:pt x="9" y="19"/>
                    </a:lnTo>
                    <a:lnTo>
                      <a:pt x="5" y="15"/>
                    </a:lnTo>
                    <a:lnTo>
                      <a:pt x="9" y="12"/>
                    </a:lnTo>
                    <a:lnTo>
                      <a:pt x="15" y="9"/>
                    </a:lnTo>
                    <a:lnTo>
                      <a:pt x="18" y="6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37" y="17"/>
                    </a:lnTo>
                    <a:lnTo>
                      <a:pt x="43" y="20"/>
                    </a:lnTo>
                    <a:lnTo>
                      <a:pt x="41" y="26"/>
                    </a:lnTo>
                    <a:lnTo>
                      <a:pt x="41" y="35"/>
                    </a:lnTo>
                    <a:lnTo>
                      <a:pt x="40" y="40"/>
                    </a:lnTo>
                    <a:lnTo>
                      <a:pt x="43" y="43"/>
                    </a:lnTo>
                    <a:lnTo>
                      <a:pt x="50" y="40"/>
                    </a:lnTo>
                    <a:lnTo>
                      <a:pt x="52" y="49"/>
                    </a:lnTo>
                    <a:lnTo>
                      <a:pt x="46" y="52"/>
                    </a:lnTo>
                    <a:lnTo>
                      <a:pt x="46" y="55"/>
                    </a:lnTo>
                    <a:lnTo>
                      <a:pt x="58" y="55"/>
                    </a:lnTo>
                    <a:lnTo>
                      <a:pt x="59" y="58"/>
                    </a:lnTo>
                    <a:lnTo>
                      <a:pt x="64" y="58"/>
                    </a:lnTo>
                    <a:lnTo>
                      <a:pt x="69" y="63"/>
                    </a:lnTo>
                    <a:lnTo>
                      <a:pt x="73" y="57"/>
                    </a:lnTo>
                    <a:lnTo>
                      <a:pt x="73" y="50"/>
                    </a:lnTo>
                    <a:lnTo>
                      <a:pt x="79" y="46"/>
                    </a:lnTo>
                    <a:lnTo>
                      <a:pt x="78" y="35"/>
                    </a:lnTo>
                    <a:lnTo>
                      <a:pt x="79" y="32"/>
                    </a:lnTo>
                    <a:lnTo>
                      <a:pt x="85" y="29"/>
                    </a:lnTo>
                    <a:lnTo>
                      <a:pt x="90" y="29"/>
                    </a:lnTo>
                    <a:lnTo>
                      <a:pt x="103" y="25"/>
                    </a:lnTo>
                    <a:lnTo>
                      <a:pt x="111" y="28"/>
                    </a:lnTo>
                    <a:lnTo>
                      <a:pt x="125" y="32"/>
                    </a:lnTo>
                    <a:lnTo>
                      <a:pt x="126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1" name="Freeform 2961">
                <a:extLst>
                  <a:ext uri="{FF2B5EF4-FFF2-40B4-BE49-F238E27FC236}">
                    <a16:creationId xmlns:a16="http://schemas.microsoft.com/office/drawing/2014/main" id="{0F31A8E7-6EDB-1358-7D69-482F82C9C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161"/>
                <a:ext cx="117" cy="132"/>
              </a:xfrm>
              <a:custGeom>
                <a:avLst/>
                <a:gdLst>
                  <a:gd name="T0" fmla="*/ 144 w 234"/>
                  <a:gd name="T1" fmla="*/ 47 h 263"/>
                  <a:gd name="T2" fmla="*/ 153 w 234"/>
                  <a:gd name="T3" fmla="*/ 70 h 263"/>
                  <a:gd name="T4" fmla="*/ 157 w 234"/>
                  <a:gd name="T5" fmla="*/ 85 h 263"/>
                  <a:gd name="T6" fmla="*/ 164 w 234"/>
                  <a:gd name="T7" fmla="*/ 93 h 263"/>
                  <a:gd name="T8" fmla="*/ 182 w 234"/>
                  <a:gd name="T9" fmla="*/ 96 h 263"/>
                  <a:gd name="T10" fmla="*/ 188 w 234"/>
                  <a:gd name="T11" fmla="*/ 107 h 263"/>
                  <a:gd name="T12" fmla="*/ 194 w 234"/>
                  <a:gd name="T13" fmla="*/ 126 h 263"/>
                  <a:gd name="T14" fmla="*/ 208 w 234"/>
                  <a:gd name="T15" fmla="*/ 133 h 263"/>
                  <a:gd name="T16" fmla="*/ 207 w 234"/>
                  <a:gd name="T17" fmla="*/ 155 h 263"/>
                  <a:gd name="T18" fmla="*/ 214 w 234"/>
                  <a:gd name="T19" fmla="*/ 166 h 263"/>
                  <a:gd name="T20" fmla="*/ 234 w 234"/>
                  <a:gd name="T21" fmla="*/ 164 h 263"/>
                  <a:gd name="T22" fmla="*/ 228 w 234"/>
                  <a:gd name="T23" fmla="*/ 183 h 263"/>
                  <a:gd name="T24" fmla="*/ 222 w 234"/>
                  <a:gd name="T25" fmla="*/ 196 h 263"/>
                  <a:gd name="T26" fmla="*/ 205 w 234"/>
                  <a:gd name="T27" fmla="*/ 201 h 263"/>
                  <a:gd name="T28" fmla="*/ 191 w 234"/>
                  <a:gd name="T29" fmla="*/ 195 h 263"/>
                  <a:gd name="T30" fmla="*/ 178 w 234"/>
                  <a:gd name="T31" fmla="*/ 199 h 263"/>
                  <a:gd name="T32" fmla="*/ 158 w 234"/>
                  <a:gd name="T33" fmla="*/ 224 h 263"/>
                  <a:gd name="T34" fmla="*/ 153 w 234"/>
                  <a:gd name="T35" fmla="*/ 240 h 263"/>
                  <a:gd name="T36" fmla="*/ 138 w 234"/>
                  <a:gd name="T37" fmla="*/ 254 h 263"/>
                  <a:gd name="T38" fmla="*/ 122 w 234"/>
                  <a:gd name="T39" fmla="*/ 263 h 263"/>
                  <a:gd name="T40" fmla="*/ 111 w 234"/>
                  <a:gd name="T41" fmla="*/ 254 h 263"/>
                  <a:gd name="T42" fmla="*/ 96 w 234"/>
                  <a:gd name="T43" fmla="*/ 254 h 263"/>
                  <a:gd name="T44" fmla="*/ 82 w 234"/>
                  <a:gd name="T45" fmla="*/ 230 h 263"/>
                  <a:gd name="T46" fmla="*/ 62 w 234"/>
                  <a:gd name="T47" fmla="*/ 231 h 263"/>
                  <a:gd name="T48" fmla="*/ 53 w 234"/>
                  <a:gd name="T49" fmla="*/ 219 h 263"/>
                  <a:gd name="T50" fmla="*/ 59 w 234"/>
                  <a:gd name="T51" fmla="*/ 193 h 263"/>
                  <a:gd name="T52" fmla="*/ 49 w 234"/>
                  <a:gd name="T53" fmla="*/ 198 h 263"/>
                  <a:gd name="T54" fmla="*/ 26 w 234"/>
                  <a:gd name="T55" fmla="*/ 205 h 263"/>
                  <a:gd name="T56" fmla="*/ 38 w 234"/>
                  <a:gd name="T57" fmla="*/ 166 h 263"/>
                  <a:gd name="T58" fmla="*/ 38 w 234"/>
                  <a:gd name="T59" fmla="*/ 149 h 263"/>
                  <a:gd name="T60" fmla="*/ 49 w 234"/>
                  <a:gd name="T61" fmla="*/ 122 h 263"/>
                  <a:gd name="T62" fmla="*/ 52 w 234"/>
                  <a:gd name="T63" fmla="*/ 104 h 263"/>
                  <a:gd name="T64" fmla="*/ 40 w 234"/>
                  <a:gd name="T65" fmla="*/ 85 h 263"/>
                  <a:gd name="T66" fmla="*/ 15 w 234"/>
                  <a:gd name="T67" fmla="*/ 79 h 263"/>
                  <a:gd name="T68" fmla="*/ 5 w 234"/>
                  <a:gd name="T69" fmla="*/ 49 h 263"/>
                  <a:gd name="T70" fmla="*/ 9 w 234"/>
                  <a:gd name="T71" fmla="*/ 38 h 263"/>
                  <a:gd name="T72" fmla="*/ 9 w 234"/>
                  <a:gd name="T73" fmla="*/ 19 h 263"/>
                  <a:gd name="T74" fmla="*/ 15 w 234"/>
                  <a:gd name="T75" fmla="*/ 9 h 263"/>
                  <a:gd name="T76" fmla="*/ 26 w 234"/>
                  <a:gd name="T77" fmla="*/ 3 h 263"/>
                  <a:gd name="T78" fmla="*/ 41 w 234"/>
                  <a:gd name="T79" fmla="*/ 26 h 263"/>
                  <a:gd name="T80" fmla="*/ 43 w 234"/>
                  <a:gd name="T81" fmla="*/ 43 h 263"/>
                  <a:gd name="T82" fmla="*/ 46 w 234"/>
                  <a:gd name="T83" fmla="*/ 52 h 263"/>
                  <a:gd name="T84" fmla="*/ 59 w 234"/>
                  <a:gd name="T85" fmla="*/ 58 h 263"/>
                  <a:gd name="T86" fmla="*/ 73 w 234"/>
                  <a:gd name="T87" fmla="*/ 57 h 263"/>
                  <a:gd name="T88" fmla="*/ 78 w 234"/>
                  <a:gd name="T89" fmla="*/ 35 h 263"/>
                  <a:gd name="T90" fmla="*/ 90 w 234"/>
                  <a:gd name="T91" fmla="*/ 29 h 263"/>
                  <a:gd name="T92" fmla="*/ 125 w 234"/>
                  <a:gd name="T93" fmla="*/ 32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4" h="263">
                    <a:moveTo>
                      <a:pt x="126" y="37"/>
                    </a:moveTo>
                    <a:lnTo>
                      <a:pt x="135" y="43"/>
                    </a:lnTo>
                    <a:lnTo>
                      <a:pt x="144" y="47"/>
                    </a:lnTo>
                    <a:lnTo>
                      <a:pt x="147" y="61"/>
                    </a:lnTo>
                    <a:lnTo>
                      <a:pt x="155" y="66"/>
                    </a:lnTo>
                    <a:lnTo>
                      <a:pt x="153" y="70"/>
                    </a:lnTo>
                    <a:lnTo>
                      <a:pt x="155" y="76"/>
                    </a:lnTo>
                    <a:lnTo>
                      <a:pt x="153" y="82"/>
                    </a:lnTo>
                    <a:lnTo>
                      <a:pt x="157" y="85"/>
                    </a:lnTo>
                    <a:lnTo>
                      <a:pt x="169" y="85"/>
                    </a:lnTo>
                    <a:lnTo>
                      <a:pt x="169" y="87"/>
                    </a:lnTo>
                    <a:lnTo>
                      <a:pt x="164" y="93"/>
                    </a:lnTo>
                    <a:lnTo>
                      <a:pt x="166" y="98"/>
                    </a:lnTo>
                    <a:lnTo>
                      <a:pt x="176" y="99"/>
                    </a:lnTo>
                    <a:lnTo>
                      <a:pt x="182" y="96"/>
                    </a:lnTo>
                    <a:lnTo>
                      <a:pt x="191" y="98"/>
                    </a:lnTo>
                    <a:lnTo>
                      <a:pt x="187" y="99"/>
                    </a:lnTo>
                    <a:lnTo>
                      <a:pt x="188" y="107"/>
                    </a:lnTo>
                    <a:lnTo>
                      <a:pt x="187" y="110"/>
                    </a:lnTo>
                    <a:lnTo>
                      <a:pt x="187" y="119"/>
                    </a:lnTo>
                    <a:lnTo>
                      <a:pt x="194" y="126"/>
                    </a:lnTo>
                    <a:lnTo>
                      <a:pt x="196" y="133"/>
                    </a:lnTo>
                    <a:lnTo>
                      <a:pt x="199" y="134"/>
                    </a:lnTo>
                    <a:lnTo>
                      <a:pt x="208" y="133"/>
                    </a:lnTo>
                    <a:lnTo>
                      <a:pt x="211" y="134"/>
                    </a:lnTo>
                    <a:lnTo>
                      <a:pt x="211" y="139"/>
                    </a:lnTo>
                    <a:lnTo>
                      <a:pt x="207" y="155"/>
                    </a:lnTo>
                    <a:lnTo>
                      <a:pt x="205" y="166"/>
                    </a:lnTo>
                    <a:lnTo>
                      <a:pt x="208" y="169"/>
                    </a:lnTo>
                    <a:lnTo>
                      <a:pt x="214" y="166"/>
                    </a:lnTo>
                    <a:lnTo>
                      <a:pt x="219" y="167"/>
                    </a:lnTo>
                    <a:lnTo>
                      <a:pt x="231" y="164"/>
                    </a:lnTo>
                    <a:lnTo>
                      <a:pt x="234" y="164"/>
                    </a:lnTo>
                    <a:lnTo>
                      <a:pt x="234" y="167"/>
                    </a:lnTo>
                    <a:lnTo>
                      <a:pt x="231" y="174"/>
                    </a:lnTo>
                    <a:lnTo>
                      <a:pt x="228" y="183"/>
                    </a:lnTo>
                    <a:lnTo>
                      <a:pt x="225" y="186"/>
                    </a:lnTo>
                    <a:lnTo>
                      <a:pt x="226" y="186"/>
                    </a:lnTo>
                    <a:lnTo>
                      <a:pt x="222" y="196"/>
                    </a:lnTo>
                    <a:lnTo>
                      <a:pt x="213" y="196"/>
                    </a:lnTo>
                    <a:lnTo>
                      <a:pt x="211" y="202"/>
                    </a:lnTo>
                    <a:lnTo>
                      <a:pt x="205" y="201"/>
                    </a:lnTo>
                    <a:lnTo>
                      <a:pt x="204" y="198"/>
                    </a:lnTo>
                    <a:lnTo>
                      <a:pt x="197" y="198"/>
                    </a:lnTo>
                    <a:lnTo>
                      <a:pt x="191" y="195"/>
                    </a:lnTo>
                    <a:lnTo>
                      <a:pt x="185" y="198"/>
                    </a:lnTo>
                    <a:lnTo>
                      <a:pt x="178" y="198"/>
                    </a:lnTo>
                    <a:lnTo>
                      <a:pt x="178" y="199"/>
                    </a:lnTo>
                    <a:lnTo>
                      <a:pt x="167" y="204"/>
                    </a:lnTo>
                    <a:lnTo>
                      <a:pt x="158" y="222"/>
                    </a:lnTo>
                    <a:lnTo>
                      <a:pt x="158" y="224"/>
                    </a:lnTo>
                    <a:lnTo>
                      <a:pt x="155" y="227"/>
                    </a:lnTo>
                    <a:lnTo>
                      <a:pt x="153" y="240"/>
                    </a:lnTo>
                    <a:lnTo>
                      <a:pt x="153" y="240"/>
                    </a:lnTo>
                    <a:lnTo>
                      <a:pt x="147" y="243"/>
                    </a:lnTo>
                    <a:lnTo>
                      <a:pt x="140" y="243"/>
                    </a:lnTo>
                    <a:lnTo>
                      <a:pt x="138" y="254"/>
                    </a:lnTo>
                    <a:lnTo>
                      <a:pt x="137" y="253"/>
                    </a:lnTo>
                    <a:lnTo>
                      <a:pt x="125" y="259"/>
                    </a:lnTo>
                    <a:lnTo>
                      <a:pt x="122" y="263"/>
                    </a:lnTo>
                    <a:lnTo>
                      <a:pt x="122" y="259"/>
                    </a:lnTo>
                    <a:lnTo>
                      <a:pt x="117" y="259"/>
                    </a:lnTo>
                    <a:lnTo>
                      <a:pt x="111" y="254"/>
                    </a:lnTo>
                    <a:lnTo>
                      <a:pt x="105" y="260"/>
                    </a:lnTo>
                    <a:lnTo>
                      <a:pt x="99" y="262"/>
                    </a:lnTo>
                    <a:lnTo>
                      <a:pt x="96" y="254"/>
                    </a:lnTo>
                    <a:lnTo>
                      <a:pt x="87" y="242"/>
                    </a:lnTo>
                    <a:lnTo>
                      <a:pt x="85" y="234"/>
                    </a:lnTo>
                    <a:lnTo>
                      <a:pt x="82" y="230"/>
                    </a:lnTo>
                    <a:lnTo>
                      <a:pt x="73" y="231"/>
                    </a:lnTo>
                    <a:lnTo>
                      <a:pt x="69" y="224"/>
                    </a:lnTo>
                    <a:lnTo>
                      <a:pt x="62" y="231"/>
                    </a:lnTo>
                    <a:lnTo>
                      <a:pt x="62" y="234"/>
                    </a:lnTo>
                    <a:lnTo>
                      <a:pt x="52" y="234"/>
                    </a:lnTo>
                    <a:lnTo>
                      <a:pt x="53" y="219"/>
                    </a:lnTo>
                    <a:lnTo>
                      <a:pt x="55" y="216"/>
                    </a:lnTo>
                    <a:lnTo>
                      <a:pt x="56" y="201"/>
                    </a:lnTo>
                    <a:lnTo>
                      <a:pt x="59" y="193"/>
                    </a:lnTo>
                    <a:lnTo>
                      <a:pt x="58" y="192"/>
                    </a:lnTo>
                    <a:lnTo>
                      <a:pt x="50" y="192"/>
                    </a:lnTo>
                    <a:lnTo>
                      <a:pt x="49" y="198"/>
                    </a:lnTo>
                    <a:lnTo>
                      <a:pt x="46" y="199"/>
                    </a:lnTo>
                    <a:lnTo>
                      <a:pt x="31" y="202"/>
                    </a:lnTo>
                    <a:lnTo>
                      <a:pt x="26" y="205"/>
                    </a:lnTo>
                    <a:lnTo>
                      <a:pt x="24" y="204"/>
                    </a:lnTo>
                    <a:lnTo>
                      <a:pt x="15" y="181"/>
                    </a:lnTo>
                    <a:lnTo>
                      <a:pt x="38" y="166"/>
                    </a:lnTo>
                    <a:lnTo>
                      <a:pt x="35" y="154"/>
                    </a:lnTo>
                    <a:lnTo>
                      <a:pt x="35" y="154"/>
                    </a:lnTo>
                    <a:lnTo>
                      <a:pt x="38" y="149"/>
                    </a:lnTo>
                    <a:lnTo>
                      <a:pt x="43" y="146"/>
                    </a:lnTo>
                    <a:lnTo>
                      <a:pt x="44" y="137"/>
                    </a:lnTo>
                    <a:lnTo>
                      <a:pt x="49" y="122"/>
                    </a:lnTo>
                    <a:lnTo>
                      <a:pt x="56" y="113"/>
                    </a:lnTo>
                    <a:lnTo>
                      <a:pt x="58" y="110"/>
                    </a:lnTo>
                    <a:lnTo>
                      <a:pt x="52" y="104"/>
                    </a:lnTo>
                    <a:lnTo>
                      <a:pt x="52" y="99"/>
                    </a:lnTo>
                    <a:lnTo>
                      <a:pt x="46" y="87"/>
                    </a:lnTo>
                    <a:lnTo>
                      <a:pt x="40" y="85"/>
                    </a:lnTo>
                    <a:lnTo>
                      <a:pt x="35" y="81"/>
                    </a:lnTo>
                    <a:lnTo>
                      <a:pt x="26" y="79"/>
                    </a:lnTo>
                    <a:lnTo>
                      <a:pt x="15" y="79"/>
                    </a:lnTo>
                    <a:lnTo>
                      <a:pt x="2" y="73"/>
                    </a:lnTo>
                    <a:lnTo>
                      <a:pt x="0" y="58"/>
                    </a:lnTo>
                    <a:lnTo>
                      <a:pt x="5" y="49"/>
                    </a:lnTo>
                    <a:lnTo>
                      <a:pt x="2" y="43"/>
                    </a:lnTo>
                    <a:lnTo>
                      <a:pt x="8" y="41"/>
                    </a:lnTo>
                    <a:lnTo>
                      <a:pt x="9" y="38"/>
                    </a:lnTo>
                    <a:lnTo>
                      <a:pt x="3" y="32"/>
                    </a:lnTo>
                    <a:lnTo>
                      <a:pt x="5" y="22"/>
                    </a:lnTo>
                    <a:lnTo>
                      <a:pt x="9" y="19"/>
                    </a:lnTo>
                    <a:lnTo>
                      <a:pt x="5" y="15"/>
                    </a:lnTo>
                    <a:lnTo>
                      <a:pt x="9" y="12"/>
                    </a:lnTo>
                    <a:lnTo>
                      <a:pt x="15" y="9"/>
                    </a:lnTo>
                    <a:lnTo>
                      <a:pt x="18" y="6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37" y="17"/>
                    </a:lnTo>
                    <a:lnTo>
                      <a:pt x="43" y="20"/>
                    </a:lnTo>
                    <a:lnTo>
                      <a:pt x="41" y="26"/>
                    </a:lnTo>
                    <a:lnTo>
                      <a:pt x="41" y="35"/>
                    </a:lnTo>
                    <a:lnTo>
                      <a:pt x="40" y="40"/>
                    </a:lnTo>
                    <a:lnTo>
                      <a:pt x="43" y="43"/>
                    </a:lnTo>
                    <a:lnTo>
                      <a:pt x="50" y="40"/>
                    </a:lnTo>
                    <a:lnTo>
                      <a:pt x="52" y="49"/>
                    </a:lnTo>
                    <a:lnTo>
                      <a:pt x="46" y="52"/>
                    </a:lnTo>
                    <a:lnTo>
                      <a:pt x="46" y="55"/>
                    </a:lnTo>
                    <a:lnTo>
                      <a:pt x="58" y="55"/>
                    </a:lnTo>
                    <a:lnTo>
                      <a:pt x="59" y="58"/>
                    </a:lnTo>
                    <a:lnTo>
                      <a:pt x="64" y="58"/>
                    </a:lnTo>
                    <a:lnTo>
                      <a:pt x="69" y="63"/>
                    </a:lnTo>
                    <a:lnTo>
                      <a:pt x="73" y="57"/>
                    </a:lnTo>
                    <a:lnTo>
                      <a:pt x="73" y="50"/>
                    </a:lnTo>
                    <a:lnTo>
                      <a:pt x="79" y="46"/>
                    </a:lnTo>
                    <a:lnTo>
                      <a:pt x="78" y="35"/>
                    </a:lnTo>
                    <a:lnTo>
                      <a:pt x="79" y="32"/>
                    </a:lnTo>
                    <a:lnTo>
                      <a:pt x="85" y="29"/>
                    </a:lnTo>
                    <a:lnTo>
                      <a:pt x="90" y="29"/>
                    </a:lnTo>
                    <a:lnTo>
                      <a:pt x="103" y="25"/>
                    </a:lnTo>
                    <a:lnTo>
                      <a:pt x="111" y="28"/>
                    </a:lnTo>
                    <a:lnTo>
                      <a:pt x="125" y="32"/>
                    </a:lnTo>
                    <a:lnTo>
                      <a:pt x="126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2" name="Freeform 2962">
                <a:extLst>
                  <a:ext uri="{FF2B5EF4-FFF2-40B4-BE49-F238E27FC236}">
                    <a16:creationId xmlns:a16="http://schemas.microsoft.com/office/drawing/2014/main" id="{4E32320A-89C0-E323-1A81-D72CA1552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215"/>
                <a:ext cx="67" cy="100"/>
              </a:xfrm>
              <a:custGeom>
                <a:avLst/>
                <a:gdLst>
                  <a:gd name="T0" fmla="*/ 86 w 135"/>
                  <a:gd name="T1" fmla="*/ 44 h 199"/>
                  <a:gd name="T2" fmla="*/ 65 w 135"/>
                  <a:gd name="T3" fmla="*/ 37 h 199"/>
                  <a:gd name="T4" fmla="*/ 71 w 135"/>
                  <a:gd name="T5" fmla="*/ 14 h 199"/>
                  <a:gd name="T6" fmla="*/ 66 w 135"/>
                  <a:gd name="T7" fmla="*/ 8 h 199"/>
                  <a:gd name="T8" fmla="*/ 48 w 135"/>
                  <a:gd name="T9" fmla="*/ 8 h 199"/>
                  <a:gd name="T10" fmla="*/ 45 w 135"/>
                  <a:gd name="T11" fmla="*/ 0 h 199"/>
                  <a:gd name="T12" fmla="*/ 42 w 135"/>
                  <a:gd name="T13" fmla="*/ 11 h 199"/>
                  <a:gd name="T14" fmla="*/ 39 w 135"/>
                  <a:gd name="T15" fmla="*/ 34 h 199"/>
                  <a:gd name="T16" fmla="*/ 41 w 135"/>
                  <a:gd name="T17" fmla="*/ 44 h 199"/>
                  <a:gd name="T18" fmla="*/ 28 w 135"/>
                  <a:gd name="T19" fmla="*/ 61 h 199"/>
                  <a:gd name="T20" fmla="*/ 21 w 135"/>
                  <a:gd name="T21" fmla="*/ 67 h 199"/>
                  <a:gd name="T22" fmla="*/ 15 w 135"/>
                  <a:gd name="T23" fmla="*/ 73 h 199"/>
                  <a:gd name="T24" fmla="*/ 9 w 135"/>
                  <a:gd name="T25" fmla="*/ 87 h 199"/>
                  <a:gd name="T26" fmla="*/ 0 w 135"/>
                  <a:gd name="T27" fmla="*/ 102 h 199"/>
                  <a:gd name="T28" fmla="*/ 12 w 135"/>
                  <a:gd name="T29" fmla="*/ 117 h 199"/>
                  <a:gd name="T30" fmla="*/ 16 w 135"/>
                  <a:gd name="T31" fmla="*/ 128 h 199"/>
                  <a:gd name="T32" fmla="*/ 25 w 135"/>
                  <a:gd name="T33" fmla="*/ 132 h 199"/>
                  <a:gd name="T34" fmla="*/ 35 w 135"/>
                  <a:gd name="T35" fmla="*/ 143 h 199"/>
                  <a:gd name="T36" fmla="*/ 31 w 135"/>
                  <a:gd name="T37" fmla="*/ 146 h 199"/>
                  <a:gd name="T38" fmla="*/ 28 w 135"/>
                  <a:gd name="T39" fmla="*/ 152 h 199"/>
                  <a:gd name="T40" fmla="*/ 45 w 135"/>
                  <a:gd name="T41" fmla="*/ 163 h 199"/>
                  <a:gd name="T42" fmla="*/ 51 w 135"/>
                  <a:gd name="T43" fmla="*/ 176 h 199"/>
                  <a:gd name="T44" fmla="*/ 62 w 135"/>
                  <a:gd name="T45" fmla="*/ 187 h 199"/>
                  <a:gd name="T46" fmla="*/ 68 w 135"/>
                  <a:gd name="T47" fmla="*/ 199 h 199"/>
                  <a:gd name="T48" fmla="*/ 80 w 135"/>
                  <a:gd name="T49" fmla="*/ 193 h 199"/>
                  <a:gd name="T50" fmla="*/ 89 w 135"/>
                  <a:gd name="T51" fmla="*/ 184 h 199"/>
                  <a:gd name="T52" fmla="*/ 107 w 135"/>
                  <a:gd name="T53" fmla="*/ 170 h 199"/>
                  <a:gd name="T54" fmla="*/ 112 w 135"/>
                  <a:gd name="T55" fmla="*/ 145 h 199"/>
                  <a:gd name="T56" fmla="*/ 121 w 135"/>
                  <a:gd name="T57" fmla="*/ 134 h 199"/>
                  <a:gd name="T58" fmla="*/ 130 w 135"/>
                  <a:gd name="T59" fmla="*/ 128 h 199"/>
                  <a:gd name="T60" fmla="*/ 130 w 135"/>
                  <a:gd name="T61" fmla="*/ 111 h 199"/>
                  <a:gd name="T62" fmla="*/ 113 w 135"/>
                  <a:gd name="T63" fmla="*/ 111 h 199"/>
                  <a:gd name="T64" fmla="*/ 103 w 135"/>
                  <a:gd name="T65" fmla="*/ 105 h 199"/>
                  <a:gd name="T66" fmla="*/ 85 w 135"/>
                  <a:gd name="T67" fmla="*/ 100 h 199"/>
                  <a:gd name="T68" fmla="*/ 63 w 135"/>
                  <a:gd name="T69" fmla="*/ 105 h 199"/>
                  <a:gd name="T70" fmla="*/ 62 w 135"/>
                  <a:gd name="T71" fmla="*/ 93 h 199"/>
                  <a:gd name="T72" fmla="*/ 65 w 135"/>
                  <a:gd name="T73" fmla="*/ 81 h 199"/>
                  <a:gd name="T74" fmla="*/ 69 w 135"/>
                  <a:gd name="T75" fmla="*/ 75 h 199"/>
                  <a:gd name="T76" fmla="*/ 74 w 135"/>
                  <a:gd name="T77" fmla="*/ 5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5" h="199">
                    <a:moveTo>
                      <a:pt x="86" y="49"/>
                    </a:moveTo>
                    <a:lnTo>
                      <a:pt x="86" y="44"/>
                    </a:lnTo>
                    <a:lnTo>
                      <a:pt x="75" y="38"/>
                    </a:lnTo>
                    <a:lnTo>
                      <a:pt x="65" y="37"/>
                    </a:lnTo>
                    <a:lnTo>
                      <a:pt x="68" y="20"/>
                    </a:lnTo>
                    <a:lnTo>
                      <a:pt x="71" y="14"/>
                    </a:lnTo>
                    <a:lnTo>
                      <a:pt x="71" y="11"/>
                    </a:lnTo>
                    <a:lnTo>
                      <a:pt x="66" y="8"/>
                    </a:lnTo>
                    <a:lnTo>
                      <a:pt x="56" y="9"/>
                    </a:lnTo>
                    <a:lnTo>
                      <a:pt x="48" y="8"/>
                    </a:lnTo>
                    <a:lnTo>
                      <a:pt x="50" y="0"/>
                    </a:lnTo>
                    <a:lnTo>
                      <a:pt x="45" y="0"/>
                    </a:lnTo>
                    <a:lnTo>
                      <a:pt x="41" y="5"/>
                    </a:lnTo>
                    <a:lnTo>
                      <a:pt x="42" y="11"/>
                    </a:lnTo>
                    <a:lnTo>
                      <a:pt x="41" y="26"/>
                    </a:lnTo>
                    <a:lnTo>
                      <a:pt x="39" y="34"/>
                    </a:lnTo>
                    <a:lnTo>
                      <a:pt x="42" y="38"/>
                    </a:lnTo>
                    <a:lnTo>
                      <a:pt x="41" y="44"/>
                    </a:lnTo>
                    <a:lnTo>
                      <a:pt x="33" y="56"/>
                    </a:lnTo>
                    <a:lnTo>
                      <a:pt x="28" y="61"/>
                    </a:lnTo>
                    <a:lnTo>
                      <a:pt x="19" y="61"/>
                    </a:lnTo>
                    <a:lnTo>
                      <a:pt x="21" y="67"/>
                    </a:lnTo>
                    <a:lnTo>
                      <a:pt x="18" y="73"/>
                    </a:lnTo>
                    <a:lnTo>
                      <a:pt x="15" y="73"/>
                    </a:lnTo>
                    <a:lnTo>
                      <a:pt x="10" y="84"/>
                    </a:lnTo>
                    <a:lnTo>
                      <a:pt x="9" y="87"/>
                    </a:lnTo>
                    <a:lnTo>
                      <a:pt x="9" y="91"/>
                    </a:lnTo>
                    <a:lnTo>
                      <a:pt x="0" y="102"/>
                    </a:lnTo>
                    <a:lnTo>
                      <a:pt x="10" y="111"/>
                    </a:lnTo>
                    <a:lnTo>
                      <a:pt x="12" y="117"/>
                    </a:lnTo>
                    <a:lnTo>
                      <a:pt x="15" y="120"/>
                    </a:lnTo>
                    <a:lnTo>
                      <a:pt x="16" y="128"/>
                    </a:lnTo>
                    <a:lnTo>
                      <a:pt x="22" y="135"/>
                    </a:lnTo>
                    <a:lnTo>
                      <a:pt x="25" y="132"/>
                    </a:lnTo>
                    <a:lnTo>
                      <a:pt x="28" y="140"/>
                    </a:lnTo>
                    <a:lnTo>
                      <a:pt x="35" y="143"/>
                    </a:lnTo>
                    <a:lnTo>
                      <a:pt x="35" y="145"/>
                    </a:lnTo>
                    <a:lnTo>
                      <a:pt x="31" y="146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36" y="163"/>
                    </a:lnTo>
                    <a:lnTo>
                      <a:pt x="45" y="163"/>
                    </a:lnTo>
                    <a:lnTo>
                      <a:pt x="51" y="172"/>
                    </a:lnTo>
                    <a:lnTo>
                      <a:pt x="51" y="176"/>
                    </a:lnTo>
                    <a:lnTo>
                      <a:pt x="56" y="183"/>
                    </a:lnTo>
                    <a:lnTo>
                      <a:pt x="62" y="187"/>
                    </a:lnTo>
                    <a:lnTo>
                      <a:pt x="68" y="190"/>
                    </a:lnTo>
                    <a:lnTo>
                      <a:pt x="68" y="199"/>
                    </a:lnTo>
                    <a:lnTo>
                      <a:pt x="77" y="199"/>
                    </a:lnTo>
                    <a:lnTo>
                      <a:pt x="80" y="193"/>
                    </a:lnTo>
                    <a:lnTo>
                      <a:pt x="89" y="190"/>
                    </a:lnTo>
                    <a:lnTo>
                      <a:pt x="89" y="184"/>
                    </a:lnTo>
                    <a:lnTo>
                      <a:pt x="92" y="180"/>
                    </a:lnTo>
                    <a:lnTo>
                      <a:pt x="107" y="170"/>
                    </a:lnTo>
                    <a:lnTo>
                      <a:pt x="107" y="155"/>
                    </a:lnTo>
                    <a:lnTo>
                      <a:pt x="112" y="145"/>
                    </a:lnTo>
                    <a:lnTo>
                      <a:pt x="113" y="140"/>
                    </a:lnTo>
                    <a:lnTo>
                      <a:pt x="121" y="134"/>
                    </a:lnTo>
                    <a:lnTo>
                      <a:pt x="126" y="134"/>
                    </a:lnTo>
                    <a:lnTo>
                      <a:pt x="130" y="128"/>
                    </a:lnTo>
                    <a:lnTo>
                      <a:pt x="135" y="114"/>
                    </a:lnTo>
                    <a:lnTo>
                      <a:pt x="130" y="111"/>
                    </a:lnTo>
                    <a:lnTo>
                      <a:pt x="124" y="117"/>
                    </a:lnTo>
                    <a:lnTo>
                      <a:pt x="113" y="111"/>
                    </a:lnTo>
                    <a:lnTo>
                      <a:pt x="110" y="111"/>
                    </a:lnTo>
                    <a:lnTo>
                      <a:pt x="103" y="105"/>
                    </a:lnTo>
                    <a:lnTo>
                      <a:pt x="88" y="100"/>
                    </a:lnTo>
                    <a:lnTo>
                      <a:pt x="85" y="100"/>
                    </a:lnTo>
                    <a:lnTo>
                      <a:pt x="82" y="99"/>
                    </a:lnTo>
                    <a:lnTo>
                      <a:pt x="63" y="105"/>
                    </a:lnTo>
                    <a:lnTo>
                      <a:pt x="56" y="96"/>
                    </a:lnTo>
                    <a:lnTo>
                      <a:pt x="62" y="93"/>
                    </a:lnTo>
                    <a:lnTo>
                      <a:pt x="65" y="84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9" y="75"/>
                    </a:lnTo>
                    <a:lnTo>
                      <a:pt x="72" y="64"/>
                    </a:lnTo>
                    <a:lnTo>
                      <a:pt x="74" y="59"/>
                    </a:lnTo>
                    <a:lnTo>
                      <a:pt x="86" y="4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3" name="Freeform 2963">
                <a:extLst>
                  <a:ext uri="{FF2B5EF4-FFF2-40B4-BE49-F238E27FC236}">
                    <a16:creationId xmlns:a16="http://schemas.microsoft.com/office/drawing/2014/main" id="{49314CA0-19DE-E0C3-0A61-4E9D6495B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215"/>
                <a:ext cx="67" cy="100"/>
              </a:xfrm>
              <a:custGeom>
                <a:avLst/>
                <a:gdLst>
                  <a:gd name="T0" fmla="*/ 74 w 135"/>
                  <a:gd name="T1" fmla="*/ 59 h 199"/>
                  <a:gd name="T2" fmla="*/ 69 w 135"/>
                  <a:gd name="T3" fmla="*/ 75 h 199"/>
                  <a:gd name="T4" fmla="*/ 65 w 135"/>
                  <a:gd name="T5" fmla="*/ 81 h 199"/>
                  <a:gd name="T6" fmla="*/ 62 w 135"/>
                  <a:gd name="T7" fmla="*/ 93 h 199"/>
                  <a:gd name="T8" fmla="*/ 63 w 135"/>
                  <a:gd name="T9" fmla="*/ 105 h 199"/>
                  <a:gd name="T10" fmla="*/ 85 w 135"/>
                  <a:gd name="T11" fmla="*/ 100 h 199"/>
                  <a:gd name="T12" fmla="*/ 103 w 135"/>
                  <a:gd name="T13" fmla="*/ 105 h 199"/>
                  <a:gd name="T14" fmla="*/ 113 w 135"/>
                  <a:gd name="T15" fmla="*/ 111 h 199"/>
                  <a:gd name="T16" fmla="*/ 130 w 135"/>
                  <a:gd name="T17" fmla="*/ 111 h 199"/>
                  <a:gd name="T18" fmla="*/ 130 w 135"/>
                  <a:gd name="T19" fmla="*/ 128 h 199"/>
                  <a:gd name="T20" fmla="*/ 121 w 135"/>
                  <a:gd name="T21" fmla="*/ 134 h 199"/>
                  <a:gd name="T22" fmla="*/ 112 w 135"/>
                  <a:gd name="T23" fmla="*/ 145 h 199"/>
                  <a:gd name="T24" fmla="*/ 107 w 135"/>
                  <a:gd name="T25" fmla="*/ 170 h 199"/>
                  <a:gd name="T26" fmla="*/ 89 w 135"/>
                  <a:gd name="T27" fmla="*/ 184 h 199"/>
                  <a:gd name="T28" fmla="*/ 80 w 135"/>
                  <a:gd name="T29" fmla="*/ 193 h 199"/>
                  <a:gd name="T30" fmla="*/ 68 w 135"/>
                  <a:gd name="T31" fmla="*/ 199 h 199"/>
                  <a:gd name="T32" fmla="*/ 62 w 135"/>
                  <a:gd name="T33" fmla="*/ 187 h 199"/>
                  <a:gd name="T34" fmla="*/ 51 w 135"/>
                  <a:gd name="T35" fmla="*/ 176 h 199"/>
                  <a:gd name="T36" fmla="*/ 45 w 135"/>
                  <a:gd name="T37" fmla="*/ 163 h 199"/>
                  <a:gd name="T38" fmla="*/ 28 w 135"/>
                  <a:gd name="T39" fmla="*/ 152 h 199"/>
                  <a:gd name="T40" fmla="*/ 31 w 135"/>
                  <a:gd name="T41" fmla="*/ 146 h 199"/>
                  <a:gd name="T42" fmla="*/ 35 w 135"/>
                  <a:gd name="T43" fmla="*/ 143 h 199"/>
                  <a:gd name="T44" fmla="*/ 25 w 135"/>
                  <a:gd name="T45" fmla="*/ 132 h 199"/>
                  <a:gd name="T46" fmla="*/ 16 w 135"/>
                  <a:gd name="T47" fmla="*/ 128 h 199"/>
                  <a:gd name="T48" fmla="*/ 12 w 135"/>
                  <a:gd name="T49" fmla="*/ 117 h 199"/>
                  <a:gd name="T50" fmla="*/ 0 w 135"/>
                  <a:gd name="T51" fmla="*/ 102 h 199"/>
                  <a:gd name="T52" fmla="*/ 9 w 135"/>
                  <a:gd name="T53" fmla="*/ 87 h 199"/>
                  <a:gd name="T54" fmla="*/ 15 w 135"/>
                  <a:gd name="T55" fmla="*/ 73 h 199"/>
                  <a:gd name="T56" fmla="*/ 21 w 135"/>
                  <a:gd name="T57" fmla="*/ 67 h 199"/>
                  <a:gd name="T58" fmla="*/ 28 w 135"/>
                  <a:gd name="T59" fmla="*/ 61 h 199"/>
                  <a:gd name="T60" fmla="*/ 41 w 135"/>
                  <a:gd name="T61" fmla="*/ 44 h 199"/>
                  <a:gd name="T62" fmla="*/ 39 w 135"/>
                  <a:gd name="T63" fmla="*/ 34 h 199"/>
                  <a:gd name="T64" fmla="*/ 42 w 135"/>
                  <a:gd name="T65" fmla="*/ 11 h 199"/>
                  <a:gd name="T66" fmla="*/ 45 w 135"/>
                  <a:gd name="T67" fmla="*/ 0 h 199"/>
                  <a:gd name="T68" fmla="*/ 48 w 135"/>
                  <a:gd name="T69" fmla="*/ 8 h 199"/>
                  <a:gd name="T70" fmla="*/ 66 w 135"/>
                  <a:gd name="T71" fmla="*/ 8 h 199"/>
                  <a:gd name="T72" fmla="*/ 71 w 135"/>
                  <a:gd name="T73" fmla="*/ 14 h 199"/>
                  <a:gd name="T74" fmla="*/ 65 w 135"/>
                  <a:gd name="T75" fmla="*/ 37 h 199"/>
                  <a:gd name="T76" fmla="*/ 86 w 135"/>
                  <a:gd name="T77" fmla="*/ 4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5" h="199">
                    <a:moveTo>
                      <a:pt x="86" y="49"/>
                    </a:moveTo>
                    <a:lnTo>
                      <a:pt x="74" y="59"/>
                    </a:lnTo>
                    <a:lnTo>
                      <a:pt x="72" y="64"/>
                    </a:lnTo>
                    <a:lnTo>
                      <a:pt x="69" y="75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5" y="84"/>
                    </a:lnTo>
                    <a:lnTo>
                      <a:pt x="62" y="93"/>
                    </a:lnTo>
                    <a:lnTo>
                      <a:pt x="56" y="96"/>
                    </a:lnTo>
                    <a:lnTo>
                      <a:pt x="63" y="105"/>
                    </a:lnTo>
                    <a:lnTo>
                      <a:pt x="82" y="99"/>
                    </a:lnTo>
                    <a:lnTo>
                      <a:pt x="85" y="100"/>
                    </a:lnTo>
                    <a:lnTo>
                      <a:pt x="88" y="100"/>
                    </a:lnTo>
                    <a:lnTo>
                      <a:pt x="103" y="105"/>
                    </a:lnTo>
                    <a:lnTo>
                      <a:pt x="110" y="111"/>
                    </a:lnTo>
                    <a:lnTo>
                      <a:pt x="113" y="111"/>
                    </a:lnTo>
                    <a:lnTo>
                      <a:pt x="124" y="117"/>
                    </a:lnTo>
                    <a:lnTo>
                      <a:pt x="130" y="111"/>
                    </a:lnTo>
                    <a:lnTo>
                      <a:pt x="135" y="114"/>
                    </a:lnTo>
                    <a:lnTo>
                      <a:pt x="130" y="128"/>
                    </a:lnTo>
                    <a:lnTo>
                      <a:pt x="126" y="134"/>
                    </a:lnTo>
                    <a:lnTo>
                      <a:pt x="121" y="134"/>
                    </a:lnTo>
                    <a:lnTo>
                      <a:pt x="113" y="140"/>
                    </a:lnTo>
                    <a:lnTo>
                      <a:pt x="112" y="145"/>
                    </a:lnTo>
                    <a:lnTo>
                      <a:pt x="107" y="155"/>
                    </a:lnTo>
                    <a:lnTo>
                      <a:pt x="107" y="170"/>
                    </a:lnTo>
                    <a:lnTo>
                      <a:pt x="92" y="180"/>
                    </a:lnTo>
                    <a:lnTo>
                      <a:pt x="89" y="184"/>
                    </a:lnTo>
                    <a:lnTo>
                      <a:pt x="89" y="190"/>
                    </a:lnTo>
                    <a:lnTo>
                      <a:pt x="80" y="193"/>
                    </a:lnTo>
                    <a:lnTo>
                      <a:pt x="77" y="199"/>
                    </a:lnTo>
                    <a:lnTo>
                      <a:pt x="68" y="199"/>
                    </a:lnTo>
                    <a:lnTo>
                      <a:pt x="68" y="190"/>
                    </a:lnTo>
                    <a:lnTo>
                      <a:pt x="62" y="187"/>
                    </a:lnTo>
                    <a:lnTo>
                      <a:pt x="56" y="183"/>
                    </a:lnTo>
                    <a:lnTo>
                      <a:pt x="51" y="176"/>
                    </a:lnTo>
                    <a:lnTo>
                      <a:pt x="51" y="172"/>
                    </a:lnTo>
                    <a:lnTo>
                      <a:pt x="45" y="163"/>
                    </a:lnTo>
                    <a:lnTo>
                      <a:pt x="36" y="163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31" y="146"/>
                    </a:lnTo>
                    <a:lnTo>
                      <a:pt x="35" y="145"/>
                    </a:lnTo>
                    <a:lnTo>
                      <a:pt x="35" y="143"/>
                    </a:lnTo>
                    <a:lnTo>
                      <a:pt x="28" y="140"/>
                    </a:lnTo>
                    <a:lnTo>
                      <a:pt x="25" y="132"/>
                    </a:lnTo>
                    <a:lnTo>
                      <a:pt x="22" y="135"/>
                    </a:lnTo>
                    <a:lnTo>
                      <a:pt x="16" y="128"/>
                    </a:lnTo>
                    <a:lnTo>
                      <a:pt x="15" y="120"/>
                    </a:lnTo>
                    <a:lnTo>
                      <a:pt x="12" y="117"/>
                    </a:lnTo>
                    <a:lnTo>
                      <a:pt x="10" y="111"/>
                    </a:lnTo>
                    <a:lnTo>
                      <a:pt x="0" y="102"/>
                    </a:lnTo>
                    <a:lnTo>
                      <a:pt x="9" y="91"/>
                    </a:lnTo>
                    <a:lnTo>
                      <a:pt x="9" y="87"/>
                    </a:lnTo>
                    <a:lnTo>
                      <a:pt x="10" y="84"/>
                    </a:lnTo>
                    <a:lnTo>
                      <a:pt x="15" y="73"/>
                    </a:lnTo>
                    <a:lnTo>
                      <a:pt x="18" y="73"/>
                    </a:lnTo>
                    <a:lnTo>
                      <a:pt x="21" y="67"/>
                    </a:lnTo>
                    <a:lnTo>
                      <a:pt x="19" y="61"/>
                    </a:lnTo>
                    <a:lnTo>
                      <a:pt x="28" y="61"/>
                    </a:lnTo>
                    <a:lnTo>
                      <a:pt x="33" y="56"/>
                    </a:lnTo>
                    <a:lnTo>
                      <a:pt x="41" y="44"/>
                    </a:lnTo>
                    <a:lnTo>
                      <a:pt x="42" y="38"/>
                    </a:lnTo>
                    <a:lnTo>
                      <a:pt x="39" y="34"/>
                    </a:lnTo>
                    <a:lnTo>
                      <a:pt x="41" y="26"/>
                    </a:lnTo>
                    <a:lnTo>
                      <a:pt x="42" y="11"/>
                    </a:lnTo>
                    <a:lnTo>
                      <a:pt x="41" y="5"/>
                    </a:lnTo>
                    <a:lnTo>
                      <a:pt x="45" y="0"/>
                    </a:lnTo>
                    <a:lnTo>
                      <a:pt x="50" y="0"/>
                    </a:lnTo>
                    <a:lnTo>
                      <a:pt x="48" y="8"/>
                    </a:lnTo>
                    <a:lnTo>
                      <a:pt x="56" y="9"/>
                    </a:lnTo>
                    <a:lnTo>
                      <a:pt x="66" y="8"/>
                    </a:lnTo>
                    <a:lnTo>
                      <a:pt x="71" y="11"/>
                    </a:lnTo>
                    <a:lnTo>
                      <a:pt x="71" y="14"/>
                    </a:lnTo>
                    <a:lnTo>
                      <a:pt x="68" y="20"/>
                    </a:lnTo>
                    <a:lnTo>
                      <a:pt x="65" y="37"/>
                    </a:lnTo>
                    <a:lnTo>
                      <a:pt x="75" y="38"/>
                    </a:lnTo>
                    <a:lnTo>
                      <a:pt x="86" y="44"/>
                    </a:lnTo>
                    <a:lnTo>
                      <a:pt x="86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4" name="Freeform 2964">
                <a:extLst>
                  <a:ext uri="{FF2B5EF4-FFF2-40B4-BE49-F238E27FC236}">
                    <a16:creationId xmlns:a16="http://schemas.microsoft.com/office/drawing/2014/main" id="{6FE3BB7A-1DD0-1C12-E3FC-F91C1B589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215"/>
                <a:ext cx="67" cy="100"/>
              </a:xfrm>
              <a:custGeom>
                <a:avLst/>
                <a:gdLst>
                  <a:gd name="T0" fmla="*/ 74 w 135"/>
                  <a:gd name="T1" fmla="*/ 59 h 199"/>
                  <a:gd name="T2" fmla="*/ 69 w 135"/>
                  <a:gd name="T3" fmla="*/ 75 h 199"/>
                  <a:gd name="T4" fmla="*/ 65 w 135"/>
                  <a:gd name="T5" fmla="*/ 81 h 199"/>
                  <a:gd name="T6" fmla="*/ 62 w 135"/>
                  <a:gd name="T7" fmla="*/ 93 h 199"/>
                  <a:gd name="T8" fmla="*/ 63 w 135"/>
                  <a:gd name="T9" fmla="*/ 105 h 199"/>
                  <a:gd name="T10" fmla="*/ 85 w 135"/>
                  <a:gd name="T11" fmla="*/ 100 h 199"/>
                  <a:gd name="T12" fmla="*/ 103 w 135"/>
                  <a:gd name="T13" fmla="*/ 105 h 199"/>
                  <a:gd name="T14" fmla="*/ 113 w 135"/>
                  <a:gd name="T15" fmla="*/ 111 h 199"/>
                  <a:gd name="T16" fmla="*/ 130 w 135"/>
                  <a:gd name="T17" fmla="*/ 111 h 199"/>
                  <a:gd name="T18" fmla="*/ 130 w 135"/>
                  <a:gd name="T19" fmla="*/ 128 h 199"/>
                  <a:gd name="T20" fmla="*/ 121 w 135"/>
                  <a:gd name="T21" fmla="*/ 134 h 199"/>
                  <a:gd name="T22" fmla="*/ 112 w 135"/>
                  <a:gd name="T23" fmla="*/ 145 h 199"/>
                  <a:gd name="T24" fmla="*/ 107 w 135"/>
                  <a:gd name="T25" fmla="*/ 170 h 199"/>
                  <a:gd name="T26" fmla="*/ 89 w 135"/>
                  <a:gd name="T27" fmla="*/ 184 h 199"/>
                  <a:gd name="T28" fmla="*/ 80 w 135"/>
                  <a:gd name="T29" fmla="*/ 193 h 199"/>
                  <a:gd name="T30" fmla="*/ 68 w 135"/>
                  <a:gd name="T31" fmla="*/ 199 h 199"/>
                  <a:gd name="T32" fmla="*/ 62 w 135"/>
                  <a:gd name="T33" fmla="*/ 187 h 199"/>
                  <a:gd name="T34" fmla="*/ 51 w 135"/>
                  <a:gd name="T35" fmla="*/ 176 h 199"/>
                  <a:gd name="T36" fmla="*/ 45 w 135"/>
                  <a:gd name="T37" fmla="*/ 163 h 199"/>
                  <a:gd name="T38" fmla="*/ 28 w 135"/>
                  <a:gd name="T39" fmla="*/ 152 h 199"/>
                  <a:gd name="T40" fmla="*/ 31 w 135"/>
                  <a:gd name="T41" fmla="*/ 146 h 199"/>
                  <a:gd name="T42" fmla="*/ 35 w 135"/>
                  <a:gd name="T43" fmla="*/ 143 h 199"/>
                  <a:gd name="T44" fmla="*/ 25 w 135"/>
                  <a:gd name="T45" fmla="*/ 132 h 199"/>
                  <a:gd name="T46" fmla="*/ 16 w 135"/>
                  <a:gd name="T47" fmla="*/ 128 h 199"/>
                  <a:gd name="T48" fmla="*/ 12 w 135"/>
                  <a:gd name="T49" fmla="*/ 117 h 199"/>
                  <a:gd name="T50" fmla="*/ 0 w 135"/>
                  <a:gd name="T51" fmla="*/ 102 h 199"/>
                  <a:gd name="T52" fmla="*/ 9 w 135"/>
                  <a:gd name="T53" fmla="*/ 87 h 199"/>
                  <a:gd name="T54" fmla="*/ 15 w 135"/>
                  <a:gd name="T55" fmla="*/ 73 h 199"/>
                  <a:gd name="T56" fmla="*/ 21 w 135"/>
                  <a:gd name="T57" fmla="*/ 67 h 199"/>
                  <a:gd name="T58" fmla="*/ 28 w 135"/>
                  <a:gd name="T59" fmla="*/ 61 h 199"/>
                  <a:gd name="T60" fmla="*/ 41 w 135"/>
                  <a:gd name="T61" fmla="*/ 44 h 199"/>
                  <a:gd name="T62" fmla="*/ 39 w 135"/>
                  <a:gd name="T63" fmla="*/ 34 h 199"/>
                  <a:gd name="T64" fmla="*/ 42 w 135"/>
                  <a:gd name="T65" fmla="*/ 11 h 199"/>
                  <a:gd name="T66" fmla="*/ 45 w 135"/>
                  <a:gd name="T67" fmla="*/ 0 h 199"/>
                  <a:gd name="T68" fmla="*/ 48 w 135"/>
                  <a:gd name="T69" fmla="*/ 8 h 199"/>
                  <a:gd name="T70" fmla="*/ 66 w 135"/>
                  <a:gd name="T71" fmla="*/ 8 h 199"/>
                  <a:gd name="T72" fmla="*/ 71 w 135"/>
                  <a:gd name="T73" fmla="*/ 14 h 199"/>
                  <a:gd name="T74" fmla="*/ 65 w 135"/>
                  <a:gd name="T75" fmla="*/ 37 h 199"/>
                  <a:gd name="T76" fmla="*/ 86 w 135"/>
                  <a:gd name="T77" fmla="*/ 4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5" h="199">
                    <a:moveTo>
                      <a:pt x="86" y="49"/>
                    </a:moveTo>
                    <a:lnTo>
                      <a:pt x="74" y="59"/>
                    </a:lnTo>
                    <a:lnTo>
                      <a:pt x="72" y="64"/>
                    </a:lnTo>
                    <a:lnTo>
                      <a:pt x="69" y="75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5" y="84"/>
                    </a:lnTo>
                    <a:lnTo>
                      <a:pt x="62" y="93"/>
                    </a:lnTo>
                    <a:lnTo>
                      <a:pt x="56" y="96"/>
                    </a:lnTo>
                    <a:lnTo>
                      <a:pt x="63" y="105"/>
                    </a:lnTo>
                    <a:lnTo>
                      <a:pt x="82" y="99"/>
                    </a:lnTo>
                    <a:lnTo>
                      <a:pt x="85" y="100"/>
                    </a:lnTo>
                    <a:lnTo>
                      <a:pt x="88" y="100"/>
                    </a:lnTo>
                    <a:lnTo>
                      <a:pt x="103" y="105"/>
                    </a:lnTo>
                    <a:lnTo>
                      <a:pt x="110" y="111"/>
                    </a:lnTo>
                    <a:lnTo>
                      <a:pt x="113" y="111"/>
                    </a:lnTo>
                    <a:lnTo>
                      <a:pt x="124" y="117"/>
                    </a:lnTo>
                    <a:lnTo>
                      <a:pt x="130" y="111"/>
                    </a:lnTo>
                    <a:lnTo>
                      <a:pt x="135" y="114"/>
                    </a:lnTo>
                    <a:lnTo>
                      <a:pt x="130" y="128"/>
                    </a:lnTo>
                    <a:lnTo>
                      <a:pt x="126" y="134"/>
                    </a:lnTo>
                    <a:lnTo>
                      <a:pt x="121" y="134"/>
                    </a:lnTo>
                    <a:lnTo>
                      <a:pt x="113" y="140"/>
                    </a:lnTo>
                    <a:lnTo>
                      <a:pt x="112" y="145"/>
                    </a:lnTo>
                    <a:lnTo>
                      <a:pt x="107" y="155"/>
                    </a:lnTo>
                    <a:lnTo>
                      <a:pt x="107" y="170"/>
                    </a:lnTo>
                    <a:lnTo>
                      <a:pt x="92" y="180"/>
                    </a:lnTo>
                    <a:lnTo>
                      <a:pt x="89" y="184"/>
                    </a:lnTo>
                    <a:lnTo>
                      <a:pt x="89" y="190"/>
                    </a:lnTo>
                    <a:lnTo>
                      <a:pt x="80" y="193"/>
                    </a:lnTo>
                    <a:lnTo>
                      <a:pt x="77" y="199"/>
                    </a:lnTo>
                    <a:lnTo>
                      <a:pt x="68" y="199"/>
                    </a:lnTo>
                    <a:lnTo>
                      <a:pt x="68" y="190"/>
                    </a:lnTo>
                    <a:lnTo>
                      <a:pt x="62" y="187"/>
                    </a:lnTo>
                    <a:lnTo>
                      <a:pt x="56" y="183"/>
                    </a:lnTo>
                    <a:lnTo>
                      <a:pt x="51" y="176"/>
                    </a:lnTo>
                    <a:lnTo>
                      <a:pt x="51" y="172"/>
                    </a:lnTo>
                    <a:lnTo>
                      <a:pt x="45" y="163"/>
                    </a:lnTo>
                    <a:lnTo>
                      <a:pt x="36" y="163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31" y="146"/>
                    </a:lnTo>
                    <a:lnTo>
                      <a:pt x="35" y="145"/>
                    </a:lnTo>
                    <a:lnTo>
                      <a:pt x="35" y="143"/>
                    </a:lnTo>
                    <a:lnTo>
                      <a:pt x="28" y="140"/>
                    </a:lnTo>
                    <a:lnTo>
                      <a:pt x="25" y="132"/>
                    </a:lnTo>
                    <a:lnTo>
                      <a:pt x="22" y="135"/>
                    </a:lnTo>
                    <a:lnTo>
                      <a:pt x="16" y="128"/>
                    </a:lnTo>
                    <a:lnTo>
                      <a:pt x="15" y="120"/>
                    </a:lnTo>
                    <a:lnTo>
                      <a:pt x="12" y="117"/>
                    </a:lnTo>
                    <a:lnTo>
                      <a:pt x="10" y="111"/>
                    </a:lnTo>
                    <a:lnTo>
                      <a:pt x="0" y="102"/>
                    </a:lnTo>
                    <a:lnTo>
                      <a:pt x="9" y="91"/>
                    </a:lnTo>
                    <a:lnTo>
                      <a:pt x="9" y="87"/>
                    </a:lnTo>
                    <a:lnTo>
                      <a:pt x="10" y="84"/>
                    </a:lnTo>
                    <a:lnTo>
                      <a:pt x="15" y="73"/>
                    </a:lnTo>
                    <a:lnTo>
                      <a:pt x="18" y="73"/>
                    </a:lnTo>
                    <a:lnTo>
                      <a:pt x="21" y="67"/>
                    </a:lnTo>
                    <a:lnTo>
                      <a:pt x="19" y="61"/>
                    </a:lnTo>
                    <a:lnTo>
                      <a:pt x="28" y="61"/>
                    </a:lnTo>
                    <a:lnTo>
                      <a:pt x="33" y="56"/>
                    </a:lnTo>
                    <a:lnTo>
                      <a:pt x="41" y="44"/>
                    </a:lnTo>
                    <a:lnTo>
                      <a:pt x="42" y="38"/>
                    </a:lnTo>
                    <a:lnTo>
                      <a:pt x="39" y="34"/>
                    </a:lnTo>
                    <a:lnTo>
                      <a:pt x="41" y="26"/>
                    </a:lnTo>
                    <a:lnTo>
                      <a:pt x="42" y="11"/>
                    </a:lnTo>
                    <a:lnTo>
                      <a:pt x="41" y="5"/>
                    </a:lnTo>
                    <a:lnTo>
                      <a:pt x="45" y="0"/>
                    </a:lnTo>
                    <a:lnTo>
                      <a:pt x="50" y="0"/>
                    </a:lnTo>
                    <a:lnTo>
                      <a:pt x="48" y="8"/>
                    </a:lnTo>
                    <a:lnTo>
                      <a:pt x="56" y="9"/>
                    </a:lnTo>
                    <a:lnTo>
                      <a:pt x="66" y="8"/>
                    </a:lnTo>
                    <a:lnTo>
                      <a:pt x="71" y="11"/>
                    </a:lnTo>
                    <a:lnTo>
                      <a:pt x="71" y="14"/>
                    </a:lnTo>
                    <a:lnTo>
                      <a:pt x="68" y="20"/>
                    </a:lnTo>
                    <a:lnTo>
                      <a:pt x="65" y="37"/>
                    </a:lnTo>
                    <a:lnTo>
                      <a:pt x="75" y="38"/>
                    </a:lnTo>
                    <a:lnTo>
                      <a:pt x="86" y="44"/>
                    </a:lnTo>
                    <a:lnTo>
                      <a:pt x="86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5" name="Freeform 2965">
                <a:extLst>
                  <a:ext uri="{FF2B5EF4-FFF2-40B4-BE49-F238E27FC236}">
                    <a16:creationId xmlns:a16="http://schemas.microsoft.com/office/drawing/2014/main" id="{6A3CA329-7FCA-1F37-B450-91FD2EFA8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2255"/>
                <a:ext cx="36" cy="45"/>
              </a:xfrm>
              <a:custGeom>
                <a:avLst/>
                <a:gdLst>
                  <a:gd name="T0" fmla="*/ 50 w 73"/>
                  <a:gd name="T1" fmla="*/ 38 h 91"/>
                  <a:gd name="T2" fmla="*/ 48 w 73"/>
                  <a:gd name="T3" fmla="*/ 32 h 91"/>
                  <a:gd name="T4" fmla="*/ 38 w 73"/>
                  <a:gd name="T5" fmla="*/ 23 h 91"/>
                  <a:gd name="T6" fmla="*/ 47 w 73"/>
                  <a:gd name="T7" fmla="*/ 12 h 91"/>
                  <a:gd name="T8" fmla="*/ 47 w 73"/>
                  <a:gd name="T9" fmla="*/ 3 h 91"/>
                  <a:gd name="T10" fmla="*/ 36 w 73"/>
                  <a:gd name="T11" fmla="*/ 0 h 91"/>
                  <a:gd name="T12" fmla="*/ 32 w 73"/>
                  <a:gd name="T13" fmla="*/ 2 h 91"/>
                  <a:gd name="T14" fmla="*/ 22 w 73"/>
                  <a:gd name="T15" fmla="*/ 11 h 91"/>
                  <a:gd name="T16" fmla="*/ 18 w 73"/>
                  <a:gd name="T17" fmla="*/ 18 h 91"/>
                  <a:gd name="T18" fmla="*/ 16 w 73"/>
                  <a:gd name="T19" fmla="*/ 29 h 91"/>
                  <a:gd name="T20" fmla="*/ 19 w 73"/>
                  <a:gd name="T21" fmla="*/ 35 h 91"/>
                  <a:gd name="T22" fmla="*/ 10 w 73"/>
                  <a:gd name="T23" fmla="*/ 37 h 91"/>
                  <a:gd name="T24" fmla="*/ 9 w 73"/>
                  <a:gd name="T25" fmla="*/ 44 h 91"/>
                  <a:gd name="T26" fmla="*/ 6 w 73"/>
                  <a:gd name="T27" fmla="*/ 47 h 91"/>
                  <a:gd name="T28" fmla="*/ 1 w 73"/>
                  <a:gd name="T29" fmla="*/ 58 h 91"/>
                  <a:gd name="T30" fmla="*/ 0 w 73"/>
                  <a:gd name="T31" fmla="*/ 67 h 91"/>
                  <a:gd name="T32" fmla="*/ 7 w 73"/>
                  <a:gd name="T33" fmla="*/ 70 h 91"/>
                  <a:gd name="T34" fmla="*/ 9 w 73"/>
                  <a:gd name="T35" fmla="*/ 78 h 91"/>
                  <a:gd name="T36" fmla="*/ 13 w 73"/>
                  <a:gd name="T37" fmla="*/ 79 h 91"/>
                  <a:gd name="T38" fmla="*/ 15 w 73"/>
                  <a:gd name="T39" fmla="*/ 73 h 91"/>
                  <a:gd name="T40" fmla="*/ 21 w 73"/>
                  <a:gd name="T41" fmla="*/ 75 h 91"/>
                  <a:gd name="T42" fmla="*/ 22 w 73"/>
                  <a:gd name="T43" fmla="*/ 72 h 91"/>
                  <a:gd name="T44" fmla="*/ 27 w 73"/>
                  <a:gd name="T45" fmla="*/ 70 h 91"/>
                  <a:gd name="T46" fmla="*/ 32 w 73"/>
                  <a:gd name="T47" fmla="*/ 78 h 91"/>
                  <a:gd name="T48" fmla="*/ 39 w 73"/>
                  <a:gd name="T49" fmla="*/ 70 h 91"/>
                  <a:gd name="T50" fmla="*/ 39 w 73"/>
                  <a:gd name="T51" fmla="*/ 66 h 91"/>
                  <a:gd name="T52" fmla="*/ 44 w 73"/>
                  <a:gd name="T53" fmla="*/ 66 h 91"/>
                  <a:gd name="T54" fmla="*/ 44 w 73"/>
                  <a:gd name="T55" fmla="*/ 72 h 91"/>
                  <a:gd name="T56" fmla="*/ 48 w 73"/>
                  <a:gd name="T57" fmla="*/ 81 h 91"/>
                  <a:gd name="T58" fmla="*/ 54 w 73"/>
                  <a:gd name="T59" fmla="*/ 85 h 91"/>
                  <a:gd name="T60" fmla="*/ 59 w 73"/>
                  <a:gd name="T61" fmla="*/ 91 h 91"/>
                  <a:gd name="T62" fmla="*/ 63 w 73"/>
                  <a:gd name="T63" fmla="*/ 88 h 91"/>
                  <a:gd name="T64" fmla="*/ 66 w 73"/>
                  <a:gd name="T65" fmla="*/ 73 h 91"/>
                  <a:gd name="T66" fmla="*/ 66 w 73"/>
                  <a:gd name="T67" fmla="*/ 73 h 91"/>
                  <a:gd name="T68" fmla="*/ 69 w 73"/>
                  <a:gd name="T69" fmla="*/ 67 h 91"/>
                  <a:gd name="T70" fmla="*/ 73 w 73"/>
                  <a:gd name="T71" fmla="*/ 66 h 91"/>
                  <a:gd name="T72" fmla="*/ 73 w 73"/>
                  <a:gd name="T73" fmla="*/ 64 h 91"/>
                  <a:gd name="T74" fmla="*/ 66 w 73"/>
                  <a:gd name="T75" fmla="*/ 61 h 91"/>
                  <a:gd name="T76" fmla="*/ 63 w 73"/>
                  <a:gd name="T77" fmla="*/ 53 h 91"/>
                  <a:gd name="T78" fmla="*/ 60 w 73"/>
                  <a:gd name="T79" fmla="*/ 56 h 91"/>
                  <a:gd name="T80" fmla="*/ 54 w 73"/>
                  <a:gd name="T81" fmla="*/ 49 h 91"/>
                  <a:gd name="T82" fmla="*/ 53 w 73"/>
                  <a:gd name="T83" fmla="*/ 41 h 91"/>
                  <a:gd name="T84" fmla="*/ 50 w 73"/>
                  <a:gd name="T85" fmla="*/ 3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3" h="91">
                    <a:moveTo>
                      <a:pt x="50" y="38"/>
                    </a:moveTo>
                    <a:lnTo>
                      <a:pt x="48" y="32"/>
                    </a:lnTo>
                    <a:lnTo>
                      <a:pt x="38" y="23"/>
                    </a:lnTo>
                    <a:lnTo>
                      <a:pt x="47" y="12"/>
                    </a:lnTo>
                    <a:lnTo>
                      <a:pt x="47" y="3"/>
                    </a:lnTo>
                    <a:lnTo>
                      <a:pt x="36" y="0"/>
                    </a:lnTo>
                    <a:lnTo>
                      <a:pt x="32" y="2"/>
                    </a:lnTo>
                    <a:lnTo>
                      <a:pt x="22" y="11"/>
                    </a:lnTo>
                    <a:lnTo>
                      <a:pt x="18" y="18"/>
                    </a:lnTo>
                    <a:lnTo>
                      <a:pt x="16" y="29"/>
                    </a:lnTo>
                    <a:lnTo>
                      <a:pt x="19" y="35"/>
                    </a:lnTo>
                    <a:lnTo>
                      <a:pt x="10" y="37"/>
                    </a:lnTo>
                    <a:lnTo>
                      <a:pt x="9" y="44"/>
                    </a:lnTo>
                    <a:lnTo>
                      <a:pt x="6" y="47"/>
                    </a:lnTo>
                    <a:lnTo>
                      <a:pt x="1" y="58"/>
                    </a:lnTo>
                    <a:lnTo>
                      <a:pt x="0" y="67"/>
                    </a:lnTo>
                    <a:lnTo>
                      <a:pt x="7" y="70"/>
                    </a:lnTo>
                    <a:lnTo>
                      <a:pt x="9" y="78"/>
                    </a:lnTo>
                    <a:lnTo>
                      <a:pt x="13" y="79"/>
                    </a:lnTo>
                    <a:lnTo>
                      <a:pt x="15" y="73"/>
                    </a:lnTo>
                    <a:lnTo>
                      <a:pt x="21" y="75"/>
                    </a:lnTo>
                    <a:lnTo>
                      <a:pt x="22" y="72"/>
                    </a:lnTo>
                    <a:lnTo>
                      <a:pt x="27" y="70"/>
                    </a:lnTo>
                    <a:lnTo>
                      <a:pt x="32" y="78"/>
                    </a:lnTo>
                    <a:lnTo>
                      <a:pt x="39" y="70"/>
                    </a:lnTo>
                    <a:lnTo>
                      <a:pt x="39" y="66"/>
                    </a:lnTo>
                    <a:lnTo>
                      <a:pt x="44" y="66"/>
                    </a:lnTo>
                    <a:lnTo>
                      <a:pt x="44" y="72"/>
                    </a:lnTo>
                    <a:lnTo>
                      <a:pt x="48" y="81"/>
                    </a:lnTo>
                    <a:lnTo>
                      <a:pt x="54" y="85"/>
                    </a:lnTo>
                    <a:lnTo>
                      <a:pt x="59" y="91"/>
                    </a:lnTo>
                    <a:lnTo>
                      <a:pt x="63" y="88"/>
                    </a:lnTo>
                    <a:lnTo>
                      <a:pt x="66" y="73"/>
                    </a:lnTo>
                    <a:lnTo>
                      <a:pt x="66" y="73"/>
                    </a:lnTo>
                    <a:lnTo>
                      <a:pt x="69" y="67"/>
                    </a:lnTo>
                    <a:lnTo>
                      <a:pt x="73" y="66"/>
                    </a:lnTo>
                    <a:lnTo>
                      <a:pt x="73" y="64"/>
                    </a:lnTo>
                    <a:lnTo>
                      <a:pt x="66" y="61"/>
                    </a:lnTo>
                    <a:lnTo>
                      <a:pt x="63" y="53"/>
                    </a:lnTo>
                    <a:lnTo>
                      <a:pt x="60" y="56"/>
                    </a:lnTo>
                    <a:lnTo>
                      <a:pt x="54" y="49"/>
                    </a:lnTo>
                    <a:lnTo>
                      <a:pt x="53" y="41"/>
                    </a:lnTo>
                    <a:lnTo>
                      <a:pt x="50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6" name="Freeform 2966">
                <a:extLst>
                  <a:ext uri="{FF2B5EF4-FFF2-40B4-BE49-F238E27FC236}">
                    <a16:creationId xmlns:a16="http://schemas.microsoft.com/office/drawing/2014/main" id="{A9FC0D70-68F8-74B6-751F-7ADA77A5A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2255"/>
                <a:ext cx="36" cy="45"/>
              </a:xfrm>
              <a:custGeom>
                <a:avLst/>
                <a:gdLst>
                  <a:gd name="T0" fmla="*/ 50 w 73"/>
                  <a:gd name="T1" fmla="*/ 38 h 91"/>
                  <a:gd name="T2" fmla="*/ 53 w 73"/>
                  <a:gd name="T3" fmla="*/ 41 h 91"/>
                  <a:gd name="T4" fmla="*/ 54 w 73"/>
                  <a:gd name="T5" fmla="*/ 49 h 91"/>
                  <a:gd name="T6" fmla="*/ 60 w 73"/>
                  <a:gd name="T7" fmla="*/ 56 h 91"/>
                  <a:gd name="T8" fmla="*/ 63 w 73"/>
                  <a:gd name="T9" fmla="*/ 53 h 91"/>
                  <a:gd name="T10" fmla="*/ 66 w 73"/>
                  <a:gd name="T11" fmla="*/ 61 h 91"/>
                  <a:gd name="T12" fmla="*/ 73 w 73"/>
                  <a:gd name="T13" fmla="*/ 64 h 91"/>
                  <a:gd name="T14" fmla="*/ 73 w 73"/>
                  <a:gd name="T15" fmla="*/ 66 h 91"/>
                  <a:gd name="T16" fmla="*/ 69 w 73"/>
                  <a:gd name="T17" fmla="*/ 67 h 91"/>
                  <a:gd name="T18" fmla="*/ 66 w 73"/>
                  <a:gd name="T19" fmla="*/ 73 h 91"/>
                  <a:gd name="T20" fmla="*/ 66 w 73"/>
                  <a:gd name="T21" fmla="*/ 73 h 91"/>
                  <a:gd name="T22" fmla="*/ 63 w 73"/>
                  <a:gd name="T23" fmla="*/ 88 h 91"/>
                  <a:gd name="T24" fmla="*/ 59 w 73"/>
                  <a:gd name="T25" fmla="*/ 91 h 91"/>
                  <a:gd name="T26" fmla="*/ 54 w 73"/>
                  <a:gd name="T27" fmla="*/ 85 h 91"/>
                  <a:gd name="T28" fmla="*/ 48 w 73"/>
                  <a:gd name="T29" fmla="*/ 81 h 91"/>
                  <a:gd name="T30" fmla="*/ 44 w 73"/>
                  <a:gd name="T31" fmla="*/ 72 h 91"/>
                  <a:gd name="T32" fmla="*/ 44 w 73"/>
                  <a:gd name="T33" fmla="*/ 66 h 91"/>
                  <a:gd name="T34" fmla="*/ 39 w 73"/>
                  <a:gd name="T35" fmla="*/ 66 h 91"/>
                  <a:gd name="T36" fmla="*/ 39 w 73"/>
                  <a:gd name="T37" fmla="*/ 70 h 91"/>
                  <a:gd name="T38" fmla="*/ 32 w 73"/>
                  <a:gd name="T39" fmla="*/ 78 h 91"/>
                  <a:gd name="T40" fmla="*/ 27 w 73"/>
                  <a:gd name="T41" fmla="*/ 70 h 91"/>
                  <a:gd name="T42" fmla="*/ 22 w 73"/>
                  <a:gd name="T43" fmla="*/ 72 h 91"/>
                  <a:gd name="T44" fmla="*/ 21 w 73"/>
                  <a:gd name="T45" fmla="*/ 75 h 91"/>
                  <a:gd name="T46" fmla="*/ 15 w 73"/>
                  <a:gd name="T47" fmla="*/ 73 h 91"/>
                  <a:gd name="T48" fmla="*/ 13 w 73"/>
                  <a:gd name="T49" fmla="*/ 79 h 91"/>
                  <a:gd name="T50" fmla="*/ 9 w 73"/>
                  <a:gd name="T51" fmla="*/ 78 h 91"/>
                  <a:gd name="T52" fmla="*/ 7 w 73"/>
                  <a:gd name="T53" fmla="*/ 70 h 91"/>
                  <a:gd name="T54" fmla="*/ 0 w 73"/>
                  <a:gd name="T55" fmla="*/ 67 h 91"/>
                  <a:gd name="T56" fmla="*/ 1 w 73"/>
                  <a:gd name="T57" fmla="*/ 58 h 91"/>
                  <a:gd name="T58" fmla="*/ 6 w 73"/>
                  <a:gd name="T59" fmla="*/ 47 h 91"/>
                  <a:gd name="T60" fmla="*/ 9 w 73"/>
                  <a:gd name="T61" fmla="*/ 44 h 91"/>
                  <a:gd name="T62" fmla="*/ 10 w 73"/>
                  <a:gd name="T63" fmla="*/ 37 h 91"/>
                  <a:gd name="T64" fmla="*/ 19 w 73"/>
                  <a:gd name="T65" fmla="*/ 35 h 91"/>
                  <a:gd name="T66" fmla="*/ 16 w 73"/>
                  <a:gd name="T67" fmla="*/ 29 h 91"/>
                  <a:gd name="T68" fmla="*/ 18 w 73"/>
                  <a:gd name="T69" fmla="*/ 18 h 91"/>
                  <a:gd name="T70" fmla="*/ 22 w 73"/>
                  <a:gd name="T71" fmla="*/ 11 h 91"/>
                  <a:gd name="T72" fmla="*/ 32 w 73"/>
                  <a:gd name="T73" fmla="*/ 2 h 91"/>
                  <a:gd name="T74" fmla="*/ 36 w 73"/>
                  <a:gd name="T75" fmla="*/ 0 h 91"/>
                  <a:gd name="T76" fmla="*/ 47 w 73"/>
                  <a:gd name="T77" fmla="*/ 3 h 91"/>
                  <a:gd name="T78" fmla="*/ 47 w 73"/>
                  <a:gd name="T79" fmla="*/ 12 h 91"/>
                  <a:gd name="T80" fmla="*/ 38 w 73"/>
                  <a:gd name="T81" fmla="*/ 23 h 91"/>
                  <a:gd name="T82" fmla="*/ 48 w 73"/>
                  <a:gd name="T83" fmla="*/ 32 h 91"/>
                  <a:gd name="T84" fmla="*/ 50 w 73"/>
                  <a:gd name="T85" fmla="*/ 3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3" h="91">
                    <a:moveTo>
                      <a:pt x="50" y="38"/>
                    </a:moveTo>
                    <a:lnTo>
                      <a:pt x="53" y="41"/>
                    </a:lnTo>
                    <a:lnTo>
                      <a:pt x="54" y="49"/>
                    </a:lnTo>
                    <a:lnTo>
                      <a:pt x="60" y="56"/>
                    </a:lnTo>
                    <a:lnTo>
                      <a:pt x="63" y="53"/>
                    </a:lnTo>
                    <a:lnTo>
                      <a:pt x="66" y="61"/>
                    </a:lnTo>
                    <a:lnTo>
                      <a:pt x="73" y="64"/>
                    </a:lnTo>
                    <a:lnTo>
                      <a:pt x="73" y="66"/>
                    </a:lnTo>
                    <a:lnTo>
                      <a:pt x="69" y="67"/>
                    </a:lnTo>
                    <a:lnTo>
                      <a:pt x="66" y="73"/>
                    </a:lnTo>
                    <a:lnTo>
                      <a:pt x="66" y="73"/>
                    </a:lnTo>
                    <a:lnTo>
                      <a:pt x="63" y="88"/>
                    </a:lnTo>
                    <a:lnTo>
                      <a:pt x="59" y="91"/>
                    </a:lnTo>
                    <a:lnTo>
                      <a:pt x="54" y="85"/>
                    </a:lnTo>
                    <a:lnTo>
                      <a:pt x="48" y="81"/>
                    </a:lnTo>
                    <a:lnTo>
                      <a:pt x="44" y="72"/>
                    </a:lnTo>
                    <a:lnTo>
                      <a:pt x="44" y="66"/>
                    </a:lnTo>
                    <a:lnTo>
                      <a:pt x="39" y="66"/>
                    </a:lnTo>
                    <a:lnTo>
                      <a:pt x="39" y="70"/>
                    </a:lnTo>
                    <a:lnTo>
                      <a:pt x="32" y="78"/>
                    </a:lnTo>
                    <a:lnTo>
                      <a:pt x="27" y="70"/>
                    </a:lnTo>
                    <a:lnTo>
                      <a:pt x="22" y="72"/>
                    </a:lnTo>
                    <a:lnTo>
                      <a:pt x="21" y="75"/>
                    </a:lnTo>
                    <a:lnTo>
                      <a:pt x="15" y="73"/>
                    </a:lnTo>
                    <a:lnTo>
                      <a:pt x="13" y="79"/>
                    </a:lnTo>
                    <a:lnTo>
                      <a:pt x="9" y="78"/>
                    </a:lnTo>
                    <a:lnTo>
                      <a:pt x="7" y="70"/>
                    </a:lnTo>
                    <a:lnTo>
                      <a:pt x="0" y="67"/>
                    </a:lnTo>
                    <a:lnTo>
                      <a:pt x="1" y="58"/>
                    </a:lnTo>
                    <a:lnTo>
                      <a:pt x="6" y="47"/>
                    </a:lnTo>
                    <a:lnTo>
                      <a:pt x="9" y="44"/>
                    </a:lnTo>
                    <a:lnTo>
                      <a:pt x="10" y="37"/>
                    </a:lnTo>
                    <a:lnTo>
                      <a:pt x="19" y="35"/>
                    </a:lnTo>
                    <a:lnTo>
                      <a:pt x="16" y="29"/>
                    </a:lnTo>
                    <a:lnTo>
                      <a:pt x="18" y="18"/>
                    </a:lnTo>
                    <a:lnTo>
                      <a:pt x="22" y="11"/>
                    </a:lnTo>
                    <a:lnTo>
                      <a:pt x="32" y="2"/>
                    </a:lnTo>
                    <a:lnTo>
                      <a:pt x="36" y="0"/>
                    </a:lnTo>
                    <a:lnTo>
                      <a:pt x="47" y="3"/>
                    </a:lnTo>
                    <a:lnTo>
                      <a:pt x="47" y="12"/>
                    </a:lnTo>
                    <a:lnTo>
                      <a:pt x="38" y="23"/>
                    </a:lnTo>
                    <a:lnTo>
                      <a:pt x="48" y="32"/>
                    </a:lnTo>
                    <a:lnTo>
                      <a:pt x="5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7" name="Freeform 2967">
                <a:extLst>
                  <a:ext uri="{FF2B5EF4-FFF2-40B4-BE49-F238E27FC236}">
                    <a16:creationId xmlns:a16="http://schemas.microsoft.com/office/drawing/2014/main" id="{511A349B-48DD-3A00-76D0-55816A585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2255"/>
                <a:ext cx="36" cy="45"/>
              </a:xfrm>
              <a:custGeom>
                <a:avLst/>
                <a:gdLst>
                  <a:gd name="T0" fmla="*/ 50 w 73"/>
                  <a:gd name="T1" fmla="*/ 38 h 91"/>
                  <a:gd name="T2" fmla="*/ 53 w 73"/>
                  <a:gd name="T3" fmla="*/ 41 h 91"/>
                  <a:gd name="T4" fmla="*/ 54 w 73"/>
                  <a:gd name="T5" fmla="*/ 49 h 91"/>
                  <a:gd name="T6" fmla="*/ 60 w 73"/>
                  <a:gd name="T7" fmla="*/ 56 h 91"/>
                  <a:gd name="T8" fmla="*/ 63 w 73"/>
                  <a:gd name="T9" fmla="*/ 53 h 91"/>
                  <a:gd name="T10" fmla="*/ 66 w 73"/>
                  <a:gd name="T11" fmla="*/ 61 h 91"/>
                  <a:gd name="T12" fmla="*/ 73 w 73"/>
                  <a:gd name="T13" fmla="*/ 64 h 91"/>
                  <a:gd name="T14" fmla="*/ 73 w 73"/>
                  <a:gd name="T15" fmla="*/ 66 h 91"/>
                  <a:gd name="T16" fmla="*/ 69 w 73"/>
                  <a:gd name="T17" fmla="*/ 67 h 91"/>
                  <a:gd name="T18" fmla="*/ 66 w 73"/>
                  <a:gd name="T19" fmla="*/ 73 h 91"/>
                  <a:gd name="T20" fmla="*/ 66 w 73"/>
                  <a:gd name="T21" fmla="*/ 73 h 91"/>
                  <a:gd name="T22" fmla="*/ 63 w 73"/>
                  <a:gd name="T23" fmla="*/ 88 h 91"/>
                  <a:gd name="T24" fmla="*/ 59 w 73"/>
                  <a:gd name="T25" fmla="*/ 91 h 91"/>
                  <a:gd name="T26" fmla="*/ 54 w 73"/>
                  <a:gd name="T27" fmla="*/ 85 h 91"/>
                  <a:gd name="T28" fmla="*/ 48 w 73"/>
                  <a:gd name="T29" fmla="*/ 81 h 91"/>
                  <a:gd name="T30" fmla="*/ 44 w 73"/>
                  <a:gd name="T31" fmla="*/ 72 h 91"/>
                  <a:gd name="T32" fmla="*/ 44 w 73"/>
                  <a:gd name="T33" fmla="*/ 66 h 91"/>
                  <a:gd name="T34" fmla="*/ 39 w 73"/>
                  <a:gd name="T35" fmla="*/ 66 h 91"/>
                  <a:gd name="T36" fmla="*/ 39 w 73"/>
                  <a:gd name="T37" fmla="*/ 70 h 91"/>
                  <a:gd name="T38" fmla="*/ 32 w 73"/>
                  <a:gd name="T39" fmla="*/ 78 h 91"/>
                  <a:gd name="T40" fmla="*/ 27 w 73"/>
                  <a:gd name="T41" fmla="*/ 70 h 91"/>
                  <a:gd name="T42" fmla="*/ 22 w 73"/>
                  <a:gd name="T43" fmla="*/ 72 h 91"/>
                  <a:gd name="T44" fmla="*/ 21 w 73"/>
                  <a:gd name="T45" fmla="*/ 75 h 91"/>
                  <a:gd name="T46" fmla="*/ 15 w 73"/>
                  <a:gd name="T47" fmla="*/ 73 h 91"/>
                  <a:gd name="T48" fmla="*/ 13 w 73"/>
                  <a:gd name="T49" fmla="*/ 79 h 91"/>
                  <a:gd name="T50" fmla="*/ 9 w 73"/>
                  <a:gd name="T51" fmla="*/ 78 h 91"/>
                  <a:gd name="T52" fmla="*/ 7 w 73"/>
                  <a:gd name="T53" fmla="*/ 70 h 91"/>
                  <a:gd name="T54" fmla="*/ 0 w 73"/>
                  <a:gd name="T55" fmla="*/ 67 h 91"/>
                  <a:gd name="T56" fmla="*/ 1 w 73"/>
                  <a:gd name="T57" fmla="*/ 58 h 91"/>
                  <a:gd name="T58" fmla="*/ 6 w 73"/>
                  <a:gd name="T59" fmla="*/ 47 h 91"/>
                  <a:gd name="T60" fmla="*/ 9 w 73"/>
                  <a:gd name="T61" fmla="*/ 44 h 91"/>
                  <a:gd name="T62" fmla="*/ 10 w 73"/>
                  <a:gd name="T63" fmla="*/ 37 h 91"/>
                  <a:gd name="T64" fmla="*/ 19 w 73"/>
                  <a:gd name="T65" fmla="*/ 35 h 91"/>
                  <a:gd name="T66" fmla="*/ 16 w 73"/>
                  <a:gd name="T67" fmla="*/ 29 h 91"/>
                  <a:gd name="T68" fmla="*/ 18 w 73"/>
                  <a:gd name="T69" fmla="*/ 18 h 91"/>
                  <a:gd name="T70" fmla="*/ 22 w 73"/>
                  <a:gd name="T71" fmla="*/ 11 h 91"/>
                  <a:gd name="T72" fmla="*/ 32 w 73"/>
                  <a:gd name="T73" fmla="*/ 2 h 91"/>
                  <a:gd name="T74" fmla="*/ 36 w 73"/>
                  <a:gd name="T75" fmla="*/ 0 h 91"/>
                  <a:gd name="T76" fmla="*/ 47 w 73"/>
                  <a:gd name="T77" fmla="*/ 3 h 91"/>
                  <a:gd name="T78" fmla="*/ 47 w 73"/>
                  <a:gd name="T79" fmla="*/ 12 h 91"/>
                  <a:gd name="T80" fmla="*/ 38 w 73"/>
                  <a:gd name="T81" fmla="*/ 23 h 91"/>
                  <a:gd name="T82" fmla="*/ 48 w 73"/>
                  <a:gd name="T83" fmla="*/ 32 h 91"/>
                  <a:gd name="T84" fmla="*/ 50 w 73"/>
                  <a:gd name="T85" fmla="*/ 3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3" h="91">
                    <a:moveTo>
                      <a:pt x="50" y="38"/>
                    </a:moveTo>
                    <a:lnTo>
                      <a:pt x="53" y="41"/>
                    </a:lnTo>
                    <a:lnTo>
                      <a:pt x="54" y="49"/>
                    </a:lnTo>
                    <a:lnTo>
                      <a:pt x="60" y="56"/>
                    </a:lnTo>
                    <a:lnTo>
                      <a:pt x="63" y="53"/>
                    </a:lnTo>
                    <a:lnTo>
                      <a:pt x="66" y="61"/>
                    </a:lnTo>
                    <a:lnTo>
                      <a:pt x="73" y="64"/>
                    </a:lnTo>
                    <a:lnTo>
                      <a:pt x="73" y="66"/>
                    </a:lnTo>
                    <a:lnTo>
                      <a:pt x="69" y="67"/>
                    </a:lnTo>
                    <a:lnTo>
                      <a:pt x="66" y="73"/>
                    </a:lnTo>
                    <a:lnTo>
                      <a:pt x="66" y="73"/>
                    </a:lnTo>
                    <a:lnTo>
                      <a:pt x="63" y="88"/>
                    </a:lnTo>
                    <a:lnTo>
                      <a:pt x="59" y="91"/>
                    </a:lnTo>
                    <a:lnTo>
                      <a:pt x="54" y="85"/>
                    </a:lnTo>
                    <a:lnTo>
                      <a:pt x="48" y="81"/>
                    </a:lnTo>
                    <a:lnTo>
                      <a:pt x="44" y="72"/>
                    </a:lnTo>
                    <a:lnTo>
                      <a:pt x="44" y="66"/>
                    </a:lnTo>
                    <a:lnTo>
                      <a:pt x="39" y="66"/>
                    </a:lnTo>
                    <a:lnTo>
                      <a:pt x="39" y="70"/>
                    </a:lnTo>
                    <a:lnTo>
                      <a:pt x="32" y="78"/>
                    </a:lnTo>
                    <a:lnTo>
                      <a:pt x="27" y="70"/>
                    </a:lnTo>
                    <a:lnTo>
                      <a:pt x="22" y="72"/>
                    </a:lnTo>
                    <a:lnTo>
                      <a:pt x="21" y="75"/>
                    </a:lnTo>
                    <a:lnTo>
                      <a:pt x="15" y="73"/>
                    </a:lnTo>
                    <a:lnTo>
                      <a:pt x="13" y="79"/>
                    </a:lnTo>
                    <a:lnTo>
                      <a:pt x="9" y="78"/>
                    </a:lnTo>
                    <a:lnTo>
                      <a:pt x="7" y="70"/>
                    </a:lnTo>
                    <a:lnTo>
                      <a:pt x="0" y="67"/>
                    </a:lnTo>
                    <a:lnTo>
                      <a:pt x="1" y="58"/>
                    </a:lnTo>
                    <a:lnTo>
                      <a:pt x="6" y="47"/>
                    </a:lnTo>
                    <a:lnTo>
                      <a:pt x="9" y="44"/>
                    </a:lnTo>
                    <a:lnTo>
                      <a:pt x="10" y="37"/>
                    </a:lnTo>
                    <a:lnTo>
                      <a:pt x="19" y="35"/>
                    </a:lnTo>
                    <a:lnTo>
                      <a:pt x="16" y="29"/>
                    </a:lnTo>
                    <a:lnTo>
                      <a:pt x="18" y="18"/>
                    </a:lnTo>
                    <a:lnTo>
                      <a:pt x="22" y="11"/>
                    </a:lnTo>
                    <a:lnTo>
                      <a:pt x="32" y="2"/>
                    </a:lnTo>
                    <a:lnTo>
                      <a:pt x="36" y="0"/>
                    </a:lnTo>
                    <a:lnTo>
                      <a:pt x="47" y="3"/>
                    </a:lnTo>
                    <a:lnTo>
                      <a:pt x="47" y="12"/>
                    </a:lnTo>
                    <a:lnTo>
                      <a:pt x="38" y="23"/>
                    </a:lnTo>
                    <a:lnTo>
                      <a:pt x="48" y="32"/>
                    </a:lnTo>
                    <a:lnTo>
                      <a:pt x="5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8" name="Freeform 2968">
                <a:extLst>
                  <a:ext uri="{FF2B5EF4-FFF2-40B4-BE49-F238E27FC236}">
                    <a16:creationId xmlns:a16="http://schemas.microsoft.com/office/drawing/2014/main" id="{AB60BC15-2D2A-D644-1DAD-E8AFBEE25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104"/>
                <a:ext cx="58" cy="81"/>
              </a:xfrm>
              <a:custGeom>
                <a:avLst/>
                <a:gdLst>
                  <a:gd name="T0" fmla="*/ 1 w 117"/>
                  <a:gd name="T1" fmla="*/ 26 h 163"/>
                  <a:gd name="T2" fmla="*/ 1 w 117"/>
                  <a:gd name="T3" fmla="*/ 40 h 163"/>
                  <a:gd name="T4" fmla="*/ 27 w 117"/>
                  <a:gd name="T5" fmla="*/ 47 h 163"/>
                  <a:gd name="T6" fmla="*/ 27 w 117"/>
                  <a:gd name="T7" fmla="*/ 53 h 163"/>
                  <a:gd name="T8" fmla="*/ 13 w 117"/>
                  <a:gd name="T9" fmla="*/ 61 h 163"/>
                  <a:gd name="T10" fmla="*/ 19 w 117"/>
                  <a:gd name="T11" fmla="*/ 75 h 163"/>
                  <a:gd name="T12" fmla="*/ 27 w 117"/>
                  <a:gd name="T13" fmla="*/ 90 h 163"/>
                  <a:gd name="T14" fmla="*/ 36 w 117"/>
                  <a:gd name="T15" fmla="*/ 81 h 163"/>
                  <a:gd name="T16" fmla="*/ 42 w 117"/>
                  <a:gd name="T17" fmla="*/ 93 h 163"/>
                  <a:gd name="T18" fmla="*/ 35 w 117"/>
                  <a:gd name="T19" fmla="*/ 105 h 163"/>
                  <a:gd name="T20" fmla="*/ 38 w 117"/>
                  <a:gd name="T21" fmla="*/ 119 h 163"/>
                  <a:gd name="T22" fmla="*/ 50 w 117"/>
                  <a:gd name="T23" fmla="*/ 126 h 163"/>
                  <a:gd name="T24" fmla="*/ 47 w 117"/>
                  <a:gd name="T25" fmla="*/ 139 h 163"/>
                  <a:gd name="T26" fmla="*/ 35 w 117"/>
                  <a:gd name="T27" fmla="*/ 146 h 163"/>
                  <a:gd name="T28" fmla="*/ 45 w 117"/>
                  <a:gd name="T29" fmla="*/ 157 h 163"/>
                  <a:gd name="T30" fmla="*/ 60 w 117"/>
                  <a:gd name="T31" fmla="*/ 157 h 163"/>
                  <a:gd name="T32" fmla="*/ 70 w 117"/>
                  <a:gd name="T33" fmla="*/ 163 h 163"/>
                  <a:gd name="T34" fmla="*/ 73 w 117"/>
                  <a:gd name="T35" fmla="*/ 151 h 163"/>
                  <a:gd name="T36" fmla="*/ 85 w 117"/>
                  <a:gd name="T37" fmla="*/ 136 h 163"/>
                  <a:gd name="T38" fmla="*/ 94 w 117"/>
                  <a:gd name="T39" fmla="*/ 128 h 163"/>
                  <a:gd name="T40" fmla="*/ 80 w 117"/>
                  <a:gd name="T41" fmla="*/ 119 h 163"/>
                  <a:gd name="T42" fmla="*/ 91 w 117"/>
                  <a:gd name="T43" fmla="*/ 105 h 163"/>
                  <a:gd name="T44" fmla="*/ 98 w 117"/>
                  <a:gd name="T45" fmla="*/ 104 h 163"/>
                  <a:gd name="T46" fmla="*/ 82 w 117"/>
                  <a:gd name="T47" fmla="*/ 95 h 163"/>
                  <a:gd name="T48" fmla="*/ 74 w 117"/>
                  <a:gd name="T49" fmla="*/ 90 h 163"/>
                  <a:gd name="T50" fmla="*/ 80 w 117"/>
                  <a:gd name="T51" fmla="*/ 78 h 163"/>
                  <a:gd name="T52" fmla="*/ 97 w 117"/>
                  <a:gd name="T53" fmla="*/ 78 h 163"/>
                  <a:gd name="T54" fmla="*/ 104 w 117"/>
                  <a:gd name="T55" fmla="*/ 78 h 163"/>
                  <a:gd name="T56" fmla="*/ 104 w 117"/>
                  <a:gd name="T57" fmla="*/ 64 h 163"/>
                  <a:gd name="T58" fmla="*/ 89 w 117"/>
                  <a:gd name="T59" fmla="*/ 63 h 163"/>
                  <a:gd name="T60" fmla="*/ 107 w 117"/>
                  <a:gd name="T61" fmla="*/ 55 h 163"/>
                  <a:gd name="T62" fmla="*/ 117 w 117"/>
                  <a:gd name="T63" fmla="*/ 53 h 163"/>
                  <a:gd name="T64" fmla="*/ 104 w 117"/>
                  <a:gd name="T65" fmla="*/ 40 h 163"/>
                  <a:gd name="T66" fmla="*/ 100 w 117"/>
                  <a:gd name="T67" fmla="*/ 23 h 163"/>
                  <a:gd name="T68" fmla="*/ 95 w 117"/>
                  <a:gd name="T69" fmla="*/ 15 h 163"/>
                  <a:gd name="T70" fmla="*/ 94 w 117"/>
                  <a:gd name="T71" fmla="*/ 0 h 163"/>
                  <a:gd name="T72" fmla="*/ 83 w 117"/>
                  <a:gd name="T73" fmla="*/ 9 h 163"/>
                  <a:gd name="T74" fmla="*/ 53 w 117"/>
                  <a:gd name="T75" fmla="*/ 20 h 163"/>
                  <a:gd name="T76" fmla="*/ 47 w 117"/>
                  <a:gd name="T77" fmla="*/ 26 h 163"/>
                  <a:gd name="T78" fmla="*/ 35 w 117"/>
                  <a:gd name="T79" fmla="*/ 26 h 163"/>
                  <a:gd name="T80" fmla="*/ 23 w 117"/>
                  <a:gd name="T81" fmla="*/ 1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7" h="163">
                    <a:moveTo>
                      <a:pt x="16" y="11"/>
                    </a:moveTo>
                    <a:lnTo>
                      <a:pt x="1" y="26"/>
                    </a:lnTo>
                    <a:lnTo>
                      <a:pt x="0" y="31"/>
                    </a:lnTo>
                    <a:lnTo>
                      <a:pt x="1" y="40"/>
                    </a:lnTo>
                    <a:lnTo>
                      <a:pt x="1" y="44"/>
                    </a:lnTo>
                    <a:lnTo>
                      <a:pt x="27" y="47"/>
                    </a:lnTo>
                    <a:lnTo>
                      <a:pt x="29" y="50"/>
                    </a:lnTo>
                    <a:lnTo>
                      <a:pt x="27" y="53"/>
                    </a:lnTo>
                    <a:lnTo>
                      <a:pt x="21" y="63"/>
                    </a:lnTo>
                    <a:lnTo>
                      <a:pt x="13" y="61"/>
                    </a:lnTo>
                    <a:lnTo>
                      <a:pt x="10" y="64"/>
                    </a:lnTo>
                    <a:lnTo>
                      <a:pt x="19" y="75"/>
                    </a:lnTo>
                    <a:lnTo>
                      <a:pt x="15" y="87"/>
                    </a:lnTo>
                    <a:lnTo>
                      <a:pt x="27" y="90"/>
                    </a:lnTo>
                    <a:lnTo>
                      <a:pt x="32" y="81"/>
                    </a:lnTo>
                    <a:lnTo>
                      <a:pt x="36" y="81"/>
                    </a:lnTo>
                    <a:lnTo>
                      <a:pt x="41" y="90"/>
                    </a:lnTo>
                    <a:lnTo>
                      <a:pt x="42" y="93"/>
                    </a:lnTo>
                    <a:lnTo>
                      <a:pt x="36" y="105"/>
                    </a:lnTo>
                    <a:lnTo>
                      <a:pt x="35" y="105"/>
                    </a:lnTo>
                    <a:lnTo>
                      <a:pt x="41" y="114"/>
                    </a:lnTo>
                    <a:lnTo>
                      <a:pt x="38" y="119"/>
                    </a:lnTo>
                    <a:lnTo>
                      <a:pt x="41" y="123"/>
                    </a:lnTo>
                    <a:lnTo>
                      <a:pt x="50" y="126"/>
                    </a:lnTo>
                    <a:lnTo>
                      <a:pt x="44" y="133"/>
                    </a:lnTo>
                    <a:lnTo>
                      <a:pt x="47" y="139"/>
                    </a:lnTo>
                    <a:lnTo>
                      <a:pt x="42" y="145"/>
                    </a:lnTo>
                    <a:lnTo>
                      <a:pt x="35" y="146"/>
                    </a:lnTo>
                    <a:lnTo>
                      <a:pt x="36" y="151"/>
                    </a:lnTo>
                    <a:lnTo>
                      <a:pt x="45" y="157"/>
                    </a:lnTo>
                    <a:lnTo>
                      <a:pt x="54" y="161"/>
                    </a:lnTo>
                    <a:lnTo>
                      <a:pt x="60" y="157"/>
                    </a:lnTo>
                    <a:lnTo>
                      <a:pt x="63" y="163"/>
                    </a:lnTo>
                    <a:lnTo>
                      <a:pt x="70" y="163"/>
                    </a:lnTo>
                    <a:lnTo>
                      <a:pt x="71" y="157"/>
                    </a:lnTo>
                    <a:lnTo>
                      <a:pt x="73" y="151"/>
                    </a:lnTo>
                    <a:lnTo>
                      <a:pt x="79" y="146"/>
                    </a:lnTo>
                    <a:lnTo>
                      <a:pt x="85" y="136"/>
                    </a:lnTo>
                    <a:lnTo>
                      <a:pt x="92" y="131"/>
                    </a:lnTo>
                    <a:lnTo>
                      <a:pt x="94" y="128"/>
                    </a:lnTo>
                    <a:lnTo>
                      <a:pt x="89" y="120"/>
                    </a:lnTo>
                    <a:lnTo>
                      <a:pt x="80" y="119"/>
                    </a:lnTo>
                    <a:lnTo>
                      <a:pt x="79" y="111"/>
                    </a:lnTo>
                    <a:lnTo>
                      <a:pt x="91" y="105"/>
                    </a:lnTo>
                    <a:lnTo>
                      <a:pt x="97" y="107"/>
                    </a:lnTo>
                    <a:lnTo>
                      <a:pt x="98" y="104"/>
                    </a:lnTo>
                    <a:lnTo>
                      <a:pt x="89" y="102"/>
                    </a:lnTo>
                    <a:lnTo>
                      <a:pt x="82" y="95"/>
                    </a:lnTo>
                    <a:lnTo>
                      <a:pt x="79" y="95"/>
                    </a:lnTo>
                    <a:lnTo>
                      <a:pt x="74" y="90"/>
                    </a:lnTo>
                    <a:lnTo>
                      <a:pt x="79" y="81"/>
                    </a:lnTo>
                    <a:lnTo>
                      <a:pt x="80" y="78"/>
                    </a:lnTo>
                    <a:lnTo>
                      <a:pt x="86" y="78"/>
                    </a:lnTo>
                    <a:lnTo>
                      <a:pt x="97" y="78"/>
                    </a:lnTo>
                    <a:lnTo>
                      <a:pt x="103" y="81"/>
                    </a:lnTo>
                    <a:lnTo>
                      <a:pt x="104" y="78"/>
                    </a:lnTo>
                    <a:lnTo>
                      <a:pt x="107" y="69"/>
                    </a:lnTo>
                    <a:lnTo>
                      <a:pt x="104" y="64"/>
                    </a:lnTo>
                    <a:lnTo>
                      <a:pt x="100" y="63"/>
                    </a:lnTo>
                    <a:lnTo>
                      <a:pt x="89" y="63"/>
                    </a:lnTo>
                    <a:lnTo>
                      <a:pt x="94" y="53"/>
                    </a:lnTo>
                    <a:lnTo>
                      <a:pt x="107" y="55"/>
                    </a:lnTo>
                    <a:lnTo>
                      <a:pt x="114" y="57"/>
                    </a:lnTo>
                    <a:lnTo>
                      <a:pt x="117" y="53"/>
                    </a:lnTo>
                    <a:lnTo>
                      <a:pt x="107" y="47"/>
                    </a:lnTo>
                    <a:lnTo>
                      <a:pt x="104" y="40"/>
                    </a:lnTo>
                    <a:lnTo>
                      <a:pt x="109" y="28"/>
                    </a:lnTo>
                    <a:lnTo>
                      <a:pt x="100" y="23"/>
                    </a:lnTo>
                    <a:lnTo>
                      <a:pt x="94" y="22"/>
                    </a:lnTo>
                    <a:lnTo>
                      <a:pt x="95" y="15"/>
                    </a:lnTo>
                    <a:lnTo>
                      <a:pt x="95" y="8"/>
                    </a:lnTo>
                    <a:lnTo>
                      <a:pt x="94" y="0"/>
                    </a:lnTo>
                    <a:lnTo>
                      <a:pt x="85" y="8"/>
                    </a:lnTo>
                    <a:lnTo>
                      <a:pt x="83" y="9"/>
                    </a:lnTo>
                    <a:lnTo>
                      <a:pt x="71" y="8"/>
                    </a:lnTo>
                    <a:lnTo>
                      <a:pt x="53" y="20"/>
                    </a:lnTo>
                    <a:lnTo>
                      <a:pt x="53" y="22"/>
                    </a:lnTo>
                    <a:lnTo>
                      <a:pt x="47" y="26"/>
                    </a:lnTo>
                    <a:lnTo>
                      <a:pt x="38" y="35"/>
                    </a:lnTo>
                    <a:lnTo>
                      <a:pt x="35" y="26"/>
                    </a:lnTo>
                    <a:lnTo>
                      <a:pt x="26" y="14"/>
                    </a:lnTo>
                    <a:lnTo>
                      <a:pt x="23" y="11"/>
                    </a:lnTo>
                    <a:lnTo>
                      <a:pt x="1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9" name="Freeform 2969">
                <a:extLst>
                  <a:ext uri="{FF2B5EF4-FFF2-40B4-BE49-F238E27FC236}">
                    <a16:creationId xmlns:a16="http://schemas.microsoft.com/office/drawing/2014/main" id="{C89B881F-F955-2901-564B-7E287A3D5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104"/>
                <a:ext cx="58" cy="81"/>
              </a:xfrm>
              <a:custGeom>
                <a:avLst/>
                <a:gdLst>
                  <a:gd name="T0" fmla="*/ 23 w 117"/>
                  <a:gd name="T1" fmla="*/ 11 h 163"/>
                  <a:gd name="T2" fmla="*/ 35 w 117"/>
                  <a:gd name="T3" fmla="*/ 26 h 163"/>
                  <a:gd name="T4" fmla="*/ 47 w 117"/>
                  <a:gd name="T5" fmla="*/ 26 h 163"/>
                  <a:gd name="T6" fmla="*/ 53 w 117"/>
                  <a:gd name="T7" fmla="*/ 20 h 163"/>
                  <a:gd name="T8" fmla="*/ 83 w 117"/>
                  <a:gd name="T9" fmla="*/ 9 h 163"/>
                  <a:gd name="T10" fmla="*/ 94 w 117"/>
                  <a:gd name="T11" fmla="*/ 0 h 163"/>
                  <a:gd name="T12" fmla="*/ 95 w 117"/>
                  <a:gd name="T13" fmla="*/ 15 h 163"/>
                  <a:gd name="T14" fmla="*/ 100 w 117"/>
                  <a:gd name="T15" fmla="*/ 23 h 163"/>
                  <a:gd name="T16" fmla="*/ 104 w 117"/>
                  <a:gd name="T17" fmla="*/ 40 h 163"/>
                  <a:gd name="T18" fmla="*/ 117 w 117"/>
                  <a:gd name="T19" fmla="*/ 53 h 163"/>
                  <a:gd name="T20" fmla="*/ 107 w 117"/>
                  <a:gd name="T21" fmla="*/ 55 h 163"/>
                  <a:gd name="T22" fmla="*/ 89 w 117"/>
                  <a:gd name="T23" fmla="*/ 63 h 163"/>
                  <a:gd name="T24" fmla="*/ 104 w 117"/>
                  <a:gd name="T25" fmla="*/ 64 h 163"/>
                  <a:gd name="T26" fmla="*/ 104 w 117"/>
                  <a:gd name="T27" fmla="*/ 78 h 163"/>
                  <a:gd name="T28" fmla="*/ 97 w 117"/>
                  <a:gd name="T29" fmla="*/ 78 h 163"/>
                  <a:gd name="T30" fmla="*/ 80 w 117"/>
                  <a:gd name="T31" fmla="*/ 78 h 163"/>
                  <a:gd name="T32" fmla="*/ 74 w 117"/>
                  <a:gd name="T33" fmla="*/ 90 h 163"/>
                  <a:gd name="T34" fmla="*/ 82 w 117"/>
                  <a:gd name="T35" fmla="*/ 95 h 163"/>
                  <a:gd name="T36" fmla="*/ 98 w 117"/>
                  <a:gd name="T37" fmla="*/ 104 h 163"/>
                  <a:gd name="T38" fmla="*/ 91 w 117"/>
                  <a:gd name="T39" fmla="*/ 105 h 163"/>
                  <a:gd name="T40" fmla="*/ 80 w 117"/>
                  <a:gd name="T41" fmla="*/ 119 h 163"/>
                  <a:gd name="T42" fmla="*/ 94 w 117"/>
                  <a:gd name="T43" fmla="*/ 128 h 163"/>
                  <a:gd name="T44" fmla="*/ 85 w 117"/>
                  <a:gd name="T45" fmla="*/ 136 h 163"/>
                  <a:gd name="T46" fmla="*/ 73 w 117"/>
                  <a:gd name="T47" fmla="*/ 151 h 163"/>
                  <a:gd name="T48" fmla="*/ 70 w 117"/>
                  <a:gd name="T49" fmla="*/ 163 h 163"/>
                  <a:gd name="T50" fmla="*/ 60 w 117"/>
                  <a:gd name="T51" fmla="*/ 157 h 163"/>
                  <a:gd name="T52" fmla="*/ 45 w 117"/>
                  <a:gd name="T53" fmla="*/ 157 h 163"/>
                  <a:gd name="T54" fmla="*/ 35 w 117"/>
                  <a:gd name="T55" fmla="*/ 146 h 163"/>
                  <a:gd name="T56" fmla="*/ 47 w 117"/>
                  <a:gd name="T57" fmla="*/ 139 h 163"/>
                  <a:gd name="T58" fmla="*/ 50 w 117"/>
                  <a:gd name="T59" fmla="*/ 126 h 163"/>
                  <a:gd name="T60" fmla="*/ 38 w 117"/>
                  <a:gd name="T61" fmla="*/ 119 h 163"/>
                  <a:gd name="T62" fmla="*/ 35 w 117"/>
                  <a:gd name="T63" fmla="*/ 105 h 163"/>
                  <a:gd name="T64" fmla="*/ 42 w 117"/>
                  <a:gd name="T65" fmla="*/ 93 h 163"/>
                  <a:gd name="T66" fmla="*/ 36 w 117"/>
                  <a:gd name="T67" fmla="*/ 81 h 163"/>
                  <a:gd name="T68" fmla="*/ 27 w 117"/>
                  <a:gd name="T69" fmla="*/ 90 h 163"/>
                  <a:gd name="T70" fmla="*/ 19 w 117"/>
                  <a:gd name="T71" fmla="*/ 75 h 163"/>
                  <a:gd name="T72" fmla="*/ 13 w 117"/>
                  <a:gd name="T73" fmla="*/ 61 h 163"/>
                  <a:gd name="T74" fmla="*/ 27 w 117"/>
                  <a:gd name="T75" fmla="*/ 53 h 163"/>
                  <a:gd name="T76" fmla="*/ 27 w 117"/>
                  <a:gd name="T77" fmla="*/ 47 h 163"/>
                  <a:gd name="T78" fmla="*/ 1 w 117"/>
                  <a:gd name="T79" fmla="*/ 40 h 163"/>
                  <a:gd name="T80" fmla="*/ 1 w 117"/>
                  <a:gd name="T81" fmla="*/ 26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7" h="163">
                    <a:moveTo>
                      <a:pt x="16" y="11"/>
                    </a:moveTo>
                    <a:lnTo>
                      <a:pt x="23" y="11"/>
                    </a:lnTo>
                    <a:lnTo>
                      <a:pt x="26" y="14"/>
                    </a:lnTo>
                    <a:lnTo>
                      <a:pt x="35" y="26"/>
                    </a:lnTo>
                    <a:lnTo>
                      <a:pt x="38" y="35"/>
                    </a:lnTo>
                    <a:lnTo>
                      <a:pt x="47" y="26"/>
                    </a:lnTo>
                    <a:lnTo>
                      <a:pt x="53" y="22"/>
                    </a:lnTo>
                    <a:lnTo>
                      <a:pt x="53" y="20"/>
                    </a:lnTo>
                    <a:lnTo>
                      <a:pt x="71" y="8"/>
                    </a:lnTo>
                    <a:lnTo>
                      <a:pt x="83" y="9"/>
                    </a:lnTo>
                    <a:lnTo>
                      <a:pt x="85" y="8"/>
                    </a:lnTo>
                    <a:lnTo>
                      <a:pt x="94" y="0"/>
                    </a:lnTo>
                    <a:lnTo>
                      <a:pt x="95" y="8"/>
                    </a:lnTo>
                    <a:lnTo>
                      <a:pt x="95" y="15"/>
                    </a:lnTo>
                    <a:lnTo>
                      <a:pt x="94" y="22"/>
                    </a:lnTo>
                    <a:lnTo>
                      <a:pt x="100" y="23"/>
                    </a:lnTo>
                    <a:lnTo>
                      <a:pt x="109" y="28"/>
                    </a:lnTo>
                    <a:lnTo>
                      <a:pt x="104" y="40"/>
                    </a:lnTo>
                    <a:lnTo>
                      <a:pt x="107" y="47"/>
                    </a:lnTo>
                    <a:lnTo>
                      <a:pt x="117" y="53"/>
                    </a:lnTo>
                    <a:lnTo>
                      <a:pt x="114" y="57"/>
                    </a:lnTo>
                    <a:lnTo>
                      <a:pt x="107" y="55"/>
                    </a:lnTo>
                    <a:lnTo>
                      <a:pt x="94" y="53"/>
                    </a:lnTo>
                    <a:lnTo>
                      <a:pt x="89" y="63"/>
                    </a:lnTo>
                    <a:lnTo>
                      <a:pt x="100" y="63"/>
                    </a:lnTo>
                    <a:lnTo>
                      <a:pt x="104" y="64"/>
                    </a:lnTo>
                    <a:lnTo>
                      <a:pt x="107" y="69"/>
                    </a:lnTo>
                    <a:lnTo>
                      <a:pt x="104" y="78"/>
                    </a:lnTo>
                    <a:lnTo>
                      <a:pt x="103" y="81"/>
                    </a:lnTo>
                    <a:lnTo>
                      <a:pt x="97" y="78"/>
                    </a:lnTo>
                    <a:lnTo>
                      <a:pt x="86" y="78"/>
                    </a:lnTo>
                    <a:lnTo>
                      <a:pt x="80" y="78"/>
                    </a:lnTo>
                    <a:lnTo>
                      <a:pt x="79" y="81"/>
                    </a:lnTo>
                    <a:lnTo>
                      <a:pt x="74" y="90"/>
                    </a:lnTo>
                    <a:lnTo>
                      <a:pt x="79" y="95"/>
                    </a:lnTo>
                    <a:lnTo>
                      <a:pt x="82" y="95"/>
                    </a:lnTo>
                    <a:lnTo>
                      <a:pt x="89" y="102"/>
                    </a:lnTo>
                    <a:lnTo>
                      <a:pt x="98" y="104"/>
                    </a:lnTo>
                    <a:lnTo>
                      <a:pt x="97" y="107"/>
                    </a:lnTo>
                    <a:lnTo>
                      <a:pt x="91" y="105"/>
                    </a:lnTo>
                    <a:lnTo>
                      <a:pt x="79" y="111"/>
                    </a:lnTo>
                    <a:lnTo>
                      <a:pt x="80" y="119"/>
                    </a:lnTo>
                    <a:lnTo>
                      <a:pt x="89" y="120"/>
                    </a:lnTo>
                    <a:lnTo>
                      <a:pt x="94" y="128"/>
                    </a:lnTo>
                    <a:lnTo>
                      <a:pt x="92" y="131"/>
                    </a:lnTo>
                    <a:lnTo>
                      <a:pt x="85" y="136"/>
                    </a:lnTo>
                    <a:lnTo>
                      <a:pt x="79" y="146"/>
                    </a:lnTo>
                    <a:lnTo>
                      <a:pt x="73" y="151"/>
                    </a:lnTo>
                    <a:lnTo>
                      <a:pt x="71" y="157"/>
                    </a:lnTo>
                    <a:lnTo>
                      <a:pt x="70" y="163"/>
                    </a:lnTo>
                    <a:lnTo>
                      <a:pt x="63" y="163"/>
                    </a:lnTo>
                    <a:lnTo>
                      <a:pt x="60" y="157"/>
                    </a:lnTo>
                    <a:lnTo>
                      <a:pt x="54" y="161"/>
                    </a:lnTo>
                    <a:lnTo>
                      <a:pt x="45" y="157"/>
                    </a:lnTo>
                    <a:lnTo>
                      <a:pt x="36" y="151"/>
                    </a:lnTo>
                    <a:lnTo>
                      <a:pt x="35" y="146"/>
                    </a:lnTo>
                    <a:lnTo>
                      <a:pt x="42" y="145"/>
                    </a:lnTo>
                    <a:lnTo>
                      <a:pt x="47" y="139"/>
                    </a:lnTo>
                    <a:lnTo>
                      <a:pt x="44" y="133"/>
                    </a:lnTo>
                    <a:lnTo>
                      <a:pt x="50" y="126"/>
                    </a:lnTo>
                    <a:lnTo>
                      <a:pt x="41" y="123"/>
                    </a:lnTo>
                    <a:lnTo>
                      <a:pt x="38" y="119"/>
                    </a:lnTo>
                    <a:lnTo>
                      <a:pt x="41" y="114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42" y="93"/>
                    </a:lnTo>
                    <a:lnTo>
                      <a:pt x="41" y="90"/>
                    </a:lnTo>
                    <a:lnTo>
                      <a:pt x="36" y="81"/>
                    </a:lnTo>
                    <a:lnTo>
                      <a:pt x="32" y="81"/>
                    </a:lnTo>
                    <a:lnTo>
                      <a:pt x="27" y="90"/>
                    </a:lnTo>
                    <a:lnTo>
                      <a:pt x="15" y="87"/>
                    </a:lnTo>
                    <a:lnTo>
                      <a:pt x="19" y="75"/>
                    </a:lnTo>
                    <a:lnTo>
                      <a:pt x="10" y="64"/>
                    </a:lnTo>
                    <a:lnTo>
                      <a:pt x="13" y="61"/>
                    </a:lnTo>
                    <a:lnTo>
                      <a:pt x="21" y="63"/>
                    </a:lnTo>
                    <a:lnTo>
                      <a:pt x="27" y="53"/>
                    </a:lnTo>
                    <a:lnTo>
                      <a:pt x="29" y="50"/>
                    </a:lnTo>
                    <a:lnTo>
                      <a:pt x="27" y="47"/>
                    </a:lnTo>
                    <a:lnTo>
                      <a:pt x="1" y="44"/>
                    </a:lnTo>
                    <a:lnTo>
                      <a:pt x="1" y="40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1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0" name="Freeform 2970">
                <a:extLst>
                  <a:ext uri="{FF2B5EF4-FFF2-40B4-BE49-F238E27FC236}">
                    <a16:creationId xmlns:a16="http://schemas.microsoft.com/office/drawing/2014/main" id="{55F7D977-0F12-F2AA-0208-CB879E56D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104"/>
                <a:ext cx="58" cy="81"/>
              </a:xfrm>
              <a:custGeom>
                <a:avLst/>
                <a:gdLst>
                  <a:gd name="T0" fmla="*/ 23 w 117"/>
                  <a:gd name="T1" fmla="*/ 11 h 163"/>
                  <a:gd name="T2" fmla="*/ 35 w 117"/>
                  <a:gd name="T3" fmla="*/ 26 h 163"/>
                  <a:gd name="T4" fmla="*/ 47 w 117"/>
                  <a:gd name="T5" fmla="*/ 26 h 163"/>
                  <a:gd name="T6" fmla="*/ 53 w 117"/>
                  <a:gd name="T7" fmla="*/ 20 h 163"/>
                  <a:gd name="T8" fmla="*/ 83 w 117"/>
                  <a:gd name="T9" fmla="*/ 9 h 163"/>
                  <a:gd name="T10" fmla="*/ 94 w 117"/>
                  <a:gd name="T11" fmla="*/ 0 h 163"/>
                  <a:gd name="T12" fmla="*/ 95 w 117"/>
                  <a:gd name="T13" fmla="*/ 15 h 163"/>
                  <a:gd name="T14" fmla="*/ 100 w 117"/>
                  <a:gd name="T15" fmla="*/ 23 h 163"/>
                  <a:gd name="T16" fmla="*/ 104 w 117"/>
                  <a:gd name="T17" fmla="*/ 40 h 163"/>
                  <a:gd name="T18" fmla="*/ 117 w 117"/>
                  <a:gd name="T19" fmla="*/ 53 h 163"/>
                  <a:gd name="T20" fmla="*/ 107 w 117"/>
                  <a:gd name="T21" fmla="*/ 55 h 163"/>
                  <a:gd name="T22" fmla="*/ 89 w 117"/>
                  <a:gd name="T23" fmla="*/ 63 h 163"/>
                  <a:gd name="T24" fmla="*/ 104 w 117"/>
                  <a:gd name="T25" fmla="*/ 64 h 163"/>
                  <a:gd name="T26" fmla="*/ 104 w 117"/>
                  <a:gd name="T27" fmla="*/ 78 h 163"/>
                  <a:gd name="T28" fmla="*/ 97 w 117"/>
                  <a:gd name="T29" fmla="*/ 78 h 163"/>
                  <a:gd name="T30" fmla="*/ 80 w 117"/>
                  <a:gd name="T31" fmla="*/ 78 h 163"/>
                  <a:gd name="T32" fmla="*/ 74 w 117"/>
                  <a:gd name="T33" fmla="*/ 90 h 163"/>
                  <a:gd name="T34" fmla="*/ 82 w 117"/>
                  <a:gd name="T35" fmla="*/ 95 h 163"/>
                  <a:gd name="T36" fmla="*/ 98 w 117"/>
                  <a:gd name="T37" fmla="*/ 104 h 163"/>
                  <a:gd name="T38" fmla="*/ 91 w 117"/>
                  <a:gd name="T39" fmla="*/ 105 h 163"/>
                  <a:gd name="T40" fmla="*/ 80 w 117"/>
                  <a:gd name="T41" fmla="*/ 119 h 163"/>
                  <a:gd name="T42" fmla="*/ 94 w 117"/>
                  <a:gd name="T43" fmla="*/ 128 h 163"/>
                  <a:gd name="T44" fmla="*/ 85 w 117"/>
                  <a:gd name="T45" fmla="*/ 136 h 163"/>
                  <a:gd name="T46" fmla="*/ 73 w 117"/>
                  <a:gd name="T47" fmla="*/ 151 h 163"/>
                  <a:gd name="T48" fmla="*/ 70 w 117"/>
                  <a:gd name="T49" fmla="*/ 163 h 163"/>
                  <a:gd name="T50" fmla="*/ 60 w 117"/>
                  <a:gd name="T51" fmla="*/ 157 h 163"/>
                  <a:gd name="T52" fmla="*/ 45 w 117"/>
                  <a:gd name="T53" fmla="*/ 157 h 163"/>
                  <a:gd name="T54" fmla="*/ 35 w 117"/>
                  <a:gd name="T55" fmla="*/ 146 h 163"/>
                  <a:gd name="T56" fmla="*/ 47 w 117"/>
                  <a:gd name="T57" fmla="*/ 139 h 163"/>
                  <a:gd name="T58" fmla="*/ 50 w 117"/>
                  <a:gd name="T59" fmla="*/ 126 h 163"/>
                  <a:gd name="T60" fmla="*/ 38 w 117"/>
                  <a:gd name="T61" fmla="*/ 119 h 163"/>
                  <a:gd name="T62" fmla="*/ 35 w 117"/>
                  <a:gd name="T63" fmla="*/ 105 h 163"/>
                  <a:gd name="T64" fmla="*/ 42 w 117"/>
                  <a:gd name="T65" fmla="*/ 93 h 163"/>
                  <a:gd name="T66" fmla="*/ 36 w 117"/>
                  <a:gd name="T67" fmla="*/ 81 h 163"/>
                  <a:gd name="T68" fmla="*/ 27 w 117"/>
                  <a:gd name="T69" fmla="*/ 90 h 163"/>
                  <a:gd name="T70" fmla="*/ 19 w 117"/>
                  <a:gd name="T71" fmla="*/ 75 h 163"/>
                  <a:gd name="T72" fmla="*/ 13 w 117"/>
                  <a:gd name="T73" fmla="*/ 61 h 163"/>
                  <a:gd name="T74" fmla="*/ 27 w 117"/>
                  <a:gd name="T75" fmla="*/ 53 h 163"/>
                  <a:gd name="T76" fmla="*/ 27 w 117"/>
                  <a:gd name="T77" fmla="*/ 47 h 163"/>
                  <a:gd name="T78" fmla="*/ 1 w 117"/>
                  <a:gd name="T79" fmla="*/ 40 h 163"/>
                  <a:gd name="T80" fmla="*/ 1 w 117"/>
                  <a:gd name="T81" fmla="*/ 26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7" h="163">
                    <a:moveTo>
                      <a:pt x="16" y="11"/>
                    </a:moveTo>
                    <a:lnTo>
                      <a:pt x="23" y="11"/>
                    </a:lnTo>
                    <a:lnTo>
                      <a:pt x="26" y="14"/>
                    </a:lnTo>
                    <a:lnTo>
                      <a:pt x="35" y="26"/>
                    </a:lnTo>
                    <a:lnTo>
                      <a:pt x="38" y="35"/>
                    </a:lnTo>
                    <a:lnTo>
                      <a:pt x="47" y="26"/>
                    </a:lnTo>
                    <a:lnTo>
                      <a:pt x="53" y="22"/>
                    </a:lnTo>
                    <a:lnTo>
                      <a:pt x="53" y="20"/>
                    </a:lnTo>
                    <a:lnTo>
                      <a:pt x="71" y="8"/>
                    </a:lnTo>
                    <a:lnTo>
                      <a:pt x="83" y="9"/>
                    </a:lnTo>
                    <a:lnTo>
                      <a:pt x="85" y="8"/>
                    </a:lnTo>
                    <a:lnTo>
                      <a:pt x="94" y="0"/>
                    </a:lnTo>
                    <a:lnTo>
                      <a:pt x="95" y="8"/>
                    </a:lnTo>
                    <a:lnTo>
                      <a:pt x="95" y="15"/>
                    </a:lnTo>
                    <a:lnTo>
                      <a:pt x="94" y="22"/>
                    </a:lnTo>
                    <a:lnTo>
                      <a:pt x="100" y="23"/>
                    </a:lnTo>
                    <a:lnTo>
                      <a:pt x="109" y="28"/>
                    </a:lnTo>
                    <a:lnTo>
                      <a:pt x="104" y="40"/>
                    </a:lnTo>
                    <a:lnTo>
                      <a:pt x="107" y="47"/>
                    </a:lnTo>
                    <a:lnTo>
                      <a:pt x="117" y="53"/>
                    </a:lnTo>
                    <a:lnTo>
                      <a:pt x="114" y="57"/>
                    </a:lnTo>
                    <a:lnTo>
                      <a:pt x="107" y="55"/>
                    </a:lnTo>
                    <a:lnTo>
                      <a:pt x="94" y="53"/>
                    </a:lnTo>
                    <a:lnTo>
                      <a:pt x="89" y="63"/>
                    </a:lnTo>
                    <a:lnTo>
                      <a:pt x="100" y="63"/>
                    </a:lnTo>
                    <a:lnTo>
                      <a:pt x="104" y="64"/>
                    </a:lnTo>
                    <a:lnTo>
                      <a:pt x="107" y="69"/>
                    </a:lnTo>
                    <a:lnTo>
                      <a:pt x="104" y="78"/>
                    </a:lnTo>
                    <a:lnTo>
                      <a:pt x="103" y="81"/>
                    </a:lnTo>
                    <a:lnTo>
                      <a:pt x="97" y="78"/>
                    </a:lnTo>
                    <a:lnTo>
                      <a:pt x="86" y="78"/>
                    </a:lnTo>
                    <a:lnTo>
                      <a:pt x="80" y="78"/>
                    </a:lnTo>
                    <a:lnTo>
                      <a:pt x="79" y="81"/>
                    </a:lnTo>
                    <a:lnTo>
                      <a:pt x="74" y="90"/>
                    </a:lnTo>
                    <a:lnTo>
                      <a:pt x="79" y="95"/>
                    </a:lnTo>
                    <a:lnTo>
                      <a:pt x="82" y="95"/>
                    </a:lnTo>
                    <a:lnTo>
                      <a:pt x="89" y="102"/>
                    </a:lnTo>
                    <a:lnTo>
                      <a:pt x="98" y="104"/>
                    </a:lnTo>
                    <a:lnTo>
                      <a:pt x="97" y="107"/>
                    </a:lnTo>
                    <a:lnTo>
                      <a:pt x="91" y="105"/>
                    </a:lnTo>
                    <a:lnTo>
                      <a:pt x="79" y="111"/>
                    </a:lnTo>
                    <a:lnTo>
                      <a:pt x="80" y="119"/>
                    </a:lnTo>
                    <a:lnTo>
                      <a:pt x="89" y="120"/>
                    </a:lnTo>
                    <a:lnTo>
                      <a:pt x="94" y="128"/>
                    </a:lnTo>
                    <a:lnTo>
                      <a:pt x="92" y="131"/>
                    </a:lnTo>
                    <a:lnTo>
                      <a:pt x="85" y="136"/>
                    </a:lnTo>
                    <a:lnTo>
                      <a:pt x="79" y="146"/>
                    </a:lnTo>
                    <a:lnTo>
                      <a:pt x="73" y="151"/>
                    </a:lnTo>
                    <a:lnTo>
                      <a:pt x="71" y="157"/>
                    </a:lnTo>
                    <a:lnTo>
                      <a:pt x="70" y="163"/>
                    </a:lnTo>
                    <a:lnTo>
                      <a:pt x="63" y="163"/>
                    </a:lnTo>
                    <a:lnTo>
                      <a:pt x="60" y="157"/>
                    </a:lnTo>
                    <a:lnTo>
                      <a:pt x="54" y="161"/>
                    </a:lnTo>
                    <a:lnTo>
                      <a:pt x="45" y="157"/>
                    </a:lnTo>
                    <a:lnTo>
                      <a:pt x="36" y="151"/>
                    </a:lnTo>
                    <a:lnTo>
                      <a:pt x="35" y="146"/>
                    </a:lnTo>
                    <a:lnTo>
                      <a:pt x="42" y="145"/>
                    </a:lnTo>
                    <a:lnTo>
                      <a:pt x="47" y="139"/>
                    </a:lnTo>
                    <a:lnTo>
                      <a:pt x="44" y="133"/>
                    </a:lnTo>
                    <a:lnTo>
                      <a:pt x="50" y="126"/>
                    </a:lnTo>
                    <a:lnTo>
                      <a:pt x="41" y="123"/>
                    </a:lnTo>
                    <a:lnTo>
                      <a:pt x="38" y="119"/>
                    </a:lnTo>
                    <a:lnTo>
                      <a:pt x="41" y="114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42" y="93"/>
                    </a:lnTo>
                    <a:lnTo>
                      <a:pt x="41" y="90"/>
                    </a:lnTo>
                    <a:lnTo>
                      <a:pt x="36" y="81"/>
                    </a:lnTo>
                    <a:lnTo>
                      <a:pt x="32" y="81"/>
                    </a:lnTo>
                    <a:lnTo>
                      <a:pt x="27" y="90"/>
                    </a:lnTo>
                    <a:lnTo>
                      <a:pt x="15" y="87"/>
                    </a:lnTo>
                    <a:lnTo>
                      <a:pt x="19" y="75"/>
                    </a:lnTo>
                    <a:lnTo>
                      <a:pt x="10" y="64"/>
                    </a:lnTo>
                    <a:lnTo>
                      <a:pt x="13" y="61"/>
                    </a:lnTo>
                    <a:lnTo>
                      <a:pt x="21" y="63"/>
                    </a:lnTo>
                    <a:lnTo>
                      <a:pt x="27" y="53"/>
                    </a:lnTo>
                    <a:lnTo>
                      <a:pt x="29" y="50"/>
                    </a:lnTo>
                    <a:lnTo>
                      <a:pt x="27" y="47"/>
                    </a:lnTo>
                    <a:lnTo>
                      <a:pt x="1" y="44"/>
                    </a:lnTo>
                    <a:lnTo>
                      <a:pt x="1" y="40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16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1" name="Freeform 2971">
                <a:extLst>
                  <a:ext uri="{FF2B5EF4-FFF2-40B4-BE49-F238E27FC236}">
                    <a16:creationId xmlns:a16="http://schemas.microsoft.com/office/drawing/2014/main" id="{9165C27F-98B2-17E6-86B5-85927772A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303"/>
                <a:ext cx="21" cy="17"/>
              </a:xfrm>
              <a:custGeom>
                <a:avLst/>
                <a:gdLst>
                  <a:gd name="T0" fmla="*/ 26 w 43"/>
                  <a:gd name="T1" fmla="*/ 10 h 34"/>
                  <a:gd name="T2" fmla="*/ 23 w 43"/>
                  <a:gd name="T3" fmla="*/ 10 h 34"/>
                  <a:gd name="T4" fmla="*/ 22 w 43"/>
                  <a:gd name="T5" fmla="*/ 7 h 34"/>
                  <a:gd name="T6" fmla="*/ 7 w 43"/>
                  <a:gd name="T7" fmla="*/ 7 h 34"/>
                  <a:gd name="T8" fmla="*/ 5 w 43"/>
                  <a:gd name="T9" fmla="*/ 7 h 34"/>
                  <a:gd name="T10" fmla="*/ 0 w 43"/>
                  <a:gd name="T11" fmla="*/ 20 h 34"/>
                  <a:gd name="T12" fmla="*/ 7 w 43"/>
                  <a:gd name="T13" fmla="*/ 20 h 34"/>
                  <a:gd name="T14" fmla="*/ 14 w 43"/>
                  <a:gd name="T15" fmla="*/ 25 h 34"/>
                  <a:gd name="T16" fmla="*/ 19 w 43"/>
                  <a:gd name="T17" fmla="*/ 31 h 34"/>
                  <a:gd name="T18" fmla="*/ 19 w 43"/>
                  <a:gd name="T19" fmla="*/ 25 h 34"/>
                  <a:gd name="T20" fmla="*/ 23 w 43"/>
                  <a:gd name="T21" fmla="*/ 22 h 34"/>
                  <a:gd name="T22" fmla="*/ 28 w 43"/>
                  <a:gd name="T23" fmla="*/ 23 h 34"/>
                  <a:gd name="T24" fmla="*/ 29 w 43"/>
                  <a:gd name="T25" fmla="*/ 28 h 34"/>
                  <a:gd name="T26" fmla="*/ 37 w 43"/>
                  <a:gd name="T27" fmla="*/ 34 h 34"/>
                  <a:gd name="T28" fmla="*/ 40 w 43"/>
                  <a:gd name="T29" fmla="*/ 32 h 34"/>
                  <a:gd name="T30" fmla="*/ 43 w 43"/>
                  <a:gd name="T31" fmla="*/ 28 h 34"/>
                  <a:gd name="T32" fmla="*/ 37 w 43"/>
                  <a:gd name="T33" fmla="*/ 22 h 34"/>
                  <a:gd name="T34" fmla="*/ 41 w 43"/>
                  <a:gd name="T35" fmla="*/ 14 h 34"/>
                  <a:gd name="T36" fmla="*/ 37 w 43"/>
                  <a:gd name="T37" fmla="*/ 5 h 34"/>
                  <a:gd name="T38" fmla="*/ 29 w 43"/>
                  <a:gd name="T39" fmla="*/ 0 h 34"/>
                  <a:gd name="T40" fmla="*/ 26 w 43"/>
                  <a:gd name="T4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3" h="34">
                    <a:moveTo>
                      <a:pt x="26" y="10"/>
                    </a:moveTo>
                    <a:lnTo>
                      <a:pt x="23" y="10"/>
                    </a:lnTo>
                    <a:lnTo>
                      <a:pt x="22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0" y="20"/>
                    </a:lnTo>
                    <a:lnTo>
                      <a:pt x="7" y="20"/>
                    </a:lnTo>
                    <a:lnTo>
                      <a:pt x="14" y="25"/>
                    </a:lnTo>
                    <a:lnTo>
                      <a:pt x="19" y="31"/>
                    </a:lnTo>
                    <a:lnTo>
                      <a:pt x="19" y="25"/>
                    </a:lnTo>
                    <a:lnTo>
                      <a:pt x="23" y="22"/>
                    </a:lnTo>
                    <a:lnTo>
                      <a:pt x="28" y="23"/>
                    </a:lnTo>
                    <a:lnTo>
                      <a:pt x="29" y="28"/>
                    </a:lnTo>
                    <a:lnTo>
                      <a:pt x="37" y="34"/>
                    </a:lnTo>
                    <a:lnTo>
                      <a:pt x="40" y="32"/>
                    </a:lnTo>
                    <a:lnTo>
                      <a:pt x="43" y="28"/>
                    </a:lnTo>
                    <a:lnTo>
                      <a:pt x="37" y="22"/>
                    </a:lnTo>
                    <a:lnTo>
                      <a:pt x="41" y="14"/>
                    </a:lnTo>
                    <a:lnTo>
                      <a:pt x="37" y="5"/>
                    </a:lnTo>
                    <a:lnTo>
                      <a:pt x="29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2" name="Freeform 2972">
                <a:extLst>
                  <a:ext uri="{FF2B5EF4-FFF2-40B4-BE49-F238E27FC236}">
                    <a16:creationId xmlns:a16="http://schemas.microsoft.com/office/drawing/2014/main" id="{FB766007-CCA3-EE2D-496F-4165D9B3A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303"/>
                <a:ext cx="21" cy="17"/>
              </a:xfrm>
              <a:custGeom>
                <a:avLst/>
                <a:gdLst>
                  <a:gd name="T0" fmla="*/ 26 w 43"/>
                  <a:gd name="T1" fmla="*/ 10 h 34"/>
                  <a:gd name="T2" fmla="*/ 29 w 43"/>
                  <a:gd name="T3" fmla="*/ 0 h 34"/>
                  <a:gd name="T4" fmla="*/ 37 w 43"/>
                  <a:gd name="T5" fmla="*/ 5 h 34"/>
                  <a:gd name="T6" fmla="*/ 41 w 43"/>
                  <a:gd name="T7" fmla="*/ 14 h 34"/>
                  <a:gd name="T8" fmla="*/ 37 w 43"/>
                  <a:gd name="T9" fmla="*/ 22 h 34"/>
                  <a:gd name="T10" fmla="*/ 43 w 43"/>
                  <a:gd name="T11" fmla="*/ 28 h 34"/>
                  <a:gd name="T12" fmla="*/ 40 w 43"/>
                  <a:gd name="T13" fmla="*/ 32 h 34"/>
                  <a:gd name="T14" fmla="*/ 37 w 43"/>
                  <a:gd name="T15" fmla="*/ 34 h 34"/>
                  <a:gd name="T16" fmla="*/ 29 w 43"/>
                  <a:gd name="T17" fmla="*/ 28 h 34"/>
                  <a:gd name="T18" fmla="*/ 28 w 43"/>
                  <a:gd name="T19" fmla="*/ 23 h 34"/>
                  <a:gd name="T20" fmla="*/ 23 w 43"/>
                  <a:gd name="T21" fmla="*/ 22 h 34"/>
                  <a:gd name="T22" fmla="*/ 19 w 43"/>
                  <a:gd name="T23" fmla="*/ 25 h 34"/>
                  <a:gd name="T24" fmla="*/ 19 w 43"/>
                  <a:gd name="T25" fmla="*/ 31 h 34"/>
                  <a:gd name="T26" fmla="*/ 14 w 43"/>
                  <a:gd name="T27" fmla="*/ 25 h 34"/>
                  <a:gd name="T28" fmla="*/ 7 w 43"/>
                  <a:gd name="T29" fmla="*/ 20 h 34"/>
                  <a:gd name="T30" fmla="*/ 0 w 43"/>
                  <a:gd name="T31" fmla="*/ 20 h 34"/>
                  <a:gd name="T32" fmla="*/ 5 w 43"/>
                  <a:gd name="T33" fmla="*/ 7 h 34"/>
                  <a:gd name="T34" fmla="*/ 7 w 43"/>
                  <a:gd name="T35" fmla="*/ 7 h 34"/>
                  <a:gd name="T36" fmla="*/ 22 w 43"/>
                  <a:gd name="T37" fmla="*/ 7 h 34"/>
                  <a:gd name="T38" fmla="*/ 23 w 43"/>
                  <a:gd name="T39" fmla="*/ 10 h 34"/>
                  <a:gd name="T40" fmla="*/ 26 w 43"/>
                  <a:gd name="T4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3" h="34">
                    <a:moveTo>
                      <a:pt x="26" y="10"/>
                    </a:moveTo>
                    <a:lnTo>
                      <a:pt x="29" y="0"/>
                    </a:lnTo>
                    <a:lnTo>
                      <a:pt x="37" y="5"/>
                    </a:lnTo>
                    <a:lnTo>
                      <a:pt x="41" y="14"/>
                    </a:lnTo>
                    <a:lnTo>
                      <a:pt x="37" y="22"/>
                    </a:lnTo>
                    <a:lnTo>
                      <a:pt x="43" y="28"/>
                    </a:lnTo>
                    <a:lnTo>
                      <a:pt x="40" y="32"/>
                    </a:lnTo>
                    <a:lnTo>
                      <a:pt x="37" y="34"/>
                    </a:lnTo>
                    <a:lnTo>
                      <a:pt x="29" y="28"/>
                    </a:lnTo>
                    <a:lnTo>
                      <a:pt x="28" y="23"/>
                    </a:lnTo>
                    <a:lnTo>
                      <a:pt x="23" y="22"/>
                    </a:lnTo>
                    <a:lnTo>
                      <a:pt x="19" y="25"/>
                    </a:lnTo>
                    <a:lnTo>
                      <a:pt x="19" y="31"/>
                    </a:lnTo>
                    <a:lnTo>
                      <a:pt x="14" y="25"/>
                    </a:lnTo>
                    <a:lnTo>
                      <a:pt x="7" y="20"/>
                    </a:lnTo>
                    <a:lnTo>
                      <a:pt x="0" y="20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22" y="7"/>
                    </a:lnTo>
                    <a:lnTo>
                      <a:pt x="23" y="1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3" name="Freeform 2973">
                <a:extLst>
                  <a:ext uri="{FF2B5EF4-FFF2-40B4-BE49-F238E27FC236}">
                    <a16:creationId xmlns:a16="http://schemas.microsoft.com/office/drawing/2014/main" id="{855A800C-B3CE-C98F-4516-09E5A2527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303"/>
                <a:ext cx="21" cy="17"/>
              </a:xfrm>
              <a:custGeom>
                <a:avLst/>
                <a:gdLst>
                  <a:gd name="T0" fmla="*/ 26 w 43"/>
                  <a:gd name="T1" fmla="*/ 10 h 34"/>
                  <a:gd name="T2" fmla="*/ 29 w 43"/>
                  <a:gd name="T3" fmla="*/ 0 h 34"/>
                  <a:gd name="T4" fmla="*/ 37 w 43"/>
                  <a:gd name="T5" fmla="*/ 5 h 34"/>
                  <a:gd name="T6" fmla="*/ 41 w 43"/>
                  <a:gd name="T7" fmla="*/ 14 h 34"/>
                  <a:gd name="T8" fmla="*/ 37 w 43"/>
                  <a:gd name="T9" fmla="*/ 22 h 34"/>
                  <a:gd name="T10" fmla="*/ 43 w 43"/>
                  <a:gd name="T11" fmla="*/ 28 h 34"/>
                  <a:gd name="T12" fmla="*/ 40 w 43"/>
                  <a:gd name="T13" fmla="*/ 32 h 34"/>
                  <a:gd name="T14" fmla="*/ 37 w 43"/>
                  <a:gd name="T15" fmla="*/ 34 h 34"/>
                  <a:gd name="T16" fmla="*/ 29 w 43"/>
                  <a:gd name="T17" fmla="*/ 28 h 34"/>
                  <a:gd name="T18" fmla="*/ 28 w 43"/>
                  <a:gd name="T19" fmla="*/ 23 h 34"/>
                  <a:gd name="T20" fmla="*/ 23 w 43"/>
                  <a:gd name="T21" fmla="*/ 22 h 34"/>
                  <a:gd name="T22" fmla="*/ 19 w 43"/>
                  <a:gd name="T23" fmla="*/ 25 h 34"/>
                  <a:gd name="T24" fmla="*/ 19 w 43"/>
                  <a:gd name="T25" fmla="*/ 31 h 34"/>
                  <a:gd name="T26" fmla="*/ 14 w 43"/>
                  <a:gd name="T27" fmla="*/ 25 h 34"/>
                  <a:gd name="T28" fmla="*/ 7 w 43"/>
                  <a:gd name="T29" fmla="*/ 20 h 34"/>
                  <a:gd name="T30" fmla="*/ 0 w 43"/>
                  <a:gd name="T31" fmla="*/ 20 h 34"/>
                  <a:gd name="T32" fmla="*/ 5 w 43"/>
                  <a:gd name="T33" fmla="*/ 7 h 34"/>
                  <a:gd name="T34" fmla="*/ 7 w 43"/>
                  <a:gd name="T35" fmla="*/ 7 h 34"/>
                  <a:gd name="T36" fmla="*/ 22 w 43"/>
                  <a:gd name="T37" fmla="*/ 7 h 34"/>
                  <a:gd name="T38" fmla="*/ 23 w 43"/>
                  <a:gd name="T39" fmla="*/ 10 h 34"/>
                  <a:gd name="T40" fmla="*/ 26 w 43"/>
                  <a:gd name="T4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3" h="34">
                    <a:moveTo>
                      <a:pt x="26" y="10"/>
                    </a:moveTo>
                    <a:lnTo>
                      <a:pt x="29" y="0"/>
                    </a:lnTo>
                    <a:lnTo>
                      <a:pt x="37" y="5"/>
                    </a:lnTo>
                    <a:lnTo>
                      <a:pt x="41" y="14"/>
                    </a:lnTo>
                    <a:lnTo>
                      <a:pt x="37" y="22"/>
                    </a:lnTo>
                    <a:lnTo>
                      <a:pt x="43" y="28"/>
                    </a:lnTo>
                    <a:lnTo>
                      <a:pt x="40" y="32"/>
                    </a:lnTo>
                    <a:lnTo>
                      <a:pt x="37" y="34"/>
                    </a:lnTo>
                    <a:lnTo>
                      <a:pt x="29" y="28"/>
                    </a:lnTo>
                    <a:lnTo>
                      <a:pt x="28" y="23"/>
                    </a:lnTo>
                    <a:lnTo>
                      <a:pt x="23" y="22"/>
                    </a:lnTo>
                    <a:lnTo>
                      <a:pt x="19" y="25"/>
                    </a:lnTo>
                    <a:lnTo>
                      <a:pt x="19" y="31"/>
                    </a:lnTo>
                    <a:lnTo>
                      <a:pt x="14" y="25"/>
                    </a:lnTo>
                    <a:lnTo>
                      <a:pt x="7" y="20"/>
                    </a:lnTo>
                    <a:lnTo>
                      <a:pt x="0" y="20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22" y="7"/>
                    </a:lnTo>
                    <a:lnTo>
                      <a:pt x="23" y="10"/>
                    </a:lnTo>
                    <a:lnTo>
                      <a:pt x="26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4" name="Freeform 2974">
                <a:extLst>
                  <a:ext uri="{FF2B5EF4-FFF2-40B4-BE49-F238E27FC236}">
                    <a16:creationId xmlns:a16="http://schemas.microsoft.com/office/drawing/2014/main" id="{FDB6E566-1628-F51B-8EDE-A4C71A432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305"/>
                <a:ext cx="66" cy="72"/>
              </a:xfrm>
              <a:custGeom>
                <a:avLst/>
                <a:gdLst>
                  <a:gd name="T0" fmla="*/ 121 w 132"/>
                  <a:gd name="T1" fmla="*/ 0 h 144"/>
                  <a:gd name="T2" fmla="*/ 108 w 132"/>
                  <a:gd name="T3" fmla="*/ 10 h 144"/>
                  <a:gd name="T4" fmla="*/ 97 w 132"/>
                  <a:gd name="T5" fmla="*/ 18 h 144"/>
                  <a:gd name="T6" fmla="*/ 100 w 132"/>
                  <a:gd name="T7" fmla="*/ 28 h 144"/>
                  <a:gd name="T8" fmla="*/ 89 w 132"/>
                  <a:gd name="T9" fmla="*/ 24 h 144"/>
                  <a:gd name="T10" fmla="*/ 83 w 132"/>
                  <a:gd name="T11" fmla="*/ 18 h 144"/>
                  <a:gd name="T12" fmla="*/ 79 w 132"/>
                  <a:gd name="T13" fmla="*/ 27 h 144"/>
                  <a:gd name="T14" fmla="*/ 67 w 132"/>
                  <a:gd name="T15" fmla="*/ 16 h 144"/>
                  <a:gd name="T16" fmla="*/ 60 w 132"/>
                  <a:gd name="T17" fmla="*/ 28 h 144"/>
                  <a:gd name="T18" fmla="*/ 67 w 132"/>
                  <a:gd name="T19" fmla="*/ 44 h 144"/>
                  <a:gd name="T20" fmla="*/ 54 w 132"/>
                  <a:gd name="T21" fmla="*/ 41 h 144"/>
                  <a:gd name="T22" fmla="*/ 42 w 132"/>
                  <a:gd name="T23" fmla="*/ 44 h 144"/>
                  <a:gd name="T24" fmla="*/ 30 w 132"/>
                  <a:gd name="T25" fmla="*/ 56 h 144"/>
                  <a:gd name="T26" fmla="*/ 19 w 132"/>
                  <a:gd name="T27" fmla="*/ 63 h 144"/>
                  <a:gd name="T28" fmla="*/ 13 w 132"/>
                  <a:gd name="T29" fmla="*/ 80 h 144"/>
                  <a:gd name="T30" fmla="*/ 3 w 132"/>
                  <a:gd name="T31" fmla="*/ 120 h 144"/>
                  <a:gd name="T32" fmla="*/ 12 w 132"/>
                  <a:gd name="T33" fmla="*/ 136 h 144"/>
                  <a:gd name="T34" fmla="*/ 19 w 132"/>
                  <a:gd name="T35" fmla="*/ 144 h 144"/>
                  <a:gd name="T36" fmla="*/ 30 w 132"/>
                  <a:gd name="T37" fmla="*/ 136 h 144"/>
                  <a:gd name="T38" fmla="*/ 42 w 132"/>
                  <a:gd name="T39" fmla="*/ 114 h 144"/>
                  <a:gd name="T40" fmla="*/ 57 w 132"/>
                  <a:gd name="T41" fmla="*/ 123 h 144"/>
                  <a:gd name="T42" fmla="*/ 67 w 132"/>
                  <a:gd name="T43" fmla="*/ 127 h 144"/>
                  <a:gd name="T44" fmla="*/ 79 w 132"/>
                  <a:gd name="T45" fmla="*/ 123 h 144"/>
                  <a:gd name="T46" fmla="*/ 91 w 132"/>
                  <a:gd name="T47" fmla="*/ 107 h 144"/>
                  <a:gd name="T48" fmla="*/ 95 w 132"/>
                  <a:gd name="T49" fmla="*/ 97 h 144"/>
                  <a:gd name="T50" fmla="*/ 89 w 132"/>
                  <a:gd name="T51" fmla="*/ 82 h 144"/>
                  <a:gd name="T52" fmla="*/ 91 w 132"/>
                  <a:gd name="T53" fmla="*/ 60 h 144"/>
                  <a:gd name="T54" fmla="*/ 98 w 132"/>
                  <a:gd name="T55" fmla="*/ 48 h 144"/>
                  <a:gd name="T56" fmla="*/ 109 w 132"/>
                  <a:gd name="T57" fmla="*/ 50 h 144"/>
                  <a:gd name="T58" fmla="*/ 123 w 132"/>
                  <a:gd name="T59" fmla="*/ 27 h 144"/>
                  <a:gd name="T60" fmla="*/ 129 w 132"/>
                  <a:gd name="T61" fmla="*/ 16 h 144"/>
                  <a:gd name="T62" fmla="*/ 123 w 132"/>
                  <a:gd name="T63" fmla="*/ 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" h="144">
                    <a:moveTo>
                      <a:pt x="123" y="4"/>
                    </a:moveTo>
                    <a:lnTo>
                      <a:pt x="121" y="0"/>
                    </a:lnTo>
                    <a:lnTo>
                      <a:pt x="112" y="1"/>
                    </a:lnTo>
                    <a:lnTo>
                      <a:pt x="108" y="10"/>
                    </a:lnTo>
                    <a:lnTo>
                      <a:pt x="101" y="10"/>
                    </a:lnTo>
                    <a:lnTo>
                      <a:pt x="97" y="18"/>
                    </a:lnTo>
                    <a:lnTo>
                      <a:pt x="103" y="24"/>
                    </a:lnTo>
                    <a:lnTo>
                      <a:pt x="100" y="28"/>
                    </a:lnTo>
                    <a:lnTo>
                      <a:pt x="97" y="30"/>
                    </a:lnTo>
                    <a:lnTo>
                      <a:pt x="89" y="24"/>
                    </a:lnTo>
                    <a:lnTo>
                      <a:pt x="88" y="19"/>
                    </a:lnTo>
                    <a:lnTo>
                      <a:pt x="83" y="18"/>
                    </a:lnTo>
                    <a:lnTo>
                      <a:pt x="79" y="21"/>
                    </a:lnTo>
                    <a:lnTo>
                      <a:pt x="79" y="27"/>
                    </a:lnTo>
                    <a:lnTo>
                      <a:pt x="74" y="21"/>
                    </a:lnTo>
                    <a:lnTo>
                      <a:pt x="67" y="16"/>
                    </a:lnTo>
                    <a:lnTo>
                      <a:pt x="60" y="16"/>
                    </a:lnTo>
                    <a:lnTo>
                      <a:pt x="60" y="28"/>
                    </a:lnTo>
                    <a:lnTo>
                      <a:pt x="65" y="33"/>
                    </a:lnTo>
                    <a:lnTo>
                      <a:pt x="67" y="44"/>
                    </a:lnTo>
                    <a:lnTo>
                      <a:pt x="60" y="41"/>
                    </a:lnTo>
                    <a:lnTo>
                      <a:pt x="54" y="41"/>
                    </a:lnTo>
                    <a:lnTo>
                      <a:pt x="51" y="44"/>
                    </a:lnTo>
                    <a:lnTo>
                      <a:pt x="42" y="44"/>
                    </a:lnTo>
                    <a:lnTo>
                      <a:pt x="33" y="50"/>
                    </a:lnTo>
                    <a:lnTo>
                      <a:pt x="30" y="56"/>
                    </a:lnTo>
                    <a:lnTo>
                      <a:pt x="23" y="57"/>
                    </a:lnTo>
                    <a:lnTo>
                      <a:pt x="19" y="63"/>
                    </a:lnTo>
                    <a:lnTo>
                      <a:pt x="16" y="72"/>
                    </a:lnTo>
                    <a:lnTo>
                      <a:pt x="13" y="80"/>
                    </a:lnTo>
                    <a:lnTo>
                      <a:pt x="7" y="107"/>
                    </a:lnTo>
                    <a:lnTo>
                      <a:pt x="3" y="120"/>
                    </a:lnTo>
                    <a:lnTo>
                      <a:pt x="0" y="129"/>
                    </a:lnTo>
                    <a:lnTo>
                      <a:pt x="12" y="136"/>
                    </a:lnTo>
                    <a:lnTo>
                      <a:pt x="16" y="141"/>
                    </a:lnTo>
                    <a:lnTo>
                      <a:pt x="19" y="144"/>
                    </a:lnTo>
                    <a:lnTo>
                      <a:pt x="27" y="142"/>
                    </a:lnTo>
                    <a:lnTo>
                      <a:pt x="30" y="136"/>
                    </a:lnTo>
                    <a:lnTo>
                      <a:pt x="36" y="132"/>
                    </a:lnTo>
                    <a:lnTo>
                      <a:pt x="42" y="114"/>
                    </a:lnTo>
                    <a:lnTo>
                      <a:pt x="47" y="115"/>
                    </a:lnTo>
                    <a:lnTo>
                      <a:pt x="57" y="123"/>
                    </a:lnTo>
                    <a:lnTo>
                      <a:pt x="62" y="123"/>
                    </a:lnTo>
                    <a:lnTo>
                      <a:pt x="67" y="127"/>
                    </a:lnTo>
                    <a:lnTo>
                      <a:pt x="76" y="129"/>
                    </a:lnTo>
                    <a:lnTo>
                      <a:pt x="79" y="123"/>
                    </a:lnTo>
                    <a:lnTo>
                      <a:pt x="85" y="120"/>
                    </a:lnTo>
                    <a:lnTo>
                      <a:pt x="91" y="107"/>
                    </a:lnTo>
                    <a:lnTo>
                      <a:pt x="91" y="104"/>
                    </a:lnTo>
                    <a:lnTo>
                      <a:pt x="95" y="97"/>
                    </a:lnTo>
                    <a:lnTo>
                      <a:pt x="89" y="88"/>
                    </a:lnTo>
                    <a:lnTo>
                      <a:pt x="89" y="82"/>
                    </a:lnTo>
                    <a:lnTo>
                      <a:pt x="92" y="77"/>
                    </a:lnTo>
                    <a:lnTo>
                      <a:pt x="91" y="60"/>
                    </a:lnTo>
                    <a:lnTo>
                      <a:pt x="97" y="56"/>
                    </a:lnTo>
                    <a:lnTo>
                      <a:pt x="98" y="48"/>
                    </a:lnTo>
                    <a:lnTo>
                      <a:pt x="104" y="47"/>
                    </a:lnTo>
                    <a:lnTo>
                      <a:pt x="109" y="50"/>
                    </a:lnTo>
                    <a:lnTo>
                      <a:pt x="115" y="47"/>
                    </a:lnTo>
                    <a:lnTo>
                      <a:pt x="123" y="27"/>
                    </a:lnTo>
                    <a:lnTo>
                      <a:pt x="132" y="19"/>
                    </a:lnTo>
                    <a:lnTo>
                      <a:pt x="129" y="16"/>
                    </a:lnTo>
                    <a:lnTo>
                      <a:pt x="129" y="10"/>
                    </a:lnTo>
                    <a:lnTo>
                      <a:pt x="123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5" name="Freeform 2975">
                <a:extLst>
                  <a:ext uri="{FF2B5EF4-FFF2-40B4-BE49-F238E27FC236}">
                    <a16:creationId xmlns:a16="http://schemas.microsoft.com/office/drawing/2014/main" id="{E7563144-1E22-9E05-6B5B-5B497DDB4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305"/>
                <a:ext cx="66" cy="72"/>
              </a:xfrm>
              <a:custGeom>
                <a:avLst/>
                <a:gdLst>
                  <a:gd name="T0" fmla="*/ 129 w 132"/>
                  <a:gd name="T1" fmla="*/ 10 h 144"/>
                  <a:gd name="T2" fmla="*/ 132 w 132"/>
                  <a:gd name="T3" fmla="*/ 19 h 144"/>
                  <a:gd name="T4" fmla="*/ 115 w 132"/>
                  <a:gd name="T5" fmla="*/ 47 h 144"/>
                  <a:gd name="T6" fmla="*/ 104 w 132"/>
                  <a:gd name="T7" fmla="*/ 47 h 144"/>
                  <a:gd name="T8" fmla="*/ 97 w 132"/>
                  <a:gd name="T9" fmla="*/ 56 h 144"/>
                  <a:gd name="T10" fmla="*/ 92 w 132"/>
                  <a:gd name="T11" fmla="*/ 77 h 144"/>
                  <a:gd name="T12" fmla="*/ 89 w 132"/>
                  <a:gd name="T13" fmla="*/ 88 h 144"/>
                  <a:gd name="T14" fmla="*/ 91 w 132"/>
                  <a:gd name="T15" fmla="*/ 104 h 144"/>
                  <a:gd name="T16" fmla="*/ 85 w 132"/>
                  <a:gd name="T17" fmla="*/ 120 h 144"/>
                  <a:gd name="T18" fmla="*/ 76 w 132"/>
                  <a:gd name="T19" fmla="*/ 129 h 144"/>
                  <a:gd name="T20" fmla="*/ 62 w 132"/>
                  <a:gd name="T21" fmla="*/ 123 h 144"/>
                  <a:gd name="T22" fmla="*/ 47 w 132"/>
                  <a:gd name="T23" fmla="*/ 115 h 144"/>
                  <a:gd name="T24" fmla="*/ 36 w 132"/>
                  <a:gd name="T25" fmla="*/ 132 h 144"/>
                  <a:gd name="T26" fmla="*/ 27 w 132"/>
                  <a:gd name="T27" fmla="*/ 142 h 144"/>
                  <a:gd name="T28" fmla="*/ 16 w 132"/>
                  <a:gd name="T29" fmla="*/ 141 h 144"/>
                  <a:gd name="T30" fmla="*/ 0 w 132"/>
                  <a:gd name="T31" fmla="*/ 129 h 144"/>
                  <a:gd name="T32" fmla="*/ 7 w 132"/>
                  <a:gd name="T33" fmla="*/ 107 h 144"/>
                  <a:gd name="T34" fmla="*/ 16 w 132"/>
                  <a:gd name="T35" fmla="*/ 72 h 144"/>
                  <a:gd name="T36" fmla="*/ 23 w 132"/>
                  <a:gd name="T37" fmla="*/ 57 h 144"/>
                  <a:gd name="T38" fmla="*/ 33 w 132"/>
                  <a:gd name="T39" fmla="*/ 50 h 144"/>
                  <a:gd name="T40" fmla="*/ 51 w 132"/>
                  <a:gd name="T41" fmla="*/ 44 h 144"/>
                  <a:gd name="T42" fmla="*/ 60 w 132"/>
                  <a:gd name="T43" fmla="*/ 41 h 144"/>
                  <a:gd name="T44" fmla="*/ 65 w 132"/>
                  <a:gd name="T45" fmla="*/ 33 h 144"/>
                  <a:gd name="T46" fmla="*/ 60 w 132"/>
                  <a:gd name="T47" fmla="*/ 16 h 144"/>
                  <a:gd name="T48" fmla="*/ 74 w 132"/>
                  <a:gd name="T49" fmla="*/ 21 h 144"/>
                  <a:gd name="T50" fmla="*/ 79 w 132"/>
                  <a:gd name="T51" fmla="*/ 21 h 144"/>
                  <a:gd name="T52" fmla="*/ 88 w 132"/>
                  <a:gd name="T53" fmla="*/ 19 h 144"/>
                  <a:gd name="T54" fmla="*/ 97 w 132"/>
                  <a:gd name="T55" fmla="*/ 30 h 144"/>
                  <a:gd name="T56" fmla="*/ 103 w 132"/>
                  <a:gd name="T57" fmla="*/ 24 h 144"/>
                  <a:gd name="T58" fmla="*/ 101 w 132"/>
                  <a:gd name="T59" fmla="*/ 10 h 144"/>
                  <a:gd name="T60" fmla="*/ 112 w 132"/>
                  <a:gd name="T61" fmla="*/ 1 h 144"/>
                  <a:gd name="T62" fmla="*/ 123 w 132"/>
                  <a:gd name="T63" fmla="*/ 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" h="144">
                    <a:moveTo>
                      <a:pt x="123" y="4"/>
                    </a:moveTo>
                    <a:lnTo>
                      <a:pt x="129" y="10"/>
                    </a:lnTo>
                    <a:lnTo>
                      <a:pt x="129" y="16"/>
                    </a:lnTo>
                    <a:lnTo>
                      <a:pt x="132" y="19"/>
                    </a:lnTo>
                    <a:lnTo>
                      <a:pt x="123" y="27"/>
                    </a:lnTo>
                    <a:lnTo>
                      <a:pt x="115" y="47"/>
                    </a:lnTo>
                    <a:lnTo>
                      <a:pt x="109" y="50"/>
                    </a:lnTo>
                    <a:lnTo>
                      <a:pt x="104" y="47"/>
                    </a:lnTo>
                    <a:lnTo>
                      <a:pt x="98" y="48"/>
                    </a:lnTo>
                    <a:lnTo>
                      <a:pt x="97" y="56"/>
                    </a:lnTo>
                    <a:lnTo>
                      <a:pt x="91" y="60"/>
                    </a:lnTo>
                    <a:lnTo>
                      <a:pt x="92" y="77"/>
                    </a:lnTo>
                    <a:lnTo>
                      <a:pt x="89" y="82"/>
                    </a:lnTo>
                    <a:lnTo>
                      <a:pt x="89" y="88"/>
                    </a:lnTo>
                    <a:lnTo>
                      <a:pt x="95" y="97"/>
                    </a:lnTo>
                    <a:lnTo>
                      <a:pt x="91" y="104"/>
                    </a:lnTo>
                    <a:lnTo>
                      <a:pt x="91" y="107"/>
                    </a:lnTo>
                    <a:lnTo>
                      <a:pt x="85" y="120"/>
                    </a:lnTo>
                    <a:lnTo>
                      <a:pt x="79" y="123"/>
                    </a:lnTo>
                    <a:lnTo>
                      <a:pt x="76" y="129"/>
                    </a:lnTo>
                    <a:lnTo>
                      <a:pt x="67" y="127"/>
                    </a:lnTo>
                    <a:lnTo>
                      <a:pt x="62" y="123"/>
                    </a:lnTo>
                    <a:lnTo>
                      <a:pt x="57" y="123"/>
                    </a:lnTo>
                    <a:lnTo>
                      <a:pt x="47" y="115"/>
                    </a:lnTo>
                    <a:lnTo>
                      <a:pt x="42" y="114"/>
                    </a:lnTo>
                    <a:lnTo>
                      <a:pt x="36" y="132"/>
                    </a:lnTo>
                    <a:lnTo>
                      <a:pt x="30" y="136"/>
                    </a:lnTo>
                    <a:lnTo>
                      <a:pt x="27" y="142"/>
                    </a:lnTo>
                    <a:lnTo>
                      <a:pt x="19" y="144"/>
                    </a:lnTo>
                    <a:lnTo>
                      <a:pt x="16" y="141"/>
                    </a:lnTo>
                    <a:lnTo>
                      <a:pt x="12" y="136"/>
                    </a:lnTo>
                    <a:lnTo>
                      <a:pt x="0" y="129"/>
                    </a:lnTo>
                    <a:lnTo>
                      <a:pt x="3" y="120"/>
                    </a:lnTo>
                    <a:lnTo>
                      <a:pt x="7" y="107"/>
                    </a:lnTo>
                    <a:lnTo>
                      <a:pt x="13" y="80"/>
                    </a:lnTo>
                    <a:lnTo>
                      <a:pt x="16" y="72"/>
                    </a:lnTo>
                    <a:lnTo>
                      <a:pt x="19" y="63"/>
                    </a:lnTo>
                    <a:lnTo>
                      <a:pt x="23" y="57"/>
                    </a:lnTo>
                    <a:lnTo>
                      <a:pt x="30" y="56"/>
                    </a:lnTo>
                    <a:lnTo>
                      <a:pt x="33" y="50"/>
                    </a:lnTo>
                    <a:lnTo>
                      <a:pt x="42" y="44"/>
                    </a:lnTo>
                    <a:lnTo>
                      <a:pt x="51" y="44"/>
                    </a:lnTo>
                    <a:lnTo>
                      <a:pt x="54" y="41"/>
                    </a:lnTo>
                    <a:lnTo>
                      <a:pt x="60" y="41"/>
                    </a:lnTo>
                    <a:lnTo>
                      <a:pt x="67" y="44"/>
                    </a:lnTo>
                    <a:lnTo>
                      <a:pt x="65" y="33"/>
                    </a:lnTo>
                    <a:lnTo>
                      <a:pt x="60" y="28"/>
                    </a:lnTo>
                    <a:lnTo>
                      <a:pt x="60" y="16"/>
                    </a:lnTo>
                    <a:lnTo>
                      <a:pt x="67" y="16"/>
                    </a:lnTo>
                    <a:lnTo>
                      <a:pt x="74" y="21"/>
                    </a:lnTo>
                    <a:lnTo>
                      <a:pt x="79" y="27"/>
                    </a:lnTo>
                    <a:lnTo>
                      <a:pt x="79" y="21"/>
                    </a:lnTo>
                    <a:lnTo>
                      <a:pt x="83" y="18"/>
                    </a:lnTo>
                    <a:lnTo>
                      <a:pt x="88" y="19"/>
                    </a:lnTo>
                    <a:lnTo>
                      <a:pt x="89" y="24"/>
                    </a:lnTo>
                    <a:lnTo>
                      <a:pt x="97" y="30"/>
                    </a:lnTo>
                    <a:lnTo>
                      <a:pt x="100" y="28"/>
                    </a:lnTo>
                    <a:lnTo>
                      <a:pt x="103" y="24"/>
                    </a:lnTo>
                    <a:lnTo>
                      <a:pt x="97" y="18"/>
                    </a:lnTo>
                    <a:lnTo>
                      <a:pt x="101" y="10"/>
                    </a:lnTo>
                    <a:lnTo>
                      <a:pt x="108" y="10"/>
                    </a:lnTo>
                    <a:lnTo>
                      <a:pt x="112" y="1"/>
                    </a:lnTo>
                    <a:lnTo>
                      <a:pt x="121" y="0"/>
                    </a:lnTo>
                    <a:lnTo>
                      <a:pt x="12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6" name="Freeform 2976">
                <a:extLst>
                  <a:ext uri="{FF2B5EF4-FFF2-40B4-BE49-F238E27FC236}">
                    <a16:creationId xmlns:a16="http://schemas.microsoft.com/office/drawing/2014/main" id="{86738765-DA71-5892-808B-2DA7A18F0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305"/>
                <a:ext cx="66" cy="72"/>
              </a:xfrm>
              <a:custGeom>
                <a:avLst/>
                <a:gdLst>
                  <a:gd name="T0" fmla="*/ 129 w 132"/>
                  <a:gd name="T1" fmla="*/ 10 h 144"/>
                  <a:gd name="T2" fmla="*/ 132 w 132"/>
                  <a:gd name="T3" fmla="*/ 19 h 144"/>
                  <a:gd name="T4" fmla="*/ 115 w 132"/>
                  <a:gd name="T5" fmla="*/ 47 h 144"/>
                  <a:gd name="T6" fmla="*/ 104 w 132"/>
                  <a:gd name="T7" fmla="*/ 47 h 144"/>
                  <a:gd name="T8" fmla="*/ 97 w 132"/>
                  <a:gd name="T9" fmla="*/ 56 h 144"/>
                  <a:gd name="T10" fmla="*/ 92 w 132"/>
                  <a:gd name="T11" fmla="*/ 77 h 144"/>
                  <a:gd name="T12" fmla="*/ 89 w 132"/>
                  <a:gd name="T13" fmla="*/ 88 h 144"/>
                  <a:gd name="T14" fmla="*/ 91 w 132"/>
                  <a:gd name="T15" fmla="*/ 104 h 144"/>
                  <a:gd name="T16" fmla="*/ 85 w 132"/>
                  <a:gd name="T17" fmla="*/ 120 h 144"/>
                  <a:gd name="T18" fmla="*/ 76 w 132"/>
                  <a:gd name="T19" fmla="*/ 129 h 144"/>
                  <a:gd name="T20" fmla="*/ 62 w 132"/>
                  <a:gd name="T21" fmla="*/ 123 h 144"/>
                  <a:gd name="T22" fmla="*/ 47 w 132"/>
                  <a:gd name="T23" fmla="*/ 115 h 144"/>
                  <a:gd name="T24" fmla="*/ 36 w 132"/>
                  <a:gd name="T25" fmla="*/ 132 h 144"/>
                  <a:gd name="T26" fmla="*/ 27 w 132"/>
                  <a:gd name="T27" fmla="*/ 142 h 144"/>
                  <a:gd name="T28" fmla="*/ 16 w 132"/>
                  <a:gd name="T29" fmla="*/ 141 h 144"/>
                  <a:gd name="T30" fmla="*/ 0 w 132"/>
                  <a:gd name="T31" fmla="*/ 129 h 144"/>
                  <a:gd name="T32" fmla="*/ 7 w 132"/>
                  <a:gd name="T33" fmla="*/ 107 h 144"/>
                  <a:gd name="T34" fmla="*/ 16 w 132"/>
                  <a:gd name="T35" fmla="*/ 72 h 144"/>
                  <a:gd name="T36" fmla="*/ 23 w 132"/>
                  <a:gd name="T37" fmla="*/ 57 h 144"/>
                  <a:gd name="T38" fmla="*/ 33 w 132"/>
                  <a:gd name="T39" fmla="*/ 50 h 144"/>
                  <a:gd name="T40" fmla="*/ 51 w 132"/>
                  <a:gd name="T41" fmla="*/ 44 h 144"/>
                  <a:gd name="T42" fmla="*/ 60 w 132"/>
                  <a:gd name="T43" fmla="*/ 41 h 144"/>
                  <a:gd name="T44" fmla="*/ 65 w 132"/>
                  <a:gd name="T45" fmla="*/ 33 h 144"/>
                  <a:gd name="T46" fmla="*/ 60 w 132"/>
                  <a:gd name="T47" fmla="*/ 16 h 144"/>
                  <a:gd name="T48" fmla="*/ 74 w 132"/>
                  <a:gd name="T49" fmla="*/ 21 h 144"/>
                  <a:gd name="T50" fmla="*/ 79 w 132"/>
                  <a:gd name="T51" fmla="*/ 21 h 144"/>
                  <a:gd name="T52" fmla="*/ 88 w 132"/>
                  <a:gd name="T53" fmla="*/ 19 h 144"/>
                  <a:gd name="T54" fmla="*/ 97 w 132"/>
                  <a:gd name="T55" fmla="*/ 30 h 144"/>
                  <a:gd name="T56" fmla="*/ 103 w 132"/>
                  <a:gd name="T57" fmla="*/ 24 h 144"/>
                  <a:gd name="T58" fmla="*/ 101 w 132"/>
                  <a:gd name="T59" fmla="*/ 10 h 144"/>
                  <a:gd name="T60" fmla="*/ 112 w 132"/>
                  <a:gd name="T61" fmla="*/ 1 h 144"/>
                  <a:gd name="T62" fmla="*/ 123 w 132"/>
                  <a:gd name="T63" fmla="*/ 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" h="144">
                    <a:moveTo>
                      <a:pt x="123" y="4"/>
                    </a:moveTo>
                    <a:lnTo>
                      <a:pt x="129" y="10"/>
                    </a:lnTo>
                    <a:lnTo>
                      <a:pt x="129" y="16"/>
                    </a:lnTo>
                    <a:lnTo>
                      <a:pt x="132" y="19"/>
                    </a:lnTo>
                    <a:lnTo>
                      <a:pt x="123" y="27"/>
                    </a:lnTo>
                    <a:lnTo>
                      <a:pt x="115" y="47"/>
                    </a:lnTo>
                    <a:lnTo>
                      <a:pt x="109" y="50"/>
                    </a:lnTo>
                    <a:lnTo>
                      <a:pt x="104" y="47"/>
                    </a:lnTo>
                    <a:lnTo>
                      <a:pt x="98" y="48"/>
                    </a:lnTo>
                    <a:lnTo>
                      <a:pt x="97" y="56"/>
                    </a:lnTo>
                    <a:lnTo>
                      <a:pt x="91" y="60"/>
                    </a:lnTo>
                    <a:lnTo>
                      <a:pt x="92" y="77"/>
                    </a:lnTo>
                    <a:lnTo>
                      <a:pt x="89" y="82"/>
                    </a:lnTo>
                    <a:lnTo>
                      <a:pt x="89" y="88"/>
                    </a:lnTo>
                    <a:lnTo>
                      <a:pt x="95" y="97"/>
                    </a:lnTo>
                    <a:lnTo>
                      <a:pt x="91" y="104"/>
                    </a:lnTo>
                    <a:lnTo>
                      <a:pt x="91" y="107"/>
                    </a:lnTo>
                    <a:lnTo>
                      <a:pt x="85" y="120"/>
                    </a:lnTo>
                    <a:lnTo>
                      <a:pt x="79" y="123"/>
                    </a:lnTo>
                    <a:lnTo>
                      <a:pt x="76" y="129"/>
                    </a:lnTo>
                    <a:lnTo>
                      <a:pt x="67" y="127"/>
                    </a:lnTo>
                    <a:lnTo>
                      <a:pt x="62" y="123"/>
                    </a:lnTo>
                    <a:lnTo>
                      <a:pt x="57" y="123"/>
                    </a:lnTo>
                    <a:lnTo>
                      <a:pt x="47" y="115"/>
                    </a:lnTo>
                    <a:lnTo>
                      <a:pt x="42" y="114"/>
                    </a:lnTo>
                    <a:lnTo>
                      <a:pt x="36" y="132"/>
                    </a:lnTo>
                    <a:lnTo>
                      <a:pt x="30" y="136"/>
                    </a:lnTo>
                    <a:lnTo>
                      <a:pt x="27" y="142"/>
                    </a:lnTo>
                    <a:lnTo>
                      <a:pt x="19" y="144"/>
                    </a:lnTo>
                    <a:lnTo>
                      <a:pt x="16" y="141"/>
                    </a:lnTo>
                    <a:lnTo>
                      <a:pt x="12" y="136"/>
                    </a:lnTo>
                    <a:lnTo>
                      <a:pt x="0" y="129"/>
                    </a:lnTo>
                    <a:lnTo>
                      <a:pt x="3" y="120"/>
                    </a:lnTo>
                    <a:lnTo>
                      <a:pt x="7" y="107"/>
                    </a:lnTo>
                    <a:lnTo>
                      <a:pt x="13" y="80"/>
                    </a:lnTo>
                    <a:lnTo>
                      <a:pt x="16" y="72"/>
                    </a:lnTo>
                    <a:lnTo>
                      <a:pt x="19" y="63"/>
                    </a:lnTo>
                    <a:lnTo>
                      <a:pt x="23" y="57"/>
                    </a:lnTo>
                    <a:lnTo>
                      <a:pt x="30" y="56"/>
                    </a:lnTo>
                    <a:lnTo>
                      <a:pt x="33" y="50"/>
                    </a:lnTo>
                    <a:lnTo>
                      <a:pt x="42" y="44"/>
                    </a:lnTo>
                    <a:lnTo>
                      <a:pt x="51" y="44"/>
                    </a:lnTo>
                    <a:lnTo>
                      <a:pt x="54" y="41"/>
                    </a:lnTo>
                    <a:lnTo>
                      <a:pt x="60" y="41"/>
                    </a:lnTo>
                    <a:lnTo>
                      <a:pt x="67" y="44"/>
                    </a:lnTo>
                    <a:lnTo>
                      <a:pt x="65" y="33"/>
                    </a:lnTo>
                    <a:lnTo>
                      <a:pt x="60" y="28"/>
                    </a:lnTo>
                    <a:lnTo>
                      <a:pt x="60" y="16"/>
                    </a:lnTo>
                    <a:lnTo>
                      <a:pt x="67" y="16"/>
                    </a:lnTo>
                    <a:lnTo>
                      <a:pt x="74" y="21"/>
                    </a:lnTo>
                    <a:lnTo>
                      <a:pt x="79" y="27"/>
                    </a:lnTo>
                    <a:lnTo>
                      <a:pt x="79" y="21"/>
                    </a:lnTo>
                    <a:lnTo>
                      <a:pt x="83" y="18"/>
                    </a:lnTo>
                    <a:lnTo>
                      <a:pt x="88" y="19"/>
                    </a:lnTo>
                    <a:lnTo>
                      <a:pt x="89" y="24"/>
                    </a:lnTo>
                    <a:lnTo>
                      <a:pt x="97" y="30"/>
                    </a:lnTo>
                    <a:lnTo>
                      <a:pt x="100" y="28"/>
                    </a:lnTo>
                    <a:lnTo>
                      <a:pt x="103" y="24"/>
                    </a:lnTo>
                    <a:lnTo>
                      <a:pt x="97" y="18"/>
                    </a:lnTo>
                    <a:lnTo>
                      <a:pt x="101" y="10"/>
                    </a:lnTo>
                    <a:lnTo>
                      <a:pt x="108" y="10"/>
                    </a:lnTo>
                    <a:lnTo>
                      <a:pt x="112" y="1"/>
                    </a:lnTo>
                    <a:lnTo>
                      <a:pt x="121" y="0"/>
                    </a:lnTo>
                    <a:lnTo>
                      <a:pt x="123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7" name="Freeform 2977">
                <a:extLst>
                  <a:ext uri="{FF2B5EF4-FFF2-40B4-BE49-F238E27FC236}">
                    <a16:creationId xmlns:a16="http://schemas.microsoft.com/office/drawing/2014/main" id="{8D2928A4-1B32-E0DB-F9F6-B4266320F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2201"/>
                <a:ext cx="53" cy="69"/>
              </a:xfrm>
              <a:custGeom>
                <a:avLst/>
                <a:gdLst>
                  <a:gd name="T0" fmla="*/ 37 w 107"/>
                  <a:gd name="T1" fmla="*/ 9 h 137"/>
                  <a:gd name="T2" fmla="*/ 34 w 107"/>
                  <a:gd name="T3" fmla="*/ 10 h 137"/>
                  <a:gd name="T4" fmla="*/ 28 w 107"/>
                  <a:gd name="T5" fmla="*/ 14 h 137"/>
                  <a:gd name="T6" fmla="*/ 25 w 107"/>
                  <a:gd name="T7" fmla="*/ 20 h 137"/>
                  <a:gd name="T8" fmla="*/ 20 w 107"/>
                  <a:gd name="T9" fmla="*/ 26 h 137"/>
                  <a:gd name="T10" fmla="*/ 19 w 107"/>
                  <a:gd name="T11" fmla="*/ 35 h 137"/>
                  <a:gd name="T12" fmla="*/ 6 w 107"/>
                  <a:gd name="T13" fmla="*/ 32 h 137"/>
                  <a:gd name="T14" fmla="*/ 5 w 107"/>
                  <a:gd name="T15" fmla="*/ 27 h 137"/>
                  <a:gd name="T16" fmla="*/ 0 w 107"/>
                  <a:gd name="T17" fmla="*/ 36 h 137"/>
                  <a:gd name="T18" fmla="*/ 3 w 107"/>
                  <a:gd name="T19" fmla="*/ 44 h 137"/>
                  <a:gd name="T20" fmla="*/ 6 w 107"/>
                  <a:gd name="T21" fmla="*/ 48 h 137"/>
                  <a:gd name="T22" fmla="*/ 8 w 107"/>
                  <a:gd name="T23" fmla="*/ 48 h 137"/>
                  <a:gd name="T24" fmla="*/ 8 w 107"/>
                  <a:gd name="T25" fmla="*/ 59 h 137"/>
                  <a:gd name="T26" fmla="*/ 12 w 107"/>
                  <a:gd name="T27" fmla="*/ 64 h 137"/>
                  <a:gd name="T28" fmla="*/ 14 w 107"/>
                  <a:gd name="T29" fmla="*/ 65 h 137"/>
                  <a:gd name="T30" fmla="*/ 14 w 107"/>
                  <a:gd name="T31" fmla="*/ 68 h 137"/>
                  <a:gd name="T32" fmla="*/ 23 w 107"/>
                  <a:gd name="T33" fmla="*/ 64 h 137"/>
                  <a:gd name="T34" fmla="*/ 25 w 107"/>
                  <a:gd name="T35" fmla="*/ 65 h 137"/>
                  <a:gd name="T36" fmla="*/ 34 w 107"/>
                  <a:gd name="T37" fmla="*/ 65 h 137"/>
                  <a:gd name="T38" fmla="*/ 38 w 107"/>
                  <a:gd name="T39" fmla="*/ 62 h 137"/>
                  <a:gd name="T40" fmla="*/ 43 w 107"/>
                  <a:gd name="T41" fmla="*/ 65 h 137"/>
                  <a:gd name="T42" fmla="*/ 44 w 107"/>
                  <a:gd name="T43" fmla="*/ 68 h 137"/>
                  <a:gd name="T44" fmla="*/ 43 w 107"/>
                  <a:gd name="T45" fmla="*/ 85 h 137"/>
                  <a:gd name="T46" fmla="*/ 47 w 107"/>
                  <a:gd name="T47" fmla="*/ 89 h 137"/>
                  <a:gd name="T48" fmla="*/ 46 w 107"/>
                  <a:gd name="T49" fmla="*/ 89 h 137"/>
                  <a:gd name="T50" fmla="*/ 40 w 107"/>
                  <a:gd name="T51" fmla="*/ 89 h 137"/>
                  <a:gd name="T52" fmla="*/ 37 w 107"/>
                  <a:gd name="T53" fmla="*/ 94 h 137"/>
                  <a:gd name="T54" fmla="*/ 43 w 107"/>
                  <a:gd name="T55" fmla="*/ 99 h 137"/>
                  <a:gd name="T56" fmla="*/ 47 w 107"/>
                  <a:gd name="T57" fmla="*/ 100 h 137"/>
                  <a:gd name="T58" fmla="*/ 52 w 107"/>
                  <a:gd name="T59" fmla="*/ 106 h 137"/>
                  <a:gd name="T60" fmla="*/ 56 w 107"/>
                  <a:gd name="T61" fmla="*/ 123 h 137"/>
                  <a:gd name="T62" fmla="*/ 60 w 107"/>
                  <a:gd name="T63" fmla="*/ 129 h 137"/>
                  <a:gd name="T64" fmla="*/ 66 w 107"/>
                  <a:gd name="T65" fmla="*/ 137 h 137"/>
                  <a:gd name="T66" fmla="*/ 67 w 107"/>
                  <a:gd name="T67" fmla="*/ 137 h 137"/>
                  <a:gd name="T68" fmla="*/ 78 w 107"/>
                  <a:gd name="T69" fmla="*/ 132 h 137"/>
                  <a:gd name="T70" fmla="*/ 81 w 107"/>
                  <a:gd name="T71" fmla="*/ 124 h 137"/>
                  <a:gd name="T72" fmla="*/ 82 w 107"/>
                  <a:gd name="T73" fmla="*/ 117 h 137"/>
                  <a:gd name="T74" fmla="*/ 85 w 107"/>
                  <a:gd name="T75" fmla="*/ 115 h 137"/>
                  <a:gd name="T76" fmla="*/ 97 w 107"/>
                  <a:gd name="T77" fmla="*/ 100 h 137"/>
                  <a:gd name="T78" fmla="*/ 97 w 107"/>
                  <a:gd name="T79" fmla="*/ 100 h 137"/>
                  <a:gd name="T80" fmla="*/ 104 w 107"/>
                  <a:gd name="T81" fmla="*/ 93 h 137"/>
                  <a:gd name="T82" fmla="*/ 104 w 107"/>
                  <a:gd name="T83" fmla="*/ 85 h 137"/>
                  <a:gd name="T84" fmla="*/ 107 w 107"/>
                  <a:gd name="T85" fmla="*/ 77 h 137"/>
                  <a:gd name="T86" fmla="*/ 107 w 107"/>
                  <a:gd name="T87" fmla="*/ 71 h 137"/>
                  <a:gd name="T88" fmla="*/ 88 w 107"/>
                  <a:gd name="T89" fmla="*/ 62 h 137"/>
                  <a:gd name="T90" fmla="*/ 85 w 107"/>
                  <a:gd name="T91" fmla="*/ 65 h 137"/>
                  <a:gd name="T92" fmla="*/ 78 w 107"/>
                  <a:gd name="T93" fmla="*/ 58 h 137"/>
                  <a:gd name="T94" fmla="*/ 79 w 107"/>
                  <a:gd name="T95" fmla="*/ 44 h 137"/>
                  <a:gd name="T96" fmla="*/ 78 w 107"/>
                  <a:gd name="T97" fmla="*/ 38 h 137"/>
                  <a:gd name="T98" fmla="*/ 87 w 107"/>
                  <a:gd name="T99" fmla="*/ 21 h 137"/>
                  <a:gd name="T100" fmla="*/ 84 w 107"/>
                  <a:gd name="T101" fmla="*/ 17 h 137"/>
                  <a:gd name="T102" fmla="*/ 85 w 107"/>
                  <a:gd name="T103" fmla="*/ 12 h 137"/>
                  <a:gd name="T104" fmla="*/ 82 w 107"/>
                  <a:gd name="T105" fmla="*/ 3 h 137"/>
                  <a:gd name="T106" fmla="*/ 82 w 107"/>
                  <a:gd name="T107" fmla="*/ 0 h 137"/>
                  <a:gd name="T108" fmla="*/ 73 w 107"/>
                  <a:gd name="T109" fmla="*/ 1 h 137"/>
                  <a:gd name="T110" fmla="*/ 69 w 107"/>
                  <a:gd name="T111" fmla="*/ 6 h 137"/>
                  <a:gd name="T112" fmla="*/ 61 w 107"/>
                  <a:gd name="T113" fmla="*/ 7 h 137"/>
                  <a:gd name="T114" fmla="*/ 55 w 107"/>
                  <a:gd name="T115" fmla="*/ 6 h 137"/>
                  <a:gd name="T116" fmla="*/ 50 w 107"/>
                  <a:gd name="T117" fmla="*/ 12 h 137"/>
                  <a:gd name="T118" fmla="*/ 44 w 107"/>
                  <a:gd name="T119" fmla="*/ 6 h 137"/>
                  <a:gd name="T120" fmla="*/ 37 w 107"/>
                  <a:gd name="T121" fmla="*/ 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7" h="137">
                    <a:moveTo>
                      <a:pt x="37" y="9"/>
                    </a:moveTo>
                    <a:lnTo>
                      <a:pt x="34" y="10"/>
                    </a:lnTo>
                    <a:lnTo>
                      <a:pt x="28" y="14"/>
                    </a:lnTo>
                    <a:lnTo>
                      <a:pt x="25" y="20"/>
                    </a:lnTo>
                    <a:lnTo>
                      <a:pt x="20" y="26"/>
                    </a:lnTo>
                    <a:lnTo>
                      <a:pt x="19" y="35"/>
                    </a:lnTo>
                    <a:lnTo>
                      <a:pt x="6" y="32"/>
                    </a:lnTo>
                    <a:lnTo>
                      <a:pt x="5" y="27"/>
                    </a:lnTo>
                    <a:lnTo>
                      <a:pt x="0" y="36"/>
                    </a:lnTo>
                    <a:lnTo>
                      <a:pt x="3" y="44"/>
                    </a:lnTo>
                    <a:lnTo>
                      <a:pt x="6" y="48"/>
                    </a:lnTo>
                    <a:lnTo>
                      <a:pt x="8" y="48"/>
                    </a:lnTo>
                    <a:lnTo>
                      <a:pt x="8" y="59"/>
                    </a:lnTo>
                    <a:lnTo>
                      <a:pt x="12" y="64"/>
                    </a:lnTo>
                    <a:lnTo>
                      <a:pt x="14" y="65"/>
                    </a:lnTo>
                    <a:lnTo>
                      <a:pt x="14" y="68"/>
                    </a:lnTo>
                    <a:lnTo>
                      <a:pt x="23" y="64"/>
                    </a:lnTo>
                    <a:lnTo>
                      <a:pt x="25" y="65"/>
                    </a:lnTo>
                    <a:lnTo>
                      <a:pt x="34" y="65"/>
                    </a:lnTo>
                    <a:lnTo>
                      <a:pt x="38" y="62"/>
                    </a:lnTo>
                    <a:lnTo>
                      <a:pt x="43" y="65"/>
                    </a:lnTo>
                    <a:lnTo>
                      <a:pt x="44" y="68"/>
                    </a:lnTo>
                    <a:lnTo>
                      <a:pt x="43" y="85"/>
                    </a:lnTo>
                    <a:lnTo>
                      <a:pt x="47" y="89"/>
                    </a:lnTo>
                    <a:lnTo>
                      <a:pt x="46" y="89"/>
                    </a:lnTo>
                    <a:lnTo>
                      <a:pt x="40" y="89"/>
                    </a:lnTo>
                    <a:lnTo>
                      <a:pt x="37" y="94"/>
                    </a:lnTo>
                    <a:lnTo>
                      <a:pt x="43" y="99"/>
                    </a:lnTo>
                    <a:lnTo>
                      <a:pt x="47" y="100"/>
                    </a:lnTo>
                    <a:lnTo>
                      <a:pt x="52" y="106"/>
                    </a:lnTo>
                    <a:lnTo>
                      <a:pt x="56" y="123"/>
                    </a:lnTo>
                    <a:lnTo>
                      <a:pt x="60" y="129"/>
                    </a:lnTo>
                    <a:lnTo>
                      <a:pt x="66" y="137"/>
                    </a:lnTo>
                    <a:lnTo>
                      <a:pt x="67" y="137"/>
                    </a:lnTo>
                    <a:lnTo>
                      <a:pt x="78" y="132"/>
                    </a:lnTo>
                    <a:lnTo>
                      <a:pt x="81" y="124"/>
                    </a:lnTo>
                    <a:lnTo>
                      <a:pt x="82" y="117"/>
                    </a:lnTo>
                    <a:lnTo>
                      <a:pt x="85" y="115"/>
                    </a:lnTo>
                    <a:lnTo>
                      <a:pt x="97" y="100"/>
                    </a:lnTo>
                    <a:lnTo>
                      <a:pt x="97" y="100"/>
                    </a:lnTo>
                    <a:lnTo>
                      <a:pt x="104" y="93"/>
                    </a:lnTo>
                    <a:lnTo>
                      <a:pt x="104" y="85"/>
                    </a:lnTo>
                    <a:lnTo>
                      <a:pt x="107" y="77"/>
                    </a:lnTo>
                    <a:lnTo>
                      <a:pt x="107" y="71"/>
                    </a:lnTo>
                    <a:lnTo>
                      <a:pt x="88" y="62"/>
                    </a:lnTo>
                    <a:lnTo>
                      <a:pt x="85" y="65"/>
                    </a:lnTo>
                    <a:lnTo>
                      <a:pt x="78" y="58"/>
                    </a:lnTo>
                    <a:lnTo>
                      <a:pt x="79" y="44"/>
                    </a:lnTo>
                    <a:lnTo>
                      <a:pt x="78" y="38"/>
                    </a:lnTo>
                    <a:lnTo>
                      <a:pt x="87" y="21"/>
                    </a:lnTo>
                    <a:lnTo>
                      <a:pt x="84" y="17"/>
                    </a:lnTo>
                    <a:lnTo>
                      <a:pt x="85" y="12"/>
                    </a:lnTo>
                    <a:lnTo>
                      <a:pt x="82" y="3"/>
                    </a:lnTo>
                    <a:lnTo>
                      <a:pt x="82" y="0"/>
                    </a:lnTo>
                    <a:lnTo>
                      <a:pt x="73" y="1"/>
                    </a:lnTo>
                    <a:lnTo>
                      <a:pt x="69" y="6"/>
                    </a:lnTo>
                    <a:lnTo>
                      <a:pt x="61" y="7"/>
                    </a:lnTo>
                    <a:lnTo>
                      <a:pt x="55" y="6"/>
                    </a:lnTo>
                    <a:lnTo>
                      <a:pt x="50" y="12"/>
                    </a:lnTo>
                    <a:lnTo>
                      <a:pt x="44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8" name="Freeform 2978">
                <a:extLst>
                  <a:ext uri="{FF2B5EF4-FFF2-40B4-BE49-F238E27FC236}">
                    <a16:creationId xmlns:a16="http://schemas.microsoft.com/office/drawing/2014/main" id="{1682A67A-6BB6-DA24-1762-91F6FB937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2201"/>
                <a:ext cx="53" cy="69"/>
              </a:xfrm>
              <a:custGeom>
                <a:avLst/>
                <a:gdLst>
                  <a:gd name="T0" fmla="*/ 37 w 107"/>
                  <a:gd name="T1" fmla="*/ 9 h 137"/>
                  <a:gd name="T2" fmla="*/ 44 w 107"/>
                  <a:gd name="T3" fmla="*/ 6 h 137"/>
                  <a:gd name="T4" fmla="*/ 50 w 107"/>
                  <a:gd name="T5" fmla="*/ 12 h 137"/>
                  <a:gd name="T6" fmla="*/ 55 w 107"/>
                  <a:gd name="T7" fmla="*/ 6 h 137"/>
                  <a:gd name="T8" fmla="*/ 61 w 107"/>
                  <a:gd name="T9" fmla="*/ 7 h 137"/>
                  <a:gd name="T10" fmla="*/ 69 w 107"/>
                  <a:gd name="T11" fmla="*/ 6 h 137"/>
                  <a:gd name="T12" fmla="*/ 73 w 107"/>
                  <a:gd name="T13" fmla="*/ 1 h 137"/>
                  <a:gd name="T14" fmla="*/ 82 w 107"/>
                  <a:gd name="T15" fmla="*/ 0 h 137"/>
                  <a:gd name="T16" fmla="*/ 82 w 107"/>
                  <a:gd name="T17" fmla="*/ 3 h 137"/>
                  <a:gd name="T18" fmla="*/ 85 w 107"/>
                  <a:gd name="T19" fmla="*/ 12 h 137"/>
                  <a:gd name="T20" fmla="*/ 84 w 107"/>
                  <a:gd name="T21" fmla="*/ 17 h 137"/>
                  <a:gd name="T22" fmla="*/ 87 w 107"/>
                  <a:gd name="T23" fmla="*/ 21 h 137"/>
                  <a:gd name="T24" fmla="*/ 78 w 107"/>
                  <a:gd name="T25" fmla="*/ 38 h 137"/>
                  <a:gd name="T26" fmla="*/ 79 w 107"/>
                  <a:gd name="T27" fmla="*/ 44 h 137"/>
                  <a:gd name="T28" fmla="*/ 78 w 107"/>
                  <a:gd name="T29" fmla="*/ 58 h 137"/>
                  <a:gd name="T30" fmla="*/ 85 w 107"/>
                  <a:gd name="T31" fmla="*/ 65 h 137"/>
                  <a:gd name="T32" fmla="*/ 88 w 107"/>
                  <a:gd name="T33" fmla="*/ 62 h 137"/>
                  <a:gd name="T34" fmla="*/ 107 w 107"/>
                  <a:gd name="T35" fmla="*/ 71 h 137"/>
                  <a:gd name="T36" fmla="*/ 107 w 107"/>
                  <a:gd name="T37" fmla="*/ 77 h 137"/>
                  <a:gd name="T38" fmla="*/ 104 w 107"/>
                  <a:gd name="T39" fmla="*/ 85 h 137"/>
                  <a:gd name="T40" fmla="*/ 104 w 107"/>
                  <a:gd name="T41" fmla="*/ 93 h 137"/>
                  <a:gd name="T42" fmla="*/ 97 w 107"/>
                  <a:gd name="T43" fmla="*/ 100 h 137"/>
                  <a:gd name="T44" fmla="*/ 97 w 107"/>
                  <a:gd name="T45" fmla="*/ 100 h 137"/>
                  <a:gd name="T46" fmla="*/ 85 w 107"/>
                  <a:gd name="T47" fmla="*/ 115 h 137"/>
                  <a:gd name="T48" fmla="*/ 82 w 107"/>
                  <a:gd name="T49" fmla="*/ 117 h 137"/>
                  <a:gd name="T50" fmla="*/ 81 w 107"/>
                  <a:gd name="T51" fmla="*/ 124 h 137"/>
                  <a:gd name="T52" fmla="*/ 78 w 107"/>
                  <a:gd name="T53" fmla="*/ 132 h 137"/>
                  <a:gd name="T54" fmla="*/ 67 w 107"/>
                  <a:gd name="T55" fmla="*/ 137 h 137"/>
                  <a:gd name="T56" fmla="*/ 66 w 107"/>
                  <a:gd name="T57" fmla="*/ 137 h 137"/>
                  <a:gd name="T58" fmla="*/ 60 w 107"/>
                  <a:gd name="T59" fmla="*/ 129 h 137"/>
                  <a:gd name="T60" fmla="*/ 56 w 107"/>
                  <a:gd name="T61" fmla="*/ 123 h 137"/>
                  <a:gd name="T62" fmla="*/ 52 w 107"/>
                  <a:gd name="T63" fmla="*/ 106 h 137"/>
                  <a:gd name="T64" fmla="*/ 47 w 107"/>
                  <a:gd name="T65" fmla="*/ 100 h 137"/>
                  <a:gd name="T66" fmla="*/ 43 w 107"/>
                  <a:gd name="T67" fmla="*/ 99 h 137"/>
                  <a:gd name="T68" fmla="*/ 37 w 107"/>
                  <a:gd name="T69" fmla="*/ 94 h 137"/>
                  <a:gd name="T70" fmla="*/ 40 w 107"/>
                  <a:gd name="T71" fmla="*/ 89 h 137"/>
                  <a:gd name="T72" fmla="*/ 46 w 107"/>
                  <a:gd name="T73" fmla="*/ 89 h 137"/>
                  <a:gd name="T74" fmla="*/ 47 w 107"/>
                  <a:gd name="T75" fmla="*/ 89 h 137"/>
                  <a:gd name="T76" fmla="*/ 43 w 107"/>
                  <a:gd name="T77" fmla="*/ 85 h 137"/>
                  <a:gd name="T78" fmla="*/ 44 w 107"/>
                  <a:gd name="T79" fmla="*/ 68 h 137"/>
                  <a:gd name="T80" fmla="*/ 43 w 107"/>
                  <a:gd name="T81" fmla="*/ 65 h 137"/>
                  <a:gd name="T82" fmla="*/ 38 w 107"/>
                  <a:gd name="T83" fmla="*/ 62 h 137"/>
                  <a:gd name="T84" fmla="*/ 34 w 107"/>
                  <a:gd name="T85" fmla="*/ 65 h 137"/>
                  <a:gd name="T86" fmla="*/ 25 w 107"/>
                  <a:gd name="T87" fmla="*/ 65 h 137"/>
                  <a:gd name="T88" fmla="*/ 23 w 107"/>
                  <a:gd name="T89" fmla="*/ 64 h 137"/>
                  <a:gd name="T90" fmla="*/ 14 w 107"/>
                  <a:gd name="T91" fmla="*/ 68 h 137"/>
                  <a:gd name="T92" fmla="*/ 14 w 107"/>
                  <a:gd name="T93" fmla="*/ 65 h 137"/>
                  <a:gd name="T94" fmla="*/ 12 w 107"/>
                  <a:gd name="T95" fmla="*/ 64 h 137"/>
                  <a:gd name="T96" fmla="*/ 8 w 107"/>
                  <a:gd name="T97" fmla="*/ 59 h 137"/>
                  <a:gd name="T98" fmla="*/ 8 w 107"/>
                  <a:gd name="T99" fmla="*/ 48 h 137"/>
                  <a:gd name="T100" fmla="*/ 6 w 107"/>
                  <a:gd name="T101" fmla="*/ 48 h 137"/>
                  <a:gd name="T102" fmla="*/ 3 w 107"/>
                  <a:gd name="T103" fmla="*/ 44 h 137"/>
                  <a:gd name="T104" fmla="*/ 0 w 107"/>
                  <a:gd name="T105" fmla="*/ 36 h 137"/>
                  <a:gd name="T106" fmla="*/ 5 w 107"/>
                  <a:gd name="T107" fmla="*/ 27 h 137"/>
                  <a:gd name="T108" fmla="*/ 6 w 107"/>
                  <a:gd name="T109" fmla="*/ 32 h 137"/>
                  <a:gd name="T110" fmla="*/ 19 w 107"/>
                  <a:gd name="T111" fmla="*/ 35 h 137"/>
                  <a:gd name="T112" fmla="*/ 20 w 107"/>
                  <a:gd name="T113" fmla="*/ 26 h 137"/>
                  <a:gd name="T114" fmla="*/ 25 w 107"/>
                  <a:gd name="T115" fmla="*/ 20 h 137"/>
                  <a:gd name="T116" fmla="*/ 28 w 107"/>
                  <a:gd name="T117" fmla="*/ 14 h 137"/>
                  <a:gd name="T118" fmla="*/ 34 w 107"/>
                  <a:gd name="T119" fmla="*/ 10 h 137"/>
                  <a:gd name="T120" fmla="*/ 37 w 107"/>
                  <a:gd name="T121" fmla="*/ 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7" h="137">
                    <a:moveTo>
                      <a:pt x="37" y="9"/>
                    </a:moveTo>
                    <a:lnTo>
                      <a:pt x="44" y="6"/>
                    </a:lnTo>
                    <a:lnTo>
                      <a:pt x="50" y="12"/>
                    </a:lnTo>
                    <a:lnTo>
                      <a:pt x="55" y="6"/>
                    </a:lnTo>
                    <a:lnTo>
                      <a:pt x="61" y="7"/>
                    </a:lnTo>
                    <a:lnTo>
                      <a:pt x="69" y="6"/>
                    </a:lnTo>
                    <a:lnTo>
                      <a:pt x="73" y="1"/>
                    </a:lnTo>
                    <a:lnTo>
                      <a:pt x="82" y="0"/>
                    </a:lnTo>
                    <a:lnTo>
                      <a:pt x="82" y="3"/>
                    </a:lnTo>
                    <a:lnTo>
                      <a:pt x="85" y="12"/>
                    </a:lnTo>
                    <a:lnTo>
                      <a:pt x="84" y="17"/>
                    </a:lnTo>
                    <a:lnTo>
                      <a:pt x="87" y="21"/>
                    </a:lnTo>
                    <a:lnTo>
                      <a:pt x="78" y="38"/>
                    </a:lnTo>
                    <a:lnTo>
                      <a:pt x="79" y="44"/>
                    </a:lnTo>
                    <a:lnTo>
                      <a:pt x="78" y="58"/>
                    </a:lnTo>
                    <a:lnTo>
                      <a:pt x="85" y="65"/>
                    </a:lnTo>
                    <a:lnTo>
                      <a:pt x="88" y="62"/>
                    </a:lnTo>
                    <a:lnTo>
                      <a:pt x="107" y="71"/>
                    </a:lnTo>
                    <a:lnTo>
                      <a:pt x="107" y="77"/>
                    </a:lnTo>
                    <a:lnTo>
                      <a:pt x="104" y="85"/>
                    </a:lnTo>
                    <a:lnTo>
                      <a:pt x="104" y="93"/>
                    </a:lnTo>
                    <a:lnTo>
                      <a:pt x="97" y="100"/>
                    </a:lnTo>
                    <a:lnTo>
                      <a:pt x="97" y="100"/>
                    </a:lnTo>
                    <a:lnTo>
                      <a:pt x="85" y="115"/>
                    </a:lnTo>
                    <a:lnTo>
                      <a:pt x="82" y="117"/>
                    </a:lnTo>
                    <a:lnTo>
                      <a:pt x="81" y="124"/>
                    </a:lnTo>
                    <a:lnTo>
                      <a:pt x="78" y="132"/>
                    </a:lnTo>
                    <a:lnTo>
                      <a:pt x="67" y="137"/>
                    </a:lnTo>
                    <a:lnTo>
                      <a:pt x="66" y="137"/>
                    </a:lnTo>
                    <a:lnTo>
                      <a:pt x="60" y="129"/>
                    </a:lnTo>
                    <a:lnTo>
                      <a:pt x="56" y="123"/>
                    </a:lnTo>
                    <a:lnTo>
                      <a:pt x="52" y="106"/>
                    </a:lnTo>
                    <a:lnTo>
                      <a:pt x="47" y="100"/>
                    </a:lnTo>
                    <a:lnTo>
                      <a:pt x="43" y="99"/>
                    </a:lnTo>
                    <a:lnTo>
                      <a:pt x="37" y="94"/>
                    </a:lnTo>
                    <a:lnTo>
                      <a:pt x="40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3" y="85"/>
                    </a:lnTo>
                    <a:lnTo>
                      <a:pt x="44" y="68"/>
                    </a:lnTo>
                    <a:lnTo>
                      <a:pt x="43" y="65"/>
                    </a:lnTo>
                    <a:lnTo>
                      <a:pt x="38" y="62"/>
                    </a:lnTo>
                    <a:lnTo>
                      <a:pt x="34" y="65"/>
                    </a:lnTo>
                    <a:lnTo>
                      <a:pt x="25" y="65"/>
                    </a:lnTo>
                    <a:lnTo>
                      <a:pt x="23" y="64"/>
                    </a:lnTo>
                    <a:lnTo>
                      <a:pt x="14" y="68"/>
                    </a:lnTo>
                    <a:lnTo>
                      <a:pt x="14" y="65"/>
                    </a:lnTo>
                    <a:lnTo>
                      <a:pt x="12" y="64"/>
                    </a:lnTo>
                    <a:lnTo>
                      <a:pt x="8" y="59"/>
                    </a:lnTo>
                    <a:lnTo>
                      <a:pt x="8" y="48"/>
                    </a:lnTo>
                    <a:lnTo>
                      <a:pt x="6" y="48"/>
                    </a:lnTo>
                    <a:lnTo>
                      <a:pt x="3" y="44"/>
                    </a:lnTo>
                    <a:lnTo>
                      <a:pt x="0" y="36"/>
                    </a:lnTo>
                    <a:lnTo>
                      <a:pt x="5" y="27"/>
                    </a:lnTo>
                    <a:lnTo>
                      <a:pt x="6" y="32"/>
                    </a:lnTo>
                    <a:lnTo>
                      <a:pt x="19" y="35"/>
                    </a:lnTo>
                    <a:lnTo>
                      <a:pt x="20" y="26"/>
                    </a:lnTo>
                    <a:lnTo>
                      <a:pt x="25" y="20"/>
                    </a:lnTo>
                    <a:lnTo>
                      <a:pt x="28" y="14"/>
                    </a:lnTo>
                    <a:lnTo>
                      <a:pt x="34" y="10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9" name="Freeform 2979">
                <a:extLst>
                  <a:ext uri="{FF2B5EF4-FFF2-40B4-BE49-F238E27FC236}">
                    <a16:creationId xmlns:a16="http://schemas.microsoft.com/office/drawing/2014/main" id="{FAE5EECC-78C5-10D8-2E94-1AB89998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2201"/>
                <a:ext cx="53" cy="69"/>
              </a:xfrm>
              <a:custGeom>
                <a:avLst/>
                <a:gdLst>
                  <a:gd name="T0" fmla="*/ 37 w 107"/>
                  <a:gd name="T1" fmla="*/ 9 h 137"/>
                  <a:gd name="T2" fmla="*/ 44 w 107"/>
                  <a:gd name="T3" fmla="*/ 6 h 137"/>
                  <a:gd name="T4" fmla="*/ 50 w 107"/>
                  <a:gd name="T5" fmla="*/ 12 h 137"/>
                  <a:gd name="T6" fmla="*/ 55 w 107"/>
                  <a:gd name="T7" fmla="*/ 6 h 137"/>
                  <a:gd name="T8" fmla="*/ 61 w 107"/>
                  <a:gd name="T9" fmla="*/ 7 h 137"/>
                  <a:gd name="T10" fmla="*/ 69 w 107"/>
                  <a:gd name="T11" fmla="*/ 6 h 137"/>
                  <a:gd name="T12" fmla="*/ 73 w 107"/>
                  <a:gd name="T13" fmla="*/ 1 h 137"/>
                  <a:gd name="T14" fmla="*/ 82 w 107"/>
                  <a:gd name="T15" fmla="*/ 0 h 137"/>
                  <a:gd name="T16" fmla="*/ 82 w 107"/>
                  <a:gd name="T17" fmla="*/ 3 h 137"/>
                  <a:gd name="T18" fmla="*/ 85 w 107"/>
                  <a:gd name="T19" fmla="*/ 12 h 137"/>
                  <a:gd name="T20" fmla="*/ 84 w 107"/>
                  <a:gd name="T21" fmla="*/ 17 h 137"/>
                  <a:gd name="T22" fmla="*/ 87 w 107"/>
                  <a:gd name="T23" fmla="*/ 21 h 137"/>
                  <a:gd name="T24" fmla="*/ 78 w 107"/>
                  <a:gd name="T25" fmla="*/ 38 h 137"/>
                  <a:gd name="T26" fmla="*/ 79 w 107"/>
                  <a:gd name="T27" fmla="*/ 44 h 137"/>
                  <a:gd name="T28" fmla="*/ 78 w 107"/>
                  <a:gd name="T29" fmla="*/ 58 h 137"/>
                  <a:gd name="T30" fmla="*/ 85 w 107"/>
                  <a:gd name="T31" fmla="*/ 65 h 137"/>
                  <a:gd name="T32" fmla="*/ 88 w 107"/>
                  <a:gd name="T33" fmla="*/ 62 h 137"/>
                  <a:gd name="T34" fmla="*/ 107 w 107"/>
                  <a:gd name="T35" fmla="*/ 71 h 137"/>
                  <a:gd name="T36" fmla="*/ 107 w 107"/>
                  <a:gd name="T37" fmla="*/ 77 h 137"/>
                  <a:gd name="T38" fmla="*/ 104 w 107"/>
                  <a:gd name="T39" fmla="*/ 85 h 137"/>
                  <a:gd name="T40" fmla="*/ 104 w 107"/>
                  <a:gd name="T41" fmla="*/ 93 h 137"/>
                  <a:gd name="T42" fmla="*/ 97 w 107"/>
                  <a:gd name="T43" fmla="*/ 100 h 137"/>
                  <a:gd name="T44" fmla="*/ 97 w 107"/>
                  <a:gd name="T45" fmla="*/ 100 h 137"/>
                  <a:gd name="T46" fmla="*/ 85 w 107"/>
                  <a:gd name="T47" fmla="*/ 115 h 137"/>
                  <a:gd name="T48" fmla="*/ 82 w 107"/>
                  <a:gd name="T49" fmla="*/ 117 h 137"/>
                  <a:gd name="T50" fmla="*/ 81 w 107"/>
                  <a:gd name="T51" fmla="*/ 124 h 137"/>
                  <a:gd name="T52" fmla="*/ 78 w 107"/>
                  <a:gd name="T53" fmla="*/ 132 h 137"/>
                  <a:gd name="T54" fmla="*/ 67 w 107"/>
                  <a:gd name="T55" fmla="*/ 137 h 137"/>
                  <a:gd name="T56" fmla="*/ 66 w 107"/>
                  <a:gd name="T57" fmla="*/ 137 h 137"/>
                  <a:gd name="T58" fmla="*/ 60 w 107"/>
                  <a:gd name="T59" fmla="*/ 129 h 137"/>
                  <a:gd name="T60" fmla="*/ 56 w 107"/>
                  <a:gd name="T61" fmla="*/ 123 h 137"/>
                  <a:gd name="T62" fmla="*/ 52 w 107"/>
                  <a:gd name="T63" fmla="*/ 106 h 137"/>
                  <a:gd name="T64" fmla="*/ 47 w 107"/>
                  <a:gd name="T65" fmla="*/ 100 h 137"/>
                  <a:gd name="T66" fmla="*/ 43 w 107"/>
                  <a:gd name="T67" fmla="*/ 99 h 137"/>
                  <a:gd name="T68" fmla="*/ 37 w 107"/>
                  <a:gd name="T69" fmla="*/ 94 h 137"/>
                  <a:gd name="T70" fmla="*/ 40 w 107"/>
                  <a:gd name="T71" fmla="*/ 89 h 137"/>
                  <a:gd name="T72" fmla="*/ 46 w 107"/>
                  <a:gd name="T73" fmla="*/ 89 h 137"/>
                  <a:gd name="T74" fmla="*/ 47 w 107"/>
                  <a:gd name="T75" fmla="*/ 89 h 137"/>
                  <a:gd name="T76" fmla="*/ 43 w 107"/>
                  <a:gd name="T77" fmla="*/ 85 h 137"/>
                  <a:gd name="T78" fmla="*/ 44 w 107"/>
                  <a:gd name="T79" fmla="*/ 68 h 137"/>
                  <a:gd name="T80" fmla="*/ 43 w 107"/>
                  <a:gd name="T81" fmla="*/ 65 h 137"/>
                  <a:gd name="T82" fmla="*/ 38 w 107"/>
                  <a:gd name="T83" fmla="*/ 62 h 137"/>
                  <a:gd name="T84" fmla="*/ 34 w 107"/>
                  <a:gd name="T85" fmla="*/ 65 h 137"/>
                  <a:gd name="T86" fmla="*/ 25 w 107"/>
                  <a:gd name="T87" fmla="*/ 65 h 137"/>
                  <a:gd name="T88" fmla="*/ 23 w 107"/>
                  <a:gd name="T89" fmla="*/ 64 h 137"/>
                  <a:gd name="T90" fmla="*/ 14 w 107"/>
                  <a:gd name="T91" fmla="*/ 68 h 137"/>
                  <a:gd name="T92" fmla="*/ 14 w 107"/>
                  <a:gd name="T93" fmla="*/ 65 h 137"/>
                  <a:gd name="T94" fmla="*/ 12 w 107"/>
                  <a:gd name="T95" fmla="*/ 64 h 137"/>
                  <a:gd name="T96" fmla="*/ 8 w 107"/>
                  <a:gd name="T97" fmla="*/ 59 h 137"/>
                  <a:gd name="T98" fmla="*/ 8 w 107"/>
                  <a:gd name="T99" fmla="*/ 48 h 137"/>
                  <a:gd name="T100" fmla="*/ 6 w 107"/>
                  <a:gd name="T101" fmla="*/ 48 h 137"/>
                  <a:gd name="T102" fmla="*/ 3 w 107"/>
                  <a:gd name="T103" fmla="*/ 44 h 137"/>
                  <a:gd name="T104" fmla="*/ 0 w 107"/>
                  <a:gd name="T105" fmla="*/ 36 h 137"/>
                  <a:gd name="T106" fmla="*/ 5 w 107"/>
                  <a:gd name="T107" fmla="*/ 27 h 137"/>
                  <a:gd name="T108" fmla="*/ 6 w 107"/>
                  <a:gd name="T109" fmla="*/ 32 h 137"/>
                  <a:gd name="T110" fmla="*/ 19 w 107"/>
                  <a:gd name="T111" fmla="*/ 35 h 137"/>
                  <a:gd name="T112" fmla="*/ 20 w 107"/>
                  <a:gd name="T113" fmla="*/ 26 h 137"/>
                  <a:gd name="T114" fmla="*/ 25 w 107"/>
                  <a:gd name="T115" fmla="*/ 20 h 137"/>
                  <a:gd name="T116" fmla="*/ 28 w 107"/>
                  <a:gd name="T117" fmla="*/ 14 h 137"/>
                  <a:gd name="T118" fmla="*/ 34 w 107"/>
                  <a:gd name="T119" fmla="*/ 10 h 137"/>
                  <a:gd name="T120" fmla="*/ 37 w 107"/>
                  <a:gd name="T121" fmla="*/ 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7" h="137">
                    <a:moveTo>
                      <a:pt x="37" y="9"/>
                    </a:moveTo>
                    <a:lnTo>
                      <a:pt x="44" y="6"/>
                    </a:lnTo>
                    <a:lnTo>
                      <a:pt x="50" y="12"/>
                    </a:lnTo>
                    <a:lnTo>
                      <a:pt x="55" y="6"/>
                    </a:lnTo>
                    <a:lnTo>
                      <a:pt x="61" y="7"/>
                    </a:lnTo>
                    <a:lnTo>
                      <a:pt x="69" y="6"/>
                    </a:lnTo>
                    <a:lnTo>
                      <a:pt x="73" y="1"/>
                    </a:lnTo>
                    <a:lnTo>
                      <a:pt x="82" y="0"/>
                    </a:lnTo>
                    <a:lnTo>
                      <a:pt x="82" y="3"/>
                    </a:lnTo>
                    <a:lnTo>
                      <a:pt x="85" y="12"/>
                    </a:lnTo>
                    <a:lnTo>
                      <a:pt x="84" y="17"/>
                    </a:lnTo>
                    <a:lnTo>
                      <a:pt x="87" y="21"/>
                    </a:lnTo>
                    <a:lnTo>
                      <a:pt x="78" y="38"/>
                    </a:lnTo>
                    <a:lnTo>
                      <a:pt x="79" y="44"/>
                    </a:lnTo>
                    <a:lnTo>
                      <a:pt x="78" y="58"/>
                    </a:lnTo>
                    <a:lnTo>
                      <a:pt x="85" y="65"/>
                    </a:lnTo>
                    <a:lnTo>
                      <a:pt x="88" y="62"/>
                    </a:lnTo>
                    <a:lnTo>
                      <a:pt x="107" y="71"/>
                    </a:lnTo>
                    <a:lnTo>
                      <a:pt x="107" y="77"/>
                    </a:lnTo>
                    <a:lnTo>
                      <a:pt x="104" y="85"/>
                    </a:lnTo>
                    <a:lnTo>
                      <a:pt x="104" y="93"/>
                    </a:lnTo>
                    <a:lnTo>
                      <a:pt x="97" y="100"/>
                    </a:lnTo>
                    <a:lnTo>
                      <a:pt x="97" y="100"/>
                    </a:lnTo>
                    <a:lnTo>
                      <a:pt x="85" y="115"/>
                    </a:lnTo>
                    <a:lnTo>
                      <a:pt x="82" y="117"/>
                    </a:lnTo>
                    <a:lnTo>
                      <a:pt x="81" y="124"/>
                    </a:lnTo>
                    <a:lnTo>
                      <a:pt x="78" y="132"/>
                    </a:lnTo>
                    <a:lnTo>
                      <a:pt x="67" y="137"/>
                    </a:lnTo>
                    <a:lnTo>
                      <a:pt x="66" y="137"/>
                    </a:lnTo>
                    <a:lnTo>
                      <a:pt x="60" y="129"/>
                    </a:lnTo>
                    <a:lnTo>
                      <a:pt x="56" y="123"/>
                    </a:lnTo>
                    <a:lnTo>
                      <a:pt x="52" y="106"/>
                    </a:lnTo>
                    <a:lnTo>
                      <a:pt x="47" y="100"/>
                    </a:lnTo>
                    <a:lnTo>
                      <a:pt x="43" y="99"/>
                    </a:lnTo>
                    <a:lnTo>
                      <a:pt x="37" y="94"/>
                    </a:lnTo>
                    <a:lnTo>
                      <a:pt x="40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3" y="85"/>
                    </a:lnTo>
                    <a:lnTo>
                      <a:pt x="44" y="68"/>
                    </a:lnTo>
                    <a:lnTo>
                      <a:pt x="43" y="65"/>
                    </a:lnTo>
                    <a:lnTo>
                      <a:pt x="38" y="62"/>
                    </a:lnTo>
                    <a:lnTo>
                      <a:pt x="34" y="65"/>
                    </a:lnTo>
                    <a:lnTo>
                      <a:pt x="25" y="65"/>
                    </a:lnTo>
                    <a:lnTo>
                      <a:pt x="23" y="64"/>
                    </a:lnTo>
                    <a:lnTo>
                      <a:pt x="14" y="68"/>
                    </a:lnTo>
                    <a:lnTo>
                      <a:pt x="14" y="65"/>
                    </a:lnTo>
                    <a:lnTo>
                      <a:pt x="12" y="64"/>
                    </a:lnTo>
                    <a:lnTo>
                      <a:pt x="8" y="59"/>
                    </a:lnTo>
                    <a:lnTo>
                      <a:pt x="8" y="48"/>
                    </a:lnTo>
                    <a:lnTo>
                      <a:pt x="6" y="48"/>
                    </a:lnTo>
                    <a:lnTo>
                      <a:pt x="3" y="44"/>
                    </a:lnTo>
                    <a:lnTo>
                      <a:pt x="0" y="36"/>
                    </a:lnTo>
                    <a:lnTo>
                      <a:pt x="5" y="27"/>
                    </a:lnTo>
                    <a:lnTo>
                      <a:pt x="6" y="32"/>
                    </a:lnTo>
                    <a:lnTo>
                      <a:pt x="19" y="35"/>
                    </a:lnTo>
                    <a:lnTo>
                      <a:pt x="20" y="26"/>
                    </a:lnTo>
                    <a:lnTo>
                      <a:pt x="25" y="20"/>
                    </a:lnTo>
                    <a:lnTo>
                      <a:pt x="28" y="14"/>
                    </a:lnTo>
                    <a:lnTo>
                      <a:pt x="34" y="10"/>
                    </a:lnTo>
                    <a:lnTo>
                      <a:pt x="37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0" name="Freeform 2980">
                <a:extLst>
                  <a:ext uri="{FF2B5EF4-FFF2-40B4-BE49-F238E27FC236}">
                    <a16:creationId xmlns:a16="http://schemas.microsoft.com/office/drawing/2014/main" id="{183CF883-AEF7-AEE2-DB3F-2EB2476C7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135"/>
                <a:ext cx="77" cy="47"/>
              </a:xfrm>
              <a:custGeom>
                <a:avLst/>
                <a:gdLst>
                  <a:gd name="T0" fmla="*/ 123 w 153"/>
                  <a:gd name="T1" fmla="*/ 36 h 94"/>
                  <a:gd name="T2" fmla="*/ 123 w 153"/>
                  <a:gd name="T3" fmla="*/ 30 h 94"/>
                  <a:gd name="T4" fmla="*/ 117 w 153"/>
                  <a:gd name="T5" fmla="*/ 32 h 94"/>
                  <a:gd name="T6" fmla="*/ 115 w 153"/>
                  <a:gd name="T7" fmla="*/ 35 h 94"/>
                  <a:gd name="T8" fmla="*/ 106 w 153"/>
                  <a:gd name="T9" fmla="*/ 36 h 94"/>
                  <a:gd name="T10" fmla="*/ 108 w 153"/>
                  <a:gd name="T11" fmla="*/ 28 h 94"/>
                  <a:gd name="T12" fmla="*/ 111 w 153"/>
                  <a:gd name="T13" fmla="*/ 21 h 94"/>
                  <a:gd name="T14" fmla="*/ 111 w 153"/>
                  <a:gd name="T15" fmla="*/ 16 h 94"/>
                  <a:gd name="T16" fmla="*/ 117 w 153"/>
                  <a:gd name="T17" fmla="*/ 9 h 94"/>
                  <a:gd name="T18" fmla="*/ 120 w 153"/>
                  <a:gd name="T19" fmla="*/ 7 h 94"/>
                  <a:gd name="T20" fmla="*/ 106 w 153"/>
                  <a:gd name="T21" fmla="*/ 0 h 94"/>
                  <a:gd name="T22" fmla="*/ 94 w 153"/>
                  <a:gd name="T23" fmla="*/ 3 h 94"/>
                  <a:gd name="T24" fmla="*/ 85 w 153"/>
                  <a:gd name="T25" fmla="*/ 4 h 94"/>
                  <a:gd name="T26" fmla="*/ 80 w 153"/>
                  <a:gd name="T27" fmla="*/ 6 h 94"/>
                  <a:gd name="T28" fmla="*/ 77 w 153"/>
                  <a:gd name="T29" fmla="*/ 4 h 94"/>
                  <a:gd name="T30" fmla="*/ 67 w 153"/>
                  <a:gd name="T31" fmla="*/ 6 h 94"/>
                  <a:gd name="T32" fmla="*/ 62 w 153"/>
                  <a:gd name="T33" fmla="*/ 10 h 94"/>
                  <a:gd name="T34" fmla="*/ 61 w 153"/>
                  <a:gd name="T35" fmla="*/ 10 h 94"/>
                  <a:gd name="T36" fmla="*/ 44 w 153"/>
                  <a:gd name="T37" fmla="*/ 18 h 94"/>
                  <a:gd name="T38" fmla="*/ 47 w 153"/>
                  <a:gd name="T39" fmla="*/ 21 h 94"/>
                  <a:gd name="T40" fmla="*/ 44 w 153"/>
                  <a:gd name="T41" fmla="*/ 28 h 94"/>
                  <a:gd name="T42" fmla="*/ 29 w 153"/>
                  <a:gd name="T43" fmla="*/ 21 h 94"/>
                  <a:gd name="T44" fmla="*/ 18 w 153"/>
                  <a:gd name="T45" fmla="*/ 19 h 94"/>
                  <a:gd name="T46" fmla="*/ 14 w 153"/>
                  <a:gd name="T47" fmla="*/ 21 h 94"/>
                  <a:gd name="T48" fmla="*/ 0 w 153"/>
                  <a:gd name="T49" fmla="*/ 21 h 94"/>
                  <a:gd name="T50" fmla="*/ 3 w 153"/>
                  <a:gd name="T51" fmla="*/ 27 h 94"/>
                  <a:gd name="T52" fmla="*/ 17 w 153"/>
                  <a:gd name="T53" fmla="*/ 33 h 94"/>
                  <a:gd name="T54" fmla="*/ 24 w 153"/>
                  <a:gd name="T55" fmla="*/ 44 h 94"/>
                  <a:gd name="T56" fmla="*/ 33 w 153"/>
                  <a:gd name="T57" fmla="*/ 54 h 94"/>
                  <a:gd name="T58" fmla="*/ 47 w 153"/>
                  <a:gd name="T59" fmla="*/ 54 h 94"/>
                  <a:gd name="T60" fmla="*/ 47 w 153"/>
                  <a:gd name="T61" fmla="*/ 47 h 94"/>
                  <a:gd name="T62" fmla="*/ 53 w 153"/>
                  <a:gd name="T63" fmla="*/ 48 h 94"/>
                  <a:gd name="T64" fmla="*/ 58 w 153"/>
                  <a:gd name="T65" fmla="*/ 44 h 94"/>
                  <a:gd name="T66" fmla="*/ 61 w 153"/>
                  <a:gd name="T67" fmla="*/ 44 h 94"/>
                  <a:gd name="T68" fmla="*/ 61 w 153"/>
                  <a:gd name="T69" fmla="*/ 54 h 94"/>
                  <a:gd name="T70" fmla="*/ 68 w 153"/>
                  <a:gd name="T71" fmla="*/ 53 h 94"/>
                  <a:gd name="T72" fmla="*/ 67 w 153"/>
                  <a:gd name="T73" fmla="*/ 54 h 94"/>
                  <a:gd name="T74" fmla="*/ 70 w 153"/>
                  <a:gd name="T75" fmla="*/ 65 h 94"/>
                  <a:gd name="T76" fmla="*/ 80 w 153"/>
                  <a:gd name="T77" fmla="*/ 76 h 94"/>
                  <a:gd name="T78" fmla="*/ 87 w 153"/>
                  <a:gd name="T79" fmla="*/ 70 h 94"/>
                  <a:gd name="T80" fmla="*/ 99 w 153"/>
                  <a:gd name="T81" fmla="*/ 63 h 94"/>
                  <a:gd name="T82" fmla="*/ 112 w 153"/>
                  <a:gd name="T83" fmla="*/ 63 h 94"/>
                  <a:gd name="T84" fmla="*/ 115 w 153"/>
                  <a:gd name="T85" fmla="*/ 60 h 94"/>
                  <a:gd name="T86" fmla="*/ 131 w 153"/>
                  <a:gd name="T87" fmla="*/ 60 h 94"/>
                  <a:gd name="T88" fmla="*/ 124 w 153"/>
                  <a:gd name="T89" fmla="*/ 65 h 94"/>
                  <a:gd name="T90" fmla="*/ 121 w 153"/>
                  <a:gd name="T91" fmla="*/ 74 h 94"/>
                  <a:gd name="T92" fmla="*/ 115 w 153"/>
                  <a:gd name="T93" fmla="*/ 76 h 94"/>
                  <a:gd name="T94" fmla="*/ 114 w 153"/>
                  <a:gd name="T95" fmla="*/ 85 h 94"/>
                  <a:gd name="T96" fmla="*/ 120 w 153"/>
                  <a:gd name="T97" fmla="*/ 88 h 94"/>
                  <a:gd name="T98" fmla="*/ 144 w 153"/>
                  <a:gd name="T99" fmla="*/ 94 h 94"/>
                  <a:gd name="T100" fmla="*/ 146 w 153"/>
                  <a:gd name="T101" fmla="*/ 94 h 94"/>
                  <a:gd name="T102" fmla="*/ 152 w 153"/>
                  <a:gd name="T103" fmla="*/ 92 h 94"/>
                  <a:gd name="T104" fmla="*/ 153 w 153"/>
                  <a:gd name="T105" fmla="*/ 89 h 94"/>
                  <a:gd name="T106" fmla="*/ 147 w 153"/>
                  <a:gd name="T107" fmla="*/ 83 h 94"/>
                  <a:gd name="T108" fmla="*/ 149 w 153"/>
                  <a:gd name="T109" fmla="*/ 73 h 94"/>
                  <a:gd name="T110" fmla="*/ 153 w 153"/>
                  <a:gd name="T111" fmla="*/ 70 h 94"/>
                  <a:gd name="T112" fmla="*/ 149 w 153"/>
                  <a:gd name="T113" fmla="*/ 66 h 94"/>
                  <a:gd name="T114" fmla="*/ 147 w 153"/>
                  <a:gd name="T115" fmla="*/ 59 h 94"/>
                  <a:gd name="T116" fmla="*/ 149 w 153"/>
                  <a:gd name="T117" fmla="*/ 56 h 94"/>
                  <a:gd name="T118" fmla="*/ 144 w 153"/>
                  <a:gd name="T119" fmla="*/ 60 h 94"/>
                  <a:gd name="T120" fmla="*/ 140 w 153"/>
                  <a:gd name="T121" fmla="*/ 51 h 94"/>
                  <a:gd name="T122" fmla="*/ 128 w 153"/>
                  <a:gd name="T123" fmla="*/ 45 h 94"/>
                  <a:gd name="T124" fmla="*/ 123 w 153"/>
                  <a:gd name="T125" fmla="*/ 3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3" h="94">
                    <a:moveTo>
                      <a:pt x="123" y="36"/>
                    </a:moveTo>
                    <a:lnTo>
                      <a:pt x="123" y="30"/>
                    </a:lnTo>
                    <a:lnTo>
                      <a:pt x="117" y="32"/>
                    </a:lnTo>
                    <a:lnTo>
                      <a:pt x="115" y="35"/>
                    </a:lnTo>
                    <a:lnTo>
                      <a:pt x="106" y="36"/>
                    </a:lnTo>
                    <a:lnTo>
                      <a:pt x="108" y="28"/>
                    </a:lnTo>
                    <a:lnTo>
                      <a:pt x="111" y="21"/>
                    </a:lnTo>
                    <a:lnTo>
                      <a:pt x="111" y="16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06" y="0"/>
                    </a:lnTo>
                    <a:lnTo>
                      <a:pt x="94" y="3"/>
                    </a:lnTo>
                    <a:lnTo>
                      <a:pt x="85" y="4"/>
                    </a:lnTo>
                    <a:lnTo>
                      <a:pt x="80" y="6"/>
                    </a:lnTo>
                    <a:lnTo>
                      <a:pt x="77" y="4"/>
                    </a:lnTo>
                    <a:lnTo>
                      <a:pt x="67" y="6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44" y="18"/>
                    </a:lnTo>
                    <a:lnTo>
                      <a:pt x="47" y="21"/>
                    </a:lnTo>
                    <a:lnTo>
                      <a:pt x="44" y="28"/>
                    </a:lnTo>
                    <a:lnTo>
                      <a:pt x="29" y="21"/>
                    </a:lnTo>
                    <a:lnTo>
                      <a:pt x="18" y="19"/>
                    </a:lnTo>
                    <a:lnTo>
                      <a:pt x="14" y="21"/>
                    </a:lnTo>
                    <a:lnTo>
                      <a:pt x="0" y="21"/>
                    </a:lnTo>
                    <a:lnTo>
                      <a:pt x="3" y="27"/>
                    </a:lnTo>
                    <a:lnTo>
                      <a:pt x="17" y="33"/>
                    </a:lnTo>
                    <a:lnTo>
                      <a:pt x="24" y="44"/>
                    </a:lnTo>
                    <a:lnTo>
                      <a:pt x="33" y="54"/>
                    </a:lnTo>
                    <a:lnTo>
                      <a:pt x="47" y="54"/>
                    </a:lnTo>
                    <a:lnTo>
                      <a:pt x="47" y="47"/>
                    </a:lnTo>
                    <a:lnTo>
                      <a:pt x="53" y="48"/>
                    </a:lnTo>
                    <a:lnTo>
                      <a:pt x="58" y="44"/>
                    </a:lnTo>
                    <a:lnTo>
                      <a:pt x="61" y="44"/>
                    </a:lnTo>
                    <a:lnTo>
                      <a:pt x="61" y="54"/>
                    </a:lnTo>
                    <a:lnTo>
                      <a:pt x="68" y="53"/>
                    </a:lnTo>
                    <a:lnTo>
                      <a:pt x="67" y="54"/>
                    </a:lnTo>
                    <a:lnTo>
                      <a:pt x="70" y="65"/>
                    </a:lnTo>
                    <a:lnTo>
                      <a:pt x="80" y="76"/>
                    </a:lnTo>
                    <a:lnTo>
                      <a:pt x="87" y="70"/>
                    </a:lnTo>
                    <a:lnTo>
                      <a:pt x="99" y="63"/>
                    </a:lnTo>
                    <a:lnTo>
                      <a:pt x="112" y="63"/>
                    </a:lnTo>
                    <a:lnTo>
                      <a:pt x="115" y="60"/>
                    </a:lnTo>
                    <a:lnTo>
                      <a:pt x="131" y="60"/>
                    </a:lnTo>
                    <a:lnTo>
                      <a:pt x="124" y="65"/>
                    </a:lnTo>
                    <a:lnTo>
                      <a:pt x="121" y="74"/>
                    </a:lnTo>
                    <a:lnTo>
                      <a:pt x="115" y="76"/>
                    </a:lnTo>
                    <a:lnTo>
                      <a:pt x="114" y="85"/>
                    </a:lnTo>
                    <a:lnTo>
                      <a:pt x="120" y="88"/>
                    </a:lnTo>
                    <a:lnTo>
                      <a:pt x="144" y="94"/>
                    </a:lnTo>
                    <a:lnTo>
                      <a:pt x="146" y="94"/>
                    </a:lnTo>
                    <a:lnTo>
                      <a:pt x="152" y="92"/>
                    </a:lnTo>
                    <a:lnTo>
                      <a:pt x="153" y="89"/>
                    </a:lnTo>
                    <a:lnTo>
                      <a:pt x="147" y="83"/>
                    </a:lnTo>
                    <a:lnTo>
                      <a:pt x="149" y="73"/>
                    </a:lnTo>
                    <a:lnTo>
                      <a:pt x="153" y="70"/>
                    </a:lnTo>
                    <a:lnTo>
                      <a:pt x="149" y="66"/>
                    </a:lnTo>
                    <a:lnTo>
                      <a:pt x="147" y="59"/>
                    </a:lnTo>
                    <a:lnTo>
                      <a:pt x="149" y="56"/>
                    </a:lnTo>
                    <a:lnTo>
                      <a:pt x="144" y="60"/>
                    </a:lnTo>
                    <a:lnTo>
                      <a:pt x="140" y="51"/>
                    </a:lnTo>
                    <a:lnTo>
                      <a:pt x="128" y="45"/>
                    </a:lnTo>
                    <a:lnTo>
                      <a:pt x="123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1" name="Freeform 2981">
                <a:extLst>
                  <a:ext uri="{FF2B5EF4-FFF2-40B4-BE49-F238E27FC236}">
                    <a16:creationId xmlns:a16="http://schemas.microsoft.com/office/drawing/2014/main" id="{D2FF8B5C-13CF-D7C4-48F0-3BDD9354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135"/>
                <a:ext cx="77" cy="47"/>
              </a:xfrm>
              <a:custGeom>
                <a:avLst/>
                <a:gdLst>
                  <a:gd name="T0" fmla="*/ 123 w 153"/>
                  <a:gd name="T1" fmla="*/ 36 h 94"/>
                  <a:gd name="T2" fmla="*/ 128 w 153"/>
                  <a:gd name="T3" fmla="*/ 45 h 94"/>
                  <a:gd name="T4" fmla="*/ 140 w 153"/>
                  <a:gd name="T5" fmla="*/ 51 h 94"/>
                  <a:gd name="T6" fmla="*/ 144 w 153"/>
                  <a:gd name="T7" fmla="*/ 60 h 94"/>
                  <a:gd name="T8" fmla="*/ 149 w 153"/>
                  <a:gd name="T9" fmla="*/ 56 h 94"/>
                  <a:gd name="T10" fmla="*/ 147 w 153"/>
                  <a:gd name="T11" fmla="*/ 59 h 94"/>
                  <a:gd name="T12" fmla="*/ 149 w 153"/>
                  <a:gd name="T13" fmla="*/ 66 h 94"/>
                  <a:gd name="T14" fmla="*/ 153 w 153"/>
                  <a:gd name="T15" fmla="*/ 70 h 94"/>
                  <a:gd name="T16" fmla="*/ 149 w 153"/>
                  <a:gd name="T17" fmla="*/ 73 h 94"/>
                  <a:gd name="T18" fmla="*/ 147 w 153"/>
                  <a:gd name="T19" fmla="*/ 83 h 94"/>
                  <a:gd name="T20" fmla="*/ 153 w 153"/>
                  <a:gd name="T21" fmla="*/ 89 h 94"/>
                  <a:gd name="T22" fmla="*/ 152 w 153"/>
                  <a:gd name="T23" fmla="*/ 92 h 94"/>
                  <a:gd name="T24" fmla="*/ 146 w 153"/>
                  <a:gd name="T25" fmla="*/ 94 h 94"/>
                  <a:gd name="T26" fmla="*/ 144 w 153"/>
                  <a:gd name="T27" fmla="*/ 94 h 94"/>
                  <a:gd name="T28" fmla="*/ 120 w 153"/>
                  <a:gd name="T29" fmla="*/ 88 h 94"/>
                  <a:gd name="T30" fmla="*/ 114 w 153"/>
                  <a:gd name="T31" fmla="*/ 85 h 94"/>
                  <a:gd name="T32" fmla="*/ 115 w 153"/>
                  <a:gd name="T33" fmla="*/ 76 h 94"/>
                  <a:gd name="T34" fmla="*/ 121 w 153"/>
                  <a:gd name="T35" fmla="*/ 74 h 94"/>
                  <a:gd name="T36" fmla="*/ 124 w 153"/>
                  <a:gd name="T37" fmla="*/ 65 h 94"/>
                  <a:gd name="T38" fmla="*/ 131 w 153"/>
                  <a:gd name="T39" fmla="*/ 60 h 94"/>
                  <a:gd name="T40" fmla="*/ 115 w 153"/>
                  <a:gd name="T41" fmla="*/ 60 h 94"/>
                  <a:gd name="T42" fmla="*/ 112 w 153"/>
                  <a:gd name="T43" fmla="*/ 63 h 94"/>
                  <a:gd name="T44" fmla="*/ 99 w 153"/>
                  <a:gd name="T45" fmla="*/ 63 h 94"/>
                  <a:gd name="T46" fmla="*/ 87 w 153"/>
                  <a:gd name="T47" fmla="*/ 70 h 94"/>
                  <a:gd name="T48" fmla="*/ 80 w 153"/>
                  <a:gd name="T49" fmla="*/ 76 h 94"/>
                  <a:gd name="T50" fmla="*/ 70 w 153"/>
                  <a:gd name="T51" fmla="*/ 65 h 94"/>
                  <a:gd name="T52" fmla="*/ 67 w 153"/>
                  <a:gd name="T53" fmla="*/ 54 h 94"/>
                  <a:gd name="T54" fmla="*/ 68 w 153"/>
                  <a:gd name="T55" fmla="*/ 53 h 94"/>
                  <a:gd name="T56" fmla="*/ 61 w 153"/>
                  <a:gd name="T57" fmla="*/ 54 h 94"/>
                  <a:gd name="T58" fmla="*/ 61 w 153"/>
                  <a:gd name="T59" fmla="*/ 44 h 94"/>
                  <a:gd name="T60" fmla="*/ 58 w 153"/>
                  <a:gd name="T61" fmla="*/ 44 h 94"/>
                  <a:gd name="T62" fmla="*/ 53 w 153"/>
                  <a:gd name="T63" fmla="*/ 48 h 94"/>
                  <a:gd name="T64" fmla="*/ 47 w 153"/>
                  <a:gd name="T65" fmla="*/ 47 h 94"/>
                  <a:gd name="T66" fmla="*/ 47 w 153"/>
                  <a:gd name="T67" fmla="*/ 54 h 94"/>
                  <a:gd name="T68" fmla="*/ 33 w 153"/>
                  <a:gd name="T69" fmla="*/ 54 h 94"/>
                  <a:gd name="T70" fmla="*/ 24 w 153"/>
                  <a:gd name="T71" fmla="*/ 44 h 94"/>
                  <a:gd name="T72" fmla="*/ 17 w 153"/>
                  <a:gd name="T73" fmla="*/ 33 h 94"/>
                  <a:gd name="T74" fmla="*/ 3 w 153"/>
                  <a:gd name="T75" fmla="*/ 27 h 94"/>
                  <a:gd name="T76" fmla="*/ 0 w 153"/>
                  <a:gd name="T77" fmla="*/ 21 h 94"/>
                  <a:gd name="T78" fmla="*/ 14 w 153"/>
                  <a:gd name="T79" fmla="*/ 21 h 94"/>
                  <a:gd name="T80" fmla="*/ 18 w 153"/>
                  <a:gd name="T81" fmla="*/ 19 h 94"/>
                  <a:gd name="T82" fmla="*/ 29 w 153"/>
                  <a:gd name="T83" fmla="*/ 21 h 94"/>
                  <a:gd name="T84" fmla="*/ 44 w 153"/>
                  <a:gd name="T85" fmla="*/ 28 h 94"/>
                  <a:gd name="T86" fmla="*/ 47 w 153"/>
                  <a:gd name="T87" fmla="*/ 21 h 94"/>
                  <a:gd name="T88" fmla="*/ 44 w 153"/>
                  <a:gd name="T89" fmla="*/ 18 h 94"/>
                  <a:gd name="T90" fmla="*/ 61 w 153"/>
                  <a:gd name="T91" fmla="*/ 10 h 94"/>
                  <a:gd name="T92" fmla="*/ 62 w 153"/>
                  <a:gd name="T93" fmla="*/ 10 h 94"/>
                  <a:gd name="T94" fmla="*/ 67 w 153"/>
                  <a:gd name="T95" fmla="*/ 6 h 94"/>
                  <a:gd name="T96" fmla="*/ 77 w 153"/>
                  <a:gd name="T97" fmla="*/ 4 h 94"/>
                  <a:gd name="T98" fmla="*/ 80 w 153"/>
                  <a:gd name="T99" fmla="*/ 6 h 94"/>
                  <a:gd name="T100" fmla="*/ 85 w 153"/>
                  <a:gd name="T101" fmla="*/ 4 h 94"/>
                  <a:gd name="T102" fmla="*/ 94 w 153"/>
                  <a:gd name="T103" fmla="*/ 3 h 94"/>
                  <a:gd name="T104" fmla="*/ 106 w 153"/>
                  <a:gd name="T105" fmla="*/ 0 h 94"/>
                  <a:gd name="T106" fmla="*/ 120 w 153"/>
                  <a:gd name="T107" fmla="*/ 7 h 94"/>
                  <a:gd name="T108" fmla="*/ 117 w 153"/>
                  <a:gd name="T109" fmla="*/ 9 h 94"/>
                  <a:gd name="T110" fmla="*/ 111 w 153"/>
                  <a:gd name="T111" fmla="*/ 16 h 94"/>
                  <a:gd name="T112" fmla="*/ 111 w 153"/>
                  <a:gd name="T113" fmla="*/ 21 h 94"/>
                  <a:gd name="T114" fmla="*/ 108 w 153"/>
                  <a:gd name="T115" fmla="*/ 28 h 94"/>
                  <a:gd name="T116" fmla="*/ 106 w 153"/>
                  <a:gd name="T117" fmla="*/ 36 h 94"/>
                  <a:gd name="T118" fmla="*/ 115 w 153"/>
                  <a:gd name="T119" fmla="*/ 35 h 94"/>
                  <a:gd name="T120" fmla="*/ 117 w 153"/>
                  <a:gd name="T121" fmla="*/ 32 h 94"/>
                  <a:gd name="T122" fmla="*/ 123 w 153"/>
                  <a:gd name="T123" fmla="*/ 30 h 94"/>
                  <a:gd name="T124" fmla="*/ 123 w 153"/>
                  <a:gd name="T125" fmla="*/ 3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3" h="94">
                    <a:moveTo>
                      <a:pt x="123" y="36"/>
                    </a:moveTo>
                    <a:lnTo>
                      <a:pt x="128" y="45"/>
                    </a:lnTo>
                    <a:lnTo>
                      <a:pt x="140" y="51"/>
                    </a:lnTo>
                    <a:lnTo>
                      <a:pt x="144" y="60"/>
                    </a:lnTo>
                    <a:lnTo>
                      <a:pt x="149" y="56"/>
                    </a:lnTo>
                    <a:lnTo>
                      <a:pt x="147" y="59"/>
                    </a:lnTo>
                    <a:lnTo>
                      <a:pt x="149" y="66"/>
                    </a:lnTo>
                    <a:lnTo>
                      <a:pt x="153" y="70"/>
                    </a:lnTo>
                    <a:lnTo>
                      <a:pt x="149" y="73"/>
                    </a:lnTo>
                    <a:lnTo>
                      <a:pt x="147" y="83"/>
                    </a:lnTo>
                    <a:lnTo>
                      <a:pt x="153" y="89"/>
                    </a:lnTo>
                    <a:lnTo>
                      <a:pt x="152" y="92"/>
                    </a:lnTo>
                    <a:lnTo>
                      <a:pt x="146" y="94"/>
                    </a:lnTo>
                    <a:lnTo>
                      <a:pt x="144" y="94"/>
                    </a:lnTo>
                    <a:lnTo>
                      <a:pt x="120" y="88"/>
                    </a:lnTo>
                    <a:lnTo>
                      <a:pt x="114" y="85"/>
                    </a:lnTo>
                    <a:lnTo>
                      <a:pt x="115" y="76"/>
                    </a:lnTo>
                    <a:lnTo>
                      <a:pt x="121" y="74"/>
                    </a:lnTo>
                    <a:lnTo>
                      <a:pt x="124" y="65"/>
                    </a:lnTo>
                    <a:lnTo>
                      <a:pt x="131" y="60"/>
                    </a:lnTo>
                    <a:lnTo>
                      <a:pt x="115" y="60"/>
                    </a:lnTo>
                    <a:lnTo>
                      <a:pt x="112" y="63"/>
                    </a:lnTo>
                    <a:lnTo>
                      <a:pt x="99" y="63"/>
                    </a:lnTo>
                    <a:lnTo>
                      <a:pt x="87" y="70"/>
                    </a:lnTo>
                    <a:lnTo>
                      <a:pt x="80" y="76"/>
                    </a:lnTo>
                    <a:lnTo>
                      <a:pt x="70" y="65"/>
                    </a:lnTo>
                    <a:lnTo>
                      <a:pt x="67" y="54"/>
                    </a:lnTo>
                    <a:lnTo>
                      <a:pt x="68" y="53"/>
                    </a:lnTo>
                    <a:lnTo>
                      <a:pt x="61" y="54"/>
                    </a:lnTo>
                    <a:lnTo>
                      <a:pt x="61" y="44"/>
                    </a:lnTo>
                    <a:lnTo>
                      <a:pt x="58" y="44"/>
                    </a:lnTo>
                    <a:lnTo>
                      <a:pt x="53" y="48"/>
                    </a:lnTo>
                    <a:lnTo>
                      <a:pt x="47" y="47"/>
                    </a:lnTo>
                    <a:lnTo>
                      <a:pt x="47" y="54"/>
                    </a:lnTo>
                    <a:lnTo>
                      <a:pt x="33" y="54"/>
                    </a:lnTo>
                    <a:lnTo>
                      <a:pt x="24" y="44"/>
                    </a:lnTo>
                    <a:lnTo>
                      <a:pt x="17" y="33"/>
                    </a:lnTo>
                    <a:lnTo>
                      <a:pt x="3" y="27"/>
                    </a:lnTo>
                    <a:lnTo>
                      <a:pt x="0" y="21"/>
                    </a:lnTo>
                    <a:lnTo>
                      <a:pt x="14" y="21"/>
                    </a:lnTo>
                    <a:lnTo>
                      <a:pt x="18" y="19"/>
                    </a:lnTo>
                    <a:lnTo>
                      <a:pt x="29" y="21"/>
                    </a:lnTo>
                    <a:lnTo>
                      <a:pt x="44" y="28"/>
                    </a:lnTo>
                    <a:lnTo>
                      <a:pt x="47" y="21"/>
                    </a:lnTo>
                    <a:lnTo>
                      <a:pt x="44" y="18"/>
                    </a:lnTo>
                    <a:lnTo>
                      <a:pt x="61" y="10"/>
                    </a:lnTo>
                    <a:lnTo>
                      <a:pt x="62" y="10"/>
                    </a:lnTo>
                    <a:lnTo>
                      <a:pt x="67" y="6"/>
                    </a:lnTo>
                    <a:lnTo>
                      <a:pt x="77" y="4"/>
                    </a:lnTo>
                    <a:lnTo>
                      <a:pt x="80" y="6"/>
                    </a:lnTo>
                    <a:lnTo>
                      <a:pt x="85" y="4"/>
                    </a:lnTo>
                    <a:lnTo>
                      <a:pt x="94" y="3"/>
                    </a:lnTo>
                    <a:lnTo>
                      <a:pt x="106" y="0"/>
                    </a:lnTo>
                    <a:lnTo>
                      <a:pt x="120" y="7"/>
                    </a:lnTo>
                    <a:lnTo>
                      <a:pt x="117" y="9"/>
                    </a:lnTo>
                    <a:lnTo>
                      <a:pt x="111" y="16"/>
                    </a:lnTo>
                    <a:lnTo>
                      <a:pt x="111" y="21"/>
                    </a:lnTo>
                    <a:lnTo>
                      <a:pt x="108" y="28"/>
                    </a:lnTo>
                    <a:lnTo>
                      <a:pt x="106" y="36"/>
                    </a:lnTo>
                    <a:lnTo>
                      <a:pt x="115" y="35"/>
                    </a:lnTo>
                    <a:lnTo>
                      <a:pt x="117" y="32"/>
                    </a:lnTo>
                    <a:lnTo>
                      <a:pt x="123" y="30"/>
                    </a:lnTo>
                    <a:lnTo>
                      <a:pt x="123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2" name="Freeform 2982">
                <a:extLst>
                  <a:ext uri="{FF2B5EF4-FFF2-40B4-BE49-F238E27FC236}">
                    <a16:creationId xmlns:a16="http://schemas.microsoft.com/office/drawing/2014/main" id="{4F8590EA-7AF5-B5EF-7E9E-004506F6C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135"/>
                <a:ext cx="77" cy="47"/>
              </a:xfrm>
              <a:custGeom>
                <a:avLst/>
                <a:gdLst>
                  <a:gd name="T0" fmla="*/ 123 w 153"/>
                  <a:gd name="T1" fmla="*/ 36 h 94"/>
                  <a:gd name="T2" fmla="*/ 128 w 153"/>
                  <a:gd name="T3" fmla="*/ 45 h 94"/>
                  <a:gd name="T4" fmla="*/ 140 w 153"/>
                  <a:gd name="T5" fmla="*/ 51 h 94"/>
                  <a:gd name="T6" fmla="*/ 144 w 153"/>
                  <a:gd name="T7" fmla="*/ 60 h 94"/>
                  <a:gd name="T8" fmla="*/ 149 w 153"/>
                  <a:gd name="T9" fmla="*/ 56 h 94"/>
                  <a:gd name="T10" fmla="*/ 147 w 153"/>
                  <a:gd name="T11" fmla="*/ 59 h 94"/>
                  <a:gd name="T12" fmla="*/ 149 w 153"/>
                  <a:gd name="T13" fmla="*/ 66 h 94"/>
                  <a:gd name="T14" fmla="*/ 153 w 153"/>
                  <a:gd name="T15" fmla="*/ 70 h 94"/>
                  <a:gd name="T16" fmla="*/ 149 w 153"/>
                  <a:gd name="T17" fmla="*/ 73 h 94"/>
                  <a:gd name="T18" fmla="*/ 147 w 153"/>
                  <a:gd name="T19" fmla="*/ 83 h 94"/>
                  <a:gd name="T20" fmla="*/ 153 w 153"/>
                  <a:gd name="T21" fmla="*/ 89 h 94"/>
                  <a:gd name="T22" fmla="*/ 152 w 153"/>
                  <a:gd name="T23" fmla="*/ 92 h 94"/>
                  <a:gd name="T24" fmla="*/ 146 w 153"/>
                  <a:gd name="T25" fmla="*/ 94 h 94"/>
                  <a:gd name="T26" fmla="*/ 144 w 153"/>
                  <a:gd name="T27" fmla="*/ 94 h 94"/>
                  <a:gd name="T28" fmla="*/ 120 w 153"/>
                  <a:gd name="T29" fmla="*/ 88 h 94"/>
                  <a:gd name="T30" fmla="*/ 114 w 153"/>
                  <a:gd name="T31" fmla="*/ 85 h 94"/>
                  <a:gd name="T32" fmla="*/ 115 w 153"/>
                  <a:gd name="T33" fmla="*/ 76 h 94"/>
                  <a:gd name="T34" fmla="*/ 121 w 153"/>
                  <a:gd name="T35" fmla="*/ 74 h 94"/>
                  <a:gd name="T36" fmla="*/ 124 w 153"/>
                  <a:gd name="T37" fmla="*/ 65 h 94"/>
                  <a:gd name="T38" fmla="*/ 131 w 153"/>
                  <a:gd name="T39" fmla="*/ 60 h 94"/>
                  <a:gd name="T40" fmla="*/ 115 w 153"/>
                  <a:gd name="T41" fmla="*/ 60 h 94"/>
                  <a:gd name="T42" fmla="*/ 112 w 153"/>
                  <a:gd name="T43" fmla="*/ 63 h 94"/>
                  <a:gd name="T44" fmla="*/ 99 w 153"/>
                  <a:gd name="T45" fmla="*/ 63 h 94"/>
                  <a:gd name="T46" fmla="*/ 87 w 153"/>
                  <a:gd name="T47" fmla="*/ 70 h 94"/>
                  <a:gd name="T48" fmla="*/ 80 w 153"/>
                  <a:gd name="T49" fmla="*/ 76 h 94"/>
                  <a:gd name="T50" fmla="*/ 70 w 153"/>
                  <a:gd name="T51" fmla="*/ 65 h 94"/>
                  <a:gd name="T52" fmla="*/ 67 w 153"/>
                  <a:gd name="T53" fmla="*/ 54 h 94"/>
                  <a:gd name="T54" fmla="*/ 68 w 153"/>
                  <a:gd name="T55" fmla="*/ 53 h 94"/>
                  <a:gd name="T56" fmla="*/ 61 w 153"/>
                  <a:gd name="T57" fmla="*/ 54 h 94"/>
                  <a:gd name="T58" fmla="*/ 61 w 153"/>
                  <a:gd name="T59" fmla="*/ 44 h 94"/>
                  <a:gd name="T60" fmla="*/ 58 w 153"/>
                  <a:gd name="T61" fmla="*/ 44 h 94"/>
                  <a:gd name="T62" fmla="*/ 53 w 153"/>
                  <a:gd name="T63" fmla="*/ 48 h 94"/>
                  <a:gd name="T64" fmla="*/ 47 w 153"/>
                  <a:gd name="T65" fmla="*/ 47 h 94"/>
                  <a:gd name="T66" fmla="*/ 47 w 153"/>
                  <a:gd name="T67" fmla="*/ 54 h 94"/>
                  <a:gd name="T68" fmla="*/ 33 w 153"/>
                  <a:gd name="T69" fmla="*/ 54 h 94"/>
                  <a:gd name="T70" fmla="*/ 24 w 153"/>
                  <a:gd name="T71" fmla="*/ 44 h 94"/>
                  <a:gd name="T72" fmla="*/ 17 w 153"/>
                  <a:gd name="T73" fmla="*/ 33 h 94"/>
                  <a:gd name="T74" fmla="*/ 3 w 153"/>
                  <a:gd name="T75" fmla="*/ 27 h 94"/>
                  <a:gd name="T76" fmla="*/ 0 w 153"/>
                  <a:gd name="T77" fmla="*/ 21 h 94"/>
                  <a:gd name="T78" fmla="*/ 14 w 153"/>
                  <a:gd name="T79" fmla="*/ 21 h 94"/>
                  <a:gd name="T80" fmla="*/ 18 w 153"/>
                  <a:gd name="T81" fmla="*/ 19 h 94"/>
                  <a:gd name="T82" fmla="*/ 29 w 153"/>
                  <a:gd name="T83" fmla="*/ 21 h 94"/>
                  <a:gd name="T84" fmla="*/ 44 w 153"/>
                  <a:gd name="T85" fmla="*/ 28 h 94"/>
                  <a:gd name="T86" fmla="*/ 47 w 153"/>
                  <a:gd name="T87" fmla="*/ 21 h 94"/>
                  <a:gd name="T88" fmla="*/ 44 w 153"/>
                  <a:gd name="T89" fmla="*/ 18 h 94"/>
                  <a:gd name="T90" fmla="*/ 61 w 153"/>
                  <a:gd name="T91" fmla="*/ 10 h 94"/>
                  <a:gd name="T92" fmla="*/ 62 w 153"/>
                  <a:gd name="T93" fmla="*/ 10 h 94"/>
                  <a:gd name="T94" fmla="*/ 67 w 153"/>
                  <a:gd name="T95" fmla="*/ 6 h 94"/>
                  <a:gd name="T96" fmla="*/ 77 w 153"/>
                  <a:gd name="T97" fmla="*/ 4 h 94"/>
                  <a:gd name="T98" fmla="*/ 80 w 153"/>
                  <a:gd name="T99" fmla="*/ 6 h 94"/>
                  <a:gd name="T100" fmla="*/ 85 w 153"/>
                  <a:gd name="T101" fmla="*/ 4 h 94"/>
                  <a:gd name="T102" fmla="*/ 94 w 153"/>
                  <a:gd name="T103" fmla="*/ 3 h 94"/>
                  <a:gd name="T104" fmla="*/ 106 w 153"/>
                  <a:gd name="T105" fmla="*/ 0 h 94"/>
                  <a:gd name="T106" fmla="*/ 120 w 153"/>
                  <a:gd name="T107" fmla="*/ 7 h 94"/>
                  <a:gd name="T108" fmla="*/ 117 w 153"/>
                  <a:gd name="T109" fmla="*/ 9 h 94"/>
                  <a:gd name="T110" fmla="*/ 111 w 153"/>
                  <a:gd name="T111" fmla="*/ 16 h 94"/>
                  <a:gd name="T112" fmla="*/ 111 w 153"/>
                  <a:gd name="T113" fmla="*/ 21 h 94"/>
                  <a:gd name="T114" fmla="*/ 108 w 153"/>
                  <a:gd name="T115" fmla="*/ 28 h 94"/>
                  <a:gd name="T116" fmla="*/ 106 w 153"/>
                  <a:gd name="T117" fmla="*/ 36 h 94"/>
                  <a:gd name="T118" fmla="*/ 115 w 153"/>
                  <a:gd name="T119" fmla="*/ 35 h 94"/>
                  <a:gd name="T120" fmla="*/ 117 w 153"/>
                  <a:gd name="T121" fmla="*/ 32 h 94"/>
                  <a:gd name="T122" fmla="*/ 123 w 153"/>
                  <a:gd name="T123" fmla="*/ 30 h 94"/>
                  <a:gd name="T124" fmla="*/ 123 w 153"/>
                  <a:gd name="T125" fmla="*/ 3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3" h="94">
                    <a:moveTo>
                      <a:pt x="123" y="36"/>
                    </a:moveTo>
                    <a:lnTo>
                      <a:pt x="128" y="45"/>
                    </a:lnTo>
                    <a:lnTo>
                      <a:pt x="140" y="51"/>
                    </a:lnTo>
                    <a:lnTo>
                      <a:pt x="144" y="60"/>
                    </a:lnTo>
                    <a:lnTo>
                      <a:pt x="149" y="56"/>
                    </a:lnTo>
                    <a:lnTo>
                      <a:pt x="147" y="59"/>
                    </a:lnTo>
                    <a:lnTo>
                      <a:pt x="149" y="66"/>
                    </a:lnTo>
                    <a:lnTo>
                      <a:pt x="153" y="70"/>
                    </a:lnTo>
                    <a:lnTo>
                      <a:pt x="149" y="73"/>
                    </a:lnTo>
                    <a:lnTo>
                      <a:pt x="147" y="83"/>
                    </a:lnTo>
                    <a:lnTo>
                      <a:pt x="153" y="89"/>
                    </a:lnTo>
                    <a:lnTo>
                      <a:pt x="152" y="92"/>
                    </a:lnTo>
                    <a:lnTo>
                      <a:pt x="146" y="94"/>
                    </a:lnTo>
                    <a:lnTo>
                      <a:pt x="144" y="94"/>
                    </a:lnTo>
                    <a:lnTo>
                      <a:pt x="120" y="88"/>
                    </a:lnTo>
                    <a:lnTo>
                      <a:pt x="114" y="85"/>
                    </a:lnTo>
                    <a:lnTo>
                      <a:pt x="115" y="76"/>
                    </a:lnTo>
                    <a:lnTo>
                      <a:pt x="121" y="74"/>
                    </a:lnTo>
                    <a:lnTo>
                      <a:pt x="124" y="65"/>
                    </a:lnTo>
                    <a:lnTo>
                      <a:pt x="131" y="60"/>
                    </a:lnTo>
                    <a:lnTo>
                      <a:pt x="115" y="60"/>
                    </a:lnTo>
                    <a:lnTo>
                      <a:pt x="112" y="63"/>
                    </a:lnTo>
                    <a:lnTo>
                      <a:pt x="99" y="63"/>
                    </a:lnTo>
                    <a:lnTo>
                      <a:pt x="87" y="70"/>
                    </a:lnTo>
                    <a:lnTo>
                      <a:pt x="80" y="76"/>
                    </a:lnTo>
                    <a:lnTo>
                      <a:pt x="70" y="65"/>
                    </a:lnTo>
                    <a:lnTo>
                      <a:pt x="67" y="54"/>
                    </a:lnTo>
                    <a:lnTo>
                      <a:pt x="68" y="53"/>
                    </a:lnTo>
                    <a:lnTo>
                      <a:pt x="61" y="54"/>
                    </a:lnTo>
                    <a:lnTo>
                      <a:pt x="61" y="44"/>
                    </a:lnTo>
                    <a:lnTo>
                      <a:pt x="58" y="44"/>
                    </a:lnTo>
                    <a:lnTo>
                      <a:pt x="53" y="48"/>
                    </a:lnTo>
                    <a:lnTo>
                      <a:pt x="47" y="47"/>
                    </a:lnTo>
                    <a:lnTo>
                      <a:pt x="47" y="54"/>
                    </a:lnTo>
                    <a:lnTo>
                      <a:pt x="33" y="54"/>
                    </a:lnTo>
                    <a:lnTo>
                      <a:pt x="24" y="44"/>
                    </a:lnTo>
                    <a:lnTo>
                      <a:pt x="17" y="33"/>
                    </a:lnTo>
                    <a:lnTo>
                      <a:pt x="3" y="27"/>
                    </a:lnTo>
                    <a:lnTo>
                      <a:pt x="0" y="21"/>
                    </a:lnTo>
                    <a:lnTo>
                      <a:pt x="14" y="21"/>
                    </a:lnTo>
                    <a:lnTo>
                      <a:pt x="18" y="19"/>
                    </a:lnTo>
                    <a:lnTo>
                      <a:pt x="29" y="21"/>
                    </a:lnTo>
                    <a:lnTo>
                      <a:pt x="44" y="28"/>
                    </a:lnTo>
                    <a:lnTo>
                      <a:pt x="47" y="21"/>
                    </a:lnTo>
                    <a:lnTo>
                      <a:pt x="44" y="18"/>
                    </a:lnTo>
                    <a:lnTo>
                      <a:pt x="61" y="10"/>
                    </a:lnTo>
                    <a:lnTo>
                      <a:pt x="62" y="10"/>
                    </a:lnTo>
                    <a:lnTo>
                      <a:pt x="67" y="6"/>
                    </a:lnTo>
                    <a:lnTo>
                      <a:pt x="77" y="4"/>
                    </a:lnTo>
                    <a:lnTo>
                      <a:pt x="80" y="6"/>
                    </a:lnTo>
                    <a:lnTo>
                      <a:pt x="85" y="4"/>
                    </a:lnTo>
                    <a:lnTo>
                      <a:pt x="94" y="3"/>
                    </a:lnTo>
                    <a:lnTo>
                      <a:pt x="106" y="0"/>
                    </a:lnTo>
                    <a:lnTo>
                      <a:pt x="120" y="7"/>
                    </a:lnTo>
                    <a:lnTo>
                      <a:pt x="117" y="9"/>
                    </a:lnTo>
                    <a:lnTo>
                      <a:pt x="111" y="16"/>
                    </a:lnTo>
                    <a:lnTo>
                      <a:pt x="111" y="21"/>
                    </a:lnTo>
                    <a:lnTo>
                      <a:pt x="108" y="28"/>
                    </a:lnTo>
                    <a:lnTo>
                      <a:pt x="106" y="36"/>
                    </a:lnTo>
                    <a:lnTo>
                      <a:pt x="115" y="35"/>
                    </a:lnTo>
                    <a:lnTo>
                      <a:pt x="117" y="32"/>
                    </a:lnTo>
                    <a:lnTo>
                      <a:pt x="123" y="30"/>
                    </a:lnTo>
                    <a:lnTo>
                      <a:pt x="123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3" name="Freeform 2983">
                <a:extLst>
                  <a:ext uri="{FF2B5EF4-FFF2-40B4-BE49-F238E27FC236}">
                    <a16:creationId xmlns:a16="http://schemas.microsoft.com/office/drawing/2014/main" id="{84441E16-D344-B311-E98A-B1F809347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122"/>
                <a:ext cx="50" cy="70"/>
              </a:xfrm>
              <a:custGeom>
                <a:avLst/>
                <a:gdLst>
                  <a:gd name="T0" fmla="*/ 91 w 100"/>
                  <a:gd name="T1" fmla="*/ 77 h 140"/>
                  <a:gd name="T2" fmla="*/ 86 w 100"/>
                  <a:gd name="T3" fmla="*/ 68 h 140"/>
                  <a:gd name="T4" fmla="*/ 91 w 100"/>
                  <a:gd name="T5" fmla="*/ 53 h 140"/>
                  <a:gd name="T6" fmla="*/ 82 w 100"/>
                  <a:gd name="T7" fmla="*/ 44 h 140"/>
                  <a:gd name="T8" fmla="*/ 65 w 100"/>
                  <a:gd name="T9" fmla="*/ 50 h 140"/>
                  <a:gd name="T10" fmla="*/ 60 w 100"/>
                  <a:gd name="T11" fmla="*/ 27 h 140"/>
                  <a:gd name="T12" fmla="*/ 71 w 100"/>
                  <a:gd name="T13" fmla="*/ 26 h 140"/>
                  <a:gd name="T14" fmla="*/ 79 w 100"/>
                  <a:gd name="T15" fmla="*/ 13 h 140"/>
                  <a:gd name="T16" fmla="*/ 51 w 100"/>
                  <a:gd name="T17" fmla="*/ 7 h 140"/>
                  <a:gd name="T18" fmla="*/ 42 w 100"/>
                  <a:gd name="T19" fmla="*/ 4 h 140"/>
                  <a:gd name="T20" fmla="*/ 35 w 100"/>
                  <a:gd name="T21" fmla="*/ 3 h 140"/>
                  <a:gd name="T22" fmla="*/ 22 w 100"/>
                  <a:gd name="T23" fmla="*/ 12 h 140"/>
                  <a:gd name="T24" fmla="*/ 13 w 100"/>
                  <a:gd name="T25" fmla="*/ 13 h 140"/>
                  <a:gd name="T26" fmla="*/ 6 w 100"/>
                  <a:gd name="T27" fmla="*/ 27 h 140"/>
                  <a:gd name="T28" fmla="*/ 30 w 100"/>
                  <a:gd name="T29" fmla="*/ 29 h 140"/>
                  <a:gd name="T30" fmla="*/ 36 w 100"/>
                  <a:gd name="T31" fmla="*/ 44 h 140"/>
                  <a:gd name="T32" fmla="*/ 41 w 100"/>
                  <a:gd name="T33" fmla="*/ 62 h 140"/>
                  <a:gd name="T34" fmla="*/ 35 w 100"/>
                  <a:gd name="T35" fmla="*/ 74 h 140"/>
                  <a:gd name="T36" fmla="*/ 48 w 100"/>
                  <a:gd name="T37" fmla="*/ 73 h 140"/>
                  <a:gd name="T38" fmla="*/ 51 w 100"/>
                  <a:gd name="T39" fmla="*/ 80 h 140"/>
                  <a:gd name="T40" fmla="*/ 35 w 100"/>
                  <a:gd name="T41" fmla="*/ 94 h 140"/>
                  <a:gd name="T42" fmla="*/ 21 w 100"/>
                  <a:gd name="T43" fmla="*/ 91 h 140"/>
                  <a:gd name="T44" fmla="*/ 3 w 100"/>
                  <a:gd name="T45" fmla="*/ 97 h 140"/>
                  <a:gd name="T46" fmla="*/ 1 w 100"/>
                  <a:gd name="T47" fmla="*/ 112 h 140"/>
                  <a:gd name="T48" fmla="*/ 3 w 100"/>
                  <a:gd name="T49" fmla="*/ 120 h 140"/>
                  <a:gd name="T50" fmla="*/ 12 w 100"/>
                  <a:gd name="T51" fmla="*/ 126 h 140"/>
                  <a:gd name="T52" fmla="*/ 6 w 100"/>
                  <a:gd name="T53" fmla="*/ 132 h 140"/>
                  <a:gd name="T54" fmla="*/ 19 w 100"/>
                  <a:gd name="T55" fmla="*/ 135 h 140"/>
                  <a:gd name="T56" fmla="*/ 29 w 100"/>
                  <a:gd name="T57" fmla="*/ 140 h 140"/>
                  <a:gd name="T58" fmla="*/ 33 w 100"/>
                  <a:gd name="T59" fmla="*/ 127 h 140"/>
                  <a:gd name="T60" fmla="*/ 38 w 100"/>
                  <a:gd name="T61" fmla="*/ 112 h 140"/>
                  <a:gd name="T62" fmla="*/ 45 w 100"/>
                  <a:gd name="T63" fmla="*/ 106 h 140"/>
                  <a:gd name="T64" fmla="*/ 63 w 100"/>
                  <a:gd name="T65" fmla="*/ 102 h 140"/>
                  <a:gd name="T66" fmla="*/ 85 w 100"/>
                  <a:gd name="T67" fmla="*/ 109 h 140"/>
                  <a:gd name="T68" fmla="*/ 97 w 100"/>
                  <a:gd name="T69" fmla="*/ 102 h 140"/>
                  <a:gd name="T70" fmla="*/ 100 w 100"/>
                  <a:gd name="T71" fmla="*/ 89 h 140"/>
                  <a:gd name="T72" fmla="*/ 88 w 100"/>
                  <a:gd name="T73" fmla="*/ 8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0" h="140">
                    <a:moveTo>
                      <a:pt x="88" y="82"/>
                    </a:moveTo>
                    <a:lnTo>
                      <a:pt x="91" y="77"/>
                    </a:lnTo>
                    <a:lnTo>
                      <a:pt x="85" y="68"/>
                    </a:lnTo>
                    <a:lnTo>
                      <a:pt x="86" y="68"/>
                    </a:lnTo>
                    <a:lnTo>
                      <a:pt x="92" y="56"/>
                    </a:lnTo>
                    <a:lnTo>
                      <a:pt x="91" y="53"/>
                    </a:lnTo>
                    <a:lnTo>
                      <a:pt x="86" y="44"/>
                    </a:lnTo>
                    <a:lnTo>
                      <a:pt x="82" y="44"/>
                    </a:lnTo>
                    <a:lnTo>
                      <a:pt x="77" y="53"/>
                    </a:lnTo>
                    <a:lnTo>
                      <a:pt x="65" y="50"/>
                    </a:lnTo>
                    <a:lnTo>
                      <a:pt x="69" y="38"/>
                    </a:lnTo>
                    <a:lnTo>
                      <a:pt x="60" y="27"/>
                    </a:lnTo>
                    <a:lnTo>
                      <a:pt x="63" y="24"/>
                    </a:lnTo>
                    <a:lnTo>
                      <a:pt x="71" y="26"/>
                    </a:lnTo>
                    <a:lnTo>
                      <a:pt x="77" y="16"/>
                    </a:lnTo>
                    <a:lnTo>
                      <a:pt x="79" y="13"/>
                    </a:lnTo>
                    <a:lnTo>
                      <a:pt x="77" y="10"/>
                    </a:lnTo>
                    <a:lnTo>
                      <a:pt x="51" y="7"/>
                    </a:lnTo>
                    <a:lnTo>
                      <a:pt x="48" y="7"/>
                    </a:lnTo>
                    <a:lnTo>
                      <a:pt x="42" y="4"/>
                    </a:lnTo>
                    <a:lnTo>
                      <a:pt x="39" y="6"/>
                    </a:lnTo>
                    <a:lnTo>
                      <a:pt x="35" y="3"/>
                    </a:lnTo>
                    <a:lnTo>
                      <a:pt x="30" y="0"/>
                    </a:lnTo>
                    <a:lnTo>
                      <a:pt x="22" y="12"/>
                    </a:lnTo>
                    <a:lnTo>
                      <a:pt x="19" y="15"/>
                    </a:lnTo>
                    <a:lnTo>
                      <a:pt x="13" y="13"/>
                    </a:lnTo>
                    <a:lnTo>
                      <a:pt x="7" y="18"/>
                    </a:lnTo>
                    <a:lnTo>
                      <a:pt x="6" y="27"/>
                    </a:lnTo>
                    <a:lnTo>
                      <a:pt x="16" y="32"/>
                    </a:lnTo>
                    <a:lnTo>
                      <a:pt x="30" y="29"/>
                    </a:lnTo>
                    <a:lnTo>
                      <a:pt x="33" y="41"/>
                    </a:lnTo>
                    <a:lnTo>
                      <a:pt x="36" y="44"/>
                    </a:lnTo>
                    <a:lnTo>
                      <a:pt x="38" y="56"/>
                    </a:lnTo>
                    <a:lnTo>
                      <a:pt x="41" y="62"/>
                    </a:lnTo>
                    <a:lnTo>
                      <a:pt x="35" y="71"/>
                    </a:lnTo>
                    <a:lnTo>
                      <a:pt x="35" y="74"/>
                    </a:lnTo>
                    <a:lnTo>
                      <a:pt x="42" y="73"/>
                    </a:lnTo>
                    <a:lnTo>
                      <a:pt x="48" y="73"/>
                    </a:lnTo>
                    <a:lnTo>
                      <a:pt x="51" y="76"/>
                    </a:lnTo>
                    <a:lnTo>
                      <a:pt x="51" y="80"/>
                    </a:lnTo>
                    <a:lnTo>
                      <a:pt x="45" y="86"/>
                    </a:lnTo>
                    <a:lnTo>
                      <a:pt x="35" y="94"/>
                    </a:lnTo>
                    <a:lnTo>
                      <a:pt x="25" y="92"/>
                    </a:lnTo>
                    <a:lnTo>
                      <a:pt x="21" y="91"/>
                    </a:lnTo>
                    <a:lnTo>
                      <a:pt x="13" y="92"/>
                    </a:lnTo>
                    <a:lnTo>
                      <a:pt x="3" y="97"/>
                    </a:lnTo>
                    <a:lnTo>
                      <a:pt x="1" y="103"/>
                    </a:lnTo>
                    <a:lnTo>
                      <a:pt x="1" y="112"/>
                    </a:lnTo>
                    <a:lnTo>
                      <a:pt x="0" y="117"/>
                    </a:lnTo>
                    <a:lnTo>
                      <a:pt x="3" y="120"/>
                    </a:lnTo>
                    <a:lnTo>
                      <a:pt x="10" y="117"/>
                    </a:lnTo>
                    <a:lnTo>
                      <a:pt x="12" y="126"/>
                    </a:lnTo>
                    <a:lnTo>
                      <a:pt x="6" y="129"/>
                    </a:lnTo>
                    <a:lnTo>
                      <a:pt x="6" y="132"/>
                    </a:lnTo>
                    <a:lnTo>
                      <a:pt x="18" y="132"/>
                    </a:lnTo>
                    <a:lnTo>
                      <a:pt x="19" y="135"/>
                    </a:lnTo>
                    <a:lnTo>
                      <a:pt x="24" y="135"/>
                    </a:lnTo>
                    <a:lnTo>
                      <a:pt x="29" y="140"/>
                    </a:lnTo>
                    <a:lnTo>
                      <a:pt x="33" y="134"/>
                    </a:lnTo>
                    <a:lnTo>
                      <a:pt x="33" y="127"/>
                    </a:lnTo>
                    <a:lnTo>
                      <a:pt x="39" y="123"/>
                    </a:lnTo>
                    <a:lnTo>
                      <a:pt x="38" y="112"/>
                    </a:lnTo>
                    <a:lnTo>
                      <a:pt x="39" y="109"/>
                    </a:lnTo>
                    <a:lnTo>
                      <a:pt x="45" y="106"/>
                    </a:lnTo>
                    <a:lnTo>
                      <a:pt x="50" y="106"/>
                    </a:lnTo>
                    <a:lnTo>
                      <a:pt x="63" y="102"/>
                    </a:lnTo>
                    <a:lnTo>
                      <a:pt x="71" y="105"/>
                    </a:lnTo>
                    <a:lnTo>
                      <a:pt x="85" y="109"/>
                    </a:lnTo>
                    <a:lnTo>
                      <a:pt x="92" y="108"/>
                    </a:lnTo>
                    <a:lnTo>
                      <a:pt x="97" y="102"/>
                    </a:lnTo>
                    <a:lnTo>
                      <a:pt x="94" y="96"/>
                    </a:lnTo>
                    <a:lnTo>
                      <a:pt x="100" y="89"/>
                    </a:lnTo>
                    <a:lnTo>
                      <a:pt x="91" y="86"/>
                    </a:lnTo>
                    <a:lnTo>
                      <a:pt x="88" y="8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4" name="Freeform 2984">
                <a:extLst>
                  <a:ext uri="{FF2B5EF4-FFF2-40B4-BE49-F238E27FC236}">
                    <a16:creationId xmlns:a16="http://schemas.microsoft.com/office/drawing/2014/main" id="{29985BA9-4036-8B99-F240-DBBA73807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122"/>
                <a:ext cx="50" cy="70"/>
              </a:xfrm>
              <a:custGeom>
                <a:avLst/>
                <a:gdLst>
                  <a:gd name="T0" fmla="*/ 91 w 100"/>
                  <a:gd name="T1" fmla="*/ 86 h 140"/>
                  <a:gd name="T2" fmla="*/ 94 w 100"/>
                  <a:gd name="T3" fmla="*/ 96 h 140"/>
                  <a:gd name="T4" fmla="*/ 92 w 100"/>
                  <a:gd name="T5" fmla="*/ 108 h 140"/>
                  <a:gd name="T6" fmla="*/ 71 w 100"/>
                  <a:gd name="T7" fmla="*/ 105 h 140"/>
                  <a:gd name="T8" fmla="*/ 50 w 100"/>
                  <a:gd name="T9" fmla="*/ 106 h 140"/>
                  <a:gd name="T10" fmla="*/ 39 w 100"/>
                  <a:gd name="T11" fmla="*/ 109 h 140"/>
                  <a:gd name="T12" fmla="*/ 39 w 100"/>
                  <a:gd name="T13" fmla="*/ 123 h 140"/>
                  <a:gd name="T14" fmla="*/ 33 w 100"/>
                  <a:gd name="T15" fmla="*/ 134 h 140"/>
                  <a:gd name="T16" fmla="*/ 24 w 100"/>
                  <a:gd name="T17" fmla="*/ 135 h 140"/>
                  <a:gd name="T18" fmla="*/ 18 w 100"/>
                  <a:gd name="T19" fmla="*/ 132 h 140"/>
                  <a:gd name="T20" fmla="*/ 6 w 100"/>
                  <a:gd name="T21" fmla="*/ 129 h 140"/>
                  <a:gd name="T22" fmla="*/ 10 w 100"/>
                  <a:gd name="T23" fmla="*/ 117 h 140"/>
                  <a:gd name="T24" fmla="*/ 0 w 100"/>
                  <a:gd name="T25" fmla="*/ 117 h 140"/>
                  <a:gd name="T26" fmla="*/ 1 w 100"/>
                  <a:gd name="T27" fmla="*/ 103 h 140"/>
                  <a:gd name="T28" fmla="*/ 13 w 100"/>
                  <a:gd name="T29" fmla="*/ 92 h 140"/>
                  <a:gd name="T30" fmla="*/ 25 w 100"/>
                  <a:gd name="T31" fmla="*/ 92 h 140"/>
                  <a:gd name="T32" fmla="*/ 45 w 100"/>
                  <a:gd name="T33" fmla="*/ 86 h 140"/>
                  <a:gd name="T34" fmla="*/ 51 w 100"/>
                  <a:gd name="T35" fmla="*/ 76 h 140"/>
                  <a:gd name="T36" fmla="*/ 42 w 100"/>
                  <a:gd name="T37" fmla="*/ 73 h 140"/>
                  <a:gd name="T38" fmla="*/ 35 w 100"/>
                  <a:gd name="T39" fmla="*/ 71 h 140"/>
                  <a:gd name="T40" fmla="*/ 38 w 100"/>
                  <a:gd name="T41" fmla="*/ 56 h 140"/>
                  <a:gd name="T42" fmla="*/ 33 w 100"/>
                  <a:gd name="T43" fmla="*/ 41 h 140"/>
                  <a:gd name="T44" fmla="*/ 16 w 100"/>
                  <a:gd name="T45" fmla="*/ 32 h 140"/>
                  <a:gd name="T46" fmla="*/ 7 w 100"/>
                  <a:gd name="T47" fmla="*/ 18 h 140"/>
                  <a:gd name="T48" fmla="*/ 19 w 100"/>
                  <a:gd name="T49" fmla="*/ 15 h 140"/>
                  <a:gd name="T50" fmla="*/ 30 w 100"/>
                  <a:gd name="T51" fmla="*/ 0 h 140"/>
                  <a:gd name="T52" fmla="*/ 39 w 100"/>
                  <a:gd name="T53" fmla="*/ 6 h 140"/>
                  <a:gd name="T54" fmla="*/ 48 w 100"/>
                  <a:gd name="T55" fmla="*/ 7 h 140"/>
                  <a:gd name="T56" fmla="*/ 77 w 100"/>
                  <a:gd name="T57" fmla="*/ 10 h 140"/>
                  <a:gd name="T58" fmla="*/ 77 w 100"/>
                  <a:gd name="T59" fmla="*/ 16 h 140"/>
                  <a:gd name="T60" fmla="*/ 63 w 100"/>
                  <a:gd name="T61" fmla="*/ 24 h 140"/>
                  <a:gd name="T62" fmla="*/ 69 w 100"/>
                  <a:gd name="T63" fmla="*/ 38 h 140"/>
                  <a:gd name="T64" fmla="*/ 77 w 100"/>
                  <a:gd name="T65" fmla="*/ 53 h 140"/>
                  <a:gd name="T66" fmla="*/ 86 w 100"/>
                  <a:gd name="T67" fmla="*/ 44 h 140"/>
                  <a:gd name="T68" fmla="*/ 92 w 100"/>
                  <a:gd name="T69" fmla="*/ 56 h 140"/>
                  <a:gd name="T70" fmla="*/ 85 w 100"/>
                  <a:gd name="T71" fmla="*/ 68 h 140"/>
                  <a:gd name="T72" fmla="*/ 88 w 100"/>
                  <a:gd name="T73" fmla="*/ 8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0" h="140">
                    <a:moveTo>
                      <a:pt x="88" y="82"/>
                    </a:moveTo>
                    <a:lnTo>
                      <a:pt x="91" y="86"/>
                    </a:lnTo>
                    <a:lnTo>
                      <a:pt x="100" y="89"/>
                    </a:lnTo>
                    <a:lnTo>
                      <a:pt x="94" y="96"/>
                    </a:lnTo>
                    <a:lnTo>
                      <a:pt x="97" y="102"/>
                    </a:lnTo>
                    <a:lnTo>
                      <a:pt x="92" y="108"/>
                    </a:lnTo>
                    <a:lnTo>
                      <a:pt x="85" y="109"/>
                    </a:lnTo>
                    <a:lnTo>
                      <a:pt x="71" y="105"/>
                    </a:lnTo>
                    <a:lnTo>
                      <a:pt x="63" y="102"/>
                    </a:lnTo>
                    <a:lnTo>
                      <a:pt x="50" y="106"/>
                    </a:lnTo>
                    <a:lnTo>
                      <a:pt x="45" y="106"/>
                    </a:lnTo>
                    <a:lnTo>
                      <a:pt x="39" y="109"/>
                    </a:lnTo>
                    <a:lnTo>
                      <a:pt x="38" y="112"/>
                    </a:lnTo>
                    <a:lnTo>
                      <a:pt x="39" y="123"/>
                    </a:lnTo>
                    <a:lnTo>
                      <a:pt x="33" y="127"/>
                    </a:lnTo>
                    <a:lnTo>
                      <a:pt x="33" y="134"/>
                    </a:lnTo>
                    <a:lnTo>
                      <a:pt x="29" y="140"/>
                    </a:lnTo>
                    <a:lnTo>
                      <a:pt x="24" y="135"/>
                    </a:lnTo>
                    <a:lnTo>
                      <a:pt x="19" y="135"/>
                    </a:lnTo>
                    <a:lnTo>
                      <a:pt x="18" y="132"/>
                    </a:lnTo>
                    <a:lnTo>
                      <a:pt x="6" y="132"/>
                    </a:lnTo>
                    <a:lnTo>
                      <a:pt x="6" y="129"/>
                    </a:lnTo>
                    <a:lnTo>
                      <a:pt x="12" y="126"/>
                    </a:lnTo>
                    <a:lnTo>
                      <a:pt x="10" y="117"/>
                    </a:lnTo>
                    <a:lnTo>
                      <a:pt x="3" y="120"/>
                    </a:lnTo>
                    <a:lnTo>
                      <a:pt x="0" y="117"/>
                    </a:lnTo>
                    <a:lnTo>
                      <a:pt x="1" y="112"/>
                    </a:lnTo>
                    <a:lnTo>
                      <a:pt x="1" y="103"/>
                    </a:lnTo>
                    <a:lnTo>
                      <a:pt x="3" y="97"/>
                    </a:lnTo>
                    <a:lnTo>
                      <a:pt x="13" y="92"/>
                    </a:lnTo>
                    <a:lnTo>
                      <a:pt x="21" y="91"/>
                    </a:lnTo>
                    <a:lnTo>
                      <a:pt x="25" y="92"/>
                    </a:lnTo>
                    <a:lnTo>
                      <a:pt x="35" y="94"/>
                    </a:lnTo>
                    <a:lnTo>
                      <a:pt x="45" y="86"/>
                    </a:lnTo>
                    <a:lnTo>
                      <a:pt x="51" y="80"/>
                    </a:lnTo>
                    <a:lnTo>
                      <a:pt x="51" y="76"/>
                    </a:lnTo>
                    <a:lnTo>
                      <a:pt x="48" y="73"/>
                    </a:lnTo>
                    <a:lnTo>
                      <a:pt x="42" y="73"/>
                    </a:lnTo>
                    <a:lnTo>
                      <a:pt x="35" y="74"/>
                    </a:lnTo>
                    <a:lnTo>
                      <a:pt x="35" y="71"/>
                    </a:lnTo>
                    <a:lnTo>
                      <a:pt x="41" y="62"/>
                    </a:lnTo>
                    <a:lnTo>
                      <a:pt x="38" y="56"/>
                    </a:lnTo>
                    <a:lnTo>
                      <a:pt x="36" y="44"/>
                    </a:lnTo>
                    <a:lnTo>
                      <a:pt x="33" y="41"/>
                    </a:lnTo>
                    <a:lnTo>
                      <a:pt x="30" y="29"/>
                    </a:lnTo>
                    <a:lnTo>
                      <a:pt x="16" y="32"/>
                    </a:lnTo>
                    <a:lnTo>
                      <a:pt x="6" y="27"/>
                    </a:lnTo>
                    <a:lnTo>
                      <a:pt x="7" y="18"/>
                    </a:lnTo>
                    <a:lnTo>
                      <a:pt x="13" y="13"/>
                    </a:lnTo>
                    <a:lnTo>
                      <a:pt x="19" y="15"/>
                    </a:lnTo>
                    <a:lnTo>
                      <a:pt x="22" y="12"/>
                    </a:lnTo>
                    <a:lnTo>
                      <a:pt x="30" y="0"/>
                    </a:lnTo>
                    <a:lnTo>
                      <a:pt x="35" y="3"/>
                    </a:lnTo>
                    <a:lnTo>
                      <a:pt x="39" y="6"/>
                    </a:lnTo>
                    <a:lnTo>
                      <a:pt x="42" y="4"/>
                    </a:lnTo>
                    <a:lnTo>
                      <a:pt x="48" y="7"/>
                    </a:lnTo>
                    <a:lnTo>
                      <a:pt x="51" y="7"/>
                    </a:lnTo>
                    <a:lnTo>
                      <a:pt x="77" y="10"/>
                    </a:lnTo>
                    <a:lnTo>
                      <a:pt x="79" y="13"/>
                    </a:lnTo>
                    <a:lnTo>
                      <a:pt x="77" y="16"/>
                    </a:lnTo>
                    <a:lnTo>
                      <a:pt x="71" y="26"/>
                    </a:lnTo>
                    <a:lnTo>
                      <a:pt x="63" y="24"/>
                    </a:lnTo>
                    <a:lnTo>
                      <a:pt x="60" y="27"/>
                    </a:lnTo>
                    <a:lnTo>
                      <a:pt x="69" y="38"/>
                    </a:lnTo>
                    <a:lnTo>
                      <a:pt x="65" y="50"/>
                    </a:lnTo>
                    <a:lnTo>
                      <a:pt x="77" y="53"/>
                    </a:lnTo>
                    <a:lnTo>
                      <a:pt x="82" y="44"/>
                    </a:lnTo>
                    <a:lnTo>
                      <a:pt x="86" y="44"/>
                    </a:lnTo>
                    <a:lnTo>
                      <a:pt x="91" y="53"/>
                    </a:lnTo>
                    <a:lnTo>
                      <a:pt x="92" y="56"/>
                    </a:lnTo>
                    <a:lnTo>
                      <a:pt x="86" y="68"/>
                    </a:lnTo>
                    <a:lnTo>
                      <a:pt x="85" y="68"/>
                    </a:lnTo>
                    <a:lnTo>
                      <a:pt x="91" y="77"/>
                    </a:lnTo>
                    <a:lnTo>
                      <a:pt x="88" y="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5" name="Freeform 2985">
                <a:extLst>
                  <a:ext uri="{FF2B5EF4-FFF2-40B4-BE49-F238E27FC236}">
                    <a16:creationId xmlns:a16="http://schemas.microsoft.com/office/drawing/2014/main" id="{CFC691EE-327D-C9D1-68EE-1B534188F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122"/>
                <a:ext cx="50" cy="70"/>
              </a:xfrm>
              <a:custGeom>
                <a:avLst/>
                <a:gdLst>
                  <a:gd name="T0" fmla="*/ 91 w 100"/>
                  <a:gd name="T1" fmla="*/ 86 h 140"/>
                  <a:gd name="T2" fmla="*/ 94 w 100"/>
                  <a:gd name="T3" fmla="*/ 96 h 140"/>
                  <a:gd name="T4" fmla="*/ 92 w 100"/>
                  <a:gd name="T5" fmla="*/ 108 h 140"/>
                  <a:gd name="T6" fmla="*/ 71 w 100"/>
                  <a:gd name="T7" fmla="*/ 105 h 140"/>
                  <a:gd name="T8" fmla="*/ 50 w 100"/>
                  <a:gd name="T9" fmla="*/ 106 h 140"/>
                  <a:gd name="T10" fmla="*/ 39 w 100"/>
                  <a:gd name="T11" fmla="*/ 109 h 140"/>
                  <a:gd name="T12" fmla="*/ 39 w 100"/>
                  <a:gd name="T13" fmla="*/ 123 h 140"/>
                  <a:gd name="T14" fmla="*/ 33 w 100"/>
                  <a:gd name="T15" fmla="*/ 134 h 140"/>
                  <a:gd name="T16" fmla="*/ 24 w 100"/>
                  <a:gd name="T17" fmla="*/ 135 h 140"/>
                  <a:gd name="T18" fmla="*/ 18 w 100"/>
                  <a:gd name="T19" fmla="*/ 132 h 140"/>
                  <a:gd name="T20" fmla="*/ 6 w 100"/>
                  <a:gd name="T21" fmla="*/ 129 h 140"/>
                  <a:gd name="T22" fmla="*/ 10 w 100"/>
                  <a:gd name="T23" fmla="*/ 117 h 140"/>
                  <a:gd name="T24" fmla="*/ 0 w 100"/>
                  <a:gd name="T25" fmla="*/ 117 h 140"/>
                  <a:gd name="T26" fmla="*/ 1 w 100"/>
                  <a:gd name="T27" fmla="*/ 103 h 140"/>
                  <a:gd name="T28" fmla="*/ 13 w 100"/>
                  <a:gd name="T29" fmla="*/ 92 h 140"/>
                  <a:gd name="T30" fmla="*/ 25 w 100"/>
                  <a:gd name="T31" fmla="*/ 92 h 140"/>
                  <a:gd name="T32" fmla="*/ 45 w 100"/>
                  <a:gd name="T33" fmla="*/ 86 h 140"/>
                  <a:gd name="T34" fmla="*/ 51 w 100"/>
                  <a:gd name="T35" fmla="*/ 76 h 140"/>
                  <a:gd name="T36" fmla="*/ 42 w 100"/>
                  <a:gd name="T37" fmla="*/ 73 h 140"/>
                  <a:gd name="T38" fmla="*/ 35 w 100"/>
                  <a:gd name="T39" fmla="*/ 71 h 140"/>
                  <a:gd name="T40" fmla="*/ 38 w 100"/>
                  <a:gd name="T41" fmla="*/ 56 h 140"/>
                  <a:gd name="T42" fmla="*/ 33 w 100"/>
                  <a:gd name="T43" fmla="*/ 41 h 140"/>
                  <a:gd name="T44" fmla="*/ 16 w 100"/>
                  <a:gd name="T45" fmla="*/ 32 h 140"/>
                  <a:gd name="T46" fmla="*/ 7 w 100"/>
                  <a:gd name="T47" fmla="*/ 18 h 140"/>
                  <a:gd name="T48" fmla="*/ 19 w 100"/>
                  <a:gd name="T49" fmla="*/ 15 h 140"/>
                  <a:gd name="T50" fmla="*/ 30 w 100"/>
                  <a:gd name="T51" fmla="*/ 0 h 140"/>
                  <a:gd name="T52" fmla="*/ 39 w 100"/>
                  <a:gd name="T53" fmla="*/ 6 h 140"/>
                  <a:gd name="T54" fmla="*/ 48 w 100"/>
                  <a:gd name="T55" fmla="*/ 7 h 140"/>
                  <a:gd name="T56" fmla="*/ 77 w 100"/>
                  <a:gd name="T57" fmla="*/ 10 h 140"/>
                  <a:gd name="T58" fmla="*/ 77 w 100"/>
                  <a:gd name="T59" fmla="*/ 16 h 140"/>
                  <a:gd name="T60" fmla="*/ 63 w 100"/>
                  <a:gd name="T61" fmla="*/ 24 h 140"/>
                  <a:gd name="T62" fmla="*/ 69 w 100"/>
                  <a:gd name="T63" fmla="*/ 38 h 140"/>
                  <a:gd name="T64" fmla="*/ 77 w 100"/>
                  <a:gd name="T65" fmla="*/ 53 h 140"/>
                  <a:gd name="T66" fmla="*/ 86 w 100"/>
                  <a:gd name="T67" fmla="*/ 44 h 140"/>
                  <a:gd name="T68" fmla="*/ 92 w 100"/>
                  <a:gd name="T69" fmla="*/ 56 h 140"/>
                  <a:gd name="T70" fmla="*/ 85 w 100"/>
                  <a:gd name="T71" fmla="*/ 68 h 140"/>
                  <a:gd name="T72" fmla="*/ 88 w 100"/>
                  <a:gd name="T73" fmla="*/ 8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0" h="140">
                    <a:moveTo>
                      <a:pt x="88" y="82"/>
                    </a:moveTo>
                    <a:lnTo>
                      <a:pt x="91" y="86"/>
                    </a:lnTo>
                    <a:lnTo>
                      <a:pt x="100" y="89"/>
                    </a:lnTo>
                    <a:lnTo>
                      <a:pt x="94" y="96"/>
                    </a:lnTo>
                    <a:lnTo>
                      <a:pt x="97" y="102"/>
                    </a:lnTo>
                    <a:lnTo>
                      <a:pt x="92" y="108"/>
                    </a:lnTo>
                    <a:lnTo>
                      <a:pt x="85" y="109"/>
                    </a:lnTo>
                    <a:lnTo>
                      <a:pt x="71" y="105"/>
                    </a:lnTo>
                    <a:lnTo>
                      <a:pt x="63" y="102"/>
                    </a:lnTo>
                    <a:lnTo>
                      <a:pt x="50" y="106"/>
                    </a:lnTo>
                    <a:lnTo>
                      <a:pt x="45" y="106"/>
                    </a:lnTo>
                    <a:lnTo>
                      <a:pt x="39" y="109"/>
                    </a:lnTo>
                    <a:lnTo>
                      <a:pt x="38" y="112"/>
                    </a:lnTo>
                    <a:lnTo>
                      <a:pt x="39" y="123"/>
                    </a:lnTo>
                    <a:lnTo>
                      <a:pt x="33" y="127"/>
                    </a:lnTo>
                    <a:lnTo>
                      <a:pt x="33" y="134"/>
                    </a:lnTo>
                    <a:lnTo>
                      <a:pt x="29" y="140"/>
                    </a:lnTo>
                    <a:lnTo>
                      <a:pt x="24" y="135"/>
                    </a:lnTo>
                    <a:lnTo>
                      <a:pt x="19" y="135"/>
                    </a:lnTo>
                    <a:lnTo>
                      <a:pt x="18" y="132"/>
                    </a:lnTo>
                    <a:lnTo>
                      <a:pt x="6" y="132"/>
                    </a:lnTo>
                    <a:lnTo>
                      <a:pt x="6" y="129"/>
                    </a:lnTo>
                    <a:lnTo>
                      <a:pt x="12" y="126"/>
                    </a:lnTo>
                    <a:lnTo>
                      <a:pt x="10" y="117"/>
                    </a:lnTo>
                    <a:lnTo>
                      <a:pt x="3" y="120"/>
                    </a:lnTo>
                    <a:lnTo>
                      <a:pt x="0" y="117"/>
                    </a:lnTo>
                    <a:lnTo>
                      <a:pt x="1" y="112"/>
                    </a:lnTo>
                    <a:lnTo>
                      <a:pt x="1" y="103"/>
                    </a:lnTo>
                    <a:lnTo>
                      <a:pt x="3" y="97"/>
                    </a:lnTo>
                    <a:lnTo>
                      <a:pt x="13" y="92"/>
                    </a:lnTo>
                    <a:lnTo>
                      <a:pt x="21" y="91"/>
                    </a:lnTo>
                    <a:lnTo>
                      <a:pt x="25" y="92"/>
                    </a:lnTo>
                    <a:lnTo>
                      <a:pt x="35" y="94"/>
                    </a:lnTo>
                    <a:lnTo>
                      <a:pt x="45" y="86"/>
                    </a:lnTo>
                    <a:lnTo>
                      <a:pt x="51" y="80"/>
                    </a:lnTo>
                    <a:lnTo>
                      <a:pt x="51" y="76"/>
                    </a:lnTo>
                    <a:lnTo>
                      <a:pt x="48" y="73"/>
                    </a:lnTo>
                    <a:lnTo>
                      <a:pt x="42" y="73"/>
                    </a:lnTo>
                    <a:lnTo>
                      <a:pt x="35" y="74"/>
                    </a:lnTo>
                    <a:lnTo>
                      <a:pt x="35" y="71"/>
                    </a:lnTo>
                    <a:lnTo>
                      <a:pt x="41" y="62"/>
                    </a:lnTo>
                    <a:lnTo>
                      <a:pt x="38" y="56"/>
                    </a:lnTo>
                    <a:lnTo>
                      <a:pt x="36" y="44"/>
                    </a:lnTo>
                    <a:lnTo>
                      <a:pt x="33" y="41"/>
                    </a:lnTo>
                    <a:lnTo>
                      <a:pt x="30" y="29"/>
                    </a:lnTo>
                    <a:lnTo>
                      <a:pt x="16" y="32"/>
                    </a:lnTo>
                    <a:lnTo>
                      <a:pt x="6" y="27"/>
                    </a:lnTo>
                    <a:lnTo>
                      <a:pt x="7" y="18"/>
                    </a:lnTo>
                    <a:lnTo>
                      <a:pt x="13" y="13"/>
                    </a:lnTo>
                    <a:lnTo>
                      <a:pt x="19" y="15"/>
                    </a:lnTo>
                    <a:lnTo>
                      <a:pt x="22" y="12"/>
                    </a:lnTo>
                    <a:lnTo>
                      <a:pt x="30" y="0"/>
                    </a:lnTo>
                    <a:lnTo>
                      <a:pt x="35" y="3"/>
                    </a:lnTo>
                    <a:lnTo>
                      <a:pt x="39" y="6"/>
                    </a:lnTo>
                    <a:lnTo>
                      <a:pt x="42" y="4"/>
                    </a:lnTo>
                    <a:lnTo>
                      <a:pt x="48" y="7"/>
                    </a:lnTo>
                    <a:lnTo>
                      <a:pt x="51" y="7"/>
                    </a:lnTo>
                    <a:lnTo>
                      <a:pt x="77" y="10"/>
                    </a:lnTo>
                    <a:lnTo>
                      <a:pt x="79" y="13"/>
                    </a:lnTo>
                    <a:lnTo>
                      <a:pt x="77" y="16"/>
                    </a:lnTo>
                    <a:lnTo>
                      <a:pt x="71" y="26"/>
                    </a:lnTo>
                    <a:lnTo>
                      <a:pt x="63" y="24"/>
                    </a:lnTo>
                    <a:lnTo>
                      <a:pt x="60" y="27"/>
                    </a:lnTo>
                    <a:lnTo>
                      <a:pt x="69" y="38"/>
                    </a:lnTo>
                    <a:lnTo>
                      <a:pt x="65" y="50"/>
                    </a:lnTo>
                    <a:lnTo>
                      <a:pt x="77" y="53"/>
                    </a:lnTo>
                    <a:lnTo>
                      <a:pt x="82" y="44"/>
                    </a:lnTo>
                    <a:lnTo>
                      <a:pt x="86" y="44"/>
                    </a:lnTo>
                    <a:lnTo>
                      <a:pt x="91" y="53"/>
                    </a:lnTo>
                    <a:lnTo>
                      <a:pt x="92" y="56"/>
                    </a:lnTo>
                    <a:lnTo>
                      <a:pt x="86" y="68"/>
                    </a:lnTo>
                    <a:lnTo>
                      <a:pt x="85" y="68"/>
                    </a:lnTo>
                    <a:lnTo>
                      <a:pt x="91" y="77"/>
                    </a:lnTo>
                    <a:lnTo>
                      <a:pt x="88" y="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6" name="Freeform 2986">
                <a:extLst>
                  <a:ext uri="{FF2B5EF4-FFF2-40B4-BE49-F238E27FC236}">
                    <a16:creationId xmlns:a16="http://schemas.microsoft.com/office/drawing/2014/main" id="{BD5EDC49-CF8B-170E-92DF-CF9A39E9C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295"/>
                <a:ext cx="22" cy="39"/>
              </a:xfrm>
              <a:custGeom>
                <a:avLst/>
                <a:gdLst>
                  <a:gd name="T0" fmla="*/ 12 w 44"/>
                  <a:gd name="T1" fmla="*/ 12 h 77"/>
                  <a:gd name="T2" fmla="*/ 16 w 44"/>
                  <a:gd name="T3" fmla="*/ 15 h 77"/>
                  <a:gd name="T4" fmla="*/ 10 w 44"/>
                  <a:gd name="T5" fmla="*/ 20 h 77"/>
                  <a:gd name="T6" fmla="*/ 9 w 44"/>
                  <a:gd name="T7" fmla="*/ 29 h 77"/>
                  <a:gd name="T8" fmla="*/ 10 w 44"/>
                  <a:gd name="T9" fmla="*/ 33 h 77"/>
                  <a:gd name="T10" fmla="*/ 6 w 44"/>
                  <a:gd name="T11" fmla="*/ 44 h 77"/>
                  <a:gd name="T12" fmla="*/ 4 w 44"/>
                  <a:gd name="T13" fmla="*/ 47 h 77"/>
                  <a:gd name="T14" fmla="*/ 0 w 44"/>
                  <a:gd name="T15" fmla="*/ 73 h 77"/>
                  <a:gd name="T16" fmla="*/ 0 w 44"/>
                  <a:gd name="T17" fmla="*/ 77 h 77"/>
                  <a:gd name="T18" fmla="*/ 7 w 44"/>
                  <a:gd name="T19" fmla="*/ 76 h 77"/>
                  <a:gd name="T20" fmla="*/ 10 w 44"/>
                  <a:gd name="T21" fmla="*/ 70 h 77"/>
                  <a:gd name="T22" fmla="*/ 19 w 44"/>
                  <a:gd name="T23" fmla="*/ 64 h 77"/>
                  <a:gd name="T24" fmla="*/ 28 w 44"/>
                  <a:gd name="T25" fmla="*/ 64 h 77"/>
                  <a:gd name="T26" fmla="*/ 31 w 44"/>
                  <a:gd name="T27" fmla="*/ 61 h 77"/>
                  <a:gd name="T28" fmla="*/ 37 w 44"/>
                  <a:gd name="T29" fmla="*/ 61 h 77"/>
                  <a:gd name="T30" fmla="*/ 44 w 44"/>
                  <a:gd name="T31" fmla="*/ 64 h 77"/>
                  <a:gd name="T32" fmla="*/ 42 w 44"/>
                  <a:gd name="T33" fmla="*/ 53 h 77"/>
                  <a:gd name="T34" fmla="*/ 37 w 44"/>
                  <a:gd name="T35" fmla="*/ 48 h 77"/>
                  <a:gd name="T36" fmla="*/ 37 w 44"/>
                  <a:gd name="T37" fmla="*/ 36 h 77"/>
                  <a:gd name="T38" fmla="*/ 42 w 44"/>
                  <a:gd name="T39" fmla="*/ 23 h 77"/>
                  <a:gd name="T40" fmla="*/ 44 w 44"/>
                  <a:gd name="T41" fmla="*/ 0 h 77"/>
                  <a:gd name="T42" fmla="*/ 27 w 44"/>
                  <a:gd name="T43" fmla="*/ 4 h 77"/>
                  <a:gd name="T44" fmla="*/ 24 w 44"/>
                  <a:gd name="T45" fmla="*/ 6 h 77"/>
                  <a:gd name="T46" fmla="*/ 15 w 44"/>
                  <a:gd name="T47" fmla="*/ 0 h 77"/>
                  <a:gd name="T48" fmla="*/ 13 w 44"/>
                  <a:gd name="T49" fmla="*/ 3 h 77"/>
                  <a:gd name="T50" fmla="*/ 12 w 44"/>
                  <a:gd name="T51" fmla="*/ 1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77">
                    <a:moveTo>
                      <a:pt x="12" y="12"/>
                    </a:moveTo>
                    <a:lnTo>
                      <a:pt x="16" y="15"/>
                    </a:lnTo>
                    <a:lnTo>
                      <a:pt x="10" y="20"/>
                    </a:lnTo>
                    <a:lnTo>
                      <a:pt x="9" y="29"/>
                    </a:lnTo>
                    <a:lnTo>
                      <a:pt x="10" y="33"/>
                    </a:lnTo>
                    <a:lnTo>
                      <a:pt x="6" y="44"/>
                    </a:lnTo>
                    <a:lnTo>
                      <a:pt x="4" y="47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7" y="76"/>
                    </a:lnTo>
                    <a:lnTo>
                      <a:pt x="10" y="70"/>
                    </a:lnTo>
                    <a:lnTo>
                      <a:pt x="19" y="64"/>
                    </a:lnTo>
                    <a:lnTo>
                      <a:pt x="28" y="64"/>
                    </a:lnTo>
                    <a:lnTo>
                      <a:pt x="31" y="61"/>
                    </a:lnTo>
                    <a:lnTo>
                      <a:pt x="37" y="61"/>
                    </a:lnTo>
                    <a:lnTo>
                      <a:pt x="44" y="64"/>
                    </a:lnTo>
                    <a:lnTo>
                      <a:pt x="42" y="53"/>
                    </a:lnTo>
                    <a:lnTo>
                      <a:pt x="37" y="48"/>
                    </a:lnTo>
                    <a:lnTo>
                      <a:pt x="37" y="36"/>
                    </a:lnTo>
                    <a:lnTo>
                      <a:pt x="42" y="23"/>
                    </a:lnTo>
                    <a:lnTo>
                      <a:pt x="44" y="0"/>
                    </a:lnTo>
                    <a:lnTo>
                      <a:pt x="27" y="4"/>
                    </a:lnTo>
                    <a:lnTo>
                      <a:pt x="24" y="6"/>
                    </a:lnTo>
                    <a:lnTo>
                      <a:pt x="15" y="0"/>
                    </a:lnTo>
                    <a:lnTo>
                      <a:pt x="13" y="3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7" name="Freeform 2987">
                <a:extLst>
                  <a:ext uri="{FF2B5EF4-FFF2-40B4-BE49-F238E27FC236}">
                    <a16:creationId xmlns:a16="http://schemas.microsoft.com/office/drawing/2014/main" id="{FDD45513-5770-5EA4-B836-02509CFF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295"/>
                <a:ext cx="22" cy="39"/>
              </a:xfrm>
              <a:custGeom>
                <a:avLst/>
                <a:gdLst>
                  <a:gd name="T0" fmla="*/ 12 w 44"/>
                  <a:gd name="T1" fmla="*/ 12 h 77"/>
                  <a:gd name="T2" fmla="*/ 13 w 44"/>
                  <a:gd name="T3" fmla="*/ 3 h 77"/>
                  <a:gd name="T4" fmla="*/ 15 w 44"/>
                  <a:gd name="T5" fmla="*/ 0 h 77"/>
                  <a:gd name="T6" fmla="*/ 24 w 44"/>
                  <a:gd name="T7" fmla="*/ 6 h 77"/>
                  <a:gd name="T8" fmla="*/ 27 w 44"/>
                  <a:gd name="T9" fmla="*/ 4 h 77"/>
                  <a:gd name="T10" fmla="*/ 44 w 44"/>
                  <a:gd name="T11" fmla="*/ 0 h 77"/>
                  <a:gd name="T12" fmla="*/ 42 w 44"/>
                  <a:gd name="T13" fmla="*/ 23 h 77"/>
                  <a:gd name="T14" fmla="*/ 37 w 44"/>
                  <a:gd name="T15" fmla="*/ 36 h 77"/>
                  <a:gd name="T16" fmla="*/ 37 w 44"/>
                  <a:gd name="T17" fmla="*/ 48 h 77"/>
                  <a:gd name="T18" fmla="*/ 42 w 44"/>
                  <a:gd name="T19" fmla="*/ 53 h 77"/>
                  <a:gd name="T20" fmla="*/ 44 w 44"/>
                  <a:gd name="T21" fmla="*/ 64 h 77"/>
                  <a:gd name="T22" fmla="*/ 37 w 44"/>
                  <a:gd name="T23" fmla="*/ 61 h 77"/>
                  <a:gd name="T24" fmla="*/ 31 w 44"/>
                  <a:gd name="T25" fmla="*/ 61 h 77"/>
                  <a:gd name="T26" fmla="*/ 28 w 44"/>
                  <a:gd name="T27" fmla="*/ 64 h 77"/>
                  <a:gd name="T28" fmla="*/ 19 w 44"/>
                  <a:gd name="T29" fmla="*/ 64 h 77"/>
                  <a:gd name="T30" fmla="*/ 10 w 44"/>
                  <a:gd name="T31" fmla="*/ 70 h 77"/>
                  <a:gd name="T32" fmla="*/ 7 w 44"/>
                  <a:gd name="T33" fmla="*/ 76 h 77"/>
                  <a:gd name="T34" fmla="*/ 0 w 44"/>
                  <a:gd name="T35" fmla="*/ 77 h 77"/>
                  <a:gd name="T36" fmla="*/ 0 w 44"/>
                  <a:gd name="T37" fmla="*/ 73 h 77"/>
                  <a:gd name="T38" fmla="*/ 4 w 44"/>
                  <a:gd name="T39" fmla="*/ 47 h 77"/>
                  <a:gd name="T40" fmla="*/ 6 w 44"/>
                  <a:gd name="T41" fmla="*/ 44 h 77"/>
                  <a:gd name="T42" fmla="*/ 10 w 44"/>
                  <a:gd name="T43" fmla="*/ 33 h 77"/>
                  <a:gd name="T44" fmla="*/ 9 w 44"/>
                  <a:gd name="T45" fmla="*/ 29 h 77"/>
                  <a:gd name="T46" fmla="*/ 10 w 44"/>
                  <a:gd name="T47" fmla="*/ 20 h 77"/>
                  <a:gd name="T48" fmla="*/ 16 w 44"/>
                  <a:gd name="T49" fmla="*/ 15 h 77"/>
                  <a:gd name="T50" fmla="*/ 12 w 44"/>
                  <a:gd name="T51" fmla="*/ 1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77">
                    <a:moveTo>
                      <a:pt x="12" y="12"/>
                    </a:moveTo>
                    <a:lnTo>
                      <a:pt x="13" y="3"/>
                    </a:lnTo>
                    <a:lnTo>
                      <a:pt x="15" y="0"/>
                    </a:lnTo>
                    <a:lnTo>
                      <a:pt x="24" y="6"/>
                    </a:lnTo>
                    <a:lnTo>
                      <a:pt x="27" y="4"/>
                    </a:lnTo>
                    <a:lnTo>
                      <a:pt x="44" y="0"/>
                    </a:lnTo>
                    <a:lnTo>
                      <a:pt x="42" y="23"/>
                    </a:lnTo>
                    <a:lnTo>
                      <a:pt x="37" y="36"/>
                    </a:lnTo>
                    <a:lnTo>
                      <a:pt x="37" y="48"/>
                    </a:lnTo>
                    <a:lnTo>
                      <a:pt x="42" y="53"/>
                    </a:lnTo>
                    <a:lnTo>
                      <a:pt x="44" y="64"/>
                    </a:lnTo>
                    <a:lnTo>
                      <a:pt x="37" y="61"/>
                    </a:lnTo>
                    <a:lnTo>
                      <a:pt x="31" y="61"/>
                    </a:lnTo>
                    <a:lnTo>
                      <a:pt x="28" y="64"/>
                    </a:lnTo>
                    <a:lnTo>
                      <a:pt x="19" y="64"/>
                    </a:lnTo>
                    <a:lnTo>
                      <a:pt x="10" y="70"/>
                    </a:lnTo>
                    <a:lnTo>
                      <a:pt x="7" y="76"/>
                    </a:lnTo>
                    <a:lnTo>
                      <a:pt x="0" y="77"/>
                    </a:lnTo>
                    <a:lnTo>
                      <a:pt x="0" y="73"/>
                    </a:lnTo>
                    <a:lnTo>
                      <a:pt x="4" y="47"/>
                    </a:lnTo>
                    <a:lnTo>
                      <a:pt x="6" y="44"/>
                    </a:lnTo>
                    <a:lnTo>
                      <a:pt x="10" y="33"/>
                    </a:lnTo>
                    <a:lnTo>
                      <a:pt x="9" y="29"/>
                    </a:lnTo>
                    <a:lnTo>
                      <a:pt x="10" y="20"/>
                    </a:lnTo>
                    <a:lnTo>
                      <a:pt x="16" y="15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8" name="Freeform 2988">
                <a:extLst>
                  <a:ext uri="{FF2B5EF4-FFF2-40B4-BE49-F238E27FC236}">
                    <a16:creationId xmlns:a16="http://schemas.microsoft.com/office/drawing/2014/main" id="{89781A91-9601-1553-DEE2-EEBFF67FF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295"/>
                <a:ext cx="22" cy="39"/>
              </a:xfrm>
              <a:custGeom>
                <a:avLst/>
                <a:gdLst>
                  <a:gd name="T0" fmla="*/ 12 w 44"/>
                  <a:gd name="T1" fmla="*/ 12 h 77"/>
                  <a:gd name="T2" fmla="*/ 13 w 44"/>
                  <a:gd name="T3" fmla="*/ 3 h 77"/>
                  <a:gd name="T4" fmla="*/ 15 w 44"/>
                  <a:gd name="T5" fmla="*/ 0 h 77"/>
                  <a:gd name="T6" fmla="*/ 24 w 44"/>
                  <a:gd name="T7" fmla="*/ 6 h 77"/>
                  <a:gd name="T8" fmla="*/ 27 w 44"/>
                  <a:gd name="T9" fmla="*/ 4 h 77"/>
                  <a:gd name="T10" fmla="*/ 44 w 44"/>
                  <a:gd name="T11" fmla="*/ 0 h 77"/>
                  <a:gd name="T12" fmla="*/ 42 w 44"/>
                  <a:gd name="T13" fmla="*/ 23 h 77"/>
                  <a:gd name="T14" fmla="*/ 37 w 44"/>
                  <a:gd name="T15" fmla="*/ 36 h 77"/>
                  <a:gd name="T16" fmla="*/ 37 w 44"/>
                  <a:gd name="T17" fmla="*/ 48 h 77"/>
                  <a:gd name="T18" fmla="*/ 42 w 44"/>
                  <a:gd name="T19" fmla="*/ 53 h 77"/>
                  <a:gd name="T20" fmla="*/ 44 w 44"/>
                  <a:gd name="T21" fmla="*/ 64 h 77"/>
                  <a:gd name="T22" fmla="*/ 37 w 44"/>
                  <a:gd name="T23" fmla="*/ 61 h 77"/>
                  <a:gd name="T24" fmla="*/ 31 w 44"/>
                  <a:gd name="T25" fmla="*/ 61 h 77"/>
                  <a:gd name="T26" fmla="*/ 28 w 44"/>
                  <a:gd name="T27" fmla="*/ 64 h 77"/>
                  <a:gd name="T28" fmla="*/ 19 w 44"/>
                  <a:gd name="T29" fmla="*/ 64 h 77"/>
                  <a:gd name="T30" fmla="*/ 10 w 44"/>
                  <a:gd name="T31" fmla="*/ 70 h 77"/>
                  <a:gd name="T32" fmla="*/ 7 w 44"/>
                  <a:gd name="T33" fmla="*/ 76 h 77"/>
                  <a:gd name="T34" fmla="*/ 0 w 44"/>
                  <a:gd name="T35" fmla="*/ 77 h 77"/>
                  <a:gd name="T36" fmla="*/ 0 w 44"/>
                  <a:gd name="T37" fmla="*/ 73 h 77"/>
                  <a:gd name="T38" fmla="*/ 4 w 44"/>
                  <a:gd name="T39" fmla="*/ 47 h 77"/>
                  <a:gd name="T40" fmla="*/ 6 w 44"/>
                  <a:gd name="T41" fmla="*/ 44 h 77"/>
                  <a:gd name="T42" fmla="*/ 10 w 44"/>
                  <a:gd name="T43" fmla="*/ 33 h 77"/>
                  <a:gd name="T44" fmla="*/ 9 w 44"/>
                  <a:gd name="T45" fmla="*/ 29 h 77"/>
                  <a:gd name="T46" fmla="*/ 10 w 44"/>
                  <a:gd name="T47" fmla="*/ 20 h 77"/>
                  <a:gd name="T48" fmla="*/ 16 w 44"/>
                  <a:gd name="T49" fmla="*/ 15 h 77"/>
                  <a:gd name="T50" fmla="*/ 12 w 44"/>
                  <a:gd name="T51" fmla="*/ 1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77">
                    <a:moveTo>
                      <a:pt x="12" y="12"/>
                    </a:moveTo>
                    <a:lnTo>
                      <a:pt x="13" y="3"/>
                    </a:lnTo>
                    <a:lnTo>
                      <a:pt x="15" y="0"/>
                    </a:lnTo>
                    <a:lnTo>
                      <a:pt x="24" y="6"/>
                    </a:lnTo>
                    <a:lnTo>
                      <a:pt x="27" y="4"/>
                    </a:lnTo>
                    <a:lnTo>
                      <a:pt x="44" y="0"/>
                    </a:lnTo>
                    <a:lnTo>
                      <a:pt x="42" y="23"/>
                    </a:lnTo>
                    <a:lnTo>
                      <a:pt x="37" y="36"/>
                    </a:lnTo>
                    <a:lnTo>
                      <a:pt x="37" y="48"/>
                    </a:lnTo>
                    <a:lnTo>
                      <a:pt x="42" y="53"/>
                    </a:lnTo>
                    <a:lnTo>
                      <a:pt x="44" y="64"/>
                    </a:lnTo>
                    <a:lnTo>
                      <a:pt x="37" y="61"/>
                    </a:lnTo>
                    <a:lnTo>
                      <a:pt x="31" y="61"/>
                    </a:lnTo>
                    <a:lnTo>
                      <a:pt x="28" y="64"/>
                    </a:lnTo>
                    <a:lnTo>
                      <a:pt x="19" y="64"/>
                    </a:lnTo>
                    <a:lnTo>
                      <a:pt x="10" y="70"/>
                    </a:lnTo>
                    <a:lnTo>
                      <a:pt x="7" y="76"/>
                    </a:lnTo>
                    <a:lnTo>
                      <a:pt x="0" y="77"/>
                    </a:lnTo>
                    <a:lnTo>
                      <a:pt x="0" y="73"/>
                    </a:lnTo>
                    <a:lnTo>
                      <a:pt x="4" y="47"/>
                    </a:lnTo>
                    <a:lnTo>
                      <a:pt x="6" y="44"/>
                    </a:lnTo>
                    <a:lnTo>
                      <a:pt x="10" y="33"/>
                    </a:lnTo>
                    <a:lnTo>
                      <a:pt x="9" y="29"/>
                    </a:lnTo>
                    <a:lnTo>
                      <a:pt x="10" y="20"/>
                    </a:lnTo>
                    <a:lnTo>
                      <a:pt x="16" y="15"/>
                    </a:lnTo>
                    <a:lnTo>
                      <a:pt x="12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9" name="Freeform 2989">
                <a:extLst>
                  <a:ext uri="{FF2B5EF4-FFF2-40B4-BE49-F238E27FC236}">
                    <a16:creationId xmlns:a16="http://schemas.microsoft.com/office/drawing/2014/main" id="{8D3E219B-32D0-6CF1-9DEE-4B830A653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252"/>
                <a:ext cx="59" cy="131"/>
              </a:xfrm>
              <a:custGeom>
                <a:avLst/>
                <a:gdLst>
                  <a:gd name="T0" fmla="*/ 67 w 118"/>
                  <a:gd name="T1" fmla="*/ 9 h 261"/>
                  <a:gd name="T2" fmla="*/ 58 w 118"/>
                  <a:gd name="T3" fmla="*/ 27 h 261"/>
                  <a:gd name="T4" fmla="*/ 56 w 118"/>
                  <a:gd name="T5" fmla="*/ 45 h 261"/>
                  <a:gd name="T6" fmla="*/ 44 w 118"/>
                  <a:gd name="T7" fmla="*/ 48 h 261"/>
                  <a:gd name="T8" fmla="*/ 35 w 118"/>
                  <a:gd name="T9" fmla="*/ 59 h 261"/>
                  <a:gd name="T10" fmla="*/ 30 w 118"/>
                  <a:gd name="T11" fmla="*/ 83 h 261"/>
                  <a:gd name="T12" fmla="*/ 15 w 118"/>
                  <a:gd name="T13" fmla="*/ 121 h 261"/>
                  <a:gd name="T14" fmla="*/ 12 w 118"/>
                  <a:gd name="T15" fmla="*/ 158 h 261"/>
                  <a:gd name="T16" fmla="*/ 18 w 118"/>
                  <a:gd name="T17" fmla="*/ 165 h 261"/>
                  <a:gd name="T18" fmla="*/ 21 w 118"/>
                  <a:gd name="T19" fmla="*/ 182 h 261"/>
                  <a:gd name="T20" fmla="*/ 5 w 118"/>
                  <a:gd name="T21" fmla="*/ 182 h 261"/>
                  <a:gd name="T22" fmla="*/ 0 w 118"/>
                  <a:gd name="T23" fmla="*/ 202 h 261"/>
                  <a:gd name="T24" fmla="*/ 6 w 118"/>
                  <a:gd name="T25" fmla="*/ 217 h 261"/>
                  <a:gd name="T26" fmla="*/ 9 w 118"/>
                  <a:gd name="T27" fmla="*/ 226 h 261"/>
                  <a:gd name="T28" fmla="*/ 14 w 118"/>
                  <a:gd name="T29" fmla="*/ 244 h 261"/>
                  <a:gd name="T30" fmla="*/ 38 w 118"/>
                  <a:gd name="T31" fmla="*/ 261 h 261"/>
                  <a:gd name="T32" fmla="*/ 41 w 118"/>
                  <a:gd name="T33" fmla="*/ 241 h 261"/>
                  <a:gd name="T34" fmla="*/ 50 w 118"/>
                  <a:gd name="T35" fmla="*/ 234 h 261"/>
                  <a:gd name="T36" fmla="*/ 61 w 118"/>
                  <a:gd name="T37" fmla="*/ 234 h 261"/>
                  <a:gd name="T38" fmla="*/ 68 w 118"/>
                  <a:gd name="T39" fmla="*/ 212 h 261"/>
                  <a:gd name="T40" fmla="*/ 77 w 118"/>
                  <a:gd name="T41" fmla="*/ 177 h 261"/>
                  <a:gd name="T42" fmla="*/ 84 w 118"/>
                  <a:gd name="T43" fmla="*/ 162 h 261"/>
                  <a:gd name="T44" fmla="*/ 88 w 118"/>
                  <a:gd name="T45" fmla="*/ 132 h 261"/>
                  <a:gd name="T46" fmla="*/ 94 w 118"/>
                  <a:gd name="T47" fmla="*/ 118 h 261"/>
                  <a:gd name="T48" fmla="*/ 94 w 118"/>
                  <a:gd name="T49" fmla="*/ 105 h 261"/>
                  <a:gd name="T50" fmla="*/ 96 w 118"/>
                  <a:gd name="T51" fmla="*/ 97 h 261"/>
                  <a:gd name="T52" fmla="*/ 99 w 118"/>
                  <a:gd name="T53" fmla="*/ 85 h 261"/>
                  <a:gd name="T54" fmla="*/ 106 w 118"/>
                  <a:gd name="T55" fmla="*/ 79 h 261"/>
                  <a:gd name="T56" fmla="*/ 114 w 118"/>
                  <a:gd name="T57" fmla="*/ 65 h 261"/>
                  <a:gd name="T58" fmla="*/ 97 w 118"/>
                  <a:gd name="T59" fmla="*/ 41 h 261"/>
                  <a:gd name="T60" fmla="*/ 90 w 118"/>
                  <a:gd name="T61" fmla="*/ 35 h 261"/>
                  <a:gd name="T62" fmla="*/ 80 w 118"/>
                  <a:gd name="T63" fmla="*/ 21 h 261"/>
                  <a:gd name="T64" fmla="*/ 68 w 118"/>
                  <a:gd name="T65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8" h="261">
                    <a:moveTo>
                      <a:pt x="68" y="0"/>
                    </a:moveTo>
                    <a:lnTo>
                      <a:pt x="67" y="9"/>
                    </a:lnTo>
                    <a:lnTo>
                      <a:pt x="67" y="13"/>
                    </a:lnTo>
                    <a:lnTo>
                      <a:pt x="58" y="27"/>
                    </a:lnTo>
                    <a:lnTo>
                      <a:pt x="53" y="39"/>
                    </a:lnTo>
                    <a:lnTo>
                      <a:pt x="56" y="45"/>
                    </a:lnTo>
                    <a:lnTo>
                      <a:pt x="53" y="48"/>
                    </a:lnTo>
                    <a:lnTo>
                      <a:pt x="44" y="48"/>
                    </a:lnTo>
                    <a:lnTo>
                      <a:pt x="40" y="51"/>
                    </a:lnTo>
                    <a:lnTo>
                      <a:pt x="35" y="59"/>
                    </a:lnTo>
                    <a:lnTo>
                      <a:pt x="33" y="74"/>
                    </a:lnTo>
                    <a:lnTo>
                      <a:pt x="30" y="83"/>
                    </a:lnTo>
                    <a:lnTo>
                      <a:pt x="24" y="95"/>
                    </a:lnTo>
                    <a:lnTo>
                      <a:pt x="15" y="121"/>
                    </a:lnTo>
                    <a:lnTo>
                      <a:pt x="14" y="127"/>
                    </a:lnTo>
                    <a:lnTo>
                      <a:pt x="12" y="158"/>
                    </a:lnTo>
                    <a:lnTo>
                      <a:pt x="14" y="158"/>
                    </a:lnTo>
                    <a:lnTo>
                      <a:pt x="18" y="165"/>
                    </a:lnTo>
                    <a:lnTo>
                      <a:pt x="18" y="174"/>
                    </a:lnTo>
                    <a:lnTo>
                      <a:pt x="21" y="182"/>
                    </a:lnTo>
                    <a:lnTo>
                      <a:pt x="9" y="179"/>
                    </a:lnTo>
                    <a:lnTo>
                      <a:pt x="5" y="182"/>
                    </a:lnTo>
                    <a:lnTo>
                      <a:pt x="0" y="194"/>
                    </a:lnTo>
                    <a:lnTo>
                      <a:pt x="0" y="202"/>
                    </a:lnTo>
                    <a:lnTo>
                      <a:pt x="6" y="209"/>
                    </a:lnTo>
                    <a:lnTo>
                      <a:pt x="6" y="217"/>
                    </a:lnTo>
                    <a:lnTo>
                      <a:pt x="11" y="219"/>
                    </a:lnTo>
                    <a:lnTo>
                      <a:pt x="9" y="226"/>
                    </a:lnTo>
                    <a:lnTo>
                      <a:pt x="17" y="238"/>
                    </a:lnTo>
                    <a:lnTo>
                      <a:pt x="14" y="244"/>
                    </a:lnTo>
                    <a:lnTo>
                      <a:pt x="15" y="256"/>
                    </a:lnTo>
                    <a:lnTo>
                      <a:pt x="38" y="261"/>
                    </a:lnTo>
                    <a:lnTo>
                      <a:pt x="35" y="256"/>
                    </a:lnTo>
                    <a:lnTo>
                      <a:pt x="41" y="241"/>
                    </a:lnTo>
                    <a:lnTo>
                      <a:pt x="47" y="237"/>
                    </a:lnTo>
                    <a:lnTo>
                      <a:pt x="50" y="234"/>
                    </a:lnTo>
                    <a:lnTo>
                      <a:pt x="55" y="231"/>
                    </a:lnTo>
                    <a:lnTo>
                      <a:pt x="61" y="234"/>
                    </a:lnTo>
                    <a:lnTo>
                      <a:pt x="64" y="225"/>
                    </a:lnTo>
                    <a:lnTo>
                      <a:pt x="68" y="212"/>
                    </a:lnTo>
                    <a:lnTo>
                      <a:pt x="74" y="185"/>
                    </a:lnTo>
                    <a:lnTo>
                      <a:pt x="77" y="177"/>
                    </a:lnTo>
                    <a:lnTo>
                      <a:pt x="80" y="168"/>
                    </a:lnTo>
                    <a:lnTo>
                      <a:pt x="84" y="162"/>
                    </a:lnTo>
                    <a:lnTo>
                      <a:pt x="84" y="158"/>
                    </a:lnTo>
                    <a:lnTo>
                      <a:pt x="88" y="132"/>
                    </a:lnTo>
                    <a:lnTo>
                      <a:pt x="90" y="129"/>
                    </a:lnTo>
                    <a:lnTo>
                      <a:pt x="94" y="118"/>
                    </a:lnTo>
                    <a:lnTo>
                      <a:pt x="93" y="114"/>
                    </a:lnTo>
                    <a:lnTo>
                      <a:pt x="94" y="105"/>
                    </a:lnTo>
                    <a:lnTo>
                      <a:pt x="100" y="100"/>
                    </a:lnTo>
                    <a:lnTo>
                      <a:pt x="96" y="97"/>
                    </a:lnTo>
                    <a:lnTo>
                      <a:pt x="97" y="88"/>
                    </a:lnTo>
                    <a:lnTo>
                      <a:pt x="99" y="85"/>
                    </a:lnTo>
                    <a:lnTo>
                      <a:pt x="99" y="79"/>
                    </a:lnTo>
                    <a:lnTo>
                      <a:pt x="106" y="79"/>
                    </a:lnTo>
                    <a:lnTo>
                      <a:pt x="118" y="71"/>
                    </a:lnTo>
                    <a:lnTo>
                      <a:pt x="114" y="65"/>
                    </a:lnTo>
                    <a:lnTo>
                      <a:pt x="109" y="62"/>
                    </a:lnTo>
                    <a:lnTo>
                      <a:pt x="97" y="41"/>
                    </a:lnTo>
                    <a:lnTo>
                      <a:pt x="91" y="35"/>
                    </a:lnTo>
                    <a:lnTo>
                      <a:pt x="90" y="35"/>
                    </a:lnTo>
                    <a:lnTo>
                      <a:pt x="84" y="27"/>
                    </a:lnTo>
                    <a:lnTo>
                      <a:pt x="80" y="21"/>
                    </a:lnTo>
                    <a:lnTo>
                      <a:pt x="76" y="4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0" name="Freeform 2990">
                <a:extLst>
                  <a:ext uri="{FF2B5EF4-FFF2-40B4-BE49-F238E27FC236}">
                    <a16:creationId xmlns:a16="http://schemas.microsoft.com/office/drawing/2014/main" id="{BB59CACD-03A3-1C61-7EFC-762551E7E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252"/>
                <a:ext cx="59" cy="131"/>
              </a:xfrm>
              <a:custGeom>
                <a:avLst/>
                <a:gdLst>
                  <a:gd name="T0" fmla="*/ 76 w 118"/>
                  <a:gd name="T1" fmla="*/ 4 h 261"/>
                  <a:gd name="T2" fmla="*/ 84 w 118"/>
                  <a:gd name="T3" fmla="*/ 27 h 261"/>
                  <a:gd name="T4" fmla="*/ 91 w 118"/>
                  <a:gd name="T5" fmla="*/ 35 h 261"/>
                  <a:gd name="T6" fmla="*/ 109 w 118"/>
                  <a:gd name="T7" fmla="*/ 62 h 261"/>
                  <a:gd name="T8" fmla="*/ 118 w 118"/>
                  <a:gd name="T9" fmla="*/ 71 h 261"/>
                  <a:gd name="T10" fmla="*/ 99 w 118"/>
                  <a:gd name="T11" fmla="*/ 79 h 261"/>
                  <a:gd name="T12" fmla="*/ 97 w 118"/>
                  <a:gd name="T13" fmla="*/ 88 h 261"/>
                  <a:gd name="T14" fmla="*/ 100 w 118"/>
                  <a:gd name="T15" fmla="*/ 100 h 261"/>
                  <a:gd name="T16" fmla="*/ 93 w 118"/>
                  <a:gd name="T17" fmla="*/ 114 h 261"/>
                  <a:gd name="T18" fmla="*/ 90 w 118"/>
                  <a:gd name="T19" fmla="*/ 129 h 261"/>
                  <a:gd name="T20" fmla="*/ 84 w 118"/>
                  <a:gd name="T21" fmla="*/ 158 h 261"/>
                  <a:gd name="T22" fmla="*/ 80 w 118"/>
                  <a:gd name="T23" fmla="*/ 168 h 261"/>
                  <a:gd name="T24" fmla="*/ 74 w 118"/>
                  <a:gd name="T25" fmla="*/ 185 h 261"/>
                  <a:gd name="T26" fmla="*/ 64 w 118"/>
                  <a:gd name="T27" fmla="*/ 225 h 261"/>
                  <a:gd name="T28" fmla="*/ 55 w 118"/>
                  <a:gd name="T29" fmla="*/ 231 h 261"/>
                  <a:gd name="T30" fmla="*/ 47 w 118"/>
                  <a:gd name="T31" fmla="*/ 237 h 261"/>
                  <a:gd name="T32" fmla="*/ 35 w 118"/>
                  <a:gd name="T33" fmla="*/ 256 h 261"/>
                  <a:gd name="T34" fmla="*/ 15 w 118"/>
                  <a:gd name="T35" fmla="*/ 256 h 261"/>
                  <a:gd name="T36" fmla="*/ 17 w 118"/>
                  <a:gd name="T37" fmla="*/ 238 h 261"/>
                  <a:gd name="T38" fmla="*/ 11 w 118"/>
                  <a:gd name="T39" fmla="*/ 219 h 261"/>
                  <a:gd name="T40" fmla="*/ 6 w 118"/>
                  <a:gd name="T41" fmla="*/ 209 h 261"/>
                  <a:gd name="T42" fmla="*/ 0 w 118"/>
                  <a:gd name="T43" fmla="*/ 194 h 261"/>
                  <a:gd name="T44" fmla="*/ 9 w 118"/>
                  <a:gd name="T45" fmla="*/ 179 h 261"/>
                  <a:gd name="T46" fmla="*/ 18 w 118"/>
                  <a:gd name="T47" fmla="*/ 174 h 261"/>
                  <a:gd name="T48" fmla="*/ 14 w 118"/>
                  <a:gd name="T49" fmla="*/ 158 h 261"/>
                  <a:gd name="T50" fmla="*/ 14 w 118"/>
                  <a:gd name="T51" fmla="*/ 127 h 261"/>
                  <a:gd name="T52" fmla="*/ 24 w 118"/>
                  <a:gd name="T53" fmla="*/ 95 h 261"/>
                  <a:gd name="T54" fmla="*/ 33 w 118"/>
                  <a:gd name="T55" fmla="*/ 74 h 261"/>
                  <a:gd name="T56" fmla="*/ 40 w 118"/>
                  <a:gd name="T57" fmla="*/ 51 h 261"/>
                  <a:gd name="T58" fmla="*/ 53 w 118"/>
                  <a:gd name="T59" fmla="*/ 48 h 261"/>
                  <a:gd name="T60" fmla="*/ 53 w 118"/>
                  <a:gd name="T61" fmla="*/ 39 h 261"/>
                  <a:gd name="T62" fmla="*/ 67 w 118"/>
                  <a:gd name="T63" fmla="*/ 13 h 261"/>
                  <a:gd name="T64" fmla="*/ 68 w 118"/>
                  <a:gd name="T65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8" h="261">
                    <a:moveTo>
                      <a:pt x="68" y="0"/>
                    </a:moveTo>
                    <a:lnTo>
                      <a:pt x="76" y="4"/>
                    </a:lnTo>
                    <a:lnTo>
                      <a:pt x="80" y="21"/>
                    </a:lnTo>
                    <a:lnTo>
                      <a:pt x="84" y="27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97" y="41"/>
                    </a:lnTo>
                    <a:lnTo>
                      <a:pt x="109" y="62"/>
                    </a:lnTo>
                    <a:lnTo>
                      <a:pt x="114" y="65"/>
                    </a:lnTo>
                    <a:lnTo>
                      <a:pt x="118" y="71"/>
                    </a:lnTo>
                    <a:lnTo>
                      <a:pt x="106" y="79"/>
                    </a:lnTo>
                    <a:lnTo>
                      <a:pt x="99" y="79"/>
                    </a:lnTo>
                    <a:lnTo>
                      <a:pt x="99" y="85"/>
                    </a:lnTo>
                    <a:lnTo>
                      <a:pt x="97" y="88"/>
                    </a:lnTo>
                    <a:lnTo>
                      <a:pt x="96" y="97"/>
                    </a:lnTo>
                    <a:lnTo>
                      <a:pt x="100" y="100"/>
                    </a:lnTo>
                    <a:lnTo>
                      <a:pt x="94" y="105"/>
                    </a:lnTo>
                    <a:lnTo>
                      <a:pt x="93" y="114"/>
                    </a:lnTo>
                    <a:lnTo>
                      <a:pt x="94" y="118"/>
                    </a:lnTo>
                    <a:lnTo>
                      <a:pt x="90" y="129"/>
                    </a:lnTo>
                    <a:lnTo>
                      <a:pt x="88" y="132"/>
                    </a:lnTo>
                    <a:lnTo>
                      <a:pt x="84" y="158"/>
                    </a:lnTo>
                    <a:lnTo>
                      <a:pt x="84" y="162"/>
                    </a:lnTo>
                    <a:lnTo>
                      <a:pt x="80" y="168"/>
                    </a:lnTo>
                    <a:lnTo>
                      <a:pt x="77" y="177"/>
                    </a:lnTo>
                    <a:lnTo>
                      <a:pt x="74" y="185"/>
                    </a:lnTo>
                    <a:lnTo>
                      <a:pt x="68" y="212"/>
                    </a:lnTo>
                    <a:lnTo>
                      <a:pt x="64" y="225"/>
                    </a:lnTo>
                    <a:lnTo>
                      <a:pt x="61" y="234"/>
                    </a:lnTo>
                    <a:lnTo>
                      <a:pt x="55" y="231"/>
                    </a:lnTo>
                    <a:lnTo>
                      <a:pt x="50" y="234"/>
                    </a:lnTo>
                    <a:lnTo>
                      <a:pt x="47" y="237"/>
                    </a:lnTo>
                    <a:lnTo>
                      <a:pt x="41" y="241"/>
                    </a:lnTo>
                    <a:lnTo>
                      <a:pt x="35" y="256"/>
                    </a:lnTo>
                    <a:lnTo>
                      <a:pt x="38" y="261"/>
                    </a:lnTo>
                    <a:lnTo>
                      <a:pt x="15" y="256"/>
                    </a:lnTo>
                    <a:lnTo>
                      <a:pt x="14" y="244"/>
                    </a:lnTo>
                    <a:lnTo>
                      <a:pt x="17" y="238"/>
                    </a:lnTo>
                    <a:lnTo>
                      <a:pt x="9" y="226"/>
                    </a:lnTo>
                    <a:lnTo>
                      <a:pt x="11" y="219"/>
                    </a:lnTo>
                    <a:lnTo>
                      <a:pt x="6" y="217"/>
                    </a:lnTo>
                    <a:lnTo>
                      <a:pt x="6" y="209"/>
                    </a:lnTo>
                    <a:lnTo>
                      <a:pt x="0" y="202"/>
                    </a:lnTo>
                    <a:lnTo>
                      <a:pt x="0" y="194"/>
                    </a:lnTo>
                    <a:lnTo>
                      <a:pt x="5" y="182"/>
                    </a:lnTo>
                    <a:lnTo>
                      <a:pt x="9" y="179"/>
                    </a:lnTo>
                    <a:lnTo>
                      <a:pt x="21" y="182"/>
                    </a:lnTo>
                    <a:lnTo>
                      <a:pt x="18" y="174"/>
                    </a:lnTo>
                    <a:lnTo>
                      <a:pt x="18" y="165"/>
                    </a:lnTo>
                    <a:lnTo>
                      <a:pt x="14" y="158"/>
                    </a:lnTo>
                    <a:lnTo>
                      <a:pt x="12" y="158"/>
                    </a:lnTo>
                    <a:lnTo>
                      <a:pt x="14" y="127"/>
                    </a:lnTo>
                    <a:lnTo>
                      <a:pt x="15" y="121"/>
                    </a:lnTo>
                    <a:lnTo>
                      <a:pt x="24" y="95"/>
                    </a:lnTo>
                    <a:lnTo>
                      <a:pt x="30" y="83"/>
                    </a:lnTo>
                    <a:lnTo>
                      <a:pt x="33" y="74"/>
                    </a:lnTo>
                    <a:lnTo>
                      <a:pt x="35" y="59"/>
                    </a:lnTo>
                    <a:lnTo>
                      <a:pt x="40" y="51"/>
                    </a:lnTo>
                    <a:lnTo>
                      <a:pt x="44" y="48"/>
                    </a:lnTo>
                    <a:lnTo>
                      <a:pt x="53" y="48"/>
                    </a:lnTo>
                    <a:lnTo>
                      <a:pt x="56" y="45"/>
                    </a:lnTo>
                    <a:lnTo>
                      <a:pt x="53" y="39"/>
                    </a:lnTo>
                    <a:lnTo>
                      <a:pt x="58" y="27"/>
                    </a:lnTo>
                    <a:lnTo>
                      <a:pt x="67" y="13"/>
                    </a:lnTo>
                    <a:lnTo>
                      <a:pt x="67" y="9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1" name="Freeform 2991">
                <a:extLst>
                  <a:ext uri="{FF2B5EF4-FFF2-40B4-BE49-F238E27FC236}">
                    <a16:creationId xmlns:a16="http://schemas.microsoft.com/office/drawing/2014/main" id="{17C1DD73-5392-8434-748D-ECB936820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252"/>
                <a:ext cx="59" cy="131"/>
              </a:xfrm>
              <a:custGeom>
                <a:avLst/>
                <a:gdLst>
                  <a:gd name="T0" fmla="*/ 76 w 118"/>
                  <a:gd name="T1" fmla="*/ 4 h 261"/>
                  <a:gd name="T2" fmla="*/ 84 w 118"/>
                  <a:gd name="T3" fmla="*/ 27 h 261"/>
                  <a:gd name="T4" fmla="*/ 91 w 118"/>
                  <a:gd name="T5" fmla="*/ 35 h 261"/>
                  <a:gd name="T6" fmla="*/ 109 w 118"/>
                  <a:gd name="T7" fmla="*/ 62 h 261"/>
                  <a:gd name="T8" fmla="*/ 118 w 118"/>
                  <a:gd name="T9" fmla="*/ 71 h 261"/>
                  <a:gd name="T10" fmla="*/ 99 w 118"/>
                  <a:gd name="T11" fmla="*/ 79 h 261"/>
                  <a:gd name="T12" fmla="*/ 97 w 118"/>
                  <a:gd name="T13" fmla="*/ 88 h 261"/>
                  <a:gd name="T14" fmla="*/ 100 w 118"/>
                  <a:gd name="T15" fmla="*/ 100 h 261"/>
                  <a:gd name="T16" fmla="*/ 93 w 118"/>
                  <a:gd name="T17" fmla="*/ 114 h 261"/>
                  <a:gd name="T18" fmla="*/ 90 w 118"/>
                  <a:gd name="T19" fmla="*/ 129 h 261"/>
                  <a:gd name="T20" fmla="*/ 84 w 118"/>
                  <a:gd name="T21" fmla="*/ 158 h 261"/>
                  <a:gd name="T22" fmla="*/ 80 w 118"/>
                  <a:gd name="T23" fmla="*/ 168 h 261"/>
                  <a:gd name="T24" fmla="*/ 74 w 118"/>
                  <a:gd name="T25" fmla="*/ 185 h 261"/>
                  <a:gd name="T26" fmla="*/ 64 w 118"/>
                  <a:gd name="T27" fmla="*/ 225 h 261"/>
                  <a:gd name="T28" fmla="*/ 55 w 118"/>
                  <a:gd name="T29" fmla="*/ 231 h 261"/>
                  <a:gd name="T30" fmla="*/ 47 w 118"/>
                  <a:gd name="T31" fmla="*/ 237 h 261"/>
                  <a:gd name="T32" fmla="*/ 35 w 118"/>
                  <a:gd name="T33" fmla="*/ 256 h 261"/>
                  <a:gd name="T34" fmla="*/ 15 w 118"/>
                  <a:gd name="T35" fmla="*/ 256 h 261"/>
                  <a:gd name="T36" fmla="*/ 17 w 118"/>
                  <a:gd name="T37" fmla="*/ 238 h 261"/>
                  <a:gd name="T38" fmla="*/ 11 w 118"/>
                  <a:gd name="T39" fmla="*/ 219 h 261"/>
                  <a:gd name="T40" fmla="*/ 6 w 118"/>
                  <a:gd name="T41" fmla="*/ 209 h 261"/>
                  <a:gd name="T42" fmla="*/ 0 w 118"/>
                  <a:gd name="T43" fmla="*/ 194 h 261"/>
                  <a:gd name="T44" fmla="*/ 9 w 118"/>
                  <a:gd name="T45" fmla="*/ 179 h 261"/>
                  <a:gd name="T46" fmla="*/ 18 w 118"/>
                  <a:gd name="T47" fmla="*/ 174 h 261"/>
                  <a:gd name="T48" fmla="*/ 14 w 118"/>
                  <a:gd name="T49" fmla="*/ 158 h 261"/>
                  <a:gd name="T50" fmla="*/ 14 w 118"/>
                  <a:gd name="T51" fmla="*/ 127 h 261"/>
                  <a:gd name="T52" fmla="*/ 24 w 118"/>
                  <a:gd name="T53" fmla="*/ 95 h 261"/>
                  <a:gd name="T54" fmla="*/ 33 w 118"/>
                  <a:gd name="T55" fmla="*/ 74 h 261"/>
                  <a:gd name="T56" fmla="*/ 40 w 118"/>
                  <a:gd name="T57" fmla="*/ 51 h 261"/>
                  <a:gd name="T58" fmla="*/ 53 w 118"/>
                  <a:gd name="T59" fmla="*/ 48 h 261"/>
                  <a:gd name="T60" fmla="*/ 53 w 118"/>
                  <a:gd name="T61" fmla="*/ 39 h 261"/>
                  <a:gd name="T62" fmla="*/ 67 w 118"/>
                  <a:gd name="T63" fmla="*/ 13 h 261"/>
                  <a:gd name="T64" fmla="*/ 68 w 118"/>
                  <a:gd name="T65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8" h="261">
                    <a:moveTo>
                      <a:pt x="68" y="0"/>
                    </a:moveTo>
                    <a:lnTo>
                      <a:pt x="76" y="4"/>
                    </a:lnTo>
                    <a:lnTo>
                      <a:pt x="80" y="21"/>
                    </a:lnTo>
                    <a:lnTo>
                      <a:pt x="84" y="27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97" y="41"/>
                    </a:lnTo>
                    <a:lnTo>
                      <a:pt x="109" y="62"/>
                    </a:lnTo>
                    <a:lnTo>
                      <a:pt x="114" y="65"/>
                    </a:lnTo>
                    <a:lnTo>
                      <a:pt x="118" y="71"/>
                    </a:lnTo>
                    <a:lnTo>
                      <a:pt x="106" y="79"/>
                    </a:lnTo>
                    <a:lnTo>
                      <a:pt x="99" y="79"/>
                    </a:lnTo>
                    <a:lnTo>
                      <a:pt x="99" y="85"/>
                    </a:lnTo>
                    <a:lnTo>
                      <a:pt x="97" y="88"/>
                    </a:lnTo>
                    <a:lnTo>
                      <a:pt x="96" y="97"/>
                    </a:lnTo>
                    <a:lnTo>
                      <a:pt x="100" y="100"/>
                    </a:lnTo>
                    <a:lnTo>
                      <a:pt x="94" y="105"/>
                    </a:lnTo>
                    <a:lnTo>
                      <a:pt x="93" y="114"/>
                    </a:lnTo>
                    <a:lnTo>
                      <a:pt x="94" y="118"/>
                    </a:lnTo>
                    <a:lnTo>
                      <a:pt x="90" y="129"/>
                    </a:lnTo>
                    <a:lnTo>
                      <a:pt x="88" y="132"/>
                    </a:lnTo>
                    <a:lnTo>
                      <a:pt x="84" y="158"/>
                    </a:lnTo>
                    <a:lnTo>
                      <a:pt x="84" y="162"/>
                    </a:lnTo>
                    <a:lnTo>
                      <a:pt x="80" y="168"/>
                    </a:lnTo>
                    <a:lnTo>
                      <a:pt x="77" y="177"/>
                    </a:lnTo>
                    <a:lnTo>
                      <a:pt x="74" y="185"/>
                    </a:lnTo>
                    <a:lnTo>
                      <a:pt x="68" y="212"/>
                    </a:lnTo>
                    <a:lnTo>
                      <a:pt x="64" y="225"/>
                    </a:lnTo>
                    <a:lnTo>
                      <a:pt x="61" y="234"/>
                    </a:lnTo>
                    <a:lnTo>
                      <a:pt x="55" y="231"/>
                    </a:lnTo>
                    <a:lnTo>
                      <a:pt x="50" y="234"/>
                    </a:lnTo>
                    <a:lnTo>
                      <a:pt x="47" y="237"/>
                    </a:lnTo>
                    <a:lnTo>
                      <a:pt x="41" y="241"/>
                    </a:lnTo>
                    <a:lnTo>
                      <a:pt x="35" y="256"/>
                    </a:lnTo>
                    <a:lnTo>
                      <a:pt x="38" y="261"/>
                    </a:lnTo>
                    <a:lnTo>
                      <a:pt x="15" y="256"/>
                    </a:lnTo>
                    <a:lnTo>
                      <a:pt x="14" y="244"/>
                    </a:lnTo>
                    <a:lnTo>
                      <a:pt x="17" y="238"/>
                    </a:lnTo>
                    <a:lnTo>
                      <a:pt x="9" y="226"/>
                    </a:lnTo>
                    <a:lnTo>
                      <a:pt x="11" y="219"/>
                    </a:lnTo>
                    <a:lnTo>
                      <a:pt x="6" y="217"/>
                    </a:lnTo>
                    <a:lnTo>
                      <a:pt x="6" y="209"/>
                    </a:lnTo>
                    <a:lnTo>
                      <a:pt x="0" y="202"/>
                    </a:lnTo>
                    <a:lnTo>
                      <a:pt x="0" y="194"/>
                    </a:lnTo>
                    <a:lnTo>
                      <a:pt x="5" y="182"/>
                    </a:lnTo>
                    <a:lnTo>
                      <a:pt x="9" y="179"/>
                    </a:lnTo>
                    <a:lnTo>
                      <a:pt x="21" y="182"/>
                    </a:lnTo>
                    <a:lnTo>
                      <a:pt x="18" y="174"/>
                    </a:lnTo>
                    <a:lnTo>
                      <a:pt x="18" y="165"/>
                    </a:lnTo>
                    <a:lnTo>
                      <a:pt x="14" y="158"/>
                    </a:lnTo>
                    <a:lnTo>
                      <a:pt x="12" y="158"/>
                    </a:lnTo>
                    <a:lnTo>
                      <a:pt x="14" y="127"/>
                    </a:lnTo>
                    <a:lnTo>
                      <a:pt x="15" y="121"/>
                    </a:lnTo>
                    <a:lnTo>
                      <a:pt x="24" y="95"/>
                    </a:lnTo>
                    <a:lnTo>
                      <a:pt x="30" y="83"/>
                    </a:lnTo>
                    <a:lnTo>
                      <a:pt x="33" y="74"/>
                    </a:lnTo>
                    <a:lnTo>
                      <a:pt x="35" y="59"/>
                    </a:lnTo>
                    <a:lnTo>
                      <a:pt x="40" y="51"/>
                    </a:lnTo>
                    <a:lnTo>
                      <a:pt x="44" y="48"/>
                    </a:lnTo>
                    <a:lnTo>
                      <a:pt x="53" y="48"/>
                    </a:lnTo>
                    <a:lnTo>
                      <a:pt x="56" y="45"/>
                    </a:lnTo>
                    <a:lnTo>
                      <a:pt x="53" y="39"/>
                    </a:lnTo>
                    <a:lnTo>
                      <a:pt x="58" y="27"/>
                    </a:lnTo>
                    <a:lnTo>
                      <a:pt x="67" y="13"/>
                    </a:lnTo>
                    <a:lnTo>
                      <a:pt x="67" y="9"/>
                    </a:lnTo>
                    <a:lnTo>
                      <a:pt x="6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2" name="Freeform 2992">
                <a:extLst>
                  <a:ext uri="{FF2B5EF4-FFF2-40B4-BE49-F238E27FC236}">
                    <a16:creationId xmlns:a16="http://schemas.microsoft.com/office/drawing/2014/main" id="{574D7E4F-6BED-6ED0-A234-8818B5C86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288"/>
                <a:ext cx="15" cy="10"/>
              </a:xfrm>
              <a:custGeom>
                <a:avLst/>
                <a:gdLst>
                  <a:gd name="T0" fmla="*/ 7 w 29"/>
                  <a:gd name="T1" fmla="*/ 8 h 20"/>
                  <a:gd name="T2" fmla="*/ 0 w 29"/>
                  <a:gd name="T3" fmla="*/ 8 h 20"/>
                  <a:gd name="T4" fmla="*/ 0 w 29"/>
                  <a:gd name="T5" fmla="*/ 14 h 20"/>
                  <a:gd name="T6" fmla="*/ 9 w 29"/>
                  <a:gd name="T7" fmla="*/ 20 h 20"/>
                  <a:gd name="T8" fmla="*/ 12 w 29"/>
                  <a:gd name="T9" fmla="*/ 18 h 20"/>
                  <a:gd name="T10" fmla="*/ 29 w 29"/>
                  <a:gd name="T11" fmla="*/ 14 h 20"/>
                  <a:gd name="T12" fmla="*/ 25 w 29"/>
                  <a:gd name="T13" fmla="*/ 6 h 20"/>
                  <a:gd name="T14" fmla="*/ 19 w 29"/>
                  <a:gd name="T15" fmla="*/ 0 h 20"/>
                  <a:gd name="T16" fmla="*/ 7 w 29"/>
                  <a:gd name="T17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0">
                    <a:moveTo>
                      <a:pt x="7" y="8"/>
                    </a:moveTo>
                    <a:lnTo>
                      <a:pt x="0" y="8"/>
                    </a:lnTo>
                    <a:lnTo>
                      <a:pt x="0" y="14"/>
                    </a:lnTo>
                    <a:lnTo>
                      <a:pt x="9" y="20"/>
                    </a:lnTo>
                    <a:lnTo>
                      <a:pt x="12" y="18"/>
                    </a:lnTo>
                    <a:lnTo>
                      <a:pt x="29" y="14"/>
                    </a:lnTo>
                    <a:lnTo>
                      <a:pt x="25" y="6"/>
                    </a:lnTo>
                    <a:lnTo>
                      <a:pt x="19" y="0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3" name="Freeform 2993">
                <a:extLst>
                  <a:ext uri="{FF2B5EF4-FFF2-40B4-BE49-F238E27FC236}">
                    <a16:creationId xmlns:a16="http://schemas.microsoft.com/office/drawing/2014/main" id="{AD57EE26-6160-35E8-7C02-2023C8EBC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288"/>
                <a:ext cx="15" cy="10"/>
              </a:xfrm>
              <a:custGeom>
                <a:avLst/>
                <a:gdLst>
                  <a:gd name="T0" fmla="*/ 7 w 29"/>
                  <a:gd name="T1" fmla="*/ 8 h 20"/>
                  <a:gd name="T2" fmla="*/ 19 w 29"/>
                  <a:gd name="T3" fmla="*/ 0 h 20"/>
                  <a:gd name="T4" fmla="*/ 25 w 29"/>
                  <a:gd name="T5" fmla="*/ 6 h 20"/>
                  <a:gd name="T6" fmla="*/ 29 w 29"/>
                  <a:gd name="T7" fmla="*/ 14 h 20"/>
                  <a:gd name="T8" fmla="*/ 12 w 29"/>
                  <a:gd name="T9" fmla="*/ 18 h 20"/>
                  <a:gd name="T10" fmla="*/ 9 w 29"/>
                  <a:gd name="T11" fmla="*/ 20 h 20"/>
                  <a:gd name="T12" fmla="*/ 0 w 29"/>
                  <a:gd name="T13" fmla="*/ 14 h 20"/>
                  <a:gd name="T14" fmla="*/ 0 w 29"/>
                  <a:gd name="T15" fmla="*/ 8 h 20"/>
                  <a:gd name="T16" fmla="*/ 7 w 29"/>
                  <a:gd name="T17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0">
                    <a:moveTo>
                      <a:pt x="7" y="8"/>
                    </a:moveTo>
                    <a:lnTo>
                      <a:pt x="19" y="0"/>
                    </a:lnTo>
                    <a:lnTo>
                      <a:pt x="25" y="6"/>
                    </a:lnTo>
                    <a:lnTo>
                      <a:pt x="29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4" name="Freeform 2994">
                <a:extLst>
                  <a:ext uri="{FF2B5EF4-FFF2-40B4-BE49-F238E27FC236}">
                    <a16:creationId xmlns:a16="http://schemas.microsoft.com/office/drawing/2014/main" id="{7E37D2ED-9127-C926-2061-A0C206BF5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288"/>
                <a:ext cx="15" cy="10"/>
              </a:xfrm>
              <a:custGeom>
                <a:avLst/>
                <a:gdLst>
                  <a:gd name="T0" fmla="*/ 7 w 29"/>
                  <a:gd name="T1" fmla="*/ 8 h 20"/>
                  <a:gd name="T2" fmla="*/ 19 w 29"/>
                  <a:gd name="T3" fmla="*/ 0 h 20"/>
                  <a:gd name="T4" fmla="*/ 25 w 29"/>
                  <a:gd name="T5" fmla="*/ 6 h 20"/>
                  <a:gd name="T6" fmla="*/ 29 w 29"/>
                  <a:gd name="T7" fmla="*/ 14 h 20"/>
                  <a:gd name="T8" fmla="*/ 12 w 29"/>
                  <a:gd name="T9" fmla="*/ 18 h 20"/>
                  <a:gd name="T10" fmla="*/ 9 w 29"/>
                  <a:gd name="T11" fmla="*/ 20 h 20"/>
                  <a:gd name="T12" fmla="*/ 0 w 29"/>
                  <a:gd name="T13" fmla="*/ 14 h 20"/>
                  <a:gd name="T14" fmla="*/ 0 w 29"/>
                  <a:gd name="T15" fmla="*/ 8 h 20"/>
                  <a:gd name="T16" fmla="*/ 7 w 29"/>
                  <a:gd name="T17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0">
                    <a:moveTo>
                      <a:pt x="7" y="8"/>
                    </a:moveTo>
                    <a:lnTo>
                      <a:pt x="19" y="0"/>
                    </a:lnTo>
                    <a:lnTo>
                      <a:pt x="25" y="6"/>
                    </a:lnTo>
                    <a:lnTo>
                      <a:pt x="29" y="14"/>
                    </a:lnTo>
                    <a:lnTo>
                      <a:pt x="12" y="18"/>
                    </a:lnTo>
                    <a:lnTo>
                      <a:pt x="9" y="20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7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5" name="Freeform 2995">
                <a:extLst>
                  <a:ext uri="{FF2B5EF4-FFF2-40B4-BE49-F238E27FC236}">
                    <a16:creationId xmlns:a16="http://schemas.microsoft.com/office/drawing/2014/main" id="{8A1CC570-EC69-A252-2C38-15842179D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242"/>
                <a:ext cx="40" cy="48"/>
              </a:xfrm>
              <a:custGeom>
                <a:avLst/>
                <a:gdLst>
                  <a:gd name="T0" fmla="*/ 46 w 81"/>
                  <a:gd name="T1" fmla="*/ 0 h 96"/>
                  <a:gd name="T2" fmla="*/ 43 w 81"/>
                  <a:gd name="T3" fmla="*/ 7 h 96"/>
                  <a:gd name="T4" fmla="*/ 37 w 81"/>
                  <a:gd name="T5" fmla="*/ 11 h 96"/>
                  <a:gd name="T6" fmla="*/ 30 w 81"/>
                  <a:gd name="T7" fmla="*/ 18 h 96"/>
                  <a:gd name="T8" fmla="*/ 30 w 81"/>
                  <a:gd name="T9" fmla="*/ 18 h 96"/>
                  <a:gd name="T10" fmla="*/ 18 w 81"/>
                  <a:gd name="T11" fmla="*/ 33 h 96"/>
                  <a:gd name="T12" fmla="*/ 15 w 81"/>
                  <a:gd name="T13" fmla="*/ 35 h 96"/>
                  <a:gd name="T14" fmla="*/ 14 w 81"/>
                  <a:gd name="T15" fmla="*/ 42 h 96"/>
                  <a:gd name="T16" fmla="*/ 11 w 81"/>
                  <a:gd name="T17" fmla="*/ 50 h 96"/>
                  <a:gd name="T18" fmla="*/ 0 w 81"/>
                  <a:gd name="T19" fmla="*/ 55 h 96"/>
                  <a:gd name="T20" fmla="*/ 6 w 81"/>
                  <a:gd name="T21" fmla="*/ 61 h 96"/>
                  <a:gd name="T22" fmla="*/ 18 w 81"/>
                  <a:gd name="T23" fmla="*/ 82 h 96"/>
                  <a:gd name="T24" fmla="*/ 23 w 81"/>
                  <a:gd name="T25" fmla="*/ 85 h 96"/>
                  <a:gd name="T26" fmla="*/ 23 w 81"/>
                  <a:gd name="T27" fmla="*/ 85 h 96"/>
                  <a:gd name="T28" fmla="*/ 40 w 81"/>
                  <a:gd name="T29" fmla="*/ 93 h 96"/>
                  <a:gd name="T30" fmla="*/ 44 w 81"/>
                  <a:gd name="T31" fmla="*/ 96 h 96"/>
                  <a:gd name="T32" fmla="*/ 49 w 81"/>
                  <a:gd name="T33" fmla="*/ 91 h 96"/>
                  <a:gd name="T34" fmla="*/ 50 w 81"/>
                  <a:gd name="T35" fmla="*/ 82 h 96"/>
                  <a:gd name="T36" fmla="*/ 55 w 81"/>
                  <a:gd name="T37" fmla="*/ 71 h 96"/>
                  <a:gd name="T38" fmla="*/ 58 w 81"/>
                  <a:gd name="T39" fmla="*/ 68 h 96"/>
                  <a:gd name="T40" fmla="*/ 59 w 81"/>
                  <a:gd name="T41" fmla="*/ 61 h 96"/>
                  <a:gd name="T42" fmla="*/ 68 w 81"/>
                  <a:gd name="T43" fmla="*/ 59 h 96"/>
                  <a:gd name="T44" fmla="*/ 65 w 81"/>
                  <a:gd name="T45" fmla="*/ 53 h 96"/>
                  <a:gd name="T46" fmla="*/ 67 w 81"/>
                  <a:gd name="T47" fmla="*/ 42 h 96"/>
                  <a:gd name="T48" fmla="*/ 71 w 81"/>
                  <a:gd name="T49" fmla="*/ 35 h 96"/>
                  <a:gd name="T50" fmla="*/ 81 w 81"/>
                  <a:gd name="T51" fmla="*/ 26 h 96"/>
                  <a:gd name="T52" fmla="*/ 67 w 81"/>
                  <a:gd name="T53" fmla="*/ 17 h 96"/>
                  <a:gd name="T54" fmla="*/ 56 w 81"/>
                  <a:gd name="T55" fmla="*/ 20 h 96"/>
                  <a:gd name="T56" fmla="*/ 58 w 81"/>
                  <a:gd name="T57" fmla="*/ 7 h 96"/>
                  <a:gd name="T58" fmla="*/ 53 w 81"/>
                  <a:gd name="T59" fmla="*/ 0 h 96"/>
                  <a:gd name="T60" fmla="*/ 46 w 81"/>
                  <a:gd name="T6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" h="96">
                    <a:moveTo>
                      <a:pt x="46" y="0"/>
                    </a:moveTo>
                    <a:lnTo>
                      <a:pt x="43" y="7"/>
                    </a:lnTo>
                    <a:lnTo>
                      <a:pt x="37" y="11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18" y="33"/>
                    </a:lnTo>
                    <a:lnTo>
                      <a:pt x="15" y="35"/>
                    </a:lnTo>
                    <a:lnTo>
                      <a:pt x="14" y="42"/>
                    </a:lnTo>
                    <a:lnTo>
                      <a:pt x="11" y="50"/>
                    </a:lnTo>
                    <a:lnTo>
                      <a:pt x="0" y="55"/>
                    </a:lnTo>
                    <a:lnTo>
                      <a:pt x="6" y="61"/>
                    </a:lnTo>
                    <a:lnTo>
                      <a:pt x="18" y="82"/>
                    </a:lnTo>
                    <a:lnTo>
                      <a:pt x="23" y="85"/>
                    </a:lnTo>
                    <a:lnTo>
                      <a:pt x="23" y="85"/>
                    </a:lnTo>
                    <a:lnTo>
                      <a:pt x="40" y="93"/>
                    </a:lnTo>
                    <a:lnTo>
                      <a:pt x="44" y="96"/>
                    </a:lnTo>
                    <a:lnTo>
                      <a:pt x="49" y="91"/>
                    </a:lnTo>
                    <a:lnTo>
                      <a:pt x="50" y="82"/>
                    </a:lnTo>
                    <a:lnTo>
                      <a:pt x="55" y="71"/>
                    </a:lnTo>
                    <a:lnTo>
                      <a:pt x="58" y="68"/>
                    </a:lnTo>
                    <a:lnTo>
                      <a:pt x="59" y="61"/>
                    </a:lnTo>
                    <a:lnTo>
                      <a:pt x="68" y="59"/>
                    </a:lnTo>
                    <a:lnTo>
                      <a:pt x="65" y="53"/>
                    </a:lnTo>
                    <a:lnTo>
                      <a:pt x="67" y="42"/>
                    </a:lnTo>
                    <a:lnTo>
                      <a:pt x="71" y="35"/>
                    </a:lnTo>
                    <a:lnTo>
                      <a:pt x="81" y="26"/>
                    </a:lnTo>
                    <a:lnTo>
                      <a:pt x="67" y="17"/>
                    </a:lnTo>
                    <a:lnTo>
                      <a:pt x="56" y="20"/>
                    </a:lnTo>
                    <a:lnTo>
                      <a:pt x="58" y="7"/>
                    </a:lnTo>
                    <a:lnTo>
                      <a:pt x="53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6" name="Freeform 2996">
                <a:extLst>
                  <a:ext uri="{FF2B5EF4-FFF2-40B4-BE49-F238E27FC236}">
                    <a16:creationId xmlns:a16="http://schemas.microsoft.com/office/drawing/2014/main" id="{8FB9716B-C406-77BD-E401-7EBB4F0C0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242"/>
                <a:ext cx="40" cy="48"/>
              </a:xfrm>
              <a:custGeom>
                <a:avLst/>
                <a:gdLst>
                  <a:gd name="T0" fmla="*/ 46 w 81"/>
                  <a:gd name="T1" fmla="*/ 0 h 96"/>
                  <a:gd name="T2" fmla="*/ 53 w 81"/>
                  <a:gd name="T3" fmla="*/ 0 h 96"/>
                  <a:gd name="T4" fmla="*/ 58 w 81"/>
                  <a:gd name="T5" fmla="*/ 7 h 96"/>
                  <a:gd name="T6" fmla="*/ 56 w 81"/>
                  <a:gd name="T7" fmla="*/ 20 h 96"/>
                  <a:gd name="T8" fmla="*/ 67 w 81"/>
                  <a:gd name="T9" fmla="*/ 17 h 96"/>
                  <a:gd name="T10" fmla="*/ 81 w 81"/>
                  <a:gd name="T11" fmla="*/ 26 h 96"/>
                  <a:gd name="T12" fmla="*/ 71 w 81"/>
                  <a:gd name="T13" fmla="*/ 35 h 96"/>
                  <a:gd name="T14" fmla="*/ 67 w 81"/>
                  <a:gd name="T15" fmla="*/ 42 h 96"/>
                  <a:gd name="T16" fmla="*/ 65 w 81"/>
                  <a:gd name="T17" fmla="*/ 53 h 96"/>
                  <a:gd name="T18" fmla="*/ 68 w 81"/>
                  <a:gd name="T19" fmla="*/ 59 h 96"/>
                  <a:gd name="T20" fmla="*/ 59 w 81"/>
                  <a:gd name="T21" fmla="*/ 61 h 96"/>
                  <a:gd name="T22" fmla="*/ 58 w 81"/>
                  <a:gd name="T23" fmla="*/ 68 h 96"/>
                  <a:gd name="T24" fmla="*/ 55 w 81"/>
                  <a:gd name="T25" fmla="*/ 71 h 96"/>
                  <a:gd name="T26" fmla="*/ 50 w 81"/>
                  <a:gd name="T27" fmla="*/ 82 h 96"/>
                  <a:gd name="T28" fmla="*/ 49 w 81"/>
                  <a:gd name="T29" fmla="*/ 91 h 96"/>
                  <a:gd name="T30" fmla="*/ 44 w 81"/>
                  <a:gd name="T31" fmla="*/ 96 h 96"/>
                  <a:gd name="T32" fmla="*/ 40 w 81"/>
                  <a:gd name="T33" fmla="*/ 93 h 96"/>
                  <a:gd name="T34" fmla="*/ 23 w 81"/>
                  <a:gd name="T35" fmla="*/ 85 h 96"/>
                  <a:gd name="T36" fmla="*/ 23 w 81"/>
                  <a:gd name="T37" fmla="*/ 85 h 96"/>
                  <a:gd name="T38" fmla="*/ 18 w 81"/>
                  <a:gd name="T39" fmla="*/ 82 h 96"/>
                  <a:gd name="T40" fmla="*/ 6 w 81"/>
                  <a:gd name="T41" fmla="*/ 61 h 96"/>
                  <a:gd name="T42" fmla="*/ 0 w 81"/>
                  <a:gd name="T43" fmla="*/ 55 h 96"/>
                  <a:gd name="T44" fmla="*/ 11 w 81"/>
                  <a:gd name="T45" fmla="*/ 50 h 96"/>
                  <a:gd name="T46" fmla="*/ 14 w 81"/>
                  <a:gd name="T47" fmla="*/ 42 h 96"/>
                  <a:gd name="T48" fmla="*/ 15 w 81"/>
                  <a:gd name="T49" fmla="*/ 35 h 96"/>
                  <a:gd name="T50" fmla="*/ 18 w 81"/>
                  <a:gd name="T51" fmla="*/ 33 h 96"/>
                  <a:gd name="T52" fmla="*/ 30 w 81"/>
                  <a:gd name="T53" fmla="*/ 18 h 96"/>
                  <a:gd name="T54" fmla="*/ 30 w 81"/>
                  <a:gd name="T55" fmla="*/ 18 h 96"/>
                  <a:gd name="T56" fmla="*/ 37 w 81"/>
                  <a:gd name="T57" fmla="*/ 11 h 96"/>
                  <a:gd name="T58" fmla="*/ 43 w 81"/>
                  <a:gd name="T59" fmla="*/ 7 h 96"/>
                  <a:gd name="T60" fmla="*/ 46 w 81"/>
                  <a:gd name="T6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" h="96">
                    <a:moveTo>
                      <a:pt x="46" y="0"/>
                    </a:moveTo>
                    <a:lnTo>
                      <a:pt x="53" y="0"/>
                    </a:lnTo>
                    <a:lnTo>
                      <a:pt x="58" y="7"/>
                    </a:lnTo>
                    <a:lnTo>
                      <a:pt x="56" y="20"/>
                    </a:lnTo>
                    <a:lnTo>
                      <a:pt x="67" y="17"/>
                    </a:lnTo>
                    <a:lnTo>
                      <a:pt x="81" y="26"/>
                    </a:lnTo>
                    <a:lnTo>
                      <a:pt x="71" y="35"/>
                    </a:lnTo>
                    <a:lnTo>
                      <a:pt x="67" y="42"/>
                    </a:lnTo>
                    <a:lnTo>
                      <a:pt x="65" y="53"/>
                    </a:lnTo>
                    <a:lnTo>
                      <a:pt x="68" y="59"/>
                    </a:lnTo>
                    <a:lnTo>
                      <a:pt x="59" y="61"/>
                    </a:lnTo>
                    <a:lnTo>
                      <a:pt x="58" y="68"/>
                    </a:lnTo>
                    <a:lnTo>
                      <a:pt x="55" y="71"/>
                    </a:lnTo>
                    <a:lnTo>
                      <a:pt x="50" y="82"/>
                    </a:lnTo>
                    <a:lnTo>
                      <a:pt x="49" y="91"/>
                    </a:lnTo>
                    <a:lnTo>
                      <a:pt x="44" y="96"/>
                    </a:lnTo>
                    <a:lnTo>
                      <a:pt x="40" y="93"/>
                    </a:lnTo>
                    <a:lnTo>
                      <a:pt x="23" y="85"/>
                    </a:lnTo>
                    <a:lnTo>
                      <a:pt x="23" y="85"/>
                    </a:lnTo>
                    <a:lnTo>
                      <a:pt x="18" y="82"/>
                    </a:lnTo>
                    <a:lnTo>
                      <a:pt x="6" y="61"/>
                    </a:lnTo>
                    <a:lnTo>
                      <a:pt x="0" y="55"/>
                    </a:lnTo>
                    <a:lnTo>
                      <a:pt x="11" y="50"/>
                    </a:lnTo>
                    <a:lnTo>
                      <a:pt x="14" y="42"/>
                    </a:lnTo>
                    <a:lnTo>
                      <a:pt x="15" y="35"/>
                    </a:lnTo>
                    <a:lnTo>
                      <a:pt x="18" y="33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7" y="11"/>
                    </a:lnTo>
                    <a:lnTo>
                      <a:pt x="43" y="7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7" name="Freeform 2997">
                <a:extLst>
                  <a:ext uri="{FF2B5EF4-FFF2-40B4-BE49-F238E27FC236}">
                    <a16:creationId xmlns:a16="http://schemas.microsoft.com/office/drawing/2014/main" id="{75A7885B-9EA1-FB22-BA40-25E373E89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242"/>
                <a:ext cx="40" cy="48"/>
              </a:xfrm>
              <a:custGeom>
                <a:avLst/>
                <a:gdLst>
                  <a:gd name="T0" fmla="*/ 46 w 81"/>
                  <a:gd name="T1" fmla="*/ 0 h 96"/>
                  <a:gd name="T2" fmla="*/ 53 w 81"/>
                  <a:gd name="T3" fmla="*/ 0 h 96"/>
                  <a:gd name="T4" fmla="*/ 58 w 81"/>
                  <a:gd name="T5" fmla="*/ 7 h 96"/>
                  <a:gd name="T6" fmla="*/ 56 w 81"/>
                  <a:gd name="T7" fmla="*/ 20 h 96"/>
                  <a:gd name="T8" fmla="*/ 67 w 81"/>
                  <a:gd name="T9" fmla="*/ 17 h 96"/>
                  <a:gd name="T10" fmla="*/ 81 w 81"/>
                  <a:gd name="T11" fmla="*/ 26 h 96"/>
                  <a:gd name="T12" fmla="*/ 71 w 81"/>
                  <a:gd name="T13" fmla="*/ 35 h 96"/>
                  <a:gd name="T14" fmla="*/ 67 w 81"/>
                  <a:gd name="T15" fmla="*/ 42 h 96"/>
                  <a:gd name="T16" fmla="*/ 65 w 81"/>
                  <a:gd name="T17" fmla="*/ 53 h 96"/>
                  <a:gd name="T18" fmla="*/ 68 w 81"/>
                  <a:gd name="T19" fmla="*/ 59 h 96"/>
                  <a:gd name="T20" fmla="*/ 59 w 81"/>
                  <a:gd name="T21" fmla="*/ 61 h 96"/>
                  <a:gd name="T22" fmla="*/ 58 w 81"/>
                  <a:gd name="T23" fmla="*/ 68 h 96"/>
                  <a:gd name="T24" fmla="*/ 55 w 81"/>
                  <a:gd name="T25" fmla="*/ 71 h 96"/>
                  <a:gd name="T26" fmla="*/ 50 w 81"/>
                  <a:gd name="T27" fmla="*/ 82 h 96"/>
                  <a:gd name="T28" fmla="*/ 49 w 81"/>
                  <a:gd name="T29" fmla="*/ 91 h 96"/>
                  <a:gd name="T30" fmla="*/ 44 w 81"/>
                  <a:gd name="T31" fmla="*/ 96 h 96"/>
                  <a:gd name="T32" fmla="*/ 40 w 81"/>
                  <a:gd name="T33" fmla="*/ 93 h 96"/>
                  <a:gd name="T34" fmla="*/ 23 w 81"/>
                  <a:gd name="T35" fmla="*/ 85 h 96"/>
                  <a:gd name="T36" fmla="*/ 23 w 81"/>
                  <a:gd name="T37" fmla="*/ 85 h 96"/>
                  <a:gd name="T38" fmla="*/ 18 w 81"/>
                  <a:gd name="T39" fmla="*/ 82 h 96"/>
                  <a:gd name="T40" fmla="*/ 6 w 81"/>
                  <a:gd name="T41" fmla="*/ 61 h 96"/>
                  <a:gd name="T42" fmla="*/ 0 w 81"/>
                  <a:gd name="T43" fmla="*/ 55 h 96"/>
                  <a:gd name="T44" fmla="*/ 11 w 81"/>
                  <a:gd name="T45" fmla="*/ 50 h 96"/>
                  <a:gd name="T46" fmla="*/ 14 w 81"/>
                  <a:gd name="T47" fmla="*/ 42 h 96"/>
                  <a:gd name="T48" fmla="*/ 15 w 81"/>
                  <a:gd name="T49" fmla="*/ 35 h 96"/>
                  <a:gd name="T50" fmla="*/ 18 w 81"/>
                  <a:gd name="T51" fmla="*/ 33 h 96"/>
                  <a:gd name="T52" fmla="*/ 30 w 81"/>
                  <a:gd name="T53" fmla="*/ 18 h 96"/>
                  <a:gd name="T54" fmla="*/ 30 w 81"/>
                  <a:gd name="T55" fmla="*/ 18 h 96"/>
                  <a:gd name="T56" fmla="*/ 37 w 81"/>
                  <a:gd name="T57" fmla="*/ 11 h 96"/>
                  <a:gd name="T58" fmla="*/ 43 w 81"/>
                  <a:gd name="T59" fmla="*/ 7 h 96"/>
                  <a:gd name="T60" fmla="*/ 46 w 81"/>
                  <a:gd name="T6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" h="96">
                    <a:moveTo>
                      <a:pt x="46" y="0"/>
                    </a:moveTo>
                    <a:lnTo>
                      <a:pt x="53" y="0"/>
                    </a:lnTo>
                    <a:lnTo>
                      <a:pt x="58" y="7"/>
                    </a:lnTo>
                    <a:lnTo>
                      <a:pt x="56" y="20"/>
                    </a:lnTo>
                    <a:lnTo>
                      <a:pt x="67" y="17"/>
                    </a:lnTo>
                    <a:lnTo>
                      <a:pt x="81" y="26"/>
                    </a:lnTo>
                    <a:lnTo>
                      <a:pt x="71" y="35"/>
                    </a:lnTo>
                    <a:lnTo>
                      <a:pt x="67" y="42"/>
                    </a:lnTo>
                    <a:lnTo>
                      <a:pt x="65" y="53"/>
                    </a:lnTo>
                    <a:lnTo>
                      <a:pt x="68" y="59"/>
                    </a:lnTo>
                    <a:lnTo>
                      <a:pt x="59" y="61"/>
                    </a:lnTo>
                    <a:lnTo>
                      <a:pt x="58" y="68"/>
                    </a:lnTo>
                    <a:lnTo>
                      <a:pt x="55" y="71"/>
                    </a:lnTo>
                    <a:lnTo>
                      <a:pt x="50" y="82"/>
                    </a:lnTo>
                    <a:lnTo>
                      <a:pt x="49" y="91"/>
                    </a:lnTo>
                    <a:lnTo>
                      <a:pt x="44" y="96"/>
                    </a:lnTo>
                    <a:lnTo>
                      <a:pt x="40" y="93"/>
                    </a:lnTo>
                    <a:lnTo>
                      <a:pt x="23" y="85"/>
                    </a:lnTo>
                    <a:lnTo>
                      <a:pt x="23" y="85"/>
                    </a:lnTo>
                    <a:lnTo>
                      <a:pt x="18" y="82"/>
                    </a:lnTo>
                    <a:lnTo>
                      <a:pt x="6" y="61"/>
                    </a:lnTo>
                    <a:lnTo>
                      <a:pt x="0" y="55"/>
                    </a:lnTo>
                    <a:lnTo>
                      <a:pt x="11" y="50"/>
                    </a:lnTo>
                    <a:lnTo>
                      <a:pt x="14" y="42"/>
                    </a:lnTo>
                    <a:lnTo>
                      <a:pt x="15" y="35"/>
                    </a:lnTo>
                    <a:lnTo>
                      <a:pt x="18" y="33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7" y="11"/>
                    </a:lnTo>
                    <a:lnTo>
                      <a:pt x="43" y="7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8" name="Freeform 2998">
                <a:extLst>
                  <a:ext uri="{FF2B5EF4-FFF2-40B4-BE49-F238E27FC236}">
                    <a16:creationId xmlns:a16="http://schemas.microsoft.com/office/drawing/2014/main" id="{60E9F266-4F15-E685-9D03-C676E9128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2287"/>
                <a:ext cx="24" cy="23"/>
              </a:xfrm>
              <a:custGeom>
                <a:avLst/>
                <a:gdLst>
                  <a:gd name="T0" fmla="*/ 34 w 49"/>
                  <a:gd name="T1" fmla="*/ 0 h 45"/>
                  <a:gd name="T2" fmla="*/ 29 w 49"/>
                  <a:gd name="T3" fmla="*/ 0 h 45"/>
                  <a:gd name="T4" fmla="*/ 29 w 49"/>
                  <a:gd name="T5" fmla="*/ 4 h 45"/>
                  <a:gd name="T6" fmla="*/ 22 w 49"/>
                  <a:gd name="T7" fmla="*/ 12 h 45"/>
                  <a:gd name="T8" fmla="*/ 17 w 49"/>
                  <a:gd name="T9" fmla="*/ 4 h 45"/>
                  <a:gd name="T10" fmla="*/ 12 w 49"/>
                  <a:gd name="T11" fmla="*/ 6 h 45"/>
                  <a:gd name="T12" fmla="*/ 11 w 49"/>
                  <a:gd name="T13" fmla="*/ 9 h 45"/>
                  <a:gd name="T14" fmla="*/ 5 w 49"/>
                  <a:gd name="T15" fmla="*/ 7 h 45"/>
                  <a:gd name="T16" fmla="*/ 3 w 49"/>
                  <a:gd name="T17" fmla="*/ 13 h 45"/>
                  <a:gd name="T18" fmla="*/ 2 w 49"/>
                  <a:gd name="T19" fmla="*/ 15 h 45"/>
                  <a:gd name="T20" fmla="*/ 5 w 49"/>
                  <a:gd name="T21" fmla="*/ 24 h 45"/>
                  <a:gd name="T22" fmla="*/ 3 w 49"/>
                  <a:gd name="T23" fmla="*/ 28 h 45"/>
                  <a:gd name="T24" fmla="*/ 0 w 49"/>
                  <a:gd name="T25" fmla="*/ 31 h 45"/>
                  <a:gd name="T26" fmla="*/ 8 w 49"/>
                  <a:gd name="T27" fmla="*/ 36 h 45"/>
                  <a:gd name="T28" fmla="*/ 12 w 49"/>
                  <a:gd name="T29" fmla="*/ 45 h 45"/>
                  <a:gd name="T30" fmla="*/ 19 w 49"/>
                  <a:gd name="T31" fmla="*/ 45 h 45"/>
                  <a:gd name="T32" fmla="*/ 23 w 49"/>
                  <a:gd name="T33" fmla="*/ 36 h 45"/>
                  <a:gd name="T34" fmla="*/ 32 w 49"/>
                  <a:gd name="T35" fmla="*/ 35 h 45"/>
                  <a:gd name="T36" fmla="*/ 34 w 49"/>
                  <a:gd name="T37" fmla="*/ 31 h 45"/>
                  <a:gd name="T38" fmla="*/ 38 w 49"/>
                  <a:gd name="T39" fmla="*/ 33 h 45"/>
                  <a:gd name="T40" fmla="*/ 49 w 49"/>
                  <a:gd name="T41" fmla="*/ 25 h 45"/>
                  <a:gd name="T42" fmla="*/ 44 w 49"/>
                  <a:gd name="T43" fmla="*/ 19 h 45"/>
                  <a:gd name="T44" fmla="*/ 38 w 49"/>
                  <a:gd name="T45" fmla="*/ 15 h 45"/>
                  <a:gd name="T46" fmla="*/ 34 w 49"/>
                  <a:gd name="T47" fmla="*/ 6 h 45"/>
                  <a:gd name="T48" fmla="*/ 34 w 49"/>
                  <a:gd name="T4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9" h="45">
                    <a:moveTo>
                      <a:pt x="34" y="0"/>
                    </a:moveTo>
                    <a:lnTo>
                      <a:pt x="29" y="0"/>
                    </a:lnTo>
                    <a:lnTo>
                      <a:pt x="29" y="4"/>
                    </a:lnTo>
                    <a:lnTo>
                      <a:pt x="22" y="12"/>
                    </a:lnTo>
                    <a:lnTo>
                      <a:pt x="17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5" y="7"/>
                    </a:lnTo>
                    <a:lnTo>
                      <a:pt x="3" y="13"/>
                    </a:lnTo>
                    <a:lnTo>
                      <a:pt x="2" y="15"/>
                    </a:lnTo>
                    <a:lnTo>
                      <a:pt x="5" y="24"/>
                    </a:lnTo>
                    <a:lnTo>
                      <a:pt x="3" y="28"/>
                    </a:lnTo>
                    <a:lnTo>
                      <a:pt x="0" y="31"/>
                    </a:lnTo>
                    <a:lnTo>
                      <a:pt x="8" y="36"/>
                    </a:lnTo>
                    <a:lnTo>
                      <a:pt x="12" y="45"/>
                    </a:lnTo>
                    <a:lnTo>
                      <a:pt x="19" y="45"/>
                    </a:lnTo>
                    <a:lnTo>
                      <a:pt x="23" y="36"/>
                    </a:lnTo>
                    <a:lnTo>
                      <a:pt x="32" y="35"/>
                    </a:lnTo>
                    <a:lnTo>
                      <a:pt x="34" y="31"/>
                    </a:lnTo>
                    <a:lnTo>
                      <a:pt x="38" y="33"/>
                    </a:lnTo>
                    <a:lnTo>
                      <a:pt x="49" y="25"/>
                    </a:lnTo>
                    <a:lnTo>
                      <a:pt x="44" y="19"/>
                    </a:lnTo>
                    <a:lnTo>
                      <a:pt x="38" y="15"/>
                    </a:lnTo>
                    <a:lnTo>
                      <a:pt x="34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9" name="Freeform 2999">
                <a:extLst>
                  <a:ext uri="{FF2B5EF4-FFF2-40B4-BE49-F238E27FC236}">
                    <a16:creationId xmlns:a16="http://schemas.microsoft.com/office/drawing/2014/main" id="{DBDB12D5-118C-CACD-65FF-EC701C2EA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2287"/>
                <a:ext cx="24" cy="23"/>
              </a:xfrm>
              <a:custGeom>
                <a:avLst/>
                <a:gdLst>
                  <a:gd name="T0" fmla="*/ 34 w 49"/>
                  <a:gd name="T1" fmla="*/ 0 h 45"/>
                  <a:gd name="T2" fmla="*/ 34 w 49"/>
                  <a:gd name="T3" fmla="*/ 6 h 45"/>
                  <a:gd name="T4" fmla="*/ 38 w 49"/>
                  <a:gd name="T5" fmla="*/ 15 h 45"/>
                  <a:gd name="T6" fmla="*/ 44 w 49"/>
                  <a:gd name="T7" fmla="*/ 19 h 45"/>
                  <a:gd name="T8" fmla="*/ 49 w 49"/>
                  <a:gd name="T9" fmla="*/ 25 h 45"/>
                  <a:gd name="T10" fmla="*/ 38 w 49"/>
                  <a:gd name="T11" fmla="*/ 33 h 45"/>
                  <a:gd name="T12" fmla="*/ 34 w 49"/>
                  <a:gd name="T13" fmla="*/ 31 h 45"/>
                  <a:gd name="T14" fmla="*/ 32 w 49"/>
                  <a:gd name="T15" fmla="*/ 35 h 45"/>
                  <a:gd name="T16" fmla="*/ 23 w 49"/>
                  <a:gd name="T17" fmla="*/ 36 h 45"/>
                  <a:gd name="T18" fmla="*/ 19 w 49"/>
                  <a:gd name="T19" fmla="*/ 45 h 45"/>
                  <a:gd name="T20" fmla="*/ 12 w 49"/>
                  <a:gd name="T21" fmla="*/ 45 h 45"/>
                  <a:gd name="T22" fmla="*/ 8 w 49"/>
                  <a:gd name="T23" fmla="*/ 36 h 45"/>
                  <a:gd name="T24" fmla="*/ 0 w 49"/>
                  <a:gd name="T25" fmla="*/ 31 h 45"/>
                  <a:gd name="T26" fmla="*/ 3 w 49"/>
                  <a:gd name="T27" fmla="*/ 28 h 45"/>
                  <a:gd name="T28" fmla="*/ 5 w 49"/>
                  <a:gd name="T29" fmla="*/ 24 h 45"/>
                  <a:gd name="T30" fmla="*/ 2 w 49"/>
                  <a:gd name="T31" fmla="*/ 15 h 45"/>
                  <a:gd name="T32" fmla="*/ 3 w 49"/>
                  <a:gd name="T33" fmla="*/ 13 h 45"/>
                  <a:gd name="T34" fmla="*/ 5 w 49"/>
                  <a:gd name="T35" fmla="*/ 7 h 45"/>
                  <a:gd name="T36" fmla="*/ 11 w 49"/>
                  <a:gd name="T37" fmla="*/ 9 h 45"/>
                  <a:gd name="T38" fmla="*/ 12 w 49"/>
                  <a:gd name="T39" fmla="*/ 6 h 45"/>
                  <a:gd name="T40" fmla="*/ 17 w 49"/>
                  <a:gd name="T41" fmla="*/ 4 h 45"/>
                  <a:gd name="T42" fmla="*/ 22 w 49"/>
                  <a:gd name="T43" fmla="*/ 12 h 45"/>
                  <a:gd name="T44" fmla="*/ 29 w 49"/>
                  <a:gd name="T45" fmla="*/ 4 h 45"/>
                  <a:gd name="T46" fmla="*/ 29 w 49"/>
                  <a:gd name="T47" fmla="*/ 0 h 45"/>
                  <a:gd name="T48" fmla="*/ 34 w 49"/>
                  <a:gd name="T4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9" h="45">
                    <a:moveTo>
                      <a:pt x="34" y="0"/>
                    </a:moveTo>
                    <a:lnTo>
                      <a:pt x="34" y="6"/>
                    </a:lnTo>
                    <a:lnTo>
                      <a:pt x="38" y="15"/>
                    </a:lnTo>
                    <a:lnTo>
                      <a:pt x="44" y="19"/>
                    </a:lnTo>
                    <a:lnTo>
                      <a:pt x="49" y="25"/>
                    </a:lnTo>
                    <a:lnTo>
                      <a:pt x="38" y="33"/>
                    </a:lnTo>
                    <a:lnTo>
                      <a:pt x="34" y="31"/>
                    </a:lnTo>
                    <a:lnTo>
                      <a:pt x="32" y="35"/>
                    </a:lnTo>
                    <a:lnTo>
                      <a:pt x="23" y="36"/>
                    </a:lnTo>
                    <a:lnTo>
                      <a:pt x="19" y="45"/>
                    </a:lnTo>
                    <a:lnTo>
                      <a:pt x="12" y="45"/>
                    </a:lnTo>
                    <a:lnTo>
                      <a:pt x="8" y="36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2" y="15"/>
                    </a:lnTo>
                    <a:lnTo>
                      <a:pt x="3" y="13"/>
                    </a:lnTo>
                    <a:lnTo>
                      <a:pt x="5" y="7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7" y="4"/>
                    </a:lnTo>
                    <a:lnTo>
                      <a:pt x="22" y="12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0" name="Freeform 3000">
                <a:extLst>
                  <a:ext uri="{FF2B5EF4-FFF2-40B4-BE49-F238E27FC236}">
                    <a16:creationId xmlns:a16="http://schemas.microsoft.com/office/drawing/2014/main" id="{E14A0DE6-EB5B-E893-28B7-68DF64F86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2287"/>
                <a:ext cx="24" cy="23"/>
              </a:xfrm>
              <a:custGeom>
                <a:avLst/>
                <a:gdLst>
                  <a:gd name="T0" fmla="*/ 34 w 49"/>
                  <a:gd name="T1" fmla="*/ 0 h 45"/>
                  <a:gd name="T2" fmla="*/ 34 w 49"/>
                  <a:gd name="T3" fmla="*/ 6 h 45"/>
                  <a:gd name="T4" fmla="*/ 38 w 49"/>
                  <a:gd name="T5" fmla="*/ 15 h 45"/>
                  <a:gd name="T6" fmla="*/ 44 w 49"/>
                  <a:gd name="T7" fmla="*/ 19 h 45"/>
                  <a:gd name="T8" fmla="*/ 49 w 49"/>
                  <a:gd name="T9" fmla="*/ 25 h 45"/>
                  <a:gd name="T10" fmla="*/ 38 w 49"/>
                  <a:gd name="T11" fmla="*/ 33 h 45"/>
                  <a:gd name="T12" fmla="*/ 34 w 49"/>
                  <a:gd name="T13" fmla="*/ 31 h 45"/>
                  <a:gd name="T14" fmla="*/ 32 w 49"/>
                  <a:gd name="T15" fmla="*/ 35 h 45"/>
                  <a:gd name="T16" fmla="*/ 23 w 49"/>
                  <a:gd name="T17" fmla="*/ 36 h 45"/>
                  <a:gd name="T18" fmla="*/ 19 w 49"/>
                  <a:gd name="T19" fmla="*/ 45 h 45"/>
                  <a:gd name="T20" fmla="*/ 12 w 49"/>
                  <a:gd name="T21" fmla="*/ 45 h 45"/>
                  <a:gd name="T22" fmla="*/ 8 w 49"/>
                  <a:gd name="T23" fmla="*/ 36 h 45"/>
                  <a:gd name="T24" fmla="*/ 0 w 49"/>
                  <a:gd name="T25" fmla="*/ 31 h 45"/>
                  <a:gd name="T26" fmla="*/ 3 w 49"/>
                  <a:gd name="T27" fmla="*/ 28 h 45"/>
                  <a:gd name="T28" fmla="*/ 5 w 49"/>
                  <a:gd name="T29" fmla="*/ 24 h 45"/>
                  <a:gd name="T30" fmla="*/ 2 w 49"/>
                  <a:gd name="T31" fmla="*/ 15 h 45"/>
                  <a:gd name="T32" fmla="*/ 3 w 49"/>
                  <a:gd name="T33" fmla="*/ 13 h 45"/>
                  <a:gd name="T34" fmla="*/ 5 w 49"/>
                  <a:gd name="T35" fmla="*/ 7 h 45"/>
                  <a:gd name="T36" fmla="*/ 11 w 49"/>
                  <a:gd name="T37" fmla="*/ 9 h 45"/>
                  <a:gd name="T38" fmla="*/ 12 w 49"/>
                  <a:gd name="T39" fmla="*/ 6 h 45"/>
                  <a:gd name="T40" fmla="*/ 17 w 49"/>
                  <a:gd name="T41" fmla="*/ 4 h 45"/>
                  <a:gd name="T42" fmla="*/ 22 w 49"/>
                  <a:gd name="T43" fmla="*/ 12 h 45"/>
                  <a:gd name="T44" fmla="*/ 29 w 49"/>
                  <a:gd name="T45" fmla="*/ 4 h 45"/>
                  <a:gd name="T46" fmla="*/ 29 w 49"/>
                  <a:gd name="T47" fmla="*/ 0 h 45"/>
                  <a:gd name="T48" fmla="*/ 34 w 49"/>
                  <a:gd name="T4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9" h="45">
                    <a:moveTo>
                      <a:pt x="34" y="0"/>
                    </a:moveTo>
                    <a:lnTo>
                      <a:pt x="34" y="6"/>
                    </a:lnTo>
                    <a:lnTo>
                      <a:pt x="38" y="15"/>
                    </a:lnTo>
                    <a:lnTo>
                      <a:pt x="44" y="19"/>
                    </a:lnTo>
                    <a:lnTo>
                      <a:pt x="49" y="25"/>
                    </a:lnTo>
                    <a:lnTo>
                      <a:pt x="38" y="33"/>
                    </a:lnTo>
                    <a:lnTo>
                      <a:pt x="34" y="31"/>
                    </a:lnTo>
                    <a:lnTo>
                      <a:pt x="32" y="35"/>
                    </a:lnTo>
                    <a:lnTo>
                      <a:pt x="23" y="36"/>
                    </a:lnTo>
                    <a:lnTo>
                      <a:pt x="19" y="45"/>
                    </a:lnTo>
                    <a:lnTo>
                      <a:pt x="12" y="45"/>
                    </a:lnTo>
                    <a:lnTo>
                      <a:pt x="8" y="36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2" y="15"/>
                    </a:lnTo>
                    <a:lnTo>
                      <a:pt x="3" y="13"/>
                    </a:lnTo>
                    <a:lnTo>
                      <a:pt x="5" y="7"/>
                    </a:lnTo>
                    <a:lnTo>
                      <a:pt x="11" y="9"/>
                    </a:lnTo>
                    <a:lnTo>
                      <a:pt x="12" y="6"/>
                    </a:lnTo>
                    <a:lnTo>
                      <a:pt x="17" y="4"/>
                    </a:lnTo>
                    <a:lnTo>
                      <a:pt x="22" y="12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3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1" name="Freeform 3001">
                <a:extLst>
                  <a:ext uri="{FF2B5EF4-FFF2-40B4-BE49-F238E27FC236}">
                    <a16:creationId xmlns:a16="http://schemas.microsoft.com/office/drawing/2014/main" id="{843F7A9B-2CF0-7F33-C851-4B1F2D6C7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2285"/>
                <a:ext cx="20" cy="23"/>
              </a:xfrm>
              <a:custGeom>
                <a:avLst/>
                <a:gdLst>
                  <a:gd name="T0" fmla="*/ 0 w 41"/>
                  <a:gd name="T1" fmla="*/ 0 h 46"/>
                  <a:gd name="T2" fmla="*/ 10 w 41"/>
                  <a:gd name="T3" fmla="*/ 12 h 46"/>
                  <a:gd name="T4" fmla="*/ 14 w 41"/>
                  <a:gd name="T5" fmla="*/ 20 h 46"/>
                  <a:gd name="T6" fmla="*/ 12 w 41"/>
                  <a:gd name="T7" fmla="*/ 43 h 46"/>
                  <a:gd name="T8" fmla="*/ 14 w 41"/>
                  <a:gd name="T9" fmla="*/ 43 h 46"/>
                  <a:gd name="T10" fmla="*/ 29 w 41"/>
                  <a:gd name="T11" fmla="*/ 43 h 46"/>
                  <a:gd name="T12" fmla="*/ 30 w 41"/>
                  <a:gd name="T13" fmla="*/ 46 h 46"/>
                  <a:gd name="T14" fmla="*/ 33 w 41"/>
                  <a:gd name="T15" fmla="*/ 46 h 46"/>
                  <a:gd name="T16" fmla="*/ 36 w 41"/>
                  <a:gd name="T17" fmla="*/ 36 h 46"/>
                  <a:gd name="T18" fmla="*/ 39 w 41"/>
                  <a:gd name="T19" fmla="*/ 33 h 46"/>
                  <a:gd name="T20" fmla="*/ 41 w 41"/>
                  <a:gd name="T21" fmla="*/ 29 h 46"/>
                  <a:gd name="T22" fmla="*/ 38 w 41"/>
                  <a:gd name="T23" fmla="*/ 20 h 46"/>
                  <a:gd name="T24" fmla="*/ 39 w 41"/>
                  <a:gd name="T25" fmla="*/ 18 h 46"/>
                  <a:gd name="T26" fmla="*/ 35 w 41"/>
                  <a:gd name="T27" fmla="*/ 17 h 46"/>
                  <a:gd name="T28" fmla="*/ 33 w 41"/>
                  <a:gd name="T29" fmla="*/ 9 h 46"/>
                  <a:gd name="T30" fmla="*/ 26 w 41"/>
                  <a:gd name="T31" fmla="*/ 6 h 46"/>
                  <a:gd name="T32" fmla="*/ 21 w 41"/>
                  <a:gd name="T33" fmla="*/ 11 h 46"/>
                  <a:gd name="T34" fmla="*/ 17 w 41"/>
                  <a:gd name="T35" fmla="*/ 8 h 46"/>
                  <a:gd name="T36" fmla="*/ 0 w 41"/>
                  <a:gd name="T37" fmla="*/ 0 h 46"/>
                  <a:gd name="T38" fmla="*/ 0 w 41"/>
                  <a:gd name="T3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1" h="46">
                    <a:moveTo>
                      <a:pt x="0" y="0"/>
                    </a:moveTo>
                    <a:lnTo>
                      <a:pt x="10" y="12"/>
                    </a:lnTo>
                    <a:lnTo>
                      <a:pt x="14" y="20"/>
                    </a:lnTo>
                    <a:lnTo>
                      <a:pt x="12" y="43"/>
                    </a:lnTo>
                    <a:lnTo>
                      <a:pt x="14" y="43"/>
                    </a:lnTo>
                    <a:lnTo>
                      <a:pt x="29" y="43"/>
                    </a:lnTo>
                    <a:lnTo>
                      <a:pt x="30" y="46"/>
                    </a:lnTo>
                    <a:lnTo>
                      <a:pt x="33" y="46"/>
                    </a:lnTo>
                    <a:lnTo>
                      <a:pt x="36" y="36"/>
                    </a:lnTo>
                    <a:lnTo>
                      <a:pt x="39" y="33"/>
                    </a:lnTo>
                    <a:lnTo>
                      <a:pt x="41" y="29"/>
                    </a:lnTo>
                    <a:lnTo>
                      <a:pt x="38" y="20"/>
                    </a:lnTo>
                    <a:lnTo>
                      <a:pt x="39" y="18"/>
                    </a:lnTo>
                    <a:lnTo>
                      <a:pt x="35" y="17"/>
                    </a:lnTo>
                    <a:lnTo>
                      <a:pt x="33" y="9"/>
                    </a:lnTo>
                    <a:lnTo>
                      <a:pt x="26" y="6"/>
                    </a:lnTo>
                    <a:lnTo>
                      <a:pt x="21" y="11"/>
                    </a:lnTo>
                    <a:lnTo>
                      <a:pt x="17" y="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2" name="Freeform 3002">
                <a:extLst>
                  <a:ext uri="{FF2B5EF4-FFF2-40B4-BE49-F238E27FC236}">
                    <a16:creationId xmlns:a16="http://schemas.microsoft.com/office/drawing/2014/main" id="{9B6D1ACD-DE5E-8C3A-6F59-19272C806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2285"/>
                <a:ext cx="20" cy="23"/>
              </a:xfrm>
              <a:custGeom>
                <a:avLst/>
                <a:gdLst>
                  <a:gd name="T0" fmla="*/ 0 w 41"/>
                  <a:gd name="T1" fmla="*/ 0 h 46"/>
                  <a:gd name="T2" fmla="*/ 0 w 41"/>
                  <a:gd name="T3" fmla="*/ 0 h 46"/>
                  <a:gd name="T4" fmla="*/ 17 w 41"/>
                  <a:gd name="T5" fmla="*/ 8 h 46"/>
                  <a:gd name="T6" fmla="*/ 21 w 41"/>
                  <a:gd name="T7" fmla="*/ 11 h 46"/>
                  <a:gd name="T8" fmla="*/ 26 w 41"/>
                  <a:gd name="T9" fmla="*/ 6 h 46"/>
                  <a:gd name="T10" fmla="*/ 33 w 41"/>
                  <a:gd name="T11" fmla="*/ 9 h 46"/>
                  <a:gd name="T12" fmla="*/ 35 w 41"/>
                  <a:gd name="T13" fmla="*/ 17 h 46"/>
                  <a:gd name="T14" fmla="*/ 39 w 41"/>
                  <a:gd name="T15" fmla="*/ 18 h 46"/>
                  <a:gd name="T16" fmla="*/ 38 w 41"/>
                  <a:gd name="T17" fmla="*/ 20 h 46"/>
                  <a:gd name="T18" fmla="*/ 41 w 41"/>
                  <a:gd name="T19" fmla="*/ 29 h 46"/>
                  <a:gd name="T20" fmla="*/ 39 w 41"/>
                  <a:gd name="T21" fmla="*/ 33 h 46"/>
                  <a:gd name="T22" fmla="*/ 36 w 41"/>
                  <a:gd name="T23" fmla="*/ 36 h 46"/>
                  <a:gd name="T24" fmla="*/ 33 w 41"/>
                  <a:gd name="T25" fmla="*/ 46 h 46"/>
                  <a:gd name="T26" fmla="*/ 30 w 41"/>
                  <a:gd name="T27" fmla="*/ 46 h 46"/>
                  <a:gd name="T28" fmla="*/ 29 w 41"/>
                  <a:gd name="T29" fmla="*/ 43 h 46"/>
                  <a:gd name="T30" fmla="*/ 14 w 41"/>
                  <a:gd name="T31" fmla="*/ 43 h 46"/>
                  <a:gd name="T32" fmla="*/ 12 w 41"/>
                  <a:gd name="T33" fmla="*/ 43 h 46"/>
                  <a:gd name="T34" fmla="*/ 14 w 41"/>
                  <a:gd name="T35" fmla="*/ 20 h 46"/>
                  <a:gd name="T36" fmla="*/ 10 w 41"/>
                  <a:gd name="T37" fmla="*/ 12 h 46"/>
                  <a:gd name="T38" fmla="*/ 0 w 41"/>
                  <a:gd name="T3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1" h="46">
                    <a:moveTo>
                      <a:pt x="0" y="0"/>
                    </a:moveTo>
                    <a:lnTo>
                      <a:pt x="0" y="0"/>
                    </a:lnTo>
                    <a:lnTo>
                      <a:pt x="17" y="8"/>
                    </a:lnTo>
                    <a:lnTo>
                      <a:pt x="21" y="11"/>
                    </a:lnTo>
                    <a:lnTo>
                      <a:pt x="26" y="6"/>
                    </a:lnTo>
                    <a:lnTo>
                      <a:pt x="33" y="9"/>
                    </a:lnTo>
                    <a:lnTo>
                      <a:pt x="35" y="17"/>
                    </a:lnTo>
                    <a:lnTo>
                      <a:pt x="39" y="18"/>
                    </a:lnTo>
                    <a:lnTo>
                      <a:pt x="38" y="20"/>
                    </a:lnTo>
                    <a:lnTo>
                      <a:pt x="41" y="29"/>
                    </a:lnTo>
                    <a:lnTo>
                      <a:pt x="39" y="33"/>
                    </a:lnTo>
                    <a:lnTo>
                      <a:pt x="36" y="36"/>
                    </a:lnTo>
                    <a:lnTo>
                      <a:pt x="33" y="46"/>
                    </a:lnTo>
                    <a:lnTo>
                      <a:pt x="30" y="46"/>
                    </a:lnTo>
                    <a:lnTo>
                      <a:pt x="29" y="43"/>
                    </a:lnTo>
                    <a:lnTo>
                      <a:pt x="14" y="43"/>
                    </a:lnTo>
                    <a:lnTo>
                      <a:pt x="12" y="43"/>
                    </a:lnTo>
                    <a:lnTo>
                      <a:pt x="14" y="20"/>
                    </a:lnTo>
                    <a:lnTo>
                      <a:pt x="10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3" name="Freeform 3003">
                <a:extLst>
                  <a:ext uri="{FF2B5EF4-FFF2-40B4-BE49-F238E27FC236}">
                    <a16:creationId xmlns:a16="http://schemas.microsoft.com/office/drawing/2014/main" id="{57F85A53-A387-FF75-3A2E-1AA6A38CF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2285"/>
                <a:ext cx="20" cy="23"/>
              </a:xfrm>
              <a:custGeom>
                <a:avLst/>
                <a:gdLst>
                  <a:gd name="T0" fmla="*/ 0 w 41"/>
                  <a:gd name="T1" fmla="*/ 0 h 46"/>
                  <a:gd name="T2" fmla="*/ 0 w 41"/>
                  <a:gd name="T3" fmla="*/ 0 h 46"/>
                  <a:gd name="T4" fmla="*/ 17 w 41"/>
                  <a:gd name="T5" fmla="*/ 8 h 46"/>
                  <a:gd name="T6" fmla="*/ 21 w 41"/>
                  <a:gd name="T7" fmla="*/ 11 h 46"/>
                  <a:gd name="T8" fmla="*/ 26 w 41"/>
                  <a:gd name="T9" fmla="*/ 6 h 46"/>
                  <a:gd name="T10" fmla="*/ 33 w 41"/>
                  <a:gd name="T11" fmla="*/ 9 h 46"/>
                  <a:gd name="T12" fmla="*/ 35 w 41"/>
                  <a:gd name="T13" fmla="*/ 17 h 46"/>
                  <a:gd name="T14" fmla="*/ 39 w 41"/>
                  <a:gd name="T15" fmla="*/ 18 h 46"/>
                  <a:gd name="T16" fmla="*/ 38 w 41"/>
                  <a:gd name="T17" fmla="*/ 20 h 46"/>
                  <a:gd name="T18" fmla="*/ 41 w 41"/>
                  <a:gd name="T19" fmla="*/ 29 h 46"/>
                  <a:gd name="T20" fmla="*/ 39 w 41"/>
                  <a:gd name="T21" fmla="*/ 33 h 46"/>
                  <a:gd name="T22" fmla="*/ 36 w 41"/>
                  <a:gd name="T23" fmla="*/ 36 h 46"/>
                  <a:gd name="T24" fmla="*/ 33 w 41"/>
                  <a:gd name="T25" fmla="*/ 46 h 46"/>
                  <a:gd name="T26" fmla="*/ 30 w 41"/>
                  <a:gd name="T27" fmla="*/ 46 h 46"/>
                  <a:gd name="T28" fmla="*/ 29 w 41"/>
                  <a:gd name="T29" fmla="*/ 43 h 46"/>
                  <a:gd name="T30" fmla="*/ 14 w 41"/>
                  <a:gd name="T31" fmla="*/ 43 h 46"/>
                  <a:gd name="T32" fmla="*/ 12 w 41"/>
                  <a:gd name="T33" fmla="*/ 43 h 46"/>
                  <a:gd name="T34" fmla="*/ 14 w 41"/>
                  <a:gd name="T35" fmla="*/ 20 h 46"/>
                  <a:gd name="T36" fmla="*/ 10 w 41"/>
                  <a:gd name="T37" fmla="*/ 12 h 46"/>
                  <a:gd name="T38" fmla="*/ 0 w 41"/>
                  <a:gd name="T3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1" h="46">
                    <a:moveTo>
                      <a:pt x="0" y="0"/>
                    </a:moveTo>
                    <a:lnTo>
                      <a:pt x="0" y="0"/>
                    </a:lnTo>
                    <a:lnTo>
                      <a:pt x="17" y="8"/>
                    </a:lnTo>
                    <a:lnTo>
                      <a:pt x="21" y="11"/>
                    </a:lnTo>
                    <a:lnTo>
                      <a:pt x="26" y="6"/>
                    </a:lnTo>
                    <a:lnTo>
                      <a:pt x="33" y="9"/>
                    </a:lnTo>
                    <a:lnTo>
                      <a:pt x="35" y="17"/>
                    </a:lnTo>
                    <a:lnTo>
                      <a:pt x="39" y="18"/>
                    </a:lnTo>
                    <a:lnTo>
                      <a:pt x="38" y="20"/>
                    </a:lnTo>
                    <a:lnTo>
                      <a:pt x="41" y="29"/>
                    </a:lnTo>
                    <a:lnTo>
                      <a:pt x="39" y="33"/>
                    </a:lnTo>
                    <a:lnTo>
                      <a:pt x="36" y="36"/>
                    </a:lnTo>
                    <a:lnTo>
                      <a:pt x="33" y="46"/>
                    </a:lnTo>
                    <a:lnTo>
                      <a:pt x="30" y="46"/>
                    </a:lnTo>
                    <a:lnTo>
                      <a:pt x="29" y="43"/>
                    </a:lnTo>
                    <a:lnTo>
                      <a:pt x="14" y="43"/>
                    </a:lnTo>
                    <a:lnTo>
                      <a:pt x="12" y="43"/>
                    </a:lnTo>
                    <a:lnTo>
                      <a:pt x="14" y="20"/>
                    </a:lnTo>
                    <a:lnTo>
                      <a:pt x="10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4" name="Freeform 3004">
                <a:extLst>
                  <a:ext uri="{FF2B5EF4-FFF2-40B4-BE49-F238E27FC236}">
                    <a16:creationId xmlns:a16="http://schemas.microsoft.com/office/drawing/2014/main" id="{65046431-FECA-430E-BFEA-4C1354146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157"/>
                <a:ext cx="23" cy="28"/>
              </a:xfrm>
              <a:custGeom>
                <a:avLst/>
                <a:gdLst>
                  <a:gd name="T0" fmla="*/ 14 w 47"/>
                  <a:gd name="T1" fmla="*/ 3 h 56"/>
                  <a:gd name="T2" fmla="*/ 14 w 47"/>
                  <a:gd name="T3" fmla="*/ 10 h 56"/>
                  <a:gd name="T4" fmla="*/ 0 w 47"/>
                  <a:gd name="T5" fmla="*/ 10 h 56"/>
                  <a:gd name="T6" fmla="*/ 13 w 47"/>
                  <a:gd name="T7" fmla="*/ 15 h 56"/>
                  <a:gd name="T8" fmla="*/ 20 w 47"/>
                  <a:gd name="T9" fmla="*/ 19 h 56"/>
                  <a:gd name="T10" fmla="*/ 20 w 47"/>
                  <a:gd name="T11" fmla="*/ 24 h 56"/>
                  <a:gd name="T12" fmla="*/ 7 w 47"/>
                  <a:gd name="T13" fmla="*/ 42 h 56"/>
                  <a:gd name="T14" fmla="*/ 3 w 47"/>
                  <a:gd name="T15" fmla="*/ 44 h 56"/>
                  <a:gd name="T16" fmla="*/ 8 w 47"/>
                  <a:gd name="T17" fmla="*/ 45 h 56"/>
                  <a:gd name="T18" fmla="*/ 11 w 47"/>
                  <a:gd name="T19" fmla="*/ 50 h 56"/>
                  <a:gd name="T20" fmla="*/ 16 w 47"/>
                  <a:gd name="T21" fmla="*/ 47 h 56"/>
                  <a:gd name="T22" fmla="*/ 23 w 47"/>
                  <a:gd name="T23" fmla="*/ 50 h 56"/>
                  <a:gd name="T24" fmla="*/ 29 w 47"/>
                  <a:gd name="T25" fmla="*/ 56 h 56"/>
                  <a:gd name="T26" fmla="*/ 32 w 47"/>
                  <a:gd name="T27" fmla="*/ 56 h 56"/>
                  <a:gd name="T28" fmla="*/ 32 w 47"/>
                  <a:gd name="T29" fmla="*/ 39 h 56"/>
                  <a:gd name="T30" fmla="*/ 38 w 47"/>
                  <a:gd name="T31" fmla="*/ 38 h 56"/>
                  <a:gd name="T32" fmla="*/ 40 w 47"/>
                  <a:gd name="T33" fmla="*/ 35 h 56"/>
                  <a:gd name="T34" fmla="*/ 47 w 47"/>
                  <a:gd name="T35" fmla="*/ 36 h 56"/>
                  <a:gd name="T36" fmla="*/ 47 w 47"/>
                  <a:gd name="T37" fmla="*/ 32 h 56"/>
                  <a:gd name="T38" fmla="*/ 37 w 47"/>
                  <a:gd name="T39" fmla="*/ 21 h 56"/>
                  <a:gd name="T40" fmla="*/ 34 w 47"/>
                  <a:gd name="T41" fmla="*/ 10 h 56"/>
                  <a:gd name="T42" fmla="*/ 35 w 47"/>
                  <a:gd name="T43" fmla="*/ 9 h 56"/>
                  <a:gd name="T44" fmla="*/ 28 w 47"/>
                  <a:gd name="T45" fmla="*/ 10 h 56"/>
                  <a:gd name="T46" fmla="*/ 28 w 47"/>
                  <a:gd name="T47" fmla="*/ 0 h 56"/>
                  <a:gd name="T48" fmla="*/ 25 w 47"/>
                  <a:gd name="T49" fmla="*/ 0 h 56"/>
                  <a:gd name="T50" fmla="*/ 20 w 47"/>
                  <a:gd name="T51" fmla="*/ 4 h 56"/>
                  <a:gd name="T52" fmla="*/ 14 w 47"/>
                  <a:gd name="T53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56">
                    <a:moveTo>
                      <a:pt x="14" y="3"/>
                    </a:moveTo>
                    <a:lnTo>
                      <a:pt x="14" y="10"/>
                    </a:lnTo>
                    <a:lnTo>
                      <a:pt x="0" y="10"/>
                    </a:lnTo>
                    <a:lnTo>
                      <a:pt x="13" y="15"/>
                    </a:lnTo>
                    <a:lnTo>
                      <a:pt x="20" y="19"/>
                    </a:lnTo>
                    <a:lnTo>
                      <a:pt x="20" y="24"/>
                    </a:lnTo>
                    <a:lnTo>
                      <a:pt x="7" y="42"/>
                    </a:lnTo>
                    <a:lnTo>
                      <a:pt x="3" y="44"/>
                    </a:lnTo>
                    <a:lnTo>
                      <a:pt x="8" y="45"/>
                    </a:lnTo>
                    <a:lnTo>
                      <a:pt x="11" y="50"/>
                    </a:lnTo>
                    <a:lnTo>
                      <a:pt x="16" y="47"/>
                    </a:lnTo>
                    <a:lnTo>
                      <a:pt x="23" y="50"/>
                    </a:lnTo>
                    <a:lnTo>
                      <a:pt x="29" y="56"/>
                    </a:lnTo>
                    <a:lnTo>
                      <a:pt x="32" y="56"/>
                    </a:lnTo>
                    <a:lnTo>
                      <a:pt x="32" y="39"/>
                    </a:lnTo>
                    <a:lnTo>
                      <a:pt x="38" y="38"/>
                    </a:lnTo>
                    <a:lnTo>
                      <a:pt x="40" y="35"/>
                    </a:lnTo>
                    <a:lnTo>
                      <a:pt x="47" y="36"/>
                    </a:lnTo>
                    <a:lnTo>
                      <a:pt x="47" y="32"/>
                    </a:lnTo>
                    <a:lnTo>
                      <a:pt x="37" y="2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28" y="10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0" y="4"/>
                    </a:ln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5" name="Freeform 3005">
                <a:extLst>
                  <a:ext uri="{FF2B5EF4-FFF2-40B4-BE49-F238E27FC236}">
                    <a16:creationId xmlns:a16="http://schemas.microsoft.com/office/drawing/2014/main" id="{92B3AB73-E0B0-8ADE-5B86-E07F71702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157"/>
                <a:ext cx="23" cy="28"/>
              </a:xfrm>
              <a:custGeom>
                <a:avLst/>
                <a:gdLst>
                  <a:gd name="T0" fmla="*/ 14 w 47"/>
                  <a:gd name="T1" fmla="*/ 3 h 56"/>
                  <a:gd name="T2" fmla="*/ 20 w 47"/>
                  <a:gd name="T3" fmla="*/ 4 h 56"/>
                  <a:gd name="T4" fmla="*/ 25 w 47"/>
                  <a:gd name="T5" fmla="*/ 0 h 56"/>
                  <a:gd name="T6" fmla="*/ 28 w 47"/>
                  <a:gd name="T7" fmla="*/ 0 h 56"/>
                  <a:gd name="T8" fmla="*/ 28 w 47"/>
                  <a:gd name="T9" fmla="*/ 10 h 56"/>
                  <a:gd name="T10" fmla="*/ 35 w 47"/>
                  <a:gd name="T11" fmla="*/ 9 h 56"/>
                  <a:gd name="T12" fmla="*/ 34 w 47"/>
                  <a:gd name="T13" fmla="*/ 10 h 56"/>
                  <a:gd name="T14" fmla="*/ 37 w 47"/>
                  <a:gd name="T15" fmla="*/ 21 h 56"/>
                  <a:gd name="T16" fmla="*/ 47 w 47"/>
                  <a:gd name="T17" fmla="*/ 32 h 56"/>
                  <a:gd name="T18" fmla="*/ 47 w 47"/>
                  <a:gd name="T19" fmla="*/ 36 h 56"/>
                  <a:gd name="T20" fmla="*/ 40 w 47"/>
                  <a:gd name="T21" fmla="*/ 35 h 56"/>
                  <a:gd name="T22" fmla="*/ 38 w 47"/>
                  <a:gd name="T23" fmla="*/ 38 h 56"/>
                  <a:gd name="T24" fmla="*/ 32 w 47"/>
                  <a:gd name="T25" fmla="*/ 39 h 56"/>
                  <a:gd name="T26" fmla="*/ 32 w 47"/>
                  <a:gd name="T27" fmla="*/ 56 h 56"/>
                  <a:gd name="T28" fmla="*/ 29 w 47"/>
                  <a:gd name="T29" fmla="*/ 56 h 56"/>
                  <a:gd name="T30" fmla="*/ 23 w 47"/>
                  <a:gd name="T31" fmla="*/ 50 h 56"/>
                  <a:gd name="T32" fmla="*/ 16 w 47"/>
                  <a:gd name="T33" fmla="*/ 47 h 56"/>
                  <a:gd name="T34" fmla="*/ 11 w 47"/>
                  <a:gd name="T35" fmla="*/ 50 h 56"/>
                  <a:gd name="T36" fmla="*/ 8 w 47"/>
                  <a:gd name="T37" fmla="*/ 45 h 56"/>
                  <a:gd name="T38" fmla="*/ 3 w 47"/>
                  <a:gd name="T39" fmla="*/ 44 h 56"/>
                  <a:gd name="T40" fmla="*/ 7 w 47"/>
                  <a:gd name="T41" fmla="*/ 42 h 56"/>
                  <a:gd name="T42" fmla="*/ 20 w 47"/>
                  <a:gd name="T43" fmla="*/ 24 h 56"/>
                  <a:gd name="T44" fmla="*/ 20 w 47"/>
                  <a:gd name="T45" fmla="*/ 19 h 56"/>
                  <a:gd name="T46" fmla="*/ 13 w 47"/>
                  <a:gd name="T47" fmla="*/ 15 h 56"/>
                  <a:gd name="T48" fmla="*/ 0 w 47"/>
                  <a:gd name="T49" fmla="*/ 10 h 56"/>
                  <a:gd name="T50" fmla="*/ 14 w 47"/>
                  <a:gd name="T51" fmla="*/ 10 h 56"/>
                  <a:gd name="T52" fmla="*/ 14 w 47"/>
                  <a:gd name="T53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56">
                    <a:moveTo>
                      <a:pt x="14" y="3"/>
                    </a:moveTo>
                    <a:lnTo>
                      <a:pt x="20" y="4"/>
                    </a:lnTo>
                    <a:lnTo>
                      <a:pt x="25" y="0"/>
                    </a:lnTo>
                    <a:lnTo>
                      <a:pt x="28" y="0"/>
                    </a:lnTo>
                    <a:lnTo>
                      <a:pt x="28" y="10"/>
                    </a:lnTo>
                    <a:lnTo>
                      <a:pt x="35" y="9"/>
                    </a:lnTo>
                    <a:lnTo>
                      <a:pt x="34" y="10"/>
                    </a:lnTo>
                    <a:lnTo>
                      <a:pt x="37" y="21"/>
                    </a:lnTo>
                    <a:lnTo>
                      <a:pt x="47" y="32"/>
                    </a:lnTo>
                    <a:lnTo>
                      <a:pt x="47" y="36"/>
                    </a:lnTo>
                    <a:lnTo>
                      <a:pt x="40" y="35"/>
                    </a:lnTo>
                    <a:lnTo>
                      <a:pt x="38" y="38"/>
                    </a:lnTo>
                    <a:lnTo>
                      <a:pt x="32" y="39"/>
                    </a:lnTo>
                    <a:lnTo>
                      <a:pt x="32" y="56"/>
                    </a:lnTo>
                    <a:lnTo>
                      <a:pt x="29" y="56"/>
                    </a:lnTo>
                    <a:lnTo>
                      <a:pt x="23" y="50"/>
                    </a:lnTo>
                    <a:lnTo>
                      <a:pt x="16" y="47"/>
                    </a:lnTo>
                    <a:lnTo>
                      <a:pt x="11" y="50"/>
                    </a:lnTo>
                    <a:lnTo>
                      <a:pt x="8" y="45"/>
                    </a:lnTo>
                    <a:lnTo>
                      <a:pt x="3" y="44"/>
                    </a:lnTo>
                    <a:lnTo>
                      <a:pt x="7" y="42"/>
                    </a:lnTo>
                    <a:lnTo>
                      <a:pt x="20" y="24"/>
                    </a:lnTo>
                    <a:lnTo>
                      <a:pt x="20" y="19"/>
                    </a:lnTo>
                    <a:lnTo>
                      <a:pt x="13" y="15"/>
                    </a:lnTo>
                    <a:lnTo>
                      <a:pt x="0" y="10"/>
                    </a:lnTo>
                    <a:lnTo>
                      <a:pt x="14" y="10"/>
                    </a:ln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6" name="Freeform 3006">
                <a:extLst>
                  <a:ext uri="{FF2B5EF4-FFF2-40B4-BE49-F238E27FC236}">
                    <a16:creationId xmlns:a16="http://schemas.microsoft.com/office/drawing/2014/main" id="{2DE4C7E3-900A-6B87-2A58-74FF4D6CB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157"/>
                <a:ext cx="23" cy="28"/>
              </a:xfrm>
              <a:custGeom>
                <a:avLst/>
                <a:gdLst>
                  <a:gd name="T0" fmla="*/ 14 w 47"/>
                  <a:gd name="T1" fmla="*/ 3 h 56"/>
                  <a:gd name="T2" fmla="*/ 20 w 47"/>
                  <a:gd name="T3" fmla="*/ 4 h 56"/>
                  <a:gd name="T4" fmla="*/ 25 w 47"/>
                  <a:gd name="T5" fmla="*/ 0 h 56"/>
                  <a:gd name="T6" fmla="*/ 28 w 47"/>
                  <a:gd name="T7" fmla="*/ 0 h 56"/>
                  <a:gd name="T8" fmla="*/ 28 w 47"/>
                  <a:gd name="T9" fmla="*/ 10 h 56"/>
                  <a:gd name="T10" fmla="*/ 35 w 47"/>
                  <a:gd name="T11" fmla="*/ 9 h 56"/>
                  <a:gd name="T12" fmla="*/ 34 w 47"/>
                  <a:gd name="T13" fmla="*/ 10 h 56"/>
                  <a:gd name="T14" fmla="*/ 37 w 47"/>
                  <a:gd name="T15" fmla="*/ 21 h 56"/>
                  <a:gd name="T16" fmla="*/ 47 w 47"/>
                  <a:gd name="T17" fmla="*/ 32 h 56"/>
                  <a:gd name="T18" fmla="*/ 47 w 47"/>
                  <a:gd name="T19" fmla="*/ 36 h 56"/>
                  <a:gd name="T20" fmla="*/ 40 w 47"/>
                  <a:gd name="T21" fmla="*/ 35 h 56"/>
                  <a:gd name="T22" fmla="*/ 38 w 47"/>
                  <a:gd name="T23" fmla="*/ 38 h 56"/>
                  <a:gd name="T24" fmla="*/ 32 w 47"/>
                  <a:gd name="T25" fmla="*/ 39 h 56"/>
                  <a:gd name="T26" fmla="*/ 32 w 47"/>
                  <a:gd name="T27" fmla="*/ 56 h 56"/>
                  <a:gd name="T28" fmla="*/ 29 w 47"/>
                  <a:gd name="T29" fmla="*/ 56 h 56"/>
                  <a:gd name="T30" fmla="*/ 23 w 47"/>
                  <a:gd name="T31" fmla="*/ 50 h 56"/>
                  <a:gd name="T32" fmla="*/ 16 w 47"/>
                  <a:gd name="T33" fmla="*/ 47 h 56"/>
                  <a:gd name="T34" fmla="*/ 11 w 47"/>
                  <a:gd name="T35" fmla="*/ 50 h 56"/>
                  <a:gd name="T36" fmla="*/ 8 w 47"/>
                  <a:gd name="T37" fmla="*/ 45 h 56"/>
                  <a:gd name="T38" fmla="*/ 3 w 47"/>
                  <a:gd name="T39" fmla="*/ 44 h 56"/>
                  <a:gd name="T40" fmla="*/ 7 w 47"/>
                  <a:gd name="T41" fmla="*/ 42 h 56"/>
                  <a:gd name="T42" fmla="*/ 20 w 47"/>
                  <a:gd name="T43" fmla="*/ 24 h 56"/>
                  <a:gd name="T44" fmla="*/ 20 w 47"/>
                  <a:gd name="T45" fmla="*/ 19 h 56"/>
                  <a:gd name="T46" fmla="*/ 13 w 47"/>
                  <a:gd name="T47" fmla="*/ 15 h 56"/>
                  <a:gd name="T48" fmla="*/ 0 w 47"/>
                  <a:gd name="T49" fmla="*/ 10 h 56"/>
                  <a:gd name="T50" fmla="*/ 14 w 47"/>
                  <a:gd name="T51" fmla="*/ 10 h 56"/>
                  <a:gd name="T52" fmla="*/ 14 w 47"/>
                  <a:gd name="T53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56">
                    <a:moveTo>
                      <a:pt x="14" y="3"/>
                    </a:moveTo>
                    <a:lnTo>
                      <a:pt x="20" y="4"/>
                    </a:lnTo>
                    <a:lnTo>
                      <a:pt x="25" y="0"/>
                    </a:lnTo>
                    <a:lnTo>
                      <a:pt x="28" y="0"/>
                    </a:lnTo>
                    <a:lnTo>
                      <a:pt x="28" y="10"/>
                    </a:lnTo>
                    <a:lnTo>
                      <a:pt x="35" y="9"/>
                    </a:lnTo>
                    <a:lnTo>
                      <a:pt x="34" y="10"/>
                    </a:lnTo>
                    <a:lnTo>
                      <a:pt x="37" y="21"/>
                    </a:lnTo>
                    <a:lnTo>
                      <a:pt x="47" y="32"/>
                    </a:lnTo>
                    <a:lnTo>
                      <a:pt x="47" y="36"/>
                    </a:lnTo>
                    <a:lnTo>
                      <a:pt x="40" y="35"/>
                    </a:lnTo>
                    <a:lnTo>
                      <a:pt x="38" y="38"/>
                    </a:lnTo>
                    <a:lnTo>
                      <a:pt x="32" y="39"/>
                    </a:lnTo>
                    <a:lnTo>
                      <a:pt x="32" y="56"/>
                    </a:lnTo>
                    <a:lnTo>
                      <a:pt x="29" y="56"/>
                    </a:lnTo>
                    <a:lnTo>
                      <a:pt x="23" y="50"/>
                    </a:lnTo>
                    <a:lnTo>
                      <a:pt x="16" y="47"/>
                    </a:lnTo>
                    <a:lnTo>
                      <a:pt x="11" y="50"/>
                    </a:lnTo>
                    <a:lnTo>
                      <a:pt x="8" y="45"/>
                    </a:lnTo>
                    <a:lnTo>
                      <a:pt x="3" y="44"/>
                    </a:lnTo>
                    <a:lnTo>
                      <a:pt x="7" y="42"/>
                    </a:lnTo>
                    <a:lnTo>
                      <a:pt x="20" y="24"/>
                    </a:lnTo>
                    <a:lnTo>
                      <a:pt x="20" y="19"/>
                    </a:lnTo>
                    <a:lnTo>
                      <a:pt x="13" y="15"/>
                    </a:lnTo>
                    <a:lnTo>
                      <a:pt x="0" y="10"/>
                    </a:lnTo>
                    <a:lnTo>
                      <a:pt x="14" y="10"/>
                    </a:lnTo>
                    <a:lnTo>
                      <a:pt x="1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7" name="Freeform 3007">
                <a:extLst>
                  <a:ext uri="{FF2B5EF4-FFF2-40B4-BE49-F238E27FC236}">
                    <a16:creationId xmlns:a16="http://schemas.microsoft.com/office/drawing/2014/main" id="{F0F96413-5C9E-9C79-BDBE-62A206BE6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559"/>
                <a:ext cx="82" cy="78"/>
              </a:xfrm>
              <a:custGeom>
                <a:avLst/>
                <a:gdLst>
                  <a:gd name="T0" fmla="*/ 40 w 164"/>
                  <a:gd name="T1" fmla="*/ 3 h 155"/>
                  <a:gd name="T2" fmla="*/ 31 w 164"/>
                  <a:gd name="T3" fmla="*/ 13 h 155"/>
                  <a:gd name="T4" fmla="*/ 23 w 164"/>
                  <a:gd name="T5" fmla="*/ 18 h 155"/>
                  <a:gd name="T6" fmla="*/ 15 w 164"/>
                  <a:gd name="T7" fmla="*/ 27 h 155"/>
                  <a:gd name="T8" fmla="*/ 12 w 164"/>
                  <a:gd name="T9" fmla="*/ 38 h 155"/>
                  <a:gd name="T10" fmla="*/ 34 w 164"/>
                  <a:gd name="T11" fmla="*/ 51 h 155"/>
                  <a:gd name="T12" fmla="*/ 31 w 164"/>
                  <a:gd name="T13" fmla="*/ 56 h 155"/>
                  <a:gd name="T14" fmla="*/ 14 w 164"/>
                  <a:gd name="T15" fmla="*/ 65 h 155"/>
                  <a:gd name="T16" fmla="*/ 2 w 164"/>
                  <a:gd name="T17" fmla="*/ 80 h 155"/>
                  <a:gd name="T18" fmla="*/ 6 w 164"/>
                  <a:gd name="T19" fmla="*/ 92 h 155"/>
                  <a:gd name="T20" fmla="*/ 5 w 164"/>
                  <a:gd name="T21" fmla="*/ 106 h 155"/>
                  <a:gd name="T22" fmla="*/ 8 w 164"/>
                  <a:gd name="T23" fmla="*/ 112 h 155"/>
                  <a:gd name="T24" fmla="*/ 11 w 164"/>
                  <a:gd name="T25" fmla="*/ 120 h 155"/>
                  <a:gd name="T26" fmla="*/ 23 w 164"/>
                  <a:gd name="T27" fmla="*/ 109 h 155"/>
                  <a:gd name="T28" fmla="*/ 34 w 164"/>
                  <a:gd name="T29" fmla="*/ 133 h 155"/>
                  <a:gd name="T30" fmla="*/ 43 w 164"/>
                  <a:gd name="T31" fmla="*/ 142 h 155"/>
                  <a:gd name="T32" fmla="*/ 47 w 164"/>
                  <a:gd name="T33" fmla="*/ 153 h 155"/>
                  <a:gd name="T34" fmla="*/ 55 w 164"/>
                  <a:gd name="T35" fmla="*/ 146 h 155"/>
                  <a:gd name="T36" fmla="*/ 64 w 164"/>
                  <a:gd name="T37" fmla="*/ 155 h 155"/>
                  <a:gd name="T38" fmla="*/ 72 w 164"/>
                  <a:gd name="T39" fmla="*/ 147 h 155"/>
                  <a:gd name="T40" fmla="*/ 84 w 164"/>
                  <a:gd name="T41" fmla="*/ 149 h 155"/>
                  <a:gd name="T42" fmla="*/ 90 w 164"/>
                  <a:gd name="T43" fmla="*/ 141 h 155"/>
                  <a:gd name="T44" fmla="*/ 106 w 164"/>
                  <a:gd name="T45" fmla="*/ 141 h 155"/>
                  <a:gd name="T46" fmla="*/ 114 w 164"/>
                  <a:gd name="T47" fmla="*/ 130 h 155"/>
                  <a:gd name="T48" fmla="*/ 126 w 164"/>
                  <a:gd name="T49" fmla="*/ 133 h 155"/>
                  <a:gd name="T50" fmla="*/ 128 w 164"/>
                  <a:gd name="T51" fmla="*/ 124 h 155"/>
                  <a:gd name="T52" fmla="*/ 143 w 164"/>
                  <a:gd name="T53" fmla="*/ 132 h 155"/>
                  <a:gd name="T54" fmla="*/ 149 w 164"/>
                  <a:gd name="T55" fmla="*/ 132 h 155"/>
                  <a:gd name="T56" fmla="*/ 161 w 164"/>
                  <a:gd name="T57" fmla="*/ 130 h 155"/>
                  <a:gd name="T58" fmla="*/ 161 w 164"/>
                  <a:gd name="T59" fmla="*/ 121 h 155"/>
                  <a:gd name="T60" fmla="*/ 164 w 164"/>
                  <a:gd name="T61" fmla="*/ 106 h 155"/>
                  <a:gd name="T62" fmla="*/ 160 w 164"/>
                  <a:gd name="T63" fmla="*/ 97 h 155"/>
                  <a:gd name="T64" fmla="*/ 149 w 164"/>
                  <a:gd name="T65" fmla="*/ 94 h 155"/>
                  <a:gd name="T66" fmla="*/ 143 w 164"/>
                  <a:gd name="T67" fmla="*/ 71 h 155"/>
                  <a:gd name="T68" fmla="*/ 135 w 164"/>
                  <a:gd name="T69" fmla="*/ 76 h 155"/>
                  <a:gd name="T70" fmla="*/ 132 w 164"/>
                  <a:gd name="T71" fmla="*/ 66 h 155"/>
                  <a:gd name="T72" fmla="*/ 131 w 164"/>
                  <a:gd name="T73" fmla="*/ 56 h 155"/>
                  <a:gd name="T74" fmla="*/ 116 w 164"/>
                  <a:gd name="T75" fmla="*/ 54 h 155"/>
                  <a:gd name="T76" fmla="*/ 106 w 164"/>
                  <a:gd name="T77" fmla="*/ 50 h 155"/>
                  <a:gd name="T78" fmla="*/ 99 w 164"/>
                  <a:gd name="T79" fmla="*/ 53 h 155"/>
                  <a:gd name="T80" fmla="*/ 97 w 164"/>
                  <a:gd name="T81" fmla="*/ 39 h 155"/>
                  <a:gd name="T82" fmla="*/ 97 w 164"/>
                  <a:gd name="T83" fmla="*/ 32 h 155"/>
                  <a:gd name="T84" fmla="*/ 94 w 164"/>
                  <a:gd name="T85" fmla="*/ 24 h 155"/>
                  <a:gd name="T86" fmla="*/ 90 w 164"/>
                  <a:gd name="T87" fmla="*/ 16 h 155"/>
                  <a:gd name="T88" fmla="*/ 79 w 164"/>
                  <a:gd name="T89" fmla="*/ 12 h 155"/>
                  <a:gd name="T90" fmla="*/ 70 w 164"/>
                  <a:gd name="T91" fmla="*/ 9 h 155"/>
                  <a:gd name="T92" fmla="*/ 59 w 164"/>
                  <a:gd name="T93" fmla="*/ 6 h 155"/>
                  <a:gd name="T94" fmla="*/ 55 w 164"/>
                  <a:gd name="T9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4" h="155">
                    <a:moveTo>
                      <a:pt x="47" y="3"/>
                    </a:moveTo>
                    <a:lnTo>
                      <a:pt x="40" y="3"/>
                    </a:lnTo>
                    <a:lnTo>
                      <a:pt x="37" y="6"/>
                    </a:lnTo>
                    <a:lnTo>
                      <a:pt x="31" y="13"/>
                    </a:lnTo>
                    <a:lnTo>
                      <a:pt x="24" y="16"/>
                    </a:lnTo>
                    <a:lnTo>
                      <a:pt x="23" y="18"/>
                    </a:lnTo>
                    <a:lnTo>
                      <a:pt x="21" y="22"/>
                    </a:lnTo>
                    <a:lnTo>
                      <a:pt x="15" y="27"/>
                    </a:lnTo>
                    <a:lnTo>
                      <a:pt x="15" y="33"/>
                    </a:lnTo>
                    <a:lnTo>
                      <a:pt x="12" y="38"/>
                    </a:lnTo>
                    <a:lnTo>
                      <a:pt x="11" y="42"/>
                    </a:lnTo>
                    <a:lnTo>
                      <a:pt x="34" y="51"/>
                    </a:lnTo>
                    <a:lnTo>
                      <a:pt x="34" y="53"/>
                    </a:lnTo>
                    <a:lnTo>
                      <a:pt x="31" y="56"/>
                    </a:lnTo>
                    <a:lnTo>
                      <a:pt x="26" y="62"/>
                    </a:lnTo>
                    <a:lnTo>
                      <a:pt x="14" y="65"/>
                    </a:lnTo>
                    <a:lnTo>
                      <a:pt x="9" y="73"/>
                    </a:lnTo>
                    <a:lnTo>
                      <a:pt x="2" y="80"/>
                    </a:lnTo>
                    <a:lnTo>
                      <a:pt x="2" y="88"/>
                    </a:lnTo>
                    <a:lnTo>
                      <a:pt x="6" y="92"/>
                    </a:lnTo>
                    <a:lnTo>
                      <a:pt x="6" y="101"/>
                    </a:lnTo>
                    <a:lnTo>
                      <a:pt x="5" y="106"/>
                    </a:lnTo>
                    <a:lnTo>
                      <a:pt x="0" y="109"/>
                    </a:lnTo>
                    <a:lnTo>
                      <a:pt x="8" y="112"/>
                    </a:lnTo>
                    <a:lnTo>
                      <a:pt x="6" y="121"/>
                    </a:lnTo>
                    <a:lnTo>
                      <a:pt x="11" y="120"/>
                    </a:lnTo>
                    <a:lnTo>
                      <a:pt x="14" y="115"/>
                    </a:lnTo>
                    <a:lnTo>
                      <a:pt x="23" y="109"/>
                    </a:lnTo>
                    <a:lnTo>
                      <a:pt x="31" y="115"/>
                    </a:lnTo>
                    <a:lnTo>
                      <a:pt x="34" y="133"/>
                    </a:lnTo>
                    <a:lnTo>
                      <a:pt x="37" y="139"/>
                    </a:lnTo>
                    <a:lnTo>
                      <a:pt x="43" y="142"/>
                    </a:lnTo>
                    <a:lnTo>
                      <a:pt x="43" y="152"/>
                    </a:lnTo>
                    <a:lnTo>
                      <a:pt x="47" y="153"/>
                    </a:lnTo>
                    <a:lnTo>
                      <a:pt x="49" y="149"/>
                    </a:lnTo>
                    <a:lnTo>
                      <a:pt x="55" y="146"/>
                    </a:lnTo>
                    <a:lnTo>
                      <a:pt x="61" y="155"/>
                    </a:lnTo>
                    <a:lnTo>
                      <a:pt x="64" y="155"/>
                    </a:lnTo>
                    <a:lnTo>
                      <a:pt x="70" y="149"/>
                    </a:lnTo>
                    <a:lnTo>
                      <a:pt x="72" y="147"/>
                    </a:lnTo>
                    <a:lnTo>
                      <a:pt x="76" y="146"/>
                    </a:lnTo>
                    <a:lnTo>
                      <a:pt x="84" y="149"/>
                    </a:lnTo>
                    <a:lnTo>
                      <a:pt x="88" y="147"/>
                    </a:lnTo>
                    <a:lnTo>
                      <a:pt x="90" y="141"/>
                    </a:lnTo>
                    <a:lnTo>
                      <a:pt x="99" y="142"/>
                    </a:lnTo>
                    <a:lnTo>
                      <a:pt x="106" y="141"/>
                    </a:lnTo>
                    <a:lnTo>
                      <a:pt x="106" y="138"/>
                    </a:lnTo>
                    <a:lnTo>
                      <a:pt x="114" y="130"/>
                    </a:lnTo>
                    <a:lnTo>
                      <a:pt x="117" y="132"/>
                    </a:lnTo>
                    <a:lnTo>
                      <a:pt x="126" y="133"/>
                    </a:lnTo>
                    <a:lnTo>
                      <a:pt x="123" y="126"/>
                    </a:lnTo>
                    <a:lnTo>
                      <a:pt x="128" y="124"/>
                    </a:lnTo>
                    <a:lnTo>
                      <a:pt x="132" y="130"/>
                    </a:lnTo>
                    <a:lnTo>
                      <a:pt x="143" y="132"/>
                    </a:lnTo>
                    <a:lnTo>
                      <a:pt x="147" y="130"/>
                    </a:lnTo>
                    <a:lnTo>
                      <a:pt x="149" y="132"/>
                    </a:lnTo>
                    <a:lnTo>
                      <a:pt x="155" y="127"/>
                    </a:lnTo>
                    <a:lnTo>
                      <a:pt x="161" y="130"/>
                    </a:lnTo>
                    <a:lnTo>
                      <a:pt x="164" y="127"/>
                    </a:lnTo>
                    <a:lnTo>
                      <a:pt x="161" y="121"/>
                    </a:lnTo>
                    <a:lnTo>
                      <a:pt x="153" y="114"/>
                    </a:lnTo>
                    <a:lnTo>
                      <a:pt x="164" y="106"/>
                    </a:lnTo>
                    <a:lnTo>
                      <a:pt x="164" y="104"/>
                    </a:lnTo>
                    <a:lnTo>
                      <a:pt x="160" y="97"/>
                    </a:lnTo>
                    <a:lnTo>
                      <a:pt x="155" y="98"/>
                    </a:lnTo>
                    <a:lnTo>
                      <a:pt x="149" y="94"/>
                    </a:lnTo>
                    <a:lnTo>
                      <a:pt x="157" y="76"/>
                    </a:lnTo>
                    <a:lnTo>
                      <a:pt x="143" y="71"/>
                    </a:lnTo>
                    <a:lnTo>
                      <a:pt x="141" y="70"/>
                    </a:lnTo>
                    <a:lnTo>
                      <a:pt x="135" y="76"/>
                    </a:lnTo>
                    <a:lnTo>
                      <a:pt x="135" y="73"/>
                    </a:lnTo>
                    <a:lnTo>
                      <a:pt x="132" y="66"/>
                    </a:lnTo>
                    <a:lnTo>
                      <a:pt x="140" y="59"/>
                    </a:lnTo>
                    <a:lnTo>
                      <a:pt x="131" y="56"/>
                    </a:lnTo>
                    <a:lnTo>
                      <a:pt x="129" y="51"/>
                    </a:lnTo>
                    <a:lnTo>
                      <a:pt x="116" y="54"/>
                    </a:lnTo>
                    <a:lnTo>
                      <a:pt x="111" y="48"/>
                    </a:lnTo>
                    <a:lnTo>
                      <a:pt x="106" y="50"/>
                    </a:lnTo>
                    <a:lnTo>
                      <a:pt x="103" y="56"/>
                    </a:lnTo>
                    <a:lnTo>
                      <a:pt x="99" y="53"/>
                    </a:lnTo>
                    <a:lnTo>
                      <a:pt x="99" y="45"/>
                    </a:lnTo>
                    <a:lnTo>
                      <a:pt x="97" y="39"/>
                    </a:lnTo>
                    <a:lnTo>
                      <a:pt x="93" y="39"/>
                    </a:lnTo>
                    <a:lnTo>
                      <a:pt x="97" y="32"/>
                    </a:lnTo>
                    <a:lnTo>
                      <a:pt x="93" y="30"/>
                    </a:lnTo>
                    <a:lnTo>
                      <a:pt x="94" y="24"/>
                    </a:lnTo>
                    <a:lnTo>
                      <a:pt x="90" y="21"/>
                    </a:lnTo>
                    <a:lnTo>
                      <a:pt x="90" y="16"/>
                    </a:lnTo>
                    <a:lnTo>
                      <a:pt x="84" y="16"/>
                    </a:lnTo>
                    <a:lnTo>
                      <a:pt x="79" y="12"/>
                    </a:lnTo>
                    <a:lnTo>
                      <a:pt x="73" y="12"/>
                    </a:lnTo>
                    <a:lnTo>
                      <a:pt x="70" y="9"/>
                    </a:lnTo>
                    <a:lnTo>
                      <a:pt x="64" y="9"/>
                    </a:lnTo>
                    <a:lnTo>
                      <a:pt x="59" y="6"/>
                    </a:lnTo>
                    <a:lnTo>
                      <a:pt x="56" y="3"/>
                    </a:lnTo>
                    <a:lnTo>
                      <a:pt x="55" y="0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8" name="Freeform 3008">
                <a:extLst>
                  <a:ext uri="{FF2B5EF4-FFF2-40B4-BE49-F238E27FC236}">
                    <a16:creationId xmlns:a16="http://schemas.microsoft.com/office/drawing/2014/main" id="{C5DE45FC-27F5-BEE7-F2A1-B3BEA53B5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559"/>
                <a:ext cx="82" cy="78"/>
              </a:xfrm>
              <a:custGeom>
                <a:avLst/>
                <a:gdLst>
                  <a:gd name="T0" fmla="*/ 55 w 164"/>
                  <a:gd name="T1" fmla="*/ 0 h 155"/>
                  <a:gd name="T2" fmla="*/ 59 w 164"/>
                  <a:gd name="T3" fmla="*/ 6 h 155"/>
                  <a:gd name="T4" fmla="*/ 70 w 164"/>
                  <a:gd name="T5" fmla="*/ 9 h 155"/>
                  <a:gd name="T6" fmla="*/ 79 w 164"/>
                  <a:gd name="T7" fmla="*/ 12 h 155"/>
                  <a:gd name="T8" fmla="*/ 90 w 164"/>
                  <a:gd name="T9" fmla="*/ 16 h 155"/>
                  <a:gd name="T10" fmla="*/ 94 w 164"/>
                  <a:gd name="T11" fmla="*/ 24 h 155"/>
                  <a:gd name="T12" fmla="*/ 97 w 164"/>
                  <a:gd name="T13" fmla="*/ 32 h 155"/>
                  <a:gd name="T14" fmla="*/ 97 w 164"/>
                  <a:gd name="T15" fmla="*/ 39 h 155"/>
                  <a:gd name="T16" fmla="*/ 99 w 164"/>
                  <a:gd name="T17" fmla="*/ 53 h 155"/>
                  <a:gd name="T18" fmla="*/ 106 w 164"/>
                  <a:gd name="T19" fmla="*/ 50 h 155"/>
                  <a:gd name="T20" fmla="*/ 116 w 164"/>
                  <a:gd name="T21" fmla="*/ 54 h 155"/>
                  <a:gd name="T22" fmla="*/ 131 w 164"/>
                  <a:gd name="T23" fmla="*/ 56 h 155"/>
                  <a:gd name="T24" fmla="*/ 132 w 164"/>
                  <a:gd name="T25" fmla="*/ 66 h 155"/>
                  <a:gd name="T26" fmla="*/ 135 w 164"/>
                  <a:gd name="T27" fmla="*/ 76 h 155"/>
                  <a:gd name="T28" fmla="*/ 143 w 164"/>
                  <a:gd name="T29" fmla="*/ 71 h 155"/>
                  <a:gd name="T30" fmla="*/ 149 w 164"/>
                  <a:gd name="T31" fmla="*/ 94 h 155"/>
                  <a:gd name="T32" fmla="*/ 160 w 164"/>
                  <a:gd name="T33" fmla="*/ 97 h 155"/>
                  <a:gd name="T34" fmla="*/ 164 w 164"/>
                  <a:gd name="T35" fmla="*/ 106 h 155"/>
                  <a:gd name="T36" fmla="*/ 161 w 164"/>
                  <a:gd name="T37" fmla="*/ 121 h 155"/>
                  <a:gd name="T38" fmla="*/ 161 w 164"/>
                  <a:gd name="T39" fmla="*/ 130 h 155"/>
                  <a:gd name="T40" fmla="*/ 149 w 164"/>
                  <a:gd name="T41" fmla="*/ 132 h 155"/>
                  <a:gd name="T42" fmla="*/ 143 w 164"/>
                  <a:gd name="T43" fmla="*/ 132 h 155"/>
                  <a:gd name="T44" fmla="*/ 128 w 164"/>
                  <a:gd name="T45" fmla="*/ 124 h 155"/>
                  <a:gd name="T46" fmla="*/ 126 w 164"/>
                  <a:gd name="T47" fmla="*/ 133 h 155"/>
                  <a:gd name="T48" fmla="*/ 114 w 164"/>
                  <a:gd name="T49" fmla="*/ 130 h 155"/>
                  <a:gd name="T50" fmla="*/ 106 w 164"/>
                  <a:gd name="T51" fmla="*/ 141 h 155"/>
                  <a:gd name="T52" fmla="*/ 90 w 164"/>
                  <a:gd name="T53" fmla="*/ 141 h 155"/>
                  <a:gd name="T54" fmla="*/ 84 w 164"/>
                  <a:gd name="T55" fmla="*/ 149 h 155"/>
                  <a:gd name="T56" fmla="*/ 72 w 164"/>
                  <a:gd name="T57" fmla="*/ 147 h 155"/>
                  <a:gd name="T58" fmla="*/ 64 w 164"/>
                  <a:gd name="T59" fmla="*/ 155 h 155"/>
                  <a:gd name="T60" fmla="*/ 55 w 164"/>
                  <a:gd name="T61" fmla="*/ 146 h 155"/>
                  <a:gd name="T62" fmla="*/ 47 w 164"/>
                  <a:gd name="T63" fmla="*/ 153 h 155"/>
                  <a:gd name="T64" fmla="*/ 43 w 164"/>
                  <a:gd name="T65" fmla="*/ 142 h 155"/>
                  <a:gd name="T66" fmla="*/ 34 w 164"/>
                  <a:gd name="T67" fmla="*/ 133 h 155"/>
                  <a:gd name="T68" fmla="*/ 23 w 164"/>
                  <a:gd name="T69" fmla="*/ 109 h 155"/>
                  <a:gd name="T70" fmla="*/ 11 w 164"/>
                  <a:gd name="T71" fmla="*/ 120 h 155"/>
                  <a:gd name="T72" fmla="*/ 8 w 164"/>
                  <a:gd name="T73" fmla="*/ 112 h 155"/>
                  <a:gd name="T74" fmla="*/ 5 w 164"/>
                  <a:gd name="T75" fmla="*/ 106 h 155"/>
                  <a:gd name="T76" fmla="*/ 6 w 164"/>
                  <a:gd name="T77" fmla="*/ 92 h 155"/>
                  <a:gd name="T78" fmla="*/ 2 w 164"/>
                  <a:gd name="T79" fmla="*/ 80 h 155"/>
                  <a:gd name="T80" fmla="*/ 14 w 164"/>
                  <a:gd name="T81" fmla="*/ 65 h 155"/>
                  <a:gd name="T82" fmla="*/ 31 w 164"/>
                  <a:gd name="T83" fmla="*/ 56 h 155"/>
                  <a:gd name="T84" fmla="*/ 34 w 164"/>
                  <a:gd name="T85" fmla="*/ 51 h 155"/>
                  <a:gd name="T86" fmla="*/ 12 w 164"/>
                  <a:gd name="T87" fmla="*/ 38 h 155"/>
                  <a:gd name="T88" fmla="*/ 15 w 164"/>
                  <a:gd name="T89" fmla="*/ 27 h 155"/>
                  <a:gd name="T90" fmla="*/ 23 w 164"/>
                  <a:gd name="T91" fmla="*/ 18 h 155"/>
                  <a:gd name="T92" fmla="*/ 31 w 164"/>
                  <a:gd name="T93" fmla="*/ 13 h 155"/>
                  <a:gd name="T94" fmla="*/ 40 w 164"/>
                  <a:gd name="T95" fmla="*/ 3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4" h="155">
                    <a:moveTo>
                      <a:pt x="47" y="3"/>
                    </a:moveTo>
                    <a:lnTo>
                      <a:pt x="55" y="0"/>
                    </a:lnTo>
                    <a:lnTo>
                      <a:pt x="56" y="3"/>
                    </a:lnTo>
                    <a:lnTo>
                      <a:pt x="59" y="6"/>
                    </a:lnTo>
                    <a:lnTo>
                      <a:pt x="64" y="9"/>
                    </a:lnTo>
                    <a:lnTo>
                      <a:pt x="70" y="9"/>
                    </a:lnTo>
                    <a:lnTo>
                      <a:pt x="73" y="12"/>
                    </a:lnTo>
                    <a:lnTo>
                      <a:pt x="79" y="12"/>
                    </a:lnTo>
                    <a:lnTo>
                      <a:pt x="84" y="16"/>
                    </a:lnTo>
                    <a:lnTo>
                      <a:pt x="90" y="16"/>
                    </a:lnTo>
                    <a:lnTo>
                      <a:pt x="90" y="21"/>
                    </a:lnTo>
                    <a:lnTo>
                      <a:pt x="94" y="24"/>
                    </a:lnTo>
                    <a:lnTo>
                      <a:pt x="93" y="30"/>
                    </a:lnTo>
                    <a:lnTo>
                      <a:pt x="97" y="32"/>
                    </a:lnTo>
                    <a:lnTo>
                      <a:pt x="93" y="39"/>
                    </a:lnTo>
                    <a:lnTo>
                      <a:pt x="97" y="39"/>
                    </a:lnTo>
                    <a:lnTo>
                      <a:pt x="99" y="45"/>
                    </a:lnTo>
                    <a:lnTo>
                      <a:pt x="99" y="53"/>
                    </a:lnTo>
                    <a:lnTo>
                      <a:pt x="103" y="56"/>
                    </a:lnTo>
                    <a:lnTo>
                      <a:pt x="106" y="50"/>
                    </a:lnTo>
                    <a:lnTo>
                      <a:pt x="111" y="48"/>
                    </a:lnTo>
                    <a:lnTo>
                      <a:pt x="116" y="54"/>
                    </a:lnTo>
                    <a:lnTo>
                      <a:pt x="129" y="51"/>
                    </a:lnTo>
                    <a:lnTo>
                      <a:pt x="131" y="56"/>
                    </a:lnTo>
                    <a:lnTo>
                      <a:pt x="140" y="59"/>
                    </a:lnTo>
                    <a:lnTo>
                      <a:pt x="132" y="66"/>
                    </a:lnTo>
                    <a:lnTo>
                      <a:pt x="135" y="73"/>
                    </a:lnTo>
                    <a:lnTo>
                      <a:pt x="135" y="76"/>
                    </a:lnTo>
                    <a:lnTo>
                      <a:pt x="141" y="70"/>
                    </a:lnTo>
                    <a:lnTo>
                      <a:pt x="143" y="71"/>
                    </a:lnTo>
                    <a:lnTo>
                      <a:pt x="157" y="76"/>
                    </a:lnTo>
                    <a:lnTo>
                      <a:pt x="149" y="94"/>
                    </a:lnTo>
                    <a:lnTo>
                      <a:pt x="155" y="98"/>
                    </a:lnTo>
                    <a:lnTo>
                      <a:pt x="160" y="97"/>
                    </a:lnTo>
                    <a:lnTo>
                      <a:pt x="164" y="104"/>
                    </a:lnTo>
                    <a:lnTo>
                      <a:pt x="164" y="106"/>
                    </a:lnTo>
                    <a:lnTo>
                      <a:pt x="153" y="114"/>
                    </a:lnTo>
                    <a:lnTo>
                      <a:pt x="161" y="121"/>
                    </a:lnTo>
                    <a:lnTo>
                      <a:pt x="164" y="127"/>
                    </a:lnTo>
                    <a:lnTo>
                      <a:pt x="161" y="130"/>
                    </a:lnTo>
                    <a:lnTo>
                      <a:pt x="155" y="127"/>
                    </a:lnTo>
                    <a:lnTo>
                      <a:pt x="149" y="132"/>
                    </a:lnTo>
                    <a:lnTo>
                      <a:pt x="147" y="130"/>
                    </a:lnTo>
                    <a:lnTo>
                      <a:pt x="143" y="132"/>
                    </a:lnTo>
                    <a:lnTo>
                      <a:pt x="132" y="130"/>
                    </a:lnTo>
                    <a:lnTo>
                      <a:pt x="128" y="124"/>
                    </a:lnTo>
                    <a:lnTo>
                      <a:pt x="123" y="126"/>
                    </a:lnTo>
                    <a:lnTo>
                      <a:pt x="126" y="133"/>
                    </a:lnTo>
                    <a:lnTo>
                      <a:pt x="117" y="132"/>
                    </a:lnTo>
                    <a:lnTo>
                      <a:pt x="114" y="130"/>
                    </a:lnTo>
                    <a:lnTo>
                      <a:pt x="106" y="138"/>
                    </a:lnTo>
                    <a:lnTo>
                      <a:pt x="106" y="141"/>
                    </a:lnTo>
                    <a:lnTo>
                      <a:pt x="99" y="142"/>
                    </a:lnTo>
                    <a:lnTo>
                      <a:pt x="90" y="141"/>
                    </a:lnTo>
                    <a:lnTo>
                      <a:pt x="88" y="147"/>
                    </a:lnTo>
                    <a:lnTo>
                      <a:pt x="84" y="149"/>
                    </a:lnTo>
                    <a:lnTo>
                      <a:pt x="76" y="146"/>
                    </a:lnTo>
                    <a:lnTo>
                      <a:pt x="72" y="147"/>
                    </a:lnTo>
                    <a:lnTo>
                      <a:pt x="70" y="149"/>
                    </a:lnTo>
                    <a:lnTo>
                      <a:pt x="64" y="155"/>
                    </a:lnTo>
                    <a:lnTo>
                      <a:pt x="61" y="155"/>
                    </a:lnTo>
                    <a:lnTo>
                      <a:pt x="55" y="146"/>
                    </a:lnTo>
                    <a:lnTo>
                      <a:pt x="49" y="149"/>
                    </a:lnTo>
                    <a:lnTo>
                      <a:pt x="47" y="153"/>
                    </a:lnTo>
                    <a:lnTo>
                      <a:pt x="43" y="152"/>
                    </a:lnTo>
                    <a:lnTo>
                      <a:pt x="43" y="142"/>
                    </a:lnTo>
                    <a:lnTo>
                      <a:pt x="37" y="139"/>
                    </a:lnTo>
                    <a:lnTo>
                      <a:pt x="34" y="133"/>
                    </a:lnTo>
                    <a:lnTo>
                      <a:pt x="31" y="115"/>
                    </a:lnTo>
                    <a:lnTo>
                      <a:pt x="23" y="109"/>
                    </a:lnTo>
                    <a:lnTo>
                      <a:pt x="14" y="115"/>
                    </a:lnTo>
                    <a:lnTo>
                      <a:pt x="11" y="120"/>
                    </a:lnTo>
                    <a:lnTo>
                      <a:pt x="6" y="121"/>
                    </a:lnTo>
                    <a:lnTo>
                      <a:pt x="8" y="112"/>
                    </a:lnTo>
                    <a:lnTo>
                      <a:pt x="0" y="109"/>
                    </a:lnTo>
                    <a:lnTo>
                      <a:pt x="5" y="106"/>
                    </a:lnTo>
                    <a:lnTo>
                      <a:pt x="6" y="101"/>
                    </a:lnTo>
                    <a:lnTo>
                      <a:pt x="6" y="92"/>
                    </a:lnTo>
                    <a:lnTo>
                      <a:pt x="2" y="88"/>
                    </a:lnTo>
                    <a:lnTo>
                      <a:pt x="2" y="80"/>
                    </a:lnTo>
                    <a:lnTo>
                      <a:pt x="9" y="73"/>
                    </a:lnTo>
                    <a:lnTo>
                      <a:pt x="14" y="65"/>
                    </a:lnTo>
                    <a:lnTo>
                      <a:pt x="26" y="62"/>
                    </a:lnTo>
                    <a:lnTo>
                      <a:pt x="31" y="56"/>
                    </a:lnTo>
                    <a:lnTo>
                      <a:pt x="34" y="53"/>
                    </a:lnTo>
                    <a:lnTo>
                      <a:pt x="34" y="51"/>
                    </a:lnTo>
                    <a:lnTo>
                      <a:pt x="11" y="42"/>
                    </a:lnTo>
                    <a:lnTo>
                      <a:pt x="12" y="38"/>
                    </a:lnTo>
                    <a:lnTo>
                      <a:pt x="15" y="33"/>
                    </a:lnTo>
                    <a:lnTo>
                      <a:pt x="15" y="27"/>
                    </a:lnTo>
                    <a:lnTo>
                      <a:pt x="21" y="22"/>
                    </a:lnTo>
                    <a:lnTo>
                      <a:pt x="23" y="18"/>
                    </a:lnTo>
                    <a:lnTo>
                      <a:pt x="24" y="16"/>
                    </a:lnTo>
                    <a:lnTo>
                      <a:pt x="31" y="13"/>
                    </a:lnTo>
                    <a:lnTo>
                      <a:pt x="37" y="6"/>
                    </a:lnTo>
                    <a:lnTo>
                      <a:pt x="40" y="3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9" name="Freeform 3009">
                <a:extLst>
                  <a:ext uri="{FF2B5EF4-FFF2-40B4-BE49-F238E27FC236}">
                    <a16:creationId xmlns:a16="http://schemas.microsoft.com/office/drawing/2014/main" id="{B3D888A5-75E2-9450-CAFE-9D5E4B974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559"/>
                <a:ext cx="82" cy="78"/>
              </a:xfrm>
              <a:custGeom>
                <a:avLst/>
                <a:gdLst>
                  <a:gd name="T0" fmla="*/ 55 w 164"/>
                  <a:gd name="T1" fmla="*/ 0 h 155"/>
                  <a:gd name="T2" fmla="*/ 59 w 164"/>
                  <a:gd name="T3" fmla="*/ 6 h 155"/>
                  <a:gd name="T4" fmla="*/ 70 w 164"/>
                  <a:gd name="T5" fmla="*/ 9 h 155"/>
                  <a:gd name="T6" fmla="*/ 79 w 164"/>
                  <a:gd name="T7" fmla="*/ 12 h 155"/>
                  <a:gd name="T8" fmla="*/ 90 w 164"/>
                  <a:gd name="T9" fmla="*/ 16 h 155"/>
                  <a:gd name="T10" fmla="*/ 94 w 164"/>
                  <a:gd name="T11" fmla="*/ 24 h 155"/>
                  <a:gd name="T12" fmla="*/ 97 w 164"/>
                  <a:gd name="T13" fmla="*/ 32 h 155"/>
                  <a:gd name="T14" fmla="*/ 97 w 164"/>
                  <a:gd name="T15" fmla="*/ 39 h 155"/>
                  <a:gd name="T16" fmla="*/ 99 w 164"/>
                  <a:gd name="T17" fmla="*/ 53 h 155"/>
                  <a:gd name="T18" fmla="*/ 106 w 164"/>
                  <a:gd name="T19" fmla="*/ 50 h 155"/>
                  <a:gd name="T20" fmla="*/ 116 w 164"/>
                  <a:gd name="T21" fmla="*/ 54 h 155"/>
                  <a:gd name="T22" fmla="*/ 131 w 164"/>
                  <a:gd name="T23" fmla="*/ 56 h 155"/>
                  <a:gd name="T24" fmla="*/ 132 w 164"/>
                  <a:gd name="T25" fmla="*/ 66 h 155"/>
                  <a:gd name="T26" fmla="*/ 135 w 164"/>
                  <a:gd name="T27" fmla="*/ 76 h 155"/>
                  <a:gd name="T28" fmla="*/ 143 w 164"/>
                  <a:gd name="T29" fmla="*/ 71 h 155"/>
                  <a:gd name="T30" fmla="*/ 149 w 164"/>
                  <a:gd name="T31" fmla="*/ 94 h 155"/>
                  <a:gd name="T32" fmla="*/ 160 w 164"/>
                  <a:gd name="T33" fmla="*/ 97 h 155"/>
                  <a:gd name="T34" fmla="*/ 164 w 164"/>
                  <a:gd name="T35" fmla="*/ 106 h 155"/>
                  <a:gd name="T36" fmla="*/ 161 w 164"/>
                  <a:gd name="T37" fmla="*/ 121 h 155"/>
                  <a:gd name="T38" fmla="*/ 161 w 164"/>
                  <a:gd name="T39" fmla="*/ 130 h 155"/>
                  <a:gd name="T40" fmla="*/ 149 w 164"/>
                  <a:gd name="T41" fmla="*/ 132 h 155"/>
                  <a:gd name="T42" fmla="*/ 143 w 164"/>
                  <a:gd name="T43" fmla="*/ 132 h 155"/>
                  <a:gd name="T44" fmla="*/ 128 w 164"/>
                  <a:gd name="T45" fmla="*/ 124 h 155"/>
                  <a:gd name="T46" fmla="*/ 126 w 164"/>
                  <a:gd name="T47" fmla="*/ 133 h 155"/>
                  <a:gd name="T48" fmla="*/ 114 w 164"/>
                  <a:gd name="T49" fmla="*/ 130 h 155"/>
                  <a:gd name="T50" fmla="*/ 106 w 164"/>
                  <a:gd name="T51" fmla="*/ 141 h 155"/>
                  <a:gd name="T52" fmla="*/ 90 w 164"/>
                  <a:gd name="T53" fmla="*/ 141 h 155"/>
                  <a:gd name="T54" fmla="*/ 84 w 164"/>
                  <a:gd name="T55" fmla="*/ 149 h 155"/>
                  <a:gd name="T56" fmla="*/ 72 w 164"/>
                  <a:gd name="T57" fmla="*/ 147 h 155"/>
                  <a:gd name="T58" fmla="*/ 64 w 164"/>
                  <a:gd name="T59" fmla="*/ 155 h 155"/>
                  <a:gd name="T60" fmla="*/ 55 w 164"/>
                  <a:gd name="T61" fmla="*/ 146 h 155"/>
                  <a:gd name="T62" fmla="*/ 47 w 164"/>
                  <a:gd name="T63" fmla="*/ 153 h 155"/>
                  <a:gd name="T64" fmla="*/ 43 w 164"/>
                  <a:gd name="T65" fmla="*/ 142 h 155"/>
                  <a:gd name="T66" fmla="*/ 34 w 164"/>
                  <a:gd name="T67" fmla="*/ 133 h 155"/>
                  <a:gd name="T68" fmla="*/ 23 w 164"/>
                  <a:gd name="T69" fmla="*/ 109 h 155"/>
                  <a:gd name="T70" fmla="*/ 11 w 164"/>
                  <a:gd name="T71" fmla="*/ 120 h 155"/>
                  <a:gd name="T72" fmla="*/ 8 w 164"/>
                  <a:gd name="T73" fmla="*/ 112 h 155"/>
                  <a:gd name="T74" fmla="*/ 5 w 164"/>
                  <a:gd name="T75" fmla="*/ 106 h 155"/>
                  <a:gd name="T76" fmla="*/ 6 w 164"/>
                  <a:gd name="T77" fmla="*/ 92 h 155"/>
                  <a:gd name="T78" fmla="*/ 2 w 164"/>
                  <a:gd name="T79" fmla="*/ 80 h 155"/>
                  <a:gd name="T80" fmla="*/ 14 w 164"/>
                  <a:gd name="T81" fmla="*/ 65 h 155"/>
                  <a:gd name="T82" fmla="*/ 31 w 164"/>
                  <a:gd name="T83" fmla="*/ 56 h 155"/>
                  <a:gd name="T84" fmla="*/ 34 w 164"/>
                  <a:gd name="T85" fmla="*/ 51 h 155"/>
                  <a:gd name="T86" fmla="*/ 12 w 164"/>
                  <a:gd name="T87" fmla="*/ 38 h 155"/>
                  <a:gd name="T88" fmla="*/ 15 w 164"/>
                  <a:gd name="T89" fmla="*/ 27 h 155"/>
                  <a:gd name="T90" fmla="*/ 23 w 164"/>
                  <a:gd name="T91" fmla="*/ 18 h 155"/>
                  <a:gd name="T92" fmla="*/ 31 w 164"/>
                  <a:gd name="T93" fmla="*/ 13 h 155"/>
                  <a:gd name="T94" fmla="*/ 40 w 164"/>
                  <a:gd name="T95" fmla="*/ 3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4" h="155">
                    <a:moveTo>
                      <a:pt x="47" y="3"/>
                    </a:moveTo>
                    <a:lnTo>
                      <a:pt x="55" y="0"/>
                    </a:lnTo>
                    <a:lnTo>
                      <a:pt x="56" y="3"/>
                    </a:lnTo>
                    <a:lnTo>
                      <a:pt x="59" y="6"/>
                    </a:lnTo>
                    <a:lnTo>
                      <a:pt x="64" y="9"/>
                    </a:lnTo>
                    <a:lnTo>
                      <a:pt x="70" y="9"/>
                    </a:lnTo>
                    <a:lnTo>
                      <a:pt x="73" y="12"/>
                    </a:lnTo>
                    <a:lnTo>
                      <a:pt x="79" y="12"/>
                    </a:lnTo>
                    <a:lnTo>
                      <a:pt x="84" y="16"/>
                    </a:lnTo>
                    <a:lnTo>
                      <a:pt x="90" y="16"/>
                    </a:lnTo>
                    <a:lnTo>
                      <a:pt x="90" y="21"/>
                    </a:lnTo>
                    <a:lnTo>
                      <a:pt x="94" y="24"/>
                    </a:lnTo>
                    <a:lnTo>
                      <a:pt x="93" y="30"/>
                    </a:lnTo>
                    <a:lnTo>
                      <a:pt x="97" y="32"/>
                    </a:lnTo>
                    <a:lnTo>
                      <a:pt x="93" y="39"/>
                    </a:lnTo>
                    <a:lnTo>
                      <a:pt x="97" y="39"/>
                    </a:lnTo>
                    <a:lnTo>
                      <a:pt x="99" y="45"/>
                    </a:lnTo>
                    <a:lnTo>
                      <a:pt x="99" y="53"/>
                    </a:lnTo>
                    <a:lnTo>
                      <a:pt x="103" y="56"/>
                    </a:lnTo>
                    <a:lnTo>
                      <a:pt x="106" y="50"/>
                    </a:lnTo>
                    <a:lnTo>
                      <a:pt x="111" y="48"/>
                    </a:lnTo>
                    <a:lnTo>
                      <a:pt x="116" y="54"/>
                    </a:lnTo>
                    <a:lnTo>
                      <a:pt x="129" y="51"/>
                    </a:lnTo>
                    <a:lnTo>
                      <a:pt x="131" y="56"/>
                    </a:lnTo>
                    <a:lnTo>
                      <a:pt x="140" y="59"/>
                    </a:lnTo>
                    <a:lnTo>
                      <a:pt x="132" y="66"/>
                    </a:lnTo>
                    <a:lnTo>
                      <a:pt x="135" y="73"/>
                    </a:lnTo>
                    <a:lnTo>
                      <a:pt x="135" y="76"/>
                    </a:lnTo>
                    <a:lnTo>
                      <a:pt x="141" y="70"/>
                    </a:lnTo>
                    <a:lnTo>
                      <a:pt x="143" y="71"/>
                    </a:lnTo>
                    <a:lnTo>
                      <a:pt x="157" y="76"/>
                    </a:lnTo>
                    <a:lnTo>
                      <a:pt x="149" y="94"/>
                    </a:lnTo>
                    <a:lnTo>
                      <a:pt x="155" y="98"/>
                    </a:lnTo>
                    <a:lnTo>
                      <a:pt x="160" y="97"/>
                    </a:lnTo>
                    <a:lnTo>
                      <a:pt x="164" y="104"/>
                    </a:lnTo>
                    <a:lnTo>
                      <a:pt x="164" y="106"/>
                    </a:lnTo>
                    <a:lnTo>
                      <a:pt x="153" y="114"/>
                    </a:lnTo>
                    <a:lnTo>
                      <a:pt x="161" y="121"/>
                    </a:lnTo>
                    <a:lnTo>
                      <a:pt x="164" y="127"/>
                    </a:lnTo>
                    <a:lnTo>
                      <a:pt x="161" y="130"/>
                    </a:lnTo>
                    <a:lnTo>
                      <a:pt x="155" y="127"/>
                    </a:lnTo>
                    <a:lnTo>
                      <a:pt x="149" y="132"/>
                    </a:lnTo>
                    <a:lnTo>
                      <a:pt x="147" y="130"/>
                    </a:lnTo>
                    <a:lnTo>
                      <a:pt x="143" y="132"/>
                    </a:lnTo>
                    <a:lnTo>
                      <a:pt x="132" y="130"/>
                    </a:lnTo>
                    <a:lnTo>
                      <a:pt x="128" y="124"/>
                    </a:lnTo>
                    <a:lnTo>
                      <a:pt x="123" y="126"/>
                    </a:lnTo>
                    <a:lnTo>
                      <a:pt x="126" y="133"/>
                    </a:lnTo>
                    <a:lnTo>
                      <a:pt x="117" y="132"/>
                    </a:lnTo>
                    <a:lnTo>
                      <a:pt x="114" y="130"/>
                    </a:lnTo>
                    <a:lnTo>
                      <a:pt x="106" y="138"/>
                    </a:lnTo>
                    <a:lnTo>
                      <a:pt x="106" y="141"/>
                    </a:lnTo>
                    <a:lnTo>
                      <a:pt x="99" y="142"/>
                    </a:lnTo>
                    <a:lnTo>
                      <a:pt x="90" y="141"/>
                    </a:lnTo>
                    <a:lnTo>
                      <a:pt x="88" y="147"/>
                    </a:lnTo>
                    <a:lnTo>
                      <a:pt x="84" y="149"/>
                    </a:lnTo>
                    <a:lnTo>
                      <a:pt x="76" y="146"/>
                    </a:lnTo>
                    <a:lnTo>
                      <a:pt x="72" y="147"/>
                    </a:lnTo>
                    <a:lnTo>
                      <a:pt x="70" y="149"/>
                    </a:lnTo>
                    <a:lnTo>
                      <a:pt x="64" y="155"/>
                    </a:lnTo>
                    <a:lnTo>
                      <a:pt x="61" y="155"/>
                    </a:lnTo>
                    <a:lnTo>
                      <a:pt x="55" y="146"/>
                    </a:lnTo>
                    <a:lnTo>
                      <a:pt x="49" y="149"/>
                    </a:lnTo>
                    <a:lnTo>
                      <a:pt x="47" y="153"/>
                    </a:lnTo>
                    <a:lnTo>
                      <a:pt x="43" y="152"/>
                    </a:lnTo>
                    <a:lnTo>
                      <a:pt x="43" y="142"/>
                    </a:lnTo>
                    <a:lnTo>
                      <a:pt x="37" y="139"/>
                    </a:lnTo>
                    <a:lnTo>
                      <a:pt x="34" y="133"/>
                    </a:lnTo>
                    <a:lnTo>
                      <a:pt x="31" y="115"/>
                    </a:lnTo>
                    <a:lnTo>
                      <a:pt x="23" y="109"/>
                    </a:lnTo>
                    <a:lnTo>
                      <a:pt x="14" y="115"/>
                    </a:lnTo>
                    <a:lnTo>
                      <a:pt x="11" y="120"/>
                    </a:lnTo>
                    <a:lnTo>
                      <a:pt x="6" y="121"/>
                    </a:lnTo>
                    <a:lnTo>
                      <a:pt x="8" y="112"/>
                    </a:lnTo>
                    <a:lnTo>
                      <a:pt x="0" y="109"/>
                    </a:lnTo>
                    <a:lnTo>
                      <a:pt x="5" y="106"/>
                    </a:lnTo>
                    <a:lnTo>
                      <a:pt x="6" y="101"/>
                    </a:lnTo>
                    <a:lnTo>
                      <a:pt x="6" y="92"/>
                    </a:lnTo>
                    <a:lnTo>
                      <a:pt x="2" y="88"/>
                    </a:lnTo>
                    <a:lnTo>
                      <a:pt x="2" y="80"/>
                    </a:lnTo>
                    <a:lnTo>
                      <a:pt x="9" y="73"/>
                    </a:lnTo>
                    <a:lnTo>
                      <a:pt x="14" y="65"/>
                    </a:lnTo>
                    <a:lnTo>
                      <a:pt x="26" y="62"/>
                    </a:lnTo>
                    <a:lnTo>
                      <a:pt x="31" y="56"/>
                    </a:lnTo>
                    <a:lnTo>
                      <a:pt x="34" y="53"/>
                    </a:lnTo>
                    <a:lnTo>
                      <a:pt x="34" y="51"/>
                    </a:lnTo>
                    <a:lnTo>
                      <a:pt x="11" y="42"/>
                    </a:lnTo>
                    <a:lnTo>
                      <a:pt x="12" y="38"/>
                    </a:lnTo>
                    <a:lnTo>
                      <a:pt x="15" y="33"/>
                    </a:lnTo>
                    <a:lnTo>
                      <a:pt x="15" y="27"/>
                    </a:lnTo>
                    <a:lnTo>
                      <a:pt x="21" y="22"/>
                    </a:lnTo>
                    <a:lnTo>
                      <a:pt x="23" y="18"/>
                    </a:lnTo>
                    <a:lnTo>
                      <a:pt x="24" y="16"/>
                    </a:lnTo>
                    <a:lnTo>
                      <a:pt x="31" y="13"/>
                    </a:lnTo>
                    <a:lnTo>
                      <a:pt x="37" y="6"/>
                    </a:lnTo>
                    <a:lnTo>
                      <a:pt x="40" y="3"/>
                    </a:lnTo>
                    <a:lnTo>
                      <a:pt x="4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0" name="Freeform 3010">
                <a:extLst>
                  <a:ext uri="{FF2B5EF4-FFF2-40B4-BE49-F238E27FC236}">
                    <a16:creationId xmlns:a16="http://schemas.microsoft.com/office/drawing/2014/main" id="{45C23009-68C1-84EE-4EC9-A6401AE36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581"/>
                <a:ext cx="110" cy="71"/>
              </a:xfrm>
              <a:custGeom>
                <a:avLst/>
                <a:gdLst>
                  <a:gd name="T0" fmla="*/ 117 w 220"/>
                  <a:gd name="T1" fmla="*/ 9 h 143"/>
                  <a:gd name="T2" fmla="*/ 115 w 220"/>
                  <a:gd name="T3" fmla="*/ 26 h 143"/>
                  <a:gd name="T4" fmla="*/ 117 w 220"/>
                  <a:gd name="T5" fmla="*/ 35 h 143"/>
                  <a:gd name="T6" fmla="*/ 102 w 220"/>
                  <a:gd name="T7" fmla="*/ 40 h 143"/>
                  <a:gd name="T8" fmla="*/ 96 w 220"/>
                  <a:gd name="T9" fmla="*/ 35 h 143"/>
                  <a:gd name="T10" fmla="*/ 90 w 220"/>
                  <a:gd name="T11" fmla="*/ 43 h 143"/>
                  <a:gd name="T12" fmla="*/ 77 w 220"/>
                  <a:gd name="T13" fmla="*/ 43 h 143"/>
                  <a:gd name="T14" fmla="*/ 65 w 220"/>
                  <a:gd name="T15" fmla="*/ 47 h 143"/>
                  <a:gd name="T16" fmla="*/ 56 w 220"/>
                  <a:gd name="T17" fmla="*/ 31 h 143"/>
                  <a:gd name="T18" fmla="*/ 41 w 220"/>
                  <a:gd name="T19" fmla="*/ 38 h 143"/>
                  <a:gd name="T20" fmla="*/ 27 w 220"/>
                  <a:gd name="T21" fmla="*/ 38 h 143"/>
                  <a:gd name="T22" fmla="*/ 14 w 220"/>
                  <a:gd name="T23" fmla="*/ 38 h 143"/>
                  <a:gd name="T24" fmla="*/ 2 w 220"/>
                  <a:gd name="T25" fmla="*/ 64 h 143"/>
                  <a:gd name="T26" fmla="*/ 6 w 220"/>
                  <a:gd name="T27" fmla="*/ 75 h 143"/>
                  <a:gd name="T28" fmla="*/ 20 w 220"/>
                  <a:gd name="T29" fmla="*/ 78 h 143"/>
                  <a:gd name="T30" fmla="*/ 23 w 220"/>
                  <a:gd name="T31" fmla="*/ 85 h 143"/>
                  <a:gd name="T32" fmla="*/ 20 w 220"/>
                  <a:gd name="T33" fmla="*/ 88 h 143"/>
                  <a:gd name="T34" fmla="*/ 33 w 220"/>
                  <a:gd name="T35" fmla="*/ 88 h 143"/>
                  <a:gd name="T36" fmla="*/ 46 w 220"/>
                  <a:gd name="T37" fmla="*/ 87 h 143"/>
                  <a:gd name="T38" fmla="*/ 53 w 220"/>
                  <a:gd name="T39" fmla="*/ 90 h 143"/>
                  <a:gd name="T40" fmla="*/ 52 w 220"/>
                  <a:gd name="T41" fmla="*/ 100 h 143"/>
                  <a:gd name="T42" fmla="*/ 59 w 220"/>
                  <a:gd name="T43" fmla="*/ 104 h 143"/>
                  <a:gd name="T44" fmla="*/ 96 w 220"/>
                  <a:gd name="T45" fmla="*/ 143 h 143"/>
                  <a:gd name="T46" fmla="*/ 109 w 220"/>
                  <a:gd name="T47" fmla="*/ 140 h 143"/>
                  <a:gd name="T48" fmla="*/ 118 w 220"/>
                  <a:gd name="T49" fmla="*/ 143 h 143"/>
                  <a:gd name="T50" fmla="*/ 124 w 220"/>
                  <a:gd name="T51" fmla="*/ 134 h 143"/>
                  <a:gd name="T52" fmla="*/ 135 w 220"/>
                  <a:gd name="T53" fmla="*/ 129 h 143"/>
                  <a:gd name="T54" fmla="*/ 141 w 220"/>
                  <a:gd name="T55" fmla="*/ 129 h 143"/>
                  <a:gd name="T56" fmla="*/ 152 w 220"/>
                  <a:gd name="T57" fmla="*/ 122 h 143"/>
                  <a:gd name="T58" fmla="*/ 167 w 220"/>
                  <a:gd name="T59" fmla="*/ 104 h 143"/>
                  <a:gd name="T60" fmla="*/ 175 w 220"/>
                  <a:gd name="T61" fmla="*/ 104 h 143"/>
                  <a:gd name="T62" fmla="*/ 184 w 220"/>
                  <a:gd name="T63" fmla="*/ 111 h 143"/>
                  <a:gd name="T64" fmla="*/ 219 w 220"/>
                  <a:gd name="T65" fmla="*/ 117 h 143"/>
                  <a:gd name="T66" fmla="*/ 220 w 220"/>
                  <a:gd name="T67" fmla="*/ 110 h 143"/>
                  <a:gd name="T68" fmla="*/ 209 w 220"/>
                  <a:gd name="T69" fmla="*/ 100 h 143"/>
                  <a:gd name="T70" fmla="*/ 202 w 220"/>
                  <a:gd name="T71" fmla="*/ 91 h 143"/>
                  <a:gd name="T72" fmla="*/ 193 w 220"/>
                  <a:gd name="T73" fmla="*/ 72 h 143"/>
                  <a:gd name="T74" fmla="*/ 191 w 220"/>
                  <a:gd name="T75" fmla="*/ 58 h 143"/>
                  <a:gd name="T76" fmla="*/ 178 w 220"/>
                  <a:gd name="T77" fmla="*/ 50 h 143"/>
                  <a:gd name="T78" fmla="*/ 185 w 220"/>
                  <a:gd name="T79" fmla="*/ 34 h 143"/>
                  <a:gd name="T80" fmla="*/ 184 w 220"/>
                  <a:gd name="T81" fmla="*/ 28 h 143"/>
                  <a:gd name="T82" fmla="*/ 175 w 220"/>
                  <a:gd name="T83" fmla="*/ 24 h 143"/>
                  <a:gd name="T84" fmla="*/ 171 w 220"/>
                  <a:gd name="T85" fmla="*/ 18 h 143"/>
                  <a:gd name="T86" fmla="*/ 164 w 220"/>
                  <a:gd name="T87" fmla="*/ 23 h 143"/>
                  <a:gd name="T88" fmla="*/ 158 w 220"/>
                  <a:gd name="T89" fmla="*/ 23 h 143"/>
                  <a:gd name="T90" fmla="*/ 155 w 220"/>
                  <a:gd name="T91" fmla="*/ 6 h 143"/>
                  <a:gd name="T92" fmla="*/ 155 w 220"/>
                  <a:gd name="T93" fmla="*/ 0 h 143"/>
                  <a:gd name="T94" fmla="*/ 138 w 220"/>
                  <a:gd name="T95" fmla="*/ 12 h 143"/>
                  <a:gd name="T96" fmla="*/ 123 w 220"/>
                  <a:gd name="T97" fmla="*/ 5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0" h="143">
                    <a:moveTo>
                      <a:pt x="123" y="5"/>
                    </a:moveTo>
                    <a:lnTo>
                      <a:pt x="117" y="9"/>
                    </a:lnTo>
                    <a:lnTo>
                      <a:pt x="117" y="23"/>
                    </a:lnTo>
                    <a:lnTo>
                      <a:pt x="115" y="26"/>
                    </a:lnTo>
                    <a:lnTo>
                      <a:pt x="112" y="34"/>
                    </a:lnTo>
                    <a:lnTo>
                      <a:pt x="117" y="35"/>
                    </a:lnTo>
                    <a:lnTo>
                      <a:pt x="106" y="40"/>
                    </a:lnTo>
                    <a:lnTo>
                      <a:pt x="102" y="40"/>
                    </a:lnTo>
                    <a:lnTo>
                      <a:pt x="100" y="35"/>
                    </a:lnTo>
                    <a:lnTo>
                      <a:pt x="96" y="35"/>
                    </a:lnTo>
                    <a:lnTo>
                      <a:pt x="90" y="40"/>
                    </a:lnTo>
                    <a:lnTo>
                      <a:pt x="90" y="43"/>
                    </a:lnTo>
                    <a:lnTo>
                      <a:pt x="85" y="40"/>
                    </a:lnTo>
                    <a:lnTo>
                      <a:pt x="77" y="43"/>
                    </a:lnTo>
                    <a:lnTo>
                      <a:pt x="74" y="43"/>
                    </a:lnTo>
                    <a:lnTo>
                      <a:pt x="65" y="47"/>
                    </a:lnTo>
                    <a:lnTo>
                      <a:pt x="59" y="41"/>
                    </a:lnTo>
                    <a:lnTo>
                      <a:pt x="56" y="31"/>
                    </a:lnTo>
                    <a:lnTo>
                      <a:pt x="49" y="37"/>
                    </a:lnTo>
                    <a:lnTo>
                      <a:pt x="41" y="38"/>
                    </a:lnTo>
                    <a:lnTo>
                      <a:pt x="29" y="35"/>
                    </a:lnTo>
                    <a:lnTo>
                      <a:pt x="27" y="38"/>
                    </a:lnTo>
                    <a:lnTo>
                      <a:pt x="20" y="43"/>
                    </a:lnTo>
                    <a:lnTo>
                      <a:pt x="14" y="38"/>
                    </a:lnTo>
                    <a:lnTo>
                      <a:pt x="15" y="46"/>
                    </a:lnTo>
                    <a:lnTo>
                      <a:pt x="2" y="64"/>
                    </a:lnTo>
                    <a:lnTo>
                      <a:pt x="0" y="72"/>
                    </a:lnTo>
                    <a:lnTo>
                      <a:pt x="6" y="75"/>
                    </a:lnTo>
                    <a:lnTo>
                      <a:pt x="11" y="79"/>
                    </a:lnTo>
                    <a:lnTo>
                      <a:pt x="20" y="78"/>
                    </a:lnTo>
                    <a:lnTo>
                      <a:pt x="23" y="78"/>
                    </a:lnTo>
                    <a:lnTo>
                      <a:pt x="23" y="85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4" y="90"/>
                    </a:lnTo>
                    <a:lnTo>
                      <a:pt x="33" y="88"/>
                    </a:lnTo>
                    <a:lnTo>
                      <a:pt x="41" y="82"/>
                    </a:lnTo>
                    <a:lnTo>
                      <a:pt x="46" y="87"/>
                    </a:lnTo>
                    <a:lnTo>
                      <a:pt x="50" y="87"/>
                    </a:lnTo>
                    <a:lnTo>
                      <a:pt x="53" y="90"/>
                    </a:lnTo>
                    <a:lnTo>
                      <a:pt x="49" y="97"/>
                    </a:lnTo>
                    <a:lnTo>
                      <a:pt x="52" y="100"/>
                    </a:lnTo>
                    <a:lnTo>
                      <a:pt x="55" y="104"/>
                    </a:lnTo>
                    <a:lnTo>
                      <a:pt x="59" y="104"/>
                    </a:lnTo>
                    <a:lnTo>
                      <a:pt x="65" y="119"/>
                    </a:lnTo>
                    <a:lnTo>
                      <a:pt x="96" y="143"/>
                    </a:lnTo>
                    <a:lnTo>
                      <a:pt x="103" y="135"/>
                    </a:lnTo>
                    <a:lnTo>
                      <a:pt x="109" y="140"/>
                    </a:lnTo>
                    <a:lnTo>
                      <a:pt x="114" y="137"/>
                    </a:lnTo>
                    <a:lnTo>
                      <a:pt x="118" y="143"/>
                    </a:lnTo>
                    <a:lnTo>
                      <a:pt x="121" y="140"/>
                    </a:lnTo>
                    <a:lnTo>
                      <a:pt x="124" y="134"/>
                    </a:lnTo>
                    <a:lnTo>
                      <a:pt x="137" y="132"/>
                    </a:lnTo>
                    <a:lnTo>
                      <a:pt x="135" y="129"/>
                    </a:lnTo>
                    <a:lnTo>
                      <a:pt x="141" y="128"/>
                    </a:lnTo>
                    <a:lnTo>
                      <a:pt x="141" y="129"/>
                    </a:lnTo>
                    <a:lnTo>
                      <a:pt x="155" y="132"/>
                    </a:lnTo>
                    <a:lnTo>
                      <a:pt x="152" y="122"/>
                    </a:lnTo>
                    <a:lnTo>
                      <a:pt x="162" y="104"/>
                    </a:lnTo>
                    <a:lnTo>
                      <a:pt x="167" y="104"/>
                    </a:lnTo>
                    <a:lnTo>
                      <a:pt x="171" y="99"/>
                    </a:lnTo>
                    <a:lnTo>
                      <a:pt x="175" y="104"/>
                    </a:lnTo>
                    <a:lnTo>
                      <a:pt x="175" y="110"/>
                    </a:lnTo>
                    <a:lnTo>
                      <a:pt x="184" y="111"/>
                    </a:lnTo>
                    <a:lnTo>
                      <a:pt x="184" y="116"/>
                    </a:lnTo>
                    <a:lnTo>
                      <a:pt x="219" y="117"/>
                    </a:lnTo>
                    <a:lnTo>
                      <a:pt x="217" y="116"/>
                    </a:lnTo>
                    <a:lnTo>
                      <a:pt x="220" y="110"/>
                    </a:lnTo>
                    <a:lnTo>
                      <a:pt x="206" y="108"/>
                    </a:lnTo>
                    <a:lnTo>
                      <a:pt x="209" y="100"/>
                    </a:lnTo>
                    <a:lnTo>
                      <a:pt x="208" y="90"/>
                    </a:lnTo>
                    <a:lnTo>
                      <a:pt x="202" y="91"/>
                    </a:lnTo>
                    <a:lnTo>
                      <a:pt x="193" y="81"/>
                    </a:lnTo>
                    <a:lnTo>
                      <a:pt x="193" y="72"/>
                    </a:lnTo>
                    <a:lnTo>
                      <a:pt x="199" y="61"/>
                    </a:lnTo>
                    <a:lnTo>
                      <a:pt x="191" y="58"/>
                    </a:lnTo>
                    <a:lnTo>
                      <a:pt x="182" y="50"/>
                    </a:lnTo>
                    <a:lnTo>
                      <a:pt x="178" y="50"/>
                    </a:lnTo>
                    <a:lnTo>
                      <a:pt x="190" y="38"/>
                    </a:lnTo>
                    <a:lnTo>
                      <a:pt x="185" y="34"/>
                    </a:lnTo>
                    <a:lnTo>
                      <a:pt x="187" y="31"/>
                    </a:lnTo>
                    <a:lnTo>
                      <a:pt x="184" y="28"/>
                    </a:lnTo>
                    <a:lnTo>
                      <a:pt x="184" y="26"/>
                    </a:lnTo>
                    <a:lnTo>
                      <a:pt x="175" y="24"/>
                    </a:lnTo>
                    <a:lnTo>
                      <a:pt x="170" y="26"/>
                    </a:lnTo>
                    <a:lnTo>
                      <a:pt x="171" y="18"/>
                    </a:lnTo>
                    <a:lnTo>
                      <a:pt x="168" y="24"/>
                    </a:lnTo>
                    <a:lnTo>
                      <a:pt x="164" y="23"/>
                    </a:lnTo>
                    <a:lnTo>
                      <a:pt x="159" y="28"/>
                    </a:lnTo>
                    <a:lnTo>
                      <a:pt x="158" y="23"/>
                    </a:lnTo>
                    <a:lnTo>
                      <a:pt x="155" y="21"/>
                    </a:lnTo>
                    <a:lnTo>
                      <a:pt x="155" y="6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2" y="11"/>
                    </a:lnTo>
                    <a:lnTo>
                      <a:pt x="138" y="12"/>
                    </a:lnTo>
                    <a:lnTo>
                      <a:pt x="137" y="8"/>
                    </a:lnTo>
                    <a:lnTo>
                      <a:pt x="123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1" name="Freeform 3011">
                <a:extLst>
                  <a:ext uri="{FF2B5EF4-FFF2-40B4-BE49-F238E27FC236}">
                    <a16:creationId xmlns:a16="http://schemas.microsoft.com/office/drawing/2014/main" id="{3F5197E1-6395-A626-69FE-28672B6D6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581"/>
                <a:ext cx="110" cy="71"/>
              </a:xfrm>
              <a:custGeom>
                <a:avLst/>
                <a:gdLst>
                  <a:gd name="T0" fmla="*/ 137 w 220"/>
                  <a:gd name="T1" fmla="*/ 8 h 143"/>
                  <a:gd name="T2" fmla="*/ 152 w 220"/>
                  <a:gd name="T3" fmla="*/ 11 h 143"/>
                  <a:gd name="T4" fmla="*/ 158 w 220"/>
                  <a:gd name="T5" fmla="*/ 0 h 143"/>
                  <a:gd name="T6" fmla="*/ 155 w 220"/>
                  <a:gd name="T7" fmla="*/ 21 h 143"/>
                  <a:gd name="T8" fmla="*/ 159 w 220"/>
                  <a:gd name="T9" fmla="*/ 28 h 143"/>
                  <a:gd name="T10" fmla="*/ 168 w 220"/>
                  <a:gd name="T11" fmla="*/ 24 h 143"/>
                  <a:gd name="T12" fmla="*/ 170 w 220"/>
                  <a:gd name="T13" fmla="*/ 26 h 143"/>
                  <a:gd name="T14" fmla="*/ 184 w 220"/>
                  <a:gd name="T15" fmla="*/ 26 h 143"/>
                  <a:gd name="T16" fmla="*/ 187 w 220"/>
                  <a:gd name="T17" fmla="*/ 31 h 143"/>
                  <a:gd name="T18" fmla="*/ 190 w 220"/>
                  <a:gd name="T19" fmla="*/ 38 h 143"/>
                  <a:gd name="T20" fmla="*/ 182 w 220"/>
                  <a:gd name="T21" fmla="*/ 50 h 143"/>
                  <a:gd name="T22" fmla="*/ 199 w 220"/>
                  <a:gd name="T23" fmla="*/ 61 h 143"/>
                  <a:gd name="T24" fmla="*/ 193 w 220"/>
                  <a:gd name="T25" fmla="*/ 81 h 143"/>
                  <a:gd name="T26" fmla="*/ 208 w 220"/>
                  <a:gd name="T27" fmla="*/ 90 h 143"/>
                  <a:gd name="T28" fmla="*/ 206 w 220"/>
                  <a:gd name="T29" fmla="*/ 108 h 143"/>
                  <a:gd name="T30" fmla="*/ 217 w 220"/>
                  <a:gd name="T31" fmla="*/ 116 h 143"/>
                  <a:gd name="T32" fmla="*/ 184 w 220"/>
                  <a:gd name="T33" fmla="*/ 116 h 143"/>
                  <a:gd name="T34" fmla="*/ 175 w 220"/>
                  <a:gd name="T35" fmla="*/ 110 h 143"/>
                  <a:gd name="T36" fmla="*/ 171 w 220"/>
                  <a:gd name="T37" fmla="*/ 99 h 143"/>
                  <a:gd name="T38" fmla="*/ 162 w 220"/>
                  <a:gd name="T39" fmla="*/ 104 h 143"/>
                  <a:gd name="T40" fmla="*/ 155 w 220"/>
                  <a:gd name="T41" fmla="*/ 132 h 143"/>
                  <a:gd name="T42" fmla="*/ 141 w 220"/>
                  <a:gd name="T43" fmla="*/ 128 h 143"/>
                  <a:gd name="T44" fmla="*/ 137 w 220"/>
                  <a:gd name="T45" fmla="*/ 132 h 143"/>
                  <a:gd name="T46" fmla="*/ 121 w 220"/>
                  <a:gd name="T47" fmla="*/ 140 h 143"/>
                  <a:gd name="T48" fmla="*/ 114 w 220"/>
                  <a:gd name="T49" fmla="*/ 137 h 143"/>
                  <a:gd name="T50" fmla="*/ 103 w 220"/>
                  <a:gd name="T51" fmla="*/ 135 h 143"/>
                  <a:gd name="T52" fmla="*/ 65 w 220"/>
                  <a:gd name="T53" fmla="*/ 119 h 143"/>
                  <a:gd name="T54" fmla="*/ 55 w 220"/>
                  <a:gd name="T55" fmla="*/ 104 h 143"/>
                  <a:gd name="T56" fmla="*/ 49 w 220"/>
                  <a:gd name="T57" fmla="*/ 97 h 143"/>
                  <a:gd name="T58" fmla="*/ 50 w 220"/>
                  <a:gd name="T59" fmla="*/ 87 h 143"/>
                  <a:gd name="T60" fmla="*/ 41 w 220"/>
                  <a:gd name="T61" fmla="*/ 82 h 143"/>
                  <a:gd name="T62" fmla="*/ 24 w 220"/>
                  <a:gd name="T63" fmla="*/ 90 h 143"/>
                  <a:gd name="T64" fmla="*/ 20 w 220"/>
                  <a:gd name="T65" fmla="*/ 88 h 143"/>
                  <a:gd name="T66" fmla="*/ 23 w 220"/>
                  <a:gd name="T67" fmla="*/ 78 h 143"/>
                  <a:gd name="T68" fmla="*/ 11 w 220"/>
                  <a:gd name="T69" fmla="*/ 79 h 143"/>
                  <a:gd name="T70" fmla="*/ 0 w 220"/>
                  <a:gd name="T71" fmla="*/ 72 h 143"/>
                  <a:gd name="T72" fmla="*/ 15 w 220"/>
                  <a:gd name="T73" fmla="*/ 46 h 143"/>
                  <a:gd name="T74" fmla="*/ 20 w 220"/>
                  <a:gd name="T75" fmla="*/ 43 h 143"/>
                  <a:gd name="T76" fmla="*/ 29 w 220"/>
                  <a:gd name="T77" fmla="*/ 35 h 143"/>
                  <a:gd name="T78" fmla="*/ 49 w 220"/>
                  <a:gd name="T79" fmla="*/ 37 h 143"/>
                  <a:gd name="T80" fmla="*/ 59 w 220"/>
                  <a:gd name="T81" fmla="*/ 41 h 143"/>
                  <a:gd name="T82" fmla="*/ 74 w 220"/>
                  <a:gd name="T83" fmla="*/ 43 h 143"/>
                  <a:gd name="T84" fmla="*/ 85 w 220"/>
                  <a:gd name="T85" fmla="*/ 40 h 143"/>
                  <a:gd name="T86" fmla="*/ 90 w 220"/>
                  <a:gd name="T87" fmla="*/ 40 h 143"/>
                  <a:gd name="T88" fmla="*/ 100 w 220"/>
                  <a:gd name="T89" fmla="*/ 35 h 143"/>
                  <a:gd name="T90" fmla="*/ 106 w 220"/>
                  <a:gd name="T91" fmla="*/ 40 h 143"/>
                  <a:gd name="T92" fmla="*/ 112 w 220"/>
                  <a:gd name="T93" fmla="*/ 34 h 143"/>
                  <a:gd name="T94" fmla="*/ 117 w 220"/>
                  <a:gd name="T95" fmla="*/ 23 h 143"/>
                  <a:gd name="T96" fmla="*/ 123 w 220"/>
                  <a:gd name="T97" fmla="*/ 5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0" h="143">
                    <a:moveTo>
                      <a:pt x="123" y="5"/>
                    </a:moveTo>
                    <a:lnTo>
                      <a:pt x="137" y="8"/>
                    </a:lnTo>
                    <a:lnTo>
                      <a:pt x="138" y="12"/>
                    </a:lnTo>
                    <a:lnTo>
                      <a:pt x="152" y="11"/>
                    </a:lnTo>
                    <a:lnTo>
                      <a:pt x="155" y="0"/>
                    </a:lnTo>
                    <a:lnTo>
                      <a:pt x="158" y="0"/>
                    </a:lnTo>
                    <a:lnTo>
                      <a:pt x="155" y="6"/>
                    </a:lnTo>
                    <a:lnTo>
                      <a:pt x="155" y="21"/>
                    </a:lnTo>
                    <a:lnTo>
                      <a:pt x="158" y="23"/>
                    </a:lnTo>
                    <a:lnTo>
                      <a:pt x="159" y="28"/>
                    </a:lnTo>
                    <a:lnTo>
                      <a:pt x="164" y="23"/>
                    </a:lnTo>
                    <a:lnTo>
                      <a:pt x="168" y="24"/>
                    </a:lnTo>
                    <a:lnTo>
                      <a:pt x="171" y="18"/>
                    </a:lnTo>
                    <a:lnTo>
                      <a:pt x="170" y="26"/>
                    </a:lnTo>
                    <a:lnTo>
                      <a:pt x="175" y="24"/>
                    </a:lnTo>
                    <a:lnTo>
                      <a:pt x="184" y="26"/>
                    </a:lnTo>
                    <a:lnTo>
                      <a:pt x="184" y="28"/>
                    </a:lnTo>
                    <a:lnTo>
                      <a:pt x="187" y="31"/>
                    </a:lnTo>
                    <a:lnTo>
                      <a:pt x="185" y="34"/>
                    </a:lnTo>
                    <a:lnTo>
                      <a:pt x="190" y="38"/>
                    </a:lnTo>
                    <a:lnTo>
                      <a:pt x="178" y="50"/>
                    </a:lnTo>
                    <a:lnTo>
                      <a:pt x="182" y="50"/>
                    </a:lnTo>
                    <a:lnTo>
                      <a:pt x="191" y="58"/>
                    </a:lnTo>
                    <a:lnTo>
                      <a:pt x="199" y="61"/>
                    </a:lnTo>
                    <a:lnTo>
                      <a:pt x="193" y="72"/>
                    </a:lnTo>
                    <a:lnTo>
                      <a:pt x="193" y="81"/>
                    </a:lnTo>
                    <a:lnTo>
                      <a:pt x="202" y="91"/>
                    </a:lnTo>
                    <a:lnTo>
                      <a:pt x="208" y="90"/>
                    </a:lnTo>
                    <a:lnTo>
                      <a:pt x="209" y="100"/>
                    </a:lnTo>
                    <a:lnTo>
                      <a:pt x="206" y="108"/>
                    </a:lnTo>
                    <a:lnTo>
                      <a:pt x="220" y="110"/>
                    </a:lnTo>
                    <a:lnTo>
                      <a:pt x="217" y="116"/>
                    </a:lnTo>
                    <a:lnTo>
                      <a:pt x="219" y="117"/>
                    </a:lnTo>
                    <a:lnTo>
                      <a:pt x="184" y="116"/>
                    </a:lnTo>
                    <a:lnTo>
                      <a:pt x="184" y="111"/>
                    </a:lnTo>
                    <a:lnTo>
                      <a:pt x="175" y="110"/>
                    </a:lnTo>
                    <a:lnTo>
                      <a:pt x="175" y="104"/>
                    </a:lnTo>
                    <a:lnTo>
                      <a:pt x="171" y="99"/>
                    </a:lnTo>
                    <a:lnTo>
                      <a:pt x="167" y="104"/>
                    </a:lnTo>
                    <a:lnTo>
                      <a:pt x="162" y="104"/>
                    </a:lnTo>
                    <a:lnTo>
                      <a:pt x="152" y="122"/>
                    </a:lnTo>
                    <a:lnTo>
                      <a:pt x="155" y="132"/>
                    </a:lnTo>
                    <a:lnTo>
                      <a:pt x="141" y="129"/>
                    </a:lnTo>
                    <a:lnTo>
                      <a:pt x="141" y="128"/>
                    </a:lnTo>
                    <a:lnTo>
                      <a:pt x="135" y="129"/>
                    </a:lnTo>
                    <a:lnTo>
                      <a:pt x="137" y="132"/>
                    </a:lnTo>
                    <a:lnTo>
                      <a:pt x="124" y="134"/>
                    </a:lnTo>
                    <a:lnTo>
                      <a:pt x="121" y="140"/>
                    </a:lnTo>
                    <a:lnTo>
                      <a:pt x="118" y="143"/>
                    </a:lnTo>
                    <a:lnTo>
                      <a:pt x="114" y="137"/>
                    </a:lnTo>
                    <a:lnTo>
                      <a:pt x="109" y="140"/>
                    </a:lnTo>
                    <a:lnTo>
                      <a:pt x="103" y="135"/>
                    </a:lnTo>
                    <a:lnTo>
                      <a:pt x="96" y="143"/>
                    </a:lnTo>
                    <a:lnTo>
                      <a:pt x="65" y="119"/>
                    </a:lnTo>
                    <a:lnTo>
                      <a:pt x="59" y="104"/>
                    </a:lnTo>
                    <a:lnTo>
                      <a:pt x="55" y="104"/>
                    </a:lnTo>
                    <a:lnTo>
                      <a:pt x="52" y="100"/>
                    </a:lnTo>
                    <a:lnTo>
                      <a:pt x="49" y="97"/>
                    </a:lnTo>
                    <a:lnTo>
                      <a:pt x="53" y="90"/>
                    </a:lnTo>
                    <a:lnTo>
                      <a:pt x="50" y="87"/>
                    </a:lnTo>
                    <a:lnTo>
                      <a:pt x="46" y="87"/>
                    </a:lnTo>
                    <a:lnTo>
                      <a:pt x="41" y="82"/>
                    </a:lnTo>
                    <a:lnTo>
                      <a:pt x="33" y="88"/>
                    </a:lnTo>
                    <a:lnTo>
                      <a:pt x="24" y="90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3" y="85"/>
                    </a:lnTo>
                    <a:lnTo>
                      <a:pt x="23" y="78"/>
                    </a:lnTo>
                    <a:lnTo>
                      <a:pt x="20" y="78"/>
                    </a:lnTo>
                    <a:lnTo>
                      <a:pt x="11" y="79"/>
                    </a:lnTo>
                    <a:lnTo>
                      <a:pt x="6" y="75"/>
                    </a:lnTo>
                    <a:lnTo>
                      <a:pt x="0" y="72"/>
                    </a:lnTo>
                    <a:lnTo>
                      <a:pt x="2" y="64"/>
                    </a:lnTo>
                    <a:lnTo>
                      <a:pt x="15" y="46"/>
                    </a:lnTo>
                    <a:lnTo>
                      <a:pt x="14" y="38"/>
                    </a:lnTo>
                    <a:lnTo>
                      <a:pt x="20" y="43"/>
                    </a:lnTo>
                    <a:lnTo>
                      <a:pt x="27" y="38"/>
                    </a:lnTo>
                    <a:lnTo>
                      <a:pt x="29" y="35"/>
                    </a:lnTo>
                    <a:lnTo>
                      <a:pt x="41" y="38"/>
                    </a:lnTo>
                    <a:lnTo>
                      <a:pt x="49" y="37"/>
                    </a:lnTo>
                    <a:lnTo>
                      <a:pt x="56" y="31"/>
                    </a:lnTo>
                    <a:lnTo>
                      <a:pt x="59" y="41"/>
                    </a:lnTo>
                    <a:lnTo>
                      <a:pt x="65" y="47"/>
                    </a:lnTo>
                    <a:lnTo>
                      <a:pt x="74" y="43"/>
                    </a:lnTo>
                    <a:lnTo>
                      <a:pt x="77" y="43"/>
                    </a:lnTo>
                    <a:lnTo>
                      <a:pt x="85" y="40"/>
                    </a:lnTo>
                    <a:lnTo>
                      <a:pt x="90" y="43"/>
                    </a:lnTo>
                    <a:lnTo>
                      <a:pt x="90" y="40"/>
                    </a:lnTo>
                    <a:lnTo>
                      <a:pt x="96" y="35"/>
                    </a:lnTo>
                    <a:lnTo>
                      <a:pt x="100" y="35"/>
                    </a:lnTo>
                    <a:lnTo>
                      <a:pt x="102" y="40"/>
                    </a:lnTo>
                    <a:lnTo>
                      <a:pt x="106" y="40"/>
                    </a:lnTo>
                    <a:lnTo>
                      <a:pt x="117" y="35"/>
                    </a:lnTo>
                    <a:lnTo>
                      <a:pt x="112" y="34"/>
                    </a:lnTo>
                    <a:lnTo>
                      <a:pt x="115" y="26"/>
                    </a:lnTo>
                    <a:lnTo>
                      <a:pt x="117" y="23"/>
                    </a:lnTo>
                    <a:lnTo>
                      <a:pt x="117" y="9"/>
                    </a:lnTo>
                    <a:lnTo>
                      <a:pt x="12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2" name="Freeform 3012">
                <a:extLst>
                  <a:ext uri="{FF2B5EF4-FFF2-40B4-BE49-F238E27FC236}">
                    <a16:creationId xmlns:a16="http://schemas.microsoft.com/office/drawing/2014/main" id="{5DC16EDC-19FF-A92F-61C0-B3D726428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581"/>
                <a:ext cx="110" cy="71"/>
              </a:xfrm>
              <a:custGeom>
                <a:avLst/>
                <a:gdLst>
                  <a:gd name="T0" fmla="*/ 137 w 220"/>
                  <a:gd name="T1" fmla="*/ 8 h 143"/>
                  <a:gd name="T2" fmla="*/ 152 w 220"/>
                  <a:gd name="T3" fmla="*/ 11 h 143"/>
                  <a:gd name="T4" fmla="*/ 158 w 220"/>
                  <a:gd name="T5" fmla="*/ 0 h 143"/>
                  <a:gd name="T6" fmla="*/ 155 w 220"/>
                  <a:gd name="T7" fmla="*/ 21 h 143"/>
                  <a:gd name="T8" fmla="*/ 159 w 220"/>
                  <a:gd name="T9" fmla="*/ 28 h 143"/>
                  <a:gd name="T10" fmla="*/ 168 w 220"/>
                  <a:gd name="T11" fmla="*/ 24 h 143"/>
                  <a:gd name="T12" fmla="*/ 170 w 220"/>
                  <a:gd name="T13" fmla="*/ 26 h 143"/>
                  <a:gd name="T14" fmla="*/ 184 w 220"/>
                  <a:gd name="T15" fmla="*/ 26 h 143"/>
                  <a:gd name="T16" fmla="*/ 187 w 220"/>
                  <a:gd name="T17" fmla="*/ 31 h 143"/>
                  <a:gd name="T18" fmla="*/ 190 w 220"/>
                  <a:gd name="T19" fmla="*/ 38 h 143"/>
                  <a:gd name="T20" fmla="*/ 182 w 220"/>
                  <a:gd name="T21" fmla="*/ 50 h 143"/>
                  <a:gd name="T22" fmla="*/ 199 w 220"/>
                  <a:gd name="T23" fmla="*/ 61 h 143"/>
                  <a:gd name="T24" fmla="*/ 193 w 220"/>
                  <a:gd name="T25" fmla="*/ 81 h 143"/>
                  <a:gd name="T26" fmla="*/ 208 w 220"/>
                  <a:gd name="T27" fmla="*/ 90 h 143"/>
                  <a:gd name="T28" fmla="*/ 206 w 220"/>
                  <a:gd name="T29" fmla="*/ 108 h 143"/>
                  <a:gd name="T30" fmla="*/ 217 w 220"/>
                  <a:gd name="T31" fmla="*/ 116 h 143"/>
                  <a:gd name="T32" fmla="*/ 184 w 220"/>
                  <a:gd name="T33" fmla="*/ 116 h 143"/>
                  <a:gd name="T34" fmla="*/ 175 w 220"/>
                  <a:gd name="T35" fmla="*/ 110 h 143"/>
                  <a:gd name="T36" fmla="*/ 171 w 220"/>
                  <a:gd name="T37" fmla="*/ 99 h 143"/>
                  <a:gd name="T38" fmla="*/ 162 w 220"/>
                  <a:gd name="T39" fmla="*/ 104 h 143"/>
                  <a:gd name="T40" fmla="*/ 155 w 220"/>
                  <a:gd name="T41" fmla="*/ 132 h 143"/>
                  <a:gd name="T42" fmla="*/ 141 w 220"/>
                  <a:gd name="T43" fmla="*/ 128 h 143"/>
                  <a:gd name="T44" fmla="*/ 137 w 220"/>
                  <a:gd name="T45" fmla="*/ 132 h 143"/>
                  <a:gd name="T46" fmla="*/ 121 w 220"/>
                  <a:gd name="T47" fmla="*/ 140 h 143"/>
                  <a:gd name="T48" fmla="*/ 114 w 220"/>
                  <a:gd name="T49" fmla="*/ 137 h 143"/>
                  <a:gd name="T50" fmla="*/ 103 w 220"/>
                  <a:gd name="T51" fmla="*/ 135 h 143"/>
                  <a:gd name="T52" fmla="*/ 65 w 220"/>
                  <a:gd name="T53" fmla="*/ 119 h 143"/>
                  <a:gd name="T54" fmla="*/ 55 w 220"/>
                  <a:gd name="T55" fmla="*/ 104 h 143"/>
                  <a:gd name="T56" fmla="*/ 49 w 220"/>
                  <a:gd name="T57" fmla="*/ 97 h 143"/>
                  <a:gd name="T58" fmla="*/ 50 w 220"/>
                  <a:gd name="T59" fmla="*/ 87 h 143"/>
                  <a:gd name="T60" fmla="*/ 41 w 220"/>
                  <a:gd name="T61" fmla="*/ 82 h 143"/>
                  <a:gd name="T62" fmla="*/ 24 w 220"/>
                  <a:gd name="T63" fmla="*/ 90 h 143"/>
                  <a:gd name="T64" fmla="*/ 20 w 220"/>
                  <a:gd name="T65" fmla="*/ 88 h 143"/>
                  <a:gd name="T66" fmla="*/ 23 w 220"/>
                  <a:gd name="T67" fmla="*/ 78 h 143"/>
                  <a:gd name="T68" fmla="*/ 11 w 220"/>
                  <a:gd name="T69" fmla="*/ 79 h 143"/>
                  <a:gd name="T70" fmla="*/ 0 w 220"/>
                  <a:gd name="T71" fmla="*/ 72 h 143"/>
                  <a:gd name="T72" fmla="*/ 15 w 220"/>
                  <a:gd name="T73" fmla="*/ 46 h 143"/>
                  <a:gd name="T74" fmla="*/ 20 w 220"/>
                  <a:gd name="T75" fmla="*/ 43 h 143"/>
                  <a:gd name="T76" fmla="*/ 29 w 220"/>
                  <a:gd name="T77" fmla="*/ 35 h 143"/>
                  <a:gd name="T78" fmla="*/ 49 w 220"/>
                  <a:gd name="T79" fmla="*/ 37 h 143"/>
                  <a:gd name="T80" fmla="*/ 59 w 220"/>
                  <a:gd name="T81" fmla="*/ 41 h 143"/>
                  <a:gd name="T82" fmla="*/ 74 w 220"/>
                  <a:gd name="T83" fmla="*/ 43 h 143"/>
                  <a:gd name="T84" fmla="*/ 85 w 220"/>
                  <a:gd name="T85" fmla="*/ 40 h 143"/>
                  <a:gd name="T86" fmla="*/ 90 w 220"/>
                  <a:gd name="T87" fmla="*/ 40 h 143"/>
                  <a:gd name="T88" fmla="*/ 100 w 220"/>
                  <a:gd name="T89" fmla="*/ 35 h 143"/>
                  <a:gd name="T90" fmla="*/ 106 w 220"/>
                  <a:gd name="T91" fmla="*/ 40 h 143"/>
                  <a:gd name="T92" fmla="*/ 112 w 220"/>
                  <a:gd name="T93" fmla="*/ 34 h 143"/>
                  <a:gd name="T94" fmla="*/ 117 w 220"/>
                  <a:gd name="T95" fmla="*/ 23 h 143"/>
                  <a:gd name="T96" fmla="*/ 123 w 220"/>
                  <a:gd name="T97" fmla="*/ 5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0" h="143">
                    <a:moveTo>
                      <a:pt x="123" y="5"/>
                    </a:moveTo>
                    <a:lnTo>
                      <a:pt x="137" y="8"/>
                    </a:lnTo>
                    <a:lnTo>
                      <a:pt x="138" y="12"/>
                    </a:lnTo>
                    <a:lnTo>
                      <a:pt x="152" y="11"/>
                    </a:lnTo>
                    <a:lnTo>
                      <a:pt x="155" y="0"/>
                    </a:lnTo>
                    <a:lnTo>
                      <a:pt x="158" y="0"/>
                    </a:lnTo>
                    <a:lnTo>
                      <a:pt x="155" y="6"/>
                    </a:lnTo>
                    <a:lnTo>
                      <a:pt x="155" y="21"/>
                    </a:lnTo>
                    <a:lnTo>
                      <a:pt x="158" y="23"/>
                    </a:lnTo>
                    <a:lnTo>
                      <a:pt x="159" y="28"/>
                    </a:lnTo>
                    <a:lnTo>
                      <a:pt x="164" y="23"/>
                    </a:lnTo>
                    <a:lnTo>
                      <a:pt x="168" y="24"/>
                    </a:lnTo>
                    <a:lnTo>
                      <a:pt x="171" y="18"/>
                    </a:lnTo>
                    <a:lnTo>
                      <a:pt x="170" y="26"/>
                    </a:lnTo>
                    <a:lnTo>
                      <a:pt x="175" y="24"/>
                    </a:lnTo>
                    <a:lnTo>
                      <a:pt x="184" y="26"/>
                    </a:lnTo>
                    <a:lnTo>
                      <a:pt x="184" y="28"/>
                    </a:lnTo>
                    <a:lnTo>
                      <a:pt x="187" y="31"/>
                    </a:lnTo>
                    <a:lnTo>
                      <a:pt x="185" y="34"/>
                    </a:lnTo>
                    <a:lnTo>
                      <a:pt x="190" y="38"/>
                    </a:lnTo>
                    <a:lnTo>
                      <a:pt x="178" y="50"/>
                    </a:lnTo>
                    <a:lnTo>
                      <a:pt x="182" y="50"/>
                    </a:lnTo>
                    <a:lnTo>
                      <a:pt x="191" y="58"/>
                    </a:lnTo>
                    <a:lnTo>
                      <a:pt x="199" y="61"/>
                    </a:lnTo>
                    <a:lnTo>
                      <a:pt x="193" y="72"/>
                    </a:lnTo>
                    <a:lnTo>
                      <a:pt x="193" y="81"/>
                    </a:lnTo>
                    <a:lnTo>
                      <a:pt x="202" y="91"/>
                    </a:lnTo>
                    <a:lnTo>
                      <a:pt x="208" y="90"/>
                    </a:lnTo>
                    <a:lnTo>
                      <a:pt x="209" y="100"/>
                    </a:lnTo>
                    <a:lnTo>
                      <a:pt x="206" y="108"/>
                    </a:lnTo>
                    <a:lnTo>
                      <a:pt x="220" y="110"/>
                    </a:lnTo>
                    <a:lnTo>
                      <a:pt x="217" y="116"/>
                    </a:lnTo>
                    <a:lnTo>
                      <a:pt x="219" y="117"/>
                    </a:lnTo>
                    <a:lnTo>
                      <a:pt x="184" y="116"/>
                    </a:lnTo>
                    <a:lnTo>
                      <a:pt x="184" y="111"/>
                    </a:lnTo>
                    <a:lnTo>
                      <a:pt x="175" y="110"/>
                    </a:lnTo>
                    <a:lnTo>
                      <a:pt x="175" y="104"/>
                    </a:lnTo>
                    <a:lnTo>
                      <a:pt x="171" y="99"/>
                    </a:lnTo>
                    <a:lnTo>
                      <a:pt x="167" y="104"/>
                    </a:lnTo>
                    <a:lnTo>
                      <a:pt x="162" y="104"/>
                    </a:lnTo>
                    <a:lnTo>
                      <a:pt x="152" y="122"/>
                    </a:lnTo>
                    <a:lnTo>
                      <a:pt x="155" y="132"/>
                    </a:lnTo>
                    <a:lnTo>
                      <a:pt x="141" y="129"/>
                    </a:lnTo>
                    <a:lnTo>
                      <a:pt x="141" y="128"/>
                    </a:lnTo>
                    <a:lnTo>
                      <a:pt x="135" y="129"/>
                    </a:lnTo>
                    <a:lnTo>
                      <a:pt x="137" y="132"/>
                    </a:lnTo>
                    <a:lnTo>
                      <a:pt x="124" y="134"/>
                    </a:lnTo>
                    <a:lnTo>
                      <a:pt x="121" y="140"/>
                    </a:lnTo>
                    <a:lnTo>
                      <a:pt x="118" y="143"/>
                    </a:lnTo>
                    <a:lnTo>
                      <a:pt x="114" y="137"/>
                    </a:lnTo>
                    <a:lnTo>
                      <a:pt x="109" y="140"/>
                    </a:lnTo>
                    <a:lnTo>
                      <a:pt x="103" y="135"/>
                    </a:lnTo>
                    <a:lnTo>
                      <a:pt x="96" y="143"/>
                    </a:lnTo>
                    <a:lnTo>
                      <a:pt x="65" y="119"/>
                    </a:lnTo>
                    <a:lnTo>
                      <a:pt x="59" y="104"/>
                    </a:lnTo>
                    <a:lnTo>
                      <a:pt x="55" y="104"/>
                    </a:lnTo>
                    <a:lnTo>
                      <a:pt x="52" y="100"/>
                    </a:lnTo>
                    <a:lnTo>
                      <a:pt x="49" y="97"/>
                    </a:lnTo>
                    <a:lnTo>
                      <a:pt x="53" y="90"/>
                    </a:lnTo>
                    <a:lnTo>
                      <a:pt x="50" y="87"/>
                    </a:lnTo>
                    <a:lnTo>
                      <a:pt x="46" y="87"/>
                    </a:lnTo>
                    <a:lnTo>
                      <a:pt x="41" y="82"/>
                    </a:lnTo>
                    <a:lnTo>
                      <a:pt x="33" y="88"/>
                    </a:lnTo>
                    <a:lnTo>
                      <a:pt x="24" y="90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3" y="85"/>
                    </a:lnTo>
                    <a:lnTo>
                      <a:pt x="23" y="78"/>
                    </a:lnTo>
                    <a:lnTo>
                      <a:pt x="20" y="78"/>
                    </a:lnTo>
                    <a:lnTo>
                      <a:pt x="11" y="79"/>
                    </a:lnTo>
                    <a:lnTo>
                      <a:pt x="6" y="75"/>
                    </a:lnTo>
                    <a:lnTo>
                      <a:pt x="0" y="72"/>
                    </a:lnTo>
                    <a:lnTo>
                      <a:pt x="2" y="64"/>
                    </a:lnTo>
                    <a:lnTo>
                      <a:pt x="15" y="46"/>
                    </a:lnTo>
                    <a:lnTo>
                      <a:pt x="14" y="38"/>
                    </a:lnTo>
                    <a:lnTo>
                      <a:pt x="20" y="43"/>
                    </a:lnTo>
                    <a:lnTo>
                      <a:pt x="27" y="38"/>
                    </a:lnTo>
                    <a:lnTo>
                      <a:pt x="29" y="35"/>
                    </a:lnTo>
                    <a:lnTo>
                      <a:pt x="41" y="38"/>
                    </a:lnTo>
                    <a:lnTo>
                      <a:pt x="49" y="37"/>
                    </a:lnTo>
                    <a:lnTo>
                      <a:pt x="56" y="31"/>
                    </a:lnTo>
                    <a:lnTo>
                      <a:pt x="59" y="41"/>
                    </a:lnTo>
                    <a:lnTo>
                      <a:pt x="65" y="47"/>
                    </a:lnTo>
                    <a:lnTo>
                      <a:pt x="74" y="43"/>
                    </a:lnTo>
                    <a:lnTo>
                      <a:pt x="77" y="43"/>
                    </a:lnTo>
                    <a:lnTo>
                      <a:pt x="85" y="40"/>
                    </a:lnTo>
                    <a:lnTo>
                      <a:pt x="90" y="43"/>
                    </a:lnTo>
                    <a:lnTo>
                      <a:pt x="90" y="40"/>
                    </a:lnTo>
                    <a:lnTo>
                      <a:pt x="96" y="35"/>
                    </a:lnTo>
                    <a:lnTo>
                      <a:pt x="100" y="35"/>
                    </a:lnTo>
                    <a:lnTo>
                      <a:pt x="102" y="40"/>
                    </a:lnTo>
                    <a:lnTo>
                      <a:pt x="106" y="40"/>
                    </a:lnTo>
                    <a:lnTo>
                      <a:pt x="117" y="35"/>
                    </a:lnTo>
                    <a:lnTo>
                      <a:pt x="112" y="34"/>
                    </a:lnTo>
                    <a:lnTo>
                      <a:pt x="115" y="26"/>
                    </a:lnTo>
                    <a:lnTo>
                      <a:pt x="117" y="23"/>
                    </a:lnTo>
                    <a:lnTo>
                      <a:pt x="117" y="9"/>
                    </a:lnTo>
                    <a:lnTo>
                      <a:pt x="123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3" name="Freeform 3013">
                <a:extLst>
                  <a:ext uri="{FF2B5EF4-FFF2-40B4-BE49-F238E27FC236}">
                    <a16:creationId xmlns:a16="http://schemas.microsoft.com/office/drawing/2014/main" id="{DD142599-904B-9CDE-D783-07CF2A2DF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612"/>
                <a:ext cx="113" cy="106"/>
              </a:xfrm>
              <a:custGeom>
                <a:avLst/>
                <a:gdLst>
                  <a:gd name="T0" fmla="*/ 177 w 224"/>
                  <a:gd name="T1" fmla="*/ 26 h 211"/>
                  <a:gd name="T2" fmla="*/ 176 w 224"/>
                  <a:gd name="T3" fmla="*/ 21 h 211"/>
                  <a:gd name="T4" fmla="*/ 164 w 224"/>
                  <a:gd name="T5" fmla="*/ 15 h 211"/>
                  <a:gd name="T6" fmla="*/ 142 w 224"/>
                  <a:gd name="T7" fmla="*/ 3 h 211"/>
                  <a:gd name="T8" fmla="*/ 118 w 224"/>
                  <a:gd name="T9" fmla="*/ 0 h 211"/>
                  <a:gd name="T10" fmla="*/ 118 w 224"/>
                  <a:gd name="T11" fmla="*/ 21 h 211"/>
                  <a:gd name="T12" fmla="*/ 103 w 224"/>
                  <a:gd name="T13" fmla="*/ 26 h 211"/>
                  <a:gd name="T14" fmla="*/ 86 w 224"/>
                  <a:gd name="T15" fmla="*/ 24 h 211"/>
                  <a:gd name="T16" fmla="*/ 80 w 224"/>
                  <a:gd name="T17" fmla="*/ 27 h 211"/>
                  <a:gd name="T18" fmla="*/ 60 w 224"/>
                  <a:gd name="T19" fmla="*/ 32 h 211"/>
                  <a:gd name="T20" fmla="*/ 44 w 224"/>
                  <a:gd name="T21" fmla="*/ 35 h 211"/>
                  <a:gd name="T22" fmla="*/ 36 w 224"/>
                  <a:gd name="T23" fmla="*/ 49 h 211"/>
                  <a:gd name="T24" fmla="*/ 47 w 224"/>
                  <a:gd name="T25" fmla="*/ 65 h 211"/>
                  <a:gd name="T26" fmla="*/ 53 w 224"/>
                  <a:gd name="T27" fmla="*/ 67 h 211"/>
                  <a:gd name="T28" fmla="*/ 54 w 224"/>
                  <a:gd name="T29" fmla="*/ 64 h 211"/>
                  <a:gd name="T30" fmla="*/ 68 w 224"/>
                  <a:gd name="T31" fmla="*/ 74 h 211"/>
                  <a:gd name="T32" fmla="*/ 70 w 224"/>
                  <a:gd name="T33" fmla="*/ 88 h 211"/>
                  <a:gd name="T34" fmla="*/ 45 w 224"/>
                  <a:gd name="T35" fmla="*/ 91 h 211"/>
                  <a:gd name="T36" fmla="*/ 24 w 224"/>
                  <a:gd name="T37" fmla="*/ 91 h 211"/>
                  <a:gd name="T38" fmla="*/ 10 w 224"/>
                  <a:gd name="T39" fmla="*/ 102 h 211"/>
                  <a:gd name="T40" fmla="*/ 0 w 224"/>
                  <a:gd name="T41" fmla="*/ 103 h 211"/>
                  <a:gd name="T42" fmla="*/ 6 w 224"/>
                  <a:gd name="T43" fmla="*/ 122 h 211"/>
                  <a:gd name="T44" fmla="*/ 24 w 224"/>
                  <a:gd name="T45" fmla="*/ 132 h 211"/>
                  <a:gd name="T46" fmla="*/ 33 w 224"/>
                  <a:gd name="T47" fmla="*/ 138 h 211"/>
                  <a:gd name="T48" fmla="*/ 18 w 224"/>
                  <a:gd name="T49" fmla="*/ 166 h 211"/>
                  <a:gd name="T50" fmla="*/ 33 w 224"/>
                  <a:gd name="T51" fmla="*/ 172 h 211"/>
                  <a:gd name="T52" fmla="*/ 42 w 224"/>
                  <a:gd name="T53" fmla="*/ 187 h 211"/>
                  <a:gd name="T54" fmla="*/ 42 w 224"/>
                  <a:gd name="T55" fmla="*/ 207 h 211"/>
                  <a:gd name="T56" fmla="*/ 56 w 224"/>
                  <a:gd name="T57" fmla="*/ 207 h 211"/>
                  <a:gd name="T58" fmla="*/ 73 w 224"/>
                  <a:gd name="T59" fmla="*/ 199 h 211"/>
                  <a:gd name="T60" fmla="*/ 85 w 224"/>
                  <a:gd name="T61" fmla="*/ 198 h 211"/>
                  <a:gd name="T62" fmla="*/ 95 w 224"/>
                  <a:gd name="T63" fmla="*/ 193 h 211"/>
                  <a:gd name="T64" fmla="*/ 85 w 224"/>
                  <a:gd name="T65" fmla="*/ 182 h 211"/>
                  <a:gd name="T66" fmla="*/ 97 w 224"/>
                  <a:gd name="T67" fmla="*/ 175 h 211"/>
                  <a:gd name="T68" fmla="*/ 106 w 224"/>
                  <a:gd name="T69" fmla="*/ 169 h 211"/>
                  <a:gd name="T70" fmla="*/ 115 w 224"/>
                  <a:gd name="T71" fmla="*/ 161 h 211"/>
                  <a:gd name="T72" fmla="*/ 124 w 224"/>
                  <a:gd name="T73" fmla="*/ 153 h 211"/>
                  <a:gd name="T74" fmla="*/ 126 w 224"/>
                  <a:gd name="T75" fmla="*/ 129 h 211"/>
                  <a:gd name="T76" fmla="*/ 145 w 224"/>
                  <a:gd name="T77" fmla="*/ 117 h 211"/>
                  <a:gd name="T78" fmla="*/ 164 w 224"/>
                  <a:gd name="T79" fmla="*/ 109 h 211"/>
                  <a:gd name="T80" fmla="*/ 179 w 224"/>
                  <a:gd name="T81" fmla="*/ 119 h 211"/>
                  <a:gd name="T82" fmla="*/ 191 w 224"/>
                  <a:gd name="T83" fmla="*/ 120 h 211"/>
                  <a:gd name="T84" fmla="*/ 208 w 224"/>
                  <a:gd name="T85" fmla="*/ 117 h 211"/>
                  <a:gd name="T86" fmla="*/ 223 w 224"/>
                  <a:gd name="T87" fmla="*/ 99 h 211"/>
                  <a:gd name="T88" fmla="*/ 202 w 224"/>
                  <a:gd name="T89" fmla="*/ 84 h 211"/>
                  <a:gd name="T90" fmla="*/ 189 w 224"/>
                  <a:gd name="T91" fmla="*/ 93 h 211"/>
                  <a:gd name="T92" fmla="*/ 176 w 224"/>
                  <a:gd name="T93" fmla="*/ 82 h 211"/>
                  <a:gd name="T94" fmla="*/ 170 w 224"/>
                  <a:gd name="T95" fmla="*/ 70 h 211"/>
                  <a:gd name="T96" fmla="*/ 185 w 224"/>
                  <a:gd name="T97" fmla="*/ 62 h 211"/>
                  <a:gd name="T98" fmla="*/ 199 w 224"/>
                  <a:gd name="T99" fmla="*/ 53 h 211"/>
                  <a:gd name="T100" fmla="*/ 202 w 224"/>
                  <a:gd name="T101" fmla="*/ 33 h 211"/>
                  <a:gd name="T102" fmla="*/ 199 w 224"/>
                  <a:gd name="T103" fmla="*/ 2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4" h="211">
                    <a:moveTo>
                      <a:pt x="194" y="18"/>
                    </a:moveTo>
                    <a:lnTo>
                      <a:pt x="186" y="24"/>
                    </a:lnTo>
                    <a:lnTo>
                      <a:pt x="177" y="26"/>
                    </a:lnTo>
                    <a:lnTo>
                      <a:pt x="173" y="24"/>
                    </a:lnTo>
                    <a:lnTo>
                      <a:pt x="173" y="24"/>
                    </a:lnTo>
                    <a:lnTo>
                      <a:pt x="176" y="21"/>
                    </a:lnTo>
                    <a:lnTo>
                      <a:pt x="176" y="14"/>
                    </a:lnTo>
                    <a:lnTo>
                      <a:pt x="173" y="14"/>
                    </a:lnTo>
                    <a:lnTo>
                      <a:pt x="164" y="15"/>
                    </a:lnTo>
                    <a:lnTo>
                      <a:pt x="159" y="11"/>
                    </a:lnTo>
                    <a:lnTo>
                      <a:pt x="145" y="3"/>
                    </a:lnTo>
                    <a:lnTo>
                      <a:pt x="142" y="3"/>
                    </a:lnTo>
                    <a:lnTo>
                      <a:pt x="139" y="0"/>
                    </a:lnTo>
                    <a:lnTo>
                      <a:pt x="130" y="3"/>
                    </a:lnTo>
                    <a:lnTo>
                      <a:pt x="118" y="0"/>
                    </a:lnTo>
                    <a:lnTo>
                      <a:pt x="107" y="8"/>
                    </a:lnTo>
                    <a:lnTo>
                      <a:pt x="115" y="15"/>
                    </a:lnTo>
                    <a:lnTo>
                      <a:pt x="118" y="21"/>
                    </a:lnTo>
                    <a:lnTo>
                      <a:pt x="115" y="24"/>
                    </a:lnTo>
                    <a:lnTo>
                      <a:pt x="109" y="21"/>
                    </a:lnTo>
                    <a:lnTo>
                      <a:pt x="103" y="26"/>
                    </a:lnTo>
                    <a:lnTo>
                      <a:pt x="101" y="24"/>
                    </a:lnTo>
                    <a:lnTo>
                      <a:pt x="97" y="26"/>
                    </a:lnTo>
                    <a:lnTo>
                      <a:pt x="86" y="24"/>
                    </a:lnTo>
                    <a:lnTo>
                      <a:pt x="82" y="18"/>
                    </a:lnTo>
                    <a:lnTo>
                      <a:pt x="77" y="20"/>
                    </a:lnTo>
                    <a:lnTo>
                      <a:pt x="80" y="27"/>
                    </a:lnTo>
                    <a:lnTo>
                      <a:pt x="71" y="26"/>
                    </a:lnTo>
                    <a:lnTo>
                      <a:pt x="68" y="24"/>
                    </a:lnTo>
                    <a:lnTo>
                      <a:pt x="60" y="32"/>
                    </a:lnTo>
                    <a:lnTo>
                      <a:pt x="60" y="35"/>
                    </a:lnTo>
                    <a:lnTo>
                      <a:pt x="53" y="36"/>
                    </a:lnTo>
                    <a:lnTo>
                      <a:pt x="44" y="35"/>
                    </a:lnTo>
                    <a:lnTo>
                      <a:pt x="42" y="41"/>
                    </a:lnTo>
                    <a:lnTo>
                      <a:pt x="38" y="43"/>
                    </a:lnTo>
                    <a:lnTo>
                      <a:pt x="36" y="49"/>
                    </a:lnTo>
                    <a:lnTo>
                      <a:pt x="38" y="50"/>
                    </a:lnTo>
                    <a:lnTo>
                      <a:pt x="36" y="59"/>
                    </a:lnTo>
                    <a:lnTo>
                      <a:pt x="47" y="65"/>
                    </a:lnTo>
                    <a:lnTo>
                      <a:pt x="50" y="65"/>
                    </a:lnTo>
                    <a:lnTo>
                      <a:pt x="53" y="64"/>
                    </a:lnTo>
                    <a:lnTo>
                      <a:pt x="53" y="67"/>
                    </a:lnTo>
                    <a:lnTo>
                      <a:pt x="60" y="71"/>
                    </a:lnTo>
                    <a:lnTo>
                      <a:pt x="62" y="67"/>
                    </a:lnTo>
                    <a:lnTo>
                      <a:pt x="54" y="64"/>
                    </a:lnTo>
                    <a:lnTo>
                      <a:pt x="60" y="65"/>
                    </a:lnTo>
                    <a:lnTo>
                      <a:pt x="66" y="68"/>
                    </a:lnTo>
                    <a:lnTo>
                      <a:pt x="68" y="74"/>
                    </a:lnTo>
                    <a:lnTo>
                      <a:pt x="71" y="79"/>
                    </a:lnTo>
                    <a:lnTo>
                      <a:pt x="66" y="87"/>
                    </a:lnTo>
                    <a:lnTo>
                      <a:pt x="70" y="88"/>
                    </a:lnTo>
                    <a:lnTo>
                      <a:pt x="65" y="88"/>
                    </a:lnTo>
                    <a:lnTo>
                      <a:pt x="59" y="91"/>
                    </a:lnTo>
                    <a:lnTo>
                      <a:pt x="45" y="91"/>
                    </a:lnTo>
                    <a:lnTo>
                      <a:pt x="41" y="87"/>
                    </a:lnTo>
                    <a:lnTo>
                      <a:pt x="27" y="91"/>
                    </a:lnTo>
                    <a:lnTo>
                      <a:pt x="24" y="91"/>
                    </a:lnTo>
                    <a:lnTo>
                      <a:pt x="19" y="94"/>
                    </a:lnTo>
                    <a:lnTo>
                      <a:pt x="16" y="99"/>
                    </a:lnTo>
                    <a:lnTo>
                      <a:pt x="10" y="102"/>
                    </a:lnTo>
                    <a:lnTo>
                      <a:pt x="9" y="99"/>
                    </a:lnTo>
                    <a:lnTo>
                      <a:pt x="3" y="97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1" y="115"/>
                    </a:lnTo>
                    <a:lnTo>
                      <a:pt x="6" y="122"/>
                    </a:lnTo>
                    <a:lnTo>
                      <a:pt x="13" y="120"/>
                    </a:lnTo>
                    <a:lnTo>
                      <a:pt x="18" y="126"/>
                    </a:lnTo>
                    <a:lnTo>
                      <a:pt x="24" y="132"/>
                    </a:lnTo>
                    <a:lnTo>
                      <a:pt x="30" y="132"/>
                    </a:lnTo>
                    <a:lnTo>
                      <a:pt x="33" y="135"/>
                    </a:lnTo>
                    <a:lnTo>
                      <a:pt x="33" y="138"/>
                    </a:lnTo>
                    <a:lnTo>
                      <a:pt x="24" y="152"/>
                    </a:lnTo>
                    <a:lnTo>
                      <a:pt x="21" y="150"/>
                    </a:lnTo>
                    <a:lnTo>
                      <a:pt x="18" y="166"/>
                    </a:lnTo>
                    <a:lnTo>
                      <a:pt x="33" y="166"/>
                    </a:lnTo>
                    <a:lnTo>
                      <a:pt x="36" y="169"/>
                    </a:lnTo>
                    <a:lnTo>
                      <a:pt x="33" y="172"/>
                    </a:lnTo>
                    <a:lnTo>
                      <a:pt x="36" y="178"/>
                    </a:lnTo>
                    <a:lnTo>
                      <a:pt x="36" y="185"/>
                    </a:lnTo>
                    <a:lnTo>
                      <a:pt x="42" y="187"/>
                    </a:lnTo>
                    <a:lnTo>
                      <a:pt x="44" y="191"/>
                    </a:lnTo>
                    <a:lnTo>
                      <a:pt x="38" y="202"/>
                    </a:lnTo>
                    <a:lnTo>
                      <a:pt x="42" y="207"/>
                    </a:lnTo>
                    <a:lnTo>
                      <a:pt x="45" y="207"/>
                    </a:lnTo>
                    <a:lnTo>
                      <a:pt x="51" y="211"/>
                    </a:lnTo>
                    <a:lnTo>
                      <a:pt x="56" y="207"/>
                    </a:lnTo>
                    <a:lnTo>
                      <a:pt x="57" y="201"/>
                    </a:lnTo>
                    <a:lnTo>
                      <a:pt x="70" y="199"/>
                    </a:lnTo>
                    <a:lnTo>
                      <a:pt x="73" y="199"/>
                    </a:lnTo>
                    <a:lnTo>
                      <a:pt x="77" y="204"/>
                    </a:lnTo>
                    <a:lnTo>
                      <a:pt x="83" y="204"/>
                    </a:lnTo>
                    <a:lnTo>
                      <a:pt x="85" y="198"/>
                    </a:lnTo>
                    <a:lnTo>
                      <a:pt x="83" y="193"/>
                    </a:lnTo>
                    <a:lnTo>
                      <a:pt x="91" y="191"/>
                    </a:lnTo>
                    <a:lnTo>
                      <a:pt x="95" y="193"/>
                    </a:lnTo>
                    <a:lnTo>
                      <a:pt x="98" y="188"/>
                    </a:lnTo>
                    <a:lnTo>
                      <a:pt x="94" y="182"/>
                    </a:lnTo>
                    <a:lnTo>
                      <a:pt x="85" y="182"/>
                    </a:lnTo>
                    <a:lnTo>
                      <a:pt x="86" y="179"/>
                    </a:lnTo>
                    <a:lnTo>
                      <a:pt x="95" y="181"/>
                    </a:lnTo>
                    <a:lnTo>
                      <a:pt x="97" y="175"/>
                    </a:lnTo>
                    <a:lnTo>
                      <a:pt x="100" y="173"/>
                    </a:lnTo>
                    <a:lnTo>
                      <a:pt x="103" y="169"/>
                    </a:lnTo>
                    <a:lnTo>
                      <a:pt x="106" y="169"/>
                    </a:lnTo>
                    <a:lnTo>
                      <a:pt x="109" y="164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8" y="161"/>
                    </a:lnTo>
                    <a:lnTo>
                      <a:pt x="120" y="155"/>
                    </a:lnTo>
                    <a:lnTo>
                      <a:pt x="124" y="153"/>
                    </a:lnTo>
                    <a:lnTo>
                      <a:pt x="129" y="143"/>
                    </a:lnTo>
                    <a:lnTo>
                      <a:pt x="130" y="131"/>
                    </a:lnTo>
                    <a:lnTo>
                      <a:pt x="126" y="129"/>
                    </a:lnTo>
                    <a:lnTo>
                      <a:pt x="130" y="122"/>
                    </a:lnTo>
                    <a:lnTo>
                      <a:pt x="133" y="106"/>
                    </a:lnTo>
                    <a:lnTo>
                      <a:pt x="145" y="117"/>
                    </a:lnTo>
                    <a:lnTo>
                      <a:pt x="150" y="112"/>
                    </a:lnTo>
                    <a:lnTo>
                      <a:pt x="158" y="112"/>
                    </a:lnTo>
                    <a:lnTo>
                      <a:pt x="164" y="109"/>
                    </a:lnTo>
                    <a:lnTo>
                      <a:pt x="168" y="103"/>
                    </a:lnTo>
                    <a:lnTo>
                      <a:pt x="168" y="111"/>
                    </a:lnTo>
                    <a:lnTo>
                      <a:pt x="179" y="119"/>
                    </a:lnTo>
                    <a:lnTo>
                      <a:pt x="182" y="119"/>
                    </a:lnTo>
                    <a:lnTo>
                      <a:pt x="188" y="122"/>
                    </a:lnTo>
                    <a:lnTo>
                      <a:pt x="191" y="120"/>
                    </a:lnTo>
                    <a:lnTo>
                      <a:pt x="200" y="123"/>
                    </a:lnTo>
                    <a:lnTo>
                      <a:pt x="203" y="115"/>
                    </a:lnTo>
                    <a:lnTo>
                      <a:pt x="208" y="117"/>
                    </a:lnTo>
                    <a:lnTo>
                      <a:pt x="208" y="112"/>
                    </a:lnTo>
                    <a:lnTo>
                      <a:pt x="218" y="102"/>
                    </a:lnTo>
                    <a:lnTo>
                      <a:pt x="223" y="99"/>
                    </a:lnTo>
                    <a:lnTo>
                      <a:pt x="224" y="93"/>
                    </a:lnTo>
                    <a:lnTo>
                      <a:pt x="212" y="91"/>
                    </a:lnTo>
                    <a:lnTo>
                      <a:pt x="202" y="84"/>
                    </a:lnTo>
                    <a:lnTo>
                      <a:pt x="197" y="91"/>
                    </a:lnTo>
                    <a:lnTo>
                      <a:pt x="192" y="96"/>
                    </a:lnTo>
                    <a:lnTo>
                      <a:pt x="189" y="93"/>
                    </a:lnTo>
                    <a:lnTo>
                      <a:pt x="182" y="91"/>
                    </a:lnTo>
                    <a:lnTo>
                      <a:pt x="179" y="88"/>
                    </a:lnTo>
                    <a:lnTo>
                      <a:pt x="176" y="82"/>
                    </a:lnTo>
                    <a:lnTo>
                      <a:pt x="170" y="76"/>
                    </a:lnTo>
                    <a:lnTo>
                      <a:pt x="171" y="71"/>
                    </a:lnTo>
                    <a:lnTo>
                      <a:pt x="170" y="70"/>
                    </a:lnTo>
                    <a:lnTo>
                      <a:pt x="176" y="62"/>
                    </a:lnTo>
                    <a:lnTo>
                      <a:pt x="182" y="70"/>
                    </a:lnTo>
                    <a:lnTo>
                      <a:pt x="185" y="62"/>
                    </a:lnTo>
                    <a:lnTo>
                      <a:pt x="192" y="62"/>
                    </a:lnTo>
                    <a:lnTo>
                      <a:pt x="191" y="52"/>
                    </a:lnTo>
                    <a:lnTo>
                      <a:pt x="199" y="53"/>
                    </a:lnTo>
                    <a:lnTo>
                      <a:pt x="208" y="40"/>
                    </a:lnTo>
                    <a:lnTo>
                      <a:pt x="205" y="36"/>
                    </a:lnTo>
                    <a:lnTo>
                      <a:pt x="202" y="33"/>
                    </a:lnTo>
                    <a:lnTo>
                      <a:pt x="206" y="26"/>
                    </a:lnTo>
                    <a:lnTo>
                      <a:pt x="203" y="23"/>
                    </a:lnTo>
                    <a:lnTo>
                      <a:pt x="199" y="23"/>
                    </a:lnTo>
                    <a:lnTo>
                      <a:pt x="194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4" name="Freeform 3014">
                <a:extLst>
                  <a:ext uri="{FF2B5EF4-FFF2-40B4-BE49-F238E27FC236}">
                    <a16:creationId xmlns:a16="http://schemas.microsoft.com/office/drawing/2014/main" id="{0F2543EF-9D39-23EA-7112-80734D828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612"/>
                <a:ext cx="113" cy="106"/>
              </a:xfrm>
              <a:custGeom>
                <a:avLst/>
                <a:gdLst>
                  <a:gd name="T0" fmla="*/ 203 w 224"/>
                  <a:gd name="T1" fmla="*/ 23 h 211"/>
                  <a:gd name="T2" fmla="*/ 205 w 224"/>
                  <a:gd name="T3" fmla="*/ 36 h 211"/>
                  <a:gd name="T4" fmla="*/ 191 w 224"/>
                  <a:gd name="T5" fmla="*/ 52 h 211"/>
                  <a:gd name="T6" fmla="*/ 182 w 224"/>
                  <a:gd name="T7" fmla="*/ 70 h 211"/>
                  <a:gd name="T8" fmla="*/ 171 w 224"/>
                  <a:gd name="T9" fmla="*/ 71 h 211"/>
                  <a:gd name="T10" fmla="*/ 179 w 224"/>
                  <a:gd name="T11" fmla="*/ 88 h 211"/>
                  <a:gd name="T12" fmla="*/ 192 w 224"/>
                  <a:gd name="T13" fmla="*/ 96 h 211"/>
                  <a:gd name="T14" fmla="*/ 212 w 224"/>
                  <a:gd name="T15" fmla="*/ 91 h 211"/>
                  <a:gd name="T16" fmla="*/ 218 w 224"/>
                  <a:gd name="T17" fmla="*/ 102 h 211"/>
                  <a:gd name="T18" fmla="*/ 203 w 224"/>
                  <a:gd name="T19" fmla="*/ 115 h 211"/>
                  <a:gd name="T20" fmla="*/ 188 w 224"/>
                  <a:gd name="T21" fmla="*/ 122 h 211"/>
                  <a:gd name="T22" fmla="*/ 168 w 224"/>
                  <a:gd name="T23" fmla="*/ 111 h 211"/>
                  <a:gd name="T24" fmla="*/ 158 w 224"/>
                  <a:gd name="T25" fmla="*/ 112 h 211"/>
                  <a:gd name="T26" fmla="*/ 133 w 224"/>
                  <a:gd name="T27" fmla="*/ 106 h 211"/>
                  <a:gd name="T28" fmla="*/ 130 w 224"/>
                  <a:gd name="T29" fmla="*/ 131 h 211"/>
                  <a:gd name="T30" fmla="*/ 120 w 224"/>
                  <a:gd name="T31" fmla="*/ 155 h 211"/>
                  <a:gd name="T32" fmla="*/ 115 w 224"/>
                  <a:gd name="T33" fmla="*/ 160 h 211"/>
                  <a:gd name="T34" fmla="*/ 103 w 224"/>
                  <a:gd name="T35" fmla="*/ 169 h 211"/>
                  <a:gd name="T36" fmla="*/ 95 w 224"/>
                  <a:gd name="T37" fmla="*/ 181 h 211"/>
                  <a:gd name="T38" fmla="*/ 94 w 224"/>
                  <a:gd name="T39" fmla="*/ 182 h 211"/>
                  <a:gd name="T40" fmla="*/ 91 w 224"/>
                  <a:gd name="T41" fmla="*/ 191 h 211"/>
                  <a:gd name="T42" fmla="*/ 83 w 224"/>
                  <a:gd name="T43" fmla="*/ 204 h 211"/>
                  <a:gd name="T44" fmla="*/ 70 w 224"/>
                  <a:gd name="T45" fmla="*/ 199 h 211"/>
                  <a:gd name="T46" fmla="*/ 51 w 224"/>
                  <a:gd name="T47" fmla="*/ 211 h 211"/>
                  <a:gd name="T48" fmla="*/ 38 w 224"/>
                  <a:gd name="T49" fmla="*/ 202 h 211"/>
                  <a:gd name="T50" fmla="*/ 36 w 224"/>
                  <a:gd name="T51" fmla="*/ 185 h 211"/>
                  <a:gd name="T52" fmla="*/ 36 w 224"/>
                  <a:gd name="T53" fmla="*/ 169 h 211"/>
                  <a:gd name="T54" fmla="*/ 21 w 224"/>
                  <a:gd name="T55" fmla="*/ 150 h 211"/>
                  <a:gd name="T56" fmla="*/ 33 w 224"/>
                  <a:gd name="T57" fmla="*/ 135 h 211"/>
                  <a:gd name="T58" fmla="*/ 18 w 224"/>
                  <a:gd name="T59" fmla="*/ 126 h 211"/>
                  <a:gd name="T60" fmla="*/ 1 w 224"/>
                  <a:gd name="T61" fmla="*/ 115 h 211"/>
                  <a:gd name="T62" fmla="*/ 3 w 224"/>
                  <a:gd name="T63" fmla="*/ 97 h 211"/>
                  <a:gd name="T64" fmla="*/ 16 w 224"/>
                  <a:gd name="T65" fmla="*/ 99 h 211"/>
                  <a:gd name="T66" fmla="*/ 27 w 224"/>
                  <a:gd name="T67" fmla="*/ 91 h 211"/>
                  <a:gd name="T68" fmla="*/ 59 w 224"/>
                  <a:gd name="T69" fmla="*/ 91 h 211"/>
                  <a:gd name="T70" fmla="*/ 66 w 224"/>
                  <a:gd name="T71" fmla="*/ 87 h 211"/>
                  <a:gd name="T72" fmla="*/ 66 w 224"/>
                  <a:gd name="T73" fmla="*/ 68 h 211"/>
                  <a:gd name="T74" fmla="*/ 62 w 224"/>
                  <a:gd name="T75" fmla="*/ 67 h 211"/>
                  <a:gd name="T76" fmla="*/ 53 w 224"/>
                  <a:gd name="T77" fmla="*/ 64 h 211"/>
                  <a:gd name="T78" fmla="*/ 36 w 224"/>
                  <a:gd name="T79" fmla="*/ 59 h 211"/>
                  <a:gd name="T80" fmla="*/ 38 w 224"/>
                  <a:gd name="T81" fmla="*/ 43 h 211"/>
                  <a:gd name="T82" fmla="*/ 53 w 224"/>
                  <a:gd name="T83" fmla="*/ 36 h 211"/>
                  <a:gd name="T84" fmla="*/ 68 w 224"/>
                  <a:gd name="T85" fmla="*/ 24 h 211"/>
                  <a:gd name="T86" fmla="*/ 77 w 224"/>
                  <a:gd name="T87" fmla="*/ 20 h 211"/>
                  <a:gd name="T88" fmla="*/ 97 w 224"/>
                  <a:gd name="T89" fmla="*/ 26 h 211"/>
                  <a:gd name="T90" fmla="*/ 109 w 224"/>
                  <a:gd name="T91" fmla="*/ 21 h 211"/>
                  <a:gd name="T92" fmla="*/ 115 w 224"/>
                  <a:gd name="T93" fmla="*/ 15 h 211"/>
                  <a:gd name="T94" fmla="*/ 130 w 224"/>
                  <a:gd name="T95" fmla="*/ 3 h 211"/>
                  <a:gd name="T96" fmla="*/ 145 w 224"/>
                  <a:gd name="T97" fmla="*/ 3 h 211"/>
                  <a:gd name="T98" fmla="*/ 173 w 224"/>
                  <a:gd name="T99" fmla="*/ 14 h 211"/>
                  <a:gd name="T100" fmla="*/ 173 w 224"/>
                  <a:gd name="T101" fmla="*/ 24 h 211"/>
                  <a:gd name="T102" fmla="*/ 186 w 224"/>
                  <a:gd name="T103" fmla="*/ 24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4" h="211">
                    <a:moveTo>
                      <a:pt x="194" y="18"/>
                    </a:moveTo>
                    <a:lnTo>
                      <a:pt x="199" y="23"/>
                    </a:lnTo>
                    <a:lnTo>
                      <a:pt x="203" y="23"/>
                    </a:lnTo>
                    <a:lnTo>
                      <a:pt x="206" y="26"/>
                    </a:lnTo>
                    <a:lnTo>
                      <a:pt x="202" y="33"/>
                    </a:lnTo>
                    <a:lnTo>
                      <a:pt x="205" y="36"/>
                    </a:lnTo>
                    <a:lnTo>
                      <a:pt x="208" y="40"/>
                    </a:lnTo>
                    <a:lnTo>
                      <a:pt x="199" y="53"/>
                    </a:lnTo>
                    <a:lnTo>
                      <a:pt x="191" y="52"/>
                    </a:lnTo>
                    <a:lnTo>
                      <a:pt x="192" y="62"/>
                    </a:lnTo>
                    <a:lnTo>
                      <a:pt x="185" y="62"/>
                    </a:lnTo>
                    <a:lnTo>
                      <a:pt x="182" y="70"/>
                    </a:lnTo>
                    <a:lnTo>
                      <a:pt x="176" y="62"/>
                    </a:lnTo>
                    <a:lnTo>
                      <a:pt x="170" y="70"/>
                    </a:lnTo>
                    <a:lnTo>
                      <a:pt x="171" y="71"/>
                    </a:lnTo>
                    <a:lnTo>
                      <a:pt x="170" y="76"/>
                    </a:lnTo>
                    <a:lnTo>
                      <a:pt x="176" y="82"/>
                    </a:lnTo>
                    <a:lnTo>
                      <a:pt x="179" y="88"/>
                    </a:lnTo>
                    <a:lnTo>
                      <a:pt x="182" y="91"/>
                    </a:lnTo>
                    <a:lnTo>
                      <a:pt x="189" y="93"/>
                    </a:lnTo>
                    <a:lnTo>
                      <a:pt x="192" y="96"/>
                    </a:lnTo>
                    <a:lnTo>
                      <a:pt x="197" y="91"/>
                    </a:lnTo>
                    <a:lnTo>
                      <a:pt x="202" y="84"/>
                    </a:lnTo>
                    <a:lnTo>
                      <a:pt x="212" y="91"/>
                    </a:lnTo>
                    <a:lnTo>
                      <a:pt x="224" y="93"/>
                    </a:lnTo>
                    <a:lnTo>
                      <a:pt x="223" y="99"/>
                    </a:lnTo>
                    <a:lnTo>
                      <a:pt x="218" y="102"/>
                    </a:lnTo>
                    <a:lnTo>
                      <a:pt x="208" y="112"/>
                    </a:lnTo>
                    <a:lnTo>
                      <a:pt x="208" y="117"/>
                    </a:lnTo>
                    <a:lnTo>
                      <a:pt x="203" y="115"/>
                    </a:lnTo>
                    <a:lnTo>
                      <a:pt x="200" y="123"/>
                    </a:lnTo>
                    <a:lnTo>
                      <a:pt x="191" y="120"/>
                    </a:lnTo>
                    <a:lnTo>
                      <a:pt x="188" y="122"/>
                    </a:lnTo>
                    <a:lnTo>
                      <a:pt x="182" y="119"/>
                    </a:lnTo>
                    <a:lnTo>
                      <a:pt x="179" y="119"/>
                    </a:lnTo>
                    <a:lnTo>
                      <a:pt x="168" y="111"/>
                    </a:lnTo>
                    <a:lnTo>
                      <a:pt x="168" y="103"/>
                    </a:lnTo>
                    <a:lnTo>
                      <a:pt x="164" y="109"/>
                    </a:lnTo>
                    <a:lnTo>
                      <a:pt x="158" y="112"/>
                    </a:lnTo>
                    <a:lnTo>
                      <a:pt x="150" y="112"/>
                    </a:lnTo>
                    <a:lnTo>
                      <a:pt x="145" y="117"/>
                    </a:lnTo>
                    <a:lnTo>
                      <a:pt x="133" y="106"/>
                    </a:lnTo>
                    <a:lnTo>
                      <a:pt x="130" y="122"/>
                    </a:lnTo>
                    <a:lnTo>
                      <a:pt x="126" y="129"/>
                    </a:lnTo>
                    <a:lnTo>
                      <a:pt x="130" y="131"/>
                    </a:lnTo>
                    <a:lnTo>
                      <a:pt x="129" y="143"/>
                    </a:lnTo>
                    <a:lnTo>
                      <a:pt x="124" y="153"/>
                    </a:lnTo>
                    <a:lnTo>
                      <a:pt x="120" y="155"/>
                    </a:lnTo>
                    <a:lnTo>
                      <a:pt x="118" y="161"/>
                    </a:lnTo>
                    <a:lnTo>
                      <a:pt x="115" y="161"/>
                    </a:lnTo>
                    <a:lnTo>
                      <a:pt x="115" y="160"/>
                    </a:lnTo>
                    <a:lnTo>
                      <a:pt x="109" y="164"/>
                    </a:lnTo>
                    <a:lnTo>
                      <a:pt x="106" y="169"/>
                    </a:lnTo>
                    <a:lnTo>
                      <a:pt x="103" y="169"/>
                    </a:lnTo>
                    <a:lnTo>
                      <a:pt x="100" y="173"/>
                    </a:lnTo>
                    <a:lnTo>
                      <a:pt x="97" y="175"/>
                    </a:lnTo>
                    <a:lnTo>
                      <a:pt x="95" y="181"/>
                    </a:lnTo>
                    <a:lnTo>
                      <a:pt x="86" y="179"/>
                    </a:lnTo>
                    <a:lnTo>
                      <a:pt x="85" y="182"/>
                    </a:lnTo>
                    <a:lnTo>
                      <a:pt x="94" y="182"/>
                    </a:lnTo>
                    <a:lnTo>
                      <a:pt x="98" y="188"/>
                    </a:lnTo>
                    <a:lnTo>
                      <a:pt x="95" y="193"/>
                    </a:lnTo>
                    <a:lnTo>
                      <a:pt x="91" y="191"/>
                    </a:lnTo>
                    <a:lnTo>
                      <a:pt x="83" y="193"/>
                    </a:lnTo>
                    <a:lnTo>
                      <a:pt x="85" y="198"/>
                    </a:lnTo>
                    <a:lnTo>
                      <a:pt x="83" y="204"/>
                    </a:lnTo>
                    <a:lnTo>
                      <a:pt x="77" y="204"/>
                    </a:lnTo>
                    <a:lnTo>
                      <a:pt x="73" y="199"/>
                    </a:lnTo>
                    <a:lnTo>
                      <a:pt x="70" y="199"/>
                    </a:lnTo>
                    <a:lnTo>
                      <a:pt x="57" y="201"/>
                    </a:lnTo>
                    <a:lnTo>
                      <a:pt x="56" y="207"/>
                    </a:lnTo>
                    <a:lnTo>
                      <a:pt x="51" y="211"/>
                    </a:lnTo>
                    <a:lnTo>
                      <a:pt x="45" y="207"/>
                    </a:lnTo>
                    <a:lnTo>
                      <a:pt x="42" y="207"/>
                    </a:lnTo>
                    <a:lnTo>
                      <a:pt x="38" y="202"/>
                    </a:lnTo>
                    <a:lnTo>
                      <a:pt x="44" y="191"/>
                    </a:lnTo>
                    <a:lnTo>
                      <a:pt x="42" y="187"/>
                    </a:lnTo>
                    <a:lnTo>
                      <a:pt x="36" y="185"/>
                    </a:lnTo>
                    <a:lnTo>
                      <a:pt x="36" y="178"/>
                    </a:lnTo>
                    <a:lnTo>
                      <a:pt x="33" y="172"/>
                    </a:lnTo>
                    <a:lnTo>
                      <a:pt x="36" y="169"/>
                    </a:lnTo>
                    <a:lnTo>
                      <a:pt x="33" y="166"/>
                    </a:lnTo>
                    <a:lnTo>
                      <a:pt x="18" y="166"/>
                    </a:lnTo>
                    <a:lnTo>
                      <a:pt x="21" y="150"/>
                    </a:lnTo>
                    <a:lnTo>
                      <a:pt x="24" y="152"/>
                    </a:lnTo>
                    <a:lnTo>
                      <a:pt x="33" y="138"/>
                    </a:lnTo>
                    <a:lnTo>
                      <a:pt x="33" y="135"/>
                    </a:lnTo>
                    <a:lnTo>
                      <a:pt x="30" y="132"/>
                    </a:lnTo>
                    <a:lnTo>
                      <a:pt x="24" y="132"/>
                    </a:lnTo>
                    <a:lnTo>
                      <a:pt x="18" y="126"/>
                    </a:lnTo>
                    <a:lnTo>
                      <a:pt x="13" y="120"/>
                    </a:lnTo>
                    <a:lnTo>
                      <a:pt x="6" y="122"/>
                    </a:lnTo>
                    <a:lnTo>
                      <a:pt x="1" y="115"/>
                    </a:lnTo>
                    <a:lnTo>
                      <a:pt x="0" y="105"/>
                    </a:lnTo>
                    <a:lnTo>
                      <a:pt x="0" y="103"/>
                    </a:lnTo>
                    <a:lnTo>
                      <a:pt x="3" y="97"/>
                    </a:lnTo>
                    <a:lnTo>
                      <a:pt x="9" y="99"/>
                    </a:lnTo>
                    <a:lnTo>
                      <a:pt x="10" y="102"/>
                    </a:lnTo>
                    <a:lnTo>
                      <a:pt x="16" y="99"/>
                    </a:lnTo>
                    <a:lnTo>
                      <a:pt x="19" y="94"/>
                    </a:lnTo>
                    <a:lnTo>
                      <a:pt x="24" y="91"/>
                    </a:lnTo>
                    <a:lnTo>
                      <a:pt x="27" y="91"/>
                    </a:lnTo>
                    <a:lnTo>
                      <a:pt x="41" y="87"/>
                    </a:lnTo>
                    <a:lnTo>
                      <a:pt x="45" y="91"/>
                    </a:lnTo>
                    <a:lnTo>
                      <a:pt x="59" y="91"/>
                    </a:lnTo>
                    <a:lnTo>
                      <a:pt x="65" y="88"/>
                    </a:lnTo>
                    <a:lnTo>
                      <a:pt x="70" y="88"/>
                    </a:lnTo>
                    <a:lnTo>
                      <a:pt x="66" y="87"/>
                    </a:lnTo>
                    <a:lnTo>
                      <a:pt x="71" y="79"/>
                    </a:lnTo>
                    <a:lnTo>
                      <a:pt x="68" y="74"/>
                    </a:lnTo>
                    <a:lnTo>
                      <a:pt x="66" y="68"/>
                    </a:lnTo>
                    <a:lnTo>
                      <a:pt x="60" y="65"/>
                    </a:lnTo>
                    <a:lnTo>
                      <a:pt x="54" y="64"/>
                    </a:lnTo>
                    <a:lnTo>
                      <a:pt x="62" y="67"/>
                    </a:lnTo>
                    <a:lnTo>
                      <a:pt x="60" y="71"/>
                    </a:lnTo>
                    <a:lnTo>
                      <a:pt x="53" y="67"/>
                    </a:lnTo>
                    <a:lnTo>
                      <a:pt x="53" y="64"/>
                    </a:lnTo>
                    <a:lnTo>
                      <a:pt x="50" y="65"/>
                    </a:lnTo>
                    <a:lnTo>
                      <a:pt x="47" y="65"/>
                    </a:lnTo>
                    <a:lnTo>
                      <a:pt x="36" y="59"/>
                    </a:lnTo>
                    <a:lnTo>
                      <a:pt x="38" y="50"/>
                    </a:lnTo>
                    <a:lnTo>
                      <a:pt x="36" y="49"/>
                    </a:lnTo>
                    <a:lnTo>
                      <a:pt x="38" y="43"/>
                    </a:lnTo>
                    <a:lnTo>
                      <a:pt x="42" y="41"/>
                    </a:lnTo>
                    <a:lnTo>
                      <a:pt x="44" y="35"/>
                    </a:lnTo>
                    <a:lnTo>
                      <a:pt x="53" y="36"/>
                    </a:lnTo>
                    <a:lnTo>
                      <a:pt x="60" y="35"/>
                    </a:lnTo>
                    <a:lnTo>
                      <a:pt x="60" y="32"/>
                    </a:lnTo>
                    <a:lnTo>
                      <a:pt x="68" y="24"/>
                    </a:lnTo>
                    <a:lnTo>
                      <a:pt x="71" y="26"/>
                    </a:lnTo>
                    <a:lnTo>
                      <a:pt x="80" y="27"/>
                    </a:lnTo>
                    <a:lnTo>
                      <a:pt x="77" y="20"/>
                    </a:lnTo>
                    <a:lnTo>
                      <a:pt x="82" y="18"/>
                    </a:lnTo>
                    <a:lnTo>
                      <a:pt x="86" y="24"/>
                    </a:lnTo>
                    <a:lnTo>
                      <a:pt x="97" y="26"/>
                    </a:lnTo>
                    <a:lnTo>
                      <a:pt x="101" y="24"/>
                    </a:lnTo>
                    <a:lnTo>
                      <a:pt x="103" y="26"/>
                    </a:lnTo>
                    <a:lnTo>
                      <a:pt x="109" y="21"/>
                    </a:lnTo>
                    <a:lnTo>
                      <a:pt x="115" y="24"/>
                    </a:lnTo>
                    <a:lnTo>
                      <a:pt x="118" y="21"/>
                    </a:lnTo>
                    <a:lnTo>
                      <a:pt x="115" y="15"/>
                    </a:lnTo>
                    <a:lnTo>
                      <a:pt x="107" y="8"/>
                    </a:lnTo>
                    <a:lnTo>
                      <a:pt x="118" y="0"/>
                    </a:lnTo>
                    <a:lnTo>
                      <a:pt x="130" y="3"/>
                    </a:lnTo>
                    <a:lnTo>
                      <a:pt x="139" y="0"/>
                    </a:lnTo>
                    <a:lnTo>
                      <a:pt x="142" y="3"/>
                    </a:lnTo>
                    <a:lnTo>
                      <a:pt x="145" y="3"/>
                    </a:lnTo>
                    <a:lnTo>
                      <a:pt x="159" y="11"/>
                    </a:lnTo>
                    <a:lnTo>
                      <a:pt x="164" y="15"/>
                    </a:lnTo>
                    <a:lnTo>
                      <a:pt x="173" y="14"/>
                    </a:lnTo>
                    <a:lnTo>
                      <a:pt x="176" y="14"/>
                    </a:lnTo>
                    <a:lnTo>
                      <a:pt x="176" y="21"/>
                    </a:lnTo>
                    <a:lnTo>
                      <a:pt x="173" y="24"/>
                    </a:lnTo>
                    <a:lnTo>
                      <a:pt x="173" y="24"/>
                    </a:lnTo>
                    <a:lnTo>
                      <a:pt x="177" y="26"/>
                    </a:lnTo>
                    <a:lnTo>
                      <a:pt x="186" y="24"/>
                    </a:lnTo>
                    <a:lnTo>
                      <a:pt x="194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5" name="Freeform 3015">
                <a:extLst>
                  <a:ext uri="{FF2B5EF4-FFF2-40B4-BE49-F238E27FC236}">
                    <a16:creationId xmlns:a16="http://schemas.microsoft.com/office/drawing/2014/main" id="{12DC7031-57C0-6E4C-2F60-25A21A4C2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612"/>
                <a:ext cx="113" cy="106"/>
              </a:xfrm>
              <a:custGeom>
                <a:avLst/>
                <a:gdLst>
                  <a:gd name="T0" fmla="*/ 203 w 224"/>
                  <a:gd name="T1" fmla="*/ 23 h 211"/>
                  <a:gd name="T2" fmla="*/ 205 w 224"/>
                  <a:gd name="T3" fmla="*/ 36 h 211"/>
                  <a:gd name="T4" fmla="*/ 191 w 224"/>
                  <a:gd name="T5" fmla="*/ 52 h 211"/>
                  <a:gd name="T6" fmla="*/ 182 w 224"/>
                  <a:gd name="T7" fmla="*/ 70 h 211"/>
                  <a:gd name="T8" fmla="*/ 171 w 224"/>
                  <a:gd name="T9" fmla="*/ 71 h 211"/>
                  <a:gd name="T10" fmla="*/ 179 w 224"/>
                  <a:gd name="T11" fmla="*/ 88 h 211"/>
                  <a:gd name="T12" fmla="*/ 192 w 224"/>
                  <a:gd name="T13" fmla="*/ 96 h 211"/>
                  <a:gd name="T14" fmla="*/ 212 w 224"/>
                  <a:gd name="T15" fmla="*/ 91 h 211"/>
                  <a:gd name="T16" fmla="*/ 218 w 224"/>
                  <a:gd name="T17" fmla="*/ 102 h 211"/>
                  <a:gd name="T18" fmla="*/ 203 w 224"/>
                  <a:gd name="T19" fmla="*/ 115 h 211"/>
                  <a:gd name="T20" fmla="*/ 188 w 224"/>
                  <a:gd name="T21" fmla="*/ 122 h 211"/>
                  <a:gd name="T22" fmla="*/ 168 w 224"/>
                  <a:gd name="T23" fmla="*/ 111 h 211"/>
                  <a:gd name="T24" fmla="*/ 158 w 224"/>
                  <a:gd name="T25" fmla="*/ 112 h 211"/>
                  <a:gd name="T26" fmla="*/ 133 w 224"/>
                  <a:gd name="T27" fmla="*/ 106 h 211"/>
                  <a:gd name="T28" fmla="*/ 130 w 224"/>
                  <a:gd name="T29" fmla="*/ 131 h 211"/>
                  <a:gd name="T30" fmla="*/ 120 w 224"/>
                  <a:gd name="T31" fmla="*/ 155 h 211"/>
                  <a:gd name="T32" fmla="*/ 115 w 224"/>
                  <a:gd name="T33" fmla="*/ 160 h 211"/>
                  <a:gd name="T34" fmla="*/ 103 w 224"/>
                  <a:gd name="T35" fmla="*/ 169 h 211"/>
                  <a:gd name="T36" fmla="*/ 95 w 224"/>
                  <a:gd name="T37" fmla="*/ 181 h 211"/>
                  <a:gd name="T38" fmla="*/ 94 w 224"/>
                  <a:gd name="T39" fmla="*/ 182 h 211"/>
                  <a:gd name="T40" fmla="*/ 91 w 224"/>
                  <a:gd name="T41" fmla="*/ 191 h 211"/>
                  <a:gd name="T42" fmla="*/ 83 w 224"/>
                  <a:gd name="T43" fmla="*/ 204 h 211"/>
                  <a:gd name="T44" fmla="*/ 70 w 224"/>
                  <a:gd name="T45" fmla="*/ 199 h 211"/>
                  <a:gd name="T46" fmla="*/ 51 w 224"/>
                  <a:gd name="T47" fmla="*/ 211 h 211"/>
                  <a:gd name="T48" fmla="*/ 38 w 224"/>
                  <a:gd name="T49" fmla="*/ 202 h 211"/>
                  <a:gd name="T50" fmla="*/ 36 w 224"/>
                  <a:gd name="T51" fmla="*/ 185 h 211"/>
                  <a:gd name="T52" fmla="*/ 36 w 224"/>
                  <a:gd name="T53" fmla="*/ 169 h 211"/>
                  <a:gd name="T54" fmla="*/ 21 w 224"/>
                  <a:gd name="T55" fmla="*/ 150 h 211"/>
                  <a:gd name="T56" fmla="*/ 33 w 224"/>
                  <a:gd name="T57" fmla="*/ 135 h 211"/>
                  <a:gd name="T58" fmla="*/ 18 w 224"/>
                  <a:gd name="T59" fmla="*/ 126 h 211"/>
                  <a:gd name="T60" fmla="*/ 1 w 224"/>
                  <a:gd name="T61" fmla="*/ 115 h 211"/>
                  <a:gd name="T62" fmla="*/ 3 w 224"/>
                  <a:gd name="T63" fmla="*/ 97 h 211"/>
                  <a:gd name="T64" fmla="*/ 16 w 224"/>
                  <a:gd name="T65" fmla="*/ 99 h 211"/>
                  <a:gd name="T66" fmla="*/ 27 w 224"/>
                  <a:gd name="T67" fmla="*/ 91 h 211"/>
                  <a:gd name="T68" fmla="*/ 59 w 224"/>
                  <a:gd name="T69" fmla="*/ 91 h 211"/>
                  <a:gd name="T70" fmla="*/ 66 w 224"/>
                  <a:gd name="T71" fmla="*/ 87 h 211"/>
                  <a:gd name="T72" fmla="*/ 66 w 224"/>
                  <a:gd name="T73" fmla="*/ 68 h 211"/>
                  <a:gd name="T74" fmla="*/ 62 w 224"/>
                  <a:gd name="T75" fmla="*/ 67 h 211"/>
                  <a:gd name="T76" fmla="*/ 53 w 224"/>
                  <a:gd name="T77" fmla="*/ 64 h 211"/>
                  <a:gd name="T78" fmla="*/ 36 w 224"/>
                  <a:gd name="T79" fmla="*/ 59 h 211"/>
                  <a:gd name="T80" fmla="*/ 38 w 224"/>
                  <a:gd name="T81" fmla="*/ 43 h 211"/>
                  <a:gd name="T82" fmla="*/ 53 w 224"/>
                  <a:gd name="T83" fmla="*/ 36 h 211"/>
                  <a:gd name="T84" fmla="*/ 68 w 224"/>
                  <a:gd name="T85" fmla="*/ 24 h 211"/>
                  <a:gd name="T86" fmla="*/ 77 w 224"/>
                  <a:gd name="T87" fmla="*/ 20 h 211"/>
                  <a:gd name="T88" fmla="*/ 97 w 224"/>
                  <a:gd name="T89" fmla="*/ 26 h 211"/>
                  <a:gd name="T90" fmla="*/ 109 w 224"/>
                  <a:gd name="T91" fmla="*/ 21 h 211"/>
                  <a:gd name="T92" fmla="*/ 115 w 224"/>
                  <a:gd name="T93" fmla="*/ 15 h 211"/>
                  <a:gd name="T94" fmla="*/ 130 w 224"/>
                  <a:gd name="T95" fmla="*/ 3 h 211"/>
                  <a:gd name="T96" fmla="*/ 145 w 224"/>
                  <a:gd name="T97" fmla="*/ 3 h 211"/>
                  <a:gd name="T98" fmla="*/ 173 w 224"/>
                  <a:gd name="T99" fmla="*/ 14 h 211"/>
                  <a:gd name="T100" fmla="*/ 173 w 224"/>
                  <a:gd name="T101" fmla="*/ 24 h 211"/>
                  <a:gd name="T102" fmla="*/ 186 w 224"/>
                  <a:gd name="T103" fmla="*/ 24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4" h="211">
                    <a:moveTo>
                      <a:pt x="194" y="18"/>
                    </a:moveTo>
                    <a:lnTo>
                      <a:pt x="199" y="23"/>
                    </a:lnTo>
                    <a:lnTo>
                      <a:pt x="203" y="23"/>
                    </a:lnTo>
                    <a:lnTo>
                      <a:pt x="206" y="26"/>
                    </a:lnTo>
                    <a:lnTo>
                      <a:pt x="202" y="33"/>
                    </a:lnTo>
                    <a:lnTo>
                      <a:pt x="205" y="36"/>
                    </a:lnTo>
                    <a:lnTo>
                      <a:pt x="208" y="40"/>
                    </a:lnTo>
                    <a:lnTo>
                      <a:pt x="199" y="53"/>
                    </a:lnTo>
                    <a:lnTo>
                      <a:pt x="191" y="52"/>
                    </a:lnTo>
                    <a:lnTo>
                      <a:pt x="192" y="62"/>
                    </a:lnTo>
                    <a:lnTo>
                      <a:pt x="185" y="62"/>
                    </a:lnTo>
                    <a:lnTo>
                      <a:pt x="182" y="70"/>
                    </a:lnTo>
                    <a:lnTo>
                      <a:pt x="176" y="62"/>
                    </a:lnTo>
                    <a:lnTo>
                      <a:pt x="170" y="70"/>
                    </a:lnTo>
                    <a:lnTo>
                      <a:pt x="171" y="71"/>
                    </a:lnTo>
                    <a:lnTo>
                      <a:pt x="170" y="76"/>
                    </a:lnTo>
                    <a:lnTo>
                      <a:pt x="176" y="82"/>
                    </a:lnTo>
                    <a:lnTo>
                      <a:pt x="179" y="88"/>
                    </a:lnTo>
                    <a:lnTo>
                      <a:pt x="182" y="91"/>
                    </a:lnTo>
                    <a:lnTo>
                      <a:pt x="189" y="93"/>
                    </a:lnTo>
                    <a:lnTo>
                      <a:pt x="192" y="96"/>
                    </a:lnTo>
                    <a:lnTo>
                      <a:pt x="197" y="91"/>
                    </a:lnTo>
                    <a:lnTo>
                      <a:pt x="202" y="84"/>
                    </a:lnTo>
                    <a:lnTo>
                      <a:pt x="212" y="91"/>
                    </a:lnTo>
                    <a:lnTo>
                      <a:pt x="224" y="93"/>
                    </a:lnTo>
                    <a:lnTo>
                      <a:pt x="223" y="99"/>
                    </a:lnTo>
                    <a:lnTo>
                      <a:pt x="218" y="102"/>
                    </a:lnTo>
                    <a:lnTo>
                      <a:pt x="208" y="112"/>
                    </a:lnTo>
                    <a:lnTo>
                      <a:pt x="208" y="117"/>
                    </a:lnTo>
                    <a:lnTo>
                      <a:pt x="203" y="115"/>
                    </a:lnTo>
                    <a:lnTo>
                      <a:pt x="200" y="123"/>
                    </a:lnTo>
                    <a:lnTo>
                      <a:pt x="191" y="120"/>
                    </a:lnTo>
                    <a:lnTo>
                      <a:pt x="188" y="122"/>
                    </a:lnTo>
                    <a:lnTo>
                      <a:pt x="182" y="119"/>
                    </a:lnTo>
                    <a:lnTo>
                      <a:pt x="179" y="119"/>
                    </a:lnTo>
                    <a:lnTo>
                      <a:pt x="168" y="111"/>
                    </a:lnTo>
                    <a:lnTo>
                      <a:pt x="168" y="103"/>
                    </a:lnTo>
                    <a:lnTo>
                      <a:pt x="164" y="109"/>
                    </a:lnTo>
                    <a:lnTo>
                      <a:pt x="158" y="112"/>
                    </a:lnTo>
                    <a:lnTo>
                      <a:pt x="150" y="112"/>
                    </a:lnTo>
                    <a:lnTo>
                      <a:pt x="145" y="117"/>
                    </a:lnTo>
                    <a:lnTo>
                      <a:pt x="133" y="106"/>
                    </a:lnTo>
                    <a:lnTo>
                      <a:pt x="130" y="122"/>
                    </a:lnTo>
                    <a:lnTo>
                      <a:pt x="126" y="129"/>
                    </a:lnTo>
                    <a:lnTo>
                      <a:pt x="130" y="131"/>
                    </a:lnTo>
                    <a:lnTo>
                      <a:pt x="129" y="143"/>
                    </a:lnTo>
                    <a:lnTo>
                      <a:pt x="124" y="153"/>
                    </a:lnTo>
                    <a:lnTo>
                      <a:pt x="120" y="155"/>
                    </a:lnTo>
                    <a:lnTo>
                      <a:pt x="118" y="161"/>
                    </a:lnTo>
                    <a:lnTo>
                      <a:pt x="115" y="161"/>
                    </a:lnTo>
                    <a:lnTo>
                      <a:pt x="115" y="160"/>
                    </a:lnTo>
                    <a:lnTo>
                      <a:pt x="109" y="164"/>
                    </a:lnTo>
                    <a:lnTo>
                      <a:pt x="106" y="169"/>
                    </a:lnTo>
                    <a:lnTo>
                      <a:pt x="103" y="169"/>
                    </a:lnTo>
                    <a:lnTo>
                      <a:pt x="100" y="173"/>
                    </a:lnTo>
                    <a:lnTo>
                      <a:pt x="97" y="175"/>
                    </a:lnTo>
                    <a:lnTo>
                      <a:pt x="95" y="181"/>
                    </a:lnTo>
                    <a:lnTo>
                      <a:pt x="86" y="179"/>
                    </a:lnTo>
                    <a:lnTo>
                      <a:pt x="85" y="182"/>
                    </a:lnTo>
                    <a:lnTo>
                      <a:pt x="94" y="182"/>
                    </a:lnTo>
                    <a:lnTo>
                      <a:pt x="98" y="188"/>
                    </a:lnTo>
                    <a:lnTo>
                      <a:pt x="95" y="193"/>
                    </a:lnTo>
                    <a:lnTo>
                      <a:pt x="91" y="191"/>
                    </a:lnTo>
                    <a:lnTo>
                      <a:pt x="83" y="193"/>
                    </a:lnTo>
                    <a:lnTo>
                      <a:pt x="85" y="198"/>
                    </a:lnTo>
                    <a:lnTo>
                      <a:pt x="83" y="204"/>
                    </a:lnTo>
                    <a:lnTo>
                      <a:pt x="77" y="204"/>
                    </a:lnTo>
                    <a:lnTo>
                      <a:pt x="73" y="199"/>
                    </a:lnTo>
                    <a:lnTo>
                      <a:pt x="70" y="199"/>
                    </a:lnTo>
                    <a:lnTo>
                      <a:pt x="57" y="201"/>
                    </a:lnTo>
                    <a:lnTo>
                      <a:pt x="56" y="207"/>
                    </a:lnTo>
                    <a:lnTo>
                      <a:pt x="51" y="211"/>
                    </a:lnTo>
                    <a:lnTo>
                      <a:pt x="45" y="207"/>
                    </a:lnTo>
                    <a:lnTo>
                      <a:pt x="42" y="207"/>
                    </a:lnTo>
                    <a:lnTo>
                      <a:pt x="38" y="202"/>
                    </a:lnTo>
                    <a:lnTo>
                      <a:pt x="44" y="191"/>
                    </a:lnTo>
                    <a:lnTo>
                      <a:pt x="42" y="187"/>
                    </a:lnTo>
                    <a:lnTo>
                      <a:pt x="36" y="185"/>
                    </a:lnTo>
                    <a:lnTo>
                      <a:pt x="36" y="178"/>
                    </a:lnTo>
                    <a:lnTo>
                      <a:pt x="33" y="172"/>
                    </a:lnTo>
                    <a:lnTo>
                      <a:pt x="36" y="169"/>
                    </a:lnTo>
                    <a:lnTo>
                      <a:pt x="33" y="166"/>
                    </a:lnTo>
                    <a:lnTo>
                      <a:pt x="18" y="166"/>
                    </a:lnTo>
                    <a:lnTo>
                      <a:pt x="21" y="150"/>
                    </a:lnTo>
                    <a:lnTo>
                      <a:pt x="24" y="152"/>
                    </a:lnTo>
                    <a:lnTo>
                      <a:pt x="33" y="138"/>
                    </a:lnTo>
                    <a:lnTo>
                      <a:pt x="33" y="135"/>
                    </a:lnTo>
                    <a:lnTo>
                      <a:pt x="30" y="132"/>
                    </a:lnTo>
                    <a:lnTo>
                      <a:pt x="24" y="132"/>
                    </a:lnTo>
                    <a:lnTo>
                      <a:pt x="18" y="126"/>
                    </a:lnTo>
                    <a:lnTo>
                      <a:pt x="13" y="120"/>
                    </a:lnTo>
                    <a:lnTo>
                      <a:pt x="6" y="122"/>
                    </a:lnTo>
                    <a:lnTo>
                      <a:pt x="1" y="115"/>
                    </a:lnTo>
                    <a:lnTo>
                      <a:pt x="0" y="105"/>
                    </a:lnTo>
                    <a:lnTo>
                      <a:pt x="0" y="103"/>
                    </a:lnTo>
                    <a:lnTo>
                      <a:pt x="3" y="97"/>
                    </a:lnTo>
                    <a:lnTo>
                      <a:pt x="9" y="99"/>
                    </a:lnTo>
                    <a:lnTo>
                      <a:pt x="10" y="102"/>
                    </a:lnTo>
                    <a:lnTo>
                      <a:pt x="16" y="99"/>
                    </a:lnTo>
                    <a:lnTo>
                      <a:pt x="19" y="94"/>
                    </a:lnTo>
                    <a:lnTo>
                      <a:pt x="24" y="91"/>
                    </a:lnTo>
                    <a:lnTo>
                      <a:pt x="27" y="91"/>
                    </a:lnTo>
                    <a:lnTo>
                      <a:pt x="41" y="87"/>
                    </a:lnTo>
                    <a:lnTo>
                      <a:pt x="45" y="91"/>
                    </a:lnTo>
                    <a:lnTo>
                      <a:pt x="59" y="91"/>
                    </a:lnTo>
                    <a:lnTo>
                      <a:pt x="65" y="88"/>
                    </a:lnTo>
                    <a:lnTo>
                      <a:pt x="70" y="88"/>
                    </a:lnTo>
                    <a:lnTo>
                      <a:pt x="66" y="87"/>
                    </a:lnTo>
                    <a:lnTo>
                      <a:pt x="71" y="79"/>
                    </a:lnTo>
                    <a:lnTo>
                      <a:pt x="68" y="74"/>
                    </a:lnTo>
                    <a:lnTo>
                      <a:pt x="66" y="68"/>
                    </a:lnTo>
                    <a:lnTo>
                      <a:pt x="60" y="65"/>
                    </a:lnTo>
                    <a:lnTo>
                      <a:pt x="54" y="64"/>
                    </a:lnTo>
                    <a:lnTo>
                      <a:pt x="62" y="67"/>
                    </a:lnTo>
                    <a:lnTo>
                      <a:pt x="60" y="71"/>
                    </a:lnTo>
                    <a:lnTo>
                      <a:pt x="53" y="67"/>
                    </a:lnTo>
                    <a:lnTo>
                      <a:pt x="53" y="64"/>
                    </a:lnTo>
                    <a:lnTo>
                      <a:pt x="50" y="65"/>
                    </a:lnTo>
                    <a:lnTo>
                      <a:pt x="47" y="65"/>
                    </a:lnTo>
                    <a:lnTo>
                      <a:pt x="36" y="59"/>
                    </a:lnTo>
                    <a:lnTo>
                      <a:pt x="38" y="50"/>
                    </a:lnTo>
                    <a:lnTo>
                      <a:pt x="36" y="49"/>
                    </a:lnTo>
                    <a:lnTo>
                      <a:pt x="38" y="43"/>
                    </a:lnTo>
                    <a:lnTo>
                      <a:pt x="42" y="41"/>
                    </a:lnTo>
                    <a:lnTo>
                      <a:pt x="44" y="35"/>
                    </a:lnTo>
                    <a:lnTo>
                      <a:pt x="53" y="36"/>
                    </a:lnTo>
                    <a:lnTo>
                      <a:pt x="60" y="35"/>
                    </a:lnTo>
                    <a:lnTo>
                      <a:pt x="60" y="32"/>
                    </a:lnTo>
                    <a:lnTo>
                      <a:pt x="68" y="24"/>
                    </a:lnTo>
                    <a:lnTo>
                      <a:pt x="71" y="26"/>
                    </a:lnTo>
                    <a:lnTo>
                      <a:pt x="80" y="27"/>
                    </a:lnTo>
                    <a:lnTo>
                      <a:pt x="77" y="20"/>
                    </a:lnTo>
                    <a:lnTo>
                      <a:pt x="82" y="18"/>
                    </a:lnTo>
                    <a:lnTo>
                      <a:pt x="86" y="24"/>
                    </a:lnTo>
                    <a:lnTo>
                      <a:pt x="97" y="26"/>
                    </a:lnTo>
                    <a:lnTo>
                      <a:pt x="101" y="24"/>
                    </a:lnTo>
                    <a:lnTo>
                      <a:pt x="103" y="26"/>
                    </a:lnTo>
                    <a:lnTo>
                      <a:pt x="109" y="21"/>
                    </a:lnTo>
                    <a:lnTo>
                      <a:pt x="115" y="24"/>
                    </a:lnTo>
                    <a:lnTo>
                      <a:pt x="118" y="21"/>
                    </a:lnTo>
                    <a:lnTo>
                      <a:pt x="115" y="15"/>
                    </a:lnTo>
                    <a:lnTo>
                      <a:pt x="107" y="8"/>
                    </a:lnTo>
                    <a:lnTo>
                      <a:pt x="118" y="0"/>
                    </a:lnTo>
                    <a:lnTo>
                      <a:pt x="130" y="3"/>
                    </a:lnTo>
                    <a:lnTo>
                      <a:pt x="139" y="0"/>
                    </a:lnTo>
                    <a:lnTo>
                      <a:pt x="142" y="3"/>
                    </a:lnTo>
                    <a:lnTo>
                      <a:pt x="145" y="3"/>
                    </a:lnTo>
                    <a:lnTo>
                      <a:pt x="159" y="11"/>
                    </a:lnTo>
                    <a:lnTo>
                      <a:pt x="164" y="15"/>
                    </a:lnTo>
                    <a:lnTo>
                      <a:pt x="173" y="14"/>
                    </a:lnTo>
                    <a:lnTo>
                      <a:pt x="176" y="14"/>
                    </a:lnTo>
                    <a:lnTo>
                      <a:pt x="176" y="21"/>
                    </a:lnTo>
                    <a:lnTo>
                      <a:pt x="173" y="24"/>
                    </a:lnTo>
                    <a:lnTo>
                      <a:pt x="173" y="24"/>
                    </a:lnTo>
                    <a:lnTo>
                      <a:pt x="177" y="26"/>
                    </a:lnTo>
                    <a:lnTo>
                      <a:pt x="186" y="24"/>
                    </a:lnTo>
                    <a:lnTo>
                      <a:pt x="194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6" name="Freeform 3016">
                <a:extLst>
                  <a:ext uri="{FF2B5EF4-FFF2-40B4-BE49-F238E27FC236}">
                    <a16:creationId xmlns:a16="http://schemas.microsoft.com/office/drawing/2014/main" id="{86BBAD1E-0684-2793-A394-A5A53EE70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1742"/>
                <a:ext cx="100" cy="135"/>
              </a:xfrm>
              <a:custGeom>
                <a:avLst/>
                <a:gdLst>
                  <a:gd name="T0" fmla="*/ 49 w 200"/>
                  <a:gd name="T1" fmla="*/ 17 h 271"/>
                  <a:gd name="T2" fmla="*/ 43 w 200"/>
                  <a:gd name="T3" fmla="*/ 37 h 271"/>
                  <a:gd name="T4" fmla="*/ 27 w 200"/>
                  <a:gd name="T5" fmla="*/ 49 h 271"/>
                  <a:gd name="T6" fmla="*/ 27 w 200"/>
                  <a:gd name="T7" fmla="*/ 58 h 271"/>
                  <a:gd name="T8" fmla="*/ 20 w 200"/>
                  <a:gd name="T9" fmla="*/ 70 h 271"/>
                  <a:gd name="T10" fmla="*/ 9 w 200"/>
                  <a:gd name="T11" fmla="*/ 93 h 271"/>
                  <a:gd name="T12" fmla="*/ 8 w 200"/>
                  <a:gd name="T13" fmla="*/ 104 h 271"/>
                  <a:gd name="T14" fmla="*/ 20 w 200"/>
                  <a:gd name="T15" fmla="*/ 105 h 271"/>
                  <a:gd name="T16" fmla="*/ 29 w 200"/>
                  <a:gd name="T17" fmla="*/ 107 h 271"/>
                  <a:gd name="T18" fmla="*/ 29 w 200"/>
                  <a:gd name="T19" fmla="*/ 119 h 271"/>
                  <a:gd name="T20" fmla="*/ 26 w 200"/>
                  <a:gd name="T21" fmla="*/ 142 h 271"/>
                  <a:gd name="T22" fmla="*/ 21 w 200"/>
                  <a:gd name="T23" fmla="*/ 155 h 271"/>
                  <a:gd name="T24" fmla="*/ 23 w 200"/>
                  <a:gd name="T25" fmla="*/ 163 h 271"/>
                  <a:gd name="T26" fmla="*/ 31 w 200"/>
                  <a:gd name="T27" fmla="*/ 183 h 271"/>
                  <a:gd name="T28" fmla="*/ 24 w 200"/>
                  <a:gd name="T29" fmla="*/ 189 h 271"/>
                  <a:gd name="T30" fmla="*/ 20 w 200"/>
                  <a:gd name="T31" fmla="*/ 195 h 271"/>
                  <a:gd name="T32" fmla="*/ 14 w 200"/>
                  <a:gd name="T33" fmla="*/ 195 h 271"/>
                  <a:gd name="T34" fmla="*/ 2 w 200"/>
                  <a:gd name="T35" fmla="*/ 219 h 271"/>
                  <a:gd name="T36" fmla="*/ 6 w 200"/>
                  <a:gd name="T37" fmla="*/ 231 h 271"/>
                  <a:gd name="T38" fmla="*/ 5 w 200"/>
                  <a:gd name="T39" fmla="*/ 250 h 271"/>
                  <a:gd name="T40" fmla="*/ 0 w 200"/>
                  <a:gd name="T41" fmla="*/ 262 h 271"/>
                  <a:gd name="T42" fmla="*/ 9 w 200"/>
                  <a:gd name="T43" fmla="*/ 271 h 271"/>
                  <a:gd name="T44" fmla="*/ 23 w 200"/>
                  <a:gd name="T45" fmla="*/ 268 h 271"/>
                  <a:gd name="T46" fmla="*/ 47 w 200"/>
                  <a:gd name="T47" fmla="*/ 265 h 271"/>
                  <a:gd name="T48" fmla="*/ 59 w 200"/>
                  <a:gd name="T49" fmla="*/ 247 h 271"/>
                  <a:gd name="T50" fmla="*/ 70 w 200"/>
                  <a:gd name="T51" fmla="*/ 248 h 271"/>
                  <a:gd name="T52" fmla="*/ 79 w 200"/>
                  <a:gd name="T53" fmla="*/ 233 h 271"/>
                  <a:gd name="T54" fmla="*/ 87 w 200"/>
                  <a:gd name="T55" fmla="*/ 218 h 271"/>
                  <a:gd name="T56" fmla="*/ 96 w 200"/>
                  <a:gd name="T57" fmla="*/ 212 h 271"/>
                  <a:gd name="T58" fmla="*/ 103 w 200"/>
                  <a:gd name="T59" fmla="*/ 209 h 271"/>
                  <a:gd name="T60" fmla="*/ 105 w 200"/>
                  <a:gd name="T61" fmla="*/ 215 h 271"/>
                  <a:gd name="T62" fmla="*/ 115 w 200"/>
                  <a:gd name="T63" fmla="*/ 209 h 271"/>
                  <a:gd name="T64" fmla="*/ 125 w 200"/>
                  <a:gd name="T65" fmla="*/ 196 h 271"/>
                  <a:gd name="T66" fmla="*/ 146 w 200"/>
                  <a:gd name="T67" fmla="*/ 181 h 271"/>
                  <a:gd name="T68" fmla="*/ 150 w 200"/>
                  <a:gd name="T69" fmla="*/ 172 h 271"/>
                  <a:gd name="T70" fmla="*/ 153 w 200"/>
                  <a:gd name="T71" fmla="*/ 155 h 271"/>
                  <a:gd name="T72" fmla="*/ 159 w 200"/>
                  <a:gd name="T73" fmla="*/ 143 h 271"/>
                  <a:gd name="T74" fmla="*/ 173 w 200"/>
                  <a:gd name="T75" fmla="*/ 131 h 271"/>
                  <a:gd name="T76" fmla="*/ 178 w 200"/>
                  <a:gd name="T77" fmla="*/ 122 h 271"/>
                  <a:gd name="T78" fmla="*/ 190 w 200"/>
                  <a:gd name="T79" fmla="*/ 119 h 271"/>
                  <a:gd name="T80" fmla="*/ 196 w 200"/>
                  <a:gd name="T81" fmla="*/ 95 h 271"/>
                  <a:gd name="T82" fmla="*/ 187 w 200"/>
                  <a:gd name="T83" fmla="*/ 93 h 271"/>
                  <a:gd name="T84" fmla="*/ 188 w 200"/>
                  <a:gd name="T85" fmla="*/ 79 h 271"/>
                  <a:gd name="T86" fmla="*/ 200 w 200"/>
                  <a:gd name="T87" fmla="*/ 49 h 271"/>
                  <a:gd name="T88" fmla="*/ 181 w 200"/>
                  <a:gd name="T89" fmla="*/ 47 h 271"/>
                  <a:gd name="T90" fmla="*/ 175 w 200"/>
                  <a:gd name="T91" fmla="*/ 49 h 271"/>
                  <a:gd name="T92" fmla="*/ 166 w 200"/>
                  <a:gd name="T93" fmla="*/ 70 h 271"/>
                  <a:gd name="T94" fmla="*/ 156 w 200"/>
                  <a:gd name="T95" fmla="*/ 85 h 271"/>
                  <a:gd name="T96" fmla="*/ 138 w 200"/>
                  <a:gd name="T97" fmla="*/ 67 h 271"/>
                  <a:gd name="T98" fmla="*/ 126 w 200"/>
                  <a:gd name="T99" fmla="*/ 66 h 271"/>
                  <a:gd name="T100" fmla="*/ 117 w 200"/>
                  <a:gd name="T101" fmla="*/ 61 h 271"/>
                  <a:gd name="T102" fmla="*/ 96 w 200"/>
                  <a:gd name="T103" fmla="*/ 46 h 271"/>
                  <a:gd name="T104" fmla="*/ 96 w 200"/>
                  <a:gd name="T105" fmla="*/ 40 h 271"/>
                  <a:gd name="T106" fmla="*/ 97 w 200"/>
                  <a:gd name="T107" fmla="*/ 29 h 271"/>
                  <a:gd name="T108" fmla="*/ 97 w 200"/>
                  <a:gd name="T109" fmla="*/ 19 h 271"/>
                  <a:gd name="T110" fmla="*/ 88 w 200"/>
                  <a:gd name="T111" fmla="*/ 22 h 271"/>
                  <a:gd name="T112" fmla="*/ 71 w 200"/>
                  <a:gd name="T113" fmla="*/ 16 h 271"/>
                  <a:gd name="T114" fmla="*/ 59 w 200"/>
                  <a:gd name="T115" fmla="*/ 6 h 271"/>
                  <a:gd name="T116" fmla="*/ 53 w 200"/>
                  <a:gd name="T117" fmla="*/ 0 h 271"/>
                  <a:gd name="T118" fmla="*/ 47 w 200"/>
                  <a:gd name="T119" fmla="*/ 13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71">
                    <a:moveTo>
                      <a:pt x="47" y="13"/>
                    </a:moveTo>
                    <a:lnTo>
                      <a:pt x="49" y="17"/>
                    </a:lnTo>
                    <a:lnTo>
                      <a:pt x="44" y="34"/>
                    </a:lnTo>
                    <a:lnTo>
                      <a:pt x="43" y="37"/>
                    </a:lnTo>
                    <a:lnTo>
                      <a:pt x="37" y="49"/>
                    </a:lnTo>
                    <a:lnTo>
                      <a:pt x="27" y="49"/>
                    </a:lnTo>
                    <a:lnTo>
                      <a:pt x="23" y="55"/>
                    </a:lnTo>
                    <a:lnTo>
                      <a:pt x="27" y="58"/>
                    </a:lnTo>
                    <a:lnTo>
                      <a:pt x="26" y="70"/>
                    </a:lnTo>
                    <a:lnTo>
                      <a:pt x="20" y="70"/>
                    </a:lnTo>
                    <a:lnTo>
                      <a:pt x="12" y="82"/>
                    </a:lnTo>
                    <a:lnTo>
                      <a:pt x="9" y="93"/>
                    </a:lnTo>
                    <a:lnTo>
                      <a:pt x="8" y="98"/>
                    </a:lnTo>
                    <a:lnTo>
                      <a:pt x="8" y="104"/>
                    </a:lnTo>
                    <a:lnTo>
                      <a:pt x="14" y="107"/>
                    </a:lnTo>
                    <a:lnTo>
                      <a:pt x="20" y="105"/>
                    </a:lnTo>
                    <a:lnTo>
                      <a:pt x="24" y="107"/>
                    </a:lnTo>
                    <a:lnTo>
                      <a:pt x="29" y="107"/>
                    </a:lnTo>
                    <a:lnTo>
                      <a:pt x="29" y="116"/>
                    </a:lnTo>
                    <a:lnTo>
                      <a:pt x="29" y="119"/>
                    </a:lnTo>
                    <a:lnTo>
                      <a:pt x="26" y="131"/>
                    </a:lnTo>
                    <a:lnTo>
                      <a:pt x="26" y="142"/>
                    </a:lnTo>
                    <a:lnTo>
                      <a:pt x="20" y="154"/>
                    </a:lnTo>
                    <a:lnTo>
                      <a:pt x="21" y="155"/>
                    </a:lnTo>
                    <a:lnTo>
                      <a:pt x="24" y="160"/>
                    </a:lnTo>
                    <a:lnTo>
                      <a:pt x="23" y="163"/>
                    </a:lnTo>
                    <a:lnTo>
                      <a:pt x="34" y="172"/>
                    </a:lnTo>
                    <a:lnTo>
                      <a:pt x="31" y="183"/>
                    </a:lnTo>
                    <a:lnTo>
                      <a:pt x="26" y="183"/>
                    </a:lnTo>
                    <a:lnTo>
                      <a:pt x="24" y="189"/>
                    </a:lnTo>
                    <a:lnTo>
                      <a:pt x="20" y="192"/>
                    </a:lnTo>
                    <a:lnTo>
                      <a:pt x="20" y="195"/>
                    </a:lnTo>
                    <a:lnTo>
                      <a:pt x="18" y="195"/>
                    </a:lnTo>
                    <a:lnTo>
                      <a:pt x="14" y="195"/>
                    </a:lnTo>
                    <a:lnTo>
                      <a:pt x="3" y="209"/>
                    </a:lnTo>
                    <a:lnTo>
                      <a:pt x="2" y="219"/>
                    </a:lnTo>
                    <a:lnTo>
                      <a:pt x="3" y="225"/>
                    </a:lnTo>
                    <a:lnTo>
                      <a:pt x="6" y="231"/>
                    </a:lnTo>
                    <a:lnTo>
                      <a:pt x="9" y="231"/>
                    </a:lnTo>
                    <a:lnTo>
                      <a:pt x="5" y="250"/>
                    </a:lnTo>
                    <a:lnTo>
                      <a:pt x="2" y="251"/>
                    </a:lnTo>
                    <a:lnTo>
                      <a:pt x="0" y="262"/>
                    </a:lnTo>
                    <a:lnTo>
                      <a:pt x="8" y="266"/>
                    </a:lnTo>
                    <a:lnTo>
                      <a:pt x="9" y="271"/>
                    </a:lnTo>
                    <a:lnTo>
                      <a:pt x="17" y="268"/>
                    </a:lnTo>
                    <a:lnTo>
                      <a:pt x="23" y="268"/>
                    </a:lnTo>
                    <a:lnTo>
                      <a:pt x="31" y="271"/>
                    </a:lnTo>
                    <a:lnTo>
                      <a:pt x="47" y="265"/>
                    </a:lnTo>
                    <a:lnTo>
                      <a:pt x="55" y="256"/>
                    </a:lnTo>
                    <a:lnTo>
                      <a:pt x="59" y="247"/>
                    </a:lnTo>
                    <a:lnTo>
                      <a:pt x="65" y="247"/>
                    </a:lnTo>
                    <a:lnTo>
                      <a:pt x="70" y="248"/>
                    </a:lnTo>
                    <a:lnTo>
                      <a:pt x="76" y="244"/>
                    </a:lnTo>
                    <a:lnTo>
                      <a:pt x="79" y="233"/>
                    </a:lnTo>
                    <a:lnTo>
                      <a:pt x="82" y="222"/>
                    </a:lnTo>
                    <a:lnTo>
                      <a:pt x="87" y="218"/>
                    </a:lnTo>
                    <a:lnTo>
                      <a:pt x="93" y="216"/>
                    </a:lnTo>
                    <a:lnTo>
                      <a:pt x="96" y="212"/>
                    </a:lnTo>
                    <a:lnTo>
                      <a:pt x="99" y="206"/>
                    </a:lnTo>
                    <a:lnTo>
                      <a:pt x="103" y="209"/>
                    </a:lnTo>
                    <a:lnTo>
                      <a:pt x="103" y="213"/>
                    </a:lnTo>
                    <a:lnTo>
                      <a:pt x="105" y="215"/>
                    </a:lnTo>
                    <a:lnTo>
                      <a:pt x="109" y="216"/>
                    </a:lnTo>
                    <a:lnTo>
                      <a:pt x="115" y="209"/>
                    </a:lnTo>
                    <a:lnTo>
                      <a:pt x="120" y="199"/>
                    </a:lnTo>
                    <a:lnTo>
                      <a:pt x="125" y="196"/>
                    </a:lnTo>
                    <a:lnTo>
                      <a:pt x="132" y="195"/>
                    </a:lnTo>
                    <a:lnTo>
                      <a:pt x="146" y="181"/>
                    </a:lnTo>
                    <a:lnTo>
                      <a:pt x="146" y="177"/>
                    </a:lnTo>
                    <a:lnTo>
                      <a:pt x="150" y="172"/>
                    </a:lnTo>
                    <a:lnTo>
                      <a:pt x="149" y="163"/>
                    </a:lnTo>
                    <a:lnTo>
                      <a:pt x="153" y="155"/>
                    </a:lnTo>
                    <a:lnTo>
                      <a:pt x="161" y="143"/>
                    </a:lnTo>
                    <a:lnTo>
                      <a:pt x="159" y="143"/>
                    </a:lnTo>
                    <a:lnTo>
                      <a:pt x="167" y="133"/>
                    </a:lnTo>
                    <a:lnTo>
                      <a:pt x="173" y="131"/>
                    </a:lnTo>
                    <a:lnTo>
                      <a:pt x="176" y="125"/>
                    </a:lnTo>
                    <a:lnTo>
                      <a:pt x="178" y="122"/>
                    </a:lnTo>
                    <a:lnTo>
                      <a:pt x="187" y="122"/>
                    </a:lnTo>
                    <a:lnTo>
                      <a:pt x="190" y="119"/>
                    </a:lnTo>
                    <a:lnTo>
                      <a:pt x="191" y="107"/>
                    </a:lnTo>
                    <a:lnTo>
                      <a:pt x="196" y="95"/>
                    </a:lnTo>
                    <a:lnTo>
                      <a:pt x="193" y="95"/>
                    </a:lnTo>
                    <a:lnTo>
                      <a:pt x="187" y="93"/>
                    </a:lnTo>
                    <a:lnTo>
                      <a:pt x="185" y="87"/>
                    </a:lnTo>
                    <a:lnTo>
                      <a:pt x="188" y="79"/>
                    </a:lnTo>
                    <a:lnTo>
                      <a:pt x="188" y="76"/>
                    </a:lnTo>
                    <a:lnTo>
                      <a:pt x="200" y="49"/>
                    </a:lnTo>
                    <a:lnTo>
                      <a:pt x="187" y="38"/>
                    </a:lnTo>
                    <a:lnTo>
                      <a:pt x="181" y="47"/>
                    </a:lnTo>
                    <a:lnTo>
                      <a:pt x="178" y="46"/>
                    </a:lnTo>
                    <a:lnTo>
                      <a:pt x="175" y="49"/>
                    </a:lnTo>
                    <a:lnTo>
                      <a:pt x="175" y="55"/>
                    </a:lnTo>
                    <a:lnTo>
                      <a:pt x="166" y="70"/>
                    </a:lnTo>
                    <a:lnTo>
                      <a:pt x="163" y="79"/>
                    </a:lnTo>
                    <a:lnTo>
                      <a:pt x="156" y="85"/>
                    </a:lnTo>
                    <a:lnTo>
                      <a:pt x="140" y="70"/>
                    </a:lnTo>
                    <a:lnTo>
                      <a:pt x="138" y="67"/>
                    </a:lnTo>
                    <a:lnTo>
                      <a:pt x="134" y="64"/>
                    </a:lnTo>
                    <a:lnTo>
                      <a:pt x="126" y="66"/>
                    </a:lnTo>
                    <a:lnTo>
                      <a:pt x="120" y="60"/>
                    </a:lnTo>
                    <a:lnTo>
                      <a:pt x="117" y="61"/>
                    </a:lnTo>
                    <a:lnTo>
                      <a:pt x="112" y="52"/>
                    </a:lnTo>
                    <a:lnTo>
                      <a:pt x="96" y="46"/>
                    </a:lnTo>
                    <a:lnTo>
                      <a:pt x="94" y="46"/>
                    </a:lnTo>
                    <a:lnTo>
                      <a:pt x="96" y="40"/>
                    </a:lnTo>
                    <a:lnTo>
                      <a:pt x="96" y="31"/>
                    </a:lnTo>
                    <a:lnTo>
                      <a:pt x="97" y="29"/>
                    </a:lnTo>
                    <a:lnTo>
                      <a:pt x="100" y="13"/>
                    </a:lnTo>
                    <a:lnTo>
                      <a:pt x="97" y="19"/>
                    </a:lnTo>
                    <a:lnTo>
                      <a:pt x="91" y="17"/>
                    </a:lnTo>
                    <a:lnTo>
                      <a:pt x="88" y="22"/>
                    </a:lnTo>
                    <a:lnTo>
                      <a:pt x="76" y="20"/>
                    </a:lnTo>
                    <a:lnTo>
                      <a:pt x="71" y="16"/>
                    </a:lnTo>
                    <a:lnTo>
                      <a:pt x="65" y="13"/>
                    </a:lnTo>
                    <a:lnTo>
                      <a:pt x="59" y="6"/>
                    </a:lnTo>
                    <a:lnTo>
                      <a:pt x="59" y="9"/>
                    </a:lnTo>
                    <a:lnTo>
                      <a:pt x="53" y="0"/>
                    </a:lnTo>
                    <a:lnTo>
                      <a:pt x="49" y="6"/>
                    </a:lnTo>
                    <a:lnTo>
                      <a:pt x="47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7" name="Freeform 3017">
                <a:extLst>
                  <a:ext uri="{FF2B5EF4-FFF2-40B4-BE49-F238E27FC236}">
                    <a16:creationId xmlns:a16="http://schemas.microsoft.com/office/drawing/2014/main" id="{404D0FCA-9D25-BC43-9F8F-9EA560C53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1742"/>
                <a:ext cx="100" cy="135"/>
              </a:xfrm>
              <a:custGeom>
                <a:avLst/>
                <a:gdLst>
                  <a:gd name="T0" fmla="*/ 49 w 200"/>
                  <a:gd name="T1" fmla="*/ 6 h 271"/>
                  <a:gd name="T2" fmla="*/ 59 w 200"/>
                  <a:gd name="T3" fmla="*/ 9 h 271"/>
                  <a:gd name="T4" fmla="*/ 65 w 200"/>
                  <a:gd name="T5" fmla="*/ 13 h 271"/>
                  <a:gd name="T6" fmla="*/ 76 w 200"/>
                  <a:gd name="T7" fmla="*/ 20 h 271"/>
                  <a:gd name="T8" fmla="*/ 91 w 200"/>
                  <a:gd name="T9" fmla="*/ 17 h 271"/>
                  <a:gd name="T10" fmla="*/ 100 w 200"/>
                  <a:gd name="T11" fmla="*/ 13 h 271"/>
                  <a:gd name="T12" fmla="*/ 96 w 200"/>
                  <a:gd name="T13" fmla="*/ 31 h 271"/>
                  <a:gd name="T14" fmla="*/ 94 w 200"/>
                  <a:gd name="T15" fmla="*/ 46 h 271"/>
                  <a:gd name="T16" fmla="*/ 112 w 200"/>
                  <a:gd name="T17" fmla="*/ 52 h 271"/>
                  <a:gd name="T18" fmla="*/ 120 w 200"/>
                  <a:gd name="T19" fmla="*/ 60 h 271"/>
                  <a:gd name="T20" fmla="*/ 134 w 200"/>
                  <a:gd name="T21" fmla="*/ 64 h 271"/>
                  <a:gd name="T22" fmla="*/ 140 w 200"/>
                  <a:gd name="T23" fmla="*/ 70 h 271"/>
                  <a:gd name="T24" fmla="*/ 163 w 200"/>
                  <a:gd name="T25" fmla="*/ 79 h 271"/>
                  <a:gd name="T26" fmla="*/ 175 w 200"/>
                  <a:gd name="T27" fmla="*/ 55 h 271"/>
                  <a:gd name="T28" fmla="*/ 178 w 200"/>
                  <a:gd name="T29" fmla="*/ 46 h 271"/>
                  <a:gd name="T30" fmla="*/ 187 w 200"/>
                  <a:gd name="T31" fmla="*/ 38 h 271"/>
                  <a:gd name="T32" fmla="*/ 188 w 200"/>
                  <a:gd name="T33" fmla="*/ 76 h 271"/>
                  <a:gd name="T34" fmla="*/ 185 w 200"/>
                  <a:gd name="T35" fmla="*/ 87 h 271"/>
                  <a:gd name="T36" fmla="*/ 193 w 200"/>
                  <a:gd name="T37" fmla="*/ 95 h 271"/>
                  <a:gd name="T38" fmla="*/ 191 w 200"/>
                  <a:gd name="T39" fmla="*/ 107 h 271"/>
                  <a:gd name="T40" fmla="*/ 187 w 200"/>
                  <a:gd name="T41" fmla="*/ 122 h 271"/>
                  <a:gd name="T42" fmla="*/ 176 w 200"/>
                  <a:gd name="T43" fmla="*/ 125 h 271"/>
                  <a:gd name="T44" fmla="*/ 167 w 200"/>
                  <a:gd name="T45" fmla="*/ 133 h 271"/>
                  <a:gd name="T46" fmla="*/ 161 w 200"/>
                  <a:gd name="T47" fmla="*/ 143 h 271"/>
                  <a:gd name="T48" fmla="*/ 149 w 200"/>
                  <a:gd name="T49" fmla="*/ 163 h 271"/>
                  <a:gd name="T50" fmla="*/ 146 w 200"/>
                  <a:gd name="T51" fmla="*/ 177 h 271"/>
                  <a:gd name="T52" fmla="*/ 132 w 200"/>
                  <a:gd name="T53" fmla="*/ 195 h 271"/>
                  <a:gd name="T54" fmla="*/ 120 w 200"/>
                  <a:gd name="T55" fmla="*/ 199 h 271"/>
                  <a:gd name="T56" fmla="*/ 109 w 200"/>
                  <a:gd name="T57" fmla="*/ 216 h 271"/>
                  <a:gd name="T58" fmla="*/ 103 w 200"/>
                  <a:gd name="T59" fmla="*/ 213 h 271"/>
                  <a:gd name="T60" fmla="*/ 99 w 200"/>
                  <a:gd name="T61" fmla="*/ 206 h 271"/>
                  <a:gd name="T62" fmla="*/ 93 w 200"/>
                  <a:gd name="T63" fmla="*/ 216 h 271"/>
                  <a:gd name="T64" fmla="*/ 82 w 200"/>
                  <a:gd name="T65" fmla="*/ 222 h 271"/>
                  <a:gd name="T66" fmla="*/ 76 w 200"/>
                  <a:gd name="T67" fmla="*/ 244 h 271"/>
                  <a:gd name="T68" fmla="*/ 65 w 200"/>
                  <a:gd name="T69" fmla="*/ 247 h 271"/>
                  <a:gd name="T70" fmla="*/ 55 w 200"/>
                  <a:gd name="T71" fmla="*/ 256 h 271"/>
                  <a:gd name="T72" fmla="*/ 31 w 200"/>
                  <a:gd name="T73" fmla="*/ 271 h 271"/>
                  <a:gd name="T74" fmla="*/ 17 w 200"/>
                  <a:gd name="T75" fmla="*/ 268 h 271"/>
                  <a:gd name="T76" fmla="*/ 8 w 200"/>
                  <a:gd name="T77" fmla="*/ 266 h 271"/>
                  <a:gd name="T78" fmla="*/ 2 w 200"/>
                  <a:gd name="T79" fmla="*/ 251 h 271"/>
                  <a:gd name="T80" fmla="*/ 9 w 200"/>
                  <a:gd name="T81" fmla="*/ 231 h 271"/>
                  <a:gd name="T82" fmla="*/ 3 w 200"/>
                  <a:gd name="T83" fmla="*/ 225 h 271"/>
                  <a:gd name="T84" fmla="*/ 3 w 200"/>
                  <a:gd name="T85" fmla="*/ 209 h 271"/>
                  <a:gd name="T86" fmla="*/ 18 w 200"/>
                  <a:gd name="T87" fmla="*/ 195 h 271"/>
                  <a:gd name="T88" fmla="*/ 20 w 200"/>
                  <a:gd name="T89" fmla="*/ 192 h 271"/>
                  <a:gd name="T90" fmla="*/ 26 w 200"/>
                  <a:gd name="T91" fmla="*/ 183 h 271"/>
                  <a:gd name="T92" fmla="*/ 34 w 200"/>
                  <a:gd name="T93" fmla="*/ 172 h 271"/>
                  <a:gd name="T94" fmla="*/ 24 w 200"/>
                  <a:gd name="T95" fmla="*/ 160 h 271"/>
                  <a:gd name="T96" fmla="*/ 20 w 200"/>
                  <a:gd name="T97" fmla="*/ 154 h 271"/>
                  <a:gd name="T98" fmla="*/ 26 w 200"/>
                  <a:gd name="T99" fmla="*/ 131 h 271"/>
                  <a:gd name="T100" fmla="*/ 29 w 200"/>
                  <a:gd name="T101" fmla="*/ 116 h 271"/>
                  <a:gd name="T102" fmla="*/ 24 w 200"/>
                  <a:gd name="T103" fmla="*/ 107 h 271"/>
                  <a:gd name="T104" fmla="*/ 14 w 200"/>
                  <a:gd name="T105" fmla="*/ 107 h 271"/>
                  <a:gd name="T106" fmla="*/ 8 w 200"/>
                  <a:gd name="T107" fmla="*/ 98 h 271"/>
                  <a:gd name="T108" fmla="*/ 12 w 200"/>
                  <a:gd name="T109" fmla="*/ 82 h 271"/>
                  <a:gd name="T110" fmla="*/ 26 w 200"/>
                  <a:gd name="T111" fmla="*/ 70 h 271"/>
                  <a:gd name="T112" fmla="*/ 23 w 200"/>
                  <a:gd name="T113" fmla="*/ 55 h 271"/>
                  <a:gd name="T114" fmla="*/ 37 w 200"/>
                  <a:gd name="T115" fmla="*/ 49 h 271"/>
                  <a:gd name="T116" fmla="*/ 44 w 200"/>
                  <a:gd name="T117" fmla="*/ 34 h 271"/>
                  <a:gd name="T118" fmla="*/ 47 w 200"/>
                  <a:gd name="T119" fmla="*/ 13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71">
                    <a:moveTo>
                      <a:pt x="47" y="13"/>
                    </a:moveTo>
                    <a:lnTo>
                      <a:pt x="49" y="6"/>
                    </a:lnTo>
                    <a:lnTo>
                      <a:pt x="53" y="0"/>
                    </a:lnTo>
                    <a:lnTo>
                      <a:pt x="59" y="9"/>
                    </a:lnTo>
                    <a:lnTo>
                      <a:pt x="59" y="6"/>
                    </a:lnTo>
                    <a:lnTo>
                      <a:pt x="65" y="13"/>
                    </a:lnTo>
                    <a:lnTo>
                      <a:pt x="71" y="16"/>
                    </a:lnTo>
                    <a:lnTo>
                      <a:pt x="76" y="20"/>
                    </a:lnTo>
                    <a:lnTo>
                      <a:pt x="88" y="22"/>
                    </a:lnTo>
                    <a:lnTo>
                      <a:pt x="91" y="17"/>
                    </a:lnTo>
                    <a:lnTo>
                      <a:pt x="97" y="19"/>
                    </a:lnTo>
                    <a:lnTo>
                      <a:pt x="100" y="13"/>
                    </a:lnTo>
                    <a:lnTo>
                      <a:pt x="97" y="29"/>
                    </a:lnTo>
                    <a:lnTo>
                      <a:pt x="96" y="31"/>
                    </a:lnTo>
                    <a:lnTo>
                      <a:pt x="96" y="40"/>
                    </a:lnTo>
                    <a:lnTo>
                      <a:pt x="94" y="46"/>
                    </a:lnTo>
                    <a:lnTo>
                      <a:pt x="96" y="46"/>
                    </a:lnTo>
                    <a:lnTo>
                      <a:pt x="112" y="52"/>
                    </a:lnTo>
                    <a:lnTo>
                      <a:pt x="117" y="61"/>
                    </a:lnTo>
                    <a:lnTo>
                      <a:pt x="120" y="60"/>
                    </a:lnTo>
                    <a:lnTo>
                      <a:pt x="126" y="66"/>
                    </a:lnTo>
                    <a:lnTo>
                      <a:pt x="134" y="64"/>
                    </a:lnTo>
                    <a:lnTo>
                      <a:pt x="138" y="67"/>
                    </a:lnTo>
                    <a:lnTo>
                      <a:pt x="140" y="70"/>
                    </a:lnTo>
                    <a:lnTo>
                      <a:pt x="156" y="85"/>
                    </a:lnTo>
                    <a:lnTo>
                      <a:pt x="163" y="79"/>
                    </a:lnTo>
                    <a:lnTo>
                      <a:pt x="166" y="70"/>
                    </a:lnTo>
                    <a:lnTo>
                      <a:pt x="175" y="55"/>
                    </a:lnTo>
                    <a:lnTo>
                      <a:pt x="175" y="49"/>
                    </a:lnTo>
                    <a:lnTo>
                      <a:pt x="178" y="46"/>
                    </a:lnTo>
                    <a:lnTo>
                      <a:pt x="181" y="47"/>
                    </a:lnTo>
                    <a:lnTo>
                      <a:pt x="187" y="38"/>
                    </a:lnTo>
                    <a:lnTo>
                      <a:pt x="200" y="49"/>
                    </a:lnTo>
                    <a:lnTo>
                      <a:pt x="188" y="76"/>
                    </a:lnTo>
                    <a:lnTo>
                      <a:pt x="188" y="79"/>
                    </a:lnTo>
                    <a:lnTo>
                      <a:pt x="185" y="87"/>
                    </a:lnTo>
                    <a:lnTo>
                      <a:pt x="187" y="93"/>
                    </a:lnTo>
                    <a:lnTo>
                      <a:pt x="193" y="95"/>
                    </a:lnTo>
                    <a:lnTo>
                      <a:pt x="196" y="95"/>
                    </a:lnTo>
                    <a:lnTo>
                      <a:pt x="191" y="107"/>
                    </a:lnTo>
                    <a:lnTo>
                      <a:pt x="190" y="119"/>
                    </a:lnTo>
                    <a:lnTo>
                      <a:pt x="187" y="122"/>
                    </a:lnTo>
                    <a:lnTo>
                      <a:pt x="178" y="122"/>
                    </a:lnTo>
                    <a:lnTo>
                      <a:pt x="176" y="125"/>
                    </a:lnTo>
                    <a:lnTo>
                      <a:pt x="173" y="131"/>
                    </a:lnTo>
                    <a:lnTo>
                      <a:pt x="167" y="133"/>
                    </a:lnTo>
                    <a:lnTo>
                      <a:pt x="159" y="143"/>
                    </a:lnTo>
                    <a:lnTo>
                      <a:pt x="161" y="143"/>
                    </a:lnTo>
                    <a:lnTo>
                      <a:pt x="153" y="155"/>
                    </a:lnTo>
                    <a:lnTo>
                      <a:pt x="149" y="163"/>
                    </a:lnTo>
                    <a:lnTo>
                      <a:pt x="150" y="172"/>
                    </a:lnTo>
                    <a:lnTo>
                      <a:pt x="146" y="177"/>
                    </a:lnTo>
                    <a:lnTo>
                      <a:pt x="146" y="181"/>
                    </a:lnTo>
                    <a:lnTo>
                      <a:pt x="132" y="195"/>
                    </a:lnTo>
                    <a:lnTo>
                      <a:pt x="125" y="196"/>
                    </a:lnTo>
                    <a:lnTo>
                      <a:pt x="120" y="199"/>
                    </a:lnTo>
                    <a:lnTo>
                      <a:pt x="115" y="209"/>
                    </a:lnTo>
                    <a:lnTo>
                      <a:pt x="109" y="216"/>
                    </a:lnTo>
                    <a:lnTo>
                      <a:pt x="105" y="215"/>
                    </a:lnTo>
                    <a:lnTo>
                      <a:pt x="103" y="213"/>
                    </a:lnTo>
                    <a:lnTo>
                      <a:pt x="103" y="209"/>
                    </a:lnTo>
                    <a:lnTo>
                      <a:pt x="99" y="206"/>
                    </a:lnTo>
                    <a:lnTo>
                      <a:pt x="96" y="212"/>
                    </a:lnTo>
                    <a:lnTo>
                      <a:pt x="93" y="216"/>
                    </a:lnTo>
                    <a:lnTo>
                      <a:pt x="87" y="218"/>
                    </a:lnTo>
                    <a:lnTo>
                      <a:pt x="82" y="222"/>
                    </a:lnTo>
                    <a:lnTo>
                      <a:pt x="79" y="233"/>
                    </a:lnTo>
                    <a:lnTo>
                      <a:pt x="76" y="244"/>
                    </a:lnTo>
                    <a:lnTo>
                      <a:pt x="70" y="248"/>
                    </a:lnTo>
                    <a:lnTo>
                      <a:pt x="65" y="247"/>
                    </a:lnTo>
                    <a:lnTo>
                      <a:pt x="59" y="247"/>
                    </a:lnTo>
                    <a:lnTo>
                      <a:pt x="55" y="256"/>
                    </a:lnTo>
                    <a:lnTo>
                      <a:pt x="47" y="265"/>
                    </a:lnTo>
                    <a:lnTo>
                      <a:pt x="31" y="271"/>
                    </a:lnTo>
                    <a:lnTo>
                      <a:pt x="23" y="268"/>
                    </a:lnTo>
                    <a:lnTo>
                      <a:pt x="17" y="268"/>
                    </a:lnTo>
                    <a:lnTo>
                      <a:pt x="9" y="271"/>
                    </a:lnTo>
                    <a:lnTo>
                      <a:pt x="8" y="266"/>
                    </a:lnTo>
                    <a:lnTo>
                      <a:pt x="0" y="262"/>
                    </a:lnTo>
                    <a:lnTo>
                      <a:pt x="2" y="251"/>
                    </a:lnTo>
                    <a:lnTo>
                      <a:pt x="5" y="250"/>
                    </a:lnTo>
                    <a:lnTo>
                      <a:pt x="9" y="231"/>
                    </a:lnTo>
                    <a:lnTo>
                      <a:pt x="6" y="231"/>
                    </a:lnTo>
                    <a:lnTo>
                      <a:pt x="3" y="225"/>
                    </a:lnTo>
                    <a:lnTo>
                      <a:pt x="2" y="219"/>
                    </a:lnTo>
                    <a:lnTo>
                      <a:pt x="3" y="209"/>
                    </a:lnTo>
                    <a:lnTo>
                      <a:pt x="14" y="195"/>
                    </a:lnTo>
                    <a:lnTo>
                      <a:pt x="18" y="195"/>
                    </a:lnTo>
                    <a:lnTo>
                      <a:pt x="20" y="195"/>
                    </a:lnTo>
                    <a:lnTo>
                      <a:pt x="20" y="192"/>
                    </a:lnTo>
                    <a:lnTo>
                      <a:pt x="24" y="189"/>
                    </a:lnTo>
                    <a:lnTo>
                      <a:pt x="26" y="183"/>
                    </a:lnTo>
                    <a:lnTo>
                      <a:pt x="31" y="183"/>
                    </a:lnTo>
                    <a:lnTo>
                      <a:pt x="34" y="172"/>
                    </a:lnTo>
                    <a:lnTo>
                      <a:pt x="23" y="163"/>
                    </a:lnTo>
                    <a:lnTo>
                      <a:pt x="24" y="160"/>
                    </a:lnTo>
                    <a:lnTo>
                      <a:pt x="21" y="155"/>
                    </a:lnTo>
                    <a:lnTo>
                      <a:pt x="20" y="154"/>
                    </a:lnTo>
                    <a:lnTo>
                      <a:pt x="26" y="142"/>
                    </a:lnTo>
                    <a:lnTo>
                      <a:pt x="26" y="131"/>
                    </a:lnTo>
                    <a:lnTo>
                      <a:pt x="29" y="119"/>
                    </a:lnTo>
                    <a:lnTo>
                      <a:pt x="29" y="116"/>
                    </a:lnTo>
                    <a:lnTo>
                      <a:pt x="29" y="107"/>
                    </a:lnTo>
                    <a:lnTo>
                      <a:pt x="24" y="107"/>
                    </a:lnTo>
                    <a:lnTo>
                      <a:pt x="20" y="105"/>
                    </a:lnTo>
                    <a:lnTo>
                      <a:pt x="14" y="107"/>
                    </a:lnTo>
                    <a:lnTo>
                      <a:pt x="8" y="104"/>
                    </a:lnTo>
                    <a:lnTo>
                      <a:pt x="8" y="98"/>
                    </a:lnTo>
                    <a:lnTo>
                      <a:pt x="9" y="93"/>
                    </a:lnTo>
                    <a:lnTo>
                      <a:pt x="12" y="82"/>
                    </a:lnTo>
                    <a:lnTo>
                      <a:pt x="20" y="70"/>
                    </a:lnTo>
                    <a:lnTo>
                      <a:pt x="26" y="70"/>
                    </a:lnTo>
                    <a:lnTo>
                      <a:pt x="27" y="58"/>
                    </a:lnTo>
                    <a:lnTo>
                      <a:pt x="23" y="55"/>
                    </a:lnTo>
                    <a:lnTo>
                      <a:pt x="27" y="49"/>
                    </a:lnTo>
                    <a:lnTo>
                      <a:pt x="37" y="49"/>
                    </a:lnTo>
                    <a:lnTo>
                      <a:pt x="43" y="37"/>
                    </a:lnTo>
                    <a:lnTo>
                      <a:pt x="44" y="34"/>
                    </a:lnTo>
                    <a:lnTo>
                      <a:pt x="49" y="17"/>
                    </a:lnTo>
                    <a:lnTo>
                      <a:pt x="47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8" name="Freeform 3018">
                <a:extLst>
                  <a:ext uri="{FF2B5EF4-FFF2-40B4-BE49-F238E27FC236}">
                    <a16:creationId xmlns:a16="http://schemas.microsoft.com/office/drawing/2014/main" id="{82A31EC2-FCB4-D492-C1E7-5810ABD5C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1742"/>
                <a:ext cx="100" cy="135"/>
              </a:xfrm>
              <a:custGeom>
                <a:avLst/>
                <a:gdLst>
                  <a:gd name="T0" fmla="*/ 49 w 200"/>
                  <a:gd name="T1" fmla="*/ 6 h 271"/>
                  <a:gd name="T2" fmla="*/ 59 w 200"/>
                  <a:gd name="T3" fmla="*/ 9 h 271"/>
                  <a:gd name="T4" fmla="*/ 65 w 200"/>
                  <a:gd name="T5" fmla="*/ 13 h 271"/>
                  <a:gd name="T6" fmla="*/ 76 w 200"/>
                  <a:gd name="T7" fmla="*/ 20 h 271"/>
                  <a:gd name="T8" fmla="*/ 91 w 200"/>
                  <a:gd name="T9" fmla="*/ 17 h 271"/>
                  <a:gd name="T10" fmla="*/ 100 w 200"/>
                  <a:gd name="T11" fmla="*/ 13 h 271"/>
                  <a:gd name="T12" fmla="*/ 96 w 200"/>
                  <a:gd name="T13" fmla="*/ 31 h 271"/>
                  <a:gd name="T14" fmla="*/ 94 w 200"/>
                  <a:gd name="T15" fmla="*/ 46 h 271"/>
                  <a:gd name="T16" fmla="*/ 112 w 200"/>
                  <a:gd name="T17" fmla="*/ 52 h 271"/>
                  <a:gd name="T18" fmla="*/ 120 w 200"/>
                  <a:gd name="T19" fmla="*/ 60 h 271"/>
                  <a:gd name="T20" fmla="*/ 134 w 200"/>
                  <a:gd name="T21" fmla="*/ 64 h 271"/>
                  <a:gd name="T22" fmla="*/ 140 w 200"/>
                  <a:gd name="T23" fmla="*/ 70 h 271"/>
                  <a:gd name="T24" fmla="*/ 163 w 200"/>
                  <a:gd name="T25" fmla="*/ 79 h 271"/>
                  <a:gd name="T26" fmla="*/ 175 w 200"/>
                  <a:gd name="T27" fmla="*/ 55 h 271"/>
                  <a:gd name="T28" fmla="*/ 178 w 200"/>
                  <a:gd name="T29" fmla="*/ 46 h 271"/>
                  <a:gd name="T30" fmla="*/ 187 w 200"/>
                  <a:gd name="T31" fmla="*/ 38 h 271"/>
                  <a:gd name="T32" fmla="*/ 188 w 200"/>
                  <a:gd name="T33" fmla="*/ 76 h 271"/>
                  <a:gd name="T34" fmla="*/ 185 w 200"/>
                  <a:gd name="T35" fmla="*/ 87 h 271"/>
                  <a:gd name="T36" fmla="*/ 193 w 200"/>
                  <a:gd name="T37" fmla="*/ 95 h 271"/>
                  <a:gd name="T38" fmla="*/ 191 w 200"/>
                  <a:gd name="T39" fmla="*/ 107 h 271"/>
                  <a:gd name="T40" fmla="*/ 187 w 200"/>
                  <a:gd name="T41" fmla="*/ 122 h 271"/>
                  <a:gd name="T42" fmla="*/ 176 w 200"/>
                  <a:gd name="T43" fmla="*/ 125 h 271"/>
                  <a:gd name="T44" fmla="*/ 167 w 200"/>
                  <a:gd name="T45" fmla="*/ 133 h 271"/>
                  <a:gd name="T46" fmla="*/ 161 w 200"/>
                  <a:gd name="T47" fmla="*/ 143 h 271"/>
                  <a:gd name="T48" fmla="*/ 149 w 200"/>
                  <a:gd name="T49" fmla="*/ 163 h 271"/>
                  <a:gd name="T50" fmla="*/ 146 w 200"/>
                  <a:gd name="T51" fmla="*/ 177 h 271"/>
                  <a:gd name="T52" fmla="*/ 132 w 200"/>
                  <a:gd name="T53" fmla="*/ 195 h 271"/>
                  <a:gd name="T54" fmla="*/ 120 w 200"/>
                  <a:gd name="T55" fmla="*/ 199 h 271"/>
                  <a:gd name="T56" fmla="*/ 109 w 200"/>
                  <a:gd name="T57" fmla="*/ 216 h 271"/>
                  <a:gd name="T58" fmla="*/ 103 w 200"/>
                  <a:gd name="T59" fmla="*/ 213 h 271"/>
                  <a:gd name="T60" fmla="*/ 99 w 200"/>
                  <a:gd name="T61" fmla="*/ 206 h 271"/>
                  <a:gd name="T62" fmla="*/ 93 w 200"/>
                  <a:gd name="T63" fmla="*/ 216 h 271"/>
                  <a:gd name="T64" fmla="*/ 82 w 200"/>
                  <a:gd name="T65" fmla="*/ 222 h 271"/>
                  <a:gd name="T66" fmla="*/ 76 w 200"/>
                  <a:gd name="T67" fmla="*/ 244 h 271"/>
                  <a:gd name="T68" fmla="*/ 65 w 200"/>
                  <a:gd name="T69" fmla="*/ 247 h 271"/>
                  <a:gd name="T70" fmla="*/ 55 w 200"/>
                  <a:gd name="T71" fmla="*/ 256 h 271"/>
                  <a:gd name="T72" fmla="*/ 31 w 200"/>
                  <a:gd name="T73" fmla="*/ 271 h 271"/>
                  <a:gd name="T74" fmla="*/ 17 w 200"/>
                  <a:gd name="T75" fmla="*/ 268 h 271"/>
                  <a:gd name="T76" fmla="*/ 8 w 200"/>
                  <a:gd name="T77" fmla="*/ 266 h 271"/>
                  <a:gd name="T78" fmla="*/ 2 w 200"/>
                  <a:gd name="T79" fmla="*/ 251 h 271"/>
                  <a:gd name="T80" fmla="*/ 9 w 200"/>
                  <a:gd name="T81" fmla="*/ 231 h 271"/>
                  <a:gd name="T82" fmla="*/ 3 w 200"/>
                  <a:gd name="T83" fmla="*/ 225 h 271"/>
                  <a:gd name="T84" fmla="*/ 3 w 200"/>
                  <a:gd name="T85" fmla="*/ 209 h 271"/>
                  <a:gd name="T86" fmla="*/ 18 w 200"/>
                  <a:gd name="T87" fmla="*/ 195 h 271"/>
                  <a:gd name="T88" fmla="*/ 20 w 200"/>
                  <a:gd name="T89" fmla="*/ 192 h 271"/>
                  <a:gd name="T90" fmla="*/ 26 w 200"/>
                  <a:gd name="T91" fmla="*/ 183 h 271"/>
                  <a:gd name="T92" fmla="*/ 34 w 200"/>
                  <a:gd name="T93" fmla="*/ 172 h 271"/>
                  <a:gd name="T94" fmla="*/ 24 w 200"/>
                  <a:gd name="T95" fmla="*/ 160 h 271"/>
                  <a:gd name="T96" fmla="*/ 20 w 200"/>
                  <a:gd name="T97" fmla="*/ 154 h 271"/>
                  <a:gd name="T98" fmla="*/ 26 w 200"/>
                  <a:gd name="T99" fmla="*/ 131 h 271"/>
                  <a:gd name="T100" fmla="*/ 29 w 200"/>
                  <a:gd name="T101" fmla="*/ 116 h 271"/>
                  <a:gd name="T102" fmla="*/ 24 w 200"/>
                  <a:gd name="T103" fmla="*/ 107 h 271"/>
                  <a:gd name="T104" fmla="*/ 14 w 200"/>
                  <a:gd name="T105" fmla="*/ 107 h 271"/>
                  <a:gd name="T106" fmla="*/ 8 w 200"/>
                  <a:gd name="T107" fmla="*/ 98 h 271"/>
                  <a:gd name="T108" fmla="*/ 12 w 200"/>
                  <a:gd name="T109" fmla="*/ 82 h 271"/>
                  <a:gd name="T110" fmla="*/ 26 w 200"/>
                  <a:gd name="T111" fmla="*/ 70 h 271"/>
                  <a:gd name="T112" fmla="*/ 23 w 200"/>
                  <a:gd name="T113" fmla="*/ 55 h 271"/>
                  <a:gd name="T114" fmla="*/ 37 w 200"/>
                  <a:gd name="T115" fmla="*/ 49 h 271"/>
                  <a:gd name="T116" fmla="*/ 44 w 200"/>
                  <a:gd name="T117" fmla="*/ 34 h 271"/>
                  <a:gd name="T118" fmla="*/ 47 w 200"/>
                  <a:gd name="T119" fmla="*/ 13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71">
                    <a:moveTo>
                      <a:pt x="47" y="13"/>
                    </a:moveTo>
                    <a:lnTo>
                      <a:pt x="49" y="6"/>
                    </a:lnTo>
                    <a:lnTo>
                      <a:pt x="53" y="0"/>
                    </a:lnTo>
                    <a:lnTo>
                      <a:pt x="59" y="9"/>
                    </a:lnTo>
                    <a:lnTo>
                      <a:pt x="59" y="6"/>
                    </a:lnTo>
                    <a:lnTo>
                      <a:pt x="65" y="13"/>
                    </a:lnTo>
                    <a:lnTo>
                      <a:pt x="71" y="16"/>
                    </a:lnTo>
                    <a:lnTo>
                      <a:pt x="76" y="20"/>
                    </a:lnTo>
                    <a:lnTo>
                      <a:pt x="88" y="22"/>
                    </a:lnTo>
                    <a:lnTo>
                      <a:pt x="91" y="17"/>
                    </a:lnTo>
                    <a:lnTo>
                      <a:pt x="97" y="19"/>
                    </a:lnTo>
                    <a:lnTo>
                      <a:pt x="100" y="13"/>
                    </a:lnTo>
                    <a:lnTo>
                      <a:pt x="97" y="29"/>
                    </a:lnTo>
                    <a:lnTo>
                      <a:pt x="96" y="31"/>
                    </a:lnTo>
                    <a:lnTo>
                      <a:pt x="96" y="40"/>
                    </a:lnTo>
                    <a:lnTo>
                      <a:pt x="94" y="46"/>
                    </a:lnTo>
                    <a:lnTo>
                      <a:pt x="96" y="46"/>
                    </a:lnTo>
                    <a:lnTo>
                      <a:pt x="112" y="52"/>
                    </a:lnTo>
                    <a:lnTo>
                      <a:pt x="117" y="61"/>
                    </a:lnTo>
                    <a:lnTo>
                      <a:pt x="120" y="60"/>
                    </a:lnTo>
                    <a:lnTo>
                      <a:pt x="126" y="66"/>
                    </a:lnTo>
                    <a:lnTo>
                      <a:pt x="134" y="64"/>
                    </a:lnTo>
                    <a:lnTo>
                      <a:pt x="138" y="67"/>
                    </a:lnTo>
                    <a:lnTo>
                      <a:pt x="140" y="70"/>
                    </a:lnTo>
                    <a:lnTo>
                      <a:pt x="156" y="85"/>
                    </a:lnTo>
                    <a:lnTo>
                      <a:pt x="163" y="79"/>
                    </a:lnTo>
                    <a:lnTo>
                      <a:pt x="166" y="70"/>
                    </a:lnTo>
                    <a:lnTo>
                      <a:pt x="175" y="55"/>
                    </a:lnTo>
                    <a:lnTo>
                      <a:pt x="175" y="49"/>
                    </a:lnTo>
                    <a:lnTo>
                      <a:pt x="178" y="46"/>
                    </a:lnTo>
                    <a:lnTo>
                      <a:pt x="181" y="47"/>
                    </a:lnTo>
                    <a:lnTo>
                      <a:pt x="187" y="38"/>
                    </a:lnTo>
                    <a:lnTo>
                      <a:pt x="200" y="49"/>
                    </a:lnTo>
                    <a:lnTo>
                      <a:pt x="188" y="76"/>
                    </a:lnTo>
                    <a:lnTo>
                      <a:pt x="188" y="79"/>
                    </a:lnTo>
                    <a:lnTo>
                      <a:pt x="185" y="87"/>
                    </a:lnTo>
                    <a:lnTo>
                      <a:pt x="187" y="93"/>
                    </a:lnTo>
                    <a:lnTo>
                      <a:pt x="193" y="95"/>
                    </a:lnTo>
                    <a:lnTo>
                      <a:pt x="196" y="95"/>
                    </a:lnTo>
                    <a:lnTo>
                      <a:pt x="191" y="107"/>
                    </a:lnTo>
                    <a:lnTo>
                      <a:pt x="190" y="119"/>
                    </a:lnTo>
                    <a:lnTo>
                      <a:pt x="187" y="122"/>
                    </a:lnTo>
                    <a:lnTo>
                      <a:pt x="178" y="122"/>
                    </a:lnTo>
                    <a:lnTo>
                      <a:pt x="176" y="125"/>
                    </a:lnTo>
                    <a:lnTo>
                      <a:pt x="173" y="131"/>
                    </a:lnTo>
                    <a:lnTo>
                      <a:pt x="167" y="133"/>
                    </a:lnTo>
                    <a:lnTo>
                      <a:pt x="159" y="143"/>
                    </a:lnTo>
                    <a:lnTo>
                      <a:pt x="161" y="143"/>
                    </a:lnTo>
                    <a:lnTo>
                      <a:pt x="153" y="155"/>
                    </a:lnTo>
                    <a:lnTo>
                      <a:pt x="149" y="163"/>
                    </a:lnTo>
                    <a:lnTo>
                      <a:pt x="150" y="172"/>
                    </a:lnTo>
                    <a:lnTo>
                      <a:pt x="146" y="177"/>
                    </a:lnTo>
                    <a:lnTo>
                      <a:pt x="146" y="181"/>
                    </a:lnTo>
                    <a:lnTo>
                      <a:pt x="132" y="195"/>
                    </a:lnTo>
                    <a:lnTo>
                      <a:pt x="125" y="196"/>
                    </a:lnTo>
                    <a:lnTo>
                      <a:pt x="120" y="199"/>
                    </a:lnTo>
                    <a:lnTo>
                      <a:pt x="115" y="209"/>
                    </a:lnTo>
                    <a:lnTo>
                      <a:pt x="109" y="216"/>
                    </a:lnTo>
                    <a:lnTo>
                      <a:pt x="105" y="215"/>
                    </a:lnTo>
                    <a:lnTo>
                      <a:pt x="103" y="213"/>
                    </a:lnTo>
                    <a:lnTo>
                      <a:pt x="103" y="209"/>
                    </a:lnTo>
                    <a:lnTo>
                      <a:pt x="99" y="206"/>
                    </a:lnTo>
                    <a:lnTo>
                      <a:pt x="96" y="212"/>
                    </a:lnTo>
                    <a:lnTo>
                      <a:pt x="93" y="216"/>
                    </a:lnTo>
                    <a:lnTo>
                      <a:pt x="87" y="218"/>
                    </a:lnTo>
                    <a:lnTo>
                      <a:pt x="82" y="222"/>
                    </a:lnTo>
                    <a:lnTo>
                      <a:pt x="79" y="233"/>
                    </a:lnTo>
                    <a:lnTo>
                      <a:pt x="76" y="244"/>
                    </a:lnTo>
                    <a:lnTo>
                      <a:pt x="70" y="248"/>
                    </a:lnTo>
                    <a:lnTo>
                      <a:pt x="65" y="247"/>
                    </a:lnTo>
                    <a:lnTo>
                      <a:pt x="59" y="247"/>
                    </a:lnTo>
                    <a:lnTo>
                      <a:pt x="55" y="256"/>
                    </a:lnTo>
                    <a:lnTo>
                      <a:pt x="47" y="265"/>
                    </a:lnTo>
                    <a:lnTo>
                      <a:pt x="31" y="271"/>
                    </a:lnTo>
                    <a:lnTo>
                      <a:pt x="23" y="268"/>
                    </a:lnTo>
                    <a:lnTo>
                      <a:pt x="17" y="268"/>
                    </a:lnTo>
                    <a:lnTo>
                      <a:pt x="9" y="271"/>
                    </a:lnTo>
                    <a:lnTo>
                      <a:pt x="8" y="266"/>
                    </a:lnTo>
                    <a:lnTo>
                      <a:pt x="0" y="262"/>
                    </a:lnTo>
                    <a:lnTo>
                      <a:pt x="2" y="251"/>
                    </a:lnTo>
                    <a:lnTo>
                      <a:pt x="5" y="250"/>
                    </a:lnTo>
                    <a:lnTo>
                      <a:pt x="9" y="231"/>
                    </a:lnTo>
                    <a:lnTo>
                      <a:pt x="6" y="231"/>
                    </a:lnTo>
                    <a:lnTo>
                      <a:pt x="3" y="225"/>
                    </a:lnTo>
                    <a:lnTo>
                      <a:pt x="2" y="219"/>
                    </a:lnTo>
                    <a:lnTo>
                      <a:pt x="3" y="209"/>
                    </a:lnTo>
                    <a:lnTo>
                      <a:pt x="14" y="195"/>
                    </a:lnTo>
                    <a:lnTo>
                      <a:pt x="18" y="195"/>
                    </a:lnTo>
                    <a:lnTo>
                      <a:pt x="20" y="195"/>
                    </a:lnTo>
                    <a:lnTo>
                      <a:pt x="20" y="192"/>
                    </a:lnTo>
                    <a:lnTo>
                      <a:pt x="24" y="189"/>
                    </a:lnTo>
                    <a:lnTo>
                      <a:pt x="26" y="183"/>
                    </a:lnTo>
                    <a:lnTo>
                      <a:pt x="31" y="183"/>
                    </a:lnTo>
                    <a:lnTo>
                      <a:pt x="34" y="172"/>
                    </a:lnTo>
                    <a:lnTo>
                      <a:pt x="23" y="163"/>
                    </a:lnTo>
                    <a:lnTo>
                      <a:pt x="24" y="160"/>
                    </a:lnTo>
                    <a:lnTo>
                      <a:pt x="21" y="155"/>
                    </a:lnTo>
                    <a:lnTo>
                      <a:pt x="20" y="154"/>
                    </a:lnTo>
                    <a:lnTo>
                      <a:pt x="26" y="142"/>
                    </a:lnTo>
                    <a:lnTo>
                      <a:pt x="26" y="131"/>
                    </a:lnTo>
                    <a:lnTo>
                      <a:pt x="29" y="119"/>
                    </a:lnTo>
                    <a:lnTo>
                      <a:pt x="29" y="116"/>
                    </a:lnTo>
                    <a:lnTo>
                      <a:pt x="29" y="107"/>
                    </a:lnTo>
                    <a:lnTo>
                      <a:pt x="24" y="107"/>
                    </a:lnTo>
                    <a:lnTo>
                      <a:pt x="20" y="105"/>
                    </a:lnTo>
                    <a:lnTo>
                      <a:pt x="14" y="107"/>
                    </a:lnTo>
                    <a:lnTo>
                      <a:pt x="8" y="104"/>
                    </a:lnTo>
                    <a:lnTo>
                      <a:pt x="8" y="98"/>
                    </a:lnTo>
                    <a:lnTo>
                      <a:pt x="9" y="93"/>
                    </a:lnTo>
                    <a:lnTo>
                      <a:pt x="12" y="82"/>
                    </a:lnTo>
                    <a:lnTo>
                      <a:pt x="20" y="70"/>
                    </a:lnTo>
                    <a:lnTo>
                      <a:pt x="26" y="70"/>
                    </a:lnTo>
                    <a:lnTo>
                      <a:pt x="27" y="58"/>
                    </a:lnTo>
                    <a:lnTo>
                      <a:pt x="23" y="55"/>
                    </a:lnTo>
                    <a:lnTo>
                      <a:pt x="27" y="49"/>
                    </a:lnTo>
                    <a:lnTo>
                      <a:pt x="37" y="49"/>
                    </a:lnTo>
                    <a:lnTo>
                      <a:pt x="43" y="37"/>
                    </a:lnTo>
                    <a:lnTo>
                      <a:pt x="44" y="34"/>
                    </a:lnTo>
                    <a:lnTo>
                      <a:pt x="49" y="17"/>
                    </a:lnTo>
                    <a:lnTo>
                      <a:pt x="47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1" name="Group 3220">
              <a:extLst>
                <a:ext uri="{FF2B5EF4-FFF2-40B4-BE49-F238E27FC236}">
                  <a16:creationId xmlns:a16="http://schemas.microsoft.com/office/drawing/2014/main" id="{D4D8B3BE-11F7-B7DA-9E97-6D9D5734DF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6" y="1151"/>
              <a:ext cx="2142" cy="1790"/>
              <a:chOff x="2906" y="1151"/>
              <a:chExt cx="2142" cy="1790"/>
            </a:xfrm>
          </p:grpSpPr>
          <p:sp>
            <p:nvSpPr>
              <p:cNvPr id="3779" name="Freeform 3020">
                <a:extLst>
                  <a:ext uri="{FF2B5EF4-FFF2-40B4-BE49-F238E27FC236}">
                    <a16:creationId xmlns:a16="http://schemas.microsoft.com/office/drawing/2014/main" id="{776672CF-7683-0DB0-2717-16429E11F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470"/>
                <a:ext cx="81" cy="98"/>
              </a:xfrm>
              <a:custGeom>
                <a:avLst/>
                <a:gdLst>
                  <a:gd name="T0" fmla="*/ 43 w 161"/>
                  <a:gd name="T1" fmla="*/ 1 h 196"/>
                  <a:gd name="T2" fmla="*/ 37 w 161"/>
                  <a:gd name="T3" fmla="*/ 17 h 196"/>
                  <a:gd name="T4" fmla="*/ 28 w 161"/>
                  <a:gd name="T5" fmla="*/ 30 h 196"/>
                  <a:gd name="T6" fmla="*/ 28 w 161"/>
                  <a:gd name="T7" fmla="*/ 44 h 196"/>
                  <a:gd name="T8" fmla="*/ 25 w 161"/>
                  <a:gd name="T9" fmla="*/ 55 h 196"/>
                  <a:gd name="T10" fmla="*/ 25 w 161"/>
                  <a:gd name="T11" fmla="*/ 68 h 196"/>
                  <a:gd name="T12" fmla="*/ 9 w 161"/>
                  <a:gd name="T13" fmla="*/ 80 h 196"/>
                  <a:gd name="T14" fmla="*/ 11 w 161"/>
                  <a:gd name="T15" fmla="*/ 88 h 196"/>
                  <a:gd name="T16" fmla="*/ 9 w 161"/>
                  <a:gd name="T17" fmla="*/ 115 h 196"/>
                  <a:gd name="T18" fmla="*/ 5 w 161"/>
                  <a:gd name="T19" fmla="*/ 129 h 196"/>
                  <a:gd name="T20" fmla="*/ 6 w 161"/>
                  <a:gd name="T21" fmla="*/ 138 h 196"/>
                  <a:gd name="T22" fmla="*/ 15 w 161"/>
                  <a:gd name="T23" fmla="*/ 132 h 196"/>
                  <a:gd name="T24" fmla="*/ 25 w 161"/>
                  <a:gd name="T25" fmla="*/ 141 h 196"/>
                  <a:gd name="T26" fmla="*/ 29 w 161"/>
                  <a:gd name="T27" fmla="*/ 149 h 196"/>
                  <a:gd name="T28" fmla="*/ 38 w 161"/>
                  <a:gd name="T29" fmla="*/ 150 h 196"/>
                  <a:gd name="T30" fmla="*/ 47 w 161"/>
                  <a:gd name="T31" fmla="*/ 167 h 196"/>
                  <a:gd name="T32" fmla="*/ 66 w 161"/>
                  <a:gd name="T33" fmla="*/ 196 h 196"/>
                  <a:gd name="T34" fmla="*/ 105 w 161"/>
                  <a:gd name="T35" fmla="*/ 130 h 196"/>
                  <a:gd name="T36" fmla="*/ 113 w 161"/>
                  <a:gd name="T37" fmla="*/ 123 h 196"/>
                  <a:gd name="T38" fmla="*/ 123 w 161"/>
                  <a:gd name="T39" fmla="*/ 105 h 196"/>
                  <a:gd name="T40" fmla="*/ 138 w 161"/>
                  <a:gd name="T41" fmla="*/ 97 h 196"/>
                  <a:gd name="T42" fmla="*/ 144 w 161"/>
                  <a:gd name="T43" fmla="*/ 100 h 196"/>
                  <a:gd name="T44" fmla="*/ 157 w 161"/>
                  <a:gd name="T45" fmla="*/ 94 h 196"/>
                  <a:gd name="T46" fmla="*/ 158 w 161"/>
                  <a:gd name="T47" fmla="*/ 82 h 196"/>
                  <a:gd name="T48" fmla="*/ 161 w 161"/>
                  <a:gd name="T49" fmla="*/ 71 h 196"/>
                  <a:gd name="T50" fmla="*/ 152 w 161"/>
                  <a:gd name="T51" fmla="*/ 55 h 196"/>
                  <a:gd name="T52" fmla="*/ 150 w 161"/>
                  <a:gd name="T53" fmla="*/ 48 h 196"/>
                  <a:gd name="T54" fmla="*/ 131 w 161"/>
                  <a:gd name="T55" fmla="*/ 24 h 196"/>
                  <a:gd name="T56" fmla="*/ 122 w 161"/>
                  <a:gd name="T57" fmla="*/ 29 h 196"/>
                  <a:gd name="T58" fmla="*/ 113 w 161"/>
                  <a:gd name="T59" fmla="*/ 35 h 196"/>
                  <a:gd name="T60" fmla="*/ 100 w 161"/>
                  <a:gd name="T61" fmla="*/ 38 h 196"/>
                  <a:gd name="T62" fmla="*/ 82 w 161"/>
                  <a:gd name="T63" fmla="*/ 35 h 196"/>
                  <a:gd name="T64" fmla="*/ 73 w 161"/>
                  <a:gd name="T65" fmla="*/ 33 h 196"/>
                  <a:gd name="T66" fmla="*/ 64 w 161"/>
                  <a:gd name="T67" fmla="*/ 29 h 196"/>
                  <a:gd name="T68" fmla="*/ 62 w 161"/>
                  <a:gd name="T69" fmla="*/ 20 h 196"/>
                  <a:gd name="T70" fmla="*/ 46 w 161"/>
                  <a:gd name="T71" fmla="*/ 4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" h="196">
                    <a:moveTo>
                      <a:pt x="46" y="0"/>
                    </a:moveTo>
                    <a:lnTo>
                      <a:pt x="43" y="1"/>
                    </a:lnTo>
                    <a:lnTo>
                      <a:pt x="38" y="9"/>
                    </a:lnTo>
                    <a:lnTo>
                      <a:pt x="37" y="17"/>
                    </a:lnTo>
                    <a:lnTo>
                      <a:pt x="28" y="13"/>
                    </a:lnTo>
                    <a:lnTo>
                      <a:pt x="28" y="30"/>
                    </a:lnTo>
                    <a:lnTo>
                      <a:pt x="25" y="39"/>
                    </a:lnTo>
                    <a:lnTo>
                      <a:pt x="28" y="44"/>
                    </a:lnTo>
                    <a:lnTo>
                      <a:pt x="28" y="53"/>
                    </a:lnTo>
                    <a:lnTo>
                      <a:pt x="25" y="55"/>
                    </a:lnTo>
                    <a:lnTo>
                      <a:pt x="21" y="61"/>
                    </a:lnTo>
                    <a:lnTo>
                      <a:pt x="25" y="68"/>
                    </a:lnTo>
                    <a:lnTo>
                      <a:pt x="17" y="77"/>
                    </a:lnTo>
                    <a:lnTo>
                      <a:pt x="9" y="80"/>
                    </a:lnTo>
                    <a:lnTo>
                      <a:pt x="8" y="83"/>
                    </a:lnTo>
                    <a:lnTo>
                      <a:pt x="11" y="88"/>
                    </a:lnTo>
                    <a:lnTo>
                      <a:pt x="14" y="94"/>
                    </a:lnTo>
                    <a:lnTo>
                      <a:pt x="9" y="115"/>
                    </a:lnTo>
                    <a:lnTo>
                      <a:pt x="5" y="121"/>
                    </a:lnTo>
                    <a:lnTo>
                      <a:pt x="5" y="129"/>
                    </a:lnTo>
                    <a:lnTo>
                      <a:pt x="0" y="134"/>
                    </a:lnTo>
                    <a:lnTo>
                      <a:pt x="6" y="138"/>
                    </a:lnTo>
                    <a:lnTo>
                      <a:pt x="14" y="135"/>
                    </a:lnTo>
                    <a:lnTo>
                      <a:pt x="15" y="132"/>
                    </a:lnTo>
                    <a:lnTo>
                      <a:pt x="23" y="132"/>
                    </a:lnTo>
                    <a:lnTo>
                      <a:pt x="25" y="141"/>
                    </a:lnTo>
                    <a:lnTo>
                      <a:pt x="28" y="141"/>
                    </a:lnTo>
                    <a:lnTo>
                      <a:pt x="29" y="149"/>
                    </a:lnTo>
                    <a:lnTo>
                      <a:pt x="35" y="147"/>
                    </a:lnTo>
                    <a:lnTo>
                      <a:pt x="38" y="150"/>
                    </a:lnTo>
                    <a:lnTo>
                      <a:pt x="44" y="152"/>
                    </a:lnTo>
                    <a:lnTo>
                      <a:pt x="47" y="167"/>
                    </a:lnTo>
                    <a:lnTo>
                      <a:pt x="55" y="173"/>
                    </a:lnTo>
                    <a:lnTo>
                      <a:pt x="66" y="196"/>
                    </a:lnTo>
                    <a:lnTo>
                      <a:pt x="116" y="178"/>
                    </a:lnTo>
                    <a:lnTo>
                      <a:pt x="105" y="130"/>
                    </a:lnTo>
                    <a:lnTo>
                      <a:pt x="110" y="127"/>
                    </a:lnTo>
                    <a:lnTo>
                      <a:pt x="113" y="123"/>
                    </a:lnTo>
                    <a:lnTo>
                      <a:pt x="122" y="114"/>
                    </a:lnTo>
                    <a:lnTo>
                      <a:pt x="123" y="105"/>
                    </a:lnTo>
                    <a:lnTo>
                      <a:pt x="131" y="100"/>
                    </a:lnTo>
                    <a:lnTo>
                      <a:pt x="138" y="97"/>
                    </a:lnTo>
                    <a:lnTo>
                      <a:pt x="141" y="99"/>
                    </a:lnTo>
                    <a:lnTo>
                      <a:pt x="144" y="100"/>
                    </a:lnTo>
                    <a:lnTo>
                      <a:pt x="150" y="94"/>
                    </a:lnTo>
                    <a:lnTo>
                      <a:pt x="157" y="94"/>
                    </a:lnTo>
                    <a:lnTo>
                      <a:pt x="161" y="89"/>
                    </a:lnTo>
                    <a:lnTo>
                      <a:pt x="158" y="82"/>
                    </a:lnTo>
                    <a:lnTo>
                      <a:pt x="161" y="77"/>
                    </a:lnTo>
                    <a:lnTo>
                      <a:pt x="161" y="71"/>
                    </a:lnTo>
                    <a:lnTo>
                      <a:pt x="152" y="61"/>
                    </a:lnTo>
                    <a:lnTo>
                      <a:pt x="152" y="55"/>
                    </a:lnTo>
                    <a:lnTo>
                      <a:pt x="149" y="50"/>
                    </a:lnTo>
                    <a:lnTo>
                      <a:pt x="150" y="48"/>
                    </a:lnTo>
                    <a:lnTo>
                      <a:pt x="137" y="23"/>
                    </a:lnTo>
                    <a:lnTo>
                      <a:pt x="131" y="24"/>
                    </a:lnTo>
                    <a:lnTo>
                      <a:pt x="128" y="21"/>
                    </a:lnTo>
                    <a:lnTo>
                      <a:pt x="122" y="29"/>
                    </a:lnTo>
                    <a:lnTo>
                      <a:pt x="116" y="29"/>
                    </a:lnTo>
                    <a:lnTo>
                      <a:pt x="113" y="35"/>
                    </a:lnTo>
                    <a:lnTo>
                      <a:pt x="110" y="36"/>
                    </a:lnTo>
                    <a:lnTo>
                      <a:pt x="100" y="38"/>
                    </a:lnTo>
                    <a:lnTo>
                      <a:pt x="93" y="35"/>
                    </a:lnTo>
                    <a:lnTo>
                      <a:pt x="82" y="35"/>
                    </a:lnTo>
                    <a:lnTo>
                      <a:pt x="76" y="41"/>
                    </a:lnTo>
                    <a:lnTo>
                      <a:pt x="73" y="33"/>
                    </a:lnTo>
                    <a:lnTo>
                      <a:pt x="72" y="27"/>
                    </a:lnTo>
                    <a:lnTo>
                      <a:pt x="64" y="29"/>
                    </a:lnTo>
                    <a:lnTo>
                      <a:pt x="66" y="21"/>
                    </a:lnTo>
                    <a:lnTo>
                      <a:pt x="62" y="20"/>
                    </a:lnTo>
                    <a:lnTo>
                      <a:pt x="56" y="20"/>
                    </a:lnTo>
                    <a:lnTo>
                      <a:pt x="46" y="4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0" name="Freeform 3021">
                <a:extLst>
                  <a:ext uri="{FF2B5EF4-FFF2-40B4-BE49-F238E27FC236}">
                    <a16:creationId xmlns:a16="http://schemas.microsoft.com/office/drawing/2014/main" id="{474300CC-3638-8B00-A321-003D97EFA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470"/>
                <a:ext cx="81" cy="98"/>
              </a:xfrm>
              <a:custGeom>
                <a:avLst/>
                <a:gdLst>
                  <a:gd name="T0" fmla="*/ 46 w 161"/>
                  <a:gd name="T1" fmla="*/ 4 h 196"/>
                  <a:gd name="T2" fmla="*/ 62 w 161"/>
                  <a:gd name="T3" fmla="*/ 20 h 196"/>
                  <a:gd name="T4" fmla="*/ 64 w 161"/>
                  <a:gd name="T5" fmla="*/ 29 h 196"/>
                  <a:gd name="T6" fmla="*/ 73 w 161"/>
                  <a:gd name="T7" fmla="*/ 33 h 196"/>
                  <a:gd name="T8" fmla="*/ 82 w 161"/>
                  <a:gd name="T9" fmla="*/ 35 h 196"/>
                  <a:gd name="T10" fmla="*/ 100 w 161"/>
                  <a:gd name="T11" fmla="*/ 38 h 196"/>
                  <a:gd name="T12" fmla="*/ 113 w 161"/>
                  <a:gd name="T13" fmla="*/ 35 h 196"/>
                  <a:gd name="T14" fmla="*/ 122 w 161"/>
                  <a:gd name="T15" fmla="*/ 29 h 196"/>
                  <a:gd name="T16" fmla="*/ 131 w 161"/>
                  <a:gd name="T17" fmla="*/ 24 h 196"/>
                  <a:gd name="T18" fmla="*/ 150 w 161"/>
                  <a:gd name="T19" fmla="*/ 48 h 196"/>
                  <a:gd name="T20" fmla="*/ 152 w 161"/>
                  <a:gd name="T21" fmla="*/ 55 h 196"/>
                  <a:gd name="T22" fmla="*/ 161 w 161"/>
                  <a:gd name="T23" fmla="*/ 71 h 196"/>
                  <a:gd name="T24" fmla="*/ 158 w 161"/>
                  <a:gd name="T25" fmla="*/ 82 h 196"/>
                  <a:gd name="T26" fmla="*/ 157 w 161"/>
                  <a:gd name="T27" fmla="*/ 94 h 196"/>
                  <a:gd name="T28" fmla="*/ 144 w 161"/>
                  <a:gd name="T29" fmla="*/ 100 h 196"/>
                  <a:gd name="T30" fmla="*/ 138 w 161"/>
                  <a:gd name="T31" fmla="*/ 97 h 196"/>
                  <a:gd name="T32" fmla="*/ 123 w 161"/>
                  <a:gd name="T33" fmla="*/ 105 h 196"/>
                  <a:gd name="T34" fmla="*/ 113 w 161"/>
                  <a:gd name="T35" fmla="*/ 123 h 196"/>
                  <a:gd name="T36" fmla="*/ 105 w 161"/>
                  <a:gd name="T37" fmla="*/ 130 h 196"/>
                  <a:gd name="T38" fmla="*/ 66 w 161"/>
                  <a:gd name="T39" fmla="*/ 196 h 196"/>
                  <a:gd name="T40" fmla="*/ 47 w 161"/>
                  <a:gd name="T41" fmla="*/ 167 h 196"/>
                  <a:gd name="T42" fmla="*/ 38 w 161"/>
                  <a:gd name="T43" fmla="*/ 150 h 196"/>
                  <a:gd name="T44" fmla="*/ 29 w 161"/>
                  <a:gd name="T45" fmla="*/ 149 h 196"/>
                  <a:gd name="T46" fmla="*/ 25 w 161"/>
                  <a:gd name="T47" fmla="*/ 141 h 196"/>
                  <a:gd name="T48" fmla="*/ 15 w 161"/>
                  <a:gd name="T49" fmla="*/ 132 h 196"/>
                  <a:gd name="T50" fmla="*/ 6 w 161"/>
                  <a:gd name="T51" fmla="*/ 138 h 196"/>
                  <a:gd name="T52" fmla="*/ 5 w 161"/>
                  <a:gd name="T53" fmla="*/ 129 h 196"/>
                  <a:gd name="T54" fmla="*/ 9 w 161"/>
                  <a:gd name="T55" fmla="*/ 115 h 196"/>
                  <a:gd name="T56" fmla="*/ 11 w 161"/>
                  <a:gd name="T57" fmla="*/ 88 h 196"/>
                  <a:gd name="T58" fmla="*/ 9 w 161"/>
                  <a:gd name="T59" fmla="*/ 80 h 196"/>
                  <a:gd name="T60" fmla="*/ 25 w 161"/>
                  <a:gd name="T61" fmla="*/ 68 h 196"/>
                  <a:gd name="T62" fmla="*/ 25 w 161"/>
                  <a:gd name="T63" fmla="*/ 55 h 196"/>
                  <a:gd name="T64" fmla="*/ 28 w 161"/>
                  <a:gd name="T65" fmla="*/ 44 h 196"/>
                  <a:gd name="T66" fmla="*/ 28 w 161"/>
                  <a:gd name="T67" fmla="*/ 30 h 196"/>
                  <a:gd name="T68" fmla="*/ 37 w 161"/>
                  <a:gd name="T69" fmla="*/ 17 h 196"/>
                  <a:gd name="T70" fmla="*/ 43 w 161"/>
                  <a:gd name="T71" fmla="*/ 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" h="196">
                    <a:moveTo>
                      <a:pt x="46" y="0"/>
                    </a:moveTo>
                    <a:lnTo>
                      <a:pt x="46" y="4"/>
                    </a:lnTo>
                    <a:lnTo>
                      <a:pt x="56" y="20"/>
                    </a:lnTo>
                    <a:lnTo>
                      <a:pt x="62" y="20"/>
                    </a:lnTo>
                    <a:lnTo>
                      <a:pt x="66" y="21"/>
                    </a:lnTo>
                    <a:lnTo>
                      <a:pt x="64" y="29"/>
                    </a:lnTo>
                    <a:lnTo>
                      <a:pt x="72" y="27"/>
                    </a:lnTo>
                    <a:lnTo>
                      <a:pt x="73" y="33"/>
                    </a:lnTo>
                    <a:lnTo>
                      <a:pt x="76" y="41"/>
                    </a:lnTo>
                    <a:lnTo>
                      <a:pt x="82" y="35"/>
                    </a:lnTo>
                    <a:lnTo>
                      <a:pt x="93" y="35"/>
                    </a:lnTo>
                    <a:lnTo>
                      <a:pt x="100" y="38"/>
                    </a:lnTo>
                    <a:lnTo>
                      <a:pt x="110" y="36"/>
                    </a:lnTo>
                    <a:lnTo>
                      <a:pt x="113" y="35"/>
                    </a:lnTo>
                    <a:lnTo>
                      <a:pt x="116" y="29"/>
                    </a:lnTo>
                    <a:lnTo>
                      <a:pt x="122" y="29"/>
                    </a:lnTo>
                    <a:lnTo>
                      <a:pt x="128" y="21"/>
                    </a:lnTo>
                    <a:lnTo>
                      <a:pt x="131" y="24"/>
                    </a:lnTo>
                    <a:lnTo>
                      <a:pt x="137" y="23"/>
                    </a:lnTo>
                    <a:lnTo>
                      <a:pt x="150" y="48"/>
                    </a:lnTo>
                    <a:lnTo>
                      <a:pt x="149" y="50"/>
                    </a:lnTo>
                    <a:lnTo>
                      <a:pt x="152" y="55"/>
                    </a:lnTo>
                    <a:lnTo>
                      <a:pt x="152" y="61"/>
                    </a:lnTo>
                    <a:lnTo>
                      <a:pt x="161" y="71"/>
                    </a:lnTo>
                    <a:lnTo>
                      <a:pt x="161" y="77"/>
                    </a:lnTo>
                    <a:lnTo>
                      <a:pt x="158" y="82"/>
                    </a:lnTo>
                    <a:lnTo>
                      <a:pt x="161" y="89"/>
                    </a:lnTo>
                    <a:lnTo>
                      <a:pt x="157" y="94"/>
                    </a:lnTo>
                    <a:lnTo>
                      <a:pt x="150" y="94"/>
                    </a:lnTo>
                    <a:lnTo>
                      <a:pt x="144" y="100"/>
                    </a:lnTo>
                    <a:lnTo>
                      <a:pt x="141" y="99"/>
                    </a:lnTo>
                    <a:lnTo>
                      <a:pt x="138" y="97"/>
                    </a:lnTo>
                    <a:lnTo>
                      <a:pt x="131" y="100"/>
                    </a:lnTo>
                    <a:lnTo>
                      <a:pt x="123" y="105"/>
                    </a:lnTo>
                    <a:lnTo>
                      <a:pt x="122" y="114"/>
                    </a:lnTo>
                    <a:lnTo>
                      <a:pt x="113" y="123"/>
                    </a:lnTo>
                    <a:lnTo>
                      <a:pt x="110" y="127"/>
                    </a:lnTo>
                    <a:lnTo>
                      <a:pt x="105" y="130"/>
                    </a:lnTo>
                    <a:lnTo>
                      <a:pt x="116" y="178"/>
                    </a:lnTo>
                    <a:lnTo>
                      <a:pt x="66" y="196"/>
                    </a:lnTo>
                    <a:lnTo>
                      <a:pt x="55" y="173"/>
                    </a:lnTo>
                    <a:lnTo>
                      <a:pt x="47" y="167"/>
                    </a:lnTo>
                    <a:lnTo>
                      <a:pt x="44" y="152"/>
                    </a:lnTo>
                    <a:lnTo>
                      <a:pt x="38" y="150"/>
                    </a:lnTo>
                    <a:lnTo>
                      <a:pt x="35" y="147"/>
                    </a:lnTo>
                    <a:lnTo>
                      <a:pt x="29" y="149"/>
                    </a:lnTo>
                    <a:lnTo>
                      <a:pt x="28" y="141"/>
                    </a:lnTo>
                    <a:lnTo>
                      <a:pt x="25" y="141"/>
                    </a:lnTo>
                    <a:lnTo>
                      <a:pt x="23" y="132"/>
                    </a:lnTo>
                    <a:lnTo>
                      <a:pt x="15" y="132"/>
                    </a:lnTo>
                    <a:lnTo>
                      <a:pt x="14" y="135"/>
                    </a:lnTo>
                    <a:lnTo>
                      <a:pt x="6" y="138"/>
                    </a:lnTo>
                    <a:lnTo>
                      <a:pt x="0" y="134"/>
                    </a:lnTo>
                    <a:lnTo>
                      <a:pt x="5" y="129"/>
                    </a:lnTo>
                    <a:lnTo>
                      <a:pt x="5" y="121"/>
                    </a:lnTo>
                    <a:lnTo>
                      <a:pt x="9" y="115"/>
                    </a:lnTo>
                    <a:lnTo>
                      <a:pt x="14" y="94"/>
                    </a:lnTo>
                    <a:lnTo>
                      <a:pt x="11" y="88"/>
                    </a:lnTo>
                    <a:lnTo>
                      <a:pt x="8" y="83"/>
                    </a:lnTo>
                    <a:lnTo>
                      <a:pt x="9" y="80"/>
                    </a:lnTo>
                    <a:lnTo>
                      <a:pt x="17" y="77"/>
                    </a:lnTo>
                    <a:lnTo>
                      <a:pt x="25" y="68"/>
                    </a:lnTo>
                    <a:lnTo>
                      <a:pt x="21" y="61"/>
                    </a:lnTo>
                    <a:lnTo>
                      <a:pt x="25" y="55"/>
                    </a:lnTo>
                    <a:lnTo>
                      <a:pt x="28" y="53"/>
                    </a:lnTo>
                    <a:lnTo>
                      <a:pt x="28" y="44"/>
                    </a:lnTo>
                    <a:lnTo>
                      <a:pt x="25" y="39"/>
                    </a:lnTo>
                    <a:lnTo>
                      <a:pt x="28" y="30"/>
                    </a:lnTo>
                    <a:lnTo>
                      <a:pt x="28" y="13"/>
                    </a:lnTo>
                    <a:lnTo>
                      <a:pt x="37" y="17"/>
                    </a:lnTo>
                    <a:lnTo>
                      <a:pt x="38" y="9"/>
                    </a:lnTo>
                    <a:lnTo>
                      <a:pt x="43" y="1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1" name="Freeform 3022">
                <a:extLst>
                  <a:ext uri="{FF2B5EF4-FFF2-40B4-BE49-F238E27FC236}">
                    <a16:creationId xmlns:a16="http://schemas.microsoft.com/office/drawing/2014/main" id="{EB7E2AB4-8372-86D2-6E7D-2FF55AD6B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470"/>
                <a:ext cx="81" cy="98"/>
              </a:xfrm>
              <a:custGeom>
                <a:avLst/>
                <a:gdLst>
                  <a:gd name="T0" fmla="*/ 46 w 161"/>
                  <a:gd name="T1" fmla="*/ 4 h 196"/>
                  <a:gd name="T2" fmla="*/ 62 w 161"/>
                  <a:gd name="T3" fmla="*/ 20 h 196"/>
                  <a:gd name="T4" fmla="*/ 64 w 161"/>
                  <a:gd name="T5" fmla="*/ 29 h 196"/>
                  <a:gd name="T6" fmla="*/ 73 w 161"/>
                  <a:gd name="T7" fmla="*/ 33 h 196"/>
                  <a:gd name="T8" fmla="*/ 82 w 161"/>
                  <a:gd name="T9" fmla="*/ 35 h 196"/>
                  <a:gd name="T10" fmla="*/ 100 w 161"/>
                  <a:gd name="T11" fmla="*/ 38 h 196"/>
                  <a:gd name="T12" fmla="*/ 113 w 161"/>
                  <a:gd name="T13" fmla="*/ 35 h 196"/>
                  <a:gd name="T14" fmla="*/ 122 w 161"/>
                  <a:gd name="T15" fmla="*/ 29 h 196"/>
                  <a:gd name="T16" fmla="*/ 131 w 161"/>
                  <a:gd name="T17" fmla="*/ 24 h 196"/>
                  <a:gd name="T18" fmla="*/ 150 w 161"/>
                  <a:gd name="T19" fmla="*/ 48 h 196"/>
                  <a:gd name="T20" fmla="*/ 152 w 161"/>
                  <a:gd name="T21" fmla="*/ 55 h 196"/>
                  <a:gd name="T22" fmla="*/ 161 w 161"/>
                  <a:gd name="T23" fmla="*/ 71 h 196"/>
                  <a:gd name="T24" fmla="*/ 158 w 161"/>
                  <a:gd name="T25" fmla="*/ 82 h 196"/>
                  <a:gd name="T26" fmla="*/ 157 w 161"/>
                  <a:gd name="T27" fmla="*/ 94 h 196"/>
                  <a:gd name="T28" fmla="*/ 144 w 161"/>
                  <a:gd name="T29" fmla="*/ 100 h 196"/>
                  <a:gd name="T30" fmla="*/ 138 w 161"/>
                  <a:gd name="T31" fmla="*/ 97 h 196"/>
                  <a:gd name="T32" fmla="*/ 123 w 161"/>
                  <a:gd name="T33" fmla="*/ 105 h 196"/>
                  <a:gd name="T34" fmla="*/ 113 w 161"/>
                  <a:gd name="T35" fmla="*/ 123 h 196"/>
                  <a:gd name="T36" fmla="*/ 105 w 161"/>
                  <a:gd name="T37" fmla="*/ 130 h 196"/>
                  <a:gd name="T38" fmla="*/ 66 w 161"/>
                  <a:gd name="T39" fmla="*/ 196 h 196"/>
                  <a:gd name="T40" fmla="*/ 47 w 161"/>
                  <a:gd name="T41" fmla="*/ 167 h 196"/>
                  <a:gd name="T42" fmla="*/ 38 w 161"/>
                  <a:gd name="T43" fmla="*/ 150 h 196"/>
                  <a:gd name="T44" fmla="*/ 29 w 161"/>
                  <a:gd name="T45" fmla="*/ 149 h 196"/>
                  <a:gd name="T46" fmla="*/ 25 w 161"/>
                  <a:gd name="T47" fmla="*/ 141 h 196"/>
                  <a:gd name="T48" fmla="*/ 15 w 161"/>
                  <a:gd name="T49" fmla="*/ 132 h 196"/>
                  <a:gd name="T50" fmla="*/ 6 w 161"/>
                  <a:gd name="T51" fmla="*/ 138 h 196"/>
                  <a:gd name="T52" fmla="*/ 5 w 161"/>
                  <a:gd name="T53" fmla="*/ 129 h 196"/>
                  <a:gd name="T54" fmla="*/ 9 w 161"/>
                  <a:gd name="T55" fmla="*/ 115 h 196"/>
                  <a:gd name="T56" fmla="*/ 11 w 161"/>
                  <a:gd name="T57" fmla="*/ 88 h 196"/>
                  <a:gd name="T58" fmla="*/ 9 w 161"/>
                  <a:gd name="T59" fmla="*/ 80 h 196"/>
                  <a:gd name="T60" fmla="*/ 25 w 161"/>
                  <a:gd name="T61" fmla="*/ 68 h 196"/>
                  <a:gd name="T62" fmla="*/ 25 w 161"/>
                  <a:gd name="T63" fmla="*/ 55 h 196"/>
                  <a:gd name="T64" fmla="*/ 28 w 161"/>
                  <a:gd name="T65" fmla="*/ 44 h 196"/>
                  <a:gd name="T66" fmla="*/ 28 w 161"/>
                  <a:gd name="T67" fmla="*/ 30 h 196"/>
                  <a:gd name="T68" fmla="*/ 37 w 161"/>
                  <a:gd name="T69" fmla="*/ 17 h 196"/>
                  <a:gd name="T70" fmla="*/ 43 w 161"/>
                  <a:gd name="T71" fmla="*/ 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" h="196">
                    <a:moveTo>
                      <a:pt x="46" y="0"/>
                    </a:moveTo>
                    <a:lnTo>
                      <a:pt x="46" y="4"/>
                    </a:lnTo>
                    <a:lnTo>
                      <a:pt x="56" y="20"/>
                    </a:lnTo>
                    <a:lnTo>
                      <a:pt x="62" y="20"/>
                    </a:lnTo>
                    <a:lnTo>
                      <a:pt x="66" y="21"/>
                    </a:lnTo>
                    <a:lnTo>
                      <a:pt x="64" y="29"/>
                    </a:lnTo>
                    <a:lnTo>
                      <a:pt x="72" y="27"/>
                    </a:lnTo>
                    <a:lnTo>
                      <a:pt x="73" y="33"/>
                    </a:lnTo>
                    <a:lnTo>
                      <a:pt x="76" y="41"/>
                    </a:lnTo>
                    <a:lnTo>
                      <a:pt x="82" y="35"/>
                    </a:lnTo>
                    <a:lnTo>
                      <a:pt x="93" y="35"/>
                    </a:lnTo>
                    <a:lnTo>
                      <a:pt x="100" y="38"/>
                    </a:lnTo>
                    <a:lnTo>
                      <a:pt x="110" y="36"/>
                    </a:lnTo>
                    <a:lnTo>
                      <a:pt x="113" y="35"/>
                    </a:lnTo>
                    <a:lnTo>
                      <a:pt x="116" y="29"/>
                    </a:lnTo>
                    <a:lnTo>
                      <a:pt x="122" y="29"/>
                    </a:lnTo>
                    <a:lnTo>
                      <a:pt x="128" y="21"/>
                    </a:lnTo>
                    <a:lnTo>
                      <a:pt x="131" y="24"/>
                    </a:lnTo>
                    <a:lnTo>
                      <a:pt x="137" y="23"/>
                    </a:lnTo>
                    <a:lnTo>
                      <a:pt x="150" y="48"/>
                    </a:lnTo>
                    <a:lnTo>
                      <a:pt x="149" y="50"/>
                    </a:lnTo>
                    <a:lnTo>
                      <a:pt x="152" y="55"/>
                    </a:lnTo>
                    <a:lnTo>
                      <a:pt x="152" y="61"/>
                    </a:lnTo>
                    <a:lnTo>
                      <a:pt x="161" y="71"/>
                    </a:lnTo>
                    <a:lnTo>
                      <a:pt x="161" y="77"/>
                    </a:lnTo>
                    <a:lnTo>
                      <a:pt x="158" y="82"/>
                    </a:lnTo>
                    <a:lnTo>
                      <a:pt x="161" y="89"/>
                    </a:lnTo>
                    <a:lnTo>
                      <a:pt x="157" y="94"/>
                    </a:lnTo>
                    <a:lnTo>
                      <a:pt x="150" y="94"/>
                    </a:lnTo>
                    <a:lnTo>
                      <a:pt x="144" y="100"/>
                    </a:lnTo>
                    <a:lnTo>
                      <a:pt x="141" y="99"/>
                    </a:lnTo>
                    <a:lnTo>
                      <a:pt x="138" y="97"/>
                    </a:lnTo>
                    <a:lnTo>
                      <a:pt x="131" y="100"/>
                    </a:lnTo>
                    <a:lnTo>
                      <a:pt x="123" y="105"/>
                    </a:lnTo>
                    <a:lnTo>
                      <a:pt x="122" y="114"/>
                    </a:lnTo>
                    <a:lnTo>
                      <a:pt x="113" y="123"/>
                    </a:lnTo>
                    <a:lnTo>
                      <a:pt x="110" y="127"/>
                    </a:lnTo>
                    <a:lnTo>
                      <a:pt x="105" y="130"/>
                    </a:lnTo>
                    <a:lnTo>
                      <a:pt x="116" y="178"/>
                    </a:lnTo>
                    <a:lnTo>
                      <a:pt x="66" y="196"/>
                    </a:lnTo>
                    <a:lnTo>
                      <a:pt x="55" y="173"/>
                    </a:lnTo>
                    <a:lnTo>
                      <a:pt x="47" y="167"/>
                    </a:lnTo>
                    <a:lnTo>
                      <a:pt x="44" y="152"/>
                    </a:lnTo>
                    <a:lnTo>
                      <a:pt x="38" y="150"/>
                    </a:lnTo>
                    <a:lnTo>
                      <a:pt x="35" y="147"/>
                    </a:lnTo>
                    <a:lnTo>
                      <a:pt x="29" y="149"/>
                    </a:lnTo>
                    <a:lnTo>
                      <a:pt x="28" y="141"/>
                    </a:lnTo>
                    <a:lnTo>
                      <a:pt x="25" y="141"/>
                    </a:lnTo>
                    <a:lnTo>
                      <a:pt x="23" y="132"/>
                    </a:lnTo>
                    <a:lnTo>
                      <a:pt x="15" y="132"/>
                    </a:lnTo>
                    <a:lnTo>
                      <a:pt x="14" y="135"/>
                    </a:lnTo>
                    <a:lnTo>
                      <a:pt x="6" y="138"/>
                    </a:lnTo>
                    <a:lnTo>
                      <a:pt x="0" y="134"/>
                    </a:lnTo>
                    <a:lnTo>
                      <a:pt x="5" y="129"/>
                    </a:lnTo>
                    <a:lnTo>
                      <a:pt x="5" y="121"/>
                    </a:lnTo>
                    <a:lnTo>
                      <a:pt x="9" y="115"/>
                    </a:lnTo>
                    <a:lnTo>
                      <a:pt x="14" y="94"/>
                    </a:lnTo>
                    <a:lnTo>
                      <a:pt x="11" y="88"/>
                    </a:lnTo>
                    <a:lnTo>
                      <a:pt x="8" y="83"/>
                    </a:lnTo>
                    <a:lnTo>
                      <a:pt x="9" y="80"/>
                    </a:lnTo>
                    <a:lnTo>
                      <a:pt x="17" y="77"/>
                    </a:lnTo>
                    <a:lnTo>
                      <a:pt x="25" y="68"/>
                    </a:lnTo>
                    <a:lnTo>
                      <a:pt x="21" y="61"/>
                    </a:lnTo>
                    <a:lnTo>
                      <a:pt x="25" y="55"/>
                    </a:lnTo>
                    <a:lnTo>
                      <a:pt x="28" y="53"/>
                    </a:lnTo>
                    <a:lnTo>
                      <a:pt x="28" y="44"/>
                    </a:lnTo>
                    <a:lnTo>
                      <a:pt x="25" y="39"/>
                    </a:lnTo>
                    <a:lnTo>
                      <a:pt x="28" y="30"/>
                    </a:lnTo>
                    <a:lnTo>
                      <a:pt x="28" y="13"/>
                    </a:lnTo>
                    <a:lnTo>
                      <a:pt x="37" y="17"/>
                    </a:lnTo>
                    <a:lnTo>
                      <a:pt x="38" y="9"/>
                    </a:lnTo>
                    <a:lnTo>
                      <a:pt x="43" y="1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2" name="Freeform 3023">
                <a:extLst>
                  <a:ext uri="{FF2B5EF4-FFF2-40B4-BE49-F238E27FC236}">
                    <a16:creationId xmlns:a16="http://schemas.microsoft.com/office/drawing/2014/main" id="{7409D3E0-8185-EC9C-182D-070112B85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1630"/>
                <a:ext cx="73" cy="98"/>
              </a:xfrm>
              <a:custGeom>
                <a:avLst/>
                <a:gdLst>
                  <a:gd name="T0" fmla="*/ 30 w 146"/>
                  <a:gd name="T1" fmla="*/ 55 h 196"/>
                  <a:gd name="T2" fmla="*/ 33 w 146"/>
                  <a:gd name="T3" fmla="*/ 73 h 196"/>
                  <a:gd name="T4" fmla="*/ 29 w 146"/>
                  <a:gd name="T5" fmla="*/ 88 h 196"/>
                  <a:gd name="T6" fmla="*/ 17 w 146"/>
                  <a:gd name="T7" fmla="*/ 108 h 196"/>
                  <a:gd name="T8" fmla="*/ 6 w 146"/>
                  <a:gd name="T9" fmla="*/ 123 h 196"/>
                  <a:gd name="T10" fmla="*/ 9 w 146"/>
                  <a:gd name="T11" fmla="*/ 137 h 196"/>
                  <a:gd name="T12" fmla="*/ 6 w 146"/>
                  <a:gd name="T13" fmla="*/ 147 h 196"/>
                  <a:gd name="T14" fmla="*/ 9 w 146"/>
                  <a:gd name="T15" fmla="*/ 153 h 196"/>
                  <a:gd name="T16" fmla="*/ 32 w 146"/>
                  <a:gd name="T17" fmla="*/ 156 h 196"/>
                  <a:gd name="T18" fmla="*/ 41 w 146"/>
                  <a:gd name="T19" fmla="*/ 156 h 196"/>
                  <a:gd name="T20" fmla="*/ 50 w 146"/>
                  <a:gd name="T21" fmla="*/ 161 h 196"/>
                  <a:gd name="T22" fmla="*/ 64 w 146"/>
                  <a:gd name="T23" fmla="*/ 166 h 196"/>
                  <a:gd name="T24" fmla="*/ 71 w 146"/>
                  <a:gd name="T25" fmla="*/ 161 h 196"/>
                  <a:gd name="T26" fmla="*/ 86 w 146"/>
                  <a:gd name="T27" fmla="*/ 181 h 196"/>
                  <a:gd name="T28" fmla="*/ 89 w 146"/>
                  <a:gd name="T29" fmla="*/ 190 h 196"/>
                  <a:gd name="T30" fmla="*/ 100 w 146"/>
                  <a:gd name="T31" fmla="*/ 193 h 196"/>
                  <a:gd name="T32" fmla="*/ 102 w 146"/>
                  <a:gd name="T33" fmla="*/ 175 h 196"/>
                  <a:gd name="T34" fmla="*/ 106 w 146"/>
                  <a:gd name="T35" fmla="*/ 160 h 196"/>
                  <a:gd name="T36" fmla="*/ 115 w 146"/>
                  <a:gd name="T37" fmla="*/ 160 h 196"/>
                  <a:gd name="T38" fmla="*/ 115 w 146"/>
                  <a:gd name="T39" fmla="*/ 153 h 196"/>
                  <a:gd name="T40" fmla="*/ 114 w 146"/>
                  <a:gd name="T41" fmla="*/ 144 h 196"/>
                  <a:gd name="T42" fmla="*/ 117 w 146"/>
                  <a:gd name="T43" fmla="*/ 132 h 196"/>
                  <a:gd name="T44" fmla="*/ 126 w 146"/>
                  <a:gd name="T45" fmla="*/ 141 h 196"/>
                  <a:gd name="T46" fmla="*/ 135 w 146"/>
                  <a:gd name="T47" fmla="*/ 141 h 196"/>
                  <a:gd name="T48" fmla="*/ 146 w 146"/>
                  <a:gd name="T49" fmla="*/ 134 h 196"/>
                  <a:gd name="T50" fmla="*/ 139 w 146"/>
                  <a:gd name="T51" fmla="*/ 131 h 196"/>
                  <a:gd name="T52" fmla="*/ 135 w 146"/>
                  <a:gd name="T53" fmla="*/ 120 h 196"/>
                  <a:gd name="T54" fmla="*/ 129 w 146"/>
                  <a:gd name="T55" fmla="*/ 111 h 196"/>
                  <a:gd name="T56" fmla="*/ 129 w 146"/>
                  <a:gd name="T57" fmla="*/ 100 h 196"/>
                  <a:gd name="T58" fmla="*/ 117 w 146"/>
                  <a:gd name="T59" fmla="*/ 96 h 196"/>
                  <a:gd name="T60" fmla="*/ 112 w 146"/>
                  <a:gd name="T61" fmla="*/ 93 h 196"/>
                  <a:gd name="T62" fmla="*/ 117 w 146"/>
                  <a:gd name="T63" fmla="*/ 84 h 196"/>
                  <a:gd name="T64" fmla="*/ 120 w 146"/>
                  <a:gd name="T65" fmla="*/ 74 h 196"/>
                  <a:gd name="T66" fmla="*/ 129 w 146"/>
                  <a:gd name="T67" fmla="*/ 59 h 196"/>
                  <a:gd name="T68" fmla="*/ 115 w 146"/>
                  <a:gd name="T69" fmla="*/ 52 h 196"/>
                  <a:gd name="T70" fmla="*/ 121 w 146"/>
                  <a:gd name="T71" fmla="*/ 44 h 196"/>
                  <a:gd name="T72" fmla="*/ 129 w 146"/>
                  <a:gd name="T73" fmla="*/ 52 h 196"/>
                  <a:gd name="T74" fmla="*/ 129 w 146"/>
                  <a:gd name="T75" fmla="*/ 38 h 196"/>
                  <a:gd name="T76" fmla="*/ 141 w 146"/>
                  <a:gd name="T77" fmla="*/ 21 h 196"/>
                  <a:gd name="T78" fmla="*/ 108 w 146"/>
                  <a:gd name="T79" fmla="*/ 17 h 196"/>
                  <a:gd name="T80" fmla="*/ 99 w 146"/>
                  <a:gd name="T81" fmla="*/ 11 h 196"/>
                  <a:gd name="T82" fmla="*/ 95 w 146"/>
                  <a:gd name="T83" fmla="*/ 0 h 196"/>
                  <a:gd name="T84" fmla="*/ 86 w 146"/>
                  <a:gd name="T85" fmla="*/ 5 h 196"/>
                  <a:gd name="T86" fmla="*/ 79 w 146"/>
                  <a:gd name="T87" fmla="*/ 33 h 196"/>
                  <a:gd name="T88" fmla="*/ 65 w 146"/>
                  <a:gd name="T89" fmla="*/ 29 h 196"/>
                  <a:gd name="T90" fmla="*/ 61 w 146"/>
                  <a:gd name="T91" fmla="*/ 33 h 196"/>
                  <a:gd name="T92" fmla="*/ 45 w 146"/>
                  <a:gd name="T93" fmla="*/ 41 h 196"/>
                  <a:gd name="T94" fmla="*/ 47 w 146"/>
                  <a:gd name="T95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" h="196">
                    <a:moveTo>
                      <a:pt x="42" y="56"/>
                    </a:moveTo>
                    <a:lnTo>
                      <a:pt x="30" y="55"/>
                    </a:lnTo>
                    <a:lnTo>
                      <a:pt x="29" y="61"/>
                    </a:lnTo>
                    <a:lnTo>
                      <a:pt x="33" y="73"/>
                    </a:lnTo>
                    <a:lnTo>
                      <a:pt x="33" y="80"/>
                    </a:lnTo>
                    <a:lnTo>
                      <a:pt x="29" y="88"/>
                    </a:lnTo>
                    <a:lnTo>
                      <a:pt x="17" y="103"/>
                    </a:lnTo>
                    <a:lnTo>
                      <a:pt x="17" y="108"/>
                    </a:lnTo>
                    <a:lnTo>
                      <a:pt x="14" y="112"/>
                    </a:lnTo>
                    <a:lnTo>
                      <a:pt x="6" y="123"/>
                    </a:lnTo>
                    <a:lnTo>
                      <a:pt x="0" y="131"/>
                    </a:lnTo>
                    <a:lnTo>
                      <a:pt x="9" y="137"/>
                    </a:lnTo>
                    <a:lnTo>
                      <a:pt x="12" y="135"/>
                    </a:lnTo>
                    <a:lnTo>
                      <a:pt x="6" y="147"/>
                    </a:lnTo>
                    <a:lnTo>
                      <a:pt x="6" y="153"/>
                    </a:lnTo>
                    <a:lnTo>
                      <a:pt x="9" y="153"/>
                    </a:lnTo>
                    <a:lnTo>
                      <a:pt x="20" y="152"/>
                    </a:lnTo>
                    <a:lnTo>
                      <a:pt x="32" y="156"/>
                    </a:lnTo>
                    <a:lnTo>
                      <a:pt x="33" y="156"/>
                    </a:lnTo>
                    <a:lnTo>
                      <a:pt x="41" y="156"/>
                    </a:lnTo>
                    <a:lnTo>
                      <a:pt x="47" y="161"/>
                    </a:lnTo>
                    <a:lnTo>
                      <a:pt x="50" y="161"/>
                    </a:lnTo>
                    <a:lnTo>
                      <a:pt x="56" y="166"/>
                    </a:lnTo>
                    <a:lnTo>
                      <a:pt x="64" y="166"/>
                    </a:lnTo>
                    <a:lnTo>
                      <a:pt x="68" y="160"/>
                    </a:lnTo>
                    <a:lnTo>
                      <a:pt x="71" y="161"/>
                    </a:lnTo>
                    <a:lnTo>
                      <a:pt x="74" y="181"/>
                    </a:lnTo>
                    <a:lnTo>
                      <a:pt x="86" y="181"/>
                    </a:lnTo>
                    <a:lnTo>
                      <a:pt x="91" y="184"/>
                    </a:lnTo>
                    <a:lnTo>
                      <a:pt x="89" y="190"/>
                    </a:lnTo>
                    <a:lnTo>
                      <a:pt x="95" y="196"/>
                    </a:lnTo>
                    <a:lnTo>
                      <a:pt x="100" y="193"/>
                    </a:lnTo>
                    <a:lnTo>
                      <a:pt x="99" y="191"/>
                    </a:lnTo>
                    <a:lnTo>
                      <a:pt x="102" y="175"/>
                    </a:lnTo>
                    <a:lnTo>
                      <a:pt x="99" y="160"/>
                    </a:lnTo>
                    <a:lnTo>
                      <a:pt x="106" y="160"/>
                    </a:lnTo>
                    <a:lnTo>
                      <a:pt x="111" y="161"/>
                    </a:lnTo>
                    <a:lnTo>
                      <a:pt x="115" y="160"/>
                    </a:lnTo>
                    <a:lnTo>
                      <a:pt x="115" y="156"/>
                    </a:lnTo>
                    <a:lnTo>
                      <a:pt x="115" y="153"/>
                    </a:lnTo>
                    <a:lnTo>
                      <a:pt x="111" y="147"/>
                    </a:lnTo>
                    <a:lnTo>
                      <a:pt x="114" y="144"/>
                    </a:lnTo>
                    <a:lnTo>
                      <a:pt x="114" y="135"/>
                    </a:lnTo>
                    <a:lnTo>
                      <a:pt x="117" y="132"/>
                    </a:lnTo>
                    <a:lnTo>
                      <a:pt x="123" y="137"/>
                    </a:lnTo>
                    <a:lnTo>
                      <a:pt x="126" y="141"/>
                    </a:lnTo>
                    <a:lnTo>
                      <a:pt x="135" y="146"/>
                    </a:lnTo>
                    <a:lnTo>
                      <a:pt x="135" y="141"/>
                    </a:lnTo>
                    <a:lnTo>
                      <a:pt x="143" y="144"/>
                    </a:lnTo>
                    <a:lnTo>
                      <a:pt x="146" y="134"/>
                    </a:lnTo>
                    <a:lnTo>
                      <a:pt x="144" y="132"/>
                    </a:lnTo>
                    <a:lnTo>
                      <a:pt x="139" y="131"/>
                    </a:lnTo>
                    <a:lnTo>
                      <a:pt x="138" y="123"/>
                    </a:lnTo>
                    <a:lnTo>
                      <a:pt x="135" y="120"/>
                    </a:lnTo>
                    <a:lnTo>
                      <a:pt x="135" y="114"/>
                    </a:lnTo>
                    <a:lnTo>
                      <a:pt x="129" y="111"/>
                    </a:lnTo>
                    <a:lnTo>
                      <a:pt x="127" y="108"/>
                    </a:lnTo>
                    <a:lnTo>
                      <a:pt x="129" y="100"/>
                    </a:lnTo>
                    <a:lnTo>
                      <a:pt x="126" y="99"/>
                    </a:lnTo>
                    <a:lnTo>
                      <a:pt x="117" y="96"/>
                    </a:lnTo>
                    <a:lnTo>
                      <a:pt x="109" y="100"/>
                    </a:lnTo>
                    <a:lnTo>
                      <a:pt x="112" y="93"/>
                    </a:lnTo>
                    <a:lnTo>
                      <a:pt x="114" y="91"/>
                    </a:lnTo>
                    <a:lnTo>
                      <a:pt x="117" y="84"/>
                    </a:lnTo>
                    <a:lnTo>
                      <a:pt x="121" y="80"/>
                    </a:lnTo>
                    <a:lnTo>
                      <a:pt x="120" y="74"/>
                    </a:lnTo>
                    <a:lnTo>
                      <a:pt x="123" y="70"/>
                    </a:lnTo>
                    <a:lnTo>
                      <a:pt x="129" y="59"/>
                    </a:lnTo>
                    <a:lnTo>
                      <a:pt x="120" y="59"/>
                    </a:lnTo>
                    <a:lnTo>
                      <a:pt x="115" y="52"/>
                    </a:lnTo>
                    <a:lnTo>
                      <a:pt x="118" y="50"/>
                    </a:lnTo>
                    <a:lnTo>
                      <a:pt x="121" y="44"/>
                    </a:lnTo>
                    <a:lnTo>
                      <a:pt x="126" y="46"/>
                    </a:lnTo>
                    <a:lnTo>
                      <a:pt x="129" y="52"/>
                    </a:lnTo>
                    <a:lnTo>
                      <a:pt x="129" y="41"/>
                    </a:lnTo>
                    <a:lnTo>
                      <a:pt x="129" y="38"/>
                    </a:lnTo>
                    <a:lnTo>
                      <a:pt x="132" y="30"/>
                    </a:lnTo>
                    <a:lnTo>
                      <a:pt x="141" y="21"/>
                    </a:lnTo>
                    <a:lnTo>
                      <a:pt x="143" y="18"/>
                    </a:lnTo>
                    <a:lnTo>
                      <a:pt x="108" y="17"/>
                    </a:lnTo>
                    <a:lnTo>
                      <a:pt x="108" y="12"/>
                    </a:lnTo>
                    <a:lnTo>
                      <a:pt x="99" y="11"/>
                    </a:lnTo>
                    <a:lnTo>
                      <a:pt x="99" y="5"/>
                    </a:lnTo>
                    <a:lnTo>
                      <a:pt x="95" y="0"/>
                    </a:lnTo>
                    <a:lnTo>
                      <a:pt x="91" y="5"/>
                    </a:lnTo>
                    <a:lnTo>
                      <a:pt x="86" y="5"/>
                    </a:lnTo>
                    <a:lnTo>
                      <a:pt x="76" y="23"/>
                    </a:lnTo>
                    <a:lnTo>
                      <a:pt x="79" y="33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59" y="30"/>
                    </a:lnTo>
                    <a:lnTo>
                      <a:pt x="61" y="33"/>
                    </a:lnTo>
                    <a:lnTo>
                      <a:pt x="48" y="35"/>
                    </a:lnTo>
                    <a:lnTo>
                      <a:pt x="45" y="41"/>
                    </a:lnTo>
                    <a:lnTo>
                      <a:pt x="51" y="50"/>
                    </a:lnTo>
                    <a:lnTo>
                      <a:pt x="47" y="61"/>
                    </a:lnTo>
                    <a:lnTo>
                      <a:pt x="42" y="5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3" name="Freeform 3024">
                <a:extLst>
                  <a:ext uri="{FF2B5EF4-FFF2-40B4-BE49-F238E27FC236}">
                    <a16:creationId xmlns:a16="http://schemas.microsoft.com/office/drawing/2014/main" id="{8B3FD139-D80F-8452-D7BA-63D6A40C7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1630"/>
                <a:ext cx="73" cy="98"/>
              </a:xfrm>
              <a:custGeom>
                <a:avLst/>
                <a:gdLst>
                  <a:gd name="T0" fmla="*/ 47 w 146"/>
                  <a:gd name="T1" fmla="*/ 61 h 196"/>
                  <a:gd name="T2" fmla="*/ 45 w 146"/>
                  <a:gd name="T3" fmla="*/ 41 h 196"/>
                  <a:gd name="T4" fmla="*/ 61 w 146"/>
                  <a:gd name="T5" fmla="*/ 33 h 196"/>
                  <a:gd name="T6" fmla="*/ 65 w 146"/>
                  <a:gd name="T7" fmla="*/ 29 h 196"/>
                  <a:gd name="T8" fmla="*/ 79 w 146"/>
                  <a:gd name="T9" fmla="*/ 33 h 196"/>
                  <a:gd name="T10" fmla="*/ 86 w 146"/>
                  <a:gd name="T11" fmla="*/ 5 h 196"/>
                  <a:gd name="T12" fmla="*/ 95 w 146"/>
                  <a:gd name="T13" fmla="*/ 0 h 196"/>
                  <a:gd name="T14" fmla="*/ 99 w 146"/>
                  <a:gd name="T15" fmla="*/ 11 h 196"/>
                  <a:gd name="T16" fmla="*/ 108 w 146"/>
                  <a:gd name="T17" fmla="*/ 17 h 196"/>
                  <a:gd name="T18" fmla="*/ 141 w 146"/>
                  <a:gd name="T19" fmla="*/ 21 h 196"/>
                  <a:gd name="T20" fmla="*/ 129 w 146"/>
                  <a:gd name="T21" fmla="*/ 38 h 196"/>
                  <a:gd name="T22" fmla="*/ 129 w 146"/>
                  <a:gd name="T23" fmla="*/ 52 h 196"/>
                  <a:gd name="T24" fmla="*/ 121 w 146"/>
                  <a:gd name="T25" fmla="*/ 44 h 196"/>
                  <a:gd name="T26" fmla="*/ 115 w 146"/>
                  <a:gd name="T27" fmla="*/ 52 h 196"/>
                  <a:gd name="T28" fmla="*/ 129 w 146"/>
                  <a:gd name="T29" fmla="*/ 59 h 196"/>
                  <a:gd name="T30" fmla="*/ 120 w 146"/>
                  <a:gd name="T31" fmla="*/ 74 h 196"/>
                  <a:gd name="T32" fmla="*/ 117 w 146"/>
                  <a:gd name="T33" fmla="*/ 84 h 196"/>
                  <a:gd name="T34" fmla="*/ 112 w 146"/>
                  <a:gd name="T35" fmla="*/ 93 h 196"/>
                  <a:gd name="T36" fmla="*/ 117 w 146"/>
                  <a:gd name="T37" fmla="*/ 96 h 196"/>
                  <a:gd name="T38" fmla="*/ 129 w 146"/>
                  <a:gd name="T39" fmla="*/ 100 h 196"/>
                  <a:gd name="T40" fmla="*/ 129 w 146"/>
                  <a:gd name="T41" fmla="*/ 111 h 196"/>
                  <a:gd name="T42" fmla="*/ 135 w 146"/>
                  <a:gd name="T43" fmla="*/ 120 h 196"/>
                  <a:gd name="T44" fmla="*/ 139 w 146"/>
                  <a:gd name="T45" fmla="*/ 131 h 196"/>
                  <a:gd name="T46" fmla="*/ 146 w 146"/>
                  <a:gd name="T47" fmla="*/ 134 h 196"/>
                  <a:gd name="T48" fmla="*/ 135 w 146"/>
                  <a:gd name="T49" fmla="*/ 141 h 196"/>
                  <a:gd name="T50" fmla="*/ 126 w 146"/>
                  <a:gd name="T51" fmla="*/ 141 h 196"/>
                  <a:gd name="T52" fmla="*/ 117 w 146"/>
                  <a:gd name="T53" fmla="*/ 132 h 196"/>
                  <a:gd name="T54" fmla="*/ 114 w 146"/>
                  <a:gd name="T55" fmla="*/ 144 h 196"/>
                  <a:gd name="T56" fmla="*/ 115 w 146"/>
                  <a:gd name="T57" fmla="*/ 153 h 196"/>
                  <a:gd name="T58" fmla="*/ 115 w 146"/>
                  <a:gd name="T59" fmla="*/ 160 h 196"/>
                  <a:gd name="T60" fmla="*/ 106 w 146"/>
                  <a:gd name="T61" fmla="*/ 160 h 196"/>
                  <a:gd name="T62" fmla="*/ 102 w 146"/>
                  <a:gd name="T63" fmla="*/ 175 h 196"/>
                  <a:gd name="T64" fmla="*/ 100 w 146"/>
                  <a:gd name="T65" fmla="*/ 193 h 196"/>
                  <a:gd name="T66" fmla="*/ 89 w 146"/>
                  <a:gd name="T67" fmla="*/ 190 h 196"/>
                  <a:gd name="T68" fmla="*/ 86 w 146"/>
                  <a:gd name="T69" fmla="*/ 181 h 196"/>
                  <a:gd name="T70" fmla="*/ 71 w 146"/>
                  <a:gd name="T71" fmla="*/ 161 h 196"/>
                  <a:gd name="T72" fmla="*/ 64 w 146"/>
                  <a:gd name="T73" fmla="*/ 166 h 196"/>
                  <a:gd name="T74" fmla="*/ 50 w 146"/>
                  <a:gd name="T75" fmla="*/ 161 h 196"/>
                  <a:gd name="T76" fmla="*/ 41 w 146"/>
                  <a:gd name="T77" fmla="*/ 156 h 196"/>
                  <a:gd name="T78" fmla="*/ 32 w 146"/>
                  <a:gd name="T79" fmla="*/ 156 h 196"/>
                  <a:gd name="T80" fmla="*/ 9 w 146"/>
                  <a:gd name="T81" fmla="*/ 153 h 196"/>
                  <a:gd name="T82" fmla="*/ 6 w 146"/>
                  <a:gd name="T83" fmla="*/ 147 h 196"/>
                  <a:gd name="T84" fmla="*/ 9 w 146"/>
                  <a:gd name="T85" fmla="*/ 137 h 196"/>
                  <a:gd name="T86" fmla="*/ 6 w 146"/>
                  <a:gd name="T87" fmla="*/ 123 h 196"/>
                  <a:gd name="T88" fmla="*/ 17 w 146"/>
                  <a:gd name="T89" fmla="*/ 108 h 196"/>
                  <a:gd name="T90" fmla="*/ 29 w 146"/>
                  <a:gd name="T91" fmla="*/ 88 h 196"/>
                  <a:gd name="T92" fmla="*/ 33 w 146"/>
                  <a:gd name="T93" fmla="*/ 73 h 196"/>
                  <a:gd name="T94" fmla="*/ 30 w 146"/>
                  <a:gd name="T95" fmla="*/ 5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" h="196">
                    <a:moveTo>
                      <a:pt x="42" y="56"/>
                    </a:moveTo>
                    <a:lnTo>
                      <a:pt x="47" y="61"/>
                    </a:lnTo>
                    <a:lnTo>
                      <a:pt x="51" y="50"/>
                    </a:lnTo>
                    <a:lnTo>
                      <a:pt x="45" y="41"/>
                    </a:lnTo>
                    <a:lnTo>
                      <a:pt x="48" y="35"/>
                    </a:lnTo>
                    <a:lnTo>
                      <a:pt x="61" y="33"/>
                    </a:lnTo>
                    <a:lnTo>
                      <a:pt x="59" y="30"/>
                    </a:lnTo>
                    <a:lnTo>
                      <a:pt x="65" y="29"/>
                    </a:lnTo>
                    <a:lnTo>
                      <a:pt x="65" y="30"/>
                    </a:lnTo>
                    <a:lnTo>
                      <a:pt x="79" y="33"/>
                    </a:lnTo>
                    <a:lnTo>
                      <a:pt x="76" y="23"/>
                    </a:lnTo>
                    <a:lnTo>
                      <a:pt x="86" y="5"/>
                    </a:lnTo>
                    <a:lnTo>
                      <a:pt x="91" y="5"/>
                    </a:lnTo>
                    <a:lnTo>
                      <a:pt x="95" y="0"/>
                    </a:lnTo>
                    <a:lnTo>
                      <a:pt x="99" y="5"/>
                    </a:lnTo>
                    <a:lnTo>
                      <a:pt x="99" y="11"/>
                    </a:lnTo>
                    <a:lnTo>
                      <a:pt x="108" y="12"/>
                    </a:lnTo>
                    <a:lnTo>
                      <a:pt x="108" y="17"/>
                    </a:lnTo>
                    <a:lnTo>
                      <a:pt x="143" y="18"/>
                    </a:lnTo>
                    <a:lnTo>
                      <a:pt x="141" y="21"/>
                    </a:lnTo>
                    <a:lnTo>
                      <a:pt x="132" y="30"/>
                    </a:lnTo>
                    <a:lnTo>
                      <a:pt x="129" y="38"/>
                    </a:lnTo>
                    <a:lnTo>
                      <a:pt x="129" y="41"/>
                    </a:lnTo>
                    <a:lnTo>
                      <a:pt x="129" y="52"/>
                    </a:lnTo>
                    <a:lnTo>
                      <a:pt x="126" y="46"/>
                    </a:lnTo>
                    <a:lnTo>
                      <a:pt x="121" y="44"/>
                    </a:lnTo>
                    <a:lnTo>
                      <a:pt x="118" y="50"/>
                    </a:lnTo>
                    <a:lnTo>
                      <a:pt x="115" y="52"/>
                    </a:lnTo>
                    <a:lnTo>
                      <a:pt x="120" y="59"/>
                    </a:lnTo>
                    <a:lnTo>
                      <a:pt x="129" y="59"/>
                    </a:lnTo>
                    <a:lnTo>
                      <a:pt x="123" y="70"/>
                    </a:lnTo>
                    <a:lnTo>
                      <a:pt x="120" y="74"/>
                    </a:lnTo>
                    <a:lnTo>
                      <a:pt x="121" y="80"/>
                    </a:lnTo>
                    <a:lnTo>
                      <a:pt x="117" y="84"/>
                    </a:lnTo>
                    <a:lnTo>
                      <a:pt x="114" y="91"/>
                    </a:lnTo>
                    <a:lnTo>
                      <a:pt x="112" y="93"/>
                    </a:lnTo>
                    <a:lnTo>
                      <a:pt x="109" y="100"/>
                    </a:lnTo>
                    <a:lnTo>
                      <a:pt x="117" y="96"/>
                    </a:lnTo>
                    <a:lnTo>
                      <a:pt x="126" y="99"/>
                    </a:lnTo>
                    <a:lnTo>
                      <a:pt x="129" y="100"/>
                    </a:lnTo>
                    <a:lnTo>
                      <a:pt x="127" y="108"/>
                    </a:lnTo>
                    <a:lnTo>
                      <a:pt x="129" y="111"/>
                    </a:lnTo>
                    <a:lnTo>
                      <a:pt x="135" y="114"/>
                    </a:lnTo>
                    <a:lnTo>
                      <a:pt x="135" y="120"/>
                    </a:lnTo>
                    <a:lnTo>
                      <a:pt x="138" y="123"/>
                    </a:lnTo>
                    <a:lnTo>
                      <a:pt x="139" y="131"/>
                    </a:lnTo>
                    <a:lnTo>
                      <a:pt x="144" y="132"/>
                    </a:lnTo>
                    <a:lnTo>
                      <a:pt x="146" y="134"/>
                    </a:lnTo>
                    <a:lnTo>
                      <a:pt x="143" y="144"/>
                    </a:lnTo>
                    <a:lnTo>
                      <a:pt x="135" y="141"/>
                    </a:lnTo>
                    <a:lnTo>
                      <a:pt x="135" y="146"/>
                    </a:lnTo>
                    <a:lnTo>
                      <a:pt x="126" y="141"/>
                    </a:lnTo>
                    <a:lnTo>
                      <a:pt x="123" y="137"/>
                    </a:lnTo>
                    <a:lnTo>
                      <a:pt x="117" y="132"/>
                    </a:lnTo>
                    <a:lnTo>
                      <a:pt x="114" y="135"/>
                    </a:lnTo>
                    <a:lnTo>
                      <a:pt x="114" y="144"/>
                    </a:lnTo>
                    <a:lnTo>
                      <a:pt x="111" y="147"/>
                    </a:lnTo>
                    <a:lnTo>
                      <a:pt x="115" y="153"/>
                    </a:lnTo>
                    <a:lnTo>
                      <a:pt x="115" y="156"/>
                    </a:lnTo>
                    <a:lnTo>
                      <a:pt x="115" y="160"/>
                    </a:lnTo>
                    <a:lnTo>
                      <a:pt x="111" y="161"/>
                    </a:lnTo>
                    <a:lnTo>
                      <a:pt x="106" y="160"/>
                    </a:lnTo>
                    <a:lnTo>
                      <a:pt x="99" y="160"/>
                    </a:lnTo>
                    <a:lnTo>
                      <a:pt x="102" y="175"/>
                    </a:lnTo>
                    <a:lnTo>
                      <a:pt x="99" y="191"/>
                    </a:lnTo>
                    <a:lnTo>
                      <a:pt x="100" y="193"/>
                    </a:lnTo>
                    <a:lnTo>
                      <a:pt x="95" y="196"/>
                    </a:lnTo>
                    <a:lnTo>
                      <a:pt x="89" y="190"/>
                    </a:lnTo>
                    <a:lnTo>
                      <a:pt x="91" y="184"/>
                    </a:lnTo>
                    <a:lnTo>
                      <a:pt x="86" y="181"/>
                    </a:lnTo>
                    <a:lnTo>
                      <a:pt x="74" y="181"/>
                    </a:lnTo>
                    <a:lnTo>
                      <a:pt x="71" y="161"/>
                    </a:lnTo>
                    <a:lnTo>
                      <a:pt x="68" y="160"/>
                    </a:lnTo>
                    <a:lnTo>
                      <a:pt x="64" y="166"/>
                    </a:lnTo>
                    <a:lnTo>
                      <a:pt x="56" y="166"/>
                    </a:lnTo>
                    <a:lnTo>
                      <a:pt x="50" y="161"/>
                    </a:lnTo>
                    <a:lnTo>
                      <a:pt x="47" y="161"/>
                    </a:lnTo>
                    <a:lnTo>
                      <a:pt x="41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20" y="152"/>
                    </a:lnTo>
                    <a:lnTo>
                      <a:pt x="9" y="153"/>
                    </a:lnTo>
                    <a:lnTo>
                      <a:pt x="6" y="153"/>
                    </a:lnTo>
                    <a:lnTo>
                      <a:pt x="6" y="147"/>
                    </a:lnTo>
                    <a:lnTo>
                      <a:pt x="12" y="135"/>
                    </a:lnTo>
                    <a:lnTo>
                      <a:pt x="9" y="137"/>
                    </a:lnTo>
                    <a:lnTo>
                      <a:pt x="0" y="131"/>
                    </a:lnTo>
                    <a:lnTo>
                      <a:pt x="6" y="123"/>
                    </a:lnTo>
                    <a:lnTo>
                      <a:pt x="14" y="112"/>
                    </a:lnTo>
                    <a:lnTo>
                      <a:pt x="17" y="108"/>
                    </a:lnTo>
                    <a:lnTo>
                      <a:pt x="17" y="103"/>
                    </a:lnTo>
                    <a:lnTo>
                      <a:pt x="29" y="88"/>
                    </a:lnTo>
                    <a:lnTo>
                      <a:pt x="33" y="80"/>
                    </a:lnTo>
                    <a:lnTo>
                      <a:pt x="33" y="73"/>
                    </a:lnTo>
                    <a:lnTo>
                      <a:pt x="29" y="61"/>
                    </a:lnTo>
                    <a:lnTo>
                      <a:pt x="30" y="55"/>
                    </a:lnTo>
                    <a:lnTo>
                      <a:pt x="42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4" name="Freeform 3025">
                <a:extLst>
                  <a:ext uri="{FF2B5EF4-FFF2-40B4-BE49-F238E27FC236}">
                    <a16:creationId xmlns:a16="http://schemas.microsoft.com/office/drawing/2014/main" id="{399EAD83-E890-47B6-0388-D2587203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1630"/>
                <a:ext cx="73" cy="98"/>
              </a:xfrm>
              <a:custGeom>
                <a:avLst/>
                <a:gdLst>
                  <a:gd name="T0" fmla="*/ 47 w 146"/>
                  <a:gd name="T1" fmla="*/ 61 h 196"/>
                  <a:gd name="T2" fmla="*/ 45 w 146"/>
                  <a:gd name="T3" fmla="*/ 41 h 196"/>
                  <a:gd name="T4" fmla="*/ 61 w 146"/>
                  <a:gd name="T5" fmla="*/ 33 h 196"/>
                  <a:gd name="T6" fmla="*/ 65 w 146"/>
                  <a:gd name="T7" fmla="*/ 29 h 196"/>
                  <a:gd name="T8" fmla="*/ 79 w 146"/>
                  <a:gd name="T9" fmla="*/ 33 h 196"/>
                  <a:gd name="T10" fmla="*/ 86 w 146"/>
                  <a:gd name="T11" fmla="*/ 5 h 196"/>
                  <a:gd name="T12" fmla="*/ 95 w 146"/>
                  <a:gd name="T13" fmla="*/ 0 h 196"/>
                  <a:gd name="T14" fmla="*/ 99 w 146"/>
                  <a:gd name="T15" fmla="*/ 11 h 196"/>
                  <a:gd name="T16" fmla="*/ 108 w 146"/>
                  <a:gd name="T17" fmla="*/ 17 h 196"/>
                  <a:gd name="T18" fmla="*/ 141 w 146"/>
                  <a:gd name="T19" fmla="*/ 21 h 196"/>
                  <a:gd name="T20" fmla="*/ 129 w 146"/>
                  <a:gd name="T21" fmla="*/ 38 h 196"/>
                  <a:gd name="T22" fmla="*/ 129 w 146"/>
                  <a:gd name="T23" fmla="*/ 52 h 196"/>
                  <a:gd name="T24" fmla="*/ 121 w 146"/>
                  <a:gd name="T25" fmla="*/ 44 h 196"/>
                  <a:gd name="T26" fmla="*/ 115 w 146"/>
                  <a:gd name="T27" fmla="*/ 52 h 196"/>
                  <a:gd name="T28" fmla="*/ 129 w 146"/>
                  <a:gd name="T29" fmla="*/ 59 h 196"/>
                  <a:gd name="T30" fmla="*/ 120 w 146"/>
                  <a:gd name="T31" fmla="*/ 74 h 196"/>
                  <a:gd name="T32" fmla="*/ 117 w 146"/>
                  <a:gd name="T33" fmla="*/ 84 h 196"/>
                  <a:gd name="T34" fmla="*/ 112 w 146"/>
                  <a:gd name="T35" fmla="*/ 93 h 196"/>
                  <a:gd name="T36" fmla="*/ 117 w 146"/>
                  <a:gd name="T37" fmla="*/ 96 h 196"/>
                  <a:gd name="T38" fmla="*/ 129 w 146"/>
                  <a:gd name="T39" fmla="*/ 100 h 196"/>
                  <a:gd name="T40" fmla="*/ 129 w 146"/>
                  <a:gd name="T41" fmla="*/ 111 h 196"/>
                  <a:gd name="T42" fmla="*/ 135 w 146"/>
                  <a:gd name="T43" fmla="*/ 120 h 196"/>
                  <a:gd name="T44" fmla="*/ 139 w 146"/>
                  <a:gd name="T45" fmla="*/ 131 h 196"/>
                  <a:gd name="T46" fmla="*/ 146 w 146"/>
                  <a:gd name="T47" fmla="*/ 134 h 196"/>
                  <a:gd name="T48" fmla="*/ 135 w 146"/>
                  <a:gd name="T49" fmla="*/ 141 h 196"/>
                  <a:gd name="T50" fmla="*/ 126 w 146"/>
                  <a:gd name="T51" fmla="*/ 141 h 196"/>
                  <a:gd name="T52" fmla="*/ 117 w 146"/>
                  <a:gd name="T53" fmla="*/ 132 h 196"/>
                  <a:gd name="T54" fmla="*/ 114 w 146"/>
                  <a:gd name="T55" fmla="*/ 144 h 196"/>
                  <a:gd name="T56" fmla="*/ 115 w 146"/>
                  <a:gd name="T57" fmla="*/ 153 h 196"/>
                  <a:gd name="T58" fmla="*/ 115 w 146"/>
                  <a:gd name="T59" fmla="*/ 160 h 196"/>
                  <a:gd name="T60" fmla="*/ 106 w 146"/>
                  <a:gd name="T61" fmla="*/ 160 h 196"/>
                  <a:gd name="T62" fmla="*/ 102 w 146"/>
                  <a:gd name="T63" fmla="*/ 175 h 196"/>
                  <a:gd name="T64" fmla="*/ 100 w 146"/>
                  <a:gd name="T65" fmla="*/ 193 h 196"/>
                  <a:gd name="T66" fmla="*/ 89 w 146"/>
                  <a:gd name="T67" fmla="*/ 190 h 196"/>
                  <a:gd name="T68" fmla="*/ 86 w 146"/>
                  <a:gd name="T69" fmla="*/ 181 h 196"/>
                  <a:gd name="T70" fmla="*/ 71 w 146"/>
                  <a:gd name="T71" fmla="*/ 161 h 196"/>
                  <a:gd name="T72" fmla="*/ 64 w 146"/>
                  <a:gd name="T73" fmla="*/ 166 h 196"/>
                  <a:gd name="T74" fmla="*/ 50 w 146"/>
                  <a:gd name="T75" fmla="*/ 161 h 196"/>
                  <a:gd name="T76" fmla="*/ 41 w 146"/>
                  <a:gd name="T77" fmla="*/ 156 h 196"/>
                  <a:gd name="T78" fmla="*/ 32 w 146"/>
                  <a:gd name="T79" fmla="*/ 156 h 196"/>
                  <a:gd name="T80" fmla="*/ 9 w 146"/>
                  <a:gd name="T81" fmla="*/ 153 h 196"/>
                  <a:gd name="T82" fmla="*/ 6 w 146"/>
                  <a:gd name="T83" fmla="*/ 147 h 196"/>
                  <a:gd name="T84" fmla="*/ 9 w 146"/>
                  <a:gd name="T85" fmla="*/ 137 h 196"/>
                  <a:gd name="T86" fmla="*/ 6 w 146"/>
                  <a:gd name="T87" fmla="*/ 123 h 196"/>
                  <a:gd name="T88" fmla="*/ 17 w 146"/>
                  <a:gd name="T89" fmla="*/ 108 h 196"/>
                  <a:gd name="T90" fmla="*/ 29 w 146"/>
                  <a:gd name="T91" fmla="*/ 88 h 196"/>
                  <a:gd name="T92" fmla="*/ 33 w 146"/>
                  <a:gd name="T93" fmla="*/ 73 h 196"/>
                  <a:gd name="T94" fmla="*/ 30 w 146"/>
                  <a:gd name="T95" fmla="*/ 5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" h="196">
                    <a:moveTo>
                      <a:pt x="42" y="56"/>
                    </a:moveTo>
                    <a:lnTo>
                      <a:pt x="47" y="61"/>
                    </a:lnTo>
                    <a:lnTo>
                      <a:pt x="51" y="50"/>
                    </a:lnTo>
                    <a:lnTo>
                      <a:pt x="45" y="41"/>
                    </a:lnTo>
                    <a:lnTo>
                      <a:pt x="48" y="35"/>
                    </a:lnTo>
                    <a:lnTo>
                      <a:pt x="61" y="33"/>
                    </a:lnTo>
                    <a:lnTo>
                      <a:pt x="59" y="30"/>
                    </a:lnTo>
                    <a:lnTo>
                      <a:pt x="65" y="29"/>
                    </a:lnTo>
                    <a:lnTo>
                      <a:pt x="65" y="30"/>
                    </a:lnTo>
                    <a:lnTo>
                      <a:pt x="79" y="33"/>
                    </a:lnTo>
                    <a:lnTo>
                      <a:pt x="76" y="23"/>
                    </a:lnTo>
                    <a:lnTo>
                      <a:pt x="86" y="5"/>
                    </a:lnTo>
                    <a:lnTo>
                      <a:pt x="91" y="5"/>
                    </a:lnTo>
                    <a:lnTo>
                      <a:pt x="95" y="0"/>
                    </a:lnTo>
                    <a:lnTo>
                      <a:pt x="99" y="5"/>
                    </a:lnTo>
                    <a:lnTo>
                      <a:pt x="99" y="11"/>
                    </a:lnTo>
                    <a:lnTo>
                      <a:pt x="108" y="12"/>
                    </a:lnTo>
                    <a:lnTo>
                      <a:pt x="108" y="17"/>
                    </a:lnTo>
                    <a:lnTo>
                      <a:pt x="143" y="18"/>
                    </a:lnTo>
                    <a:lnTo>
                      <a:pt x="141" y="21"/>
                    </a:lnTo>
                    <a:lnTo>
                      <a:pt x="132" y="30"/>
                    </a:lnTo>
                    <a:lnTo>
                      <a:pt x="129" y="38"/>
                    </a:lnTo>
                    <a:lnTo>
                      <a:pt x="129" y="41"/>
                    </a:lnTo>
                    <a:lnTo>
                      <a:pt x="129" y="52"/>
                    </a:lnTo>
                    <a:lnTo>
                      <a:pt x="126" y="46"/>
                    </a:lnTo>
                    <a:lnTo>
                      <a:pt x="121" y="44"/>
                    </a:lnTo>
                    <a:lnTo>
                      <a:pt x="118" y="50"/>
                    </a:lnTo>
                    <a:lnTo>
                      <a:pt x="115" y="52"/>
                    </a:lnTo>
                    <a:lnTo>
                      <a:pt x="120" y="59"/>
                    </a:lnTo>
                    <a:lnTo>
                      <a:pt x="129" y="59"/>
                    </a:lnTo>
                    <a:lnTo>
                      <a:pt x="123" y="70"/>
                    </a:lnTo>
                    <a:lnTo>
                      <a:pt x="120" y="74"/>
                    </a:lnTo>
                    <a:lnTo>
                      <a:pt x="121" y="80"/>
                    </a:lnTo>
                    <a:lnTo>
                      <a:pt x="117" y="84"/>
                    </a:lnTo>
                    <a:lnTo>
                      <a:pt x="114" y="91"/>
                    </a:lnTo>
                    <a:lnTo>
                      <a:pt x="112" y="93"/>
                    </a:lnTo>
                    <a:lnTo>
                      <a:pt x="109" y="100"/>
                    </a:lnTo>
                    <a:lnTo>
                      <a:pt x="117" y="96"/>
                    </a:lnTo>
                    <a:lnTo>
                      <a:pt x="126" y="99"/>
                    </a:lnTo>
                    <a:lnTo>
                      <a:pt x="129" y="100"/>
                    </a:lnTo>
                    <a:lnTo>
                      <a:pt x="127" y="108"/>
                    </a:lnTo>
                    <a:lnTo>
                      <a:pt x="129" y="111"/>
                    </a:lnTo>
                    <a:lnTo>
                      <a:pt x="135" y="114"/>
                    </a:lnTo>
                    <a:lnTo>
                      <a:pt x="135" y="120"/>
                    </a:lnTo>
                    <a:lnTo>
                      <a:pt x="138" y="123"/>
                    </a:lnTo>
                    <a:lnTo>
                      <a:pt x="139" y="131"/>
                    </a:lnTo>
                    <a:lnTo>
                      <a:pt x="144" y="132"/>
                    </a:lnTo>
                    <a:lnTo>
                      <a:pt x="146" y="134"/>
                    </a:lnTo>
                    <a:lnTo>
                      <a:pt x="143" y="144"/>
                    </a:lnTo>
                    <a:lnTo>
                      <a:pt x="135" y="141"/>
                    </a:lnTo>
                    <a:lnTo>
                      <a:pt x="135" y="146"/>
                    </a:lnTo>
                    <a:lnTo>
                      <a:pt x="126" y="141"/>
                    </a:lnTo>
                    <a:lnTo>
                      <a:pt x="123" y="137"/>
                    </a:lnTo>
                    <a:lnTo>
                      <a:pt x="117" y="132"/>
                    </a:lnTo>
                    <a:lnTo>
                      <a:pt x="114" y="135"/>
                    </a:lnTo>
                    <a:lnTo>
                      <a:pt x="114" y="144"/>
                    </a:lnTo>
                    <a:lnTo>
                      <a:pt x="111" y="147"/>
                    </a:lnTo>
                    <a:lnTo>
                      <a:pt x="115" y="153"/>
                    </a:lnTo>
                    <a:lnTo>
                      <a:pt x="115" y="156"/>
                    </a:lnTo>
                    <a:lnTo>
                      <a:pt x="115" y="160"/>
                    </a:lnTo>
                    <a:lnTo>
                      <a:pt x="111" y="161"/>
                    </a:lnTo>
                    <a:lnTo>
                      <a:pt x="106" y="160"/>
                    </a:lnTo>
                    <a:lnTo>
                      <a:pt x="99" y="160"/>
                    </a:lnTo>
                    <a:lnTo>
                      <a:pt x="102" y="175"/>
                    </a:lnTo>
                    <a:lnTo>
                      <a:pt x="99" y="191"/>
                    </a:lnTo>
                    <a:lnTo>
                      <a:pt x="100" y="193"/>
                    </a:lnTo>
                    <a:lnTo>
                      <a:pt x="95" y="196"/>
                    </a:lnTo>
                    <a:lnTo>
                      <a:pt x="89" y="190"/>
                    </a:lnTo>
                    <a:lnTo>
                      <a:pt x="91" y="184"/>
                    </a:lnTo>
                    <a:lnTo>
                      <a:pt x="86" y="181"/>
                    </a:lnTo>
                    <a:lnTo>
                      <a:pt x="74" y="181"/>
                    </a:lnTo>
                    <a:lnTo>
                      <a:pt x="71" y="161"/>
                    </a:lnTo>
                    <a:lnTo>
                      <a:pt x="68" y="160"/>
                    </a:lnTo>
                    <a:lnTo>
                      <a:pt x="64" y="166"/>
                    </a:lnTo>
                    <a:lnTo>
                      <a:pt x="56" y="166"/>
                    </a:lnTo>
                    <a:lnTo>
                      <a:pt x="50" y="161"/>
                    </a:lnTo>
                    <a:lnTo>
                      <a:pt x="47" y="161"/>
                    </a:lnTo>
                    <a:lnTo>
                      <a:pt x="41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20" y="152"/>
                    </a:lnTo>
                    <a:lnTo>
                      <a:pt x="9" y="153"/>
                    </a:lnTo>
                    <a:lnTo>
                      <a:pt x="6" y="153"/>
                    </a:lnTo>
                    <a:lnTo>
                      <a:pt x="6" y="147"/>
                    </a:lnTo>
                    <a:lnTo>
                      <a:pt x="12" y="135"/>
                    </a:lnTo>
                    <a:lnTo>
                      <a:pt x="9" y="137"/>
                    </a:lnTo>
                    <a:lnTo>
                      <a:pt x="0" y="131"/>
                    </a:lnTo>
                    <a:lnTo>
                      <a:pt x="6" y="123"/>
                    </a:lnTo>
                    <a:lnTo>
                      <a:pt x="14" y="112"/>
                    </a:lnTo>
                    <a:lnTo>
                      <a:pt x="17" y="108"/>
                    </a:lnTo>
                    <a:lnTo>
                      <a:pt x="17" y="103"/>
                    </a:lnTo>
                    <a:lnTo>
                      <a:pt x="29" y="88"/>
                    </a:lnTo>
                    <a:lnTo>
                      <a:pt x="33" y="80"/>
                    </a:lnTo>
                    <a:lnTo>
                      <a:pt x="33" y="73"/>
                    </a:lnTo>
                    <a:lnTo>
                      <a:pt x="29" y="61"/>
                    </a:lnTo>
                    <a:lnTo>
                      <a:pt x="30" y="55"/>
                    </a:lnTo>
                    <a:lnTo>
                      <a:pt x="42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5" name="Freeform 3026">
                <a:extLst>
                  <a:ext uri="{FF2B5EF4-FFF2-40B4-BE49-F238E27FC236}">
                    <a16:creationId xmlns:a16="http://schemas.microsoft.com/office/drawing/2014/main" id="{39F554A0-9FEA-A5A2-85EA-6FDE9814A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733"/>
                <a:ext cx="66" cy="127"/>
              </a:xfrm>
              <a:custGeom>
                <a:avLst/>
                <a:gdLst>
                  <a:gd name="T0" fmla="*/ 48 w 132"/>
                  <a:gd name="T1" fmla="*/ 33 h 253"/>
                  <a:gd name="T2" fmla="*/ 39 w 132"/>
                  <a:gd name="T3" fmla="*/ 42 h 253"/>
                  <a:gd name="T4" fmla="*/ 25 w 132"/>
                  <a:gd name="T5" fmla="*/ 45 h 253"/>
                  <a:gd name="T6" fmla="*/ 22 w 132"/>
                  <a:gd name="T7" fmla="*/ 56 h 253"/>
                  <a:gd name="T8" fmla="*/ 25 w 132"/>
                  <a:gd name="T9" fmla="*/ 86 h 253"/>
                  <a:gd name="T10" fmla="*/ 30 w 132"/>
                  <a:gd name="T11" fmla="*/ 92 h 253"/>
                  <a:gd name="T12" fmla="*/ 45 w 132"/>
                  <a:gd name="T13" fmla="*/ 101 h 253"/>
                  <a:gd name="T14" fmla="*/ 59 w 132"/>
                  <a:gd name="T15" fmla="*/ 108 h 253"/>
                  <a:gd name="T16" fmla="*/ 59 w 132"/>
                  <a:gd name="T17" fmla="*/ 120 h 253"/>
                  <a:gd name="T18" fmla="*/ 47 w 132"/>
                  <a:gd name="T19" fmla="*/ 130 h 253"/>
                  <a:gd name="T20" fmla="*/ 33 w 132"/>
                  <a:gd name="T21" fmla="*/ 135 h 253"/>
                  <a:gd name="T22" fmla="*/ 18 w 132"/>
                  <a:gd name="T23" fmla="*/ 135 h 253"/>
                  <a:gd name="T24" fmla="*/ 7 w 132"/>
                  <a:gd name="T25" fmla="*/ 139 h 253"/>
                  <a:gd name="T26" fmla="*/ 0 w 132"/>
                  <a:gd name="T27" fmla="*/ 147 h 253"/>
                  <a:gd name="T28" fmla="*/ 6 w 132"/>
                  <a:gd name="T29" fmla="*/ 162 h 253"/>
                  <a:gd name="T30" fmla="*/ 0 w 132"/>
                  <a:gd name="T31" fmla="*/ 171 h 253"/>
                  <a:gd name="T32" fmla="*/ 0 w 132"/>
                  <a:gd name="T33" fmla="*/ 176 h 253"/>
                  <a:gd name="T34" fmla="*/ 16 w 132"/>
                  <a:gd name="T35" fmla="*/ 182 h 253"/>
                  <a:gd name="T36" fmla="*/ 24 w 132"/>
                  <a:gd name="T37" fmla="*/ 188 h 253"/>
                  <a:gd name="T38" fmla="*/ 36 w 132"/>
                  <a:gd name="T39" fmla="*/ 199 h 253"/>
                  <a:gd name="T40" fmla="*/ 30 w 132"/>
                  <a:gd name="T41" fmla="*/ 208 h 253"/>
                  <a:gd name="T42" fmla="*/ 36 w 132"/>
                  <a:gd name="T43" fmla="*/ 220 h 253"/>
                  <a:gd name="T44" fmla="*/ 47 w 132"/>
                  <a:gd name="T45" fmla="*/ 229 h 253"/>
                  <a:gd name="T46" fmla="*/ 53 w 132"/>
                  <a:gd name="T47" fmla="*/ 235 h 253"/>
                  <a:gd name="T48" fmla="*/ 54 w 132"/>
                  <a:gd name="T49" fmla="*/ 249 h 253"/>
                  <a:gd name="T50" fmla="*/ 59 w 132"/>
                  <a:gd name="T51" fmla="*/ 247 h 253"/>
                  <a:gd name="T52" fmla="*/ 63 w 132"/>
                  <a:gd name="T53" fmla="*/ 223 h 253"/>
                  <a:gd name="T54" fmla="*/ 76 w 132"/>
                  <a:gd name="T55" fmla="*/ 244 h 253"/>
                  <a:gd name="T56" fmla="*/ 86 w 132"/>
                  <a:gd name="T57" fmla="*/ 241 h 253"/>
                  <a:gd name="T58" fmla="*/ 86 w 132"/>
                  <a:gd name="T59" fmla="*/ 225 h 253"/>
                  <a:gd name="T60" fmla="*/ 101 w 132"/>
                  <a:gd name="T61" fmla="*/ 211 h 253"/>
                  <a:gd name="T62" fmla="*/ 103 w 132"/>
                  <a:gd name="T63" fmla="*/ 208 h 253"/>
                  <a:gd name="T64" fmla="*/ 109 w 132"/>
                  <a:gd name="T65" fmla="*/ 199 h 253"/>
                  <a:gd name="T66" fmla="*/ 117 w 132"/>
                  <a:gd name="T67" fmla="*/ 188 h 253"/>
                  <a:gd name="T68" fmla="*/ 107 w 132"/>
                  <a:gd name="T69" fmla="*/ 176 h 253"/>
                  <a:gd name="T70" fmla="*/ 103 w 132"/>
                  <a:gd name="T71" fmla="*/ 170 h 253"/>
                  <a:gd name="T72" fmla="*/ 109 w 132"/>
                  <a:gd name="T73" fmla="*/ 147 h 253"/>
                  <a:gd name="T74" fmla="*/ 112 w 132"/>
                  <a:gd name="T75" fmla="*/ 132 h 253"/>
                  <a:gd name="T76" fmla="*/ 107 w 132"/>
                  <a:gd name="T77" fmla="*/ 123 h 253"/>
                  <a:gd name="T78" fmla="*/ 97 w 132"/>
                  <a:gd name="T79" fmla="*/ 123 h 253"/>
                  <a:gd name="T80" fmla="*/ 91 w 132"/>
                  <a:gd name="T81" fmla="*/ 114 h 253"/>
                  <a:gd name="T82" fmla="*/ 95 w 132"/>
                  <a:gd name="T83" fmla="*/ 98 h 253"/>
                  <a:gd name="T84" fmla="*/ 109 w 132"/>
                  <a:gd name="T85" fmla="*/ 86 h 253"/>
                  <a:gd name="T86" fmla="*/ 106 w 132"/>
                  <a:gd name="T87" fmla="*/ 71 h 253"/>
                  <a:gd name="T88" fmla="*/ 120 w 132"/>
                  <a:gd name="T89" fmla="*/ 65 h 253"/>
                  <a:gd name="T90" fmla="*/ 127 w 132"/>
                  <a:gd name="T91" fmla="*/ 50 h 253"/>
                  <a:gd name="T92" fmla="*/ 130 w 132"/>
                  <a:gd name="T93" fmla="*/ 29 h 253"/>
                  <a:gd name="T94" fmla="*/ 118 w 132"/>
                  <a:gd name="T95" fmla="*/ 19 h 253"/>
                  <a:gd name="T96" fmla="*/ 109 w 132"/>
                  <a:gd name="T97" fmla="*/ 10 h 253"/>
                  <a:gd name="T98" fmla="*/ 103 w 132"/>
                  <a:gd name="T99" fmla="*/ 1 h 253"/>
                  <a:gd name="T100" fmla="*/ 91 w 132"/>
                  <a:gd name="T101" fmla="*/ 4 h 253"/>
                  <a:gd name="T102" fmla="*/ 77 w 132"/>
                  <a:gd name="T103" fmla="*/ 6 h 253"/>
                  <a:gd name="T104" fmla="*/ 73 w 132"/>
                  <a:gd name="T105" fmla="*/ 12 h 253"/>
                  <a:gd name="T106" fmla="*/ 60 w 132"/>
                  <a:gd name="T107" fmla="*/ 9 h 253"/>
                  <a:gd name="T108" fmla="*/ 44 w 132"/>
                  <a:gd name="T109" fmla="*/ 16 h 253"/>
                  <a:gd name="T110" fmla="*/ 53 w 132"/>
                  <a:gd name="T111" fmla="*/ 29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2" h="253">
                    <a:moveTo>
                      <a:pt x="53" y="29"/>
                    </a:moveTo>
                    <a:lnTo>
                      <a:pt x="48" y="33"/>
                    </a:lnTo>
                    <a:lnTo>
                      <a:pt x="48" y="41"/>
                    </a:lnTo>
                    <a:lnTo>
                      <a:pt x="39" y="42"/>
                    </a:lnTo>
                    <a:lnTo>
                      <a:pt x="33" y="42"/>
                    </a:lnTo>
                    <a:lnTo>
                      <a:pt x="25" y="45"/>
                    </a:lnTo>
                    <a:lnTo>
                      <a:pt x="29" y="53"/>
                    </a:lnTo>
                    <a:lnTo>
                      <a:pt x="22" y="56"/>
                    </a:lnTo>
                    <a:lnTo>
                      <a:pt x="25" y="65"/>
                    </a:lnTo>
                    <a:lnTo>
                      <a:pt x="25" y="86"/>
                    </a:lnTo>
                    <a:lnTo>
                      <a:pt x="24" y="89"/>
                    </a:lnTo>
                    <a:lnTo>
                      <a:pt x="30" y="92"/>
                    </a:lnTo>
                    <a:lnTo>
                      <a:pt x="39" y="92"/>
                    </a:lnTo>
                    <a:lnTo>
                      <a:pt x="45" y="101"/>
                    </a:lnTo>
                    <a:lnTo>
                      <a:pt x="54" y="105"/>
                    </a:lnTo>
                    <a:lnTo>
                      <a:pt x="59" y="108"/>
                    </a:lnTo>
                    <a:lnTo>
                      <a:pt x="57" y="112"/>
                    </a:lnTo>
                    <a:lnTo>
                      <a:pt x="59" y="120"/>
                    </a:lnTo>
                    <a:lnTo>
                      <a:pt x="56" y="126"/>
                    </a:lnTo>
                    <a:lnTo>
                      <a:pt x="47" y="130"/>
                    </a:lnTo>
                    <a:lnTo>
                      <a:pt x="39" y="127"/>
                    </a:lnTo>
                    <a:lnTo>
                      <a:pt x="33" y="135"/>
                    </a:lnTo>
                    <a:lnTo>
                      <a:pt x="22" y="135"/>
                    </a:lnTo>
                    <a:lnTo>
                      <a:pt x="18" y="135"/>
                    </a:lnTo>
                    <a:lnTo>
                      <a:pt x="7" y="135"/>
                    </a:lnTo>
                    <a:lnTo>
                      <a:pt x="7" y="139"/>
                    </a:lnTo>
                    <a:lnTo>
                      <a:pt x="1" y="142"/>
                    </a:lnTo>
                    <a:lnTo>
                      <a:pt x="0" y="147"/>
                    </a:lnTo>
                    <a:lnTo>
                      <a:pt x="3" y="149"/>
                    </a:lnTo>
                    <a:lnTo>
                      <a:pt x="6" y="162"/>
                    </a:lnTo>
                    <a:lnTo>
                      <a:pt x="0" y="165"/>
                    </a:lnTo>
                    <a:lnTo>
                      <a:pt x="0" y="171"/>
                    </a:lnTo>
                    <a:lnTo>
                      <a:pt x="3" y="171"/>
                    </a:lnTo>
                    <a:lnTo>
                      <a:pt x="0" y="176"/>
                    </a:lnTo>
                    <a:lnTo>
                      <a:pt x="7" y="180"/>
                    </a:lnTo>
                    <a:lnTo>
                      <a:pt x="16" y="182"/>
                    </a:lnTo>
                    <a:lnTo>
                      <a:pt x="25" y="185"/>
                    </a:lnTo>
                    <a:lnTo>
                      <a:pt x="24" y="188"/>
                    </a:lnTo>
                    <a:lnTo>
                      <a:pt x="33" y="193"/>
                    </a:lnTo>
                    <a:lnTo>
                      <a:pt x="36" y="199"/>
                    </a:lnTo>
                    <a:lnTo>
                      <a:pt x="32" y="205"/>
                    </a:lnTo>
                    <a:lnTo>
                      <a:pt x="30" y="208"/>
                    </a:lnTo>
                    <a:lnTo>
                      <a:pt x="39" y="211"/>
                    </a:lnTo>
                    <a:lnTo>
                      <a:pt x="36" y="220"/>
                    </a:lnTo>
                    <a:lnTo>
                      <a:pt x="39" y="225"/>
                    </a:lnTo>
                    <a:lnTo>
                      <a:pt x="47" y="229"/>
                    </a:lnTo>
                    <a:lnTo>
                      <a:pt x="53" y="231"/>
                    </a:lnTo>
                    <a:lnTo>
                      <a:pt x="53" y="235"/>
                    </a:lnTo>
                    <a:lnTo>
                      <a:pt x="53" y="238"/>
                    </a:lnTo>
                    <a:lnTo>
                      <a:pt x="54" y="249"/>
                    </a:lnTo>
                    <a:lnTo>
                      <a:pt x="57" y="253"/>
                    </a:lnTo>
                    <a:lnTo>
                      <a:pt x="59" y="247"/>
                    </a:lnTo>
                    <a:lnTo>
                      <a:pt x="60" y="225"/>
                    </a:lnTo>
                    <a:lnTo>
                      <a:pt x="63" y="223"/>
                    </a:lnTo>
                    <a:lnTo>
                      <a:pt x="73" y="247"/>
                    </a:lnTo>
                    <a:lnTo>
                      <a:pt x="76" y="244"/>
                    </a:lnTo>
                    <a:lnTo>
                      <a:pt x="80" y="246"/>
                    </a:lnTo>
                    <a:lnTo>
                      <a:pt x="86" y="241"/>
                    </a:lnTo>
                    <a:lnTo>
                      <a:pt x="85" y="235"/>
                    </a:lnTo>
                    <a:lnTo>
                      <a:pt x="86" y="225"/>
                    </a:lnTo>
                    <a:lnTo>
                      <a:pt x="97" y="211"/>
                    </a:lnTo>
                    <a:lnTo>
                      <a:pt x="101" y="211"/>
                    </a:lnTo>
                    <a:lnTo>
                      <a:pt x="103" y="211"/>
                    </a:lnTo>
                    <a:lnTo>
                      <a:pt x="103" y="208"/>
                    </a:lnTo>
                    <a:lnTo>
                      <a:pt x="107" y="205"/>
                    </a:lnTo>
                    <a:lnTo>
                      <a:pt x="109" y="199"/>
                    </a:lnTo>
                    <a:lnTo>
                      <a:pt x="114" y="199"/>
                    </a:lnTo>
                    <a:lnTo>
                      <a:pt x="117" y="188"/>
                    </a:lnTo>
                    <a:lnTo>
                      <a:pt x="106" y="179"/>
                    </a:lnTo>
                    <a:lnTo>
                      <a:pt x="107" y="176"/>
                    </a:lnTo>
                    <a:lnTo>
                      <a:pt x="104" y="171"/>
                    </a:lnTo>
                    <a:lnTo>
                      <a:pt x="103" y="170"/>
                    </a:lnTo>
                    <a:lnTo>
                      <a:pt x="109" y="158"/>
                    </a:lnTo>
                    <a:lnTo>
                      <a:pt x="109" y="147"/>
                    </a:lnTo>
                    <a:lnTo>
                      <a:pt x="112" y="135"/>
                    </a:lnTo>
                    <a:lnTo>
                      <a:pt x="112" y="132"/>
                    </a:lnTo>
                    <a:lnTo>
                      <a:pt x="112" y="123"/>
                    </a:lnTo>
                    <a:lnTo>
                      <a:pt x="107" y="123"/>
                    </a:lnTo>
                    <a:lnTo>
                      <a:pt x="103" y="121"/>
                    </a:lnTo>
                    <a:lnTo>
                      <a:pt x="97" y="123"/>
                    </a:lnTo>
                    <a:lnTo>
                      <a:pt x="91" y="120"/>
                    </a:lnTo>
                    <a:lnTo>
                      <a:pt x="91" y="114"/>
                    </a:lnTo>
                    <a:lnTo>
                      <a:pt x="92" y="109"/>
                    </a:lnTo>
                    <a:lnTo>
                      <a:pt x="95" y="98"/>
                    </a:lnTo>
                    <a:lnTo>
                      <a:pt x="103" y="86"/>
                    </a:lnTo>
                    <a:lnTo>
                      <a:pt x="109" y="86"/>
                    </a:lnTo>
                    <a:lnTo>
                      <a:pt x="110" y="74"/>
                    </a:lnTo>
                    <a:lnTo>
                      <a:pt x="106" y="71"/>
                    </a:lnTo>
                    <a:lnTo>
                      <a:pt x="110" y="65"/>
                    </a:lnTo>
                    <a:lnTo>
                      <a:pt x="120" y="65"/>
                    </a:lnTo>
                    <a:lnTo>
                      <a:pt x="126" y="53"/>
                    </a:lnTo>
                    <a:lnTo>
                      <a:pt x="127" y="50"/>
                    </a:lnTo>
                    <a:lnTo>
                      <a:pt x="132" y="33"/>
                    </a:lnTo>
                    <a:lnTo>
                      <a:pt x="130" y="29"/>
                    </a:lnTo>
                    <a:lnTo>
                      <a:pt x="118" y="24"/>
                    </a:lnTo>
                    <a:lnTo>
                      <a:pt x="118" y="19"/>
                    </a:lnTo>
                    <a:lnTo>
                      <a:pt x="115" y="16"/>
                    </a:lnTo>
                    <a:lnTo>
                      <a:pt x="109" y="10"/>
                    </a:lnTo>
                    <a:lnTo>
                      <a:pt x="106" y="10"/>
                    </a:lnTo>
                    <a:lnTo>
                      <a:pt x="103" y="1"/>
                    </a:lnTo>
                    <a:lnTo>
                      <a:pt x="94" y="0"/>
                    </a:lnTo>
                    <a:lnTo>
                      <a:pt x="91" y="4"/>
                    </a:lnTo>
                    <a:lnTo>
                      <a:pt x="82" y="0"/>
                    </a:lnTo>
                    <a:lnTo>
                      <a:pt x="77" y="6"/>
                    </a:lnTo>
                    <a:lnTo>
                      <a:pt x="76" y="6"/>
                    </a:lnTo>
                    <a:lnTo>
                      <a:pt x="73" y="12"/>
                    </a:lnTo>
                    <a:lnTo>
                      <a:pt x="62" y="4"/>
                    </a:lnTo>
                    <a:lnTo>
                      <a:pt x="60" y="9"/>
                    </a:lnTo>
                    <a:lnTo>
                      <a:pt x="53" y="15"/>
                    </a:lnTo>
                    <a:lnTo>
                      <a:pt x="44" y="16"/>
                    </a:lnTo>
                    <a:lnTo>
                      <a:pt x="47" y="19"/>
                    </a:lnTo>
                    <a:lnTo>
                      <a:pt x="53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6" name="Freeform 3027">
                <a:extLst>
                  <a:ext uri="{FF2B5EF4-FFF2-40B4-BE49-F238E27FC236}">
                    <a16:creationId xmlns:a16="http://schemas.microsoft.com/office/drawing/2014/main" id="{AA8069E6-0390-6D53-C1CF-2C3CAD3B1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733"/>
                <a:ext cx="66" cy="127"/>
              </a:xfrm>
              <a:custGeom>
                <a:avLst/>
                <a:gdLst>
                  <a:gd name="T0" fmla="*/ 47 w 132"/>
                  <a:gd name="T1" fmla="*/ 19 h 253"/>
                  <a:gd name="T2" fmla="*/ 53 w 132"/>
                  <a:gd name="T3" fmla="*/ 15 h 253"/>
                  <a:gd name="T4" fmla="*/ 62 w 132"/>
                  <a:gd name="T5" fmla="*/ 4 h 253"/>
                  <a:gd name="T6" fmla="*/ 76 w 132"/>
                  <a:gd name="T7" fmla="*/ 6 h 253"/>
                  <a:gd name="T8" fmla="*/ 82 w 132"/>
                  <a:gd name="T9" fmla="*/ 0 h 253"/>
                  <a:gd name="T10" fmla="*/ 94 w 132"/>
                  <a:gd name="T11" fmla="*/ 0 h 253"/>
                  <a:gd name="T12" fmla="*/ 106 w 132"/>
                  <a:gd name="T13" fmla="*/ 10 h 253"/>
                  <a:gd name="T14" fmla="*/ 115 w 132"/>
                  <a:gd name="T15" fmla="*/ 16 h 253"/>
                  <a:gd name="T16" fmla="*/ 118 w 132"/>
                  <a:gd name="T17" fmla="*/ 24 h 253"/>
                  <a:gd name="T18" fmla="*/ 132 w 132"/>
                  <a:gd name="T19" fmla="*/ 33 h 253"/>
                  <a:gd name="T20" fmla="*/ 126 w 132"/>
                  <a:gd name="T21" fmla="*/ 53 h 253"/>
                  <a:gd name="T22" fmla="*/ 110 w 132"/>
                  <a:gd name="T23" fmla="*/ 65 h 253"/>
                  <a:gd name="T24" fmla="*/ 110 w 132"/>
                  <a:gd name="T25" fmla="*/ 74 h 253"/>
                  <a:gd name="T26" fmla="*/ 103 w 132"/>
                  <a:gd name="T27" fmla="*/ 86 h 253"/>
                  <a:gd name="T28" fmla="*/ 92 w 132"/>
                  <a:gd name="T29" fmla="*/ 109 h 253"/>
                  <a:gd name="T30" fmla="*/ 91 w 132"/>
                  <a:gd name="T31" fmla="*/ 120 h 253"/>
                  <a:gd name="T32" fmla="*/ 103 w 132"/>
                  <a:gd name="T33" fmla="*/ 121 h 253"/>
                  <a:gd name="T34" fmla="*/ 112 w 132"/>
                  <a:gd name="T35" fmla="*/ 123 h 253"/>
                  <a:gd name="T36" fmla="*/ 112 w 132"/>
                  <a:gd name="T37" fmla="*/ 135 h 253"/>
                  <a:gd name="T38" fmla="*/ 109 w 132"/>
                  <a:gd name="T39" fmla="*/ 158 h 253"/>
                  <a:gd name="T40" fmla="*/ 104 w 132"/>
                  <a:gd name="T41" fmla="*/ 171 h 253"/>
                  <a:gd name="T42" fmla="*/ 106 w 132"/>
                  <a:gd name="T43" fmla="*/ 179 h 253"/>
                  <a:gd name="T44" fmla="*/ 114 w 132"/>
                  <a:gd name="T45" fmla="*/ 199 h 253"/>
                  <a:gd name="T46" fmla="*/ 107 w 132"/>
                  <a:gd name="T47" fmla="*/ 205 h 253"/>
                  <a:gd name="T48" fmla="*/ 103 w 132"/>
                  <a:gd name="T49" fmla="*/ 211 h 253"/>
                  <a:gd name="T50" fmla="*/ 97 w 132"/>
                  <a:gd name="T51" fmla="*/ 211 h 253"/>
                  <a:gd name="T52" fmla="*/ 85 w 132"/>
                  <a:gd name="T53" fmla="*/ 235 h 253"/>
                  <a:gd name="T54" fmla="*/ 80 w 132"/>
                  <a:gd name="T55" fmla="*/ 246 h 253"/>
                  <a:gd name="T56" fmla="*/ 73 w 132"/>
                  <a:gd name="T57" fmla="*/ 247 h 253"/>
                  <a:gd name="T58" fmla="*/ 60 w 132"/>
                  <a:gd name="T59" fmla="*/ 225 h 253"/>
                  <a:gd name="T60" fmla="*/ 57 w 132"/>
                  <a:gd name="T61" fmla="*/ 253 h 253"/>
                  <a:gd name="T62" fmla="*/ 53 w 132"/>
                  <a:gd name="T63" fmla="*/ 238 h 253"/>
                  <a:gd name="T64" fmla="*/ 53 w 132"/>
                  <a:gd name="T65" fmla="*/ 231 h 253"/>
                  <a:gd name="T66" fmla="*/ 39 w 132"/>
                  <a:gd name="T67" fmla="*/ 225 h 253"/>
                  <a:gd name="T68" fmla="*/ 39 w 132"/>
                  <a:gd name="T69" fmla="*/ 211 h 253"/>
                  <a:gd name="T70" fmla="*/ 32 w 132"/>
                  <a:gd name="T71" fmla="*/ 205 h 253"/>
                  <a:gd name="T72" fmla="*/ 33 w 132"/>
                  <a:gd name="T73" fmla="*/ 193 h 253"/>
                  <a:gd name="T74" fmla="*/ 25 w 132"/>
                  <a:gd name="T75" fmla="*/ 185 h 253"/>
                  <a:gd name="T76" fmla="*/ 7 w 132"/>
                  <a:gd name="T77" fmla="*/ 180 h 253"/>
                  <a:gd name="T78" fmla="*/ 3 w 132"/>
                  <a:gd name="T79" fmla="*/ 171 h 253"/>
                  <a:gd name="T80" fmla="*/ 0 w 132"/>
                  <a:gd name="T81" fmla="*/ 165 h 253"/>
                  <a:gd name="T82" fmla="*/ 3 w 132"/>
                  <a:gd name="T83" fmla="*/ 149 h 253"/>
                  <a:gd name="T84" fmla="*/ 1 w 132"/>
                  <a:gd name="T85" fmla="*/ 142 h 253"/>
                  <a:gd name="T86" fmla="*/ 7 w 132"/>
                  <a:gd name="T87" fmla="*/ 135 h 253"/>
                  <a:gd name="T88" fmla="*/ 22 w 132"/>
                  <a:gd name="T89" fmla="*/ 135 h 253"/>
                  <a:gd name="T90" fmla="*/ 39 w 132"/>
                  <a:gd name="T91" fmla="*/ 127 h 253"/>
                  <a:gd name="T92" fmla="*/ 56 w 132"/>
                  <a:gd name="T93" fmla="*/ 126 h 253"/>
                  <a:gd name="T94" fmla="*/ 57 w 132"/>
                  <a:gd name="T95" fmla="*/ 112 h 253"/>
                  <a:gd name="T96" fmla="*/ 54 w 132"/>
                  <a:gd name="T97" fmla="*/ 105 h 253"/>
                  <a:gd name="T98" fmla="*/ 39 w 132"/>
                  <a:gd name="T99" fmla="*/ 92 h 253"/>
                  <a:gd name="T100" fmla="*/ 24 w 132"/>
                  <a:gd name="T101" fmla="*/ 89 h 253"/>
                  <a:gd name="T102" fmla="*/ 25 w 132"/>
                  <a:gd name="T103" fmla="*/ 65 h 253"/>
                  <a:gd name="T104" fmla="*/ 29 w 132"/>
                  <a:gd name="T105" fmla="*/ 53 h 253"/>
                  <a:gd name="T106" fmla="*/ 33 w 132"/>
                  <a:gd name="T107" fmla="*/ 42 h 253"/>
                  <a:gd name="T108" fmla="*/ 48 w 132"/>
                  <a:gd name="T109" fmla="*/ 41 h 253"/>
                  <a:gd name="T110" fmla="*/ 53 w 132"/>
                  <a:gd name="T111" fmla="*/ 29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2" h="253">
                    <a:moveTo>
                      <a:pt x="53" y="29"/>
                    </a:moveTo>
                    <a:lnTo>
                      <a:pt x="47" y="19"/>
                    </a:lnTo>
                    <a:lnTo>
                      <a:pt x="44" y="16"/>
                    </a:lnTo>
                    <a:lnTo>
                      <a:pt x="53" y="15"/>
                    </a:lnTo>
                    <a:lnTo>
                      <a:pt x="60" y="9"/>
                    </a:lnTo>
                    <a:lnTo>
                      <a:pt x="62" y="4"/>
                    </a:lnTo>
                    <a:lnTo>
                      <a:pt x="73" y="12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82" y="0"/>
                    </a:lnTo>
                    <a:lnTo>
                      <a:pt x="91" y="4"/>
                    </a:lnTo>
                    <a:lnTo>
                      <a:pt x="94" y="0"/>
                    </a:lnTo>
                    <a:lnTo>
                      <a:pt x="103" y="1"/>
                    </a:lnTo>
                    <a:lnTo>
                      <a:pt x="106" y="10"/>
                    </a:lnTo>
                    <a:lnTo>
                      <a:pt x="109" y="10"/>
                    </a:lnTo>
                    <a:lnTo>
                      <a:pt x="115" y="16"/>
                    </a:lnTo>
                    <a:lnTo>
                      <a:pt x="118" y="19"/>
                    </a:lnTo>
                    <a:lnTo>
                      <a:pt x="118" y="24"/>
                    </a:lnTo>
                    <a:lnTo>
                      <a:pt x="130" y="29"/>
                    </a:lnTo>
                    <a:lnTo>
                      <a:pt x="132" y="33"/>
                    </a:lnTo>
                    <a:lnTo>
                      <a:pt x="127" y="50"/>
                    </a:lnTo>
                    <a:lnTo>
                      <a:pt x="126" y="53"/>
                    </a:lnTo>
                    <a:lnTo>
                      <a:pt x="120" y="65"/>
                    </a:lnTo>
                    <a:lnTo>
                      <a:pt x="110" y="65"/>
                    </a:lnTo>
                    <a:lnTo>
                      <a:pt x="106" y="71"/>
                    </a:lnTo>
                    <a:lnTo>
                      <a:pt x="110" y="74"/>
                    </a:lnTo>
                    <a:lnTo>
                      <a:pt x="109" y="86"/>
                    </a:lnTo>
                    <a:lnTo>
                      <a:pt x="103" y="86"/>
                    </a:lnTo>
                    <a:lnTo>
                      <a:pt x="95" y="98"/>
                    </a:lnTo>
                    <a:lnTo>
                      <a:pt x="92" y="109"/>
                    </a:lnTo>
                    <a:lnTo>
                      <a:pt x="91" y="114"/>
                    </a:lnTo>
                    <a:lnTo>
                      <a:pt x="91" y="120"/>
                    </a:lnTo>
                    <a:lnTo>
                      <a:pt x="97" y="123"/>
                    </a:lnTo>
                    <a:lnTo>
                      <a:pt x="103" y="121"/>
                    </a:lnTo>
                    <a:lnTo>
                      <a:pt x="107" y="123"/>
                    </a:lnTo>
                    <a:lnTo>
                      <a:pt x="112" y="123"/>
                    </a:lnTo>
                    <a:lnTo>
                      <a:pt x="112" y="132"/>
                    </a:lnTo>
                    <a:lnTo>
                      <a:pt x="112" y="135"/>
                    </a:lnTo>
                    <a:lnTo>
                      <a:pt x="109" y="147"/>
                    </a:lnTo>
                    <a:lnTo>
                      <a:pt x="109" y="158"/>
                    </a:lnTo>
                    <a:lnTo>
                      <a:pt x="103" y="170"/>
                    </a:lnTo>
                    <a:lnTo>
                      <a:pt x="104" y="171"/>
                    </a:lnTo>
                    <a:lnTo>
                      <a:pt x="107" y="176"/>
                    </a:lnTo>
                    <a:lnTo>
                      <a:pt x="106" y="179"/>
                    </a:lnTo>
                    <a:lnTo>
                      <a:pt x="117" y="188"/>
                    </a:lnTo>
                    <a:lnTo>
                      <a:pt x="114" y="199"/>
                    </a:lnTo>
                    <a:lnTo>
                      <a:pt x="109" y="199"/>
                    </a:lnTo>
                    <a:lnTo>
                      <a:pt x="107" y="205"/>
                    </a:lnTo>
                    <a:lnTo>
                      <a:pt x="103" y="208"/>
                    </a:lnTo>
                    <a:lnTo>
                      <a:pt x="103" y="211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86" y="225"/>
                    </a:lnTo>
                    <a:lnTo>
                      <a:pt x="85" y="235"/>
                    </a:lnTo>
                    <a:lnTo>
                      <a:pt x="86" y="241"/>
                    </a:lnTo>
                    <a:lnTo>
                      <a:pt x="80" y="246"/>
                    </a:lnTo>
                    <a:lnTo>
                      <a:pt x="76" y="244"/>
                    </a:lnTo>
                    <a:lnTo>
                      <a:pt x="73" y="247"/>
                    </a:lnTo>
                    <a:lnTo>
                      <a:pt x="63" y="223"/>
                    </a:lnTo>
                    <a:lnTo>
                      <a:pt x="60" y="225"/>
                    </a:lnTo>
                    <a:lnTo>
                      <a:pt x="59" y="247"/>
                    </a:lnTo>
                    <a:lnTo>
                      <a:pt x="57" y="253"/>
                    </a:lnTo>
                    <a:lnTo>
                      <a:pt x="54" y="249"/>
                    </a:lnTo>
                    <a:lnTo>
                      <a:pt x="53" y="238"/>
                    </a:lnTo>
                    <a:lnTo>
                      <a:pt x="53" y="235"/>
                    </a:lnTo>
                    <a:lnTo>
                      <a:pt x="53" y="231"/>
                    </a:lnTo>
                    <a:lnTo>
                      <a:pt x="47" y="229"/>
                    </a:lnTo>
                    <a:lnTo>
                      <a:pt x="39" y="225"/>
                    </a:lnTo>
                    <a:lnTo>
                      <a:pt x="36" y="220"/>
                    </a:lnTo>
                    <a:lnTo>
                      <a:pt x="39" y="211"/>
                    </a:lnTo>
                    <a:lnTo>
                      <a:pt x="30" y="208"/>
                    </a:lnTo>
                    <a:lnTo>
                      <a:pt x="32" y="205"/>
                    </a:lnTo>
                    <a:lnTo>
                      <a:pt x="36" y="199"/>
                    </a:lnTo>
                    <a:lnTo>
                      <a:pt x="33" y="193"/>
                    </a:lnTo>
                    <a:lnTo>
                      <a:pt x="24" y="188"/>
                    </a:lnTo>
                    <a:lnTo>
                      <a:pt x="25" y="185"/>
                    </a:lnTo>
                    <a:lnTo>
                      <a:pt x="16" y="182"/>
                    </a:lnTo>
                    <a:lnTo>
                      <a:pt x="7" y="180"/>
                    </a:lnTo>
                    <a:lnTo>
                      <a:pt x="0" y="176"/>
                    </a:lnTo>
                    <a:lnTo>
                      <a:pt x="3" y="171"/>
                    </a:lnTo>
                    <a:lnTo>
                      <a:pt x="0" y="171"/>
                    </a:lnTo>
                    <a:lnTo>
                      <a:pt x="0" y="165"/>
                    </a:lnTo>
                    <a:lnTo>
                      <a:pt x="6" y="162"/>
                    </a:lnTo>
                    <a:lnTo>
                      <a:pt x="3" y="149"/>
                    </a:lnTo>
                    <a:lnTo>
                      <a:pt x="0" y="147"/>
                    </a:lnTo>
                    <a:lnTo>
                      <a:pt x="1" y="142"/>
                    </a:lnTo>
                    <a:lnTo>
                      <a:pt x="7" y="139"/>
                    </a:lnTo>
                    <a:lnTo>
                      <a:pt x="7" y="135"/>
                    </a:lnTo>
                    <a:lnTo>
                      <a:pt x="18" y="135"/>
                    </a:lnTo>
                    <a:lnTo>
                      <a:pt x="22" y="135"/>
                    </a:lnTo>
                    <a:lnTo>
                      <a:pt x="33" y="135"/>
                    </a:lnTo>
                    <a:lnTo>
                      <a:pt x="39" y="127"/>
                    </a:lnTo>
                    <a:lnTo>
                      <a:pt x="47" y="130"/>
                    </a:lnTo>
                    <a:lnTo>
                      <a:pt x="56" y="126"/>
                    </a:lnTo>
                    <a:lnTo>
                      <a:pt x="59" y="120"/>
                    </a:lnTo>
                    <a:lnTo>
                      <a:pt x="57" y="112"/>
                    </a:lnTo>
                    <a:lnTo>
                      <a:pt x="59" y="108"/>
                    </a:lnTo>
                    <a:lnTo>
                      <a:pt x="54" y="105"/>
                    </a:lnTo>
                    <a:lnTo>
                      <a:pt x="45" y="101"/>
                    </a:lnTo>
                    <a:lnTo>
                      <a:pt x="39" y="92"/>
                    </a:lnTo>
                    <a:lnTo>
                      <a:pt x="30" y="92"/>
                    </a:lnTo>
                    <a:lnTo>
                      <a:pt x="24" y="89"/>
                    </a:lnTo>
                    <a:lnTo>
                      <a:pt x="25" y="86"/>
                    </a:lnTo>
                    <a:lnTo>
                      <a:pt x="25" y="65"/>
                    </a:lnTo>
                    <a:lnTo>
                      <a:pt x="22" y="56"/>
                    </a:lnTo>
                    <a:lnTo>
                      <a:pt x="29" y="53"/>
                    </a:lnTo>
                    <a:lnTo>
                      <a:pt x="25" y="45"/>
                    </a:lnTo>
                    <a:lnTo>
                      <a:pt x="33" y="42"/>
                    </a:lnTo>
                    <a:lnTo>
                      <a:pt x="39" y="42"/>
                    </a:lnTo>
                    <a:lnTo>
                      <a:pt x="48" y="41"/>
                    </a:lnTo>
                    <a:lnTo>
                      <a:pt x="48" y="33"/>
                    </a:lnTo>
                    <a:lnTo>
                      <a:pt x="53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7" name="Freeform 3028">
                <a:extLst>
                  <a:ext uri="{FF2B5EF4-FFF2-40B4-BE49-F238E27FC236}">
                    <a16:creationId xmlns:a16="http://schemas.microsoft.com/office/drawing/2014/main" id="{67ECB9AE-19E2-AA65-2DEC-11F11633D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733"/>
                <a:ext cx="66" cy="127"/>
              </a:xfrm>
              <a:custGeom>
                <a:avLst/>
                <a:gdLst>
                  <a:gd name="T0" fmla="*/ 47 w 132"/>
                  <a:gd name="T1" fmla="*/ 19 h 253"/>
                  <a:gd name="T2" fmla="*/ 53 w 132"/>
                  <a:gd name="T3" fmla="*/ 15 h 253"/>
                  <a:gd name="T4" fmla="*/ 62 w 132"/>
                  <a:gd name="T5" fmla="*/ 4 h 253"/>
                  <a:gd name="T6" fmla="*/ 76 w 132"/>
                  <a:gd name="T7" fmla="*/ 6 h 253"/>
                  <a:gd name="T8" fmla="*/ 82 w 132"/>
                  <a:gd name="T9" fmla="*/ 0 h 253"/>
                  <a:gd name="T10" fmla="*/ 94 w 132"/>
                  <a:gd name="T11" fmla="*/ 0 h 253"/>
                  <a:gd name="T12" fmla="*/ 106 w 132"/>
                  <a:gd name="T13" fmla="*/ 10 h 253"/>
                  <a:gd name="T14" fmla="*/ 115 w 132"/>
                  <a:gd name="T15" fmla="*/ 16 h 253"/>
                  <a:gd name="T16" fmla="*/ 118 w 132"/>
                  <a:gd name="T17" fmla="*/ 24 h 253"/>
                  <a:gd name="T18" fmla="*/ 132 w 132"/>
                  <a:gd name="T19" fmla="*/ 33 h 253"/>
                  <a:gd name="T20" fmla="*/ 126 w 132"/>
                  <a:gd name="T21" fmla="*/ 53 h 253"/>
                  <a:gd name="T22" fmla="*/ 110 w 132"/>
                  <a:gd name="T23" fmla="*/ 65 h 253"/>
                  <a:gd name="T24" fmla="*/ 110 w 132"/>
                  <a:gd name="T25" fmla="*/ 74 h 253"/>
                  <a:gd name="T26" fmla="*/ 103 w 132"/>
                  <a:gd name="T27" fmla="*/ 86 h 253"/>
                  <a:gd name="T28" fmla="*/ 92 w 132"/>
                  <a:gd name="T29" fmla="*/ 109 h 253"/>
                  <a:gd name="T30" fmla="*/ 91 w 132"/>
                  <a:gd name="T31" fmla="*/ 120 h 253"/>
                  <a:gd name="T32" fmla="*/ 103 w 132"/>
                  <a:gd name="T33" fmla="*/ 121 h 253"/>
                  <a:gd name="T34" fmla="*/ 112 w 132"/>
                  <a:gd name="T35" fmla="*/ 123 h 253"/>
                  <a:gd name="T36" fmla="*/ 112 w 132"/>
                  <a:gd name="T37" fmla="*/ 135 h 253"/>
                  <a:gd name="T38" fmla="*/ 109 w 132"/>
                  <a:gd name="T39" fmla="*/ 158 h 253"/>
                  <a:gd name="T40" fmla="*/ 104 w 132"/>
                  <a:gd name="T41" fmla="*/ 171 h 253"/>
                  <a:gd name="T42" fmla="*/ 106 w 132"/>
                  <a:gd name="T43" fmla="*/ 179 h 253"/>
                  <a:gd name="T44" fmla="*/ 114 w 132"/>
                  <a:gd name="T45" fmla="*/ 199 h 253"/>
                  <a:gd name="T46" fmla="*/ 107 w 132"/>
                  <a:gd name="T47" fmla="*/ 205 h 253"/>
                  <a:gd name="T48" fmla="*/ 103 w 132"/>
                  <a:gd name="T49" fmla="*/ 211 h 253"/>
                  <a:gd name="T50" fmla="*/ 97 w 132"/>
                  <a:gd name="T51" fmla="*/ 211 h 253"/>
                  <a:gd name="T52" fmla="*/ 85 w 132"/>
                  <a:gd name="T53" fmla="*/ 235 h 253"/>
                  <a:gd name="T54" fmla="*/ 80 w 132"/>
                  <a:gd name="T55" fmla="*/ 246 h 253"/>
                  <a:gd name="T56" fmla="*/ 73 w 132"/>
                  <a:gd name="T57" fmla="*/ 247 h 253"/>
                  <a:gd name="T58" fmla="*/ 60 w 132"/>
                  <a:gd name="T59" fmla="*/ 225 h 253"/>
                  <a:gd name="T60" fmla="*/ 57 w 132"/>
                  <a:gd name="T61" fmla="*/ 253 h 253"/>
                  <a:gd name="T62" fmla="*/ 53 w 132"/>
                  <a:gd name="T63" fmla="*/ 238 h 253"/>
                  <a:gd name="T64" fmla="*/ 53 w 132"/>
                  <a:gd name="T65" fmla="*/ 231 h 253"/>
                  <a:gd name="T66" fmla="*/ 39 w 132"/>
                  <a:gd name="T67" fmla="*/ 225 h 253"/>
                  <a:gd name="T68" fmla="*/ 39 w 132"/>
                  <a:gd name="T69" fmla="*/ 211 h 253"/>
                  <a:gd name="T70" fmla="*/ 32 w 132"/>
                  <a:gd name="T71" fmla="*/ 205 h 253"/>
                  <a:gd name="T72" fmla="*/ 33 w 132"/>
                  <a:gd name="T73" fmla="*/ 193 h 253"/>
                  <a:gd name="T74" fmla="*/ 25 w 132"/>
                  <a:gd name="T75" fmla="*/ 185 h 253"/>
                  <a:gd name="T76" fmla="*/ 7 w 132"/>
                  <a:gd name="T77" fmla="*/ 180 h 253"/>
                  <a:gd name="T78" fmla="*/ 3 w 132"/>
                  <a:gd name="T79" fmla="*/ 171 h 253"/>
                  <a:gd name="T80" fmla="*/ 0 w 132"/>
                  <a:gd name="T81" fmla="*/ 165 h 253"/>
                  <a:gd name="T82" fmla="*/ 3 w 132"/>
                  <a:gd name="T83" fmla="*/ 149 h 253"/>
                  <a:gd name="T84" fmla="*/ 1 w 132"/>
                  <a:gd name="T85" fmla="*/ 142 h 253"/>
                  <a:gd name="T86" fmla="*/ 7 w 132"/>
                  <a:gd name="T87" fmla="*/ 135 h 253"/>
                  <a:gd name="T88" fmla="*/ 22 w 132"/>
                  <a:gd name="T89" fmla="*/ 135 h 253"/>
                  <a:gd name="T90" fmla="*/ 39 w 132"/>
                  <a:gd name="T91" fmla="*/ 127 h 253"/>
                  <a:gd name="T92" fmla="*/ 56 w 132"/>
                  <a:gd name="T93" fmla="*/ 126 h 253"/>
                  <a:gd name="T94" fmla="*/ 57 w 132"/>
                  <a:gd name="T95" fmla="*/ 112 h 253"/>
                  <a:gd name="T96" fmla="*/ 54 w 132"/>
                  <a:gd name="T97" fmla="*/ 105 h 253"/>
                  <a:gd name="T98" fmla="*/ 39 w 132"/>
                  <a:gd name="T99" fmla="*/ 92 h 253"/>
                  <a:gd name="T100" fmla="*/ 24 w 132"/>
                  <a:gd name="T101" fmla="*/ 89 h 253"/>
                  <a:gd name="T102" fmla="*/ 25 w 132"/>
                  <a:gd name="T103" fmla="*/ 65 h 253"/>
                  <a:gd name="T104" fmla="*/ 29 w 132"/>
                  <a:gd name="T105" fmla="*/ 53 h 253"/>
                  <a:gd name="T106" fmla="*/ 33 w 132"/>
                  <a:gd name="T107" fmla="*/ 42 h 253"/>
                  <a:gd name="T108" fmla="*/ 48 w 132"/>
                  <a:gd name="T109" fmla="*/ 41 h 253"/>
                  <a:gd name="T110" fmla="*/ 53 w 132"/>
                  <a:gd name="T111" fmla="*/ 29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2" h="253">
                    <a:moveTo>
                      <a:pt x="53" y="29"/>
                    </a:moveTo>
                    <a:lnTo>
                      <a:pt x="47" y="19"/>
                    </a:lnTo>
                    <a:lnTo>
                      <a:pt x="44" y="16"/>
                    </a:lnTo>
                    <a:lnTo>
                      <a:pt x="53" y="15"/>
                    </a:lnTo>
                    <a:lnTo>
                      <a:pt x="60" y="9"/>
                    </a:lnTo>
                    <a:lnTo>
                      <a:pt x="62" y="4"/>
                    </a:lnTo>
                    <a:lnTo>
                      <a:pt x="73" y="12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82" y="0"/>
                    </a:lnTo>
                    <a:lnTo>
                      <a:pt x="91" y="4"/>
                    </a:lnTo>
                    <a:lnTo>
                      <a:pt x="94" y="0"/>
                    </a:lnTo>
                    <a:lnTo>
                      <a:pt x="103" y="1"/>
                    </a:lnTo>
                    <a:lnTo>
                      <a:pt x="106" y="10"/>
                    </a:lnTo>
                    <a:lnTo>
                      <a:pt x="109" y="10"/>
                    </a:lnTo>
                    <a:lnTo>
                      <a:pt x="115" y="16"/>
                    </a:lnTo>
                    <a:lnTo>
                      <a:pt x="118" y="19"/>
                    </a:lnTo>
                    <a:lnTo>
                      <a:pt x="118" y="24"/>
                    </a:lnTo>
                    <a:lnTo>
                      <a:pt x="130" y="29"/>
                    </a:lnTo>
                    <a:lnTo>
                      <a:pt x="132" y="33"/>
                    </a:lnTo>
                    <a:lnTo>
                      <a:pt x="127" y="50"/>
                    </a:lnTo>
                    <a:lnTo>
                      <a:pt x="126" y="53"/>
                    </a:lnTo>
                    <a:lnTo>
                      <a:pt x="120" y="65"/>
                    </a:lnTo>
                    <a:lnTo>
                      <a:pt x="110" y="65"/>
                    </a:lnTo>
                    <a:lnTo>
                      <a:pt x="106" y="71"/>
                    </a:lnTo>
                    <a:lnTo>
                      <a:pt x="110" y="74"/>
                    </a:lnTo>
                    <a:lnTo>
                      <a:pt x="109" y="86"/>
                    </a:lnTo>
                    <a:lnTo>
                      <a:pt x="103" y="86"/>
                    </a:lnTo>
                    <a:lnTo>
                      <a:pt x="95" y="98"/>
                    </a:lnTo>
                    <a:lnTo>
                      <a:pt x="92" y="109"/>
                    </a:lnTo>
                    <a:lnTo>
                      <a:pt x="91" y="114"/>
                    </a:lnTo>
                    <a:lnTo>
                      <a:pt x="91" y="120"/>
                    </a:lnTo>
                    <a:lnTo>
                      <a:pt x="97" y="123"/>
                    </a:lnTo>
                    <a:lnTo>
                      <a:pt x="103" y="121"/>
                    </a:lnTo>
                    <a:lnTo>
                      <a:pt x="107" y="123"/>
                    </a:lnTo>
                    <a:lnTo>
                      <a:pt x="112" y="123"/>
                    </a:lnTo>
                    <a:lnTo>
                      <a:pt x="112" y="132"/>
                    </a:lnTo>
                    <a:lnTo>
                      <a:pt x="112" y="135"/>
                    </a:lnTo>
                    <a:lnTo>
                      <a:pt x="109" y="147"/>
                    </a:lnTo>
                    <a:lnTo>
                      <a:pt x="109" y="158"/>
                    </a:lnTo>
                    <a:lnTo>
                      <a:pt x="103" y="170"/>
                    </a:lnTo>
                    <a:lnTo>
                      <a:pt x="104" y="171"/>
                    </a:lnTo>
                    <a:lnTo>
                      <a:pt x="107" y="176"/>
                    </a:lnTo>
                    <a:lnTo>
                      <a:pt x="106" y="179"/>
                    </a:lnTo>
                    <a:lnTo>
                      <a:pt x="117" y="188"/>
                    </a:lnTo>
                    <a:lnTo>
                      <a:pt x="114" y="199"/>
                    </a:lnTo>
                    <a:lnTo>
                      <a:pt x="109" y="199"/>
                    </a:lnTo>
                    <a:lnTo>
                      <a:pt x="107" y="205"/>
                    </a:lnTo>
                    <a:lnTo>
                      <a:pt x="103" y="208"/>
                    </a:lnTo>
                    <a:lnTo>
                      <a:pt x="103" y="211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86" y="225"/>
                    </a:lnTo>
                    <a:lnTo>
                      <a:pt x="85" y="235"/>
                    </a:lnTo>
                    <a:lnTo>
                      <a:pt x="86" y="241"/>
                    </a:lnTo>
                    <a:lnTo>
                      <a:pt x="80" y="246"/>
                    </a:lnTo>
                    <a:lnTo>
                      <a:pt x="76" y="244"/>
                    </a:lnTo>
                    <a:lnTo>
                      <a:pt x="73" y="247"/>
                    </a:lnTo>
                    <a:lnTo>
                      <a:pt x="63" y="223"/>
                    </a:lnTo>
                    <a:lnTo>
                      <a:pt x="60" y="225"/>
                    </a:lnTo>
                    <a:lnTo>
                      <a:pt x="59" y="247"/>
                    </a:lnTo>
                    <a:lnTo>
                      <a:pt x="57" y="253"/>
                    </a:lnTo>
                    <a:lnTo>
                      <a:pt x="54" y="249"/>
                    </a:lnTo>
                    <a:lnTo>
                      <a:pt x="53" y="238"/>
                    </a:lnTo>
                    <a:lnTo>
                      <a:pt x="53" y="235"/>
                    </a:lnTo>
                    <a:lnTo>
                      <a:pt x="53" y="231"/>
                    </a:lnTo>
                    <a:lnTo>
                      <a:pt x="47" y="229"/>
                    </a:lnTo>
                    <a:lnTo>
                      <a:pt x="39" y="225"/>
                    </a:lnTo>
                    <a:lnTo>
                      <a:pt x="36" y="220"/>
                    </a:lnTo>
                    <a:lnTo>
                      <a:pt x="39" y="211"/>
                    </a:lnTo>
                    <a:lnTo>
                      <a:pt x="30" y="208"/>
                    </a:lnTo>
                    <a:lnTo>
                      <a:pt x="32" y="205"/>
                    </a:lnTo>
                    <a:lnTo>
                      <a:pt x="36" y="199"/>
                    </a:lnTo>
                    <a:lnTo>
                      <a:pt x="33" y="193"/>
                    </a:lnTo>
                    <a:lnTo>
                      <a:pt x="24" y="188"/>
                    </a:lnTo>
                    <a:lnTo>
                      <a:pt x="25" y="185"/>
                    </a:lnTo>
                    <a:lnTo>
                      <a:pt x="16" y="182"/>
                    </a:lnTo>
                    <a:lnTo>
                      <a:pt x="7" y="180"/>
                    </a:lnTo>
                    <a:lnTo>
                      <a:pt x="0" y="176"/>
                    </a:lnTo>
                    <a:lnTo>
                      <a:pt x="3" y="171"/>
                    </a:lnTo>
                    <a:lnTo>
                      <a:pt x="0" y="171"/>
                    </a:lnTo>
                    <a:lnTo>
                      <a:pt x="0" y="165"/>
                    </a:lnTo>
                    <a:lnTo>
                      <a:pt x="6" y="162"/>
                    </a:lnTo>
                    <a:lnTo>
                      <a:pt x="3" y="149"/>
                    </a:lnTo>
                    <a:lnTo>
                      <a:pt x="0" y="147"/>
                    </a:lnTo>
                    <a:lnTo>
                      <a:pt x="1" y="142"/>
                    </a:lnTo>
                    <a:lnTo>
                      <a:pt x="7" y="139"/>
                    </a:lnTo>
                    <a:lnTo>
                      <a:pt x="7" y="135"/>
                    </a:lnTo>
                    <a:lnTo>
                      <a:pt x="18" y="135"/>
                    </a:lnTo>
                    <a:lnTo>
                      <a:pt x="22" y="135"/>
                    </a:lnTo>
                    <a:lnTo>
                      <a:pt x="33" y="135"/>
                    </a:lnTo>
                    <a:lnTo>
                      <a:pt x="39" y="127"/>
                    </a:lnTo>
                    <a:lnTo>
                      <a:pt x="47" y="130"/>
                    </a:lnTo>
                    <a:lnTo>
                      <a:pt x="56" y="126"/>
                    </a:lnTo>
                    <a:lnTo>
                      <a:pt x="59" y="120"/>
                    </a:lnTo>
                    <a:lnTo>
                      <a:pt x="57" y="112"/>
                    </a:lnTo>
                    <a:lnTo>
                      <a:pt x="59" y="108"/>
                    </a:lnTo>
                    <a:lnTo>
                      <a:pt x="54" y="105"/>
                    </a:lnTo>
                    <a:lnTo>
                      <a:pt x="45" y="101"/>
                    </a:lnTo>
                    <a:lnTo>
                      <a:pt x="39" y="92"/>
                    </a:lnTo>
                    <a:lnTo>
                      <a:pt x="30" y="92"/>
                    </a:lnTo>
                    <a:lnTo>
                      <a:pt x="24" y="89"/>
                    </a:lnTo>
                    <a:lnTo>
                      <a:pt x="25" y="86"/>
                    </a:lnTo>
                    <a:lnTo>
                      <a:pt x="25" y="65"/>
                    </a:lnTo>
                    <a:lnTo>
                      <a:pt x="22" y="56"/>
                    </a:lnTo>
                    <a:lnTo>
                      <a:pt x="29" y="53"/>
                    </a:lnTo>
                    <a:lnTo>
                      <a:pt x="25" y="45"/>
                    </a:lnTo>
                    <a:lnTo>
                      <a:pt x="33" y="42"/>
                    </a:lnTo>
                    <a:lnTo>
                      <a:pt x="39" y="42"/>
                    </a:lnTo>
                    <a:lnTo>
                      <a:pt x="48" y="41"/>
                    </a:lnTo>
                    <a:lnTo>
                      <a:pt x="48" y="33"/>
                    </a:lnTo>
                    <a:lnTo>
                      <a:pt x="53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8" name="Freeform 3029">
                <a:extLst>
                  <a:ext uri="{FF2B5EF4-FFF2-40B4-BE49-F238E27FC236}">
                    <a16:creationId xmlns:a16="http://schemas.microsoft.com/office/drawing/2014/main" id="{02B089D5-0E9A-55AA-D666-D5CE823A0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1639"/>
                <a:ext cx="148" cy="145"/>
              </a:xfrm>
              <a:custGeom>
                <a:avLst/>
                <a:gdLst>
                  <a:gd name="T0" fmla="*/ 32 w 296"/>
                  <a:gd name="T1" fmla="*/ 205 h 290"/>
                  <a:gd name="T2" fmla="*/ 9 w 296"/>
                  <a:gd name="T3" fmla="*/ 198 h 290"/>
                  <a:gd name="T4" fmla="*/ 3 w 296"/>
                  <a:gd name="T5" fmla="*/ 234 h 290"/>
                  <a:gd name="T6" fmla="*/ 0 w 296"/>
                  <a:gd name="T7" fmla="*/ 251 h 290"/>
                  <a:gd name="T8" fmla="*/ 23 w 296"/>
                  <a:gd name="T9" fmla="*/ 266 h 290"/>
                  <a:gd name="T10" fmla="*/ 40 w 296"/>
                  <a:gd name="T11" fmla="*/ 269 h 290"/>
                  <a:gd name="T12" fmla="*/ 62 w 296"/>
                  <a:gd name="T13" fmla="*/ 290 h 290"/>
                  <a:gd name="T14" fmla="*/ 81 w 296"/>
                  <a:gd name="T15" fmla="*/ 260 h 290"/>
                  <a:gd name="T16" fmla="*/ 87 w 296"/>
                  <a:gd name="T17" fmla="*/ 252 h 290"/>
                  <a:gd name="T18" fmla="*/ 113 w 296"/>
                  <a:gd name="T19" fmla="*/ 251 h 290"/>
                  <a:gd name="T20" fmla="*/ 117 w 296"/>
                  <a:gd name="T21" fmla="*/ 272 h 290"/>
                  <a:gd name="T22" fmla="*/ 137 w 296"/>
                  <a:gd name="T23" fmla="*/ 287 h 290"/>
                  <a:gd name="T24" fmla="*/ 161 w 296"/>
                  <a:gd name="T25" fmla="*/ 278 h 290"/>
                  <a:gd name="T26" fmla="*/ 170 w 296"/>
                  <a:gd name="T27" fmla="*/ 256 h 290"/>
                  <a:gd name="T28" fmla="*/ 196 w 296"/>
                  <a:gd name="T29" fmla="*/ 218 h 290"/>
                  <a:gd name="T30" fmla="*/ 219 w 296"/>
                  <a:gd name="T31" fmla="*/ 193 h 290"/>
                  <a:gd name="T32" fmla="*/ 243 w 296"/>
                  <a:gd name="T33" fmla="*/ 169 h 290"/>
                  <a:gd name="T34" fmla="*/ 248 w 296"/>
                  <a:gd name="T35" fmla="*/ 117 h 290"/>
                  <a:gd name="T36" fmla="*/ 269 w 296"/>
                  <a:gd name="T37" fmla="*/ 99 h 290"/>
                  <a:gd name="T38" fmla="*/ 284 w 296"/>
                  <a:gd name="T39" fmla="*/ 79 h 290"/>
                  <a:gd name="T40" fmla="*/ 293 w 296"/>
                  <a:gd name="T41" fmla="*/ 66 h 290"/>
                  <a:gd name="T42" fmla="*/ 263 w 296"/>
                  <a:gd name="T43" fmla="*/ 32 h 290"/>
                  <a:gd name="T44" fmla="*/ 245 w 296"/>
                  <a:gd name="T45" fmla="*/ 18 h 290"/>
                  <a:gd name="T46" fmla="*/ 232 w 296"/>
                  <a:gd name="T47" fmla="*/ 14 h 290"/>
                  <a:gd name="T48" fmla="*/ 217 w 296"/>
                  <a:gd name="T49" fmla="*/ 0 h 290"/>
                  <a:gd name="T50" fmla="*/ 208 w 296"/>
                  <a:gd name="T51" fmla="*/ 9 h 290"/>
                  <a:gd name="T52" fmla="*/ 187 w 296"/>
                  <a:gd name="T53" fmla="*/ 12 h 290"/>
                  <a:gd name="T54" fmla="*/ 184 w 296"/>
                  <a:gd name="T55" fmla="*/ 34 h 290"/>
                  <a:gd name="T56" fmla="*/ 173 w 296"/>
                  <a:gd name="T57" fmla="*/ 32 h 290"/>
                  <a:gd name="T58" fmla="*/ 184 w 296"/>
                  <a:gd name="T59" fmla="*/ 41 h 290"/>
                  <a:gd name="T60" fmla="*/ 176 w 296"/>
                  <a:gd name="T61" fmla="*/ 62 h 290"/>
                  <a:gd name="T62" fmla="*/ 167 w 296"/>
                  <a:gd name="T63" fmla="*/ 75 h 290"/>
                  <a:gd name="T64" fmla="*/ 181 w 296"/>
                  <a:gd name="T65" fmla="*/ 81 h 290"/>
                  <a:gd name="T66" fmla="*/ 184 w 296"/>
                  <a:gd name="T67" fmla="*/ 93 h 290"/>
                  <a:gd name="T68" fmla="*/ 193 w 296"/>
                  <a:gd name="T69" fmla="*/ 105 h 290"/>
                  <a:gd name="T70" fmla="*/ 201 w 296"/>
                  <a:gd name="T71" fmla="*/ 116 h 290"/>
                  <a:gd name="T72" fmla="*/ 190 w 296"/>
                  <a:gd name="T73" fmla="*/ 128 h 290"/>
                  <a:gd name="T74" fmla="*/ 172 w 296"/>
                  <a:gd name="T75" fmla="*/ 114 h 290"/>
                  <a:gd name="T76" fmla="*/ 166 w 296"/>
                  <a:gd name="T77" fmla="*/ 129 h 290"/>
                  <a:gd name="T78" fmla="*/ 170 w 296"/>
                  <a:gd name="T79" fmla="*/ 142 h 290"/>
                  <a:gd name="T80" fmla="*/ 154 w 296"/>
                  <a:gd name="T81" fmla="*/ 142 h 290"/>
                  <a:gd name="T82" fmla="*/ 155 w 296"/>
                  <a:gd name="T83" fmla="*/ 175 h 290"/>
                  <a:gd name="T84" fmla="*/ 146 w 296"/>
                  <a:gd name="T85" fmla="*/ 166 h 290"/>
                  <a:gd name="T86" fmla="*/ 126 w 296"/>
                  <a:gd name="T87" fmla="*/ 143 h 290"/>
                  <a:gd name="T88" fmla="*/ 111 w 296"/>
                  <a:gd name="T89" fmla="*/ 148 h 290"/>
                  <a:gd name="T90" fmla="*/ 96 w 296"/>
                  <a:gd name="T91" fmla="*/ 138 h 290"/>
                  <a:gd name="T92" fmla="*/ 75 w 296"/>
                  <a:gd name="T93" fmla="*/ 134 h 290"/>
                  <a:gd name="T94" fmla="*/ 58 w 296"/>
                  <a:gd name="T95" fmla="*/ 143 h 290"/>
                  <a:gd name="T96" fmla="*/ 53 w 296"/>
                  <a:gd name="T97" fmla="*/ 164 h 290"/>
                  <a:gd name="T98" fmla="*/ 43 w 296"/>
                  <a:gd name="T99" fmla="*/ 175 h 290"/>
                  <a:gd name="T100" fmla="*/ 38 w 296"/>
                  <a:gd name="T101" fmla="*/ 181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6" h="290">
                    <a:moveTo>
                      <a:pt x="38" y="186"/>
                    </a:moveTo>
                    <a:lnTo>
                      <a:pt x="32" y="199"/>
                    </a:lnTo>
                    <a:lnTo>
                      <a:pt x="32" y="205"/>
                    </a:lnTo>
                    <a:lnTo>
                      <a:pt x="25" y="202"/>
                    </a:lnTo>
                    <a:lnTo>
                      <a:pt x="15" y="199"/>
                    </a:lnTo>
                    <a:lnTo>
                      <a:pt x="9" y="198"/>
                    </a:lnTo>
                    <a:lnTo>
                      <a:pt x="11" y="205"/>
                    </a:lnTo>
                    <a:lnTo>
                      <a:pt x="8" y="210"/>
                    </a:lnTo>
                    <a:lnTo>
                      <a:pt x="3" y="234"/>
                    </a:lnTo>
                    <a:lnTo>
                      <a:pt x="2" y="236"/>
                    </a:lnTo>
                    <a:lnTo>
                      <a:pt x="2" y="245"/>
                    </a:lnTo>
                    <a:lnTo>
                      <a:pt x="0" y="251"/>
                    </a:lnTo>
                    <a:lnTo>
                      <a:pt x="2" y="251"/>
                    </a:lnTo>
                    <a:lnTo>
                      <a:pt x="18" y="257"/>
                    </a:lnTo>
                    <a:lnTo>
                      <a:pt x="23" y="266"/>
                    </a:lnTo>
                    <a:lnTo>
                      <a:pt x="26" y="265"/>
                    </a:lnTo>
                    <a:lnTo>
                      <a:pt x="32" y="271"/>
                    </a:lnTo>
                    <a:lnTo>
                      <a:pt x="40" y="269"/>
                    </a:lnTo>
                    <a:lnTo>
                      <a:pt x="44" y="272"/>
                    </a:lnTo>
                    <a:lnTo>
                      <a:pt x="46" y="275"/>
                    </a:lnTo>
                    <a:lnTo>
                      <a:pt x="62" y="290"/>
                    </a:lnTo>
                    <a:lnTo>
                      <a:pt x="69" y="284"/>
                    </a:lnTo>
                    <a:lnTo>
                      <a:pt x="72" y="275"/>
                    </a:lnTo>
                    <a:lnTo>
                      <a:pt x="81" y="260"/>
                    </a:lnTo>
                    <a:lnTo>
                      <a:pt x="81" y="254"/>
                    </a:lnTo>
                    <a:lnTo>
                      <a:pt x="84" y="251"/>
                    </a:lnTo>
                    <a:lnTo>
                      <a:pt x="87" y="252"/>
                    </a:lnTo>
                    <a:lnTo>
                      <a:pt x="93" y="243"/>
                    </a:lnTo>
                    <a:lnTo>
                      <a:pt x="106" y="254"/>
                    </a:lnTo>
                    <a:lnTo>
                      <a:pt x="113" y="251"/>
                    </a:lnTo>
                    <a:lnTo>
                      <a:pt x="120" y="257"/>
                    </a:lnTo>
                    <a:lnTo>
                      <a:pt x="116" y="269"/>
                    </a:lnTo>
                    <a:lnTo>
                      <a:pt x="117" y="272"/>
                    </a:lnTo>
                    <a:lnTo>
                      <a:pt x="132" y="280"/>
                    </a:lnTo>
                    <a:lnTo>
                      <a:pt x="128" y="284"/>
                    </a:lnTo>
                    <a:lnTo>
                      <a:pt x="137" y="287"/>
                    </a:lnTo>
                    <a:lnTo>
                      <a:pt x="141" y="290"/>
                    </a:lnTo>
                    <a:lnTo>
                      <a:pt x="150" y="284"/>
                    </a:lnTo>
                    <a:lnTo>
                      <a:pt x="161" y="278"/>
                    </a:lnTo>
                    <a:lnTo>
                      <a:pt x="161" y="271"/>
                    </a:lnTo>
                    <a:lnTo>
                      <a:pt x="166" y="266"/>
                    </a:lnTo>
                    <a:lnTo>
                      <a:pt x="170" y="256"/>
                    </a:lnTo>
                    <a:lnTo>
                      <a:pt x="173" y="251"/>
                    </a:lnTo>
                    <a:lnTo>
                      <a:pt x="181" y="242"/>
                    </a:lnTo>
                    <a:lnTo>
                      <a:pt x="196" y="218"/>
                    </a:lnTo>
                    <a:lnTo>
                      <a:pt x="214" y="202"/>
                    </a:lnTo>
                    <a:lnTo>
                      <a:pt x="216" y="198"/>
                    </a:lnTo>
                    <a:lnTo>
                      <a:pt x="219" y="193"/>
                    </a:lnTo>
                    <a:lnTo>
                      <a:pt x="220" y="184"/>
                    </a:lnTo>
                    <a:lnTo>
                      <a:pt x="232" y="175"/>
                    </a:lnTo>
                    <a:lnTo>
                      <a:pt x="243" y="169"/>
                    </a:lnTo>
                    <a:lnTo>
                      <a:pt x="246" y="163"/>
                    </a:lnTo>
                    <a:lnTo>
                      <a:pt x="225" y="132"/>
                    </a:lnTo>
                    <a:lnTo>
                      <a:pt x="248" y="117"/>
                    </a:lnTo>
                    <a:lnTo>
                      <a:pt x="257" y="108"/>
                    </a:lnTo>
                    <a:lnTo>
                      <a:pt x="257" y="108"/>
                    </a:lnTo>
                    <a:lnTo>
                      <a:pt x="269" y="99"/>
                    </a:lnTo>
                    <a:lnTo>
                      <a:pt x="273" y="96"/>
                    </a:lnTo>
                    <a:lnTo>
                      <a:pt x="283" y="90"/>
                    </a:lnTo>
                    <a:lnTo>
                      <a:pt x="284" y="79"/>
                    </a:lnTo>
                    <a:lnTo>
                      <a:pt x="287" y="79"/>
                    </a:lnTo>
                    <a:lnTo>
                      <a:pt x="296" y="72"/>
                    </a:lnTo>
                    <a:lnTo>
                      <a:pt x="293" y="66"/>
                    </a:lnTo>
                    <a:lnTo>
                      <a:pt x="278" y="44"/>
                    </a:lnTo>
                    <a:lnTo>
                      <a:pt x="273" y="43"/>
                    </a:lnTo>
                    <a:lnTo>
                      <a:pt x="263" y="32"/>
                    </a:lnTo>
                    <a:lnTo>
                      <a:pt x="266" y="29"/>
                    </a:lnTo>
                    <a:lnTo>
                      <a:pt x="257" y="26"/>
                    </a:lnTo>
                    <a:lnTo>
                      <a:pt x="245" y="18"/>
                    </a:lnTo>
                    <a:lnTo>
                      <a:pt x="240" y="11"/>
                    </a:lnTo>
                    <a:lnTo>
                      <a:pt x="237" y="11"/>
                    </a:lnTo>
                    <a:lnTo>
                      <a:pt x="232" y="14"/>
                    </a:lnTo>
                    <a:lnTo>
                      <a:pt x="229" y="12"/>
                    </a:lnTo>
                    <a:lnTo>
                      <a:pt x="229" y="8"/>
                    </a:lnTo>
                    <a:lnTo>
                      <a:pt x="217" y="0"/>
                    </a:lnTo>
                    <a:lnTo>
                      <a:pt x="213" y="8"/>
                    </a:lnTo>
                    <a:lnTo>
                      <a:pt x="208" y="12"/>
                    </a:lnTo>
                    <a:lnTo>
                      <a:pt x="208" y="9"/>
                    </a:lnTo>
                    <a:lnTo>
                      <a:pt x="194" y="6"/>
                    </a:lnTo>
                    <a:lnTo>
                      <a:pt x="196" y="3"/>
                    </a:lnTo>
                    <a:lnTo>
                      <a:pt x="187" y="12"/>
                    </a:lnTo>
                    <a:lnTo>
                      <a:pt x="184" y="20"/>
                    </a:lnTo>
                    <a:lnTo>
                      <a:pt x="184" y="23"/>
                    </a:lnTo>
                    <a:lnTo>
                      <a:pt x="184" y="34"/>
                    </a:lnTo>
                    <a:lnTo>
                      <a:pt x="181" y="28"/>
                    </a:lnTo>
                    <a:lnTo>
                      <a:pt x="176" y="26"/>
                    </a:lnTo>
                    <a:lnTo>
                      <a:pt x="173" y="32"/>
                    </a:lnTo>
                    <a:lnTo>
                      <a:pt x="170" y="34"/>
                    </a:lnTo>
                    <a:lnTo>
                      <a:pt x="175" y="41"/>
                    </a:lnTo>
                    <a:lnTo>
                      <a:pt x="184" y="41"/>
                    </a:lnTo>
                    <a:lnTo>
                      <a:pt x="178" y="52"/>
                    </a:lnTo>
                    <a:lnTo>
                      <a:pt x="175" y="56"/>
                    </a:lnTo>
                    <a:lnTo>
                      <a:pt x="176" y="62"/>
                    </a:lnTo>
                    <a:lnTo>
                      <a:pt x="172" y="66"/>
                    </a:lnTo>
                    <a:lnTo>
                      <a:pt x="169" y="73"/>
                    </a:lnTo>
                    <a:lnTo>
                      <a:pt x="167" y="75"/>
                    </a:lnTo>
                    <a:lnTo>
                      <a:pt x="164" y="82"/>
                    </a:lnTo>
                    <a:lnTo>
                      <a:pt x="172" y="78"/>
                    </a:lnTo>
                    <a:lnTo>
                      <a:pt x="181" y="81"/>
                    </a:lnTo>
                    <a:lnTo>
                      <a:pt x="184" y="82"/>
                    </a:lnTo>
                    <a:lnTo>
                      <a:pt x="182" y="90"/>
                    </a:lnTo>
                    <a:lnTo>
                      <a:pt x="184" y="93"/>
                    </a:lnTo>
                    <a:lnTo>
                      <a:pt x="190" y="96"/>
                    </a:lnTo>
                    <a:lnTo>
                      <a:pt x="190" y="102"/>
                    </a:lnTo>
                    <a:lnTo>
                      <a:pt x="193" y="105"/>
                    </a:lnTo>
                    <a:lnTo>
                      <a:pt x="194" y="113"/>
                    </a:lnTo>
                    <a:lnTo>
                      <a:pt x="199" y="114"/>
                    </a:lnTo>
                    <a:lnTo>
                      <a:pt x="201" y="116"/>
                    </a:lnTo>
                    <a:lnTo>
                      <a:pt x="198" y="126"/>
                    </a:lnTo>
                    <a:lnTo>
                      <a:pt x="190" y="123"/>
                    </a:lnTo>
                    <a:lnTo>
                      <a:pt x="190" y="128"/>
                    </a:lnTo>
                    <a:lnTo>
                      <a:pt x="181" y="123"/>
                    </a:lnTo>
                    <a:lnTo>
                      <a:pt x="178" y="119"/>
                    </a:lnTo>
                    <a:lnTo>
                      <a:pt x="172" y="114"/>
                    </a:lnTo>
                    <a:lnTo>
                      <a:pt x="169" y="117"/>
                    </a:lnTo>
                    <a:lnTo>
                      <a:pt x="169" y="126"/>
                    </a:lnTo>
                    <a:lnTo>
                      <a:pt x="166" y="129"/>
                    </a:lnTo>
                    <a:lnTo>
                      <a:pt x="170" y="135"/>
                    </a:lnTo>
                    <a:lnTo>
                      <a:pt x="170" y="138"/>
                    </a:lnTo>
                    <a:lnTo>
                      <a:pt x="170" y="142"/>
                    </a:lnTo>
                    <a:lnTo>
                      <a:pt x="166" y="143"/>
                    </a:lnTo>
                    <a:lnTo>
                      <a:pt x="161" y="142"/>
                    </a:lnTo>
                    <a:lnTo>
                      <a:pt x="154" y="142"/>
                    </a:lnTo>
                    <a:lnTo>
                      <a:pt x="157" y="157"/>
                    </a:lnTo>
                    <a:lnTo>
                      <a:pt x="154" y="173"/>
                    </a:lnTo>
                    <a:lnTo>
                      <a:pt x="155" y="175"/>
                    </a:lnTo>
                    <a:lnTo>
                      <a:pt x="150" y="178"/>
                    </a:lnTo>
                    <a:lnTo>
                      <a:pt x="144" y="172"/>
                    </a:lnTo>
                    <a:lnTo>
                      <a:pt x="146" y="166"/>
                    </a:lnTo>
                    <a:lnTo>
                      <a:pt x="141" y="163"/>
                    </a:lnTo>
                    <a:lnTo>
                      <a:pt x="129" y="163"/>
                    </a:lnTo>
                    <a:lnTo>
                      <a:pt x="126" y="143"/>
                    </a:lnTo>
                    <a:lnTo>
                      <a:pt x="123" y="142"/>
                    </a:lnTo>
                    <a:lnTo>
                      <a:pt x="119" y="148"/>
                    </a:lnTo>
                    <a:lnTo>
                      <a:pt x="111" y="148"/>
                    </a:lnTo>
                    <a:lnTo>
                      <a:pt x="105" y="143"/>
                    </a:lnTo>
                    <a:lnTo>
                      <a:pt x="102" y="143"/>
                    </a:lnTo>
                    <a:lnTo>
                      <a:pt x="96" y="138"/>
                    </a:lnTo>
                    <a:lnTo>
                      <a:pt x="88" y="138"/>
                    </a:lnTo>
                    <a:lnTo>
                      <a:pt x="87" y="138"/>
                    </a:lnTo>
                    <a:lnTo>
                      <a:pt x="75" y="134"/>
                    </a:lnTo>
                    <a:lnTo>
                      <a:pt x="64" y="135"/>
                    </a:lnTo>
                    <a:lnTo>
                      <a:pt x="64" y="142"/>
                    </a:lnTo>
                    <a:lnTo>
                      <a:pt x="58" y="143"/>
                    </a:lnTo>
                    <a:lnTo>
                      <a:pt x="55" y="148"/>
                    </a:lnTo>
                    <a:lnTo>
                      <a:pt x="49" y="151"/>
                    </a:lnTo>
                    <a:lnTo>
                      <a:pt x="53" y="164"/>
                    </a:lnTo>
                    <a:lnTo>
                      <a:pt x="58" y="166"/>
                    </a:lnTo>
                    <a:lnTo>
                      <a:pt x="55" y="172"/>
                    </a:lnTo>
                    <a:lnTo>
                      <a:pt x="43" y="175"/>
                    </a:lnTo>
                    <a:lnTo>
                      <a:pt x="43" y="180"/>
                    </a:lnTo>
                    <a:lnTo>
                      <a:pt x="41" y="181"/>
                    </a:lnTo>
                    <a:lnTo>
                      <a:pt x="38" y="181"/>
                    </a:lnTo>
                    <a:lnTo>
                      <a:pt x="38" y="18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9" name="Freeform 3030">
                <a:extLst>
                  <a:ext uri="{FF2B5EF4-FFF2-40B4-BE49-F238E27FC236}">
                    <a16:creationId xmlns:a16="http://schemas.microsoft.com/office/drawing/2014/main" id="{61D3DF08-88CE-8668-4F4C-1008BDDFE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1639"/>
                <a:ext cx="148" cy="145"/>
              </a:xfrm>
              <a:custGeom>
                <a:avLst/>
                <a:gdLst>
                  <a:gd name="T0" fmla="*/ 41 w 296"/>
                  <a:gd name="T1" fmla="*/ 181 h 290"/>
                  <a:gd name="T2" fmla="*/ 55 w 296"/>
                  <a:gd name="T3" fmla="*/ 172 h 290"/>
                  <a:gd name="T4" fmla="*/ 49 w 296"/>
                  <a:gd name="T5" fmla="*/ 151 h 290"/>
                  <a:gd name="T6" fmla="*/ 64 w 296"/>
                  <a:gd name="T7" fmla="*/ 142 h 290"/>
                  <a:gd name="T8" fmla="*/ 87 w 296"/>
                  <a:gd name="T9" fmla="*/ 138 h 290"/>
                  <a:gd name="T10" fmla="*/ 102 w 296"/>
                  <a:gd name="T11" fmla="*/ 143 h 290"/>
                  <a:gd name="T12" fmla="*/ 119 w 296"/>
                  <a:gd name="T13" fmla="*/ 148 h 290"/>
                  <a:gd name="T14" fmla="*/ 129 w 296"/>
                  <a:gd name="T15" fmla="*/ 163 h 290"/>
                  <a:gd name="T16" fmla="*/ 144 w 296"/>
                  <a:gd name="T17" fmla="*/ 172 h 290"/>
                  <a:gd name="T18" fmla="*/ 154 w 296"/>
                  <a:gd name="T19" fmla="*/ 173 h 290"/>
                  <a:gd name="T20" fmla="*/ 161 w 296"/>
                  <a:gd name="T21" fmla="*/ 142 h 290"/>
                  <a:gd name="T22" fmla="*/ 170 w 296"/>
                  <a:gd name="T23" fmla="*/ 138 h 290"/>
                  <a:gd name="T24" fmla="*/ 169 w 296"/>
                  <a:gd name="T25" fmla="*/ 126 h 290"/>
                  <a:gd name="T26" fmla="*/ 178 w 296"/>
                  <a:gd name="T27" fmla="*/ 119 h 290"/>
                  <a:gd name="T28" fmla="*/ 190 w 296"/>
                  <a:gd name="T29" fmla="*/ 123 h 290"/>
                  <a:gd name="T30" fmla="*/ 199 w 296"/>
                  <a:gd name="T31" fmla="*/ 114 h 290"/>
                  <a:gd name="T32" fmla="*/ 190 w 296"/>
                  <a:gd name="T33" fmla="*/ 102 h 290"/>
                  <a:gd name="T34" fmla="*/ 182 w 296"/>
                  <a:gd name="T35" fmla="*/ 90 h 290"/>
                  <a:gd name="T36" fmla="*/ 172 w 296"/>
                  <a:gd name="T37" fmla="*/ 78 h 290"/>
                  <a:gd name="T38" fmla="*/ 169 w 296"/>
                  <a:gd name="T39" fmla="*/ 73 h 290"/>
                  <a:gd name="T40" fmla="*/ 175 w 296"/>
                  <a:gd name="T41" fmla="*/ 56 h 290"/>
                  <a:gd name="T42" fmla="*/ 175 w 296"/>
                  <a:gd name="T43" fmla="*/ 41 h 290"/>
                  <a:gd name="T44" fmla="*/ 176 w 296"/>
                  <a:gd name="T45" fmla="*/ 26 h 290"/>
                  <a:gd name="T46" fmla="*/ 184 w 296"/>
                  <a:gd name="T47" fmla="*/ 23 h 290"/>
                  <a:gd name="T48" fmla="*/ 196 w 296"/>
                  <a:gd name="T49" fmla="*/ 3 h 290"/>
                  <a:gd name="T50" fmla="*/ 208 w 296"/>
                  <a:gd name="T51" fmla="*/ 12 h 290"/>
                  <a:gd name="T52" fmla="*/ 229 w 296"/>
                  <a:gd name="T53" fmla="*/ 8 h 290"/>
                  <a:gd name="T54" fmla="*/ 237 w 296"/>
                  <a:gd name="T55" fmla="*/ 11 h 290"/>
                  <a:gd name="T56" fmla="*/ 257 w 296"/>
                  <a:gd name="T57" fmla="*/ 26 h 290"/>
                  <a:gd name="T58" fmla="*/ 273 w 296"/>
                  <a:gd name="T59" fmla="*/ 43 h 290"/>
                  <a:gd name="T60" fmla="*/ 296 w 296"/>
                  <a:gd name="T61" fmla="*/ 72 h 290"/>
                  <a:gd name="T62" fmla="*/ 283 w 296"/>
                  <a:gd name="T63" fmla="*/ 90 h 290"/>
                  <a:gd name="T64" fmla="*/ 257 w 296"/>
                  <a:gd name="T65" fmla="*/ 108 h 290"/>
                  <a:gd name="T66" fmla="*/ 225 w 296"/>
                  <a:gd name="T67" fmla="*/ 132 h 290"/>
                  <a:gd name="T68" fmla="*/ 232 w 296"/>
                  <a:gd name="T69" fmla="*/ 175 h 290"/>
                  <a:gd name="T70" fmla="*/ 216 w 296"/>
                  <a:gd name="T71" fmla="*/ 198 h 290"/>
                  <a:gd name="T72" fmla="*/ 181 w 296"/>
                  <a:gd name="T73" fmla="*/ 242 h 290"/>
                  <a:gd name="T74" fmla="*/ 166 w 296"/>
                  <a:gd name="T75" fmla="*/ 266 h 290"/>
                  <a:gd name="T76" fmla="*/ 150 w 296"/>
                  <a:gd name="T77" fmla="*/ 284 h 290"/>
                  <a:gd name="T78" fmla="*/ 128 w 296"/>
                  <a:gd name="T79" fmla="*/ 284 h 290"/>
                  <a:gd name="T80" fmla="*/ 116 w 296"/>
                  <a:gd name="T81" fmla="*/ 269 h 290"/>
                  <a:gd name="T82" fmla="*/ 106 w 296"/>
                  <a:gd name="T83" fmla="*/ 254 h 290"/>
                  <a:gd name="T84" fmla="*/ 84 w 296"/>
                  <a:gd name="T85" fmla="*/ 251 h 290"/>
                  <a:gd name="T86" fmla="*/ 72 w 296"/>
                  <a:gd name="T87" fmla="*/ 275 h 290"/>
                  <a:gd name="T88" fmla="*/ 46 w 296"/>
                  <a:gd name="T89" fmla="*/ 275 h 290"/>
                  <a:gd name="T90" fmla="*/ 32 w 296"/>
                  <a:gd name="T91" fmla="*/ 271 h 290"/>
                  <a:gd name="T92" fmla="*/ 18 w 296"/>
                  <a:gd name="T93" fmla="*/ 257 h 290"/>
                  <a:gd name="T94" fmla="*/ 2 w 296"/>
                  <a:gd name="T95" fmla="*/ 245 h 290"/>
                  <a:gd name="T96" fmla="*/ 8 w 296"/>
                  <a:gd name="T97" fmla="*/ 210 h 290"/>
                  <a:gd name="T98" fmla="*/ 15 w 296"/>
                  <a:gd name="T99" fmla="*/ 199 h 290"/>
                  <a:gd name="T100" fmla="*/ 32 w 296"/>
                  <a:gd name="T101" fmla="*/ 199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6" h="290">
                    <a:moveTo>
                      <a:pt x="38" y="186"/>
                    </a:moveTo>
                    <a:lnTo>
                      <a:pt x="38" y="181"/>
                    </a:lnTo>
                    <a:lnTo>
                      <a:pt x="41" y="181"/>
                    </a:lnTo>
                    <a:lnTo>
                      <a:pt x="43" y="180"/>
                    </a:lnTo>
                    <a:lnTo>
                      <a:pt x="43" y="175"/>
                    </a:lnTo>
                    <a:lnTo>
                      <a:pt x="55" y="172"/>
                    </a:lnTo>
                    <a:lnTo>
                      <a:pt x="58" y="166"/>
                    </a:lnTo>
                    <a:lnTo>
                      <a:pt x="53" y="164"/>
                    </a:lnTo>
                    <a:lnTo>
                      <a:pt x="49" y="151"/>
                    </a:lnTo>
                    <a:lnTo>
                      <a:pt x="55" y="148"/>
                    </a:lnTo>
                    <a:lnTo>
                      <a:pt x="58" y="143"/>
                    </a:lnTo>
                    <a:lnTo>
                      <a:pt x="64" y="142"/>
                    </a:lnTo>
                    <a:lnTo>
                      <a:pt x="64" y="135"/>
                    </a:lnTo>
                    <a:lnTo>
                      <a:pt x="75" y="134"/>
                    </a:lnTo>
                    <a:lnTo>
                      <a:pt x="87" y="138"/>
                    </a:lnTo>
                    <a:lnTo>
                      <a:pt x="88" y="138"/>
                    </a:lnTo>
                    <a:lnTo>
                      <a:pt x="96" y="138"/>
                    </a:lnTo>
                    <a:lnTo>
                      <a:pt x="102" y="143"/>
                    </a:lnTo>
                    <a:lnTo>
                      <a:pt x="105" y="143"/>
                    </a:lnTo>
                    <a:lnTo>
                      <a:pt x="111" y="148"/>
                    </a:lnTo>
                    <a:lnTo>
                      <a:pt x="119" y="148"/>
                    </a:lnTo>
                    <a:lnTo>
                      <a:pt x="123" y="142"/>
                    </a:lnTo>
                    <a:lnTo>
                      <a:pt x="126" y="143"/>
                    </a:lnTo>
                    <a:lnTo>
                      <a:pt x="129" y="163"/>
                    </a:lnTo>
                    <a:lnTo>
                      <a:pt x="141" y="163"/>
                    </a:lnTo>
                    <a:lnTo>
                      <a:pt x="146" y="166"/>
                    </a:lnTo>
                    <a:lnTo>
                      <a:pt x="144" y="172"/>
                    </a:lnTo>
                    <a:lnTo>
                      <a:pt x="150" y="178"/>
                    </a:lnTo>
                    <a:lnTo>
                      <a:pt x="155" y="175"/>
                    </a:lnTo>
                    <a:lnTo>
                      <a:pt x="154" y="173"/>
                    </a:lnTo>
                    <a:lnTo>
                      <a:pt x="157" y="157"/>
                    </a:lnTo>
                    <a:lnTo>
                      <a:pt x="154" y="142"/>
                    </a:lnTo>
                    <a:lnTo>
                      <a:pt x="161" y="142"/>
                    </a:lnTo>
                    <a:lnTo>
                      <a:pt x="166" y="143"/>
                    </a:lnTo>
                    <a:lnTo>
                      <a:pt x="170" y="142"/>
                    </a:lnTo>
                    <a:lnTo>
                      <a:pt x="170" y="138"/>
                    </a:lnTo>
                    <a:lnTo>
                      <a:pt x="170" y="135"/>
                    </a:lnTo>
                    <a:lnTo>
                      <a:pt x="166" y="129"/>
                    </a:lnTo>
                    <a:lnTo>
                      <a:pt x="169" y="126"/>
                    </a:lnTo>
                    <a:lnTo>
                      <a:pt x="169" y="117"/>
                    </a:lnTo>
                    <a:lnTo>
                      <a:pt x="172" y="114"/>
                    </a:lnTo>
                    <a:lnTo>
                      <a:pt x="178" y="119"/>
                    </a:lnTo>
                    <a:lnTo>
                      <a:pt x="181" y="123"/>
                    </a:lnTo>
                    <a:lnTo>
                      <a:pt x="190" y="128"/>
                    </a:lnTo>
                    <a:lnTo>
                      <a:pt x="190" y="123"/>
                    </a:lnTo>
                    <a:lnTo>
                      <a:pt x="198" y="126"/>
                    </a:lnTo>
                    <a:lnTo>
                      <a:pt x="201" y="116"/>
                    </a:lnTo>
                    <a:lnTo>
                      <a:pt x="199" y="114"/>
                    </a:lnTo>
                    <a:lnTo>
                      <a:pt x="194" y="113"/>
                    </a:lnTo>
                    <a:lnTo>
                      <a:pt x="193" y="105"/>
                    </a:lnTo>
                    <a:lnTo>
                      <a:pt x="190" y="102"/>
                    </a:lnTo>
                    <a:lnTo>
                      <a:pt x="190" y="96"/>
                    </a:lnTo>
                    <a:lnTo>
                      <a:pt x="184" y="93"/>
                    </a:lnTo>
                    <a:lnTo>
                      <a:pt x="182" y="90"/>
                    </a:lnTo>
                    <a:lnTo>
                      <a:pt x="184" y="82"/>
                    </a:lnTo>
                    <a:lnTo>
                      <a:pt x="181" y="81"/>
                    </a:lnTo>
                    <a:lnTo>
                      <a:pt x="172" y="78"/>
                    </a:lnTo>
                    <a:lnTo>
                      <a:pt x="164" y="82"/>
                    </a:lnTo>
                    <a:lnTo>
                      <a:pt x="167" y="75"/>
                    </a:lnTo>
                    <a:lnTo>
                      <a:pt x="169" y="73"/>
                    </a:lnTo>
                    <a:lnTo>
                      <a:pt x="172" y="66"/>
                    </a:lnTo>
                    <a:lnTo>
                      <a:pt x="176" y="62"/>
                    </a:lnTo>
                    <a:lnTo>
                      <a:pt x="175" y="56"/>
                    </a:lnTo>
                    <a:lnTo>
                      <a:pt x="178" y="52"/>
                    </a:lnTo>
                    <a:lnTo>
                      <a:pt x="184" y="41"/>
                    </a:lnTo>
                    <a:lnTo>
                      <a:pt x="175" y="41"/>
                    </a:lnTo>
                    <a:lnTo>
                      <a:pt x="170" y="34"/>
                    </a:lnTo>
                    <a:lnTo>
                      <a:pt x="173" y="32"/>
                    </a:lnTo>
                    <a:lnTo>
                      <a:pt x="176" y="26"/>
                    </a:lnTo>
                    <a:lnTo>
                      <a:pt x="181" y="28"/>
                    </a:lnTo>
                    <a:lnTo>
                      <a:pt x="184" y="34"/>
                    </a:lnTo>
                    <a:lnTo>
                      <a:pt x="184" y="23"/>
                    </a:lnTo>
                    <a:lnTo>
                      <a:pt x="184" y="20"/>
                    </a:lnTo>
                    <a:lnTo>
                      <a:pt x="187" y="12"/>
                    </a:lnTo>
                    <a:lnTo>
                      <a:pt x="196" y="3"/>
                    </a:lnTo>
                    <a:lnTo>
                      <a:pt x="194" y="6"/>
                    </a:lnTo>
                    <a:lnTo>
                      <a:pt x="208" y="9"/>
                    </a:lnTo>
                    <a:lnTo>
                      <a:pt x="208" y="12"/>
                    </a:lnTo>
                    <a:lnTo>
                      <a:pt x="213" y="8"/>
                    </a:lnTo>
                    <a:lnTo>
                      <a:pt x="217" y="0"/>
                    </a:lnTo>
                    <a:lnTo>
                      <a:pt x="229" y="8"/>
                    </a:lnTo>
                    <a:lnTo>
                      <a:pt x="229" y="12"/>
                    </a:lnTo>
                    <a:lnTo>
                      <a:pt x="232" y="14"/>
                    </a:lnTo>
                    <a:lnTo>
                      <a:pt x="237" y="11"/>
                    </a:lnTo>
                    <a:lnTo>
                      <a:pt x="240" y="11"/>
                    </a:lnTo>
                    <a:lnTo>
                      <a:pt x="245" y="18"/>
                    </a:lnTo>
                    <a:lnTo>
                      <a:pt x="257" y="26"/>
                    </a:lnTo>
                    <a:lnTo>
                      <a:pt x="266" y="29"/>
                    </a:lnTo>
                    <a:lnTo>
                      <a:pt x="263" y="32"/>
                    </a:lnTo>
                    <a:lnTo>
                      <a:pt x="273" y="43"/>
                    </a:lnTo>
                    <a:lnTo>
                      <a:pt x="278" y="44"/>
                    </a:lnTo>
                    <a:lnTo>
                      <a:pt x="293" y="66"/>
                    </a:lnTo>
                    <a:lnTo>
                      <a:pt x="296" y="72"/>
                    </a:lnTo>
                    <a:lnTo>
                      <a:pt x="287" y="79"/>
                    </a:lnTo>
                    <a:lnTo>
                      <a:pt x="284" y="79"/>
                    </a:lnTo>
                    <a:lnTo>
                      <a:pt x="283" y="90"/>
                    </a:lnTo>
                    <a:lnTo>
                      <a:pt x="273" y="96"/>
                    </a:lnTo>
                    <a:lnTo>
                      <a:pt x="269" y="99"/>
                    </a:lnTo>
                    <a:lnTo>
                      <a:pt x="257" y="108"/>
                    </a:lnTo>
                    <a:lnTo>
                      <a:pt x="257" y="108"/>
                    </a:lnTo>
                    <a:lnTo>
                      <a:pt x="248" y="117"/>
                    </a:lnTo>
                    <a:lnTo>
                      <a:pt x="225" y="132"/>
                    </a:lnTo>
                    <a:lnTo>
                      <a:pt x="246" y="163"/>
                    </a:lnTo>
                    <a:lnTo>
                      <a:pt x="243" y="169"/>
                    </a:lnTo>
                    <a:lnTo>
                      <a:pt x="232" y="175"/>
                    </a:lnTo>
                    <a:lnTo>
                      <a:pt x="220" y="184"/>
                    </a:lnTo>
                    <a:lnTo>
                      <a:pt x="219" y="193"/>
                    </a:lnTo>
                    <a:lnTo>
                      <a:pt x="216" y="198"/>
                    </a:lnTo>
                    <a:lnTo>
                      <a:pt x="214" y="202"/>
                    </a:lnTo>
                    <a:lnTo>
                      <a:pt x="196" y="218"/>
                    </a:lnTo>
                    <a:lnTo>
                      <a:pt x="181" y="242"/>
                    </a:lnTo>
                    <a:lnTo>
                      <a:pt x="173" y="251"/>
                    </a:lnTo>
                    <a:lnTo>
                      <a:pt x="170" y="256"/>
                    </a:lnTo>
                    <a:lnTo>
                      <a:pt x="166" y="266"/>
                    </a:lnTo>
                    <a:lnTo>
                      <a:pt x="161" y="271"/>
                    </a:lnTo>
                    <a:lnTo>
                      <a:pt x="161" y="278"/>
                    </a:lnTo>
                    <a:lnTo>
                      <a:pt x="150" y="284"/>
                    </a:lnTo>
                    <a:lnTo>
                      <a:pt x="141" y="290"/>
                    </a:lnTo>
                    <a:lnTo>
                      <a:pt x="137" y="287"/>
                    </a:lnTo>
                    <a:lnTo>
                      <a:pt x="128" y="284"/>
                    </a:lnTo>
                    <a:lnTo>
                      <a:pt x="132" y="280"/>
                    </a:lnTo>
                    <a:lnTo>
                      <a:pt x="117" y="272"/>
                    </a:lnTo>
                    <a:lnTo>
                      <a:pt x="116" y="269"/>
                    </a:lnTo>
                    <a:lnTo>
                      <a:pt x="120" y="257"/>
                    </a:lnTo>
                    <a:lnTo>
                      <a:pt x="113" y="251"/>
                    </a:lnTo>
                    <a:lnTo>
                      <a:pt x="106" y="254"/>
                    </a:lnTo>
                    <a:lnTo>
                      <a:pt x="93" y="243"/>
                    </a:lnTo>
                    <a:lnTo>
                      <a:pt x="87" y="252"/>
                    </a:lnTo>
                    <a:lnTo>
                      <a:pt x="84" y="251"/>
                    </a:lnTo>
                    <a:lnTo>
                      <a:pt x="81" y="254"/>
                    </a:lnTo>
                    <a:lnTo>
                      <a:pt x="81" y="260"/>
                    </a:lnTo>
                    <a:lnTo>
                      <a:pt x="72" y="275"/>
                    </a:lnTo>
                    <a:lnTo>
                      <a:pt x="69" y="284"/>
                    </a:lnTo>
                    <a:lnTo>
                      <a:pt x="62" y="290"/>
                    </a:lnTo>
                    <a:lnTo>
                      <a:pt x="46" y="275"/>
                    </a:lnTo>
                    <a:lnTo>
                      <a:pt x="44" y="272"/>
                    </a:lnTo>
                    <a:lnTo>
                      <a:pt x="40" y="269"/>
                    </a:lnTo>
                    <a:lnTo>
                      <a:pt x="32" y="271"/>
                    </a:lnTo>
                    <a:lnTo>
                      <a:pt x="26" y="265"/>
                    </a:lnTo>
                    <a:lnTo>
                      <a:pt x="23" y="266"/>
                    </a:lnTo>
                    <a:lnTo>
                      <a:pt x="18" y="257"/>
                    </a:lnTo>
                    <a:lnTo>
                      <a:pt x="2" y="251"/>
                    </a:lnTo>
                    <a:lnTo>
                      <a:pt x="0" y="251"/>
                    </a:lnTo>
                    <a:lnTo>
                      <a:pt x="2" y="245"/>
                    </a:lnTo>
                    <a:lnTo>
                      <a:pt x="2" y="236"/>
                    </a:lnTo>
                    <a:lnTo>
                      <a:pt x="3" y="234"/>
                    </a:lnTo>
                    <a:lnTo>
                      <a:pt x="8" y="210"/>
                    </a:lnTo>
                    <a:lnTo>
                      <a:pt x="11" y="205"/>
                    </a:lnTo>
                    <a:lnTo>
                      <a:pt x="9" y="198"/>
                    </a:lnTo>
                    <a:lnTo>
                      <a:pt x="15" y="199"/>
                    </a:lnTo>
                    <a:lnTo>
                      <a:pt x="25" y="202"/>
                    </a:lnTo>
                    <a:lnTo>
                      <a:pt x="32" y="205"/>
                    </a:lnTo>
                    <a:lnTo>
                      <a:pt x="32" y="199"/>
                    </a:lnTo>
                    <a:lnTo>
                      <a:pt x="38" y="1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0" name="Freeform 3031">
                <a:extLst>
                  <a:ext uri="{FF2B5EF4-FFF2-40B4-BE49-F238E27FC236}">
                    <a16:creationId xmlns:a16="http://schemas.microsoft.com/office/drawing/2014/main" id="{0D684106-0AD0-E8B2-BA6F-D3D972CAE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1639"/>
                <a:ext cx="148" cy="145"/>
              </a:xfrm>
              <a:custGeom>
                <a:avLst/>
                <a:gdLst>
                  <a:gd name="T0" fmla="*/ 41 w 296"/>
                  <a:gd name="T1" fmla="*/ 181 h 290"/>
                  <a:gd name="T2" fmla="*/ 55 w 296"/>
                  <a:gd name="T3" fmla="*/ 172 h 290"/>
                  <a:gd name="T4" fmla="*/ 49 w 296"/>
                  <a:gd name="T5" fmla="*/ 151 h 290"/>
                  <a:gd name="T6" fmla="*/ 64 w 296"/>
                  <a:gd name="T7" fmla="*/ 142 h 290"/>
                  <a:gd name="T8" fmla="*/ 87 w 296"/>
                  <a:gd name="T9" fmla="*/ 138 h 290"/>
                  <a:gd name="T10" fmla="*/ 102 w 296"/>
                  <a:gd name="T11" fmla="*/ 143 h 290"/>
                  <a:gd name="T12" fmla="*/ 119 w 296"/>
                  <a:gd name="T13" fmla="*/ 148 h 290"/>
                  <a:gd name="T14" fmla="*/ 129 w 296"/>
                  <a:gd name="T15" fmla="*/ 163 h 290"/>
                  <a:gd name="T16" fmla="*/ 144 w 296"/>
                  <a:gd name="T17" fmla="*/ 172 h 290"/>
                  <a:gd name="T18" fmla="*/ 154 w 296"/>
                  <a:gd name="T19" fmla="*/ 173 h 290"/>
                  <a:gd name="T20" fmla="*/ 161 w 296"/>
                  <a:gd name="T21" fmla="*/ 142 h 290"/>
                  <a:gd name="T22" fmla="*/ 170 w 296"/>
                  <a:gd name="T23" fmla="*/ 138 h 290"/>
                  <a:gd name="T24" fmla="*/ 169 w 296"/>
                  <a:gd name="T25" fmla="*/ 126 h 290"/>
                  <a:gd name="T26" fmla="*/ 178 w 296"/>
                  <a:gd name="T27" fmla="*/ 119 h 290"/>
                  <a:gd name="T28" fmla="*/ 190 w 296"/>
                  <a:gd name="T29" fmla="*/ 123 h 290"/>
                  <a:gd name="T30" fmla="*/ 199 w 296"/>
                  <a:gd name="T31" fmla="*/ 114 h 290"/>
                  <a:gd name="T32" fmla="*/ 190 w 296"/>
                  <a:gd name="T33" fmla="*/ 102 h 290"/>
                  <a:gd name="T34" fmla="*/ 182 w 296"/>
                  <a:gd name="T35" fmla="*/ 90 h 290"/>
                  <a:gd name="T36" fmla="*/ 172 w 296"/>
                  <a:gd name="T37" fmla="*/ 78 h 290"/>
                  <a:gd name="T38" fmla="*/ 169 w 296"/>
                  <a:gd name="T39" fmla="*/ 73 h 290"/>
                  <a:gd name="T40" fmla="*/ 175 w 296"/>
                  <a:gd name="T41" fmla="*/ 56 h 290"/>
                  <a:gd name="T42" fmla="*/ 175 w 296"/>
                  <a:gd name="T43" fmla="*/ 41 h 290"/>
                  <a:gd name="T44" fmla="*/ 176 w 296"/>
                  <a:gd name="T45" fmla="*/ 26 h 290"/>
                  <a:gd name="T46" fmla="*/ 184 w 296"/>
                  <a:gd name="T47" fmla="*/ 23 h 290"/>
                  <a:gd name="T48" fmla="*/ 196 w 296"/>
                  <a:gd name="T49" fmla="*/ 3 h 290"/>
                  <a:gd name="T50" fmla="*/ 208 w 296"/>
                  <a:gd name="T51" fmla="*/ 12 h 290"/>
                  <a:gd name="T52" fmla="*/ 229 w 296"/>
                  <a:gd name="T53" fmla="*/ 8 h 290"/>
                  <a:gd name="T54" fmla="*/ 237 w 296"/>
                  <a:gd name="T55" fmla="*/ 11 h 290"/>
                  <a:gd name="T56" fmla="*/ 257 w 296"/>
                  <a:gd name="T57" fmla="*/ 26 h 290"/>
                  <a:gd name="T58" fmla="*/ 273 w 296"/>
                  <a:gd name="T59" fmla="*/ 43 h 290"/>
                  <a:gd name="T60" fmla="*/ 296 w 296"/>
                  <a:gd name="T61" fmla="*/ 72 h 290"/>
                  <a:gd name="T62" fmla="*/ 283 w 296"/>
                  <a:gd name="T63" fmla="*/ 90 h 290"/>
                  <a:gd name="T64" fmla="*/ 257 w 296"/>
                  <a:gd name="T65" fmla="*/ 108 h 290"/>
                  <a:gd name="T66" fmla="*/ 225 w 296"/>
                  <a:gd name="T67" fmla="*/ 132 h 290"/>
                  <a:gd name="T68" fmla="*/ 232 w 296"/>
                  <a:gd name="T69" fmla="*/ 175 h 290"/>
                  <a:gd name="T70" fmla="*/ 216 w 296"/>
                  <a:gd name="T71" fmla="*/ 198 h 290"/>
                  <a:gd name="T72" fmla="*/ 181 w 296"/>
                  <a:gd name="T73" fmla="*/ 242 h 290"/>
                  <a:gd name="T74" fmla="*/ 166 w 296"/>
                  <a:gd name="T75" fmla="*/ 266 h 290"/>
                  <a:gd name="T76" fmla="*/ 150 w 296"/>
                  <a:gd name="T77" fmla="*/ 284 h 290"/>
                  <a:gd name="T78" fmla="*/ 128 w 296"/>
                  <a:gd name="T79" fmla="*/ 284 h 290"/>
                  <a:gd name="T80" fmla="*/ 116 w 296"/>
                  <a:gd name="T81" fmla="*/ 269 h 290"/>
                  <a:gd name="T82" fmla="*/ 106 w 296"/>
                  <a:gd name="T83" fmla="*/ 254 h 290"/>
                  <a:gd name="T84" fmla="*/ 84 w 296"/>
                  <a:gd name="T85" fmla="*/ 251 h 290"/>
                  <a:gd name="T86" fmla="*/ 72 w 296"/>
                  <a:gd name="T87" fmla="*/ 275 h 290"/>
                  <a:gd name="T88" fmla="*/ 46 w 296"/>
                  <a:gd name="T89" fmla="*/ 275 h 290"/>
                  <a:gd name="T90" fmla="*/ 32 w 296"/>
                  <a:gd name="T91" fmla="*/ 271 h 290"/>
                  <a:gd name="T92" fmla="*/ 18 w 296"/>
                  <a:gd name="T93" fmla="*/ 257 h 290"/>
                  <a:gd name="T94" fmla="*/ 2 w 296"/>
                  <a:gd name="T95" fmla="*/ 245 h 290"/>
                  <a:gd name="T96" fmla="*/ 8 w 296"/>
                  <a:gd name="T97" fmla="*/ 210 h 290"/>
                  <a:gd name="T98" fmla="*/ 15 w 296"/>
                  <a:gd name="T99" fmla="*/ 199 h 290"/>
                  <a:gd name="T100" fmla="*/ 32 w 296"/>
                  <a:gd name="T101" fmla="*/ 199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6" h="290">
                    <a:moveTo>
                      <a:pt x="38" y="186"/>
                    </a:moveTo>
                    <a:lnTo>
                      <a:pt x="38" y="181"/>
                    </a:lnTo>
                    <a:lnTo>
                      <a:pt x="41" y="181"/>
                    </a:lnTo>
                    <a:lnTo>
                      <a:pt x="43" y="180"/>
                    </a:lnTo>
                    <a:lnTo>
                      <a:pt x="43" y="175"/>
                    </a:lnTo>
                    <a:lnTo>
                      <a:pt x="55" y="172"/>
                    </a:lnTo>
                    <a:lnTo>
                      <a:pt x="58" y="166"/>
                    </a:lnTo>
                    <a:lnTo>
                      <a:pt x="53" y="164"/>
                    </a:lnTo>
                    <a:lnTo>
                      <a:pt x="49" y="151"/>
                    </a:lnTo>
                    <a:lnTo>
                      <a:pt x="55" y="148"/>
                    </a:lnTo>
                    <a:lnTo>
                      <a:pt x="58" y="143"/>
                    </a:lnTo>
                    <a:lnTo>
                      <a:pt x="64" y="142"/>
                    </a:lnTo>
                    <a:lnTo>
                      <a:pt x="64" y="135"/>
                    </a:lnTo>
                    <a:lnTo>
                      <a:pt x="75" y="134"/>
                    </a:lnTo>
                    <a:lnTo>
                      <a:pt x="87" y="138"/>
                    </a:lnTo>
                    <a:lnTo>
                      <a:pt x="88" y="138"/>
                    </a:lnTo>
                    <a:lnTo>
                      <a:pt x="96" y="138"/>
                    </a:lnTo>
                    <a:lnTo>
                      <a:pt x="102" y="143"/>
                    </a:lnTo>
                    <a:lnTo>
                      <a:pt x="105" y="143"/>
                    </a:lnTo>
                    <a:lnTo>
                      <a:pt x="111" y="148"/>
                    </a:lnTo>
                    <a:lnTo>
                      <a:pt x="119" y="148"/>
                    </a:lnTo>
                    <a:lnTo>
                      <a:pt x="123" y="142"/>
                    </a:lnTo>
                    <a:lnTo>
                      <a:pt x="126" y="143"/>
                    </a:lnTo>
                    <a:lnTo>
                      <a:pt x="129" y="163"/>
                    </a:lnTo>
                    <a:lnTo>
                      <a:pt x="141" y="163"/>
                    </a:lnTo>
                    <a:lnTo>
                      <a:pt x="146" y="166"/>
                    </a:lnTo>
                    <a:lnTo>
                      <a:pt x="144" y="172"/>
                    </a:lnTo>
                    <a:lnTo>
                      <a:pt x="150" y="178"/>
                    </a:lnTo>
                    <a:lnTo>
                      <a:pt x="155" y="175"/>
                    </a:lnTo>
                    <a:lnTo>
                      <a:pt x="154" y="173"/>
                    </a:lnTo>
                    <a:lnTo>
                      <a:pt x="157" y="157"/>
                    </a:lnTo>
                    <a:lnTo>
                      <a:pt x="154" y="142"/>
                    </a:lnTo>
                    <a:lnTo>
                      <a:pt x="161" y="142"/>
                    </a:lnTo>
                    <a:lnTo>
                      <a:pt x="166" y="143"/>
                    </a:lnTo>
                    <a:lnTo>
                      <a:pt x="170" y="142"/>
                    </a:lnTo>
                    <a:lnTo>
                      <a:pt x="170" y="138"/>
                    </a:lnTo>
                    <a:lnTo>
                      <a:pt x="170" y="135"/>
                    </a:lnTo>
                    <a:lnTo>
                      <a:pt x="166" y="129"/>
                    </a:lnTo>
                    <a:lnTo>
                      <a:pt x="169" y="126"/>
                    </a:lnTo>
                    <a:lnTo>
                      <a:pt x="169" y="117"/>
                    </a:lnTo>
                    <a:lnTo>
                      <a:pt x="172" y="114"/>
                    </a:lnTo>
                    <a:lnTo>
                      <a:pt x="178" y="119"/>
                    </a:lnTo>
                    <a:lnTo>
                      <a:pt x="181" y="123"/>
                    </a:lnTo>
                    <a:lnTo>
                      <a:pt x="190" y="128"/>
                    </a:lnTo>
                    <a:lnTo>
                      <a:pt x="190" y="123"/>
                    </a:lnTo>
                    <a:lnTo>
                      <a:pt x="198" y="126"/>
                    </a:lnTo>
                    <a:lnTo>
                      <a:pt x="201" y="116"/>
                    </a:lnTo>
                    <a:lnTo>
                      <a:pt x="199" y="114"/>
                    </a:lnTo>
                    <a:lnTo>
                      <a:pt x="194" y="113"/>
                    </a:lnTo>
                    <a:lnTo>
                      <a:pt x="193" y="105"/>
                    </a:lnTo>
                    <a:lnTo>
                      <a:pt x="190" y="102"/>
                    </a:lnTo>
                    <a:lnTo>
                      <a:pt x="190" y="96"/>
                    </a:lnTo>
                    <a:lnTo>
                      <a:pt x="184" y="93"/>
                    </a:lnTo>
                    <a:lnTo>
                      <a:pt x="182" y="90"/>
                    </a:lnTo>
                    <a:lnTo>
                      <a:pt x="184" y="82"/>
                    </a:lnTo>
                    <a:lnTo>
                      <a:pt x="181" y="81"/>
                    </a:lnTo>
                    <a:lnTo>
                      <a:pt x="172" y="78"/>
                    </a:lnTo>
                    <a:lnTo>
                      <a:pt x="164" y="82"/>
                    </a:lnTo>
                    <a:lnTo>
                      <a:pt x="167" y="75"/>
                    </a:lnTo>
                    <a:lnTo>
                      <a:pt x="169" y="73"/>
                    </a:lnTo>
                    <a:lnTo>
                      <a:pt x="172" y="66"/>
                    </a:lnTo>
                    <a:lnTo>
                      <a:pt x="176" y="62"/>
                    </a:lnTo>
                    <a:lnTo>
                      <a:pt x="175" y="56"/>
                    </a:lnTo>
                    <a:lnTo>
                      <a:pt x="178" y="52"/>
                    </a:lnTo>
                    <a:lnTo>
                      <a:pt x="184" y="41"/>
                    </a:lnTo>
                    <a:lnTo>
                      <a:pt x="175" y="41"/>
                    </a:lnTo>
                    <a:lnTo>
                      <a:pt x="170" y="34"/>
                    </a:lnTo>
                    <a:lnTo>
                      <a:pt x="173" y="32"/>
                    </a:lnTo>
                    <a:lnTo>
                      <a:pt x="176" y="26"/>
                    </a:lnTo>
                    <a:lnTo>
                      <a:pt x="181" y="28"/>
                    </a:lnTo>
                    <a:lnTo>
                      <a:pt x="184" y="34"/>
                    </a:lnTo>
                    <a:lnTo>
                      <a:pt x="184" y="23"/>
                    </a:lnTo>
                    <a:lnTo>
                      <a:pt x="184" y="20"/>
                    </a:lnTo>
                    <a:lnTo>
                      <a:pt x="187" y="12"/>
                    </a:lnTo>
                    <a:lnTo>
                      <a:pt x="196" y="3"/>
                    </a:lnTo>
                    <a:lnTo>
                      <a:pt x="194" y="6"/>
                    </a:lnTo>
                    <a:lnTo>
                      <a:pt x="208" y="9"/>
                    </a:lnTo>
                    <a:lnTo>
                      <a:pt x="208" y="12"/>
                    </a:lnTo>
                    <a:lnTo>
                      <a:pt x="213" y="8"/>
                    </a:lnTo>
                    <a:lnTo>
                      <a:pt x="217" y="0"/>
                    </a:lnTo>
                    <a:lnTo>
                      <a:pt x="229" y="8"/>
                    </a:lnTo>
                    <a:lnTo>
                      <a:pt x="229" y="12"/>
                    </a:lnTo>
                    <a:lnTo>
                      <a:pt x="232" y="14"/>
                    </a:lnTo>
                    <a:lnTo>
                      <a:pt x="237" y="11"/>
                    </a:lnTo>
                    <a:lnTo>
                      <a:pt x="240" y="11"/>
                    </a:lnTo>
                    <a:lnTo>
                      <a:pt x="245" y="18"/>
                    </a:lnTo>
                    <a:lnTo>
                      <a:pt x="257" y="26"/>
                    </a:lnTo>
                    <a:lnTo>
                      <a:pt x="266" y="29"/>
                    </a:lnTo>
                    <a:lnTo>
                      <a:pt x="263" y="32"/>
                    </a:lnTo>
                    <a:lnTo>
                      <a:pt x="273" y="43"/>
                    </a:lnTo>
                    <a:lnTo>
                      <a:pt x="278" y="44"/>
                    </a:lnTo>
                    <a:lnTo>
                      <a:pt x="293" y="66"/>
                    </a:lnTo>
                    <a:lnTo>
                      <a:pt x="296" y="72"/>
                    </a:lnTo>
                    <a:lnTo>
                      <a:pt x="287" y="79"/>
                    </a:lnTo>
                    <a:lnTo>
                      <a:pt x="284" y="79"/>
                    </a:lnTo>
                    <a:lnTo>
                      <a:pt x="283" y="90"/>
                    </a:lnTo>
                    <a:lnTo>
                      <a:pt x="273" y="96"/>
                    </a:lnTo>
                    <a:lnTo>
                      <a:pt x="269" y="99"/>
                    </a:lnTo>
                    <a:lnTo>
                      <a:pt x="257" y="108"/>
                    </a:lnTo>
                    <a:lnTo>
                      <a:pt x="257" y="108"/>
                    </a:lnTo>
                    <a:lnTo>
                      <a:pt x="248" y="117"/>
                    </a:lnTo>
                    <a:lnTo>
                      <a:pt x="225" y="132"/>
                    </a:lnTo>
                    <a:lnTo>
                      <a:pt x="246" y="163"/>
                    </a:lnTo>
                    <a:lnTo>
                      <a:pt x="243" y="169"/>
                    </a:lnTo>
                    <a:lnTo>
                      <a:pt x="232" y="175"/>
                    </a:lnTo>
                    <a:lnTo>
                      <a:pt x="220" y="184"/>
                    </a:lnTo>
                    <a:lnTo>
                      <a:pt x="219" y="193"/>
                    </a:lnTo>
                    <a:lnTo>
                      <a:pt x="216" y="198"/>
                    </a:lnTo>
                    <a:lnTo>
                      <a:pt x="214" y="202"/>
                    </a:lnTo>
                    <a:lnTo>
                      <a:pt x="196" y="218"/>
                    </a:lnTo>
                    <a:lnTo>
                      <a:pt x="181" y="242"/>
                    </a:lnTo>
                    <a:lnTo>
                      <a:pt x="173" y="251"/>
                    </a:lnTo>
                    <a:lnTo>
                      <a:pt x="170" y="256"/>
                    </a:lnTo>
                    <a:lnTo>
                      <a:pt x="166" y="266"/>
                    </a:lnTo>
                    <a:lnTo>
                      <a:pt x="161" y="271"/>
                    </a:lnTo>
                    <a:lnTo>
                      <a:pt x="161" y="278"/>
                    </a:lnTo>
                    <a:lnTo>
                      <a:pt x="150" y="284"/>
                    </a:lnTo>
                    <a:lnTo>
                      <a:pt x="141" y="290"/>
                    </a:lnTo>
                    <a:lnTo>
                      <a:pt x="137" y="287"/>
                    </a:lnTo>
                    <a:lnTo>
                      <a:pt x="128" y="284"/>
                    </a:lnTo>
                    <a:lnTo>
                      <a:pt x="132" y="280"/>
                    </a:lnTo>
                    <a:lnTo>
                      <a:pt x="117" y="272"/>
                    </a:lnTo>
                    <a:lnTo>
                      <a:pt x="116" y="269"/>
                    </a:lnTo>
                    <a:lnTo>
                      <a:pt x="120" y="257"/>
                    </a:lnTo>
                    <a:lnTo>
                      <a:pt x="113" y="251"/>
                    </a:lnTo>
                    <a:lnTo>
                      <a:pt x="106" y="254"/>
                    </a:lnTo>
                    <a:lnTo>
                      <a:pt x="93" y="243"/>
                    </a:lnTo>
                    <a:lnTo>
                      <a:pt x="87" y="252"/>
                    </a:lnTo>
                    <a:lnTo>
                      <a:pt x="84" y="251"/>
                    </a:lnTo>
                    <a:lnTo>
                      <a:pt x="81" y="254"/>
                    </a:lnTo>
                    <a:lnTo>
                      <a:pt x="81" y="260"/>
                    </a:lnTo>
                    <a:lnTo>
                      <a:pt x="72" y="275"/>
                    </a:lnTo>
                    <a:lnTo>
                      <a:pt x="69" y="284"/>
                    </a:lnTo>
                    <a:lnTo>
                      <a:pt x="62" y="290"/>
                    </a:lnTo>
                    <a:lnTo>
                      <a:pt x="46" y="275"/>
                    </a:lnTo>
                    <a:lnTo>
                      <a:pt x="44" y="272"/>
                    </a:lnTo>
                    <a:lnTo>
                      <a:pt x="40" y="269"/>
                    </a:lnTo>
                    <a:lnTo>
                      <a:pt x="32" y="271"/>
                    </a:lnTo>
                    <a:lnTo>
                      <a:pt x="26" y="265"/>
                    </a:lnTo>
                    <a:lnTo>
                      <a:pt x="23" y="266"/>
                    </a:lnTo>
                    <a:lnTo>
                      <a:pt x="18" y="257"/>
                    </a:lnTo>
                    <a:lnTo>
                      <a:pt x="2" y="251"/>
                    </a:lnTo>
                    <a:lnTo>
                      <a:pt x="0" y="251"/>
                    </a:lnTo>
                    <a:lnTo>
                      <a:pt x="2" y="245"/>
                    </a:lnTo>
                    <a:lnTo>
                      <a:pt x="2" y="236"/>
                    </a:lnTo>
                    <a:lnTo>
                      <a:pt x="3" y="234"/>
                    </a:lnTo>
                    <a:lnTo>
                      <a:pt x="8" y="210"/>
                    </a:lnTo>
                    <a:lnTo>
                      <a:pt x="11" y="205"/>
                    </a:lnTo>
                    <a:lnTo>
                      <a:pt x="9" y="198"/>
                    </a:lnTo>
                    <a:lnTo>
                      <a:pt x="15" y="199"/>
                    </a:lnTo>
                    <a:lnTo>
                      <a:pt x="25" y="202"/>
                    </a:lnTo>
                    <a:lnTo>
                      <a:pt x="32" y="205"/>
                    </a:lnTo>
                    <a:lnTo>
                      <a:pt x="32" y="199"/>
                    </a:lnTo>
                    <a:lnTo>
                      <a:pt x="38" y="18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1" name="Freeform 3032">
                <a:extLst>
                  <a:ext uri="{FF2B5EF4-FFF2-40B4-BE49-F238E27FC236}">
                    <a16:creationId xmlns:a16="http://schemas.microsoft.com/office/drawing/2014/main" id="{A151BC50-B664-6DD4-E07E-2A661A2C9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507"/>
                <a:ext cx="93" cy="109"/>
              </a:xfrm>
              <a:custGeom>
                <a:avLst/>
                <a:gdLst>
                  <a:gd name="T0" fmla="*/ 137 w 187"/>
                  <a:gd name="T1" fmla="*/ 9 h 219"/>
                  <a:gd name="T2" fmla="*/ 137 w 187"/>
                  <a:gd name="T3" fmla="*/ 4 h 219"/>
                  <a:gd name="T4" fmla="*/ 123 w 187"/>
                  <a:gd name="T5" fmla="*/ 4 h 219"/>
                  <a:gd name="T6" fmla="*/ 123 w 187"/>
                  <a:gd name="T7" fmla="*/ 16 h 219"/>
                  <a:gd name="T8" fmla="*/ 112 w 187"/>
                  <a:gd name="T9" fmla="*/ 21 h 219"/>
                  <a:gd name="T10" fmla="*/ 103 w 187"/>
                  <a:gd name="T11" fmla="*/ 26 h 219"/>
                  <a:gd name="T12" fmla="*/ 93 w 187"/>
                  <a:gd name="T13" fmla="*/ 27 h 219"/>
                  <a:gd name="T14" fmla="*/ 84 w 187"/>
                  <a:gd name="T15" fmla="*/ 41 h 219"/>
                  <a:gd name="T16" fmla="*/ 72 w 187"/>
                  <a:gd name="T17" fmla="*/ 54 h 219"/>
                  <a:gd name="T18" fmla="*/ 78 w 187"/>
                  <a:gd name="T19" fmla="*/ 105 h 219"/>
                  <a:gd name="T20" fmla="*/ 29 w 187"/>
                  <a:gd name="T21" fmla="*/ 127 h 219"/>
                  <a:gd name="T22" fmla="*/ 12 w 187"/>
                  <a:gd name="T23" fmla="*/ 141 h 219"/>
                  <a:gd name="T24" fmla="*/ 9 w 187"/>
                  <a:gd name="T25" fmla="*/ 152 h 219"/>
                  <a:gd name="T26" fmla="*/ 0 w 187"/>
                  <a:gd name="T27" fmla="*/ 156 h 219"/>
                  <a:gd name="T28" fmla="*/ 11 w 187"/>
                  <a:gd name="T29" fmla="*/ 164 h 219"/>
                  <a:gd name="T30" fmla="*/ 6 w 187"/>
                  <a:gd name="T31" fmla="*/ 178 h 219"/>
                  <a:gd name="T32" fmla="*/ 12 w 187"/>
                  <a:gd name="T33" fmla="*/ 175 h 219"/>
                  <a:gd name="T34" fmla="*/ 28 w 187"/>
                  <a:gd name="T35" fmla="*/ 181 h 219"/>
                  <a:gd name="T36" fmla="*/ 26 w 187"/>
                  <a:gd name="T37" fmla="*/ 203 h 219"/>
                  <a:gd name="T38" fmla="*/ 35 w 187"/>
                  <a:gd name="T39" fmla="*/ 209 h 219"/>
                  <a:gd name="T40" fmla="*/ 47 w 187"/>
                  <a:gd name="T41" fmla="*/ 214 h 219"/>
                  <a:gd name="T42" fmla="*/ 59 w 187"/>
                  <a:gd name="T43" fmla="*/ 214 h 219"/>
                  <a:gd name="T44" fmla="*/ 70 w 187"/>
                  <a:gd name="T45" fmla="*/ 219 h 219"/>
                  <a:gd name="T46" fmla="*/ 85 w 187"/>
                  <a:gd name="T47" fmla="*/ 193 h 219"/>
                  <a:gd name="T48" fmla="*/ 90 w 187"/>
                  <a:gd name="T49" fmla="*/ 190 h 219"/>
                  <a:gd name="T50" fmla="*/ 99 w 187"/>
                  <a:gd name="T51" fmla="*/ 182 h 219"/>
                  <a:gd name="T52" fmla="*/ 119 w 187"/>
                  <a:gd name="T53" fmla="*/ 184 h 219"/>
                  <a:gd name="T54" fmla="*/ 129 w 187"/>
                  <a:gd name="T55" fmla="*/ 188 h 219"/>
                  <a:gd name="T56" fmla="*/ 144 w 187"/>
                  <a:gd name="T57" fmla="*/ 190 h 219"/>
                  <a:gd name="T58" fmla="*/ 155 w 187"/>
                  <a:gd name="T59" fmla="*/ 187 h 219"/>
                  <a:gd name="T60" fmla="*/ 160 w 187"/>
                  <a:gd name="T61" fmla="*/ 187 h 219"/>
                  <a:gd name="T62" fmla="*/ 170 w 187"/>
                  <a:gd name="T63" fmla="*/ 182 h 219"/>
                  <a:gd name="T64" fmla="*/ 176 w 187"/>
                  <a:gd name="T65" fmla="*/ 187 h 219"/>
                  <a:gd name="T66" fmla="*/ 182 w 187"/>
                  <a:gd name="T67" fmla="*/ 181 h 219"/>
                  <a:gd name="T68" fmla="*/ 187 w 187"/>
                  <a:gd name="T69" fmla="*/ 170 h 219"/>
                  <a:gd name="T70" fmla="*/ 184 w 187"/>
                  <a:gd name="T71" fmla="*/ 153 h 219"/>
                  <a:gd name="T72" fmla="*/ 178 w 187"/>
                  <a:gd name="T73" fmla="*/ 150 h 219"/>
                  <a:gd name="T74" fmla="*/ 172 w 187"/>
                  <a:gd name="T75" fmla="*/ 141 h 219"/>
                  <a:gd name="T76" fmla="*/ 172 w 187"/>
                  <a:gd name="T77" fmla="*/ 127 h 219"/>
                  <a:gd name="T78" fmla="*/ 163 w 187"/>
                  <a:gd name="T79" fmla="*/ 126 h 219"/>
                  <a:gd name="T80" fmla="*/ 161 w 187"/>
                  <a:gd name="T81" fmla="*/ 138 h 219"/>
                  <a:gd name="T82" fmla="*/ 146 w 187"/>
                  <a:gd name="T83" fmla="*/ 147 h 219"/>
                  <a:gd name="T84" fmla="*/ 135 w 187"/>
                  <a:gd name="T85" fmla="*/ 147 h 219"/>
                  <a:gd name="T86" fmla="*/ 131 w 187"/>
                  <a:gd name="T87" fmla="*/ 137 h 219"/>
                  <a:gd name="T88" fmla="*/ 137 w 187"/>
                  <a:gd name="T89" fmla="*/ 130 h 219"/>
                  <a:gd name="T90" fmla="*/ 132 w 187"/>
                  <a:gd name="T91" fmla="*/ 117 h 219"/>
                  <a:gd name="T92" fmla="*/ 144 w 187"/>
                  <a:gd name="T93" fmla="*/ 123 h 219"/>
                  <a:gd name="T94" fmla="*/ 150 w 187"/>
                  <a:gd name="T95" fmla="*/ 111 h 219"/>
                  <a:gd name="T96" fmla="*/ 143 w 187"/>
                  <a:gd name="T97" fmla="*/ 91 h 219"/>
                  <a:gd name="T98" fmla="*/ 153 w 187"/>
                  <a:gd name="T99" fmla="*/ 85 h 219"/>
                  <a:gd name="T100" fmla="*/ 158 w 187"/>
                  <a:gd name="T101" fmla="*/ 74 h 219"/>
                  <a:gd name="T102" fmla="*/ 167 w 187"/>
                  <a:gd name="T103" fmla="*/ 56 h 219"/>
                  <a:gd name="T104" fmla="*/ 172 w 187"/>
                  <a:gd name="T105" fmla="*/ 48 h 219"/>
                  <a:gd name="T106" fmla="*/ 163 w 187"/>
                  <a:gd name="T107" fmla="*/ 35 h 219"/>
                  <a:gd name="T108" fmla="*/ 155 w 187"/>
                  <a:gd name="T109" fmla="*/ 24 h 219"/>
                  <a:gd name="T110" fmla="*/ 152 w 187"/>
                  <a:gd name="T111" fmla="*/ 24 h 219"/>
                  <a:gd name="T112" fmla="*/ 149 w 187"/>
                  <a:gd name="T113" fmla="*/ 1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7" h="219">
                    <a:moveTo>
                      <a:pt x="147" y="10"/>
                    </a:moveTo>
                    <a:lnTo>
                      <a:pt x="137" y="9"/>
                    </a:lnTo>
                    <a:lnTo>
                      <a:pt x="135" y="7"/>
                    </a:lnTo>
                    <a:lnTo>
                      <a:pt x="137" y="4"/>
                    </a:lnTo>
                    <a:lnTo>
                      <a:pt x="132" y="0"/>
                    </a:lnTo>
                    <a:lnTo>
                      <a:pt x="123" y="4"/>
                    </a:lnTo>
                    <a:lnTo>
                      <a:pt x="120" y="9"/>
                    </a:lnTo>
                    <a:lnTo>
                      <a:pt x="123" y="16"/>
                    </a:lnTo>
                    <a:lnTo>
                      <a:pt x="119" y="21"/>
                    </a:lnTo>
                    <a:lnTo>
                      <a:pt x="112" y="21"/>
                    </a:lnTo>
                    <a:lnTo>
                      <a:pt x="106" y="27"/>
                    </a:lnTo>
                    <a:lnTo>
                      <a:pt x="103" y="26"/>
                    </a:lnTo>
                    <a:lnTo>
                      <a:pt x="100" y="24"/>
                    </a:lnTo>
                    <a:lnTo>
                      <a:pt x="93" y="27"/>
                    </a:lnTo>
                    <a:lnTo>
                      <a:pt x="85" y="32"/>
                    </a:lnTo>
                    <a:lnTo>
                      <a:pt x="84" y="41"/>
                    </a:lnTo>
                    <a:lnTo>
                      <a:pt x="75" y="50"/>
                    </a:lnTo>
                    <a:lnTo>
                      <a:pt x="72" y="54"/>
                    </a:lnTo>
                    <a:lnTo>
                      <a:pt x="67" y="57"/>
                    </a:lnTo>
                    <a:lnTo>
                      <a:pt x="78" y="105"/>
                    </a:lnTo>
                    <a:lnTo>
                      <a:pt x="28" y="123"/>
                    </a:lnTo>
                    <a:lnTo>
                      <a:pt x="29" y="127"/>
                    </a:lnTo>
                    <a:lnTo>
                      <a:pt x="20" y="130"/>
                    </a:lnTo>
                    <a:lnTo>
                      <a:pt x="12" y="141"/>
                    </a:lnTo>
                    <a:lnTo>
                      <a:pt x="8" y="147"/>
                    </a:lnTo>
                    <a:lnTo>
                      <a:pt x="9" y="152"/>
                    </a:lnTo>
                    <a:lnTo>
                      <a:pt x="2" y="152"/>
                    </a:lnTo>
                    <a:lnTo>
                      <a:pt x="0" y="156"/>
                    </a:lnTo>
                    <a:lnTo>
                      <a:pt x="2" y="161"/>
                    </a:lnTo>
                    <a:lnTo>
                      <a:pt x="11" y="164"/>
                    </a:lnTo>
                    <a:lnTo>
                      <a:pt x="3" y="171"/>
                    </a:lnTo>
                    <a:lnTo>
                      <a:pt x="6" y="178"/>
                    </a:lnTo>
                    <a:lnTo>
                      <a:pt x="6" y="181"/>
                    </a:lnTo>
                    <a:lnTo>
                      <a:pt x="12" y="175"/>
                    </a:lnTo>
                    <a:lnTo>
                      <a:pt x="14" y="176"/>
                    </a:lnTo>
                    <a:lnTo>
                      <a:pt x="28" y="181"/>
                    </a:lnTo>
                    <a:lnTo>
                      <a:pt x="20" y="199"/>
                    </a:lnTo>
                    <a:lnTo>
                      <a:pt x="26" y="203"/>
                    </a:lnTo>
                    <a:lnTo>
                      <a:pt x="31" y="202"/>
                    </a:lnTo>
                    <a:lnTo>
                      <a:pt x="35" y="209"/>
                    </a:lnTo>
                    <a:lnTo>
                      <a:pt x="35" y="211"/>
                    </a:lnTo>
                    <a:lnTo>
                      <a:pt x="47" y="214"/>
                    </a:lnTo>
                    <a:lnTo>
                      <a:pt x="56" y="211"/>
                    </a:lnTo>
                    <a:lnTo>
                      <a:pt x="59" y="214"/>
                    </a:lnTo>
                    <a:lnTo>
                      <a:pt x="62" y="214"/>
                    </a:lnTo>
                    <a:lnTo>
                      <a:pt x="70" y="219"/>
                    </a:lnTo>
                    <a:lnTo>
                      <a:pt x="72" y="211"/>
                    </a:lnTo>
                    <a:lnTo>
                      <a:pt x="85" y="193"/>
                    </a:lnTo>
                    <a:lnTo>
                      <a:pt x="84" y="185"/>
                    </a:lnTo>
                    <a:lnTo>
                      <a:pt x="90" y="190"/>
                    </a:lnTo>
                    <a:lnTo>
                      <a:pt x="97" y="185"/>
                    </a:lnTo>
                    <a:lnTo>
                      <a:pt x="99" y="182"/>
                    </a:lnTo>
                    <a:lnTo>
                      <a:pt x="111" y="185"/>
                    </a:lnTo>
                    <a:lnTo>
                      <a:pt x="119" y="184"/>
                    </a:lnTo>
                    <a:lnTo>
                      <a:pt x="126" y="178"/>
                    </a:lnTo>
                    <a:lnTo>
                      <a:pt x="129" y="188"/>
                    </a:lnTo>
                    <a:lnTo>
                      <a:pt x="135" y="194"/>
                    </a:lnTo>
                    <a:lnTo>
                      <a:pt x="144" y="190"/>
                    </a:lnTo>
                    <a:lnTo>
                      <a:pt x="147" y="190"/>
                    </a:lnTo>
                    <a:lnTo>
                      <a:pt x="155" y="187"/>
                    </a:lnTo>
                    <a:lnTo>
                      <a:pt x="160" y="190"/>
                    </a:lnTo>
                    <a:lnTo>
                      <a:pt x="160" y="187"/>
                    </a:lnTo>
                    <a:lnTo>
                      <a:pt x="166" y="182"/>
                    </a:lnTo>
                    <a:lnTo>
                      <a:pt x="170" y="182"/>
                    </a:lnTo>
                    <a:lnTo>
                      <a:pt x="172" y="187"/>
                    </a:lnTo>
                    <a:lnTo>
                      <a:pt x="176" y="187"/>
                    </a:lnTo>
                    <a:lnTo>
                      <a:pt x="187" y="182"/>
                    </a:lnTo>
                    <a:lnTo>
                      <a:pt x="182" y="181"/>
                    </a:lnTo>
                    <a:lnTo>
                      <a:pt x="185" y="173"/>
                    </a:lnTo>
                    <a:lnTo>
                      <a:pt x="187" y="170"/>
                    </a:lnTo>
                    <a:lnTo>
                      <a:pt x="187" y="156"/>
                    </a:lnTo>
                    <a:lnTo>
                      <a:pt x="184" y="153"/>
                    </a:lnTo>
                    <a:lnTo>
                      <a:pt x="184" y="147"/>
                    </a:lnTo>
                    <a:lnTo>
                      <a:pt x="178" y="150"/>
                    </a:lnTo>
                    <a:lnTo>
                      <a:pt x="169" y="147"/>
                    </a:lnTo>
                    <a:lnTo>
                      <a:pt x="172" y="141"/>
                    </a:lnTo>
                    <a:lnTo>
                      <a:pt x="169" y="133"/>
                    </a:lnTo>
                    <a:lnTo>
                      <a:pt x="172" y="127"/>
                    </a:lnTo>
                    <a:lnTo>
                      <a:pt x="166" y="124"/>
                    </a:lnTo>
                    <a:lnTo>
                      <a:pt x="163" y="126"/>
                    </a:lnTo>
                    <a:lnTo>
                      <a:pt x="160" y="126"/>
                    </a:lnTo>
                    <a:lnTo>
                      <a:pt x="161" y="138"/>
                    </a:lnTo>
                    <a:lnTo>
                      <a:pt x="158" y="143"/>
                    </a:lnTo>
                    <a:lnTo>
                      <a:pt x="146" y="147"/>
                    </a:lnTo>
                    <a:lnTo>
                      <a:pt x="143" y="150"/>
                    </a:lnTo>
                    <a:lnTo>
                      <a:pt x="135" y="147"/>
                    </a:lnTo>
                    <a:lnTo>
                      <a:pt x="132" y="144"/>
                    </a:lnTo>
                    <a:lnTo>
                      <a:pt x="131" y="137"/>
                    </a:lnTo>
                    <a:lnTo>
                      <a:pt x="135" y="137"/>
                    </a:lnTo>
                    <a:lnTo>
                      <a:pt x="137" y="130"/>
                    </a:lnTo>
                    <a:lnTo>
                      <a:pt x="128" y="123"/>
                    </a:lnTo>
                    <a:lnTo>
                      <a:pt x="132" y="117"/>
                    </a:lnTo>
                    <a:lnTo>
                      <a:pt x="141" y="126"/>
                    </a:lnTo>
                    <a:lnTo>
                      <a:pt x="144" y="123"/>
                    </a:lnTo>
                    <a:lnTo>
                      <a:pt x="153" y="117"/>
                    </a:lnTo>
                    <a:lnTo>
                      <a:pt x="150" y="111"/>
                    </a:lnTo>
                    <a:lnTo>
                      <a:pt x="149" y="102"/>
                    </a:lnTo>
                    <a:lnTo>
                      <a:pt x="143" y="91"/>
                    </a:lnTo>
                    <a:lnTo>
                      <a:pt x="149" y="83"/>
                    </a:lnTo>
                    <a:lnTo>
                      <a:pt x="153" y="85"/>
                    </a:lnTo>
                    <a:lnTo>
                      <a:pt x="155" y="80"/>
                    </a:lnTo>
                    <a:lnTo>
                      <a:pt x="158" y="74"/>
                    </a:lnTo>
                    <a:lnTo>
                      <a:pt x="163" y="70"/>
                    </a:lnTo>
                    <a:lnTo>
                      <a:pt x="167" y="56"/>
                    </a:lnTo>
                    <a:lnTo>
                      <a:pt x="173" y="50"/>
                    </a:lnTo>
                    <a:lnTo>
                      <a:pt x="172" y="48"/>
                    </a:lnTo>
                    <a:lnTo>
                      <a:pt x="166" y="42"/>
                    </a:lnTo>
                    <a:lnTo>
                      <a:pt x="163" y="35"/>
                    </a:lnTo>
                    <a:lnTo>
                      <a:pt x="164" y="29"/>
                    </a:lnTo>
                    <a:lnTo>
                      <a:pt x="155" y="24"/>
                    </a:lnTo>
                    <a:lnTo>
                      <a:pt x="150" y="27"/>
                    </a:lnTo>
                    <a:lnTo>
                      <a:pt x="152" y="24"/>
                    </a:lnTo>
                    <a:lnTo>
                      <a:pt x="149" y="18"/>
                    </a:lnTo>
                    <a:lnTo>
                      <a:pt x="149" y="13"/>
                    </a:lnTo>
                    <a:lnTo>
                      <a:pt x="147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2" name="Freeform 3033">
                <a:extLst>
                  <a:ext uri="{FF2B5EF4-FFF2-40B4-BE49-F238E27FC236}">
                    <a16:creationId xmlns:a16="http://schemas.microsoft.com/office/drawing/2014/main" id="{267652FA-3EB1-8AB1-6C3D-02FF07958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507"/>
                <a:ext cx="93" cy="109"/>
              </a:xfrm>
              <a:custGeom>
                <a:avLst/>
                <a:gdLst>
                  <a:gd name="T0" fmla="*/ 149 w 187"/>
                  <a:gd name="T1" fmla="*/ 13 h 219"/>
                  <a:gd name="T2" fmla="*/ 152 w 187"/>
                  <a:gd name="T3" fmla="*/ 24 h 219"/>
                  <a:gd name="T4" fmla="*/ 155 w 187"/>
                  <a:gd name="T5" fmla="*/ 24 h 219"/>
                  <a:gd name="T6" fmla="*/ 163 w 187"/>
                  <a:gd name="T7" fmla="*/ 35 h 219"/>
                  <a:gd name="T8" fmla="*/ 172 w 187"/>
                  <a:gd name="T9" fmla="*/ 48 h 219"/>
                  <a:gd name="T10" fmla="*/ 167 w 187"/>
                  <a:gd name="T11" fmla="*/ 56 h 219"/>
                  <a:gd name="T12" fmla="*/ 158 w 187"/>
                  <a:gd name="T13" fmla="*/ 74 h 219"/>
                  <a:gd name="T14" fmla="*/ 153 w 187"/>
                  <a:gd name="T15" fmla="*/ 85 h 219"/>
                  <a:gd name="T16" fmla="*/ 143 w 187"/>
                  <a:gd name="T17" fmla="*/ 91 h 219"/>
                  <a:gd name="T18" fmla="*/ 150 w 187"/>
                  <a:gd name="T19" fmla="*/ 111 h 219"/>
                  <a:gd name="T20" fmla="*/ 144 w 187"/>
                  <a:gd name="T21" fmla="*/ 123 h 219"/>
                  <a:gd name="T22" fmla="*/ 132 w 187"/>
                  <a:gd name="T23" fmla="*/ 117 h 219"/>
                  <a:gd name="T24" fmla="*/ 137 w 187"/>
                  <a:gd name="T25" fmla="*/ 130 h 219"/>
                  <a:gd name="T26" fmla="*/ 131 w 187"/>
                  <a:gd name="T27" fmla="*/ 137 h 219"/>
                  <a:gd name="T28" fmla="*/ 135 w 187"/>
                  <a:gd name="T29" fmla="*/ 147 h 219"/>
                  <a:gd name="T30" fmla="*/ 146 w 187"/>
                  <a:gd name="T31" fmla="*/ 147 h 219"/>
                  <a:gd name="T32" fmla="*/ 161 w 187"/>
                  <a:gd name="T33" fmla="*/ 138 h 219"/>
                  <a:gd name="T34" fmla="*/ 163 w 187"/>
                  <a:gd name="T35" fmla="*/ 126 h 219"/>
                  <a:gd name="T36" fmla="*/ 172 w 187"/>
                  <a:gd name="T37" fmla="*/ 127 h 219"/>
                  <a:gd name="T38" fmla="*/ 172 w 187"/>
                  <a:gd name="T39" fmla="*/ 141 h 219"/>
                  <a:gd name="T40" fmla="*/ 178 w 187"/>
                  <a:gd name="T41" fmla="*/ 150 h 219"/>
                  <a:gd name="T42" fmla="*/ 184 w 187"/>
                  <a:gd name="T43" fmla="*/ 153 h 219"/>
                  <a:gd name="T44" fmla="*/ 187 w 187"/>
                  <a:gd name="T45" fmla="*/ 170 h 219"/>
                  <a:gd name="T46" fmla="*/ 182 w 187"/>
                  <a:gd name="T47" fmla="*/ 181 h 219"/>
                  <a:gd name="T48" fmla="*/ 176 w 187"/>
                  <a:gd name="T49" fmla="*/ 187 h 219"/>
                  <a:gd name="T50" fmla="*/ 170 w 187"/>
                  <a:gd name="T51" fmla="*/ 182 h 219"/>
                  <a:gd name="T52" fmla="*/ 160 w 187"/>
                  <a:gd name="T53" fmla="*/ 187 h 219"/>
                  <a:gd name="T54" fmla="*/ 155 w 187"/>
                  <a:gd name="T55" fmla="*/ 187 h 219"/>
                  <a:gd name="T56" fmla="*/ 144 w 187"/>
                  <a:gd name="T57" fmla="*/ 190 h 219"/>
                  <a:gd name="T58" fmla="*/ 129 w 187"/>
                  <a:gd name="T59" fmla="*/ 188 h 219"/>
                  <a:gd name="T60" fmla="*/ 119 w 187"/>
                  <a:gd name="T61" fmla="*/ 184 h 219"/>
                  <a:gd name="T62" fmla="*/ 99 w 187"/>
                  <a:gd name="T63" fmla="*/ 182 h 219"/>
                  <a:gd name="T64" fmla="*/ 90 w 187"/>
                  <a:gd name="T65" fmla="*/ 190 h 219"/>
                  <a:gd name="T66" fmla="*/ 85 w 187"/>
                  <a:gd name="T67" fmla="*/ 193 h 219"/>
                  <a:gd name="T68" fmla="*/ 70 w 187"/>
                  <a:gd name="T69" fmla="*/ 219 h 219"/>
                  <a:gd name="T70" fmla="*/ 59 w 187"/>
                  <a:gd name="T71" fmla="*/ 214 h 219"/>
                  <a:gd name="T72" fmla="*/ 47 w 187"/>
                  <a:gd name="T73" fmla="*/ 214 h 219"/>
                  <a:gd name="T74" fmla="*/ 35 w 187"/>
                  <a:gd name="T75" fmla="*/ 209 h 219"/>
                  <a:gd name="T76" fmla="*/ 26 w 187"/>
                  <a:gd name="T77" fmla="*/ 203 h 219"/>
                  <a:gd name="T78" fmla="*/ 28 w 187"/>
                  <a:gd name="T79" fmla="*/ 181 h 219"/>
                  <a:gd name="T80" fmla="*/ 12 w 187"/>
                  <a:gd name="T81" fmla="*/ 175 h 219"/>
                  <a:gd name="T82" fmla="*/ 6 w 187"/>
                  <a:gd name="T83" fmla="*/ 178 h 219"/>
                  <a:gd name="T84" fmla="*/ 11 w 187"/>
                  <a:gd name="T85" fmla="*/ 164 h 219"/>
                  <a:gd name="T86" fmla="*/ 0 w 187"/>
                  <a:gd name="T87" fmla="*/ 156 h 219"/>
                  <a:gd name="T88" fmla="*/ 9 w 187"/>
                  <a:gd name="T89" fmla="*/ 152 h 219"/>
                  <a:gd name="T90" fmla="*/ 12 w 187"/>
                  <a:gd name="T91" fmla="*/ 141 h 219"/>
                  <a:gd name="T92" fmla="*/ 29 w 187"/>
                  <a:gd name="T93" fmla="*/ 127 h 219"/>
                  <a:gd name="T94" fmla="*/ 78 w 187"/>
                  <a:gd name="T95" fmla="*/ 105 h 219"/>
                  <a:gd name="T96" fmla="*/ 72 w 187"/>
                  <a:gd name="T97" fmla="*/ 54 h 219"/>
                  <a:gd name="T98" fmla="*/ 84 w 187"/>
                  <a:gd name="T99" fmla="*/ 41 h 219"/>
                  <a:gd name="T100" fmla="*/ 93 w 187"/>
                  <a:gd name="T101" fmla="*/ 27 h 219"/>
                  <a:gd name="T102" fmla="*/ 103 w 187"/>
                  <a:gd name="T103" fmla="*/ 26 h 219"/>
                  <a:gd name="T104" fmla="*/ 112 w 187"/>
                  <a:gd name="T105" fmla="*/ 21 h 219"/>
                  <a:gd name="T106" fmla="*/ 123 w 187"/>
                  <a:gd name="T107" fmla="*/ 16 h 219"/>
                  <a:gd name="T108" fmla="*/ 123 w 187"/>
                  <a:gd name="T109" fmla="*/ 4 h 219"/>
                  <a:gd name="T110" fmla="*/ 137 w 187"/>
                  <a:gd name="T111" fmla="*/ 4 h 219"/>
                  <a:gd name="T112" fmla="*/ 137 w 187"/>
                  <a:gd name="T113" fmla="*/ 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7" h="219">
                    <a:moveTo>
                      <a:pt x="147" y="10"/>
                    </a:moveTo>
                    <a:lnTo>
                      <a:pt x="149" y="13"/>
                    </a:lnTo>
                    <a:lnTo>
                      <a:pt x="149" y="18"/>
                    </a:lnTo>
                    <a:lnTo>
                      <a:pt x="152" y="24"/>
                    </a:lnTo>
                    <a:lnTo>
                      <a:pt x="150" y="27"/>
                    </a:lnTo>
                    <a:lnTo>
                      <a:pt x="155" y="24"/>
                    </a:lnTo>
                    <a:lnTo>
                      <a:pt x="164" y="29"/>
                    </a:lnTo>
                    <a:lnTo>
                      <a:pt x="163" y="35"/>
                    </a:lnTo>
                    <a:lnTo>
                      <a:pt x="166" y="42"/>
                    </a:lnTo>
                    <a:lnTo>
                      <a:pt x="172" y="48"/>
                    </a:lnTo>
                    <a:lnTo>
                      <a:pt x="173" y="50"/>
                    </a:lnTo>
                    <a:lnTo>
                      <a:pt x="167" y="56"/>
                    </a:lnTo>
                    <a:lnTo>
                      <a:pt x="163" y="70"/>
                    </a:lnTo>
                    <a:lnTo>
                      <a:pt x="158" y="74"/>
                    </a:lnTo>
                    <a:lnTo>
                      <a:pt x="155" y="80"/>
                    </a:lnTo>
                    <a:lnTo>
                      <a:pt x="153" y="85"/>
                    </a:lnTo>
                    <a:lnTo>
                      <a:pt x="149" y="83"/>
                    </a:lnTo>
                    <a:lnTo>
                      <a:pt x="143" y="91"/>
                    </a:lnTo>
                    <a:lnTo>
                      <a:pt x="149" y="102"/>
                    </a:lnTo>
                    <a:lnTo>
                      <a:pt x="150" y="111"/>
                    </a:lnTo>
                    <a:lnTo>
                      <a:pt x="153" y="117"/>
                    </a:lnTo>
                    <a:lnTo>
                      <a:pt x="144" y="123"/>
                    </a:lnTo>
                    <a:lnTo>
                      <a:pt x="141" y="126"/>
                    </a:lnTo>
                    <a:lnTo>
                      <a:pt x="132" y="117"/>
                    </a:lnTo>
                    <a:lnTo>
                      <a:pt x="128" y="123"/>
                    </a:lnTo>
                    <a:lnTo>
                      <a:pt x="137" y="130"/>
                    </a:lnTo>
                    <a:lnTo>
                      <a:pt x="135" y="137"/>
                    </a:lnTo>
                    <a:lnTo>
                      <a:pt x="131" y="137"/>
                    </a:lnTo>
                    <a:lnTo>
                      <a:pt x="132" y="144"/>
                    </a:lnTo>
                    <a:lnTo>
                      <a:pt x="135" y="147"/>
                    </a:lnTo>
                    <a:lnTo>
                      <a:pt x="143" y="150"/>
                    </a:lnTo>
                    <a:lnTo>
                      <a:pt x="146" y="147"/>
                    </a:lnTo>
                    <a:lnTo>
                      <a:pt x="158" y="143"/>
                    </a:lnTo>
                    <a:lnTo>
                      <a:pt x="161" y="138"/>
                    </a:lnTo>
                    <a:lnTo>
                      <a:pt x="160" y="126"/>
                    </a:lnTo>
                    <a:lnTo>
                      <a:pt x="163" y="126"/>
                    </a:lnTo>
                    <a:lnTo>
                      <a:pt x="166" y="124"/>
                    </a:lnTo>
                    <a:lnTo>
                      <a:pt x="172" y="127"/>
                    </a:lnTo>
                    <a:lnTo>
                      <a:pt x="169" y="133"/>
                    </a:lnTo>
                    <a:lnTo>
                      <a:pt x="172" y="141"/>
                    </a:lnTo>
                    <a:lnTo>
                      <a:pt x="169" y="147"/>
                    </a:lnTo>
                    <a:lnTo>
                      <a:pt x="178" y="150"/>
                    </a:lnTo>
                    <a:lnTo>
                      <a:pt x="184" y="147"/>
                    </a:lnTo>
                    <a:lnTo>
                      <a:pt x="184" y="153"/>
                    </a:lnTo>
                    <a:lnTo>
                      <a:pt x="187" y="156"/>
                    </a:lnTo>
                    <a:lnTo>
                      <a:pt x="187" y="170"/>
                    </a:lnTo>
                    <a:lnTo>
                      <a:pt x="185" y="173"/>
                    </a:lnTo>
                    <a:lnTo>
                      <a:pt x="182" y="181"/>
                    </a:lnTo>
                    <a:lnTo>
                      <a:pt x="187" y="182"/>
                    </a:lnTo>
                    <a:lnTo>
                      <a:pt x="176" y="187"/>
                    </a:lnTo>
                    <a:lnTo>
                      <a:pt x="172" y="187"/>
                    </a:lnTo>
                    <a:lnTo>
                      <a:pt x="170" y="182"/>
                    </a:lnTo>
                    <a:lnTo>
                      <a:pt x="166" y="182"/>
                    </a:lnTo>
                    <a:lnTo>
                      <a:pt x="160" y="187"/>
                    </a:lnTo>
                    <a:lnTo>
                      <a:pt x="160" y="190"/>
                    </a:lnTo>
                    <a:lnTo>
                      <a:pt x="155" y="187"/>
                    </a:lnTo>
                    <a:lnTo>
                      <a:pt x="147" y="190"/>
                    </a:lnTo>
                    <a:lnTo>
                      <a:pt x="144" y="190"/>
                    </a:lnTo>
                    <a:lnTo>
                      <a:pt x="135" y="194"/>
                    </a:lnTo>
                    <a:lnTo>
                      <a:pt x="129" y="188"/>
                    </a:lnTo>
                    <a:lnTo>
                      <a:pt x="126" y="178"/>
                    </a:lnTo>
                    <a:lnTo>
                      <a:pt x="119" y="184"/>
                    </a:lnTo>
                    <a:lnTo>
                      <a:pt x="111" y="185"/>
                    </a:lnTo>
                    <a:lnTo>
                      <a:pt x="99" y="182"/>
                    </a:lnTo>
                    <a:lnTo>
                      <a:pt x="97" y="185"/>
                    </a:lnTo>
                    <a:lnTo>
                      <a:pt x="90" y="190"/>
                    </a:lnTo>
                    <a:lnTo>
                      <a:pt x="84" y="185"/>
                    </a:lnTo>
                    <a:lnTo>
                      <a:pt x="85" y="193"/>
                    </a:lnTo>
                    <a:lnTo>
                      <a:pt x="72" y="211"/>
                    </a:lnTo>
                    <a:lnTo>
                      <a:pt x="70" y="219"/>
                    </a:lnTo>
                    <a:lnTo>
                      <a:pt x="62" y="214"/>
                    </a:lnTo>
                    <a:lnTo>
                      <a:pt x="59" y="214"/>
                    </a:lnTo>
                    <a:lnTo>
                      <a:pt x="56" y="211"/>
                    </a:lnTo>
                    <a:lnTo>
                      <a:pt x="47" y="214"/>
                    </a:lnTo>
                    <a:lnTo>
                      <a:pt x="35" y="211"/>
                    </a:lnTo>
                    <a:lnTo>
                      <a:pt x="35" y="209"/>
                    </a:lnTo>
                    <a:lnTo>
                      <a:pt x="31" y="202"/>
                    </a:lnTo>
                    <a:lnTo>
                      <a:pt x="26" y="203"/>
                    </a:lnTo>
                    <a:lnTo>
                      <a:pt x="20" y="199"/>
                    </a:lnTo>
                    <a:lnTo>
                      <a:pt x="28" y="181"/>
                    </a:lnTo>
                    <a:lnTo>
                      <a:pt x="14" y="176"/>
                    </a:lnTo>
                    <a:lnTo>
                      <a:pt x="12" y="175"/>
                    </a:lnTo>
                    <a:lnTo>
                      <a:pt x="6" y="181"/>
                    </a:lnTo>
                    <a:lnTo>
                      <a:pt x="6" y="178"/>
                    </a:lnTo>
                    <a:lnTo>
                      <a:pt x="3" y="171"/>
                    </a:lnTo>
                    <a:lnTo>
                      <a:pt x="11" y="164"/>
                    </a:lnTo>
                    <a:lnTo>
                      <a:pt x="2" y="161"/>
                    </a:lnTo>
                    <a:lnTo>
                      <a:pt x="0" y="156"/>
                    </a:lnTo>
                    <a:lnTo>
                      <a:pt x="2" y="152"/>
                    </a:lnTo>
                    <a:lnTo>
                      <a:pt x="9" y="152"/>
                    </a:lnTo>
                    <a:lnTo>
                      <a:pt x="8" y="147"/>
                    </a:lnTo>
                    <a:lnTo>
                      <a:pt x="12" y="141"/>
                    </a:lnTo>
                    <a:lnTo>
                      <a:pt x="20" y="130"/>
                    </a:lnTo>
                    <a:lnTo>
                      <a:pt x="29" y="127"/>
                    </a:lnTo>
                    <a:lnTo>
                      <a:pt x="28" y="123"/>
                    </a:lnTo>
                    <a:lnTo>
                      <a:pt x="78" y="105"/>
                    </a:lnTo>
                    <a:lnTo>
                      <a:pt x="67" y="57"/>
                    </a:lnTo>
                    <a:lnTo>
                      <a:pt x="72" y="54"/>
                    </a:lnTo>
                    <a:lnTo>
                      <a:pt x="75" y="50"/>
                    </a:lnTo>
                    <a:lnTo>
                      <a:pt x="84" y="41"/>
                    </a:lnTo>
                    <a:lnTo>
                      <a:pt x="85" y="32"/>
                    </a:lnTo>
                    <a:lnTo>
                      <a:pt x="93" y="27"/>
                    </a:lnTo>
                    <a:lnTo>
                      <a:pt x="100" y="24"/>
                    </a:lnTo>
                    <a:lnTo>
                      <a:pt x="103" y="26"/>
                    </a:lnTo>
                    <a:lnTo>
                      <a:pt x="106" y="27"/>
                    </a:lnTo>
                    <a:lnTo>
                      <a:pt x="112" y="21"/>
                    </a:lnTo>
                    <a:lnTo>
                      <a:pt x="119" y="21"/>
                    </a:lnTo>
                    <a:lnTo>
                      <a:pt x="123" y="16"/>
                    </a:lnTo>
                    <a:lnTo>
                      <a:pt x="120" y="9"/>
                    </a:lnTo>
                    <a:lnTo>
                      <a:pt x="123" y="4"/>
                    </a:lnTo>
                    <a:lnTo>
                      <a:pt x="132" y="0"/>
                    </a:lnTo>
                    <a:lnTo>
                      <a:pt x="137" y="4"/>
                    </a:lnTo>
                    <a:lnTo>
                      <a:pt x="135" y="7"/>
                    </a:lnTo>
                    <a:lnTo>
                      <a:pt x="137" y="9"/>
                    </a:lnTo>
                    <a:lnTo>
                      <a:pt x="147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3" name="Freeform 3034">
                <a:extLst>
                  <a:ext uri="{FF2B5EF4-FFF2-40B4-BE49-F238E27FC236}">
                    <a16:creationId xmlns:a16="http://schemas.microsoft.com/office/drawing/2014/main" id="{AE18A967-33A6-6A96-B2DB-80A4D2223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507"/>
                <a:ext cx="93" cy="109"/>
              </a:xfrm>
              <a:custGeom>
                <a:avLst/>
                <a:gdLst>
                  <a:gd name="T0" fmla="*/ 149 w 187"/>
                  <a:gd name="T1" fmla="*/ 13 h 219"/>
                  <a:gd name="T2" fmla="*/ 152 w 187"/>
                  <a:gd name="T3" fmla="*/ 24 h 219"/>
                  <a:gd name="T4" fmla="*/ 155 w 187"/>
                  <a:gd name="T5" fmla="*/ 24 h 219"/>
                  <a:gd name="T6" fmla="*/ 163 w 187"/>
                  <a:gd name="T7" fmla="*/ 35 h 219"/>
                  <a:gd name="T8" fmla="*/ 172 w 187"/>
                  <a:gd name="T9" fmla="*/ 48 h 219"/>
                  <a:gd name="T10" fmla="*/ 167 w 187"/>
                  <a:gd name="T11" fmla="*/ 56 h 219"/>
                  <a:gd name="T12" fmla="*/ 158 w 187"/>
                  <a:gd name="T13" fmla="*/ 74 h 219"/>
                  <a:gd name="T14" fmla="*/ 153 w 187"/>
                  <a:gd name="T15" fmla="*/ 85 h 219"/>
                  <a:gd name="T16" fmla="*/ 143 w 187"/>
                  <a:gd name="T17" fmla="*/ 91 h 219"/>
                  <a:gd name="T18" fmla="*/ 150 w 187"/>
                  <a:gd name="T19" fmla="*/ 111 h 219"/>
                  <a:gd name="T20" fmla="*/ 144 w 187"/>
                  <a:gd name="T21" fmla="*/ 123 h 219"/>
                  <a:gd name="T22" fmla="*/ 132 w 187"/>
                  <a:gd name="T23" fmla="*/ 117 h 219"/>
                  <a:gd name="T24" fmla="*/ 137 w 187"/>
                  <a:gd name="T25" fmla="*/ 130 h 219"/>
                  <a:gd name="T26" fmla="*/ 131 w 187"/>
                  <a:gd name="T27" fmla="*/ 137 h 219"/>
                  <a:gd name="T28" fmla="*/ 135 w 187"/>
                  <a:gd name="T29" fmla="*/ 147 h 219"/>
                  <a:gd name="T30" fmla="*/ 146 w 187"/>
                  <a:gd name="T31" fmla="*/ 147 h 219"/>
                  <a:gd name="T32" fmla="*/ 161 w 187"/>
                  <a:gd name="T33" fmla="*/ 138 h 219"/>
                  <a:gd name="T34" fmla="*/ 163 w 187"/>
                  <a:gd name="T35" fmla="*/ 126 h 219"/>
                  <a:gd name="T36" fmla="*/ 172 w 187"/>
                  <a:gd name="T37" fmla="*/ 127 h 219"/>
                  <a:gd name="T38" fmla="*/ 172 w 187"/>
                  <a:gd name="T39" fmla="*/ 141 h 219"/>
                  <a:gd name="T40" fmla="*/ 178 w 187"/>
                  <a:gd name="T41" fmla="*/ 150 h 219"/>
                  <a:gd name="T42" fmla="*/ 184 w 187"/>
                  <a:gd name="T43" fmla="*/ 153 h 219"/>
                  <a:gd name="T44" fmla="*/ 187 w 187"/>
                  <a:gd name="T45" fmla="*/ 170 h 219"/>
                  <a:gd name="T46" fmla="*/ 182 w 187"/>
                  <a:gd name="T47" fmla="*/ 181 h 219"/>
                  <a:gd name="T48" fmla="*/ 176 w 187"/>
                  <a:gd name="T49" fmla="*/ 187 h 219"/>
                  <a:gd name="T50" fmla="*/ 170 w 187"/>
                  <a:gd name="T51" fmla="*/ 182 h 219"/>
                  <a:gd name="T52" fmla="*/ 160 w 187"/>
                  <a:gd name="T53" fmla="*/ 187 h 219"/>
                  <a:gd name="T54" fmla="*/ 155 w 187"/>
                  <a:gd name="T55" fmla="*/ 187 h 219"/>
                  <a:gd name="T56" fmla="*/ 144 w 187"/>
                  <a:gd name="T57" fmla="*/ 190 h 219"/>
                  <a:gd name="T58" fmla="*/ 129 w 187"/>
                  <a:gd name="T59" fmla="*/ 188 h 219"/>
                  <a:gd name="T60" fmla="*/ 119 w 187"/>
                  <a:gd name="T61" fmla="*/ 184 h 219"/>
                  <a:gd name="T62" fmla="*/ 99 w 187"/>
                  <a:gd name="T63" fmla="*/ 182 h 219"/>
                  <a:gd name="T64" fmla="*/ 90 w 187"/>
                  <a:gd name="T65" fmla="*/ 190 h 219"/>
                  <a:gd name="T66" fmla="*/ 85 w 187"/>
                  <a:gd name="T67" fmla="*/ 193 h 219"/>
                  <a:gd name="T68" fmla="*/ 70 w 187"/>
                  <a:gd name="T69" fmla="*/ 219 h 219"/>
                  <a:gd name="T70" fmla="*/ 59 w 187"/>
                  <a:gd name="T71" fmla="*/ 214 h 219"/>
                  <a:gd name="T72" fmla="*/ 47 w 187"/>
                  <a:gd name="T73" fmla="*/ 214 h 219"/>
                  <a:gd name="T74" fmla="*/ 35 w 187"/>
                  <a:gd name="T75" fmla="*/ 209 h 219"/>
                  <a:gd name="T76" fmla="*/ 26 w 187"/>
                  <a:gd name="T77" fmla="*/ 203 h 219"/>
                  <a:gd name="T78" fmla="*/ 28 w 187"/>
                  <a:gd name="T79" fmla="*/ 181 h 219"/>
                  <a:gd name="T80" fmla="*/ 12 w 187"/>
                  <a:gd name="T81" fmla="*/ 175 h 219"/>
                  <a:gd name="T82" fmla="*/ 6 w 187"/>
                  <a:gd name="T83" fmla="*/ 178 h 219"/>
                  <a:gd name="T84" fmla="*/ 11 w 187"/>
                  <a:gd name="T85" fmla="*/ 164 h 219"/>
                  <a:gd name="T86" fmla="*/ 0 w 187"/>
                  <a:gd name="T87" fmla="*/ 156 h 219"/>
                  <a:gd name="T88" fmla="*/ 9 w 187"/>
                  <a:gd name="T89" fmla="*/ 152 h 219"/>
                  <a:gd name="T90" fmla="*/ 12 w 187"/>
                  <a:gd name="T91" fmla="*/ 141 h 219"/>
                  <a:gd name="T92" fmla="*/ 29 w 187"/>
                  <a:gd name="T93" fmla="*/ 127 h 219"/>
                  <a:gd name="T94" fmla="*/ 78 w 187"/>
                  <a:gd name="T95" fmla="*/ 105 h 219"/>
                  <a:gd name="T96" fmla="*/ 72 w 187"/>
                  <a:gd name="T97" fmla="*/ 54 h 219"/>
                  <a:gd name="T98" fmla="*/ 84 w 187"/>
                  <a:gd name="T99" fmla="*/ 41 h 219"/>
                  <a:gd name="T100" fmla="*/ 93 w 187"/>
                  <a:gd name="T101" fmla="*/ 27 h 219"/>
                  <a:gd name="T102" fmla="*/ 103 w 187"/>
                  <a:gd name="T103" fmla="*/ 26 h 219"/>
                  <a:gd name="T104" fmla="*/ 112 w 187"/>
                  <a:gd name="T105" fmla="*/ 21 h 219"/>
                  <a:gd name="T106" fmla="*/ 123 w 187"/>
                  <a:gd name="T107" fmla="*/ 16 h 219"/>
                  <a:gd name="T108" fmla="*/ 123 w 187"/>
                  <a:gd name="T109" fmla="*/ 4 h 219"/>
                  <a:gd name="T110" fmla="*/ 137 w 187"/>
                  <a:gd name="T111" fmla="*/ 4 h 219"/>
                  <a:gd name="T112" fmla="*/ 137 w 187"/>
                  <a:gd name="T113" fmla="*/ 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7" h="219">
                    <a:moveTo>
                      <a:pt x="147" y="10"/>
                    </a:moveTo>
                    <a:lnTo>
                      <a:pt x="149" y="13"/>
                    </a:lnTo>
                    <a:lnTo>
                      <a:pt x="149" y="18"/>
                    </a:lnTo>
                    <a:lnTo>
                      <a:pt x="152" y="24"/>
                    </a:lnTo>
                    <a:lnTo>
                      <a:pt x="150" y="27"/>
                    </a:lnTo>
                    <a:lnTo>
                      <a:pt x="155" y="24"/>
                    </a:lnTo>
                    <a:lnTo>
                      <a:pt x="164" y="29"/>
                    </a:lnTo>
                    <a:lnTo>
                      <a:pt x="163" y="35"/>
                    </a:lnTo>
                    <a:lnTo>
                      <a:pt x="166" y="42"/>
                    </a:lnTo>
                    <a:lnTo>
                      <a:pt x="172" y="48"/>
                    </a:lnTo>
                    <a:lnTo>
                      <a:pt x="173" y="50"/>
                    </a:lnTo>
                    <a:lnTo>
                      <a:pt x="167" y="56"/>
                    </a:lnTo>
                    <a:lnTo>
                      <a:pt x="163" y="70"/>
                    </a:lnTo>
                    <a:lnTo>
                      <a:pt x="158" y="74"/>
                    </a:lnTo>
                    <a:lnTo>
                      <a:pt x="155" y="80"/>
                    </a:lnTo>
                    <a:lnTo>
                      <a:pt x="153" y="85"/>
                    </a:lnTo>
                    <a:lnTo>
                      <a:pt x="149" y="83"/>
                    </a:lnTo>
                    <a:lnTo>
                      <a:pt x="143" y="91"/>
                    </a:lnTo>
                    <a:lnTo>
                      <a:pt x="149" y="102"/>
                    </a:lnTo>
                    <a:lnTo>
                      <a:pt x="150" y="111"/>
                    </a:lnTo>
                    <a:lnTo>
                      <a:pt x="153" y="117"/>
                    </a:lnTo>
                    <a:lnTo>
                      <a:pt x="144" y="123"/>
                    </a:lnTo>
                    <a:lnTo>
                      <a:pt x="141" y="126"/>
                    </a:lnTo>
                    <a:lnTo>
                      <a:pt x="132" y="117"/>
                    </a:lnTo>
                    <a:lnTo>
                      <a:pt x="128" y="123"/>
                    </a:lnTo>
                    <a:lnTo>
                      <a:pt x="137" y="130"/>
                    </a:lnTo>
                    <a:lnTo>
                      <a:pt x="135" y="137"/>
                    </a:lnTo>
                    <a:lnTo>
                      <a:pt x="131" y="137"/>
                    </a:lnTo>
                    <a:lnTo>
                      <a:pt x="132" y="144"/>
                    </a:lnTo>
                    <a:lnTo>
                      <a:pt x="135" y="147"/>
                    </a:lnTo>
                    <a:lnTo>
                      <a:pt x="143" y="150"/>
                    </a:lnTo>
                    <a:lnTo>
                      <a:pt x="146" y="147"/>
                    </a:lnTo>
                    <a:lnTo>
                      <a:pt x="158" y="143"/>
                    </a:lnTo>
                    <a:lnTo>
                      <a:pt x="161" y="138"/>
                    </a:lnTo>
                    <a:lnTo>
                      <a:pt x="160" y="126"/>
                    </a:lnTo>
                    <a:lnTo>
                      <a:pt x="163" y="126"/>
                    </a:lnTo>
                    <a:lnTo>
                      <a:pt x="166" y="124"/>
                    </a:lnTo>
                    <a:lnTo>
                      <a:pt x="172" y="127"/>
                    </a:lnTo>
                    <a:lnTo>
                      <a:pt x="169" y="133"/>
                    </a:lnTo>
                    <a:lnTo>
                      <a:pt x="172" y="141"/>
                    </a:lnTo>
                    <a:lnTo>
                      <a:pt x="169" y="147"/>
                    </a:lnTo>
                    <a:lnTo>
                      <a:pt x="178" y="150"/>
                    </a:lnTo>
                    <a:lnTo>
                      <a:pt x="184" y="147"/>
                    </a:lnTo>
                    <a:lnTo>
                      <a:pt x="184" y="153"/>
                    </a:lnTo>
                    <a:lnTo>
                      <a:pt x="187" y="156"/>
                    </a:lnTo>
                    <a:lnTo>
                      <a:pt x="187" y="170"/>
                    </a:lnTo>
                    <a:lnTo>
                      <a:pt x="185" y="173"/>
                    </a:lnTo>
                    <a:lnTo>
                      <a:pt x="182" y="181"/>
                    </a:lnTo>
                    <a:lnTo>
                      <a:pt x="187" y="182"/>
                    </a:lnTo>
                    <a:lnTo>
                      <a:pt x="176" y="187"/>
                    </a:lnTo>
                    <a:lnTo>
                      <a:pt x="172" y="187"/>
                    </a:lnTo>
                    <a:lnTo>
                      <a:pt x="170" y="182"/>
                    </a:lnTo>
                    <a:lnTo>
                      <a:pt x="166" y="182"/>
                    </a:lnTo>
                    <a:lnTo>
                      <a:pt x="160" y="187"/>
                    </a:lnTo>
                    <a:lnTo>
                      <a:pt x="160" y="190"/>
                    </a:lnTo>
                    <a:lnTo>
                      <a:pt x="155" y="187"/>
                    </a:lnTo>
                    <a:lnTo>
                      <a:pt x="147" y="190"/>
                    </a:lnTo>
                    <a:lnTo>
                      <a:pt x="144" y="190"/>
                    </a:lnTo>
                    <a:lnTo>
                      <a:pt x="135" y="194"/>
                    </a:lnTo>
                    <a:lnTo>
                      <a:pt x="129" y="188"/>
                    </a:lnTo>
                    <a:lnTo>
                      <a:pt x="126" y="178"/>
                    </a:lnTo>
                    <a:lnTo>
                      <a:pt x="119" y="184"/>
                    </a:lnTo>
                    <a:lnTo>
                      <a:pt x="111" y="185"/>
                    </a:lnTo>
                    <a:lnTo>
                      <a:pt x="99" y="182"/>
                    </a:lnTo>
                    <a:lnTo>
                      <a:pt x="97" y="185"/>
                    </a:lnTo>
                    <a:lnTo>
                      <a:pt x="90" y="190"/>
                    </a:lnTo>
                    <a:lnTo>
                      <a:pt x="84" y="185"/>
                    </a:lnTo>
                    <a:lnTo>
                      <a:pt x="85" y="193"/>
                    </a:lnTo>
                    <a:lnTo>
                      <a:pt x="72" y="211"/>
                    </a:lnTo>
                    <a:lnTo>
                      <a:pt x="70" y="219"/>
                    </a:lnTo>
                    <a:lnTo>
                      <a:pt x="62" y="214"/>
                    </a:lnTo>
                    <a:lnTo>
                      <a:pt x="59" y="214"/>
                    </a:lnTo>
                    <a:lnTo>
                      <a:pt x="56" y="211"/>
                    </a:lnTo>
                    <a:lnTo>
                      <a:pt x="47" y="214"/>
                    </a:lnTo>
                    <a:lnTo>
                      <a:pt x="35" y="211"/>
                    </a:lnTo>
                    <a:lnTo>
                      <a:pt x="35" y="209"/>
                    </a:lnTo>
                    <a:lnTo>
                      <a:pt x="31" y="202"/>
                    </a:lnTo>
                    <a:lnTo>
                      <a:pt x="26" y="203"/>
                    </a:lnTo>
                    <a:lnTo>
                      <a:pt x="20" y="199"/>
                    </a:lnTo>
                    <a:lnTo>
                      <a:pt x="28" y="181"/>
                    </a:lnTo>
                    <a:lnTo>
                      <a:pt x="14" y="176"/>
                    </a:lnTo>
                    <a:lnTo>
                      <a:pt x="12" y="175"/>
                    </a:lnTo>
                    <a:lnTo>
                      <a:pt x="6" y="181"/>
                    </a:lnTo>
                    <a:lnTo>
                      <a:pt x="6" y="178"/>
                    </a:lnTo>
                    <a:lnTo>
                      <a:pt x="3" y="171"/>
                    </a:lnTo>
                    <a:lnTo>
                      <a:pt x="11" y="164"/>
                    </a:lnTo>
                    <a:lnTo>
                      <a:pt x="2" y="161"/>
                    </a:lnTo>
                    <a:lnTo>
                      <a:pt x="0" y="156"/>
                    </a:lnTo>
                    <a:lnTo>
                      <a:pt x="2" y="152"/>
                    </a:lnTo>
                    <a:lnTo>
                      <a:pt x="9" y="152"/>
                    </a:lnTo>
                    <a:lnTo>
                      <a:pt x="8" y="147"/>
                    </a:lnTo>
                    <a:lnTo>
                      <a:pt x="12" y="141"/>
                    </a:lnTo>
                    <a:lnTo>
                      <a:pt x="20" y="130"/>
                    </a:lnTo>
                    <a:lnTo>
                      <a:pt x="29" y="127"/>
                    </a:lnTo>
                    <a:lnTo>
                      <a:pt x="28" y="123"/>
                    </a:lnTo>
                    <a:lnTo>
                      <a:pt x="78" y="105"/>
                    </a:lnTo>
                    <a:lnTo>
                      <a:pt x="67" y="57"/>
                    </a:lnTo>
                    <a:lnTo>
                      <a:pt x="72" y="54"/>
                    </a:lnTo>
                    <a:lnTo>
                      <a:pt x="75" y="50"/>
                    </a:lnTo>
                    <a:lnTo>
                      <a:pt x="84" y="41"/>
                    </a:lnTo>
                    <a:lnTo>
                      <a:pt x="85" y="32"/>
                    </a:lnTo>
                    <a:lnTo>
                      <a:pt x="93" y="27"/>
                    </a:lnTo>
                    <a:lnTo>
                      <a:pt x="100" y="24"/>
                    </a:lnTo>
                    <a:lnTo>
                      <a:pt x="103" y="26"/>
                    </a:lnTo>
                    <a:lnTo>
                      <a:pt x="106" y="27"/>
                    </a:lnTo>
                    <a:lnTo>
                      <a:pt x="112" y="21"/>
                    </a:lnTo>
                    <a:lnTo>
                      <a:pt x="119" y="21"/>
                    </a:lnTo>
                    <a:lnTo>
                      <a:pt x="123" y="16"/>
                    </a:lnTo>
                    <a:lnTo>
                      <a:pt x="120" y="9"/>
                    </a:lnTo>
                    <a:lnTo>
                      <a:pt x="123" y="4"/>
                    </a:lnTo>
                    <a:lnTo>
                      <a:pt x="132" y="0"/>
                    </a:lnTo>
                    <a:lnTo>
                      <a:pt x="137" y="4"/>
                    </a:lnTo>
                    <a:lnTo>
                      <a:pt x="135" y="7"/>
                    </a:lnTo>
                    <a:lnTo>
                      <a:pt x="137" y="9"/>
                    </a:lnTo>
                    <a:lnTo>
                      <a:pt x="147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4" name="Freeform 3035">
                <a:extLst>
                  <a:ext uri="{FF2B5EF4-FFF2-40B4-BE49-F238E27FC236}">
                    <a16:creationId xmlns:a16="http://schemas.microsoft.com/office/drawing/2014/main" id="{01E408B5-DE89-7500-D73F-43A1A0CC6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764"/>
                <a:ext cx="52" cy="78"/>
              </a:xfrm>
              <a:custGeom>
                <a:avLst/>
                <a:gdLst>
                  <a:gd name="T0" fmla="*/ 40 w 105"/>
                  <a:gd name="T1" fmla="*/ 0 h 155"/>
                  <a:gd name="T2" fmla="*/ 33 w 105"/>
                  <a:gd name="T3" fmla="*/ 3 h 155"/>
                  <a:gd name="T4" fmla="*/ 21 w 105"/>
                  <a:gd name="T5" fmla="*/ 30 h 155"/>
                  <a:gd name="T6" fmla="*/ 21 w 105"/>
                  <a:gd name="T7" fmla="*/ 33 h 155"/>
                  <a:gd name="T8" fmla="*/ 18 w 105"/>
                  <a:gd name="T9" fmla="*/ 41 h 155"/>
                  <a:gd name="T10" fmla="*/ 20 w 105"/>
                  <a:gd name="T11" fmla="*/ 47 h 155"/>
                  <a:gd name="T12" fmla="*/ 26 w 105"/>
                  <a:gd name="T13" fmla="*/ 49 h 155"/>
                  <a:gd name="T14" fmla="*/ 29 w 105"/>
                  <a:gd name="T15" fmla="*/ 49 h 155"/>
                  <a:gd name="T16" fmla="*/ 24 w 105"/>
                  <a:gd name="T17" fmla="*/ 61 h 155"/>
                  <a:gd name="T18" fmla="*/ 23 w 105"/>
                  <a:gd name="T19" fmla="*/ 73 h 155"/>
                  <a:gd name="T20" fmla="*/ 20 w 105"/>
                  <a:gd name="T21" fmla="*/ 76 h 155"/>
                  <a:gd name="T22" fmla="*/ 11 w 105"/>
                  <a:gd name="T23" fmla="*/ 76 h 155"/>
                  <a:gd name="T24" fmla="*/ 9 w 105"/>
                  <a:gd name="T25" fmla="*/ 79 h 155"/>
                  <a:gd name="T26" fmla="*/ 6 w 105"/>
                  <a:gd name="T27" fmla="*/ 85 h 155"/>
                  <a:gd name="T28" fmla="*/ 0 w 105"/>
                  <a:gd name="T29" fmla="*/ 87 h 155"/>
                  <a:gd name="T30" fmla="*/ 5 w 105"/>
                  <a:gd name="T31" fmla="*/ 93 h 155"/>
                  <a:gd name="T32" fmla="*/ 12 w 105"/>
                  <a:gd name="T33" fmla="*/ 100 h 155"/>
                  <a:gd name="T34" fmla="*/ 14 w 105"/>
                  <a:gd name="T35" fmla="*/ 100 h 155"/>
                  <a:gd name="T36" fmla="*/ 23 w 105"/>
                  <a:gd name="T37" fmla="*/ 90 h 155"/>
                  <a:gd name="T38" fmla="*/ 29 w 105"/>
                  <a:gd name="T39" fmla="*/ 84 h 155"/>
                  <a:gd name="T40" fmla="*/ 27 w 105"/>
                  <a:gd name="T41" fmla="*/ 88 h 155"/>
                  <a:gd name="T42" fmla="*/ 33 w 105"/>
                  <a:gd name="T43" fmla="*/ 97 h 155"/>
                  <a:gd name="T44" fmla="*/ 37 w 105"/>
                  <a:gd name="T45" fmla="*/ 97 h 155"/>
                  <a:gd name="T46" fmla="*/ 29 w 105"/>
                  <a:gd name="T47" fmla="*/ 109 h 155"/>
                  <a:gd name="T48" fmla="*/ 26 w 105"/>
                  <a:gd name="T49" fmla="*/ 122 h 155"/>
                  <a:gd name="T50" fmla="*/ 15 w 105"/>
                  <a:gd name="T51" fmla="*/ 129 h 155"/>
                  <a:gd name="T52" fmla="*/ 18 w 105"/>
                  <a:gd name="T53" fmla="*/ 140 h 155"/>
                  <a:gd name="T54" fmla="*/ 20 w 105"/>
                  <a:gd name="T55" fmla="*/ 143 h 155"/>
                  <a:gd name="T56" fmla="*/ 12 w 105"/>
                  <a:gd name="T57" fmla="*/ 152 h 155"/>
                  <a:gd name="T58" fmla="*/ 23 w 105"/>
                  <a:gd name="T59" fmla="*/ 155 h 155"/>
                  <a:gd name="T60" fmla="*/ 27 w 105"/>
                  <a:gd name="T61" fmla="*/ 153 h 155"/>
                  <a:gd name="T62" fmla="*/ 32 w 105"/>
                  <a:gd name="T63" fmla="*/ 146 h 155"/>
                  <a:gd name="T64" fmla="*/ 32 w 105"/>
                  <a:gd name="T65" fmla="*/ 140 h 155"/>
                  <a:gd name="T66" fmla="*/ 37 w 105"/>
                  <a:gd name="T67" fmla="*/ 143 h 155"/>
                  <a:gd name="T68" fmla="*/ 44 w 105"/>
                  <a:gd name="T69" fmla="*/ 140 h 155"/>
                  <a:gd name="T70" fmla="*/ 49 w 105"/>
                  <a:gd name="T71" fmla="*/ 131 h 155"/>
                  <a:gd name="T72" fmla="*/ 65 w 105"/>
                  <a:gd name="T73" fmla="*/ 132 h 155"/>
                  <a:gd name="T74" fmla="*/ 68 w 105"/>
                  <a:gd name="T75" fmla="*/ 128 h 155"/>
                  <a:gd name="T76" fmla="*/ 77 w 105"/>
                  <a:gd name="T77" fmla="*/ 120 h 155"/>
                  <a:gd name="T78" fmla="*/ 88 w 105"/>
                  <a:gd name="T79" fmla="*/ 109 h 155"/>
                  <a:gd name="T80" fmla="*/ 91 w 105"/>
                  <a:gd name="T81" fmla="*/ 106 h 155"/>
                  <a:gd name="T82" fmla="*/ 105 w 105"/>
                  <a:gd name="T83" fmla="*/ 93 h 155"/>
                  <a:gd name="T84" fmla="*/ 105 w 105"/>
                  <a:gd name="T85" fmla="*/ 90 h 155"/>
                  <a:gd name="T86" fmla="*/ 100 w 105"/>
                  <a:gd name="T87" fmla="*/ 84 h 155"/>
                  <a:gd name="T88" fmla="*/ 81 w 105"/>
                  <a:gd name="T89" fmla="*/ 85 h 155"/>
                  <a:gd name="T90" fmla="*/ 73 w 105"/>
                  <a:gd name="T91" fmla="*/ 76 h 155"/>
                  <a:gd name="T92" fmla="*/ 68 w 105"/>
                  <a:gd name="T93" fmla="*/ 80 h 155"/>
                  <a:gd name="T94" fmla="*/ 62 w 105"/>
                  <a:gd name="T95" fmla="*/ 77 h 155"/>
                  <a:gd name="T96" fmla="*/ 64 w 105"/>
                  <a:gd name="T97" fmla="*/ 70 h 155"/>
                  <a:gd name="T98" fmla="*/ 65 w 105"/>
                  <a:gd name="T99" fmla="*/ 64 h 155"/>
                  <a:gd name="T100" fmla="*/ 71 w 105"/>
                  <a:gd name="T101" fmla="*/ 55 h 155"/>
                  <a:gd name="T102" fmla="*/ 82 w 105"/>
                  <a:gd name="T103" fmla="*/ 43 h 155"/>
                  <a:gd name="T104" fmla="*/ 77 w 105"/>
                  <a:gd name="T105" fmla="*/ 33 h 155"/>
                  <a:gd name="T106" fmla="*/ 68 w 105"/>
                  <a:gd name="T107" fmla="*/ 39 h 155"/>
                  <a:gd name="T108" fmla="*/ 64 w 105"/>
                  <a:gd name="T109" fmla="*/ 36 h 155"/>
                  <a:gd name="T110" fmla="*/ 55 w 105"/>
                  <a:gd name="T111" fmla="*/ 33 h 155"/>
                  <a:gd name="T112" fmla="*/ 59 w 105"/>
                  <a:gd name="T113" fmla="*/ 29 h 155"/>
                  <a:gd name="T114" fmla="*/ 44 w 105"/>
                  <a:gd name="T115" fmla="*/ 21 h 155"/>
                  <a:gd name="T116" fmla="*/ 43 w 105"/>
                  <a:gd name="T117" fmla="*/ 18 h 155"/>
                  <a:gd name="T118" fmla="*/ 47 w 105"/>
                  <a:gd name="T119" fmla="*/ 6 h 155"/>
                  <a:gd name="T120" fmla="*/ 40 w 105"/>
                  <a:gd name="T121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5" h="155">
                    <a:moveTo>
                      <a:pt x="40" y="0"/>
                    </a:moveTo>
                    <a:lnTo>
                      <a:pt x="33" y="3"/>
                    </a:lnTo>
                    <a:lnTo>
                      <a:pt x="21" y="30"/>
                    </a:lnTo>
                    <a:lnTo>
                      <a:pt x="21" y="33"/>
                    </a:lnTo>
                    <a:lnTo>
                      <a:pt x="18" y="41"/>
                    </a:lnTo>
                    <a:lnTo>
                      <a:pt x="20" y="47"/>
                    </a:lnTo>
                    <a:lnTo>
                      <a:pt x="26" y="49"/>
                    </a:lnTo>
                    <a:lnTo>
                      <a:pt x="29" y="49"/>
                    </a:lnTo>
                    <a:lnTo>
                      <a:pt x="24" y="61"/>
                    </a:lnTo>
                    <a:lnTo>
                      <a:pt x="23" y="73"/>
                    </a:lnTo>
                    <a:lnTo>
                      <a:pt x="20" y="76"/>
                    </a:lnTo>
                    <a:lnTo>
                      <a:pt x="11" y="76"/>
                    </a:lnTo>
                    <a:lnTo>
                      <a:pt x="9" y="79"/>
                    </a:lnTo>
                    <a:lnTo>
                      <a:pt x="6" y="85"/>
                    </a:lnTo>
                    <a:lnTo>
                      <a:pt x="0" y="87"/>
                    </a:lnTo>
                    <a:lnTo>
                      <a:pt x="5" y="93"/>
                    </a:lnTo>
                    <a:lnTo>
                      <a:pt x="12" y="100"/>
                    </a:lnTo>
                    <a:lnTo>
                      <a:pt x="14" y="100"/>
                    </a:lnTo>
                    <a:lnTo>
                      <a:pt x="23" y="90"/>
                    </a:lnTo>
                    <a:lnTo>
                      <a:pt x="29" y="84"/>
                    </a:lnTo>
                    <a:lnTo>
                      <a:pt x="27" y="88"/>
                    </a:lnTo>
                    <a:lnTo>
                      <a:pt x="33" y="97"/>
                    </a:lnTo>
                    <a:lnTo>
                      <a:pt x="37" y="97"/>
                    </a:lnTo>
                    <a:lnTo>
                      <a:pt x="29" y="109"/>
                    </a:lnTo>
                    <a:lnTo>
                      <a:pt x="26" y="122"/>
                    </a:lnTo>
                    <a:lnTo>
                      <a:pt x="15" y="129"/>
                    </a:lnTo>
                    <a:lnTo>
                      <a:pt x="18" y="140"/>
                    </a:lnTo>
                    <a:lnTo>
                      <a:pt x="20" y="143"/>
                    </a:lnTo>
                    <a:lnTo>
                      <a:pt x="12" y="152"/>
                    </a:lnTo>
                    <a:lnTo>
                      <a:pt x="23" y="155"/>
                    </a:lnTo>
                    <a:lnTo>
                      <a:pt x="27" y="153"/>
                    </a:lnTo>
                    <a:lnTo>
                      <a:pt x="32" y="146"/>
                    </a:lnTo>
                    <a:lnTo>
                      <a:pt x="32" y="140"/>
                    </a:lnTo>
                    <a:lnTo>
                      <a:pt x="37" y="143"/>
                    </a:lnTo>
                    <a:lnTo>
                      <a:pt x="44" y="140"/>
                    </a:lnTo>
                    <a:lnTo>
                      <a:pt x="49" y="131"/>
                    </a:lnTo>
                    <a:lnTo>
                      <a:pt x="65" y="132"/>
                    </a:lnTo>
                    <a:lnTo>
                      <a:pt x="68" y="128"/>
                    </a:lnTo>
                    <a:lnTo>
                      <a:pt x="77" y="120"/>
                    </a:lnTo>
                    <a:lnTo>
                      <a:pt x="88" y="109"/>
                    </a:lnTo>
                    <a:lnTo>
                      <a:pt x="91" y="106"/>
                    </a:lnTo>
                    <a:lnTo>
                      <a:pt x="105" y="93"/>
                    </a:lnTo>
                    <a:lnTo>
                      <a:pt x="105" y="90"/>
                    </a:lnTo>
                    <a:lnTo>
                      <a:pt x="100" y="84"/>
                    </a:lnTo>
                    <a:lnTo>
                      <a:pt x="81" y="85"/>
                    </a:lnTo>
                    <a:lnTo>
                      <a:pt x="73" y="76"/>
                    </a:lnTo>
                    <a:lnTo>
                      <a:pt x="68" y="80"/>
                    </a:lnTo>
                    <a:lnTo>
                      <a:pt x="62" y="77"/>
                    </a:lnTo>
                    <a:lnTo>
                      <a:pt x="64" y="70"/>
                    </a:lnTo>
                    <a:lnTo>
                      <a:pt x="65" y="64"/>
                    </a:lnTo>
                    <a:lnTo>
                      <a:pt x="71" y="55"/>
                    </a:lnTo>
                    <a:lnTo>
                      <a:pt x="82" y="43"/>
                    </a:lnTo>
                    <a:lnTo>
                      <a:pt x="77" y="33"/>
                    </a:lnTo>
                    <a:lnTo>
                      <a:pt x="68" y="39"/>
                    </a:lnTo>
                    <a:lnTo>
                      <a:pt x="64" y="36"/>
                    </a:lnTo>
                    <a:lnTo>
                      <a:pt x="55" y="33"/>
                    </a:lnTo>
                    <a:lnTo>
                      <a:pt x="59" y="29"/>
                    </a:lnTo>
                    <a:lnTo>
                      <a:pt x="44" y="21"/>
                    </a:lnTo>
                    <a:lnTo>
                      <a:pt x="43" y="18"/>
                    </a:lnTo>
                    <a:lnTo>
                      <a:pt x="47" y="6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5" name="Freeform 3036">
                <a:extLst>
                  <a:ext uri="{FF2B5EF4-FFF2-40B4-BE49-F238E27FC236}">
                    <a16:creationId xmlns:a16="http://schemas.microsoft.com/office/drawing/2014/main" id="{B32092DB-3A55-6281-5DA4-8EB848D77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764"/>
                <a:ext cx="52" cy="78"/>
              </a:xfrm>
              <a:custGeom>
                <a:avLst/>
                <a:gdLst>
                  <a:gd name="T0" fmla="*/ 40 w 105"/>
                  <a:gd name="T1" fmla="*/ 0 h 155"/>
                  <a:gd name="T2" fmla="*/ 47 w 105"/>
                  <a:gd name="T3" fmla="*/ 6 h 155"/>
                  <a:gd name="T4" fmla="*/ 43 w 105"/>
                  <a:gd name="T5" fmla="*/ 18 h 155"/>
                  <a:gd name="T6" fmla="*/ 44 w 105"/>
                  <a:gd name="T7" fmla="*/ 21 h 155"/>
                  <a:gd name="T8" fmla="*/ 59 w 105"/>
                  <a:gd name="T9" fmla="*/ 29 h 155"/>
                  <a:gd name="T10" fmla="*/ 55 w 105"/>
                  <a:gd name="T11" fmla="*/ 33 h 155"/>
                  <a:gd name="T12" fmla="*/ 64 w 105"/>
                  <a:gd name="T13" fmla="*/ 36 h 155"/>
                  <a:gd name="T14" fmla="*/ 68 w 105"/>
                  <a:gd name="T15" fmla="*/ 39 h 155"/>
                  <a:gd name="T16" fmla="*/ 77 w 105"/>
                  <a:gd name="T17" fmla="*/ 33 h 155"/>
                  <a:gd name="T18" fmla="*/ 82 w 105"/>
                  <a:gd name="T19" fmla="*/ 43 h 155"/>
                  <a:gd name="T20" fmla="*/ 71 w 105"/>
                  <a:gd name="T21" fmla="*/ 55 h 155"/>
                  <a:gd name="T22" fmla="*/ 65 w 105"/>
                  <a:gd name="T23" fmla="*/ 64 h 155"/>
                  <a:gd name="T24" fmla="*/ 64 w 105"/>
                  <a:gd name="T25" fmla="*/ 70 h 155"/>
                  <a:gd name="T26" fmla="*/ 62 w 105"/>
                  <a:gd name="T27" fmla="*/ 77 h 155"/>
                  <a:gd name="T28" fmla="*/ 68 w 105"/>
                  <a:gd name="T29" fmla="*/ 80 h 155"/>
                  <a:gd name="T30" fmla="*/ 73 w 105"/>
                  <a:gd name="T31" fmla="*/ 76 h 155"/>
                  <a:gd name="T32" fmla="*/ 81 w 105"/>
                  <a:gd name="T33" fmla="*/ 85 h 155"/>
                  <a:gd name="T34" fmla="*/ 100 w 105"/>
                  <a:gd name="T35" fmla="*/ 84 h 155"/>
                  <a:gd name="T36" fmla="*/ 105 w 105"/>
                  <a:gd name="T37" fmla="*/ 90 h 155"/>
                  <a:gd name="T38" fmla="*/ 105 w 105"/>
                  <a:gd name="T39" fmla="*/ 93 h 155"/>
                  <a:gd name="T40" fmla="*/ 91 w 105"/>
                  <a:gd name="T41" fmla="*/ 106 h 155"/>
                  <a:gd name="T42" fmla="*/ 88 w 105"/>
                  <a:gd name="T43" fmla="*/ 109 h 155"/>
                  <a:gd name="T44" fmla="*/ 77 w 105"/>
                  <a:gd name="T45" fmla="*/ 120 h 155"/>
                  <a:gd name="T46" fmla="*/ 68 w 105"/>
                  <a:gd name="T47" fmla="*/ 128 h 155"/>
                  <a:gd name="T48" fmla="*/ 65 w 105"/>
                  <a:gd name="T49" fmla="*/ 132 h 155"/>
                  <a:gd name="T50" fmla="*/ 49 w 105"/>
                  <a:gd name="T51" fmla="*/ 131 h 155"/>
                  <a:gd name="T52" fmla="*/ 44 w 105"/>
                  <a:gd name="T53" fmla="*/ 140 h 155"/>
                  <a:gd name="T54" fmla="*/ 37 w 105"/>
                  <a:gd name="T55" fmla="*/ 143 h 155"/>
                  <a:gd name="T56" fmla="*/ 32 w 105"/>
                  <a:gd name="T57" fmla="*/ 140 h 155"/>
                  <a:gd name="T58" fmla="*/ 32 w 105"/>
                  <a:gd name="T59" fmla="*/ 146 h 155"/>
                  <a:gd name="T60" fmla="*/ 27 w 105"/>
                  <a:gd name="T61" fmla="*/ 153 h 155"/>
                  <a:gd name="T62" fmla="*/ 23 w 105"/>
                  <a:gd name="T63" fmla="*/ 155 h 155"/>
                  <a:gd name="T64" fmla="*/ 12 w 105"/>
                  <a:gd name="T65" fmla="*/ 152 h 155"/>
                  <a:gd name="T66" fmla="*/ 20 w 105"/>
                  <a:gd name="T67" fmla="*/ 143 h 155"/>
                  <a:gd name="T68" fmla="*/ 18 w 105"/>
                  <a:gd name="T69" fmla="*/ 140 h 155"/>
                  <a:gd name="T70" fmla="*/ 15 w 105"/>
                  <a:gd name="T71" fmla="*/ 129 h 155"/>
                  <a:gd name="T72" fmla="*/ 26 w 105"/>
                  <a:gd name="T73" fmla="*/ 122 h 155"/>
                  <a:gd name="T74" fmla="*/ 29 w 105"/>
                  <a:gd name="T75" fmla="*/ 109 h 155"/>
                  <a:gd name="T76" fmla="*/ 37 w 105"/>
                  <a:gd name="T77" fmla="*/ 97 h 155"/>
                  <a:gd name="T78" fmla="*/ 33 w 105"/>
                  <a:gd name="T79" fmla="*/ 97 h 155"/>
                  <a:gd name="T80" fmla="*/ 27 w 105"/>
                  <a:gd name="T81" fmla="*/ 88 h 155"/>
                  <a:gd name="T82" fmla="*/ 29 w 105"/>
                  <a:gd name="T83" fmla="*/ 84 h 155"/>
                  <a:gd name="T84" fmla="*/ 23 w 105"/>
                  <a:gd name="T85" fmla="*/ 90 h 155"/>
                  <a:gd name="T86" fmla="*/ 14 w 105"/>
                  <a:gd name="T87" fmla="*/ 100 h 155"/>
                  <a:gd name="T88" fmla="*/ 12 w 105"/>
                  <a:gd name="T89" fmla="*/ 100 h 155"/>
                  <a:gd name="T90" fmla="*/ 5 w 105"/>
                  <a:gd name="T91" fmla="*/ 93 h 155"/>
                  <a:gd name="T92" fmla="*/ 0 w 105"/>
                  <a:gd name="T93" fmla="*/ 87 h 155"/>
                  <a:gd name="T94" fmla="*/ 6 w 105"/>
                  <a:gd name="T95" fmla="*/ 85 h 155"/>
                  <a:gd name="T96" fmla="*/ 9 w 105"/>
                  <a:gd name="T97" fmla="*/ 79 h 155"/>
                  <a:gd name="T98" fmla="*/ 11 w 105"/>
                  <a:gd name="T99" fmla="*/ 76 h 155"/>
                  <a:gd name="T100" fmla="*/ 20 w 105"/>
                  <a:gd name="T101" fmla="*/ 76 h 155"/>
                  <a:gd name="T102" fmla="*/ 23 w 105"/>
                  <a:gd name="T103" fmla="*/ 73 h 155"/>
                  <a:gd name="T104" fmla="*/ 24 w 105"/>
                  <a:gd name="T105" fmla="*/ 61 h 155"/>
                  <a:gd name="T106" fmla="*/ 29 w 105"/>
                  <a:gd name="T107" fmla="*/ 49 h 155"/>
                  <a:gd name="T108" fmla="*/ 26 w 105"/>
                  <a:gd name="T109" fmla="*/ 49 h 155"/>
                  <a:gd name="T110" fmla="*/ 20 w 105"/>
                  <a:gd name="T111" fmla="*/ 47 h 155"/>
                  <a:gd name="T112" fmla="*/ 18 w 105"/>
                  <a:gd name="T113" fmla="*/ 41 h 155"/>
                  <a:gd name="T114" fmla="*/ 21 w 105"/>
                  <a:gd name="T115" fmla="*/ 33 h 155"/>
                  <a:gd name="T116" fmla="*/ 21 w 105"/>
                  <a:gd name="T117" fmla="*/ 30 h 155"/>
                  <a:gd name="T118" fmla="*/ 33 w 105"/>
                  <a:gd name="T119" fmla="*/ 3 h 155"/>
                  <a:gd name="T120" fmla="*/ 40 w 105"/>
                  <a:gd name="T121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5" h="155">
                    <a:moveTo>
                      <a:pt x="40" y="0"/>
                    </a:moveTo>
                    <a:lnTo>
                      <a:pt x="47" y="6"/>
                    </a:lnTo>
                    <a:lnTo>
                      <a:pt x="43" y="18"/>
                    </a:lnTo>
                    <a:lnTo>
                      <a:pt x="44" y="21"/>
                    </a:lnTo>
                    <a:lnTo>
                      <a:pt x="59" y="29"/>
                    </a:lnTo>
                    <a:lnTo>
                      <a:pt x="55" y="33"/>
                    </a:lnTo>
                    <a:lnTo>
                      <a:pt x="64" y="36"/>
                    </a:lnTo>
                    <a:lnTo>
                      <a:pt x="68" y="39"/>
                    </a:lnTo>
                    <a:lnTo>
                      <a:pt x="77" y="33"/>
                    </a:lnTo>
                    <a:lnTo>
                      <a:pt x="82" y="43"/>
                    </a:lnTo>
                    <a:lnTo>
                      <a:pt x="71" y="55"/>
                    </a:lnTo>
                    <a:lnTo>
                      <a:pt x="65" y="64"/>
                    </a:lnTo>
                    <a:lnTo>
                      <a:pt x="64" y="70"/>
                    </a:lnTo>
                    <a:lnTo>
                      <a:pt x="62" y="77"/>
                    </a:lnTo>
                    <a:lnTo>
                      <a:pt x="68" y="80"/>
                    </a:lnTo>
                    <a:lnTo>
                      <a:pt x="73" y="76"/>
                    </a:lnTo>
                    <a:lnTo>
                      <a:pt x="81" y="85"/>
                    </a:lnTo>
                    <a:lnTo>
                      <a:pt x="100" y="84"/>
                    </a:lnTo>
                    <a:lnTo>
                      <a:pt x="105" y="90"/>
                    </a:lnTo>
                    <a:lnTo>
                      <a:pt x="105" y="93"/>
                    </a:lnTo>
                    <a:lnTo>
                      <a:pt x="91" y="106"/>
                    </a:lnTo>
                    <a:lnTo>
                      <a:pt x="88" y="109"/>
                    </a:lnTo>
                    <a:lnTo>
                      <a:pt x="77" y="120"/>
                    </a:lnTo>
                    <a:lnTo>
                      <a:pt x="68" y="128"/>
                    </a:lnTo>
                    <a:lnTo>
                      <a:pt x="65" y="132"/>
                    </a:lnTo>
                    <a:lnTo>
                      <a:pt x="49" y="131"/>
                    </a:lnTo>
                    <a:lnTo>
                      <a:pt x="44" y="140"/>
                    </a:lnTo>
                    <a:lnTo>
                      <a:pt x="37" y="143"/>
                    </a:lnTo>
                    <a:lnTo>
                      <a:pt x="32" y="140"/>
                    </a:lnTo>
                    <a:lnTo>
                      <a:pt x="32" y="146"/>
                    </a:lnTo>
                    <a:lnTo>
                      <a:pt x="27" y="153"/>
                    </a:lnTo>
                    <a:lnTo>
                      <a:pt x="23" y="155"/>
                    </a:lnTo>
                    <a:lnTo>
                      <a:pt x="12" y="152"/>
                    </a:lnTo>
                    <a:lnTo>
                      <a:pt x="20" y="143"/>
                    </a:lnTo>
                    <a:lnTo>
                      <a:pt x="18" y="140"/>
                    </a:lnTo>
                    <a:lnTo>
                      <a:pt x="15" y="129"/>
                    </a:lnTo>
                    <a:lnTo>
                      <a:pt x="26" y="122"/>
                    </a:lnTo>
                    <a:lnTo>
                      <a:pt x="29" y="109"/>
                    </a:lnTo>
                    <a:lnTo>
                      <a:pt x="37" y="97"/>
                    </a:lnTo>
                    <a:lnTo>
                      <a:pt x="33" y="97"/>
                    </a:lnTo>
                    <a:lnTo>
                      <a:pt x="27" y="88"/>
                    </a:lnTo>
                    <a:lnTo>
                      <a:pt x="29" y="84"/>
                    </a:lnTo>
                    <a:lnTo>
                      <a:pt x="23" y="90"/>
                    </a:lnTo>
                    <a:lnTo>
                      <a:pt x="14" y="100"/>
                    </a:lnTo>
                    <a:lnTo>
                      <a:pt x="12" y="100"/>
                    </a:lnTo>
                    <a:lnTo>
                      <a:pt x="5" y="93"/>
                    </a:lnTo>
                    <a:lnTo>
                      <a:pt x="0" y="87"/>
                    </a:lnTo>
                    <a:lnTo>
                      <a:pt x="6" y="85"/>
                    </a:lnTo>
                    <a:lnTo>
                      <a:pt x="9" y="79"/>
                    </a:lnTo>
                    <a:lnTo>
                      <a:pt x="11" y="76"/>
                    </a:lnTo>
                    <a:lnTo>
                      <a:pt x="20" y="76"/>
                    </a:lnTo>
                    <a:lnTo>
                      <a:pt x="23" y="73"/>
                    </a:lnTo>
                    <a:lnTo>
                      <a:pt x="24" y="61"/>
                    </a:lnTo>
                    <a:lnTo>
                      <a:pt x="29" y="49"/>
                    </a:lnTo>
                    <a:lnTo>
                      <a:pt x="26" y="49"/>
                    </a:lnTo>
                    <a:lnTo>
                      <a:pt x="20" y="47"/>
                    </a:lnTo>
                    <a:lnTo>
                      <a:pt x="18" y="41"/>
                    </a:lnTo>
                    <a:lnTo>
                      <a:pt x="21" y="33"/>
                    </a:lnTo>
                    <a:lnTo>
                      <a:pt x="21" y="30"/>
                    </a:lnTo>
                    <a:lnTo>
                      <a:pt x="33" y="3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6" name="Freeform 3037">
                <a:extLst>
                  <a:ext uri="{FF2B5EF4-FFF2-40B4-BE49-F238E27FC236}">
                    <a16:creationId xmlns:a16="http://schemas.microsoft.com/office/drawing/2014/main" id="{DB0E9D13-BDD8-2C43-88A4-15B39D9D8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764"/>
                <a:ext cx="52" cy="78"/>
              </a:xfrm>
              <a:custGeom>
                <a:avLst/>
                <a:gdLst>
                  <a:gd name="T0" fmla="*/ 40 w 105"/>
                  <a:gd name="T1" fmla="*/ 0 h 155"/>
                  <a:gd name="T2" fmla="*/ 47 w 105"/>
                  <a:gd name="T3" fmla="*/ 6 h 155"/>
                  <a:gd name="T4" fmla="*/ 43 w 105"/>
                  <a:gd name="T5" fmla="*/ 18 h 155"/>
                  <a:gd name="T6" fmla="*/ 44 w 105"/>
                  <a:gd name="T7" fmla="*/ 21 h 155"/>
                  <a:gd name="T8" fmla="*/ 59 w 105"/>
                  <a:gd name="T9" fmla="*/ 29 h 155"/>
                  <a:gd name="T10" fmla="*/ 55 w 105"/>
                  <a:gd name="T11" fmla="*/ 33 h 155"/>
                  <a:gd name="T12" fmla="*/ 64 w 105"/>
                  <a:gd name="T13" fmla="*/ 36 h 155"/>
                  <a:gd name="T14" fmla="*/ 68 w 105"/>
                  <a:gd name="T15" fmla="*/ 39 h 155"/>
                  <a:gd name="T16" fmla="*/ 77 w 105"/>
                  <a:gd name="T17" fmla="*/ 33 h 155"/>
                  <a:gd name="T18" fmla="*/ 82 w 105"/>
                  <a:gd name="T19" fmla="*/ 43 h 155"/>
                  <a:gd name="T20" fmla="*/ 71 w 105"/>
                  <a:gd name="T21" fmla="*/ 55 h 155"/>
                  <a:gd name="T22" fmla="*/ 65 w 105"/>
                  <a:gd name="T23" fmla="*/ 64 h 155"/>
                  <a:gd name="T24" fmla="*/ 64 w 105"/>
                  <a:gd name="T25" fmla="*/ 70 h 155"/>
                  <a:gd name="T26" fmla="*/ 62 w 105"/>
                  <a:gd name="T27" fmla="*/ 77 h 155"/>
                  <a:gd name="T28" fmla="*/ 68 w 105"/>
                  <a:gd name="T29" fmla="*/ 80 h 155"/>
                  <a:gd name="T30" fmla="*/ 73 w 105"/>
                  <a:gd name="T31" fmla="*/ 76 h 155"/>
                  <a:gd name="T32" fmla="*/ 81 w 105"/>
                  <a:gd name="T33" fmla="*/ 85 h 155"/>
                  <a:gd name="T34" fmla="*/ 100 w 105"/>
                  <a:gd name="T35" fmla="*/ 84 h 155"/>
                  <a:gd name="T36" fmla="*/ 105 w 105"/>
                  <a:gd name="T37" fmla="*/ 90 h 155"/>
                  <a:gd name="T38" fmla="*/ 105 w 105"/>
                  <a:gd name="T39" fmla="*/ 93 h 155"/>
                  <a:gd name="T40" fmla="*/ 91 w 105"/>
                  <a:gd name="T41" fmla="*/ 106 h 155"/>
                  <a:gd name="T42" fmla="*/ 88 w 105"/>
                  <a:gd name="T43" fmla="*/ 109 h 155"/>
                  <a:gd name="T44" fmla="*/ 77 w 105"/>
                  <a:gd name="T45" fmla="*/ 120 h 155"/>
                  <a:gd name="T46" fmla="*/ 68 w 105"/>
                  <a:gd name="T47" fmla="*/ 128 h 155"/>
                  <a:gd name="T48" fmla="*/ 65 w 105"/>
                  <a:gd name="T49" fmla="*/ 132 h 155"/>
                  <a:gd name="T50" fmla="*/ 49 w 105"/>
                  <a:gd name="T51" fmla="*/ 131 h 155"/>
                  <a:gd name="T52" fmla="*/ 44 w 105"/>
                  <a:gd name="T53" fmla="*/ 140 h 155"/>
                  <a:gd name="T54" fmla="*/ 37 w 105"/>
                  <a:gd name="T55" fmla="*/ 143 h 155"/>
                  <a:gd name="T56" fmla="*/ 32 w 105"/>
                  <a:gd name="T57" fmla="*/ 140 h 155"/>
                  <a:gd name="T58" fmla="*/ 32 w 105"/>
                  <a:gd name="T59" fmla="*/ 146 h 155"/>
                  <a:gd name="T60" fmla="*/ 27 w 105"/>
                  <a:gd name="T61" fmla="*/ 153 h 155"/>
                  <a:gd name="T62" fmla="*/ 23 w 105"/>
                  <a:gd name="T63" fmla="*/ 155 h 155"/>
                  <a:gd name="T64" fmla="*/ 12 w 105"/>
                  <a:gd name="T65" fmla="*/ 152 h 155"/>
                  <a:gd name="T66" fmla="*/ 20 w 105"/>
                  <a:gd name="T67" fmla="*/ 143 h 155"/>
                  <a:gd name="T68" fmla="*/ 18 w 105"/>
                  <a:gd name="T69" fmla="*/ 140 h 155"/>
                  <a:gd name="T70" fmla="*/ 15 w 105"/>
                  <a:gd name="T71" fmla="*/ 129 h 155"/>
                  <a:gd name="T72" fmla="*/ 26 w 105"/>
                  <a:gd name="T73" fmla="*/ 122 h 155"/>
                  <a:gd name="T74" fmla="*/ 29 w 105"/>
                  <a:gd name="T75" fmla="*/ 109 h 155"/>
                  <a:gd name="T76" fmla="*/ 37 w 105"/>
                  <a:gd name="T77" fmla="*/ 97 h 155"/>
                  <a:gd name="T78" fmla="*/ 33 w 105"/>
                  <a:gd name="T79" fmla="*/ 97 h 155"/>
                  <a:gd name="T80" fmla="*/ 27 w 105"/>
                  <a:gd name="T81" fmla="*/ 88 h 155"/>
                  <a:gd name="T82" fmla="*/ 29 w 105"/>
                  <a:gd name="T83" fmla="*/ 84 h 155"/>
                  <a:gd name="T84" fmla="*/ 23 w 105"/>
                  <a:gd name="T85" fmla="*/ 90 h 155"/>
                  <a:gd name="T86" fmla="*/ 14 w 105"/>
                  <a:gd name="T87" fmla="*/ 100 h 155"/>
                  <a:gd name="T88" fmla="*/ 12 w 105"/>
                  <a:gd name="T89" fmla="*/ 100 h 155"/>
                  <a:gd name="T90" fmla="*/ 5 w 105"/>
                  <a:gd name="T91" fmla="*/ 93 h 155"/>
                  <a:gd name="T92" fmla="*/ 0 w 105"/>
                  <a:gd name="T93" fmla="*/ 87 h 155"/>
                  <a:gd name="T94" fmla="*/ 6 w 105"/>
                  <a:gd name="T95" fmla="*/ 85 h 155"/>
                  <a:gd name="T96" fmla="*/ 9 w 105"/>
                  <a:gd name="T97" fmla="*/ 79 h 155"/>
                  <a:gd name="T98" fmla="*/ 11 w 105"/>
                  <a:gd name="T99" fmla="*/ 76 h 155"/>
                  <a:gd name="T100" fmla="*/ 20 w 105"/>
                  <a:gd name="T101" fmla="*/ 76 h 155"/>
                  <a:gd name="T102" fmla="*/ 23 w 105"/>
                  <a:gd name="T103" fmla="*/ 73 h 155"/>
                  <a:gd name="T104" fmla="*/ 24 w 105"/>
                  <a:gd name="T105" fmla="*/ 61 h 155"/>
                  <a:gd name="T106" fmla="*/ 29 w 105"/>
                  <a:gd name="T107" fmla="*/ 49 h 155"/>
                  <a:gd name="T108" fmla="*/ 26 w 105"/>
                  <a:gd name="T109" fmla="*/ 49 h 155"/>
                  <a:gd name="T110" fmla="*/ 20 w 105"/>
                  <a:gd name="T111" fmla="*/ 47 h 155"/>
                  <a:gd name="T112" fmla="*/ 18 w 105"/>
                  <a:gd name="T113" fmla="*/ 41 h 155"/>
                  <a:gd name="T114" fmla="*/ 21 w 105"/>
                  <a:gd name="T115" fmla="*/ 33 h 155"/>
                  <a:gd name="T116" fmla="*/ 21 w 105"/>
                  <a:gd name="T117" fmla="*/ 30 h 155"/>
                  <a:gd name="T118" fmla="*/ 33 w 105"/>
                  <a:gd name="T119" fmla="*/ 3 h 155"/>
                  <a:gd name="T120" fmla="*/ 40 w 105"/>
                  <a:gd name="T121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5" h="155">
                    <a:moveTo>
                      <a:pt x="40" y="0"/>
                    </a:moveTo>
                    <a:lnTo>
                      <a:pt x="47" y="6"/>
                    </a:lnTo>
                    <a:lnTo>
                      <a:pt x="43" y="18"/>
                    </a:lnTo>
                    <a:lnTo>
                      <a:pt x="44" y="21"/>
                    </a:lnTo>
                    <a:lnTo>
                      <a:pt x="59" y="29"/>
                    </a:lnTo>
                    <a:lnTo>
                      <a:pt x="55" y="33"/>
                    </a:lnTo>
                    <a:lnTo>
                      <a:pt x="64" y="36"/>
                    </a:lnTo>
                    <a:lnTo>
                      <a:pt x="68" y="39"/>
                    </a:lnTo>
                    <a:lnTo>
                      <a:pt x="77" y="33"/>
                    </a:lnTo>
                    <a:lnTo>
                      <a:pt x="82" y="43"/>
                    </a:lnTo>
                    <a:lnTo>
                      <a:pt x="71" y="55"/>
                    </a:lnTo>
                    <a:lnTo>
                      <a:pt x="65" y="64"/>
                    </a:lnTo>
                    <a:lnTo>
                      <a:pt x="64" y="70"/>
                    </a:lnTo>
                    <a:lnTo>
                      <a:pt x="62" y="77"/>
                    </a:lnTo>
                    <a:lnTo>
                      <a:pt x="68" y="80"/>
                    </a:lnTo>
                    <a:lnTo>
                      <a:pt x="73" y="76"/>
                    </a:lnTo>
                    <a:lnTo>
                      <a:pt x="81" y="85"/>
                    </a:lnTo>
                    <a:lnTo>
                      <a:pt x="100" y="84"/>
                    </a:lnTo>
                    <a:lnTo>
                      <a:pt x="105" y="90"/>
                    </a:lnTo>
                    <a:lnTo>
                      <a:pt x="105" y="93"/>
                    </a:lnTo>
                    <a:lnTo>
                      <a:pt x="91" y="106"/>
                    </a:lnTo>
                    <a:lnTo>
                      <a:pt x="88" y="109"/>
                    </a:lnTo>
                    <a:lnTo>
                      <a:pt x="77" y="120"/>
                    </a:lnTo>
                    <a:lnTo>
                      <a:pt x="68" y="128"/>
                    </a:lnTo>
                    <a:lnTo>
                      <a:pt x="65" y="132"/>
                    </a:lnTo>
                    <a:lnTo>
                      <a:pt x="49" y="131"/>
                    </a:lnTo>
                    <a:lnTo>
                      <a:pt x="44" y="140"/>
                    </a:lnTo>
                    <a:lnTo>
                      <a:pt x="37" y="143"/>
                    </a:lnTo>
                    <a:lnTo>
                      <a:pt x="32" y="140"/>
                    </a:lnTo>
                    <a:lnTo>
                      <a:pt x="32" y="146"/>
                    </a:lnTo>
                    <a:lnTo>
                      <a:pt x="27" y="153"/>
                    </a:lnTo>
                    <a:lnTo>
                      <a:pt x="23" y="155"/>
                    </a:lnTo>
                    <a:lnTo>
                      <a:pt x="12" y="152"/>
                    </a:lnTo>
                    <a:lnTo>
                      <a:pt x="20" y="143"/>
                    </a:lnTo>
                    <a:lnTo>
                      <a:pt x="18" y="140"/>
                    </a:lnTo>
                    <a:lnTo>
                      <a:pt x="15" y="129"/>
                    </a:lnTo>
                    <a:lnTo>
                      <a:pt x="26" y="122"/>
                    </a:lnTo>
                    <a:lnTo>
                      <a:pt x="29" y="109"/>
                    </a:lnTo>
                    <a:lnTo>
                      <a:pt x="37" y="97"/>
                    </a:lnTo>
                    <a:lnTo>
                      <a:pt x="33" y="97"/>
                    </a:lnTo>
                    <a:lnTo>
                      <a:pt x="27" y="88"/>
                    </a:lnTo>
                    <a:lnTo>
                      <a:pt x="29" y="84"/>
                    </a:lnTo>
                    <a:lnTo>
                      <a:pt x="23" y="90"/>
                    </a:lnTo>
                    <a:lnTo>
                      <a:pt x="14" y="100"/>
                    </a:lnTo>
                    <a:lnTo>
                      <a:pt x="12" y="100"/>
                    </a:lnTo>
                    <a:lnTo>
                      <a:pt x="5" y="93"/>
                    </a:lnTo>
                    <a:lnTo>
                      <a:pt x="0" y="87"/>
                    </a:lnTo>
                    <a:lnTo>
                      <a:pt x="6" y="85"/>
                    </a:lnTo>
                    <a:lnTo>
                      <a:pt x="9" y="79"/>
                    </a:lnTo>
                    <a:lnTo>
                      <a:pt x="11" y="76"/>
                    </a:lnTo>
                    <a:lnTo>
                      <a:pt x="20" y="76"/>
                    </a:lnTo>
                    <a:lnTo>
                      <a:pt x="23" y="73"/>
                    </a:lnTo>
                    <a:lnTo>
                      <a:pt x="24" y="61"/>
                    </a:lnTo>
                    <a:lnTo>
                      <a:pt x="29" y="49"/>
                    </a:lnTo>
                    <a:lnTo>
                      <a:pt x="26" y="49"/>
                    </a:lnTo>
                    <a:lnTo>
                      <a:pt x="20" y="47"/>
                    </a:lnTo>
                    <a:lnTo>
                      <a:pt x="18" y="41"/>
                    </a:lnTo>
                    <a:lnTo>
                      <a:pt x="21" y="33"/>
                    </a:lnTo>
                    <a:lnTo>
                      <a:pt x="21" y="30"/>
                    </a:lnTo>
                    <a:lnTo>
                      <a:pt x="33" y="3"/>
                    </a:lnTo>
                    <a:lnTo>
                      <a:pt x="4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7" name="Freeform 3038">
                <a:extLst>
                  <a:ext uri="{FF2B5EF4-FFF2-40B4-BE49-F238E27FC236}">
                    <a16:creationId xmlns:a16="http://schemas.microsoft.com/office/drawing/2014/main" id="{C7C3D6B5-2A57-51BA-5F2D-51A91185D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632"/>
                <a:ext cx="83" cy="120"/>
              </a:xfrm>
              <a:custGeom>
                <a:avLst/>
                <a:gdLst>
                  <a:gd name="T0" fmla="*/ 93 w 165"/>
                  <a:gd name="T1" fmla="*/ 0 h 240"/>
                  <a:gd name="T2" fmla="*/ 76 w 165"/>
                  <a:gd name="T3" fmla="*/ 12 h 240"/>
                  <a:gd name="T4" fmla="*/ 70 w 165"/>
                  <a:gd name="T5" fmla="*/ 22 h 240"/>
                  <a:gd name="T6" fmla="*/ 61 w 165"/>
                  <a:gd name="T7" fmla="*/ 22 h 240"/>
                  <a:gd name="T8" fmla="*/ 56 w 165"/>
                  <a:gd name="T9" fmla="*/ 31 h 240"/>
                  <a:gd name="T10" fmla="*/ 61 w 165"/>
                  <a:gd name="T11" fmla="*/ 42 h 240"/>
                  <a:gd name="T12" fmla="*/ 67 w 165"/>
                  <a:gd name="T13" fmla="*/ 51 h 240"/>
                  <a:gd name="T14" fmla="*/ 77 w 165"/>
                  <a:gd name="T15" fmla="*/ 56 h 240"/>
                  <a:gd name="T16" fmla="*/ 87 w 165"/>
                  <a:gd name="T17" fmla="*/ 44 h 240"/>
                  <a:gd name="T18" fmla="*/ 109 w 165"/>
                  <a:gd name="T19" fmla="*/ 53 h 240"/>
                  <a:gd name="T20" fmla="*/ 103 w 165"/>
                  <a:gd name="T21" fmla="*/ 62 h 240"/>
                  <a:gd name="T22" fmla="*/ 93 w 165"/>
                  <a:gd name="T23" fmla="*/ 77 h 240"/>
                  <a:gd name="T24" fmla="*/ 85 w 165"/>
                  <a:gd name="T25" fmla="*/ 83 h 240"/>
                  <a:gd name="T26" fmla="*/ 73 w 165"/>
                  <a:gd name="T27" fmla="*/ 82 h 240"/>
                  <a:gd name="T28" fmla="*/ 64 w 165"/>
                  <a:gd name="T29" fmla="*/ 79 h 240"/>
                  <a:gd name="T30" fmla="*/ 53 w 165"/>
                  <a:gd name="T31" fmla="*/ 63 h 240"/>
                  <a:gd name="T32" fmla="*/ 43 w 165"/>
                  <a:gd name="T33" fmla="*/ 72 h 240"/>
                  <a:gd name="T34" fmla="*/ 30 w 165"/>
                  <a:gd name="T35" fmla="*/ 77 h 240"/>
                  <a:gd name="T36" fmla="*/ 15 w 165"/>
                  <a:gd name="T37" fmla="*/ 82 h 240"/>
                  <a:gd name="T38" fmla="*/ 15 w 165"/>
                  <a:gd name="T39" fmla="*/ 91 h 240"/>
                  <a:gd name="T40" fmla="*/ 9 w 165"/>
                  <a:gd name="T41" fmla="*/ 113 h 240"/>
                  <a:gd name="T42" fmla="*/ 3 w 165"/>
                  <a:gd name="T43" fmla="*/ 121 h 240"/>
                  <a:gd name="T44" fmla="*/ 3 w 165"/>
                  <a:gd name="T45" fmla="*/ 136 h 240"/>
                  <a:gd name="T46" fmla="*/ 8 w 165"/>
                  <a:gd name="T47" fmla="*/ 144 h 240"/>
                  <a:gd name="T48" fmla="*/ 15 w 165"/>
                  <a:gd name="T49" fmla="*/ 148 h 240"/>
                  <a:gd name="T50" fmla="*/ 21 w 165"/>
                  <a:gd name="T51" fmla="*/ 155 h 240"/>
                  <a:gd name="T52" fmla="*/ 23 w 165"/>
                  <a:gd name="T53" fmla="*/ 158 h 240"/>
                  <a:gd name="T54" fmla="*/ 17 w 165"/>
                  <a:gd name="T55" fmla="*/ 171 h 240"/>
                  <a:gd name="T56" fmla="*/ 6 w 165"/>
                  <a:gd name="T57" fmla="*/ 179 h 240"/>
                  <a:gd name="T58" fmla="*/ 9 w 165"/>
                  <a:gd name="T59" fmla="*/ 191 h 240"/>
                  <a:gd name="T60" fmla="*/ 15 w 165"/>
                  <a:gd name="T61" fmla="*/ 188 h 240"/>
                  <a:gd name="T62" fmla="*/ 29 w 165"/>
                  <a:gd name="T63" fmla="*/ 196 h 240"/>
                  <a:gd name="T64" fmla="*/ 33 w 165"/>
                  <a:gd name="T65" fmla="*/ 208 h 240"/>
                  <a:gd name="T66" fmla="*/ 24 w 165"/>
                  <a:gd name="T67" fmla="*/ 212 h 240"/>
                  <a:gd name="T68" fmla="*/ 30 w 165"/>
                  <a:gd name="T69" fmla="*/ 231 h 240"/>
                  <a:gd name="T70" fmla="*/ 41 w 165"/>
                  <a:gd name="T71" fmla="*/ 238 h 240"/>
                  <a:gd name="T72" fmla="*/ 56 w 165"/>
                  <a:gd name="T73" fmla="*/ 235 h 240"/>
                  <a:gd name="T74" fmla="*/ 65 w 165"/>
                  <a:gd name="T75" fmla="*/ 231 h 240"/>
                  <a:gd name="T76" fmla="*/ 70 w 165"/>
                  <a:gd name="T77" fmla="*/ 218 h 240"/>
                  <a:gd name="T78" fmla="*/ 74 w 165"/>
                  <a:gd name="T79" fmla="*/ 212 h 240"/>
                  <a:gd name="T80" fmla="*/ 91 w 165"/>
                  <a:gd name="T81" fmla="*/ 218 h 240"/>
                  <a:gd name="T82" fmla="*/ 97 w 165"/>
                  <a:gd name="T83" fmla="*/ 199 h 240"/>
                  <a:gd name="T84" fmla="*/ 100 w 165"/>
                  <a:gd name="T85" fmla="*/ 194 h 240"/>
                  <a:gd name="T86" fmla="*/ 102 w 165"/>
                  <a:gd name="T87" fmla="*/ 188 h 240"/>
                  <a:gd name="T88" fmla="*/ 117 w 165"/>
                  <a:gd name="T89" fmla="*/ 179 h 240"/>
                  <a:gd name="T90" fmla="*/ 108 w 165"/>
                  <a:gd name="T91" fmla="*/ 164 h 240"/>
                  <a:gd name="T92" fmla="*/ 117 w 165"/>
                  <a:gd name="T93" fmla="*/ 156 h 240"/>
                  <a:gd name="T94" fmla="*/ 123 w 165"/>
                  <a:gd name="T95" fmla="*/ 148 h 240"/>
                  <a:gd name="T96" fmla="*/ 120 w 165"/>
                  <a:gd name="T97" fmla="*/ 142 h 240"/>
                  <a:gd name="T98" fmla="*/ 123 w 165"/>
                  <a:gd name="T99" fmla="*/ 132 h 240"/>
                  <a:gd name="T100" fmla="*/ 120 w 165"/>
                  <a:gd name="T101" fmla="*/ 118 h 240"/>
                  <a:gd name="T102" fmla="*/ 131 w 165"/>
                  <a:gd name="T103" fmla="*/ 103 h 240"/>
                  <a:gd name="T104" fmla="*/ 143 w 165"/>
                  <a:gd name="T105" fmla="*/ 83 h 240"/>
                  <a:gd name="T106" fmla="*/ 147 w 165"/>
                  <a:gd name="T107" fmla="*/ 68 h 240"/>
                  <a:gd name="T108" fmla="*/ 144 w 165"/>
                  <a:gd name="T109" fmla="*/ 50 h 240"/>
                  <a:gd name="T110" fmla="*/ 161 w 165"/>
                  <a:gd name="T111" fmla="*/ 56 h 240"/>
                  <a:gd name="T112" fmla="*/ 159 w 165"/>
                  <a:gd name="T113" fmla="*/ 36 h 240"/>
                  <a:gd name="T114" fmla="*/ 152 w 165"/>
                  <a:gd name="T115" fmla="*/ 33 h 240"/>
                  <a:gd name="T116" fmla="*/ 141 w 165"/>
                  <a:gd name="T117" fmla="*/ 31 h 240"/>
                  <a:gd name="T118" fmla="*/ 103 w 165"/>
                  <a:gd name="T119" fmla="*/ 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5" h="240">
                    <a:moveTo>
                      <a:pt x="97" y="0"/>
                    </a:moveTo>
                    <a:lnTo>
                      <a:pt x="93" y="0"/>
                    </a:lnTo>
                    <a:lnTo>
                      <a:pt x="84" y="13"/>
                    </a:lnTo>
                    <a:lnTo>
                      <a:pt x="76" y="12"/>
                    </a:lnTo>
                    <a:lnTo>
                      <a:pt x="77" y="22"/>
                    </a:lnTo>
                    <a:lnTo>
                      <a:pt x="70" y="22"/>
                    </a:lnTo>
                    <a:lnTo>
                      <a:pt x="67" y="30"/>
                    </a:lnTo>
                    <a:lnTo>
                      <a:pt x="61" y="22"/>
                    </a:lnTo>
                    <a:lnTo>
                      <a:pt x="55" y="30"/>
                    </a:lnTo>
                    <a:lnTo>
                      <a:pt x="56" y="31"/>
                    </a:lnTo>
                    <a:lnTo>
                      <a:pt x="55" y="36"/>
                    </a:lnTo>
                    <a:lnTo>
                      <a:pt x="61" y="42"/>
                    </a:lnTo>
                    <a:lnTo>
                      <a:pt x="64" y="48"/>
                    </a:lnTo>
                    <a:lnTo>
                      <a:pt x="67" y="51"/>
                    </a:lnTo>
                    <a:lnTo>
                      <a:pt x="74" y="53"/>
                    </a:lnTo>
                    <a:lnTo>
                      <a:pt x="77" y="56"/>
                    </a:lnTo>
                    <a:lnTo>
                      <a:pt x="82" y="51"/>
                    </a:lnTo>
                    <a:lnTo>
                      <a:pt x="87" y="44"/>
                    </a:lnTo>
                    <a:lnTo>
                      <a:pt x="97" y="51"/>
                    </a:lnTo>
                    <a:lnTo>
                      <a:pt x="109" y="53"/>
                    </a:lnTo>
                    <a:lnTo>
                      <a:pt x="108" y="59"/>
                    </a:lnTo>
                    <a:lnTo>
                      <a:pt x="103" y="62"/>
                    </a:lnTo>
                    <a:lnTo>
                      <a:pt x="93" y="72"/>
                    </a:lnTo>
                    <a:lnTo>
                      <a:pt x="93" y="77"/>
                    </a:lnTo>
                    <a:lnTo>
                      <a:pt x="88" y="75"/>
                    </a:lnTo>
                    <a:lnTo>
                      <a:pt x="85" y="83"/>
                    </a:lnTo>
                    <a:lnTo>
                      <a:pt x="76" y="80"/>
                    </a:lnTo>
                    <a:lnTo>
                      <a:pt x="73" y="82"/>
                    </a:lnTo>
                    <a:lnTo>
                      <a:pt x="67" y="79"/>
                    </a:lnTo>
                    <a:lnTo>
                      <a:pt x="64" y="79"/>
                    </a:lnTo>
                    <a:lnTo>
                      <a:pt x="53" y="71"/>
                    </a:lnTo>
                    <a:lnTo>
                      <a:pt x="53" y="63"/>
                    </a:lnTo>
                    <a:lnTo>
                      <a:pt x="49" y="69"/>
                    </a:lnTo>
                    <a:lnTo>
                      <a:pt x="43" y="72"/>
                    </a:lnTo>
                    <a:lnTo>
                      <a:pt x="35" y="72"/>
                    </a:lnTo>
                    <a:lnTo>
                      <a:pt x="30" y="77"/>
                    </a:lnTo>
                    <a:lnTo>
                      <a:pt x="18" y="66"/>
                    </a:lnTo>
                    <a:lnTo>
                      <a:pt x="15" y="82"/>
                    </a:lnTo>
                    <a:lnTo>
                      <a:pt x="11" y="89"/>
                    </a:lnTo>
                    <a:lnTo>
                      <a:pt x="15" y="91"/>
                    </a:lnTo>
                    <a:lnTo>
                      <a:pt x="14" y="103"/>
                    </a:lnTo>
                    <a:lnTo>
                      <a:pt x="9" y="113"/>
                    </a:lnTo>
                    <a:lnTo>
                      <a:pt x="5" y="115"/>
                    </a:lnTo>
                    <a:lnTo>
                      <a:pt x="3" y="121"/>
                    </a:lnTo>
                    <a:lnTo>
                      <a:pt x="0" y="121"/>
                    </a:lnTo>
                    <a:lnTo>
                      <a:pt x="3" y="136"/>
                    </a:lnTo>
                    <a:lnTo>
                      <a:pt x="0" y="141"/>
                    </a:lnTo>
                    <a:lnTo>
                      <a:pt x="8" y="144"/>
                    </a:lnTo>
                    <a:lnTo>
                      <a:pt x="6" y="145"/>
                    </a:lnTo>
                    <a:lnTo>
                      <a:pt x="15" y="148"/>
                    </a:lnTo>
                    <a:lnTo>
                      <a:pt x="20" y="145"/>
                    </a:lnTo>
                    <a:lnTo>
                      <a:pt x="21" y="155"/>
                    </a:lnTo>
                    <a:lnTo>
                      <a:pt x="18" y="159"/>
                    </a:lnTo>
                    <a:lnTo>
                      <a:pt x="23" y="158"/>
                    </a:lnTo>
                    <a:lnTo>
                      <a:pt x="21" y="168"/>
                    </a:lnTo>
                    <a:lnTo>
                      <a:pt x="17" y="171"/>
                    </a:lnTo>
                    <a:lnTo>
                      <a:pt x="17" y="174"/>
                    </a:lnTo>
                    <a:lnTo>
                      <a:pt x="6" y="179"/>
                    </a:lnTo>
                    <a:lnTo>
                      <a:pt x="8" y="182"/>
                    </a:lnTo>
                    <a:lnTo>
                      <a:pt x="9" y="191"/>
                    </a:lnTo>
                    <a:lnTo>
                      <a:pt x="14" y="193"/>
                    </a:lnTo>
                    <a:lnTo>
                      <a:pt x="15" y="188"/>
                    </a:lnTo>
                    <a:lnTo>
                      <a:pt x="23" y="189"/>
                    </a:lnTo>
                    <a:lnTo>
                      <a:pt x="29" y="196"/>
                    </a:lnTo>
                    <a:lnTo>
                      <a:pt x="27" y="199"/>
                    </a:lnTo>
                    <a:lnTo>
                      <a:pt x="33" y="208"/>
                    </a:lnTo>
                    <a:lnTo>
                      <a:pt x="27" y="205"/>
                    </a:lnTo>
                    <a:lnTo>
                      <a:pt x="24" y="212"/>
                    </a:lnTo>
                    <a:lnTo>
                      <a:pt x="24" y="224"/>
                    </a:lnTo>
                    <a:lnTo>
                      <a:pt x="30" y="231"/>
                    </a:lnTo>
                    <a:lnTo>
                      <a:pt x="36" y="234"/>
                    </a:lnTo>
                    <a:lnTo>
                      <a:pt x="41" y="238"/>
                    </a:lnTo>
                    <a:lnTo>
                      <a:pt x="53" y="240"/>
                    </a:lnTo>
                    <a:lnTo>
                      <a:pt x="56" y="235"/>
                    </a:lnTo>
                    <a:lnTo>
                      <a:pt x="62" y="237"/>
                    </a:lnTo>
                    <a:lnTo>
                      <a:pt x="65" y="231"/>
                    </a:lnTo>
                    <a:lnTo>
                      <a:pt x="67" y="223"/>
                    </a:lnTo>
                    <a:lnTo>
                      <a:pt x="70" y="218"/>
                    </a:lnTo>
                    <a:lnTo>
                      <a:pt x="68" y="211"/>
                    </a:lnTo>
                    <a:lnTo>
                      <a:pt x="74" y="212"/>
                    </a:lnTo>
                    <a:lnTo>
                      <a:pt x="84" y="215"/>
                    </a:lnTo>
                    <a:lnTo>
                      <a:pt x="91" y="218"/>
                    </a:lnTo>
                    <a:lnTo>
                      <a:pt x="91" y="212"/>
                    </a:lnTo>
                    <a:lnTo>
                      <a:pt x="97" y="199"/>
                    </a:lnTo>
                    <a:lnTo>
                      <a:pt x="97" y="194"/>
                    </a:lnTo>
                    <a:lnTo>
                      <a:pt x="100" y="194"/>
                    </a:lnTo>
                    <a:lnTo>
                      <a:pt x="102" y="193"/>
                    </a:lnTo>
                    <a:lnTo>
                      <a:pt x="102" y="188"/>
                    </a:lnTo>
                    <a:lnTo>
                      <a:pt x="114" y="185"/>
                    </a:lnTo>
                    <a:lnTo>
                      <a:pt x="117" y="179"/>
                    </a:lnTo>
                    <a:lnTo>
                      <a:pt x="112" y="177"/>
                    </a:lnTo>
                    <a:lnTo>
                      <a:pt x="108" y="164"/>
                    </a:lnTo>
                    <a:lnTo>
                      <a:pt x="114" y="161"/>
                    </a:lnTo>
                    <a:lnTo>
                      <a:pt x="117" y="156"/>
                    </a:lnTo>
                    <a:lnTo>
                      <a:pt x="123" y="155"/>
                    </a:lnTo>
                    <a:lnTo>
                      <a:pt x="123" y="148"/>
                    </a:lnTo>
                    <a:lnTo>
                      <a:pt x="120" y="148"/>
                    </a:lnTo>
                    <a:lnTo>
                      <a:pt x="120" y="142"/>
                    </a:lnTo>
                    <a:lnTo>
                      <a:pt x="126" y="130"/>
                    </a:lnTo>
                    <a:lnTo>
                      <a:pt x="123" y="132"/>
                    </a:lnTo>
                    <a:lnTo>
                      <a:pt x="114" y="126"/>
                    </a:lnTo>
                    <a:lnTo>
                      <a:pt x="120" y="118"/>
                    </a:lnTo>
                    <a:lnTo>
                      <a:pt x="128" y="107"/>
                    </a:lnTo>
                    <a:lnTo>
                      <a:pt x="131" y="103"/>
                    </a:lnTo>
                    <a:lnTo>
                      <a:pt x="131" y="98"/>
                    </a:lnTo>
                    <a:lnTo>
                      <a:pt x="143" y="83"/>
                    </a:lnTo>
                    <a:lnTo>
                      <a:pt x="147" y="75"/>
                    </a:lnTo>
                    <a:lnTo>
                      <a:pt x="147" y="68"/>
                    </a:lnTo>
                    <a:lnTo>
                      <a:pt x="143" y="56"/>
                    </a:lnTo>
                    <a:lnTo>
                      <a:pt x="144" y="50"/>
                    </a:lnTo>
                    <a:lnTo>
                      <a:pt x="156" y="51"/>
                    </a:lnTo>
                    <a:lnTo>
                      <a:pt x="161" y="56"/>
                    </a:lnTo>
                    <a:lnTo>
                      <a:pt x="165" y="45"/>
                    </a:lnTo>
                    <a:lnTo>
                      <a:pt x="159" y="36"/>
                    </a:lnTo>
                    <a:lnTo>
                      <a:pt x="156" y="39"/>
                    </a:lnTo>
                    <a:lnTo>
                      <a:pt x="152" y="33"/>
                    </a:lnTo>
                    <a:lnTo>
                      <a:pt x="147" y="36"/>
                    </a:lnTo>
                    <a:lnTo>
                      <a:pt x="141" y="31"/>
                    </a:lnTo>
                    <a:lnTo>
                      <a:pt x="134" y="39"/>
                    </a:lnTo>
                    <a:lnTo>
                      <a:pt x="103" y="15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8" name="Freeform 3039">
                <a:extLst>
                  <a:ext uri="{FF2B5EF4-FFF2-40B4-BE49-F238E27FC236}">
                    <a16:creationId xmlns:a16="http://schemas.microsoft.com/office/drawing/2014/main" id="{F4A69564-5DE5-E54D-AF61-BDC61C2C0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632"/>
                <a:ext cx="83" cy="120"/>
              </a:xfrm>
              <a:custGeom>
                <a:avLst/>
                <a:gdLst>
                  <a:gd name="T0" fmla="*/ 103 w 165"/>
                  <a:gd name="T1" fmla="*/ 15 h 240"/>
                  <a:gd name="T2" fmla="*/ 141 w 165"/>
                  <a:gd name="T3" fmla="*/ 31 h 240"/>
                  <a:gd name="T4" fmla="*/ 152 w 165"/>
                  <a:gd name="T5" fmla="*/ 33 h 240"/>
                  <a:gd name="T6" fmla="*/ 159 w 165"/>
                  <a:gd name="T7" fmla="*/ 36 h 240"/>
                  <a:gd name="T8" fmla="*/ 161 w 165"/>
                  <a:gd name="T9" fmla="*/ 56 h 240"/>
                  <a:gd name="T10" fmla="*/ 144 w 165"/>
                  <a:gd name="T11" fmla="*/ 50 h 240"/>
                  <a:gd name="T12" fmla="*/ 147 w 165"/>
                  <a:gd name="T13" fmla="*/ 68 h 240"/>
                  <a:gd name="T14" fmla="*/ 143 w 165"/>
                  <a:gd name="T15" fmla="*/ 83 h 240"/>
                  <a:gd name="T16" fmla="*/ 131 w 165"/>
                  <a:gd name="T17" fmla="*/ 103 h 240"/>
                  <a:gd name="T18" fmla="*/ 120 w 165"/>
                  <a:gd name="T19" fmla="*/ 118 h 240"/>
                  <a:gd name="T20" fmla="*/ 123 w 165"/>
                  <a:gd name="T21" fmla="*/ 132 h 240"/>
                  <a:gd name="T22" fmla="*/ 120 w 165"/>
                  <a:gd name="T23" fmla="*/ 142 h 240"/>
                  <a:gd name="T24" fmla="*/ 123 w 165"/>
                  <a:gd name="T25" fmla="*/ 148 h 240"/>
                  <a:gd name="T26" fmla="*/ 117 w 165"/>
                  <a:gd name="T27" fmla="*/ 156 h 240"/>
                  <a:gd name="T28" fmla="*/ 108 w 165"/>
                  <a:gd name="T29" fmla="*/ 164 h 240"/>
                  <a:gd name="T30" fmla="*/ 117 w 165"/>
                  <a:gd name="T31" fmla="*/ 179 h 240"/>
                  <a:gd name="T32" fmla="*/ 102 w 165"/>
                  <a:gd name="T33" fmla="*/ 188 h 240"/>
                  <a:gd name="T34" fmla="*/ 100 w 165"/>
                  <a:gd name="T35" fmla="*/ 194 h 240"/>
                  <a:gd name="T36" fmla="*/ 97 w 165"/>
                  <a:gd name="T37" fmla="*/ 199 h 240"/>
                  <a:gd name="T38" fmla="*/ 91 w 165"/>
                  <a:gd name="T39" fmla="*/ 218 h 240"/>
                  <a:gd name="T40" fmla="*/ 74 w 165"/>
                  <a:gd name="T41" fmla="*/ 212 h 240"/>
                  <a:gd name="T42" fmla="*/ 70 w 165"/>
                  <a:gd name="T43" fmla="*/ 218 h 240"/>
                  <a:gd name="T44" fmla="*/ 65 w 165"/>
                  <a:gd name="T45" fmla="*/ 231 h 240"/>
                  <a:gd name="T46" fmla="*/ 56 w 165"/>
                  <a:gd name="T47" fmla="*/ 235 h 240"/>
                  <a:gd name="T48" fmla="*/ 41 w 165"/>
                  <a:gd name="T49" fmla="*/ 238 h 240"/>
                  <a:gd name="T50" fmla="*/ 30 w 165"/>
                  <a:gd name="T51" fmla="*/ 231 h 240"/>
                  <a:gd name="T52" fmla="*/ 24 w 165"/>
                  <a:gd name="T53" fmla="*/ 212 h 240"/>
                  <a:gd name="T54" fmla="*/ 33 w 165"/>
                  <a:gd name="T55" fmla="*/ 208 h 240"/>
                  <a:gd name="T56" fmla="*/ 29 w 165"/>
                  <a:gd name="T57" fmla="*/ 196 h 240"/>
                  <a:gd name="T58" fmla="*/ 15 w 165"/>
                  <a:gd name="T59" fmla="*/ 188 h 240"/>
                  <a:gd name="T60" fmla="*/ 9 w 165"/>
                  <a:gd name="T61" fmla="*/ 191 h 240"/>
                  <a:gd name="T62" fmla="*/ 6 w 165"/>
                  <a:gd name="T63" fmla="*/ 179 h 240"/>
                  <a:gd name="T64" fmla="*/ 17 w 165"/>
                  <a:gd name="T65" fmla="*/ 171 h 240"/>
                  <a:gd name="T66" fmla="*/ 23 w 165"/>
                  <a:gd name="T67" fmla="*/ 158 h 240"/>
                  <a:gd name="T68" fmla="*/ 21 w 165"/>
                  <a:gd name="T69" fmla="*/ 155 h 240"/>
                  <a:gd name="T70" fmla="*/ 15 w 165"/>
                  <a:gd name="T71" fmla="*/ 148 h 240"/>
                  <a:gd name="T72" fmla="*/ 8 w 165"/>
                  <a:gd name="T73" fmla="*/ 144 h 240"/>
                  <a:gd name="T74" fmla="*/ 3 w 165"/>
                  <a:gd name="T75" fmla="*/ 136 h 240"/>
                  <a:gd name="T76" fmla="*/ 3 w 165"/>
                  <a:gd name="T77" fmla="*/ 121 h 240"/>
                  <a:gd name="T78" fmla="*/ 9 w 165"/>
                  <a:gd name="T79" fmla="*/ 113 h 240"/>
                  <a:gd name="T80" fmla="*/ 15 w 165"/>
                  <a:gd name="T81" fmla="*/ 91 h 240"/>
                  <a:gd name="T82" fmla="*/ 15 w 165"/>
                  <a:gd name="T83" fmla="*/ 82 h 240"/>
                  <a:gd name="T84" fmla="*/ 30 w 165"/>
                  <a:gd name="T85" fmla="*/ 77 h 240"/>
                  <a:gd name="T86" fmla="*/ 43 w 165"/>
                  <a:gd name="T87" fmla="*/ 72 h 240"/>
                  <a:gd name="T88" fmla="*/ 53 w 165"/>
                  <a:gd name="T89" fmla="*/ 63 h 240"/>
                  <a:gd name="T90" fmla="*/ 64 w 165"/>
                  <a:gd name="T91" fmla="*/ 79 h 240"/>
                  <a:gd name="T92" fmla="*/ 73 w 165"/>
                  <a:gd name="T93" fmla="*/ 82 h 240"/>
                  <a:gd name="T94" fmla="*/ 85 w 165"/>
                  <a:gd name="T95" fmla="*/ 83 h 240"/>
                  <a:gd name="T96" fmla="*/ 93 w 165"/>
                  <a:gd name="T97" fmla="*/ 77 h 240"/>
                  <a:gd name="T98" fmla="*/ 103 w 165"/>
                  <a:gd name="T99" fmla="*/ 62 h 240"/>
                  <a:gd name="T100" fmla="*/ 109 w 165"/>
                  <a:gd name="T101" fmla="*/ 53 h 240"/>
                  <a:gd name="T102" fmla="*/ 87 w 165"/>
                  <a:gd name="T103" fmla="*/ 44 h 240"/>
                  <a:gd name="T104" fmla="*/ 77 w 165"/>
                  <a:gd name="T105" fmla="*/ 56 h 240"/>
                  <a:gd name="T106" fmla="*/ 67 w 165"/>
                  <a:gd name="T107" fmla="*/ 51 h 240"/>
                  <a:gd name="T108" fmla="*/ 61 w 165"/>
                  <a:gd name="T109" fmla="*/ 42 h 240"/>
                  <a:gd name="T110" fmla="*/ 56 w 165"/>
                  <a:gd name="T111" fmla="*/ 31 h 240"/>
                  <a:gd name="T112" fmla="*/ 61 w 165"/>
                  <a:gd name="T113" fmla="*/ 22 h 240"/>
                  <a:gd name="T114" fmla="*/ 70 w 165"/>
                  <a:gd name="T115" fmla="*/ 22 h 240"/>
                  <a:gd name="T116" fmla="*/ 76 w 165"/>
                  <a:gd name="T117" fmla="*/ 12 h 240"/>
                  <a:gd name="T118" fmla="*/ 93 w 165"/>
                  <a:gd name="T119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5" h="240">
                    <a:moveTo>
                      <a:pt x="97" y="0"/>
                    </a:moveTo>
                    <a:lnTo>
                      <a:pt x="103" y="15"/>
                    </a:lnTo>
                    <a:lnTo>
                      <a:pt x="134" y="39"/>
                    </a:lnTo>
                    <a:lnTo>
                      <a:pt x="141" y="31"/>
                    </a:lnTo>
                    <a:lnTo>
                      <a:pt x="147" y="36"/>
                    </a:lnTo>
                    <a:lnTo>
                      <a:pt x="152" y="33"/>
                    </a:lnTo>
                    <a:lnTo>
                      <a:pt x="156" y="39"/>
                    </a:lnTo>
                    <a:lnTo>
                      <a:pt x="159" y="36"/>
                    </a:lnTo>
                    <a:lnTo>
                      <a:pt x="165" y="45"/>
                    </a:lnTo>
                    <a:lnTo>
                      <a:pt x="161" y="56"/>
                    </a:lnTo>
                    <a:lnTo>
                      <a:pt x="156" y="51"/>
                    </a:lnTo>
                    <a:lnTo>
                      <a:pt x="144" y="50"/>
                    </a:lnTo>
                    <a:lnTo>
                      <a:pt x="143" y="56"/>
                    </a:lnTo>
                    <a:lnTo>
                      <a:pt x="147" y="68"/>
                    </a:lnTo>
                    <a:lnTo>
                      <a:pt x="147" y="75"/>
                    </a:lnTo>
                    <a:lnTo>
                      <a:pt x="143" y="83"/>
                    </a:lnTo>
                    <a:lnTo>
                      <a:pt x="131" y="98"/>
                    </a:lnTo>
                    <a:lnTo>
                      <a:pt x="131" y="103"/>
                    </a:lnTo>
                    <a:lnTo>
                      <a:pt x="128" y="107"/>
                    </a:lnTo>
                    <a:lnTo>
                      <a:pt x="120" y="118"/>
                    </a:lnTo>
                    <a:lnTo>
                      <a:pt x="114" y="126"/>
                    </a:lnTo>
                    <a:lnTo>
                      <a:pt x="123" y="132"/>
                    </a:lnTo>
                    <a:lnTo>
                      <a:pt x="126" y="130"/>
                    </a:lnTo>
                    <a:lnTo>
                      <a:pt x="120" y="142"/>
                    </a:lnTo>
                    <a:lnTo>
                      <a:pt x="120" y="148"/>
                    </a:lnTo>
                    <a:lnTo>
                      <a:pt x="123" y="148"/>
                    </a:lnTo>
                    <a:lnTo>
                      <a:pt x="123" y="155"/>
                    </a:lnTo>
                    <a:lnTo>
                      <a:pt x="117" y="156"/>
                    </a:lnTo>
                    <a:lnTo>
                      <a:pt x="114" y="161"/>
                    </a:lnTo>
                    <a:lnTo>
                      <a:pt x="108" y="164"/>
                    </a:lnTo>
                    <a:lnTo>
                      <a:pt x="112" y="177"/>
                    </a:lnTo>
                    <a:lnTo>
                      <a:pt x="117" y="179"/>
                    </a:lnTo>
                    <a:lnTo>
                      <a:pt x="114" y="185"/>
                    </a:lnTo>
                    <a:lnTo>
                      <a:pt x="102" y="188"/>
                    </a:lnTo>
                    <a:lnTo>
                      <a:pt x="102" y="193"/>
                    </a:lnTo>
                    <a:lnTo>
                      <a:pt x="100" y="194"/>
                    </a:lnTo>
                    <a:lnTo>
                      <a:pt x="97" y="194"/>
                    </a:lnTo>
                    <a:lnTo>
                      <a:pt x="97" y="199"/>
                    </a:lnTo>
                    <a:lnTo>
                      <a:pt x="91" y="212"/>
                    </a:lnTo>
                    <a:lnTo>
                      <a:pt x="91" y="218"/>
                    </a:lnTo>
                    <a:lnTo>
                      <a:pt x="84" y="215"/>
                    </a:lnTo>
                    <a:lnTo>
                      <a:pt x="74" y="212"/>
                    </a:lnTo>
                    <a:lnTo>
                      <a:pt x="68" y="211"/>
                    </a:lnTo>
                    <a:lnTo>
                      <a:pt x="70" y="218"/>
                    </a:lnTo>
                    <a:lnTo>
                      <a:pt x="67" y="223"/>
                    </a:lnTo>
                    <a:lnTo>
                      <a:pt x="65" y="231"/>
                    </a:lnTo>
                    <a:lnTo>
                      <a:pt x="62" y="237"/>
                    </a:lnTo>
                    <a:lnTo>
                      <a:pt x="56" y="235"/>
                    </a:lnTo>
                    <a:lnTo>
                      <a:pt x="53" y="240"/>
                    </a:lnTo>
                    <a:lnTo>
                      <a:pt x="41" y="238"/>
                    </a:lnTo>
                    <a:lnTo>
                      <a:pt x="36" y="234"/>
                    </a:lnTo>
                    <a:lnTo>
                      <a:pt x="30" y="231"/>
                    </a:lnTo>
                    <a:lnTo>
                      <a:pt x="24" y="224"/>
                    </a:lnTo>
                    <a:lnTo>
                      <a:pt x="24" y="212"/>
                    </a:lnTo>
                    <a:lnTo>
                      <a:pt x="27" y="205"/>
                    </a:lnTo>
                    <a:lnTo>
                      <a:pt x="33" y="208"/>
                    </a:lnTo>
                    <a:lnTo>
                      <a:pt x="27" y="199"/>
                    </a:lnTo>
                    <a:lnTo>
                      <a:pt x="29" y="196"/>
                    </a:lnTo>
                    <a:lnTo>
                      <a:pt x="23" y="189"/>
                    </a:lnTo>
                    <a:lnTo>
                      <a:pt x="15" y="188"/>
                    </a:lnTo>
                    <a:lnTo>
                      <a:pt x="14" y="193"/>
                    </a:lnTo>
                    <a:lnTo>
                      <a:pt x="9" y="191"/>
                    </a:lnTo>
                    <a:lnTo>
                      <a:pt x="8" y="182"/>
                    </a:lnTo>
                    <a:lnTo>
                      <a:pt x="6" y="179"/>
                    </a:lnTo>
                    <a:lnTo>
                      <a:pt x="17" y="174"/>
                    </a:lnTo>
                    <a:lnTo>
                      <a:pt x="17" y="171"/>
                    </a:lnTo>
                    <a:lnTo>
                      <a:pt x="21" y="168"/>
                    </a:lnTo>
                    <a:lnTo>
                      <a:pt x="23" y="158"/>
                    </a:lnTo>
                    <a:lnTo>
                      <a:pt x="18" y="159"/>
                    </a:lnTo>
                    <a:lnTo>
                      <a:pt x="21" y="155"/>
                    </a:lnTo>
                    <a:lnTo>
                      <a:pt x="20" y="145"/>
                    </a:lnTo>
                    <a:lnTo>
                      <a:pt x="15" y="148"/>
                    </a:lnTo>
                    <a:lnTo>
                      <a:pt x="6" y="145"/>
                    </a:lnTo>
                    <a:lnTo>
                      <a:pt x="8" y="144"/>
                    </a:lnTo>
                    <a:lnTo>
                      <a:pt x="0" y="141"/>
                    </a:lnTo>
                    <a:lnTo>
                      <a:pt x="3" y="136"/>
                    </a:lnTo>
                    <a:lnTo>
                      <a:pt x="0" y="121"/>
                    </a:lnTo>
                    <a:lnTo>
                      <a:pt x="3" y="121"/>
                    </a:lnTo>
                    <a:lnTo>
                      <a:pt x="5" y="115"/>
                    </a:lnTo>
                    <a:lnTo>
                      <a:pt x="9" y="113"/>
                    </a:lnTo>
                    <a:lnTo>
                      <a:pt x="14" y="103"/>
                    </a:lnTo>
                    <a:lnTo>
                      <a:pt x="15" y="91"/>
                    </a:lnTo>
                    <a:lnTo>
                      <a:pt x="11" y="89"/>
                    </a:lnTo>
                    <a:lnTo>
                      <a:pt x="15" y="82"/>
                    </a:lnTo>
                    <a:lnTo>
                      <a:pt x="18" y="66"/>
                    </a:lnTo>
                    <a:lnTo>
                      <a:pt x="30" y="77"/>
                    </a:lnTo>
                    <a:lnTo>
                      <a:pt x="35" y="72"/>
                    </a:lnTo>
                    <a:lnTo>
                      <a:pt x="43" y="72"/>
                    </a:lnTo>
                    <a:lnTo>
                      <a:pt x="49" y="69"/>
                    </a:lnTo>
                    <a:lnTo>
                      <a:pt x="53" y="63"/>
                    </a:lnTo>
                    <a:lnTo>
                      <a:pt x="53" y="71"/>
                    </a:lnTo>
                    <a:lnTo>
                      <a:pt x="64" y="79"/>
                    </a:lnTo>
                    <a:lnTo>
                      <a:pt x="67" y="79"/>
                    </a:lnTo>
                    <a:lnTo>
                      <a:pt x="73" y="82"/>
                    </a:lnTo>
                    <a:lnTo>
                      <a:pt x="76" y="80"/>
                    </a:lnTo>
                    <a:lnTo>
                      <a:pt x="85" y="83"/>
                    </a:lnTo>
                    <a:lnTo>
                      <a:pt x="88" y="75"/>
                    </a:lnTo>
                    <a:lnTo>
                      <a:pt x="93" y="77"/>
                    </a:lnTo>
                    <a:lnTo>
                      <a:pt x="93" y="72"/>
                    </a:lnTo>
                    <a:lnTo>
                      <a:pt x="103" y="62"/>
                    </a:lnTo>
                    <a:lnTo>
                      <a:pt x="108" y="59"/>
                    </a:lnTo>
                    <a:lnTo>
                      <a:pt x="109" y="53"/>
                    </a:lnTo>
                    <a:lnTo>
                      <a:pt x="97" y="51"/>
                    </a:lnTo>
                    <a:lnTo>
                      <a:pt x="87" y="44"/>
                    </a:lnTo>
                    <a:lnTo>
                      <a:pt x="82" y="51"/>
                    </a:lnTo>
                    <a:lnTo>
                      <a:pt x="77" y="56"/>
                    </a:lnTo>
                    <a:lnTo>
                      <a:pt x="74" y="53"/>
                    </a:lnTo>
                    <a:lnTo>
                      <a:pt x="67" y="51"/>
                    </a:lnTo>
                    <a:lnTo>
                      <a:pt x="64" y="48"/>
                    </a:lnTo>
                    <a:lnTo>
                      <a:pt x="61" y="42"/>
                    </a:lnTo>
                    <a:lnTo>
                      <a:pt x="55" y="36"/>
                    </a:lnTo>
                    <a:lnTo>
                      <a:pt x="56" y="31"/>
                    </a:lnTo>
                    <a:lnTo>
                      <a:pt x="55" y="30"/>
                    </a:lnTo>
                    <a:lnTo>
                      <a:pt x="61" y="22"/>
                    </a:lnTo>
                    <a:lnTo>
                      <a:pt x="67" y="30"/>
                    </a:lnTo>
                    <a:lnTo>
                      <a:pt x="70" y="22"/>
                    </a:lnTo>
                    <a:lnTo>
                      <a:pt x="77" y="22"/>
                    </a:lnTo>
                    <a:lnTo>
                      <a:pt x="76" y="12"/>
                    </a:lnTo>
                    <a:lnTo>
                      <a:pt x="84" y="13"/>
                    </a:lnTo>
                    <a:lnTo>
                      <a:pt x="93" y="0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99" name="Freeform 3040">
                <a:extLst>
                  <a:ext uri="{FF2B5EF4-FFF2-40B4-BE49-F238E27FC236}">
                    <a16:creationId xmlns:a16="http://schemas.microsoft.com/office/drawing/2014/main" id="{C81084DA-B39C-FF7D-468B-CB3E9BED4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632"/>
                <a:ext cx="83" cy="120"/>
              </a:xfrm>
              <a:custGeom>
                <a:avLst/>
                <a:gdLst>
                  <a:gd name="T0" fmla="*/ 103 w 165"/>
                  <a:gd name="T1" fmla="*/ 15 h 240"/>
                  <a:gd name="T2" fmla="*/ 141 w 165"/>
                  <a:gd name="T3" fmla="*/ 31 h 240"/>
                  <a:gd name="T4" fmla="*/ 152 w 165"/>
                  <a:gd name="T5" fmla="*/ 33 h 240"/>
                  <a:gd name="T6" fmla="*/ 159 w 165"/>
                  <a:gd name="T7" fmla="*/ 36 h 240"/>
                  <a:gd name="T8" fmla="*/ 161 w 165"/>
                  <a:gd name="T9" fmla="*/ 56 h 240"/>
                  <a:gd name="T10" fmla="*/ 144 w 165"/>
                  <a:gd name="T11" fmla="*/ 50 h 240"/>
                  <a:gd name="T12" fmla="*/ 147 w 165"/>
                  <a:gd name="T13" fmla="*/ 68 h 240"/>
                  <a:gd name="T14" fmla="*/ 143 w 165"/>
                  <a:gd name="T15" fmla="*/ 83 h 240"/>
                  <a:gd name="T16" fmla="*/ 131 w 165"/>
                  <a:gd name="T17" fmla="*/ 103 h 240"/>
                  <a:gd name="T18" fmla="*/ 120 w 165"/>
                  <a:gd name="T19" fmla="*/ 118 h 240"/>
                  <a:gd name="T20" fmla="*/ 123 w 165"/>
                  <a:gd name="T21" fmla="*/ 132 h 240"/>
                  <a:gd name="T22" fmla="*/ 120 w 165"/>
                  <a:gd name="T23" fmla="*/ 142 h 240"/>
                  <a:gd name="T24" fmla="*/ 123 w 165"/>
                  <a:gd name="T25" fmla="*/ 148 h 240"/>
                  <a:gd name="T26" fmla="*/ 117 w 165"/>
                  <a:gd name="T27" fmla="*/ 156 h 240"/>
                  <a:gd name="T28" fmla="*/ 108 w 165"/>
                  <a:gd name="T29" fmla="*/ 164 h 240"/>
                  <a:gd name="T30" fmla="*/ 117 w 165"/>
                  <a:gd name="T31" fmla="*/ 179 h 240"/>
                  <a:gd name="T32" fmla="*/ 102 w 165"/>
                  <a:gd name="T33" fmla="*/ 188 h 240"/>
                  <a:gd name="T34" fmla="*/ 100 w 165"/>
                  <a:gd name="T35" fmla="*/ 194 h 240"/>
                  <a:gd name="T36" fmla="*/ 97 w 165"/>
                  <a:gd name="T37" fmla="*/ 199 h 240"/>
                  <a:gd name="T38" fmla="*/ 91 w 165"/>
                  <a:gd name="T39" fmla="*/ 218 h 240"/>
                  <a:gd name="T40" fmla="*/ 74 w 165"/>
                  <a:gd name="T41" fmla="*/ 212 h 240"/>
                  <a:gd name="T42" fmla="*/ 70 w 165"/>
                  <a:gd name="T43" fmla="*/ 218 h 240"/>
                  <a:gd name="T44" fmla="*/ 65 w 165"/>
                  <a:gd name="T45" fmla="*/ 231 h 240"/>
                  <a:gd name="T46" fmla="*/ 56 w 165"/>
                  <a:gd name="T47" fmla="*/ 235 h 240"/>
                  <a:gd name="T48" fmla="*/ 41 w 165"/>
                  <a:gd name="T49" fmla="*/ 238 h 240"/>
                  <a:gd name="T50" fmla="*/ 30 w 165"/>
                  <a:gd name="T51" fmla="*/ 231 h 240"/>
                  <a:gd name="T52" fmla="*/ 24 w 165"/>
                  <a:gd name="T53" fmla="*/ 212 h 240"/>
                  <a:gd name="T54" fmla="*/ 33 w 165"/>
                  <a:gd name="T55" fmla="*/ 208 h 240"/>
                  <a:gd name="T56" fmla="*/ 29 w 165"/>
                  <a:gd name="T57" fmla="*/ 196 h 240"/>
                  <a:gd name="T58" fmla="*/ 15 w 165"/>
                  <a:gd name="T59" fmla="*/ 188 h 240"/>
                  <a:gd name="T60" fmla="*/ 9 w 165"/>
                  <a:gd name="T61" fmla="*/ 191 h 240"/>
                  <a:gd name="T62" fmla="*/ 6 w 165"/>
                  <a:gd name="T63" fmla="*/ 179 h 240"/>
                  <a:gd name="T64" fmla="*/ 17 w 165"/>
                  <a:gd name="T65" fmla="*/ 171 h 240"/>
                  <a:gd name="T66" fmla="*/ 23 w 165"/>
                  <a:gd name="T67" fmla="*/ 158 h 240"/>
                  <a:gd name="T68" fmla="*/ 21 w 165"/>
                  <a:gd name="T69" fmla="*/ 155 h 240"/>
                  <a:gd name="T70" fmla="*/ 15 w 165"/>
                  <a:gd name="T71" fmla="*/ 148 h 240"/>
                  <a:gd name="T72" fmla="*/ 8 w 165"/>
                  <a:gd name="T73" fmla="*/ 144 h 240"/>
                  <a:gd name="T74" fmla="*/ 3 w 165"/>
                  <a:gd name="T75" fmla="*/ 136 h 240"/>
                  <a:gd name="T76" fmla="*/ 3 w 165"/>
                  <a:gd name="T77" fmla="*/ 121 h 240"/>
                  <a:gd name="T78" fmla="*/ 9 w 165"/>
                  <a:gd name="T79" fmla="*/ 113 h 240"/>
                  <a:gd name="T80" fmla="*/ 15 w 165"/>
                  <a:gd name="T81" fmla="*/ 91 h 240"/>
                  <a:gd name="T82" fmla="*/ 15 w 165"/>
                  <a:gd name="T83" fmla="*/ 82 h 240"/>
                  <a:gd name="T84" fmla="*/ 30 w 165"/>
                  <a:gd name="T85" fmla="*/ 77 h 240"/>
                  <a:gd name="T86" fmla="*/ 43 w 165"/>
                  <a:gd name="T87" fmla="*/ 72 h 240"/>
                  <a:gd name="T88" fmla="*/ 53 w 165"/>
                  <a:gd name="T89" fmla="*/ 63 h 240"/>
                  <a:gd name="T90" fmla="*/ 64 w 165"/>
                  <a:gd name="T91" fmla="*/ 79 h 240"/>
                  <a:gd name="T92" fmla="*/ 73 w 165"/>
                  <a:gd name="T93" fmla="*/ 82 h 240"/>
                  <a:gd name="T94" fmla="*/ 85 w 165"/>
                  <a:gd name="T95" fmla="*/ 83 h 240"/>
                  <a:gd name="T96" fmla="*/ 93 w 165"/>
                  <a:gd name="T97" fmla="*/ 77 h 240"/>
                  <a:gd name="T98" fmla="*/ 103 w 165"/>
                  <a:gd name="T99" fmla="*/ 62 h 240"/>
                  <a:gd name="T100" fmla="*/ 109 w 165"/>
                  <a:gd name="T101" fmla="*/ 53 h 240"/>
                  <a:gd name="T102" fmla="*/ 87 w 165"/>
                  <a:gd name="T103" fmla="*/ 44 h 240"/>
                  <a:gd name="T104" fmla="*/ 77 w 165"/>
                  <a:gd name="T105" fmla="*/ 56 h 240"/>
                  <a:gd name="T106" fmla="*/ 67 w 165"/>
                  <a:gd name="T107" fmla="*/ 51 h 240"/>
                  <a:gd name="T108" fmla="*/ 61 w 165"/>
                  <a:gd name="T109" fmla="*/ 42 h 240"/>
                  <a:gd name="T110" fmla="*/ 56 w 165"/>
                  <a:gd name="T111" fmla="*/ 31 h 240"/>
                  <a:gd name="T112" fmla="*/ 61 w 165"/>
                  <a:gd name="T113" fmla="*/ 22 h 240"/>
                  <a:gd name="T114" fmla="*/ 70 w 165"/>
                  <a:gd name="T115" fmla="*/ 22 h 240"/>
                  <a:gd name="T116" fmla="*/ 76 w 165"/>
                  <a:gd name="T117" fmla="*/ 12 h 240"/>
                  <a:gd name="T118" fmla="*/ 93 w 165"/>
                  <a:gd name="T119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5" h="240">
                    <a:moveTo>
                      <a:pt x="97" y="0"/>
                    </a:moveTo>
                    <a:lnTo>
                      <a:pt x="103" y="15"/>
                    </a:lnTo>
                    <a:lnTo>
                      <a:pt x="134" y="39"/>
                    </a:lnTo>
                    <a:lnTo>
                      <a:pt x="141" y="31"/>
                    </a:lnTo>
                    <a:lnTo>
                      <a:pt x="147" y="36"/>
                    </a:lnTo>
                    <a:lnTo>
                      <a:pt x="152" y="33"/>
                    </a:lnTo>
                    <a:lnTo>
                      <a:pt x="156" y="39"/>
                    </a:lnTo>
                    <a:lnTo>
                      <a:pt x="159" y="36"/>
                    </a:lnTo>
                    <a:lnTo>
                      <a:pt x="165" y="45"/>
                    </a:lnTo>
                    <a:lnTo>
                      <a:pt x="161" y="56"/>
                    </a:lnTo>
                    <a:lnTo>
                      <a:pt x="156" y="51"/>
                    </a:lnTo>
                    <a:lnTo>
                      <a:pt x="144" y="50"/>
                    </a:lnTo>
                    <a:lnTo>
                      <a:pt x="143" y="56"/>
                    </a:lnTo>
                    <a:lnTo>
                      <a:pt x="147" y="68"/>
                    </a:lnTo>
                    <a:lnTo>
                      <a:pt x="147" y="75"/>
                    </a:lnTo>
                    <a:lnTo>
                      <a:pt x="143" y="83"/>
                    </a:lnTo>
                    <a:lnTo>
                      <a:pt x="131" y="98"/>
                    </a:lnTo>
                    <a:lnTo>
                      <a:pt x="131" y="103"/>
                    </a:lnTo>
                    <a:lnTo>
                      <a:pt x="128" y="107"/>
                    </a:lnTo>
                    <a:lnTo>
                      <a:pt x="120" y="118"/>
                    </a:lnTo>
                    <a:lnTo>
                      <a:pt x="114" y="126"/>
                    </a:lnTo>
                    <a:lnTo>
                      <a:pt x="123" y="132"/>
                    </a:lnTo>
                    <a:lnTo>
                      <a:pt x="126" y="130"/>
                    </a:lnTo>
                    <a:lnTo>
                      <a:pt x="120" y="142"/>
                    </a:lnTo>
                    <a:lnTo>
                      <a:pt x="120" y="148"/>
                    </a:lnTo>
                    <a:lnTo>
                      <a:pt x="123" y="148"/>
                    </a:lnTo>
                    <a:lnTo>
                      <a:pt x="123" y="155"/>
                    </a:lnTo>
                    <a:lnTo>
                      <a:pt x="117" y="156"/>
                    </a:lnTo>
                    <a:lnTo>
                      <a:pt x="114" y="161"/>
                    </a:lnTo>
                    <a:lnTo>
                      <a:pt x="108" y="164"/>
                    </a:lnTo>
                    <a:lnTo>
                      <a:pt x="112" y="177"/>
                    </a:lnTo>
                    <a:lnTo>
                      <a:pt x="117" y="179"/>
                    </a:lnTo>
                    <a:lnTo>
                      <a:pt x="114" y="185"/>
                    </a:lnTo>
                    <a:lnTo>
                      <a:pt x="102" y="188"/>
                    </a:lnTo>
                    <a:lnTo>
                      <a:pt x="102" y="193"/>
                    </a:lnTo>
                    <a:lnTo>
                      <a:pt x="100" y="194"/>
                    </a:lnTo>
                    <a:lnTo>
                      <a:pt x="97" y="194"/>
                    </a:lnTo>
                    <a:lnTo>
                      <a:pt x="97" y="199"/>
                    </a:lnTo>
                    <a:lnTo>
                      <a:pt x="91" y="212"/>
                    </a:lnTo>
                    <a:lnTo>
                      <a:pt x="91" y="218"/>
                    </a:lnTo>
                    <a:lnTo>
                      <a:pt x="84" y="215"/>
                    </a:lnTo>
                    <a:lnTo>
                      <a:pt x="74" y="212"/>
                    </a:lnTo>
                    <a:lnTo>
                      <a:pt x="68" y="211"/>
                    </a:lnTo>
                    <a:lnTo>
                      <a:pt x="70" y="218"/>
                    </a:lnTo>
                    <a:lnTo>
                      <a:pt x="67" y="223"/>
                    </a:lnTo>
                    <a:lnTo>
                      <a:pt x="65" y="231"/>
                    </a:lnTo>
                    <a:lnTo>
                      <a:pt x="62" y="237"/>
                    </a:lnTo>
                    <a:lnTo>
                      <a:pt x="56" y="235"/>
                    </a:lnTo>
                    <a:lnTo>
                      <a:pt x="53" y="240"/>
                    </a:lnTo>
                    <a:lnTo>
                      <a:pt x="41" y="238"/>
                    </a:lnTo>
                    <a:lnTo>
                      <a:pt x="36" y="234"/>
                    </a:lnTo>
                    <a:lnTo>
                      <a:pt x="30" y="231"/>
                    </a:lnTo>
                    <a:lnTo>
                      <a:pt x="24" y="224"/>
                    </a:lnTo>
                    <a:lnTo>
                      <a:pt x="24" y="212"/>
                    </a:lnTo>
                    <a:lnTo>
                      <a:pt x="27" y="205"/>
                    </a:lnTo>
                    <a:lnTo>
                      <a:pt x="33" y="208"/>
                    </a:lnTo>
                    <a:lnTo>
                      <a:pt x="27" y="199"/>
                    </a:lnTo>
                    <a:lnTo>
                      <a:pt x="29" y="196"/>
                    </a:lnTo>
                    <a:lnTo>
                      <a:pt x="23" y="189"/>
                    </a:lnTo>
                    <a:lnTo>
                      <a:pt x="15" y="188"/>
                    </a:lnTo>
                    <a:lnTo>
                      <a:pt x="14" y="193"/>
                    </a:lnTo>
                    <a:lnTo>
                      <a:pt x="9" y="191"/>
                    </a:lnTo>
                    <a:lnTo>
                      <a:pt x="8" y="182"/>
                    </a:lnTo>
                    <a:lnTo>
                      <a:pt x="6" y="179"/>
                    </a:lnTo>
                    <a:lnTo>
                      <a:pt x="17" y="174"/>
                    </a:lnTo>
                    <a:lnTo>
                      <a:pt x="17" y="171"/>
                    </a:lnTo>
                    <a:lnTo>
                      <a:pt x="21" y="168"/>
                    </a:lnTo>
                    <a:lnTo>
                      <a:pt x="23" y="158"/>
                    </a:lnTo>
                    <a:lnTo>
                      <a:pt x="18" y="159"/>
                    </a:lnTo>
                    <a:lnTo>
                      <a:pt x="21" y="155"/>
                    </a:lnTo>
                    <a:lnTo>
                      <a:pt x="20" y="145"/>
                    </a:lnTo>
                    <a:lnTo>
                      <a:pt x="15" y="148"/>
                    </a:lnTo>
                    <a:lnTo>
                      <a:pt x="6" y="145"/>
                    </a:lnTo>
                    <a:lnTo>
                      <a:pt x="8" y="144"/>
                    </a:lnTo>
                    <a:lnTo>
                      <a:pt x="0" y="141"/>
                    </a:lnTo>
                    <a:lnTo>
                      <a:pt x="3" y="136"/>
                    </a:lnTo>
                    <a:lnTo>
                      <a:pt x="0" y="121"/>
                    </a:lnTo>
                    <a:lnTo>
                      <a:pt x="3" y="121"/>
                    </a:lnTo>
                    <a:lnTo>
                      <a:pt x="5" y="115"/>
                    </a:lnTo>
                    <a:lnTo>
                      <a:pt x="9" y="113"/>
                    </a:lnTo>
                    <a:lnTo>
                      <a:pt x="14" y="103"/>
                    </a:lnTo>
                    <a:lnTo>
                      <a:pt x="15" y="91"/>
                    </a:lnTo>
                    <a:lnTo>
                      <a:pt x="11" y="89"/>
                    </a:lnTo>
                    <a:lnTo>
                      <a:pt x="15" y="82"/>
                    </a:lnTo>
                    <a:lnTo>
                      <a:pt x="18" y="66"/>
                    </a:lnTo>
                    <a:lnTo>
                      <a:pt x="30" y="77"/>
                    </a:lnTo>
                    <a:lnTo>
                      <a:pt x="35" y="72"/>
                    </a:lnTo>
                    <a:lnTo>
                      <a:pt x="43" y="72"/>
                    </a:lnTo>
                    <a:lnTo>
                      <a:pt x="49" y="69"/>
                    </a:lnTo>
                    <a:lnTo>
                      <a:pt x="53" y="63"/>
                    </a:lnTo>
                    <a:lnTo>
                      <a:pt x="53" y="71"/>
                    </a:lnTo>
                    <a:lnTo>
                      <a:pt x="64" y="79"/>
                    </a:lnTo>
                    <a:lnTo>
                      <a:pt x="67" y="79"/>
                    </a:lnTo>
                    <a:lnTo>
                      <a:pt x="73" y="82"/>
                    </a:lnTo>
                    <a:lnTo>
                      <a:pt x="76" y="80"/>
                    </a:lnTo>
                    <a:lnTo>
                      <a:pt x="85" y="83"/>
                    </a:lnTo>
                    <a:lnTo>
                      <a:pt x="88" y="75"/>
                    </a:lnTo>
                    <a:lnTo>
                      <a:pt x="93" y="77"/>
                    </a:lnTo>
                    <a:lnTo>
                      <a:pt x="93" y="72"/>
                    </a:lnTo>
                    <a:lnTo>
                      <a:pt x="103" y="62"/>
                    </a:lnTo>
                    <a:lnTo>
                      <a:pt x="108" y="59"/>
                    </a:lnTo>
                    <a:lnTo>
                      <a:pt x="109" y="53"/>
                    </a:lnTo>
                    <a:lnTo>
                      <a:pt x="97" y="51"/>
                    </a:lnTo>
                    <a:lnTo>
                      <a:pt x="87" y="44"/>
                    </a:lnTo>
                    <a:lnTo>
                      <a:pt x="82" y="51"/>
                    </a:lnTo>
                    <a:lnTo>
                      <a:pt x="77" y="56"/>
                    </a:lnTo>
                    <a:lnTo>
                      <a:pt x="74" y="53"/>
                    </a:lnTo>
                    <a:lnTo>
                      <a:pt x="67" y="51"/>
                    </a:lnTo>
                    <a:lnTo>
                      <a:pt x="64" y="48"/>
                    </a:lnTo>
                    <a:lnTo>
                      <a:pt x="61" y="42"/>
                    </a:lnTo>
                    <a:lnTo>
                      <a:pt x="55" y="36"/>
                    </a:lnTo>
                    <a:lnTo>
                      <a:pt x="56" y="31"/>
                    </a:lnTo>
                    <a:lnTo>
                      <a:pt x="55" y="30"/>
                    </a:lnTo>
                    <a:lnTo>
                      <a:pt x="61" y="22"/>
                    </a:lnTo>
                    <a:lnTo>
                      <a:pt x="67" y="30"/>
                    </a:lnTo>
                    <a:lnTo>
                      <a:pt x="70" y="22"/>
                    </a:lnTo>
                    <a:lnTo>
                      <a:pt x="77" y="22"/>
                    </a:lnTo>
                    <a:lnTo>
                      <a:pt x="76" y="12"/>
                    </a:lnTo>
                    <a:lnTo>
                      <a:pt x="84" y="13"/>
                    </a:lnTo>
                    <a:lnTo>
                      <a:pt x="93" y="0"/>
                    </a:lnTo>
                    <a:lnTo>
                      <a:pt x="9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0" name="Freeform 3041">
                <a:extLst>
                  <a:ext uri="{FF2B5EF4-FFF2-40B4-BE49-F238E27FC236}">
                    <a16:creationId xmlns:a16="http://schemas.microsoft.com/office/drawing/2014/main" id="{AB1E2D1F-6736-92BA-F75B-B5D4B2F85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803"/>
                <a:ext cx="110" cy="73"/>
              </a:xfrm>
              <a:custGeom>
                <a:avLst/>
                <a:gdLst>
                  <a:gd name="T0" fmla="*/ 20 w 222"/>
                  <a:gd name="T1" fmla="*/ 76 h 146"/>
                  <a:gd name="T2" fmla="*/ 9 w 222"/>
                  <a:gd name="T3" fmla="*/ 93 h 146"/>
                  <a:gd name="T4" fmla="*/ 3 w 222"/>
                  <a:gd name="T5" fmla="*/ 90 h 146"/>
                  <a:gd name="T6" fmla="*/ 5 w 222"/>
                  <a:gd name="T7" fmla="*/ 99 h 146"/>
                  <a:gd name="T8" fmla="*/ 22 w 222"/>
                  <a:gd name="T9" fmla="*/ 105 h 146"/>
                  <a:gd name="T10" fmla="*/ 38 w 222"/>
                  <a:gd name="T11" fmla="*/ 108 h 146"/>
                  <a:gd name="T12" fmla="*/ 40 w 222"/>
                  <a:gd name="T13" fmla="*/ 130 h 146"/>
                  <a:gd name="T14" fmla="*/ 50 w 222"/>
                  <a:gd name="T15" fmla="*/ 145 h 146"/>
                  <a:gd name="T16" fmla="*/ 59 w 222"/>
                  <a:gd name="T17" fmla="*/ 142 h 146"/>
                  <a:gd name="T18" fmla="*/ 100 w 222"/>
                  <a:gd name="T19" fmla="*/ 145 h 146"/>
                  <a:gd name="T20" fmla="*/ 120 w 222"/>
                  <a:gd name="T21" fmla="*/ 136 h 146"/>
                  <a:gd name="T22" fmla="*/ 126 w 222"/>
                  <a:gd name="T23" fmla="*/ 139 h 146"/>
                  <a:gd name="T24" fmla="*/ 135 w 222"/>
                  <a:gd name="T25" fmla="*/ 124 h 146"/>
                  <a:gd name="T26" fmla="*/ 148 w 222"/>
                  <a:gd name="T27" fmla="*/ 117 h 146"/>
                  <a:gd name="T28" fmla="*/ 152 w 222"/>
                  <a:gd name="T29" fmla="*/ 102 h 146"/>
                  <a:gd name="T30" fmla="*/ 175 w 222"/>
                  <a:gd name="T31" fmla="*/ 78 h 146"/>
                  <a:gd name="T32" fmla="*/ 182 w 222"/>
                  <a:gd name="T33" fmla="*/ 61 h 146"/>
                  <a:gd name="T34" fmla="*/ 199 w 222"/>
                  <a:gd name="T35" fmla="*/ 51 h 146"/>
                  <a:gd name="T36" fmla="*/ 217 w 222"/>
                  <a:gd name="T37" fmla="*/ 22 h 146"/>
                  <a:gd name="T38" fmla="*/ 220 w 222"/>
                  <a:gd name="T39" fmla="*/ 3 h 146"/>
                  <a:gd name="T40" fmla="*/ 211 w 222"/>
                  <a:gd name="T41" fmla="*/ 8 h 146"/>
                  <a:gd name="T42" fmla="*/ 202 w 222"/>
                  <a:gd name="T43" fmla="*/ 14 h 146"/>
                  <a:gd name="T44" fmla="*/ 196 w 222"/>
                  <a:gd name="T45" fmla="*/ 0 h 146"/>
                  <a:gd name="T46" fmla="*/ 188 w 222"/>
                  <a:gd name="T47" fmla="*/ 14 h 146"/>
                  <a:gd name="T48" fmla="*/ 172 w 222"/>
                  <a:gd name="T49" fmla="*/ 13 h 146"/>
                  <a:gd name="T50" fmla="*/ 158 w 222"/>
                  <a:gd name="T51" fmla="*/ 29 h 146"/>
                  <a:gd name="T52" fmla="*/ 144 w 222"/>
                  <a:gd name="T53" fmla="*/ 43 h 146"/>
                  <a:gd name="T54" fmla="*/ 132 w 222"/>
                  <a:gd name="T55" fmla="*/ 55 h 146"/>
                  <a:gd name="T56" fmla="*/ 111 w 222"/>
                  <a:gd name="T57" fmla="*/ 63 h 146"/>
                  <a:gd name="T58" fmla="*/ 99 w 222"/>
                  <a:gd name="T59" fmla="*/ 63 h 146"/>
                  <a:gd name="T60" fmla="*/ 94 w 222"/>
                  <a:gd name="T61" fmla="*/ 76 h 146"/>
                  <a:gd name="T62" fmla="*/ 79 w 222"/>
                  <a:gd name="T63" fmla="*/ 75 h 146"/>
                  <a:gd name="T64" fmla="*/ 85 w 222"/>
                  <a:gd name="T65" fmla="*/ 63 h 146"/>
                  <a:gd name="T66" fmla="*/ 93 w 222"/>
                  <a:gd name="T67" fmla="*/ 45 h 146"/>
                  <a:gd name="T68" fmla="*/ 104 w 222"/>
                  <a:gd name="T69" fmla="*/ 20 h 146"/>
                  <a:gd name="T70" fmla="*/ 94 w 222"/>
                  <a:gd name="T71" fmla="*/ 11 h 146"/>
                  <a:gd name="T72" fmla="*/ 90 w 222"/>
                  <a:gd name="T73" fmla="*/ 13 h 146"/>
                  <a:gd name="T74" fmla="*/ 79 w 222"/>
                  <a:gd name="T75" fmla="*/ 23 h 146"/>
                  <a:gd name="T76" fmla="*/ 67 w 222"/>
                  <a:gd name="T77" fmla="*/ 10 h 146"/>
                  <a:gd name="T78" fmla="*/ 61 w 222"/>
                  <a:gd name="T79" fmla="*/ 20 h 146"/>
                  <a:gd name="T80" fmla="*/ 49 w 222"/>
                  <a:gd name="T81" fmla="*/ 40 h 146"/>
                  <a:gd name="T82" fmla="*/ 46 w 222"/>
                  <a:gd name="T83" fmla="*/ 54 h 146"/>
                  <a:gd name="T84" fmla="*/ 32 w 222"/>
                  <a:gd name="T85" fmla="*/ 7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2" h="146">
                    <a:moveTo>
                      <a:pt x="25" y="73"/>
                    </a:moveTo>
                    <a:lnTo>
                      <a:pt x="20" y="76"/>
                    </a:lnTo>
                    <a:lnTo>
                      <a:pt x="15" y="86"/>
                    </a:lnTo>
                    <a:lnTo>
                      <a:pt x="9" y="93"/>
                    </a:lnTo>
                    <a:lnTo>
                      <a:pt x="5" y="92"/>
                    </a:lnTo>
                    <a:lnTo>
                      <a:pt x="3" y="90"/>
                    </a:lnTo>
                    <a:lnTo>
                      <a:pt x="0" y="98"/>
                    </a:lnTo>
                    <a:lnTo>
                      <a:pt x="5" y="99"/>
                    </a:lnTo>
                    <a:lnTo>
                      <a:pt x="14" y="99"/>
                    </a:lnTo>
                    <a:lnTo>
                      <a:pt x="22" y="105"/>
                    </a:lnTo>
                    <a:lnTo>
                      <a:pt x="23" y="108"/>
                    </a:lnTo>
                    <a:lnTo>
                      <a:pt x="38" y="108"/>
                    </a:lnTo>
                    <a:lnTo>
                      <a:pt x="41" y="121"/>
                    </a:lnTo>
                    <a:lnTo>
                      <a:pt x="40" y="130"/>
                    </a:lnTo>
                    <a:lnTo>
                      <a:pt x="46" y="146"/>
                    </a:lnTo>
                    <a:lnTo>
                      <a:pt x="50" y="145"/>
                    </a:lnTo>
                    <a:lnTo>
                      <a:pt x="56" y="142"/>
                    </a:lnTo>
                    <a:lnTo>
                      <a:pt x="59" y="142"/>
                    </a:lnTo>
                    <a:lnTo>
                      <a:pt x="67" y="140"/>
                    </a:lnTo>
                    <a:lnTo>
                      <a:pt x="100" y="145"/>
                    </a:lnTo>
                    <a:lnTo>
                      <a:pt x="114" y="143"/>
                    </a:lnTo>
                    <a:lnTo>
                      <a:pt x="120" y="136"/>
                    </a:lnTo>
                    <a:lnTo>
                      <a:pt x="123" y="140"/>
                    </a:lnTo>
                    <a:lnTo>
                      <a:pt x="126" y="139"/>
                    </a:lnTo>
                    <a:lnTo>
                      <a:pt x="134" y="130"/>
                    </a:lnTo>
                    <a:lnTo>
                      <a:pt x="135" y="124"/>
                    </a:lnTo>
                    <a:lnTo>
                      <a:pt x="144" y="125"/>
                    </a:lnTo>
                    <a:lnTo>
                      <a:pt x="148" y="117"/>
                    </a:lnTo>
                    <a:lnTo>
                      <a:pt x="149" y="104"/>
                    </a:lnTo>
                    <a:lnTo>
                      <a:pt x="152" y="102"/>
                    </a:lnTo>
                    <a:lnTo>
                      <a:pt x="161" y="105"/>
                    </a:lnTo>
                    <a:lnTo>
                      <a:pt x="175" y="78"/>
                    </a:lnTo>
                    <a:lnTo>
                      <a:pt x="178" y="72"/>
                    </a:lnTo>
                    <a:lnTo>
                      <a:pt x="182" y="61"/>
                    </a:lnTo>
                    <a:lnTo>
                      <a:pt x="187" y="58"/>
                    </a:lnTo>
                    <a:lnTo>
                      <a:pt x="199" y="51"/>
                    </a:lnTo>
                    <a:lnTo>
                      <a:pt x="210" y="38"/>
                    </a:lnTo>
                    <a:lnTo>
                      <a:pt x="217" y="22"/>
                    </a:lnTo>
                    <a:lnTo>
                      <a:pt x="222" y="17"/>
                    </a:lnTo>
                    <a:lnTo>
                      <a:pt x="220" y="3"/>
                    </a:lnTo>
                    <a:lnTo>
                      <a:pt x="217" y="2"/>
                    </a:lnTo>
                    <a:lnTo>
                      <a:pt x="211" y="8"/>
                    </a:lnTo>
                    <a:lnTo>
                      <a:pt x="207" y="10"/>
                    </a:lnTo>
                    <a:lnTo>
                      <a:pt x="202" y="14"/>
                    </a:lnTo>
                    <a:lnTo>
                      <a:pt x="196" y="11"/>
                    </a:lnTo>
                    <a:lnTo>
                      <a:pt x="196" y="0"/>
                    </a:lnTo>
                    <a:lnTo>
                      <a:pt x="192" y="5"/>
                    </a:lnTo>
                    <a:lnTo>
                      <a:pt x="188" y="14"/>
                    </a:lnTo>
                    <a:lnTo>
                      <a:pt x="181" y="16"/>
                    </a:lnTo>
                    <a:lnTo>
                      <a:pt x="172" y="13"/>
                    </a:lnTo>
                    <a:lnTo>
                      <a:pt x="172" y="16"/>
                    </a:lnTo>
                    <a:lnTo>
                      <a:pt x="158" y="29"/>
                    </a:lnTo>
                    <a:lnTo>
                      <a:pt x="155" y="32"/>
                    </a:lnTo>
                    <a:lnTo>
                      <a:pt x="144" y="43"/>
                    </a:lnTo>
                    <a:lnTo>
                      <a:pt x="135" y="51"/>
                    </a:lnTo>
                    <a:lnTo>
                      <a:pt x="132" y="55"/>
                    </a:lnTo>
                    <a:lnTo>
                      <a:pt x="116" y="54"/>
                    </a:lnTo>
                    <a:lnTo>
                      <a:pt x="111" y="63"/>
                    </a:lnTo>
                    <a:lnTo>
                      <a:pt x="104" y="66"/>
                    </a:lnTo>
                    <a:lnTo>
                      <a:pt x="99" y="63"/>
                    </a:lnTo>
                    <a:lnTo>
                      <a:pt x="99" y="69"/>
                    </a:lnTo>
                    <a:lnTo>
                      <a:pt x="94" y="76"/>
                    </a:lnTo>
                    <a:lnTo>
                      <a:pt x="90" y="78"/>
                    </a:lnTo>
                    <a:lnTo>
                      <a:pt x="79" y="75"/>
                    </a:lnTo>
                    <a:lnTo>
                      <a:pt x="87" y="66"/>
                    </a:lnTo>
                    <a:lnTo>
                      <a:pt x="85" y="63"/>
                    </a:lnTo>
                    <a:lnTo>
                      <a:pt x="82" y="52"/>
                    </a:lnTo>
                    <a:lnTo>
                      <a:pt x="93" y="45"/>
                    </a:lnTo>
                    <a:lnTo>
                      <a:pt x="96" y="32"/>
                    </a:lnTo>
                    <a:lnTo>
                      <a:pt x="104" y="20"/>
                    </a:lnTo>
                    <a:lnTo>
                      <a:pt x="100" y="20"/>
                    </a:lnTo>
                    <a:lnTo>
                      <a:pt x="94" y="11"/>
                    </a:lnTo>
                    <a:lnTo>
                      <a:pt x="96" y="7"/>
                    </a:lnTo>
                    <a:lnTo>
                      <a:pt x="90" y="13"/>
                    </a:lnTo>
                    <a:lnTo>
                      <a:pt x="81" y="23"/>
                    </a:lnTo>
                    <a:lnTo>
                      <a:pt x="79" y="23"/>
                    </a:lnTo>
                    <a:lnTo>
                      <a:pt x="72" y="16"/>
                    </a:lnTo>
                    <a:lnTo>
                      <a:pt x="67" y="10"/>
                    </a:lnTo>
                    <a:lnTo>
                      <a:pt x="59" y="20"/>
                    </a:lnTo>
                    <a:lnTo>
                      <a:pt x="61" y="20"/>
                    </a:lnTo>
                    <a:lnTo>
                      <a:pt x="53" y="32"/>
                    </a:lnTo>
                    <a:lnTo>
                      <a:pt x="49" y="40"/>
                    </a:lnTo>
                    <a:lnTo>
                      <a:pt x="50" y="49"/>
                    </a:lnTo>
                    <a:lnTo>
                      <a:pt x="46" y="54"/>
                    </a:lnTo>
                    <a:lnTo>
                      <a:pt x="46" y="58"/>
                    </a:lnTo>
                    <a:lnTo>
                      <a:pt x="32" y="72"/>
                    </a:lnTo>
                    <a:lnTo>
                      <a:pt x="25" y="7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1" name="Freeform 3042">
                <a:extLst>
                  <a:ext uri="{FF2B5EF4-FFF2-40B4-BE49-F238E27FC236}">
                    <a16:creationId xmlns:a16="http://schemas.microsoft.com/office/drawing/2014/main" id="{8908D5EE-B2F7-CB16-2795-B42ED782B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803"/>
                <a:ext cx="110" cy="73"/>
              </a:xfrm>
              <a:custGeom>
                <a:avLst/>
                <a:gdLst>
                  <a:gd name="T0" fmla="*/ 32 w 222"/>
                  <a:gd name="T1" fmla="*/ 72 h 146"/>
                  <a:gd name="T2" fmla="*/ 46 w 222"/>
                  <a:gd name="T3" fmla="*/ 54 h 146"/>
                  <a:gd name="T4" fmla="*/ 49 w 222"/>
                  <a:gd name="T5" fmla="*/ 40 h 146"/>
                  <a:gd name="T6" fmla="*/ 61 w 222"/>
                  <a:gd name="T7" fmla="*/ 20 h 146"/>
                  <a:gd name="T8" fmla="*/ 67 w 222"/>
                  <a:gd name="T9" fmla="*/ 10 h 146"/>
                  <a:gd name="T10" fmla="*/ 79 w 222"/>
                  <a:gd name="T11" fmla="*/ 23 h 146"/>
                  <a:gd name="T12" fmla="*/ 90 w 222"/>
                  <a:gd name="T13" fmla="*/ 13 h 146"/>
                  <a:gd name="T14" fmla="*/ 94 w 222"/>
                  <a:gd name="T15" fmla="*/ 11 h 146"/>
                  <a:gd name="T16" fmla="*/ 104 w 222"/>
                  <a:gd name="T17" fmla="*/ 20 h 146"/>
                  <a:gd name="T18" fmla="*/ 93 w 222"/>
                  <a:gd name="T19" fmla="*/ 45 h 146"/>
                  <a:gd name="T20" fmla="*/ 85 w 222"/>
                  <a:gd name="T21" fmla="*/ 63 h 146"/>
                  <a:gd name="T22" fmla="*/ 79 w 222"/>
                  <a:gd name="T23" fmla="*/ 75 h 146"/>
                  <a:gd name="T24" fmla="*/ 94 w 222"/>
                  <a:gd name="T25" fmla="*/ 76 h 146"/>
                  <a:gd name="T26" fmla="*/ 99 w 222"/>
                  <a:gd name="T27" fmla="*/ 63 h 146"/>
                  <a:gd name="T28" fmla="*/ 111 w 222"/>
                  <a:gd name="T29" fmla="*/ 63 h 146"/>
                  <a:gd name="T30" fmla="*/ 132 w 222"/>
                  <a:gd name="T31" fmla="*/ 55 h 146"/>
                  <a:gd name="T32" fmla="*/ 144 w 222"/>
                  <a:gd name="T33" fmla="*/ 43 h 146"/>
                  <a:gd name="T34" fmla="*/ 158 w 222"/>
                  <a:gd name="T35" fmla="*/ 29 h 146"/>
                  <a:gd name="T36" fmla="*/ 172 w 222"/>
                  <a:gd name="T37" fmla="*/ 13 h 146"/>
                  <a:gd name="T38" fmla="*/ 188 w 222"/>
                  <a:gd name="T39" fmla="*/ 14 h 146"/>
                  <a:gd name="T40" fmla="*/ 196 w 222"/>
                  <a:gd name="T41" fmla="*/ 0 h 146"/>
                  <a:gd name="T42" fmla="*/ 202 w 222"/>
                  <a:gd name="T43" fmla="*/ 14 h 146"/>
                  <a:gd name="T44" fmla="*/ 211 w 222"/>
                  <a:gd name="T45" fmla="*/ 8 h 146"/>
                  <a:gd name="T46" fmla="*/ 220 w 222"/>
                  <a:gd name="T47" fmla="*/ 3 h 146"/>
                  <a:gd name="T48" fmla="*/ 217 w 222"/>
                  <a:gd name="T49" fmla="*/ 22 h 146"/>
                  <a:gd name="T50" fmla="*/ 199 w 222"/>
                  <a:gd name="T51" fmla="*/ 51 h 146"/>
                  <a:gd name="T52" fmla="*/ 182 w 222"/>
                  <a:gd name="T53" fmla="*/ 61 h 146"/>
                  <a:gd name="T54" fmla="*/ 175 w 222"/>
                  <a:gd name="T55" fmla="*/ 78 h 146"/>
                  <a:gd name="T56" fmla="*/ 152 w 222"/>
                  <a:gd name="T57" fmla="*/ 102 h 146"/>
                  <a:gd name="T58" fmla="*/ 148 w 222"/>
                  <a:gd name="T59" fmla="*/ 117 h 146"/>
                  <a:gd name="T60" fmla="*/ 135 w 222"/>
                  <a:gd name="T61" fmla="*/ 124 h 146"/>
                  <a:gd name="T62" fmla="*/ 126 w 222"/>
                  <a:gd name="T63" fmla="*/ 139 h 146"/>
                  <a:gd name="T64" fmla="*/ 120 w 222"/>
                  <a:gd name="T65" fmla="*/ 136 h 146"/>
                  <a:gd name="T66" fmla="*/ 100 w 222"/>
                  <a:gd name="T67" fmla="*/ 145 h 146"/>
                  <a:gd name="T68" fmla="*/ 59 w 222"/>
                  <a:gd name="T69" fmla="*/ 142 h 146"/>
                  <a:gd name="T70" fmla="*/ 50 w 222"/>
                  <a:gd name="T71" fmla="*/ 145 h 146"/>
                  <a:gd name="T72" fmla="*/ 40 w 222"/>
                  <a:gd name="T73" fmla="*/ 130 h 146"/>
                  <a:gd name="T74" fmla="*/ 38 w 222"/>
                  <a:gd name="T75" fmla="*/ 108 h 146"/>
                  <a:gd name="T76" fmla="*/ 22 w 222"/>
                  <a:gd name="T77" fmla="*/ 105 h 146"/>
                  <a:gd name="T78" fmla="*/ 5 w 222"/>
                  <a:gd name="T79" fmla="*/ 99 h 146"/>
                  <a:gd name="T80" fmla="*/ 3 w 222"/>
                  <a:gd name="T81" fmla="*/ 90 h 146"/>
                  <a:gd name="T82" fmla="*/ 9 w 222"/>
                  <a:gd name="T83" fmla="*/ 93 h 146"/>
                  <a:gd name="T84" fmla="*/ 20 w 222"/>
                  <a:gd name="T85" fmla="*/ 7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2" h="146">
                    <a:moveTo>
                      <a:pt x="25" y="73"/>
                    </a:moveTo>
                    <a:lnTo>
                      <a:pt x="32" y="72"/>
                    </a:lnTo>
                    <a:lnTo>
                      <a:pt x="46" y="58"/>
                    </a:lnTo>
                    <a:lnTo>
                      <a:pt x="46" y="54"/>
                    </a:lnTo>
                    <a:lnTo>
                      <a:pt x="50" y="49"/>
                    </a:lnTo>
                    <a:lnTo>
                      <a:pt x="49" y="40"/>
                    </a:lnTo>
                    <a:lnTo>
                      <a:pt x="53" y="32"/>
                    </a:lnTo>
                    <a:lnTo>
                      <a:pt x="61" y="20"/>
                    </a:lnTo>
                    <a:lnTo>
                      <a:pt x="59" y="20"/>
                    </a:lnTo>
                    <a:lnTo>
                      <a:pt x="67" y="10"/>
                    </a:lnTo>
                    <a:lnTo>
                      <a:pt x="72" y="16"/>
                    </a:lnTo>
                    <a:lnTo>
                      <a:pt x="79" y="23"/>
                    </a:lnTo>
                    <a:lnTo>
                      <a:pt x="81" y="23"/>
                    </a:lnTo>
                    <a:lnTo>
                      <a:pt x="90" y="13"/>
                    </a:lnTo>
                    <a:lnTo>
                      <a:pt x="96" y="7"/>
                    </a:lnTo>
                    <a:lnTo>
                      <a:pt x="94" y="11"/>
                    </a:lnTo>
                    <a:lnTo>
                      <a:pt x="100" y="20"/>
                    </a:lnTo>
                    <a:lnTo>
                      <a:pt x="104" y="20"/>
                    </a:lnTo>
                    <a:lnTo>
                      <a:pt x="96" y="32"/>
                    </a:lnTo>
                    <a:lnTo>
                      <a:pt x="93" y="45"/>
                    </a:lnTo>
                    <a:lnTo>
                      <a:pt x="82" y="52"/>
                    </a:lnTo>
                    <a:lnTo>
                      <a:pt x="85" y="63"/>
                    </a:lnTo>
                    <a:lnTo>
                      <a:pt x="87" y="66"/>
                    </a:lnTo>
                    <a:lnTo>
                      <a:pt x="79" y="75"/>
                    </a:lnTo>
                    <a:lnTo>
                      <a:pt x="90" y="78"/>
                    </a:lnTo>
                    <a:lnTo>
                      <a:pt x="94" y="76"/>
                    </a:lnTo>
                    <a:lnTo>
                      <a:pt x="99" y="69"/>
                    </a:lnTo>
                    <a:lnTo>
                      <a:pt x="99" y="63"/>
                    </a:lnTo>
                    <a:lnTo>
                      <a:pt x="104" y="66"/>
                    </a:lnTo>
                    <a:lnTo>
                      <a:pt x="111" y="63"/>
                    </a:lnTo>
                    <a:lnTo>
                      <a:pt x="116" y="54"/>
                    </a:lnTo>
                    <a:lnTo>
                      <a:pt x="132" y="55"/>
                    </a:lnTo>
                    <a:lnTo>
                      <a:pt x="135" y="51"/>
                    </a:lnTo>
                    <a:lnTo>
                      <a:pt x="144" y="43"/>
                    </a:lnTo>
                    <a:lnTo>
                      <a:pt x="155" y="32"/>
                    </a:lnTo>
                    <a:lnTo>
                      <a:pt x="158" y="29"/>
                    </a:lnTo>
                    <a:lnTo>
                      <a:pt x="172" y="16"/>
                    </a:lnTo>
                    <a:lnTo>
                      <a:pt x="172" y="13"/>
                    </a:lnTo>
                    <a:lnTo>
                      <a:pt x="181" y="16"/>
                    </a:lnTo>
                    <a:lnTo>
                      <a:pt x="188" y="14"/>
                    </a:lnTo>
                    <a:lnTo>
                      <a:pt x="192" y="5"/>
                    </a:lnTo>
                    <a:lnTo>
                      <a:pt x="196" y="0"/>
                    </a:lnTo>
                    <a:lnTo>
                      <a:pt x="196" y="11"/>
                    </a:lnTo>
                    <a:lnTo>
                      <a:pt x="202" y="14"/>
                    </a:lnTo>
                    <a:lnTo>
                      <a:pt x="207" y="10"/>
                    </a:lnTo>
                    <a:lnTo>
                      <a:pt x="211" y="8"/>
                    </a:lnTo>
                    <a:lnTo>
                      <a:pt x="217" y="2"/>
                    </a:lnTo>
                    <a:lnTo>
                      <a:pt x="220" y="3"/>
                    </a:lnTo>
                    <a:lnTo>
                      <a:pt x="222" y="17"/>
                    </a:lnTo>
                    <a:lnTo>
                      <a:pt x="217" y="22"/>
                    </a:lnTo>
                    <a:lnTo>
                      <a:pt x="210" y="38"/>
                    </a:lnTo>
                    <a:lnTo>
                      <a:pt x="199" y="51"/>
                    </a:lnTo>
                    <a:lnTo>
                      <a:pt x="187" y="58"/>
                    </a:lnTo>
                    <a:lnTo>
                      <a:pt x="182" y="61"/>
                    </a:lnTo>
                    <a:lnTo>
                      <a:pt x="178" y="72"/>
                    </a:lnTo>
                    <a:lnTo>
                      <a:pt x="175" y="78"/>
                    </a:lnTo>
                    <a:lnTo>
                      <a:pt x="161" y="105"/>
                    </a:lnTo>
                    <a:lnTo>
                      <a:pt x="152" y="102"/>
                    </a:lnTo>
                    <a:lnTo>
                      <a:pt x="149" y="104"/>
                    </a:lnTo>
                    <a:lnTo>
                      <a:pt x="148" y="117"/>
                    </a:lnTo>
                    <a:lnTo>
                      <a:pt x="144" y="125"/>
                    </a:lnTo>
                    <a:lnTo>
                      <a:pt x="135" y="124"/>
                    </a:lnTo>
                    <a:lnTo>
                      <a:pt x="134" y="130"/>
                    </a:lnTo>
                    <a:lnTo>
                      <a:pt x="126" y="139"/>
                    </a:lnTo>
                    <a:lnTo>
                      <a:pt x="123" y="140"/>
                    </a:lnTo>
                    <a:lnTo>
                      <a:pt x="120" y="136"/>
                    </a:lnTo>
                    <a:lnTo>
                      <a:pt x="114" y="143"/>
                    </a:lnTo>
                    <a:lnTo>
                      <a:pt x="100" y="145"/>
                    </a:lnTo>
                    <a:lnTo>
                      <a:pt x="67" y="140"/>
                    </a:lnTo>
                    <a:lnTo>
                      <a:pt x="59" y="142"/>
                    </a:lnTo>
                    <a:lnTo>
                      <a:pt x="56" y="142"/>
                    </a:lnTo>
                    <a:lnTo>
                      <a:pt x="50" y="145"/>
                    </a:lnTo>
                    <a:lnTo>
                      <a:pt x="46" y="146"/>
                    </a:lnTo>
                    <a:lnTo>
                      <a:pt x="40" y="130"/>
                    </a:lnTo>
                    <a:lnTo>
                      <a:pt x="41" y="121"/>
                    </a:lnTo>
                    <a:lnTo>
                      <a:pt x="38" y="108"/>
                    </a:lnTo>
                    <a:lnTo>
                      <a:pt x="23" y="108"/>
                    </a:lnTo>
                    <a:lnTo>
                      <a:pt x="22" y="105"/>
                    </a:lnTo>
                    <a:lnTo>
                      <a:pt x="14" y="99"/>
                    </a:lnTo>
                    <a:lnTo>
                      <a:pt x="5" y="99"/>
                    </a:lnTo>
                    <a:lnTo>
                      <a:pt x="0" y="98"/>
                    </a:lnTo>
                    <a:lnTo>
                      <a:pt x="3" y="90"/>
                    </a:lnTo>
                    <a:lnTo>
                      <a:pt x="5" y="92"/>
                    </a:lnTo>
                    <a:lnTo>
                      <a:pt x="9" y="93"/>
                    </a:lnTo>
                    <a:lnTo>
                      <a:pt x="15" y="86"/>
                    </a:lnTo>
                    <a:lnTo>
                      <a:pt x="20" y="76"/>
                    </a:lnTo>
                    <a:lnTo>
                      <a:pt x="25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2" name="Freeform 3043">
                <a:extLst>
                  <a:ext uri="{FF2B5EF4-FFF2-40B4-BE49-F238E27FC236}">
                    <a16:creationId xmlns:a16="http://schemas.microsoft.com/office/drawing/2014/main" id="{A45D1627-8D72-8C71-F5E6-08C26247C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803"/>
                <a:ext cx="110" cy="73"/>
              </a:xfrm>
              <a:custGeom>
                <a:avLst/>
                <a:gdLst>
                  <a:gd name="T0" fmla="*/ 32 w 222"/>
                  <a:gd name="T1" fmla="*/ 72 h 146"/>
                  <a:gd name="T2" fmla="*/ 46 w 222"/>
                  <a:gd name="T3" fmla="*/ 54 h 146"/>
                  <a:gd name="T4" fmla="*/ 49 w 222"/>
                  <a:gd name="T5" fmla="*/ 40 h 146"/>
                  <a:gd name="T6" fmla="*/ 61 w 222"/>
                  <a:gd name="T7" fmla="*/ 20 h 146"/>
                  <a:gd name="T8" fmla="*/ 67 w 222"/>
                  <a:gd name="T9" fmla="*/ 10 h 146"/>
                  <a:gd name="T10" fmla="*/ 79 w 222"/>
                  <a:gd name="T11" fmla="*/ 23 h 146"/>
                  <a:gd name="T12" fmla="*/ 90 w 222"/>
                  <a:gd name="T13" fmla="*/ 13 h 146"/>
                  <a:gd name="T14" fmla="*/ 94 w 222"/>
                  <a:gd name="T15" fmla="*/ 11 h 146"/>
                  <a:gd name="T16" fmla="*/ 104 w 222"/>
                  <a:gd name="T17" fmla="*/ 20 h 146"/>
                  <a:gd name="T18" fmla="*/ 93 w 222"/>
                  <a:gd name="T19" fmla="*/ 45 h 146"/>
                  <a:gd name="T20" fmla="*/ 85 w 222"/>
                  <a:gd name="T21" fmla="*/ 63 h 146"/>
                  <a:gd name="T22" fmla="*/ 79 w 222"/>
                  <a:gd name="T23" fmla="*/ 75 h 146"/>
                  <a:gd name="T24" fmla="*/ 94 w 222"/>
                  <a:gd name="T25" fmla="*/ 76 h 146"/>
                  <a:gd name="T26" fmla="*/ 99 w 222"/>
                  <a:gd name="T27" fmla="*/ 63 h 146"/>
                  <a:gd name="T28" fmla="*/ 111 w 222"/>
                  <a:gd name="T29" fmla="*/ 63 h 146"/>
                  <a:gd name="T30" fmla="*/ 132 w 222"/>
                  <a:gd name="T31" fmla="*/ 55 h 146"/>
                  <a:gd name="T32" fmla="*/ 144 w 222"/>
                  <a:gd name="T33" fmla="*/ 43 h 146"/>
                  <a:gd name="T34" fmla="*/ 158 w 222"/>
                  <a:gd name="T35" fmla="*/ 29 h 146"/>
                  <a:gd name="T36" fmla="*/ 172 w 222"/>
                  <a:gd name="T37" fmla="*/ 13 h 146"/>
                  <a:gd name="T38" fmla="*/ 188 w 222"/>
                  <a:gd name="T39" fmla="*/ 14 h 146"/>
                  <a:gd name="T40" fmla="*/ 196 w 222"/>
                  <a:gd name="T41" fmla="*/ 0 h 146"/>
                  <a:gd name="T42" fmla="*/ 202 w 222"/>
                  <a:gd name="T43" fmla="*/ 14 h 146"/>
                  <a:gd name="T44" fmla="*/ 211 w 222"/>
                  <a:gd name="T45" fmla="*/ 8 h 146"/>
                  <a:gd name="T46" fmla="*/ 220 w 222"/>
                  <a:gd name="T47" fmla="*/ 3 h 146"/>
                  <a:gd name="T48" fmla="*/ 217 w 222"/>
                  <a:gd name="T49" fmla="*/ 22 h 146"/>
                  <a:gd name="T50" fmla="*/ 199 w 222"/>
                  <a:gd name="T51" fmla="*/ 51 h 146"/>
                  <a:gd name="T52" fmla="*/ 182 w 222"/>
                  <a:gd name="T53" fmla="*/ 61 h 146"/>
                  <a:gd name="T54" fmla="*/ 175 w 222"/>
                  <a:gd name="T55" fmla="*/ 78 h 146"/>
                  <a:gd name="T56" fmla="*/ 152 w 222"/>
                  <a:gd name="T57" fmla="*/ 102 h 146"/>
                  <a:gd name="T58" fmla="*/ 148 w 222"/>
                  <a:gd name="T59" fmla="*/ 117 h 146"/>
                  <a:gd name="T60" fmla="*/ 135 w 222"/>
                  <a:gd name="T61" fmla="*/ 124 h 146"/>
                  <a:gd name="T62" fmla="*/ 126 w 222"/>
                  <a:gd name="T63" fmla="*/ 139 h 146"/>
                  <a:gd name="T64" fmla="*/ 120 w 222"/>
                  <a:gd name="T65" fmla="*/ 136 h 146"/>
                  <a:gd name="T66" fmla="*/ 100 w 222"/>
                  <a:gd name="T67" fmla="*/ 145 h 146"/>
                  <a:gd name="T68" fmla="*/ 59 w 222"/>
                  <a:gd name="T69" fmla="*/ 142 h 146"/>
                  <a:gd name="T70" fmla="*/ 50 w 222"/>
                  <a:gd name="T71" fmla="*/ 145 h 146"/>
                  <a:gd name="T72" fmla="*/ 40 w 222"/>
                  <a:gd name="T73" fmla="*/ 130 h 146"/>
                  <a:gd name="T74" fmla="*/ 38 w 222"/>
                  <a:gd name="T75" fmla="*/ 108 h 146"/>
                  <a:gd name="T76" fmla="*/ 22 w 222"/>
                  <a:gd name="T77" fmla="*/ 105 h 146"/>
                  <a:gd name="T78" fmla="*/ 5 w 222"/>
                  <a:gd name="T79" fmla="*/ 99 h 146"/>
                  <a:gd name="T80" fmla="*/ 3 w 222"/>
                  <a:gd name="T81" fmla="*/ 90 h 146"/>
                  <a:gd name="T82" fmla="*/ 9 w 222"/>
                  <a:gd name="T83" fmla="*/ 93 h 146"/>
                  <a:gd name="T84" fmla="*/ 20 w 222"/>
                  <a:gd name="T85" fmla="*/ 7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2" h="146">
                    <a:moveTo>
                      <a:pt x="25" y="73"/>
                    </a:moveTo>
                    <a:lnTo>
                      <a:pt x="32" y="72"/>
                    </a:lnTo>
                    <a:lnTo>
                      <a:pt x="46" y="58"/>
                    </a:lnTo>
                    <a:lnTo>
                      <a:pt x="46" y="54"/>
                    </a:lnTo>
                    <a:lnTo>
                      <a:pt x="50" y="49"/>
                    </a:lnTo>
                    <a:lnTo>
                      <a:pt x="49" y="40"/>
                    </a:lnTo>
                    <a:lnTo>
                      <a:pt x="53" y="32"/>
                    </a:lnTo>
                    <a:lnTo>
                      <a:pt x="61" y="20"/>
                    </a:lnTo>
                    <a:lnTo>
                      <a:pt x="59" y="20"/>
                    </a:lnTo>
                    <a:lnTo>
                      <a:pt x="67" y="10"/>
                    </a:lnTo>
                    <a:lnTo>
                      <a:pt x="72" y="16"/>
                    </a:lnTo>
                    <a:lnTo>
                      <a:pt x="79" y="23"/>
                    </a:lnTo>
                    <a:lnTo>
                      <a:pt x="81" y="23"/>
                    </a:lnTo>
                    <a:lnTo>
                      <a:pt x="90" y="13"/>
                    </a:lnTo>
                    <a:lnTo>
                      <a:pt x="96" y="7"/>
                    </a:lnTo>
                    <a:lnTo>
                      <a:pt x="94" y="11"/>
                    </a:lnTo>
                    <a:lnTo>
                      <a:pt x="100" y="20"/>
                    </a:lnTo>
                    <a:lnTo>
                      <a:pt x="104" y="20"/>
                    </a:lnTo>
                    <a:lnTo>
                      <a:pt x="96" y="32"/>
                    </a:lnTo>
                    <a:lnTo>
                      <a:pt x="93" y="45"/>
                    </a:lnTo>
                    <a:lnTo>
                      <a:pt x="82" y="52"/>
                    </a:lnTo>
                    <a:lnTo>
                      <a:pt x="85" y="63"/>
                    </a:lnTo>
                    <a:lnTo>
                      <a:pt x="87" y="66"/>
                    </a:lnTo>
                    <a:lnTo>
                      <a:pt x="79" y="75"/>
                    </a:lnTo>
                    <a:lnTo>
                      <a:pt x="90" y="78"/>
                    </a:lnTo>
                    <a:lnTo>
                      <a:pt x="94" y="76"/>
                    </a:lnTo>
                    <a:lnTo>
                      <a:pt x="99" y="69"/>
                    </a:lnTo>
                    <a:lnTo>
                      <a:pt x="99" y="63"/>
                    </a:lnTo>
                    <a:lnTo>
                      <a:pt x="104" y="66"/>
                    </a:lnTo>
                    <a:lnTo>
                      <a:pt x="111" y="63"/>
                    </a:lnTo>
                    <a:lnTo>
                      <a:pt x="116" y="54"/>
                    </a:lnTo>
                    <a:lnTo>
                      <a:pt x="132" y="55"/>
                    </a:lnTo>
                    <a:lnTo>
                      <a:pt x="135" y="51"/>
                    </a:lnTo>
                    <a:lnTo>
                      <a:pt x="144" y="43"/>
                    </a:lnTo>
                    <a:lnTo>
                      <a:pt x="155" y="32"/>
                    </a:lnTo>
                    <a:lnTo>
                      <a:pt x="158" y="29"/>
                    </a:lnTo>
                    <a:lnTo>
                      <a:pt x="172" y="16"/>
                    </a:lnTo>
                    <a:lnTo>
                      <a:pt x="172" y="13"/>
                    </a:lnTo>
                    <a:lnTo>
                      <a:pt x="181" y="16"/>
                    </a:lnTo>
                    <a:lnTo>
                      <a:pt x="188" y="14"/>
                    </a:lnTo>
                    <a:lnTo>
                      <a:pt x="192" y="5"/>
                    </a:lnTo>
                    <a:lnTo>
                      <a:pt x="196" y="0"/>
                    </a:lnTo>
                    <a:lnTo>
                      <a:pt x="196" y="11"/>
                    </a:lnTo>
                    <a:lnTo>
                      <a:pt x="202" y="14"/>
                    </a:lnTo>
                    <a:lnTo>
                      <a:pt x="207" y="10"/>
                    </a:lnTo>
                    <a:lnTo>
                      <a:pt x="211" y="8"/>
                    </a:lnTo>
                    <a:lnTo>
                      <a:pt x="217" y="2"/>
                    </a:lnTo>
                    <a:lnTo>
                      <a:pt x="220" y="3"/>
                    </a:lnTo>
                    <a:lnTo>
                      <a:pt x="222" y="17"/>
                    </a:lnTo>
                    <a:lnTo>
                      <a:pt x="217" y="22"/>
                    </a:lnTo>
                    <a:lnTo>
                      <a:pt x="210" y="38"/>
                    </a:lnTo>
                    <a:lnTo>
                      <a:pt x="199" y="51"/>
                    </a:lnTo>
                    <a:lnTo>
                      <a:pt x="187" y="58"/>
                    </a:lnTo>
                    <a:lnTo>
                      <a:pt x="182" y="61"/>
                    </a:lnTo>
                    <a:lnTo>
                      <a:pt x="178" y="72"/>
                    </a:lnTo>
                    <a:lnTo>
                      <a:pt x="175" y="78"/>
                    </a:lnTo>
                    <a:lnTo>
                      <a:pt x="161" y="105"/>
                    </a:lnTo>
                    <a:lnTo>
                      <a:pt x="152" y="102"/>
                    </a:lnTo>
                    <a:lnTo>
                      <a:pt x="149" y="104"/>
                    </a:lnTo>
                    <a:lnTo>
                      <a:pt x="148" y="117"/>
                    </a:lnTo>
                    <a:lnTo>
                      <a:pt x="144" y="125"/>
                    </a:lnTo>
                    <a:lnTo>
                      <a:pt x="135" y="124"/>
                    </a:lnTo>
                    <a:lnTo>
                      <a:pt x="134" y="130"/>
                    </a:lnTo>
                    <a:lnTo>
                      <a:pt x="126" y="139"/>
                    </a:lnTo>
                    <a:lnTo>
                      <a:pt x="123" y="140"/>
                    </a:lnTo>
                    <a:lnTo>
                      <a:pt x="120" y="136"/>
                    </a:lnTo>
                    <a:lnTo>
                      <a:pt x="114" y="143"/>
                    </a:lnTo>
                    <a:lnTo>
                      <a:pt x="100" y="145"/>
                    </a:lnTo>
                    <a:lnTo>
                      <a:pt x="67" y="140"/>
                    </a:lnTo>
                    <a:lnTo>
                      <a:pt x="59" y="142"/>
                    </a:lnTo>
                    <a:lnTo>
                      <a:pt x="56" y="142"/>
                    </a:lnTo>
                    <a:lnTo>
                      <a:pt x="50" y="145"/>
                    </a:lnTo>
                    <a:lnTo>
                      <a:pt x="46" y="146"/>
                    </a:lnTo>
                    <a:lnTo>
                      <a:pt x="40" y="130"/>
                    </a:lnTo>
                    <a:lnTo>
                      <a:pt x="41" y="121"/>
                    </a:lnTo>
                    <a:lnTo>
                      <a:pt x="38" y="108"/>
                    </a:lnTo>
                    <a:lnTo>
                      <a:pt x="23" y="108"/>
                    </a:lnTo>
                    <a:lnTo>
                      <a:pt x="22" y="105"/>
                    </a:lnTo>
                    <a:lnTo>
                      <a:pt x="14" y="99"/>
                    </a:lnTo>
                    <a:lnTo>
                      <a:pt x="5" y="99"/>
                    </a:lnTo>
                    <a:lnTo>
                      <a:pt x="0" y="98"/>
                    </a:lnTo>
                    <a:lnTo>
                      <a:pt x="3" y="90"/>
                    </a:lnTo>
                    <a:lnTo>
                      <a:pt x="5" y="92"/>
                    </a:lnTo>
                    <a:lnTo>
                      <a:pt x="9" y="93"/>
                    </a:lnTo>
                    <a:lnTo>
                      <a:pt x="15" y="86"/>
                    </a:lnTo>
                    <a:lnTo>
                      <a:pt x="20" y="76"/>
                    </a:lnTo>
                    <a:lnTo>
                      <a:pt x="25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3" name="Freeform 3044">
                <a:extLst>
                  <a:ext uri="{FF2B5EF4-FFF2-40B4-BE49-F238E27FC236}">
                    <a16:creationId xmlns:a16="http://schemas.microsoft.com/office/drawing/2014/main" id="{1D2F9F7D-9ECE-A0B4-518C-E06CCD07D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738"/>
                <a:ext cx="71" cy="74"/>
              </a:xfrm>
              <a:custGeom>
                <a:avLst/>
                <a:gdLst>
                  <a:gd name="T0" fmla="*/ 79 w 141"/>
                  <a:gd name="T1" fmla="*/ 4 h 149"/>
                  <a:gd name="T2" fmla="*/ 61 w 141"/>
                  <a:gd name="T3" fmla="*/ 20 h 149"/>
                  <a:gd name="T4" fmla="*/ 46 w 141"/>
                  <a:gd name="T5" fmla="*/ 44 h 149"/>
                  <a:gd name="T6" fmla="*/ 38 w 141"/>
                  <a:gd name="T7" fmla="*/ 53 h 149"/>
                  <a:gd name="T8" fmla="*/ 35 w 141"/>
                  <a:gd name="T9" fmla="*/ 58 h 149"/>
                  <a:gd name="T10" fmla="*/ 31 w 141"/>
                  <a:gd name="T11" fmla="*/ 68 h 149"/>
                  <a:gd name="T12" fmla="*/ 26 w 141"/>
                  <a:gd name="T13" fmla="*/ 73 h 149"/>
                  <a:gd name="T14" fmla="*/ 26 w 141"/>
                  <a:gd name="T15" fmla="*/ 80 h 149"/>
                  <a:gd name="T16" fmla="*/ 15 w 141"/>
                  <a:gd name="T17" fmla="*/ 86 h 149"/>
                  <a:gd name="T18" fmla="*/ 20 w 141"/>
                  <a:gd name="T19" fmla="*/ 96 h 149"/>
                  <a:gd name="T20" fmla="*/ 9 w 141"/>
                  <a:gd name="T21" fmla="*/ 108 h 149"/>
                  <a:gd name="T22" fmla="*/ 3 w 141"/>
                  <a:gd name="T23" fmla="*/ 117 h 149"/>
                  <a:gd name="T24" fmla="*/ 2 w 141"/>
                  <a:gd name="T25" fmla="*/ 123 h 149"/>
                  <a:gd name="T26" fmla="*/ 0 w 141"/>
                  <a:gd name="T27" fmla="*/ 130 h 149"/>
                  <a:gd name="T28" fmla="*/ 6 w 141"/>
                  <a:gd name="T29" fmla="*/ 133 h 149"/>
                  <a:gd name="T30" fmla="*/ 11 w 141"/>
                  <a:gd name="T31" fmla="*/ 129 h 149"/>
                  <a:gd name="T32" fmla="*/ 19 w 141"/>
                  <a:gd name="T33" fmla="*/ 138 h 149"/>
                  <a:gd name="T34" fmla="*/ 38 w 141"/>
                  <a:gd name="T35" fmla="*/ 137 h 149"/>
                  <a:gd name="T36" fmla="*/ 43 w 141"/>
                  <a:gd name="T37" fmla="*/ 143 h 149"/>
                  <a:gd name="T38" fmla="*/ 52 w 141"/>
                  <a:gd name="T39" fmla="*/ 146 h 149"/>
                  <a:gd name="T40" fmla="*/ 59 w 141"/>
                  <a:gd name="T41" fmla="*/ 144 h 149"/>
                  <a:gd name="T42" fmla="*/ 63 w 141"/>
                  <a:gd name="T43" fmla="*/ 135 h 149"/>
                  <a:gd name="T44" fmla="*/ 67 w 141"/>
                  <a:gd name="T45" fmla="*/ 130 h 149"/>
                  <a:gd name="T46" fmla="*/ 67 w 141"/>
                  <a:gd name="T47" fmla="*/ 141 h 149"/>
                  <a:gd name="T48" fmla="*/ 73 w 141"/>
                  <a:gd name="T49" fmla="*/ 144 h 149"/>
                  <a:gd name="T50" fmla="*/ 78 w 141"/>
                  <a:gd name="T51" fmla="*/ 140 h 149"/>
                  <a:gd name="T52" fmla="*/ 82 w 141"/>
                  <a:gd name="T53" fmla="*/ 138 h 149"/>
                  <a:gd name="T54" fmla="*/ 88 w 141"/>
                  <a:gd name="T55" fmla="*/ 132 h 149"/>
                  <a:gd name="T56" fmla="*/ 91 w 141"/>
                  <a:gd name="T57" fmla="*/ 133 h 149"/>
                  <a:gd name="T58" fmla="*/ 93 w 141"/>
                  <a:gd name="T59" fmla="*/ 147 h 149"/>
                  <a:gd name="T60" fmla="*/ 94 w 141"/>
                  <a:gd name="T61" fmla="*/ 149 h 149"/>
                  <a:gd name="T62" fmla="*/ 100 w 141"/>
                  <a:gd name="T63" fmla="*/ 135 h 149"/>
                  <a:gd name="T64" fmla="*/ 107 w 141"/>
                  <a:gd name="T65" fmla="*/ 126 h 149"/>
                  <a:gd name="T66" fmla="*/ 99 w 141"/>
                  <a:gd name="T67" fmla="*/ 120 h 149"/>
                  <a:gd name="T68" fmla="*/ 99 w 141"/>
                  <a:gd name="T69" fmla="*/ 111 h 149"/>
                  <a:gd name="T70" fmla="*/ 111 w 141"/>
                  <a:gd name="T71" fmla="*/ 97 h 149"/>
                  <a:gd name="T72" fmla="*/ 119 w 141"/>
                  <a:gd name="T73" fmla="*/ 74 h 149"/>
                  <a:gd name="T74" fmla="*/ 122 w 141"/>
                  <a:gd name="T75" fmla="*/ 68 h 149"/>
                  <a:gd name="T76" fmla="*/ 131 w 141"/>
                  <a:gd name="T77" fmla="*/ 58 h 149"/>
                  <a:gd name="T78" fmla="*/ 134 w 141"/>
                  <a:gd name="T79" fmla="*/ 59 h 149"/>
                  <a:gd name="T80" fmla="*/ 140 w 141"/>
                  <a:gd name="T81" fmla="*/ 53 h 149"/>
                  <a:gd name="T82" fmla="*/ 141 w 141"/>
                  <a:gd name="T83" fmla="*/ 47 h 149"/>
                  <a:gd name="T84" fmla="*/ 131 w 141"/>
                  <a:gd name="T85" fmla="*/ 36 h 149"/>
                  <a:gd name="T86" fmla="*/ 128 w 141"/>
                  <a:gd name="T87" fmla="*/ 39 h 149"/>
                  <a:gd name="T88" fmla="*/ 81 w 141"/>
                  <a:gd name="T89" fmla="*/ 0 h 149"/>
                  <a:gd name="T90" fmla="*/ 79 w 141"/>
                  <a:gd name="T91" fmla="*/ 4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1" h="149">
                    <a:moveTo>
                      <a:pt x="79" y="4"/>
                    </a:moveTo>
                    <a:lnTo>
                      <a:pt x="61" y="20"/>
                    </a:lnTo>
                    <a:lnTo>
                      <a:pt x="46" y="44"/>
                    </a:lnTo>
                    <a:lnTo>
                      <a:pt x="38" y="53"/>
                    </a:lnTo>
                    <a:lnTo>
                      <a:pt x="35" y="58"/>
                    </a:lnTo>
                    <a:lnTo>
                      <a:pt x="31" y="68"/>
                    </a:lnTo>
                    <a:lnTo>
                      <a:pt x="26" y="73"/>
                    </a:lnTo>
                    <a:lnTo>
                      <a:pt x="26" y="80"/>
                    </a:lnTo>
                    <a:lnTo>
                      <a:pt x="15" y="86"/>
                    </a:lnTo>
                    <a:lnTo>
                      <a:pt x="20" y="96"/>
                    </a:lnTo>
                    <a:lnTo>
                      <a:pt x="9" y="108"/>
                    </a:lnTo>
                    <a:lnTo>
                      <a:pt x="3" y="117"/>
                    </a:lnTo>
                    <a:lnTo>
                      <a:pt x="2" y="123"/>
                    </a:lnTo>
                    <a:lnTo>
                      <a:pt x="0" y="130"/>
                    </a:lnTo>
                    <a:lnTo>
                      <a:pt x="6" y="133"/>
                    </a:lnTo>
                    <a:lnTo>
                      <a:pt x="11" y="129"/>
                    </a:lnTo>
                    <a:lnTo>
                      <a:pt x="19" y="138"/>
                    </a:lnTo>
                    <a:lnTo>
                      <a:pt x="38" y="137"/>
                    </a:lnTo>
                    <a:lnTo>
                      <a:pt x="43" y="143"/>
                    </a:lnTo>
                    <a:lnTo>
                      <a:pt x="52" y="146"/>
                    </a:lnTo>
                    <a:lnTo>
                      <a:pt x="59" y="144"/>
                    </a:lnTo>
                    <a:lnTo>
                      <a:pt x="63" y="135"/>
                    </a:lnTo>
                    <a:lnTo>
                      <a:pt x="67" y="130"/>
                    </a:lnTo>
                    <a:lnTo>
                      <a:pt x="67" y="141"/>
                    </a:lnTo>
                    <a:lnTo>
                      <a:pt x="73" y="144"/>
                    </a:lnTo>
                    <a:lnTo>
                      <a:pt x="78" y="140"/>
                    </a:lnTo>
                    <a:lnTo>
                      <a:pt x="82" y="138"/>
                    </a:lnTo>
                    <a:lnTo>
                      <a:pt x="88" y="132"/>
                    </a:lnTo>
                    <a:lnTo>
                      <a:pt x="91" y="133"/>
                    </a:lnTo>
                    <a:lnTo>
                      <a:pt x="93" y="147"/>
                    </a:lnTo>
                    <a:lnTo>
                      <a:pt x="94" y="149"/>
                    </a:lnTo>
                    <a:lnTo>
                      <a:pt x="100" y="135"/>
                    </a:lnTo>
                    <a:lnTo>
                      <a:pt x="107" y="126"/>
                    </a:lnTo>
                    <a:lnTo>
                      <a:pt x="99" y="120"/>
                    </a:lnTo>
                    <a:lnTo>
                      <a:pt x="99" y="111"/>
                    </a:lnTo>
                    <a:lnTo>
                      <a:pt x="111" y="97"/>
                    </a:lnTo>
                    <a:lnTo>
                      <a:pt x="119" y="74"/>
                    </a:lnTo>
                    <a:lnTo>
                      <a:pt x="122" y="68"/>
                    </a:lnTo>
                    <a:lnTo>
                      <a:pt x="131" y="58"/>
                    </a:lnTo>
                    <a:lnTo>
                      <a:pt x="134" y="59"/>
                    </a:lnTo>
                    <a:lnTo>
                      <a:pt x="140" y="53"/>
                    </a:lnTo>
                    <a:lnTo>
                      <a:pt x="141" y="47"/>
                    </a:lnTo>
                    <a:lnTo>
                      <a:pt x="131" y="36"/>
                    </a:lnTo>
                    <a:lnTo>
                      <a:pt x="128" y="39"/>
                    </a:lnTo>
                    <a:lnTo>
                      <a:pt x="81" y="0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4" name="Freeform 3045">
                <a:extLst>
                  <a:ext uri="{FF2B5EF4-FFF2-40B4-BE49-F238E27FC236}">
                    <a16:creationId xmlns:a16="http://schemas.microsoft.com/office/drawing/2014/main" id="{AF39CDAB-CCCF-AA36-2560-966815C7F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738"/>
                <a:ext cx="71" cy="74"/>
              </a:xfrm>
              <a:custGeom>
                <a:avLst/>
                <a:gdLst>
                  <a:gd name="T0" fmla="*/ 79 w 141"/>
                  <a:gd name="T1" fmla="*/ 4 h 149"/>
                  <a:gd name="T2" fmla="*/ 81 w 141"/>
                  <a:gd name="T3" fmla="*/ 0 h 149"/>
                  <a:gd name="T4" fmla="*/ 128 w 141"/>
                  <a:gd name="T5" fmla="*/ 39 h 149"/>
                  <a:gd name="T6" fmla="*/ 131 w 141"/>
                  <a:gd name="T7" fmla="*/ 36 h 149"/>
                  <a:gd name="T8" fmla="*/ 141 w 141"/>
                  <a:gd name="T9" fmla="*/ 47 h 149"/>
                  <a:gd name="T10" fmla="*/ 140 w 141"/>
                  <a:gd name="T11" fmla="*/ 53 h 149"/>
                  <a:gd name="T12" fmla="*/ 134 w 141"/>
                  <a:gd name="T13" fmla="*/ 59 h 149"/>
                  <a:gd name="T14" fmla="*/ 131 w 141"/>
                  <a:gd name="T15" fmla="*/ 58 h 149"/>
                  <a:gd name="T16" fmla="*/ 122 w 141"/>
                  <a:gd name="T17" fmla="*/ 68 h 149"/>
                  <a:gd name="T18" fmla="*/ 119 w 141"/>
                  <a:gd name="T19" fmla="*/ 74 h 149"/>
                  <a:gd name="T20" fmla="*/ 111 w 141"/>
                  <a:gd name="T21" fmla="*/ 97 h 149"/>
                  <a:gd name="T22" fmla="*/ 99 w 141"/>
                  <a:gd name="T23" fmla="*/ 111 h 149"/>
                  <a:gd name="T24" fmla="*/ 99 w 141"/>
                  <a:gd name="T25" fmla="*/ 120 h 149"/>
                  <a:gd name="T26" fmla="*/ 107 w 141"/>
                  <a:gd name="T27" fmla="*/ 126 h 149"/>
                  <a:gd name="T28" fmla="*/ 100 w 141"/>
                  <a:gd name="T29" fmla="*/ 135 h 149"/>
                  <a:gd name="T30" fmla="*/ 94 w 141"/>
                  <a:gd name="T31" fmla="*/ 149 h 149"/>
                  <a:gd name="T32" fmla="*/ 93 w 141"/>
                  <a:gd name="T33" fmla="*/ 147 h 149"/>
                  <a:gd name="T34" fmla="*/ 91 w 141"/>
                  <a:gd name="T35" fmla="*/ 133 h 149"/>
                  <a:gd name="T36" fmla="*/ 88 w 141"/>
                  <a:gd name="T37" fmla="*/ 132 h 149"/>
                  <a:gd name="T38" fmla="*/ 82 w 141"/>
                  <a:gd name="T39" fmla="*/ 138 h 149"/>
                  <a:gd name="T40" fmla="*/ 78 w 141"/>
                  <a:gd name="T41" fmla="*/ 140 h 149"/>
                  <a:gd name="T42" fmla="*/ 73 w 141"/>
                  <a:gd name="T43" fmla="*/ 144 h 149"/>
                  <a:gd name="T44" fmla="*/ 67 w 141"/>
                  <a:gd name="T45" fmla="*/ 141 h 149"/>
                  <a:gd name="T46" fmla="*/ 67 w 141"/>
                  <a:gd name="T47" fmla="*/ 130 h 149"/>
                  <a:gd name="T48" fmla="*/ 63 w 141"/>
                  <a:gd name="T49" fmla="*/ 135 h 149"/>
                  <a:gd name="T50" fmla="*/ 59 w 141"/>
                  <a:gd name="T51" fmla="*/ 144 h 149"/>
                  <a:gd name="T52" fmla="*/ 52 w 141"/>
                  <a:gd name="T53" fmla="*/ 146 h 149"/>
                  <a:gd name="T54" fmla="*/ 43 w 141"/>
                  <a:gd name="T55" fmla="*/ 143 h 149"/>
                  <a:gd name="T56" fmla="*/ 38 w 141"/>
                  <a:gd name="T57" fmla="*/ 137 h 149"/>
                  <a:gd name="T58" fmla="*/ 19 w 141"/>
                  <a:gd name="T59" fmla="*/ 138 h 149"/>
                  <a:gd name="T60" fmla="*/ 11 w 141"/>
                  <a:gd name="T61" fmla="*/ 129 h 149"/>
                  <a:gd name="T62" fmla="*/ 6 w 141"/>
                  <a:gd name="T63" fmla="*/ 133 h 149"/>
                  <a:gd name="T64" fmla="*/ 0 w 141"/>
                  <a:gd name="T65" fmla="*/ 130 h 149"/>
                  <a:gd name="T66" fmla="*/ 2 w 141"/>
                  <a:gd name="T67" fmla="*/ 123 h 149"/>
                  <a:gd name="T68" fmla="*/ 3 w 141"/>
                  <a:gd name="T69" fmla="*/ 117 h 149"/>
                  <a:gd name="T70" fmla="*/ 9 w 141"/>
                  <a:gd name="T71" fmla="*/ 108 h 149"/>
                  <a:gd name="T72" fmla="*/ 20 w 141"/>
                  <a:gd name="T73" fmla="*/ 96 h 149"/>
                  <a:gd name="T74" fmla="*/ 15 w 141"/>
                  <a:gd name="T75" fmla="*/ 86 h 149"/>
                  <a:gd name="T76" fmla="*/ 26 w 141"/>
                  <a:gd name="T77" fmla="*/ 80 h 149"/>
                  <a:gd name="T78" fmla="*/ 26 w 141"/>
                  <a:gd name="T79" fmla="*/ 73 h 149"/>
                  <a:gd name="T80" fmla="*/ 31 w 141"/>
                  <a:gd name="T81" fmla="*/ 68 h 149"/>
                  <a:gd name="T82" fmla="*/ 35 w 141"/>
                  <a:gd name="T83" fmla="*/ 58 h 149"/>
                  <a:gd name="T84" fmla="*/ 38 w 141"/>
                  <a:gd name="T85" fmla="*/ 53 h 149"/>
                  <a:gd name="T86" fmla="*/ 46 w 141"/>
                  <a:gd name="T87" fmla="*/ 44 h 149"/>
                  <a:gd name="T88" fmla="*/ 61 w 141"/>
                  <a:gd name="T89" fmla="*/ 20 h 149"/>
                  <a:gd name="T90" fmla="*/ 79 w 141"/>
                  <a:gd name="T91" fmla="*/ 4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1" h="149">
                    <a:moveTo>
                      <a:pt x="79" y="4"/>
                    </a:moveTo>
                    <a:lnTo>
                      <a:pt x="81" y="0"/>
                    </a:lnTo>
                    <a:lnTo>
                      <a:pt x="128" y="39"/>
                    </a:lnTo>
                    <a:lnTo>
                      <a:pt x="131" y="36"/>
                    </a:lnTo>
                    <a:lnTo>
                      <a:pt x="141" y="47"/>
                    </a:lnTo>
                    <a:lnTo>
                      <a:pt x="140" y="53"/>
                    </a:lnTo>
                    <a:lnTo>
                      <a:pt x="134" y="59"/>
                    </a:lnTo>
                    <a:lnTo>
                      <a:pt x="131" y="58"/>
                    </a:lnTo>
                    <a:lnTo>
                      <a:pt x="122" y="68"/>
                    </a:lnTo>
                    <a:lnTo>
                      <a:pt x="119" y="74"/>
                    </a:lnTo>
                    <a:lnTo>
                      <a:pt x="111" y="97"/>
                    </a:lnTo>
                    <a:lnTo>
                      <a:pt x="99" y="111"/>
                    </a:lnTo>
                    <a:lnTo>
                      <a:pt x="99" y="120"/>
                    </a:lnTo>
                    <a:lnTo>
                      <a:pt x="107" y="126"/>
                    </a:lnTo>
                    <a:lnTo>
                      <a:pt x="100" y="135"/>
                    </a:lnTo>
                    <a:lnTo>
                      <a:pt x="94" y="149"/>
                    </a:lnTo>
                    <a:lnTo>
                      <a:pt x="93" y="147"/>
                    </a:lnTo>
                    <a:lnTo>
                      <a:pt x="91" y="133"/>
                    </a:lnTo>
                    <a:lnTo>
                      <a:pt x="88" y="132"/>
                    </a:lnTo>
                    <a:lnTo>
                      <a:pt x="82" y="138"/>
                    </a:lnTo>
                    <a:lnTo>
                      <a:pt x="78" y="140"/>
                    </a:lnTo>
                    <a:lnTo>
                      <a:pt x="73" y="144"/>
                    </a:lnTo>
                    <a:lnTo>
                      <a:pt x="67" y="141"/>
                    </a:lnTo>
                    <a:lnTo>
                      <a:pt x="67" y="130"/>
                    </a:lnTo>
                    <a:lnTo>
                      <a:pt x="63" y="135"/>
                    </a:lnTo>
                    <a:lnTo>
                      <a:pt x="59" y="144"/>
                    </a:lnTo>
                    <a:lnTo>
                      <a:pt x="52" y="146"/>
                    </a:lnTo>
                    <a:lnTo>
                      <a:pt x="43" y="143"/>
                    </a:lnTo>
                    <a:lnTo>
                      <a:pt x="38" y="137"/>
                    </a:lnTo>
                    <a:lnTo>
                      <a:pt x="19" y="138"/>
                    </a:lnTo>
                    <a:lnTo>
                      <a:pt x="11" y="129"/>
                    </a:lnTo>
                    <a:lnTo>
                      <a:pt x="6" y="133"/>
                    </a:lnTo>
                    <a:lnTo>
                      <a:pt x="0" y="130"/>
                    </a:lnTo>
                    <a:lnTo>
                      <a:pt x="2" y="123"/>
                    </a:lnTo>
                    <a:lnTo>
                      <a:pt x="3" y="117"/>
                    </a:lnTo>
                    <a:lnTo>
                      <a:pt x="9" y="108"/>
                    </a:lnTo>
                    <a:lnTo>
                      <a:pt x="20" y="96"/>
                    </a:lnTo>
                    <a:lnTo>
                      <a:pt x="15" y="86"/>
                    </a:lnTo>
                    <a:lnTo>
                      <a:pt x="26" y="80"/>
                    </a:lnTo>
                    <a:lnTo>
                      <a:pt x="26" y="73"/>
                    </a:lnTo>
                    <a:lnTo>
                      <a:pt x="31" y="68"/>
                    </a:lnTo>
                    <a:lnTo>
                      <a:pt x="35" y="58"/>
                    </a:lnTo>
                    <a:lnTo>
                      <a:pt x="38" y="53"/>
                    </a:lnTo>
                    <a:lnTo>
                      <a:pt x="46" y="44"/>
                    </a:lnTo>
                    <a:lnTo>
                      <a:pt x="61" y="20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5" name="Freeform 3046">
                <a:extLst>
                  <a:ext uri="{FF2B5EF4-FFF2-40B4-BE49-F238E27FC236}">
                    <a16:creationId xmlns:a16="http://schemas.microsoft.com/office/drawing/2014/main" id="{0575516D-CEE4-36D4-45A7-1F686C4AB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738"/>
                <a:ext cx="71" cy="74"/>
              </a:xfrm>
              <a:custGeom>
                <a:avLst/>
                <a:gdLst>
                  <a:gd name="T0" fmla="*/ 79 w 141"/>
                  <a:gd name="T1" fmla="*/ 4 h 149"/>
                  <a:gd name="T2" fmla="*/ 81 w 141"/>
                  <a:gd name="T3" fmla="*/ 0 h 149"/>
                  <a:gd name="T4" fmla="*/ 128 w 141"/>
                  <a:gd name="T5" fmla="*/ 39 h 149"/>
                  <a:gd name="T6" fmla="*/ 131 w 141"/>
                  <a:gd name="T7" fmla="*/ 36 h 149"/>
                  <a:gd name="T8" fmla="*/ 141 w 141"/>
                  <a:gd name="T9" fmla="*/ 47 h 149"/>
                  <a:gd name="T10" fmla="*/ 140 w 141"/>
                  <a:gd name="T11" fmla="*/ 53 h 149"/>
                  <a:gd name="T12" fmla="*/ 134 w 141"/>
                  <a:gd name="T13" fmla="*/ 59 h 149"/>
                  <a:gd name="T14" fmla="*/ 131 w 141"/>
                  <a:gd name="T15" fmla="*/ 58 h 149"/>
                  <a:gd name="T16" fmla="*/ 122 w 141"/>
                  <a:gd name="T17" fmla="*/ 68 h 149"/>
                  <a:gd name="T18" fmla="*/ 119 w 141"/>
                  <a:gd name="T19" fmla="*/ 74 h 149"/>
                  <a:gd name="T20" fmla="*/ 111 w 141"/>
                  <a:gd name="T21" fmla="*/ 97 h 149"/>
                  <a:gd name="T22" fmla="*/ 99 w 141"/>
                  <a:gd name="T23" fmla="*/ 111 h 149"/>
                  <a:gd name="T24" fmla="*/ 99 w 141"/>
                  <a:gd name="T25" fmla="*/ 120 h 149"/>
                  <a:gd name="T26" fmla="*/ 107 w 141"/>
                  <a:gd name="T27" fmla="*/ 126 h 149"/>
                  <a:gd name="T28" fmla="*/ 100 w 141"/>
                  <a:gd name="T29" fmla="*/ 135 h 149"/>
                  <a:gd name="T30" fmla="*/ 94 w 141"/>
                  <a:gd name="T31" fmla="*/ 149 h 149"/>
                  <a:gd name="T32" fmla="*/ 93 w 141"/>
                  <a:gd name="T33" fmla="*/ 147 h 149"/>
                  <a:gd name="T34" fmla="*/ 91 w 141"/>
                  <a:gd name="T35" fmla="*/ 133 h 149"/>
                  <a:gd name="T36" fmla="*/ 88 w 141"/>
                  <a:gd name="T37" fmla="*/ 132 h 149"/>
                  <a:gd name="T38" fmla="*/ 82 w 141"/>
                  <a:gd name="T39" fmla="*/ 138 h 149"/>
                  <a:gd name="T40" fmla="*/ 78 w 141"/>
                  <a:gd name="T41" fmla="*/ 140 h 149"/>
                  <a:gd name="T42" fmla="*/ 73 w 141"/>
                  <a:gd name="T43" fmla="*/ 144 h 149"/>
                  <a:gd name="T44" fmla="*/ 67 w 141"/>
                  <a:gd name="T45" fmla="*/ 141 h 149"/>
                  <a:gd name="T46" fmla="*/ 67 w 141"/>
                  <a:gd name="T47" fmla="*/ 130 h 149"/>
                  <a:gd name="T48" fmla="*/ 63 w 141"/>
                  <a:gd name="T49" fmla="*/ 135 h 149"/>
                  <a:gd name="T50" fmla="*/ 59 w 141"/>
                  <a:gd name="T51" fmla="*/ 144 h 149"/>
                  <a:gd name="T52" fmla="*/ 52 w 141"/>
                  <a:gd name="T53" fmla="*/ 146 h 149"/>
                  <a:gd name="T54" fmla="*/ 43 w 141"/>
                  <a:gd name="T55" fmla="*/ 143 h 149"/>
                  <a:gd name="T56" fmla="*/ 38 w 141"/>
                  <a:gd name="T57" fmla="*/ 137 h 149"/>
                  <a:gd name="T58" fmla="*/ 19 w 141"/>
                  <a:gd name="T59" fmla="*/ 138 h 149"/>
                  <a:gd name="T60" fmla="*/ 11 w 141"/>
                  <a:gd name="T61" fmla="*/ 129 h 149"/>
                  <a:gd name="T62" fmla="*/ 6 w 141"/>
                  <a:gd name="T63" fmla="*/ 133 h 149"/>
                  <a:gd name="T64" fmla="*/ 0 w 141"/>
                  <a:gd name="T65" fmla="*/ 130 h 149"/>
                  <a:gd name="T66" fmla="*/ 2 w 141"/>
                  <a:gd name="T67" fmla="*/ 123 h 149"/>
                  <a:gd name="T68" fmla="*/ 3 w 141"/>
                  <a:gd name="T69" fmla="*/ 117 h 149"/>
                  <a:gd name="T70" fmla="*/ 9 w 141"/>
                  <a:gd name="T71" fmla="*/ 108 h 149"/>
                  <a:gd name="T72" fmla="*/ 20 w 141"/>
                  <a:gd name="T73" fmla="*/ 96 h 149"/>
                  <a:gd name="T74" fmla="*/ 15 w 141"/>
                  <a:gd name="T75" fmla="*/ 86 h 149"/>
                  <a:gd name="T76" fmla="*/ 26 w 141"/>
                  <a:gd name="T77" fmla="*/ 80 h 149"/>
                  <a:gd name="T78" fmla="*/ 26 w 141"/>
                  <a:gd name="T79" fmla="*/ 73 h 149"/>
                  <a:gd name="T80" fmla="*/ 31 w 141"/>
                  <a:gd name="T81" fmla="*/ 68 h 149"/>
                  <a:gd name="T82" fmla="*/ 35 w 141"/>
                  <a:gd name="T83" fmla="*/ 58 h 149"/>
                  <a:gd name="T84" fmla="*/ 38 w 141"/>
                  <a:gd name="T85" fmla="*/ 53 h 149"/>
                  <a:gd name="T86" fmla="*/ 46 w 141"/>
                  <a:gd name="T87" fmla="*/ 44 h 149"/>
                  <a:gd name="T88" fmla="*/ 61 w 141"/>
                  <a:gd name="T89" fmla="*/ 20 h 149"/>
                  <a:gd name="T90" fmla="*/ 79 w 141"/>
                  <a:gd name="T91" fmla="*/ 4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1" h="149">
                    <a:moveTo>
                      <a:pt x="79" y="4"/>
                    </a:moveTo>
                    <a:lnTo>
                      <a:pt x="81" y="0"/>
                    </a:lnTo>
                    <a:lnTo>
                      <a:pt x="128" y="39"/>
                    </a:lnTo>
                    <a:lnTo>
                      <a:pt x="131" y="36"/>
                    </a:lnTo>
                    <a:lnTo>
                      <a:pt x="141" y="47"/>
                    </a:lnTo>
                    <a:lnTo>
                      <a:pt x="140" y="53"/>
                    </a:lnTo>
                    <a:lnTo>
                      <a:pt x="134" y="59"/>
                    </a:lnTo>
                    <a:lnTo>
                      <a:pt x="131" y="58"/>
                    </a:lnTo>
                    <a:lnTo>
                      <a:pt x="122" y="68"/>
                    </a:lnTo>
                    <a:lnTo>
                      <a:pt x="119" y="74"/>
                    </a:lnTo>
                    <a:lnTo>
                      <a:pt x="111" y="97"/>
                    </a:lnTo>
                    <a:lnTo>
                      <a:pt x="99" y="111"/>
                    </a:lnTo>
                    <a:lnTo>
                      <a:pt x="99" y="120"/>
                    </a:lnTo>
                    <a:lnTo>
                      <a:pt x="107" y="126"/>
                    </a:lnTo>
                    <a:lnTo>
                      <a:pt x="100" y="135"/>
                    </a:lnTo>
                    <a:lnTo>
                      <a:pt x="94" y="149"/>
                    </a:lnTo>
                    <a:lnTo>
                      <a:pt x="93" y="147"/>
                    </a:lnTo>
                    <a:lnTo>
                      <a:pt x="91" y="133"/>
                    </a:lnTo>
                    <a:lnTo>
                      <a:pt x="88" y="132"/>
                    </a:lnTo>
                    <a:lnTo>
                      <a:pt x="82" y="138"/>
                    </a:lnTo>
                    <a:lnTo>
                      <a:pt x="78" y="140"/>
                    </a:lnTo>
                    <a:lnTo>
                      <a:pt x="73" y="144"/>
                    </a:lnTo>
                    <a:lnTo>
                      <a:pt x="67" y="141"/>
                    </a:lnTo>
                    <a:lnTo>
                      <a:pt x="67" y="130"/>
                    </a:lnTo>
                    <a:lnTo>
                      <a:pt x="63" y="135"/>
                    </a:lnTo>
                    <a:lnTo>
                      <a:pt x="59" y="144"/>
                    </a:lnTo>
                    <a:lnTo>
                      <a:pt x="52" y="146"/>
                    </a:lnTo>
                    <a:lnTo>
                      <a:pt x="43" y="143"/>
                    </a:lnTo>
                    <a:lnTo>
                      <a:pt x="38" y="137"/>
                    </a:lnTo>
                    <a:lnTo>
                      <a:pt x="19" y="138"/>
                    </a:lnTo>
                    <a:lnTo>
                      <a:pt x="11" y="129"/>
                    </a:lnTo>
                    <a:lnTo>
                      <a:pt x="6" y="133"/>
                    </a:lnTo>
                    <a:lnTo>
                      <a:pt x="0" y="130"/>
                    </a:lnTo>
                    <a:lnTo>
                      <a:pt x="2" y="123"/>
                    </a:lnTo>
                    <a:lnTo>
                      <a:pt x="3" y="117"/>
                    </a:lnTo>
                    <a:lnTo>
                      <a:pt x="9" y="108"/>
                    </a:lnTo>
                    <a:lnTo>
                      <a:pt x="20" y="96"/>
                    </a:lnTo>
                    <a:lnTo>
                      <a:pt x="15" y="86"/>
                    </a:lnTo>
                    <a:lnTo>
                      <a:pt x="26" y="80"/>
                    </a:lnTo>
                    <a:lnTo>
                      <a:pt x="26" y="73"/>
                    </a:lnTo>
                    <a:lnTo>
                      <a:pt x="31" y="68"/>
                    </a:lnTo>
                    <a:lnTo>
                      <a:pt x="35" y="58"/>
                    </a:lnTo>
                    <a:lnTo>
                      <a:pt x="38" y="53"/>
                    </a:lnTo>
                    <a:lnTo>
                      <a:pt x="46" y="44"/>
                    </a:lnTo>
                    <a:lnTo>
                      <a:pt x="61" y="20"/>
                    </a:lnTo>
                    <a:lnTo>
                      <a:pt x="79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6" name="Freeform 3047">
                <a:extLst>
                  <a:ext uri="{FF2B5EF4-FFF2-40B4-BE49-F238E27FC236}">
                    <a16:creationId xmlns:a16="http://schemas.microsoft.com/office/drawing/2014/main" id="{12C277DF-7C03-7F69-D551-F15733A85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716"/>
                <a:ext cx="45" cy="32"/>
              </a:xfrm>
              <a:custGeom>
                <a:avLst/>
                <a:gdLst>
                  <a:gd name="T0" fmla="*/ 9 w 89"/>
                  <a:gd name="T1" fmla="*/ 24 h 64"/>
                  <a:gd name="T2" fmla="*/ 4 w 89"/>
                  <a:gd name="T3" fmla="*/ 32 h 64"/>
                  <a:gd name="T4" fmla="*/ 4 w 89"/>
                  <a:gd name="T5" fmla="*/ 35 h 64"/>
                  <a:gd name="T6" fmla="*/ 0 w 89"/>
                  <a:gd name="T7" fmla="*/ 39 h 64"/>
                  <a:gd name="T8" fmla="*/ 11 w 89"/>
                  <a:gd name="T9" fmla="*/ 47 h 64"/>
                  <a:gd name="T10" fmla="*/ 14 w 89"/>
                  <a:gd name="T11" fmla="*/ 41 h 64"/>
                  <a:gd name="T12" fmla="*/ 15 w 89"/>
                  <a:gd name="T13" fmla="*/ 41 h 64"/>
                  <a:gd name="T14" fmla="*/ 20 w 89"/>
                  <a:gd name="T15" fmla="*/ 35 h 64"/>
                  <a:gd name="T16" fmla="*/ 29 w 89"/>
                  <a:gd name="T17" fmla="*/ 39 h 64"/>
                  <a:gd name="T18" fmla="*/ 32 w 89"/>
                  <a:gd name="T19" fmla="*/ 35 h 64"/>
                  <a:gd name="T20" fmla="*/ 41 w 89"/>
                  <a:gd name="T21" fmla="*/ 36 h 64"/>
                  <a:gd name="T22" fmla="*/ 44 w 89"/>
                  <a:gd name="T23" fmla="*/ 45 h 64"/>
                  <a:gd name="T24" fmla="*/ 47 w 89"/>
                  <a:gd name="T25" fmla="*/ 45 h 64"/>
                  <a:gd name="T26" fmla="*/ 53 w 89"/>
                  <a:gd name="T27" fmla="*/ 51 h 64"/>
                  <a:gd name="T28" fmla="*/ 56 w 89"/>
                  <a:gd name="T29" fmla="*/ 54 h 64"/>
                  <a:gd name="T30" fmla="*/ 56 w 89"/>
                  <a:gd name="T31" fmla="*/ 59 h 64"/>
                  <a:gd name="T32" fmla="*/ 68 w 89"/>
                  <a:gd name="T33" fmla="*/ 64 h 64"/>
                  <a:gd name="T34" fmla="*/ 70 w 89"/>
                  <a:gd name="T35" fmla="*/ 57 h 64"/>
                  <a:gd name="T36" fmla="*/ 74 w 89"/>
                  <a:gd name="T37" fmla="*/ 51 h 64"/>
                  <a:gd name="T38" fmla="*/ 80 w 89"/>
                  <a:gd name="T39" fmla="*/ 60 h 64"/>
                  <a:gd name="T40" fmla="*/ 80 w 89"/>
                  <a:gd name="T41" fmla="*/ 57 h 64"/>
                  <a:gd name="T42" fmla="*/ 80 w 89"/>
                  <a:gd name="T43" fmla="*/ 45 h 64"/>
                  <a:gd name="T44" fmla="*/ 83 w 89"/>
                  <a:gd name="T45" fmla="*/ 38 h 64"/>
                  <a:gd name="T46" fmla="*/ 89 w 89"/>
                  <a:gd name="T47" fmla="*/ 41 h 64"/>
                  <a:gd name="T48" fmla="*/ 83 w 89"/>
                  <a:gd name="T49" fmla="*/ 32 h 64"/>
                  <a:gd name="T50" fmla="*/ 85 w 89"/>
                  <a:gd name="T51" fmla="*/ 29 h 64"/>
                  <a:gd name="T52" fmla="*/ 79 w 89"/>
                  <a:gd name="T53" fmla="*/ 22 h 64"/>
                  <a:gd name="T54" fmla="*/ 71 w 89"/>
                  <a:gd name="T55" fmla="*/ 21 h 64"/>
                  <a:gd name="T56" fmla="*/ 70 w 89"/>
                  <a:gd name="T57" fmla="*/ 26 h 64"/>
                  <a:gd name="T58" fmla="*/ 65 w 89"/>
                  <a:gd name="T59" fmla="*/ 24 h 64"/>
                  <a:gd name="T60" fmla="*/ 64 w 89"/>
                  <a:gd name="T61" fmla="*/ 15 h 64"/>
                  <a:gd name="T62" fmla="*/ 56 w 89"/>
                  <a:gd name="T63" fmla="*/ 12 h 64"/>
                  <a:gd name="T64" fmla="*/ 53 w 89"/>
                  <a:gd name="T65" fmla="*/ 7 h 64"/>
                  <a:gd name="T66" fmla="*/ 48 w 89"/>
                  <a:gd name="T67" fmla="*/ 9 h 64"/>
                  <a:gd name="T68" fmla="*/ 47 w 89"/>
                  <a:gd name="T69" fmla="*/ 3 h 64"/>
                  <a:gd name="T70" fmla="*/ 41 w 89"/>
                  <a:gd name="T71" fmla="*/ 0 h 64"/>
                  <a:gd name="T72" fmla="*/ 38 w 89"/>
                  <a:gd name="T73" fmla="*/ 7 h 64"/>
                  <a:gd name="T74" fmla="*/ 36 w 89"/>
                  <a:gd name="T75" fmla="*/ 6 h 64"/>
                  <a:gd name="T76" fmla="*/ 30 w 89"/>
                  <a:gd name="T77" fmla="*/ 7 h 64"/>
                  <a:gd name="T78" fmla="*/ 24 w 89"/>
                  <a:gd name="T79" fmla="*/ 12 h 64"/>
                  <a:gd name="T80" fmla="*/ 26 w 89"/>
                  <a:gd name="T81" fmla="*/ 13 h 64"/>
                  <a:gd name="T82" fmla="*/ 17 w 89"/>
                  <a:gd name="T83" fmla="*/ 18 h 64"/>
                  <a:gd name="T84" fmla="*/ 9 w 89"/>
                  <a:gd name="T85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9" h="64">
                    <a:moveTo>
                      <a:pt x="9" y="24"/>
                    </a:moveTo>
                    <a:lnTo>
                      <a:pt x="4" y="32"/>
                    </a:lnTo>
                    <a:lnTo>
                      <a:pt x="4" y="35"/>
                    </a:lnTo>
                    <a:lnTo>
                      <a:pt x="0" y="39"/>
                    </a:lnTo>
                    <a:lnTo>
                      <a:pt x="11" y="47"/>
                    </a:lnTo>
                    <a:lnTo>
                      <a:pt x="14" y="41"/>
                    </a:lnTo>
                    <a:lnTo>
                      <a:pt x="15" y="41"/>
                    </a:lnTo>
                    <a:lnTo>
                      <a:pt x="20" y="35"/>
                    </a:lnTo>
                    <a:lnTo>
                      <a:pt x="29" y="39"/>
                    </a:lnTo>
                    <a:lnTo>
                      <a:pt x="32" y="35"/>
                    </a:lnTo>
                    <a:lnTo>
                      <a:pt x="41" y="36"/>
                    </a:lnTo>
                    <a:lnTo>
                      <a:pt x="44" y="45"/>
                    </a:lnTo>
                    <a:lnTo>
                      <a:pt x="47" y="45"/>
                    </a:lnTo>
                    <a:lnTo>
                      <a:pt x="53" y="51"/>
                    </a:lnTo>
                    <a:lnTo>
                      <a:pt x="56" y="54"/>
                    </a:lnTo>
                    <a:lnTo>
                      <a:pt x="56" y="59"/>
                    </a:lnTo>
                    <a:lnTo>
                      <a:pt x="68" y="64"/>
                    </a:lnTo>
                    <a:lnTo>
                      <a:pt x="70" y="57"/>
                    </a:lnTo>
                    <a:lnTo>
                      <a:pt x="74" y="51"/>
                    </a:lnTo>
                    <a:lnTo>
                      <a:pt x="80" y="60"/>
                    </a:lnTo>
                    <a:lnTo>
                      <a:pt x="80" y="57"/>
                    </a:lnTo>
                    <a:lnTo>
                      <a:pt x="80" y="45"/>
                    </a:lnTo>
                    <a:lnTo>
                      <a:pt x="83" y="38"/>
                    </a:lnTo>
                    <a:lnTo>
                      <a:pt x="89" y="41"/>
                    </a:lnTo>
                    <a:lnTo>
                      <a:pt x="83" y="32"/>
                    </a:lnTo>
                    <a:lnTo>
                      <a:pt x="85" y="29"/>
                    </a:lnTo>
                    <a:lnTo>
                      <a:pt x="79" y="22"/>
                    </a:lnTo>
                    <a:lnTo>
                      <a:pt x="71" y="21"/>
                    </a:lnTo>
                    <a:lnTo>
                      <a:pt x="70" y="26"/>
                    </a:lnTo>
                    <a:lnTo>
                      <a:pt x="65" y="24"/>
                    </a:lnTo>
                    <a:lnTo>
                      <a:pt x="64" y="15"/>
                    </a:lnTo>
                    <a:lnTo>
                      <a:pt x="56" y="12"/>
                    </a:lnTo>
                    <a:lnTo>
                      <a:pt x="53" y="7"/>
                    </a:lnTo>
                    <a:lnTo>
                      <a:pt x="48" y="9"/>
                    </a:lnTo>
                    <a:lnTo>
                      <a:pt x="47" y="3"/>
                    </a:lnTo>
                    <a:lnTo>
                      <a:pt x="41" y="0"/>
                    </a:lnTo>
                    <a:lnTo>
                      <a:pt x="38" y="7"/>
                    </a:lnTo>
                    <a:lnTo>
                      <a:pt x="36" y="6"/>
                    </a:lnTo>
                    <a:lnTo>
                      <a:pt x="30" y="7"/>
                    </a:lnTo>
                    <a:lnTo>
                      <a:pt x="24" y="12"/>
                    </a:lnTo>
                    <a:lnTo>
                      <a:pt x="26" y="13"/>
                    </a:lnTo>
                    <a:lnTo>
                      <a:pt x="17" y="18"/>
                    </a:lnTo>
                    <a:lnTo>
                      <a:pt x="9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7" name="Freeform 3048">
                <a:extLst>
                  <a:ext uri="{FF2B5EF4-FFF2-40B4-BE49-F238E27FC236}">
                    <a16:creationId xmlns:a16="http://schemas.microsoft.com/office/drawing/2014/main" id="{47855254-00E5-4A41-9ADF-D04384222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716"/>
                <a:ext cx="45" cy="32"/>
              </a:xfrm>
              <a:custGeom>
                <a:avLst/>
                <a:gdLst>
                  <a:gd name="T0" fmla="*/ 9 w 89"/>
                  <a:gd name="T1" fmla="*/ 24 h 64"/>
                  <a:gd name="T2" fmla="*/ 17 w 89"/>
                  <a:gd name="T3" fmla="*/ 18 h 64"/>
                  <a:gd name="T4" fmla="*/ 26 w 89"/>
                  <a:gd name="T5" fmla="*/ 13 h 64"/>
                  <a:gd name="T6" fmla="*/ 24 w 89"/>
                  <a:gd name="T7" fmla="*/ 12 h 64"/>
                  <a:gd name="T8" fmla="*/ 30 w 89"/>
                  <a:gd name="T9" fmla="*/ 7 h 64"/>
                  <a:gd name="T10" fmla="*/ 36 w 89"/>
                  <a:gd name="T11" fmla="*/ 6 h 64"/>
                  <a:gd name="T12" fmla="*/ 38 w 89"/>
                  <a:gd name="T13" fmla="*/ 7 h 64"/>
                  <a:gd name="T14" fmla="*/ 41 w 89"/>
                  <a:gd name="T15" fmla="*/ 0 h 64"/>
                  <a:gd name="T16" fmla="*/ 47 w 89"/>
                  <a:gd name="T17" fmla="*/ 3 h 64"/>
                  <a:gd name="T18" fmla="*/ 48 w 89"/>
                  <a:gd name="T19" fmla="*/ 9 h 64"/>
                  <a:gd name="T20" fmla="*/ 53 w 89"/>
                  <a:gd name="T21" fmla="*/ 7 h 64"/>
                  <a:gd name="T22" fmla="*/ 56 w 89"/>
                  <a:gd name="T23" fmla="*/ 12 h 64"/>
                  <a:gd name="T24" fmla="*/ 64 w 89"/>
                  <a:gd name="T25" fmla="*/ 15 h 64"/>
                  <a:gd name="T26" fmla="*/ 65 w 89"/>
                  <a:gd name="T27" fmla="*/ 24 h 64"/>
                  <a:gd name="T28" fmla="*/ 70 w 89"/>
                  <a:gd name="T29" fmla="*/ 26 h 64"/>
                  <a:gd name="T30" fmla="*/ 71 w 89"/>
                  <a:gd name="T31" fmla="*/ 21 h 64"/>
                  <a:gd name="T32" fmla="*/ 79 w 89"/>
                  <a:gd name="T33" fmla="*/ 22 h 64"/>
                  <a:gd name="T34" fmla="*/ 85 w 89"/>
                  <a:gd name="T35" fmla="*/ 29 h 64"/>
                  <a:gd name="T36" fmla="*/ 83 w 89"/>
                  <a:gd name="T37" fmla="*/ 32 h 64"/>
                  <a:gd name="T38" fmla="*/ 89 w 89"/>
                  <a:gd name="T39" fmla="*/ 41 h 64"/>
                  <a:gd name="T40" fmla="*/ 83 w 89"/>
                  <a:gd name="T41" fmla="*/ 38 h 64"/>
                  <a:gd name="T42" fmla="*/ 80 w 89"/>
                  <a:gd name="T43" fmla="*/ 45 h 64"/>
                  <a:gd name="T44" fmla="*/ 80 w 89"/>
                  <a:gd name="T45" fmla="*/ 57 h 64"/>
                  <a:gd name="T46" fmla="*/ 80 w 89"/>
                  <a:gd name="T47" fmla="*/ 60 h 64"/>
                  <a:gd name="T48" fmla="*/ 74 w 89"/>
                  <a:gd name="T49" fmla="*/ 51 h 64"/>
                  <a:gd name="T50" fmla="*/ 70 w 89"/>
                  <a:gd name="T51" fmla="*/ 57 h 64"/>
                  <a:gd name="T52" fmla="*/ 68 w 89"/>
                  <a:gd name="T53" fmla="*/ 64 h 64"/>
                  <a:gd name="T54" fmla="*/ 56 w 89"/>
                  <a:gd name="T55" fmla="*/ 59 h 64"/>
                  <a:gd name="T56" fmla="*/ 56 w 89"/>
                  <a:gd name="T57" fmla="*/ 54 h 64"/>
                  <a:gd name="T58" fmla="*/ 53 w 89"/>
                  <a:gd name="T59" fmla="*/ 51 h 64"/>
                  <a:gd name="T60" fmla="*/ 47 w 89"/>
                  <a:gd name="T61" fmla="*/ 45 h 64"/>
                  <a:gd name="T62" fmla="*/ 44 w 89"/>
                  <a:gd name="T63" fmla="*/ 45 h 64"/>
                  <a:gd name="T64" fmla="*/ 41 w 89"/>
                  <a:gd name="T65" fmla="*/ 36 h 64"/>
                  <a:gd name="T66" fmla="*/ 32 w 89"/>
                  <a:gd name="T67" fmla="*/ 35 h 64"/>
                  <a:gd name="T68" fmla="*/ 29 w 89"/>
                  <a:gd name="T69" fmla="*/ 39 h 64"/>
                  <a:gd name="T70" fmla="*/ 20 w 89"/>
                  <a:gd name="T71" fmla="*/ 35 h 64"/>
                  <a:gd name="T72" fmla="*/ 15 w 89"/>
                  <a:gd name="T73" fmla="*/ 41 h 64"/>
                  <a:gd name="T74" fmla="*/ 14 w 89"/>
                  <a:gd name="T75" fmla="*/ 41 h 64"/>
                  <a:gd name="T76" fmla="*/ 11 w 89"/>
                  <a:gd name="T77" fmla="*/ 47 h 64"/>
                  <a:gd name="T78" fmla="*/ 0 w 89"/>
                  <a:gd name="T79" fmla="*/ 39 h 64"/>
                  <a:gd name="T80" fmla="*/ 4 w 89"/>
                  <a:gd name="T81" fmla="*/ 35 h 64"/>
                  <a:gd name="T82" fmla="*/ 4 w 89"/>
                  <a:gd name="T83" fmla="*/ 32 h 64"/>
                  <a:gd name="T84" fmla="*/ 9 w 89"/>
                  <a:gd name="T85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9" h="64">
                    <a:moveTo>
                      <a:pt x="9" y="24"/>
                    </a:moveTo>
                    <a:lnTo>
                      <a:pt x="17" y="18"/>
                    </a:lnTo>
                    <a:lnTo>
                      <a:pt x="26" y="13"/>
                    </a:lnTo>
                    <a:lnTo>
                      <a:pt x="24" y="12"/>
                    </a:lnTo>
                    <a:lnTo>
                      <a:pt x="30" y="7"/>
                    </a:lnTo>
                    <a:lnTo>
                      <a:pt x="36" y="6"/>
                    </a:lnTo>
                    <a:lnTo>
                      <a:pt x="38" y="7"/>
                    </a:lnTo>
                    <a:lnTo>
                      <a:pt x="41" y="0"/>
                    </a:lnTo>
                    <a:lnTo>
                      <a:pt x="47" y="3"/>
                    </a:lnTo>
                    <a:lnTo>
                      <a:pt x="48" y="9"/>
                    </a:lnTo>
                    <a:lnTo>
                      <a:pt x="53" y="7"/>
                    </a:lnTo>
                    <a:lnTo>
                      <a:pt x="56" y="12"/>
                    </a:lnTo>
                    <a:lnTo>
                      <a:pt x="64" y="15"/>
                    </a:lnTo>
                    <a:lnTo>
                      <a:pt x="65" y="24"/>
                    </a:lnTo>
                    <a:lnTo>
                      <a:pt x="70" y="26"/>
                    </a:lnTo>
                    <a:lnTo>
                      <a:pt x="71" y="21"/>
                    </a:lnTo>
                    <a:lnTo>
                      <a:pt x="79" y="22"/>
                    </a:lnTo>
                    <a:lnTo>
                      <a:pt x="85" y="29"/>
                    </a:lnTo>
                    <a:lnTo>
                      <a:pt x="83" y="32"/>
                    </a:lnTo>
                    <a:lnTo>
                      <a:pt x="89" y="41"/>
                    </a:lnTo>
                    <a:lnTo>
                      <a:pt x="83" y="38"/>
                    </a:lnTo>
                    <a:lnTo>
                      <a:pt x="80" y="45"/>
                    </a:lnTo>
                    <a:lnTo>
                      <a:pt x="80" y="57"/>
                    </a:lnTo>
                    <a:lnTo>
                      <a:pt x="80" y="60"/>
                    </a:lnTo>
                    <a:lnTo>
                      <a:pt x="74" y="51"/>
                    </a:lnTo>
                    <a:lnTo>
                      <a:pt x="70" y="57"/>
                    </a:lnTo>
                    <a:lnTo>
                      <a:pt x="68" y="64"/>
                    </a:lnTo>
                    <a:lnTo>
                      <a:pt x="56" y="59"/>
                    </a:lnTo>
                    <a:lnTo>
                      <a:pt x="56" y="54"/>
                    </a:lnTo>
                    <a:lnTo>
                      <a:pt x="53" y="51"/>
                    </a:lnTo>
                    <a:lnTo>
                      <a:pt x="47" y="45"/>
                    </a:lnTo>
                    <a:lnTo>
                      <a:pt x="44" y="45"/>
                    </a:lnTo>
                    <a:lnTo>
                      <a:pt x="41" y="36"/>
                    </a:lnTo>
                    <a:lnTo>
                      <a:pt x="32" y="35"/>
                    </a:lnTo>
                    <a:lnTo>
                      <a:pt x="29" y="39"/>
                    </a:lnTo>
                    <a:lnTo>
                      <a:pt x="20" y="35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1" y="47"/>
                    </a:lnTo>
                    <a:lnTo>
                      <a:pt x="0" y="39"/>
                    </a:lnTo>
                    <a:lnTo>
                      <a:pt x="4" y="35"/>
                    </a:lnTo>
                    <a:lnTo>
                      <a:pt x="4" y="32"/>
                    </a:lnTo>
                    <a:lnTo>
                      <a:pt x="9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8" name="Freeform 3049">
                <a:extLst>
                  <a:ext uri="{FF2B5EF4-FFF2-40B4-BE49-F238E27FC236}">
                    <a16:creationId xmlns:a16="http://schemas.microsoft.com/office/drawing/2014/main" id="{79C17AD1-A400-5FAD-0316-F4CD70F79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716"/>
                <a:ext cx="45" cy="32"/>
              </a:xfrm>
              <a:custGeom>
                <a:avLst/>
                <a:gdLst>
                  <a:gd name="T0" fmla="*/ 9 w 89"/>
                  <a:gd name="T1" fmla="*/ 24 h 64"/>
                  <a:gd name="T2" fmla="*/ 17 w 89"/>
                  <a:gd name="T3" fmla="*/ 18 h 64"/>
                  <a:gd name="T4" fmla="*/ 26 w 89"/>
                  <a:gd name="T5" fmla="*/ 13 h 64"/>
                  <a:gd name="T6" fmla="*/ 24 w 89"/>
                  <a:gd name="T7" fmla="*/ 12 h 64"/>
                  <a:gd name="T8" fmla="*/ 30 w 89"/>
                  <a:gd name="T9" fmla="*/ 7 h 64"/>
                  <a:gd name="T10" fmla="*/ 36 w 89"/>
                  <a:gd name="T11" fmla="*/ 6 h 64"/>
                  <a:gd name="T12" fmla="*/ 38 w 89"/>
                  <a:gd name="T13" fmla="*/ 7 h 64"/>
                  <a:gd name="T14" fmla="*/ 41 w 89"/>
                  <a:gd name="T15" fmla="*/ 0 h 64"/>
                  <a:gd name="T16" fmla="*/ 47 w 89"/>
                  <a:gd name="T17" fmla="*/ 3 h 64"/>
                  <a:gd name="T18" fmla="*/ 48 w 89"/>
                  <a:gd name="T19" fmla="*/ 9 h 64"/>
                  <a:gd name="T20" fmla="*/ 53 w 89"/>
                  <a:gd name="T21" fmla="*/ 7 h 64"/>
                  <a:gd name="T22" fmla="*/ 56 w 89"/>
                  <a:gd name="T23" fmla="*/ 12 h 64"/>
                  <a:gd name="T24" fmla="*/ 64 w 89"/>
                  <a:gd name="T25" fmla="*/ 15 h 64"/>
                  <a:gd name="T26" fmla="*/ 65 w 89"/>
                  <a:gd name="T27" fmla="*/ 24 h 64"/>
                  <a:gd name="T28" fmla="*/ 70 w 89"/>
                  <a:gd name="T29" fmla="*/ 26 h 64"/>
                  <a:gd name="T30" fmla="*/ 71 w 89"/>
                  <a:gd name="T31" fmla="*/ 21 h 64"/>
                  <a:gd name="T32" fmla="*/ 79 w 89"/>
                  <a:gd name="T33" fmla="*/ 22 h 64"/>
                  <a:gd name="T34" fmla="*/ 85 w 89"/>
                  <a:gd name="T35" fmla="*/ 29 h 64"/>
                  <a:gd name="T36" fmla="*/ 83 w 89"/>
                  <a:gd name="T37" fmla="*/ 32 h 64"/>
                  <a:gd name="T38" fmla="*/ 89 w 89"/>
                  <a:gd name="T39" fmla="*/ 41 h 64"/>
                  <a:gd name="T40" fmla="*/ 83 w 89"/>
                  <a:gd name="T41" fmla="*/ 38 h 64"/>
                  <a:gd name="T42" fmla="*/ 80 w 89"/>
                  <a:gd name="T43" fmla="*/ 45 h 64"/>
                  <a:gd name="T44" fmla="*/ 80 w 89"/>
                  <a:gd name="T45" fmla="*/ 57 h 64"/>
                  <a:gd name="T46" fmla="*/ 80 w 89"/>
                  <a:gd name="T47" fmla="*/ 60 h 64"/>
                  <a:gd name="T48" fmla="*/ 74 w 89"/>
                  <a:gd name="T49" fmla="*/ 51 h 64"/>
                  <a:gd name="T50" fmla="*/ 70 w 89"/>
                  <a:gd name="T51" fmla="*/ 57 h 64"/>
                  <a:gd name="T52" fmla="*/ 68 w 89"/>
                  <a:gd name="T53" fmla="*/ 64 h 64"/>
                  <a:gd name="T54" fmla="*/ 56 w 89"/>
                  <a:gd name="T55" fmla="*/ 59 h 64"/>
                  <a:gd name="T56" fmla="*/ 56 w 89"/>
                  <a:gd name="T57" fmla="*/ 54 h 64"/>
                  <a:gd name="T58" fmla="*/ 53 w 89"/>
                  <a:gd name="T59" fmla="*/ 51 h 64"/>
                  <a:gd name="T60" fmla="*/ 47 w 89"/>
                  <a:gd name="T61" fmla="*/ 45 h 64"/>
                  <a:gd name="T62" fmla="*/ 44 w 89"/>
                  <a:gd name="T63" fmla="*/ 45 h 64"/>
                  <a:gd name="T64" fmla="*/ 41 w 89"/>
                  <a:gd name="T65" fmla="*/ 36 h 64"/>
                  <a:gd name="T66" fmla="*/ 32 w 89"/>
                  <a:gd name="T67" fmla="*/ 35 h 64"/>
                  <a:gd name="T68" fmla="*/ 29 w 89"/>
                  <a:gd name="T69" fmla="*/ 39 h 64"/>
                  <a:gd name="T70" fmla="*/ 20 w 89"/>
                  <a:gd name="T71" fmla="*/ 35 h 64"/>
                  <a:gd name="T72" fmla="*/ 15 w 89"/>
                  <a:gd name="T73" fmla="*/ 41 h 64"/>
                  <a:gd name="T74" fmla="*/ 14 w 89"/>
                  <a:gd name="T75" fmla="*/ 41 h 64"/>
                  <a:gd name="T76" fmla="*/ 11 w 89"/>
                  <a:gd name="T77" fmla="*/ 47 h 64"/>
                  <a:gd name="T78" fmla="*/ 0 w 89"/>
                  <a:gd name="T79" fmla="*/ 39 h 64"/>
                  <a:gd name="T80" fmla="*/ 4 w 89"/>
                  <a:gd name="T81" fmla="*/ 35 h 64"/>
                  <a:gd name="T82" fmla="*/ 4 w 89"/>
                  <a:gd name="T83" fmla="*/ 32 h 64"/>
                  <a:gd name="T84" fmla="*/ 9 w 89"/>
                  <a:gd name="T85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9" h="64">
                    <a:moveTo>
                      <a:pt x="9" y="24"/>
                    </a:moveTo>
                    <a:lnTo>
                      <a:pt x="17" y="18"/>
                    </a:lnTo>
                    <a:lnTo>
                      <a:pt x="26" y="13"/>
                    </a:lnTo>
                    <a:lnTo>
                      <a:pt x="24" y="12"/>
                    </a:lnTo>
                    <a:lnTo>
                      <a:pt x="30" y="7"/>
                    </a:lnTo>
                    <a:lnTo>
                      <a:pt x="36" y="6"/>
                    </a:lnTo>
                    <a:lnTo>
                      <a:pt x="38" y="7"/>
                    </a:lnTo>
                    <a:lnTo>
                      <a:pt x="41" y="0"/>
                    </a:lnTo>
                    <a:lnTo>
                      <a:pt x="47" y="3"/>
                    </a:lnTo>
                    <a:lnTo>
                      <a:pt x="48" y="9"/>
                    </a:lnTo>
                    <a:lnTo>
                      <a:pt x="53" y="7"/>
                    </a:lnTo>
                    <a:lnTo>
                      <a:pt x="56" y="12"/>
                    </a:lnTo>
                    <a:lnTo>
                      <a:pt x="64" y="15"/>
                    </a:lnTo>
                    <a:lnTo>
                      <a:pt x="65" y="24"/>
                    </a:lnTo>
                    <a:lnTo>
                      <a:pt x="70" y="26"/>
                    </a:lnTo>
                    <a:lnTo>
                      <a:pt x="71" y="21"/>
                    </a:lnTo>
                    <a:lnTo>
                      <a:pt x="79" y="22"/>
                    </a:lnTo>
                    <a:lnTo>
                      <a:pt x="85" y="29"/>
                    </a:lnTo>
                    <a:lnTo>
                      <a:pt x="83" y="32"/>
                    </a:lnTo>
                    <a:lnTo>
                      <a:pt x="89" y="41"/>
                    </a:lnTo>
                    <a:lnTo>
                      <a:pt x="83" y="38"/>
                    </a:lnTo>
                    <a:lnTo>
                      <a:pt x="80" y="45"/>
                    </a:lnTo>
                    <a:lnTo>
                      <a:pt x="80" y="57"/>
                    </a:lnTo>
                    <a:lnTo>
                      <a:pt x="80" y="60"/>
                    </a:lnTo>
                    <a:lnTo>
                      <a:pt x="74" y="51"/>
                    </a:lnTo>
                    <a:lnTo>
                      <a:pt x="70" y="57"/>
                    </a:lnTo>
                    <a:lnTo>
                      <a:pt x="68" y="64"/>
                    </a:lnTo>
                    <a:lnTo>
                      <a:pt x="56" y="59"/>
                    </a:lnTo>
                    <a:lnTo>
                      <a:pt x="56" y="54"/>
                    </a:lnTo>
                    <a:lnTo>
                      <a:pt x="53" y="51"/>
                    </a:lnTo>
                    <a:lnTo>
                      <a:pt x="47" y="45"/>
                    </a:lnTo>
                    <a:lnTo>
                      <a:pt x="44" y="45"/>
                    </a:lnTo>
                    <a:lnTo>
                      <a:pt x="41" y="36"/>
                    </a:lnTo>
                    <a:lnTo>
                      <a:pt x="32" y="35"/>
                    </a:lnTo>
                    <a:lnTo>
                      <a:pt x="29" y="39"/>
                    </a:lnTo>
                    <a:lnTo>
                      <a:pt x="20" y="35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1" y="47"/>
                    </a:lnTo>
                    <a:lnTo>
                      <a:pt x="0" y="39"/>
                    </a:lnTo>
                    <a:lnTo>
                      <a:pt x="4" y="35"/>
                    </a:lnTo>
                    <a:lnTo>
                      <a:pt x="4" y="32"/>
                    </a:lnTo>
                    <a:lnTo>
                      <a:pt x="9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9" name="Freeform 3050">
                <a:extLst>
                  <a:ext uri="{FF2B5EF4-FFF2-40B4-BE49-F238E27FC236}">
                    <a16:creationId xmlns:a16="http://schemas.microsoft.com/office/drawing/2014/main" id="{2194CE30-B6CC-0D92-A058-372471C35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537"/>
                <a:ext cx="25" cy="25"/>
              </a:xfrm>
              <a:custGeom>
                <a:avLst/>
                <a:gdLst>
                  <a:gd name="T0" fmla="*/ 17 w 51"/>
                  <a:gd name="T1" fmla="*/ 5 h 52"/>
                  <a:gd name="T2" fmla="*/ 14 w 51"/>
                  <a:gd name="T3" fmla="*/ 9 h 52"/>
                  <a:gd name="T4" fmla="*/ 17 w 51"/>
                  <a:gd name="T5" fmla="*/ 15 h 52"/>
                  <a:gd name="T6" fmla="*/ 17 w 51"/>
                  <a:gd name="T7" fmla="*/ 18 h 52"/>
                  <a:gd name="T8" fmla="*/ 11 w 51"/>
                  <a:gd name="T9" fmla="*/ 24 h 52"/>
                  <a:gd name="T10" fmla="*/ 11 w 51"/>
                  <a:gd name="T11" fmla="*/ 33 h 52"/>
                  <a:gd name="T12" fmla="*/ 7 w 51"/>
                  <a:gd name="T13" fmla="*/ 38 h 52"/>
                  <a:gd name="T14" fmla="*/ 3 w 51"/>
                  <a:gd name="T15" fmla="*/ 44 h 52"/>
                  <a:gd name="T16" fmla="*/ 0 w 51"/>
                  <a:gd name="T17" fmla="*/ 46 h 52"/>
                  <a:gd name="T18" fmla="*/ 5 w 51"/>
                  <a:gd name="T19" fmla="*/ 49 h 52"/>
                  <a:gd name="T20" fmla="*/ 17 w 51"/>
                  <a:gd name="T21" fmla="*/ 41 h 52"/>
                  <a:gd name="T22" fmla="*/ 31 w 51"/>
                  <a:gd name="T23" fmla="*/ 47 h 52"/>
                  <a:gd name="T24" fmla="*/ 32 w 51"/>
                  <a:gd name="T25" fmla="*/ 49 h 52"/>
                  <a:gd name="T26" fmla="*/ 41 w 51"/>
                  <a:gd name="T27" fmla="*/ 52 h 52"/>
                  <a:gd name="T28" fmla="*/ 46 w 51"/>
                  <a:gd name="T29" fmla="*/ 44 h 52"/>
                  <a:gd name="T30" fmla="*/ 47 w 51"/>
                  <a:gd name="T31" fmla="*/ 36 h 52"/>
                  <a:gd name="T32" fmla="*/ 44 w 51"/>
                  <a:gd name="T33" fmla="*/ 30 h 52"/>
                  <a:gd name="T34" fmla="*/ 40 w 51"/>
                  <a:gd name="T35" fmla="*/ 27 h 52"/>
                  <a:gd name="T36" fmla="*/ 40 w 51"/>
                  <a:gd name="T37" fmla="*/ 26 h 52"/>
                  <a:gd name="T38" fmla="*/ 44 w 51"/>
                  <a:gd name="T39" fmla="*/ 26 h 52"/>
                  <a:gd name="T40" fmla="*/ 47 w 51"/>
                  <a:gd name="T41" fmla="*/ 23 h 52"/>
                  <a:gd name="T42" fmla="*/ 51 w 51"/>
                  <a:gd name="T43" fmla="*/ 12 h 52"/>
                  <a:gd name="T44" fmla="*/ 51 w 51"/>
                  <a:gd name="T45" fmla="*/ 9 h 52"/>
                  <a:gd name="T46" fmla="*/ 49 w 51"/>
                  <a:gd name="T47" fmla="*/ 0 h 52"/>
                  <a:gd name="T48" fmla="*/ 41 w 51"/>
                  <a:gd name="T49" fmla="*/ 0 h 52"/>
                  <a:gd name="T50" fmla="*/ 40 w 51"/>
                  <a:gd name="T51" fmla="*/ 3 h 52"/>
                  <a:gd name="T52" fmla="*/ 32 w 51"/>
                  <a:gd name="T53" fmla="*/ 6 h 52"/>
                  <a:gd name="T54" fmla="*/ 26 w 51"/>
                  <a:gd name="T55" fmla="*/ 2 h 52"/>
                  <a:gd name="T56" fmla="*/ 17 w 51"/>
                  <a:gd name="T5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52">
                    <a:moveTo>
                      <a:pt x="17" y="5"/>
                    </a:moveTo>
                    <a:lnTo>
                      <a:pt x="14" y="9"/>
                    </a:lnTo>
                    <a:lnTo>
                      <a:pt x="17" y="15"/>
                    </a:lnTo>
                    <a:lnTo>
                      <a:pt x="17" y="18"/>
                    </a:lnTo>
                    <a:lnTo>
                      <a:pt x="11" y="24"/>
                    </a:lnTo>
                    <a:lnTo>
                      <a:pt x="11" y="33"/>
                    </a:lnTo>
                    <a:lnTo>
                      <a:pt x="7" y="38"/>
                    </a:lnTo>
                    <a:lnTo>
                      <a:pt x="3" y="44"/>
                    </a:lnTo>
                    <a:lnTo>
                      <a:pt x="0" y="46"/>
                    </a:lnTo>
                    <a:lnTo>
                      <a:pt x="5" y="49"/>
                    </a:lnTo>
                    <a:lnTo>
                      <a:pt x="17" y="41"/>
                    </a:lnTo>
                    <a:lnTo>
                      <a:pt x="31" y="47"/>
                    </a:lnTo>
                    <a:lnTo>
                      <a:pt x="32" y="49"/>
                    </a:lnTo>
                    <a:lnTo>
                      <a:pt x="41" y="52"/>
                    </a:lnTo>
                    <a:lnTo>
                      <a:pt x="46" y="44"/>
                    </a:lnTo>
                    <a:lnTo>
                      <a:pt x="47" y="36"/>
                    </a:lnTo>
                    <a:lnTo>
                      <a:pt x="44" y="30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4" y="26"/>
                    </a:lnTo>
                    <a:lnTo>
                      <a:pt x="47" y="23"/>
                    </a:lnTo>
                    <a:lnTo>
                      <a:pt x="51" y="12"/>
                    </a:lnTo>
                    <a:lnTo>
                      <a:pt x="51" y="9"/>
                    </a:lnTo>
                    <a:lnTo>
                      <a:pt x="49" y="0"/>
                    </a:lnTo>
                    <a:lnTo>
                      <a:pt x="41" y="0"/>
                    </a:lnTo>
                    <a:lnTo>
                      <a:pt x="40" y="3"/>
                    </a:lnTo>
                    <a:lnTo>
                      <a:pt x="32" y="6"/>
                    </a:lnTo>
                    <a:lnTo>
                      <a:pt x="26" y="2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0" name="Freeform 3051">
                <a:extLst>
                  <a:ext uri="{FF2B5EF4-FFF2-40B4-BE49-F238E27FC236}">
                    <a16:creationId xmlns:a16="http://schemas.microsoft.com/office/drawing/2014/main" id="{18531218-A06B-2C1E-FE56-B928F0025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537"/>
                <a:ext cx="25" cy="25"/>
              </a:xfrm>
              <a:custGeom>
                <a:avLst/>
                <a:gdLst>
                  <a:gd name="T0" fmla="*/ 17 w 51"/>
                  <a:gd name="T1" fmla="*/ 5 h 52"/>
                  <a:gd name="T2" fmla="*/ 26 w 51"/>
                  <a:gd name="T3" fmla="*/ 2 h 52"/>
                  <a:gd name="T4" fmla="*/ 32 w 51"/>
                  <a:gd name="T5" fmla="*/ 6 h 52"/>
                  <a:gd name="T6" fmla="*/ 40 w 51"/>
                  <a:gd name="T7" fmla="*/ 3 h 52"/>
                  <a:gd name="T8" fmla="*/ 41 w 51"/>
                  <a:gd name="T9" fmla="*/ 0 h 52"/>
                  <a:gd name="T10" fmla="*/ 49 w 51"/>
                  <a:gd name="T11" fmla="*/ 0 h 52"/>
                  <a:gd name="T12" fmla="*/ 51 w 51"/>
                  <a:gd name="T13" fmla="*/ 9 h 52"/>
                  <a:gd name="T14" fmla="*/ 51 w 51"/>
                  <a:gd name="T15" fmla="*/ 12 h 52"/>
                  <a:gd name="T16" fmla="*/ 47 w 51"/>
                  <a:gd name="T17" fmla="*/ 23 h 52"/>
                  <a:gd name="T18" fmla="*/ 44 w 51"/>
                  <a:gd name="T19" fmla="*/ 26 h 52"/>
                  <a:gd name="T20" fmla="*/ 40 w 51"/>
                  <a:gd name="T21" fmla="*/ 26 h 52"/>
                  <a:gd name="T22" fmla="*/ 40 w 51"/>
                  <a:gd name="T23" fmla="*/ 27 h 52"/>
                  <a:gd name="T24" fmla="*/ 44 w 51"/>
                  <a:gd name="T25" fmla="*/ 30 h 52"/>
                  <a:gd name="T26" fmla="*/ 47 w 51"/>
                  <a:gd name="T27" fmla="*/ 36 h 52"/>
                  <a:gd name="T28" fmla="*/ 46 w 51"/>
                  <a:gd name="T29" fmla="*/ 44 h 52"/>
                  <a:gd name="T30" fmla="*/ 41 w 51"/>
                  <a:gd name="T31" fmla="*/ 52 h 52"/>
                  <a:gd name="T32" fmla="*/ 32 w 51"/>
                  <a:gd name="T33" fmla="*/ 49 h 52"/>
                  <a:gd name="T34" fmla="*/ 31 w 51"/>
                  <a:gd name="T35" fmla="*/ 47 h 52"/>
                  <a:gd name="T36" fmla="*/ 17 w 51"/>
                  <a:gd name="T37" fmla="*/ 41 h 52"/>
                  <a:gd name="T38" fmla="*/ 5 w 51"/>
                  <a:gd name="T39" fmla="*/ 49 h 52"/>
                  <a:gd name="T40" fmla="*/ 0 w 51"/>
                  <a:gd name="T41" fmla="*/ 46 h 52"/>
                  <a:gd name="T42" fmla="*/ 3 w 51"/>
                  <a:gd name="T43" fmla="*/ 44 h 52"/>
                  <a:gd name="T44" fmla="*/ 7 w 51"/>
                  <a:gd name="T45" fmla="*/ 38 h 52"/>
                  <a:gd name="T46" fmla="*/ 11 w 51"/>
                  <a:gd name="T47" fmla="*/ 33 h 52"/>
                  <a:gd name="T48" fmla="*/ 11 w 51"/>
                  <a:gd name="T49" fmla="*/ 24 h 52"/>
                  <a:gd name="T50" fmla="*/ 17 w 51"/>
                  <a:gd name="T51" fmla="*/ 18 h 52"/>
                  <a:gd name="T52" fmla="*/ 17 w 51"/>
                  <a:gd name="T53" fmla="*/ 15 h 52"/>
                  <a:gd name="T54" fmla="*/ 14 w 51"/>
                  <a:gd name="T55" fmla="*/ 9 h 52"/>
                  <a:gd name="T56" fmla="*/ 17 w 51"/>
                  <a:gd name="T5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52">
                    <a:moveTo>
                      <a:pt x="17" y="5"/>
                    </a:moveTo>
                    <a:lnTo>
                      <a:pt x="26" y="2"/>
                    </a:lnTo>
                    <a:lnTo>
                      <a:pt x="32" y="6"/>
                    </a:lnTo>
                    <a:lnTo>
                      <a:pt x="40" y="3"/>
                    </a:lnTo>
                    <a:lnTo>
                      <a:pt x="41" y="0"/>
                    </a:lnTo>
                    <a:lnTo>
                      <a:pt x="49" y="0"/>
                    </a:lnTo>
                    <a:lnTo>
                      <a:pt x="51" y="9"/>
                    </a:lnTo>
                    <a:lnTo>
                      <a:pt x="51" y="12"/>
                    </a:lnTo>
                    <a:lnTo>
                      <a:pt x="47" y="23"/>
                    </a:lnTo>
                    <a:lnTo>
                      <a:pt x="44" y="26"/>
                    </a:lnTo>
                    <a:lnTo>
                      <a:pt x="40" y="26"/>
                    </a:lnTo>
                    <a:lnTo>
                      <a:pt x="40" y="27"/>
                    </a:lnTo>
                    <a:lnTo>
                      <a:pt x="44" y="30"/>
                    </a:lnTo>
                    <a:lnTo>
                      <a:pt x="47" y="36"/>
                    </a:lnTo>
                    <a:lnTo>
                      <a:pt x="46" y="44"/>
                    </a:lnTo>
                    <a:lnTo>
                      <a:pt x="41" y="52"/>
                    </a:lnTo>
                    <a:lnTo>
                      <a:pt x="32" y="49"/>
                    </a:lnTo>
                    <a:lnTo>
                      <a:pt x="31" y="47"/>
                    </a:lnTo>
                    <a:lnTo>
                      <a:pt x="17" y="41"/>
                    </a:lnTo>
                    <a:lnTo>
                      <a:pt x="5" y="49"/>
                    </a:lnTo>
                    <a:lnTo>
                      <a:pt x="0" y="46"/>
                    </a:lnTo>
                    <a:lnTo>
                      <a:pt x="3" y="44"/>
                    </a:lnTo>
                    <a:lnTo>
                      <a:pt x="7" y="38"/>
                    </a:lnTo>
                    <a:lnTo>
                      <a:pt x="11" y="33"/>
                    </a:lnTo>
                    <a:lnTo>
                      <a:pt x="11" y="24"/>
                    </a:lnTo>
                    <a:lnTo>
                      <a:pt x="17" y="18"/>
                    </a:lnTo>
                    <a:lnTo>
                      <a:pt x="17" y="15"/>
                    </a:lnTo>
                    <a:lnTo>
                      <a:pt x="14" y="9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1" name="Freeform 3052">
                <a:extLst>
                  <a:ext uri="{FF2B5EF4-FFF2-40B4-BE49-F238E27FC236}">
                    <a16:creationId xmlns:a16="http://schemas.microsoft.com/office/drawing/2014/main" id="{D9D07389-591B-6705-A986-66C8DD288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537"/>
                <a:ext cx="25" cy="25"/>
              </a:xfrm>
              <a:custGeom>
                <a:avLst/>
                <a:gdLst>
                  <a:gd name="T0" fmla="*/ 17 w 51"/>
                  <a:gd name="T1" fmla="*/ 5 h 52"/>
                  <a:gd name="T2" fmla="*/ 26 w 51"/>
                  <a:gd name="T3" fmla="*/ 2 h 52"/>
                  <a:gd name="T4" fmla="*/ 32 w 51"/>
                  <a:gd name="T5" fmla="*/ 6 h 52"/>
                  <a:gd name="T6" fmla="*/ 40 w 51"/>
                  <a:gd name="T7" fmla="*/ 3 h 52"/>
                  <a:gd name="T8" fmla="*/ 41 w 51"/>
                  <a:gd name="T9" fmla="*/ 0 h 52"/>
                  <a:gd name="T10" fmla="*/ 49 w 51"/>
                  <a:gd name="T11" fmla="*/ 0 h 52"/>
                  <a:gd name="T12" fmla="*/ 51 w 51"/>
                  <a:gd name="T13" fmla="*/ 9 h 52"/>
                  <a:gd name="T14" fmla="*/ 51 w 51"/>
                  <a:gd name="T15" fmla="*/ 12 h 52"/>
                  <a:gd name="T16" fmla="*/ 47 w 51"/>
                  <a:gd name="T17" fmla="*/ 23 h 52"/>
                  <a:gd name="T18" fmla="*/ 44 w 51"/>
                  <a:gd name="T19" fmla="*/ 26 h 52"/>
                  <a:gd name="T20" fmla="*/ 40 w 51"/>
                  <a:gd name="T21" fmla="*/ 26 h 52"/>
                  <a:gd name="T22" fmla="*/ 40 w 51"/>
                  <a:gd name="T23" fmla="*/ 27 h 52"/>
                  <a:gd name="T24" fmla="*/ 44 w 51"/>
                  <a:gd name="T25" fmla="*/ 30 h 52"/>
                  <a:gd name="T26" fmla="*/ 47 w 51"/>
                  <a:gd name="T27" fmla="*/ 36 h 52"/>
                  <a:gd name="T28" fmla="*/ 46 w 51"/>
                  <a:gd name="T29" fmla="*/ 44 h 52"/>
                  <a:gd name="T30" fmla="*/ 41 w 51"/>
                  <a:gd name="T31" fmla="*/ 52 h 52"/>
                  <a:gd name="T32" fmla="*/ 32 w 51"/>
                  <a:gd name="T33" fmla="*/ 49 h 52"/>
                  <a:gd name="T34" fmla="*/ 31 w 51"/>
                  <a:gd name="T35" fmla="*/ 47 h 52"/>
                  <a:gd name="T36" fmla="*/ 17 w 51"/>
                  <a:gd name="T37" fmla="*/ 41 h 52"/>
                  <a:gd name="T38" fmla="*/ 5 w 51"/>
                  <a:gd name="T39" fmla="*/ 49 h 52"/>
                  <a:gd name="T40" fmla="*/ 0 w 51"/>
                  <a:gd name="T41" fmla="*/ 46 h 52"/>
                  <a:gd name="T42" fmla="*/ 3 w 51"/>
                  <a:gd name="T43" fmla="*/ 44 h 52"/>
                  <a:gd name="T44" fmla="*/ 7 w 51"/>
                  <a:gd name="T45" fmla="*/ 38 h 52"/>
                  <a:gd name="T46" fmla="*/ 11 w 51"/>
                  <a:gd name="T47" fmla="*/ 33 h 52"/>
                  <a:gd name="T48" fmla="*/ 11 w 51"/>
                  <a:gd name="T49" fmla="*/ 24 h 52"/>
                  <a:gd name="T50" fmla="*/ 17 w 51"/>
                  <a:gd name="T51" fmla="*/ 18 h 52"/>
                  <a:gd name="T52" fmla="*/ 17 w 51"/>
                  <a:gd name="T53" fmla="*/ 15 h 52"/>
                  <a:gd name="T54" fmla="*/ 14 w 51"/>
                  <a:gd name="T55" fmla="*/ 9 h 52"/>
                  <a:gd name="T56" fmla="*/ 17 w 51"/>
                  <a:gd name="T5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52">
                    <a:moveTo>
                      <a:pt x="17" y="5"/>
                    </a:moveTo>
                    <a:lnTo>
                      <a:pt x="26" y="2"/>
                    </a:lnTo>
                    <a:lnTo>
                      <a:pt x="32" y="6"/>
                    </a:lnTo>
                    <a:lnTo>
                      <a:pt x="40" y="3"/>
                    </a:lnTo>
                    <a:lnTo>
                      <a:pt x="41" y="0"/>
                    </a:lnTo>
                    <a:lnTo>
                      <a:pt x="49" y="0"/>
                    </a:lnTo>
                    <a:lnTo>
                      <a:pt x="51" y="9"/>
                    </a:lnTo>
                    <a:lnTo>
                      <a:pt x="51" y="12"/>
                    </a:lnTo>
                    <a:lnTo>
                      <a:pt x="47" y="23"/>
                    </a:lnTo>
                    <a:lnTo>
                      <a:pt x="44" y="26"/>
                    </a:lnTo>
                    <a:lnTo>
                      <a:pt x="40" y="26"/>
                    </a:lnTo>
                    <a:lnTo>
                      <a:pt x="40" y="27"/>
                    </a:lnTo>
                    <a:lnTo>
                      <a:pt x="44" y="30"/>
                    </a:lnTo>
                    <a:lnTo>
                      <a:pt x="47" y="36"/>
                    </a:lnTo>
                    <a:lnTo>
                      <a:pt x="46" y="44"/>
                    </a:lnTo>
                    <a:lnTo>
                      <a:pt x="41" y="52"/>
                    </a:lnTo>
                    <a:lnTo>
                      <a:pt x="32" y="49"/>
                    </a:lnTo>
                    <a:lnTo>
                      <a:pt x="31" y="47"/>
                    </a:lnTo>
                    <a:lnTo>
                      <a:pt x="17" y="41"/>
                    </a:lnTo>
                    <a:lnTo>
                      <a:pt x="5" y="49"/>
                    </a:lnTo>
                    <a:lnTo>
                      <a:pt x="0" y="46"/>
                    </a:lnTo>
                    <a:lnTo>
                      <a:pt x="3" y="44"/>
                    </a:lnTo>
                    <a:lnTo>
                      <a:pt x="7" y="38"/>
                    </a:lnTo>
                    <a:lnTo>
                      <a:pt x="11" y="33"/>
                    </a:lnTo>
                    <a:lnTo>
                      <a:pt x="11" y="24"/>
                    </a:lnTo>
                    <a:lnTo>
                      <a:pt x="17" y="18"/>
                    </a:lnTo>
                    <a:lnTo>
                      <a:pt x="17" y="15"/>
                    </a:lnTo>
                    <a:lnTo>
                      <a:pt x="14" y="9"/>
                    </a:lnTo>
                    <a:lnTo>
                      <a:pt x="17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2" name="Freeform 3053">
                <a:extLst>
                  <a:ext uri="{FF2B5EF4-FFF2-40B4-BE49-F238E27FC236}">
                    <a16:creationId xmlns:a16="http://schemas.microsoft.com/office/drawing/2014/main" id="{79A601F8-4F2C-CA5B-B372-56CDF1E25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692"/>
                <a:ext cx="44" cy="40"/>
              </a:xfrm>
              <a:custGeom>
                <a:avLst/>
                <a:gdLst>
                  <a:gd name="T0" fmla="*/ 35 w 86"/>
                  <a:gd name="T1" fmla="*/ 22 h 79"/>
                  <a:gd name="T2" fmla="*/ 44 w 86"/>
                  <a:gd name="T3" fmla="*/ 22 h 79"/>
                  <a:gd name="T4" fmla="*/ 48 w 86"/>
                  <a:gd name="T5" fmla="*/ 28 h 79"/>
                  <a:gd name="T6" fmla="*/ 45 w 86"/>
                  <a:gd name="T7" fmla="*/ 33 h 79"/>
                  <a:gd name="T8" fmla="*/ 41 w 86"/>
                  <a:gd name="T9" fmla="*/ 31 h 79"/>
                  <a:gd name="T10" fmla="*/ 33 w 86"/>
                  <a:gd name="T11" fmla="*/ 33 h 79"/>
                  <a:gd name="T12" fmla="*/ 35 w 86"/>
                  <a:gd name="T13" fmla="*/ 38 h 79"/>
                  <a:gd name="T14" fmla="*/ 33 w 86"/>
                  <a:gd name="T15" fmla="*/ 44 h 79"/>
                  <a:gd name="T16" fmla="*/ 27 w 86"/>
                  <a:gd name="T17" fmla="*/ 44 h 79"/>
                  <a:gd name="T18" fmla="*/ 23 w 86"/>
                  <a:gd name="T19" fmla="*/ 39 h 79"/>
                  <a:gd name="T20" fmla="*/ 20 w 86"/>
                  <a:gd name="T21" fmla="*/ 39 h 79"/>
                  <a:gd name="T22" fmla="*/ 7 w 86"/>
                  <a:gd name="T23" fmla="*/ 41 h 79"/>
                  <a:gd name="T24" fmla="*/ 6 w 86"/>
                  <a:gd name="T25" fmla="*/ 47 h 79"/>
                  <a:gd name="T26" fmla="*/ 1 w 86"/>
                  <a:gd name="T27" fmla="*/ 51 h 79"/>
                  <a:gd name="T28" fmla="*/ 0 w 86"/>
                  <a:gd name="T29" fmla="*/ 56 h 79"/>
                  <a:gd name="T30" fmla="*/ 4 w 86"/>
                  <a:gd name="T31" fmla="*/ 59 h 79"/>
                  <a:gd name="T32" fmla="*/ 6 w 86"/>
                  <a:gd name="T33" fmla="*/ 62 h 79"/>
                  <a:gd name="T34" fmla="*/ 1 w 86"/>
                  <a:gd name="T35" fmla="*/ 68 h 79"/>
                  <a:gd name="T36" fmla="*/ 13 w 86"/>
                  <a:gd name="T37" fmla="*/ 79 h 79"/>
                  <a:gd name="T38" fmla="*/ 18 w 86"/>
                  <a:gd name="T39" fmla="*/ 71 h 79"/>
                  <a:gd name="T40" fmla="*/ 26 w 86"/>
                  <a:gd name="T41" fmla="*/ 65 h 79"/>
                  <a:gd name="T42" fmla="*/ 35 w 86"/>
                  <a:gd name="T43" fmla="*/ 60 h 79"/>
                  <a:gd name="T44" fmla="*/ 33 w 86"/>
                  <a:gd name="T45" fmla="*/ 59 h 79"/>
                  <a:gd name="T46" fmla="*/ 39 w 86"/>
                  <a:gd name="T47" fmla="*/ 54 h 79"/>
                  <a:gd name="T48" fmla="*/ 45 w 86"/>
                  <a:gd name="T49" fmla="*/ 53 h 79"/>
                  <a:gd name="T50" fmla="*/ 47 w 86"/>
                  <a:gd name="T51" fmla="*/ 54 h 79"/>
                  <a:gd name="T52" fmla="*/ 50 w 86"/>
                  <a:gd name="T53" fmla="*/ 47 h 79"/>
                  <a:gd name="T54" fmla="*/ 56 w 86"/>
                  <a:gd name="T55" fmla="*/ 50 h 79"/>
                  <a:gd name="T56" fmla="*/ 57 w 86"/>
                  <a:gd name="T57" fmla="*/ 56 h 79"/>
                  <a:gd name="T58" fmla="*/ 62 w 86"/>
                  <a:gd name="T59" fmla="*/ 54 h 79"/>
                  <a:gd name="T60" fmla="*/ 62 w 86"/>
                  <a:gd name="T61" fmla="*/ 51 h 79"/>
                  <a:gd name="T62" fmla="*/ 68 w 86"/>
                  <a:gd name="T63" fmla="*/ 45 h 79"/>
                  <a:gd name="T64" fmla="*/ 68 w 86"/>
                  <a:gd name="T65" fmla="*/ 39 h 79"/>
                  <a:gd name="T66" fmla="*/ 73 w 86"/>
                  <a:gd name="T67" fmla="*/ 39 h 79"/>
                  <a:gd name="T68" fmla="*/ 77 w 86"/>
                  <a:gd name="T69" fmla="*/ 35 h 79"/>
                  <a:gd name="T70" fmla="*/ 80 w 86"/>
                  <a:gd name="T71" fmla="*/ 39 h 79"/>
                  <a:gd name="T72" fmla="*/ 83 w 86"/>
                  <a:gd name="T73" fmla="*/ 39 h 79"/>
                  <a:gd name="T74" fmla="*/ 86 w 86"/>
                  <a:gd name="T75" fmla="*/ 35 h 79"/>
                  <a:gd name="T76" fmla="*/ 85 w 86"/>
                  <a:gd name="T77" fmla="*/ 25 h 79"/>
                  <a:gd name="T78" fmla="*/ 80 w 86"/>
                  <a:gd name="T79" fmla="*/ 28 h 79"/>
                  <a:gd name="T80" fmla="*/ 71 w 86"/>
                  <a:gd name="T81" fmla="*/ 25 h 79"/>
                  <a:gd name="T82" fmla="*/ 73 w 86"/>
                  <a:gd name="T83" fmla="*/ 24 h 79"/>
                  <a:gd name="T84" fmla="*/ 65 w 86"/>
                  <a:gd name="T85" fmla="*/ 21 h 79"/>
                  <a:gd name="T86" fmla="*/ 68 w 86"/>
                  <a:gd name="T87" fmla="*/ 16 h 79"/>
                  <a:gd name="T88" fmla="*/ 65 w 86"/>
                  <a:gd name="T89" fmla="*/ 1 h 79"/>
                  <a:gd name="T90" fmla="*/ 65 w 86"/>
                  <a:gd name="T91" fmla="*/ 0 h 79"/>
                  <a:gd name="T92" fmla="*/ 59 w 86"/>
                  <a:gd name="T93" fmla="*/ 4 h 79"/>
                  <a:gd name="T94" fmla="*/ 56 w 86"/>
                  <a:gd name="T95" fmla="*/ 9 h 79"/>
                  <a:gd name="T96" fmla="*/ 53 w 86"/>
                  <a:gd name="T97" fmla="*/ 9 h 79"/>
                  <a:gd name="T98" fmla="*/ 50 w 86"/>
                  <a:gd name="T99" fmla="*/ 13 h 79"/>
                  <a:gd name="T100" fmla="*/ 47 w 86"/>
                  <a:gd name="T101" fmla="*/ 15 h 79"/>
                  <a:gd name="T102" fmla="*/ 45 w 86"/>
                  <a:gd name="T103" fmla="*/ 21 h 79"/>
                  <a:gd name="T104" fmla="*/ 36 w 86"/>
                  <a:gd name="T105" fmla="*/ 19 h 79"/>
                  <a:gd name="T106" fmla="*/ 35 w 86"/>
                  <a:gd name="T107" fmla="*/ 2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6" h="79">
                    <a:moveTo>
                      <a:pt x="35" y="22"/>
                    </a:moveTo>
                    <a:lnTo>
                      <a:pt x="44" y="22"/>
                    </a:lnTo>
                    <a:lnTo>
                      <a:pt x="48" y="28"/>
                    </a:lnTo>
                    <a:lnTo>
                      <a:pt x="45" y="33"/>
                    </a:lnTo>
                    <a:lnTo>
                      <a:pt x="41" y="31"/>
                    </a:lnTo>
                    <a:lnTo>
                      <a:pt x="33" y="33"/>
                    </a:lnTo>
                    <a:lnTo>
                      <a:pt x="35" y="38"/>
                    </a:lnTo>
                    <a:lnTo>
                      <a:pt x="33" y="44"/>
                    </a:lnTo>
                    <a:lnTo>
                      <a:pt x="27" y="44"/>
                    </a:lnTo>
                    <a:lnTo>
                      <a:pt x="23" y="39"/>
                    </a:lnTo>
                    <a:lnTo>
                      <a:pt x="20" y="39"/>
                    </a:lnTo>
                    <a:lnTo>
                      <a:pt x="7" y="41"/>
                    </a:lnTo>
                    <a:lnTo>
                      <a:pt x="6" y="47"/>
                    </a:lnTo>
                    <a:lnTo>
                      <a:pt x="1" y="51"/>
                    </a:lnTo>
                    <a:lnTo>
                      <a:pt x="0" y="56"/>
                    </a:lnTo>
                    <a:lnTo>
                      <a:pt x="4" y="59"/>
                    </a:lnTo>
                    <a:lnTo>
                      <a:pt x="6" y="62"/>
                    </a:lnTo>
                    <a:lnTo>
                      <a:pt x="1" y="68"/>
                    </a:lnTo>
                    <a:lnTo>
                      <a:pt x="13" y="79"/>
                    </a:lnTo>
                    <a:lnTo>
                      <a:pt x="18" y="71"/>
                    </a:lnTo>
                    <a:lnTo>
                      <a:pt x="26" y="65"/>
                    </a:lnTo>
                    <a:lnTo>
                      <a:pt x="35" y="60"/>
                    </a:lnTo>
                    <a:lnTo>
                      <a:pt x="33" y="59"/>
                    </a:lnTo>
                    <a:lnTo>
                      <a:pt x="39" y="54"/>
                    </a:lnTo>
                    <a:lnTo>
                      <a:pt x="45" y="53"/>
                    </a:lnTo>
                    <a:lnTo>
                      <a:pt x="47" y="54"/>
                    </a:lnTo>
                    <a:lnTo>
                      <a:pt x="50" y="47"/>
                    </a:lnTo>
                    <a:lnTo>
                      <a:pt x="56" y="50"/>
                    </a:lnTo>
                    <a:lnTo>
                      <a:pt x="57" y="56"/>
                    </a:lnTo>
                    <a:lnTo>
                      <a:pt x="62" y="54"/>
                    </a:lnTo>
                    <a:lnTo>
                      <a:pt x="62" y="51"/>
                    </a:lnTo>
                    <a:lnTo>
                      <a:pt x="68" y="45"/>
                    </a:lnTo>
                    <a:lnTo>
                      <a:pt x="68" y="39"/>
                    </a:lnTo>
                    <a:lnTo>
                      <a:pt x="73" y="39"/>
                    </a:lnTo>
                    <a:lnTo>
                      <a:pt x="77" y="35"/>
                    </a:lnTo>
                    <a:lnTo>
                      <a:pt x="80" y="39"/>
                    </a:lnTo>
                    <a:lnTo>
                      <a:pt x="83" y="39"/>
                    </a:lnTo>
                    <a:lnTo>
                      <a:pt x="86" y="35"/>
                    </a:lnTo>
                    <a:lnTo>
                      <a:pt x="85" y="25"/>
                    </a:lnTo>
                    <a:lnTo>
                      <a:pt x="80" y="28"/>
                    </a:lnTo>
                    <a:lnTo>
                      <a:pt x="71" y="25"/>
                    </a:lnTo>
                    <a:lnTo>
                      <a:pt x="73" y="24"/>
                    </a:lnTo>
                    <a:lnTo>
                      <a:pt x="65" y="21"/>
                    </a:lnTo>
                    <a:lnTo>
                      <a:pt x="68" y="16"/>
                    </a:lnTo>
                    <a:lnTo>
                      <a:pt x="65" y="1"/>
                    </a:lnTo>
                    <a:lnTo>
                      <a:pt x="65" y="0"/>
                    </a:lnTo>
                    <a:lnTo>
                      <a:pt x="59" y="4"/>
                    </a:lnTo>
                    <a:lnTo>
                      <a:pt x="56" y="9"/>
                    </a:lnTo>
                    <a:lnTo>
                      <a:pt x="53" y="9"/>
                    </a:lnTo>
                    <a:lnTo>
                      <a:pt x="50" y="13"/>
                    </a:lnTo>
                    <a:lnTo>
                      <a:pt x="47" y="15"/>
                    </a:lnTo>
                    <a:lnTo>
                      <a:pt x="45" y="21"/>
                    </a:lnTo>
                    <a:lnTo>
                      <a:pt x="36" y="19"/>
                    </a:lnTo>
                    <a:lnTo>
                      <a:pt x="35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3" name="Freeform 3054">
                <a:extLst>
                  <a:ext uri="{FF2B5EF4-FFF2-40B4-BE49-F238E27FC236}">
                    <a16:creationId xmlns:a16="http://schemas.microsoft.com/office/drawing/2014/main" id="{699B1529-8B83-AE67-5000-2A7F44371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692"/>
                <a:ext cx="44" cy="40"/>
              </a:xfrm>
              <a:custGeom>
                <a:avLst/>
                <a:gdLst>
                  <a:gd name="T0" fmla="*/ 35 w 86"/>
                  <a:gd name="T1" fmla="*/ 22 h 79"/>
                  <a:gd name="T2" fmla="*/ 36 w 86"/>
                  <a:gd name="T3" fmla="*/ 19 h 79"/>
                  <a:gd name="T4" fmla="*/ 45 w 86"/>
                  <a:gd name="T5" fmla="*/ 21 h 79"/>
                  <a:gd name="T6" fmla="*/ 47 w 86"/>
                  <a:gd name="T7" fmla="*/ 15 h 79"/>
                  <a:gd name="T8" fmla="*/ 50 w 86"/>
                  <a:gd name="T9" fmla="*/ 13 h 79"/>
                  <a:gd name="T10" fmla="*/ 53 w 86"/>
                  <a:gd name="T11" fmla="*/ 9 h 79"/>
                  <a:gd name="T12" fmla="*/ 56 w 86"/>
                  <a:gd name="T13" fmla="*/ 9 h 79"/>
                  <a:gd name="T14" fmla="*/ 59 w 86"/>
                  <a:gd name="T15" fmla="*/ 4 h 79"/>
                  <a:gd name="T16" fmla="*/ 65 w 86"/>
                  <a:gd name="T17" fmla="*/ 0 h 79"/>
                  <a:gd name="T18" fmla="*/ 65 w 86"/>
                  <a:gd name="T19" fmla="*/ 1 h 79"/>
                  <a:gd name="T20" fmla="*/ 68 w 86"/>
                  <a:gd name="T21" fmla="*/ 16 h 79"/>
                  <a:gd name="T22" fmla="*/ 65 w 86"/>
                  <a:gd name="T23" fmla="*/ 21 h 79"/>
                  <a:gd name="T24" fmla="*/ 73 w 86"/>
                  <a:gd name="T25" fmla="*/ 24 h 79"/>
                  <a:gd name="T26" fmla="*/ 71 w 86"/>
                  <a:gd name="T27" fmla="*/ 25 h 79"/>
                  <a:gd name="T28" fmla="*/ 80 w 86"/>
                  <a:gd name="T29" fmla="*/ 28 h 79"/>
                  <a:gd name="T30" fmla="*/ 85 w 86"/>
                  <a:gd name="T31" fmla="*/ 25 h 79"/>
                  <a:gd name="T32" fmla="*/ 86 w 86"/>
                  <a:gd name="T33" fmla="*/ 35 h 79"/>
                  <a:gd name="T34" fmla="*/ 83 w 86"/>
                  <a:gd name="T35" fmla="*/ 39 h 79"/>
                  <a:gd name="T36" fmla="*/ 80 w 86"/>
                  <a:gd name="T37" fmla="*/ 39 h 79"/>
                  <a:gd name="T38" fmla="*/ 77 w 86"/>
                  <a:gd name="T39" fmla="*/ 35 h 79"/>
                  <a:gd name="T40" fmla="*/ 73 w 86"/>
                  <a:gd name="T41" fmla="*/ 39 h 79"/>
                  <a:gd name="T42" fmla="*/ 68 w 86"/>
                  <a:gd name="T43" fmla="*/ 39 h 79"/>
                  <a:gd name="T44" fmla="*/ 68 w 86"/>
                  <a:gd name="T45" fmla="*/ 45 h 79"/>
                  <a:gd name="T46" fmla="*/ 62 w 86"/>
                  <a:gd name="T47" fmla="*/ 51 h 79"/>
                  <a:gd name="T48" fmla="*/ 62 w 86"/>
                  <a:gd name="T49" fmla="*/ 54 h 79"/>
                  <a:gd name="T50" fmla="*/ 57 w 86"/>
                  <a:gd name="T51" fmla="*/ 56 h 79"/>
                  <a:gd name="T52" fmla="*/ 56 w 86"/>
                  <a:gd name="T53" fmla="*/ 50 h 79"/>
                  <a:gd name="T54" fmla="*/ 50 w 86"/>
                  <a:gd name="T55" fmla="*/ 47 h 79"/>
                  <a:gd name="T56" fmla="*/ 47 w 86"/>
                  <a:gd name="T57" fmla="*/ 54 h 79"/>
                  <a:gd name="T58" fmla="*/ 45 w 86"/>
                  <a:gd name="T59" fmla="*/ 53 h 79"/>
                  <a:gd name="T60" fmla="*/ 39 w 86"/>
                  <a:gd name="T61" fmla="*/ 54 h 79"/>
                  <a:gd name="T62" fmla="*/ 33 w 86"/>
                  <a:gd name="T63" fmla="*/ 59 h 79"/>
                  <a:gd name="T64" fmla="*/ 35 w 86"/>
                  <a:gd name="T65" fmla="*/ 60 h 79"/>
                  <a:gd name="T66" fmla="*/ 26 w 86"/>
                  <a:gd name="T67" fmla="*/ 65 h 79"/>
                  <a:gd name="T68" fmla="*/ 18 w 86"/>
                  <a:gd name="T69" fmla="*/ 71 h 79"/>
                  <a:gd name="T70" fmla="*/ 13 w 86"/>
                  <a:gd name="T71" fmla="*/ 79 h 79"/>
                  <a:gd name="T72" fmla="*/ 1 w 86"/>
                  <a:gd name="T73" fmla="*/ 68 h 79"/>
                  <a:gd name="T74" fmla="*/ 6 w 86"/>
                  <a:gd name="T75" fmla="*/ 62 h 79"/>
                  <a:gd name="T76" fmla="*/ 4 w 86"/>
                  <a:gd name="T77" fmla="*/ 59 h 79"/>
                  <a:gd name="T78" fmla="*/ 0 w 86"/>
                  <a:gd name="T79" fmla="*/ 56 h 79"/>
                  <a:gd name="T80" fmla="*/ 1 w 86"/>
                  <a:gd name="T81" fmla="*/ 51 h 79"/>
                  <a:gd name="T82" fmla="*/ 6 w 86"/>
                  <a:gd name="T83" fmla="*/ 47 h 79"/>
                  <a:gd name="T84" fmla="*/ 7 w 86"/>
                  <a:gd name="T85" fmla="*/ 41 h 79"/>
                  <a:gd name="T86" fmla="*/ 20 w 86"/>
                  <a:gd name="T87" fmla="*/ 39 h 79"/>
                  <a:gd name="T88" fmla="*/ 23 w 86"/>
                  <a:gd name="T89" fmla="*/ 39 h 79"/>
                  <a:gd name="T90" fmla="*/ 27 w 86"/>
                  <a:gd name="T91" fmla="*/ 44 h 79"/>
                  <a:gd name="T92" fmla="*/ 33 w 86"/>
                  <a:gd name="T93" fmla="*/ 44 h 79"/>
                  <a:gd name="T94" fmla="*/ 35 w 86"/>
                  <a:gd name="T95" fmla="*/ 38 h 79"/>
                  <a:gd name="T96" fmla="*/ 33 w 86"/>
                  <a:gd name="T97" fmla="*/ 33 h 79"/>
                  <a:gd name="T98" fmla="*/ 41 w 86"/>
                  <a:gd name="T99" fmla="*/ 31 h 79"/>
                  <a:gd name="T100" fmla="*/ 45 w 86"/>
                  <a:gd name="T101" fmla="*/ 33 h 79"/>
                  <a:gd name="T102" fmla="*/ 48 w 86"/>
                  <a:gd name="T103" fmla="*/ 28 h 79"/>
                  <a:gd name="T104" fmla="*/ 44 w 86"/>
                  <a:gd name="T105" fmla="*/ 22 h 79"/>
                  <a:gd name="T106" fmla="*/ 35 w 86"/>
                  <a:gd name="T107" fmla="*/ 2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6" h="79">
                    <a:moveTo>
                      <a:pt x="35" y="22"/>
                    </a:moveTo>
                    <a:lnTo>
                      <a:pt x="36" y="19"/>
                    </a:lnTo>
                    <a:lnTo>
                      <a:pt x="45" y="21"/>
                    </a:lnTo>
                    <a:lnTo>
                      <a:pt x="47" y="15"/>
                    </a:lnTo>
                    <a:lnTo>
                      <a:pt x="50" y="13"/>
                    </a:lnTo>
                    <a:lnTo>
                      <a:pt x="53" y="9"/>
                    </a:lnTo>
                    <a:lnTo>
                      <a:pt x="56" y="9"/>
                    </a:lnTo>
                    <a:lnTo>
                      <a:pt x="59" y="4"/>
                    </a:lnTo>
                    <a:lnTo>
                      <a:pt x="65" y="0"/>
                    </a:lnTo>
                    <a:lnTo>
                      <a:pt x="65" y="1"/>
                    </a:lnTo>
                    <a:lnTo>
                      <a:pt x="68" y="16"/>
                    </a:lnTo>
                    <a:lnTo>
                      <a:pt x="65" y="21"/>
                    </a:lnTo>
                    <a:lnTo>
                      <a:pt x="73" y="24"/>
                    </a:lnTo>
                    <a:lnTo>
                      <a:pt x="71" y="25"/>
                    </a:lnTo>
                    <a:lnTo>
                      <a:pt x="80" y="28"/>
                    </a:lnTo>
                    <a:lnTo>
                      <a:pt x="85" y="25"/>
                    </a:lnTo>
                    <a:lnTo>
                      <a:pt x="86" y="35"/>
                    </a:lnTo>
                    <a:lnTo>
                      <a:pt x="83" y="39"/>
                    </a:lnTo>
                    <a:lnTo>
                      <a:pt x="80" y="39"/>
                    </a:lnTo>
                    <a:lnTo>
                      <a:pt x="77" y="35"/>
                    </a:lnTo>
                    <a:lnTo>
                      <a:pt x="73" y="39"/>
                    </a:lnTo>
                    <a:lnTo>
                      <a:pt x="68" y="39"/>
                    </a:lnTo>
                    <a:lnTo>
                      <a:pt x="68" y="45"/>
                    </a:lnTo>
                    <a:lnTo>
                      <a:pt x="62" y="51"/>
                    </a:lnTo>
                    <a:lnTo>
                      <a:pt x="62" y="54"/>
                    </a:lnTo>
                    <a:lnTo>
                      <a:pt x="57" y="56"/>
                    </a:lnTo>
                    <a:lnTo>
                      <a:pt x="56" y="50"/>
                    </a:lnTo>
                    <a:lnTo>
                      <a:pt x="50" y="47"/>
                    </a:lnTo>
                    <a:lnTo>
                      <a:pt x="47" y="54"/>
                    </a:lnTo>
                    <a:lnTo>
                      <a:pt x="45" y="53"/>
                    </a:lnTo>
                    <a:lnTo>
                      <a:pt x="39" y="54"/>
                    </a:lnTo>
                    <a:lnTo>
                      <a:pt x="33" y="59"/>
                    </a:lnTo>
                    <a:lnTo>
                      <a:pt x="35" y="60"/>
                    </a:lnTo>
                    <a:lnTo>
                      <a:pt x="26" y="65"/>
                    </a:lnTo>
                    <a:lnTo>
                      <a:pt x="18" y="71"/>
                    </a:lnTo>
                    <a:lnTo>
                      <a:pt x="13" y="79"/>
                    </a:lnTo>
                    <a:lnTo>
                      <a:pt x="1" y="68"/>
                    </a:lnTo>
                    <a:lnTo>
                      <a:pt x="6" y="62"/>
                    </a:lnTo>
                    <a:lnTo>
                      <a:pt x="4" y="59"/>
                    </a:lnTo>
                    <a:lnTo>
                      <a:pt x="0" y="56"/>
                    </a:lnTo>
                    <a:lnTo>
                      <a:pt x="1" y="51"/>
                    </a:lnTo>
                    <a:lnTo>
                      <a:pt x="6" y="47"/>
                    </a:lnTo>
                    <a:lnTo>
                      <a:pt x="7" y="41"/>
                    </a:lnTo>
                    <a:lnTo>
                      <a:pt x="20" y="39"/>
                    </a:lnTo>
                    <a:lnTo>
                      <a:pt x="23" y="39"/>
                    </a:lnTo>
                    <a:lnTo>
                      <a:pt x="27" y="44"/>
                    </a:lnTo>
                    <a:lnTo>
                      <a:pt x="33" y="44"/>
                    </a:lnTo>
                    <a:lnTo>
                      <a:pt x="35" y="38"/>
                    </a:lnTo>
                    <a:lnTo>
                      <a:pt x="33" y="33"/>
                    </a:lnTo>
                    <a:lnTo>
                      <a:pt x="41" y="31"/>
                    </a:lnTo>
                    <a:lnTo>
                      <a:pt x="45" y="33"/>
                    </a:lnTo>
                    <a:lnTo>
                      <a:pt x="48" y="28"/>
                    </a:lnTo>
                    <a:lnTo>
                      <a:pt x="44" y="22"/>
                    </a:lnTo>
                    <a:lnTo>
                      <a:pt x="35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4" name="Freeform 3055">
                <a:extLst>
                  <a:ext uri="{FF2B5EF4-FFF2-40B4-BE49-F238E27FC236}">
                    <a16:creationId xmlns:a16="http://schemas.microsoft.com/office/drawing/2014/main" id="{831FF095-F64B-0041-8CBF-4B27236C1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692"/>
                <a:ext cx="44" cy="40"/>
              </a:xfrm>
              <a:custGeom>
                <a:avLst/>
                <a:gdLst>
                  <a:gd name="T0" fmla="*/ 35 w 86"/>
                  <a:gd name="T1" fmla="*/ 22 h 79"/>
                  <a:gd name="T2" fmla="*/ 36 w 86"/>
                  <a:gd name="T3" fmla="*/ 19 h 79"/>
                  <a:gd name="T4" fmla="*/ 45 w 86"/>
                  <a:gd name="T5" fmla="*/ 21 h 79"/>
                  <a:gd name="T6" fmla="*/ 47 w 86"/>
                  <a:gd name="T7" fmla="*/ 15 h 79"/>
                  <a:gd name="T8" fmla="*/ 50 w 86"/>
                  <a:gd name="T9" fmla="*/ 13 h 79"/>
                  <a:gd name="T10" fmla="*/ 53 w 86"/>
                  <a:gd name="T11" fmla="*/ 9 h 79"/>
                  <a:gd name="T12" fmla="*/ 56 w 86"/>
                  <a:gd name="T13" fmla="*/ 9 h 79"/>
                  <a:gd name="T14" fmla="*/ 59 w 86"/>
                  <a:gd name="T15" fmla="*/ 4 h 79"/>
                  <a:gd name="T16" fmla="*/ 65 w 86"/>
                  <a:gd name="T17" fmla="*/ 0 h 79"/>
                  <a:gd name="T18" fmla="*/ 65 w 86"/>
                  <a:gd name="T19" fmla="*/ 1 h 79"/>
                  <a:gd name="T20" fmla="*/ 68 w 86"/>
                  <a:gd name="T21" fmla="*/ 16 h 79"/>
                  <a:gd name="T22" fmla="*/ 65 w 86"/>
                  <a:gd name="T23" fmla="*/ 21 h 79"/>
                  <a:gd name="T24" fmla="*/ 73 w 86"/>
                  <a:gd name="T25" fmla="*/ 24 h 79"/>
                  <a:gd name="T26" fmla="*/ 71 w 86"/>
                  <a:gd name="T27" fmla="*/ 25 h 79"/>
                  <a:gd name="T28" fmla="*/ 80 w 86"/>
                  <a:gd name="T29" fmla="*/ 28 h 79"/>
                  <a:gd name="T30" fmla="*/ 85 w 86"/>
                  <a:gd name="T31" fmla="*/ 25 h 79"/>
                  <a:gd name="T32" fmla="*/ 86 w 86"/>
                  <a:gd name="T33" fmla="*/ 35 h 79"/>
                  <a:gd name="T34" fmla="*/ 83 w 86"/>
                  <a:gd name="T35" fmla="*/ 39 h 79"/>
                  <a:gd name="T36" fmla="*/ 80 w 86"/>
                  <a:gd name="T37" fmla="*/ 39 h 79"/>
                  <a:gd name="T38" fmla="*/ 77 w 86"/>
                  <a:gd name="T39" fmla="*/ 35 h 79"/>
                  <a:gd name="T40" fmla="*/ 73 w 86"/>
                  <a:gd name="T41" fmla="*/ 39 h 79"/>
                  <a:gd name="T42" fmla="*/ 68 w 86"/>
                  <a:gd name="T43" fmla="*/ 39 h 79"/>
                  <a:gd name="T44" fmla="*/ 68 w 86"/>
                  <a:gd name="T45" fmla="*/ 45 h 79"/>
                  <a:gd name="T46" fmla="*/ 62 w 86"/>
                  <a:gd name="T47" fmla="*/ 51 h 79"/>
                  <a:gd name="T48" fmla="*/ 62 w 86"/>
                  <a:gd name="T49" fmla="*/ 54 h 79"/>
                  <a:gd name="T50" fmla="*/ 57 w 86"/>
                  <a:gd name="T51" fmla="*/ 56 h 79"/>
                  <a:gd name="T52" fmla="*/ 56 w 86"/>
                  <a:gd name="T53" fmla="*/ 50 h 79"/>
                  <a:gd name="T54" fmla="*/ 50 w 86"/>
                  <a:gd name="T55" fmla="*/ 47 h 79"/>
                  <a:gd name="T56" fmla="*/ 47 w 86"/>
                  <a:gd name="T57" fmla="*/ 54 h 79"/>
                  <a:gd name="T58" fmla="*/ 45 w 86"/>
                  <a:gd name="T59" fmla="*/ 53 h 79"/>
                  <a:gd name="T60" fmla="*/ 39 w 86"/>
                  <a:gd name="T61" fmla="*/ 54 h 79"/>
                  <a:gd name="T62" fmla="*/ 33 w 86"/>
                  <a:gd name="T63" fmla="*/ 59 h 79"/>
                  <a:gd name="T64" fmla="*/ 35 w 86"/>
                  <a:gd name="T65" fmla="*/ 60 h 79"/>
                  <a:gd name="T66" fmla="*/ 26 w 86"/>
                  <a:gd name="T67" fmla="*/ 65 h 79"/>
                  <a:gd name="T68" fmla="*/ 18 w 86"/>
                  <a:gd name="T69" fmla="*/ 71 h 79"/>
                  <a:gd name="T70" fmla="*/ 13 w 86"/>
                  <a:gd name="T71" fmla="*/ 79 h 79"/>
                  <a:gd name="T72" fmla="*/ 1 w 86"/>
                  <a:gd name="T73" fmla="*/ 68 h 79"/>
                  <a:gd name="T74" fmla="*/ 6 w 86"/>
                  <a:gd name="T75" fmla="*/ 62 h 79"/>
                  <a:gd name="T76" fmla="*/ 4 w 86"/>
                  <a:gd name="T77" fmla="*/ 59 h 79"/>
                  <a:gd name="T78" fmla="*/ 0 w 86"/>
                  <a:gd name="T79" fmla="*/ 56 h 79"/>
                  <a:gd name="T80" fmla="*/ 1 w 86"/>
                  <a:gd name="T81" fmla="*/ 51 h 79"/>
                  <a:gd name="T82" fmla="*/ 6 w 86"/>
                  <a:gd name="T83" fmla="*/ 47 h 79"/>
                  <a:gd name="T84" fmla="*/ 7 w 86"/>
                  <a:gd name="T85" fmla="*/ 41 h 79"/>
                  <a:gd name="T86" fmla="*/ 20 w 86"/>
                  <a:gd name="T87" fmla="*/ 39 h 79"/>
                  <a:gd name="T88" fmla="*/ 23 w 86"/>
                  <a:gd name="T89" fmla="*/ 39 h 79"/>
                  <a:gd name="T90" fmla="*/ 27 w 86"/>
                  <a:gd name="T91" fmla="*/ 44 h 79"/>
                  <a:gd name="T92" fmla="*/ 33 w 86"/>
                  <a:gd name="T93" fmla="*/ 44 h 79"/>
                  <a:gd name="T94" fmla="*/ 35 w 86"/>
                  <a:gd name="T95" fmla="*/ 38 h 79"/>
                  <a:gd name="T96" fmla="*/ 33 w 86"/>
                  <a:gd name="T97" fmla="*/ 33 h 79"/>
                  <a:gd name="T98" fmla="*/ 41 w 86"/>
                  <a:gd name="T99" fmla="*/ 31 h 79"/>
                  <a:gd name="T100" fmla="*/ 45 w 86"/>
                  <a:gd name="T101" fmla="*/ 33 h 79"/>
                  <a:gd name="T102" fmla="*/ 48 w 86"/>
                  <a:gd name="T103" fmla="*/ 28 h 79"/>
                  <a:gd name="T104" fmla="*/ 44 w 86"/>
                  <a:gd name="T105" fmla="*/ 22 h 79"/>
                  <a:gd name="T106" fmla="*/ 35 w 86"/>
                  <a:gd name="T107" fmla="*/ 2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6" h="79">
                    <a:moveTo>
                      <a:pt x="35" y="22"/>
                    </a:moveTo>
                    <a:lnTo>
                      <a:pt x="36" y="19"/>
                    </a:lnTo>
                    <a:lnTo>
                      <a:pt x="45" y="21"/>
                    </a:lnTo>
                    <a:lnTo>
                      <a:pt x="47" y="15"/>
                    </a:lnTo>
                    <a:lnTo>
                      <a:pt x="50" y="13"/>
                    </a:lnTo>
                    <a:lnTo>
                      <a:pt x="53" y="9"/>
                    </a:lnTo>
                    <a:lnTo>
                      <a:pt x="56" y="9"/>
                    </a:lnTo>
                    <a:lnTo>
                      <a:pt x="59" y="4"/>
                    </a:lnTo>
                    <a:lnTo>
                      <a:pt x="65" y="0"/>
                    </a:lnTo>
                    <a:lnTo>
                      <a:pt x="65" y="1"/>
                    </a:lnTo>
                    <a:lnTo>
                      <a:pt x="68" y="16"/>
                    </a:lnTo>
                    <a:lnTo>
                      <a:pt x="65" y="21"/>
                    </a:lnTo>
                    <a:lnTo>
                      <a:pt x="73" y="24"/>
                    </a:lnTo>
                    <a:lnTo>
                      <a:pt x="71" y="25"/>
                    </a:lnTo>
                    <a:lnTo>
                      <a:pt x="80" y="28"/>
                    </a:lnTo>
                    <a:lnTo>
                      <a:pt x="85" y="25"/>
                    </a:lnTo>
                    <a:lnTo>
                      <a:pt x="86" y="35"/>
                    </a:lnTo>
                    <a:lnTo>
                      <a:pt x="83" y="39"/>
                    </a:lnTo>
                    <a:lnTo>
                      <a:pt x="80" y="39"/>
                    </a:lnTo>
                    <a:lnTo>
                      <a:pt x="77" y="35"/>
                    </a:lnTo>
                    <a:lnTo>
                      <a:pt x="73" y="39"/>
                    </a:lnTo>
                    <a:lnTo>
                      <a:pt x="68" y="39"/>
                    </a:lnTo>
                    <a:lnTo>
                      <a:pt x="68" y="45"/>
                    </a:lnTo>
                    <a:lnTo>
                      <a:pt x="62" y="51"/>
                    </a:lnTo>
                    <a:lnTo>
                      <a:pt x="62" y="54"/>
                    </a:lnTo>
                    <a:lnTo>
                      <a:pt x="57" y="56"/>
                    </a:lnTo>
                    <a:lnTo>
                      <a:pt x="56" y="50"/>
                    </a:lnTo>
                    <a:lnTo>
                      <a:pt x="50" y="47"/>
                    </a:lnTo>
                    <a:lnTo>
                      <a:pt x="47" y="54"/>
                    </a:lnTo>
                    <a:lnTo>
                      <a:pt x="45" y="53"/>
                    </a:lnTo>
                    <a:lnTo>
                      <a:pt x="39" y="54"/>
                    </a:lnTo>
                    <a:lnTo>
                      <a:pt x="33" y="59"/>
                    </a:lnTo>
                    <a:lnTo>
                      <a:pt x="35" y="60"/>
                    </a:lnTo>
                    <a:lnTo>
                      <a:pt x="26" y="65"/>
                    </a:lnTo>
                    <a:lnTo>
                      <a:pt x="18" y="71"/>
                    </a:lnTo>
                    <a:lnTo>
                      <a:pt x="13" y="79"/>
                    </a:lnTo>
                    <a:lnTo>
                      <a:pt x="1" y="68"/>
                    </a:lnTo>
                    <a:lnTo>
                      <a:pt x="6" y="62"/>
                    </a:lnTo>
                    <a:lnTo>
                      <a:pt x="4" y="59"/>
                    </a:lnTo>
                    <a:lnTo>
                      <a:pt x="0" y="56"/>
                    </a:lnTo>
                    <a:lnTo>
                      <a:pt x="1" y="51"/>
                    </a:lnTo>
                    <a:lnTo>
                      <a:pt x="6" y="47"/>
                    </a:lnTo>
                    <a:lnTo>
                      <a:pt x="7" y="41"/>
                    </a:lnTo>
                    <a:lnTo>
                      <a:pt x="20" y="39"/>
                    </a:lnTo>
                    <a:lnTo>
                      <a:pt x="23" y="39"/>
                    </a:lnTo>
                    <a:lnTo>
                      <a:pt x="27" y="44"/>
                    </a:lnTo>
                    <a:lnTo>
                      <a:pt x="33" y="44"/>
                    </a:lnTo>
                    <a:lnTo>
                      <a:pt x="35" y="38"/>
                    </a:lnTo>
                    <a:lnTo>
                      <a:pt x="33" y="33"/>
                    </a:lnTo>
                    <a:lnTo>
                      <a:pt x="41" y="31"/>
                    </a:lnTo>
                    <a:lnTo>
                      <a:pt x="45" y="33"/>
                    </a:lnTo>
                    <a:lnTo>
                      <a:pt x="48" y="28"/>
                    </a:lnTo>
                    <a:lnTo>
                      <a:pt x="44" y="22"/>
                    </a:lnTo>
                    <a:lnTo>
                      <a:pt x="35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5" name="Freeform 3056">
                <a:extLst>
                  <a:ext uri="{FF2B5EF4-FFF2-40B4-BE49-F238E27FC236}">
                    <a16:creationId xmlns:a16="http://schemas.microsoft.com/office/drawing/2014/main" id="{9390E3EB-88E2-9466-96D9-0970EE761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557"/>
                <a:ext cx="41" cy="30"/>
              </a:xfrm>
              <a:custGeom>
                <a:avLst/>
                <a:gdLst>
                  <a:gd name="T0" fmla="*/ 14 w 82"/>
                  <a:gd name="T1" fmla="*/ 14 h 61"/>
                  <a:gd name="T2" fmla="*/ 17 w 82"/>
                  <a:gd name="T3" fmla="*/ 17 h 61"/>
                  <a:gd name="T4" fmla="*/ 23 w 82"/>
                  <a:gd name="T5" fmla="*/ 17 h 61"/>
                  <a:gd name="T6" fmla="*/ 28 w 82"/>
                  <a:gd name="T7" fmla="*/ 21 h 61"/>
                  <a:gd name="T8" fmla="*/ 34 w 82"/>
                  <a:gd name="T9" fmla="*/ 21 h 61"/>
                  <a:gd name="T10" fmla="*/ 34 w 82"/>
                  <a:gd name="T11" fmla="*/ 26 h 61"/>
                  <a:gd name="T12" fmla="*/ 38 w 82"/>
                  <a:gd name="T13" fmla="*/ 29 h 61"/>
                  <a:gd name="T14" fmla="*/ 37 w 82"/>
                  <a:gd name="T15" fmla="*/ 35 h 61"/>
                  <a:gd name="T16" fmla="*/ 41 w 82"/>
                  <a:gd name="T17" fmla="*/ 37 h 61"/>
                  <a:gd name="T18" fmla="*/ 37 w 82"/>
                  <a:gd name="T19" fmla="*/ 44 h 61"/>
                  <a:gd name="T20" fmla="*/ 41 w 82"/>
                  <a:gd name="T21" fmla="*/ 44 h 61"/>
                  <a:gd name="T22" fmla="*/ 43 w 82"/>
                  <a:gd name="T23" fmla="*/ 50 h 61"/>
                  <a:gd name="T24" fmla="*/ 43 w 82"/>
                  <a:gd name="T25" fmla="*/ 58 h 61"/>
                  <a:gd name="T26" fmla="*/ 47 w 82"/>
                  <a:gd name="T27" fmla="*/ 61 h 61"/>
                  <a:gd name="T28" fmla="*/ 50 w 82"/>
                  <a:gd name="T29" fmla="*/ 55 h 61"/>
                  <a:gd name="T30" fmla="*/ 55 w 82"/>
                  <a:gd name="T31" fmla="*/ 53 h 61"/>
                  <a:gd name="T32" fmla="*/ 60 w 82"/>
                  <a:gd name="T33" fmla="*/ 59 h 61"/>
                  <a:gd name="T34" fmla="*/ 73 w 82"/>
                  <a:gd name="T35" fmla="*/ 56 h 61"/>
                  <a:gd name="T36" fmla="*/ 75 w 82"/>
                  <a:gd name="T37" fmla="*/ 52 h 61"/>
                  <a:gd name="T38" fmla="*/ 82 w 82"/>
                  <a:gd name="T39" fmla="*/ 52 h 61"/>
                  <a:gd name="T40" fmla="*/ 81 w 82"/>
                  <a:gd name="T41" fmla="*/ 47 h 61"/>
                  <a:gd name="T42" fmla="*/ 75 w 82"/>
                  <a:gd name="T43" fmla="*/ 49 h 61"/>
                  <a:gd name="T44" fmla="*/ 73 w 82"/>
                  <a:gd name="T45" fmla="*/ 38 h 61"/>
                  <a:gd name="T46" fmla="*/ 78 w 82"/>
                  <a:gd name="T47" fmla="*/ 30 h 61"/>
                  <a:gd name="T48" fmla="*/ 82 w 82"/>
                  <a:gd name="T49" fmla="*/ 27 h 61"/>
                  <a:gd name="T50" fmla="*/ 76 w 82"/>
                  <a:gd name="T51" fmla="*/ 20 h 61"/>
                  <a:gd name="T52" fmla="*/ 72 w 82"/>
                  <a:gd name="T53" fmla="*/ 21 h 61"/>
                  <a:gd name="T54" fmla="*/ 72 w 82"/>
                  <a:gd name="T55" fmla="*/ 11 h 61"/>
                  <a:gd name="T56" fmla="*/ 66 w 82"/>
                  <a:gd name="T57" fmla="*/ 9 h 61"/>
                  <a:gd name="T58" fmla="*/ 63 w 82"/>
                  <a:gd name="T59" fmla="*/ 12 h 61"/>
                  <a:gd name="T60" fmla="*/ 64 w 82"/>
                  <a:gd name="T61" fmla="*/ 24 h 61"/>
                  <a:gd name="T62" fmla="*/ 61 w 82"/>
                  <a:gd name="T63" fmla="*/ 24 h 61"/>
                  <a:gd name="T64" fmla="*/ 63 w 82"/>
                  <a:gd name="T65" fmla="*/ 20 h 61"/>
                  <a:gd name="T66" fmla="*/ 58 w 82"/>
                  <a:gd name="T67" fmla="*/ 15 h 61"/>
                  <a:gd name="T68" fmla="*/ 50 w 82"/>
                  <a:gd name="T69" fmla="*/ 11 h 61"/>
                  <a:gd name="T70" fmla="*/ 41 w 82"/>
                  <a:gd name="T71" fmla="*/ 8 h 61"/>
                  <a:gd name="T72" fmla="*/ 40 w 82"/>
                  <a:gd name="T73" fmla="*/ 6 h 61"/>
                  <a:gd name="T74" fmla="*/ 26 w 82"/>
                  <a:gd name="T75" fmla="*/ 0 h 61"/>
                  <a:gd name="T76" fmla="*/ 14 w 82"/>
                  <a:gd name="T77" fmla="*/ 8 h 61"/>
                  <a:gd name="T78" fmla="*/ 9 w 82"/>
                  <a:gd name="T79" fmla="*/ 5 h 61"/>
                  <a:gd name="T80" fmla="*/ 0 w 82"/>
                  <a:gd name="T81" fmla="*/ 8 h 61"/>
                  <a:gd name="T82" fmla="*/ 3 w 82"/>
                  <a:gd name="T83" fmla="*/ 11 h 61"/>
                  <a:gd name="T84" fmla="*/ 8 w 82"/>
                  <a:gd name="T85" fmla="*/ 14 h 61"/>
                  <a:gd name="T86" fmla="*/ 14 w 82"/>
                  <a:gd name="T87" fmla="*/ 1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2" h="61">
                    <a:moveTo>
                      <a:pt x="14" y="14"/>
                    </a:moveTo>
                    <a:lnTo>
                      <a:pt x="17" y="17"/>
                    </a:lnTo>
                    <a:lnTo>
                      <a:pt x="23" y="17"/>
                    </a:lnTo>
                    <a:lnTo>
                      <a:pt x="28" y="21"/>
                    </a:lnTo>
                    <a:lnTo>
                      <a:pt x="34" y="21"/>
                    </a:lnTo>
                    <a:lnTo>
                      <a:pt x="34" y="26"/>
                    </a:lnTo>
                    <a:lnTo>
                      <a:pt x="38" y="29"/>
                    </a:lnTo>
                    <a:lnTo>
                      <a:pt x="37" y="35"/>
                    </a:lnTo>
                    <a:lnTo>
                      <a:pt x="41" y="37"/>
                    </a:lnTo>
                    <a:lnTo>
                      <a:pt x="37" y="44"/>
                    </a:lnTo>
                    <a:lnTo>
                      <a:pt x="41" y="44"/>
                    </a:lnTo>
                    <a:lnTo>
                      <a:pt x="43" y="50"/>
                    </a:lnTo>
                    <a:lnTo>
                      <a:pt x="43" y="58"/>
                    </a:lnTo>
                    <a:lnTo>
                      <a:pt x="47" y="61"/>
                    </a:lnTo>
                    <a:lnTo>
                      <a:pt x="50" y="55"/>
                    </a:lnTo>
                    <a:lnTo>
                      <a:pt x="55" y="53"/>
                    </a:lnTo>
                    <a:lnTo>
                      <a:pt x="60" y="59"/>
                    </a:lnTo>
                    <a:lnTo>
                      <a:pt x="73" y="56"/>
                    </a:lnTo>
                    <a:lnTo>
                      <a:pt x="75" y="52"/>
                    </a:lnTo>
                    <a:lnTo>
                      <a:pt x="82" y="52"/>
                    </a:lnTo>
                    <a:lnTo>
                      <a:pt x="81" y="47"/>
                    </a:lnTo>
                    <a:lnTo>
                      <a:pt x="75" y="49"/>
                    </a:lnTo>
                    <a:lnTo>
                      <a:pt x="73" y="38"/>
                    </a:lnTo>
                    <a:lnTo>
                      <a:pt x="78" y="30"/>
                    </a:lnTo>
                    <a:lnTo>
                      <a:pt x="82" y="27"/>
                    </a:lnTo>
                    <a:lnTo>
                      <a:pt x="76" y="20"/>
                    </a:lnTo>
                    <a:lnTo>
                      <a:pt x="72" y="21"/>
                    </a:lnTo>
                    <a:lnTo>
                      <a:pt x="72" y="11"/>
                    </a:lnTo>
                    <a:lnTo>
                      <a:pt x="66" y="9"/>
                    </a:lnTo>
                    <a:lnTo>
                      <a:pt x="63" y="12"/>
                    </a:lnTo>
                    <a:lnTo>
                      <a:pt x="64" y="24"/>
                    </a:lnTo>
                    <a:lnTo>
                      <a:pt x="61" y="24"/>
                    </a:lnTo>
                    <a:lnTo>
                      <a:pt x="63" y="20"/>
                    </a:lnTo>
                    <a:lnTo>
                      <a:pt x="58" y="15"/>
                    </a:lnTo>
                    <a:lnTo>
                      <a:pt x="50" y="11"/>
                    </a:lnTo>
                    <a:lnTo>
                      <a:pt x="41" y="8"/>
                    </a:lnTo>
                    <a:lnTo>
                      <a:pt x="40" y="6"/>
                    </a:lnTo>
                    <a:lnTo>
                      <a:pt x="26" y="0"/>
                    </a:lnTo>
                    <a:lnTo>
                      <a:pt x="14" y="8"/>
                    </a:lnTo>
                    <a:lnTo>
                      <a:pt x="9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8" y="14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6" name="Freeform 3057">
                <a:extLst>
                  <a:ext uri="{FF2B5EF4-FFF2-40B4-BE49-F238E27FC236}">
                    <a16:creationId xmlns:a16="http://schemas.microsoft.com/office/drawing/2014/main" id="{9AC93E08-C88C-AD1D-078D-7032578EE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557"/>
                <a:ext cx="41" cy="30"/>
              </a:xfrm>
              <a:custGeom>
                <a:avLst/>
                <a:gdLst>
                  <a:gd name="T0" fmla="*/ 14 w 82"/>
                  <a:gd name="T1" fmla="*/ 14 h 61"/>
                  <a:gd name="T2" fmla="*/ 8 w 82"/>
                  <a:gd name="T3" fmla="*/ 14 h 61"/>
                  <a:gd name="T4" fmla="*/ 3 w 82"/>
                  <a:gd name="T5" fmla="*/ 11 h 61"/>
                  <a:gd name="T6" fmla="*/ 0 w 82"/>
                  <a:gd name="T7" fmla="*/ 8 h 61"/>
                  <a:gd name="T8" fmla="*/ 9 w 82"/>
                  <a:gd name="T9" fmla="*/ 5 h 61"/>
                  <a:gd name="T10" fmla="*/ 14 w 82"/>
                  <a:gd name="T11" fmla="*/ 8 h 61"/>
                  <a:gd name="T12" fmla="*/ 26 w 82"/>
                  <a:gd name="T13" fmla="*/ 0 h 61"/>
                  <a:gd name="T14" fmla="*/ 40 w 82"/>
                  <a:gd name="T15" fmla="*/ 6 h 61"/>
                  <a:gd name="T16" fmla="*/ 41 w 82"/>
                  <a:gd name="T17" fmla="*/ 8 h 61"/>
                  <a:gd name="T18" fmla="*/ 50 w 82"/>
                  <a:gd name="T19" fmla="*/ 11 h 61"/>
                  <a:gd name="T20" fmla="*/ 58 w 82"/>
                  <a:gd name="T21" fmla="*/ 15 h 61"/>
                  <a:gd name="T22" fmla="*/ 63 w 82"/>
                  <a:gd name="T23" fmla="*/ 20 h 61"/>
                  <a:gd name="T24" fmla="*/ 61 w 82"/>
                  <a:gd name="T25" fmla="*/ 24 h 61"/>
                  <a:gd name="T26" fmla="*/ 64 w 82"/>
                  <a:gd name="T27" fmla="*/ 24 h 61"/>
                  <a:gd name="T28" fmla="*/ 63 w 82"/>
                  <a:gd name="T29" fmla="*/ 12 h 61"/>
                  <a:gd name="T30" fmla="*/ 66 w 82"/>
                  <a:gd name="T31" fmla="*/ 9 h 61"/>
                  <a:gd name="T32" fmla="*/ 72 w 82"/>
                  <a:gd name="T33" fmla="*/ 11 h 61"/>
                  <a:gd name="T34" fmla="*/ 72 w 82"/>
                  <a:gd name="T35" fmla="*/ 21 h 61"/>
                  <a:gd name="T36" fmla="*/ 76 w 82"/>
                  <a:gd name="T37" fmla="*/ 20 h 61"/>
                  <a:gd name="T38" fmla="*/ 82 w 82"/>
                  <a:gd name="T39" fmla="*/ 27 h 61"/>
                  <a:gd name="T40" fmla="*/ 78 w 82"/>
                  <a:gd name="T41" fmla="*/ 30 h 61"/>
                  <a:gd name="T42" fmla="*/ 73 w 82"/>
                  <a:gd name="T43" fmla="*/ 38 h 61"/>
                  <a:gd name="T44" fmla="*/ 75 w 82"/>
                  <a:gd name="T45" fmla="*/ 49 h 61"/>
                  <a:gd name="T46" fmla="*/ 81 w 82"/>
                  <a:gd name="T47" fmla="*/ 47 h 61"/>
                  <a:gd name="T48" fmla="*/ 82 w 82"/>
                  <a:gd name="T49" fmla="*/ 52 h 61"/>
                  <a:gd name="T50" fmla="*/ 75 w 82"/>
                  <a:gd name="T51" fmla="*/ 52 h 61"/>
                  <a:gd name="T52" fmla="*/ 73 w 82"/>
                  <a:gd name="T53" fmla="*/ 56 h 61"/>
                  <a:gd name="T54" fmla="*/ 60 w 82"/>
                  <a:gd name="T55" fmla="*/ 59 h 61"/>
                  <a:gd name="T56" fmla="*/ 55 w 82"/>
                  <a:gd name="T57" fmla="*/ 53 h 61"/>
                  <a:gd name="T58" fmla="*/ 50 w 82"/>
                  <a:gd name="T59" fmla="*/ 55 h 61"/>
                  <a:gd name="T60" fmla="*/ 47 w 82"/>
                  <a:gd name="T61" fmla="*/ 61 h 61"/>
                  <a:gd name="T62" fmla="*/ 43 w 82"/>
                  <a:gd name="T63" fmla="*/ 58 h 61"/>
                  <a:gd name="T64" fmla="*/ 43 w 82"/>
                  <a:gd name="T65" fmla="*/ 50 h 61"/>
                  <a:gd name="T66" fmla="*/ 41 w 82"/>
                  <a:gd name="T67" fmla="*/ 44 h 61"/>
                  <a:gd name="T68" fmla="*/ 37 w 82"/>
                  <a:gd name="T69" fmla="*/ 44 h 61"/>
                  <a:gd name="T70" fmla="*/ 41 w 82"/>
                  <a:gd name="T71" fmla="*/ 37 h 61"/>
                  <a:gd name="T72" fmla="*/ 37 w 82"/>
                  <a:gd name="T73" fmla="*/ 35 h 61"/>
                  <a:gd name="T74" fmla="*/ 38 w 82"/>
                  <a:gd name="T75" fmla="*/ 29 h 61"/>
                  <a:gd name="T76" fmla="*/ 34 w 82"/>
                  <a:gd name="T77" fmla="*/ 26 h 61"/>
                  <a:gd name="T78" fmla="*/ 34 w 82"/>
                  <a:gd name="T79" fmla="*/ 21 h 61"/>
                  <a:gd name="T80" fmla="*/ 28 w 82"/>
                  <a:gd name="T81" fmla="*/ 21 h 61"/>
                  <a:gd name="T82" fmla="*/ 23 w 82"/>
                  <a:gd name="T83" fmla="*/ 17 h 61"/>
                  <a:gd name="T84" fmla="*/ 17 w 82"/>
                  <a:gd name="T85" fmla="*/ 17 h 61"/>
                  <a:gd name="T86" fmla="*/ 14 w 82"/>
                  <a:gd name="T87" fmla="*/ 1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2" h="61">
                    <a:moveTo>
                      <a:pt x="14" y="14"/>
                    </a:moveTo>
                    <a:lnTo>
                      <a:pt x="8" y="14"/>
                    </a:lnTo>
                    <a:lnTo>
                      <a:pt x="3" y="11"/>
                    </a:lnTo>
                    <a:lnTo>
                      <a:pt x="0" y="8"/>
                    </a:lnTo>
                    <a:lnTo>
                      <a:pt x="9" y="5"/>
                    </a:lnTo>
                    <a:lnTo>
                      <a:pt x="14" y="8"/>
                    </a:lnTo>
                    <a:lnTo>
                      <a:pt x="26" y="0"/>
                    </a:lnTo>
                    <a:lnTo>
                      <a:pt x="40" y="6"/>
                    </a:lnTo>
                    <a:lnTo>
                      <a:pt x="41" y="8"/>
                    </a:lnTo>
                    <a:lnTo>
                      <a:pt x="50" y="11"/>
                    </a:lnTo>
                    <a:lnTo>
                      <a:pt x="58" y="15"/>
                    </a:lnTo>
                    <a:lnTo>
                      <a:pt x="63" y="20"/>
                    </a:lnTo>
                    <a:lnTo>
                      <a:pt x="61" y="24"/>
                    </a:lnTo>
                    <a:lnTo>
                      <a:pt x="64" y="24"/>
                    </a:lnTo>
                    <a:lnTo>
                      <a:pt x="63" y="12"/>
                    </a:lnTo>
                    <a:lnTo>
                      <a:pt x="66" y="9"/>
                    </a:lnTo>
                    <a:lnTo>
                      <a:pt x="72" y="11"/>
                    </a:lnTo>
                    <a:lnTo>
                      <a:pt x="72" y="21"/>
                    </a:lnTo>
                    <a:lnTo>
                      <a:pt x="76" y="20"/>
                    </a:lnTo>
                    <a:lnTo>
                      <a:pt x="82" y="27"/>
                    </a:lnTo>
                    <a:lnTo>
                      <a:pt x="78" y="30"/>
                    </a:lnTo>
                    <a:lnTo>
                      <a:pt x="73" y="38"/>
                    </a:lnTo>
                    <a:lnTo>
                      <a:pt x="75" y="49"/>
                    </a:lnTo>
                    <a:lnTo>
                      <a:pt x="81" y="47"/>
                    </a:lnTo>
                    <a:lnTo>
                      <a:pt x="82" y="52"/>
                    </a:lnTo>
                    <a:lnTo>
                      <a:pt x="75" y="52"/>
                    </a:lnTo>
                    <a:lnTo>
                      <a:pt x="73" y="56"/>
                    </a:lnTo>
                    <a:lnTo>
                      <a:pt x="60" y="59"/>
                    </a:lnTo>
                    <a:lnTo>
                      <a:pt x="55" y="53"/>
                    </a:lnTo>
                    <a:lnTo>
                      <a:pt x="50" y="55"/>
                    </a:lnTo>
                    <a:lnTo>
                      <a:pt x="47" y="61"/>
                    </a:lnTo>
                    <a:lnTo>
                      <a:pt x="43" y="58"/>
                    </a:lnTo>
                    <a:lnTo>
                      <a:pt x="43" y="50"/>
                    </a:lnTo>
                    <a:lnTo>
                      <a:pt x="41" y="44"/>
                    </a:lnTo>
                    <a:lnTo>
                      <a:pt x="37" y="44"/>
                    </a:lnTo>
                    <a:lnTo>
                      <a:pt x="41" y="37"/>
                    </a:lnTo>
                    <a:lnTo>
                      <a:pt x="37" y="35"/>
                    </a:lnTo>
                    <a:lnTo>
                      <a:pt x="38" y="29"/>
                    </a:lnTo>
                    <a:lnTo>
                      <a:pt x="34" y="26"/>
                    </a:lnTo>
                    <a:lnTo>
                      <a:pt x="34" y="21"/>
                    </a:lnTo>
                    <a:lnTo>
                      <a:pt x="28" y="21"/>
                    </a:lnTo>
                    <a:lnTo>
                      <a:pt x="23" y="17"/>
                    </a:lnTo>
                    <a:lnTo>
                      <a:pt x="17" y="17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7" name="Freeform 3058">
                <a:extLst>
                  <a:ext uri="{FF2B5EF4-FFF2-40B4-BE49-F238E27FC236}">
                    <a16:creationId xmlns:a16="http://schemas.microsoft.com/office/drawing/2014/main" id="{FE36AF23-0EA1-4ABD-E05D-ECCA34356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557"/>
                <a:ext cx="41" cy="30"/>
              </a:xfrm>
              <a:custGeom>
                <a:avLst/>
                <a:gdLst>
                  <a:gd name="T0" fmla="*/ 14 w 82"/>
                  <a:gd name="T1" fmla="*/ 14 h 61"/>
                  <a:gd name="T2" fmla="*/ 8 w 82"/>
                  <a:gd name="T3" fmla="*/ 14 h 61"/>
                  <a:gd name="T4" fmla="*/ 3 w 82"/>
                  <a:gd name="T5" fmla="*/ 11 h 61"/>
                  <a:gd name="T6" fmla="*/ 0 w 82"/>
                  <a:gd name="T7" fmla="*/ 8 h 61"/>
                  <a:gd name="T8" fmla="*/ 9 w 82"/>
                  <a:gd name="T9" fmla="*/ 5 h 61"/>
                  <a:gd name="T10" fmla="*/ 14 w 82"/>
                  <a:gd name="T11" fmla="*/ 8 h 61"/>
                  <a:gd name="T12" fmla="*/ 26 w 82"/>
                  <a:gd name="T13" fmla="*/ 0 h 61"/>
                  <a:gd name="T14" fmla="*/ 40 w 82"/>
                  <a:gd name="T15" fmla="*/ 6 h 61"/>
                  <a:gd name="T16" fmla="*/ 41 w 82"/>
                  <a:gd name="T17" fmla="*/ 8 h 61"/>
                  <a:gd name="T18" fmla="*/ 50 w 82"/>
                  <a:gd name="T19" fmla="*/ 11 h 61"/>
                  <a:gd name="T20" fmla="*/ 58 w 82"/>
                  <a:gd name="T21" fmla="*/ 15 h 61"/>
                  <a:gd name="T22" fmla="*/ 63 w 82"/>
                  <a:gd name="T23" fmla="*/ 20 h 61"/>
                  <a:gd name="T24" fmla="*/ 61 w 82"/>
                  <a:gd name="T25" fmla="*/ 24 h 61"/>
                  <a:gd name="T26" fmla="*/ 64 w 82"/>
                  <a:gd name="T27" fmla="*/ 24 h 61"/>
                  <a:gd name="T28" fmla="*/ 63 w 82"/>
                  <a:gd name="T29" fmla="*/ 12 h 61"/>
                  <a:gd name="T30" fmla="*/ 66 w 82"/>
                  <a:gd name="T31" fmla="*/ 9 h 61"/>
                  <a:gd name="T32" fmla="*/ 72 w 82"/>
                  <a:gd name="T33" fmla="*/ 11 h 61"/>
                  <a:gd name="T34" fmla="*/ 72 w 82"/>
                  <a:gd name="T35" fmla="*/ 21 h 61"/>
                  <a:gd name="T36" fmla="*/ 76 w 82"/>
                  <a:gd name="T37" fmla="*/ 20 h 61"/>
                  <a:gd name="T38" fmla="*/ 82 w 82"/>
                  <a:gd name="T39" fmla="*/ 27 h 61"/>
                  <a:gd name="T40" fmla="*/ 78 w 82"/>
                  <a:gd name="T41" fmla="*/ 30 h 61"/>
                  <a:gd name="T42" fmla="*/ 73 w 82"/>
                  <a:gd name="T43" fmla="*/ 38 h 61"/>
                  <a:gd name="T44" fmla="*/ 75 w 82"/>
                  <a:gd name="T45" fmla="*/ 49 h 61"/>
                  <a:gd name="T46" fmla="*/ 81 w 82"/>
                  <a:gd name="T47" fmla="*/ 47 h 61"/>
                  <a:gd name="T48" fmla="*/ 82 w 82"/>
                  <a:gd name="T49" fmla="*/ 52 h 61"/>
                  <a:gd name="T50" fmla="*/ 75 w 82"/>
                  <a:gd name="T51" fmla="*/ 52 h 61"/>
                  <a:gd name="T52" fmla="*/ 73 w 82"/>
                  <a:gd name="T53" fmla="*/ 56 h 61"/>
                  <a:gd name="T54" fmla="*/ 60 w 82"/>
                  <a:gd name="T55" fmla="*/ 59 h 61"/>
                  <a:gd name="T56" fmla="*/ 55 w 82"/>
                  <a:gd name="T57" fmla="*/ 53 h 61"/>
                  <a:gd name="T58" fmla="*/ 50 w 82"/>
                  <a:gd name="T59" fmla="*/ 55 h 61"/>
                  <a:gd name="T60" fmla="*/ 47 w 82"/>
                  <a:gd name="T61" fmla="*/ 61 h 61"/>
                  <a:gd name="T62" fmla="*/ 43 w 82"/>
                  <a:gd name="T63" fmla="*/ 58 h 61"/>
                  <a:gd name="T64" fmla="*/ 43 w 82"/>
                  <a:gd name="T65" fmla="*/ 50 h 61"/>
                  <a:gd name="T66" fmla="*/ 41 w 82"/>
                  <a:gd name="T67" fmla="*/ 44 h 61"/>
                  <a:gd name="T68" fmla="*/ 37 w 82"/>
                  <a:gd name="T69" fmla="*/ 44 h 61"/>
                  <a:gd name="T70" fmla="*/ 41 w 82"/>
                  <a:gd name="T71" fmla="*/ 37 h 61"/>
                  <a:gd name="T72" fmla="*/ 37 w 82"/>
                  <a:gd name="T73" fmla="*/ 35 h 61"/>
                  <a:gd name="T74" fmla="*/ 38 w 82"/>
                  <a:gd name="T75" fmla="*/ 29 h 61"/>
                  <a:gd name="T76" fmla="*/ 34 w 82"/>
                  <a:gd name="T77" fmla="*/ 26 h 61"/>
                  <a:gd name="T78" fmla="*/ 34 w 82"/>
                  <a:gd name="T79" fmla="*/ 21 h 61"/>
                  <a:gd name="T80" fmla="*/ 28 w 82"/>
                  <a:gd name="T81" fmla="*/ 21 h 61"/>
                  <a:gd name="T82" fmla="*/ 23 w 82"/>
                  <a:gd name="T83" fmla="*/ 17 h 61"/>
                  <a:gd name="T84" fmla="*/ 17 w 82"/>
                  <a:gd name="T85" fmla="*/ 17 h 61"/>
                  <a:gd name="T86" fmla="*/ 14 w 82"/>
                  <a:gd name="T87" fmla="*/ 1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2" h="61">
                    <a:moveTo>
                      <a:pt x="14" y="14"/>
                    </a:moveTo>
                    <a:lnTo>
                      <a:pt x="8" y="14"/>
                    </a:lnTo>
                    <a:lnTo>
                      <a:pt x="3" y="11"/>
                    </a:lnTo>
                    <a:lnTo>
                      <a:pt x="0" y="8"/>
                    </a:lnTo>
                    <a:lnTo>
                      <a:pt x="9" y="5"/>
                    </a:lnTo>
                    <a:lnTo>
                      <a:pt x="14" y="8"/>
                    </a:lnTo>
                    <a:lnTo>
                      <a:pt x="26" y="0"/>
                    </a:lnTo>
                    <a:lnTo>
                      <a:pt x="40" y="6"/>
                    </a:lnTo>
                    <a:lnTo>
                      <a:pt x="41" y="8"/>
                    </a:lnTo>
                    <a:lnTo>
                      <a:pt x="50" y="11"/>
                    </a:lnTo>
                    <a:lnTo>
                      <a:pt x="58" y="15"/>
                    </a:lnTo>
                    <a:lnTo>
                      <a:pt x="63" y="20"/>
                    </a:lnTo>
                    <a:lnTo>
                      <a:pt x="61" y="24"/>
                    </a:lnTo>
                    <a:lnTo>
                      <a:pt x="64" y="24"/>
                    </a:lnTo>
                    <a:lnTo>
                      <a:pt x="63" y="12"/>
                    </a:lnTo>
                    <a:lnTo>
                      <a:pt x="66" y="9"/>
                    </a:lnTo>
                    <a:lnTo>
                      <a:pt x="72" y="11"/>
                    </a:lnTo>
                    <a:lnTo>
                      <a:pt x="72" y="21"/>
                    </a:lnTo>
                    <a:lnTo>
                      <a:pt x="76" y="20"/>
                    </a:lnTo>
                    <a:lnTo>
                      <a:pt x="82" y="27"/>
                    </a:lnTo>
                    <a:lnTo>
                      <a:pt x="78" y="30"/>
                    </a:lnTo>
                    <a:lnTo>
                      <a:pt x="73" y="38"/>
                    </a:lnTo>
                    <a:lnTo>
                      <a:pt x="75" y="49"/>
                    </a:lnTo>
                    <a:lnTo>
                      <a:pt x="81" y="47"/>
                    </a:lnTo>
                    <a:lnTo>
                      <a:pt x="82" y="52"/>
                    </a:lnTo>
                    <a:lnTo>
                      <a:pt x="75" y="52"/>
                    </a:lnTo>
                    <a:lnTo>
                      <a:pt x="73" y="56"/>
                    </a:lnTo>
                    <a:lnTo>
                      <a:pt x="60" y="59"/>
                    </a:lnTo>
                    <a:lnTo>
                      <a:pt x="55" y="53"/>
                    </a:lnTo>
                    <a:lnTo>
                      <a:pt x="50" y="55"/>
                    </a:lnTo>
                    <a:lnTo>
                      <a:pt x="47" y="61"/>
                    </a:lnTo>
                    <a:lnTo>
                      <a:pt x="43" y="58"/>
                    </a:lnTo>
                    <a:lnTo>
                      <a:pt x="43" y="50"/>
                    </a:lnTo>
                    <a:lnTo>
                      <a:pt x="41" y="44"/>
                    </a:lnTo>
                    <a:lnTo>
                      <a:pt x="37" y="44"/>
                    </a:lnTo>
                    <a:lnTo>
                      <a:pt x="41" y="37"/>
                    </a:lnTo>
                    <a:lnTo>
                      <a:pt x="37" y="35"/>
                    </a:lnTo>
                    <a:lnTo>
                      <a:pt x="38" y="29"/>
                    </a:lnTo>
                    <a:lnTo>
                      <a:pt x="34" y="26"/>
                    </a:lnTo>
                    <a:lnTo>
                      <a:pt x="34" y="21"/>
                    </a:lnTo>
                    <a:lnTo>
                      <a:pt x="28" y="21"/>
                    </a:lnTo>
                    <a:lnTo>
                      <a:pt x="23" y="17"/>
                    </a:lnTo>
                    <a:lnTo>
                      <a:pt x="17" y="17"/>
                    </a:lnTo>
                    <a:lnTo>
                      <a:pt x="14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8" name="Freeform 3059">
                <a:extLst>
                  <a:ext uri="{FF2B5EF4-FFF2-40B4-BE49-F238E27FC236}">
                    <a16:creationId xmlns:a16="http://schemas.microsoft.com/office/drawing/2014/main" id="{5E6F9A29-63FE-4CD7-01F5-8BA3869B6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541"/>
                <a:ext cx="27" cy="40"/>
              </a:xfrm>
              <a:custGeom>
                <a:avLst/>
                <a:gdLst>
                  <a:gd name="T0" fmla="*/ 1 w 53"/>
                  <a:gd name="T1" fmla="*/ 43 h 81"/>
                  <a:gd name="T2" fmla="*/ 9 w 53"/>
                  <a:gd name="T3" fmla="*/ 47 h 81"/>
                  <a:gd name="T4" fmla="*/ 14 w 53"/>
                  <a:gd name="T5" fmla="*/ 52 h 81"/>
                  <a:gd name="T6" fmla="*/ 12 w 53"/>
                  <a:gd name="T7" fmla="*/ 56 h 81"/>
                  <a:gd name="T8" fmla="*/ 15 w 53"/>
                  <a:gd name="T9" fmla="*/ 56 h 81"/>
                  <a:gd name="T10" fmla="*/ 14 w 53"/>
                  <a:gd name="T11" fmla="*/ 44 h 81"/>
                  <a:gd name="T12" fmla="*/ 17 w 53"/>
                  <a:gd name="T13" fmla="*/ 41 h 81"/>
                  <a:gd name="T14" fmla="*/ 23 w 53"/>
                  <a:gd name="T15" fmla="*/ 43 h 81"/>
                  <a:gd name="T16" fmla="*/ 23 w 53"/>
                  <a:gd name="T17" fmla="*/ 53 h 81"/>
                  <a:gd name="T18" fmla="*/ 27 w 53"/>
                  <a:gd name="T19" fmla="*/ 52 h 81"/>
                  <a:gd name="T20" fmla="*/ 33 w 53"/>
                  <a:gd name="T21" fmla="*/ 59 h 81"/>
                  <a:gd name="T22" fmla="*/ 29 w 53"/>
                  <a:gd name="T23" fmla="*/ 62 h 81"/>
                  <a:gd name="T24" fmla="*/ 24 w 53"/>
                  <a:gd name="T25" fmla="*/ 70 h 81"/>
                  <a:gd name="T26" fmla="*/ 26 w 53"/>
                  <a:gd name="T27" fmla="*/ 81 h 81"/>
                  <a:gd name="T28" fmla="*/ 32 w 53"/>
                  <a:gd name="T29" fmla="*/ 79 h 81"/>
                  <a:gd name="T30" fmla="*/ 36 w 53"/>
                  <a:gd name="T31" fmla="*/ 73 h 81"/>
                  <a:gd name="T32" fmla="*/ 44 w 53"/>
                  <a:gd name="T33" fmla="*/ 62 h 81"/>
                  <a:gd name="T34" fmla="*/ 53 w 53"/>
                  <a:gd name="T35" fmla="*/ 59 h 81"/>
                  <a:gd name="T36" fmla="*/ 41 w 53"/>
                  <a:gd name="T37" fmla="*/ 32 h 81"/>
                  <a:gd name="T38" fmla="*/ 33 w 53"/>
                  <a:gd name="T39" fmla="*/ 26 h 81"/>
                  <a:gd name="T40" fmla="*/ 30 w 53"/>
                  <a:gd name="T41" fmla="*/ 11 h 81"/>
                  <a:gd name="T42" fmla="*/ 24 w 53"/>
                  <a:gd name="T43" fmla="*/ 9 h 81"/>
                  <a:gd name="T44" fmla="*/ 21 w 53"/>
                  <a:gd name="T45" fmla="*/ 6 h 81"/>
                  <a:gd name="T46" fmla="*/ 15 w 53"/>
                  <a:gd name="T47" fmla="*/ 8 h 81"/>
                  <a:gd name="T48" fmla="*/ 14 w 53"/>
                  <a:gd name="T49" fmla="*/ 0 h 81"/>
                  <a:gd name="T50" fmla="*/ 11 w 53"/>
                  <a:gd name="T51" fmla="*/ 0 h 81"/>
                  <a:gd name="T52" fmla="*/ 11 w 53"/>
                  <a:gd name="T53" fmla="*/ 3 h 81"/>
                  <a:gd name="T54" fmla="*/ 7 w 53"/>
                  <a:gd name="T55" fmla="*/ 14 h 81"/>
                  <a:gd name="T56" fmla="*/ 4 w 53"/>
                  <a:gd name="T57" fmla="*/ 17 h 81"/>
                  <a:gd name="T58" fmla="*/ 0 w 53"/>
                  <a:gd name="T59" fmla="*/ 17 h 81"/>
                  <a:gd name="T60" fmla="*/ 0 w 53"/>
                  <a:gd name="T61" fmla="*/ 18 h 81"/>
                  <a:gd name="T62" fmla="*/ 4 w 53"/>
                  <a:gd name="T63" fmla="*/ 21 h 81"/>
                  <a:gd name="T64" fmla="*/ 7 w 53"/>
                  <a:gd name="T65" fmla="*/ 27 h 81"/>
                  <a:gd name="T66" fmla="*/ 6 w 53"/>
                  <a:gd name="T67" fmla="*/ 35 h 81"/>
                  <a:gd name="T68" fmla="*/ 1 w 53"/>
                  <a:gd name="T69" fmla="*/ 4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3" h="81">
                    <a:moveTo>
                      <a:pt x="1" y="43"/>
                    </a:moveTo>
                    <a:lnTo>
                      <a:pt x="9" y="47"/>
                    </a:lnTo>
                    <a:lnTo>
                      <a:pt x="14" y="52"/>
                    </a:lnTo>
                    <a:lnTo>
                      <a:pt x="12" y="56"/>
                    </a:lnTo>
                    <a:lnTo>
                      <a:pt x="15" y="56"/>
                    </a:lnTo>
                    <a:lnTo>
                      <a:pt x="14" y="44"/>
                    </a:lnTo>
                    <a:lnTo>
                      <a:pt x="17" y="41"/>
                    </a:lnTo>
                    <a:lnTo>
                      <a:pt x="23" y="43"/>
                    </a:lnTo>
                    <a:lnTo>
                      <a:pt x="23" y="53"/>
                    </a:lnTo>
                    <a:lnTo>
                      <a:pt x="27" y="52"/>
                    </a:lnTo>
                    <a:lnTo>
                      <a:pt x="33" y="59"/>
                    </a:lnTo>
                    <a:lnTo>
                      <a:pt x="29" y="62"/>
                    </a:lnTo>
                    <a:lnTo>
                      <a:pt x="24" y="70"/>
                    </a:lnTo>
                    <a:lnTo>
                      <a:pt x="26" y="81"/>
                    </a:lnTo>
                    <a:lnTo>
                      <a:pt x="32" y="79"/>
                    </a:lnTo>
                    <a:lnTo>
                      <a:pt x="36" y="73"/>
                    </a:lnTo>
                    <a:lnTo>
                      <a:pt x="44" y="62"/>
                    </a:lnTo>
                    <a:lnTo>
                      <a:pt x="53" y="59"/>
                    </a:lnTo>
                    <a:lnTo>
                      <a:pt x="41" y="32"/>
                    </a:lnTo>
                    <a:lnTo>
                      <a:pt x="33" y="26"/>
                    </a:lnTo>
                    <a:lnTo>
                      <a:pt x="30" y="11"/>
                    </a:lnTo>
                    <a:lnTo>
                      <a:pt x="24" y="9"/>
                    </a:lnTo>
                    <a:lnTo>
                      <a:pt x="21" y="6"/>
                    </a:lnTo>
                    <a:lnTo>
                      <a:pt x="15" y="8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7" y="14"/>
                    </a:lnTo>
                    <a:lnTo>
                      <a:pt x="4" y="17"/>
                    </a:lnTo>
                    <a:lnTo>
                      <a:pt x="0" y="17"/>
                    </a:lnTo>
                    <a:lnTo>
                      <a:pt x="0" y="18"/>
                    </a:lnTo>
                    <a:lnTo>
                      <a:pt x="4" y="21"/>
                    </a:lnTo>
                    <a:lnTo>
                      <a:pt x="7" y="27"/>
                    </a:lnTo>
                    <a:lnTo>
                      <a:pt x="6" y="35"/>
                    </a:lnTo>
                    <a:lnTo>
                      <a:pt x="1" y="4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9" name="Freeform 3060">
                <a:extLst>
                  <a:ext uri="{FF2B5EF4-FFF2-40B4-BE49-F238E27FC236}">
                    <a16:creationId xmlns:a16="http://schemas.microsoft.com/office/drawing/2014/main" id="{0A5A9584-FC23-E66A-8281-274988FDC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541"/>
                <a:ext cx="27" cy="40"/>
              </a:xfrm>
              <a:custGeom>
                <a:avLst/>
                <a:gdLst>
                  <a:gd name="T0" fmla="*/ 1 w 53"/>
                  <a:gd name="T1" fmla="*/ 43 h 81"/>
                  <a:gd name="T2" fmla="*/ 6 w 53"/>
                  <a:gd name="T3" fmla="*/ 35 h 81"/>
                  <a:gd name="T4" fmla="*/ 7 w 53"/>
                  <a:gd name="T5" fmla="*/ 27 h 81"/>
                  <a:gd name="T6" fmla="*/ 4 w 53"/>
                  <a:gd name="T7" fmla="*/ 21 h 81"/>
                  <a:gd name="T8" fmla="*/ 0 w 53"/>
                  <a:gd name="T9" fmla="*/ 18 h 81"/>
                  <a:gd name="T10" fmla="*/ 0 w 53"/>
                  <a:gd name="T11" fmla="*/ 17 h 81"/>
                  <a:gd name="T12" fmla="*/ 4 w 53"/>
                  <a:gd name="T13" fmla="*/ 17 h 81"/>
                  <a:gd name="T14" fmla="*/ 7 w 53"/>
                  <a:gd name="T15" fmla="*/ 14 h 81"/>
                  <a:gd name="T16" fmla="*/ 11 w 53"/>
                  <a:gd name="T17" fmla="*/ 3 h 81"/>
                  <a:gd name="T18" fmla="*/ 11 w 53"/>
                  <a:gd name="T19" fmla="*/ 0 h 81"/>
                  <a:gd name="T20" fmla="*/ 14 w 53"/>
                  <a:gd name="T21" fmla="*/ 0 h 81"/>
                  <a:gd name="T22" fmla="*/ 15 w 53"/>
                  <a:gd name="T23" fmla="*/ 8 h 81"/>
                  <a:gd name="T24" fmla="*/ 21 w 53"/>
                  <a:gd name="T25" fmla="*/ 6 h 81"/>
                  <a:gd name="T26" fmla="*/ 24 w 53"/>
                  <a:gd name="T27" fmla="*/ 9 h 81"/>
                  <a:gd name="T28" fmla="*/ 30 w 53"/>
                  <a:gd name="T29" fmla="*/ 11 h 81"/>
                  <a:gd name="T30" fmla="*/ 33 w 53"/>
                  <a:gd name="T31" fmla="*/ 26 h 81"/>
                  <a:gd name="T32" fmla="*/ 41 w 53"/>
                  <a:gd name="T33" fmla="*/ 32 h 81"/>
                  <a:gd name="T34" fmla="*/ 53 w 53"/>
                  <a:gd name="T35" fmla="*/ 59 h 81"/>
                  <a:gd name="T36" fmla="*/ 44 w 53"/>
                  <a:gd name="T37" fmla="*/ 62 h 81"/>
                  <a:gd name="T38" fmla="*/ 36 w 53"/>
                  <a:gd name="T39" fmla="*/ 73 h 81"/>
                  <a:gd name="T40" fmla="*/ 32 w 53"/>
                  <a:gd name="T41" fmla="*/ 79 h 81"/>
                  <a:gd name="T42" fmla="*/ 26 w 53"/>
                  <a:gd name="T43" fmla="*/ 81 h 81"/>
                  <a:gd name="T44" fmla="*/ 24 w 53"/>
                  <a:gd name="T45" fmla="*/ 70 h 81"/>
                  <a:gd name="T46" fmla="*/ 29 w 53"/>
                  <a:gd name="T47" fmla="*/ 62 h 81"/>
                  <a:gd name="T48" fmla="*/ 33 w 53"/>
                  <a:gd name="T49" fmla="*/ 59 h 81"/>
                  <a:gd name="T50" fmla="*/ 27 w 53"/>
                  <a:gd name="T51" fmla="*/ 52 h 81"/>
                  <a:gd name="T52" fmla="*/ 23 w 53"/>
                  <a:gd name="T53" fmla="*/ 53 h 81"/>
                  <a:gd name="T54" fmla="*/ 23 w 53"/>
                  <a:gd name="T55" fmla="*/ 43 h 81"/>
                  <a:gd name="T56" fmla="*/ 17 w 53"/>
                  <a:gd name="T57" fmla="*/ 41 h 81"/>
                  <a:gd name="T58" fmla="*/ 14 w 53"/>
                  <a:gd name="T59" fmla="*/ 44 h 81"/>
                  <a:gd name="T60" fmla="*/ 15 w 53"/>
                  <a:gd name="T61" fmla="*/ 56 h 81"/>
                  <a:gd name="T62" fmla="*/ 12 w 53"/>
                  <a:gd name="T63" fmla="*/ 56 h 81"/>
                  <a:gd name="T64" fmla="*/ 14 w 53"/>
                  <a:gd name="T65" fmla="*/ 52 h 81"/>
                  <a:gd name="T66" fmla="*/ 9 w 53"/>
                  <a:gd name="T67" fmla="*/ 47 h 81"/>
                  <a:gd name="T68" fmla="*/ 1 w 53"/>
                  <a:gd name="T69" fmla="*/ 4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3" h="81">
                    <a:moveTo>
                      <a:pt x="1" y="43"/>
                    </a:moveTo>
                    <a:lnTo>
                      <a:pt x="6" y="35"/>
                    </a:lnTo>
                    <a:lnTo>
                      <a:pt x="7" y="27"/>
                    </a:lnTo>
                    <a:lnTo>
                      <a:pt x="4" y="21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4" y="17"/>
                    </a:lnTo>
                    <a:lnTo>
                      <a:pt x="7" y="14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5" y="8"/>
                    </a:lnTo>
                    <a:lnTo>
                      <a:pt x="21" y="6"/>
                    </a:lnTo>
                    <a:lnTo>
                      <a:pt x="24" y="9"/>
                    </a:lnTo>
                    <a:lnTo>
                      <a:pt x="30" y="11"/>
                    </a:lnTo>
                    <a:lnTo>
                      <a:pt x="33" y="26"/>
                    </a:lnTo>
                    <a:lnTo>
                      <a:pt x="41" y="32"/>
                    </a:lnTo>
                    <a:lnTo>
                      <a:pt x="53" y="59"/>
                    </a:lnTo>
                    <a:lnTo>
                      <a:pt x="44" y="62"/>
                    </a:lnTo>
                    <a:lnTo>
                      <a:pt x="36" y="73"/>
                    </a:lnTo>
                    <a:lnTo>
                      <a:pt x="32" y="79"/>
                    </a:lnTo>
                    <a:lnTo>
                      <a:pt x="26" y="81"/>
                    </a:lnTo>
                    <a:lnTo>
                      <a:pt x="24" y="70"/>
                    </a:lnTo>
                    <a:lnTo>
                      <a:pt x="29" y="62"/>
                    </a:lnTo>
                    <a:lnTo>
                      <a:pt x="33" y="59"/>
                    </a:lnTo>
                    <a:lnTo>
                      <a:pt x="27" y="52"/>
                    </a:lnTo>
                    <a:lnTo>
                      <a:pt x="23" y="53"/>
                    </a:lnTo>
                    <a:lnTo>
                      <a:pt x="23" y="43"/>
                    </a:lnTo>
                    <a:lnTo>
                      <a:pt x="17" y="41"/>
                    </a:lnTo>
                    <a:lnTo>
                      <a:pt x="14" y="44"/>
                    </a:lnTo>
                    <a:lnTo>
                      <a:pt x="15" y="56"/>
                    </a:lnTo>
                    <a:lnTo>
                      <a:pt x="12" y="56"/>
                    </a:lnTo>
                    <a:lnTo>
                      <a:pt x="14" y="52"/>
                    </a:lnTo>
                    <a:lnTo>
                      <a:pt x="9" y="47"/>
                    </a:lnTo>
                    <a:lnTo>
                      <a:pt x="1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0" name="Freeform 3061">
                <a:extLst>
                  <a:ext uri="{FF2B5EF4-FFF2-40B4-BE49-F238E27FC236}">
                    <a16:creationId xmlns:a16="http://schemas.microsoft.com/office/drawing/2014/main" id="{910ACC61-5918-2271-F1A7-038B63EB8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541"/>
                <a:ext cx="27" cy="40"/>
              </a:xfrm>
              <a:custGeom>
                <a:avLst/>
                <a:gdLst>
                  <a:gd name="T0" fmla="*/ 1 w 53"/>
                  <a:gd name="T1" fmla="*/ 43 h 81"/>
                  <a:gd name="T2" fmla="*/ 6 w 53"/>
                  <a:gd name="T3" fmla="*/ 35 h 81"/>
                  <a:gd name="T4" fmla="*/ 7 w 53"/>
                  <a:gd name="T5" fmla="*/ 27 h 81"/>
                  <a:gd name="T6" fmla="*/ 4 w 53"/>
                  <a:gd name="T7" fmla="*/ 21 h 81"/>
                  <a:gd name="T8" fmla="*/ 0 w 53"/>
                  <a:gd name="T9" fmla="*/ 18 h 81"/>
                  <a:gd name="T10" fmla="*/ 0 w 53"/>
                  <a:gd name="T11" fmla="*/ 17 h 81"/>
                  <a:gd name="T12" fmla="*/ 4 w 53"/>
                  <a:gd name="T13" fmla="*/ 17 h 81"/>
                  <a:gd name="T14" fmla="*/ 7 w 53"/>
                  <a:gd name="T15" fmla="*/ 14 h 81"/>
                  <a:gd name="T16" fmla="*/ 11 w 53"/>
                  <a:gd name="T17" fmla="*/ 3 h 81"/>
                  <a:gd name="T18" fmla="*/ 11 w 53"/>
                  <a:gd name="T19" fmla="*/ 0 h 81"/>
                  <a:gd name="T20" fmla="*/ 14 w 53"/>
                  <a:gd name="T21" fmla="*/ 0 h 81"/>
                  <a:gd name="T22" fmla="*/ 15 w 53"/>
                  <a:gd name="T23" fmla="*/ 8 h 81"/>
                  <a:gd name="T24" fmla="*/ 21 w 53"/>
                  <a:gd name="T25" fmla="*/ 6 h 81"/>
                  <a:gd name="T26" fmla="*/ 24 w 53"/>
                  <a:gd name="T27" fmla="*/ 9 h 81"/>
                  <a:gd name="T28" fmla="*/ 30 w 53"/>
                  <a:gd name="T29" fmla="*/ 11 h 81"/>
                  <a:gd name="T30" fmla="*/ 33 w 53"/>
                  <a:gd name="T31" fmla="*/ 26 h 81"/>
                  <a:gd name="T32" fmla="*/ 41 w 53"/>
                  <a:gd name="T33" fmla="*/ 32 h 81"/>
                  <a:gd name="T34" fmla="*/ 53 w 53"/>
                  <a:gd name="T35" fmla="*/ 59 h 81"/>
                  <a:gd name="T36" fmla="*/ 44 w 53"/>
                  <a:gd name="T37" fmla="*/ 62 h 81"/>
                  <a:gd name="T38" fmla="*/ 36 w 53"/>
                  <a:gd name="T39" fmla="*/ 73 h 81"/>
                  <a:gd name="T40" fmla="*/ 32 w 53"/>
                  <a:gd name="T41" fmla="*/ 79 h 81"/>
                  <a:gd name="T42" fmla="*/ 26 w 53"/>
                  <a:gd name="T43" fmla="*/ 81 h 81"/>
                  <a:gd name="T44" fmla="*/ 24 w 53"/>
                  <a:gd name="T45" fmla="*/ 70 h 81"/>
                  <a:gd name="T46" fmla="*/ 29 w 53"/>
                  <a:gd name="T47" fmla="*/ 62 h 81"/>
                  <a:gd name="T48" fmla="*/ 33 w 53"/>
                  <a:gd name="T49" fmla="*/ 59 h 81"/>
                  <a:gd name="T50" fmla="*/ 27 w 53"/>
                  <a:gd name="T51" fmla="*/ 52 h 81"/>
                  <a:gd name="T52" fmla="*/ 23 w 53"/>
                  <a:gd name="T53" fmla="*/ 53 h 81"/>
                  <a:gd name="T54" fmla="*/ 23 w 53"/>
                  <a:gd name="T55" fmla="*/ 43 h 81"/>
                  <a:gd name="T56" fmla="*/ 17 w 53"/>
                  <a:gd name="T57" fmla="*/ 41 h 81"/>
                  <a:gd name="T58" fmla="*/ 14 w 53"/>
                  <a:gd name="T59" fmla="*/ 44 h 81"/>
                  <a:gd name="T60" fmla="*/ 15 w 53"/>
                  <a:gd name="T61" fmla="*/ 56 h 81"/>
                  <a:gd name="T62" fmla="*/ 12 w 53"/>
                  <a:gd name="T63" fmla="*/ 56 h 81"/>
                  <a:gd name="T64" fmla="*/ 14 w 53"/>
                  <a:gd name="T65" fmla="*/ 52 h 81"/>
                  <a:gd name="T66" fmla="*/ 9 w 53"/>
                  <a:gd name="T67" fmla="*/ 47 h 81"/>
                  <a:gd name="T68" fmla="*/ 1 w 53"/>
                  <a:gd name="T69" fmla="*/ 4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3" h="81">
                    <a:moveTo>
                      <a:pt x="1" y="43"/>
                    </a:moveTo>
                    <a:lnTo>
                      <a:pt x="6" y="35"/>
                    </a:lnTo>
                    <a:lnTo>
                      <a:pt x="7" y="27"/>
                    </a:lnTo>
                    <a:lnTo>
                      <a:pt x="4" y="21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4" y="17"/>
                    </a:lnTo>
                    <a:lnTo>
                      <a:pt x="7" y="14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5" y="8"/>
                    </a:lnTo>
                    <a:lnTo>
                      <a:pt x="21" y="6"/>
                    </a:lnTo>
                    <a:lnTo>
                      <a:pt x="24" y="9"/>
                    </a:lnTo>
                    <a:lnTo>
                      <a:pt x="30" y="11"/>
                    </a:lnTo>
                    <a:lnTo>
                      <a:pt x="33" y="26"/>
                    </a:lnTo>
                    <a:lnTo>
                      <a:pt x="41" y="32"/>
                    </a:lnTo>
                    <a:lnTo>
                      <a:pt x="53" y="59"/>
                    </a:lnTo>
                    <a:lnTo>
                      <a:pt x="44" y="62"/>
                    </a:lnTo>
                    <a:lnTo>
                      <a:pt x="36" y="73"/>
                    </a:lnTo>
                    <a:lnTo>
                      <a:pt x="32" y="79"/>
                    </a:lnTo>
                    <a:lnTo>
                      <a:pt x="26" y="81"/>
                    </a:lnTo>
                    <a:lnTo>
                      <a:pt x="24" y="70"/>
                    </a:lnTo>
                    <a:lnTo>
                      <a:pt x="29" y="62"/>
                    </a:lnTo>
                    <a:lnTo>
                      <a:pt x="33" y="59"/>
                    </a:lnTo>
                    <a:lnTo>
                      <a:pt x="27" y="52"/>
                    </a:lnTo>
                    <a:lnTo>
                      <a:pt x="23" y="53"/>
                    </a:lnTo>
                    <a:lnTo>
                      <a:pt x="23" y="43"/>
                    </a:lnTo>
                    <a:lnTo>
                      <a:pt x="17" y="41"/>
                    </a:lnTo>
                    <a:lnTo>
                      <a:pt x="14" y="44"/>
                    </a:lnTo>
                    <a:lnTo>
                      <a:pt x="15" y="56"/>
                    </a:lnTo>
                    <a:lnTo>
                      <a:pt x="12" y="56"/>
                    </a:lnTo>
                    <a:lnTo>
                      <a:pt x="14" y="52"/>
                    </a:lnTo>
                    <a:lnTo>
                      <a:pt x="9" y="47"/>
                    </a:lnTo>
                    <a:lnTo>
                      <a:pt x="1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1" name="Freeform 3062">
                <a:extLst>
                  <a:ext uri="{FF2B5EF4-FFF2-40B4-BE49-F238E27FC236}">
                    <a16:creationId xmlns:a16="http://schemas.microsoft.com/office/drawing/2014/main" id="{C0042D93-D877-A310-60AB-798978A22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1710"/>
                <a:ext cx="12" cy="13"/>
              </a:xfrm>
              <a:custGeom>
                <a:avLst/>
                <a:gdLst>
                  <a:gd name="T0" fmla="*/ 18 w 26"/>
                  <a:gd name="T1" fmla="*/ 4 h 27"/>
                  <a:gd name="T2" fmla="*/ 15 w 26"/>
                  <a:gd name="T3" fmla="*/ 0 h 27"/>
                  <a:gd name="T4" fmla="*/ 11 w 26"/>
                  <a:gd name="T5" fmla="*/ 4 h 27"/>
                  <a:gd name="T6" fmla="*/ 6 w 26"/>
                  <a:gd name="T7" fmla="*/ 4 h 27"/>
                  <a:gd name="T8" fmla="*/ 6 w 26"/>
                  <a:gd name="T9" fmla="*/ 10 h 27"/>
                  <a:gd name="T10" fmla="*/ 0 w 26"/>
                  <a:gd name="T11" fmla="*/ 16 h 27"/>
                  <a:gd name="T12" fmla="*/ 0 w 26"/>
                  <a:gd name="T13" fmla="*/ 19 h 27"/>
                  <a:gd name="T14" fmla="*/ 3 w 26"/>
                  <a:gd name="T15" fmla="*/ 24 h 27"/>
                  <a:gd name="T16" fmla="*/ 11 w 26"/>
                  <a:gd name="T17" fmla="*/ 27 h 27"/>
                  <a:gd name="T18" fmla="*/ 9 w 26"/>
                  <a:gd name="T19" fmla="*/ 24 h 27"/>
                  <a:gd name="T20" fmla="*/ 20 w 26"/>
                  <a:gd name="T21" fmla="*/ 19 h 27"/>
                  <a:gd name="T22" fmla="*/ 20 w 26"/>
                  <a:gd name="T23" fmla="*/ 16 h 27"/>
                  <a:gd name="T24" fmla="*/ 24 w 26"/>
                  <a:gd name="T25" fmla="*/ 13 h 27"/>
                  <a:gd name="T26" fmla="*/ 26 w 26"/>
                  <a:gd name="T27" fmla="*/ 3 h 27"/>
                  <a:gd name="T28" fmla="*/ 21 w 26"/>
                  <a:gd name="T29" fmla="*/ 4 h 27"/>
                  <a:gd name="T30" fmla="*/ 18 w 26"/>
                  <a:gd name="T31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27">
                    <a:moveTo>
                      <a:pt x="18" y="4"/>
                    </a:moveTo>
                    <a:lnTo>
                      <a:pt x="15" y="0"/>
                    </a:lnTo>
                    <a:lnTo>
                      <a:pt x="11" y="4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11" y="27"/>
                    </a:lnTo>
                    <a:lnTo>
                      <a:pt x="9" y="24"/>
                    </a:lnTo>
                    <a:lnTo>
                      <a:pt x="20" y="19"/>
                    </a:lnTo>
                    <a:lnTo>
                      <a:pt x="20" y="16"/>
                    </a:lnTo>
                    <a:lnTo>
                      <a:pt x="24" y="13"/>
                    </a:lnTo>
                    <a:lnTo>
                      <a:pt x="26" y="3"/>
                    </a:lnTo>
                    <a:lnTo>
                      <a:pt x="21" y="4"/>
                    </a:lnTo>
                    <a:lnTo>
                      <a:pt x="18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2" name="Freeform 3063">
                <a:extLst>
                  <a:ext uri="{FF2B5EF4-FFF2-40B4-BE49-F238E27FC236}">
                    <a16:creationId xmlns:a16="http://schemas.microsoft.com/office/drawing/2014/main" id="{502CF258-6744-8A40-2184-72553B15C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1710"/>
                <a:ext cx="12" cy="13"/>
              </a:xfrm>
              <a:custGeom>
                <a:avLst/>
                <a:gdLst>
                  <a:gd name="T0" fmla="*/ 18 w 26"/>
                  <a:gd name="T1" fmla="*/ 4 h 27"/>
                  <a:gd name="T2" fmla="*/ 21 w 26"/>
                  <a:gd name="T3" fmla="*/ 4 h 27"/>
                  <a:gd name="T4" fmla="*/ 26 w 26"/>
                  <a:gd name="T5" fmla="*/ 3 h 27"/>
                  <a:gd name="T6" fmla="*/ 24 w 26"/>
                  <a:gd name="T7" fmla="*/ 13 h 27"/>
                  <a:gd name="T8" fmla="*/ 20 w 26"/>
                  <a:gd name="T9" fmla="*/ 16 h 27"/>
                  <a:gd name="T10" fmla="*/ 20 w 26"/>
                  <a:gd name="T11" fmla="*/ 19 h 27"/>
                  <a:gd name="T12" fmla="*/ 9 w 26"/>
                  <a:gd name="T13" fmla="*/ 24 h 27"/>
                  <a:gd name="T14" fmla="*/ 11 w 26"/>
                  <a:gd name="T15" fmla="*/ 27 h 27"/>
                  <a:gd name="T16" fmla="*/ 3 w 26"/>
                  <a:gd name="T17" fmla="*/ 24 h 27"/>
                  <a:gd name="T18" fmla="*/ 0 w 26"/>
                  <a:gd name="T19" fmla="*/ 19 h 27"/>
                  <a:gd name="T20" fmla="*/ 0 w 26"/>
                  <a:gd name="T21" fmla="*/ 16 h 27"/>
                  <a:gd name="T22" fmla="*/ 6 w 26"/>
                  <a:gd name="T23" fmla="*/ 10 h 27"/>
                  <a:gd name="T24" fmla="*/ 6 w 26"/>
                  <a:gd name="T25" fmla="*/ 4 h 27"/>
                  <a:gd name="T26" fmla="*/ 11 w 26"/>
                  <a:gd name="T27" fmla="*/ 4 h 27"/>
                  <a:gd name="T28" fmla="*/ 15 w 26"/>
                  <a:gd name="T29" fmla="*/ 0 h 27"/>
                  <a:gd name="T30" fmla="*/ 18 w 26"/>
                  <a:gd name="T31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27">
                    <a:moveTo>
                      <a:pt x="18" y="4"/>
                    </a:moveTo>
                    <a:lnTo>
                      <a:pt x="21" y="4"/>
                    </a:lnTo>
                    <a:lnTo>
                      <a:pt x="26" y="3"/>
                    </a:lnTo>
                    <a:lnTo>
                      <a:pt x="24" y="13"/>
                    </a:lnTo>
                    <a:lnTo>
                      <a:pt x="20" y="16"/>
                    </a:lnTo>
                    <a:lnTo>
                      <a:pt x="20" y="19"/>
                    </a:lnTo>
                    <a:lnTo>
                      <a:pt x="9" y="24"/>
                    </a:lnTo>
                    <a:lnTo>
                      <a:pt x="11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6" y="10"/>
                    </a:lnTo>
                    <a:lnTo>
                      <a:pt x="6" y="4"/>
                    </a:lnTo>
                    <a:lnTo>
                      <a:pt x="11" y="4"/>
                    </a:lnTo>
                    <a:lnTo>
                      <a:pt x="15" y="0"/>
                    </a:lnTo>
                    <a:lnTo>
                      <a:pt x="18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3" name="Freeform 3064">
                <a:extLst>
                  <a:ext uri="{FF2B5EF4-FFF2-40B4-BE49-F238E27FC236}">
                    <a16:creationId xmlns:a16="http://schemas.microsoft.com/office/drawing/2014/main" id="{F9DF3FD4-6AB8-7155-13C1-324394183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1710"/>
                <a:ext cx="12" cy="13"/>
              </a:xfrm>
              <a:custGeom>
                <a:avLst/>
                <a:gdLst>
                  <a:gd name="T0" fmla="*/ 18 w 26"/>
                  <a:gd name="T1" fmla="*/ 4 h 27"/>
                  <a:gd name="T2" fmla="*/ 21 w 26"/>
                  <a:gd name="T3" fmla="*/ 4 h 27"/>
                  <a:gd name="T4" fmla="*/ 26 w 26"/>
                  <a:gd name="T5" fmla="*/ 3 h 27"/>
                  <a:gd name="T6" fmla="*/ 24 w 26"/>
                  <a:gd name="T7" fmla="*/ 13 h 27"/>
                  <a:gd name="T8" fmla="*/ 20 w 26"/>
                  <a:gd name="T9" fmla="*/ 16 h 27"/>
                  <a:gd name="T10" fmla="*/ 20 w 26"/>
                  <a:gd name="T11" fmla="*/ 19 h 27"/>
                  <a:gd name="T12" fmla="*/ 9 w 26"/>
                  <a:gd name="T13" fmla="*/ 24 h 27"/>
                  <a:gd name="T14" fmla="*/ 11 w 26"/>
                  <a:gd name="T15" fmla="*/ 27 h 27"/>
                  <a:gd name="T16" fmla="*/ 3 w 26"/>
                  <a:gd name="T17" fmla="*/ 24 h 27"/>
                  <a:gd name="T18" fmla="*/ 0 w 26"/>
                  <a:gd name="T19" fmla="*/ 19 h 27"/>
                  <a:gd name="T20" fmla="*/ 0 w 26"/>
                  <a:gd name="T21" fmla="*/ 16 h 27"/>
                  <a:gd name="T22" fmla="*/ 6 w 26"/>
                  <a:gd name="T23" fmla="*/ 10 h 27"/>
                  <a:gd name="T24" fmla="*/ 6 w 26"/>
                  <a:gd name="T25" fmla="*/ 4 h 27"/>
                  <a:gd name="T26" fmla="*/ 11 w 26"/>
                  <a:gd name="T27" fmla="*/ 4 h 27"/>
                  <a:gd name="T28" fmla="*/ 15 w 26"/>
                  <a:gd name="T29" fmla="*/ 0 h 27"/>
                  <a:gd name="T30" fmla="*/ 18 w 26"/>
                  <a:gd name="T31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27">
                    <a:moveTo>
                      <a:pt x="18" y="4"/>
                    </a:moveTo>
                    <a:lnTo>
                      <a:pt x="21" y="4"/>
                    </a:lnTo>
                    <a:lnTo>
                      <a:pt x="26" y="3"/>
                    </a:lnTo>
                    <a:lnTo>
                      <a:pt x="24" y="13"/>
                    </a:lnTo>
                    <a:lnTo>
                      <a:pt x="20" y="16"/>
                    </a:lnTo>
                    <a:lnTo>
                      <a:pt x="20" y="19"/>
                    </a:lnTo>
                    <a:lnTo>
                      <a:pt x="9" y="24"/>
                    </a:lnTo>
                    <a:lnTo>
                      <a:pt x="11" y="27"/>
                    </a:lnTo>
                    <a:lnTo>
                      <a:pt x="3" y="24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6" y="10"/>
                    </a:lnTo>
                    <a:lnTo>
                      <a:pt x="6" y="4"/>
                    </a:lnTo>
                    <a:lnTo>
                      <a:pt x="11" y="4"/>
                    </a:lnTo>
                    <a:lnTo>
                      <a:pt x="15" y="0"/>
                    </a:lnTo>
                    <a:lnTo>
                      <a:pt x="18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4" name="Freeform 3065">
                <a:extLst>
                  <a:ext uri="{FF2B5EF4-FFF2-40B4-BE49-F238E27FC236}">
                    <a16:creationId xmlns:a16="http://schemas.microsoft.com/office/drawing/2014/main" id="{2EC36131-77E7-4570-3568-6C8D581D4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759"/>
                <a:ext cx="89" cy="160"/>
              </a:xfrm>
              <a:custGeom>
                <a:avLst/>
                <a:gdLst>
                  <a:gd name="T0" fmla="*/ 116 w 178"/>
                  <a:gd name="T1" fmla="*/ 11 h 320"/>
                  <a:gd name="T2" fmla="*/ 98 w 178"/>
                  <a:gd name="T3" fmla="*/ 28 h 320"/>
                  <a:gd name="T4" fmla="*/ 84 w 178"/>
                  <a:gd name="T5" fmla="*/ 47 h 320"/>
                  <a:gd name="T6" fmla="*/ 73 w 178"/>
                  <a:gd name="T7" fmla="*/ 58 h 320"/>
                  <a:gd name="T8" fmla="*/ 67 w 178"/>
                  <a:gd name="T9" fmla="*/ 78 h 320"/>
                  <a:gd name="T10" fmla="*/ 75 w 178"/>
                  <a:gd name="T11" fmla="*/ 90 h 320"/>
                  <a:gd name="T12" fmla="*/ 66 w 178"/>
                  <a:gd name="T13" fmla="*/ 102 h 320"/>
                  <a:gd name="T14" fmla="*/ 57 w 178"/>
                  <a:gd name="T15" fmla="*/ 99 h 320"/>
                  <a:gd name="T16" fmla="*/ 34 w 178"/>
                  <a:gd name="T17" fmla="*/ 93 h 320"/>
                  <a:gd name="T18" fmla="*/ 8 w 178"/>
                  <a:gd name="T19" fmla="*/ 139 h 320"/>
                  <a:gd name="T20" fmla="*/ 4 w 178"/>
                  <a:gd name="T21" fmla="*/ 157 h 320"/>
                  <a:gd name="T22" fmla="*/ 20 w 178"/>
                  <a:gd name="T23" fmla="*/ 160 h 320"/>
                  <a:gd name="T24" fmla="*/ 34 w 178"/>
                  <a:gd name="T25" fmla="*/ 186 h 320"/>
                  <a:gd name="T26" fmla="*/ 34 w 178"/>
                  <a:gd name="T27" fmla="*/ 206 h 320"/>
                  <a:gd name="T28" fmla="*/ 26 w 178"/>
                  <a:gd name="T29" fmla="*/ 213 h 320"/>
                  <a:gd name="T30" fmla="*/ 10 w 178"/>
                  <a:gd name="T31" fmla="*/ 210 h 320"/>
                  <a:gd name="T32" fmla="*/ 8 w 178"/>
                  <a:gd name="T33" fmla="*/ 222 h 320"/>
                  <a:gd name="T34" fmla="*/ 7 w 178"/>
                  <a:gd name="T35" fmla="*/ 233 h 320"/>
                  <a:gd name="T36" fmla="*/ 5 w 178"/>
                  <a:gd name="T37" fmla="*/ 250 h 320"/>
                  <a:gd name="T38" fmla="*/ 14 w 178"/>
                  <a:gd name="T39" fmla="*/ 239 h 320"/>
                  <a:gd name="T40" fmla="*/ 29 w 178"/>
                  <a:gd name="T41" fmla="*/ 248 h 320"/>
                  <a:gd name="T42" fmla="*/ 51 w 178"/>
                  <a:gd name="T43" fmla="*/ 247 h 320"/>
                  <a:gd name="T44" fmla="*/ 70 w 178"/>
                  <a:gd name="T45" fmla="*/ 251 h 320"/>
                  <a:gd name="T46" fmla="*/ 87 w 178"/>
                  <a:gd name="T47" fmla="*/ 256 h 320"/>
                  <a:gd name="T48" fmla="*/ 104 w 178"/>
                  <a:gd name="T49" fmla="*/ 260 h 320"/>
                  <a:gd name="T50" fmla="*/ 110 w 178"/>
                  <a:gd name="T51" fmla="*/ 285 h 320"/>
                  <a:gd name="T52" fmla="*/ 113 w 178"/>
                  <a:gd name="T53" fmla="*/ 320 h 320"/>
                  <a:gd name="T54" fmla="*/ 128 w 178"/>
                  <a:gd name="T55" fmla="*/ 309 h 320"/>
                  <a:gd name="T56" fmla="*/ 137 w 178"/>
                  <a:gd name="T57" fmla="*/ 312 h 320"/>
                  <a:gd name="T58" fmla="*/ 136 w 178"/>
                  <a:gd name="T59" fmla="*/ 288 h 320"/>
                  <a:gd name="T60" fmla="*/ 117 w 178"/>
                  <a:gd name="T61" fmla="*/ 266 h 320"/>
                  <a:gd name="T62" fmla="*/ 139 w 178"/>
                  <a:gd name="T63" fmla="*/ 254 h 320"/>
                  <a:gd name="T64" fmla="*/ 132 w 178"/>
                  <a:gd name="T65" fmla="*/ 236 h 320"/>
                  <a:gd name="T66" fmla="*/ 142 w 178"/>
                  <a:gd name="T67" fmla="*/ 221 h 320"/>
                  <a:gd name="T68" fmla="*/ 149 w 178"/>
                  <a:gd name="T69" fmla="*/ 212 h 320"/>
                  <a:gd name="T70" fmla="*/ 170 w 178"/>
                  <a:gd name="T71" fmla="*/ 193 h 320"/>
                  <a:gd name="T72" fmla="*/ 157 w 178"/>
                  <a:gd name="T73" fmla="*/ 184 h 320"/>
                  <a:gd name="T74" fmla="*/ 160 w 178"/>
                  <a:gd name="T75" fmla="*/ 169 h 320"/>
                  <a:gd name="T76" fmla="*/ 160 w 178"/>
                  <a:gd name="T77" fmla="*/ 157 h 320"/>
                  <a:gd name="T78" fmla="*/ 155 w 178"/>
                  <a:gd name="T79" fmla="*/ 145 h 320"/>
                  <a:gd name="T80" fmla="*/ 161 w 178"/>
                  <a:gd name="T81" fmla="*/ 137 h 320"/>
                  <a:gd name="T82" fmla="*/ 170 w 178"/>
                  <a:gd name="T83" fmla="*/ 128 h 320"/>
                  <a:gd name="T84" fmla="*/ 173 w 178"/>
                  <a:gd name="T85" fmla="*/ 114 h 320"/>
                  <a:gd name="T86" fmla="*/ 172 w 178"/>
                  <a:gd name="T87" fmla="*/ 96 h 320"/>
                  <a:gd name="T88" fmla="*/ 173 w 178"/>
                  <a:gd name="T89" fmla="*/ 82 h 320"/>
                  <a:gd name="T90" fmla="*/ 163 w 178"/>
                  <a:gd name="T91" fmla="*/ 75 h 320"/>
                  <a:gd name="T92" fmla="*/ 152 w 178"/>
                  <a:gd name="T93" fmla="*/ 67 h 320"/>
                  <a:gd name="T94" fmla="*/ 161 w 178"/>
                  <a:gd name="T95" fmla="*/ 61 h 320"/>
                  <a:gd name="T96" fmla="*/ 166 w 178"/>
                  <a:gd name="T97" fmla="*/ 40 h 320"/>
                  <a:gd name="T98" fmla="*/ 155 w 178"/>
                  <a:gd name="T99" fmla="*/ 26 h 320"/>
                  <a:gd name="T100" fmla="*/ 143 w 178"/>
                  <a:gd name="T101" fmla="*/ 20 h 320"/>
                  <a:gd name="T102" fmla="*/ 120 w 178"/>
                  <a:gd name="T103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8" h="320">
                    <a:moveTo>
                      <a:pt x="120" y="0"/>
                    </a:moveTo>
                    <a:lnTo>
                      <a:pt x="119" y="8"/>
                    </a:lnTo>
                    <a:lnTo>
                      <a:pt x="116" y="11"/>
                    </a:lnTo>
                    <a:lnTo>
                      <a:pt x="107" y="14"/>
                    </a:lnTo>
                    <a:lnTo>
                      <a:pt x="102" y="26"/>
                    </a:lnTo>
                    <a:lnTo>
                      <a:pt x="98" y="28"/>
                    </a:lnTo>
                    <a:lnTo>
                      <a:pt x="92" y="26"/>
                    </a:lnTo>
                    <a:lnTo>
                      <a:pt x="88" y="40"/>
                    </a:lnTo>
                    <a:lnTo>
                      <a:pt x="84" y="47"/>
                    </a:lnTo>
                    <a:lnTo>
                      <a:pt x="76" y="47"/>
                    </a:lnTo>
                    <a:lnTo>
                      <a:pt x="76" y="57"/>
                    </a:lnTo>
                    <a:lnTo>
                      <a:pt x="73" y="58"/>
                    </a:lnTo>
                    <a:lnTo>
                      <a:pt x="73" y="66"/>
                    </a:lnTo>
                    <a:lnTo>
                      <a:pt x="76" y="75"/>
                    </a:lnTo>
                    <a:lnTo>
                      <a:pt x="67" y="78"/>
                    </a:lnTo>
                    <a:lnTo>
                      <a:pt x="73" y="82"/>
                    </a:lnTo>
                    <a:lnTo>
                      <a:pt x="79" y="84"/>
                    </a:lnTo>
                    <a:lnTo>
                      <a:pt x="75" y="90"/>
                    </a:lnTo>
                    <a:lnTo>
                      <a:pt x="73" y="99"/>
                    </a:lnTo>
                    <a:lnTo>
                      <a:pt x="70" y="105"/>
                    </a:lnTo>
                    <a:lnTo>
                      <a:pt x="66" y="102"/>
                    </a:lnTo>
                    <a:lnTo>
                      <a:pt x="66" y="96"/>
                    </a:lnTo>
                    <a:lnTo>
                      <a:pt x="60" y="93"/>
                    </a:lnTo>
                    <a:lnTo>
                      <a:pt x="57" y="99"/>
                    </a:lnTo>
                    <a:lnTo>
                      <a:pt x="51" y="102"/>
                    </a:lnTo>
                    <a:lnTo>
                      <a:pt x="40" y="96"/>
                    </a:lnTo>
                    <a:lnTo>
                      <a:pt x="34" y="93"/>
                    </a:lnTo>
                    <a:lnTo>
                      <a:pt x="28" y="113"/>
                    </a:lnTo>
                    <a:lnTo>
                      <a:pt x="25" y="126"/>
                    </a:lnTo>
                    <a:lnTo>
                      <a:pt x="8" y="139"/>
                    </a:lnTo>
                    <a:lnTo>
                      <a:pt x="10" y="145"/>
                    </a:lnTo>
                    <a:lnTo>
                      <a:pt x="7" y="149"/>
                    </a:lnTo>
                    <a:lnTo>
                      <a:pt x="4" y="157"/>
                    </a:lnTo>
                    <a:lnTo>
                      <a:pt x="10" y="157"/>
                    </a:lnTo>
                    <a:lnTo>
                      <a:pt x="17" y="161"/>
                    </a:lnTo>
                    <a:lnTo>
                      <a:pt x="20" y="160"/>
                    </a:lnTo>
                    <a:lnTo>
                      <a:pt x="22" y="169"/>
                    </a:lnTo>
                    <a:lnTo>
                      <a:pt x="32" y="178"/>
                    </a:lnTo>
                    <a:lnTo>
                      <a:pt x="34" y="186"/>
                    </a:lnTo>
                    <a:lnTo>
                      <a:pt x="40" y="190"/>
                    </a:lnTo>
                    <a:lnTo>
                      <a:pt x="37" y="195"/>
                    </a:lnTo>
                    <a:lnTo>
                      <a:pt x="34" y="206"/>
                    </a:lnTo>
                    <a:lnTo>
                      <a:pt x="29" y="209"/>
                    </a:lnTo>
                    <a:lnTo>
                      <a:pt x="32" y="212"/>
                    </a:lnTo>
                    <a:lnTo>
                      <a:pt x="26" y="213"/>
                    </a:lnTo>
                    <a:lnTo>
                      <a:pt x="19" y="212"/>
                    </a:lnTo>
                    <a:lnTo>
                      <a:pt x="14" y="204"/>
                    </a:lnTo>
                    <a:lnTo>
                      <a:pt x="10" y="210"/>
                    </a:lnTo>
                    <a:lnTo>
                      <a:pt x="13" y="213"/>
                    </a:lnTo>
                    <a:lnTo>
                      <a:pt x="7" y="218"/>
                    </a:lnTo>
                    <a:lnTo>
                      <a:pt x="8" y="222"/>
                    </a:lnTo>
                    <a:lnTo>
                      <a:pt x="11" y="225"/>
                    </a:lnTo>
                    <a:lnTo>
                      <a:pt x="11" y="231"/>
                    </a:lnTo>
                    <a:lnTo>
                      <a:pt x="7" y="233"/>
                    </a:lnTo>
                    <a:lnTo>
                      <a:pt x="0" y="236"/>
                    </a:lnTo>
                    <a:lnTo>
                      <a:pt x="0" y="239"/>
                    </a:lnTo>
                    <a:lnTo>
                      <a:pt x="5" y="250"/>
                    </a:lnTo>
                    <a:lnTo>
                      <a:pt x="10" y="251"/>
                    </a:lnTo>
                    <a:lnTo>
                      <a:pt x="10" y="245"/>
                    </a:lnTo>
                    <a:lnTo>
                      <a:pt x="14" y="239"/>
                    </a:lnTo>
                    <a:lnTo>
                      <a:pt x="25" y="244"/>
                    </a:lnTo>
                    <a:lnTo>
                      <a:pt x="25" y="245"/>
                    </a:lnTo>
                    <a:lnTo>
                      <a:pt x="29" y="248"/>
                    </a:lnTo>
                    <a:lnTo>
                      <a:pt x="43" y="245"/>
                    </a:lnTo>
                    <a:lnTo>
                      <a:pt x="46" y="250"/>
                    </a:lnTo>
                    <a:lnTo>
                      <a:pt x="51" y="247"/>
                    </a:lnTo>
                    <a:lnTo>
                      <a:pt x="58" y="245"/>
                    </a:lnTo>
                    <a:lnTo>
                      <a:pt x="66" y="247"/>
                    </a:lnTo>
                    <a:lnTo>
                      <a:pt x="70" y="251"/>
                    </a:lnTo>
                    <a:lnTo>
                      <a:pt x="79" y="253"/>
                    </a:lnTo>
                    <a:lnTo>
                      <a:pt x="87" y="253"/>
                    </a:lnTo>
                    <a:lnTo>
                      <a:pt x="87" y="256"/>
                    </a:lnTo>
                    <a:lnTo>
                      <a:pt x="93" y="256"/>
                    </a:lnTo>
                    <a:lnTo>
                      <a:pt x="101" y="251"/>
                    </a:lnTo>
                    <a:lnTo>
                      <a:pt x="104" y="260"/>
                    </a:lnTo>
                    <a:lnTo>
                      <a:pt x="104" y="268"/>
                    </a:lnTo>
                    <a:lnTo>
                      <a:pt x="107" y="278"/>
                    </a:lnTo>
                    <a:lnTo>
                      <a:pt x="110" y="285"/>
                    </a:lnTo>
                    <a:lnTo>
                      <a:pt x="113" y="301"/>
                    </a:lnTo>
                    <a:lnTo>
                      <a:pt x="110" y="304"/>
                    </a:lnTo>
                    <a:lnTo>
                      <a:pt x="113" y="320"/>
                    </a:lnTo>
                    <a:lnTo>
                      <a:pt x="114" y="310"/>
                    </a:lnTo>
                    <a:lnTo>
                      <a:pt x="120" y="312"/>
                    </a:lnTo>
                    <a:lnTo>
                      <a:pt x="128" y="309"/>
                    </a:lnTo>
                    <a:lnTo>
                      <a:pt x="131" y="313"/>
                    </a:lnTo>
                    <a:lnTo>
                      <a:pt x="136" y="315"/>
                    </a:lnTo>
                    <a:lnTo>
                      <a:pt x="137" y="312"/>
                    </a:lnTo>
                    <a:lnTo>
                      <a:pt x="131" y="303"/>
                    </a:lnTo>
                    <a:lnTo>
                      <a:pt x="136" y="297"/>
                    </a:lnTo>
                    <a:lnTo>
                      <a:pt x="136" y="288"/>
                    </a:lnTo>
                    <a:lnTo>
                      <a:pt x="119" y="288"/>
                    </a:lnTo>
                    <a:lnTo>
                      <a:pt x="116" y="282"/>
                    </a:lnTo>
                    <a:lnTo>
                      <a:pt x="117" y="266"/>
                    </a:lnTo>
                    <a:lnTo>
                      <a:pt x="126" y="272"/>
                    </a:lnTo>
                    <a:lnTo>
                      <a:pt x="128" y="263"/>
                    </a:lnTo>
                    <a:lnTo>
                      <a:pt x="139" y="254"/>
                    </a:lnTo>
                    <a:lnTo>
                      <a:pt x="142" y="245"/>
                    </a:lnTo>
                    <a:lnTo>
                      <a:pt x="131" y="242"/>
                    </a:lnTo>
                    <a:lnTo>
                      <a:pt x="132" y="236"/>
                    </a:lnTo>
                    <a:lnTo>
                      <a:pt x="140" y="233"/>
                    </a:lnTo>
                    <a:lnTo>
                      <a:pt x="143" y="228"/>
                    </a:lnTo>
                    <a:lnTo>
                      <a:pt x="142" y="221"/>
                    </a:lnTo>
                    <a:lnTo>
                      <a:pt x="137" y="216"/>
                    </a:lnTo>
                    <a:lnTo>
                      <a:pt x="142" y="212"/>
                    </a:lnTo>
                    <a:lnTo>
                      <a:pt x="149" y="212"/>
                    </a:lnTo>
                    <a:lnTo>
                      <a:pt x="152" y="209"/>
                    </a:lnTo>
                    <a:lnTo>
                      <a:pt x="164" y="199"/>
                    </a:lnTo>
                    <a:lnTo>
                      <a:pt x="170" y="193"/>
                    </a:lnTo>
                    <a:lnTo>
                      <a:pt x="169" y="189"/>
                    </a:lnTo>
                    <a:lnTo>
                      <a:pt x="163" y="184"/>
                    </a:lnTo>
                    <a:lnTo>
                      <a:pt x="157" y="184"/>
                    </a:lnTo>
                    <a:lnTo>
                      <a:pt x="158" y="180"/>
                    </a:lnTo>
                    <a:lnTo>
                      <a:pt x="163" y="180"/>
                    </a:lnTo>
                    <a:lnTo>
                      <a:pt x="160" y="169"/>
                    </a:lnTo>
                    <a:lnTo>
                      <a:pt x="157" y="166"/>
                    </a:lnTo>
                    <a:lnTo>
                      <a:pt x="160" y="163"/>
                    </a:lnTo>
                    <a:lnTo>
                      <a:pt x="160" y="157"/>
                    </a:lnTo>
                    <a:lnTo>
                      <a:pt x="155" y="155"/>
                    </a:lnTo>
                    <a:lnTo>
                      <a:pt x="158" y="146"/>
                    </a:lnTo>
                    <a:lnTo>
                      <a:pt x="155" y="145"/>
                    </a:lnTo>
                    <a:lnTo>
                      <a:pt x="152" y="137"/>
                    </a:lnTo>
                    <a:lnTo>
                      <a:pt x="160" y="136"/>
                    </a:lnTo>
                    <a:lnTo>
                      <a:pt x="161" y="137"/>
                    </a:lnTo>
                    <a:lnTo>
                      <a:pt x="172" y="139"/>
                    </a:lnTo>
                    <a:lnTo>
                      <a:pt x="173" y="136"/>
                    </a:lnTo>
                    <a:lnTo>
                      <a:pt x="170" y="128"/>
                    </a:lnTo>
                    <a:lnTo>
                      <a:pt x="170" y="120"/>
                    </a:lnTo>
                    <a:lnTo>
                      <a:pt x="175" y="120"/>
                    </a:lnTo>
                    <a:lnTo>
                      <a:pt x="173" y="114"/>
                    </a:lnTo>
                    <a:lnTo>
                      <a:pt x="169" y="105"/>
                    </a:lnTo>
                    <a:lnTo>
                      <a:pt x="166" y="99"/>
                    </a:lnTo>
                    <a:lnTo>
                      <a:pt x="172" y="96"/>
                    </a:lnTo>
                    <a:lnTo>
                      <a:pt x="175" y="90"/>
                    </a:lnTo>
                    <a:lnTo>
                      <a:pt x="178" y="93"/>
                    </a:lnTo>
                    <a:lnTo>
                      <a:pt x="173" y="82"/>
                    </a:lnTo>
                    <a:lnTo>
                      <a:pt x="170" y="78"/>
                    </a:lnTo>
                    <a:lnTo>
                      <a:pt x="164" y="78"/>
                    </a:lnTo>
                    <a:lnTo>
                      <a:pt x="163" y="75"/>
                    </a:lnTo>
                    <a:lnTo>
                      <a:pt x="152" y="73"/>
                    </a:lnTo>
                    <a:lnTo>
                      <a:pt x="149" y="67"/>
                    </a:lnTo>
                    <a:lnTo>
                      <a:pt x="152" y="67"/>
                    </a:lnTo>
                    <a:lnTo>
                      <a:pt x="155" y="57"/>
                    </a:lnTo>
                    <a:lnTo>
                      <a:pt x="160" y="57"/>
                    </a:lnTo>
                    <a:lnTo>
                      <a:pt x="161" y="61"/>
                    </a:lnTo>
                    <a:lnTo>
                      <a:pt x="167" y="57"/>
                    </a:lnTo>
                    <a:lnTo>
                      <a:pt x="167" y="43"/>
                    </a:lnTo>
                    <a:lnTo>
                      <a:pt x="166" y="40"/>
                    </a:lnTo>
                    <a:lnTo>
                      <a:pt x="160" y="37"/>
                    </a:lnTo>
                    <a:lnTo>
                      <a:pt x="160" y="28"/>
                    </a:lnTo>
                    <a:lnTo>
                      <a:pt x="155" y="26"/>
                    </a:lnTo>
                    <a:lnTo>
                      <a:pt x="154" y="31"/>
                    </a:lnTo>
                    <a:lnTo>
                      <a:pt x="149" y="26"/>
                    </a:lnTo>
                    <a:lnTo>
                      <a:pt x="143" y="20"/>
                    </a:lnTo>
                    <a:lnTo>
                      <a:pt x="143" y="17"/>
                    </a:lnTo>
                    <a:lnTo>
                      <a:pt x="134" y="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5" name="Freeform 3066">
                <a:extLst>
                  <a:ext uri="{FF2B5EF4-FFF2-40B4-BE49-F238E27FC236}">
                    <a16:creationId xmlns:a16="http://schemas.microsoft.com/office/drawing/2014/main" id="{22F1B792-CEF2-A018-9027-F02E68606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759"/>
                <a:ext cx="89" cy="160"/>
              </a:xfrm>
              <a:custGeom>
                <a:avLst/>
                <a:gdLst>
                  <a:gd name="T0" fmla="*/ 143 w 178"/>
                  <a:gd name="T1" fmla="*/ 17 h 320"/>
                  <a:gd name="T2" fmla="*/ 154 w 178"/>
                  <a:gd name="T3" fmla="*/ 31 h 320"/>
                  <a:gd name="T4" fmla="*/ 160 w 178"/>
                  <a:gd name="T5" fmla="*/ 37 h 320"/>
                  <a:gd name="T6" fmla="*/ 167 w 178"/>
                  <a:gd name="T7" fmla="*/ 57 h 320"/>
                  <a:gd name="T8" fmla="*/ 155 w 178"/>
                  <a:gd name="T9" fmla="*/ 57 h 320"/>
                  <a:gd name="T10" fmla="*/ 152 w 178"/>
                  <a:gd name="T11" fmla="*/ 73 h 320"/>
                  <a:gd name="T12" fmla="*/ 170 w 178"/>
                  <a:gd name="T13" fmla="*/ 78 h 320"/>
                  <a:gd name="T14" fmla="*/ 175 w 178"/>
                  <a:gd name="T15" fmla="*/ 90 h 320"/>
                  <a:gd name="T16" fmla="*/ 169 w 178"/>
                  <a:gd name="T17" fmla="*/ 105 h 320"/>
                  <a:gd name="T18" fmla="*/ 170 w 178"/>
                  <a:gd name="T19" fmla="*/ 120 h 320"/>
                  <a:gd name="T20" fmla="*/ 172 w 178"/>
                  <a:gd name="T21" fmla="*/ 139 h 320"/>
                  <a:gd name="T22" fmla="*/ 152 w 178"/>
                  <a:gd name="T23" fmla="*/ 137 h 320"/>
                  <a:gd name="T24" fmla="*/ 155 w 178"/>
                  <a:gd name="T25" fmla="*/ 155 h 320"/>
                  <a:gd name="T26" fmla="*/ 157 w 178"/>
                  <a:gd name="T27" fmla="*/ 166 h 320"/>
                  <a:gd name="T28" fmla="*/ 158 w 178"/>
                  <a:gd name="T29" fmla="*/ 180 h 320"/>
                  <a:gd name="T30" fmla="*/ 169 w 178"/>
                  <a:gd name="T31" fmla="*/ 189 h 320"/>
                  <a:gd name="T32" fmla="*/ 152 w 178"/>
                  <a:gd name="T33" fmla="*/ 209 h 320"/>
                  <a:gd name="T34" fmla="*/ 137 w 178"/>
                  <a:gd name="T35" fmla="*/ 216 h 320"/>
                  <a:gd name="T36" fmla="*/ 140 w 178"/>
                  <a:gd name="T37" fmla="*/ 233 h 320"/>
                  <a:gd name="T38" fmla="*/ 142 w 178"/>
                  <a:gd name="T39" fmla="*/ 245 h 320"/>
                  <a:gd name="T40" fmla="*/ 126 w 178"/>
                  <a:gd name="T41" fmla="*/ 272 h 320"/>
                  <a:gd name="T42" fmla="*/ 119 w 178"/>
                  <a:gd name="T43" fmla="*/ 288 h 320"/>
                  <a:gd name="T44" fmla="*/ 131 w 178"/>
                  <a:gd name="T45" fmla="*/ 303 h 320"/>
                  <a:gd name="T46" fmla="*/ 131 w 178"/>
                  <a:gd name="T47" fmla="*/ 313 h 320"/>
                  <a:gd name="T48" fmla="*/ 114 w 178"/>
                  <a:gd name="T49" fmla="*/ 310 h 320"/>
                  <a:gd name="T50" fmla="*/ 113 w 178"/>
                  <a:gd name="T51" fmla="*/ 301 h 320"/>
                  <a:gd name="T52" fmla="*/ 104 w 178"/>
                  <a:gd name="T53" fmla="*/ 268 h 320"/>
                  <a:gd name="T54" fmla="*/ 93 w 178"/>
                  <a:gd name="T55" fmla="*/ 256 h 320"/>
                  <a:gd name="T56" fmla="*/ 79 w 178"/>
                  <a:gd name="T57" fmla="*/ 253 h 320"/>
                  <a:gd name="T58" fmla="*/ 58 w 178"/>
                  <a:gd name="T59" fmla="*/ 245 h 320"/>
                  <a:gd name="T60" fmla="*/ 43 w 178"/>
                  <a:gd name="T61" fmla="*/ 245 h 320"/>
                  <a:gd name="T62" fmla="*/ 25 w 178"/>
                  <a:gd name="T63" fmla="*/ 244 h 320"/>
                  <a:gd name="T64" fmla="*/ 10 w 178"/>
                  <a:gd name="T65" fmla="*/ 251 h 320"/>
                  <a:gd name="T66" fmla="*/ 0 w 178"/>
                  <a:gd name="T67" fmla="*/ 236 h 320"/>
                  <a:gd name="T68" fmla="*/ 11 w 178"/>
                  <a:gd name="T69" fmla="*/ 225 h 320"/>
                  <a:gd name="T70" fmla="*/ 13 w 178"/>
                  <a:gd name="T71" fmla="*/ 213 h 320"/>
                  <a:gd name="T72" fmla="*/ 19 w 178"/>
                  <a:gd name="T73" fmla="*/ 212 h 320"/>
                  <a:gd name="T74" fmla="*/ 29 w 178"/>
                  <a:gd name="T75" fmla="*/ 209 h 320"/>
                  <a:gd name="T76" fmla="*/ 40 w 178"/>
                  <a:gd name="T77" fmla="*/ 190 h 320"/>
                  <a:gd name="T78" fmla="*/ 22 w 178"/>
                  <a:gd name="T79" fmla="*/ 169 h 320"/>
                  <a:gd name="T80" fmla="*/ 10 w 178"/>
                  <a:gd name="T81" fmla="*/ 157 h 320"/>
                  <a:gd name="T82" fmla="*/ 10 w 178"/>
                  <a:gd name="T83" fmla="*/ 145 h 320"/>
                  <a:gd name="T84" fmla="*/ 28 w 178"/>
                  <a:gd name="T85" fmla="*/ 113 h 320"/>
                  <a:gd name="T86" fmla="*/ 51 w 178"/>
                  <a:gd name="T87" fmla="*/ 102 h 320"/>
                  <a:gd name="T88" fmla="*/ 66 w 178"/>
                  <a:gd name="T89" fmla="*/ 96 h 320"/>
                  <a:gd name="T90" fmla="*/ 73 w 178"/>
                  <a:gd name="T91" fmla="*/ 99 h 320"/>
                  <a:gd name="T92" fmla="*/ 73 w 178"/>
                  <a:gd name="T93" fmla="*/ 82 h 320"/>
                  <a:gd name="T94" fmla="*/ 73 w 178"/>
                  <a:gd name="T95" fmla="*/ 66 h 320"/>
                  <a:gd name="T96" fmla="*/ 76 w 178"/>
                  <a:gd name="T97" fmla="*/ 47 h 320"/>
                  <a:gd name="T98" fmla="*/ 92 w 178"/>
                  <a:gd name="T99" fmla="*/ 26 h 320"/>
                  <a:gd name="T100" fmla="*/ 107 w 178"/>
                  <a:gd name="T101" fmla="*/ 14 h 320"/>
                  <a:gd name="T102" fmla="*/ 120 w 178"/>
                  <a:gd name="T103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8" h="320">
                    <a:moveTo>
                      <a:pt x="120" y="0"/>
                    </a:moveTo>
                    <a:lnTo>
                      <a:pt x="134" y="8"/>
                    </a:lnTo>
                    <a:lnTo>
                      <a:pt x="143" y="17"/>
                    </a:lnTo>
                    <a:lnTo>
                      <a:pt x="143" y="20"/>
                    </a:lnTo>
                    <a:lnTo>
                      <a:pt x="149" y="26"/>
                    </a:lnTo>
                    <a:lnTo>
                      <a:pt x="154" y="31"/>
                    </a:lnTo>
                    <a:lnTo>
                      <a:pt x="155" y="26"/>
                    </a:lnTo>
                    <a:lnTo>
                      <a:pt x="160" y="28"/>
                    </a:lnTo>
                    <a:lnTo>
                      <a:pt x="160" y="37"/>
                    </a:lnTo>
                    <a:lnTo>
                      <a:pt x="166" y="40"/>
                    </a:lnTo>
                    <a:lnTo>
                      <a:pt x="167" y="43"/>
                    </a:lnTo>
                    <a:lnTo>
                      <a:pt x="167" y="57"/>
                    </a:lnTo>
                    <a:lnTo>
                      <a:pt x="161" y="61"/>
                    </a:lnTo>
                    <a:lnTo>
                      <a:pt x="160" y="57"/>
                    </a:lnTo>
                    <a:lnTo>
                      <a:pt x="155" y="57"/>
                    </a:lnTo>
                    <a:lnTo>
                      <a:pt x="152" y="67"/>
                    </a:lnTo>
                    <a:lnTo>
                      <a:pt x="149" y="67"/>
                    </a:lnTo>
                    <a:lnTo>
                      <a:pt x="152" y="73"/>
                    </a:lnTo>
                    <a:lnTo>
                      <a:pt x="163" y="75"/>
                    </a:lnTo>
                    <a:lnTo>
                      <a:pt x="164" y="78"/>
                    </a:lnTo>
                    <a:lnTo>
                      <a:pt x="170" y="78"/>
                    </a:lnTo>
                    <a:lnTo>
                      <a:pt x="173" y="82"/>
                    </a:lnTo>
                    <a:lnTo>
                      <a:pt x="178" y="93"/>
                    </a:lnTo>
                    <a:lnTo>
                      <a:pt x="175" y="90"/>
                    </a:lnTo>
                    <a:lnTo>
                      <a:pt x="172" y="96"/>
                    </a:lnTo>
                    <a:lnTo>
                      <a:pt x="166" y="99"/>
                    </a:lnTo>
                    <a:lnTo>
                      <a:pt x="169" y="105"/>
                    </a:lnTo>
                    <a:lnTo>
                      <a:pt x="173" y="114"/>
                    </a:lnTo>
                    <a:lnTo>
                      <a:pt x="175" y="120"/>
                    </a:lnTo>
                    <a:lnTo>
                      <a:pt x="170" y="120"/>
                    </a:lnTo>
                    <a:lnTo>
                      <a:pt x="170" y="128"/>
                    </a:lnTo>
                    <a:lnTo>
                      <a:pt x="173" y="136"/>
                    </a:lnTo>
                    <a:lnTo>
                      <a:pt x="172" y="139"/>
                    </a:lnTo>
                    <a:lnTo>
                      <a:pt x="161" y="137"/>
                    </a:lnTo>
                    <a:lnTo>
                      <a:pt x="160" y="136"/>
                    </a:lnTo>
                    <a:lnTo>
                      <a:pt x="152" y="137"/>
                    </a:lnTo>
                    <a:lnTo>
                      <a:pt x="155" y="145"/>
                    </a:lnTo>
                    <a:lnTo>
                      <a:pt x="158" y="146"/>
                    </a:lnTo>
                    <a:lnTo>
                      <a:pt x="155" y="155"/>
                    </a:lnTo>
                    <a:lnTo>
                      <a:pt x="160" y="157"/>
                    </a:lnTo>
                    <a:lnTo>
                      <a:pt x="160" y="163"/>
                    </a:lnTo>
                    <a:lnTo>
                      <a:pt x="157" y="166"/>
                    </a:lnTo>
                    <a:lnTo>
                      <a:pt x="160" y="169"/>
                    </a:lnTo>
                    <a:lnTo>
                      <a:pt x="163" y="180"/>
                    </a:lnTo>
                    <a:lnTo>
                      <a:pt x="158" y="180"/>
                    </a:lnTo>
                    <a:lnTo>
                      <a:pt x="157" y="184"/>
                    </a:lnTo>
                    <a:lnTo>
                      <a:pt x="163" y="184"/>
                    </a:lnTo>
                    <a:lnTo>
                      <a:pt x="169" y="189"/>
                    </a:lnTo>
                    <a:lnTo>
                      <a:pt x="170" y="193"/>
                    </a:lnTo>
                    <a:lnTo>
                      <a:pt x="164" y="199"/>
                    </a:lnTo>
                    <a:lnTo>
                      <a:pt x="152" y="209"/>
                    </a:lnTo>
                    <a:lnTo>
                      <a:pt x="149" y="212"/>
                    </a:lnTo>
                    <a:lnTo>
                      <a:pt x="142" y="212"/>
                    </a:lnTo>
                    <a:lnTo>
                      <a:pt x="137" y="216"/>
                    </a:lnTo>
                    <a:lnTo>
                      <a:pt x="142" y="221"/>
                    </a:lnTo>
                    <a:lnTo>
                      <a:pt x="143" y="228"/>
                    </a:lnTo>
                    <a:lnTo>
                      <a:pt x="140" y="233"/>
                    </a:lnTo>
                    <a:lnTo>
                      <a:pt x="132" y="236"/>
                    </a:lnTo>
                    <a:lnTo>
                      <a:pt x="131" y="242"/>
                    </a:lnTo>
                    <a:lnTo>
                      <a:pt x="142" y="245"/>
                    </a:lnTo>
                    <a:lnTo>
                      <a:pt x="139" y="254"/>
                    </a:lnTo>
                    <a:lnTo>
                      <a:pt x="128" y="263"/>
                    </a:lnTo>
                    <a:lnTo>
                      <a:pt x="126" y="272"/>
                    </a:lnTo>
                    <a:lnTo>
                      <a:pt x="117" y="266"/>
                    </a:lnTo>
                    <a:lnTo>
                      <a:pt x="116" y="282"/>
                    </a:lnTo>
                    <a:lnTo>
                      <a:pt x="119" y="288"/>
                    </a:lnTo>
                    <a:lnTo>
                      <a:pt x="136" y="288"/>
                    </a:lnTo>
                    <a:lnTo>
                      <a:pt x="136" y="297"/>
                    </a:lnTo>
                    <a:lnTo>
                      <a:pt x="131" y="303"/>
                    </a:lnTo>
                    <a:lnTo>
                      <a:pt x="137" y="312"/>
                    </a:lnTo>
                    <a:lnTo>
                      <a:pt x="136" y="315"/>
                    </a:lnTo>
                    <a:lnTo>
                      <a:pt x="131" y="313"/>
                    </a:lnTo>
                    <a:lnTo>
                      <a:pt x="128" y="309"/>
                    </a:lnTo>
                    <a:lnTo>
                      <a:pt x="120" y="312"/>
                    </a:lnTo>
                    <a:lnTo>
                      <a:pt x="114" y="310"/>
                    </a:lnTo>
                    <a:lnTo>
                      <a:pt x="113" y="320"/>
                    </a:lnTo>
                    <a:lnTo>
                      <a:pt x="110" y="304"/>
                    </a:lnTo>
                    <a:lnTo>
                      <a:pt x="113" y="301"/>
                    </a:lnTo>
                    <a:lnTo>
                      <a:pt x="110" y="285"/>
                    </a:lnTo>
                    <a:lnTo>
                      <a:pt x="107" y="278"/>
                    </a:lnTo>
                    <a:lnTo>
                      <a:pt x="104" y="268"/>
                    </a:lnTo>
                    <a:lnTo>
                      <a:pt x="104" y="260"/>
                    </a:lnTo>
                    <a:lnTo>
                      <a:pt x="101" y="251"/>
                    </a:lnTo>
                    <a:lnTo>
                      <a:pt x="93" y="256"/>
                    </a:lnTo>
                    <a:lnTo>
                      <a:pt x="87" y="256"/>
                    </a:lnTo>
                    <a:lnTo>
                      <a:pt x="87" y="253"/>
                    </a:lnTo>
                    <a:lnTo>
                      <a:pt x="79" y="253"/>
                    </a:lnTo>
                    <a:lnTo>
                      <a:pt x="70" y="251"/>
                    </a:lnTo>
                    <a:lnTo>
                      <a:pt x="66" y="247"/>
                    </a:lnTo>
                    <a:lnTo>
                      <a:pt x="58" y="245"/>
                    </a:lnTo>
                    <a:lnTo>
                      <a:pt x="51" y="247"/>
                    </a:lnTo>
                    <a:lnTo>
                      <a:pt x="46" y="250"/>
                    </a:lnTo>
                    <a:lnTo>
                      <a:pt x="43" y="245"/>
                    </a:lnTo>
                    <a:lnTo>
                      <a:pt x="29" y="248"/>
                    </a:lnTo>
                    <a:lnTo>
                      <a:pt x="25" y="245"/>
                    </a:lnTo>
                    <a:lnTo>
                      <a:pt x="25" y="244"/>
                    </a:lnTo>
                    <a:lnTo>
                      <a:pt x="14" y="239"/>
                    </a:lnTo>
                    <a:lnTo>
                      <a:pt x="10" y="245"/>
                    </a:lnTo>
                    <a:lnTo>
                      <a:pt x="10" y="251"/>
                    </a:lnTo>
                    <a:lnTo>
                      <a:pt x="5" y="250"/>
                    </a:lnTo>
                    <a:lnTo>
                      <a:pt x="0" y="239"/>
                    </a:lnTo>
                    <a:lnTo>
                      <a:pt x="0" y="236"/>
                    </a:lnTo>
                    <a:lnTo>
                      <a:pt x="7" y="233"/>
                    </a:lnTo>
                    <a:lnTo>
                      <a:pt x="11" y="231"/>
                    </a:lnTo>
                    <a:lnTo>
                      <a:pt x="11" y="225"/>
                    </a:lnTo>
                    <a:lnTo>
                      <a:pt x="8" y="222"/>
                    </a:lnTo>
                    <a:lnTo>
                      <a:pt x="7" y="218"/>
                    </a:lnTo>
                    <a:lnTo>
                      <a:pt x="13" y="213"/>
                    </a:lnTo>
                    <a:lnTo>
                      <a:pt x="10" y="210"/>
                    </a:lnTo>
                    <a:lnTo>
                      <a:pt x="14" y="204"/>
                    </a:lnTo>
                    <a:lnTo>
                      <a:pt x="19" y="212"/>
                    </a:lnTo>
                    <a:lnTo>
                      <a:pt x="26" y="213"/>
                    </a:lnTo>
                    <a:lnTo>
                      <a:pt x="32" y="212"/>
                    </a:lnTo>
                    <a:lnTo>
                      <a:pt x="29" y="209"/>
                    </a:lnTo>
                    <a:lnTo>
                      <a:pt x="34" y="206"/>
                    </a:lnTo>
                    <a:lnTo>
                      <a:pt x="37" y="195"/>
                    </a:lnTo>
                    <a:lnTo>
                      <a:pt x="40" y="190"/>
                    </a:lnTo>
                    <a:lnTo>
                      <a:pt x="34" y="186"/>
                    </a:lnTo>
                    <a:lnTo>
                      <a:pt x="32" y="178"/>
                    </a:lnTo>
                    <a:lnTo>
                      <a:pt x="22" y="169"/>
                    </a:lnTo>
                    <a:lnTo>
                      <a:pt x="20" y="160"/>
                    </a:lnTo>
                    <a:lnTo>
                      <a:pt x="17" y="161"/>
                    </a:lnTo>
                    <a:lnTo>
                      <a:pt x="10" y="157"/>
                    </a:lnTo>
                    <a:lnTo>
                      <a:pt x="4" y="157"/>
                    </a:lnTo>
                    <a:lnTo>
                      <a:pt x="7" y="149"/>
                    </a:lnTo>
                    <a:lnTo>
                      <a:pt x="10" y="145"/>
                    </a:lnTo>
                    <a:lnTo>
                      <a:pt x="8" y="139"/>
                    </a:lnTo>
                    <a:lnTo>
                      <a:pt x="25" y="126"/>
                    </a:lnTo>
                    <a:lnTo>
                      <a:pt x="28" y="113"/>
                    </a:lnTo>
                    <a:lnTo>
                      <a:pt x="34" y="93"/>
                    </a:lnTo>
                    <a:lnTo>
                      <a:pt x="40" y="96"/>
                    </a:lnTo>
                    <a:lnTo>
                      <a:pt x="51" y="102"/>
                    </a:lnTo>
                    <a:lnTo>
                      <a:pt x="57" y="99"/>
                    </a:lnTo>
                    <a:lnTo>
                      <a:pt x="60" y="93"/>
                    </a:lnTo>
                    <a:lnTo>
                      <a:pt x="66" y="96"/>
                    </a:lnTo>
                    <a:lnTo>
                      <a:pt x="66" y="102"/>
                    </a:lnTo>
                    <a:lnTo>
                      <a:pt x="70" y="105"/>
                    </a:lnTo>
                    <a:lnTo>
                      <a:pt x="73" y="99"/>
                    </a:lnTo>
                    <a:lnTo>
                      <a:pt x="75" y="90"/>
                    </a:lnTo>
                    <a:lnTo>
                      <a:pt x="79" y="84"/>
                    </a:lnTo>
                    <a:lnTo>
                      <a:pt x="73" y="82"/>
                    </a:lnTo>
                    <a:lnTo>
                      <a:pt x="67" y="78"/>
                    </a:lnTo>
                    <a:lnTo>
                      <a:pt x="76" y="75"/>
                    </a:lnTo>
                    <a:lnTo>
                      <a:pt x="73" y="66"/>
                    </a:lnTo>
                    <a:lnTo>
                      <a:pt x="73" y="58"/>
                    </a:lnTo>
                    <a:lnTo>
                      <a:pt x="76" y="57"/>
                    </a:lnTo>
                    <a:lnTo>
                      <a:pt x="76" y="47"/>
                    </a:lnTo>
                    <a:lnTo>
                      <a:pt x="84" y="47"/>
                    </a:lnTo>
                    <a:lnTo>
                      <a:pt x="88" y="40"/>
                    </a:lnTo>
                    <a:lnTo>
                      <a:pt x="92" y="26"/>
                    </a:lnTo>
                    <a:lnTo>
                      <a:pt x="98" y="28"/>
                    </a:lnTo>
                    <a:lnTo>
                      <a:pt x="102" y="26"/>
                    </a:lnTo>
                    <a:lnTo>
                      <a:pt x="107" y="14"/>
                    </a:lnTo>
                    <a:lnTo>
                      <a:pt x="116" y="11"/>
                    </a:lnTo>
                    <a:lnTo>
                      <a:pt x="119" y="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6" name="Freeform 3067">
                <a:extLst>
                  <a:ext uri="{FF2B5EF4-FFF2-40B4-BE49-F238E27FC236}">
                    <a16:creationId xmlns:a16="http://schemas.microsoft.com/office/drawing/2014/main" id="{FDF85345-5662-8BEB-1326-4BFA21AF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759"/>
                <a:ext cx="89" cy="160"/>
              </a:xfrm>
              <a:custGeom>
                <a:avLst/>
                <a:gdLst>
                  <a:gd name="T0" fmla="*/ 143 w 178"/>
                  <a:gd name="T1" fmla="*/ 17 h 320"/>
                  <a:gd name="T2" fmla="*/ 154 w 178"/>
                  <a:gd name="T3" fmla="*/ 31 h 320"/>
                  <a:gd name="T4" fmla="*/ 160 w 178"/>
                  <a:gd name="T5" fmla="*/ 37 h 320"/>
                  <a:gd name="T6" fmla="*/ 167 w 178"/>
                  <a:gd name="T7" fmla="*/ 57 h 320"/>
                  <a:gd name="T8" fmla="*/ 155 w 178"/>
                  <a:gd name="T9" fmla="*/ 57 h 320"/>
                  <a:gd name="T10" fmla="*/ 152 w 178"/>
                  <a:gd name="T11" fmla="*/ 73 h 320"/>
                  <a:gd name="T12" fmla="*/ 170 w 178"/>
                  <a:gd name="T13" fmla="*/ 78 h 320"/>
                  <a:gd name="T14" fmla="*/ 175 w 178"/>
                  <a:gd name="T15" fmla="*/ 90 h 320"/>
                  <a:gd name="T16" fmla="*/ 169 w 178"/>
                  <a:gd name="T17" fmla="*/ 105 h 320"/>
                  <a:gd name="T18" fmla="*/ 170 w 178"/>
                  <a:gd name="T19" fmla="*/ 120 h 320"/>
                  <a:gd name="T20" fmla="*/ 172 w 178"/>
                  <a:gd name="T21" fmla="*/ 139 h 320"/>
                  <a:gd name="T22" fmla="*/ 152 w 178"/>
                  <a:gd name="T23" fmla="*/ 137 h 320"/>
                  <a:gd name="T24" fmla="*/ 155 w 178"/>
                  <a:gd name="T25" fmla="*/ 155 h 320"/>
                  <a:gd name="T26" fmla="*/ 157 w 178"/>
                  <a:gd name="T27" fmla="*/ 166 h 320"/>
                  <a:gd name="T28" fmla="*/ 158 w 178"/>
                  <a:gd name="T29" fmla="*/ 180 h 320"/>
                  <a:gd name="T30" fmla="*/ 169 w 178"/>
                  <a:gd name="T31" fmla="*/ 189 h 320"/>
                  <a:gd name="T32" fmla="*/ 152 w 178"/>
                  <a:gd name="T33" fmla="*/ 209 h 320"/>
                  <a:gd name="T34" fmla="*/ 137 w 178"/>
                  <a:gd name="T35" fmla="*/ 216 h 320"/>
                  <a:gd name="T36" fmla="*/ 140 w 178"/>
                  <a:gd name="T37" fmla="*/ 233 h 320"/>
                  <a:gd name="T38" fmla="*/ 142 w 178"/>
                  <a:gd name="T39" fmla="*/ 245 h 320"/>
                  <a:gd name="T40" fmla="*/ 126 w 178"/>
                  <a:gd name="T41" fmla="*/ 272 h 320"/>
                  <a:gd name="T42" fmla="*/ 119 w 178"/>
                  <a:gd name="T43" fmla="*/ 288 h 320"/>
                  <a:gd name="T44" fmla="*/ 131 w 178"/>
                  <a:gd name="T45" fmla="*/ 303 h 320"/>
                  <a:gd name="T46" fmla="*/ 131 w 178"/>
                  <a:gd name="T47" fmla="*/ 313 h 320"/>
                  <a:gd name="T48" fmla="*/ 114 w 178"/>
                  <a:gd name="T49" fmla="*/ 310 h 320"/>
                  <a:gd name="T50" fmla="*/ 113 w 178"/>
                  <a:gd name="T51" fmla="*/ 301 h 320"/>
                  <a:gd name="T52" fmla="*/ 104 w 178"/>
                  <a:gd name="T53" fmla="*/ 268 h 320"/>
                  <a:gd name="T54" fmla="*/ 93 w 178"/>
                  <a:gd name="T55" fmla="*/ 256 h 320"/>
                  <a:gd name="T56" fmla="*/ 79 w 178"/>
                  <a:gd name="T57" fmla="*/ 253 h 320"/>
                  <a:gd name="T58" fmla="*/ 58 w 178"/>
                  <a:gd name="T59" fmla="*/ 245 h 320"/>
                  <a:gd name="T60" fmla="*/ 43 w 178"/>
                  <a:gd name="T61" fmla="*/ 245 h 320"/>
                  <a:gd name="T62" fmla="*/ 25 w 178"/>
                  <a:gd name="T63" fmla="*/ 244 h 320"/>
                  <a:gd name="T64" fmla="*/ 10 w 178"/>
                  <a:gd name="T65" fmla="*/ 251 h 320"/>
                  <a:gd name="T66" fmla="*/ 0 w 178"/>
                  <a:gd name="T67" fmla="*/ 236 h 320"/>
                  <a:gd name="T68" fmla="*/ 11 w 178"/>
                  <a:gd name="T69" fmla="*/ 225 h 320"/>
                  <a:gd name="T70" fmla="*/ 13 w 178"/>
                  <a:gd name="T71" fmla="*/ 213 h 320"/>
                  <a:gd name="T72" fmla="*/ 19 w 178"/>
                  <a:gd name="T73" fmla="*/ 212 h 320"/>
                  <a:gd name="T74" fmla="*/ 29 w 178"/>
                  <a:gd name="T75" fmla="*/ 209 h 320"/>
                  <a:gd name="T76" fmla="*/ 40 w 178"/>
                  <a:gd name="T77" fmla="*/ 190 h 320"/>
                  <a:gd name="T78" fmla="*/ 22 w 178"/>
                  <a:gd name="T79" fmla="*/ 169 h 320"/>
                  <a:gd name="T80" fmla="*/ 10 w 178"/>
                  <a:gd name="T81" fmla="*/ 157 h 320"/>
                  <a:gd name="T82" fmla="*/ 10 w 178"/>
                  <a:gd name="T83" fmla="*/ 145 h 320"/>
                  <a:gd name="T84" fmla="*/ 28 w 178"/>
                  <a:gd name="T85" fmla="*/ 113 h 320"/>
                  <a:gd name="T86" fmla="*/ 51 w 178"/>
                  <a:gd name="T87" fmla="*/ 102 h 320"/>
                  <a:gd name="T88" fmla="*/ 66 w 178"/>
                  <a:gd name="T89" fmla="*/ 96 h 320"/>
                  <a:gd name="T90" fmla="*/ 73 w 178"/>
                  <a:gd name="T91" fmla="*/ 99 h 320"/>
                  <a:gd name="T92" fmla="*/ 73 w 178"/>
                  <a:gd name="T93" fmla="*/ 82 h 320"/>
                  <a:gd name="T94" fmla="*/ 73 w 178"/>
                  <a:gd name="T95" fmla="*/ 66 h 320"/>
                  <a:gd name="T96" fmla="*/ 76 w 178"/>
                  <a:gd name="T97" fmla="*/ 47 h 320"/>
                  <a:gd name="T98" fmla="*/ 92 w 178"/>
                  <a:gd name="T99" fmla="*/ 26 h 320"/>
                  <a:gd name="T100" fmla="*/ 107 w 178"/>
                  <a:gd name="T101" fmla="*/ 14 h 320"/>
                  <a:gd name="T102" fmla="*/ 120 w 178"/>
                  <a:gd name="T103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8" h="320">
                    <a:moveTo>
                      <a:pt x="120" y="0"/>
                    </a:moveTo>
                    <a:lnTo>
                      <a:pt x="134" y="8"/>
                    </a:lnTo>
                    <a:lnTo>
                      <a:pt x="143" y="17"/>
                    </a:lnTo>
                    <a:lnTo>
                      <a:pt x="143" y="20"/>
                    </a:lnTo>
                    <a:lnTo>
                      <a:pt x="149" y="26"/>
                    </a:lnTo>
                    <a:lnTo>
                      <a:pt x="154" y="31"/>
                    </a:lnTo>
                    <a:lnTo>
                      <a:pt x="155" y="26"/>
                    </a:lnTo>
                    <a:lnTo>
                      <a:pt x="160" y="28"/>
                    </a:lnTo>
                    <a:lnTo>
                      <a:pt x="160" y="37"/>
                    </a:lnTo>
                    <a:lnTo>
                      <a:pt x="166" y="40"/>
                    </a:lnTo>
                    <a:lnTo>
                      <a:pt x="167" y="43"/>
                    </a:lnTo>
                    <a:lnTo>
                      <a:pt x="167" y="57"/>
                    </a:lnTo>
                    <a:lnTo>
                      <a:pt x="161" y="61"/>
                    </a:lnTo>
                    <a:lnTo>
                      <a:pt x="160" y="57"/>
                    </a:lnTo>
                    <a:lnTo>
                      <a:pt x="155" y="57"/>
                    </a:lnTo>
                    <a:lnTo>
                      <a:pt x="152" y="67"/>
                    </a:lnTo>
                    <a:lnTo>
                      <a:pt x="149" y="67"/>
                    </a:lnTo>
                    <a:lnTo>
                      <a:pt x="152" y="73"/>
                    </a:lnTo>
                    <a:lnTo>
                      <a:pt x="163" y="75"/>
                    </a:lnTo>
                    <a:lnTo>
                      <a:pt x="164" y="78"/>
                    </a:lnTo>
                    <a:lnTo>
                      <a:pt x="170" y="78"/>
                    </a:lnTo>
                    <a:lnTo>
                      <a:pt x="173" y="82"/>
                    </a:lnTo>
                    <a:lnTo>
                      <a:pt x="178" y="93"/>
                    </a:lnTo>
                    <a:lnTo>
                      <a:pt x="175" y="90"/>
                    </a:lnTo>
                    <a:lnTo>
                      <a:pt x="172" y="96"/>
                    </a:lnTo>
                    <a:lnTo>
                      <a:pt x="166" y="99"/>
                    </a:lnTo>
                    <a:lnTo>
                      <a:pt x="169" y="105"/>
                    </a:lnTo>
                    <a:lnTo>
                      <a:pt x="173" y="114"/>
                    </a:lnTo>
                    <a:lnTo>
                      <a:pt x="175" y="120"/>
                    </a:lnTo>
                    <a:lnTo>
                      <a:pt x="170" y="120"/>
                    </a:lnTo>
                    <a:lnTo>
                      <a:pt x="170" y="128"/>
                    </a:lnTo>
                    <a:lnTo>
                      <a:pt x="173" y="136"/>
                    </a:lnTo>
                    <a:lnTo>
                      <a:pt x="172" y="139"/>
                    </a:lnTo>
                    <a:lnTo>
                      <a:pt x="161" y="137"/>
                    </a:lnTo>
                    <a:lnTo>
                      <a:pt x="160" y="136"/>
                    </a:lnTo>
                    <a:lnTo>
                      <a:pt x="152" y="137"/>
                    </a:lnTo>
                    <a:lnTo>
                      <a:pt x="155" y="145"/>
                    </a:lnTo>
                    <a:lnTo>
                      <a:pt x="158" y="146"/>
                    </a:lnTo>
                    <a:lnTo>
                      <a:pt x="155" y="155"/>
                    </a:lnTo>
                    <a:lnTo>
                      <a:pt x="160" y="157"/>
                    </a:lnTo>
                    <a:lnTo>
                      <a:pt x="160" y="163"/>
                    </a:lnTo>
                    <a:lnTo>
                      <a:pt x="157" y="166"/>
                    </a:lnTo>
                    <a:lnTo>
                      <a:pt x="160" y="169"/>
                    </a:lnTo>
                    <a:lnTo>
                      <a:pt x="163" y="180"/>
                    </a:lnTo>
                    <a:lnTo>
                      <a:pt x="158" y="180"/>
                    </a:lnTo>
                    <a:lnTo>
                      <a:pt x="157" y="184"/>
                    </a:lnTo>
                    <a:lnTo>
                      <a:pt x="163" y="184"/>
                    </a:lnTo>
                    <a:lnTo>
                      <a:pt x="169" y="189"/>
                    </a:lnTo>
                    <a:lnTo>
                      <a:pt x="170" y="193"/>
                    </a:lnTo>
                    <a:lnTo>
                      <a:pt x="164" y="199"/>
                    </a:lnTo>
                    <a:lnTo>
                      <a:pt x="152" y="209"/>
                    </a:lnTo>
                    <a:lnTo>
                      <a:pt x="149" y="212"/>
                    </a:lnTo>
                    <a:lnTo>
                      <a:pt x="142" y="212"/>
                    </a:lnTo>
                    <a:lnTo>
                      <a:pt x="137" y="216"/>
                    </a:lnTo>
                    <a:lnTo>
                      <a:pt x="142" y="221"/>
                    </a:lnTo>
                    <a:lnTo>
                      <a:pt x="143" y="228"/>
                    </a:lnTo>
                    <a:lnTo>
                      <a:pt x="140" y="233"/>
                    </a:lnTo>
                    <a:lnTo>
                      <a:pt x="132" y="236"/>
                    </a:lnTo>
                    <a:lnTo>
                      <a:pt x="131" y="242"/>
                    </a:lnTo>
                    <a:lnTo>
                      <a:pt x="142" y="245"/>
                    </a:lnTo>
                    <a:lnTo>
                      <a:pt x="139" y="254"/>
                    </a:lnTo>
                    <a:lnTo>
                      <a:pt x="128" y="263"/>
                    </a:lnTo>
                    <a:lnTo>
                      <a:pt x="126" y="272"/>
                    </a:lnTo>
                    <a:lnTo>
                      <a:pt x="117" y="266"/>
                    </a:lnTo>
                    <a:lnTo>
                      <a:pt x="116" y="282"/>
                    </a:lnTo>
                    <a:lnTo>
                      <a:pt x="119" y="288"/>
                    </a:lnTo>
                    <a:lnTo>
                      <a:pt x="136" y="288"/>
                    </a:lnTo>
                    <a:lnTo>
                      <a:pt x="136" y="297"/>
                    </a:lnTo>
                    <a:lnTo>
                      <a:pt x="131" y="303"/>
                    </a:lnTo>
                    <a:lnTo>
                      <a:pt x="137" y="312"/>
                    </a:lnTo>
                    <a:lnTo>
                      <a:pt x="136" y="315"/>
                    </a:lnTo>
                    <a:lnTo>
                      <a:pt x="131" y="313"/>
                    </a:lnTo>
                    <a:lnTo>
                      <a:pt x="128" y="309"/>
                    </a:lnTo>
                    <a:lnTo>
                      <a:pt x="120" y="312"/>
                    </a:lnTo>
                    <a:lnTo>
                      <a:pt x="114" y="310"/>
                    </a:lnTo>
                    <a:lnTo>
                      <a:pt x="113" y="320"/>
                    </a:lnTo>
                    <a:lnTo>
                      <a:pt x="110" y="304"/>
                    </a:lnTo>
                    <a:lnTo>
                      <a:pt x="113" y="301"/>
                    </a:lnTo>
                    <a:lnTo>
                      <a:pt x="110" y="285"/>
                    </a:lnTo>
                    <a:lnTo>
                      <a:pt x="107" y="278"/>
                    </a:lnTo>
                    <a:lnTo>
                      <a:pt x="104" y="268"/>
                    </a:lnTo>
                    <a:lnTo>
                      <a:pt x="104" y="260"/>
                    </a:lnTo>
                    <a:lnTo>
                      <a:pt x="101" y="251"/>
                    </a:lnTo>
                    <a:lnTo>
                      <a:pt x="93" y="256"/>
                    </a:lnTo>
                    <a:lnTo>
                      <a:pt x="87" y="256"/>
                    </a:lnTo>
                    <a:lnTo>
                      <a:pt x="87" y="253"/>
                    </a:lnTo>
                    <a:lnTo>
                      <a:pt x="79" y="253"/>
                    </a:lnTo>
                    <a:lnTo>
                      <a:pt x="70" y="251"/>
                    </a:lnTo>
                    <a:lnTo>
                      <a:pt x="66" y="247"/>
                    </a:lnTo>
                    <a:lnTo>
                      <a:pt x="58" y="245"/>
                    </a:lnTo>
                    <a:lnTo>
                      <a:pt x="51" y="247"/>
                    </a:lnTo>
                    <a:lnTo>
                      <a:pt x="46" y="250"/>
                    </a:lnTo>
                    <a:lnTo>
                      <a:pt x="43" y="245"/>
                    </a:lnTo>
                    <a:lnTo>
                      <a:pt x="29" y="248"/>
                    </a:lnTo>
                    <a:lnTo>
                      <a:pt x="25" y="245"/>
                    </a:lnTo>
                    <a:lnTo>
                      <a:pt x="25" y="244"/>
                    </a:lnTo>
                    <a:lnTo>
                      <a:pt x="14" y="239"/>
                    </a:lnTo>
                    <a:lnTo>
                      <a:pt x="10" y="245"/>
                    </a:lnTo>
                    <a:lnTo>
                      <a:pt x="10" y="251"/>
                    </a:lnTo>
                    <a:lnTo>
                      <a:pt x="5" y="250"/>
                    </a:lnTo>
                    <a:lnTo>
                      <a:pt x="0" y="239"/>
                    </a:lnTo>
                    <a:lnTo>
                      <a:pt x="0" y="236"/>
                    </a:lnTo>
                    <a:lnTo>
                      <a:pt x="7" y="233"/>
                    </a:lnTo>
                    <a:lnTo>
                      <a:pt x="11" y="231"/>
                    </a:lnTo>
                    <a:lnTo>
                      <a:pt x="11" y="225"/>
                    </a:lnTo>
                    <a:lnTo>
                      <a:pt x="8" y="222"/>
                    </a:lnTo>
                    <a:lnTo>
                      <a:pt x="7" y="218"/>
                    </a:lnTo>
                    <a:lnTo>
                      <a:pt x="13" y="213"/>
                    </a:lnTo>
                    <a:lnTo>
                      <a:pt x="10" y="210"/>
                    </a:lnTo>
                    <a:lnTo>
                      <a:pt x="14" y="204"/>
                    </a:lnTo>
                    <a:lnTo>
                      <a:pt x="19" y="212"/>
                    </a:lnTo>
                    <a:lnTo>
                      <a:pt x="26" y="213"/>
                    </a:lnTo>
                    <a:lnTo>
                      <a:pt x="32" y="212"/>
                    </a:lnTo>
                    <a:lnTo>
                      <a:pt x="29" y="209"/>
                    </a:lnTo>
                    <a:lnTo>
                      <a:pt x="34" y="206"/>
                    </a:lnTo>
                    <a:lnTo>
                      <a:pt x="37" y="195"/>
                    </a:lnTo>
                    <a:lnTo>
                      <a:pt x="40" y="190"/>
                    </a:lnTo>
                    <a:lnTo>
                      <a:pt x="34" y="186"/>
                    </a:lnTo>
                    <a:lnTo>
                      <a:pt x="32" y="178"/>
                    </a:lnTo>
                    <a:lnTo>
                      <a:pt x="22" y="169"/>
                    </a:lnTo>
                    <a:lnTo>
                      <a:pt x="20" y="160"/>
                    </a:lnTo>
                    <a:lnTo>
                      <a:pt x="17" y="161"/>
                    </a:lnTo>
                    <a:lnTo>
                      <a:pt x="10" y="157"/>
                    </a:lnTo>
                    <a:lnTo>
                      <a:pt x="4" y="157"/>
                    </a:lnTo>
                    <a:lnTo>
                      <a:pt x="7" y="149"/>
                    </a:lnTo>
                    <a:lnTo>
                      <a:pt x="10" y="145"/>
                    </a:lnTo>
                    <a:lnTo>
                      <a:pt x="8" y="139"/>
                    </a:lnTo>
                    <a:lnTo>
                      <a:pt x="25" y="126"/>
                    </a:lnTo>
                    <a:lnTo>
                      <a:pt x="28" y="113"/>
                    </a:lnTo>
                    <a:lnTo>
                      <a:pt x="34" y="93"/>
                    </a:lnTo>
                    <a:lnTo>
                      <a:pt x="40" y="96"/>
                    </a:lnTo>
                    <a:lnTo>
                      <a:pt x="51" y="102"/>
                    </a:lnTo>
                    <a:lnTo>
                      <a:pt x="57" y="99"/>
                    </a:lnTo>
                    <a:lnTo>
                      <a:pt x="60" y="93"/>
                    </a:lnTo>
                    <a:lnTo>
                      <a:pt x="66" y="96"/>
                    </a:lnTo>
                    <a:lnTo>
                      <a:pt x="66" y="102"/>
                    </a:lnTo>
                    <a:lnTo>
                      <a:pt x="70" y="105"/>
                    </a:lnTo>
                    <a:lnTo>
                      <a:pt x="73" y="99"/>
                    </a:lnTo>
                    <a:lnTo>
                      <a:pt x="75" y="90"/>
                    </a:lnTo>
                    <a:lnTo>
                      <a:pt x="79" y="84"/>
                    </a:lnTo>
                    <a:lnTo>
                      <a:pt x="73" y="82"/>
                    </a:lnTo>
                    <a:lnTo>
                      <a:pt x="67" y="78"/>
                    </a:lnTo>
                    <a:lnTo>
                      <a:pt x="76" y="75"/>
                    </a:lnTo>
                    <a:lnTo>
                      <a:pt x="73" y="66"/>
                    </a:lnTo>
                    <a:lnTo>
                      <a:pt x="73" y="58"/>
                    </a:lnTo>
                    <a:lnTo>
                      <a:pt x="76" y="57"/>
                    </a:lnTo>
                    <a:lnTo>
                      <a:pt x="76" y="47"/>
                    </a:lnTo>
                    <a:lnTo>
                      <a:pt x="84" y="47"/>
                    </a:lnTo>
                    <a:lnTo>
                      <a:pt x="88" y="40"/>
                    </a:lnTo>
                    <a:lnTo>
                      <a:pt x="92" y="26"/>
                    </a:lnTo>
                    <a:lnTo>
                      <a:pt x="98" y="28"/>
                    </a:lnTo>
                    <a:lnTo>
                      <a:pt x="102" y="26"/>
                    </a:lnTo>
                    <a:lnTo>
                      <a:pt x="107" y="14"/>
                    </a:lnTo>
                    <a:lnTo>
                      <a:pt x="116" y="11"/>
                    </a:lnTo>
                    <a:lnTo>
                      <a:pt x="119" y="8"/>
                    </a:lnTo>
                    <a:lnTo>
                      <a:pt x="1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7" name="Freeform 3068">
                <a:extLst>
                  <a:ext uri="{FF2B5EF4-FFF2-40B4-BE49-F238E27FC236}">
                    <a16:creationId xmlns:a16="http://schemas.microsoft.com/office/drawing/2014/main" id="{9AFB5A1D-7F5C-B455-D0F7-81BDCDCC6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821"/>
                <a:ext cx="105" cy="105"/>
              </a:xfrm>
              <a:custGeom>
                <a:avLst/>
                <a:gdLst>
                  <a:gd name="T0" fmla="*/ 20 w 211"/>
                  <a:gd name="T1" fmla="*/ 37 h 212"/>
                  <a:gd name="T2" fmla="*/ 17 w 211"/>
                  <a:gd name="T3" fmla="*/ 49 h 212"/>
                  <a:gd name="T4" fmla="*/ 9 w 211"/>
                  <a:gd name="T5" fmla="*/ 60 h 212"/>
                  <a:gd name="T6" fmla="*/ 3 w 211"/>
                  <a:gd name="T7" fmla="*/ 72 h 212"/>
                  <a:gd name="T8" fmla="*/ 10 w 211"/>
                  <a:gd name="T9" fmla="*/ 86 h 212"/>
                  <a:gd name="T10" fmla="*/ 10 w 211"/>
                  <a:gd name="T11" fmla="*/ 104 h 212"/>
                  <a:gd name="T12" fmla="*/ 23 w 211"/>
                  <a:gd name="T13" fmla="*/ 125 h 212"/>
                  <a:gd name="T14" fmla="*/ 38 w 211"/>
                  <a:gd name="T15" fmla="*/ 137 h 212"/>
                  <a:gd name="T16" fmla="*/ 50 w 211"/>
                  <a:gd name="T17" fmla="*/ 151 h 212"/>
                  <a:gd name="T18" fmla="*/ 70 w 211"/>
                  <a:gd name="T19" fmla="*/ 163 h 212"/>
                  <a:gd name="T20" fmla="*/ 89 w 211"/>
                  <a:gd name="T21" fmla="*/ 181 h 212"/>
                  <a:gd name="T22" fmla="*/ 102 w 211"/>
                  <a:gd name="T23" fmla="*/ 184 h 212"/>
                  <a:gd name="T24" fmla="*/ 120 w 211"/>
                  <a:gd name="T25" fmla="*/ 192 h 212"/>
                  <a:gd name="T26" fmla="*/ 136 w 211"/>
                  <a:gd name="T27" fmla="*/ 212 h 212"/>
                  <a:gd name="T28" fmla="*/ 144 w 211"/>
                  <a:gd name="T29" fmla="*/ 197 h 212"/>
                  <a:gd name="T30" fmla="*/ 161 w 211"/>
                  <a:gd name="T31" fmla="*/ 198 h 212"/>
                  <a:gd name="T32" fmla="*/ 177 w 211"/>
                  <a:gd name="T33" fmla="*/ 187 h 212"/>
                  <a:gd name="T34" fmla="*/ 180 w 211"/>
                  <a:gd name="T35" fmla="*/ 204 h 212"/>
                  <a:gd name="T36" fmla="*/ 196 w 211"/>
                  <a:gd name="T37" fmla="*/ 212 h 212"/>
                  <a:gd name="T38" fmla="*/ 209 w 211"/>
                  <a:gd name="T39" fmla="*/ 201 h 212"/>
                  <a:gd name="T40" fmla="*/ 200 w 211"/>
                  <a:gd name="T41" fmla="*/ 183 h 212"/>
                  <a:gd name="T42" fmla="*/ 196 w 211"/>
                  <a:gd name="T43" fmla="*/ 168 h 212"/>
                  <a:gd name="T44" fmla="*/ 183 w 211"/>
                  <a:gd name="T45" fmla="*/ 169 h 212"/>
                  <a:gd name="T46" fmla="*/ 173 w 211"/>
                  <a:gd name="T47" fmla="*/ 163 h 212"/>
                  <a:gd name="T48" fmla="*/ 159 w 211"/>
                  <a:gd name="T49" fmla="*/ 146 h 212"/>
                  <a:gd name="T50" fmla="*/ 156 w 211"/>
                  <a:gd name="T51" fmla="*/ 134 h 212"/>
                  <a:gd name="T52" fmla="*/ 147 w 211"/>
                  <a:gd name="T53" fmla="*/ 110 h 212"/>
                  <a:gd name="T54" fmla="*/ 159 w 211"/>
                  <a:gd name="T55" fmla="*/ 104 h 212"/>
                  <a:gd name="T56" fmla="*/ 174 w 211"/>
                  <a:gd name="T57" fmla="*/ 111 h 212"/>
                  <a:gd name="T58" fmla="*/ 196 w 211"/>
                  <a:gd name="T59" fmla="*/ 110 h 212"/>
                  <a:gd name="T60" fmla="*/ 208 w 211"/>
                  <a:gd name="T61" fmla="*/ 90 h 212"/>
                  <a:gd name="T62" fmla="*/ 186 w 211"/>
                  <a:gd name="T63" fmla="*/ 76 h 212"/>
                  <a:gd name="T64" fmla="*/ 173 w 211"/>
                  <a:gd name="T65" fmla="*/ 79 h 212"/>
                  <a:gd name="T66" fmla="*/ 162 w 211"/>
                  <a:gd name="T67" fmla="*/ 73 h 212"/>
                  <a:gd name="T68" fmla="*/ 171 w 211"/>
                  <a:gd name="T69" fmla="*/ 54 h 212"/>
                  <a:gd name="T70" fmla="*/ 193 w 211"/>
                  <a:gd name="T71" fmla="*/ 35 h 212"/>
                  <a:gd name="T72" fmla="*/ 171 w 211"/>
                  <a:gd name="T73" fmla="*/ 37 h 212"/>
                  <a:gd name="T74" fmla="*/ 149 w 211"/>
                  <a:gd name="T75" fmla="*/ 43 h 212"/>
                  <a:gd name="T76" fmla="*/ 126 w 211"/>
                  <a:gd name="T77" fmla="*/ 38 h 212"/>
                  <a:gd name="T78" fmla="*/ 114 w 211"/>
                  <a:gd name="T79" fmla="*/ 40 h 212"/>
                  <a:gd name="T80" fmla="*/ 100 w 211"/>
                  <a:gd name="T81" fmla="*/ 29 h 212"/>
                  <a:gd name="T82" fmla="*/ 91 w 211"/>
                  <a:gd name="T83" fmla="*/ 19 h 212"/>
                  <a:gd name="T84" fmla="*/ 74 w 211"/>
                  <a:gd name="T85" fmla="*/ 14 h 212"/>
                  <a:gd name="T86" fmla="*/ 64 w 211"/>
                  <a:gd name="T87" fmla="*/ 3 h 212"/>
                  <a:gd name="T88" fmla="*/ 47 w 211"/>
                  <a:gd name="T89" fmla="*/ 7 h 212"/>
                  <a:gd name="T90" fmla="*/ 36 w 211"/>
                  <a:gd name="T91" fmla="*/ 17 h 212"/>
                  <a:gd name="T92" fmla="*/ 30 w 211"/>
                  <a:gd name="T93" fmla="*/ 28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1" h="212">
                    <a:moveTo>
                      <a:pt x="23" y="28"/>
                    </a:moveTo>
                    <a:lnTo>
                      <a:pt x="18" y="34"/>
                    </a:lnTo>
                    <a:lnTo>
                      <a:pt x="20" y="37"/>
                    </a:lnTo>
                    <a:lnTo>
                      <a:pt x="23" y="40"/>
                    </a:lnTo>
                    <a:lnTo>
                      <a:pt x="23" y="49"/>
                    </a:lnTo>
                    <a:lnTo>
                      <a:pt x="17" y="49"/>
                    </a:lnTo>
                    <a:lnTo>
                      <a:pt x="18" y="57"/>
                    </a:lnTo>
                    <a:lnTo>
                      <a:pt x="13" y="60"/>
                    </a:lnTo>
                    <a:lnTo>
                      <a:pt x="9" y="60"/>
                    </a:lnTo>
                    <a:lnTo>
                      <a:pt x="3" y="58"/>
                    </a:lnTo>
                    <a:lnTo>
                      <a:pt x="0" y="66"/>
                    </a:lnTo>
                    <a:lnTo>
                      <a:pt x="3" y="72"/>
                    </a:lnTo>
                    <a:lnTo>
                      <a:pt x="1" y="75"/>
                    </a:lnTo>
                    <a:lnTo>
                      <a:pt x="7" y="79"/>
                    </a:lnTo>
                    <a:lnTo>
                      <a:pt x="10" y="86"/>
                    </a:lnTo>
                    <a:lnTo>
                      <a:pt x="7" y="89"/>
                    </a:lnTo>
                    <a:lnTo>
                      <a:pt x="9" y="102"/>
                    </a:lnTo>
                    <a:lnTo>
                      <a:pt x="10" y="104"/>
                    </a:lnTo>
                    <a:lnTo>
                      <a:pt x="7" y="108"/>
                    </a:lnTo>
                    <a:lnTo>
                      <a:pt x="12" y="116"/>
                    </a:lnTo>
                    <a:lnTo>
                      <a:pt x="23" y="125"/>
                    </a:lnTo>
                    <a:lnTo>
                      <a:pt x="23" y="128"/>
                    </a:lnTo>
                    <a:lnTo>
                      <a:pt x="30" y="137"/>
                    </a:lnTo>
                    <a:lnTo>
                      <a:pt x="38" y="137"/>
                    </a:lnTo>
                    <a:lnTo>
                      <a:pt x="47" y="143"/>
                    </a:lnTo>
                    <a:lnTo>
                      <a:pt x="47" y="146"/>
                    </a:lnTo>
                    <a:lnTo>
                      <a:pt x="50" y="151"/>
                    </a:lnTo>
                    <a:lnTo>
                      <a:pt x="53" y="159"/>
                    </a:lnTo>
                    <a:lnTo>
                      <a:pt x="56" y="152"/>
                    </a:lnTo>
                    <a:lnTo>
                      <a:pt x="70" y="163"/>
                    </a:lnTo>
                    <a:lnTo>
                      <a:pt x="86" y="171"/>
                    </a:lnTo>
                    <a:lnTo>
                      <a:pt x="89" y="172"/>
                    </a:lnTo>
                    <a:lnTo>
                      <a:pt x="89" y="181"/>
                    </a:lnTo>
                    <a:lnTo>
                      <a:pt x="95" y="192"/>
                    </a:lnTo>
                    <a:lnTo>
                      <a:pt x="102" y="192"/>
                    </a:lnTo>
                    <a:lnTo>
                      <a:pt x="102" y="184"/>
                    </a:lnTo>
                    <a:lnTo>
                      <a:pt x="103" y="181"/>
                    </a:lnTo>
                    <a:lnTo>
                      <a:pt x="109" y="180"/>
                    </a:lnTo>
                    <a:lnTo>
                      <a:pt x="120" y="192"/>
                    </a:lnTo>
                    <a:lnTo>
                      <a:pt x="129" y="200"/>
                    </a:lnTo>
                    <a:lnTo>
                      <a:pt x="132" y="209"/>
                    </a:lnTo>
                    <a:lnTo>
                      <a:pt x="136" y="212"/>
                    </a:lnTo>
                    <a:lnTo>
                      <a:pt x="142" y="212"/>
                    </a:lnTo>
                    <a:lnTo>
                      <a:pt x="142" y="207"/>
                    </a:lnTo>
                    <a:lnTo>
                      <a:pt x="144" y="197"/>
                    </a:lnTo>
                    <a:lnTo>
                      <a:pt x="149" y="195"/>
                    </a:lnTo>
                    <a:lnTo>
                      <a:pt x="152" y="200"/>
                    </a:lnTo>
                    <a:lnTo>
                      <a:pt x="161" y="198"/>
                    </a:lnTo>
                    <a:lnTo>
                      <a:pt x="165" y="192"/>
                    </a:lnTo>
                    <a:lnTo>
                      <a:pt x="171" y="192"/>
                    </a:lnTo>
                    <a:lnTo>
                      <a:pt x="177" y="187"/>
                    </a:lnTo>
                    <a:lnTo>
                      <a:pt x="182" y="187"/>
                    </a:lnTo>
                    <a:lnTo>
                      <a:pt x="171" y="198"/>
                    </a:lnTo>
                    <a:lnTo>
                      <a:pt x="180" y="204"/>
                    </a:lnTo>
                    <a:lnTo>
                      <a:pt x="186" y="203"/>
                    </a:lnTo>
                    <a:lnTo>
                      <a:pt x="186" y="207"/>
                    </a:lnTo>
                    <a:lnTo>
                      <a:pt x="196" y="212"/>
                    </a:lnTo>
                    <a:lnTo>
                      <a:pt x="205" y="209"/>
                    </a:lnTo>
                    <a:lnTo>
                      <a:pt x="205" y="203"/>
                    </a:lnTo>
                    <a:lnTo>
                      <a:pt x="209" y="201"/>
                    </a:lnTo>
                    <a:lnTo>
                      <a:pt x="211" y="193"/>
                    </a:lnTo>
                    <a:lnTo>
                      <a:pt x="205" y="187"/>
                    </a:lnTo>
                    <a:lnTo>
                      <a:pt x="200" y="183"/>
                    </a:lnTo>
                    <a:lnTo>
                      <a:pt x="199" y="174"/>
                    </a:lnTo>
                    <a:lnTo>
                      <a:pt x="199" y="172"/>
                    </a:lnTo>
                    <a:lnTo>
                      <a:pt x="196" y="168"/>
                    </a:lnTo>
                    <a:lnTo>
                      <a:pt x="194" y="168"/>
                    </a:lnTo>
                    <a:lnTo>
                      <a:pt x="188" y="169"/>
                    </a:lnTo>
                    <a:lnTo>
                      <a:pt x="183" y="169"/>
                    </a:lnTo>
                    <a:lnTo>
                      <a:pt x="179" y="165"/>
                    </a:lnTo>
                    <a:lnTo>
                      <a:pt x="174" y="165"/>
                    </a:lnTo>
                    <a:lnTo>
                      <a:pt x="173" y="163"/>
                    </a:lnTo>
                    <a:lnTo>
                      <a:pt x="159" y="157"/>
                    </a:lnTo>
                    <a:lnTo>
                      <a:pt x="156" y="157"/>
                    </a:lnTo>
                    <a:lnTo>
                      <a:pt x="159" y="146"/>
                    </a:lnTo>
                    <a:lnTo>
                      <a:pt x="165" y="143"/>
                    </a:lnTo>
                    <a:lnTo>
                      <a:pt x="165" y="139"/>
                    </a:lnTo>
                    <a:lnTo>
                      <a:pt x="156" y="134"/>
                    </a:lnTo>
                    <a:lnTo>
                      <a:pt x="149" y="125"/>
                    </a:lnTo>
                    <a:lnTo>
                      <a:pt x="142" y="121"/>
                    </a:lnTo>
                    <a:lnTo>
                      <a:pt x="147" y="110"/>
                    </a:lnTo>
                    <a:lnTo>
                      <a:pt x="146" y="107"/>
                    </a:lnTo>
                    <a:lnTo>
                      <a:pt x="153" y="102"/>
                    </a:lnTo>
                    <a:lnTo>
                      <a:pt x="159" y="104"/>
                    </a:lnTo>
                    <a:lnTo>
                      <a:pt x="159" y="110"/>
                    </a:lnTo>
                    <a:lnTo>
                      <a:pt x="168" y="110"/>
                    </a:lnTo>
                    <a:lnTo>
                      <a:pt x="174" y="111"/>
                    </a:lnTo>
                    <a:lnTo>
                      <a:pt x="179" y="110"/>
                    </a:lnTo>
                    <a:lnTo>
                      <a:pt x="196" y="111"/>
                    </a:lnTo>
                    <a:lnTo>
                      <a:pt x="196" y="110"/>
                    </a:lnTo>
                    <a:lnTo>
                      <a:pt x="196" y="107"/>
                    </a:lnTo>
                    <a:lnTo>
                      <a:pt x="202" y="95"/>
                    </a:lnTo>
                    <a:lnTo>
                      <a:pt x="208" y="90"/>
                    </a:lnTo>
                    <a:lnTo>
                      <a:pt x="203" y="83"/>
                    </a:lnTo>
                    <a:lnTo>
                      <a:pt x="199" y="76"/>
                    </a:lnTo>
                    <a:lnTo>
                      <a:pt x="186" y="76"/>
                    </a:lnTo>
                    <a:lnTo>
                      <a:pt x="186" y="81"/>
                    </a:lnTo>
                    <a:lnTo>
                      <a:pt x="180" y="83"/>
                    </a:lnTo>
                    <a:lnTo>
                      <a:pt x="173" y="79"/>
                    </a:lnTo>
                    <a:lnTo>
                      <a:pt x="170" y="84"/>
                    </a:lnTo>
                    <a:lnTo>
                      <a:pt x="164" y="76"/>
                    </a:lnTo>
                    <a:lnTo>
                      <a:pt x="162" y="73"/>
                    </a:lnTo>
                    <a:lnTo>
                      <a:pt x="162" y="70"/>
                    </a:lnTo>
                    <a:lnTo>
                      <a:pt x="168" y="69"/>
                    </a:lnTo>
                    <a:lnTo>
                      <a:pt x="171" y="54"/>
                    </a:lnTo>
                    <a:lnTo>
                      <a:pt x="177" y="52"/>
                    </a:lnTo>
                    <a:lnTo>
                      <a:pt x="188" y="52"/>
                    </a:lnTo>
                    <a:lnTo>
                      <a:pt x="193" y="35"/>
                    </a:lnTo>
                    <a:lnTo>
                      <a:pt x="185" y="35"/>
                    </a:lnTo>
                    <a:lnTo>
                      <a:pt x="174" y="40"/>
                    </a:lnTo>
                    <a:lnTo>
                      <a:pt x="171" y="37"/>
                    </a:lnTo>
                    <a:lnTo>
                      <a:pt x="165" y="37"/>
                    </a:lnTo>
                    <a:lnTo>
                      <a:pt x="153" y="40"/>
                    </a:lnTo>
                    <a:lnTo>
                      <a:pt x="149" y="43"/>
                    </a:lnTo>
                    <a:lnTo>
                      <a:pt x="138" y="37"/>
                    </a:lnTo>
                    <a:lnTo>
                      <a:pt x="132" y="40"/>
                    </a:lnTo>
                    <a:lnTo>
                      <a:pt x="126" y="38"/>
                    </a:lnTo>
                    <a:lnTo>
                      <a:pt x="123" y="40"/>
                    </a:lnTo>
                    <a:lnTo>
                      <a:pt x="118" y="37"/>
                    </a:lnTo>
                    <a:lnTo>
                      <a:pt x="114" y="40"/>
                    </a:lnTo>
                    <a:lnTo>
                      <a:pt x="109" y="32"/>
                    </a:lnTo>
                    <a:lnTo>
                      <a:pt x="108" y="28"/>
                    </a:lnTo>
                    <a:lnTo>
                      <a:pt x="100" y="29"/>
                    </a:lnTo>
                    <a:lnTo>
                      <a:pt x="100" y="23"/>
                    </a:lnTo>
                    <a:lnTo>
                      <a:pt x="95" y="22"/>
                    </a:lnTo>
                    <a:lnTo>
                      <a:pt x="91" y="19"/>
                    </a:lnTo>
                    <a:lnTo>
                      <a:pt x="86" y="17"/>
                    </a:lnTo>
                    <a:lnTo>
                      <a:pt x="85" y="14"/>
                    </a:lnTo>
                    <a:lnTo>
                      <a:pt x="74" y="14"/>
                    </a:lnTo>
                    <a:lnTo>
                      <a:pt x="71" y="8"/>
                    </a:lnTo>
                    <a:lnTo>
                      <a:pt x="67" y="5"/>
                    </a:lnTo>
                    <a:lnTo>
                      <a:pt x="64" y="3"/>
                    </a:lnTo>
                    <a:lnTo>
                      <a:pt x="54" y="5"/>
                    </a:lnTo>
                    <a:lnTo>
                      <a:pt x="56" y="0"/>
                    </a:lnTo>
                    <a:lnTo>
                      <a:pt x="47" y="7"/>
                    </a:lnTo>
                    <a:lnTo>
                      <a:pt x="47" y="16"/>
                    </a:lnTo>
                    <a:lnTo>
                      <a:pt x="44" y="23"/>
                    </a:lnTo>
                    <a:lnTo>
                      <a:pt x="36" y="17"/>
                    </a:lnTo>
                    <a:lnTo>
                      <a:pt x="32" y="16"/>
                    </a:lnTo>
                    <a:lnTo>
                      <a:pt x="26" y="23"/>
                    </a:lnTo>
                    <a:lnTo>
                      <a:pt x="30" y="28"/>
                    </a:lnTo>
                    <a:lnTo>
                      <a:pt x="23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8" name="Freeform 3069">
                <a:extLst>
                  <a:ext uri="{FF2B5EF4-FFF2-40B4-BE49-F238E27FC236}">
                    <a16:creationId xmlns:a16="http://schemas.microsoft.com/office/drawing/2014/main" id="{E705B581-A709-D5F6-D460-4E6C0CB39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821"/>
                <a:ext cx="105" cy="105"/>
              </a:xfrm>
              <a:custGeom>
                <a:avLst/>
                <a:gdLst>
                  <a:gd name="T0" fmla="*/ 26 w 211"/>
                  <a:gd name="T1" fmla="*/ 23 h 212"/>
                  <a:gd name="T2" fmla="*/ 44 w 211"/>
                  <a:gd name="T3" fmla="*/ 23 h 212"/>
                  <a:gd name="T4" fmla="*/ 56 w 211"/>
                  <a:gd name="T5" fmla="*/ 0 h 212"/>
                  <a:gd name="T6" fmla="*/ 67 w 211"/>
                  <a:gd name="T7" fmla="*/ 5 h 212"/>
                  <a:gd name="T8" fmla="*/ 85 w 211"/>
                  <a:gd name="T9" fmla="*/ 14 h 212"/>
                  <a:gd name="T10" fmla="*/ 95 w 211"/>
                  <a:gd name="T11" fmla="*/ 22 h 212"/>
                  <a:gd name="T12" fmla="*/ 108 w 211"/>
                  <a:gd name="T13" fmla="*/ 28 h 212"/>
                  <a:gd name="T14" fmla="*/ 118 w 211"/>
                  <a:gd name="T15" fmla="*/ 37 h 212"/>
                  <a:gd name="T16" fmla="*/ 132 w 211"/>
                  <a:gd name="T17" fmla="*/ 40 h 212"/>
                  <a:gd name="T18" fmla="*/ 153 w 211"/>
                  <a:gd name="T19" fmla="*/ 40 h 212"/>
                  <a:gd name="T20" fmla="*/ 174 w 211"/>
                  <a:gd name="T21" fmla="*/ 40 h 212"/>
                  <a:gd name="T22" fmla="*/ 188 w 211"/>
                  <a:gd name="T23" fmla="*/ 52 h 212"/>
                  <a:gd name="T24" fmla="*/ 168 w 211"/>
                  <a:gd name="T25" fmla="*/ 69 h 212"/>
                  <a:gd name="T26" fmla="*/ 164 w 211"/>
                  <a:gd name="T27" fmla="*/ 76 h 212"/>
                  <a:gd name="T28" fmla="*/ 180 w 211"/>
                  <a:gd name="T29" fmla="*/ 83 h 212"/>
                  <a:gd name="T30" fmla="*/ 199 w 211"/>
                  <a:gd name="T31" fmla="*/ 76 h 212"/>
                  <a:gd name="T32" fmla="*/ 202 w 211"/>
                  <a:gd name="T33" fmla="*/ 95 h 212"/>
                  <a:gd name="T34" fmla="*/ 196 w 211"/>
                  <a:gd name="T35" fmla="*/ 111 h 212"/>
                  <a:gd name="T36" fmla="*/ 168 w 211"/>
                  <a:gd name="T37" fmla="*/ 110 h 212"/>
                  <a:gd name="T38" fmla="*/ 153 w 211"/>
                  <a:gd name="T39" fmla="*/ 102 h 212"/>
                  <a:gd name="T40" fmla="*/ 142 w 211"/>
                  <a:gd name="T41" fmla="*/ 121 h 212"/>
                  <a:gd name="T42" fmla="*/ 165 w 211"/>
                  <a:gd name="T43" fmla="*/ 139 h 212"/>
                  <a:gd name="T44" fmla="*/ 156 w 211"/>
                  <a:gd name="T45" fmla="*/ 157 h 212"/>
                  <a:gd name="T46" fmla="*/ 174 w 211"/>
                  <a:gd name="T47" fmla="*/ 165 h 212"/>
                  <a:gd name="T48" fmla="*/ 188 w 211"/>
                  <a:gd name="T49" fmla="*/ 169 h 212"/>
                  <a:gd name="T50" fmla="*/ 199 w 211"/>
                  <a:gd name="T51" fmla="*/ 172 h 212"/>
                  <a:gd name="T52" fmla="*/ 205 w 211"/>
                  <a:gd name="T53" fmla="*/ 187 h 212"/>
                  <a:gd name="T54" fmla="*/ 205 w 211"/>
                  <a:gd name="T55" fmla="*/ 203 h 212"/>
                  <a:gd name="T56" fmla="*/ 186 w 211"/>
                  <a:gd name="T57" fmla="*/ 207 h 212"/>
                  <a:gd name="T58" fmla="*/ 171 w 211"/>
                  <a:gd name="T59" fmla="*/ 198 h 212"/>
                  <a:gd name="T60" fmla="*/ 171 w 211"/>
                  <a:gd name="T61" fmla="*/ 192 h 212"/>
                  <a:gd name="T62" fmla="*/ 152 w 211"/>
                  <a:gd name="T63" fmla="*/ 200 h 212"/>
                  <a:gd name="T64" fmla="*/ 142 w 211"/>
                  <a:gd name="T65" fmla="*/ 207 h 212"/>
                  <a:gd name="T66" fmla="*/ 132 w 211"/>
                  <a:gd name="T67" fmla="*/ 209 h 212"/>
                  <a:gd name="T68" fmla="*/ 109 w 211"/>
                  <a:gd name="T69" fmla="*/ 180 h 212"/>
                  <a:gd name="T70" fmla="*/ 102 w 211"/>
                  <a:gd name="T71" fmla="*/ 192 h 212"/>
                  <a:gd name="T72" fmla="*/ 89 w 211"/>
                  <a:gd name="T73" fmla="*/ 172 h 212"/>
                  <a:gd name="T74" fmla="*/ 56 w 211"/>
                  <a:gd name="T75" fmla="*/ 152 h 212"/>
                  <a:gd name="T76" fmla="*/ 47 w 211"/>
                  <a:gd name="T77" fmla="*/ 146 h 212"/>
                  <a:gd name="T78" fmla="*/ 30 w 211"/>
                  <a:gd name="T79" fmla="*/ 137 h 212"/>
                  <a:gd name="T80" fmla="*/ 12 w 211"/>
                  <a:gd name="T81" fmla="*/ 116 h 212"/>
                  <a:gd name="T82" fmla="*/ 9 w 211"/>
                  <a:gd name="T83" fmla="*/ 102 h 212"/>
                  <a:gd name="T84" fmla="*/ 7 w 211"/>
                  <a:gd name="T85" fmla="*/ 79 h 212"/>
                  <a:gd name="T86" fmla="*/ 0 w 211"/>
                  <a:gd name="T87" fmla="*/ 66 h 212"/>
                  <a:gd name="T88" fmla="*/ 13 w 211"/>
                  <a:gd name="T89" fmla="*/ 60 h 212"/>
                  <a:gd name="T90" fmla="*/ 23 w 211"/>
                  <a:gd name="T91" fmla="*/ 49 h 212"/>
                  <a:gd name="T92" fmla="*/ 18 w 211"/>
                  <a:gd name="T93" fmla="*/ 34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1" h="212">
                    <a:moveTo>
                      <a:pt x="23" y="28"/>
                    </a:moveTo>
                    <a:lnTo>
                      <a:pt x="30" y="28"/>
                    </a:lnTo>
                    <a:lnTo>
                      <a:pt x="26" y="23"/>
                    </a:lnTo>
                    <a:lnTo>
                      <a:pt x="32" y="16"/>
                    </a:lnTo>
                    <a:lnTo>
                      <a:pt x="36" y="17"/>
                    </a:lnTo>
                    <a:lnTo>
                      <a:pt x="44" y="23"/>
                    </a:lnTo>
                    <a:lnTo>
                      <a:pt x="47" y="16"/>
                    </a:lnTo>
                    <a:lnTo>
                      <a:pt x="47" y="7"/>
                    </a:lnTo>
                    <a:lnTo>
                      <a:pt x="56" y="0"/>
                    </a:lnTo>
                    <a:lnTo>
                      <a:pt x="54" y="5"/>
                    </a:lnTo>
                    <a:lnTo>
                      <a:pt x="64" y="3"/>
                    </a:lnTo>
                    <a:lnTo>
                      <a:pt x="67" y="5"/>
                    </a:lnTo>
                    <a:lnTo>
                      <a:pt x="71" y="8"/>
                    </a:lnTo>
                    <a:lnTo>
                      <a:pt x="74" y="14"/>
                    </a:lnTo>
                    <a:lnTo>
                      <a:pt x="85" y="14"/>
                    </a:lnTo>
                    <a:lnTo>
                      <a:pt x="86" y="17"/>
                    </a:lnTo>
                    <a:lnTo>
                      <a:pt x="91" y="19"/>
                    </a:lnTo>
                    <a:lnTo>
                      <a:pt x="95" y="22"/>
                    </a:lnTo>
                    <a:lnTo>
                      <a:pt x="100" y="23"/>
                    </a:lnTo>
                    <a:lnTo>
                      <a:pt x="100" y="29"/>
                    </a:lnTo>
                    <a:lnTo>
                      <a:pt x="108" y="28"/>
                    </a:lnTo>
                    <a:lnTo>
                      <a:pt x="109" y="32"/>
                    </a:lnTo>
                    <a:lnTo>
                      <a:pt x="114" y="40"/>
                    </a:lnTo>
                    <a:lnTo>
                      <a:pt x="118" y="37"/>
                    </a:lnTo>
                    <a:lnTo>
                      <a:pt x="123" y="40"/>
                    </a:lnTo>
                    <a:lnTo>
                      <a:pt x="126" y="38"/>
                    </a:lnTo>
                    <a:lnTo>
                      <a:pt x="132" y="40"/>
                    </a:lnTo>
                    <a:lnTo>
                      <a:pt x="138" y="37"/>
                    </a:lnTo>
                    <a:lnTo>
                      <a:pt x="149" y="43"/>
                    </a:lnTo>
                    <a:lnTo>
                      <a:pt x="153" y="40"/>
                    </a:lnTo>
                    <a:lnTo>
                      <a:pt x="165" y="37"/>
                    </a:lnTo>
                    <a:lnTo>
                      <a:pt x="171" y="37"/>
                    </a:lnTo>
                    <a:lnTo>
                      <a:pt x="174" y="40"/>
                    </a:lnTo>
                    <a:lnTo>
                      <a:pt x="185" y="35"/>
                    </a:lnTo>
                    <a:lnTo>
                      <a:pt x="193" y="35"/>
                    </a:lnTo>
                    <a:lnTo>
                      <a:pt x="188" y="52"/>
                    </a:lnTo>
                    <a:lnTo>
                      <a:pt x="177" y="52"/>
                    </a:lnTo>
                    <a:lnTo>
                      <a:pt x="171" y="54"/>
                    </a:lnTo>
                    <a:lnTo>
                      <a:pt x="168" y="69"/>
                    </a:lnTo>
                    <a:lnTo>
                      <a:pt x="162" y="70"/>
                    </a:lnTo>
                    <a:lnTo>
                      <a:pt x="162" y="73"/>
                    </a:lnTo>
                    <a:lnTo>
                      <a:pt x="164" y="76"/>
                    </a:lnTo>
                    <a:lnTo>
                      <a:pt x="170" y="84"/>
                    </a:lnTo>
                    <a:lnTo>
                      <a:pt x="173" y="79"/>
                    </a:lnTo>
                    <a:lnTo>
                      <a:pt x="180" y="83"/>
                    </a:lnTo>
                    <a:lnTo>
                      <a:pt x="186" y="81"/>
                    </a:lnTo>
                    <a:lnTo>
                      <a:pt x="186" y="76"/>
                    </a:lnTo>
                    <a:lnTo>
                      <a:pt x="199" y="76"/>
                    </a:lnTo>
                    <a:lnTo>
                      <a:pt x="203" y="83"/>
                    </a:lnTo>
                    <a:lnTo>
                      <a:pt x="208" y="90"/>
                    </a:lnTo>
                    <a:lnTo>
                      <a:pt x="202" y="95"/>
                    </a:lnTo>
                    <a:lnTo>
                      <a:pt x="196" y="107"/>
                    </a:lnTo>
                    <a:lnTo>
                      <a:pt x="196" y="110"/>
                    </a:lnTo>
                    <a:lnTo>
                      <a:pt x="196" y="111"/>
                    </a:lnTo>
                    <a:lnTo>
                      <a:pt x="179" y="110"/>
                    </a:lnTo>
                    <a:lnTo>
                      <a:pt x="174" y="111"/>
                    </a:lnTo>
                    <a:lnTo>
                      <a:pt x="168" y="110"/>
                    </a:lnTo>
                    <a:lnTo>
                      <a:pt x="159" y="110"/>
                    </a:lnTo>
                    <a:lnTo>
                      <a:pt x="159" y="104"/>
                    </a:lnTo>
                    <a:lnTo>
                      <a:pt x="153" y="102"/>
                    </a:lnTo>
                    <a:lnTo>
                      <a:pt x="146" y="107"/>
                    </a:lnTo>
                    <a:lnTo>
                      <a:pt x="147" y="110"/>
                    </a:lnTo>
                    <a:lnTo>
                      <a:pt x="142" y="121"/>
                    </a:lnTo>
                    <a:lnTo>
                      <a:pt x="149" y="125"/>
                    </a:lnTo>
                    <a:lnTo>
                      <a:pt x="156" y="134"/>
                    </a:lnTo>
                    <a:lnTo>
                      <a:pt x="165" y="139"/>
                    </a:lnTo>
                    <a:lnTo>
                      <a:pt x="165" y="143"/>
                    </a:lnTo>
                    <a:lnTo>
                      <a:pt x="159" y="146"/>
                    </a:lnTo>
                    <a:lnTo>
                      <a:pt x="156" y="157"/>
                    </a:lnTo>
                    <a:lnTo>
                      <a:pt x="159" y="157"/>
                    </a:lnTo>
                    <a:lnTo>
                      <a:pt x="173" y="163"/>
                    </a:lnTo>
                    <a:lnTo>
                      <a:pt x="174" y="165"/>
                    </a:lnTo>
                    <a:lnTo>
                      <a:pt x="179" y="165"/>
                    </a:lnTo>
                    <a:lnTo>
                      <a:pt x="183" y="169"/>
                    </a:lnTo>
                    <a:lnTo>
                      <a:pt x="188" y="169"/>
                    </a:lnTo>
                    <a:lnTo>
                      <a:pt x="194" y="168"/>
                    </a:lnTo>
                    <a:lnTo>
                      <a:pt x="196" y="168"/>
                    </a:lnTo>
                    <a:lnTo>
                      <a:pt x="199" y="172"/>
                    </a:lnTo>
                    <a:lnTo>
                      <a:pt x="199" y="174"/>
                    </a:lnTo>
                    <a:lnTo>
                      <a:pt x="200" y="183"/>
                    </a:lnTo>
                    <a:lnTo>
                      <a:pt x="205" y="187"/>
                    </a:lnTo>
                    <a:lnTo>
                      <a:pt x="211" y="193"/>
                    </a:lnTo>
                    <a:lnTo>
                      <a:pt x="209" y="201"/>
                    </a:lnTo>
                    <a:lnTo>
                      <a:pt x="205" y="203"/>
                    </a:lnTo>
                    <a:lnTo>
                      <a:pt x="205" y="209"/>
                    </a:lnTo>
                    <a:lnTo>
                      <a:pt x="196" y="212"/>
                    </a:lnTo>
                    <a:lnTo>
                      <a:pt x="186" y="207"/>
                    </a:lnTo>
                    <a:lnTo>
                      <a:pt x="186" y="203"/>
                    </a:lnTo>
                    <a:lnTo>
                      <a:pt x="180" y="204"/>
                    </a:lnTo>
                    <a:lnTo>
                      <a:pt x="171" y="198"/>
                    </a:lnTo>
                    <a:lnTo>
                      <a:pt x="182" y="187"/>
                    </a:lnTo>
                    <a:lnTo>
                      <a:pt x="177" y="187"/>
                    </a:lnTo>
                    <a:lnTo>
                      <a:pt x="171" y="192"/>
                    </a:lnTo>
                    <a:lnTo>
                      <a:pt x="165" y="192"/>
                    </a:lnTo>
                    <a:lnTo>
                      <a:pt x="161" y="198"/>
                    </a:lnTo>
                    <a:lnTo>
                      <a:pt x="152" y="200"/>
                    </a:lnTo>
                    <a:lnTo>
                      <a:pt x="149" y="195"/>
                    </a:lnTo>
                    <a:lnTo>
                      <a:pt x="144" y="197"/>
                    </a:lnTo>
                    <a:lnTo>
                      <a:pt x="142" y="207"/>
                    </a:lnTo>
                    <a:lnTo>
                      <a:pt x="142" y="212"/>
                    </a:lnTo>
                    <a:lnTo>
                      <a:pt x="136" y="212"/>
                    </a:lnTo>
                    <a:lnTo>
                      <a:pt x="132" y="209"/>
                    </a:lnTo>
                    <a:lnTo>
                      <a:pt x="129" y="200"/>
                    </a:lnTo>
                    <a:lnTo>
                      <a:pt x="120" y="192"/>
                    </a:lnTo>
                    <a:lnTo>
                      <a:pt x="109" y="180"/>
                    </a:lnTo>
                    <a:lnTo>
                      <a:pt x="103" y="181"/>
                    </a:lnTo>
                    <a:lnTo>
                      <a:pt x="102" y="184"/>
                    </a:lnTo>
                    <a:lnTo>
                      <a:pt x="102" y="192"/>
                    </a:lnTo>
                    <a:lnTo>
                      <a:pt x="95" y="192"/>
                    </a:lnTo>
                    <a:lnTo>
                      <a:pt x="89" y="181"/>
                    </a:lnTo>
                    <a:lnTo>
                      <a:pt x="89" y="172"/>
                    </a:lnTo>
                    <a:lnTo>
                      <a:pt x="86" y="171"/>
                    </a:lnTo>
                    <a:lnTo>
                      <a:pt x="70" y="163"/>
                    </a:lnTo>
                    <a:lnTo>
                      <a:pt x="56" y="152"/>
                    </a:lnTo>
                    <a:lnTo>
                      <a:pt x="53" y="159"/>
                    </a:lnTo>
                    <a:lnTo>
                      <a:pt x="50" y="151"/>
                    </a:lnTo>
                    <a:lnTo>
                      <a:pt x="47" y="146"/>
                    </a:lnTo>
                    <a:lnTo>
                      <a:pt x="47" y="143"/>
                    </a:lnTo>
                    <a:lnTo>
                      <a:pt x="38" y="137"/>
                    </a:lnTo>
                    <a:lnTo>
                      <a:pt x="30" y="137"/>
                    </a:lnTo>
                    <a:lnTo>
                      <a:pt x="23" y="128"/>
                    </a:lnTo>
                    <a:lnTo>
                      <a:pt x="23" y="125"/>
                    </a:lnTo>
                    <a:lnTo>
                      <a:pt x="12" y="116"/>
                    </a:lnTo>
                    <a:lnTo>
                      <a:pt x="7" y="108"/>
                    </a:lnTo>
                    <a:lnTo>
                      <a:pt x="10" y="104"/>
                    </a:lnTo>
                    <a:lnTo>
                      <a:pt x="9" y="102"/>
                    </a:lnTo>
                    <a:lnTo>
                      <a:pt x="7" y="89"/>
                    </a:lnTo>
                    <a:lnTo>
                      <a:pt x="10" y="86"/>
                    </a:lnTo>
                    <a:lnTo>
                      <a:pt x="7" y="79"/>
                    </a:lnTo>
                    <a:lnTo>
                      <a:pt x="1" y="75"/>
                    </a:lnTo>
                    <a:lnTo>
                      <a:pt x="3" y="72"/>
                    </a:lnTo>
                    <a:lnTo>
                      <a:pt x="0" y="66"/>
                    </a:lnTo>
                    <a:lnTo>
                      <a:pt x="3" y="58"/>
                    </a:lnTo>
                    <a:lnTo>
                      <a:pt x="9" y="60"/>
                    </a:lnTo>
                    <a:lnTo>
                      <a:pt x="13" y="60"/>
                    </a:lnTo>
                    <a:lnTo>
                      <a:pt x="18" y="57"/>
                    </a:lnTo>
                    <a:lnTo>
                      <a:pt x="17" y="49"/>
                    </a:lnTo>
                    <a:lnTo>
                      <a:pt x="23" y="49"/>
                    </a:lnTo>
                    <a:lnTo>
                      <a:pt x="23" y="40"/>
                    </a:lnTo>
                    <a:lnTo>
                      <a:pt x="20" y="37"/>
                    </a:lnTo>
                    <a:lnTo>
                      <a:pt x="18" y="34"/>
                    </a:lnTo>
                    <a:lnTo>
                      <a:pt x="23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9" name="Freeform 3070">
                <a:extLst>
                  <a:ext uri="{FF2B5EF4-FFF2-40B4-BE49-F238E27FC236}">
                    <a16:creationId xmlns:a16="http://schemas.microsoft.com/office/drawing/2014/main" id="{55389A72-E80C-5EC1-E004-FA9AA980F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821"/>
                <a:ext cx="105" cy="105"/>
              </a:xfrm>
              <a:custGeom>
                <a:avLst/>
                <a:gdLst>
                  <a:gd name="T0" fmla="*/ 26 w 211"/>
                  <a:gd name="T1" fmla="*/ 23 h 212"/>
                  <a:gd name="T2" fmla="*/ 44 w 211"/>
                  <a:gd name="T3" fmla="*/ 23 h 212"/>
                  <a:gd name="T4" fmla="*/ 56 w 211"/>
                  <a:gd name="T5" fmla="*/ 0 h 212"/>
                  <a:gd name="T6" fmla="*/ 67 w 211"/>
                  <a:gd name="T7" fmla="*/ 5 h 212"/>
                  <a:gd name="T8" fmla="*/ 85 w 211"/>
                  <a:gd name="T9" fmla="*/ 14 h 212"/>
                  <a:gd name="T10" fmla="*/ 95 w 211"/>
                  <a:gd name="T11" fmla="*/ 22 h 212"/>
                  <a:gd name="T12" fmla="*/ 108 w 211"/>
                  <a:gd name="T13" fmla="*/ 28 h 212"/>
                  <a:gd name="T14" fmla="*/ 118 w 211"/>
                  <a:gd name="T15" fmla="*/ 37 h 212"/>
                  <a:gd name="T16" fmla="*/ 132 w 211"/>
                  <a:gd name="T17" fmla="*/ 40 h 212"/>
                  <a:gd name="T18" fmla="*/ 153 w 211"/>
                  <a:gd name="T19" fmla="*/ 40 h 212"/>
                  <a:gd name="T20" fmla="*/ 174 w 211"/>
                  <a:gd name="T21" fmla="*/ 40 h 212"/>
                  <a:gd name="T22" fmla="*/ 188 w 211"/>
                  <a:gd name="T23" fmla="*/ 52 h 212"/>
                  <a:gd name="T24" fmla="*/ 168 w 211"/>
                  <a:gd name="T25" fmla="*/ 69 h 212"/>
                  <a:gd name="T26" fmla="*/ 164 w 211"/>
                  <a:gd name="T27" fmla="*/ 76 h 212"/>
                  <a:gd name="T28" fmla="*/ 180 w 211"/>
                  <a:gd name="T29" fmla="*/ 83 h 212"/>
                  <a:gd name="T30" fmla="*/ 199 w 211"/>
                  <a:gd name="T31" fmla="*/ 76 h 212"/>
                  <a:gd name="T32" fmla="*/ 202 w 211"/>
                  <a:gd name="T33" fmla="*/ 95 h 212"/>
                  <a:gd name="T34" fmla="*/ 196 w 211"/>
                  <a:gd name="T35" fmla="*/ 111 h 212"/>
                  <a:gd name="T36" fmla="*/ 168 w 211"/>
                  <a:gd name="T37" fmla="*/ 110 h 212"/>
                  <a:gd name="T38" fmla="*/ 153 w 211"/>
                  <a:gd name="T39" fmla="*/ 102 h 212"/>
                  <a:gd name="T40" fmla="*/ 142 w 211"/>
                  <a:gd name="T41" fmla="*/ 121 h 212"/>
                  <a:gd name="T42" fmla="*/ 165 w 211"/>
                  <a:gd name="T43" fmla="*/ 139 h 212"/>
                  <a:gd name="T44" fmla="*/ 156 w 211"/>
                  <a:gd name="T45" fmla="*/ 157 h 212"/>
                  <a:gd name="T46" fmla="*/ 174 w 211"/>
                  <a:gd name="T47" fmla="*/ 165 h 212"/>
                  <a:gd name="T48" fmla="*/ 188 w 211"/>
                  <a:gd name="T49" fmla="*/ 169 h 212"/>
                  <a:gd name="T50" fmla="*/ 199 w 211"/>
                  <a:gd name="T51" fmla="*/ 172 h 212"/>
                  <a:gd name="T52" fmla="*/ 205 w 211"/>
                  <a:gd name="T53" fmla="*/ 187 h 212"/>
                  <a:gd name="T54" fmla="*/ 205 w 211"/>
                  <a:gd name="T55" fmla="*/ 203 h 212"/>
                  <a:gd name="T56" fmla="*/ 186 w 211"/>
                  <a:gd name="T57" fmla="*/ 207 h 212"/>
                  <a:gd name="T58" fmla="*/ 171 w 211"/>
                  <a:gd name="T59" fmla="*/ 198 h 212"/>
                  <a:gd name="T60" fmla="*/ 171 w 211"/>
                  <a:gd name="T61" fmla="*/ 192 h 212"/>
                  <a:gd name="T62" fmla="*/ 152 w 211"/>
                  <a:gd name="T63" fmla="*/ 200 h 212"/>
                  <a:gd name="T64" fmla="*/ 142 w 211"/>
                  <a:gd name="T65" fmla="*/ 207 h 212"/>
                  <a:gd name="T66" fmla="*/ 132 w 211"/>
                  <a:gd name="T67" fmla="*/ 209 h 212"/>
                  <a:gd name="T68" fmla="*/ 109 w 211"/>
                  <a:gd name="T69" fmla="*/ 180 h 212"/>
                  <a:gd name="T70" fmla="*/ 102 w 211"/>
                  <a:gd name="T71" fmla="*/ 192 h 212"/>
                  <a:gd name="T72" fmla="*/ 89 w 211"/>
                  <a:gd name="T73" fmla="*/ 172 h 212"/>
                  <a:gd name="T74" fmla="*/ 56 w 211"/>
                  <a:gd name="T75" fmla="*/ 152 h 212"/>
                  <a:gd name="T76" fmla="*/ 47 w 211"/>
                  <a:gd name="T77" fmla="*/ 146 h 212"/>
                  <a:gd name="T78" fmla="*/ 30 w 211"/>
                  <a:gd name="T79" fmla="*/ 137 h 212"/>
                  <a:gd name="T80" fmla="*/ 12 w 211"/>
                  <a:gd name="T81" fmla="*/ 116 h 212"/>
                  <a:gd name="T82" fmla="*/ 9 w 211"/>
                  <a:gd name="T83" fmla="*/ 102 h 212"/>
                  <a:gd name="T84" fmla="*/ 7 w 211"/>
                  <a:gd name="T85" fmla="*/ 79 h 212"/>
                  <a:gd name="T86" fmla="*/ 0 w 211"/>
                  <a:gd name="T87" fmla="*/ 66 h 212"/>
                  <a:gd name="T88" fmla="*/ 13 w 211"/>
                  <a:gd name="T89" fmla="*/ 60 h 212"/>
                  <a:gd name="T90" fmla="*/ 23 w 211"/>
                  <a:gd name="T91" fmla="*/ 49 h 212"/>
                  <a:gd name="T92" fmla="*/ 18 w 211"/>
                  <a:gd name="T93" fmla="*/ 34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1" h="212">
                    <a:moveTo>
                      <a:pt x="23" y="28"/>
                    </a:moveTo>
                    <a:lnTo>
                      <a:pt x="30" y="28"/>
                    </a:lnTo>
                    <a:lnTo>
                      <a:pt x="26" y="23"/>
                    </a:lnTo>
                    <a:lnTo>
                      <a:pt x="32" y="16"/>
                    </a:lnTo>
                    <a:lnTo>
                      <a:pt x="36" y="17"/>
                    </a:lnTo>
                    <a:lnTo>
                      <a:pt x="44" y="23"/>
                    </a:lnTo>
                    <a:lnTo>
                      <a:pt x="47" y="16"/>
                    </a:lnTo>
                    <a:lnTo>
                      <a:pt x="47" y="7"/>
                    </a:lnTo>
                    <a:lnTo>
                      <a:pt x="56" y="0"/>
                    </a:lnTo>
                    <a:lnTo>
                      <a:pt x="54" y="5"/>
                    </a:lnTo>
                    <a:lnTo>
                      <a:pt x="64" y="3"/>
                    </a:lnTo>
                    <a:lnTo>
                      <a:pt x="67" y="5"/>
                    </a:lnTo>
                    <a:lnTo>
                      <a:pt x="71" y="8"/>
                    </a:lnTo>
                    <a:lnTo>
                      <a:pt x="74" y="14"/>
                    </a:lnTo>
                    <a:lnTo>
                      <a:pt x="85" y="14"/>
                    </a:lnTo>
                    <a:lnTo>
                      <a:pt x="86" y="17"/>
                    </a:lnTo>
                    <a:lnTo>
                      <a:pt x="91" y="19"/>
                    </a:lnTo>
                    <a:lnTo>
                      <a:pt x="95" y="22"/>
                    </a:lnTo>
                    <a:lnTo>
                      <a:pt x="100" y="23"/>
                    </a:lnTo>
                    <a:lnTo>
                      <a:pt x="100" y="29"/>
                    </a:lnTo>
                    <a:lnTo>
                      <a:pt x="108" y="28"/>
                    </a:lnTo>
                    <a:lnTo>
                      <a:pt x="109" y="32"/>
                    </a:lnTo>
                    <a:lnTo>
                      <a:pt x="114" y="40"/>
                    </a:lnTo>
                    <a:lnTo>
                      <a:pt x="118" y="37"/>
                    </a:lnTo>
                    <a:lnTo>
                      <a:pt x="123" y="40"/>
                    </a:lnTo>
                    <a:lnTo>
                      <a:pt x="126" y="38"/>
                    </a:lnTo>
                    <a:lnTo>
                      <a:pt x="132" y="40"/>
                    </a:lnTo>
                    <a:lnTo>
                      <a:pt x="138" y="37"/>
                    </a:lnTo>
                    <a:lnTo>
                      <a:pt x="149" y="43"/>
                    </a:lnTo>
                    <a:lnTo>
                      <a:pt x="153" y="40"/>
                    </a:lnTo>
                    <a:lnTo>
                      <a:pt x="165" y="37"/>
                    </a:lnTo>
                    <a:lnTo>
                      <a:pt x="171" y="37"/>
                    </a:lnTo>
                    <a:lnTo>
                      <a:pt x="174" y="40"/>
                    </a:lnTo>
                    <a:lnTo>
                      <a:pt x="185" y="35"/>
                    </a:lnTo>
                    <a:lnTo>
                      <a:pt x="193" y="35"/>
                    </a:lnTo>
                    <a:lnTo>
                      <a:pt x="188" y="52"/>
                    </a:lnTo>
                    <a:lnTo>
                      <a:pt x="177" y="52"/>
                    </a:lnTo>
                    <a:lnTo>
                      <a:pt x="171" y="54"/>
                    </a:lnTo>
                    <a:lnTo>
                      <a:pt x="168" y="69"/>
                    </a:lnTo>
                    <a:lnTo>
                      <a:pt x="162" y="70"/>
                    </a:lnTo>
                    <a:lnTo>
                      <a:pt x="162" y="73"/>
                    </a:lnTo>
                    <a:lnTo>
                      <a:pt x="164" y="76"/>
                    </a:lnTo>
                    <a:lnTo>
                      <a:pt x="170" y="84"/>
                    </a:lnTo>
                    <a:lnTo>
                      <a:pt x="173" y="79"/>
                    </a:lnTo>
                    <a:lnTo>
                      <a:pt x="180" y="83"/>
                    </a:lnTo>
                    <a:lnTo>
                      <a:pt x="186" y="81"/>
                    </a:lnTo>
                    <a:lnTo>
                      <a:pt x="186" y="76"/>
                    </a:lnTo>
                    <a:lnTo>
                      <a:pt x="199" y="76"/>
                    </a:lnTo>
                    <a:lnTo>
                      <a:pt x="203" y="83"/>
                    </a:lnTo>
                    <a:lnTo>
                      <a:pt x="208" y="90"/>
                    </a:lnTo>
                    <a:lnTo>
                      <a:pt x="202" y="95"/>
                    </a:lnTo>
                    <a:lnTo>
                      <a:pt x="196" y="107"/>
                    </a:lnTo>
                    <a:lnTo>
                      <a:pt x="196" y="110"/>
                    </a:lnTo>
                    <a:lnTo>
                      <a:pt x="196" y="111"/>
                    </a:lnTo>
                    <a:lnTo>
                      <a:pt x="179" y="110"/>
                    </a:lnTo>
                    <a:lnTo>
                      <a:pt x="174" y="111"/>
                    </a:lnTo>
                    <a:lnTo>
                      <a:pt x="168" y="110"/>
                    </a:lnTo>
                    <a:lnTo>
                      <a:pt x="159" y="110"/>
                    </a:lnTo>
                    <a:lnTo>
                      <a:pt x="159" y="104"/>
                    </a:lnTo>
                    <a:lnTo>
                      <a:pt x="153" y="102"/>
                    </a:lnTo>
                    <a:lnTo>
                      <a:pt x="146" y="107"/>
                    </a:lnTo>
                    <a:lnTo>
                      <a:pt x="147" y="110"/>
                    </a:lnTo>
                    <a:lnTo>
                      <a:pt x="142" y="121"/>
                    </a:lnTo>
                    <a:lnTo>
                      <a:pt x="149" y="125"/>
                    </a:lnTo>
                    <a:lnTo>
                      <a:pt x="156" y="134"/>
                    </a:lnTo>
                    <a:lnTo>
                      <a:pt x="165" y="139"/>
                    </a:lnTo>
                    <a:lnTo>
                      <a:pt x="165" y="143"/>
                    </a:lnTo>
                    <a:lnTo>
                      <a:pt x="159" y="146"/>
                    </a:lnTo>
                    <a:lnTo>
                      <a:pt x="156" y="157"/>
                    </a:lnTo>
                    <a:lnTo>
                      <a:pt x="159" y="157"/>
                    </a:lnTo>
                    <a:lnTo>
                      <a:pt x="173" y="163"/>
                    </a:lnTo>
                    <a:lnTo>
                      <a:pt x="174" y="165"/>
                    </a:lnTo>
                    <a:lnTo>
                      <a:pt x="179" y="165"/>
                    </a:lnTo>
                    <a:lnTo>
                      <a:pt x="183" y="169"/>
                    </a:lnTo>
                    <a:lnTo>
                      <a:pt x="188" y="169"/>
                    </a:lnTo>
                    <a:lnTo>
                      <a:pt x="194" y="168"/>
                    </a:lnTo>
                    <a:lnTo>
                      <a:pt x="196" y="168"/>
                    </a:lnTo>
                    <a:lnTo>
                      <a:pt x="199" y="172"/>
                    </a:lnTo>
                    <a:lnTo>
                      <a:pt x="199" y="174"/>
                    </a:lnTo>
                    <a:lnTo>
                      <a:pt x="200" y="183"/>
                    </a:lnTo>
                    <a:lnTo>
                      <a:pt x="205" y="187"/>
                    </a:lnTo>
                    <a:lnTo>
                      <a:pt x="211" y="193"/>
                    </a:lnTo>
                    <a:lnTo>
                      <a:pt x="209" y="201"/>
                    </a:lnTo>
                    <a:lnTo>
                      <a:pt x="205" y="203"/>
                    </a:lnTo>
                    <a:lnTo>
                      <a:pt x="205" y="209"/>
                    </a:lnTo>
                    <a:lnTo>
                      <a:pt x="196" y="212"/>
                    </a:lnTo>
                    <a:lnTo>
                      <a:pt x="186" y="207"/>
                    </a:lnTo>
                    <a:lnTo>
                      <a:pt x="186" y="203"/>
                    </a:lnTo>
                    <a:lnTo>
                      <a:pt x="180" y="204"/>
                    </a:lnTo>
                    <a:lnTo>
                      <a:pt x="171" y="198"/>
                    </a:lnTo>
                    <a:lnTo>
                      <a:pt x="182" y="187"/>
                    </a:lnTo>
                    <a:lnTo>
                      <a:pt x="177" y="187"/>
                    </a:lnTo>
                    <a:lnTo>
                      <a:pt x="171" y="192"/>
                    </a:lnTo>
                    <a:lnTo>
                      <a:pt x="165" y="192"/>
                    </a:lnTo>
                    <a:lnTo>
                      <a:pt x="161" y="198"/>
                    </a:lnTo>
                    <a:lnTo>
                      <a:pt x="152" y="200"/>
                    </a:lnTo>
                    <a:lnTo>
                      <a:pt x="149" y="195"/>
                    </a:lnTo>
                    <a:lnTo>
                      <a:pt x="144" y="197"/>
                    </a:lnTo>
                    <a:lnTo>
                      <a:pt x="142" y="207"/>
                    </a:lnTo>
                    <a:lnTo>
                      <a:pt x="142" y="212"/>
                    </a:lnTo>
                    <a:lnTo>
                      <a:pt x="136" y="212"/>
                    </a:lnTo>
                    <a:lnTo>
                      <a:pt x="132" y="209"/>
                    </a:lnTo>
                    <a:lnTo>
                      <a:pt x="129" y="200"/>
                    </a:lnTo>
                    <a:lnTo>
                      <a:pt x="120" y="192"/>
                    </a:lnTo>
                    <a:lnTo>
                      <a:pt x="109" y="180"/>
                    </a:lnTo>
                    <a:lnTo>
                      <a:pt x="103" y="181"/>
                    </a:lnTo>
                    <a:lnTo>
                      <a:pt x="102" y="184"/>
                    </a:lnTo>
                    <a:lnTo>
                      <a:pt x="102" y="192"/>
                    </a:lnTo>
                    <a:lnTo>
                      <a:pt x="95" y="192"/>
                    </a:lnTo>
                    <a:lnTo>
                      <a:pt x="89" y="181"/>
                    </a:lnTo>
                    <a:lnTo>
                      <a:pt x="89" y="172"/>
                    </a:lnTo>
                    <a:lnTo>
                      <a:pt x="86" y="171"/>
                    </a:lnTo>
                    <a:lnTo>
                      <a:pt x="70" y="163"/>
                    </a:lnTo>
                    <a:lnTo>
                      <a:pt x="56" y="152"/>
                    </a:lnTo>
                    <a:lnTo>
                      <a:pt x="53" y="159"/>
                    </a:lnTo>
                    <a:lnTo>
                      <a:pt x="50" y="151"/>
                    </a:lnTo>
                    <a:lnTo>
                      <a:pt x="47" y="146"/>
                    </a:lnTo>
                    <a:lnTo>
                      <a:pt x="47" y="143"/>
                    </a:lnTo>
                    <a:lnTo>
                      <a:pt x="38" y="137"/>
                    </a:lnTo>
                    <a:lnTo>
                      <a:pt x="30" y="137"/>
                    </a:lnTo>
                    <a:lnTo>
                      <a:pt x="23" y="128"/>
                    </a:lnTo>
                    <a:lnTo>
                      <a:pt x="23" y="125"/>
                    </a:lnTo>
                    <a:lnTo>
                      <a:pt x="12" y="116"/>
                    </a:lnTo>
                    <a:lnTo>
                      <a:pt x="7" y="108"/>
                    </a:lnTo>
                    <a:lnTo>
                      <a:pt x="10" y="104"/>
                    </a:lnTo>
                    <a:lnTo>
                      <a:pt x="9" y="102"/>
                    </a:lnTo>
                    <a:lnTo>
                      <a:pt x="7" y="89"/>
                    </a:lnTo>
                    <a:lnTo>
                      <a:pt x="10" y="86"/>
                    </a:lnTo>
                    <a:lnTo>
                      <a:pt x="7" y="79"/>
                    </a:lnTo>
                    <a:lnTo>
                      <a:pt x="1" y="75"/>
                    </a:lnTo>
                    <a:lnTo>
                      <a:pt x="3" y="72"/>
                    </a:lnTo>
                    <a:lnTo>
                      <a:pt x="0" y="66"/>
                    </a:lnTo>
                    <a:lnTo>
                      <a:pt x="3" y="58"/>
                    </a:lnTo>
                    <a:lnTo>
                      <a:pt x="9" y="60"/>
                    </a:lnTo>
                    <a:lnTo>
                      <a:pt x="13" y="60"/>
                    </a:lnTo>
                    <a:lnTo>
                      <a:pt x="18" y="57"/>
                    </a:lnTo>
                    <a:lnTo>
                      <a:pt x="17" y="49"/>
                    </a:lnTo>
                    <a:lnTo>
                      <a:pt x="23" y="49"/>
                    </a:lnTo>
                    <a:lnTo>
                      <a:pt x="23" y="40"/>
                    </a:lnTo>
                    <a:lnTo>
                      <a:pt x="20" y="37"/>
                    </a:lnTo>
                    <a:lnTo>
                      <a:pt x="18" y="34"/>
                    </a:lnTo>
                    <a:lnTo>
                      <a:pt x="23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0" name="Freeform 3071">
                <a:extLst>
                  <a:ext uri="{FF2B5EF4-FFF2-40B4-BE49-F238E27FC236}">
                    <a16:creationId xmlns:a16="http://schemas.microsoft.com/office/drawing/2014/main" id="{1D6D3982-0721-3094-B1AC-E4E61995D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804"/>
                <a:ext cx="81" cy="78"/>
              </a:xfrm>
              <a:custGeom>
                <a:avLst/>
                <a:gdLst>
                  <a:gd name="T0" fmla="*/ 14 w 163"/>
                  <a:gd name="T1" fmla="*/ 96 h 157"/>
                  <a:gd name="T2" fmla="*/ 11 w 163"/>
                  <a:gd name="T3" fmla="*/ 109 h 157"/>
                  <a:gd name="T4" fmla="*/ 21 w 163"/>
                  <a:gd name="T5" fmla="*/ 126 h 157"/>
                  <a:gd name="T6" fmla="*/ 41 w 163"/>
                  <a:gd name="T7" fmla="*/ 140 h 157"/>
                  <a:gd name="T8" fmla="*/ 44 w 163"/>
                  <a:gd name="T9" fmla="*/ 152 h 157"/>
                  <a:gd name="T10" fmla="*/ 53 w 163"/>
                  <a:gd name="T11" fmla="*/ 155 h 157"/>
                  <a:gd name="T12" fmla="*/ 56 w 163"/>
                  <a:gd name="T13" fmla="*/ 144 h 157"/>
                  <a:gd name="T14" fmla="*/ 72 w 163"/>
                  <a:gd name="T15" fmla="*/ 140 h 157"/>
                  <a:gd name="T16" fmla="*/ 70 w 163"/>
                  <a:gd name="T17" fmla="*/ 126 h 157"/>
                  <a:gd name="T18" fmla="*/ 72 w 163"/>
                  <a:gd name="T19" fmla="*/ 116 h 157"/>
                  <a:gd name="T20" fmla="*/ 73 w 163"/>
                  <a:gd name="T21" fmla="*/ 100 h 157"/>
                  <a:gd name="T22" fmla="*/ 87 w 163"/>
                  <a:gd name="T23" fmla="*/ 100 h 157"/>
                  <a:gd name="T24" fmla="*/ 100 w 163"/>
                  <a:gd name="T25" fmla="*/ 94 h 157"/>
                  <a:gd name="T26" fmla="*/ 108 w 163"/>
                  <a:gd name="T27" fmla="*/ 88 h 157"/>
                  <a:gd name="T28" fmla="*/ 113 w 163"/>
                  <a:gd name="T29" fmla="*/ 87 h 157"/>
                  <a:gd name="T30" fmla="*/ 120 w 163"/>
                  <a:gd name="T31" fmla="*/ 91 h 157"/>
                  <a:gd name="T32" fmla="*/ 129 w 163"/>
                  <a:gd name="T33" fmla="*/ 94 h 157"/>
                  <a:gd name="T34" fmla="*/ 143 w 163"/>
                  <a:gd name="T35" fmla="*/ 91 h 157"/>
                  <a:gd name="T36" fmla="*/ 149 w 163"/>
                  <a:gd name="T37" fmla="*/ 93 h 157"/>
                  <a:gd name="T38" fmla="*/ 158 w 163"/>
                  <a:gd name="T39" fmla="*/ 90 h 157"/>
                  <a:gd name="T40" fmla="*/ 163 w 163"/>
                  <a:gd name="T41" fmla="*/ 82 h 157"/>
                  <a:gd name="T42" fmla="*/ 160 w 163"/>
                  <a:gd name="T43" fmla="*/ 70 h 157"/>
                  <a:gd name="T44" fmla="*/ 141 w 163"/>
                  <a:gd name="T45" fmla="*/ 61 h 157"/>
                  <a:gd name="T46" fmla="*/ 140 w 163"/>
                  <a:gd name="T47" fmla="*/ 47 h 157"/>
                  <a:gd name="T48" fmla="*/ 108 w 163"/>
                  <a:gd name="T49" fmla="*/ 9 h 157"/>
                  <a:gd name="T50" fmla="*/ 90 w 163"/>
                  <a:gd name="T51" fmla="*/ 6 h 157"/>
                  <a:gd name="T52" fmla="*/ 59 w 163"/>
                  <a:gd name="T53" fmla="*/ 0 h 157"/>
                  <a:gd name="T54" fmla="*/ 41 w 163"/>
                  <a:gd name="T55" fmla="*/ 3 h 157"/>
                  <a:gd name="T56" fmla="*/ 26 w 163"/>
                  <a:gd name="T57" fmla="*/ 6 h 157"/>
                  <a:gd name="T58" fmla="*/ 20 w 163"/>
                  <a:gd name="T59" fmla="*/ 15 h 157"/>
                  <a:gd name="T60" fmla="*/ 37 w 163"/>
                  <a:gd name="T61" fmla="*/ 29 h 157"/>
                  <a:gd name="T62" fmla="*/ 53 w 163"/>
                  <a:gd name="T63" fmla="*/ 55 h 157"/>
                  <a:gd name="T64" fmla="*/ 67 w 163"/>
                  <a:gd name="T65" fmla="*/ 53 h 157"/>
                  <a:gd name="T66" fmla="*/ 56 w 163"/>
                  <a:gd name="T67" fmla="*/ 59 h 157"/>
                  <a:gd name="T68" fmla="*/ 31 w 163"/>
                  <a:gd name="T69" fmla="*/ 79 h 157"/>
                  <a:gd name="T70" fmla="*/ 0 w 163"/>
                  <a:gd name="T71" fmla="*/ 9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3" h="157">
                    <a:moveTo>
                      <a:pt x="0" y="90"/>
                    </a:moveTo>
                    <a:lnTo>
                      <a:pt x="14" y="96"/>
                    </a:lnTo>
                    <a:lnTo>
                      <a:pt x="17" y="103"/>
                    </a:lnTo>
                    <a:lnTo>
                      <a:pt x="11" y="109"/>
                    </a:lnTo>
                    <a:lnTo>
                      <a:pt x="17" y="119"/>
                    </a:lnTo>
                    <a:lnTo>
                      <a:pt x="21" y="126"/>
                    </a:lnTo>
                    <a:lnTo>
                      <a:pt x="35" y="143"/>
                    </a:lnTo>
                    <a:lnTo>
                      <a:pt x="41" y="140"/>
                    </a:lnTo>
                    <a:lnTo>
                      <a:pt x="40" y="149"/>
                    </a:lnTo>
                    <a:lnTo>
                      <a:pt x="44" y="152"/>
                    </a:lnTo>
                    <a:lnTo>
                      <a:pt x="50" y="157"/>
                    </a:lnTo>
                    <a:lnTo>
                      <a:pt x="53" y="155"/>
                    </a:lnTo>
                    <a:lnTo>
                      <a:pt x="53" y="146"/>
                    </a:lnTo>
                    <a:lnTo>
                      <a:pt x="56" y="144"/>
                    </a:lnTo>
                    <a:lnTo>
                      <a:pt x="61" y="138"/>
                    </a:lnTo>
                    <a:lnTo>
                      <a:pt x="72" y="140"/>
                    </a:lnTo>
                    <a:lnTo>
                      <a:pt x="69" y="135"/>
                    </a:lnTo>
                    <a:lnTo>
                      <a:pt x="70" y="126"/>
                    </a:lnTo>
                    <a:lnTo>
                      <a:pt x="65" y="119"/>
                    </a:lnTo>
                    <a:lnTo>
                      <a:pt x="72" y="116"/>
                    </a:lnTo>
                    <a:lnTo>
                      <a:pt x="69" y="106"/>
                    </a:lnTo>
                    <a:lnTo>
                      <a:pt x="73" y="100"/>
                    </a:lnTo>
                    <a:lnTo>
                      <a:pt x="76" y="97"/>
                    </a:lnTo>
                    <a:lnTo>
                      <a:pt x="87" y="100"/>
                    </a:lnTo>
                    <a:lnTo>
                      <a:pt x="93" y="96"/>
                    </a:lnTo>
                    <a:lnTo>
                      <a:pt x="100" y="94"/>
                    </a:lnTo>
                    <a:lnTo>
                      <a:pt x="103" y="94"/>
                    </a:lnTo>
                    <a:lnTo>
                      <a:pt x="108" y="88"/>
                    </a:lnTo>
                    <a:lnTo>
                      <a:pt x="111" y="90"/>
                    </a:lnTo>
                    <a:lnTo>
                      <a:pt x="113" y="87"/>
                    </a:lnTo>
                    <a:lnTo>
                      <a:pt x="116" y="93"/>
                    </a:lnTo>
                    <a:lnTo>
                      <a:pt x="120" y="91"/>
                    </a:lnTo>
                    <a:lnTo>
                      <a:pt x="126" y="94"/>
                    </a:lnTo>
                    <a:lnTo>
                      <a:pt x="129" y="94"/>
                    </a:lnTo>
                    <a:lnTo>
                      <a:pt x="135" y="90"/>
                    </a:lnTo>
                    <a:lnTo>
                      <a:pt x="143" y="91"/>
                    </a:lnTo>
                    <a:lnTo>
                      <a:pt x="143" y="91"/>
                    </a:lnTo>
                    <a:lnTo>
                      <a:pt x="149" y="93"/>
                    </a:lnTo>
                    <a:lnTo>
                      <a:pt x="153" y="93"/>
                    </a:lnTo>
                    <a:lnTo>
                      <a:pt x="158" y="90"/>
                    </a:lnTo>
                    <a:lnTo>
                      <a:pt x="157" y="82"/>
                    </a:lnTo>
                    <a:lnTo>
                      <a:pt x="163" y="82"/>
                    </a:lnTo>
                    <a:lnTo>
                      <a:pt x="163" y="73"/>
                    </a:lnTo>
                    <a:lnTo>
                      <a:pt x="160" y="70"/>
                    </a:lnTo>
                    <a:lnTo>
                      <a:pt x="150" y="70"/>
                    </a:lnTo>
                    <a:lnTo>
                      <a:pt x="141" y="61"/>
                    </a:lnTo>
                    <a:lnTo>
                      <a:pt x="135" y="58"/>
                    </a:lnTo>
                    <a:lnTo>
                      <a:pt x="140" y="47"/>
                    </a:lnTo>
                    <a:lnTo>
                      <a:pt x="126" y="17"/>
                    </a:lnTo>
                    <a:lnTo>
                      <a:pt x="108" y="9"/>
                    </a:lnTo>
                    <a:lnTo>
                      <a:pt x="103" y="5"/>
                    </a:lnTo>
                    <a:lnTo>
                      <a:pt x="90" y="6"/>
                    </a:lnTo>
                    <a:lnTo>
                      <a:pt x="62" y="3"/>
                    </a:lnTo>
                    <a:lnTo>
                      <a:pt x="59" y="0"/>
                    </a:lnTo>
                    <a:lnTo>
                      <a:pt x="50" y="0"/>
                    </a:lnTo>
                    <a:lnTo>
                      <a:pt x="41" y="3"/>
                    </a:lnTo>
                    <a:lnTo>
                      <a:pt x="28" y="3"/>
                    </a:lnTo>
                    <a:lnTo>
                      <a:pt x="26" y="6"/>
                    </a:lnTo>
                    <a:lnTo>
                      <a:pt x="20" y="9"/>
                    </a:lnTo>
                    <a:lnTo>
                      <a:pt x="20" y="15"/>
                    </a:lnTo>
                    <a:lnTo>
                      <a:pt x="26" y="20"/>
                    </a:lnTo>
                    <a:lnTo>
                      <a:pt x="37" y="29"/>
                    </a:lnTo>
                    <a:lnTo>
                      <a:pt x="35" y="33"/>
                    </a:lnTo>
                    <a:lnTo>
                      <a:pt x="53" y="55"/>
                    </a:lnTo>
                    <a:lnTo>
                      <a:pt x="61" y="52"/>
                    </a:lnTo>
                    <a:lnTo>
                      <a:pt x="67" y="53"/>
                    </a:lnTo>
                    <a:lnTo>
                      <a:pt x="65" y="59"/>
                    </a:lnTo>
                    <a:lnTo>
                      <a:pt x="56" y="59"/>
                    </a:lnTo>
                    <a:lnTo>
                      <a:pt x="31" y="74"/>
                    </a:lnTo>
                    <a:lnTo>
                      <a:pt x="31" y="79"/>
                    </a:lnTo>
                    <a:lnTo>
                      <a:pt x="8" y="82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1" name="Freeform 3072">
                <a:extLst>
                  <a:ext uri="{FF2B5EF4-FFF2-40B4-BE49-F238E27FC236}">
                    <a16:creationId xmlns:a16="http://schemas.microsoft.com/office/drawing/2014/main" id="{AC9444B7-D476-4344-8F66-4FB3F7BA8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804"/>
                <a:ext cx="81" cy="78"/>
              </a:xfrm>
              <a:custGeom>
                <a:avLst/>
                <a:gdLst>
                  <a:gd name="T0" fmla="*/ 8 w 163"/>
                  <a:gd name="T1" fmla="*/ 82 h 157"/>
                  <a:gd name="T2" fmla="*/ 31 w 163"/>
                  <a:gd name="T3" fmla="*/ 74 h 157"/>
                  <a:gd name="T4" fmla="*/ 65 w 163"/>
                  <a:gd name="T5" fmla="*/ 59 h 157"/>
                  <a:gd name="T6" fmla="*/ 61 w 163"/>
                  <a:gd name="T7" fmla="*/ 52 h 157"/>
                  <a:gd name="T8" fmla="*/ 35 w 163"/>
                  <a:gd name="T9" fmla="*/ 33 h 157"/>
                  <a:gd name="T10" fmla="*/ 26 w 163"/>
                  <a:gd name="T11" fmla="*/ 20 h 157"/>
                  <a:gd name="T12" fmla="*/ 20 w 163"/>
                  <a:gd name="T13" fmla="*/ 9 h 157"/>
                  <a:gd name="T14" fmla="*/ 28 w 163"/>
                  <a:gd name="T15" fmla="*/ 3 h 157"/>
                  <a:gd name="T16" fmla="*/ 50 w 163"/>
                  <a:gd name="T17" fmla="*/ 0 h 157"/>
                  <a:gd name="T18" fmla="*/ 62 w 163"/>
                  <a:gd name="T19" fmla="*/ 3 h 157"/>
                  <a:gd name="T20" fmla="*/ 103 w 163"/>
                  <a:gd name="T21" fmla="*/ 5 h 157"/>
                  <a:gd name="T22" fmla="*/ 126 w 163"/>
                  <a:gd name="T23" fmla="*/ 17 h 157"/>
                  <a:gd name="T24" fmla="*/ 135 w 163"/>
                  <a:gd name="T25" fmla="*/ 58 h 157"/>
                  <a:gd name="T26" fmla="*/ 150 w 163"/>
                  <a:gd name="T27" fmla="*/ 70 h 157"/>
                  <a:gd name="T28" fmla="*/ 163 w 163"/>
                  <a:gd name="T29" fmla="*/ 73 h 157"/>
                  <a:gd name="T30" fmla="*/ 157 w 163"/>
                  <a:gd name="T31" fmla="*/ 82 h 157"/>
                  <a:gd name="T32" fmla="*/ 153 w 163"/>
                  <a:gd name="T33" fmla="*/ 93 h 157"/>
                  <a:gd name="T34" fmla="*/ 143 w 163"/>
                  <a:gd name="T35" fmla="*/ 91 h 157"/>
                  <a:gd name="T36" fmla="*/ 135 w 163"/>
                  <a:gd name="T37" fmla="*/ 90 h 157"/>
                  <a:gd name="T38" fmla="*/ 126 w 163"/>
                  <a:gd name="T39" fmla="*/ 94 h 157"/>
                  <a:gd name="T40" fmla="*/ 116 w 163"/>
                  <a:gd name="T41" fmla="*/ 93 h 157"/>
                  <a:gd name="T42" fmla="*/ 111 w 163"/>
                  <a:gd name="T43" fmla="*/ 90 h 157"/>
                  <a:gd name="T44" fmla="*/ 103 w 163"/>
                  <a:gd name="T45" fmla="*/ 94 h 157"/>
                  <a:gd name="T46" fmla="*/ 93 w 163"/>
                  <a:gd name="T47" fmla="*/ 96 h 157"/>
                  <a:gd name="T48" fmla="*/ 76 w 163"/>
                  <a:gd name="T49" fmla="*/ 97 h 157"/>
                  <a:gd name="T50" fmla="*/ 69 w 163"/>
                  <a:gd name="T51" fmla="*/ 106 h 157"/>
                  <a:gd name="T52" fmla="*/ 65 w 163"/>
                  <a:gd name="T53" fmla="*/ 119 h 157"/>
                  <a:gd name="T54" fmla="*/ 69 w 163"/>
                  <a:gd name="T55" fmla="*/ 135 h 157"/>
                  <a:gd name="T56" fmla="*/ 61 w 163"/>
                  <a:gd name="T57" fmla="*/ 138 h 157"/>
                  <a:gd name="T58" fmla="*/ 53 w 163"/>
                  <a:gd name="T59" fmla="*/ 146 h 157"/>
                  <a:gd name="T60" fmla="*/ 50 w 163"/>
                  <a:gd name="T61" fmla="*/ 157 h 157"/>
                  <a:gd name="T62" fmla="*/ 40 w 163"/>
                  <a:gd name="T63" fmla="*/ 149 h 157"/>
                  <a:gd name="T64" fmla="*/ 35 w 163"/>
                  <a:gd name="T65" fmla="*/ 143 h 157"/>
                  <a:gd name="T66" fmla="*/ 17 w 163"/>
                  <a:gd name="T67" fmla="*/ 119 h 157"/>
                  <a:gd name="T68" fmla="*/ 17 w 163"/>
                  <a:gd name="T69" fmla="*/ 103 h 157"/>
                  <a:gd name="T70" fmla="*/ 0 w 163"/>
                  <a:gd name="T71" fmla="*/ 9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3" h="157">
                    <a:moveTo>
                      <a:pt x="0" y="90"/>
                    </a:moveTo>
                    <a:lnTo>
                      <a:pt x="8" y="82"/>
                    </a:lnTo>
                    <a:lnTo>
                      <a:pt x="31" y="79"/>
                    </a:lnTo>
                    <a:lnTo>
                      <a:pt x="31" y="74"/>
                    </a:lnTo>
                    <a:lnTo>
                      <a:pt x="56" y="59"/>
                    </a:lnTo>
                    <a:lnTo>
                      <a:pt x="65" y="59"/>
                    </a:lnTo>
                    <a:lnTo>
                      <a:pt x="67" y="53"/>
                    </a:lnTo>
                    <a:lnTo>
                      <a:pt x="61" y="52"/>
                    </a:lnTo>
                    <a:lnTo>
                      <a:pt x="53" y="55"/>
                    </a:lnTo>
                    <a:lnTo>
                      <a:pt x="35" y="33"/>
                    </a:lnTo>
                    <a:lnTo>
                      <a:pt x="37" y="29"/>
                    </a:lnTo>
                    <a:lnTo>
                      <a:pt x="26" y="20"/>
                    </a:lnTo>
                    <a:lnTo>
                      <a:pt x="20" y="15"/>
                    </a:lnTo>
                    <a:lnTo>
                      <a:pt x="20" y="9"/>
                    </a:lnTo>
                    <a:lnTo>
                      <a:pt x="26" y="6"/>
                    </a:lnTo>
                    <a:lnTo>
                      <a:pt x="28" y="3"/>
                    </a:lnTo>
                    <a:lnTo>
                      <a:pt x="41" y="3"/>
                    </a:lnTo>
                    <a:lnTo>
                      <a:pt x="50" y="0"/>
                    </a:lnTo>
                    <a:lnTo>
                      <a:pt x="59" y="0"/>
                    </a:lnTo>
                    <a:lnTo>
                      <a:pt x="62" y="3"/>
                    </a:lnTo>
                    <a:lnTo>
                      <a:pt x="90" y="6"/>
                    </a:lnTo>
                    <a:lnTo>
                      <a:pt x="103" y="5"/>
                    </a:lnTo>
                    <a:lnTo>
                      <a:pt x="108" y="9"/>
                    </a:lnTo>
                    <a:lnTo>
                      <a:pt x="126" y="17"/>
                    </a:lnTo>
                    <a:lnTo>
                      <a:pt x="140" y="47"/>
                    </a:lnTo>
                    <a:lnTo>
                      <a:pt x="135" y="58"/>
                    </a:lnTo>
                    <a:lnTo>
                      <a:pt x="141" y="61"/>
                    </a:lnTo>
                    <a:lnTo>
                      <a:pt x="150" y="70"/>
                    </a:lnTo>
                    <a:lnTo>
                      <a:pt x="160" y="70"/>
                    </a:lnTo>
                    <a:lnTo>
                      <a:pt x="163" y="73"/>
                    </a:lnTo>
                    <a:lnTo>
                      <a:pt x="163" y="82"/>
                    </a:lnTo>
                    <a:lnTo>
                      <a:pt x="157" y="82"/>
                    </a:lnTo>
                    <a:lnTo>
                      <a:pt x="158" y="90"/>
                    </a:lnTo>
                    <a:lnTo>
                      <a:pt x="153" y="93"/>
                    </a:lnTo>
                    <a:lnTo>
                      <a:pt x="149" y="93"/>
                    </a:lnTo>
                    <a:lnTo>
                      <a:pt x="143" y="91"/>
                    </a:lnTo>
                    <a:lnTo>
                      <a:pt x="143" y="91"/>
                    </a:lnTo>
                    <a:lnTo>
                      <a:pt x="135" y="90"/>
                    </a:lnTo>
                    <a:lnTo>
                      <a:pt x="129" y="94"/>
                    </a:lnTo>
                    <a:lnTo>
                      <a:pt x="126" y="94"/>
                    </a:lnTo>
                    <a:lnTo>
                      <a:pt x="120" y="91"/>
                    </a:lnTo>
                    <a:lnTo>
                      <a:pt x="116" y="93"/>
                    </a:lnTo>
                    <a:lnTo>
                      <a:pt x="113" y="87"/>
                    </a:lnTo>
                    <a:lnTo>
                      <a:pt x="111" y="90"/>
                    </a:lnTo>
                    <a:lnTo>
                      <a:pt x="108" y="88"/>
                    </a:lnTo>
                    <a:lnTo>
                      <a:pt x="103" y="94"/>
                    </a:lnTo>
                    <a:lnTo>
                      <a:pt x="100" y="94"/>
                    </a:lnTo>
                    <a:lnTo>
                      <a:pt x="93" y="96"/>
                    </a:lnTo>
                    <a:lnTo>
                      <a:pt x="87" y="100"/>
                    </a:lnTo>
                    <a:lnTo>
                      <a:pt x="76" y="97"/>
                    </a:lnTo>
                    <a:lnTo>
                      <a:pt x="73" y="100"/>
                    </a:lnTo>
                    <a:lnTo>
                      <a:pt x="69" y="106"/>
                    </a:lnTo>
                    <a:lnTo>
                      <a:pt x="72" y="116"/>
                    </a:lnTo>
                    <a:lnTo>
                      <a:pt x="65" y="119"/>
                    </a:lnTo>
                    <a:lnTo>
                      <a:pt x="70" y="126"/>
                    </a:lnTo>
                    <a:lnTo>
                      <a:pt x="69" y="135"/>
                    </a:lnTo>
                    <a:lnTo>
                      <a:pt x="72" y="140"/>
                    </a:lnTo>
                    <a:lnTo>
                      <a:pt x="61" y="138"/>
                    </a:lnTo>
                    <a:lnTo>
                      <a:pt x="56" y="144"/>
                    </a:lnTo>
                    <a:lnTo>
                      <a:pt x="53" y="146"/>
                    </a:lnTo>
                    <a:lnTo>
                      <a:pt x="53" y="155"/>
                    </a:lnTo>
                    <a:lnTo>
                      <a:pt x="50" y="157"/>
                    </a:lnTo>
                    <a:lnTo>
                      <a:pt x="44" y="152"/>
                    </a:lnTo>
                    <a:lnTo>
                      <a:pt x="40" y="149"/>
                    </a:lnTo>
                    <a:lnTo>
                      <a:pt x="41" y="140"/>
                    </a:lnTo>
                    <a:lnTo>
                      <a:pt x="35" y="143"/>
                    </a:lnTo>
                    <a:lnTo>
                      <a:pt x="21" y="126"/>
                    </a:lnTo>
                    <a:lnTo>
                      <a:pt x="17" y="119"/>
                    </a:lnTo>
                    <a:lnTo>
                      <a:pt x="11" y="109"/>
                    </a:lnTo>
                    <a:lnTo>
                      <a:pt x="17" y="103"/>
                    </a:lnTo>
                    <a:lnTo>
                      <a:pt x="14" y="96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2" name="Freeform 3073">
                <a:extLst>
                  <a:ext uri="{FF2B5EF4-FFF2-40B4-BE49-F238E27FC236}">
                    <a16:creationId xmlns:a16="http://schemas.microsoft.com/office/drawing/2014/main" id="{B701F0A2-D31A-3206-F29E-B14197C1A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804"/>
                <a:ext cx="81" cy="78"/>
              </a:xfrm>
              <a:custGeom>
                <a:avLst/>
                <a:gdLst>
                  <a:gd name="T0" fmla="*/ 8 w 163"/>
                  <a:gd name="T1" fmla="*/ 82 h 157"/>
                  <a:gd name="T2" fmla="*/ 31 w 163"/>
                  <a:gd name="T3" fmla="*/ 74 h 157"/>
                  <a:gd name="T4" fmla="*/ 65 w 163"/>
                  <a:gd name="T5" fmla="*/ 59 h 157"/>
                  <a:gd name="T6" fmla="*/ 61 w 163"/>
                  <a:gd name="T7" fmla="*/ 52 h 157"/>
                  <a:gd name="T8" fmla="*/ 35 w 163"/>
                  <a:gd name="T9" fmla="*/ 33 h 157"/>
                  <a:gd name="T10" fmla="*/ 26 w 163"/>
                  <a:gd name="T11" fmla="*/ 20 h 157"/>
                  <a:gd name="T12" fmla="*/ 20 w 163"/>
                  <a:gd name="T13" fmla="*/ 9 h 157"/>
                  <a:gd name="T14" fmla="*/ 28 w 163"/>
                  <a:gd name="T15" fmla="*/ 3 h 157"/>
                  <a:gd name="T16" fmla="*/ 50 w 163"/>
                  <a:gd name="T17" fmla="*/ 0 h 157"/>
                  <a:gd name="T18" fmla="*/ 62 w 163"/>
                  <a:gd name="T19" fmla="*/ 3 h 157"/>
                  <a:gd name="T20" fmla="*/ 103 w 163"/>
                  <a:gd name="T21" fmla="*/ 5 h 157"/>
                  <a:gd name="T22" fmla="*/ 126 w 163"/>
                  <a:gd name="T23" fmla="*/ 17 h 157"/>
                  <a:gd name="T24" fmla="*/ 135 w 163"/>
                  <a:gd name="T25" fmla="*/ 58 h 157"/>
                  <a:gd name="T26" fmla="*/ 150 w 163"/>
                  <a:gd name="T27" fmla="*/ 70 h 157"/>
                  <a:gd name="T28" fmla="*/ 163 w 163"/>
                  <a:gd name="T29" fmla="*/ 73 h 157"/>
                  <a:gd name="T30" fmla="*/ 157 w 163"/>
                  <a:gd name="T31" fmla="*/ 82 h 157"/>
                  <a:gd name="T32" fmla="*/ 153 w 163"/>
                  <a:gd name="T33" fmla="*/ 93 h 157"/>
                  <a:gd name="T34" fmla="*/ 143 w 163"/>
                  <a:gd name="T35" fmla="*/ 91 h 157"/>
                  <a:gd name="T36" fmla="*/ 135 w 163"/>
                  <a:gd name="T37" fmla="*/ 90 h 157"/>
                  <a:gd name="T38" fmla="*/ 126 w 163"/>
                  <a:gd name="T39" fmla="*/ 94 h 157"/>
                  <a:gd name="T40" fmla="*/ 116 w 163"/>
                  <a:gd name="T41" fmla="*/ 93 h 157"/>
                  <a:gd name="T42" fmla="*/ 111 w 163"/>
                  <a:gd name="T43" fmla="*/ 90 h 157"/>
                  <a:gd name="T44" fmla="*/ 103 w 163"/>
                  <a:gd name="T45" fmla="*/ 94 h 157"/>
                  <a:gd name="T46" fmla="*/ 93 w 163"/>
                  <a:gd name="T47" fmla="*/ 96 h 157"/>
                  <a:gd name="T48" fmla="*/ 76 w 163"/>
                  <a:gd name="T49" fmla="*/ 97 h 157"/>
                  <a:gd name="T50" fmla="*/ 69 w 163"/>
                  <a:gd name="T51" fmla="*/ 106 h 157"/>
                  <a:gd name="T52" fmla="*/ 65 w 163"/>
                  <a:gd name="T53" fmla="*/ 119 h 157"/>
                  <a:gd name="T54" fmla="*/ 69 w 163"/>
                  <a:gd name="T55" fmla="*/ 135 h 157"/>
                  <a:gd name="T56" fmla="*/ 61 w 163"/>
                  <a:gd name="T57" fmla="*/ 138 h 157"/>
                  <a:gd name="T58" fmla="*/ 53 w 163"/>
                  <a:gd name="T59" fmla="*/ 146 h 157"/>
                  <a:gd name="T60" fmla="*/ 50 w 163"/>
                  <a:gd name="T61" fmla="*/ 157 h 157"/>
                  <a:gd name="T62" fmla="*/ 40 w 163"/>
                  <a:gd name="T63" fmla="*/ 149 h 157"/>
                  <a:gd name="T64" fmla="*/ 35 w 163"/>
                  <a:gd name="T65" fmla="*/ 143 h 157"/>
                  <a:gd name="T66" fmla="*/ 17 w 163"/>
                  <a:gd name="T67" fmla="*/ 119 h 157"/>
                  <a:gd name="T68" fmla="*/ 17 w 163"/>
                  <a:gd name="T69" fmla="*/ 103 h 157"/>
                  <a:gd name="T70" fmla="*/ 0 w 163"/>
                  <a:gd name="T71" fmla="*/ 9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3" h="157">
                    <a:moveTo>
                      <a:pt x="0" y="90"/>
                    </a:moveTo>
                    <a:lnTo>
                      <a:pt x="8" y="82"/>
                    </a:lnTo>
                    <a:lnTo>
                      <a:pt x="31" y="79"/>
                    </a:lnTo>
                    <a:lnTo>
                      <a:pt x="31" y="74"/>
                    </a:lnTo>
                    <a:lnTo>
                      <a:pt x="56" y="59"/>
                    </a:lnTo>
                    <a:lnTo>
                      <a:pt x="65" y="59"/>
                    </a:lnTo>
                    <a:lnTo>
                      <a:pt x="67" y="53"/>
                    </a:lnTo>
                    <a:lnTo>
                      <a:pt x="61" y="52"/>
                    </a:lnTo>
                    <a:lnTo>
                      <a:pt x="53" y="55"/>
                    </a:lnTo>
                    <a:lnTo>
                      <a:pt x="35" y="33"/>
                    </a:lnTo>
                    <a:lnTo>
                      <a:pt x="37" y="29"/>
                    </a:lnTo>
                    <a:lnTo>
                      <a:pt x="26" y="20"/>
                    </a:lnTo>
                    <a:lnTo>
                      <a:pt x="20" y="15"/>
                    </a:lnTo>
                    <a:lnTo>
                      <a:pt x="20" y="9"/>
                    </a:lnTo>
                    <a:lnTo>
                      <a:pt x="26" y="6"/>
                    </a:lnTo>
                    <a:lnTo>
                      <a:pt x="28" y="3"/>
                    </a:lnTo>
                    <a:lnTo>
                      <a:pt x="41" y="3"/>
                    </a:lnTo>
                    <a:lnTo>
                      <a:pt x="50" y="0"/>
                    </a:lnTo>
                    <a:lnTo>
                      <a:pt x="59" y="0"/>
                    </a:lnTo>
                    <a:lnTo>
                      <a:pt x="62" y="3"/>
                    </a:lnTo>
                    <a:lnTo>
                      <a:pt x="90" y="6"/>
                    </a:lnTo>
                    <a:lnTo>
                      <a:pt x="103" y="5"/>
                    </a:lnTo>
                    <a:lnTo>
                      <a:pt x="108" y="9"/>
                    </a:lnTo>
                    <a:lnTo>
                      <a:pt x="126" y="17"/>
                    </a:lnTo>
                    <a:lnTo>
                      <a:pt x="140" y="47"/>
                    </a:lnTo>
                    <a:lnTo>
                      <a:pt x="135" y="58"/>
                    </a:lnTo>
                    <a:lnTo>
                      <a:pt x="141" y="61"/>
                    </a:lnTo>
                    <a:lnTo>
                      <a:pt x="150" y="70"/>
                    </a:lnTo>
                    <a:lnTo>
                      <a:pt x="160" y="70"/>
                    </a:lnTo>
                    <a:lnTo>
                      <a:pt x="163" y="73"/>
                    </a:lnTo>
                    <a:lnTo>
                      <a:pt x="163" y="82"/>
                    </a:lnTo>
                    <a:lnTo>
                      <a:pt x="157" y="82"/>
                    </a:lnTo>
                    <a:lnTo>
                      <a:pt x="158" y="90"/>
                    </a:lnTo>
                    <a:lnTo>
                      <a:pt x="153" y="93"/>
                    </a:lnTo>
                    <a:lnTo>
                      <a:pt x="149" y="93"/>
                    </a:lnTo>
                    <a:lnTo>
                      <a:pt x="143" y="91"/>
                    </a:lnTo>
                    <a:lnTo>
                      <a:pt x="143" y="91"/>
                    </a:lnTo>
                    <a:lnTo>
                      <a:pt x="135" y="90"/>
                    </a:lnTo>
                    <a:lnTo>
                      <a:pt x="129" y="94"/>
                    </a:lnTo>
                    <a:lnTo>
                      <a:pt x="126" y="94"/>
                    </a:lnTo>
                    <a:lnTo>
                      <a:pt x="120" y="91"/>
                    </a:lnTo>
                    <a:lnTo>
                      <a:pt x="116" y="93"/>
                    </a:lnTo>
                    <a:lnTo>
                      <a:pt x="113" y="87"/>
                    </a:lnTo>
                    <a:lnTo>
                      <a:pt x="111" y="90"/>
                    </a:lnTo>
                    <a:lnTo>
                      <a:pt x="108" y="88"/>
                    </a:lnTo>
                    <a:lnTo>
                      <a:pt x="103" y="94"/>
                    </a:lnTo>
                    <a:lnTo>
                      <a:pt x="100" y="94"/>
                    </a:lnTo>
                    <a:lnTo>
                      <a:pt x="93" y="96"/>
                    </a:lnTo>
                    <a:lnTo>
                      <a:pt x="87" y="100"/>
                    </a:lnTo>
                    <a:lnTo>
                      <a:pt x="76" y="97"/>
                    </a:lnTo>
                    <a:lnTo>
                      <a:pt x="73" y="100"/>
                    </a:lnTo>
                    <a:lnTo>
                      <a:pt x="69" y="106"/>
                    </a:lnTo>
                    <a:lnTo>
                      <a:pt x="72" y="116"/>
                    </a:lnTo>
                    <a:lnTo>
                      <a:pt x="65" y="119"/>
                    </a:lnTo>
                    <a:lnTo>
                      <a:pt x="70" y="126"/>
                    </a:lnTo>
                    <a:lnTo>
                      <a:pt x="69" y="135"/>
                    </a:lnTo>
                    <a:lnTo>
                      <a:pt x="72" y="140"/>
                    </a:lnTo>
                    <a:lnTo>
                      <a:pt x="61" y="138"/>
                    </a:lnTo>
                    <a:lnTo>
                      <a:pt x="56" y="144"/>
                    </a:lnTo>
                    <a:lnTo>
                      <a:pt x="53" y="146"/>
                    </a:lnTo>
                    <a:lnTo>
                      <a:pt x="53" y="155"/>
                    </a:lnTo>
                    <a:lnTo>
                      <a:pt x="50" y="157"/>
                    </a:lnTo>
                    <a:lnTo>
                      <a:pt x="44" y="152"/>
                    </a:lnTo>
                    <a:lnTo>
                      <a:pt x="40" y="149"/>
                    </a:lnTo>
                    <a:lnTo>
                      <a:pt x="41" y="140"/>
                    </a:lnTo>
                    <a:lnTo>
                      <a:pt x="35" y="143"/>
                    </a:lnTo>
                    <a:lnTo>
                      <a:pt x="21" y="126"/>
                    </a:lnTo>
                    <a:lnTo>
                      <a:pt x="17" y="119"/>
                    </a:lnTo>
                    <a:lnTo>
                      <a:pt x="11" y="109"/>
                    </a:lnTo>
                    <a:lnTo>
                      <a:pt x="17" y="103"/>
                    </a:lnTo>
                    <a:lnTo>
                      <a:pt x="14" y="96"/>
                    </a:lnTo>
                    <a:lnTo>
                      <a:pt x="0" y="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3" name="Freeform 3074">
                <a:extLst>
                  <a:ext uri="{FF2B5EF4-FFF2-40B4-BE49-F238E27FC236}">
                    <a16:creationId xmlns:a16="http://schemas.microsoft.com/office/drawing/2014/main" id="{8B067E41-B2C1-BA37-250E-4EE104F65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778"/>
                <a:ext cx="98" cy="100"/>
              </a:xfrm>
              <a:custGeom>
                <a:avLst/>
                <a:gdLst>
                  <a:gd name="T0" fmla="*/ 77 w 197"/>
                  <a:gd name="T1" fmla="*/ 46 h 201"/>
                  <a:gd name="T2" fmla="*/ 68 w 197"/>
                  <a:gd name="T3" fmla="*/ 25 h 201"/>
                  <a:gd name="T4" fmla="*/ 65 w 197"/>
                  <a:gd name="T5" fmla="*/ 0 h 201"/>
                  <a:gd name="T6" fmla="*/ 47 w 197"/>
                  <a:gd name="T7" fmla="*/ 6 h 201"/>
                  <a:gd name="T8" fmla="*/ 39 w 197"/>
                  <a:gd name="T9" fmla="*/ 26 h 201"/>
                  <a:gd name="T10" fmla="*/ 38 w 197"/>
                  <a:gd name="T11" fmla="*/ 34 h 201"/>
                  <a:gd name="T12" fmla="*/ 26 w 197"/>
                  <a:gd name="T13" fmla="*/ 87 h 201"/>
                  <a:gd name="T14" fmla="*/ 6 w 197"/>
                  <a:gd name="T15" fmla="*/ 145 h 201"/>
                  <a:gd name="T16" fmla="*/ 1 w 197"/>
                  <a:gd name="T17" fmla="*/ 180 h 201"/>
                  <a:gd name="T18" fmla="*/ 7 w 197"/>
                  <a:gd name="T19" fmla="*/ 187 h 201"/>
                  <a:gd name="T20" fmla="*/ 26 w 197"/>
                  <a:gd name="T21" fmla="*/ 190 h 201"/>
                  <a:gd name="T22" fmla="*/ 38 w 197"/>
                  <a:gd name="T23" fmla="*/ 195 h 201"/>
                  <a:gd name="T24" fmla="*/ 57 w 197"/>
                  <a:gd name="T25" fmla="*/ 190 h 201"/>
                  <a:gd name="T26" fmla="*/ 68 w 197"/>
                  <a:gd name="T27" fmla="*/ 186 h 201"/>
                  <a:gd name="T28" fmla="*/ 47 w 197"/>
                  <a:gd name="T29" fmla="*/ 177 h 201"/>
                  <a:gd name="T30" fmla="*/ 57 w 197"/>
                  <a:gd name="T31" fmla="*/ 168 h 201"/>
                  <a:gd name="T32" fmla="*/ 70 w 197"/>
                  <a:gd name="T33" fmla="*/ 168 h 201"/>
                  <a:gd name="T34" fmla="*/ 91 w 197"/>
                  <a:gd name="T35" fmla="*/ 163 h 201"/>
                  <a:gd name="T36" fmla="*/ 95 w 197"/>
                  <a:gd name="T37" fmla="*/ 168 h 201"/>
                  <a:gd name="T38" fmla="*/ 101 w 197"/>
                  <a:gd name="T39" fmla="*/ 190 h 201"/>
                  <a:gd name="T40" fmla="*/ 121 w 197"/>
                  <a:gd name="T41" fmla="*/ 192 h 201"/>
                  <a:gd name="T42" fmla="*/ 141 w 197"/>
                  <a:gd name="T43" fmla="*/ 195 h 201"/>
                  <a:gd name="T44" fmla="*/ 156 w 197"/>
                  <a:gd name="T45" fmla="*/ 198 h 201"/>
                  <a:gd name="T46" fmla="*/ 165 w 197"/>
                  <a:gd name="T47" fmla="*/ 195 h 201"/>
                  <a:gd name="T48" fmla="*/ 147 w 197"/>
                  <a:gd name="T49" fmla="*/ 171 h 201"/>
                  <a:gd name="T50" fmla="*/ 147 w 197"/>
                  <a:gd name="T51" fmla="*/ 155 h 201"/>
                  <a:gd name="T52" fmla="*/ 130 w 197"/>
                  <a:gd name="T53" fmla="*/ 142 h 201"/>
                  <a:gd name="T54" fmla="*/ 161 w 197"/>
                  <a:gd name="T55" fmla="*/ 131 h 201"/>
                  <a:gd name="T56" fmla="*/ 186 w 197"/>
                  <a:gd name="T57" fmla="*/ 111 h 201"/>
                  <a:gd name="T58" fmla="*/ 197 w 197"/>
                  <a:gd name="T59" fmla="*/ 105 h 201"/>
                  <a:gd name="T60" fmla="*/ 183 w 197"/>
                  <a:gd name="T61" fmla="*/ 107 h 201"/>
                  <a:gd name="T62" fmla="*/ 167 w 197"/>
                  <a:gd name="T63" fmla="*/ 81 h 201"/>
                  <a:gd name="T64" fmla="*/ 150 w 197"/>
                  <a:gd name="T65" fmla="*/ 67 h 201"/>
                  <a:gd name="T66" fmla="*/ 142 w 197"/>
                  <a:gd name="T67" fmla="*/ 58 h 201"/>
                  <a:gd name="T68" fmla="*/ 138 w 197"/>
                  <a:gd name="T69" fmla="*/ 66 h 201"/>
                  <a:gd name="T70" fmla="*/ 130 w 197"/>
                  <a:gd name="T71" fmla="*/ 69 h 201"/>
                  <a:gd name="T72" fmla="*/ 115 w 197"/>
                  <a:gd name="T73" fmla="*/ 82 h 201"/>
                  <a:gd name="T74" fmla="*/ 110 w 197"/>
                  <a:gd name="T75" fmla="*/ 79 h 201"/>
                  <a:gd name="T76" fmla="*/ 106 w 197"/>
                  <a:gd name="T77" fmla="*/ 70 h 201"/>
                  <a:gd name="T78" fmla="*/ 82 w 197"/>
                  <a:gd name="T79" fmla="*/ 58 h 201"/>
                  <a:gd name="T80" fmla="*/ 79 w 197"/>
                  <a:gd name="T81" fmla="*/ 52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7" h="201">
                    <a:moveTo>
                      <a:pt x="79" y="52"/>
                    </a:moveTo>
                    <a:lnTo>
                      <a:pt x="77" y="46"/>
                    </a:lnTo>
                    <a:lnTo>
                      <a:pt x="70" y="31"/>
                    </a:lnTo>
                    <a:lnTo>
                      <a:pt x="68" y="25"/>
                    </a:lnTo>
                    <a:lnTo>
                      <a:pt x="71" y="19"/>
                    </a:lnTo>
                    <a:lnTo>
                      <a:pt x="65" y="0"/>
                    </a:lnTo>
                    <a:lnTo>
                      <a:pt x="62" y="6"/>
                    </a:lnTo>
                    <a:lnTo>
                      <a:pt x="47" y="6"/>
                    </a:lnTo>
                    <a:lnTo>
                      <a:pt x="45" y="9"/>
                    </a:lnTo>
                    <a:lnTo>
                      <a:pt x="39" y="26"/>
                    </a:lnTo>
                    <a:lnTo>
                      <a:pt x="41" y="29"/>
                    </a:lnTo>
                    <a:lnTo>
                      <a:pt x="38" y="34"/>
                    </a:lnTo>
                    <a:lnTo>
                      <a:pt x="22" y="85"/>
                    </a:lnTo>
                    <a:lnTo>
                      <a:pt x="26" y="87"/>
                    </a:lnTo>
                    <a:lnTo>
                      <a:pt x="22" y="85"/>
                    </a:lnTo>
                    <a:lnTo>
                      <a:pt x="6" y="145"/>
                    </a:lnTo>
                    <a:lnTo>
                      <a:pt x="6" y="148"/>
                    </a:lnTo>
                    <a:lnTo>
                      <a:pt x="1" y="180"/>
                    </a:lnTo>
                    <a:lnTo>
                      <a:pt x="0" y="184"/>
                    </a:lnTo>
                    <a:lnTo>
                      <a:pt x="7" y="187"/>
                    </a:lnTo>
                    <a:lnTo>
                      <a:pt x="15" y="186"/>
                    </a:lnTo>
                    <a:lnTo>
                      <a:pt x="26" y="190"/>
                    </a:lnTo>
                    <a:lnTo>
                      <a:pt x="30" y="193"/>
                    </a:lnTo>
                    <a:lnTo>
                      <a:pt x="38" y="195"/>
                    </a:lnTo>
                    <a:lnTo>
                      <a:pt x="44" y="192"/>
                    </a:lnTo>
                    <a:lnTo>
                      <a:pt x="57" y="190"/>
                    </a:lnTo>
                    <a:lnTo>
                      <a:pt x="65" y="192"/>
                    </a:lnTo>
                    <a:lnTo>
                      <a:pt x="68" y="186"/>
                    </a:lnTo>
                    <a:lnTo>
                      <a:pt x="54" y="183"/>
                    </a:lnTo>
                    <a:lnTo>
                      <a:pt x="47" y="177"/>
                    </a:lnTo>
                    <a:lnTo>
                      <a:pt x="50" y="172"/>
                    </a:lnTo>
                    <a:lnTo>
                      <a:pt x="57" y="168"/>
                    </a:lnTo>
                    <a:lnTo>
                      <a:pt x="65" y="171"/>
                    </a:lnTo>
                    <a:lnTo>
                      <a:pt x="70" y="168"/>
                    </a:lnTo>
                    <a:lnTo>
                      <a:pt x="77" y="168"/>
                    </a:lnTo>
                    <a:lnTo>
                      <a:pt x="91" y="163"/>
                    </a:lnTo>
                    <a:lnTo>
                      <a:pt x="95" y="164"/>
                    </a:lnTo>
                    <a:lnTo>
                      <a:pt x="95" y="168"/>
                    </a:lnTo>
                    <a:lnTo>
                      <a:pt x="95" y="180"/>
                    </a:lnTo>
                    <a:lnTo>
                      <a:pt x="101" y="190"/>
                    </a:lnTo>
                    <a:lnTo>
                      <a:pt x="110" y="192"/>
                    </a:lnTo>
                    <a:lnTo>
                      <a:pt x="121" y="192"/>
                    </a:lnTo>
                    <a:lnTo>
                      <a:pt x="135" y="201"/>
                    </a:lnTo>
                    <a:lnTo>
                      <a:pt x="141" y="195"/>
                    </a:lnTo>
                    <a:lnTo>
                      <a:pt x="148" y="195"/>
                    </a:lnTo>
                    <a:lnTo>
                      <a:pt x="156" y="198"/>
                    </a:lnTo>
                    <a:lnTo>
                      <a:pt x="161" y="198"/>
                    </a:lnTo>
                    <a:lnTo>
                      <a:pt x="165" y="195"/>
                    </a:lnTo>
                    <a:lnTo>
                      <a:pt x="151" y="178"/>
                    </a:lnTo>
                    <a:lnTo>
                      <a:pt x="147" y="171"/>
                    </a:lnTo>
                    <a:lnTo>
                      <a:pt x="141" y="161"/>
                    </a:lnTo>
                    <a:lnTo>
                      <a:pt x="147" y="155"/>
                    </a:lnTo>
                    <a:lnTo>
                      <a:pt x="144" y="148"/>
                    </a:lnTo>
                    <a:lnTo>
                      <a:pt x="130" y="142"/>
                    </a:lnTo>
                    <a:lnTo>
                      <a:pt x="138" y="134"/>
                    </a:lnTo>
                    <a:lnTo>
                      <a:pt x="161" y="131"/>
                    </a:lnTo>
                    <a:lnTo>
                      <a:pt x="161" y="126"/>
                    </a:lnTo>
                    <a:lnTo>
                      <a:pt x="186" y="111"/>
                    </a:lnTo>
                    <a:lnTo>
                      <a:pt x="195" y="111"/>
                    </a:lnTo>
                    <a:lnTo>
                      <a:pt x="197" y="105"/>
                    </a:lnTo>
                    <a:lnTo>
                      <a:pt x="191" y="104"/>
                    </a:lnTo>
                    <a:lnTo>
                      <a:pt x="183" y="107"/>
                    </a:lnTo>
                    <a:lnTo>
                      <a:pt x="165" y="85"/>
                    </a:lnTo>
                    <a:lnTo>
                      <a:pt x="167" y="81"/>
                    </a:lnTo>
                    <a:lnTo>
                      <a:pt x="156" y="72"/>
                    </a:lnTo>
                    <a:lnTo>
                      <a:pt x="150" y="67"/>
                    </a:lnTo>
                    <a:lnTo>
                      <a:pt x="150" y="61"/>
                    </a:lnTo>
                    <a:lnTo>
                      <a:pt x="142" y="58"/>
                    </a:lnTo>
                    <a:lnTo>
                      <a:pt x="138" y="58"/>
                    </a:lnTo>
                    <a:lnTo>
                      <a:pt x="138" y="66"/>
                    </a:lnTo>
                    <a:lnTo>
                      <a:pt x="132" y="66"/>
                    </a:lnTo>
                    <a:lnTo>
                      <a:pt x="130" y="69"/>
                    </a:lnTo>
                    <a:lnTo>
                      <a:pt x="117" y="72"/>
                    </a:lnTo>
                    <a:lnTo>
                      <a:pt x="115" y="82"/>
                    </a:lnTo>
                    <a:lnTo>
                      <a:pt x="106" y="79"/>
                    </a:lnTo>
                    <a:lnTo>
                      <a:pt x="110" y="79"/>
                    </a:lnTo>
                    <a:lnTo>
                      <a:pt x="110" y="73"/>
                    </a:lnTo>
                    <a:lnTo>
                      <a:pt x="106" y="70"/>
                    </a:lnTo>
                    <a:lnTo>
                      <a:pt x="95" y="67"/>
                    </a:lnTo>
                    <a:lnTo>
                      <a:pt x="82" y="58"/>
                    </a:lnTo>
                    <a:lnTo>
                      <a:pt x="77" y="55"/>
                    </a:lnTo>
                    <a:lnTo>
                      <a:pt x="79" y="5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4" name="Freeform 3075">
                <a:extLst>
                  <a:ext uri="{FF2B5EF4-FFF2-40B4-BE49-F238E27FC236}">
                    <a16:creationId xmlns:a16="http://schemas.microsoft.com/office/drawing/2014/main" id="{0566F856-F8BD-FDA1-9975-D776760DD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778"/>
                <a:ext cx="98" cy="100"/>
              </a:xfrm>
              <a:custGeom>
                <a:avLst/>
                <a:gdLst>
                  <a:gd name="T0" fmla="*/ 77 w 197"/>
                  <a:gd name="T1" fmla="*/ 55 h 201"/>
                  <a:gd name="T2" fmla="*/ 95 w 197"/>
                  <a:gd name="T3" fmla="*/ 67 h 201"/>
                  <a:gd name="T4" fmla="*/ 110 w 197"/>
                  <a:gd name="T5" fmla="*/ 73 h 201"/>
                  <a:gd name="T6" fmla="*/ 106 w 197"/>
                  <a:gd name="T7" fmla="*/ 79 h 201"/>
                  <a:gd name="T8" fmla="*/ 117 w 197"/>
                  <a:gd name="T9" fmla="*/ 72 h 201"/>
                  <a:gd name="T10" fmla="*/ 132 w 197"/>
                  <a:gd name="T11" fmla="*/ 66 h 201"/>
                  <a:gd name="T12" fmla="*/ 138 w 197"/>
                  <a:gd name="T13" fmla="*/ 58 h 201"/>
                  <a:gd name="T14" fmla="*/ 150 w 197"/>
                  <a:gd name="T15" fmla="*/ 61 h 201"/>
                  <a:gd name="T16" fmla="*/ 156 w 197"/>
                  <a:gd name="T17" fmla="*/ 72 h 201"/>
                  <a:gd name="T18" fmla="*/ 165 w 197"/>
                  <a:gd name="T19" fmla="*/ 85 h 201"/>
                  <a:gd name="T20" fmla="*/ 191 w 197"/>
                  <a:gd name="T21" fmla="*/ 104 h 201"/>
                  <a:gd name="T22" fmla="*/ 195 w 197"/>
                  <a:gd name="T23" fmla="*/ 111 h 201"/>
                  <a:gd name="T24" fmla="*/ 161 w 197"/>
                  <a:gd name="T25" fmla="*/ 126 h 201"/>
                  <a:gd name="T26" fmla="*/ 138 w 197"/>
                  <a:gd name="T27" fmla="*/ 134 h 201"/>
                  <a:gd name="T28" fmla="*/ 144 w 197"/>
                  <a:gd name="T29" fmla="*/ 148 h 201"/>
                  <a:gd name="T30" fmla="*/ 141 w 197"/>
                  <a:gd name="T31" fmla="*/ 161 h 201"/>
                  <a:gd name="T32" fmla="*/ 151 w 197"/>
                  <a:gd name="T33" fmla="*/ 178 h 201"/>
                  <a:gd name="T34" fmla="*/ 161 w 197"/>
                  <a:gd name="T35" fmla="*/ 198 h 201"/>
                  <a:gd name="T36" fmla="*/ 148 w 197"/>
                  <a:gd name="T37" fmla="*/ 195 h 201"/>
                  <a:gd name="T38" fmla="*/ 135 w 197"/>
                  <a:gd name="T39" fmla="*/ 201 h 201"/>
                  <a:gd name="T40" fmla="*/ 110 w 197"/>
                  <a:gd name="T41" fmla="*/ 192 h 201"/>
                  <a:gd name="T42" fmla="*/ 95 w 197"/>
                  <a:gd name="T43" fmla="*/ 180 h 201"/>
                  <a:gd name="T44" fmla="*/ 95 w 197"/>
                  <a:gd name="T45" fmla="*/ 164 h 201"/>
                  <a:gd name="T46" fmla="*/ 77 w 197"/>
                  <a:gd name="T47" fmla="*/ 168 h 201"/>
                  <a:gd name="T48" fmla="*/ 65 w 197"/>
                  <a:gd name="T49" fmla="*/ 171 h 201"/>
                  <a:gd name="T50" fmla="*/ 50 w 197"/>
                  <a:gd name="T51" fmla="*/ 172 h 201"/>
                  <a:gd name="T52" fmla="*/ 54 w 197"/>
                  <a:gd name="T53" fmla="*/ 183 h 201"/>
                  <a:gd name="T54" fmla="*/ 65 w 197"/>
                  <a:gd name="T55" fmla="*/ 192 h 201"/>
                  <a:gd name="T56" fmla="*/ 44 w 197"/>
                  <a:gd name="T57" fmla="*/ 192 h 201"/>
                  <a:gd name="T58" fmla="*/ 30 w 197"/>
                  <a:gd name="T59" fmla="*/ 193 h 201"/>
                  <a:gd name="T60" fmla="*/ 15 w 197"/>
                  <a:gd name="T61" fmla="*/ 186 h 201"/>
                  <a:gd name="T62" fmla="*/ 0 w 197"/>
                  <a:gd name="T63" fmla="*/ 184 h 201"/>
                  <a:gd name="T64" fmla="*/ 6 w 197"/>
                  <a:gd name="T65" fmla="*/ 148 h 201"/>
                  <a:gd name="T66" fmla="*/ 22 w 197"/>
                  <a:gd name="T67" fmla="*/ 85 h 201"/>
                  <a:gd name="T68" fmla="*/ 22 w 197"/>
                  <a:gd name="T69" fmla="*/ 85 h 201"/>
                  <a:gd name="T70" fmla="*/ 41 w 197"/>
                  <a:gd name="T71" fmla="*/ 29 h 201"/>
                  <a:gd name="T72" fmla="*/ 45 w 197"/>
                  <a:gd name="T73" fmla="*/ 9 h 201"/>
                  <a:gd name="T74" fmla="*/ 62 w 197"/>
                  <a:gd name="T75" fmla="*/ 6 h 201"/>
                  <a:gd name="T76" fmla="*/ 71 w 197"/>
                  <a:gd name="T77" fmla="*/ 19 h 201"/>
                  <a:gd name="T78" fmla="*/ 70 w 197"/>
                  <a:gd name="T79" fmla="*/ 31 h 201"/>
                  <a:gd name="T80" fmla="*/ 79 w 197"/>
                  <a:gd name="T81" fmla="*/ 52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7" h="201">
                    <a:moveTo>
                      <a:pt x="79" y="52"/>
                    </a:moveTo>
                    <a:lnTo>
                      <a:pt x="77" y="55"/>
                    </a:lnTo>
                    <a:lnTo>
                      <a:pt x="82" y="58"/>
                    </a:lnTo>
                    <a:lnTo>
                      <a:pt x="95" y="67"/>
                    </a:lnTo>
                    <a:lnTo>
                      <a:pt x="106" y="70"/>
                    </a:lnTo>
                    <a:lnTo>
                      <a:pt x="110" y="73"/>
                    </a:lnTo>
                    <a:lnTo>
                      <a:pt x="110" y="79"/>
                    </a:lnTo>
                    <a:lnTo>
                      <a:pt x="106" y="79"/>
                    </a:lnTo>
                    <a:lnTo>
                      <a:pt x="115" y="82"/>
                    </a:lnTo>
                    <a:lnTo>
                      <a:pt x="117" y="72"/>
                    </a:lnTo>
                    <a:lnTo>
                      <a:pt x="130" y="69"/>
                    </a:lnTo>
                    <a:lnTo>
                      <a:pt x="132" y="66"/>
                    </a:lnTo>
                    <a:lnTo>
                      <a:pt x="138" y="66"/>
                    </a:lnTo>
                    <a:lnTo>
                      <a:pt x="138" y="58"/>
                    </a:lnTo>
                    <a:lnTo>
                      <a:pt x="142" y="58"/>
                    </a:lnTo>
                    <a:lnTo>
                      <a:pt x="150" y="61"/>
                    </a:lnTo>
                    <a:lnTo>
                      <a:pt x="150" y="67"/>
                    </a:lnTo>
                    <a:lnTo>
                      <a:pt x="156" y="72"/>
                    </a:lnTo>
                    <a:lnTo>
                      <a:pt x="167" y="81"/>
                    </a:lnTo>
                    <a:lnTo>
                      <a:pt x="165" y="85"/>
                    </a:lnTo>
                    <a:lnTo>
                      <a:pt x="183" y="107"/>
                    </a:lnTo>
                    <a:lnTo>
                      <a:pt x="191" y="104"/>
                    </a:lnTo>
                    <a:lnTo>
                      <a:pt x="197" y="105"/>
                    </a:lnTo>
                    <a:lnTo>
                      <a:pt x="195" y="111"/>
                    </a:lnTo>
                    <a:lnTo>
                      <a:pt x="186" y="111"/>
                    </a:lnTo>
                    <a:lnTo>
                      <a:pt x="161" y="126"/>
                    </a:lnTo>
                    <a:lnTo>
                      <a:pt x="161" y="131"/>
                    </a:lnTo>
                    <a:lnTo>
                      <a:pt x="138" y="134"/>
                    </a:lnTo>
                    <a:lnTo>
                      <a:pt x="130" y="142"/>
                    </a:lnTo>
                    <a:lnTo>
                      <a:pt x="144" y="148"/>
                    </a:lnTo>
                    <a:lnTo>
                      <a:pt x="147" y="155"/>
                    </a:lnTo>
                    <a:lnTo>
                      <a:pt x="141" y="161"/>
                    </a:lnTo>
                    <a:lnTo>
                      <a:pt x="147" y="171"/>
                    </a:lnTo>
                    <a:lnTo>
                      <a:pt x="151" y="178"/>
                    </a:lnTo>
                    <a:lnTo>
                      <a:pt x="165" y="195"/>
                    </a:lnTo>
                    <a:lnTo>
                      <a:pt x="161" y="198"/>
                    </a:lnTo>
                    <a:lnTo>
                      <a:pt x="156" y="198"/>
                    </a:lnTo>
                    <a:lnTo>
                      <a:pt x="148" y="195"/>
                    </a:lnTo>
                    <a:lnTo>
                      <a:pt x="141" y="195"/>
                    </a:lnTo>
                    <a:lnTo>
                      <a:pt x="135" y="201"/>
                    </a:lnTo>
                    <a:lnTo>
                      <a:pt x="121" y="192"/>
                    </a:lnTo>
                    <a:lnTo>
                      <a:pt x="110" y="192"/>
                    </a:lnTo>
                    <a:lnTo>
                      <a:pt x="101" y="190"/>
                    </a:lnTo>
                    <a:lnTo>
                      <a:pt x="95" y="180"/>
                    </a:lnTo>
                    <a:lnTo>
                      <a:pt x="95" y="168"/>
                    </a:lnTo>
                    <a:lnTo>
                      <a:pt x="95" y="164"/>
                    </a:lnTo>
                    <a:lnTo>
                      <a:pt x="91" y="163"/>
                    </a:lnTo>
                    <a:lnTo>
                      <a:pt x="77" y="168"/>
                    </a:lnTo>
                    <a:lnTo>
                      <a:pt x="70" y="168"/>
                    </a:lnTo>
                    <a:lnTo>
                      <a:pt x="65" y="171"/>
                    </a:lnTo>
                    <a:lnTo>
                      <a:pt x="57" y="168"/>
                    </a:lnTo>
                    <a:lnTo>
                      <a:pt x="50" y="172"/>
                    </a:lnTo>
                    <a:lnTo>
                      <a:pt x="47" y="177"/>
                    </a:lnTo>
                    <a:lnTo>
                      <a:pt x="54" y="183"/>
                    </a:lnTo>
                    <a:lnTo>
                      <a:pt x="68" y="186"/>
                    </a:lnTo>
                    <a:lnTo>
                      <a:pt x="65" y="192"/>
                    </a:lnTo>
                    <a:lnTo>
                      <a:pt x="57" y="190"/>
                    </a:lnTo>
                    <a:lnTo>
                      <a:pt x="44" y="192"/>
                    </a:lnTo>
                    <a:lnTo>
                      <a:pt x="38" y="195"/>
                    </a:lnTo>
                    <a:lnTo>
                      <a:pt x="30" y="193"/>
                    </a:lnTo>
                    <a:lnTo>
                      <a:pt x="26" y="190"/>
                    </a:lnTo>
                    <a:lnTo>
                      <a:pt x="15" y="186"/>
                    </a:lnTo>
                    <a:lnTo>
                      <a:pt x="7" y="187"/>
                    </a:lnTo>
                    <a:lnTo>
                      <a:pt x="0" y="184"/>
                    </a:lnTo>
                    <a:lnTo>
                      <a:pt x="1" y="180"/>
                    </a:lnTo>
                    <a:lnTo>
                      <a:pt x="6" y="148"/>
                    </a:lnTo>
                    <a:lnTo>
                      <a:pt x="6" y="145"/>
                    </a:lnTo>
                    <a:lnTo>
                      <a:pt x="22" y="85"/>
                    </a:lnTo>
                    <a:lnTo>
                      <a:pt x="26" y="87"/>
                    </a:lnTo>
                    <a:lnTo>
                      <a:pt x="22" y="85"/>
                    </a:lnTo>
                    <a:lnTo>
                      <a:pt x="38" y="34"/>
                    </a:lnTo>
                    <a:lnTo>
                      <a:pt x="41" y="29"/>
                    </a:lnTo>
                    <a:lnTo>
                      <a:pt x="39" y="26"/>
                    </a:lnTo>
                    <a:lnTo>
                      <a:pt x="45" y="9"/>
                    </a:lnTo>
                    <a:lnTo>
                      <a:pt x="47" y="6"/>
                    </a:lnTo>
                    <a:lnTo>
                      <a:pt x="62" y="6"/>
                    </a:lnTo>
                    <a:lnTo>
                      <a:pt x="65" y="0"/>
                    </a:lnTo>
                    <a:lnTo>
                      <a:pt x="71" y="19"/>
                    </a:lnTo>
                    <a:lnTo>
                      <a:pt x="68" y="25"/>
                    </a:lnTo>
                    <a:lnTo>
                      <a:pt x="70" y="31"/>
                    </a:lnTo>
                    <a:lnTo>
                      <a:pt x="77" y="46"/>
                    </a:lnTo>
                    <a:lnTo>
                      <a:pt x="79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5" name="Freeform 3076">
                <a:extLst>
                  <a:ext uri="{FF2B5EF4-FFF2-40B4-BE49-F238E27FC236}">
                    <a16:creationId xmlns:a16="http://schemas.microsoft.com/office/drawing/2014/main" id="{A0517A6E-395C-BE41-D48E-1502BFC12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778"/>
                <a:ext cx="98" cy="100"/>
              </a:xfrm>
              <a:custGeom>
                <a:avLst/>
                <a:gdLst>
                  <a:gd name="T0" fmla="*/ 77 w 197"/>
                  <a:gd name="T1" fmla="*/ 55 h 201"/>
                  <a:gd name="T2" fmla="*/ 95 w 197"/>
                  <a:gd name="T3" fmla="*/ 67 h 201"/>
                  <a:gd name="T4" fmla="*/ 110 w 197"/>
                  <a:gd name="T5" fmla="*/ 73 h 201"/>
                  <a:gd name="T6" fmla="*/ 106 w 197"/>
                  <a:gd name="T7" fmla="*/ 79 h 201"/>
                  <a:gd name="T8" fmla="*/ 117 w 197"/>
                  <a:gd name="T9" fmla="*/ 72 h 201"/>
                  <a:gd name="T10" fmla="*/ 132 w 197"/>
                  <a:gd name="T11" fmla="*/ 66 h 201"/>
                  <a:gd name="T12" fmla="*/ 138 w 197"/>
                  <a:gd name="T13" fmla="*/ 58 h 201"/>
                  <a:gd name="T14" fmla="*/ 150 w 197"/>
                  <a:gd name="T15" fmla="*/ 61 h 201"/>
                  <a:gd name="T16" fmla="*/ 156 w 197"/>
                  <a:gd name="T17" fmla="*/ 72 h 201"/>
                  <a:gd name="T18" fmla="*/ 165 w 197"/>
                  <a:gd name="T19" fmla="*/ 85 h 201"/>
                  <a:gd name="T20" fmla="*/ 191 w 197"/>
                  <a:gd name="T21" fmla="*/ 104 h 201"/>
                  <a:gd name="T22" fmla="*/ 195 w 197"/>
                  <a:gd name="T23" fmla="*/ 111 h 201"/>
                  <a:gd name="T24" fmla="*/ 161 w 197"/>
                  <a:gd name="T25" fmla="*/ 126 h 201"/>
                  <a:gd name="T26" fmla="*/ 138 w 197"/>
                  <a:gd name="T27" fmla="*/ 134 h 201"/>
                  <a:gd name="T28" fmla="*/ 144 w 197"/>
                  <a:gd name="T29" fmla="*/ 148 h 201"/>
                  <a:gd name="T30" fmla="*/ 141 w 197"/>
                  <a:gd name="T31" fmla="*/ 161 h 201"/>
                  <a:gd name="T32" fmla="*/ 151 w 197"/>
                  <a:gd name="T33" fmla="*/ 178 h 201"/>
                  <a:gd name="T34" fmla="*/ 161 w 197"/>
                  <a:gd name="T35" fmla="*/ 198 h 201"/>
                  <a:gd name="T36" fmla="*/ 148 w 197"/>
                  <a:gd name="T37" fmla="*/ 195 h 201"/>
                  <a:gd name="T38" fmla="*/ 135 w 197"/>
                  <a:gd name="T39" fmla="*/ 201 h 201"/>
                  <a:gd name="T40" fmla="*/ 110 w 197"/>
                  <a:gd name="T41" fmla="*/ 192 h 201"/>
                  <a:gd name="T42" fmla="*/ 95 w 197"/>
                  <a:gd name="T43" fmla="*/ 180 h 201"/>
                  <a:gd name="T44" fmla="*/ 95 w 197"/>
                  <a:gd name="T45" fmla="*/ 164 h 201"/>
                  <a:gd name="T46" fmla="*/ 77 w 197"/>
                  <a:gd name="T47" fmla="*/ 168 h 201"/>
                  <a:gd name="T48" fmla="*/ 65 w 197"/>
                  <a:gd name="T49" fmla="*/ 171 h 201"/>
                  <a:gd name="T50" fmla="*/ 50 w 197"/>
                  <a:gd name="T51" fmla="*/ 172 h 201"/>
                  <a:gd name="T52" fmla="*/ 54 w 197"/>
                  <a:gd name="T53" fmla="*/ 183 h 201"/>
                  <a:gd name="T54" fmla="*/ 65 w 197"/>
                  <a:gd name="T55" fmla="*/ 192 h 201"/>
                  <a:gd name="T56" fmla="*/ 44 w 197"/>
                  <a:gd name="T57" fmla="*/ 192 h 201"/>
                  <a:gd name="T58" fmla="*/ 30 w 197"/>
                  <a:gd name="T59" fmla="*/ 193 h 201"/>
                  <a:gd name="T60" fmla="*/ 15 w 197"/>
                  <a:gd name="T61" fmla="*/ 186 h 201"/>
                  <a:gd name="T62" fmla="*/ 0 w 197"/>
                  <a:gd name="T63" fmla="*/ 184 h 201"/>
                  <a:gd name="T64" fmla="*/ 6 w 197"/>
                  <a:gd name="T65" fmla="*/ 148 h 201"/>
                  <a:gd name="T66" fmla="*/ 22 w 197"/>
                  <a:gd name="T67" fmla="*/ 85 h 201"/>
                  <a:gd name="T68" fmla="*/ 22 w 197"/>
                  <a:gd name="T69" fmla="*/ 85 h 201"/>
                  <a:gd name="T70" fmla="*/ 41 w 197"/>
                  <a:gd name="T71" fmla="*/ 29 h 201"/>
                  <a:gd name="T72" fmla="*/ 45 w 197"/>
                  <a:gd name="T73" fmla="*/ 9 h 201"/>
                  <a:gd name="T74" fmla="*/ 62 w 197"/>
                  <a:gd name="T75" fmla="*/ 6 h 201"/>
                  <a:gd name="T76" fmla="*/ 71 w 197"/>
                  <a:gd name="T77" fmla="*/ 19 h 201"/>
                  <a:gd name="T78" fmla="*/ 70 w 197"/>
                  <a:gd name="T79" fmla="*/ 31 h 201"/>
                  <a:gd name="T80" fmla="*/ 79 w 197"/>
                  <a:gd name="T81" fmla="*/ 52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7" h="201">
                    <a:moveTo>
                      <a:pt x="79" y="52"/>
                    </a:moveTo>
                    <a:lnTo>
                      <a:pt x="77" y="55"/>
                    </a:lnTo>
                    <a:lnTo>
                      <a:pt x="82" y="58"/>
                    </a:lnTo>
                    <a:lnTo>
                      <a:pt x="95" y="67"/>
                    </a:lnTo>
                    <a:lnTo>
                      <a:pt x="106" y="70"/>
                    </a:lnTo>
                    <a:lnTo>
                      <a:pt x="110" y="73"/>
                    </a:lnTo>
                    <a:lnTo>
                      <a:pt x="110" y="79"/>
                    </a:lnTo>
                    <a:lnTo>
                      <a:pt x="106" y="79"/>
                    </a:lnTo>
                    <a:lnTo>
                      <a:pt x="115" y="82"/>
                    </a:lnTo>
                    <a:lnTo>
                      <a:pt x="117" y="72"/>
                    </a:lnTo>
                    <a:lnTo>
                      <a:pt x="130" y="69"/>
                    </a:lnTo>
                    <a:lnTo>
                      <a:pt x="132" y="66"/>
                    </a:lnTo>
                    <a:lnTo>
                      <a:pt x="138" y="66"/>
                    </a:lnTo>
                    <a:lnTo>
                      <a:pt x="138" y="58"/>
                    </a:lnTo>
                    <a:lnTo>
                      <a:pt x="142" y="58"/>
                    </a:lnTo>
                    <a:lnTo>
                      <a:pt x="150" y="61"/>
                    </a:lnTo>
                    <a:lnTo>
                      <a:pt x="150" y="67"/>
                    </a:lnTo>
                    <a:lnTo>
                      <a:pt x="156" y="72"/>
                    </a:lnTo>
                    <a:lnTo>
                      <a:pt x="167" y="81"/>
                    </a:lnTo>
                    <a:lnTo>
                      <a:pt x="165" y="85"/>
                    </a:lnTo>
                    <a:lnTo>
                      <a:pt x="183" y="107"/>
                    </a:lnTo>
                    <a:lnTo>
                      <a:pt x="191" y="104"/>
                    </a:lnTo>
                    <a:lnTo>
                      <a:pt x="197" y="105"/>
                    </a:lnTo>
                    <a:lnTo>
                      <a:pt x="195" y="111"/>
                    </a:lnTo>
                    <a:lnTo>
                      <a:pt x="186" y="111"/>
                    </a:lnTo>
                    <a:lnTo>
                      <a:pt x="161" y="126"/>
                    </a:lnTo>
                    <a:lnTo>
                      <a:pt x="161" y="131"/>
                    </a:lnTo>
                    <a:lnTo>
                      <a:pt x="138" y="134"/>
                    </a:lnTo>
                    <a:lnTo>
                      <a:pt x="130" y="142"/>
                    </a:lnTo>
                    <a:lnTo>
                      <a:pt x="144" y="148"/>
                    </a:lnTo>
                    <a:lnTo>
                      <a:pt x="147" y="155"/>
                    </a:lnTo>
                    <a:lnTo>
                      <a:pt x="141" y="161"/>
                    </a:lnTo>
                    <a:lnTo>
                      <a:pt x="147" y="171"/>
                    </a:lnTo>
                    <a:lnTo>
                      <a:pt x="151" y="178"/>
                    </a:lnTo>
                    <a:lnTo>
                      <a:pt x="165" y="195"/>
                    </a:lnTo>
                    <a:lnTo>
                      <a:pt x="161" y="198"/>
                    </a:lnTo>
                    <a:lnTo>
                      <a:pt x="156" y="198"/>
                    </a:lnTo>
                    <a:lnTo>
                      <a:pt x="148" y="195"/>
                    </a:lnTo>
                    <a:lnTo>
                      <a:pt x="141" y="195"/>
                    </a:lnTo>
                    <a:lnTo>
                      <a:pt x="135" y="201"/>
                    </a:lnTo>
                    <a:lnTo>
                      <a:pt x="121" y="192"/>
                    </a:lnTo>
                    <a:lnTo>
                      <a:pt x="110" y="192"/>
                    </a:lnTo>
                    <a:lnTo>
                      <a:pt x="101" y="190"/>
                    </a:lnTo>
                    <a:lnTo>
                      <a:pt x="95" y="180"/>
                    </a:lnTo>
                    <a:lnTo>
                      <a:pt x="95" y="168"/>
                    </a:lnTo>
                    <a:lnTo>
                      <a:pt x="95" y="164"/>
                    </a:lnTo>
                    <a:lnTo>
                      <a:pt x="91" y="163"/>
                    </a:lnTo>
                    <a:lnTo>
                      <a:pt x="77" y="168"/>
                    </a:lnTo>
                    <a:lnTo>
                      <a:pt x="70" y="168"/>
                    </a:lnTo>
                    <a:lnTo>
                      <a:pt x="65" y="171"/>
                    </a:lnTo>
                    <a:lnTo>
                      <a:pt x="57" y="168"/>
                    </a:lnTo>
                    <a:lnTo>
                      <a:pt x="50" y="172"/>
                    </a:lnTo>
                    <a:lnTo>
                      <a:pt x="47" y="177"/>
                    </a:lnTo>
                    <a:lnTo>
                      <a:pt x="54" y="183"/>
                    </a:lnTo>
                    <a:lnTo>
                      <a:pt x="68" y="186"/>
                    </a:lnTo>
                    <a:lnTo>
                      <a:pt x="65" y="192"/>
                    </a:lnTo>
                    <a:lnTo>
                      <a:pt x="57" y="190"/>
                    </a:lnTo>
                    <a:lnTo>
                      <a:pt x="44" y="192"/>
                    </a:lnTo>
                    <a:lnTo>
                      <a:pt x="38" y="195"/>
                    </a:lnTo>
                    <a:lnTo>
                      <a:pt x="30" y="193"/>
                    </a:lnTo>
                    <a:lnTo>
                      <a:pt x="26" y="190"/>
                    </a:lnTo>
                    <a:lnTo>
                      <a:pt x="15" y="186"/>
                    </a:lnTo>
                    <a:lnTo>
                      <a:pt x="7" y="187"/>
                    </a:lnTo>
                    <a:lnTo>
                      <a:pt x="0" y="184"/>
                    </a:lnTo>
                    <a:lnTo>
                      <a:pt x="1" y="180"/>
                    </a:lnTo>
                    <a:lnTo>
                      <a:pt x="6" y="148"/>
                    </a:lnTo>
                    <a:lnTo>
                      <a:pt x="6" y="145"/>
                    </a:lnTo>
                    <a:lnTo>
                      <a:pt x="22" y="85"/>
                    </a:lnTo>
                    <a:lnTo>
                      <a:pt x="26" y="87"/>
                    </a:lnTo>
                    <a:lnTo>
                      <a:pt x="22" y="85"/>
                    </a:lnTo>
                    <a:lnTo>
                      <a:pt x="38" y="34"/>
                    </a:lnTo>
                    <a:lnTo>
                      <a:pt x="41" y="29"/>
                    </a:lnTo>
                    <a:lnTo>
                      <a:pt x="39" y="26"/>
                    </a:lnTo>
                    <a:lnTo>
                      <a:pt x="45" y="9"/>
                    </a:lnTo>
                    <a:lnTo>
                      <a:pt x="47" y="6"/>
                    </a:lnTo>
                    <a:lnTo>
                      <a:pt x="62" y="6"/>
                    </a:lnTo>
                    <a:lnTo>
                      <a:pt x="65" y="0"/>
                    </a:lnTo>
                    <a:lnTo>
                      <a:pt x="71" y="19"/>
                    </a:lnTo>
                    <a:lnTo>
                      <a:pt x="68" y="25"/>
                    </a:lnTo>
                    <a:lnTo>
                      <a:pt x="70" y="31"/>
                    </a:lnTo>
                    <a:lnTo>
                      <a:pt x="77" y="46"/>
                    </a:lnTo>
                    <a:lnTo>
                      <a:pt x="79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6" name="Freeform 3077">
                <a:extLst>
                  <a:ext uri="{FF2B5EF4-FFF2-40B4-BE49-F238E27FC236}">
                    <a16:creationId xmlns:a16="http://schemas.microsoft.com/office/drawing/2014/main" id="{29358912-FF96-8914-1F56-22C722B0A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807"/>
                <a:ext cx="121" cy="122"/>
              </a:xfrm>
              <a:custGeom>
                <a:avLst/>
                <a:gdLst>
                  <a:gd name="T0" fmla="*/ 20 w 242"/>
                  <a:gd name="T1" fmla="*/ 100 h 243"/>
                  <a:gd name="T2" fmla="*/ 31 w 242"/>
                  <a:gd name="T3" fmla="*/ 106 h 243"/>
                  <a:gd name="T4" fmla="*/ 44 w 242"/>
                  <a:gd name="T5" fmla="*/ 103 h 243"/>
                  <a:gd name="T6" fmla="*/ 66 w 242"/>
                  <a:gd name="T7" fmla="*/ 117 h 243"/>
                  <a:gd name="T8" fmla="*/ 54 w 242"/>
                  <a:gd name="T9" fmla="*/ 137 h 243"/>
                  <a:gd name="T10" fmla="*/ 32 w 242"/>
                  <a:gd name="T11" fmla="*/ 138 h 243"/>
                  <a:gd name="T12" fmla="*/ 17 w 242"/>
                  <a:gd name="T13" fmla="*/ 131 h 243"/>
                  <a:gd name="T14" fmla="*/ 5 w 242"/>
                  <a:gd name="T15" fmla="*/ 137 h 243"/>
                  <a:gd name="T16" fmla="*/ 14 w 242"/>
                  <a:gd name="T17" fmla="*/ 161 h 243"/>
                  <a:gd name="T18" fmla="*/ 17 w 242"/>
                  <a:gd name="T19" fmla="*/ 173 h 243"/>
                  <a:gd name="T20" fmla="*/ 31 w 242"/>
                  <a:gd name="T21" fmla="*/ 190 h 243"/>
                  <a:gd name="T22" fmla="*/ 41 w 242"/>
                  <a:gd name="T23" fmla="*/ 196 h 243"/>
                  <a:gd name="T24" fmla="*/ 54 w 242"/>
                  <a:gd name="T25" fmla="*/ 195 h 243"/>
                  <a:gd name="T26" fmla="*/ 58 w 242"/>
                  <a:gd name="T27" fmla="*/ 210 h 243"/>
                  <a:gd name="T28" fmla="*/ 67 w 242"/>
                  <a:gd name="T29" fmla="*/ 228 h 243"/>
                  <a:gd name="T30" fmla="*/ 54 w 242"/>
                  <a:gd name="T31" fmla="*/ 239 h 243"/>
                  <a:gd name="T32" fmla="*/ 69 w 242"/>
                  <a:gd name="T33" fmla="*/ 239 h 243"/>
                  <a:gd name="T34" fmla="*/ 84 w 242"/>
                  <a:gd name="T35" fmla="*/ 233 h 243"/>
                  <a:gd name="T36" fmla="*/ 104 w 242"/>
                  <a:gd name="T37" fmla="*/ 233 h 243"/>
                  <a:gd name="T38" fmla="*/ 116 w 242"/>
                  <a:gd name="T39" fmla="*/ 222 h 243"/>
                  <a:gd name="T40" fmla="*/ 140 w 242"/>
                  <a:gd name="T41" fmla="*/ 207 h 243"/>
                  <a:gd name="T42" fmla="*/ 154 w 242"/>
                  <a:gd name="T43" fmla="*/ 205 h 243"/>
                  <a:gd name="T44" fmla="*/ 149 w 242"/>
                  <a:gd name="T45" fmla="*/ 220 h 243"/>
                  <a:gd name="T46" fmla="*/ 145 w 242"/>
                  <a:gd name="T47" fmla="*/ 231 h 243"/>
                  <a:gd name="T48" fmla="*/ 158 w 242"/>
                  <a:gd name="T49" fmla="*/ 233 h 243"/>
                  <a:gd name="T50" fmla="*/ 177 w 242"/>
                  <a:gd name="T51" fmla="*/ 230 h 243"/>
                  <a:gd name="T52" fmla="*/ 195 w 242"/>
                  <a:gd name="T53" fmla="*/ 231 h 243"/>
                  <a:gd name="T54" fmla="*/ 211 w 242"/>
                  <a:gd name="T55" fmla="*/ 240 h 243"/>
                  <a:gd name="T56" fmla="*/ 231 w 242"/>
                  <a:gd name="T57" fmla="*/ 234 h 243"/>
                  <a:gd name="T58" fmla="*/ 239 w 242"/>
                  <a:gd name="T59" fmla="*/ 228 h 243"/>
                  <a:gd name="T60" fmla="*/ 242 w 242"/>
                  <a:gd name="T61" fmla="*/ 205 h 243"/>
                  <a:gd name="T62" fmla="*/ 233 w 242"/>
                  <a:gd name="T63" fmla="*/ 172 h 243"/>
                  <a:gd name="T64" fmla="*/ 222 w 242"/>
                  <a:gd name="T65" fmla="*/ 160 h 243"/>
                  <a:gd name="T66" fmla="*/ 208 w 242"/>
                  <a:gd name="T67" fmla="*/ 157 h 243"/>
                  <a:gd name="T68" fmla="*/ 187 w 242"/>
                  <a:gd name="T69" fmla="*/ 149 h 243"/>
                  <a:gd name="T70" fmla="*/ 172 w 242"/>
                  <a:gd name="T71" fmla="*/ 149 h 243"/>
                  <a:gd name="T72" fmla="*/ 154 w 242"/>
                  <a:gd name="T73" fmla="*/ 148 h 243"/>
                  <a:gd name="T74" fmla="*/ 139 w 242"/>
                  <a:gd name="T75" fmla="*/ 155 h 243"/>
                  <a:gd name="T76" fmla="*/ 129 w 242"/>
                  <a:gd name="T77" fmla="*/ 140 h 243"/>
                  <a:gd name="T78" fmla="*/ 140 w 242"/>
                  <a:gd name="T79" fmla="*/ 129 h 243"/>
                  <a:gd name="T80" fmla="*/ 142 w 242"/>
                  <a:gd name="T81" fmla="*/ 117 h 243"/>
                  <a:gd name="T82" fmla="*/ 148 w 242"/>
                  <a:gd name="T83" fmla="*/ 116 h 243"/>
                  <a:gd name="T84" fmla="*/ 158 w 242"/>
                  <a:gd name="T85" fmla="*/ 113 h 243"/>
                  <a:gd name="T86" fmla="*/ 169 w 242"/>
                  <a:gd name="T87" fmla="*/ 94 h 243"/>
                  <a:gd name="T88" fmla="*/ 151 w 242"/>
                  <a:gd name="T89" fmla="*/ 73 h 243"/>
                  <a:gd name="T90" fmla="*/ 139 w 242"/>
                  <a:gd name="T91" fmla="*/ 61 h 243"/>
                  <a:gd name="T92" fmla="*/ 139 w 242"/>
                  <a:gd name="T93" fmla="*/ 49 h 243"/>
                  <a:gd name="T94" fmla="*/ 133 w 242"/>
                  <a:gd name="T95" fmla="*/ 49 h 243"/>
                  <a:gd name="T96" fmla="*/ 117 w 242"/>
                  <a:gd name="T97" fmla="*/ 47 h 243"/>
                  <a:gd name="T98" fmla="*/ 104 w 242"/>
                  <a:gd name="T99" fmla="*/ 29 h 243"/>
                  <a:gd name="T100" fmla="*/ 95 w 242"/>
                  <a:gd name="T101" fmla="*/ 2 h 243"/>
                  <a:gd name="T102" fmla="*/ 72 w 242"/>
                  <a:gd name="T103" fmla="*/ 9 h 243"/>
                  <a:gd name="T104" fmla="*/ 55 w 242"/>
                  <a:gd name="T105" fmla="*/ 18 h 243"/>
                  <a:gd name="T106" fmla="*/ 57 w 242"/>
                  <a:gd name="T107" fmla="*/ 43 h 243"/>
                  <a:gd name="T108" fmla="*/ 38 w 242"/>
                  <a:gd name="T109" fmla="*/ 49 h 243"/>
                  <a:gd name="T110" fmla="*/ 26 w 242"/>
                  <a:gd name="T111" fmla="*/ 64 h 243"/>
                  <a:gd name="T112" fmla="*/ 32 w 242"/>
                  <a:gd name="T113" fmla="*/ 67 h 243"/>
                  <a:gd name="T114" fmla="*/ 46 w 242"/>
                  <a:gd name="T115" fmla="*/ 79 h 243"/>
                  <a:gd name="T116" fmla="*/ 26 w 242"/>
                  <a:gd name="T117" fmla="*/ 96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2" h="243">
                    <a:moveTo>
                      <a:pt x="26" y="96"/>
                    </a:moveTo>
                    <a:lnTo>
                      <a:pt x="20" y="97"/>
                    </a:lnTo>
                    <a:lnTo>
                      <a:pt x="20" y="100"/>
                    </a:lnTo>
                    <a:lnTo>
                      <a:pt x="22" y="103"/>
                    </a:lnTo>
                    <a:lnTo>
                      <a:pt x="28" y="111"/>
                    </a:lnTo>
                    <a:lnTo>
                      <a:pt x="31" y="106"/>
                    </a:lnTo>
                    <a:lnTo>
                      <a:pt x="38" y="110"/>
                    </a:lnTo>
                    <a:lnTo>
                      <a:pt x="44" y="108"/>
                    </a:lnTo>
                    <a:lnTo>
                      <a:pt x="44" y="103"/>
                    </a:lnTo>
                    <a:lnTo>
                      <a:pt x="57" y="103"/>
                    </a:lnTo>
                    <a:lnTo>
                      <a:pt x="61" y="110"/>
                    </a:lnTo>
                    <a:lnTo>
                      <a:pt x="66" y="117"/>
                    </a:lnTo>
                    <a:lnTo>
                      <a:pt x="60" y="122"/>
                    </a:lnTo>
                    <a:lnTo>
                      <a:pt x="54" y="134"/>
                    </a:lnTo>
                    <a:lnTo>
                      <a:pt x="54" y="137"/>
                    </a:lnTo>
                    <a:lnTo>
                      <a:pt x="54" y="138"/>
                    </a:lnTo>
                    <a:lnTo>
                      <a:pt x="37" y="137"/>
                    </a:lnTo>
                    <a:lnTo>
                      <a:pt x="32" y="138"/>
                    </a:lnTo>
                    <a:lnTo>
                      <a:pt x="26" y="137"/>
                    </a:lnTo>
                    <a:lnTo>
                      <a:pt x="17" y="137"/>
                    </a:lnTo>
                    <a:lnTo>
                      <a:pt x="17" y="131"/>
                    </a:lnTo>
                    <a:lnTo>
                      <a:pt x="11" y="129"/>
                    </a:lnTo>
                    <a:lnTo>
                      <a:pt x="4" y="134"/>
                    </a:lnTo>
                    <a:lnTo>
                      <a:pt x="5" y="137"/>
                    </a:lnTo>
                    <a:lnTo>
                      <a:pt x="0" y="148"/>
                    </a:lnTo>
                    <a:lnTo>
                      <a:pt x="7" y="152"/>
                    </a:lnTo>
                    <a:lnTo>
                      <a:pt x="14" y="161"/>
                    </a:lnTo>
                    <a:lnTo>
                      <a:pt x="23" y="166"/>
                    </a:lnTo>
                    <a:lnTo>
                      <a:pt x="23" y="170"/>
                    </a:lnTo>
                    <a:lnTo>
                      <a:pt x="17" y="173"/>
                    </a:lnTo>
                    <a:lnTo>
                      <a:pt x="14" y="184"/>
                    </a:lnTo>
                    <a:lnTo>
                      <a:pt x="17" y="184"/>
                    </a:lnTo>
                    <a:lnTo>
                      <a:pt x="31" y="190"/>
                    </a:lnTo>
                    <a:lnTo>
                      <a:pt x="32" y="192"/>
                    </a:lnTo>
                    <a:lnTo>
                      <a:pt x="37" y="192"/>
                    </a:lnTo>
                    <a:lnTo>
                      <a:pt x="41" y="196"/>
                    </a:lnTo>
                    <a:lnTo>
                      <a:pt x="46" y="196"/>
                    </a:lnTo>
                    <a:lnTo>
                      <a:pt x="52" y="195"/>
                    </a:lnTo>
                    <a:lnTo>
                      <a:pt x="54" y="195"/>
                    </a:lnTo>
                    <a:lnTo>
                      <a:pt x="57" y="199"/>
                    </a:lnTo>
                    <a:lnTo>
                      <a:pt x="57" y="201"/>
                    </a:lnTo>
                    <a:lnTo>
                      <a:pt x="58" y="210"/>
                    </a:lnTo>
                    <a:lnTo>
                      <a:pt x="63" y="214"/>
                    </a:lnTo>
                    <a:lnTo>
                      <a:pt x="69" y="220"/>
                    </a:lnTo>
                    <a:lnTo>
                      <a:pt x="67" y="228"/>
                    </a:lnTo>
                    <a:lnTo>
                      <a:pt x="63" y="230"/>
                    </a:lnTo>
                    <a:lnTo>
                      <a:pt x="63" y="236"/>
                    </a:lnTo>
                    <a:lnTo>
                      <a:pt x="54" y="239"/>
                    </a:lnTo>
                    <a:lnTo>
                      <a:pt x="54" y="243"/>
                    </a:lnTo>
                    <a:lnTo>
                      <a:pt x="64" y="243"/>
                    </a:lnTo>
                    <a:lnTo>
                      <a:pt x="69" y="239"/>
                    </a:lnTo>
                    <a:lnTo>
                      <a:pt x="78" y="234"/>
                    </a:lnTo>
                    <a:lnTo>
                      <a:pt x="82" y="230"/>
                    </a:lnTo>
                    <a:lnTo>
                      <a:pt x="84" y="233"/>
                    </a:lnTo>
                    <a:lnTo>
                      <a:pt x="87" y="242"/>
                    </a:lnTo>
                    <a:lnTo>
                      <a:pt x="90" y="242"/>
                    </a:lnTo>
                    <a:lnTo>
                      <a:pt x="104" y="233"/>
                    </a:lnTo>
                    <a:lnTo>
                      <a:pt x="105" y="231"/>
                    </a:lnTo>
                    <a:lnTo>
                      <a:pt x="113" y="227"/>
                    </a:lnTo>
                    <a:lnTo>
                      <a:pt x="116" y="222"/>
                    </a:lnTo>
                    <a:lnTo>
                      <a:pt x="116" y="222"/>
                    </a:lnTo>
                    <a:lnTo>
                      <a:pt x="133" y="210"/>
                    </a:lnTo>
                    <a:lnTo>
                      <a:pt x="140" y="207"/>
                    </a:lnTo>
                    <a:lnTo>
                      <a:pt x="143" y="210"/>
                    </a:lnTo>
                    <a:lnTo>
                      <a:pt x="149" y="202"/>
                    </a:lnTo>
                    <a:lnTo>
                      <a:pt x="154" y="205"/>
                    </a:lnTo>
                    <a:lnTo>
                      <a:pt x="160" y="213"/>
                    </a:lnTo>
                    <a:lnTo>
                      <a:pt x="160" y="216"/>
                    </a:lnTo>
                    <a:lnTo>
                      <a:pt x="149" y="220"/>
                    </a:lnTo>
                    <a:lnTo>
                      <a:pt x="149" y="225"/>
                    </a:lnTo>
                    <a:lnTo>
                      <a:pt x="145" y="228"/>
                    </a:lnTo>
                    <a:lnTo>
                      <a:pt x="145" y="231"/>
                    </a:lnTo>
                    <a:lnTo>
                      <a:pt x="148" y="239"/>
                    </a:lnTo>
                    <a:lnTo>
                      <a:pt x="155" y="237"/>
                    </a:lnTo>
                    <a:lnTo>
                      <a:pt x="158" y="233"/>
                    </a:lnTo>
                    <a:lnTo>
                      <a:pt x="163" y="233"/>
                    </a:lnTo>
                    <a:lnTo>
                      <a:pt x="173" y="225"/>
                    </a:lnTo>
                    <a:lnTo>
                      <a:pt x="177" y="230"/>
                    </a:lnTo>
                    <a:lnTo>
                      <a:pt x="180" y="225"/>
                    </a:lnTo>
                    <a:lnTo>
                      <a:pt x="192" y="228"/>
                    </a:lnTo>
                    <a:lnTo>
                      <a:pt x="195" y="231"/>
                    </a:lnTo>
                    <a:lnTo>
                      <a:pt x="202" y="231"/>
                    </a:lnTo>
                    <a:lnTo>
                      <a:pt x="205" y="236"/>
                    </a:lnTo>
                    <a:lnTo>
                      <a:pt x="211" y="240"/>
                    </a:lnTo>
                    <a:lnTo>
                      <a:pt x="217" y="237"/>
                    </a:lnTo>
                    <a:lnTo>
                      <a:pt x="227" y="236"/>
                    </a:lnTo>
                    <a:lnTo>
                      <a:pt x="231" y="234"/>
                    </a:lnTo>
                    <a:lnTo>
                      <a:pt x="233" y="230"/>
                    </a:lnTo>
                    <a:lnTo>
                      <a:pt x="233" y="225"/>
                    </a:lnTo>
                    <a:lnTo>
                      <a:pt x="239" y="228"/>
                    </a:lnTo>
                    <a:lnTo>
                      <a:pt x="242" y="224"/>
                    </a:lnTo>
                    <a:lnTo>
                      <a:pt x="239" y="208"/>
                    </a:lnTo>
                    <a:lnTo>
                      <a:pt x="242" y="205"/>
                    </a:lnTo>
                    <a:lnTo>
                      <a:pt x="239" y="189"/>
                    </a:lnTo>
                    <a:lnTo>
                      <a:pt x="236" y="182"/>
                    </a:lnTo>
                    <a:lnTo>
                      <a:pt x="233" y="172"/>
                    </a:lnTo>
                    <a:lnTo>
                      <a:pt x="233" y="164"/>
                    </a:lnTo>
                    <a:lnTo>
                      <a:pt x="230" y="155"/>
                    </a:lnTo>
                    <a:lnTo>
                      <a:pt x="222" y="160"/>
                    </a:lnTo>
                    <a:lnTo>
                      <a:pt x="216" y="160"/>
                    </a:lnTo>
                    <a:lnTo>
                      <a:pt x="216" y="157"/>
                    </a:lnTo>
                    <a:lnTo>
                      <a:pt x="208" y="157"/>
                    </a:lnTo>
                    <a:lnTo>
                      <a:pt x="199" y="155"/>
                    </a:lnTo>
                    <a:lnTo>
                      <a:pt x="195" y="151"/>
                    </a:lnTo>
                    <a:lnTo>
                      <a:pt x="187" y="149"/>
                    </a:lnTo>
                    <a:lnTo>
                      <a:pt x="180" y="151"/>
                    </a:lnTo>
                    <a:lnTo>
                      <a:pt x="175" y="154"/>
                    </a:lnTo>
                    <a:lnTo>
                      <a:pt x="172" y="149"/>
                    </a:lnTo>
                    <a:lnTo>
                      <a:pt x="158" y="152"/>
                    </a:lnTo>
                    <a:lnTo>
                      <a:pt x="154" y="149"/>
                    </a:lnTo>
                    <a:lnTo>
                      <a:pt x="154" y="148"/>
                    </a:lnTo>
                    <a:lnTo>
                      <a:pt x="143" y="143"/>
                    </a:lnTo>
                    <a:lnTo>
                      <a:pt x="139" y="149"/>
                    </a:lnTo>
                    <a:lnTo>
                      <a:pt x="139" y="155"/>
                    </a:lnTo>
                    <a:lnTo>
                      <a:pt x="134" y="154"/>
                    </a:lnTo>
                    <a:lnTo>
                      <a:pt x="129" y="143"/>
                    </a:lnTo>
                    <a:lnTo>
                      <a:pt x="129" y="140"/>
                    </a:lnTo>
                    <a:lnTo>
                      <a:pt x="136" y="137"/>
                    </a:lnTo>
                    <a:lnTo>
                      <a:pt x="140" y="135"/>
                    </a:lnTo>
                    <a:lnTo>
                      <a:pt x="140" y="129"/>
                    </a:lnTo>
                    <a:lnTo>
                      <a:pt x="137" y="126"/>
                    </a:lnTo>
                    <a:lnTo>
                      <a:pt x="136" y="122"/>
                    </a:lnTo>
                    <a:lnTo>
                      <a:pt x="142" y="117"/>
                    </a:lnTo>
                    <a:lnTo>
                      <a:pt x="139" y="114"/>
                    </a:lnTo>
                    <a:lnTo>
                      <a:pt x="143" y="108"/>
                    </a:lnTo>
                    <a:lnTo>
                      <a:pt x="148" y="116"/>
                    </a:lnTo>
                    <a:lnTo>
                      <a:pt x="155" y="117"/>
                    </a:lnTo>
                    <a:lnTo>
                      <a:pt x="161" y="116"/>
                    </a:lnTo>
                    <a:lnTo>
                      <a:pt x="158" y="113"/>
                    </a:lnTo>
                    <a:lnTo>
                      <a:pt x="163" y="110"/>
                    </a:lnTo>
                    <a:lnTo>
                      <a:pt x="166" y="99"/>
                    </a:lnTo>
                    <a:lnTo>
                      <a:pt x="169" y="94"/>
                    </a:lnTo>
                    <a:lnTo>
                      <a:pt x="163" y="90"/>
                    </a:lnTo>
                    <a:lnTo>
                      <a:pt x="161" y="82"/>
                    </a:lnTo>
                    <a:lnTo>
                      <a:pt x="151" y="73"/>
                    </a:lnTo>
                    <a:lnTo>
                      <a:pt x="149" y="64"/>
                    </a:lnTo>
                    <a:lnTo>
                      <a:pt x="146" y="65"/>
                    </a:lnTo>
                    <a:lnTo>
                      <a:pt x="139" y="61"/>
                    </a:lnTo>
                    <a:lnTo>
                      <a:pt x="133" y="61"/>
                    </a:lnTo>
                    <a:lnTo>
                      <a:pt x="136" y="53"/>
                    </a:lnTo>
                    <a:lnTo>
                      <a:pt x="139" y="49"/>
                    </a:lnTo>
                    <a:lnTo>
                      <a:pt x="137" y="43"/>
                    </a:lnTo>
                    <a:lnTo>
                      <a:pt x="133" y="44"/>
                    </a:lnTo>
                    <a:lnTo>
                      <a:pt x="133" y="49"/>
                    </a:lnTo>
                    <a:lnTo>
                      <a:pt x="125" y="55"/>
                    </a:lnTo>
                    <a:lnTo>
                      <a:pt x="120" y="55"/>
                    </a:lnTo>
                    <a:lnTo>
                      <a:pt x="117" y="47"/>
                    </a:lnTo>
                    <a:lnTo>
                      <a:pt x="111" y="41"/>
                    </a:lnTo>
                    <a:lnTo>
                      <a:pt x="105" y="40"/>
                    </a:lnTo>
                    <a:lnTo>
                      <a:pt x="104" y="29"/>
                    </a:lnTo>
                    <a:lnTo>
                      <a:pt x="119" y="0"/>
                    </a:lnTo>
                    <a:lnTo>
                      <a:pt x="108" y="3"/>
                    </a:lnTo>
                    <a:lnTo>
                      <a:pt x="95" y="2"/>
                    </a:lnTo>
                    <a:lnTo>
                      <a:pt x="90" y="5"/>
                    </a:lnTo>
                    <a:lnTo>
                      <a:pt x="89" y="11"/>
                    </a:lnTo>
                    <a:lnTo>
                      <a:pt x="72" y="9"/>
                    </a:lnTo>
                    <a:lnTo>
                      <a:pt x="66" y="12"/>
                    </a:lnTo>
                    <a:lnTo>
                      <a:pt x="66" y="20"/>
                    </a:lnTo>
                    <a:lnTo>
                      <a:pt x="55" y="18"/>
                    </a:lnTo>
                    <a:lnTo>
                      <a:pt x="57" y="26"/>
                    </a:lnTo>
                    <a:lnTo>
                      <a:pt x="54" y="34"/>
                    </a:lnTo>
                    <a:lnTo>
                      <a:pt x="57" y="43"/>
                    </a:lnTo>
                    <a:lnTo>
                      <a:pt x="57" y="50"/>
                    </a:lnTo>
                    <a:lnTo>
                      <a:pt x="46" y="47"/>
                    </a:lnTo>
                    <a:lnTo>
                      <a:pt x="38" y="49"/>
                    </a:lnTo>
                    <a:lnTo>
                      <a:pt x="37" y="55"/>
                    </a:lnTo>
                    <a:lnTo>
                      <a:pt x="26" y="52"/>
                    </a:lnTo>
                    <a:lnTo>
                      <a:pt x="26" y="64"/>
                    </a:lnTo>
                    <a:lnTo>
                      <a:pt x="23" y="64"/>
                    </a:lnTo>
                    <a:lnTo>
                      <a:pt x="29" y="64"/>
                    </a:lnTo>
                    <a:lnTo>
                      <a:pt x="32" y="67"/>
                    </a:lnTo>
                    <a:lnTo>
                      <a:pt x="43" y="62"/>
                    </a:lnTo>
                    <a:lnTo>
                      <a:pt x="51" y="62"/>
                    </a:lnTo>
                    <a:lnTo>
                      <a:pt x="46" y="79"/>
                    </a:lnTo>
                    <a:lnTo>
                      <a:pt x="35" y="79"/>
                    </a:lnTo>
                    <a:lnTo>
                      <a:pt x="29" y="81"/>
                    </a:lnTo>
                    <a:lnTo>
                      <a:pt x="26" y="9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7" name="Freeform 3078">
                <a:extLst>
                  <a:ext uri="{FF2B5EF4-FFF2-40B4-BE49-F238E27FC236}">
                    <a16:creationId xmlns:a16="http://schemas.microsoft.com/office/drawing/2014/main" id="{58DEEE27-AA40-E0DE-71B8-607744D9A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807"/>
                <a:ext cx="121" cy="122"/>
              </a:xfrm>
              <a:custGeom>
                <a:avLst/>
                <a:gdLst>
                  <a:gd name="T0" fmla="*/ 35 w 242"/>
                  <a:gd name="T1" fmla="*/ 79 h 243"/>
                  <a:gd name="T2" fmla="*/ 43 w 242"/>
                  <a:gd name="T3" fmla="*/ 62 h 243"/>
                  <a:gd name="T4" fmla="*/ 23 w 242"/>
                  <a:gd name="T5" fmla="*/ 64 h 243"/>
                  <a:gd name="T6" fmla="*/ 37 w 242"/>
                  <a:gd name="T7" fmla="*/ 55 h 243"/>
                  <a:gd name="T8" fmla="*/ 57 w 242"/>
                  <a:gd name="T9" fmla="*/ 50 h 243"/>
                  <a:gd name="T10" fmla="*/ 57 w 242"/>
                  <a:gd name="T11" fmla="*/ 26 h 243"/>
                  <a:gd name="T12" fmla="*/ 66 w 242"/>
                  <a:gd name="T13" fmla="*/ 12 h 243"/>
                  <a:gd name="T14" fmla="*/ 90 w 242"/>
                  <a:gd name="T15" fmla="*/ 5 h 243"/>
                  <a:gd name="T16" fmla="*/ 119 w 242"/>
                  <a:gd name="T17" fmla="*/ 0 h 243"/>
                  <a:gd name="T18" fmla="*/ 111 w 242"/>
                  <a:gd name="T19" fmla="*/ 41 h 243"/>
                  <a:gd name="T20" fmla="*/ 125 w 242"/>
                  <a:gd name="T21" fmla="*/ 55 h 243"/>
                  <a:gd name="T22" fmla="*/ 137 w 242"/>
                  <a:gd name="T23" fmla="*/ 43 h 243"/>
                  <a:gd name="T24" fmla="*/ 133 w 242"/>
                  <a:gd name="T25" fmla="*/ 61 h 243"/>
                  <a:gd name="T26" fmla="*/ 149 w 242"/>
                  <a:gd name="T27" fmla="*/ 64 h 243"/>
                  <a:gd name="T28" fmla="*/ 163 w 242"/>
                  <a:gd name="T29" fmla="*/ 90 h 243"/>
                  <a:gd name="T30" fmla="*/ 163 w 242"/>
                  <a:gd name="T31" fmla="*/ 110 h 243"/>
                  <a:gd name="T32" fmla="*/ 155 w 242"/>
                  <a:gd name="T33" fmla="*/ 117 h 243"/>
                  <a:gd name="T34" fmla="*/ 139 w 242"/>
                  <a:gd name="T35" fmla="*/ 114 h 243"/>
                  <a:gd name="T36" fmla="*/ 137 w 242"/>
                  <a:gd name="T37" fmla="*/ 126 h 243"/>
                  <a:gd name="T38" fmla="*/ 136 w 242"/>
                  <a:gd name="T39" fmla="*/ 137 h 243"/>
                  <a:gd name="T40" fmla="*/ 134 w 242"/>
                  <a:gd name="T41" fmla="*/ 154 h 243"/>
                  <a:gd name="T42" fmla="*/ 143 w 242"/>
                  <a:gd name="T43" fmla="*/ 143 h 243"/>
                  <a:gd name="T44" fmla="*/ 158 w 242"/>
                  <a:gd name="T45" fmla="*/ 152 h 243"/>
                  <a:gd name="T46" fmla="*/ 180 w 242"/>
                  <a:gd name="T47" fmla="*/ 151 h 243"/>
                  <a:gd name="T48" fmla="*/ 199 w 242"/>
                  <a:gd name="T49" fmla="*/ 155 h 243"/>
                  <a:gd name="T50" fmla="*/ 216 w 242"/>
                  <a:gd name="T51" fmla="*/ 160 h 243"/>
                  <a:gd name="T52" fmla="*/ 233 w 242"/>
                  <a:gd name="T53" fmla="*/ 164 h 243"/>
                  <a:gd name="T54" fmla="*/ 239 w 242"/>
                  <a:gd name="T55" fmla="*/ 189 h 243"/>
                  <a:gd name="T56" fmla="*/ 242 w 242"/>
                  <a:gd name="T57" fmla="*/ 224 h 243"/>
                  <a:gd name="T58" fmla="*/ 233 w 242"/>
                  <a:gd name="T59" fmla="*/ 230 h 243"/>
                  <a:gd name="T60" fmla="*/ 217 w 242"/>
                  <a:gd name="T61" fmla="*/ 237 h 243"/>
                  <a:gd name="T62" fmla="*/ 202 w 242"/>
                  <a:gd name="T63" fmla="*/ 231 h 243"/>
                  <a:gd name="T64" fmla="*/ 180 w 242"/>
                  <a:gd name="T65" fmla="*/ 225 h 243"/>
                  <a:gd name="T66" fmla="*/ 163 w 242"/>
                  <a:gd name="T67" fmla="*/ 233 h 243"/>
                  <a:gd name="T68" fmla="*/ 148 w 242"/>
                  <a:gd name="T69" fmla="*/ 239 h 243"/>
                  <a:gd name="T70" fmla="*/ 149 w 242"/>
                  <a:gd name="T71" fmla="*/ 225 h 243"/>
                  <a:gd name="T72" fmla="*/ 160 w 242"/>
                  <a:gd name="T73" fmla="*/ 213 h 243"/>
                  <a:gd name="T74" fmla="*/ 143 w 242"/>
                  <a:gd name="T75" fmla="*/ 210 h 243"/>
                  <a:gd name="T76" fmla="*/ 116 w 242"/>
                  <a:gd name="T77" fmla="*/ 222 h 243"/>
                  <a:gd name="T78" fmla="*/ 105 w 242"/>
                  <a:gd name="T79" fmla="*/ 231 h 243"/>
                  <a:gd name="T80" fmla="*/ 87 w 242"/>
                  <a:gd name="T81" fmla="*/ 242 h 243"/>
                  <a:gd name="T82" fmla="*/ 78 w 242"/>
                  <a:gd name="T83" fmla="*/ 234 h 243"/>
                  <a:gd name="T84" fmla="*/ 54 w 242"/>
                  <a:gd name="T85" fmla="*/ 243 h 243"/>
                  <a:gd name="T86" fmla="*/ 63 w 242"/>
                  <a:gd name="T87" fmla="*/ 230 h 243"/>
                  <a:gd name="T88" fmla="*/ 63 w 242"/>
                  <a:gd name="T89" fmla="*/ 214 h 243"/>
                  <a:gd name="T90" fmla="*/ 57 w 242"/>
                  <a:gd name="T91" fmla="*/ 199 h 243"/>
                  <a:gd name="T92" fmla="*/ 46 w 242"/>
                  <a:gd name="T93" fmla="*/ 196 h 243"/>
                  <a:gd name="T94" fmla="*/ 32 w 242"/>
                  <a:gd name="T95" fmla="*/ 192 h 243"/>
                  <a:gd name="T96" fmla="*/ 14 w 242"/>
                  <a:gd name="T97" fmla="*/ 184 h 243"/>
                  <a:gd name="T98" fmla="*/ 23 w 242"/>
                  <a:gd name="T99" fmla="*/ 166 h 243"/>
                  <a:gd name="T100" fmla="*/ 0 w 242"/>
                  <a:gd name="T101" fmla="*/ 148 h 243"/>
                  <a:gd name="T102" fmla="*/ 11 w 242"/>
                  <a:gd name="T103" fmla="*/ 129 h 243"/>
                  <a:gd name="T104" fmla="*/ 26 w 242"/>
                  <a:gd name="T105" fmla="*/ 137 h 243"/>
                  <a:gd name="T106" fmla="*/ 54 w 242"/>
                  <a:gd name="T107" fmla="*/ 138 h 243"/>
                  <a:gd name="T108" fmla="*/ 60 w 242"/>
                  <a:gd name="T109" fmla="*/ 122 h 243"/>
                  <a:gd name="T110" fmla="*/ 57 w 242"/>
                  <a:gd name="T111" fmla="*/ 103 h 243"/>
                  <a:gd name="T112" fmla="*/ 38 w 242"/>
                  <a:gd name="T113" fmla="*/ 110 h 243"/>
                  <a:gd name="T114" fmla="*/ 22 w 242"/>
                  <a:gd name="T115" fmla="*/ 103 h 243"/>
                  <a:gd name="T116" fmla="*/ 26 w 242"/>
                  <a:gd name="T117" fmla="*/ 96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2" h="243">
                    <a:moveTo>
                      <a:pt x="26" y="96"/>
                    </a:moveTo>
                    <a:lnTo>
                      <a:pt x="29" y="81"/>
                    </a:lnTo>
                    <a:lnTo>
                      <a:pt x="35" y="79"/>
                    </a:lnTo>
                    <a:lnTo>
                      <a:pt x="46" y="79"/>
                    </a:lnTo>
                    <a:lnTo>
                      <a:pt x="51" y="62"/>
                    </a:lnTo>
                    <a:lnTo>
                      <a:pt x="43" y="62"/>
                    </a:lnTo>
                    <a:lnTo>
                      <a:pt x="32" y="67"/>
                    </a:lnTo>
                    <a:lnTo>
                      <a:pt x="29" y="64"/>
                    </a:lnTo>
                    <a:lnTo>
                      <a:pt x="23" y="64"/>
                    </a:lnTo>
                    <a:lnTo>
                      <a:pt x="26" y="64"/>
                    </a:lnTo>
                    <a:lnTo>
                      <a:pt x="26" y="52"/>
                    </a:lnTo>
                    <a:lnTo>
                      <a:pt x="37" y="55"/>
                    </a:lnTo>
                    <a:lnTo>
                      <a:pt x="38" y="49"/>
                    </a:lnTo>
                    <a:lnTo>
                      <a:pt x="46" y="47"/>
                    </a:lnTo>
                    <a:lnTo>
                      <a:pt x="57" y="50"/>
                    </a:lnTo>
                    <a:lnTo>
                      <a:pt x="57" y="43"/>
                    </a:lnTo>
                    <a:lnTo>
                      <a:pt x="54" y="34"/>
                    </a:lnTo>
                    <a:lnTo>
                      <a:pt x="57" y="26"/>
                    </a:lnTo>
                    <a:lnTo>
                      <a:pt x="55" y="18"/>
                    </a:lnTo>
                    <a:lnTo>
                      <a:pt x="66" y="20"/>
                    </a:lnTo>
                    <a:lnTo>
                      <a:pt x="66" y="12"/>
                    </a:lnTo>
                    <a:lnTo>
                      <a:pt x="72" y="9"/>
                    </a:lnTo>
                    <a:lnTo>
                      <a:pt x="89" y="11"/>
                    </a:lnTo>
                    <a:lnTo>
                      <a:pt x="90" y="5"/>
                    </a:lnTo>
                    <a:lnTo>
                      <a:pt x="95" y="2"/>
                    </a:lnTo>
                    <a:lnTo>
                      <a:pt x="108" y="3"/>
                    </a:lnTo>
                    <a:lnTo>
                      <a:pt x="119" y="0"/>
                    </a:lnTo>
                    <a:lnTo>
                      <a:pt x="104" y="29"/>
                    </a:lnTo>
                    <a:lnTo>
                      <a:pt x="105" y="40"/>
                    </a:lnTo>
                    <a:lnTo>
                      <a:pt x="111" y="41"/>
                    </a:lnTo>
                    <a:lnTo>
                      <a:pt x="117" y="47"/>
                    </a:lnTo>
                    <a:lnTo>
                      <a:pt x="120" y="55"/>
                    </a:lnTo>
                    <a:lnTo>
                      <a:pt x="125" y="55"/>
                    </a:lnTo>
                    <a:lnTo>
                      <a:pt x="133" y="49"/>
                    </a:lnTo>
                    <a:lnTo>
                      <a:pt x="133" y="44"/>
                    </a:lnTo>
                    <a:lnTo>
                      <a:pt x="137" y="43"/>
                    </a:lnTo>
                    <a:lnTo>
                      <a:pt x="139" y="49"/>
                    </a:lnTo>
                    <a:lnTo>
                      <a:pt x="136" y="53"/>
                    </a:lnTo>
                    <a:lnTo>
                      <a:pt x="133" y="61"/>
                    </a:lnTo>
                    <a:lnTo>
                      <a:pt x="139" y="61"/>
                    </a:lnTo>
                    <a:lnTo>
                      <a:pt x="146" y="65"/>
                    </a:lnTo>
                    <a:lnTo>
                      <a:pt x="149" y="64"/>
                    </a:lnTo>
                    <a:lnTo>
                      <a:pt x="151" y="73"/>
                    </a:lnTo>
                    <a:lnTo>
                      <a:pt x="161" y="82"/>
                    </a:lnTo>
                    <a:lnTo>
                      <a:pt x="163" y="90"/>
                    </a:lnTo>
                    <a:lnTo>
                      <a:pt x="169" y="94"/>
                    </a:lnTo>
                    <a:lnTo>
                      <a:pt x="166" y="99"/>
                    </a:lnTo>
                    <a:lnTo>
                      <a:pt x="163" y="110"/>
                    </a:lnTo>
                    <a:lnTo>
                      <a:pt x="158" y="113"/>
                    </a:lnTo>
                    <a:lnTo>
                      <a:pt x="161" y="116"/>
                    </a:lnTo>
                    <a:lnTo>
                      <a:pt x="155" y="117"/>
                    </a:lnTo>
                    <a:lnTo>
                      <a:pt x="148" y="116"/>
                    </a:lnTo>
                    <a:lnTo>
                      <a:pt x="143" y="108"/>
                    </a:lnTo>
                    <a:lnTo>
                      <a:pt x="139" y="114"/>
                    </a:lnTo>
                    <a:lnTo>
                      <a:pt x="142" y="117"/>
                    </a:lnTo>
                    <a:lnTo>
                      <a:pt x="136" y="122"/>
                    </a:lnTo>
                    <a:lnTo>
                      <a:pt x="137" y="126"/>
                    </a:lnTo>
                    <a:lnTo>
                      <a:pt x="140" y="129"/>
                    </a:lnTo>
                    <a:lnTo>
                      <a:pt x="140" y="135"/>
                    </a:lnTo>
                    <a:lnTo>
                      <a:pt x="136" y="137"/>
                    </a:lnTo>
                    <a:lnTo>
                      <a:pt x="129" y="140"/>
                    </a:lnTo>
                    <a:lnTo>
                      <a:pt x="129" y="143"/>
                    </a:lnTo>
                    <a:lnTo>
                      <a:pt x="134" y="154"/>
                    </a:lnTo>
                    <a:lnTo>
                      <a:pt x="139" y="155"/>
                    </a:lnTo>
                    <a:lnTo>
                      <a:pt x="139" y="149"/>
                    </a:lnTo>
                    <a:lnTo>
                      <a:pt x="143" y="143"/>
                    </a:lnTo>
                    <a:lnTo>
                      <a:pt x="154" y="148"/>
                    </a:lnTo>
                    <a:lnTo>
                      <a:pt x="154" y="149"/>
                    </a:lnTo>
                    <a:lnTo>
                      <a:pt x="158" y="152"/>
                    </a:lnTo>
                    <a:lnTo>
                      <a:pt x="172" y="149"/>
                    </a:lnTo>
                    <a:lnTo>
                      <a:pt x="175" y="154"/>
                    </a:lnTo>
                    <a:lnTo>
                      <a:pt x="180" y="151"/>
                    </a:lnTo>
                    <a:lnTo>
                      <a:pt x="187" y="149"/>
                    </a:lnTo>
                    <a:lnTo>
                      <a:pt x="195" y="151"/>
                    </a:lnTo>
                    <a:lnTo>
                      <a:pt x="199" y="155"/>
                    </a:lnTo>
                    <a:lnTo>
                      <a:pt x="208" y="157"/>
                    </a:lnTo>
                    <a:lnTo>
                      <a:pt x="216" y="157"/>
                    </a:lnTo>
                    <a:lnTo>
                      <a:pt x="216" y="160"/>
                    </a:lnTo>
                    <a:lnTo>
                      <a:pt x="222" y="160"/>
                    </a:lnTo>
                    <a:lnTo>
                      <a:pt x="230" y="155"/>
                    </a:lnTo>
                    <a:lnTo>
                      <a:pt x="233" y="164"/>
                    </a:lnTo>
                    <a:lnTo>
                      <a:pt x="233" y="172"/>
                    </a:lnTo>
                    <a:lnTo>
                      <a:pt x="236" y="182"/>
                    </a:lnTo>
                    <a:lnTo>
                      <a:pt x="239" y="189"/>
                    </a:lnTo>
                    <a:lnTo>
                      <a:pt x="242" y="205"/>
                    </a:lnTo>
                    <a:lnTo>
                      <a:pt x="239" y="208"/>
                    </a:lnTo>
                    <a:lnTo>
                      <a:pt x="242" y="224"/>
                    </a:lnTo>
                    <a:lnTo>
                      <a:pt x="239" y="228"/>
                    </a:lnTo>
                    <a:lnTo>
                      <a:pt x="233" y="225"/>
                    </a:lnTo>
                    <a:lnTo>
                      <a:pt x="233" y="230"/>
                    </a:lnTo>
                    <a:lnTo>
                      <a:pt x="231" y="234"/>
                    </a:lnTo>
                    <a:lnTo>
                      <a:pt x="227" y="236"/>
                    </a:lnTo>
                    <a:lnTo>
                      <a:pt x="217" y="237"/>
                    </a:lnTo>
                    <a:lnTo>
                      <a:pt x="211" y="240"/>
                    </a:lnTo>
                    <a:lnTo>
                      <a:pt x="205" y="236"/>
                    </a:lnTo>
                    <a:lnTo>
                      <a:pt x="202" y="231"/>
                    </a:lnTo>
                    <a:lnTo>
                      <a:pt x="195" y="231"/>
                    </a:lnTo>
                    <a:lnTo>
                      <a:pt x="192" y="228"/>
                    </a:lnTo>
                    <a:lnTo>
                      <a:pt x="180" y="225"/>
                    </a:lnTo>
                    <a:lnTo>
                      <a:pt x="177" y="230"/>
                    </a:lnTo>
                    <a:lnTo>
                      <a:pt x="173" y="225"/>
                    </a:lnTo>
                    <a:lnTo>
                      <a:pt x="163" y="233"/>
                    </a:lnTo>
                    <a:lnTo>
                      <a:pt x="158" y="233"/>
                    </a:lnTo>
                    <a:lnTo>
                      <a:pt x="155" y="237"/>
                    </a:lnTo>
                    <a:lnTo>
                      <a:pt x="148" y="239"/>
                    </a:lnTo>
                    <a:lnTo>
                      <a:pt x="145" y="231"/>
                    </a:lnTo>
                    <a:lnTo>
                      <a:pt x="145" y="228"/>
                    </a:lnTo>
                    <a:lnTo>
                      <a:pt x="149" y="225"/>
                    </a:lnTo>
                    <a:lnTo>
                      <a:pt x="149" y="220"/>
                    </a:lnTo>
                    <a:lnTo>
                      <a:pt x="160" y="216"/>
                    </a:lnTo>
                    <a:lnTo>
                      <a:pt x="160" y="213"/>
                    </a:lnTo>
                    <a:lnTo>
                      <a:pt x="154" y="205"/>
                    </a:lnTo>
                    <a:lnTo>
                      <a:pt x="149" y="202"/>
                    </a:lnTo>
                    <a:lnTo>
                      <a:pt x="143" y="210"/>
                    </a:lnTo>
                    <a:lnTo>
                      <a:pt x="140" y="207"/>
                    </a:lnTo>
                    <a:lnTo>
                      <a:pt x="133" y="210"/>
                    </a:lnTo>
                    <a:lnTo>
                      <a:pt x="116" y="222"/>
                    </a:lnTo>
                    <a:lnTo>
                      <a:pt x="116" y="222"/>
                    </a:lnTo>
                    <a:lnTo>
                      <a:pt x="113" y="227"/>
                    </a:lnTo>
                    <a:lnTo>
                      <a:pt x="105" y="231"/>
                    </a:lnTo>
                    <a:lnTo>
                      <a:pt x="104" y="233"/>
                    </a:lnTo>
                    <a:lnTo>
                      <a:pt x="90" y="242"/>
                    </a:lnTo>
                    <a:lnTo>
                      <a:pt x="87" y="242"/>
                    </a:lnTo>
                    <a:lnTo>
                      <a:pt x="84" y="233"/>
                    </a:lnTo>
                    <a:lnTo>
                      <a:pt x="82" y="230"/>
                    </a:lnTo>
                    <a:lnTo>
                      <a:pt x="78" y="234"/>
                    </a:lnTo>
                    <a:lnTo>
                      <a:pt x="69" y="239"/>
                    </a:lnTo>
                    <a:lnTo>
                      <a:pt x="64" y="243"/>
                    </a:lnTo>
                    <a:lnTo>
                      <a:pt x="54" y="243"/>
                    </a:lnTo>
                    <a:lnTo>
                      <a:pt x="54" y="239"/>
                    </a:lnTo>
                    <a:lnTo>
                      <a:pt x="63" y="236"/>
                    </a:lnTo>
                    <a:lnTo>
                      <a:pt x="63" y="230"/>
                    </a:lnTo>
                    <a:lnTo>
                      <a:pt x="67" y="228"/>
                    </a:lnTo>
                    <a:lnTo>
                      <a:pt x="69" y="220"/>
                    </a:lnTo>
                    <a:lnTo>
                      <a:pt x="63" y="214"/>
                    </a:lnTo>
                    <a:lnTo>
                      <a:pt x="58" y="210"/>
                    </a:lnTo>
                    <a:lnTo>
                      <a:pt x="57" y="201"/>
                    </a:lnTo>
                    <a:lnTo>
                      <a:pt x="57" y="199"/>
                    </a:lnTo>
                    <a:lnTo>
                      <a:pt x="54" y="195"/>
                    </a:lnTo>
                    <a:lnTo>
                      <a:pt x="52" y="195"/>
                    </a:lnTo>
                    <a:lnTo>
                      <a:pt x="46" y="196"/>
                    </a:lnTo>
                    <a:lnTo>
                      <a:pt x="41" y="196"/>
                    </a:lnTo>
                    <a:lnTo>
                      <a:pt x="37" y="192"/>
                    </a:lnTo>
                    <a:lnTo>
                      <a:pt x="32" y="192"/>
                    </a:lnTo>
                    <a:lnTo>
                      <a:pt x="31" y="190"/>
                    </a:lnTo>
                    <a:lnTo>
                      <a:pt x="17" y="184"/>
                    </a:lnTo>
                    <a:lnTo>
                      <a:pt x="14" y="184"/>
                    </a:lnTo>
                    <a:lnTo>
                      <a:pt x="17" y="173"/>
                    </a:lnTo>
                    <a:lnTo>
                      <a:pt x="23" y="170"/>
                    </a:lnTo>
                    <a:lnTo>
                      <a:pt x="23" y="166"/>
                    </a:lnTo>
                    <a:lnTo>
                      <a:pt x="14" y="161"/>
                    </a:lnTo>
                    <a:lnTo>
                      <a:pt x="7" y="152"/>
                    </a:lnTo>
                    <a:lnTo>
                      <a:pt x="0" y="148"/>
                    </a:lnTo>
                    <a:lnTo>
                      <a:pt x="5" y="137"/>
                    </a:lnTo>
                    <a:lnTo>
                      <a:pt x="4" y="134"/>
                    </a:lnTo>
                    <a:lnTo>
                      <a:pt x="11" y="129"/>
                    </a:lnTo>
                    <a:lnTo>
                      <a:pt x="17" y="131"/>
                    </a:lnTo>
                    <a:lnTo>
                      <a:pt x="17" y="137"/>
                    </a:lnTo>
                    <a:lnTo>
                      <a:pt x="26" y="137"/>
                    </a:lnTo>
                    <a:lnTo>
                      <a:pt x="32" y="138"/>
                    </a:lnTo>
                    <a:lnTo>
                      <a:pt x="37" y="137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60" y="122"/>
                    </a:lnTo>
                    <a:lnTo>
                      <a:pt x="66" y="117"/>
                    </a:lnTo>
                    <a:lnTo>
                      <a:pt x="61" y="110"/>
                    </a:lnTo>
                    <a:lnTo>
                      <a:pt x="57" y="103"/>
                    </a:lnTo>
                    <a:lnTo>
                      <a:pt x="44" y="103"/>
                    </a:lnTo>
                    <a:lnTo>
                      <a:pt x="44" y="108"/>
                    </a:lnTo>
                    <a:lnTo>
                      <a:pt x="38" y="110"/>
                    </a:lnTo>
                    <a:lnTo>
                      <a:pt x="31" y="106"/>
                    </a:lnTo>
                    <a:lnTo>
                      <a:pt x="28" y="111"/>
                    </a:lnTo>
                    <a:lnTo>
                      <a:pt x="22" y="103"/>
                    </a:lnTo>
                    <a:lnTo>
                      <a:pt x="20" y="100"/>
                    </a:lnTo>
                    <a:lnTo>
                      <a:pt x="20" y="97"/>
                    </a:lnTo>
                    <a:lnTo>
                      <a:pt x="26" y="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8" name="Freeform 3079">
                <a:extLst>
                  <a:ext uri="{FF2B5EF4-FFF2-40B4-BE49-F238E27FC236}">
                    <a16:creationId xmlns:a16="http://schemas.microsoft.com/office/drawing/2014/main" id="{65CB31CC-BE44-E629-8C35-8C63FCC7C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807"/>
                <a:ext cx="121" cy="122"/>
              </a:xfrm>
              <a:custGeom>
                <a:avLst/>
                <a:gdLst>
                  <a:gd name="T0" fmla="*/ 35 w 242"/>
                  <a:gd name="T1" fmla="*/ 79 h 243"/>
                  <a:gd name="T2" fmla="*/ 43 w 242"/>
                  <a:gd name="T3" fmla="*/ 62 h 243"/>
                  <a:gd name="T4" fmla="*/ 23 w 242"/>
                  <a:gd name="T5" fmla="*/ 64 h 243"/>
                  <a:gd name="T6" fmla="*/ 37 w 242"/>
                  <a:gd name="T7" fmla="*/ 55 h 243"/>
                  <a:gd name="T8" fmla="*/ 57 w 242"/>
                  <a:gd name="T9" fmla="*/ 50 h 243"/>
                  <a:gd name="T10" fmla="*/ 57 w 242"/>
                  <a:gd name="T11" fmla="*/ 26 h 243"/>
                  <a:gd name="T12" fmla="*/ 66 w 242"/>
                  <a:gd name="T13" fmla="*/ 12 h 243"/>
                  <a:gd name="T14" fmla="*/ 90 w 242"/>
                  <a:gd name="T15" fmla="*/ 5 h 243"/>
                  <a:gd name="T16" fmla="*/ 119 w 242"/>
                  <a:gd name="T17" fmla="*/ 0 h 243"/>
                  <a:gd name="T18" fmla="*/ 111 w 242"/>
                  <a:gd name="T19" fmla="*/ 41 h 243"/>
                  <a:gd name="T20" fmla="*/ 125 w 242"/>
                  <a:gd name="T21" fmla="*/ 55 h 243"/>
                  <a:gd name="T22" fmla="*/ 137 w 242"/>
                  <a:gd name="T23" fmla="*/ 43 h 243"/>
                  <a:gd name="T24" fmla="*/ 133 w 242"/>
                  <a:gd name="T25" fmla="*/ 61 h 243"/>
                  <a:gd name="T26" fmla="*/ 149 w 242"/>
                  <a:gd name="T27" fmla="*/ 64 h 243"/>
                  <a:gd name="T28" fmla="*/ 163 w 242"/>
                  <a:gd name="T29" fmla="*/ 90 h 243"/>
                  <a:gd name="T30" fmla="*/ 163 w 242"/>
                  <a:gd name="T31" fmla="*/ 110 h 243"/>
                  <a:gd name="T32" fmla="*/ 155 w 242"/>
                  <a:gd name="T33" fmla="*/ 117 h 243"/>
                  <a:gd name="T34" fmla="*/ 139 w 242"/>
                  <a:gd name="T35" fmla="*/ 114 h 243"/>
                  <a:gd name="T36" fmla="*/ 137 w 242"/>
                  <a:gd name="T37" fmla="*/ 126 h 243"/>
                  <a:gd name="T38" fmla="*/ 136 w 242"/>
                  <a:gd name="T39" fmla="*/ 137 h 243"/>
                  <a:gd name="T40" fmla="*/ 134 w 242"/>
                  <a:gd name="T41" fmla="*/ 154 h 243"/>
                  <a:gd name="T42" fmla="*/ 143 w 242"/>
                  <a:gd name="T43" fmla="*/ 143 h 243"/>
                  <a:gd name="T44" fmla="*/ 158 w 242"/>
                  <a:gd name="T45" fmla="*/ 152 h 243"/>
                  <a:gd name="T46" fmla="*/ 180 w 242"/>
                  <a:gd name="T47" fmla="*/ 151 h 243"/>
                  <a:gd name="T48" fmla="*/ 199 w 242"/>
                  <a:gd name="T49" fmla="*/ 155 h 243"/>
                  <a:gd name="T50" fmla="*/ 216 w 242"/>
                  <a:gd name="T51" fmla="*/ 160 h 243"/>
                  <a:gd name="T52" fmla="*/ 233 w 242"/>
                  <a:gd name="T53" fmla="*/ 164 h 243"/>
                  <a:gd name="T54" fmla="*/ 239 w 242"/>
                  <a:gd name="T55" fmla="*/ 189 h 243"/>
                  <a:gd name="T56" fmla="*/ 242 w 242"/>
                  <a:gd name="T57" fmla="*/ 224 h 243"/>
                  <a:gd name="T58" fmla="*/ 233 w 242"/>
                  <a:gd name="T59" fmla="*/ 230 h 243"/>
                  <a:gd name="T60" fmla="*/ 217 w 242"/>
                  <a:gd name="T61" fmla="*/ 237 h 243"/>
                  <a:gd name="T62" fmla="*/ 202 w 242"/>
                  <a:gd name="T63" fmla="*/ 231 h 243"/>
                  <a:gd name="T64" fmla="*/ 180 w 242"/>
                  <a:gd name="T65" fmla="*/ 225 h 243"/>
                  <a:gd name="T66" fmla="*/ 163 w 242"/>
                  <a:gd name="T67" fmla="*/ 233 h 243"/>
                  <a:gd name="T68" fmla="*/ 148 w 242"/>
                  <a:gd name="T69" fmla="*/ 239 h 243"/>
                  <a:gd name="T70" fmla="*/ 149 w 242"/>
                  <a:gd name="T71" fmla="*/ 225 h 243"/>
                  <a:gd name="T72" fmla="*/ 160 w 242"/>
                  <a:gd name="T73" fmla="*/ 213 h 243"/>
                  <a:gd name="T74" fmla="*/ 143 w 242"/>
                  <a:gd name="T75" fmla="*/ 210 h 243"/>
                  <a:gd name="T76" fmla="*/ 116 w 242"/>
                  <a:gd name="T77" fmla="*/ 222 h 243"/>
                  <a:gd name="T78" fmla="*/ 105 w 242"/>
                  <a:gd name="T79" fmla="*/ 231 h 243"/>
                  <a:gd name="T80" fmla="*/ 87 w 242"/>
                  <a:gd name="T81" fmla="*/ 242 h 243"/>
                  <a:gd name="T82" fmla="*/ 78 w 242"/>
                  <a:gd name="T83" fmla="*/ 234 h 243"/>
                  <a:gd name="T84" fmla="*/ 54 w 242"/>
                  <a:gd name="T85" fmla="*/ 243 h 243"/>
                  <a:gd name="T86" fmla="*/ 63 w 242"/>
                  <a:gd name="T87" fmla="*/ 230 h 243"/>
                  <a:gd name="T88" fmla="*/ 63 w 242"/>
                  <a:gd name="T89" fmla="*/ 214 h 243"/>
                  <a:gd name="T90" fmla="*/ 57 w 242"/>
                  <a:gd name="T91" fmla="*/ 199 h 243"/>
                  <a:gd name="T92" fmla="*/ 46 w 242"/>
                  <a:gd name="T93" fmla="*/ 196 h 243"/>
                  <a:gd name="T94" fmla="*/ 32 w 242"/>
                  <a:gd name="T95" fmla="*/ 192 h 243"/>
                  <a:gd name="T96" fmla="*/ 14 w 242"/>
                  <a:gd name="T97" fmla="*/ 184 h 243"/>
                  <a:gd name="T98" fmla="*/ 23 w 242"/>
                  <a:gd name="T99" fmla="*/ 166 h 243"/>
                  <a:gd name="T100" fmla="*/ 0 w 242"/>
                  <a:gd name="T101" fmla="*/ 148 h 243"/>
                  <a:gd name="T102" fmla="*/ 11 w 242"/>
                  <a:gd name="T103" fmla="*/ 129 h 243"/>
                  <a:gd name="T104" fmla="*/ 26 w 242"/>
                  <a:gd name="T105" fmla="*/ 137 h 243"/>
                  <a:gd name="T106" fmla="*/ 54 w 242"/>
                  <a:gd name="T107" fmla="*/ 138 h 243"/>
                  <a:gd name="T108" fmla="*/ 60 w 242"/>
                  <a:gd name="T109" fmla="*/ 122 h 243"/>
                  <a:gd name="T110" fmla="*/ 57 w 242"/>
                  <a:gd name="T111" fmla="*/ 103 h 243"/>
                  <a:gd name="T112" fmla="*/ 38 w 242"/>
                  <a:gd name="T113" fmla="*/ 110 h 243"/>
                  <a:gd name="T114" fmla="*/ 22 w 242"/>
                  <a:gd name="T115" fmla="*/ 103 h 243"/>
                  <a:gd name="T116" fmla="*/ 26 w 242"/>
                  <a:gd name="T117" fmla="*/ 96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2" h="243">
                    <a:moveTo>
                      <a:pt x="26" y="96"/>
                    </a:moveTo>
                    <a:lnTo>
                      <a:pt x="29" y="81"/>
                    </a:lnTo>
                    <a:lnTo>
                      <a:pt x="35" y="79"/>
                    </a:lnTo>
                    <a:lnTo>
                      <a:pt x="46" y="79"/>
                    </a:lnTo>
                    <a:lnTo>
                      <a:pt x="51" y="62"/>
                    </a:lnTo>
                    <a:lnTo>
                      <a:pt x="43" y="62"/>
                    </a:lnTo>
                    <a:lnTo>
                      <a:pt x="32" y="67"/>
                    </a:lnTo>
                    <a:lnTo>
                      <a:pt x="29" y="64"/>
                    </a:lnTo>
                    <a:lnTo>
                      <a:pt x="23" y="64"/>
                    </a:lnTo>
                    <a:lnTo>
                      <a:pt x="26" y="64"/>
                    </a:lnTo>
                    <a:lnTo>
                      <a:pt x="26" y="52"/>
                    </a:lnTo>
                    <a:lnTo>
                      <a:pt x="37" y="55"/>
                    </a:lnTo>
                    <a:lnTo>
                      <a:pt x="38" y="49"/>
                    </a:lnTo>
                    <a:lnTo>
                      <a:pt x="46" y="47"/>
                    </a:lnTo>
                    <a:lnTo>
                      <a:pt x="57" y="50"/>
                    </a:lnTo>
                    <a:lnTo>
                      <a:pt x="57" y="43"/>
                    </a:lnTo>
                    <a:lnTo>
                      <a:pt x="54" y="34"/>
                    </a:lnTo>
                    <a:lnTo>
                      <a:pt x="57" y="26"/>
                    </a:lnTo>
                    <a:lnTo>
                      <a:pt x="55" y="18"/>
                    </a:lnTo>
                    <a:lnTo>
                      <a:pt x="66" y="20"/>
                    </a:lnTo>
                    <a:lnTo>
                      <a:pt x="66" y="12"/>
                    </a:lnTo>
                    <a:lnTo>
                      <a:pt x="72" y="9"/>
                    </a:lnTo>
                    <a:lnTo>
                      <a:pt x="89" y="11"/>
                    </a:lnTo>
                    <a:lnTo>
                      <a:pt x="90" y="5"/>
                    </a:lnTo>
                    <a:lnTo>
                      <a:pt x="95" y="2"/>
                    </a:lnTo>
                    <a:lnTo>
                      <a:pt x="108" y="3"/>
                    </a:lnTo>
                    <a:lnTo>
                      <a:pt x="119" y="0"/>
                    </a:lnTo>
                    <a:lnTo>
                      <a:pt x="104" y="29"/>
                    </a:lnTo>
                    <a:lnTo>
                      <a:pt x="105" y="40"/>
                    </a:lnTo>
                    <a:lnTo>
                      <a:pt x="111" y="41"/>
                    </a:lnTo>
                    <a:lnTo>
                      <a:pt x="117" y="47"/>
                    </a:lnTo>
                    <a:lnTo>
                      <a:pt x="120" y="55"/>
                    </a:lnTo>
                    <a:lnTo>
                      <a:pt x="125" y="55"/>
                    </a:lnTo>
                    <a:lnTo>
                      <a:pt x="133" y="49"/>
                    </a:lnTo>
                    <a:lnTo>
                      <a:pt x="133" y="44"/>
                    </a:lnTo>
                    <a:lnTo>
                      <a:pt x="137" y="43"/>
                    </a:lnTo>
                    <a:lnTo>
                      <a:pt x="139" y="49"/>
                    </a:lnTo>
                    <a:lnTo>
                      <a:pt x="136" y="53"/>
                    </a:lnTo>
                    <a:lnTo>
                      <a:pt x="133" y="61"/>
                    </a:lnTo>
                    <a:lnTo>
                      <a:pt x="139" y="61"/>
                    </a:lnTo>
                    <a:lnTo>
                      <a:pt x="146" y="65"/>
                    </a:lnTo>
                    <a:lnTo>
                      <a:pt x="149" y="64"/>
                    </a:lnTo>
                    <a:lnTo>
                      <a:pt x="151" y="73"/>
                    </a:lnTo>
                    <a:lnTo>
                      <a:pt x="161" y="82"/>
                    </a:lnTo>
                    <a:lnTo>
                      <a:pt x="163" y="90"/>
                    </a:lnTo>
                    <a:lnTo>
                      <a:pt x="169" y="94"/>
                    </a:lnTo>
                    <a:lnTo>
                      <a:pt x="166" y="99"/>
                    </a:lnTo>
                    <a:lnTo>
                      <a:pt x="163" y="110"/>
                    </a:lnTo>
                    <a:lnTo>
                      <a:pt x="158" y="113"/>
                    </a:lnTo>
                    <a:lnTo>
                      <a:pt x="161" y="116"/>
                    </a:lnTo>
                    <a:lnTo>
                      <a:pt x="155" y="117"/>
                    </a:lnTo>
                    <a:lnTo>
                      <a:pt x="148" y="116"/>
                    </a:lnTo>
                    <a:lnTo>
                      <a:pt x="143" y="108"/>
                    </a:lnTo>
                    <a:lnTo>
                      <a:pt x="139" y="114"/>
                    </a:lnTo>
                    <a:lnTo>
                      <a:pt x="142" y="117"/>
                    </a:lnTo>
                    <a:lnTo>
                      <a:pt x="136" y="122"/>
                    </a:lnTo>
                    <a:lnTo>
                      <a:pt x="137" y="126"/>
                    </a:lnTo>
                    <a:lnTo>
                      <a:pt x="140" y="129"/>
                    </a:lnTo>
                    <a:lnTo>
                      <a:pt x="140" y="135"/>
                    </a:lnTo>
                    <a:lnTo>
                      <a:pt x="136" y="137"/>
                    </a:lnTo>
                    <a:lnTo>
                      <a:pt x="129" y="140"/>
                    </a:lnTo>
                    <a:lnTo>
                      <a:pt x="129" y="143"/>
                    </a:lnTo>
                    <a:lnTo>
                      <a:pt x="134" y="154"/>
                    </a:lnTo>
                    <a:lnTo>
                      <a:pt x="139" y="155"/>
                    </a:lnTo>
                    <a:lnTo>
                      <a:pt x="139" y="149"/>
                    </a:lnTo>
                    <a:lnTo>
                      <a:pt x="143" y="143"/>
                    </a:lnTo>
                    <a:lnTo>
                      <a:pt x="154" y="148"/>
                    </a:lnTo>
                    <a:lnTo>
                      <a:pt x="154" y="149"/>
                    </a:lnTo>
                    <a:lnTo>
                      <a:pt x="158" y="152"/>
                    </a:lnTo>
                    <a:lnTo>
                      <a:pt x="172" y="149"/>
                    </a:lnTo>
                    <a:lnTo>
                      <a:pt x="175" y="154"/>
                    </a:lnTo>
                    <a:lnTo>
                      <a:pt x="180" y="151"/>
                    </a:lnTo>
                    <a:lnTo>
                      <a:pt x="187" y="149"/>
                    </a:lnTo>
                    <a:lnTo>
                      <a:pt x="195" y="151"/>
                    </a:lnTo>
                    <a:lnTo>
                      <a:pt x="199" y="155"/>
                    </a:lnTo>
                    <a:lnTo>
                      <a:pt x="208" y="157"/>
                    </a:lnTo>
                    <a:lnTo>
                      <a:pt x="216" y="157"/>
                    </a:lnTo>
                    <a:lnTo>
                      <a:pt x="216" y="160"/>
                    </a:lnTo>
                    <a:lnTo>
                      <a:pt x="222" y="160"/>
                    </a:lnTo>
                    <a:lnTo>
                      <a:pt x="230" y="155"/>
                    </a:lnTo>
                    <a:lnTo>
                      <a:pt x="233" y="164"/>
                    </a:lnTo>
                    <a:lnTo>
                      <a:pt x="233" y="172"/>
                    </a:lnTo>
                    <a:lnTo>
                      <a:pt x="236" y="182"/>
                    </a:lnTo>
                    <a:lnTo>
                      <a:pt x="239" y="189"/>
                    </a:lnTo>
                    <a:lnTo>
                      <a:pt x="242" y="205"/>
                    </a:lnTo>
                    <a:lnTo>
                      <a:pt x="239" y="208"/>
                    </a:lnTo>
                    <a:lnTo>
                      <a:pt x="242" y="224"/>
                    </a:lnTo>
                    <a:lnTo>
                      <a:pt x="239" y="228"/>
                    </a:lnTo>
                    <a:lnTo>
                      <a:pt x="233" y="225"/>
                    </a:lnTo>
                    <a:lnTo>
                      <a:pt x="233" y="230"/>
                    </a:lnTo>
                    <a:lnTo>
                      <a:pt x="231" y="234"/>
                    </a:lnTo>
                    <a:lnTo>
                      <a:pt x="227" y="236"/>
                    </a:lnTo>
                    <a:lnTo>
                      <a:pt x="217" y="237"/>
                    </a:lnTo>
                    <a:lnTo>
                      <a:pt x="211" y="240"/>
                    </a:lnTo>
                    <a:lnTo>
                      <a:pt x="205" y="236"/>
                    </a:lnTo>
                    <a:lnTo>
                      <a:pt x="202" y="231"/>
                    </a:lnTo>
                    <a:lnTo>
                      <a:pt x="195" y="231"/>
                    </a:lnTo>
                    <a:lnTo>
                      <a:pt x="192" y="228"/>
                    </a:lnTo>
                    <a:lnTo>
                      <a:pt x="180" y="225"/>
                    </a:lnTo>
                    <a:lnTo>
                      <a:pt x="177" y="230"/>
                    </a:lnTo>
                    <a:lnTo>
                      <a:pt x="173" y="225"/>
                    </a:lnTo>
                    <a:lnTo>
                      <a:pt x="163" y="233"/>
                    </a:lnTo>
                    <a:lnTo>
                      <a:pt x="158" y="233"/>
                    </a:lnTo>
                    <a:lnTo>
                      <a:pt x="155" y="237"/>
                    </a:lnTo>
                    <a:lnTo>
                      <a:pt x="148" y="239"/>
                    </a:lnTo>
                    <a:lnTo>
                      <a:pt x="145" y="231"/>
                    </a:lnTo>
                    <a:lnTo>
                      <a:pt x="145" y="228"/>
                    </a:lnTo>
                    <a:lnTo>
                      <a:pt x="149" y="225"/>
                    </a:lnTo>
                    <a:lnTo>
                      <a:pt x="149" y="220"/>
                    </a:lnTo>
                    <a:lnTo>
                      <a:pt x="160" y="216"/>
                    </a:lnTo>
                    <a:lnTo>
                      <a:pt x="160" y="213"/>
                    </a:lnTo>
                    <a:lnTo>
                      <a:pt x="154" y="205"/>
                    </a:lnTo>
                    <a:lnTo>
                      <a:pt x="149" y="202"/>
                    </a:lnTo>
                    <a:lnTo>
                      <a:pt x="143" y="210"/>
                    </a:lnTo>
                    <a:lnTo>
                      <a:pt x="140" y="207"/>
                    </a:lnTo>
                    <a:lnTo>
                      <a:pt x="133" y="210"/>
                    </a:lnTo>
                    <a:lnTo>
                      <a:pt x="116" y="222"/>
                    </a:lnTo>
                    <a:lnTo>
                      <a:pt x="116" y="222"/>
                    </a:lnTo>
                    <a:lnTo>
                      <a:pt x="113" y="227"/>
                    </a:lnTo>
                    <a:lnTo>
                      <a:pt x="105" y="231"/>
                    </a:lnTo>
                    <a:lnTo>
                      <a:pt x="104" y="233"/>
                    </a:lnTo>
                    <a:lnTo>
                      <a:pt x="90" y="242"/>
                    </a:lnTo>
                    <a:lnTo>
                      <a:pt x="87" y="242"/>
                    </a:lnTo>
                    <a:lnTo>
                      <a:pt x="84" y="233"/>
                    </a:lnTo>
                    <a:lnTo>
                      <a:pt x="82" y="230"/>
                    </a:lnTo>
                    <a:lnTo>
                      <a:pt x="78" y="234"/>
                    </a:lnTo>
                    <a:lnTo>
                      <a:pt x="69" y="239"/>
                    </a:lnTo>
                    <a:lnTo>
                      <a:pt x="64" y="243"/>
                    </a:lnTo>
                    <a:lnTo>
                      <a:pt x="54" y="243"/>
                    </a:lnTo>
                    <a:lnTo>
                      <a:pt x="54" y="239"/>
                    </a:lnTo>
                    <a:lnTo>
                      <a:pt x="63" y="236"/>
                    </a:lnTo>
                    <a:lnTo>
                      <a:pt x="63" y="230"/>
                    </a:lnTo>
                    <a:lnTo>
                      <a:pt x="67" y="228"/>
                    </a:lnTo>
                    <a:lnTo>
                      <a:pt x="69" y="220"/>
                    </a:lnTo>
                    <a:lnTo>
                      <a:pt x="63" y="214"/>
                    </a:lnTo>
                    <a:lnTo>
                      <a:pt x="58" y="210"/>
                    </a:lnTo>
                    <a:lnTo>
                      <a:pt x="57" y="201"/>
                    </a:lnTo>
                    <a:lnTo>
                      <a:pt x="57" y="199"/>
                    </a:lnTo>
                    <a:lnTo>
                      <a:pt x="54" y="195"/>
                    </a:lnTo>
                    <a:lnTo>
                      <a:pt x="52" y="195"/>
                    </a:lnTo>
                    <a:lnTo>
                      <a:pt x="46" y="196"/>
                    </a:lnTo>
                    <a:lnTo>
                      <a:pt x="41" y="196"/>
                    </a:lnTo>
                    <a:lnTo>
                      <a:pt x="37" y="192"/>
                    </a:lnTo>
                    <a:lnTo>
                      <a:pt x="32" y="192"/>
                    </a:lnTo>
                    <a:lnTo>
                      <a:pt x="31" y="190"/>
                    </a:lnTo>
                    <a:lnTo>
                      <a:pt x="17" y="184"/>
                    </a:lnTo>
                    <a:lnTo>
                      <a:pt x="14" y="184"/>
                    </a:lnTo>
                    <a:lnTo>
                      <a:pt x="17" y="173"/>
                    </a:lnTo>
                    <a:lnTo>
                      <a:pt x="23" y="170"/>
                    </a:lnTo>
                    <a:lnTo>
                      <a:pt x="23" y="166"/>
                    </a:lnTo>
                    <a:lnTo>
                      <a:pt x="14" y="161"/>
                    </a:lnTo>
                    <a:lnTo>
                      <a:pt x="7" y="152"/>
                    </a:lnTo>
                    <a:lnTo>
                      <a:pt x="0" y="148"/>
                    </a:lnTo>
                    <a:lnTo>
                      <a:pt x="5" y="137"/>
                    </a:lnTo>
                    <a:lnTo>
                      <a:pt x="4" y="134"/>
                    </a:lnTo>
                    <a:lnTo>
                      <a:pt x="11" y="129"/>
                    </a:lnTo>
                    <a:lnTo>
                      <a:pt x="17" y="131"/>
                    </a:lnTo>
                    <a:lnTo>
                      <a:pt x="17" y="137"/>
                    </a:lnTo>
                    <a:lnTo>
                      <a:pt x="26" y="137"/>
                    </a:lnTo>
                    <a:lnTo>
                      <a:pt x="32" y="138"/>
                    </a:lnTo>
                    <a:lnTo>
                      <a:pt x="37" y="137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60" y="122"/>
                    </a:lnTo>
                    <a:lnTo>
                      <a:pt x="66" y="117"/>
                    </a:lnTo>
                    <a:lnTo>
                      <a:pt x="61" y="110"/>
                    </a:lnTo>
                    <a:lnTo>
                      <a:pt x="57" y="103"/>
                    </a:lnTo>
                    <a:lnTo>
                      <a:pt x="44" y="103"/>
                    </a:lnTo>
                    <a:lnTo>
                      <a:pt x="44" y="108"/>
                    </a:lnTo>
                    <a:lnTo>
                      <a:pt x="38" y="110"/>
                    </a:lnTo>
                    <a:lnTo>
                      <a:pt x="31" y="106"/>
                    </a:lnTo>
                    <a:lnTo>
                      <a:pt x="28" y="111"/>
                    </a:lnTo>
                    <a:lnTo>
                      <a:pt x="22" y="103"/>
                    </a:lnTo>
                    <a:lnTo>
                      <a:pt x="20" y="100"/>
                    </a:lnTo>
                    <a:lnTo>
                      <a:pt x="20" y="97"/>
                    </a:lnTo>
                    <a:lnTo>
                      <a:pt x="26" y="9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9" name="Freeform 3080">
                <a:extLst>
                  <a:ext uri="{FF2B5EF4-FFF2-40B4-BE49-F238E27FC236}">
                    <a16:creationId xmlns:a16="http://schemas.microsoft.com/office/drawing/2014/main" id="{D3F192B2-25E9-4ED8-1342-DEF068980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689"/>
                <a:ext cx="151" cy="153"/>
              </a:xfrm>
              <a:custGeom>
                <a:avLst/>
                <a:gdLst>
                  <a:gd name="T0" fmla="*/ 145 w 302"/>
                  <a:gd name="T1" fmla="*/ 44 h 305"/>
                  <a:gd name="T2" fmla="*/ 133 w 302"/>
                  <a:gd name="T3" fmla="*/ 76 h 305"/>
                  <a:gd name="T4" fmla="*/ 129 w 302"/>
                  <a:gd name="T5" fmla="*/ 57 h 305"/>
                  <a:gd name="T6" fmla="*/ 142 w 302"/>
                  <a:gd name="T7" fmla="*/ 31 h 305"/>
                  <a:gd name="T8" fmla="*/ 60 w 302"/>
                  <a:gd name="T9" fmla="*/ 0 h 305"/>
                  <a:gd name="T10" fmla="*/ 53 w 302"/>
                  <a:gd name="T11" fmla="*/ 22 h 305"/>
                  <a:gd name="T12" fmla="*/ 44 w 302"/>
                  <a:gd name="T13" fmla="*/ 38 h 305"/>
                  <a:gd name="T14" fmla="*/ 45 w 302"/>
                  <a:gd name="T15" fmla="*/ 56 h 305"/>
                  <a:gd name="T16" fmla="*/ 54 w 302"/>
                  <a:gd name="T17" fmla="*/ 59 h 305"/>
                  <a:gd name="T18" fmla="*/ 56 w 302"/>
                  <a:gd name="T19" fmla="*/ 66 h 305"/>
                  <a:gd name="T20" fmla="*/ 57 w 302"/>
                  <a:gd name="T21" fmla="*/ 82 h 305"/>
                  <a:gd name="T22" fmla="*/ 50 w 302"/>
                  <a:gd name="T23" fmla="*/ 91 h 305"/>
                  <a:gd name="T24" fmla="*/ 36 w 302"/>
                  <a:gd name="T25" fmla="*/ 106 h 305"/>
                  <a:gd name="T26" fmla="*/ 22 w 302"/>
                  <a:gd name="T27" fmla="*/ 112 h 305"/>
                  <a:gd name="T28" fmla="*/ 13 w 302"/>
                  <a:gd name="T29" fmla="*/ 123 h 305"/>
                  <a:gd name="T30" fmla="*/ 3 w 302"/>
                  <a:gd name="T31" fmla="*/ 124 h 305"/>
                  <a:gd name="T32" fmla="*/ 6 w 302"/>
                  <a:gd name="T33" fmla="*/ 139 h 305"/>
                  <a:gd name="T34" fmla="*/ 21 w 302"/>
                  <a:gd name="T35" fmla="*/ 156 h 305"/>
                  <a:gd name="T36" fmla="*/ 41 w 302"/>
                  <a:gd name="T37" fmla="*/ 162 h 305"/>
                  <a:gd name="T38" fmla="*/ 45 w 302"/>
                  <a:gd name="T39" fmla="*/ 167 h 305"/>
                  <a:gd name="T40" fmla="*/ 83 w 302"/>
                  <a:gd name="T41" fmla="*/ 176 h 305"/>
                  <a:gd name="T42" fmla="*/ 71 w 302"/>
                  <a:gd name="T43" fmla="*/ 238 h 305"/>
                  <a:gd name="T44" fmla="*/ 103 w 302"/>
                  <a:gd name="T45" fmla="*/ 276 h 305"/>
                  <a:gd name="T46" fmla="*/ 104 w 302"/>
                  <a:gd name="T47" fmla="*/ 290 h 305"/>
                  <a:gd name="T48" fmla="*/ 123 w 302"/>
                  <a:gd name="T49" fmla="*/ 299 h 305"/>
                  <a:gd name="T50" fmla="*/ 126 w 302"/>
                  <a:gd name="T51" fmla="*/ 290 h 305"/>
                  <a:gd name="T52" fmla="*/ 129 w 302"/>
                  <a:gd name="T53" fmla="*/ 285 h 305"/>
                  <a:gd name="T54" fmla="*/ 139 w 302"/>
                  <a:gd name="T55" fmla="*/ 279 h 305"/>
                  <a:gd name="T56" fmla="*/ 150 w 302"/>
                  <a:gd name="T57" fmla="*/ 278 h 305"/>
                  <a:gd name="T58" fmla="*/ 159 w 302"/>
                  <a:gd name="T59" fmla="*/ 262 h 305"/>
                  <a:gd name="T60" fmla="*/ 167 w 302"/>
                  <a:gd name="T61" fmla="*/ 265 h 305"/>
                  <a:gd name="T62" fmla="*/ 174 w 302"/>
                  <a:gd name="T63" fmla="*/ 270 h 305"/>
                  <a:gd name="T64" fmla="*/ 188 w 302"/>
                  <a:gd name="T65" fmla="*/ 276 h 305"/>
                  <a:gd name="T66" fmla="*/ 194 w 302"/>
                  <a:gd name="T67" fmla="*/ 281 h 305"/>
                  <a:gd name="T68" fmla="*/ 203 w 302"/>
                  <a:gd name="T69" fmla="*/ 285 h 305"/>
                  <a:gd name="T70" fmla="*/ 211 w 302"/>
                  <a:gd name="T71" fmla="*/ 290 h 305"/>
                  <a:gd name="T72" fmla="*/ 217 w 302"/>
                  <a:gd name="T73" fmla="*/ 302 h 305"/>
                  <a:gd name="T74" fmla="*/ 226 w 302"/>
                  <a:gd name="T75" fmla="*/ 302 h 305"/>
                  <a:gd name="T76" fmla="*/ 235 w 302"/>
                  <a:gd name="T77" fmla="*/ 302 h 305"/>
                  <a:gd name="T78" fmla="*/ 252 w 302"/>
                  <a:gd name="T79" fmla="*/ 305 h 305"/>
                  <a:gd name="T80" fmla="*/ 268 w 302"/>
                  <a:gd name="T81" fmla="*/ 299 h 305"/>
                  <a:gd name="T82" fmla="*/ 271 w 302"/>
                  <a:gd name="T83" fmla="*/ 287 h 305"/>
                  <a:gd name="T84" fmla="*/ 283 w 302"/>
                  <a:gd name="T85" fmla="*/ 284 h 305"/>
                  <a:gd name="T86" fmla="*/ 302 w 302"/>
                  <a:gd name="T87" fmla="*/ 285 h 305"/>
                  <a:gd name="T88" fmla="*/ 299 w 302"/>
                  <a:gd name="T89" fmla="*/ 269 h 305"/>
                  <a:gd name="T90" fmla="*/ 300 w 302"/>
                  <a:gd name="T91" fmla="*/ 253 h 305"/>
                  <a:gd name="T92" fmla="*/ 286 w 302"/>
                  <a:gd name="T93" fmla="*/ 231 h 305"/>
                  <a:gd name="T94" fmla="*/ 271 w 302"/>
                  <a:gd name="T95" fmla="*/ 229 h 305"/>
                  <a:gd name="T96" fmla="*/ 273 w 302"/>
                  <a:gd name="T97" fmla="*/ 212 h 305"/>
                  <a:gd name="T98" fmla="*/ 286 w 302"/>
                  <a:gd name="T99" fmla="*/ 190 h 305"/>
                  <a:gd name="T100" fmla="*/ 277 w 302"/>
                  <a:gd name="T101" fmla="*/ 188 h 305"/>
                  <a:gd name="T102" fmla="*/ 271 w 302"/>
                  <a:gd name="T103" fmla="*/ 185 h 305"/>
                  <a:gd name="T104" fmla="*/ 256 w 302"/>
                  <a:gd name="T105" fmla="*/ 173 h 305"/>
                  <a:gd name="T106" fmla="*/ 271 w 302"/>
                  <a:gd name="T107" fmla="*/ 156 h 305"/>
                  <a:gd name="T108" fmla="*/ 276 w 302"/>
                  <a:gd name="T109" fmla="*/ 133 h 305"/>
                  <a:gd name="T110" fmla="*/ 279 w 302"/>
                  <a:gd name="T111" fmla="*/ 123 h 305"/>
                  <a:gd name="T112" fmla="*/ 277 w 302"/>
                  <a:gd name="T113" fmla="*/ 110 h 305"/>
                  <a:gd name="T114" fmla="*/ 270 w 302"/>
                  <a:gd name="T115" fmla="*/ 89 h 305"/>
                  <a:gd name="T116" fmla="*/ 245 w 302"/>
                  <a:gd name="T117" fmla="*/ 77 h 305"/>
                  <a:gd name="T118" fmla="*/ 247 w 302"/>
                  <a:gd name="T119" fmla="*/ 63 h 305"/>
                  <a:gd name="T120" fmla="*/ 223 w 302"/>
                  <a:gd name="T121" fmla="*/ 47 h 305"/>
                  <a:gd name="T122" fmla="*/ 192 w 302"/>
                  <a:gd name="T123" fmla="*/ 44 h 305"/>
                  <a:gd name="T124" fmla="*/ 153 w 302"/>
                  <a:gd name="T125" fmla="*/ 44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2" h="305">
                    <a:moveTo>
                      <a:pt x="153" y="44"/>
                    </a:moveTo>
                    <a:lnTo>
                      <a:pt x="145" y="44"/>
                    </a:lnTo>
                    <a:lnTo>
                      <a:pt x="138" y="59"/>
                    </a:lnTo>
                    <a:lnTo>
                      <a:pt x="133" y="76"/>
                    </a:lnTo>
                    <a:lnTo>
                      <a:pt x="123" y="72"/>
                    </a:lnTo>
                    <a:lnTo>
                      <a:pt x="129" y="57"/>
                    </a:lnTo>
                    <a:lnTo>
                      <a:pt x="130" y="59"/>
                    </a:lnTo>
                    <a:lnTo>
                      <a:pt x="142" y="31"/>
                    </a:lnTo>
                    <a:lnTo>
                      <a:pt x="133" y="21"/>
                    </a:lnTo>
                    <a:lnTo>
                      <a:pt x="60" y="0"/>
                    </a:lnTo>
                    <a:lnTo>
                      <a:pt x="56" y="21"/>
                    </a:lnTo>
                    <a:lnTo>
                      <a:pt x="53" y="22"/>
                    </a:lnTo>
                    <a:lnTo>
                      <a:pt x="51" y="31"/>
                    </a:lnTo>
                    <a:lnTo>
                      <a:pt x="44" y="38"/>
                    </a:lnTo>
                    <a:lnTo>
                      <a:pt x="36" y="50"/>
                    </a:lnTo>
                    <a:lnTo>
                      <a:pt x="45" y="56"/>
                    </a:lnTo>
                    <a:lnTo>
                      <a:pt x="51" y="54"/>
                    </a:lnTo>
                    <a:lnTo>
                      <a:pt x="54" y="59"/>
                    </a:lnTo>
                    <a:lnTo>
                      <a:pt x="53" y="63"/>
                    </a:lnTo>
                    <a:lnTo>
                      <a:pt x="56" y="66"/>
                    </a:lnTo>
                    <a:lnTo>
                      <a:pt x="54" y="77"/>
                    </a:lnTo>
                    <a:lnTo>
                      <a:pt x="57" y="82"/>
                    </a:lnTo>
                    <a:lnTo>
                      <a:pt x="54" y="89"/>
                    </a:lnTo>
                    <a:lnTo>
                      <a:pt x="50" y="91"/>
                    </a:lnTo>
                    <a:lnTo>
                      <a:pt x="41" y="98"/>
                    </a:lnTo>
                    <a:lnTo>
                      <a:pt x="36" y="106"/>
                    </a:lnTo>
                    <a:lnTo>
                      <a:pt x="28" y="104"/>
                    </a:lnTo>
                    <a:lnTo>
                      <a:pt x="22" y="112"/>
                    </a:lnTo>
                    <a:lnTo>
                      <a:pt x="16" y="115"/>
                    </a:lnTo>
                    <a:lnTo>
                      <a:pt x="13" y="123"/>
                    </a:lnTo>
                    <a:lnTo>
                      <a:pt x="10" y="126"/>
                    </a:lnTo>
                    <a:lnTo>
                      <a:pt x="3" y="124"/>
                    </a:lnTo>
                    <a:lnTo>
                      <a:pt x="0" y="133"/>
                    </a:lnTo>
                    <a:lnTo>
                      <a:pt x="6" y="139"/>
                    </a:lnTo>
                    <a:lnTo>
                      <a:pt x="16" y="153"/>
                    </a:lnTo>
                    <a:lnTo>
                      <a:pt x="21" y="156"/>
                    </a:lnTo>
                    <a:lnTo>
                      <a:pt x="35" y="165"/>
                    </a:lnTo>
                    <a:lnTo>
                      <a:pt x="41" y="162"/>
                    </a:lnTo>
                    <a:lnTo>
                      <a:pt x="47" y="164"/>
                    </a:lnTo>
                    <a:lnTo>
                      <a:pt x="45" y="167"/>
                    </a:lnTo>
                    <a:lnTo>
                      <a:pt x="56" y="165"/>
                    </a:lnTo>
                    <a:lnTo>
                      <a:pt x="83" y="176"/>
                    </a:lnTo>
                    <a:lnTo>
                      <a:pt x="66" y="234"/>
                    </a:lnTo>
                    <a:lnTo>
                      <a:pt x="71" y="238"/>
                    </a:lnTo>
                    <a:lnTo>
                      <a:pt x="89" y="246"/>
                    </a:lnTo>
                    <a:lnTo>
                      <a:pt x="103" y="276"/>
                    </a:lnTo>
                    <a:lnTo>
                      <a:pt x="98" y="287"/>
                    </a:lnTo>
                    <a:lnTo>
                      <a:pt x="104" y="290"/>
                    </a:lnTo>
                    <a:lnTo>
                      <a:pt x="113" y="299"/>
                    </a:lnTo>
                    <a:lnTo>
                      <a:pt x="123" y="299"/>
                    </a:lnTo>
                    <a:lnTo>
                      <a:pt x="121" y="296"/>
                    </a:lnTo>
                    <a:lnTo>
                      <a:pt x="126" y="290"/>
                    </a:lnTo>
                    <a:lnTo>
                      <a:pt x="133" y="290"/>
                    </a:lnTo>
                    <a:lnTo>
                      <a:pt x="129" y="285"/>
                    </a:lnTo>
                    <a:lnTo>
                      <a:pt x="135" y="278"/>
                    </a:lnTo>
                    <a:lnTo>
                      <a:pt x="139" y="279"/>
                    </a:lnTo>
                    <a:lnTo>
                      <a:pt x="147" y="285"/>
                    </a:lnTo>
                    <a:lnTo>
                      <a:pt x="150" y="278"/>
                    </a:lnTo>
                    <a:lnTo>
                      <a:pt x="150" y="269"/>
                    </a:lnTo>
                    <a:lnTo>
                      <a:pt x="159" y="262"/>
                    </a:lnTo>
                    <a:lnTo>
                      <a:pt x="157" y="267"/>
                    </a:lnTo>
                    <a:lnTo>
                      <a:pt x="167" y="265"/>
                    </a:lnTo>
                    <a:lnTo>
                      <a:pt x="170" y="267"/>
                    </a:lnTo>
                    <a:lnTo>
                      <a:pt x="174" y="270"/>
                    </a:lnTo>
                    <a:lnTo>
                      <a:pt x="177" y="276"/>
                    </a:lnTo>
                    <a:lnTo>
                      <a:pt x="188" y="276"/>
                    </a:lnTo>
                    <a:lnTo>
                      <a:pt x="189" y="279"/>
                    </a:lnTo>
                    <a:lnTo>
                      <a:pt x="194" y="281"/>
                    </a:lnTo>
                    <a:lnTo>
                      <a:pt x="198" y="284"/>
                    </a:lnTo>
                    <a:lnTo>
                      <a:pt x="203" y="285"/>
                    </a:lnTo>
                    <a:lnTo>
                      <a:pt x="203" y="291"/>
                    </a:lnTo>
                    <a:lnTo>
                      <a:pt x="211" y="290"/>
                    </a:lnTo>
                    <a:lnTo>
                      <a:pt x="212" y="294"/>
                    </a:lnTo>
                    <a:lnTo>
                      <a:pt x="217" y="302"/>
                    </a:lnTo>
                    <a:lnTo>
                      <a:pt x="221" y="299"/>
                    </a:lnTo>
                    <a:lnTo>
                      <a:pt x="226" y="302"/>
                    </a:lnTo>
                    <a:lnTo>
                      <a:pt x="229" y="300"/>
                    </a:lnTo>
                    <a:lnTo>
                      <a:pt x="235" y="302"/>
                    </a:lnTo>
                    <a:lnTo>
                      <a:pt x="241" y="299"/>
                    </a:lnTo>
                    <a:lnTo>
                      <a:pt x="252" y="305"/>
                    </a:lnTo>
                    <a:lnTo>
                      <a:pt x="256" y="302"/>
                    </a:lnTo>
                    <a:lnTo>
                      <a:pt x="268" y="299"/>
                    </a:lnTo>
                    <a:lnTo>
                      <a:pt x="271" y="299"/>
                    </a:lnTo>
                    <a:lnTo>
                      <a:pt x="271" y="287"/>
                    </a:lnTo>
                    <a:lnTo>
                      <a:pt x="282" y="290"/>
                    </a:lnTo>
                    <a:lnTo>
                      <a:pt x="283" y="284"/>
                    </a:lnTo>
                    <a:lnTo>
                      <a:pt x="291" y="282"/>
                    </a:lnTo>
                    <a:lnTo>
                      <a:pt x="302" y="285"/>
                    </a:lnTo>
                    <a:lnTo>
                      <a:pt x="302" y="278"/>
                    </a:lnTo>
                    <a:lnTo>
                      <a:pt x="299" y="269"/>
                    </a:lnTo>
                    <a:lnTo>
                      <a:pt x="302" y="261"/>
                    </a:lnTo>
                    <a:lnTo>
                      <a:pt x="300" y="253"/>
                    </a:lnTo>
                    <a:lnTo>
                      <a:pt x="293" y="250"/>
                    </a:lnTo>
                    <a:lnTo>
                      <a:pt x="286" y="231"/>
                    </a:lnTo>
                    <a:lnTo>
                      <a:pt x="282" y="229"/>
                    </a:lnTo>
                    <a:lnTo>
                      <a:pt x="271" y="229"/>
                    </a:lnTo>
                    <a:lnTo>
                      <a:pt x="268" y="223"/>
                    </a:lnTo>
                    <a:lnTo>
                      <a:pt x="273" y="212"/>
                    </a:lnTo>
                    <a:lnTo>
                      <a:pt x="280" y="208"/>
                    </a:lnTo>
                    <a:lnTo>
                      <a:pt x="286" y="190"/>
                    </a:lnTo>
                    <a:lnTo>
                      <a:pt x="285" y="185"/>
                    </a:lnTo>
                    <a:lnTo>
                      <a:pt x="277" y="188"/>
                    </a:lnTo>
                    <a:lnTo>
                      <a:pt x="271" y="190"/>
                    </a:lnTo>
                    <a:lnTo>
                      <a:pt x="271" y="185"/>
                    </a:lnTo>
                    <a:lnTo>
                      <a:pt x="264" y="180"/>
                    </a:lnTo>
                    <a:lnTo>
                      <a:pt x="256" y="173"/>
                    </a:lnTo>
                    <a:lnTo>
                      <a:pt x="264" y="162"/>
                    </a:lnTo>
                    <a:lnTo>
                      <a:pt x="271" y="156"/>
                    </a:lnTo>
                    <a:lnTo>
                      <a:pt x="273" y="156"/>
                    </a:lnTo>
                    <a:lnTo>
                      <a:pt x="276" y="133"/>
                    </a:lnTo>
                    <a:lnTo>
                      <a:pt x="280" y="126"/>
                    </a:lnTo>
                    <a:lnTo>
                      <a:pt x="279" y="123"/>
                    </a:lnTo>
                    <a:lnTo>
                      <a:pt x="280" y="114"/>
                    </a:lnTo>
                    <a:lnTo>
                      <a:pt x="277" y="110"/>
                    </a:lnTo>
                    <a:lnTo>
                      <a:pt x="276" y="101"/>
                    </a:lnTo>
                    <a:lnTo>
                      <a:pt x="270" y="89"/>
                    </a:lnTo>
                    <a:lnTo>
                      <a:pt x="265" y="82"/>
                    </a:lnTo>
                    <a:lnTo>
                      <a:pt x="245" y="77"/>
                    </a:lnTo>
                    <a:lnTo>
                      <a:pt x="250" y="68"/>
                    </a:lnTo>
                    <a:lnTo>
                      <a:pt x="247" y="63"/>
                    </a:lnTo>
                    <a:lnTo>
                      <a:pt x="232" y="59"/>
                    </a:lnTo>
                    <a:lnTo>
                      <a:pt x="223" y="47"/>
                    </a:lnTo>
                    <a:lnTo>
                      <a:pt x="201" y="48"/>
                    </a:lnTo>
                    <a:lnTo>
                      <a:pt x="192" y="44"/>
                    </a:lnTo>
                    <a:lnTo>
                      <a:pt x="189" y="53"/>
                    </a:lnTo>
                    <a:lnTo>
                      <a:pt x="153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0" name="Freeform 3081">
                <a:extLst>
                  <a:ext uri="{FF2B5EF4-FFF2-40B4-BE49-F238E27FC236}">
                    <a16:creationId xmlns:a16="http://schemas.microsoft.com/office/drawing/2014/main" id="{89A7BC71-EA78-DE60-A3FB-DC75FC679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689"/>
                <a:ext cx="151" cy="153"/>
              </a:xfrm>
              <a:custGeom>
                <a:avLst/>
                <a:gdLst>
                  <a:gd name="T0" fmla="*/ 189 w 302"/>
                  <a:gd name="T1" fmla="*/ 53 h 305"/>
                  <a:gd name="T2" fmla="*/ 201 w 302"/>
                  <a:gd name="T3" fmla="*/ 48 h 305"/>
                  <a:gd name="T4" fmla="*/ 232 w 302"/>
                  <a:gd name="T5" fmla="*/ 59 h 305"/>
                  <a:gd name="T6" fmla="*/ 250 w 302"/>
                  <a:gd name="T7" fmla="*/ 68 h 305"/>
                  <a:gd name="T8" fmla="*/ 265 w 302"/>
                  <a:gd name="T9" fmla="*/ 82 h 305"/>
                  <a:gd name="T10" fmla="*/ 276 w 302"/>
                  <a:gd name="T11" fmla="*/ 101 h 305"/>
                  <a:gd name="T12" fmla="*/ 280 w 302"/>
                  <a:gd name="T13" fmla="*/ 114 h 305"/>
                  <a:gd name="T14" fmla="*/ 280 w 302"/>
                  <a:gd name="T15" fmla="*/ 126 h 305"/>
                  <a:gd name="T16" fmla="*/ 273 w 302"/>
                  <a:gd name="T17" fmla="*/ 156 h 305"/>
                  <a:gd name="T18" fmla="*/ 264 w 302"/>
                  <a:gd name="T19" fmla="*/ 162 h 305"/>
                  <a:gd name="T20" fmla="*/ 264 w 302"/>
                  <a:gd name="T21" fmla="*/ 180 h 305"/>
                  <a:gd name="T22" fmla="*/ 271 w 302"/>
                  <a:gd name="T23" fmla="*/ 190 h 305"/>
                  <a:gd name="T24" fmla="*/ 285 w 302"/>
                  <a:gd name="T25" fmla="*/ 185 h 305"/>
                  <a:gd name="T26" fmla="*/ 280 w 302"/>
                  <a:gd name="T27" fmla="*/ 208 h 305"/>
                  <a:gd name="T28" fmla="*/ 268 w 302"/>
                  <a:gd name="T29" fmla="*/ 223 h 305"/>
                  <a:gd name="T30" fmla="*/ 282 w 302"/>
                  <a:gd name="T31" fmla="*/ 229 h 305"/>
                  <a:gd name="T32" fmla="*/ 293 w 302"/>
                  <a:gd name="T33" fmla="*/ 250 h 305"/>
                  <a:gd name="T34" fmla="*/ 302 w 302"/>
                  <a:gd name="T35" fmla="*/ 261 h 305"/>
                  <a:gd name="T36" fmla="*/ 302 w 302"/>
                  <a:gd name="T37" fmla="*/ 278 h 305"/>
                  <a:gd name="T38" fmla="*/ 291 w 302"/>
                  <a:gd name="T39" fmla="*/ 282 h 305"/>
                  <a:gd name="T40" fmla="*/ 282 w 302"/>
                  <a:gd name="T41" fmla="*/ 290 h 305"/>
                  <a:gd name="T42" fmla="*/ 271 w 302"/>
                  <a:gd name="T43" fmla="*/ 299 h 305"/>
                  <a:gd name="T44" fmla="*/ 256 w 302"/>
                  <a:gd name="T45" fmla="*/ 302 h 305"/>
                  <a:gd name="T46" fmla="*/ 241 w 302"/>
                  <a:gd name="T47" fmla="*/ 299 h 305"/>
                  <a:gd name="T48" fmla="*/ 229 w 302"/>
                  <a:gd name="T49" fmla="*/ 300 h 305"/>
                  <a:gd name="T50" fmla="*/ 221 w 302"/>
                  <a:gd name="T51" fmla="*/ 299 h 305"/>
                  <a:gd name="T52" fmla="*/ 212 w 302"/>
                  <a:gd name="T53" fmla="*/ 294 h 305"/>
                  <a:gd name="T54" fmla="*/ 203 w 302"/>
                  <a:gd name="T55" fmla="*/ 291 h 305"/>
                  <a:gd name="T56" fmla="*/ 198 w 302"/>
                  <a:gd name="T57" fmla="*/ 284 h 305"/>
                  <a:gd name="T58" fmla="*/ 189 w 302"/>
                  <a:gd name="T59" fmla="*/ 279 h 305"/>
                  <a:gd name="T60" fmla="*/ 177 w 302"/>
                  <a:gd name="T61" fmla="*/ 276 h 305"/>
                  <a:gd name="T62" fmla="*/ 170 w 302"/>
                  <a:gd name="T63" fmla="*/ 267 h 305"/>
                  <a:gd name="T64" fmla="*/ 157 w 302"/>
                  <a:gd name="T65" fmla="*/ 267 h 305"/>
                  <a:gd name="T66" fmla="*/ 150 w 302"/>
                  <a:gd name="T67" fmla="*/ 269 h 305"/>
                  <a:gd name="T68" fmla="*/ 147 w 302"/>
                  <a:gd name="T69" fmla="*/ 285 h 305"/>
                  <a:gd name="T70" fmla="*/ 135 w 302"/>
                  <a:gd name="T71" fmla="*/ 278 h 305"/>
                  <a:gd name="T72" fmla="*/ 133 w 302"/>
                  <a:gd name="T73" fmla="*/ 290 h 305"/>
                  <a:gd name="T74" fmla="*/ 121 w 302"/>
                  <a:gd name="T75" fmla="*/ 296 h 305"/>
                  <a:gd name="T76" fmla="*/ 113 w 302"/>
                  <a:gd name="T77" fmla="*/ 299 h 305"/>
                  <a:gd name="T78" fmla="*/ 98 w 302"/>
                  <a:gd name="T79" fmla="*/ 287 h 305"/>
                  <a:gd name="T80" fmla="*/ 89 w 302"/>
                  <a:gd name="T81" fmla="*/ 246 h 305"/>
                  <a:gd name="T82" fmla="*/ 66 w 302"/>
                  <a:gd name="T83" fmla="*/ 234 h 305"/>
                  <a:gd name="T84" fmla="*/ 56 w 302"/>
                  <a:gd name="T85" fmla="*/ 165 h 305"/>
                  <a:gd name="T86" fmla="*/ 47 w 302"/>
                  <a:gd name="T87" fmla="*/ 164 h 305"/>
                  <a:gd name="T88" fmla="*/ 35 w 302"/>
                  <a:gd name="T89" fmla="*/ 165 h 305"/>
                  <a:gd name="T90" fmla="*/ 16 w 302"/>
                  <a:gd name="T91" fmla="*/ 153 h 305"/>
                  <a:gd name="T92" fmla="*/ 0 w 302"/>
                  <a:gd name="T93" fmla="*/ 133 h 305"/>
                  <a:gd name="T94" fmla="*/ 10 w 302"/>
                  <a:gd name="T95" fmla="*/ 126 h 305"/>
                  <a:gd name="T96" fmla="*/ 16 w 302"/>
                  <a:gd name="T97" fmla="*/ 115 h 305"/>
                  <a:gd name="T98" fmla="*/ 28 w 302"/>
                  <a:gd name="T99" fmla="*/ 104 h 305"/>
                  <a:gd name="T100" fmla="*/ 41 w 302"/>
                  <a:gd name="T101" fmla="*/ 98 h 305"/>
                  <a:gd name="T102" fmla="*/ 54 w 302"/>
                  <a:gd name="T103" fmla="*/ 89 h 305"/>
                  <a:gd name="T104" fmla="*/ 54 w 302"/>
                  <a:gd name="T105" fmla="*/ 77 h 305"/>
                  <a:gd name="T106" fmla="*/ 53 w 302"/>
                  <a:gd name="T107" fmla="*/ 63 h 305"/>
                  <a:gd name="T108" fmla="*/ 51 w 302"/>
                  <a:gd name="T109" fmla="*/ 54 h 305"/>
                  <a:gd name="T110" fmla="*/ 36 w 302"/>
                  <a:gd name="T111" fmla="*/ 50 h 305"/>
                  <a:gd name="T112" fmla="*/ 51 w 302"/>
                  <a:gd name="T113" fmla="*/ 31 h 305"/>
                  <a:gd name="T114" fmla="*/ 56 w 302"/>
                  <a:gd name="T115" fmla="*/ 21 h 305"/>
                  <a:gd name="T116" fmla="*/ 133 w 302"/>
                  <a:gd name="T117" fmla="*/ 21 h 305"/>
                  <a:gd name="T118" fmla="*/ 130 w 302"/>
                  <a:gd name="T119" fmla="*/ 59 h 305"/>
                  <a:gd name="T120" fmla="*/ 123 w 302"/>
                  <a:gd name="T121" fmla="*/ 72 h 305"/>
                  <a:gd name="T122" fmla="*/ 138 w 302"/>
                  <a:gd name="T123" fmla="*/ 59 h 305"/>
                  <a:gd name="T124" fmla="*/ 153 w 302"/>
                  <a:gd name="T125" fmla="*/ 44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2" h="305">
                    <a:moveTo>
                      <a:pt x="153" y="44"/>
                    </a:moveTo>
                    <a:lnTo>
                      <a:pt x="189" y="53"/>
                    </a:lnTo>
                    <a:lnTo>
                      <a:pt x="192" y="44"/>
                    </a:lnTo>
                    <a:lnTo>
                      <a:pt x="201" y="48"/>
                    </a:lnTo>
                    <a:lnTo>
                      <a:pt x="223" y="47"/>
                    </a:lnTo>
                    <a:lnTo>
                      <a:pt x="232" y="59"/>
                    </a:lnTo>
                    <a:lnTo>
                      <a:pt x="247" y="63"/>
                    </a:lnTo>
                    <a:lnTo>
                      <a:pt x="250" y="68"/>
                    </a:lnTo>
                    <a:lnTo>
                      <a:pt x="245" y="77"/>
                    </a:lnTo>
                    <a:lnTo>
                      <a:pt x="265" y="82"/>
                    </a:lnTo>
                    <a:lnTo>
                      <a:pt x="270" y="89"/>
                    </a:lnTo>
                    <a:lnTo>
                      <a:pt x="276" y="101"/>
                    </a:lnTo>
                    <a:lnTo>
                      <a:pt x="277" y="110"/>
                    </a:lnTo>
                    <a:lnTo>
                      <a:pt x="280" y="114"/>
                    </a:lnTo>
                    <a:lnTo>
                      <a:pt x="279" y="123"/>
                    </a:lnTo>
                    <a:lnTo>
                      <a:pt x="280" y="126"/>
                    </a:lnTo>
                    <a:lnTo>
                      <a:pt x="276" y="133"/>
                    </a:lnTo>
                    <a:lnTo>
                      <a:pt x="273" y="156"/>
                    </a:lnTo>
                    <a:lnTo>
                      <a:pt x="271" y="156"/>
                    </a:lnTo>
                    <a:lnTo>
                      <a:pt x="264" y="162"/>
                    </a:lnTo>
                    <a:lnTo>
                      <a:pt x="256" y="173"/>
                    </a:lnTo>
                    <a:lnTo>
                      <a:pt x="264" y="180"/>
                    </a:lnTo>
                    <a:lnTo>
                      <a:pt x="271" y="185"/>
                    </a:lnTo>
                    <a:lnTo>
                      <a:pt x="271" y="190"/>
                    </a:lnTo>
                    <a:lnTo>
                      <a:pt x="277" y="188"/>
                    </a:lnTo>
                    <a:lnTo>
                      <a:pt x="285" y="185"/>
                    </a:lnTo>
                    <a:lnTo>
                      <a:pt x="286" y="190"/>
                    </a:lnTo>
                    <a:lnTo>
                      <a:pt x="280" y="208"/>
                    </a:lnTo>
                    <a:lnTo>
                      <a:pt x="273" y="212"/>
                    </a:lnTo>
                    <a:lnTo>
                      <a:pt x="268" y="223"/>
                    </a:lnTo>
                    <a:lnTo>
                      <a:pt x="271" y="229"/>
                    </a:lnTo>
                    <a:lnTo>
                      <a:pt x="282" y="229"/>
                    </a:lnTo>
                    <a:lnTo>
                      <a:pt x="286" y="231"/>
                    </a:lnTo>
                    <a:lnTo>
                      <a:pt x="293" y="250"/>
                    </a:lnTo>
                    <a:lnTo>
                      <a:pt x="300" y="253"/>
                    </a:lnTo>
                    <a:lnTo>
                      <a:pt x="302" y="261"/>
                    </a:lnTo>
                    <a:lnTo>
                      <a:pt x="299" y="269"/>
                    </a:lnTo>
                    <a:lnTo>
                      <a:pt x="302" y="278"/>
                    </a:lnTo>
                    <a:lnTo>
                      <a:pt x="302" y="285"/>
                    </a:lnTo>
                    <a:lnTo>
                      <a:pt x="291" y="282"/>
                    </a:lnTo>
                    <a:lnTo>
                      <a:pt x="283" y="284"/>
                    </a:lnTo>
                    <a:lnTo>
                      <a:pt x="282" y="290"/>
                    </a:lnTo>
                    <a:lnTo>
                      <a:pt x="271" y="287"/>
                    </a:lnTo>
                    <a:lnTo>
                      <a:pt x="271" y="299"/>
                    </a:lnTo>
                    <a:lnTo>
                      <a:pt x="268" y="299"/>
                    </a:lnTo>
                    <a:lnTo>
                      <a:pt x="256" y="302"/>
                    </a:lnTo>
                    <a:lnTo>
                      <a:pt x="252" y="305"/>
                    </a:lnTo>
                    <a:lnTo>
                      <a:pt x="241" y="299"/>
                    </a:lnTo>
                    <a:lnTo>
                      <a:pt x="235" y="302"/>
                    </a:lnTo>
                    <a:lnTo>
                      <a:pt x="229" y="300"/>
                    </a:lnTo>
                    <a:lnTo>
                      <a:pt x="226" y="302"/>
                    </a:lnTo>
                    <a:lnTo>
                      <a:pt x="221" y="299"/>
                    </a:lnTo>
                    <a:lnTo>
                      <a:pt x="217" y="302"/>
                    </a:lnTo>
                    <a:lnTo>
                      <a:pt x="212" y="294"/>
                    </a:lnTo>
                    <a:lnTo>
                      <a:pt x="211" y="290"/>
                    </a:lnTo>
                    <a:lnTo>
                      <a:pt x="203" y="291"/>
                    </a:lnTo>
                    <a:lnTo>
                      <a:pt x="203" y="285"/>
                    </a:lnTo>
                    <a:lnTo>
                      <a:pt x="198" y="284"/>
                    </a:lnTo>
                    <a:lnTo>
                      <a:pt x="194" y="281"/>
                    </a:lnTo>
                    <a:lnTo>
                      <a:pt x="189" y="279"/>
                    </a:lnTo>
                    <a:lnTo>
                      <a:pt x="188" y="276"/>
                    </a:lnTo>
                    <a:lnTo>
                      <a:pt x="177" y="276"/>
                    </a:lnTo>
                    <a:lnTo>
                      <a:pt x="174" y="270"/>
                    </a:lnTo>
                    <a:lnTo>
                      <a:pt x="170" y="267"/>
                    </a:lnTo>
                    <a:lnTo>
                      <a:pt x="167" y="265"/>
                    </a:lnTo>
                    <a:lnTo>
                      <a:pt x="157" y="267"/>
                    </a:lnTo>
                    <a:lnTo>
                      <a:pt x="159" y="262"/>
                    </a:lnTo>
                    <a:lnTo>
                      <a:pt x="150" y="269"/>
                    </a:lnTo>
                    <a:lnTo>
                      <a:pt x="150" y="278"/>
                    </a:lnTo>
                    <a:lnTo>
                      <a:pt x="147" y="285"/>
                    </a:lnTo>
                    <a:lnTo>
                      <a:pt x="139" y="279"/>
                    </a:lnTo>
                    <a:lnTo>
                      <a:pt x="135" y="278"/>
                    </a:lnTo>
                    <a:lnTo>
                      <a:pt x="129" y="285"/>
                    </a:lnTo>
                    <a:lnTo>
                      <a:pt x="133" y="290"/>
                    </a:lnTo>
                    <a:lnTo>
                      <a:pt x="126" y="290"/>
                    </a:lnTo>
                    <a:lnTo>
                      <a:pt x="121" y="296"/>
                    </a:lnTo>
                    <a:lnTo>
                      <a:pt x="123" y="299"/>
                    </a:lnTo>
                    <a:lnTo>
                      <a:pt x="113" y="299"/>
                    </a:lnTo>
                    <a:lnTo>
                      <a:pt x="104" y="290"/>
                    </a:lnTo>
                    <a:lnTo>
                      <a:pt x="98" y="287"/>
                    </a:lnTo>
                    <a:lnTo>
                      <a:pt x="103" y="276"/>
                    </a:lnTo>
                    <a:lnTo>
                      <a:pt x="89" y="246"/>
                    </a:lnTo>
                    <a:lnTo>
                      <a:pt x="71" y="238"/>
                    </a:lnTo>
                    <a:lnTo>
                      <a:pt x="66" y="234"/>
                    </a:lnTo>
                    <a:lnTo>
                      <a:pt x="83" y="176"/>
                    </a:lnTo>
                    <a:lnTo>
                      <a:pt x="56" y="165"/>
                    </a:lnTo>
                    <a:lnTo>
                      <a:pt x="45" y="167"/>
                    </a:lnTo>
                    <a:lnTo>
                      <a:pt x="47" y="164"/>
                    </a:lnTo>
                    <a:lnTo>
                      <a:pt x="41" y="162"/>
                    </a:lnTo>
                    <a:lnTo>
                      <a:pt x="35" y="165"/>
                    </a:lnTo>
                    <a:lnTo>
                      <a:pt x="21" y="156"/>
                    </a:lnTo>
                    <a:lnTo>
                      <a:pt x="16" y="153"/>
                    </a:lnTo>
                    <a:lnTo>
                      <a:pt x="6" y="139"/>
                    </a:lnTo>
                    <a:lnTo>
                      <a:pt x="0" y="133"/>
                    </a:lnTo>
                    <a:lnTo>
                      <a:pt x="3" y="124"/>
                    </a:lnTo>
                    <a:lnTo>
                      <a:pt x="10" y="126"/>
                    </a:lnTo>
                    <a:lnTo>
                      <a:pt x="13" y="123"/>
                    </a:lnTo>
                    <a:lnTo>
                      <a:pt x="16" y="115"/>
                    </a:lnTo>
                    <a:lnTo>
                      <a:pt x="22" y="112"/>
                    </a:lnTo>
                    <a:lnTo>
                      <a:pt x="28" y="104"/>
                    </a:lnTo>
                    <a:lnTo>
                      <a:pt x="36" y="106"/>
                    </a:lnTo>
                    <a:lnTo>
                      <a:pt x="41" y="98"/>
                    </a:lnTo>
                    <a:lnTo>
                      <a:pt x="50" y="91"/>
                    </a:lnTo>
                    <a:lnTo>
                      <a:pt x="54" y="89"/>
                    </a:lnTo>
                    <a:lnTo>
                      <a:pt x="57" y="82"/>
                    </a:lnTo>
                    <a:lnTo>
                      <a:pt x="54" y="77"/>
                    </a:lnTo>
                    <a:lnTo>
                      <a:pt x="56" y="66"/>
                    </a:lnTo>
                    <a:lnTo>
                      <a:pt x="53" y="63"/>
                    </a:lnTo>
                    <a:lnTo>
                      <a:pt x="54" y="59"/>
                    </a:lnTo>
                    <a:lnTo>
                      <a:pt x="51" y="54"/>
                    </a:lnTo>
                    <a:lnTo>
                      <a:pt x="45" y="56"/>
                    </a:lnTo>
                    <a:lnTo>
                      <a:pt x="36" y="50"/>
                    </a:lnTo>
                    <a:lnTo>
                      <a:pt x="44" y="38"/>
                    </a:lnTo>
                    <a:lnTo>
                      <a:pt x="51" y="31"/>
                    </a:lnTo>
                    <a:lnTo>
                      <a:pt x="53" y="22"/>
                    </a:lnTo>
                    <a:lnTo>
                      <a:pt x="56" y="21"/>
                    </a:lnTo>
                    <a:lnTo>
                      <a:pt x="60" y="0"/>
                    </a:lnTo>
                    <a:lnTo>
                      <a:pt x="133" y="21"/>
                    </a:lnTo>
                    <a:lnTo>
                      <a:pt x="142" y="31"/>
                    </a:lnTo>
                    <a:lnTo>
                      <a:pt x="130" y="59"/>
                    </a:lnTo>
                    <a:lnTo>
                      <a:pt x="129" y="57"/>
                    </a:lnTo>
                    <a:lnTo>
                      <a:pt x="123" y="72"/>
                    </a:lnTo>
                    <a:lnTo>
                      <a:pt x="133" y="76"/>
                    </a:lnTo>
                    <a:lnTo>
                      <a:pt x="138" y="59"/>
                    </a:lnTo>
                    <a:lnTo>
                      <a:pt x="145" y="44"/>
                    </a:lnTo>
                    <a:lnTo>
                      <a:pt x="153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1" name="Freeform 3082">
                <a:extLst>
                  <a:ext uri="{FF2B5EF4-FFF2-40B4-BE49-F238E27FC236}">
                    <a16:creationId xmlns:a16="http://schemas.microsoft.com/office/drawing/2014/main" id="{46E291F9-FA32-1F35-CDDA-DC764FD33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689"/>
                <a:ext cx="151" cy="153"/>
              </a:xfrm>
              <a:custGeom>
                <a:avLst/>
                <a:gdLst>
                  <a:gd name="T0" fmla="*/ 189 w 302"/>
                  <a:gd name="T1" fmla="*/ 53 h 305"/>
                  <a:gd name="T2" fmla="*/ 201 w 302"/>
                  <a:gd name="T3" fmla="*/ 48 h 305"/>
                  <a:gd name="T4" fmla="*/ 232 w 302"/>
                  <a:gd name="T5" fmla="*/ 59 h 305"/>
                  <a:gd name="T6" fmla="*/ 250 w 302"/>
                  <a:gd name="T7" fmla="*/ 68 h 305"/>
                  <a:gd name="T8" fmla="*/ 265 w 302"/>
                  <a:gd name="T9" fmla="*/ 82 h 305"/>
                  <a:gd name="T10" fmla="*/ 276 w 302"/>
                  <a:gd name="T11" fmla="*/ 101 h 305"/>
                  <a:gd name="T12" fmla="*/ 280 w 302"/>
                  <a:gd name="T13" fmla="*/ 114 h 305"/>
                  <a:gd name="T14" fmla="*/ 280 w 302"/>
                  <a:gd name="T15" fmla="*/ 126 h 305"/>
                  <a:gd name="T16" fmla="*/ 273 w 302"/>
                  <a:gd name="T17" fmla="*/ 156 h 305"/>
                  <a:gd name="T18" fmla="*/ 264 w 302"/>
                  <a:gd name="T19" fmla="*/ 162 h 305"/>
                  <a:gd name="T20" fmla="*/ 264 w 302"/>
                  <a:gd name="T21" fmla="*/ 180 h 305"/>
                  <a:gd name="T22" fmla="*/ 271 w 302"/>
                  <a:gd name="T23" fmla="*/ 190 h 305"/>
                  <a:gd name="T24" fmla="*/ 285 w 302"/>
                  <a:gd name="T25" fmla="*/ 185 h 305"/>
                  <a:gd name="T26" fmla="*/ 280 w 302"/>
                  <a:gd name="T27" fmla="*/ 208 h 305"/>
                  <a:gd name="T28" fmla="*/ 268 w 302"/>
                  <a:gd name="T29" fmla="*/ 223 h 305"/>
                  <a:gd name="T30" fmla="*/ 282 w 302"/>
                  <a:gd name="T31" fmla="*/ 229 h 305"/>
                  <a:gd name="T32" fmla="*/ 293 w 302"/>
                  <a:gd name="T33" fmla="*/ 250 h 305"/>
                  <a:gd name="T34" fmla="*/ 302 w 302"/>
                  <a:gd name="T35" fmla="*/ 261 h 305"/>
                  <a:gd name="T36" fmla="*/ 302 w 302"/>
                  <a:gd name="T37" fmla="*/ 278 h 305"/>
                  <a:gd name="T38" fmla="*/ 291 w 302"/>
                  <a:gd name="T39" fmla="*/ 282 h 305"/>
                  <a:gd name="T40" fmla="*/ 282 w 302"/>
                  <a:gd name="T41" fmla="*/ 290 h 305"/>
                  <a:gd name="T42" fmla="*/ 271 w 302"/>
                  <a:gd name="T43" fmla="*/ 299 h 305"/>
                  <a:gd name="T44" fmla="*/ 256 w 302"/>
                  <a:gd name="T45" fmla="*/ 302 h 305"/>
                  <a:gd name="T46" fmla="*/ 241 w 302"/>
                  <a:gd name="T47" fmla="*/ 299 h 305"/>
                  <a:gd name="T48" fmla="*/ 229 w 302"/>
                  <a:gd name="T49" fmla="*/ 300 h 305"/>
                  <a:gd name="T50" fmla="*/ 221 w 302"/>
                  <a:gd name="T51" fmla="*/ 299 h 305"/>
                  <a:gd name="T52" fmla="*/ 212 w 302"/>
                  <a:gd name="T53" fmla="*/ 294 h 305"/>
                  <a:gd name="T54" fmla="*/ 203 w 302"/>
                  <a:gd name="T55" fmla="*/ 291 h 305"/>
                  <a:gd name="T56" fmla="*/ 198 w 302"/>
                  <a:gd name="T57" fmla="*/ 284 h 305"/>
                  <a:gd name="T58" fmla="*/ 189 w 302"/>
                  <a:gd name="T59" fmla="*/ 279 h 305"/>
                  <a:gd name="T60" fmla="*/ 177 w 302"/>
                  <a:gd name="T61" fmla="*/ 276 h 305"/>
                  <a:gd name="T62" fmla="*/ 170 w 302"/>
                  <a:gd name="T63" fmla="*/ 267 h 305"/>
                  <a:gd name="T64" fmla="*/ 157 w 302"/>
                  <a:gd name="T65" fmla="*/ 267 h 305"/>
                  <a:gd name="T66" fmla="*/ 150 w 302"/>
                  <a:gd name="T67" fmla="*/ 269 h 305"/>
                  <a:gd name="T68" fmla="*/ 147 w 302"/>
                  <a:gd name="T69" fmla="*/ 285 h 305"/>
                  <a:gd name="T70" fmla="*/ 135 w 302"/>
                  <a:gd name="T71" fmla="*/ 278 h 305"/>
                  <a:gd name="T72" fmla="*/ 133 w 302"/>
                  <a:gd name="T73" fmla="*/ 290 h 305"/>
                  <a:gd name="T74" fmla="*/ 121 w 302"/>
                  <a:gd name="T75" fmla="*/ 296 h 305"/>
                  <a:gd name="T76" fmla="*/ 113 w 302"/>
                  <a:gd name="T77" fmla="*/ 299 h 305"/>
                  <a:gd name="T78" fmla="*/ 98 w 302"/>
                  <a:gd name="T79" fmla="*/ 287 h 305"/>
                  <a:gd name="T80" fmla="*/ 89 w 302"/>
                  <a:gd name="T81" fmla="*/ 246 h 305"/>
                  <a:gd name="T82" fmla="*/ 66 w 302"/>
                  <a:gd name="T83" fmla="*/ 234 h 305"/>
                  <a:gd name="T84" fmla="*/ 56 w 302"/>
                  <a:gd name="T85" fmla="*/ 165 h 305"/>
                  <a:gd name="T86" fmla="*/ 47 w 302"/>
                  <a:gd name="T87" fmla="*/ 164 h 305"/>
                  <a:gd name="T88" fmla="*/ 35 w 302"/>
                  <a:gd name="T89" fmla="*/ 165 h 305"/>
                  <a:gd name="T90" fmla="*/ 16 w 302"/>
                  <a:gd name="T91" fmla="*/ 153 h 305"/>
                  <a:gd name="T92" fmla="*/ 0 w 302"/>
                  <a:gd name="T93" fmla="*/ 133 h 305"/>
                  <a:gd name="T94" fmla="*/ 10 w 302"/>
                  <a:gd name="T95" fmla="*/ 126 h 305"/>
                  <a:gd name="T96" fmla="*/ 16 w 302"/>
                  <a:gd name="T97" fmla="*/ 115 h 305"/>
                  <a:gd name="T98" fmla="*/ 28 w 302"/>
                  <a:gd name="T99" fmla="*/ 104 h 305"/>
                  <a:gd name="T100" fmla="*/ 41 w 302"/>
                  <a:gd name="T101" fmla="*/ 98 h 305"/>
                  <a:gd name="T102" fmla="*/ 54 w 302"/>
                  <a:gd name="T103" fmla="*/ 89 h 305"/>
                  <a:gd name="T104" fmla="*/ 54 w 302"/>
                  <a:gd name="T105" fmla="*/ 77 h 305"/>
                  <a:gd name="T106" fmla="*/ 53 w 302"/>
                  <a:gd name="T107" fmla="*/ 63 h 305"/>
                  <a:gd name="T108" fmla="*/ 51 w 302"/>
                  <a:gd name="T109" fmla="*/ 54 h 305"/>
                  <a:gd name="T110" fmla="*/ 36 w 302"/>
                  <a:gd name="T111" fmla="*/ 50 h 305"/>
                  <a:gd name="T112" fmla="*/ 51 w 302"/>
                  <a:gd name="T113" fmla="*/ 31 h 305"/>
                  <a:gd name="T114" fmla="*/ 56 w 302"/>
                  <a:gd name="T115" fmla="*/ 21 h 305"/>
                  <a:gd name="T116" fmla="*/ 133 w 302"/>
                  <a:gd name="T117" fmla="*/ 21 h 305"/>
                  <a:gd name="T118" fmla="*/ 130 w 302"/>
                  <a:gd name="T119" fmla="*/ 59 h 305"/>
                  <a:gd name="T120" fmla="*/ 123 w 302"/>
                  <a:gd name="T121" fmla="*/ 72 h 305"/>
                  <a:gd name="T122" fmla="*/ 138 w 302"/>
                  <a:gd name="T123" fmla="*/ 59 h 305"/>
                  <a:gd name="T124" fmla="*/ 153 w 302"/>
                  <a:gd name="T125" fmla="*/ 44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2" h="305">
                    <a:moveTo>
                      <a:pt x="153" y="44"/>
                    </a:moveTo>
                    <a:lnTo>
                      <a:pt x="189" y="53"/>
                    </a:lnTo>
                    <a:lnTo>
                      <a:pt x="192" y="44"/>
                    </a:lnTo>
                    <a:lnTo>
                      <a:pt x="201" y="48"/>
                    </a:lnTo>
                    <a:lnTo>
                      <a:pt x="223" y="47"/>
                    </a:lnTo>
                    <a:lnTo>
                      <a:pt x="232" y="59"/>
                    </a:lnTo>
                    <a:lnTo>
                      <a:pt x="247" y="63"/>
                    </a:lnTo>
                    <a:lnTo>
                      <a:pt x="250" y="68"/>
                    </a:lnTo>
                    <a:lnTo>
                      <a:pt x="245" y="77"/>
                    </a:lnTo>
                    <a:lnTo>
                      <a:pt x="265" y="82"/>
                    </a:lnTo>
                    <a:lnTo>
                      <a:pt x="270" y="89"/>
                    </a:lnTo>
                    <a:lnTo>
                      <a:pt x="276" y="101"/>
                    </a:lnTo>
                    <a:lnTo>
                      <a:pt x="277" y="110"/>
                    </a:lnTo>
                    <a:lnTo>
                      <a:pt x="280" y="114"/>
                    </a:lnTo>
                    <a:lnTo>
                      <a:pt x="279" y="123"/>
                    </a:lnTo>
                    <a:lnTo>
                      <a:pt x="280" y="126"/>
                    </a:lnTo>
                    <a:lnTo>
                      <a:pt x="276" y="133"/>
                    </a:lnTo>
                    <a:lnTo>
                      <a:pt x="273" y="156"/>
                    </a:lnTo>
                    <a:lnTo>
                      <a:pt x="271" y="156"/>
                    </a:lnTo>
                    <a:lnTo>
                      <a:pt x="264" y="162"/>
                    </a:lnTo>
                    <a:lnTo>
                      <a:pt x="256" y="173"/>
                    </a:lnTo>
                    <a:lnTo>
                      <a:pt x="264" y="180"/>
                    </a:lnTo>
                    <a:lnTo>
                      <a:pt x="271" y="185"/>
                    </a:lnTo>
                    <a:lnTo>
                      <a:pt x="271" y="190"/>
                    </a:lnTo>
                    <a:lnTo>
                      <a:pt x="277" y="188"/>
                    </a:lnTo>
                    <a:lnTo>
                      <a:pt x="285" y="185"/>
                    </a:lnTo>
                    <a:lnTo>
                      <a:pt x="286" y="190"/>
                    </a:lnTo>
                    <a:lnTo>
                      <a:pt x="280" y="208"/>
                    </a:lnTo>
                    <a:lnTo>
                      <a:pt x="273" y="212"/>
                    </a:lnTo>
                    <a:lnTo>
                      <a:pt x="268" y="223"/>
                    </a:lnTo>
                    <a:lnTo>
                      <a:pt x="271" y="229"/>
                    </a:lnTo>
                    <a:lnTo>
                      <a:pt x="282" y="229"/>
                    </a:lnTo>
                    <a:lnTo>
                      <a:pt x="286" y="231"/>
                    </a:lnTo>
                    <a:lnTo>
                      <a:pt x="293" y="250"/>
                    </a:lnTo>
                    <a:lnTo>
                      <a:pt x="300" y="253"/>
                    </a:lnTo>
                    <a:lnTo>
                      <a:pt x="302" y="261"/>
                    </a:lnTo>
                    <a:lnTo>
                      <a:pt x="299" y="269"/>
                    </a:lnTo>
                    <a:lnTo>
                      <a:pt x="302" y="278"/>
                    </a:lnTo>
                    <a:lnTo>
                      <a:pt x="302" y="285"/>
                    </a:lnTo>
                    <a:lnTo>
                      <a:pt x="291" y="282"/>
                    </a:lnTo>
                    <a:lnTo>
                      <a:pt x="283" y="284"/>
                    </a:lnTo>
                    <a:lnTo>
                      <a:pt x="282" y="290"/>
                    </a:lnTo>
                    <a:lnTo>
                      <a:pt x="271" y="287"/>
                    </a:lnTo>
                    <a:lnTo>
                      <a:pt x="271" y="299"/>
                    </a:lnTo>
                    <a:lnTo>
                      <a:pt x="268" y="299"/>
                    </a:lnTo>
                    <a:lnTo>
                      <a:pt x="256" y="302"/>
                    </a:lnTo>
                    <a:lnTo>
                      <a:pt x="252" y="305"/>
                    </a:lnTo>
                    <a:lnTo>
                      <a:pt x="241" y="299"/>
                    </a:lnTo>
                    <a:lnTo>
                      <a:pt x="235" y="302"/>
                    </a:lnTo>
                    <a:lnTo>
                      <a:pt x="229" y="300"/>
                    </a:lnTo>
                    <a:lnTo>
                      <a:pt x="226" y="302"/>
                    </a:lnTo>
                    <a:lnTo>
                      <a:pt x="221" y="299"/>
                    </a:lnTo>
                    <a:lnTo>
                      <a:pt x="217" y="302"/>
                    </a:lnTo>
                    <a:lnTo>
                      <a:pt x="212" y="294"/>
                    </a:lnTo>
                    <a:lnTo>
                      <a:pt x="211" y="290"/>
                    </a:lnTo>
                    <a:lnTo>
                      <a:pt x="203" y="291"/>
                    </a:lnTo>
                    <a:lnTo>
                      <a:pt x="203" y="285"/>
                    </a:lnTo>
                    <a:lnTo>
                      <a:pt x="198" y="284"/>
                    </a:lnTo>
                    <a:lnTo>
                      <a:pt x="194" y="281"/>
                    </a:lnTo>
                    <a:lnTo>
                      <a:pt x="189" y="279"/>
                    </a:lnTo>
                    <a:lnTo>
                      <a:pt x="188" y="276"/>
                    </a:lnTo>
                    <a:lnTo>
                      <a:pt x="177" y="276"/>
                    </a:lnTo>
                    <a:lnTo>
                      <a:pt x="174" y="270"/>
                    </a:lnTo>
                    <a:lnTo>
                      <a:pt x="170" y="267"/>
                    </a:lnTo>
                    <a:lnTo>
                      <a:pt x="167" y="265"/>
                    </a:lnTo>
                    <a:lnTo>
                      <a:pt x="157" y="267"/>
                    </a:lnTo>
                    <a:lnTo>
                      <a:pt x="159" y="262"/>
                    </a:lnTo>
                    <a:lnTo>
                      <a:pt x="150" y="269"/>
                    </a:lnTo>
                    <a:lnTo>
                      <a:pt x="150" y="278"/>
                    </a:lnTo>
                    <a:lnTo>
                      <a:pt x="147" y="285"/>
                    </a:lnTo>
                    <a:lnTo>
                      <a:pt x="139" y="279"/>
                    </a:lnTo>
                    <a:lnTo>
                      <a:pt x="135" y="278"/>
                    </a:lnTo>
                    <a:lnTo>
                      <a:pt x="129" y="285"/>
                    </a:lnTo>
                    <a:lnTo>
                      <a:pt x="133" y="290"/>
                    </a:lnTo>
                    <a:lnTo>
                      <a:pt x="126" y="290"/>
                    </a:lnTo>
                    <a:lnTo>
                      <a:pt x="121" y="296"/>
                    </a:lnTo>
                    <a:lnTo>
                      <a:pt x="123" y="299"/>
                    </a:lnTo>
                    <a:lnTo>
                      <a:pt x="113" y="299"/>
                    </a:lnTo>
                    <a:lnTo>
                      <a:pt x="104" y="290"/>
                    </a:lnTo>
                    <a:lnTo>
                      <a:pt x="98" y="287"/>
                    </a:lnTo>
                    <a:lnTo>
                      <a:pt x="103" y="276"/>
                    </a:lnTo>
                    <a:lnTo>
                      <a:pt x="89" y="246"/>
                    </a:lnTo>
                    <a:lnTo>
                      <a:pt x="71" y="238"/>
                    </a:lnTo>
                    <a:lnTo>
                      <a:pt x="66" y="234"/>
                    </a:lnTo>
                    <a:lnTo>
                      <a:pt x="83" y="176"/>
                    </a:lnTo>
                    <a:lnTo>
                      <a:pt x="56" y="165"/>
                    </a:lnTo>
                    <a:lnTo>
                      <a:pt x="45" y="167"/>
                    </a:lnTo>
                    <a:lnTo>
                      <a:pt x="47" y="164"/>
                    </a:lnTo>
                    <a:lnTo>
                      <a:pt x="41" y="162"/>
                    </a:lnTo>
                    <a:lnTo>
                      <a:pt x="35" y="165"/>
                    </a:lnTo>
                    <a:lnTo>
                      <a:pt x="21" y="156"/>
                    </a:lnTo>
                    <a:lnTo>
                      <a:pt x="16" y="153"/>
                    </a:lnTo>
                    <a:lnTo>
                      <a:pt x="6" y="139"/>
                    </a:lnTo>
                    <a:lnTo>
                      <a:pt x="0" y="133"/>
                    </a:lnTo>
                    <a:lnTo>
                      <a:pt x="3" y="124"/>
                    </a:lnTo>
                    <a:lnTo>
                      <a:pt x="10" y="126"/>
                    </a:lnTo>
                    <a:lnTo>
                      <a:pt x="13" y="123"/>
                    </a:lnTo>
                    <a:lnTo>
                      <a:pt x="16" y="115"/>
                    </a:lnTo>
                    <a:lnTo>
                      <a:pt x="22" y="112"/>
                    </a:lnTo>
                    <a:lnTo>
                      <a:pt x="28" y="104"/>
                    </a:lnTo>
                    <a:lnTo>
                      <a:pt x="36" y="106"/>
                    </a:lnTo>
                    <a:lnTo>
                      <a:pt x="41" y="98"/>
                    </a:lnTo>
                    <a:lnTo>
                      <a:pt x="50" y="91"/>
                    </a:lnTo>
                    <a:lnTo>
                      <a:pt x="54" y="89"/>
                    </a:lnTo>
                    <a:lnTo>
                      <a:pt x="57" y="82"/>
                    </a:lnTo>
                    <a:lnTo>
                      <a:pt x="54" y="77"/>
                    </a:lnTo>
                    <a:lnTo>
                      <a:pt x="56" y="66"/>
                    </a:lnTo>
                    <a:lnTo>
                      <a:pt x="53" y="63"/>
                    </a:lnTo>
                    <a:lnTo>
                      <a:pt x="54" y="59"/>
                    </a:lnTo>
                    <a:lnTo>
                      <a:pt x="51" y="54"/>
                    </a:lnTo>
                    <a:lnTo>
                      <a:pt x="45" y="56"/>
                    </a:lnTo>
                    <a:lnTo>
                      <a:pt x="36" y="50"/>
                    </a:lnTo>
                    <a:lnTo>
                      <a:pt x="44" y="38"/>
                    </a:lnTo>
                    <a:lnTo>
                      <a:pt x="51" y="31"/>
                    </a:lnTo>
                    <a:lnTo>
                      <a:pt x="53" y="22"/>
                    </a:lnTo>
                    <a:lnTo>
                      <a:pt x="56" y="21"/>
                    </a:lnTo>
                    <a:lnTo>
                      <a:pt x="60" y="0"/>
                    </a:lnTo>
                    <a:lnTo>
                      <a:pt x="133" y="21"/>
                    </a:lnTo>
                    <a:lnTo>
                      <a:pt x="142" y="31"/>
                    </a:lnTo>
                    <a:lnTo>
                      <a:pt x="130" y="59"/>
                    </a:lnTo>
                    <a:lnTo>
                      <a:pt x="129" y="57"/>
                    </a:lnTo>
                    <a:lnTo>
                      <a:pt x="123" y="72"/>
                    </a:lnTo>
                    <a:lnTo>
                      <a:pt x="133" y="76"/>
                    </a:lnTo>
                    <a:lnTo>
                      <a:pt x="138" y="59"/>
                    </a:lnTo>
                    <a:lnTo>
                      <a:pt x="145" y="44"/>
                    </a:lnTo>
                    <a:lnTo>
                      <a:pt x="153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2" name="Freeform 3083">
                <a:extLst>
                  <a:ext uri="{FF2B5EF4-FFF2-40B4-BE49-F238E27FC236}">
                    <a16:creationId xmlns:a16="http://schemas.microsoft.com/office/drawing/2014/main" id="{70CB69EA-5E87-E5E8-9914-6F1A9F655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592"/>
                <a:ext cx="354" cy="204"/>
              </a:xfrm>
              <a:custGeom>
                <a:avLst/>
                <a:gdLst>
                  <a:gd name="T0" fmla="*/ 0 w 709"/>
                  <a:gd name="T1" fmla="*/ 181 h 409"/>
                  <a:gd name="T2" fmla="*/ 109 w 709"/>
                  <a:gd name="T3" fmla="*/ 226 h 409"/>
                  <a:gd name="T4" fmla="*/ 100 w 709"/>
                  <a:gd name="T5" fmla="*/ 271 h 409"/>
                  <a:gd name="T6" fmla="*/ 156 w 709"/>
                  <a:gd name="T7" fmla="*/ 248 h 409"/>
                  <a:gd name="T8" fmla="*/ 199 w 709"/>
                  <a:gd name="T9" fmla="*/ 254 h 409"/>
                  <a:gd name="T10" fmla="*/ 232 w 709"/>
                  <a:gd name="T11" fmla="*/ 277 h 409"/>
                  <a:gd name="T12" fmla="*/ 281 w 709"/>
                  <a:gd name="T13" fmla="*/ 301 h 409"/>
                  <a:gd name="T14" fmla="*/ 302 w 709"/>
                  <a:gd name="T15" fmla="*/ 339 h 409"/>
                  <a:gd name="T16" fmla="*/ 345 w 709"/>
                  <a:gd name="T17" fmla="*/ 337 h 409"/>
                  <a:gd name="T18" fmla="*/ 381 w 709"/>
                  <a:gd name="T19" fmla="*/ 330 h 409"/>
                  <a:gd name="T20" fmla="*/ 396 w 709"/>
                  <a:gd name="T21" fmla="*/ 318 h 409"/>
                  <a:gd name="T22" fmla="*/ 420 w 709"/>
                  <a:gd name="T23" fmla="*/ 296 h 409"/>
                  <a:gd name="T24" fmla="*/ 436 w 709"/>
                  <a:gd name="T25" fmla="*/ 313 h 409"/>
                  <a:gd name="T26" fmla="*/ 454 w 709"/>
                  <a:gd name="T27" fmla="*/ 327 h 409"/>
                  <a:gd name="T28" fmla="*/ 475 w 709"/>
                  <a:gd name="T29" fmla="*/ 342 h 409"/>
                  <a:gd name="T30" fmla="*/ 495 w 709"/>
                  <a:gd name="T31" fmla="*/ 365 h 409"/>
                  <a:gd name="T32" fmla="*/ 507 w 709"/>
                  <a:gd name="T33" fmla="*/ 374 h 409"/>
                  <a:gd name="T34" fmla="*/ 518 w 709"/>
                  <a:gd name="T35" fmla="*/ 381 h 409"/>
                  <a:gd name="T36" fmla="*/ 539 w 709"/>
                  <a:gd name="T37" fmla="*/ 377 h 409"/>
                  <a:gd name="T38" fmla="*/ 569 w 709"/>
                  <a:gd name="T39" fmla="*/ 381 h 409"/>
                  <a:gd name="T40" fmla="*/ 581 w 709"/>
                  <a:gd name="T41" fmla="*/ 371 h 409"/>
                  <a:gd name="T42" fmla="*/ 601 w 709"/>
                  <a:gd name="T43" fmla="*/ 357 h 409"/>
                  <a:gd name="T44" fmla="*/ 630 w 709"/>
                  <a:gd name="T45" fmla="*/ 362 h 409"/>
                  <a:gd name="T46" fmla="*/ 618 w 709"/>
                  <a:gd name="T47" fmla="*/ 386 h 409"/>
                  <a:gd name="T48" fmla="*/ 643 w 709"/>
                  <a:gd name="T49" fmla="*/ 406 h 409"/>
                  <a:gd name="T50" fmla="*/ 665 w 709"/>
                  <a:gd name="T51" fmla="*/ 404 h 409"/>
                  <a:gd name="T52" fmla="*/ 659 w 709"/>
                  <a:gd name="T53" fmla="*/ 359 h 409"/>
                  <a:gd name="T54" fmla="*/ 669 w 709"/>
                  <a:gd name="T55" fmla="*/ 337 h 409"/>
                  <a:gd name="T56" fmla="*/ 663 w 709"/>
                  <a:gd name="T57" fmla="*/ 309 h 409"/>
                  <a:gd name="T58" fmla="*/ 678 w 709"/>
                  <a:gd name="T59" fmla="*/ 289 h 409"/>
                  <a:gd name="T60" fmla="*/ 687 w 709"/>
                  <a:gd name="T61" fmla="*/ 261 h 409"/>
                  <a:gd name="T62" fmla="*/ 706 w 709"/>
                  <a:gd name="T63" fmla="*/ 236 h 409"/>
                  <a:gd name="T64" fmla="*/ 630 w 709"/>
                  <a:gd name="T65" fmla="*/ 211 h 409"/>
                  <a:gd name="T66" fmla="*/ 569 w 709"/>
                  <a:gd name="T67" fmla="*/ 207 h 409"/>
                  <a:gd name="T68" fmla="*/ 557 w 709"/>
                  <a:gd name="T69" fmla="*/ 147 h 409"/>
                  <a:gd name="T70" fmla="*/ 524 w 709"/>
                  <a:gd name="T71" fmla="*/ 117 h 409"/>
                  <a:gd name="T72" fmla="*/ 486 w 709"/>
                  <a:gd name="T73" fmla="*/ 169 h 409"/>
                  <a:gd name="T74" fmla="*/ 416 w 709"/>
                  <a:gd name="T75" fmla="*/ 155 h 409"/>
                  <a:gd name="T76" fmla="*/ 408 w 709"/>
                  <a:gd name="T77" fmla="*/ 90 h 409"/>
                  <a:gd name="T78" fmla="*/ 396 w 709"/>
                  <a:gd name="T79" fmla="*/ 65 h 409"/>
                  <a:gd name="T80" fmla="*/ 326 w 709"/>
                  <a:gd name="T81" fmla="*/ 21 h 409"/>
                  <a:gd name="T82" fmla="*/ 275 w 709"/>
                  <a:gd name="T83" fmla="*/ 15 h 409"/>
                  <a:gd name="T84" fmla="*/ 255 w 709"/>
                  <a:gd name="T85" fmla="*/ 87 h 409"/>
                  <a:gd name="T86" fmla="*/ 214 w 709"/>
                  <a:gd name="T87" fmla="*/ 102 h 409"/>
                  <a:gd name="T88" fmla="*/ 141 w 709"/>
                  <a:gd name="T89" fmla="*/ 111 h 409"/>
                  <a:gd name="T90" fmla="*/ 112 w 709"/>
                  <a:gd name="T91" fmla="*/ 132 h 409"/>
                  <a:gd name="T92" fmla="*/ 115 w 709"/>
                  <a:gd name="T93" fmla="*/ 169 h 409"/>
                  <a:gd name="T94" fmla="*/ 21 w 709"/>
                  <a:gd name="T95" fmla="*/ 146 h 409"/>
                  <a:gd name="T96" fmla="*/ 8 w 709"/>
                  <a:gd name="T97" fmla="*/ 152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09" h="409">
                    <a:moveTo>
                      <a:pt x="8" y="152"/>
                    </a:moveTo>
                    <a:lnTo>
                      <a:pt x="2" y="158"/>
                    </a:lnTo>
                    <a:lnTo>
                      <a:pt x="3" y="169"/>
                    </a:lnTo>
                    <a:lnTo>
                      <a:pt x="0" y="181"/>
                    </a:lnTo>
                    <a:lnTo>
                      <a:pt x="20" y="195"/>
                    </a:lnTo>
                    <a:lnTo>
                      <a:pt x="27" y="195"/>
                    </a:lnTo>
                    <a:lnTo>
                      <a:pt x="100" y="216"/>
                    </a:lnTo>
                    <a:lnTo>
                      <a:pt x="109" y="226"/>
                    </a:lnTo>
                    <a:lnTo>
                      <a:pt x="97" y="254"/>
                    </a:lnTo>
                    <a:lnTo>
                      <a:pt x="96" y="252"/>
                    </a:lnTo>
                    <a:lnTo>
                      <a:pt x="90" y="267"/>
                    </a:lnTo>
                    <a:lnTo>
                      <a:pt x="100" y="271"/>
                    </a:lnTo>
                    <a:lnTo>
                      <a:pt x="105" y="254"/>
                    </a:lnTo>
                    <a:lnTo>
                      <a:pt x="112" y="239"/>
                    </a:lnTo>
                    <a:lnTo>
                      <a:pt x="120" y="239"/>
                    </a:lnTo>
                    <a:lnTo>
                      <a:pt x="156" y="248"/>
                    </a:lnTo>
                    <a:lnTo>
                      <a:pt x="159" y="239"/>
                    </a:lnTo>
                    <a:lnTo>
                      <a:pt x="168" y="243"/>
                    </a:lnTo>
                    <a:lnTo>
                      <a:pt x="190" y="242"/>
                    </a:lnTo>
                    <a:lnTo>
                      <a:pt x="199" y="254"/>
                    </a:lnTo>
                    <a:lnTo>
                      <a:pt x="214" y="258"/>
                    </a:lnTo>
                    <a:lnTo>
                      <a:pt x="217" y="263"/>
                    </a:lnTo>
                    <a:lnTo>
                      <a:pt x="212" y="272"/>
                    </a:lnTo>
                    <a:lnTo>
                      <a:pt x="232" y="277"/>
                    </a:lnTo>
                    <a:lnTo>
                      <a:pt x="237" y="284"/>
                    </a:lnTo>
                    <a:lnTo>
                      <a:pt x="243" y="296"/>
                    </a:lnTo>
                    <a:lnTo>
                      <a:pt x="261" y="301"/>
                    </a:lnTo>
                    <a:lnTo>
                      <a:pt x="281" y="301"/>
                    </a:lnTo>
                    <a:lnTo>
                      <a:pt x="290" y="302"/>
                    </a:lnTo>
                    <a:lnTo>
                      <a:pt x="294" y="339"/>
                    </a:lnTo>
                    <a:lnTo>
                      <a:pt x="297" y="339"/>
                    </a:lnTo>
                    <a:lnTo>
                      <a:pt x="302" y="339"/>
                    </a:lnTo>
                    <a:lnTo>
                      <a:pt x="308" y="330"/>
                    </a:lnTo>
                    <a:lnTo>
                      <a:pt x="317" y="333"/>
                    </a:lnTo>
                    <a:lnTo>
                      <a:pt x="322" y="339"/>
                    </a:lnTo>
                    <a:lnTo>
                      <a:pt x="345" y="337"/>
                    </a:lnTo>
                    <a:lnTo>
                      <a:pt x="354" y="336"/>
                    </a:lnTo>
                    <a:lnTo>
                      <a:pt x="372" y="340"/>
                    </a:lnTo>
                    <a:lnTo>
                      <a:pt x="373" y="337"/>
                    </a:lnTo>
                    <a:lnTo>
                      <a:pt x="381" y="330"/>
                    </a:lnTo>
                    <a:lnTo>
                      <a:pt x="382" y="324"/>
                    </a:lnTo>
                    <a:lnTo>
                      <a:pt x="385" y="321"/>
                    </a:lnTo>
                    <a:lnTo>
                      <a:pt x="390" y="318"/>
                    </a:lnTo>
                    <a:lnTo>
                      <a:pt x="396" y="318"/>
                    </a:lnTo>
                    <a:lnTo>
                      <a:pt x="401" y="312"/>
                    </a:lnTo>
                    <a:lnTo>
                      <a:pt x="407" y="312"/>
                    </a:lnTo>
                    <a:lnTo>
                      <a:pt x="407" y="309"/>
                    </a:lnTo>
                    <a:lnTo>
                      <a:pt x="420" y="296"/>
                    </a:lnTo>
                    <a:lnTo>
                      <a:pt x="425" y="299"/>
                    </a:lnTo>
                    <a:lnTo>
                      <a:pt x="425" y="304"/>
                    </a:lnTo>
                    <a:lnTo>
                      <a:pt x="423" y="310"/>
                    </a:lnTo>
                    <a:lnTo>
                      <a:pt x="436" y="313"/>
                    </a:lnTo>
                    <a:lnTo>
                      <a:pt x="440" y="315"/>
                    </a:lnTo>
                    <a:lnTo>
                      <a:pt x="446" y="322"/>
                    </a:lnTo>
                    <a:lnTo>
                      <a:pt x="445" y="325"/>
                    </a:lnTo>
                    <a:lnTo>
                      <a:pt x="454" y="327"/>
                    </a:lnTo>
                    <a:lnTo>
                      <a:pt x="454" y="331"/>
                    </a:lnTo>
                    <a:lnTo>
                      <a:pt x="461" y="333"/>
                    </a:lnTo>
                    <a:lnTo>
                      <a:pt x="461" y="334"/>
                    </a:lnTo>
                    <a:lnTo>
                      <a:pt x="475" y="342"/>
                    </a:lnTo>
                    <a:lnTo>
                      <a:pt x="484" y="351"/>
                    </a:lnTo>
                    <a:lnTo>
                      <a:pt x="484" y="354"/>
                    </a:lnTo>
                    <a:lnTo>
                      <a:pt x="490" y="360"/>
                    </a:lnTo>
                    <a:lnTo>
                      <a:pt x="495" y="365"/>
                    </a:lnTo>
                    <a:lnTo>
                      <a:pt x="496" y="360"/>
                    </a:lnTo>
                    <a:lnTo>
                      <a:pt x="501" y="362"/>
                    </a:lnTo>
                    <a:lnTo>
                      <a:pt x="501" y="371"/>
                    </a:lnTo>
                    <a:lnTo>
                      <a:pt x="507" y="374"/>
                    </a:lnTo>
                    <a:lnTo>
                      <a:pt x="508" y="377"/>
                    </a:lnTo>
                    <a:lnTo>
                      <a:pt x="508" y="391"/>
                    </a:lnTo>
                    <a:lnTo>
                      <a:pt x="513" y="391"/>
                    </a:lnTo>
                    <a:lnTo>
                      <a:pt x="518" y="381"/>
                    </a:lnTo>
                    <a:lnTo>
                      <a:pt x="524" y="378"/>
                    </a:lnTo>
                    <a:lnTo>
                      <a:pt x="527" y="374"/>
                    </a:lnTo>
                    <a:lnTo>
                      <a:pt x="533" y="380"/>
                    </a:lnTo>
                    <a:lnTo>
                      <a:pt x="539" y="377"/>
                    </a:lnTo>
                    <a:lnTo>
                      <a:pt x="540" y="371"/>
                    </a:lnTo>
                    <a:lnTo>
                      <a:pt x="551" y="374"/>
                    </a:lnTo>
                    <a:lnTo>
                      <a:pt x="557" y="368"/>
                    </a:lnTo>
                    <a:lnTo>
                      <a:pt x="569" y="381"/>
                    </a:lnTo>
                    <a:lnTo>
                      <a:pt x="572" y="381"/>
                    </a:lnTo>
                    <a:lnTo>
                      <a:pt x="571" y="371"/>
                    </a:lnTo>
                    <a:lnTo>
                      <a:pt x="577" y="365"/>
                    </a:lnTo>
                    <a:lnTo>
                      <a:pt x="581" y="371"/>
                    </a:lnTo>
                    <a:lnTo>
                      <a:pt x="587" y="369"/>
                    </a:lnTo>
                    <a:lnTo>
                      <a:pt x="587" y="365"/>
                    </a:lnTo>
                    <a:lnTo>
                      <a:pt x="593" y="357"/>
                    </a:lnTo>
                    <a:lnTo>
                      <a:pt x="601" y="357"/>
                    </a:lnTo>
                    <a:lnTo>
                      <a:pt x="606" y="351"/>
                    </a:lnTo>
                    <a:lnTo>
                      <a:pt x="607" y="339"/>
                    </a:lnTo>
                    <a:lnTo>
                      <a:pt x="616" y="350"/>
                    </a:lnTo>
                    <a:lnTo>
                      <a:pt x="630" y="362"/>
                    </a:lnTo>
                    <a:lnTo>
                      <a:pt x="630" y="372"/>
                    </a:lnTo>
                    <a:lnTo>
                      <a:pt x="622" y="375"/>
                    </a:lnTo>
                    <a:lnTo>
                      <a:pt x="615" y="381"/>
                    </a:lnTo>
                    <a:lnTo>
                      <a:pt x="618" y="386"/>
                    </a:lnTo>
                    <a:lnTo>
                      <a:pt x="622" y="388"/>
                    </a:lnTo>
                    <a:lnTo>
                      <a:pt x="628" y="394"/>
                    </a:lnTo>
                    <a:lnTo>
                      <a:pt x="636" y="397"/>
                    </a:lnTo>
                    <a:lnTo>
                      <a:pt x="643" y="406"/>
                    </a:lnTo>
                    <a:lnTo>
                      <a:pt x="648" y="403"/>
                    </a:lnTo>
                    <a:lnTo>
                      <a:pt x="659" y="409"/>
                    </a:lnTo>
                    <a:lnTo>
                      <a:pt x="660" y="406"/>
                    </a:lnTo>
                    <a:lnTo>
                      <a:pt x="665" y="404"/>
                    </a:lnTo>
                    <a:lnTo>
                      <a:pt x="668" y="397"/>
                    </a:lnTo>
                    <a:lnTo>
                      <a:pt x="665" y="377"/>
                    </a:lnTo>
                    <a:lnTo>
                      <a:pt x="659" y="365"/>
                    </a:lnTo>
                    <a:lnTo>
                      <a:pt x="659" y="359"/>
                    </a:lnTo>
                    <a:lnTo>
                      <a:pt x="666" y="357"/>
                    </a:lnTo>
                    <a:lnTo>
                      <a:pt x="666" y="348"/>
                    </a:lnTo>
                    <a:lnTo>
                      <a:pt x="669" y="342"/>
                    </a:lnTo>
                    <a:lnTo>
                      <a:pt x="669" y="337"/>
                    </a:lnTo>
                    <a:lnTo>
                      <a:pt x="663" y="328"/>
                    </a:lnTo>
                    <a:lnTo>
                      <a:pt x="663" y="318"/>
                    </a:lnTo>
                    <a:lnTo>
                      <a:pt x="663" y="315"/>
                    </a:lnTo>
                    <a:lnTo>
                      <a:pt x="663" y="309"/>
                    </a:lnTo>
                    <a:lnTo>
                      <a:pt x="669" y="309"/>
                    </a:lnTo>
                    <a:lnTo>
                      <a:pt x="675" y="298"/>
                    </a:lnTo>
                    <a:lnTo>
                      <a:pt x="674" y="293"/>
                    </a:lnTo>
                    <a:lnTo>
                      <a:pt x="678" y="289"/>
                    </a:lnTo>
                    <a:lnTo>
                      <a:pt x="678" y="284"/>
                    </a:lnTo>
                    <a:lnTo>
                      <a:pt x="677" y="280"/>
                    </a:lnTo>
                    <a:lnTo>
                      <a:pt x="683" y="278"/>
                    </a:lnTo>
                    <a:lnTo>
                      <a:pt x="687" y="261"/>
                    </a:lnTo>
                    <a:lnTo>
                      <a:pt x="695" y="257"/>
                    </a:lnTo>
                    <a:lnTo>
                      <a:pt x="701" y="248"/>
                    </a:lnTo>
                    <a:lnTo>
                      <a:pt x="709" y="245"/>
                    </a:lnTo>
                    <a:lnTo>
                      <a:pt x="706" y="236"/>
                    </a:lnTo>
                    <a:lnTo>
                      <a:pt x="709" y="234"/>
                    </a:lnTo>
                    <a:lnTo>
                      <a:pt x="651" y="226"/>
                    </a:lnTo>
                    <a:lnTo>
                      <a:pt x="648" y="220"/>
                    </a:lnTo>
                    <a:lnTo>
                      <a:pt x="630" y="211"/>
                    </a:lnTo>
                    <a:lnTo>
                      <a:pt x="599" y="208"/>
                    </a:lnTo>
                    <a:lnTo>
                      <a:pt x="587" y="205"/>
                    </a:lnTo>
                    <a:lnTo>
                      <a:pt x="572" y="205"/>
                    </a:lnTo>
                    <a:lnTo>
                      <a:pt x="569" y="207"/>
                    </a:lnTo>
                    <a:lnTo>
                      <a:pt x="560" y="205"/>
                    </a:lnTo>
                    <a:lnTo>
                      <a:pt x="560" y="176"/>
                    </a:lnTo>
                    <a:lnTo>
                      <a:pt x="562" y="166"/>
                    </a:lnTo>
                    <a:lnTo>
                      <a:pt x="557" y="147"/>
                    </a:lnTo>
                    <a:lnTo>
                      <a:pt x="542" y="135"/>
                    </a:lnTo>
                    <a:lnTo>
                      <a:pt x="537" y="123"/>
                    </a:lnTo>
                    <a:lnTo>
                      <a:pt x="528" y="111"/>
                    </a:lnTo>
                    <a:lnTo>
                      <a:pt x="524" y="117"/>
                    </a:lnTo>
                    <a:lnTo>
                      <a:pt x="510" y="116"/>
                    </a:lnTo>
                    <a:lnTo>
                      <a:pt x="508" y="123"/>
                    </a:lnTo>
                    <a:lnTo>
                      <a:pt x="508" y="163"/>
                    </a:lnTo>
                    <a:lnTo>
                      <a:pt x="486" y="169"/>
                    </a:lnTo>
                    <a:lnTo>
                      <a:pt x="480" y="169"/>
                    </a:lnTo>
                    <a:lnTo>
                      <a:pt x="460" y="163"/>
                    </a:lnTo>
                    <a:lnTo>
                      <a:pt x="451" y="161"/>
                    </a:lnTo>
                    <a:lnTo>
                      <a:pt x="416" y="155"/>
                    </a:lnTo>
                    <a:lnTo>
                      <a:pt x="413" y="134"/>
                    </a:lnTo>
                    <a:lnTo>
                      <a:pt x="422" y="96"/>
                    </a:lnTo>
                    <a:lnTo>
                      <a:pt x="410" y="93"/>
                    </a:lnTo>
                    <a:lnTo>
                      <a:pt x="408" y="90"/>
                    </a:lnTo>
                    <a:lnTo>
                      <a:pt x="404" y="88"/>
                    </a:lnTo>
                    <a:lnTo>
                      <a:pt x="402" y="84"/>
                    </a:lnTo>
                    <a:lnTo>
                      <a:pt x="396" y="79"/>
                    </a:lnTo>
                    <a:lnTo>
                      <a:pt x="396" y="65"/>
                    </a:lnTo>
                    <a:lnTo>
                      <a:pt x="370" y="62"/>
                    </a:lnTo>
                    <a:lnTo>
                      <a:pt x="349" y="52"/>
                    </a:lnTo>
                    <a:lnTo>
                      <a:pt x="345" y="30"/>
                    </a:lnTo>
                    <a:lnTo>
                      <a:pt x="326" y="21"/>
                    </a:lnTo>
                    <a:lnTo>
                      <a:pt x="320" y="15"/>
                    </a:lnTo>
                    <a:lnTo>
                      <a:pt x="287" y="0"/>
                    </a:lnTo>
                    <a:lnTo>
                      <a:pt x="281" y="0"/>
                    </a:lnTo>
                    <a:lnTo>
                      <a:pt x="275" y="15"/>
                    </a:lnTo>
                    <a:lnTo>
                      <a:pt x="270" y="18"/>
                    </a:lnTo>
                    <a:lnTo>
                      <a:pt x="256" y="56"/>
                    </a:lnTo>
                    <a:lnTo>
                      <a:pt x="253" y="73"/>
                    </a:lnTo>
                    <a:lnTo>
                      <a:pt x="255" y="87"/>
                    </a:lnTo>
                    <a:lnTo>
                      <a:pt x="250" y="116"/>
                    </a:lnTo>
                    <a:lnTo>
                      <a:pt x="228" y="111"/>
                    </a:lnTo>
                    <a:lnTo>
                      <a:pt x="217" y="105"/>
                    </a:lnTo>
                    <a:lnTo>
                      <a:pt x="214" y="102"/>
                    </a:lnTo>
                    <a:lnTo>
                      <a:pt x="205" y="94"/>
                    </a:lnTo>
                    <a:lnTo>
                      <a:pt x="202" y="99"/>
                    </a:lnTo>
                    <a:lnTo>
                      <a:pt x="196" y="108"/>
                    </a:lnTo>
                    <a:lnTo>
                      <a:pt x="141" y="111"/>
                    </a:lnTo>
                    <a:lnTo>
                      <a:pt x="132" y="100"/>
                    </a:lnTo>
                    <a:lnTo>
                      <a:pt x="120" y="91"/>
                    </a:lnTo>
                    <a:lnTo>
                      <a:pt x="117" y="120"/>
                    </a:lnTo>
                    <a:lnTo>
                      <a:pt x="112" y="132"/>
                    </a:lnTo>
                    <a:lnTo>
                      <a:pt x="106" y="135"/>
                    </a:lnTo>
                    <a:lnTo>
                      <a:pt x="106" y="140"/>
                    </a:lnTo>
                    <a:lnTo>
                      <a:pt x="117" y="166"/>
                    </a:lnTo>
                    <a:lnTo>
                      <a:pt x="115" y="169"/>
                    </a:lnTo>
                    <a:lnTo>
                      <a:pt x="93" y="163"/>
                    </a:lnTo>
                    <a:lnTo>
                      <a:pt x="46" y="134"/>
                    </a:lnTo>
                    <a:lnTo>
                      <a:pt x="29" y="132"/>
                    </a:lnTo>
                    <a:lnTo>
                      <a:pt x="21" y="146"/>
                    </a:lnTo>
                    <a:lnTo>
                      <a:pt x="14" y="144"/>
                    </a:lnTo>
                    <a:lnTo>
                      <a:pt x="8" y="140"/>
                    </a:lnTo>
                    <a:lnTo>
                      <a:pt x="6" y="147"/>
                    </a:lnTo>
                    <a:lnTo>
                      <a:pt x="8" y="15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3" name="Freeform 3084">
                <a:extLst>
                  <a:ext uri="{FF2B5EF4-FFF2-40B4-BE49-F238E27FC236}">
                    <a16:creationId xmlns:a16="http://schemas.microsoft.com/office/drawing/2014/main" id="{C5F4F27A-EF0E-96EA-F0A3-737AE405D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592"/>
                <a:ext cx="354" cy="204"/>
              </a:xfrm>
              <a:custGeom>
                <a:avLst/>
                <a:gdLst>
                  <a:gd name="T0" fmla="*/ 14 w 709"/>
                  <a:gd name="T1" fmla="*/ 144 h 409"/>
                  <a:gd name="T2" fmla="*/ 93 w 709"/>
                  <a:gd name="T3" fmla="*/ 163 h 409"/>
                  <a:gd name="T4" fmla="*/ 106 w 709"/>
                  <a:gd name="T5" fmla="*/ 135 h 409"/>
                  <a:gd name="T6" fmla="*/ 132 w 709"/>
                  <a:gd name="T7" fmla="*/ 100 h 409"/>
                  <a:gd name="T8" fmla="*/ 205 w 709"/>
                  <a:gd name="T9" fmla="*/ 94 h 409"/>
                  <a:gd name="T10" fmla="*/ 250 w 709"/>
                  <a:gd name="T11" fmla="*/ 116 h 409"/>
                  <a:gd name="T12" fmla="*/ 270 w 709"/>
                  <a:gd name="T13" fmla="*/ 18 h 409"/>
                  <a:gd name="T14" fmla="*/ 320 w 709"/>
                  <a:gd name="T15" fmla="*/ 15 h 409"/>
                  <a:gd name="T16" fmla="*/ 370 w 709"/>
                  <a:gd name="T17" fmla="*/ 62 h 409"/>
                  <a:gd name="T18" fmla="*/ 404 w 709"/>
                  <a:gd name="T19" fmla="*/ 88 h 409"/>
                  <a:gd name="T20" fmla="*/ 413 w 709"/>
                  <a:gd name="T21" fmla="*/ 134 h 409"/>
                  <a:gd name="T22" fmla="*/ 480 w 709"/>
                  <a:gd name="T23" fmla="*/ 169 h 409"/>
                  <a:gd name="T24" fmla="*/ 510 w 709"/>
                  <a:gd name="T25" fmla="*/ 116 h 409"/>
                  <a:gd name="T26" fmla="*/ 542 w 709"/>
                  <a:gd name="T27" fmla="*/ 135 h 409"/>
                  <a:gd name="T28" fmla="*/ 560 w 709"/>
                  <a:gd name="T29" fmla="*/ 205 h 409"/>
                  <a:gd name="T30" fmla="*/ 599 w 709"/>
                  <a:gd name="T31" fmla="*/ 208 h 409"/>
                  <a:gd name="T32" fmla="*/ 709 w 709"/>
                  <a:gd name="T33" fmla="*/ 234 h 409"/>
                  <a:gd name="T34" fmla="*/ 695 w 709"/>
                  <a:gd name="T35" fmla="*/ 257 h 409"/>
                  <a:gd name="T36" fmla="*/ 678 w 709"/>
                  <a:gd name="T37" fmla="*/ 284 h 409"/>
                  <a:gd name="T38" fmla="*/ 669 w 709"/>
                  <a:gd name="T39" fmla="*/ 309 h 409"/>
                  <a:gd name="T40" fmla="*/ 663 w 709"/>
                  <a:gd name="T41" fmla="*/ 328 h 409"/>
                  <a:gd name="T42" fmla="*/ 666 w 709"/>
                  <a:gd name="T43" fmla="*/ 357 h 409"/>
                  <a:gd name="T44" fmla="*/ 668 w 709"/>
                  <a:gd name="T45" fmla="*/ 397 h 409"/>
                  <a:gd name="T46" fmla="*/ 648 w 709"/>
                  <a:gd name="T47" fmla="*/ 403 h 409"/>
                  <a:gd name="T48" fmla="*/ 622 w 709"/>
                  <a:gd name="T49" fmla="*/ 388 h 409"/>
                  <a:gd name="T50" fmla="*/ 630 w 709"/>
                  <a:gd name="T51" fmla="*/ 372 h 409"/>
                  <a:gd name="T52" fmla="*/ 606 w 709"/>
                  <a:gd name="T53" fmla="*/ 351 h 409"/>
                  <a:gd name="T54" fmla="*/ 587 w 709"/>
                  <a:gd name="T55" fmla="*/ 369 h 409"/>
                  <a:gd name="T56" fmla="*/ 572 w 709"/>
                  <a:gd name="T57" fmla="*/ 381 h 409"/>
                  <a:gd name="T58" fmla="*/ 540 w 709"/>
                  <a:gd name="T59" fmla="*/ 371 h 409"/>
                  <a:gd name="T60" fmla="*/ 524 w 709"/>
                  <a:gd name="T61" fmla="*/ 378 h 409"/>
                  <a:gd name="T62" fmla="*/ 508 w 709"/>
                  <a:gd name="T63" fmla="*/ 377 h 409"/>
                  <a:gd name="T64" fmla="*/ 496 w 709"/>
                  <a:gd name="T65" fmla="*/ 360 h 409"/>
                  <a:gd name="T66" fmla="*/ 484 w 709"/>
                  <a:gd name="T67" fmla="*/ 351 h 409"/>
                  <a:gd name="T68" fmla="*/ 454 w 709"/>
                  <a:gd name="T69" fmla="*/ 331 h 409"/>
                  <a:gd name="T70" fmla="*/ 440 w 709"/>
                  <a:gd name="T71" fmla="*/ 315 h 409"/>
                  <a:gd name="T72" fmla="*/ 425 w 709"/>
                  <a:gd name="T73" fmla="*/ 299 h 409"/>
                  <a:gd name="T74" fmla="*/ 401 w 709"/>
                  <a:gd name="T75" fmla="*/ 312 h 409"/>
                  <a:gd name="T76" fmla="*/ 382 w 709"/>
                  <a:gd name="T77" fmla="*/ 324 h 409"/>
                  <a:gd name="T78" fmla="*/ 354 w 709"/>
                  <a:gd name="T79" fmla="*/ 336 h 409"/>
                  <a:gd name="T80" fmla="*/ 308 w 709"/>
                  <a:gd name="T81" fmla="*/ 330 h 409"/>
                  <a:gd name="T82" fmla="*/ 290 w 709"/>
                  <a:gd name="T83" fmla="*/ 302 h 409"/>
                  <a:gd name="T84" fmla="*/ 237 w 709"/>
                  <a:gd name="T85" fmla="*/ 284 h 409"/>
                  <a:gd name="T86" fmla="*/ 214 w 709"/>
                  <a:gd name="T87" fmla="*/ 258 h 409"/>
                  <a:gd name="T88" fmla="*/ 159 w 709"/>
                  <a:gd name="T89" fmla="*/ 239 h 409"/>
                  <a:gd name="T90" fmla="*/ 105 w 709"/>
                  <a:gd name="T91" fmla="*/ 254 h 409"/>
                  <a:gd name="T92" fmla="*/ 97 w 709"/>
                  <a:gd name="T93" fmla="*/ 254 h 409"/>
                  <a:gd name="T94" fmla="*/ 20 w 709"/>
                  <a:gd name="T95" fmla="*/ 195 h 409"/>
                  <a:gd name="T96" fmla="*/ 8 w 709"/>
                  <a:gd name="T97" fmla="*/ 152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09" h="409">
                    <a:moveTo>
                      <a:pt x="8" y="152"/>
                    </a:moveTo>
                    <a:lnTo>
                      <a:pt x="6" y="147"/>
                    </a:lnTo>
                    <a:lnTo>
                      <a:pt x="8" y="140"/>
                    </a:lnTo>
                    <a:lnTo>
                      <a:pt x="14" y="144"/>
                    </a:lnTo>
                    <a:lnTo>
                      <a:pt x="21" y="146"/>
                    </a:lnTo>
                    <a:lnTo>
                      <a:pt x="29" y="132"/>
                    </a:lnTo>
                    <a:lnTo>
                      <a:pt x="46" y="134"/>
                    </a:lnTo>
                    <a:lnTo>
                      <a:pt x="93" y="163"/>
                    </a:lnTo>
                    <a:lnTo>
                      <a:pt x="115" y="169"/>
                    </a:lnTo>
                    <a:lnTo>
                      <a:pt x="117" y="166"/>
                    </a:lnTo>
                    <a:lnTo>
                      <a:pt x="106" y="140"/>
                    </a:lnTo>
                    <a:lnTo>
                      <a:pt x="106" y="135"/>
                    </a:lnTo>
                    <a:lnTo>
                      <a:pt x="112" y="132"/>
                    </a:lnTo>
                    <a:lnTo>
                      <a:pt x="117" y="120"/>
                    </a:lnTo>
                    <a:lnTo>
                      <a:pt x="120" y="91"/>
                    </a:lnTo>
                    <a:lnTo>
                      <a:pt x="132" y="100"/>
                    </a:lnTo>
                    <a:lnTo>
                      <a:pt x="141" y="111"/>
                    </a:lnTo>
                    <a:lnTo>
                      <a:pt x="196" y="108"/>
                    </a:lnTo>
                    <a:lnTo>
                      <a:pt x="202" y="99"/>
                    </a:lnTo>
                    <a:lnTo>
                      <a:pt x="205" y="94"/>
                    </a:lnTo>
                    <a:lnTo>
                      <a:pt x="214" y="102"/>
                    </a:lnTo>
                    <a:lnTo>
                      <a:pt x="217" y="105"/>
                    </a:lnTo>
                    <a:lnTo>
                      <a:pt x="228" y="111"/>
                    </a:lnTo>
                    <a:lnTo>
                      <a:pt x="250" y="116"/>
                    </a:lnTo>
                    <a:lnTo>
                      <a:pt x="255" y="87"/>
                    </a:lnTo>
                    <a:lnTo>
                      <a:pt x="253" y="73"/>
                    </a:lnTo>
                    <a:lnTo>
                      <a:pt x="256" y="56"/>
                    </a:lnTo>
                    <a:lnTo>
                      <a:pt x="270" y="18"/>
                    </a:lnTo>
                    <a:lnTo>
                      <a:pt x="275" y="15"/>
                    </a:lnTo>
                    <a:lnTo>
                      <a:pt x="281" y="0"/>
                    </a:lnTo>
                    <a:lnTo>
                      <a:pt x="287" y="0"/>
                    </a:lnTo>
                    <a:lnTo>
                      <a:pt x="320" y="15"/>
                    </a:lnTo>
                    <a:lnTo>
                      <a:pt x="326" y="21"/>
                    </a:lnTo>
                    <a:lnTo>
                      <a:pt x="345" y="30"/>
                    </a:lnTo>
                    <a:lnTo>
                      <a:pt x="349" y="52"/>
                    </a:lnTo>
                    <a:lnTo>
                      <a:pt x="370" y="62"/>
                    </a:lnTo>
                    <a:lnTo>
                      <a:pt x="396" y="65"/>
                    </a:lnTo>
                    <a:lnTo>
                      <a:pt x="396" y="79"/>
                    </a:lnTo>
                    <a:lnTo>
                      <a:pt x="402" y="84"/>
                    </a:lnTo>
                    <a:lnTo>
                      <a:pt x="404" y="88"/>
                    </a:lnTo>
                    <a:lnTo>
                      <a:pt x="408" y="90"/>
                    </a:lnTo>
                    <a:lnTo>
                      <a:pt x="410" y="93"/>
                    </a:lnTo>
                    <a:lnTo>
                      <a:pt x="422" y="96"/>
                    </a:lnTo>
                    <a:lnTo>
                      <a:pt x="413" y="134"/>
                    </a:lnTo>
                    <a:lnTo>
                      <a:pt x="416" y="155"/>
                    </a:lnTo>
                    <a:lnTo>
                      <a:pt x="451" y="161"/>
                    </a:lnTo>
                    <a:lnTo>
                      <a:pt x="460" y="163"/>
                    </a:lnTo>
                    <a:lnTo>
                      <a:pt x="480" y="169"/>
                    </a:lnTo>
                    <a:lnTo>
                      <a:pt x="486" y="169"/>
                    </a:lnTo>
                    <a:lnTo>
                      <a:pt x="508" y="163"/>
                    </a:lnTo>
                    <a:lnTo>
                      <a:pt x="508" y="123"/>
                    </a:lnTo>
                    <a:lnTo>
                      <a:pt x="510" y="116"/>
                    </a:lnTo>
                    <a:lnTo>
                      <a:pt x="524" y="117"/>
                    </a:lnTo>
                    <a:lnTo>
                      <a:pt x="528" y="111"/>
                    </a:lnTo>
                    <a:lnTo>
                      <a:pt x="537" y="123"/>
                    </a:lnTo>
                    <a:lnTo>
                      <a:pt x="542" y="135"/>
                    </a:lnTo>
                    <a:lnTo>
                      <a:pt x="557" y="147"/>
                    </a:lnTo>
                    <a:lnTo>
                      <a:pt x="562" y="166"/>
                    </a:lnTo>
                    <a:lnTo>
                      <a:pt x="560" y="176"/>
                    </a:lnTo>
                    <a:lnTo>
                      <a:pt x="560" y="205"/>
                    </a:lnTo>
                    <a:lnTo>
                      <a:pt x="569" y="207"/>
                    </a:lnTo>
                    <a:lnTo>
                      <a:pt x="572" y="205"/>
                    </a:lnTo>
                    <a:lnTo>
                      <a:pt x="587" y="205"/>
                    </a:lnTo>
                    <a:lnTo>
                      <a:pt x="599" y="208"/>
                    </a:lnTo>
                    <a:lnTo>
                      <a:pt x="630" y="211"/>
                    </a:lnTo>
                    <a:lnTo>
                      <a:pt x="648" y="220"/>
                    </a:lnTo>
                    <a:lnTo>
                      <a:pt x="651" y="226"/>
                    </a:lnTo>
                    <a:lnTo>
                      <a:pt x="709" y="234"/>
                    </a:lnTo>
                    <a:lnTo>
                      <a:pt x="706" y="236"/>
                    </a:lnTo>
                    <a:lnTo>
                      <a:pt x="709" y="245"/>
                    </a:lnTo>
                    <a:lnTo>
                      <a:pt x="701" y="248"/>
                    </a:lnTo>
                    <a:lnTo>
                      <a:pt x="695" y="257"/>
                    </a:lnTo>
                    <a:lnTo>
                      <a:pt x="687" y="261"/>
                    </a:lnTo>
                    <a:lnTo>
                      <a:pt x="683" y="278"/>
                    </a:lnTo>
                    <a:lnTo>
                      <a:pt x="677" y="280"/>
                    </a:lnTo>
                    <a:lnTo>
                      <a:pt x="678" y="284"/>
                    </a:lnTo>
                    <a:lnTo>
                      <a:pt x="678" y="289"/>
                    </a:lnTo>
                    <a:lnTo>
                      <a:pt x="674" y="293"/>
                    </a:lnTo>
                    <a:lnTo>
                      <a:pt x="675" y="298"/>
                    </a:lnTo>
                    <a:lnTo>
                      <a:pt x="669" y="309"/>
                    </a:lnTo>
                    <a:lnTo>
                      <a:pt x="663" y="309"/>
                    </a:lnTo>
                    <a:lnTo>
                      <a:pt x="663" y="315"/>
                    </a:lnTo>
                    <a:lnTo>
                      <a:pt x="663" y="318"/>
                    </a:lnTo>
                    <a:lnTo>
                      <a:pt x="663" y="328"/>
                    </a:lnTo>
                    <a:lnTo>
                      <a:pt x="669" y="337"/>
                    </a:lnTo>
                    <a:lnTo>
                      <a:pt x="669" y="342"/>
                    </a:lnTo>
                    <a:lnTo>
                      <a:pt x="666" y="348"/>
                    </a:lnTo>
                    <a:lnTo>
                      <a:pt x="666" y="357"/>
                    </a:lnTo>
                    <a:lnTo>
                      <a:pt x="659" y="359"/>
                    </a:lnTo>
                    <a:lnTo>
                      <a:pt x="659" y="365"/>
                    </a:lnTo>
                    <a:lnTo>
                      <a:pt x="665" y="377"/>
                    </a:lnTo>
                    <a:lnTo>
                      <a:pt x="668" y="397"/>
                    </a:lnTo>
                    <a:lnTo>
                      <a:pt x="665" y="404"/>
                    </a:lnTo>
                    <a:lnTo>
                      <a:pt x="660" y="406"/>
                    </a:lnTo>
                    <a:lnTo>
                      <a:pt x="659" y="409"/>
                    </a:lnTo>
                    <a:lnTo>
                      <a:pt x="648" y="403"/>
                    </a:lnTo>
                    <a:lnTo>
                      <a:pt x="643" y="406"/>
                    </a:lnTo>
                    <a:lnTo>
                      <a:pt x="636" y="397"/>
                    </a:lnTo>
                    <a:lnTo>
                      <a:pt x="628" y="394"/>
                    </a:lnTo>
                    <a:lnTo>
                      <a:pt x="622" y="388"/>
                    </a:lnTo>
                    <a:lnTo>
                      <a:pt x="618" y="386"/>
                    </a:lnTo>
                    <a:lnTo>
                      <a:pt x="615" y="381"/>
                    </a:lnTo>
                    <a:lnTo>
                      <a:pt x="622" y="375"/>
                    </a:lnTo>
                    <a:lnTo>
                      <a:pt x="630" y="372"/>
                    </a:lnTo>
                    <a:lnTo>
                      <a:pt x="630" y="362"/>
                    </a:lnTo>
                    <a:lnTo>
                      <a:pt x="616" y="350"/>
                    </a:lnTo>
                    <a:lnTo>
                      <a:pt x="607" y="339"/>
                    </a:lnTo>
                    <a:lnTo>
                      <a:pt x="606" y="351"/>
                    </a:lnTo>
                    <a:lnTo>
                      <a:pt x="601" y="357"/>
                    </a:lnTo>
                    <a:lnTo>
                      <a:pt x="593" y="357"/>
                    </a:lnTo>
                    <a:lnTo>
                      <a:pt x="587" y="365"/>
                    </a:lnTo>
                    <a:lnTo>
                      <a:pt x="587" y="369"/>
                    </a:lnTo>
                    <a:lnTo>
                      <a:pt x="581" y="371"/>
                    </a:lnTo>
                    <a:lnTo>
                      <a:pt x="577" y="365"/>
                    </a:lnTo>
                    <a:lnTo>
                      <a:pt x="571" y="37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57" y="368"/>
                    </a:lnTo>
                    <a:lnTo>
                      <a:pt x="551" y="374"/>
                    </a:lnTo>
                    <a:lnTo>
                      <a:pt x="540" y="371"/>
                    </a:lnTo>
                    <a:lnTo>
                      <a:pt x="539" y="377"/>
                    </a:lnTo>
                    <a:lnTo>
                      <a:pt x="533" y="380"/>
                    </a:lnTo>
                    <a:lnTo>
                      <a:pt x="527" y="374"/>
                    </a:lnTo>
                    <a:lnTo>
                      <a:pt x="524" y="378"/>
                    </a:lnTo>
                    <a:lnTo>
                      <a:pt x="518" y="381"/>
                    </a:lnTo>
                    <a:lnTo>
                      <a:pt x="513" y="391"/>
                    </a:lnTo>
                    <a:lnTo>
                      <a:pt x="508" y="391"/>
                    </a:lnTo>
                    <a:lnTo>
                      <a:pt x="508" y="377"/>
                    </a:lnTo>
                    <a:lnTo>
                      <a:pt x="507" y="374"/>
                    </a:lnTo>
                    <a:lnTo>
                      <a:pt x="501" y="371"/>
                    </a:lnTo>
                    <a:lnTo>
                      <a:pt x="501" y="362"/>
                    </a:lnTo>
                    <a:lnTo>
                      <a:pt x="496" y="360"/>
                    </a:lnTo>
                    <a:lnTo>
                      <a:pt x="495" y="365"/>
                    </a:lnTo>
                    <a:lnTo>
                      <a:pt x="490" y="360"/>
                    </a:lnTo>
                    <a:lnTo>
                      <a:pt x="484" y="354"/>
                    </a:lnTo>
                    <a:lnTo>
                      <a:pt x="484" y="351"/>
                    </a:lnTo>
                    <a:lnTo>
                      <a:pt x="475" y="342"/>
                    </a:lnTo>
                    <a:lnTo>
                      <a:pt x="461" y="334"/>
                    </a:lnTo>
                    <a:lnTo>
                      <a:pt x="461" y="333"/>
                    </a:lnTo>
                    <a:lnTo>
                      <a:pt x="454" y="331"/>
                    </a:lnTo>
                    <a:lnTo>
                      <a:pt x="454" y="327"/>
                    </a:lnTo>
                    <a:lnTo>
                      <a:pt x="445" y="325"/>
                    </a:lnTo>
                    <a:lnTo>
                      <a:pt x="446" y="322"/>
                    </a:lnTo>
                    <a:lnTo>
                      <a:pt x="440" y="315"/>
                    </a:lnTo>
                    <a:lnTo>
                      <a:pt x="436" y="313"/>
                    </a:lnTo>
                    <a:lnTo>
                      <a:pt x="423" y="310"/>
                    </a:lnTo>
                    <a:lnTo>
                      <a:pt x="425" y="304"/>
                    </a:lnTo>
                    <a:lnTo>
                      <a:pt x="425" y="299"/>
                    </a:lnTo>
                    <a:lnTo>
                      <a:pt x="420" y="296"/>
                    </a:lnTo>
                    <a:lnTo>
                      <a:pt x="407" y="309"/>
                    </a:lnTo>
                    <a:lnTo>
                      <a:pt x="407" y="312"/>
                    </a:lnTo>
                    <a:lnTo>
                      <a:pt x="401" y="312"/>
                    </a:lnTo>
                    <a:lnTo>
                      <a:pt x="396" y="318"/>
                    </a:lnTo>
                    <a:lnTo>
                      <a:pt x="390" y="318"/>
                    </a:lnTo>
                    <a:lnTo>
                      <a:pt x="385" y="321"/>
                    </a:lnTo>
                    <a:lnTo>
                      <a:pt x="382" y="324"/>
                    </a:lnTo>
                    <a:lnTo>
                      <a:pt x="381" y="330"/>
                    </a:lnTo>
                    <a:lnTo>
                      <a:pt x="373" y="337"/>
                    </a:lnTo>
                    <a:lnTo>
                      <a:pt x="372" y="340"/>
                    </a:lnTo>
                    <a:lnTo>
                      <a:pt x="354" y="336"/>
                    </a:lnTo>
                    <a:lnTo>
                      <a:pt x="345" y="337"/>
                    </a:lnTo>
                    <a:lnTo>
                      <a:pt x="322" y="339"/>
                    </a:lnTo>
                    <a:lnTo>
                      <a:pt x="317" y="333"/>
                    </a:lnTo>
                    <a:lnTo>
                      <a:pt x="308" y="330"/>
                    </a:lnTo>
                    <a:lnTo>
                      <a:pt x="302" y="339"/>
                    </a:lnTo>
                    <a:lnTo>
                      <a:pt x="297" y="339"/>
                    </a:lnTo>
                    <a:lnTo>
                      <a:pt x="294" y="339"/>
                    </a:lnTo>
                    <a:lnTo>
                      <a:pt x="290" y="302"/>
                    </a:lnTo>
                    <a:lnTo>
                      <a:pt x="281" y="301"/>
                    </a:lnTo>
                    <a:lnTo>
                      <a:pt x="261" y="301"/>
                    </a:lnTo>
                    <a:lnTo>
                      <a:pt x="243" y="296"/>
                    </a:lnTo>
                    <a:lnTo>
                      <a:pt x="237" y="284"/>
                    </a:lnTo>
                    <a:lnTo>
                      <a:pt x="232" y="277"/>
                    </a:lnTo>
                    <a:lnTo>
                      <a:pt x="212" y="272"/>
                    </a:lnTo>
                    <a:lnTo>
                      <a:pt x="217" y="263"/>
                    </a:lnTo>
                    <a:lnTo>
                      <a:pt x="214" y="258"/>
                    </a:lnTo>
                    <a:lnTo>
                      <a:pt x="199" y="254"/>
                    </a:lnTo>
                    <a:lnTo>
                      <a:pt x="190" y="242"/>
                    </a:lnTo>
                    <a:lnTo>
                      <a:pt x="168" y="243"/>
                    </a:lnTo>
                    <a:lnTo>
                      <a:pt x="159" y="239"/>
                    </a:lnTo>
                    <a:lnTo>
                      <a:pt x="156" y="248"/>
                    </a:lnTo>
                    <a:lnTo>
                      <a:pt x="120" y="239"/>
                    </a:lnTo>
                    <a:lnTo>
                      <a:pt x="112" y="239"/>
                    </a:lnTo>
                    <a:lnTo>
                      <a:pt x="105" y="254"/>
                    </a:lnTo>
                    <a:lnTo>
                      <a:pt x="100" y="271"/>
                    </a:lnTo>
                    <a:lnTo>
                      <a:pt x="90" y="267"/>
                    </a:lnTo>
                    <a:lnTo>
                      <a:pt x="96" y="252"/>
                    </a:lnTo>
                    <a:lnTo>
                      <a:pt x="97" y="254"/>
                    </a:lnTo>
                    <a:lnTo>
                      <a:pt x="109" y="226"/>
                    </a:lnTo>
                    <a:lnTo>
                      <a:pt x="100" y="216"/>
                    </a:lnTo>
                    <a:lnTo>
                      <a:pt x="27" y="195"/>
                    </a:lnTo>
                    <a:lnTo>
                      <a:pt x="20" y="195"/>
                    </a:lnTo>
                    <a:lnTo>
                      <a:pt x="0" y="181"/>
                    </a:lnTo>
                    <a:lnTo>
                      <a:pt x="3" y="169"/>
                    </a:lnTo>
                    <a:lnTo>
                      <a:pt x="2" y="158"/>
                    </a:lnTo>
                    <a:lnTo>
                      <a:pt x="8" y="1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4" name="Freeform 3085">
                <a:extLst>
                  <a:ext uri="{FF2B5EF4-FFF2-40B4-BE49-F238E27FC236}">
                    <a16:creationId xmlns:a16="http://schemas.microsoft.com/office/drawing/2014/main" id="{3480C619-54BF-7C8A-8921-22282D747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2592"/>
                <a:ext cx="354" cy="204"/>
              </a:xfrm>
              <a:custGeom>
                <a:avLst/>
                <a:gdLst>
                  <a:gd name="T0" fmla="*/ 14 w 709"/>
                  <a:gd name="T1" fmla="*/ 144 h 409"/>
                  <a:gd name="T2" fmla="*/ 93 w 709"/>
                  <a:gd name="T3" fmla="*/ 163 h 409"/>
                  <a:gd name="T4" fmla="*/ 106 w 709"/>
                  <a:gd name="T5" fmla="*/ 135 h 409"/>
                  <a:gd name="T6" fmla="*/ 132 w 709"/>
                  <a:gd name="T7" fmla="*/ 100 h 409"/>
                  <a:gd name="T8" fmla="*/ 205 w 709"/>
                  <a:gd name="T9" fmla="*/ 94 h 409"/>
                  <a:gd name="T10" fmla="*/ 250 w 709"/>
                  <a:gd name="T11" fmla="*/ 116 h 409"/>
                  <a:gd name="T12" fmla="*/ 270 w 709"/>
                  <a:gd name="T13" fmla="*/ 18 h 409"/>
                  <a:gd name="T14" fmla="*/ 320 w 709"/>
                  <a:gd name="T15" fmla="*/ 15 h 409"/>
                  <a:gd name="T16" fmla="*/ 370 w 709"/>
                  <a:gd name="T17" fmla="*/ 62 h 409"/>
                  <a:gd name="T18" fmla="*/ 404 w 709"/>
                  <a:gd name="T19" fmla="*/ 88 h 409"/>
                  <a:gd name="T20" fmla="*/ 413 w 709"/>
                  <a:gd name="T21" fmla="*/ 134 h 409"/>
                  <a:gd name="T22" fmla="*/ 480 w 709"/>
                  <a:gd name="T23" fmla="*/ 169 h 409"/>
                  <a:gd name="T24" fmla="*/ 510 w 709"/>
                  <a:gd name="T25" fmla="*/ 116 h 409"/>
                  <a:gd name="T26" fmla="*/ 542 w 709"/>
                  <a:gd name="T27" fmla="*/ 135 h 409"/>
                  <a:gd name="T28" fmla="*/ 560 w 709"/>
                  <a:gd name="T29" fmla="*/ 205 h 409"/>
                  <a:gd name="T30" fmla="*/ 599 w 709"/>
                  <a:gd name="T31" fmla="*/ 208 h 409"/>
                  <a:gd name="T32" fmla="*/ 709 w 709"/>
                  <a:gd name="T33" fmla="*/ 234 h 409"/>
                  <a:gd name="T34" fmla="*/ 695 w 709"/>
                  <a:gd name="T35" fmla="*/ 257 h 409"/>
                  <a:gd name="T36" fmla="*/ 678 w 709"/>
                  <a:gd name="T37" fmla="*/ 284 h 409"/>
                  <a:gd name="T38" fmla="*/ 669 w 709"/>
                  <a:gd name="T39" fmla="*/ 309 h 409"/>
                  <a:gd name="T40" fmla="*/ 663 w 709"/>
                  <a:gd name="T41" fmla="*/ 328 h 409"/>
                  <a:gd name="T42" fmla="*/ 666 w 709"/>
                  <a:gd name="T43" fmla="*/ 357 h 409"/>
                  <a:gd name="T44" fmla="*/ 668 w 709"/>
                  <a:gd name="T45" fmla="*/ 397 h 409"/>
                  <a:gd name="T46" fmla="*/ 648 w 709"/>
                  <a:gd name="T47" fmla="*/ 403 h 409"/>
                  <a:gd name="T48" fmla="*/ 622 w 709"/>
                  <a:gd name="T49" fmla="*/ 388 h 409"/>
                  <a:gd name="T50" fmla="*/ 630 w 709"/>
                  <a:gd name="T51" fmla="*/ 372 h 409"/>
                  <a:gd name="T52" fmla="*/ 606 w 709"/>
                  <a:gd name="T53" fmla="*/ 351 h 409"/>
                  <a:gd name="T54" fmla="*/ 587 w 709"/>
                  <a:gd name="T55" fmla="*/ 369 h 409"/>
                  <a:gd name="T56" fmla="*/ 572 w 709"/>
                  <a:gd name="T57" fmla="*/ 381 h 409"/>
                  <a:gd name="T58" fmla="*/ 540 w 709"/>
                  <a:gd name="T59" fmla="*/ 371 h 409"/>
                  <a:gd name="T60" fmla="*/ 524 w 709"/>
                  <a:gd name="T61" fmla="*/ 378 h 409"/>
                  <a:gd name="T62" fmla="*/ 508 w 709"/>
                  <a:gd name="T63" fmla="*/ 377 h 409"/>
                  <a:gd name="T64" fmla="*/ 496 w 709"/>
                  <a:gd name="T65" fmla="*/ 360 h 409"/>
                  <a:gd name="T66" fmla="*/ 484 w 709"/>
                  <a:gd name="T67" fmla="*/ 351 h 409"/>
                  <a:gd name="T68" fmla="*/ 454 w 709"/>
                  <a:gd name="T69" fmla="*/ 331 h 409"/>
                  <a:gd name="T70" fmla="*/ 440 w 709"/>
                  <a:gd name="T71" fmla="*/ 315 h 409"/>
                  <a:gd name="T72" fmla="*/ 425 w 709"/>
                  <a:gd name="T73" fmla="*/ 299 h 409"/>
                  <a:gd name="T74" fmla="*/ 401 w 709"/>
                  <a:gd name="T75" fmla="*/ 312 h 409"/>
                  <a:gd name="T76" fmla="*/ 382 w 709"/>
                  <a:gd name="T77" fmla="*/ 324 h 409"/>
                  <a:gd name="T78" fmla="*/ 354 w 709"/>
                  <a:gd name="T79" fmla="*/ 336 h 409"/>
                  <a:gd name="T80" fmla="*/ 308 w 709"/>
                  <a:gd name="T81" fmla="*/ 330 h 409"/>
                  <a:gd name="T82" fmla="*/ 290 w 709"/>
                  <a:gd name="T83" fmla="*/ 302 h 409"/>
                  <a:gd name="T84" fmla="*/ 237 w 709"/>
                  <a:gd name="T85" fmla="*/ 284 h 409"/>
                  <a:gd name="T86" fmla="*/ 214 w 709"/>
                  <a:gd name="T87" fmla="*/ 258 h 409"/>
                  <a:gd name="T88" fmla="*/ 159 w 709"/>
                  <a:gd name="T89" fmla="*/ 239 h 409"/>
                  <a:gd name="T90" fmla="*/ 105 w 709"/>
                  <a:gd name="T91" fmla="*/ 254 h 409"/>
                  <a:gd name="T92" fmla="*/ 97 w 709"/>
                  <a:gd name="T93" fmla="*/ 254 h 409"/>
                  <a:gd name="T94" fmla="*/ 20 w 709"/>
                  <a:gd name="T95" fmla="*/ 195 h 409"/>
                  <a:gd name="T96" fmla="*/ 8 w 709"/>
                  <a:gd name="T97" fmla="*/ 152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09" h="409">
                    <a:moveTo>
                      <a:pt x="8" y="152"/>
                    </a:moveTo>
                    <a:lnTo>
                      <a:pt x="6" y="147"/>
                    </a:lnTo>
                    <a:lnTo>
                      <a:pt x="8" y="140"/>
                    </a:lnTo>
                    <a:lnTo>
                      <a:pt x="14" y="144"/>
                    </a:lnTo>
                    <a:lnTo>
                      <a:pt x="21" y="146"/>
                    </a:lnTo>
                    <a:lnTo>
                      <a:pt x="29" y="132"/>
                    </a:lnTo>
                    <a:lnTo>
                      <a:pt x="46" y="134"/>
                    </a:lnTo>
                    <a:lnTo>
                      <a:pt x="93" y="163"/>
                    </a:lnTo>
                    <a:lnTo>
                      <a:pt x="115" y="169"/>
                    </a:lnTo>
                    <a:lnTo>
                      <a:pt x="117" y="166"/>
                    </a:lnTo>
                    <a:lnTo>
                      <a:pt x="106" y="140"/>
                    </a:lnTo>
                    <a:lnTo>
                      <a:pt x="106" y="135"/>
                    </a:lnTo>
                    <a:lnTo>
                      <a:pt x="112" y="132"/>
                    </a:lnTo>
                    <a:lnTo>
                      <a:pt x="117" y="120"/>
                    </a:lnTo>
                    <a:lnTo>
                      <a:pt x="120" y="91"/>
                    </a:lnTo>
                    <a:lnTo>
                      <a:pt x="132" y="100"/>
                    </a:lnTo>
                    <a:lnTo>
                      <a:pt x="141" y="111"/>
                    </a:lnTo>
                    <a:lnTo>
                      <a:pt x="196" y="108"/>
                    </a:lnTo>
                    <a:lnTo>
                      <a:pt x="202" y="99"/>
                    </a:lnTo>
                    <a:lnTo>
                      <a:pt x="205" y="94"/>
                    </a:lnTo>
                    <a:lnTo>
                      <a:pt x="214" y="102"/>
                    </a:lnTo>
                    <a:lnTo>
                      <a:pt x="217" y="105"/>
                    </a:lnTo>
                    <a:lnTo>
                      <a:pt x="228" y="111"/>
                    </a:lnTo>
                    <a:lnTo>
                      <a:pt x="250" y="116"/>
                    </a:lnTo>
                    <a:lnTo>
                      <a:pt x="255" y="87"/>
                    </a:lnTo>
                    <a:lnTo>
                      <a:pt x="253" y="73"/>
                    </a:lnTo>
                    <a:lnTo>
                      <a:pt x="256" y="56"/>
                    </a:lnTo>
                    <a:lnTo>
                      <a:pt x="270" y="18"/>
                    </a:lnTo>
                    <a:lnTo>
                      <a:pt x="275" y="15"/>
                    </a:lnTo>
                    <a:lnTo>
                      <a:pt x="281" y="0"/>
                    </a:lnTo>
                    <a:lnTo>
                      <a:pt x="287" y="0"/>
                    </a:lnTo>
                    <a:lnTo>
                      <a:pt x="320" y="15"/>
                    </a:lnTo>
                    <a:lnTo>
                      <a:pt x="326" y="21"/>
                    </a:lnTo>
                    <a:lnTo>
                      <a:pt x="345" y="30"/>
                    </a:lnTo>
                    <a:lnTo>
                      <a:pt x="349" y="52"/>
                    </a:lnTo>
                    <a:lnTo>
                      <a:pt x="370" y="62"/>
                    </a:lnTo>
                    <a:lnTo>
                      <a:pt x="396" y="65"/>
                    </a:lnTo>
                    <a:lnTo>
                      <a:pt x="396" y="79"/>
                    </a:lnTo>
                    <a:lnTo>
                      <a:pt x="402" y="84"/>
                    </a:lnTo>
                    <a:lnTo>
                      <a:pt x="404" y="88"/>
                    </a:lnTo>
                    <a:lnTo>
                      <a:pt x="408" y="90"/>
                    </a:lnTo>
                    <a:lnTo>
                      <a:pt x="410" y="93"/>
                    </a:lnTo>
                    <a:lnTo>
                      <a:pt x="422" y="96"/>
                    </a:lnTo>
                    <a:lnTo>
                      <a:pt x="413" y="134"/>
                    </a:lnTo>
                    <a:lnTo>
                      <a:pt x="416" y="155"/>
                    </a:lnTo>
                    <a:lnTo>
                      <a:pt x="451" y="161"/>
                    </a:lnTo>
                    <a:lnTo>
                      <a:pt x="460" y="163"/>
                    </a:lnTo>
                    <a:lnTo>
                      <a:pt x="480" y="169"/>
                    </a:lnTo>
                    <a:lnTo>
                      <a:pt x="486" y="169"/>
                    </a:lnTo>
                    <a:lnTo>
                      <a:pt x="508" y="163"/>
                    </a:lnTo>
                    <a:lnTo>
                      <a:pt x="508" y="123"/>
                    </a:lnTo>
                    <a:lnTo>
                      <a:pt x="510" y="116"/>
                    </a:lnTo>
                    <a:lnTo>
                      <a:pt x="524" y="117"/>
                    </a:lnTo>
                    <a:lnTo>
                      <a:pt x="528" y="111"/>
                    </a:lnTo>
                    <a:lnTo>
                      <a:pt x="537" y="123"/>
                    </a:lnTo>
                    <a:lnTo>
                      <a:pt x="542" y="135"/>
                    </a:lnTo>
                    <a:lnTo>
                      <a:pt x="557" y="147"/>
                    </a:lnTo>
                    <a:lnTo>
                      <a:pt x="562" y="166"/>
                    </a:lnTo>
                    <a:lnTo>
                      <a:pt x="560" y="176"/>
                    </a:lnTo>
                    <a:lnTo>
                      <a:pt x="560" y="205"/>
                    </a:lnTo>
                    <a:lnTo>
                      <a:pt x="569" y="207"/>
                    </a:lnTo>
                    <a:lnTo>
                      <a:pt x="572" y="205"/>
                    </a:lnTo>
                    <a:lnTo>
                      <a:pt x="587" y="205"/>
                    </a:lnTo>
                    <a:lnTo>
                      <a:pt x="599" y="208"/>
                    </a:lnTo>
                    <a:lnTo>
                      <a:pt x="630" y="211"/>
                    </a:lnTo>
                    <a:lnTo>
                      <a:pt x="648" y="220"/>
                    </a:lnTo>
                    <a:lnTo>
                      <a:pt x="651" y="226"/>
                    </a:lnTo>
                    <a:lnTo>
                      <a:pt x="709" y="234"/>
                    </a:lnTo>
                    <a:lnTo>
                      <a:pt x="706" y="236"/>
                    </a:lnTo>
                    <a:lnTo>
                      <a:pt x="709" y="245"/>
                    </a:lnTo>
                    <a:lnTo>
                      <a:pt x="701" y="248"/>
                    </a:lnTo>
                    <a:lnTo>
                      <a:pt x="695" y="257"/>
                    </a:lnTo>
                    <a:lnTo>
                      <a:pt x="687" y="261"/>
                    </a:lnTo>
                    <a:lnTo>
                      <a:pt x="683" y="278"/>
                    </a:lnTo>
                    <a:lnTo>
                      <a:pt x="677" y="280"/>
                    </a:lnTo>
                    <a:lnTo>
                      <a:pt x="678" y="284"/>
                    </a:lnTo>
                    <a:lnTo>
                      <a:pt x="678" y="289"/>
                    </a:lnTo>
                    <a:lnTo>
                      <a:pt x="674" y="293"/>
                    </a:lnTo>
                    <a:lnTo>
                      <a:pt x="675" y="298"/>
                    </a:lnTo>
                    <a:lnTo>
                      <a:pt x="669" y="309"/>
                    </a:lnTo>
                    <a:lnTo>
                      <a:pt x="663" y="309"/>
                    </a:lnTo>
                    <a:lnTo>
                      <a:pt x="663" y="315"/>
                    </a:lnTo>
                    <a:lnTo>
                      <a:pt x="663" y="318"/>
                    </a:lnTo>
                    <a:lnTo>
                      <a:pt x="663" y="328"/>
                    </a:lnTo>
                    <a:lnTo>
                      <a:pt x="669" y="337"/>
                    </a:lnTo>
                    <a:lnTo>
                      <a:pt x="669" y="342"/>
                    </a:lnTo>
                    <a:lnTo>
                      <a:pt x="666" y="348"/>
                    </a:lnTo>
                    <a:lnTo>
                      <a:pt x="666" y="357"/>
                    </a:lnTo>
                    <a:lnTo>
                      <a:pt x="659" y="359"/>
                    </a:lnTo>
                    <a:lnTo>
                      <a:pt x="659" y="365"/>
                    </a:lnTo>
                    <a:lnTo>
                      <a:pt x="665" y="377"/>
                    </a:lnTo>
                    <a:lnTo>
                      <a:pt x="668" y="397"/>
                    </a:lnTo>
                    <a:lnTo>
                      <a:pt x="665" y="404"/>
                    </a:lnTo>
                    <a:lnTo>
                      <a:pt x="660" y="406"/>
                    </a:lnTo>
                    <a:lnTo>
                      <a:pt x="659" y="409"/>
                    </a:lnTo>
                    <a:lnTo>
                      <a:pt x="648" y="403"/>
                    </a:lnTo>
                    <a:lnTo>
                      <a:pt x="643" y="406"/>
                    </a:lnTo>
                    <a:lnTo>
                      <a:pt x="636" y="397"/>
                    </a:lnTo>
                    <a:lnTo>
                      <a:pt x="628" y="394"/>
                    </a:lnTo>
                    <a:lnTo>
                      <a:pt x="622" y="388"/>
                    </a:lnTo>
                    <a:lnTo>
                      <a:pt x="618" y="386"/>
                    </a:lnTo>
                    <a:lnTo>
                      <a:pt x="615" y="381"/>
                    </a:lnTo>
                    <a:lnTo>
                      <a:pt x="622" y="375"/>
                    </a:lnTo>
                    <a:lnTo>
                      <a:pt x="630" y="372"/>
                    </a:lnTo>
                    <a:lnTo>
                      <a:pt x="630" y="362"/>
                    </a:lnTo>
                    <a:lnTo>
                      <a:pt x="616" y="350"/>
                    </a:lnTo>
                    <a:lnTo>
                      <a:pt x="607" y="339"/>
                    </a:lnTo>
                    <a:lnTo>
                      <a:pt x="606" y="351"/>
                    </a:lnTo>
                    <a:lnTo>
                      <a:pt x="601" y="357"/>
                    </a:lnTo>
                    <a:lnTo>
                      <a:pt x="593" y="357"/>
                    </a:lnTo>
                    <a:lnTo>
                      <a:pt x="587" y="365"/>
                    </a:lnTo>
                    <a:lnTo>
                      <a:pt x="587" y="369"/>
                    </a:lnTo>
                    <a:lnTo>
                      <a:pt x="581" y="371"/>
                    </a:lnTo>
                    <a:lnTo>
                      <a:pt x="577" y="365"/>
                    </a:lnTo>
                    <a:lnTo>
                      <a:pt x="571" y="37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57" y="368"/>
                    </a:lnTo>
                    <a:lnTo>
                      <a:pt x="551" y="374"/>
                    </a:lnTo>
                    <a:lnTo>
                      <a:pt x="540" y="371"/>
                    </a:lnTo>
                    <a:lnTo>
                      <a:pt x="539" y="377"/>
                    </a:lnTo>
                    <a:lnTo>
                      <a:pt x="533" y="380"/>
                    </a:lnTo>
                    <a:lnTo>
                      <a:pt x="527" y="374"/>
                    </a:lnTo>
                    <a:lnTo>
                      <a:pt x="524" y="378"/>
                    </a:lnTo>
                    <a:lnTo>
                      <a:pt x="518" y="381"/>
                    </a:lnTo>
                    <a:lnTo>
                      <a:pt x="513" y="391"/>
                    </a:lnTo>
                    <a:lnTo>
                      <a:pt x="508" y="391"/>
                    </a:lnTo>
                    <a:lnTo>
                      <a:pt x="508" y="377"/>
                    </a:lnTo>
                    <a:lnTo>
                      <a:pt x="507" y="374"/>
                    </a:lnTo>
                    <a:lnTo>
                      <a:pt x="501" y="371"/>
                    </a:lnTo>
                    <a:lnTo>
                      <a:pt x="501" y="362"/>
                    </a:lnTo>
                    <a:lnTo>
                      <a:pt x="496" y="360"/>
                    </a:lnTo>
                    <a:lnTo>
                      <a:pt x="495" y="365"/>
                    </a:lnTo>
                    <a:lnTo>
                      <a:pt x="490" y="360"/>
                    </a:lnTo>
                    <a:lnTo>
                      <a:pt x="484" y="354"/>
                    </a:lnTo>
                    <a:lnTo>
                      <a:pt x="484" y="351"/>
                    </a:lnTo>
                    <a:lnTo>
                      <a:pt x="475" y="342"/>
                    </a:lnTo>
                    <a:lnTo>
                      <a:pt x="461" y="334"/>
                    </a:lnTo>
                    <a:lnTo>
                      <a:pt x="461" y="333"/>
                    </a:lnTo>
                    <a:lnTo>
                      <a:pt x="454" y="331"/>
                    </a:lnTo>
                    <a:lnTo>
                      <a:pt x="454" y="327"/>
                    </a:lnTo>
                    <a:lnTo>
                      <a:pt x="445" y="325"/>
                    </a:lnTo>
                    <a:lnTo>
                      <a:pt x="446" y="322"/>
                    </a:lnTo>
                    <a:lnTo>
                      <a:pt x="440" y="315"/>
                    </a:lnTo>
                    <a:lnTo>
                      <a:pt x="436" y="313"/>
                    </a:lnTo>
                    <a:lnTo>
                      <a:pt x="423" y="310"/>
                    </a:lnTo>
                    <a:lnTo>
                      <a:pt x="425" y="304"/>
                    </a:lnTo>
                    <a:lnTo>
                      <a:pt x="425" y="299"/>
                    </a:lnTo>
                    <a:lnTo>
                      <a:pt x="420" y="296"/>
                    </a:lnTo>
                    <a:lnTo>
                      <a:pt x="407" y="309"/>
                    </a:lnTo>
                    <a:lnTo>
                      <a:pt x="407" y="312"/>
                    </a:lnTo>
                    <a:lnTo>
                      <a:pt x="401" y="312"/>
                    </a:lnTo>
                    <a:lnTo>
                      <a:pt x="396" y="318"/>
                    </a:lnTo>
                    <a:lnTo>
                      <a:pt x="390" y="318"/>
                    </a:lnTo>
                    <a:lnTo>
                      <a:pt x="385" y="321"/>
                    </a:lnTo>
                    <a:lnTo>
                      <a:pt x="382" y="324"/>
                    </a:lnTo>
                    <a:lnTo>
                      <a:pt x="381" y="330"/>
                    </a:lnTo>
                    <a:lnTo>
                      <a:pt x="373" y="337"/>
                    </a:lnTo>
                    <a:lnTo>
                      <a:pt x="372" y="340"/>
                    </a:lnTo>
                    <a:lnTo>
                      <a:pt x="354" y="336"/>
                    </a:lnTo>
                    <a:lnTo>
                      <a:pt x="345" y="337"/>
                    </a:lnTo>
                    <a:lnTo>
                      <a:pt x="322" y="339"/>
                    </a:lnTo>
                    <a:lnTo>
                      <a:pt x="317" y="333"/>
                    </a:lnTo>
                    <a:lnTo>
                      <a:pt x="308" y="330"/>
                    </a:lnTo>
                    <a:lnTo>
                      <a:pt x="302" y="339"/>
                    </a:lnTo>
                    <a:lnTo>
                      <a:pt x="297" y="339"/>
                    </a:lnTo>
                    <a:lnTo>
                      <a:pt x="294" y="339"/>
                    </a:lnTo>
                    <a:lnTo>
                      <a:pt x="290" y="302"/>
                    </a:lnTo>
                    <a:lnTo>
                      <a:pt x="281" y="301"/>
                    </a:lnTo>
                    <a:lnTo>
                      <a:pt x="261" y="301"/>
                    </a:lnTo>
                    <a:lnTo>
                      <a:pt x="243" y="296"/>
                    </a:lnTo>
                    <a:lnTo>
                      <a:pt x="237" y="284"/>
                    </a:lnTo>
                    <a:lnTo>
                      <a:pt x="232" y="277"/>
                    </a:lnTo>
                    <a:lnTo>
                      <a:pt x="212" y="272"/>
                    </a:lnTo>
                    <a:lnTo>
                      <a:pt x="217" y="263"/>
                    </a:lnTo>
                    <a:lnTo>
                      <a:pt x="214" y="258"/>
                    </a:lnTo>
                    <a:lnTo>
                      <a:pt x="199" y="254"/>
                    </a:lnTo>
                    <a:lnTo>
                      <a:pt x="190" y="242"/>
                    </a:lnTo>
                    <a:lnTo>
                      <a:pt x="168" y="243"/>
                    </a:lnTo>
                    <a:lnTo>
                      <a:pt x="159" y="239"/>
                    </a:lnTo>
                    <a:lnTo>
                      <a:pt x="156" y="248"/>
                    </a:lnTo>
                    <a:lnTo>
                      <a:pt x="120" y="239"/>
                    </a:lnTo>
                    <a:lnTo>
                      <a:pt x="112" y="239"/>
                    </a:lnTo>
                    <a:lnTo>
                      <a:pt x="105" y="254"/>
                    </a:lnTo>
                    <a:lnTo>
                      <a:pt x="100" y="271"/>
                    </a:lnTo>
                    <a:lnTo>
                      <a:pt x="90" y="267"/>
                    </a:lnTo>
                    <a:lnTo>
                      <a:pt x="96" y="252"/>
                    </a:lnTo>
                    <a:lnTo>
                      <a:pt x="97" y="254"/>
                    </a:lnTo>
                    <a:lnTo>
                      <a:pt x="109" y="226"/>
                    </a:lnTo>
                    <a:lnTo>
                      <a:pt x="100" y="216"/>
                    </a:lnTo>
                    <a:lnTo>
                      <a:pt x="27" y="195"/>
                    </a:lnTo>
                    <a:lnTo>
                      <a:pt x="20" y="195"/>
                    </a:lnTo>
                    <a:lnTo>
                      <a:pt x="0" y="181"/>
                    </a:lnTo>
                    <a:lnTo>
                      <a:pt x="3" y="169"/>
                    </a:lnTo>
                    <a:lnTo>
                      <a:pt x="2" y="158"/>
                    </a:lnTo>
                    <a:lnTo>
                      <a:pt x="8" y="1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5" name="Freeform 3086">
                <a:extLst>
                  <a:ext uri="{FF2B5EF4-FFF2-40B4-BE49-F238E27FC236}">
                    <a16:creationId xmlns:a16="http://schemas.microsoft.com/office/drawing/2014/main" id="{358488E4-10C6-B7EC-AF7D-53A3DB250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620"/>
                <a:ext cx="107" cy="199"/>
              </a:xfrm>
              <a:custGeom>
                <a:avLst/>
                <a:gdLst>
                  <a:gd name="T0" fmla="*/ 187 w 214"/>
                  <a:gd name="T1" fmla="*/ 0 h 398"/>
                  <a:gd name="T2" fmla="*/ 155 w 214"/>
                  <a:gd name="T3" fmla="*/ 22 h 398"/>
                  <a:gd name="T4" fmla="*/ 137 w 214"/>
                  <a:gd name="T5" fmla="*/ 41 h 398"/>
                  <a:gd name="T6" fmla="*/ 122 w 214"/>
                  <a:gd name="T7" fmla="*/ 58 h 398"/>
                  <a:gd name="T8" fmla="*/ 70 w 214"/>
                  <a:gd name="T9" fmla="*/ 26 h 398"/>
                  <a:gd name="T10" fmla="*/ 43 w 214"/>
                  <a:gd name="T11" fmla="*/ 167 h 398"/>
                  <a:gd name="T12" fmla="*/ 23 w 214"/>
                  <a:gd name="T13" fmla="*/ 234 h 398"/>
                  <a:gd name="T14" fmla="*/ 17 w 214"/>
                  <a:gd name="T15" fmla="*/ 257 h 398"/>
                  <a:gd name="T16" fmla="*/ 0 w 214"/>
                  <a:gd name="T17" fmla="*/ 325 h 398"/>
                  <a:gd name="T18" fmla="*/ 17 w 214"/>
                  <a:gd name="T19" fmla="*/ 322 h 398"/>
                  <a:gd name="T20" fmla="*/ 26 w 214"/>
                  <a:gd name="T21" fmla="*/ 335 h 398"/>
                  <a:gd name="T22" fmla="*/ 25 w 214"/>
                  <a:gd name="T23" fmla="*/ 347 h 398"/>
                  <a:gd name="T24" fmla="*/ 34 w 214"/>
                  <a:gd name="T25" fmla="*/ 368 h 398"/>
                  <a:gd name="T26" fmla="*/ 37 w 214"/>
                  <a:gd name="T27" fmla="*/ 374 h 398"/>
                  <a:gd name="T28" fmla="*/ 61 w 214"/>
                  <a:gd name="T29" fmla="*/ 386 h 398"/>
                  <a:gd name="T30" fmla="*/ 65 w 214"/>
                  <a:gd name="T31" fmla="*/ 395 h 398"/>
                  <a:gd name="T32" fmla="*/ 70 w 214"/>
                  <a:gd name="T33" fmla="*/ 398 h 398"/>
                  <a:gd name="T34" fmla="*/ 85 w 214"/>
                  <a:gd name="T35" fmla="*/ 385 h 398"/>
                  <a:gd name="T36" fmla="*/ 93 w 214"/>
                  <a:gd name="T37" fmla="*/ 382 h 398"/>
                  <a:gd name="T38" fmla="*/ 97 w 214"/>
                  <a:gd name="T39" fmla="*/ 374 h 398"/>
                  <a:gd name="T40" fmla="*/ 111 w 214"/>
                  <a:gd name="T41" fmla="*/ 374 h 398"/>
                  <a:gd name="T42" fmla="*/ 126 w 214"/>
                  <a:gd name="T43" fmla="*/ 371 h 398"/>
                  <a:gd name="T44" fmla="*/ 144 w 214"/>
                  <a:gd name="T45" fmla="*/ 368 h 398"/>
                  <a:gd name="T46" fmla="*/ 175 w 214"/>
                  <a:gd name="T47" fmla="*/ 374 h 398"/>
                  <a:gd name="T48" fmla="*/ 205 w 214"/>
                  <a:gd name="T49" fmla="*/ 315 h 398"/>
                  <a:gd name="T50" fmla="*/ 167 w 214"/>
                  <a:gd name="T51" fmla="*/ 306 h 398"/>
                  <a:gd name="T52" fmla="*/ 163 w 214"/>
                  <a:gd name="T53" fmla="*/ 301 h 398"/>
                  <a:gd name="T54" fmla="*/ 143 w 214"/>
                  <a:gd name="T55" fmla="*/ 295 h 398"/>
                  <a:gd name="T56" fmla="*/ 128 w 214"/>
                  <a:gd name="T57" fmla="*/ 278 h 398"/>
                  <a:gd name="T58" fmla="*/ 125 w 214"/>
                  <a:gd name="T59" fmla="*/ 263 h 398"/>
                  <a:gd name="T60" fmla="*/ 135 w 214"/>
                  <a:gd name="T61" fmla="*/ 262 h 398"/>
                  <a:gd name="T62" fmla="*/ 144 w 214"/>
                  <a:gd name="T63" fmla="*/ 251 h 398"/>
                  <a:gd name="T64" fmla="*/ 158 w 214"/>
                  <a:gd name="T65" fmla="*/ 245 h 398"/>
                  <a:gd name="T66" fmla="*/ 172 w 214"/>
                  <a:gd name="T67" fmla="*/ 230 h 398"/>
                  <a:gd name="T68" fmla="*/ 179 w 214"/>
                  <a:gd name="T69" fmla="*/ 221 h 398"/>
                  <a:gd name="T70" fmla="*/ 178 w 214"/>
                  <a:gd name="T71" fmla="*/ 205 h 398"/>
                  <a:gd name="T72" fmla="*/ 176 w 214"/>
                  <a:gd name="T73" fmla="*/ 198 h 398"/>
                  <a:gd name="T74" fmla="*/ 167 w 214"/>
                  <a:gd name="T75" fmla="*/ 195 h 398"/>
                  <a:gd name="T76" fmla="*/ 166 w 214"/>
                  <a:gd name="T77" fmla="*/ 177 h 398"/>
                  <a:gd name="T78" fmla="*/ 175 w 214"/>
                  <a:gd name="T79" fmla="*/ 161 h 398"/>
                  <a:gd name="T80" fmla="*/ 182 w 214"/>
                  <a:gd name="T81" fmla="*/ 139 h 398"/>
                  <a:gd name="T82" fmla="*/ 155 w 214"/>
                  <a:gd name="T83" fmla="*/ 125 h 398"/>
                  <a:gd name="T84" fmla="*/ 157 w 214"/>
                  <a:gd name="T85" fmla="*/ 102 h 398"/>
                  <a:gd name="T86" fmla="*/ 161 w 214"/>
                  <a:gd name="T87" fmla="*/ 91 h 398"/>
                  <a:gd name="T88" fmla="*/ 169 w 214"/>
                  <a:gd name="T89" fmla="*/ 88 h 398"/>
                  <a:gd name="T90" fmla="*/ 184 w 214"/>
                  <a:gd name="T91" fmla="*/ 76 h 398"/>
                  <a:gd name="T92" fmla="*/ 207 w 214"/>
                  <a:gd name="T93" fmla="*/ 67 h 398"/>
                  <a:gd name="T94" fmla="*/ 199 w 214"/>
                  <a:gd name="T95" fmla="*/ 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4" h="398">
                    <a:moveTo>
                      <a:pt x="199" y="3"/>
                    </a:moveTo>
                    <a:lnTo>
                      <a:pt x="187" y="0"/>
                    </a:lnTo>
                    <a:lnTo>
                      <a:pt x="170" y="22"/>
                    </a:lnTo>
                    <a:lnTo>
                      <a:pt x="155" y="22"/>
                    </a:lnTo>
                    <a:lnTo>
                      <a:pt x="144" y="37"/>
                    </a:lnTo>
                    <a:lnTo>
                      <a:pt x="137" y="41"/>
                    </a:lnTo>
                    <a:lnTo>
                      <a:pt x="129" y="53"/>
                    </a:lnTo>
                    <a:lnTo>
                      <a:pt x="122" y="58"/>
                    </a:lnTo>
                    <a:lnTo>
                      <a:pt x="117" y="60"/>
                    </a:lnTo>
                    <a:lnTo>
                      <a:pt x="70" y="26"/>
                    </a:lnTo>
                    <a:lnTo>
                      <a:pt x="43" y="158"/>
                    </a:lnTo>
                    <a:lnTo>
                      <a:pt x="43" y="167"/>
                    </a:lnTo>
                    <a:lnTo>
                      <a:pt x="40" y="169"/>
                    </a:lnTo>
                    <a:lnTo>
                      <a:pt x="23" y="234"/>
                    </a:lnTo>
                    <a:lnTo>
                      <a:pt x="20" y="240"/>
                    </a:lnTo>
                    <a:lnTo>
                      <a:pt x="17" y="257"/>
                    </a:lnTo>
                    <a:lnTo>
                      <a:pt x="15" y="263"/>
                    </a:lnTo>
                    <a:lnTo>
                      <a:pt x="0" y="325"/>
                    </a:lnTo>
                    <a:lnTo>
                      <a:pt x="2" y="322"/>
                    </a:lnTo>
                    <a:lnTo>
                      <a:pt x="17" y="322"/>
                    </a:lnTo>
                    <a:lnTo>
                      <a:pt x="20" y="316"/>
                    </a:lnTo>
                    <a:lnTo>
                      <a:pt x="26" y="335"/>
                    </a:lnTo>
                    <a:lnTo>
                      <a:pt x="23" y="341"/>
                    </a:lnTo>
                    <a:lnTo>
                      <a:pt x="25" y="347"/>
                    </a:lnTo>
                    <a:lnTo>
                      <a:pt x="32" y="362"/>
                    </a:lnTo>
                    <a:lnTo>
                      <a:pt x="34" y="368"/>
                    </a:lnTo>
                    <a:lnTo>
                      <a:pt x="32" y="371"/>
                    </a:lnTo>
                    <a:lnTo>
                      <a:pt x="37" y="374"/>
                    </a:lnTo>
                    <a:lnTo>
                      <a:pt x="50" y="383"/>
                    </a:lnTo>
                    <a:lnTo>
                      <a:pt x="61" y="386"/>
                    </a:lnTo>
                    <a:lnTo>
                      <a:pt x="65" y="389"/>
                    </a:lnTo>
                    <a:lnTo>
                      <a:pt x="65" y="395"/>
                    </a:lnTo>
                    <a:lnTo>
                      <a:pt x="61" y="395"/>
                    </a:lnTo>
                    <a:lnTo>
                      <a:pt x="70" y="398"/>
                    </a:lnTo>
                    <a:lnTo>
                      <a:pt x="72" y="388"/>
                    </a:lnTo>
                    <a:lnTo>
                      <a:pt x="85" y="385"/>
                    </a:lnTo>
                    <a:lnTo>
                      <a:pt x="87" y="382"/>
                    </a:lnTo>
                    <a:lnTo>
                      <a:pt x="93" y="382"/>
                    </a:lnTo>
                    <a:lnTo>
                      <a:pt x="93" y="374"/>
                    </a:lnTo>
                    <a:lnTo>
                      <a:pt x="97" y="374"/>
                    </a:lnTo>
                    <a:lnTo>
                      <a:pt x="105" y="377"/>
                    </a:lnTo>
                    <a:lnTo>
                      <a:pt x="111" y="374"/>
                    </a:lnTo>
                    <a:lnTo>
                      <a:pt x="113" y="371"/>
                    </a:lnTo>
                    <a:lnTo>
                      <a:pt x="126" y="371"/>
                    </a:lnTo>
                    <a:lnTo>
                      <a:pt x="135" y="368"/>
                    </a:lnTo>
                    <a:lnTo>
                      <a:pt x="144" y="368"/>
                    </a:lnTo>
                    <a:lnTo>
                      <a:pt x="147" y="371"/>
                    </a:lnTo>
                    <a:lnTo>
                      <a:pt x="175" y="374"/>
                    </a:lnTo>
                    <a:lnTo>
                      <a:pt x="188" y="373"/>
                    </a:lnTo>
                    <a:lnTo>
                      <a:pt x="205" y="315"/>
                    </a:lnTo>
                    <a:lnTo>
                      <a:pt x="178" y="304"/>
                    </a:lnTo>
                    <a:lnTo>
                      <a:pt x="167" y="306"/>
                    </a:lnTo>
                    <a:lnTo>
                      <a:pt x="169" y="303"/>
                    </a:lnTo>
                    <a:lnTo>
                      <a:pt x="163" y="301"/>
                    </a:lnTo>
                    <a:lnTo>
                      <a:pt x="157" y="304"/>
                    </a:lnTo>
                    <a:lnTo>
                      <a:pt x="143" y="295"/>
                    </a:lnTo>
                    <a:lnTo>
                      <a:pt x="138" y="292"/>
                    </a:lnTo>
                    <a:lnTo>
                      <a:pt x="128" y="278"/>
                    </a:lnTo>
                    <a:lnTo>
                      <a:pt x="122" y="272"/>
                    </a:lnTo>
                    <a:lnTo>
                      <a:pt x="125" y="263"/>
                    </a:lnTo>
                    <a:lnTo>
                      <a:pt x="132" y="265"/>
                    </a:lnTo>
                    <a:lnTo>
                      <a:pt x="135" y="262"/>
                    </a:lnTo>
                    <a:lnTo>
                      <a:pt x="138" y="254"/>
                    </a:lnTo>
                    <a:lnTo>
                      <a:pt x="144" y="251"/>
                    </a:lnTo>
                    <a:lnTo>
                      <a:pt x="150" y="243"/>
                    </a:lnTo>
                    <a:lnTo>
                      <a:pt x="158" y="245"/>
                    </a:lnTo>
                    <a:lnTo>
                      <a:pt x="163" y="237"/>
                    </a:lnTo>
                    <a:lnTo>
                      <a:pt x="172" y="230"/>
                    </a:lnTo>
                    <a:lnTo>
                      <a:pt x="176" y="228"/>
                    </a:lnTo>
                    <a:lnTo>
                      <a:pt x="179" y="221"/>
                    </a:lnTo>
                    <a:lnTo>
                      <a:pt x="176" y="216"/>
                    </a:lnTo>
                    <a:lnTo>
                      <a:pt x="178" y="205"/>
                    </a:lnTo>
                    <a:lnTo>
                      <a:pt x="175" y="202"/>
                    </a:lnTo>
                    <a:lnTo>
                      <a:pt x="176" y="198"/>
                    </a:lnTo>
                    <a:lnTo>
                      <a:pt x="173" y="193"/>
                    </a:lnTo>
                    <a:lnTo>
                      <a:pt x="167" y="195"/>
                    </a:lnTo>
                    <a:lnTo>
                      <a:pt x="158" y="189"/>
                    </a:lnTo>
                    <a:lnTo>
                      <a:pt x="166" y="177"/>
                    </a:lnTo>
                    <a:lnTo>
                      <a:pt x="173" y="170"/>
                    </a:lnTo>
                    <a:lnTo>
                      <a:pt x="175" y="161"/>
                    </a:lnTo>
                    <a:lnTo>
                      <a:pt x="178" y="160"/>
                    </a:lnTo>
                    <a:lnTo>
                      <a:pt x="182" y="139"/>
                    </a:lnTo>
                    <a:lnTo>
                      <a:pt x="175" y="139"/>
                    </a:lnTo>
                    <a:lnTo>
                      <a:pt x="155" y="125"/>
                    </a:lnTo>
                    <a:lnTo>
                      <a:pt x="158" y="113"/>
                    </a:lnTo>
                    <a:lnTo>
                      <a:pt x="157" y="102"/>
                    </a:lnTo>
                    <a:lnTo>
                      <a:pt x="163" y="96"/>
                    </a:lnTo>
                    <a:lnTo>
                      <a:pt x="161" y="91"/>
                    </a:lnTo>
                    <a:lnTo>
                      <a:pt x="163" y="84"/>
                    </a:lnTo>
                    <a:lnTo>
                      <a:pt x="169" y="88"/>
                    </a:lnTo>
                    <a:lnTo>
                      <a:pt x="176" y="90"/>
                    </a:lnTo>
                    <a:lnTo>
                      <a:pt x="184" y="76"/>
                    </a:lnTo>
                    <a:lnTo>
                      <a:pt x="201" y="78"/>
                    </a:lnTo>
                    <a:lnTo>
                      <a:pt x="207" y="67"/>
                    </a:lnTo>
                    <a:lnTo>
                      <a:pt x="214" y="22"/>
                    </a:lnTo>
                    <a:lnTo>
                      <a:pt x="19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6" name="Freeform 3087">
                <a:extLst>
                  <a:ext uri="{FF2B5EF4-FFF2-40B4-BE49-F238E27FC236}">
                    <a16:creationId xmlns:a16="http://schemas.microsoft.com/office/drawing/2014/main" id="{A442A269-FACB-D9D5-02B1-558F8A006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620"/>
                <a:ext cx="107" cy="199"/>
              </a:xfrm>
              <a:custGeom>
                <a:avLst/>
                <a:gdLst>
                  <a:gd name="T0" fmla="*/ 214 w 214"/>
                  <a:gd name="T1" fmla="*/ 22 h 398"/>
                  <a:gd name="T2" fmla="*/ 201 w 214"/>
                  <a:gd name="T3" fmla="*/ 78 h 398"/>
                  <a:gd name="T4" fmla="*/ 176 w 214"/>
                  <a:gd name="T5" fmla="*/ 90 h 398"/>
                  <a:gd name="T6" fmla="*/ 163 w 214"/>
                  <a:gd name="T7" fmla="*/ 84 h 398"/>
                  <a:gd name="T8" fmla="*/ 163 w 214"/>
                  <a:gd name="T9" fmla="*/ 96 h 398"/>
                  <a:gd name="T10" fmla="*/ 158 w 214"/>
                  <a:gd name="T11" fmla="*/ 113 h 398"/>
                  <a:gd name="T12" fmla="*/ 175 w 214"/>
                  <a:gd name="T13" fmla="*/ 139 h 398"/>
                  <a:gd name="T14" fmla="*/ 178 w 214"/>
                  <a:gd name="T15" fmla="*/ 160 h 398"/>
                  <a:gd name="T16" fmla="*/ 173 w 214"/>
                  <a:gd name="T17" fmla="*/ 170 h 398"/>
                  <a:gd name="T18" fmla="*/ 158 w 214"/>
                  <a:gd name="T19" fmla="*/ 189 h 398"/>
                  <a:gd name="T20" fmla="*/ 173 w 214"/>
                  <a:gd name="T21" fmla="*/ 193 h 398"/>
                  <a:gd name="T22" fmla="*/ 175 w 214"/>
                  <a:gd name="T23" fmla="*/ 202 h 398"/>
                  <a:gd name="T24" fmla="*/ 176 w 214"/>
                  <a:gd name="T25" fmla="*/ 216 h 398"/>
                  <a:gd name="T26" fmla="*/ 176 w 214"/>
                  <a:gd name="T27" fmla="*/ 228 h 398"/>
                  <a:gd name="T28" fmla="*/ 163 w 214"/>
                  <a:gd name="T29" fmla="*/ 237 h 398"/>
                  <a:gd name="T30" fmla="*/ 150 w 214"/>
                  <a:gd name="T31" fmla="*/ 243 h 398"/>
                  <a:gd name="T32" fmla="*/ 138 w 214"/>
                  <a:gd name="T33" fmla="*/ 254 h 398"/>
                  <a:gd name="T34" fmla="*/ 132 w 214"/>
                  <a:gd name="T35" fmla="*/ 265 h 398"/>
                  <a:gd name="T36" fmla="*/ 122 w 214"/>
                  <a:gd name="T37" fmla="*/ 272 h 398"/>
                  <a:gd name="T38" fmla="*/ 138 w 214"/>
                  <a:gd name="T39" fmla="*/ 292 h 398"/>
                  <a:gd name="T40" fmla="*/ 157 w 214"/>
                  <a:gd name="T41" fmla="*/ 304 h 398"/>
                  <a:gd name="T42" fmla="*/ 169 w 214"/>
                  <a:gd name="T43" fmla="*/ 303 h 398"/>
                  <a:gd name="T44" fmla="*/ 178 w 214"/>
                  <a:gd name="T45" fmla="*/ 304 h 398"/>
                  <a:gd name="T46" fmla="*/ 188 w 214"/>
                  <a:gd name="T47" fmla="*/ 373 h 398"/>
                  <a:gd name="T48" fmla="*/ 147 w 214"/>
                  <a:gd name="T49" fmla="*/ 371 h 398"/>
                  <a:gd name="T50" fmla="*/ 135 w 214"/>
                  <a:gd name="T51" fmla="*/ 368 h 398"/>
                  <a:gd name="T52" fmla="*/ 113 w 214"/>
                  <a:gd name="T53" fmla="*/ 371 h 398"/>
                  <a:gd name="T54" fmla="*/ 105 w 214"/>
                  <a:gd name="T55" fmla="*/ 377 h 398"/>
                  <a:gd name="T56" fmla="*/ 93 w 214"/>
                  <a:gd name="T57" fmla="*/ 374 h 398"/>
                  <a:gd name="T58" fmla="*/ 87 w 214"/>
                  <a:gd name="T59" fmla="*/ 382 h 398"/>
                  <a:gd name="T60" fmla="*/ 72 w 214"/>
                  <a:gd name="T61" fmla="*/ 388 h 398"/>
                  <a:gd name="T62" fmla="*/ 61 w 214"/>
                  <a:gd name="T63" fmla="*/ 395 h 398"/>
                  <a:gd name="T64" fmla="*/ 65 w 214"/>
                  <a:gd name="T65" fmla="*/ 389 h 398"/>
                  <a:gd name="T66" fmla="*/ 50 w 214"/>
                  <a:gd name="T67" fmla="*/ 383 h 398"/>
                  <a:gd name="T68" fmla="*/ 32 w 214"/>
                  <a:gd name="T69" fmla="*/ 371 h 398"/>
                  <a:gd name="T70" fmla="*/ 32 w 214"/>
                  <a:gd name="T71" fmla="*/ 362 h 398"/>
                  <a:gd name="T72" fmla="*/ 23 w 214"/>
                  <a:gd name="T73" fmla="*/ 341 h 398"/>
                  <a:gd name="T74" fmla="*/ 20 w 214"/>
                  <a:gd name="T75" fmla="*/ 316 h 398"/>
                  <a:gd name="T76" fmla="*/ 2 w 214"/>
                  <a:gd name="T77" fmla="*/ 322 h 398"/>
                  <a:gd name="T78" fmla="*/ 15 w 214"/>
                  <a:gd name="T79" fmla="*/ 263 h 398"/>
                  <a:gd name="T80" fmla="*/ 20 w 214"/>
                  <a:gd name="T81" fmla="*/ 240 h 398"/>
                  <a:gd name="T82" fmla="*/ 40 w 214"/>
                  <a:gd name="T83" fmla="*/ 169 h 398"/>
                  <a:gd name="T84" fmla="*/ 43 w 214"/>
                  <a:gd name="T85" fmla="*/ 158 h 398"/>
                  <a:gd name="T86" fmla="*/ 117 w 214"/>
                  <a:gd name="T87" fmla="*/ 60 h 398"/>
                  <a:gd name="T88" fmla="*/ 129 w 214"/>
                  <a:gd name="T89" fmla="*/ 53 h 398"/>
                  <a:gd name="T90" fmla="*/ 144 w 214"/>
                  <a:gd name="T91" fmla="*/ 37 h 398"/>
                  <a:gd name="T92" fmla="*/ 170 w 214"/>
                  <a:gd name="T93" fmla="*/ 22 h 398"/>
                  <a:gd name="T94" fmla="*/ 199 w 214"/>
                  <a:gd name="T95" fmla="*/ 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4" h="398">
                    <a:moveTo>
                      <a:pt x="199" y="3"/>
                    </a:moveTo>
                    <a:lnTo>
                      <a:pt x="214" y="22"/>
                    </a:lnTo>
                    <a:lnTo>
                      <a:pt x="207" y="67"/>
                    </a:lnTo>
                    <a:lnTo>
                      <a:pt x="201" y="78"/>
                    </a:lnTo>
                    <a:lnTo>
                      <a:pt x="184" y="76"/>
                    </a:lnTo>
                    <a:lnTo>
                      <a:pt x="176" y="90"/>
                    </a:lnTo>
                    <a:lnTo>
                      <a:pt x="169" y="88"/>
                    </a:lnTo>
                    <a:lnTo>
                      <a:pt x="163" y="84"/>
                    </a:lnTo>
                    <a:lnTo>
                      <a:pt x="161" y="91"/>
                    </a:lnTo>
                    <a:lnTo>
                      <a:pt x="163" y="96"/>
                    </a:lnTo>
                    <a:lnTo>
                      <a:pt x="157" y="102"/>
                    </a:lnTo>
                    <a:lnTo>
                      <a:pt x="158" y="113"/>
                    </a:lnTo>
                    <a:lnTo>
                      <a:pt x="155" y="125"/>
                    </a:lnTo>
                    <a:lnTo>
                      <a:pt x="175" y="139"/>
                    </a:lnTo>
                    <a:lnTo>
                      <a:pt x="182" y="139"/>
                    </a:lnTo>
                    <a:lnTo>
                      <a:pt x="178" y="160"/>
                    </a:lnTo>
                    <a:lnTo>
                      <a:pt x="175" y="161"/>
                    </a:lnTo>
                    <a:lnTo>
                      <a:pt x="173" y="170"/>
                    </a:lnTo>
                    <a:lnTo>
                      <a:pt x="166" y="177"/>
                    </a:lnTo>
                    <a:lnTo>
                      <a:pt x="158" y="189"/>
                    </a:lnTo>
                    <a:lnTo>
                      <a:pt x="167" y="195"/>
                    </a:lnTo>
                    <a:lnTo>
                      <a:pt x="173" y="193"/>
                    </a:lnTo>
                    <a:lnTo>
                      <a:pt x="176" y="198"/>
                    </a:lnTo>
                    <a:lnTo>
                      <a:pt x="175" y="202"/>
                    </a:lnTo>
                    <a:lnTo>
                      <a:pt x="178" y="205"/>
                    </a:lnTo>
                    <a:lnTo>
                      <a:pt x="176" y="216"/>
                    </a:lnTo>
                    <a:lnTo>
                      <a:pt x="179" y="221"/>
                    </a:lnTo>
                    <a:lnTo>
                      <a:pt x="176" y="228"/>
                    </a:lnTo>
                    <a:lnTo>
                      <a:pt x="172" y="230"/>
                    </a:lnTo>
                    <a:lnTo>
                      <a:pt x="163" y="237"/>
                    </a:lnTo>
                    <a:lnTo>
                      <a:pt x="158" y="245"/>
                    </a:lnTo>
                    <a:lnTo>
                      <a:pt x="150" y="243"/>
                    </a:lnTo>
                    <a:lnTo>
                      <a:pt x="144" y="251"/>
                    </a:lnTo>
                    <a:lnTo>
                      <a:pt x="138" y="254"/>
                    </a:lnTo>
                    <a:lnTo>
                      <a:pt x="135" y="262"/>
                    </a:lnTo>
                    <a:lnTo>
                      <a:pt x="132" y="265"/>
                    </a:lnTo>
                    <a:lnTo>
                      <a:pt x="125" y="263"/>
                    </a:lnTo>
                    <a:lnTo>
                      <a:pt x="122" y="272"/>
                    </a:lnTo>
                    <a:lnTo>
                      <a:pt x="128" y="278"/>
                    </a:lnTo>
                    <a:lnTo>
                      <a:pt x="138" y="292"/>
                    </a:lnTo>
                    <a:lnTo>
                      <a:pt x="143" y="295"/>
                    </a:lnTo>
                    <a:lnTo>
                      <a:pt x="157" y="304"/>
                    </a:lnTo>
                    <a:lnTo>
                      <a:pt x="163" y="301"/>
                    </a:lnTo>
                    <a:lnTo>
                      <a:pt x="169" y="303"/>
                    </a:lnTo>
                    <a:lnTo>
                      <a:pt x="167" y="306"/>
                    </a:lnTo>
                    <a:lnTo>
                      <a:pt x="178" y="304"/>
                    </a:lnTo>
                    <a:lnTo>
                      <a:pt x="205" y="315"/>
                    </a:lnTo>
                    <a:lnTo>
                      <a:pt x="188" y="373"/>
                    </a:lnTo>
                    <a:lnTo>
                      <a:pt x="175" y="374"/>
                    </a:lnTo>
                    <a:lnTo>
                      <a:pt x="147" y="371"/>
                    </a:lnTo>
                    <a:lnTo>
                      <a:pt x="144" y="368"/>
                    </a:lnTo>
                    <a:lnTo>
                      <a:pt x="135" y="368"/>
                    </a:lnTo>
                    <a:lnTo>
                      <a:pt x="126" y="371"/>
                    </a:lnTo>
                    <a:lnTo>
                      <a:pt x="113" y="371"/>
                    </a:lnTo>
                    <a:lnTo>
                      <a:pt x="111" y="374"/>
                    </a:lnTo>
                    <a:lnTo>
                      <a:pt x="105" y="377"/>
                    </a:lnTo>
                    <a:lnTo>
                      <a:pt x="97" y="374"/>
                    </a:lnTo>
                    <a:lnTo>
                      <a:pt x="93" y="374"/>
                    </a:lnTo>
                    <a:lnTo>
                      <a:pt x="93" y="382"/>
                    </a:lnTo>
                    <a:lnTo>
                      <a:pt x="87" y="382"/>
                    </a:lnTo>
                    <a:lnTo>
                      <a:pt x="85" y="385"/>
                    </a:lnTo>
                    <a:lnTo>
                      <a:pt x="72" y="388"/>
                    </a:lnTo>
                    <a:lnTo>
                      <a:pt x="70" y="398"/>
                    </a:lnTo>
                    <a:lnTo>
                      <a:pt x="61" y="395"/>
                    </a:lnTo>
                    <a:lnTo>
                      <a:pt x="65" y="395"/>
                    </a:lnTo>
                    <a:lnTo>
                      <a:pt x="65" y="389"/>
                    </a:lnTo>
                    <a:lnTo>
                      <a:pt x="61" y="386"/>
                    </a:lnTo>
                    <a:lnTo>
                      <a:pt x="50" y="383"/>
                    </a:lnTo>
                    <a:lnTo>
                      <a:pt x="37" y="374"/>
                    </a:lnTo>
                    <a:lnTo>
                      <a:pt x="32" y="371"/>
                    </a:lnTo>
                    <a:lnTo>
                      <a:pt x="34" y="368"/>
                    </a:lnTo>
                    <a:lnTo>
                      <a:pt x="32" y="362"/>
                    </a:lnTo>
                    <a:lnTo>
                      <a:pt x="25" y="347"/>
                    </a:lnTo>
                    <a:lnTo>
                      <a:pt x="23" y="341"/>
                    </a:lnTo>
                    <a:lnTo>
                      <a:pt x="26" y="335"/>
                    </a:lnTo>
                    <a:lnTo>
                      <a:pt x="20" y="316"/>
                    </a:lnTo>
                    <a:lnTo>
                      <a:pt x="17" y="322"/>
                    </a:lnTo>
                    <a:lnTo>
                      <a:pt x="2" y="322"/>
                    </a:lnTo>
                    <a:lnTo>
                      <a:pt x="0" y="325"/>
                    </a:lnTo>
                    <a:lnTo>
                      <a:pt x="15" y="263"/>
                    </a:lnTo>
                    <a:lnTo>
                      <a:pt x="17" y="257"/>
                    </a:lnTo>
                    <a:lnTo>
                      <a:pt x="20" y="240"/>
                    </a:lnTo>
                    <a:lnTo>
                      <a:pt x="23" y="234"/>
                    </a:lnTo>
                    <a:lnTo>
                      <a:pt x="40" y="169"/>
                    </a:lnTo>
                    <a:lnTo>
                      <a:pt x="43" y="167"/>
                    </a:lnTo>
                    <a:lnTo>
                      <a:pt x="43" y="158"/>
                    </a:lnTo>
                    <a:lnTo>
                      <a:pt x="70" y="26"/>
                    </a:lnTo>
                    <a:lnTo>
                      <a:pt x="117" y="60"/>
                    </a:lnTo>
                    <a:lnTo>
                      <a:pt x="122" y="58"/>
                    </a:lnTo>
                    <a:lnTo>
                      <a:pt x="129" y="53"/>
                    </a:lnTo>
                    <a:lnTo>
                      <a:pt x="137" y="41"/>
                    </a:lnTo>
                    <a:lnTo>
                      <a:pt x="144" y="37"/>
                    </a:lnTo>
                    <a:lnTo>
                      <a:pt x="155" y="22"/>
                    </a:lnTo>
                    <a:lnTo>
                      <a:pt x="170" y="22"/>
                    </a:lnTo>
                    <a:lnTo>
                      <a:pt x="187" y="0"/>
                    </a:lnTo>
                    <a:lnTo>
                      <a:pt x="19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7" name="Freeform 3088">
                <a:extLst>
                  <a:ext uri="{FF2B5EF4-FFF2-40B4-BE49-F238E27FC236}">
                    <a16:creationId xmlns:a16="http://schemas.microsoft.com/office/drawing/2014/main" id="{CEE81722-AD07-0B55-44BB-AE051B093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620"/>
                <a:ext cx="107" cy="199"/>
              </a:xfrm>
              <a:custGeom>
                <a:avLst/>
                <a:gdLst>
                  <a:gd name="T0" fmla="*/ 214 w 214"/>
                  <a:gd name="T1" fmla="*/ 22 h 398"/>
                  <a:gd name="T2" fmla="*/ 201 w 214"/>
                  <a:gd name="T3" fmla="*/ 78 h 398"/>
                  <a:gd name="T4" fmla="*/ 176 w 214"/>
                  <a:gd name="T5" fmla="*/ 90 h 398"/>
                  <a:gd name="T6" fmla="*/ 163 w 214"/>
                  <a:gd name="T7" fmla="*/ 84 h 398"/>
                  <a:gd name="T8" fmla="*/ 163 w 214"/>
                  <a:gd name="T9" fmla="*/ 96 h 398"/>
                  <a:gd name="T10" fmla="*/ 158 w 214"/>
                  <a:gd name="T11" fmla="*/ 113 h 398"/>
                  <a:gd name="T12" fmla="*/ 175 w 214"/>
                  <a:gd name="T13" fmla="*/ 139 h 398"/>
                  <a:gd name="T14" fmla="*/ 178 w 214"/>
                  <a:gd name="T15" fmla="*/ 160 h 398"/>
                  <a:gd name="T16" fmla="*/ 173 w 214"/>
                  <a:gd name="T17" fmla="*/ 170 h 398"/>
                  <a:gd name="T18" fmla="*/ 158 w 214"/>
                  <a:gd name="T19" fmla="*/ 189 h 398"/>
                  <a:gd name="T20" fmla="*/ 173 w 214"/>
                  <a:gd name="T21" fmla="*/ 193 h 398"/>
                  <a:gd name="T22" fmla="*/ 175 w 214"/>
                  <a:gd name="T23" fmla="*/ 202 h 398"/>
                  <a:gd name="T24" fmla="*/ 176 w 214"/>
                  <a:gd name="T25" fmla="*/ 216 h 398"/>
                  <a:gd name="T26" fmla="*/ 176 w 214"/>
                  <a:gd name="T27" fmla="*/ 228 h 398"/>
                  <a:gd name="T28" fmla="*/ 163 w 214"/>
                  <a:gd name="T29" fmla="*/ 237 h 398"/>
                  <a:gd name="T30" fmla="*/ 150 w 214"/>
                  <a:gd name="T31" fmla="*/ 243 h 398"/>
                  <a:gd name="T32" fmla="*/ 138 w 214"/>
                  <a:gd name="T33" fmla="*/ 254 h 398"/>
                  <a:gd name="T34" fmla="*/ 132 w 214"/>
                  <a:gd name="T35" fmla="*/ 265 h 398"/>
                  <a:gd name="T36" fmla="*/ 122 w 214"/>
                  <a:gd name="T37" fmla="*/ 272 h 398"/>
                  <a:gd name="T38" fmla="*/ 138 w 214"/>
                  <a:gd name="T39" fmla="*/ 292 h 398"/>
                  <a:gd name="T40" fmla="*/ 157 w 214"/>
                  <a:gd name="T41" fmla="*/ 304 h 398"/>
                  <a:gd name="T42" fmla="*/ 169 w 214"/>
                  <a:gd name="T43" fmla="*/ 303 h 398"/>
                  <a:gd name="T44" fmla="*/ 178 w 214"/>
                  <a:gd name="T45" fmla="*/ 304 h 398"/>
                  <a:gd name="T46" fmla="*/ 188 w 214"/>
                  <a:gd name="T47" fmla="*/ 373 h 398"/>
                  <a:gd name="T48" fmla="*/ 147 w 214"/>
                  <a:gd name="T49" fmla="*/ 371 h 398"/>
                  <a:gd name="T50" fmla="*/ 135 w 214"/>
                  <a:gd name="T51" fmla="*/ 368 h 398"/>
                  <a:gd name="T52" fmla="*/ 113 w 214"/>
                  <a:gd name="T53" fmla="*/ 371 h 398"/>
                  <a:gd name="T54" fmla="*/ 105 w 214"/>
                  <a:gd name="T55" fmla="*/ 377 h 398"/>
                  <a:gd name="T56" fmla="*/ 93 w 214"/>
                  <a:gd name="T57" fmla="*/ 374 h 398"/>
                  <a:gd name="T58" fmla="*/ 87 w 214"/>
                  <a:gd name="T59" fmla="*/ 382 h 398"/>
                  <a:gd name="T60" fmla="*/ 72 w 214"/>
                  <a:gd name="T61" fmla="*/ 388 h 398"/>
                  <a:gd name="T62" fmla="*/ 61 w 214"/>
                  <a:gd name="T63" fmla="*/ 395 h 398"/>
                  <a:gd name="T64" fmla="*/ 65 w 214"/>
                  <a:gd name="T65" fmla="*/ 389 h 398"/>
                  <a:gd name="T66" fmla="*/ 50 w 214"/>
                  <a:gd name="T67" fmla="*/ 383 h 398"/>
                  <a:gd name="T68" fmla="*/ 32 w 214"/>
                  <a:gd name="T69" fmla="*/ 371 h 398"/>
                  <a:gd name="T70" fmla="*/ 32 w 214"/>
                  <a:gd name="T71" fmla="*/ 362 h 398"/>
                  <a:gd name="T72" fmla="*/ 23 w 214"/>
                  <a:gd name="T73" fmla="*/ 341 h 398"/>
                  <a:gd name="T74" fmla="*/ 20 w 214"/>
                  <a:gd name="T75" fmla="*/ 316 h 398"/>
                  <a:gd name="T76" fmla="*/ 2 w 214"/>
                  <a:gd name="T77" fmla="*/ 322 h 398"/>
                  <a:gd name="T78" fmla="*/ 15 w 214"/>
                  <a:gd name="T79" fmla="*/ 263 h 398"/>
                  <a:gd name="T80" fmla="*/ 20 w 214"/>
                  <a:gd name="T81" fmla="*/ 240 h 398"/>
                  <a:gd name="T82" fmla="*/ 40 w 214"/>
                  <a:gd name="T83" fmla="*/ 169 h 398"/>
                  <a:gd name="T84" fmla="*/ 43 w 214"/>
                  <a:gd name="T85" fmla="*/ 158 h 398"/>
                  <a:gd name="T86" fmla="*/ 117 w 214"/>
                  <a:gd name="T87" fmla="*/ 60 h 398"/>
                  <a:gd name="T88" fmla="*/ 129 w 214"/>
                  <a:gd name="T89" fmla="*/ 53 h 398"/>
                  <a:gd name="T90" fmla="*/ 144 w 214"/>
                  <a:gd name="T91" fmla="*/ 37 h 398"/>
                  <a:gd name="T92" fmla="*/ 170 w 214"/>
                  <a:gd name="T93" fmla="*/ 22 h 398"/>
                  <a:gd name="T94" fmla="*/ 199 w 214"/>
                  <a:gd name="T95" fmla="*/ 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4" h="398">
                    <a:moveTo>
                      <a:pt x="199" y="3"/>
                    </a:moveTo>
                    <a:lnTo>
                      <a:pt x="214" y="22"/>
                    </a:lnTo>
                    <a:lnTo>
                      <a:pt x="207" y="67"/>
                    </a:lnTo>
                    <a:lnTo>
                      <a:pt x="201" y="78"/>
                    </a:lnTo>
                    <a:lnTo>
                      <a:pt x="184" y="76"/>
                    </a:lnTo>
                    <a:lnTo>
                      <a:pt x="176" y="90"/>
                    </a:lnTo>
                    <a:lnTo>
                      <a:pt x="169" y="88"/>
                    </a:lnTo>
                    <a:lnTo>
                      <a:pt x="163" y="84"/>
                    </a:lnTo>
                    <a:lnTo>
                      <a:pt x="161" y="91"/>
                    </a:lnTo>
                    <a:lnTo>
                      <a:pt x="163" y="96"/>
                    </a:lnTo>
                    <a:lnTo>
                      <a:pt x="157" y="102"/>
                    </a:lnTo>
                    <a:lnTo>
                      <a:pt x="158" y="113"/>
                    </a:lnTo>
                    <a:lnTo>
                      <a:pt x="155" y="125"/>
                    </a:lnTo>
                    <a:lnTo>
                      <a:pt x="175" y="139"/>
                    </a:lnTo>
                    <a:lnTo>
                      <a:pt x="182" y="139"/>
                    </a:lnTo>
                    <a:lnTo>
                      <a:pt x="178" y="160"/>
                    </a:lnTo>
                    <a:lnTo>
                      <a:pt x="175" y="161"/>
                    </a:lnTo>
                    <a:lnTo>
                      <a:pt x="173" y="170"/>
                    </a:lnTo>
                    <a:lnTo>
                      <a:pt x="166" y="177"/>
                    </a:lnTo>
                    <a:lnTo>
                      <a:pt x="158" y="189"/>
                    </a:lnTo>
                    <a:lnTo>
                      <a:pt x="167" y="195"/>
                    </a:lnTo>
                    <a:lnTo>
                      <a:pt x="173" y="193"/>
                    </a:lnTo>
                    <a:lnTo>
                      <a:pt x="176" y="198"/>
                    </a:lnTo>
                    <a:lnTo>
                      <a:pt x="175" y="202"/>
                    </a:lnTo>
                    <a:lnTo>
                      <a:pt x="178" y="205"/>
                    </a:lnTo>
                    <a:lnTo>
                      <a:pt x="176" y="216"/>
                    </a:lnTo>
                    <a:lnTo>
                      <a:pt x="179" y="221"/>
                    </a:lnTo>
                    <a:lnTo>
                      <a:pt x="176" y="228"/>
                    </a:lnTo>
                    <a:lnTo>
                      <a:pt x="172" y="230"/>
                    </a:lnTo>
                    <a:lnTo>
                      <a:pt x="163" y="237"/>
                    </a:lnTo>
                    <a:lnTo>
                      <a:pt x="158" y="245"/>
                    </a:lnTo>
                    <a:lnTo>
                      <a:pt x="150" y="243"/>
                    </a:lnTo>
                    <a:lnTo>
                      <a:pt x="144" y="251"/>
                    </a:lnTo>
                    <a:lnTo>
                      <a:pt x="138" y="254"/>
                    </a:lnTo>
                    <a:lnTo>
                      <a:pt x="135" y="262"/>
                    </a:lnTo>
                    <a:lnTo>
                      <a:pt x="132" y="265"/>
                    </a:lnTo>
                    <a:lnTo>
                      <a:pt x="125" y="263"/>
                    </a:lnTo>
                    <a:lnTo>
                      <a:pt x="122" y="272"/>
                    </a:lnTo>
                    <a:lnTo>
                      <a:pt x="128" y="278"/>
                    </a:lnTo>
                    <a:lnTo>
                      <a:pt x="138" y="292"/>
                    </a:lnTo>
                    <a:lnTo>
                      <a:pt x="143" y="295"/>
                    </a:lnTo>
                    <a:lnTo>
                      <a:pt x="157" y="304"/>
                    </a:lnTo>
                    <a:lnTo>
                      <a:pt x="163" y="301"/>
                    </a:lnTo>
                    <a:lnTo>
                      <a:pt x="169" y="303"/>
                    </a:lnTo>
                    <a:lnTo>
                      <a:pt x="167" y="306"/>
                    </a:lnTo>
                    <a:lnTo>
                      <a:pt x="178" y="304"/>
                    </a:lnTo>
                    <a:lnTo>
                      <a:pt x="205" y="315"/>
                    </a:lnTo>
                    <a:lnTo>
                      <a:pt x="188" y="373"/>
                    </a:lnTo>
                    <a:lnTo>
                      <a:pt x="175" y="374"/>
                    </a:lnTo>
                    <a:lnTo>
                      <a:pt x="147" y="371"/>
                    </a:lnTo>
                    <a:lnTo>
                      <a:pt x="144" y="368"/>
                    </a:lnTo>
                    <a:lnTo>
                      <a:pt x="135" y="368"/>
                    </a:lnTo>
                    <a:lnTo>
                      <a:pt x="126" y="371"/>
                    </a:lnTo>
                    <a:lnTo>
                      <a:pt x="113" y="371"/>
                    </a:lnTo>
                    <a:lnTo>
                      <a:pt x="111" y="374"/>
                    </a:lnTo>
                    <a:lnTo>
                      <a:pt x="105" y="377"/>
                    </a:lnTo>
                    <a:lnTo>
                      <a:pt x="97" y="374"/>
                    </a:lnTo>
                    <a:lnTo>
                      <a:pt x="93" y="374"/>
                    </a:lnTo>
                    <a:lnTo>
                      <a:pt x="93" y="382"/>
                    </a:lnTo>
                    <a:lnTo>
                      <a:pt x="87" y="382"/>
                    </a:lnTo>
                    <a:lnTo>
                      <a:pt x="85" y="385"/>
                    </a:lnTo>
                    <a:lnTo>
                      <a:pt x="72" y="388"/>
                    </a:lnTo>
                    <a:lnTo>
                      <a:pt x="70" y="398"/>
                    </a:lnTo>
                    <a:lnTo>
                      <a:pt x="61" y="395"/>
                    </a:lnTo>
                    <a:lnTo>
                      <a:pt x="65" y="395"/>
                    </a:lnTo>
                    <a:lnTo>
                      <a:pt x="65" y="389"/>
                    </a:lnTo>
                    <a:lnTo>
                      <a:pt x="61" y="386"/>
                    </a:lnTo>
                    <a:lnTo>
                      <a:pt x="50" y="383"/>
                    </a:lnTo>
                    <a:lnTo>
                      <a:pt x="37" y="374"/>
                    </a:lnTo>
                    <a:lnTo>
                      <a:pt x="32" y="371"/>
                    </a:lnTo>
                    <a:lnTo>
                      <a:pt x="34" y="368"/>
                    </a:lnTo>
                    <a:lnTo>
                      <a:pt x="32" y="362"/>
                    </a:lnTo>
                    <a:lnTo>
                      <a:pt x="25" y="347"/>
                    </a:lnTo>
                    <a:lnTo>
                      <a:pt x="23" y="341"/>
                    </a:lnTo>
                    <a:lnTo>
                      <a:pt x="26" y="335"/>
                    </a:lnTo>
                    <a:lnTo>
                      <a:pt x="20" y="316"/>
                    </a:lnTo>
                    <a:lnTo>
                      <a:pt x="17" y="322"/>
                    </a:lnTo>
                    <a:lnTo>
                      <a:pt x="2" y="322"/>
                    </a:lnTo>
                    <a:lnTo>
                      <a:pt x="0" y="325"/>
                    </a:lnTo>
                    <a:lnTo>
                      <a:pt x="15" y="263"/>
                    </a:lnTo>
                    <a:lnTo>
                      <a:pt x="17" y="257"/>
                    </a:lnTo>
                    <a:lnTo>
                      <a:pt x="20" y="240"/>
                    </a:lnTo>
                    <a:lnTo>
                      <a:pt x="23" y="234"/>
                    </a:lnTo>
                    <a:lnTo>
                      <a:pt x="40" y="169"/>
                    </a:lnTo>
                    <a:lnTo>
                      <a:pt x="43" y="167"/>
                    </a:lnTo>
                    <a:lnTo>
                      <a:pt x="43" y="158"/>
                    </a:lnTo>
                    <a:lnTo>
                      <a:pt x="70" y="26"/>
                    </a:lnTo>
                    <a:lnTo>
                      <a:pt x="117" y="60"/>
                    </a:lnTo>
                    <a:lnTo>
                      <a:pt x="122" y="58"/>
                    </a:lnTo>
                    <a:lnTo>
                      <a:pt x="129" y="53"/>
                    </a:lnTo>
                    <a:lnTo>
                      <a:pt x="137" y="41"/>
                    </a:lnTo>
                    <a:lnTo>
                      <a:pt x="144" y="37"/>
                    </a:lnTo>
                    <a:lnTo>
                      <a:pt x="155" y="22"/>
                    </a:lnTo>
                    <a:lnTo>
                      <a:pt x="170" y="22"/>
                    </a:lnTo>
                    <a:lnTo>
                      <a:pt x="187" y="0"/>
                    </a:lnTo>
                    <a:lnTo>
                      <a:pt x="199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8" name="Freeform 3089">
                <a:extLst>
                  <a:ext uri="{FF2B5EF4-FFF2-40B4-BE49-F238E27FC236}">
                    <a16:creationId xmlns:a16="http://schemas.microsoft.com/office/drawing/2014/main" id="{686E78BC-717C-23D1-E530-1047E13DB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534"/>
                <a:ext cx="188" cy="142"/>
              </a:xfrm>
              <a:custGeom>
                <a:avLst/>
                <a:gdLst>
                  <a:gd name="T0" fmla="*/ 185 w 376"/>
                  <a:gd name="T1" fmla="*/ 84 h 285"/>
                  <a:gd name="T2" fmla="*/ 164 w 376"/>
                  <a:gd name="T3" fmla="*/ 78 h 285"/>
                  <a:gd name="T4" fmla="*/ 178 w 376"/>
                  <a:gd name="T5" fmla="*/ 23 h 285"/>
                  <a:gd name="T6" fmla="*/ 156 w 376"/>
                  <a:gd name="T7" fmla="*/ 22 h 285"/>
                  <a:gd name="T8" fmla="*/ 111 w 376"/>
                  <a:gd name="T9" fmla="*/ 23 h 285"/>
                  <a:gd name="T10" fmla="*/ 0 w 376"/>
                  <a:gd name="T11" fmla="*/ 198 h 285"/>
                  <a:gd name="T12" fmla="*/ 52 w 376"/>
                  <a:gd name="T13" fmla="*/ 230 h 285"/>
                  <a:gd name="T14" fmla="*/ 67 w 376"/>
                  <a:gd name="T15" fmla="*/ 213 h 285"/>
                  <a:gd name="T16" fmla="*/ 85 w 376"/>
                  <a:gd name="T17" fmla="*/ 194 h 285"/>
                  <a:gd name="T18" fmla="*/ 117 w 376"/>
                  <a:gd name="T19" fmla="*/ 172 h 285"/>
                  <a:gd name="T20" fmla="*/ 144 w 376"/>
                  <a:gd name="T21" fmla="*/ 194 h 285"/>
                  <a:gd name="T22" fmla="*/ 131 w 376"/>
                  <a:gd name="T23" fmla="*/ 250 h 285"/>
                  <a:gd name="T24" fmla="*/ 200 w 376"/>
                  <a:gd name="T25" fmla="*/ 285 h 285"/>
                  <a:gd name="T26" fmla="*/ 191 w 376"/>
                  <a:gd name="T27" fmla="*/ 256 h 285"/>
                  <a:gd name="T28" fmla="*/ 197 w 376"/>
                  <a:gd name="T29" fmla="*/ 248 h 285"/>
                  <a:gd name="T30" fmla="*/ 205 w 376"/>
                  <a:gd name="T31" fmla="*/ 207 h 285"/>
                  <a:gd name="T32" fmla="*/ 226 w 376"/>
                  <a:gd name="T33" fmla="*/ 227 h 285"/>
                  <a:gd name="T34" fmla="*/ 287 w 376"/>
                  <a:gd name="T35" fmla="*/ 215 h 285"/>
                  <a:gd name="T36" fmla="*/ 299 w 376"/>
                  <a:gd name="T37" fmla="*/ 218 h 285"/>
                  <a:gd name="T38" fmla="*/ 313 w 376"/>
                  <a:gd name="T39" fmla="*/ 227 h 285"/>
                  <a:gd name="T40" fmla="*/ 340 w 376"/>
                  <a:gd name="T41" fmla="*/ 203 h 285"/>
                  <a:gd name="T42" fmla="*/ 341 w 376"/>
                  <a:gd name="T43" fmla="*/ 172 h 285"/>
                  <a:gd name="T44" fmla="*/ 360 w 376"/>
                  <a:gd name="T45" fmla="*/ 131 h 285"/>
                  <a:gd name="T46" fmla="*/ 375 w 376"/>
                  <a:gd name="T47" fmla="*/ 111 h 285"/>
                  <a:gd name="T48" fmla="*/ 376 w 376"/>
                  <a:gd name="T49" fmla="*/ 83 h 285"/>
                  <a:gd name="T50" fmla="*/ 349 w 376"/>
                  <a:gd name="T51" fmla="*/ 70 h 285"/>
                  <a:gd name="T52" fmla="*/ 346 w 376"/>
                  <a:gd name="T53" fmla="*/ 81 h 285"/>
                  <a:gd name="T54" fmla="*/ 337 w 376"/>
                  <a:gd name="T55" fmla="*/ 81 h 285"/>
                  <a:gd name="T56" fmla="*/ 319 w 376"/>
                  <a:gd name="T57" fmla="*/ 78 h 285"/>
                  <a:gd name="T58" fmla="*/ 290 w 376"/>
                  <a:gd name="T59" fmla="*/ 90 h 285"/>
                  <a:gd name="T60" fmla="*/ 279 w 376"/>
                  <a:gd name="T61" fmla="*/ 92 h 285"/>
                  <a:gd name="T62" fmla="*/ 255 w 376"/>
                  <a:gd name="T63" fmla="*/ 96 h 285"/>
                  <a:gd name="T64" fmla="*/ 214 w 376"/>
                  <a:gd name="T65" fmla="*/ 7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6" h="285">
                    <a:moveTo>
                      <a:pt x="214" y="75"/>
                    </a:moveTo>
                    <a:lnTo>
                      <a:pt x="185" y="84"/>
                    </a:lnTo>
                    <a:lnTo>
                      <a:pt x="150" y="89"/>
                    </a:lnTo>
                    <a:lnTo>
                      <a:pt x="164" y="78"/>
                    </a:lnTo>
                    <a:lnTo>
                      <a:pt x="181" y="42"/>
                    </a:lnTo>
                    <a:lnTo>
                      <a:pt x="178" y="23"/>
                    </a:lnTo>
                    <a:lnTo>
                      <a:pt x="176" y="20"/>
                    </a:lnTo>
                    <a:lnTo>
                      <a:pt x="156" y="22"/>
                    </a:lnTo>
                    <a:lnTo>
                      <a:pt x="124" y="0"/>
                    </a:lnTo>
                    <a:lnTo>
                      <a:pt x="111" y="23"/>
                    </a:lnTo>
                    <a:lnTo>
                      <a:pt x="27" y="46"/>
                    </a:lnTo>
                    <a:lnTo>
                      <a:pt x="0" y="198"/>
                    </a:lnTo>
                    <a:lnTo>
                      <a:pt x="47" y="232"/>
                    </a:lnTo>
                    <a:lnTo>
                      <a:pt x="52" y="230"/>
                    </a:lnTo>
                    <a:lnTo>
                      <a:pt x="59" y="225"/>
                    </a:lnTo>
                    <a:lnTo>
                      <a:pt x="67" y="213"/>
                    </a:lnTo>
                    <a:lnTo>
                      <a:pt x="74" y="209"/>
                    </a:lnTo>
                    <a:lnTo>
                      <a:pt x="85" y="194"/>
                    </a:lnTo>
                    <a:lnTo>
                      <a:pt x="100" y="194"/>
                    </a:lnTo>
                    <a:lnTo>
                      <a:pt x="117" y="172"/>
                    </a:lnTo>
                    <a:lnTo>
                      <a:pt x="129" y="175"/>
                    </a:lnTo>
                    <a:lnTo>
                      <a:pt x="144" y="194"/>
                    </a:lnTo>
                    <a:lnTo>
                      <a:pt x="137" y="239"/>
                    </a:lnTo>
                    <a:lnTo>
                      <a:pt x="131" y="250"/>
                    </a:lnTo>
                    <a:lnTo>
                      <a:pt x="178" y="279"/>
                    </a:lnTo>
                    <a:lnTo>
                      <a:pt x="200" y="285"/>
                    </a:lnTo>
                    <a:lnTo>
                      <a:pt x="202" y="282"/>
                    </a:lnTo>
                    <a:lnTo>
                      <a:pt x="191" y="256"/>
                    </a:lnTo>
                    <a:lnTo>
                      <a:pt x="191" y="251"/>
                    </a:lnTo>
                    <a:lnTo>
                      <a:pt x="197" y="248"/>
                    </a:lnTo>
                    <a:lnTo>
                      <a:pt x="202" y="236"/>
                    </a:lnTo>
                    <a:lnTo>
                      <a:pt x="205" y="207"/>
                    </a:lnTo>
                    <a:lnTo>
                      <a:pt x="217" y="216"/>
                    </a:lnTo>
                    <a:lnTo>
                      <a:pt x="226" y="227"/>
                    </a:lnTo>
                    <a:lnTo>
                      <a:pt x="281" y="224"/>
                    </a:lnTo>
                    <a:lnTo>
                      <a:pt x="287" y="215"/>
                    </a:lnTo>
                    <a:lnTo>
                      <a:pt x="290" y="210"/>
                    </a:lnTo>
                    <a:lnTo>
                      <a:pt x="299" y="218"/>
                    </a:lnTo>
                    <a:lnTo>
                      <a:pt x="302" y="221"/>
                    </a:lnTo>
                    <a:lnTo>
                      <a:pt x="313" y="227"/>
                    </a:lnTo>
                    <a:lnTo>
                      <a:pt x="335" y="232"/>
                    </a:lnTo>
                    <a:lnTo>
                      <a:pt x="340" y="203"/>
                    </a:lnTo>
                    <a:lnTo>
                      <a:pt x="338" y="189"/>
                    </a:lnTo>
                    <a:lnTo>
                      <a:pt x="341" y="172"/>
                    </a:lnTo>
                    <a:lnTo>
                      <a:pt x="355" y="134"/>
                    </a:lnTo>
                    <a:lnTo>
                      <a:pt x="360" y="131"/>
                    </a:lnTo>
                    <a:lnTo>
                      <a:pt x="366" y="116"/>
                    </a:lnTo>
                    <a:lnTo>
                      <a:pt x="375" y="111"/>
                    </a:lnTo>
                    <a:lnTo>
                      <a:pt x="376" y="107"/>
                    </a:lnTo>
                    <a:lnTo>
                      <a:pt x="376" y="83"/>
                    </a:lnTo>
                    <a:lnTo>
                      <a:pt x="369" y="78"/>
                    </a:lnTo>
                    <a:lnTo>
                      <a:pt x="349" y="70"/>
                    </a:lnTo>
                    <a:lnTo>
                      <a:pt x="346" y="75"/>
                    </a:lnTo>
                    <a:lnTo>
                      <a:pt x="346" y="81"/>
                    </a:lnTo>
                    <a:lnTo>
                      <a:pt x="340" y="83"/>
                    </a:lnTo>
                    <a:lnTo>
                      <a:pt x="337" y="81"/>
                    </a:lnTo>
                    <a:lnTo>
                      <a:pt x="320" y="76"/>
                    </a:lnTo>
                    <a:lnTo>
                      <a:pt x="319" y="78"/>
                    </a:lnTo>
                    <a:lnTo>
                      <a:pt x="291" y="83"/>
                    </a:lnTo>
                    <a:lnTo>
                      <a:pt x="290" y="90"/>
                    </a:lnTo>
                    <a:lnTo>
                      <a:pt x="287" y="89"/>
                    </a:lnTo>
                    <a:lnTo>
                      <a:pt x="279" y="92"/>
                    </a:lnTo>
                    <a:lnTo>
                      <a:pt x="273" y="96"/>
                    </a:lnTo>
                    <a:lnTo>
                      <a:pt x="255" y="96"/>
                    </a:lnTo>
                    <a:lnTo>
                      <a:pt x="217" y="80"/>
                    </a:lnTo>
                    <a:lnTo>
                      <a:pt x="214" y="7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9" name="Freeform 3090">
                <a:extLst>
                  <a:ext uri="{FF2B5EF4-FFF2-40B4-BE49-F238E27FC236}">
                    <a16:creationId xmlns:a16="http://schemas.microsoft.com/office/drawing/2014/main" id="{9D5B348C-649C-3609-4AD0-E5E0DB17B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534"/>
                <a:ext cx="188" cy="142"/>
              </a:xfrm>
              <a:custGeom>
                <a:avLst/>
                <a:gdLst>
                  <a:gd name="T0" fmla="*/ 217 w 376"/>
                  <a:gd name="T1" fmla="*/ 80 h 285"/>
                  <a:gd name="T2" fmla="*/ 273 w 376"/>
                  <a:gd name="T3" fmla="*/ 96 h 285"/>
                  <a:gd name="T4" fmla="*/ 287 w 376"/>
                  <a:gd name="T5" fmla="*/ 89 h 285"/>
                  <a:gd name="T6" fmla="*/ 291 w 376"/>
                  <a:gd name="T7" fmla="*/ 83 h 285"/>
                  <a:gd name="T8" fmla="*/ 320 w 376"/>
                  <a:gd name="T9" fmla="*/ 76 h 285"/>
                  <a:gd name="T10" fmla="*/ 340 w 376"/>
                  <a:gd name="T11" fmla="*/ 83 h 285"/>
                  <a:gd name="T12" fmla="*/ 346 w 376"/>
                  <a:gd name="T13" fmla="*/ 75 h 285"/>
                  <a:gd name="T14" fmla="*/ 369 w 376"/>
                  <a:gd name="T15" fmla="*/ 78 h 285"/>
                  <a:gd name="T16" fmla="*/ 376 w 376"/>
                  <a:gd name="T17" fmla="*/ 107 h 285"/>
                  <a:gd name="T18" fmla="*/ 366 w 376"/>
                  <a:gd name="T19" fmla="*/ 116 h 285"/>
                  <a:gd name="T20" fmla="*/ 355 w 376"/>
                  <a:gd name="T21" fmla="*/ 134 h 285"/>
                  <a:gd name="T22" fmla="*/ 338 w 376"/>
                  <a:gd name="T23" fmla="*/ 189 h 285"/>
                  <a:gd name="T24" fmla="*/ 335 w 376"/>
                  <a:gd name="T25" fmla="*/ 232 h 285"/>
                  <a:gd name="T26" fmla="*/ 302 w 376"/>
                  <a:gd name="T27" fmla="*/ 221 h 285"/>
                  <a:gd name="T28" fmla="*/ 290 w 376"/>
                  <a:gd name="T29" fmla="*/ 210 h 285"/>
                  <a:gd name="T30" fmla="*/ 281 w 376"/>
                  <a:gd name="T31" fmla="*/ 224 h 285"/>
                  <a:gd name="T32" fmla="*/ 217 w 376"/>
                  <a:gd name="T33" fmla="*/ 216 h 285"/>
                  <a:gd name="T34" fmla="*/ 202 w 376"/>
                  <a:gd name="T35" fmla="*/ 236 h 285"/>
                  <a:gd name="T36" fmla="*/ 191 w 376"/>
                  <a:gd name="T37" fmla="*/ 251 h 285"/>
                  <a:gd name="T38" fmla="*/ 202 w 376"/>
                  <a:gd name="T39" fmla="*/ 282 h 285"/>
                  <a:gd name="T40" fmla="*/ 178 w 376"/>
                  <a:gd name="T41" fmla="*/ 279 h 285"/>
                  <a:gd name="T42" fmla="*/ 137 w 376"/>
                  <a:gd name="T43" fmla="*/ 239 h 285"/>
                  <a:gd name="T44" fmla="*/ 129 w 376"/>
                  <a:gd name="T45" fmla="*/ 175 h 285"/>
                  <a:gd name="T46" fmla="*/ 100 w 376"/>
                  <a:gd name="T47" fmla="*/ 194 h 285"/>
                  <a:gd name="T48" fmla="*/ 74 w 376"/>
                  <a:gd name="T49" fmla="*/ 209 h 285"/>
                  <a:gd name="T50" fmla="*/ 59 w 376"/>
                  <a:gd name="T51" fmla="*/ 225 h 285"/>
                  <a:gd name="T52" fmla="*/ 47 w 376"/>
                  <a:gd name="T53" fmla="*/ 232 h 285"/>
                  <a:gd name="T54" fmla="*/ 27 w 376"/>
                  <a:gd name="T55" fmla="*/ 46 h 285"/>
                  <a:gd name="T56" fmla="*/ 124 w 376"/>
                  <a:gd name="T57" fmla="*/ 0 h 285"/>
                  <a:gd name="T58" fmla="*/ 176 w 376"/>
                  <a:gd name="T59" fmla="*/ 20 h 285"/>
                  <a:gd name="T60" fmla="*/ 181 w 376"/>
                  <a:gd name="T61" fmla="*/ 42 h 285"/>
                  <a:gd name="T62" fmla="*/ 150 w 376"/>
                  <a:gd name="T63" fmla="*/ 89 h 285"/>
                  <a:gd name="T64" fmla="*/ 214 w 376"/>
                  <a:gd name="T65" fmla="*/ 7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6" h="285">
                    <a:moveTo>
                      <a:pt x="214" y="75"/>
                    </a:moveTo>
                    <a:lnTo>
                      <a:pt x="217" y="80"/>
                    </a:lnTo>
                    <a:lnTo>
                      <a:pt x="255" y="96"/>
                    </a:lnTo>
                    <a:lnTo>
                      <a:pt x="273" y="96"/>
                    </a:lnTo>
                    <a:lnTo>
                      <a:pt x="279" y="92"/>
                    </a:lnTo>
                    <a:lnTo>
                      <a:pt x="287" y="89"/>
                    </a:lnTo>
                    <a:lnTo>
                      <a:pt x="290" y="90"/>
                    </a:lnTo>
                    <a:lnTo>
                      <a:pt x="291" y="83"/>
                    </a:lnTo>
                    <a:lnTo>
                      <a:pt x="319" y="78"/>
                    </a:lnTo>
                    <a:lnTo>
                      <a:pt x="320" y="76"/>
                    </a:lnTo>
                    <a:lnTo>
                      <a:pt x="337" y="81"/>
                    </a:lnTo>
                    <a:lnTo>
                      <a:pt x="340" y="83"/>
                    </a:lnTo>
                    <a:lnTo>
                      <a:pt x="346" y="81"/>
                    </a:lnTo>
                    <a:lnTo>
                      <a:pt x="346" y="75"/>
                    </a:lnTo>
                    <a:lnTo>
                      <a:pt x="349" y="70"/>
                    </a:lnTo>
                    <a:lnTo>
                      <a:pt x="369" y="78"/>
                    </a:lnTo>
                    <a:lnTo>
                      <a:pt x="376" y="83"/>
                    </a:lnTo>
                    <a:lnTo>
                      <a:pt x="376" y="107"/>
                    </a:lnTo>
                    <a:lnTo>
                      <a:pt x="375" y="111"/>
                    </a:lnTo>
                    <a:lnTo>
                      <a:pt x="366" y="116"/>
                    </a:lnTo>
                    <a:lnTo>
                      <a:pt x="360" y="131"/>
                    </a:lnTo>
                    <a:lnTo>
                      <a:pt x="355" y="134"/>
                    </a:lnTo>
                    <a:lnTo>
                      <a:pt x="341" y="172"/>
                    </a:lnTo>
                    <a:lnTo>
                      <a:pt x="338" y="189"/>
                    </a:lnTo>
                    <a:lnTo>
                      <a:pt x="340" y="203"/>
                    </a:lnTo>
                    <a:lnTo>
                      <a:pt x="335" y="232"/>
                    </a:lnTo>
                    <a:lnTo>
                      <a:pt x="313" y="227"/>
                    </a:lnTo>
                    <a:lnTo>
                      <a:pt x="302" y="221"/>
                    </a:lnTo>
                    <a:lnTo>
                      <a:pt x="299" y="218"/>
                    </a:lnTo>
                    <a:lnTo>
                      <a:pt x="290" y="210"/>
                    </a:lnTo>
                    <a:lnTo>
                      <a:pt x="287" y="215"/>
                    </a:lnTo>
                    <a:lnTo>
                      <a:pt x="281" y="224"/>
                    </a:lnTo>
                    <a:lnTo>
                      <a:pt x="226" y="227"/>
                    </a:lnTo>
                    <a:lnTo>
                      <a:pt x="217" y="216"/>
                    </a:lnTo>
                    <a:lnTo>
                      <a:pt x="205" y="207"/>
                    </a:lnTo>
                    <a:lnTo>
                      <a:pt x="202" y="236"/>
                    </a:lnTo>
                    <a:lnTo>
                      <a:pt x="197" y="248"/>
                    </a:lnTo>
                    <a:lnTo>
                      <a:pt x="191" y="251"/>
                    </a:lnTo>
                    <a:lnTo>
                      <a:pt x="191" y="256"/>
                    </a:lnTo>
                    <a:lnTo>
                      <a:pt x="202" y="282"/>
                    </a:lnTo>
                    <a:lnTo>
                      <a:pt x="200" y="285"/>
                    </a:lnTo>
                    <a:lnTo>
                      <a:pt x="178" y="279"/>
                    </a:lnTo>
                    <a:lnTo>
                      <a:pt x="131" y="250"/>
                    </a:lnTo>
                    <a:lnTo>
                      <a:pt x="137" y="239"/>
                    </a:lnTo>
                    <a:lnTo>
                      <a:pt x="144" y="194"/>
                    </a:lnTo>
                    <a:lnTo>
                      <a:pt x="129" y="175"/>
                    </a:lnTo>
                    <a:lnTo>
                      <a:pt x="117" y="172"/>
                    </a:lnTo>
                    <a:lnTo>
                      <a:pt x="100" y="194"/>
                    </a:lnTo>
                    <a:lnTo>
                      <a:pt x="85" y="194"/>
                    </a:lnTo>
                    <a:lnTo>
                      <a:pt x="74" y="209"/>
                    </a:lnTo>
                    <a:lnTo>
                      <a:pt x="67" y="213"/>
                    </a:lnTo>
                    <a:lnTo>
                      <a:pt x="59" y="225"/>
                    </a:lnTo>
                    <a:lnTo>
                      <a:pt x="52" y="230"/>
                    </a:lnTo>
                    <a:lnTo>
                      <a:pt x="47" y="232"/>
                    </a:lnTo>
                    <a:lnTo>
                      <a:pt x="0" y="198"/>
                    </a:lnTo>
                    <a:lnTo>
                      <a:pt x="27" y="46"/>
                    </a:lnTo>
                    <a:lnTo>
                      <a:pt x="111" y="23"/>
                    </a:lnTo>
                    <a:lnTo>
                      <a:pt x="124" y="0"/>
                    </a:lnTo>
                    <a:lnTo>
                      <a:pt x="156" y="22"/>
                    </a:lnTo>
                    <a:lnTo>
                      <a:pt x="176" y="20"/>
                    </a:lnTo>
                    <a:lnTo>
                      <a:pt x="178" y="23"/>
                    </a:lnTo>
                    <a:lnTo>
                      <a:pt x="181" y="42"/>
                    </a:lnTo>
                    <a:lnTo>
                      <a:pt x="164" y="78"/>
                    </a:lnTo>
                    <a:lnTo>
                      <a:pt x="150" y="89"/>
                    </a:lnTo>
                    <a:lnTo>
                      <a:pt x="185" y="84"/>
                    </a:lnTo>
                    <a:lnTo>
                      <a:pt x="214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0" name="Freeform 3091">
                <a:extLst>
                  <a:ext uri="{FF2B5EF4-FFF2-40B4-BE49-F238E27FC236}">
                    <a16:creationId xmlns:a16="http://schemas.microsoft.com/office/drawing/2014/main" id="{554E7B73-4223-F382-1A33-70E0B1BA8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534"/>
                <a:ext cx="188" cy="142"/>
              </a:xfrm>
              <a:custGeom>
                <a:avLst/>
                <a:gdLst>
                  <a:gd name="T0" fmla="*/ 217 w 376"/>
                  <a:gd name="T1" fmla="*/ 80 h 285"/>
                  <a:gd name="T2" fmla="*/ 273 w 376"/>
                  <a:gd name="T3" fmla="*/ 96 h 285"/>
                  <a:gd name="T4" fmla="*/ 287 w 376"/>
                  <a:gd name="T5" fmla="*/ 89 h 285"/>
                  <a:gd name="T6" fmla="*/ 291 w 376"/>
                  <a:gd name="T7" fmla="*/ 83 h 285"/>
                  <a:gd name="T8" fmla="*/ 320 w 376"/>
                  <a:gd name="T9" fmla="*/ 76 h 285"/>
                  <a:gd name="T10" fmla="*/ 340 w 376"/>
                  <a:gd name="T11" fmla="*/ 83 h 285"/>
                  <a:gd name="T12" fmla="*/ 346 w 376"/>
                  <a:gd name="T13" fmla="*/ 75 h 285"/>
                  <a:gd name="T14" fmla="*/ 369 w 376"/>
                  <a:gd name="T15" fmla="*/ 78 h 285"/>
                  <a:gd name="T16" fmla="*/ 376 w 376"/>
                  <a:gd name="T17" fmla="*/ 107 h 285"/>
                  <a:gd name="T18" fmla="*/ 366 w 376"/>
                  <a:gd name="T19" fmla="*/ 116 h 285"/>
                  <a:gd name="T20" fmla="*/ 355 w 376"/>
                  <a:gd name="T21" fmla="*/ 134 h 285"/>
                  <a:gd name="T22" fmla="*/ 338 w 376"/>
                  <a:gd name="T23" fmla="*/ 189 h 285"/>
                  <a:gd name="T24" fmla="*/ 335 w 376"/>
                  <a:gd name="T25" fmla="*/ 232 h 285"/>
                  <a:gd name="T26" fmla="*/ 302 w 376"/>
                  <a:gd name="T27" fmla="*/ 221 h 285"/>
                  <a:gd name="T28" fmla="*/ 290 w 376"/>
                  <a:gd name="T29" fmla="*/ 210 h 285"/>
                  <a:gd name="T30" fmla="*/ 281 w 376"/>
                  <a:gd name="T31" fmla="*/ 224 h 285"/>
                  <a:gd name="T32" fmla="*/ 217 w 376"/>
                  <a:gd name="T33" fmla="*/ 216 h 285"/>
                  <a:gd name="T34" fmla="*/ 202 w 376"/>
                  <a:gd name="T35" fmla="*/ 236 h 285"/>
                  <a:gd name="T36" fmla="*/ 191 w 376"/>
                  <a:gd name="T37" fmla="*/ 251 h 285"/>
                  <a:gd name="T38" fmla="*/ 202 w 376"/>
                  <a:gd name="T39" fmla="*/ 282 h 285"/>
                  <a:gd name="T40" fmla="*/ 178 w 376"/>
                  <a:gd name="T41" fmla="*/ 279 h 285"/>
                  <a:gd name="T42" fmla="*/ 137 w 376"/>
                  <a:gd name="T43" fmla="*/ 239 h 285"/>
                  <a:gd name="T44" fmla="*/ 129 w 376"/>
                  <a:gd name="T45" fmla="*/ 175 h 285"/>
                  <a:gd name="T46" fmla="*/ 100 w 376"/>
                  <a:gd name="T47" fmla="*/ 194 h 285"/>
                  <a:gd name="T48" fmla="*/ 74 w 376"/>
                  <a:gd name="T49" fmla="*/ 209 h 285"/>
                  <a:gd name="T50" fmla="*/ 59 w 376"/>
                  <a:gd name="T51" fmla="*/ 225 h 285"/>
                  <a:gd name="T52" fmla="*/ 47 w 376"/>
                  <a:gd name="T53" fmla="*/ 232 h 285"/>
                  <a:gd name="T54" fmla="*/ 27 w 376"/>
                  <a:gd name="T55" fmla="*/ 46 h 285"/>
                  <a:gd name="T56" fmla="*/ 124 w 376"/>
                  <a:gd name="T57" fmla="*/ 0 h 285"/>
                  <a:gd name="T58" fmla="*/ 176 w 376"/>
                  <a:gd name="T59" fmla="*/ 20 h 285"/>
                  <a:gd name="T60" fmla="*/ 181 w 376"/>
                  <a:gd name="T61" fmla="*/ 42 h 285"/>
                  <a:gd name="T62" fmla="*/ 150 w 376"/>
                  <a:gd name="T63" fmla="*/ 89 h 285"/>
                  <a:gd name="T64" fmla="*/ 214 w 376"/>
                  <a:gd name="T65" fmla="*/ 7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6" h="285">
                    <a:moveTo>
                      <a:pt x="214" y="75"/>
                    </a:moveTo>
                    <a:lnTo>
                      <a:pt x="217" y="80"/>
                    </a:lnTo>
                    <a:lnTo>
                      <a:pt x="255" y="96"/>
                    </a:lnTo>
                    <a:lnTo>
                      <a:pt x="273" y="96"/>
                    </a:lnTo>
                    <a:lnTo>
                      <a:pt x="279" y="92"/>
                    </a:lnTo>
                    <a:lnTo>
                      <a:pt x="287" y="89"/>
                    </a:lnTo>
                    <a:lnTo>
                      <a:pt x="290" y="90"/>
                    </a:lnTo>
                    <a:lnTo>
                      <a:pt x="291" y="83"/>
                    </a:lnTo>
                    <a:lnTo>
                      <a:pt x="319" y="78"/>
                    </a:lnTo>
                    <a:lnTo>
                      <a:pt x="320" y="76"/>
                    </a:lnTo>
                    <a:lnTo>
                      <a:pt x="337" y="81"/>
                    </a:lnTo>
                    <a:lnTo>
                      <a:pt x="340" y="83"/>
                    </a:lnTo>
                    <a:lnTo>
                      <a:pt x="346" y="81"/>
                    </a:lnTo>
                    <a:lnTo>
                      <a:pt x="346" y="75"/>
                    </a:lnTo>
                    <a:lnTo>
                      <a:pt x="349" y="70"/>
                    </a:lnTo>
                    <a:lnTo>
                      <a:pt x="369" y="78"/>
                    </a:lnTo>
                    <a:lnTo>
                      <a:pt x="376" y="83"/>
                    </a:lnTo>
                    <a:lnTo>
                      <a:pt x="376" y="107"/>
                    </a:lnTo>
                    <a:lnTo>
                      <a:pt x="375" y="111"/>
                    </a:lnTo>
                    <a:lnTo>
                      <a:pt x="366" y="116"/>
                    </a:lnTo>
                    <a:lnTo>
                      <a:pt x="360" y="131"/>
                    </a:lnTo>
                    <a:lnTo>
                      <a:pt x="355" y="134"/>
                    </a:lnTo>
                    <a:lnTo>
                      <a:pt x="341" y="172"/>
                    </a:lnTo>
                    <a:lnTo>
                      <a:pt x="338" y="189"/>
                    </a:lnTo>
                    <a:lnTo>
                      <a:pt x="340" y="203"/>
                    </a:lnTo>
                    <a:lnTo>
                      <a:pt x="335" y="232"/>
                    </a:lnTo>
                    <a:lnTo>
                      <a:pt x="313" y="227"/>
                    </a:lnTo>
                    <a:lnTo>
                      <a:pt x="302" y="221"/>
                    </a:lnTo>
                    <a:lnTo>
                      <a:pt x="299" y="218"/>
                    </a:lnTo>
                    <a:lnTo>
                      <a:pt x="290" y="210"/>
                    </a:lnTo>
                    <a:lnTo>
                      <a:pt x="287" y="215"/>
                    </a:lnTo>
                    <a:lnTo>
                      <a:pt x="281" y="224"/>
                    </a:lnTo>
                    <a:lnTo>
                      <a:pt x="226" y="227"/>
                    </a:lnTo>
                    <a:lnTo>
                      <a:pt x="217" y="216"/>
                    </a:lnTo>
                    <a:lnTo>
                      <a:pt x="205" y="207"/>
                    </a:lnTo>
                    <a:lnTo>
                      <a:pt x="202" y="236"/>
                    </a:lnTo>
                    <a:lnTo>
                      <a:pt x="197" y="248"/>
                    </a:lnTo>
                    <a:lnTo>
                      <a:pt x="191" y="251"/>
                    </a:lnTo>
                    <a:lnTo>
                      <a:pt x="191" y="256"/>
                    </a:lnTo>
                    <a:lnTo>
                      <a:pt x="202" y="282"/>
                    </a:lnTo>
                    <a:lnTo>
                      <a:pt x="200" y="285"/>
                    </a:lnTo>
                    <a:lnTo>
                      <a:pt x="178" y="279"/>
                    </a:lnTo>
                    <a:lnTo>
                      <a:pt x="131" y="250"/>
                    </a:lnTo>
                    <a:lnTo>
                      <a:pt x="137" y="239"/>
                    </a:lnTo>
                    <a:lnTo>
                      <a:pt x="144" y="194"/>
                    </a:lnTo>
                    <a:lnTo>
                      <a:pt x="129" y="175"/>
                    </a:lnTo>
                    <a:lnTo>
                      <a:pt x="117" y="172"/>
                    </a:lnTo>
                    <a:lnTo>
                      <a:pt x="100" y="194"/>
                    </a:lnTo>
                    <a:lnTo>
                      <a:pt x="85" y="194"/>
                    </a:lnTo>
                    <a:lnTo>
                      <a:pt x="74" y="209"/>
                    </a:lnTo>
                    <a:lnTo>
                      <a:pt x="67" y="213"/>
                    </a:lnTo>
                    <a:lnTo>
                      <a:pt x="59" y="225"/>
                    </a:lnTo>
                    <a:lnTo>
                      <a:pt x="52" y="230"/>
                    </a:lnTo>
                    <a:lnTo>
                      <a:pt x="47" y="232"/>
                    </a:lnTo>
                    <a:lnTo>
                      <a:pt x="0" y="198"/>
                    </a:lnTo>
                    <a:lnTo>
                      <a:pt x="27" y="46"/>
                    </a:lnTo>
                    <a:lnTo>
                      <a:pt x="111" y="23"/>
                    </a:lnTo>
                    <a:lnTo>
                      <a:pt x="124" y="0"/>
                    </a:lnTo>
                    <a:lnTo>
                      <a:pt x="156" y="22"/>
                    </a:lnTo>
                    <a:lnTo>
                      <a:pt x="176" y="20"/>
                    </a:lnTo>
                    <a:lnTo>
                      <a:pt x="178" y="23"/>
                    </a:lnTo>
                    <a:lnTo>
                      <a:pt x="181" y="42"/>
                    </a:lnTo>
                    <a:lnTo>
                      <a:pt x="164" y="78"/>
                    </a:lnTo>
                    <a:lnTo>
                      <a:pt x="150" y="89"/>
                    </a:lnTo>
                    <a:lnTo>
                      <a:pt x="185" y="84"/>
                    </a:lnTo>
                    <a:lnTo>
                      <a:pt x="214" y="7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1" name="Freeform 3092">
                <a:extLst>
                  <a:ext uri="{FF2B5EF4-FFF2-40B4-BE49-F238E27FC236}">
                    <a16:creationId xmlns:a16="http://schemas.microsoft.com/office/drawing/2014/main" id="{A48CFCE9-8CF6-F97A-A343-94055473B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869"/>
                <a:ext cx="124" cy="72"/>
              </a:xfrm>
              <a:custGeom>
                <a:avLst/>
                <a:gdLst>
                  <a:gd name="T0" fmla="*/ 182 w 247"/>
                  <a:gd name="T1" fmla="*/ 39 h 143"/>
                  <a:gd name="T2" fmla="*/ 175 w 247"/>
                  <a:gd name="T3" fmla="*/ 27 h 143"/>
                  <a:gd name="T4" fmla="*/ 159 w 247"/>
                  <a:gd name="T5" fmla="*/ 10 h 143"/>
                  <a:gd name="T6" fmla="*/ 161 w 247"/>
                  <a:gd name="T7" fmla="*/ 4 h 143"/>
                  <a:gd name="T8" fmla="*/ 152 w 247"/>
                  <a:gd name="T9" fmla="*/ 3 h 143"/>
                  <a:gd name="T10" fmla="*/ 144 w 247"/>
                  <a:gd name="T11" fmla="*/ 4 h 143"/>
                  <a:gd name="T12" fmla="*/ 144 w 247"/>
                  <a:gd name="T13" fmla="*/ 12 h 143"/>
                  <a:gd name="T14" fmla="*/ 121 w 247"/>
                  <a:gd name="T15" fmla="*/ 21 h 143"/>
                  <a:gd name="T16" fmla="*/ 117 w 247"/>
                  <a:gd name="T17" fmla="*/ 26 h 143"/>
                  <a:gd name="T18" fmla="*/ 102 w 247"/>
                  <a:gd name="T19" fmla="*/ 39 h 143"/>
                  <a:gd name="T20" fmla="*/ 91 w 247"/>
                  <a:gd name="T21" fmla="*/ 42 h 143"/>
                  <a:gd name="T22" fmla="*/ 79 w 247"/>
                  <a:gd name="T23" fmla="*/ 33 h 143"/>
                  <a:gd name="T24" fmla="*/ 74 w 247"/>
                  <a:gd name="T25" fmla="*/ 24 h 143"/>
                  <a:gd name="T26" fmla="*/ 62 w 247"/>
                  <a:gd name="T27" fmla="*/ 26 h 143"/>
                  <a:gd name="T28" fmla="*/ 52 w 247"/>
                  <a:gd name="T29" fmla="*/ 18 h 143"/>
                  <a:gd name="T30" fmla="*/ 47 w 247"/>
                  <a:gd name="T31" fmla="*/ 12 h 143"/>
                  <a:gd name="T32" fmla="*/ 38 w 247"/>
                  <a:gd name="T33" fmla="*/ 15 h 143"/>
                  <a:gd name="T34" fmla="*/ 23 w 247"/>
                  <a:gd name="T35" fmla="*/ 12 h 143"/>
                  <a:gd name="T36" fmla="*/ 15 w 247"/>
                  <a:gd name="T37" fmla="*/ 23 h 143"/>
                  <a:gd name="T38" fmla="*/ 0 w 247"/>
                  <a:gd name="T39" fmla="*/ 41 h 143"/>
                  <a:gd name="T40" fmla="*/ 14 w 247"/>
                  <a:gd name="T41" fmla="*/ 62 h 143"/>
                  <a:gd name="T42" fmla="*/ 17 w 247"/>
                  <a:gd name="T43" fmla="*/ 73 h 143"/>
                  <a:gd name="T44" fmla="*/ 21 w 247"/>
                  <a:gd name="T45" fmla="*/ 79 h 143"/>
                  <a:gd name="T46" fmla="*/ 11 w 247"/>
                  <a:gd name="T47" fmla="*/ 82 h 143"/>
                  <a:gd name="T48" fmla="*/ 18 w 247"/>
                  <a:gd name="T49" fmla="*/ 94 h 143"/>
                  <a:gd name="T50" fmla="*/ 32 w 247"/>
                  <a:gd name="T51" fmla="*/ 97 h 143"/>
                  <a:gd name="T52" fmla="*/ 43 w 247"/>
                  <a:gd name="T53" fmla="*/ 111 h 143"/>
                  <a:gd name="T54" fmla="*/ 55 w 247"/>
                  <a:gd name="T55" fmla="*/ 121 h 143"/>
                  <a:gd name="T56" fmla="*/ 46 w 247"/>
                  <a:gd name="T57" fmla="*/ 124 h 143"/>
                  <a:gd name="T58" fmla="*/ 35 w 247"/>
                  <a:gd name="T59" fmla="*/ 127 h 143"/>
                  <a:gd name="T60" fmla="*/ 32 w 247"/>
                  <a:gd name="T61" fmla="*/ 138 h 143"/>
                  <a:gd name="T62" fmla="*/ 38 w 247"/>
                  <a:gd name="T63" fmla="*/ 137 h 143"/>
                  <a:gd name="T64" fmla="*/ 43 w 247"/>
                  <a:gd name="T65" fmla="*/ 143 h 143"/>
                  <a:gd name="T66" fmla="*/ 49 w 247"/>
                  <a:gd name="T67" fmla="*/ 137 h 143"/>
                  <a:gd name="T68" fmla="*/ 61 w 247"/>
                  <a:gd name="T69" fmla="*/ 133 h 143"/>
                  <a:gd name="T70" fmla="*/ 73 w 247"/>
                  <a:gd name="T71" fmla="*/ 127 h 143"/>
                  <a:gd name="T72" fmla="*/ 82 w 247"/>
                  <a:gd name="T73" fmla="*/ 117 h 143"/>
                  <a:gd name="T74" fmla="*/ 90 w 247"/>
                  <a:gd name="T75" fmla="*/ 129 h 143"/>
                  <a:gd name="T76" fmla="*/ 103 w 247"/>
                  <a:gd name="T77" fmla="*/ 130 h 143"/>
                  <a:gd name="T78" fmla="*/ 112 w 247"/>
                  <a:gd name="T79" fmla="*/ 133 h 143"/>
                  <a:gd name="T80" fmla="*/ 117 w 247"/>
                  <a:gd name="T81" fmla="*/ 133 h 143"/>
                  <a:gd name="T82" fmla="*/ 132 w 247"/>
                  <a:gd name="T83" fmla="*/ 130 h 143"/>
                  <a:gd name="T84" fmla="*/ 135 w 247"/>
                  <a:gd name="T85" fmla="*/ 112 h 143"/>
                  <a:gd name="T86" fmla="*/ 135 w 247"/>
                  <a:gd name="T87" fmla="*/ 106 h 143"/>
                  <a:gd name="T88" fmla="*/ 155 w 247"/>
                  <a:gd name="T89" fmla="*/ 114 h 143"/>
                  <a:gd name="T90" fmla="*/ 165 w 247"/>
                  <a:gd name="T91" fmla="*/ 111 h 143"/>
                  <a:gd name="T92" fmla="*/ 175 w 247"/>
                  <a:gd name="T93" fmla="*/ 112 h 143"/>
                  <a:gd name="T94" fmla="*/ 179 w 247"/>
                  <a:gd name="T95" fmla="*/ 103 h 143"/>
                  <a:gd name="T96" fmla="*/ 211 w 247"/>
                  <a:gd name="T97" fmla="*/ 109 h 143"/>
                  <a:gd name="T98" fmla="*/ 219 w 247"/>
                  <a:gd name="T99" fmla="*/ 100 h 143"/>
                  <a:gd name="T100" fmla="*/ 235 w 247"/>
                  <a:gd name="T101" fmla="*/ 95 h 143"/>
                  <a:gd name="T102" fmla="*/ 247 w 247"/>
                  <a:gd name="T103" fmla="*/ 94 h 143"/>
                  <a:gd name="T104" fmla="*/ 241 w 247"/>
                  <a:gd name="T105" fmla="*/ 74 h 143"/>
                  <a:gd name="T106" fmla="*/ 222 w 247"/>
                  <a:gd name="T107" fmla="*/ 65 h 143"/>
                  <a:gd name="T108" fmla="*/ 205 w 247"/>
                  <a:gd name="T109" fmla="*/ 61 h 143"/>
                  <a:gd name="T110" fmla="*/ 199 w 247"/>
                  <a:gd name="T111" fmla="*/ 48 h 143"/>
                  <a:gd name="T112" fmla="*/ 190 w 247"/>
                  <a:gd name="T113" fmla="*/ 39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47" h="143">
                    <a:moveTo>
                      <a:pt x="190" y="39"/>
                    </a:moveTo>
                    <a:lnTo>
                      <a:pt x="182" y="39"/>
                    </a:lnTo>
                    <a:lnTo>
                      <a:pt x="175" y="30"/>
                    </a:lnTo>
                    <a:lnTo>
                      <a:pt x="175" y="27"/>
                    </a:lnTo>
                    <a:lnTo>
                      <a:pt x="164" y="18"/>
                    </a:lnTo>
                    <a:lnTo>
                      <a:pt x="159" y="10"/>
                    </a:lnTo>
                    <a:lnTo>
                      <a:pt x="162" y="6"/>
                    </a:lnTo>
                    <a:lnTo>
                      <a:pt x="161" y="4"/>
                    </a:lnTo>
                    <a:lnTo>
                      <a:pt x="156" y="9"/>
                    </a:lnTo>
                    <a:lnTo>
                      <a:pt x="152" y="3"/>
                    </a:lnTo>
                    <a:lnTo>
                      <a:pt x="146" y="0"/>
                    </a:lnTo>
                    <a:lnTo>
                      <a:pt x="144" y="4"/>
                    </a:lnTo>
                    <a:lnTo>
                      <a:pt x="146" y="9"/>
                    </a:lnTo>
                    <a:lnTo>
                      <a:pt x="144" y="12"/>
                    </a:lnTo>
                    <a:lnTo>
                      <a:pt x="126" y="21"/>
                    </a:lnTo>
                    <a:lnTo>
                      <a:pt x="121" y="21"/>
                    </a:lnTo>
                    <a:lnTo>
                      <a:pt x="121" y="24"/>
                    </a:lnTo>
                    <a:lnTo>
                      <a:pt x="117" y="26"/>
                    </a:lnTo>
                    <a:lnTo>
                      <a:pt x="118" y="30"/>
                    </a:lnTo>
                    <a:lnTo>
                      <a:pt x="102" y="39"/>
                    </a:lnTo>
                    <a:lnTo>
                      <a:pt x="96" y="39"/>
                    </a:lnTo>
                    <a:lnTo>
                      <a:pt x="91" y="42"/>
                    </a:lnTo>
                    <a:lnTo>
                      <a:pt x="85" y="39"/>
                    </a:lnTo>
                    <a:lnTo>
                      <a:pt x="79" y="33"/>
                    </a:lnTo>
                    <a:lnTo>
                      <a:pt x="81" y="27"/>
                    </a:lnTo>
                    <a:lnTo>
                      <a:pt x="74" y="24"/>
                    </a:lnTo>
                    <a:lnTo>
                      <a:pt x="65" y="24"/>
                    </a:lnTo>
                    <a:lnTo>
                      <a:pt x="62" y="26"/>
                    </a:lnTo>
                    <a:lnTo>
                      <a:pt x="56" y="21"/>
                    </a:lnTo>
                    <a:lnTo>
                      <a:pt x="52" y="18"/>
                    </a:lnTo>
                    <a:lnTo>
                      <a:pt x="53" y="9"/>
                    </a:lnTo>
                    <a:lnTo>
                      <a:pt x="47" y="12"/>
                    </a:lnTo>
                    <a:lnTo>
                      <a:pt x="43" y="15"/>
                    </a:lnTo>
                    <a:lnTo>
                      <a:pt x="38" y="15"/>
                    </a:lnTo>
                    <a:lnTo>
                      <a:pt x="30" y="12"/>
                    </a:lnTo>
                    <a:lnTo>
                      <a:pt x="23" y="12"/>
                    </a:lnTo>
                    <a:lnTo>
                      <a:pt x="17" y="18"/>
                    </a:lnTo>
                    <a:lnTo>
                      <a:pt x="15" y="23"/>
                    </a:lnTo>
                    <a:lnTo>
                      <a:pt x="3" y="32"/>
                    </a:lnTo>
                    <a:lnTo>
                      <a:pt x="0" y="41"/>
                    </a:lnTo>
                    <a:lnTo>
                      <a:pt x="0" y="51"/>
                    </a:lnTo>
                    <a:lnTo>
                      <a:pt x="14" y="62"/>
                    </a:lnTo>
                    <a:lnTo>
                      <a:pt x="18" y="70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21" y="79"/>
                    </a:lnTo>
                    <a:lnTo>
                      <a:pt x="20" y="82"/>
                    </a:lnTo>
                    <a:lnTo>
                      <a:pt x="11" y="82"/>
                    </a:lnTo>
                    <a:lnTo>
                      <a:pt x="6" y="85"/>
                    </a:lnTo>
                    <a:lnTo>
                      <a:pt x="18" y="94"/>
                    </a:lnTo>
                    <a:lnTo>
                      <a:pt x="20" y="97"/>
                    </a:lnTo>
                    <a:lnTo>
                      <a:pt x="32" y="97"/>
                    </a:lnTo>
                    <a:lnTo>
                      <a:pt x="40" y="103"/>
                    </a:lnTo>
                    <a:lnTo>
                      <a:pt x="43" y="111"/>
                    </a:lnTo>
                    <a:lnTo>
                      <a:pt x="50" y="115"/>
                    </a:lnTo>
                    <a:lnTo>
                      <a:pt x="55" y="121"/>
                    </a:lnTo>
                    <a:lnTo>
                      <a:pt x="53" y="126"/>
                    </a:lnTo>
                    <a:lnTo>
                      <a:pt x="46" y="124"/>
                    </a:lnTo>
                    <a:lnTo>
                      <a:pt x="41" y="127"/>
                    </a:lnTo>
                    <a:lnTo>
                      <a:pt x="35" y="127"/>
                    </a:lnTo>
                    <a:lnTo>
                      <a:pt x="32" y="127"/>
                    </a:lnTo>
                    <a:lnTo>
                      <a:pt x="32" y="138"/>
                    </a:lnTo>
                    <a:lnTo>
                      <a:pt x="33" y="140"/>
                    </a:lnTo>
                    <a:lnTo>
                      <a:pt x="38" y="137"/>
                    </a:lnTo>
                    <a:lnTo>
                      <a:pt x="43" y="137"/>
                    </a:lnTo>
                    <a:lnTo>
                      <a:pt x="43" y="143"/>
                    </a:lnTo>
                    <a:lnTo>
                      <a:pt x="49" y="141"/>
                    </a:lnTo>
                    <a:lnTo>
                      <a:pt x="49" y="137"/>
                    </a:lnTo>
                    <a:lnTo>
                      <a:pt x="53" y="133"/>
                    </a:lnTo>
                    <a:lnTo>
                      <a:pt x="61" y="133"/>
                    </a:lnTo>
                    <a:lnTo>
                      <a:pt x="68" y="124"/>
                    </a:lnTo>
                    <a:lnTo>
                      <a:pt x="73" y="127"/>
                    </a:lnTo>
                    <a:lnTo>
                      <a:pt x="79" y="127"/>
                    </a:lnTo>
                    <a:lnTo>
                      <a:pt x="82" y="117"/>
                    </a:lnTo>
                    <a:lnTo>
                      <a:pt x="88" y="121"/>
                    </a:lnTo>
                    <a:lnTo>
                      <a:pt x="90" y="129"/>
                    </a:lnTo>
                    <a:lnTo>
                      <a:pt x="96" y="126"/>
                    </a:lnTo>
                    <a:lnTo>
                      <a:pt x="103" y="130"/>
                    </a:lnTo>
                    <a:lnTo>
                      <a:pt x="111" y="129"/>
                    </a:lnTo>
                    <a:lnTo>
                      <a:pt x="112" y="133"/>
                    </a:lnTo>
                    <a:lnTo>
                      <a:pt x="114" y="135"/>
                    </a:lnTo>
                    <a:lnTo>
                      <a:pt x="117" y="133"/>
                    </a:lnTo>
                    <a:lnTo>
                      <a:pt x="132" y="135"/>
                    </a:lnTo>
                    <a:lnTo>
                      <a:pt x="132" y="130"/>
                    </a:lnTo>
                    <a:lnTo>
                      <a:pt x="135" y="124"/>
                    </a:lnTo>
                    <a:lnTo>
                      <a:pt x="135" y="112"/>
                    </a:lnTo>
                    <a:lnTo>
                      <a:pt x="129" y="109"/>
                    </a:lnTo>
                    <a:lnTo>
                      <a:pt x="135" y="106"/>
                    </a:lnTo>
                    <a:lnTo>
                      <a:pt x="150" y="112"/>
                    </a:lnTo>
                    <a:lnTo>
                      <a:pt x="155" y="114"/>
                    </a:lnTo>
                    <a:lnTo>
                      <a:pt x="162" y="109"/>
                    </a:lnTo>
                    <a:lnTo>
                      <a:pt x="165" y="111"/>
                    </a:lnTo>
                    <a:lnTo>
                      <a:pt x="172" y="115"/>
                    </a:lnTo>
                    <a:lnTo>
                      <a:pt x="175" y="112"/>
                    </a:lnTo>
                    <a:lnTo>
                      <a:pt x="175" y="106"/>
                    </a:lnTo>
                    <a:lnTo>
                      <a:pt x="179" y="103"/>
                    </a:lnTo>
                    <a:lnTo>
                      <a:pt x="191" y="102"/>
                    </a:lnTo>
                    <a:lnTo>
                      <a:pt x="211" y="109"/>
                    </a:lnTo>
                    <a:lnTo>
                      <a:pt x="219" y="109"/>
                    </a:lnTo>
                    <a:lnTo>
                      <a:pt x="219" y="100"/>
                    </a:lnTo>
                    <a:lnTo>
                      <a:pt x="228" y="95"/>
                    </a:lnTo>
                    <a:lnTo>
                      <a:pt x="235" y="95"/>
                    </a:lnTo>
                    <a:lnTo>
                      <a:pt x="241" y="99"/>
                    </a:lnTo>
                    <a:lnTo>
                      <a:pt x="247" y="94"/>
                    </a:lnTo>
                    <a:lnTo>
                      <a:pt x="241" y="83"/>
                    </a:lnTo>
                    <a:lnTo>
                      <a:pt x="241" y="74"/>
                    </a:lnTo>
                    <a:lnTo>
                      <a:pt x="238" y="73"/>
                    </a:lnTo>
                    <a:lnTo>
                      <a:pt x="222" y="65"/>
                    </a:lnTo>
                    <a:lnTo>
                      <a:pt x="208" y="54"/>
                    </a:lnTo>
                    <a:lnTo>
                      <a:pt x="205" y="61"/>
                    </a:lnTo>
                    <a:lnTo>
                      <a:pt x="202" y="53"/>
                    </a:lnTo>
                    <a:lnTo>
                      <a:pt x="199" y="48"/>
                    </a:lnTo>
                    <a:lnTo>
                      <a:pt x="199" y="45"/>
                    </a:lnTo>
                    <a:lnTo>
                      <a:pt x="190" y="3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2" name="Freeform 3093">
                <a:extLst>
                  <a:ext uri="{FF2B5EF4-FFF2-40B4-BE49-F238E27FC236}">
                    <a16:creationId xmlns:a16="http://schemas.microsoft.com/office/drawing/2014/main" id="{0FC842C3-0196-5A8B-AB87-95B16BCBD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869"/>
                <a:ext cx="124" cy="72"/>
              </a:xfrm>
              <a:custGeom>
                <a:avLst/>
                <a:gdLst>
                  <a:gd name="T0" fmla="*/ 199 w 247"/>
                  <a:gd name="T1" fmla="*/ 45 h 143"/>
                  <a:gd name="T2" fmla="*/ 202 w 247"/>
                  <a:gd name="T3" fmla="*/ 53 h 143"/>
                  <a:gd name="T4" fmla="*/ 208 w 247"/>
                  <a:gd name="T5" fmla="*/ 54 h 143"/>
                  <a:gd name="T6" fmla="*/ 238 w 247"/>
                  <a:gd name="T7" fmla="*/ 73 h 143"/>
                  <a:gd name="T8" fmla="*/ 241 w 247"/>
                  <a:gd name="T9" fmla="*/ 83 h 143"/>
                  <a:gd name="T10" fmla="*/ 241 w 247"/>
                  <a:gd name="T11" fmla="*/ 99 h 143"/>
                  <a:gd name="T12" fmla="*/ 228 w 247"/>
                  <a:gd name="T13" fmla="*/ 95 h 143"/>
                  <a:gd name="T14" fmla="*/ 219 w 247"/>
                  <a:gd name="T15" fmla="*/ 109 h 143"/>
                  <a:gd name="T16" fmla="*/ 191 w 247"/>
                  <a:gd name="T17" fmla="*/ 102 h 143"/>
                  <a:gd name="T18" fmla="*/ 175 w 247"/>
                  <a:gd name="T19" fmla="*/ 106 h 143"/>
                  <a:gd name="T20" fmla="*/ 172 w 247"/>
                  <a:gd name="T21" fmla="*/ 115 h 143"/>
                  <a:gd name="T22" fmla="*/ 162 w 247"/>
                  <a:gd name="T23" fmla="*/ 109 h 143"/>
                  <a:gd name="T24" fmla="*/ 150 w 247"/>
                  <a:gd name="T25" fmla="*/ 112 h 143"/>
                  <a:gd name="T26" fmla="*/ 129 w 247"/>
                  <a:gd name="T27" fmla="*/ 109 h 143"/>
                  <a:gd name="T28" fmla="*/ 135 w 247"/>
                  <a:gd name="T29" fmla="*/ 124 h 143"/>
                  <a:gd name="T30" fmla="*/ 132 w 247"/>
                  <a:gd name="T31" fmla="*/ 135 h 143"/>
                  <a:gd name="T32" fmla="*/ 114 w 247"/>
                  <a:gd name="T33" fmla="*/ 135 h 143"/>
                  <a:gd name="T34" fmla="*/ 111 w 247"/>
                  <a:gd name="T35" fmla="*/ 129 h 143"/>
                  <a:gd name="T36" fmla="*/ 96 w 247"/>
                  <a:gd name="T37" fmla="*/ 126 h 143"/>
                  <a:gd name="T38" fmla="*/ 88 w 247"/>
                  <a:gd name="T39" fmla="*/ 121 h 143"/>
                  <a:gd name="T40" fmla="*/ 79 w 247"/>
                  <a:gd name="T41" fmla="*/ 127 h 143"/>
                  <a:gd name="T42" fmla="*/ 68 w 247"/>
                  <a:gd name="T43" fmla="*/ 124 h 143"/>
                  <a:gd name="T44" fmla="*/ 53 w 247"/>
                  <a:gd name="T45" fmla="*/ 133 h 143"/>
                  <a:gd name="T46" fmla="*/ 49 w 247"/>
                  <a:gd name="T47" fmla="*/ 141 h 143"/>
                  <a:gd name="T48" fmla="*/ 43 w 247"/>
                  <a:gd name="T49" fmla="*/ 137 h 143"/>
                  <a:gd name="T50" fmla="*/ 33 w 247"/>
                  <a:gd name="T51" fmla="*/ 140 h 143"/>
                  <a:gd name="T52" fmla="*/ 32 w 247"/>
                  <a:gd name="T53" fmla="*/ 127 h 143"/>
                  <a:gd name="T54" fmla="*/ 41 w 247"/>
                  <a:gd name="T55" fmla="*/ 127 h 143"/>
                  <a:gd name="T56" fmla="*/ 53 w 247"/>
                  <a:gd name="T57" fmla="*/ 126 h 143"/>
                  <a:gd name="T58" fmla="*/ 50 w 247"/>
                  <a:gd name="T59" fmla="*/ 115 h 143"/>
                  <a:gd name="T60" fmla="*/ 40 w 247"/>
                  <a:gd name="T61" fmla="*/ 103 h 143"/>
                  <a:gd name="T62" fmla="*/ 20 w 247"/>
                  <a:gd name="T63" fmla="*/ 97 h 143"/>
                  <a:gd name="T64" fmla="*/ 6 w 247"/>
                  <a:gd name="T65" fmla="*/ 85 h 143"/>
                  <a:gd name="T66" fmla="*/ 20 w 247"/>
                  <a:gd name="T67" fmla="*/ 82 h 143"/>
                  <a:gd name="T68" fmla="*/ 17 w 247"/>
                  <a:gd name="T69" fmla="*/ 73 h 143"/>
                  <a:gd name="T70" fmla="*/ 18 w 247"/>
                  <a:gd name="T71" fmla="*/ 70 h 143"/>
                  <a:gd name="T72" fmla="*/ 0 w 247"/>
                  <a:gd name="T73" fmla="*/ 51 h 143"/>
                  <a:gd name="T74" fmla="*/ 3 w 247"/>
                  <a:gd name="T75" fmla="*/ 32 h 143"/>
                  <a:gd name="T76" fmla="*/ 17 w 247"/>
                  <a:gd name="T77" fmla="*/ 18 h 143"/>
                  <a:gd name="T78" fmla="*/ 30 w 247"/>
                  <a:gd name="T79" fmla="*/ 12 h 143"/>
                  <a:gd name="T80" fmla="*/ 43 w 247"/>
                  <a:gd name="T81" fmla="*/ 15 h 143"/>
                  <a:gd name="T82" fmla="*/ 53 w 247"/>
                  <a:gd name="T83" fmla="*/ 9 h 143"/>
                  <a:gd name="T84" fmla="*/ 56 w 247"/>
                  <a:gd name="T85" fmla="*/ 21 h 143"/>
                  <a:gd name="T86" fmla="*/ 65 w 247"/>
                  <a:gd name="T87" fmla="*/ 24 h 143"/>
                  <a:gd name="T88" fmla="*/ 81 w 247"/>
                  <a:gd name="T89" fmla="*/ 27 h 143"/>
                  <a:gd name="T90" fmla="*/ 85 w 247"/>
                  <a:gd name="T91" fmla="*/ 39 h 143"/>
                  <a:gd name="T92" fmla="*/ 96 w 247"/>
                  <a:gd name="T93" fmla="*/ 39 h 143"/>
                  <a:gd name="T94" fmla="*/ 118 w 247"/>
                  <a:gd name="T95" fmla="*/ 30 h 143"/>
                  <a:gd name="T96" fmla="*/ 121 w 247"/>
                  <a:gd name="T97" fmla="*/ 24 h 143"/>
                  <a:gd name="T98" fmla="*/ 126 w 247"/>
                  <a:gd name="T99" fmla="*/ 21 h 143"/>
                  <a:gd name="T100" fmla="*/ 146 w 247"/>
                  <a:gd name="T101" fmla="*/ 9 h 143"/>
                  <a:gd name="T102" fmla="*/ 146 w 247"/>
                  <a:gd name="T103" fmla="*/ 0 h 143"/>
                  <a:gd name="T104" fmla="*/ 156 w 247"/>
                  <a:gd name="T105" fmla="*/ 9 h 143"/>
                  <a:gd name="T106" fmla="*/ 162 w 247"/>
                  <a:gd name="T107" fmla="*/ 6 h 143"/>
                  <a:gd name="T108" fmla="*/ 164 w 247"/>
                  <a:gd name="T109" fmla="*/ 18 h 143"/>
                  <a:gd name="T110" fmla="*/ 175 w 247"/>
                  <a:gd name="T111" fmla="*/ 30 h 143"/>
                  <a:gd name="T112" fmla="*/ 190 w 247"/>
                  <a:gd name="T113" fmla="*/ 39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47" h="143">
                    <a:moveTo>
                      <a:pt x="190" y="39"/>
                    </a:moveTo>
                    <a:lnTo>
                      <a:pt x="199" y="45"/>
                    </a:lnTo>
                    <a:lnTo>
                      <a:pt x="199" y="48"/>
                    </a:lnTo>
                    <a:lnTo>
                      <a:pt x="202" y="53"/>
                    </a:lnTo>
                    <a:lnTo>
                      <a:pt x="205" y="61"/>
                    </a:lnTo>
                    <a:lnTo>
                      <a:pt x="208" y="54"/>
                    </a:lnTo>
                    <a:lnTo>
                      <a:pt x="222" y="65"/>
                    </a:lnTo>
                    <a:lnTo>
                      <a:pt x="238" y="73"/>
                    </a:lnTo>
                    <a:lnTo>
                      <a:pt x="241" y="74"/>
                    </a:lnTo>
                    <a:lnTo>
                      <a:pt x="241" y="83"/>
                    </a:lnTo>
                    <a:lnTo>
                      <a:pt x="247" y="94"/>
                    </a:lnTo>
                    <a:lnTo>
                      <a:pt x="241" y="99"/>
                    </a:lnTo>
                    <a:lnTo>
                      <a:pt x="235" y="95"/>
                    </a:lnTo>
                    <a:lnTo>
                      <a:pt x="228" y="95"/>
                    </a:lnTo>
                    <a:lnTo>
                      <a:pt x="219" y="100"/>
                    </a:lnTo>
                    <a:lnTo>
                      <a:pt x="219" y="109"/>
                    </a:lnTo>
                    <a:lnTo>
                      <a:pt x="211" y="109"/>
                    </a:lnTo>
                    <a:lnTo>
                      <a:pt x="191" y="102"/>
                    </a:lnTo>
                    <a:lnTo>
                      <a:pt x="179" y="103"/>
                    </a:lnTo>
                    <a:lnTo>
                      <a:pt x="175" y="106"/>
                    </a:lnTo>
                    <a:lnTo>
                      <a:pt x="175" y="112"/>
                    </a:lnTo>
                    <a:lnTo>
                      <a:pt x="172" y="115"/>
                    </a:lnTo>
                    <a:lnTo>
                      <a:pt x="165" y="111"/>
                    </a:lnTo>
                    <a:lnTo>
                      <a:pt x="162" y="109"/>
                    </a:lnTo>
                    <a:lnTo>
                      <a:pt x="155" y="114"/>
                    </a:lnTo>
                    <a:lnTo>
                      <a:pt x="150" y="112"/>
                    </a:lnTo>
                    <a:lnTo>
                      <a:pt x="135" y="106"/>
                    </a:lnTo>
                    <a:lnTo>
                      <a:pt x="129" y="109"/>
                    </a:lnTo>
                    <a:lnTo>
                      <a:pt x="135" y="112"/>
                    </a:lnTo>
                    <a:lnTo>
                      <a:pt x="135" y="124"/>
                    </a:lnTo>
                    <a:lnTo>
                      <a:pt x="132" y="130"/>
                    </a:lnTo>
                    <a:lnTo>
                      <a:pt x="132" y="135"/>
                    </a:lnTo>
                    <a:lnTo>
                      <a:pt x="117" y="133"/>
                    </a:lnTo>
                    <a:lnTo>
                      <a:pt x="114" y="135"/>
                    </a:lnTo>
                    <a:lnTo>
                      <a:pt x="112" y="133"/>
                    </a:lnTo>
                    <a:lnTo>
                      <a:pt x="111" y="129"/>
                    </a:lnTo>
                    <a:lnTo>
                      <a:pt x="103" y="130"/>
                    </a:lnTo>
                    <a:lnTo>
                      <a:pt x="96" y="126"/>
                    </a:lnTo>
                    <a:lnTo>
                      <a:pt x="90" y="129"/>
                    </a:lnTo>
                    <a:lnTo>
                      <a:pt x="88" y="121"/>
                    </a:lnTo>
                    <a:lnTo>
                      <a:pt x="82" y="117"/>
                    </a:lnTo>
                    <a:lnTo>
                      <a:pt x="79" y="127"/>
                    </a:lnTo>
                    <a:lnTo>
                      <a:pt x="73" y="127"/>
                    </a:lnTo>
                    <a:lnTo>
                      <a:pt x="68" y="124"/>
                    </a:lnTo>
                    <a:lnTo>
                      <a:pt x="61" y="133"/>
                    </a:lnTo>
                    <a:lnTo>
                      <a:pt x="53" y="133"/>
                    </a:lnTo>
                    <a:lnTo>
                      <a:pt x="49" y="137"/>
                    </a:lnTo>
                    <a:lnTo>
                      <a:pt x="49" y="141"/>
                    </a:lnTo>
                    <a:lnTo>
                      <a:pt x="43" y="143"/>
                    </a:lnTo>
                    <a:lnTo>
                      <a:pt x="43" y="137"/>
                    </a:lnTo>
                    <a:lnTo>
                      <a:pt x="38" y="137"/>
                    </a:lnTo>
                    <a:lnTo>
                      <a:pt x="33" y="140"/>
                    </a:lnTo>
                    <a:lnTo>
                      <a:pt x="32" y="138"/>
                    </a:lnTo>
                    <a:lnTo>
                      <a:pt x="32" y="127"/>
                    </a:lnTo>
                    <a:lnTo>
                      <a:pt x="35" y="127"/>
                    </a:lnTo>
                    <a:lnTo>
                      <a:pt x="41" y="127"/>
                    </a:lnTo>
                    <a:lnTo>
                      <a:pt x="46" y="124"/>
                    </a:lnTo>
                    <a:lnTo>
                      <a:pt x="53" y="126"/>
                    </a:lnTo>
                    <a:lnTo>
                      <a:pt x="55" y="121"/>
                    </a:lnTo>
                    <a:lnTo>
                      <a:pt x="50" y="115"/>
                    </a:lnTo>
                    <a:lnTo>
                      <a:pt x="43" y="111"/>
                    </a:lnTo>
                    <a:lnTo>
                      <a:pt x="40" y="103"/>
                    </a:lnTo>
                    <a:lnTo>
                      <a:pt x="32" y="97"/>
                    </a:lnTo>
                    <a:lnTo>
                      <a:pt x="20" y="97"/>
                    </a:lnTo>
                    <a:lnTo>
                      <a:pt x="18" y="94"/>
                    </a:lnTo>
                    <a:lnTo>
                      <a:pt x="6" y="85"/>
                    </a:lnTo>
                    <a:lnTo>
                      <a:pt x="11" y="82"/>
                    </a:lnTo>
                    <a:lnTo>
                      <a:pt x="20" y="82"/>
                    </a:lnTo>
                    <a:lnTo>
                      <a:pt x="21" y="79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0"/>
                    </a:lnTo>
                    <a:lnTo>
                      <a:pt x="14" y="62"/>
                    </a:lnTo>
                    <a:lnTo>
                      <a:pt x="0" y="51"/>
                    </a:lnTo>
                    <a:lnTo>
                      <a:pt x="0" y="41"/>
                    </a:lnTo>
                    <a:lnTo>
                      <a:pt x="3" y="32"/>
                    </a:lnTo>
                    <a:lnTo>
                      <a:pt x="15" y="23"/>
                    </a:lnTo>
                    <a:lnTo>
                      <a:pt x="17" y="18"/>
                    </a:lnTo>
                    <a:lnTo>
                      <a:pt x="23" y="12"/>
                    </a:lnTo>
                    <a:lnTo>
                      <a:pt x="30" y="12"/>
                    </a:lnTo>
                    <a:lnTo>
                      <a:pt x="38" y="15"/>
                    </a:lnTo>
                    <a:lnTo>
                      <a:pt x="43" y="15"/>
                    </a:lnTo>
                    <a:lnTo>
                      <a:pt x="47" y="12"/>
                    </a:lnTo>
                    <a:lnTo>
                      <a:pt x="53" y="9"/>
                    </a:lnTo>
                    <a:lnTo>
                      <a:pt x="52" y="18"/>
                    </a:lnTo>
                    <a:lnTo>
                      <a:pt x="56" y="21"/>
                    </a:lnTo>
                    <a:lnTo>
                      <a:pt x="62" y="26"/>
                    </a:lnTo>
                    <a:lnTo>
                      <a:pt x="65" y="24"/>
                    </a:lnTo>
                    <a:lnTo>
                      <a:pt x="74" y="24"/>
                    </a:lnTo>
                    <a:lnTo>
                      <a:pt x="81" y="27"/>
                    </a:lnTo>
                    <a:lnTo>
                      <a:pt x="79" y="33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6" y="39"/>
                    </a:lnTo>
                    <a:lnTo>
                      <a:pt x="102" y="39"/>
                    </a:lnTo>
                    <a:lnTo>
                      <a:pt x="118" y="30"/>
                    </a:lnTo>
                    <a:lnTo>
                      <a:pt x="117" y="26"/>
                    </a:lnTo>
                    <a:lnTo>
                      <a:pt x="121" y="24"/>
                    </a:lnTo>
                    <a:lnTo>
                      <a:pt x="121" y="21"/>
                    </a:lnTo>
                    <a:lnTo>
                      <a:pt x="126" y="21"/>
                    </a:lnTo>
                    <a:lnTo>
                      <a:pt x="144" y="12"/>
                    </a:lnTo>
                    <a:lnTo>
                      <a:pt x="146" y="9"/>
                    </a:lnTo>
                    <a:lnTo>
                      <a:pt x="144" y="4"/>
                    </a:lnTo>
                    <a:lnTo>
                      <a:pt x="146" y="0"/>
                    </a:lnTo>
                    <a:lnTo>
                      <a:pt x="152" y="3"/>
                    </a:lnTo>
                    <a:lnTo>
                      <a:pt x="156" y="9"/>
                    </a:lnTo>
                    <a:lnTo>
                      <a:pt x="161" y="4"/>
                    </a:lnTo>
                    <a:lnTo>
                      <a:pt x="162" y="6"/>
                    </a:lnTo>
                    <a:lnTo>
                      <a:pt x="159" y="10"/>
                    </a:lnTo>
                    <a:lnTo>
                      <a:pt x="164" y="18"/>
                    </a:lnTo>
                    <a:lnTo>
                      <a:pt x="175" y="27"/>
                    </a:lnTo>
                    <a:lnTo>
                      <a:pt x="175" y="30"/>
                    </a:lnTo>
                    <a:lnTo>
                      <a:pt x="182" y="39"/>
                    </a:lnTo>
                    <a:lnTo>
                      <a:pt x="19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3" name="Freeform 3094">
                <a:extLst>
                  <a:ext uri="{FF2B5EF4-FFF2-40B4-BE49-F238E27FC236}">
                    <a16:creationId xmlns:a16="http://schemas.microsoft.com/office/drawing/2014/main" id="{14A256EB-9572-3EBE-C39C-C19B35B78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869"/>
                <a:ext cx="124" cy="72"/>
              </a:xfrm>
              <a:custGeom>
                <a:avLst/>
                <a:gdLst>
                  <a:gd name="T0" fmla="*/ 199 w 247"/>
                  <a:gd name="T1" fmla="*/ 45 h 143"/>
                  <a:gd name="T2" fmla="*/ 202 w 247"/>
                  <a:gd name="T3" fmla="*/ 53 h 143"/>
                  <a:gd name="T4" fmla="*/ 208 w 247"/>
                  <a:gd name="T5" fmla="*/ 54 h 143"/>
                  <a:gd name="T6" fmla="*/ 238 w 247"/>
                  <a:gd name="T7" fmla="*/ 73 h 143"/>
                  <a:gd name="T8" fmla="*/ 241 w 247"/>
                  <a:gd name="T9" fmla="*/ 83 h 143"/>
                  <a:gd name="T10" fmla="*/ 241 w 247"/>
                  <a:gd name="T11" fmla="*/ 99 h 143"/>
                  <a:gd name="T12" fmla="*/ 228 w 247"/>
                  <a:gd name="T13" fmla="*/ 95 h 143"/>
                  <a:gd name="T14" fmla="*/ 219 w 247"/>
                  <a:gd name="T15" fmla="*/ 109 h 143"/>
                  <a:gd name="T16" fmla="*/ 191 w 247"/>
                  <a:gd name="T17" fmla="*/ 102 h 143"/>
                  <a:gd name="T18" fmla="*/ 175 w 247"/>
                  <a:gd name="T19" fmla="*/ 106 h 143"/>
                  <a:gd name="T20" fmla="*/ 172 w 247"/>
                  <a:gd name="T21" fmla="*/ 115 h 143"/>
                  <a:gd name="T22" fmla="*/ 162 w 247"/>
                  <a:gd name="T23" fmla="*/ 109 h 143"/>
                  <a:gd name="T24" fmla="*/ 150 w 247"/>
                  <a:gd name="T25" fmla="*/ 112 h 143"/>
                  <a:gd name="T26" fmla="*/ 129 w 247"/>
                  <a:gd name="T27" fmla="*/ 109 h 143"/>
                  <a:gd name="T28" fmla="*/ 135 w 247"/>
                  <a:gd name="T29" fmla="*/ 124 h 143"/>
                  <a:gd name="T30" fmla="*/ 132 w 247"/>
                  <a:gd name="T31" fmla="*/ 135 h 143"/>
                  <a:gd name="T32" fmla="*/ 114 w 247"/>
                  <a:gd name="T33" fmla="*/ 135 h 143"/>
                  <a:gd name="T34" fmla="*/ 111 w 247"/>
                  <a:gd name="T35" fmla="*/ 129 h 143"/>
                  <a:gd name="T36" fmla="*/ 96 w 247"/>
                  <a:gd name="T37" fmla="*/ 126 h 143"/>
                  <a:gd name="T38" fmla="*/ 88 w 247"/>
                  <a:gd name="T39" fmla="*/ 121 h 143"/>
                  <a:gd name="T40" fmla="*/ 79 w 247"/>
                  <a:gd name="T41" fmla="*/ 127 h 143"/>
                  <a:gd name="T42" fmla="*/ 68 w 247"/>
                  <a:gd name="T43" fmla="*/ 124 h 143"/>
                  <a:gd name="T44" fmla="*/ 53 w 247"/>
                  <a:gd name="T45" fmla="*/ 133 h 143"/>
                  <a:gd name="T46" fmla="*/ 49 w 247"/>
                  <a:gd name="T47" fmla="*/ 141 h 143"/>
                  <a:gd name="T48" fmla="*/ 43 w 247"/>
                  <a:gd name="T49" fmla="*/ 137 h 143"/>
                  <a:gd name="T50" fmla="*/ 33 w 247"/>
                  <a:gd name="T51" fmla="*/ 140 h 143"/>
                  <a:gd name="T52" fmla="*/ 32 w 247"/>
                  <a:gd name="T53" fmla="*/ 127 h 143"/>
                  <a:gd name="T54" fmla="*/ 41 w 247"/>
                  <a:gd name="T55" fmla="*/ 127 h 143"/>
                  <a:gd name="T56" fmla="*/ 53 w 247"/>
                  <a:gd name="T57" fmla="*/ 126 h 143"/>
                  <a:gd name="T58" fmla="*/ 50 w 247"/>
                  <a:gd name="T59" fmla="*/ 115 h 143"/>
                  <a:gd name="T60" fmla="*/ 40 w 247"/>
                  <a:gd name="T61" fmla="*/ 103 h 143"/>
                  <a:gd name="T62" fmla="*/ 20 w 247"/>
                  <a:gd name="T63" fmla="*/ 97 h 143"/>
                  <a:gd name="T64" fmla="*/ 6 w 247"/>
                  <a:gd name="T65" fmla="*/ 85 h 143"/>
                  <a:gd name="T66" fmla="*/ 20 w 247"/>
                  <a:gd name="T67" fmla="*/ 82 h 143"/>
                  <a:gd name="T68" fmla="*/ 17 w 247"/>
                  <a:gd name="T69" fmla="*/ 73 h 143"/>
                  <a:gd name="T70" fmla="*/ 18 w 247"/>
                  <a:gd name="T71" fmla="*/ 70 h 143"/>
                  <a:gd name="T72" fmla="*/ 0 w 247"/>
                  <a:gd name="T73" fmla="*/ 51 h 143"/>
                  <a:gd name="T74" fmla="*/ 3 w 247"/>
                  <a:gd name="T75" fmla="*/ 32 h 143"/>
                  <a:gd name="T76" fmla="*/ 17 w 247"/>
                  <a:gd name="T77" fmla="*/ 18 h 143"/>
                  <a:gd name="T78" fmla="*/ 30 w 247"/>
                  <a:gd name="T79" fmla="*/ 12 h 143"/>
                  <a:gd name="T80" fmla="*/ 43 w 247"/>
                  <a:gd name="T81" fmla="*/ 15 h 143"/>
                  <a:gd name="T82" fmla="*/ 53 w 247"/>
                  <a:gd name="T83" fmla="*/ 9 h 143"/>
                  <a:gd name="T84" fmla="*/ 56 w 247"/>
                  <a:gd name="T85" fmla="*/ 21 h 143"/>
                  <a:gd name="T86" fmla="*/ 65 w 247"/>
                  <a:gd name="T87" fmla="*/ 24 h 143"/>
                  <a:gd name="T88" fmla="*/ 81 w 247"/>
                  <a:gd name="T89" fmla="*/ 27 h 143"/>
                  <a:gd name="T90" fmla="*/ 85 w 247"/>
                  <a:gd name="T91" fmla="*/ 39 h 143"/>
                  <a:gd name="T92" fmla="*/ 96 w 247"/>
                  <a:gd name="T93" fmla="*/ 39 h 143"/>
                  <a:gd name="T94" fmla="*/ 118 w 247"/>
                  <a:gd name="T95" fmla="*/ 30 h 143"/>
                  <a:gd name="T96" fmla="*/ 121 w 247"/>
                  <a:gd name="T97" fmla="*/ 24 h 143"/>
                  <a:gd name="T98" fmla="*/ 126 w 247"/>
                  <a:gd name="T99" fmla="*/ 21 h 143"/>
                  <a:gd name="T100" fmla="*/ 146 w 247"/>
                  <a:gd name="T101" fmla="*/ 9 h 143"/>
                  <a:gd name="T102" fmla="*/ 146 w 247"/>
                  <a:gd name="T103" fmla="*/ 0 h 143"/>
                  <a:gd name="T104" fmla="*/ 156 w 247"/>
                  <a:gd name="T105" fmla="*/ 9 h 143"/>
                  <a:gd name="T106" fmla="*/ 162 w 247"/>
                  <a:gd name="T107" fmla="*/ 6 h 143"/>
                  <a:gd name="T108" fmla="*/ 164 w 247"/>
                  <a:gd name="T109" fmla="*/ 18 h 143"/>
                  <a:gd name="T110" fmla="*/ 175 w 247"/>
                  <a:gd name="T111" fmla="*/ 30 h 143"/>
                  <a:gd name="T112" fmla="*/ 190 w 247"/>
                  <a:gd name="T113" fmla="*/ 39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47" h="143">
                    <a:moveTo>
                      <a:pt x="190" y="39"/>
                    </a:moveTo>
                    <a:lnTo>
                      <a:pt x="199" y="45"/>
                    </a:lnTo>
                    <a:lnTo>
                      <a:pt x="199" y="48"/>
                    </a:lnTo>
                    <a:lnTo>
                      <a:pt x="202" y="53"/>
                    </a:lnTo>
                    <a:lnTo>
                      <a:pt x="205" y="61"/>
                    </a:lnTo>
                    <a:lnTo>
                      <a:pt x="208" y="54"/>
                    </a:lnTo>
                    <a:lnTo>
                      <a:pt x="222" y="65"/>
                    </a:lnTo>
                    <a:lnTo>
                      <a:pt x="238" y="73"/>
                    </a:lnTo>
                    <a:lnTo>
                      <a:pt x="241" y="74"/>
                    </a:lnTo>
                    <a:lnTo>
                      <a:pt x="241" y="83"/>
                    </a:lnTo>
                    <a:lnTo>
                      <a:pt x="247" y="94"/>
                    </a:lnTo>
                    <a:lnTo>
                      <a:pt x="241" y="99"/>
                    </a:lnTo>
                    <a:lnTo>
                      <a:pt x="235" y="95"/>
                    </a:lnTo>
                    <a:lnTo>
                      <a:pt x="228" y="95"/>
                    </a:lnTo>
                    <a:lnTo>
                      <a:pt x="219" y="100"/>
                    </a:lnTo>
                    <a:lnTo>
                      <a:pt x="219" y="109"/>
                    </a:lnTo>
                    <a:lnTo>
                      <a:pt x="211" y="109"/>
                    </a:lnTo>
                    <a:lnTo>
                      <a:pt x="191" y="102"/>
                    </a:lnTo>
                    <a:lnTo>
                      <a:pt x="179" y="103"/>
                    </a:lnTo>
                    <a:lnTo>
                      <a:pt x="175" y="106"/>
                    </a:lnTo>
                    <a:lnTo>
                      <a:pt x="175" y="112"/>
                    </a:lnTo>
                    <a:lnTo>
                      <a:pt x="172" y="115"/>
                    </a:lnTo>
                    <a:lnTo>
                      <a:pt x="165" y="111"/>
                    </a:lnTo>
                    <a:lnTo>
                      <a:pt x="162" y="109"/>
                    </a:lnTo>
                    <a:lnTo>
                      <a:pt x="155" y="114"/>
                    </a:lnTo>
                    <a:lnTo>
                      <a:pt x="150" y="112"/>
                    </a:lnTo>
                    <a:lnTo>
                      <a:pt x="135" y="106"/>
                    </a:lnTo>
                    <a:lnTo>
                      <a:pt x="129" y="109"/>
                    </a:lnTo>
                    <a:lnTo>
                      <a:pt x="135" y="112"/>
                    </a:lnTo>
                    <a:lnTo>
                      <a:pt x="135" y="124"/>
                    </a:lnTo>
                    <a:lnTo>
                      <a:pt x="132" y="130"/>
                    </a:lnTo>
                    <a:lnTo>
                      <a:pt x="132" y="135"/>
                    </a:lnTo>
                    <a:lnTo>
                      <a:pt x="117" y="133"/>
                    </a:lnTo>
                    <a:lnTo>
                      <a:pt x="114" y="135"/>
                    </a:lnTo>
                    <a:lnTo>
                      <a:pt x="112" y="133"/>
                    </a:lnTo>
                    <a:lnTo>
                      <a:pt x="111" y="129"/>
                    </a:lnTo>
                    <a:lnTo>
                      <a:pt x="103" y="130"/>
                    </a:lnTo>
                    <a:lnTo>
                      <a:pt x="96" y="126"/>
                    </a:lnTo>
                    <a:lnTo>
                      <a:pt x="90" y="129"/>
                    </a:lnTo>
                    <a:lnTo>
                      <a:pt x="88" y="121"/>
                    </a:lnTo>
                    <a:lnTo>
                      <a:pt x="82" y="117"/>
                    </a:lnTo>
                    <a:lnTo>
                      <a:pt x="79" y="127"/>
                    </a:lnTo>
                    <a:lnTo>
                      <a:pt x="73" y="127"/>
                    </a:lnTo>
                    <a:lnTo>
                      <a:pt x="68" y="124"/>
                    </a:lnTo>
                    <a:lnTo>
                      <a:pt x="61" y="133"/>
                    </a:lnTo>
                    <a:lnTo>
                      <a:pt x="53" y="133"/>
                    </a:lnTo>
                    <a:lnTo>
                      <a:pt x="49" y="137"/>
                    </a:lnTo>
                    <a:lnTo>
                      <a:pt x="49" y="141"/>
                    </a:lnTo>
                    <a:lnTo>
                      <a:pt x="43" y="143"/>
                    </a:lnTo>
                    <a:lnTo>
                      <a:pt x="43" y="137"/>
                    </a:lnTo>
                    <a:lnTo>
                      <a:pt x="38" y="137"/>
                    </a:lnTo>
                    <a:lnTo>
                      <a:pt x="33" y="140"/>
                    </a:lnTo>
                    <a:lnTo>
                      <a:pt x="32" y="138"/>
                    </a:lnTo>
                    <a:lnTo>
                      <a:pt x="32" y="127"/>
                    </a:lnTo>
                    <a:lnTo>
                      <a:pt x="35" y="127"/>
                    </a:lnTo>
                    <a:lnTo>
                      <a:pt x="41" y="127"/>
                    </a:lnTo>
                    <a:lnTo>
                      <a:pt x="46" y="124"/>
                    </a:lnTo>
                    <a:lnTo>
                      <a:pt x="53" y="126"/>
                    </a:lnTo>
                    <a:lnTo>
                      <a:pt x="55" y="121"/>
                    </a:lnTo>
                    <a:lnTo>
                      <a:pt x="50" y="115"/>
                    </a:lnTo>
                    <a:lnTo>
                      <a:pt x="43" y="111"/>
                    </a:lnTo>
                    <a:lnTo>
                      <a:pt x="40" y="103"/>
                    </a:lnTo>
                    <a:lnTo>
                      <a:pt x="32" y="97"/>
                    </a:lnTo>
                    <a:lnTo>
                      <a:pt x="20" y="97"/>
                    </a:lnTo>
                    <a:lnTo>
                      <a:pt x="18" y="94"/>
                    </a:lnTo>
                    <a:lnTo>
                      <a:pt x="6" y="85"/>
                    </a:lnTo>
                    <a:lnTo>
                      <a:pt x="11" y="82"/>
                    </a:lnTo>
                    <a:lnTo>
                      <a:pt x="20" y="82"/>
                    </a:lnTo>
                    <a:lnTo>
                      <a:pt x="21" y="79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0"/>
                    </a:lnTo>
                    <a:lnTo>
                      <a:pt x="14" y="62"/>
                    </a:lnTo>
                    <a:lnTo>
                      <a:pt x="0" y="51"/>
                    </a:lnTo>
                    <a:lnTo>
                      <a:pt x="0" y="41"/>
                    </a:lnTo>
                    <a:lnTo>
                      <a:pt x="3" y="32"/>
                    </a:lnTo>
                    <a:lnTo>
                      <a:pt x="15" y="23"/>
                    </a:lnTo>
                    <a:lnTo>
                      <a:pt x="17" y="18"/>
                    </a:lnTo>
                    <a:lnTo>
                      <a:pt x="23" y="12"/>
                    </a:lnTo>
                    <a:lnTo>
                      <a:pt x="30" y="12"/>
                    </a:lnTo>
                    <a:lnTo>
                      <a:pt x="38" y="15"/>
                    </a:lnTo>
                    <a:lnTo>
                      <a:pt x="43" y="15"/>
                    </a:lnTo>
                    <a:lnTo>
                      <a:pt x="47" y="12"/>
                    </a:lnTo>
                    <a:lnTo>
                      <a:pt x="53" y="9"/>
                    </a:lnTo>
                    <a:lnTo>
                      <a:pt x="52" y="18"/>
                    </a:lnTo>
                    <a:lnTo>
                      <a:pt x="56" y="21"/>
                    </a:lnTo>
                    <a:lnTo>
                      <a:pt x="62" y="26"/>
                    </a:lnTo>
                    <a:lnTo>
                      <a:pt x="65" y="24"/>
                    </a:lnTo>
                    <a:lnTo>
                      <a:pt x="74" y="24"/>
                    </a:lnTo>
                    <a:lnTo>
                      <a:pt x="81" y="27"/>
                    </a:lnTo>
                    <a:lnTo>
                      <a:pt x="79" y="33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6" y="39"/>
                    </a:lnTo>
                    <a:lnTo>
                      <a:pt x="102" y="39"/>
                    </a:lnTo>
                    <a:lnTo>
                      <a:pt x="118" y="30"/>
                    </a:lnTo>
                    <a:lnTo>
                      <a:pt x="117" y="26"/>
                    </a:lnTo>
                    <a:lnTo>
                      <a:pt x="121" y="24"/>
                    </a:lnTo>
                    <a:lnTo>
                      <a:pt x="121" y="21"/>
                    </a:lnTo>
                    <a:lnTo>
                      <a:pt x="126" y="21"/>
                    </a:lnTo>
                    <a:lnTo>
                      <a:pt x="144" y="12"/>
                    </a:lnTo>
                    <a:lnTo>
                      <a:pt x="146" y="9"/>
                    </a:lnTo>
                    <a:lnTo>
                      <a:pt x="144" y="4"/>
                    </a:lnTo>
                    <a:lnTo>
                      <a:pt x="146" y="0"/>
                    </a:lnTo>
                    <a:lnTo>
                      <a:pt x="152" y="3"/>
                    </a:lnTo>
                    <a:lnTo>
                      <a:pt x="156" y="9"/>
                    </a:lnTo>
                    <a:lnTo>
                      <a:pt x="161" y="4"/>
                    </a:lnTo>
                    <a:lnTo>
                      <a:pt x="162" y="6"/>
                    </a:lnTo>
                    <a:lnTo>
                      <a:pt x="159" y="10"/>
                    </a:lnTo>
                    <a:lnTo>
                      <a:pt x="164" y="18"/>
                    </a:lnTo>
                    <a:lnTo>
                      <a:pt x="175" y="27"/>
                    </a:lnTo>
                    <a:lnTo>
                      <a:pt x="175" y="30"/>
                    </a:lnTo>
                    <a:lnTo>
                      <a:pt x="182" y="39"/>
                    </a:lnTo>
                    <a:lnTo>
                      <a:pt x="19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4" name="Freeform 3095">
                <a:extLst>
                  <a:ext uri="{FF2B5EF4-FFF2-40B4-BE49-F238E27FC236}">
                    <a16:creationId xmlns:a16="http://schemas.microsoft.com/office/drawing/2014/main" id="{00789811-929E-AC2C-CB6D-FD9D4512A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847"/>
                <a:ext cx="48" cy="44"/>
              </a:xfrm>
              <a:custGeom>
                <a:avLst/>
                <a:gdLst>
                  <a:gd name="T0" fmla="*/ 53 w 97"/>
                  <a:gd name="T1" fmla="*/ 6 h 86"/>
                  <a:gd name="T2" fmla="*/ 55 w 97"/>
                  <a:gd name="T3" fmla="*/ 9 h 86"/>
                  <a:gd name="T4" fmla="*/ 53 w 97"/>
                  <a:gd name="T5" fmla="*/ 19 h 86"/>
                  <a:gd name="T6" fmla="*/ 56 w 97"/>
                  <a:gd name="T7" fmla="*/ 19 h 86"/>
                  <a:gd name="T8" fmla="*/ 52 w 97"/>
                  <a:gd name="T9" fmla="*/ 24 h 86"/>
                  <a:gd name="T10" fmla="*/ 55 w 97"/>
                  <a:gd name="T11" fmla="*/ 29 h 86"/>
                  <a:gd name="T12" fmla="*/ 52 w 97"/>
                  <a:gd name="T13" fmla="*/ 39 h 86"/>
                  <a:gd name="T14" fmla="*/ 47 w 97"/>
                  <a:gd name="T15" fmla="*/ 44 h 86"/>
                  <a:gd name="T16" fmla="*/ 40 w 97"/>
                  <a:gd name="T17" fmla="*/ 39 h 86"/>
                  <a:gd name="T18" fmla="*/ 41 w 97"/>
                  <a:gd name="T19" fmla="*/ 35 h 86"/>
                  <a:gd name="T20" fmla="*/ 40 w 97"/>
                  <a:gd name="T21" fmla="*/ 30 h 86"/>
                  <a:gd name="T22" fmla="*/ 29 w 97"/>
                  <a:gd name="T23" fmla="*/ 32 h 86"/>
                  <a:gd name="T24" fmla="*/ 17 w 97"/>
                  <a:gd name="T25" fmla="*/ 39 h 86"/>
                  <a:gd name="T26" fmla="*/ 16 w 97"/>
                  <a:gd name="T27" fmla="*/ 48 h 86"/>
                  <a:gd name="T28" fmla="*/ 19 w 97"/>
                  <a:gd name="T29" fmla="*/ 53 h 86"/>
                  <a:gd name="T30" fmla="*/ 8 w 97"/>
                  <a:gd name="T31" fmla="*/ 51 h 86"/>
                  <a:gd name="T32" fmla="*/ 3 w 97"/>
                  <a:gd name="T33" fmla="*/ 57 h 86"/>
                  <a:gd name="T34" fmla="*/ 0 w 97"/>
                  <a:gd name="T35" fmla="*/ 59 h 86"/>
                  <a:gd name="T36" fmla="*/ 0 w 97"/>
                  <a:gd name="T37" fmla="*/ 68 h 86"/>
                  <a:gd name="T38" fmla="*/ 9 w 97"/>
                  <a:gd name="T39" fmla="*/ 68 h 86"/>
                  <a:gd name="T40" fmla="*/ 16 w 97"/>
                  <a:gd name="T41" fmla="*/ 71 h 86"/>
                  <a:gd name="T42" fmla="*/ 14 w 97"/>
                  <a:gd name="T43" fmla="*/ 77 h 86"/>
                  <a:gd name="T44" fmla="*/ 20 w 97"/>
                  <a:gd name="T45" fmla="*/ 83 h 86"/>
                  <a:gd name="T46" fmla="*/ 26 w 97"/>
                  <a:gd name="T47" fmla="*/ 86 h 86"/>
                  <a:gd name="T48" fmla="*/ 31 w 97"/>
                  <a:gd name="T49" fmla="*/ 83 h 86"/>
                  <a:gd name="T50" fmla="*/ 37 w 97"/>
                  <a:gd name="T51" fmla="*/ 83 h 86"/>
                  <a:gd name="T52" fmla="*/ 53 w 97"/>
                  <a:gd name="T53" fmla="*/ 74 h 86"/>
                  <a:gd name="T54" fmla="*/ 52 w 97"/>
                  <a:gd name="T55" fmla="*/ 70 h 86"/>
                  <a:gd name="T56" fmla="*/ 56 w 97"/>
                  <a:gd name="T57" fmla="*/ 68 h 86"/>
                  <a:gd name="T58" fmla="*/ 56 w 97"/>
                  <a:gd name="T59" fmla="*/ 65 h 86"/>
                  <a:gd name="T60" fmla="*/ 61 w 97"/>
                  <a:gd name="T61" fmla="*/ 65 h 86"/>
                  <a:gd name="T62" fmla="*/ 79 w 97"/>
                  <a:gd name="T63" fmla="*/ 56 h 86"/>
                  <a:gd name="T64" fmla="*/ 81 w 97"/>
                  <a:gd name="T65" fmla="*/ 53 h 86"/>
                  <a:gd name="T66" fmla="*/ 79 w 97"/>
                  <a:gd name="T67" fmla="*/ 48 h 86"/>
                  <a:gd name="T68" fmla="*/ 81 w 97"/>
                  <a:gd name="T69" fmla="*/ 44 h 86"/>
                  <a:gd name="T70" fmla="*/ 87 w 97"/>
                  <a:gd name="T71" fmla="*/ 47 h 86"/>
                  <a:gd name="T72" fmla="*/ 91 w 97"/>
                  <a:gd name="T73" fmla="*/ 53 h 86"/>
                  <a:gd name="T74" fmla="*/ 96 w 97"/>
                  <a:gd name="T75" fmla="*/ 48 h 86"/>
                  <a:gd name="T76" fmla="*/ 94 w 97"/>
                  <a:gd name="T77" fmla="*/ 35 h 86"/>
                  <a:gd name="T78" fmla="*/ 97 w 97"/>
                  <a:gd name="T79" fmla="*/ 32 h 86"/>
                  <a:gd name="T80" fmla="*/ 94 w 97"/>
                  <a:gd name="T81" fmla="*/ 25 h 86"/>
                  <a:gd name="T82" fmla="*/ 88 w 97"/>
                  <a:gd name="T83" fmla="*/ 21 h 86"/>
                  <a:gd name="T84" fmla="*/ 90 w 97"/>
                  <a:gd name="T85" fmla="*/ 18 h 86"/>
                  <a:gd name="T86" fmla="*/ 87 w 97"/>
                  <a:gd name="T87" fmla="*/ 12 h 86"/>
                  <a:gd name="T88" fmla="*/ 90 w 97"/>
                  <a:gd name="T89" fmla="*/ 4 h 86"/>
                  <a:gd name="T90" fmla="*/ 90 w 97"/>
                  <a:gd name="T91" fmla="*/ 4 h 86"/>
                  <a:gd name="T92" fmla="*/ 82 w 97"/>
                  <a:gd name="T93" fmla="*/ 3 h 86"/>
                  <a:gd name="T94" fmla="*/ 76 w 97"/>
                  <a:gd name="T95" fmla="*/ 7 h 86"/>
                  <a:gd name="T96" fmla="*/ 73 w 97"/>
                  <a:gd name="T97" fmla="*/ 7 h 86"/>
                  <a:gd name="T98" fmla="*/ 67 w 97"/>
                  <a:gd name="T99" fmla="*/ 4 h 86"/>
                  <a:gd name="T100" fmla="*/ 63 w 97"/>
                  <a:gd name="T101" fmla="*/ 6 h 86"/>
                  <a:gd name="T102" fmla="*/ 60 w 97"/>
                  <a:gd name="T103" fmla="*/ 0 h 86"/>
                  <a:gd name="T104" fmla="*/ 58 w 97"/>
                  <a:gd name="T105" fmla="*/ 3 h 86"/>
                  <a:gd name="T106" fmla="*/ 53 w 97"/>
                  <a:gd name="T107" fmla="*/ 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7" h="86">
                    <a:moveTo>
                      <a:pt x="53" y="6"/>
                    </a:moveTo>
                    <a:lnTo>
                      <a:pt x="55" y="9"/>
                    </a:lnTo>
                    <a:lnTo>
                      <a:pt x="53" y="19"/>
                    </a:lnTo>
                    <a:lnTo>
                      <a:pt x="56" y="19"/>
                    </a:lnTo>
                    <a:lnTo>
                      <a:pt x="52" y="24"/>
                    </a:lnTo>
                    <a:lnTo>
                      <a:pt x="55" y="29"/>
                    </a:lnTo>
                    <a:lnTo>
                      <a:pt x="52" y="39"/>
                    </a:lnTo>
                    <a:lnTo>
                      <a:pt x="47" y="44"/>
                    </a:lnTo>
                    <a:lnTo>
                      <a:pt x="40" y="39"/>
                    </a:lnTo>
                    <a:lnTo>
                      <a:pt x="41" y="35"/>
                    </a:lnTo>
                    <a:lnTo>
                      <a:pt x="40" y="30"/>
                    </a:lnTo>
                    <a:lnTo>
                      <a:pt x="29" y="32"/>
                    </a:lnTo>
                    <a:lnTo>
                      <a:pt x="17" y="39"/>
                    </a:lnTo>
                    <a:lnTo>
                      <a:pt x="16" y="48"/>
                    </a:lnTo>
                    <a:lnTo>
                      <a:pt x="19" y="53"/>
                    </a:lnTo>
                    <a:lnTo>
                      <a:pt x="8" y="51"/>
                    </a:lnTo>
                    <a:lnTo>
                      <a:pt x="3" y="57"/>
                    </a:lnTo>
                    <a:lnTo>
                      <a:pt x="0" y="59"/>
                    </a:lnTo>
                    <a:lnTo>
                      <a:pt x="0" y="68"/>
                    </a:lnTo>
                    <a:lnTo>
                      <a:pt x="9" y="68"/>
                    </a:lnTo>
                    <a:lnTo>
                      <a:pt x="16" y="71"/>
                    </a:lnTo>
                    <a:lnTo>
                      <a:pt x="14" y="77"/>
                    </a:lnTo>
                    <a:lnTo>
                      <a:pt x="20" y="83"/>
                    </a:lnTo>
                    <a:lnTo>
                      <a:pt x="26" y="86"/>
                    </a:lnTo>
                    <a:lnTo>
                      <a:pt x="31" y="83"/>
                    </a:lnTo>
                    <a:lnTo>
                      <a:pt x="37" y="83"/>
                    </a:lnTo>
                    <a:lnTo>
                      <a:pt x="53" y="74"/>
                    </a:lnTo>
                    <a:lnTo>
                      <a:pt x="52" y="70"/>
                    </a:lnTo>
                    <a:lnTo>
                      <a:pt x="56" y="68"/>
                    </a:lnTo>
                    <a:lnTo>
                      <a:pt x="56" y="65"/>
                    </a:lnTo>
                    <a:lnTo>
                      <a:pt x="61" y="65"/>
                    </a:lnTo>
                    <a:lnTo>
                      <a:pt x="79" y="56"/>
                    </a:lnTo>
                    <a:lnTo>
                      <a:pt x="81" y="53"/>
                    </a:lnTo>
                    <a:lnTo>
                      <a:pt x="79" y="48"/>
                    </a:lnTo>
                    <a:lnTo>
                      <a:pt x="81" y="44"/>
                    </a:lnTo>
                    <a:lnTo>
                      <a:pt x="87" y="47"/>
                    </a:lnTo>
                    <a:lnTo>
                      <a:pt x="91" y="53"/>
                    </a:lnTo>
                    <a:lnTo>
                      <a:pt x="96" y="48"/>
                    </a:lnTo>
                    <a:lnTo>
                      <a:pt x="94" y="35"/>
                    </a:lnTo>
                    <a:lnTo>
                      <a:pt x="97" y="32"/>
                    </a:lnTo>
                    <a:lnTo>
                      <a:pt x="94" y="25"/>
                    </a:lnTo>
                    <a:lnTo>
                      <a:pt x="88" y="21"/>
                    </a:lnTo>
                    <a:lnTo>
                      <a:pt x="90" y="18"/>
                    </a:lnTo>
                    <a:lnTo>
                      <a:pt x="87" y="12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2" y="3"/>
                    </a:lnTo>
                    <a:lnTo>
                      <a:pt x="76" y="7"/>
                    </a:lnTo>
                    <a:lnTo>
                      <a:pt x="73" y="7"/>
                    </a:lnTo>
                    <a:lnTo>
                      <a:pt x="67" y="4"/>
                    </a:lnTo>
                    <a:lnTo>
                      <a:pt x="63" y="6"/>
                    </a:lnTo>
                    <a:lnTo>
                      <a:pt x="60" y="0"/>
                    </a:lnTo>
                    <a:lnTo>
                      <a:pt x="58" y="3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5" name="Freeform 3096">
                <a:extLst>
                  <a:ext uri="{FF2B5EF4-FFF2-40B4-BE49-F238E27FC236}">
                    <a16:creationId xmlns:a16="http://schemas.microsoft.com/office/drawing/2014/main" id="{BC9F79B4-9851-7DD7-D283-9A4D021CD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847"/>
                <a:ext cx="48" cy="44"/>
              </a:xfrm>
              <a:custGeom>
                <a:avLst/>
                <a:gdLst>
                  <a:gd name="T0" fmla="*/ 53 w 97"/>
                  <a:gd name="T1" fmla="*/ 6 h 86"/>
                  <a:gd name="T2" fmla="*/ 58 w 97"/>
                  <a:gd name="T3" fmla="*/ 3 h 86"/>
                  <a:gd name="T4" fmla="*/ 60 w 97"/>
                  <a:gd name="T5" fmla="*/ 0 h 86"/>
                  <a:gd name="T6" fmla="*/ 63 w 97"/>
                  <a:gd name="T7" fmla="*/ 6 h 86"/>
                  <a:gd name="T8" fmla="*/ 67 w 97"/>
                  <a:gd name="T9" fmla="*/ 4 h 86"/>
                  <a:gd name="T10" fmla="*/ 73 w 97"/>
                  <a:gd name="T11" fmla="*/ 7 h 86"/>
                  <a:gd name="T12" fmla="*/ 76 w 97"/>
                  <a:gd name="T13" fmla="*/ 7 h 86"/>
                  <a:gd name="T14" fmla="*/ 82 w 97"/>
                  <a:gd name="T15" fmla="*/ 3 h 86"/>
                  <a:gd name="T16" fmla="*/ 90 w 97"/>
                  <a:gd name="T17" fmla="*/ 4 h 86"/>
                  <a:gd name="T18" fmla="*/ 90 w 97"/>
                  <a:gd name="T19" fmla="*/ 4 h 86"/>
                  <a:gd name="T20" fmla="*/ 87 w 97"/>
                  <a:gd name="T21" fmla="*/ 12 h 86"/>
                  <a:gd name="T22" fmla="*/ 90 w 97"/>
                  <a:gd name="T23" fmla="*/ 18 h 86"/>
                  <a:gd name="T24" fmla="*/ 88 w 97"/>
                  <a:gd name="T25" fmla="*/ 21 h 86"/>
                  <a:gd name="T26" fmla="*/ 94 w 97"/>
                  <a:gd name="T27" fmla="*/ 25 h 86"/>
                  <a:gd name="T28" fmla="*/ 97 w 97"/>
                  <a:gd name="T29" fmla="*/ 32 h 86"/>
                  <a:gd name="T30" fmla="*/ 94 w 97"/>
                  <a:gd name="T31" fmla="*/ 35 h 86"/>
                  <a:gd name="T32" fmla="*/ 96 w 97"/>
                  <a:gd name="T33" fmla="*/ 48 h 86"/>
                  <a:gd name="T34" fmla="*/ 91 w 97"/>
                  <a:gd name="T35" fmla="*/ 53 h 86"/>
                  <a:gd name="T36" fmla="*/ 87 w 97"/>
                  <a:gd name="T37" fmla="*/ 47 h 86"/>
                  <a:gd name="T38" fmla="*/ 81 w 97"/>
                  <a:gd name="T39" fmla="*/ 44 h 86"/>
                  <a:gd name="T40" fmla="*/ 79 w 97"/>
                  <a:gd name="T41" fmla="*/ 48 h 86"/>
                  <a:gd name="T42" fmla="*/ 81 w 97"/>
                  <a:gd name="T43" fmla="*/ 53 h 86"/>
                  <a:gd name="T44" fmla="*/ 79 w 97"/>
                  <a:gd name="T45" fmla="*/ 56 h 86"/>
                  <a:gd name="T46" fmla="*/ 61 w 97"/>
                  <a:gd name="T47" fmla="*/ 65 h 86"/>
                  <a:gd name="T48" fmla="*/ 56 w 97"/>
                  <a:gd name="T49" fmla="*/ 65 h 86"/>
                  <a:gd name="T50" fmla="*/ 56 w 97"/>
                  <a:gd name="T51" fmla="*/ 68 h 86"/>
                  <a:gd name="T52" fmla="*/ 52 w 97"/>
                  <a:gd name="T53" fmla="*/ 70 h 86"/>
                  <a:gd name="T54" fmla="*/ 53 w 97"/>
                  <a:gd name="T55" fmla="*/ 74 h 86"/>
                  <a:gd name="T56" fmla="*/ 37 w 97"/>
                  <a:gd name="T57" fmla="*/ 83 h 86"/>
                  <a:gd name="T58" fmla="*/ 31 w 97"/>
                  <a:gd name="T59" fmla="*/ 83 h 86"/>
                  <a:gd name="T60" fmla="*/ 26 w 97"/>
                  <a:gd name="T61" fmla="*/ 86 h 86"/>
                  <a:gd name="T62" fmla="*/ 20 w 97"/>
                  <a:gd name="T63" fmla="*/ 83 h 86"/>
                  <a:gd name="T64" fmla="*/ 14 w 97"/>
                  <a:gd name="T65" fmla="*/ 77 h 86"/>
                  <a:gd name="T66" fmla="*/ 16 w 97"/>
                  <a:gd name="T67" fmla="*/ 71 h 86"/>
                  <a:gd name="T68" fmla="*/ 9 w 97"/>
                  <a:gd name="T69" fmla="*/ 68 h 86"/>
                  <a:gd name="T70" fmla="*/ 0 w 97"/>
                  <a:gd name="T71" fmla="*/ 68 h 86"/>
                  <a:gd name="T72" fmla="*/ 0 w 97"/>
                  <a:gd name="T73" fmla="*/ 59 h 86"/>
                  <a:gd name="T74" fmla="*/ 3 w 97"/>
                  <a:gd name="T75" fmla="*/ 57 h 86"/>
                  <a:gd name="T76" fmla="*/ 8 w 97"/>
                  <a:gd name="T77" fmla="*/ 51 h 86"/>
                  <a:gd name="T78" fmla="*/ 19 w 97"/>
                  <a:gd name="T79" fmla="*/ 53 h 86"/>
                  <a:gd name="T80" fmla="*/ 16 w 97"/>
                  <a:gd name="T81" fmla="*/ 48 h 86"/>
                  <a:gd name="T82" fmla="*/ 17 w 97"/>
                  <a:gd name="T83" fmla="*/ 39 h 86"/>
                  <a:gd name="T84" fmla="*/ 29 w 97"/>
                  <a:gd name="T85" fmla="*/ 32 h 86"/>
                  <a:gd name="T86" fmla="*/ 40 w 97"/>
                  <a:gd name="T87" fmla="*/ 30 h 86"/>
                  <a:gd name="T88" fmla="*/ 41 w 97"/>
                  <a:gd name="T89" fmla="*/ 35 h 86"/>
                  <a:gd name="T90" fmla="*/ 40 w 97"/>
                  <a:gd name="T91" fmla="*/ 39 h 86"/>
                  <a:gd name="T92" fmla="*/ 47 w 97"/>
                  <a:gd name="T93" fmla="*/ 44 h 86"/>
                  <a:gd name="T94" fmla="*/ 52 w 97"/>
                  <a:gd name="T95" fmla="*/ 39 h 86"/>
                  <a:gd name="T96" fmla="*/ 55 w 97"/>
                  <a:gd name="T97" fmla="*/ 29 h 86"/>
                  <a:gd name="T98" fmla="*/ 52 w 97"/>
                  <a:gd name="T99" fmla="*/ 24 h 86"/>
                  <a:gd name="T100" fmla="*/ 56 w 97"/>
                  <a:gd name="T101" fmla="*/ 19 h 86"/>
                  <a:gd name="T102" fmla="*/ 53 w 97"/>
                  <a:gd name="T103" fmla="*/ 19 h 86"/>
                  <a:gd name="T104" fmla="*/ 55 w 97"/>
                  <a:gd name="T105" fmla="*/ 9 h 86"/>
                  <a:gd name="T106" fmla="*/ 53 w 97"/>
                  <a:gd name="T107" fmla="*/ 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7" h="86">
                    <a:moveTo>
                      <a:pt x="53" y="6"/>
                    </a:moveTo>
                    <a:lnTo>
                      <a:pt x="58" y="3"/>
                    </a:lnTo>
                    <a:lnTo>
                      <a:pt x="60" y="0"/>
                    </a:lnTo>
                    <a:lnTo>
                      <a:pt x="63" y="6"/>
                    </a:lnTo>
                    <a:lnTo>
                      <a:pt x="67" y="4"/>
                    </a:lnTo>
                    <a:lnTo>
                      <a:pt x="73" y="7"/>
                    </a:lnTo>
                    <a:lnTo>
                      <a:pt x="76" y="7"/>
                    </a:lnTo>
                    <a:lnTo>
                      <a:pt x="82" y="3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7" y="12"/>
                    </a:lnTo>
                    <a:lnTo>
                      <a:pt x="90" y="18"/>
                    </a:lnTo>
                    <a:lnTo>
                      <a:pt x="88" y="21"/>
                    </a:lnTo>
                    <a:lnTo>
                      <a:pt x="94" y="25"/>
                    </a:lnTo>
                    <a:lnTo>
                      <a:pt x="97" y="32"/>
                    </a:lnTo>
                    <a:lnTo>
                      <a:pt x="94" y="35"/>
                    </a:lnTo>
                    <a:lnTo>
                      <a:pt x="96" y="48"/>
                    </a:lnTo>
                    <a:lnTo>
                      <a:pt x="91" y="53"/>
                    </a:lnTo>
                    <a:lnTo>
                      <a:pt x="87" y="47"/>
                    </a:lnTo>
                    <a:lnTo>
                      <a:pt x="81" y="44"/>
                    </a:lnTo>
                    <a:lnTo>
                      <a:pt x="79" y="48"/>
                    </a:lnTo>
                    <a:lnTo>
                      <a:pt x="81" y="53"/>
                    </a:lnTo>
                    <a:lnTo>
                      <a:pt x="79" y="56"/>
                    </a:lnTo>
                    <a:lnTo>
                      <a:pt x="61" y="65"/>
                    </a:lnTo>
                    <a:lnTo>
                      <a:pt x="56" y="65"/>
                    </a:lnTo>
                    <a:lnTo>
                      <a:pt x="56" y="68"/>
                    </a:lnTo>
                    <a:lnTo>
                      <a:pt x="52" y="70"/>
                    </a:lnTo>
                    <a:lnTo>
                      <a:pt x="53" y="74"/>
                    </a:lnTo>
                    <a:lnTo>
                      <a:pt x="37" y="83"/>
                    </a:lnTo>
                    <a:lnTo>
                      <a:pt x="31" y="83"/>
                    </a:lnTo>
                    <a:lnTo>
                      <a:pt x="26" y="86"/>
                    </a:lnTo>
                    <a:lnTo>
                      <a:pt x="20" y="83"/>
                    </a:lnTo>
                    <a:lnTo>
                      <a:pt x="14" y="77"/>
                    </a:lnTo>
                    <a:lnTo>
                      <a:pt x="16" y="71"/>
                    </a:lnTo>
                    <a:lnTo>
                      <a:pt x="9" y="68"/>
                    </a:lnTo>
                    <a:lnTo>
                      <a:pt x="0" y="68"/>
                    </a:lnTo>
                    <a:lnTo>
                      <a:pt x="0" y="59"/>
                    </a:lnTo>
                    <a:lnTo>
                      <a:pt x="3" y="57"/>
                    </a:lnTo>
                    <a:lnTo>
                      <a:pt x="8" y="51"/>
                    </a:lnTo>
                    <a:lnTo>
                      <a:pt x="19" y="53"/>
                    </a:lnTo>
                    <a:lnTo>
                      <a:pt x="16" y="48"/>
                    </a:lnTo>
                    <a:lnTo>
                      <a:pt x="17" y="39"/>
                    </a:lnTo>
                    <a:lnTo>
                      <a:pt x="29" y="32"/>
                    </a:lnTo>
                    <a:lnTo>
                      <a:pt x="40" y="30"/>
                    </a:lnTo>
                    <a:lnTo>
                      <a:pt x="41" y="35"/>
                    </a:lnTo>
                    <a:lnTo>
                      <a:pt x="40" y="39"/>
                    </a:lnTo>
                    <a:lnTo>
                      <a:pt x="47" y="44"/>
                    </a:lnTo>
                    <a:lnTo>
                      <a:pt x="52" y="39"/>
                    </a:lnTo>
                    <a:lnTo>
                      <a:pt x="55" y="29"/>
                    </a:lnTo>
                    <a:lnTo>
                      <a:pt x="52" y="24"/>
                    </a:lnTo>
                    <a:lnTo>
                      <a:pt x="56" y="19"/>
                    </a:lnTo>
                    <a:lnTo>
                      <a:pt x="53" y="19"/>
                    </a:lnTo>
                    <a:lnTo>
                      <a:pt x="55" y="9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6" name="Freeform 3097">
                <a:extLst>
                  <a:ext uri="{FF2B5EF4-FFF2-40B4-BE49-F238E27FC236}">
                    <a16:creationId xmlns:a16="http://schemas.microsoft.com/office/drawing/2014/main" id="{B0C67DFC-F52A-89C8-0F18-A5E8A8D2A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847"/>
                <a:ext cx="48" cy="44"/>
              </a:xfrm>
              <a:custGeom>
                <a:avLst/>
                <a:gdLst>
                  <a:gd name="T0" fmla="*/ 53 w 97"/>
                  <a:gd name="T1" fmla="*/ 6 h 86"/>
                  <a:gd name="T2" fmla="*/ 58 w 97"/>
                  <a:gd name="T3" fmla="*/ 3 h 86"/>
                  <a:gd name="T4" fmla="*/ 60 w 97"/>
                  <a:gd name="T5" fmla="*/ 0 h 86"/>
                  <a:gd name="T6" fmla="*/ 63 w 97"/>
                  <a:gd name="T7" fmla="*/ 6 h 86"/>
                  <a:gd name="T8" fmla="*/ 67 w 97"/>
                  <a:gd name="T9" fmla="*/ 4 h 86"/>
                  <a:gd name="T10" fmla="*/ 73 w 97"/>
                  <a:gd name="T11" fmla="*/ 7 h 86"/>
                  <a:gd name="T12" fmla="*/ 76 w 97"/>
                  <a:gd name="T13" fmla="*/ 7 h 86"/>
                  <a:gd name="T14" fmla="*/ 82 w 97"/>
                  <a:gd name="T15" fmla="*/ 3 h 86"/>
                  <a:gd name="T16" fmla="*/ 90 w 97"/>
                  <a:gd name="T17" fmla="*/ 4 h 86"/>
                  <a:gd name="T18" fmla="*/ 90 w 97"/>
                  <a:gd name="T19" fmla="*/ 4 h 86"/>
                  <a:gd name="T20" fmla="*/ 87 w 97"/>
                  <a:gd name="T21" fmla="*/ 12 h 86"/>
                  <a:gd name="T22" fmla="*/ 90 w 97"/>
                  <a:gd name="T23" fmla="*/ 18 h 86"/>
                  <a:gd name="T24" fmla="*/ 88 w 97"/>
                  <a:gd name="T25" fmla="*/ 21 h 86"/>
                  <a:gd name="T26" fmla="*/ 94 w 97"/>
                  <a:gd name="T27" fmla="*/ 25 h 86"/>
                  <a:gd name="T28" fmla="*/ 97 w 97"/>
                  <a:gd name="T29" fmla="*/ 32 h 86"/>
                  <a:gd name="T30" fmla="*/ 94 w 97"/>
                  <a:gd name="T31" fmla="*/ 35 h 86"/>
                  <a:gd name="T32" fmla="*/ 96 w 97"/>
                  <a:gd name="T33" fmla="*/ 48 h 86"/>
                  <a:gd name="T34" fmla="*/ 91 w 97"/>
                  <a:gd name="T35" fmla="*/ 53 h 86"/>
                  <a:gd name="T36" fmla="*/ 87 w 97"/>
                  <a:gd name="T37" fmla="*/ 47 h 86"/>
                  <a:gd name="T38" fmla="*/ 81 w 97"/>
                  <a:gd name="T39" fmla="*/ 44 h 86"/>
                  <a:gd name="T40" fmla="*/ 79 w 97"/>
                  <a:gd name="T41" fmla="*/ 48 h 86"/>
                  <a:gd name="T42" fmla="*/ 81 w 97"/>
                  <a:gd name="T43" fmla="*/ 53 h 86"/>
                  <a:gd name="T44" fmla="*/ 79 w 97"/>
                  <a:gd name="T45" fmla="*/ 56 h 86"/>
                  <a:gd name="T46" fmla="*/ 61 w 97"/>
                  <a:gd name="T47" fmla="*/ 65 h 86"/>
                  <a:gd name="T48" fmla="*/ 56 w 97"/>
                  <a:gd name="T49" fmla="*/ 65 h 86"/>
                  <a:gd name="T50" fmla="*/ 56 w 97"/>
                  <a:gd name="T51" fmla="*/ 68 h 86"/>
                  <a:gd name="T52" fmla="*/ 52 w 97"/>
                  <a:gd name="T53" fmla="*/ 70 h 86"/>
                  <a:gd name="T54" fmla="*/ 53 w 97"/>
                  <a:gd name="T55" fmla="*/ 74 h 86"/>
                  <a:gd name="T56" fmla="*/ 37 w 97"/>
                  <a:gd name="T57" fmla="*/ 83 h 86"/>
                  <a:gd name="T58" fmla="*/ 31 w 97"/>
                  <a:gd name="T59" fmla="*/ 83 h 86"/>
                  <a:gd name="T60" fmla="*/ 26 w 97"/>
                  <a:gd name="T61" fmla="*/ 86 h 86"/>
                  <a:gd name="T62" fmla="*/ 20 w 97"/>
                  <a:gd name="T63" fmla="*/ 83 h 86"/>
                  <a:gd name="T64" fmla="*/ 14 w 97"/>
                  <a:gd name="T65" fmla="*/ 77 h 86"/>
                  <a:gd name="T66" fmla="*/ 16 w 97"/>
                  <a:gd name="T67" fmla="*/ 71 h 86"/>
                  <a:gd name="T68" fmla="*/ 9 w 97"/>
                  <a:gd name="T69" fmla="*/ 68 h 86"/>
                  <a:gd name="T70" fmla="*/ 0 w 97"/>
                  <a:gd name="T71" fmla="*/ 68 h 86"/>
                  <a:gd name="T72" fmla="*/ 0 w 97"/>
                  <a:gd name="T73" fmla="*/ 59 h 86"/>
                  <a:gd name="T74" fmla="*/ 3 w 97"/>
                  <a:gd name="T75" fmla="*/ 57 h 86"/>
                  <a:gd name="T76" fmla="*/ 8 w 97"/>
                  <a:gd name="T77" fmla="*/ 51 h 86"/>
                  <a:gd name="T78" fmla="*/ 19 w 97"/>
                  <a:gd name="T79" fmla="*/ 53 h 86"/>
                  <a:gd name="T80" fmla="*/ 16 w 97"/>
                  <a:gd name="T81" fmla="*/ 48 h 86"/>
                  <a:gd name="T82" fmla="*/ 17 w 97"/>
                  <a:gd name="T83" fmla="*/ 39 h 86"/>
                  <a:gd name="T84" fmla="*/ 29 w 97"/>
                  <a:gd name="T85" fmla="*/ 32 h 86"/>
                  <a:gd name="T86" fmla="*/ 40 w 97"/>
                  <a:gd name="T87" fmla="*/ 30 h 86"/>
                  <a:gd name="T88" fmla="*/ 41 w 97"/>
                  <a:gd name="T89" fmla="*/ 35 h 86"/>
                  <a:gd name="T90" fmla="*/ 40 w 97"/>
                  <a:gd name="T91" fmla="*/ 39 h 86"/>
                  <a:gd name="T92" fmla="*/ 47 w 97"/>
                  <a:gd name="T93" fmla="*/ 44 h 86"/>
                  <a:gd name="T94" fmla="*/ 52 w 97"/>
                  <a:gd name="T95" fmla="*/ 39 h 86"/>
                  <a:gd name="T96" fmla="*/ 55 w 97"/>
                  <a:gd name="T97" fmla="*/ 29 h 86"/>
                  <a:gd name="T98" fmla="*/ 52 w 97"/>
                  <a:gd name="T99" fmla="*/ 24 h 86"/>
                  <a:gd name="T100" fmla="*/ 56 w 97"/>
                  <a:gd name="T101" fmla="*/ 19 h 86"/>
                  <a:gd name="T102" fmla="*/ 53 w 97"/>
                  <a:gd name="T103" fmla="*/ 19 h 86"/>
                  <a:gd name="T104" fmla="*/ 55 w 97"/>
                  <a:gd name="T105" fmla="*/ 9 h 86"/>
                  <a:gd name="T106" fmla="*/ 53 w 97"/>
                  <a:gd name="T107" fmla="*/ 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7" h="86">
                    <a:moveTo>
                      <a:pt x="53" y="6"/>
                    </a:moveTo>
                    <a:lnTo>
                      <a:pt x="58" y="3"/>
                    </a:lnTo>
                    <a:lnTo>
                      <a:pt x="60" y="0"/>
                    </a:lnTo>
                    <a:lnTo>
                      <a:pt x="63" y="6"/>
                    </a:lnTo>
                    <a:lnTo>
                      <a:pt x="67" y="4"/>
                    </a:lnTo>
                    <a:lnTo>
                      <a:pt x="73" y="7"/>
                    </a:lnTo>
                    <a:lnTo>
                      <a:pt x="76" y="7"/>
                    </a:lnTo>
                    <a:lnTo>
                      <a:pt x="82" y="3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7" y="12"/>
                    </a:lnTo>
                    <a:lnTo>
                      <a:pt x="90" y="18"/>
                    </a:lnTo>
                    <a:lnTo>
                      <a:pt x="88" y="21"/>
                    </a:lnTo>
                    <a:lnTo>
                      <a:pt x="94" y="25"/>
                    </a:lnTo>
                    <a:lnTo>
                      <a:pt x="97" y="32"/>
                    </a:lnTo>
                    <a:lnTo>
                      <a:pt x="94" y="35"/>
                    </a:lnTo>
                    <a:lnTo>
                      <a:pt x="96" y="48"/>
                    </a:lnTo>
                    <a:lnTo>
                      <a:pt x="91" y="53"/>
                    </a:lnTo>
                    <a:lnTo>
                      <a:pt x="87" y="47"/>
                    </a:lnTo>
                    <a:lnTo>
                      <a:pt x="81" y="44"/>
                    </a:lnTo>
                    <a:lnTo>
                      <a:pt x="79" y="48"/>
                    </a:lnTo>
                    <a:lnTo>
                      <a:pt x="81" y="53"/>
                    </a:lnTo>
                    <a:lnTo>
                      <a:pt x="79" y="56"/>
                    </a:lnTo>
                    <a:lnTo>
                      <a:pt x="61" y="65"/>
                    </a:lnTo>
                    <a:lnTo>
                      <a:pt x="56" y="65"/>
                    </a:lnTo>
                    <a:lnTo>
                      <a:pt x="56" y="68"/>
                    </a:lnTo>
                    <a:lnTo>
                      <a:pt x="52" y="70"/>
                    </a:lnTo>
                    <a:lnTo>
                      <a:pt x="53" y="74"/>
                    </a:lnTo>
                    <a:lnTo>
                      <a:pt x="37" y="83"/>
                    </a:lnTo>
                    <a:lnTo>
                      <a:pt x="31" y="83"/>
                    </a:lnTo>
                    <a:lnTo>
                      <a:pt x="26" y="86"/>
                    </a:lnTo>
                    <a:lnTo>
                      <a:pt x="20" y="83"/>
                    </a:lnTo>
                    <a:lnTo>
                      <a:pt x="14" y="77"/>
                    </a:lnTo>
                    <a:lnTo>
                      <a:pt x="16" y="71"/>
                    </a:lnTo>
                    <a:lnTo>
                      <a:pt x="9" y="68"/>
                    </a:lnTo>
                    <a:lnTo>
                      <a:pt x="0" y="68"/>
                    </a:lnTo>
                    <a:lnTo>
                      <a:pt x="0" y="59"/>
                    </a:lnTo>
                    <a:lnTo>
                      <a:pt x="3" y="57"/>
                    </a:lnTo>
                    <a:lnTo>
                      <a:pt x="8" y="51"/>
                    </a:lnTo>
                    <a:lnTo>
                      <a:pt x="19" y="53"/>
                    </a:lnTo>
                    <a:lnTo>
                      <a:pt x="16" y="48"/>
                    </a:lnTo>
                    <a:lnTo>
                      <a:pt x="17" y="39"/>
                    </a:lnTo>
                    <a:lnTo>
                      <a:pt x="29" y="32"/>
                    </a:lnTo>
                    <a:lnTo>
                      <a:pt x="40" y="30"/>
                    </a:lnTo>
                    <a:lnTo>
                      <a:pt x="41" y="35"/>
                    </a:lnTo>
                    <a:lnTo>
                      <a:pt x="40" y="39"/>
                    </a:lnTo>
                    <a:lnTo>
                      <a:pt x="47" y="44"/>
                    </a:lnTo>
                    <a:lnTo>
                      <a:pt x="52" y="39"/>
                    </a:lnTo>
                    <a:lnTo>
                      <a:pt x="55" y="29"/>
                    </a:lnTo>
                    <a:lnTo>
                      <a:pt x="52" y="24"/>
                    </a:lnTo>
                    <a:lnTo>
                      <a:pt x="56" y="19"/>
                    </a:lnTo>
                    <a:lnTo>
                      <a:pt x="53" y="19"/>
                    </a:lnTo>
                    <a:lnTo>
                      <a:pt x="55" y="9"/>
                    </a:lnTo>
                    <a:lnTo>
                      <a:pt x="5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7" name="Freeform 3098">
                <a:extLst>
                  <a:ext uri="{FF2B5EF4-FFF2-40B4-BE49-F238E27FC236}">
                    <a16:creationId xmlns:a16="http://schemas.microsoft.com/office/drawing/2014/main" id="{E90671AE-5E1D-F379-84AB-0BEB93610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859"/>
                <a:ext cx="82" cy="69"/>
              </a:xfrm>
              <a:custGeom>
                <a:avLst/>
                <a:gdLst>
                  <a:gd name="T0" fmla="*/ 160 w 164"/>
                  <a:gd name="T1" fmla="*/ 38 h 137"/>
                  <a:gd name="T2" fmla="*/ 146 w 164"/>
                  <a:gd name="T3" fmla="*/ 29 h 137"/>
                  <a:gd name="T4" fmla="*/ 135 w 164"/>
                  <a:gd name="T5" fmla="*/ 29 h 137"/>
                  <a:gd name="T6" fmla="*/ 126 w 164"/>
                  <a:gd name="T7" fmla="*/ 27 h 137"/>
                  <a:gd name="T8" fmla="*/ 120 w 164"/>
                  <a:gd name="T9" fmla="*/ 17 h 137"/>
                  <a:gd name="T10" fmla="*/ 120 w 164"/>
                  <a:gd name="T11" fmla="*/ 5 h 137"/>
                  <a:gd name="T12" fmla="*/ 120 w 164"/>
                  <a:gd name="T13" fmla="*/ 1 h 137"/>
                  <a:gd name="T14" fmla="*/ 116 w 164"/>
                  <a:gd name="T15" fmla="*/ 0 h 137"/>
                  <a:gd name="T16" fmla="*/ 102 w 164"/>
                  <a:gd name="T17" fmla="*/ 5 h 137"/>
                  <a:gd name="T18" fmla="*/ 95 w 164"/>
                  <a:gd name="T19" fmla="*/ 5 h 137"/>
                  <a:gd name="T20" fmla="*/ 90 w 164"/>
                  <a:gd name="T21" fmla="*/ 8 h 137"/>
                  <a:gd name="T22" fmla="*/ 82 w 164"/>
                  <a:gd name="T23" fmla="*/ 5 h 137"/>
                  <a:gd name="T24" fmla="*/ 75 w 164"/>
                  <a:gd name="T25" fmla="*/ 9 h 137"/>
                  <a:gd name="T26" fmla="*/ 72 w 164"/>
                  <a:gd name="T27" fmla="*/ 14 h 137"/>
                  <a:gd name="T28" fmla="*/ 79 w 164"/>
                  <a:gd name="T29" fmla="*/ 20 h 137"/>
                  <a:gd name="T30" fmla="*/ 93 w 164"/>
                  <a:gd name="T31" fmla="*/ 23 h 137"/>
                  <a:gd name="T32" fmla="*/ 90 w 164"/>
                  <a:gd name="T33" fmla="*/ 29 h 137"/>
                  <a:gd name="T34" fmla="*/ 82 w 164"/>
                  <a:gd name="T35" fmla="*/ 27 h 137"/>
                  <a:gd name="T36" fmla="*/ 69 w 164"/>
                  <a:gd name="T37" fmla="*/ 29 h 137"/>
                  <a:gd name="T38" fmla="*/ 63 w 164"/>
                  <a:gd name="T39" fmla="*/ 32 h 137"/>
                  <a:gd name="T40" fmla="*/ 55 w 164"/>
                  <a:gd name="T41" fmla="*/ 30 h 137"/>
                  <a:gd name="T42" fmla="*/ 51 w 164"/>
                  <a:gd name="T43" fmla="*/ 27 h 137"/>
                  <a:gd name="T44" fmla="*/ 40 w 164"/>
                  <a:gd name="T45" fmla="*/ 23 h 137"/>
                  <a:gd name="T46" fmla="*/ 32 w 164"/>
                  <a:gd name="T47" fmla="*/ 24 h 137"/>
                  <a:gd name="T48" fmla="*/ 25 w 164"/>
                  <a:gd name="T49" fmla="*/ 21 h 137"/>
                  <a:gd name="T50" fmla="*/ 25 w 164"/>
                  <a:gd name="T51" fmla="*/ 29 h 137"/>
                  <a:gd name="T52" fmla="*/ 0 w 164"/>
                  <a:gd name="T53" fmla="*/ 74 h 137"/>
                  <a:gd name="T54" fmla="*/ 34 w 164"/>
                  <a:gd name="T55" fmla="*/ 87 h 137"/>
                  <a:gd name="T56" fmla="*/ 47 w 164"/>
                  <a:gd name="T57" fmla="*/ 85 h 137"/>
                  <a:gd name="T58" fmla="*/ 51 w 164"/>
                  <a:gd name="T59" fmla="*/ 82 h 137"/>
                  <a:gd name="T60" fmla="*/ 54 w 164"/>
                  <a:gd name="T61" fmla="*/ 77 h 137"/>
                  <a:gd name="T62" fmla="*/ 57 w 164"/>
                  <a:gd name="T63" fmla="*/ 81 h 137"/>
                  <a:gd name="T64" fmla="*/ 69 w 164"/>
                  <a:gd name="T65" fmla="*/ 77 h 137"/>
                  <a:gd name="T66" fmla="*/ 82 w 164"/>
                  <a:gd name="T67" fmla="*/ 84 h 137"/>
                  <a:gd name="T68" fmla="*/ 87 w 164"/>
                  <a:gd name="T69" fmla="*/ 91 h 137"/>
                  <a:gd name="T70" fmla="*/ 90 w 164"/>
                  <a:gd name="T71" fmla="*/ 91 h 137"/>
                  <a:gd name="T72" fmla="*/ 105 w 164"/>
                  <a:gd name="T73" fmla="*/ 102 h 137"/>
                  <a:gd name="T74" fmla="*/ 114 w 164"/>
                  <a:gd name="T75" fmla="*/ 99 h 137"/>
                  <a:gd name="T76" fmla="*/ 125 w 164"/>
                  <a:gd name="T77" fmla="*/ 97 h 137"/>
                  <a:gd name="T78" fmla="*/ 128 w 164"/>
                  <a:gd name="T79" fmla="*/ 102 h 137"/>
                  <a:gd name="T80" fmla="*/ 129 w 164"/>
                  <a:gd name="T81" fmla="*/ 108 h 137"/>
                  <a:gd name="T82" fmla="*/ 122 w 164"/>
                  <a:gd name="T83" fmla="*/ 111 h 137"/>
                  <a:gd name="T84" fmla="*/ 123 w 164"/>
                  <a:gd name="T85" fmla="*/ 123 h 137"/>
                  <a:gd name="T86" fmla="*/ 128 w 164"/>
                  <a:gd name="T87" fmla="*/ 126 h 137"/>
                  <a:gd name="T88" fmla="*/ 132 w 164"/>
                  <a:gd name="T89" fmla="*/ 134 h 137"/>
                  <a:gd name="T90" fmla="*/ 129 w 164"/>
                  <a:gd name="T91" fmla="*/ 137 h 137"/>
                  <a:gd name="T92" fmla="*/ 135 w 164"/>
                  <a:gd name="T93" fmla="*/ 135 h 137"/>
                  <a:gd name="T94" fmla="*/ 151 w 164"/>
                  <a:gd name="T95" fmla="*/ 126 h 137"/>
                  <a:gd name="T96" fmla="*/ 163 w 164"/>
                  <a:gd name="T97" fmla="*/ 117 h 137"/>
                  <a:gd name="T98" fmla="*/ 161 w 164"/>
                  <a:gd name="T99" fmla="*/ 114 h 137"/>
                  <a:gd name="T100" fmla="*/ 149 w 164"/>
                  <a:gd name="T101" fmla="*/ 105 h 137"/>
                  <a:gd name="T102" fmla="*/ 154 w 164"/>
                  <a:gd name="T103" fmla="*/ 102 h 137"/>
                  <a:gd name="T104" fmla="*/ 163 w 164"/>
                  <a:gd name="T105" fmla="*/ 102 h 137"/>
                  <a:gd name="T106" fmla="*/ 164 w 164"/>
                  <a:gd name="T107" fmla="*/ 99 h 137"/>
                  <a:gd name="T108" fmla="*/ 160 w 164"/>
                  <a:gd name="T109" fmla="*/ 93 h 137"/>
                  <a:gd name="T110" fmla="*/ 160 w 164"/>
                  <a:gd name="T111" fmla="*/ 93 h 137"/>
                  <a:gd name="T112" fmla="*/ 161 w 164"/>
                  <a:gd name="T113" fmla="*/ 90 h 137"/>
                  <a:gd name="T114" fmla="*/ 157 w 164"/>
                  <a:gd name="T115" fmla="*/ 82 h 137"/>
                  <a:gd name="T116" fmla="*/ 143 w 164"/>
                  <a:gd name="T117" fmla="*/ 71 h 137"/>
                  <a:gd name="T118" fmla="*/ 143 w 164"/>
                  <a:gd name="T119" fmla="*/ 61 h 137"/>
                  <a:gd name="T120" fmla="*/ 146 w 164"/>
                  <a:gd name="T121" fmla="*/ 52 h 137"/>
                  <a:gd name="T122" fmla="*/ 158 w 164"/>
                  <a:gd name="T123" fmla="*/ 43 h 137"/>
                  <a:gd name="T124" fmla="*/ 160 w 164"/>
                  <a:gd name="T125" fmla="*/ 38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37">
                    <a:moveTo>
                      <a:pt x="160" y="38"/>
                    </a:moveTo>
                    <a:lnTo>
                      <a:pt x="146" y="29"/>
                    </a:lnTo>
                    <a:lnTo>
                      <a:pt x="135" y="29"/>
                    </a:lnTo>
                    <a:lnTo>
                      <a:pt x="126" y="27"/>
                    </a:lnTo>
                    <a:lnTo>
                      <a:pt x="120" y="17"/>
                    </a:lnTo>
                    <a:lnTo>
                      <a:pt x="120" y="5"/>
                    </a:lnTo>
                    <a:lnTo>
                      <a:pt x="120" y="1"/>
                    </a:lnTo>
                    <a:lnTo>
                      <a:pt x="116" y="0"/>
                    </a:lnTo>
                    <a:lnTo>
                      <a:pt x="102" y="5"/>
                    </a:lnTo>
                    <a:lnTo>
                      <a:pt x="95" y="5"/>
                    </a:lnTo>
                    <a:lnTo>
                      <a:pt x="90" y="8"/>
                    </a:lnTo>
                    <a:lnTo>
                      <a:pt x="82" y="5"/>
                    </a:lnTo>
                    <a:lnTo>
                      <a:pt x="75" y="9"/>
                    </a:lnTo>
                    <a:lnTo>
                      <a:pt x="72" y="14"/>
                    </a:lnTo>
                    <a:lnTo>
                      <a:pt x="79" y="20"/>
                    </a:lnTo>
                    <a:lnTo>
                      <a:pt x="93" y="23"/>
                    </a:lnTo>
                    <a:lnTo>
                      <a:pt x="90" y="29"/>
                    </a:lnTo>
                    <a:lnTo>
                      <a:pt x="82" y="27"/>
                    </a:lnTo>
                    <a:lnTo>
                      <a:pt x="69" y="29"/>
                    </a:lnTo>
                    <a:lnTo>
                      <a:pt x="63" y="32"/>
                    </a:lnTo>
                    <a:lnTo>
                      <a:pt x="55" y="30"/>
                    </a:lnTo>
                    <a:lnTo>
                      <a:pt x="51" y="27"/>
                    </a:lnTo>
                    <a:lnTo>
                      <a:pt x="40" y="23"/>
                    </a:lnTo>
                    <a:lnTo>
                      <a:pt x="32" y="24"/>
                    </a:lnTo>
                    <a:lnTo>
                      <a:pt x="25" y="21"/>
                    </a:lnTo>
                    <a:lnTo>
                      <a:pt x="25" y="29"/>
                    </a:lnTo>
                    <a:lnTo>
                      <a:pt x="0" y="74"/>
                    </a:lnTo>
                    <a:lnTo>
                      <a:pt x="34" y="87"/>
                    </a:lnTo>
                    <a:lnTo>
                      <a:pt x="47" y="85"/>
                    </a:lnTo>
                    <a:lnTo>
                      <a:pt x="51" y="82"/>
                    </a:lnTo>
                    <a:lnTo>
                      <a:pt x="54" y="77"/>
                    </a:lnTo>
                    <a:lnTo>
                      <a:pt x="57" y="81"/>
                    </a:lnTo>
                    <a:lnTo>
                      <a:pt x="69" y="77"/>
                    </a:lnTo>
                    <a:lnTo>
                      <a:pt x="82" y="84"/>
                    </a:lnTo>
                    <a:lnTo>
                      <a:pt x="87" y="91"/>
                    </a:lnTo>
                    <a:lnTo>
                      <a:pt x="90" y="91"/>
                    </a:lnTo>
                    <a:lnTo>
                      <a:pt x="105" y="102"/>
                    </a:lnTo>
                    <a:lnTo>
                      <a:pt x="114" y="99"/>
                    </a:lnTo>
                    <a:lnTo>
                      <a:pt x="125" y="97"/>
                    </a:lnTo>
                    <a:lnTo>
                      <a:pt x="128" y="102"/>
                    </a:lnTo>
                    <a:lnTo>
                      <a:pt x="129" y="108"/>
                    </a:lnTo>
                    <a:lnTo>
                      <a:pt x="122" y="111"/>
                    </a:lnTo>
                    <a:lnTo>
                      <a:pt x="123" y="123"/>
                    </a:lnTo>
                    <a:lnTo>
                      <a:pt x="128" y="126"/>
                    </a:lnTo>
                    <a:lnTo>
                      <a:pt x="132" y="134"/>
                    </a:lnTo>
                    <a:lnTo>
                      <a:pt x="129" y="137"/>
                    </a:lnTo>
                    <a:lnTo>
                      <a:pt x="135" y="135"/>
                    </a:lnTo>
                    <a:lnTo>
                      <a:pt x="151" y="126"/>
                    </a:lnTo>
                    <a:lnTo>
                      <a:pt x="163" y="117"/>
                    </a:lnTo>
                    <a:lnTo>
                      <a:pt x="161" y="114"/>
                    </a:lnTo>
                    <a:lnTo>
                      <a:pt x="149" y="105"/>
                    </a:lnTo>
                    <a:lnTo>
                      <a:pt x="154" y="102"/>
                    </a:lnTo>
                    <a:lnTo>
                      <a:pt x="163" y="102"/>
                    </a:lnTo>
                    <a:lnTo>
                      <a:pt x="164" y="99"/>
                    </a:lnTo>
                    <a:lnTo>
                      <a:pt x="160" y="93"/>
                    </a:lnTo>
                    <a:lnTo>
                      <a:pt x="160" y="93"/>
                    </a:lnTo>
                    <a:lnTo>
                      <a:pt x="161" y="90"/>
                    </a:lnTo>
                    <a:lnTo>
                      <a:pt x="157" y="82"/>
                    </a:lnTo>
                    <a:lnTo>
                      <a:pt x="143" y="71"/>
                    </a:lnTo>
                    <a:lnTo>
                      <a:pt x="143" y="61"/>
                    </a:lnTo>
                    <a:lnTo>
                      <a:pt x="146" y="52"/>
                    </a:lnTo>
                    <a:lnTo>
                      <a:pt x="158" y="43"/>
                    </a:lnTo>
                    <a:lnTo>
                      <a:pt x="160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8" name="Freeform 3099">
                <a:extLst>
                  <a:ext uri="{FF2B5EF4-FFF2-40B4-BE49-F238E27FC236}">
                    <a16:creationId xmlns:a16="http://schemas.microsoft.com/office/drawing/2014/main" id="{A3064108-50C3-A2DA-B86D-E4B6FDB70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859"/>
                <a:ext cx="82" cy="69"/>
              </a:xfrm>
              <a:custGeom>
                <a:avLst/>
                <a:gdLst>
                  <a:gd name="T0" fmla="*/ 160 w 164"/>
                  <a:gd name="T1" fmla="*/ 38 h 137"/>
                  <a:gd name="T2" fmla="*/ 158 w 164"/>
                  <a:gd name="T3" fmla="*/ 43 h 137"/>
                  <a:gd name="T4" fmla="*/ 146 w 164"/>
                  <a:gd name="T5" fmla="*/ 52 h 137"/>
                  <a:gd name="T6" fmla="*/ 143 w 164"/>
                  <a:gd name="T7" fmla="*/ 61 h 137"/>
                  <a:gd name="T8" fmla="*/ 143 w 164"/>
                  <a:gd name="T9" fmla="*/ 71 h 137"/>
                  <a:gd name="T10" fmla="*/ 157 w 164"/>
                  <a:gd name="T11" fmla="*/ 82 h 137"/>
                  <a:gd name="T12" fmla="*/ 161 w 164"/>
                  <a:gd name="T13" fmla="*/ 90 h 137"/>
                  <a:gd name="T14" fmla="*/ 160 w 164"/>
                  <a:gd name="T15" fmla="*/ 93 h 137"/>
                  <a:gd name="T16" fmla="*/ 160 w 164"/>
                  <a:gd name="T17" fmla="*/ 93 h 137"/>
                  <a:gd name="T18" fmla="*/ 164 w 164"/>
                  <a:gd name="T19" fmla="*/ 99 h 137"/>
                  <a:gd name="T20" fmla="*/ 163 w 164"/>
                  <a:gd name="T21" fmla="*/ 102 h 137"/>
                  <a:gd name="T22" fmla="*/ 154 w 164"/>
                  <a:gd name="T23" fmla="*/ 102 h 137"/>
                  <a:gd name="T24" fmla="*/ 149 w 164"/>
                  <a:gd name="T25" fmla="*/ 105 h 137"/>
                  <a:gd name="T26" fmla="*/ 161 w 164"/>
                  <a:gd name="T27" fmla="*/ 114 h 137"/>
                  <a:gd name="T28" fmla="*/ 163 w 164"/>
                  <a:gd name="T29" fmla="*/ 117 h 137"/>
                  <a:gd name="T30" fmla="*/ 151 w 164"/>
                  <a:gd name="T31" fmla="*/ 126 h 137"/>
                  <a:gd name="T32" fmla="*/ 135 w 164"/>
                  <a:gd name="T33" fmla="*/ 135 h 137"/>
                  <a:gd name="T34" fmla="*/ 129 w 164"/>
                  <a:gd name="T35" fmla="*/ 137 h 137"/>
                  <a:gd name="T36" fmla="*/ 132 w 164"/>
                  <a:gd name="T37" fmla="*/ 134 h 137"/>
                  <a:gd name="T38" fmla="*/ 128 w 164"/>
                  <a:gd name="T39" fmla="*/ 126 h 137"/>
                  <a:gd name="T40" fmla="*/ 123 w 164"/>
                  <a:gd name="T41" fmla="*/ 123 h 137"/>
                  <a:gd name="T42" fmla="*/ 122 w 164"/>
                  <a:gd name="T43" fmla="*/ 111 h 137"/>
                  <a:gd name="T44" fmla="*/ 129 w 164"/>
                  <a:gd name="T45" fmla="*/ 108 h 137"/>
                  <a:gd name="T46" fmla="*/ 128 w 164"/>
                  <a:gd name="T47" fmla="*/ 102 h 137"/>
                  <a:gd name="T48" fmla="*/ 125 w 164"/>
                  <a:gd name="T49" fmla="*/ 97 h 137"/>
                  <a:gd name="T50" fmla="*/ 114 w 164"/>
                  <a:gd name="T51" fmla="*/ 99 h 137"/>
                  <a:gd name="T52" fmla="*/ 105 w 164"/>
                  <a:gd name="T53" fmla="*/ 102 h 137"/>
                  <a:gd name="T54" fmla="*/ 90 w 164"/>
                  <a:gd name="T55" fmla="*/ 91 h 137"/>
                  <a:gd name="T56" fmla="*/ 87 w 164"/>
                  <a:gd name="T57" fmla="*/ 91 h 137"/>
                  <a:gd name="T58" fmla="*/ 82 w 164"/>
                  <a:gd name="T59" fmla="*/ 84 h 137"/>
                  <a:gd name="T60" fmla="*/ 69 w 164"/>
                  <a:gd name="T61" fmla="*/ 77 h 137"/>
                  <a:gd name="T62" fmla="*/ 57 w 164"/>
                  <a:gd name="T63" fmla="*/ 81 h 137"/>
                  <a:gd name="T64" fmla="*/ 54 w 164"/>
                  <a:gd name="T65" fmla="*/ 77 h 137"/>
                  <a:gd name="T66" fmla="*/ 51 w 164"/>
                  <a:gd name="T67" fmla="*/ 82 h 137"/>
                  <a:gd name="T68" fmla="*/ 47 w 164"/>
                  <a:gd name="T69" fmla="*/ 85 h 137"/>
                  <a:gd name="T70" fmla="*/ 34 w 164"/>
                  <a:gd name="T71" fmla="*/ 87 h 137"/>
                  <a:gd name="T72" fmla="*/ 0 w 164"/>
                  <a:gd name="T73" fmla="*/ 74 h 137"/>
                  <a:gd name="T74" fmla="*/ 25 w 164"/>
                  <a:gd name="T75" fmla="*/ 29 h 137"/>
                  <a:gd name="T76" fmla="*/ 25 w 164"/>
                  <a:gd name="T77" fmla="*/ 21 h 137"/>
                  <a:gd name="T78" fmla="*/ 32 w 164"/>
                  <a:gd name="T79" fmla="*/ 24 h 137"/>
                  <a:gd name="T80" fmla="*/ 40 w 164"/>
                  <a:gd name="T81" fmla="*/ 23 h 137"/>
                  <a:gd name="T82" fmla="*/ 51 w 164"/>
                  <a:gd name="T83" fmla="*/ 27 h 137"/>
                  <a:gd name="T84" fmla="*/ 55 w 164"/>
                  <a:gd name="T85" fmla="*/ 30 h 137"/>
                  <a:gd name="T86" fmla="*/ 63 w 164"/>
                  <a:gd name="T87" fmla="*/ 32 h 137"/>
                  <a:gd name="T88" fmla="*/ 69 w 164"/>
                  <a:gd name="T89" fmla="*/ 29 h 137"/>
                  <a:gd name="T90" fmla="*/ 82 w 164"/>
                  <a:gd name="T91" fmla="*/ 27 h 137"/>
                  <a:gd name="T92" fmla="*/ 90 w 164"/>
                  <a:gd name="T93" fmla="*/ 29 h 137"/>
                  <a:gd name="T94" fmla="*/ 93 w 164"/>
                  <a:gd name="T95" fmla="*/ 23 h 137"/>
                  <a:gd name="T96" fmla="*/ 79 w 164"/>
                  <a:gd name="T97" fmla="*/ 20 h 137"/>
                  <a:gd name="T98" fmla="*/ 72 w 164"/>
                  <a:gd name="T99" fmla="*/ 14 h 137"/>
                  <a:gd name="T100" fmla="*/ 75 w 164"/>
                  <a:gd name="T101" fmla="*/ 9 h 137"/>
                  <a:gd name="T102" fmla="*/ 82 w 164"/>
                  <a:gd name="T103" fmla="*/ 5 h 137"/>
                  <a:gd name="T104" fmla="*/ 90 w 164"/>
                  <a:gd name="T105" fmla="*/ 8 h 137"/>
                  <a:gd name="T106" fmla="*/ 95 w 164"/>
                  <a:gd name="T107" fmla="*/ 5 h 137"/>
                  <a:gd name="T108" fmla="*/ 102 w 164"/>
                  <a:gd name="T109" fmla="*/ 5 h 137"/>
                  <a:gd name="T110" fmla="*/ 116 w 164"/>
                  <a:gd name="T111" fmla="*/ 0 h 137"/>
                  <a:gd name="T112" fmla="*/ 120 w 164"/>
                  <a:gd name="T113" fmla="*/ 1 h 137"/>
                  <a:gd name="T114" fmla="*/ 120 w 164"/>
                  <a:gd name="T115" fmla="*/ 5 h 137"/>
                  <a:gd name="T116" fmla="*/ 120 w 164"/>
                  <a:gd name="T117" fmla="*/ 17 h 137"/>
                  <a:gd name="T118" fmla="*/ 126 w 164"/>
                  <a:gd name="T119" fmla="*/ 27 h 137"/>
                  <a:gd name="T120" fmla="*/ 135 w 164"/>
                  <a:gd name="T121" fmla="*/ 29 h 137"/>
                  <a:gd name="T122" fmla="*/ 146 w 164"/>
                  <a:gd name="T123" fmla="*/ 29 h 137"/>
                  <a:gd name="T124" fmla="*/ 160 w 164"/>
                  <a:gd name="T125" fmla="*/ 38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37">
                    <a:moveTo>
                      <a:pt x="160" y="38"/>
                    </a:moveTo>
                    <a:lnTo>
                      <a:pt x="158" y="43"/>
                    </a:lnTo>
                    <a:lnTo>
                      <a:pt x="146" y="52"/>
                    </a:lnTo>
                    <a:lnTo>
                      <a:pt x="143" y="61"/>
                    </a:lnTo>
                    <a:lnTo>
                      <a:pt x="143" y="71"/>
                    </a:lnTo>
                    <a:lnTo>
                      <a:pt x="157" y="82"/>
                    </a:lnTo>
                    <a:lnTo>
                      <a:pt x="161" y="90"/>
                    </a:lnTo>
                    <a:lnTo>
                      <a:pt x="160" y="93"/>
                    </a:lnTo>
                    <a:lnTo>
                      <a:pt x="160" y="93"/>
                    </a:lnTo>
                    <a:lnTo>
                      <a:pt x="164" y="99"/>
                    </a:lnTo>
                    <a:lnTo>
                      <a:pt x="163" y="102"/>
                    </a:lnTo>
                    <a:lnTo>
                      <a:pt x="154" y="102"/>
                    </a:lnTo>
                    <a:lnTo>
                      <a:pt x="149" y="105"/>
                    </a:lnTo>
                    <a:lnTo>
                      <a:pt x="161" y="114"/>
                    </a:lnTo>
                    <a:lnTo>
                      <a:pt x="163" y="117"/>
                    </a:lnTo>
                    <a:lnTo>
                      <a:pt x="151" y="126"/>
                    </a:lnTo>
                    <a:lnTo>
                      <a:pt x="135" y="135"/>
                    </a:lnTo>
                    <a:lnTo>
                      <a:pt x="129" y="137"/>
                    </a:lnTo>
                    <a:lnTo>
                      <a:pt x="132" y="134"/>
                    </a:lnTo>
                    <a:lnTo>
                      <a:pt x="128" y="126"/>
                    </a:lnTo>
                    <a:lnTo>
                      <a:pt x="123" y="123"/>
                    </a:lnTo>
                    <a:lnTo>
                      <a:pt x="122" y="111"/>
                    </a:lnTo>
                    <a:lnTo>
                      <a:pt x="129" y="108"/>
                    </a:lnTo>
                    <a:lnTo>
                      <a:pt x="128" y="102"/>
                    </a:lnTo>
                    <a:lnTo>
                      <a:pt x="125" y="97"/>
                    </a:lnTo>
                    <a:lnTo>
                      <a:pt x="114" y="99"/>
                    </a:lnTo>
                    <a:lnTo>
                      <a:pt x="105" y="102"/>
                    </a:lnTo>
                    <a:lnTo>
                      <a:pt x="90" y="91"/>
                    </a:lnTo>
                    <a:lnTo>
                      <a:pt x="87" y="91"/>
                    </a:lnTo>
                    <a:lnTo>
                      <a:pt x="82" y="84"/>
                    </a:lnTo>
                    <a:lnTo>
                      <a:pt x="69" y="77"/>
                    </a:lnTo>
                    <a:lnTo>
                      <a:pt x="57" y="81"/>
                    </a:lnTo>
                    <a:lnTo>
                      <a:pt x="54" y="77"/>
                    </a:lnTo>
                    <a:lnTo>
                      <a:pt x="51" y="82"/>
                    </a:lnTo>
                    <a:lnTo>
                      <a:pt x="47" y="85"/>
                    </a:lnTo>
                    <a:lnTo>
                      <a:pt x="34" y="87"/>
                    </a:lnTo>
                    <a:lnTo>
                      <a:pt x="0" y="74"/>
                    </a:lnTo>
                    <a:lnTo>
                      <a:pt x="25" y="29"/>
                    </a:lnTo>
                    <a:lnTo>
                      <a:pt x="25" y="21"/>
                    </a:lnTo>
                    <a:lnTo>
                      <a:pt x="32" y="24"/>
                    </a:lnTo>
                    <a:lnTo>
                      <a:pt x="40" y="23"/>
                    </a:lnTo>
                    <a:lnTo>
                      <a:pt x="51" y="27"/>
                    </a:lnTo>
                    <a:lnTo>
                      <a:pt x="55" y="30"/>
                    </a:lnTo>
                    <a:lnTo>
                      <a:pt x="63" y="32"/>
                    </a:lnTo>
                    <a:lnTo>
                      <a:pt x="69" y="29"/>
                    </a:lnTo>
                    <a:lnTo>
                      <a:pt x="82" y="27"/>
                    </a:lnTo>
                    <a:lnTo>
                      <a:pt x="90" y="29"/>
                    </a:lnTo>
                    <a:lnTo>
                      <a:pt x="93" y="23"/>
                    </a:lnTo>
                    <a:lnTo>
                      <a:pt x="79" y="20"/>
                    </a:lnTo>
                    <a:lnTo>
                      <a:pt x="72" y="14"/>
                    </a:lnTo>
                    <a:lnTo>
                      <a:pt x="75" y="9"/>
                    </a:lnTo>
                    <a:lnTo>
                      <a:pt x="82" y="5"/>
                    </a:lnTo>
                    <a:lnTo>
                      <a:pt x="90" y="8"/>
                    </a:lnTo>
                    <a:lnTo>
                      <a:pt x="95" y="5"/>
                    </a:lnTo>
                    <a:lnTo>
                      <a:pt x="102" y="5"/>
                    </a:lnTo>
                    <a:lnTo>
                      <a:pt x="116" y="0"/>
                    </a:lnTo>
                    <a:lnTo>
                      <a:pt x="120" y="1"/>
                    </a:lnTo>
                    <a:lnTo>
                      <a:pt x="120" y="5"/>
                    </a:lnTo>
                    <a:lnTo>
                      <a:pt x="120" y="17"/>
                    </a:lnTo>
                    <a:lnTo>
                      <a:pt x="126" y="27"/>
                    </a:lnTo>
                    <a:lnTo>
                      <a:pt x="135" y="29"/>
                    </a:lnTo>
                    <a:lnTo>
                      <a:pt x="146" y="29"/>
                    </a:lnTo>
                    <a:lnTo>
                      <a:pt x="16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9" name="Freeform 3100">
                <a:extLst>
                  <a:ext uri="{FF2B5EF4-FFF2-40B4-BE49-F238E27FC236}">
                    <a16:creationId xmlns:a16="http://schemas.microsoft.com/office/drawing/2014/main" id="{DF303F02-94DC-6B27-0E6F-6AF5E1CDA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859"/>
                <a:ext cx="82" cy="69"/>
              </a:xfrm>
              <a:custGeom>
                <a:avLst/>
                <a:gdLst>
                  <a:gd name="T0" fmla="*/ 160 w 164"/>
                  <a:gd name="T1" fmla="*/ 38 h 137"/>
                  <a:gd name="T2" fmla="*/ 158 w 164"/>
                  <a:gd name="T3" fmla="*/ 43 h 137"/>
                  <a:gd name="T4" fmla="*/ 146 w 164"/>
                  <a:gd name="T5" fmla="*/ 52 h 137"/>
                  <a:gd name="T6" fmla="*/ 143 w 164"/>
                  <a:gd name="T7" fmla="*/ 61 h 137"/>
                  <a:gd name="T8" fmla="*/ 143 w 164"/>
                  <a:gd name="T9" fmla="*/ 71 h 137"/>
                  <a:gd name="T10" fmla="*/ 157 w 164"/>
                  <a:gd name="T11" fmla="*/ 82 h 137"/>
                  <a:gd name="T12" fmla="*/ 161 w 164"/>
                  <a:gd name="T13" fmla="*/ 90 h 137"/>
                  <a:gd name="T14" fmla="*/ 160 w 164"/>
                  <a:gd name="T15" fmla="*/ 93 h 137"/>
                  <a:gd name="T16" fmla="*/ 160 w 164"/>
                  <a:gd name="T17" fmla="*/ 93 h 137"/>
                  <a:gd name="T18" fmla="*/ 164 w 164"/>
                  <a:gd name="T19" fmla="*/ 99 h 137"/>
                  <a:gd name="T20" fmla="*/ 163 w 164"/>
                  <a:gd name="T21" fmla="*/ 102 h 137"/>
                  <a:gd name="T22" fmla="*/ 154 w 164"/>
                  <a:gd name="T23" fmla="*/ 102 h 137"/>
                  <a:gd name="T24" fmla="*/ 149 w 164"/>
                  <a:gd name="T25" fmla="*/ 105 h 137"/>
                  <a:gd name="T26" fmla="*/ 161 w 164"/>
                  <a:gd name="T27" fmla="*/ 114 h 137"/>
                  <a:gd name="T28" fmla="*/ 163 w 164"/>
                  <a:gd name="T29" fmla="*/ 117 h 137"/>
                  <a:gd name="T30" fmla="*/ 151 w 164"/>
                  <a:gd name="T31" fmla="*/ 126 h 137"/>
                  <a:gd name="T32" fmla="*/ 135 w 164"/>
                  <a:gd name="T33" fmla="*/ 135 h 137"/>
                  <a:gd name="T34" fmla="*/ 129 w 164"/>
                  <a:gd name="T35" fmla="*/ 137 h 137"/>
                  <a:gd name="T36" fmla="*/ 132 w 164"/>
                  <a:gd name="T37" fmla="*/ 134 h 137"/>
                  <a:gd name="T38" fmla="*/ 128 w 164"/>
                  <a:gd name="T39" fmla="*/ 126 h 137"/>
                  <a:gd name="T40" fmla="*/ 123 w 164"/>
                  <a:gd name="T41" fmla="*/ 123 h 137"/>
                  <a:gd name="T42" fmla="*/ 122 w 164"/>
                  <a:gd name="T43" fmla="*/ 111 h 137"/>
                  <a:gd name="T44" fmla="*/ 129 w 164"/>
                  <a:gd name="T45" fmla="*/ 108 h 137"/>
                  <a:gd name="T46" fmla="*/ 128 w 164"/>
                  <a:gd name="T47" fmla="*/ 102 h 137"/>
                  <a:gd name="T48" fmla="*/ 125 w 164"/>
                  <a:gd name="T49" fmla="*/ 97 h 137"/>
                  <a:gd name="T50" fmla="*/ 114 w 164"/>
                  <a:gd name="T51" fmla="*/ 99 h 137"/>
                  <a:gd name="T52" fmla="*/ 105 w 164"/>
                  <a:gd name="T53" fmla="*/ 102 h 137"/>
                  <a:gd name="T54" fmla="*/ 90 w 164"/>
                  <a:gd name="T55" fmla="*/ 91 h 137"/>
                  <a:gd name="T56" fmla="*/ 87 w 164"/>
                  <a:gd name="T57" fmla="*/ 91 h 137"/>
                  <a:gd name="T58" fmla="*/ 82 w 164"/>
                  <a:gd name="T59" fmla="*/ 84 h 137"/>
                  <a:gd name="T60" fmla="*/ 69 w 164"/>
                  <a:gd name="T61" fmla="*/ 77 h 137"/>
                  <a:gd name="T62" fmla="*/ 57 w 164"/>
                  <a:gd name="T63" fmla="*/ 81 h 137"/>
                  <a:gd name="T64" fmla="*/ 54 w 164"/>
                  <a:gd name="T65" fmla="*/ 77 h 137"/>
                  <a:gd name="T66" fmla="*/ 51 w 164"/>
                  <a:gd name="T67" fmla="*/ 82 h 137"/>
                  <a:gd name="T68" fmla="*/ 47 w 164"/>
                  <a:gd name="T69" fmla="*/ 85 h 137"/>
                  <a:gd name="T70" fmla="*/ 34 w 164"/>
                  <a:gd name="T71" fmla="*/ 87 h 137"/>
                  <a:gd name="T72" fmla="*/ 0 w 164"/>
                  <a:gd name="T73" fmla="*/ 74 h 137"/>
                  <a:gd name="T74" fmla="*/ 25 w 164"/>
                  <a:gd name="T75" fmla="*/ 29 h 137"/>
                  <a:gd name="T76" fmla="*/ 25 w 164"/>
                  <a:gd name="T77" fmla="*/ 21 h 137"/>
                  <a:gd name="T78" fmla="*/ 32 w 164"/>
                  <a:gd name="T79" fmla="*/ 24 h 137"/>
                  <a:gd name="T80" fmla="*/ 40 w 164"/>
                  <a:gd name="T81" fmla="*/ 23 h 137"/>
                  <a:gd name="T82" fmla="*/ 51 w 164"/>
                  <a:gd name="T83" fmla="*/ 27 h 137"/>
                  <a:gd name="T84" fmla="*/ 55 w 164"/>
                  <a:gd name="T85" fmla="*/ 30 h 137"/>
                  <a:gd name="T86" fmla="*/ 63 w 164"/>
                  <a:gd name="T87" fmla="*/ 32 h 137"/>
                  <a:gd name="T88" fmla="*/ 69 w 164"/>
                  <a:gd name="T89" fmla="*/ 29 h 137"/>
                  <a:gd name="T90" fmla="*/ 82 w 164"/>
                  <a:gd name="T91" fmla="*/ 27 h 137"/>
                  <a:gd name="T92" fmla="*/ 90 w 164"/>
                  <a:gd name="T93" fmla="*/ 29 h 137"/>
                  <a:gd name="T94" fmla="*/ 93 w 164"/>
                  <a:gd name="T95" fmla="*/ 23 h 137"/>
                  <a:gd name="T96" fmla="*/ 79 w 164"/>
                  <a:gd name="T97" fmla="*/ 20 h 137"/>
                  <a:gd name="T98" fmla="*/ 72 w 164"/>
                  <a:gd name="T99" fmla="*/ 14 h 137"/>
                  <a:gd name="T100" fmla="*/ 75 w 164"/>
                  <a:gd name="T101" fmla="*/ 9 h 137"/>
                  <a:gd name="T102" fmla="*/ 82 w 164"/>
                  <a:gd name="T103" fmla="*/ 5 h 137"/>
                  <a:gd name="T104" fmla="*/ 90 w 164"/>
                  <a:gd name="T105" fmla="*/ 8 h 137"/>
                  <a:gd name="T106" fmla="*/ 95 w 164"/>
                  <a:gd name="T107" fmla="*/ 5 h 137"/>
                  <a:gd name="T108" fmla="*/ 102 w 164"/>
                  <a:gd name="T109" fmla="*/ 5 h 137"/>
                  <a:gd name="T110" fmla="*/ 116 w 164"/>
                  <a:gd name="T111" fmla="*/ 0 h 137"/>
                  <a:gd name="T112" fmla="*/ 120 w 164"/>
                  <a:gd name="T113" fmla="*/ 1 h 137"/>
                  <a:gd name="T114" fmla="*/ 120 w 164"/>
                  <a:gd name="T115" fmla="*/ 5 h 137"/>
                  <a:gd name="T116" fmla="*/ 120 w 164"/>
                  <a:gd name="T117" fmla="*/ 17 h 137"/>
                  <a:gd name="T118" fmla="*/ 126 w 164"/>
                  <a:gd name="T119" fmla="*/ 27 h 137"/>
                  <a:gd name="T120" fmla="*/ 135 w 164"/>
                  <a:gd name="T121" fmla="*/ 29 h 137"/>
                  <a:gd name="T122" fmla="*/ 146 w 164"/>
                  <a:gd name="T123" fmla="*/ 29 h 137"/>
                  <a:gd name="T124" fmla="*/ 160 w 164"/>
                  <a:gd name="T125" fmla="*/ 38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37">
                    <a:moveTo>
                      <a:pt x="160" y="38"/>
                    </a:moveTo>
                    <a:lnTo>
                      <a:pt x="158" y="43"/>
                    </a:lnTo>
                    <a:lnTo>
                      <a:pt x="146" y="52"/>
                    </a:lnTo>
                    <a:lnTo>
                      <a:pt x="143" y="61"/>
                    </a:lnTo>
                    <a:lnTo>
                      <a:pt x="143" y="71"/>
                    </a:lnTo>
                    <a:lnTo>
                      <a:pt x="157" y="82"/>
                    </a:lnTo>
                    <a:lnTo>
                      <a:pt x="161" y="90"/>
                    </a:lnTo>
                    <a:lnTo>
                      <a:pt x="160" y="93"/>
                    </a:lnTo>
                    <a:lnTo>
                      <a:pt x="160" y="93"/>
                    </a:lnTo>
                    <a:lnTo>
                      <a:pt x="164" y="99"/>
                    </a:lnTo>
                    <a:lnTo>
                      <a:pt x="163" y="102"/>
                    </a:lnTo>
                    <a:lnTo>
                      <a:pt x="154" y="102"/>
                    </a:lnTo>
                    <a:lnTo>
                      <a:pt x="149" y="105"/>
                    </a:lnTo>
                    <a:lnTo>
                      <a:pt x="161" y="114"/>
                    </a:lnTo>
                    <a:lnTo>
                      <a:pt x="163" y="117"/>
                    </a:lnTo>
                    <a:lnTo>
                      <a:pt x="151" y="126"/>
                    </a:lnTo>
                    <a:lnTo>
                      <a:pt x="135" y="135"/>
                    </a:lnTo>
                    <a:lnTo>
                      <a:pt x="129" y="137"/>
                    </a:lnTo>
                    <a:lnTo>
                      <a:pt x="132" y="134"/>
                    </a:lnTo>
                    <a:lnTo>
                      <a:pt x="128" y="126"/>
                    </a:lnTo>
                    <a:lnTo>
                      <a:pt x="123" y="123"/>
                    </a:lnTo>
                    <a:lnTo>
                      <a:pt x="122" y="111"/>
                    </a:lnTo>
                    <a:lnTo>
                      <a:pt x="129" y="108"/>
                    </a:lnTo>
                    <a:lnTo>
                      <a:pt x="128" y="102"/>
                    </a:lnTo>
                    <a:lnTo>
                      <a:pt x="125" y="97"/>
                    </a:lnTo>
                    <a:lnTo>
                      <a:pt x="114" y="99"/>
                    </a:lnTo>
                    <a:lnTo>
                      <a:pt x="105" y="102"/>
                    </a:lnTo>
                    <a:lnTo>
                      <a:pt x="90" y="91"/>
                    </a:lnTo>
                    <a:lnTo>
                      <a:pt x="87" y="91"/>
                    </a:lnTo>
                    <a:lnTo>
                      <a:pt x="82" y="84"/>
                    </a:lnTo>
                    <a:lnTo>
                      <a:pt x="69" y="77"/>
                    </a:lnTo>
                    <a:lnTo>
                      <a:pt x="57" y="81"/>
                    </a:lnTo>
                    <a:lnTo>
                      <a:pt x="54" y="77"/>
                    </a:lnTo>
                    <a:lnTo>
                      <a:pt x="51" y="82"/>
                    </a:lnTo>
                    <a:lnTo>
                      <a:pt x="47" y="85"/>
                    </a:lnTo>
                    <a:lnTo>
                      <a:pt x="34" y="87"/>
                    </a:lnTo>
                    <a:lnTo>
                      <a:pt x="0" y="74"/>
                    </a:lnTo>
                    <a:lnTo>
                      <a:pt x="25" y="29"/>
                    </a:lnTo>
                    <a:lnTo>
                      <a:pt x="25" y="21"/>
                    </a:lnTo>
                    <a:lnTo>
                      <a:pt x="32" y="24"/>
                    </a:lnTo>
                    <a:lnTo>
                      <a:pt x="40" y="23"/>
                    </a:lnTo>
                    <a:lnTo>
                      <a:pt x="51" y="27"/>
                    </a:lnTo>
                    <a:lnTo>
                      <a:pt x="55" y="30"/>
                    </a:lnTo>
                    <a:lnTo>
                      <a:pt x="63" y="32"/>
                    </a:lnTo>
                    <a:lnTo>
                      <a:pt x="69" y="29"/>
                    </a:lnTo>
                    <a:lnTo>
                      <a:pt x="82" y="27"/>
                    </a:lnTo>
                    <a:lnTo>
                      <a:pt x="90" y="29"/>
                    </a:lnTo>
                    <a:lnTo>
                      <a:pt x="93" y="23"/>
                    </a:lnTo>
                    <a:lnTo>
                      <a:pt x="79" y="20"/>
                    </a:lnTo>
                    <a:lnTo>
                      <a:pt x="72" y="14"/>
                    </a:lnTo>
                    <a:lnTo>
                      <a:pt x="75" y="9"/>
                    </a:lnTo>
                    <a:lnTo>
                      <a:pt x="82" y="5"/>
                    </a:lnTo>
                    <a:lnTo>
                      <a:pt x="90" y="8"/>
                    </a:lnTo>
                    <a:lnTo>
                      <a:pt x="95" y="5"/>
                    </a:lnTo>
                    <a:lnTo>
                      <a:pt x="102" y="5"/>
                    </a:lnTo>
                    <a:lnTo>
                      <a:pt x="116" y="0"/>
                    </a:lnTo>
                    <a:lnTo>
                      <a:pt x="120" y="1"/>
                    </a:lnTo>
                    <a:lnTo>
                      <a:pt x="120" y="5"/>
                    </a:lnTo>
                    <a:lnTo>
                      <a:pt x="120" y="17"/>
                    </a:lnTo>
                    <a:lnTo>
                      <a:pt x="126" y="27"/>
                    </a:lnTo>
                    <a:lnTo>
                      <a:pt x="135" y="29"/>
                    </a:lnTo>
                    <a:lnTo>
                      <a:pt x="146" y="29"/>
                    </a:lnTo>
                    <a:lnTo>
                      <a:pt x="16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0" name="Freeform 3101">
                <a:extLst>
                  <a:ext uri="{FF2B5EF4-FFF2-40B4-BE49-F238E27FC236}">
                    <a16:creationId xmlns:a16="http://schemas.microsoft.com/office/drawing/2014/main" id="{A06D1E1F-3ACB-550B-F5C2-9AAD604E3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777"/>
                <a:ext cx="92" cy="57"/>
              </a:xfrm>
              <a:custGeom>
                <a:avLst/>
                <a:gdLst>
                  <a:gd name="T0" fmla="*/ 3 w 185"/>
                  <a:gd name="T1" fmla="*/ 53 h 114"/>
                  <a:gd name="T2" fmla="*/ 18 w 185"/>
                  <a:gd name="T3" fmla="*/ 55 h 114"/>
                  <a:gd name="T4" fmla="*/ 32 w 185"/>
                  <a:gd name="T5" fmla="*/ 77 h 114"/>
                  <a:gd name="T6" fmla="*/ 43 w 185"/>
                  <a:gd name="T7" fmla="*/ 71 h 114"/>
                  <a:gd name="T8" fmla="*/ 66 w 185"/>
                  <a:gd name="T9" fmla="*/ 70 h 114"/>
                  <a:gd name="T10" fmla="*/ 72 w 185"/>
                  <a:gd name="T11" fmla="*/ 61 h 114"/>
                  <a:gd name="T12" fmla="*/ 96 w 185"/>
                  <a:gd name="T13" fmla="*/ 59 h 114"/>
                  <a:gd name="T14" fmla="*/ 82 w 185"/>
                  <a:gd name="T15" fmla="*/ 99 h 114"/>
                  <a:gd name="T16" fmla="*/ 94 w 185"/>
                  <a:gd name="T17" fmla="*/ 106 h 114"/>
                  <a:gd name="T18" fmla="*/ 102 w 185"/>
                  <a:gd name="T19" fmla="*/ 114 h 114"/>
                  <a:gd name="T20" fmla="*/ 110 w 185"/>
                  <a:gd name="T21" fmla="*/ 103 h 114"/>
                  <a:gd name="T22" fmla="*/ 131 w 185"/>
                  <a:gd name="T23" fmla="*/ 89 h 114"/>
                  <a:gd name="T24" fmla="*/ 140 w 185"/>
                  <a:gd name="T25" fmla="*/ 56 h 114"/>
                  <a:gd name="T26" fmla="*/ 157 w 185"/>
                  <a:gd name="T27" fmla="*/ 65 h 114"/>
                  <a:gd name="T28" fmla="*/ 166 w 185"/>
                  <a:gd name="T29" fmla="*/ 56 h 114"/>
                  <a:gd name="T30" fmla="*/ 172 w 185"/>
                  <a:gd name="T31" fmla="*/ 65 h 114"/>
                  <a:gd name="T32" fmla="*/ 179 w 185"/>
                  <a:gd name="T33" fmla="*/ 62 h 114"/>
                  <a:gd name="T34" fmla="*/ 185 w 185"/>
                  <a:gd name="T35" fmla="*/ 47 h 114"/>
                  <a:gd name="T36" fmla="*/ 173 w 185"/>
                  <a:gd name="T37" fmla="*/ 41 h 114"/>
                  <a:gd name="T38" fmla="*/ 179 w 185"/>
                  <a:gd name="T39" fmla="*/ 29 h 114"/>
                  <a:gd name="T40" fmla="*/ 182 w 185"/>
                  <a:gd name="T41" fmla="*/ 20 h 114"/>
                  <a:gd name="T42" fmla="*/ 176 w 185"/>
                  <a:gd name="T43" fmla="*/ 9 h 114"/>
                  <a:gd name="T44" fmla="*/ 160 w 185"/>
                  <a:gd name="T45" fmla="*/ 0 h 114"/>
                  <a:gd name="T46" fmla="*/ 138 w 185"/>
                  <a:gd name="T47" fmla="*/ 14 h 114"/>
                  <a:gd name="T48" fmla="*/ 137 w 185"/>
                  <a:gd name="T49" fmla="*/ 35 h 114"/>
                  <a:gd name="T50" fmla="*/ 129 w 185"/>
                  <a:gd name="T51" fmla="*/ 47 h 114"/>
                  <a:gd name="T52" fmla="*/ 134 w 185"/>
                  <a:gd name="T53" fmla="*/ 53 h 114"/>
                  <a:gd name="T54" fmla="*/ 122 w 185"/>
                  <a:gd name="T55" fmla="*/ 59 h 114"/>
                  <a:gd name="T56" fmla="*/ 120 w 185"/>
                  <a:gd name="T57" fmla="*/ 52 h 114"/>
                  <a:gd name="T58" fmla="*/ 108 w 185"/>
                  <a:gd name="T59" fmla="*/ 36 h 114"/>
                  <a:gd name="T60" fmla="*/ 100 w 185"/>
                  <a:gd name="T61" fmla="*/ 30 h 114"/>
                  <a:gd name="T62" fmla="*/ 84 w 185"/>
                  <a:gd name="T63" fmla="*/ 26 h 114"/>
                  <a:gd name="T64" fmla="*/ 76 w 185"/>
                  <a:gd name="T65" fmla="*/ 26 h 114"/>
                  <a:gd name="T66" fmla="*/ 58 w 185"/>
                  <a:gd name="T67" fmla="*/ 18 h 114"/>
                  <a:gd name="T68" fmla="*/ 46 w 185"/>
                  <a:gd name="T69" fmla="*/ 20 h 114"/>
                  <a:gd name="T70" fmla="*/ 34 w 185"/>
                  <a:gd name="T71" fmla="*/ 15 h 114"/>
                  <a:gd name="T72" fmla="*/ 23 w 185"/>
                  <a:gd name="T73" fmla="*/ 26 h 114"/>
                  <a:gd name="T74" fmla="*/ 21 w 185"/>
                  <a:gd name="T75" fmla="*/ 14 h 114"/>
                  <a:gd name="T76" fmla="*/ 12 w 185"/>
                  <a:gd name="T77" fmla="*/ 32 h 114"/>
                  <a:gd name="T78" fmla="*/ 0 w 185"/>
                  <a:gd name="T79" fmla="*/ 47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5" h="114">
                    <a:moveTo>
                      <a:pt x="0" y="47"/>
                    </a:moveTo>
                    <a:lnTo>
                      <a:pt x="3" y="53"/>
                    </a:lnTo>
                    <a:lnTo>
                      <a:pt x="14" y="53"/>
                    </a:lnTo>
                    <a:lnTo>
                      <a:pt x="18" y="55"/>
                    </a:lnTo>
                    <a:lnTo>
                      <a:pt x="25" y="74"/>
                    </a:lnTo>
                    <a:lnTo>
                      <a:pt x="32" y="77"/>
                    </a:lnTo>
                    <a:lnTo>
                      <a:pt x="43" y="79"/>
                    </a:lnTo>
                    <a:lnTo>
                      <a:pt x="43" y="71"/>
                    </a:lnTo>
                    <a:lnTo>
                      <a:pt x="49" y="68"/>
                    </a:lnTo>
                    <a:lnTo>
                      <a:pt x="66" y="70"/>
                    </a:lnTo>
                    <a:lnTo>
                      <a:pt x="67" y="64"/>
                    </a:lnTo>
                    <a:lnTo>
                      <a:pt x="72" y="61"/>
                    </a:lnTo>
                    <a:lnTo>
                      <a:pt x="85" y="62"/>
                    </a:lnTo>
                    <a:lnTo>
                      <a:pt x="96" y="59"/>
                    </a:lnTo>
                    <a:lnTo>
                      <a:pt x="81" y="88"/>
                    </a:lnTo>
                    <a:lnTo>
                      <a:pt x="82" y="99"/>
                    </a:lnTo>
                    <a:lnTo>
                      <a:pt x="88" y="100"/>
                    </a:lnTo>
                    <a:lnTo>
                      <a:pt x="94" y="106"/>
                    </a:lnTo>
                    <a:lnTo>
                      <a:pt x="97" y="114"/>
                    </a:lnTo>
                    <a:lnTo>
                      <a:pt x="102" y="114"/>
                    </a:lnTo>
                    <a:lnTo>
                      <a:pt x="110" y="108"/>
                    </a:lnTo>
                    <a:lnTo>
                      <a:pt x="110" y="103"/>
                    </a:lnTo>
                    <a:lnTo>
                      <a:pt x="114" y="102"/>
                    </a:lnTo>
                    <a:lnTo>
                      <a:pt x="131" y="89"/>
                    </a:lnTo>
                    <a:lnTo>
                      <a:pt x="134" y="76"/>
                    </a:lnTo>
                    <a:lnTo>
                      <a:pt x="140" y="56"/>
                    </a:lnTo>
                    <a:lnTo>
                      <a:pt x="146" y="59"/>
                    </a:lnTo>
                    <a:lnTo>
                      <a:pt x="157" y="65"/>
                    </a:lnTo>
                    <a:lnTo>
                      <a:pt x="163" y="62"/>
                    </a:lnTo>
                    <a:lnTo>
                      <a:pt x="166" y="56"/>
                    </a:lnTo>
                    <a:lnTo>
                      <a:pt x="172" y="59"/>
                    </a:lnTo>
                    <a:lnTo>
                      <a:pt x="172" y="65"/>
                    </a:lnTo>
                    <a:lnTo>
                      <a:pt x="176" y="68"/>
                    </a:lnTo>
                    <a:lnTo>
                      <a:pt x="179" y="62"/>
                    </a:lnTo>
                    <a:lnTo>
                      <a:pt x="181" y="53"/>
                    </a:lnTo>
                    <a:lnTo>
                      <a:pt x="185" y="47"/>
                    </a:lnTo>
                    <a:lnTo>
                      <a:pt x="179" y="45"/>
                    </a:lnTo>
                    <a:lnTo>
                      <a:pt x="173" y="41"/>
                    </a:lnTo>
                    <a:lnTo>
                      <a:pt x="182" y="38"/>
                    </a:lnTo>
                    <a:lnTo>
                      <a:pt x="179" y="29"/>
                    </a:lnTo>
                    <a:lnTo>
                      <a:pt x="179" y="21"/>
                    </a:lnTo>
                    <a:lnTo>
                      <a:pt x="182" y="20"/>
                    </a:lnTo>
                    <a:lnTo>
                      <a:pt x="182" y="10"/>
                    </a:lnTo>
                    <a:lnTo>
                      <a:pt x="176" y="9"/>
                    </a:lnTo>
                    <a:lnTo>
                      <a:pt x="167" y="4"/>
                    </a:lnTo>
                    <a:lnTo>
                      <a:pt x="160" y="0"/>
                    </a:lnTo>
                    <a:lnTo>
                      <a:pt x="141" y="14"/>
                    </a:lnTo>
                    <a:lnTo>
                      <a:pt x="138" y="14"/>
                    </a:lnTo>
                    <a:lnTo>
                      <a:pt x="138" y="24"/>
                    </a:lnTo>
                    <a:lnTo>
                      <a:pt x="137" y="35"/>
                    </a:lnTo>
                    <a:lnTo>
                      <a:pt x="132" y="36"/>
                    </a:lnTo>
                    <a:lnTo>
                      <a:pt x="129" y="47"/>
                    </a:lnTo>
                    <a:lnTo>
                      <a:pt x="134" y="50"/>
                    </a:lnTo>
                    <a:lnTo>
                      <a:pt x="134" y="53"/>
                    </a:lnTo>
                    <a:lnTo>
                      <a:pt x="129" y="56"/>
                    </a:lnTo>
                    <a:lnTo>
                      <a:pt x="122" y="59"/>
                    </a:lnTo>
                    <a:lnTo>
                      <a:pt x="117" y="58"/>
                    </a:lnTo>
                    <a:lnTo>
                      <a:pt x="120" y="52"/>
                    </a:lnTo>
                    <a:lnTo>
                      <a:pt x="116" y="41"/>
                    </a:lnTo>
                    <a:lnTo>
                      <a:pt x="108" y="36"/>
                    </a:lnTo>
                    <a:lnTo>
                      <a:pt x="100" y="35"/>
                    </a:lnTo>
                    <a:lnTo>
                      <a:pt x="100" y="30"/>
                    </a:lnTo>
                    <a:lnTo>
                      <a:pt x="94" y="27"/>
                    </a:lnTo>
                    <a:lnTo>
                      <a:pt x="84" y="26"/>
                    </a:lnTo>
                    <a:lnTo>
                      <a:pt x="76" y="26"/>
                    </a:lnTo>
                    <a:lnTo>
                      <a:pt x="76" y="26"/>
                    </a:lnTo>
                    <a:lnTo>
                      <a:pt x="66" y="23"/>
                    </a:lnTo>
                    <a:lnTo>
                      <a:pt x="58" y="18"/>
                    </a:lnTo>
                    <a:lnTo>
                      <a:pt x="52" y="21"/>
                    </a:lnTo>
                    <a:lnTo>
                      <a:pt x="46" y="20"/>
                    </a:lnTo>
                    <a:lnTo>
                      <a:pt x="38" y="12"/>
                    </a:lnTo>
                    <a:lnTo>
                      <a:pt x="34" y="15"/>
                    </a:lnTo>
                    <a:lnTo>
                      <a:pt x="34" y="23"/>
                    </a:lnTo>
                    <a:lnTo>
                      <a:pt x="23" y="26"/>
                    </a:lnTo>
                    <a:lnTo>
                      <a:pt x="21" y="20"/>
                    </a:lnTo>
                    <a:lnTo>
                      <a:pt x="21" y="14"/>
                    </a:lnTo>
                    <a:lnTo>
                      <a:pt x="18" y="14"/>
                    </a:lnTo>
                    <a:lnTo>
                      <a:pt x="12" y="32"/>
                    </a:lnTo>
                    <a:lnTo>
                      <a:pt x="5" y="36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1" name="Freeform 3102">
                <a:extLst>
                  <a:ext uri="{FF2B5EF4-FFF2-40B4-BE49-F238E27FC236}">
                    <a16:creationId xmlns:a16="http://schemas.microsoft.com/office/drawing/2014/main" id="{80DF5495-D04B-C072-2E93-E8D37533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777"/>
                <a:ext cx="92" cy="57"/>
              </a:xfrm>
              <a:custGeom>
                <a:avLst/>
                <a:gdLst>
                  <a:gd name="T0" fmla="*/ 5 w 185"/>
                  <a:gd name="T1" fmla="*/ 36 h 114"/>
                  <a:gd name="T2" fmla="*/ 18 w 185"/>
                  <a:gd name="T3" fmla="*/ 14 h 114"/>
                  <a:gd name="T4" fmla="*/ 21 w 185"/>
                  <a:gd name="T5" fmla="*/ 20 h 114"/>
                  <a:gd name="T6" fmla="*/ 34 w 185"/>
                  <a:gd name="T7" fmla="*/ 23 h 114"/>
                  <a:gd name="T8" fmla="*/ 38 w 185"/>
                  <a:gd name="T9" fmla="*/ 12 h 114"/>
                  <a:gd name="T10" fmla="*/ 52 w 185"/>
                  <a:gd name="T11" fmla="*/ 21 h 114"/>
                  <a:gd name="T12" fmla="*/ 66 w 185"/>
                  <a:gd name="T13" fmla="*/ 23 h 114"/>
                  <a:gd name="T14" fmla="*/ 76 w 185"/>
                  <a:gd name="T15" fmla="*/ 26 h 114"/>
                  <a:gd name="T16" fmla="*/ 94 w 185"/>
                  <a:gd name="T17" fmla="*/ 27 h 114"/>
                  <a:gd name="T18" fmla="*/ 100 w 185"/>
                  <a:gd name="T19" fmla="*/ 35 h 114"/>
                  <a:gd name="T20" fmla="*/ 116 w 185"/>
                  <a:gd name="T21" fmla="*/ 41 h 114"/>
                  <a:gd name="T22" fmla="*/ 117 w 185"/>
                  <a:gd name="T23" fmla="*/ 58 h 114"/>
                  <a:gd name="T24" fmla="*/ 129 w 185"/>
                  <a:gd name="T25" fmla="*/ 56 h 114"/>
                  <a:gd name="T26" fmla="*/ 134 w 185"/>
                  <a:gd name="T27" fmla="*/ 50 h 114"/>
                  <a:gd name="T28" fmla="*/ 132 w 185"/>
                  <a:gd name="T29" fmla="*/ 36 h 114"/>
                  <a:gd name="T30" fmla="*/ 138 w 185"/>
                  <a:gd name="T31" fmla="*/ 24 h 114"/>
                  <a:gd name="T32" fmla="*/ 141 w 185"/>
                  <a:gd name="T33" fmla="*/ 14 h 114"/>
                  <a:gd name="T34" fmla="*/ 167 w 185"/>
                  <a:gd name="T35" fmla="*/ 4 h 114"/>
                  <a:gd name="T36" fmla="*/ 182 w 185"/>
                  <a:gd name="T37" fmla="*/ 10 h 114"/>
                  <a:gd name="T38" fmla="*/ 179 w 185"/>
                  <a:gd name="T39" fmla="*/ 21 h 114"/>
                  <a:gd name="T40" fmla="*/ 182 w 185"/>
                  <a:gd name="T41" fmla="*/ 38 h 114"/>
                  <a:gd name="T42" fmla="*/ 179 w 185"/>
                  <a:gd name="T43" fmla="*/ 45 h 114"/>
                  <a:gd name="T44" fmla="*/ 181 w 185"/>
                  <a:gd name="T45" fmla="*/ 53 h 114"/>
                  <a:gd name="T46" fmla="*/ 176 w 185"/>
                  <a:gd name="T47" fmla="*/ 68 h 114"/>
                  <a:gd name="T48" fmla="*/ 172 w 185"/>
                  <a:gd name="T49" fmla="*/ 59 h 114"/>
                  <a:gd name="T50" fmla="*/ 163 w 185"/>
                  <a:gd name="T51" fmla="*/ 62 h 114"/>
                  <a:gd name="T52" fmla="*/ 146 w 185"/>
                  <a:gd name="T53" fmla="*/ 59 h 114"/>
                  <a:gd name="T54" fmla="*/ 134 w 185"/>
                  <a:gd name="T55" fmla="*/ 76 h 114"/>
                  <a:gd name="T56" fmla="*/ 114 w 185"/>
                  <a:gd name="T57" fmla="*/ 102 h 114"/>
                  <a:gd name="T58" fmla="*/ 110 w 185"/>
                  <a:gd name="T59" fmla="*/ 108 h 114"/>
                  <a:gd name="T60" fmla="*/ 97 w 185"/>
                  <a:gd name="T61" fmla="*/ 114 h 114"/>
                  <a:gd name="T62" fmla="*/ 88 w 185"/>
                  <a:gd name="T63" fmla="*/ 100 h 114"/>
                  <a:gd name="T64" fmla="*/ 81 w 185"/>
                  <a:gd name="T65" fmla="*/ 88 h 114"/>
                  <a:gd name="T66" fmla="*/ 85 w 185"/>
                  <a:gd name="T67" fmla="*/ 62 h 114"/>
                  <a:gd name="T68" fmla="*/ 67 w 185"/>
                  <a:gd name="T69" fmla="*/ 64 h 114"/>
                  <a:gd name="T70" fmla="*/ 49 w 185"/>
                  <a:gd name="T71" fmla="*/ 68 h 114"/>
                  <a:gd name="T72" fmla="*/ 43 w 185"/>
                  <a:gd name="T73" fmla="*/ 79 h 114"/>
                  <a:gd name="T74" fmla="*/ 25 w 185"/>
                  <a:gd name="T75" fmla="*/ 74 h 114"/>
                  <a:gd name="T76" fmla="*/ 14 w 185"/>
                  <a:gd name="T77" fmla="*/ 53 h 114"/>
                  <a:gd name="T78" fmla="*/ 0 w 185"/>
                  <a:gd name="T79" fmla="*/ 47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5" h="114">
                    <a:moveTo>
                      <a:pt x="0" y="47"/>
                    </a:moveTo>
                    <a:lnTo>
                      <a:pt x="5" y="36"/>
                    </a:lnTo>
                    <a:lnTo>
                      <a:pt x="12" y="32"/>
                    </a:lnTo>
                    <a:lnTo>
                      <a:pt x="18" y="14"/>
                    </a:lnTo>
                    <a:lnTo>
                      <a:pt x="21" y="14"/>
                    </a:lnTo>
                    <a:lnTo>
                      <a:pt x="21" y="20"/>
                    </a:lnTo>
                    <a:lnTo>
                      <a:pt x="23" y="26"/>
                    </a:lnTo>
                    <a:lnTo>
                      <a:pt x="34" y="23"/>
                    </a:lnTo>
                    <a:lnTo>
                      <a:pt x="34" y="15"/>
                    </a:lnTo>
                    <a:lnTo>
                      <a:pt x="38" y="12"/>
                    </a:lnTo>
                    <a:lnTo>
                      <a:pt x="46" y="20"/>
                    </a:lnTo>
                    <a:lnTo>
                      <a:pt x="52" y="21"/>
                    </a:lnTo>
                    <a:lnTo>
                      <a:pt x="58" y="18"/>
                    </a:lnTo>
                    <a:lnTo>
                      <a:pt x="66" y="23"/>
                    </a:lnTo>
                    <a:lnTo>
                      <a:pt x="76" y="26"/>
                    </a:lnTo>
                    <a:lnTo>
                      <a:pt x="76" y="26"/>
                    </a:lnTo>
                    <a:lnTo>
                      <a:pt x="84" y="26"/>
                    </a:lnTo>
                    <a:lnTo>
                      <a:pt x="94" y="27"/>
                    </a:lnTo>
                    <a:lnTo>
                      <a:pt x="100" y="30"/>
                    </a:lnTo>
                    <a:lnTo>
                      <a:pt x="100" y="35"/>
                    </a:lnTo>
                    <a:lnTo>
                      <a:pt x="108" y="36"/>
                    </a:lnTo>
                    <a:lnTo>
                      <a:pt x="116" y="41"/>
                    </a:lnTo>
                    <a:lnTo>
                      <a:pt x="120" y="52"/>
                    </a:lnTo>
                    <a:lnTo>
                      <a:pt x="117" y="58"/>
                    </a:lnTo>
                    <a:lnTo>
                      <a:pt x="122" y="59"/>
                    </a:lnTo>
                    <a:lnTo>
                      <a:pt x="129" y="56"/>
                    </a:lnTo>
                    <a:lnTo>
                      <a:pt x="134" y="53"/>
                    </a:lnTo>
                    <a:lnTo>
                      <a:pt x="134" y="50"/>
                    </a:lnTo>
                    <a:lnTo>
                      <a:pt x="129" y="47"/>
                    </a:lnTo>
                    <a:lnTo>
                      <a:pt x="132" y="36"/>
                    </a:lnTo>
                    <a:lnTo>
                      <a:pt x="137" y="35"/>
                    </a:lnTo>
                    <a:lnTo>
                      <a:pt x="138" y="24"/>
                    </a:lnTo>
                    <a:lnTo>
                      <a:pt x="138" y="14"/>
                    </a:lnTo>
                    <a:lnTo>
                      <a:pt x="141" y="14"/>
                    </a:lnTo>
                    <a:lnTo>
                      <a:pt x="160" y="0"/>
                    </a:lnTo>
                    <a:lnTo>
                      <a:pt x="167" y="4"/>
                    </a:lnTo>
                    <a:lnTo>
                      <a:pt x="176" y="9"/>
                    </a:lnTo>
                    <a:lnTo>
                      <a:pt x="182" y="10"/>
                    </a:lnTo>
                    <a:lnTo>
                      <a:pt x="182" y="20"/>
                    </a:lnTo>
                    <a:lnTo>
                      <a:pt x="179" y="21"/>
                    </a:lnTo>
                    <a:lnTo>
                      <a:pt x="179" y="29"/>
                    </a:lnTo>
                    <a:lnTo>
                      <a:pt x="182" y="38"/>
                    </a:lnTo>
                    <a:lnTo>
                      <a:pt x="173" y="41"/>
                    </a:lnTo>
                    <a:lnTo>
                      <a:pt x="179" y="45"/>
                    </a:lnTo>
                    <a:lnTo>
                      <a:pt x="185" y="47"/>
                    </a:lnTo>
                    <a:lnTo>
                      <a:pt x="181" y="53"/>
                    </a:lnTo>
                    <a:lnTo>
                      <a:pt x="179" y="62"/>
                    </a:lnTo>
                    <a:lnTo>
                      <a:pt x="176" y="68"/>
                    </a:lnTo>
                    <a:lnTo>
                      <a:pt x="172" y="65"/>
                    </a:lnTo>
                    <a:lnTo>
                      <a:pt x="172" y="59"/>
                    </a:lnTo>
                    <a:lnTo>
                      <a:pt x="166" y="56"/>
                    </a:lnTo>
                    <a:lnTo>
                      <a:pt x="163" y="62"/>
                    </a:lnTo>
                    <a:lnTo>
                      <a:pt x="157" y="65"/>
                    </a:lnTo>
                    <a:lnTo>
                      <a:pt x="146" y="59"/>
                    </a:lnTo>
                    <a:lnTo>
                      <a:pt x="140" y="56"/>
                    </a:lnTo>
                    <a:lnTo>
                      <a:pt x="134" y="76"/>
                    </a:lnTo>
                    <a:lnTo>
                      <a:pt x="131" y="89"/>
                    </a:lnTo>
                    <a:lnTo>
                      <a:pt x="114" y="102"/>
                    </a:lnTo>
                    <a:lnTo>
                      <a:pt x="110" y="103"/>
                    </a:lnTo>
                    <a:lnTo>
                      <a:pt x="110" y="108"/>
                    </a:lnTo>
                    <a:lnTo>
                      <a:pt x="102" y="114"/>
                    </a:lnTo>
                    <a:lnTo>
                      <a:pt x="97" y="114"/>
                    </a:lnTo>
                    <a:lnTo>
                      <a:pt x="94" y="106"/>
                    </a:lnTo>
                    <a:lnTo>
                      <a:pt x="88" y="100"/>
                    </a:lnTo>
                    <a:lnTo>
                      <a:pt x="82" y="99"/>
                    </a:lnTo>
                    <a:lnTo>
                      <a:pt x="81" y="88"/>
                    </a:lnTo>
                    <a:lnTo>
                      <a:pt x="96" y="59"/>
                    </a:lnTo>
                    <a:lnTo>
                      <a:pt x="85" y="62"/>
                    </a:lnTo>
                    <a:lnTo>
                      <a:pt x="72" y="61"/>
                    </a:lnTo>
                    <a:lnTo>
                      <a:pt x="67" y="64"/>
                    </a:lnTo>
                    <a:lnTo>
                      <a:pt x="66" y="70"/>
                    </a:lnTo>
                    <a:lnTo>
                      <a:pt x="49" y="68"/>
                    </a:lnTo>
                    <a:lnTo>
                      <a:pt x="43" y="71"/>
                    </a:lnTo>
                    <a:lnTo>
                      <a:pt x="43" y="79"/>
                    </a:lnTo>
                    <a:lnTo>
                      <a:pt x="32" y="77"/>
                    </a:lnTo>
                    <a:lnTo>
                      <a:pt x="25" y="74"/>
                    </a:lnTo>
                    <a:lnTo>
                      <a:pt x="18" y="55"/>
                    </a:lnTo>
                    <a:lnTo>
                      <a:pt x="14" y="53"/>
                    </a:lnTo>
                    <a:lnTo>
                      <a:pt x="3" y="53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2" name="Freeform 3103">
                <a:extLst>
                  <a:ext uri="{FF2B5EF4-FFF2-40B4-BE49-F238E27FC236}">
                    <a16:creationId xmlns:a16="http://schemas.microsoft.com/office/drawing/2014/main" id="{28D68AC7-0BCF-B2B2-6A5D-8562EF26E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777"/>
                <a:ext cx="92" cy="57"/>
              </a:xfrm>
              <a:custGeom>
                <a:avLst/>
                <a:gdLst>
                  <a:gd name="T0" fmla="*/ 5 w 185"/>
                  <a:gd name="T1" fmla="*/ 36 h 114"/>
                  <a:gd name="T2" fmla="*/ 18 w 185"/>
                  <a:gd name="T3" fmla="*/ 14 h 114"/>
                  <a:gd name="T4" fmla="*/ 21 w 185"/>
                  <a:gd name="T5" fmla="*/ 20 h 114"/>
                  <a:gd name="T6" fmla="*/ 34 w 185"/>
                  <a:gd name="T7" fmla="*/ 23 h 114"/>
                  <a:gd name="T8" fmla="*/ 38 w 185"/>
                  <a:gd name="T9" fmla="*/ 12 h 114"/>
                  <a:gd name="T10" fmla="*/ 52 w 185"/>
                  <a:gd name="T11" fmla="*/ 21 h 114"/>
                  <a:gd name="T12" fmla="*/ 66 w 185"/>
                  <a:gd name="T13" fmla="*/ 23 h 114"/>
                  <a:gd name="T14" fmla="*/ 76 w 185"/>
                  <a:gd name="T15" fmla="*/ 26 h 114"/>
                  <a:gd name="T16" fmla="*/ 94 w 185"/>
                  <a:gd name="T17" fmla="*/ 27 h 114"/>
                  <a:gd name="T18" fmla="*/ 100 w 185"/>
                  <a:gd name="T19" fmla="*/ 35 h 114"/>
                  <a:gd name="T20" fmla="*/ 116 w 185"/>
                  <a:gd name="T21" fmla="*/ 41 h 114"/>
                  <a:gd name="T22" fmla="*/ 117 w 185"/>
                  <a:gd name="T23" fmla="*/ 58 h 114"/>
                  <a:gd name="T24" fmla="*/ 129 w 185"/>
                  <a:gd name="T25" fmla="*/ 56 h 114"/>
                  <a:gd name="T26" fmla="*/ 134 w 185"/>
                  <a:gd name="T27" fmla="*/ 50 h 114"/>
                  <a:gd name="T28" fmla="*/ 132 w 185"/>
                  <a:gd name="T29" fmla="*/ 36 h 114"/>
                  <a:gd name="T30" fmla="*/ 138 w 185"/>
                  <a:gd name="T31" fmla="*/ 24 h 114"/>
                  <a:gd name="T32" fmla="*/ 141 w 185"/>
                  <a:gd name="T33" fmla="*/ 14 h 114"/>
                  <a:gd name="T34" fmla="*/ 167 w 185"/>
                  <a:gd name="T35" fmla="*/ 4 h 114"/>
                  <a:gd name="T36" fmla="*/ 182 w 185"/>
                  <a:gd name="T37" fmla="*/ 10 h 114"/>
                  <a:gd name="T38" fmla="*/ 179 w 185"/>
                  <a:gd name="T39" fmla="*/ 21 h 114"/>
                  <a:gd name="T40" fmla="*/ 182 w 185"/>
                  <a:gd name="T41" fmla="*/ 38 h 114"/>
                  <a:gd name="T42" fmla="*/ 179 w 185"/>
                  <a:gd name="T43" fmla="*/ 45 h 114"/>
                  <a:gd name="T44" fmla="*/ 181 w 185"/>
                  <a:gd name="T45" fmla="*/ 53 h 114"/>
                  <a:gd name="T46" fmla="*/ 176 w 185"/>
                  <a:gd name="T47" fmla="*/ 68 h 114"/>
                  <a:gd name="T48" fmla="*/ 172 w 185"/>
                  <a:gd name="T49" fmla="*/ 59 h 114"/>
                  <a:gd name="T50" fmla="*/ 163 w 185"/>
                  <a:gd name="T51" fmla="*/ 62 h 114"/>
                  <a:gd name="T52" fmla="*/ 146 w 185"/>
                  <a:gd name="T53" fmla="*/ 59 h 114"/>
                  <a:gd name="T54" fmla="*/ 134 w 185"/>
                  <a:gd name="T55" fmla="*/ 76 h 114"/>
                  <a:gd name="T56" fmla="*/ 114 w 185"/>
                  <a:gd name="T57" fmla="*/ 102 h 114"/>
                  <a:gd name="T58" fmla="*/ 110 w 185"/>
                  <a:gd name="T59" fmla="*/ 108 h 114"/>
                  <a:gd name="T60" fmla="*/ 97 w 185"/>
                  <a:gd name="T61" fmla="*/ 114 h 114"/>
                  <a:gd name="T62" fmla="*/ 88 w 185"/>
                  <a:gd name="T63" fmla="*/ 100 h 114"/>
                  <a:gd name="T64" fmla="*/ 81 w 185"/>
                  <a:gd name="T65" fmla="*/ 88 h 114"/>
                  <a:gd name="T66" fmla="*/ 85 w 185"/>
                  <a:gd name="T67" fmla="*/ 62 h 114"/>
                  <a:gd name="T68" fmla="*/ 67 w 185"/>
                  <a:gd name="T69" fmla="*/ 64 h 114"/>
                  <a:gd name="T70" fmla="*/ 49 w 185"/>
                  <a:gd name="T71" fmla="*/ 68 h 114"/>
                  <a:gd name="T72" fmla="*/ 43 w 185"/>
                  <a:gd name="T73" fmla="*/ 79 h 114"/>
                  <a:gd name="T74" fmla="*/ 25 w 185"/>
                  <a:gd name="T75" fmla="*/ 74 h 114"/>
                  <a:gd name="T76" fmla="*/ 14 w 185"/>
                  <a:gd name="T77" fmla="*/ 53 h 114"/>
                  <a:gd name="T78" fmla="*/ 0 w 185"/>
                  <a:gd name="T79" fmla="*/ 47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5" h="114">
                    <a:moveTo>
                      <a:pt x="0" y="47"/>
                    </a:moveTo>
                    <a:lnTo>
                      <a:pt x="5" y="36"/>
                    </a:lnTo>
                    <a:lnTo>
                      <a:pt x="12" y="32"/>
                    </a:lnTo>
                    <a:lnTo>
                      <a:pt x="18" y="14"/>
                    </a:lnTo>
                    <a:lnTo>
                      <a:pt x="21" y="14"/>
                    </a:lnTo>
                    <a:lnTo>
                      <a:pt x="21" y="20"/>
                    </a:lnTo>
                    <a:lnTo>
                      <a:pt x="23" y="26"/>
                    </a:lnTo>
                    <a:lnTo>
                      <a:pt x="34" y="23"/>
                    </a:lnTo>
                    <a:lnTo>
                      <a:pt x="34" y="15"/>
                    </a:lnTo>
                    <a:lnTo>
                      <a:pt x="38" y="12"/>
                    </a:lnTo>
                    <a:lnTo>
                      <a:pt x="46" y="20"/>
                    </a:lnTo>
                    <a:lnTo>
                      <a:pt x="52" y="21"/>
                    </a:lnTo>
                    <a:lnTo>
                      <a:pt x="58" y="18"/>
                    </a:lnTo>
                    <a:lnTo>
                      <a:pt x="66" y="23"/>
                    </a:lnTo>
                    <a:lnTo>
                      <a:pt x="76" y="26"/>
                    </a:lnTo>
                    <a:lnTo>
                      <a:pt x="76" y="26"/>
                    </a:lnTo>
                    <a:lnTo>
                      <a:pt x="84" y="26"/>
                    </a:lnTo>
                    <a:lnTo>
                      <a:pt x="94" y="27"/>
                    </a:lnTo>
                    <a:lnTo>
                      <a:pt x="100" y="30"/>
                    </a:lnTo>
                    <a:lnTo>
                      <a:pt x="100" y="35"/>
                    </a:lnTo>
                    <a:lnTo>
                      <a:pt x="108" y="36"/>
                    </a:lnTo>
                    <a:lnTo>
                      <a:pt x="116" y="41"/>
                    </a:lnTo>
                    <a:lnTo>
                      <a:pt x="120" y="52"/>
                    </a:lnTo>
                    <a:lnTo>
                      <a:pt x="117" y="58"/>
                    </a:lnTo>
                    <a:lnTo>
                      <a:pt x="122" y="59"/>
                    </a:lnTo>
                    <a:lnTo>
                      <a:pt x="129" y="56"/>
                    </a:lnTo>
                    <a:lnTo>
                      <a:pt x="134" y="53"/>
                    </a:lnTo>
                    <a:lnTo>
                      <a:pt x="134" y="50"/>
                    </a:lnTo>
                    <a:lnTo>
                      <a:pt x="129" y="47"/>
                    </a:lnTo>
                    <a:lnTo>
                      <a:pt x="132" y="36"/>
                    </a:lnTo>
                    <a:lnTo>
                      <a:pt x="137" y="35"/>
                    </a:lnTo>
                    <a:lnTo>
                      <a:pt x="138" y="24"/>
                    </a:lnTo>
                    <a:lnTo>
                      <a:pt x="138" y="14"/>
                    </a:lnTo>
                    <a:lnTo>
                      <a:pt x="141" y="14"/>
                    </a:lnTo>
                    <a:lnTo>
                      <a:pt x="160" y="0"/>
                    </a:lnTo>
                    <a:lnTo>
                      <a:pt x="167" y="4"/>
                    </a:lnTo>
                    <a:lnTo>
                      <a:pt x="176" y="9"/>
                    </a:lnTo>
                    <a:lnTo>
                      <a:pt x="182" y="10"/>
                    </a:lnTo>
                    <a:lnTo>
                      <a:pt x="182" y="20"/>
                    </a:lnTo>
                    <a:lnTo>
                      <a:pt x="179" y="21"/>
                    </a:lnTo>
                    <a:lnTo>
                      <a:pt x="179" y="29"/>
                    </a:lnTo>
                    <a:lnTo>
                      <a:pt x="182" y="38"/>
                    </a:lnTo>
                    <a:lnTo>
                      <a:pt x="173" y="41"/>
                    </a:lnTo>
                    <a:lnTo>
                      <a:pt x="179" y="45"/>
                    </a:lnTo>
                    <a:lnTo>
                      <a:pt x="185" y="47"/>
                    </a:lnTo>
                    <a:lnTo>
                      <a:pt x="181" y="53"/>
                    </a:lnTo>
                    <a:lnTo>
                      <a:pt x="179" y="62"/>
                    </a:lnTo>
                    <a:lnTo>
                      <a:pt x="176" y="68"/>
                    </a:lnTo>
                    <a:lnTo>
                      <a:pt x="172" y="65"/>
                    </a:lnTo>
                    <a:lnTo>
                      <a:pt x="172" y="59"/>
                    </a:lnTo>
                    <a:lnTo>
                      <a:pt x="166" y="56"/>
                    </a:lnTo>
                    <a:lnTo>
                      <a:pt x="163" y="62"/>
                    </a:lnTo>
                    <a:lnTo>
                      <a:pt x="157" y="65"/>
                    </a:lnTo>
                    <a:lnTo>
                      <a:pt x="146" y="59"/>
                    </a:lnTo>
                    <a:lnTo>
                      <a:pt x="140" y="56"/>
                    </a:lnTo>
                    <a:lnTo>
                      <a:pt x="134" y="76"/>
                    </a:lnTo>
                    <a:lnTo>
                      <a:pt x="131" y="89"/>
                    </a:lnTo>
                    <a:lnTo>
                      <a:pt x="114" y="102"/>
                    </a:lnTo>
                    <a:lnTo>
                      <a:pt x="110" y="103"/>
                    </a:lnTo>
                    <a:lnTo>
                      <a:pt x="110" y="108"/>
                    </a:lnTo>
                    <a:lnTo>
                      <a:pt x="102" y="114"/>
                    </a:lnTo>
                    <a:lnTo>
                      <a:pt x="97" y="114"/>
                    </a:lnTo>
                    <a:lnTo>
                      <a:pt x="94" y="106"/>
                    </a:lnTo>
                    <a:lnTo>
                      <a:pt x="88" y="100"/>
                    </a:lnTo>
                    <a:lnTo>
                      <a:pt x="82" y="99"/>
                    </a:lnTo>
                    <a:lnTo>
                      <a:pt x="81" y="88"/>
                    </a:lnTo>
                    <a:lnTo>
                      <a:pt x="96" y="59"/>
                    </a:lnTo>
                    <a:lnTo>
                      <a:pt x="85" y="62"/>
                    </a:lnTo>
                    <a:lnTo>
                      <a:pt x="72" y="61"/>
                    </a:lnTo>
                    <a:lnTo>
                      <a:pt x="67" y="64"/>
                    </a:lnTo>
                    <a:lnTo>
                      <a:pt x="66" y="70"/>
                    </a:lnTo>
                    <a:lnTo>
                      <a:pt x="49" y="68"/>
                    </a:lnTo>
                    <a:lnTo>
                      <a:pt x="43" y="71"/>
                    </a:lnTo>
                    <a:lnTo>
                      <a:pt x="43" y="79"/>
                    </a:lnTo>
                    <a:lnTo>
                      <a:pt x="32" y="77"/>
                    </a:lnTo>
                    <a:lnTo>
                      <a:pt x="25" y="74"/>
                    </a:lnTo>
                    <a:lnTo>
                      <a:pt x="18" y="55"/>
                    </a:lnTo>
                    <a:lnTo>
                      <a:pt x="14" y="53"/>
                    </a:lnTo>
                    <a:lnTo>
                      <a:pt x="3" y="53"/>
                    </a:lnTo>
                    <a:lnTo>
                      <a:pt x="0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3" name="Freeform 3104">
                <a:extLst>
                  <a:ext uri="{FF2B5EF4-FFF2-40B4-BE49-F238E27FC236}">
                    <a16:creationId xmlns:a16="http://schemas.microsoft.com/office/drawing/2014/main" id="{75AD16A4-2EED-5517-6AE3-BCA1A6A6D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897"/>
                <a:ext cx="78" cy="38"/>
              </a:xfrm>
              <a:custGeom>
                <a:avLst/>
                <a:gdLst>
                  <a:gd name="T0" fmla="*/ 75 w 156"/>
                  <a:gd name="T1" fmla="*/ 8 h 76"/>
                  <a:gd name="T2" fmla="*/ 71 w 156"/>
                  <a:gd name="T3" fmla="*/ 11 h 76"/>
                  <a:gd name="T4" fmla="*/ 58 w 156"/>
                  <a:gd name="T5" fmla="*/ 13 h 76"/>
                  <a:gd name="T6" fmla="*/ 24 w 156"/>
                  <a:gd name="T7" fmla="*/ 0 h 76"/>
                  <a:gd name="T8" fmla="*/ 2 w 156"/>
                  <a:gd name="T9" fmla="*/ 41 h 76"/>
                  <a:gd name="T10" fmla="*/ 0 w 156"/>
                  <a:gd name="T11" fmla="*/ 45 h 76"/>
                  <a:gd name="T12" fmla="*/ 11 w 156"/>
                  <a:gd name="T13" fmla="*/ 48 h 76"/>
                  <a:gd name="T14" fmla="*/ 15 w 156"/>
                  <a:gd name="T15" fmla="*/ 46 h 76"/>
                  <a:gd name="T16" fmla="*/ 20 w 156"/>
                  <a:gd name="T17" fmla="*/ 40 h 76"/>
                  <a:gd name="T18" fmla="*/ 26 w 156"/>
                  <a:gd name="T19" fmla="*/ 38 h 76"/>
                  <a:gd name="T20" fmla="*/ 35 w 156"/>
                  <a:gd name="T21" fmla="*/ 45 h 76"/>
                  <a:gd name="T22" fmla="*/ 32 w 156"/>
                  <a:gd name="T23" fmla="*/ 57 h 76"/>
                  <a:gd name="T24" fmla="*/ 35 w 156"/>
                  <a:gd name="T25" fmla="*/ 55 h 76"/>
                  <a:gd name="T26" fmla="*/ 46 w 156"/>
                  <a:gd name="T27" fmla="*/ 60 h 76"/>
                  <a:gd name="T28" fmla="*/ 50 w 156"/>
                  <a:gd name="T29" fmla="*/ 60 h 76"/>
                  <a:gd name="T30" fmla="*/ 58 w 156"/>
                  <a:gd name="T31" fmla="*/ 73 h 76"/>
                  <a:gd name="T32" fmla="*/ 76 w 156"/>
                  <a:gd name="T33" fmla="*/ 73 h 76"/>
                  <a:gd name="T34" fmla="*/ 84 w 156"/>
                  <a:gd name="T35" fmla="*/ 76 h 76"/>
                  <a:gd name="T36" fmla="*/ 93 w 156"/>
                  <a:gd name="T37" fmla="*/ 73 h 76"/>
                  <a:gd name="T38" fmla="*/ 111 w 156"/>
                  <a:gd name="T39" fmla="*/ 70 h 76"/>
                  <a:gd name="T40" fmla="*/ 132 w 156"/>
                  <a:gd name="T41" fmla="*/ 76 h 76"/>
                  <a:gd name="T42" fmla="*/ 147 w 156"/>
                  <a:gd name="T43" fmla="*/ 66 h 76"/>
                  <a:gd name="T44" fmla="*/ 153 w 156"/>
                  <a:gd name="T45" fmla="*/ 63 h 76"/>
                  <a:gd name="T46" fmla="*/ 156 w 156"/>
                  <a:gd name="T47" fmla="*/ 60 h 76"/>
                  <a:gd name="T48" fmla="*/ 152 w 156"/>
                  <a:gd name="T49" fmla="*/ 52 h 76"/>
                  <a:gd name="T50" fmla="*/ 147 w 156"/>
                  <a:gd name="T51" fmla="*/ 49 h 76"/>
                  <a:gd name="T52" fmla="*/ 146 w 156"/>
                  <a:gd name="T53" fmla="*/ 37 h 76"/>
                  <a:gd name="T54" fmla="*/ 153 w 156"/>
                  <a:gd name="T55" fmla="*/ 34 h 76"/>
                  <a:gd name="T56" fmla="*/ 152 w 156"/>
                  <a:gd name="T57" fmla="*/ 28 h 76"/>
                  <a:gd name="T58" fmla="*/ 149 w 156"/>
                  <a:gd name="T59" fmla="*/ 23 h 76"/>
                  <a:gd name="T60" fmla="*/ 138 w 156"/>
                  <a:gd name="T61" fmla="*/ 25 h 76"/>
                  <a:gd name="T62" fmla="*/ 129 w 156"/>
                  <a:gd name="T63" fmla="*/ 28 h 76"/>
                  <a:gd name="T64" fmla="*/ 114 w 156"/>
                  <a:gd name="T65" fmla="*/ 17 h 76"/>
                  <a:gd name="T66" fmla="*/ 111 w 156"/>
                  <a:gd name="T67" fmla="*/ 17 h 76"/>
                  <a:gd name="T68" fmla="*/ 106 w 156"/>
                  <a:gd name="T69" fmla="*/ 10 h 76"/>
                  <a:gd name="T70" fmla="*/ 93 w 156"/>
                  <a:gd name="T71" fmla="*/ 3 h 76"/>
                  <a:gd name="T72" fmla="*/ 81 w 156"/>
                  <a:gd name="T73" fmla="*/ 7 h 76"/>
                  <a:gd name="T74" fmla="*/ 78 w 156"/>
                  <a:gd name="T75" fmla="*/ 3 h 76"/>
                  <a:gd name="T76" fmla="*/ 75 w 156"/>
                  <a:gd name="T77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6" h="76">
                    <a:moveTo>
                      <a:pt x="75" y="8"/>
                    </a:moveTo>
                    <a:lnTo>
                      <a:pt x="71" y="11"/>
                    </a:lnTo>
                    <a:lnTo>
                      <a:pt x="58" y="13"/>
                    </a:lnTo>
                    <a:lnTo>
                      <a:pt x="24" y="0"/>
                    </a:lnTo>
                    <a:lnTo>
                      <a:pt x="2" y="41"/>
                    </a:lnTo>
                    <a:lnTo>
                      <a:pt x="0" y="45"/>
                    </a:lnTo>
                    <a:lnTo>
                      <a:pt x="11" y="48"/>
                    </a:lnTo>
                    <a:lnTo>
                      <a:pt x="15" y="46"/>
                    </a:lnTo>
                    <a:lnTo>
                      <a:pt x="20" y="40"/>
                    </a:lnTo>
                    <a:lnTo>
                      <a:pt x="26" y="38"/>
                    </a:lnTo>
                    <a:lnTo>
                      <a:pt x="35" y="45"/>
                    </a:lnTo>
                    <a:lnTo>
                      <a:pt x="32" y="57"/>
                    </a:lnTo>
                    <a:lnTo>
                      <a:pt x="35" y="55"/>
                    </a:lnTo>
                    <a:lnTo>
                      <a:pt x="46" y="60"/>
                    </a:lnTo>
                    <a:lnTo>
                      <a:pt x="50" y="60"/>
                    </a:lnTo>
                    <a:lnTo>
                      <a:pt x="58" y="73"/>
                    </a:lnTo>
                    <a:lnTo>
                      <a:pt x="76" y="73"/>
                    </a:lnTo>
                    <a:lnTo>
                      <a:pt x="84" y="76"/>
                    </a:lnTo>
                    <a:lnTo>
                      <a:pt x="93" y="73"/>
                    </a:lnTo>
                    <a:lnTo>
                      <a:pt x="111" y="70"/>
                    </a:lnTo>
                    <a:lnTo>
                      <a:pt x="132" y="76"/>
                    </a:lnTo>
                    <a:lnTo>
                      <a:pt x="147" y="66"/>
                    </a:lnTo>
                    <a:lnTo>
                      <a:pt x="153" y="63"/>
                    </a:lnTo>
                    <a:lnTo>
                      <a:pt x="156" y="60"/>
                    </a:lnTo>
                    <a:lnTo>
                      <a:pt x="152" y="52"/>
                    </a:lnTo>
                    <a:lnTo>
                      <a:pt x="147" y="49"/>
                    </a:lnTo>
                    <a:lnTo>
                      <a:pt x="146" y="37"/>
                    </a:lnTo>
                    <a:lnTo>
                      <a:pt x="153" y="34"/>
                    </a:lnTo>
                    <a:lnTo>
                      <a:pt x="152" y="28"/>
                    </a:lnTo>
                    <a:lnTo>
                      <a:pt x="149" y="23"/>
                    </a:lnTo>
                    <a:lnTo>
                      <a:pt x="138" y="25"/>
                    </a:lnTo>
                    <a:lnTo>
                      <a:pt x="129" y="28"/>
                    </a:lnTo>
                    <a:lnTo>
                      <a:pt x="114" y="17"/>
                    </a:lnTo>
                    <a:lnTo>
                      <a:pt x="111" y="17"/>
                    </a:lnTo>
                    <a:lnTo>
                      <a:pt x="106" y="10"/>
                    </a:lnTo>
                    <a:lnTo>
                      <a:pt x="93" y="3"/>
                    </a:lnTo>
                    <a:lnTo>
                      <a:pt x="81" y="7"/>
                    </a:lnTo>
                    <a:lnTo>
                      <a:pt x="78" y="3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4" name="Freeform 3105">
                <a:extLst>
                  <a:ext uri="{FF2B5EF4-FFF2-40B4-BE49-F238E27FC236}">
                    <a16:creationId xmlns:a16="http://schemas.microsoft.com/office/drawing/2014/main" id="{0FA1831B-1FD0-6C9C-99E7-4D233522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897"/>
                <a:ext cx="78" cy="38"/>
              </a:xfrm>
              <a:custGeom>
                <a:avLst/>
                <a:gdLst>
                  <a:gd name="T0" fmla="*/ 75 w 156"/>
                  <a:gd name="T1" fmla="*/ 8 h 76"/>
                  <a:gd name="T2" fmla="*/ 78 w 156"/>
                  <a:gd name="T3" fmla="*/ 3 h 76"/>
                  <a:gd name="T4" fmla="*/ 81 w 156"/>
                  <a:gd name="T5" fmla="*/ 7 h 76"/>
                  <a:gd name="T6" fmla="*/ 93 w 156"/>
                  <a:gd name="T7" fmla="*/ 3 h 76"/>
                  <a:gd name="T8" fmla="*/ 106 w 156"/>
                  <a:gd name="T9" fmla="*/ 10 h 76"/>
                  <a:gd name="T10" fmla="*/ 111 w 156"/>
                  <a:gd name="T11" fmla="*/ 17 h 76"/>
                  <a:gd name="T12" fmla="*/ 114 w 156"/>
                  <a:gd name="T13" fmla="*/ 17 h 76"/>
                  <a:gd name="T14" fmla="*/ 129 w 156"/>
                  <a:gd name="T15" fmla="*/ 28 h 76"/>
                  <a:gd name="T16" fmla="*/ 138 w 156"/>
                  <a:gd name="T17" fmla="*/ 25 h 76"/>
                  <a:gd name="T18" fmla="*/ 149 w 156"/>
                  <a:gd name="T19" fmla="*/ 23 h 76"/>
                  <a:gd name="T20" fmla="*/ 152 w 156"/>
                  <a:gd name="T21" fmla="*/ 28 h 76"/>
                  <a:gd name="T22" fmla="*/ 153 w 156"/>
                  <a:gd name="T23" fmla="*/ 34 h 76"/>
                  <a:gd name="T24" fmla="*/ 146 w 156"/>
                  <a:gd name="T25" fmla="*/ 37 h 76"/>
                  <a:gd name="T26" fmla="*/ 147 w 156"/>
                  <a:gd name="T27" fmla="*/ 49 h 76"/>
                  <a:gd name="T28" fmla="*/ 152 w 156"/>
                  <a:gd name="T29" fmla="*/ 52 h 76"/>
                  <a:gd name="T30" fmla="*/ 156 w 156"/>
                  <a:gd name="T31" fmla="*/ 60 h 76"/>
                  <a:gd name="T32" fmla="*/ 153 w 156"/>
                  <a:gd name="T33" fmla="*/ 63 h 76"/>
                  <a:gd name="T34" fmla="*/ 147 w 156"/>
                  <a:gd name="T35" fmla="*/ 66 h 76"/>
                  <a:gd name="T36" fmla="*/ 132 w 156"/>
                  <a:gd name="T37" fmla="*/ 76 h 76"/>
                  <a:gd name="T38" fmla="*/ 111 w 156"/>
                  <a:gd name="T39" fmla="*/ 70 h 76"/>
                  <a:gd name="T40" fmla="*/ 93 w 156"/>
                  <a:gd name="T41" fmla="*/ 73 h 76"/>
                  <a:gd name="T42" fmla="*/ 84 w 156"/>
                  <a:gd name="T43" fmla="*/ 76 h 76"/>
                  <a:gd name="T44" fmla="*/ 76 w 156"/>
                  <a:gd name="T45" fmla="*/ 73 h 76"/>
                  <a:gd name="T46" fmla="*/ 58 w 156"/>
                  <a:gd name="T47" fmla="*/ 73 h 76"/>
                  <a:gd name="T48" fmla="*/ 50 w 156"/>
                  <a:gd name="T49" fmla="*/ 60 h 76"/>
                  <a:gd name="T50" fmla="*/ 46 w 156"/>
                  <a:gd name="T51" fmla="*/ 60 h 76"/>
                  <a:gd name="T52" fmla="*/ 35 w 156"/>
                  <a:gd name="T53" fmla="*/ 55 h 76"/>
                  <a:gd name="T54" fmla="*/ 32 w 156"/>
                  <a:gd name="T55" fmla="*/ 57 h 76"/>
                  <a:gd name="T56" fmla="*/ 35 w 156"/>
                  <a:gd name="T57" fmla="*/ 45 h 76"/>
                  <a:gd name="T58" fmla="*/ 26 w 156"/>
                  <a:gd name="T59" fmla="*/ 38 h 76"/>
                  <a:gd name="T60" fmla="*/ 20 w 156"/>
                  <a:gd name="T61" fmla="*/ 40 h 76"/>
                  <a:gd name="T62" fmla="*/ 15 w 156"/>
                  <a:gd name="T63" fmla="*/ 46 h 76"/>
                  <a:gd name="T64" fmla="*/ 11 w 156"/>
                  <a:gd name="T65" fmla="*/ 48 h 76"/>
                  <a:gd name="T66" fmla="*/ 0 w 156"/>
                  <a:gd name="T67" fmla="*/ 45 h 76"/>
                  <a:gd name="T68" fmla="*/ 2 w 156"/>
                  <a:gd name="T69" fmla="*/ 41 h 76"/>
                  <a:gd name="T70" fmla="*/ 24 w 156"/>
                  <a:gd name="T71" fmla="*/ 0 h 76"/>
                  <a:gd name="T72" fmla="*/ 58 w 156"/>
                  <a:gd name="T73" fmla="*/ 13 h 76"/>
                  <a:gd name="T74" fmla="*/ 71 w 156"/>
                  <a:gd name="T75" fmla="*/ 11 h 76"/>
                  <a:gd name="T76" fmla="*/ 75 w 156"/>
                  <a:gd name="T77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6" h="76">
                    <a:moveTo>
                      <a:pt x="75" y="8"/>
                    </a:moveTo>
                    <a:lnTo>
                      <a:pt x="78" y="3"/>
                    </a:lnTo>
                    <a:lnTo>
                      <a:pt x="81" y="7"/>
                    </a:lnTo>
                    <a:lnTo>
                      <a:pt x="93" y="3"/>
                    </a:lnTo>
                    <a:lnTo>
                      <a:pt x="106" y="10"/>
                    </a:lnTo>
                    <a:lnTo>
                      <a:pt x="111" y="17"/>
                    </a:lnTo>
                    <a:lnTo>
                      <a:pt x="114" y="17"/>
                    </a:lnTo>
                    <a:lnTo>
                      <a:pt x="129" y="28"/>
                    </a:lnTo>
                    <a:lnTo>
                      <a:pt x="138" y="25"/>
                    </a:lnTo>
                    <a:lnTo>
                      <a:pt x="149" y="23"/>
                    </a:lnTo>
                    <a:lnTo>
                      <a:pt x="152" y="28"/>
                    </a:lnTo>
                    <a:lnTo>
                      <a:pt x="153" y="34"/>
                    </a:lnTo>
                    <a:lnTo>
                      <a:pt x="146" y="37"/>
                    </a:lnTo>
                    <a:lnTo>
                      <a:pt x="147" y="49"/>
                    </a:lnTo>
                    <a:lnTo>
                      <a:pt x="152" y="52"/>
                    </a:lnTo>
                    <a:lnTo>
                      <a:pt x="156" y="60"/>
                    </a:lnTo>
                    <a:lnTo>
                      <a:pt x="153" y="63"/>
                    </a:lnTo>
                    <a:lnTo>
                      <a:pt x="147" y="66"/>
                    </a:lnTo>
                    <a:lnTo>
                      <a:pt x="132" y="76"/>
                    </a:lnTo>
                    <a:lnTo>
                      <a:pt x="111" y="70"/>
                    </a:lnTo>
                    <a:lnTo>
                      <a:pt x="93" y="73"/>
                    </a:lnTo>
                    <a:lnTo>
                      <a:pt x="84" y="76"/>
                    </a:lnTo>
                    <a:lnTo>
                      <a:pt x="76" y="73"/>
                    </a:lnTo>
                    <a:lnTo>
                      <a:pt x="58" y="73"/>
                    </a:lnTo>
                    <a:lnTo>
                      <a:pt x="50" y="60"/>
                    </a:lnTo>
                    <a:lnTo>
                      <a:pt x="46" y="60"/>
                    </a:lnTo>
                    <a:lnTo>
                      <a:pt x="35" y="55"/>
                    </a:lnTo>
                    <a:lnTo>
                      <a:pt x="32" y="57"/>
                    </a:lnTo>
                    <a:lnTo>
                      <a:pt x="35" y="45"/>
                    </a:lnTo>
                    <a:lnTo>
                      <a:pt x="26" y="38"/>
                    </a:lnTo>
                    <a:lnTo>
                      <a:pt x="20" y="40"/>
                    </a:lnTo>
                    <a:lnTo>
                      <a:pt x="15" y="46"/>
                    </a:lnTo>
                    <a:lnTo>
                      <a:pt x="11" y="48"/>
                    </a:lnTo>
                    <a:lnTo>
                      <a:pt x="0" y="45"/>
                    </a:lnTo>
                    <a:lnTo>
                      <a:pt x="2" y="41"/>
                    </a:lnTo>
                    <a:lnTo>
                      <a:pt x="24" y="0"/>
                    </a:lnTo>
                    <a:lnTo>
                      <a:pt x="58" y="13"/>
                    </a:lnTo>
                    <a:lnTo>
                      <a:pt x="71" y="11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5" name="Freeform 3106">
                <a:extLst>
                  <a:ext uri="{FF2B5EF4-FFF2-40B4-BE49-F238E27FC236}">
                    <a16:creationId xmlns:a16="http://schemas.microsoft.com/office/drawing/2014/main" id="{15198F0B-76D4-F37F-3EA5-512715954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897"/>
                <a:ext cx="78" cy="38"/>
              </a:xfrm>
              <a:custGeom>
                <a:avLst/>
                <a:gdLst>
                  <a:gd name="T0" fmla="*/ 75 w 156"/>
                  <a:gd name="T1" fmla="*/ 8 h 76"/>
                  <a:gd name="T2" fmla="*/ 78 w 156"/>
                  <a:gd name="T3" fmla="*/ 3 h 76"/>
                  <a:gd name="T4" fmla="*/ 81 w 156"/>
                  <a:gd name="T5" fmla="*/ 7 h 76"/>
                  <a:gd name="T6" fmla="*/ 93 w 156"/>
                  <a:gd name="T7" fmla="*/ 3 h 76"/>
                  <a:gd name="T8" fmla="*/ 106 w 156"/>
                  <a:gd name="T9" fmla="*/ 10 h 76"/>
                  <a:gd name="T10" fmla="*/ 111 w 156"/>
                  <a:gd name="T11" fmla="*/ 17 h 76"/>
                  <a:gd name="T12" fmla="*/ 114 w 156"/>
                  <a:gd name="T13" fmla="*/ 17 h 76"/>
                  <a:gd name="T14" fmla="*/ 129 w 156"/>
                  <a:gd name="T15" fmla="*/ 28 h 76"/>
                  <a:gd name="T16" fmla="*/ 138 w 156"/>
                  <a:gd name="T17" fmla="*/ 25 h 76"/>
                  <a:gd name="T18" fmla="*/ 149 w 156"/>
                  <a:gd name="T19" fmla="*/ 23 h 76"/>
                  <a:gd name="T20" fmla="*/ 152 w 156"/>
                  <a:gd name="T21" fmla="*/ 28 h 76"/>
                  <a:gd name="T22" fmla="*/ 153 w 156"/>
                  <a:gd name="T23" fmla="*/ 34 h 76"/>
                  <a:gd name="T24" fmla="*/ 146 w 156"/>
                  <a:gd name="T25" fmla="*/ 37 h 76"/>
                  <a:gd name="T26" fmla="*/ 147 w 156"/>
                  <a:gd name="T27" fmla="*/ 49 h 76"/>
                  <a:gd name="T28" fmla="*/ 152 w 156"/>
                  <a:gd name="T29" fmla="*/ 52 h 76"/>
                  <a:gd name="T30" fmla="*/ 156 w 156"/>
                  <a:gd name="T31" fmla="*/ 60 h 76"/>
                  <a:gd name="T32" fmla="*/ 153 w 156"/>
                  <a:gd name="T33" fmla="*/ 63 h 76"/>
                  <a:gd name="T34" fmla="*/ 147 w 156"/>
                  <a:gd name="T35" fmla="*/ 66 h 76"/>
                  <a:gd name="T36" fmla="*/ 132 w 156"/>
                  <a:gd name="T37" fmla="*/ 76 h 76"/>
                  <a:gd name="T38" fmla="*/ 111 w 156"/>
                  <a:gd name="T39" fmla="*/ 70 h 76"/>
                  <a:gd name="T40" fmla="*/ 93 w 156"/>
                  <a:gd name="T41" fmla="*/ 73 h 76"/>
                  <a:gd name="T42" fmla="*/ 84 w 156"/>
                  <a:gd name="T43" fmla="*/ 76 h 76"/>
                  <a:gd name="T44" fmla="*/ 76 w 156"/>
                  <a:gd name="T45" fmla="*/ 73 h 76"/>
                  <a:gd name="T46" fmla="*/ 58 w 156"/>
                  <a:gd name="T47" fmla="*/ 73 h 76"/>
                  <a:gd name="T48" fmla="*/ 50 w 156"/>
                  <a:gd name="T49" fmla="*/ 60 h 76"/>
                  <a:gd name="T50" fmla="*/ 46 w 156"/>
                  <a:gd name="T51" fmla="*/ 60 h 76"/>
                  <a:gd name="T52" fmla="*/ 35 w 156"/>
                  <a:gd name="T53" fmla="*/ 55 h 76"/>
                  <a:gd name="T54" fmla="*/ 32 w 156"/>
                  <a:gd name="T55" fmla="*/ 57 h 76"/>
                  <a:gd name="T56" fmla="*/ 35 w 156"/>
                  <a:gd name="T57" fmla="*/ 45 h 76"/>
                  <a:gd name="T58" fmla="*/ 26 w 156"/>
                  <a:gd name="T59" fmla="*/ 38 h 76"/>
                  <a:gd name="T60" fmla="*/ 20 w 156"/>
                  <a:gd name="T61" fmla="*/ 40 h 76"/>
                  <a:gd name="T62" fmla="*/ 15 w 156"/>
                  <a:gd name="T63" fmla="*/ 46 h 76"/>
                  <a:gd name="T64" fmla="*/ 11 w 156"/>
                  <a:gd name="T65" fmla="*/ 48 h 76"/>
                  <a:gd name="T66" fmla="*/ 0 w 156"/>
                  <a:gd name="T67" fmla="*/ 45 h 76"/>
                  <a:gd name="T68" fmla="*/ 2 w 156"/>
                  <a:gd name="T69" fmla="*/ 41 h 76"/>
                  <a:gd name="T70" fmla="*/ 24 w 156"/>
                  <a:gd name="T71" fmla="*/ 0 h 76"/>
                  <a:gd name="T72" fmla="*/ 58 w 156"/>
                  <a:gd name="T73" fmla="*/ 13 h 76"/>
                  <a:gd name="T74" fmla="*/ 71 w 156"/>
                  <a:gd name="T75" fmla="*/ 11 h 76"/>
                  <a:gd name="T76" fmla="*/ 75 w 156"/>
                  <a:gd name="T77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6" h="76">
                    <a:moveTo>
                      <a:pt x="75" y="8"/>
                    </a:moveTo>
                    <a:lnTo>
                      <a:pt x="78" y="3"/>
                    </a:lnTo>
                    <a:lnTo>
                      <a:pt x="81" y="7"/>
                    </a:lnTo>
                    <a:lnTo>
                      <a:pt x="93" y="3"/>
                    </a:lnTo>
                    <a:lnTo>
                      <a:pt x="106" y="10"/>
                    </a:lnTo>
                    <a:lnTo>
                      <a:pt x="111" y="17"/>
                    </a:lnTo>
                    <a:lnTo>
                      <a:pt x="114" y="17"/>
                    </a:lnTo>
                    <a:lnTo>
                      <a:pt x="129" y="28"/>
                    </a:lnTo>
                    <a:lnTo>
                      <a:pt x="138" y="25"/>
                    </a:lnTo>
                    <a:lnTo>
                      <a:pt x="149" y="23"/>
                    </a:lnTo>
                    <a:lnTo>
                      <a:pt x="152" y="28"/>
                    </a:lnTo>
                    <a:lnTo>
                      <a:pt x="153" y="34"/>
                    </a:lnTo>
                    <a:lnTo>
                      <a:pt x="146" y="37"/>
                    </a:lnTo>
                    <a:lnTo>
                      <a:pt x="147" y="49"/>
                    </a:lnTo>
                    <a:lnTo>
                      <a:pt x="152" y="52"/>
                    </a:lnTo>
                    <a:lnTo>
                      <a:pt x="156" y="60"/>
                    </a:lnTo>
                    <a:lnTo>
                      <a:pt x="153" y="63"/>
                    </a:lnTo>
                    <a:lnTo>
                      <a:pt x="147" y="66"/>
                    </a:lnTo>
                    <a:lnTo>
                      <a:pt x="132" y="76"/>
                    </a:lnTo>
                    <a:lnTo>
                      <a:pt x="111" y="70"/>
                    </a:lnTo>
                    <a:lnTo>
                      <a:pt x="93" y="73"/>
                    </a:lnTo>
                    <a:lnTo>
                      <a:pt x="84" y="76"/>
                    </a:lnTo>
                    <a:lnTo>
                      <a:pt x="76" y="73"/>
                    </a:lnTo>
                    <a:lnTo>
                      <a:pt x="58" y="73"/>
                    </a:lnTo>
                    <a:lnTo>
                      <a:pt x="50" y="60"/>
                    </a:lnTo>
                    <a:lnTo>
                      <a:pt x="46" y="60"/>
                    </a:lnTo>
                    <a:lnTo>
                      <a:pt x="35" y="55"/>
                    </a:lnTo>
                    <a:lnTo>
                      <a:pt x="32" y="57"/>
                    </a:lnTo>
                    <a:lnTo>
                      <a:pt x="35" y="45"/>
                    </a:lnTo>
                    <a:lnTo>
                      <a:pt x="26" y="38"/>
                    </a:lnTo>
                    <a:lnTo>
                      <a:pt x="20" y="40"/>
                    </a:lnTo>
                    <a:lnTo>
                      <a:pt x="15" y="46"/>
                    </a:lnTo>
                    <a:lnTo>
                      <a:pt x="11" y="48"/>
                    </a:lnTo>
                    <a:lnTo>
                      <a:pt x="0" y="45"/>
                    </a:lnTo>
                    <a:lnTo>
                      <a:pt x="2" y="41"/>
                    </a:lnTo>
                    <a:lnTo>
                      <a:pt x="24" y="0"/>
                    </a:lnTo>
                    <a:lnTo>
                      <a:pt x="58" y="13"/>
                    </a:lnTo>
                    <a:lnTo>
                      <a:pt x="71" y="11"/>
                    </a:lnTo>
                    <a:lnTo>
                      <a:pt x="75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6" name="Freeform 3107">
                <a:extLst>
                  <a:ext uri="{FF2B5EF4-FFF2-40B4-BE49-F238E27FC236}">
                    <a16:creationId xmlns:a16="http://schemas.microsoft.com/office/drawing/2014/main" id="{896DD648-2578-12A6-3E21-F6656F4DC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740"/>
                <a:ext cx="119" cy="50"/>
              </a:xfrm>
              <a:custGeom>
                <a:avLst/>
                <a:gdLst>
                  <a:gd name="T0" fmla="*/ 21 w 238"/>
                  <a:gd name="T1" fmla="*/ 9 h 101"/>
                  <a:gd name="T2" fmla="*/ 23 w 238"/>
                  <a:gd name="T3" fmla="*/ 22 h 101"/>
                  <a:gd name="T4" fmla="*/ 20 w 238"/>
                  <a:gd name="T5" fmla="*/ 32 h 101"/>
                  <a:gd name="T6" fmla="*/ 15 w 238"/>
                  <a:gd name="T7" fmla="*/ 55 h 101"/>
                  <a:gd name="T8" fmla="*/ 0 w 238"/>
                  <a:gd name="T9" fmla="*/ 72 h 101"/>
                  <a:gd name="T10" fmla="*/ 15 w 238"/>
                  <a:gd name="T11" fmla="*/ 84 h 101"/>
                  <a:gd name="T12" fmla="*/ 21 w 238"/>
                  <a:gd name="T13" fmla="*/ 87 h 101"/>
                  <a:gd name="T14" fmla="*/ 30 w 238"/>
                  <a:gd name="T15" fmla="*/ 89 h 101"/>
                  <a:gd name="T16" fmla="*/ 33 w 238"/>
                  <a:gd name="T17" fmla="*/ 95 h 101"/>
                  <a:gd name="T18" fmla="*/ 46 w 238"/>
                  <a:gd name="T19" fmla="*/ 98 h 101"/>
                  <a:gd name="T20" fmla="*/ 50 w 238"/>
                  <a:gd name="T21" fmla="*/ 87 h 101"/>
                  <a:gd name="T22" fmla="*/ 64 w 238"/>
                  <a:gd name="T23" fmla="*/ 96 h 101"/>
                  <a:gd name="T24" fmla="*/ 78 w 238"/>
                  <a:gd name="T25" fmla="*/ 98 h 101"/>
                  <a:gd name="T26" fmla="*/ 88 w 238"/>
                  <a:gd name="T27" fmla="*/ 101 h 101"/>
                  <a:gd name="T28" fmla="*/ 96 w 238"/>
                  <a:gd name="T29" fmla="*/ 95 h 101"/>
                  <a:gd name="T30" fmla="*/ 115 w 238"/>
                  <a:gd name="T31" fmla="*/ 73 h 101"/>
                  <a:gd name="T32" fmla="*/ 135 w 238"/>
                  <a:gd name="T33" fmla="*/ 75 h 101"/>
                  <a:gd name="T34" fmla="*/ 135 w 238"/>
                  <a:gd name="T35" fmla="*/ 82 h 101"/>
                  <a:gd name="T36" fmla="*/ 153 w 238"/>
                  <a:gd name="T37" fmla="*/ 89 h 101"/>
                  <a:gd name="T38" fmla="*/ 179 w 238"/>
                  <a:gd name="T39" fmla="*/ 79 h 101"/>
                  <a:gd name="T40" fmla="*/ 194 w 238"/>
                  <a:gd name="T41" fmla="*/ 85 h 101"/>
                  <a:gd name="T42" fmla="*/ 206 w 238"/>
                  <a:gd name="T43" fmla="*/ 78 h 101"/>
                  <a:gd name="T44" fmla="*/ 216 w 238"/>
                  <a:gd name="T45" fmla="*/ 66 h 101"/>
                  <a:gd name="T46" fmla="*/ 225 w 238"/>
                  <a:gd name="T47" fmla="*/ 52 h 101"/>
                  <a:gd name="T48" fmla="*/ 237 w 238"/>
                  <a:gd name="T49" fmla="*/ 46 h 101"/>
                  <a:gd name="T50" fmla="*/ 238 w 238"/>
                  <a:gd name="T51" fmla="*/ 37 h 101"/>
                  <a:gd name="T52" fmla="*/ 231 w 238"/>
                  <a:gd name="T53" fmla="*/ 31 h 101"/>
                  <a:gd name="T54" fmla="*/ 223 w 238"/>
                  <a:gd name="T55" fmla="*/ 26 h 101"/>
                  <a:gd name="T56" fmla="*/ 213 w 238"/>
                  <a:gd name="T57" fmla="*/ 17 h 101"/>
                  <a:gd name="T58" fmla="*/ 202 w 238"/>
                  <a:gd name="T59" fmla="*/ 8 h 101"/>
                  <a:gd name="T60" fmla="*/ 197 w 238"/>
                  <a:gd name="T61" fmla="*/ 0 h 101"/>
                  <a:gd name="T62" fmla="*/ 184 w 238"/>
                  <a:gd name="T63" fmla="*/ 16 h 101"/>
                  <a:gd name="T64" fmla="*/ 173 w 238"/>
                  <a:gd name="T65" fmla="*/ 22 h 101"/>
                  <a:gd name="T66" fmla="*/ 162 w 238"/>
                  <a:gd name="T67" fmla="*/ 25 h 101"/>
                  <a:gd name="T68" fmla="*/ 158 w 238"/>
                  <a:gd name="T69" fmla="*/ 34 h 101"/>
                  <a:gd name="T70" fmla="*/ 149 w 238"/>
                  <a:gd name="T71" fmla="*/ 44 h 101"/>
                  <a:gd name="T72" fmla="*/ 122 w 238"/>
                  <a:gd name="T73" fmla="*/ 41 h 101"/>
                  <a:gd name="T74" fmla="*/ 94 w 238"/>
                  <a:gd name="T75" fmla="*/ 37 h 101"/>
                  <a:gd name="T76" fmla="*/ 79 w 238"/>
                  <a:gd name="T77" fmla="*/ 43 h 101"/>
                  <a:gd name="T78" fmla="*/ 71 w 238"/>
                  <a:gd name="T79" fmla="*/ 43 h 101"/>
                  <a:gd name="T80" fmla="*/ 58 w 238"/>
                  <a:gd name="T81" fmla="*/ 5 h 101"/>
                  <a:gd name="T82" fmla="*/ 20 w 238"/>
                  <a:gd name="T8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8" h="101">
                    <a:moveTo>
                      <a:pt x="20" y="0"/>
                    </a:moveTo>
                    <a:lnTo>
                      <a:pt x="21" y="9"/>
                    </a:lnTo>
                    <a:lnTo>
                      <a:pt x="24" y="13"/>
                    </a:lnTo>
                    <a:lnTo>
                      <a:pt x="23" y="22"/>
                    </a:lnTo>
                    <a:lnTo>
                      <a:pt x="24" y="25"/>
                    </a:lnTo>
                    <a:lnTo>
                      <a:pt x="20" y="32"/>
                    </a:lnTo>
                    <a:lnTo>
                      <a:pt x="17" y="55"/>
                    </a:lnTo>
                    <a:lnTo>
                      <a:pt x="15" y="55"/>
                    </a:lnTo>
                    <a:lnTo>
                      <a:pt x="8" y="61"/>
                    </a:lnTo>
                    <a:lnTo>
                      <a:pt x="0" y="72"/>
                    </a:lnTo>
                    <a:lnTo>
                      <a:pt x="8" y="79"/>
                    </a:lnTo>
                    <a:lnTo>
                      <a:pt x="15" y="84"/>
                    </a:lnTo>
                    <a:lnTo>
                      <a:pt x="15" y="89"/>
                    </a:lnTo>
                    <a:lnTo>
                      <a:pt x="21" y="87"/>
                    </a:lnTo>
                    <a:lnTo>
                      <a:pt x="29" y="84"/>
                    </a:lnTo>
                    <a:lnTo>
                      <a:pt x="30" y="89"/>
                    </a:lnTo>
                    <a:lnTo>
                      <a:pt x="33" y="89"/>
                    </a:lnTo>
                    <a:lnTo>
                      <a:pt x="33" y="95"/>
                    </a:lnTo>
                    <a:lnTo>
                      <a:pt x="35" y="101"/>
                    </a:lnTo>
                    <a:lnTo>
                      <a:pt x="46" y="98"/>
                    </a:lnTo>
                    <a:lnTo>
                      <a:pt x="46" y="90"/>
                    </a:lnTo>
                    <a:lnTo>
                      <a:pt x="50" y="87"/>
                    </a:lnTo>
                    <a:lnTo>
                      <a:pt x="58" y="95"/>
                    </a:lnTo>
                    <a:lnTo>
                      <a:pt x="64" y="96"/>
                    </a:lnTo>
                    <a:lnTo>
                      <a:pt x="70" y="93"/>
                    </a:lnTo>
                    <a:lnTo>
                      <a:pt x="78" y="98"/>
                    </a:lnTo>
                    <a:lnTo>
                      <a:pt x="88" y="101"/>
                    </a:lnTo>
                    <a:lnTo>
                      <a:pt x="88" y="101"/>
                    </a:lnTo>
                    <a:lnTo>
                      <a:pt x="91" y="95"/>
                    </a:lnTo>
                    <a:lnTo>
                      <a:pt x="96" y="95"/>
                    </a:lnTo>
                    <a:lnTo>
                      <a:pt x="111" y="73"/>
                    </a:lnTo>
                    <a:lnTo>
                      <a:pt x="115" y="73"/>
                    </a:lnTo>
                    <a:lnTo>
                      <a:pt x="131" y="75"/>
                    </a:lnTo>
                    <a:lnTo>
                      <a:pt x="135" y="75"/>
                    </a:lnTo>
                    <a:lnTo>
                      <a:pt x="138" y="79"/>
                    </a:lnTo>
                    <a:lnTo>
                      <a:pt x="135" y="82"/>
                    </a:lnTo>
                    <a:lnTo>
                      <a:pt x="137" y="89"/>
                    </a:lnTo>
                    <a:lnTo>
                      <a:pt x="153" y="89"/>
                    </a:lnTo>
                    <a:lnTo>
                      <a:pt x="172" y="75"/>
                    </a:lnTo>
                    <a:lnTo>
                      <a:pt x="179" y="79"/>
                    </a:lnTo>
                    <a:lnTo>
                      <a:pt x="188" y="84"/>
                    </a:lnTo>
                    <a:lnTo>
                      <a:pt x="194" y="85"/>
                    </a:lnTo>
                    <a:lnTo>
                      <a:pt x="202" y="85"/>
                    </a:lnTo>
                    <a:lnTo>
                      <a:pt x="206" y="78"/>
                    </a:lnTo>
                    <a:lnTo>
                      <a:pt x="210" y="64"/>
                    </a:lnTo>
                    <a:lnTo>
                      <a:pt x="216" y="66"/>
                    </a:lnTo>
                    <a:lnTo>
                      <a:pt x="220" y="64"/>
                    </a:lnTo>
                    <a:lnTo>
                      <a:pt x="225" y="52"/>
                    </a:lnTo>
                    <a:lnTo>
                      <a:pt x="234" y="49"/>
                    </a:lnTo>
                    <a:lnTo>
                      <a:pt x="237" y="46"/>
                    </a:lnTo>
                    <a:lnTo>
                      <a:pt x="238" y="38"/>
                    </a:lnTo>
                    <a:lnTo>
                      <a:pt x="238" y="37"/>
                    </a:lnTo>
                    <a:lnTo>
                      <a:pt x="231" y="35"/>
                    </a:lnTo>
                    <a:lnTo>
                      <a:pt x="231" y="31"/>
                    </a:lnTo>
                    <a:lnTo>
                      <a:pt x="222" y="29"/>
                    </a:lnTo>
                    <a:lnTo>
                      <a:pt x="223" y="26"/>
                    </a:lnTo>
                    <a:lnTo>
                      <a:pt x="217" y="19"/>
                    </a:lnTo>
                    <a:lnTo>
                      <a:pt x="213" y="17"/>
                    </a:lnTo>
                    <a:lnTo>
                      <a:pt x="200" y="14"/>
                    </a:lnTo>
                    <a:lnTo>
                      <a:pt x="202" y="8"/>
                    </a:lnTo>
                    <a:lnTo>
                      <a:pt x="202" y="3"/>
                    </a:lnTo>
                    <a:lnTo>
                      <a:pt x="197" y="0"/>
                    </a:lnTo>
                    <a:lnTo>
                      <a:pt x="184" y="13"/>
                    </a:lnTo>
                    <a:lnTo>
                      <a:pt x="184" y="16"/>
                    </a:lnTo>
                    <a:lnTo>
                      <a:pt x="178" y="16"/>
                    </a:lnTo>
                    <a:lnTo>
                      <a:pt x="173" y="22"/>
                    </a:lnTo>
                    <a:lnTo>
                      <a:pt x="167" y="22"/>
                    </a:lnTo>
                    <a:lnTo>
                      <a:pt x="162" y="25"/>
                    </a:lnTo>
                    <a:lnTo>
                      <a:pt x="159" y="28"/>
                    </a:lnTo>
                    <a:lnTo>
                      <a:pt x="158" y="34"/>
                    </a:lnTo>
                    <a:lnTo>
                      <a:pt x="150" y="41"/>
                    </a:lnTo>
                    <a:lnTo>
                      <a:pt x="149" y="44"/>
                    </a:lnTo>
                    <a:lnTo>
                      <a:pt x="131" y="40"/>
                    </a:lnTo>
                    <a:lnTo>
                      <a:pt x="122" y="41"/>
                    </a:lnTo>
                    <a:lnTo>
                      <a:pt x="99" y="43"/>
                    </a:lnTo>
                    <a:lnTo>
                      <a:pt x="94" y="37"/>
                    </a:lnTo>
                    <a:lnTo>
                      <a:pt x="85" y="34"/>
                    </a:lnTo>
                    <a:lnTo>
                      <a:pt x="79" y="43"/>
                    </a:lnTo>
                    <a:lnTo>
                      <a:pt x="74" y="43"/>
                    </a:lnTo>
                    <a:lnTo>
                      <a:pt x="71" y="43"/>
                    </a:lnTo>
                    <a:lnTo>
                      <a:pt x="67" y="6"/>
                    </a:lnTo>
                    <a:lnTo>
                      <a:pt x="58" y="5"/>
                    </a:lnTo>
                    <a:lnTo>
                      <a:pt x="38" y="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7" name="Freeform 3108">
                <a:extLst>
                  <a:ext uri="{FF2B5EF4-FFF2-40B4-BE49-F238E27FC236}">
                    <a16:creationId xmlns:a16="http://schemas.microsoft.com/office/drawing/2014/main" id="{155393C2-60FD-2258-E8E5-B9CA7C7AB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740"/>
                <a:ext cx="119" cy="50"/>
              </a:xfrm>
              <a:custGeom>
                <a:avLst/>
                <a:gdLst>
                  <a:gd name="T0" fmla="*/ 38 w 238"/>
                  <a:gd name="T1" fmla="*/ 5 h 101"/>
                  <a:gd name="T2" fmla="*/ 67 w 238"/>
                  <a:gd name="T3" fmla="*/ 6 h 101"/>
                  <a:gd name="T4" fmla="*/ 74 w 238"/>
                  <a:gd name="T5" fmla="*/ 43 h 101"/>
                  <a:gd name="T6" fmla="*/ 85 w 238"/>
                  <a:gd name="T7" fmla="*/ 34 h 101"/>
                  <a:gd name="T8" fmla="*/ 99 w 238"/>
                  <a:gd name="T9" fmla="*/ 43 h 101"/>
                  <a:gd name="T10" fmla="*/ 131 w 238"/>
                  <a:gd name="T11" fmla="*/ 40 h 101"/>
                  <a:gd name="T12" fmla="*/ 150 w 238"/>
                  <a:gd name="T13" fmla="*/ 41 h 101"/>
                  <a:gd name="T14" fmla="*/ 159 w 238"/>
                  <a:gd name="T15" fmla="*/ 28 h 101"/>
                  <a:gd name="T16" fmla="*/ 167 w 238"/>
                  <a:gd name="T17" fmla="*/ 22 h 101"/>
                  <a:gd name="T18" fmla="*/ 178 w 238"/>
                  <a:gd name="T19" fmla="*/ 16 h 101"/>
                  <a:gd name="T20" fmla="*/ 184 w 238"/>
                  <a:gd name="T21" fmla="*/ 13 h 101"/>
                  <a:gd name="T22" fmla="*/ 202 w 238"/>
                  <a:gd name="T23" fmla="*/ 3 h 101"/>
                  <a:gd name="T24" fmla="*/ 200 w 238"/>
                  <a:gd name="T25" fmla="*/ 14 h 101"/>
                  <a:gd name="T26" fmla="*/ 217 w 238"/>
                  <a:gd name="T27" fmla="*/ 19 h 101"/>
                  <a:gd name="T28" fmla="*/ 222 w 238"/>
                  <a:gd name="T29" fmla="*/ 29 h 101"/>
                  <a:gd name="T30" fmla="*/ 231 w 238"/>
                  <a:gd name="T31" fmla="*/ 35 h 101"/>
                  <a:gd name="T32" fmla="*/ 238 w 238"/>
                  <a:gd name="T33" fmla="*/ 38 h 101"/>
                  <a:gd name="T34" fmla="*/ 234 w 238"/>
                  <a:gd name="T35" fmla="*/ 49 h 101"/>
                  <a:gd name="T36" fmla="*/ 220 w 238"/>
                  <a:gd name="T37" fmla="*/ 64 h 101"/>
                  <a:gd name="T38" fmla="*/ 210 w 238"/>
                  <a:gd name="T39" fmla="*/ 64 h 101"/>
                  <a:gd name="T40" fmla="*/ 202 w 238"/>
                  <a:gd name="T41" fmla="*/ 85 h 101"/>
                  <a:gd name="T42" fmla="*/ 188 w 238"/>
                  <a:gd name="T43" fmla="*/ 84 h 101"/>
                  <a:gd name="T44" fmla="*/ 172 w 238"/>
                  <a:gd name="T45" fmla="*/ 75 h 101"/>
                  <a:gd name="T46" fmla="*/ 137 w 238"/>
                  <a:gd name="T47" fmla="*/ 89 h 101"/>
                  <a:gd name="T48" fmla="*/ 138 w 238"/>
                  <a:gd name="T49" fmla="*/ 79 h 101"/>
                  <a:gd name="T50" fmla="*/ 131 w 238"/>
                  <a:gd name="T51" fmla="*/ 75 h 101"/>
                  <a:gd name="T52" fmla="*/ 111 w 238"/>
                  <a:gd name="T53" fmla="*/ 73 h 101"/>
                  <a:gd name="T54" fmla="*/ 91 w 238"/>
                  <a:gd name="T55" fmla="*/ 95 h 101"/>
                  <a:gd name="T56" fmla="*/ 88 w 238"/>
                  <a:gd name="T57" fmla="*/ 101 h 101"/>
                  <a:gd name="T58" fmla="*/ 70 w 238"/>
                  <a:gd name="T59" fmla="*/ 93 h 101"/>
                  <a:gd name="T60" fmla="*/ 58 w 238"/>
                  <a:gd name="T61" fmla="*/ 95 h 101"/>
                  <a:gd name="T62" fmla="*/ 46 w 238"/>
                  <a:gd name="T63" fmla="*/ 90 h 101"/>
                  <a:gd name="T64" fmla="*/ 35 w 238"/>
                  <a:gd name="T65" fmla="*/ 101 h 101"/>
                  <a:gd name="T66" fmla="*/ 33 w 238"/>
                  <a:gd name="T67" fmla="*/ 89 h 101"/>
                  <a:gd name="T68" fmla="*/ 29 w 238"/>
                  <a:gd name="T69" fmla="*/ 84 h 101"/>
                  <a:gd name="T70" fmla="*/ 15 w 238"/>
                  <a:gd name="T71" fmla="*/ 89 h 101"/>
                  <a:gd name="T72" fmla="*/ 8 w 238"/>
                  <a:gd name="T73" fmla="*/ 79 h 101"/>
                  <a:gd name="T74" fmla="*/ 8 w 238"/>
                  <a:gd name="T75" fmla="*/ 61 h 101"/>
                  <a:gd name="T76" fmla="*/ 17 w 238"/>
                  <a:gd name="T77" fmla="*/ 55 h 101"/>
                  <a:gd name="T78" fmla="*/ 24 w 238"/>
                  <a:gd name="T79" fmla="*/ 25 h 101"/>
                  <a:gd name="T80" fmla="*/ 24 w 238"/>
                  <a:gd name="T81" fmla="*/ 13 h 101"/>
                  <a:gd name="T82" fmla="*/ 20 w 238"/>
                  <a:gd name="T8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8" h="101">
                    <a:moveTo>
                      <a:pt x="20" y="0"/>
                    </a:moveTo>
                    <a:lnTo>
                      <a:pt x="38" y="5"/>
                    </a:lnTo>
                    <a:lnTo>
                      <a:pt x="58" y="5"/>
                    </a:lnTo>
                    <a:lnTo>
                      <a:pt x="67" y="6"/>
                    </a:lnTo>
                    <a:lnTo>
                      <a:pt x="71" y="43"/>
                    </a:lnTo>
                    <a:lnTo>
                      <a:pt x="74" y="43"/>
                    </a:lnTo>
                    <a:lnTo>
                      <a:pt x="79" y="43"/>
                    </a:lnTo>
                    <a:lnTo>
                      <a:pt x="85" y="34"/>
                    </a:lnTo>
                    <a:lnTo>
                      <a:pt x="94" y="37"/>
                    </a:lnTo>
                    <a:lnTo>
                      <a:pt x="99" y="43"/>
                    </a:lnTo>
                    <a:lnTo>
                      <a:pt x="122" y="41"/>
                    </a:lnTo>
                    <a:lnTo>
                      <a:pt x="131" y="40"/>
                    </a:lnTo>
                    <a:lnTo>
                      <a:pt x="149" y="44"/>
                    </a:lnTo>
                    <a:lnTo>
                      <a:pt x="150" y="41"/>
                    </a:lnTo>
                    <a:lnTo>
                      <a:pt x="158" y="34"/>
                    </a:lnTo>
                    <a:lnTo>
                      <a:pt x="159" y="28"/>
                    </a:lnTo>
                    <a:lnTo>
                      <a:pt x="162" y="25"/>
                    </a:lnTo>
                    <a:lnTo>
                      <a:pt x="167" y="22"/>
                    </a:lnTo>
                    <a:lnTo>
                      <a:pt x="173" y="22"/>
                    </a:lnTo>
                    <a:lnTo>
                      <a:pt x="178" y="16"/>
                    </a:lnTo>
                    <a:lnTo>
                      <a:pt x="184" y="16"/>
                    </a:lnTo>
                    <a:lnTo>
                      <a:pt x="184" y="13"/>
                    </a:lnTo>
                    <a:lnTo>
                      <a:pt x="197" y="0"/>
                    </a:lnTo>
                    <a:lnTo>
                      <a:pt x="202" y="3"/>
                    </a:lnTo>
                    <a:lnTo>
                      <a:pt x="202" y="8"/>
                    </a:lnTo>
                    <a:lnTo>
                      <a:pt x="200" y="14"/>
                    </a:lnTo>
                    <a:lnTo>
                      <a:pt x="213" y="17"/>
                    </a:lnTo>
                    <a:lnTo>
                      <a:pt x="217" y="19"/>
                    </a:lnTo>
                    <a:lnTo>
                      <a:pt x="223" y="26"/>
                    </a:lnTo>
                    <a:lnTo>
                      <a:pt x="222" y="29"/>
                    </a:lnTo>
                    <a:lnTo>
                      <a:pt x="231" y="31"/>
                    </a:lnTo>
                    <a:lnTo>
                      <a:pt x="231" y="35"/>
                    </a:lnTo>
                    <a:lnTo>
                      <a:pt x="238" y="37"/>
                    </a:lnTo>
                    <a:lnTo>
                      <a:pt x="238" y="38"/>
                    </a:lnTo>
                    <a:lnTo>
                      <a:pt x="237" y="46"/>
                    </a:lnTo>
                    <a:lnTo>
                      <a:pt x="234" y="49"/>
                    </a:lnTo>
                    <a:lnTo>
                      <a:pt x="225" y="52"/>
                    </a:lnTo>
                    <a:lnTo>
                      <a:pt x="220" y="64"/>
                    </a:lnTo>
                    <a:lnTo>
                      <a:pt x="216" y="66"/>
                    </a:lnTo>
                    <a:lnTo>
                      <a:pt x="210" y="64"/>
                    </a:lnTo>
                    <a:lnTo>
                      <a:pt x="206" y="78"/>
                    </a:lnTo>
                    <a:lnTo>
                      <a:pt x="202" y="85"/>
                    </a:lnTo>
                    <a:lnTo>
                      <a:pt x="194" y="85"/>
                    </a:lnTo>
                    <a:lnTo>
                      <a:pt x="188" y="84"/>
                    </a:lnTo>
                    <a:lnTo>
                      <a:pt x="179" y="79"/>
                    </a:lnTo>
                    <a:lnTo>
                      <a:pt x="172" y="75"/>
                    </a:lnTo>
                    <a:lnTo>
                      <a:pt x="153" y="89"/>
                    </a:lnTo>
                    <a:lnTo>
                      <a:pt x="137" y="89"/>
                    </a:lnTo>
                    <a:lnTo>
                      <a:pt x="135" y="82"/>
                    </a:lnTo>
                    <a:lnTo>
                      <a:pt x="138" y="79"/>
                    </a:lnTo>
                    <a:lnTo>
                      <a:pt x="135" y="75"/>
                    </a:lnTo>
                    <a:lnTo>
                      <a:pt x="131" y="75"/>
                    </a:lnTo>
                    <a:lnTo>
                      <a:pt x="115" y="73"/>
                    </a:lnTo>
                    <a:lnTo>
                      <a:pt x="111" y="73"/>
                    </a:lnTo>
                    <a:lnTo>
                      <a:pt x="96" y="95"/>
                    </a:lnTo>
                    <a:lnTo>
                      <a:pt x="91" y="95"/>
                    </a:lnTo>
                    <a:lnTo>
                      <a:pt x="88" y="101"/>
                    </a:lnTo>
                    <a:lnTo>
                      <a:pt x="88" y="101"/>
                    </a:lnTo>
                    <a:lnTo>
                      <a:pt x="78" y="98"/>
                    </a:lnTo>
                    <a:lnTo>
                      <a:pt x="70" y="93"/>
                    </a:lnTo>
                    <a:lnTo>
                      <a:pt x="64" y="96"/>
                    </a:lnTo>
                    <a:lnTo>
                      <a:pt x="58" y="95"/>
                    </a:lnTo>
                    <a:lnTo>
                      <a:pt x="50" y="87"/>
                    </a:lnTo>
                    <a:lnTo>
                      <a:pt x="46" y="90"/>
                    </a:lnTo>
                    <a:lnTo>
                      <a:pt x="46" y="98"/>
                    </a:lnTo>
                    <a:lnTo>
                      <a:pt x="35" y="101"/>
                    </a:lnTo>
                    <a:lnTo>
                      <a:pt x="33" y="95"/>
                    </a:lnTo>
                    <a:lnTo>
                      <a:pt x="33" y="89"/>
                    </a:lnTo>
                    <a:lnTo>
                      <a:pt x="30" y="89"/>
                    </a:lnTo>
                    <a:lnTo>
                      <a:pt x="29" y="84"/>
                    </a:lnTo>
                    <a:lnTo>
                      <a:pt x="21" y="87"/>
                    </a:lnTo>
                    <a:lnTo>
                      <a:pt x="15" y="89"/>
                    </a:lnTo>
                    <a:lnTo>
                      <a:pt x="15" y="84"/>
                    </a:lnTo>
                    <a:lnTo>
                      <a:pt x="8" y="79"/>
                    </a:lnTo>
                    <a:lnTo>
                      <a:pt x="0" y="72"/>
                    </a:lnTo>
                    <a:lnTo>
                      <a:pt x="8" y="61"/>
                    </a:lnTo>
                    <a:lnTo>
                      <a:pt x="15" y="55"/>
                    </a:lnTo>
                    <a:lnTo>
                      <a:pt x="17" y="55"/>
                    </a:lnTo>
                    <a:lnTo>
                      <a:pt x="20" y="32"/>
                    </a:lnTo>
                    <a:lnTo>
                      <a:pt x="24" y="25"/>
                    </a:lnTo>
                    <a:lnTo>
                      <a:pt x="23" y="22"/>
                    </a:lnTo>
                    <a:lnTo>
                      <a:pt x="24" y="13"/>
                    </a:lnTo>
                    <a:lnTo>
                      <a:pt x="21" y="9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8" name="Freeform 3109">
                <a:extLst>
                  <a:ext uri="{FF2B5EF4-FFF2-40B4-BE49-F238E27FC236}">
                    <a16:creationId xmlns:a16="http://schemas.microsoft.com/office/drawing/2014/main" id="{63218A21-745A-7CF6-6D92-389248561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740"/>
                <a:ext cx="119" cy="50"/>
              </a:xfrm>
              <a:custGeom>
                <a:avLst/>
                <a:gdLst>
                  <a:gd name="T0" fmla="*/ 38 w 238"/>
                  <a:gd name="T1" fmla="*/ 5 h 101"/>
                  <a:gd name="T2" fmla="*/ 67 w 238"/>
                  <a:gd name="T3" fmla="*/ 6 h 101"/>
                  <a:gd name="T4" fmla="*/ 74 w 238"/>
                  <a:gd name="T5" fmla="*/ 43 h 101"/>
                  <a:gd name="T6" fmla="*/ 85 w 238"/>
                  <a:gd name="T7" fmla="*/ 34 h 101"/>
                  <a:gd name="T8" fmla="*/ 99 w 238"/>
                  <a:gd name="T9" fmla="*/ 43 h 101"/>
                  <a:gd name="T10" fmla="*/ 131 w 238"/>
                  <a:gd name="T11" fmla="*/ 40 h 101"/>
                  <a:gd name="T12" fmla="*/ 150 w 238"/>
                  <a:gd name="T13" fmla="*/ 41 h 101"/>
                  <a:gd name="T14" fmla="*/ 159 w 238"/>
                  <a:gd name="T15" fmla="*/ 28 h 101"/>
                  <a:gd name="T16" fmla="*/ 167 w 238"/>
                  <a:gd name="T17" fmla="*/ 22 h 101"/>
                  <a:gd name="T18" fmla="*/ 178 w 238"/>
                  <a:gd name="T19" fmla="*/ 16 h 101"/>
                  <a:gd name="T20" fmla="*/ 184 w 238"/>
                  <a:gd name="T21" fmla="*/ 13 h 101"/>
                  <a:gd name="T22" fmla="*/ 202 w 238"/>
                  <a:gd name="T23" fmla="*/ 3 h 101"/>
                  <a:gd name="T24" fmla="*/ 200 w 238"/>
                  <a:gd name="T25" fmla="*/ 14 h 101"/>
                  <a:gd name="T26" fmla="*/ 217 w 238"/>
                  <a:gd name="T27" fmla="*/ 19 h 101"/>
                  <a:gd name="T28" fmla="*/ 222 w 238"/>
                  <a:gd name="T29" fmla="*/ 29 h 101"/>
                  <a:gd name="T30" fmla="*/ 231 w 238"/>
                  <a:gd name="T31" fmla="*/ 35 h 101"/>
                  <a:gd name="T32" fmla="*/ 238 w 238"/>
                  <a:gd name="T33" fmla="*/ 38 h 101"/>
                  <a:gd name="T34" fmla="*/ 234 w 238"/>
                  <a:gd name="T35" fmla="*/ 49 h 101"/>
                  <a:gd name="T36" fmla="*/ 220 w 238"/>
                  <a:gd name="T37" fmla="*/ 64 h 101"/>
                  <a:gd name="T38" fmla="*/ 210 w 238"/>
                  <a:gd name="T39" fmla="*/ 64 h 101"/>
                  <a:gd name="T40" fmla="*/ 202 w 238"/>
                  <a:gd name="T41" fmla="*/ 85 h 101"/>
                  <a:gd name="T42" fmla="*/ 188 w 238"/>
                  <a:gd name="T43" fmla="*/ 84 h 101"/>
                  <a:gd name="T44" fmla="*/ 172 w 238"/>
                  <a:gd name="T45" fmla="*/ 75 h 101"/>
                  <a:gd name="T46" fmla="*/ 137 w 238"/>
                  <a:gd name="T47" fmla="*/ 89 h 101"/>
                  <a:gd name="T48" fmla="*/ 138 w 238"/>
                  <a:gd name="T49" fmla="*/ 79 h 101"/>
                  <a:gd name="T50" fmla="*/ 131 w 238"/>
                  <a:gd name="T51" fmla="*/ 75 h 101"/>
                  <a:gd name="T52" fmla="*/ 111 w 238"/>
                  <a:gd name="T53" fmla="*/ 73 h 101"/>
                  <a:gd name="T54" fmla="*/ 91 w 238"/>
                  <a:gd name="T55" fmla="*/ 95 h 101"/>
                  <a:gd name="T56" fmla="*/ 88 w 238"/>
                  <a:gd name="T57" fmla="*/ 101 h 101"/>
                  <a:gd name="T58" fmla="*/ 70 w 238"/>
                  <a:gd name="T59" fmla="*/ 93 h 101"/>
                  <a:gd name="T60" fmla="*/ 58 w 238"/>
                  <a:gd name="T61" fmla="*/ 95 h 101"/>
                  <a:gd name="T62" fmla="*/ 46 w 238"/>
                  <a:gd name="T63" fmla="*/ 90 h 101"/>
                  <a:gd name="T64" fmla="*/ 35 w 238"/>
                  <a:gd name="T65" fmla="*/ 101 h 101"/>
                  <a:gd name="T66" fmla="*/ 33 w 238"/>
                  <a:gd name="T67" fmla="*/ 89 h 101"/>
                  <a:gd name="T68" fmla="*/ 29 w 238"/>
                  <a:gd name="T69" fmla="*/ 84 h 101"/>
                  <a:gd name="T70" fmla="*/ 15 w 238"/>
                  <a:gd name="T71" fmla="*/ 89 h 101"/>
                  <a:gd name="T72" fmla="*/ 8 w 238"/>
                  <a:gd name="T73" fmla="*/ 79 h 101"/>
                  <a:gd name="T74" fmla="*/ 8 w 238"/>
                  <a:gd name="T75" fmla="*/ 61 h 101"/>
                  <a:gd name="T76" fmla="*/ 17 w 238"/>
                  <a:gd name="T77" fmla="*/ 55 h 101"/>
                  <a:gd name="T78" fmla="*/ 24 w 238"/>
                  <a:gd name="T79" fmla="*/ 25 h 101"/>
                  <a:gd name="T80" fmla="*/ 24 w 238"/>
                  <a:gd name="T81" fmla="*/ 13 h 101"/>
                  <a:gd name="T82" fmla="*/ 20 w 238"/>
                  <a:gd name="T8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8" h="101">
                    <a:moveTo>
                      <a:pt x="20" y="0"/>
                    </a:moveTo>
                    <a:lnTo>
                      <a:pt x="38" y="5"/>
                    </a:lnTo>
                    <a:lnTo>
                      <a:pt x="58" y="5"/>
                    </a:lnTo>
                    <a:lnTo>
                      <a:pt x="67" y="6"/>
                    </a:lnTo>
                    <a:lnTo>
                      <a:pt x="71" y="43"/>
                    </a:lnTo>
                    <a:lnTo>
                      <a:pt x="74" y="43"/>
                    </a:lnTo>
                    <a:lnTo>
                      <a:pt x="79" y="43"/>
                    </a:lnTo>
                    <a:lnTo>
                      <a:pt x="85" y="34"/>
                    </a:lnTo>
                    <a:lnTo>
                      <a:pt x="94" y="37"/>
                    </a:lnTo>
                    <a:lnTo>
                      <a:pt x="99" y="43"/>
                    </a:lnTo>
                    <a:lnTo>
                      <a:pt x="122" y="41"/>
                    </a:lnTo>
                    <a:lnTo>
                      <a:pt x="131" y="40"/>
                    </a:lnTo>
                    <a:lnTo>
                      <a:pt x="149" y="44"/>
                    </a:lnTo>
                    <a:lnTo>
                      <a:pt x="150" y="41"/>
                    </a:lnTo>
                    <a:lnTo>
                      <a:pt x="158" y="34"/>
                    </a:lnTo>
                    <a:lnTo>
                      <a:pt x="159" y="28"/>
                    </a:lnTo>
                    <a:lnTo>
                      <a:pt x="162" y="25"/>
                    </a:lnTo>
                    <a:lnTo>
                      <a:pt x="167" y="22"/>
                    </a:lnTo>
                    <a:lnTo>
                      <a:pt x="173" y="22"/>
                    </a:lnTo>
                    <a:lnTo>
                      <a:pt x="178" y="16"/>
                    </a:lnTo>
                    <a:lnTo>
                      <a:pt x="184" y="16"/>
                    </a:lnTo>
                    <a:lnTo>
                      <a:pt x="184" y="13"/>
                    </a:lnTo>
                    <a:lnTo>
                      <a:pt x="197" y="0"/>
                    </a:lnTo>
                    <a:lnTo>
                      <a:pt x="202" y="3"/>
                    </a:lnTo>
                    <a:lnTo>
                      <a:pt x="202" y="8"/>
                    </a:lnTo>
                    <a:lnTo>
                      <a:pt x="200" y="14"/>
                    </a:lnTo>
                    <a:lnTo>
                      <a:pt x="213" y="17"/>
                    </a:lnTo>
                    <a:lnTo>
                      <a:pt x="217" y="19"/>
                    </a:lnTo>
                    <a:lnTo>
                      <a:pt x="223" y="26"/>
                    </a:lnTo>
                    <a:lnTo>
                      <a:pt x="222" y="29"/>
                    </a:lnTo>
                    <a:lnTo>
                      <a:pt x="231" y="31"/>
                    </a:lnTo>
                    <a:lnTo>
                      <a:pt x="231" y="35"/>
                    </a:lnTo>
                    <a:lnTo>
                      <a:pt x="238" y="37"/>
                    </a:lnTo>
                    <a:lnTo>
                      <a:pt x="238" y="38"/>
                    </a:lnTo>
                    <a:lnTo>
                      <a:pt x="237" y="46"/>
                    </a:lnTo>
                    <a:lnTo>
                      <a:pt x="234" y="49"/>
                    </a:lnTo>
                    <a:lnTo>
                      <a:pt x="225" y="52"/>
                    </a:lnTo>
                    <a:lnTo>
                      <a:pt x="220" y="64"/>
                    </a:lnTo>
                    <a:lnTo>
                      <a:pt x="216" y="66"/>
                    </a:lnTo>
                    <a:lnTo>
                      <a:pt x="210" y="64"/>
                    </a:lnTo>
                    <a:lnTo>
                      <a:pt x="206" y="78"/>
                    </a:lnTo>
                    <a:lnTo>
                      <a:pt x="202" y="85"/>
                    </a:lnTo>
                    <a:lnTo>
                      <a:pt x="194" y="85"/>
                    </a:lnTo>
                    <a:lnTo>
                      <a:pt x="188" y="84"/>
                    </a:lnTo>
                    <a:lnTo>
                      <a:pt x="179" y="79"/>
                    </a:lnTo>
                    <a:lnTo>
                      <a:pt x="172" y="75"/>
                    </a:lnTo>
                    <a:lnTo>
                      <a:pt x="153" y="89"/>
                    </a:lnTo>
                    <a:lnTo>
                      <a:pt x="137" y="89"/>
                    </a:lnTo>
                    <a:lnTo>
                      <a:pt x="135" y="82"/>
                    </a:lnTo>
                    <a:lnTo>
                      <a:pt x="138" y="79"/>
                    </a:lnTo>
                    <a:lnTo>
                      <a:pt x="135" y="75"/>
                    </a:lnTo>
                    <a:lnTo>
                      <a:pt x="131" y="75"/>
                    </a:lnTo>
                    <a:lnTo>
                      <a:pt x="115" y="73"/>
                    </a:lnTo>
                    <a:lnTo>
                      <a:pt x="111" y="73"/>
                    </a:lnTo>
                    <a:lnTo>
                      <a:pt x="96" y="95"/>
                    </a:lnTo>
                    <a:lnTo>
                      <a:pt x="91" y="95"/>
                    </a:lnTo>
                    <a:lnTo>
                      <a:pt x="88" y="101"/>
                    </a:lnTo>
                    <a:lnTo>
                      <a:pt x="88" y="101"/>
                    </a:lnTo>
                    <a:lnTo>
                      <a:pt x="78" y="98"/>
                    </a:lnTo>
                    <a:lnTo>
                      <a:pt x="70" y="93"/>
                    </a:lnTo>
                    <a:lnTo>
                      <a:pt x="64" y="96"/>
                    </a:lnTo>
                    <a:lnTo>
                      <a:pt x="58" y="95"/>
                    </a:lnTo>
                    <a:lnTo>
                      <a:pt x="50" y="87"/>
                    </a:lnTo>
                    <a:lnTo>
                      <a:pt x="46" y="90"/>
                    </a:lnTo>
                    <a:lnTo>
                      <a:pt x="46" y="98"/>
                    </a:lnTo>
                    <a:lnTo>
                      <a:pt x="35" y="101"/>
                    </a:lnTo>
                    <a:lnTo>
                      <a:pt x="33" y="95"/>
                    </a:lnTo>
                    <a:lnTo>
                      <a:pt x="33" y="89"/>
                    </a:lnTo>
                    <a:lnTo>
                      <a:pt x="30" y="89"/>
                    </a:lnTo>
                    <a:lnTo>
                      <a:pt x="29" y="84"/>
                    </a:lnTo>
                    <a:lnTo>
                      <a:pt x="21" y="87"/>
                    </a:lnTo>
                    <a:lnTo>
                      <a:pt x="15" y="89"/>
                    </a:lnTo>
                    <a:lnTo>
                      <a:pt x="15" y="84"/>
                    </a:lnTo>
                    <a:lnTo>
                      <a:pt x="8" y="79"/>
                    </a:lnTo>
                    <a:lnTo>
                      <a:pt x="0" y="72"/>
                    </a:lnTo>
                    <a:lnTo>
                      <a:pt x="8" y="61"/>
                    </a:lnTo>
                    <a:lnTo>
                      <a:pt x="15" y="55"/>
                    </a:lnTo>
                    <a:lnTo>
                      <a:pt x="17" y="55"/>
                    </a:lnTo>
                    <a:lnTo>
                      <a:pt x="20" y="32"/>
                    </a:lnTo>
                    <a:lnTo>
                      <a:pt x="24" y="25"/>
                    </a:lnTo>
                    <a:lnTo>
                      <a:pt x="23" y="22"/>
                    </a:lnTo>
                    <a:lnTo>
                      <a:pt x="24" y="13"/>
                    </a:lnTo>
                    <a:lnTo>
                      <a:pt x="21" y="9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9" name="Freeform 3110">
                <a:extLst>
                  <a:ext uri="{FF2B5EF4-FFF2-40B4-BE49-F238E27FC236}">
                    <a16:creationId xmlns:a16="http://schemas.microsoft.com/office/drawing/2014/main" id="{53F4D7FE-D0D6-6854-97DA-7137DF25D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848"/>
                <a:ext cx="23" cy="21"/>
              </a:xfrm>
              <a:custGeom>
                <a:avLst/>
                <a:gdLst>
                  <a:gd name="T0" fmla="*/ 22 w 46"/>
                  <a:gd name="T1" fmla="*/ 12 h 43"/>
                  <a:gd name="T2" fmla="*/ 11 w 46"/>
                  <a:gd name="T3" fmla="*/ 9 h 43"/>
                  <a:gd name="T4" fmla="*/ 8 w 46"/>
                  <a:gd name="T5" fmla="*/ 12 h 43"/>
                  <a:gd name="T6" fmla="*/ 4 w 46"/>
                  <a:gd name="T7" fmla="*/ 18 h 43"/>
                  <a:gd name="T8" fmla="*/ 7 w 46"/>
                  <a:gd name="T9" fmla="*/ 28 h 43"/>
                  <a:gd name="T10" fmla="*/ 0 w 46"/>
                  <a:gd name="T11" fmla="*/ 31 h 43"/>
                  <a:gd name="T12" fmla="*/ 5 w 46"/>
                  <a:gd name="T13" fmla="*/ 38 h 43"/>
                  <a:gd name="T14" fmla="*/ 17 w 46"/>
                  <a:gd name="T15" fmla="*/ 31 h 43"/>
                  <a:gd name="T16" fmla="*/ 28 w 46"/>
                  <a:gd name="T17" fmla="*/ 29 h 43"/>
                  <a:gd name="T18" fmla="*/ 29 w 46"/>
                  <a:gd name="T19" fmla="*/ 34 h 43"/>
                  <a:gd name="T20" fmla="*/ 28 w 46"/>
                  <a:gd name="T21" fmla="*/ 38 h 43"/>
                  <a:gd name="T22" fmla="*/ 35 w 46"/>
                  <a:gd name="T23" fmla="*/ 43 h 43"/>
                  <a:gd name="T24" fmla="*/ 40 w 46"/>
                  <a:gd name="T25" fmla="*/ 38 h 43"/>
                  <a:gd name="T26" fmla="*/ 43 w 46"/>
                  <a:gd name="T27" fmla="*/ 28 h 43"/>
                  <a:gd name="T28" fmla="*/ 40 w 46"/>
                  <a:gd name="T29" fmla="*/ 23 h 43"/>
                  <a:gd name="T30" fmla="*/ 44 w 46"/>
                  <a:gd name="T31" fmla="*/ 18 h 43"/>
                  <a:gd name="T32" fmla="*/ 41 w 46"/>
                  <a:gd name="T33" fmla="*/ 18 h 43"/>
                  <a:gd name="T34" fmla="*/ 43 w 46"/>
                  <a:gd name="T35" fmla="*/ 8 h 43"/>
                  <a:gd name="T36" fmla="*/ 41 w 46"/>
                  <a:gd name="T37" fmla="*/ 5 h 43"/>
                  <a:gd name="T38" fmla="*/ 46 w 46"/>
                  <a:gd name="T39" fmla="*/ 2 h 43"/>
                  <a:gd name="T40" fmla="*/ 43 w 46"/>
                  <a:gd name="T41" fmla="*/ 0 h 43"/>
                  <a:gd name="T42" fmla="*/ 38 w 46"/>
                  <a:gd name="T43" fmla="*/ 6 h 43"/>
                  <a:gd name="T44" fmla="*/ 35 w 46"/>
                  <a:gd name="T45" fmla="*/ 6 h 43"/>
                  <a:gd name="T46" fmla="*/ 28 w 46"/>
                  <a:gd name="T47" fmla="*/ 8 h 43"/>
                  <a:gd name="T48" fmla="*/ 22 w 46"/>
                  <a:gd name="T49" fmla="*/ 1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" h="43">
                    <a:moveTo>
                      <a:pt x="22" y="12"/>
                    </a:moveTo>
                    <a:lnTo>
                      <a:pt x="11" y="9"/>
                    </a:lnTo>
                    <a:lnTo>
                      <a:pt x="8" y="12"/>
                    </a:lnTo>
                    <a:lnTo>
                      <a:pt x="4" y="18"/>
                    </a:lnTo>
                    <a:lnTo>
                      <a:pt x="7" y="28"/>
                    </a:lnTo>
                    <a:lnTo>
                      <a:pt x="0" y="31"/>
                    </a:lnTo>
                    <a:lnTo>
                      <a:pt x="5" y="38"/>
                    </a:lnTo>
                    <a:lnTo>
                      <a:pt x="17" y="31"/>
                    </a:lnTo>
                    <a:lnTo>
                      <a:pt x="28" y="29"/>
                    </a:lnTo>
                    <a:lnTo>
                      <a:pt x="29" y="34"/>
                    </a:lnTo>
                    <a:lnTo>
                      <a:pt x="28" y="38"/>
                    </a:lnTo>
                    <a:lnTo>
                      <a:pt x="35" y="43"/>
                    </a:lnTo>
                    <a:lnTo>
                      <a:pt x="40" y="38"/>
                    </a:lnTo>
                    <a:lnTo>
                      <a:pt x="43" y="28"/>
                    </a:lnTo>
                    <a:lnTo>
                      <a:pt x="40" y="23"/>
                    </a:lnTo>
                    <a:lnTo>
                      <a:pt x="44" y="18"/>
                    </a:lnTo>
                    <a:lnTo>
                      <a:pt x="41" y="18"/>
                    </a:lnTo>
                    <a:lnTo>
                      <a:pt x="43" y="8"/>
                    </a:lnTo>
                    <a:lnTo>
                      <a:pt x="41" y="5"/>
                    </a:lnTo>
                    <a:lnTo>
                      <a:pt x="46" y="2"/>
                    </a:lnTo>
                    <a:lnTo>
                      <a:pt x="43" y="0"/>
                    </a:lnTo>
                    <a:lnTo>
                      <a:pt x="38" y="6"/>
                    </a:lnTo>
                    <a:lnTo>
                      <a:pt x="35" y="6"/>
                    </a:lnTo>
                    <a:lnTo>
                      <a:pt x="28" y="8"/>
                    </a:ln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0" name="Freeform 3111">
                <a:extLst>
                  <a:ext uri="{FF2B5EF4-FFF2-40B4-BE49-F238E27FC236}">
                    <a16:creationId xmlns:a16="http://schemas.microsoft.com/office/drawing/2014/main" id="{19A4BBFC-574E-3DCA-D4EA-5A05CC8C7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848"/>
                <a:ext cx="23" cy="21"/>
              </a:xfrm>
              <a:custGeom>
                <a:avLst/>
                <a:gdLst>
                  <a:gd name="T0" fmla="*/ 22 w 46"/>
                  <a:gd name="T1" fmla="*/ 12 h 43"/>
                  <a:gd name="T2" fmla="*/ 28 w 46"/>
                  <a:gd name="T3" fmla="*/ 8 h 43"/>
                  <a:gd name="T4" fmla="*/ 35 w 46"/>
                  <a:gd name="T5" fmla="*/ 6 h 43"/>
                  <a:gd name="T6" fmla="*/ 38 w 46"/>
                  <a:gd name="T7" fmla="*/ 6 h 43"/>
                  <a:gd name="T8" fmla="*/ 43 w 46"/>
                  <a:gd name="T9" fmla="*/ 0 h 43"/>
                  <a:gd name="T10" fmla="*/ 46 w 46"/>
                  <a:gd name="T11" fmla="*/ 2 h 43"/>
                  <a:gd name="T12" fmla="*/ 41 w 46"/>
                  <a:gd name="T13" fmla="*/ 5 h 43"/>
                  <a:gd name="T14" fmla="*/ 43 w 46"/>
                  <a:gd name="T15" fmla="*/ 8 h 43"/>
                  <a:gd name="T16" fmla="*/ 41 w 46"/>
                  <a:gd name="T17" fmla="*/ 18 h 43"/>
                  <a:gd name="T18" fmla="*/ 44 w 46"/>
                  <a:gd name="T19" fmla="*/ 18 h 43"/>
                  <a:gd name="T20" fmla="*/ 40 w 46"/>
                  <a:gd name="T21" fmla="*/ 23 h 43"/>
                  <a:gd name="T22" fmla="*/ 43 w 46"/>
                  <a:gd name="T23" fmla="*/ 28 h 43"/>
                  <a:gd name="T24" fmla="*/ 40 w 46"/>
                  <a:gd name="T25" fmla="*/ 38 h 43"/>
                  <a:gd name="T26" fmla="*/ 35 w 46"/>
                  <a:gd name="T27" fmla="*/ 43 h 43"/>
                  <a:gd name="T28" fmla="*/ 28 w 46"/>
                  <a:gd name="T29" fmla="*/ 38 h 43"/>
                  <a:gd name="T30" fmla="*/ 29 w 46"/>
                  <a:gd name="T31" fmla="*/ 34 h 43"/>
                  <a:gd name="T32" fmla="*/ 28 w 46"/>
                  <a:gd name="T33" fmla="*/ 29 h 43"/>
                  <a:gd name="T34" fmla="*/ 17 w 46"/>
                  <a:gd name="T35" fmla="*/ 31 h 43"/>
                  <a:gd name="T36" fmla="*/ 5 w 46"/>
                  <a:gd name="T37" fmla="*/ 38 h 43"/>
                  <a:gd name="T38" fmla="*/ 0 w 46"/>
                  <a:gd name="T39" fmla="*/ 31 h 43"/>
                  <a:gd name="T40" fmla="*/ 7 w 46"/>
                  <a:gd name="T41" fmla="*/ 28 h 43"/>
                  <a:gd name="T42" fmla="*/ 4 w 46"/>
                  <a:gd name="T43" fmla="*/ 18 h 43"/>
                  <a:gd name="T44" fmla="*/ 8 w 46"/>
                  <a:gd name="T45" fmla="*/ 12 h 43"/>
                  <a:gd name="T46" fmla="*/ 11 w 46"/>
                  <a:gd name="T47" fmla="*/ 9 h 43"/>
                  <a:gd name="T48" fmla="*/ 22 w 46"/>
                  <a:gd name="T49" fmla="*/ 1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" h="43">
                    <a:moveTo>
                      <a:pt x="22" y="12"/>
                    </a:moveTo>
                    <a:lnTo>
                      <a:pt x="28" y="8"/>
                    </a:lnTo>
                    <a:lnTo>
                      <a:pt x="35" y="6"/>
                    </a:lnTo>
                    <a:lnTo>
                      <a:pt x="38" y="6"/>
                    </a:lnTo>
                    <a:lnTo>
                      <a:pt x="43" y="0"/>
                    </a:lnTo>
                    <a:lnTo>
                      <a:pt x="46" y="2"/>
                    </a:lnTo>
                    <a:lnTo>
                      <a:pt x="41" y="5"/>
                    </a:lnTo>
                    <a:lnTo>
                      <a:pt x="43" y="8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0" y="23"/>
                    </a:lnTo>
                    <a:lnTo>
                      <a:pt x="43" y="28"/>
                    </a:lnTo>
                    <a:lnTo>
                      <a:pt x="40" y="38"/>
                    </a:lnTo>
                    <a:lnTo>
                      <a:pt x="35" y="43"/>
                    </a:lnTo>
                    <a:lnTo>
                      <a:pt x="28" y="38"/>
                    </a:lnTo>
                    <a:lnTo>
                      <a:pt x="29" y="34"/>
                    </a:lnTo>
                    <a:lnTo>
                      <a:pt x="28" y="29"/>
                    </a:lnTo>
                    <a:lnTo>
                      <a:pt x="17" y="31"/>
                    </a:lnTo>
                    <a:lnTo>
                      <a:pt x="5" y="38"/>
                    </a:lnTo>
                    <a:lnTo>
                      <a:pt x="0" y="31"/>
                    </a:lnTo>
                    <a:lnTo>
                      <a:pt x="7" y="28"/>
                    </a:lnTo>
                    <a:lnTo>
                      <a:pt x="4" y="18"/>
                    </a:lnTo>
                    <a:lnTo>
                      <a:pt x="8" y="12"/>
                    </a:lnTo>
                    <a:lnTo>
                      <a:pt x="11" y="9"/>
                    </a:ln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1" name="Freeform 3112">
                <a:extLst>
                  <a:ext uri="{FF2B5EF4-FFF2-40B4-BE49-F238E27FC236}">
                    <a16:creationId xmlns:a16="http://schemas.microsoft.com/office/drawing/2014/main" id="{B1B7F149-B06C-23AC-263C-B7FE6345E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848"/>
                <a:ext cx="23" cy="21"/>
              </a:xfrm>
              <a:custGeom>
                <a:avLst/>
                <a:gdLst>
                  <a:gd name="T0" fmla="*/ 22 w 46"/>
                  <a:gd name="T1" fmla="*/ 12 h 43"/>
                  <a:gd name="T2" fmla="*/ 28 w 46"/>
                  <a:gd name="T3" fmla="*/ 8 h 43"/>
                  <a:gd name="T4" fmla="*/ 35 w 46"/>
                  <a:gd name="T5" fmla="*/ 6 h 43"/>
                  <a:gd name="T6" fmla="*/ 38 w 46"/>
                  <a:gd name="T7" fmla="*/ 6 h 43"/>
                  <a:gd name="T8" fmla="*/ 43 w 46"/>
                  <a:gd name="T9" fmla="*/ 0 h 43"/>
                  <a:gd name="T10" fmla="*/ 46 w 46"/>
                  <a:gd name="T11" fmla="*/ 2 h 43"/>
                  <a:gd name="T12" fmla="*/ 41 w 46"/>
                  <a:gd name="T13" fmla="*/ 5 h 43"/>
                  <a:gd name="T14" fmla="*/ 43 w 46"/>
                  <a:gd name="T15" fmla="*/ 8 h 43"/>
                  <a:gd name="T16" fmla="*/ 41 w 46"/>
                  <a:gd name="T17" fmla="*/ 18 h 43"/>
                  <a:gd name="T18" fmla="*/ 44 w 46"/>
                  <a:gd name="T19" fmla="*/ 18 h 43"/>
                  <a:gd name="T20" fmla="*/ 40 w 46"/>
                  <a:gd name="T21" fmla="*/ 23 h 43"/>
                  <a:gd name="T22" fmla="*/ 43 w 46"/>
                  <a:gd name="T23" fmla="*/ 28 h 43"/>
                  <a:gd name="T24" fmla="*/ 40 w 46"/>
                  <a:gd name="T25" fmla="*/ 38 h 43"/>
                  <a:gd name="T26" fmla="*/ 35 w 46"/>
                  <a:gd name="T27" fmla="*/ 43 h 43"/>
                  <a:gd name="T28" fmla="*/ 28 w 46"/>
                  <a:gd name="T29" fmla="*/ 38 h 43"/>
                  <a:gd name="T30" fmla="*/ 29 w 46"/>
                  <a:gd name="T31" fmla="*/ 34 h 43"/>
                  <a:gd name="T32" fmla="*/ 28 w 46"/>
                  <a:gd name="T33" fmla="*/ 29 h 43"/>
                  <a:gd name="T34" fmla="*/ 17 w 46"/>
                  <a:gd name="T35" fmla="*/ 31 h 43"/>
                  <a:gd name="T36" fmla="*/ 5 w 46"/>
                  <a:gd name="T37" fmla="*/ 38 h 43"/>
                  <a:gd name="T38" fmla="*/ 0 w 46"/>
                  <a:gd name="T39" fmla="*/ 31 h 43"/>
                  <a:gd name="T40" fmla="*/ 7 w 46"/>
                  <a:gd name="T41" fmla="*/ 28 h 43"/>
                  <a:gd name="T42" fmla="*/ 4 w 46"/>
                  <a:gd name="T43" fmla="*/ 18 h 43"/>
                  <a:gd name="T44" fmla="*/ 8 w 46"/>
                  <a:gd name="T45" fmla="*/ 12 h 43"/>
                  <a:gd name="T46" fmla="*/ 11 w 46"/>
                  <a:gd name="T47" fmla="*/ 9 h 43"/>
                  <a:gd name="T48" fmla="*/ 22 w 46"/>
                  <a:gd name="T49" fmla="*/ 1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" h="43">
                    <a:moveTo>
                      <a:pt x="22" y="12"/>
                    </a:moveTo>
                    <a:lnTo>
                      <a:pt x="28" y="8"/>
                    </a:lnTo>
                    <a:lnTo>
                      <a:pt x="35" y="6"/>
                    </a:lnTo>
                    <a:lnTo>
                      <a:pt x="38" y="6"/>
                    </a:lnTo>
                    <a:lnTo>
                      <a:pt x="43" y="0"/>
                    </a:lnTo>
                    <a:lnTo>
                      <a:pt x="46" y="2"/>
                    </a:lnTo>
                    <a:lnTo>
                      <a:pt x="41" y="5"/>
                    </a:lnTo>
                    <a:lnTo>
                      <a:pt x="43" y="8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0" y="23"/>
                    </a:lnTo>
                    <a:lnTo>
                      <a:pt x="43" y="28"/>
                    </a:lnTo>
                    <a:lnTo>
                      <a:pt x="40" y="38"/>
                    </a:lnTo>
                    <a:lnTo>
                      <a:pt x="35" y="43"/>
                    </a:lnTo>
                    <a:lnTo>
                      <a:pt x="28" y="38"/>
                    </a:lnTo>
                    <a:lnTo>
                      <a:pt x="29" y="34"/>
                    </a:lnTo>
                    <a:lnTo>
                      <a:pt x="28" y="29"/>
                    </a:lnTo>
                    <a:lnTo>
                      <a:pt x="17" y="31"/>
                    </a:lnTo>
                    <a:lnTo>
                      <a:pt x="5" y="38"/>
                    </a:lnTo>
                    <a:lnTo>
                      <a:pt x="0" y="31"/>
                    </a:lnTo>
                    <a:lnTo>
                      <a:pt x="7" y="28"/>
                    </a:lnTo>
                    <a:lnTo>
                      <a:pt x="4" y="18"/>
                    </a:lnTo>
                    <a:lnTo>
                      <a:pt x="8" y="12"/>
                    </a:lnTo>
                    <a:lnTo>
                      <a:pt x="11" y="9"/>
                    </a:lnTo>
                    <a:lnTo>
                      <a:pt x="22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2" name="Freeform 3113">
                <a:extLst>
                  <a:ext uri="{FF2B5EF4-FFF2-40B4-BE49-F238E27FC236}">
                    <a16:creationId xmlns:a16="http://schemas.microsoft.com/office/drawing/2014/main" id="{6AD3F9D0-AF42-5BA7-6763-CA70A6F8D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777"/>
                <a:ext cx="31" cy="30"/>
              </a:xfrm>
              <a:custGeom>
                <a:avLst/>
                <a:gdLst>
                  <a:gd name="T0" fmla="*/ 62 w 62"/>
                  <a:gd name="T1" fmla="*/ 16 h 61"/>
                  <a:gd name="T2" fmla="*/ 49 w 62"/>
                  <a:gd name="T3" fmla="*/ 16 h 61"/>
                  <a:gd name="T4" fmla="*/ 47 w 62"/>
                  <a:gd name="T5" fmla="*/ 9 h 61"/>
                  <a:gd name="T6" fmla="*/ 50 w 62"/>
                  <a:gd name="T7" fmla="*/ 6 h 61"/>
                  <a:gd name="T8" fmla="*/ 47 w 62"/>
                  <a:gd name="T9" fmla="*/ 2 h 61"/>
                  <a:gd name="T10" fmla="*/ 43 w 62"/>
                  <a:gd name="T11" fmla="*/ 2 h 61"/>
                  <a:gd name="T12" fmla="*/ 27 w 62"/>
                  <a:gd name="T13" fmla="*/ 0 h 61"/>
                  <a:gd name="T14" fmla="*/ 23 w 62"/>
                  <a:gd name="T15" fmla="*/ 0 h 61"/>
                  <a:gd name="T16" fmla="*/ 8 w 62"/>
                  <a:gd name="T17" fmla="*/ 22 h 61"/>
                  <a:gd name="T18" fmla="*/ 3 w 62"/>
                  <a:gd name="T19" fmla="*/ 22 h 61"/>
                  <a:gd name="T20" fmla="*/ 0 w 62"/>
                  <a:gd name="T21" fmla="*/ 28 h 61"/>
                  <a:gd name="T22" fmla="*/ 8 w 62"/>
                  <a:gd name="T23" fmla="*/ 28 h 61"/>
                  <a:gd name="T24" fmla="*/ 18 w 62"/>
                  <a:gd name="T25" fmla="*/ 29 h 61"/>
                  <a:gd name="T26" fmla="*/ 24 w 62"/>
                  <a:gd name="T27" fmla="*/ 32 h 61"/>
                  <a:gd name="T28" fmla="*/ 24 w 62"/>
                  <a:gd name="T29" fmla="*/ 37 h 61"/>
                  <a:gd name="T30" fmla="*/ 32 w 62"/>
                  <a:gd name="T31" fmla="*/ 38 h 61"/>
                  <a:gd name="T32" fmla="*/ 40 w 62"/>
                  <a:gd name="T33" fmla="*/ 43 h 61"/>
                  <a:gd name="T34" fmla="*/ 44 w 62"/>
                  <a:gd name="T35" fmla="*/ 54 h 61"/>
                  <a:gd name="T36" fmla="*/ 41 w 62"/>
                  <a:gd name="T37" fmla="*/ 60 h 61"/>
                  <a:gd name="T38" fmla="*/ 46 w 62"/>
                  <a:gd name="T39" fmla="*/ 61 h 61"/>
                  <a:gd name="T40" fmla="*/ 53 w 62"/>
                  <a:gd name="T41" fmla="*/ 58 h 61"/>
                  <a:gd name="T42" fmla="*/ 58 w 62"/>
                  <a:gd name="T43" fmla="*/ 55 h 61"/>
                  <a:gd name="T44" fmla="*/ 58 w 62"/>
                  <a:gd name="T45" fmla="*/ 52 h 61"/>
                  <a:gd name="T46" fmla="*/ 53 w 62"/>
                  <a:gd name="T47" fmla="*/ 49 h 61"/>
                  <a:gd name="T48" fmla="*/ 56 w 62"/>
                  <a:gd name="T49" fmla="*/ 38 h 61"/>
                  <a:gd name="T50" fmla="*/ 61 w 62"/>
                  <a:gd name="T51" fmla="*/ 37 h 61"/>
                  <a:gd name="T52" fmla="*/ 62 w 62"/>
                  <a:gd name="T53" fmla="*/ 26 h 61"/>
                  <a:gd name="T54" fmla="*/ 62 w 62"/>
                  <a:gd name="T55" fmla="*/ 1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2" h="61">
                    <a:moveTo>
                      <a:pt x="62" y="16"/>
                    </a:moveTo>
                    <a:lnTo>
                      <a:pt x="49" y="16"/>
                    </a:lnTo>
                    <a:lnTo>
                      <a:pt x="47" y="9"/>
                    </a:lnTo>
                    <a:lnTo>
                      <a:pt x="50" y="6"/>
                    </a:lnTo>
                    <a:lnTo>
                      <a:pt x="47" y="2"/>
                    </a:lnTo>
                    <a:lnTo>
                      <a:pt x="43" y="2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8" y="22"/>
                    </a:lnTo>
                    <a:lnTo>
                      <a:pt x="3" y="22"/>
                    </a:lnTo>
                    <a:lnTo>
                      <a:pt x="0" y="28"/>
                    </a:lnTo>
                    <a:lnTo>
                      <a:pt x="8" y="28"/>
                    </a:lnTo>
                    <a:lnTo>
                      <a:pt x="18" y="29"/>
                    </a:lnTo>
                    <a:lnTo>
                      <a:pt x="24" y="32"/>
                    </a:lnTo>
                    <a:lnTo>
                      <a:pt x="24" y="37"/>
                    </a:lnTo>
                    <a:lnTo>
                      <a:pt x="32" y="38"/>
                    </a:lnTo>
                    <a:lnTo>
                      <a:pt x="40" y="43"/>
                    </a:lnTo>
                    <a:lnTo>
                      <a:pt x="44" y="54"/>
                    </a:lnTo>
                    <a:lnTo>
                      <a:pt x="41" y="60"/>
                    </a:lnTo>
                    <a:lnTo>
                      <a:pt x="46" y="61"/>
                    </a:lnTo>
                    <a:lnTo>
                      <a:pt x="53" y="58"/>
                    </a:lnTo>
                    <a:lnTo>
                      <a:pt x="58" y="55"/>
                    </a:lnTo>
                    <a:lnTo>
                      <a:pt x="58" y="52"/>
                    </a:lnTo>
                    <a:lnTo>
                      <a:pt x="53" y="49"/>
                    </a:lnTo>
                    <a:lnTo>
                      <a:pt x="56" y="38"/>
                    </a:lnTo>
                    <a:lnTo>
                      <a:pt x="61" y="37"/>
                    </a:lnTo>
                    <a:lnTo>
                      <a:pt x="62" y="26"/>
                    </a:lnTo>
                    <a:lnTo>
                      <a:pt x="62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3" name="Freeform 3114">
                <a:extLst>
                  <a:ext uri="{FF2B5EF4-FFF2-40B4-BE49-F238E27FC236}">
                    <a16:creationId xmlns:a16="http://schemas.microsoft.com/office/drawing/2014/main" id="{75734C83-9783-F769-A1EE-57F3FE3F4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777"/>
                <a:ext cx="31" cy="30"/>
              </a:xfrm>
              <a:custGeom>
                <a:avLst/>
                <a:gdLst>
                  <a:gd name="T0" fmla="*/ 62 w 62"/>
                  <a:gd name="T1" fmla="*/ 16 h 61"/>
                  <a:gd name="T2" fmla="*/ 62 w 62"/>
                  <a:gd name="T3" fmla="*/ 26 h 61"/>
                  <a:gd name="T4" fmla="*/ 61 w 62"/>
                  <a:gd name="T5" fmla="*/ 37 h 61"/>
                  <a:gd name="T6" fmla="*/ 56 w 62"/>
                  <a:gd name="T7" fmla="*/ 38 h 61"/>
                  <a:gd name="T8" fmla="*/ 53 w 62"/>
                  <a:gd name="T9" fmla="*/ 49 h 61"/>
                  <a:gd name="T10" fmla="*/ 58 w 62"/>
                  <a:gd name="T11" fmla="*/ 52 h 61"/>
                  <a:gd name="T12" fmla="*/ 58 w 62"/>
                  <a:gd name="T13" fmla="*/ 55 h 61"/>
                  <a:gd name="T14" fmla="*/ 53 w 62"/>
                  <a:gd name="T15" fmla="*/ 58 h 61"/>
                  <a:gd name="T16" fmla="*/ 46 w 62"/>
                  <a:gd name="T17" fmla="*/ 61 h 61"/>
                  <a:gd name="T18" fmla="*/ 41 w 62"/>
                  <a:gd name="T19" fmla="*/ 60 h 61"/>
                  <a:gd name="T20" fmla="*/ 44 w 62"/>
                  <a:gd name="T21" fmla="*/ 54 h 61"/>
                  <a:gd name="T22" fmla="*/ 40 w 62"/>
                  <a:gd name="T23" fmla="*/ 43 h 61"/>
                  <a:gd name="T24" fmla="*/ 32 w 62"/>
                  <a:gd name="T25" fmla="*/ 38 h 61"/>
                  <a:gd name="T26" fmla="*/ 24 w 62"/>
                  <a:gd name="T27" fmla="*/ 37 h 61"/>
                  <a:gd name="T28" fmla="*/ 24 w 62"/>
                  <a:gd name="T29" fmla="*/ 32 h 61"/>
                  <a:gd name="T30" fmla="*/ 18 w 62"/>
                  <a:gd name="T31" fmla="*/ 29 h 61"/>
                  <a:gd name="T32" fmla="*/ 8 w 62"/>
                  <a:gd name="T33" fmla="*/ 28 h 61"/>
                  <a:gd name="T34" fmla="*/ 0 w 62"/>
                  <a:gd name="T35" fmla="*/ 28 h 61"/>
                  <a:gd name="T36" fmla="*/ 3 w 62"/>
                  <a:gd name="T37" fmla="*/ 22 h 61"/>
                  <a:gd name="T38" fmla="*/ 8 w 62"/>
                  <a:gd name="T39" fmla="*/ 22 h 61"/>
                  <a:gd name="T40" fmla="*/ 23 w 62"/>
                  <a:gd name="T41" fmla="*/ 0 h 61"/>
                  <a:gd name="T42" fmla="*/ 27 w 62"/>
                  <a:gd name="T43" fmla="*/ 0 h 61"/>
                  <a:gd name="T44" fmla="*/ 43 w 62"/>
                  <a:gd name="T45" fmla="*/ 2 h 61"/>
                  <a:gd name="T46" fmla="*/ 47 w 62"/>
                  <a:gd name="T47" fmla="*/ 2 h 61"/>
                  <a:gd name="T48" fmla="*/ 50 w 62"/>
                  <a:gd name="T49" fmla="*/ 6 h 61"/>
                  <a:gd name="T50" fmla="*/ 47 w 62"/>
                  <a:gd name="T51" fmla="*/ 9 h 61"/>
                  <a:gd name="T52" fmla="*/ 49 w 62"/>
                  <a:gd name="T53" fmla="*/ 16 h 61"/>
                  <a:gd name="T54" fmla="*/ 62 w 62"/>
                  <a:gd name="T55" fmla="*/ 1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2" h="61">
                    <a:moveTo>
                      <a:pt x="62" y="16"/>
                    </a:moveTo>
                    <a:lnTo>
                      <a:pt x="62" y="26"/>
                    </a:lnTo>
                    <a:lnTo>
                      <a:pt x="61" y="37"/>
                    </a:lnTo>
                    <a:lnTo>
                      <a:pt x="56" y="38"/>
                    </a:lnTo>
                    <a:lnTo>
                      <a:pt x="53" y="49"/>
                    </a:lnTo>
                    <a:lnTo>
                      <a:pt x="58" y="52"/>
                    </a:lnTo>
                    <a:lnTo>
                      <a:pt x="58" y="55"/>
                    </a:lnTo>
                    <a:lnTo>
                      <a:pt x="53" y="58"/>
                    </a:lnTo>
                    <a:lnTo>
                      <a:pt x="46" y="61"/>
                    </a:lnTo>
                    <a:lnTo>
                      <a:pt x="41" y="60"/>
                    </a:lnTo>
                    <a:lnTo>
                      <a:pt x="44" y="54"/>
                    </a:lnTo>
                    <a:lnTo>
                      <a:pt x="40" y="43"/>
                    </a:lnTo>
                    <a:lnTo>
                      <a:pt x="32" y="38"/>
                    </a:lnTo>
                    <a:lnTo>
                      <a:pt x="24" y="37"/>
                    </a:lnTo>
                    <a:lnTo>
                      <a:pt x="24" y="32"/>
                    </a:lnTo>
                    <a:lnTo>
                      <a:pt x="18" y="29"/>
                    </a:lnTo>
                    <a:lnTo>
                      <a:pt x="8" y="28"/>
                    </a:lnTo>
                    <a:lnTo>
                      <a:pt x="0" y="28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43" y="2"/>
                    </a:lnTo>
                    <a:lnTo>
                      <a:pt x="47" y="2"/>
                    </a:lnTo>
                    <a:lnTo>
                      <a:pt x="50" y="6"/>
                    </a:lnTo>
                    <a:lnTo>
                      <a:pt x="47" y="9"/>
                    </a:lnTo>
                    <a:lnTo>
                      <a:pt x="49" y="16"/>
                    </a:lnTo>
                    <a:lnTo>
                      <a:pt x="62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4" name="Freeform 3115">
                <a:extLst>
                  <a:ext uri="{FF2B5EF4-FFF2-40B4-BE49-F238E27FC236}">
                    <a16:creationId xmlns:a16="http://schemas.microsoft.com/office/drawing/2014/main" id="{B035FE5C-49BE-6E4C-26F7-363AE0924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777"/>
                <a:ext cx="31" cy="30"/>
              </a:xfrm>
              <a:custGeom>
                <a:avLst/>
                <a:gdLst>
                  <a:gd name="T0" fmla="*/ 62 w 62"/>
                  <a:gd name="T1" fmla="*/ 16 h 61"/>
                  <a:gd name="T2" fmla="*/ 62 w 62"/>
                  <a:gd name="T3" fmla="*/ 26 h 61"/>
                  <a:gd name="T4" fmla="*/ 61 w 62"/>
                  <a:gd name="T5" fmla="*/ 37 h 61"/>
                  <a:gd name="T6" fmla="*/ 56 w 62"/>
                  <a:gd name="T7" fmla="*/ 38 h 61"/>
                  <a:gd name="T8" fmla="*/ 53 w 62"/>
                  <a:gd name="T9" fmla="*/ 49 h 61"/>
                  <a:gd name="T10" fmla="*/ 58 w 62"/>
                  <a:gd name="T11" fmla="*/ 52 h 61"/>
                  <a:gd name="T12" fmla="*/ 58 w 62"/>
                  <a:gd name="T13" fmla="*/ 55 h 61"/>
                  <a:gd name="T14" fmla="*/ 53 w 62"/>
                  <a:gd name="T15" fmla="*/ 58 h 61"/>
                  <a:gd name="T16" fmla="*/ 46 w 62"/>
                  <a:gd name="T17" fmla="*/ 61 h 61"/>
                  <a:gd name="T18" fmla="*/ 41 w 62"/>
                  <a:gd name="T19" fmla="*/ 60 h 61"/>
                  <a:gd name="T20" fmla="*/ 44 w 62"/>
                  <a:gd name="T21" fmla="*/ 54 h 61"/>
                  <a:gd name="T22" fmla="*/ 40 w 62"/>
                  <a:gd name="T23" fmla="*/ 43 h 61"/>
                  <a:gd name="T24" fmla="*/ 32 w 62"/>
                  <a:gd name="T25" fmla="*/ 38 h 61"/>
                  <a:gd name="T26" fmla="*/ 24 w 62"/>
                  <a:gd name="T27" fmla="*/ 37 h 61"/>
                  <a:gd name="T28" fmla="*/ 24 w 62"/>
                  <a:gd name="T29" fmla="*/ 32 h 61"/>
                  <a:gd name="T30" fmla="*/ 18 w 62"/>
                  <a:gd name="T31" fmla="*/ 29 h 61"/>
                  <a:gd name="T32" fmla="*/ 8 w 62"/>
                  <a:gd name="T33" fmla="*/ 28 h 61"/>
                  <a:gd name="T34" fmla="*/ 0 w 62"/>
                  <a:gd name="T35" fmla="*/ 28 h 61"/>
                  <a:gd name="T36" fmla="*/ 3 w 62"/>
                  <a:gd name="T37" fmla="*/ 22 h 61"/>
                  <a:gd name="T38" fmla="*/ 8 w 62"/>
                  <a:gd name="T39" fmla="*/ 22 h 61"/>
                  <a:gd name="T40" fmla="*/ 23 w 62"/>
                  <a:gd name="T41" fmla="*/ 0 h 61"/>
                  <a:gd name="T42" fmla="*/ 27 w 62"/>
                  <a:gd name="T43" fmla="*/ 0 h 61"/>
                  <a:gd name="T44" fmla="*/ 43 w 62"/>
                  <a:gd name="T45" fmla="*/ 2 h 61"/>
                  <a:gd name="T46" fmla="*/ 47 w 62"/>
                  <a:gd name="T47" fmla="*/ 2 h 61"/>
                  <a:gd name="T48" fmla="*/ 50 w 62"/>
                  <a:gd name="T49" fmla="*/ 6 h 61"/>
                  <a:gd name="T50" fmla="*/ 47 w 62"/>
                  <a:gd name="T51" fmla="*/ 9 h 61"/>
                  <a:gd name="T52" fmla="*/ 49 w 62"/>
                  <a:gd name="T53" fmla="*/ 16 h 61"/>
                  <a:gd name="T54" fmla="*/ 62 w 62"/>
                  <a:gd name="T55" fmla="*/ 1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2" h="61">
                    <a:moveTo>
                      <a:pt x="62" y="16"/>
                    </a:moveTo>
                    <a:lnTo>
                      <a:pt x="62" y="26"/>
                    </a:lnTo>
                    <a:lnTo>
                      <a:pt x="61" y="37"/>
                    </a:lnTo>
                    <a:lnTo>
                      <a:pt x="56" y="38"/>
                    </a:lnTo>
                    <a:lnTo>
                      <a:pt x="53" y="49"/>
                    </a:lnTo>
                    <a:lnTo>
                      <a:pt x="58" y="52"/>
                    </a:lnTo>
                    <a:lnTo>
                      <a:pt x="58" y="55"/>
                    </a:lnTo>
                    <a:lnTo>
                      <a:pt x="53" y="58"/>
                    </a:lnTo>
                    <a:lnTo>
                      <a:pt x="46" y="61"/>
                    </a:lnTo>
                    <a:lnTo>
                      <a:pt x="41" y="60"/>
                    </a:lnTo>
                    <a:lnTo>
                      <a:pt x="44" y="54"/>
                    </a:lnTo>
                    <a:lnTo>
                      <a:pt x="40" y="43"/>
                    </a:lnTo>
                    <a:lnTo>
                      <a:pt x="32" y="38"/>
                    </a:lnTo>
                    <a:lnTo>
                      <a:pt x="24" y="37"/>
                    </a:lnTo>
                    <a:lnTo>
                      <a:pt x="24" y="32"/>
                    </a:lnTo>
                    <a:lnTo>
                      <a:pt x="18" y="29"/>
                    </a:lnTo>
                    <a:lnTo>
                      <a:pt x="8" y="28"/>
                    </a:lnTo>
                    <a:lnTo>
                      <a:pt x="0" y="28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43" y="2"/>
                    </a:lnTo>
                    <a:lnTo>
                      <a:pt x="47" y="2"/>
                    </a:lnTo>
                    <a:lnTo>
                      <a:pt x="50" y="6"/>
                    </a:lnTo>
                    <a:lnTo>
                      <a:pt x="47" y="9"/>
                    </a:lnTo>
                    <a:lnTo>
                      <a:pt x="49" y="16"/>
                    </a:lnTo>
                    <a:lnTo>
                      <a:pt x="62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5" name="Freeform 3116">
                <a:extLst>
                  <a:ext uri="{FF2B5EF4-FFF2-40B4-BE49-F238E27FC236}">
                    <a16:creationId xmlns:a16="http://schemas.microsoft.com/office/drawing/2014/main" id="{AC264822-92DD-73AA-93B8-9ABD67B86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261"/>
                <a:ext cx="178" cy="98"/>
              </a:xfrm>
              <a:custGeom>
                <a:avLst/>
                <a:gdLst>
                  <a:gd name="T0" fmla="*/ 92 w 355"/>
                  <a:gd name="T1" fmla="*/ 47 h 196"/>
                  <a:gd name="T2" fmla="*/ 82 w 355"/>
                  <a:gd name="T3" fmla="*/ 72 h 196"/>
                  <a:gd name="T4" fmla="*/ 63 w 355"/>
                  <a:gd name="T5" fmla="*/ 66 h 196"/>
                  <a:gd name="T6" fmla="*/ 36 w 355"/>
                  <a:gd name="T7" fmla="*/ 73 h 196"/>
                  <a:gd name="T8" fmla="*/ 22 w 355"/>
                  <a:gd name="T9" fmla="*/ 84 h 196"/>
                  <a:gd name="T10" fmla="*/ 7 w 355"/>
                  <a:gd name="T11" fmla="*/ 96 h 196"/>
                  <a:gd name="T12" fmla="*/ 6 w 355"/>
                  <a:gd name="T13" fmla="*/ 110 h 196"/>
                  <a:gd name="T14" fmla="*/ 18 w 355"/>
                  <a:gd name="T15" fmla="*/ 117 h 196"/>
                  <a:gd name="T16" fmla="*/ 31 w 355"/>
                  <a:gd name="T17" fmla="*/ 107 h 196"/>
                  <a:gd name="T18" fmla="*/ 33 w 355"/>
                  <a:gd name="T19" fmla="*/ 126 h 196"/>
                  <a:gd name="T20" fmla="*/ 50 w 355"/>
                  <a:gd name="T21" fmla="*/ 116 h 196"/>
                  <a:gd name="T22" fmla="*/ 69 w 355"/>
                  <a:gd name="T23" fmla="*/ 130 h 196"/>
                  <a:gd name="T24" fmla="*/ 89 w 355"/>
                  <a:gd name="T25" fmla="*/ 123 h 196"/>
                  <a:gd name="T26" fmla="*/ 103 w 355"/>
                  <a:gd name="T27" fmla="*/ 130 h 196"/>
                  <a:gd name="T28" fmla="*/ 121 w 355"/>
                  <a:gd name="T29" fmla="*/ 131 h 196"/>
                  <a:gd name="T30" fmla="*/ 144 w 355"/>
                  <a:gd name="T31" fmla="*/ 130 h 196"/>
                  <a:gd name="T32" fmla="*/ 147 w 355"/>
                  <a:gd name="T33" fmla="*/ 143 h 196"/>
                  <a:gd name="T34" fmla="*/ 138 w 355"/>
                  <a:gd name="T35" fmla="*/ 160 h 196"/>
                  <a:gd name="T36" fmla="*/ 147 w 355"/>
                  <a:gd name="T37" fmla="*/ 171 h 196"/>
                  <a:gd name="T38" fmla="*/ 141 w 355"/>
                  <a:gd name="T39" fmla="*/ 186 h 196"/>
                  <a:gd name="T40" fmla="*/ 167 w 355"/>
                  <a:gd name="T41" fmla="*/ 193 h 196"/>
                  <a:gd name="T42" fmla="*/ 171 w 355"/>
                  <a:gd name="T43" fmla="*/ 180 h 196"/>
                  <a:gd name="T44" fmla="*/ 197 w 355"/>
                  <a:gd name="T45" fmla="*/ 177 h 196"/>
                  <a:gd name="T46" fmla="*/ 215 w 355"/>
                  <a:gd name="T47" fmla="*/ 181 h 196"/>
                  <a:gd name="T48" fmla="*/ 233 w 355"/>
                  <a:gd name="T49" fmla="*/ 164 h 196"/>
                  <a:gd name="T50" fmla="*/ 245 w 355"/>
                  <a:gd name="T51" fmla="*/ 163 h 196"/>
                  <a:gd name="T52" fmla="*/ 259 w 355"/>
                  <a:gd name="T53" fmla="*/ 172 h 196"/>
                  <a:gd name="T54" fmla="*/ 271 w 355"/>
                  <a:gd name="T55" fmla="*/ 163 h 196"/>
                  <a:gd name="T56" fmla="*/ 274 w 355"/>
                  <a:gd name="T57" fmla="*/ 148 h 196"/>
                  <a:gd name="T58" fmla="*/ 286 w 355"/>
                  <a:gd name="T59" fmla="*/ 137 h 196"/>
                  <a:gd name="T60" fmla="*/ 303 w 355"/>
                  <a:gd name="T61" fmla="*/ 136 h 196"/>
                  <a:gd name="T62" fmla="*/ 311 w 355"/>
                  <a:gd name="T63" fmla="*/ 133 h 196"/>
                  <a:gd name="T64" fmla="*/ 321 w 355"/>
                  <a:gd name="T65" fmla="*/ 114 h 196"/>
                  <a:gd name="T66" fmla="*/ 329 w 355"/>
                  <a:gd name="T67" fmla="*/ 102 h 196"/>
                  <a:gd name="T68" fmla="*/ 343 w 355"/>
                  <a:gd name="T69" fmla="*/ 93 h 196"/>
                  <a:gd name="T70" fmla="*/ 350 w 355"/>
                  <a:gd name="T71" fmla="*/ 78 h 196"/>
                  <a:gd name="T72" fmla="*/ 349 w 355"/>
                  <a:gd name="T73" fmla="*/ 57 h 196"/>
                  <a:gd name="T74" fmla="*/ 330 w 355"/>
                  <a:gd name="T75" fmla="*/ 38 h 196"/>
                  <a:gd name="T76" fmla="*/ 321 w 355"/>
                  <a:gd name="T77" fmla="*/ 29 h 196"/>
                  <a:gd name="T78" fmla="*/ 295 w 355"/>
                  <a:gd name="T79" fmla="*/ 20 h 196"/>
                  <a:gd name="T80" fmla="*/ 292 w 355"/>
                  <a:gd name="T81" fmla="*/ 41 h 196"/>
                  <a:gd name="T82" fmla="*/ 277 w 355"/>
                  <a:gd name="T83" fmla="*/ 54 h 196"/>
                  <a:gd name="T84" fmla="*/ 279 w 355"/>
                  <a:gd name="T85" fmla="*/ 72 h 196"/>
                  <a:gd name="T86" fmla="*/ 265 w 355"/>
                  <a:gd name="T87" fmla="*/ 84 h 196"/>
                  <a:gd name="T88" fmla="*/ 258 w 355"/>
                  <a:gd name="T89" fmla="*/ 64 h 196"/>
                  <a:gd name="T90" fmla="*/ 250 w 355"/>
                  <a:gd name="T91" fmla="*/ 44 h 196"/>
                  <a:gd name="T92" fmla="*/ 230 w 355"/>
                  <a:gd name="T93" fmla="*/ 35 h 196"/>
                  <a:gd name="T94" fmla="*/ 214 w 355"/>
                  <a:gd name="T95" fmla="*/ 47 h 196"/>
                  <a:gd name="T96" fmla="*/ 200 w 355"/>
                  <a:gd name="T97" fmla="*/ 37 h 196"/>
                  <a:gd name="T98" fmla="*/ 183 w 355"/>
                  <a:gd name="T99" fmla="*/ 22 h 196"/>
                  <a:gd name="T100" fmla="*/ 160 w 355"/>
                  <a:gd name="T101" fmla="*/ 0 h 196"/>
                  <a:gd name="T102" fmla="*/ 151 w 355"/>
                  <a:gd name="T103" fmla="*/ 28 h 196"/>
                  <a:gd name="T104" fmla="*/ 142 w 355"/>
                  <a:gd name="T105" fmla="*/ 69 h 196"/>
                  <a:gd name="T106" fmla="*/ 135 w 355"/>
                  <a:gd name="T107" fmla="*/ 57 h 196"/>
                  <a:gd name="T108" fmla="*/ 118 w 355"/>
                  <a:gd name="T109" fmla="*/ 54 h 196"/>
                  <a:gd name="T110" fmla="*/ 113 w 355"/>
                  <a:gd name="T111" fmla="*/ 29 h 196"/>
                  <a:gd name="T112" fmla="*/ 104 w 355"/>
                  <a:gd name="T113" fmla="*/ 3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5" h="196">
                    <a:moveTo>
                      <a:pt x="104" y="37"/>
                    </a:moveTo>
                    <a:lnTo>
                      <a:pt x="95" y="43"/>
                    </a:lnTo>
                    <a:lnTo>
                      <a:pt x="92" y="47"/>
                    </a:lnTo>
                    <a:lnTo>
                      <a:pt x="94" y="57"/>
                    </a:lnTo>
                    <a:lnTo>
                      <a:pt x="91" y="63"/>
                    </a:lnTo>
                    <a:lnTo>
                      <a:pt x="82" y="72"/>
                    </a:lnTo>
                    <a:lnTo>
                      <a:pt x="75" y="72"/>
                    </a:lnTo>
                    <a:lnTo>
                      <a:pt x="65" y="67"/>
                    </a:lnTo>
                    <a:lnTo>
                      <a:pt x="63" y="66"/>
                    </a:lnTo>
                    <a:lnTo>
                      <a:pt x="50" y="61"/>
                    </a:lnTo>
                    <a:lnTo>
                      <a:pt x="45" y="67"/>
                    </a:lnTo>
                    <a:lnTo>
                      <a:pt x="36" y="73"/>
                    </a:lnTo>
                    <a:lnTo>
                      <a:pt x="25" y="73"/>
                    </a:lnTo>
                    <a:lnTo>
                      <a:pt x="22" y="76"/>
                    </a:lnTo>
                    <a:lnTo>
                      <a:pt x="22" y="84"/>
                    </a:lnTo>
                    <a:lnTo>
                      <a:pt x="16" y="88"/>
                    </a:lnTo>
                    <a:lnTo>
                      <a:pt x="18" y="93"/>
                    </a:lnTo>
                    <a:lnTo>
                      <a:pt x="7" y="96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6" y="110"/>
                    </a:lnTo>
                    <a:lnTo>
                      <a:pt x="7" y="123"/>
                    </a:lnTo>
                    <a:lnTo>
                      <a:pt x="12" y="125"/>
                    </a:lnTo>
                    <a:lnTo>
                      <a:pt x="18" y="117"/>
                    </a:lnTo>
                    <a:lnTo>
                      <a:pt x="21" y="113"/>
                    </a:lnTo>
                    <a:lnTo>
                      <a:pt x="27" y="107"/>
                    </a:lnTo>
                    <a:lnTo>
                      <a:pt x="31" y="107"/>
                    </a:lnTo>
                    <a:lnTo>
                      <a:pt x="33" y="114"/>
                    </a:lnTo>
                    <a:lnTo>
                      <a:pt x="38" y="114"/>
                    </a:lnTo>
                    <a:lnTo>
                      <a:pt x="33" y="126"/>
                    </a:lnTo>
                    <a:lnTo>
                      <a:pt x="39" y="126"/>
                    </a:lnTo>
                    <a:lnTo>
                      <a:pt x="48" y="117"/>
                    </a:lnTo>
                    <a:lnTo>
                      <a:pt x="50" y="116"/>
                    </a:lnTo>
                    <a:lnTo>
                      <a:pt x="56" y="120"/>
                    </a:lnTo>
                    <a:lnTo>
                      <a:pt x="60" y="126"/>
                    </a:lnTo>
                    <a:lnTo>
                      <a:pt x="69" y="130"/>
                    </a:lnTo>
                    <a:lnTo>
                      <a:pt x="72" y="123"/>
                    </a:lnTo>
                    <a:lnTo>
                      <a:pt x="83" y="120"/>
                    </a:lnTo>
                    <a:lnTo>
                      <a:pt x="89" y="123"/>
                    </a:lnTo>
                    <a:lnTo>
                      <a:pt x="95" y="123"/>
                    </a:lnTo>
                    <a:lnTo>
                      <a:pt x="100" y="130"/>
                    </a:lnTo>
                    <a:lnTo>
                      <a:pt x="103" y="130"/>
                    </a:lnTo>
                    <a:lnTo>
                      <a:pt x="109" y="133"/>
                    </a:lnTo>
                    <a:lnTo>
                      <a:pt x="118" y="133"/>
                    </a:lnTo>
                    <a:lnTo>
                      <a:pt x="121" y="131"/>
                    </a:lnTo>
                    <a:lnTo>
                      <a:pt x="130" y="136"/>
                    </a:lnTo>
                    <a:lnTo>
                      <a:pt x="133" y="136"/>
                    </a:lnTo>
                    <a:lnTo>
                      <a:pt x="144" y="130"/>
                    </a:lnTo>
                    <a:lnTo>
                      <a:pt x="151" y="128"/>
                    </a:lnTo>
                    <a:lnTo>
                      <a:pt x="148" y="136"/>
                    </a:lnTo>
                    <a:lnTo>
                      <a:pt x="147" y="143"/>
                    </a:lnTo>
                    <a:lnTo>
                      <a:pt x="142" y="148"/>
                    </a:lnTo>
                    <a:lnTo>
                      <a:pt x="139" y="157"/>
                    </a:lnTo>
                    <a:lnTo>
                      <a:pt x="138" y="160"/>
                    </a:lnTo>
                    <a:lnTo>
                      <a:pt x="139" y="163"/>
                    </a:lnTo>
                    <a:lnTo>
                      <a:pt x="145" y="166"/>
                    </a:lnTo>
                    <a:lnTo>
                      <a:pt x="147" y="171"/>
                    </a:lnTo>
                    <a:lnTo>
                      <a:pt x="145" y="175"/>
                    </a:lnTo>
                    <a:lnTo>
                      <a:pt x="141" y="177"/>
                    </a:lnTo>
                    <a:lnTo>
                      <a:pt x="141" y="186"/>
                    </a:lnTo>
                    <a:lnTo>
                      <a:pt x="145" y="187"/>
                    </a:lnTo>
                    <a:lnTo>
                      <a:pt x="145" y="196"/>
                    </a:lnTo>
                    <a:lnTo>
                      <a:pt x="167" y="193"/>
                    </a:lnTo>
                    <a:lnTo>
                      <a:pt x="165" y="184"/>
                    </a:lnTo>
                    <a:lnTo>
                      <a:pt x="170" y="186"/>
                    </a:lnTo>
                    <a:lnTo>
                      <a:pt x="171" y="180"/>
                    </a:lnTo>
                    <a:lnTo>
                      <a:pt x="177" y="171"/>
                    </a:lnTo>
                    <a:lnTo>
                      <a:pt x="186" y="175"/>
                    </a:lnTo>
                    <a:lnTo>
                      <a:pt x="197" y="177"/>
                    </a:lnTo>
                    <a:lnTo>
                      <a:pt x="201" y="174"/>
                    </a:lnTo>
                    <a:lnTo>
                      <a:pt x="204" y="180"/>
                    </a:lnTo>
                    <a:lnTo>
                      <a:pt x="215" y="181"/>
                    </a:lnTo>
                    <a:lnTo>
                      <a:pt x="218" y="168"/>
                    </a:lnTo>
                    <a:lnTo>
                      <a:pt x="221" y="164"/>
                    </a:lnTo>
                    <a:lnTo>
                      <a:pt x="233" y="164"/>
                    </a:lnTo>
                    <a:lnTo>
                      <a:pt x="238" y="166"/>
                    </a:lnTo>
                    <a:lnTo>
                      <a:pt x="242" y="163"/>
                    </a:lnTo>
                    <a:lnTo>
                      <a:pt x="245" y="163"/>
                    </a:lnTo>
                    <a:lnTo>
                      <a:pt x="245" y="166"/>
                    </a:lnTo>
                    <a:lnTo>
                      <a:pt x="262" y="166"/>
                    </a:lnTo>
                    <a:lnTo>
                      <a:pt x="259" y="172"/>
                    </a:lnTo>
                    <a:lnTo>
                      <a:pt x="267" y="171"/>
                    </a:lnTo>
                    <a:lnTo>
                      <a:pt x="274" y="169"/>
                    </a:lnTo>
                    <a:lnTo>
                      <a:pt x="271" y="163"/>
                    </a:lnTo>
                    <a:lnTo>
                      <a:pt x="276" y="160"/>
                    </a:lnTo>
                    <a:lnTo>
                      <a:pt x="274" y="155"/>
                    </a:lnTo>
                    <a:lnTo>
                      <a:pt x="274" y="148"/>
                    </a:lnTo>
                    <a:lnTo>
                      <a:pt x="285" y="146"/>
                    </a:lnTo>
                    <a:lnTo>
                      <a:pt x="288" y="143"/>
                    </a:lnTo>
                    <a:lnTo>
                      <a:pt x="286" y="137"/>
                    </a:lnTo>
                    <a:lnTo>
                      <a:pt x="291" y="134"/>
                    </a:lnTo>
                    <a:lnTo>
                      <a:pt x="295" y="139"/>
                    </a:lnTo>
                    <a:lnTo>
                      <a:pt x="303" y="136"/>
                    </a:lnTo>
                    <a:lnTo>
                      <a:pt x="309" y="140"/>
                    </a:lnTo>
                    <a:lnTo>
                      <a:pt x="312" y="139"/>
                    </a:lnTo>
                    <a:lnTo>
                      <a:pt x="311" y="133"/>
                    </a:lnTo>
                    <a:lnTo>
                      <a:pt x="317" y="123"/>
                    </a:lnTo>
                    <a:lnTo>
                      <a:pt x="315" y="122"/>
                    </a:lnTo>
                    <a:lnTo>
                      <a:pt x="321" y="114"/>
                    </a:lnTo>
                    <a:lnTo>
                      <a:pt x="320" y="111"/>
                    </a:lnTo>
                    <a:lnTo>
                      <a:pt x="332" y="105"/>
                    </a:lnTo>
                    <a:lnTo>
                      <a:pt x="329" y="102"/>
                    </a:lnTo>
                    <a:lnTo>
                      <a:pt x="336" y="98"/>
                    </a:lnTo>
                    <a:lnTo>
                      <a:pt x="335" y="96"/>
                    </a:lnTo>
                    <a:lnTo>
                      <a:pt x="343" y="93"/>
                    </a:lnTo>
                    <a:lnTo>
                      <a:pt x="349" y="87"/>
                    </a:lnTo>
                    <a:lnTo>
                      <a:pt x="353" y="82"/>
                    </a:lnTo>
                    <a:lnTo>
                      <a:pt x="350" y="78"/>
                    </a:lnTo>
                    <a:lnTo>
                      <a:pt x="352" y="72"/>
                    </a:lnTo>
                    <a:lnTo>
                      <a:pt x="355" y="66"/>
                    </a:lnTo>
                    <a:lnTo>
                      <a:pt x="349" y="57"/>
                    </a:lnTo>
                    <a:lnTo>
                      <a:pt x="343" y="52"/>
                    </a:lnTo>
                    <a:lnTo>
                      <a:pt x="333" y="38"/>
                    </a:lnTo>
                    <a:lnTo>
                      <a:pt x="330" y="38"/>
                    </a:lnTo>
                    <a:lnTo>
                      <a:pt x="327" y="32"/>
                    </a:lnTo>
                    <a:lnTo>
                      <a:pt x="324" y="35"/>
                    </a:lnTo>
                    <a:lnTo>
                      <a:pt x="321" y="29"/>
                    </a:lnTo>
                    <a:lnTo>
                      <a:pt x="311" y="23"/>
                    </a:lnTo>
                    <a:lnTo>
                      <a:pt x="302" y="23"/>
                    </a:lnTo>
                    <a:lnTo>
                      <a:pt x="295" y="20"/>
                    </a:lnTo>
                    <a:lnTo>
                      <a:pt x="291" y="20"/>
                    </a:lnTo>
                    <a:lnTo>
                      <a:pt x="288" y="38"/>
                    </a:lnTo>
                    <a:lnTo>
                      <a:pt x="292" y="41"/>
                    </a:lnTo>
                    <a:lnTo>
                      <a:pt x="286" y="44"/>
                    </a:lnTo>
                    <a:lnTo>
                      <a:pt x="280" y="55"/>
                    </a:lnTo>
                    <a:lnTo>
                      <a:pt x="277" y="54"/>
                    </a:lnTo>
                    <a:lnTo>
                      <a:pt x="277" y="61"/>
                    </a:lnTo>
                    <a:lnTo>
                      <a:pt x="280" y="64"/>
                    </a:lnTo>
                    <a:lnTo>
                      <a:pt x="279" y="72"/>
                    </a:lnTo>
                    <a:lnTo>
                      <a:pt x="276" y="75"/>
                    </a:lnTo>
                    <a:lnTo>
                      <a:pt x="274" y="81"/>
                    </a:lnTo>
                    <a:lnTo>
                      <a:pt x="265" y="84"/>
                    </a:lnTo>
                    <a:lnTo>
                      <a:pt x="259" y="79"/>
                    </a:lnTo>
                    <a:lnTo>
                      <a:pt x="259" y="67"/>
                    </a:lnTo>
                    <a:lnTo>
                      <a:pt x="258" y="64"/>
                    </a:lnTo>
                    <a:lnTo>
                      <a:pt x="256" y="57"/>
                    </a:lnTo>
                    <a:lnTo>
                      <a:pt x="253" y="54"/>
                    </a:lnTo>
                    <a:lnTo>
                      <a:pt x="250" y="44"/>
                    </a:lnTo>
                    <a:lnTo>
                      <a:pt x="238" y="41"/>
                    </a:lnTo>
                    <a:lnTo>
                      <a:pt x="235" y="35"/>
                    </a:lnTo>
                    <a:lnTo>
                      <a:pt x="230" y="35"/>
                    </a:lnTo>
                    <a:lnTo>
                      <a:pt x="227" y="47"/>
                    </a:lnTo>
                    <a:lnTo>
                      <a:pt x="220" y="50"/>
                    </a:lnTo>
                    <a:lnTo>
                      <a:pt x="214" y="47"/>
                    </a:lnTo>
                    <a:lnTo>
                      <a:pt x="211" y="32"/>
                    </a:lnTo>
                    <a:lnTo>
                      <a:pt x="206" y="32"/>
                    </a:lnTo>
                    <a:lnTo>
                      <a:pt x="200" y="37"/>
                    </a:lnTo>
                    <a:lnTo>
                      <a:pt x="195" y="35"/>
                    </a:lnTo>
                    <a:lnTo>
                      <a:pt x="186" y="25"/>
                    </a:lnTo>
                    <a:lnTo>
                      <a:pt x="183" y="22"/>
                    </a:lnTo>
                    <a:lnTo>
                      <a:pt x="174" y="14"/>
                    </a:lnTo>
                    <a:lnTo>
                      <a:pt x="170" y="2"/>
                    </a:lnTo>
                    <a:lnTo>
                      <a:pt x="160" y="0"/>
                    </a:lnTo>
                    <a:lnTo>
                      <a:pt x="156" y="6"/>
                    </a:lnTo>
                    <a:lnTo>
                      <a:pt x="144" y="14"/>
                    </a:lnTo>
                    <a:lnTo>
                      <a:pt x="151" y="28"/>
                    </a:lnTo>
                    <a:lnTo>
                      <a:pt x="151" y="40"/>
                    </a:lnTo>
                    <a:lnTo>
                      <a:pt x="147" y="64"/>
                    </a:lnTo>
                    <a:lnTo>
                      <a:pt x="142" y="69"/>
                    </a:lnTo>
                    <a:lnTo>
                      <a:pt x="138" y="66"/>
                    </a:lnTo>
                    <a:lnTo>
                      <a:pt x="139" y="60"/>
                    </a:lnTo>
                    <a:lnTo>
                      <a:pt x="135" y="57"/>
                    </a:lnTo>
                    <a:lnTo>
                      <a:pt x="133" y="52"/>
                    </a:lnTo>
                    <a:lnTo>
                      <a:pt x="124" y="50"/>
                    </a:lnTo>
                    <a:lnTo>
                      <a:pt x="118" y="54"/>
                    </a:lnTo>
                    <a:lnTo>
                      <a:pt x="119" y="44"/>
                    </a:lnTo>
                    <a:lnTo>
                      <a:pt x="118" y="29"/>
                    </a:lnTo>
                    <a:lnTo>
                      <a:pt x="113" y="29"/>
                    </a:lnTo>
                    <a:lnTo>
                      <a:pt x="107" y="22"/>
                    </a:lnTo>
                    <a:lnTo>
                      <a:pt x="110" y="35"/>
                    </a:lnTo>
                    <a:lnTo>
                      <a:pt x="104" y="3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6" name="Freeform 3117">
                <a:extLst>
                  <a:ext uri="{FF2B5EF4-FFF2-40B4-BE49-F238E27FC236}">
                    <a16:creationId xmlns:a16="http://schemas.microsoft.com/office/drawing/2014/main" id="{0A0B0CD1-EF01-6295-D57E-9F9E84E11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261"/>
                <a:ext cx="178" cy="98"/>
              </a:xfrm>
              <a:custGeom>
                <a:avLst/>
                <a:gdLst>
                  <a:gd name="T0" fmla="*/ 107 w 355"/>
                  <a:gd name="T1" fmla="*/ 22 h 196"/>
                  <a:gd name="T2" fmla="*/ 119 w 355"/>
                  <a:gd name="T3" fmla="*/ 44 h 196"/>
                  <a:gd name="T4" fmla="*/ 133 w 355"/>
                  <a:gd name="T5" fmla="*/ 52 h 196"/>
                  <a:gd name="T6" fmla="*/ 138 w 355"/>
                  <a:gd name="T7" fmla="*/ 66 h 196"/>
                  <a:gd name="T8" fmla="*/ 151 w 355"/>
                  <a:gd name="T9" fmla="*/ 40 h 196"/>
                  <a:gd name="T10" fmla="*/ 156 w 355"/>
                  <a:gd name="T11" fmla="*/ 6 h 196"/>
                  <a:gd name="T12" fmla="*/ 174 w 355"/>
                  <a:gd name="T13" fmla="*/ 14 h 196"/>
                  <a:gd name="T14" fmla="*/ 195 w 355"/>
                  <a:gd name="T15" fmla="*/ 35 h 196"/>
                  <a:gd name="T16" fmla="*/ 211 w 355"/>
                  <a:gd name="T17" fmla="*/ 32 h 196"/>
                  <a:gd name="T18" fmla="*/ 227 w 355"/>
                  <a:gd name="T19" fmla="*/ 47 h 196"/>
                  <a:gd name="T20" fmla="*/ 238 w 355"/>
                  <a:gd name="T21" fmla="*/ 41 h 196"/>
                  <a:gd name="T22" fmla="*/ 256 w 355"/>
                  <a:gd name="T23" fmla="*/ 57 h 196"/>
                  <a:gd name="T24" fmla="*/ 259 w 355"/>
                  <a:gd name="T25" fmla="*/ 79 h 196"/>
                  <a:gd name="T26" fmla="*/ 276 w 355"/>
                  <a:gd name="T27" fmla="*/ 75 h 196"/>
                  <a:gd name="T28" fmla="*/ 277 w 355"/>
                  <a:gd name="T29" fmla="*/ 61 h 196"/>
                  <a:gd name="T30" fmla="*/ 286 w 355"/>
                  <a:gd name="T31" fmla="*/ 44 h 196"/>
                  <a:gd name="T32" fmla="*/ 291 w 355"/>
                  <a:gd name="T33" fmla="*/ 20 h 196"/>
                  <a:gd name="T34" fmla="*/ 311 w 355"/>
                  <a:gd name="T35" fmla="*/ 23 h 196"/>
                  <a:gd name="T36" fmla="*/ 327 w 355"/>
                  <a:gd name="T37" fmla="*/ 32 h 196"/>
                  <a:gd name="T38" fmla="*/ 343 w 355"/>
                  <a:gd name="T39" fmla="*/ 52 h 196"/>
                  <a:gd name="T40" fmla="*/ 352 w 355"/>
                  <a:gd name="T41" fmla="*/ 72 h 196"/>
                  <a:gd name="T42" fmla="*/ 349 w 355"/>
                  <a:gd name="T43" fmla="*/ 87 h 196"/>
                  <a:gd name="T44" fmla="*/ 336 w 355"/>
                  <a:gd name="T45" fmla="*/ 98 h 196"/>
                  <a:gd name="T46" fmla="*/ 320 w 355"/>
                  <a:gd name="T47" fmla="*/ 111 h 196"/>
                  <a:gd name="T48" fmla="*/ 317 w 355"/>
                  <a:gd name="T49" fmla="*/ 123 h 196"/>
                  <a:gd name="T50" fmla="*/ 309 w 355"/>
                  <a:gd name="T51" fmla="*/ 140 h 196"/>
                  <a:gd name="T52" fmla="*/ 291 w 355"/>
                  <a:gd name="T53" fmla="*/ 134 h 196"/>
                  <a:gd name="T54" fmla="*/ 285 w 355"/>
                  <a:gd name="T55" fmla="*/ 146 h 196"/>
                  <a:gd name="T56" fmla="*/ 276 w 355"/>
                  <a:gd name="T57" fmla="*/ 160 h 196"/>
                  <a:gd name="T58" fmla="*/ 267 w 355"/>
                  <a:gd name="T59" fmla="*/ 171 h 196"/>
                  <a:gd name="T60" fmla="*/ 245 w 355"/>
                  <a:gd name="T61" fmla="*/ 166 h 196"/>
                  <a:gd name="T62" fmla="*/ 238 w 355"/>
                  <a:gd name="T63" fmla="*/ 166 h 196"/>
                  <a:gd name="T64" fmla="*/ 218 w 355"/>
                  <a:gd name="T65" fmla="*/ 168 h 196"/>
                  <a:gd name="T66" fmla="*/ 201 w 355"/>
                  <a:gd name="T67" fmla="*/ 174 h 196"/>
                  <a:gd name="T68" fmla="*/ 177 w 355"/>
                  <a:gd name="T69" fmla="*/ 171 h 196"/>
                  <a:gd name="T70" fmla="*/ 165 w 355"/>
                  <a:gd name="T71" fmla="*/ 184 h 196"/>
                  <a:gd name="T72" fmla="*/ 145 w 355"/>
                  <a:gd name="T73" fmla="*/ 187 h 196"/>
                  <a:gd name="T74" fmla="*/ 145 w 355"/>
                  <a:gd name="T75" fmla="*/ 175 h 196"/>
                  <a:gd name="T76" fmla="*/ 139 w 355"/>
                  <a:gd name="T77" fmla="*/ 163 h 196"/>
                  <a:gd name="T78" fmla="*/ 142 w 355"/>
                  <a:gd name="T79" fmla="*/ 148 h 196"/>
                  <a:gd name="T80" fmla="*/ 151 w 355"/>
                  <a:gd name="T81" fmla="*/ 128 h 196"/>
                  <a:gd name="T82" fmla="*/ 130 w 355"/>
                  <a:gd name="T83" fmla="*/ 136 h 196"/>
                  <a:gd name="T84" fmla="*/ 109 w 355"/>
                  <a:gd name="T85" fmla="*/ 133 h 196"/>
                  <a:gd name="T86" fmla="*/ 95 w 355"/>
                  <a:gd name="T87" fmla="*/ 123 h 196"/>
                  <a:gd name="T88" fmla="*/ 72 w 355"/>
                  <a:gd name="T89" fmla="*/ 123 h 196"/>
                  <a:gd name="T90" fmla="*/ 56 w 355"/>
                  <a:gd name="T91" fmla="*/ 120 h 196"/>
                  <a:gd name="T92" fmla="*/ 39 w 355"/>
                  <a:gd name="T93" fmla="*/ 126 h 196"/>
                  <a:gd name="T94" fmla="*/ 33 w 355"/>
                  <a:gd name="T95" fmla="*/ 114 h 196"/>
                  <a:gd name="T96" fmla="*/ 21 w 355"/>
                  <a:gd name="T97" fmla="*/ 113 h 196"/>
                  <a:gd name="T98" fmla="*/ 7 w 355"/>
                  <a:gd name="T99" fmla="*/ 123 h 196"/>
                  <a:gd name="T100" fmla="*/ 1 w 355"/>
                  <a:gd name="T101" fmla="*/ 104 h 196"/>
                  <a:gd name="T102" fmla="*/ 16 w 355"/>
                  <a:gd name="T103" fmla="*/ 88 h 196"/>
                  <a:gd name="T104" fmla="*/ 25 w 355"/>
                  <a:gd name="T105" fmla="*/ 73 h 196"/>
                  <a:gd name="T106" fmla="*/ 50 w 355"/>
                  <a:gd name="T107" fmla="*/ 61 h 196"/>
                  <a:gd name="T108" fmla="*/ 75 w 355"/>
                  <a:gd name="T109" fmla="*/ 72 h 196"/>
                  <a:gd name="T110" fmla="*/ 94 w 355"/>
                  <a:gd name="T111" fmla="*/ 57 h 196"/>
                  <a:gd name="T112" fmla="*/ 104 w 355"/>
                  <a:gd name="T113" fmla="*/ 3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5" h="196">
                    <a:moveTo>
                      <a:pt x="104" y="37"/>
                    </a:moveTo>
                    <a:lnTo>
                      <a:pt x="110" y="35"/>
                    </a:lnTo>
                    <a:lnTo>
                      <a:pt x="107" y="22"/>
                    </a:lnTo>
                    <a:lnTo>
                      <a:pt x="113" y="29"/>
                    </a:lnTo>
                    <a:lnTo>
                      <a:pt x="118" y="29"/>
                    </a:lnTo>
                    <a:lnTo>
                      <a:pt x="119" y="44"/>
                    </a:lnTo>
                    <a:lnTo>
                      <a:pt x="118" y="54"/>
                    </a:lnTo>
                    <a:lnTo>
                      <a:pt x="124" y="50"/>
                    </a:lnTo>
                    <a:lnTo>
                      <a:pt x="133" y="52"/>
                    </a:lnTo>
                    <a:lnTo>
                      <a:pt x="135" y="57"/>
                    </a:lnTo>
                    <a:lnTo>
                      <a:pt x="139" y="60"/>
                    </a:lnTo>
                    <a:lnTo>
                      <a:pt x="138" y="66"/>
                    </a:lnTo>
                    <a:lnTo>
                      <a:pt x="142" y="69"/>
                    </a:lnTo>
                    <a:lnTo>
                      <a:pt x="147" y="64"/>
                    </a:lnTo>
                    <a:lnTo>
                      <a:pt x="151" y="40"/>
                    </a:lnTo>
                    <a:lnTo>
                      <a:pt x="151" y="28"/>
                    </a:lnTo>
                    <a:lnTo>
                      <a:pt x="144" y="14"/>
                    </a:lnTo>
                    <a:lnTo>
                      <a:pt x="156" y="6"/>
                    </a:lnTo>
                    <a:lnTo>
                      <a:pt x="160" y="0"/>
                    </a:lnTo>
                    <a:lnTo>
                      <a:pt x="170" y="2"/>
                    </a:lnTo>
                    <a:lnTo>
                      <a:pt x="174" y="14"/>
                    </a:lnTo>
                    <a:lnTo>
                      <a:pt x="183" y="22"/>
                    </a:lnTo>
                    <a:lnTo>
                      <a:pt x="186" y="25"/>
                    </a:lnTo>
                    <a:lnTo>
                      <a:pt x="195" y="35"/>
                    </a:lnTo>
                    <a:lnTo>
                      <a:pt x="200" y="37"/>
                    </a:lnTo>
                    <a:lnTo>
                      <a:pt x="206" y="32"/>
                    </a:lnTo>
                    <a:lnTo>
                      <a:pt x="211" y="32"/>
                    </a:lnTo>
                    <a:lnTo>
                      <a:pt x="214" y="47"/>
                    </a:lnTo>
                    <a:lnTo>
                      <a:pt x="220" y="50"/>
                    </a:lnTo>
                    <a:lnTo>
                      <a:pt x="227" y="47"/>
                    </a:lnTo>
                    <a:lnTo>
                      <a:pt x="230" y="35"/>
                    </a:lnTo>
                    <a:lnTo>
                      <a:pt x="235" y="35"/>
                    </a:lnTo>
                    <a:lnTo>
                      <a:pt x="238" y="41"/>
                    </a:lnTo>
                    <a:lnTo>
                      <a:pt x="250" y="44"/>
                    </a:lnTo>
                    <a:lnTo>
                      <a:pt x="253" y="54"/>
                    </a:lnTo>
                    <a:lnTo>
                      <a:pt x="256" y="57"/>
                    </a:lnTo>
                    <a:lnTo>
                      <a:pt x="258" y="64"/>
                    </a:lnTo>
                    <a:lnTo>
                      <a:pt x="259" y="67"/>
                    </a:lnTo>
                    <a:lnTo>
                      <a:pt x="259" y="79"/>
                    </a:lnTo>
                    <a:lnTo>
                      <a:pt x="265" y="84"/>
                    </a:lnTo>
                    <a:lnTo>
                      <a:pt x="274" y="81"/>
                    </a:lnTo>
                    <a:lnTo>
                      <a:pt x="276" y="75"/>
                    </a:lnTo>
                    <a:lnTo>
                      <a:pt x="279" y="72"/>
                    </a:lnTo>
                    <a:lnTo>
                      <a:pt x="280" y="64"/>
                    </a:lnTo>
                    <a:lnTo>
                      <a:pt x="277" y="61"/>
                    </a:lnTo>
                    <a:lnTo>
                      <a:pt x="277" y="54"/>
                    </a:lnTo>
                    <a:lnTo>
                      <a:pt x="280" y="55"/>
                    </a:lnTo>
                    <a:lnTo>
                      <a:pt x="286" y="44"/>
                    </a:lnTo>
                    <a:lnTo>
                      <a:pt x="292" y="41"/>
                    </a:lnTo>
                    <a:lnTo>
                      <a:pt x="288" y="38"/>
                    </a:lnTo>
                    <a:lnTo>
                      <a:pt x="291" y="20"/>
                    </a:lnTo>
                    <a:lnTo>
                      <a:pt x="295" y="20"/>
                    </a:lnTo>
                    <a:lnTo>
                      <a:pt x="302" y="23"/>
                    </a:lnTo>
                    <a:lnTo>
                      <a:pt x="311" y="23"/>
                    </a:lnTo>
                    <a:lnTo>
                      <a:pt x="321" y="29"/>
                    </a:lnTo>
                    <a:lnTo>
                      <a:pt x="324" y="35"/>
                    </a:lnTo>
                    <a:lnTo>
                      <a:pt x="327" y="32"/>
                    </a:lnTo>
                    <a:lnTo>
                      <a:pt x="330" y="38"/>
                    </a:lnTo>
                    <a:lnTo>
                      <a:pt x="333" y="38"/>
                    </a:lnTo>
                    <a:lnTo>
                      <a:pt x="343" y="52"/>
                    </a:lnTo>
                    <a:lnTo>
                      <a:pt x="349" y="57"/>
                    </a:lnTo>
                    <a:lnTo>
                      <a:pt x="355" y="66"/>
                    </a:lnTo>
                    <a:lnTo>
                      <a:pt x="352" y="72"/>
                    </a:lnTo>
                    <a:lnTo>
                      <a:pt x="350" y="78"/>
                    </a:lnTo>
                    <a:lnTo>
                      <a:pt x="353" y="82"/>
                    </a:lnTo>
                    <a:lnTo>
                      <a:pt x="349" y="87"/>
                    </a:lnTo>
                    <a:lnTo>
                      <a:pt x="343" y="93"/>
                    </a:lnTo>
                    <a:lnTo>
                      <a:pt x="335" y="96"/>
                    </a:lnTo>
                    <a:lnTo>
                      <a:pt x="336" y="98"/>
                    </a:lnTo>
                    <a:lnTo>
                      <a:pt x="329" y="102"/>
                    </a:lnTo>
                    <a:lnTo>
                      <a:pt x="332" y="105"/>
                    </a:lnTo>
                    <a:lnTo>
                      <a:pt x="320" y="111"/>
                    </a:lnTo>
                    <a:lnTo>
                      <a:pt x="321" y="114"/>
                    </a:lnTo>
                    <a:lnTo>
                      <a:pt x="315" y="122"/>
                    </a:lnTo>
                    <a:lnTo>
                      <a:pt x="317" y="123"/>
                    </a:lnTo>
                    <a:lnTo>
                      <a:pt x="311" y="133"/>
                    </a:lnTo>
                    <a:lnTo>
                      <a:pt x="312" y="139"/>
                    </a:lnTo>
                    <a:lnTo>
                      <a:pt x="309" y="140"/>
                    </a:lnTo>
                    <a:lnTo>
                      <a:pt x="303" y="136"/>
                    </a:lnTo>
                    <a:lnTo>
                      <a:pt x="295" y="139"/>
                    </a:lnTo>
                    <a:lnTo>
                      <a:pt x="291" y="134"/>
                    </a:lnTo>
                    <a:lnTo>
                      <a:pt x="286" y="137"/>
                    </a:lnTo>
                    <a:lnTo>
                      <a:pt x="288" y="143"/>
                    </a:lnTo>
                    <a:lnTo>
                      <a:pt x="285" y="146"/>
                    </a:lnTo>
                    <a:lnTo>
                      <a:pt x="274" y="148"/>
                    </a:lnTo>
                    <a:lnTo>
                      <a:pt x="274" y="155"/>
                    </a:lnTo>
                    <a:lnTo>
                      <a:pt x="276" y="160"/>
                    </a:lnTo>
                    <a:lnTo>
                      <a:pt x="271" y="163"/>
                    </a:lnTo>
                    <a:lnTo>
                      <a:pt x="274" y="169"/>
                    </a:lnTo>
                    <a:lnTo>
                      <a:pt x="267" y="171"/>
                    </a:lnTo>
                    <a:lnTo>
                      <a:pt x="259" y="172"/>
                    </a:lnTo>
                    <a:lnTo>
                      <a:pt x="262" y="166"/>
                    </a:lnTo>
                    <a:lnTo>
                      <a:pt x="245" y="166"/>
                    </a:lnTo>
                    <a:lnTo>
                      <a:pt x="245" y="163"/>
                    </a:lnTo>
                    <a:lnTo>
                      <a:pt x="242" y="163"/>
                    </a:lnTo>
                    <a:lnTo>
                      <a:pt x="238" y="166"/>
                    </a:lnTo>
                    <a:lnTo>
                      <a:pt x="233" y="164"/>
                    </a:lnTo>
                    <a:lnTo>
                      <a:pt x="221" y="164"/>
                    </a:lnTo>
                    <a:lnTo>
                      <a:pt x="218" y="168"/>
                    </a:lnTo>
                    <a:lnTo>
                      <a:pt x="215" y="181"/>
                    </a:lnTo>
                    <a:lnTo>
                      <a:pt x="204" y="180"/>
                    </a:lnTo>
                    <a:lnTo>
                      <a:pt x="201" y="174"/>
                    </a:lnTo>
                    <a:lnTo>
                      <a:pt x="197" y="177"/>
                    </a:lnTo>
                    <a:lnTo>
                      <a:pt x="186" y="175"/>
                    </a:lnTo>
                    <a:lnTo>
                      <a:pt x="177" y="171"/>
                    </a:lnTo>
                    <a:lnTo>
                      <a:pt x="171" y="180"/>
                    </a:lnTo>
                    <a:lnTo>
                      <a:pt x="170" y="186"/>
                    </a:lnTo>
                    <a:lnTo>
                      <a:pt x="165" y="184"/>
                    </a:lnTo>
                    <a:lnTo>
                      <a:pt x="167" y="193"/>
                    </a:lnTo>
                    <a:lnTo>
                      <a:pt x="145" y="196"/>
                    </a:lnTo>
                    <a:lnTo>
                      <a:pt x="145" y="187"/>
                    </a:lnTo>
                    <a:lnTo>
                      <a:pt x="141" y="186"/>
                    </a:lnTo>
                    <a:lnTo>
                      <a:pt x="141" y="177"/>
                    </a:lnTo>
                    <a:lnTo>
                      <a:pt x="145" y="175"/>
                    </a:lnTo>
                    <a:lnTo>
                      <a:pt x="147" y="171"/>
                    </a:lnTo>
                    <a:lnTo>
                      <a:pt x="145" y="166"/>
                    </a:lnTo>
                    <a:lnTo>
                      <a:pt x="139" y="163"/>
                    </a:lnTo>
                    <a:lnTo>
                      <a:pt x="138" y="160"/>
                    </a:lnTo>
                    <a:lnTo>
                      <a:pt x="139" y="157"/>
                    </a:lnTo>
                    <a:lnTo>
                      <a:pt x="142" y="148"/>
                    </a:lnTo>
                    <a:lnTo>
                      <a:pt x="147" y="143"/>
                    </a:lnTo>
                    <a:lnTo>
                      <a:pt x="148" y="136"/>
                    </a:lnTo>
                    <a:lnTo>
                      <a:pt x="151" y="128"/>
                    </a:lnTo>
                    <a:lnTo>
                      <a:pt x="144" y="130"/>
                    </a:lnTo>
                    <a:lnTo>
                      <a:pt x="133" y="136"/>
                    </a:lnTo>
                    <a:lnTo>
                      <a:pt x="130" y="136"/>
                    </a:lnTo>
                    <a:lnTo>
                      <a:pt x="121" y="131"/>
                    </a:lnTo>
                    <a:lnTo>
                      <a:pt x="118" y="133"/>
                    </a:lnTo>
                    <a:lnTo>
                      <a:pt x="109" y="133"/>
                    </a:lnTo>
                    <a:lnTo>
                      <a:pt x="103" y="130"/>
                    </a:lnTo>
                    <a:lnTo>
                      <a:pt x="100" y="130"/>
                    </a:lnTo>
                    <a:lnTo>
                      <a:pt x="95" y="123"/>
                    </a:lnTo>
                    <a:lnTo>
                      <a:pt x="89" y="123"/>
                    </a:lnTo>
                    <a:lnTo>
                      <a:pt x="83" y="120"/>
                    </a:lnTo>
                    <a:lnTo>
                      <a:pt x="72" y="123"/>
                    </a:lnTo>
                    <a:lnTo>
                      <a:pt x="69" y="130"/>
                    </a:lnTo>
                    <a:lnTo>
                      <a:pt x="60" y="126"/>
                    </a:lnTo>
                    <a:lnTo>
                      <a:pt x="56" y="120"/>
                    </a:lnTo>
                    <a:lnTo>
                      <a:pt x="50" y="116"/>
                    </a:lnTo>
                    <a:lnTo>
                      <a:pt x="48" y="117"/>
                    </a:lnTo>
                    <a:lnTo>
                      <a:pt x="39" y="126"/>
                    </a:lnTo>
                    <a:lnTo>
                      <a:pt x="33" y="126"/>
                    </a:lnTo>
                    <a:lnTo>
                      <a:pt x="38" y="114"/>
                    </a:lnTo>
                    <a:lnTo>
                      <a:pt x="33" y="114"/>
                    </a:lnTo>
                    <a:lnTo>
                      <a:pt x="31" y="107"/>
                    </a:lnTo>
                    <a:lnTo>
                      <a:pt x="27" y="107"/>
                    </a:lnTo>
                    <a:lnTo>
                      <a:pt x="21" y="113"/>
                    </a:lnTo>
                    <a:lnTo>
                      <a:pt x="18" y="117"/>
                    </a:lnTo>
                    <a:lnTo>
                      <a:pt x="12" y="125"/>
                    </a:lnTo>
                    <a:lnTo>
                      <a:pt x="7" y="123"/>
                    </a:lnTo>
                    <a:lnTo>
                      <a:pt x="6" y="110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7" y="96"/>
                    </a:lnTo>
                    <a:lnTo>
                      <a:pt x="18" y="93"/>
                    </a:lnTo>
                    <a:lnTo>
                      <a:pt x="16" y="88"/>
                    </a:lnTo>
                    <a:lnTo>
                      <a:pt x="22" y="84"/>
                    </a:lnTo>
                    <a:lnTo>
                      <a:pt x="22" y="76"/>
                    </a:lnTo>
                    <a:lnTo>
                      <a:pt x="25" y="73"/>
                    </a:lnTo>
                    <a:lnTo>
                      <a:pt x="36" y="73"/>
                    </a:lnTo>
                    <a:lnTo>
                      <a:pt x="45" y="67"/>
                    </a:lnTo>
                    <a:lnTo>
                      <a:pt x="50" y="61"/>
                    </a:lnTo>
                    <a:lnTo>
                      <a:pt x="63" y="66"/>
                    </a:lnTo>
                    <a:lnTo>
                      <a:pt x="65" y="67"/>
                    </a:lnTo>
                    <a:lnTo>
                      <a:pt x="75" y="72"/>
                    </a:lnTo>
                    <a:lnTo>
                      <a:pt x="82" y="72"/>
                    </a:lnTo>
                    <a:lnTo>
                      <a:pt x="91" y="63"/>
                    </a:lnTo>
                    <a:lnTo>
                      <a:pt x="94" y="57"/>
                    </a:lnTo>
                    <a:lnTo>
                      <a:pt x="92" y="47"/>
                    </a:lnTo>
                    <a:lnTo>
                      <a:pt x="95" y="43"/>
                    </a:lnTo>
                    <a:lnTo>
                      <a:pt x="104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7" name="Freeform 3118">
                <a:extLst>
                  <a:ext uri="{FF2B5EF4-FFF2-40B4-BE49-F238E27FC236}">
                    <a16:creationId xmlns:a16="http://schemas.microsoft.com/office/drawing/2014/main" id="{BB417B07-2559-CDD8-0342-F2CDE402B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261"/>
                <a:ext cx="178" cy="98"/>
              </a:xfrm>
              <a:custGeom>
                <a:avLst/>
                <a:gdLst>
                  <a:gd name="T0" fmla="*/ 107 w 355"/>
                  <a:gd name="T1" fmla="*/ 22 h 196"/>
                  <a:gd name="T2" fmla="*/ 119 w 355"/>
                  <a:gd name="T3" fmla="*/ 44 h 196"/>
                  <a:gd name="T4" fmla="*/ 133 w 355"/>
                  <a:gd name="T5" fmla="*/ 52 h 196"/>
                  <a:gd name="T6" fmla="*/ 138 w 355"/>
                  <a:gd name="T7" fmla="*/ 66 h 196"/>
                  <a:gd name="T8" fmla="*/ 151 w 355"/>
                  <a:gd name="T9" fmla="*/ 40 h 196"/>
                  <a:gd name="T10" fmla="*/ 156 w 355"/>
                  <a:gd name="T11" fmla="*/ 6 h 196"/>
                  <a:gd name="T12" fmla="*/ 174 w 355"/>
                  <a:gd name="T13" fmla="*/ 14 h 196"/>
                  <a:gd name="T14" fmla="*/ 195 w 355"/>
                  <a:gd name="T15" fmla="*/ 35 h 196"/>
                  <a:gd name="T16" fmla="*/ 211 w 355"/>
                  <a:gd name="T17" fmla="*/ 32 h 196"/>
                  <a:gd name="T18" fmla="*/ 227 w 355"/>
                  <a:gd name="T19" fmla="*/ 47 h 196"/>
                  <a:gd name="T20" fmla="*/ 238 w 355"/>
                  <a:gd name="T21" fmla="*/ 41 h 196"/>
                  <a:gd name="T22" fmla="*/ 256 w 355"/>
                  <a:gd name="T23" fmla="*/ 57 h 196"/>
                  <a:gd name="T24" fmla="*/ 259 w 355"/>
                  <a:gd name="T25" fmla="*/ 79 h 196"/>
                  <a:gd name="T26" fmla="*/ 276 w 355"/>
                  <a:gd name="T27" fmla="*/ 75 h 196"/>
                  <a:gd name="T28" fmla="*/ 277 w 355"/>
                  <a:gd name="T29" fmla="*/ 61 h 196"/>
                  <a:gd name="T30" fmla="*/ 286 w 355"/>
                  <a:gd name="T31" fmla="*/ 44 h 196"/>
                  <a:gd name="T32" fmla="*/ 291 w 355"/>
                  <a:gd name="T33" fmla="*/ 20 h 196"/>
                  <a:gd name="T34" fmla="*/ 311 w 355"/>
                  <a:gd name="T35" fmla="*/ 23 h 196"/>
                  <a:gd name="T36" fmla="*/ 327 w 355"/>
                  <a:gd name="T37" fmla="*/ 32 h 196"/>
                  <a:gd name="T38" fmla="*/ 343 w 355"/>
                  <a:gd name="T39" fmla="*/ 52 h 196"/>
                  <a:gd name="T40" fmla="*/ 352 w 355"/>
                  <a:gd name="T41" fmla="*/ 72 h 196"/>
                  <a:gd name="T42" fmla="*/ 349 w 355"/>
                  <a:gd name="T43" fmla="*/ 87 h 196"/>
                  <a:gd name="T44" fmla="*/ 336 w 355"/>
                  <a:gd name="T45" fmla="*/ 98 h 196"/>
                  <a:gd name="T46" fmla="*/ 320 w 355"/>
                  <a:gd name="T47" fmla="*/ 111 h 196"/>
                  <a:gd name="T48" fmla="*/ 317 w 355"/>
                  <a:gd name="T49" fmla="*/ 123 h 196"/>
                  <a:gd name="T50" fmla="*/ 309 w 355"/>
                  <a:gd name="T51" fmla="*/ 140 h 196"/>
                  <a:gd name="T52" fmla="*/ 291 w 355"/>
                  <a:gd name="T53" fmla="*/ 134 h 196"/>
                  <a:gd name="T54" fmla="*/ 285 w 355"/>
                  <a:gd name="T55" fmla="*/ 146 h 196"/>
                  <a:gd name="T56" fmla="*/ 276 w 355"/>
                  <a:gd name="T57" fmla="*/ 160 h 196"/>
                  <a:gd name="T58" fmla="*/ 267 w 355"/>
                  <a:gd name="T59" fmla="*/ 171 h 196"/>
                  <a:gd name="T60" fmla="*/ 245 w 355"/>
                  <a:gd name="T61" fmla="*/ 166 h 196"/>
                  <a:gd name="T62" fmla="*/ 238 w 355"/>
                  <a:gd name="T63" fmla="*/ 166 h 196"/>
                  <a:gd name="T64" fmla="*/ 218 w 355"/>
                  <a:gd name="T65" fmla="*/ 168 h 196"/>
                  <a:gd name="T66" fmla="*/ 201 w 355"/>
                  <a:gd name="T67" fmla="*/ 174 h 196"/>
                  <a:gd name="T68" fmla="*/ 177 w 355"/>
                  <a:gd name="T69" fmla="*/ 171 h 196"/>
                  <a:gd name="T70" fmla="*/ 165 w 355"/>
                  <a:gd name="T71" fmla="*/ 184 h 196"/>
                  <a:gd name="T72" fmla="*/ 145 w 355"/>
                  <a:gd name="T73" fmla="*/ 187 h 196"/>
                  <a:gd name="T74" fmla="*/ 145 w 355"/>
                  <a:gd name="T75" fmla="*/ 175 h 196"/>
                  <a:gd name="T76" fmla="*/ 139 w 355"/>
                  <a:gd name="T77" fmla="*/ 163 h 196"/>
                  <a:gd name="T78" fmla="*/ 142 w 355"/>
                  <a:gd name="T79" fmla="*/ 148 h 196"/>
                  <a:gd name="T80" fmla="*/ 151 w 355"/>
                  <a:gd name="T81" fmla="*/ 128 h 196"/>
                  <a:gd name="T82" fmla="*/ 130 w 355"/>
                  <a:gd name="T83" fmla="*/ 136 h 196"/>
                  <a:gd name="T84" fmla="*/ 109 w 355"/>
                  <a:gd name="T85" fmla="*/ 133 h 196"/>
                  <a:gd name="T86" fmla="*/ 95 w 355"/>
                  <a:gd name="T87" fmla="*/ 123 h 196"/>
                  <a:gd name="T88" fmla="*/ 72 w 355"/>
                  <a:gd name="T89" fmla="*/ 123 h 196"/>
                  <a:gd name="T90" fmla="*/ 56 w 355"/>
                  <a:gd name="T91" fmla="*/ 120 h 196"/>
                  <a:gd name="T92" fmla="*/ 39 w 355"/>
                  <a:gd name="T93" fmla="*/ 126 h 196"/>
                  <a:gd name="T94" fmla="*/ 33 w 355"/>
                  <a:gd name="T95" fmla="*/ 114 h 196"/>
                  <a:gd name="T96" fmla="*/ 21 w 355"/>
                  <a:gd name="T97" fmla="*/ 113 h 196"/>
                  <a:gd name="T98" fmla="*/ 7 w 355"/>
                  <a:gd name="T99" fmla="*/ 123 h 196"/>
                  <a:gd name="T100" fmla="*/ 1 w 355"/>
                  <a:gd name="T101" fmla="*/ 104 h 196"/>
                  <a:gd name="T102" fmla="*/ 16 w 355"/>
                  <a:gd name="T103" fmla="*/ 88 h 196"/>
                  <a:gd name="T104" fmla="*/ 25 w 355"/>
                  <a:gd name="T105" fmla="*/ 73 h 196"/>
                  <a:gd name="T106" fmla="*/ 50 w 355"/>
                  <a:gd name="T107" fmla="*/ 61 h 196"/>
                  <a:gd name="T108" fmla="*/ 75 w 355"/>
                  <a:gd name="T109" fmla="*/ 72 h 196"/>
                  <a:gd name="T110" fmla="*/ 94 w 355"/>
                  <a:gd name="T111" fmla="*/ 57 h 196"/>
                  <a:gd name="T112" fmla="*/ 104 w 355"/>
                  <a:gd name="T113" fmla="*/ 3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5" h="196">
                    <a:moveTo>
                      <a:pt x="104" y="37"/>
                    </a:moveTo>
                    <a:lnTo>
                      <a:pt x="110" y="35"/>
                    </a:lnTo>
                    <a:lnTo>
                      <a:pt x="107" y="22"/>
                    </a:lnTo>
                    <a:lnTo>
                      <a:pt x="113" y="29"/>
                    </a:lnTo>
                    <a:lnTo>
                      <a:pt x="118" y="29"/>
                    </a:lnTo>
                    <a:lnTo>
                      <a:pt x="119" y="44"/>
                    </a:lnTo>
                    <a:lnTo>
                      <a:pt x="118" y="54"/>
                    </a:lnTo>
                    <a:lnTo>
                      <a:pt x="124" y="50"/>
                    </a:lnTo>
                    <a:lnTo>
                      <a:pt x="133" y="52"/>
                    </a:lnTo>
                    <a:lnTo>
                      <a:pt x="135" y="57"/>
                    </a:lnTo>
                    <a:lnTo>
                      <a:pt x="139" y="60"/>
                    </a:lnTo>
                    <a:lnTo>
                      <a:pt x="138" y="66"/>
                    </a:lnTo>
                    <a:lnTo>
                      <a:pt x="142" y="69"/>
                    </a:lnTo>
                    <a:lnTo>
                      <a:pt x="147" y="64"/>
                    </a:lnTo>
                    <a:lnTo>
                      <a:pt x="151" y="40"/>
                    </a:lnTo>
                    <a:lnTo>
                      <a:pt x="151" y="28"/>
                    </a:lnTo>
                    <a:lnTo>
                      <a:pt x="144" y="14"/>
                    </a:lnTo>
                    <a:lnTo>
                      <a:pt x="156" y="6"/>
                    </a:lnTo>
                    <a:lnTo>
                      <a:pt x="160" y="0"/>
                    </a:lnTo>
                    <a:lnTo>
                      <a:pt x="170" y="2"/>
                    </a:lnTo>
                    <a:lnTo>
                      <a:pt x="174" y="14"/>
                    </a:lnTo>
                    <a:lnTo>
                      <a:pt x="183" y="22"/>
                    </a:lnTo>
                    <a:lnTo>
                      <a:pt x="186" y="25"/>
                    </a:lnTo>
                    <a:lnTo>
                      <a:pt x="195" y="35"/>
                    </a:lnTo>
                    <a:lnTo>
                      <a:pt x="200" y="37"/>
                    </a:lnTo>
                    <a:lnTo>
                      <a:pt x="206" y="32"/>
                    </a:lnTo>
                    <a:lnTo>
                      <a:pt x="211" y="32"/>
                    </a:lnTo>
                    <a:lnTo>
                      <a:pt x="214" y="47"/>
                    </a:lnTo>
                    <a:lnTo>
                      <a:pt x="220" y="50"/>
                    </a:lnTo>
                    <a:lnTo>
                      <a:pt x="227" y="47"/>
                    </a:lnTo>
                    <a:lnTo>
                      <a:pt x="230" y="35"/>
                    </a:lnTo>
                    <a:lnTo>
                      <a:pt x="235" y="35"/>
                    </a:lnTo>
                    <a:lnTo>
                      <a:pt x="238" y="41"/>
                    </a:lnTo>
                    <a:lnTo>
                      <a:pt x="250" y="44"/>
                    </a:lnTo>
                    <a:lnTo>
                      <a:pt x="253" y="54"/>
                    </a:lnTo>
                    <a:lnTo>
                      <a:pt x="256" y="57"/>
                    </a:lnTo>
                    <a:lnTo>
                      <a:pt x="258" y="64"/>
                    </a:lnTo>
                    <a:lnTo>
                      <a:pt x="259" y="67"/>
                    </a:lnTo>
                    <a:lnTo>
                      <a:pt x="259" y="79"/>
                    </a:lnTo>
                    <a:lnTo>
                      <a:pt x="265" y="84"/>
                    </a:lnTo>
                    <a:lnTo>
                      <a:pt x="274" y="81"/>
                    </a:lnTo>
                    <a:lnTo>
                      <a:pt x="276" y="75"/>
                    </a:lnTo>
                    <a:lnTo>
                      <a:pt x="279" y="72"/>
                    </a:lnTo>
                    <a:lnTo>
                      <a:pt x="280" y="64"/>
                    </a:lnTo>
                    <a:lnTo>
                      <a:pt x="277" y="61"/>
                    </a:lnTo>
                    <a:lnTo>
                      <a:pt x="277" y="54"/>
                    </a:lnTo>
                    <a:lnTo>
                      <a:pt x="280" y="55"/>
                    </a:lnTo>
                    <a:lnTo>
                      <a:pt x="286" y="44"/>
                    </a:lnTo>
                    <a:lnTo>
                      <a:pt x="292" y="41"/>
                    </a:lnTo>
                    <a:lnTo>
                      <a:pt x="288" y="38"/>
                    </a:lnTo>
                    <a:lnTo>
                      <a:pt x="291" y="20"/>
                    </a:lnTo>
                    <a:lnTo>
                      <a:pt x="295" y="20"/>
                    </a:lnTo>
                    <a:lnTo>
                      <a:pt x="302" y="23"/>
                    </a:lnTo>
                    <a:lnTo>
                      <a:pt x="311" y="23"/>
                    </a:lnTo>
                    <a:lnTo>
                      <a:pt x="321" y="29"/>
                    </a:lnTo>
                    <a:lnTo>
                      <a:pt x="324" y="35"/>
                    </a:lnTo>
                    <a:lnTo>
                      <a:pt x="327" y="32"/>
                    </a:lnTo>
                    <a:lnTo>
                      <a:pt x="330" y="38"/>
                    </a:lnTo>
                    <a:lnTo>
                      <a:pt x="333" y="38"/>
                    </a:lnTo>
                    <a:lnTo>
                      <a:pt x="343" y="52"/>
                    </a:lnTo>
                    <a:lnTo>
                      <a:pt x="349" y="57"/>
                    </a:lnTo>
                    <a:lnTo>
                      <a:pt x="355" y="66"/>
                    </a:lnTo>
                    <a:lnTo>
                      <a:pt x="352" y="72"/>
                    </a:lnTo>
                    <a:lnTo>
                      <a:pt x="350" y="78"/>
                    </a:lnTo>
                    <a:lnTo>
                      <a:pt x="353" y="82"/>
                    </a:lnTo>
                    <a:lnTo>
                      <a:pt x="349" y="87"/>
                    </a:lnTo>
                    <a:lnTo>
                      <a:pt x="343" y="93"/>
                    </a:lnTo>
                    <a:lnTo>
                      <a:pt x="335" y="96"/>
                    </a:lnTo>
                    <a:lnTo>
                      <a:pt x="336" y="98"/>
                    </a:lnTo>
                    <a:lnTo>
                      <a:pt x="329" y="102"/>
                    </a:lnTo>
                    <a:lnTo>
                      <a:pt x="332" y="105"/>
                    </a:lnTo>
                    <a:lnTo>
                      <a:pt x="320" y="111"/>
                    </a:lnTo>
                    <a:lnTo>
                      <a:pt x="321" y="114"/>
                    </a:lnTo>
                    <a:lnTo>
                      <a:pt x="315" y="122"/>
                    </a:lnTo>
                    <a:lnTo>
                      <a:pt x="317" y="123"/>
                    </a:lnTo>
                    <a:lnTo>
                      <a:pt x="311" y="133"/>
                    </a:lnTo>
                    <a:lnTo>
                      <a:pt x="312" y="139"/>
                    </a:lnTo>
                    <a:lnTo>
                      <a:pt x="309" y="140"/>
                    </a:lnTo>
                    <a:lnTo>
                      <a:pt x="303" y="136"/>
                    </a:lnTo>
                    <a:lnTo>
                      <a:pt x="295" y="139"/>
                    </a:lnTo>
                    <a:lnTo>
                      <a:pt x="291" y="134"/>
                    </a:lnTo>
                    <a:lnTo>
                      <a:pt x="286" y="137"/>
                    </a:lnTo>
                    <a:lnTo>
                      <a:pt x="288" y="143"/>
                    </a:lnTo>
                    <a:lnTo>
                      <a:pt x="285" y="146"/>
                    </a:lnTo>
                    <a:lnTo>
                      <a:pt x="274" y="148"/>
                    </a:lnTo>
                    <a:lnTo>
                      <a:pt x="274" y="155"/>
                    </a:lnTo>
                    <a:lnTo>
                      <a:pt x="276" y="160"/>
                    </a:lnTo>
                    <a:lnTo>
                      <a:pt x="271" y="163"/>
                    </a:lnTo>
                    <a:lnTo>
                      <a:pt x="274" y="169"/>
                    </a:lnTo>
                    <a:lnTo>
                      <a:pt x="267" y="171"/>
                    </a:lnTo>
                    <a:lnTo>
                      <a:pt x="259" y="172"/>
                    </a:lnTo>
                    <a:lnTo>
                      <a:pt x="262" y="166"/>
                    </a:lnTo>
                    <a:lnTo>
                      <a:pt x="245" y="166"/>
                    </a:lnTo>
                    <a:lnTo>
                      <a:pt x="245" y="163"/>
                    </a:lnTo>
                    <a:lnTo>
                      <a:pt x="242" y="163"/>
                    </a:lnTo>
                    <a:lnTo>
                      <a:pt x="238" y="166"/>
                    </a:lnTo>
                    <a:lnTo>
                      <a:pt x="233" y="164"/>
                    </a:lnTo>
                    <a:lnTo>
                      <a:pt x="221" y="164"/>
                    </a:lnTo>
                    <a:lnTo>
                      <a:pt x="218" y="168"/>
                    </a:lnTo>
                    <a:lnTo>
                      <a:pt x="215" y="181"/>
                    </a:lnTo>
                    <a:lnTo>
                      <a:pt x="204" y="180"/>
                    </a:lnTo>
                    <a:lnTo>
                      <a:pt x="201" y="174"/>
                    </a:lnTo>
                    <a:lnTo>
                      <a:pt x="197" y="177"/>
                    </a:lnTo>
                    <a:lnTo>
                      <a:pt x="186" y="175"/>
                    </a:lnTo>
                    <a:lnTo>
                      <a:pt x="177" y="171"/>
                    </a:lnTo>
                    <a:lnTo>
                      <a:pt x="171" y="180"/>
                    </a:lnTo>
                    <a:lnTo>
                      <a:pt x="170" y="186"/>
                    </a:lnTo>
                    <a:lnTo>
                      <a:pt x="165" y="184"/>
                    </a:lnTo>
                    <a:lnTo>
                      <a:pt x="167" y="193"/>
                    </a:lnTo>
                    <a:lnTo>
                      <a:pt x="145" y="196"/>
                    </a:lnTo>
                    <a:lnTo>
                      <a:pt x="145" y="187"/>
                    </a:lnTo>
                    <a:lnTo>
                      <a:pt x="141" y="186"/>
                    </a:lnTo>
                    <a:lnTo>
                      <a:pt x="141" y="177"/>
                    </a:lnTo>
                    <a:lnTo>
                      <a:pt x="145" y="175"/>
                    </a:lnTo>
                    <a:lnTo>
                      <a:pt x="147" y="171"/>
                    </a:lnTo>
                    <a:lnTo>
                      <a:pt x="145" y="166"/>
                    </a:lnTo>
                    <a:lnTo>
                      <a:pt x="139" y="163"/>
                    </a:lnTo>
                    <a:lnTo>
                      <a:pt x="138" y="160"/>
                    </a:lnTo>
                    <a:lnTo>
                      <a:pt x="139" y="157"/>
                    </a:lnTo>
                    <a:lnTo>
                      <a:pt x="142" y="148"/>
                    </a:lnTo>
                    <a:lnTo>
                      <a:pt x="147" y="143"/>
                    </a:lnTo>
                    <a:lnTo>
                      <a:pt x="148" y="136"/>
                    </a:lnTo>
                    <a:lnTo>
                      <a:pt x="151" y="128"/>
                    </a:lnTo>
                    <a:lnTo>
                      <a:pt x="144" y="130"/>
                    </a:lnTo>
                    <a:lnTo>
                      <a:pt x="133" y="136"/>
                    </a:lnTo>
                    <a:lnTo>
                      <a:pt x="130" y="136"/>
                    </a:lnTo>
                    <a:lnTo>
                      <a:pt x="121" y="131"/>
                    </a:lnTo>
                    <a:lnTo>
                      <a:pt x="118" y="133"/>
                    </a:lnTo>
                    <a:lnTo>
                      <a:pt x="109" y="133"/>
                    </a:lnTo>
                    <a:lnTo>
                      <a:pt x="103" y="130"/>
                    </a:lnTo>
                    <a:lnTo>
                      <a:pt x="100" y="130"/>
                    </a:lnTo>
                    <a:lnTo>
                      <a:pt x="95" y="123"/>
                    </a:lnTo>
                    <a:lnTo>
                      <a:pt x="89" y="123"/>
                    </a:lnTo>
                    <a:lnTo>
                      <a:pt x="83" y="120"/>
                    </a:lnTo>
                    <a:lnTo>
                      <a:pt x="72" y="123"/>
                    </a:lnTo>
                    <a:lnTo>
                      <a:pt x="69" y="130"/>
                    </a:lnTo>
                    <a:lnTo>
                      <a:pt x="60" y="126"/>
                    </a:lnTo>
                    <a:lnTo>
                      <a:pt x="56" y="120"/>
                    </a:lnTo>
                    <a:lnTo>
                      <a:pt x="50" y="116"/>
                    </a:lnTo>
                    <a:lnTo>
                      <a:pt x="48" y="117"/>
                    </a:lnTo>
                    <a:lnTo>
                      <a:pt x="39" y="126"/>
                    </a:lnTo>
                    <a:lnTo>
                      <a:pt x="33" y="126"/>
                    </a:lnTo>
                    <a:lnTo>
                      <a:pt x="38" y="114"/>
                    </a:lnTo>
                    <a:lnTo>
                      <a:pt x="33" y="114"/>
                    </a:lnTo>
                    <a:lnTo>
                      <a:pt x="31" y="107"/>
                    </a:lnTo>
                    <a:lnTo>
                      <a:pt x="27" y="107"/>
                    </a:lnTo>
                    <a:lnTo>
                      <a:pt x="21" y="113"/>
                    </a:lnTo>
                    <a:lnTo>
                      <a:pt x="18" y="117"/>
                    </a:lnTo>
                    <a:lnTo>
                      <a:pt x="12" y="125"/>
                    </a:lnTo>
                    <a:lnTo>
                      <a:pt x="7" y="123"/>
                    </a:lnTo>
                    <a:lnTo>
                      <a:pt x="6" y="110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7" y="96"/>
                    </a:lnTo>
                    <a:lnTo>
                      <a:pt x="18" y="93"/>
                    </a:lnTo>
                    <a:lnTo>
                      <a:pt x="16" y="88"/>
                    </a:lnTo>
                    <a:lnTo>
                      <a:pt x="22" y="84"/>
                    </a:lnTo>
                    <a:lnTo>
                      <a:pt x="22" y="76"/>
                    </a:lnTo>
                    <a:lnTo>
                      <a:pt x="25" y="73"/>
                    </a:lnTo>
                    <a:lnTo>
                      <a:pt x="36" y="73"/>
                    </a:lnTo>
                    <a:lnTo>
                      <a:pt x="45" y="67"/>
                    </a:lnTo>
                    <a:lnTo>
                      <a:pt x="50" y="61"/>
                    </a:lnTo>
                    <a:lnTo>
                      <a:pt x="63" y="66"/>
                    </a:lnTo>
                    <a:lnTo>
                      <a:pt x="65" y="67"/>
                    </a:lnTo>
                    <a:lnTo>
                      <a:pt x="75" y="72"/>
                    </a:lnTo>
                    <a:lnTo>
                      <a:pt x="82" y="72"/>
                    </a:lnTo>
                    <a:lnTo>
                      <a:pt x="91" y="63"/>
                    </a:lnTo>
                    <a:lnTo>
                      <a:pt x="94" y="57"/>
                    </a:lnTo>
                    <a:lnTo>
                      <a:pt x="92" y="47"/>
                    </a:lnTo>
                    <a:lnTo>
                      <a:pt x="95" y="43"/>
                    </a:lnTo>
                    <a:lnTo>
                      <a:pt x="104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8" name="Freeform 3119">
                <a:extLst>
                  <a:ext uri="{FF2B5EF4-FFF2-40B4-BE49-F238E27FC236}">
                    <a16:creationId xmlns:a16="http://schemas.microsoft.com/office/drawing/2014/main" id="{FB827A08-1BFE-52FD-BF55-A9CAD04EF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19"/>
                <a:ext cx="95" cy="104"/>
              </a:xfrm>
              <a:custGeom>
                <a:avLst/>
                <a:gdLst>
                  <a:gd name="T0" fmla="*/ 5 w 190"/>
                  <a:gd name="T1" fmla="*/ 102 h 209"/>
                  <a:gd name="T2" fmla="*/ 5 w 190"/>
                  <a:gd name="T3" fmla="*/ 124 h 209"/>
                  <a:gd name="T4" fmla="*/ 16 w 190"/>
                  <a:gd name="T5" fmla="*/ 131 h 209"/>
                  <a:gd name="T6" fmla="*/ 14 w 190"/>
                  <a:gd name="T7" fmla="*/ 139 h 209"/>
                  <a:gd name="T8" fmla="*/ 26 w 190"/>
                  <a:gd name="T9" fmla="*/ 154 h 209"/>
                  <a:gd name="T10" fmla="*/ 34 w 190"/>
                  <a:gd name="T11" fmla="*/ 160 h 209"/>
                  <a:gd name="T12" fmla="*/ 46 w 190"/>
                  <a:gd name="T13" fmla="*/ 181 h 209"/>
                  <a:gd name="T14" fmla="*/ 64 w 190"/>
                  <a:gd name="T15" fmla="*/ 201 h 209"/>
                  <a:gd name="T16" fmla="*/ 81 w 190"/>
                  <a:gd name="T17" fmla="*/ 200 h 209"/>
                  <a:gd name="T18" fmla="*/ 101 w 190"/>
                  <a:gd name="T19" fmla="*/ 186 h 209"/>
                  <a:gd name="T20" fmla="*/ 123 w 190"/>
                  <a:gd name="T21" fmla="*/ 169 h 209"/>
                  <a:gd name="T22" fmla="*/ 140 w 190"/>
                  <a:gd name="T23" fmla="*/ 169 h 209"/>
                  <a:gd name="T24" fmla="*/ 164 w 190"/>
                  <a:gd name="T25" fmla="*/ 181 h 209"/>
                  <a:gd name="T26" fmla="*/ 169 w 190"/>
                  <a:gd name="T27" fmla="*/ 184 h 209"/>
                  <a:gd name="T28" fmla="*/ 164 w 190"/>
                  <a:gd name="T29" fmla="*/ 168 h 209"/>
                  <a:gd name="T30" fmla="*/ 164 w 190"/>
                  <a:gd name="T31" fmla="*/ 157 h 209"/>
                  <a:gd name="T32" fmla="*/ 158 w 190"/>
                  <a:gd name="T33" fmla="*/ 145 h 209"/>
                  <a:gd name="T34" fmla="*/ 166 w 190"/>
                  <a:gd name="T35" fmla="*/ 136 h 209"/>
                  <a:gd name="T36" fmla="*/ 158 w 190"/>
                  <a:gd name="T37" fmla="*/ 122 h 209"/>
                  <a:gd name="T38" fmla="*/ 154 w 190"/>
                  <a:gd name="T39" fmla="*/ 102 h 209"/>
                  <a:gd name="T40" fmla="*/ 163 w 190"/>
                  <a:gd name="T41" fmla="*/ 99 h 209"/>
                  <a:gd name="T42" fmla="*/ 167 w 190"/>
                  <a:gd name="T43" fmla="*/ 87 h 209"/>
                  <a:gd name="T44" fmla="*/ 181 w 190"/>
                  <a:gd name="T45" fmla="*/ 86 h 209"/>
                  <a:gd name="T46" fmla="*/ 184 w 190"/>
                  <a:gd name="T47" fmla="*/ 69 h 209"/>
                  <a:gd name="T48" fmla="*/ 181 w 190"/>
                  <a:gd name="T49" fmla="*/ 57 h 209"/>
                  <a:gd name="T50" fmla="*/ 182 w 190"/>
                  <a:gd name="T51" fmla="*/ 43 h 209"/>
                  <a:gd name="T52" fmla="*/ 186 w 190"/>
                  <a:gd name="T53" fmla="*/ 32 h 209"/>
                  <a:gd name="T54" fmla="*/ 190 w 190"/>
                  <a:gd name="T55" fmla="*/ 5 h 209"/>
                  <a:gd name="T56" fmla="*/ 170 w 190"/>
                  <a:gd name="T57" fmla="*/ 11 h 209"/>
                  <a:gd name="T58" fmla="*/ 160 w 190"/>
                  <a:gd name="T59" fmla="*/ 14 h 209"/>
                  <a:gd name="T60" fmla="*/ 148 w 190"/>
                  <a:gd name="T61" fmla="*/ 29 h 209"/>
                  <a:gd name="T62" fmla="*/ 143 w 190"/>
                  <a:gd name="T63" fmla="*/ 45 h 209"/>
                  <a:gd name="T64" fmla="*/ 143 w 190"/>
                  <a:gd name="T65" fmla="*/ 51 h 209"/>
                  <a:gd name="T66" fmla="*/ 128 w 190"/>
                  <a:gd name="T67" fmla="*/ 60 h 209"/>
                  <a:gd name="T68" fmla="*/ 120 w 190"/>
                  <a:gd name="T69" fmla="*/ 69 h 209"/>
                  <a:gd name="T70" fmla="*/ 111 w 190"/>
                  <a:gd name="T71" fmla="*/ 87 h 209"/>
                  <a:gd name="T72" fmla="*/ 88 w 190"/>
                  <a:gd name="T73" fmla="*/ 83 h 209"/>
                  <a:gd name="T74" fmla="*/ 78 w 190"/>
                  <a:gd name="T75" fmla="*/ 92 h 209"/>
                  <a:gd name="T76" fmla="*/ 64 w 190"/>
                  <a:gd name="T77" fmla="*/ 81 h 209"/>
                  <a:gd name="T78" fmla="*/ 55 w 190"/>
                  <a:gd name="T79" fmla="*/ 89 h 209"/>
                  <a:gd name="T80" fmla="*/ 40 w 190"/>
                  <a:gd name="T81" fmla="*/ 96 h 209"/>
                  <a:gd name="T82" fmla="*/ 29 w 190"/>
                  <a:gd name="T83" fmla="*/ 90 h 209"/>
                  <a:gd name="T84" fmla="*/ 5 w 190"/>
                  <a:gd name="T85" fmla="*/ 84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0" h="209">
                    <a:moveTo>
                      <a:pt x="2" y="98"/>
                    </a:moveTo>
                    <a:lnTo>
                      <a:pt x="5" y="102"/>
                    </a:lnTo>
                    <a:lnTo>
                      <a:pt x="0" y="117"/>
                    </a:lnTo>
                    <a:lnTo>
                      <a:pt x="5" y="124"/>
                    </a:lnTo>
                    <a:lnTo>
                      <a:pt x="14" y="128"/>
                    </a:lnTo>
                    <a:lnTo>
                      <a:pt x="16" y="131"/>
                    </a:lnTo>
                    <a:lnTo>
                      <a:pt x="16" y="136"/>
                    </a:lnTo>
                    <a:lnTo>
                      <a:pt x="14" y="139"/>
                    </a:lnTo>
                    <a:lnTo>
                      <a:pt x="23" y="146"/>
                    </a:lnTo>
                    <a:lnTo>
                      <a:pt x="26" y="154"/>
                    </a:lnTo>
                    <a:lnTo>
                      <a:pt x="32" y="152"/>
                    </a:lnTo>
                    <a:lnTo>
                      <a:pt x="34" y="160"/>
                    </a:lnTo>
                    <a:lnTo>
                      <a:pt x="41" y="169"/>
                    </a:lnTo>
                    <a:lnTo>
                      <a:pt x="46" y="181"/>
                    </a:lnTo>
                    <a:lnTo>
                      <a:pt x="58" y="209"/>
                    </a:lnTo>
                    <a:lnTo>
                      <a:pt x="64" y="201"/>
                    </a:lnTo>
                    <a:lnTo>
                      <a:pt x="70" y="204"/>
                    </a:lnTo>
                    <a:lnTo>
                      <a:pt x="81" y="200"/>
                    </a:lnTo>
                    <a:lnTo>
                      <a:pt x="97" y="189"/>
                    </a:lnTo>
                    <a:lnTo>
                      <a:pt x="101" y="186"/>
                    </a:lnTo>
                    <a:lnTo>
                      <a:pt x="108" y="175"/>
                    </a:lnTo>
                    <a:lnTo>
                      <a:pt x="123" y="169"/>
                    </a:lnTo>
                    <a:lnTo>
                      <a:pt x="128" y="169"/>
                    </a:lnTo>
                    <a:lnTo>
                      <a:pt x="140" y="169"/>
                    </a:lnTo>
                    <a:lnTo>
                      <a:pt x="152" y="172"/>
                    </a:lnTo>
                    <a:lnTo>
                      <a:pt x="164" y="181"/>
                    </a:lnTo>
                    <a:lnTo>
                      <a:pt x="166" y="184"/>
                    </a:lnTo>
                    <a:lnTo>
                      <a:pt x="169" y="184"/>
                    </a:lnTo>
                    <a:lnTo>
                      <a:pt x="167" y="177"/>
                    </a:lnTo>
                    <a:lnTo>
                      <a:pt x="164" y="168"/>
                    </a:lnTo>
                    <a:lnTo>
                      <a:pt x="167" y="162"/>
                    </a:lnTo>
                    <a:lnTo>
                      <a:pt x="164" y="157"/>
                    </a:lnTo>
                    <a:lnTo>
                      <a:pt x="161" y="157"/>
                    </a:lnTo>
                    <a:lnTo>
                      <a:pt x="158" y="145"/>
                    </a:lnTo>
                    <a:lnTo>
                      <a:pt x="160" y="139"/>
                    </a:lnTo>
                    <a:lnTo>
                      <a:pt x="166" y="136"/>
                    </a:lnTo>
                    <a:lnTo>
                      <a:pt x="166" y="128"/>
                    </a:lnTo>
                    <a:lnTo>
                      <a:pt x="158" y="122"/>
                    </a:lnTo>
                    <a:lnTo>
                      <a:pt x="149" y="104"/>
                    </a:lnTo>
                    <a:lnTo>
                      <a:pt x="154" y="102"/>
                    </a:lnTo>
                    <a:lnTo>
                      <a:pt x="157" y="99"/>
                    </a:lnTo>
                    <a:lnTo>
                      <a:pt x="163" y="99"/>
                    </a:lnTo>
                    <a:lnTo>
                      <a:pt x="166" y="93"/>
                    </a:lnTo>
                    <a:lnTo>
                      <a:pt x="167" y="87"/>
                    </a:lnTo>
                    <a:lnTo>
                      <a:pt x="176" y="89"/>
                    </a:lnTo>
                    <a:lnTo>
                      <a:pt x="181" y="86"/>
                    </a:lnTo>
                    <a:lnTo>
                      <a:pt x="181" y="81"/>
                    </a:lnTo>
                    <a:lnTo>
                      <a:pt x="184" y="69"/>
                    </a:lnTo>
                    <a:lnTo>
                      <a:pt x="181" y="63"/>
                    </a:lnTo>
                    <a:lnTo>
                      <a:pt x="181" y="57"/>
                    </a:lnTo>
                    <a:lnTo>
                      <a:pt x="187" y="49"/>
                    </a:lnTo>
                    <a:lnTo>
                      <a:pt x="182" y="43"/>
                    </a:lnTo>
                    <a:lnTo>
                      <a:pt x="186" y="40"/>
                    </a:lnTo>
                    <a:lnTo>
                      <a:pt x="186" y="32"/>
                    </a:lnTo>
                    <a:lnTo>
                      <a:pt x="184" y="11"/>
                    </a:lnTo>
                    <a:lnTo>
                      <a:pt x="190" y="5"/>
                    </a:lnTo>
                    <a:lnTo>
                      <a:pt x="187" y="0"/>
                    </a:lnTo>
                    <a:lnTo>
                      <a:pt x="170" y="11"/>
                    </a:lnTo>
                    <a:lnTo>
                      <a:pt x="163" y="8"/>
                    </a:lnTo>
                    <a:lnTo>
                      <a:pt x="160" y="14"/>
                    </a:lnTo>
                    <a:lnTo>
                      <a:pt x="151" y="23"/>
                    </a:lnTo>
                    <a:lnTo>
                      <a:pt x="148" y="29"/>
                    </a:lnTo>
                    <a:lnTo>
                      <a:pt x="148" y="35"/>
                    </a:lnTo>
                    <a:lnTo>
                      <a:pt x="143" y="45"/>
                    </a:lnTo>
                    <a:lnTo>
                      <a:pt x="146" y="46"/>
                    </a:lnTo>
                    <a:lnTo>
                      <a:pt x="143" y="51"/>
                    </a:lnTo>
                    <a:lnTo>
                      <a:pt x="137" y="55"/>
                    </a:lnTo>
                    <a:lnTo>
                      <a:pt x="128" y="60"/>
                    </a:lnTo>
                    <a:lnTo>
                      <a:pt x="123" y="64"/>
                    </a:lnTo>
                    <a:lnTo>
                      <a:pt x="120" y="69"/>
                    </a:lnTo>
                    <a:lnTo>
                      <a:pt x="120" y="75"/>
                    </a:lnTo>
                    <a:lnTo>
                      <a:pt x="111" y="87"/>
                    </a:lnTo>
                    <a:lnTo>
                      <a:pt x="105" y="86"/>
                    </a:lnTo>
                    <a:lnTo>
                      <a:pt x="88" y="83"/>
                    </a:lnTo>
                    <a:lnTo>
                      <a:pt x="81" y="87"/>
                    </a:lnTo>
                    <a:lnTo>
                      <a:pt x="78" y="92"/>
                    </a:lnTo>
                    <a:lnTo>
                      <a:pt x="75" y="86"/>
                    </a:lnTo>
                    <a:lnTo>
                      <a:pt x="64" y="81"/>
                    </a:lnTo>
                    <a:lnTo>
                      <a:pt x="60" y="83"/>
                    </a:lnTo>
                    <a:lnTo>
                      <a:pt x="55" y="89"/>
                    </a:lnTo>
                    <a:lnTo>
                      <a:pt x="44" y="93"/>
                    </a:lnTo>
                    <a:lnTo>
                      <a:pt x="40" y="96"/>
                    </a:lnTo>
                    <a:lnTo>
                      <a:pt x="32" y="95"/>
                    </a:lnTo>
                    <a:lnTo>
                      <a:pt x="29" y="90"/>
                    </a:lnTo>
                    <a:lnTo>
                      <a:pt x="17" y="86"/>
                    </a:lnTo>
                    <a:lnTo>
                      <a:pt x="5" y="84"/>
                    </a:lnTo>
                    <a:lnTo>
                      <a:pt x="2" y="9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9" name="Freeform 3120">
                <a:extLst>
                  <a:ext uri="{FF2B5EF4-FFF2-40B4-BE49-F238E27FC236}">
                    <a16:creationId xmlns:a16="http://schemas.microsoft.com/office/drawing/2014/main" id="{C1B0E036-1335-E612-51F2-9466287D3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19"/>
                <a:ext cx="95" cy="104"/>
              </a:xfrm>
              <a:custGeom>
                <a:avLst/>
                <a:gdLst>
                  <a:gd name="T0" fmla="*/ 5 w 190"/>
                  <a:gd name="T1" fmla="*/ 84 h 209"/>
                  <a:gd name="T2" fmla="*/ 29 w 190"/>
                  <a:gd name="T3" fmla="*/ 90 h 209"/>
                  <a:gd name="T4" fmla="*/ 40 w 190"/>
                  <a:gd name="T5" fmla="*/ 96 h 209"/>
                  <a:gd name="T6" fmla="*/ 55 w 190"/>
                  <a:gd name="T7" fmla="*/ 89 h 209"/>
                  <a:gd name="T8" fmla="*/ 64 w 190"/>
                  <a:gd name="T9" fmla="*/ 81 h 209"/>
                  <a:gd name="T10" fmla="*/ 78 w 190"/>
                  <a:gd name="T11" fmla="*/ 92 h 209"/>
                  <a:gd name="T12" fmla="*/ 88 w 190"/>
                  <a:gd name="T13" fmla="*/ 83 h 209"/>
                  <a:gd name="T14" fmla="*/ 111 w 190"/>
                  <a:gd name="T15" fmla="*/ 87 h 209"/>
                  <a:gd name="T16" fmla="*/ 120 w 190"/>
                  <a:gd name="T17" fmla="*/ 69 h 209"/>
                  <a:gd name="T18" fmla="*/ 128 w 190"/>
                  <a:gd name="T19" fmla="*/ 60 h 209"/>
                  <a:gd name="T20" fmla="*/ 143 w 190"/>
                  <a:gd name="T21" fmla="*/ 51 h 209"/>
                  <a:gd name="T22" fmla="*/ 143 w 190"/>
                  <a:gd name="T23" fmla="*/ 45 h 209"/>
                  <a:gd name="T24" fmla="*/ 148 w 190"/>
                  <a:gd name="T25" fmla="*/ 29 h 209"/>
                  <a:gd name="T26" fmla="*/ 160 w 190"/>
                  <a:gd name="T27" fmla="*/ 14 h 209"/>
                  <a:gd name="T28" fmla="*/ 170 w 190"/>
                  <a:gd name="T29" fmla="*/ 11 h 209"/>
                  <a:gd name="T30" fmla="*/ 190 w 190"/>
                  <a:gd name="T31" fmla="*/ 5 h 209"/>
                  <a:gd name="T32" fmla="*/ 186 w 190"/>
                  <a:gd name="T33" fmla="*/ 32 h 209"/>
                  <a:gd name="T34" fmla="*/ 182 w 190"/>
                  <a:gd name="T35" fmla="*/ 43 h 209"/>
                  <a:gd name="T36" fmla="*/ 181 w 190"/>
                  <a:gd name="T37" fmla="*/ 57 h 209"/>
                  <a:gd name="T38" fmla="*/ 184 w 190"/>
                  <a:gd name="T39" fmla="*/ 69 h 209"/>
                  <a:gd name="T40" fmla="*/ 181 w 190"/>
                  <a:gd name="T41" fmla="*/ 86 h 209"/>
                  <a:gd name="T42" fmla="*/ 167 w 190"/>
                  <a:gd name="T43" fmla="*/ 87 h 209"/>
                  <a:gd name="T44" fmla="*/ 163 w 190"/>
                  <a:gd name="T45" fmla="*/ 99 h 209"/>
                  <a:gd name="T46" fmla="*/ 154 w 190"/>
                  <a:gd name="T47" fmla="*/ 102 h 209"/>
                  <a:gd name="T48" fmla="*/ 158 w 190"/>
                  <a:gd name="T49" fmla="*/ 122 h 209"/>
                  <a:gd name="T50" fmla="*/ 166 w 190"/>
                  <a:gd name="T51" fmla="*/ 136 h 209"/>
                  <a:gd name="T52" fmla="*/ 158 w 190"/>
                  <a:gd name="T53" fmla="*/ 145 h 209"/>
                  <a:gd name="T54" fmla="*/ 164 w 190"/>
                  <a:gd name="T55" fmla="*/ 157 h 209"/>
                  <a:gd name="T56" fmla="*/ 164 w 190"/>
                  <a:gd name="T57" fmla="*/ 168 h 209"/>
                  <a:gd name="T58" fmla="*/ 169 w 190"/>
                  <a:gd name="T59" fmla="*/ 184 h 209"/>
                  <a:gd name="T60" fmla="*/ 164 w 190"/>
                  <a:gd name="T61" fmla="*/ 181 h 209"/>
                  <a:gd name="T62" fmla="*/ 140 w 190"/>
                  <a:gd name="T63" fmla="*/ 169 h 209"/>
                  <a:gd name="T64" fmla="*/ 123 w 190"/>
                  <a:gd name="T65" fmla="*/ 169 h 209"/>
                  <a:gd name="T66" fmla="*/ 101 w 190"/>
                  <a:gd name="T67" fmla="*/ 186 h 209"/>
                  <a:gd name="T68" fmla="*/ 81 w 190"/>
                  <a:gd name="T69" fmla="*/ 200 h 209"/>
                  <a:gd name="T70" fmla="*/ 64 w 190"/>
                  <a:gd name="T71" fmla="*/ 201 h 209"/>
                  <a:gd name="T72" fmla="*/ 46 w 190"/>
                  <a:gd name="T73" fmla="*/ 181 h 209"/>
                  <a:gd name="T74" fmla="*/ 34 w 190"/>
                  <a:gd name="T75" fmla="*/ 160 h 209"/>
                  <a:gd name="T76" fmla="*/ 26 w 190"/>
                  <a:gd name="T77" fmla="*/ 154 h 209"/>
                  <a:gd name="T78" fmla="*/ 14 w 190"/>
                  <a:gd name="T79" fmla="*/ 139 h 209"/>
                  <a:gd name="T80" fmla="*/ 16 w 190"/>
                  <a:gd name="T81" fmla="*/ 131 h 209"/>
                  <a:gd name="T82" fmla="*/ 5 w 190"/>
                  <a:gd name="T83" fmla="*/ 124 h 209"/>
                  <a:gd name="T84" fmla="*/ 5 w 190"/>
                  <a:gd name="T85" fmla="*/ 102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0" h="209">
                    <a:moveTo>
                      <a:pt x="2" y="98"/>
                    </a:moveTo>
                    <a:lnTo>
                      <a:pt x="5" y="84"/>
                    </a:lnTo>
                    <a:lnTo>
                      <a:pt x="17" y="86"/>
                    </a:lnTo>
                    <a:lnTo>
                      <a:pt x="29" y="90"/>
                    </a:lnTo>
                    <a:lnTo>
                      <a:pt x="32" y="95"/>
                    </a:lnTo>
                    <a:lnTo>
                      <a:pt x="40" y="96"/>
                    </a:lnTo>
                    <a:lnTo>
                      <a:pt x="44" y="93"/>
                    </a:lnTo>
                    <a:lnTo>
                      <a:pt x="55" y="89"/>
                    </a:lnTo>
                    <a:lnTo>
                      <a:pt x="60" y="83"/>
                    </a:lnTo>
                    <a:lnTo>
                      <a:pt x="64" y="81"/>
                    </a:lnTo>
                    <a:lnTo>
                      <a:pt x="75" y="86"/>
                    </a:lnTo>
                    <a:lnTo>
                      <a:pt x="78" y="92"/>
                    </a:lnTo>
                    <a:lnTo>
                      <a:pt x="81" y="87"/>
                    </a:lnTo>
                    <a:lnTo>
                      <a:pt x="88" y="83"/>
                    </a:lnTo>
                    <a:lnTo>
                      <a:pt x="105" y="86"/>
                    </a:lnTo>
                    <a:lnTo>
                      <a:pt x="111" y="87"/>
                    </a:lnTo>
                    <a:lnTo>
                      <a:pt x="120" y="75"/>
                    </a:lnTo>
                    <a:lnTo>
                      <a:pt x="120" y="69"/>
                    </a:lnTo>
                    <a:lnTo>
                      <a:pt x="123" y="64"/>
                    </a:lnTo>
                    <a:lnTo>
                      <a:pt x="128" y="60"/>
                    </a:lnTo>
                    <a:lnTo>
                      <a:pt x="137" y="55"/>
                    </a:lnTo>
                    <a:lnTo>
                      <a:pt x="143" y="51"/>
                    </a:lnTo>
                    <a:lnTo>
                      <a:pt x="146" y="46"/>
                    </a:lnTo>
                    <a:lnTo>
                      <a:pt x="143" y="45"/>
                    </a:lnTo>
                    <a:lnTo>
                      <a:pt x="148" y="35"/>
                    </a:lnTo>
                    <a:lnTo>
                      <a:pt x="148" y="29"/>
                    </a:lnTo>
                    <a:lnTo>
                      <a:pt x="151" y="23"/>
                    </a:lnTo>
                    <a:lnTo>
                      <a:pt x="160" y="14"/>
                    </a:lnTo>
                    <a:lnTo>
                      <a:pt x="163" y="8"/>
                    </a:lnTo>
                    <a:lnTo>
                      <a:pt x="170" y="11"/>
                    </a:lnTo>
                    <a:lnTo>
                      <a:pt x="187" y="0"/>
                    </a:lnTo>
                    <a:lnTo>
                      <a:pt x="190" y="5"/>
                    </a:lnTo>
                    <a:lnTo>
                      <a:pt x="184" y="11"/>
                    </a:lnTo>
                    <a:lnTo>
                      <a:pt x="186" y="32"/>
                    </a:lnTo>
                    <a:lnTo>
                      <a:pt x="186" y="40"/>
                    </a:lnTo>
                    <a:lnTo>
                      <a:pt x="182" y="43"/>
                    </a:lnTo>
                    <a:lnTo>
                      <a:pt x="187" y="49"/>
                    </a:lnTo>
                    <a:lnTo>
                      <a:pt x="181" y="57"/>
                    </a:lnTo>
                    <a:lnTo>
                      <a:pt x="181" y="63"/>
                    </a:lnTo>
                    <a:lnTo>
                      <a:pt x="184" y="69"/>
                    </a:lnTo>
                    <a:lnTo>
                      <a:pt x="181" y="81"/>
                    </a:lnTo>
                    <a:lnTo>
                      <a:pt x="181" y="86"/>
                    </a:lnTo>
                    <a:lnTo>
                      <a:pt x="176" y="89"/>
                    </a:lnTo>
                    <a:lnTo>
                      <a:pt x="167" y="87"/>
                    </a:lnTo>
                    <a:lnTo>
                      <a:pt x="166" y="93"/>
                    </a:lnTo>
                    <a:lnTo>
                      <a:pt x="163" y="99"/>
                    </a:lnTo>
                    <a:lnTo>
                      <a:pt x="157" y="99"/>
                    </a:lnTo>
                    <a:lnTo>
                      <a:pt x="154" y="102"/>
                    </a:lnTo>
                    <a:lnTo>
                      <a:pt x="149" y="104"/>
                    </a:lnTo>
                    <a:lnTo>
                      <a:pt x="158" y="122"/>
                    </a:lnTo>
                    <a:lnTo>
                      <a:pt x="166" y="128"/>
                    </a:lnTo>
                    <a:lnTo>
                      <a:pt x="166" y="136"/>
                    </a:lnTo>
                    <a:lnTo>
                      <a:pt x="160" y="139"/>
                    </a:lnTo>
                    <a:lnTo>
                      <a:pt x="158" y="145"/>
                    </a:lnTo>
                    <a:lnTo>
                      <a:pt x="161" y="157"/>
                    </a:lnTo>
                    <a:lnTo>
                      <a:pt x="164" y="157"/>
                    </a:lnTo>
                    <a:lnTo>
                      <a:pt x="167" y="162"/>
                    </a:lnTo>
                    <a:lnTo>
                      <a:pt x="164" y="168"/>
                    </a:lnTo>
                    <a:lnTo>
                      <a:pt x="167" y="177"/>
                    </a:lnTo>
                    <a:lnTo>
                      <a:pt x="169" y="184"/>
                    </a:lnTo>
                    <a:lnTo>
                      <a:pt x="166" y="184"/>
                    </a:lnTo>
                    <a:lnTo>
                      <a:pt x="164" y="181"/>
                    </a:lnTo>
                    <a:lnTo>
                      <a:pt x="152" y="172"/>
                    </a:lnTo>
                    <a:lnTo>
                      <a:pt x="140" y="169"/>
                    </a:lnTo>
                    <a:lnTo>
                      <a:pt x="128" y="169"/>
                    </a:lnTo>
                    <a:lnTo>
                      <a:pt x="123" y="169"/>
                    </a:lnTo>
                    <a:lnTo>
                      <a:pt x="108" y="175"/>
                    </a:lnTo>
                    <a:lnTo>
                      <a:pt x="101" y="186"/>
                    </a:lnTo>
                    <a:lnTo>
                      <a:pt x="97" y="189"/>
                    </a:lnTo>
                    <a:lnTo>
                      <a:pt x="81" y="200"/>
                    </a:lnTo>
                    <a:lnTo>
                      <a:pt x="70" y="204"/>
                    </a:lnTo>
                    <a:lnTo>
                      <a:pt x="64" y="201"/>
                    </a:lnTo>
                    <a:lnTo>
                      <a:pt x="58" y="209"/>
                    </a:lnTo>
                    <a:lnTo>
                      <a:pt x="46" y="181"/>
                    </a:lnTo>
                    <a:lnTo>
                      <a:pt x="41" y="169"/>
                    </a:lnTo>
                    <a:lnTo>
                      <a:pt x="34" y="160"/>
                    </a:lnTo>
                    <a:lnTo>
                      <a:pt x="32" y="152"/>
                    </a:lnTo>
                    <a:lnTo>
                      <a:pt x="26" y="154"/>
                    </a:lnTo>
                    <a:lnTo>
                      <a:pt x="23" y="146"/>
                    </a:lnTo>
                    <a:lnTo>
                      <a:pt x="14" y="139"/>
                    </a:lnTo>
                    <a:lnTo>
                      <a:pt x="16" y="136"/>
                    </a:lnTo>
                    <a:lnTo>
                      <a:pt x="16" y="131"/>
                    </a:lnTo>
                    <a:lnTo>
                      <a:pt x="14" y="128"/>
                    </a:lnTo>
                    <a:lnTo>
                      <a:pt x="5" y="124"/>
                    </a:lnTo>
                    <a:lnTo>
                      <a:pt x="0" y="117"/>
                    </a:lnTo>
                    <a:lnTo>
                      <a:pt x="5" y="102"/>
                    </a:lnTo>
                    <a:lnTo>
                      <a:pt x="2" y="9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0" name="Freeform 3121">
                <a:extLst>
                  <a:ext uri="{FF2B5EF4-FFF2-40B4-BE49-F238E27FC236}">
                    <a16:creationId xmlns:a16="http://schemas.microsoft.com/office/drawing/2014/main" id="{17D54A10-66C9-16AB-728B-5A49DA5C3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19"/>
                <a:ext cx="95" cy="104"/>
              </a:xfrm>
              <a:custGeom>
                <a:avLst/>
                <a:gdLst>
                  <a:gd name="T0" fmla="*/ 5 w 190"/>
                  <a:gd name="T1" fmla="*/ 84 h 209"/>
                  <a:gd name="T2" fmla="*/ 29 w 190"/>
                  <a:gd name="T3" fmla="*/ 90 h 209"/>
                  <a:gd name="T4" fmla="*/ 40 w 190"/>
                  <a:gd name="T5" fmla="*/ 96 h 209"/>
                  <a:gd name="T6" fmla="*/ 55 w 190"/>
                  <a:gd name="T7" fmla="*/ 89 h 209"/>
                  <a:gd name="T8" fmla="*/ 64 w 190"/>
                  <a:gd name="T9" fmla="*/ 81 h 209"/>
                  <a:gd name="T10" fmla="*/ 78 w 190"/>
                  <a:gd name="T11" fmla="*/ 92 h 209"/>
                  <a:gd name="T12" fmla="*/ 88 w 190"/>
                  <a:gd name="T13" fmla="*/ 83 h 209"/>
                  <a:gd name="T14" fmla="*/ 111 w 190"/>
                  <a:gd name="T15" fmla="*/ 87 h 209"/>
                  <a:gd name="T16" fmla="*/ 120 w 190"/>
                  <a:gd name="T17" fmla="*/ 69 h 209"/>
                  <a:gd name="T18" fmla="*/ 128 w 190"/>
                  <a:gd name="T19" fmla="*/ 60 h 209"/>
                  <a:gd name="T20" fmla="*/ 143 w 190"/>
                  <a:gd name="T21" fmla="*/ 51 h 209"/>
                  <a:gd name="T22" fmla="*/ 143 w 190"/>
                  <a:gd name="T23" fmla="*/ 45 h 209"/>
                  <a:gd name="T24" fmla="*/ 148 w 190"/>
                  <a:gd name="T25" fmla="*/ 29 h 209"/>
                  <a:gd name="T26" fmla="*/ 160 w 190"/>
                  <a:gd name="T27" fmla="*/ 14 h 209"/>
                  <a:gd name="T28" fmla="*/ 170 w 190"/>
                  <a:gd name="T29" fmla="*/ 11 h 209"/>
                  <a:gd name="T30" fmla="*/ 190 w 190"/>
                  <a:gd name="T31" fmla="*/ 5 h 209"/>
                  <a:gd name="T32" fmla="*/ 186 w 190"/>
                  <a:gd name="T33" fmla="*/ 32 h 209"/>
                  <a:gd name="T34" fmla="*/ 182 w 190"/>
                  <a:gd name="T35" fmla="*/ 43 h 209"/>
                  <a:gd name="T36" fmla="*/ 181 w 190"/>
                  <a:gd name="T37" fmla="*/ 57 h 209"/>
                  <a:gd name="T38" fmla="*/ 184 w 190"/>
                  <a:gd name="T39" fmla="*/ 69 h 209"/>
                  <a:gd name="T40" fmla="*/ 181 w 190"/>
                  <a:gd name="T41" fmla="*/ 86 h 209"/>
                  <a:gd name="T42" fmla="*/ 167 w 190"/>
                  <a:gd name="T43" fmla="*/ 87 h 209"/>
                  <a:gd name="T44" fmla="*/ 163 w 190"/>
                  <a:gd name="T45" fmla="*/ 99 h 209"/>
                  <a:gd name="T46" fmla="*/ 154 w 190"/>
                  <a:gd name="T47" fmla="*/ 102 h 209"/>
                  <a:gd name="T48" fmla="*/ 158 w 190"/>
                  <a:gd name="T49" fmla="*/ 122 h 209"/>
                  <a:gd name="T50" fmla="*/ 166 w 190"/>
                  <a:gd name="T51" fmla="*/ 136 h 209"/>
                  <a:gd name="T52" fmla="*/ 158 w 190"/>
                  <a:gd name="T53" fmla="*/ 145 h 209"/>
                  <a:gd name="T54" fmla="*/ 164 w 190"/>
                  <a:gd name="T55" fmla="*/ 157 h 209"/>
                  <a:gd name="T56" fmla="*/ 164 w 190"/>
                  <a:gd name="T57" fmla="*/ 168 h 209"/>
                  <a:gd name="T58" fmla="*/ 169 w 190"/>
                  <a:gd name="T59" fmla="*/ 184 h 209"/>
                  <a:gd name="T60" fmla="*/ 164 w 190"/>
                  <a:gd name="T61" fmla="*/ 181 h 209"/>
                  <a:gd name="T62" fmla="*/ 140 w 190"/>
                  <a:gd name="T63" fmla="*/ 169 h 209"/>
                  <a:gd name="T64" fmla="*/ 123 w 190"/>
                  <a:gd name="T65" fmla="*/ 169 h 209"/>
                  <a:gd name="T66" fmla="*/ 101 w 190"/>
                  <a:gd name="T67" fmla="*/ 186 h 209"/>
                  <a:gd name="T68" fmla="*/ 81 w 190"/>
                  <a:gd name="T69" fmla="*/ 200 h 209"/>
                  <a:gd name="T70" fmla="*/ 64 w 190"/>
                  <a:gd name="T71" fmla="*/ 201 h 209"/>
                  <a:gd name="T72" fmla="*/ 46 w 190"/>
                  <a:gd name="T73" fmla="*/ 181 h 209"/>
                  <a:gd name="T74" fmla="*/ 34 w 190"/>
                  <a:gd name="T75" fmla="*/ 160 h 209"/>
                  <a:gd name="T76" fmla="*/ 26 w 190"/>
                  <a:gd name="T77" fmla="*/ 154 h 209"/>
                  <a:gd name="T78" fmla="*/ 14 w 190"/>
                  <a:gd name="T79" fmla="*/ 139 h 209"/>
                  <a:gd name="T80" fmla="*/ 16 w 190"/>
                  <a:gd name="T81" fmla="*/ 131 h 209"/>
                  <a:gd name="T82" fmla="*/ 5 w 190"/>
                  <a:gd name="T83" fmla="*/ 124 h 209"/>
                  <a:gd name="T84" fmla="*/ 5 w 190"/>
                  <a:gd name="T85" fmla="*/ 102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0" h="209">
                    <a:moveTo>
                      <a:pt x="2" y="98"/>
                    </a:moveTo>
                    <a:lnTo>
                      <a:pt x="5" y="84"/>
                    </a:lnTo>
                    <a:lnTo>
                      <a:pt x="17" y="86"/>
                    </a:lnTo>
                    <a:lnTo>
                      <a:pt x="29" y="90"/>
                    </a:lnTo>
                    <a:lnTo>
                      <a:pt x="32" y="95"/>
                    </a:lnTo>
                    <a:lnTo>
                      <a:pt x="40" y="96"/>
                    </a:lnTo>
                    <a:lnTo>
                      <a:pt x="44" y="93"/>
                    </a:lnTo>
                    <a:lnTo>
                      <a:pt x="55" y="89"/>
                    </a:lnTo>
                    <a:lnTo>
                      <a:pt x="60" y="83"/>
                    </a:lnTo>
                    <a:lnTo>
                      <a:pt x="64" y="81"/>
                    </a:lnTo>
                    <a:lnTo>
                      <a:pt x="75" y="86"/>
                    </a:lnTo>
                    <a:lnTo>
                      <a:pt x="78" y="92"/>
                    </a:lnTo>
                    <a:lnTo>
                      <a:pt x="81" y="87"/>
                    </a:lnTo>
                    <a:lnTo>
                      <a:pt x="88" y="83"/>
                    </a:lnTo>
                    <a:lnTo>
                      <a:pt x="105" y="86"/>
                    </a:lnTo>
                    <a:lnTo>
                      <a:pt x="111" y="87"/>
                    </a:lnTo>
                    <a:lnTo>
                      <a:pt x="120" y="75"/>
                    </a:lnTo>
                    <a:lnTo>
                      <a:pt x="120" y="69"/>
                    </a:lnTo>
                    <a:lnTo>
                      <a:pt x="123" y="64"/>
                    </a:lnTo>
                    <a:lnTo>
                      <a:pt x="128" y="60"/>
                    </a:lnTo>
                    <a:lnTo>
                      <a:pt x="137" y="55"/>
                    </a:lnTo>
                    <a:lnTo>
                      <a:pt x="143" y="51"/>
                    </a:lnTo>
                    <a:lnTo>
                      <a:pt x="146" y="46"/>
                    </a:lnTo>
                    <a:lnTo>
                      <a:pt x="143" y="45"/>
                    </a:lnTo>
                    <a:lnTo>
                      <a:pt x="148" y="35"/>
                    </a:lnTo>
                    <a:lnTo>
                      <a:pt x="148" y="29"/>
                    </a:lnTo>
                    <a:lnTo>
                      <a:pt x="151" y="23"/>
                    </a:lnTo>
                    <a:lnTo>
                      <a:pt x="160" y="14"/>
                    </a:lnTo>
                    <a:lnTo>
                      <a:pt x="163" y="8"/>
                    </a:lnTo>
                    <a:lnTo>
                      <a:pt x="170" y="11"/>
                    </a:lnTo>
                    <a:lnTo>
                      <a:pt x="187" y="0"/>
                    </a:lnTo>
                    <a:lnTo>
                      <a:pt x="190" y="5"/>
                    </a:lnTo>
                    <a:lnTo>
                      <a:pt x="184" y="11"/>
                    </a:lnTo>
                    <a:lnTo>
                      <a:pt x="186" y="32"/>
                    </a:lnTo>
                    <a:lnTo>
                      <a:pt x="186" y="40"/>
                    </a:lnTo>
                    <a:lnTo>
                      <a:pt x="182" y="43"/>
                    </a:lnTo>
                    <a:lnTo>
                      <a:pt x="187" y="49"/>
                    </a:lnTo>
                    <a:lnTo>
                      <a:pt x="181" y="57"/>
                    </a:lnTo>
                    <a:lnTo>
                      <a:pt x="181" y="63"/>
                    </a:lnTo>
                    <a:lnTo>
                      <a:pt x="184" y="69"/>
                    </a:lnTo>
                    <a:lnTo>
                      <a:pt x="181" y="81"/>
                    </a:lnTo>
                    <a:lnTo>
                      <a:pt x="181" y="86"/>
                    </a:lnTo>
                    <a:lnTo>
                      <a:pt x="176" y="89"/>
                    </a:lnTo>
                    <a:lnTo>
                      <a:pt x="167" y="87"/>
                    </a:lnTo>
                    <a:lnTo>
                      <a:pt x="166" y="93"/>
                    </a:lnTo>
                    <a:lnTo>
                      <a:pt x="163" y="99"/>
                    </a:lnTo>
                    <a:lnTo>
                      <a:pt x="157" y="99"/>
                    </a:lnTo>
                    <a:lnTo>
                      <a:pt x="154" y="102"/>
                    </a:lnTo>
                    <a:lnTo>
                      <a:pt x="149" y="104"/>
                    </a:lnTo>
                    <a:lnTo>
                      <a:pt x="158" y="122"/>
                    </a:lnTo>
                    <a:lnTo>
                      <a:pt x="166" y="128"/>
                    </a:lnTo>
                    <a:lnTo>
                      <a:pt x="166" y="136"/>
                    </a:lnTo>
                    <a:lnTo>
                      <a:pt x="160" y="139"/>
                    </a:lnTo>
                    <a:lnTo>
                      <a:pt x="158" y="145"/>
                    </a:lnTo>
                    <a:lnTo>
                      <a:pt x="161" y="157"/>
                    </a:lnTo>
                    <a:lnTo>
                      <a:pt x="164" y="157"/>
                    </a:lnTo>
                    <a:lnTo>
                      <a:pt x="167" y="162"/>
                    </a:lnTo>
                    <a:lnTo>
                      <a:pt x="164" y="168"/>
                    </a:lnTo>
                    <a:lnTo>
                      <a:pt x="167" y="177"/>
                    </a:lnTo>
                    <a:lnTo>
                      <a:pt x="169" y="184"/>
                    </a:lnTo>
                    <a:lnTo>
                      <a:pt x="166" y="184"/>
                    </a:lnTo>
                    <a:lnTo>
                      <a:pt x="164" y="181"/>
                    </a:lnTo>
                    <a:lnTo>
                      <a:pt x="152" y="172"/>
                    </a:lnTo>
                    <a:lnTo>
                      <a:pt x="140" y="169"/>
                    </a:lnTo>
                    <a:lnTo>
                      <a:pt x="128" y="169"/>
                    </a:lnTo>
                    <a:lnTo>
                      <a:pt x="123" y="169"/>
                    </a:lnTo>
                    <a:lnTo>
                      <a:pt x="108" y="175"/>
                    </a:lnTo>
                    <a:lnTo>
                      <a:pt x="101" y="186"/>
                    </a:lnTo>
                    <a:lnTo>
                      <a:pt x="97" y="189"/>
                    </a:lnTo>
                    <a:lnTo>
                      <a:pt x="81" y="200"/>
                    </a:lnTo>
                    <a:lnTo>
                      <a:pt x="70" y="204"/>
                    </a:lnTo>
                    <a:lnTo>
                      <a:pt x="64" y="201"/>
                    </a:lnTo>
                    <a:lnTo>
                      <a:pt x="58" y="209"/>
                    </a:lnTo>
                    <a:lnTo>
                      <a:pt x="46" y="181"/>
                    </a:lnTo>
                    <a:lnTo>
                      <a:pt x="41" y="169"/>
                    </a:lnTo>
                    <a:lnTo>
                      <a:pt x="34" y="160"/>
                    </a:lnTo>
                    <a:lnTo>
                      <a:pt x="32" y="152"/>
                    </a:lnTo>
                    <a:lnTo>
                      <a:pt x="26" y="154"/>
                    </a:lnTo>
                    <a:lnTo>
                      <a:pt x="23" y="146"/>
                    </a:lnTo>
                    <a:lnTo>
                      <a:pt x="14" y="139"/>
                    </a:lnTo>
                    <a:lnTo>
                      <a:pt x="16" y="136"/>
                    </a:lnTo>
                    <a:lnTo>
                      <a:pt x="16" y="131"/>
                    </a:lnTo>
                    <a:lnTo>
                      <a:pt x="14" y="128"/>
                    </a:lnTo>
                    <a:lnTo>
                      <a:pt x="5" y="124"/>
                    </a:lnTo>
                    <a:lnTo>
                      <a:pt x="0" y="117"/>
                    </a:lnTo>
                    <a:lnTo>
                      <a:pt x="5" y="102"/>
                    </a:lnTo>
                    <a:lnTo>
                      <a:pt x="2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1" name="Freeform 3122">
                <a:extLst>
                  <a:ext uri="{FF2B5EF4-FFF2-40B4-BE49-F238E27FC236}">
                    <a16:creationId xmlns:a16="http://schemas.microsoft.com/office/drawing/2014/main" id="{0039D384-AC10-70EC-1098-97567A6B5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243"/>
                <a:ext cx="58" cy="59"/>
              </a:xfrm>
              <a:custGeom>
                <a:avLst/>
                <a:gdLst>
                  <a:gd name="T0" fmla="*/ 91 w 115"/>
                  <a:gd name="T1" fmla="*/ 43 h 119"/>
                  <a:gd name="T2" fmla="*/ 84 w 115"/>
                  <a:gd name="T3" fmla="*/ 40 h 119"/>
                  <a:gd name="T4" fmla="*/ 79 w 115"/>
                  <a:gd name="T5" fmla="*/ 41 h 119"/>
                  <a:gd name="T6" fmla="*/ 76 w 115"/>
                  <a:gd name="T7" fmla="*/ 38 h 119"/>
                  <a:gd name="T8" fmla="*/ 71 w 115"/>
                  <a:gd name="T9" fmla="*/ 41 h 119"/>
                  <a:gd name="T10" fmla="*/ 65 w 115"/>
                  <a:gd name="T11" fmla="*/ 40 h 119"/>
                  <a:gd name="T12" fmla="*/ 64 w 115"/>
                  <a:gd name="T13" fmla="*/ 31 h 119"/>
                  <a:gd name="T14" fmla="*/ 64 w 115"/>
                  <a:gd name="T15" fmla="*/ 25 h 119"/>
                  <a:gd name="T16" fmla="*/ 61 w 115"/>
                  <a:gd name="T17" fmla="*/ 19 h 119"/>
                  <a:gd name="T18" fmla="*/ 53 w 115"/>
                  <a:gd name="T19" fmla="*/ 16 h 119"/>
                  <a:gd name="T20" fmla="*/ 50 w 115"/>
                  <a:gd name="T21" fmla="*/ 11 h 119"/>
                  <a:gd name="T22" fmla="*/ 44 w 115"/>
                  <a:gd name="T23" fmla="*/ 8 h 119"/>
                  <a:gd name="T24" fmla="*/ 44 w 115"/>
                  <a:gd name="T25" fmla="*/ 2 h 119"/>
                  <a:gd name="T26" fmla="*/ 37 w 115"/>
                  <a:gd name="T27" fmla="*/ 0 h 119"/>
                  <a:gd name="T28" fmla="*/ 34 w 115"/>
                  <a:gd name="T29" fmla="*/ 3 h 119"/>
                  <a:gd name="T30" fmla="*/ 32 w 115"/>
                  <a:gd name="T31" fmla="*/ 14 h 119"/>
                  <a:gd name="T32" fmla="*/ 26 w 115"/>
                  <a:gd name="T33" fmla="*/ 16 h 119"/>
                  <a:gd name="T34" fmla="*/ 24 w 115"/>
                  <a:gd name="T35" fmla="*/ 19 h 119"/>
                  <a:gd name="T36" fmla="*/ 9 w 115"/>
                  <a:gd name="T37" fmla="*/ 20 h 119"/>
                  <a:gd name="T38" fmla="*/ 0 w 115"/>
                  <a:gd name="T39" fmla="*/ 19 h 119"/>
                  <a:gd name="T40" fmla="*/ 0 w 115"/>
                  <a:gd name="T41" fmla="*/ 22 h 119"/>
                  <a:gd name="T42" fmla="*/ 5 w 115"/>
                  <a:gd name="T43" fmla="*/ 29 h 119"/>
                  <a:gd name="T44" fmla="*/ 6 w 115"/>
                  <a:gd name="T45" fmla="*/ 41 h 119"/>
                  <a:gd name="T46" fmla="*/ 12 w 115"/>
                  <a:gd name="T47" fmla="*/ 46 h 119"/>
                  <a:gd name="T48" fmla="*/ 9 w 115"/>
                  <a:gd name="T49" fmla="*/ 49 h 119"/>
                  <a:gd name="T50" fmla="*/ 6 w 115"/>
                  <a:gd name="T51" fmla="*/ 57 h 119"/>
                  <a:gd name="T52" fmla="*/ 9 w 115"/>
                  <a:gd name="T53" fmla="*/ 60 h 119"/>
                  <a:gd name="T54" fmla="*/ 18 w 115"/>
                  <a:gd name="T55" fmla="*/ 70 h 119"/>
                  <a:gd name="T56" fmla="*/ 23 w 115"/>
                  <a:gd name="T57" fmla="*/ 72 h 119"/>
                  <a:gd name="T58" fmla="*/ 29 w 115"/>
                  <a:gd name="T59" fmla="*/ 67 h 119"/>
                  <a:gd name="T60" fmla="*/ 34 w 115"/>
                  <a:gd name="T61" fmla="*/ 67 h 119"/>
                  <a:gd name="T62" fmla="*/ 37 w 115"/>
                  <a:gd name="T63" fmla="*/ 82 h 119"/>
                  <a:gd name="T64" fmla="*/ 43 w 115"/>
                  <a:gd name="T65" fmla="*/ 85 h 119"/>
                  <a:gd name="T66" fmla="*/ 50 w 115"/>
                  <a:gd name="T67" fmla="*/ 82 h 119"/>
                  <a:gd name="T68" fmla="*/ 53 w 115"/>
                  <a:gd name="T69" fmla="*/ 70 h 119"/>
                  <a:gd name="T70" fmla="*/ 58 w 115"/>
                  <a:gd name="T71" fmla="*/ 70 h 119"/>
                  <a:gd name="T72" fmla="*/ 61 w 115"/>
                  <a:gd name="T73" fmla="*/ 76 h 119"/>
                  <a:gd name="T74" fmla="*/ 73 w 115"/>
                  <a:gd name="T75" fmla="*/ 79 h 119"/>
                  <a:gd name="T76" fmla="*/ 76 w 115"/>
                  <a:gd name="T77" fmla="*/ 89 h 119"/>
                  <a:gd name="T78" fmla="*/ 79 w 115"/>
                  <a:gd name="T79" fmla="*/ 92 h 119"/>
                  <a:gd name="T80" fmla="*/ 81 w 115"/>
                  <a:gd name="T81" fmla="*/ 99 h 119"/>
                  <a:gd name="T82" fmla="*/ 82 w 115"/>
                  <a:gd name="T83" fmla="*/ 102 h 119"/>
                  <a:gd name="T84" fmla="*/ 82 w 115"/>
                  <a:gd name="T85" fmla="*/ 114 h 119"/>
                  <a:gd name="T86" fmla="*/ 88 w 115"/>
                  <a:gd name="T87" fmla="*/ 119 h 119"/>
                  <a:gd name="T88" fmla="*/ 97 w 115"/>
                  <a:gd name="T89" fmla="*/ 116 h 119"/>
                  <a:gd name="T90" fmla="*/ 99 w 115"/>
                  <a:gd name="T91" fmla="*/ 110 h 119"/>
                  <a:gd name="T92" fmla="*/ 102 w 115"/>
                  <a:gd name="T93" fmla="*/ 107 h 119"/>
                  <a:gd name="T94" fmla="*/ 103 w 115"/>
                  <a:gd name="T95" fmla="*/ 99 h 119"/>
                  <a:gd name="T96" fmla="*/ 100 w 115"/>
                  <a:gd name="T97" fmla="*/ 96 h 119"/>
                  <a:gd name="T98" fmla="*/ 100 w 115"/>
                  <a:gd name="T99" fmla="*/ 89 h 119"/>
                  <a:gd name="T100" fmla="*/ 103 w 115"/>
                  <a:gd name="T101" fmla="*/ 90 h 119"/>
                  <a:gd name="T102" fmla="*/ 109 w 115"/>
                  <a:gd name="T103" fmla="*/ 79 h 119"/>
                  <a:gd name="T104" fmla="*/ 115 w 115"/>
                  <a:gd name="T105" fmla="*/ 76 h 119"/>
                  <a:gd name="T106" fmla="*/ 111 w 115"/>
                  <a:gd name="T107" fmla="*/ 73 h 119"/>
                  <a:gd name="T108" fmla="*/ 114 w 115"/>
                  <a:gd name="T109" fmla="*/ 55 h 119"/>
                  <a:gd name="T110" fmla="*/ 108 w 115"/>
                  <a:gd name="T111" fmla="*/ 55 h 119"/>
                  <a:gd name="T112" fmla="*/ 94 w 115"/>
                  <a:gd name="T113" fmla="*/ 57 h 119"/>
                  <a:gd name="T114" fmla="*/ 93 w 115"/>
                  <a:gd name="T115" fmla="*/ 61 h 119"/>
                  <a:gd name="T116" fmla="*/ 91 w 115"/>
                  <a:gd name="T117" fmla="*/ 58 h 119"/>
                  <a:gd name="T118" fmla="*/ 94 w 115"/>
                  <a:gd name="T119" fmla="*/ 49 h 119"/>
                  <a:gd name="T120" fmla="*/ 91 w 115"/>
                  <a:gd name="T121" fmla="*/ 4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" h="119">
                    <a:moveTo>
                      <a:pt x="91" y="43"/>
                    </a:moveTo>
                    <a:lnTo>
                      <a:pt x="84" y="40"/>
                    </a:lnTo>
                    <a:lnTo>
                      <a:pt x="79" y="41"/>
                    </a:lnTo>
                    <a:lnTo>
                      <a:pt x="76" y="38"/>
                    </a:lnTo>
                    <a:lnTo>
                      <a:pt x="71" y="41"/>
                    </a:lnTo>
                    <a:lnTo>
                      <a:pt x="65" y="40"/>
                    </a:lnTo>
                    <a:lnTo>
                      <a:pt x="64" y="31"/>
                    </a:lnTo>
                    <a:lnTo>
                      <a:pt x="64" y="25"/>
                    </a:lnTo>
                    <a:lnTo>
                      <a:pt x="61" y="19"/>
                    </a:lnTo>
                    <a:lnTo>
                      <a:pt x="53" y="16"/>
                    </a:lnTo>
                    <a:lnTo>
                      <a:pt x="50" y="11"/>
                    </a:lnTo>
                    <a:lnTo>
                      <a:pt x="44" y="8"/>
                    </a:lnTo>
                    <a:lnTo>
                      <a:pt x="44" y="2"/>
                    </a:lnTo>
                    <a:lnTo>
                      <a:pt x="37" y="0"/>
                    </a:lnTo>
                    <a:lnTo>
                      <a:pt x="34" y="3"/>
                    </a:lnTo>
                    <a:lnTo>
                      <a:pt x="32" y="14"/>
                    </a:lnTo>
                    <a:lnTo>
                      <a:pt x="26" y="16"/>
                    </a:lnTo>
                    <a:lnTo>
                      <a:pt x="24" y="19"/>
                    </a:lnTo>
                    <a:lnTo>
                      <a:pt x="9" y="20"/>
                    </a:lnTo>
                    <a:lnTo>
                      <a:pt x="0" y="19"/>
                    </a:lnTo>
                    <a:lnTo>
                      <a:pt x="0" y="22"/>
                    </a:lnTo>
                    <a:lnTo>
                      <a:pt x="5" y="29"/>
                    </a:lnTo>
                    <a:lnTo>
                      <a:pt x="6" y="41"/>
                    </a:lnTo>
                    <a:lnTo>
                      <a:pt x="12" y="46"/>
                    </a:lnTo>
                    <a:lnTo>
                      <a:pt x="9" y="49"/>
                    </a:lnTo>
                    <a:lnTo>
                      <a:pt x="6" y="57"/>
                    </a:lnTo>
                    <a:lnTo>
                      <a:pt x="9" y="60"/>
                    </a:lnTo>
                    <a:lnTo>
                      <a:pt x="18" y="70"/>
                    </a:lnTo>
                    <a:lnTo>
                      <a:pt x="23" y="72"/>
                    </a:lnTo>
                    <a:lnTo>
                      <a:pt x="29" y="67"/>
                    </a:lnTo>
                    <a:lnTo>
                      <a:pt x="34" y="67"/>
                    </a:lnTo>
                    <a:lnTo>
                      <a:pt x="37" y="82"/>
                    </a:lnTo>
                    <a:lnTo>
                      <a:pt x="43" y="85"/>
                    </a:lnTo>
                    <a:lnTo>
                      <a:pt x="50" y="82"/>
                    </a:lnTo>
                    <a:lnTo>
                      <a:pt x="53" y="70"/>
                    </a:lnTo>
                    <a:lnTo>
                      <a:pt x="58" y="70"/>
                    </a:lnTo>
                    <a:lnTo>
                      <a:pt x="61" y="76"/>
                    </a:lnTo>
                    <a:lnTo>
                      <a:pt x="73" y="79"/>
                    </a:lnTo>
                    <a:lnTo>
                      <a:pt x="76" y="89"/>
                    </a:lnTo>
                    <a:lnTo>
                      <a:pt x="79" y="92"/>
                    </a:lnTo>
                    <a:lnTo>
                      <a:pt x="81" y="99"/>
                    </a:lnTo>
                    <a:lnTo>
                      <a:pt x="82" y="102"/>
                    </a:lnTo>
                    <a:lnTo>
                      <a:pt x="82" y="114"/>
                    </a:lnTo>
                    <a:lnTo>
                      <a:pt x="88" y="119"/>
                    </a:lnTo>
                    <a:lnTo>
                      <a:pt x="97" y="116"/>
                    </a:lnTo>
                    <a:lnTo>
                      <a:pt x="99" y="110"/>
                    </a:lnTo>
                    <a:lnTo>
                      <a:pt x="102" y="107"/>
                    </a:lnTo>
                    <a:lnTo>
                      <a:pt x="103" y="99"/>
                    </a:lnTo>
                    <a:lnTo>
                      <a:pt x="100" y="96"/>
                    </a:lnTo>
                    <a:lnTo>
                      <a:pt x="100" y="89"/>
                    </a:lnTo>
                    <a:lnTo>
                      <a:pt x="103" y="90"/>
                    </a:lnTo>
                    <a:lnTo>
                      <a:pt x="109" y="79"/>
                    </a:lnTo>
                    <a:lnTo>
                      <a:pt x="115" y="76"/>
                    </a:lnTo>
                    <a:lnTo>
                      <a:pt x="111" y="73"/>
                    </a:lnTo>
                    <a:lnTo>
                      <a:pt x="114" y="55"/>
                    </a:lnTo>
                    <a:lnTo>
                      <a:pt x="108" y="55"/>
                    </a:lnTo>
                    <a:lnTo>
                      <a:pt x="94" y="57"/>
                    </a:lnTo>
                    <a:lnTo>
                      <a:pt x="93" y="61"/>
                    </a:lnTo>
                    <a:lnTo>
                      <a:pt x="91" y="58"/>
                    </a:lnTo>
                    <a:lnTo>
                      <a:pt x="94" y="49"/>
                    </a:lnTo>
                    <a:lnTo>
                      <a:pt x="91" y="4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2" name="Freeform 3123">
                <a:extLst>
                  <a:ext uri="{FF2B5EF4-FFF2-40B4-BE49-F238E27FC236}">
                    <a16:creationId xmlns:a16="http://schemas.microsoft.com/office/drawing/2014/main" id="{C352F0BA-D17B-4855-A07B-1A730D0AA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243"/>
                <a:ext cx="58" cy="59"/>
              </a:xfrm>
              <a:custGeom>
                <a:avLst/>
                <a:gdLst>
                  <a:gd name="T0" fmla="*/ 91 w 115"/>
                  <a:gd name="T1" fmla="*/ 43 h 119"/>
                  <a:gd name="T2" fmla="*/ 94 w 115"/>
                  <a:gd name="T3" fmla="*/ 49 h 119"/>
                  <a:gd name="T4" fmla="*/ 91 w 115"/>
                  <a:gd name="T5" fmla="*/ 58 h 119"/>
                  <a:gd name="T6" fmla="*/ 93 w 115"/>
                  <a:gd name="T7" fmla="*/ 61 h 119"/>
                  <a:gd name="T8" fmla="*/ 94 w 115"/>
                  <a:gd name="T9" fmla="*/ 57 h 119"/>
                  <a:gd name="T10" fmla="*/ 108 w 115"/>
                  <a:gd name="T11" fmla="*/ 55 h 119"/>
                  <a:gd name="T12" fmla="*/ 114 w 115"/>
                  <a:gd name="T13" fmla="*/ 55 h 119"/>
                  <a:gd name="T14" fmla="*/ 111 w 115"/>
                  <a:gd name="T15" fmla="*/ 73 h 119"/>
                  <a:gd name="T16" fmla="*/ 115 w 115"/>
                  <a:gd name="T17" fmla="*/ 76 h 119"/>
                  <a:gd name="T18" fmla="*/ 109 w 115"/>
                  <a:gd name="T19" fmla="*/ 79 h 119"/>
                  <a:gd name="T20" fmla="*/ 103 w 115"/>
                  <a:gd name="T21" fmla="*/ 90 h 119"/>
                  <a:gd name="T22" fmla="*/ 100 w 115"/>
                  <a:gd name="T23" fmla="*/ 89 h 119"/>
                  <a:gd name="T24" fmla="*/ 100 w 115"/>
                  <a:gd name="T25" fmla="*/ 96 h 119"/>
                  <a:gd name="T26" fmla="*/ 103 w 115"/>
                  <a:gd name="T27" fmla="*/ 99 h 119"/>
                  <a:gd name="T28" fmla="*/ 102 w 115"/>
                  <a:gd name="T29" fmla="*/ 107 h 119"/>
                  <a:gd name="T30" fmla="*/ 99 w 115"/>
                  <a:gd name="T31" fmla="*/ 110 h 119"/>
                  <a:gd name="T32" fmla="*/ 97 w 115"/>
                  <a:gd name="T33" fmla="*/ 116 h 119"/>
                  <a:gd name="T34" fmla="*/ 88 w 115"/>
                  <a:gd name="T35" fmla="*/ 119 h 119"/>
                  <a:gd name="T36" fmla="*/ 82 w 115"/>
                  <a:gd name="T37" fmla="*/ 114 h 119"/>
                  <a:gd name="T38" fmla="*/ 82 w 115"/>
                  <a:gd name="T39" fmla="*/ 102 h 119"/>
                  <a:gd name="T40" fmla="*/ 81 w 115"/>
                  <a:gd name="T41" fmla="*/ 99 h 119"/>
                  <a:gd name="T42" fmla="*/ 79 w 115"/>
                  <a:gd name="T43" fmla="*/ 92 h 119"/>
                  <a:gd name="T44" fmla="*/ 76 w 115"/>
                  <a:gd name="T45" fmla="*/ 89 h 119"/>
                  <a:gd name="T46" fmla="*/ 73 w 115"/>
                  <a:gd name="T47" fmla="*/ 79 h 119"/>
                  <a:gd name="T48" fmla="*/ 61 w 115"/>
                  <a:gd name="T49" fmla="*/ 76 h 119"/>
                  <a:gd name="T50" fmla="*/ 58 w 115"/>
                  <a:gd name="T51" fmla="*/ 70 h 119"/>
                  <a:gd name="T52" fmla="*/ 53 w 115"/>
                  <a:gd name="T53" fmla="*/ 70 h 119"/>
                  <a:gd name="T54" fmla="*/ 50 w 115"/>
                  <a:gd name="T55" fmla="*/ 82 h 119"/>
                  <a:gd name="T56" fmla="*/ 43 w 115"/>
                  <a:gd name="T57" fmla="*/ 85 h 119"/>
                  <a:gd name="T58" fmla="*/ 37 w 115"/>
                  <a:gd name="T59" fmla="*/ 82 h 119"/>
                  <a:gd name="T60" fmla="*/ 34 w 115"/>
                  <a:gd name="T61" fmla="*/ 67 h 119"/>
                  <a:gd name="T62" fmla="*/ 29 w 115"/>
                  <a:gd name="T63" fmla="*/ 67 h 119"/>
                  <a:gd name="T64" fmla="*/ 23 w 115"/>
                  <a:gd name="T65" fmla="*/ 72 h 119"/>
                  <a:gd name="T66" fmla="*/ 18 w 115"/>
                  <a:gd name="T67" fmla="*/ 70 h 119"/>
                  <a:gd name="T68" fmla="*/ 9 w 115"/>
                  <a:gd name="T69" fmla="*/ 60 h 119"/>
                  <a:gd name="T70" fmla="*/ 6 w 115"/>
                  <a:gd name="T71" fmla="*/ 57 h 119"/>
                  <a:gd name="T72" fmla="*/ 9 w 115"/>
                  <a:gd name="T73" fmla="*/ 49 h 119"/>
                  <a:gd name="T74" fmla="*/ 12 w 115"/>
                  <a:gd name="T75" fmla="*/ 46 h 119"/>
                  <a:gd name="T76" fmla="*/ 6 w 115"/>
                  <a:gd name="T77" fmla="*/ 41 h 119"/>
                  <a:gd name="T78" fmla="*/ 5 w 115"/>
                  <a:gd name="T79" fmla="*/ 29 h 119"/>
                  <a:gd name="T80" fmla="*/ 0 w 115"/>
                  <a:gd name="T81" fmla="*/ 22 h 119"/>
                  <a:gd name="T82" fmla="*/ 0 w 115"/>
                  <a:gd name="T83" fmla="*/ 19 h 119"/>
                  <a:gd name="T84" fmla="*/ 9 w 115"/>
                  <a:gd name="T85" fmla="*/ 20 h 119"/>
                  <a:gd name="T86" fmla="*/ 24 w 115"/>
                  <a:gd name="T87" fmla="*/ 19 h 119"/>
                  <a:gd name="T88" fmla="*/ 26 w 115"/>
                  <a:gd name="T89" fmla="*/ 16 h 119"/>
                  <a:gd name="T90" fmla="*/ 32 w 115"/>
                  <a:gd name="T91" fmla="*/ 14 h 119"/>
                  <a:gd name="T92" fmla="*/ 34 w 115"/>
                  <a:gd name="T93" fmla="*/ 3 h 119"/>
                  <a:gd name="T94" fmla="*/ 37 w 115"/>
                  <a:gd name="T95" fmla="*/ 0 h 119"/>
                  <a:gd name="T96" fmla="*/ 44 w 115"/>
                  <a:gd name="T97" fmla="*/ 2 h 119"/>
                  <a:gd name="T98" fmla="*/ 44 w 115"/>
                  <a:gd name="T99" fmla="*/ 8 h 119"/>
                  <a:gd name="T100" fmla="*/ 50 w 115"/>
                  <a:gd name="T101" fmla="*/ 11 h 119"/>
                  <a:gd name="T102" fmla="*/ 53 w 115"/>
                  <a:gd name="T103" fmla="*/ 16 h 119"/>
                  <a:gd name="T104" fmla="*/ 61 w 115"/>
                  <a:gd name="T105" fmla="*/ 19 h 119"/>
                  <a:gd name="T106" fmla="*/ 64 w 115"/>
                  <a:gd name="T107" fmla="*/ 25 h 119"/>
                  <a:gd name="T108" fmla="*/ 64 w 115"/>
                  <a:gd name="T109" fmla="*/ 31 h 119"/>
                  <a:gd name="T110" fmla="*/ 65 w 115"/>
                  <a:gd name="T111" fmla="*/ 40 h 119"/>
                  <a:gd name="T112" fmla="*/ 71 w 115"/>
                  <a:gd name="T113" fmla="*/ 41 h 119"/>
                  <a:gd name="T114" fmla="*/ 76 w 115"/>
                  <a:gd name="T115" fmla="*/ 38 h 119"/>
                  <a:gd name="T116" fmla="*/ 79 w 115"/>
                  <a:gd name="T117" fmla="*/ 41 h 119"/>
                  <a:gd name="T118" fmla="*/ 84 w 115"/>
                  <a:gd name="T119" fmla="*/ 40 h 119"/>
                  <a:gd name="T120" fmla="*/ 91 w 115"/>
                  <a:gd name="T121" fmla="*/ 4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" h="119">
                    <a:moveTo>
                      <a:pt x="91" y="43"/>
                    </a:moveTo>
                    <a:lnTo>
                      <a:pt x="94" y="49"/>
                    </a:lnTo>
                    <a:lnTo>
                      <a:pt x="91" y="58"/>
                    </a:lnTo>
                    <a:lnTo>
                      <a:pt x="93" y="61"/>
                    </a:lnTo>
                    <a:lnTo>
                      <a:pt x="94" y="57"/>
                    </a:lnTo>
                    <a:lnTo>
                      <a:pt x="108" y="55"/>
                    </a:lnTo>
                    <a:lnTo>
                      <a:pt x="114" y="55"/>
                    </a:lnTo>
                    <a:lnTo>
                      <a:pt x="111" y="73"/>
                    </a:lnTo>
                    <a:lnTo>
                      <a:pt x="115" y="76"/>
                    </a:lnTo>
                    <a:lnTo>
                      <a:pt x="109" y="79"/>
                    </a:lnTo>
                    <a:lnTo>
                      <a:pt x="103" y="90"/>
                    </a:lnTo>
                    <a:lnTo>
                      <a:pt x="100" y="89"/>
                    </a:lnTo>
                    <a:lnTo>
                      <a:pt x="100" y="96"/>
                    </a:lnTo>
                    <a:lnTo>
                      <a:pt x="103" y="99"/>
                    </a:lnTo>
                    <a:lnTo>
                      <a:pt x="102" y="107"/>
                    </a:lnTo>
                    <a:lnTo>
                      <a:pt x="99" y="110"/>
                    </a:lnTo>
                    <a:lnTo>
                      <a:pt x="97" y="116"/>
                    </a:lnTo>
                    <a:lnTo>
                      <a:pt x="88" y="119"/>
                    </a:lnTo>
                    <a:lnTo>
                      <a:pt x="82" y="114"/>
                    </a:lnTo>
                    <a:lnTo>
                      <a:pt x="82" y="102"/>
                    </a:lnTo>
                    <a:lnTo>
                      <a:pt x="81" y="99"/>
                    </a:lnTo>
                    <a:lnTo>
                      <a:pt x="79" y="92"/>
                    </a:lnTo>
                    <a:lnTo>
                      <a:pt x="76" y="89"/>
                    </a:lnTo>
                    <a:lnTo>
                      <a:pt x="73" y="79"/>
                    </a:lnTo>
                    <a:lnTo>
                      <a:pt x="61" y="76"/>
                    </a:lnTo>
                    <a:lnTo>
                      <a:pt x="58" y="70"/>
                    </a:lnTo>
                    <a:lnTo>
                      <a:pt x="53" y="70"/>
                    </a:lnTo>
                    <a:lnTo>
                      <a:pt x="50" y="82"/>
                    </a:lnTo>
                    <a:lnTo>
                      <a:pt x="43" y="85"/>
                    </a:lnTo>
                    <a:lnTo>
                      <a:pt x="37" y="82"/>
                    </a:lnTo>
                    <a:lnTo>
                      <a:pt x="34" y="67"/>
                    </a:lnTo>
                    <a:lnTo>
                      <a:pt x="29" y="67"/>
                    </a:lnTo>
                    <a:lnTo>
                      <a:pt x="23" y="72"/>
                    </a:lnTo>
                    <a:lnTo>
                      <a:pt x="18" y="70"/>
                    </a:lnTo>
                    <a:lnTo>
                      <a:pt x="9" y="60"/>
                    </a:lnTo>
                    <a:lnTo>
                      <a:pt x="6" y="57"/>
                    </a:lnTo>
                    <a:lnTo>
                      <a:pt x="9" y="49"/>
                    </a:lnTo>
                    <a:lnTo>
                      <a:pt x="12" y="46"/>
                    </a:lnTo>
                    <a:lnTo>
                      <a:pt x="6" y="41"/>
                    </a:lnTo>
                    <a:lnTo>
                      <a:pt x="5" y="29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9" y="20"/>
                    </a:lnTo>
                    <a:lnTo>
                      <a:pt x="24" y="19"/>
                    </a:lnTo>
                    <a:lnTo>
                      <a:pt x="26" y="16"/>
                    </a:lnTo>
                    <a:lnTo>
                      <a:pt x="32" y="14"/>
                    </a:lnTo>
                    <a:lnTo>
                      <a:pt x="34" y="3"/>
                    </a:lnTo>
                    <a:lnTo>
                      <a:pt x="37" y="0"/>
                    </a:lnTo>
                    <a:lnTo>
                      <a:pt x="44" y="2"/>
                    </a:lnTo>
                    <a:lnTo>
                      <a:pt x="44" y="8"/>
                    </a:lnTo>
                    <a:lnTo>
                      <a:pt x="50" y="11"/>
                    </a:lnTo>
                    <a:lnTo>
                      <a:pt x="53" y="16"/>
                    </a:lnTo>
                    <a:lnTo>
                      <a:pt x="61" y="19"/>
                    </a:lnTo>
                    <a:lnTo>
                      <a:pt x="64" y="25"/>
                    </a:lnTo>
                    <a:lnTo>
                      <a:pt x="64" y="31"/>
                    </a:lnTo>
                    <a:lnTo>
                      <a:pt x="65" y="40"/>
                    </a:lnTo>
                    <a:lnTo>
                      <a:pt x="71" y="41"/>
                    </a:lnTo>
                    <a:lnTo>
                      <a:pt x="76" y="38"/>
                    </a:lnTo>
                    <a:lnTo>
                      <a:pt x="79" y="41"/>
                    </a:lnTo>
                    <a:lnTo>
                      <a:pt x="84" y="40"/>
                    </a:lnTo>
                    <a:lnTo>
                      <a:pt x="91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3" name="Freeform 3124">
                <a:extLst>
                  <a:ext uri="{FF2B5EF4-FFF2-40B4-BE49-F238E27FC236}">
                    <a16:creationId xmlns:a16="http://schemas.microsoft.com/office/drawing/2014/main" id="{DF2C3DF0-16A1-F898-30DE-7C004691A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243"/>
                <a:ext cx="58" cy="59"/>
              </a:xfrm>
              <a:custGeom>
                <a:avLst/>
                <a:gdLst>
                  <a:gd name="T0" fmla="*/ 91 w 115"/>
                  <a:gd name="T1" fmla="*/ 43 h 119"/>
                  <a:gd name="T2" fmla="*/ 94 w 115"/>
                  <a:gd name="T3" fmla="*/ 49 h 119"/>
                  <a:gd name="T4" fmla="*/ 91 w 115"/>
                  <a:gd name="T5" fmla="*/ 58 h 119"/>
                  <a:gd name="T6" fmla="*/ 93 w 115"/>
                  <a:gd name="T7" fmla="*/ 61 h 119"/>
                  <a:gd name="T8" fmla="*/ 94 w 115"/>
                  <a:gd name="T9" fmla="*/ 57 h 119"/>
                  <a:gd name="T10" fmla="*/ 108 w 115"/>
                  <a:gd name="T11" fmla="*/ 55 h 119"/>
                  <a:gd name="T12" fmla="*/ 114 w 115"/>
                  <a:gd name="T13" fmla="*/ 55 h 119"/>
                  <a:gd name="T14" fmla="*/ 111 w 115"/>
                  <a:gd name="T15" fmla="*/ 73 h 119"/>
                  <a:gd name="T16" fmla="*/ 115 w 115"/>
                  <a:gd name="T17" fmla="*/ 76 h 119"/>
                  <a:gd name="T18" fmla="*/ 109 w 115"/>
                  <a:gd name="T19" fmla="*/ 79 h 119"/>
                  <a:gd name="T20" fmla="*/ 103 w 115"/>
                  <a:gd name="T21" fmla="*/ 90 h 119"/>
                  <a:gd name="T22" fmla="*/ 100 w 115"/>
                  <a:gd name="T23" fmla="*/ 89 h 119"/>
                  <a:gd name="T24" fmla="*/ 100 w 115"/>
                  <a:gd name="T25" fmla="*/ 96 h 119"/>
                  <a:gd name="T26" fmla="*/ 103 w 115"/>
                  <a:gd name="T27" fmla="*/ 99 h 119"/>
                  <a:gd name="T28" fmla="*/ 102 w 115"/>
                  <a:gd name="T29" fmla="*/ 107 h 119"/>
                  <a:gd name="T30" fmla="*/ 99 w 115"/>
                  <a:gd name="T31" fmla="*/ 110 h 119"/>
                  <a:gd name="T32" fmla="*/ 97 w 115"/>
                  <a:gd name="T33" fmla="*/ 116 h 119"/>
                  <a:gd name="T34" fmla="*/ 88 w 115"/>
                  <a:gd name="T35" fmla="*/ 119 h 119"/>
                  <a:gd name="T36" fmla="*/ 82 w 115"/>
                  <a:gd name="T37" fmla="*/ 114 h 119"/>
                  <a:gd name="T38" fmla="*/ 82 w 115"/>
                  <a:gd name="T39" fmla="*/ 102 h 119"/>
                  <a:gd name="T40" fmla="*/ 81 w 115"/>
                  <a:gd name="T41" fmla="*/ 99 h 119"/>
                  <a:gd name="T42" fmla="*/ 79 w 115"/>
                  <a:gd name="T43" fmla="*/ 92 h 119"/>
                  <a:gd name="T44" fmla="*/ 76 w 115"/>
                  <a:gd name="T45" fmla="*/ 89 h 119"/>
                  <a:gd name="T46" fmla="*/ 73 w 115"/>
                  <a:gd name="T47" fmla="*/ 79 h 119"/>
                  <a:gd name="T48" fmla="*/ 61 w 115"/>
                  <a:gd name="T49" fmla="*/ 76 h 119"/>
                  <a:gd name="T50" fmla="*/ 58 w 115"/>
                  <a:gd name="T51" fmla="*/ 70 h 119"/>
                  <a:gd name="T52" fmla="*/ 53 w 115"/>
                  <a:gd name="T53" fmla="*/ 70 h 119"/>
                  <a:gd name="T54" fmla="*/ 50 w 115"/>
                  <a:gd name="T55" fmla="*/ 82 h 119"/>
                  <a:gd name="T56" fmla="*/ 43 w 115"/>
                  <a:gd name="T57" fmla="*/ 85 h 119"/>
                  <a:gd name="T58" fmla="*/ 37 w 115"/>
                  <a:gd name="T59" fmla="*/ 82 h 119"/>
                  <a:gd name="T60" fmla="*/ 34 w 115"/>
                  <a:gd name="T61" fmla="*/ 67 h 119"/>
                  <a:gd name="T62" fmla="*/ 29 w 115"/>
                  <a:gd name="T63" fmla="*/ 67 h 119"/>
                  <a:gd name="T64" fmla="*/ 23 w 115"/>
                  <a:gd name="T65" fmla="*/ 72 h 119"/>
                  <a:gd name="T66" fmla="*/ 18 w 115"/>
                  <a:gd name="T67" fmla="*/ 70 h 119"/>
                  <a:gd name="T68" fmla="*/ 9 w 115"/>
                  <a:gd name="T69" fmla="*/ 60 h 119"/>
                  <a:gd name="T70" fmla="*/ 6 w 115"/>
                  <a:gd name="T71" fmla="*/ 57 h 119"/>
                  <a:gd name="T72" fmla="*/ 9 w 115"/>
                  <a:gd name="T73" fmla="*/ 49 h 119"/>
                  <a:gd name="T74" fmla="*/ 12 w 115"/>
                  <a:gd name="T75" fmla="*/ 46 h 119"/>
                  <a:gd name="T76" fmla="*/ 6 w 115"/>
                  <a:gd name="T77" fmla="*/ 41 h 119"/>
                  <a:gd name="T78" fmla="*/ 5 w 115"/>
                  <a:gd name="T79" fmla="*/ 29 h 119"/>
                  <a:gd name="T80" fmla="*/ 0 w 115"/>
                  <a:gd name="T81" fmla="*/ 22 h 119"/>
                  <a:gd name="T82" fmla="*/ 0 w 115"/>
                  <a:gd name="T83" fmla="*/ 19 h 119"/>
                  <a:gd name="T84" fmla="*/ 9 w 115"/>
                  <a:gd name="T85" fmla="*/ 20 h 119"/>
                  <a:gd name="T86" fmla="*/ 24 w 115"/>
                  <a:gd name="T87" fmla="*/ 19 h 119"/>
                  <a:gd name="T88" fmla="*/ 26 w 115"/>
                  <a:gd name="T89" fmla="*/ 16 h 119"/>
                  <a:gd name="T90" fmla="*/ 32 w 115"/>
                  <a:gd name="T91" fmla="*/ 14 h 119"/>
                  <a:gd name="T92" fmla="*/ 34 w 115"/>
                  <a:gd name="T93" fmla="*/ 3 h 119"/>
                  <a:gd name="T94" fmla="*/ 37 w 115"/>
                  <a:gd name="T95" fmla="*/ 0 h 119"/>
                  <a:gd name="T96" fmla="*/ 44 w 115"/>
                  <a:gd name="T97" fmla="*/ 2 h 119"/>
                  <a:gd name="T98" fmla="*/ 44 w 115"/>
                  <a:gd name="T99" fmla="*/ 8 h 119"/>
                  <a:gd name="T100" fmla="*/ 50 w 115"/>
                  <a:gd name="T101" fmla="*/ 11 h 119"/>
                  <a:gd name="T102" fmla="*/ 53 w 115"/>
                  <a:gd name="T103" fmla="*/ 16 h 119"/>
                  <a:gd name="T104" fmla="*/ 61 w 115"/>
                  <a:gd name="T105" fmla="*/ 19 h 119"/>
                  <a:gd name="T106" fmla="*/ 64 w 115"/>
                  <a:gd name="T107" fmla="*/ 25 h 119"/>
                  <a:gd name="T108" fmla="*/ 64 w 115"/>
                  <a:gd name="T109" fmla="*/ 31 h 119"/>
                  <a:gd name="T110" fmla="*/ 65 w 115"/>
                  <a:gd name="T111" fmla="*/ 40 h 119"/>
                  <a:gd name="T112" fmla="*/ 71 w 115"/>
                  <a:gd name="T113" fmla="*/ 41 h 119"/>
                  <a:gd name="T114" fmla="*/ 76 w 115"/>
                  <a:gd name="T115" fmla="*/ 38 h 119"/>
                  <a:gd name="T116" fmla="*/ 79 w 115"/>
                  <a:gd name="T117" fmla="*/ 41 h 119"/>
                  <a:gd name="T118" fmla="*/ 84 w 115"/>
                  <a:gd name="T119" fmla="*/ 40 h 119"/>
                  <a:gd name="T120" fmla="*/ 91 w 115"/>
                  <a:gd name="T121" fmla="*/ 4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" h="119">
                    <a:moveTo>
                      <a:pt x="91" y="43"/>
                    </a:moveTo>
                    <a:lnTo>
                      <a:pt x="94" y="49"/>
                    </a:lnTo>
                    <a:lnTo>
                      <a:pt x="91" y="58"/>
                    </a:lnTo>
                    <a:lnTo>
                      <a:pt x="93" y="61"/>
                    </a:lnTo>
                    <a:lnTo>
                      <a:pt x="94" y="57"/>
                    </a:lnTo>
                    <a:lnTo>
                      <a:pt x="108" y="55"/>
                    </a:lnTo>
                    <a:lnTo>
                      <a:pt x="114" y="55"/>
                    </a:lnTo>
                    <a:lnTo>
                      <a:pt x="111" y="73"/>
                    </a:lnTo>
                    <a:lnTo>
                      <a:pt x="115" y="76"/>
                    </a:lnTo>
                    <a:lnTo>
                      <a:pt x="109" y="79"/>
                    </a:lnTo>
                    <a:lnTo>
                      <a:pt x="103" y="90"/>
                    </a:lnTo>
                    <a:lnTo>
                      <a:pt x="100" y="89"/>
                    </a:lnTo>
                    <a:lnTo>
                      <a:pt x="100" y="96"/>
                    </a:lnTo>
                    <a:lnTo>
                      <a:pt x="103" y="99"/>
                    </a:lnTo>
                    <a:lnTo>
                      <a:pt x="102" y="107"/>
                    </a:lnTo>
                    <a:lnTo>
                      <a:pt x="99" y="110"/>
                    </a:lnTo>
                    <a:lnTo>
                      <a:pt x="97" y="116"/>
                    </a:lnTo>
                    <a:lnTo>
                      <a:pt x="88" y="119"/>
                    </a:lnTo>
                    <a:lnTo>
                      <a:pt x="82" y="114"/>
                    </a:lnTo>
                    <a:lnTo>
                      <a:pt x="82" y="102"/>
                    </a:lnTo>
                    <a:lnTo>
                      <a:pt x="81" y="99"/>
                    </a:lnTo>
                    <a:lnTo>
                      <a:pt x="79" y="92"/>
                    </a:lnTo>
                    <a:lnTo>
                      <a:pt x="76" y="89"/>
                    </a:lnTo>
                    <a:lnTo>
                      <a:pt x="73" y="79"/>
                    </a:lnTo>
                    <a:lnTo>
                      <a:pt x="61" y="76"/>
                    </a:lnTo>
                    <a:lnTo>
                      <a:pt x="58" y="70"/>
                    </a:lnTo>
                    <a:lnTo>
                      <a:pt x="53" y="70"/>
                    </a:lnTo>
                    <a:lnTo>
                      <a:pt x="50" y="82"/>
                    </a:lnTo>
                    <a:lnTo>
                      <a:pt x="43" y="85"/>
                    </a:lnTo>
                    <a:lnTo>
                      <a:pt x="37" y="82"/>
                    </a:lnTo>
                    <a:lnTo>
                      <a:pt x="34" y="67"/>
                    </a:lnTo>
                    <a:lnTo>
                      <a:pt x="29" y="67"/>
                    </a:lnTo>
                    <a:lnTo>
                      <a:pt x="23" y="72"/>
                    </a:lnTo>
                    <a:lnTo>
                      <a:pt x="18" y="70"/>
                    </a:lnTo>
                    <a:lnTo>
                      <a:pt x="9" y="60"/>
                    </a:lnTo>
                    <a:lnTo>
                      <a:pt x="6" y="57"/>
                    </a:lnTo>
                    <a:lnTo>
                      <a:pt x="9" y="49"/>
                    </a:lnTo>
                    <a:lnTo>
                      <a:pt x="12" y="46"/>
                    </a:lnTo>
                    <a:lnTo>
                      <a:pt x="6" y="41"/>
                    </a:lnTo>
                    <a:lnTo>
                      <a:pt x="5" y="29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9" y="20"/>
                    </a:lnTo>
                    <a:lnTo>
                      <a:pt x="24" y="19"/>
                    </a:lnTo>
                    <a:lnTo>
                      <a:pt x="26" y="16"/>
                    </a:lnTo>
                    <a:lnTo>
                      <a:pt x="32" y="14"/>
                    </a:lnTo>
                    <a:lnTo>
                      <a:pt x="34" y="3"/>
                    </a:lnTo>
                    <a:lnTo>
                      <a:pt x="37" y="0"/>
                    </a:lnTo>
                    <a:lnTo>
                      <a:pt x="44" y="2"/>
                    </a:lnTo>
                    <a:lnTo>
                      <a:pt x="44" y="8"/>
                    </a:lnTo>
                    <a:lnTo>
                      <a:pt x="50" y="11"/>
                    </a:lnTo>
                    <a:lnTo>
                      <a:pt x="53" y="16"/>
                    </a:lnTo>
                    <a:lnTo>
                      <a:pt x="61" y="19"/>
                    </a:lnTo>
                    <a:lnTo>
                      <a:pt x="64" y="25"/>
                    </a:lnTo>
                    <a:lnTo>
                      <a:pt x="64" y="31"/>
                    </a:lnTo>
                    <a:lnTo>
                      <a:pt x="65" y="40"/>
                    </a:lnTo>
                    <a:lnTo>
                      <a:pt x="71" y="41"/>
                    </a:lnTo>
                    <a:lnTo>
                      <a:pt x="76" y="38"/>
                    </a:lnTo>
                    <a:lnTo>
                      <a:pt x="79" y="41"/>
                    </a:lnTo>
                    <a:lnTo>
                      <a:pt x="84" y="40"/>
                    </a:lnTo>
                    <a:lnTo>
                      <a:pt x="91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4" name="Freeform 3125">
                <a:extLst>
                  <a:ext uri="{FF2B5EF4-FFF2-40B4-BE49-F238E27FC236}">
                    <a16:creationId xmlns:a16="http://schemas.microsoft.com/office/drawing/2014/main" id="{5D4C5017-5254-260A-5288-304A111CC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201"/>
                <a:ext cx="102" cy="144"/>
              </a:xfrm>
              <a:custGeom>
                <a:avLst/>
                <a:gdLst>
                  <a:gd name="T0" fmla="*/ 190 w 204"/>
                  <a:gd name="T1" fmla="*/ 19 h 289"/>
                  <a:gd name="T2" fmla="*/ 170 w 204"/>
                  <a:gd name="T3" fmla="*/ 25 h 289"/>
                  <a:gd name="T4" fmla="*/ 155 w 204"/>
                  <a:gd name="T5" fmla="*/ 22 h 289"/>
                  <a:gd name="T6" fmla="*/ 137 w 204"/>
                  <a:gd name="T7" fmla="*/ 9 h 289"/>
                  <a:gd name="T8" fmla="*/ 125 w 204"/>
                  <a:gd name="T9" fmla="*/ 0 h 289"/>
                  <a:gd name="T10" fmla="*/ 122 w 204"/>
                  <a:gd name="T11" fmla="*/ 19 h 289"/>
                  <a:gd name="T12" fmla="*/ 123 w 204"/>
                  <a:gd name="T13" fmla="*/ 28 h 289"/>
                  <a:gd name="T14" fmla="*/ 107 w 204"/>
                  <a:gd name="T15" fmla="*/ 34 h 289"/>
                  <a:gd name="T16" fmla="*/ 91 w 204"/>
                  <a:gd name="T17" fmla="*/ 32 h 289"/>
                  <a:gd name="T18" fmla="*/ 87 w 204"/>
                  <a:gd name="T19" fmla="*/ 50 h 289"/>
                  <a:gd name="T20" fmla="*/ 85 w 204"/>
                  <a:gd name="T21" fmla="*/ 67 h 289"/>
                  <a:gd name="T22" fmla="*/ 79 w 204"/>
                  <a:gd name="T23" fmla="*/ 81 h 289"/>
                  <a:gd name="T24" fmla="*/ 60 w 204"/>
                  <a:gd name="T25" fmla="*/ 88 h 289"/>
                  <a:gd name="T26" fmla="*/ 54 w 204"/>
                  <a:gd name="T27" fmla="*/ 81 h 289"/>
                  <a:gd name="T28" fmla="*/ 43 w 204"/>
                  <a:gd name="T29" fmla="*/ 90 h 289"/>
                  <a:gd name="T30" fmla="*/ 20 w 204"/>
                  <a:gd name="T31" fmla="*/ 96 h 289"/>
                  <a:gd name="T32" fmla="*/ 16 w 204"/>
                  <a:gd name="T33" fmla="*/ 108 h 289"/>
                  <a:gd name="T34" fmla="*/ 17 w 204"/>
                  <a:gd name="T35" fmla="*/ 122 h 289"/>
                  <a:gd name="T36" fmla="*/ 14 w 204"/>
                  <a:gd name="T37" fmla="*/ 134 h 289"/>
                  <a:gd name="T38" fmla="*/ 10 w 204"/>
                  <a:gd name="T39" fmla="*/ 148 h 289"/>
                  <a:gd name="T40" fmla="*/ 0 w 204"/>
                  <a:gd name="T41" fmla="*/ 158 h 289"/>
                  <a:gd name="T42" fmla="*/ 16 w 204"/>
                  <a:gd name="T43" fmla="*/ 177 h 289"/>
                  <a:gd name="T44" fmla="*/ 19 w 204"/>
                  <a:gd name="T45" fmla="*/ 192 h 289"/>
                  <a:gd name="T46" fmla="*/ 20 w 204"/>
                  <a:gd name="T47" fmla="*/ 202 h 289"/>
                  <a:gd name="T48" fmla="*/ 14 w 204"/>
                  <a:gd name="T49" fmla="*/ 212 h 289"/>
                  <a:gd name="T50" fmla="*/ 25 w 204"/>
                  <a:gd name="T51" fmla="*/ 207 h 289"/>
                  <a:gd name="T52" fmla="*/ 32 w 204"/>
                  <a:gd name="T53" fmla="*/ 221 h 289"/>
                  <a:gd name="T54" fmla="*/ 43 w 204"/>
                  <a:gd name="T55" fmla="*/ 227 h 289"/>
                  <a:gd name="T56" fmla="*/ 47 w 204"/>
                  <a:gd name="T57" fmla="*/ 237 h 289"/>
                  <a:gd name="T58" fmla="*/ 57 w 204"/>
                  <a:gd name="T59" fmla="*/ 230 h 289"/>
                  <a:gd name="T60" fmla="*/ 64 w 204"/>
                  <a:gd name="T61" fmla="*/ 236 h 289"/>
                  <a:gd name="T62" fmla="*/ 69 w 204"/>
                  <a:gd name="T63" fmla="*/ 250 h 289"/>
                  <a:gd name="T64" fmla="*/ 81 w 204"/>
                  <a:gd name="T65" fmla="*/ 257 h 289"/>
                  <a:gd name="T66" fmla="*/ 85 w 204"/>
                  <a:gd name="T67" fmla="*/ 263 h 289"/>
                  <a:gd name="T68" fmla="*/ 93 w 204"/>
                  <a:gd name="T69" fmla="*/ 265 h 289"/>
                  <a:gd name="T70" fmla="*/ 93 w 204"/>
                  <a:gd name="T71" fmla="*/ 274 h 289"/>
                  <a:gd name="T72" fmla="*/ 116 w 204"/>
                  <a:gd name="T73" fmla="*/ 283 h 289"/>
                  <a:gd name="T74" fmla="*/ 129 w 204"/>
                  <a:gd name="T75" fmla="*/ 281 h 289"/>
                  <a:gd name="T76" fmla="*/ 149 w 204"/>
                  <a:gd name="T77" fmla="*/ 275 h 289"/>
                  <a:gd name="T78" fmla="*/ 160 w 204"/>
                  <a:gd name="T79" fmla="*/ 283 h 289"/>
                  <a:gd name="T80" fmla="*/ 172 w 204"/>
                  <a:gd name="T81" fmla="*/ 277 h 289"/>
                  <a:gd name="T82" fmla="*/ 186 w 204"/>
                  <a:gd name="T83" fmla="*/ 281 h 289"/>
                  <a:gd name="T84" fmla="*/ 173 w 204"/>
                  <a:gd name="T85" fmla="*/ 260 h 289"/>
                  <a:gd name="T86" fmla="*/ 173 w 204"/>
                  <a:gd name="T87" fmla="*/ 254 h 289"/>
                  <a:gd name="T88" fmla="*/ 193 w 204"/>
                  <a:gd name="T89" fmla="*/ 243 h 289"/>
                  <a:gd name="T90" fmla="*/ 195 w 204"/>
                  <a:gd name="T91" fmla="*/ 225 h 289"/>
                  <a:gd name="T92" fmla="*/ 204 w 204"/>
                  <a:gd name="T93" fmla="*/ 215 h 289"/>
                  <a:gd name="T94" fmla="*/ 176 w 204"/>
                  <a:gd name="T95" fmla="*/ 192 h 289"/>
                  <a:gd name="T96" fmla="*/ 184 w 204"/>
                  <a:gd name="T97" fmla="*/ 175 h 289"/>
                  <a:gd name="T98" fmla="*/ 180 w 204"/>
                  <a:gd name="T99" fmla="*/ 158 h 289"/>
                  <a:gd name="T100" fmla="*/ 167 w 204"/>
                  <a:gd name="T101" fmla="*/ 152 h 289"/>
                  <a:gd name="T102" fmla="*/ 173 w 204"/>
                  <a:gd name="T103" fmla="*/ 134 h 289"/>
                  <a:gd name="T104" fmla="*/ 190 w 204"/>
                  <a:gd name="T105" fmla="*/ 123 h 289"/>
                  <a:gd name="T106" fmla="*/ 198 w 204"/>
                  <a:gd name="T107" fmla="*/ 114 h 289"/>
                  <a:gd name="T108" fmla="*/ 196 w 204"/>
                  <a:gd name="T109" fmla="*/ 98 h 289"/>
                  <a:gd name="T110" fmla="*/ 193 w 204"/>
                  <a:gd name="T111" fmla="*/ 91 h 289"/>
                  <a:gd name="T112" fmla="*/ 184 w 204"/>
                  <a:gd name="T113" fmla="*/ 75 h 289"/>
                  <a:gd name="T114" fmla="*/ 167 w 204"/>
                  <a:gd name="T115" fmla="*/ 67 h 289"/>
                  <a:gd name="T116" fmla="*/ 172 w 204"/>
                  <a:gd name="T117" fmla="*/ 50 h 289"/>
                  <a:gd name="T118" fmla="*/ 181 w 204"/>
                  <a:gd name="T119" fmla="*/ 46 h 289"/>
                  <a:gd name="T120" fmla="*/ 187 w 204"/>
                  <a:gd name="T121" fmla="*/ 37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4" h="289">
                    <a:moveTo>
                      <a:pt x="190" y="28"/>
                    </a:moveTo>
                    <a:lnTo>
                      <a:pt x="190" y="19"/>
                    </a:lnTo>
                    <a:lnTo>
                      <a:pt x="176" y="19"/>
                    </a:lnTo>
                    <a:lnTo>
                      <a:pt x="170" y="25"/>
                    </a:lnTo>
                    <a:lnTo>
                      <a:pt x="166" y="25"/>
                    </a:lnTo>
                    <a:lnTo>
                      <a:pt x="155" y="22"/>
                    </a:lnTo>
                    <a:lnTo>
                      <a:pt x="146" y="12"/>
                    </a:lnTo>
                    <a:lnTo>
                      <a:pt x="137" y="9"/>
                    </a:lnTo>
                    <a:lnTo>
                      <a:pt x="134" y="5"/>
                    </a:lnTo>
                    <a:lnTo>
                      <a:pt x="125" y="0"/>
                    </a:lnTo>
                    <a:lnTo>
                      <a:pt x="120" y="3"/>
                    </a:lnTo>
                    <a:lnTo>
                      <a:pt x="122" y="19"/>
                    </a:lnTo>
                    <a:lnTo>
                      <a:pt x="125" y="23"/>
                    </a:lnTo>
                    <a:lnTo>
                      <a:pt x="123" y="28"/>
                    </a:lnTo>
                    <a:lnTo>
                      <a:pt x="117" y="31"/>
                    </a:lnTo>
                    <a:lnTo>
                      <a:pt x="107" y="34"/>
                    </a:lnTo>
                    <a:lnTo>
                      <a:pt x="96" y="25"/>
                    </a:lnTo>
                    <a:lnTo>
                      <a:pt x="91" y="32"/>
                    </a:lnTo>
                    <a:lnTo>
                      <a:pt x="87" y="46"/>
                    </a:lnTo>
                    <a:lnTo>
                      <a:pt x="87" y="50"/>
                    </a:lnTo>
                    <a:lnTo>
                      <a:pt x="91" y="55"/>
                    </a:lnTo>
                    <a:lnTo>
                      <a:pt x="85" y="67"/>
                    </a:lnTo>
                    <a:lnTo>
                      <a:pt x="79" y="72"/>
                    </a:lnTo>
                    <a:lnTo>
                      <a:pt x="79" y="81"/>
                    </a:lnTo>
                    <a:lnTo>
                      <a:pt x="73" y="88"/>
                    </a:lnTo>
                    <a:lnTo>
                      <a:pt x="60" y="88"/>
                    </a:lnTo>
                    <a:lnTo>
                      <a:pt x="58" y="84"/>
                    </a:lnTo>
                    <a:lnTo>
                      <a:pt x="54" y="81"/>
                    </a:lnTo>
                    <a:lnTo>
                      <a:pt x="49" y="85"/>
                    </a:lnTo>
                    <a:lnTo>
                      <a:pt x="43" y="90"/>
                    </a:lnTo>
                    <a:lnTo>
                      <a:pt x="29" y="88"/>
                    </a:lnTo>
                    <a:lnTo>
                      <a:pt x="20" y="96"/>
                    </a:lnTo>
                    <a:lnTo>
                      <a:pt x="20" y="102"/>
                    </a:lnTo>
                    <a:lnTo>
                      <a:pt x="16" y="108"/>
                    </a:lnTo>
                    <a:lnTo>
                      <a:pt x="17" y="119"/>
                    </a:lnTo>
                    <a:lnTo>
                      <a:pt x="17" y="122"/>
                    </a:lnTo>
                    <a:lnTo>
                      <a:pt x="8" y="128"/>
                    </a:lnTo>
                    <a:lnTo>
                      <a:pt x="14" y="134"/>
                    </a:lnTo>
                    <a:lnTo>
                      <a:pt x="17" y="143"/>
                    </a:lnTo>
                    <a:lnTo>
                      <a:pt x="10" y="148"/>
                    </a:lnTo>
                    <a:lnTo>
                      <a:pt x="10" y="154"/>
                    </a:lnTo>
                    <a:lnTo>
                      <a:pt x="0" y="158"/>
                    </a:lnTo>
                    <a:lnTo>
                      <a:pt x="10" y="172"/>
                    </a:lnTo>
                    <a:lnTo>
                      <a:pt x="16" y="177"/>
                    </a:lnTo>
                    <a:lnTo>
                      <a:pt x="22" y="186"/>
                    </a:lnTo>
                    <a:lnTo>
                      <a:pt x="19" y="192"/>
                    </a:lnTo>
                    <a:lnTo>
                      <a:pt x="17" y="198"/>
                    </a:lnTo>
                    <a:lnTo>
                      <a:pt x="20" y="202"/>
                    </a:lnTo>
                    <a:lnTo>
                      <a:pt x="16" y="207"/>
                    </a:lnTo>
                    <a:lnTo>
                      <a:pt x="14" y="212"/>
                    </a:lnTo>
                    <a:lnTo>
                      <a:pt x="17" y="216"/>
                    </a:lnTo>
                    <a:lnTo>
                      <a:pt x="25" y="207"/>
                    </a:lnTo>
                    <a:lnTo>
                      <a:pt x="26" y="210"/>
                    </a:lnTo>
                    <a:lnTo>
                      <a:pt x="32" y="221"/>
                    </a:lnTo>
                    <a:lnTo>
                      <a:pt x="37" y="221"/>
                    </a:lnTo>
                    <a:lnTo>
                      <a:pt x="43" y="227"/>
                    </a:lnTo>
                    <a:lnTo>
                      <a:pt x="46" y="236"/>
                    </a:lnTo>
                    <a:lnTo>
                      <a:pt x="47" y="237"/>
                    </a:lnTo>
                    <a:lnTo>
                      <a:pt x="52" y="227"/>
                    </a:lnTo>
                    <a:lnTo>
                      <a:pt x="57" y="230"/>
                    </a:lnTo>
                    <a:lnTo>
                      <a:pt x="60" y="236"/>
                    </a:lnTo>
                    <a:lnTo>
                      <a:pt x="64" y="236"/>
                    </a:lnTo>
                    <a:lnTo>
                      <a:pt x="70" y="239"/>
                    </a:lnTo>
                    <a:lnTo>
                      <a:pt x="69" y="250"/>
                    </a:lnTo>
                    <a:lnTo>
                      <a:pt x="75" y="253"/>
                    </a:lnTo>
                    <a:lnTo>
                      <a:pt x="81" y="257"/>
                    </a:lnTo>
                    <a:lnTo>
                      <a:pt x="87" y="259"/>
                    </a:lnTo>
                    <a:lnTo>
                      <a:pt x="85" y="263"/>
                    </a:lnTo>
                    <a:lnTo>
                      <a:pt x="88" y="266"/>
                    </a:lnTo>
                    <a:lnTo>
                      <a:pt x="93" y="265"/>
                    </a:lnTo>
                    <a:lnTo>
                      <a:pt x="96" y="269"/>
                    </a:lnTo>
                    <a:lnTo>
                      <a:pt x="93" y="274"/>
                    </a:lnTo>
                    <a:lnTo>
                      <a:pt x="108" y="289"/>
                    </a:lnTo>
                    <a:lnTo>
                      <a:pt x="116" y="283"/>
                    </a:lnTo>
                    <a:lnTo>
                      <a:pt x="119" y="281"/>
                    </a:lnTo>
                    <a:lnTo>
                      <a:pt x="129" y="281"/>
                    </a:lnTo>
                    <a:lnTo>
                      <a:pt x="134" y="280"/>
                    </a:lnTo>
                    <a:lnTo>
                      <a:pt x="149" y="275"/>
                    </a:lnTo>
                    <a:lnTo>
                      <a:pt x="152" y="274"/>
                    </a:lnTo>
                    <a:lnTo>
                      <a:pt x="160" y="283"/>
                    </a:lnTo>
                    <a:lnTo>
                      <a:pt x="163" y="283"/>
                    </a:lnTo>
                    <a:lnTo>
                      <a:pt x="172" y="277"/>
                    </a:lnTo>
                    <a:lnTo>
                      <a:pt x="186" y="283"/>
                    </a:lnTo>
                    <a:lnTo>
                      <a:pt x="186" y="281"/>
                    </a:lnTo>
                    <a:lnTo>
                      <a:pt x="181" y="272"/>
                    </a:lnTo>
                    <a:lnTo>
                      <a:pt x="173" y="260"/>
                    </a:lnTo>
                    <a:lnTo>
                      <a:pt x="172" y="260"/>
                    </a:lnTo>
                    <a:lnTo>
                      <a:pt x="173" y="254"/>
                    </a:lnTo>
                    <a:lnTo>
                      <a:pt x="186" y="250"/>
                    </a:lnTo>
                    <a:lnTo>
                      <a:pt x="193" y="243"/>
                    </a:lnTo>
                    <a:lnTo>
                      <a:pt x="190" y="230"/>
                    </a:lnTo>
                    <a:lnTo>
                      <a:pt x="195" y="225"/>
                    </a:lnTo>
                    <a:lnTo>
                      <a:pt x="196" y="222"/>
                    </a:lnTo>
                    <a:lnTo>
                      <a:pt x="204" y="215"/>
                    </a:lnTo>
                    <a:lnTo>
                      <a:pt x="201" y="212"/>
                    </a:lnTo>
                    <a:lnTo>
                      <a:pt x="176" y="192"/>
                    </a:lnTo>
                    <a:lnTo>
                      <a:pt x="190" y="178"/>
                    </a:lnTo>
                    <a:lnTo>
                      <a:pt x="184" y="175"/>
                    </a:lnTo>
                    <a:lnTo>
                      <a:pt x="190" y="170"/>
                    </a:lnTo>
                    <a:lnTo>
                      <a:pt x="180" y="158"/>
                    </a:lnTo>
                    <a:lnTo>
                      <a:pt x="170" y="152"/>
                    </a:lnTo>
                    <a:lnTo>
                      <a:pt x="167" y="152"/>
                    </a:lnTo>
                    <a:lnTo>
                      <a:pt x="169" y="145"/>
                    </a:lnTo>
                    <a:lnTo>
                      <a:pt x="173" y="134"/>
                    </a:lnTo>
                    <a:lnTo>
                      <a:pt x="176" y="137"/>
                    </a:lnTo>
                    <a:lnTo>
                      <a:pt x="190" y="123"/>
                    </a:lnTo>
                    <a:lnTo>
                      <a:pt x="196" y="114"/>
                    </a:lnTo>
                    <a:lnTo>
                      <a:pt x="198" y="114"/>
                    </a:lnTo>
                    <a:lnTo>
                      <a:pt x="202" y="107"/>
                    </a:lnTo>
                    <a:lnTo>
                      <a:pt x="196" y="98"/>
                    </a:lnTo>
                    <a:lnTo>
                      <a:pt x="198" y="94"/>
                    </a:lnTo>
                    <a:lnTo>
                      <a:pt x="193" y="91"/>
                    </a:lnTo>
                    <a:lnTo>
                      <a:pt x="198" y="88"/>
                    </a:lnTo>
                    <a:lnTo>
                      <a:pt x="184" y="75"/>
                    </a:lnTo>
                    <a:lnTo>
                      <a:pt x="173" y="69"/>
                    </a:lnTo>
                    <a:lnTo>
                      <a:pt x="167" y="67"/>
                    </a:lnTo>
                    <a:lnTo>
                      <a:pt x="167" y="56"/>
                    </a:lnTo>
                    <a:lnTo>
                      <a:pt x="172" y="50"/>
                    </a:lnTo>
                    <a:lnTo>
                      <a:pt x="184" y="46"/>
                    </a:lnTo>
                    <a:lnTo>
                      <a:pt x="181" y="46"/>
                    </a:lnTo>
                    <a:lnTo>
                      <a:pt x="180" y="38"/>
                    </a:lnTo>
                    <a:lnTo>
                      <a:pt x="187" y="37"/>
                    </a:lnTo>
                    <a:lnTo>
                      <a:pt x="190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5" name="Freeform 3126">
                <a:extLst>
                  <a:ext uri="{FF2B5EF4-FFF2-40B4-BE49-F238E27FC236}">
                    <a16:creationId xmlns:a16="http://schemas.microsoft.com/office/drawing/2014/main" id="{8B500AAA-ED04-4255-F336-DEA419582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201"/>
                <a:ext cx="102" cy="144"/>
              </a:xfrm>
              <a:custGeom>
                <a:avLst/>
                <a:gdLst>
                  <a:gd name="T0" fmla="*/ 187 w 204"/>
                  <a:gd name="T1" fmla="*/ 37 h 289"/>
                  <a:gd name="T2" fmla="*/ 181 w 204"/>
                  <a:gd name="T3" fmla="*/ 46 h 289"/>
                  <a:gd name="T4" fmla="*/ 172 w 204"/>
                  <a:gd name="T5" fmla="*/ 50 h 289"/>
                  <a:gd name="T6" fmla="*/ 167 w 204"/>
                  <a:gd name="T7" fmla="*/ 67 h 289"/>
                  <a:gd name="T8" fmla="*/ 184 w 204"/>
                  <a:gd name="T9" fmla="*/ 75 h 289"/>
                  <a:gd name="T10" fmla="*/ 193 w 204"/>
                  <a:gd name="T11" fmla="*/ 91 h 289"/>
                  <a:gd name="T12" fmla="*/ 196 w 204"/>
                  <a:gd name="T13" fmla="*/ 98 h 289"/>
                  <a:gd name="T14" fmla="*/ 198 w 204"/>
                  <a:gd name="T15" fmla="*/ 114 h 289"/>
                  <a:gd name="T16" fmla="*/ 190 w 204"/>
                  <a:gd name="T17" fmla="*/ 123 h 289"/>
                  <a:gd name="T18" fmla="*/ 173 w 204"/>
                  <a:gd name="T19" fmla="*/ 134 h 289"/>
                  <a:gd name="T20" fmla="*/ 167 w 204"/>
                  <a:gd name="T21" fmla="*/ 152 h 289"/>
                  <a:gd name="T22" fmla="*/ 180 w 204"/>
                  <a:gd name="T23" fmla="*/ 158 h 289"/>
                  <a:gd name="T24" fmla="*/ 184 w 204"/>
                  <a:gd name="T25" fmla="*/ 175 h 289"/>
                  <a:gd name="T26" fmla="*/ 176 w 204"/>
                  <a:gd name="T27" fmla="*/ 192 h 289"/>
                  <a:gd name="T28" fmla="*/ 204 w 204"/>
                  <a:gd name="T29" fmla="*/ 215 h 289"/>
                  <a:gd name="T30" fmla="*/ 195 w 204"/>
                  <a:gd name="T31" fmla="*/ 225 h 289"/>
                  <a:gd name="T32" fmla="*/ 193 w 204"/>
                  <a:gd name="T33" fmla="*/ 243 h 289"/>
                  <a:gd name="T34" fmla="*/ 173 w 204"/>
                  <a:gd name="T35" fmla="*/ 254 h 289"/>
                  <a:gd name="T36" fmla="*/ 173 w 204"/>
                  <a:gd name="T37" fmla="*/ 260 h 289"/>
                  <a:gd name="T38" fmla="*/ 186 w 204"/>
                  <a:gd name="T39" fmla="*/ 281 h 289"/>
                  <a:gd name="T40" fmla="*/ 172 w 204"/>
                  <a:gd name="T41" fmla="*/ 277 h 289"/>
                  <a:gd name="T42" fmla="*/ 160 w 204"/>
                  <a:gd name="T43" fmla="*/ 283 h 289"/>
                  <a:gd name="T44" fmla="*/ 149 w 204"/>
                  <a:gd name="T45" fmla="*/ 275 h 289"/>
                  <a:gd name="T46" fmla="*/ 129 w 204"/>
                  <a:gd name="T47" fmla="*/ 281 h 289"/>
                  <a:gd name="T48" fmla="*/ 116 w 204"/>
                  <a:gd name="T49" fmla="*/ 283 h 289"/>
                  <a:gd name="T50" fmla="*/ 93 w 204"/>
                  <a:gd name="T51" fmla="*/ 274 h 289"/>
                  <a:gd name="T52" fmla="*/ 93 w 204"/>
                  <a:gd name="T53" fmla="*/ 265 h 289"/>
                  <a:gd name="T54" fmla="*/ 85 w 204"/>
                  <a:gd name="T55" fmla="*/ 263 h 289"/>
                  <a:gd name="T56" fmla="*/ 81 w 204"/>
                  <a:gd name="T57" fmla="*/ 257 h 289"/>
                  <a:gd name="T58" fmla="*/ 69 w 204"/>
                  <a:gd name="T59" fmla="*/ 250 h 289"/>
                  <a:gd name="T60" fmla="*/ 64 w 204"/>
                  <a:gd name="T61" fmla="*/ 236 h 289"/>
                  <a:gd name="T62" fmla="*/ 57 w 204"/>
                  <a:gd name="T63" fmla="*/ 230 h 289"/>
                  <a:gd name="T64" fmla="*/ 47 w 204"/>
                  <a:gd name="T65" fmla="*/ 237 h 289"/>
                  <a:gd name="T66" fmla="*/ 43 w 204"/>
                  <a:gd name="T67" fmla="*/ 227 h 289"/>
                  <a:gd name="T68" fmla="*/ 32 w 204"/>
                  <a:gd name="T69" fmla="*/ 221 h 289"/>
                  <a:gd name="T70" fmla="*/ 25 w 204"/>
                  <a:gd name="T71" fmla="*/ 207 h 289"/>
                  <a:gd name="T72" fmla="*/ 14 w 204"/>
                  <a:gd name="T73" fmla="*/ 212 h 289"/>
                  <a:gd name="T74" fmla="*/ 20 w 204"/>
                  <a:gd name="T75" fmla="*/ 202 h 289"/>
                  <a:gd name="T76" fmla="*/ 19 w 204"/>
                  <a:gd name="T77" fmla="*/ 192 h 289"/>
                  <a:gd name="T78" fmla="*/ 16 w 204"/>
                  <a:gd name="T79" fmla="*/ 177 h 289"/>
                  <a:gd name="T80" fmla="*/ 0 w 204"/>
                  <a:gd name="T81" fmla="*/ 158 h 289"/>
                  <a:gd name="T82" fmla="*/ 10 w 204"/>
                  <a:gd name="T83" fmla="*/ 148 h 289"/>
                  <a:gd name="T84" fmla="*/ 14 w 204"/>
                  <a:gd name="T85" fmla="*/ 134 h 289"/>
                  <a:gd name="T86" fmla="*/ 17 w 204"/>
                  <a:gd name="T87" fmla="*/ 122 h 289"/>
                  <a:gd name="T88" fmla="*/ 16 w 204"/>
                  <a:gd name="T89" fmla="*/ 108 h 289"/>
                  <a:gd name="T90" fmla="*/ 20 w 204"/>
                  <a:gd name="T91" fmla="*/ 96 h 289"/>
                  <a:gd name="T92" fmla="*/ 43 w 204"/>
                  <a:gd name="T93" fmla="*/ 90 h 289"/>
                  <a:gd name="T94" fmla="*/ 54 w 204"/>
                  <a:gd name="T95" fmla="*/ 81 h 289"/>
                  <a:gd name="T96" fmla="*/ 60 w 204"/>
                  <a:gd name="T97" fmla="*/ 88 h 289"/>
                  <a:gd name="T98" fmla="*/ 79 w 204"/>
                  <a:gd name="T99" fmla="*/ 81 h 289"/>
                  <a:gd name="T100" fmla="*/ 85 w 204"/>
                  <a:gd name="T101" fmla="*/ 67 h 289"/>
                  <a:gd name="T102" fmla="*/ 87 w 204"/>
                  <a:gd name="T103" fmla="*/ 50 h 289"/>
                  <a:gd name="T104" fmla="*/ 91 w 204"/>
                  <a:gd name="T105" fmla="*/ 32 h 289"/>
                  <a:gd name="T106" fmla="*/ 107 w 204"/>
                  <a:gd name="T107" fmla="*/ 34 h 289"/>
                  <a:gd name="T108" fmla="*/ 123 w 204"/>
                  <a:gd name="T109" fmla="*/ 28 h 289"/>
                  <a:gd name="T110" fmla="*/ 122 w 204"/>
                  <a:gd name="T111" fmla="*/ 19 h 289"/>
                  <a:gd name="T112" fmla="*/ 125 w 204"/>
                  <a:gd name="T113" fmla="*/ 0 h 289"/>
                  <a:gd name="T114" fmla="*/ 137 w 204"/>
                  <a:gd name="T115" fmla="*/ 9 h 289"/>
                  <a:gd name="T116" fmla="*/ 155 w 204"/>
                  <a:gd name="T117" fmla="*/ 22 h 289"/>
                  <a:gd name="T118" fmla="*/ 170 w 204"/>
                  <a:gd name="T119" fmla="*/ 25 h 289"/>
                  <a:gd name="T120" fmla="*/ 190 w 204"/>
                  <a:gd name="T121" fmla="*/ 19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4" h="289">
                    <a:moveTo>
                      <a:pt x="190" y="28"/>
                    </a:moveTo>
                    <a:lnTo>
                      <a:pt x="187" y="37"/>
                    </a:lnTo>
                    <a:lnTo>
                      <a:pt x="180" y="38"/>
                    </a:lnTo>
                    <a:lnTo>
                      <a:pt x="181" y="46"/>
                    </a:lnTo>
                    <a:lnTo>
                      <a:pt x="184" y="46"/>
                    </a:lnTo>
                    <a:lnTo>
                      <a:pt x="172" y="50"/>
                    </a:lnTo>
                    <a:lnTo>
                      <a:pt x="167" y="56"/>
                    </a:lnTo>
                    <a:lnTo>
                      <a:pt x="167" y="67"/>
                    </a:lnTo>
                    <a:lnTo>
                      <a:pt x="173" y="69"/>
                    </a:lnTo>
                    <a:lnTo>
                      <a:pt x="184" y="75"/>
                    </a:lnTo>
                    <a:lnTo>
                      <a:pt x="198" y="88"/>
                    </a:lnTo>
                    <a:lnTo>
                      <a:pt x="193" y="91"/>
                    </a:lnTo>
                    <a:lnTo>
                      <a:pt x="198" y="94"/>
                    </a:lnTo>
                    <a:lnTo>
                      <a:pt x="196" y="98"/>
                    </a:lnTo>
                    <a:lnTo>
                      <a:pt x="202" y="107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0" y="123"/>
                    </a:lnTo>
                    <a:lnTo>
                      <a:pt x="176" y="137"/>
                    </a:lnTo>
                    <a:lnTo>
                      <a:pt x="173" y="134"/>
                    </a:lnTo>
                    <a:lnTo>
                      <a:pt x="169" y="145"/>
                    </a:lnTo>
                    <a:lnTo>
                      <a:pt x="167" y="152"/>
                    </a:lnTo>
                    <a:lnTo>
                      <a:pt x="170" y="152"/>
                    </a:lnTo>
                    <a:lnTo>
                      <a:pt x="180" y="158"/>
                    </a:lnTo>
                    <a:lnTo>
                      <a:pt x="190" y="170"/>
                    </a:lnTo>
                    <a:lnTo>
                      <a:pt x="184" y="175"/>
                    </a:lnTo>
                    <a:lnTo>
                      <a:pt x="190" y="178"/>
                    </a:lnTo>
                    <a:lnTo>
                      <a:pt x="176" y="192"/>
                    </a:lnTo>
                    <a:lnTo>
                      <a:pt x="201" y="212"/>
                    </a:lnTo>
                    <a:lnTo>
                      <a:pt x="204" y="215"/>
                    </a:lnTo>
                    <a:lnTo>
                      <a:pt x="196" y="222"/>
                    </a:lnTo>
                    <a:lnTo>
                      <a:pt x="195" y="225"/>
                    </a:lnTo>
                    <a:lnTo>
                      <a:pt x="190" y="230"/>
                    </a:lnTo>
                    <a:lnTo>
                      <a:pt x="193" y="243"/>
                    </a:lnTo>
                    <a:lnTo>
                      <a:pt x="186" y="250"/>
                    </a:lnTo>
                    <a:lnTo>
                      <a:pt x="173" y="254"/>
                    </a:lnTo>
                    <a:lnTo>
                      <a:pt x="172" y="260"/>
                    </a:lnTo>
                    <a:lnTo>
                      <a:pt x="173" y="260"/>
                    </a:lnTo>
                    <a:lnTo>
                      <a:pt x="181" y="272"/>
                    </a:lnTo>
                    <a:lnTo>
                      <a:pt x="186" y="281"/>
                    </a:lnTo>
                    <a:lnTo>
                      <a:pt x="186" y="283"/>
                    </a:lnTo>
                    <a:lnTo>
                      <a:pt x="172" y="277"/>
                    </a:lnTo>
                    <a:lnTo>
                      <a:pt x="163" y="283"/>
                    </a:lnTo>
                    <a:lnTo>
                      <a:pt x="160" y="283"/>
                    </a:lnTo>
                    <a:lnTo>
                      <a:pt x="152" y="274"/>
                    </a:lnTo>
                    <a:lnTo>
                      <a:pt x="149" y="275"/>
                    </a:lnTo>
                    <a:lnTo>
                      <a:pt x="134" y="280"/>
                    </a:lnTo>
                    <a:lnTo>
                      <a:pt x="129" y="281"/>
                    </a:lnTo>
                    <a:lnTo>
                      <a:pt x="119" y="281"/>
                    </a:lnTo>
                    <a:lnTo>
                      <a:pt x="116" y="283"/>
                    </a:lnTo>
                    <a:lnTo>
                      <a:pt x="108" y="289"/>
                    </a:lnTo>
                    <a:lnTo>
                      <a:pt x="93" y="274"/>
                    </a:lnTo>
                    <a:lnTo>
                      <a:pt x="96" y="269"/>
                    </a:lnTo>
                    <a:lnTo>
                      <a:pt x="93" y="265"/>
                    </a:lnTo>
                    <a:lnTo>
                      <a:pt x="88" y="266"/>
                    </a:lnTo>
                    <a:lnTo>
                      <a:pt x="85" y="263"/>
                    </a:lnTo>
                    <a:lnTo>
                      <a:pt x="87" y="259"/>
                    </a:lnTo>
                    <a:lnTo>
                      <a:pt x="81" y="257"/>
                    </a:lnTo>
                    <a:lnTo>
                      <a:pt x="75" y="253"/>
                    </a:lnTo>
                    <a:lnTo>
                      <a:pt x="69" y="250"/>
                    </a:lnTo>
                    <a:lnTo>
                      <a:pt x="70" y="239"/>
                    </a:lnTo>
                    <a:lnTo>
                      <a:pt x="64" y="236"/>
                    </a:lnTo>
                    <a:lnTo>
                      <a:pt x="60" y="236"/>
                    </a:lnTo>
                    <a:lnTo>
                      <a:pt x="57" y="230"/>
                    </a:lnTo>
                    <a:lnTo>
                      <a:pt x="52" y="227"/>
                    </a:lnTo>
                    <a:lnTo>
                      <a:pt x="47" y="237"/>
                    </a:lnTo>
                    <a:lnTo>
                      <a:pt x="46" y="236"/>
                    </a:lnTo>
                    <a:lnTo>
                      <a:pt x="43" y="227"/>
                    </a:lnTo>
                    <a:lnTo>
                      <a:pt x="37" y="221"/>
                    </a:lnTo>
                    <a:lnTo>
                      <a:pt x="32" y="221"/>
                    </a:lnTo>
                    <a:lnTo>
                      <a:pt x="26" y="210"/>
                    </a:lnTo>
                    <a:lnTo>
                      <a:pt x="25" y="207"/>
                    </a:lnTo>
                    <a:lnTo>
                      <a:pt x="17" y="216"/>
                    </a:lnTo>
                    <a:lnTo>
                      <a:pt x="14" y="212"/>
                    </a:lnTo>
                    <a:lnTo>
                      <a:pt x="16" y="207"/>
                    </a:lnTo>
                    <a:lnTo>
                      <a:pt x="20" y="202"/>
                    </a:lnTo>
                    <a:lnTo>
                      <a:pt x="17" y="198"/>
                    </a:lnTo>
                    <a:lnTo>
                      <a:pt x="19" y="192"/>
                    </a:lnTo>
                    <a:lnTo>
                      <a:pt x="22" y="186"/>
                    </a:lnTo>
                    <a:lnTo>
                      <a:pt x="16" y="177"/>
                    </a:lnTo>
                    <a:lnTo>
                      <a:pt x="10" y="172"/>
                    </a:lnTo>
                    <a:lnTo>
                      <a:pt x="0" y="158"/>
                    </a:lnTo>
                    <a:lnTo>
                      <a:pt x="10" y="154"/>
                    </a:lnTo>
                    <a:lnTo>
                      <a:pt x="10" y="148"/>
                    </a:lnTo>
                    <a:lnTo>
                      <a:pt x="17" y="143"/>
                    </a:lnTo>
                    <a:lnTo>
                      <a:pt x="14" y="134"/>
                    </a:lnTo>
                    <a:lnTo>
                      <a:pt x="8" y="128"/>
                    </a:lnTo>
                    <a:lnTo>
                      <a:pt x="17" y="122"/>
                    </a:lnTo>
                    <a:lnTo>
                      <a:pt x="17" y="119"/>
                    </a:lnTo>
                    <a:lnTo>
                      <a:pt x="16" y="108"/>
                    </a:lnTo>
                    <a:lnTo>
                      <a:pt x="20" y="102"/>
                    </a:lnTo>
                    <a:lnTo>
                      <a:pt x="20" y="96"/>
                    </a:lnTo>
                    <a:lnTo>
                      <a:pt x="29" y="88"/>
                    </a:lnTo>
                    <a:lnTo>
                      <a:pt x="43" y="90"/>
                    </a:lnTo>
                    <a:lnTo>
                      <a:pt x="49" y="85"/>
                    </a:lnTo>
                    <a:lnTo>
                      <a:pt x="54" y="81"/>
                    </a:lnTo>
                    <a:lnTo>
                      <a:pt x="58" y="84"/>
                    </a:lnTo>
                    <a:lnTo>
                      <a:pt x="60" y="88"/>
                    </a:lnTo>
                    <a:lnTo>
                      <a:pt x="73" y="88"/>
                    </a:lnTo>
                    <a:lnTo>
                      <a:pt x="79" y="81"/>
                    </a:lnTo>
                    <a:lnTo>
                      <a:pt x="79" y="72"/>
                    </a:lnTo>
                    <a:lnTo>
                      <a:pt x="85" y="67"/>
                    </a:lnTo>
                    <a:lnTo>
                      <a:pt x="91" y="55"/>
                    </a:lnTo>
                    <a:lnTo>
                      <a:pt x="87" y="50"/>
                    </a:lnTo>
                    <a:lnTo>
                      <a:pt x="87" y="46"/>
                    </a:lnTo>
                    <a:lnTo>
                      <a:pt x="91" y="32"/>
                    </a:lnTo>
                    <a:lnTo>
                      <a:pt x="96" y="25"/>
                    </a:lnTo>
                    <a:lnTo>
                      <a:pt x="107" y="34"/>
                    </a:lnTo>
                    <a:lnTo>
                      <a:pt x="117" y="31"/>
                    </a:lnTo>
                    <a:lnTo>
                      <a:pt x="123" y="28"/>
                    </a:lnTo>
                    <a:lnTo>
                      <a:pt x="125" y="23"/>
                    </a:lnTo>
                    <a:lnTo>
                      <a:pt x="122" y="19"/>
                    </a:lnTo>
                    <a:lnTo>
                      <a:pt x="120" y="3"/>
                    </a:lnTo>
                    <a:lnTo>
                      <a:pt x="125" y="0"/>
                    </a:lnTo>
                    <a:lnTo>
                      <a:pt x="134" y="5"/>
                    </a:lnTo>
                    <a:lnTo>
                      <a:pt x="137" y="9"/>
                    </a:lnTo>
                    <a:lnTo>
                      <a:pt x="146" y="12"/>
                    </a:lnTo>
                    <a:lnTo>
                      <a:pt x="155" y="22"/>
                    </a:lnTo>
                    <a:lnTo>
                      <a:pt x="166" y="25"/>
                    </a:lnTo>
                    <a:lnTo>
                      <a:pt x="170" y="25"/>
                    </a:lnTo>
                    <a:lnTo>
                      <a:pt x="176" y="19"/>
                    </a:lnTo>
                    <a:lnTo>
                      <a:pt x="190" y="19"/>
                    </a:lnTo>
                    <a:lnTo>
                      <a:pt x="19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6" name="Freeform 3127">
                <a:extLst>
                  <a:ext uri="{FF2B5EF4-FFF2-40B4-BE49-F238E27FC236}">
                    <a16:creationId xmlns:a16="http://schemas.microsoft.com/office/drawing/2014/main" id="{AD65FD5C-C40F-201F-0D2B-9241F7575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201"/>
                <a:ext cx="102" cy="144"/>
              </a:xfrm>
              <a:custGeom>
                <a:avLst/>
                <a:gdLst>
                  <a:gd name="T0" fmla="*/ 187 w 204"/>
                  <a:gd name="T1" fmla="*/ 37 h 289"/>
                  <a:gd name="T2" fmla="*/ 181 w 204"/>
                  <a:gd name="T3" fmla="*/ 46 h 289"/>
                  <a:gd name="T4" fmla="*/ 172 w 204"/>
                  <a:gd name="T5" fmla="*/ 50 h 289"/>
                  <a:gd name="T6" fmla="*/ 167 w 204"/>
                  <a:gd name="T7" fmla="*/ 67 h 289"/>
                  <a:gd name="T8" fmla="*/ 184 w 204"/>
                  <a:gd name="T9" fmla="*/ 75 h 289"/>
                  <a:gd name="T10" fmla="*/ 193 w 204"/>
                  <a:gd name="T11" fmla="*/ 91 h 289"/>
                  <a:gd name="T12" fmla="*/ 196 w 204"/>
                  <a:gd name="T13" fmla="*/ 98 h 289"/>
                  <a:gd name="T14" fmla="*/ 198 w 204"/>
                  <a:gd name="T15" fmla="*/ 114 h 289"/>
                  <a:gd name="T16" fmla="*/ 190 w 204"/>
                  <a:gd name="T17" fmla="*/ 123 h 289"/>
                  <a:gd name="T18" fmla="*/ 173 w 204"/>
                  <a:gd name="T19" fmla="*/ 134 h 289"/>
                  <a:gd name="T20" fmla="*/ 167 w 204"/>
                  <a:gd name="T21" fmla="*/ 152 h 289"/>
                  <a:gd name="T22" fmla="*/ 180 w 204"/>
                  <a:gd name="T23" fmla="*/ 158 h 289"/>
                  <a:gd name="T24" fmla="*/ 184 w 204"/>
                  <a:gd name="T25" fmla="*/ 175 h 289"/>
                  <a:gd name="T26" fmla="*/ 176 w 204"/>
                  <a:gd name="T27" fmla="*/ 192 h 289"/>
                  <a:gd name="T28" fmla="*/ 204 w 204"/>
                  <a:gd name="T29" fmla="*/ 215 h 289"/>
                  <a:gd name="T30" fmla="*/ 195 w 204"/>
                  <a:gd name="T31" fmla="*/ 225 h 289"/>
                  <a:gd name="T32" fmla="*/ 193 w 204"/>
                  <a:gd name="T33" fmla="*/ 243 h 289"/>
                  <a:gd name="T34" fmla="*/ 173 w 204"/>
                  <a:gd name="T35" fmla="*/ 254 h 289"/>
                  <a:gd name="T36" fmla="*/ 173 w 204"/>
                  <a:gd name="T37" fmla="*/ 260 h 289"/>
                  <a:gd name="T38" fmla="*/ 186 w 204"/>
                  <a:gd name="T39" fmla="*/ 281 h 289"/>
                  <a:gd name="T40" fmla="*/ 172 w 204"/>
                  <a:gd name="T41" fmla="*/ 277 h 289"/>
                  <a:gd name="T42" fmla="*/ 160 w 204"/>
                  <a:gd name="T43" fmla="*/ 283 h 289"/>
                  <a:gd name="T44" fmla="*/ 149 w 204"/>
                  <a:gd name="T45" fmla="*/ 275 h 289"/>
                  <a:gd name="T46" fmla="*/ 129 w 204"/>
                  <a:gd name="T47" fmla="*/ 281 h 289"/>
                  <a:gd name="T48" fmla="*/ 116 w 204"/>
                  <a:gd name="T49" fmla="*/ 283 h 289"/>
                  <a:gd name="T50" fmla="*/ 93 w 204"/>
                  <a:gd name="T51" fmla="*/ 274 h 289"/>
                  <a:gd name="T52" fmla="*/ 93 w 204"/>
                  <a:gd name="T53" fmla="*/ 265 h 289"/>
                  <a:gd name="T54" fmla="*/ 85 w 204"/>
                  <a:gd name="T55" fmla="*/ 263 h 289"/>
                  <a:gd name="T56" fmla="*/ 81 w 204"/>
                  <a:gd name="T57" fmla="*/ 257 h 289"/>
                  <a:gd name="T58" fmla="*/ 69 w 204"/>
                  <a:gd name="T59" fmla="*/ 250 h 289"/>
                  <a:gd name="T60" fmla="*/ 64 w 204"/>
                  <a:gd name="T61" fmla="*/ 236 h 289"/>
                  <a:gd name="T62" fmla="*/ 57 w 204"/>
                  <a:gd name="T63" fmla="*/ 230 h 289"/>
                  <a:gd name="T64" fmla="*/ 47 w 204"/>
                  <a:gd name="T65" fmla="*/ 237 h 289"/>
                  <a:gd name="T66" fmla="*/ 43 w 204"/>
                  <a:gd name="T67" fmla="*/ 227 h 289"/>
                  <a:gd name="T68" fmla="*/ 32 w 204"/>
                  <a:gd name="T69" fmla="*/ 221 h 289"/>
                  <a:gd name="T70" fmla="*/ 25 w 204"/>
                  <a:gd name="T71" fmla="*/ 207 h 289"/>
                  <a:gd name="T72" fmla="*/ 14 w 204"/>
                  <a:gd name="T73" fmla="*/ 212 h 289"/>
                  <a:gd name="T74" fmla="*/ 20 w 204"/>
                  <a:gd name="T75" fmla="*/ 202 h 289"/>
                  <a:gd name="T76" fmla="*/ 19 w 204"/>
                  <a:gd name="T77" fmla="*/ 192 h 289"/>
                  <a:gd name="T78" fmla="*/ 16 w 204"/>
                  <a:gd name="T79" fmla="*/ 177 h 289"/>
                  <a:gd name="T80" fmla="*/ 0 w 204"/>
                  <a:gd name="T81" fmla="*/ 158 h 289"/>
                  <a:gd name="T82" fmla="*/ 10 w 204"/>
                  <a:gd name="T83" fmla="*/ 148 h 289"/>
                  <a:gd name="T84" fmla="*/ 14 w 204"/>
                  <a:gd name="T85" fmla="*/ 134 h 289"/>
                  <a:gd name="T86" fmla="*/ 17 w 204"/>
                  <a:gd name="T87" fmla="*/ 122 h 289"/>
                  <a:gd name="T88" fmla="*/ 16 w 204"/>
                  <a:gd name="T89" fmla="*/ 108 h 289"/>
                  <a:gd name="T90" fmla="*/ 20 w 204"/>
                  <a:gd name="T91" fmla="*/ 96 h 289"/>
                  <a:gd name="T92" fmla="*/ 43 w 204"/>
                  <a:gd name="T93" fmla="*/ 90 h 289"/>
                  <a:gd name="T94" fmla="*/ 54 w 204"/>
                  <a:gd name="T95" fmla="*/ 81 h 289"/>
                  <a:gd name="T96" fmla="*/ 60 w 204"/>
                  <a:gd name="T97" fmla="*/ 88 h 289"/>
                  <a:gd name="T98" fmla="*/ 79 w 204"/>
                  <a:gd name="T99" fmla="*/ 81 h 289"/>
                  <a:gd name="T100" fmla="*/ 85 w 204"/>
                  <a:gd name="T101" fmla="*/ 67 h 289"/>
                  <a:gd name="T102" fmla="*/ 87 w 204"/>
                  <a:gd name="T103" fmla="*/ 50 h 289"/>
                  <a:gd name="T104" fmla="*/ 91 w 204"/>
                  <a:gd name="T105" fmla="*/ 32 h 289"/>
                  <a:gd name="T106" fmla="*/ 107 w 204"/>
                  <a:gd name="T107" fmla="*/ 34 h 289"/>
                  <a:gd name="T108" fmla="*/ 123 w 204"/>
                  <a:gd name="T109" fmla="*/ 28 h 289"/>
                  <a:gd name="T110" fmla="*/ 122 w 204"/>
                  <a:gd name="T111" fmla="*/ 19 h 289"/>
                  <a:gd name="T112" fmla="*/ 125 w 204"/>
                  <a:gd name="T113" fmla="*/ 0 h 289"/>
                  <a:gd name="T114" fmla="*/ 137 w 204"/>
                  <a:gd name="T115" fmla="*/ 9 h 289"/>
                  <a:gd name="T116" fmla="*/ 155 w 204"/>
                  <a:gd name="T117" fmla="*/ 22 h 289"/>
                  <a:gd name="T118" fmla="*/ 170 w 204"/>
                  <a:gd name="T119" fmla="*/ 25 h 289"/>
                  <a:gd name="T120" fmla="*/ 190 w 204"/>
                  <a:gd name="T121" fmla="*/ 19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4" h="289">
                    <a:moveTo>
                      <a:pt x="190" y="28"/>
                    </a:moveTo>
                    <a:lnTo>
                      <a:pt x="187" y="37"/>
                    </a:lnTo>
                    <a:lnTo>
                      <a:pt x="180" y="38"/>
                    </a:lnTo>
                    <a:lnTo>
                      <a:pt x="181" y="46"/>
                    </a:lnTo>
                    <a:lnTo>
                      <a:pt x="184" y="46"/>
                    </a:lnTo>
                    <a:lnTo>
                      <a:pt x="172" y="50"/>
                    </a:lnTo>
                    <a:lnTo>
                      <a:pt x="167" y="56"/>
                    </a:lnTo>
                    <a:lnTo>
                      <a:pt x="167" y="67"/>
                    </a:lnTo>
                    <a:lnTo>
                      <a:pt x="173" y="69"/>
                    </a:lnTo>
                    <a:lnTo>
                      <a:pt x="184" y="75"/>
                    </a:lnTo>
                    <a:lnTo>
                      <a:pt x="198" y="88"/>
                    </a:lnTo>
                    <a:lnTo>
                      <a:pt x="193" y="91"/>
                    </a:lnTo>
                    <a:lnTo>
                      <a:pt x="198" y="94"/>
                    </a:lnTo>
                    <a:lnTo>
                      <a:pt x="196" y="98"/>
                    </a:lnTo>
                    <a:lnTo>
                      <a:pt x="202" y="107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0" y="123"/>
                    </a:lnTo>
                    <a:lnTo>
                      <a:pt x="176" y="137"/>
                    </a:lnTo>
                    <a:lnTo>
                      <a:pt x="173" y="134"/>
                    </a:lnTo>
                    <a:lnTo>
                      <a:pt x="169" y="145"/>
                    </a:lnTo>
                    <a:lnTo>
                      <a:pt x="167" y="152"/>
                    </a:lnTo>
                    <a:lnTo>
                      <a:pt x="170" y="152"/>
                    </a:lnTo>
                    <a:lnTo>
                      <a:pt x="180" y="158"/>
                    </a:lnTo>
                    <a:lnTo>
                      <a:pt x="190" y="170"/>
                    </a:lnTo>
                    <a:lnTo>
                      <a:pt x="184" y="175"/>
                    </a:lnTo>
                    <a:lnTo>
                      <a:pt x="190" y="178"/>
                    </a:lnTo>
                    <a:lnTo>
                      <a:pt x="176" y="192"/>
                    </a:lnTo>
                    <a:lnTo>
                      <a:pt x="201" y="212"/>
                    </a:lnTo>
                    <a:lnTo>
                      <a:pt x="204" y="215"/>
                    </a:lnTo>
                    <a:lnTo>
                      <a:pt x="196" y="222"/>
                    </a:lnTo>
                    <a:lnTo>
                      <a:pt x="195" y="225"/>
                    </a:lnTo>
                    <a:lnTo>
                      <a:pt x="190" y="230"/>
                    </a:lnTo>
                    <a:lnTo>
                      <a:pt x="193" y="243"/>
                    </a:lnTo>
                    <a:lnTo>
                      <a:pt x="186" y="250"/>
                    </a:lnTo>
                    <a:lnTo>
                      <a:pt x="173" y="254"/>
                    </a:lnTo>
                    <a:lnTo>
                      <a:pt x="172" y="260"/>
                    </a:lnTo>
                    <a:lnTo>
                      <a:pt x="173" y="260"/>
                    </a:lnTo>
                    <a:lnTo>
                      <a:pt x="181" y="272"/>
                    </a:lnTo>
                    <a:lnTo>
                      <a:pt x="186" y="281"/>
                    </a:lnTo>
                    <a:lnTo>
                      <a:pt x="186" y="283"/>
                    </a:lnTo>
                    <a:lnTo>
                      <a:pt x="172" y="277"/>
                    </a:lnTo>
                    <a:lnTo>
                      <a:pt x="163" y="283"/>
                    </a:lnTo>
                    <a:lnTo>
                      <a:pt x="160" y="283"/>
                    </a:lnTo>
                    <a:lnTo>
                      <a:pt x="152" y="274"/>
                    </a:lnTo>
                    <a:lnTo>
                      <a:pt x="149" y="275"/>
                    </a:lnTo>
                    <a:lnTo>
                      <a:pt x="134" y="280"/>
                    </a:lnTo>
                    <a:lnTo>
                      <a:pt x="129" y="281"/>
                    </a:lnTo>
                    <a:lnTo>
                      <a:pt x="119" y="281"/>
                    </a:lnTo>
                    <a:lnTo>
                      <a:pt x="116" y="283"/>
                    </a:lnTo>
                    <a:lnTo>
                      <a:pt x="108" y="289"/>
                    </a:lnTo>
                    <a:lnTo>
                      <a:pt x="93" y="274"/>
                    </a:lnTo>
                    <a:lnTo>
                      <a:pt x="96" y="269"/>
                    </a:lnTo>
                    <a:lnTo>
                      <a:pt x="93" y="265"/>
                    </a:lnTo>
                    <a:lnTo>
                      <a:pt x="88" y="266"/>
                    </a:lnTo>
                    <a:lnTo>
                      <a:pt x="85" y="263"/>
                    </a:lnTo>
                    <a:lnTo>
                      <a:pt x="87" y="259"/>
                    </a:lnTo>
                    <a:lnTo>
                      <a:pt x="81" y="257"/>
                    </a:lnTo>
                    <a:lnTo>
                      <a:pt x="75" y="253"/>
                    </a:lnTo>
                    <a:lnTo>
                      <a:pt x="69" y="250"/>
                    </a:lnTo>
                    <a:lnTo>
                      <a:pt x="70" y="239"/>
                    </a:lnTo>
                    <a:lnTo>
                      <a:pt x="64" y="236"/>
                    </a:lnTo>
                    <a:lnTo>
                      <a:pt x="60" y="236"/>
                    </a:lnTo>
                    <a:lnTo>
                      <a:pt x="57" y="230"/>
                    </a:lnTo>
                    <a:lnTo>
                      <a:pt x="52" y="227"/>
                    </a:lnTo>
                    <a:lnTo>
                      <a:pt x="47" y="237"/>
                    </a:lnTo>
                    <a:lnTo>
                      <a:pt x="46" y="236"/>
                    </a:lnTo>
                    <a:lnTo>
                      <a:pt x="43" y="227"/>
                    </a:lnTo>
                    <a:lnTo>
                      <a:pt x="37" y="221"/>
                    </a:lnTo>
                    <a:lnTo>
                      <a:pt x="32" y="221"/>
                    </a:lnTo>
                    <a:lnTo>
                      <a:pt x="26" y="210"/>
                    </a:lnTo>
                    <a:lnTo>
                      <a:pt x="25" y="207"/>
                    </a:lnTo>
                    <a:lnTo>
                      <a:pt x="17" y="216"/>
                    </a:lnTo>
                    <a:lnTo>
                      <a:pt x="14" y="212"/>
                    </a:lnTo>
                    <a:lnTo>
                      <a:pt x="16" y="207"/>
                    </a:lnTo>
                    <a:lnTo>
                      <a:pt x="20" y="202"/>
                    </a:lnTo>
                    <a:lnTo>
                      <a:pt x="17" y="198"/>
                    </a:lnTo>
                    <a:lnTo>
                      <a:pt x="19" y="192"/>
                    </a:lnTo>
                    <a:lnTo>
                      <a:pt x="22" y="186"/>
                    </a:lnTo>
                    <a:lnTo>
                      <a:pt x="16" y="177"/>
                    </a:lnTo>
                    <a:lnTo>
                      <a:pt x="10" y="172"/>
                    </a:lnTo>
                    <a:lnTo>
                      <a:pt x="0" y="158"/>
                    </a:lnTo>
                    <a:lnTo>
                      <a:pt x="10" y="154"/>
                    </a:lnTo>
                    <a:lnTo>
                      <a:pt x="10" y="148"/>
                    </a:lnTo>
                    <a:lnTo>
                      <a:pt x="17" y="143"/>
                    </a:lnTo>
                    <a:lnTo>
                      <a:pt x="14" y="134"/>
                    </a:lnTo>
                    <a:lnTo>
                      <a:pt x="8" y="128"/>
                    </a:lnTo>
                    <a:lnTo>
                      <a:pt x="17" y="122"/>
                    </a:lnTo>
                    <a:lnTo>
                      <a:pt x="17" y="119"/>
                    </a:lnTo>
                    <a:lnTo>
                      <a:pt x="16" y="108"/>
                    </a:lnTo>
                    <a:lnTo>
                      <a:pt x="20" y="102"/>
                    </a:lnTo>
                    <a:lnTo>
                      <a:pt x="20" y="96"/>
                    </a:lnTo>
                    <a:lnTo>
                      <a:pt x="29" y="88"/>
                    </a:lnTo>
                    <a:lnTo>
                      <a:pt x="43" y="90"/>
                    </a:lnTo>
                    <a:lnTo>
                      <a:pt x="49" y="85"/>
                    </a:lnTo>
                    <a:lnTo>
                      <a:pt x="54" y="81"/>
                    </a:lnTo>
                    <a:lnTo>
                      <a:pt x="58" y="84"/>
                    </a:lnTo>
                    <a:lnTo>
                      <a:pt x="60" y="88"/>
                    </a:lnTo>
                    <a:lnTo>
                      <a:pt x="73" y="88"/>
                    </a:lnTo>
                    <a:lnTo>
                      <a:pt x="79" y="81"/>
                    </a:lnTo>
                    <a:lnTo>
                      <a:pt x="79" y="72"/>
                    </a:lnTo>
                    <a:lnTo>
                      <a:pt x="85" y="67"/>
                    </a:lnTo>
                    <a:lnTo>
                      <a:pt x="91" y="55"/>
                    </a:lnTo>
                    <a:lnTo>
                      <a:pt x="87" y="50"/>
                    </a:lnTo>
                    <a:lnTo>
                      <a:pt x="87" y="46"/>
                    </a:lnTo>
                    <a:lnTo>
                      <a:pt x="91" y="32"/>
                    </a:lnTo>
                    <a:lnTo>
                      <a:pt x="96" y="25"/>
                    </a:lnTo>
                    <a:lnTo>
                      <a:pt x="107" y="34"/>
                    </a:lnTo>
                    <a:lnTo>
                      <a:pt x="117" y="31"/>
                    </a:lnTo>
                    <a:lnTo>
                      <a:pt x="123" y="28"/>
                    </a:lnTo>
                    <a:lnTo>
                      <a:pt x="125" y="23"/>
                    </a:lnTo>
                    <a:lnTo>
                      <a:pt x="122" y="19"/>
                    </a:lnTo>
                    <a:lnTo>
                      <a:pt x="120" y="3"/>
                    </a:lnTo>
                    <a:lnTo>
                      <a:pt x="125" y="0"/>
                    </a:lnTo>
                    <a:lnTo>
                      <a:pt x="134" y="5"/>
                    </a:lnTo>
                    <a:lnTo>
                      <a:pt x="137" y="9"/>
                    </a:lnTo>
                    <a:lnTo>
                      <a:pt x="146" y="12"/>
                    </a:lnTo>
                    <a:lnTo>
                      <a:pt x="155" y="22"/>
                    </a:lnTo>
                    <a:lnTo>
                      <a:pt x="166" y="25"/>
                    </a:lnTo>
                    <a:lnTo>
                      <a:pt x="170" y="25"/>
                    </a:lnTo>
                    <a:lnTo>
                      <a:pt x="176" y="19"/>
                    </a:lnTo>
                    <a:lnTo>
                      <a:pt x="190" y="19"/>
                    </a:lnTo>
                    <a:lnTo>
                      <a:pt x="19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7" name="Freeform 3128">
                <a:extLst>
                  <a:ext uri="{FF2B5EF4-FFF2-40B4-BE49-F238E27FC236}">
                    <a16:creationId xmlns:a16="http://schemas.microsoft.com/office/drawing/2014/main" id="{ACFD7169-7CFE-C9C9-F089-B0D6AE9EF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304"/>
                <a:ext cx="98" cy="109"/>
              </a:xfrm>
              <a:custGeom>
                <a:avLst/>
                <a:gdLst>
                  <a:gd name="T0" fmla="*/ 25 w 197"/>
                  <a:gd name="T1" fmla="*/ 106 h 219"/>
                  <a:gd name="T2" fmla="*/ 40 w 197"/>
                  <a:gd name="T3" fmla="*/ 138 h 219"/>
                  <a:gd name="T4" fmla="*/ 48 w 197"/>
                  <a:gd name="T5" fmla="*/ 141 h 219"/>
                  <a:gd name="T6" fmla="*/ 31 w 197"/>
                  <a:gd name="T7" fmla="*/ 161 h 219"/>
                  <a:gd name="T8" fmla="*/ 36 w 197"/>
                  <a:gd name="T9" fmla="*/ 167 h 219"/>
                  <a:gd name="T10" fmla="*/ 44 w 197"/>
                  <a:gd name="T11" fmla="*/ 173 h 219"/>
                  <a:gd name="T12" fmla="*/ 45 w 197"/>
                  <a:gd name="T13" fmla="*/ 179 h 219"/>
                  <a:gd name="T14" fmla="*/ 48 w 197"/>
                  <a:gd name="T15" fmla="*/ 194 h 219"/>
                  <a:gd name="T16" fmla="*/ 56 w 197"/>
                  <a:gd name="T17" fmla="*/ 213 h 219"/>
                  <a:gd name="T18" fmla="*/ 65 w 197"/>
                  <a:gd name="T19" fmla="*/ 216 h 219"/>
                  <a:gd name="T20" fmla="*/ 100 w 197"/>
                  <a:gd name="T21" fmla="*/ 207 h 219"/>
                  <a:gd name="T22" fmla="*/ 118 w 197"/>
                  <a:gd name="T23" fmla="*/ 198 h 219"/>
                  <a:gd name="T24" fmla="*/ 136 w 197"/>
                  <a:gd name="T25" fmla="*/ 193 h 219"/>
                  <a:gd name="T26" fmla="*/ 154 w 197"/>
                  <a:gd name="T27" fmla="*/ 164 h 219"/>
                  <a:gd name="T28" fmla="*/ 153 w 197"/>
                  <a:gd name="T29" fmla="*/ 156 h 219"/>
                  <a:gd name="T30" fmla="*/ 142 w 197"/>
                  <a:gd name="T31" fmla="*/ 128 h 219"/>
                  <a:gd name="T32" fmla="*/ 145 w 197"/>
                  <a:gd name="T33" fmla="*/ 120 h 219"/>
                  <a:gd name="T34" fmla="*/ 160 w 197"/>
                  <a:gd name="T35" fmla="*/ 115 h 219"/>
                  <a:gd name="T36" fmla="*/ 163 w 197"/>
                  <a:gd name="T37" fmla="*/ 103 h 219"/>
                  <a:gd name="T38" fmla="*/ 162 w 197"/>
                  <a:gd name="T39" fmla="*/ 94 h 219"/>
                  <a:gd name="T40" fmla="*/ 180 w 197"/>
                  <a:gd name="T41" fmla="*/ 84 h 219"/>
                  <a:gd name="T42" fmla="*/ 185 w 197"/>
                  <a:gd name="T43" fmla="*/ 65 h 219"/>
                  <a:gd name="T44" fmla="*/ 197 w 197"/>
                  <a:gd name="T45" fmla="*/ 46 h 219"/>
                  <a:gd name="T46" fmla="*/ 192 w 197"/>
                  <a:gd name="T47" fmla="*/ 32 h 219"/>
                  <a:gd name="T48" fmla="*/ 182 w 197"/>
                  <a:gd name="T49" fmla="*/ 29 h 219"/>
                  <a:gd name="T50" fmla="*/ 174 w 197"/>
                  <a:gd name="T51" fmla="*/ 20 h 219"/>
                  <a:gd name="T52" fmla="*/ 168 w 197"/>
                  <a:gd name="T53" fmla="*/ 29 h 219"/>
                  <a:gd name="T54" fmla="*/ 159 w 197"/>
                  <a:gd name="T55" fmla="*/ 14 h 219"/>
                  <a:gd name="T56" fmla="*/ 148 w 197"/>
                  <a:gd name="T57" fmla="*/ 3 h 219"/>
                  <a:gd name="T58" fmla="*/ 139 w 197"/>
                  <a:gd name="T59" fmla="*/ 9 h 219"/>
                  <a:gd name="T60" fmla="*/ 138 w 197"/>
                  <a:gd name="T61" fmla="*/ 0 h 219"/>
                  <a:gd name="T62" fmla="*/ 124 w 197"/>
                  <a:gd name="T63" fmla="*/ 9 h 219"/>
                  <a:gd name="T64" fmla="*/ 118 w 197"/>
                  <a:gd name="T65" fmla="*/ 15 h 219"/>
                  <a:gd name="T66" fmla="*/ 109 w 197"/>
                  <a:gd name="T67" fmla="*/ 24 h 219"/>
                  <a:gd name="T68" fmla="*/ 104 w 197"/>
                  <a:gd name="T69" fmla="*/ 35 h 219"/>
                  <a:gd name="T70" fmla="*/ 100 w 197"/>
                  <a:gd name="T71" fmla="*/ 46 h 219"/>
                  <a:gd name="T72" fmla="*/ 98 w 197"/>
                  <a:gd name="T73" fmla="*/ 53 h 219"/>
                  <a:gd name="T74" fmla="*/ 84 w 197"/>
                  <a:gd name="T75" fmla="*/ 52 h 219"/>
                  <a:gd name="T76" fmla="*/ 75 w 197"/>
                  <a:gd name="T77" fmla="*/ 50 h 219"/>
                  <a:gd name="T78" fmla="*/ 74 w 197"/>
                  <a:gd name="T79" fmla="*/ 59 h 219"/>
                  <a:gd name="T80" fmla="*/ 63 w 197"/>
                  <a:gd name="T81" fmla="*/ 68 h 219"/>
                  <a:gd name="T82" fmla="*/ 60 w 197"/>
                  <a:gd name="T83" fmla="*/ 76 h 219"/>
                  <a:gd name="T84" fmla="*/ 56 w 197"/>
                  <a:gd name="T85" fmla="*/ 84 h 219"/>
                  <a:gd name="T86" fmla="*/ 51 w 197"/>
                  <a:gd name="T87" fmla="*/ 79 h 219"/>
                  <a:gd name="T88" fmla="*/ 34 w 197"/>
                  <a:gd name="T89" fmla="*/ 76 h 219"/>
                  <a:gd name="T90" fmla="*/ 27 w 197"/>
                  <a:gd name="T91" fmla="*/ 79 h 219"/>
                  <a:gd name="T92" fmla="*/ 10 w 197"/>
                  <a:gd name="T93" fmla="*/ 77 h 219"/>
                  <a:gd name="T94" fmla="*/ 4 w 197"/>
                  <a:gd name="T95" fmla="*/ 94 h 219"/>
                  <a:gd name="T96" fmla="*/ 0 w 197"/>
                  <a:gd name="T97" fmla="*/ 106 h 219"/>
                  <a:gd name="T98" fmla="*/ 1 w 197"/>
                  <a:gd name="T99" fmla="*/ 119 h 219"/>
                  <a:gd name="T100" fmla="*/ 10 w 197"/>
                  <a:gd name="T101" fmla="*/ 123 h 219"/>
                  <a:gd name="T102" fmla="*/ 15 w 197"/>
                  <a:gd name="T103" fmla="*/ 111 h 219"/>
                  <a:gd name="T104" fmla="*/ 21 w 197"/>
                  <a:gd name="T105" fmla="*/ 10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7" h="219">
                    <a:moveTo>
                      <a:pt x="21" y="103"/>
                    </a:moveTo>
                    <a:lnTo>
                      <a:pt x="25" y="106"/>
                    </a:lnTo>
                    <a:lnTo>
                      <a:pt x="39" y="129"/>
                    </a:lnTo>
                    <a:lnTo>
                      <a:pt x="40" y="138"/>
                    </a:lnTo>
                    <a:lnTo>
                      <a:pt x="48" y="134"/>
                    </a:lnTo>
                    <a:lnTo>
                      <a:pt x="48" y="141"/>
                    </a:lnTo>
                    <a:lnTo>
                      <a:pt x="40" y="149"/>
                    </a:lnTo>
                    <a:lnTo>
                      <a:pt x="31" y="161"/>
                    </a:lnTo>
                    <a:lnTo>
                      <a:pt x="31" y="164"/>
                    </a:lnTo>
                    <a:lnTo>
                      <a:pt x="36" y="167"/>
                    </a:lnTo>
                    <a:lnTo>
                      <a:pt x="36" y="170"/>
                    </a:lnTo>
                    <a:lnTo>
                      <a:pt x="44" y="173"/>
                    </a:lnTo>
                    <a:lnTo>
                      <a:pt x="42" y="176"/>
                    </a:lnTo>
                    <a:lnTo>
                      <a:pt x="45" y="179"/>
                    </a:lnTo>
                    <a:lnTo>
                      <a:pt x="40" y="185"/>
                    </a:lnTo>
                    <a:lnTo>
                      <a:pt x="48" y="194"/>
                    </a:lnTo>
                    <a:lnTo>
                      <a:pt x="51" y="207"/>
                    </a:lnTo>
                    <a:lnTo>
                      <a:pt x="56" y="213"/>
                    </a:lnTo>
                    <a:lnTo>
                      <a:pt x="51" y="219"/>
                    </a:lnTo>
                    <a:lnTo>
                      <a:pt x="65" y="216"/>
                    </a:lnTo>
                    <a:lnTo>
                      <a:pt x="88" y="208"/>
                    </a:lnTo>
                    <a:lnTo>
                      <a:pt x="100" y="207"/>
                    </a:lnTo>
                    <a:lnTo>
                      <a:pt x="112" y="199"/>
                    </a:lnTo>
                    <a:lnTo>
                      <a:pt x="118" y="198"/>
                    </a:lnTo>
                    <a:lnTo>
                      <a:pt x="130" y="196"/>
                    </a:lnTo>
                    <a:lnTo>
                      <a:pt x="136" y="193"/>
                    </a:lnTo>
                    <a:lnTo>
                      <a:pt x="142" y="175"/>
                    </a:lnTo>
                    <a:lnTo>
                      <a:pt x="154" y="164"/>
                    </a:lnTo>
                    <a:lnTo>
                      <a:pt x="157" y="160"/>
                    </a:lnTo>
                    <a:lnTo>
                      <a:pt x="153" y="156"/>
                    </a:lnTo>
                    <a:lnTo>
                      <a:pt x="147" y="147"/>
                    </a:lnTo>
                    <a:lnTo>
                      <a:pt x="142" y="128"/>
                    </a:lnTo>
                    <a:lnTo>
                      <a:pt x="145" y="128"/>
                    </a:lnTo>
                    <a:lnTo>
                      <a:pt x="145" y="120"/>
                    </a:lnTo>
                    <a:lnTo>
                      <a:pt x="151" y="120"/>
                    </a:lnTo>
                    <a:lnTo>
                      <a:pt x="160" y="115"/>
                    </a:lnTo>
                    <a:lnTo>
                      <a:pt x="168" y="108"/>
                    </a:lnTo>
                    <a:lnTo>
                      <a:pt x="163" y="103"/>
                    </a:lnTo>
                    <a:lnTo>
                      <a:pt x="166" y="99"/>
                    </a:lnTo>
                    <a:lnTo>
                      <a:pt x="162" y="94"/>
                    </a:lnTo>
                    <a:lnTo>
                      <a:pt x="171" y="82"/>
                    </a:lnTo>
                    <a:lnTo>
                      <a:pt x="180" y="84"/>
                    </a:lnTo>
                    <a:lnTo>
                      <a:pt x="182" y="73"/>
                    </a:lnTo>
                    <a:lnTo>
                      <a:pt x="185" y="65"/>
                    </a:lnTo>
                    <a:lnTo>
                      <a:pt x="182" y="56"/>
                    </a:lnTo>
                    <a:lnTo>
                      <a:pt x="197" y="46"/>
                    </a:lnTo>
                    <a:lnTo>
                      <a:pt x="191" y="43"/>
                    </a:lnTo>
                    <a:lnTo>
                      <a:pt x="192" y="32"/>
                    </a:lnTo>
                    <a:lnTo>
                      <a:pt x="186" y="29"/>
                    </a:lnTo>
                    <a:lnTo>
                      <a:pt x="182" y="29"/>
                    </a:lnTo>
                    <a:lnTo>
                      <a:pt x="179" y="23"/>
                    </a:lnTo>
                    <a:lnTo>
                      <a:pt x="174" y="20"/>
                    </a:lnTo>
                    <a:lnTo>
                      <a:pt x="169" y="30"/>
                    </a:lnTo>
                    <a:lnTo>
                      <a:pt x="168" y="29"/>
                    </a:lnTo>
                    <a:lnTo>
                      <a:pt x="165" y="20"/>
                    </a:lnTo>
                    <a:lnTo>
                      <a:pt x="159" y="14"/>
                    </a:lnTo>
                    <a:lnTo>
                      <a:pt x="154" y="14"/>
                    </a:lnTo>
                    <a:lnTo>
                      <a:pt x="148" y="3"/>
                    </a:lnTo>
                    <a:lnTo>
                      <a:pt x="147" y="0"/>
                    </a:lnTo>
                    <a:lnTo>
                      <a:pt x="139" y="9"/>
                    </a:lnTo>
                    <a:lnTo>
                      <a:pt x="136" y="5"/>
                    </a:lnTo>
                    <a:lnTo>
                      <a:pt x="138" y="0"/>
                    </a:lnTo>
                    <a:lnTo>
                      <a:pt x="132" y="6"/>
                    </a:lnTo>
                    <a:lnTo>
                      <a:pt x="124" y="9"/>
                    </a:lnTo>
                    <a:lnTo>
                      <a:pt x="125" y="11"/>
                    </a:lnTo>
                    <a:lnTo>
                      <a:pt x="118" y="15"/>
                    </a:lnTo>
                    <a:lnTo>
                      <a:pt x="121" y="18"/>
                    </a:lnTo>
                    <a:lnTo>
                      <a:pt x="109" y="24"/>
                    </a:lnTo>
                    <a:lnTo>
                      <a:pt x="110" y="27"/>
                    </a:lnTo>
                    <a:lnTo>
                      <a:pt x="104" y="35"/>
                    </a:lnTo>
                    <a:lnTo>
                      <a:pt x="106" y="36"/>
                    </a:lnTo>
                    <a:lnTo>
                      <a:pt x="100" y="46"/>
                    </a:lnTo>
                    <a:lnTo>
                      <a:pt x="101" y="52"/>
                    </a:lnTo>
                    <a:lnTo>
                      <a:pt x="98" y="53"/>
                    </a:lnTo>
                    <a:lnTo>
                      <a:pt x="92" y="49"/>
                    </a:lnTo>
                    <a:lnTo>
                      <a:pt x="84" y="52"/>
                    </a:lnTo>
                    <a:lnTo>
                      <a:pt x="80" y="47"/>
                    </a:lnTo>
                    <a:lnTo>
                      <a:pt x="75" y="50"/>
                    </a:lnTo>
                    <a:lnTo>
                      <a:pt x="77" y="56"/>
                    </a:lnTo>
                    <a:lnTo>
                      <a:pt x="74" y="59"/>
                    </a:lnTo>
                    <a:lnTo>
                      <a:pt x="63" y="61"/>
                    </a:lnTo>
                    <a:lnTo>
                      <a:pt x="63" y="68"/>
                    </a:lnTo>
                    <a:lnTo>
                      <a:pt x="65" y="73"/>
                    </a:lnTo>
                    <a:lnTo>
                      <a:pt x="60" y="76"/>
                    </a:lnTo>
                    <a:lnTo>
                      <a:pt x="63" y="82"/>
                    </a:lnTo>
                    <a:lnTo>
                      <a:pt x="56" y="84"/>
                    </a:lnTo>
                    <a:lnTo>
                      <a:pt x="48" y="85"/>
                    </a:lnTo>
                    <a:lnTo>
                      <a:pt x="51" y="79"/>
                    </a:lnTo>
                    <a:lnTo>
                      <a:pt x="34" y="79"/>
                    </a:lnTo>
                    <a:lnTo>
                      <a:pt x="34" y="76"/>
                    </a:lnTo>
                    <a:lnTo>
                      <a:pt x="31" y="76"/>
                    </a:lnTo>
                    <a:lnTo>
                      <a:pt x="27" y="79"/>
                    </a:lnTo>
                    <a:lnTo>
                      <a:pt x="22" y="77"/>
                    </a:lnTo>
                    <a:lnTo>
                      <a:pt x="10" y="77"/>
                    </a:lnTo>
                    <a:lnTo>
                      <a:pt x="7" y="81"/>
                    </a:lnTo>
                    <a:lnTo>
                      <a:pt x="4" y="94"/>
                    </a:lnTo>
                    <a:lnTo>
                      <a:pt x="0" y="100"/>
                    </a:lnTo>
                    <a:lnTo>
                      <a:pt x="0" y="106"/>
                    </a:lnTo>
                    <a:lnTo>
                      <a:pt x="1" y="112"/>
                    </a:lnTo>
                    <a:lnTo>
                      <a:pt x="1" y="119"/>
                    </a:lnTo>
                    <a:lnTo>
                      <a:pt x="6" y="123"/>
                    </a:lnTo>
                    <a:lnTo>
                      <a:pt x="10" y="123"/>
                    </a:lnTo>
                    <a:lnTo>
                      <a:pt x="10" y="119"/>
                    </a:lnTo>
                    <a:lnTo>
                      <a:pt x="15" y="111"/>
                    </a:lnTo>
                    <a:lnTo>
                      <a:pt x="15" y="108"/>
                    </a:lnTo>
                    <a:lnTo>
                      <a:pt x="21" y="10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8" name="Freeform 3129">
                <a:extLst>
                  <a:ext uri="{FF2B5EF4-FFF2-40B4-BE49-F238E27FC236}">
                    <a16:creationId xmlns:a16="http://schemas.microsoft.com/office/drawing/2014/main" id="{F50086ED-3204-7A91-8978-89AB2CDEB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304"/>
                <a:ext cx="98" cy="109"/>
              </a:xfrm>
              <a:custGeom>
                <a:avLst/>
                <a:gdLst>
                  <a:gd name="T0" fmla="*/ 15 w 197"/>
                  <a:gd name="T1" fmla="*/ 108 h 219"/>
                  <a:gd name="T2" fmla="*/ 10 w 197"/>
                  <a:gd name="T3" fmla="*/ 119 h 219"/>
                  <a:gd name="T4" fmla="*/ 6 w 197"/>
                  <a:gd name="T5" fmla="*/ 123 h 219"/>
                  <a:gd name="T6" fmla="*/ 1 w 197"/>
                  <a:gd name="T7" fmla="*/ 112 h 219"/>
                  <a:gd name="T8" fmla="*/ 0 w 197"/>
                  <a:gd name="T9" fmla="*/ 100 h 219"/>
                  <a:gd name="T10" fmla="*/ 7 w 197"/>
                  <a:gd name="T11" fmla="*/ 81 h 219"/>
                  <a:gd name="T12" fmla="*/ 22 w 197"/>
                  <a:gd name="T13" fmla="*/ 77 h 219"/>
                  <a:gd name="T14" fmla="*/ 31 w 197"/>
                  <a:gd name="T15" fmla="*/ 76 h 219"/>
                  <a:gd name="T16" fmla="*/ 34 w 197"/>
                  <a:gd name="T17" fmla="*/ 79 h 219"/>
                  <a:gd name="T18" fmla="*/ 48 w 197"/>
                  <a:gd name="T19" fmla="*/ 85 h 219"/>
                  <a:gd name="T20" fmla="*/ 63 w 197"/>
                  <a:gd name="T21" fmla="*/ 82 h 219"/>
                  <a:gd name="T22" fmla="*/ 65 w 197"/>
                  <a:gd name="T23" fmla="*/ 73 h 219"/>
                  <a:gd name="T24" fmla="*/ 63 w 197"/>
                  <a:gd name="T25" fmla="*/ 61 h 219"/>
                  <a:gd name="T26" fmla="*/ 77 w 197"/>
                  <a:gd name="T27" fmla="*/ 56 h 219"/>
                  <a:gd name="T28" fmla="*/ 80 w 197"/>
                  <a:gd name="T29" fmla="*/ 47 h 219"/>
                  <a:gd name="T30" fmla="*/ 92 w 197"/>
                  <a:gd name="T31" fmla="*/ 49 h 219"/>
                  <a:gd name="T32" fmla="*/ 101 w 197"/>
                  <a:gd name="T33" fmla="*/ 52 h 219"/>
                  <a:gd name="T34" fmla="*/ 106 w 197"/>
                  <a:gd name="T35" fmla="*/ 36 h 219"/>
                  <a:gd name="T36" fmla="*/ 110 w 197"/>
                  <a:gd name="T37" fmla="*/ 27 h 219"/>
                  <a:gd name="T38" fmla="*/ 121 w 197"/>
                  <a:gd name="T39" fmla="*/ 18 h 219"/>
                  <a:gd name="T40" fmla="*/ 125 w 197"/>
                  <a:gd name="T41" fmla="*/ 11 h 219"/>
                  <a:gd name="T42" fmla="*/ 132 w 197"/>
                  <a:gd name="T43" fmla="*/ 6 h 219"/>
                  <a:gd name="T44" fmla="*/ 136 w 197"/>
                  <a:gd name="T45" fmla="*/ 5 h 219"/>
                  <a:gd name="T46" fmla="*/ 147 w 197"/>
                  <a:gd name="T47" fmla="*/ 0 h 219"/>
                  <a:gd name="T48" fmla="*/ 154 w 197"/>
                  <a:gd name="T49" fmla="*/ 14 h 219"/>
                  <a:gd name="T50" fmla="*/ 165 w 197"/>
                  <a:gd name="T51" fmla="*/ 20 h 219"/>
                  <a:gd name="T52" fmla="*/ 169 w 197"/>
                  <a:gd name="T53" fmla="*/ 30 h 219"/>
                  <a:gd name="T54" fmla="*/ 179 w 197"/>
                  <a:gd name="T55" fmla="*/ 23 h 219"/>
                  <a:gd name="T56" fmla="*/ 186 w 197"/>
                  <a:gd name="T57" fmla="*/ 29 h 219"/>
                  <a:gd name="T58" fmla="*/ 191 w 197"/>
                  <a:gd name="T59" fmla="*/ 43 h 219"/>
                  <a:gd name="T60" fmla="*/ 182 w 197"/>
                  <a:gd name="T61" fmla="*/ 56 h 219"/>
                  <a:gd name="T62" fmla="*/ 182 w 197"/>
                  <a:gd name="T63" fmla="*/ 73 h 219"/>
                  <a:gd name="T64" fmla="*/ 171 w 197"/>
                  <a:gd name="T65" fmla="*/ 82 h 219"/>
                  <a:gd name="T66" fmla="*/ 166 w 197"/>
                  <a:gd name="T67" fmla="*/ 99 h 219"/>
                  <a:gd name="T68" fmla="*/ 168 w 197"/>
                  <a:gd name="T69" fmla="*/ 108 h 219"/>
                  <a:gd name="T70" fmla="*/ 151 w 197"/>
                  <a:gd name="T71" fmla="*/ 120 h 219"/>
                  <a:gd name="T72" fmla="*/ 145 w 197"/>
                  <a:gd name="T73" fmla="*/ 128 h 219"/>
                  <a:gd name="T74" fmla="*/ 147 w 197"/>
                  <a:gd name="T75" fmla="*/ 147 h 219"/>
                  <a:gd name="T76" fmla="*/ 157 w 197"/>
                  <a:gd name="T77" fmla="*/ 160 h 219"/>
                  <a:gd name="T78" fmla="*/ 142 w 197"/>
                  <a:gd name="T79" fmla="*/ 175 h 219"/>
                  <a:gd name="T80" fmla="*/ 130 w 197"/>
                  <a:gd name="T81" fmla="*/ 196 h 219"/>
                  <a:gd name="T82" fmla="*/ 112 w 197"/>
                  <a:gd name="T83" fmla="*/ 199 h 219"/>
                  <a:gd name="T84" fmla="*/ 88 w 197"/>
                  <a:gd name="T85" fmla="*/ 208 h 219"/>
                  <a:gd name="T86" fmla="*/ 51 w 197"/>
                  <a:gd name="T87" fmla="*/ 219 h 219"/>
                  <a:gd name="T88" fmla="*/ 51 w 197"/>
                  <a:gd name="T89" fmla="*/ 207 h 219"/>
                  <a:gd name="T90" fmla="*/ 40 w 197"/>
                  <a:gd name="T91" fmla="*/ 185 h 219"/>
                  <a:gd name="T92" fmla="*/ 42 w 197"/>
                  <a:gd name="T93" fmla="*/ 176 h 219"/>
                  <a:gd name="T94" fmla="*/ 36 w 197"/>
                  <a:gd name="T95" fmla="*/ 170 h 219"/>
                  <a:gd name="T96" fmla="*/ 31 w 197"/>
                  <a:gd name="T97" fmla="*/ 164 h 219"/>
                  <a:gd name="T98" fmla="*/ 40 w 197"/>
                  <a:gd name="T99" fmla="*/ 149 h 219"/>
                  <a:gd name="T100" fmla="*/ 48 w 197"/>
                  <a:gd name="T101" fmla="*/ 134 h 219"/>
                  <a:gd name="T102" fmla="*/ 39 w 197"/>
                  <a:gd name="T103" fmla="*/ 129 h 219"/>
                  <a:gd name="T104" fmla="*/ 21 w 197"/>
                  <a:gd name="T105" fmla="*/ 10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7" h="219">
                    <a:moveTo>
                      <a:pt x="21" y="103"/>
                    </a:moveTo>
                    <a:lnTo>
                      <a:pt x="15" y="108"/>
                    </a:lnTo>
                    <a:lnTo>
                      <a:pt x="15" y="111"/>
                    </a:lnTo>
                    <a:lnTo>
                      <a:pt x="10" y="119"/>
                    </a:lnTo>
                    <a:lnTo>
                      <a:pt x="10" y="123"/>
                    </a:lnTo>
                    <a:lnTo>
                      <a:pt x="6" y="123"/>
                    </a:lnTo>
                    <a:lnTo>
                      <a:pt x="1" y="119"/>
                    </a:lnTo>
                    <a:lnTo>
                      <a:pt x="1" y="112"/>
                    </a:lnTo>
                    <a:lnTo>
                      <a:pt x="0" y="106"/>
                    </a:lnTo>
                    <a:lnTo>
                      <a:pt x="0" y="100"/>
                    </a:lnTo>
                    <a:lnTo>
                      <a:pt x="4" y="94"/>
                    </a:lnTo>
                    <a:lnTo>
                      <a:pt x="7" y="81"/>
                    </a:lnTo>
                    <a:lnTo>
                      <a:pt x="10" y="77"/>
                    </a:lnTo>
                    <a:lnTo>
                      <a:pt x="22" y="77"/>
                    </a:lnTo>
                    <a:lnTo>
                      <a:pt x="27" y="79"/>
                    </a:lnTo>
                    <a:lnTo>
                      <a:pt x="31" y="76"/>
                    </a:lnTo>
                    <a:lnTo>
                      <a:pt x="34" y="76"/>
                    </a:lnTo>
                    <a:lnTo>
                      <a:pt x="34" y="79"/>
                    </a:lnTo>
                    <a:lnTo>
                      <a:pt x="51" y="79"/>
                    </a:lnTo>
                    <a:lnTo>
                      <a:pt x="48" y="85"/>
                    </a:lnTo>
                    <a:lnTo>
                      <a:pt x="56" y="84"/>
                    </a:lnTo>
                    <a:lnTo>
                      <a:pt x="63" y="82"/>
                    </a:lnTo>
                    <a:lnTo>
                      <a:pt x="60" y="76"/>
                    </a:lnTo>
                    <a:lnTo>
                      <a:pt x="65" y="73"/>
                    </a:lnTo>
                    <a:lnTo>
                      <a:pt x="63" y="68"/>
                    </a:lnTo>
                    <a:lnTo>
                      <a:pt x="63" y="61"/>
                    </a:lnTo>
                    <a:lnTo>
                      <a:pt x="74" y="59"/>
                    </a:lnTo>
                    <a:lnTo>
                      <a:pt x="77" y="56"/>
                    </a:lnTo>
                    <a:lnTo>
                      <a:pt x="75" y="50"/>
                    </a:lnTo>
                    <a:lnTo>
                      <a:pt x="80" y="47"/>
                    </a:lnTo>
                    <a:lnTo>
                      <a:pt x="84" y="52"/>
                    </a:lnTo>
                    <a:lnTo>
                      <a:pt x="92" y="49"/>
                    </a:lnTo>
                    <a:lnTo>
                      <a:pt x="98" y="53"/>
                    </a:lnTo>
                    <a:lnTo>
                      <a:pt x="101" y="52"/>
                    </a:lnTo>
                    <a:lnTo>
                      <a:pt x="100" y="46"/>
                    </a:lnTo>
                    <a:lnTo>
                      <a:pt x="106" y="36"/>
                    </a:lnTo>
                    <a:lnTo>
                      <a:pt x="104" y="35"/>
                    </a:lnTo>
                    <a:lnTo>
                      <a:pt x="110" y="27"/>
                    </a:lnTo>
                    <a:lnTo>
                      <a:pt x="109" y="24"/>
                    </a:lnTo>
                    <a:lnTo>
                      <a:pt x="121" y="18"/>
                    </a:lnTo>
                    <a:lnTo>
                      <a:pt x="118" y="15"/>
                    </a:lnTo>
                    <a:lnTo>
                      <a:pt x="125" y="11"/>
                    </a:lnTo>
                    <a:lnTo>
                      <a:pt x="124" y="9"/>
                    </a:lnTo>
                    <a:lnTo>
                      <a:pt x="132" y="6"/>
                    </a:lnTo>
                    <a:lnTo>
                      <a:pt x="138" y="0"/>
                    </a:lnTo>
                    <a:lnTo>
                      <a:pt x="136" y="5"/>
                    </a:lnTo>
                    <a:lnTo>
                      <a:pt x="139" y="9"/>
                    </a:lnTo>
                    <a:lnTo>
                      <a:pt x="147" y="0"/>
                    </a:lnTo>
                    <a:lnTo>
                      <a:pt x="148" y="3"/>
                    </a:lnTo>
                    <a:lnTo>
                      <a:pt x="154" y="14"/>
                    </a:lnTo>
                    <a:lnTo>
                      <a:pt x="159" y="14"/>
                    </a:lnTo>
                    <a:lnTo>
                      <a:pt x="165" y="20"/>
                    </a:lnTo>
                    <a:lnTo>
                      <a:pt x="168" y="29"/>
                    </a:lnTo>
                    <a:lnTo>
                      <a:pt x="169" y="30"/>
                    </a:lnTo>
                    <a:lnTo>
                      <a:pt x="174" y="20"/>
                    </a:lnTo>
                    <a:lnTo>
                      <a:pt x="179" y="23"/>
                    </a:lnTo>
                    <a:lnTo>
                      <a:pt x="182" y="29"/>
                    </a:lnTo>
                    <a:lnTo>
                      <a:pt x="186" y="29"/>
                    </a:lnTo>
                    <a:lnTo>
                      <a:pt x="192" y="32"/>
                    </a:lnTo>
                    <a:lnTo>
                      <a:pt x="191" y="43"/>
                    </a:lnTo>
                    <a:lnTo>
                      <a:pt x="197" y="46"/>
                    </a:lnTo>
                    <a:lnTo>
                      <a:pt x="182" y="56"/>
                    </a:lnTo>
                    <a:lnTo>
                      <a:pt x="185" y="65"/>
                    </a:lnTo>
                    <a:lnTo>
                      <a:pt x="182" y="73"/>
                    </a:lnTo>
                    <a:lnTo>
                      <a:pt x="180" y="84"/>
                    </a:lnTo>
                    <a:lnTo>
                      <a:pt x="171" y="82"/>
                    </a:lnTo>
                    <a:lnTo>
                      <a:pt x="162" y="94"/>
                    </a:lnTo>
                    <a:lnTo>
                      <a:pt x="166" y="99"/>
                    </a:lnTo>
                    <a:lnTo>
                      <a:pt x="163" y="103"/>
                    </a:lnTo>
                    <a:lnTo>
                      <a:pt x="168" y="108"/>
                    </a:lnTo>
                    <a:lnTo>
                      <a:pt x="160" y="115"/>
                    </a:lnTo>
                    <a:lnTo>
                      <a:pt x="151" y="120"/>
                    </a:lnTo>
                    <a:lnTo>
                      <a:pt x="145" y="120"/>
                    </a:lnTo>
                    <a:lnTo>
                      <a:pt x="145" y="128"/>
                    </a:lnTo>
                    <a:lnTo>
                      <a:pt x="142" y="128"/>
                    </a:lnTo>
                    <a:lnTo>
                      <a:pt x="147" y="147"/>
                    </a:lnTo>
                    <a:lnTo>
                      <a:pt x="153" y="156"/>
                    </a:lnTo>
                    <a:lnTo>
                      <a:pt x="157" y="160"/>
                    </a:lnTo>
                    <a:lnTo>
                      <a:pt x="154" y="164"/>
                    </a:lnTo>
                    <a:lnTo>
                      <a:pt x="142" y="175"/>
                    </a:lnTo>
                    <a:lnTo>
                      <a:pt x="136" y="193"/>
                    </a:lnTo>
                    <a:lnTo>
                      <a:pt x="130" y="196"/>
                    </a:lnTo>
                    <a:lnTo>
                      <a:pt x="118" y="198"/>
                    </a:lnTo>
                    <a:lnTo>
                      <a:pt x="112" y="199"/>
                    </a:lnTo>
                    <a:lnTo>
                      <a:pt x="100" y="207"/>
                    </a:lnTo>
                    <a:lnTo>
                      <a:pt x="88" y="208"/>
                    </a:lnTo>
                    <a:lnTo>
                      <a:pt x="65" y="216"/>
                    </a:lnTo>
                    <a:lnTo>
                      <a:pt x="51" y="219"/>
                    </a:lnTo>
                    <a:lnTo>
                      <a:pt x="56" y="213"/>
                    </a:lnTo>
                    <a:lnTo>
                      <a:pt x="51" y="207"/>
                    </a:lnTo>
                    <a:lnTo>
                      <a:pt x="48" y="194"/>
                    </a:lnTo>
                    <a:lnTo>
                      <a:pt x="40" y="185"/>
                    </a:lnTo>
                    <a:lnTo>
                      <a:pt x="45" y="179"/>
                    </a:lnTo>
                    <a:lnTo>
                      <a:pt x="42" y="176"/>
                    </a:lnTo>
                    <a:lnTo>
                      <a:pt x="44" y="173"/>
                    </a:lnTo>
                    <a:lnTo>
                      <a:pt x="36" y="170"/>
                    </a:lnTo>
                    <a:lnTo>
                      <a:pt x="36" y="167"/>
                    </a:lnTo>
                    <a:lnTo>
                      <a:pt x="31" y="164"/>
                    </a:lnTo>
                    <a:lnTo>
                      <a:pt x="31" y="161"/>
                    </a:lnTo>
                    <a:lnTo>
                      <a:pt x="40" y="149"/>
                    </a:lnTo>
                    <a:lnTo>
                      <a:pt x="48" y="141"/>
                    </a:lnTo>
                    <a:lnTo>
                      <a:pt x="48" y="134"/>
                    </a:lnTo>
                    <a:lnTo>
                      <a:pt x="40" y="138"/>
                    </a:lnTo>
                    <a:lnTo>
                      <a:pt x="39" y="129"/>
                    </a:lnTo>
                    <a:lnTo>
                      <a:pt x="25" y="106"/>
                    </a:lnTo>
                    <a:lnTo>
                      <a:pt x="21" y="1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9" name="Freeform 3130">
                <a:extLst>
                  <a:ext uri="{FF2B5EF4-FFF2-40B4-BE49-F238E27FC236}">
                    <a16:creationId xmlns:a16="http://schemas.microsoft.com/office/drawing/2014/main" id="{D2B65C3B-3482-3D4E-04C4-98180081C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304"/>
                <a:ext cx="98" cy="109"/>
              </a:xfrm>
              <a:custGeom>
                <a:avLst/>
                <a:gdLst>
                  <a:gd name="T0" fmla="*/ 15 w 197"/>
                  <a:gd name="T1" fmla="*/ 108 h 219"/>
                  <a:gd name="T2" fmla="*/ 10 w 197"/>
                  <a:gd name="T3" fmla="*/ 119 h 219"/>
                  <a:gd name="T4" fmla="*/ 6 w 197"/>
                  <a:gd name="T5" fmla="*/ 123 h 219"/>
                  <a:gd name="T6" fmla="*/ 1 w 197"/>
                  <a:gd name="T7" fmla="*/ 112 h 219"/>
                  <a:gd name="T8" fmla="*/ 0 w 197"/>
                  <a:gd name="T9" fmla="*/ 100 h 219"/>
                  <a:gd name="T10" fmla="*/ 7 w 197"/>
                  <a:gd name="T11" fmla="*/ 81 h 219"/>
                  <a:gd name="T12" fmla="*/ 22 w 197"/>
                  <a:gd name="T13" fmla="*/ 77 h 219"/>
                  <a:gd name="T14" fmla="*/ 31 w 197"/>
                  <a:gd name="T15" fmla="*/ 76 h 219"/>
                  <a:gd name="T16" fmla="*/ 34 w 197"/>
                  <a:gd name="T17" fmla="*/ 79 h 219"/>
                  <a:gd name="T18" fmla="*/ 48 w 197"/>
                  <a:gd name="T19" fmla="*/ 85 h 219"/>
                  <a:gd name="T20" fmla="*/ 63 w 197"/>
                  <a:gd name="T21" fmla="*/ 82 h 219"/>
                  <a:gd name="T22" fmla="*/ 65 w 197"/>
                  <a:gd name="T23" fmla="*/ 73 h 219"/>
                  <a:gd name="T24" fmla="*/ 63 w 197"/>
                  <a:gd name="T25" fmla="*/ 61 h 219"/>
                  <a:gd name="T26" fmla="*/ 77 w 197"/>
                  <a:gd name="T27" fmla="*/ 56 h 219"/>
                  <a:gd name="T28" fmla="*/ 80 w 197"/>
                  <a:gd name="T29" fmla="*/ 47 h 219"/>
                  <a:gd name="T30" fmla="*/ 92 w 197"/>
                  <a:gd name="T31" fmla="*/ 49 h 219"/>
                  <a:gd name="T32" fmla="*/ 101 w 197"/>
                  <a:gd name="T33" fmla="*/ 52 h 219"/>
                  <a:gd name="T34" fmla="*/ 106 w 197"/>
                  <a:gd name="T35" fmla="*/ 36 h 219"/>
                  <a:gd name="T36" fmla="*/ 110 w 197"/>
                  <a:gd name="T37" fmla="*/ 27 h 219"/>
                  <a:gd name="T38" fmla="*/ 121 w 197"/>
                  <a:gd name="T39" fmla="*/ 18 h 219"/>
                  <a:gd name="T40" fmla="*/ 125 w 197"/>
                  <a:gd name="T41" fmla="*/ 11 h 219"/>
                  <a:gd name="T42" fmla="*/ 132 w 197"/>
                  <a:gd name="T43" fmla="*/ 6 h 219"/>
                  <a:gd name="T44" fmla="*/ 136 w 197"/>
                  <a:gd name="T45" fmla="*/ 5 h 219"/>
                  <a:gd name="T46" fmla="*/ 147 w 197"/>
                  <a:gd name="T47" fmla="*/ 0 h 219"/>
                  <a:gd name="T48" fmla="*/ 154 w 197"/>
                  <a:gd name="T49" fmla="*/ 14 h 219"/>
                  <a:gd name="T50" fmla="*/ 165 w 197"/>
                  <a:gd name="T51" fmla="*/ 20 h 219"/>
                  <a:gd name="T52" fmla="*/ 169 w 197"/>
                  <a:gd name="T53" fmla="*/ 30 h 219"/>
                  <a:gd name="T54" fmla="*/ 179 w 197"/>
                  <a:gd name="T55" fmla="*/ 23 h 219"/>
                  <a:gd name="T56" fmla="*/ 186 w 197"/>
                  <a:gd name="T57" fmla="*/ 29 h 219"/>
                  <a:gd name="T58" fmla="*/ 191 w 197"/>
                  <a:gd name="T59" fmla="*/ 43 h 219"/>
                  <a:gd name="T60" fmla="*/ 182 w 197"/>
                  <a:gd name="T61" fmla="*/ 56 h 219"/>
                  <a:gd name="T62" fmla="*/ 182 w 197"/>
                  <a:gd name="T63" fmla="*/ 73 h 219"/>
                  <a:gd name="T64" fmla="*/ 171 w 197"/>
                  <a:gd name="T65" fmla="*/ 82 h 219"/>
                  <a:gd name="T66" fmla="*/ 166 w 197"/>
                  <a:gd name="T67" fmla="*/ 99 h 219"/>
                  <a:gd name="T68" fmla="*/ 168 w 197"/>
                  <a:gd name="T69" fmla="*/ 108 h 219"/>
                  <a:gd name="T70" fmla="*/ 151 w 197"/>
                  <a:gd name="T71" fmla="*/ 120 h 219"/>
                  <a:gd name="T72" fmla="*/ 145 w 197"/>
                  <a:gd name="T73" fmla="*/ 128 h 219"/>
                  <a:gd name="T74" fmla="*/ 147 w 197"/>
                  <a:gd name="T75" fmla="*/ 147 h 219"/>
                  <a:gd name="T76" fmla="*/ 157 w 197"/>
                  <a:gd name="T77" fmla="*/ 160 h 219"/>
                  <a:gd name="T78" fmla="*/ 142 w 197"/>
                  <a:gd name="T79" fmla="*/ 175 h 219"/>
                  <a:gd name="T80" fmla="*/ 130 w 197"/>
                  <a:gd name="T81" fmla="*/ 196 h 219"/>
                  <a:gd name="T82" fmla="*/ 112 w 197"/>
                  <a:gd name="T83" fmla="*/ 199 h 219"/>
                  <a:gd name="T84" fmla="*/ 88 w 197"/>
                  <a:gd name="T85" fmla="*/ 208 h 219"/>
                  <a:gd name="T86" fmla="*/ 51 w 197"/>
                  <a:gd name="T87" fmla="*/ 219 h 219"/>
                  <a:gd name="T88" fmla="*/ 51 w 197"/>
                  <a:gd name="T89" fmla="*/ 207 h 219"/>
                  <a:gd name="T90" fmla="*/ 40 w 197"/>
                  <a:gd name="T91" fmla="*/ 185 h 219"/>
                  <a:gd name="T92" fmla="*/ 42 w 197"/>
                  <a:gd name="T93" fmla="*/ 176 h 219"/>
                  <a:gd name="T94" fmla="*/ 36 w 197"/>
                  <a:gd name="T95" fmla="*/ 170 h 219"/>
                  <a:gd name="T96" fmla="*/ 31 w 197"/>
                  <a:gd name="T97" fmla="*/ 164 h 219"/>
                  <a:gd name="T98" fmla="*/ 40 w 197"/>
                  <a:gd name="T99" fmla="*/ 149 h 219"/>
                  <a:gd name="T100" fmla="*/ 48 w 197"/>
                  <a:gd name="T101" fmla="*/ 134 h 219"/>
                  <a:gd name="T102" fmla="*/ 39 w 197"/>
                  <a:gd name="T103" fmla="*/ 129 h 219"/>
                  <a:gd name="T104" fmla="*/ 21 w 197"/>
                  <a:gd name="T105" fmla="*/ 10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7" h="219">
                    <a:moveTo>
                      <a:pt x="21" y="103"/>
                    </a:moveTo>
                    <a:lnTo>
                      <a:pt x="15" y="108"/>
                    </a:lnTo>
                    <a:lnTo>
                      <a:pt x="15" y="111"/>
                    </a:lnTo>
                    <a:lnTo>
                      <a:pt x="10" y="119"/>
                    </a:lnTo>
                    <a:lnTo>
                      <a:pt x="10" y="123"/>
                    </a:lnTo>
                    <a:lnTo>
                      <a:pt x="6" y="123"/>
                    </a:lnTo>
                    <a:lnTo>
                      <a:pt x="1" y="119"/>
                    </a:lnTo>
                    <a:lnTo>
                      <a:pt x="1" y="112"/>
                    </a:lnTo>
                    <a:lnTo>
                      <a:pt x="0" y="106"/>
                    </a:lnTo>
                    <a:lnTo>
                      <a:pt x="0" y="100"/>
                    </a:lnTo>
                    <a:lnTo>
                      <a:pt x="4" y="94"/>
                    </a:lnTo>
                    <a:lnTo>
                      <a:pt x="7" y="81"/>
                    </a:lnTo>
                    <a:lnTo>
                      <a:pt x="10" y="77"/>
                    </a:lnTo>
                    <a:lnTo>
                      <a:pt x="22" y="77"/>
                    </a:lnTo>
                    <a:lnTo>
                      <a:pt x="27" y="79"/>
                    </a:lnTo>
                    <a:lnTo>
                      <a:pt x="31" y="76"/>
                    </a:lnTo>
                    <a:lnTo>
                      <a:pt x="34" y="76"/>
                    </a:lnTo>
                    <a:lnTo>
                      <a:pt x="34" y="79"/>
                    </a:lnTo>
                    <a:lnTo>
                      <a:pt x="51" y="79"/>
                    </a:lnTo>
                    <a:lnTo>
                      <a:pt x="48" y="85"/>
                    </a:lnTo>
                    <a:lnTo>
                      <a:pt x="56" y="84"/>
                    </a:lnTo>
                    <a:lnTo>
                      <a:pt x="63" y="82"/>
                    </a:lnTo>
                    <a:lnTo>
                      <a:pt x="60" y="76"/>
                    </a:lnTo>
                    <a:lnTo>
                      <a:pt x="65" y="73"/>
                    </a:lnTo>
                    <a:lnTo>
                      <a:pt x="63" y="68"/>
                    </a:lnTo>
                    <a:lnTo>
                      <a:pt x="63" y="61"/>
                    </a:lnTo>
                    <a:lnTo>
                      <a:pt x="74" y="59"/>
                    </a:lnTo>
                    <a:lnTo>
                      <a:pt x="77" y="56"/>
                    </a:lnTo>
                    <a:lnTo>
                      <a:pt x="75" y="50"/>
                    </a:lnTo>
                    <a:lnTo>
                      <a:pt x="80" y="47"/>
                    </a:lnTo>
                    <a:lnTo>
                      <a:pt x="84" y="52"/>
                    </a:lnTo>
                    <a:lnTo>
                      <a:pt x="92" y="49"/>
                    </a:lnTo>
                    <a:lnTo>
                      <a:pt x="98" y="53"/>
                    </a:lnTo>
                    <a:lnTo>
                      <a:pt x="101" y="52"/>
                    </a:lnTo>
                    <a:lnTo>
                      <a:pt x="100" y="46"/>
                    </a:lnTo>
                    <a:lnTo>
                      <a:pt x="106" y="36"/>
                    </a:lnTo>
                    <a:lnTo>
                      <a:pt x="104" y="35"/>
                    </a:lnTo>
                    <a:lnTo>
                      <a:pt x="110" y="27"/>
                    </a:lnTo>
                    <a:lnTo>
                      <a:pt x="109" y="24"/>
                    </a:lnTo>
                    <a:lnTo>
                      <a:pt x="121" y="18"/>
                    </a:lnTo>
                    <a:lnTo>
                      <a:pt x="118" y="15"/>
                    </a:lnTo>
                    <a:lnTo>
                      <a:pt x="125" y="11"/>
                    </a:lnTo>
                    <a:lnTo>
                      <a:pt x="124" y="9"/>
                    </a:lnTo>
                    <a:lnTo>
                      <a:pt x="132" y="6"/>
                    </a:lnTo>
                    <a:lnTo>
                      <a:pt x="138" y="0"/>
                    </a:lnTo>
                    <a:lnTo>
                      <a:pt x="136" y="5"/>
                    </a:lnTo>
                    <a:lnTo>
                      <a:pt x="139" y="9"/>
                    </a:lnTo>
                    <a:lnTo>
                      <a:pt x="147" y="0"/>
                    </a:lnTo>
                    <a:lnTo>
                      <a:pt x="148" y="3"/>
                    </a:lnTo>
                    <a:lnTo>
                      <a:pt x="154" y="14"/>
                    </a:lnTo>
                    <a:lnTo>
                      <a:pt x="159" y="14"/>
                    </a:lnTo>
                    <a:lnTo>
                      <a:pt x="165" y="20"/>
                    </a:lnTo>
                    <a:lnTo>
                      <a:pt x="168" y="29"/>
                    </a:lnTo>
                    <a:lnTo>
                      <a:pt x="169" y="30"/>
                    </a:lnTo>
                    <a:lnTo>
                      <a:pt x="174" y="20"/>
                    </a:lnTo>
                    <a:lnTo>
                      <a:pt x="179" y="23"/>
                    </a:lnTo>
                    <a:lnTo>
                      <a:pt x="182" y="29"/>
                    </a:lnTo>
                    <a:lnTo>
                      <a:pt x="186" y="29"/>
                    </a:lnTo>
                    <a:lnTo>
                      <a:pt x="192" y="32"/>
                    </a:lnTo>
                    <a:lnTo>
                      <a:pt x="191" y="43"/>
                    </a:lnTo>
                    <a:lnTo>
                      <a:pt x="197" y="46"/>
                    </a:lnTo>
                    <a:lnTo>
                      <a:pt x="182" y="56"/>
                    </a:lnTo>
                    <a:lnTo>
                      <a:pt x="185" y="65"/>
                    </a:lnTo>
                    <a:lnTo>
                      <a:pt x="182" y="73"/>
                    </a:lnTo>
                    <a:lnTo>
                      <a:pt x="180" y="84"/>
                    </a:lnTo>
                    <a:lnTo>
                      <a:pt x="171" y="82"/>
                    </a:lnTo>
                    <a:lnTo>
                      <a:pt x="162" y="94"/>
                    </a:lnTo>
                    <a:lnTo>
                      <a:pt x="166" y="99"/>
                    </a:lnTo>
                    <a:lnTo>
                      <a:pt x="163" y="103"/>
                    </a:lnTo>
                    <a:lnTo>
                      <a:pt x="168" y="108"/>
                    </a:lnTo>
                    <a:lnTo>
                      <a:pt x="160" y="115"/>
                    </a:lnTo>
                    <a:lnTo>
                      <a:pt x="151" y="120"/>
                    </a:lnTo>
                    <a:lnTo>
                      <a:pt x="145" y="120"/>
                    </a:lnTo>
                    <a:lnTo>
                      <a:pt x="145" y="128"/>
                    </a:lnTo>
                    <a:lnTo>
                      <a:pt x="142" y="128"/>
                    </a:lnTo>
                    <a:lnTo>
                      <a:pt x="147" y="147"/>
                    </a:lnTo>
                    <a:lnTo>
                      <a:pt x="153" y="156"/>
                    </a:lnTo>
                    <a:lnTo>
                      <a:pt x="157" y="160"/>
                    </a:lnTo>
                    <a:lnTo>
                      <a:pt x="154" y="164"/>
                    </a:lnTo>
                    <a:lnTo>
                      <a:pt x="142" y="175"/>
                    </a:lnTo>
                    <a:lnTo>
                      <a:pt x="136" y="193"/>
                    </a:lnTo>
                    <a:lnTo>
                      <a:pt x="130" y="196"/>
                    </a:lnTo>
                    <a:lnTo>
                      <a:pt x="118" y="198"/>
                    </a:lnTo>
                    <a:lnTo>
                      <a:pt x="112" y="199"/>
                    </a:lnTo>
                    <a:lnTo>
                      <a:pt x="100" y="207"/>
                    </a:lnTo>
                    <a:lnTo>
                      <a:pt x="88" y="208"/>
                    </a:lnTo>
                    <a:lnTo>
                      <a:pt x="65" y="216"/>
                    </a:lnTo>
                    <a:lnTo>
                      <a:pt x="51" y="219"/>
                    </a:lnTo>
                    <a:lnTo>
                      <a:pt x="56" y="213"/>
                    </a:lnTo>
                    <a:lnTo>
                      <a:pt x="51" y="207"/>
                    </a:lnTo>
                    <a:lnTo>
                      <a:pt x="48" y="194"/>
                    </a:lnTo>
                    <a:lnTo>
                      <a:pt x="40" y="185"/>
                    </a:lnTo>
                    <a:lnTo>
                      <a:pt x="45" y="179"/>
                    </a:lnTo>
                    <a:lnTo>
                      <a:pt x="42" y="176"/>
                    </a:lnTo>
                    <a:lnTo>
                      <a:pt x="44" y="173"/>
                    </a:lnTo>
                    <a:lnTo>
                      <a:pt x="36" y="170"/>
                    </a:lnTo>
                    <a:lnTo>
                      <a:pt x="36" y="167"/>
                    </a:lnTo>
                    <a:lnTo>
                      <a:pt x="31" y="164"/>
                    </a:lnTo>
                    <a:lnTo>
                      <a:pt x="31" y="161"/>
                    </a:lnTo>
                    <a:lnTo>
                      <a:pt x="40" y="149"/>
                    </a:lnTo>
                    <a:lnTo>
                      <a:pt x="48" y="141"/>
                    </a:lnTo>
                    <a:lnTo>
                      <a:pt x="48" y="134"/>
                    </a:lnTo>
                    <a:lnTo>
                      <a:pt x="40" y="138"/>
                    </a:lnTo>
                    <a:lnTo>
                      <a:pt x="39" y="129"/>
                    </a:lnTo>
                    <a:lnTo>
                      <a:pt x="25" y="106"/>
                    </a:lnTo>
                    <a:lnTo>
                      <a:pt x="21" y="10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0" name="Freeform 3131">
                <a:extLst>
                  <a:ext uri="{FF2B5EF4-FFF2-40B4-BE49-F238E27FC236}">
                    <a16:creationId xmlns:a16="http://schemas.microsoft.com/office/drawing/2014/main" id="{18C52A12-426A-C1B6-DB8D-B1F73BE90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151"/>
                <a:ext cx="182" cy="145"/>
              </a:xfrm>
              <a:custGeom>
                <a:avLst/>
                <a:gdLst>
                  <a:gd name="T0" fmla="*/ 339 w 364"/>
                  <a:gd name="T1" fmla="*/ 142 h 291"/>
                  <a:gd name="T2" fmla="*/ 311 w 364"/>
                  <a:gd name="T3" fmla="*/ 134 h 291"/>
                  <a:gd name="T4" fmla="*/ 296 w 364"/>
                  <a:gd name="T5" fmla="*/ 124 h 291"/>
                  <a:gd name="T6" fmla="*/ 267 w 364"/>
                  <a:gd name="T7" fmla="*/ 130 h 291"/>
                  <a:gd name="T8" fmla="*/ 257 w 364"/>
                  <a:gd name="T9" fmla="*/ 101 h 291"/>
                  <a:gd name="T10" fmla="*/ 243 w 364"/>
                  <a:gd name="T11" fmla="*/ 84 h 291"/>
                  <a:gd name="T12" fmla="*/ 228 w 364"/>
                  <a:gd name="T13" fmla="*/ 64 h 291"/>
                  <a:gd name="T14" fmla="*/ 223 w 364"/>
                  <a:gd name="T15" fmla="*/ 42 h 291"/>
                  <a:gd name="T16" fmla="*/ 185 w 364"/>
                  <a:gd name="T17" fmla="*/ 38 h 291"/>
                  <a:gd name="T18" fmla="*/ 164 w 364"/>
                  <a:gd name="T19" fmla="*/ 32 h 291"/>
                  <a:gd name="T20" fmla="*/ 193 w 364"/>
                  <a:gd name="T21" fmla="*/ 13 h 291"/>
                  <a:gd name="T22" fmla="*/ 178 w 364"/>
                  <a:gd name="T23" fmla="*/ 0 h 291"/>
                  <a:gd name="T24" fmla="*/ 146 w 364"/>
                  <a:gd name="T25" fmla="*/ 26 h 291"/>
                  <a:gd name="T26" fmla="*/ 132 w 364"/>
                  <a:gd name="T27" fmla="*/ 16 h 291"/>
                  <a:gd name="T28" fmla="*/ 105 w 364"/>
                  <a:gd name="T29" fmla="*/ 17 h 291"/>
                  <a:gd name="T30" fmla="*/ 73 w 364"/>
                  <a:gd name="T31" fmla="*/ 29 h 291"/>
                  <a:gd name="T32" fmla="*/ 87 w 364"/>
                  <a:gd name="T33" fmla="*/ 45 h 291"/>
                  <a:gd name="T34" fmla="*/ 62 w 364"/>
                  <a:gd name="T35" fmla="*/ 51 h 291"/>
                  <a:gd name="T36" fmla="*/ 78 w 364"/>
                  <a:gd name="T37" fmla="*/ 78 h 291"/>
                  <a:gd name="T38" fmla="*/ 81 w 364"/>
                  <a:gd name="T39" fmla="*/ 95 h 291"/>
                  <a:gd name="T40" fmla="*/ 75 w 364"/>
                  <a:gd name="T41" fmla="*/ 116 h 291"/>
                  <a:gd name="T42" fmla="*/ 85 w 364"/>
                  <a:gd name="T43" fmla="*/ 137 h 291"/>
                  <a:gd name="T44" fmla="*/ 67 w 364"/>
                  <a:gd name="T45" fmla="*/ 157 h 291"/>
                  <a:gd name="T46" fmla="*/ 66 w 364"/>
                  <a:gd name="T47" fmla="*/ 189 h 291"/>
                  <a:gd name="T48" fmla="*/ 43 w 364"/>
                  <a:gd name="T49" fmla="*/ 178 h 291"/>
                  <a:gd name="T50" fmla="*/ 40 w 364"/>
                  <a:gd name="T51" fmla="*/ 206 h 291"/>
                  <a:gd name="T52" fmla="*/ 41 w 364"/>
                  <a:gd name="T53" fmla="*/ 233 h 291"/>
                  <a:gd name="T54" fmla="*/ 23 w 364"/>
                  <a:gd name="T55" fmla="*/ 251 h 291"/>
                  <a:gd name="T56" fmla="*/ 0 w 364"/>
                  <a:gd name="T57" fmla="*/ 273 h 291"/>
                  <a:gd name="T58" fmla="*/ 5 w 364"/>
                  <a:gd name="T59" fmla="*/ 286 h 291"/>
                  <a:gd name="T60" fmla="*/ 34 w 364"/>
                  <a:gd name="T61" fmla="*/ 276 h 291"/>
                  <a:gd name="T62" fmla="*/ 50 w 364"/>
                  <a:gd name="T63" fmla="*/ 254 h 291"/>
                  <a:gd name="T64" fmla="*/ 59 w 364"/>
                  <a:gd name="T65" fmla="*/ 263 h 291"/>
                  <a:gd name="T66" fmla="*/ 75 w 364"/>
                  <a:gd name="T67" fmla="*/ 276 h 291"/>
                  <a:gd name="T68" fmla="*/ 87 w 364"/>
                  <a:gd name="T69" fmla="*/ 283 h 291"/>
                  <a:gd name="T70" fmla="*/ 96 w 364"/>
                  <a:gd name="T71" fmla="*/ 225 h 291"/>
                  <a:gd name="T72" fmla="*/ 123 w 364"/>
                  <a:gd name="T73" fmla="*/ 241 h 291"/>
                  <a:gd name="T74" fmla="*/ 122 w 364"/>
                  <a:gd name="T75" fmla="*/ 213 h 291"/>
                  <a:gd name="T76" fmla="*/ 141 w 364"/>
                  <a:gd name="T77" fmla="*/ 203 h 291"/>
                  <a:gd name="T78" fmla="*/ 154 w 364"/>
                  <a:gd name="T79" fmla="*/ 184 h 291"/>
                  <a:gd name="T80" fmla="*/ 170 w 364"/>
                  <a:gd name="T81" fmla="*/ 200 h 291"/>
                  <a:gd name="T82" fmla="*/ 182 w 364"/>
                  <a:gd name="T83" fmla="*/ 224 h 291"/>
                  <a:gd name="T84" fmla="*/ 201 w 364"/>
                  <a:gd name="T85" fmla="*/ 224 h 291"/>
                  <a:gd name="T86" fmla="*/ 210 w 364"/>
                  <a:gd name="T87" fmla="*/ 245 h 291"/>
                  <a:gd name="T88" fmla="*/ 235 w 364"/>
                  <a:gd name="T89" fmla="*/ 239 h 291"/>
                  <a:gd name="T90" fmla="*/ 264 w 364"/>
                  <a:gd name="T91" fmla="*/ 254 h 291"/>
                  <a:gd name="T92" fmla="*/ 283 w 364"/>
                  <a:gd name="T93" fmla="*/ 253 h 291"/>
                  <a:gd name="T94" fmla="*/ 281 w 364"/>
                  <a:gd name="T95" fmla="*/ 227 h 291"/>
                  <a:gd name="T96" fmla="*/ 293 w 364"/>
                  <a:gd name="T97" fmla="*/ 201 h 291"/>
                  <a:gd name="T98" fmla="*/ 322 w 364"/>
                  <a:gd name="T99" fmla="*/ 184 h 291"/>
                  <a:gd name="T100" fmla="*/ 346 w 364"/>
                  <a:gd name="T101" fmla="*/ 187 h 291"/>
                  <a:gd name="T102" fmla="*/ 364 w 364"/>
                  <a:gd name="T103" fmla="*/ 154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4" h="291">
                    <a:moveTo>
                      <a:pt x="357" y="140"/>
                    </a:moveTo>
                    <a:lnTo>
                      <a:pt x="348" y="136"/>
                    </a:lnTo>
                    <a:lnTo>
                      <a:pt x="346" y="142"/>
                    </a:lnTo>
                    <a:lnTo>
                      <a:pt x="339" y="142"/>
                    </a:lnTo>
                    <a:lnTo>
                      <a:pt x="328" y="145"/>
                    </a:lnTo>
                    <a:lnTo>
                      <a:pt x="325" y="139"/>
                    </a:lnTo>
                    <a:lnTo>
                      <a:pt x="324" y="133"/>
                    </a:lnTo>
                    <a:lnTo>
                      <a:pt x="311" y="134"/>
                    </a:lnTo>
                    <a:lnTo>
                      <a:pt x="307" y="137"/>
                    </a:lnTo>
                    <a:lnTo>
                      <a:pt x="302" y="131"/>
                    </a:lnTo>
                    <a:lnTo>
                      <a:pt x="301" y="127"/>
                    </a:lnTo>
                    <a:lnTo>
                      <a:pt x="296" y="124"/>
                    </a:lnTo>
                    <a:lnTo>
                      <a:pt x="284" y="125"/>
                    </a:lnTo>
                    <a:lnTo>
                      <a:pt x="276" y="131"/>
                    </a:lnTo>
                    <a:lnTo>
                      <a:pt x="269" y="131"/>
                    </a:lnTo>
                    <a:lnTo>
                      <a:pt x="267" y="130"/>
                    </a:lnTo>
                    <a:lnTo>
                      <a:pt x="272" y="124"/>
                    </a:lnTo>
                    <a:lnTo>
                      <a:pt x="267" y="118"/>
                    </a:lnTo>
                    <a:lnTo>
                      <a:pt x="264" y="105"/>
                    </a:lnTo>
                    <a:lnTo>
                      <a:pt x="257" y="101"/>
                    </a:lnTo>
                    <a:lnTo>
                      <a:pt x="252" y="93"/>
                    </a:lnTo>
                    <a:lnTo>
                      <a:pt x="255" y="86"/>
                    </a:lnTo>
                    <a:lnTo>
                      <a:pt x="252" y="84"/>
                    </a:lnTo>
                    <a:lnTo>
                      <a:pt x="243" y="84"/>
                    </a:lnTo>
                    <a:lnTo>
                      <a:pt x="240" y="81"/>
                    </a:lnTo>
                    <a:lnTo>
                      <a:pt x="232" y="78"/>
                    </a:lnTo>
                    <a:lnTo>
                      <a:pt x="231" y="75"/>
                    </a:lnTo>
                    <a:lnTo>
                      <a:pt x="228" y="64"/>
                    </a:lnTo>
                    <a:lnTo>
                      <a:pt x="225" y="55"/>
                    </a:lnTo>
                    <a:lnTo>
                      <a:pt x="226" y="52"/>
                    </a:lnTo>
                    <a:lnTo>
                      <a:pt x="226" y="43"/>
                    </a:lnTo>
                    <a:lnTo>
                      <a:pt x="223" y="42"/>
                    </a:lnTo>
                    <a:lnTo>
                      <a:pt x="205" y="46"/>
                    </a:lnTo>
                    <a:lnTo>
                      <a:pt x="205" y="40"/>
                    </a:lnTo>
                    <a:lnTo>
                      <a:pt x="201" y="37"/>
                    </a:lnTo>
                    <a:lnTo>
                      <a:pt x="185" y="38"/>
                    </a:lnTo>
                    <a:lnTo>
                      <a:pt x="184" y="35"/>
                    </a:lnTo>
                    <a:lnTo>
                      <a:pt x="173" y="38"/>
                    </a:lnTo>
                    <a:lnTo>
                      <a:pt x="169" y="37"/>
                    </a:lnTo>
                    <a:lnTo>
                      <a:pt x="164" y="32"/>
                    </a:lnTo>
                    <a:lnTo>
                      <a:pt x="164" y="28"/>
                    </a:lnTo>
                    <a:lnTo>
                      <a:pt x="172" y="22"/>
                    </a:lnTo>
                    <a:lnTo>
                      <a:pt x="184" y="16"/>
                    </a:lnTo>
                    <a:lnTo>
                      <a:pt x="193" y="13"/>
                    </a:lnTo>
                    <a:lnTo>
                      <a:pt x="195" y="8"/>
                    </a:lnTo>
                    <a:lnTo>
                      <a:pt x="188" y="2"/>
                    </a:lnTo>
                    <a:lnTo>
                      <a:pt x="184" y="0"/>
                    </a:lnTo>
                    <a:lnTo>
                      <a:pt x="178" y="0"/>
                    </a:lnTo>
                    <a:lnTo>
                      <a:pt x="167" y="5"/>
                    </a:lnTo>
                    <a:lnTo>
                      <a:pt x="164" y="8"/>
                    </a:lnTo>
                    <a:lnTo>
                      <a:pt x="160" y="11"/>
                    </a:lnTo>
                    <a:lnTo>
                      <a:pt x="146" y="26"/>
                    </a:lnTo>
                    <a:lnTo>
                      <a:pt x="140" y="26"/>
                    </a:lnTo>
                    <a:lnTo>
                      <a:pt x="141" y="20"/>
                    </a:lnTo>
                    <a:lnTo>
                      <a:pt x="140" y="16"/>
                    </a:lnTo>
                    <a:lnTo>
                      <a:pt x="132" y="16"/>
                    </a:lnTo>
                    <a:lnTo>
                      <a:pt x="126" y="22"/>
                    </a:lnTo>
                    <a:lnTo>
                      <a:pt x="111" y="23"/>
                    </a:lnTo>
                    <a:lnTo>
                      <a:pt x="107" y="22"/>
                    </a:lnTo>
                    <a:lnTo>
                      <a:pt x="105" y="17"/>
                    </a:lnTo>
                    <a:lnTo>
                      <a:pt x="85" y="22"/>
                    </a:lnTo>
                    <a:lnTo>
                      <a:pt x="81" y="25"/>
                    </a:lnTo>
                    <a:lnTo>
                      <a:pt x="72" y="25"/>
                    </a:lnTo>
                    <a:lnTo>
                      <a:pt x="73" y="29"/>
                    </a:lnTo>
                    <a:lnTo>
                      <a:pt x="78" y="31"/>
                    </a:lnTo>
                    <a:lnTo>
                      <a:pt x="88" y="28"/>
                    </a:lnTo>
                    <a:lnTo>
                      <a:pt x="90" y="32"/>
                    </a:lnTo>
                    <a:lnTo>
                      <a:pt x="87" y="45"/>
                    </a:lnTo>
                    <a:lnTo>
                      <a:pt x="82" y="48"/>
                    </a:lnTo>
                    <a:lnTo>
                      <a:pt x="66" y="45"/>
                    </a:lnTo>
                    <a:lnTo>
                      <a:pt x="61" y="48"/>
                    </a:lnTo>
                    <a:lnTo>
                      <a:pt x="62" y="51"/>
                    </a:lnTo>
                    <a:lnTo>
                      <a:pt x="62" y="72"/>
                    </a:lnTo>
                    <a:lnTo>
                      <a:pt x="66" y="72"/>
                    </a:lnTo>
                    <a:lnTo>
                      <a:pt x="69" y="76"/>
                    </a:lnTo>
                    <a:lnTo>
                      <a:pt x="78" y="78"/>
                    </a:lnTo>
                    <a:lnTo>
                      <a:pt x="82" y="76"/>
                    </a:lnTo>
                    <a:lnTo>
                      <a:pt x="85" y="78"/>
                    </a:lnTo>
                    <a:lnTo>
                      <a:pt x="82" y="84"/>
                    </a:lnTo>
                    <a:lnTo>
                      <a:pt x="81" y="95"/>
                    </a:lnTo>
                    <a:lnTo>
                      <a:pt x="79" y="98"/>
                    </a:lnTo>
                    <a:lnTo>
                      <a:pt x="79" y="104"/>
                    </a:lnTo>
                    <a:lnTo>
                      <a:pt x="72" y="113"/>
                    </a:lnTo>
                    <a:lnTo>
                      <a:pt x="75" y="116"/>
                    </a:lnTo>
                    <a:lnTo>
                      <a:pt x="76" y="124"/>
                    </a:lnTo>
                    <a:lnTo>
                      <a:pt x="79" y="125"/>
                    </a:lnTo>
                    <a:lnTo>
                      <a:pt x="81" y="131"/>
                    </a:lnTo>
                    <a:lnTo>
                      <a:pt x="85" y="137"/>
                    </a:lnTo>
                    <a:lnTo>
                      <a:pt x="87" y="148"/>
                    </a:lnTo>
                    <a:lnTo>
                      <a:pt x="81" y="151"/>
                    </a:lnTo>
                    <a:lnTo>
                      <a:pt x="70" y="154"/>
                    </a:lnTo>
                    <a:lnTo>
                      <a:pt x="67" y="157"/>
                    </a:lnTo>
                    <a:lnTo>
                      <a:pt x="69" y="169"/>
                    </a:lnTo>
                    <a:lnTo>
                      <a:pt x="64" y="174"/>
                    </a:lnTo>
                    <a:lnTo>
                      <a:pt x="69" y="186"/>
                    </a:lnTo>
                    <a:lnTo>
                      <a:pt x="66" y="189"/>
                    </a:lnTo>
                    <a:lnTo>
                      <a:pt x="58" y="180"/>
                    </a:lnTo>
                    <a:lnTo>
                      <a:pt x="55" y="169"/>
                    </a:lnTo>
                    <a:lnTo>
                      <a:pt x="50" y="171"/>
                    </a:lnTo>
                    <a:lnTo>
                      <a:pt x="43" y="178"/>
                    </a:lnTo>
                    <a:lnTo>
                      <a:pt x="38" y="180"/>
                    </a:lnTo>
                    <a:lnTo>
                      <a:pt x="37" y="190"/>
                    </a:lnTo>
                    <a:lnTo>
                      <a:pt x="38" y="192"/>
                    </a:lnTo>
                    <a:lnTo>
                      <a:pt x="40" y="206"/>
                    </a:lnTo>
                    <a:lnTo>
                      <a:pt x="37" y="210"/>
                    </a:lnTo>
                    <a:lnTo>
                      <a:pt x="46" y="218"/>
                    </a:lnTo>
                    <a:lnTo>
                      <a:pt x="44" y="225"/>
                    </a:lnTo>
                    <a:lnTo>
                      <a:pt x="41" y="233"/>
                    </a:lnTo>
                    <a:lnTo>
                      <a:pt x="38" y="230"/>
                    </a:lnTo>
                    <a:lnTo>
                      <a:pt x="37" y="230"/>
                    </a:lnTo>
                    <a:lnTo>
                      <a:pt x="31" y="235"/>
                    </a:lnTo>
                    <a:lnTo>
                      <a:pt x="23" y="251"/>
                    </a:lnTo>
                    <a:lnTo>
                      <a:pt x="18" y="257"/>
                    </a:lnTo>
                    <a:lnTo>
                      <a:pt x="12" y="263"/>
                    </a:lnTo>
                    <a:lnTo>
                      <a:pt x="5" y="263"/>
                    </a:lnTo>
                    <a:lnTo>
                      <a:pt x="0" y="273"/>
                    </a:lnTo>
                    <a:lnTo>
                      <a:pt x="5" y="276"/>
                    </a:lnTo>
                    <a:lnTo>
                      <a:pt x="6" y="282"/>
                    </a:lnTo>
                    <a:lnTo>
                      <a:pt x="3" y="285"/>
                    </a:lnTo>
                    <a:lnTo>
                      <a:pt x="5" y="286"/>
                    </a:lnTo>
                    <a:lnTo>
                      <a:pt x="15" y="291"/>
                    </a:lnTo>
                    <a:lnTo>
                      <a:pt x="22" y="291"/>
                    </a:lnTo>
                    <a:lnTo>
                      <a:pt x="31" y="282"/>
                    </a:lnTo>
                    <a:lnTo>
                      <a:pt x="34" y="276"/>
                    </a:lnTo>
                    <a:lnTo>
                      <a:pt x="32" y="266"/>
                    </a:lnTo>
                    <a:lnTo>
                      <a:pt x="35" y="262"/>
                    </a:lnTo>
                    <a:lnTo>
                      <a:pt x="44" y="256"/>
                    </a:lnTo>
                    <a:lnTo>
                      <a:pt x="50" y="254"/>
                    </a:lnTo>
                    <a:lnTo>
                      <a:pt x="47" y="241"/>
                    </a:lnTo>
                    <a:lnTo>
                      <a:pt x="53" y="248"/>
                    </a:lnTo>
                    <a:lnTo>
                      <a:pt x="58" y="248"/>
                    </a:lnTo>
                    <a:lnTo>
                      <a:pt x="59" y="263"/>
                    </a:lnTo>
                    <a:lnTo>
                      <a:pt x="58" y="273"/>
                    </a:lnTo>
                    <a:lnTo>
                      <a:pt x="64" y="269"/>
                    </a:lnTo>
                    <a:lnTo>
                      <a:pt x="73" y="271"/>
                    </a:lnTo>
                    <a:lnTo>
                      <a:pt x="75" y="276"/>
                    </a:lnTo>
                    <a:lnTo>
                      <a:pt x="79" y="279"/>
                    </a:lnTo>
                    <a:lnTo>
                      <a:pt x="78" y="285"/>
                    </a:lnTo>
                    <a:lnTo>
                      <a:pt x="82" y="288"/>
                    </a:lnTo>
                    <a:lnTo>
                      <a:pt x="87" y="283"/>
                    </a:lnTo>
                    <a:lnTo>
                      <a:pt x="91" y="259"/>
                    </a:lnTo>
                    <a:lnTo>
                      <a:pt x="91" y="247"/>
                    </a:lnTo>
                    <a:lnTo>
                      <a:pt x="84" y="233"/>
                    </a:lnTo>
                    <a:lnTo>
                      <a:pt x="96" y="225"/>
                    </a:lnTo>
                    <a:lnTo>
                      <a:pt x="100" y="219"/>
                    </a:lnTo>
                    <a:lnTo>
                      <a:pt x="110" y="221"/>
                    </a:lnTo>
                    <a:lnTo>
                      <a:pt x="114" y="233"/>
                    </a:lnTo>
                    <a:lnTo>
                      <a:pt x="123" y="241"/>
                    </a:lnTo>
                    <a:lnTo>
                      <a:pt x="126" y="233"/>
                    </a:lnTo>
                    <a:lnTo>
                      <a:pt x="129" y="230"/>
                    </a:lnTo>
                    <a:lnTo>
                      <a:pt x="123" y="225"/>
                    </a:lnTo>
                    <a:lnTo>
                      <a:pt x="122" y="213"/>
                    </a:lnTo>
                    <a:lnTo>
                      <a:pt x="117" y="206"/>
                    </a:lnTo>
                    <a:lnTo>
                      <a:pt x="117" y="203"/>
                    </a:lnTo>
                    <a:lnTo>
                      <a:pt x="126" y="204"/>
                    </a:lnTo>
                    <a:lnTo>
                      <a:pt x="141" y="203"/>
                    </a:lnTo>
                    <a:lnTo>
                      <a:pt x="143" y="200"/>
                    </a:lnTo>
                    <a:lnTo>
                      <a:pt x="149" y="198"/>
                    </a:lnTo>
                    <a:lnTo>
                      <a:pt x="151" y="187"/>
                    </a:lnTo>
                    <a:lnTo>
                      <a:pt x="154" y="184"/>
                    </a:lnTo>
                    <a:lnTo>
                      <a:pt x="161" y="186"/>
                    </a:lnTo>
                    <a:lnTo>
                      <a:pt x="161" y="192"/>
                    </a:lnTo>
                    <a:lnTo>
                      <a:pt x="167" y="195"/>
                    </a:lnTo>
                    <a:lnTo>
                      <a:pt x="170" y="200"/>
                    </a:lnTo>
                    <a:lnTo>
                      <a:pt x="178" y="203"/>
                    </a:lnTo>
                    <a:lnTo>
                      <a:pt x="181" y="209"/>
                    </a:lnTo>
                    <a:lnTo>
                      <a:pt x="181" y="215"/>
                    </a:lnTo>
                    <a:lnTo>
                      <a:pt x="182" y="224"/>
                    </a:lnTo>
                    <a:lnTo>
                      <a:pt x="188" y="225"/>
                    </a:lnTo>
                    <a:lnTo>
                      <a:pt x="193" y="222"/>
                    </a:lnTo>
                    <a:lnTo>
                      <a:pt x="196" y="225"/>
                    </a:lnTo>
                    <a:lnTo>
                      <a:pt x="201" y="224"/>
                    </a:lnTo>
                    <a:lnTo>
                      <a:pt x="208" y="227"/>
                    </a:lnTo>
                    <a:lnTo>
                      <a:pt x="211" y="233"/>
                    </a:lnTo>
                    <a:lnTo>
                      <a:pt x="208" y="242"/>
                    </a:lnTo>
                    <a:lnTo>
                      <a:pt x="210" y="245"/>
                    </a:lnTo>
                    <a:lnTo>
                      <a:pt x="211" y="241"/>
                    </a:lnTo>
                    <a:lnTo>
                      <a:pt x="225" y="239"/>
                    </a:lnTo>
                    <a:lnTo>
                      <a:pt x="231" y="239"/>
                    </a:lnTo>
                    <a:lnTo>
                      <a:pt x="235" y="239"/>
                    </a:lnTo>
                    <a:lnTo>
                      <a:pt x="242" y="242"/>
                    </a:lnTo>
                    <a:lnTo>
                      <a:pt x="251" y="242"/>
                    </a:lnTo>
                    <a:lnTo>
                      <a:pt x="261" y="248"/>
                    </a:lnTo>
                    <a:lnTo>
                      <a:pt x="264" y="254"/>
                    </a:lnTo>
                    <a:lnTo>
                      <a:pt x="267" y="251"/>
                    </a:lnTo>
                    <a:lnTo>
                      <a:pt x="270" y="257"/>
                    </a:lnTo>
                    <a:lnTo>
                      <a:pt x="273" y="257"/>
                    </a:lnTo>
                    <a:lnTo>
                      <a:pt x="283" y="253"/>
                    </a:lnTo>
                    <a:lnTo>
                      <a:pt x="283" y="247"/>
                    </a:lnTo>
                    <a:lnTo>
                      <a:pt x="290" y="242"/>
                    </a:lnTo>
                    <a:lnTo>
                      <a:pt x="287" y="233"/>
                    </a:lnTo>
                    <a:lnTo>
                      <a:pt x="281" y="227"/>
                    </a:lnTo>
                    <a:lnTo>
                      <a:pt x="290" y="221"/>
                    </a:lnTo>
                    <a:lnTo>
                      <a:pt x="290" y="218"/>
                    </a:lnTo>
                    <a:lnTo>
                      <a:pt x="289" y="207"/>
                    </a:lnTo>
                    <a:lnTo>
                      <a:pt x="293" y="201"/>
                    </a:lnTo>
                    <a:lnTo>
                      <a:pt x="293" y="195"/>
                    </a:lnTo>
                    <a:lnTo>
                      <a:pt x="302" y="187"/>
                    </a:lnTo>
                    <a:lnTo>
                      <a:pt x="316" y="189"/>
                    </a:lnTo>
                    <a:lnTo>
                      <a:pt x="322" y="184"/>
                    </a:lnTo>
                    <a:lnTo>
                      <a:pt x="327" y="180"/>
                    </a:lnTo>
                    <a:lnTo>
                      <a:pt x="331" y="183"/>
                    </a:lnTo>
                    <a:lnTo>
                      <a:pt x="333" y="187"/>
                    </a:lnTo>
                    <a:lnTo>
                      <a:pt x="346" y="187"/>
                    </a:lnTo>
                    <a:lnTo>
                      <a:pt x="352" y="180"/>
                    </a:lnTo>
                    <a:lnTo>
                      <a:pt x="352" y="171"/>
                    </a:lnTo>
                    <a:lnTo>
                      <a:pt x="358" y="166"/>
                    </a:lnTo>
                    <a:lnTo>
                      <a:pt x="364" y="154"/>
                    </a:lnTo>
                    <a:lnTo>
                      <a:pt x="360" y="149"/>
                    </a:lnTo>
                    <a:lnTo>
                      <a:pt x="360" y="145"/>
                    </a:lnTo>
                    <a:lnTo>
                      <a:pt x="357" y="14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1" name="Freeform 3132">
                <a:extLst>
                  <a:ext uri="{FF2B5EF4-FFF2-40B4-BE49-F238E27FC236}">
                    <a16:creationId xmlns:a16="http://schemas.microsoft.com/office/drawing/2014/main" id="{ABAA8AD9-5848-4C6B-321A-860B17ECD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151"/>
                <a:ext cx="182" cy="145"/>
              </a:xfrm>
              <a:custGeom>
                <a:avLst/>
                <a:gdLst>
                  <a:gd name="T0" fmla="*/ 364 w 364"/>
                  <a:gd name="T1" fmla="*/ 154 h 291"/>
                  <a:gd name="T2" fmla="*/ 346 w 364"/>
                  <a:gd name="T3" fmla="*/ 187 h 291"/>
                  <a:gd name="T4" fmla="*/ 322 w 364"/>
                  <a:gd name="T5" fmla="*/ 184 h 291"/>
                  <a:gd name="T6" fmla="*/ 293 w 364"/>
                  <a:gd name="T7" fmla="*/ 201 h 291"/>
                  <a:gd name="T8" fmla="*/ 281 w 364"/>
                  <a:gd name="T9" fmla="*/ 227 h 291"/>
                  <a:gd name="T10" fmla="*/ 283 w 364"/>
                  <a:gd name="T11" fmla="*/ 253 h 291"/>
                  <a:gd name="T12" fmla="*/ 264 w 364"/>
                  <a:gd name="T13" fmla="*/ 254 h 291"/>
                  <a:gd name="T14" fmla="*/ 235 w 364"/>
                  <a:gd name="T15" fmla="*/ 239 h 291"/>
                  <a:gd name="T16" fmla="*/ 210 w 364"/>
                  <a:gd name="T17" fmla="*/ 245 h 291"/>
                  <a:gd name="T18" fmla="*/ 201 w 364"/>
                  <a:gd name="T19" fmla="*/ 224 h 291"/>
                  <a:gd name="T20" fmla="*/ 182 w 364"/>
                  <a:gd name="T21" fmla="*/ 224 h 291"/>
                  <a:gd name="T22" fmla="*/ 170 w 364"/>
                  <a:gd name="T23" fmla="*/ 200 h 291"/>
                  <a:gd name="T24" fmla="*/ 154 w 364"/>
                  <a:gd name="T25" fmla="*/ 184 h 291"/>
                  <a:gd name="T26" fmla="*/ 141 w 364"/>
                  <a:gd name="T27" fmla="*/ 203 h 291"/>
                  <a:gd name="T28" fmla="*/ 122 w 364"/>
                  <a:gd name="T29" fmla="*/ 213 h 291"/>
                  <a:gd name="T30" fmla="*/ 123 w 364"/>
                  <a:gd name="T31" fmla="*/ 241 h 291"/>
                  <a:gd name="T32" fmla="*/ 96 w 364"/>
                  <a:gd name="T33" fmla="*/ 225 h 291"/>
                  <a:gd name="T34" fmla="*/ 87 w 364"/>
                  <a:gd name="T35" fmla="*/ 283 h 291"/>
                  <a:gd name="T36" fmla="*/ 75 w 364"/>
                  <a:gd name="T37" fmla="*/ 276 h 291"/>
                  <a:gd name="T38" fmla="*/ 59 w 364"/>
                  <a:gd name="T39" fmla="*/ 263 h 291"/>
                  <a:gd name="T40" fmla="*/ 50 w 364"/>
                  <a:gd name="T41" fmla="*/ 254 h 291"/>
                  <a:gd name="T42" fmla="*/ 34 w 364"/>
                  <a:gd name="T43" fmla="*/ 276 h 291"/>
                  <a:gd name="T44" fmla="*/ 5 w 364"/>
                  <a:gd name="T45" fmla="*/ 286 h 291"/>
                  <a:gd name="T46" fmla="*/ 0 w 364"/>
                  <a:gd name="T47" fmla="*/ 273 h 291"/>
                  <a:gd name="T48" fmla="*/ 23 w 364"/>
                  <a:gd name="T49" fmla="*/ 251 h 291"/>
                  <a:gd name="T50" fmla="*/ 41 w 364"/>
                  <a:gd name="T51" fmla="*/ 233 h 291"/>
                  <a:gd name="T52" fmla="*/ 40 w 364"/>
                  <a:gd name="T53" fmla="*/ 206 h 291"/>
                  <a:gd name="T54" fmla="*/ 43 w 364"/>
                  <a:gd name="T55" fmla="*/ 178 h 291"/>
                  <a:gd name="T56" fmla="*/ 66 w 364"/>
                  <a:gd name="T57" fmla="*/ 189 h 291"/>
                  <a:gd name="T58" fmla="*/ 67 w 364"/>
                  <a:gd name="T59" fmla="*/ 157 h 291"/>
                  <a:gd name="T60" fmla="*/ 85 w 364"/>
                  <a:gd name="T61" fmla="*/ 137 h 291"/>
                  <a:gd name="T62" fmla="*/ 75 w 364"/>
                  <a:gd name="T63" fmla="*/ 116 h 291"/>
                  <a:gd name="T64" fmla="*/ 81 w 364"/>
                  <a:gd name="T65" fmla="*/ 95 h 291"/>
                  <a:gd name="T66" fmla="*/ 78 w 364"/>
                  <a:gd name="T67" fmla="*/ 78 h 291"/>
                  <a:gd name="T68" fmla="*/ 62 w 364"/>
                  <a:gd name="T69" fmla="*/ 51 h 291"/>
                  <a:gd name="T70" fmla="*/ 87 w 364"/>
                  <a:gd name="T71" fmla="*/ 45 h 291"/>
                  <a:gd name="T72" fmla="*/ 73 w 364"/>
                  <a:gd name="T73" fmla="*/ 29 h 291"/>
                  <a:gd name="T74" fmla="*/ 105 w 364"/>
                  <a:gd name="T75" fmla="*/ 17 h 291"/>
                  <a:gd name="T76" fmla="*/ 132 w 364"/>
                  <a:gd name="T77" fmla="*/ 16 h 291"/>
                  <a:gd name="T78" fmla="*/ 146 w 364"/>
                  <a:gd name="T79" fmla="*/ 26 h 291"/>
                  <a:gd name="T80" fmla="*/ 178 w 364"/>
                  <a:gd name="T81" fmla="*/ 0 h 291"/>
                  <a:gd name="T82" fmla="*/ 193 w 364"/>
                  <a:gd name="T83" fmla="*/ 13 h 291"/>
                  <a:gd name="T84" fmla="*/ 164 w 364"/>
                  <a:gd name="T85" fmla="*/ 32 h 291"/>
                  <a:gd name="T86" fmla="*/ 185 w 364"/>
                  <a:gd name="T87" fmla="*/ 38 h 291"/>
                  <a:gd name="T88" fmla="*/ 223 w 364"/>
                  <a:gd name="T89" fmla="*/ 42 h 291"/>
                  <a:gd name="T90" fmla="*/ 228 w 364"/>
                  <a:gd name="T91" fmla="*/ 64 h 291"/>
                  <a:gd name="T92" fmla="*/ 243 w 364"/>
                  <a:gd name="T93" fmla="*/ 84 h 291"/>
                  <a:gd name="T94" fmla="*/ 257 w 364"/>
                  <a:gd name="T95" fmla="*/ 101 h 291"/>
                  <a:gd name="T96" fmla="*/ 267 w 364"/>
                  <a:gd name="T97" fmla="*/ 130 h 291"/>
                  <a:gd name="T98" fmla="*/ 296 w 364"/>
                  <a:gd name="T99" fmla="*/ 124 h 291"/>
                  <a:gd name="T100" fmla="*/ 311 w 364"/>
                  <a:gd name="T101" fmla="*/ 134 h 291"/>
                  <a:gd name="T102" fmla="*/ 339 w 364"/>
                  <a:gd name="T103" fmla="*/ 142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4" h="291">
                    <a:moveTo>
                      <a:pt x="357" y="140"/>
                    </a:moveTo>
                    <a:lnTo>
                      <a:pt x="360" y="145"/>
                    </a:lnTo>
                    <a:lnTo>
                      <a:pt x="360" y="149"/>
                    </a:lnTo>
                    <a:lnTo>
                      <a:pt x="364" y="154"/>
                    </a:lnTo>
                    <a:lnTo>
                      <a:pt x="358" y="166"/>
                    </a:lnTo>
                    <a:lnTo>
                      <a:pt x="352" y="171"/>
                    </a:lnTo>
                    <a:lnTo>
                      <a:pt x="352" y="180"/>
                    </a:lnTo>
                    <a:lnTo>
                      <a:pt x="346" y="187"/>
                    </a:lnTo>
                    <a:lnTo>
                      <a:pt x="333" y="187"/>
                    </a:lnTo>
                    <a:lnTo>
                      <a:pt x="331" y="183"/>
                    </a:lnTo>
                    <a:lnTo>
                      <a:pt x="327" y="180"/>
                    </a:lnTo>
                    <a:lnTo>
                      <a:pt x="322" y="184"/>
                    </a:lnTo>
                    <a:lnTo>
                      <a:pt x="316" y="189"/>
                    </a:lnTo>
                    <a:lnTo>
                      <a:pt x="302" y="187"/>
                    </a:lnTo>
                    <a:lnTo>
                      <a:pt x="293" y="195"/>
                    </a:lnTo>
                    <a:lnTo>
                      <a:pt x="293" y="201"/>
                    </a:lnTo>
                    <a:lnTo>
                      <a:pt x="289" y="207"/>
                    </a:lnTo>
                    <a:lnTo>
                      <a:pt x="290" y="218"/>
                    </a:lnTo>
                    <a:lnTo>
                      <a:pt x="290" y="221"/>
                    </a:lnTo>
                    <a:lnTo>
                      <a:pt x="281" y="227"/>
                    </a:lnTo>
                    <a:lnTo>
                      <a:pt x="287" y="233"/>
                    </a:lnTo>
                    <a:lnTo>
                      <a:pt x="290" y="242"/>
                    </a:lnTo>
                    <a:lnTo>
                      <a:pt x="283" y="247"/>
                    </a:lnTo>
                    <a:lnTo>
                      <a:pt x="283" y="253"/>
                    </a:lnTo>
                    <a:lnTo>
                      <a:pt x="273" y="257"/>
                    </a:lnTo>
                    <a:lnTo>
                      <a:pt x="270" y="257"/>
                    </a:lnTo>
                    <a:lnTo>
                      <a:pt x="267" y="251"/>
                    </a:lnTo>
                    <a:lnTo>
                      <a:pt x="264" y="254"/>
                    </a:lnTo>
                    <a:lnTo>
                      <a:pt x="261" y="248"/>
                    </a:lnTo>
                    <a:lnTo>
                      <a:pt x="251" y="242"/>
                    </a:lnTo>
                    <a:lnTo>
                      <a:pt x="242" y="242"/>
                    </a:lnTo>
                    <a:lnTo>
                      <a:pt x="235" y="239"/>
                    </a:lnTo>
                    <a:lnTo>
                      <a:pt x="231" y="239"/>
                    </a:lnTo>
                    <a:lnTo>
                      <a:pt x="225" y="239"/>
                    </a:lnTo>
                    <a:lnTo>
                      <a:pt x="211" y="241"/>
                    </a:lnTo>
                    <a:lnTo>
                      <a:pt x="210" y="245"/>
                    </a:lnTo>
                    <a:lnTo>
                      <a:pt x="208" y="242"/>
                    </a:lnTo>
                    <a:lnTo>
                      <a:pt x="211" y="233"/>
                    </a:lnTo>
                    <a:lnTo>
                      <a:pt x="208" y="227"/>
                    </a:lnTo>
                    <a:lnTo>
                      <a:pt x="201" y="224"/>
                    </a:lnTo>
                    <a:lnTo>
                      <a:pt x="196" y="225"/>
                    </a:lnTo>
                    <a:lnTo>
                      <a:pt x="193" y="222"/>
                    </a:lnTo>
                    <a:lnTo>
                      <a:pt x="188" y="225"/>
                    </a:lnTo>
                    <a:lnTo>
                      <a:pt x="182" y="224"/>
                    </a:lnTo>
                    <a:lnTo>
                      <a:pt x="181" y="215"/>
                    </a:lnTo>
                    <a:lnTo>
                      <a:pt x="181" y="209"/>
                    </a:lnTo>
                    <a:lnTo>
                      <a:pt x="178" y="203"/>
                    </a:lnTo>
                    <a:lnTo>
                      <a:pt x="170" y="200"/>
                    </a:lnTo>
                    <a:lnTo>
                      <a:pt x="167" y="195"/>
                    </a:lnTo>
                    <a:lnTo>
                      <a:pt x="161" y="192"/>
                    </a:lnTo>
                    <a:lnTo>
                      <a:pt x="161" y="186"/>
                    </a:lnTo>
                    <a:lnTo>
                      <a:pt x="154" y="184"/>
                    </a:lnTo>
                    <a:lnTo>
                      <a:pt x="151" y="187"/>
                    </a:lnTo>
                    <a:lnTo>
                      <a:pt x="149" y="198"/>
                    </a:lnTo>
                    <a:lnTo>
                      <a:pt x="143" y="200"/>
                    </a:lnTo>
                    <a:lnTo>
                      <a:pt x="141" y="203"/>
                    </a:lnTo>
                    <a:lnTo>
                      <a:pt x="126" y="204"/>
                    </a:lnTo>
                    <a:lnTo>
                      <a:pt x="117" y="203"/>
                    </a:lnTo>
                    <a:lnTo>
                      <a:pt x="117" y="206"/>
                    </a:lnTo>
                    <a:lnTo>
                      <a:pt x="122" y="213"/>
                    </a:lnTo>
                    <a:lnTo>
                      <a:pt x="123" y="225"/>
                    </a:lnTo>
                    <a:lnTo>
                      <a:pt x="129" y="230"/>
                    </a:lnTo>
                    <a:lnTo>
                      <a:pt x="126" y="233"/>
                    </a:lnTo>
                    <a:lnTo>
                      <a:pt x="123" y="241"/>
                    </a:lnTo>
                    <a:lnTo>
                      <a:pt x="114" y="233"/>
                    </a:lnTo>
                    <a:lnTo>
                      <a:pt x="110" y="221"/>
                    </a:lnTo>
                    <a:lnTo>
                      <a:pt x="100" y="219"/>
                    </a:lnTo>
                    <a:lnTo>
                      <a:pt x="96" y="225"/>
                    </a:lnTo>
                    <a:lnTo>
                      <a:pt x="84" y="233"/>
                    </a:lnTo>
                    <a:lnTo>
                      <a:pt x="91" y="247"/>
                    </a:lnTo>
                    <a:lnTo>
                      <a:pt x="91" y="259"/>
                    </a:lnTo>
                    <a:lnTo>
                      <a:pt x="87" y="283"/>
                    </a:lnTo>
                    <a:lnTo>
                      <a:pt x="82" y="288"/>
                    </a:lnTo>
                    <a:lnTo>
                      <a:pt x="78" y="285"/>
                    </a:lnTo>
                    <a:lnTo>
                      <a:pt x="79" y="279"/>
                    </a:lnTo>
                    <a:lnTo>
                      <a:pt x="75" y="276"/>
                    </a:lnTo>
                    <a:lnTo>
                      <a:pt x="73" y="271"/>
                    </a:lnTo>
                    <a:lnTo>
                      <a:pt x="64" y="269"/>
                    </a:lnTo>
                    <a:lnTo>
                      <a:pt x="58" y="273"/>
                    </a:lnTo>
                    <a:lnTo>
                      <a:pt x="59" y="263"/>
                    </a:lnTo>
                    <a:lnTo>
                      <a:pt x="58" y="248"/>
                    </a:lnTo>
                    <a:lnTo>
                      <a:pt x="53" y="248"/>
                    </a:lnTo>
                    <a:lnTo>
                      <a:pt x="47" y="241"/>
                    </a:lnTo>
                    <a:lnTo>
                      <a:pt x="50" y="254"/>
                    </a:lnTo>
                    <a:lnTo>
                      <a:pt x="44" y="256"/>
                    </a:lnTo>
                    <a:lnTo>
                      <a:pt x="35" y="262"/>
                    </a:lnTo>
                    <a:lnTo>
                      <a:pt x="32" y="266"/>
                    </a:lnTo>
                    <a:lnTo>
                      <a:pt x="34" y="276"/>
                    </a:lnTo>
                    <a:lnTo>
                      <a:pt x="31" y="282"/>
                    </a:lnTo>
                    <a:lnTo>
                      <a:pt x="22" y="291"/>
                    </a:lnTo>
                    <a:lnTo>
                      <a:pt x="15" y="291"/>
                    </a:lnTo>
                    <a:lnTo>
                      <a:pt x="5" y="286"/>
                    </a:lnTo>
                    <a:lnTo>
                      <a:pt x="3" y="285"/>
                    </a:lnTo>
                    <a:lnTo>
                      <a:pt x="6" y="282"/>
                    </a:lnTo>
                    <a:lnTo>
                      <a:pt x="5" y="276"/>
                    </a:lnTo>
                    <a:lnTo>
                      <a:pt x="0" y="273"/>
                    </a:lnTo>
                    <a:lnTo>
                      <a:pt x="5" y="263"/>
                    </a:lnTo>
                    <a:lnTo>
                      <a:pt x="12" y="263"/>
                    </a:lnTo>
                    <a:lnTo>
                      <a:pt x="18" y="257"/>
                    </a:lnTo>
                    <a:lnTo>
                      <a:pt x="23" y="251"/>
                    </a:lnTo>
                    <a:lnTo>
                      <a:pt x="31" y="235"/>
                    </a:lnTo>
                    <a:lnTo>
                      <a:pt x="37" y="230"/>
                    </a:lnTo>
                    <a:lnTo>
                      <a:pt x="38" y="230"/>
                    </a:lnTo>
                    <a:lnTo>
                      <a:pt x="41" y="233"/>
                    </a:lnTo>
                    <a:lnTo>
                      <a:pt x="44" y="225"/>
                    </a:lnTo>
                    <a:lnTo>
                      <a:pt x="46" y="218"/>
                    </a:lnTo>
                    <a:lnTo>
                      <a:pt x="37" y="210"/>
                    </a:lnTo>
                    <a:lnTo>
                      <a:pt x="40" y="206"/>
                    </a:lnTo>
                    <a:lnTo>
                      <a:pt x="38" y="192"/>
                    </a:lnTo>
                    <a:lnTo>
                      <a:pt x="37" y="190"/>
                    </a:lnTo>
                    <a:lnTo>
                      <a:pt x="38" y="180"/>
                    </a:lnTo>
                    <a:lnTo>
                      <a:pt x="43" y="178"/>
                    </a:lnTo>
                    <a:lnTo>
                      <a:pt x="50" y="171"/>
                    </a:lnTo>
                    <a:lnTo>
                      <a:pt x="55" y="169"/>
                    </a:lnTo>
                    <a:lnTo>
                      <a:pt x="58" y="180"/>
                    </a:lnTo>
                    <a:lnTo>
                      <a:pt x="66" y="189"/>
                    </a:lnTo>
                    <a:lnTo>
                      <a:pt x="69" y="186"/>
                    </a:lnTo>
                    <a:lnTo>
                      <a:pt x="64" y="174"/>
                    </a:lnTo>
                    <a:lnTo>
                      <a:pt x="69" y="169"/>
                    </a:lnTo>
                    <a:lnTo>
                      <a:pt x="67" y="157"/>
                    </a:lnTo>
                    <a:lnTo>
                      <a:pt x="70" y="154"/>
                    </a:lnTo>
                    <a:lnTo>
                      <a:pt x="81" y="151"/>
                    </a:lnTo>
                    <a:lnTo>
                      <a:pt x="87" y="148"/>
                    </a:lnTo>
                    <a:lnTo>
                      <a:pt x="85" y="137"/>
                    </a:lnTo>
                    <a:lnTo>
                      <a:pt x="81" y="131"/>
                    </a:lnTo>
                    <a:lnTo>
                      <a:pt x="79" y="125"/>
                    </a:lnTo>
                    <a:lnTo>
                      <a:pt x="76" y="124"/>
                    </a:lnTo>
                    <a:lnTo>
                      <a:pt x="75" y="116"/>
                    </a:lnTo>
                    <a:lnTo>
                      <a:pt x="72" y="113"/>
                    </a:lnTo>
                    <a:lnTo>
                      <a:pt x="79" y="104"/>
                    </a:lnTo>
                    <a:lnTo>
                      <a:pt x="79" y="98"/>
                    </a:lnTo>
                    <a:lnTo>
                      <a:pt x="81" y="95"/>
                    </a:lnTo>
                    <a:lnTo>
                      <a:pt x="82" y="84"/>
                    </a:lnTo>
                    <a:lnTo>
                      <a:pt x="85" y="78"/>
                    </a:lnTo>
                    <a:lnTo>
                      <a:pt x="82" y="76"/>
                    </a:lnTo>
                    <a:lnTo>
                      <a:pt x="78" y="78"/>
                    </a:lnTo>
                    <a:lnTo>
                      <a:pt x="69" y="76"/>
                    </a:lnTo>
                    <a:lnTo>
                      <a:pt x="66" y="72"/>
                    </a:lnTo>
                    <a:lnTo>
                      <a:pt x="62" y="72"/>
                    </a:lnTo>
                    <a:lnTo>
                      <a:pt x="62" y="51"/>
                    </a:lnTo>
                    <a:lnTo>
                      <a:pt x="61" y="48"/>
                    </a:lnTo>
                    <a:lnTo>
                      <a:pt x="66" y="45"/>
                    </a:lnTo>
                    <a:lnTo>
                      <a:pt x="82" y="48"/>
                    </a:lnTo>
                    <a:lnTo>
                      <a:pt x="87" y="45"/>
                    </a:lnTo>
                    <a:lnTo>
                      <a:pt x="90" y="32"/>
                    </a:lnTo>
                    <a:lnTo>
                      <a:pt x="88" y="28"/>
                    </a:lnTo>
                    <a:lnTo>
                      <a:pt x="78" y="31"/>
                    </a:lnTo>
                    <a:lnTo>
                      <a:pt x="73" y="29"/>
                    </a:lnTo>
                    <a:lnTo>
                      <a:pt x="72" y="25"/>
                    </a:lnTo>
                    <a:lnTo>
                      <a:pt x="81" y="25"/>
                    </a:lnTo>
                    <a:lnTo>
                      <a:pt x="85" y="22"/>
                    </a:lnTo>
                    <a:lnTo>
                      <a:pt x="105" y="17"/>
                    </a:lnTo>
                    <a:lnTo>
                      <a:pt x="107" y="22"/>
                    </a:lnTo>
                    <a:lnTo>
                      <a:pt x="111" y="23"/>
                    </a:lnTo>
                    <a:lnTo>
                      <a:pt x="126" y="22"/>
                    </a:lnTo>
                    <a:lnTo>
                      <a:pt x="132" y="16"/>
                    </a:lnTo>
                    <a:lnTo>
                      <a:pt x="140" y="16"/>
                    </a:lnTo>
                    <a:lnTo>
                      <a:pt x="141" y="20"/>
                    </a:lnTo>
                    <a:lnTo>
                      <a:pt x="140" y="26"/>
                    </a:lnTo>
                    <a:lnTo>
                      <a:pt x="146" y="26"/>
                    </a:lnTo>
                    <a:lnTo>
                      <a:pt x="160" y="11"/>
                    </a:lnTo>
                    <a:lnTo>
                      <a:pt x="164" y="8"/>
                    </a:lnTo>
                    <a:lnTo>
                      <a:pt x="167" y="5"/>
                    </a:lnTo>
                    <a:lnTo>
                      <a:pt x="178" y="0"/>
                    </a:lnTo>
                    <a:lnTo>
                      <a:pt x="184" y="0"/>
                    </a:lnTo>
                    <a:lnTo>
                      <a:pt x="188" y="2"/>
                    </a:lnTo>
                    <a:lnTo>
                      <a:pt x="195" y="8"/>
                    </a:lnTo>
                    <a:lnTo>
                      <a:pt x="193" y="13"/>
                    </a:lnTo>
                    <a:lnTo>
                      <a:pt x="184" y="16"/>
                    </a:lnTo>
                    <a:lnTo>
                      <a:pt x="172" y="22"/>
                    </a:lnTo>
                    <a:lnTo>
                      <a:pt x="164" y="28"/>
                    </a:lnTo>
                    <a:lnTo>
                      <a:pt x="164" y="32"/>
                    </a:lnTo>
                    <a:lnTo>
                      <a:pt x="169" y="37"/>
                    </a:lnTo>
                    <a:lnTo>
                      <a:pt x="173" y="38"/>
                    </a:lnTo>
                    <a:lnTo>
                      <a:pt x="184" y="35"/>
                    </a:lnTo>
                    <a:lnTo>
                      <a:pt x="185" y="38"/>
                    </a:lnTo>
                    <a:lnTo>
                      <a:pt x="201" y="37"/>
                    </a:lnTo>
                    <a:lnTo>
                      <a:pt x="205" y="40"/>
                    </a:lnTo>
                    <a:lnTo>
                      <a:pt x="205" y="46"/>
                    </a:lnTo>
                    <a:lnTo>
                      <a:pt x="223" y="42"/>
                    </a:lnTo>
                    <a:lnTo>
                      <a:pt x="226" y="43"/>
                    </a:lnTo>
                    <a:lnTo>
                      <a:pt x="226" y="52"/>
                    </a:lnTo>
                    <a:lnTo>
                      <a:pt x="225" y="55"/>
                    </a:lnTo>
                    <a:lnTo>
                      <a:pt x="228" y="64"/>
                    </a:lnTo>
                    <a:lnTo>
                      <a:pt x="231" y="75"/>
                    </a:lnTo>
                    <a:lnTo>
                      <a:pt x="232" y="78"/>
                    </a:lnTo>
                    <a:lnTo>
                      <a:pt x="240" y="81"/>
                    </a:lnTo>
                    <a:lnTo>
                      <a:pt x="243" y="84"/>
                    </a:lnTo>
                    <a:lnTo>
                      <a:pt x="252" y="84"/>
                    </a:lnTo>
                    <a:lnTo>
                      <a:pt x="255" y="86"/>
                    </a:lnTo>
                    <a:lnTo>
                      <a:pt x="252" y="93"/>
                    </a:lnTo>
                    <a:lnTo>
                      <a:pt x="257" y="101"/>
                    </a:lnTo>
                    <a:lnTo>
                      <a:pt x="264" y="105"/>
                    </a:lnTo>
                    <a:lnTo>
                      <a:pt x="267" y="118"/>
                    </a:lnTo>
                    <a:lnTo>
                      <a:pt x="272" y="124"/>
                    </a:lnTo>
                    <a:lnTo>
                      <a:pt x="267" y="130"/>
                    </a:lnTo>
                    <a:lnTo>
                      <a:pt x="269" y="131"/>
                    </a:lnTo>
                    <a:lnTo>
                      <a:pt x="276" y="131"/>
                    </a:lnTo>
                    <a:lnTo>
                      <a:pt x="284" y="125"/>
                    </a:lnTo>
                    <a:lnTo>
                      <a:pt x="296" y="124"/>
                    </a:lnTo>
                    <a:lnTo>
                      <a:pt x="301" y="127"/>
                    </a:lnTo>
                    <a:lnTo>
                      <a:pt x="302" y="131"/>
                    </a:lnTo>
                    <a:lnTo>
                      <a:pt x="307" y="137"/>
                    </a:lnTo>
                    <a:lnTo>
                      <a:pt x="311" y="134"/>
                    </a:lnTo>
                    <a:lnTo>
                      <a:pt x="324" y="133"/>
                    </a:lnTo>
                    <a:lnTo>
                      <a:pt x="325" y="139"/>
                    </a:lnTo>
                    <a:lnTo>
                      <a:pt x="328" y="145"/>
                    </a:lnTo>
                    <a:lnTo>
                      <a:pt x="339" y="142"/>
                    </a:lnTo>
                    <a:lnTo>
                      <a:pt x="346" y="142"/>
                    </a:lnTo>
                    <a:lnTo>
                      <a:pt x="348" y="136"/>
                    </a:lnTo>
                    <a:lnTo>
                      <a:pt x="357" y="1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2" name="Freeform 3133">
                <a:extLst>
                  <a:ext uri="{FF2B5EF4-FFF2-40B4-BE49-F238E27FC236}">
                    <a16:creationId xmlns:a16="http://schemas.microsoft.com/office/drawing/2014/main" id="{2F308B4E-0718-406C-08CF-ABD1CC2F1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151"/>
                <a:ext cx="182" cy="145"/>
              </a:xfrm>
              <a:custGeom>
                <a:avLst/>
                <a:gdLst>
                  <a:gd name="T0" fmla="*/ 364 w 364"/>
                  <a:gd name="T1" fmla="*/ 154 h 291"/>
                  <a:gd name="T2" fmla="*/ 346 w 364"/>
                  <a:gd name="T3" fmla="*/ 187 h 291"/>
                  <a:gd name="T4" fmla="*/ 322 w 364"/>
                  <a:gd name="T5" fmla="*/ 184 h 291"/>
                  <a:gd name="T6" fmla="*/ 293 w 364"/>
                  <a:gd name="T7" fmla="*/ 201 h 291"/>
                  <a:gd name="T8" fmla="*/ 281 w 364"/>
                  <a:gd name="T9" fmla="*/ 227 h 291"/>
                  <a:gd name="T10" fmla="*/ 283 w 364"/>
                  <a:gd name="T11" fmla="*/ 253 h 291"/>
                  <a:gd name="T12" fmla="*/ 264 w 364"/>
                  <a:gd name="T13" fmla="*/ 254 h 291"/>
                  <a:gd name="T14" fmla="*/ 235 w 364"/>
                  <a:gd name="T15" fmla="*/ 239 h 291"/>
                  <a:gd name="T16" fmla="*/ 210 w 364"/>
                  <a:gd name="T17" fmla="*/ 245 h 291"/>
                  <a:gd name="T18" fmla="*/ 201 w 364"/>
                  <a:gd name="T19" fmla="*/ 224 h 291"/>
                  <a:gd name="T20" fmla="*/ 182 w 364"/>
                  <a:gd name="T21" fmla="*/ 224 h 291"/>
                  <a:gd name="T22" fmla="*/ 170 w 364"/>
                  <a:gd name="T23" fmla="*/ 200 h 291"/>
                  <a:gd name="T24" fmla="*/ 154 w 364"/>
                  <a:gd name="T25" fmla="*/ 184 h 291"/>
                  <a:gd name="T26" fmla="*/ 141 w 364"/>
                  <a:gd name="T27" fmla="*/ 203 h 291"/>
                  <a:gd name="T28" fmla="*/ 122 w 364"/>
                  <a:gd name="T29" fmla="*/ 213 h 291"/>
                  <a:gd name="T30" fmla="*/ 123 w 364"/>
                  <a:gd name="T31" fmla="*/ 241 h 291"/>
                  <a:gd name="T32" fmla="*/ 96 w 364"/>
                  <a:gd name="T33" fmla="*/ 225 h 291"/>
                  <a:gd name="T34" fmla="*/ 87 w 364"/>
                  <a:gd name="T35" fmla="*/ 283 h 291"/>
                  <a:gd name="T36" fmla="*/ 75 w 364"/>
                  <a:gd name="T37" fmla="*/ 276 h 291"/>
                  <a:gd name="T38" fmla="*/ 59 w 364"/>
                  <a:gd name="T39" fmla="*/ 263 h 291"/>
                  <a:gd name="T40" fmla="*/ 50 w 364"/>
                  <a:gd name="T41" fmla="*/ 254 h 291"/>
                  <a:gd name="T42" fmla="*/ 34 w 364"/>
                  <a:gd name="T43" fmla="*/ 276 h 291"/>
                  <a:gd name="T44" fmla="*/ 5 w 364"/>
                  <a:gd name="T45" fmla="*/ 286 h 291"/>
                  <a:gd name="T46" fmla="*/ 0 w 364"/>
                  <a:gd name="T47" fmla="*/ 273 h 291"/>
                  <a:gd name="T48" fmla="*/ 23 w 364"/>
                  <a:gd name="T49" fmla="*/ 251 h 291"/>
                  <a:gd name="T50" fmla="*/ 41 w 364"/>
                  <a:gd name="T51" fmla="*/ 233 h 291"/>
                  <a:gd name="T52" fmla="*/ 40 w 364"/>
                  <a:gd name="T53" fmla="*/ 206 h 291"/>
                  <a:gd name="T54" fmla="*/ 43 w 364"/>
                  <a:gd name="T55" fmla="*/ 178 h 291"/>
                  <a:gd name="T56" fmla="*/ 66 w 364"/>
                  <a:gd name="T57" fmla="*/ 189 h 291"/>
                  <a:gd name="T58" fmla="*/ 67 w 364"/>
                  <a:gd name="T59" fmla="*/ 157 h 291"/>
                  <a:gd name="T60" fmla="*/ 85 w 364"/>
                  <a:gd name="T61" fmla="*/ 137 h 291"/>
                  <a:gd name="T62" fmla="*/ 75 w 364"/>
                  <a:gd name="T63" fmla="*/ 116 h 291"/>
                  <a:gd name="T64" fmla="*/ 81 w 364"/>
                  <a:gd name="T65" fmla="*/ 95 h 291"/>
                  <a:gd name="T66" fmla="*/ 78 w 364"/>
                  <a:gd name="T67" fmla="*/ 78 h 291"/>
                  <a:gd name="T68" fmla="*/ 62 w 364"/>
                  <a:gd name="T69" fmla="*/ 51 h 291"/>
                  <a:gd name="T70" fmla="*/ 87 w 364"/>
                  <a:gd name="T71" fmla="*/ 45 h 291"/>
                  <a:gd name="T72" fmla="*/ 73 w 364"/>
                  <a:gd name="T73" fmla="*/ 29 h 291"/>
                  <a:gd name="T74" fmla="*/ 105 w 364"/>
                  <a:gd name="T75" fmla="*/ 17 h 291"/>
                  <a:gd name="T76" fmla="*/ 132 w 364"/>
                  <a:gd name="T77" fmla="*/ 16 h 291"/>
                  <a:gd name="T78" fmla="*/ 146 w 364"/>
                  <a:gd name="T79" fmla="*/ 26 h 291"/>
                  <a:gd name="T80" fmla="*/ 178 w 364"/>
                  <a:gd name="T81" fmla="*/ 0 h 291"/>
                  <a:gd name="T82" fmla="*/ 193 w 364"/>
                  <a:gd name="T83" fmla="*/ 13 h 291"/>
                  <a:gd name="T84" fmla="*/ 164 w 364"/>
                  <a:gd name="T85" fmla="*/ 32 h 291"/>
                  <a:gd name="T86" fmla="*/ 185 w 364"/>
                  <a:gd name="T87" fmla="*/ 38 h 291"/>
                  <a:gd name="T88" fmla="*/ 223 w 364"/>
                  <a:gd name="T89" fmla="*/ 42 h 291"/>
                  <a:gd name="T90" fmla="*/ 228 w 364"/>
                  <a:gd name="T91" fmla="*/ 64 h 291"/>
                  <a:gd name="T92" fmla="*/ 243 w 364"/>
                  <a:gd name="T93" fmla="*/ 84 h 291"/>
                  <a:gd name="T94" fmla="*/ 257 w 364"/>
                  <a:gd name="T95" fmla="*/ 101 h 291"/>
                  <a:gd name="T96" fmla="*/ 267 w 364"/>
                  <a:gd name="T97" fmla="*/ 130 h 291"/>
                  <a:gd name="T98" fmla="*/ 296 w 364"/>
                  <a:gd name="T99" fmla="*/ 124 h 291"/>
                  <a:gd name="T100" fmla="*/ 311 w 364"/>
                  <a:gd name="T101" fmla="*/ 134 h 291"/>
                  <a:gd name="T102" fmla="*/ 339 w 364"/>
                  <a:gd name="T103" fmla="*/ 142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4" h="291">
                    <a:moveTo>
                      <a:pt x="357" y="140"/>
                    </a:moveTo>
                    <a:lnTo>
                      <a:pt x="360" y="145"/>
                    </a:lnTo>
                    <a:lnTo>
                      <a:pt x="360" y="149"/>
                    </a:lnTo>
                    <a:lnTo>
                      <a:pt x="364" y="154"/>
                    </a:lnTo>
                    <a:lnTo>
                      <a:pt x="358" y="166"/>
                    </a:lnTo>
                    <a:lnTo>
                      <a:pt x="352" y="171"/>
                    </a:lnTo>
                    <a:lnTo>
                      <a:pt x="352" y="180"/>
                    </a:lnTo>
                    <a:lnTo>
                      <a:pt x="346" y="187"/>
                    </a:lnTo>
                    <a:lnTo>
                      <a:pt x="333" y="187"/>
                    </a:lnTo>
                    <a:lnTo>
                      <a:pt x="331" y="183"/>
                    </a:lnTo>
                    <a:lnTo>
                      <a:pt x="327" y="180"/>
                    </a:lnTo>
                    <a:lnTo>
                      <a:pt x="322" y="184"/>
                    </a:lnTo>
                    <a:lnTo>
                      <a:pt x="316" y="189"/>
                    </a:lnTo>
                    <a:lnTo>
                      <a:pt x="302" y="187"/>
                    </a:lnTo>
                    <a:lnTo>
                      <a:pt x="293" y="195"/>
                    </a:lnTo>
                    <a:lnTo>
                      <a:pt x="293" y="201"/>
                    </a:lnTo>
                    <a:lnTo>
                      <a:pt x="289" y="207"/>
                    </a:lnTo>
                    <a:lnTo>
                      <a:pt x="290" y="218"/>
                    </a:lnTo>
                    <a:lnTo>
                      <a:pt x="290" y="221"/>
                    </a:lnTo>
                    <a:lnTo>
                      <a:pt x="281" y="227"/>
                    </a:lnTo>
                    <a:lnTo>
                      <a:pt x="287" y="233"/>
                    </a:lnTo>
                    <a:lnTo>
                      <a:pt x="290" y="242"/>
                    </a:lnTo>
                    <a:lnTo>
                      <a:pt x="283" y="247"/>
                    </a:lnTo>
                    <a:lnTo>
                      <a:pt x="283" y="253"/>
                    </a:lnTo>
                    <a:lnTo>
                      <a:pt x="273" y="257"/>
                    </a:lnTo>
                    <a:lnTo>
                      <a:pt x="270" y="257"/>
                    </a:lnTo>
                    <a:lnTo>
                      <a:pt x="267" y="251"/>
                    </a:lnTo>
                    <a:lnTo>
                      <a:pt x="264" y="254"/>
                    </a:lnTo>
                    <a:lnTo>
                      <a:pt x="261" y="248"/>
                    </a:lnTo>
                    <a:lnTo>
                      <a:pt x="251" y="242"/>
                    </a:lnTo>
                    <a:lnTo>
                      <a:pt x="242" y="242"/>
                    </a:lnTo>
                    <a:lnTo>
                      <a:pt x="235" y="239"/>
                    </a:lnTo>
                    <a:lnTo>
                      <a:pt x="231" y="239"/>
                    </a:lnTo>
                    <a:lnTo>
                      <a:pt x="225" y="239"/>
                    </a:lnTo>
                    <a:lnTo>
                      <a:pt x="211" y="241"/>
                    </a:lnTo>
                    <a:lnTo>
                      <a:pt x="210" y="245"/>
                    </a:lnTo>
                    <a:lnTo>
                      <a:pt x="208" y="242"/>
                    </a:lnTo>
                    <a:lnTo>
                      <a:pt x="211" y="233"/>
                    </a:lnTo>
                    <a:lnTo>
                      <a:pt x="208" y="227"/>
                    </a:lnTo>
                    <a:lnTo>
                      <a:pt x="201" y="224"/>
                    </a:lnTo>
                    <a:lnTo>
                      <a:pt x="196" y="225"/>
                    </a:lnTo>
                    <a:lnTo>
                      <a:pt x="193" y="222"/>
                    </a:lnTo>
                    <a:lnTo>
                      <a:pt x="188" y="225"/>
                    </a:lnTo>
                    <a:lnTo>
                      <a:pt x="182" y="224"/>
                    </a:lnTo>
                    <a:lnTo>
                      <a:pt x="181" y="215"/>
                    </a:lnTo>
                    <a:lnTo>
                      <a:pt x="181" y="209"/>
                    </a:lnTo>
                    <a:lnTo>
                      <a:pt x="178" y="203"/>
                    </a:lnTo>
                    <a:lnTo>
                      <a:pt x="170" y="200"/>
                    </a:lnTo>
                    <a:lnTo>
                      <a:pt x="167" y="195"/>
                    </a:lnTo>
                    <a:lnTo>
                      <a:pt x="161" y="192"/>
                    </a:lnTo>
                    <a:lnTo>
                      <a:pt x="161" y="186"/>
                    </a:lnTo>
                    <a:lnTo>
                      <a:pt x="154" y="184"/>
                    </a:lnTo>
                    <a:lnTo>
                      <a:pt x="151" y="187"/>
                    </a:lnTo>
                    <a:lnTo>
                      <a:pt x="149" y="198"/>
                    </a:lnTo>
                    <a:lnTo>
                      <a:pt x="143" y="200"/>
                    </a:lnTo>
                    <a:lnTo>
                      <a:pt x="141" y="203"/>
                    </a:lnTo>
                    <a:lnTo>
                      <a:pt x="126" y="204"/>
                    </a:lnTo>
                    <a:lnTo>
                      <a:pt x="117" y="203"/>
                    </a:lnTo>
                    <a:lnTo>
                      <a:pt x="117" y="206"/>
                    </a:lnTo>
                    <a:lnTo>
                      <a:pt x="122" y="213"/>
                    </a:lnTo>
                    <a:lnTo>
                      <a:pt x="123" y="225"/>
                    </a:lnTo>
                    <a:lnTo>
                      <a:pt x="129" y="230"/>
                    </a:lnTo>
                    <a:lnTo>
                      <a:pt x="126" y="233"/>
                    </a:lnTo>
                    <a:lnTo>
                      <a:pt x="123" y="241"/>
                    </a:lnTo>
                    <a:lnTo>
                      <a:pt x="114" y="233"/>
                    </a:lnTo>
                    <a:lnTo>
                      <a:pt x="110" y="221"/>
                    </a:lnTo>
                    <a:lnTo>
                      <a:pt x="100" y="219"/>
                    </a:lnTo>
                    <a:lnTo>
                      <a:pt x="96" y="225"/>
                    </a:lnTo>
                    <a:lnTo>
                      <a:pt x="84" y="233"/>
                    </a:lnTo>
                    <a:lnTo>
                      <a:pt x="91" y="247"/>
                    </a:lnTo>
                    <a:lnTo>
                      <a:pt x="91" y="259"/>
                    </a:lnTo>
                    <a:lnTo>
                      <a:pt x="87" y="283"/>
                    </a:lnTo>
                    <a:lnTo>
                      <a:pt x="82" y="288"/>
                    </a:lnTo>
                    <a:lnTo>
                      <a:pt x="78" y="285"/>
                    </a:lnTo>
                    <a:lnTo>
                      <a:pt x="79" y="279"/>
                    </a:lnTo>
                    <a:lnTo>
                      <a:pt x="75" y="276"/>
                    </a:lnTo>
                    <a:lnTo>
                      <a:pt x="73" y="271"/>
                    </a:lnTo>
                    <a:lnTo>
                      <a:pt x="64" y="269"/>
                    </a:lnTo>
                    <a:lnTo>
                      <a:pt x="58" y="273"/>
                    </a:lnTo>
                    <a:lnTo>
                      <a:pt x="59" y="263"/>
                    </a:lnTo>
                    <a:lnTo>
                      <a:pt x="58" y="248"/>
                    </a:lnTo>
                    <a:lnTo>
                      <a:pt x="53" y="248"/>
                    </a:lnTo>
                    <a:lnTo>
                      <a:pt x="47" y="241"/>
                    </a:lnTo>
                    <a:lnTo>
                      <a:pt x="50" y="254"/>
                    </a:lnTo>
                    <a:lnTo>
                      <a:pt x="44" y="256"/>
                    </a:lnTo>
                    <a:lnTo>
                      <a:pt x="35" y="262"/>
                    </a:lnTo>
                    <a:lnTo>
                      <a:pt x="32" y="266"/>
                    </a:lnTo>
                    <a:lnTo>
                      <a:pt x="34" y="276"/>
                    </a:lnTo>
                    <a:lnTo>
                      <a:pt x="31" y="282"/>
                    </a:lnTo>
                    <a:lnTo>
                      <a:pt x="22" y="291"/>
                    </a:lnTo>
                    <a:lnTo>
                      <a:pt x="15" y="291"/>
                    </a:lnTo>
                    <a:lnTo>
                      <a:pt x="5" y="286"/>
                    </a:lnTo>
                    <a:lnTo>
                      <a:pt x="3" y="285"/>
                    </a:lnTo>
                    <a:lnTo>
                      <a:pt x="6" y="282"/>
                    </a:lnTo>
                    <a:lnTo>
                      <a:pt x="5" y="276"/>
                    </a:lnTo>
                    <a:lnTo>
                      <a:pt x="0" y="273"/>
                    </a:lnTo>
                    <a:lnTo>
                      <a:pt x="5" y="263"/>
                    </a:lnTo>
                    <a:lnTo>
                      <a:pt x="12" y="263"/>
                    </a:lnTo>
                    <a:lnTo>
                      <a:pt x="18" y="257"/>
                    </a:lnTo>
                    <a:lnTo>
                      <a:pt x="23" y="251"/>
                    </a:lnTo>
                    <a:lnTo>
                      <a:pt x="31" y="235"/>
                    </a:lnTo>
                    <a:lnTo>
                      <a:pt x="37" y="230"/>
                    </a:lnTo>
                    <a:lnTo>
                      <a:pt x="38" y="230"/>
                    </a:lnTo>
                    <a:lnTo>
                      <a:pt x="41" y="233"/>
                    </a:lnTo>
                    <a:lnTo>
                      <a:pt x="44" y="225"/>
                    </a:lnTo>
                    <a:lnTo>
                      <a:pt x="46" y="218"/>
                    </a:lnTo>
                    <a:lnTo>
                      <a:pt x="37" y="210"/>
                    </a:lnTo>
                    <a:lnTo>
                      <a:pt x="40" y="206"/>
                    </a:lnTo>
                    <a:lnTo>
                      <a:pt x="38" y="192"/>
                    </a:lnTo>
                    <a:lnTo>
                      <a:pt x="37" y="190"/>
                    </a:lnTo>
                    <a:lnTo>
                      <a:pt x="38" y="180"/>
                    </a:lnTo>
                    <a:lnTo>
                      <a:pt x="43" y="178"/>
                    </a:lnTo>
                    <a:lnTo>
                      <a:pt x="50" y="171"/>
                    </a:lnTo>
                    <a:lnTo>
                      <a:pt x="55" y="169"/>
                    </a:lnTo>
                    <a:lnTo>
                      <a:pt x="58" y="180"/>
                    </a:lnTo>
                    <a:lnTo>
                      <a:pt x="66" y="189"/>
                    </a:lnTo>
                    <a:lnTo>
                      <a:pt x="69" y="186"/>
                    </a:lnTo>
                    <a:lnTo>
                      <a:pt x="64" y="174"/>
                    </a:lnTo>
                    <a:lnTo>
                      <a:pt x="69" y="169"/>
                    </a:lnTo>
                    <a:lnTo>
                      <a:pt x="67" y="157"/>
                    </a:lnTo>
                    <a:lnTo>
                      <a:pt x="70" y="154"/>
                    </a:lnTo>
                    <a:lnTo>
                      <a:pt x="81" y="151"/>
                    </a:lnTo>
                    <a:lnTo>
                      <a:pt x="87" y="148"/>
                    </a:lnTo>
                    <a:lnTo>
                      <a:pt x="85" y="137"/>
                    </a:lnTo>
                    <a:lnTo>
                      <a:pt x="81" y="131"/>
                    </a:lnTo>
                    <a:lnTo>
                      <a:pt x="79" y="125"/>
                    </a:lnTo>
                    <a:lnTo>
                      <a:pt x="76" y="124"/>
                    </a:lnTo>
                    <a:lnTo>
                      <a:pt x="75" y="116"/>
                    </a:lnTo>
                    <a:lnTo>
                      <a:pt x="72" y="113"/>
                    </a:lnTo>
                    <a:lnTo>
                      <a:pt x="79" y="104"/>
                    </a:lnTo>
                    <a:lnTo>
                      <a:pt x="79" y="98"/>
                    </a:lnTo>
                    <a:lnTo>
                      <a:pt x="81" y="95"/>
                    </a:lnTo>
                    <a:lnTo>
                      <a:pt x="82" y="84"/>
                    </a:lnTo>
                    <a:lnTo>
                      <a:pt x="85" y="78"/>
                    </a:lnTo>
                    <a:lnTo>
                      <a:pt x="82" y="76"/>
                    </a:lnTo>
                    <a:lnTo>
                      <a:pt x="78" y="78"/>
                    </a:lnTo>
                    <a:lnTo>
                      <a:pt x="69" y="76"/>
                    </a:lnTo>
                    <a:lnTo>
                      <a:pt x="66" y="72"/>
                    </a:lnTo>
                    <a:lnTo>
                      <a:pt x="62" y="72"/>
                    </a:lnTo>
                    <a:lnTo>
                      <a:pt x="62" y="51"/>
                    </a:lnTo>
                    <a:lnTo>
                      <a:pt x="61" y="48"/>
                    </a:lnTo>
                    <a:lnTo>
                      <a:pt x="66" y="45"/>
                    </a:lnTo>
                    <a:lnTo>
                      <a:pt x="82" y="48"/>
                    </a:lnTo>
                    <a:lnTo>
                      <a:pt x="87" y="45"/>
                    </a:lnTo>
                    <a:lnTo>
                      <a:pt x="90" y="32"/>
                    </a:lnTo>
                    <a:lnTo>
                      <a:pt x="88" y="28"/>
                    </a:lnTo>
                    <a:lnTo>
                      <a:pt x="78" y="31"/>
                    </a:lnTo>
                    <a:lnTo>
                      <a:pt x="73" y="29"/>
                    </a:lnTo>
                    <a:lnTo>
                      <a:pt x="72" y="25"/>
                    </a:lnTo>
                    <a:lnTo>
                      <a:pt x="81" y="25"/>
                    </a:lnTo>
                    <a:lnTo>
                      <a:pt x="85" y="22"/>
                    </a:lnTo>
                    <a:lnTo>
                      <a:pt x="105" y="17"/>
                    </a:lnTo>
                    <a:lnTo>
                      <a:pt x="107" y="22"/>
                    </a:lnTo>
                    <a:lnTo>
                      <a:pt x="111" y="23"/>
                    </a:lnTo>
                    <a:lnTo>
                      <a:pt x="126" y="22"/>
                    </a:lnTo>
                    <a:lnTo>
                      <a:pt x="132" y="16"/>
                    </a:lnTo>
                    <a:lnTo>
                      <a:pt x="140" y="16"/>
                    </a:lnTo>
                    <a:lnTo>
                      <a:pt x="141" y="20"/>
                    </a:lnTo>
                    <a:lnTo>
                      <a:pt x="140" y="26"/>
                    </a:lnTo>
                    <a:lnTo>
                      <a:pt x="146" y="26"/>
                    </a:lnTo>
                    <a:lnTo>
                      <a:pt x="160" y="11"/>
                    </a:lnTo>
                    <a:lnTo>
                      <a:pt x="164" y="8"/>
                    </a:lnTo>
                    <a:lnTo>
                      <a:pt x="167" y="5"/>
                    </a:lnTo>
                    <a:lnTo>
                      <a:pt x="178" y="0"/>
                    </a:lnTo>
                    <a:lnTo>
                      <a:pt x="184" y="0"/>
                    </a:lnTo>
                    <a:lnTo>
                      <a:pt x="188" y="2"/>
                    </a:lnTo>
                    <a:lnTo>
                      <a:pt x="195" y="8"/>
                    </a:lnTo>
                    <a:lnTo>
                      <a:pt x="193" y="13"/>
                    </a:lnTo>
                    <a:lnTo>
                      <a:pt x="184" y="16"/>
                    </a:lnTo>
                    <a:lnTo>
                      <a:pt x="172" y="22"/>
                    </a:lnTo>
                    <a:lnTo>
                      <a:pt x="164" y="28"/>
                    </a:lnTo>
                    <a:lnTo>
                      <a:pt x="164" y="32"/>
                    </a:lnTo>
                    <a:lnTo>
                      <a:pt x="169" y="37"/>
                    </a:lnTo>
                    <a:lnTo>
                      <a:pt x="173" y="38"/>
                    </a:lnTo>
                    <a:lnTo>
                      <a:pt x="184" y="35"/>
                    </a:lnTo>
                    <a:lnTo>
                      <a:pt x="185" y="38"/>
                    </a:lnTo>
                    <a:lnTo>
                      <a:pt x="201" y="37"/>
                    </a:lnTo>
                    <a:lnTo>
                      <a:pt x="205" y="40"/>
                    </a:lnTo>
                    <a:lnTo>
                      <a:pt x="205" y="46"/>
                    </a:lnTo>
                    <a:lnTo>
                      <a:pt x="223" y="42"/>
                    </a:lnTo>
                    <a:lnTo>
                      <a:pt x="226" y="43"/>
                    </a:lnTo>
                    <a:lnTo>
                      <a:pt x="226" y="52"/>
                    </a:lnTo>
                    <a:lnTo>
                      <a:pt x="225" y="55"/>
                    </a:lnTo>
                    <a:lnTo>
                      <a:pt x="228" y="64"/>
                    </a:lnTo>
                    <a:lnTo>
                      <a:pt x="231" y="75"/>
                    </a:lnTo>
                    <a:lnTo>
                      <a:pt x="232" y="78"/>
                    </a:lnTo>
                    <a:lnTo>
                      <a:pt x="240" y="81"/>
                    </a:lnTo>
                    <a:lnTo>
                      <a:pt x="243" y="84"/>
                    </a:lnTo>
                    <a:lnTo>
                      <a:pt x="252" y="84"/>
                    </a:lnTo>
                    <a:lnTo>
                      <a:pt x="255" y="86"/>
                    </a:lnTo>
                    <a:lnTo>
                      <a:pt x="252" y="93"/>
                    </a:lnTo>
                    <a:lnTo>
                      <a:pt x="257" y="101"/>
                    </a:lnTo>
                    <a:lnTo>
                      <a:pt x="264" y="105"/>
                    </a:lnTo>
                    <a:lnTo>
                      <a:pt x="267" y="118"/>
                    </a:lnTo>
                    <a:lnTo>
                      <a:pt x="272" y="124"/>
                    </a:lnTo>
                    <a:lnTo>
                      <a:pt x="267" y="130"/>
                    </a:lnTo>
                    <a:lnTo>
                      <a:pt x="269" y="131"/>
                    </a:lnTo>
                    <a:lnTo>
                      <a:pt x="276" y="131"/>
                    </a:lnTo>
                    <a:lnTo>
                      <a:pt x="284" y="125"/>
                    </a:lnTo>
                    <a:lnTo>
                      <a:pt x="296" y="124"/>
                    </a:lnTo>
                    <a:lnTo>
                      <a:pt x="301" y="127"/>
                    </a:lnTo>
                    <a:lnTo>
                      <a:pt x="302" y="131"/>
                    </a:lnTo>
                    <a:lnTo>
                      <a:pt x="307" y="137"/>
                    </a:lnTo>
                    <a:lnTo>
                      <a:pt x="311" y="134"/>
                    </a:lnTo>
                    <a:lnTo>
                      <a:pt x="324" y="133"/>
                    </a:lnTo>
                    <a:lnTo>
                      <a:pt x="325" y="139"/>
                    </a:lnTo>
                    <a:lnTo>
                      <a:pt x="328" y="145"/>
                    </a:lnTo>
                    <a:lnTo>
                      <a:pt x="339" y="142"/>
                    </a:lnTo>
                    <a:lnTo>
                      <a:pt x="346" y="142"/>
                    </a:lnTo>
                    <a:lnTo>
                      <a:pt x="348" y="136"/>
                    </a:lnTo>
                    <a:lnTo>
                      <a:pt x="357" y="1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3" name="Freeform 3134">
                <a:extLst>
                  <a:ext uri="{FF2B5EF4-FFF2-40B4-BE49-F238E27FC236}">
                    <a16:creationId xmlns:a16="http://schemas.microsoft.com/office/drawing/2014/main" id="{39F3BE79-802A-3267-4AC0-54154E29F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300"/>
                <a:ext cx="135" cy="126"/>
              </a:xfrm>
              <a:custGeom>
                <a:avLst/>
                <a:gdLst>
                  <a:gd name="T0" fmla="*/ 104 w 271"/>
                  <a:gd name="T1" fmla="*/ 26 h 253"/>
                  <a:gd name="T2" fmla="*/ 102 w 271"/>
                  <a:gd name="T3" fmla="*/ 44 h 253"/>
                  <a:gd name="T4" fmla="*/ 82 w 271"/>
                  <a:gd name="T5" fmla="*/ 55 h 253"/>
                  <a:gd name="T6" fmla="*/ 82 w 271"/>
                  <a:gd name="T7" fmla="*/ 61 h 253"/>
                  <a:gd name="T8" fmla="*/ 95 w 271"/>
                  <a:gd name="T9" fmla="*/ 82 h 253"/>
                  <a:gd name="T10" fmla="*/ 81 w 271"/>
                  <a:gd name="T11" fmla="*/ 78 h 253"/>
                  <a:gd name="T12" fmla="*/ 69 w 271"/>
                  <a:gd name="T13" fmla="*/ 84 h 253"/>
                  <a:gd name="T14" fmla="*/ 58 w 271"/>
                  <a:gd name="T15" fmla="*/ 76 h 253"/>
                  <a:gd name="T16" fmla="*/ 38 w 271"/>
                  <a:gd name="T17" fmla="*/ 82 h 253"/>
                  <a:gd name="T18" fmla="*/ 25 w 271"/>
                  <a:gd name="T19" fmla="*/ 84 h 253"/>
                  <a:gd name="T20" fmla="*/ 16 w 271"/>
                  <a:gd name="T21" fmla="*/ 93 h 253"/>
                  <a:gd name="T22" fmla="*/ 11 w 271"/>
                  <a:gd name="T23" fmla="*/ 116 h 253"/>
                  <a:gd name="T24" fmla="*/ 19 w 271"/>
                  <a:gd name="T25" fmla="*/ 123 h 253"/>
                  <a:gd name="T26" fmla="*/ 10 w 271"/>
                  <a:gd name="T27" fmla="*/ 142 h 253"/>
                  <a:gd name="T28" fmla="*/ 10 w 271"/>
                  <a:gd name="T29" fmla="*/ 148 h 253"/>
                  <a:gd name="T30" fmla="*/ 0 w 271"/>
                  <a:gd name="T31" fmla="*/ 163 h 253"/>
                  <a:gd name="T32" fmla="*/ 16 w 271"/>
                  <a:gd name="T33" fmla="*/ 177 h 253"/>
                  <a:gd name="T34" fmla="*/ 37 w 271"/>
                  <a:gd name="T35" fmla="*/ 172 h 253"/>
                  <a:gd name="T36" fmla="*/ 40 w 271"/>
                  <a:gd name="T37" fmla="*/ 177 h 253"/>
                  <a:gd name="T38" fmla="*/ 57 w 271"/>
                  <a:gd name="T39" fmla="*/ 184 h 253"/>
                  <a:gd name="T40" fmla="*/ 69 w 271"/>
                  <a:gd name="T41" fmla="*/ 187 h 253"/>
                  <a:gd name="T42" fmla="*/ 73 w 271"/>
                  <a:gd name="T43" fmla="*/ 202 h 253"/>
                  <a:gd name="T44" fmla="*/ 57 w 271"/>
                  <a:gd name="T45" fmla="*/ 233 h 253"/>
                  <a:gd name="T46" fmla="*/ 48 w 271"/>
                  <a:gd name="T47" fmla="*/ 240 h 253"/>
                  <a:gd name="T48" fmla="*/ 57 w 271"/>
                  <a:gd name="T49" fmla="*/ 242 h 253"/>
                  <a:gd name="T50" fmla="*/ 73 w 271"/>
                  <a:gd name="T51" fmla="*/ 248 h 253"/>
                  <a:gd name="T52" fmla="*/ 96 w 271"/>
                  <a:gd name="T53" fmla="*/ 228 h 253"/>
                  <a:gd name="T54" fmla="*/ 107 w 271"/>
                  <a:gd name="T55" fmla="*/ 228 h 253"/>
                  <a:gd name="T56" fmla="*/ 111 w 271"/>
                  <a:gd name="T57" fmla="*/ 244 h 253"/>
                  <a:gd name="T58" fmla="*/ 129 w 271"/>
                  <a:gd name="T59" fmla="*/ 253 h 253"/>
                  <a:gd name="T60" fmla="*/ 139 w 271"/>
                  <a:gd name="T61" fmla="*/ 242 h 253"/>
                  <a:gd name="T62" fmla="*/ 146 w 271"/>
                  <a:gd name="T63" fmla="*/ 233 h 253"/>
                  <a:gd name="T64" fmla="*/ 143 w 271"/>
                  <a:gd name="T65" fmla="*/ 224 h 253"/>
                  <a:gd name="T66" fmla="*/ 131 w 271"/>
                  <a:gd name="T67" fmla="*/ 221 h 253"/>
                  <a:gd name="T68" fmla="*/ 136 w 271"/>
                  <a:gd name="T69" fmla="*/ 210 h 253"/>
                  <a:gd name="T70" fmla="*/ 129 w 271"/>
                  <a:gd name="T71" fmla="*/ 199 h 253"/>
                  <a:gd name="T72" fmla="*/ 133 w 271"/>
                  <a:gd name="T73" fmla="*/ 187 h 253"/>
                  <a:gd name="T74" fmla="*/ 140 w 271"/>
                  <a:gd name="T75" fmla="*/ 172 h 253"/>
                  <a:gd name="T76" fmla="*/ 148 w 271"/>
                  <a:gd name="T77" fmla="*/ 184 h 253"/>
                  <a:gd name="T78" fmla="*/ 175 w 271"/>
                  <a:gd name="T79" fmla="*/ 183 h 253"/>
                  <a:gd name="T80" fmla="*/ 183 w 271"/>
                  <a:gd name="T81" fmla="*/ 190 h 253"/>
                  <a:gd name="T82" fmla="*/ 193 w 271"/>
                  <a:gd name="T83" fmla="*/ 196 h 253"/>
                  <a:gd name="T84" fmla="*/ 195 w 271"/>
                  <a:gd name="T85" fmla="*/ 209 h 253"/>
                  <a:gd name="T86" fmla="*/ 202 w 271"/>
                  <a:gd name="T87" fmla="*/ 212 h 253"/>
                  <a:gd name="T88" fmla="*/ 221 w 271"/>
                  <a:gd name="T89" fmla="*/ 213 h 253"/>
                  <a:gd name="T90" fmla="*/ 225 w 271"/>
                  <a:gd name="T91" fmla="*/ 209 h 253"/>
                  <a:gd name="T92" fmla="*/ 245 w 271"/>
                  <a:gd name="T93" fmla="*/ 181 h 253"/>
                  <a:gd name="T94" fmla="*/ 248 w 271"/>
                  <a:gd name="T95" fmla="*/ 169 h 253"/>
                  <a:gd name="T96" fmla="*/ 258 w 271"/>
                  <a:gd name="T97" fmla="*/ 161 h 253"/>
                  <a:gd name="T98" fmla="*/ 271 w 271"/>
                  <a:gd name="T99" fmla="*/ 157 h 253"/>
                  <a:gd name="T100" fmla="*/ 245 w 271"/>
                  <a:gd name="T101" fmla="*/ 148 h 253"/>
                  <a:gd name="T102" fmla="*/ 239 w 271"/>
                  <a:gd name="T103" fmla="*/ 139 h 253"/>
                  <a:gd name="T104" fmla="*/ 228 w 271"/>
                  <a:gd name="T105" fmla="*/ 128 h 253"/>
                  <a:gd name="T106" fmla="*/ 217 w 271"/>
                  <a:gd name="T107" fmla="*/ 123 h 253"/>
                  <a:gd name="T108" fmla="*/ 214 w 271"/>
                  <a:gd name="T109" fmla="*/ 99 h 253"/>
                  <a:gd name="T110" fmla="*/ 208 w 271"/>
                  <a:gd name="T111" fmla="*/ 87 h 253"/>
                  <a:gd name="T112" fmla="*/ 186 w 271"/>
                  <a:gd name="T113" fmla="*/ 78 h 253"/>
                  <a:gd name="T114" fmla="*/ 181 w 271"/>
                  <a:gd name="T115" fmla="*/ 58 h 253"/>
                  <a:gd name="T116" fmla="*/ 181 w 271"/>
                  <a:gd name="T117" fmla="*/ 49 h 253"/>
                  <a:gd name="T118" fmla="*/ 173 w 271"/>
                  <a:gd name="T119" fmla="*/ 22 h 253"/>
                  <a:gd name="T120" fmla="*/ 160 w 271"/>
                  <a:gd name="T121" fmla="*/ 17 h 253"/>
                  <a:gd name="T122" fmla="*/ 128 w 271"/>
                  <a:gd name="T123" fmla="*/ 0 h 253"/>
                  <a:gd name="T124" fmla="*/ 120 w 271"/>
                  <a:gd name="T125" fmla="*/ 19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1" h="253">
                    <a:moveTo>
                      <a:pt x="110" y="25"/>
                    </a:moveTo>
                    <a:lnTo>
                      <a:pt x="104" y="26"/>
                    </a:lnTo>
                    <a:lnTo>
                      <a:pt x="99" y="31"/>
                    </a:lnTo>
                    <a:lnTo>
                      <a:pt x="102" y="44"/>
                    </a:lnTo>
                    <a:lnTo>
                      <a:pt x="95" y="51"/>
                    </a:lnTo>
                    <a:lnTo>
                      <a:pt x="82" y="55"/>
                    </a:lnTo>
                    <a:lnTo>
                      <a:pt x="81" y="61"/>
                    </a:lnTo>
                    <a:lnTo>
                      <a:pt x="82" y="61"/>
                    </a:lnTo>
                    <a:lnTo>
                      <a:pt x="90" y="73"/>
                    </a:lnTo>
                    <a:lnTo>
                      <a:pt x="95" y="82"/>
                    </a:lnTo>
                    <a:lnTo>
                      <a:pt x="95" y="84"/>
                    </a:lnTo>
                    <a:lnTo>
                      <a:pt x="81" y="78"/>
                    </a:lnTo>
                    <a:lnTo>
                      <a:pt x="72" y="84"/>
                    </a:lnTo>
                    <a:lnTo>
                      <a:pt x="69" y="84"/>
                    </a:lnTo>
                    <a:lnTo>
                      <a:pt x="61" y="75"/>
                    </a:lnTo>
                    <a:lnTo>
                      <a:pt x="58" y="76"/>
                    </a:lnTo>
                    <a:lnTo>
                      <a:pt x="43" y="81"/>
                    </a:lnTo>
                    <a:lnTo>
                      <a:pt x="38" y="82"/>
                    </a:lnTo>
                    <a:lnTo>
                      <a:pt x="28" y="82"/>
                    </a:lnTo>
                    <a:lnTo>
                      <a:pt x="25" y="84"/>
                    </a:lnTo>
                    <a:lnTo>
                      <a:pt x="17" y="90"/>
                    </a:lnTo>
                    <a:lnTo>
                      <a:pt x="16" y="93"/>
                    </a:lnTo>
                    <a:lnTo>
                      <a:pt x="2" y="107"/>
                    </a:lnTo>
                    <a:lnTo>
                      <a:pt x="11" y="116"/>
                    </a:lnTo>
                    <a:lnTo>
                      <a:pt x="14" y="123"/>
                    </a:lnTo>
                    <a:lnTo>
                      <a:pt x="19" y="123"/>
                    </a:lnTo>
                    <a:lnTo>
                      <a:pt x="11" y="125"/>
                    </a:lnTo>
                    <a:lnTo>
                      <a:pt x="10" y="142"/>
                    </a:lnTo>
                    <a:lnTo>
                      <a:pt x="13" y="145"/>
                    </a:lnTo>
                    <a:lnTo>
                      <a:pt x="10" y="148"/>
                    </a:lnTo>
                    <a:lnTo>
                      <a:pt x="11" y="160"/>
                    </a:lnTo>
                    <a:lnTo>
                      <a:pt x="0" y="163"/>
                    </a:lnTo>
                    <a:lnTo>
                      <a:pt x="11" y="174"/>
                    </a:lnTo>
                    <a:lnTo>
                      <a:pt x="16" y="177"/>
                    </a:lnTo>
                    <a:lnTo>
                      <a:pt x="22" y="177"/>
                    </a:lnTo>
                    <a:lnTo>
                      <a:pt x="37" y="172"/>
                    </a:lnTo>
                    <a:lnTo>
                      <a:pt x="38" y="171"/>
                    </a:lnTo>
                    <a:lnTo>
                      <a:pt x="40" y="177"/>
                    </a:lnTo>
                    <a:lnTo>
                      <a:pt x="46" y="184"/>
                    </a:lnTo>
                    <a:lnTo>
                      <a:pt x="57" y="184"/>
                    </a:lnTo>
                    <a:lnTo>
                      <a:pt x="58" y="187"/>
                    </a:lnTo>
                    <a:lnTo>
                      <a:pt x="69" y="187"/>
                    </a:lnTo>
                    <a:lnTo>
                      <a:pt x="72" y="190"/>
                    </a:lnTo>
                    <a:lnTo>
                      <a:pt x="73" y="202"/>
                    </a:lnTo>
                    <a:lnTo>
                      <a:pt x="60" y="224"/>
                    </a:lnTo>
                    <a:lnTo>
                      <a:pt x="57" y="233"/>
                    </a:lnTo>
                    <a:lnTo>
                      <a:pt x="51" y="236"/>
                    </a:lnTo>
                    <a:lnTo>
                      <a:pt x="48" y="240"/>
                    </a:lnTo>
                    <a:lnTo>
                      <a:pt x="52" y="244"/>
                    </a:lnTo>
                    <a:lnTo>
                      <a:pt x="57" y="242"/>
                    </a:lnTo>
                    <a:lnTo>
                      <a:pt x="66" y="245"/>
                    </a:lnTo>
                    <a:lnTo>
                      <a:pt x="73" y="248"/>
                    </a:lnTo>
                    <a:lnTo>
                      <a:pt x="90" y="237"/>
                    </a:lnTo>
                    <a:lnTo>
                      <a:pt x="96" y="228"/>
                    </a:lnTo>
                    <a:lnTo>
                      <a:pt x="104" y="221"/>
                    </a:lnTo>
                    <a:lnTo>
                      <a:pt x="107" y="228"/>
                    </a:lnTo>
                    <a:lnTo>
                      <a:pt x="107" y="236"/>
                    </a:lnTo>
                    <a:lnTo>
                      <a:pt x="111" y="244"/>
                    </a:lnTo>
                    <a:lnTo>
                      <a:pt x="123" y="247"/>
                    </a:lnTo>
                    <a:lnTo>
                      <a:pt x="129" y="253"/>
                    </a:lnTo>
                    <a:lnTo>
                      <a:pt x="140" y="245"/>
                    </a:lnTo>
                    <a:lnTo>
                      <a:pt x="139" y="242"/>
                    </a:lnTo>
                    <a:lnTo>
                      <a:pt x="146" y="236"/>
                    </a:lnTo>
                    <a:lnTo>
                      <a:pt x="146" y="233"/>
                    </a:lnTo>
                    <a:lnTo>
                      <a:pt x="142" y="228"/>
                    </a:lnTo>
                    <a:lnTo>
                      <a:pt x="143" y="224"/>
                    </a:lnTo>
                    <a:lnTo>
                      <a:pt x="136" y="224"/>
                    </a:lnTo>
                    <a:lnTo>
                      <a:pt x="131" y="221"/>
                    </a:lnTo>
                    <a:lnTo>
                      <a:pt x="137" y="213"/>
                    </a:lnTo>
                    <a:lnTo>
                      <a:pt x="136" y="210"/>
                    </a:lnTo>
                    <a:lnTo>
                      <a:pt x="128" y="210"/>
                    </a:lnTo>
                    <a:lnTo>
                      <a:pt x="129" y="199"/>
                    </a:lnTo>
                    <a:lnTo>
                      <a:pt x="128" y="195"/>
                    </a:lnTo>
                    <a:lnTo>
                      <a:pt x="133" y="187"/>
                    </a:lnTo>
                    <a:lnTo>
                      <a:pt x="133" y="180"/>
                    </a:lnTo>
                    <a:lnTo>
                      <a:pt x="140" y="172"/>
                    </a:lnTo>
                    <a:lnTo>
                      <a:pt x="143" y="177"/>
                    </a:lnTo>
                    <a:lnTo>
                      <a:pt x="148" y="184"/>
                    </a:lnTo>
                    <a:lnTo>
                      <a:pt x="167" y="181"/>
                    </a:lnTo>
                    <a:lnTo>
                      <a:pt x="175" y="183"/>
                    </a:lnTo>
                    <a:lnTo>
                      <a:pt x="181" y="184"/>
                    </a:lnTo>
                    <a:lnTo>
                      <a:pt x="183" y="190"/>
                    </a:lnTo>
                    <a:lnTo>
                      <a:pt x="181" y="193"/>
                    </a:lnTo>
                    <a:lnTo>
                      <a:pt x="193" y="196"/>
                    </a:lnTo>
                    <a:lnTo>
                      <a:pt x="192" y="201"/>
                    </a:lnTo>
                    <a:lnTo>
                      <a:pt x="195" y="209"/>
                    </a:lnTo>
                    <a:lnTo>
                      <a:pt x="201" y="206"/>
                    </a:lnTo>
                    <a:lnTo>
                      <a:pt x="202" y="212"/>
                    </a:lnTo>
                    <a:lnTo>
                      <a:pt x="207" y="213"/>
                    </a:lnTo>
                    <a:lnTo>
                      <a:pt x="221" y="213"/>
                    </a:lnTo>
                    <a:lnTo>
                      <a:pt x="221" y="209"/>
                    </a:lnTo>
                    <a:lnTo>
                      <a:pt x="225" y="209"/>
                    </a:lnTo>
                    <a:lnTo>
                      <a:pt x="246" y="196"/>
                    </a:lnTo>
                    <a:lnTo>
                      <a:pt x="245" y="181"/>
                    </a:lnTo>
                    <a:lnTo>
                      <a:pt x="254" y="174"/>
                    </a:lnTo>
                    <a:lnTo>
                      <a:pt x="248" y="169"/>
                    </a:lnTo>
                    <a:lnTo>
                      <a:pt x="252" y="163"/>
                    </a:lnTo>
                    <a:lnTo>
                      <a:pt x="258" y="161"/>
                    </a:lnTo>
                    <a:lnTo>
                      <a:pt x="265" y="157"/>
                    </a:lnTo>
                    <a:lnTo>
                      <a:pt x="271" y="157"/>
                    </a:lnTo>
                    <a:lnTo>
                      <a:pt x="251" y="145"/>
                    </a:lnTo>
                    <a:lnTo>
                      <a:pt x="245" y="148"/>
                    </a:lnTo>
                    <a:lnTo>
                      <a:pt x="242" y="139"/>
                    </a:lnTo>
                    <a:lnTo>
                      <a:pt x="239" y="139"/>
                    </a:lnTo>
                    <a:lnTo>
                      <a:pt x="239" y="136"/>
                    </a:lnTo>
                    <a:lnTo>
                      <a:pt x="228" y="128"/>
                    </a:lnTo>
                    <a:lnTo>
                      <a:pt x="222" y="127"/>
                    </a:lnTo>
                    <a:lnTo>
                      <a:pt x="217" y="123"/>
                    </a:lnTo>
                    <a:lnTo>
                      <a:pt x="217" y="99"/>
                    </a:lnTo>
                    <a:lnTo>
                      <a:pt x="214" y="99"/>
                    </a:lnTo>
                    <a:lnTo>
                      <a:pt x="205" y="93"/>
                    </a:lnTo>
                    <a:lnTo>
                      <a:pt x="208" y="87"/>
                    </a:lnTo>
                    <a:lnTo>
                      <a:pt x="189" y="82"/>
                    </a:lnTo>
                    <a:lnTo>
                      <a:pt x="186" y="78"/>
                    </a:lnTo>
                    <a:lnTo>
                      <a:pt x="186" y="75"/>
                    </a:lnTo>
                    <a:lnTo>
                      <a:pt x="181" y="58"/>
                    </a:lnTo>
                    <a:lnTo>
                      <a:pt x="177" y="52"/>
                    </a:lnTo>
                    <a:lnTo>
                      <a:pt x="181" y="49"/>
                    </a:lnTo>
                    <a:lnTo>
                      <a:pt x="173" y="31"/>
                    </a:lnTo>
                    <a:lnTo>
                      <a:pt x="173" y="22"/>
                    </a:lnTo>
                    <a:lnTo>
                      <a:pt x="169" y="22"/>
                    </a:lnTo>
                    <a:lnTo>
                      <a:pt x="160" y="17"/>
                    </a:lnTo>
                    <a:lnTo>
                      <a:pt x="152" y="17"/>
                    </a:lnTo>
                    <a:lnTo>
                      <a:pt x="128" y="0"/>
                    </a:lnTo>
                    <a:lnTo>
                      <a:pt x="125" y="14"/>
                    </a:lnTo>
                    <a:lnTo>
                      <a:pt x="120" y="19"/>
                    </a:lnTo>
                    <a:lnTo>
                      <a:pt x="110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4" name="Freeform 3135">
                <a:extLst>
                  <a:ext uri="{FF2B5EF4-FFF2-40B4-BE49-F238E27FC236}">
                    <a16:creationId xmlns:a16="http://schemas.microsoft.com/office/drawing/2014/main" id="{78F81F55-0527-A24A-88FF-8CD88C6D9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300"/>
                <a:ext cx="135" cy="126"/>
              </a:xfrm>
              <a:custGeom>
                <a:avLst/>
                <a:gdLst>
                  <a:gd name="T0" fmla="*/ 120 w 271"/>
                  <a:gd name="T1" fmla="*/ 19 h 253"/>
                  <a:gd name="T2" fmla="*/ 128 w 271"/>
                  <a:gd name="T3" fmla="*/ 0 h 253"/>
                  <a:gd name="T4" fmla="*/ 160 w 271"/>
                  <a:gd name="T5" fmla="*/ 17 h 253"/>
                  <a:gd name="T6" fmla="*/ 173 w 271"/>
                  <a:gd name="T7" fmla="*/ 22 h 253"/>
                  <a:gd name="T8" fmla="*/ 181 w 271"/>
                  <a:gd name="T9" fmla="*/ 49 h 253"/>
                  <a:gd name="T10" fmla="*/ 181 w 271"/>
                  <a:gd name="T11" fmla="*/ 58 h 253"/>
                  <a:gd name="T12" fmla="*/ 186 w 271"/>
                  <a:gd name="T13" fmla="*/ 78 h 253"/>
                  <a:gd name="T14" fmla="*/ 208 w 271"/>
                  <a:gd name="T15" fmla="*/ 87 h 253"/>
                  <a:gd name="T16" fmla="*/ 214 w 271"/>
                  <a:gd name="T17" fmla="*/ 99 h 253"/>
                  <a:gd name="T18" fmla="*/ 217 w 271"/>
                  <a:gd name="T19" fmla="*/ 123 h 253"/>
                  <a:gd name="T20" fmla="*/ 228 w 271"/>
                  <a:gd name="T21" fmla="*/ 128 h 253"/>
                  <a:gd name="T22" fmla="*/ 239 w 271"/>
                  <a:gd name="T23" fmla="*/ 139 h 253"/>
                  <a:gd name="T24" fmla="*/ 245 w 271"/>
                  <a:gd name="T25" fmla="*/ 148 h 253"/>
                  <a:gd name="T26" fmla="*/ 271 w 271"/>
                  <a:gd name="T27" fmla="*/ 157 h 253"/>
                  <a:gd name="T28" fmla="*/ 258 w 271"/>
                  <a:gd name="T29" fmla="*/ 161 h 253"/>
                  <a:gd name="T30" fmla="*/ 248 w 271"/>
                  <a:gd name="T31" fmla="*/ 169 h 253"/>
                  <a:gd name="T32" fmla="*/ 245 w 271"/>
                  <a:gd name="T33" fmla="*/ 181 h 253"/>
                  <a:gd name="T34" fmla="*/ 225 w 271"/>
                  <a:gd name="T35" fmla="*/ 209 h 253"/>
                  <a:gd name="T36" fmla="*/ 221 w 271"/>
                  <a:gd name="T37" fmla="*/ 213 h 253"/>
                  <a:gd name="T38" fmla="*/ 202 w 271"/>
                  <a:gd name="T39" fmla="*/ 212 h 253"/>
                  <a:gd name="T40" fmla="*/ 195 w 271"/>
                  <a:gd name="T41" fmla="*/ 209 h 253"/>
                  <a:gd name="T42" fmla="*/ 193 w 271"/>
                  <a:gd name="T43" fmla="*/ 196 h 253"/>
                  <a:gd name="T44" fmla="*/ 183 w 271"/>
                  <a:gd name="T45" fmla="*/ 190 h 253"/>
                  <a:gd name="T46" fmla="*/ 175 w 271"/>
                  <a:gd name="T47" fmla="*/ 183 h 253"/>
                  <a:gd name="T48" fmla="*/ 148 w 271"/>
                  <a:gd name="T49" fmla="*/ 184 h 253"/>
                  <a:gd name="T50" fmla="*/ 140 w 271"/>
                  <a:gd name="T51" fmla="*/ 172 h 253"/>
                  <a:gd name="T52" fmla="*/ 133 w 271"/>
                  <a:gd name="T53" fmla="*/ 187 h 253"/>
                  <a:gd name="T54" fmla="*/ 129 w 271"/>
                  <a:gd name="T55" fmla="*/ 199 h 253"/>
                  <a:gd name="T56" fmla="*/ 136 w 271"/>
                  <a:gd name="T57" fmla="*/ 210 h 253"/>
                  <a:gd name="T58" fmla="*/ 131 w 271"/>
                  <a:gd name="T59" fmla="*/ 221 h 253"/>
                  <a:gd name="T60" fmla="*/ 143 w 271"/>
                  <a:gd name="T61" fmla="*/ 224 h 253"/>
                  <a:gd name="T62" fmla="*/ 146 w 271"/>
                  <a:gd name="T63" fmla="*/ 233 h 253"/>
                  <a:gd name="T64" fmla="*/ 139 w 271"/>
                  <a:gd name="T65" fmla="*/ 242 h 253"/>
                  <a:gd name="T66" fmla="*/ 129 w 271"/>
                  <a:gd name="T67" fmla="*/ 253 h 253"/>
                  <a:gd name="T68" fmla="*/ 111 w 271"/>
                  <a:gd name="T69" fmla="*/ 244 h 253"/>
                  <a:gd name="T70" fmla="*/ 107 w 271"/>
                  <a:gd name="T71" fmla="*/ 228 h 253"/>
                  <a:gd name="T72" fmla="*/ 96 w 271"/>
                  <a:gd name="T73" fmla="*/ 228 h 253"/>
                  <a:gd name="T74" fmla="*/ 73 w 271"/>
                  <a:gd name="T75" fmla="*/ 248 h 253"/>
                  <a:gd name="T76" fmla="*/ 57 w 271"/>
                  <a:gd name="T77" fmla="*/ 242 h 253"/>
                  <a:gd name="T78" fmla="*/ 48 w 271"/>
                  <a:gd name="T79" fmla="*/ 240 h 253"/>
                  <a:gd name="T80" fmla="*/ 57 w 271"/>
                  <a:gd name="T81" fmla="*/ 233 h 253"/>
                  <a:gd name="T82" fmla="*/ 73 w 271"/>
                  <a:gd name="T83" fmla="*/ 202 h 253"/>
                  <a:gd name="T84" fmla="*/ 69 w 271"/>
                  <a:gd name="T85" fmla="*/ 187 h 253"/>
                  <a:gd name="T86" fmla="*/ 57 w 271"/>
                  <a:gd name="T87" fmla="*/ 184 h 253"/>
                  <a:gd name="T88" fmla="*/ 40 w 271"/>
                  <a:gd name="T89" fmla="*/ 177 h 253"/>
                  <a:gd name="T90" fmla="*/ 37 w 271"/>
                  <a:gd name="T91" fmla="*/ 172 h 253"/>
                  <a:gd name="T92" fmla="*/ 16 w 271"/>
                  <a:gd name="T93" fmla="*/ 177 h 253"/>
                  <a:gd name="T94" fmla="*/ 0 w 271"/>
                  <a:gd name="T95" fmla="*/ 163 h 253"/>
                  <a:gd name="T96" fmla="*/ 10 w 271"/>
                  <a:gd name="T97" fmla="*/ 148 h 253"/>
                  <a:gd name="T98" fmla="*/ 10 w 271"/>
                  <a:gd name="T99" fmla="*/ 142 h 253"/>
                  <a:gd name="T100" fmla="*/ 19 w 271"/>
                  <a:gd name="T101" fmla="*/ 123 h 253"/>
                  <a:gd name="T102" fmla="*/ 11 w 271"/>
                  <a:gd name="T103" fmla="*/ 116 h 253"/>
                  <a:gd name="T104" fmla="*/ 16 w 271"/>
                  <a:gd name="T105" fmla="*/ 93 h 253"/>
                  <a:gd name="T106" fmla="*/ 25 w 271"/>
                  <a:gd name="T107" fmla="*/ 84 h 253"/>
                  <a:gd name="T108" fmla="*/ 38 w 271"/>
                  <a:gd name="T109" fmla="*/ 82 h 253"/>
                  <a:gd name="T110" fmla="*/ 58 w 271"/>
                  <a:gd name="T111" fmla="*/ 76 h 253"/>
                  <a:gd name="T112" fmla="*/ 69 w 271"/>
                  <a:gd name="T113" fmla="*/ 84 h 253"/>
                  <a:gd name="T114" fmla="*/ 81 w 271"/>
                  <a:gd name="T115" fmla="*/ 78 h 253"/>
                  <a:gd name="T116" fmla="*/ 95 w 271"/>
                  <a:gd name="T117" fmla="*/ 82 h 253"/>
                  <a:gd name="T118" fmla="*/ 82 w 271"/>
                  <a:gd name="T119" fmla="*/ 61 h 253"/>
                  <a:gd name="T120" fmla="*/ 82 w 271"/>
                  <a:gd name="T121" fmla="*/ 55 h 253"/>
                  <a:gd name="T122" fmla="*/ 102 w 271"/>
                  <a:gd name="T123" fmla="*/ 44 h 253"/>
                  <a:gd name="T124" fmla="*/ 104 w 271"/>
                  <a:gd name="T125" fmla="*/ 2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1" h="253">
                    <a:moveTo>
                      <a:pt x="110" y="25"/>
                    </a:moveTo>
                    <a:lnTo>
                      <a:pt x="120" y="19"/>
                    </a:lnTo>
                    <a:lnTo>
                      <a:pt x="125" y="14"/>
                    </a:lnTo>
                    <a:lnTo>
                      <a:pt x="128" y="0"/>
                    </a:lnTo>
                    <a:lnTo>
                      <a:pt x="152" y="17"/>
                    </a:lnTo>
                    <a:lnTo>
                      <a:pt x="160" y="17"/>
                    </a:lnTo>
                    <a:lnTo>
                      <a:pt x="169" y="22"/>
                    </a:lnTo>
                    <a:lnTo>
                      <a:pt x="173" y="22"/>
                    </a:lnTo>
                    <a:lnTo>
                      <a:pt x="173" y="31"/>
                    </a:lnTo>
                    <a:lnTo>
                      <a:pt x="181" y="49"/>
                    </a:lnTo>
                    <a:lnTo>
                      <a:pt x="177" y="52"/>
                    </a:lnTo>
                    <a:lnTo>
                      <a:pt x="181" y="58"/>
                    </a:lnTo>
                    <a:lnTo>
                      <a:pt x="186" y="75"/>
                    </a:lnTo>
                    <a:lnTo>
                      <a:pt x="186" y="78"/>
                    </a:lnTo>
                    <a:lnTo>
                      <a:pt x="189" y="82"/>
                    </a:lnTo>
                    <a:lnTo>
                      <a:pt x="208" y="87"/>
                    </a:lnTo>
                    <a:lnTo>
                      <a:pt x="205" y="93"/>
                    </a:lnTo>
                    <a:lnTo>
                      <a:pt x="214" y="99"/>
                    </a:lnTo>
                    <a:lnTo>
                      <a:pt x="217" y="99"/>
                    </a:lnTo>
                    <a:lnTo>
                      <a:pt x="217" y="123"/>
                    </a:lnTo>
                    <a:lnTo>
                      <a:pt x="222" y="127"/>
                    </a:lnTo>
                    <a:lnTo>
                      <a:pt x="228" y="128"/>
                    </a:lnTo>
                    <a:lnTo>
                      <a:pt x="239" y="136"/>
                    </a:lnTo>
                    <a:lnTo>
                      <a:pt x="239" y="139"/>
                    </a:lnTo>
                    <a:lnTo>
                      <a:pt x="242" y="139"/>
                    </a:lnTo>
                    <a:lnTo>
                      <a:pt x="245" y="148"/>
                    </a:lnTo>
                    <a:lnTo>
                      <a:pt x="251" y="145"/>
                    </a:lnTo>
                    <a:lnTo>
                      <a:pt x="271" y="157"/>
                    </a:lnTo>
                    <a:lnTo>
                      <a:pt x="265" y="157"/>
                    </a:lnTo>
                    <a:lnTo>
                      <a:pt x="258" y="161"/>
                    </a:lnTo>
                    <a:lnTo>
                      <a:pt x="252" y="163"/>
                    </a:lnTo>
                    <a:lnTo>
                      <a:pt x="248" y="169"/>
                    </a:lnTo>
                    <a:lnTo>
                      <a:pt x="254" y="174"/>
                    </a:lnTo>
                    <a:lnTo>
                      <a:pt x="245" y="181"/>
                    </a:lnTo>
                    <a:lnTo>
                      <a:pt x="246" y="196"/>
                    </a:lnTo>
                    <a:lnTo>
                      <a:pt x="225" y="209"/>
                    </a:lnTo>
                    <a:lnTo>
                      <a:pt x="221" y="209"/>
                    </a:lnTo>
                    <a:lnTo>
                      <a:pt x="221" y="213"/>
                    </a:lnTo>
                    <a:lnTo>
                      <a:pt x="207" y="213"/>
                    </a:lnTo>
                    <a:lnTo>
                      <a:pt x="202" y="212"/>
                    </a:lnTo>
                    <a:lnTo>
                      <a:pt x="201" y="206"/>
                    </a:lnTo>
                    <a:lnTo>
                      <a:pt x="195" y="209"/>
                    </a:lnTo>
                    <a:lnTo>
                      <a:pt x="192" y="201"/>
                    </a:lnTo>
                    <a:lnTo>
                      <a:pt x="193" y="196"/>
                    </a:lnTo>
                    <a:lnTo>
                      <a:pt x="181" y="193"/>
                    </a:lnTo>
                    <a:lnTo>
                      <a:pt x="183" y="190"/>
                    </a:lnTo>
                    <a:lnTo>
                      <a:pt x="181" y="184"/>
                    </a:lnTo>
                    <a:lnTo>
                      <a:pt x="175" y="183"/>
                    </a:lnTo>
                    <a:lnTo>
                      <a:pt x="167" y="181"/>
                    </a:lnTo>
                    <a:lnTo>
                      <a:pt x="148" y="184"/>
                    </a:lnTo>
                    <a:lnTo>
                      <a:pt x="143" y="177"/>
                    </a:lnTo>
                    <a:lnTo>
                      <a:pt x="140" y="172"/>
                    </a:lnTo>
                    <a:lnTo>
                      <a:pt x="133" y="180"/>
                    </a:lnTo>
                    <a:lnTo>
                      <a:pt x="133" y="187"/>
                    </a:lnTo>
                    <a:lnTo>
                      <a:pt x="128" y="195"/>
                    </a:lnTo>
                    <a:lnTo>
                      <a:pt x="129" y="199"/>
                    </a:lnTo>
                    <a:lnTo>
                      <a:pt x="128" y="210"/>
                    </a:lnTo>
                    <a:lnTo>
                      <a:pt x="136" y="210"/>
                    </a:lnTo>
                    <a:lnTo>
                      <a:pt x="137" y="213"/>
                    </a:lnTo>
                    <a:lnTo>
                      <a:pt x="131" y="221"/>
                    </a:lnTo>
                    <a:lnTo>
                      <a:pt x="136" y="224"/>
                    </a:lnTo>
                    <a:lnTo>
                      <a:pt x="143" y="224"/>
                    </a:lnTo>
                    <a:lnTo>
                      <a:pt x="142" y="228"/>
                    </a:lnTo>
                    <a:lnTo>
                      <a:pt x="146" y="233"/>
                    </a:lnTo>
                    <a:lnTo>
                      <a:pt x="146" y="236"/>
                    </a:lnTo>
                    <a:lnTo>
                      <a:pt x="139" y="242"/>
                    </a:lnTo>
                    <a:lnTo>
                      <a:pt x="140" y="245"/>
                    </a:lnTo>
                    <a:lnTo>
                      <a:pt x="129" y="253"/>
                    </a:lnTo>
                    <a:lnTo>
                      <a:pt x="123" y="247"/>
                    </a:lnTo>
                    <a:lnTo>
                      <a:pt x="111" y="244"/>
                    </a:lnTo>
                    <a:lnTo>
                      <a:pt x="107" y="236"/>
                    </a:lnTo>
                    <a:lnTo>
                      <a:pt x="107" y="228"/>
                    </a:lnTo>
                    <a:lnTo>
                      <a:pt x="104" y="221"/>
                    </a:lnTo>
                    <a:lnTo>
                      <a:pt x="96" y="228"/>
                    </a:lnTo>
                    <a:lnTo>
                      <a:pt x="90" y="237"/>
                    </a:lnTo>
                    <a:lnTo>
                      <a:pt x="73" y="248"/>
                    </a:lnTo>
                    <a:lnTo>
                      <a:pt x="66" y="245"/>
                    </a:lnTo>
                    <a:lnTo>
                      <a:pt x="57" y="242"/>
                    </a:lnTo>
                    <a:lnTo>
                      <a:pt x="52" y="244"/>
                    </a:lnTo>
                    <a:lnTo>
                      <a:pt x="48" y="240"/>
                    </a:lnTo>
                    <a:lnTo>
                      <a:pt x="51" y="236"/>
                    </a:lnTo>
                    <a:lnTo>
                      <a:pt x="57" y="233"/>
                    </a:lnTo>
                    <a:lnTo>
                      <a:pt x="60" y="224"/>
                    </a:lnTo>
                    <a:lnTo>
                      <a:pt x="73" y="202"/>
                    </a:lnTo>
                    <a:lnTo>
                      <a:pt x="72" y="190"/>
                    </a:lnTo>
                    <a:lnTo>
                      <a:pt x="69" y="187"/>
                    </a:lnTo>
                    <a:lnTo>
                      <a:pt x="58" y="187"/>
                    </a:lnTo>
                    <a:lnTo>
                      <a:pt x="57" y="184"/>
                    </a:lnTo>
                    <a:lnTo>
                      <a:pt x="46" y="184"/>
                    </a:lnTo>
                    <a:lnTo>
                      <a:pt x="40" y="177"/>
                    </a:lnTo>
                    <a:lnTo>
                      <a:pt x="38" y="171"/>
                    </a:lnTo>
                    <a:lnTo>
                      <a:pt x="37" y="172"/>
                    </a:lnTo>
                    <a:lnTo>
                      <a:pt x="22" y="177"/>
                    </a:lnTo>
                    <a:lnTo>
                      <a:pt x="16" y="177"/>
                    </a:lnTo>
                    <a:lnTo>
                      <a:pt x="11" y="174"/>
                    </a:lnTo>
                    <a:lnTo>
                      <a:pt x="0" y="163"/>
                    </a:lnTo>
                    <a:lnTo>
                      <a:pt x="11" y="160"/>
                    </a:lnTo>
                    <a:lnTo>
                      <a:pt x="10" y="148"/>
                    </a:lnTo>
                    <a:lnTo>
                      <a:pt x="13" y="145"/>
                    </a:lnTo>
                    <a:lnTo>
                      <a:pt x="10" y="142"/>
                    </a:lnTo>
                    <a:lnTo>
                      <a:pt x="11" y="125"/>
                    </a:lnTo>
                    <a:lnTo>
                      <a:pt x="19" y="123"/>
                    </a:lnTo>
                    <a:lnTo>
                      <a:pt x="14" y="123"/>
                    </a:lnTo>
                    <a:lnTo>
                      <a:pt x="11" y="116"/>
                    </a:lnTo>
                    <a:lnTo>
                      <a:pt x="2" y="107"/>
                    </a:lnTo>
                    <a:lnTo>
                      <a:pt x="16" y="93"/>
                    </a:lnTo>
                    <a:lnTo>
                      <a:pt x="17" y="90"/>
                    </a:lnTo>
                    <a:lnTo>
                      <a:pt x="25" y="84"/>
                    </a:lnTo>
                    <a:lnTo>
                      <a:pt x="28" y="82"/>
                    </a:lnTo>
                    <a:lnTo>
                      <a:pt x="38" y="82"/>
                    </a:lnTo>
                    <a:lnTo>
                      <a:pt x="43" y="81"/>
                    </a:lnTo>
                    <a:lnTo>
                      <a:pt x="58" y="76"/>
                    </a:lnTo>
                    <a:lnTo>
                      <a:pt x="61" y="75"/>
                    </a:lnTo>
                    <a:lnTo>
                      <a:pt x="69" y="84"/>
                    </a:lnTo>
                    <a:lnTo>
                      <a:pt x="72" y="84"/>
                    </a:lnTo>
                    <a:lnTo>
                      <a:pt x="81" y="78"/>
                    </a:lnTo>
                    <a:lnTo>
                      <a:pt x="95" y="84"/>
                    </a:lnTo>
                    <a:lnTo>
                      <a:pt x="95" y="82"/>
                    </a:lnTo>
                    <a:lnTo>
                      <a:pt x="90" y="73"/>
                    </a:lnTo>
                    <a:lnTo>
                      <a:pt x="82" y="61"/>
                    </a:lnTo>
                    <a:lnTo>
                      <a:pt x="81" y="61"/>
                    </a:lnTo>
                    <a:lnTo>
                      <a:pt x="82" y="55"/>
                    </a:lnTo>
                    <a:lnTo>
                      <a:pt x="95" y="51"/>
                    </a:lnTo>
                    <a:lnTo>
                      <a:pt x="102" y="44"/>
                    </a:lnTo>
                    <a:lnTo>
                      <a:pt x="99" y="31"/>
                    </a:lnTo>
                    <a:lnTo>
                      <a:pt x="104" y="26"/>
                    </a:lnTo>
                    <a:lnTo>
                      <a:pt x="110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5" name="Freeform 3136">
                <a:extLst>
                  <a:ext uri="{FF2B5EF4-FFF2-40B4-BE49-F238E27FC236}">
                    <a16:creationId xmlns:a16="http://schemas.microsoft.com/office/drawing/2014/main" id="{9E164C85-86FD-25A0-FE61-F3D351E70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300"/>
                <a:ext cx="135" cy="126"/>
              </a:xfrm>
              <a:custGeom>
                <a:avLst/>
                <a:gdLst>
                  <a:gd name="T0" fmla="*/ 120 w 271"/>
                  <a:gd name="T1" fmla="*/ 19 h 253"/>
                  <a:gd name="T2" fmla="*/ 128 w 271"/>
                  <a:gd name="T3" fmla="*/ 0 h 253"/>
                  <a:gd name="T4" fmla="*/ 160 w 271"/>
                  <a:gd name="T5" fmla="*/ 17 h 253"/>
                  <a:gd name="T6" fmla="*/ 173 w 271"/>
                  <a:gd name="T7" fmla="*/ 22 h 253"/>
                  <a:gd name="T8" fmla="*/ 181 w 271"/>
                  <a:gd name="T9" fmla="*/ 49 h 253"/>
                  <a:gd name="T10" fmla="*/ 181 w 271"/>
                  <a:gd name="T11" fmla="*/ 58 h 253"/>
                  <a:gd name="T12" fmla="*/ 186 w 271"/>
                  <a:gd name="T13" fmla="*/ 78 h 253"/>
                  <a:gd name="T14" fmla="*/ 208 w 271"/>
                  <a:gd name="T15" fmla="*/ 87 h 253"/>
                  <a:gd name="T16" fmla="*/ 214 w 271"/>
                  <a:gd name="T17" fmla="*/ 99 h 253"/>
                  <a:gd name="T18" fmla="*/ 217 w 271"/>
                  <a:gd name="T19" fmla="*/ 123 h 253"/>
                  <a:gd name="T20" fmla="*/ 228 w 271"/>
                  <a:gd name="T21" fmla="*/ 128 h 253"/>
                  <a:gd name="T22" fmla="*/ 239 w 271"/>
                  <a:gd name="T23" fmla="*/ 139 h 253"/>
                  <a:gd name="T24" fmla="*/ 245 w 271"/>
                  <a:gd name="T25" fmla="*/ 148 h 253"/>
                  <a:gd name="T26" fmla="*/ 271 w 271"/>
                  <a:gd name="T27" fmla="*/ 157 h 253"/>
                  <a:gd name="T28" fmla="*/ 258 w 271"/>
                  <a:gd name="T29" fmla="*/ 161 h 253"/>
                  <a:gd name="T30" fmla="*/ 248 w 271"/>
                  <a:gd name="T31" fmla="*/ 169 h 253"/>
                  <a:gd name="T32" fmla="*/ 245 w 271"/>
                  <a:gd name="T33" fmla="*/ 181 h 253"/>
                  <a:gd name="T34" fmla="*/ 225 w 271"/>
                  <a:gd name="T35" fmla="*/ 209 h 253"/>
                  <a:gd name="T36" fmla="*/ 221 w 271"/>
                  <a:gd name="T37" fmla="*/ 213 h 253"/>
                  <a:gd name="T38" fmla="*/ 202 w 271"/>
                  <a:gd name="T39" fmla="*/ 212 h 253"/>
                  <a:gd name="T40" fmla="*/ 195 w 271"/>
                  <a:gd name="T41" fmla="*/ 209 h 253"/>
                  <a:gd name="T42" fmla="*/ 193 w 271"/>
                  <a:gd name="T43" fmla="*/ 196 h 253"/>
                  <a:gd name="T44" fmla="*/ 183 w 271"/>
                  <a:gd name="T45" fmla="*/ 190 h 253"/>
                  <a:gd name="T46" fmla="*/ 175 w 271"/>
                  <a:gd name="T47" fmla="*/ 183 h 253"/>
                  <a:gd name="T48" fmla="*/ 148 w 271"/>
                  <a:gd name="T49" fmla="*/ 184 h 253"/>
                  <a:gd name="T50" fmla="*/ 140 w 271"/>
                  <a:gd name="T51" fmla="*/ 172 h 253"/>
                  <a:gd name="T52" fmla="*/ 133 w 271"/>
                  <a:gd name="T53" fmla="*/ 187 h 253"/>
                  <a:gd name="T54" fmla="*/ 129 w 271"/>
                  <a:gd name="T55" fmla="*/ 199 h 253"/>
                  <a:gd name="T56" fmla="*/ 136 w 271"/>
                  <a:gd name="T57" fmla="*/ 210 h 253"/>
                  <a:gd name="T58" fmla="*/ 131 w 271"/>
                  <a:gd name="T59" fmla="*/ 221 h 253"/>
                  <a:gd name="T60" fmla="*/ 143 w 271"/>
                  <a:gd name="T61" fmla="*/ 224 h 253"/>
                  <a:gd name="T62" fmla="*/ 146 w 271"/>
                  <a:gd name="T63" fmla="*/ 233 h 253"/>
                  <a:gd name="T64" fmla="*/ 139 w 271"/>
                  <a:gd name="T65" fmla="*/ 242 h 253"/>
                  <a:gd name="T66" fmla="*/ 129 w 271"/>
                  <a:gd name="T67" fmla="*/ 253 h 253"/>
                  <a:gd name="T68" fmla="*/ 111 w 271"/>
                  <a:gd name="T69" fmla="*/ 244 h 253"/>
                  <a:gd name="T70" fmla="*/ 107 w 271"/>
                  <a:gd name="T71" fmla="*/ 228 h 253"/>
                  <a:gd name="T72" fmla="*/ 96 w 271"/>
                  <a:gd name="T73" fmla="*/ 228 h 253"/>
                  <a:gd name="T74" fmla="*/ 73 w 271"/>
                  <a:gd name="T75" fmla="*/ 248 h 253"/>
                  <a:gd name="T76" fmla="*/ 57 w 271"/>
                  <a:gd name="T77" fmla="*/ 242 h 253"/>
                  <a:gd name="T78" fmla="*/ 48 w 271"/>
                  <a:gd name="T79" fmla="*/ 240 h 253"/>
                  <a:gd name="T80" fmla="*/ 57 w 271"/>
                  <a:gd name="T81" fmla="*/ 233 h 253"/>
                  <a:gd name="T82" fmla="*/ 73 w 271"/>
                  <a:gd name="T83" fmla="*/ 202 h 253"/>
                  <a:gd name="T84" fmla="*/ 69 w 271"/>
                  <a:gd name="T85" fmla="*/ 187 h 253"/>
                  <a:gd name="T86" fmla="*/ 57 w 271"/>
                  <a:gd name="T87" fmla="*/ 184 h 253"/>
                  <a:gd name="T88" fmla="*/ 40 w 271"/>
                  <a:gd name="T89" fmla="*/ 177 h 253"/>
                  <a:gd name="T90" fmla="*/ 37 w 271"/>
                  <a:gd name="T91" fmla="*/ 172 h 253"/>
                  <a:gd name="T92" fmla="*/ 16 w 271"/>
                  <a:gd name="T93" fmla="*/ 177 h 253"/>
                  <a:gd name="T94" fmla="*/ 0 w 271"/>
                  <a:gd name="T95" fmla="*/ 163 h 253"/>
                  <a:gd name="T96" fmla="*/ 10 w 271"/>
                  <a:gd name="T97" fmla="*/ 148 h 253"/>
                  <a:gd name="T98" fmla="*/ 10 w 271"/>
                  <a:gd name="T99" fmla="*/ 142 h 253"/>
                  <a:gd name="T100" fmla="*/ 19 w 271"/>
                  <a:gd name="T101" fmla="*/ 123 h 253"/>
                  <a:gd name="T102" fmla="*/ 11 w 271"/>
                  <a:gd name="T103" fmla="*/ 116 h 253"/>
                  <a:gd name="T104" fmla="*/ 16 w 271"/>
                  <a:gd name="T105" fmla="*/ 93 h 253"/>
                  <a:gd name="T106" fmla="*/ 25 w 271"/>
                  <a:gd name="T107" fmla="*/ 84 h 253"/>
                  <a:gd name="T108" fmla="*/ 38 w 271"/>
                  <a:gd name="T109" fmla="*/ 82 h 253"/>
                  <a:gd name="T110" fmla="*/ 58 w 271"/>
                  <a:gd name="T111" fmla="*/ 76 h 253"/>
                  <a:gd name="T112" fmla="*/ 69 w 271"/>
                  <a:gd name="T113" fmla="*/ 84 h 253"/>
                  <a:gd name="T114" fmla="*/ 81 w 271"/>
                  <a:gd name="T115" fmla="*/ 78 h 253"/>
                  <a:gd name="T116" fmla="*/ 95 w 271"/>
                  <a:gd name="T117" fmla="*/ 82 h 253"/>
                  <a:gd name="T118" fmla="*/ 82 w 271"/>
                  <a:gd name="T119" fmla="*/ 61 h 253"/>
                  <a:gd name="T120" fmla="*/ 82 w 271"/>
                  <a:gd name="T121" fmla="*/ 55 h 253"/>
                  <a:gd name="T122" fmla="*/ 102 w 271"/>
                  <a:gd name="T123" fmla="*/ 44 h 253"/>
                  <a:gd name="T124" fmla="*/ 104 w 271"/>
                  <a:gd name="T125" fmla="*/ 2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1" h="253">
                    <a:moveTo>
                      <a:pt x="110" y="25"/>
                    </a:moveTo>
                    <a:lnTo>
                      <a:pt x="120" y="19"/>
                    </a:lnTo>
                    <a:lnTo>
                      <a:pt x="125" y="14"/>
                    </a:lnTo>
                    <a:lnTo>
                      <a:pt x="128" y="0"/>
                    </a:lnTo>
                    <a:lnTo>
                      <a:pt x="152" y="17"/>
                    </a:lnTo>
                    <a:lnTo>
                      <a:pt x="160" y="17"/>
                    </a:lnTo>
                    <a:lnTo>
                      <a:pt x="169" y="22"/>
                    </a:lnTo>
                    <a:lnTo>
                      <a:pt x="173" y="22"/>
                    </a:lnTo>
                    <a:lnTo>
                      <a:pt x="173" y="31"/>
                    </a:lnTo>
                    <a:lnTo>
                      <a:pt x="181" y="49"/>
                    </a:lnTo>
                    <a:lnTo>
                      <a:pt x="177" y="52"/>
                    </a:lnTo>
                    <a:lnTo>
                      <a:pt x="181" y="58"/>
                    </a:lnTo>
                    <a:lnTo>
                      <a:pt x="186" y="75"/>
                    </a:lnTo>
                    <a:lnTo>
                      <a:pt x="186" y="78"/>
                    </a:lnTo>
                    <a:lnTo>
                      <a:pt x="189" y="82"/>
                    </a:lnTo>
                    <a:lnTo>
                      <a:pt x="208" y="87"/>
                    </a:lnTo>
                    <a:lnTo>
                      <a:pt x="205" y="93"/>
                    </a:lnTo>
                    <a:lnTo>
                      <a:pt x="214" y="99"/>
                    </a:lnTo>
                    <a:lnTo>
                      <a:pt x="217" y="99"/>
                    </a:lnTo>
                    <a:lnTo>
                      <a:pt x="217" y="123"/>
                    </a:lnTo>
                    <a:lnTo>
                      <a:pt x="222" y="127"/>
                    </a:lnTo>
                    <a:lnTo>
                      <a:pt x="228" y="128"/>
                    </a:lnTo>
                    <a:lnTo>
                      <a:pt x="239" y="136"/>
                    </a:lnTo>
                    <a:lnTo>
                      <a:pt x="239" y="139"/>
                    </a:lnTo>
                    <a:lnTo>
                      <a:pt x="242" y="139"/>
                    </a:lnTo>
                    <a:lnTo>
                      <a:pt x="245" y="148"/>
                    </a:lnTo>
                    <a:lnTo>
                      <a:pt x="251" y="145"/>
                    </a:lnTo>
                    <a:lnTo>
                      <a:pt x="271" y="157"/>
                    </a:lnTo>
                    <a:lnTo>
                      <a:pt x="265" y="157"/>
                    </a:lnTo>
                    <a:lnTo>
                      <a:pt x="258" y="161"/>
                    </a:lnTo>
                    <a:lnTo>
                      <a:pt x="252" y="163"/>
                    </a:lnTo>
                    <a:lnTo>
                      <a:pt x="248" y="169"/>
                    </a:lnTo>
                    <a:lnTo>
                      <a:pt x="254" y="174"/>
                    </a:lnTo>
                    <a:lnTo>
                      <a:pt x="245" y="181"/>
                    </a:lnTo>
                    <a:lnTo>
                      <a:pt x="246" y="196"/>
                    </a:lnTo>
                    <a:lnTo>
                      <a:pt x="225" y="209"/>
                    </a:lnTo>
                    <a:lnTo>
                      <a:pt x="221" y="209"/>
                    </a:lnTo>
                    <a:lnTo>
                      <a:pt x="221" y="213"/>
                    </a:lnTo>
                    <a:lnTo>
                      <a:pt x="207" y="213"/>
                    </a:lnTo>
                    <a:lnTo>
                      <a:pt x="202" y="212"/>
                    </a:lnTo>
                    <a:lnTo>
                      <a:pt x="201" y="206"/>
                    </a:lnTo>
                    <a:lnTo>
                      <a:pt x="195" y="209"/>
                    </a:lnTo>
                    <a:lnTo>
                      <a:pt x="192" y="201"/>
                    </a:lnTo>
                    <a:lnTo>
                      <a:pt x="193" y="196"/>
                    </a:lnTo>
                    <a:lnTo>
                      <a:pt x="181" y="193"/>
                    </a:lnTo>
                    <a:lnTo>
                      <a:pt x="183" y="190"/>
                    </a:lnTo>
                    <a:lnTo>
                      <a:pt x="181" y="184"/>
                    </a:lnTo>
                    <a:lnTo>
                      <a:pt x="175" y="183"/>
                    </a:lnTo>
                    <a:lnTo>
                      <a:pt x="167" y="181"/>
                    </a:lnTo>
                    <a:lnTo>
                      <a:pt x="148" y="184"/>
                    </a:lnTo>
                    <a:lnTo>
                      <a:pt x="143" y="177"/>
                    </a:lnTo>
                    <a:lnTo>
                      <a:pt x="140" y="172"/>
                    </a:lnTo>
                    <a:lnTo>
                      <a:pt x="133" y="180"/>
                    </a:lnTo>
                    <a:lnTo>
                      <a:pt x="133" y="187"/>
                    </a:lnTo>
                    <a:lnTo>
                      <a:pt x="128" y="195"/>
                    </a:lnTo>
                    <a:lnTo>
                      <a:pt x="129" y="199"/>
                    </a:lnTo>
                    <a:lnTo>
                      <a:pt x="128" y="210"/>
                    </a:lnTo>
                    <a:lnTo>
                      <a:pt x="136" y="210"/>
                    </a:lnTo>
                    <a:lnTo>
                      <a:pt x="137" y="213"/>
                    </a:lnTo>
                    <a:lnTo>
                      <a:pt x="131" y="221"/>
                    </a:lnTo>
                    <a:lnTo>
                      <a:pt x="136" y="224"/>
                    </a:lnTo>
                    <a:lnTo>
                      <a:pt x="143" y="224"/>
                    </a:lnTo>
                    <a:lnTo>
                      <a:pt x="142" y="228"/>
                    </a:lnTo>
                    <a:lnTo>
                      <a:pt x="146" y="233"/>
                    </a:lnTo>
                    <a:lnTo>
                      <a:pt x="146" y="236"/>
                    </a:lnTo>
                    <a:lnTo>
                      <a:pt x="139" y="242"/>
                    </a:lnTo>
                    <a:lnTo>
                      <a:pt x="140" y="245"/>
                    </a:lnTo>
                    <a:lnTo>
                      <a:pt x="129" y="253"/>
                    </a:lnTo>
                    <a:lnTo>
                      <a:pt x="123" y="247"/>
                    </a:lnTo>
                    <a:lnTo>
                      <a:pt x="111" y="244"/>
                    </a:lnTo>
                    <a:lnTo>
                      <a:pt x="107" y="236"/>
                    </a:lnTo>
                    <a:lnTo>
                      <a:pt x="107" y="228"/>
                    </a:lnTo>
                    <a:lnTo>
                      <a:pt x="104" y="221"/>
                    </a:lnTo>
                    <a:lnTo>
                      <a:pt x="96" y="228"/>
                    </a:lnTo>
                    <a:lnTo>
                      <a:pt x="90" y="237"/>
                    </a:lnTo>
                    <a:lnTo>
                      <a:pt x="73" y="248"/>
                    </a:lnTo>
                    <a:lnTo>
                      <a:pt x="66" y="245"/>
                    </a:lnTo>
                    <a:lnTo>
                      <a:pt x="57" y="242"/>
                    </a:lnTo>
                    <a:lnTo>
                      <a:pt x="52" y="244"/>
                    </a:lnTo>
                    <a:lnTo>
                      <a:pt x="48" y="240"/>
                    </a:lnTo>
                    <a:lnTo>
                      <a:pt x="51" y="236"/>
                    </a:lnTo>
                    <a:lnTo>
                      <a:pt x="57" y="233"/>
                    </a:lnTo>
                    <a:lnTo>
                      <a:pt x="60" y="224"/>
                    </a:lnTo>
                    <a:lnTo>
                      <a:pt x="73" y="202"/>
                    </a:lnTo>
                    <a:lnTo>
                      <a:pt x="72" y="190"/>
                    </a:lnTo>
                    <a:lnTo>
                      <a:pt x="69" y="187"/>
                    </a:lnTo>
                    <a:lnTo>
                      <a:pt x="58" y="187"/>
                    </a:lnTo>
                    <a:lnTo>
                      <a:pt x="57" y="184"/>
                    </a:lnTo>
                    <a:lnTo>
                      <a:pt x="46" y="184"/>
                    </a:lnTo>
                    <a:lnTo>
                      <a:pt x="40" y="177"/>
                    </a:lnTo>
                    <a:lnTo>
                      <a:pt x="38" y="171"/>
                    </a:lnTo>
                    <a:lnTo>
                      <a:pt x="37" y="172"/>
                    </a:lnTo>
                    <a:lnTo>
                      <a:pt x="22" y="177"/>
                    </a:lnTo>
                    <a:lnTo>
                      <a:pt x="16" y="177"/>
                    </a:lnTo>
                    <a:lnTo>
                      <a:pt x="11" y="174"/>
                    </a:lnTo>
                    <a:lnTo>
                      <a:pt x="0" y="163"/>
                    </a:lnTo>
                    <a:lnTo>
                      <a:pt x="11" y="160"/>
                    </a:lnTo>
                    <a:lnTo>
                      <a:pt x="10" y="148"/>
                    </a:lnTo>
                    <a:lnTo>
                      <a:pt x="13" y="145"/>
                    </a:lnTo>
                    <a:lnTo>
                      <a:pt x="10" y="142"/>
                    </a:lnTo>
                    <a:lnTo>
                      <a:pt x="11" y="125"/>
                    </a:lnTo>
                    <a:lnTo>
                      <a:pt x="19" y="123"/>
                    </a:lnTo>
                    <a:lnTo>
                      <a:pt x="14" y="123"/>
                    </a:lnTo>
                    <a:lnTo>
                      <a:pt x="11" y="116"/>
                    </a:lnTo>
                    <a:lnTo>
                      <a:pt x="2" y="107"/>
                    </a:lnTo>
                    <a:lnTo>
                      <a:pt x="16" y="93"/>
                    </a:lnTo>
                    <a:lnTo>
                      <a:pt x="17" y="90"/>
                    </a:lnTo>
                    <a:lnTo>
                      <a:pt x="25" y="84"/>
                    </a:lnTo>
                    <a:lnTo>
                      <a:pt x="28" y="82"/>
                    </a:lnTo>
                    <a:lnTo>
                      <a:pt x="38" y="82"/>
                    </a:lnTo>
                    <a:lnTo>
                      <a:pt x="43" y="81"/>
                    </a:lnTo>
                    <a:lnTo>
                      <a:pt x="58" y="76"/>
                    </a:lnTo>
                    <a:lnTo>
                      <a:pt x="61" y="75"/>
                    </a:lnTo>
                    <a:lnTo>
                      <a:pt x="69" y="84"/>
                    </a:lnTo>
                    <a:lnTo>
                      <a:pt x="72" y="84"/>
                    </a:lnTo>
                    <a:lnTo>
                      <a:pt x="81" y="78"/>
                    </a:lnTo>
                    <a:lnTo>
                      <a:pt x="95" y="84"/>
                    </a:lnTo>
                    <a:lnTo>
                      <a:pt x="95" y="82"/>
                    </a:lnTo>
                    <a:lnTo>
                      <a:pt x="90" y="73"/>
                    </a:lnTo>
                    <a:lnTo>
                      <a:pt x="82" y="61"/>
                    </a:lnTo>
                    <a:lnTo>
                      <a:pt x="81" y="61"/>
                    </a:lnTo>
                    <a:lnTo>
                      <a:pt x="82" y="55"/>
                    </a:lnTo>
                    <a:lnTo>
                      <a:pt x="95" y="51"/>
                    </a:lnTo>
                    <a:lnTo>
                      <a:pt x="102" y="44"/>
                    </a:lnTo>
                    <a:lnTo>
                      <a:pt x="99" y="31"/>
                    </a:lnTo>
                    <a:lnTo>
                      <a:pt x="104" y="26"/>
                    </a:lnTo>
                    <a:lnTo>
                      <a:pt x="11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6" name="Freeform 3137">
                <a:extLst>
                  <a:ext uri="{FF2B5EF4-FFF2-40B4-BE49-F238E27FC236}">
                    <a16:creationId xmlns:a16="http://schemas.microsoft.com/office/drawing/2014/main" id="{D0DF3F3C-C9B4-C9A3-61C1-C6AF13D66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410"/>
                <a:ext cx="175" cy="108"/>
              </a:xfrm>
              <a:custGeom>
                <a:avLst/>
                <a:gdLst>
                  <a:gd name="T0" fmla="*/ 226 w 351"/>
                  <a:gd name="T1" fmla="*/ 112 h 216"/>
                  <a:gd name="T2" fmla="*/ 206 w 351"/>
                  <a:gd name="T3" fmla="*/ 118 h 216"/>
                  <a:gd name="T4" fmla="*/ 191 w 351"/>
                  <a:gd name="T5" fmla="*/ 112 h 216"/>
                  <a:gd name="T6" fmla="*/ 170 w 351"/>
                  <a:gd name="T7" fmla="*/ 124 h 216"/>
                  <a:gd name="T8" fmla="*/ 150 w 351"/>
                  <a:gd name="T9" fmla="*/ 118 h 216"/>
                  <a:gd name="T10" fmla="*/ 134 w 351"/>
                  <a:gd name="T11" fmla="*/ 115 h 216"/>
                  <a:gd name="T12" fmla="*/ 120 w 351"/>
                  <a:gd name="T13" fmla="*/ 99 h 216"/>
                  <a:gd name="T14" fmla="*/ 108 w 351"/>
                  <a:gd name="T15" fmla="*/ 82 h 216"/>
                  <a:gd name="T16" fmla="*/ 91 w 351"/>
                  <a:gd name="T17" fmla="*/ 74 h 216"/>
                  <a:gd name="T18" fmla="*/ 81 w 351"/>
                  <a:gd name="T19" fmla="*/ 41 h 216"/>
                  <a:gd name="T20" fmla="*/ 59 w 351"/>
                  <a:gd name="T21" fmla="*/ 23 h 216"/>
                  <a:gd name="T22" fmla="*/ 52 w 351"/>
                  <a:gd name="T23" fmla="*/ 0 h 216"/>
                  <a:gd name="T24" fmla="*/ 41 w 351"/>
                  <a:gd name="T25" fmla="*/ 21 h 216"/>
                  <a:gd name="T26" fmla="*/ 37 w 351"/>
                  <a:gd name="T27" fmla="*/ 56 h 216"/>
                  <a:gd name="T28" fmla="*/ 32 w 351"/>
                  <a:gd name="T29" fmla="*/ 73 h 216"/>
                  <a:gd name="T30" fmla="*/ 32 w 351"/>
                  <a:gd name="T31" fmla="*/ 97 h 216"/>
                  <a:gd name="T32" fmla="*/ 18 w 351"/>
                  <a:gd name="T33" fmla="*/ 103 h 216"/>
                  <a:gd name="T34" fmla="*/ 8 w 351"/>
                  <a:gd name="T35" fmla="*/ 115 h 216"/>
                  <a:gd name="T36" fmla="*/ 9 w 351"/>
                  <a:gd name="T37" fmla="*/ 138 h 216"/>
                  <a:gd name="T38" fmla="*/ 11 w 351"/>
                  <a:gd name="T39" fmla="*/ 155 h 216"/>
                  <a:gd name="T40" fmla="*/ 15 w 351"/>
                  <a:gd name="T41" fmla="*/ 173 h 216"/>
                  <a:gd name="T42" fmla="*/ 38 w 351"/>
                  <a:gd name="T43" fmla="*/ 168 h 216"/>
                  <a:gd name="T44" fmla="*/ 52 w 351"/>
                  <a:gd name="T45" fmla="*/ 158 h 216"/>
                  <a:gd name="T46" fmla="*/ 68 w 351"/>
                  <a:gd name="T47" fmla="*/ 158 h 216"/>
                  <a:gd name="T48" fmla="*/ 79 w 351"/>
                  <a:gd name="T49" fmla="*/ 167 h 216"/>
                  <a:gd name="T50" fmla="*/ 97 w 351"/>
                  <a:gd name="T51" fmla="*/ 168 h 216"/>
                  <a:gd name="T52" fmla="*/ 111 w 351"/>
                  <a:gd name="T53" fmla="*/ 161 h 216"/>
                  <a:gd name="T54" fmla="*/ 134 w 351"/>
                  <a:gd name="T55" fmla="*/ 182 h 216"/>
                  <a:gd name="T56" fmla="*/ 158 w 351"/>
                  <a:gd name="T57" fmla="*/ 188 h 216"/>
                  <a:gd name="T58" fmla="*/ 182 w 351"/>
                  <a:gd name="T59" fmla="*/ 203 h 216"/>
                  <a:gd name="T60" fmla="*/ 197 w 351"/>
                  <a:gd name="T61" fmla="*/ 209 h 216"/>
                  <a:gd name="T62" fmla="*/ 216 w 351"/>
                  <a:gd name="T63" fmla="*/ 208 h 216"/>
                  <a:gd name="T64" fmla="*/ 210 w 351"/>
                  <a:gd name="T65" fmla="*/ 182 h 216"/>
                  <a:gd name="T66" fmla="*/ 228 w 351"/>
                  <a:gd name="T67" fmla="*/ 168 h 216"/>
                  <a:gd name="T68" fmla="*/ 255 w 351"/>
                  <a:gd name="T69" fmla="*/ 161 h 216"/>
                  <a:gd name="T70" fmla="*/ 279 w 351"/>
                  <a:gd name="T71" fmla="*/ 170 h 216"/>
                  <a:gd name="T72" fmla="*/ 310 w 351"/>
                  <a:gd name="T73" fmla="*/ 153 h 216"/>
                  <a:gd name="T74" fmla="*/ 338 w 351"/>
                  <a:gd name="T75" fmla="*/ 158 h 216"/>
                  <a:gd name="T76" fmla="*/ 343 w 351"/>
                  <a:gd name="T77" fmla="*/ 146 h 216"/>
                  <a:gd name="T78" fmla="*/ 345 w 351"/>
                  <a:gd name="T79" fmla="*/ 130 h 216"/>
                  <a:gd name="T80" fmla="*/ 331 w 351"/>
                  <a:gd name="T81" fmla="*/ 117 h 216"/>
                  <a:gd name="T82" fmla="*/ 319 w 351"/>
                  <a:gd name="T83" fmla="*/ 91 h 216"/>
                  <a:gd name="T84" fmla="*/ 269 w 351"/>
                  <a:gd name="T85" fmla="*/ 95 h 216"/>
                  <a:gd name="T86" fmla="*/ 250 w 351"/>
                  <a:gd name="T87" fmla="*/ 115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1" h="216">
                    <a:moveTo>
                      <a:pt x="243" y="115"/>
                    </a:moveTo>
                    <a:lnTo>
                      <a:pt x="234" y="114"/>
                    </a:lnTo>
                    <a:lnTo>
                      <a:pt x="226" y="112"/>
                    </a:lnTo>
                    <a:lnTo>
                      <a:pt x="226" y="118"/>
                    </a:lnTo>
                    <a:lnTo>
                      <a:pt x="219" y="124"/>
                    </a:lnTo>
                    <a:lnTo>
                      <a:pt x="206" y="118"/>
                    </a:lnTo>
                    <a:lnTo>
                      <a:pt x="200" y="109"/>
                    </a:lnTo>
                    <a:lnTo>
                      <a:pt x="194" y="105"/>
                    </a:lnTo>
                    <a:lnTo>
                      <a:pt x="191" y="112"/>
                    </a:lnTo>
                    <a:lnTo>
                      <a:pt x="184" y="105"/>
                    </a:lnTo>
                    <a:lnTo>
                      <a:pt x="178" y="103"/>
                    </a:lnTo>
                    <a:lnTo>
                      <a:pt x="170" y="124"/>
                    </a:lnTo>
                    <a:lnTo>
                      <a:pt x="167" y="129"/>
                    </a:lnTo>
                    <a:lnTo>
                      <a:pt x="158" y="124"/>
                    </a:lnTo>
                    <a:lnTo>
                      <a:pt x="150" y="118"/>
                    </a:lnTo>
                    <a:lnTo>
                      <a:pt x="146" y="121"/>
                    </a:lnTo>
                    <a:lnTo>
                      <a:pt x="138" y="120"/>
                    </a:lnTo>
                    <a:lnTo>
                      <a:pt x="134" y="115"/>
                    </a:lnTo>
                    <a:lnTo>
                      <a:pt x="128" y="111"/>
                    </a:lnTo>
                    <a:lnTo>
                      <a:pt x="128" y="106"/>
                    </a:lnTo>
                    <a:lnTo>
                      <a:pt x="120" y="99"/>
                    </a:lnTo>
                    <a:lnTo>
                      <a:pt x="117" y="89"/>
                    </a:lnTo>
                    <a:lnTo>
                      <a:pt x="117" y="88"/>
                    </a:lnTo>
                    <a:lnTo>
                      <a:pt x="108" y="82"/>
                    </a:lnTo>
                    <a:lnTo>
                      <a:pt x="105" y="71"/>
                    </a:lnTo>
                    <a:lnTo>
                      <a:pt x="94" y="68"/>
                    </a:lnTo>
                    <a:lnTo>
                      <a:pt x="91" y="74"/>
                    </a:lnTo>
                    <a:lnTo>
                      <a:pt x="88" y="68"/>
                    </a:lnTo>
                    <a:lnTo>
                      <a:pt x="79" y="53"/>
                    </a:lnTo>
                    <a:lnTo>
                      <a:pt x="81" y="41"/>
                    </a:lnTo>
                    <a:lnTo>
                      <a:pt x="77" y="32"/>
                    </a:lnTo>
                    <a:lnTo>
                      <a:pt x="71" y="26"/>
                    </a:lnTo>
                    <a:lnTo>
                      <a:pt x="59" y="23"/>
                    </a:lnTo>
                    <a:lnTo>
                      <a:pt x="55" y="15"/>
                    </a:lnTo>
                    <a:lnTo>
                      <a:pt x="55" y="7"/>
                    </a:lnTo>
                    <a:lnTo>
                      <a:pt x="52" y="0"/>
                    </a:lnTo>
                    <a:lnTo>
                      <a:pt x="44" y="7"/>
                    </a:lnTo>
                    <a:lnTo>
                      <a:pt x="38" y="16"/>
                    </a:lnTo>
                    <a:lnTo>
                      <a:pt x="41" y="21"/>
                    </a:lnTo>
                    <a:lnTo>
                      <a:pt x="35" y="27"/>
                    </a:lnTo>
                    <a:lnTo>
                      <a:pt x="37" y="48"/>
                    </a:lnTo>
                    <a:lnTo>
                      <a:pt x="37" y="56"/>
                    </a:lnTo>
                    <a:lnTo>
                      <a:pt x="33" y="59"/>
                    </a:lnTo>
                    <a:lnTo>
                      <a:pt x="38" y="65"/>
                    </a:lnTo>
                    <a:lnTo>
                      <a:pt x="32" y="73"/>
                    </a:lnTo>
                    <a:lnTo>
                      <a:pt x="32" y="79"/>
                    </a:lnTo>
                    <a:lnTo>
                      <a:pt x="35" y="85"/>
                    </a:lnTo>
                    <a:lnTo>
                      <a:pt x="32" y="97"/>
                    </a:lnTo>
                    <a:lnTo>
                      <a:pt x="32" y="102"/>
                    </a:lnTo>
                    <a:lnTo>
                      <a:pt x="27" y="105"/>
                    </a:lnTo>
                    <a:lnTo>
                      <a:pt x="18" y="103"/>
                    </a:lnTo>
                    <a:lnTo>
                      <a:pt x="17" y="109"/>
                    </a:lnTo>
                    <a:lnTo>
                      <a:pt x="14" y="115"/>
                    </a:lnTo>
                    <a:lnTo>
                      <a:pt x="8" y="115"/>
                    </a:lnTo>
                    <a:lnTo>
                      <a:pt x="5" y="118"/>
                    </a:lnTo>
                    <a:lnTo>
                      <a:pt x="0" y="120"/>
                    </a:lnTo>
                    <a:lnTo>
                      <a:pt x="9" y="138"/>
                    </a:lnTo>
                    <a:lnTo>
                      <a:pt x="17" y="144"/>
                    </a:lnTo>
                    <a:lnTo>
                      <a:pt x="17" y="152"/>
                    </a:lnTo>
                    <a:lnTo>
                      <a:pt x="11" y="155"/>
                    </a:lnTo>
                    <a:lnTo>
                      <a:pt x="9" y="161"/>
                    </a:lnTo>
                    <a:lnTo>
                      <a:pt x="12" y="173"/>
                    </a:lnTo>
                    <a:lnTo>
                      <a:pt x="15" y="173"/>
                    </a:lnTo>
                    <a:lnTo>
                      <a:pt x="23" y="171"/>
                    </a:lnTo>
                    <a:lnTo>
                      <a:pt x="32" y="168"/>
                    </a:lnTo>
                    <a:lnTo>
                      <a:pt x="38" y="168"/>
                    </a:lnTo>
                    <a:lnTo>
                      <a:pt x="52" y="171"/>
                    </a:lnTo>
                    <a:lnTo>
                      <a:pt x="52" y="170"/>
                    </a:lnTo>
                    <a:lnTo>
                      <a:pt x="52" y="158"/>
                    </a:lnTo>
                    <a:lnTo>
                      <a:pt x="59" y="158"/>
                    </a:lnTo>
                    <a:lnTo>
                      <a:pt x="65" y="161"/>
                    </a:lnTo>
                    <a:lnTo>
                      <a:pt x="68" y="158"/>
                    </a:lnTo>
                    <a:lnTo>
                      <a:pt x="74" y="159"/>
                    </a:lnTo>
                    <a:lnTo>
                      <a:pt x="77" y="161"/>
                    </a:lnTo>
                    <a:lnTo>
                      <a:pt x="79" y="167"/>
                    </a:lnTo>
                    <a:lnTo>
                      <a:pt x="82" y="170"/>
                    </a:lnTo>
                    <a:lnTo>
                      <a:pt x="91" y="173"/>
                    </a:lnTo>
                    <a:lnTo>
                      <a:pt x="97" y="168"/>
                    </a:lnTo>
                    <a:lnTo>
                      <a:pt x="105" y="168"/>
                    </a:lnTo>
                    <a:lnTo>
                      <a:pt x="111" y="165"/>
                    </a:lnTo>
                    <a:lnTo>
                      <a:pt x="111" y="161"/>
                    </a:lnTo>
                    <a:lnTo>
                      <a:pt x="117" y="158"/>
                    </a:lnTo>
                    <a:lnTo>
                      <a:pt x="129" y="176"/>
                    </a:lnTo>
                    <a:lnTo>
                      <a:pt x="134" y="182"/>
                    </a:lnTo>
                    <a:lnTo>
                      <a:pt x="147" y="194"/>
                    </a:lnTo>
                    <a:lnTo>
                      <a:pt x="156" y="194"/>
                    </a:lnTo>
                    <a:lnTo>
                      <a:pt x="158" y="188"/>
                    </a:lnTo>
                    <a:lnTo>
                      <a:pt x="169" y="196"/>
                    </a:lnTo>
                    <a:lnTo>
                      <a:pt x="176" y="202"/>
                    </a:lnTo>
                    <a:lnTo>
                      <a:pt x="182" y="203"/>
                    </a:lnTo>
                    <a:lnTo>
                      <a:pt x="187" y="205"/>
                    </a:lnTo>
                    <a:lnTo>
                      <a:pt x="188" y="202"/>
                    </a:lnTo>
                    <a:lnTo>
                      <a:pt x="197" y="209"/>
                    </a:lnTo>
                    <a:lnTo>
                      <a:pt x="199" y="216"/>
                    </a:lnTo>
                    <a:lnTo>
                      <a:pt x="211" y="209"/>
                    </a:lnTo>
                    <a:lnTo>
                      <a:pt x="216" y="208"/>
                    </a:lnTo>
                    <a:lnTo>
                      <a:pt x="223" y="191"/>
                    </a:lnTo>
                    <a:lnTo>
                      <a:pt x="219" y="185"/>
                    </a:lnTo>
                    <a:lnTo>
                      <a:pt x="210" y="182"/>
                    </a:lnTo>
                    <a:lnTo>
                      <a:pt x="213" y="176"/>
                    </a:lnTo>
                    <a:lnTo>
                      <a:pt x="219" y="175"/>
                    </a:lnTo>
                    <a:lnTo>
                      <a:pt x="228" y="168"/>
                    </a:lnTo>
                    <a:lnTo>
                      <a:pt x="225" y="164"/>
                    </a:lnTo>
                    <a:lnTo>
                      <a:pt x="235" y="149"/>
                    </a:lnTo>
                    <a:lnTo>
                      <a:pt x="255" y="161"/>
                    </a:lnTo>
                    <a:lnTo>
                      <a:pt x="266" y="170"/>
                    </a:lnTo>
                    <a:lnTo>
                      <a:pt x="275" y="167"/>
                    </a:lnTo>
                    <a:lnTo>
                      <a:pt x="279" y="170"/>
                    </a:lnTo>
                    <a:lnTo>
                      <a:pt x="281" y="167"/>
                    </a:lnTo>
                    <a:lnTo>
                      <a:pt x="293" y="161"/>
                    </a:lnTo>
                    <a:lnTo>
                      <a:pt x="310" y="153"/>
                    </a:lnTo>
                    <a:lnTo>
                      <a:pt x="323" y="155"/>
                    </a:lnTo>
                    <a:lnTo>
                      <a:pt x="328" y="159"/>
                    </a:lnTo>
                    <a:lnTo>
                      <a:pt x="338" y="158"/>
                    </a:lnTo>
                    <a:lnTo>
                      <a:pt x="342" y="155"/>
                    </a:lnTo>
                    <a:lnTo>
                      <a:pt x="340" y="149"/>
                    </a:lnTo>
                    <a:lnTo>
                      <a:pt x="343" y="146"/>
                    </a:lnTo>
                    <a:lnTo>
                      <a:pt x="351" y="143"/>
                    </a:lnTo>
                    <a:lnTo>
                      <a:pt x="348" y="127"/>
                    </a:lnTo>
                    <a:lnTo>
                      <a:pt x="345" y="130"/>
                    </a:lnTo>
                    <a:lnTo>
                      <a:pt x="337" y="124"/>
                    </a:lnTo>
                    <a:lnTo>
                      <a:pt x="337" y="121"/>
                    </a:lnTo>
                    <a:lnTo>
                      <a:pt x="331" y="117"/>
                    </a:lnTo>
                    <a:lnTo>
                      <a:pt x="335" y="112"/>
                    </a:lnTo>
                    <a:lnTo>
                      <a:pt x="328" y="88"/>
                    </a:lnTo>
                    <a:lnTo>
                      <a:pt x="319" y="91"/>
                    </a:lnTo>
                    <a:lnTo>
                      <a:pt x="298" y="94"/>
                    </a:lnTo>
                    <a:lnTo>
                      <a:pt x="288" y="100"/>
                    </a:lnTo>
                    <a:lnTo>
                      <a:pt x="269" y="95"/>
                    </a:lnTo>
                    <a:lnTo>
                      <a:pt x="263" y="99"/>
                    </a:lnTo>
                    <a:lnTo>
                      <a:pt x="260" y="100"/>
                    </a:lnTo>
                    <a:lnTo>
                      <a:pt x="250" y="115"/>
                    </a:lnTo>
                    <a:lnTo>
                      <a:pt x="243" y="1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7" name="Freeform 3138">
                <a:extLst>
                  <a:ext uri="{FF2B5EF4-FFF2-40B4-BE49-F238E27FC236}">
                    <a16:creationId xmlns:a16="http://schemas.microsoft.com/office/drawing/2014/main" id="{16C61CF2-25F3-AD13-3F71-8E92C8874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410"/>
                <a:ext cx="175" cy="108"/>
              </a:xfrm>
              <a:custGeom>
                <a:avLst/>
                <a:gdLst>
                  <a:gd name="T0" fmla="*/ 260 w 351"/>
                  <a:gd name="T1" fmla="*/ 100 h 216"/>
                  <a:gd name="T2" fmla="*/ 288 w 351"/>
                  <a:gd name="T3" fmla="*/ 100 h 216"/>
                  <a:gd name="T4" fmla="*/ 328 w 351"/>
                  <a:gd name="T5" fmla="*/ 88 h 216"/>
                  <a:gd name="T6" fmla="*/ 337 w 351"/>
                  <a:gd name="T7" fmla="*/ 121 h 216"/>
                  <a:gd name="T8" fmla="*/ 348 w 351"/>
                  <a:gd name="T9" fmla="*/ 127 h 216"/>
                  <a:gd name="T10" fmla="*/ 340 w 351"/>
                  <a:gd name="T11" fmla="*/ 149 h 216"/>
                  <a:gd name="T12" fmla="*/ 328 w 351"/>
                  <a:gd name="T13" fmla="*/ 159 h 216"/>
                  <a:gd name="T14" fmla="*/ 293 w 351"/>
                  <a:gd name="T15" fmla="*/ 161 h 216"/>
                  <a:gd name="T16" fmla="*/ 275 w 351"/>
                  <a:gd name="T17" fmla="*/ 167 h 216"/>
                  <a:gd name="T18" fmla="*/ 235 w 351"/>
                  <a:gd name="T19" fmla="*/ 149 h 216"/>
                  <a:gd name="T20" fmla="*/ 219 w 351"/>
                  <a:gd name="T21" fmla="*/ 175 h 216"/>
                  <a:gd name="T22" fmla="*/ 219 w 351"/>
                  <a:gd name="T23" fmla="*/ 185 h 216"/>
                  <a:gd name="T24" fmla="*/ 211 w 351"/>
                  <a:gd name="T25" fmla="*/ 209 h 216"/>
                  <a:gd name="T26" fmla="*/ 188 w 351"/>
                  <a:gd name="T27" fmla="*/ 202 h 216"/>
                  <a:gd name="T28" fmla="*/ 176 w 351"/>
                  <a:gd name="T29" fmla="*/ 202 h 216"/>
                  <a:gd name="T30" fmla="*/ 156 w 351"/>
                  <a:gd name="T31" fmla="*/ 194 h 216"/>
                  <a:gd name="T32" fmla="*/ 129 w 351"/>
                  <a:gd name="T33" fmla="*/ 176 h 216"/>
                  <a:gd name="T34" fmla="*/ 111 w 351"/>
                  <a:gd name="T35" fmla="*/ 165 h 216"/>
                  <a:gd name="T36" fmla="*/ 91 w 351"/>
                  <a:gd name="T37" fmla="*/ 173 h 216"/>
                  <a:gd name="T38" fmla="*/ 77 w 351"/>
                  <a:gd name="T39" fmla="*/ 161 h 216"/>
                  <a:gd name="T40" fmla="*/ 65 w 351"/>
                  <a:gd name="T41" fmla="*/ 161 h 216"/>
                  <a:gd name="T42" fmla="*/ 52 w 351"/>
                  <a:gd name="T43" fmla="*/ 170 h 216"/>
                  <a:gd name="T44" fmla="*/ 32 w 351"/>
                  <a:gd name="T45" fmla="*/ 168 h 216"/>
                  <a:gd name="T46" fmla="*/ 12 w 351"/>
                  <a:gd name="T47" fmla="*/ 173 h 216"/>
                  <a:gd name="T48" fmla="*/ 17 w 351"/>
                  <a:gd name="T49" fmla="*/ 152 h 216"/>
                  <a:gd name="T50" fmla="*/ 0 w 351"/>
                  <a:gd name="T51" fmla="*/ 120 h 216"/>
                  <a:gd name="T52" fmla="*/ 14 w 351"/>
                  <a:gd name="T53" fmla="*/ 115 h 216"/>
                  <a:gd name="T54" fmla="*/ 27 w 351"/>
                  <a:gd name="T55" fmla="*/ 105 h 216"/>
                  <a:gd name="T56" fmla="*/ 35 w 351"/>
                  <a:gd name="T57" fmla="*/ 85 h 216"/>
                  <a:gd name="T58" fmla="*/ 38 w 351"/>
                  <a:gd name="T59" fmla="*/ 65 h 216"/>
                  <a:gd name="T60" fmla="*/ 37 w 351"/>
                  <a:gd name="T61" fmla="*/ 48 h 216"/>
                  <a:gd name="T62" fmla="*/ 38 w 351"/>
                  <a:gd name="T63" fmla="*/ 16 h 216"/>
                  <a:gd name="T64" fmla="*/ 55 w 351"/>
                  <a:gd name="T65" fmla="*/ 7 h 216"/>
                  <a:gd name="T66" fmla="*/ 71 w 351"/>
                  <a:gd name="T67" fmla="*/ 26 h 216"/>
                  <a:gd name="T68" fmla="*/ 79 w 351"/>
                  <a:gd name="T69" fmla="*/ 53 h 216"/>
                  <a:gd name="T70" fmla="*/ 94 w 351"/>
                  <a:gd name="T71" fmla="*/ 68 h 216"/>
                  <a:gd name="T72" fmla="*/ 117 w 351"/>
                  <a:gd name="T73" fmla="*/ 88 h 216"/>
                  <a:gd name="T74" fmla="*/ 128 w 351"/>
                  <a:gd name="T75" fmla="*/ 106 h 216"/>
                  <a:gd name="T76" fmla="*/ 138 w 351"/>
                  <a:gd name="T77" fmla="*/ 120 h 216"/>
                  <a:gd name="T78" fmla="*/ 158 w 351"/>
                  <a:gd name="T79" fmla="*/ 124 h 216"/>
                  <a:gd name="T80" fmla="*/ 178 w 351"/>
                  <a:gd name="T81" fmla="*/ 103 h 216"/>
                  <a:gd name="T82" fmla="*/ 194 w 351"/>
                  <a:gd name="T83" fmla="*/ 105 h 216"/>
                  <a:gd name="T84" fmla="*/ 219 w 351"/>
                  <a:gd name="T85" fmla="*/ 124 h 216"/>
                  <a:gd name="T86" fmla="*/ 234 w 351"/>
                  <a:gd name="T87" fmla="*/ 11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1" h="216">
                    <a:moveTo>
                      <a:pt x="243" y="115"/>
                    </a:moveTo>
                    <a:lnTo>
                      <a:pt x="250" y="115"/>
                    </a:lnTo>
                    <a:lnTo>
                      <a:pt x="260" y="100"/>
                    </a:lnTo>
                    <a:lnTo>
                      <a:pt x="263" y="99"/>
                    </a:lnTo>
                    <a:lnTo>
                      <a:pt x="269" y="95"/>
                    </a:lnTo>
                    <a:lnTo>
                      <a:pt x="288" y="100"/>
                    </a:lnTo>
                    <a:lnTo>
                      <a:pt x="298" y="94"/>
                    </a:lnTo>
                    <a:lnTo>
                      <a:pt x="319" y="91"/>
                    </a:lnTo>
                    <a:lnTo>
                      <a:pt x="328" y="88"/>
                    </a:lnTo>
                    <a:lnTo>
                      <a:pt x="335" y="112"/>
                    </a:lnTo>
                    <a:lnTo>
                      <a:pt x="331" y="117"/>
                    </a:lnTo>
                    <a:lnTo>
                      <a:pt x="337" y="121"/>
                    </a:lnTo>
                    <a:lnTo>
                      <a:pt x="337" y="124"/>
                    </a:lnTo>
                    <a:lnTo>
                      <a:pt x="345" y="130"/>
                    </a:lnTo>
                    <a:lnTo>
                      <a:pt x="348" y="127"/>
                    </a:lnTo>
                    <a:lnTo>
                      <a:pt x="351" y="143"/>
                    </a:lnTo>
                    <a:lnTo>
                      <a:pt x="343" y="146"/>
                    </a:lnTo>
                    <a:lnTo>
                      <a:pt x="340" y="149"/>
                    </a:lnTo>
                    <a:lnTo>
                      <a:pt x="342" y="155"/>
                    </a:lnTo>
                    <a:lnTo>
                      <a:pt x="338" y="158"/>
                    </a:lnTo>
                    <a:lnTo>
                      <a:pt x="328" y="159"/>
                    </a:lnTo>
                    <a:lnTo>
                      <a:pt x="323" y="155"/>
                    </a:lnTo>
                    <a:lnTo>
                      <a:pt x="310" y="153"/>
                    </a:lnTo>
                    <a:lnTo>
                      <a:pt x="293" y="161"/>
                    </a:lnTo>
                    <a:lnTo>
                      <a:pt x="281" y="167"/>
                    </a:lnTo>
                    <a:lnTo>
                      <a:pt x="279" y="170"/>
                    </a:lnTo>
                    <a:lnTo>
                      <a:pt x="275" y="167"/>
                    </a:lnTo>
                    <a:lnTo>
                      <a:pt x="266" y="170"/>
                    </a:lnTo>
                    <a:lnTo>
                      <a:pt x="255" y="161"/>
                    </a:lnTo>
                    <a:lnTo>
                      <a:pt x="235" y="149"/>
                    </a:lnTo>
                    <a:lnTo>
                      <a:pt x="225" y="164"/>
                    </a:lnTo>
                    <a:lnTo>
                      <a:pt x="228" y="168"/>
                    </a:lnTo>
                    <a:lnTo>
                      <a:pt x="219" y="175"/>
                    </a:lnTo>
                    <a:lnTo>
                      <a:pt x="213" y="176"/>
                    </a:lnTo>
                    <a:lnTo>
                      <a:pt x="210" y="182"/>
                    </a:lnTo>
                    <a:lnTo>
                      <a:pt x="219" y="185"/>
                    </a:lnTo>
                    <a:lnTo>
                      <a:pt x="223" y="191"/>
                    </a:lnTo>
                    <a:lnTo>
                      <a:pt x="216" y="208"/>
                    </a:lnTo>
                    <a:lnTo>
                      <a:pt x="211" y="209"/>
                    </a:lnTo>
                    <a:lnTo>
                      <a:pt x="199" y="216"/>
                    </a:lnTo>
                    <a:lnTo>
                      <a:pt x="197" y="209"/>
                    </a:lnTo>
                    <a:lnTo>
                      <a:pt x="188" y="202"/>
                    </a:lnTo>
                    <a:lnTo>
                      <a:pt x="187" y="205"/>
                    </a:lnTo>
                    <a:lnTo>
                      <a:pt x="182" y="203"/>
                    </a:lnTo>
                    <a:lnTo>
                      <a:pt x="176" y="202"/>
                    </a:lnTo>
                    <a:lnTo>
                      <a:pt x="169" y="196"/>
                    </a:lnTo>
                    <a:lnTo>
                      <a:pt x="158" y="188"/>
                    </a:lnTo>
                    <a:lnTo>
                      <a:pt x="156" y="194"/>
                    </a:lnTo>
                    <a:lnTo>
                      <a:pt x="147" y="194"/>
                    </a:lnTo>
                    <a:lnTo>
                      <a:pt x="134" y="182"/>
                    </a:lnTo>
                    <a:lnTo>
                      <a:pt x="129" y="176"/>
                    </a:lnTo>
                    <a:lnTo>
                      <a:pt x="117" y="158"/>
                    </a:lnTo>
                    <a:lnTo>
                      <a:pt x="111" y="161"/>
                    </a:lnTo>
                    <a:lnTo>
                      <a:pt x="111" y="165"/>
                    </a:lnTo>
                    <a:lnTo>
                      <a:pt x="105" y="168"/>
                    </a:lnTo>
                    <a:lnTo>
                      <a:pt x="97" y="168"/>
                    </a:lnTo>
                    <a:lnTo>
                      <a:pt x="91" y="173"/>
                    </a:lnTo>
                    <a:lnTo>
                      <a:pt x="82" y="170"/>
                    </a:lnTo>
                    <a:lnTo>
                      <a:pt x="79" y="167"/>
                    </a:lnTo>
                    <a:lnTo>
                      <a:pt x="77" y="161"/>
                    </a:lnTo>
                    <a:lnTo>
                      <a:pt x="74" y="159"/>
                    </a:lnTo>
                    <a:lnTo>
                      <a:pt x="68" y="158"/>
                    </a:lnTo>
                    <a:lnTo>
                      <a:pt x="65" y="161"/>
                    </a:lnTo>
                    <a:lnTo>
                      <a:pt x="59" y="158"/>
                    </a:lnTo>
                    <a:lnTo>
                      <a:pt x="52" y="158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38" y="168"/>
                    </a:lnTo>
                    <a:lnTo>
                      <a:pt x="32" y="168"/>
                    </a:lnTo>
                    <a:lnTo>
                      <a:pt x="23" y="171"/>
                    </a:lnTo>
                    <a:lnTo>
                      <a:pt x="15" y="173"/>
                    </a:lnTo>
                    <a:lnTo>
                      <a:pt x="12" y="173"/>
                    </a:lnTo>
                    <a:lnTo>
                      <a:pt x="9" y="161"/>
                    </a:lnTo>
                    <a:lnTo>
                      <a:pt x="11" y="155"/>
                    </a:lnTo>
                    <a:lnTo>
                      <a:pt x="17" y="152"/>
                    </a:lnTo>
                    <a:lnTo>
                      <a:pt x="17" y="144"/>
                    </a:lnTo>
                    <a:lnTo>
                      <a:pt x="9" y="138"/>
                    </a:lnTo>
                    <a:lnTo>
                      <a:pt x="0" y="120"/>
                    </a:lnTo>
                    <a:lnTo>
                      <a:pt x="5" y="118"/>
                    </a:lnTo>
                    <a:lnTo>
                      <a:pt x="8" y="115"/>
                    </a:lnTo>
                    <a:lnTo>
                      <a:pt x="14" y="115"/>
                    </a:lnTo>
                    <a:lnTo>
                      <a:pt x="17" y="109"/>
                    </a:lnTo>
                    <a:lnTo>
                      <a:pt x="18" y="103"/>
                    </a:lnTo>
                    <a:lnTo>
                      <a:pt x="27" y="105"/>
                    </a:lnTo>
                    <a:lnTo>
                      <a:pt x="32" y="102"/>
                    </a:lnTo>
                    <a:lnTo>
                      <a:pt x="32" y="97"/>
                    </a:lnTo>
                    <a:lnTo>
                      <a:pt x="35" y="85"/>
                    </a:lnTo>
                    <a:lnTo>
                      <a:pt x="32" y="79"/>
                    </a:lnTo>
                    <a:lnTo>
                      <a:pt x="32" y="73"/>
                    </a:lnTo>
                    <a:lnTo>
                      <a:pt x="38" y="65"/>
                    </a:lnTo>
                    <a:lnTo>
                      <a:pt x="33" y="59"/>
                    </a:lnTo>
                    <a:lnTo>
                      <a:pt x="37" y="56"/>
                    </a:lnTo>
                    <a:lnTo>
                      <a:pt x="37" y="48"/>
                    </a:lnTo>
                    <a:lnTo>
                      <a:pt x="35" y="27"/>
                    </a:lnTo>
                    <a:lnTo>
                      <a:pt x="41" y="21"/>
                    </a:lnTo>
                    <a:lnTo>
                      <a:pt x="38" y="16"/>
                    </a:lnTo>
                    <a:lnTo>
                      <a:pt x="44" y="7"/>
                    </a:lnTo>
                    <a:lnTo>
                      <a:pt x="52" y="0"/>
                    </a:lnTo>
                    <a:lnTo>
                      <a:pt x="55" y="7"/>
                    </a:lnTo>
                    <a:lnTo>
                      <a:pt x="55" y="15"/>
                    </a:lnTo>
                    <a:lnTo>
                      <a:pt x="59" y="23"/>
                    </a:lnTo>
                    <a:lnTo>
                      <a:pt x="71" y="26"/>
                    </a:lnTo>
                    <a:lnTo>
                      <a:pt x="77" y="32"/>
                    </a:lnTo>
                    <a:lnTo>
                      <a:pt x="81" y="41"/>
                    </a:lnTo>
                    <a:lnTo>
                      <a:pt x="79" y="53"/>
                    </a:lnTo>
                    <a:lnTo>
                      <a:pt x="88" y="68"/>
                    </a:lnTo>
                    <a:lnTo>
                      <a:pt x="91" y="74"/>
                    </a:lnTo>
                    <a:lnTo>
                      <a:pt x="94" y="68"/>
                    </a:lnTo>
                    <a:lnTo>
                      <a:pt x="105" y="71"/>
                    </a:lnTo>
                    <a:lnTo>
                      <a:pt x="108" y="82"/>
                    </a:lnTo>
                    <a:lnTo>
                      <a:pt x="117" y="88"/>
                    </a:lnTo>
                    <a:lnTo>
                      <a:pt x="117" y="89"/>
                    </a:lnTo>
                    <a:lnTo>
                      <a:pt x="120" y="99"/>
                    </a:lnTo>
                    <a:lnTo>
                      <a:pt x="128" y="106"/>
                    </a:lnTo>
                    <a:lnTo>
                      <a:pt x="128" y="111"/>
                    </a:lnTo>
                    <a:lnTo>
                      <a:pt x="134" y="115"/>
                    </a:lnTo>
                    <a:lnTo>
                      <a:pt x="138" y="120"/>
                    </a:lnTo>
                    <a:lnTo>
                      <a:pt x="146" y="121"/>
                    </a:lnTo>
                    <a:lnTo>
                      <a:pt x="150" y="118"/>
                    </a:lnTo>
                    <a:lnTo>
                      <a:pt x="158" y="124"/>
                    </a:lnTo>
                    <a:lnTo>
                      <a:pt x="167" y="129"/>
                    </a:lnTo>
                    <a:lnTo>
                      <a:pt x="170" y="124"/>
                    </a:lnTo>
                    <a:lnTo>
                      <a:pt x="178" y="103"/>
                    </a:lnTo>
                    <a:lnTo>
                      <a:pt x="184" y="105"/>
                    </a:lnTo>
                    <a:lnTo>
                      <a:pt x="191" y="112"/>
                    </a:lnTo>
                    <a:lnTo>
                      <a:pt x="194" y="105"/>
                    </a:lnTo>
                    <a:lnTo>
                      <a:pt x="200" y="109"/>
                    </a:lnTo>
                    <a:lnTo>
                      <a:pt x="206" y="118"/>
                    </a:lnTo>
                    <a:lnTo>
                      <a:pt x="219" y="124"/>
                    </a:lnTo>
                    <a:lnTo>
                      <a:pt x="226" y="118"/>
                    </a:lnTo>
                    <a:lnTo>
                      <a:pt x="226" y="112"/>
                    </a:lnTo>
                    <a:lnTo>
                      <a:pt x="234" y="114"/>
                    </a:lnTo>
                    <a:lnTo>
                      <a:pt x="243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8" name="Freeform 3139">
                <a:extLst>
                  <a:ext uri="{FF2B5EF4-FFF2-40B4-BE49-F238E27FC236}">
                    <a16:creationId xmlns:a16="http://schemas.microsoft.com/office/drawing/2014/main" id="{B2C0FB4B-CED5-6056-5250-EC6B22DFA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410"/>
                <a:ext cx="175" cy="108"/>
              </a:xfrm>
              <a:custGeom>
                <a:avLst/>
                <a:gdLst>
                  <a:gd name="T0" fmla="*/ 260 w 351"/>
                  <a:gd name="T1" fmla="*/ 100 h 216"/>
                  <a:gd name="T2" fmla="*/ 288 w 351"/>
                  <a:gd name="T3" fmla="*/ 100 h 216"/>
                  <a:gd name="T4" fmla="*/ 328 w 351"/>
                  <a:gd name="T5" fmla="*/ 88 h 216"/>
                  <a:gd name="T6" fmla="*/ 337 w 351"/>
                  <a:gd name="T7" fmla="*/ 121 h 216"/>
                  <a:gd name="T8" fmla="*/ 348 w 351"/>
                  <a:gd name="T9" fmla="*/ 127 h 216"/>
                  <a:gd name="T10" fmla="*/ 340 w 351"/>
                  <a:gd name="T11" fmla="*/ 149 h 216"/>
                  <a:gd name="T12" fmla="*/ 328 w 351"/>
                  <a:gd name="T13" fmla="*/ 159 h 216"/>
                  <a:gd name="T14" fmla="*/ 293 w 351"/>
                  <a:gd name="T15" fmla="*/ 161 h 216"/>
                  <a:gd name="T16" fmla="*/ 275 w 351"/>
                  <a:gd name="T17" fmla="*/ 167 h 216"/>
                  <a:gd name="T18" fmla="*/ 235 w 351"/>
                  <a:gd name="T19" fmla="*/ 149 h 216"/>
                  <a:gd name="T20" fmla="*/ 219 w 351"/>
                  <a:gd name="T21" fmla="*/ 175 h 216"/>
                  <a:gd name="T22" fmla="*/ 219 w 351"/>
                  <a:gd name="T23" fmla="*/ 185 h 216"/>
                  <a:gd name="T24" fmla="*/ 211 w 351"/>
                  <a:gd name="T25" fmla="*/ 209 h 216"/>
                  <a:gd name="T26" fmla="*/ 188 w 351"/>
                  <a:gd name="T27" fmla="*/ 202 h 216"/>
                  <a:gd name="T28" fmla="*/ 176 w 351"/>
                  <a:gd name="T29" fmla="*/ 202 h 216"/>
                  <a:gd name="T30" fmla="*/ 156 w 351"/>
                  <a:gd name="T31" fmla="*/ 194 h 216"/>
                  <a:gd name="T32" fmla="*/ 129 w 351"/>
                  <a:gd name="T33" fmla="*/ 176 h 216"/>
                  <a:gd name="T34" fmla="*/ 111 w 351"/>
                  <a:gd name="T35" fmla="*/ 165 h 216"/>
                  <a:gd name="T36" fmla="*/ 91 w 351"/>
                  <a:gd name="T37" fmla="*/ 173 h 216"/>
                  <a:gd name="T38" fmla="*/ 77 w 351"/>
                  <a:gd name="T39" fmla="*/ 161 h 216"/>
                  <a:gd name="T40" fmla="*/ 65 w 351"/>
                  <a:gd name="T41" fmla="*/ 161 h 216"/>
                  <a:gd name="T42" fmla="*/ 52 w 351"/>
                  <a:gd name="T43" fmla="*/ 170 h 216"/>
                  <a:gd name="T44" fmla="*/ 32 w 351"/>
                  <a:gd name="T45" fmla="*/ 168 h 216"/>
                  <a:gd name="T46" fmla="*/ 12 w 351"/>
                  <a:gd name="T47" fmla="*/ 173 h 216"/>
                  <a:gd name="T48" fmla="*/ 17 w 351"/>
                  <a:gd name="T49" fmla="*/ 152 h 216"/>
                  <a:gd name="T50" fmla="*/ 0 w 351"/>
                  <a:gd name="T51" fmla="*/ 120 h 216"/>
                  <a:gd name="T52" fmla="*/ 14 w 351"/>
                  <a:gd name="T53" fmla="*/ 115 h 216"/>
                  <a:gd name="T54" fmla="*/ 27 w 351"/>
                  <a:gd name="T55" fmla="*/ 105 h 216"/>
                  <a:gd name="T56" fmla="*/ 35 w 351"/>
                  <a:gd name="T57" fmla="*/ 85 h 216"/>
                  <a:gd name="T58" fmla="*/ 38 w 351"/>
                  <a:gd name="T59" fmla="*/ 65 h 216"/>
                  <a:gd name="T60" fmla="*/ 37 w 351"/>
                  <a:gd name="T61" fmla="*/ 48 h 216"/>
                  <a:gd name="T62" fmla="*/ 38 w 351"/>
                  <a:gd name="T63" fmla="*/ 16 h 216"/>
                  <a:gd name="T64" fmla="*/ 55 w 351"/>
                  <a:gd name="T65" fmla="*/ 7 h 216"/>
                  <a:gd name="T66" fmla="*/ 71 w 351"/>
                  <a:gd name="T67" fmla="*/ 26 h 216"/>
                  <a:gd name="T68" fmla="*/ 79 w 351"/>
                  <a:gd name="T69" fmla="*/ 53 h 216"/>
                  <a:gd name="T70" fmla="*/ 94 w 351"/>
                  <a:gd name="T71" fmla="*/ 68 h 216"/>
                  <a:gd name="T72" fmla="*/ 117 w 351"/>
                  <a:gd name="T73" fmla="*/ 88 h 216"/>
                  <a:gd name="T74" fmla="*/ 128 w 351"/>
                  <a:gd name="T75" fmla="*/ 106 h 216"/>
                  <a:gd name="T76" fmla="*/ 138 w 351"/>
                  <a:gd name="T77" fmla="*/ 120 h 216"/>
                  <a:gd name="T78" fmla="*/ 158 w 351"/>
                  <a:gd name="T79" fmla="*/ 124 h 216"/>
                  <a:gd name="T80" fmla="*/ 178 w 351"/>
                  <a:gd name="T81" fmla="*/ 103 h 216"/>
                  <a:gd name="T82" fmla="*/ 194 w 351"/>
                  <a:gd name="T83" fmla="*/ 105 h 216"/>
                  <a:gd name="T84" fmla="*/ 219 w 351"/>
                  <a:gd name="T85" fmla="*/ 124 h 216"/>
                  <a:gd name="T86" fmla="*/ 234 w 351"/>
                  <a:gd name="T87" fmla="*/ 11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1" h="216">
                    <a:moveTo>
                      <a:pt x="243" y="115"/>
                    </a:moveTo>
                    <a:lnTo>
                      <a:pt x="250" y="115"/>
                    </a:lnTo>
                    <a:lnTo>
                      <a:pt x="260" y="100"/>
                    </a:lnTo>
                    <a:lnTo>
                      <a:pt x="263" y="99"/>
                    </a:lnTo>
                    <a:lnTo>
                      <a:pt x="269" y="95"/>
                    </a:lnTo>
                    <a:lnTo>
                      <a:pt x="288" y="100"/>
                    </a:lnTo>
                    <a:lnTo>
                      <a:pt x="298" y="94"/>
                    </a:lnTo>
                    <a:lnTo>
                      <a:pt x="319" y="91"/>
                    </a:lnTo>
                    <a:lnTo>
                      <a:pt x="328" y="88"/>
                    </a:lnTo>
                    <a:lnTo>
                      <a:pt x="335" y="112"/>
                    </a:lnTo>
                    <a:lnTo>
                      <a:pt x="331" y="117"/>
                    </a:lnTo>
                    <a:lnTo>
                      <a:pt x="337" y="121"/>
                    </a:lnTo>
                    <a:lnTo>
                      <a:pt x="337" y="124"/>
                    </a:lnTo>
                    <a:lnTo>
                      <a:pt x="345" y="130"/>
                    </a:lnTo>
                    <a:lnTo>
                      <a:pt x="348" y="127"/>
                    </a:lnTo>
                    <a:lnTo>
                      <a:pt x="351" y="143"/>
                    </a:lnTo>
                    <a:lnTo>
                      <a:pt x="343" y="146"/>
                    </a:lnTo>
                    <a:lnTo>
                      <a:pt x="340" y="149"/>
                    </a:lnTo>
                    <a:lnTo>
                      <a:pt x="342" y="155"/>
                    </a:lnTo>
                    <a:lnTo>
                      <a:pt x="338" y="158"/>
                    </a:lnTo>
                    <a:lnTo>
                      <a:pt x="328" y="159"/>
                    </a:lnTo>
                    <a:lnTo>
                      <a:pt x="323" y="155"/>
                    </a:lnTo>
                    <a:lnTo>
                      <a:pt x="310" y="153"/>
                    </a:lnTo>
                    <a:lnTo>
                      <a:pt x="293" y="161"/>
                    </a:lnTo>
                    <a:lnTo>
                      <a:pt x="281" y="167"/>
                    </a:lnTo>
                    <a:lnTo>
                      <a:pt x="279" y="170"/>
                    </a:lnTo>
                    <a:lnTo>
                      <a:pt x="275" y="167"/>
                    </a:lnTo>
                    <a:lnTo>
                      <a:pt x="266" y="170"/>
                    </a:lnTo>
                    <a:lnTo>
                      <a:pt x="255" y="161"/>
                    </a:lnTo>
                    <a:lnTo>
                      <a:pt x="235" y="149"/>
                    </a:lnTo>
                    <a:lnTo>
                      <a:pt x="225" y="164"/>
                    </a:lnTo>
                    <a:lnTo>
                      <a:pt x="228" y="168"/>
                    </a:lnTo>
                    <a:lnTo>
                      <a:pt x="219" y="175"/>
                    </a:lnTo>
                    <a:lnTo>
                      <a:pt x="213" y="176"/>
                    </a:lnTo>
                    <a:lnTo>
                      <a:pt x="210" y="182"/>
                    </a:lnTo>
                    <a:lnTo>
                      <a:pt x="219" y="185"/>
                    </a:lnTo>
                    <a:lnTo>
                      <a:pt x="223" y="191"/>
                    </a:lnTo>
                    <a:lnTo>
                      <a:pt x="216" y="208"/>
                    </a:lnTo>
                    <a:lnTo>
                      <a:pt x="211" y="209"/>
                    </a:lnTo>
                    <a:lnTo>
                      <a:pt x="199" y="216"/>
                    </a:lnTo>
                    <a:lnTo>
                      <a:pt x="197" y="209"/>
                    </a:lnTo>
                    <a:lnTo>
                      <a:pt x="188" y="202"/>
                    </a:lnTo>
                    <a:lnTo>
                      <a:pt x="187" y="205"/>
                    </a:lnTo>
                    <a:lnTo>
                      <a:pt x="182" y="203"/>
                    </a:lnTo>
                    <a:lnTo>
                      <a:pt x="176" y="202"/>
                    </a:lnTo>
                    <a:lnTo>
                      <a:pt x="169" y="196"/>
                    </a:lnTo>
                    <a:lnTo>
                      <a:pt x="158" y="188"/>
                    </a:lnTo>
                    <a:lnTo>
                      <a:pt x="156" y="194"/>
                    </a:lnTo>
                    <a:lnTo>
                      <a:pt x="147" y="194"/>
                    </a:lnTo>
                    <a:lnTo>
                      <a:pt x="134" y="182"/>
                    </a:lnTo>
                    <a:lnTo>
                      <a:pt x="129" y="176"/>
                    </a:lnTo>
                    <a:lnTo>
                      <a:pt x="117" y="158"/>
                    </a:lnTo>
                    <a:lnTo>
                      <a:pt x="111" y="161"/>
                    </a:lnTo>
                    <a:lnTo>
                      <a:pt x="111" y="165"/>
                    </a:lnTo>
                    <a:lnTo>
                      <a:pt x="105" y="168"/>
                    </a:lnTo>
                    <a:lnTo>
                      <a:pt x="97" y="168"/>
                    </a:lnTo>
                    <a:lnTo>
                      <a:pt x="91" y="173"/>
                    </a:lnTo>
                    <a:lnTo>
                      <a:pt x="82" y="170"/>
                    </a:lnTo>
                    <a:lnTo>
                      <a:pt x="79" y="167"/>
                    </a:lnTo>
                    <a:lnTo>
                      <a:pt x="77" y="161"/>
                    </a:lnTo>
                    <a:lnTo>
                      <a:pt x="74" y="159"/>
                    </a:lnTo>
                    <a:lnTo>
                      <a:pt x="68" y="158"/>
                    </a:lnTo>
                    <a:lnTo>
                      <a:pt x="65" y="161"/>
                    </a:lnTo>
                    <a:lnTo>
                      <a:pt x="59" y="158"/>
                    </a:lnTo>
                    <a:lnTo>
                      <a:pt x="52" y="158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38" y="168"/>
                    </a:lnTo>
                    <a:lnTo>
                      <a:pt x="32" y="168"/>
                    </a:lnTo>
                    <a:lnTo>
                      <a:pt x="23" y="171"/>
                    </a:lnTo>
                    <a:lnTo>
                      <a:pt x="15" y="173"/>
                    </a:lnTo>
                    <a:lnTo>
                      <a:pt x="12" y="173"/>
                    </a:lnTo>
                    <a:lnTo>
                      <a:pt x="9" y="161"/>
                    </a:lnTo>
                    <a:lnTo>
                      <a:pt x="11" y="155"/>
                    </a:lnTo>
                    <a:lnTo>
                      <a:pt x="17" y="152"/>
                    </a:lnTo>
                    <a:lnTo>
                      <a:pt x="17" y="144"/>
                    </a:lnTo>
                    <a:lnTo>
                      <a:pt x="9" y="138"/>
                    </a:lnTo>
                    <a:lnTo>
                      <a:pt x="0" y="120"/>
                    </a:lnTo>
                    <a:lnTo>
                      <a:pt x="5" y="118"/>
                    </a:lnTo>
                    <a:lnTo>
                      <a:pt x="8" y="115"/>
                    </a:lnTo>
                    <a:lnTo>
                      <a:pt x="14" y="115"/>
                    </a:lnTo>
                    <a:lnTo>
                      <a:pt x="17" y="109"/>
                    </a:lnTo>
                    <a:lnTo>
                      <a:pt x="18" y="103"/>
                    </a:lnTo>
                    <a:lnTo>
                      <a:pt x="27" y="105"/>
                    </a:lnTo>
                    <a:lnTo>
                      <a:pt x="32" y="102"/>
                    </a:lnTo>
                    <a:lnTo>
                      <a:pt x="32" y="97"/>
                    </a:lnTo>
                    <a:lnTo>
                      <a:pt x="35" y="85"/>
                    </a:lnTo>
                    <a:lnTo>
                      <a:pt x="32" y="79"/>
                    </a:lnTo>
                    <a:lnTo>
                      <a:pt x="32" y="73"/>
                    </a:lnTo>
                    <a:lnTo>
                      <a:pt x="38" y="65"/>
                    </a:lnTo>
                    <a:lnTo>
                      <a:pt x="33" y="59"/>
                    </a:lnTo>
                    <a:lnTo>
                      <a:pt x="37" y="56"/>
                    </a:lnTo>
                    <a:lnTo>
                      <a:pt x="37" y="48"/>
                    </a:lnTo>
                    <a:lnTo>
                      <a:pt x="35" y="27"/>
                    </a:lnTo>
                    <a:lnTo>
                      <a:pt x="41" y="21"/>
                    </a:lnTo>
                    <a:lnTo>
                      <a:pt x="38" y="16"/>
                    </a:lnTo>
                    <a:lnTo>
                      <a:pt x="44" y="7"/>
                    </a:lnTo>
                    <a:lnTo>
                      <a:pt x="52" y="0"/>
                    </a:lnTo>
                    <a:lnTo>
                      <a:pt x="55" y="7"/>
                    </a:lnTo>
                    <a:lnTo>
                      <a:pt x="55" y="15"/>
                    </a:lnTo>
                    <a:lnTo>
                      <a:pt x="59" y="23"/>
                    </a:lnTo>
                    <a:lnTo>
                      <a:pt x="71" y="26"/>
                    </a:lnTo>
                    <a:lnTo>
                      <a:pt x="77" y="32"/>
                    </a:lnTo>
                    <a:lnTo>
                      <a:pt x="81" y="41"/>
                    </a:lnTo>
                    <a:lnTo>
                      <a:pt x="79" y="53"/>
                    </a:lnTo>
                    <a:lnTo>
                      <a:pt x="88" y="68"/>
                    </a:lnTo>
                    <a:lnTo>
                      <a:pt x="91" y="74"/>
                    </a:lnTo>
                    <a:lnTo>
                      <a:pt x="94" y="68"/>
                    </a:lnTo>
                    <a:lnTo>
                      <a:pt x="105" y="71"/>
                    </a:lnTo>
                    <a:lnTo>
                      <a:pt x="108" y="82"/>
                    </a:lnTo>
                    <a:lnTo>
                      <a:pt x="117" y="88"/>
                    </a:lnTo>
                    <a:lnTo>
                      <a:pt x="117" y="89"/>
                    </a:lnTo>
                    <a:lnTo>
                      <a:pt x="120" y="99"/>
                    </a:lnTo>
                    <a:lnTo>
                      <a:pt x="128" y="106"/>
                    </a:lnTo>
                    <a:lnTo>
                      <a:pt x="128" y="111"/>
                    </a:lnTo>
                    <a:lnTo>
                      <a:pt x="134" y="115"/>
                    </a:lnTo>
                    <a:lnTo>
                      <a:pt x="138" y="120"/>
                    </a:lnTo>
                    <a:lnTo>
                      <a:pt x="146" y="121"/>
                    </a:lnTo>
                    <a:lnTo>
                      <a:pt x="150" y="118"/>
                    </a:lnTo>
                    <a:lnTo>
                      <a:pt x="158" y="124"/>
                    </a:lnTo>
                    <a:lnTo>
                      <a:pt x="167" y="129"/>
                    </a:lnTo>
                    <a:lnTo>
                      <a:pt x="170" y="124"/>
                    </a:lnTo>
                    <a:lnTo>
                      <a:pt x="178" y="103"/>
                    </a:lnTo>
                    <a:lnTo>
                      <a:pt x="184" y="105"/>
                    </a:lnTo>
                    <a:lnTo>
                      <a:pt x="191" y="112"/>
                    </a:lnTo>
                    <a:lnTo>
                      <a:pt x="194" y="105"/>
                    </a:lnTo>
                    <a:lnTo>
                      <a:pt x="200" y="109"/>
                    </a:lnTo>
                    <a:lnTo>
                      <a:pt x="206" y="118"/>
                    </a:lnTo>
                    <a:lnTo>
                      <a:pt x="219" y="124"/>
                    </a:lnTo>
                    <a:lnTo>
                      <a:pt x="226" y="118"/>
                    </a:lnTo>
                    <a:lnTo>
                      <a:pt x="226" y="112"/>
                    </a:lnTo>
                    <a:lnTo>
                      <a:pt x="234" y="114"/>
                    </a:lnTo>
                    <a:lnTo>
                      <a:pt x="243" y="1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9" name="Freeform 3140">
                <a:extLst>
                  <a:ext uri="{FF2B5EF4-FFF2-40B4-BE49-F238E27FC236}">
                    <a16:creationId xmlns:a16="http://schemas.microsoft.com/office/drawing/2014/main" id="{5E537B06-7E6A-D98C-21B1-34F822CBB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353"/>
                <a:ext cx="27" cy="31"/>
              </a:xfrm>
              <a:custGeom>
                <a:avLst/>
                <a:gdLst>
                  <a:gd name="T0" fmla="*/ 38 w 53"/>
                  <a:gd name="T1" fmla="*/ 1 h 61"/>
                  <a:gd name="T2" fmla="*/ 32 w 53"/>
                  <a:gd name="T3" fmla="*/ 4 h 61"/>
                  <a:gd name="T4" fmla="*/ 18 w 53"/>
                  <a:gd name="T5" fmla="*/ 16 h 61"/>
                  <a:gd name="T6" fmla="*/ 9 w 53"/>
                  <a:gd name="T7" fmla="*/ 21 h 61"/>
                  <a:gd name="T8" fmla="*/ 3 w 53"/>
                  <a:gd name="T9" fmla="*/ 21 h 61"/>
                  <a:gd name="T10" fmla="*/ 3 w 53"/>
                  <a:gd name="T11" fmla="*/ 29 h 61"/>
                  <a:gd name="T12" fmla="*/ 0 w 53"/>
                  <a:gd name="T13" fmla="*/ 29 h 61"/>
                  <a:gd name="T14" fmla="*/ 5 w 53"/>
                  <a:gd name="T15" fmla="*/ 48 h 61"/>
                  <a:gd name="T16" fmla="*/ 11 w 53"/>
                  <a:gd name="T17" fmla="*/ 57 h 61"/>
                  <a:gd name="T18" fmla="*/ 15 w 53"/>
                  <a:gd name="T19" fmla="*/ 61 h 61"/>
                  <a:gd name="T20" fmla="*/ 27 w 53"/>
                  <a:gd name="T21" fmla="*/ 41 h 61"/>
                  <a:gd name="T22" fmla="*/ 37 w 53"/>
                  <a:gd name="T23" fmla="*/ 50 h 61"/>
                  <a:gd name="T24" fmla="*/ 52 w 53"/>
                  <a:gd name="T25" fmla="*/ 36 h 61"/>
                  <a:gd name="T26" fmla="*/ 53 w 53"/>
                  <a:gd name="T27" fmla="*/ 21 h 61"/>
                  <a:gd name="T28" fmla="*/ 44 w 53"/>
                  <a:gd name="T29" fmla="*/ 13 h 61"/>
                  <a:gd name="T30" fmla="*/ 46 w 53"/>
                  <a:gd name="T31" fmla="*/ 0 h 61"/>
                  <a:gd name="T32" fmla="*/ 38 w 53"/>
                  <a:gd name="T33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61">
                    <a:moveTo>
                      <a:pt x="38" y="1"/>
                    </a:moveTo>
                    <a:lnTo>
                      <a:pt x="32" y="4"/>
                    </a:lnTo>
                    <a:lnTo>
                      <a:pt x="18" y="16"/>
                    </a:lnTo>
                    <a:lnTo>
                      <a:pt x="9" y="21"/>
                    </a:lnTo>
                    <a:lnTo>
                      <a:pt x="3" y="21"/>
                    </a:lnTo>
                    <a:lnTo>
                      <a:pt x="3" y="29"/>
                    </a:lnTo>
                    <a:lnTo>
                      <a:pt x="0" y="29"/>
                    </a:lnTo>
                    <a:lnTo>
                      <a:pt x="5" y="48"/>
                    </a:lnTo>
                    <a:lnTo>
                      <a:pt x="11" y="57"/>
                    </a:lnTo>
                    <a:lnTo>
                      <a:pt x="15" y="61"/>
                    </a:lnTo>
                    <a:lnTo>
                      <a:pt x="27" y="41"/>
                    </a:lnTo>
                    <a:lnTo>
                      <a:pt x="37" y="50"/>
                    </a:lnTo>
                    <a:lnTo>
                      <a:pt x="52" y="36"/>
                    </a:lnTo>
                    <a:lnTo>
                      <a:pt x="53" y="21"/>
                    </a:lnTo>
                    <a:lnTo>
                      <a:pt x="44" y="13"/>
                    </a:lnTo>
                    <a:lnTo>
                      <a:pt x="46" y="0"/>
                    </a:lnTo>
                    <a:lnTo>
                      <a:pt x="38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0" name="Freeform 3141">
                <a:extLst>
                  <a:ext uri="{FF2B5EF4-FFF2-40B4-BE49-F238E27FC236}">
                    <a16:creationId xmlns:a16="http://schemas.microsoft.com/office/drawing/2014/main" id="{31E35505-3730-5B43-8523-5DE2408A4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353"/>
                <a:ext cx="27" cy="31"/>
              </a:xfrm>
              <a:custGeom>
                <a:avLst/>
                <a:gdLst>
                  <a:gd name="T0" fmla="*/ 38 w 53"/>
                  <a:gd name="T1" fmla="*/ 1 h 61"/>
                  <a:gd name="T2" fmla="*/ 46 w 53"/>
                  <a:gd name="T3" fmla="*/ 0 h 61"/>
                  <a:gd name="T4" fmla="*/ 44 w 53"/>
                  <a:gd name="T5" fmla="*/ 13 h 61"/>
                  <a:gd name="T6" fmla="*/ 53 w 53"/>
                  <a:gd name="T7" fmla="*/ 21 h 61"/>
                  <a:gd name="T8" fmla="*/ 52 w 53"/>
                  <a:gd name="T9" fmla="*/ 36 h 61"/>
                  <a:gd name="T10" fmla="*/ 37 w 53"/>
                  <a:gd name="T11" fmla="*/ 50 h 61"/>
                  <a:gd name="T12" fmla="*/ 27 w 53"/>
                  <a:gd name="T13" fmla="*/ 41 h 61"/>
                  <a:gd name="T14" fmla="*/ 15 w 53"/>
                  <a:gd name="T15" fmla="*/ 61 h 61"/>
                  <a:gd name="T16" fmla="*/ 11 w 53"/>
                  <a:gd name="T17" fmla="*/ 57 h 61"/>
                  <a:gd name="T18" fmla="*/ 5 w 53"/>
                  <a:gd name="T19" fmla="*/ 48 h 61"/>
                  <a:gd name="T20" fmla="*/ 0 w 53"/>
                  <a:gd name="T21" fmla="*/ 29 h 61"/>
                  <a:gd name="T22" fmla="*/ 3 w 53"/>
                  <a:gd name="T23" fmla="*/ 29 h 61"/>
                  <a:gd name="T24" fmla="*/ 3 w 53"/>
                  <a:gd name="T25" fmla="*/ 21 h 61"/>
                  <a:gd name="T26" fmla="*/ 9 w 53"/>
                  <a:gd name="T27" fmla="*/ 21 h 61"/>
                  <a:gd name="T28" fmla="*/ 18 w 53"/>
                  <a:gd name="T29" fmla="*/ 16 h 61"/>
                  <a:gd name="T30" fmla="*/ 32 w 53"/>
                  <a:gd name="T31" fmla="*/ 4 h 61"/>
                  <a:gd name="T32" fmla="*/ 38 w 53"/>
                  <a:gd name="T33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61">
                    <a:moveTo>
                      <a:pt x="38" y="1"/>
                    </a:moveTo>
                    <a:lnTo>
                      <a:pt x="46" y="0"/>
                    </a:lnTo>
                    <a:lnTo>
                      <a:pt x="44" y="13"/>
                    </a:lnTo>
                    <a:lnTo>
                      <a:pt x="53" y="21"/>
                    </a:lnTo>
                    <a:lnTo>
                      <a:pt x="52" y="36"/>
                    </a:lnTo>
                    <a:lnTo>
                      <a:pt x="37" y="50"/>
                    </a:lnTo>
                    <a:lnTo>
                      <a:pt x="27" y="41"/>
                    </a:lnTo>
                    <a:lnTo>
                      <a:pt x="15" y="61"/>
                    </a:lnTo>
                    <a:lnTo>
                      <a:pt x="11" y="57"/>
                    </a:lnTo>
                    <a:lnTo>
                      <a:pt x="5" y="48"/>
                    </a:lnTo>
                    <a:lnTo>
                      <a:pt x="0" y="29"/>
                    </a:lnTo>
                    <a:lnTo>
                      <a:pt x="3" y="29"/>
                    </a:lnTo>
                    <a:lnTo>
                      <a:pt x="3" y="21"/>
                    </a:lnTo>
                    <a:lnTo>
                      <a:pt x="9" y="21"/>
                    </a:lnTo>
                    <a:lnTo>
                      <a:pt x="18" y="16"/>
                    </a:lnTo>
                    <a:lnTo>
                      <a:pt x="32" y="4"/>
                    </a:lnTo>
                    <a:lnTo>
                      <a:pt x="3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1" name="Freeform 3142">
                <a:extLst>
                  <a:ext uri="{FF2B5EF4-FFF2-40B4-BE49-F238E27FC236}">
                    <a16:creationId xmlns:a16="http://schemas.microsoft.com/office/drawing/2014/main" id="{61E80BAC-6DF0-303B-3E20-8E847E8B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353"/>
                <a:ext cx="27" cy="31"/>
              </a:xfrm>
              <a:custGeom>
                <a:avLst/>
                <a:gdLst>
                  <a:gd name="T0" fmla="*/ 38 w 53"/>
                  <a:gd name="T1" fmla="*/ 1 h 61"/>
                  <a:gd name="T2" fmla="*/ 46 w 53"/>
                  <a:gd name="T3" fmla="*/ 0 h 61"/>
                  <a:gd name="T4" fmla="*/ 44 w 53"/>
                  <a:gd name="T5" fmla="*/ 13 h 61"/>
                  <a:gd name="T6" fmla="*/ 53 w 53"/>
                  <a:gd name="T7" fmla="*/ 21 h 61"/>
                  <a:gd name="T8" fmla="*/ 52 w 53"/>
                  <a:gd name="T9" fmla="*/ 36 h 61"/>
                  <a:gd name="T10" fmla="*/ 37 w 53"/>
                  <a:gd name="T11" fmla="*/ 50 h 61"/>
                  <a:gd name="T12" fmla="*/ 27 w 53"/>
                  <a:gd name="T13" fmla="*/ 41 h 61"/>
                  <a:gd name="T14" fmla="*/ 15 w 53"/>
                  <a:gd name="T15" fmla="*/ 61 h 61"/>
                  <a:gd name="T16" fmla="*/ 11 w 53"/>
                  <a:gd name="T17" fmla="*/ 57 h 61"/>
                  <a:gd name="T18" fmla="*/ 5 w 53"/>
                  <a:gd name="T19" fmla="*/ 48 h 61"/>
                  <a:gd name="T20" fmla="*/ 0 w 53"/>
                  <a:gd name="T21" fmla="*/ 29 h 61"/>
                  <a:gd name="T22" fmla="*/ 3 w 53"/>
                  <a:gd name="T23" fmla="*/ 29 h 61"/>
                  <a:gd name="T24" fmla="*/ 3 w 53"/>
                  <a:gd name="T25" fmla="*/ 21 h 61"/>
                  <a:gd name="T26" fmla="*/ 9 w 53"/>
                  <a:gd name="T27" fmla="*/ 21 h 61"/>
                  <a:gd name="T28" fmla="*/ 18 w 53"/>
                  <a:gd name="T29" fmla="*/ 16 h 61"/>
                  <a:gd name="T30" fmla="*/ 32 w 53"/>
                  <a:gd name="T31" fmla="*/ 4 h 61"/>
                  <a:gd name="T32" fmla="*/ 38 w 53"/>
                  <a:gd name="T33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61">
                    <a:moveTo>
                      <a:pt x="38" y="1"/>
                    </a:moveTo>
                    <a:lnTo>
                      <a:pt x="46" y="0"/>
                    </a:lnTo>
                    <a:lnTo>
                      <a:pt x="44" y="13"/>
                    </a:lnTo>
                    <a:lnTo>
                      <a:pt x="53" y="21"/>
                    </a:lnTo>
                    <a:lnTo>
                      <a:pt x="52" y="36"/>
                    </a:lnTo>
                    <a:lnTo>
                      <a:pt x="37" y="50"/>
                    </a:lnTo>
                    <a:lnTo>
                      <a:pt x="27" y="41"/>
                    </a:lnTo>
                    <a:lnTo>
                      <a:pt x="15" y="61"/>
                    </a:lnTo>
                    <a:lnTo>
                      <a:pt x="11" y="57"/>
                    </a:lnTo>
                    <a:lnTo>
                      <a:pt x="5" y="48"/>
                    </a:lnTo>
                    <a:lnTo>
                      <a:pt x="0" y="29"/>
                    </a:lnTo>
                    <a:lnTo>
                      <a:pt x="3" y="29"/>
                    </a:lnTo>
                    <a:lnTo>
                      <a:pt x="3" y="21"/>
                    </a:lnTo>
                    <a:lnTo>
                      <a:pt x="9" y="21"/>
                    </a:lnTo>
                    <a:lnTo>
                      <a:pt x="18" y="16"/>
                    </a:lnTo>
                    <a:lnTo>
                      <a:pt x="32" y="4"/>
                    </a:lnTo>
                    <a:lnTo>
                      <a:pt x="38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2" name="Freeform 3143">
                <a:extLst>
                  <a:ext uri="{FF2B5EF4-FFF2-40B4-BE49-F238E27FC236}">
                    <a16:creationId xmlns:a16="http://schemas.microsoft.com/office/drawing/2014/main" id="{0888DDE8-02A7-90DD-84E3-F55335505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374"/>
                <a:ext cx="65" cy="61"/>
              </a:xfrm>
              <a:custGeom>
                <a:avLst/>
                <a:gdLst>
                  <a:gd name="T0" fmla="*/ 114 w 129"/>
                  <a:gd name="T1" fmla="*/ 9 h 123"/>
                  <a:gd name="T2" fmla="*/ 104 w 129"/>
                  <a:gd name="T3" fmla="*/ 0 h 123"/>
                  <a:gd name="T4" fmla="*/ 92 w 129"/>
                  <a:gd name="T5" fmla="*/ 20 h 123"/>
                  <a:gd name="T6" fmla="*/ 89 w 129"/>
                  <a:gd name="T7" fmla="*/ 24 h 123"/>
                  <a:gd name="T8" fmla="*/ 77 w 129"/>
                  <a:gd name="T9" fmla="*/ 35 h 123"/>
                  <a:gd name="T10" fmla="*/ 71 w 129"/>
                  <a:gd name="T11" fmla="*/ 53 h 123"/>
                  <a:gd name="T12" fmla="*/ 65 w 129"/>
                  <a:gd name="T13" fmla="*/ 56 h 123"/>
                  <a:gd name="T14" fmla="*/ 53 w 129"/>
                  <a:gd name="T15" fmla="*/ 58 h 123"/>
                  <a:gd name="T16" fmla="*/ 47 w 129"/>
                  <a:gd name="T17" fmla="*/ 59 h 123"/>
                  <a:gd name="T18" fmla="*/ 35 w 129"/>
                  <a:gd name="T19" fmla="*/ 67 h 123"/>
                  <a:gd name="T20" fmla="*/ 23 w 129"/>
                  <a:gd name="T21" fmla="*/ 68 h 123"/>
                  <a:gd name="T22" fmla="*/ 0 w 129"/>
                  <a:gd name="T23" fmla="*/ 76 h 123"/>
                  <a:gd name="T24" fmla="*/ 4 w 129"/>
                  <a:gd name="T25" fmla="*/ 85 h 123"/>
                  <a:gd name="T26" fmla="*/ 10 w 129"/>
                  <a:gd name="T27" fmla="*/ 89 h 123"/>
                  <a:gd name="T28" fmla="*/ 26 w 129"/>
                  <a:gd name="T29" fmla="*/ 97 h 123"/>
                  <a:gd name="T30" fmla="*/ 29 w 129"/>
                  <a:gd name="T31" fmla="*/ 94 h 123"/>
                  <a:gd name="T32" fmla="*/ 32 w 129"/>
                  <a:gd name="T33" fmla="*/ 102 h 123"/>
                  <a:gd name="T34" fmla="*/ 36 w 129"/>
                  <a:gd name="T35" fmla="*/ 100 h 123"/>
                  <a:gd name="T36" fmla="*/ 45 w 129"/>
                  <a:gd name="T37" fmla="*/ 100 h 123"/>
                  <a:gd name="T38" fmla="*/ 56 w 129"/>
                  <a:gd name="T39" fmla="*/ 91 h 123"/>
                  <a:gd name="T40" fmla="*/ 56 w 129"/>
                  <a:gd name="T41" fmla="*/ 96 h 123"/>
                  <a:gd name="T42" fmla="*/ 59 w 129"/>
                  <a:gd name="T43" fmla="*/ 102 h 123"/>
                  <a:gd name="T44" fmla="*/ 65 w 129"/>
                  <a:gd name="T45" fmla="*/ 108 h 123"/>
                  <a:gd name="T46" fmla="*/ 68 w 129"/>
                  <a:gd name="T47" fmla="*/ 112 h 123"/>
                  <a:gd name="T48" fmla="*/ 77 w 129"/>
                  <a:gd name="T49" fmla="*/ 115 h 123"/>
                  <a:gd name="T50" fmla="*/ 88 w 129"/>
                  <a:gd name="T51" fmla="*/ 118 h 123"/>
                  <a:gd name="T52" fmla="*/ 89 w 129"/>
                  <a:gd name="T53" fmla="*/ 123 h 123"/>
                  <a:gd name="T54" fmla="*/ 100 w 129"/>
                  <a:gd name="T55" fmla="*/ 115 h 123"/>
                  <a:gd name="T56" fmla="*/ 103 w 129"/>
                  <a:gd name="T57" fmla="*/ 118 h 123"/>
                  <a:gd name="T58" fmla="*/ 109 w 129"/>
                  <a:gd name="T59" fmla="*/ 114 h 123"/>
                  <a:gd name="T60" fmla="*/ 108 w 129"/>
                  <a:gd name="T61" fmla="*/ 103 h 123"/>
                  <a:gd name="T62" fmla="*/ 109 w 129"/>
                  <a:gd name="T63" fmla="*/ 102 h 123"/>
                  <a:gd name="T64" fmla="*/ 109 w 129"/>
                  <a:gd name="T65" fmla="*/ 92 h 123"/>
                  <a:gd name="T66" fmla="*/ 103 w 129"/>
                  <a:gd name="T67" fmla="*/ 91 h 123"/>
                  <a:gd name="T68" fmla="*/ 100 w 129"/>
                  <a:gd name="T69" fmla="*/ 92 h 123"/>
                  <a:gd name="T70" fmla="*/ 97 w 129"/>
                  <a:gd name="T71" fmla="*/ 86 h 123"/>
                  <a:gd name="T72" fmla="*/ 98 w 129"/>
                  <a:gd name="T73" fmla="*/ 76 h 123"/>
                  <a:gd name="T74" fmla="*/ 101 w 129"/>
                  <a:gd name="T75" fmla="*/ 68 h 123"/>
                  <a:gd name="T76" fmla="*/ 100 w 129"/>
                  <a:gd name="T77" fmla="*/ 59 h 123"/>
                  <a:gd name="T78" fmla="*/ 97 w 129"/>
                  <a:gd name="T79" fmla="*/ 58 h 123"/>
                  <a:gd name="T80" fmla="*/ 104 w 129"/>
                  <a:gd name="T81" fmla="*/ 61 h 123"/>
                  <a:gd name="T82" fmla="*/ 112 w 129"/>
                  <a:gd name="T83" fmla="*/ 58 h 123"/>
                  <a:gd name="T84" fmla="*/ 127 w 129"/>
                  <a:gd name="T85" fmla="*/ 45 h 123"/>
                  <a:gd name="T86" fmla="*/ 123 w 129"/>
                  <a:gd name="T87" fmla="*/ 45 h 123"/>
                  <a:gd name="T88" fmla="*/ 121 w 129"/>
                  <a:gd name="T89" fmla="*/ 42 h 123"/>
                  <a:gd name="T90" fmla="*/ 129 w 129"/>
                  <a:gd name="T91" fmla="*/ 27 h 123"/>
                  <a:gd name="T92" fmla="*/ 124 w 129"/>
                  <a:gd name="T93" fmla="*/ 27 h 123"/>
                  <a:gd name="T94" fmla="*/ 123 w 129"/>
                  <a:gd name="T95" fmla="*/ 3 h 123"/>
                  <a:gd name="T96" fmla="*/ 117 w 129"/>
                  <a:gd name="T97" fmla="*/ 9 h 123"/>
                  <a:gd name="T98" fmla="*/ 114 w 129"/>
                  <a:gd name="T99" fmla="*/ 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9" h="123">
                    <a:moveTo>
                      <a:pt x="114" y="9"/>
                    </a:moveTo>
                    <a:lnTo>
                      <a:pt x="104" y="0"/>
                    </a:lnTo>
                    <a:lnTo>
                      <a:pt x="92" y="20"/>
                    </a:lnTo>
                    <a:lnTo>
                      <a:pt x="89" y="24"/>
                    </a:lnTo>
                    <a:lnTo>
                      <a:pt x="77" y="35"/>
                    </a:lnTo>
                    <a:lnTo>
                      <a:pt x="71" y="53"/>
                    </a:lnTo>
                    <a:lnTo>
                      <a:pt x="65" y="56"/>
                    </a:lnTo>
                    <a:lnTo>
                      <a:pt x="53" y="58"/>
                    </a:lnTo>
                    <a:lnTo>
                      <a:pt x="47" y="59"/>
                    </a:lnTo>
                    <a:lnTo>
                      <a:pt x="35" y="67"/>
                    </a:lnTo>
                    <a:lnTo>
                      <a:pt x="23" y="68"/>
                    </a:lnTo>
                    <a:lnTo>
                      <a:pt x="0" y="76"/>
                    </a:lnTo>
                    <a:lnTo>
                      <a:pt x="4" y="85"/>
                    </a:lnTo>
                    <a:lnTo>
                      <a:pt x="10" y="89"/>
                    </a:lnTo>
                    <a:lnTo>
                      <a:pt x="26" y="97"/>
                    </a:lnTo>
                    <a:lnTo>
                      <a:pt x="29" y="94"/>
                    </a:lnTo>
                    <a:lnTo>
                      <a:pt x="32" y="102"/>
                    </a:lnTo>
                    <a:lnTo>
                      <a:pt x="36" y="100"/>
                    </a:lnTo>
                    <a:lnTo>
                      <a:pt x="45" y="100"/>
                    </a:lnTo>
                    <a:lnTo>
                      <a:pt x="56" y="91"/>
                    </a:lnTo>
                    <a:lnTo>
                      <a:pt x="56" y="96"/>
                    </a:lnTo>
                    <a:lnTo>
                      <a:pt x="59" y="102"/>
                    </a:lnTo>
                    <a:lnTo>
                      <a:pt x="65" y="108"/>
                    </a:lnTo>
                    <a:lnTo>
                      <a:pt x="68" y="112"/>
                    </a:lnTo>
                    <a:lnTo>
                      <a:pt x="77" y="115"/>
                    </a:lnTo>
                    <a:lnTo>
                      <a:pt x="88" y="118"/>
                    </a:lnTo>
                    <a:lnTo>
                      <a:pt x="89" y="123"/>
                    </a:lnTo>
                    <a:lnTo>
                      <a:pt x="100" y="115"/>
                    </a:lnTo>
                    <a:lnTo>
                      <a:pt x="103" y="118"/>
                    </a:lnTo>
                    <a:lnTo>
                      <a:pt x="109" y="114"/>
                    </a:lnTo>
                    <a:lnTo>
                      <a:pt x="108" y="103"/>
                    </a:lnTo>
                    <a:lnTo>
                      <a:pt x="109" y="102"/>
                    </a:lnTo>
                    <a:lnTo>
                      <a:pt x="109" y="92"/>
                    </a:lnTo>
                    <a:lnTo>
                      <a:pt x="103" y="91"/>
                    </a:lnTo>
                    <a:lnTo>
                      <a:pt x="100" y="92"/>
                    </a:lnTo>
                    <a:lnTo>
                      <a:pt x="97" y="86"/>
                    </a:lnTo>
                    <a:lnTo>
                      <a:pt x="98" y="76"/>
                    </a:lnTo>
                    <a:lnTo>
                      <a:pt x="101" y="68"/>
                    </a:lnTo>
                    <a:lnTo>
                      <a:pt x="100" y="59"/>
                    </a:lnTo>
                    <a:lnTo>
                      <a:pt x="97" y="58"/>
                    </a:lnTo>
                    <a:lnTo>
                      <a:pt x="104" y="61"/>
                    </a:lnTo>
                    <a:lnTo>
                      <a:pt x="112" y="58"/>
                    </a:lnTo>
                    <a:lnTo>
                      <a:pt x="127" y="45"/>
                    </a:lnTo>
                    <a:lnTo>
                      <a:pt x="123" y="45"/>
                    </a:lnTo>
                    <a:lnTo>
                      <a:pt x="121" y="42"/>
                    </a:lnTo>
                    <a:lnTo>
                      <a:pt x="129" y="27"/>
                    </a:lnTo>
                    <a:lnTo>
                      <a:pt x="124" y="27"/>
                    </a:lnTo>
                    <a:lnTo>
                      <a:pt x="123" y="3"/>
                    </a:lnTo>
                    <a:lnTo>
                      <a:pt x="117" y="9"/>
                    </a:lnTo>
                    <a:lnTo>
                      <a:pt x="114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3" name="Freeform 3144">
                <a:extLst>
                  <a:ext uri="{FF2B5EF4-FFF2-40B4-BE49-F238E27FC236}">
                    <a16:creationId xmlns:a16="http://schemas.microsoft.com/office/drawing/2014/main" id="{6E9C78E7-8DC2-19FB-9449-37C3167F0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374"/>
                <a:ext cx="65" cy="61"/>
              </a:xfrm>
              <a:custGeom>
                <a:avLst/>
                <a:gdLst>
                  <a:gd name="T0" fmla="*/ 114 w 129"/>
                  <a:gd name="T1" fmla="*/ 9 h 123"/>
                  <a:gd name="T2" fmla="*/ 117 w 129"/>
                  <a:gd name="T3" fmla="*/ 9 h 123"/>
                  <a:gd name="T4" fmla="*/ 123 w 129"/>
                  <a:gd name="T5" fmla="*/ 3 h 123"/>
                  <a:gd name="T6" fmla="*/ 124 w 129"/>
                  <a:gd name="T7" fmla="*/ 27 h 123"/>
                  <a:gd name="T8" fmla="*/ 129 w 129"/>
                  <a:gd name="T9" fmla="*/ 27 h 123"/>
                  <a:gd name="T10" fmla="*/ 121 w 129"/>
                  <a:gd name="T11" fmla="*/ 42 h 123"/>
                  <a:gd name="T12" fmla="*/ 123 w 129"/>
                  <a:gd name="T13" fmla="*/ 45 h 123"/>
                  <a:gd name="T14" fmla="*/ 127 w 129"/>
                  <a:gd name="T15" fmla="*/ 45 h 123"/>
                  <a:gd name="T16" fmla="*/ 112 w 129"/>
                  <a:gd name="T17" fmla="*/ 58 h 123"/>
                  <a:gd name="T18" fmla="*/ 104 w 129"/>
                  <a:gd name="T19" fmla="*/ 61 h 123"/>
                  <a:gd name="T20" fmla="*/ 97 w 129"/>
                  <a:gd name="T21" fmla="*/ 58 h 123"/>
                  <a:gd name="T22" fmla="*/ 100 w 129"/>
                  <a:gd name="T23" fmla="*/ 59 h 123"/>
                  <a:gd name="T24" fmla="*/ 101 w 129"/>
                  <a:gd name="T25" fmla="*/ 68 h 123"/>
                  <a:gd name="T26" fmla="*/ 98 w 129"/>
                  <a:gd name="T27" fmla="*/ 76 h 123"/>
                  <a:gd name="T28" fmla="*/ 97 w 129"/>
                  <a:gd name="T29" fmla="*/ 86 h 123"/>
                  <a:gd name="T30" fmla="*/ 100 w 129"/>
                  <a:gd name="T31" fmla="*/ 92 h 123"/>
                  <a:gd name="T32" fmla="*/ 103 w 129"/>
                  <a:gd name="T33" fmla="*/ 91 h 123"/>
                  <a:gd name="T34" fmla="*/ 109 w 129"/>
                  <a:gd name="T35" fmla="*/ 92 h 123"/>
                  <a:gd name="T36" fmla="*/ 109 w 129"/>
                  <a:gd name="T37" fmla="*/ 102 h 123"/>
                  <a:gd name="T38" fmla="*/ 108 w 129"/>
                  <a:gd name="T39" fmla="*/ 103 h 123"/>
                  <a:gd name="T40" fmla="*/ 109 w 129"/>
                  <a:gd name="T41" fmla="*/ 114 h 123"/>
                  <a:gd name="T42" fmla="*/ 103 w 129"/>
                  <a:gd name="T43" fmla="*/ 118 h 123"/>
                  <a:gd name="T44" fmla="*/ 100 w 129"/>
                  <a:gd name="T45" fmla="*/ 115 h 123"/>
                  <a:gd name="T46" fmla="*/ 89 w 129"/>
                  <a:gd name="T47" fmla="*/ 123 h 123"/>
                  <a:gd name="T48" fmla="*/ 88 w 129"/>
                  <a:gd name="T49" fmla="*/ 118 h 123"/>
                  <a:gd name="T50" fmla="*/ 77 w 129"/>
                  <a:gd name="T51" fmla="*/ 115 h 123"/>
                  <a:gd name="T52" fmla="*/ 68 w 129"/>
                  <a:gd name="T53" fmla="*/ 112 h 123"/>
                  <a:gd name="T54" fmla="*/ 65 w 129"/>
                  <a:gd name="T55" fmla="*/ 108 h 123"/>
                  <a:gd name="T56" fmla="*/ 59 w 129"/>
                  <a:gd name="T57" fmla="*/ 102 h 123"/>
                  <a:gd name="T58" fmla="*/ 56 w 129"/>
                  <a:gd name="T59" fmla="*/ 96 h 123"/>
                  <a:gd name="T60" fmla="*/ 56 w 129"/>
                  <a:gd name="T61" fmla="*/ 91 h 123"/>
                  <a:gd name="T62" fmla="*/ 45 w 129"/>
                  <a:gd name="T63" fmla="*/ 100 h 123"/>
                  <a:gd name="T64" fmla="*/ 36 w 129"/>
                  <a:gd name="T65" fmla="*/ 100 h 123"/>
                  <a:gd name="T66" fmla="*/ 32 w 129"/>
                  <a:gd name="T67" fmla="*/ 102 h 123"/>
                  <a:gd name="T68" fmla="*/ 29 w 129"/>
                  <a:gd name="T69" fmla="*/ 94 h 123"/>
                  <a:gd name="T70" fmla="*/ 26 w 129"/>
                  <a:gd name="T71" fmla="*/ 97 h 123"/>
                  <a:gd name="T72" fmla="*/ 10 w 129"/>
                  <a:gd name="T73" fmla="*/ 89 h 123"/>
                  <a:gd name="T74" fmla="*/ 4 w 129"/>
                  <a:gd name="T75" fmla="*/ 85 h 123"/>
                  <a:gd name="T76" fmla="*/ 0 w 129"/>
                  <a:gd name="T77" fmla="*/ 76 h 123"/>
                  <a:gd name="T78" fmla="*/ 23 w 129"/>
                  <a:gd name="T79" fmla="*/ 68 h 123"/>
                  <a:gd name="T80" fmla="*/ 35 w 129"/>
                  <a:gd name="T81" fmla="*/ 67 h 123"/>
                  <a:gd name="T82" fmla="*/ 47 w 129"/>
                  <a:gd name="T83" fmla="*/ 59 h 123"/>
                  <a:gd name="T84" fmla="*/ 53 w 129"/>
                  <a:gd name="T85" fmla="*/ 58 h 123"/>
                  <a:gd name="T86" fmla="*/ 65 w 129"/>
                  <a:gd name="T87" fmla="*/ 56 h 123"/>
                  <a:gd name="T88" fmla="*/ 71 w 129"/>
                  <a:gd name="T89" fmla="*/ 53 h 123"/>
                  <a:gd name="T90" fmla="*/ 77 w 129"/>
                  <a:gd name="T91" fmla="*/ 35 h 123"/>
                  <a:gd name="T92" fmla="*/ 89 w 129"/>
                  <a:gd name="T93" fmla="*/ 24 h 123"/>
                  <a:gd name="T94" fmla="*/ 92 w 129"/>
                  <a:gd name="T95" fmla="*/ 20 h 123"/>
                  <a:gd name="T96" fmla="*/ 104 w 129"/>
                  <a:gd name="T97" fmla="*/ 0 h 123"/>
                  <a:gd name="T98" fmla="*/ 114 w 129"/>
                  <a:gd name="T99" fmla="*/ 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9" h="123">
                    <a:moveTo>
                      <a:pt x="114" y="9"/>
                    </a:moveTo>
                    <a:lnTo>
                      <a:pt x="117" y="9"/>
                    </a:lnTo>
                    <a:lnTo>
                      <a:pt x="123" y="3"/>
                    </a:lnTo>
                    <a:lnTo>
                      <a:pt x="124" y="27"/>
                    </a:lnTo>
                    <a:lnTo>
                      <a:pt x="129" y="27"/>
                    </a:lnTo>
                    <a:lnTo>
                      <a:pt x="121" y="42"/>
                    </a:lnTo>
                    <a:lnTo>
                      <a:pt x="123" y="45"/>
                    </a:lnTo>
                    <a:lnTo>
                      <a:pt x="127" y="45"/>
                    </a:lnTo>
                    <a:lnTo>
                      <a:pt x="112" y="58"/>
                    </a:lnTo>
                    <a:lnTo>
                      <a:pt x="104" y="61"/>
                    </a:lnTo>
                    <a:lnTo>
                      <a:pt x="97" y="58"/>
                    </a:lnTo>
                    <a:lnTo>
                      <a:pt x="100" y="59"/>
                    </a:lnTo>
                    <a:lnTo>
                      <a:pt x="101" y="68"/>
                    </a:lnTo>
                    <a:lnTo>
                      <a:pt x="98" y="76"/>
                    </a:lnTo>
                    <a:lnTo>
                      <a:pt x="97" y="86"/>
                    </a:lnTo>
                    <a:lnTo>
                      <a:pt x="100" y="92"/>
                    </a:lnTo>
                    <a:lnTo>
                      <a:pt x="103" y="91"/>
                    </a:lnTo>
                    <a:lnTo>
                      <a:pt x="109" y="9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9" y="114"/>
                    </a:lnTo>
                    <a:lnTo>
                      <a:pt x="103" y="118"/>
                    </a:lnTo>
                    <a:lnTo>
                      <a:pt x="100" y="115"/>
                    </a:lnTo>
                    <a:lnTo>
                      <a:pt x="89" y="123"/>
                    </a:lnTo>
                    <a:lnTo>
                      <a:pt x="88" y="118"/>
                    </a:lnTo>
                    <a:lnTo>
                      <a:pt x="77" y="115"/>
                    </a:lnTo>
                    <a:lnTo>
                      <a:pt x="68" y="112"/>
                    </a:lnTo>
                    <a:lnTo>
                      <a:pt x="65" y="108"/>
                    </a:lnTo>
                    <a:lnTo>
                      <a:pt x="59" y="102"/>
                    </a:lnTo>
                    <a:lnTo>
                      <a:pt x="56" y="96"/>
                    </a:lnTo>
                    <a:lnTo>
                      <a:pt x="56" y="91"/>
                    </a:lnTo>
                    <a:lnTo>
                      <a:pt x="45" y="100"/>
                    </a:lnTo>
                    <a:lnTo>
                      <a:pt x="36" y="100"/>
                    </a:lnTo>
                    <a:lnTo>
                      <a:pt x="32" y="102"/>
                    </a:lnTo>
                    <a:lnTo>
                      <a:pt x="29" y="94"/>
                    </a:lnTo>
                    <a:lnTo>
                      <a:pt x="26" y="97"/>
                    </a:lnTo>
                    <a:lnTo>
                      <a:pt x="10" y="89"/>
                    </a:lnTo>
                    <a:lnTo>
                      <a:pt x="4" y="85"/>
                    </a:lnTo>
                    <a:lnTo>
                      <a:pt x="0" y="76"/>
                    </a:lnTo>
                    <a:lnTo>
                      <a:pt x="23" y="68"/>
                    </a:lnTo>
                    <a:lnTo>
                      <a:pt x="35" y="67"/>
                    </a:lnTo>
                    <a:lnTo>
                      <a:pt x="47" y="59"/>
                    </a:lnTo>
                    <a:lnTo>
                      <a:pt x="53" y="58"/>
                    </a:lnTo>
                    <a:lnTo>
                      <a:pt x="65" y="56"/>
                    </a:lnTo>
                    <a:lnTo>
                      <a:pt x="71" y="53"/>
                    </a:lnTo>
                    <a:lnTo>
                      <a:pt x="77" y="35"/>
                    </a:lnTo>
                    <a:lnTo>
                      <a:pt x="89" y="24"/>
                    </a:lnTo>
                    <a:lnTo>
                      <a:pt x="92" y="20"/>
                    </a:lnTo>
                    <a:lnTo>
                      <a:pt x="104" y="0"/>
                    </a:lnTo>
                    <a:lnTo>
                      <a:pt x="11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4" name="Freeform 3145">
                <a:extLst>
                  <a:ext uri="{FF2B5EF4-FFF2-40B4-BE49-F238E27FC236}">
                    <a16:creationId xmlns:a16="http://schemas.microsoft.com/office/drawing/2014/main" id="{A09F2887-3DBF-0E89-A93E-1F6ABF05C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374"/>
                <a:ext cx="65" cy="61"/>
              </a:xfrm>
              <a:custGeom>
                <a:avLst/>
                <a:gdLst>
                  <a:gd name="T0" fmla="*/ 114 w 129"/>
                  <a:gd name="T1" fmla="*/ 9 h 123"/>
                  <a:gd name="T2" fmla="*/ 117 w 129"/>
                  <a:gd name="T3" fmla="*/ 9 h 123"/>
                  <a:gd name="T4" fmla="*/ 123 w 129"/>
                  <a:gd name="T5" fmla="*/ 3 h 123"/>
                  <a:gd name="T6" fmla="*/ 124 w 129"/>
                  <a:gd name="T7" fmla="*/ 27 h 123"/>
                  <a:gd name="T8" fmla="*/ 129 w 129"/>
                  <a:gd name="T9" fmla="*/ 27 h 123"/>
                  <a:gd name="T10" fmla="*/ 121 w 129"/>
                  <a:gd name="T11" fmla="*/ 42 h 123"/>
                  <a:gd name="T12" fmla="*/ 123 w 129"/>
                  <a:gd name="T13" fmla="*/ 45 h 123"/>
                  <a:gd name="T14" fmla="*/ 127 w 129"/>
                  <a:gd name="T15" fmla="*/ 45 h 123"/>
                  <a:gd name="T16" fmla="*/ 112 w 129"/>
                  <a:gd name="T17" fmla="*/ 58 h 123"/>
                  <a:gd name="T18" fmla="*/ 104 w 129"/>
                  <a:gd name="T19" fmla="*/ 61 h 123"/>
                  <a:gd name="T20" fmla="*/ 97 w 129"/>
                  <a:gd name="T21" fmla="*/ 58 h 123"/>
                  <a:gd name="T22" fmla="*/ 100 w 129"/>
                  <a:gd name="T23" fmla="*/ 59 h 123"/>
                  <a:gd name="T24" fmla="*/ 101 w 129"/>
                  <a:gd name="T25" fmla="*/ 68 h 123"/>
                  <a:gd name="T26" fmla="*/ 98 w 129"/>
                  <a:gd name="T27" fmla="*/ 76 h 123"/>
                  <a:gd name="T28" fmla="*/ 97 w 129"/>
                  <a:gd name="T29" fmla="*/ 86 h 123"/>
                  <a:gd name="T30" fmla="*/ 100 w 129"/>
                  <a:gd name="T31" fmla="*/ 92 h 123"/>
                  <a:gd name="T32" fmla="*/ 103 w 129"/>
                  <a:gd name="T33" fmla="*/ 91 h 123"/>
                  <a:gd name="T34" fmla="*/ 109 w 129"/>
                  <a:gd name="T35" fmla="*/ 92 h 123"/>
                  <a:gd name="T36" fmla="*/ 109 w 129"/>
                  <a:gd name="T37" fmla="*/ 102 h 123"/>
                  <a:gd name="T38" fmla="*/ 108 w 129"/>
                  <a:gd name="T39" fmla="*/ 103 h 123"/>
                  <a:gd name="T40" fmla="*/ 109 w 129"/>
                  <a:gd name="T41" fmla="*/ 114 h 123"/>
                  <a:gd name="T42" fmla="*/ 103 w 129"/>
                  <a:gd name="T43" fmla="*/ 118 h 123"/>
                  <a:gd name="T44" fmla="*/ 100 w 129"/>
                  <a:gd name="T45" fmla="*/ 115 h 123"/>
                  <a:gd name="T46" fmla="*/ 89 w 129"/>
                  <a:gd name="T47" fmla="*/ 123 h 123"/>
                  <a:gd name="T48" fmla="*/ 88 w 129"/>
                  <a:gd name="T49" fmla="*/ 118 h 123"/>
                  <a:gd name="T50" fmla="*/ 77 w 129"/>
                  <a:gd name="T51" fmla="*/ 115 h 123"/>
                  <a:gd name="T52" fmla="*/ 68 w 129"/>
                  <a:gd name="T53" fmla="*/ 112 h 123"/>
                  <a:gd name="T54" fmla="*/ 65 w 129"/>
                  <a:gd name="T55" fmla="*/ 108 h 123"/>
                  <a:gd name="T56" fmla="*/ 59 w 129"/>
                  <a:gd name="T57" fmla="*/ 102 h 123"/>
                  <a:gd name="T58" fmla="*/ 56 w 129"/>
                  <a:gd name="T59" fmla="*/ 96 h 123"/>
                  <a:gd name="T60" fmla="*/ 56 w 129"/>
                  <a:gd name="T61" fmla="*/ 91 h 123"/>
                  <a:gd name="T62" fmla="*/ 45 w 129"/>
                  <a:gd name="T63" fmla="*/ 100 h 123"/>
                  <a:gd name="T64" fmla="*/ 36 w 129"/>
                  <a:gd name="T65" fmla="*/ 100 h 123"/>
                  <a:gd name="T66" fmla="*/ 32 w 129"/>
                  <a:gd name="T67" fmla="*/ 102 h 123"/>
                  <a:gd name="T68" fmla="*/ 29 w 129"/>
                  <a:gd name="T69" fmla="*/ 94 h 123"/>
                  <a:gd name="T70" fmla="*/ 26 w 129"/>
                  <a:gd name="T71" fmla="*/ 97 h 123"/>
                  <a:gd name="T72" fmla="*/ 10 w 129"/>
                  <a:gd name="T73" fmla="*/ 89 h 123"/>
                  <a:gd name="T74" fmla="*/ 4 w 129"/>
                  <a:gd name="T75" fmla="*/ 85 h 123"/>
                  <a:gd name="T76" fmla="*/ 0 w 129"/>
                  <a:gd name="T77" fmla="*/ 76 h 123"/>
                  <a:gd name="T78" fmla="*/ 23 w 129"/>
                  <a:gd name="T79" fmla="*/ 68 h 123"/>
                  <a:gd name="T80" fmla="*/ 35 w 129"/>
                  <a:gd name="T81" fmla="*/ 67 h 123"/>
                  <a:gd name="T82" fmla="*/ 47 w 129"/>
                  <a:gd name="T83" fmla="*/ 59 h 123"/>
                  <a:gd name="T84" fmla="*/ 53 w 129"/>
                  <a:gd name="T85" fmla="*/ 58 h 123"/>
                  <a:gd name="T86" fmla="*/ 65 w 129"/>
                  <a:gd name="T87" fmla="*/ 56 h 123"/>
                  <a:gd name="T88" fmla="*/ 71 w 129"/>
                  <a:gd name="T89" fmla="*/ 53 h 123"/>
                  <a:gd name="T90" fmla="*/ 77 w 129"/>
                  <a:gd name="T91" fmla="*/ 35 h 123"/>
                  <a:gd name="T92" fmla="*/ 89 w 129"/>
                  <a:gd name="T93" fmla="*/ 24 h 123"/>
                  <a:gd name="T94" fmla="*/ 92 w 129"/>
                  <a:gd name="T95" fmla="*/ 20 h 123"/>
                  <a:gd name="T96" fmla="*/ 104 w 129"/>
                  <a:gd name="T97" fmla="*/ 0 h 123"/>
                  <a:gd name="T98" fmla="*/ 114 w 129"/>
                  <a:gd name="T99" fmla="*/ 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9" h="123">
                    <a:moveTo>
                      <a:pt x="114" y="9"/>
                    </a:moveTo>
                    <a:lnTo>
                      <a:pt x="117" y="9"/>
                    </a:lnTo>
                    <a:lnTo>
                      <a:pt x="123" y="3"/>
                    </a:lnTo>
                    <a:lnTo>
                      <a:pt x="124" y="27"/>
                    </a:lnTo>
                    <a:lnTo>
                      <a:pt x="129" y="27"/>
                    </a:lnTo>
                    <a:lnTo>
                      <a:pt x="121" y="42"/>
                    </a:lnTo>
                    <a:lnTo>
                      <a:pt x="123" y="45"/>
                    </a:lnTo>
                    <a:lnTo>
                      <a:pt x="127" y="45"/>
                    </a:lnTo>
                    <a:lnTo>
                      <a:pt x="112" y="58"/>
                    </a:lnTo>
                    <a:lnTo>
                      <a:pt x="104" y="61"/>
                    </a:lnTo>
                    <a:lnTo>
                      <a:pt x="97" y="58"/>
                    </a:lnTo>
                    <a:lnTo>
                      <a:pt x="100" y="59"/>
                    </a:lnTo>
                    <a:lnTo>
                      <a:pt x="101" y="68"/>
                    </a:lnTo>
                    <a:lnTo>
                      <a:pt x="98" y="76"/>
                    </a:lnTo>
                    <a:lnTo>
                      <a:pt x="97" y="86"/>
                    </a:lnTo>
                    <a:lnTo>
                      <a:pt x="100" y="92"/>
                    </a:lnTo>
                    <a:lnTo>
                      <a:pt x="103" y="91"/>
                    </a:lnTo>
                    <a:lnTo>
                      <a:pt x="109" y="9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9" y="114"/>
                    </a:lnTo>
                    <a:lnTo>
                      <a:pt x="103" y="118"/>
                    </a:lnTo>
                    <a:lnTo>
                      <a:pt x="100" y="115"/>
                    </a:lnTo>
                    <a:lnTo>
                      <a:pt x="89" y="123"/>
                    </a:lnTo>
                    <a:lnTo>
                      <a:pt x="88" y="118"/>
                    </a:lnTo>
                    <a:lnTo>
                      <a:pt x="77" y="115"/>
                    </a:lnTo>
                    <a:lnTo>
                      <a:pt x="68" y="112"/>
                    </a:lnTo>
                    <a:lnTo>
                      <a:pt x="65" y="108"/>
                    </a:lnTo>
                    <a:lnTo>
                      <a:pt x="59" y="102"/>
                    </a:lnTo>
                    <a:lnTo>
                      <a:pt x="56" y="96"/>
                    </a:lnTo>
                    <a:lnTo>
                      <a:pt x="56" y="91"/>
                    </a:lnTo>
                    <a:lnTo>
                      <a:pt x="45" y="100"/>
                    </a:lnTo>
                    <a:lnTo>
                      <a:pt x="36" y="100"/>
                    </a:lnTo>
                    <a:lnTo>
                      <a:pt x="32" y="102"/>
                    </a:lnTo>
                    <a:lnTo>
                      <a:pt x="29" y="94"/>
                    </a:lnTo>
                    <a:lnTo>
                      <a:pt x="26" y="97"/>
                    </a:lnTo>
                    <a:lnTo>
                      <a:pt x="10" y="89"/>
                    </a:lnTo>
                    <a:lnTo>
                      <a:pt x="4" y="85"/>
                    </a:lnTo>
                    <a:lnTo>
                      <a:pt x="0" y="76"/>
                    </a:lnTo>
                    <a:lnTo>
                      <a:pt x="23" y="68"/>
                    </a:lnTo>
                    <a:lnTo>
                      <a:pt x="35" y="67"/>
                    </a:lnTo>
                    <a:lnTo>
                      <a:pt x="47" y="59"/>
                    </a:lnTo>
                    <a:lnTo>
                      <a:pt x="53" y="58"/>
                    </a:lnTo>
                    <a:lnTo>
                      <a:pt x="65" y="56"/>
                    </a:lnTo>
                    <a:lnTo>
                      <a:pt x="71" y="53"/>
                    </a:lnTo>
                    <a:lnTo>
                      <a:pt x="77" y="35"/>
                    </a:lnTo>
                    <a:lnTo>
                      <a:pt x="89" y="24"/>
                    </a:lnTo>
                    <a:lnTo>
                      <a:pt x="92" y="20"/>
                    </a:lnTo>
                    <a:lnTo>
                      <a:pt x="104" y="0"/>
                    </a:lnTo>
                    <a:lnTo>
                      <a:pt x="114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5" name="Freeform 3146">
                <a:extLst>
                  <a:ext uri="{FF2B5EF4-FFF2-40B4-BE49-F238E27FC236}">
                    <a16:creationId xmlns:a16="http://schemas.microsoft.com/office/drawing/2014/main" id="{16D3EE07-B8DA-B9FB-60E4-6E091C2A8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353"/>
                <a:ext cx="54" cy="69"/>
              </a:xfrm>
              <a:custGeom>
                <a:avLst/>
                <a:gdLst>
                  <a:gd name="T0" fmla="*/ 36 w 107"/>
                  <a:gd name="T1" fmla="*/ 0 h 137"/>
                  <a:gd name="T2" fmla="*/ 30 w 107"/>
                  <a:gd name="T3" fmla="*/ 4 h 137"/>
                  <a:gd name="T4" fmla="*/ 16 w 107"/>
                  <a:gd name="T5" fmla="*/ 21 h 137"/>
                  <a:gd name="T6" fmla="*/ 15 w 107"/>
                  <a:gd name="T7" fmla="*/ 36 h 137"/>
                  <a:gd name="T8" fmla="*/ 0 w 107"/>
                  <a:gd name="T9" fmla="*/ 50 h 137"/>
                  <a:gd name="T10" fmla="*/ 3 w 107"/>
                  <a:gd name="T11" fmla="*/ 50 h 137"/>
                  <a:gd name="T12" fmla="*/ 9 w 107"/>
                  <a:gd name="T13" fmla="*/ 44 h 137"/>
                  <a:gd name="T14" fmla="*/ 10 w 107"/>
                  <a:gd name="T15" fmla="*/ 68 h 137"/>
                  <a:gd name="T16" fmla="*/ 15 w 107"/>
                  <a:gd name="T17" fmla="*/ 68 h 137"/>
                  <a:gd name="T18" fmla="*/ 7 w 107"/>
                  <a:gd name="T19" fmla="*/ 83 h 137"/>
                  <a:gd name="T20" fmla="*/ 9 w 107"/>
                  <a:gd name="T21" fmla="*/ 86 h 137"/>
                  <a:gd name="T22" fmla="*/ 13 w 107"/>
                  <a:gd name="T23" fmla="*/ 86 h 137"/>
                  <a:gd name="T24" fmla="*/ 4 w 107"/>
                  <a:gd name="T25" fmla="*/ 92 h 137"/>
                  <a:gd name="T26" fmla="*/ 4 w 107"/>
                  <a:gd name="T27" fmla="*/ 99 h 137"/>
                  <a:gd name="T28" fmla="*/ 13 w 107"/>
                  <a:gd name="T29" fmla="*/ 109 h 137"/>
                  <a:gd name="T30" fmla="*/ 9 w 107"/>
                  <a:gd name="T31" fmla="*/ 112 h 137"/>
                  <a:gd name="T32" fmla="*/ 15 w 107"/>
                  <a:gd name="T33" fmla="*/ 121 h 137"/>
                  <a:gd name="T34" fmla="*/ 25 w 107"/>
                  <a:gd name="T35" fmla="*/ 117 h 137"/>
                  <a:gd name="T36" fmla="*/ 33 w 107"/>
                  <a:gd name="T37" fmla="*/ 114 h 137"/>
                  <a:gd name="T38" fmla="*/ 31 w 107"/>
                  <a:gd name="T39" fmla="*/ 120 h 137"/>
                  <a:gd name="T40" fmla="*/ 33 w 107"/>
                  <a:gd name="T41" fmla="*/ 123 h 137"/>
                  <a:gd name="T42" fmla="*/ 42 w 107"/>
                  <a:gd name="T43" fmla="*/ 117 h 137"/>
                  <a:gd name="T44" fmla="*/ 44 w 107"/>
                  <a:gd name="T45" fmla="*/ 127 h 137"/>
                  <a:gd name="T46" fmla="*/ 51 w 107"/>
                  <a:gd name="T47" fmla="*/ 121 h 137"/>
                  <a:gd name="T48" fmla="*/ 51 w 107"/>
                  <a:gd name="T49" fmla="*/ 130 h 137"/>
                  <a:gd name="T50" fmla="*/ 54 w 107"/>
                  <a:gd name="T51" fmla="*/ 135 h 137"/>
                  <a:gd name="T52" fmla="*/ 60 w 107"/>
                  <a:gd name="T53" fmla="*/ 133 h 137"/>
                  <a:gd name="T54" fmla="*/ 66 w 107"/>
                  <a:gd name="T55" fmla="*/ 137 h 137"/>
                  <a:gd name="T56" fmla="*/ 75 w 107"/>
                  <a:gd name="T57" fmla="*/ 132 h 137"/>
                  <a:gd name="T58" fmla="*/ 82 w 107"/>
                  <a:gd name="T59" fmla="*/ 133 h 137"/>
                  <a:gd name="T60" fmla="*/ 85 w 107"/>
                  <a:gd name="T61" fmla="*/ 129 h 137"/>
                  <a:gd name="T62" fmla="*/ 91 w 107"/>
                  <a:gd name="T63" fmla="*/ 126 h 137"/>
                  <a:gd name="T64" fmla="*/ 94 w 107"/>
                  <a:gd name="T65" fmla="*/ 117 h 137"/>
                  <a:gd name="T66" fmla="*/ 107 w 107"/>
                  <a:gd name="T67" fmla="*/ 95 h 137"/>
                  <a:gd name="T68" fmla="*/ 106 w 107"/>
                  <a:gd name="T69" fmla="*/ 83 h 137"/>
                  <a:gd name="T70" fmla="*/ 103 w 107"/>
                  <a:gd name="T71" fmla="*/ 80 h 137"/>
                  <a:gd name="T72" fmla="*/ 92 w 107"/>
                  <a:gd name="T73" fmla="*/ 80 h 137"/>
                  <a:gd name="T74" fmla="*/ 91 w 107"/>
                  <a:gd name="T75" fmla="*/ 77 h 137"/>
                  <a:gd name="T76" fmla="*/ 80 w 107"/>
                  <a:gd name="T77" fmla="*/ 77 h 137"/>
                  <a:gd name="T78" fmla="*/ 74 w 107"/>
                  <a:gd name="T79" fmla="*/ 70 h 137"/>
                  <a:gd name="T80" fmla="*/ 72 w 107"/>
                  <a:gd name="T81" fmla="*/ 64 h 137"/>
                  <a:gd name="T82" fmla="*/ 71 w 107"/>
                  <a:gd name="T83" fmla="*/ 65 h 137"/>
                  <a:gd name="T84" fmla="*/ 56 w 107"/>
                  <a:gd name="T85" fmla="*/ 70 h 137"/>
                  <a:gd name="T86" fmla="*/ 50 w 107"/>
                  <a:gd name="T87" fmla="*/ 70 h 137"/>
                  <a:gd name="T88" fmla="*/ 45 w 107"/>
                  <a:gd name="T89" fmla="*/ 67 h 137"/>
                  <a:gd name="T90" fmla="*/ 34 w 107"/>
                  <a:gd name="T91" fmla="*/ 56 h 137"/>
                  <a:gd name="T92" fmla="*/ 45 w 107"/>
                  <a:gd name="T93" fmla="*/ 53 h 137"/>
                  <a:gd name="T94" fmla="*/ 44 w 107"/>
                  <a:gd name="T95" fmla="*/ 41 h 137"/>
                  <a:gd name="T96" fmla="*/ 47 w 107"/>
                  <a:gd name="T97" fmla="*/ 38 h 137"/>
                  <a:gd name="T98" fmla="*/ 44 w 107"/>
                  <a:gd name="T99" fmla="*/ 35 h 137"/>
                  <a:gd name="T100" fmla="*/ 45 w 107"/>
                  <a:gd name="T101" fmla="*/ 18 h 137"/>
                  <a:gd name="T102" fmla="*/ 53 w 107"/>
                  <a:gd name="T103" fmla="*/ 16 h 137"/>
                  <a:gd name="T104" fmla="*/ 48 w 107"/>
                  <a:gd name="T105" fmla="*/ 16 h 137"/>
                  <a:gd name="T106" fmla="*/ 45 w 107"/>
                  <a:gd name="T107" fmla="*/ 9 h 137"/>
                  <a:gd name="T108" fmla="*/ 36 w 107"/>
                  <a:gd name="T10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7" h="137">
                    <a:moveTo>
                      <a:pt x="36" y="0"/>
                    </a:moveTo>
                    <a:lnTo>
                      <a:pt x="30" y="4"/>
                    </a:lnTo>
                    <a:lnTo>
                      <a:pt x="16" y="21"/>
                    </a:lnTo>
                    <a:lnTo>
                      <a:pt x="15" y="36"/>
                    </a:lnTo>
                    <a:lnTo>
                      <a:pt x="0" y="50"/>
                    </a:lnTo>
                    <a:lnTo>
                      <a:pt x="3" y="50"/>
                    </a:lnTo>
                    <a:lnTo>
                      <a:pt x="9" y="44"/>
                    </a:lnTo>
                    <a:lnTo>
                      <a:pt x="10" y="68"/>
                    </a:lnTo>
                    <a:lnTo>
                      <a:pt x="15" y="68"/>
                    </a:lnTo>
                    <a:lnTo>
                      <a:pt x="7" y="83"/>
                    </a:lnTo>
                    <a:lnTo>
                      <a:pt x="9" y="86"/>
                    </a:lnTo>
                    <a:lnTo>
                      <a:pt x="13" y="86"/>
                    </a:lnTo>
                    <a:lnTo>
                      <a:pt x="4" y="92"/>
                    </a:lnTo>
                    <a:lnTo>
                      <a:pt x="4" y="99"/>
                    </a:lnTo>
                    <a:lnTo>
                      <a:pt x="13" y="109"/>
                    </a:lnTo>
                    <a:lnTo>
                      <a:pt x="9" y="112"/>
                    </a:lnTo>
                    <a:lnTo>
                      <a:pt x="15" y="121"/>
                    </a:lnTo>
                    <a:lnTo>
                      <a:pt x="25" y="117"/>
                    </a:lnTo>
                    <a:lnTo>
                      <a:pt x="33" y="114"/>
                    </a:lnTo>
                    <a:lnTo>
                      <a:pt x="31" y="120"/>
                    </a:lnTo>
                    <a:lnTo>
                      <a:pt x="33" y="123"/>
                    </a:lnTo>
                    <a:lnTo>
                      <a:pt x="42" y="117"/>
                    </a:lnTo>
                    <a:lnTo>
                      <a:pt x="44" y="127"/>
                    </a:lnTo>
                    <a:lnTo>
                      <a:pt x="51" y="121"/>
                    </a:lnTo>
                    <a:lnTo>
                      <a:pt x="51" y="130"/>
                    </a:lnTo>
                    <a:lnTo>
                      <a:pt x="54" y="135"/>
                    </a:lnTo>
                    <a:lnTo>
                      <a:pt x="60" y="133"/>
                    </a:lnTo>
                    <a:lnTo>
                      <a:pt x="66" y="137"/>
                    </a:lnTo>
                    <a:lnTo>
                      <a:pt x="75" y="132"/>
                    </a:lnTo>
                    <a:lnTo>
                      <a:pt x="82" y="133"/>
                    </a:lnTo>
                    <a:lnTo>
                      <a:pt x="85" y="129"/>
                    </a:lnTo>
                    <a:lnTo>
                      <a:pt x="91" y="126"/>
                    </a:lnTo>
                    <a:lnTo>
                      <a:pt x="94" y="117"/>
                    </a:lnTo>
                    <a:lnTo>
                      <a:pt x="107" y="95"/>
                    </a:lnTo>
                    <a:lnTo>
                      <a:pt x="106" y="83"/>
                    </a:lnTo>
                    <a:lnTo>
                      <a:pt x="103" y="80"/>
                    </a:lnTo>
                    <a:lnTo>
                      <a:pt x="92" y="80"/>
                    </a:lnTo>
                    <a:lnTo>
                      <a:pt x="91" y="77"/>
                    </a:lnTo>
                    <a:lnTo>
                      <a:pt x="80" y="77"/>
                    </a:lnTo>
                    <a:lnTo>
                      <a:pt x="74" y="70"/>
                    </a:lnTo>
                    <a:lnTo>
                      <a:pt x="72" y="64"/>
                    </a:lnTo>
                    <a:lnTo>
                      <a:pt x="71" y="65"/>
                    </a:lnTo>
                    <a:lnTo>
                      <a:pt x="56" y="70"/>
                    </a:lnTo>
                    <a:lnTo>
                      <a:pt x="50" y="70"/>
                    </a:lnTo>
                    <a:lnTo>
                      <a:pt x="45" y="67"/>
                    </a:lnTo>
                    <a:lnTo>
                      <a:pt x="34" y="56"/>
                    </a:lnTo>
                    <a:lnTo>
                      <a:pt x="45" y="53"/>
                    </a:lnTo>
                    <a:lnTo>
                      <a:pt x="44" y="41"/>
                    </a:lnTo>
                    <a:lnTo>
                      <a:pt x="47" y="38"/>
                    </a:lnTo>
                    <a:lnTo>
                      <a:pt x="44" y="35"/>
                    </a:lnTo>
                    <a:lnTo>
                      <a:pt x="45" y="18"/>
                    </a:lnTo>
                    <a:lnTo>
                      <a:pt x="53" y="16"/>
                    </a:lnTo>
                    <a:lnTo>
                      <a:pt x="48" y="16"/>
                    </a:lnTo>
                    <a:lnTo>
                      <a:pt x="45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6" name="Freeform 3147">
                <a:extLst>
                  <a:ext uri="{FF2B5EF4-FFF2-40B4-BE49-F238E27FC236}">
                    <a16:creationId xmlns:a16="http://schemas.microsoft.com/office/drawing/2014/main" id="{029E58A6-B2D3-E494-B8EB-B1F90AE9E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353"/>
                <a:ext cx="54" cy="69"/>
              </a:xfrm>
              <a:custGeom>
                <a:avLst/>
                <a:gdLst>
                  <a:gd name="T0" fmla="*/ 36 w 107"/>
                  <a:gd name="T1" fmla="*/ 0 h 137"/>
                  <a:gd name="T2" fmla="*/ 45 w 107"/>
                  <a:gd name="T3" fmla="*/ 9 h 137"/>
                  <a:gd name="T4" fmla="*/ 48 w 107"/>
                  <a:gd name="T5" fmla="*/ 16 h 137"/>
                  <a:gd name="T6" fmla="*/ 53 w 107"/>
                  <a:gd name="T7" fmla="*/ 16 h 137"/>
                  <a:gd name="T8" fmla="*/ 45 w 107"/>
                  <a:gd name="T9" fmla="*/ 18 h 137"/>
                  <a:gd name="T10" fmla="*/ 44 w 107"/>
                  <a:gd name="T11" fmla="*/ 35 h 137"/>
                  <a:gd name="T12" fmla="*/ 47 w 107"/>
                  <a:gd name="T13" fmla="*/ 38 h 137"/>
                  <a:gd name="T14" fmla="*/ 44 w 107"/>
                  <a:gd name="T15" fmla="*/ 41 h 137"/>
                  <a:gd name="T16" fmla="*/ 45 w 107"/>
                  <a:gd name="T17" fmla="*/ 53 h 137"/>
                  <a:gd name="T18" fmla="*/ 34 w 107"/>
                  <a:gd name="T19" fmla="*/ 56 h 137"/>
                  <a:gd name="T20" fmla="*/ 45 w 107"/>
                  <a:gd name="T21" fmla="*/ 67 h 137"/>
                  <a:gd name="T22" fmla="*/ 50 w 107"/>
                  <a:gd name="T23" fmla="*/ 70 h 137"/>
                  <a:gd name="T24" fmla="*/ 56 w 107"/>
                  <a:gd name="T25" fmla="*/ 70 h 137"/>
                  <a:gd name="T26" fmla="*/ 71 w 107"/>
                  <a:gd name="T27" fmla="*/ 65 h 137"/>
                  <a:gd name="T28" fmla="*/ 72 w 107"/>
                  <a:gd name="T29" fmla="*/ 64 h 137"/>
                  <a:gd name="T30" fmla="*/ 74 w 107"/>
                  <a:gd name="T31" fmla="*/ 70 h 137"/>
                  <a:gd name="T32" fmla="*/ 80 w 107"/>
                  <a:gd name="T33" fmla="*/ 77 h 137"/>
                  <a:gd name="T34" fmla="*/ 91 w 107"/>
                  <a:gd name="T35" fmla="*/ 77 h 137"/>
                  <a:gd name="T36" fmla="*/ 92 w 107"/>
                  <a:gd name="T37" fmla="*/ 80 h 137"/>
                  <a:gd name="T38" fmla="*/ 103 w 107"/>
                  <a:gd name="T39" fmla="*/ 80 h 137"/>
                  <a:gd name="T40" fmla="*/ 106 w 107"/>
                  <a:gd name="T41" fmla="*/ 83 h 137"/>
                  <a:gd name="T42" fmla="*/ 107 w 107"/>
                  <a:gd name="T43" fmla="*/ 95 h 137"/>
                  <a:gd name="T44" fmla="*/ 94 w 107"/>
                  <a:gd name="T45" fmla="*/ 117 h 137"/>
                  <a:gd name="T46" fmla="*/ 91 w 107"/>
                  <a:gd name="T47" fmla="*/ 126 h 137"/>
                  <a:gd name="T48" fmla="*/ 85 w 107"/>
                  <a:gd name="T49" fmla="*/ 129 h 137"/>
                  <a:gd name="T50" fmla="*/ 82 w 107"/>
                  <a:gd name="T51" fmla="*/ 133 h 137"/>
                  <a:gd name="T52" fmla="*/ 75 w 107"/>
                  <a:gd name="T53" fmla="*/ 132 h 137"/>
                  <a:gd name="T54" fmla="*/ 66 w 107"/>
                  <a:gd name="T55" fmla="*/ 137 h 137"/>
                  <a:gd name="T56" fmla="*/ 60 w 107"/>
                  <a:gd name="T57" fmla="*/ 133 h 137"/>
                  <a:gd name="T58" fmla="*/ 54 w 107"/>
                  <a:gd name="T59" fmla="*/ 135 h 137"/>
                  <a:gd name="T60" fmla="*/ 51 w 107"/>
                  <a:gd name="T61" fmla="*/ 130 h 137"/>
                  <a:gd name="T62" fmla="*/ 51 w 107"/>
                  <a:gd name="T63" fmla="*/ 121 h 137"/>
                  <a:gd name="T64" fmla="*/ 44 w 107"/>
                  <a:gd name="T65" fmla="*/ 127 h 137"/>
                  <a:gd name="T66" fmla="*/ 42 w 107"/>
                  <a:gd name="T67" fmla="*/ 117 h 137"/>
                  <a:gd name="T68" fmla="*/ 33 w 107"/>
                  <a:gd name="T69" fmla="*/ 123 h 137"/>
                  <a:gd name="T70" fmla="*/ 31 w 107"/>
                  <a:gd name="T71" fmla="*/ 120 h 137"/>
                  <a:gd name="T72" fmla="*/ 33 w 107"/>
                  <a:gd name="T73" fmla="*/ 114 h 137"/>
                  <a:gd name="T74" fmla="*/ 25 w 107"/>
                  <a:gd name="T75" fmla="*/ 117 h 137"/>
                  <a:gd name="T76" fmla="*/ 15 w 107"/>
                  <a:gd name="T77" fmla="*/ 121 h 137"/>
                  <a:gd name="T78" fmla="*/ 9 w 107"/>
                  <a:gd name="T79" fmla="*/ 112 h 137"/>
                  <a:gd name="T80" fmla="*/ 13 w 107"/>
                  <a:gd name="T81" fmla="*/ 109 h 137"/>
                  <a:gd name="T82" fmla="*/ 4 w 107"/>
                  <a:gd name="T83" fmla="*/ 99 h 137"/>
                  <a:gd name="T84" fmla="*/ 4 w 107"/>
                  <a:gd name="T85" fmla="*/ 92 h 137"/>
                  <a:gd name="T86" fmla="*/ 13 w 107"/>
                  <a:gd name="T87" fmla="*/ 86 h 137"/>
                  <a:gd name="T88" fmla="*/ 9 w 107"/>
                  <a:gd name="T89" fmla="*/ 86 h 137"/>
                  <a:gd name="T90" fmla="*/ 7 w 107"/>
                  <a:gd name="T91" fmla="*/ 83 h 137"/>
                  <a:gd name="T92" fmla="*/ 15 w 107"/>
                  <a:gd name="T93" fmla="*/ 68 h 137"/>
                  <a:gd name="T94" fmla="*/ 10 w 107"/>
                  <a:gd name="T95" fmla="*/ 68 h 137"/>
                  <a:gd name="T96" fmla="*/ 9 w 107"/>
                  <a:gd name="T97" fmla="*/ 44 h 137"/>
                  <a:gd name="T98" fmla="*/ 3 w 107"/>
                  <a:gd name="T99" fmla="*/ 50 h 137"/>
                  <a:gd name="T100" fmla="*/ 0 w 107"/>
                  <a:gd name="T101" fmla="*/ 50 h 137"/>
                  <a:gd name="T102" fmla="*/ 15 w 107"/>
                  <a:gd name="T103" fmla="*/ 36 h 137"/>
                  <a:gd name="T104" fmla="*/ 16 w 107"/>
                  <a:gd name="T105" fmla="*/ 21 h 137"/>
                  <a:gd name="T106" fmla="*/ 30 w 107"/>
                  <a:gd name="T107" fmla="*/ 4 h 137"/>
                  <a:gd name="T108" fmla="*/ 36 w 107"/>
                  <a:gd name="T10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7" h="137">
                    <a:moveTo>
                      <a:pt x="36" y="0"/>
                    </a:moveTo>
                    <a:lnTo>
                      <a:pt x="45" y="9"/>
                    </a:lnTo>
                    <a:lnTo>
                      <a:pt x="48" y="16"/>
                    </a:lnTo>
                    <a:lnTo>
                      <a:pt x="53" y="16"/>
                    </a:lnTo>
                    <a:lnTo>
                      <a:pt x="45" y="18"/>
                    </a:lnTo>
                    <a:lnTo>
                      <a:pt x="44" y="35"/>
                    </a:lnTo>
                    <a:lnTo>
                      <a:pt x="47" y="38"/>
                    </a:lnTo>
                    <a:lnTo>
                      <a:pt x="44" y="41"/>
                    </a:lnTo>
                    <a:lnTo>
                      <a:pt x="45" y="53"/>
                    </a:lnTo>
                    <a:lnTo>
                      <a:pt x="34" y="56"/>
                    </a:lnTo>
                    <a:lnTo>
                      <a:pt x="45" y="67"/>
                    </a:lnTo>
                    <a:lnTo>
                      <a:pt x="50" y="70"/>
                    </a:lnTo>
                    <a:lnTo>
                      <a:pt x="56" y="70"/>
                    </a:lnTo>
                    <a:lnTo>
                      <a:pt x="71" y="65"/>
                    </a:lnTo>
                    <a:lnTo>
                      <a:pt x="72" y="64"/>
                    </a:lnTo>
                    <a:lnTo>
                      <a:pt x="74" y="70"/>
                    </a:lnTo>
                    <a:lnTo>
                      <a:pt x="80" y="77"/>
                    </a:lnTo>
                    <a:lnTo>
                      <a:pt x="91" y="77"/>
                    </a:lnTo>
                    <a:lnTo>
                      <a:pt x="92" y="80"/>
                    </a:lnTo>
                    <a:lnTo>
                      <a:pt x="103" y="80"/>
                    </a:lnTo>
                    <a:lnTo>
                      <a:pt x="106" y="83"/>
                    </a:lnTo>
                    <a:lnTo>
                      <a:pt x="107" y="95"/>
                    </a:lnTo>
                    <a:lnTo>
                      <a:pt x="94" y="117"/>
                    </a:lnTo>
                    <a:lnTo>
                      <a:pt x="91" y="126"/>
                    </a:lnTo>
                    <a:lnTo>
                      <a:pt x="85" y="129"/>
                    </a:lnTo>
                    <a:lnTo>
                      <a:pt x="82" y="133"/>
                    </a:lnTo>
                    <a:lnTo>
                      <a:pt x="75" y="132"/>
                    </a:lnTo>
                    <a:lnTo>
                      <a:pt x="66" y="137"/>
                    </a:lnTo>
                    <a:lnTo>
                      <a:pt x="60" y="133"/>
                    </a:lnTo>
                    <a:lnTo>
                      <a:pt x="54" y="135"/>
                    </a:lnTo>
                    <a:lnTo>
                      <a:pt x="51" y="130"/>
                    </a:lnTo>
                    <a:lnTo>
                      <a:pt x="51" y="121"/>
                    </a:lnTo>
                    <a:lnTo>
                      <a:pt x="44" y="127"/>
                    </a:lnTo>
                    <a:lnTo>
                      <a:pt x="42" y="117"/>
                    </a:lnTo>
                    <a:lnTo>
                      <a:pt x="33" y="123"/>
                    </a:lnTo>
                    <a:lnTo>
                      <a:pt x="31" y="120"/>
                    </a:lnTo>
                    <a:lnTo>
                      <a:pt x="33" y="114"/>
                    </a:lnTo>
                    <a:lnTo>
                      <a:pt x="25" y="117"/>
                    </a:lnTo>
                    <a:lnTo>
                      <a:pt x="15" y="121"/>
                    </a:lnTo>
                    <a:lnTo>
                      <a:pt x="9" y="112"/>
                    </a:lnTo>
                    <a:lnTo>
                      <a:pt x="13" y="109"/>
                    </a:lnTo>
                    <a:lnTo>
                      <a:pt x="4" y="99"/>
                    </a:lnTo>
                    <a:lnTo>
                      <a:pt x="4" y="92"/>
                    </a:lnTo>
                    <a:lnTo>
                      <a:pt x="13" y="86"/>
                    </a:lnTo>
                    <a:lnTo>
                      <a:pt x="9" y="86"/>
                    </a:lnTo>
                    <a:lnTo>
                      <a:pt x="7" y="83"/>
                    </a:lnTo>
                    <a:lnTo>
                      <a:pt x="15" y="68"/>
                    </a:lnTo>
                    <a:lnTo>
                      <a:pt x="10" y="68"/>
                    </a:lnTo>
                    <a:lnTo>
                      <a:pt x="9" y="44"/>
                    </a:lnTo>
                    <a:lnTo>
                      <a:pt x="3" y="50"/>
                    </a:lnTo>
                    <a:lnTo>
                      <a:pt x="0" y="50"/>
                    </a:lnTo>
                    <a:lnTo>
                      <a:pt x="15" y="36"/>
                    </a:lnTo>
                    <a:lnTo>
                      <a:pt x="16" y="21"/>
                    </a:lnTo>
                    <a:lnTo>
                      <a:pt x="30" y="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7" name="Freeform 3148">
                <a:extLst>
                  <a:ext uri="{FF2B5EF4-FFF2-40B4-BE49-F238E27FC236}">
                    <a16:creationId xmlns:a16="http://schemas.microsoft.com/office/drawing/2014/main" id="{7CDEA737-5F35-5AE3-55AC-6E5127025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353"/>
                <a:ext cx="54" cy="69"/>
              </a:xfrm>
              <a:custGeom>
                <a:avLst/>
                <a:gdLst>
                  <a:gd name="T0" fmla="*/ 36 w 107"/>
                  <a:gd name="T1" fmla="*/ 0 h 137"/>
                  <a:gd name="T2" fmla="*/ 45 w 107"/>
                  <a:gd name="T3" fmla="*/ 9 h 137"/>
                  <a:gd name="T4" fmla="*/ 48 w 107"/>
                  <a:gd name="T5" fmla="*/ 16 h 137"/>
                  <a:gd name="T6" fmla="*/ 53 w 107"/>
                  <a:gd name="T7" fmla="*/ 16 h 137"/>
                  <a:gd name="T8" fmla="*/ 45 w 107"/>
                  <a:gd name="T9" fmla="*/ 18 h 137"/>
                  <a:gd name="T10" fmla="*/ 44 w 107"/>
                  <a:gd name="T11" fmla="*/ 35 h 137"/>
                  <a:gd name="T12" fmla="*/ 47 w 107"/>
                  <a:gd name="T13" fmla="*/ 38 h 137"/>
                  <a:gd name="T14" fmla="*/ 44 w 107"/>
                  <a:gd name="T15" fmla="*/ 41 h 137"/>
                  <a:gd name="T16" fmla="*/ 45 w 107"/>
                  <a:gd name="T17" fmla="*/ 53 h 137"/>
                  <a:gd name="T18" fmla="*/ 34 w 107"/>
                  <a:gd name="T19" fmla="*/ 56 h 137"/>
                  <a:gd name="T20" fmla="*/ 45 w 107"/>
                  <a:gd name="T21" fmla="*/ 67 h 137"/>
                  <a:gd name="T22" fmla="*/ 50 w 107"/>
                  <a:gd name="T23" fmla="*/ 70 h 137"/>
                  <a:gd name="T24" fmla="*/ 56 w 107"/>
                  <a:gd name="T25" fmla="*/ 70 h 137"/>
                  <a:gd name="T26" fmla="*/ 71 w 107"/>
                  <a:gd name="T27" fmla="*/ 65 h 137"/>
                  <a:gd name="T28" fmla="*/ 72 w 107"/>
                  <a:gd name="T29" fmla="*/ 64 h 137"/>
                  <a:gd name="T30" fmla="*/ 74 w 107"/>
                  <a:gd name="T31" fmla="*/ 70 h 137"/>
                  <a:gd name="T32" fmla="*/ 80 w 107"/>
                  <a:gd name="T33" fmla="*/ 77 h 137"/>
                  <a:gd name="T34" fmla="*/ 91 w 107"/>
                  <a:gd name="T35" fmla="*/ 77 h 137"/>
                  <a:gd name="T36" fmla="*/ 92 w 107"/>
                  <a:gd name="T37" fmla="*/ 80 h 137"/>
                  <a:gd name="T38" fmla="*/ 103 w 107"/>
                  <a:gd name="T39" fmla="*/ 80 h 137"/>
                  <a:gd name="T40" fmla="*/ 106 w 107"/>
                  <a:gd name="T41" fmla="*/ 83 h 137"/>
                  <a:gd name="T42" fmla="*/ 107 w 107"/>
                  <a:gd name="T43" fmla="*/ 95 h 137"/>
                  <a:gd name="T44" fmla="*/ 94 w 107"/>
                  <a:gd name="T45" fmla="*/ 117 h 137"/>
                  <a:gd name="T46" fmla="*/ 91 w 107"/>
                  <a:gd name="T47" fmla="*/ 126 h 137"/>
                  <a:gd name="T48" fmla="*/ 85 w 107"/>
                  <a:gd name="T49" fmla="*/ 129 h 137"/>
                  <a:gd name="T50" fmla="*/ 82 w 107"/>
                  <a:gd name="T51" fmla="*/ 133 h 137"/>
                  <a:gd name="T52" fmla="*/ 75 w 107"/>
                  <a:gd name="T53" fmla="*/ 132 h 137"/>
                  <a:gd name="T54" fmla="*/ 66 w 107"/>
                  <a:gd name="T55" fmla="*/ 137 h 137"/>
                  <a:gd name="T56" fmla="*/ 60 w 107"/>
                  <a:gd name="T57" fmla="*/ 133 h 137"/>
                  <a:gd name="T58" fmla="*/ 54 w 107"/>
                  <a:gd name="T59" fmla="*/ 135 h 137"/>
                  <a:gd name="T60" fmla="*/ 51 w 107"/>
                  <a:gd name="T61" fmla="*/ 130 h 137"/>
                  <a:gd name="T62" fmla="*/ 51 w 107"/>
                  <a:gd name="T63" fmla="*/ 121 h 137"/>
                  <a:gd name="T64" fmla="*/ 44 w 107"/>
                  <a:gd name="T65" fmla="*/ 127 h 137"/>
                  <a:gd name="T66" fmla="*/ 42 w 107"/>
                  <a:gd name="T67" fmla="*/ 117 h 137"/>
                  <a:gd name="T68" fmla="*/ 33 w 107"/>
                  <a:gd name="T69" fmla="*/ 123 h 137"/>
                  <a:gd name="T70" fmla="*/ 31 w 107"/>
                  <a:gd name="T71" fmla="*/ 120 h 137"/>
                  <a:gd name="T72" fmla="*/ 33 w 107"/>
                  <a:gd name="T73" fmla="*/ 114 h 137"/>
                  <a:gd name="T74" fmla="*/ 25 w 107"/>
                  <a:gd name="T75" fmla="*/ 117 h 137"/>
                  <a:gd name="T76" fmla="*/ 15 w 107"/>
                  <a:gd name="T77" fmla="*/ 121 h 137"/>
                  <a:gd name="T78" fmla="*/ 9 w 107"/>
                  <a:gd name="T79" fmla="*/ 112 h 137"/>
                  <a:gd name="T80" fmla="*/ 13 w 107"/>
                  <a:gd name="T81" fmla="*/ 109 h 137"/>
                  <a:gd name="T82" fmla="*/ 4 w 107"/>
                  <a:gd name="T83" fmla="*/ 99 h 137"/>
                  <a:gd name="T84" fmla="*/ 4 w 107"/>
                  <a:gd name="T85" fmla="*/ 92 h 137"/>
                  <a:gd name="T86" fmla="*/ 13 w 107"/>
                  <a:gd name="T87" fmla="*/ 86 h 137"/>
                  <a:gd name="T88" fmla="*/ 9 w 107"/>
                  <a:gd name="T89" fmla="*/ 86 h 137"/>
                  <a:gd name="T90" fmla="*/ 7 w 107"/>
                  <a:gd name="T91" fmla="*/ 83 h 137"/>
                  <a:gd name="T92" fmla="*/ 15 w 107"/>
                  <a:gd name="T93" fmla="*/ 68 h 137"/>
                  <a:gd name="T94" fmla="*/ 10 w 107"/>
                  <a:gd name="T95" fmla="*/ 68 h 137"/>
                  <a:gd name="T96" fmla="*/ 9 w 107"/>
                  <a:gd name="T97" fmla="*/ 44 h 137"/>
                  <a:gd name="T98" fmla="*/ 3 w 107"/>
                  <a:gd name="T99" fmla="*/ 50 h 137"/>
                  <a:gd name="T100" fmla="*/ 0 w 107"/>
                  <a:gd name="T101" fmla="*/ 50 h 137"/>
                  <a:gd name="T102" fmla="*/ 15 w 107"/>
                  <a:gd name="T103" fmla="*/ 36 h 137"/>
                  <a:gd name="T104" fmla="*/ 16 w 107"/>
                  <a:gd name="T105" fmla="*/ 21 h 137"/>
                  <a:gd name="T106" fmla="*/ 30 w 107"/>
                  <a:gd name="T107" fmla="*/ 4 h 137"/>
                  <a:gd name="T108" fmla="*/ 36 w 107"/>
                  <a:gd name="T10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7" h="137">
                    <a:moveTo>
                      <a:pt x="36" y="0"/>
                    </a:moveTo>
                    <a:lnTo>
                      <a:pt x="45" y="9"/>
                    </a:lnTo>
                    <a:lnTo>
                      <a:pt x="48" y="16"/>
                    </a:lnTo>
                    <a:lnTo>
                      <a:pt x="53" y="16"/>
                    </a:lnTo>
                    <a:lnTo>
                      <a:pt x="45" y="18"/>
                    </a:lnTo>
                    <a:lnTo>
                      <a:pt x="44" y="35"/>
                    </a:lnTo>
                    <a:lnTo>
                      <a:pt x="47" y="38"/>
                    </a:lnTo>
                    <a:lnTo>
                      <a:pt x="44" y="41"/>
                    </a:lnTo>
                    <a:lnTo>
                      <a:pt x="45" y="53"/>
                    </a:lnTo>
                    <a:lnTo>
                      <a:pt x="34" y="56"/>
                    </a:lnTo>
                    <a:lnTo>
                      <a:pt x="45" y="67"/>
                    </a:lnTo>
                    <a:lnTo>
                      <a:pt x="50" y="70"/>
                    </a:lnTo>
                    <a:lnTo>
                      <a:pt x="56" y="70"/>
                    </a:lnTo>
                    <a:lnTo>
                      <a:pt x="71" y="65"/>
                    </a:lnTo>
                    <a:lnTo>
                      <a:pt x="72" y="64"/>
                    </a:lnTo>
                    <a:lnTo>
                      <a:pt x="74" y="70"/>
                    </a:lnTo>
                    <a:lnTo>
                      <a:pt x="80" y="77"/>
                    </a:lnTo>
                    <a:lnTo>
                      <a:pt x="91" y="77"/>
                    </a:lnTo>
                    <a:lnTo>
                      <a:pt x="92" y="80"/>
                    </a:lnTo>
                    <a:lnTo>
                      <a:pt x="103" y="80"/>
                    </a:lnTo>
                    <a:lnTo>
                      <a:pt x="106" y="83"/>
                    </a:lnTo>
                    <a:lnTo>
                      <a:pt x="107" y="95"/>
                    </a:lnTo>
                    <a:lnTo>
                      <a:pt x="94" y="117"/>
                    </a:lnTo>
                    <a:lnTo>
                      <a:pt x="91" y="126"/>
                    </a:lnTo>
                    <a:lnTo>
                      <a:pt x="85" y="129"/>
                    </a:lnTo>
                    <a:lnTo>
                      <a:pt x="82" y="133"/>
                    </a:lnTo>
                    <a:lnTo>
                      <a:pt x="75" y="132"/>
                    </a:lnTo>
                    <a:lnTo>
                      <a:pt x="66" y="137"/>
                    </a:lnTo>
                    <a:lnTo>
                      <a:pt x="60" y="133"/>
                    </a:lnTo>
                    <a:lnTo>
                      <a:pt x="54" y="135"/>
                    </a:lnTo>
                    <a:lnTo>
                      <a:pt x="51" y="130"/>
                    </a:lnTo>
                    <a:lnTo>
                      <a:pt x="51" y="121"/>
                    </a:lnTo>
                    <a:lnTo>
                      <a:pt x="44" y="127"/>
                    </a:lnTo>
                    <a:lnTo>
                      <a:pt x="42" y="117"/>
                    </a:lnTo>
                    <a:lnTo>
                      <a:pt x="33" y="123"/>
                    </a:lnTo>
                    <a:lnTo>
                      <a:pt x="31" y="120"/>
                    </a:lnTo>
                    <a:lnTo>
                      <a:pt x="33" y="114"/>
                    </a:lnTo>
                    <a:lnTo>
                      <a:pt x="25" y="117"/>
                    </a:lnTo>
                    <a:lnTo>
                      <a:pt x="15" y="121"/>
                    </a:lnTo>
                    <a:lnTo>
                      <a:pt x="9" y="112"/>
                    </a:lnTo>
                    <a:lnTo>
                      <a:pt x="13" y="109"/>
                    </a:lnTo>
                    <a:lnTo>
                      <a:pt x="4" y="99"/>
                    </a:lnTo>
                    <a:lnTo>
                      <a:pt x="4" y="92"/>
                    </a:lnTo>
                    <a:lnTo>
                      <a:pt x="13" y="86"/>
                    </a:lnTo>
                    <a:lnTo>
                      <a:pt x="9" y="86"/>
                    </a:lnTo>
                    <a:lnTo>
                      <a:pt x="7" y="83"/>
                    </a:lnTo>
                    <a:lnTo>
                      <a:pt x="15" y="68"/>
                    </a:lnTo>
                    <a:lnTo>
                      <a:pt x="10" y="68"/>
                    </a:lnTo>
                    <a:lnTo>
                      <a:pt x="9" y="44"/>
                    </a:lnTo>
                    <a:lnTo>
                      <a:pt x="3" y="50"/>
                    </a:lnTo>
                    <a:lnTo>
                      <a:pt x="0" y="50"/>
                    </a:lnTo>
                    <a:lnTo>
                      <a:pt x="15" y="36"/>
                    </a:lnTo>
                    <a:lnTo>
                      <a:pt x="16" y="21"/>
                    </a:lnTo>
                    <a:lnTo>
                      <a:pt x="30" y="4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8" name="Freeform 3149">
                <a:extLst>
                  <a:ext uri="{FF2B5EF4-FFF2-40B4-BE49-F238E27FC236}">
                    <a16:creationId xmlns:a16="http://schemas.microsoft.com/office/drawing/2014/main" id="{A75B24F9-1523-F924-8C4A-5C2AF69C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329"/>
                <a:ext cx="119" cy="144"/>
              </a:xfrm>
              <a:custGeom>
                <a:avLst/>
                <a:gdLst>
                  <a:gd name="T0" fmla="*/ 28 w 239"/>
                  <a:gd name="T1" fmla="*/ 26 h 287"/>
                  <a:gd name="T2" fmla="*/ 8 w 239"/>
                  <a:gd name="T3" fmla="*/ 27 h 287"/>
                  <a:gd name="T4" fmla="*/ 0 w 239"/>
                  <a:gd name="T5" fmla="*/ 41 h 287"/>
                  <a:gd name="T6" fmla="*/ 8 w 239"/>
                  <a:gd name="T7" fmla="*/ 69 h 287"/>
                  <a:gd name="T8" fmla="*/ 25 w 239"/>
                  <a:gd name="T9" fmla="*/ 81 h 287"/>
                  <a:gd name="T10" fmla="*/ 37 w 239"/>
                  <a:gd name="T11" fmla="*/ 87 h 287"/>
                  <a:gd name="T12" fmla="*/ 44 w 239"/>
                  <a:gd name="T13" fmla="*/ 103 h 287"/>
                  <a:gd name="T14" fmla="*/ 40 w 239"/>
                  <a:gd name="T15" fmla="*/ 116 h 287"/>
                  <a:gd name="T16" fmla="*/ 11 w 239"/>
                  <a:gd name="T17" fmla="*/ 151 h 287"/>
                  <a:gd name="T18" fmla="*/ 10 w 239"/>
                  <a:gd name="T19" fmla="*/ 158 h 287"/>
                  <a:gd name="T20" fmla="*/ 14 w 239"/>
                  <a:gd name="T21" fmla="*/ 178 h 287"/>
                  <a:gd name="T22" fmla="*/ 28 w 239"/>
                  <a:gd name="T23" fmla="*/ 199 h 287"/>
                  <a:gd name="T24" fmla="*/ 44 w 239"/>
                  <a:gd name="T25" fmla="*/ 211 h 287"/>
                  <a:gd name="T26" fmla="*/ 38 w 239"/>
                  <a:gd name="T27" fmla="*/ 243 h 287"/>
                  <a:gd name="T28" fmla="*/ 35 w 239"/>
                  <a:gd name="T29" fmla="*/ 262 h 287"/>
                  <a:gd name="T30" fmla="*/ 44 w 239"/>
                  <a:gd name="T31" fmla="*/ 281 h 287"/>
                  <a:gd name="T32" fmla="*/ 64 w 239"/>
                  <a:gd name="T33" fmla="*/ 275 h 287"/>
                  <a:gd name="T34" fmla="*/ 88 w 239"/>
                  <a:gd name="T35" fmla="*/ 278 h 287"/>
                  <a:gd name="T36" fmla="*/ 107 w 239"/>
                  <a:gd name="T37" fmla="*/ 258 h 287"/>
                  <a:gd name="T38" fmla="*/ 157 w 239"/>
                  <a:gd name="T39" fmla="*/ 254 h 287"/>
                  <a:gd name="T40" fmla="*/ 167 w 239"/>
                  <a:gd name="T41" fmla="*/ 211 h 287"/>
                  <a:gd name="T42" fmla="*/ 216 w 239"/>
                  <a:gd name="T43" fmla="*/ 224 h 287"/>
                  <a:gd name="T44" fmla="*/ 239 w 239"/>
                  <a:gd name="T45" fmla="*/ 196 h 287"/>
                  <a:gd name="T46" fmla="*/ 233 w 239"/>
                  <a:gd name="T47" fmla="*/ 172 h 287"/>
                  <a:gd name="T48" fmla="*/ 239 w 239"/>
                  <a:gd name="T49" fmla="*/ 157 h 287"/>
                  <a:gd name="T50" fmla="*/ 213 w 239"/>
                  <a:gd name="T51" fmla="*/ 160 h 287"/>
                  <a:gd name="T52" fmla="*/ 216 w 239"/>
                  <a:gd name="T53" fmla="*/ 149 h 287"/>
                  <a:gd name="T54" fmla="*/ 217 w 239"/>
                  <a:gd name="T55" fmla="*/ 126 h 287"/>
                  <a:gd name="T56" fmla="*/ 186 w 239"/>
                  <a:gd name="T57" fmla="*/ 110 h 287"/>
                  <a:gd name="T58" fmla="*/ 176 w 239"/>
                  <a:gd name="T59" fmla="*/ 96 h 287"/>
                  <a:gd name="T60" fmla="*/ 184 w 239"/>
                  <a:gd name="T61" fmla="*/ 79 h 287"/>
                  <a:gd name="T62" fmla="*/ 213 w 239"/>
                  <a:gd name="T63" fmla="*/ 65 h 287"/>
                  <a:gd name="T64" fmla="*/ 236 w 239"/>
                  <a:gd name="T65" fmla="*/ 56 h 287"/>
                  <a:gd name="T66" fmla="*/ 230 w 239"/>
                  <a:gd name="T67" fmla="*/ 29 h 287"/>
                  <a:gd name="T68" fmla="*/ 217 w 239"/>
                  <a:gd name="T69" fmla="*/ 24 h 287"/>
                  <a:gd name="T70" fmla="*/ 202 w 239"/>
                  <a:gd name="T71" fmla="*/ 15 h 287"/>
                  <a:gd name="T72" fmla="*/ 176 w 239"/>
                  <a:gd name="T73" fmla="*/ 11 h 287"/>
                  <a:gd name="T74" fmla="*/ 166 w 239"/>
                  <a:gd name="T75" fmla="*/ 12 h 287"/>
                  <a:gd name="T76" fmla="*/ 145 w 239"/>
                  <a:gd name="T77" fmla="*/ 14 h 287"/>
                  <a:gd name="T78" fmla="*/ 114 w 239"/>
                  <a:gd name="T79" fmla="*/ 9 h 287"/>
                  <a:gd name="T80" fmla="*/ 102 w 239"/>
                  <a:gd name="T81" fmla="*/ 23 h 287"/>
                  <a:gd name="T82" fmla="*/ 90 w 239"/>
                  <a:gd name="T83" fmla="*/ 26 h 287"/>
                  <a:gd name="T84" fmla="*/ 79 w 239"/>
                  <a:gd name="T85" fmla="*/ 17 h 287"/>
                  <a:gd name="T86" fmla="*/ 64 w 239"/>
                  <a:gd name="T87" fmla="*/ 12 h 287"/>
                  <a:gd name="T88" fmla="*/ 48 w 239"/>
                  <a:gd name="T89" fmla="*/ 11 h 287"/>
                  <a:gd name="T90" fmla="*/ 37 w 239"/>
                  <a:gd name="T91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9" h="287">
                    <a:moveTo>
                      <a:pt x="32" y="0"/>
                    </a:moveTo>
                    <a:lnTo>
                      <a:pt x="26" y="2"/>
                    </a:lnTo>
                    <a:lnTo>
                      <a:pt x="28" y="26"/>
                    </a:lnTo>
                    <a:lnTo>
                      <a:pt x="20" y="26"/>
                    </a:lnTo>
                    <a:lnTo>
                      <a:pt x="14" y="29"/>
                    </a:lnTo>
                    <a:lnTo>
                      <a:pt x="8" y="27"/>
                    </a:lnTo>
                    <a:lnTo>
                      <a:pt x="5" y="32"/>
                    </a:lnTo>
                    <a:lnTo>
                      <a:pt x="5" y="38"/>
                    </a:lnTo>
                    <a:lnTo>
                      <a:pt x="0" y="41"/>
                    </a:lnTo>
                    <a:lnTo>
                      <a:pt x="3" y="41"/>
                    </a:lnTo>
                    <a:lnTo>
                      <a:pt x="3" y="65"/>
                    </a:lnTo>
                    <a:lnTo>
                      <a:pt x="8" y="69"/>
                    </a:lnTo>
                    <a:lnTo>
                      <a:pt x="14" y="70"/>
                    </a:lnTo>
                    <a:lnTo>
                      <a:pt x="25" y="78"/>
                    </a:lnTo>
                    <a:lnTo>
                      <a:pt x="25" y="81"/>
                    </a:lnTo>
                    <a:lnTo>
                      <a:pt x="28" y="81"/>
                    </a:lnTo>
                    <a:lnTo>
                      <a:pt x="31" y="90"/>
                    </a:lnTo>
                    <a:lnTo>
                      <a:pt x="37" y="87"/>
                    </a:lnTo>
                    <a:lnTo>
                      <a:pt x="57" y="99"/>
                    </a:lnTo>
                    <a:lnTo>
                      <a:pt x="51" y="99"/>
                    </a:lnTo>
                    <a:lnTo>
                      <a:pt x="44" y="103"/>
                    </a:lnTo>
                    <a:lnTo>
                      <a:pt x="38" y="105"/>
                    </a:lnTo>
                    <a:lnTo>
                      <a:pt x="34" y="111"/>
                    </a:lnTo>
                    <a:lnTo>
                      <a:pt x="40" y="116"/>
                    </a:lnTo>
                    <a:lnTo>
                      <a:pt x="31" y="123"/>
                    </a:lnTo>
                    <a:lnTo>
                      <a:pt x="32" y="138"/>
                    </a:lnTo>
                    <a:lnTo>
                      <a:pt x="11" y="151"/>
                    </a:lnTo>
                    <a:lnTo>
                      <a:pt x="7" y="151"/>
                    </a:lnTo>
                    <a:lnTo>
                      <a:pt x="7" y="155"/>
                    </a:lnTo>
                    <a:lnTo>
                      <a:pt x="10" y="158"/>
                    </a:lnTo>
                    <a:lnTo>
                      <a:pt x="8" y="166"/>
                    </a:lnTo>
                    <a:lnTo>
                      <a:pt x="11" y="169"/>
                    </a:lnTo>
                    <a:lnTo>
                      <a:pt x="14" y="178"/>
                    </a:lnTo>
                    <a:lnTo>
                      <a:pt x="20" y="182"/>
                    </a:lnTo>
                    <a:lnTo>
                      <a:pt x="29" y="196"/>
                    </a:lnTo>
                    <a:lnTo>
                      <a:pt x="28" y="199"/>
                    </a:lnTo>
                    <a:lnTo>
                      <a:pt x="22" y="202"/>
                    </a:lnTo>
                    <a:lnTo>
                      <a:pt x="37" y="211"/>
                    </a:lnTo>
                    <a:lnTo>
                      <a:pt x="44" y="211"/>
                    </a:lnTo>
                    <a:lnTo>
                      <a:pt x="49" y="216"/>
                    </a:lnTo>
                    <a:lnTo>
                      <a:pt x="51" y="224"/>
                    </a:lnTo>
                    <a:lnTo>
                      <a:pt x="38" y="243"/>
                    </a:lnTo>
                    <a:lnTo>
                      <a:pt x="32" y="246"/>
                    </a:lnTo>
                    <a:lnTo>
                      <a:pt x="34" y="249"/>
                    </a:lnTo>
                    <a:lnTo>
                      <a:pt x="35" y="262"/>
                    </a:lnTo>
                    <a:lnTo>
                      <a:pt x="32" y="268"/>
                    </a:lnTo>
                    <a:lnTo>
                      <a:pt x="38" y="272"/>
                    </a:lnTo>
                    <a:lnTo>
                      <a:pt x="44" y="281"/>
                    </a:lnTo>
                    <a:lnTo>
                      <a:pt x="57" y="287"/>
                    </a:lnTo>
                    <a:lnTo>
                      <a:pt x="64" y="281"/>
                    </a:lnTo>
                    <a:lnTo>
                      <a:pt x="64" y="275"/>
                    </a:lnTo>
                    <a:lnTo>
                      <a:pt x="72" y="277"/>
                    </a:lnTo>
                    <a:lnTo>
                      <a:pt x="81" y="278"/>
                    </a:lnTo>
                    <a:lnTo>
                      <a:pt x="88" y="278"/>
                    </a:lnTo>
                    <a:lnTo>
                      <a:pt x="98" y="263"/>
                    </a:lnTo>
                    <a:lnTo>
                      <a:pt x="101" y="262"/>
                    </a:lnTo>
                    <a:lnTo>
                      <a:pt x="107" y="258"/>
                    </a:lnTo>
                    <a:lnTo>
                      <a:pt x="126" y="263"/>
                    </a:lnTo>
                    <a:lnTo>
                      <a:pt x="136" y="257"/>
                    </a:lnTo>
                    <a:lnTo>
                      <a:pt x="157" y="254"/>
                    </a:lnTo>
                    <a:lnTo>
                      <a:pt x="161" y="234"/>
                    </a:lnTo>
                    <a:lnTo>
                      <a:pt x="169" y="219"/>
                    </a:lnTo>
                    <a:lnTo>
                      <a:pt x="167" y="211"/>
                    </a:lnTo>
                    <a:lnTo>
                      <a:pt x="180" y="224"/>
                    </a:lnTo>
                    <a:lnTo>
                      <a:pt x="207" y="199"/>
                    </a:lnTo>
                    <a:lnTo>
                      <a:pt x="216" y="224"/>
                    </a:lnTo>
                    <a:lnTo>
                      <a:pt x="230" y="222"/>
                    </a:lnTo>
                    <a:lnTo>
                      <a:pt x="236" y="216"/>
                    </a:lnTo>
                    <a:lnTo>
                      <a:pt x="239" y="196"/>
                    </a:lnTo>
                    <a:lnTo>
                      <a:pt x="236" y="189"/>
                    </a:lnTo>
                    <a:lnTo>
                      <a:pt x="237" y="179"/>
                    </a:lnTo>
                    <a:lnTo>
                      <a:pt x="233" y="172"/>
                    </a:lnTo>
                    <a:lnTo>
                      <a:pt x="236" y="169"/>
                    </a:lnTo>
                    <a:lnTo>
                      <a:pt x="236" y="163"/>
                    </a:lnTo>
                    <a:lnTo>
                      <a:pt x="239" y="157"/>
                    </a:lnTo>
                    <a:lnTo>
                      <a:pt x="233" y="154"/>
                    </a:lnTo>
                    <a:lnTo>
                      <a:pt x="224" y="154"/>
                    </a:lnTo>
                    <a:lnTo>
                      <a:pt x="213" y="160"/>
                    </a:lnTo>
                    <a:lnTo>
                      <a:pt x="211" y="160"/>
                    </a:lnTo>
                    <a:lnTo>
                      <a:pt x="214" y="155"/>
                    </a:lnTo>
                    <a:lnTo>
                      <a:pt x="216" y="149"/>
                    </a:lnTo>
                    <a:lnTo>
                      <a:pt x="221" y="140"/>
                    </a:lnTo>
                    <a:lnTo>
                      <a:pt x="222" y="132"/>
                    </a:lnTo>
                    <a:lnTo>
                      <a:pt x="217" y="126"/>
                    </a:lnTo>
                    <a:lnTo>
                      <a:pt x="211" y="113"/>
                    </a:lnTo>
                    <a:lnTo>
                      <a:pt x="196" y="111"/>
                    </a:lnTo>
                    <a:lnTo>
                      <a:pt x="186" y="110"/>
                    </a:lnTo>
                    <a:lnTo>
                      <a:pt x="176" y="110"/>
                    </a:lnTo>
                    <a:lnTo>
                      <a:pt x="173" y="103"/>
                    </a:lnTo>
                    <a:lnTo>
                      <a:pt x="176" y="96"/>
                    </a:lnTo>
                    <a:lnTo>
                      <a:pt x="172" y="85"/>
                    </a:lnTo>
                    <a:lnTo>
                      <a:pt x="175" y="85"/>
                    </a:lnTo>
                    <a:lnTo>
                      <a:pt x="184" y="79"/>
                    </a:lnTo>
                    <a:lnTo>
                      <a:pt x="190" y="70"/>
                    </a:lnTo>
                    <a:lnTo>
                      <a:pt x="196" y="70"/>
                    </a:lnTo>
                    <a:lnTo>
                      <a:pt x="213" y="65"/>
                    </a:lnTo>
                    <a:lnTo>
                      <a:pt x="222" y="62"/>
                    </a:lnTo>
                    <a:lnTo>
                      <a:pt x="230" y="56"/>
                    </a:lnTo>
                    <a:lnTo>
                      <a:pt x="236" y="56"/>
                    </a:lnTo>
                    <a:lnTo>
                      <a:pt x="236" y="40"/>
                    </a:lnTo>
                    <a:lnTo>
                      <a:pt x="233" y="32"/>
                    </a:lnTo>
                    <a:lnTo>
                      <a:pt x="230" y="29"/>
                    </a:lnTo>
                    <a:lnTo>
                      <a:pt x="225" y="20"/>
                    </a:lnTo>
                    <a:lnTo>
                      <a:pt x="222" y="23"/>
                    </a:lnTo>
                    <a:lnTo>
                      <a:pt x="217" y="24"/>
                    </a:lnTo>
                    <a:lnTo>
                      <a:pt x="217" y="12"/>
                    </a:lnTo>
                    <a:lnTo>
                      <a:pt x="217" y="11"/>
                    </a:lnTo>
                    <a:lnTo>
                      <a:pt x="202" y="15"/>
                    </a:lnTo>
                    <a:lnTo>
                      <a:pt x="187" y="17"/>
                    </a:lnTo>
                    <a:lnTo>
                      <a:pt x="183" y="11"/>
                    </a:lnTo>
                    <a:lnTo>
                      <a:pt x="176" y="11"/>
                    </a:lnTo>
                    <a:lnTo>
                      <a:pt x="170" y="12"/>
                    </a:lnTo>
                    <a:lnTo>
                      <a:pt x="169" y="17"/>
                    </a:lnTo>
                    <a:lnTo>
                      <a:pt x="166" y="12"/>
                    </a:lnTo>
                    <a:lnTo>
                      <a:pt x="155" y="11"/>
                    </a:lnTo>
                    <a:lnTo>
                      <a:pt x="149" y="8"/>
                    </a:lnTo>
                    <a:lnTo>
                      <a:pt x="145" y="14"/>
                    </a:lnTo>
                    <a:lnTo>
                      <a:pt x="132" y="11"/>
                    </a:lnTo>
                    <a:lnTo>
                      <a:pt x="125" y="12"/>
                    </a:lnTo>
                    <a:lnTo>
                      <a:pt x="114" y="9"/>
                    </a:lnTo>
                    <a:lnTo>
                      <a:pt x="108" y="12"/>
                    </a:lnTo>
                    <a:lnTo>
                      <a:pt x="107" y="20"/>
                    </a:lnTo>
                    <a:lnTo>
                      <a:pt x="102" y="23"/>
                    </a:lnTo>
                    <a:lnTo>
                      <a:pt x="99" y="20"/>
                    </a:lnTo>
                    <a:lnTo>
                      <a:pt x="93" y="20"/>
                    </a:lnTo>
                    <a:lnTo>
                      <a:pt x="90" y="26"/>
                    </a:lnTo>
                    <a:lnTo>
                      <a:pt x="87" y="21"/>
                    </a:lnTo>
                    <a:lnTo>
                      <a:pt x="78" y="23"/>
                    </a:lnTo>
                    <a:lnTo>
                      <a:pt x="79" y="17"/>
                    </a:lnTo>
                    <a:lnTo>
                      <a:pt x="76" y="9"/>
                    </a:lnTo>
                    <a:lnTo>
                      <a:pt x="69" y="9"/>
                    </a:lnTo>
                    <a:lnTo>
                      <a:pt x="64" y="12"/>
                    </a:lnTo>
                    <a:lnTo>
                      <a:pt x="60" y="11"/>
                    </a:lnTo>
                    <a:lnTo>
                      <a:pt x="51" y="8"/>
                    </a:lnTo>
                    <a:lnTo>
                      <a:pt x="48" y="11"/>
                    </a:lnTo>
                    <a:lnTo>
                      <a:pt x="41" y="12"/>
                    </a:lnTo>
                    <a:lnTo>
                      <a:pt x="37" y="9"/>
                    </a:lnTo>
                    <a:lnTo>
                      <a:pt x="37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9" name="Freeform 3150">
                <a:extLst>
                  <a:ext uri="{FF2B5EF4-FFF2-40B4-BE49-F238E27FC236}">
                    <a16:creationId xmlns:a16="http://schemas.microsoft.com/office/drawing/2014/main" id="{8A229C1A-EBB0-2E3D-DF91-45F87389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329"/>
                <a:ext cx="119" cy="144"/>
              </a:xfrm>
              <a:custGeom>
                <a:avLst/>
                <a:gdLst>
                  <a:gd name="T0" fmla="*/ 37 w 239"/>
                  <a:gd name="T1" fmla="*/ 9 h 287"/>
                  <a:gd name="T2" fmla="*/ 51 w 239"/>
                  <a:gd name="T3" fmla="*/ 8 h 287"/>
                  <a:gd name="T4" fmla="*/ 69 w 239"/>
                  <a:gd name="T5" fmla="*/ 9 h 287"/>
                  <a:gd name="T6" fmla="*/ 78 w 239"/>
                  <a:gd name="T7" fmla="*/ 23 h 287"/>
                  <a:gd name="T8" fmla="*/ 93 w 239"/>
                  <a:gd name="T9" fmla="*/ 20 h 287"/>
                  <a:gd name="T10" fmla="*/ 107 w 239"/>
                  <a:gd name="T11" fmla="*/ 20 h 287"/>
                  <a:gd name="T12" fmla="*/ 125 w 239"/>
                  <a:gd name="T13" fmla="*/ 12 h 287"/>
                  <a:gd name="T14" fmla="*/ 149 w 239"/>
                  <a:gd name="T15" fmla="*/ 8 h 287"/>
                  <a:gd name="T16" fmla="*/ 169 w 239"/>
                  <a:gd name="T17" fmla="*/ 17 h 287"/>
                  <a:gd name="T18" fmla="*/ 183 w 239"/>
                  <a:gd name="T19" fmla="*/ 11 h 287"/>
                  <a:gd name="T20" fmla="*/ 217 w 239"/>
                  <a:gd name="T21" fmla="*/ 11 h 287"/>
                  <a:gd name="T22" fmla="*/ 222 w 239"/>
                  <a:gd name="T23" fmla="*/ 23 h 287"/>
                  <a:gd name="T24" fmla="*/ 233 w 239"/>
                  <a:gd name="T25" fmla="*/ 32 h 287"/>
                  <a:gd name="T26" fmla="*/ 230 w 239"/>
                  <a:gd name="T27" fmla="*/ 56 h 287"/>
                  <a:gd name="T28" fmla="*/ 196 w 239"/>
                  <a:gd name="T29" fmla="*/ 70 h 287"/>
                  <a:gd name="T30" fmla="*/ 175 w 239"/>
                  <a:gd name="T31" fmla="*/ 85 h 287"/>
                  <a:gd name="T32" fmla="*/ 173 w 239"/>
                  <a:gd name="T33" fmla="*/ 103 h 287"/>
                  <a:gd name="T34" fmla="*/ 196 w 239"/>
                  <a:gd name="T35" fmla="*/ 111 h 287"/>
                  <a:gd name="T36" fmla="*/ 222 w 239"/>
                  <a:gd name="T37" fmla="*/ 132 h 287"/>
                  <a:gd name="T38" fmla="*/ 214 w 239"/>
                  <a:gd name="T39" fmla="*/ 155 h 287"/>
                  <a:gd name="T40" fmla="*/ 224 w 239"/>
                  <a:gd name="T41" fmla="*/ 154 h 287"/>
                  <a:gd name="T42" fmla="*/ 236 w 239"/>
                  <a:gd name="T43" fmla="*/ 163 h 287"/>
                  <a:gd name="T44" fmla="*/ 237 w 239"/>
                  <a:gd name="T45" fmla="*/ 179 h 287"/>
                  <a:gd name="T46" fmla="*/ 236 w 239"/>
                  <a:gd name="T47" fmla="*/ 216 h 287"/>
                  <a:gd name="T48" fmla="*/ 207 w 239"/>
                  <a:gd name="T49" fmla="*/ 199 h 287"/>
                  <a:gd name="T50" fmla="*/ 169 w 239"/>
                  <a:gd name="T51" fmla="*/ 219 h 287"/>
                  <a:gd name="T52" fmla="*/ 136 w 239"/>
                  <a:gd name="T53" fmla="*/ 257 h 287"/>
                  <a:gd name="T54" fmla="*/ 101 w 239"/>
                  <a:gd name="T55" fmla="*/ 262 h 287"/>
                  <a:gd name="T56" fmla="*/ 81 w 239"/>
                  <a:gd name="T57" fmla="*/ 278 h 287"/>
                  <a:gd name="T58" fmla="*/ 64 w 239"/>
                  <a:gd name="T59" fmla="*/ 281 h 287"/>
                  <a:gd name="T60" fmla="*/ 38 w 239"/>
                  <a:gd name="T61" fmla="*/ 272 h 287"/>
                  <a:gd name="T62" fmla="*/ 34 w 239"/>
                  <a:gd name="T63" fmla="*/ 249 h 287"/>
                  <a:gd name="T64" fmla="*/ 51 w 239"/>
                  <a:gd name="T65" fmla="*/ 224 h 287"/>
                  <a:gd name="T66" fmla="*/ 37 w 239"/>
                  <a:gd name="T67" fmla="*/ 211 h 287"/>
                  <a:gd name="T68" fmla="*/ 29 w 239"/>
                  <a:gd name="T69" fmla="*/ 196 h 287"/>
                  <a:gd name="T70" fmla="*/ 11 w 239"/>
                  <a:gd name="T71" fmla="*/ 169 h 287"/>
                  <a:gd name="T72" fmla="*/ 7 w 239"/>
                  <a:gd name="T73" fmla="*/ 155 h 287"/>
                  <a:gd name="T74" fmla="*/ 32 w 239"/>
                  <a:gd name="T75" fmla="*/ 138 h 287"/>
                  <a:gd name="T76" fmla="*/ 34 w 239"/>
                  <a:gd name="T77" fmla="*/ 111 h 287"/>
                  <a:gd name="T78" fmla="*/ 51 w 239"/>
                  <a:gd name="T79" fmla="*/ 99 h 287"/>
                  <a:gd name="T80" fmla="*/ 31 w 239"/>
                  <a:gd name="T81" fmla="*/ 90 h 287"/>
                  <a:gd name="T82" fmla="*/ 25 w 239"/>
                  <a:gd name="T83" fmla="*/ 78 h 287"/>
                  <a:gd name="T84" fmla="*/ 3 w 239"/>
                  <a:gd name="T85" fmla="*/ 65 h 287"/>
                  <a:gd name="T86" fmla="*/ 5 w 239"/>
                  <a:gd name="T87" fmla="*/ 38 h 287"/>
                  <a:gd name="T88" fmla="*/ 14 w 239"/>
                  <a:gd name="T89" fmla="*/ 29 h 287"/>
                  <a:gd name="T90" fmla="*/ 26 w 239"/>
                  <a:gd name="T91" fmla="*/ 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9" h="287">
                    <a:moveTo>
                      <a:pt x="32" y="0"/>
                    </a:moveTo>
                    <a:lnTo>
                      <a:pt x="37" y="0"/>
                    </a:lnTo>
                    <a:lnTo>
                      <a:pt x="37" y="9"/>
                    </a:lnTo>
                    <a:lnTo>
                      <a:pt x="41" y="12"/>
                    </a:lnTo>
                    <a:lnTo>
                      <a:pt x="48" y="11"/>
                    </a:lnTo>
                    <a:lnTo>
                      <a:pt x="51" y="8"/>
                    </a:lnTo>
                    <a:lnTo>
                      <a:pt x="60" y="11"/>
                    </a:lnTo>
                    <a:lnTo>
                      <a:pt x="64" y="12"/>
                    </a:lnTo>
                    <a:lnTo>
                      <a:pt x="69" y="9"/>
                    </a:lnTo>
                    <a:lnTo>
                      <a:pt x="76" y="9"/>
                    </a:lnTo>
                    <a:lnTo>
                      <a:pt x="79" y="17"/>
                    </a:lnTo>
                    <a:lnTo>
                      <a:pt x="78" y="23"/>
                    </a:lnTo>
                    <a:lnTo>
                      <a:pt x="87" y="21"/>
                    </a:lnTo>
                    <a:lnTo>
                      <a:pt x="90" y="26"/>
                    </a:lnTo>
                    <a:lnTo>
                      <a:pt x="93" y="20"/>
                    </a:lnTo>
                    <a:lnTo>
                      <a:pt x="99" y="20"/>
                    </a:lnTo>
                    <a:lnTo>
                      <a:pt x="102" y="23"/>
                    </a:lnTo>
                    <a:lnTo>
                      <a:pt x="107" y="20"/>
                    </a:lnTo>
                    <a:lnTo>
                      <a:pt x="108" y="12"/>
                    </a:lnTo>
                    <a:lnTo>
                      <a:pt x="114" y="9"/>
                    </a:lnTo>
                    <a:lnTo>
                      <a:pt x="125" y="12"/>
                    </a:lnTo>
                    <a:lnTo>
                      <a:pt x="132" y="11"/>
                    </a:lnTo>
                    <a:lnTo>
                      <a:pt x="145" y="14"/>
                    </a:lnTo>
                    <a:lnTo>
                      <a:pt x="149" y="8"/>
                    </a:lnTo>
                    <a:lnTo>
                      <a:pt x="155" y="11"/>
                    </a:lnTo>
                    <a:lnTo>
                      <a:pt x="166" y="12"/>
                    </a:lnTo>
                    <a:lnTo>
                      <a:pt x="169" y="17"/>
                    </a:lnTo>
                    <a:lnTo>
                      <a:pt x="170" y="12"/>
                    </a:lnTo>
                    <a:lnTo>
                      <a:pt x="176" y="11"/>
                    </a:lnTo>
                    <a:lnTo>
                      <a:pt x="183" y="11"/>
                    </a:lnTo>
                    <a:lnTo>
                      <a:pt x="187" y="17"/>
                    </a:lnTo>
                    <a:lnTo>
                      <a:pt x="202" y="15"/>
                    </a:lnTo>
                    <a:lnTo>
                      <a:pt x="217" y="11"/>
                    </a:lnTo>
                    <a:lnTo>
                      <a:pt x="217" y="12"/>
                    </a:lnTo>
                    <a:lnTo>
                      <a:pt x="217" y="24"/>
                    </a:lnTo>
                    <a:lnTo>
                      <a:pt x="222" y="23"/>
                    </a:lnTo>
                    <a:lnTo>
                      <a:pt x="225" y="20"/>
                    </a:lnTo>
                    <a:lnTo>
                      <a:pt x="230" y="29"/>
                    </a:lnTo>
                    <a:lnTo>
                      <a:pt x="233" y="32"/>
                    </a:lnTo>
                    <a:lnTo>
                      <a:pt x="236" y="40"/>
                    </a:lnTo>
                    <a:lnTo>
                      <a:pt x="236" y="56"/>
                    </a:lnTo>
                    <a:lnTo>
                      <a:pt x="230" y="56"/>
                    </a:lnTo>
                    <a:lnTo>
                      <a:pt x="222" y="62"/>
                    </a:lnTo>
                    <a:lnTo>
                      <a:pt x="213" y="65"/>
                    </a:lnTo>
                    <a:lnTo>
                      <a:pt x="196" y="70"/>
                    </a:lnTo>
                    <a:lnTo>
                      <a:pt x="190" y="70"/>
                    </a:lnTo>
                    <a:lnTo>
                      <a:pt x="184" y="79"/>
                    </a:lnTo>
                    <a:lnTo>
                      <a:pt x="175" y="85"/>
                    </a:lnTo>
                    <a:lnTo>
                      <a:pt x="172" y="85"/>
                    </a:lnTo>
                    <a:lnTo>
                      <a:pt x="176" y="96"/>
                    </a:lnTo>
                    <a:lnTo>
                      <a:pt x="173" y="103"/>
                    </a:lnTo>
                    <a:lnTo>
                      <a:pt x="176" y="110"/>
                    </a:lnTo>
                    <a:lnTo>
                      <a:pt x="186" y="110"/>
                    </a:lnTo>
                    <a:lnTo>
                      <a:pt x="196" y="111"/>
                    </a:lnTo>
                    <a:lnTo>
                      <a:pt x="211" y="113"/>
                    </a:lnTo>
                    <a:lnTo>
                      <a:pt x="217" y="126"/>
                    </a:lnTo>
                    <a:lnTo>
                      <a:pt x="222" y="132"/>
                    </a:lnTo>
                    <a:lnTo>
                      <a:pt x="221" y="140"/>
                    </a:lnTo>
                    <a:lnTo>
                      <a:pt x="216" y="149"/>
                    </a:lnTo>
                    <a:lnTo>
                      <a:pt x="214" y="155"/>
                    </a:lnTo>
                    <a:lnTo>
                      <a:pt x="211" y="160"/>
                    </a:lnTo>
                    <a:lnTo>
                      <a:pt x="213" y="160"/>
                    </a:lnTo>
                    <a:lnTo>
                      <a:pt x="224" y="154"/>
                    </a:lnTo>
                    <a:lnTo>
                      <a:pt x="233" y="154"/>
                    </a:lnTo>
                    <a:lnTo>
                      <a:pt x="239" y="157"/>
                    </a:lnTo>
                    <a:lnTo>
                      <a:pt x="236" y="163"/>
                    </a:lnTo>
                    <a:lnTo>
                      <a:pt x="236" y="169"/>
                    </a:lnTo>
                    <a:lnTo>
                      <a:pt x="233" y="172"/>
                    </a:lnTo>
                    <a:lnTo>
                      <a:pt x="237" y="179"/>
                    </a:lnTo>
                    <a:lnTo>
                      <a:pt x="236" y="189"/>
                    </a:lnTo>
                    <a:lnTo>
                      <a:pt x="239" y="196"/>
                    </a:lnTo>
                    <a:lnTo>
                      <a:pt x="236" y="216"/>
                    </a:lnTo>
                    <a:lnTo>
                      <a:pt x="230" y="222"/>
                    </a:lnTo>
                    <a:lnTo>
                      <a:pt x="216" y="224"/>
                    </a:lnTo>
                    <a:lnTo>
                      <a:pt x="207" y="199"/>
                    </a:lnTo>
                    <a:lnTo>
                      <a:pt x="180" y="224"/>
                    </a:lnTo>
                    <a:lnTo>
                      <a:pt x="167" y="211"/>
                    </a:lnTo>
                    <a:lnTo>
                      <a:pt x="169" y="219"/>
                    </a:lnTo>
                    <a:lnTo>
                      <a:pt x="161" y="234"/>
                    </a:lnTo>
                    <a:lnTo>
                      <a:pt x="157" y="254"/>
                    </a:lnTo>
                    <a:lnTo>
                      <a:pt x="136" y="257"/>
                    </a:lnTo>
                    <a:lnTo>
                      <a:pt x="126" y="263"/>
                    </a:lnTo>
                    <a:lnTo>
                      <a:pt x="107" y="258"/>
                    </a:lnTo>
                    <a:lnTo>
                      <a:pt x="101" y="262"/>
                    </a:lnTo>
                    <a:lnTo>
                      <a:pt x="98" y="263"/>
                    </a:lnTo>
                    <a:lnTo>
                      <a:pt x="88" y="278"/>
                    </a:lnTo>
                    <a:lnTo>
                      <a:pt x="81" y="278"/>
                    </a:lnTo>
                    <a:lnTo>
                      <a:pt x="72" y="277"/>
                    </a:lnTo>
                    <a:lnTo>
                      <a:pt x="64" y="275"/>
                    </a:lnTo>
                    <a:lnTo>
                      <a:pt x="64" y="281"/>
                    </a:lnTo>
                    <a:lnTo>
                      <a:pt x="57" y="287"/>
                    </a:lnTo>
                    <a:lnTo>
                      <a:pt x="44" y="281"/>
                    </a:lnTo>
                    <a:lnTo>
                      <a:pt x="38" y="272"/>
                    </a:lnTo>
                    <a:lnTo>
                      <a:pt x="32" y="268"/>
                    </a:lnTo>
                    <a:lnTo>
                      <a:pt x="35" y="262"/>
                    </a:lnTo>
                    <a:lnTo>
                      <a:pt x="34" y="249"/>
                    </a:lnTo>
                    <a:lnTo>
                      <a:pt x="32" y="246"/>
                    </a:lnTo>
                    <a:lnTo>
                      <a:pt x="38" y="243"/>
                    </a:lnTo>
                    <a:lnTo>
                      <a:pt x="51" y="224"/>
                    </a:lnTo>
                    <a:lnTo>
                      <a:pt x="49" y="216"/>
                    </a:lnTo>
                    <a:lnTo>
                      <a:pt x="44" y="211"/>
                    </a:lnTo>
                    <a:lnTo>
                      <a:pt x="37" y="211"/>
                    </a:lnTo>
                    <a:lnTo>
                      <a:pt x="22" y="202"/>
                    </a:lnTo>
                    <a:lnTo>
                      <a:pt x="28" y="199"/>
                    </a:lnTo>
                    <a:lnTo>
                      <a:pt x="29" y="196"/>
                    </a:lnTo>
                    <a:lnTo>
                      <a:pt x="20" y="182"/>
                    </a:lnTo>
                    <a:lnTo>
                      <a:pt x="14" y="178"/>
                    </a:lnTo>
                    <a:lnTo>
                      <a:pt x="11" y="169"/>
                    </a:lnTo>
                    <a:lnTo>
                      <a:pt x="8" y="166"/>
                    </a:lnTo>
                    <a:lnTo>
                      <a:pt x="10" y="158"/>
                    </a:lnTo>
                    <a:lnTo>
                      <a:pt x="7" y="155"/>
                    </a:lnTo>
                    <a:lnTo>
                      <a:pt x="7" y="151"/>
                    </a:lnTo>
                    <a:lnTo>
                      <a:pt x="11" y="151"/>
                    </a:lnTo>
                    <a:lnTo>
                      <a:pt x="32" y="138"/>
                    </a:lnTo>
                    <a:lnTo>
                      <a:pt x="31" y="123"/>
                    </a:lnTo>
                    <a:lnTo>
                      <a:pt x="40" y="116"/>
                    </a:lnTo>
                    <a:lnTo>
                      <a:pt x="34" y="111"/>
                    </a:lnTo>
                    <a:lnTo>
                      <a:pt x="38" y="105"/>
                    </a:lnTo>
                    <a:lnTo>
                      <a:pt x="44" y="103"/>
                    </a:lnTo>
                    <a:lnTo>
                      <a:pt x="51" y="99"/>
                    </a:lnTo>
                    <a:lnTo>
                      <a:pt x="57" y="99"/>
                    </a:lnTo>
                    <a:lnTo>
                      <a:pt x="37" y="87"/>
                    </a:lnTo>
                    <a:lnTo>
                      <a:pt x="31" y="90"/>
                    </a:lnTo>
                    <a:lnTo>
                      <a:pt x="28" y="81"/>
                    </a:lnTo>
                    <a:lnTo>
                      <a:pt x="25" y="81"/>
                    </a:lnTo>
                    <a:lnTo>
                      <a:pt x="25" y="78"/>
                    </a:lnTo>
                    <a:lnTo>
                      <a:pt x="14" y="70"/>
                    </a:lnTo>
                    <a:lnTo>
                      <a:pt x="8" y="69"/>
                    </a:lnTo>
                    <a:lnTo>
                      <a:pt x="3" y="65"/>
                    </a:lnTo>
                    <a:lnTo>
                      <a:pt x="3" y="41"/>
                    </a:lnTo>
                    <a:lnTo>
                      <a:pt x="0" y="41"/>
                    </a:lnTo>
                    <a:lnTo>
                      <a:pt x="5" y="38"/>
                    </a:lnTo>
                    <a:lnTo>
                      <a:pt x="5" y="32"/>
                    </a:lnTo>
                    <a:lnTo>
                      <a:pt x="8" y="27"/>
                    </a:lnTo>
                    <a:lnTo>
                      <a:pt x="14" y="29"/>
                    </a:lnTo>
                    <a:lnTo>
                      <a:pt x="20" y="26"/>
                    </a:lnTo>
                    <a:lnTo>
                      <a:pt x="28" y="26"/>
                    </a:lnTo>
                    <a:lnTo>
                      <a:pt x="26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0" name="Freeform 3151">
                <a:extLst>
                  <a:ext uri="{FF2B5EF4-FFF2-40B4-BE49-F238E27FC236}">
                    <a16:creationId xmlns:a16="http://schemas.microsoft.com/office/drawing/2014/main" id="{D76F008C-9926-4254-DEA3-D82305E5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329"/>
                <a:ext cx="119" cy="144"/>
              </a:xfrm>
              <a:custGeom>
                <a:avLst/>
                <a:gdLst>
                  <a:gd name="T0" fmla="*/ 37 w 239"/>
                  <a:gd name="T1" fmla="*/ 9 h 287"/>
                  <a:gd name="T2" fmla="*/ 51 w 239"/>
                  <a:gd name="T3" fmla="*/ 8 h 287"/>
                  <a:gd name="T4" fmla="*/ 69 w 239"/>
                  <a:gd name="T5" fmla="*/ 9 h 287"/>
                  <a:gd name="T6" fmla="*/ 78 w 239"/>
                  <a:gd name="T7" fmla="*/ 23 h 287"/>
                  <a:gd name="T8" fmla="*/ 93 w 239"/>
                  <a:gd name="T9" fmla="*/ 20 h 287"/>
                  <a:gd name="T10" fmla="*/ 107 w 239"/>
                  <a:gd name="T11" fmla="*/ 20 h 287"/>
                  <a:gd name="T12" fmla="*/ 125 w 239"/>
                  <a:gd name="T13" fmla="*/ 12 h 287"/>
                  <a:gd name="T14" fmla="*/ 149 w 239"/>
                  <a:gd name="T15" fmla="*/ 8 h 287"/>
                  <a:gd name="T16" fmla="*/ 169 w 239"/>
                  <a:gd name="T17" fmla="*/ 17 h 287"/>
                  <a:gd name="T18" fmla="*/ 183 w 239"/>
                  <a:gd name="T19" fmla="*/ 11 h 287"/>
                  <a:gd name="T20" fmla="*/ 217 w 239"/>
                  <a:gd name="T21" fmla="*/ 11 h 287"/>
                  <a:gd name="T22" fmla="*/ 222 w 239"/>
                  <a:gd name="T23" fmla="*/ 23 h 287"/>
                  <a:gd name="T24" fmla="*/ 233 w 239"/>
                  <a:gd name="T25" fmla="*/ 32 h 287"/>
                  <a:gd name="T26" fmla="*/ 230 w 239"/>
                  <a:gd name="T27" fmla="*/ 56 h 287"/>
                  <a:gd name="T28" fmla="*/ 196 w 239"/>
                  <a:gd name="T29" fmla="*/ 70 h 287"/>
                  <a:gd name="T30" fmla="*/ 175 w 239"/>
                  <a:gd name="T31" fmla="*/ 85 h 287"/>
                  <a:gd name="T32" fmla="*/ 173 w 239"/>
                  <a:gd name="T33" fmla="*/ 103 h 287"/>
                  <a:gd name="T34" fmla="*/ 196 w 239"/>
                  <a:gd name="T35" fmla="*/ 111 h 287"/>
                  <a:gd name="T36" fmla="*/ 222 w 239"/>
                  <a:gd name="T37" fmla="*/ 132 h 287"/>
                  <a:gd name="T38" fmla="*/ 214 w 239"/>
                  <a:gd name="T39" fmla="*/ 155 h 287"/>
                  <a:gd name="T40" fmla="*/ 224 w 239"/>
                  <a:gd name="T41" fmla="*/ 154 h 287"/>
                  <a:gd name="T42" fmla="*/ 236 w 239"/>
                  <a:gd name="T43" fmla="*/ 163 h 287"/>
                  <a:gd name="T44" fmla="*/ 237 w 239"/>
                  <a:gd name="T45" fmla="*/ 179 h 287"/>
                  <a:gd name="T46" fmla="*/ 236 w 239"/>
                  <a:gd name="T47" fmla="*/ 216 h 287"/>
                  <a:gd name="T48" fmla="*/ 207 w 239"/>
                  <a:gd name="T49" fmla="*/ 199 h 287"/>
                  <a:gd name="T50" fmla="*/ 169 w 239"/>
                  <a:gd name="T51" fmla="*/ 219 h 287"/>
                  <a:gd name="T52" fmla="*/ 136 w 239"/>
                  <a:gd name="T53" fmla="*/ 257 h 287"/>
                  <a:gd name="T54" fmla="*/ 101 w 239"/>
                  <a:gd name="T55" fmla="*/ 262 h 287"/>
                  <a:gd name="T56" fmla="*/ 81 w 239"/>
                  <a:gd name="T57" fmla="*/ 278 h 287"/>
                  <a:gd name="T58" fmla="*/ 64 w 239"/>
                  <a:gd name="T59" fmla="*/ 281 h 287"/>
                  <a:gd name="T60" fmla="*/ 38 w 239"/>
                  <a:gd name="T61" fmla="*/ 272 h 287"/>
                  <a:gd name="T62" fmla="*/ 34 w 239"/>
                  <a:gd name="T63" fmla="*/ 249 h 287"/>
                  <a:gd name="T64" fmla="*/ 51 w 239"/>
                  <a:gd name="T65" fmla="*/ 224 h 287"/>
                  <a:gd name="T66" fmla="*/ 37 w 239"/>
                  <a:gd name="T67" fmla="*/ 211 h 287"/>
                  <a:gd name="T68" fmla="*/ 29 w 239"/>
                  <a:gd name="T69" fmla="*/ 196 h 287"/>
                  <a:gd name="T70" fmla="*/ 11 w 239"/>
                  <a:gd name="T71" fmla="*/ 169 h 287"/>
                  <a:gd name="T72" fmla="*/ 7 w 239"/>
                  <a:gd name="T73" fmla="*/ 155 h 287"/>
                  <a:gd name="T74" fmla="*/ 32 w 239"/>
                  <a:gd name="T75" fmla="*/ 138 h 287"/>
                  <a:gd name="T76" fmla="*/ 34 w 239"/>
                  <a:gd name="T77" fmla="*/ 111 h 287"/>
                  <a:gd name="T78" fmla="*/ 51 w 239"/>
                  <a:gd name="T79" fmla="*/ 99 h 287"/>
                  <a:gd name="T80" fmla="*/ 31 w 239"/>
                  <a:gd name="T81" fmla="*/ 90 h 287"/>
                  <a:gd name="T82" fmla="*/ 25 w 239"/>
                  <a:gd name="T83" fmla="*/ 78 h 287"/>
                  <a:gd name="T84" fmla="*/ 3 w 239"/>
                  <a:gd name="T85" fmla="*/ 65 h 287"/>
                  <a:gd name="T86" fmla="*/ 5 w 239"/>
                  <a:gd name="T87" fmla="*/ 38 h 287"/>
                  <a:gd name="T88" fmla="*/ 14 w 239"/>
                  <a:gd name="T89" fmla="*/ 29 h 287"/>
                  <a:gd name="T90" fmla="*/ 26 w 239"/>
                  <a:gd name="T91" fmla="*/ 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9" h="287">
                    <a:moveTo>
                      <a:pt x="32" y="0"/>
                    </a:moveTo>
                    <a:lnTo>
                      <a:pt x="37" y="0"/>
                    </a:lnTo>
                    <a:lnTo>
                      <a:pt x="37" y="9"/>
                    </a:lnTo>
                    <a:lnTo>
                      <a:pt x="41" y="12"/>
                    </a:lnTo>
                    <a:lnTo>
                      <a:pt x="48" y="11"/>
                    </a:lnTo>
                    <a:lnTo>
                      <a:pt x="51" y="8"/>
                    </a:lnTo>
                    <a:lnTo>
                      <a:pt x="60" y="11"/>
                    </a:lnTo>
                    <a:lnTo>
                      <a:pt x="64" y="12"/>
                    </a:lnTo>
                    <a:lnTo>
                      <a:pt x="69" y="9"/>
                    </a:lnTo>
                    <a:lnTo>
                      <a:pt x="76" y="9"/>
                    </a:lnTo>
                    <a:lnTo>
                      <a:pt x="79" y="17"/>
                    </a:lnTo>
                    <a:lnTo>
                      <a:pt x="78" y="23"/>
                    </a:lnTo>
                    <a:lnTo>
                      <a:pt x="87" y="21"/>
                    </a:lnTo>
                    <a:lnTo>
                      <a:pt x="90" y="26"/>
                    </a:lnTo>
                    <a:lnTo>
                      <a:pt x="93" y="20"/>
                    </a:lnTo>
                    <a:lnTo>
                      <a:pt x="99" y="20"/>
                    </a:lnTo>
                    <a:lnTo>
                      <a:pt x="102" y="23"/>
                    </a:lnTo>
                    <a:lnTo>
                      <a:pt x="107" y="20"/>
                    </a:lnTo>
                    <a:lnTo>
                      <a:pt x="108" y="12"/>
                    </a:lnTo>
                    <a:lnTo>
                      <a:pt x="114" y="9"/>
                    </a:lnTo>
                    <a:lnTo>
                      <a:pt x="125" y="12"/>
                    </a:lnTo>
                    <a:lnTo>
                      <a:pt x="132" y="11"/>
                    </a:lnTo>
                    <a:lnTo>
                      <a:pt x="145" y="14"/>
                    </a:lnTo>
                    <a:lnTo>
                      <a:pt x="149" y="8"/>
                    </a:lnTo>
                    <a:lnTo>
                      <a:pt x="155" y="11"/>
                    </a:lnTo>
                    <a:lnTo>
                      <a:pt x="166" y="12"/>
                    </a:lnTo>
                    <a:lnTo>
                      <a:pt x="169" y="17"/>
                    </a:lnTo>
                    <a:lnTo>
                      <a:pt x="170" y="12"/>
                    </a:lnTo>
                    <a:lnTo>
                      <a:pt x="176" y="11"/>
                    </a:lnTo>
                    <a:lnTo>
                      <a:pt x="183" y="11"/>
                    </a:lnTo>
                    <a:lnTo>
                      <a:pt x="187" y="17"/>
                    </a:lnTo>
                    <a:lnTo>
                      <a:pt x="202" y="15"/>
                    </a:lnTo>
                    <a:lnTo>
                      <a:pt x="217" y="11"/>
                    </a:lnTo>
                    <a:lnTo>
                      <a:pt x="217" y="12"/>
                    </a:lnTo>
                    <a:lnTo>
                      <a:pt x="217" y="24"/>
                    </a:lnTo>
                    <a:lnTo>
                      <a:pt x="222" y="23"/>
                    </a:lnTo>
                    <a:lnTo>
                      <a:pt x="225" y="20"/>
                    </a:lnTo>
                    <a:lnTo>
                      <a:pt x="230" y="29"/>
                    </a:lnTo>
                    <a:lnTo>
                      <a:pt x="233" y="32"/>
                    </a:lnTo>
                    <a:lnTo>
                      <a:pt x="236" y="40"/>
                    </a:lnTo>
                    <a:lnTo>
                      <a:pt x="236" y="56"/>
                    </a:lnTo>
                    <a:lnTo>
                      <a:pt x="230" y="56"/>
                    </a:lnTo>
                    <a:lnTo>
                      <a:pt x="222" y="62"/>
                    </a:lnTo>
                    <a:lnTo>
                      <a:pt x="213" y="65"/>
                    </a:lnTo>
                    <a:lnTo>
                      <a:pt x="196" y="70"/>
                    </a:lnTo>
                    <a:lnTo>
                      <a:pt x="190" y="70"/>
                    </a:lnTo>
                    <a:lnTo>
                      <a:pt x="184" y="79"/>
                    </a:lnTo>
                    <a:lnTo>
                      <a:pt x="175" y="85"/>
                    </a:lnTo>
                    <a:lnTo>
                      <a:pt x="172" y="85"/>
                    </a:lnTo>
                    <a:lnTo>
                      <a:pt x="176" y="96"/>
                    </a:lnTo>
                    <a:lnTo>
                      <a:pt x="173" y="103"/>
                    </a:lnTo>
                    <a:lnTo>
                      <a:pt x="176" y="110"/>
                    </a:lnTo>
                    <a:lnTo>
                      <a:pt x="186" y="110"/>
                    </a:lnTo>
                    <a:lnTo>
                      <a:pt x="196" y="111"/>
                    </a:lnTo>
                    <a:lnTo>
                      <a:pt x="211" y="113"/>
                    </a:lnTo>
                    <a:lnTo>
                      <a:pt x="217" y="126"/>
                    </a:lnTo>
                    <a:lnTo>
                      <a:pt x="222" y="132"/>
                    </a:lnTo>
                    <a:lnTo>
                      <a:pt x="221" y="140"/>
                    </a:lnTo>
                    <a:lnTo>
                      <a:pt x="216" y="149"/>
                    </a:lnTo>
                    <a:lnTo>
                      <a:pt x="214" y="155"/>
                    </a:lnTo>
                    <a:lnTo>
                      <a:pt x="211" y="160"/>
                    </a:lnTo>
                    <a:lnTo>
                      <a:pt x="213" y="160"/>
                    </a:lnTo>
                    <a:lnTo>
                      <a:pt x="224" y="154"/>
                    </a:lnTo>
                    <a:lnTo>
                      <a:pt x="233" y="154"/>
                    </a:lnTo>
                    <a:lnTo>
                      <a:pt x="239" y="157"/>
                    </a:lnTo>
                    <a:lnTo>
                      <a:pt x="236" y="163"/>
                    </a:lnTo>
                    <a:lnTo>
                      <a:pt x="236" y="169"/>
                    </a:lnTo>
                    <a:lnTo>
                      <a:pt x="233" y="172"/>
                    </a:lnTo>
                    <a:lnTo>
                      <a:pt x="237" y="179"/>
                    </a:lnTo>
                    <a:lnTo>
                      <a:pt x="236" y="189"/>
                    </a:lnTo>
                    <a:lnTo>
                      <a:pt x="239" y="196"/>
                    </a:lnTo>
                    <a:lnTo>
                      <a:pt x="236" y="216"/>
                    </a:lnTo>
                    <a:lnTo>
                      <a:pt x="230" y="222"/>
                    </a:lnTo>
                    <a:lnTo>
                      <a:pt x="216" y="224"/>
                    </a:lnTo>
                    <a:lnTo>
                      <a:pt x="207" y="199"/>
                    </a:lnTo>
                    <a:lnTo>
                      <a:pt x="180" y="224"/>
                    </a:lnTo>
                    <a:lnTo>
                      <a:pt x="167" y="211"/>
                    </a:lnTo>
                    <a:lnTo>
                      <a:pt x="169" y="219"/>
                    </a:lnTo>
                    <a:lnTo>
                      <a:pt x="161" y="234"/>
                    </a:lnTo>
                    <a:lnTo>
                      <a:pt x="157" y="254"/>
                    </a:lnTo>
                    <a:lnTo>
                      <a:pt x="136" y="257"/>
                    </a:lnTo>
                    <a:lnTo>
                      <a:pt x="126" y="263"/>
                    </a:lnTo>
                    <a:lnTo>
                      <a:pt x="107" y="258"/>
                    </a:lnTo>
                    <a:lnTo>
                      <a:pt x="101" y="262"/>
                    </a:lnTo>
                    <a:lnTo>
                      <a:pt x="98" y="263"/>
                    </a:lnTo>
                    <a:lnTo>
                      <a:pt x="88" y="278"/>
                    </a:lnTo>
                    <a:lnTo>
                      <a:pt x="81" y="278"/>
                    </a:lnTo>
                    <a:lnTo>
                      <a:pt x="72" y="277"/>
                    </a:lnTo>
                    <a:lnTo>
                      <a:pt x="64" y="275"/>
                    </a:lnTo>
                    <a:lnTo>
                      <a:pt x="64" y="281"/>
                    </a:lnTo>
                    <a:lnTo>
                      <a:pt x="57" y="287"/>
                    </a:lnTo>
                    <a:lnTo>
                      <a:pt x="44" y="281"/>
                    </a:lnTo>
                    <a:lnTo>
                      <a:pt x="38" y="272"/>
                    </a:lnTo>
                    <a:lnTo>
                      <a:pt x="32" y="268"/>
                    </a:lnTo>
                    <a:lnTo>
                      <a:pt x="35" y="262"/>
                    </a:lnTo>
                    <a:lnTo>
                      <a:pt x="34" y="249"/>
                    </a:lnTo>
                    <a:lnTo>
                      <a:pt x="32" y="246"/>
                    </a:lnTo>
                    <a:lnTo>
                      <a:pt x="38" y="243"/>
                    </a:lnTo>
                    <a:lnTo>
                      <a:pt x="51" y="224"/>
                    </a:lnTo>
                    <a:lnTo>
                      <a:pt x="49" y="216"/>
                    </a:lnTo>
                    <a:lnTo>
                      <a:pt x="44" y="211"/>
                    </a:lnTo>
                    <a:lnTo>
                      <a:pt x="37" y="211"/>
                    </a:lnTo>
                    <a:lnTo>
                      <a:pt x="22" y="202"/>
                    </a:lnTo>
                    <a:lnTo>
                      <a:pt x="28" y="199"/>
                    </a:lnTo>
                    <a:lnTo>
                      <a:pt x="29" y="196"/>
                    </a:lnTo>
                    <a:lnTo>
                      <a:pt x="20" y="182"/>
                    </a:lnTo>
                    <a:lnTo>
                      <a:pt x="14" y="178"/>
                    </a:lnTo>
                    <a:lnTo>
                      <a:pt x="11" y="169"/>
                    </a:lnTo>
                    <a:lnTo>
                      <a:pt x="8" y="166"/>
                    </a:lnTo>
                    <a:lnTo>
                      <a:pt x="10" y="158"/>
                    </a:lnTo>
                    <a:lnTo>
                      <a:pt x="7" y="155"/>
                    </a:lnTo>
                    <a:lnTo>
                      <a:pt x="7" y="151"/>
                    </a:lnTo>
                    <a:lnTo>
                      <a:pt x="11" y="151"/>
                    </a:lnTo>
                    <a:lnTo>
                      <a:pt x="32" y="138"/>
                    </a:lnTo>
                    <a:lnTo>
                      <a:pt x="31" y="123"/>
                    </a:lnTo>
                    <a:lnTo>
                      <a:pt x="40" y="116"/>
                    </a:lnTo>
                    <a:lnTo>
                      <a:pt x="34" y="111"/>
                    </a:lnTo>
                    <a:lnTo>
                      <a:pt x="38" y="105"/>
                    </a:lnTo>
                    <a:lnTo>
                      <a:pt x="44" y="103"/>
                    </a:lnTo>
                    <a:lnTo>
                      <a:pt x="51" y="99"/>
                    </a:lnTo>
                    <a:lnTo>
                      <a:pt x="57" y="99"/>
                    </a:lnTo>
                    <a:lnTo>
                      <a:pt x="37" y="87"/>
                    </a:lnTo>
                    <a:lnTo>
                      <a:pt x="31" y="90"/>
                    </a:lnTo>
                    <a:lnTo>
                      <a:pt x="28" y="81"/>
                    </a:lnTo>
                    <a:lnTo>
                      <a:pt x="25" y="81"/>
                    </a:lnTo>
                    <a:lnTo>
                      <a:pt x="25" y="78"/>
                    </a:lnTo>
                    <a:lnTo>
                      <a:pt x="14" y="70"/>
                    </a:lnTo>
                    <a:lnTo>
                      <a:pt x="8" y="69"/>
                    </a:lnTo>
                    <a:lnTo>
                      <a:pt x="3" y="65"/>
                    </a:lnTo>
                    <a:lnTo>
                      <a:pt x="3" y="41"/>
                    </a:lnTo>
                    <a:lnTo>
                      <a:pt x="0" y="41"/>
                    </a:lnTo>
                    <a:lnTo>
                      <a:pt x="5" y="38"/>
                    </a:lnTo>
                    <a:lnTo>
                      <a:pt x="5" y="32"/>
                    </a:lnTo>
                    <a:lnTo>
                      <a:pt x="8" y="27"/>
                    </a:lnTo>
                    <a:lnTo>
                      <a:pt x="14" y="29"/>
                    </a:lnTo>
                    <a:lnTo>
                      <a:pt x="20" y="26"/>
                    </a:lnTo>
                    <a:lnTo>
                      <a:pt x="28" y="26"/>
                    </a:lnTo>
                    <a:lnTo>
                      <a:pt x="26" y="2"/>
                    </a:lnTo>
                    <a:lnTo>
                      <a:pt x="3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1" name="Freeform 3152">
                <a:extLst>
                  <a:ext uri="{FF2B5EF4-FFF2-40B4-BE49-F238E27FC236}">
                    <a16:creationId xmlns:a16="http://schemas.microsoft.com/office/drawing/2014/main" id="{85B771AF-8E5A-0F50-0308-31588D995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327"/>
                <a:ext cx="34" cy="37"/>
              </a:xfrm>
              <a:custGeom>
                <a:avLst/>
                <a:gdLst>
                  <a:gd name="T0" fmla="*/ 41 w 68"/>
                  <a:gd name="T1" fmla="*/ 4 h 74"/>
                  <a:gd name="T2" fmla="*/ 35 w 68"/>
                  <a:gd name="T3" fmla="*/ 0 h 74"/>
                  <a:gd name="T4" fmla="*/ 20 w 68"/>
                  <a:gd name="T5" fmla="*/ 10 h 74"/>
                  <a:gd name="T6" fmla="*/ 23 w 68"/>
                  <a:gd name="T7" fmla="*/ 19 h 74"/>
                  <a:gd name="T8" fmla="*/ 20 w 68"/>
                  <a:gd name="T9" fmla="*/ 27 h 74"/>
                  <a:gd name="T10" fmla="*/ 18 w 68"/>
                  <a:gd name="T11" fmla="*/ 38 h 74"/>
                  <a:gd name="T12" fmla="*/ 9 w 68"/>
                  <a:gd name="T13" fmla="*/ 36 h 74"/>
                  <a:gd name="T14" fmla="*/ 0 w 68"/>
                  <a:gd name="T15" fmla="*/ 48 h 74"/>
                  <a:gd name="T16" fmla="*/ 4 w 68"/>
                  <a:gd name="T17" fmla="*/ 53 h 74"/>
                  <a:gd name="T18" fmla="*/ 1 w 68"/>
                  <a:gd name="T19" fmla="*/ 57 h 74"/>
                  <a:gd name="T20" fmla="*/ 6 w 68"/>
                  <a:gd name="T21" fmla="*/ 62 h 74"/>
                  <a:gd name="T22" fmla="*/ 12 w 68"/>
                  <a:gd name="T23" fmla="*/ 57 h 74"/>
                  <a:gd name="T24" fmla="*/ 18 w 68"/>
                  <a:gd name="T25" fmla="*/ 54 h 74"/>
                  <a:gd name="T26" fmla="*/ 26 w 68"/>
                  <a:gd name="T27" fmla="*/ 53 h 74"/>
                  <a:gd name="T28" fmla="*/ 24 w 68"/>
                  <a:gd name="T29" fmla="*/ 66 h 74"/>
                  <a:gd name="T30" fmla="*/ 33 w 68"/>
                  <a:gd name="T31" fmla="*/ 74 h 74"/>
                  <a:gd name="T32" fmla="*/ 47 w 68"/>
                  <a:gd name="T33" fmla="*/ 57 h 74"/>
                  <a:gd name="T34" fmla="*/ 67 w 68"/>
                  <a:gd name="T35" fmla="*/ 39 h 74"/>
                  <a:gd name="T36" fmla="*/ 68 w 68"/>
                  <a:gd name="T37" fmla="*/ 36 h 74"/>
                  <a:gd name="T38" fmla="*/ 53 w 68"/>
                  <a:gd name="T39" fmla="*/ 21 h 74"/>
                  <a:gd name="T40" fmla="*/ 56 w 68"/>
                  <a:gd name="T41" fmla="*/ 16 h 74"/>
                  <a:gd name="T42" fmla="*/ 53 w 68"/>
                  <a:gd name="T43" fmla="*/ 12 h 74"/>
                  <a:gd name="T44" fmla="*/ 48 w 68"/>
                  <a:gd name="T45" fmla="*/ 13 h 74"/>
                  <a:gd name="T46" fmla="*/ 45 w 68"/>
                  <a:gd name="T47" fmla="*/ 10 h 74"/>
                  <a:gd name="T48" fmla="*/ 47 w 68"/>
                  <a:gd name="T49" fmla="*/ 6 h 74"/>
                  <a:gd name="T50" fmla="*/ 41 w 68"/>
                  <a:gd name="T51" fmla="*/ 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8" h="74">
                    <a:moveTo>
                      <a:pt x="41" y="4"/>
                    </a:moveTo>
                    <a:lnTo>
                      <a:pt x="35" y="0"/>
                    </a:lnTo>
                    <a:lnTo>
                      <a:pt x="20" y="10"/>
                    </a:lnTo>
                    <a:lnTo>
                      <a:pt x="23" y="19"/>
                    </a:lnTo>
                    <a:lnTo>
                      <a:pt x="20" y="27"/>
                    </a:lnTo>
                    <a:lnTo>
                      <a:pt x="18" y="38"/>
                    </a:lnTo>
                    <a:lnTo>
                      <a:pt x="9" y="36"/>
                    </a:lnTo>
                    <a:lnTo>
                      <a:pt x="0" y="48"/>
                    </a:lnTo>
                    <a:lnTo>
                      <a:pt x="4" y="53"/>
                    </a:lnTo>
                    <a:lnTo>
                      <a:pt x="1" y="57"/>
                    </a:lnTo>
                    <a:lnTo>
                      <a:pt x="6" y="62"/>
                    </a:lnTo>
                    <a:lnTo>
                      <a:pt x="12" y="57"/>
                    </a:lnTo>
                    <a:lnTo>
                      <a:pt x="18" y="54"/>
                    </a:lnTo>
                    <a:lnTo>
                      <a:pt x="26" y="53"/>
                    </a:lnTo>
                    <a:lnTo>
                      <a:pt x="24" y="66"/>
                    </a:lnTo>
                    <a:lnTo>
                      <a:pt x="33" y="74"/>
                    </a:lnTo>
                    <a:lnTo>
                      <a:pt x="47" y="57"/>
                    </a:lnTo>
                    <a:lnTo>
                      <a:pt x="67" y="39"/>
                    </a:lnTo>
                    <a:lnTo>
                      <a:pt x="68" y="36"/>
                    </a:lnTo>
                    <a:lnTo>
                      <a:pt x="53" y="21"/>
                    </a:lnTo>
                    <a:lnTo>
                      <a:pt x="56" y="16"/>
                    </a:lnTo>
                    <a:lnTo>
                      <a:pt x="53" y="12"/>
                    </a:lnTo>
                    <a:lnTo>
                      <a:pt x="48" y="13"/>
                    </a:lnTo>
                    <a:lnTo>
                      <a:pt x="45" y="10"/>
                    </a:lnTo>
                    <a:lnTo>
                      <a:pt x="47" y="6"/>
                    </a:lnTo>
                    <a:lnTo>
                      <a:pt x="41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2" name="Freeform 3153">
                <a:extLst>
                  <a:ext uri="{FF2B5EF4-FFF2-40B4-BE49-F238E27FC236}">
                    <a16:creationId xmlns:a16="http://schemas.microsoft.com/office/drawing/2014/main" id="{120A85D8-F76E-D184-7DF4-B6329AE1C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327"/>
                <a:ext cx="34" cy="37"/>
              </a:xfrm>
              <a:custGeom>
                <a:avLst/>
                <a:gdLst>
                  <a:gd name="T0" fmla="*/ 41 w 68"/>
                  <a:gd name="T1" fmla="*/ 4 h 74"/>
                  <a:gd name="T2" fmla="*/ 47 w 68"/>
                  <a:gd name="T3" fmla="*/ 6 h 74"/>
                  <a:gd name="T4" fmla="*/ 45 w 68"/>
                  <a:gd name="T5" fmla="*/ 10 h 74"/>
                  <a:gd name="T6" fmla="*/ 48 w 68"/>
                  <a:gd name="T7" fmla="*/ 13 h 74"/>
                  <a:gd name="T8" fmla="*/ 53 w 68"/>
                  <a:gd name="T9" fmla="*/ 12 h 74"/>
                  <a:gd name="T10" fmla="*/ 56 w 68"/>
                  <a:gd name="T11" fmla="*/ 16 h 74"/>
                  <a:gd name="T12" fmla="*/ 53 w 68"/>
                  <a:gd name="T13" fmla="*/ 21 h 74"/>
                  <a:gd name="T14" fmla="*/ 68 w 68"/>
                  <a:gd name="T15" fmla="*/ 36 h 74"/>
                  <a:gd name="T16" fmla="*/ 67 w 68"/>
                  <a:gd name="T17" fmla="*/ 39 h 74"/>
                  <a:gd name="T18" fmla="*/ 47 w 68"/>
                  <a:gd name="T19" fmla="*/ 57 h 74"/>
                  <a:gd name="T20" fmla="*/ 33 w 68"/>
                  <a:gd name="T21" fmla="*/ 74 h 74"/>
                  <a:gd name="T22" fmla="*/ 24 w 68"/>
                  <a:gd name="T23" fmla="*/ 66 h 74"/>
                  <a:gd name="T24" fmla="*/ 26 w 68"/>
                  <a:gd name="T25" fmla="*/ 53 h 74"/>
                  <a:gd name="T26" fmla="*/ 18 w 68"/>
                  <a:gd name="T27" fmla="*/ 54 h 74"/>
                  <a:gd name="T28" fmla="*/ 12 w 68"/>
                  <a:gd name="T29" fmla="*/ 57 h 74"/>
                  <a:gd name="T30" fmla="*/ 6 w 68"/>
                  <a:gd name="T31" fmla="*/ 62 h 74"/>
                  <a:gd name="T32" fmla="*/ 1 w 68"/>
                  <a:gd name="T33" fmla="*/ 57 h 74"/>
                  <a:gd name="T34" fmla="*/ 4 w 68"/>
                  <a:gd name="T35" fmla="*/ 53 h 74"/>
                  <a:gd name="T36" fmla="*/ 0 w 68"/>
                  <a:gd name="T37" fmla="*/ 48 h 74"/>
                  <a:gd name="T38" fmla="*/ 9 w 68"/>
                  <a:gd name="T39" fmla="*/ 36 h 74"/>
                  <a:gd name="T40" fmla="*/ 18 w 68"/>
                  <a:gd name="T41" fmla="*/ 38 h 74"/>
                  <a:gd name="T42" fmla="*/ 20 w 68"/>
                  <a:gd name="T43" fmla="*/ 27 h 74"/>
                  <a:gd name="T44" fmla="*/ 23 w 68"/>
                  <a:gd name="T45" fmla="*/ 19 h 74"/>
                  <a:gd name="T46" fmla="*/ 20 w 68"/>
                  <a:gd name="T47" fmla="*/ 10 h 74"/>
                  <a:gd name="T48" fmla="*/ 35 w 68"/>
                  <a:gd name="T49" fmla="*/ 0 h 74"/>
                  <a:gd name="T50" fmla="*/ 41 w 68"/>
                  <a:gd name="T51" fmla="*/ 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8" h="74">
                    <a:moveTo>
                      <a:pt x="41" y="4"/>
                    </a:moveTo>
                    <a:lnTo>
                      <a:pt x="47" y="6"/>
                    </a:lnTo>
                    <a:lnTo>
                      <a:pt x="45" y="10"/>
                    </a:lnTo>
                    <a:lnTo>
                      <a:pt x="48" y="13"/>
                    </a:lnTo>
                    <a:lnTo>
                      <a:pt x="53" y="12"/>
                    </a:lnTo>
                    <a:lnTo>
                      <a:pt x="56" y="16"/>
                    </a:lnTo>
                    <a:lnTo>
                      <a:pt x="53" y="21"/>
                    </a:lnTo>
                    <a:lnTo>
                      <a:pt x="68" y="36"/>
                    </a:lnTo>
                    <a:lnTo>
                      <a:pt x="67" y="39"/>
                    </a:lnTo>
                    <a:lnTo>
                      <a:pt x="47" y="57"/>
                    </a:lnTo>
                    <a:lnTo>
                      <a:pt x="33" y="74"/>
                    </a:lnTo>
                    <a:lnTo>
                      <a:pt x="24" y="66"/>
                    </a:lnTo>
                    <a:lnTo>
                      <a:pt x="26" y="53"/>
                    </a:lnTo>
                    <a:lnTo>
                      <a:pt x="18" y="54"/>
                    </a:lnTo>
                    <a:lnTo>
                      <a:pt x="12" y="57"/>
                    </a:lnTo>
                    <a:lnTo>
                      <a:pt x="6" y="62"/>
                    </a:lnTo>
                    <a:lnTo>
                      <a:pt x="1" y="57"/>
                    </a:lnTo>
                    <a:lnTo>
                      <a:pt x="4" y="53"/>
                    </a:lnTo>
                    <a:lnTo>
                      <a:pt x="0" y="48"/>
                    </a:lnTo>
                    <a:lnTo>
                      <a:pt x="9" y="36"/>
                    </a:lnTo>
                    <a:lnTo>
                      <a:pt x="18" y="38"/>
                    </a:lnTo>
                    <a:lnTo>
                      <a:pt x="20" y="27"/>
                    </a:lnTo>
                    <a:lnTo>
                      <a:pt x="23" y="19"/>
                    </a:lnTo>
                    <a:lnTo>
                      <a:pt x="20" y="10"/>
                    </a:lnTo>
                    <a:lnTo>
                      <a:pt x="35" y="0"/>
                    </a:lnTo>
                    <a:lnTo>
                      <a:pt x="41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3" name="Freeform 3154">
                <a:extLst>
                  <a:ext uri="{FF2B5EF4-FFF2-40B4-BE49-F238E27FC236}">
                    <a16:creationId xmlns:a16="http://schemas.microsoft.com/office/drawing/2014/main" id="{F0B521EB-3EB2-2A45-3BA0-7C4E58E79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327"/>
                <a:ext cx="34" cy="37"/>
              </a:xfrm>
              <a:custGeom>
                <a:avLst/>
                <a:gdLst>
                  <a:gd name="T0" fmla="*/ 41 w 68"/>
                  <a:gd name="T1" fmla="*/ 4 h 74"/>
                  <a:gd name="T2" fmla="*/ 47 w 68"/>
                  <a:gd name="T3" fmla="*/ 6 h 74"/>
                  <a:gd name="T4" fmla="*/ 45 w 68"/>
                  <a:gd name="T5" fmla="*/ 10 h 74"/>
                  <a:gd name="T6" fmla="*/ 48 w 68"/>
                  <a:gd name="T7" fmla="*/ 13 h 74"/>
                  <a:gd name="T8" fmla="*/ 53 w 68"/>
                  <a:gd name="T9" fmla="*/ 12 h 74"/>
                  <a:gd name="T10" fmla="*/ 56 w 68"/>
                  <a:gd name="T11" fmla="*/ 16 h 74"/>
                  <a:gd name="T12" fmla="*/ 53 w 68"/>
                  <a:gd name="T13" fmla="*/ 21 h 74"/>
                  <a:gd name="T14" fmla="*/ 68 w 68"/>
                  <a:gd name="T15" fmla="*/ 36 h 74"/>
                  <a:gd name="T16" fmla="*/ 67 w 68"/>
                  <a:gd name="T17" fmla="*/ 39 h 74"/>
                  <a:gd name="T18" fmla="*/ 47 w 68"/>
                  <a:gd name="T19" fmla="*/ 57 h 74"/>
                  <a:gd name="T20" fmla="*/ 33 w 68"/>
                  <a:gd name="T21" fmla="*/ 74 h 74"/>
                  <a:gd name="T22" fmla="*/ 24 w 68"/>
                  <a:gd name="T23" fmla="*/ 66 h 74"/>
                  <a:gd name="T24" fmla="*/ 26 w 68"/>
                  <a:gd name="T25" fmla="*/ 53 h 74"/>
                  <a:gd name="T26" fmla="*/ 18 w 68"/>
                  <a:gd name="T27" fmla="*/ 54 h 74"/>
                  <a:gd name="T28" fmla="*/ 12 w 68"/>
                  <a:gd name="T29" fmla="*/ 57 h 74"/>
                  <a:gd name="T30" fmla="*/ 6 w 68"/>
                  <a:gd name="T31" fmla="*/ 62 h 74"/>
                  <a:gd name="T32" fmla="*/ 1 w 68"/>
                  <a:gd name="T33" fmla="*/ 57 h 74"/>
                  <a:gd name="T34" fmla="*/ 4 w 68"/>
                  <a:gd name="T35" fmla="*/ 53 h 74"/>
                  <a:gd name="T36" fmla="*/ 0 w 68"/>
                  <a:gd name="T37" fmla="*/ 48 h 74"/>
                  <a:gd name="T38" fmla="*/ 9 w 68"/>
                  <a:gd name="T39" fmla="*/ 36 h 74"/>
                  <a:gd name="T40" fmla="*/ 18 w 68"/>
                  <a:gd name="T41" fmla="*/ 38 h 74"/>
                  <a:gd name="T42" fmla="*/ 20 w 68"/>
                  <a:gd name="T43" fmla="*/ 27 h 74"/>
                  <a:gd name="T44" fmla="*/ 23 w 68"/>
                  <a:gd name="T45" fmla="*/ 19 h 74"/>
                  <a:gd name="T46" fmla="*/ 20 w 68"/>
                  <a:gd name="T47" fmla="*/ 10 h 74"/>
                  <a:gd name="T48" fmla="*/ 35 w 68"/>
                  <a:gd name="T49" fmla="*/ 0 h 74"/>
                  <a:gd name="T50" fmla="*/ 41 w 68"/>
                  <a:gd name="T51" fmla="*/ 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8" h="74">
                    <a:moveTo>
                      <a:pt x="41" y="4"/>
                    </a:moveTo>
                    <a:lnTo>
                      <a:pt x="47" y="6"/>
                    </a:lnTo>
                    <a:lnTo>
                      <a:pt x="45" y="10"/>
                    </a:lnTo>
                    <a:lnTo>
                      <a:pt x="48" y="13"/>
                    </a:lnTo>
                    <a:lnTo>
                      <a:pt x="53" y="12"/>
                    </a:lnTo>
                    <a:lnTo>
                      <a:pt x="56" y="16"/>
                    </a:lnTo>
                    <a:lnTo>
                      <a:pt x="53" y="21"/>
                    </a:lnTo>
                    <a:lnTo>
                      <a:pt x="68" y="36"/>
                    </a:lnTo>
                    <a:lnTo>
                      <a:pt x="67" y="39"/>
                    </a:lnTo>
                    <a:lnTo>
                      <a:pt x="47" y="57"/>
                    </a:lnTo>
                    <a:lnTo>
                      <a:pt x="33" y="74"/>
                    </a:lnTo>
                    <a:lnTo>
                      <a:pt x="24" y="66"/>
                    </a:lnTo>
                    <a:lnTo>
                      <a:pt x="26" y="53"/>
                    </a:lnTo>
                    <a:lnTo>
                      <a:pt x="18" y="54"/>
                    </a:lnTo>
                    <a:lnTo>
                      <a:pt x="12" y="57"/>
                    </a:lnTo>
                    <a:lnTo>
                      <a:pt x="6" y="62"/>
                    </a:lnTo>
                    <a:lnTo>
                      <a:pt x="1" y="57"/>
                    </a:lnTo>
                    <a:lnTo>
                      <a:pt x="4" y="53"/>
                    </a:lnTo>
                    <a:lnTo>
                      <a:pt x="0" y="48"/>
                    </a:lnTo>
                    <a:lnTo>
                      <a:pt x="9" y="36"/>
                    </a:lnTo>
                    <a:lnTo>
                      <a:pt x="18" y="38"/>
                    </a:lnTo>
                    <a:lnTo>
                      <a:pt x="20" y="27"/>
                    </a:lnTo>
                    <a:lnTo>
                      <a:pt x="23" y="19"/>
                    </a:lnTo>
                    <a:lnTo>
                      <a:pt x="20" y="10"/>
                    </a:lnTo>
                    <a:lnTo>
                      <a:pt x="35" y="0"/>
                    </a:lnTo>
                    <a:lnTo>
                      <a:pt x="41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4" name="Freeform 3155">
                <a:extLst>
                  <a:ext uri="{FF2B5EF4-FFF2-40B4-BE49-F238E27FC236}">
                    <a16:creationId xmlns:a16="http://schemas.microsoft.com/office/drawing/2014/main" id="{CC9CA74B-A651-EED8-697B-00A662105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419"/>
                <a:ext cx="107" cy="69"/>
              </a:xfrm>
              <a:custGeom>
                <a:avLst/>
                <a:gdLst>
                  <a:gd name="T0" fmla="*/ 74 w 214"/>
                  <a:gd name="T1" fmla="*/ 13 h 139"/>
                  <a:gd name="T2" fmla="*/ 71 w 214"/>
                  <a:gd name="T3" fmla="*/ 2 h 139"/>
                  <a:gd name="T4" fmla="*/ 51 w 214"/>
                  <a:gd name="T5" fmla="*/ 11 h 139"/>
                  <a:gd name="T6" fmla="*/ 44 w 214"/>
                  <a:gd name="T7" fmla="*/ 5 h 139"/>
                  <a:gd name="T8" fmla="*/ 25 w 214"/>
                  <a:gd name="T9" fmla="*/ 0 h 139"/>
                  <a:gd name="T10" fmla="*/ 10 w 214"/>
                  <a:gd name="T11" fmla="*/ 14 h 139"/>
                  <a:gd name="T12" fmla="*/ 0 w 214"/>
                  <a:gd name="T13" fmla="*/ 16 h 139"/>
                  <a:gd name="T14" fmla="*/ 9 w 214"/>
                  <a:gd name="T15" fmla="*/ 25 h 139"/>
                  <a:gd name="T16" fmla="*/ 15 w 214"/>
                  <a:gd name="T17" fmla="*/ 41 h 139"/>
                  <a:gd name="T18" fmla="*/ 19 w 214"/>
                  <a:gd name="T19" fmla="*/ 52 h 139"/>
                  <a:gd name="T20" fmla="*/ 9 w 214"/>
                  <a:gd name="T21" fmla="*/ 63 h 139"/>
                  <a:gd name="T22" fmla="*/ 19 w 214"/>
                  <a:gd name="T23" fmla="*/ 75 h 139"/>
                  <a:gd name="T24" fmla="*/ 9 w 214"/>
                  <a:gd name="T25" fmla="*/ 93 h 139"/>
                  <a:gd name="T26" fmla="*/ 4 w 214"/>
                  <a:gd name="T27" fmla="*/ 108 h 139"/>
                  <a:gd name="T28" fmla="*/ 18 w 214"/>
                  <a:gd name="T29" fmla="*/ 122 h 139"/>
                  <a:gd name="T30" fmla="*/ 25 w 214"/>
                  <a:gd name="T31" fmla="*/ 128 h 139"/>
                  <a:gd name="T32" fmla="*/ 44 w 214"/>
                  <a:gd name="T33" fmla="*/ 127 h 139"/>
                  <a:gd name="T34" fmla="*/ 56 w 214"/>
                  <a:gd name="T35" fmla="*/ 133 h 139"/>
                  <a:gd name="T36" fmla="*/ 66 w 214"/>
                  <a:gd name="T37" fmla="*/ 125 h 139"/>
                  <a:gd name="T38" fmla="*/ 66 w 214"/>
                  <a:gd name="T39" fmla="*/ 117 h 139"/>
                  <a:gd name="T40" fmla="*/ 68 w 214"/>
                  <a:gd name="T41" fmla="*/ 98 h 139"/>
                  <a:gd name="T42" fmla="*/ 83 w 214"/>
                  <a:gd name="T43" fmla="*/ 86 h 139"/>
                  <a:gd name="T44" fmla="*/ 98 w 214"/>
                  <a:gd name="T45" fmla="*/ 95 h 139"/>
                  <a:gd name="T46" fmla="*/ 110 w 214"/>
                  <a:gd name="T47" fmla="*/ 93 h 139"/>
                  <a:gd name="T48" fmla="*/ 126 w 214"/>
                  <a:gd name="T49" fmla="*/ 83 h 139"/>
                  <a:gd name="T50" fmla="*/ 141 w 214"/>
                  <a:gd name="T51" fmla="*/ 86 h 139"/>
                  <a:gd name="T52" fmla="*/ 147 w 214"/>
                  <a:gd name="T53" fmla="*/ 87 h 139"/>
                  <a:gd name="T54" fmla="*/ 171 w 214"/>
                  <a:gd name="T55" fmla="*/ 86 h 139"/>
                  <a:gd name="T56" fmla="*/ 186 w 214"/>
                  <a:gd name="T57" fmla="*/ 75 h 139"/>
                  <a:gd name="T58" fmla="*/ 189 w 214"/>
                  <a:gd name="T59" fmla="*/ 64 h 139"/>
                  <a:gd name="T60" fmla="*/ 203 w 214"/>
                  <a:gd name="T61" fmla="*/ 55 h 139"/>
                  <a:gd name="T62" fmla="*/ 212 w 214"/>
                  <a:gd name="T63" fmla="*/ 46 h 139"/>
                  <a:gd name="T64" fmla="*/ 214 w 214"/>
                  <a:gd name="T65" fmla="*/ 35 h 139"/>
                  <a:gd name="T66" fmla="*/ 201 w 214"/>
                  <a:gd name="T67" fmla="*/ 35 h 139"/>
                  <a:gd name="T68" fmla="*/ 188 w 214"/>
                  <a:gd name="T69" fmla="*/ 41 h 139"/>
                  <a:gd name="T70" fmla="*/ 179 w 214"/>
                  <a:gd name="T71" fmla="*/ 48 h 139"/>
                  <a:gd name="T72" fmla="*/ 165 w 214"/>
                  <a:gd name="T73" fmla="*/ 40 h 139"/>
                  <a:gd name="T74" fmla="*/ 153 w 214"/>
                  <a:gd name="T75" fmla="*/ 35 h 139"/>
                  <a:gd name="T76" fmla="*/ 142 w 214"/>
                  <a:gd name="T77" fmla="*/ 43 h 139"/>
                  <a:gd name="T78" fmla="*/ 129 w 214"/>
                  <a:gd name="T79" fmla="*/ 51 h 139"/>
                  <a:gd name="T80" fmla="*/ 112 w 214"/>
                  <a:gd name="T81" fmla="*/ 64 h 139"/>
                  <a:gd name="T82" fmla="*/ 101 w 214"/>
                  <a:gd name="T83" fmla="*/ 66 h 139"/>
                  <a:gd name="T84" fmla="*/ 100 w 214"/>
                  <a:gd name="T85" fmla="*/ 46 h 139"/>
                  <a:gd name="T86" fmla="*/ 104 w 214"/>
                  <a:gd name="T87" fmla="*/ 34 h 139"/>
                  <a:gd name="T88" fmla="*/ 92 w 214"/>
                  <a:gd name="T89" fmla="*/ 26 h 139"/>
                  <a:gd name="T90" fmla="*/ 80 w 214"/>
                  <a:gd name="T91" fmla="*/ 1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4" h="139">
                    <a:moveTo>
                      <a:pt x="80" y="19"/>
                    </a:moveTo>
                    <a:lnTo>
                      <a:pt x="74" y="13"/>
                    </a:lnTo>
                    <a:lnTo>
                      <a:pt x="71" y="7"/>
                    </a:lnTo>
                    <a:lnTo>
                      <a:pt x="71" y="2"/>
                    </a:lnTo>
                    <a:lnTo>
                      <a:pt x="60" y="11"/>
                    </a:lnTo>
                    <a:lnTo>
                      <a:pt x="51" y="11"/>
                    </a:lnTo>
                    <a:lnTo>
                      <a:pt x="47" y="13"/>
                    </a:lnTo>
                    <a:lnTo>
                      <a:pt x="44" y="5"/>
                    </a:lnTo>
                    <a:lnTo>
                      <a:pt x="41" y="8"/>
                    </a:lnTo>
                    <a:lnTo>
                      <a:pt x="25" y="0"/>
                    </a:lnTo>
                    <a:lnTo>
                      <a:pt x="15" y="17"/>
                    </a:lnTo>
                    <a:lnTo>
                      <a:pt x="10" y="14"/>
                    </a:lnTo>
                    <a:lnTo>
                      <a:pt x="4" y="17"/>
                    </a:lnTo>
                    <a:lnTo>
                      <a:pt x="0" y="16"/>
                    </a:lnTo>
                    <a:lnTo>
                      <a:pt x="3" y="20"/>
                    </a:lnTo>
                    <a:lnTo>
                      <a:pt x="9" y="25"/>
                    </a:lnTo>
                    <a:lnTo>
                      <a:pt x="12" y="32"/>
                    </a:lnTo>
                    <a:lnTo>
                      <a:pt x="15" y="41"/>
                    </a:lnTo>
                    <a:lnTo>
                      <a:pt x="19" y="46"/>
                    </a:lnTo>
                    <a:lnTo>
                      <a:pt x="19" y="52"/>
                    </a:lnTo>
                    <a:lnTo>
                      <a:pt x="13" y="55"/>
                    </a:lnTo>
                    <a:lnTo>
                      <a:pt x="9" y="63"/>
                    </a:lnTo>
                    <a:lnTo>
                      <a:pt x="15" y="67"/>
                    </a:lnTo>
                    <a:lnTo>
                      <a:pt x="19" y="75"/>
                    </a:lnTo>
                    <a:lnTo>
                      <a:pt x="13" y="79"/>
                    </a:lnTo>
                    <a:lnTo>
                      <a:pt x="9" y="93"/>
                    </a:lnTo>
                    <a:lnTo>
                      <a:pt x="3" y="95"/>
                    </a:lnTo>
                    <a:lnTo>
                      <a:pt x="4" y="108"/>
                    </a:lnTo>
                    <a:lnTo>
                      <a:pt x="9" y="119"/>
                    </a:lnTo>
                    <a:lnTo>
                      <a:pt x="18" y="122"/>
                    </a:lnTo>
                    <a:lnTo>
                      <a:pt x="22" y="122"/>
                    </a:lnTo>
                    <a:lnTo>
                      <a:pt x="25" y="128"/>
                    </a:lnTo>
                    <a:lnTo>
                      <a:pt x="38" y="139"/>
                    </a:lnTo>
                    <a:lnTo>
                      <a:pt x="44" y="127"/>
                    </a:lnTo>
                    <a:lnTo>
                      <a:pt x="48" y="130"/>
                    </a:lnTo>
                    <a:lnTo>
                      <a:pt x="56" y="133"/>
                    </a:lnTo>
                    <a:lnTo>
                      <a:pt x="60" y="128"/>
                    </a:lnTo>
                    <a:lnTo>
                      <a:pt x="66" y="125"/>
                    </a:lnTo>
                    <a:lnTo>
                      <a:pt x="71" y="124"/>
                    </a:lnTo>
                    <a:lnTo>
                      <a:pt x="66" y="117"/>
                    </a:lnTo>
                    <a:lnTo>
                      <a:pt x="71" y="102"/>
                    </a:lnTo>
                    <a:lnTo>
                      <a:pt x="68" y="98"/>
                    </a:lnTo>
                    <a:lnTo>
                      <a:pt x="71" y="84"/>
                    </a:lnTo>
                    <a:lnTo>
                      <a:pt x="83" y="86"/>
                    </a:lnTo>
                    <a:lnTo>
                      <a:pt x="95" y="90"/>
                    </a:lnTo>
                    <a:lnTo>
                      <a:pt x="98" y="95"/>
                    </a:lnTo>
                    <a:lnTo>
                      <a:pt x="106" y="96"/>
                    </a:lnTo>
                    <a:lnTo>
                      <a:pt x="110" y="93"/>
                    </a:lnTo>
                    <a:lnTo>
                      <a:pt x="121" y="89"/>
                    </a:lnTo>
                    <a:lnTo>
                      <a:pt x="126" y="83"/>
                    </a:lnTo>
                    <a:lnTo>
                      <a:pt x="130" y="81"/>
                    </a:lnTo>
                    <a:lnTo>
                      <a:pt x="141" y="86"/>
                    </a:lnTo>
                    <a:lnTo>
                      <a:pt x="144" y="92"/>
                    </a:lnTo>
                    <a:lnTo>
                      <a:pt x="147" y="87"/>
                    </a:lnTo>
                    <a:lnTo>
                      <a:pt x="154" y="83"/>
                    </a:lnTo>
                    <a:lnTo>
                      <a:pt x="171" y="86"/>
                    </a:lnTo>
                    <a:lnTo>
                      <a:pt x="177" y="87"/>
                    </a:lnTo>
                    <a:lnTo>
                      <a:pt x="186" y="75"/>
                    </a:lnTo>
                    <a:lnTo>
                      <a:pt x="186" y="69"/>
                    </a:lnTo>
                    <a:lnTo>
                      <a:pt x="189" y="64"/>
                    </a:lnTo>
                    <a:lnTo>
                      <a:pt x="194" y="60"/>
                    </a:lnTo>
                    <a:lnTo>
                      <a:pt x="203" y="55"/>
                    </a:lnTo>
                    <a:lnTo>
                      <a:pt x="209" y="51"/>
                    </a:lnTo>
                    <a:lnTo>
                      <a:pt x="212" y="46"/>
                    </a:lnTo>
                    <a:lnTo>
                      <a:pt x="209" y="45"/>
                    </a:lnTo>
                    <a:lnTo>
                      <a:pt x="214" y="35"/>
                    </a:lnTo>
                    <a:lnTo>
                      <a:pt x="204" y="35"/>
                    </a:lnTo>
                    <a:lnTo>
                      <a:pt x="201" y="35"/>
                    </a:lnTo>
                    <a:lnTo>
                      <a:pt x="189" y="37"/>
                    </a:lnTo>
                    <a:lnTo>
                      <a:pt x="188" y="41"/>
                    </a:lnTo>
                    <a:lnTo>
                      <a:pt x="183" y="41"/>
                    </a:lnTo>
                    <a:lnTo>
                      <a:pt x="179" y="48"/>
                    </a:lnTo>
                    <a:lnTo>
                      <a:pt x="171" y="46"/>
                    </a:lnTo>
                    <a:lnTo>
                      <a:pt x="165" y="40"/>
                    </a:lnTo>
                    <a:lnTo>
                      <a:pt x="163" y="35"/>
                    </a:lnTo>
                    <a:lnTo>
                      <a:pt x="153" y="35"/>
                    </a:lnTo>
                    <a:lnTo>
                      <a:pt x="144" y="38"/>
                    </a:lnTo>
                    <a:lnTo>
                      <a:pt x="142" y="43"/>
                    </a:lnTo>
                    <a:lnTo>
                      <a:pt x="135" y="51"/>
                    </a:lnTo>
                    <a:lnTo>
                      <a:pt x="129" y="51"/>
                    </a:lnTo>
                    <a:lnTo>
                      <a:pt x="119" y="66"/>
                    </a:lnTo>
                    <a:lnTo>
                      <a:pt x="112" y="64"/>
                    </a:lnTo>
                    <a:lnTo>
                      <a:pt x="110" y="67"/>
                    </a:lnTo>
                    <a:lnTo>
                      <a:pt x="101" y="66"/>
                    </a:lnTo>
                    <a:lnTo>
                      <a:pt x="97" y="58"/>
                    </a:lnTo>
                    <a:lnTo>
                      <a:pt x="100" y="46"/>
                    </a:lnTo>
                    <a:lnTo>
                      <a:pt x="103" y="40"/>
                    </a:lnTo>
                    <a:lnTo>
                      <a:pt x="104" y="34"/>
                    </a:lnTo>
                    <a:lnTo>
                      <a:pt x="103" y="29"/>
                    </a:lnTo>
                    <a:lnTo>
                      <a:pt x="92" y="26"/>
                    </a:lnTo>
                    <a:lnTo>
                      <a:pt x="83" y="23"/>
                    </a:lnTo>
                    <a:lnTo>
                      <a:pt x="80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5" name="Freeform 3156">
                <a:extLst>
                  <a:ext uri="{FF2B5EF4-FFF2-40B4-BE49-F238E27FC236}">
                    <a16:creationId xmlns:a16="http://schemas.microsoft.com/office/drawing/2014/main" id="{E1104A7C-20AF-289E-4F80-C69711DF1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419"/>
                <a:ext cx="107" cy="69"/>
              </a:xfrm>
              <a:custGeom>
                <a:avLst/>
                <a:gdLst>
                  <a:gd name="T0" fmla="*/ 83 w 214"/>
                  <a:gd name="T1" fmla="*/ 23 h 139"/>
                  <a:gd name="T2" fmla="*/ 103 w 214"/>
                  <a:gd name="T3" fmla="*/ 29 h 139"/>
                  <a:gd name="T4" fmla="*/ 103 w 214"/>
                  <a:gd name="T5" fmla="*/ 40 h 139"/>
                  <a:gd name="T6" fmla="*/ 97 w 214"/>
                  <a:gd name="T7" fmla="*/ 58 h 139"/>
                  <a:gd name="T8" fmla="*/ 110 w 214"/>
                  <a:gd name="T9" fmla="*/ 67 h 139"/>
                  <a:gd name="T10" fmla="*/ 119 w 214"/>
                  <a:gd name="T11" fmla="*/ 66 h 139"/>
                  <a:gd name="T12" fmla="*/ 135 w 214"/>
                  <a:gd name="T13" fmla="*/ 51 h 139"/>
                  <a:gd name="T14" fmla="*/ 144 w 214"/>
                  <a:gd name="T15" fmla="*/ 38 h 139"/>
                  <a:gd name="T16" fmla="*/ 163 w 214"/>
                  <a:gd name="T17" fmla="*/ 35 h 139"/>
                  <a:gd name="T18" fmla="*/ 171 w 214"/>
                  <a:gd name="T19" fmla="*/ 46 h 139"/>
                  <a:gd name="T20" fmla="*/ 183 w 214"/>
                  <a:gd name="T21" fmla="*/ 41 h 139"/>
                  <a:gd name="T22" fmla="*/ 189 w 214"/>
                  <a:gd name="T23" fmla="*/ 37 h 139"/>
                  <a:gd name="T24" fmla="*/ 204 w 214"/>
                  <a:gd name="T25" fmla="*/ 35 h 139"/>
                  <a:gd name="T26" fmla="*/ 209 w 214"/>
                  <a:gd name="T27" fmla="*/ 45 h 139"/>
                  <a:gd name="T28" fmla="*/ 209 w 214"/>
                  <a:gd name="T29" fmla="*/ 51 h 139"/>
                  <a:gd name="T30" fmla="*/ 194 w 214"/>
                  <a:gd name="T31" fmla="*/ 60 h 139"/>
                  <a:gd name="T32" fmla="*/ 186 w 214"/>
                  <a:gd name="T33" fmla="*/ 69 h 139"/>
                  <a:gd name="T34" fmla="*/ 177 w 214"/>
                  <a:gd name="T35" fmla="*/ 87 h 139"/>
                  <a:gd name="T36" fmla="*/ 154 w 214"/>
                  <a:gd name="T37" fmla="*/ 83 h 139"/>
                  <a:gd name="T38" fmla="*/ 144 w 214"/>
                  <a:gd name="T39" fmla="*/ 92 h 139"/>
                  <a:gd name="T40" fmla="*/ 130 w 214"/>
                  <a:gd name="T41" fmla="*/ 81 h 139"/>
                  <a:gd name="T42" fmla="*/ 121 w 214"/>
                  <a:gd name="T43" fmla="*/ 89 h 139"/>
                  <a:gd name="T44" fmla="*/ 106 w 214"/>
                  <a:gd name="T45" fmla="*/ 96 h 139"/>
                  <a:gd name="T46" fmla="*/ 95 w 214"/>
                  <a:gd name="T47" fmla="*/ 90 h 139"/>
                  <a:gd name="T48" fmla="*/ 71 w 214"/>
                  <a:gd name="T49" fmla="*/ 84 h 139"/>
                  <a:gd name="T50" fmla="*/ 71 w 214"/>
                  <a:gd name="T51" fmla="*/ 102 h 139"/>
                  <a:gd name="T52" fmla="*/ 71 w 214"/>
                  <a:gd name="T53" fmla="*/ 124 h 139"/>
                  <a:gd name="T54" fmla="*/ 60 w 214"/>
                  <a:gd name="T55" fmla="*/ 128 h 139"/>
                  <a:gd name="T56" fmla="*/ 48 w 214"/>
                  <a:gd name="T57" fmla="*/ 130 h 139"/>
                  <a:gd name="T58" fmla="*/ 38 w 214"/>
                  <a:gd name="T59" fmla="*/ 139 h 139"/>
                  <a:gd name="T60" fmla="*/ 22 w 214"/>
                  <a:gd name="T61" fmla="*/ 122 h 139"/>
                  <a:gd name="T62" fmla="*/ 9 w 214"/>
                  <a:gd name="T63" fmla="*/ 119 h 139"/>
                  <a:gd name="T64" fmla="*/ 3 w 214"/>
                  <a:gd name="T65" fmla="*/ 95 h 139"/>
                  <a:gd name="T66" fmla="*/ 13 w 214"/>
                  <a:gd name="T67" fmla="*/ 79 h 139"/>
                  <a:gd name="T68" fmla="*/ 15 w 214"/>
                  <a:gd name="T69" fmla="*/ 67 h 139"/>
                  <a:gd name="T70" fmla="*/ 13 w 214"/>
                  <a:gd name="T71" fmla="*/ 55 h 139"/>
                  <a:gd name="T72" fmla="*/ 19 w 214"/>
                  <a:gd name="T73" fmla="*/ 46 h 139"/>
                  <a:gd name="T74" fmla="*/ 12 w 214"/>
                  <a:gd name="T75" fmla="*/ 32 h 139"/>
                  <a:gd name="T76" fmla="*/ 3 w 214"/>
                  <a:gd name="T77" fmla="*/ 20 h 139"/>
                  <a:gd name="T78" fmla="*/ 4 w 214"/>
                  <a:gd name="T79" fmla="*/ 17 h 139"/>
                  <a:gd name="T80" fmla="*/ 15 w 214"/>
                  <a:gd name="T81" fmla="*/ 17 h 139"/>
                  <a:gd name="T82" fmla="*/ 41 w 214"/>
                  <a:gd name="T83" fmla="*/ 8 h 139"/>
                  <a:gd name="T84" fmla="*/ 47 w 214"/>
                  <a:gd name="T85" fmla="*/ 13 h 139"/>
                  <a:gd name="T86" fmla="*/ 60 w 214"/>
                  <a:gd name="T87" fmla="*/ 11 h 139"/>
                  <a:gd name="T88" fmla="*/ 71 w 214"/>
                  <a:gd name="T89" fmla="*/ 7 h 139"/>
                  <a:gd name="T90" fmla="*/ 80 w 214"/>
                  <a:gd name="T91" fmla="*/ 1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4" h="139">
                    <a:moveTo>
                      <a:pt x="80" y="19"/>
                    </a:moveTo>
                    <a:lnTo>
                      <a:pt x="83" y="23"/>
                    </a:lnTo>
                    <a:lnTo>
                      <a:pt x="92" y="26"/>
                    </a:lnTo>
                    <a:lnTo>
                      <a:pt x="103" y="29"/>
                    </a:lnTo>
                    <a:lnTo>
                      <a:pt x="104" y="34"/>
                    </a:lnTo>
                    <a:lnTo>
                      <a:pt x="103" y="40"/>
                    </a:lnTo>
                    <a:lnTo>
                      <a:pt x="100" y="46"/>
                    </a:lnTo>
                    <a:lnTo>
                      <a:pt x="97" y="58"/>
                    </a:lnTo>
                    <a:lnTo>
                      <a:pt x="101" y="66"/>
                    </a:lnTo>
                    <a:lnTo>
                      <a:pt x="110" y="67"/>
                    </a:lnTo>
                    <a:lnTo>
                      <a:pt x="112" y="64"/>
                    </a:lnTo>
                    <a:lnTo>
                      <a:pt x="119" y="66"/>
                    </a:lnTo>
                    <a:lnTo>
                      <a:pt x="129" y="51"/>
                    </a:lnTo>
                    <a:lnTo>
                      <a:pt x="135" y="51"/>
                    </a:lnTo>
                    <a:lnTo>
                      <a:pt x="142" y="43"/>
                    </a:lnTo>
                    <a:lnTo>
                      <a:pt x="144" y="38"/>
                    </a:lnTo>
                    <a:lnTo>
                      <a:pt x="153" y="35"/>
                    </a:lnTo>
                    <a:lnTo>
                      <a:pt x="163" y="35"/>
                    </a:lnTo>
                    <a:lnTo>
                      <a:pt x="165" y="40"/>
                    </a:lnTo>
                    <a:lnTo>
                      <a:pt x="171" y="46"/>
                    </a:lnTo>
                    <a:lnTo>
                      <a:pt x="179" y="48"/>
                    </a:lnTo>
                    <a:lnTo>
                      <a:pt x="183" y="41"/>
                    </a:lnTo>
                    <a:lnTo>
                      <a:pt x="188" y="41"/>
                    </a:lnTo>
                    <a:lnTo>
                      <a:pt x="189" y="37"/>
                    </a:lnTo>
                    <a:lnTo>
                      <a:pt x="201" y="35"/>
                    </a:lnTo>
                    <a:lnTo>
                      <a:pt x="204" y="35"/>
                    </a:lnTo>
                    <a:lnTo>
                      <a:pt x="214" y="35"/>
                    </a:lnTo>
                    <a:lnTo>
                      <a:pt x="209" y="45"/>
                    </a:lnTo>
                    <a:lnTo>
                      <a:pt x="212" y="46"/>
                    </a:lnTo>
                    <a:lnTo>
                      <a:pt x="209" y="51"/>
                    </a:lnTo>
                    <a:lnTo>
                      <a:pt x="203" y="55"/>
                    </a:lnTo>
                    <a:lnTo>
                      <a:pt x="194" y="60"/>
                    </a:lnTo>
                    <a:lnTo>
                      <a:pt x="189" y="64"/>
                    </a:lnTo>
                    <a:lnTo>
                      <a:pt x="186" y="69"/>
                    </a:lnTo>
                    <a:lnTo>
                      <a:pt x="186" y="75"/>
                    </a:lnTo>
                    <a:lnTo>
                      <a:pt x="177" y="87"/>
                    </a:lnTo>
                    <a:lnTo>
                      <a:pt x="171" y="86"/>
                    </a:lnTo>
                    <a:lnTo>
                      <a:pt x="154" y="83"/>
                    </a:lnTo>
                    <a:lnTo>
                      <a:pt x="147" y="87"/>
                    </a:lnTo>
                    <a:lnTo>
                      <a:pt x="144" y="92"/>
                    </a:lnTo>
                    <a:lnTo>
                      <a:pt x="141" y="86"/>
                    </a:lnTo>
                    <a:lnTo>
                      <a:pt x="130" y="81"/>
                    </a:lnTo>
                    <a:lnTo>
                      <a:pt x="126" y="83"/>
                    </a:lnTo>
                    <a:lnTo>
                      <a:pt x="121" y="89"/>
                    </a:lnTo>
                    <a:lnTo>
                      <a:pt x="110" y="93"/>
                    </a:lnTo>
                    <a:lnTo>
                      <a:pt x="106" y="96"/>
                    </a:lnTo>
                    <a:lnTo>
                      <a:pt x="98" y="95"/>
                    </a:lnTo>
                    <a:lnTo>
                      <a:pt x="95" y="90"/>
                    </a:lnTo>
                    <a:lnTo>
                      <a:pt x="83" y="86"/>
                    </a:lnTo>
                    <a:lnTo>
                      <a:pt x="71" y="84"/>
                    </a:lnTo>
                    <a:lnTo>
                      <a:pt x="68" y="98"/>
                    </a:lnTo>
                    <a:lnTo>
                      <a:pt x="71" y="102"/>
                    </a:lnTo>
                    <a:lnTo>
                      <a:pt x="66" y="117"/>
                    </a:lnTo>
                    <a:lnTo>
                      <a:pt x="71" y="124"/>
                    </a:lnTo>
                    <a:lnTo>
                      <a:pt x="66" y="125"/>
                    </a:lnTo>
                    <a:lnTo>
                      <a:pt x="60" y="128"/>
                    </a:lnTo>
                    <a:lnTo>
                      <a:pt x="56" y="133"/>
                    </a:lnTo>
                    <a:lnTo>
                      <a:pt x="48" y="130"/>
                    </a:lnTo>
                    <a:lnTo>
                      <a:pt x="44" y="127"/>
                    </a:lnTo>
                    <a:lnTo>
                      <a:pt x="38" y="139"/>
                    </a:lnTo>
                    <a:lnTo>
                      <a:pt x="25" y="128"/>
                    </a:lnTo>
                    <a:lnTo>
                      <a:pt x="22" y="122"/>
                    </a:lnTo>
                    <a:lnTo>
                      <a:pt x="18" y="122"/>
                    </a:lnTo>
                    <a:lnTo>
                      <a:pt x="9" y="119"/>
                    </a:lnTo>
                    <a:lnTo>
                      <a:pt x="4" y="108"/>
                    </a:lnTo>
                    <a:lnTo>
                      <a:pt x="3" y="95"/>
                    </a:lnTo>
                    <a:lnTo>
                      <a:pt x="9" y="93"/>
                    </a:lnTo>
                    <a:lnTo>
                      <a:pt x="13" y="79"/>
                    </a:lnTo>
                    <a:lnTo>
                      <a:pt x="19" y="75"/>
                    </a:lnTo>
                    <a:lnTo>
                      <a:pt x="15" y="67"/>
                    </a:lnTo>
                    <a:lnTo>
                      <a:pt x="9" y="63"/>
                    </a:lnTo>
                    <a:lnTo>
                      <a:pt x="13" y="55"/>
                    </a:lnTo>
                    <a:lnTo>
                      <a:pt x="19" y="52"/>
                    </a:lnTo>
                    <a:lnTo>
                      <a:pt x="19" y="46"/>
                    </a:lnTo>
                    <a:lnTo>
                      <a:pt x="15" y="41"/>
                    </a:lnTo>
                    <a:lnTo>
                      <a:pt x="12" y="32"/>
                    </a:lnTo>
                    <a:lnTo>
                      <a:pt x="9" y="25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4" y="17"/>
                    </a:lnTo>
                    <a:lnTo>
                      <a:pt x="10" y="14"/>
                    </a:lnTo>
                    <a:lnTo>
                      <a:pt x="15" y="17"/>
                    </a:lnTo>
                    <a:lnTo>
                      <a:pt x="25" y="0"/>
                    </a:lnTo>
                    <a:lnTo>
                      <a:pt x="41" y="8"/>
                    </a:lnTo>
                    <a:lnTo>
                      <a:pt x="44" y="5"/>
                    </a:lnTo>
                    <a:lnTo>
                      <a:pt x="47" y="13"/>
                    </a:lnTo>
                    <a:lnTo>
                      <a:pt x="51" y="11"/>
                    </a:lnTo>
                    <a:lnTo>
                      <a:pt x="60" y="11"/>
                    </a:lnTo>
                    <a:lnTo>
                      <a:pt x="71" y="2"/>
                    </a:lnTo>
                    <a:lnTo>
                      <a:pt x="71" y="7"/>
                    </a:lnTo>
                    <a:lnTo>
                      <a:pt x="74" y="13"/>
                    </a:lnTo>
                    <a:lnTo>
                      <a:pt x="80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6" name="Freeform 3157">
                <a:extLst>
                  <a:ext uri="{FF2B5EF4-FFF2-40B4-BE49-F238E27FC236}">
                    <a16:creationId xmlns:a16="http://schemas.microsoft.com/office/drawing/2014/main" id="{818576F3-DB05-9028-C990-A68EE63E1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419"/>
                <a:ext cx="107" cy="69"/>
              </a:xfrm>
              <a:custGeom>
                <a:avLst/>
                <a:gdLst>
                  <a:gd name="T0" fmla="*/ 83 w 214"/>
                  <a:gd name="T1" fmla="*/ 23 h 139"/>
                  <a:gd name="T2" fmla="*/ 103 w 214"/>
                  <a:gd name="T3" fmla="*/ 29 h 139"/>
                  <a:gd name="T4" fmla="*/ 103 w 214"/>
                  <a:gd name="T5" fmla="*/ 40 h 139"/>
                  <a:gd name="T6" fmla="*/ 97 w 214"/>
                  <a:gd name="T7" fmla="*/ 58 h 139"/>
                  <a:gd name="T8" fmla="*/ 110 w 214"/>
                  <a:gd name="T9" fmla="*/ 67 h 139"/>
                  <a:gd name="T10" fmla="*/ 119 w 214"/>
                  <a:gd name="T11" fmla="*/ 66 h 139"/>
                  <a:gd name="T12" fmla="*/ 135 w 214"/>
                  <a:gd name="T13" fmla="*/ 51 h 139"/>
                  <a:gd name="T14" fmla="*/ 144 w 214"/>
                  <a:gd name="T15" fmla="*/ 38 h 139"/>
                  <a:gd name="T16" fmla="*/ 163 w 214"/>
                  <a:gd name="T17" fmla="*/ 35 h 139"/>
                  <a:gd name="T18" fmla="*/ 171 w 214"/>
                  <a:gd name="T19" fmla="*/ 46 h 139"/>
                  <a:gd name="T20" fmla="*/ 183 w 214"/>
                  <a:gd name="T21" fmla="*/ 41 h 139"/>
                  <a:gd name="T22" fmla="*/ 189 w 214"/>
                  <a:gd name="T23" fmla="*/ 37 h 139"/>
                  <a:gd name="T24" fmla="*/ 204 w 214"/>
                  <a:gd name="T25" fmla="*/ 35 h 139"/>
                  <a:gd name="T26" fmla="*/ 209 w 214"/>
                  <a:gd name="T27" fmla="*/ 45 h 139"/>
                  <a:gd name="T28" fmla="*/ 209 w 214"/>
                  <a:gd name="T29" fmla="*/ 51 h 139"/>
                  <a:gd name="T30" fmla="*/ 194 w 214"/>
                  <a:gd name="T31" fmla="*/ 60 h 139"/>
                  <a:gd name="T32" fmla="*/ 186 w 214"/>
                  <a:gd name="T33" fmla="*/ 69 h 139"/>
                  <a:gd name="T34" fmla="*/ 177 w 214"/>
                  <a:gd name="T35" fmla="*/ 87 h 139"/>
                  <a:gd name="T36" fmla="*/ 154 w 214"/>
                  <a:gd name="T37" fmla="*/ 83 h 139"/>
                  <a:gd name="T38" fmla="*/ 144 w 214"/>
                  <a:gd name="T39" fmla="*/ 92 h 139"/>
                  <a:gd name="T40" fmla="*/ 130 w 214"/>
                  <a:gd name="T41" fmla="*/ 81 h 139"/>
                  <a:gd name="T42" fmla="*/ 121 w 214"/>
                  <a:gd name="T43" fmla="*/ 89 h 139"/>
                  <a:gd name="T44" fmla="*/ 106 w 214"/>
                  <a:gd name="T45" fmla="*/ 96 h 139"/>
                  <a:gd name="T46" fmla="*/ 95 w 214"/>
                  <a:gd name="T47" fmla="*/ 90 h 139"/>
                  <a:gd name="T48" fmla="*/ 71 w 214"/>
                  <a:gd name="T49" fmla="*/ 84 h 139"/>
                  <a:gd name="T50" fmla="*/ 71 w 214"/>
                  <a:gd name="T51" fmla="*/ 102 h 139"/>
                  <a:gd name="T52" fmla="*/ 71 w 214"/>
                  <a:gd name="T53" fmla="*/ 124 h 139"/>
                  <a:gd name="T54" fmla="*/ 60 w 214"/>
                  <a:gd name="T55" fmla="*/ 128 h 139"/>
                  <a:gd name="T56" fmla="*/ 48 w 214"/>
                  <a:gd name="T57" fmla="*/ 130 h 139"/>
                  <a:gd name="T58" fmla="*/ 38 w 214"/>
                  <a:gd name="T59" fmla="*/ 139 h 139"/>
                  <a:gd name="T60" fmla="*/ 22 w 214"/>
                  <a:gd name="T61" fmla="*/ 122 h 139"/>
                  <a:gd name="T62" fmla="*/ 9 w 214"/>
                  <a:gd name="T63" fmla="*/ 119 h 139"/>
                  <a:gd name="T64" fmla="*/ 3 w 214"/>
                  <a:gd name="T65" fmla="*/ 95 h 139"/>
                  <a:gd name="T66" fmla="*/ 13 w 214"/>
                  <a:gd name="T67" fmla="*/ 79 h 139"/>
                  <a:gd name="T68" fmla="*/ 15 w 214"/>
                  <a:gd name="T69" fmla="*/ 67 h 139"/>
                  <a:gd name="T70" fmla="*/ 13 w 214"/>
                  <a:gd name="T71" fmla="*/ 55 h 139"/>
                  <a:gd name="T72" fmla="*/ 19 w 214"/>
                  <a:gd name="T73" fmla="*/ 46 h 139"/>
                  <a:gd name="T74" fmla="*/ 12 w 214"/>
                  <a:gd name="T75" fmla="*/ 32 h 139"/>
                  <a:gd name="T76" fmla="*/ 3 w 214"/>
                  <a:gd name="T77" fmla="*/ 20 h 139"/>
                  <a:gd name="T78" fmla="*/ 4 w 214"/>
                  <a:gd name="T79" fmla="*/ 17 h 139"/>
                  <a:gd name="T80" fmla="*/ 15 w 214"/>
                  <a:gd name="T81" fmla="*/ 17 h 139"/>
                  <a:gd name="T82" fmla="*/ 41 w 214"/>
                  <a:gd name="T83" fmla="*/ 8 h 139"/>
                  <a:gd name="T84" fmla="*/ 47 w 214"/>
                  <a:gd name="T85" fmla="*/ 13 h 139"/>
                  <a:gd name="T86" fmla="*/ 60 w 214"/>
                  <a:gd name="T87" fmla="*/ 11 h 139"/>
                  <a:gd name="T88" fmla="*/ 71 w 214"/>
                  <a:gd name="T89" fmla="*/ 7 h 139"/>
                  <a:gd name="T90" fmla="*/ 80 w 214"/>
                  <a:gd name="T91" fmla="*/ 1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4" h="139">
                    <a:moveTo>
                      <a:pt x="80" y="19"/>
                    </a:moveTo>
                    <a:lnTo>
                      <a:pt x="83" y="23"/>
                    </a:lnTo>
                    <a:lnTo>
                      <a:pt x="92" y="26"/>
                    </a:lnTo>
                    <a:lnTo>
                      <a:pt x="103" y="29"/>
                    </a:lnTo>
                    <a:lnTo>
                      <a:pt x="104" y="34"/>
                    </a:lnTo>
                    <a:lnTo>
                      <a:pt x="103" y="40"/>
                    </a:lnTo>
                    <a:lnTo>
                      <a:pt x="100" y="46"/>
                    </a:lnTo>
                    <a:lnTo>
                      <a:pt x="97" y="58"/>
                    </a:lnTo>
                    <a:lnTo>
                      <a:pt x="101" y="66"/>
                    </a:lnTo>
                    <a:lnTo>
                      <a:pt x="110" y="67"/>
                    </a:lnTo>
                    <a:lnTo>
                      <a:pt x="112" y="64"/>
                    </a:lnTo>
                    <a:lnTo>
                      <a:pt x="119" y="66"/>
                    </a:lnTo>
                    <a:lnTo>
                      <a:pt x="129" y="51"/>
                    </a:lnTo>
                    <a:lnTo>
                      <a:pt x="135" y="51"/>
                    </a:lnTo>
                    <a:lnTo>
                      <a:pt x="142" y="43"/>
                    </a:lnTo>
                    <a:lnTo>
                      <a:pt x="144" y="38"/>
                    </a:lnTo>
                    <a:lnTo>
                      <a:pt x="153" y="35"/>
                    </a:lnTo>
                    <a:lnTo>
                      <a:pt x="163" y="35"/>
                    </a:lnTo>
                    <a:lnTo>
                      <a:pt x="165" y="40"/>
                    </a:lnTo>
                    <a:lnTo>
                      <a:pt x="171" y="46"/>
                    </a:lnTo>
                    <a:lnTo>
                      <a:pt x="179" y="48"/>
                    </a:lnTo>
                    <a:lnTo>
                      <a:pt x="183" y="41"/>
                    </a:lnTo>
                    <a:lnTo>
                      <a:pt x="188" y="41"/>
                    </a:lnTo>
                    <a:lnTo>
                      <a:pt x="189" y="37"/>
                    </a:lnTo>
                    <a:lnTo>
                      <a:pt x="201" y="35"/>
                    </a:lnTo>
                    <a:lnTo>
                      <a:pt x="204" y="35"/>
                    </a:lnTo>
                    <a:lnTo>
                      <a:pt x="214" y="35"/>
                    </a:lnTo>
                    <a:lnTo>
                      <a:pt x="209" y="45"/>
                    </a:lnTo>
                    <a:lnTo>
                      <a:pt x="212" y="46"/>
                    </a:lnTo>
                    <a:lnTo>
                      <a:pt x="209" y="51"/>
                    </a:lnTo>
                    <a:lnTo>
                      <a:pt x="203" y="55"/>
                    </a:lnTo>
                    <a:lnTo>
                      <a:pt x="194" y="60"/>
                    </a:lnTo>
                    <a:lnTo>
                      <a:pt x="189" y="64"/>
                    </a:lnTo>
                    <a:lnTo>
                      <a:pt x="186" y="69"/>
                    </a:lnTo>
                    <a:lnTo>
                      <a:pt x="186" y="75"/>
                    </a:lnTo>
                    <a:lnTo>
                      <a:pt x="177" y="87"/>
                    </a:lnTo>
                    <a:lnTo>
                      <a:pt x="171" y="86"/>
                    </a:lnTo>
                    <a:lnTo>
                      <a:pt x="154" y="83"/>
                    </a:lnTo>
                    <a:lnTo>
                      <a:pt x="147" y="87"/>
                    </a:lnTo>
                    <a:lnTo>
                      <a:pt x="144" y="92"/>
                    </a:lnTo>
                    <a:lnTo>
                      <a:pt x="141" y="86"/>
                    </a:lnTo>
                    <a:lnTo>
                      <a:pt x="130" y="81"/>
                    </a:lnTo>
                    <a:lnTo>
                      <a:pt x="126" y="83"/>
                    </a:lnTo>
                    <a:lnTo>
                      <a:pt x="121" y="89"/>
                    </a:lnTo>
                    <a:lnTo>
                      <a:pt x="110" y="93"/>
                    </a:lnTo>
                    <a:lnTo>
                      <a:pt x="106" y="96"/>
                    </a:lnTo>
                    <a:lnTo>
                      <a:pt x="98" y="95"/>
                    </a:lnTo>
                    <a:lnTo>
                      <a:pt x="95" y="90"/>
                    </a:lnTo>
                    <a:lnTo>
                      <a:pt x="83" y="86"/>
                    </a:lnTo>
                    <a:lnTo>
                      <a:pt x="71" y="84"/>
                    </a:lnTo>
                    <a:lnTo>
                      <a:pt x="68" y="98"/>
                    </a:lnTo>
                    <a:lnTo>
                      <a:pt x="71" y="102"/>
                    </a:lnTo>
                    <a:lnTo>
                      <a:pt x="66" y="117"/>
                    </a:lnTo>
                    <a:lnTo>
                      <a:pt x="71" y="124"/>
                    </a:lnTo>
                    <a:lnTo>
                      <a:pt x="66" y="125"/>
                    </a:lnTo>
                    <a:lnTo>
                      <a:pt x="60" y="128"/>
                    </a:lnTo>
                    <a:lnTo>
                      <a:pt x="56" y="133"/>
                    </a:lnTo>
                    <a:lnTo>
                      <a:pt x="48" y="130"/>
                    </a:lnTo>
                    <a:lnTo>
                      <a:pt x="44" y="127"/>
                    </a:lnTo>
                    <a:lnTo>
                      <a:pt x="38" y="139"/>
                    </a:lnTo>
                    <a:lnTo>
                      <a:pt x="25" y="128"/>
                    </a:lnTo>
                    <a:lnTo>
                      <a:pt x="22" y="122"/>
                    </a:lnTo>
                    <a:lnTo>
                      <a:pt x="18" y="122"/>
                    </a:lnTo>
                    <a:lnTo>
                      <a:pt x="9" y="119"/>
                    </a:lnTo>
                    <a:lnTo>
                      <a:pt x="4" y="108"/>
                    </a:lnTo>
                    <a:lnTo>
                      <a:pt x="3" y="95"/>
                    </a:lnTo>
                    <a:lnTo>
                      <a:pt x="9" y="93"/>
                    </a:lnTo>
                    <a:lnTo>
                      <a:pt x="13" y="79"/>
                    </a:lnTo>
                    <a:lnTo>
                      <a:pt x="19" y="75"/>
                    </a:lnTo>
                    <a:lnTo>
                      <a:pt x="15" y="67"/>
                    </a:lnTo>
                    <a:lnTo>
                      <a:pt x="9" y="63"/>
                    </a:lnTo>
                    <a:lnTo>
                      <a:pt x="13" y="55"/>
                    </a:lnTo>
                    <a:lnTo>
                      <a:pt x="19" y="52"/>
                    </a:lnTo>
                    <a:lnTo>
                      <a:pt x="19" y="46"/>
                    </a:lnTo>
                    <a:lnTo>
                      <a:pt x="15" y="41"/>
                    </a:lnTo>
                    <a:lnTo>
                      <a:pt x="12" y="32"/>
                    </a:lnTo>
                    <a:lnTo>
                      <a:pt x="9" y="25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4" y="17"/>
                    </a:lnTo>
                    <a:lnTo>
                      <a:pt x="10" y="14"/>
                    </a:lnTo>
                    <a:lnTo>
                      <a:pt x="15" y="17"/>
                    </a:lnTo>
                    <a:lnTo>
                      <a:pt x="25" y="0"/>
                    </a:lnTo>
                    <a:lnTo>
                      <a:pt x="41" y="8"/>
                    </a:lnTo>
                    <a:lnTo>
                      <a:pt x="44" y="5"/>
                    </a:lnTo>
                    <a:lnTo>
                      <a:pt x="47" y="13"/>
                    </a:lnTo>
                    <a:lnTo>
                      <a:pt x="51" y="11"/>
                    </a:lnTo>
                    <a:lnTo>
                      <a:pt x="60" y="11"/>
                    </a:lnTo>
                    <a:lnTo>
                      <a:pt x="71" y="2"/>
                    </a:lnTo>
                    <a:lnTo>
                      <a:pt x="71" y="7"/>
                    </a:lnTo>
                    <a:lnTo>
                      <a:pt x="74" y="13"/>
                    </a:lnTo>
                    <a:lnTo>
                      <a:pt x="80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7" name="Freeform 3158">
                <a:extLst>
                  <a:ext uri="{FF2B5EF4-FFF2-40B4-BE49-F238E27FC236}">
                    <a16:creationId xmlns:a16="http://schemas.microsoft.com/office/drawing/2014/main" id="{C9FCDBC2-EA40-A4F7-5B77-FC7E6D167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414"/>
                <a:ext cx="22" cy="20"/>
              </a:xfrm>
              <a:custGeom>
                <a:avLst/>
                <a:gdLst>
                  <a:gd name="T0" fmla="*/ 27 w 42"/>
                  <a:gd name="T1" fmla="*/ 0 h 40"/>
                  <a:gd name="T2" fmla="*/ 14 w 42"/>
                  <a:gd name="T3" fmla="*/ 11 h 40"/>
                  <a:gd name="T4" fmla="*/ 4 w 42"/>
                  <a:gd name="T5" fmla="*/ 17 h 40"/>
                  <a:gd name="T6" fmla="*/ 0 w 42"/>
                  <a:gd name="T7" fmla="*/ 25 h 40"/>
                  <a:gd name="T8" fmla="*/ 6 w 42"/>
                  <a:gd name="T9" fmla="*/ 26 h 40"/>
                  <a:gd name="T10" fmla="*/ 6 w 42"/>
                  <a:gd name="T11" fmla="*/ 31 h 40"/>
                  <a:gd name="T12" fmla="*/ 1 w 42"/>
                  <a:gd name="T13" fmla="*/ 34 h 40"/>
                  <a:gd name="T14" fmla="*/ 1 w 42"/>
                  <a:gd name="T15" fmla="*/ 40 h 40"/>
                  <a:gd name="T16" fmla="*/ 12 w 42"/>
                  <a:gd name="T17" fmla="*/ 40 h 40"/>
                  <a:gd name="T18" fmla="*/ 15 w 42"/>
                  <a:gd name="T19" fmla="*/ 37 h 40"/>
                  <a:gd name="T20" fmla="*/ 33 w 42"/>
                  <a:gd name="T21" fmla="*/ 26 h 40"/>
                  <a:gd name="T22" fmla="*/ 36 w 42"/>
                  <a:gd name="T23" fmla="*/ 20 h 40"/>
                  <a:gd name="T24" fmla="*/ 42 w 42"/>
                  <a:gd name="T25" fmla="*/ 16 h 40"/>
                  <a:gd name="T26" fmla="*/ 36 w 42"/>
                  <a:gd name="T27" fmla="*/ 12 h 40"/>
                  <a:gd name="T28" fmla="*/ 30 w 42"/>
                  <a:gd name="T29" fmla="*/ 14 h 40"/>
                  <a:gd name="T30" fmla="*/ 27 w 42"/>
                  <a:gd name="T31" fmla="*/ 9 h 40"/>
                  <a:gd name="T32" fmla="*/ 27 w 42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40">
                    <a:moveTo>
                      <a:pt x="27" y="0"/>
                    </a:moveTo>
                    <a:lnTo>
                      <a:pt x="14" y="11"/>
                    </a:lnTo>
                    <a:lnTo>
                      <a:pt x="4" y="17"/>
                    </a:lnTo>
                    <a:lnTo>
                      <a:pt x="0" y="25"/>
                    </a:lnTo>
                    <a:lnTo>
                      <a:pt x="6" y="26"/>
                    </a:lnTo>
                    <a:lnTo>
                      <a:pt x="6" y="31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12" y="40"/>
                    </a:lnTo>
                    <a:lnTo>
                      <a:pt x="15" y="37"/>
                    </a:lnTo>
                    <a:lnTo>
                      <a:pt x="33" y="26"/>
                    </a:lnTo>
                    <a:lnTo>
                      <a:pt x="36" y="20"/>
                    </a:lnTo>
                    <a:lnTo>
                      <a:pt x="42" y="16"/>
                    </a:lnTo>
                    <a:lnTo>
                      <a:pt x="36" y="12"/>
                    </a:lnTo>
                    <a:lnTo>
                      <a:pt x="30" y="14"/>
                    </a:lnTo>
                    <a:lnTo>
                      <a:pt x="27" y="9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8" name="Freeform 3159">
                <a:extLst>
                  <a:ext uri="{FF2B5EF4-FFF2-40B4-BE49-F238E27FC236}">
                    <a16:creationId xmlns:a16="http://schemas.microsoft.com/office/drawing/2014/main" id="{0D1DF809-1C29-B290-557C-06D5B4B52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414"/>
                <a:ext cx="22" cy="20"/>
              </a:xfrm>
              <a:custGeom>
                <a:avLst/>
                <a:gdLst>
                  <a:gd name="T0" fmla="*/ 27 w 42"/>
                  <a:gd name="T1" fmla="*/ 0 h 40"/>
                  <a:gd name="T2" fmla="*/ 27 w 42"/>
                  <a:gd name="T3" fmla="*/ 9 h 40"/>
                  <a:gd name="T4" fmla="*/ 30 w 42"/>
                  <a:gd name="T5" fmla="*/ 14 h 40"/>
                  <a:gd name="T6" fmla="*/ 36 w 42"/>
                  <a:gd name="T7" fmla="*/ 12 h 40"/>
                  <a:gd name="T8" fmla="*/ 42 w 42"/>
                  <a:gd name="T9" fmla="*/ 16 h 40"/>
                  <a:gd name="T10" fmla="*/ 36 w 42"/>
                  <a:gd name="T11" fmla="*/ 20 h 40"/>
                  <a:gd name="T12" fmla="*/ 33 w 42"/>
                  <a:gd name="T13" fmla="*/ 26 h 40"/>
                  <a:gd name="T14" fmla="*/ 15 w 42"/>
                  <a:gd name="T15" fmla="*/ 37 h 40"/>
                  <a:gd name="T16" fmla="*/ 12 w 42"/>
                  <a:gd name="T17" fmla="*/ 40 h 40"/>
                  <a:gd name="T18" fmla="*/ 1 w 42"/>
                  <a:gd name="T19" fmla="*/ 40 h 40"/>
                  <a:gd name="T20" fmla="*/ 1 w 42"/>
                  <a:gd name="T21" fmla="*/ 34 h 40"/>
                  <a:gd name="T22" fmla="*/ 6 w 42"/>
                  <a:gd name="T23" fmla="*/ 31 h 40"/>
                  <a:gd name="T24" fmla="*/ 6 w 42"/>
                  <a:gd name="T25" fmla="*/ 26 h 40"/>
                  <a:gd name="T26" fmla="*/ 0 w 42"/>
                  <a:gd name="T27" fmla="*/ 25 h 40"/>
                  <a:gd name="T28" fmla="*/ 4 w 42"/>
                  <a:gd name="T29" fmla="*/ 17 h 40"/>
                  <a:gd name="T30" fmla="*/ 14 w 42"/>
                  <a:gd name="T31" fmla="*/ 11 h 40"/>
                  <a:gd name="T32" fmla="*/ 27 w 42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40">
                    <a:moveTo>
                      <a:pt x="27" y="0"/>
                    </a:moveTo>
                    <a:lnTo>
                      <a:pt x="27" y="9"/>
                    </a:lnTo>
                    <a:lnTo>
                      <a:pt x="30" y="14"/>
                    </a:lnTo>
                    <a:lnTo>
                      <a:pt x="36" y="12"/>
                    </a:lnTo>
                    <a:lnTo>
                      <a:pt x="42" y="16"/>
                    </a:lnTo>
                    <a:lnTo>
                      <a:pt x="36" y="20"/>
                    </a:lnTo>
                    <a:lnTo>
                      <a:pt x="33" y="26"/>
                    </a:lnTo>
                    <a:lnTo>
                      <a:pt x="15" y="37"/>
                    </a:lnTo>
                    <a:lnTo>
                      <a:pt x="12" y="40"/>
                    </a:lnTo>
                    <a:lnTo>
                      <a:pt x="1" y="40"/>
                    </a:lnTo>
                    <a:lnTo>
                      <a:pt x="1" y="34"/>
                    </a:lnTo>
                    <a:lnTo>
                      <a:pt x="6" y="31"/>
                    </a:lnTo>
                    <a:lnTo>
                      <a:pt x="6" y="26"/>
                    </a:lnTo>
                    <a:lnTo>
                      <a:pt x="0" y="25"/>
                    </a:lnTo>
                    <a:lnTo>
                      <a:pt x="4" y="17"/>
                    </a:lnTo>
                    <a:lnTo>
                      <a:pt x="14" y="1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9" name="Freeform 3160">
                <a:extLst>
                  <a:ext uri="{FF2B5EF4-FFF2-40B4-BE49-F238E27FC236}">
                    <a16:creationId xmlns:a16="http://schemas.microsoft.com/office/drawing/2014/main" id="{2A8CF8EA-5BCA-652B-C5F5-134AA39C8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414"/>
                <a:ext cx="22" cy="20"/>
              </a:xfrm>
              <a:custGeom>
                <a:avLst/>
                <a:gdLst>
                  <a:gd name="T0" fmla="*/ 27 w 42"/>
                  <a:gd name="T1" fmla="*/ 0 h 40"/>
                  <a:gd name="T2" fmla="*/ 27 w 42"/>
                  <a:gd name="T3" fmla="*/ 9 h 40"/>
                  <a:gd name="T4" fmla="*/ 30 w 42"/>
                  <a:gd name="T5" fmla="*/ 14 h 40"/>
                  <a:gd name="T6" fmla="*/ 36 w 42"/>
                  <a:gd name="T7" fmla="*/ 12 h 40"/>
                  <a:gd name="T8" fmla="*/ 42 w 42"/>
                  <a:gd name="T9" fmla="*/ 16 h 40"/>
                  <a:gd name="T10" fmla="*/ 36 w 42"/>
                  <a:gd name="T11" fmla="*/ 20 h 40"/>
                  <a:gd name="T12" fmla="*/ 33 w 42"/>
                  <a:gd name="T13" fmla="*/ 26 h 40"/>
                  <a:gd name="T14" fmla="*/ 15 w 42"/>
                  <a:gd name="T15" fmla="*/ 37 h 40"/>
                  <a:gd name="T16" fmla="*/ 12 w 42"/>
                  <a:gd name="T17" fmla="*/ 40 h 40"/>
                  <a:gd name="T18" fmla="*/ 1 w 42"/>
                  <a:gd name="T19" fmla="*/ 40 h 40"/>
                  <a:gd name="T20" fmla="*/ 1 w 42"/>
                  <a:gd name="T21" fmla="*/ 34 h 40"/>
                  <a:gd name="T22" fmla="*/ 6 w 42"/>
                  <a:gd name="T23" fmla="*/ 31 h 40"/>
                  <a:gd name="T24" fmla="*/ 6 w 42"/>
                  <a:gd name="T25" fmla="*/ 26 h 40"/>
                  <a:gd name="T26" fmla="*/ 0 w 42"/>
                  <a:gd name="T27" fmla="*/ 25 h 40"/>
                  <a:gd name="T28" fmla="*/ 4 w 42"/>
                  <a:gd name="T29" fmla="*/ 17 h 40"/>
                  <a:gd name="T30" fmla="*/ 14 w 42"/>
                  <a:gd name="T31" fmla="*/ 11 h 40"/>
                  <a:gd name="T32" fmla="*/ 27 w 42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40">
                    <a:moveTo>
                      <a:pt x="27" y="0"/>
                    </a:moveTo>
                    <a:lnTo>
                      <a:pt x="27" y="9"/>
                    </a:lnTo>
                    <a:lnTo>
                      <a:pt x="30" y="14"/>
                    </a:lnTo>
                    <a:lnTo>
                      <a:pt x="36" y="12"/>
                    </a:lnTo>
                    <a:lnTo>
                      <a:pt x="42" y="16"/>
                    </a:lnTo>
                    <a:lnTo>
                      <a:pt x="36" y="20"/>
                    </a:lnTo>
                    <a:lnTo>
                      <a:pt x="33" y="26"/>
                    </a:lnTo>
                    <a:lnTo>
                      <a:pt x="15" y="37"/>
                    </a:lnTo>
                    <a:lnTo>
                      <a:pt x="12" y="40"/>
                    </a:lnTo>
                    <a:lnTo>
                      <a:pt x="1" y="40"/>
                    </a:lnTo>
                    <a:lnTo>
                      <a:pt x="1" y="34"/>
                    </a:lnTo>
                    <a:lnTo>
                      <a:pt x="6" y="31"/>
                    </a:lnTo>
                    <a:lnTo>
                      <a:pt x="6" y="26"/>
                    </a:lnTo>
                    <a:lnTo>
                      <a:pt x="0" y="25"/>
                    </a:lnTo>
                    <a:lnTo>
                      <a:pt x="4" y="17"/>
                    </a:lnTo>
                    <a:lnTo>
                      <a:pt x="14" y="11"/>
                    </a:lnTo>
                    <a:lnTo>
                      <a:pt x="2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0" name="Freeform 3161">
                <a:extLst>
                  <a:ext uri="{FF2B5EF4-FFF2-40B4-BE49-F238E27FC236}">
                    <a16:creationId xmlns:a16="http://schemas.microsoft.com/office/drawing/2014/main" id="{73B1781A-0887-BD79-81F2-5778557ED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400"/>
                <a:ext cx="66" cy="52"/>
              </a:xfrm>
              <a:custGeom>
                <a:avLst/>
                <a:gdLst>
                  <a:gd name="T0" fmla="*/ 22 w 132"/>
                  <a:gd name="T1" fmla="*/ 10 h 105"/>
                  <a:gd name="T2" fmla="*/ 18 w 132"/>
                  <a:gd name="T3" fmla="*/ 8 h 105"/>
                  <a:gd name="T4" fmla="*/ 16 w 132"/>
                  <a:gd name="T5" fmla="*/ 25 h 105"/>
                  <a:gd name="T6" fmla="*/ 18 w 132"/>
                  <a:gd name="T7" fmla="*/ 41 h 105"/>
                  <a:gd name="T8" fmla="*/ 27 w 132"/>
                  <a:gd name="T9" fmla="*/ 41 h 105"/>
                  <a:gd name="T10" fmla="*/ 26 w 132"/>
                  <a:gd name="T11" fmla="*/ 52 h 105"/>
                  <a:gd name="T12" fmla="*/ 21 w 132"/>
                  <a:gd name="T13" fmla="*/ 67 h 105"/>
                  <a:gd name="T14" fmla="*/ 7 w 132"/>
                  <a:gd name="T15" fmla="*/ 72 h 105"/>
                  <a:gd name="T16" fmla="*/ 3 w 132"/>
                  <a:gd name="T17" fmla="*/ 84 h 105"/>
                  <a:gd name="T18" fmla="*/ 4 w 132"/>
                  <a:gd name="T19" fmla="*/ 104 h 105"/>
                  <a:gd name="T20" fmla="*/ 15 w 132"/>
                  <a:gd name="T21" fmla="*/ 102 h 105"/>
                  <a:gd name="T22" fmla="*/ 32 w 132"/>
                  <a:gd name="T23" fmla="*/ 89 h 105"/>
                  <a:gd name="T24" fmla="*/ 45 w 132"/>
                  <a:gd name="T25" fmla="*/ 81 h 105"/>
                  <a:gd name="T26" fmla="*/ 56 w 132"/>
                  <a:gd name="T27" fmla="*/ 73 h 105"/>
                  <a:gd name="T28" fmla="*/ 68 w 132"/>
                  <a:gd name="T29" fmla="*/ 78 h 105"/>
                  <a:gd name="T30" fmla="*/ 82 w 132"/>
                  <a:gd name="T31" fmla="*/ 86 h 105"/>
                  <a:gd name="T32" fmla="*/ 91 w 132"/>
                  <a:gd name="T33" fmla="*/ 79 h 105"/>
                  <a:gd name="T34" fmla="*/ 104 w 132"/>
                  <a:gd name="T35" fmla="*/ 73 h 105"/>
                  <a:gd name="T36" fmla="*/ 117 w 132"/>
                  <a:gd name="T37" fmla="*/ 73 h 105"/>
                  <a:gd name="T38" fmla="*/ 120 w 132"/>
                  <a:gd name="T39" fmla="*/ 61 h 105"/>
                  <a:gd name="T40" fmla="*/ 132 w 132"/>
                  <a:gd name="T41" fmla="*/ 46 h 105"/>
                  <a:gd name="T42" fmla="*/ 118 w 132"/>
                  <a:gd name="T43" fmla="*/ 45 h 105"/>
                  <a:gd name="T44" fmla="*/ 107 w 132"/>
                  <a:gd name="T45" fmla="*/ 40 h 105"/>
                  <a:gd name="T46" fmla="*/ 92 w 132"/>
                  <a:gd name="T47" fmla="*/ 49 h 105"/>
                  <a:gd name="T48" fmla="*/ 71 w 132"/>
                  <a:gd name="T49" fmla="*/ 66 h 105"/>
                  <a:gd name="T50" fmla="*/ 57 w 132"/>
                  <a:gd name="T51" fmla="*/ 69 h 105"/>
                  <a:gd name="T52" fmla="*/ 62 w 132"/>
                  <a:gd name="T53" fmla="*/ 60 h 105"/>
                  <a:gd name="T54" fmla="*/ 56 w 132"/>
                  <a:gd name="T55" fmla="*/ 54 h 105"/>
                  <a:gd name="T56" fmla="*/ 70 w 132"/>
                  <a:gd name="T57" fmla="*/ 40 h 105"/>
                  <a:gd name="T58" fmla="*/ 74 w 132"/>
                  <a:gd name="T59" fmla="*/ 25 h 105"/>
                  <a:gd name="T60" fmla="*/ 63 w 132"/>
                  <a:gd name="T61" fmla="*/ 28 h 105"/>
                  <a:gd name="T62" fmla="*/ 57 w 132"/>
                  <a:gd name="T63" fmla="*/ 25 h 105"/>
                  <a:gd name="T64" fmla="*/ 41 w 132"/>
                  <a:gd name="T65" fmla="*/ 20 h 105"/>
                  <a:gd name="T66" fmla="*/ 36 w 132"/>
                  <a:gd name="T67" fmla="*/ 7 h 105"/>
                  <a:gd name="T68" fmla="*/ 30 w 132"/>
                  <a:gd name="T69" fmla="*/ 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2" h="105">
                    <a:moveTo>
                      <a:pt x="30" y="7"/>
                    </a:moveTo>
                    <a:lnTo>
                      <a:pt x="22" y="10"/>
                    </a:lnTo>
                    <a:lnTo>
                      <a:pt x="15" y="7"/>
                    </a:lnTo>
                    <a:lnTo>
                      <a:pt x="18" y="8"/>
                    </a:lnTo>
                    <a:lnTo>
                      <a:pt x="19" y="17"/>
                    </a:lnTo>
                    <a:lnTo>
                      <a:pt x="16" y="25"/>
                    </a:lnTo>
                    <a:lnTo>
                      <a:pt x="15" y="35"/>
                    </a:lnTo>
                    <a:lnTo>
                      <a:pt x="18" y="41"/>
                    </a:lnTo>
                    <a:lnTo>
                      <a:pt x="21" y="40"/>
                    </a:lnTo>
                    <a:lnTo>
                      <a:pt x="27" y="4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7" y="63"/>
                    </a:lnTo>
                    <a:lnTo>
                      <a:pt x="21" y="67"/>
                    </a:lnTo>
                    <a:lnTo>
                      <a:pt x="18" y="64"/>
                    </a:lnTo>
                    <a:lnTo>
                      <a:pt x="7" y="72"/>
                    </a:lnTo>
                    <a:lnTo>
                      <a:pt x="6" y="78"/>
                    </a:lnTo>
                    <a:lnTo>
                      <a:pt x="3" y="84"/>
                    </a:lnTo>
                    <a:lnTo>
                      <a:pt x="0" y="96"/>
                    </a:lnTo>
                    <a:lnTo>
                      <a:pt x="4" y="104"/>
                    </a:lnTo>
                    <a:lnTo>
                      <a:pt x="13" y="105"/>
                    </a:lnTo>
                    <a:lnTo>
                      <a:pt x="15" y="102"/>
                    </a:lnTo>
                    <a:lnTo>
                      <a:pt x="22" y="104"/>
                    </a:lnTo>
                    <a:lnTo>
                      <a:pt x="32" y="89"/>
                    </a:lnTo>
                    <a:lnTo>
                      <a:pt x="38" y="89"/>
                    </a:lnTo>
                    <a:lnTo>
                      <a:pt x="45" y="81"/>
                    </a:lnTo>
                    <a:lnTo>
                      <a:pt x="47" y="76"/>
                    </a:lnTo>
                    <a:lnTo>
                      <a:pt x="56" y="73"/>
                    </a:lnTo>
                    <a:lnTo>
                      <a:pt x="66" y="73"/>
                    </a:lnTo>
                    <a:lnTo>
                      <a:pt x="68" y="78"/>
                    </a:lnTo>
                    <a:lnTo>
                      <a:pt x="74" y="84"/>
                    </a:lnTo>
                    <a:lnTo>
                      <a:pt x="82" y="86"/>
                    </a:lnTo>
                    <a:lnTo>
                      <a:pt x="86" y="79"/>
                    </a:lnTo>
                    <a:lnTo>
                      <a:pt x="91" y="79"/>
                    </a:lnTo>
                    <a:lnTo>
                      <a:pt x="92" y="75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7" y="73"/>
                    </a:lnTo>
                    <a:lnTo>
                      <a:pt x="117" y="67"/>
                    </a:lnTo>
                    <a:lnTo>
                      <a:pt x="120" y="61"/>
                    </a:lnTo>
                    <a:lnTo>
                      <a:pt x="129" y="52"/>
                    </a:lnTo>
                    <a:lnTo>
                      <a:pt x="132" y="46"/>
                    </a:lnTo>
                    <a:lnTo>
                      <a:pt x="123" y="43"/>
                    </a:lnTo>
                    <a:lnTo>
                      <a:pt x="118" y="45"/>
                    </a:lnTo>
                    <a:lnTo>
                      <a:pt x="114" y="41"/>
                    </a:lnTo>
                    <a:lnTo>
                      <a:pt x="107" y="40"/>
                    </a:lnTo>
                    <a:lnTo>
                      <a:pt x="98" y="45"/>
                    </a:lnTo>
                    <a:lnTo>
                      <a:pt x="92" y="49"/>
                    </a:lnTo>
                    <a:lnTo>
                      <a:pt x="89" y="55"/>
                    </a:lnTo>
                    <a:lnTo>
                      <a:pt x="71" y="66"/>
                    </a:lnTo>
                    <a:lnTo>
                      <a:pt x="68" y="69"/>
                    </a:lnTo>
                    <a:lnTo>
                      <a:pt x="57" y="69"/>
                    </a:lnTo>
                    <a:lnTo>
                      <a:pt x="57" y="63"/>
                    </a:lnTo>
                    <a:lnTo>
                      <a:pt x="62" y="60"/>
                    </a:lnTo>
                    <a:lnTo>
                      <a:pt x="62" y="55"/>
                    </a:lnTo>
                    <a:lnTo>
                      <a:pt x="56" y="54"/>
                    </a:lnTo>
                    <a:lnTo>
                      <a:pt x="60" y="46"/>
                    </a:lnTo>
                    <a:lnTo>
                      <a:pt x="70" y="40"/>
                    </a:lnTo>
                    <a:lnTo>
                      <a:pt x="76" y="35"/>
                    </a:lnTo>
                    <a:lnTo>
                      <a:pt x="74" y="25"/>
                    </a:lnTo>
                    <a:lnTo>
                      <a:pt x="65" y="31"/>
                    </a:lnTo>
                    <a:lnTo>
                      <a:pt x="63" y="28"/>
                    </a:lnTo>
                    <a:lnTo>
                      <a:pt x="65" y="22"/>
                    </a:lnTo>
                    <a:lnTo>
                      <a:pt x="57" y="25"/>
                    </a:lnTo>
                    <a:lnTo>
                      <a:pt x="47" y="29"/>
                    </a:lnTo>
                    <a:lnTo>
                      <a:pt x="41" y="20"/>
                    </a:lnTo>
                    <a:lnTo>
                      <a:pt x="45" y="17"/>
                    </a:lnTo>
                    <a:lnTo>
                      <a:pt x="36" y="7"/>
                    </a:lnTo>
                    <a:lnTo>
                      <a:pt x="36" y="0"/>
                    </a:lnTo>
                    <a:lnTo>
                      <a:pt x="30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1" name="Freeform 3162">
                <a:extLst>
                  <a:ext uri="{FF2B5EF4-FFF2-40B4-BE49-F238E27FC236}">
                    <a16:creationId xmlns:a16="http://schemas.microsoft.com/office/drawing/2014/main" id="{5BD282EC-FF20-CC0D-D81F-7D75C1E2F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400"/>
                <a:ext cx="66" cy="52"/>
              </a:xfrm>
              <a:custGeom>
                <a:avLst/>
                <a:gdLst>
                  <a:gd name="T0" fmla="*/ 36 w 132"/>
                  <a:gd name="T1" fmla="*/ 0 h 105"/>
                  <a:gd name="T2" fmla="*/ 45 w 132"/>
                  <a:gd name="T3" fmla="*/ 17 h 105"/>
                  <a:gd name="T4" fmla="*/ 47 w 132"/>
                  <a:gd name="T5" fmla="*/ 29 h 105"/>
                  <a:gd name="T6" fmla="*/ 65 w 132"/>
                  <a:gd name="T7" fmla="*/ 22 h 105"/>
                  <a:gd name="T8" fmla="*/ 65 w 132"/>
                  <a:gd name="T9" fmla="*/ 31 h 105"/>
                  <a:gd name="T10" fmla="*/ 76 w 132"/>
                  <a:gd name="T11" fmla="*/ 35 h 105"/>
                  <a:gd name="T12" fmla="*/ 60 w 132"/>
                  <a:gd name="T13" fmla="*/ 46 h 105"/>
                  <a:gd name="T14" fmla="*/ 62 w 132"/>
                  <a:gd name="T15" fmla="*/ 55 h 105"/>
                  <a:gd name="T16" fmla="*/ 57 w 132"/>
                  <a:gd name="T17" fmla="*/ 63 h 105"/>
                  <a:gd name="T18" fmla="*/ 68 w 132"/>
                  <a:gd name="T19" fmla="*/ 69 h 105"/>
                  <a:gd name="T20" fmla="*/ 89 w 132"/>
                  <a:gd name="T21" fmla="*/ 55 h 105"/>
                  <a:gd name="T22" fmla="*/ 98 w 132"/>
                  <a:gd name="T23" fmla="*/ 45 h 105"/>
                  <a:gd name="T24" fmla="*/ 114 w 132"/>
                  <a:gd name="T25" fmla="*/ 41 h 105"/>
                  <a:gd name="T26" fmla="*/ 123 w 132"/>
                  <a:gd name="T27" fmla="*/ 43 h 105"/>
                  <a:gd name="T28" fmla="*/ 129 w 132"/>
                  <a:gd name="T29" fmla="*/ 52 h 105"/>
                  <a:gd name="T30" fmla="*/ 117 w 132"/>
                  <a:gd name="T31" fmla="*/ 67 h 105"/>
                  <a:gd name="T32" fmla="*/ 107 w 132"/>
                  <a:gd name="T33" fmla="*/ 73 h 105"/>
                  <a:gd name="T34" fmla="*/ 92 w 132"/>
                  <a:gd name="T35" fmla="*/ 75 h 105"/>
                  <a:gd name="T36" fmla="*/ 86 w 132"/>
                  <a:gd name="T37" fmla="*/ 79 h 105"/>
                  <a:gd name="T38" fmla="*/ 74 w 132"/>
                  <a:gd name="T39" fmla="*/ 84 h 105"/>
                  <a:gd name="T40" fmla="*/ 66 w 132"/>
                  <a:gd name="T41" fmla="*/ 73 h 105"/>
                  <a:gd name="T42" fmla="*/ 47 w 132"/>
                  <a:gd name="T43" fmla="*/ 76 h 105"/>
                  <a:gd name="T44" fmla="*/ 38 w 132"/>
                  <a:gd name="T45" fmla="*/ 89 h 105"/>
                  <a:gd name="T46" fmla="*/ 22 w 132"/>
                  <a:gd name="T47" fmla="*/ 104 h 105"/>
                  <a:gd name="T48" fmla="*/ 13 w 132"/>
                  <a:gd name="T49" fmla="*/ 105 h 105"/>
                  <a:gd name="T50" fmla="*/ 0 w 132"/>
                  <a:gd name="T51" fmla="*/ 96 h 105"/>
                  <a:gd name="T52" fmla="*/ 6 w 132"/>
                  <a:gd name="T53" fmla="*/ 78 h 105"/>
                  <a:gd name="T54" fmla="*/ 18 w 132"/>
                  <a:gd name="T55" fmla="*/ 64 h 105"/>
                  <a:gd name="T56" fmla="*/ 27 w 132"/>
                  <a:gd name="T57" fmla="*/ 63 h 105"/>
                  <a:gd name="T58" fmla="*/ 27 w 132"/>
                  <a:gd name="T59" fmla="*/ 51 h 105"/>
                  <a:gd name="T60" fmla="*/ 21 w 132"/>
                  <a:gd name="T61" fmla="*/ 40 h 105"/>
                  <a:gd name="T62" fmla="*/ 15 w 132"/>
                  <a:gd name="T63" fmla="*/ 35 h 105"/>
                  <a:gd name="T64" fmla="*/ 19 w 132"/>
                  <a:gd name="T65" fmla="*/ 17 h 105"/>
                  <a:gd name="T66" fmla="*/ 15 w 132"/>
                  <a:gd name="T67" fmla="*/ 7 h 105"/>
                  <a:gd name="T68" fmla="*/ 30 w 132"/>
                  <a:gd name="T69" fmla="*/ 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2" h="105">
                    <a:moveTo>
                      <a:pt x="30" y="7"/>
                    </a:moveTo>
                    <a:lnTo>
                      <a:pt x="36" y="0"/>
                    </a:lnTo>
                    <a:lnTo>
                      <a:pt x="36" y="7"/>
                    </a:lnTo>
                    <a:lnTo>
                      <a:pt x="45" y="17"/>
                    </a:lnTo>
                    <a:lnTo>
                      <a:pt x="41" y="20"/>
                    </a:lnTo>
                    <a:lnTo>
                      <a:pt x="47" y="29"/>
                    </a:lnTo>
                    <a:lnTo>
                      <a:pt x="57" y="25"/>
                    </a:lnTo>
                    <a:lnTo>
                      <a:pt x="65" y="22"/>
                    </a:lnTo>
                    <a:lnTo>
                      <a:pt x="63" y="28"/>
                    </a:lnTo>
                    <a:lnTo>
                      <a:pt x="65" y="31"/>
                    </a:lnTo>
                    <a:lnTo>
                      <a:pt x="74" y="25"/>
                    </a:lnTo>
                    <a:lnTo>
                      <a:pt x="76" y="35"/>
                    </a:lnTo>
                    <a:lnTo>
                      <a:pt x="70" y="40"/>
                    </a:lnTo>
                    <a:lnTo>
                      <a:pt x="60" y="46"/>
                    </a:lnTo>
                    <a:lnTo>
                      <a:pt x="56" y="54"/>
                    </a:lnTo>
                    <a:lnTo>
                      <a:pt x="62" y="55"/>
                    </a:lnTo>
                    <a:lnTo>
                      <a:pt x="62" y="60"/>
                    </a:lnTo>
                    <a:lnTo>
                      <a:pt x="57" y="63"/>
                    </a:lnTo>
                    <a:lnTo>
                      <a:pt x="57" y="69"/>
                    </a:lnTo>
                    <a:lnTo>
                      <a:pt x="68" y="69"/>
                    </a:lnTo>
                    <a:lnTo>
                      <a:pt x="71" y="66"/>
                    </a:lnTo>
                    <a:lnTo>
                      <a:pt x="89" y="55"/>
                    </a:lnTo>
                    <a:lnTo>
                      <a:pt x="92" y="49"/>
                    </a:lnTo>
                    <a:lnTo>
                      <a:pt x="98" y="45"/>
                    </a:lnTo>
                    <a:lnTo>
                      <a:pt x="107" y="40"/>
                    </a:lnTo>
                    <a:lnTo>
                      <a:pt x="114" y="41"/>
                    </a:lnTo>
                    <a:lnTo>
                      <a:pt x="118" y="45"/>
                    </a:lnTo>
                    <a:lnTo>
                      <a:pt x="123" y="43"/>
                    </a:lnTo>
                    <a:lnTo>
                      <a:pt x="132" y="46"/>
                    </a:lnTo>
                    <a:lnTo>
                      <a:pt x="129" y="52"/>
                    </a:lnTo>
                    <a:lnTo>
                      <a:pt x="120" y="61"/>
                    </a:lnTo>
                    <a:lnTo>
                      <a:pt x="117" y="67"/>
                    </a:lnTo>
                    <a:lnTo>
                      <a:pt x="117" y="73"/>
                    </a:lnTo>
                    <a:lnTo>
                      <a:pt x="107" y="73"/>
                    </a:lnTo>
                    <a:lnTo>
                      <a:pt x="104" y="73"/>
                    </a:lnTo>
                    <a:lnTo>
                      <a:pt x="92" y="75"/>
                    </a:lnTo>
                    <a:lnTo>
                      <a:pt x="91" y="79"/>
                    </a:lnTo>
                    <a:lnTo>
                      <a:pt x="86" y="79"/>
                    </a:lnTo>
                    <a:lnTo>
                      <a:pt x="82" y="86"/>
                    </a:lnTo>
                    <a:lnTo>
                      <a:pt x="74" y="84"/>
                    </a:lnTo>
                    <a:lnTo>
                      <a:pt x="68" y="78"/>
                    </a:lnTo>
                    <a:lnTo>
                      <a:pt x="66" y="73"/>
                    </a:lnTo>
                    <a:lnTo>
                      <a:pt x="56" y="73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38" y="89"/>
                    </a:lnTo>
                    <a:lnTo>
                      <a:pt x="32" y="89"/>
                    </a:lnTo>
                    <a:lnTo>
                      <a:pt x="22" y="104"/>
                    </a:lnTo>
                    <a:lnTo>
                      <a:pt x="15" y="102"/>
                    </a:lnTo>
                    <a:lnTo>
                      <a:pt x="13" y="105"/>
                    </a:lnTo>
                    <a:lnTo>
                      <a:pt x="4" y="104"/>
                    </a:lnTo>
                    <a:lnTo>
                      <a:pt x="0" y="96"/>
                    </a:lnTo>
                    <a:lnTo>
                      <a:pt x="3" y="84"/>
                    </a:lnTo>
                    <a:lnTo>
                      <a:pt x="6" y="78"/>
                    </a:lnTo>
                    <a:lnTo>
                      <a:pt x="7" y="72"/>
                    </a:lnTo>
                    <a:lnTo>
                      <a:pt x="18" y="64"/>
                    </a:lnTo>
                    <a:lnTo>
                      <a:pt x="21" y="67"/>
                    </a:lnTo>
                    <a:lnTo>
                      <a:pt x="27" y="63"/>
                    </a:lnTo>
                    <a:lnTo>
                      <a:pt x="26" y="52"/>
                    </a:lnTo>
                    <a:lnTo>
                      <a:pt x="27" y="51"/>
                    </a:lnTo>
                    <a:lnTo>
                      <a:pt x="27" y="41"/>
                    </a:lnTo>
                    <a:lnTo>
                      <a:pt x="21" y="40"/>
                    </a:lnTo>
                    <a:lnTo>
                      <a:pt x="18" y="41"/>
                    </a:lnTo>
                    <a:lnTo>
                      <a:pt x="15" y="35"/>
                    </a:lnTo>
                    <a:lnTo>
                      <a:pt x="16" y="25"/>
                    </a:lnTo>
                    <a:lnTo>
                      <a:pt x="19" y="17"/>
                    </a:lnTo>
                    <a:lnTo>
                      <a:pt x="18" y="8"/>
                    </a:lnTo>
                    <a:lnTo>
                      <a:pt x="15" y="7"/>
                    </a:lnTo>
                    <a:lnTo>
                      <a:pt x="22" y="10"/>
                    </a:lnTo>
                    <a:lnTo>
                      <a:pt x="3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2" name="Freeform 3163">
                <a:extLst>
                  <a:ext uri="{FF2B5EF4-FFF2-40B4-BE49-F238E27FC236}">
                    <a16:creationId xmlns:a16="http://schemas.microsoft.com/office/drawing/2014/main" id="{3921204E-2DFE-0E5C-0DA6-A7DFE87F2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400"/>
                <a:ext cx="66" cy="52"/>
              </a:xfrm>
              <a:custGeom>
                <a:avLst/>
                <a:gdLst>
                  <a:gd name="T0" fmla="*/ 36 w 132"/>
                  <a:gd name="T1" fmla="*/ 0 h 105"/>
                  <a:gd name="T2" fmla="*/ 45 w 132"/>
                  <a:gd name="T3" fmla="*/ 17 h 105"/>
                  <a:gd name="T4" fmla="*/ 47 w 132"/>
                  <a:gd name="T5" fmla="*/ 29 h 105"/>
                  <a:gd name="T6" fmla="*/ 65 w 132"/>
                  <a:gd name="T7" fmla="*/ 22 h 105"/>
                  <a:gd name="T8" fmla="*/ 65 w 132"/>
                  <a:gd name="T9" fmla="*/ 31 h 105"/>
                  <a:gd name="T10" fmla="*/ 76 w 132"/>
                  <a:gd name="T11" fmla="*/ 35 h 105"/>
                  <a:gd name="T12" fmla="*/ 60 w 132"/>
                  <a:gd name="T13" fmla="*/ 46 h 105"/>
                  <a:gd name="T14" fmla="*/ 62 w 132"/>
                  <a:gd name="T15" fmla="*/ 55 h 105"/>
                  <a:gd name="T16" fmla="*/ 57 w 132"/>
                  <a:gd name="T17" fmla="*/ 63 h 105"/>
                  <a:gd name="T18" fmla="*/ 68 w 132"/>
                  <a:gd name="T19" fmla="*/ 69 h 105"/>
                  <a:gd name="T20" fmla="*/ 89 w 132"/>
                  <a:gd name="T21" fmla="*/ 55 h 105"/>
                  <a:gd name="T22" fmla="*/ 98 w 132"/>
                  <a:gd name="T23" fmla="*/ 45 h 105"/>
                  <a:gd name="T24" fmla="*/ 114 w 132"/>
                  <a:gd name="T25" fmla="*/ 41 h 105"/>
                  <a:gd name="T26" fmla="*/ 123 w 132"/>
                  <a:gd name="T27" fmla="*/ 43 h 105"/>
                  <a:gd name="T28" fmla="*/ 129 w 132"/>
                  <a:gd name="T29" fmla="*/ 52 h 105"/>
                  <a:gd name="T30" fmla="*/ 117 w 132"/>
                  <a:gd name="T31" fmla="*/ 67 h 105"/>
                  <a:gd name="T32" fmla="*/ 107 w 132"/>
                  <a:gd name="T33" fmla="*/ 73 h 105"/>
                  <a:gd name="T34" fmla="*/ 92 w 132"/>
                  <a:gd name="T35" fmla="*/ 75 h 105"/>
                  <a:gd name="T36" fmla="*/ 86 w 132"/>
                  <a:gd name="T37" fmla="*/ 79 h 105"/>
                  <a:gd name="T38" fmla="*/ 74 w 132"/>
                  <a:gd name="T39" fmla="*/ 84 h 105"/>
                  <a:gd name="T40" fmla="*/ 66 w 132"/>
                  <a:gd name="T41" fmla="*/ 73 h 105"/>
                  <a:gd name="T42" fmla="*/ 47 w 132"/>
                  <a:gd name="T43" fmla="*/ 76 h 105"/>
                  <a:gd name="T44" fmla="*/ 38 w 132"/>
                  <a:gd name="T45" fmla="*/ 89 h 105"/>
                  <a:gd name="T46" fmla="*/ 22 w 132"/>
                  <a:gd name="T47" fmla="*/ 104 h 105"/>
                  <a:gd name="T48" fmla="*/ 13 w 132"/>
                  <a:gd name="T49" fmla="*/ 105 h 105"/>
                  <a:gd name="T50" fmla="*/ 0 w 132"/>
                  <a:gd name="T51" fmla="*/ 96 h 105"/>
                  <a:gd name="T52" fmla="*/ 6 w 132"/>
                  <a:gd name="T53" fmla="*/ 78 h 105"/>
                  <a:gd name="T54" fmla="*/ 18 w 132"/>
                  <a:gd name="T55" fmla="*/ 64 h 105"/>
                  <a:gd name="T56" fmla="*/ 27 w 132"/>
                  <a:gd name="T57" fmla="*/ 63 h 105"/>
                  <a:gd name="T58" fmla="*/ 27 w 132"/>
                  <a:gd name="T59" fmla="*/ 51 h 105"/>
                  <a:gd name="T60" fmla="*/ 21 w 132"/>
                  <a:gd name="T61" fmla="*/ 40 h 105"/>
                  <a:gd name="T62" fmla="*/ 15 w 132"/>
                  <a:gd name="T63" fmla="*/ 35 h 105"/>
                  <a:gd name="T64" fmla="*/ 19 w 132"/>
                  <a:gd name="T65" fmla="*/ 17 h 105"/>
                  <a:gd name="T66" fmla="*/ 15 w 132"/>
                  <a:gd name="T67" fmla="*/ 7 h 105"/>
                  <a:gd name="T68" fmla="*/ 30 w 132"/>
                  <a:gd name="T69" fmla="*/ 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2" h="105">
                    <a:moveTo>
                      <a:pt x="30" y="7"/>
                    </a:moveTo>
                    <a:lnTo>
                      <a:pt x="36" y="0"/>
                    </a:lnTo>
                    <a:lnTo>
                      <a:pt x="36" y="7"/>
                    </a:lnTo>
                    <a:lnTo>
                      <a:pt x="45" y="17"/>
                    </a:lnTo>
                    <a:lnTo>
                      <a:pt x="41" y="20"/>
                    </a:lnTo>
                    <a:lnTo>
                      <a:pt x="47" y="29"/>
                    </a:lnTo>
                    <a:lnTo>
                      <a:pt x="57" y="25"/>
                    </a:lnTo>
                    <a:lnTo>
                      <a:pt x="65" y="22"/>
                    </a:lnTo>
                    <a:lnTo>
                      <a:pt x="63" y="28"/>
                    </a:lnTo>
                    <a:lnTo>
                      <a:pt x="65" y="31"/>
                    </a:lnTo>
                    <a:lnTo>
                      <a:pt x="74" y="25"/>
                    </a:lnTo>
                    <a:lnTo>
                      <a:pt x="76" y="35"/>
                    </a:lnTo>
                    <a:lnTo>
                      <a:pt x="70" y="40"/>
                    </a:lnTo>
                    <a:lnTo>
                      <a:pt x="60" y="46"/>
                    </a:lnTo>
                    <a:lnTo>
                      <a:pt x="56" y="54"/>
                    </a:lnTo>
                    <a:lnTo>
                      <a:pt x="62" y="55"/>
                    </a:lnTo>
                    <a:lnTo>
                      <a:pt x="62" y="60"/>
                    </a:lnTo>
                    <a:lnTo>
                      <a:pt x="57" y="63"/>
                    </a:lnTo>
                    <a:lnTo>
                      <a:pt x="57" y="69"/>
                    </a:lnTo>
                    <a:lnTo>
                      <a:pt x="68" y="69"/>
                    </a:lnTo>
                    <a:lnTo>
                      <a:pt x="71" y="66"/>
                    </a:lnTo>
                    <a:lnTo>
                      <a:pt x="89" y="55"/>
                    </a:lnTo>
                    <a:lnTo>
                      <a:pt x="92" y="49"/>
                    </a:lnTo>
                    <a:lnTo>
                      <a:pt x="98" y="45"/>
                    </a:lnTo>
                    <a:lnTo>
                      <a:pt x="107" y="40"/>
                    </a:lnTo>
                    <a:lnTo>
                      <a:pt x="114" y="41"/>
                    </a:lnTo>
                    <a:lnTo>
                      <a:pt x="118" y="45"/>
                    </a:lnTo>
                    <a:lnTo>
                      <a:pt x="123" y="43"/>
                    </a:lnTo>
                    <a:lnTo>
                      <a:pt x="132" y="46"/>
                    </a:lnTo>
                    <a:lnTo>
                      <a:pt x="129" y="52"/>
                    </a:lnTo>
                    <a:lnTo>
                      <a:pt x="120" y="61"/>
                    </a:lnTo>
                    <a:lnTo>
                      <a:pt x="117" y="67"/>
                    </a:lnTo>
                    <a:lnTo>
                      <a:pt x="117" y="73"/>
                    </a:lnTo>
                    <a:lnTo>
                      <a:pt x="107" y="73"/>
                    </a:lnTo>
                    <a:lnTo>
                      <a:pt x="104" y="73"/>
                    </a:lnTo>
                    <a:lnTo>
                      <a:pt x="92" y="75"/>
                    </a:lnTo>
                    <a:lnTo>
                      <a:pt x="91" y="79"/>
                    </a:lnTo>
                    <a:lnTo>
                      <a:pt x="86" y="79"/>
                    </a:lnTo>
                    <a:lnTo>
                      <a:pt x="82" y="86"/>
                    </a:lnTo>
                    <a:lnTo>
                      <a:pt x="74" y="84"/>
                    </a:lnTo>
                    <a:lnTo>
                      <a:pt x="68" y="78"/>
                    </a:lnTo>
                    <a:lnTo>
                      <a:pt x="66" y="73"/>
                    </a:lnTo>
                    <a:lnTo>
                      <a:pt x="56" y="73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38" y="89"/>
                    </a:lnTo>
                    <a:lnTo>
                      <a:pt x="32" y="89"/>
                    </a:lnTo>
                    <a:lnTo>
                      <a:pt x="22" y="104"/>
                    </a:lnTo>
                    <a:lnTo>
                      <a:pt x="15" y="102"/>
                    </a:lnTo>
                    <a:lnTo>
                      <a:pt x="13" y="105"/>
                    </a:lnTo>
                    <a:lnTo>
                      <a:pt x="4" y="104"/>
                    </a:lnTo>
                    <a:lnTo>
                      <a:pt x="0" y="96"/>
                    </a:lnTo>
                    <a:lnTo>
                      <a:pt x="3" y="84"/>
                    </a:lnTo>
                    <a:lnTo>
                      <a:pt x="6" y="78"/>
                    </a:lnTo>
                    <a:lnTo>
                      <a:pt x="7" y="72"/>
                    </a:lnTo>
                    <a:lnTo>
                      <a:pt x="18" y="64"/>
                    </a:lnTo>
                    <a:lnTo>
                      <a:pt x="21" y="67"/>
                    </a:lnTo>
                    <a:lnTo>
                      <a:pt x="27" y="63"/>
                    </a:lnTo>
                    <a:lnTo>
                      <a:pt x="26" y="52"/>
                    </a:lnTo>
                    <a:lnTo>
                      <a:pt x="27" y="51"/>
                    </a:lnTo>
                    <a:lnTo>
                      <a:pt x="27" y="41"/>
                    </a:lnTo>
                    <a:lnTo>
                      <a:pt x="21" y="40"/>
                    </a:lnTo>
                    <a:lnTo>
                      <a:pt x="18" y="41"/>
                    </a:lnTo>
                    <a:lnTo>
                      <a:pt x="15" y="35"/>
                    </a:lnTo>
                    <a:lnTo>
                      <a:pt x="16" y="25"/>
                    </a:lnTo>
                    <a:lnTo>
                      <a:pt x="19" y="17"/>
                    </a:lnTo>
                    <a:lnTo>
                      <a:pt x="18" y="8"/>
                    </a:lnTo>
                    <a:lnTo>
                      <a:pt x="15" y="7"/>
                    </a:lnTo>
                    <a:lnTo>
                      <a:pt x="22" y="10"/>
                    </a:lnTo>
                    <a:lnTo>
                      <a:pt x="3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3" name="Freeform 3164">
                <a:extLst>
                  <a:ext uri="{FF2B5EF4-FFF2-40B4-BE49-F238E27FC236}">
                    <a16:creationId xmlns:a16="http://schemas.microsoft.com/office/drawing/2014/main" id="{60A01913-3BD0-2684-FCFF-609868887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386"/>
                <a:ext cx="69" cy="89"/>
              </a:xfrm>
              <a:custGeom>
                <a:avLst/>
                <a:gdLst>
                  <a:gd name="T0" fmla="*/ 93 w 137"/>
                  <a:gd name="T1" fmla="*/ 41 h 178"/>
                  <a:gd name="T2" fmla="*/ 74 w 137"/>
                  <a:gd name="T3" fmla="*/ 40 h 178"/>
                  <a:gd name="T4" fmla="*/ 67 w 137"/>
                  <a:gd name="T5" fmla="*/ 37 h 178"/>
                  <a:gd name="T6" fmla="*/ 65 w 137"/>
                  <a:gd name="T7" fmla="*/ 24 h 178"/>
                  <a:gd name="T8" fmla="*/ 55 w 137"/>
                  <a:gd name="T9" fmla="*/ 18 h 178"/>
                  <a:gd name="T10" fmla="*/ 47 w 137"/>
                  <a:gd name="T11" fmla="*/ 11 h 178"/>
                  <a:gd name="T12" fmla="*/ 20 w 137"/>
                  <a:gd name="T13" fmla="*/ 12 h 178"/>
                  <a:gd name="T14" fmla="*/ 12 w 137"/>
                  <a:gd name="T15" fmla="*/ 0 h 178"/>
                  <a:gd name="T16" fmla="*/ 5 w 137"/>
                  <a:gd name="T17" fmla="*/ 15 h 178"/>
                  <a:gd name="T18" fmla="*/ 1 w 137"/>
                  <a:gd name="T19" fmla="*/ 27 h 178"/>
                  <a:gd name="T20" fmla="*/ 8 w 137"/>
                  <a:gd name="T21" fmla="*/ 38 h 178"/>
                  <a:gd name="T22" fmla="*/ 3 w 137"/>
                  <a:gd name="T23" fmla="*/ 49 h 178"/>
                  <a:gd name="T24" fmla="*/ 15 w 137"/>
                  <a:gd name="T25" fmla="*/ 52 h 178"/>
                  <a:gd name="T26" fmla="*/ 18 w 137"/>
                  <a:gd name="T27" fmla="*/ 61 h 178"/>
                  <a:gd name="T28" fmla="*/ 11 w 137"/>
                  <a:gd name="T29" fmla="*/ 70 h 178"/>
                  <a:gd name="T30" fmla="*/ 1 w 137"/>
                  <a:gd name="T31" fmla="*/ 81 h 178"/>
                  <a:gd name="T32" fmla="*/ 3 w 137"/>
                  <a:gd name="T33" fmla="*/ 102 h 178"/>
                  <a:gd name="T34" fmla="*/ 15 w 137"/>
                  <a:gd name="T35" fmla="*/ 123 h 178"/>
                  <a:gd name="T36" fmla="*/ 29 w 137"/>
                  <a:gd name="T37" fmla="*/ 120 h 178"/>
                  <a:gd name="T38" fmla="*/ 41 w 137"/>
                  <a:gd name="T39" fmla="*/ 137 h 178"/>
                  <a:gd name="T40" fmla="*/ 44 w 137"/>
                  <a:gd name="T41" fmla="*/ 148 h 178"/>
                  <a:gd name="T42" fmla="*/ 52 w 137"/>
                  <a:gd name="T43" fmla="*/ 160 h 178"/>
                  <a:gd name="T44" fmla="*/ 62 w 137"/>
                  <a:gd name="T45" fmla="*/ 169 h 178"/>
                  <a:gd name="T46" fmla="*/ 74 w 137"/>
                  <a:gd name="T47" fmla="*/ 167 h 178"/>
                  <a:gd name="T48" fmla="*/ 91 w 137"/>
                  <a:gd name="T49" fmla="*/ 178 h 178"/>
                  <a:gd name="T50" fmla="*/ 102 w 137"/>
                  <a:gd name="T51" fmla="*/ 152 h 178"/>
                  <a:gd name="T52" fmla="*/ 115 w 137"/>
                  <a:gd name="T53" fmla="*/ 161 h 178"/>
                  <a:gd name="T54" fmla="*/ 121 w 137"/>
                  <a:gd name="T55" fmla="*/ 148 h 178"/>
                  <a:gd name="T56" fmla="*/ 118 w 137"/>
                  <a:gd name="T57" fmla="*/ 132 h 178"/>
                  <a:gd name="T58" fmla="*/ 137 w 137"/>
                  <a:gd name="T59" fmla="*/ 110 h 178"/>
                  <a:gd name="T60" fmla="*/ 130 w 137"/>
                  <a:gd name="T61" fmla="*/ 97 h 178"/>
                  <a:gd name="T62" fmla="*/ 108 w 137"/>
                  <a:gd name="T63" fmla="*/ 88 h 178"/>
                  <a:gd name="T64" fmla="*/ 115 w 137"/>
                  <a:gd name="T65" fmla="*/ 82 h 178"/>
                  <a:gd name="T66" fmla="*/ 100 w 137"/>
                  <a:gd name="T67" fmla="*/ 64 h 178"/>
                  <a:gd name="T68" fmla="*/ 94 w 137"/>
                  <a:gd name="T69" fmla="*/ 52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7" h="178">
                    <a:moveTo>
                      <a:pt x="96" y="44"/>
                    </a:moveTo>
                    <a:lnTo>
                      <a:pt x="93" y="41"/>
                    </a:lnTo>
                    <a:lnTo>
                      <a:pt x="79" y="41"/>
                    </a:lnTo>
                    <a:lnTo>
                      <a:pt x="74" y="40"/>
                    </a:lnTo>
                    <a:lnTo>
                      <a:pt x="73" y="34"/>
                    </a:lnTo>
                    <a:lnTo>
                      <a:pt x="67" y="37"/>
                    </a:lnTo>
                    <a:lnTo>
                      <a:pt x="64" y="29"/>
                    </a:lnTo>
                    <a:lnTo>
                      <a:pt x="65" y="24"/>
                    </a:lnTo>
                    <a:lnTo>
                      <a:pt x="53" y="21"/>
                    </a:lnTo>
                    <a:lnTo>
                      <a:pt x="55" y="18"/>
                    </a:lnTo>
                    <a:lnTo>
                      <a:pt x="53" y="12"/>
                    </a:lnTo>
                    <a:lnTo>
                      <a:pt x="47" y="11"/>
                    </a:lnTo>
                    <a:lnTo>
                      <a:pt x="39" y="9"/>
                    </a:lnTo>
                    <a:lnTo>
                      <a:pt x="20" y="12"/>
                    </a:lnTo>
                    <a:lnTo>
                      <a:pt x="15" y="5"/>
                    </a:lnTo>
                    <a:lnTo>
                      <a:pt x="12" y="0"/>
                    </a:lnTo>
                    <a:lnTo>
                      <a:pt x="5" y="8"/>
                    </a:lnTo>
                    <a:lnTo>
                      <a:pt x="5" y="15"/>
                    </a:lnTo>
                    <a:lnTo>
                      <a:pt x="0" y="23"/>
                    </a:lnTo>
                    <a:lnTo>
                      <a:pt x="1" y="27"/>
                    </a:lnTo>
                    <a:lnTo>
                      <a:pt x="0" y="38"/>
                    </a:lnTo>
                    <a:lnTo>
                      <a:pt x="8" y="38"/>
                    </a:lnTo>
                    <a:lnTo>
                      <a:pt x="9" y="41"/>
                    </a:lnTo>
                    <a:lnTo>
                      <a:pt x="3" y="49"/>
                    </a:lnTo>
                    <a:lnTo>
                      <a:pt x="8" y="52"/>
                    </a:lnTo>
                    <a:lnTo>
                      <a:pt x="15" y="52"/>
                    </a:lnTo>
                    <a:lnTo>
                      <a:pt x="14" y="56"/>
                    </a:lnTo>
                    <a:lnTo>
                      <a:pt x="18" y="61"/>
                    </a:lnTo>
                    <a:lnTo>
                      <a:pt x="18" y="64"/>
                    </a:lnTo>
                    <a:lnTo>
                      <a:pt x="11" y="70"/>
                    </a:lnTo>
                    <a:lnTo>
                      <a:pt x="12" y="73"/>
                    </a:lnTo>
                    <a:lnTo>
                      <a:pt x="1" y="81"/>
                    </a:lnTo>
                    <a:lnTo>
                      <a:pt x="5" y="90"/>
                    </a:lnTo>
                    <a:lnTo>
                      <a:pt x="3" y="102"/>
                    </a:lnTo>
                    <a:lnTo>
                      <a:pt x="12" y="117"/>
                    </a:lnTo>
                    <a:lnTo>
                      <a:pt x="15" y="123"/>
                    </a:lnTo>
                    <a:lnTo>
                      <a:pt x="18" y="117"/>
                    </a:lnTo>
                    <a:lnTo>
                      <a:pt x="29" y="120"/>
                    </a:lnTo>
                    <a:lnTo>
                      <a:pt x="32" y="131"/>
                    </a:lnTo>
                    <a:lnTo>
                      <a:pt x="41" y="137"/>
                    </a:lnTo>
                    <a:lnTo>
                      <a:pt x="41" y="138"/>
                    </a:lnTo>
                    <a:lnTo>
                      <a:pt x="44" y="148"/>
                    </a:lnTo>
                    <a:lnTo>
                      <a:pt x="52" y="155"/>
                    </a:lnTo>
                    <a:lnTo>
                      <a:pt x="52" y="160"/>
                    </a:lnTo>
                    <a:lnTo>
                      <a:pt x="58" y="164"/>
                    </a:lnTo>
                    <a:lnTo>
                      <a:pt x="62" y="169"/>
                    </a:lnTo>
                    <a:lnTo>
                      <a:pt x="70" y="170"/>
                    </a:lnTo>
                    <a:lnTo>
                      <a:pt x="74" y="167"/>
                    </a:lnTo>
                    <a:lnTo>
                      <a:pt x="82" y="173"/>
                    </a:lnTo>
                    <a:lnTo>
                      <a:pt x="91" y="178"/>
                    </a:lnTo>
                    <a:lnTo>
                      <a:pt x="94" y="173"/>
                    </a:lnTo>
                    <a:lnTo>
                      <a:pt x="102" y="152"/>
                    </a:lnTo>
                    <a:lnTo>
                      <a:pt x="108" y="154"/>
                    </a:lnTo>
                    <a:lnTo>
                      <a:pt x="115" y="161"/>
                    </a:lnTo>
                    <a:lnTo>
                      <a:pt x="118" y="154"/>
                    </a:lnTo>
                    <a:lnTo>
                      <a:pt x="121" y="148"/>
                    </a:lnTo>
                    <a:lnTo>
                      <a:pt x="120" y="135"/>
                    </a:lnTo>
                    <a:lnTo>
                      <a:pt x="118" y="132"/>
                    </a:lnTo>
                    <a:lnTo>
                      <a:pt x="124" y="129"/>
                    </a:lnTo>
                    <a:lnTo>
                      <a:pt x="137" y="110"/>
                    </a:lnTo>
                    <a:lnTo>
                      <a:pt x="135" y="102"/>
                    </a:lnTo>
                    <a:lnTo>
                      <a:pt x="130" y="97"/>
                    </a:lnTo>
                    <a:lnTo>
                      <a:pt x="123" y="97"/>
                    </a:lnTo>
                    <a:lnTo>
                      <a:pt x="108" y="88"/>
                    </a:lnTo>
                    <a:lnTo>
                      <a:pt x="114" y="85"/>
                    </a:lnTo>
                    <a:lnTo>
                      <a:pt x="115" y="82"/>
                    </a:lnTo>
                    <a:lnTo>
                      <a:pt x="106" y="68"/>
                    </a:lnTo>
                    <a:lnTo>
                      <a:pt x="100" y="64"/>
                    </a:lnTo>
                    <a:lnTo>
                      <a:pt x="97" y="55"/>
                    </a:lnTo>
                    <a:lnTo>
                      <a:pt x="94" y="52"/>
                    </a:lnTo>
                    <a:lnTo>
                      <a:pt x="96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4" name="Freeform 3165">
                <a:extLst>
                  <a:ext uri="{FF2B5EF4-FFF2-40B4-BE49-F238E27FC236}">
                    <a16:creationId xmlns:a16="http://schemas.microsoft.com/office/drawing/2014/main" id="{539D0FC1-4A24-1F88-959E-895AE1EBC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386"/>
                <a:ext cx="69" cy="89"/>
              </a:xfrm>
              <a:custGeom>
                <a:avLst/>
                <a:gdLst>
                  <a:gd name="T0" fmla="*/ 94 w 137"/>
                  <a:gd name="T1" fmla="*/ 52 h 178"/>
                  <a:gd name="T2" fmla="*/ 100 w 137"/>
                  <a:gd name="T3" fmla="*/ 64 h 178"/>
                  <a:gd name="T4" fmla="*/ 115 w 137"/>
                  <a:gd name="T5" fmla="*/ 82 h 178"/>
                  <a:gd name="T6" fmla="*/ 108 w 137"/>
                  <a:gd name="T7" fmla="*/ 88 h 178"/>
                  <a:gd name="T8" fmla="*/ 130 w 137"/>
                  <a:gd name="T9" fmla="*/ 97 h 178"/>
                  <a:gd name="T10" fmla="*/ 137 w 137"/>
                  <a:gd name="T11" fmla="*/ 110 h 178"/>
                  <a:gd name="T12" fmla="*/ 118 w 137"/>
                  <a:gd name="T13" fmla="*/ 132 h 178"/>
                  <a:gd name="T14" fmla="*/ 121 w 137"/>
                  <a:gd name="T15" fmla="*/ 148 h 178"/>
                  <a:gd name="T16" fmla="*/ 115 w 137"/>
                  <a:gd name="T17" fmla="*/ 161 h 178"/>
                  <a:gd name="T18" fmla="*/ 102 w 137"/>
                  <a:gd name="T19" fmla="*/ 152 h 178"/>
                  <a:gd name="T20" fmla="*/ 91 w 137"/>
                  <a:gd name="T21" fmla="*/ 178 h 178"/>
                  <a:gd name="T22" fmla="*/ 74 w 137"/>
                  <a:gd name="T23" fmla="*/ 167 h 178"/>
                  <a:gd name="T24" fmla="*/ 62 w 137"/>
                  <a:gd name="T25" fmla="*/ 169 h 178"/>
                  <a:gd name="T26" fmla="*/ 52 w 137"/>
                  <a:gd name="T27" fmla="*/ 160 h 178"/>
                  <a:gd name="T28" fmla="*/ 44 w 137"/>
                  <a:gd name="T29" fmla="*/ 148 h 178"/>
                  <a:gd name="T30" fmla="*/ 41 w 137"/>
                  <a:gd name="T31" fmla="*/ 137 h 178"/>
                  <a:gd name="T32" fmla="*/ 29 w 137"/>
                  <a:gd name="T33" fmla="*/ 120 h 178"/>
                  <a:gd name="T34" fmla="*/ 15 w 137"/>
                  <a:gd name="T35" fmla="*/ 123 h 178"/>
                  <a:gd name="T36" fmla="*/ 3 w 137"/>
                  <a:gd name="T37" fmla="*/ 102 h 178"/>
                  <a:gd name="T38" fmla="*/ 1 w 137"/>
                  <a:gd name="T39" fmla="*/ 81 h 178"/>
                  <a:gd name="T40" fmla="*/ 11 w 137"/>
                  <a:gd name="T41" fmla="*/ 70 h 178"/>
                  <a:gd name="T42" fmla="*/ 18 w 137"/>
                  <a:gd name="T43" fmla="*/ 61 h 178"/>
                  <a:gd name="T44" fmla="*/ 15 w 137"/>
                  <a:gd name="T45" fmla="*/ 52 h 178"/>
                  <a:gd name="T46" fmla="*/ 3 w 137"/>
                  <a:gd name="T47" fmla="*/ 49 h 178"/>
                  <a:gd name="T48" fmla="*/ 8 w 137"/>
                  <a:gd name="T49" fmla="*/ 38 h 178"/>
                  <a:gd name="T50" fmla="*/ 1 w 137"/>
                  <a:gd name="T51" fmla="*/ 27 h 178"/>
                  <a:gd name="T52" fmla="*/ 5 w 137"/>
                  <a:gd name="T53" fmla="*/ 15 h 178"/>
                  <a:gd name="T54" fmla="*/ 12 w 137"/>
                  <a:gd name="T55" fmla="*/ 0 h 178"/>
                  <a:gd name="T56" fmla="*/ 20 w 137"/>
                  <a:gd name="T57" fmla="*/ 12 h 178"/>
                  <a:gd name="T58" fmla="*/ 47 w 137"/>
                  <a:gd name="T59" fmla="*/ 11 h 178"/>
                  <a:gd name="T60" fmla="*/ 55 w 137"/>
                  <a:gd name="T61" fmla="*/ 18 h 178"/>
                  <a:gd name="T62" fmla="*/ 65 w 137"/>
                  <a:gd name="T63" fmla="*/ 24 h 178"/>
                  <a:gd name="T64" fmla="*/ 67 w 137"/>
                  <a:gd name="T65" fmla="*/ 37 h 178"/>
                  <a:gd name="T66" fmla="*/ 74 w 137"/>
                  <a:gd name="T67" fmla="*/ 40 h 178"/>
                  <a:gd name="T68" fmla="*/ 93 w 137"/>
                  <a:gd name="T69" fmla="*/ 41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7" h="178">
                    <a:moveTo>
                      <a:pt x="96" y="44"/>
                    </a:moveTo>
                    <a:lnTo>
                      <a:pt x="94" y="52"/>
                    </a:lnTo>
                    <a:lnTo>
                      <a:pt x="97" y="55"/>
                    </a:lnTo>
                    <a:lnTo>
                      <a:pt x="100" y="64"/>
                    </a:lnTo>
                    <a:lnTo>
                      <a:pt x="106" y="68"/>
                    </a:lnTo>
                    <a:lnTo>
                      <a:pt x="115" y="82"/>
                    </a:lnTo>
                    <a:lnTo>
                      <a:pt x="114" y="85"/>
                    </a:lnTo>
                    <a:lnTo>
                      <a:pt x="108" y="88"/>
                    </a:lnTo>
                    <a:lnTo>
                      <a:pt x="123" y="97"/>
                    </a:lnTo>
                    <a:lnTo>
                      <a:pt x="130" y="97"/>
                    </a:lnTo>
                    <a:lnTo>
                      <a:pt x="135" y="102"/>
                    </a:lnTo>
                    <a:lnTo>
                      <a:pt x="137" y="110"/>
                    </a:lnTo>
                    <a:lnTo>
                      <a:pt x="124" y="129"/>
                    </a:lnTo>
                    <a:lnTo>
                      <a:pt x="118" y="132"/>
                    </a:lnTo>
                    <a:lnTo>
                      <a:pt x="120" y="135"/>
                    </a:lnTo>
                    <a:lnTo>
                      <a:pt x="121" y="148"/>
                    </a:lnTo>
                    <a:lnTo>
                      <a:pt x="118" y="154"/>
                    </a:lnTo>
                    <a:lnTo>
                      <a:pt x="115" y="161"/>
                    </a:lnTo>
                    <a:lnTo>
                      <a:pt x="108" y="154"/>
                    </a:lnTo>
                    <a:lnTo>
                      <a:pt x="102" y="152"/>
                    </a:lnTo>
                    <a:lnTo>
                      <a:pt x="94" y="173"/>
                    </a:lnTo>
                    <a:lnTo>
                      <a:pt x="91" y="178"/>
                    </a:lnTo>
                    <a:lnTo>
                      <a:pt x="82" y="173"/>
                    </a:lnTo>
                    <a:lnTo>
                      <a:pt x="74" y="167"/>
                    </a:lnTo>
                    <a:lnTo>
                      <a:pt x="70" y="170"/>
                    </a:lnTo>
                    <a:lnTo>
                      <a:pt x="62" y="169"/>
                    </a:lnTo>
                    <a:lnTo>
                      <a:pt x="58" y="164"/>
                    </a:lnTo>
                    <a:lnTo>
                      <a:pt x="52" y="160"/>
                    </a:lnTo>
                    <a:lnTo>
                      <a:pt x="52" y="155"/>
                    </a:lnTo>
                    <a:lnTo>
                      <a:pt x="44" y="148"/>
                    </a:lnTo>
                    <a:lnTo>
                      <a:pt x="41" y="138"/>
                    </a:lnTo>
                    <a:lnTo>
                      <a:pt x="41" y="137"/>
                    </a:lnTo>
                    <a:lnTo>
                      <a:pt x="32" y="131"/>
                    </a:lnTo>
                    <a:lnTo>
                      <a:pt x="29" y="120"/>
                    </a:lnTo>
                    <a:lnTo>
                      <a:pt x="18" y="117"/>
                    </a:lnTo>
                    <a:lnTo>
                      <a:pt x="15" y="123"/>
                    </a:lnTo>
                    <a:lnTo>
                      <a:pt x="12" y="117"/>
                    </a:lnTo>
                    <a:lnTo>
                      <a:pt x="3" y="102"/>
                    </a:lnTo>
                    <a:lnTo>
                      <a:pt x="5" y="90"/>
                    </a:lnTo>
                    <a:lnTo>
                      <a:pt x="1" y="81"/>
                    </a:lnTo>
                    <a:lnTo>
                      <a:pt x="12" y="73"/>
                    </a:lnTo>
                    <a:lnTo>
                      <a:pt x="11" y="70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14" y="56"/>
                    </a:lnTo>
                    <a:lnTo>
                      <a:pt x="15" y="52"/>
                    </a:lnTo>
                    <a:lnTo>
                      <a:pt x="8" y="52"/>
                    </a:lnTo>
                    <a:lnTo>
                      <a:pt x="3" y="49"/>
                    </a:lnTo>
                    <a:lnTo>
                      <a:pt x="9" y="41"/>
                    </a:lnTo>
                    <a:lnTo>
                      <a:pt x="8" y="38"/>
                    </a:lnTo>
                    <a:lnTo>
                      <a:pt x="0" y="38"/>
                    </a:lnTo>
                    <a:lnTo>
                      <a:pt x="1" y="27"/>
                    </a:lnTo>
                    <a:lnTo>
                      <a:pt x="0" y="23"/>
                    </a:lnTo>
                    <a:lnTo>
                      <a:pt x="5" y="15"/>
                    </a:lnTo>
                    <a:lnTo>
                      <a:pt x="5" y="8"/>
                    </a:lnTo>
                    <a:lnTo>
                      <a:pt x="12" y="0"/>
                    </a:lnTo>
                    <a:lnTo>
                      <a:pt x="15" y="5"/>
                    </a:lnTo>
                    <a:lnTo>
                      <a:pt x="20" y="12"/>
                    </a:lnTo>
                    <a:lnTo>
                      <a:pt x="39" y="9"/>
                    </a:lnTo>
                    <a:lnTo>
                      <a:pt x="47" y="11"/>
                    </a:lnTo>
                    <a:lnTo>
                      <a:pt x="53" y="12"/>
                    </a:lnTo>
                    <a:lnTo>
                      <a:pt x="55" y="18"/>
                    </a:lnTo>
                    <a:lnTo>
                      <a:pt x="53" y="21"/>
                    </a:lnTo>
                    <a:lnTo>
                      <a:pt x="65" y="24"/>
                    </a:lnTo>
                    <a:lnTo>
                      <a:pt x="64" y="29"/>
                    </a:lnTo>
                    <a:lnTo>
                      <a:pt x="67" y="37"/>
                    </a:lnTo>
                    <a:lnTo>
                      <a:pt x="73" y="34"/>
                    </a:lnTo>
                    <a:lnTo>
                      <a:pt x="74" y="40"/>
                    </a:lnTo>
                    <a:lnTo>
                      <a:pt x="79" y="41"/>
                    </a:lnTo>
                    <a:lnTo>
                      <a:pt x="93" y="41"/>
                    </a:lnTo>
                    <a:lnTo>
                      <a:pt x="96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5" name="Freeform 3166">
                <a:extLst>
                  <a:ext uri="{FF2B5EF4-FFF2-40B4-BE49-F238E27FC236}">
                    <a16:creationId xmlns:a16="http://schemas.microsoft.com/office/drawing/2014/main" id="{56C40F02-26D2-A108-6021-1F219320D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386"/>
                <a:ext cx="69" cy="89"/>
              </a:xfrm>
              <a:custGeom>
                <a:avLst/>
                <a:gdLst>
                  <a:gd name="T0" fmla="*/ 94 w 137"/>
                  <a:gd name="T1" fmla="*/ 52 h 178"/>
                  <a:gd name="T2" fmla="*/ 100 w 137"/>
                  <a:gd name="T3" fmla="*/ 64 h 178"/>
                  <a:gd name="T4" fmla="*/ 115 w 137"/>
                  <a:gd name="T5" fmla="*/ 82 h 178"/>
                  <a:gd name="T6" fmla="*/ 108 w 137"/>
                  <a:gd name="T7" fmla="*/ 88 h 178"/>
                  <a:gd name="T8" fmla="*/ 130 w 137"/>
                  <a:gd name="T9" fmla="*/ 97 h 178"/>
                  <a:gd name="T10" fmla="*/ 137 w 137"/>
                  <a:gd name="T11" fmla="*/ 110 h 178"/>
                  <a:gd name="T12" fmla="*/ 118 w 137"/>
                  <a:gd name="T13" fmla="*/ 132 h 178"/>
                  <a:gd name="T14" fmla="*/ 121 w 137"/>
                  <a:gd name="T15" fmla="*/ 148 h 178"/>
                  <a:gd name="T16" fmla="*/ 115 w 137"/>
                  <a:gd name="T17" fmla="*/ 161 h 178"/>
                  <a:gd name="T18" fmla="*/ 102 w 137"/>
                  <a:gd name="T19" fmla="*/ 152 h 178"/>
                  <a:gd name="T20" fmla="*/ 91 w 137"/>
                  <a:gd name="T21" fmla="*/ 178 h 178"/>
                  <a:gd name="T22" fmla="*/ 74 w 137"/>
                  <a:gd name="T23" fmla="*/ 167 h 178"/>
                  <a:gd name="T24" fmla="*/ 62 w 137"/>
                  <a:gd name="T25" fmla="*/ 169 h 178"/>
                  <a:gd name="T26" fmla="*/ 52 w 137"/>
                  <a:gd name="T27" fmla="*/ 160 h 178"/>
                  <a:gd name="T28" fmla="*/ 44 w 137"/>
                  <a:gd name="T29" fmla="*/ 148 h 178"/>
                  <a:gd name="T30" fmla="*/ 41 w 137"/>
                  <a:gd name="T31" fmla="*/ 137 h 178"/>
                  <a:gd name="T32" fmla="*/ 29 w 137"/>
                  <a:gd name="T33" fmla="*/ 120 h 178"/>
                  <a:gd name="T34" fmla="*/ 15 w 137"/>
                  <a:gd name="T35" fmla="*/ 123 h 178"/>
                  <a:gd name="T36" fmla="*/ 3 w 137"/>
                  <a:gd name="T37" fmla="*/ 102 h 178"/>
                  <a:gd name="T38" fmla="*/ 1 w 137"/>
                  <a:gd name="T39" fmla="*/ 81 h 178"/>
                  <a:gd name="T40" fmla="*/ 11 w 137"/>
                  <a:gd name="T41" fmla="*/ 70 h 178"/>
                  <a:gd name="T42" fmla="*/ 18 w 137"/>
                  <a:gd name="T43" fmla="*/ 61 h 178"/>
                  <a:gd name="T44" fmla="*/ 15 w 137"/>
                  <a:gd name="T45" fmla="*/ 52 h 178"/>
                  <a:gd name="T46" fmla="*/ 3 w 137"/>
                  <a:gd name="T47" fmla="*/ 49 h 178"/>
                  <a:gd name="T48" fmla="*/ 8 w 137"/>
                  <a:gd name="T49" fmla="*/ 38 h 178"/>
                  <a:gd name="T50" fmla="*/ 1 w 137"/>
                  <a:gd name="T51" fmla="*/ 27 h 178"/>
                  <a:gd name="T52" fmla="*/ 5 w 137"/>
                  <a:gd name="T53" fmla="*/ 15 h 178"/>
                  <a:gd name="T54" fmla="*/ 12 w 137"/>
                  <a:gd name="T55" fmla="*/ 0 h 178"/>
                  <a:gd name="T56" fmla="*/ 20 w 137"/>
                  <a:gd name="T57" fmla="*/ 12 h 178"/>
                  <a:gd name="T58" fmla="*/ 47 w 137"/>
                  <a:gd name="T59" fmla="*/ 11 h 178"/>
                  <a:gd name="T60" fmla="*/ 55 w 137"/>
                  <a:gd name="T61" fmla="*/ 18 h 178"/>
                  <a:gd name="T62" fmla="*/ 65 w 137"/>
                  <a:gd name="T63" fmla="*/ 24 h 178"/>
                  <a:gd name="T64" fmla="*/ 67 w 137"/>
                  <a:gd name="T65" fmla="*/ 37 h 178"/>
                  <a:gd name="T66" fmla="*/ 74 w 137"/>
                  <a:gd name="T67" fmla="*/ 40 h 178"/>
                  <a:gd name="T68" fmla="*/ 93 w 137"/>
                  <a:gd name="T69" fmla="*/ 41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7" h="178">
                    <a:moveTo>
                      <a:pt x="96" y="44"/>
                    </a:moveTo>
                    <a:lnTo>
                      <a:pt x="94" y="52"/>
                    </a:lnTo>
                    <a:lnTo>
                      <a:pt x="97" y="55"/>
                    </a:lnTo>
                    <a:lnTo>
                      <a:pt x="100" y="64"/>
                    </a:lnTo>
                    <a:lnTo>
                      <a:pt x="106" y="68"/>
                    </a:lnTo>
                    <a:lnTo>
                      <a:pt x="115" y="82"/>
                    </a:lnTo>
                    <a:lnTo>
                      <a:pt x="114" y="85"/>
                    </a:lnTo>
                    <a:lnTo>
                      <a:pt x="108" y="88"/>
                    </a:lnTo>
                    <a:lnTo>
                      <a:pt x="123" y="97"/>
                    </a:lnTo>
                    <a:lnTo>
                      <a:pt x="130" y="97"/>
                    </a:lnTo>
                    <a:lnTo>
                      <a:pt x="135" y="102"/>
                    </a:lnTo>
                    <a:lnTo>
                      <a:pt x="137" y="110"/>
                    </a:lnTo>
                    <a:lnTo>
                      <a:pt x="124" y="129"/>
                    </a:lnTo>
                    <a:lnTo>
                      <a:pt x="118" y="132"/>
                    </a:lnTo>
                    <a:lnTo>
                      <a:pt x="120" y="135"/>
                    </a:lnTo>
                    <a:lnTo>
                      <a:pt x="121" y="148"/>
                    </a:lnTo>
                    <a:lnTo>
                      <a:pt x="118" y="154"/>
                    </a:lnTo>
                    <a:lnTo>
                      <a:pt x="115" y="161"/>
                    </a:lnTo>
                    <a:lnTo>
                      <a:pt x="108" y="154"/>
                    </a:lnTo>
                    <a:lnTo>
                      <a:pt x="102" y="152"/>
                    </a:lnTo>
                    <a:lnTo>
                      <a:pt x="94" y="173"/>
                    </a:lnTo>
                    <a:lnTo>
                      <a:pt x="91" y="178"/>
                    </a:lnTo>
                    <a:lnTo>
                      <a:pt x="82" y="173"/>
                    </a:lnTo>
                    <a:lnTo>
                      <a:pt x="74" y="167"/>
                    </a:lnTo>
                    <a:lnTo>
                      <a:pt x="70" y="170"/>
                    </a:lnTo>
                    <a:lnTo>
                      <a:pt x="62" y="169"/>
                    </a:lnTo>
                    <a:lnTo>
                      <a:pt x="58" y="164"/>
                    </a:lnTo>
                    <a:lnTo>
                      <a:pt x="52" y="160"/>
                    </a:lnTo>
                    <a:lnTo>
                      <a:pt x="52" y="155"/>
                    </a:lnTo>
                    <a:lnTo>
                      <a:pt x="44" y="148"/>
                    </a:lnTo>
                    <a:lnTo>
                      <a:pt x="41" y="138"/>
                    </a:lnTo>
                    <a:lnTo>
                      <a:pt x="41" y="137"/>
                    </a:lnTo>
                    <a:lnTo>
                      <a:pt x="32" y="131"/>
                    </a:lnTo>
                    <a:lnTo>
                      <a:pt x="29" y="120"/>
                    </a:lnTo>
                    <a:lnTo>
                      <a:pt x="18" y="117"/>
                    </a:lnTo>
                    <a:lnTo>
                      <a:pt x="15" y="123"/>
                    </a:lnTo>
                    <a:lnTo>
                      <a:pt x="12" y="117"/>
                    </a:lnTo>
                    <a:lnTo>
                      <a:pt x="3" y="102"/>
                    </a:lnTo>
                    <a:lnTo>
                      <a:pt x="5" y="90"/>
                    </a:lnTo>
                    <a:lnTo>
                      <a:pt x="1" y="81"/>
                    </a:lnTo>
                    <a:lnTo>
                      <a:pt x="12" y="73"/>
                    </a:lnTo>
                    <a:lnTo>
                      <a:pt x="11" y="70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14" y="56"/>
                    </a:lnTo>
                    <a:lnTo>
                      <a:pt x="15" y="52"/>
                    </a:lnTo>
                    <a:lnTo>
                      <a:pt x="8" y="52"/>
                    </a:lnTo>
                    <a:lnTo>
                      <a:pt x="3" y="49"/>
                    </a:lnTo>
                    <a:lnTo>
                      <a:pt x="9" y="41"/>
                    </a:lnTo>
                    <a:lnTo>
                      <a:pt x="8" y="38"/>
                    </a:lnTo>
                    <a:lnTo>
                      <a:pt x="0" y="38"/>
                    </a:lnTo>
                    <a:lnTo>
                      <a:pt x="1" y="27"/>
                    </a:lnTo>
                    <a:lnTo>
                      <a:pt x="0" y="23"/>
                    </a:lnTo>
                    <a:lnTo>
                      <a:pt x="5" y="15"/>
                    </a:lnTo>
                    <a:lnTo>
                      <a:pt x="5" y="8"/>
                    </a:lnTo>
                    <a:lnTo>
                      <a:pt x="12" y="0"/>
                    </a:lnTo>
                    <a:lnTo>
                      <a:pt x="15" y="5"/>
                    </a:lnTo>
                    <a:lnTo>
                      <a:pt x="20" y="12"/>
                    </a:lnTo>
                    <a:lnTo>
                      <a:pt x="39" y="9"/>
                    </a:lnTo>
                    <a:lnTo>
                      <a:pt x="47" y="11"/>
                    </a:lnTo>
                    <a:lnTo>
                      <a:pt x="53" y="12"/>
                    </a:lnTo>
                    <a:lnTo>
                      <a:pt x="55" y="18"/>
                    </a:lnTo>
                    <a:lnTo>
                      <a:pt x="53" y="21"/>
                    </a:lnTo>
                    <a:lnTo>
                      <a:pt x="65" y="24"/>
                    </a:lnTo>
                    <a:lnTo>
                      <a:pt x="64" y="29"/>
                    </a:lnTo>
                    <a:lnTo>
                      <a:pt x="67" y="37"/>
                    </a:lnTo>
                    <a:lnTo>
                      <a:pt x="73" y="34"/>
                    </a:lnTo>
                    <a:lnTo>
                      <a:pt x="74" y="40"/>
                    </a:lnTo>
                    <a:lnTo>
                      <a:pt x="79" y="41"/>
                    </a:lnTo>
                    <a:lnTo>
                      <a:pt x="93" y="41"/>
                    </a:lnTo>
                    <a:lnTo>
                      <a:pt x="96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6" name="Freeform 3167">
                <a:extLst>
                  <a:ext uri="{FF2B5EF4-FFF2-40B4-BE49-F238E27FC236}">
                    <a16:creationId xmlns:a16="http://schemas.microsoft.com/office/drawing/2014/main" id="{439DE2DC-C877-9A9A-A0B3-77708B27C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155"/>
                <a:ext cx="113" cy="97"/>
              </a:xfrm>
              <a:custGeom>
                <a:avLst/>
                <a:gdLst>
                  <a:gd name="T0" fmla="*/ 185 w 226"/>
                  <a:gd name="T1" fmla="*/ 12 h 193"/>
                  <a:gd name="T2" fmla="*/ 171 w 226"/>
                  <a:gd name="T3" fmla="*/ 9 h 193"/>
                  <a:gd name="T4" fmla="*/ 159 w 226"/>
                  <a:gd name="T5" fmla="*/ 0 h 193"/>
                  <a:gd name="T6" fmla="*/ 150 w 226"/>
                  <a:gd name="T7" fmla="*/ 3 h 193"/>
                  <a:gd name="T8" fmla="*/ 146 w 226"/>
                  <a:gd name="T9" fmla="*/ 23 h 193"/>
                  <a:gd name="T10" fmla="*/ 141 w 226"/>
                  <a:gd name="T11" fmla="*/ 29 h 193"/>
                  <a:gd name="T12" fmla="*/ 143 w 226"/>
                  <a:gd name="T13" fmla="*/ 47 h 193"/>
                  <a:gd name="T14" fmla="*/ 138 w 226"/>
                  <a:gd name="T15" fmla="*/ 58 h 193"/>
                  <a:gd name="T16" fmla="*/ 132 w 226"/>
                  <a:gd name="T17" fmla="*/ 64 h 193"/>
                  <a:gd name="T18" fmla="*/ 124 w 226"/>
                  <a:gd name="T19" fmla="*/ 69 h 193"/>
                  <a:gd name="T20" fmla="*/ 117 w 226"/>
                  <a:gd name="T21" fmla="*/ 76 h 193"/>
                  <a:gd name="T22" fmla="*/ 117 w 226"/>
                  <a:gd name="T23" fmla="*/ 88 h 193"/>
                  <a:gd name="T24" fmla="*/ 120 w 226"/>
                  <a:gd name="T25" fmla="*/ 100 h 193"/>
                  <a:gd name="T26" fmla="*/ 117 w 226"/>
                  <a:gd name="T27" fmla="*/ 108 h 193"/>
                  <a:gd name="T28" fmla="*/ 89 w 226"/>
                  <a:gd name="T29" fmla="*/ 114 h 193"/>
                  <a:gd name="T30" fmla="*/ 80 w 226"/>
                  <a:gd name="T31" fmla="*/ 110 h 193"/>
                  <a:gd name="T32" fmla="*/ 79 w 226"/>
                  <a:gd name="T33" fmla="*/ 93 h 193"/>
                  <a:gd name="T34" fmla="*/ 76 w 226"/>
                  <a:gd name="T35" fmla="*/ 85 h 193"/>
                  <a:gd name="T36" fmla="*/ 67 w 226"/>
                  <a:gd name="T37" fmla="*/ 85 h 193"/>
                  <a:gd name="T38" fmla="*/ 64 w 226"/>
                  <a:gd name="T39" fmla="*/ 99 h 193"/>
                  <a:gd name="T40" fmla="*/ 61 w 226"/>
                  <a:gd name="T41" fmla="*/ 108 h 193"/>
                  <a:gd name="T42" fmla="*/ 44 w 226"/>
                  <a:gd name="T43" fmla="*/ 108 h 193"/>
                  <a:gd name="T44" fmla="*/ 39 w 226"/>
                  <a:gd name="T45" fmla="*/ 108 h 193"/>
                  <a:gd name="T46" fmla="*/ 23 w 226"/>
                  <a:gd name="T47" fmla="*/ 117 h 193"/>
                  <a:gd name="T48" fmla="*/ 11 w 226"/>
                  <a:gd name="T49" fmla="*/ 123 h 193"/>
                  <a:gd name="T50" fmla="*/ 5 w 226"/>
                  <a:gd name="T51" fmla="*/ 131 h 193"/>
                  <a:gd name="T52" fmla="*/ 0 w 226"/>
                  <a:gd name="T53" fmla="*/ 141 h 193"/>
                  <a:gd name="T54" fmla="*/ 1 w 226"/>
                  <a:gd name="T55" fmla="*/ 160 h 193"/>
                  <a:gd name="T56" fmla="*/ 8 w 226"/>
                  <a:gd name="T57" fmla="*/ 186 h 193"/>
                  <a:gd name="T58" fmla="*/ 17 w 226"/>
                  <a:gd name="T59" fmla="*/ 182 h 193"/>
                  <a:gd name="T60" fmla="*/ 24 w 226"/>
                  <a:gd name="T61" fmla="*/ 170 h 193"/>
                  <a:gd name="T62" fmla="*/ 32 w 226"/>
                  <a:gd name="T63" fmla="*/ 155 h 193"/>
                  <a:gd name="T64" fmla="*/ 49 w 226"/>
                  <a:gd name="T65" fmla="*/ 157 h 193"/>
                  <a:gd name="T66" fmla="*/ 53 w 226"/>
                  <a:gd name="T67" fmla="*/ 164 h 193"/>
                  <a:gd name="T68" fmla="*/ 64 w 226"/>
                  <a:gd name="T69" fmla="*/ 178 h 193"/>
                  <a:gd name="T70" fmla="*/ 73 w 226"/>
                  <a:gd name="T71" fmla="*/ 193 h 193"/>
                  <a:gd name="T72" fmla="*/ 73 w 226"/>
                  <a:gd name="T73" fmla="*/ 176 h 193"/>
                  <a:gd name="T74" fmla="*/ 80 w 226"/>
                  <a:gd name="T75" fmla="*/ 172 h 193"/>
                  <a:gd name="T76" fmla="*/ 91 w 226"/>
                  <a:gd name="T77" fmla="*/ 173 h 193"/>
                  <a:gd name="T78" fmla="*/ 97 w 226"/>
                  <a:gd name="T79" fmla="*/ 186 h 193"/>
                  <a:gd name="T80" fmla="*/ 105 w 226"/>
                  <a:gd name="T81" fmla="*/ 179 h 193"/>
                  <a:gd name="T82" fmla="*/ 111 w 226"/>
                  <a:gd name="T83" fmla="*/ 167 h 193"/>
                  <a:gd name="T84" fmla="*/ 120 w 226"/>
                  <a:gd name="T85" fmla="*/ 170 h 193"/>
                  <a:gd name="T86" fmla="*/ 127 w 226"/>
                  <a:gd name="T87" fmla="*/ 160 h 193"/>
                  <a:gd name="T88" fmla="*/ 137 w 226"/>
                  <a:gd name="T89" fmla="*/ 160 h 193"/>
                  <a:gd name="T90" fmla="*/ 146 w 226"/>
                  <a:gd name="T91" fmla="*/ 163 h 193"/>
                  <a:gd name="T92" fmla="*/ 140 w 226"/>
                  <a:gd name="T93" fmla="*/ 148 h 193"/>
                  <a:gd name="T94" fmla="*/ 167 w 226"/>
                  <a:gd name="T95" fmla="*/ 148 h 193"/>
                  <a:gd name="T96" fmla="*/ 181 w 226"/>
                  <a:gd name="T97" fmla="*/ 148 h 193"/>
                  <a:gd name="T98" fmla="*/ 182 w 226"/>
                  <a:gd name="T99" fmla="*/ 134 h 193"/>
                  <a:gd name="T100" fmla="*/ 185 w 226"/>
                  <a:gd name="T101" fmla="*/ 128 h 193"/>
                  <a:gd name="T102" fmla="*/ 188 w 226"/>
                  <a:gd name="T103" fmla="*/ 116 h 193"/>
                  <a:gd name="T104" fmla="*/ 196 w 226"/>
                  <a:gd name="T105" fmla="*/ 111 h 193"/>
                  <a:gd name="T106" fmla="*/ 200 w 226"/>
                  <a:gd name="T107" fmla="*/ 99 h 193"/>
                  <a:gd name="T108" fmla="*/ 196 w 226"/>
                  <a:gd name="T109" fmla="*/ 93 h 193"/>
                  <a:gd name="T110" fmla="*/ 200 w 226"/>
                  <a:gd name="T111" fmla="*/ 85 h 193"/>
                  <a:gd name="T112" fmla="*/ 222 w 226"/>
                  <a:gd name="T113" fmla="*/ 85 h 193"/>
                  <a:gd name="T114" fmla="*/ 226 w 226"/>
                  <a:gd name="T115" fmla="*/ 73 h 193"/>
                  <a:gd name="T116" fmla="*/ 218 w 226"/>
                  <a:gd name="T117" fmla="*/ 52 h 193"/>
                  <a:gd name="T118" fmla="*/ 212 w 226"/>
                  <a:gd name="T119" fmla="*/ 41 h 193"/>
                  <a:gd name="T120" fmla="*/ 205 w 226"/>
                  <a:gd name="T121" fmla="*/ 41 h 193"/>
                  <a:gd name="T122" fmla="*/ 196 w 226"/>
                  <a:gd name="T123" fmla="*/ 32 h 193"/>
                  <a:gd name="T124" fmla="*/ 197 w 226"/>
                  <a:gd name="T125" fmla="*/ 17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6" h="193">
                    <a:moveTo>
                      <a:pt x="187" y="18"/>
                    </a:moveTo>
                    <a:lnTo>
                      <a:pt x="185" y="12"/>
                    </a:lnTo>
                    <a:lnTo>
                      <a:pt x="179" y="12"/>
                    </a:lnTo>
                    <a:lnTo>
                      <a:pt x="171" y="9"/>
                    </a:lnTo>
                    <a:lnTo>
                      <a:pt x="161" y="2"/>
                    </a:lnTo>
                    <a:lnTo>
                      <a:pt x="159" y="0"/>
                    </a:lnTo>
                    <a:lnTo>
                      <a:pt x="152" y="0"/>
                    </a:lnTo>
                    <a:lnTo>
                      <a:pt x="150" y="3"/>
                    </a:lnTo>
                    <a:lnTo>
                      <a:pt x="150" y="12"/>
                    </a:lnTo>
                    <a:lnTo>
                      <a:pt x="146" y="23"/>
                    </a:lnTo>
                    <a:lnTo>
                      <a:pt x="140" y="26"/>
                    </a:lnTo>
                    <a:lnTo>
                      <a:pt x="141" y="29"/>
                    </a:lnTo>
                    <a:lnTo>
                      <a:pt x="135" y="34"/>
                    </a:lnTo>
                    <a:lnTo>
                      <a:pt x="143" y="47"/>
                    </a:lnTo>
                    <a:lnTo>
                      <a:pt x="144" y="52"/>
                    </a:lnTo>
                    <a:lnTo>
                      <a:pt x="138" y="58"/>
                    </a:lnTo>
                    <a:lnTo>
                      <a:pt x="133" y="58"/>
                    </a:lnTo>
                    <a:lnTo>
                      <a:pt x="132" y="64"/>
                    </a:lnTo>
                    <a:lnTo>
                      <a:pt x="127" y="65"/>
                    </a:lnTo>
                    <a:lnTo>
                      <a:pt x="124" y="69"/>
                    </a:lnTo>
                    <a:lnTo>
                      <a:pt x="118" y="73"/>
                    </a:lnTo>
                    <a:lnTo>
                      <a:pt x="117" y="76"/>
                    </a:lnTo>
                    <a:lnTo>
                      <a:pt x="118" y="84"/>
                    </a:lnTo>
                    <a:lnTo>
                      <a:pt x="117" y="88"/>
                    </a:lnTo>
                    <a:lnTo>
                      <a:pt x="121" y="91"/>
                    </a:lnTo>
                    <a:lnTo>
                      <a:pt x="120" y="100"/>
                    </a:lnTo>
                    <a:lnTo>
                      <a:pt x="121" y="105"/>
                    </a:lnTo>
                    <a:lnTo>
                      <a:pt x="117" y="108"/>
                    </a:lnTo>
                    <a:lnTo>
                      <a:pt x="97" y="110"/>
                    </a:lnTo>
                    <a:lnTo>
                      <a:pt x="89" y="114"/>
                    </a:lnTo>
                    <a:lnTo>
                      <a:pt x="83" y="113"/>
                    </a:lnTo>
                    <a:lnTo>
                      <a:pt x="80" y="110"/>
                    </a:lnTo>
                    <a:lnTo>
                      <a:pt x="80" y="103"/>
                    </a:lnTo>
                    <a:lnTo>
                      <a:pt x="79" y="93"/>
                    </a:lnTo>
                    <a:lnTo>
                      <a:pt x="80" y="88"/>
                    </a:lnTo>
                    <a:lnTo>
                      <a:pt x="76" y="85"/>
                    </a:lnTo>
                    <a:lnTo>
                      <a:pt x="71" y="88"/>
                    </a:lnTo>
                    <a:lnTo>
                      <a:pt x="67" y="85"/>
                    </a:lnTo>
                    <a:lnTo>
                      <a:pt x="64" y="88"/>
                    </a:lnTo>
                    <a:lnTo>
                      <a:pt x="64" y="99"/>
                    </a:lnTo>
                    <a:lnTo>
                      <a:pt x="61" y="99"/>
                    </a:lnTo>
                    <a:lnTo>
                      <a:pt x="61" y="108"/>
                    </a:lnTo>
                    <a:lnTo>
                      <a:pt x="52" y="111"/>
                    </a:lnTo>
                    <a:lnTo>
                      <a:pt x="44" y="108"/>
                    </a:lnTo>
                    <a:lnTo>
                      <a:pt x="39" y="108"/>
                    </a:lnTo>
                    <a:lnTo>
                      <a:pt x="39" y="108"/>
                    </a:lnTo>
                    <a:lnTo>
                      <a:pt x="24" y="114"/>
                    </a:lnTo>
                    <a:lnTo>
                      <a:pt x="23" y="117"/>
                    </a:lnTo>
                    <a:lnTo>
                      <a:pt x="14" y="120"/>
                    </a:lnTo>
                    <a:lnTo>
                      <a:pt x="11" y="123"/>
                    </a:lnTo>
                    <a:lnTo>
                      <a:pt x="11" y="128"/>
                    </a:lnTo>
                    <a:lnTo>
                      <a:pt x="5" y="131"/>
                    </a:lnTo>
                    <a:lnTo>
                      <a:pt x="6" y="132"/>
                    </a:lnTo>
                    <a:lnTo>
                      <a:pt x="0" y="141"/>
                    </a:lnTo>
                    <a:lnTo>
                      <a:pt x="3" y="152"/>
                    </a:lnTo>
                    <a:lnTo>
                      <a:pt x="1" y="160"/>
                    </a:lnTo>
                    <a:lnTo>
                      <a:pt x="3" y="164"/>
                    </a:lnTo>
                    <a:lnTo>
                      <a:pt x="8" y="186"/>
                    </a:lnTo>
                    <a:lnTo>
                      <a:pt x="9" y="190"/>
                    </a:lnTo>
                    <a:lnTo>
                      <a:pt x="17" y="182"/>
                    </a:lnTo>
                    <a:lnTo>
                      <a:pt x="14" y="175"/>
                    </a:lnTo>
                    <a:lnTo>
                      <a:pt x="24" y="170"/>
                    </a:lnTo>
                    <a:lnTo>
                      <a:pt x="27" y="158"/>
                    </a:lnTo>
                    <a:lnTo>
                      <a:pt x="32" y="155"/>
                    </a:lnTo>
                    <a:lnTo>
                      <a:pt x="38" y="160"/>
                    </a:lnTo>
                    <a:lnTo>
                      <a:pt x="49" y="157"/>
                    </a:lnTo>
                    <a:lnTo>
                      <a:pt x="53" y="158"/>
                    </a:lnTo>
                    <a:lnTo>
                      <a:pt x="53" y="164"/>
                    </a:lnTo>
                    <a:lnTo>
                      <a:pt x="62" y="170"/>
                    </a:lnTo>
                    <a:lnTo>
                      <a:pt x="64" y="178"/>
                    </a:lnTo>
                    <a:lnTo>
                      <a:pt x="70" y="189"/>
                    </a:lnTo>
                    <a:lnTo>
                      <a:pt x="73" y="193"/>
                    </a:lnTo>
                    <a:lnTo>
                      <a:pt x="76" y="182"/>
                    </a:lnTo>
                    <a:lnTo>
                      <a:pt x="73" y="176"/>
                    </a:lnTo>
                    <a:lnTo>
                      <a:pt x="79" y="176"/>
                    </a:lnTo>
                    <a:lnTo>
                      <a:pt x="80" y="172"/>
                    </a:lnTo>
                    <a:lnTo>
                      <a:pt x="85" y="170"/>
                    </a:lnTo>
                    <a:lnTo>
                      <a:pt x="91" y="173"/>
                    </a:lnTo>
                    <a:lnTo>
                      <a:pt x="94" y="179"/>
                    </a:lnTo>
                    <a:lnTo>
                      <a:pt x="97" y="186"/>
                    </a:lnTo>
                    <a:lnTo>
                      <a:pt x="100" y="186"/>
                    </a:lnTo>
                    <a:lnTo>
                      <a:pt x="105" y="179"/>
                    </a:lnTo>
                    <a:lnTo>
                      <a:pt x="103" y="172"/>
                    </a:lnTo>
                    <a:lnTo>
                      <a:pt x="111" y="167"/>
                    </a:lnTo>
                    <a:lnTo>
                      <a:pt x="115" y="167"/>
                    </a:lnTo>
                    <a:lnTo>
                      <a:pt x="120" y="170"/>
                    </a:lnTo>
                    <a:lnTo>
                      <a:pt x="120" y="167"/>
                    </a:lnTo>
                    <a:lnTo>
                      <a:pt x="127" y="160"/>
                    </a:lnTo>
                    <a:lnTo>
                      <a:pt x="133" y="161"/>
                    </a:lnTo>
                    <a:lnTo>
                      <a:pt x="137" y="160"/>
                    </a:lnTo>
                    <a:lnTo>
                      <a:pt x="141" y="163"/>
                    </a:lnTo>
                    <a:lnTo>
                      <a:pt x="146" y="163"/>
                    </a:lnTo>
                    <a:lnTo>
                      <a:pt x="147" y="157"/>
                    </a:lnTo>
                    <a:lnTo>
                      <a:pt x="140" y="148"/>
                    </a:lnTo>
                    <a:lnTo>
                      <a:pt x="159" y="141"/>
                    </a:lnTo>
                    <a:lnTo>
                      <a:pt x="167" y="148"/>
                    </a:lnTo>
                    <a:lnTo>
                      <a:pt x="173" y="146"/>
                    </a:lnTo>
                    <a:lnTo>
                      <a:pt x="181" y="148"/>
                    </a:lnTo>
                    <a:lnTo>
                      <a:pt x="185" y="143"/>
                    </a:lnTo>
                    <a:lnTo>
                      <a:pt x="182" y="134"/>
                    </a:lnTo>
                    <a:lnTo>
                      <a:pt x="181" y="131"/>
                    </a:lnTo>
                    <a:lnTo>
                      <a:pt x="185" y="128"/>
                    </a:lnTo>
                    <a:lnTo>
                      <a:pt x="184" y="117"/>
                    </a:lnTo>
                    <a:lnTo>
                      <a:pt x="188" y="116"/>
                    </a:lnTo>
                    <a:lnTo>
                      <a:pt x="193" y="111"/>
                    </a:lnTo>
                    <a:lnTo>
                      <a:pt x="196" y="111"/>
                    </a:lnTo>
                    <a:lnTo>
                      <a:pt x="197" y="105"/>
                    </a:lnTo>
                    <a:lnTo>
                      <a:pt x="200" y="99"/>
                    </a:lnTo>
                    <a:lnTo>
                      <a:pt x="200" y="96"/>
                    </a:lnTo>
                    <a:lnTo>
                      <a:pt x="196" y="93"/>
                    </a:lnTo>
                    <a:lnTo>
                      <a:pt x="200" y="88"/>
                    </a:lnTo>
                    <a:lnTo>
                      <a:pt x="200" y="85"/>
                    </a:lnTo>
                    <a:lnTo>
                      <a:pt x="214" y="82"/>
                    </a:lnTo>
                    <a:lnTo>
                      <a:pt x="222" y="85"/>
                    </a:lnTo>
                    <a:lnTo>
                      <a:pt x="225" y="85"/>
                    </a:lnTo>
                    <a:lnTo>
                      <a:pt x="226" y="73"/>
                    </a:lnTo>
                    <a:lnTo>
                      <a:pt x="226" y="64"/>
                    </a:lnTo>
                    <a:lnTo>
                      <a:pt x="218" y="52"/>
                    </a:lnTo>
                    <a:lnTo>
                      <a:pt x="214" y="49"/>
                    </a:lnTo>
                    <a:lnTo>
                      <a:pt x="212" y="41"/>
                    </a:lnTo>
                    <a:lnTo>
                      <a:pt x="206" y="40"/>
                    </a:lnTo>
                    <a:lnTo>
                      <a:pt x="205" y="41"/>
                    </a:lnTo>
                    <a:lnTo>
                      <a:pt x="196" y="43"/>
                    </a:lnTo>
                    <a:lnTo>
                      <a:pt x="196" y="32"/>
                    </a:lnTo>
                    <a:lnTo>
                      <a:pt x="191" y="23"/>
                    </a:lnTo>
                    <a:lnTo>
                      <a:pt x="197" y="17"/>
                    </a:lnTo>
                    <a:lnTo>
                      <a:pt x="187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7" name="Freeform 3168">
                <a:extLst>
                  <a:ext uri="{FF2B5EF4-FFF2-40B4-BE49-F238E27FC236}">
                    <a16:creationId xmlns:a16="http://schemas.microsoft.com/office/drawing/2014/main" id="{D99D80E1-9070-52C5-88A3-C08DED96D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155"/>
                <a:ext cx="113" cy="97"/>
              </a:xfrm>
              <a:custGeom>
                <a:avLst/>
                <a:gdLst>
                  <a:gd name="T0" fmla="*/ 197 w 226"/>
                  <a:gd name="T1" fmla="*/ 17 h 193"/>
                  <a:gd name="T2" fmla="*/ 196 w 226"/>
                  <a:gd name="T3" fmla="*/ 32 h 193"/>
                  <a:gd name="T4" fmla="*/ 205 w 226"/>
                  <a:gd name="T5" fmla="*/ 41 h 193"/>
                  <a:gd name="T6" fmla="*/ 212 w 226"/>
                  <a:gd name="T7" fmla="*/ 41 h 193"/>
                  <a:gd name="T8" fmla="*/ 218 w 226"/>
                  <a:gd name="T9" fmla="*/ 52 h 193"/>
                  <a:gd name="T10" fmla="*/ 226 w 226"/>
                  <a:gd name="T11" fmla="*/ 73 h 193"/>
                  <a:gd name="T12" fmla="*/ 222 w 226"/>
                  <a:gd name="T13" fmla="*/ 85 h 193"/>
                  <a:gd name="T14" fmla="*/ 200 w 226"/>
                  <a:gd name="T15" fmla="*/ 85 h 193"/>
                  <a:gd name="T16" fmla="*/ 196 w 226"/>
                  <a:gd name="T17" fmla="*/ 93 h 193"/>
                  <a:gd name="T18" fmla="*/ 200 w 226"/>
                  <a:gd name="T19" fmla="*/ 99 h 193"/>
                  <a:gd name="T20" fmla="*/ 196 w 226"/>
                  <a:gd name="T21" fmla="*/ 111 h 193"/>
                  <a:gd name="T22" fmla="*/ 188 w 226"/>
                  <a:gd name="T23" fmla="*/ 116 h 193"/>
                  <a:gd name="T24" fmla="*/ 185 w 226"/>
                  <a:gd name="T25" fmla="*/ 128 h 193"/>
                  <a:gd name="T26" fmla="*/ 182 w 226"/>
                  <a:gd name="T27" fmla="*/ 134 h 193"/>
                  <a:gd name="T28" fmla="*/ 181 w 226"/>
                  <a:gd name="T29" fmla="*/ 148 h 193"/>
                  <a:gd name="T30" fmla="*/ 167 w 226"/>
                  <a:gd name="T31" fmla="*/ 148 h 193"/>
                  <a:gd name="T32" fmla="*/ 140 w 226"/>
                  <a:gd name="T33" fmla="*/ 148 h 193"/>
                  <a:gd name="T34" fmla="*/ 146 w 226"/>
                  <a:gd name="T35" fmla="*/ 163 h 193"/>
                  <a:gd name="T36" fmla="*/ 137 w 226"/>
                  <a:gd name="T37" fmla="*/ 160 h 193"/>
                  <a:gd name="T38" fmla="*/ 127 w 226"/>
                  <a:gd name="T39" fmla="*/ 160 h 193"/>
                  <a:gd name="T40" fmla="*/ 120 w 226"/>
                  <a:gd name="T41" fmla="*/ 170 h 193"/>
                  <a:gd name="T42" fmla="*/ 111 w 226"/>
                  <a:gd name="T43" fmla="*/ 167 h 193"/>
                  <a:gd name="T44" fmla="*/ 105 w 226"/>
                  <a:gd name="T45" fmla="*/ 179 h 193"/>
                  <a:gd name="T46" fmla="*/ 97 w 226"/>
                  <a:gd name="T47" fmla="*/ 186 h 193"/>
                  <a:gd name="T48" fmla="*/ 91 w 226"/>
                  <a:gd name="T49" fmla="*/ 173 h 193"/>
                  <a:gd name="T50" fmla="*/ 80 w 226"/>
                  <a:gd name="T51" fmla="*/ 172 h 193"/>
                  <a:gd name="T52" fmla="*/ 73 w 226"/>
                  <a:gd name="T53" fmla="*/ 176 h 193"/>
                  <a:gd name="T54" fmla="*/ 73 w 226"/>
                  <a:gd name="T55" fmla="*/ 193 h 193"/>
                  <a:gd name="T56" fmla="*/ 64 w 226"/>
                  <a:gd name="T57" fmla="*/ 178 h 193"/>
                  <a:gd name="T58" fmla="*/ 53 w 226"/>
                  <a:gd name="T59" fmla="*/ 164 h 193"/>
                  <a:gd name="T60" fmla="*/ 49 w 226"/>
                  <a:gd name="T61" fmla="*/ 157 h 193"/>
                  <a:gd name="T62" fmla="*/ 32 w 226"/>
                  <a:gd name="T63" fmla="*/ 155 h 193"/>
                  <a:gd name="T64" fmla="*/ 24 w 226"/>
                  <a:gd name="T65" fmla="*/ 170 h 193"/>
                  <a:gd name="T66" fmla="*/ 17 w 226"/>
                  <a:gd name="T67" fmla="*/ 182 h 193"/>
                  <a:gd name="T68" fmla="*/ 8 w 226"/>
                  <a:gd name="T69" fmla="*/ 186 h 193"/>
                  <a:gd name="T70" fmla="*/ 1 w 226"/>
                  <a:gd name="T71" fmla="*/ 160 h 193"/>
                  <a:gd name="T72" fmla="*/ 0 w 226"/>
                  <a:gd name="T73" fmla="*/ 141 h 193"/>
                  <a:gd name="T74" fmla="*/ 5 w 226"/>
                  <a:gd name="T75" fmla="*/ 131 h 193"/>
                  <a:gd name="T76" fmla="*/ 11 w 226"/>
                  <a:gd name="T77" fmla="*/ 123 h 193"/>
                  <a:gd name="T78" fmla="*/ 23 w 226"/>
                  <a:gd name="T79" fmla="*/ 117 h 193"/>
                  <a:gd name="T80" fmla="*/ 39 w 226"/>
                  <a:gd name="T81" fmla="*/ 108 h 193"/>
                  <a:gd name="T82" fmla="*/ 44 w 226"/>
                  <a:gd name="T83" fmla="*/ 108 h 193"/>
                  <a:gd name="T84" fmla="*/ 61 w 226"/>
                  <a:gd name="T85" fmla="*/ 108 h 193"/>
                  <a:gd name="T86" fmla="*/ 64 w 226"/>
                  <a:gd name="T87" fmla="*/ 99 h 193"/>
                  <a:gd name="T88" fmla="*/ 67 w 226"/>
                  <a:gd name="T89" fmla="*/ 85 h 193"/>
                  <a:gd name="T90" fmla="*/ 76 w 226"/>
                  <a:gd name="T91" fmla="*/ 85 h 193"/>
                  <a:gd name="T92" fmla="*/ 79 w 226"/>
                  <a:gd name="T93" fmla="*/ 93 h 193"/>
                  <a:gd name="T94" fmla="*/ 80 w 226"/>
                  <a:gd name="T95" fmla="*/ 110 h 193"/>
                  <a:gd name="T96" fmla="*/ 89 w 226"/>
                  <a:gd name="T97" fmla="*/ 114 h 193"/>
                  <a:gd name="T98" fmla="*/ 117 w 226"/>
                  <a:gd name="T99" fmla="*/ 108 h 193"/>
                  <a:gd name="T100" fmla="*/ 120 w 226"/>
                  <a:gd name="T101" fmla="*/ 100 h 193"/>
                  <a:gd name="T102" fmla="*/ 117 w 226"/>
                  <a:gd name="T103" fmla="*/ 88 h 193"/>
                  <a:gd name="T104" fmla="*/ 117 w 226"/>
                  <a:gd name="T105" fmla="*/ 76 h 193"/>
                  <a:gd name="T106" fmla="*/ 124 w 226"/>
                  <a:gd name="T107" fmla="*/ 69 h 193"/>
                  <a:gd name="T108" fmla="*/ 132 w 226"/>
                  <a:gd name="T109" fmla="*/ 64 h 193"/>
                  <a:gd name="T110" fmla="*/ 138 w 226"/>
                  <a:gd name="T111" fmla="*/ 58 h 193"/>
                  <a:gd name="T112" fmla="*/ 143 w 226"/>
                  <a:gd name="T113" fmla="*/ 47 h 193"/>
                  <a:gd name="T114" fmla="*/ 141 w 226"/>
                  <a:gd name="T115" fmla="*/ 29 h 193"/>
                  <a:gd name="T116" fmla="*/ 146 w 226"/>
                  <a:gd name="T117" fmla="*/ 23 h 193"/>
                  <a:gd name="T118" fmla="*/ 150 w 226"/>
                  <a:gd name="T119" fmla="*/ 3 h 193"/>
                  <a:gd name="T120" fmla="*/ 159 w 226"/>
                  <a:gd name="T121" fmla="*/ 0 h 193"/>
                  <a:gd name="T122" fmla="*/ 171 w 226"/>
                  <a:gd name="T123" fmla="*/ 9 h 193"/>
                  <a:gd name="T124" fmla="*/ 185 w 226"/>
                  <a:gd name="T125" fmla="*/ 1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6" h="193">
                    <a:moveTo>
                      <a:pt x="187" y="18"/>
                    </a:moveTo>
                    <a:lnTo>
                      <a:pt x="197" y="17"/>
                    </a:lnTo>
                    <a:lnTo>
                      <a:pt x="191" y="23"/>
                    </a:lnTo>
                    <a:lnTo>
                      <a:pt x="196" y="32"/>
                    </a:lnTo>
                    <a:lnTo>
                      <a:pt x="196" y="43"/>
                    </a:lnTo>
                    <a:lnTo>
                      <a:pt x="205" y="41"/>
                    </a:lnTo>
                    <a:lnTo>
                      <a:pt x="206" y="40"/>
                    </a:lnTo>
                    <a:lnTo>
                      <a:pt x="212" y="41"/>
                    </a:lnTo>
                    <a:lnTo>
                      <a:pt x="214" y="49"/>
                    </a:lnTo>
                    <a:lnTo>
                      <a:pt x="218" y="52"/>
                    </a:lnTo>
                    <a:lnTo>
                      <a:pt x="226" y="64"/>
                    </a:lnTo>
                    <a:lnTo>
                      <a:pt x="226" y="73"/>
                    </a:lnTo>
                    <a:lnTo>
                      <a:pt x="225" y="85"/>
                    </a:lnTo>
                    <a:lnTo>
                      <a:pt x="222" y="85"/>
                    </a:lnTo>
                    <a:lnTo>
                      <a:pt x="214" y="82"/>
                    </a:lnTo>
                    <a:lnTo>
                      <a:pt x="200" y="85"/>
                    </a:lnTo>
                    <a:lnTo>
                      <a:pt x="200" y="88"/>
                    </a:lnTo>
                    <a:lnTo>
                      <a:pt x="196" y="93"/>
                    </a:lnTo>
                    <a:lnTo>
                      <a:pt x="200" y="96"/>
                    </a:lnTo>
                    <a:lnTo>
                      <a:pt x="200" y="99"/>
                    </a:lnTo>
                    <a:lnTo>
                      <a:pt x="197" y="105"/>
                    </a:lnTo>
                    <a:lnTo>
                      <a:pt x="196" y="111"/>
                    </a:lnTo>
                    <a:lnTo>
                      <a:pt x="193" y="111"/>
                    </a:lnTo>
                    <a:lnTo>
                      <a:pt x="188" y="116"/>
                    </a:lnTo>
                    <a:lnTo>
                      <a:pt x="184" y="117"/>
                    </a:lnTo>
                    <a:lnTo>
                      <a:pt x="185" y="128"/>
                    </a:lnTo>
                    <a:lnTo>
                      <a:pt x="181" y="131"/>
                    </a:lnTo>
                    <a:lnTo>
                      <a:pt x="182" y="134"/>
                    </a:lnTo>
                    <a:lnTo>
                      <a:pt x="185" y="143"/>
                    </a:lnTo>
                    <a:lnTo>
                      <a:pt x="181" y="148"/>
                    </a:lnTo>
                    <a:lnTo>
                      <a:pt x="173" y="146"/>
                    </a:lnTo>
                    <a:lnTo>
                      <a:pt x="167" y="148"/>
                    </a:lnTo>
                    <a:lnTo>
                      <a:pt x="159" y="141"/>
                    </a:lnTo>
                    <a:lnTo>
                      <a:pt x="140" y="148"/>
                    </a:lnTo>
                    <a:lnTo>
                      <a:pt x="147" y="157"/>
                    </a:lnTo>
                    <a:lnTo>
                      <a:pt x="146" y="163"/>
                    </a:lnTo>
                    <a:lnTo>
                      <a:pt x="141" y="163"/>
                    </a:lnTo>
                    <a:lnTo>
                      <a:pt x="137" y="160"/>
                    </a:lnTo>
                    <a:lnTo>
                      <a:pt x="133" y="161"/>
                    </a:lnTo>
                    <a:lnTo>
                      <a:pt x="127" y="160"/>
                    </a:lnTo>
                    <a:lnTo>
                      <a:pt x="120" y="167"/>
                    </a:lnTo>
                    <a:lnTo>
                      <a:pt x="120" y="170"/>
                    </a:lnTo>
                    <a:lnTo>
                      <a:pt x="115" y="167"/>
                    </a:lnTo>
                    <a:lnTo>
                      <a:pt x="111" y="167"/>
                    </a:lnTo>
                    <a:lnTo>
                      <a:pt x="103" y="172"/>
                    </a:lnTo>
                    <a:lnTo>
                      <a:pt x="105" y="179"/>
                    </a:lnTo>
                    <a:lnTo>
                      <a:pt x="100" y="186"/>
                    </a:lnTo>
                    <a:lnTo>
                      <a:pt x="97" y="186"/>
                    </a:lnTo>
                    <a:lnTo>
                      <a:pt x="94" y="179"/>
                    </a:lnTo>
                    <a:lnTo>
                      <a:pt x="91" y="173"/>
                    </a:lnTo>
                    <a:lnTo>
                      <a:pt x="85" y="170"/>
                    </a:lnTo>
                    <a:lnTo>
                      <a:pt x="80" y="172"/>
                    </a:lnTo>
                    <a:lnTo>
                      <a:pt x="79" y="176"/>
                    </a:lnTo>
                    <a:lnTo>
                      <a:pt x="73" y="176"/>
                    </a:lnTo>
                    <a:lnTo>
                      <a:pt x="76" y="182"/>
                    </a:lnTo>
                    <a:lnTo>
                      <a:pt x="73" y="193"/>
                    </a:lnTo>
                    <a:lnTo>
                      <a:pt x="70" y="189"/>
                    </a:lnTo>
                    <a:lnTo>
                      <a:pt x="64" y="178"/>
                    </a:lnTo>
                    <a:lnTo>
                      <a:pt x="62" y="170"/>
                    </a:lnTo>
                    <a:lnTo>
                      <a:pt x="53" y="164"/>
                    </a:lnTo>
                    <a:lnTo>
                      <a:pt x="53" y="158"/>
                    </a:lnTo>
                    <a:lnTo>
                      <a:pt x="49" y="157"/>
                    </a:lnTo>
                    <a:lnTo>
                      <a:pt x="38" y="160"/>
                    </a:lnTo>
                    <a:lnTo>
                      <a:pt x="32" y="155"/>
                    </a:lnTo>
                    <a:lnTo>
                      <a:pt x="27" y="158"/>
                    </a:lnTo>
                    <a:lnTo>
                      <a:pt x="24" y="170"/>
                    </a:lnTo>
                    <a:lnTo>
                      <a:pt x="14" y="175"/>
                    </a:lnTo>
                    <a:lnTo>
                      <a:pt x="17" y="182"/>
                    </a:lnTo>
                    <a:lnTo>
                      <a:pt x="9" y="190"/>
                    </a:lnTo>
                    <a:lnTo>
                      <a:pt x="8" y="186"/>
                    </a:lnTo>
                    <a:lnTo>
                      <a:pt x="3" y="164"/>
                    </a:lnTo>
                    <a:lnTo>
                      <a:pt x="1" y="160"/>
                    </a:lnTo>
                    <a:lnTo>
                      <a:pt x="3" y="152"/>
                    </a:lnTo>
                    <a:lnTo>
                      <a:pt x="0" y="141"/>
                    </a:lnTo>
                    <a:lnTo>
                      <a:pt x="6" y="132"/>
                    </a:lnTo>
                    <a:lnTo>
                      <a:pt x="5" y="131"/>
                    </a:lnTo>
                    <a:lnTo>
                      <a:pt x="11" y="128"/>
                    </a:lnTo>
                    <a:lnTo>
                      <a:pt x="11" y="123"/>
                    </a:lnTo>
                    <a:lnTo>
                      <a:pt x="14" y="120"/>
                    </a:lnTo>
                    <a:lnTo>
                      <a:pt x="23" y="117"/>
                    </a:lnTo>
                    <a:lnTo>
                      <a:pt x="24" y="114"/>
                    </a:lnTo>
                    <a:lnTo>
                      <a:pt x="39" y="108"/>
                    </a:lnTo>
                    <a:lnTo>
                      <a:pt x="39" y="108"/>
                    </a:lnTo>
                    <a:lnTo>
                      <a:pt x="44" y="108"/>
                    </a:lnTo>
                    <a:lnTo>
                      <a:pt x="52" y="111"/>
                    </a:lnTo>
                    <a:lnTo>
                      <a:pt x="61" y="108"/>
                    </a:lnTo>
                    <a:lnTo>
                      <a:pt x="61" y="99"/>
                    </a:lnTo>
                    <a:lnTo>
                      <a:pt x="64" y="99"/>
                    </a:lnTo>
                    <a:lnTo>
                      <a:pt x="64" y="88"/>
                    </a:lnTo>
                    <a:lnTo>
                      <a:pt x="67" y="85"/>
                    </a:lnTo>
                    <a:lnTo>
                      <a:pt x="71" y="88"/>
                    </a:lnTo>
                    <a:lnTo>
                      <a:pt x="76" y="85"/>
                    </a:lnTo>
                    <a:lnTo>
                      <a:pt x="80" y="88"/>
                    </a:lnTo>
                    <a:lnTo>
                      <a:pt x="79" y="93"/>
                    </a:lnTo>
                    <a:lnTo>
                      <a:pt x="80" y="103"/>
                    </a:lnTo>
                    <a:lnTo>
                      <a:pt x="80" y="110"/>
                    </a:lnTo>
                    <a:lnTo>
                      <a:pt x="83" y="113"/>
                    </a:lnTo>
                    <a:lnTo>
                      <a:pt x="89" y="114"/>
                    </a:lnTo>
                    <a:lnTo>
                      <a:pt x="97" y="110"/>
                    </a:lnTo>
                    <a:lnTo>
                      <a:pt x="117" y="108"/>
                    </a:lnTo>
                    <a:lnTo>
                      <a:pt x="121" y="105"/>
                    </a:lnTo>
                    <a:lnTo>
                      <a:pt x="120" y="100"/>
                    </a:lnTo>
                    <a:lnTo>
                      <a:pt x="121" y="91"/>
                    </a:lnTo>
                    <a:lnTo>
                      <a:pt x="117" y="88"/>
                    </a:lnTo>
                    <a:lnTo>
                      <a:pt x="118" y="84"/>
                    </a:lnTo>
                    <a:lnTo>
                      <a:pt x="117" y="76"/>
                    </a:lnTo>
                    <a:lnTo>
                      <a:pt x="118" y="73"/>
                    </a:lnTo>
                    <a:lnTo>
                      <a:pt x="124" y="69"/>
                    </a:lnTo>
                    <a:lnTo>
                      <a:pt x="127" y="65"/>
                    </a:lnTo>
                    <a:lnTo>
                      <a:pt x="132" y="64"/>
                    </a:lnTo>
                    <a:lnTo>
                      <a:pt x="133" y="58"/>
                    </a:lnTo>
                    <a:lnTo>
                      <a:pt x="138" y="58"/>
                    </a:lnTo>
                    <a:lnTo>
                      <a:pt x="144" y="52"/>
                    </a:lnTo>
                    <a:lnTo>
                      <a:pt x="143" y="47"/>
                    </a:lnTo>
                    <a:lnTo>
                      <a:pt x="135" y="34"/>
                    </a:lnTo>
                    <a:lnTo>
                      <a:pt x="141" y="29"/>
                    </a:lnTo>
                    <a:lnTo>
                      <a:pt x="140" y="26"/>
                    </a:lnTo>
                    <a:lnTo>
                      <a:pt x="146" y="23"/>
                    </a:lnTo>
                    <a:lnTo>
                      <a:pt x="150" y="12"/>
                    </a:lnTo>
                    <a:lnTo>
                      <a:pt x="150" y="3"/>
                    </a:lnTo>
                    <a:lnTo>
                      <a:pt x="152" y="0"/>
                    </a:lnTo>
                    <a:lnTo>
                      <a:pt x="159" y="0"/>
                    </a:lnTo>
                    <a:lnTo>
                      <a:pt x="161" y="2"/>
                    </a:lnTo>
                    <a:lnTo>
                      <a:pt x="171" y="9"/>
                    </a:lnTo>
                    <a:lnTo>
                      <a:pt x="179" y="12"/>
                    </a:lnTo>
                    <a:lnTo>
                      <a:pt x="185" y="12"/>
                    </a:lnTo>
                    <a:lnTo>
                      <a:pt x="187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8" name="Freeform 3169">
                <a:extLst>
                  <a:ext uri="{FF2B5EF4-FFF2-40B4-BE49-F238E27FC236}">
                    <a16:creationId xmlns:a16="http://schemas.microsoft.com/office/drawing/2014/main" id="{A4488D9C-1B94-999B-8176-B8D313F8E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155"/>
                <a:ext cx="113" cy="97"/>
              </a:xfrm>
              <a:custGeom>
                <a:avLst/>
                <a:gdLst>
                  <a:gd name="T0" fmla="*/ 197 w 226"/>
                  <a:gd name="T1" fmla="*/ 17 h 193"/>
                  <a:gd name="T2" fmla="*/ 196 w 226"/>
                  <a:gd name="T3" fmla="*/ 32 h 193"/>
                  <a:gd name="T4" fmla="*/ 205 w 226"/>
                  <a:gd name="T5" fmla="*/ 41 h 193"/>
                  <a:gd name="T6" fmla="*/ 212 w 226"/>
                  <a:gd name="T7" fmla="*/ 41 h 193"/>
                  <a:gd name="T8" fmla="*/ 218 w 226"/>
                  <a:gd name="T9" fmla="*/ 52 h 193"/>
                  <a:gd name="T10" fmla="*/ 226 w 226"/>
                  <a:gd name="T11" fmla="*/ 73 h 193"/>
                  <a:gd name="T12" fmla="*/ 222 w 226"/>
                  <a:gd name="T13" fmla="*/ 85 h 193"/>
                  <a:gd name="T14" fmla="*/ 200 w 226"/>
                  <a:gd name="T15" fmla="*/ 85 h 193"/>
                  <a:gd name="T16" fmla="*/ 196 w 226"/>
                  <a:gd name="T17" fmla="*/ 93 h 193"/>
                  <a:gd name="T18" fmla="*/ 200 w 226"/>
                  <a:gd name="T19" fmla="*/ 99 h 193"/>
                  <a:gd name="T20" fmla="*/ 196 w 226"/>
                  <a:gd name="T21" fmla="*/ 111 h 193"/>
                  <a:gd name="T22" fmla="*/ 188 w 226"/>
                  <a:gd name="T23" fmla="*/ 116 h 193"/>
                  <a:gd name="T24" fmla="*/ 185 w 226"/>
                  <a:gd name="T25" fmla="*/ 128 h 193"/>
                  <a:gd name="T26" fmla="*/ 182 w 226"/>
                  <a:gd name="T27" fmla="*/ 134 h 193"/>
                  <a:gd name="T28" fmla="*/ 181 w 226"/>
                  <a:gd name="T29" fmla="*/ 148 h 193"/>
                  <a:gd name="T30" fmla="*/ 167 w 226"/>
                  <a:gd name="T31" fmla="*/ 148 h 193"/>
                  <a:gd name="T32" fmla="*/ 140 w 226"/>
                  <a:gd name="T33" fmla="*/ 148 h 193"/>
                  <a:gd name="T34" fmla="*/ 146 w 226"/>
                  <a:gd name="T35" fmla="*/ 163 h 193"/>
                  <a:gd name="T36" fmla="*/ 137 w 226"/>
                  <a:gd name="T37" fmla="*/ 160 h 193"/>
                  <a:gd name="T38" fmla="*/ 127 w 226"/>
                  <a:gd name="T39" fmla="*/ 160 h 193"/>
                  <a:gd name="T40" fmla="*/ 120 w 226"/>
                  <a:gd name="T41" fmla="*/ 170 h 193"/>
                  <a:gd name="T42" fmla="*/ 111 w 226"/>
                  <a:gd name="T43" fmla="*/ 167 h 193"/>
                  <a:gd name="T44" fmla="*/ 105 w 226"/>
                  <a:gd name="T45" fmla="*/ 179 h 193"/>
                  <a:gd name="T46" fmla="*/ 97 w 226"/>
                  <a:gd name="T47" fmla="*/ 186 h 193"/>
                  <a:gd name="T48" fmla="*/ 91 w 226"/>
                  <a:gd name="T49" fmla="*/ 173 h 193"/>
                  <a:gd name="T50" fmla="*/ 80 w 226"/>
                  <a:gd name="T51" fmla="*/ 172 h 193"/>
                  <a:gd name="T52" fmla="*/ 73 w 226"/>
                  <a:gd name="T53" fmla="*/ 176 h 193"/>
                  <a:gd name="T54" fmla="*/ 73 w 226"/>
                  <a:gd name="T55" fmla="*/ 193 h 193"/>
                  <a:gd name="T56" fmla="*/ 64 w 226"/>
                  <a:gd name="T57" fmla="*/ 178 h 193"/>
                  <a:gd name="T58" fmla="*/ 53 w 226"/>
                  <a:gd name="T59" fmla="*/ 164 h 193"/>
                  <a:gd name="T60" fmla="*/ 49 w 226"/>
                  <a:gd name="T61" fmla="*/ 157 h 193"/>
                  <a:gd name="T62" fmla="*/ 32 w 226"/>
                  <a:gd name="T63" fmla="*/ 155 h 193"/>
                  <a:gd name="T64" fmla="*/ 24 w 226"/>
                  <a:gd name="T65" fmla="*/ 170 h 193"/>
                  <a:gd name="T66" fmla="*/ 17 w 226"/>
                  <a:gd name="T67" fmla="*/ 182 h 193"/>
                  <a:gd name="T68" fmla="*/ 8 w 226"/>
                  <a:gd name="T69" fmla="*/ 186 h 193"/>
                  <a:gd name="T70" fmla="*/ 1 w 226"/>
                  <a:gd name="T71" fmla="*/ 160 h 193"/>
                  <a:gd name="T72" fmla="*/ 0 w 226"/>
                  <a:gd name="T73" fmla="*/ 141 h 193"/>
                  <a:gd name="T74" fmla="*/ 5 w 226"/>
                  <a:gd name="T75" fmla="*/ 131 h 193"/>
                  <a:gd name="T76" fmla="*/ 11 w 226"/>
                  <a:gd name="T77" fmla="*/ 123 h 193"/>
                  <a:gd name="T78" fmla="*/ 23 w 226"/>
                  <a:gd name="T79" fmla="*/ 117 h 193"/>
                  <a:gd name="T80" fmla="*/ 39 w 226"/>
                  <a:gd name="T81" fmla="*/ 108 h 193"/>
                  <a:gd name="T82" fmla="*/ 44 w 226"/>
                  <a:gd name="T83" fmla="*/ 108 h 193"/>
                  <a:gd name="T84" fmla="*/ 61 w 226"/>
                  <a:gd name="T85" fmla="*/ 108 h 193"/>
                  <a:gd name="T86" fmla="*/ 64 w 226"/>
                  <a:gd name="T87" fmla="*/ 99 h 193"/>
                  <a:gd name="T88" fmla="*/ 67 w 226"/>
                  <a:gd name="T89" fmla="*/ 85 h 193"/>
                  <a:gd name="T90" fmla="*/ 76 w 226"/>
                  <a:gd name="T91" fmla="*/ 85 h 193"/>
                  <a:gd name="T92" fmla="*/ 79 w 226"/>
                  <a:gd name="T93" fmla="*/ 93 h 193"/>
                  <a:gd name="T94" fmla="*/ 80 w 226"/>
                  <a:gd name="T95" fmla="*/ 110 h 193"/>
                  <a:gd name="T96" fmla="*/ 89 w 226"/>
                  <a:gd name="T97" fmla="*/ 114 h 193"/>
                  <a:gd name="T98" fmla="*/ 117 w 226"/>
                  <a:gd name="T99" fmla="*/ 108 h 193"/>
                  <a:gd name="T100" fmla="*/ 120 w 226"/>
                  <a:gd name="T101" fmla="*/ 100 h 193"/>
                  <a:gd name="T102" fmla="*/ 117 w 226"/>
                  <a:gd name="T103" fmla="*/ 88 h 193"/>
                  <a:gd name="T104" fmla="*/ 117 w 226"/>
                  <a:gd name="T105" fmla="*/ 76 h 193"/>
                  <a:gd name="T106" fmla="*/ 124 w 226"/>
                  <a:gd name="T107" fmla="*/ 69 h 193"/>
                  <a:gd name="T108" fmla="*/ 132 w 226"/>
                  <a:gd name="T109" fmla="*/ 64 h 193"/>
                  <a:gd name="T110" fmla="*/ 138 w 226"/>
                  <a:gd name="T111" fmla="*/ 58 h 193"/>
                  <a:gd name="T112" fmla="*/ 143 w 226"/>
                  <a:gd name="T113" fmla="*/ 47 h 193"/>
                  <a:gd name="T114" fmla="*/ 141 w 226"/>
                  <a:gd name="T115" fmla="*/ 29 h 193"/>
                  <a:gd name="T116" fmla="*/ 146 w 226"/>
                  <a:gd name="T117" fmla="*/ 23 h 193"/>
                  <a:gd name="T118" fmla="*/ 150 w 226"/>
                  <a:gd name="T119" fmla="*/ 3 h 193"/>
                  <a:gd name="T120" fmla="*/ 159 w 226"/>
                  <a:gd name="T121" fmla="*/ 0 h 193"/>
                  <a:gd name="T122" fmla="*/ 171 w 226"/>
                  <a:gd name="T123" fmla="*/ 9 h 193"/>
                  <a:gd name="T124" fmla="*/ 185 w 226"/>
                  <a:gd name="T125" fmla="*/ 1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6" h="193">
                    <a:moveTo>
                      <a:pt x="187" y="18"/>
                    </a:moveTo>
                    <a:lnTo>
                      <a:pt x="197" y="17"/>
                    </a:lnTo>
                    <a:lnTo>
                      <a:pt x="191" y="23"/>
                    </a:lnTo>
                    <a:lnTo>
                      <a:pt x="196" y="32"/>
                    </a:lnTo>
                    <a:lnTo>
                      <a:pt x="196" y="43"/>
                    </a:lnTo>
                    <a:lnTo>
                      <a:pt x="205" y="41"/>
                    </a:lnTo>
                    <a:lnTo>
                      <a:pt x="206" y="40"/>
                    </a:lnTo>
                    <a:lnTo>
                      <a:pt x="212" y="41"/>
                    </a:lnTo>
                    <a:lnTo>
                      <a:pt x="214" y="49"/>
                    </a:lnTo>
                    <a:lnTo>
                      <a:pt x="218" y="52"/>
                    </a:lnTo>
                    <a:lnTo>
                      <a:pt x="226" y="64"/>
                    </a:lnTo>
                    <a:lnTo>
                      <a:pt x="226" y="73"/>
                    </a:lnTo>
                    <a:lnTo>
                      <a:pt x="225" y="85"/>
                    </a:lnTo>
                    <a:lnTo>
                      <a:pt x="222" y="85"/>
                    </a:lnTo>
                    <a:lnTo>
                      <a:pt x="214" y="82"/>
                    </a:lnTo>
                    <a:lnTo>
                      <a:pt x="200" y="85"/>
                    </a:lnTo>
                    <a:lnTo>
                      <a:pt x="200" y="88"/>
                    </a:lnTo>
                    <a:lnTo>
                      <a:pt x="196" y="93"/>
                    </a:lnTo>
                    <a:lnTo>
                      <a:pt x="200" y="96"/>
                    </a:lnTo>
                    <a:lnTo>
                      <a:pt x="200" y="99"/>
                    </a:lnTo>
                    <a:lnTo>
                      <a:pt x="197" y="105"/>
                    </a:lnTo>
                    <a:lnTo>
                      <a:pt x="196" y="111"/>
                    </a:lnTo>
                    <a:lnTo>
                      <a:pt x="193" y="111"/>
                    </a:lnTo>
                    <a:lnTo>
                      <a:pt x="188" y="116"/>
                    </a:lnTo>
                    <a:lnTo>
                      <a:pt x="184" y="117"/>
                    </a:lnTo>
                    <a:lnTo>
                      <a:pt x="185" y="128"/>
                    </a:lnTo>
                    <a:lnTo>
                      <a:pt x="181" y="131"/>
                    </a:lnTo>
                    <a:lnTo>
                      <a:pt x="182" y="134"/>
                    </a:lnTo>
                    <a:lnTo>
                      <a:pt x="185" y="143"/>
                    </a:lnTo>
                    <a:lnTo>
                      <a:pt x="181" y="148"/>
                    </a:lnTo>
                    <a:lnTo>
                      <a:pt x="173" y="146"/>
                    </a:lnTo>
                    <a:lnTo>
                      <a:pt x="167" y="148"/>
                    </a:lnTo>
                    <a:lnTo>
                      <a:pt x="159" y="141"/>
                    </a:lnTo>
                    <a:lnTo>
                      <a:pt x="140" y="148"/>
                    </a:lnTo>
                    <a:lnTo>
                      <a:pt x="147" y="157"/>
                    </a:lnTo>
                    <a:lnTo>
                      <a:pt x="146" y="163"/>
                    </a:lnTo>
                    <a:lnTo>
                      <a:pt x="141" y="163"/>
                    </a:lnTo>
                    <a:lnTo>
                      <a:pt x="137" y="160"/>
                    </a:lnTo>
                    <a:lnTo>
                      <a:pt x="133" y="161"/>
                    </a:lnTo>
                    <a:lnTo>
                      <a:pt x="127" y="160"/>
                    </a:lnTo>
                    <a:lnTo>
                      <a:pt x="120" y="167"/>
                    </a:lnTo>
                    <a:lnTo>
                      <a:pt x="120" y="170"/>
                    </a:lnTo>
                    <a:lnTo>
                      <a:pt x="115" y="167"/>
                    </a:lnTo>
                    <a:lnTo>
                      <a:pt x="111" y="167"/>
                    </a:lnTo>
                    <a:lnTo>
                      <a:pt x="103" y="172"/>
                    </a:lnTo>
                    <a:lnTo>
                      <a:pt x="105" y="179"/>
                    </a:lnTo>
                    <a:lnTo>
                      <a:pt x="100" y="186"/>
                    </a:lnTo>
                    <a:lnTo>
                      <a:pt x="97" y="186"/>
                    </a:lnTo>
                    <a:lnTo>
                      <a:pt x="94" y="179"/>
                    </a:lnTo>
                    <a:lnTo>
                      <a:pt x="91" y="173"/>
                    </a:lnTo>
                    <a:lnTo>
                      <a:pt x="85" y="170"/>
                    </a:lnTo>
                    <a:lnTo>
                      <a:pt x="80" y="172"/>
                    </a:lnTo>
                    <a:lnTo>
                      <a:pt x="79" y="176"/>
                    </a:lnTo>
                    <a:lnTo>
                      <a:pt x="73" y="176"/>
                    </a:lnTo>
                    <a:lnTo>
                      <a:pt x="76" y="182"/>
                    </a:lnTo>
                    <a:lnTo>
                      <a:pt x="73" y="193"/>
                    </a:lnTo>
                    <a:lnTo>
                      <a:pt x="70" y="189"/>
                    </a:lnTo>
                    <a:lnTo>
                      <a:pt x="64" y="178"/>
                    </a:lnTo>
                    <a:lnTo>
                      <a:pt x="62" y="170"/>
                    </a:lnTo>
                    <a:lnTo>
                      <a:pt x="53" y="164"/>
                    </a:lnTo>
                    <a:lnTo>
                      <a:pt x="53" y="158"/>
                    </a:lnTo>
                    <a:lnTo>
                      <a:pt x="49" y="157"/>
                    </a:lnTo>
                    <a:lnTo>
                      <a:pt x="38" y="160"/>
                    </a:lnTo>
                    <a:lnTo>
                      <a:pt x="32" y="155"/>
                    </a:lnTo>
                    <a:lnTo>
                      <a:pt x="27" y="158"/>
                    </a:lnTo>
                    <a:lnTo>
                      <a:pt x="24" y="170"/>
                    </a:lnTo>
                    <a:lnTo>
                      <a:pt x="14" y="175"/>
                    </a:lnTo>
                    <a:lnTo>
                      <a:pt x="17" y="182"/>
                    </a:lnTo>
                    <a:lnTo>
                      <a:pt x="9" y="190"/>
                    </a:lnTo>
                    <a:lnTo>
                      <a:pt x="8" y="186"/>
                    </a:lnTo>
                    <a:lnTo>
                      <a:pt x="3" y="164"/>
                    </a:lnTo>
                    <a:lnTo>
                      <a:pt x="1" y="160"/>
                    </a:lnTo>
                    <a:lnTo>
                      <a:pt x="3" y="152"/>
                    </a:lnTo>
                    <a:lnTo>
                      <a:pt x="0" y="141"/>
                    </a:lnTo>
                    <a:lnTo>
                      <a:pt x="6" y="132"/>
                    </a:lnTo>
                    <a:lnTo>
                      <a:pt x="5" y="131"/>
                    </a:lnTo>
                    <a:lnTo>
                      <a:pt x="11" y="128"/>
                    </a:lnTo>
                    <a:lnTo>
                      <a:pt x="11" y="123"/>
                    </a:lnTo>
                    <a:lnTo>
                      <a:pt x="14" y="120"/>
                    </a:lnTo>
                    <a:lnTo>
                      <a:pt x="23" y="117"/>
                    </a:lnTo>
                    <a:lnTo>
                      <a:pt x="24" y="114"/>
                    </a:lnTo>
                    <a:lnTo>
                      <a:pt x="39" y="108"/>
                    </a:lnTo>
                    <a:lnTo>
                      <a:pt x="39" y="108"/>
                    </a:lnTo>
                    <a:lnTo>
                      <a:pt x="44" y="108"/>
                    </a:lnTo>
                    <a:lnTo>
                      <a:pt x="52" y="111"/>
                    </a:lnTo>
                    <a:lnTo>
                      <a:pt x="61" y="108"/>
                    </a:lnTo>
                    <a:lnTo>
                      <a:pt x="61" y="99"/>
                    </a:lnTo>
                    <a:lnTo>
                      <a:pt x="64" y="99"/>
                    </a:lnTo>
                    <a:lnTo>
                      <a:pt x="64" y="88"/>
                    </a:lnTo>
                    <a:lnTo>
                      <a:pt x="67" y="85"/>
                    </a:lnTo>
                    <a:lnTo>
                      <a:pt x="71" y="88"/>
                    </a:lnTo>
                    <a:lnTo>
                      <a:pt x="76" y="85"/>
                    </a:lnTo>
                    <a:lnTo>
                      <a:pt x="80" y="88"/>
                    </a:lnTo>
                    <a:lnTo>
                      <a:pt x="79" y="93"/>
                    </a:lnTo>
                    <a:lnTo>
                      <a:pt x="80" y="103"/>
                    </a:lnTo>
                    <a:lnTo>
                      <a:pt x="80" y="110"/>
                    </a:lnTo>
                    <a:lnTo>
                      <a:pt x="83" y="113"/>
                    </a:lnTo>
                    <a:lnTo>
                      <a:pt x="89" y="114"/>
                    </a:lnTo>
                    <a:lnTo>
                      <a:pt x="97" y="110"/>
                    </a:lnTo>
                    <a:lnTo>
                      <a:pt x="117" y="108"/>
                    </a:lnTo>
                    <a:lnTo>
                      <a:pt x="121" y="105"/>
                    </a:lnTo>
                    <a:lnTo>
                      <a:pt x="120" y="100"/>
                    </a:lnTo>
                    <a:lnTo>
                      <a:pt x="121" y="91"/>
                    </a:lnTo>
                    <a:lnTo>
                      <a:pt x="117" y="88"/>
                    </a:lnTo>
                    <a:lnTo>
                      <a:pt x="118" y="84"/>
                    </a:lnTo>
                    <a:lnTo>
                      <a:pt x="117" y="76"/>
                    </a:lnTo>
                    <a:lnTo>
                      <a:pt x="118" y="73"/>
                    </a:lnTo>
                    <a:lnTo>
                      <a:pt x="124" y="69"/>
                    </a:lnTo>
                    <a:lnTo>
                      <a:pt x="127" y="65"/>
                    </a:lnTo>
                    <a:lnTo>
                      <a:pt x="132" y="64"/>
                    </a:lnTo>
                    <a:lnTo>
                      <a:pt x="133" y="58"/>
                    </a:lnTo>
                    <a:lnTo>
                      <a:pt x="138" y="58"/>
                    </a:lnTo>
                    <a:lnTo>
                      <a:pt x="144" y="52"/>
                    </a:lnTo>
                    <a:lnTo>
                      <a:pt x="143" y="47"/>
                    </a:lnTo>
                    <a:lnTo>
                      <a:pt x="135" y="34"/>
                    </a:lnTo>
                    <a:lnTo>
                      <a:pt x="141" y="29"/>
                    </a:lnTo>
                    <a:lnTo>
                      <a:pt x="140" y="26"/>
                    </a:lnTo>
                    <a:lnTo>
                      <a:pt x="146" y="23"/>
                    </a:lnTo>
                    <a:lnTo>
                      <a:pt x="150" y="12"/>
                    </a:lnTo>
                    <a:lnTo>
                      <a:pt x="150" y="3"/>
                    </a:lnTo>
                    <a:lnTo>
                      <a:pt x="152" y="0"/>
                    </a:lnTo>
                    <a:lnTo>
                      <a:pt x="159" y="0"/>
                    </a:lnTo>
                    <a:lnTo>
                      <a:pt x="161" y="2"/>
                    </a:lnTo>
                    <a:lnTo>
                      <a:pt x="171" y="9"/>
                    </a:lnTo>
                    <a:lnTo>
                      <a:pt x="179" y="12"/>
                    </a:lnTo>
                    <a:lnTo>
                      <a:pt x="185" y="12"/>
                    </a:lnTo>
                    <a:lnTo>
                      <a:pt x="187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9" name="Freeform 3170">
                <a:extLst>
                  <a:ext uri="{FF2B5EF4-FFF2-40B4-BE49-F238E27FC236}">
                    <a16:creationId xmlns:a16="http://schemas.microsoft.com/office/drawing/2014/main" id="{73C2E6E8-ABC5-CDE5-8D47-7D0D16BD4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010"/>
                <a:ext cx="125" cy="134"/>
              </a:xfrm>
              <a:custGeom>
                <a:avLst/>
                <a:gdLst>
                  <a:gd name="T0" fmla="*/ 149 w 251"/>
                  <a:gd name="T1" fmla="*/ 32 h 269"/>
                  <a:gd name="T2" fmla="*/ 150 w 251"/>
                  <a:gd name="T3" fmla="*/ 50 h 269"/>
                  <a:gd name="T4" fmla="*/ 129 w 251"/>
                  <a:gd name="T5" fmla="*/ 38 h 269"/>
                  <a:gd name="T6" fmla="*/ 119 w 251"/>
                  <a:gd name="T7" fmla="*/ 53 h 269"/>
                  <a:gd name="T8" fmla="*/ 129 w 251"/>
                  <a:gd name="T9" fmla="*/ 61 h 269"/>
                  <a:gd name="T10" fmla="*/ 123 w 251"/>
                  <a:gd name="T11" fmla="*/ 67 h 269"/>
                  <a:gd name="T12" fmla="*/ 112 w 251"/>
                  <a:gd name="T13" fmla="*/ 71 h 269"/>
                  <a:gd name="T14" fmla="*/ 97 w 251"/>
                  <a:gd name="T15" fmla="*/ 71 h 269"/>
                  <a:gd name="T16" fmla="*/ 91 w 251"/>
                  <a:gd name="T17" fmla="*/ 93 h 269"/>
                  <a:gd name="T18" fmla="*/ 78 w 251"/>
                  <a:gd name="T19" fmla="*/ 91 h 269"/>
                  <a:gd name="T20" fmla="*/ 73 w 251"/>
                  <a:gd name="T21" fmla="*/ 70 h 269"/>
                  <a:gd name="T22" fmla="*/ 43 w 251"/>
                  <a:gd name="T23" fmla="*/ 55 h 269"/>
                  <a:gd name="T24" fmla="*/ 24 w 251"/>
                  <a:gd name="T25" fmla="*/ 59 h 269"/>
                  <a:gd name="T26" fmla="*/ 20 w 251"/>
                  <a:gd name="T27" fmla="*/ 67 h 269"/>
                  <a:gd name="T28" fmla="*/ 14 w 251"/>
                  <a:gd name="T29" fmla="*/ 77 h 269"/>
                  <a:gd name="T30" fmla="*/ 17 w 251"/>
                  <a:gd name="T31" fmla="*/ 97 h 269"/>
                  <a:gd name="T32" fmla="*/ 11 w 251"/>
                  <a:gd name="T33" fmla="*/ 115 h 269"/>
                  <a:gd name="T34" fmla="*/ 5 w 251"/>
                  <a:gd name="T35" fmla="*/ 131 h 269"/>
                  <a:gd name="T36" fmla="*/ 26 w 251"/>
                  <a:gd name="T37" fmla="*/ 141 h 269"/>
                  <a:gd name="T38" fmla="*/ 20 w 251"/>
                  <a:gd name="T39" fmla="*/ 150 h 269"/>
                  <a:gd name="T40" fmla="*/ 32 w 251"/>
                  <a:gd name="T41" fmla="*/ 156 h 269"/>
                  <a:gd name="T42" fmla="*/ 41 w 251"/>
                  <a:gd name="T43" fmla="*/ 172 h 269"/>
                  <a:gd name="T44" fmla="*/ 50 w 251"/>
                  <a:gd name="T45" fmla="*/ 188 h 269"/>
                  <a:gd name="T46" fmla="*/ 52 w 251"/>
                  <a:gd name="T47" fmla="*/ 205 h 269"/>
                  <a:gd name="T48" fmla="*/ 73 w 251"/>
                  <a:gd name="T49" fmla="*/ 246 h 269"/>
                  <a:gd name="T50" fmla="*/ 93 w 251"/>
                  <a:gd name="T51" fmla="*/ 260 h 269"/>
                  <a:gd name="T52" fmla="*/ 103 w 251"/>
                  <a:gd name="T53" fmla="*/ 255 h 269"/>
                  <a:gd name="T54" fmla="*/ 125 w 251"/>
                  <a:gd name="T55" fmla="*/ 245 h 269"/>
                  <a:gd name="T56" fmla="*/ 147 w 251"/>
                  <a:gd name="T57" fmla="*/ 248 h 269"/>
                  <a:gd name="T58" fmla="*/ 150 w 251"/>
                  <a:gd name="T59" fmla="*/ 263 h 269"/>
                  <a:gd name="T60" fmla="*/ 163 w 251"/>
                  <a:gd name="T61" fmla="*/ 269 h 269"/>
                  <a:gd name="T62" fmla="*/ 187 w 251"/>
                  <a:gd name="T63" fmla="*/ 255 h 269"/>
                  <a:gd name="T64" fmla="*/ 211 w 251"/>
                  <a:gd name="T65" fmla="*/ 248 h 269"/>
                  <a:gd name="T66" fmla="*/ 219 w 251"/>
                  <a:gd name="T67" fmla="*/ 229 h 269"/>
                  <a:gd name="T68" fmla="*/ 194 w 251"/>
                  <a:gd name="T69" fmla="*/ 225 h 269"/>
                  <a:gd name="T70" fmla="*/ 205 w 251"/>
                  <a:gd name="T71" fmla="*/ 200 h 269"/>
                  <a:gd name="T72" fmla="*/ 222 w 251"/>
                  <a:gd name="T73" fmla="*/ 193 h 269"/>
                  <a:gd name="T74" fmla="*/ 235 w 251"/>
                  <a:gd name="T75" fmla="*/ 185 h 269"/>
                  <a:gd name="T76" fmla="*/ 238 w 251"/>
                  <a:gd name="T77" fmla="*/ 162 h 269"/>
                  <a:gd name="T78" fmla="*/ 244 w 251"/>
                  <a:gd name="T79" fmla="*/ 149 h 269"/>
                  <a:gd name="T80" fmla="*/ 251 w 251"/>
                  <a:gd name="T81" fmla="*/ 129 h 269"/>
                  <a:gd name="T82" fmla="*/ 231 w 251"/>
                  <a:gd name="T83" fmla="*/ 112 h 269"/>
                  <a:gd name="T84" fmla="*/ 235 w 251"/>
                  <a:gd name="T85" fmla="*/ 86 h 269"/>
                  <a:gd name="T86" fmla="*/ 240 w 251"/>
                  <a:gd name="T87" fmla="*/ 71 h 269"/>
                  <a:gd name="T88" fmla="*/ 222 w 251"/>
                  <a:gd name="T89" fmla="*/ 59 h 269"/>
                  <a:gd name="T90" fmla="*/ 225 w 251"/>
                  <a:gd name="T91" fmla="*/ 42 h 269"/>
                  <a:gd name="T92" fmla="*/ 208 w 251"/>
                  <a:gd name="T93" fmla="*/ 26 h 269"/>
                  <a:gd name="T94" fmla="*/ 185 w 251"/>
                  <a:gd name="T95" fmla="*/ 10 h 269"/>
                  <a:gd name="T96" fmla="*/ 161 w 251"/>
                  <a:gd name="T97" fmla="*/ 0 h 269"/>
                  <a:gd name="T98" fmla="*/ 138 w 251"/>
                  <a:gd name="T99" fmla="*/ 4 h 269"/>
                  <a:gd name="T100" fmla="*/ 141 w 251"/>
                  <a:gd name="T101" fmla="*/ 23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51" h="269">
                    <a:moveTo>
                      <a:pt x="141" y="23"/>
                    </a:moveTo>
                    <a:lnTo>
                      <a:pt x="143" y="29"/>
                    </a:lnTo>
                    <a:lnTo>
                      <a:pt x="149" y="32"/>
                    </a:lnTo>
                    <a:lnTo>
                      <a:pt x="155" y="38"/>
                    </a:lnTo>
                    <a:lnTo>
                      <a:pt x="150" y="45"/>
                    </a:lnTo>
                    <a:lnTo>
                      <a:pt x="150" y="50"/>
                    </a:lnTo>
                    <a:lnTo>
                      <a:pt x="140" y="52"/>
                    </a:lnTo>
                    <a:lnTo>
                      <a:pt x="135" y="47"/>
                    </a:lnTo>
                    <a:lnTo>
                      <a:pt x="129" y="38"/>
                    </a:lnTo>
                    <a:lnTo>
                      <a:pt x="125" y="38"/>
                    </a:lnTo>
                    <a:lnTo>
                      <a:pt x="119" y="45"/>
                    </a:lnTo>
                    <a:lnTo>
                      <a:pt x="119" y="53"/>
                    </a:lnTo>
                    <a:lnTo>
                      <a:pt x="120" y="56"/>
                    </a:lnTo>
                    <a:lnTo>
                      <a:pt x="126" y="59"/>
                    </a:lnTo>
                    <a:lnTo>
                      <a:pt x="129" y="61"/>
                    </a:lnTo>
                    <a:lnTo>
                      <a:pt x="129" y="70"/>
                    </a:lnTo>
                    <a:lnTo>
                      <a:pt x="125" y="68"/>
                    </a:lnTo>
                    <a:lnTo>
                      <a:pt x="123" y="67"/>
                    </a:lnTo>
                    <a:lnTo>
                      <a:pt x="120" y="70"/>
                    </a:lnTo>
                    <a:lnTo>
                      <a:pt x="116" y="68"/>
                    </a:lnTo>
                    <a:lnTo>
                      <a:pt x="112" y="71"/>
                    </a:lnTo>
                    <a:lnTo>
                      <a:pt x="108" y="79"/>
                    </a:lnTo>
                    <a:lnTo>
                      <a:pt x="102" y="79"/>
                    </a:lnTo>
                    <a:lnTo>
                      <a:pt x="97" y="71"/>
                    </a:lnTo>
                    <a:lnTo>
                      <a:pt x="91" y="77"/>
                    </a:lnTo>
                    <a:lnTo>
                      <a:pt x="96" y="88"/>
                    </a:lnTo>
                    <a:lnTo>
                      <a:pt x="91" y="93"/>
                    </a:lnTo>
                    <a:lnTo>
                      <a:pt x="87" y="90"/>
                    </a:lnTo>
                    <a:lnTo>
                      <a:pt x="81" y="90"/>
                    </a:lnTo>
                    <a:lnTo>
                      <a:pt x="78" y="91"/>
                    </a:lnTo>
                    <a:lnTo>
                      <a:pt x="70" y="86"/>
                    </a:lnTo>
                    <a:lnTo>
                      <a:pt x="75" y="83"/>
                    </a:lnTo>
                    <a:lnTo>
                      <a:pt x="73" y="70"/>
                    </a:lnTo>
                    <a:lnTo>
                      <a:pt x="65" y="64"/>
                    </a:lnTo>
                    <a:lnTo>
                      <a:pt x="50" y="56"/>
                    </a:lnTo>
                    <a:lnTo>
                      <a:pt x="43" y="55"/>
                    </a:lnTo>
                    <a:lnTo>
                      <a:pt x="32" y="48"/>
                    </a:lnTo>
                    <a:lnTo>
                      <a:pt x="27" y="53"/>
                    </a:lnTo>
                    <a:lnTo>
                      <a:pt x="24" y="59"/>
                    </a:lnTo>
                    <a:lnTo>
                      <a:pt x="12" y="61"/>
                    </a:lnTo>
                    <a:lnTo>
                      <a:pt x="15" y="68"/>
                    </a:lnTo>
                    <a:lnTo>
                      <a:pt x="20" y="67"/>
                    </a:lnTo>
                    <a:lnTo>
                      <a:pt x="20" y="73"/>
                    </a:lnTo>
                    <a:lnTo>
                      <a:pt x="15" y="76"/>
                    </a:lnTo>
                    <a:lnTo>
                      <a:pt x="14" y="77"/>
                    </a:lnTo>
                    <a:lnTo>
                      <a:pt x="17" y="82"/>
                    </a:lnTo>
                    <a:lnTo>
                      <a:pt x="20" y="93"/>
                    </a:lnTo>
                    <a:lnTo>
                      <a:pt x="17" y="97"/>
                    </a:lnTo>
                    <a:lnTo>
                      <a:pt x="14" y="102"/>
                    </a:lnTo>
                    <a:lnTo>
                      <a:pt x="15" y="105"/>
                    </a:lnTo>
                    <a:lnTo>
                      <a:pt x="11" y="115"/>
                    </a:lnTo>
                    <a:lnTo>
                      <a:pt x="2" y="120"/>
                    </a:lnTo>
                    <a:lnTo>
                      <a:pt x="0" y="123"/>
                    </a:lnTo>
                    <a:lnTo>
                      <a:pt x="5" y="131"/>
                    </a:lnTo>
                    <a:lnTo>
                      <a:pt x="11" y="129"/>
                    </a:lnTo>
                    <a:lnTo>
                      <a:pt x="21" y="135"/>
                    </a:lnTo>
                    <a:lnTo>
                      <a:pt x="26" y="141"/>
                    </a:lnTo>
                    <a:lnTo>
                      <a:pt x="23" y="146"/>
                    </a:lnTo>
                    <a:lnTo>
                      <a:pt x="20" y="147"/>
                    </a:lnTo>
                    <a:lnTo>
                      <a:pt x="20" y="150"/>
                    </a:lnTo>
                    <a:lnTo>
                      <a:pt x="26" y="156"/>
                    </a:lnTo>
                    <a:lnTo>
                      <a:pt x="29" y="162"/>
                    </a:lnTo>
                    <a:lnTo>
                      <a:pt x="32" y="156"/>
                    </a:lnTo>
                    <a:lnTo>
                      <a:pt x="35" y="156"/>
                    </a:lnTo>
                    <a:lnTo>
                      <a:pt x="40" y="165"/>
                    </a:lnTo>
                    <a:lnTo>
                      <a:pt x="41" y="172"/>
                    </a:lnTo>
                    <a:lnTo>
                      <a:pt x="49" y="175"/>
                    </a:lnTo>
                    <a:lnTo>
                      <a:pt x="47" y="178"/>
                    </a:lnTo>
                    <a:lnTo>
                      <a:pt x="50" y="188"/>
                    </a:lnTo>
                    <a:lnTo>
                      <a:pt x="46" y="193"/>
                    </a:lnTo>
                    <a:lnTo>
                      <a:pt x="47" y="202"/>
                    </a:lnTo>
                    <a:lnTo>
                      <a:pt x="52" y="205"/>
                    </a:lnTo>
                    <a:lnTo>
                      <a:pt x="62" y="228"/>
                    </a:lnTo>
                    <a:lnTo>
                      <a:pt x="70" y="235"/>
                    </a:lnTo>
                    <a:lnTo>
                      <a:pt x="73" y="246"/>
                    </a:lnTo>
                    <a:lnTo>
                      <a:pt x="82" y="251"/>
                    </a:lnTo>
                    <a:lnTo>
                      <a:pt x="93" y="252"/>
                    </a:lnTo>
                    <a:lnTo>
                      <a:pt x="93" y="260"/>
                    </a:lnTo>
                    <a:lnTo>
                      <a:pt x="97" y="261"/>
                    </a:lnTo>
                    <a:lnTo>
                      <a:pt x="103" y="258"/>
                    </a:lnTo>
                    <a:lnTo>
                      <a:pt x="103" y="255"/>
                    </a:lnTo>
                    <a:lnTo>
                      <a:pt x="111" y="251"/>
                    </a:lnTo>
                    <a:lnTo>
                      <a:pt x="112" y="246"/>
                    </a:lnTo>
                    <a:lnTo>
                      <a:pt x="125" y="245"/>
                    </a:lnTo>
                    <a:lnTo>
                      <a:pt x="126" y="241"/>
                    </a:lnTo>
                    <a:lnTo>
                      <a:pt x="144" y="249"/>
                    </a:lnTo>
                    <a:lnTo>
                      <a:pt x="147" y="248"/>
                    </a:lnTo>
                    <a:lnTo>
                      <a:pt x="152" y="252"/>
                    </a:lnTo>
                    <a:lnTo>
                      <a:pt x="147" y="255"/>
                    </a:lnTo>
                    <a:lnTo>
                      <a:pt x="150" y="263"/>
                    </a:lnTo>
                    <a:lnTo>
                      <a:pt x="155" y="267"/>
                    </a:lnTo>
                    <a:lnTo>
                      <a:pt x="160" y="267"/>
                    </a:lnTo>
                    <a:lnTo>
                      <a:pt x="163" y="269"/>
                    </a:lnTo>
                    <a:lnTo>
                      <a:pt x="179" y="267"/>
                    </a:lnTo>
                    <a:lnTo>
                      <a:pt x="185" y="264"/>
                    </a:lnTo>
                    <a:lnTo>
                      <a:pt x="187" y="255"/>
                    </a:lnTo>
                    <a:lnTo>
                      <a:pt x="202" y="249"/>
                    </a:lnTo>
                    <a:lnTo>
                      <a:pt x="208" y="251"/>
                    </a:lnTo>
                    <a:lnTo>
                      <a:pt x="211" y="248"/>
                    </a:lnTo>
                    <a:lnTo>
                      <a:pt x="213" y="235"/>
                    </a:lnTo>
                    <a:lnTo>
                      <a:pt x="219" y="234"/>
                    </a:lnTo>
                    <a:lnTo>
                      <a:pt x="219" y="229"/>
                    </a:lnTo>
                    <a:lnTo>
                      <a:pt x="213" y="225"/>
                    </a:lnTo>
                    <a:lnTo>
                      <a:pt x="200" y="223"/>
                    </a:lnTo>
                    <a:lnTo>
                      <a:pt x="194" y="225"/>
                    </a:lnTo>
                    <a:lnTo>
                      <a:pt x="190" y="211"/>
                    </a:lnTo>
                    <a:lnTo>
                      <a:pt x="196" y="205"/>
                    </a:lnTo>
                    <a:lnTo>
                      <a:pt x="205" y="200"/>
                    </a:lnTo>
                    <a:lnTo>
                      <a:pt x="211" y="202"/>
                    </a:lnTo>
                    <a:lnTo>
                      <a:pt x="210" y="196"/>
                    </a:lnTo>
                    <a:lnTo>
                      <a:pt x="222" y="193"/>
                    </a:lnTo>
                    <a:lnTo>
                      <a:pt x="226" y="190"/>
                    </a:lnTo>
                    <a:lnTo>
                      <a:pt x="226" y="185"/>
                    </a:lnTo>
                    <a:lnTo>
                      <a:pt x="235" y="185"/>
                    </a:lnTo>
                    <a:lnTo>
                      <a:pt x="232" y="172"/>
                    </a:lnTo>
                    <a:lnTo>
                      <a:pt x="241" y="169"/>
                    </a:lnTo>
                    <a:lnTo>
                      <a:pt x="238" y="162"/>
                    </a:lnTo>
                    <a:lnTo>
                      <a:pt x="246" y="158"/>
                    </a:lnTo>
                    <a:lnTo>
                      <a:pt x="246" y="153"/>
                    </a:lnTo>
                    <a:lnTo>
                      <a:pt x="244" y="149"/>
                    </a:lnTo>
                    <a:lnTo>
                      <a:pt x="248" y="143"/>
                    </a:lnTo>
                    <a:lnTo>
                      <a:pt x="251" y="134"/>
                    </a:lnTo>
                    <a:lnTo>
                      <a:pt x="251" y="129"/>
                    </a:lnTo>
                    <a:lnTo>
                      <a:pt x="241" y="123"/>
                    </a:lnTo>
                    <a:lnTo>
                      <a:pt x="232" y="120"/>
                    </a:lnTo>
                    <a:lnTo>
                      <a:pt x="231" y="112"/>
                    </a:lnTo>
                    <a:lnTo>
                      <a:pt x="226" y="103"/>
                    </a:lnTo>
                    <a:lnTo>
                      <a:pt x="232" y="90"/>
                    </a:lnTo>
                    <a:lnTo>
                      <a:pt x="235" y="86"/>
                    </a:lnTo>
                    <a:lnTo>
                      <a:pt x="246" y="85"/>
                    </a:lnTo>
                    <a:lnTo>
                      <a:pt x="244" y="79"/>
                    </a:lnTo>
                    <a:lnTo>
                      <a:pt x="240" y="71"/>
                    </a:lnTo>
                    <a:lnTo>
                      <a:pt x="238" y="61"/>
                    </a:lnTo>
                    <a:lnTo>
                      <a:pt x="228" y="62"/>
                    </a:lnTo>
                    <a:lnTo>
                      <a:pt x="222" y="59"/>
                    </a:lnTo>
                    <a:lnTo>
                      <a:pt x="223" y="55"/>
                    </a:lnTo>
                    <a:lnTo>
                      <a:pt x="228" y="50"/>
                    </a:lnTo>
                    <a:lnTo>
                      <a:pt x="225" y="42"/>
                    </a:lnTo>
                    <a:lnTo>
                      <a:pt x="219" y="38"/>
                    </a:lnTo>
                    <a:lnTo>
                      <a:pt x="216" y="33"/>
                    </a:lnTo>
                    <a:lnTo>
                      <a:pt x="208" y="26"/>
                    </a:lnTo>
                    <a:lnTo>
                      <a:pt x="202" y="24"/>
                    </a:lnTo>
                    <a:lnTo>
                      <a:pt x="197" y="24"/>
                    </a:lnTo>
                    <a:lnTo>
                      <a:pt x="185" y="10"/>
                    </a:lnTo>
                    <a:lnTo>
                      <a:pt x="169" y="1"/>
                    </a:lnTo>
                    <a:lnTo>
                      <a:pt x="163" y="3"/>
                    </a:lnTo>
                    <a:lnTo>
                      <a:pt x="161" y="0"/>
                    </a:lnTo>
                    <a:lnTo>
                      <a:pt x="152" y="0"/>
                    </a:lnTo>
                    <a:lnTo>
                      <a:pt x="144" y="6"/>
                    </a:lnTo>
                    <a:lnTo>
                      <a:pt x="138" y="4"/>
                    </a:lnTo>
                    <a:lnTo>
                      <a:pt x="137" y="10"/>
                    </a:lnTo>
                    <a:lnTo>
                      <a:pt x="140" y="20"/>
                    </a:lnTo>
                    <a:lnTo>
                      <a:pt x="141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0" name="Freeform 3171">
                <a:extLst>
                  <a:ext uri="{FF2B5EF4-FFF2-40B4-BE49-F238E27FC236}">
                    <a16:creationId xmlns:a16="http://schemas.microsoft.com/office/drawing/2014/main" id="{C439884F-05B3-43FF-624D-010DB6B52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010"/>
                <a:ext cx="125" cy="134"/>
              </a:xfrm>
              <a:custGeom>
                <a:avLst/>
                <a:gdLst>
                  <a:gd name="T0" fmla="*/ 137 w 251"/>
                  <a:gd name="T1" fmla="*/ 10 h 269"/>
                  <a:gd name="T2" fmla="*/ 152 w 251"/>
                  <a:gd name="T3" fmla="*/ 0 h 269"/>
                  <a:gd name="T4" fmla="*/ 169 w 251"/>
                  <a:gd name="T5" fmla="*/ 1 h 269"/>
                  <a:gd name="T6" fmla="*/ 202 w 251"/>
                  <a:gd name="T7" fmla="*/ 24 h 269"/>
                  <a:gd name="T8" fmla="*/ 219 w 251"/>
                  <a:gd name="T9" fmla="*/ 38 h 269"/>
                  <a:gd name="T10" fmla="*/ 223 w 251"/>
                  <a:gd name="T11" fmla="*/ 55 h 269"/>
                  <a:gd name="T12" fmla="*/ 238 w 251"/>
                  <a:gd name="T13" fmla="*/ 61 h 269"/>
                  <a:gd name="T14" fmla="*/ 246 w 251"/>
                  <a:gd name="T15" fmla="*/ 85 h 269"/>
                  <a:gd name="T16" fmla="*/ 226 w 251"/>
                  <a:gd name="T17" fmla="*/ 103 h 269"/>
                  <a:gd name="T18" fmla="*/ 241 w 251"/>
                  <a:gd name="T19" fmla="*/ 123 h 269"/>
                  <a:gd name="T20" fmla="*/ 248 w 251"/>
                  <a:gd name="T21" fmla="*/ 143 h 269"/>
                  <a:gd name="T22" fmla="*/ 246 w 251"/>
                  <a:gd name="T23" fmla="*/ 158 h 269"/>
                  <a:gd name="T24" fmla="*/ 232 w 251"/>
                  <a:gd name="T25" fmla="*/ 172 h 269"/>
                  <a:gd name="T26" fmla="*/ 226 w 251"/>
                  <a:gd name="T27" fmla="*/ 190 h 269"/>
                  <a:gd name="T28" fmla="*/ 211 w 251"/>
                  <a:gd name="T29" fmla="*/ 202 h 269"/>
                  <a:gd name="T30" fmla="*/ 190 w 251"/>
                  <a:gd name="T31" fmla="*/ 211 h 269"/>
                  <a:gd name="T32" fmla="*/ 213 w 251"/>
                  <a:gd name="T33" fmla="*/ 225 h 269"/>
                  <a:gd name="T34" fmla="*/ 213 w 251"/>
                  <a:gd name="T35" fmla="*/ 235 h 269"/>
                  <a:gd name="T36" fmla="*/ 202 w 251"/>
                  <a:gd name="T37" fmla="*/ 249 h 269"/>
                  <a:gd name="T38" fmla="*/ 179 w 251"/>
                  <a:gd name="T39" fmla="*/ 267 h 269"/>
                  <a:gd name="T40" fmla="*/ 155 w 251"/>
                  <a:gd name="T41" fmla="*/ 267 h 269"/>
                  <a:gd name="T42" fmla="*/ 152 w 251"/>
                  <a:gd name="T43" fmla="*/ 252 h 269"/>
                  <a:gd name="T44" fmla="*/ 126 w 251"/>
                  <a:gd name="T45" fmla="*/ 241 h 269"/>
                  <a:gd name="T46" fmla="*/ 111 w 251"/>
                  <a:gd name="T47" fmla="*/ 251 h 269"/>
                  <a:gd name="T48" fmla="*/ 97 w 251"/>
                  <a:gd name="T49" fmla="*/ 261 h 269"/>
                  <a:gd name="T50" fmla="*/ 82 w 251"/>
                  <a:gd name="T51" fmla="*/ 251 h 269"/>
                  <a:gd name="T52" fmla="*/ 62 w 251"/>
                  <a:gd name="T53" fmla="*/ 228 h 269"/>
                  <a:gd name="T54" fmla="*/ 46 w 251"/>
                  <a:gd name="T55" fmla="*/ 193 h 269"/>
                  <a:gd name="T56" fmla="*/ 49 w 251"/>
                  <a:gd name="T57" fmla="*/ 175 h 269"/>
                  <a:gd name="T58" fmla="*/ 35 w 251"/>
                  <a:gd name="T59" fmla="*/ 156 h 269"/>
                  <a:gd name="T60" fmla="*/ 26 w 251"/>
                  <a:gd name="T61" fmla="*/ 156 h 269"/>
                  <a:gd name="T62" fmla="*/ 23 w 251"/>
                  <a:gd name="T63" fmla="*/ 146 h 269"/>
                  <a:gd name="T64" fmla="*/ 11 w 251"/>
                  <a:gd name="T65" fmla="*/ 129 h 269"/>
                  <a:gd name="T66" fmla="*/ 2 w 251"/>
                  <a:gd name="T67" fmla="*/ 120 h 269"/>
                  <a:gd name="T68" fmla="*/ 14 w 251"/>
                  <a:gd name="T69" fmla="*/ 102 h 269"/>
                  <a:gd name="T70" fmla="*/ 17 w 251"/>
                  <a:gd name="T71" fmla="*/ 82 h 269"/>
                  <a:gd name="T72" fmla="*/ 20 w 251"/>
                  <a:gd name="T73" fmla="*/ 73 h 269"/>
                  <a:gd name="T74" fmla="*/ 12 w 251"/>
                  <a:gd name="T75" fmla="*/ 61 h 269"/>
                  <a:gd name="T76" fmla="*/ 32 w 251"/>
                  <a:gd name="T77" fmla="*/ 48 h 269"/>
                  <a:gd name="T78" fmla="*/ 65 w 251"/>
                  <a:gd name="T79" fmla="*/ 64 h 269"/>
                  <a:gd name="T80" fmla="*/ 70 w 251"/>
                  <a:gd name="T81" fmla="*/ 86 h 269"/>
                  <a:gd name="T82" fmla="*/ 87 w 251"/>
                  <a:gd name="T83" fmla="*/ 90 h 269"/>
                  <a:gd name="T84" fmla="*/ 91 w 251"/>
                  <a:gd name="T85" fmla="*/ 77 h 269"/>
                  <a:gd name="T86" fmla="*/ 108 w 251"/>
                  <a:gd name="T87" fmla="*/ 79 h 269"/>
                  <a:gd name="T88" fmla="*/ 120 w 251"/>
                  <a:gd name="T89" fmla="*/ 70 h 269"/>
                  <a:gd name="T90" fmla="*/ 129 w 251"/>
                  <a:gd name="T91" fmla="*/ 70 h 269"/>
                  <a:gd name="T92" fmla="*/ 120 w 251"/>
                  <a:gd name="T93" fmla="*/ 56 h 269"/>
                  <a:gd name="T94" fmla="*/ 125 w 251"/>
                  <a:gd name="T95" fmla="*/ 38 h 269"/>
                  <a:gd name="T96" fmla="*/ 140 w 251"/>
                  <a:gd name="T97" fmla="*/ 52 h 269"/>
                  <a:gd name="T98" fmla="*/ 155 w 251"/>
                  <a:gd name="T99" fmla="*/ 38 h 269"/>
                  <a:gd name="T100" fmla="*/ 141 w 251"/>
                  <a:gd name="T101" fmla="*/ 23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51" h="269">
                    <a:moveTo>
                      <a:pt x="141" y="23"/>
                    </a:moveTo>
                    <a:lnTo>
                      <a:pt x="140" y="20"/>
                    </a:lnTo>
                    <a:lnTo>
                      <a:pt x="137" y="10"/>
                    </a:lnTo>
                    <a:lnTo>
                      <a:pt x="138" y="4"/>
                    </a:lnTo>
                    <a:lnTo>
                      <a:pt x="144" y="6"/>
                    </a:lnTo>
                    <a:lnTo>
                      <a:pt x="152" y="0"/>
                    </a:lnTo>
                    <a:lnTo>
                      <a:pt x="161" y="0"/>
                    </a:lnTo>
                    <a:lnTo>
                      <a:pt x="163" y="3"/>
                    </a:lnTo>
                    <a:lnTo>
                      <a:pt x="169" y="1"/>
                    </a:lnTo>
                    <a:lnTo>
                      <a:pt x="185" y="10"/>
                    </a:lnTo>
                    <a:lnTo>
                      <a:pt x="197" y="24"/>
                    </a:lnTo>
                    <a:lnTo>
                      <a:pt x="202" y="24"/>
                    </a:lnTo>
                    <a:lnTo>
                      <a:pt x="208" y="26"/>
                    </a:lnTo>
                    <a:lnTo>
                      <a:pt x="216" y="33"/>
                    </a:lnTo>
                    <a:lnTo>
                      <a:pt x="219" y="38"/>
                    </a:lnTo>
                    <a:lnTo>
                      <a:pt x="225" y="42"/>
                    </a:lnTo>
                    <a:lnTo>
                      <a:pt x="228" y="50"/>
                    </a:lnTo>
                    <a:lnTo>
                      <a:pt x="223" y="55"/>
                    </a:lnTo>
                    <a:lnTo>
                      <a:pt x="222" y="59"/>
                    </a:lnTo>
                    <a:lnTo>
                      <a:pt x="228" y="62"/>
                    </a:lnTo>
                    <a:lnTo>
                      <a:pt x="238" y="61"/>
                    </a:lnTo>
                    <a:lnTo>
                      <a:pt x="240" y="71"/>
                    </a:lnTo>
                    <a:lnTo>
                      <a:pt x="244" y="79"/>
                    </a:lnTo>
                    <a:lnTo>
                      <a:pt x="246" y="85"/>
                    </a:lnTo>
                    <a:lnTo>
                      <a:pt x="235" y="86"/>
                    </a:lnTo>
                    <a:lnTo>
                      <a:pt x="232" y="90"/>
                    </a:lnTo>
                    <a:lnTo>
                      <a:pt x="226" y="103"/>
                    </a:lnTo>
                    <a:lnTo>
                      <a:pt x="231" y="112"/>
                    </a:lnTo>
                    <a:lnTo>
                      <a:pt x="232" y="120"/>
                    </a:lnTo>
                    <a:lnTo>
                      <a:pt x="241" y="123"/>
                    </a:lnTo>
                    <a:lnTo>
                      <a:pt x="251" y="129"/>
                    </a:lnTo>
                    <a:lnTo>
                      <a:pt x="251" y="134"/>
                    </a:lnTo>
                    <a:lnTo>
                      <a:pt x="248" y="143"/>
                    </a:lnTo>
                    <a:lnTo>
                      <a:pt x="244" y="149"/>
                    </a:lnTo>
                    <a:lnTo>
                      <a:pt x="246" y="153"/>
                    </a:lnTo>
                    <a:lnTo>
                      <a:pt x="246" y="158"/>
                    </a:lnTo>
                    <a:lnTo>
                      <a:pt x="238" y="162"/>
                    </a:lnTo>
                    <a:lnTo>
                      <a:pt x="241" y="169"/>
                    </a:lnTo>
                    <a:lnTo>
                      <a:pt x="232" y="172"/>
                    </a:lnTo>
                    <a:lnTo>
                      <a:pt x="235" y="185"/>
                    </a:lnTo>
                    <a:lnTo>
                      <a:pt x="226" y="185"/>
                    </a:lnTo>
                    <a:lnTo>
                      <a:pt x="226" y="190"/>
                    </a:lnTo>
                    <a:lnTo>
                      <a:pt x="222" y="193"/>
                    </a:lnTo>
                    <a:lnTo>
                      <a:pt x="210" y="196"/>
                    </a:lnTo>
                    <a:lnTo>
                      <a:pt x="211" y="202"/>
                    </a:lnTo>
                    <a:lnTo>
                      <a:pt x="205" y="200"/>
                    </a:lnTo>
                    <a:lnTo>
                      <a:pt x="196" y="205"/>
                    </a:lnTo>
                    <a:lnTo>
                      <a:pt x="190" y="211"/>
                    </a:lnTo>
                    <a:lnTo>
                      <a:pt x="194" y="225"/>
                    </a:lnTo>
                    <a:lnTo>
                      <a:pt x="200" y="223"/>
                    </a:lnTo>
                    <a:lnTo>
                      <a:pt x="213" y="225"/>
                    </a:lnTo>
                    <a:lnTo>
                      <a:pt x="219" y="229"/>
                    </a:lnTo>
                    <a:lnTo>
                      <a:pt x="219" y="234"/>
                    </a:lnTo>
                    <a:lnTo>
                      <a:pt x="213" y="235"/>
                    </a:lnTo>
                    <a:lnTo>
                      <a:pt x="211" y="248"/>
                    </a:lnTo>
                    <a:lnTo>
                      <a:pt x="208" y="251"/>
                    </a:lnTo>
                    <a:lnTo>
                      <a:pt x="202" y="249"/>
                    </a:lnTo>
                    <a:lnTo>
                      <a:pt x="187" y="255"/>
                    </a:lnTo>
                    <a:lnTo>
                      <a:pt x="185" y="264"/>
                    </a:lnTo>
                    <a:lnTo>
                      <a:pt x="179" y="267"/>
                    </a:lnTo>
                    <a:lnTo>
                      <a:pt x="163" y="269"/>
                    </a:lnTo>
                    <a:lnTo>
                      <a:pt x="160" y="267"/>
                    </a:lnTo>
                    <a:lnTo>
                      <a:pt x="155" y="267"/>
                    </a:lnTo>
                    <a:lnTo>
                      <a:pt x="150" y="263"/>
                    </a:lnTo>
                    <a:lnTo>
                      <a:pt x="147" y="255"/>
                    </a:lnTo>
                    <a:lnTo>
                      <a:pt x="152" y="252"/>
                    </a:lnTo>
                    <a:lnTo>
                      <a:pt x="147" y="248"/>
                    </a:lnTo>
                    <a:lnTo>
                      <a:pt x="144" y="249"/>
                    </a:lnTo>
                    <a:lnTo>
                      <a:pt x="126" y="241"/>
                    </a:lnTo>
                    <a:lnTo>
                      <a:pt x="125" y="245"/>
                    </a:lnTo>
                    <a:lnTo>
                      <a:pt x="112" y="246"/>
                    </a:lnTo>
                    <a:lnTo>
                      <a:pt x="111" y="251"/>
                    </a:lnTo>
                    <a:lnTo>
                      <a:pt x="103" y="255"/>
                    </a:lnTo>
                    <a:lnTo>
                      <a:pt x="103" y="258"/>
                    </a:lnTo>
                    <a:lnTo>
                      <a:pt x="97" y="261"/>
                    </a:lnTo>
                    <a:lnTo>
                      <a:pt x="93" y="260"/>
                    </a:lnTo>
                    <a:lnTo>
                      <a:pt x="93" y="252"/>
                    </a:lnTo>
                    <a:lnTo>
                      <a:pt x="82" y="251"/>
                    </a:lnTo>
                    <a:lnTo>
                      <a:pt x="73" y="246"/>
                    </a:lnTo>
                    <a:lnTo>
                      <a:pt x="70" y="235"/>
                    </a:lnTo>
                    <a:lnTo>
                      <a:pt x="62" y="228"/>
                    </a:lnTo>
                    <a:lnTo>
                      <a:pt x="52" y="205"/>
                    </a:lnTo>
                    <a:lnTo>
                      <a:pt x="47" y="202"/>
                    </a:lnTo>
                    <a:lnTo>
                      <a:pt x="46" y="193"/>
                    </a:lnTo>
                    <a:lnTo>
                      <a:pt x="50" y="188"/>
                    </a:lnTo>
                    <a:lnTo>
                      <a:pt x="47" y="178"/>
                    </a:lnTo>
                    <a:lnTo>
                      <a:pt x="49" y="175"/>
                    </a:lnTo>
                    <a:lnTo>
                      <a:pt x="41" y="172"/>
                    </a:lnTo>
                    <a:lnTo>
                      <a:pt x="40" y="165"/>
                    </a:lnTo>
                    <a:lnTo>
                      <a:pt x="35" y="156"/>
                    </a:lnTo>
                    <a:lnTo>
                      <a:pt x="32" y="156"/>
                    </a:lnTo>
                    <a:lnTo>
                      <a:pt x="29" y="162"/>
                    </a:lnTo>
                    <a:lnTo>
                      <a:pt x="26" y="156"/>
                    </a:lnTo>
                    <a:lnTo>
                      <a:pt x="20" y="150"/>
                    </a:lnTo>
                    <a:lnTo>
                      <a:pt x="20" y="147"/>
                    </a:lnTo>
                    <a:lnTo>
                      <a:pt x="23" y="146"/>
                    </a:lnTo>
                    <a:lnTo>
                      <a:pt x="26" y="141"/>
                    </a:lnTo>
                    <a:lnTo>
                      <a:pt x="21" y="135"/>
                    </a:lnTo>
                    <a:lnTo>
                      <a:pt x="11" y="129"/>
                    </a:lnTo>
                    <a:lnTo>
                      <a:pt x="5" y="131"/>
                    </a:lnTo>
                    <a:lnTo>
                      <a:pt x="0" y="123"/>
                    </a:lnTo>
                    <a:lnTo>
                      <a:pt x="2" y="120"/>
                    </a:lnTo>
                    <a:lnTo>
                      <a:pt x="11" y="115"/>
                    </a:lnTo>
                    <a:lnTo>
                      <a:pt x="15" y="105"/>
                    </a:lnTo>
                    <a:lnTo>
                      <a:pt x="14" y="102"/>
                    </a:lnTo>
                    <a:lnTo>
                      <a:pt x="17" y="97"/>
                    </a:lnTo>
                    <a:lnTo>
                      <a:pt x="20" y="93"/>
                    </a:lnTo>
                    <a:lnTo>
                      <a:pt x="17" y="82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20" y="73"/>
                    </a:lnTo>
                    <a:lnTo>
                      <a:pt x="20" y="67"/>
                    </a:lnTo>
                    <a:lnTo>
                      <a:pt x="15" y="68"/>
                    </a:lnTo>
                    <a:lnTo>
                      <a:pt x="12" y="61"/>
                    </a:lnTo>
                    <a:lnTo>
                      <a:pt x="24" y="59"/>
                    </a:lnTo>
                    <a:lnTo>
                      <a:pt x="27" y="53"/>
                    </a:lnTo>
                    <a:lnTo>
                      <a:pt x="32" y="48"/>
                    </a:lnTo>
                    <a:lnTo>
                      <a:pt x="43" y="55"/>
                    </a:lnTo>
                    <a:lnTo>
                      <a:pt x="50" y="56"/>
                    </a:lnTo>
                    <a:lnTo>
                      <a:pt x="65" y="64"/>
                    </a:lnTo>
                    <a:lnTo>
                      <a:pt x="73" y="70"/>
                    </a:lnTo>
                    <a:lnTo>
                      <a:pt x="75" y="83"/>
                    </a:lnTo>
                    <a:lnTo>
                      <a:pt x="70" y="86"/>
                    </a:lnTo>
                    <a:lnTo>
                      <a:pt x="78" y="91"/>
                    </a:lnTo>
                    <a:lnTo>
                      <a:pt x="81" y="90"/>
                    </a:lnTo>
                    <a:lnTo>
                      <a:pt x="87" y="90"/>
                    </a:lnTo>
                    <a:lnTo>
                      <a:pt x="91" y="93"/>
                    </a:lnTo>
                    <a:lnTo>
                      <a:pt x="96" y="88"/>
                    </a:lnTo>
                    <a:lnTo>
                      <a:pt x="91" y="77"/>
                    </a:lnTo>
                    <a:lnTo>
                      <a:pt x="97" y="71"/>
                    </a:lnTo>
                    <a:lnTo>
                      <a:pt x="102" y="79"/>
                    </a:lnTo>
                    <a:lnTo>
                      <a:pt x="108" y="79"/>
                    </a:lnTo>
                    <a:lnTo>
                      <a:pt x="112" y="71"/>
                    </a:lnTo>
                    <a:lnTo>
                      <a:pt x="116" y="68"/>
                    </a:lnTo>
                    <a:lnTo>
                      <a:pt x="120" y="70"/>
                    </a:lnTo>
                    <a:lnTo>
                      <a:pt x="123" y="67"/>
                    </a:lnTo>
                    <a:lnTo>
                      <a:pt x="125" y="68"/>
                    </a:lnTo>
                    <a:lnTo>
                      <a:pt x="129" y="70"/>
                    </a:lnTo>
                    <a:lnTo>
                      <a:pt x="129" y="61"/>
                    </a:lnTo>
                    <a:lnTo>
                      <a:pt x="126" y="59"/>
                    </a:lnTo>
                    <a:lnTo>
                      <a:pt x="120" y="56"/>
                    </a:lnTo>
                    <a:lnTo>
                      <a:pt x="119" y="53"/>
                    </a:lnTo>
                    <a:lnTo>
                      <a:pt x="119" y="45"/>
                    </a:lnTo>
                    <a:lnTo>
                      <a:pt x="125" y="38"/>
                    </a:lnTo>
                    <a:lnTo>
                      <a:pt x="129" y="38"/>
                    </a:lnTo>
                    <a:lnTo>
                      <a:pt x="135" y="47"/>
                    </a:lnTo>
                    <a:lnTo>
                      <a:pt x="140" y="52"/>
                    </a:lnTo>
                    <a:lnTo>
                      <a:pt x="150" y="50"/>
                    </a:lnTo>
                    <a:lnTo>
                      <a:pt x="150" y="45"/>
                    </a:lnTo>
                    <a:lnTo>
                      <a:pt x="155" y="38"/>
                    </a:lnTo>
                    <a:lnTo>
                      <a:pt x="149" y="32"/>
                    </a:lnTo>
                    <a:lnTo>
                      <a:pt x="143" y="29"/>
                    </a:lnTo>
                    <a:lnTo>
                      <a:pt x="141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1" name="Freeform 3172">
                <a:extLst>
                  <a:ext uri="{FF2B5EF4-FFF2-40B4-BE49-F238E27FC236}">
                    <a16:creationId xmlns:a16="http://schemas.microsoft.com/office/drawing/2014/main" id="{4355930C-7D88-34B7-3195-C7A825957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010"/>
                <a:ext cx="125" cy="134"/>
              </a:xfrm>
              <a:custGeom>
                <a:avLst/>
                <a:gdLst>
                  <a:gd name="T0" fmla="*/ 137 w 251"/>
                  <a:gd name="T1" fmla="*/ 10 h 269"/>
                  <a:gd name="T2" fmla="*/ 152 w 251"/>
                  <a:gd name="T3" fmla="*/ 0 h 269"/>
                  <a:gd name="T4" fmla="*/ 169 w 251"/>
                  <a:gd name="T5" fmla="*/ 1 h 269"/>
                  <a:gd name="T6" fmla="*/ 202 w 251"/>
                  <a:gd name="T7" fmla="*/ 24 h 269"/>
                  <a:gd name="T8" fmla="*/ 219 w 251"/>
                  <a:gd name="T9" fmla="*/ 38 h 269"/>
                  <a:gd name="T10" fmla="*/ 223 w 251"/>
                  <a:gd name="T11" fmla="*/ 55 h 269"/>
                  <a:gd name="T12" fmla="*/ 238 w 251"/>
                  <a:gd name="T13" fmla="*/ 61 h 269"/>
                  <a:gd name="T14" fmla="*/ 246 w 251"/>
                  <a:gd name="T15" fmla="*/ 85 h 269"/>
                  <a:gd name="T16" fmla="*/ 226 w 251"/>
                  <a:gd name="T17" fmla="*/ 103 h 269"/>
                  <a:gd name="T18" fmla="*/ 241 w 251"/>
                  <a:gd name="T19" fmla="*/ 123 h 269"/>
                  <a:gd name="T20" fmla="*/ 248 w 251"/>
                  <a:gd name="T21" fmla="*/ 143 h 269"/>
                  <a:gd name="T22" fmla="*/ 246 w 251"/>
                  <a:gd name="T23" fmla="*/ 158 h 269"/>
                  <a:gd name="T24" fmla="*/ 232 w 251"/>
                  <a:gd name="T25" fmla="*/ 172 h 269"/>
                  <a:gd name="T26" fmla="*/ 226 w 251"/>
                  <a:gd name="T27" fmla="*/ 190 h 269"/>
                  <a:gd name="T28" fmla="*/ 211 w 251"/>
                  <a:gd name="T29" fmla="*/ 202 h 269"/>
                  <a:gd name="T30" fmla="*/ 190 w 251"/>
                  <a:gd name="T31" fmla="*/ 211 h 269"/>
                  <a:gd name="T32" fmla="*/ 213 w 251"/>
                  <a:gd name="T33" fmla="*/ 225 h 269"/>
                  <a:gd name="T34" fmla="*/ 213 w 251"/>
                  <a:gd name="T35" fmla="*/ 235 h 269"/>
                  <a:gd name="T36" fmla="*/ 202 w 251"/>
                  <a:gd name="T37" fmla="*/ 249 h 269"/>
                  <a:gd name="T38" fmla="*/ 179 w 251"/>
                  <a:gd name="T39" fmla="*/ 267 h 269"/>
                  <a:gd name="T40" fmla="*/ 155 w 251"/>
                  <a:gd name="T41" fmla="*/ 267 h 269"/>
                  <a:gd name="T42" fmla="*/ 152 w 251"/>
                  <a:gd name="T43" fmla="*/ 252 h 269"/>
                  <a:gd name="T44" fmla="*/ 126 w 251"/>
                  <a:gd name="T45" fmla="*/ 241 h 269"/>
                  <a:gd name="T46" fmla="*/ 111 w 251"/>
                  <a:gd name="T47" fmla="*/ 251 h 269"/>
                  <a:gd name="T48" fmla="*/ 97 w 251"/>
                  <a:gd name="T49" fmla="*/ 261 h 269"/>
                  <a:gd name="T50" fmla="*/ 82 w 251"/>
                  <a:gd name="T51" fmla="*/ 251 h 269"/>
                  <a:gd name="T52" fmla="*/ 62 w 251"/>
                  <a:gd name="T53" fmla="*/ 228 h 269"/>
                  <a:gd name="T54" fmla="*/ 46 w 251"/>
                  <a:gd name="T55" fmla="*/ 193 h 269"/>
                  <a:gd name="T56" fmla="*/ 49 w 251"/>
                  <a:gd name="T57" fmla="*/ 175 h 269"/>
                  <a:gd name="T58" fmla="*/ 35 w 251"/>
                  <a:gd name="T59" fmla="*/ 156 h 269"/>
                  <a:gd name="T60" fmla="*/ 26 w 251"/>
                  <a:gd name="T61" fmla="*/ 156 h 269"/>
                  <a:gd name="T62" fmla="*/ 23 w 251"/>
                  <a:gd name="T63" fmla="*/ 146 h 269"/>
                  <a:gd name="T64" fmla="*/ 11 w 251"/>
                  <a:gd name="T65" fmla="*/ 129 h 269"/>
                  <a:gd name="T66" fmla="*/ 2 w 251"/>
                  <a:gd name="T67" fmla="*/ 120 h 269"/>
                  <a:gd name="T68" fmla="*/ 14 w 251"/>
                  <a:gd name="T69" fmla="*/ 102 h 269"/>
                  <a:gd name="T70" fmla="*/ 17 w 251"/>
                  <a:gd name="T71" fmla="*/ 82 h 269"/>
                  <a:gd name="T72" fmla="*/ 20 w 251"/>
                  <a:gd name="T73" fmla="*/ 73 h 269"/>
                  <a:gd name="T74" fmla="*/ 12 w 251"/>
                  <a:gd name="T75" fmla="*/ 61 h 269"/>
                  <a:gd name="T76" fmla="*/ 32 w 251"/>
                  <a:gd name="T77" fmla="*/ 48 h 269"/>
                  <a:gd name="T78" fmla="*/ 65 w 251"/>
                  <a:gd name="T79" fmla="*/ 64 h 269"/>
                  <a:gd name="T80" fmla="*/ 70 w 251"/>
                  <a:gd name="T81" fmla="*/ 86 h 269"/>
                  <a:gd name="T82" fmla="*/ 87 w 251"/>
                  <a:gd name="T83" fmla="*/ 90 h 269"/>
                  <a:gd name="T84" fmla="*/ 91 w 251"/>
                  <a:gd name="T85" fmla="*/ 77 h 269"/>
                  <a:gd name="T86" fmla="*/ 108 w 251"/>
                  <a:gd name="T87" fmla="*/ 79 h 269"/>
                  <a:gd name="T88" fmla="*/ 120 w 251"/>
                  <a:gd name="T89" fmla="*/ 70 h 269"/>
                  <a:gd name="T90" fmla="*/ 129 w 251"/>
                  <a:gd name="T91" fmla="*/ 70 h 269"/>
                  <a:gd name="T92" fmla="*/ 120 w 251"/>
                  <a:gd name="T93" fmla="*/ 56 h 269"/>
                  <a:gd name="T94" fmla="*/ 125 w 251"/>
                  <a:gd name="T95" fmla="*/ 38 h 269"/>
                  <a:gd name="T96" fmla="*/ 140 w 251"/>
                  <a:gd name="T97" fmla="*/ 52 h 269"/>
                  <a:gd name="T98" fmla="*/ 155 w 251"/>
                  <a:gd name="T99" fmla="*/ 38 h 269"/>
                  <a:gd name="T100" fmla="*/ 141 w 251"/>
                  <a:gd name="T101" fmla="*/ 23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51" h="269">
                    <a:moveTo>
                      <a:pt x="141" y="23"/>
                    </a:moveTo>
                    <a:lnTo>
                      <a:pt x="140" y="20"/>
                    </a:lnTo>
                    <a:lnTo>
                      <a:pt x="137" y="10"/>
                    </a:lnTo>
                    <a:lnTo>
                      <a:pt x="138" y="4"/>
                    </a:lnTo>
                    <a:lnTo>
                      <a:pt x="144" y="6"/>
                    </a:lnTo>
                    <a:lnTo>
                      <a:pt x="152" y="0"/>
                    </a:lnTo>
                    <a:lnTo>
                      <a:pt x="161" y="0"/>
                    </a:lnTo>
                    <a:lnTo>
                      <a:pt x="163" y="3"/>
                    </a:lnTo>
                    <a:lnTo>
                      <a:pt x="169" y="1"/>
                    </a:lnTo>
                    <a:lnTo>
                      <a:pt x="185" y="10"/>
                    </a:lnTo>
                    <a:lnTo>
                      <a:pt x="197" y="24"/>
                    </a:lnTo>
                    <a:lnTo>
                      <a:pt x="202" y="24"/>
                    </a:lnTo>
                    <a:lnTo>
                      <a:pt x="208" y="26"/>
                    </a:lnTo>
                    <a:lnTo>
                      <a:pt x="216" y="33"/>
                    </a:lnTo>
                    <a:lnTo>
                      <a:pt x="219" y="38"/>
                    </a:lnTo>
                    <a:lnTo>
                      <a:pt x="225" y="42"/>
                    </a:lnTo>
                    <a:lnTo>
                      <a:pt x="228" y="50"/>
                    </a:lnTo>
                    <a:lnTo>
                      <a:pt x="223" y="55"/>
                    </a:lnTo>
                    <a:lnTo>
                      <a:pt x="222" y="59"/>
                    </a:lnTo>
                    <a:lnTo>
                      <a:pt x="228" y="62"/>
                    </a:lnTo>
                    <a:lnTo>
                      <a:pt x="238" y="61"/>
                    </a:lnTo>
                    <a:lnTo>
                      <a:pt x="240" y="71"/>
                    </a:lnTo>
                    <a:lnTo>
                      <a:pt x="244" y="79"/>
                    </a:lnTo>
                    <a:lnTo>
                      <a:pt x="246" y="85"/>
                    </a:lnTo>
                    <a:lnTo>
                      <a:pt x="235" y="86"/>
                    </a:lnTo>
                    <a:lnTo>
                      <a:pt x="232" y="90"/>
                    </a:lnTo>
                    <a:lnTo>
                      <a:pt x="226" y="103"/>
                    </a:lnTo>
                    <a:lnTo>
                      <a:pt x="231" y="112"/>
                    </a:lnTo>
                    <a:lnTo>
                      <a:pt x="232" y="120"/>
                    </a:lnTo>
                    <a:lnTo>
                      <a:pt x="241" y="123"/>
                    </a:lnTo>
                    <a:lnTo>
                      <a:pt x="251" y="129"/>
                    </a:lnTo>
                    <a:lnTo>
                      <a:pt x="251" y="134"/>
                    </a:lnTo>
                    <a:lnTo>
                      <a:pt x="248" y="143"/>
                    </a:lnTo>
                    <a:lnTo>
                      <a:pt x="244" y="149"/>
                    </a:lnTo>
                    <a:lnTo>
                      <a:pt x="246" y="153"/>
                    </a:lnTo>
                    <a:lnTo>
                      <a:pt x="246" y="158"/>
                    </a:lnTo>
                    <a:lnTo>
                      <a:pt x="238" y="162"/>
                    </a:lnTo>
                    <a:lnTo>
                      <a:pt x="241" y="169"/>
                    </a:lnTo>
                    <a:lnTo>
                      <a:pt x="232" y="172"/>
                    </a:lnTo>
                    <a:lnTo>
                      <a:pt x="235" y="185"/>
                    </a:lnTo>
                    <a:lnTo>
                      <a:pt x="226" y="185"/>
                    </a:lnTo>
                    <a:lnTo>
                      <a:pt x="226" y="190"/>
                    </a:lnTo>
                    <a:lnTo>
                      <a:pt x="222" y="193"/>
                    </a:lnTo>
                    <a:lnTo>
                      <a:pt x="210" y="196"/>
                    </a:lnTo>
                    <a:lnTo>
                      <a:pt x="211" y="202"/>
                    </a:lnTo>
                    <a:lnTo>
                      <a:pt x="205" y="200"/>
                    </a:lnTo>
                    <a:lnTo>
                      <a:pt x="196" y="205"/>
                    </a:lnTo>
                    <a:lnTo>
                      <a:pt x="190" y="211"/>
                    </a:lnTo>
                    <a:lnTo>
                      <a:pt x="194" y="225"/>
                    </a:lnTo>
                    <a:lnTo>
                      <a:pt x="200" y="223"/>
                    </a:lnTo>
                    <a:lnTo>
                      <a:pt x="213" y="225"/>
                    </a:lnTo>
                    <a:lnTo>
                      <a:pt x="219" y="229"/>
                    </a:lnTo>
                    <a:lnTo>
                      <a:pt x="219" y="234"/>
                    </a:lnTo>
                    <a:lnTo>
                      <a:pt x="213" y="235"/>
                    </a:lnTo>
                    <a:lnTo>
                      <a:pt x="211" y="248"/>
                    </a:lnTo>
                    <a:lnTo>
                      <a:pt x="208" y="251"/>
                    </a:lnTo>
                    <a:lnTo>
                      <a:pt x="202" y="249"/>
                    </a:lnTo>
                    <a:lnTo>
                      <a:pt x="187" y="255"/>
                    </a:lnTo>
                    <a:lnTo>
                      <a:pt x="185" y="264"/>
                    </a:lnTo>
                    <a:lnTo>
                      <a:pt x="179" y="267"/>
                    </a:lnTo>
                    <a:lnTo>
                      <a:pt x="163" y="269"/>
                    </a:lnTo>
                    <a:lnTo>
                      <a:pt x="160" y="267"/>
                    </a:lnTo>
                    <a:lnTo>
                      <a:pt x="155" y="267"/>
                    </a:lnTo>
                    <a:lnTo>
                      <a:pt x="150" y="263"/>
                    </a:lnTo>
                    <a:lnTo>
                      <a:pt x="147" y="255"/>
                    </a:lnTo>
                    <a:lnTo>
                      <a:pt x="152" y="252"/>
                    </a:lnTo>
                    <a:lnTo>
                      <a:pt x="147" y="248"/>
                    </a:lnTo>
                    <a:lnTo>
                      <a:pt x="144" y="249"/>
                    </a:lnTo>
                    <a:lnTo>
                      <a:pt x="126" y="241"/>
                    </a:lnTo>
                    <a:lnTo>
                      <a:pt x="125" y="245"/>
                    </a:lnTo>
                    <a:lnTo>
                      <a:pt x="112" y="246"/>
                    </a:lnTo>
                    <a:lnTo>
                      <a:pt x="111" y="251"/>
                    </a:lnTo>
                    <a:lnTo>
                      <a:pt x="103" y="255"/>
                    </a:lnTo>
                    <a:lnTo>
                      <a:pt x="103" y="258"/>
                    </a:lnTo>
                    <a:lnTo>
                      <a:pt x="97" y="261"/>
                    </a:lnTo>
                    <a:lnTo>
                      <a:pt x="93" y="260"/>
                    </a:lnTo>
                    <a:lnTo>
                      <a:pt x="93" y="252"/>
                    </a:lnTo>
                    <a:lnTo>
                      <a:pt x="82" y="251"/>
                    </a:lnTo>
                    <a:lnTo>
                      <a:pt x="73" y="246"/>
                    </a:lnTo>
                    <a:lnTo>
                      <a:pt x="70" y="235"/>
                    </a:lnTo>
                    <a:lnTo>
                      <a:pt x="62" y="228"/>
                    </a:lnTo>
                    <a:lnTo>
                      <a:pt x="52" y="205"/>
                    </a:lnTo>
                    <a:lnTo>
                      <a:pt x="47" y="202"/>
                    </a:lnTo>
                    <a:lnTo>
                      <a:pt x="46" y="193"/>
                    </a:lnTo>
                    <a:lnTo>
                      <a:pt x="50" y="188"/>
                    </a:lnTo>
                    <a:lnTo>
                      <a:pt x="47" y="178"/>
                    </a:lnTo>
                    <a:lnTo>
                      <a:pt x="49" y="175"/>
                    </a:lnTo>
                    <a:lnTo>
                      <a:pt x="41" y="172"/>
                    </a:lnTo>
                    <a:lnTo>
                      <a:pt x="40" y="165"/>
                    </a:lnTo>
                    <a:lnTo>
                      <a:pt x="35" y="156"/>
                    </a:lnTo>
                    <a:lnTo>
                      <a:pt x="32" y="156"/>
                    </a:lnTo>
                    <a:lnTo>
                      <a:pt x="29" y="162"/>
                    </a:lnTo>
                    <a:lnTo>
                      <a:pt x="26" y="156"/>
                    </a:lnTo>
                    <a:lnTo>
                      <a:pt x="20" y="150"/>
                    </a:lnTo>
                    <a:lnTo>
                      <a:pt x="20" y="147"/>
                    </a:lnTo>
                    <a:lnTo>
                      <a:pt x="23" y="146"/>
                    </a:lnTo>
                    <a:lnTo>
                      <a:pt x="26" y="141"/>
                    </a:lnTo>
                    <a:lnTo>
                      <a:pt x="21" y="135"/>
                    </a:lnTo>
                    <a:lnTo>
                      <a:pt x="11" y="129"/>
                    </a:lnTo>
                    <a:lnTo>
                      <a:pt x="5" y="131"/>
                    </a:lnTo>
                    <a:lnTo>
                      <a:pt x="0" y="123"/>
                    </a:lnTo>
                    <a:lnTo>
                      <a:pt x="2" y="120"/>
                    </a:lnTo>
                    <a:lnTo>
                      <a:pt x="11" y="115"/>
                    </a:lnTo>
                    <a:lnTo>
                      <a:pt x="15" y="105"/>
                    </a:lnTo>
                    <a:lnTo>
                      <a:pt x="14" y="102"/>
                    </a:lnTo>
                    <a:lnTo>
                      <a:pt x="17" y="97"/>
                    </a:lnTo>
                    <a:lnTo>
                      <a:pt x="20" y="93"/>
                    </a:lnTo>
                    <a:lnTo>
                      <a:pt x="17" y="82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20" y="73"/>
                    </a:lnTo>
                    <a:lnTo>
                      <a:pt x="20" y="67"/>
                    </a:lnTo>
                    <a:lnTo>
                      <a:pt x="15" y="68"/>
                    </a:lnTo>
                    <a:lnTo>
                      <a:pt x="12" y="61"/>
                    </a:lnTo>
                    <a:lnTo>
                      <a:pt x="24" y="59"/>
                    </a:lnTo>
                    <a:lnTo>
                      <a:pt x="27" y="53"/>
                    </a:lnTo>
                    <a:lnTo>
                      <a:pt x="32" y="48"/>
                    </a:lnTo>
                    <a:lnTo>
                      <a:pt x="43" y="55"/>
                    </a:lnTo>
                    <a:lnTo>
                      <a:pt x="50" y="56"/>
                    </a:lnTo>
                    <a:lnTo>
                      <a:pt x="65" y="64"/>
                    </a:lnTo>
                    <a:lnTo>
                      <a:pt x="73" y="70"/>
                    </a:lnTo>
                    <a:lnTo>
                      <a:pt x="75" y="83"/>
                    </a:lnTo>
                    <a:lnTo>
                      <a:pt x="70" y="86"/>
                    </a:lnTo>
                    <a:lnTo>
                      <a:pt x="78" y="91"/>
                    </a:lnTo>
                    <a:lnTo>
                      <a:pt x="81" y="90"/>
                    </a:lnTo>
                    <a:lnTo>
                      <a:pt x="87" y="90"/>
                    </a:lnTo>
                    <a:lnTo>
                      <a:pt x="91" y="93"/>
                    </a:lnTo>
                    <a:lnTo>
                      <a:pt x="96" y="88"/>
                    </a:lnTo>
                    <a:lnTo>
                      <a:pt x="91" y="77"/>
                    </a:lnTo>
                    <a:lnTo>
                      <a:pt x="97" y="71"/>
                    </a:lnTo>
                    <a:lnTo>
                      <a:pt x="102" y="79"/>
                    </a:lnTo>
                    <a:lnTo>
                      <a:pt x="108" y="79"/>
                    </a:lnTo>
                    <a:lnTo>
                      <a:pt x="112" y="71"/>
                    </a:lnTo>
                    <a:lnTo>
                      <a:pt x="116" y="68"/>
                    </a:lnTo>
                    <a:lnTo>
                      <a:pt x="120" y="70"/>
                    </a:lnTo>
                    <a:lnTo>
                      <a:pt x="123" y="67"/>
                    </a:lnTo>
                    <a:lnTo>
                      <a:pt x="125" y="68"/>
                    </a:lnTo>
                    <a:lnTo>
                      <a:pt x="129" y="70"/>
                    </a:lnTo>
                    <a:lnTo>
                      <a:pt x="129" y="61"/>
                    </a:lnTo>
                    <a:lnTo>
                      <a:pt x="126" y="59"/>
                    </a:lnTo>
                    <a:lnTo>
                      <a:pt x="120" y="56"/>
                    </a:lnTo>
                    <a:lnTo>
                      <a:pt x="119" y="53"/>
                    </a:lnTo>
                    <a:lnTo>
                      <a:pt x="119" y="45"/>
                    </a:lnTo>
                    <a:lnTo>
                      <a:pt x="125" y="38"/>
                    </a:lnTo>
                    <a:lnTo>
                      <a:pt x="129" y="38"/>
                    </a:lnTo>
                    <a:lnTo>
                      <a:pt x="135" y="47"/>
                    </a:lnTo>
                    <a:lnTo>
                      <a:pt x="140" y="52"/>
                    </a:lnTo>
                    <a:lnTo>
                      <a:pt x="150" y="50"/>
                    </a:lnTo>
                    <a:lnTo>
                      <a:pt x="150" y="45"/>
                    </a:lnTo>
                    <a:lnTo>
                      <a:pt x="155" y="38"/>
                    </a:lnTo>
                    <a:lnTo>
                      <a:pt x="149" y="32"/>
                    </a:lnTo>
                    <a:lnTo>
                      <a:pt x="143" y="29"/>
                    </a:lnTo>
                    <a:lnTo>
                      <a:pt x="141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2" name="Freeform 3173">
                <a:extLst>
                  <a:ext uri="{FF2B5EF4-FFF2-40B4-BE49-F238E27FC236}">
                    <a16:creationId xmlns:a16="http://schemas.microsoft.com/office/drawing/2014/main" id="{315A69D1-E733-BC02-F455-072C92CB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881"/>
                <a:ext cx="94" cy="175"/>
              </a:xfrm>
              <a:custGeom>
                <a:avLst/>
                <a:gdLst>
                  <a:gd name="T0" fmla="*/ 58 w 190"/>
                  <a:gd name="T1" fmla="*/ 18 h 350"/>
                  <a:gd name="T2" fmla="*/ 46 w 190"/>
                  <a:gd name="T3" fmla="*/ 26 h 350"/>
                  <a:gd name="T4" fmla="*/ 41 w 190"/>
                  <a:gd name="T5" fmla="*/ 40 h 350"/>
                  <a:gd name="T6" fmla="*/ 50 w 190"/>
                  <a:gd name="T7" fmla="*/ 58 h 350"/>
                  <a:gd name="T8" fmla="*/ 59 w 190"/>
                  <a:gd name="T9" fmla="*/ 91 h 350"/>
                  <a:gd name="T10" fmla="*/ 56 w 190"/>
                  <a:gd name="T11" fmla="*/ 114 h 350"/>
                  <a:gd name="T12" fmla="*/ 56 w 190"/>
                  <a:gd name="T13" fmla="*/ 131 h 350"/>
                  <a:gd name="T14" fmla="*/ 65 w 190"/>
                  <a:gd name="T15" fmla="*/ 150 h 350"/>
                  <a:gd name="T16" fmla="*/ 59 w 190"/>
                  <a:gd name="T17" fmla="*/ 167 h 350"/>
                  <a:gd name="T18" fmla="*/ 64 w 190"/>
                  <a:gd name="T19" fmla="*/ 185 h 350"/>
                  <a:gd name="T20" fmla="*/ 70 w 190"/>
                  <a:gd name="T21" fmla="*/ 211 h 350"/>
                  <a:gd name="T22" fmla="*/ 70 w 190"/>
                  <a:gd name="T23" fmla="*/ 219 h 350"/>
                  <a:gd name="T24" fmla="*/ 56 w 190"/>
                  <a:gd name="T25" fmla="*/ 229 h 350"/>
                  <a:gd name="T26" fmla="*/ 43 w 190"/>
                  <a:gd name="T27" fmla="*/ 234 h 350"/>
                  <a:gd name="T28" fmla="*/ 32 w 190"/>
                  <a:gd name="T29" fmla="*/ 239 h 350"/>
                  <a:gd name="T30" fmla="*/ 12 w 190"/>
                  <a:gd name="T31" fmla="*/ 237 h 350"/>
                  <a:gd name="T32" fmla="*/ 6 w 190"/>
                  <a:gd name="T33" fmla="*/ 251 h 350"/>
                  <a:gd name="T34" fmla="*/ 14 w 190"/>
                  <a:gd name="T35" fmla="*/ 277 h 350"/>
                  <a:gd name="T36" fmla="*/ 29 w 190"/>
                  <a:gd name="T37" fmla="*/ 296 h 350"/>
                  <a:gd name="T38" fmla="*/ 50 w 190"/>
                  <a:gd name="T39" fmla="*/ 313 h 350"/>
                  <a:gd name="T40" fmla="*/ 75 w 190"/>
                  <a:gd name="T41" fmla="*/ 340 h 350"/>
                  <a:gd name="T42" fmla="*/ 81 w 190"/>
                  <a:gd name="T43" fmla="*/ 347 h 350"/>
                  <a:gd name="T44" fmla="*/ 96 w 190"/>
                  <a:gd name="T45" fmla="*/ 345 h 350"/>
                  <a:gd name="T46" fmla="*/ 102 w 190"/>
                  <a:gd name="T47" fmla="*/ 336 h 350"/>
                  <a:gd name="T48" fmla="*/ 116 w 190"/>
                  <a:gd name="T49" fmla="*/ 325 h 350"/>
                  <a:gd name="T50" fmla="*/ 125 w 190"/>
                  <a:gd name="T51" fmla="*/ 325 h 350"/>
                  <a:gd name="T52" fmla="*/ 126 w 190"/>
                  <a:gd name="T53" fmla="*/ 316 h 350"/>
                  <a:gd name="T54" fmla="*/ 119 w 190"/>
                  <a:gd name="T55" fmla="*/ 302 h 350"/>
                  <a:gd name="T56" fmla="*/ 135 w 190"/>
                  <a:gd name="T57" fmla="*/ 304 h 350"/>
                  <a:gd name="T58" fmla="*/ 150 w 190"/>
                  <a:gd name="T59" fmla="*/ 302 h 350"/>
                  <a:gd name="T60" fmla="*/ 143 w 190"/>
                  <a:gd name="T61" fmla="*/ 286 h 350"/>
                  <a:gd name="T62" fmla="*/ 137 w 190"/>
                  <a:gd name="T63" fmla="*/ 267 h 350"/>
                  <a:gd name="T64" fmla="*/ 152 w 190"/>
                  <a:gd name="T65" fmla="*/ 257 h 350"/>
                  <a:gd name="T66" fmla="*/ 169 w 190"/>
                  <a:gd name="T67" fmla="*/ 258 h 350"/>
                  <a:gd name="T68" fmla="*/ 178 w 190"/>
                  <a:gd name="T69" fmla="*/ 245 h 350"/>
                  <a:gd name="T70" fmla="*/ 181 w 190"/>
                  <a:gd name="T71" fmla="*/ 234 h 350"/>
                  <a:gd name="T72" fmla="*/ 172 w 190"/>
                  <a:gd name="T73" fmla="*/ 233 h 350"/>
                  <a:gd name="T74" fmla="*/ 166 w 190"/>
                  <a:gd name="T75" fmla="*/ 220 h 350"/>
                  <a:gd name="T76" fmla="*/ 178 w 190"/>
                  <a:gd name="T77" fmla="*/ 201 h 350"/>
                  <a:gd name="T78" fmla="*/ 167 w 190"/>
                  <a:gd name="T79" fmla="*/ 191 h 350"/>
                  <a:gd name="T80" fmla="*/ 169 w 190"/>
                  <a:gd name="T81" fmla="*/ 172 h 350"/>
                  <a:gd name="T82" fmla="*/ 184 w 190"/>
                  <a:gd name="T83" fmla="*/ 158 h 350"/>
                  <a:gd name="T84" fmla="*/ 181 w 190"/>
                  <a:gd name="T85" fmla="*/ 126 h 350"/>
                  <a:gd name="T86" fmla="*/ 182 w 190"/>
                  <a:gd name="T87" fmla="*/ 103 h 350"/>
                  <a:gd name="T88" fmla="*/ 181 w 190"/>
                  <a:gd name="T89" fmla="*/ 81 h 350"/>
                  <a:gd name="T90" fmla="*/ 158 w 190"/>
                  <a:gd name="T91" fmla="*/ 82 h 350"/>
                  <a:gd name="T92" fmla="*/ 149 w 190"/>
                  <a:gd name="T93" fmla="*/ 70 h 350"/>
                  <a:gd name="T94" fmla="*/ 128 w 190"/>
                  <a:gd name="T95" fmla="*/ 55 h 350"/>
                  <a:gd name="T96" fmla="*/ 109 w 190"/>
                  <a:gd name="T97" fmla="*/ 52 h 350"/>
                  <a:gd name="T98" fmla="*/ 106 w 190"/>
                  <a:gd name="T99" fmla="*/ 33 h 350"/>
                  <a:gd name="T100" fmla="*/ 112 w 190"/>
                  <a:gd name="T101" fmla="*/ 18 h 350"/>
                  <a:gd name="T102" fmla="*/ 108 w 190"/>
                  <a:gd name="T103" fmla="*/ 0 h 350"/>
                  <a:gd name="T104" fmla="*/ 91 w 190"/>
                  <a:gd name="T105" fmla="*/ 11 h 350"/>
                  <a:gd name="T106" fmla="*/ 73 w 190"/>
                  <a:gd name="T107" fmla="*/ 14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0" h="350">
                    <a:moveTo>
                      <a:pt x="73" y="14"/>
                    </a:moveTo>
                    <a:lnTo>
                      <a:pt x="67" y="14"/>
                    </a:lnTo>
                    <a:lnTo>
                      <a:pt x="58" y="18"/>
                    </a:lnTo>
                    <a:lnTo>
                      <a:pt x="59" y="27"/>
                    </a:lnTo>
                    <a:lnTo>
                      <a:pt x="56" y="30"/>
                    </a:lnTo>
                    <a:lnTo>
                      <a:pt x="46" y="26"/>
                    </a:lnTo>
                    <a:lnTo>
                      <a:pt x="43" y="26"/>
                    </a:lnTo>
                    <a:lnTo>
                      <a:pt x="38" y="30"/>
                    </a:lnTo>
                    <a:lnTo>
                      <a:pt x="41" y="40"/>
                    </a:lnTo>
                    <a:lnTo>
                      <a:pt x="47" y="44"/>
                    </a:lnTo>
                    <a:lnTo>
                      <a:pt x="50" y="52"/>
                    </a:lnTo>
                    <a:lnTo>
                      <a:pt x="50" y="58"/>
                    </a:lnTo>
                    <a:lnTo>
                      <a:pt x="50" y="71"/>
                    </a:lnTo>
                    <a:lnTo>
                      <a:pt x="56" y="82"/>
                    </a:lnTo>
                    <a:lnTo>
                      <a:pt x="59" y="91"/>
                    </a:lnTo>
                    <a:lnTo>
                      <a:pt x="52" y="94"/>
                    </a:lnTo>
                    <a:lnTo>
                      <a:pt x="52" y="103"/>
                    </a:lnTo>
                    <a:lnTo>
                      <a:pt x="56" y="114"/>
                    </a:lnTo>
                    <a:lnTo>
                      <a:pt x="53" y="119"/>
                    </a:lnTo>
                    <a:lnTo>
                      <a:pt x="53" y="129"/>
                    </a:lnTo>
                    <a:lnTo>
                      <a:pt x="56" y="131"/>
                    </a:lnTo>
                    <a:lnTo>
                      <a:pt x="65" y="143"/>
                    </a:lnTo>
                    <a:lnTo>
                      <a:pt x="67" y="146"/>
                    </a:lnTo>
                    <a:lnTo>
                      <a:pt x="65" y="150"/>
                    </a:lnTo>
                    <a:lnTo>
                      <a:pt x="67" y="153"/>
                    </a:lnTo>
                    <a:lnTo>
                      <a:pt x="65" y="161"/>
                    </a:lnTo>
                    <a:lnTo>
                      <a:pt x="59" y="167"/>
                    </a:lnTo>
                    <a:lnTo>
                      <a:pt x="59" y="175"/>
                    </a:lnTo>
                    <a:lnTo>
                      <a:pt x="59" y="181"/>
                    </a:lnTo>
                    <a:lnTo>
                      <a:pt x="64" y="185"/>
                    </a:lnTo>
                    <a:lnTo>
                      <a:pt x="65" y="198"/>
                    </a:lnTo>
                    <a:lnTo>
                      <a:pt x="68" y="207"/>
                    </a:lnTo>
                    <a:lnTo>
                      <a:pt x="70" y="211"/>
                    </a:lnTo>
                    <a:lnTo>
                      <a:pt x="75" y="216"/>
                    </a:lnTo>
                    <a:lnTo>
                      <a:pt x="75" y="217"/>
                    </a:lnTo>
                    <a:lnTo>
                      <a:pt x="70" y="219"/>
                    </a:lnTo>
                    <a:lnTo>
                      <a:pt x="70" y="226"/>
                    </a:lnTo>
                    <a:lnTo>
                      <a:pt x="62" y="228"/>
                    </a:lnTo>
                    <a:lnTo>
                      <a:pt x="56" y="229"/>
                    </a:lnTo>
                    <a:lnTo>
                      <a:pt x="50" y="237"/>
                    </a:lnTo>
                    <a:lnTo>
                      <a:pt x="46" y="239"/>
                    </a:lnTo>
                    <a:lnTo>
                      <a:pt x="43" y="234"/>
                    </a:lnTo>
                    <a:lnTo>
                      <a:pt x="38" y="234"/>
                    </a:lnTo>
                    <a:lnTo>
                      <a:pt x="32" y="231"/>
                    </a:lnTo>
                    <a:lnTo>
                      <a:pt x="32" y="239"/>
                    </a:lnTo>
                    <a:lnTo>
                      <a:pt x="29" y="243"/>
                    </a:lnTo>
                    <a:lnTo>
                      <a:pt x="23" y="243"/>
                    </a:lnTo>
                    <a:lnTo>
                      <a:pt x="12" y="237"/>
                    </a:lnTo>
                    <a:lnTo>
                      <a:pt x="8" y="237"/>
                    </a:lnTo>
                    <a:lnTo>
                      <a:pt x="3" y="240"/>
                    </a:lnTo>
                    <a:lnTo>
                      <a:pt x="6" y="251"/>
                    </a:lnTo>
                    <a:lnTo>
                      <a:pt x="0" y="255"/>
                    </a:lnTo>
                    <a:lnTo>
                      <a:pt x="0" y="271"/>
                    </a:lnTo>
                    <a:lnTo>
                      <a:pt x="14" y="277"/>
                    </a:lnTo>
                    <a:lnTo>
                      <a:pt x="20" y="284"/>
                    </a:lnTo>
                    <a:lnTo>
                      <a:pt x="26" y="287"/>
                    </a:lnTo>
                    <a:lnTo>
                      <a:pt x="29" y="296"/>
                    </a:lnTo>
                    <a:lnTo>
                      <a:pt x="32" y="305"/>
                    </a:lnTo>
                    <a:lnTo>
                      <a:pt x="43" y="312"/>
                    </a:lnTo>
                    <a:lnTo>
                      <a:pt x="50" y="313"/>
                    </a:lnTo>
                    <a:lnTo>
                      <a:pt x="65" y="321"/>
                    </a:lnTo>
                    <a:lnTo>
                      <a:pt x="73" y="327"/>
                    </a:lnTo>
                    <a:lnTo>
                      <a:pt x="75" y="340"/>
                    </a:lnTo>
                    <a:lnTo>
                      <a:pt x="70" y="343"/>
                    </a:lnTo>
                    <a:lnTo>
                      <a:pt x="78" y="348"/>
                    </a:lnTo>
                    <a:lnTo>
                      <a:pt x="81" y="347"/>
                    </a:lnTo>
                    <a:lnTo>
                      <a:pt x="87" y="347"/>
                    </a:lnTo>
                    <a:lnTo>
                      <a:pt x="91" y="350"/>
                    </a:lnTo>
                    <a:lnTo>
                      <a:pt x="96" y="345"/>
                    </a:lnTo>
                    <a:lnTo>
                      <a:pt x="91" y="334"/>
                    </a:lnTo>
                    <a:lnTo>
                      <a:pt x="97" y="328"/>
                    </a:lnTo>
                    <a:lnTo>
                      <a:pt x="102" y="336"/>
                    </a:lnTo>
                    <a:lnTo>
                      <a:pt x="108" y="336"/>
                    </a:lnTo>
                    <a:lnTo>
                      <a:pt x="112" y="328"/>
                    </a:lnTo>
                    <a:lnTo>
                      <a:pt x="116" y="325"/>
                    </a:lnTo>
                    <a:lnTo>
                      <a:pt x="120" y="327"/>
                    </a:lnTo>
                    <a:lnTo>
                      <a:pt x="123" y="324"/>
                    </a:lnTo>
                    <a:lnTo>
                      <a:pt x="125" y="325"/>
                    </a:lnTo>
                    <a:lnTo>
                      <a:pt x="129" y="327"/>
                    </a:lnTo>
                    <a:lnTo>
                      <a:pt x="129" y="318"/>
                    </a:lnTo>
                    <a:lnTo>
                      <a:pt x="126" y="316"/>
                    </a:lnTo>
                    <a:lnTo>
                      <a:pt x="120" y="313"/>
                    </a:lnTo>
                    <a:lnTo>
                      <a:pt x="119" y="310"/>
                    </a:lnTo>
                    <a:lnTo>
                      <a:pt x="119" y="302"/>
                    </a:lnTo>
                    <a:lnTo>
                      <a:pt x="125" y="295"/>
                    </a:lnTo>
                    <a:lnTo>
                      <a:pt x="129" y="295"/>
                    </a:lnTo>
                    <a:lnTo>
                      <a:pt x="135" y="304"/>
                    </a:lnTo>
                    <a:lnTo>
                      <a:pt x="140" y="309"/>
                    </a:lnTo>
                    <a:lnTo>
                      <a:pt x="150" y="307"/>
                    </a:lnTo>
                    <a:lnTo>
                      <a:pt x="150" y="302"/>
                    </a:lnTo>
                    <a:lnTo>
                      <a:pt x="155" y="295"/>
                    </a:lnTo>
                    <a:lnTo>
                      <a:pt x="149" y="289"/>
                    </a:lnTo>
                    <a:lnTo>
                      <a:pt x="143" y="286"/>
                    </a:lnTo>
                    <a:lnTo>
                      <a:pt x="141" y="280"/>
                    </a:lnTo>
                    <a:lnTo>
                      <a:pt x="140" y="277"/>
                    </a:lnTo>
                    <a:lnTo>
                      <a:pt x="137" y="267"/>
                    </a:lnTo>
                    <a:lnTo>
                      <a:pt x="138" y="261"/>
                    </a:lnTo>
                    <a:lnTo>
                      <a:pt x="144" y="263"/>
                    </a:lnTo>
                    <a:lnTo>
                      <a:pt x="152" y="257"/>
                    </a:lnTo>
                    <a:lnTo>
                      <a:pt x="161" y="257"/>
                    </a:lnTo>
                    <a:lnTo>
                      <a:pt x="163" y="260"/>
                    </a:lnTo>
                    <a:lnTo>
                      <a:pt x="169" y="258"/>
                    </a:lnTo>
                    <a:lnTo>
                      <a:pt x="179" y="264"/>
                    </a:lnTo>
                    <a:lnTo>
                      <a:pt x="184" y="260"/>
                    </a:lnTo>
                    <a:lnTo>
                      <a:pt x="178" y="245"/>
                    </a:lnTo>
                    <a:lnTo>
                      <a:pt x="184" y="243"/>
                    </a:lnTo>
                    <a:lnTo>
                      <a:pt x="185" y="237"/>
                    </a:lnTo>
                    <a:lnTo>
                      <a:pt x="181" y="234"/>
                    </a:lnTo>
                    <a:lnTo>
                      <a:pt x="178" y="236"/>
                    </a:lnTo>
                    <a:lnTo>
                      <a:pt x="175" y="231"/>
                    </a:lnTo>
                    <a:lnTo>
                      <a:pt x="172" y="233"/>
                    </a:lnTo>
                    <a:lnTo>
                      <a:pt x="166" y="228"/>
                    </a:lnTo>
                    <a:lnTo>
                      <a:pt x="163" y="223"/>
                    </a:lnTo>
                    <a:lnTo>
                      <a:pt x="166" y="220"/>
                    </a:lnTo>
                    <a:lnTo>
                      <a:pt x="175" y="211"/>
                    </a:lnTo>
                    <a:lnTo>
                      <a:pt x="176" y="204"/>
                    </a:lnTo>
                    <a:lnTo>
                      <a:pt x="178" y="201"/>
                    </a:lnTo>
                    <a:lnTo>
                      <a:pt x="172" y="195"/>
                    </a:lnTo>
                    <a:lnTo>
                      <a:pt x="167" y="195"/>
                    </a:lnTo>
                    <a:lnTo>
                      <a:pt x="167" y="191"/>
                    </a:lnTo>
                    <a:lnTo>
                      <a:pt x="160" y="190"/>
                    </a:lnTo>
                    <a:lnTo>
                      <a:pt x="161" y="173"/>
                    </a:lnTo>
                    <a:lnTo>
                      <a:pt x="169" y="172"/>
                    </a:lnTo>
                    <a:lnTo>
                      <a:pt x="181" y="167"/>
                    </a:lnTo>
                    <a:lnTo>
                      <a:pt x="181" y="163"/>
                    </a:lnTo>
                    <a:lnTo>
                      <a:pt x="184" y="158"/>
                    </a:lnTo>
                    <a:lnTo>
                      <a:pt x="179" y="150"/>
                    </a:lnTo>
                    <a:lnTo>
                      <a:pt x="179" y="144"/>
                    </a:lnTo>
                    <a:lnTo>
                      <a:pt x="181" y="126"/>
                    </a:lnTo>
                    <a:lnTo>
                      <a:pt x="190" y="114"/>
                    </a:lnTo>
                    <a:lnTo>
                      <a:pt x="188" y="109"/>
                    </a:lnTo>
                    <a:lnTo>
                      <a:pt x="182" y="103"/>
                    </a:lnTo>
                    <a:lnTo>
                      <a:pt x="176" y="93"/>
                    </a:lnTo>
                    <a:lnTo>
                      <a:pt x="182" y="84"/>
                    </a:lnTo>
                    <a:lnTo>
                      <a:pt x="181" y="81"/>
                    </a:lnTo>
                    <a:lnTo>
                      <a:pt x="166" y="82"/>
                    </a:lnTo>
                    <a:lnTo>
                      <a:pt x="161" y="81"/>
                    </a:lnTo>
                    <a:lnTo>
                      <a:pt x="158" y="82"/>
                    </a:lnTo>
                    <a:lnTo>
                      <a:pt x="153" y="76"/>
                    </a:lnTo>
                    <a:lnTo>
                      <a:pt x="152" y="70"/>
                    </a:lnTo>
                    <a:lnTo>
                      <a:pt x="149" y="70"/>
                    </a:lnTo>
                    <a:lnTo>
                      <a:pt x="149" y="58"/>
                    </a:lnTo>
                    <a:lnTo>
                      <a:pt x="144" y="58"/>
                    </a:lnTo>
                    <a:lnTo>
                      <a:pt x="128" y="55"/>
                    </a:lnTo>
                    <a:lnTo>
                      <a:pt x="120" y="58"/>
                    </a:lnTo>
                    <a:lnTo>
                      <a:pt x="114" y="53"/>
                    </a:lnTo>
                    <a:lnTo>
                      <a:pt x="109" y="52"/>
                    </a:lnTo>
                    <a:lnTo>
                      <a:pt x="103" y="49"/>
                    </a:lnTo>
                    <a:lnTo>
                      <a:pt x="108" y="40"/>
                    </a:lnTo>
                    <a:lnTo>
                      <a:pt x="106" y="33"/>
                    </a:lnTo>
                    <a:lnTo>
                      <a:pt x="112" y="30"/>
                    </a:lnTo>
                    <a:lnTo>
                      <a:pt x="114" y="21"/>
                    </a:lnTo>
                    <a:lnTo>
                      <a:pt x="112" y="18"/>
                    </a:lnTo>
                    <a:lnTo>
                      <a:pt x="114" y="12"/>
                    </a:lnTo>
                    <a:lnTo>
                      <a:pt x="112" y="5"/>
                    </a:lnTo>
                    <a:lnTo>
                      <a:pt x="108" y="0"/>
                    </a:lnTo>
                    <a:lnTo>
                      <a:pt x="102" y="2"/>
                    </a:lnTo>
                    <a:lnTo>
                      <a:pt x="96" y="0"/>
                    </a:lnTo>
                    <a:lnTo>
                      <a:pt x="91" y="11"/>
                    </a:lnTo>
                    <a:lnTo>
                      <a:pt x="87" y="9"/>
                    </a:lnTo>
                    <a:lnTo>
                      <a:pt x="82" y="12"/>
                    </a:lnTo>
                    <a:lnTo>
                      <a:pt x="73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3" name="Freeform 3174">
                <a:extLst>
                  <a:ext uri="{FF2B5EF4-FFF2-40B4-BE49-F238E27FC236}">
                    <a16:creationId xmlns:a16="http://schemas.microsoft.com/office/drawing/2014/main" id="{0C38F9C6-0144-082D-3D72-25ABF655E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881"/>
                <a:ext cx="94" cy="175"/>
              </a:xfrm>
              <a:custGeom>
                <a:avLst/>
                <a:gdLst>
                  <a:gd name="T0" fmla="*/ 87 w 190"/>
                  <a:gd name="T1" fmla="*/ 9 h 350"/>
                  <a:gd name="T2" fmla="*/ 102 w 190"/>
                  <a:gd name="T3" fmla="*/ 2 h 350"/>
                  <a:gd name="T4" fmla="*/ 114 w 190"/>
                  <a:gd name="T5" fmla="*/ 12 h 350"/>
                  <a:gd name="T6" fmla="*/ 112 w 190"/>
                  <a:gd name="T7" fmla="*/ 30 h 350"/>
                  <a:gd name="T8" fmla="*/ 103 w 190"/>
                  <a:gd name="T9" fmla="*/ 49 h 350"/>
                  <a:gd name="T10" fmla="*/ 120 w 190"/>
                  <a:gd name="T11" fmla="*/ 58 h 350"/>
                  <a:gd name="T12" fmla="*/ 149 w 190"/>
                  <a:gd name="T13" fmla="*/ 58 h 350"/>
                  <a:gd name="T14" fmla="*/ 153 w 190"/>
                  <a:gd name="T15" fmla="*/ 76 h 350"/>
                  <a:gd name="T16" fmla="*/ 166 w 190"/>
                  <a:gd name="T17" fmla="*/ 82 h 350"/>
                  <a:gd name="T18" fmla="*/ 176 w 190"/>
                  <a:gd name="T19" fmla="*/ 93 h 350"/>
                  <a:gd name="T20" fmla="*/ 190 w 190"/>
                  <a:gd name="T21" fmla="*/ 114 h 350"/>
                  <a:gd name="T22" fmla="*/ 179 w 190"/>
                  <a:gd name="T23" fmla="*/ 150 h 350"/>
                  <a:gd name="T24" fmla="*/ 181 w 190"/>
                  <a:gd name="T25" fmla="*/ 167 h 350"/>
                  <a:gd name="T26" fmla="*/ 160 w 190"/>
                  <a:gd name="T27" fmla="*/ 190 h 350"/>
                  <a:gd name="T28" fmla="*/ 172 w 190"/>
                  <a:gd name="T29" fmla="*/ 195 h 350"/>
                  <a:gd name="T30" fmla="*/ 175 w 190"/>
                  <a:gd name="T31" fmla="*/ 211 h 350"/>
                  <a:gd name="T32" fmla="*/ 166 w 190"/>
                  <a:gd name="T33" fmla="*/ 228 h 350"/>
                  <a:gd name="T34" fmla="*/ 178 w 190"/>
                  <a:gd name="T35" fmla="*/ 236 h 350"/>
                  <a:gd name="T36" fmla="*/ 184 w 190"/>
                  <a:gd name="T37" fmla="*/ 243 h 350"/>
                  <a:gd name="T38" fmla="*/ 179 w 190"/>
                  <a:gd name="T39" fmla="*/ 264 h 350"/>
                  <a:gd name="T40" fmla="*/ 161 w 190"/>
                  <a:gd name="T41" fmla="*/ 257 h 350"/>
                  <a:gd name="T42" fmla="*/ 138 w 190"/>
                  <a:gd name="T43" fmla="*/ 261 h 350"/>
                  <a:gd name="T44" fmla="*/ 141 w 190"/>
                  <a:gd name="T45" fmla="*/ 280 h 350"/>
                  <a:gd name="T46" fmla="*/ 155 w 190"/>
                  <a:gd name="T47" fmla="*/ 295 h 350"/>
                  <a:gd name="T48" fmla="*/ 140 w 190"/>
                  <a:gd name="T49" fmla="*/ 309 h 350"/>
                  <a:gd name="T50" fmla="*/ 125 w 190"/>
                  <a:gd name="T51" fmla="*/ 295 h 350"/>
                  <a:gd name="T52" fmla="*/ 120 w 190"/>
                  <a:gd name="T53" fmla="*/ 313 h 350"/>
                  <a:gd name="T54" fmla="*/ 129 w 190"/>
                  <a:gd name="T55" fmla="*/ 327 h 350"/>
                  <a:gd name="T56" fmla="*/ 120 w 190"/>
                  <a:gd name="T57" fmla="*/ 327 h 350"/>
                  <a:gd name="T58" fmla="*/ 108 w 190"/>
                  <a:gd name="T59" fmla="*/ 336 h 350"/>
                  <a:gd name="T60" fmla="*/ 91 w 190"/>
                  <a:gd name="T61" fmla="*/ 334 h 350"/>
                  <a:gd name="T62" fmla="*/ 87 w 190"/>
                  <a:gd name="T63" fmla="*/ 347 h 350"/>
                  <a:gd name="T64" fmla="*/ 70 w 190"/>
                  <a:gd name="T65" fmla="*/ 343 h 350"/>
                  <a:gd name="T66" fmla="*/ 65 w 190"/>
                  <a:gd name="T67" fmla="*/ 321 h 350"/>
                  <a:gd name="T68" fmla="*/ 32 w 190"/>
                  <a:gd name="T69" fmla="*/ 305 h 350"/>
                  <a:gd name="T70" fmla="*/ 20 w 190"/>
                  <a:gd name="T71" fmla="*/ 284 h 350"/>
                  <a:gd name="T72" fmla="*/ 0 w 190"/>
                  <a:gd name="T73" fmla="*/ 255 h 350"/>
                  <a:gd name="T74" fmla="*/ 8 w 190"/>
                  <a:gd name="T75" fmla="*/ 237 h 350"/>
                  <a:gd name="T76" fmla="*/ 29 w 190"/>
                  <a:gd name="T77" fmla="*/ 243 h 350"/>
                  <a:gd name="T78" fmla="*/ 38 w 190"/>
                  <a:gd name="T79" fmla="*/ 234 h 350"/>
                  <a:gd name="T80" fmla="*/ 50 w 190"/>
                  <a:gd name="T81" fmla="*/ 237 h 350"/>
                  <a:gd name="T82" fmla="*/ 70 w 190"/>
                  <a:gd name="T83" fmla="*/ 226 h 350"/>
                  <a:gd name="T84" fmla="*/ 75 w 190"/>
                  <a:gd name="T85" fmla="*/ 216 h 350"/>
                  <a:gd name="T86" fmla="*/ 65 w 190"/>
                  <a:gd name="T87" fmla="*/ 198 h 350"/>
                  <a:gd name="T88" fmla="*/ 59 w 190"/>
                  <a:gd name="T89" fmla="*/ 175 h 350"/>
                  <a:gd name="T90" fmla="*/ 67 w 190"/>
                  <a:gd name="T91" fmla="*/ 153 h 350"/>
                  <a:gd name="T92" fmla="*/ 65 w 190"/>
                  <a:gd name="T93" fmla="*/ 143 h 350"/>
                  <a:gd name="T94" fmla="*/ 53 w 190"/>
                  <a:gd name="T95" fmla="*/ 119 h 350"/>
                  <a:gd name="T96" fmla="*/ 52 w 190"/>
                  <a:gd name="T97" fmla="*/ 94 h 350"/>
                  <a:gd name="T98" fmla="*/ 50 w 190"/>
                  <a:gd name="T99" fmla="*/ 71 h 350"/>
                  <a:gd name="T100" fmla="*/ 47 w 190"/>
                  <a:gd name="T101" fmla="*/ 44 h 350"/>
                  <a:gd name="T102" fmla="*/ 43 w 190"/>
                  <a:gd name="T103" fmla="*/ 26 h 350"/>
                  <a:gd name="T104" fmla="*/ 59 w 190"/>
                  <a:gd name="T105" fmla="*/ 27 h 350"/>
                  <a:gd name="T106" fmla="*/ 73 w 190"/>
                  <a:gd name="T107" fmla="*/ 14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0" h="350">
                    <a:moveTo>
                      <a:pt x="73" y="14"/>
                    </a:moveTo>
                    <a:lnTo>
                      <a:pt x="82" y="12"/>
                    </a:lnTo>
                    <a:lnTo>
                      <a:pt x="87" y="9"/>
                    </a:lnTo>
                    <a:lnTo>
                      <a:pt x="91" y="11"/>
                    </a:lnTo>
                    <a:lnTo>
                      <a:pt x="96" y="0"/>
                    </a:lnTo>
                    <a:lnTo>
                      <a:pt x="102" y="2"/>
                    </a:lnTo>
                    <a:lnTo>
                      <a:pt x="108" y="0"/>
                    </a:lnTo>
                    <a:lnTo>
                      <a:pt x="112" y="5"/>
                    </a:lnTo>
                    <a:lnTo>
                      <a:pt x="114" y="12"/>
                    </a:lnTo>
                    <a:lnTo>
                      <a:pt x="112" y="18"/>
                    </a:lnTo>
                    <a:lnTo>
                      <a:pt x="114" y="21"/>
                    </a:lnTo>
                    <a:lnTo>
                      <a:pt x="112" y="30"/>
                    </a:lnTo>
                    <a:lnTo>
                      <a:pt x="106" y="33"/>
                    </a:lnTo>
                    <a:lnTo>
                      <a:pt x="108" y="40"/>
                    </a:lnTo>
                    <a:lnTo>
                      <a:pt x="103" y="49"/>
                    </a:lnTo>
                    <a:lnTo>
                      <a:pt x="109" y="52"/>
                    </a:lnTo>
                    <a:lnTo>
                      <a:pt x="114" y="53"/>
                    </a:lnTo>
                    <a:lnTo>
                      <a:pt x="120" y="58"/>
                    </a:lnTo>
                    <a:lnTo>
                      <a:pt x="128" y="55"/>
                    </a:lnTo>
                    <a:lnTo>
                      <a:pt x="144" y="58"/>
                    </a:lnTo>
                    <a:lnTo>
                      <a:pt x="149" y="58"/>
                    </a:lnTo>
                    <a:lnTo>
                      <a:pt x="149" y="70"/>
                    </a:lnTo>
                    <a:lnTo>
                      <a:pt x="152" y="70"/>
                    </a:lnTo>
                    <a:lnTo>
                      <a:pt x="153" y="76"/>
                    </a:lnTo>
                    <a:lnTo>
                      <a:pt x="158" y="82"/>
                    </a:lnTo>
                    <a:lnTo>
                      <a:pt x="161" y="81"/>
                    </a:lnTo>
                    <a:lnTo>
                      <a:pt x="166" y="82"/>
                    </a:lnTo>
                    <a:lnTo>
                      <a:pt x="181" y="81"/>
                    </a:lnTo>
                    <a:lnTo>
                      <a:pt x="182" y="84"/>
                    </a:lnTo>
                    <a:lnTo>
                      <a:pt x="176" y="93"/>
                    </a:lnTo>
                    <a:lnTo>
                      <a:pt x="182" y="103"/>
                    </a:lnTo>
                    <a:lnTo>
                      <a:pt x="188" y="109"/>
                    </a:lnTo>
                    <a:lnTo>
                      <a:pt x="190" y="114"/>
                    </a:lnTo>
                    <a:lnTo>
                      <a:pt x="181" y="126"/>
                    </a:lnTo>
                    <a:lnTo>
                      <a:pt x="179" y="144"/>
                    </a:lnTo>
                    <a:lnTo>
                      <a:pt x="179" y="150"/>
                    </a:lnTo>
                    <a:lnTo>
                      <a:pt x="184" y="158"/>
                    </a:lnTo>
                    <a:lnTo>
                      <a:pt x="181" y="163"/>
                    </a:lnTo>
                    <a:lnTo>
                      <a:pt x="181" y="167"/>
                    </a:lnTo>
                    <a:lnTo>
                      <a:pt x="169" y="172"/>
                    </a:lnTo>
                    <a:lnTo>
                      <a:pt x="161" y="173"/>
                    </a:lnTo>
                    <a:lnTo>
                      <a:pt x="160" y="190"/>
                    </a:lnTo>
                    <a:lnTo>
                      <a:pt x="167" y="191"/>
                    </a:lnTo>
                    <a:lnTo>
                      <a:pt x="167" y="195"/>
                    </a:lnTo>
                    <a:lnTo>
                      <a:pt x="172" y="195"/>
                    </a:lnTo>
                    <a:lnTo>
                      <a:pt x="178" y="201"/>
                    </a:lnTo>
                    <a:lnTo>
                      <a:pt x="176" y="204"/>
                    </a:lnTo>
                    <a:lnTo>
                      <a:pt x="175" y="211"/>
                    </a:lnTo>
                    <a:lnTo>
                      <a:pt x="166" y="220"/>
                    </a:lnTo>
                    <a:lnTo>
                      <a:pt x="163" y="223"/>
                    </a:lnTo>
                    <a:lnTo>
                      <a:pt x="166" y="228"/>
                    </a:lnTo>
                    <a:lnTo>
                      <a:pt x="172" y="233"/>
                    </a:lnTo>
                    <a:lnTo>
                      <a:pt x="175" y="231"/>
                    </a:lnTo>
                    <a:lnTo>
                      <a:pt x="178" y="236"/>
                    </a:lnTo>
                    <a:lnTo>
                      <a:pt x="181" y="234"/>
                    </a:lnTo>
                    <a:lnTo>
                      <a:pt x="185" y="237"/>
                    </a:lnTo>
                    <a:lnTo>
                      <a:pt x="184" y="243"/>
                    </a:lnTo>
                    <a:lnTo>
                      <a:pt x="178" y="245"/>
                    </a:lnTo>
                    <a:lnTo>
                      <a:pt x="184" y="260"/>
                    </a:lnTo>
                    <a:lnTo>
                      <a:pt x="179" y="264"/>
                    </a:lnTo>
                    <a:lnTo>
                      <a:pt x="169" y="258"/>
                    </a:lnTo>
                    <a:lnTo>
                      <a:pt x="163" y="260"/>
                    </a:lnTo>
                    <a:lnTo>
                      <a:pt x="161" y="257"/>
                    </a:lnTo>
                    <a:lnTo>
                      <a:pt x="152" y="257"/>
                    </a:lnTo>
                    <a:lnTo>
                      <a:pt x="144" y="263"/>
                    </a:lnTo>
                    <a:lnTo>
                      <a:pt x="138" y="261"/>
                    </a:lnTo>
                    <a:lnTo>
                      <a:pt x="137" y="267"/>
                    </a:lnTo>
                    <a:lnTo>
                      <a:pt x="140" y="277"/>
                    </a:lnTo>
                    <a:lnTo>
                      <a:pt x="141" y="280"/>
                    </a:lnTo>
                    <a:lnTo>
                      <a:pt x="143" y="286"/>
                    </a:lnTo>
                    <a:lnTo>
                      <a:pt x="149" y="289"/>
                    </a:lnTo>
                    <a:lnTo>
                      <a:pt x="155" y="295"/>
                    </a:lnTo>
                    <a:lnTo>
                      <a:pt x="150" y="302"/>
                    </a:lnTo>
                    <a:lnTo>
                      <a:pt x="150" y="307"/>
                    </a:lnTo>
                    <a:lnTo>
                      <a:pt x="140" y="309"/>
                    </a:lnTo>
                    <a:lnTo>
                      <a:pt x="135" y="304"/>
                    </a:lnTo>
                    <a:lnTo>
                      <a:pt x="129" y="295"/>
                    </a:lnTo>
                    <a:lnTo>
                      <a:pt x="125" y="295"/>
                    </a:lnTo>
                    <a:lnTo>
                      <a:pt x="119" y="302"/>
                    </a:lnTo>
                    <a:lnTo>
                      <a:pt x="119" y="310"/>
                    </a:lnTo>
                    <a:lnTo>
                      <a:pt x="120" y="313"/>
                    </a:lnTo>
                    <a:lnTo>
                      <a:pt x="126" y="316"/>
                    </a:lnTo>
                    <a:lnTo>
                      <a:pt x="129" y="318"/>
                    </a:lnTo>
                    <a:lnTo>
                      <a:pt x="129" y="327"/>
                    </a:lnTo>
                    <a:lnTo>
                      <a:pt x="125" y="325"/>
                    </a:lnTo>
                    <a:lnTo>
                      <a:pt x="123" y="324"/>
                    </a:lnTo>
                    <a:lnTo>
                      <a:pt x="120" y="327"/>
                    </a:lnTo>
                    <a:lnTo>
                      <a:pt x="116" y="325"/>
                    </a:lnTo>
                    <a:lnTo>
                      <a:pt x="112" y="328"/>
                    </a:lnTo>
                    <a:lnTo>
                      <a:pt x="108" y="336"/>
                    </a:lnTo>
                    <a:lnTo>
                      <a:pt x="102" y="336"/>
                    </a:lnTo>
                    <a:lnTo>
                      <a:pt x="97" y="328"/>
                    </a:lnTo>
                    <a:lnTo>
                      <a:pt x="91" y="334"/>
                    </a:lnTo>
                    <a:lnTo>
                      <a:pt x="96" y="345"/>
                    </a:lnTo>
                    <a:lnTo>
                      <a:pt x="91" y="350"/>
                    </a:lnTo>
                    <a:lnTo>
                      <a:pt x="87" y="347"/>
                    </a:lnTo>
                    <a:lnTo>
                      <a:pt x="81" y="347"/>
                    </a:lnTo>
                    <a:lnTo>
                      <a:pt x="78" y="348"/>
                    </a:lnTo>
                    <a:lnTo>
                      <a:pt x="70" y="343"/>
                    </a:lnTo>
                    <a:lnTo>
                      <a:pt x="75" y="340"/>
                    </a:lnTo>
                    <a:lnTo>
                      <a:pt x="73" y="327"/>
                    </a:lnTo>
                    <a:lnTo>
                      <a:pt x="65" y="321"/>
                    </a:lnTo>
                    <a:lnTo>
                      <a:pt x="50" y="313"/>
                    </a:lnTo>
                    <a:lnTo>
                      <a:pt x="43" y="312"/>
                    </a:lnTo>
                    <a:lnTo>
                      <a:pt x="32" y="305"/>
                    </a:lnTo>
                    <a:lnTo>
                      <a:pt x="29" y="296"/>
                    </a:lnTo>
                    <a:lnTo>
                      <a:pt x="26" y="287"/>
                    </a:lnTo>
                    <a:lnTo>
                      <a:pt x="20" y="284"/>
                    </a:lnTo>
                    <a:lnTo>
                      <a:pt x="14" y="277"/>
                    </a:lnTo>
                    <a:lnTo>
                      <a:pt x="0" y="271"/>
                    </a:lnTo>
                    <a:lnTo>
                      <a:pt x="0" y="255"/>
                    </a:lnTo>
                    <a:lnTo>
                      <a:pt x="6" y="251"/>
                    </a:lnTo>
                    <a:lnTo>
                      <a:pt x="3" y="240"/>
                    </a:lnTo>
                    <a:lnTo>
                      <a:pt x="8" y="237"/>
                    </a:lnTo>
                    <a:lnTo>
                      <a:pt x="12" y="237"/>
                    </a:lnTo>
                    <a:lnTo>
                      <a:pt x="23" y="243"/>
                    </a:lnTo>
                    <a:lnTo>
                      <a:pt x="29" y="243"/>
                    </a:lnTo>
                    <a:lnTo>
                      <a:pt x="32" y="239"/>
                    </a:lnTo>
                    <a:lnTo>
                      <a:pt x="32" y="231"/>
                    </a:lnTo>
                    <a:lnTo>
                      <a:pt x="38" y="234"/>
                    </a:lnTo>
                    <a:lnTo>
                      <a:pt x="43" y="234"/>
                    </a:lnTo>
                    <a:lnTo>
                      <a:pt x="46" y="239"/>
                    </a:lnTo>
                    <a:lnTo>
                      <a:pt x="50" y="237"/>
                    </a:lnTo>
                    <a:lnTo>
                      <a:pt x="56" y="229"/>
                    </a:lnTo>
                    <a:lnTo>
                      <a:pt x="62" y="228"/>
                    </a:lnTo>
                    <a:lnTo>
                      <a:pt x="70" y="226"/>
                    </a:lnTo>
                    <a:lnTo>
                      <a:pt x="70" y="219"/>
                    </a:lnTo>
                    <a:lnTo>
                      <a:pt x="75" y="217"/>
                    </a:lnTo>
                    <a:lnTo>
                      <a:pt x="75" y="216"/>
                    </a:lnTo>
                    <a:lnTo>
                      <a:pt x="70" y="211"/>
                    </a:lnTo>
                    <a:lnTo>
                      <a:pt x="68" y="207"/>
                    </a:lnTo>
                    <a:lnTo>
                      <a:pt x="65" y="198"/>
                    </a:lnTo>
                    <a:lnTo>
                      <a:pt x="64" y="185"/>
                    </a:lnTo>
                    <a:lnTo>
                      <a:pt x="59" y="181"/>
                    </a:lnTo>
                    <a:lnTo>
                      <a:pt x="59" y="175"/>
                    </a:lnTo>
                    <a:lnTo>
                      <a:pt x="59" y="167"/>
                    </a:lnTo>
                    <a:lnTo>
                      <a:pt x="65" y="161"/>
                    </a:lnTo>
                    <a:lnTo>
                      <a:pt x="67" y="153"/>
                    </a:lnTo>
                    <a:lnTo>
                      <a:pt x="65" y="150"/>
                    </a:lnTo>
                    <a:lnTo>
                      <a:pt x="67" y="146"/>
                    </a:lnTo>
                    <a:lnTo>
                      <a:pt x="65" y="143"/>
                    </a:lnTo>
                    <a:lnTo>
                      <a:pt x="56" y="131"/>
                    </a:lnTo>
                    <a:lnTo>
                      <a:pt x="53" y="129"/>
                    </a:lnTo>
                    <a:lnTo>
                      <a:pt x="53" y="119"/>
                    </a:lnTo>
                    <a:lnTo>
                      <a:pt x="56" y="114"/>
                    </a:lnTo>
                    <a:lnTo>
                      <a:pt x="52" y="103"/>
                    </a:lnTo>
                    <a:lnTo>
                      <a:pt x="52" y="94"/>
                    </a:lnTo>
                    <a:lnTo>
                      <a:pt x="59" y="91"/>
                    </a:lnTo>
                    <a:lnTo>
                      <a:pt x="56" y="82"/>
                    </a:lnTo>
                    <a:lnTo>
                      <a:pt x="50" y="71"/>
                    </a:lnTo>
                    <a:lnTo>
                      <a:pt x="50" y="58"/>
                    </a:lnTo>
                    <a:lnTo>
                      <a:pt x="50" y="52"/>
                    </a:lnTo>
                    <a:lnTo>
                      <a:pt x="47" y="44"/>
                    </a:lnTo>
                    <a:lnTo>
                      <a:pt x="41" y="40"/>
                    </a:lnTo>
                    <a:lnTo>
                      <a:pt x="38" y="30"/>
                    </a:lnTo>
                    <a:lnTo>
                      <a:pt x="43" y="26"/>
                    </a:lnTo>
                    <a:lnTo>
                      <a:pt x="46" y="26"/>
                    </a:lnTo>
                    <a:lnTo>
                      <a:pt x="56" y="30"/>
                    </a:lnTo>
                    <a:lnTo>
                      <a:pt x="59" y="27"/>
                    </a:lnTo>
                    <a:lnTo>
                      <a:pt x="58" y="18"/>
                    </a:lnTo>
                    <a:lnTo>
                      <a:pt x="67" y="14"/>
                    </a:lnTo>
                    <a:lnTo>
                      <a:pt x="7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4" name="Freeform 3175">
                <a:extLst>
                  <a:ext uri="{FF2B5EF4-FFF2-40B4-BE49-F238E27FC236}">
                    <a16:creationId xmlns:a16="http://schemas.microsoft.com/office/drawing/2014/main" id="{1FF6C1B5-68A1-8AAC-0CF9-B305C0FA6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881"/>
                <a:ext cx="94" cy="175"/>
              </a:xfrm>
              <a:custGeom>
                <a:avLst/>
                <a:gdLst>
                  <a:gd name="T0" fmla="*/ 87 w 190"/>
                  <a:gd name="T1" fmla="*/ 9 h 350"/>
                  <a:gd name="T2" fmla="*/ 102 w 190"/>
                  <a:gd name="T3" fmla="*/ 2 h 350"/>
                  <a:gd name="T4" fmla="*/ 114 w 190"/>
                  <a:gd name="T5" fmla="*/ 12 h 350"/>
                  <a:gd name="T6" fmla="*/ 112 w 190"/>
                  <a:gd name="T7" fmla="*/ 30 h 350"/>
                  <a:gd name="T8" fmla="*/ 103 w 190"/>
                  <a:gd name="T9" fmla="*/ 49 h 350"/>
                  <a:gd name="T10" fmla="*/ 120 w 190"/>
                  <a:gd name="T11" fmla="*/ 58 h 350"/>
                  <a:gd name="T12" fmla="*/ 149 w 190"/>
                  <a:gd name="T13" fmla="*/ 58 h 350"/>
                  <a:gd name="T14" fmla="*/ 153 w 190"/>
                  <a:gd name="T15" fmla="*/ 76 h 350"/>
                  <a:gd name="T16" fmla="*/ 166 w 190"/>
                  <a:gd name="T17" fmla="*/ 82 h 350"/>
                  <a:gd name="T18" fmla="*/ 176 w 190"/>
                  <a:gd name="T19" fmla="*/ 93 h 350"/>
                  <a:gd name="T20" fmla="*/ 190 w 190"/>
                  <a:gd name="T21" fmla="*/ 114 h 350"/>
                  <a:gd name="T22" fmla="*/ 179 w 190"/>
                  <a:gd name="T23" fmla="*/ 150 h 350"/>
                  <a:gd name="T24" fmla="*/ 181 w 190"/>
                  <a:gd name="T25" fmla="*/ 167 h 350"/>
                  <a:gd name="T26" fmla="*/ 160 w 190"/>
                  <a:gd name="T27" fmla="*/ 190 h 350"/>
                  <a:gd name="T28" fmla="*/ 172 w 190"/>
                  <a:gd name="T29" fmla="*/ 195 h 350"/>
                  <a:gd name="T30" fmla="*/ 175 w 190"/>
                  <a:gd name="T31" fmla="*/ 211 h 350"/>
                  <a:gd name="T32" fmla="*/ 166 w 190"/>
                  <a:gd name="T33" fmla="*/ 228 h 350"/>
                  <a:gd name="T34" fmla="*/ 178 w 190"/>
                  <a:gd name="T35" fmla="*/ 236 h 350"/>
                  <a:gd name="T36" fmla="*/ 184 w 190"/>
                  <a:gd name="T37" fmla="*/ 243 h 350"/>
                  <a:gd name="T38" fmla="*/ 179 w 190"/>
                  <a:gd name="T39" fmla="*/ 264 h 350"/>
                  <a:gd name="T40" fmla="*/ 161 w 190"/>
                  <a:gd name="T41" fmla="*/ 257 h 350"/>
                  <a:gd name="T42" fmla="*/ 138 w 190"/>
                  <a:gd name="T43" fmla="*/ 261 h 350"/>
                  <a:gd name="T44" fmla="*/ 141 w 190"/>
                  <a:gd name="T45" fmla="*/ 280 h 350"/>
                  <a:gd name="T46" fmla="*/ 155 w 190"/>
                  <a:gd name="T47" fmla="*/ 295 h 350"/>
                  <a:gd name="T48" fmla="*/ 140 w 190"/>
                  <a:gd name="T49" fmla="*/ 309 h 350"/>
                  <a:gd name="T50" fmla="*/ 125 w 190"/>
                  <a:gd name="T51" fmla="*/ 295 h 350"/>
                  <a:gd name="T52" fmla="*/ 120 w 190"/>
                  <a:gd name="T53" fmla="*/ 313 h 350"/>
                  <a:gd name="T54" fmla="*/ 129 w 190"/>
                  <a:gd name="T55" fmla="*/ 327 h 350"/>
                  <a:gd name="T56" fmla="*/ 120 w 190"/>
                  <a:gd name="T57" fmla="*/ 327 h 350"/>
                  <a:gd name="T58" fmla="*/ 108 w 190"/>
                  <a:gd name="T59" fmla="*/ 336 h 350"/>
                  <a:gd name="T60" fmla="*/ 91 w 190"/>
                  <a:gd name="T61" fmla="*/ 334 h 350"/>
                  <a:gd name="T62" fmla="*/ 87 w 190"/>
                  <a:gd name="T63" fmla="*/ 347 h 350"/>
                  <a:gd name="T64" fmla="*/ 70 w 190"/>
                  <a:gd name="T65" fmla="*/ 343 h 350"/>
                  <a:gd name="T66" fmla="*/ 65 w 190"/>
                  <a:gd name="T67" fmla="*/ 321 h 350"/>
                  <a:gd name="T68" fmla="*/ 32 w 190"/>
                  <a:gd name="T69" fmla="*/ 305 h 350"/>
                  <a:gd name="T70" fmla="*/ 20 w 190"/>
                  <a:gd name="T71" fmla="*/ 284 h 350"/>
                  <a:gd name="T72" fmla="*/ 0 w 190"/>
                  <a:gd name="T73" fmla="*/ 255 h 350"/>
                  <a:gd name="T74" fmla="*/ 8 w 190"/>
                  <a:gd name="T75" fmla="*/ 237 h 350"/>
                  <a:gd name="T76" fmla="*/ 29 w 190"/>
                  <a:gd name="T77" fmla="*/ 243 h 350"/>
                  <a:gd name="T78" fmla="*/ 38 w 190"/>
                  <a:gd name="T79" fmla="*/ 234 h 350"/>
                  <a:gd name="T80" fmla="*/ 50 w 190"/>
                  <a:gd name="T81" fmla="*/ 237 h 350"/>
                  <a:gd name="T82" fmla="*/ 70 w 190"/>
                  <a:gd name="T83" fmla="*/ 226 h 350"/>
                  <a:gd name="T84" fmla="*/ 75 w 190"/>
                  <a:gd name="T85" fmla="*/ 216 h 350"/>
                  <a:gd name="T86" fmla="*/ 65 w 190"/>
                  <a:gd name="T87" fmla="*/ 198 h 350"/>
                  <a:gd name="T88" fmla="*/ 59 w 190"/>
                  <a:gd name="T89" fmla="*/ 175 h 350"/>
                  <a:gd name="T90" fmla="*/ 67 w 190"/>
                  <a:gd name="T91" fmla="*/ 153 h 350"/>
                  <a:gd name="T92" fmla="*/ 65 w 190"/>
                  <a:gd name="T93" fmla="*/ 143 h 350"/>
                  <a:gd name="T94" fmla="*/ 53 w 190"/>
                  <a:gd name="T95" fmla="*/ 119 h 350"/>
                  <a:gd name="T96" fmla="*/ 52 w 190"/>
                  <a:gd name="T97" fmla="*/ 94 h 350"/>
                  <a:gd name="T98" fmla="*/ 50 w 190"/>
                  <a:gd name="T99" fmla="*/ 71 h 350"/>
                  <a:gd name="T100" fmla="*/ 47 w 190"/>
                  <a:gd name="T101" fmla="*/ 44 h 350"/>
                  <a:gd name="T102" fmla="*/ 43 w 190"/>
                  <a:gd name="T103" fmla="*/ 26 h 350"/>
                  <a:gd name="T104" fmla="*/ 59 w 190"/>
                  <a:gd name="T105" fmla="*/ 27 h 350"/>
                  <a:gd name="T106" fmla="*/ 73 w 190"/>
                  <a:gd name="T107" fmla="*/ 14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0" h="350">
                    <a:moveTo>
                      <a:pt x="73" y="14"/>
                    </a:moveTo>
                    <a:lnTo>
                      <a:pt x="82" y="12"/>
                    </a:lnTo>
                    <a:lnTo>
                      <a:pt x="87" y="9"/>
                    </a:lnTo>
                    <a:lnTo>
                      <a:pt x="91" y="11"/>
                    </a:lnTo>
                    <a:lnTo>
                      <a:pt x="96" y="0"/>
                    </a:lnTo>
                    <a:lnTo>
                      <a:pt x="102" y="2"/>
                    </a:lnTo>
                    <a:lnTo>
                      <a:pt x="108" y="0"/>
                    </a:lnTo>
                    <a:lnTo>
                      <a:pt x="112" y="5"/>
                    </a:lnTo>
                    <a:lnTo>
                      <a:pt x="114" y="12"/>
                    </a:lnTo>
                    <a:lnTo>
                      <a:pt x="112" y="18"/>
                    </a:lnTo>
                    <a:lnTo>
                      <a:pt x="114" y="21"/>
                    </a:lnTo>
                    <a:lnTo>
                      <a:pt x="112" y="30"/>
                    </a:lnTo>
                    <a:lnTo>
                      <a:pt x="106" y="33"/>
                    </a:lnTo>
                    <a:lnTo>
                      <a:pt x="108" y="40"/>
                    </a:lnTo>
                    <a:lnTo>
                      <a:pt x="103" y="49"/>
                    </a:lnTo>
                    <a:lnTo>
                      <a:pt x="109" y="52"/>
                    </a:lnTo>
                    <a:lnTo>
                      <a:pt x="114" y="53"/>
                    </a:lnTo>
                    <a:lnTo>
                      <a:pt x="120" y="58"/>
                    </a:lnTo>
                    <a:lnTo>
                      <a:pt x="128" y="55"/>
                    </a:lnTo>
                    <a:lnTo>
                      <a:pt x="144" y="58"/>
                    </a:lnTo>
                    <a:lnTo>
                      <a:pt x="149" y="58"/>
                    </a:lnTo>
                    <a:lnTo>
                      <a:pt x="149" y="70"/>
                    </a:lnTo>
                    <a:lnTo>
                      <a:pt x="152" y="70"/>
                    </a:lnTo>
                    <a:lnTo>
                      <a:pt x="153" y="76"/>
                    </a:lnTo>
                    <a:lnTo>
                      <a:pt x="158" y="82"/>
                    </a:lnTo>
                    <a:lnTo>
                      <a:pt x="161" y="81"/>
                    </a:lnTo>
                    <a:lnTo>
                      <a:pt x="166" y="82"/>
                    </a:lnTo>
                    <a:lnTo>
                      <a:pt x="181" y="81"/>
                    </a:lnTo>
                    <a:lnTo>
                      <a:pt x="182" y="84"/>
                    </a:lnTo>
                    <a:lnTo>
                      <a:pt x="176" y="93"/>
                    </a:lnTo>
                    <a:lnTo>
                      <a:pt x="182" y="103"/>
                    </a:lnTo>
                    <a:lnTo>
                      <a:pt x="188" y="109"/>
                    </a:lnTo>
                    <a:lnTo>
                      <a:pt x="190" y="114"/>
                    </a:lnTo>
                    <a:lnTo>
                      <a:pt x="181" y="126"/>
                    </a:lnTo>
                    <a:lnTo>
                      <a:pt x="179" y="144"/>
                    </a:lnTo>
                    <a:lnTo>
                      <a:pt x="179" y="150"/>
                    </a:lnTo>
                    <a:lnTo>
                      <a:pt x="184" y="158"/>
                    </a:lnTo>
                    <a:lnTo>
                      <a:pt x="181" y="163"/>
                    </a:lnTo>
                    <a:lnTo>
                      <a:pt x="181" y="167"/>
                    </a:lnTo>
                    <a:lnTo>
                      <a:pt x="169" y="172"/>
                    </a:lnTo>
                    <a:lnTo>
                      <a:pt x="161" y="173"/>
                    </a:lnTo>
                    <a:lnTo>
                      <a:pt x="160" y="190"/>
                    </a:lnTo>
                    <a:lnTo>
                      <a:pt x="167" y="191"/>
                    </a:lnTo>
                    <a:lnTo>
                      <a:pt x="167" y="195"/>
                    </a:lnTo>
                    <a:lnTo>
                      <a:pt x="172" y="195"/>
                    </a:lnTo>
                    <a:lnTo>
                      <a:pt x="178" y="201"/>
                    </a:lnTo>
                    <a:lnTo>
                      <a:pt x="176" y="204"/>
                    </a:lnTo>
                    <a:lnTo>
                      <a:pt x="175" y="211"/>
                    </a:lnTo>
                    <a:lnTo>
                      <a:pt x="166" y="220"/>
                    </a:lnTo>
                    <a:lnTo>
                      <a:pt x="163" y="223"/>
                    </a:lnTo>
                    <a:lnTo>
                      <a:pt x="166" y="228"/>
                    </a:lnTo>
                    <a:lnTo>
                      <a:pt x="172" y="233"/>
                    </a:lnTo>
                    <a:lnTo>
                      <a:pt x="175" y="231"/>
                    </a:lnTo>
                    <a:lnTo>
                      <a:pt x="178" y="236"/>
                    </a:lnTo>
                    <a:lnTo>
                      <a:pt x="181" y="234"/>
                    </a:lnTo>
                    <a:lnTo>
                      <a:pt x="185" y="237"/>
                    </a:lnTo>
                    <a:lnTo>
                      <a:pt x="184" y="243"/>
                    </a:lnTo>
                    <a:lnTo>
                      <a:pt x="178" y="245"/>
                    </a:lnTo>
                    <a:lnTo>
                      <a:pt x="184" y="260"/>
                    </a:lnTo>
                    <a:lnTo>
                      <a:pt x="179" y="264"/>
                    </a:lnTo>
                    <a:lnTo>
                      <a:pt x="169" y="258"/>
                    </a:lnTo>
                    <a:lnTo>
                      <a:pt x="163" y="260"/>
                    </a:lnTo>
                    <a:lnTo>
                      <a:pt x="161" y="257"/>
                    </a:lnTo>
                    <a:lnTo>
                      <a:pt x="152" y="257"/>
                    </a:lnTo>
                    <a:lnTo>
                      <a:pt x="144" y="263"/>
                    </a:lnTo>
                    <a:lnTo>
                      <a:pt x="138" y="261"/>
                    </a:lnTo>
                    <a:lnTo>
                      <a:pt x="137" y="267"/>
                    </a:lnTo>
                    <a:lnTo>
                      <a:pt x="140" y="277"/>
                    </a:lnTo>
                    <a:lnTo>
                      <a:pt x="141" y="280"/>
                    </a:lnTo>
                    <a:lnTo>
                      <a:pt x="143" y="286"/>
                    </a:lnTo>
                    <a:lnTo>
                      <a:pt x="149" y="289"/>
                    </a:lnTo>
                    <a:lnTo>
                      <a:pt x="155" y="295"/>
                    </a:lnTo>
                    <a:lnTo>
                      <a:pt x="150" y="302"/>
                    </a:lnTo>
                    <a:lnTo>
                      <a:pt x="150" y="307"/>
                    </a:lnTo>
                    <a:lnTo>
                      <a:pt x="140" y="309"/>
                    </a:lnTo>
                    <a:lnTo>
                      <a:pt x="135" y="304"/>
                    </a:lnTo>
                    <a:lnTo>
                      <a:pt x="129" y="295"/>
                    </a:lnTo>
                    <a:lnTo>
                      <a:pt x="125" y="295"/>
                    </a:lnTo>
                    <a:lnTo>
                      <a:pt x="119" y="302"/>
                    </a:lnTo>
                    <a:lnTo>
                      <a:pt x="119" y="310"/>
                    </a:lnTo>
                    <a:lnTo>
                      <a:pt x="120" y="313"/>
                    </a:lnTo>
                    <a:lnTo>
                      <a:pt x="126" y="316"/>
                    </a:lnTo>
                    <a:lnTo>
                      <a:pt x="129" y="318"/>
                    </a:lnTo>
                    <a:lnTo>
                      <a:pt x="129" y="327"/>
                    </a:lnTo>
                    <a:lnTo>
                      <a:pt x="125" y="325"/>
                    </a:lnTo>
                    <a:lnTo>
                      <a:pt x="123" y="324"/>
                    </a:lnTo>
                    <a:lnTo>
                      <a:pt x="120" y="327"/>
                    </a:lnTo>
                    <a:lnTo>
                      <a:pt x="116" y="325"/>
                    </a:lnTo>
                    <a:lnTo>
                      <a:pt x="112" y="328"/>
                    </a:lnTo>
                    <a:lnTo>
                      <a:pt x="108" y="336"/>
                    </a:lnTo>
                    <a:lnTo>
                      <a:pt x="102" y="336"/>
                    </a:lnTo>
                    <a:lnTo>
                      <a:pt x="97" y="328"/>
                    </a:lnTo>
                    <a:lnTo>
                      <a:pt x="91" y="334"/>
                    </a:lnTo>
                    <a:lnTo>
                      <a:pt x="96" y="345"/>
                    </a:lnTo>
                    <a:lnTo>
                      <a:pt x="91" y="350"/>
                    </a:lnTo>
                    <a:lnTo>
                      <a:pt x="87" y="347"/>
                    </a:lnTo>
                    <a:lnTo>
                      <a:pt x="81" y="347"/>
                    </a:lnTo>
                    <a:lnTo>
                      <a:pt x="78" y="348"/>
                    </a:lnTo>
                    <a:lnTo>
                      <a:pt x="70" y="343"/>
                    </a:lnTo>
                    <a:lnTo>
                      <a:pt x="75" y="340"/>
                    </a:lnTo>
                    <a:lnTo>
                      <a:pt x="73" y="327"/>
                    </a:lnTo>
                    <a:lnTo>
                      <a:pt x="65" y="321"/>
                    </a:lnTo>
                    <a:lnTo>
                      <a:pt x="50" y="313"/>
                    </a:lnTo>
                    <a:lnTo>
                      <a:pt x="43" y="312"/>
                    </a:lnTo>
                    <a:lnTo>
                      <a:pt x="32" y="305"/>
                    </a:lnTo>
                    <a:lnTo>
                      <a:pt x="29" y="296"/>
                    </a:lnTo>
                    <a:lnTo>
                      <a:pt x="26" y="287"/>
                    </a:lnTo>
                    <a:lnTo>
                      <a:pt x="20" y="284"/>
                    </a:lnTo>
                    <a:lnTo>
                      <a:pt x="14" y="277"/>
                    </a:lnTo>
                    <a:lnTo>
                      <a:pt x="0" y="271"/>
                    </a:lnTo>
                    <a:lnTo>
                      <a:pt x="0" y="255"/>
                    </a:lnTo>
                    <a:lnTo>
                      <a:pt x="6" y="251"/>
                    </a:lnTo>
                    <a:lnTo>
                      <a:pt x="3" y="240"/>
                    </a:lnTo>
                    <a:lnTo>
                      <a:pt x="8" y="237"/>
                    </a:lnTo>
                    <a:lnTo>
                      <a:pt x="12" y="237"/>
                    </a:lnTo>
                    <a:lnTo>
                      <a:pt x="23" y="243"/>
                    </a:lnTo>
                    <a:lnTo>
                      <a:pt x="29" y="243"/>
                    </a:lnTo>
                    <a:lnTo>
                      <a:pt x="32" y="239"/>
                    </a:lnTo>
                    <a:lnTo>
                      <a:pt x="32" y="231"/>
                    </a:lnTo>
                    <a:lnTo>
                      <a:pt x="38" y="234"/>
                    </a:lnTo>
                    <a:lnTo>
                      <a:pt x="43" y="234"/>
                    </a:lnTo>
                    <a:lnTo>
                      <a:pt x="46" y="239"/>
                    </a:lnTo>
                    <a:lnTo>
                      <a:pt x="50" y="237"/>
                    </a:lnTo>
                    <a:lnTo>
                      <a:pt x="56" y="229"/>
                    </a:lnTo>
                    <a:lnTo>
                      <a:pt x="62" y="228"/>
                    </a:lnTo>
                    <a:lnTo>
                      <a:pt x="70" y="226"/>
                    </a:lnTo>
                    <a:lnTo>
                      <a:pt x="70" y="219"/>
                    </a:lnTo>
                    <a:lnTo>
                      <a:pt x="75" y="217"/>
                    </a:lnTo>
                    <a:lnTo>
                      <a:pt x="75" y="216"/>
                    </a:lnTo>
                    <a:lnTo>
                      <a:pt x="70" y="211"/>
                    </a:lnTo>
                    <a:lnTo>
                      <a:pt x="68" y="207"/>
                    </a:lnTo>
                    <a:lnTo>
                      <a:pt x="65" y="198"/>
                    </a:lnTo>
                    <a:lnTo>
                      <a:pt x="64" y="185"/>
                    </a:lnTo>
                    <a:lnTo>
                      <a:pt x="59" y="181"/>
                    </a:lnTo>
                    <a:lnTo>
                      <a:pt x="59" y="175"/>
                    </a:lnTo>
                    <a:lnTo>
                      <a:pt x="59" y="167"/>
                    </a:lnTo>
                    <a:lnTo>
                      <a:pt x="65" y="161"/>
                    </a:lnTo>
                    <a:lnTo>
                      <a:pt x="67" y="153"/>
                    </a:lnTo>
                    <a:lnTo>
                      <a:pt x="65" y="150"/>
                    </a:lnTo>
                    <a:lnTo>
                      <a:pt x="67" y="146"/>
                    </a:lnTo>
                    <a:lnTo>
                      <a:pt x="65" y="143"/>
                    </a:lnTo>
                    <a:lnTo>
                      <a:pt x="56" y="131"/>
                    </a:lnTo>
                    <a:lnTo>
                      <a:pt x="53" y="129"/>
                    </a:lnTo>
                    <a:lnTo>
                      <a:pt x="53" y="119"/>
                    </a:lnTo>
                    <a:lnTo>
                      <a:pt x="56" y="114"/>
                    </a:lnTo>
                    <a:lnTo>
                      <a:pt x="52" y="103"/>
                    </a:lnTo>
                    <a:lnTo>
                      <a:pt x="52" y="94"/>
                    </a:lnTo>
                    <a:lnTo>
                      <a:pt x="59" y="91"/>
                    </a:lnTo>
                    <a:lnTo>
                      <a:pt x="56" y="82"/>
                    </a:lnTo>
                    <a:lnTo>
                      <a:pt x="50" y="71"/>
                    </a:lnTo>
                    <a:lnTo>
                      <a:pt x="50" y="58"/>
                    </a:lnTo>
                    <a:lnTo>
                      <a:pt x="50" y="52"/>
                    </a:lnTo>
                    <a:lnTo>
                      <a:pt x="47" y="44"/>
                    </a:lnTo>
                    <a:lnTo>
                      <a:pt x="41" y="40"/>
                    </a:lnTo>
                    <a:lnTo>
                      <a:pt x="38" y="30"/>
                    </a:lnTo>
                    <a:lnTo>
                      <a:pt x="43" y="26"/>
                    </a:lnTo>
                    <a:lnTo>
                      <a:pt x="46" y="26"/>
                    </a:lnTo>
                    <a:lnTo>
                      <a:pt x="56" y="30"/>
                    </a:lnTo>
                    <a:lnTo>
                      <a:pt x="59" y="27"/>
                    </a:lnTo>
                    <a:lnTo>
                      <a:pt x="58" y="18"/>
                    </a:lnTo>
                    <a:lnTo>
                      <a:pt x="67" y="14"/>
                    </a:lnTo>
                    <a:lnTo>
                      <a:pt x="73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5" name="Freeform 3176">
                <a:extLst>
                  <a:ext uri="{FF2B5EF4-FFF2-40B4-BE49-F238E27FC236}">
                    <a16:creationId xmlns:a16="http://schemas.microsoft.com/office/drawing/2014/main" id="{ACCED9DB-BDD9-14BE-DFA4-C0B8F239E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119"/>
                <a:ext cx="61" cy="58"/>
              </a:xfrm>
              <a:custGeom>
                <a:avLst/>
                <a:gdLst>
                  <a:gd name="T0" fmla="*/ 76 w 121"/>
                  <a:gd name="T1" fmla="*/ 0 h 115"/>
                  <a:gd name="T2" fmla="*/ 51 w 121"/>
                  <a:gd name="T3" fmla="*/ 6 h 115"/>
                  <a:gd name="T4" fmla="*/ 39 w 121"/>
                  <a:gd name="T5" fmla="*/ 0 h 115"/>
                  <a:gd name="T6" fmla="*/ 29 w 121"/>
                  <a:gd name="T7" fmla="*/ 4 h 115"/>
                  <a:gd name="T8" fmla="*/ 18 w 121"/>
                  <a:gd name="T9" fmla="*/ 18 h 115"/>
                  <a:gd name="T10" fmla="*/ 9 w 121"/>
                  <a:gd name="T11" fmla="*/ 27 h 115"/>
                  <a:gd name="T12" fmla="*/ 0 w 121"/>
                  <a:gd name="T13" fmla="*/ 33 h 115"/>
                  <a:gd name="T14" fmla="*/ 15 w 121"/>
                  <a:gd name="T15" fmla="*/ 41 h 115"/>
                  <a:gd name="T16" fmla="*/ 18 w 121"/>
                  <a:gd name="T17" fmla="*/ 50 h 115"/>
                  <a:gd name="T18" fmla="*/ 18 w 121"/>
                  <a:gd name="T19" fmla="*/ 65 h 115"/>
                  <a:gd name="T20" fmla="*/ 12 w 121"/>
                  <a:gd name="T21" fmla="*/ 76 h 115"/>
                  <a:gd name="T22" fmla="*/ 21 w 121"/>
                  <a:gd name="T23" fmla="*/ 83 h 115"/>
                  <a:gd name="T24" fmla="*/ 29 w 121"/>
                  <a:gd name="T25" fmla="*/ 89 h 115"/>
                  <a:gd name="T26" fmla="*/ 33 w 121"/>
                  <a:gd name="T27" fmla="*/ 94 h 115"/>
                  <a:gd name="T28" fmla="*/ 38 w 121"/>
                  <a:gd name="T29" fmla="*/ 114 h 115"/>
                  <a:gd name="T30" fmla="*/ 48 w 121"/>
                  <a:gd name="T31" fmla="*/ 111 h 115"/>
                  <a:gd name="T32" fmla="*/ 56 w 121"/>
                  <a:gd name="T33" fmla="*/ 109 h 115"/>
                  <a:gd name="T34" fmla="*/ 73 w 121"/>
                  <a:gd name="T35" fmla="*/ 106 h 115"/>
                  <a:gd name="T36" fmla="*/ 88 w 121"/>
                  <a:gd name="T37" fmla="*/ 115 h 115"/>
                  <a:gd name="T38" fmla="*/ 94 w 121"/>
                  <a:gd name="T39" fmla="*/ 109 h 115"/>
                  <a:gd name="T40" fmla="*/ 89 w 121"/>
                  <a:gd name="T41" fmla="*/ 95 h 115"/>
                  <a:gd name="T42" fmla="*/ 98 w 121"/>
                  <a:gd name="T43" fmla="*/ 79 h 115"/>
                  <a:gd name="T44" fmla="*/ 106 w 121"/>
                  <a:gd name="T45" fmla="*/ 83 h 115"/>
                  <a:gd name="T46" fmla="*/ 121 w 121"/>
                  <a:gd name="T47" fmla="*/ 82 h 115"/>
                  <a:gd name="T48" fmla="*/ 115 w 121"/>
                  <a:gd name="T49" fmla="*/ 59 h 115"/>
                  <a:gd name="T50" fmla="*/ 112 w 121"/>
                  <a:gd name="T51" fmla="*/ 62 h 115"/>
                  <a:gd name="T52" fmla="*/ 106 w 121"/>
                  <a:gd name="T53" fmla="*/ 64 h 115"/>
                  <a:gd name="T54" fmla="*/ 88 w 121"/>
                  <a:gd name="T55" fmla="*/ 59 h 115"/>
                  <a:gd name="T56" fmla="*/ 89 w 121"/>
                  <a:gd name="T57" fmla="*/ 53 h 115"/>
                  <a:gd name="T58" fmla="*/ 94 w 121"/>
                  <a:gd name="T59" fmla="*/ 42 h 115"/>
                  <a:gd name="T60" fmla="*/ 86 w 121"/>
                  <a:gd name="T61" fmla="*/ 30 h 115"/>
                  <a:gd name="T62" fmla="*/ 82 w 121"/>
                  <a:gd name="T63" fmla="*/ 29 h 115"/>
                  <a:gd name="T64" fmla="*/ 82 w 121"/>
                  <a:gd name="T65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115">
                    <a:moveTo>
                      <a:pt x="82" y="3"/>
                    </a:moveTo>
                    <a:lnTo>
                      <a:pt x="76" y="0"/>
                    </a:lnTo>
                    <a:lnTo>
                      <a:pt x="65" y="1"/>
                    </a:lnTo>
                    <a:lnTo>
                      <a:pt x="51" y="6"/>
                    </a:lnTo>
                    <a:lnTo>
                      <a:pt x="45" y="0"/>
                    </a:lnTo>
                    <a:lnTo>
                      <a:pt x="39" y="0"/>
                    </a:lnTo>
                    <a:lnTo>
                      <a:pt x="33" y="6"/>
                    </a:lnTo>
                    <a:lnTo>
                      <a:pt x="29" y="4"/>
                    </a:lnTo>
                    <a:lnTo>
                      <a:pt x="20" y="10"/>
                    </a:lnTo>
                    <a:lnTo>
                      <a:pt x="18" y="18"/>
                    </a:lnTo>
                    <a:lnTo>
                      <a:pt x="6" y="22"/>
                    </a:lnTo>
                    <a:lnTo>
                      <a:pt x="9" y="27"/>
                    </a:lnTo>
                    <a:lnTo>
                      <a:pt x="4" y="29"/>
                    </a:lnTo>
                    <a:lnTo>
                      <a:pt x="0" y="33"/>
                    </a:lnTo>
                    <a:lnTo>
                      <a:pt x="0" y="39"/>
                    </a:lnTo>
                    <a:lnTo>
                      <a:pt x="15" y="41"/>
                    </a:lnTo>
                    <a:lnTo>
                      <a:pt x="18" y="44"/>
                    </a:lnTo>
                    <a:lnTo>
                      <a:pt x="18" y="50"/>
                    </a:lnTo>
                    <a:lnTo>
                      <a:pt x="20" y="56"/>
                    </a:lnTo>
                    <a:lnTo>
                      <a:pt x="18" y="65"/>
                    </a:lnTo>
                    <a:lnTo>
                      <a:pt x="15" y="68"/>
                    </a:lnTo>
                    <a:lnTo>
                      <a:pt x="12" y="76"/>
                    </a:lnTo>
                    <a:lnTo>
                      <a:pt x="13" y="80"/>
                    </a:lnTo>
                    <a:lnTo>
                      <a:pt x="21" y="83"/>
                    </a:lnTo>
                    <a:lnTo>
                      <a:pt x="27" y="83"/>
                    </a:lnTo>
                    <a:lnTo>
                      <a:pt x="29" y="89"/>
                    </a:lnTo>
                    <a:lnTo>
                      <a:pt x="39" y="88"/>
                    </a:lnTo>
                    <a:lnTo>
                      <a:pt x="33" y="94"/>
                    </a:lnTo>
                    <a:lnTo>
                      <a:pt x="38" y="103"/>
                    </a:lnTo>
                    <a:lnTo>
                      <a:pt x="38" y="114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54" y="112"/>
                    </a:lnTo>
                    <a:lnTo>
                      <a:pt x="56" y="109"/>
                    </a:lnTo>
                    <a:lnTo>
                      <a:pt x="71" y="112"/>
                    </a:lnTo>
                    <a:lnTo>
                      <a:pt x="73" y="106"/>
                    </a:lnTo>
                    <a:lnTo>
                      <a:pt x="79" y="108"/>
                    </a:lnTo>
                    <a:lnTo>
                      <a:pt x="88" y="115"/>
                    </a:lnTo>
                    <a:lnTo>
                      <a:pt x="91" y="115"/>
                    </a:lnTo>
                    <a:lnTo>
                      <a:pt x="94" y="109"/>
                    </a:lnTo>
                    <a:lnTo>
                      <a:pt x="91" y="102"/>
                    </a:lnTo>
                    <a:lnTo>
                      <a:pt x="89" y="95"/>
                    </a:lnTo>
                    <a:lnTo>
                      <a:pt x="91" y="88"/>
                    </a:lnTo>
                    <a:lnTo>
                      <a:pt x="98" y="79"/>
                    </a:lnTo>
                    <a:lnTo>
                      <a:pt x="100" y="80"/>
                    </a:lnTo>
                    <a:lnTo>
                      <a:pt x="106" y="83"/>
                    </a:lnTo>
                    <a:lnTo>
                      <a:pt x="114" y="80"/>
                    </a:lnTo>
                    <a:lnTo>
                      <a:pt x="121" y="82"/>
                    </a:lnTo>
                    <a:lnTo>
                      <a:pt x="120" y="62"/>
                    </a:lnTo>
                    <a:lnTo>
                      <a:pt x="115" y="59"/>
                    </a:lnTo>
                    <a:lnTo>
                      <a:pt x="111" y="59"/>
                    </a:lnTo>
                    <a:lnTo>
                      <a:pt x="112" y="62"/>
                    </a:lnTo>
                    <a:lnTo>
                      <a:pt x="111" y="67"/>
                    </a:lnTo>
                    <a:lnTo>
                      <a:pt x="106" y="64"/>
                    </a:lnTo>
                    <a:lnTo>
                      <a:pt x="92" y="68"/>
                    </a:lnTo>
                    <a:lnTo>
                      <a:pt x="88" y="59"/>
                    </a:lnTo>
                    <a:lnTo>
                      <a:pt x="85" y="56"/>
                    </a:lnTo>
                    <a:lnTo>
                      <a:pt x="89" y="53"/>
                    </a:lnTo>
                    <a:lnTo>
                      <a:pt x="91" y="45"/>
                    </a:lnTo>
                    <a:lnTo>
                      <a:pt x="94" y="42"/>
                    </a:lnTo>
                    <a:lnTo>
                      <a:pt x="91" y="35"/>
                    </a:lnTo>
                    <a:lnTo>
                      <a:pt x="86" y="30"/>
                    </a:lnTo>
                    <a:lnTo>
                      <a:pt x="82" y="32"/>
                    </a:lnTo>
                    <a:lnTo>
                      <a:pt x="82" y="29"/>
                    </a:lnTo>
                    <a:lnTo>
                      <a:pt x="88" y="13"/>
                    </a:lnTo>
                    <a:lnTo>
                      <a:pt x="8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6" name="Freeform 3177">
                <a:extLst>
                  <a:ext uri="{FF2B5EF4-FFF2-40B4-BE49-F238E27FC236}">
                    <a16:creationId xmlns:a16="http://schemas.microsoft.com/office/drawing/2014/main" id="{D8FB7385-B122-3D92-9E61-4DCB4C0BA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119"/>
                <a:ext cx="61" cy="58"/>
              </a:xfrm>
              <a:custGeom>
                <a:avLst/>
                <a:gdLst>
                  <a:gd name="T0" fmla="*/ 88 w 121"/>
                  <a:gd name="T1" fmla="*/ 13 h 115"/>
                  <a:gd name="T2" fmla="*/ 82 w 121"/>
                  <a:gd name="T3" fmla="*/ 32 h 115"/>
                  <a:gd name="T4" fmla="*/ 91 w 121"/>
                  <a:gd name="T5" fmla="*/ 35 h 115"/>
                  <a:gd name="T6" fmla="*/ 91 w 121"/>
                  <a:gd name="T7" fmla="*/ 45 h 115"/>
                  <a:gd name="T8" fmla="*/ 85 w 121"/>
                  <a:gd name="T9" fmla="*/ 56 h 115"/>
                  <a:gd name="T10" fmla="*/ 92 w 121"/>
                  <a:gd name="T11" fmla="*/ 68 h 115"/>
                  <a:gd name="T12" fmla="*/ 111 w 121"/>
                  <a:gd name="T13" fmla="*/ 67 h 115"/>
                  <a:gd name="T14" fmla="*/ 111 w 121"/>
                  <a:gd name="T15" fmla="*/ 59 h 115"/>
                  <a:gd name="T16" fmla="*/ 120 w 121"/>
                  <a:gd name="T17" fmla="*/ 62 h 115"/>
                  <a:gd name="T18" fmla="*/ 114 w 121"/>
                  <a:gd name="T19" fmla="*/ 80 h 115"/>
                  <a:gd name="T20" fmla="*/ 100 w 121"/>
                  <a:gd name="T21" fmla="*/ 80 h 115"/>
                  <a:gd name="T22" fmla="*/ 91 w 121"/>
                  <a:gd name="T23" fmla="*/ 88 h 115"/>
                  <a:gd name="T24" fmla="*/ 91 w 121"/>
                  <a:gd name="T25" fmla="*/ 102 h 115"/>
                  <a:gd name="T26" fmla="*/ 91 w 121"/>
                  <a:gd name="T27" fmla="*/ 115 h 115"/>
                  <a:gd name="T28" fmla="*/ 79 w 121"/>
                  <a:gd name="T29" fmla="*/ 108 h 115"/>
                  <a:gd name="T30" fmla="*/ 71 w 121"/>
                  <a:gd name="T31" fmla="*/ 112 h 115"/>
                  <a:gd name="T32" fmla="*/ 54 w 121"/>
                  <a:gd name="T33" fmla="*/ 112 h 115"/>
                  <a:gd name="T34" fmla="*/ 47 w 121"/>
                  <a:gd name="T35" fmla="*/ 112 h 115"/>
                  <a:gd name="T36" fmla="*/ 38 w 121"/>
                  <a:gd name="T37" fmla="*/ 103 h 115"/>
                  <a:gd name="T38" fmla="*/ 39 w 121"/>
                  <a:gd name="T39" fmla="*/ 88 h 115"/>
                  <a:gd name="T40" fmla="*/ 27 w 121"/>
                  <a:gd name="T41" fmla="*/ 83 h 115"/>
                  <a:gd name="T42" fmla="*/ 13 w 121"/>
                  <a:gd name="T43" fmla="*/ 80 h 115"/>
                  <a:gd name="T44" fmla="*/ 15 w 121"/>
                  <a:gd name="T45" fmla="*/ 68 h 115"/>
                  <a:gd name="T46" fmla="*/ 20 w 121"/>
                  <a:gd name="T47" fmla="*/ 56 h 115"/>
                  <a:gd name="T48" fmla="*/ 18 w 121"/>
                  <a:gd name="T49" fmla="*/ 44 h 115"/>
                  <a:gd name="T50" fmla="*/ 0 w 121"/>
                  <a:gd name="T51" fmla="*/ 39 h 115"/>
                  <a:gd name="T52" fmla="*/ 4 w 121"/>
                  <a:gd name="T53" fmla="*/ 29 h 115"/>
                  <a:gd name="T54" fmla="*/ 6 w 121"/>
                  <a:gd name="T55" fmla="*/ 22 h 115"/>
                  <a:gd name="T56" fmla="*/ 20 w 121"/>
                  <a:gd name="T57" fmla="*/ 10 h 115"/>
                  <a:gd name="T58" fmla="*/ 33 w 121"/>
                  <a:gd name="T59" fmla="*/ 6 h 115"/>
                  <a:gd name="T60" fmla="*/ 45 w 121"/>
                  <a:gd name="T61" fmla="*/ 0 h 115"/>
                  <a:gd name="T62" fmla="*/ 65 w 121"/>
                  <a:gd name="T63" fmla="*/ 1 h 115"/>
                  <a:gd name="T64" fmla="*/ 82 w 121"/>
                  <a:gd name="T65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115">
                    <a:moveTo>
                      <a:pt x="82" y="3"/>
                    </a:moveTo>
                    <a:lnTo>
                      <a:pt x="88" y="13"/>
                    </a:lnTo>
                    <a:lnTo>
                      <a:pt x="82" y="29"/>
                    </a:lnTo>
                    <a:lnTo>
                      <a:pt x="82" y="32"/>
                    </a:lnTo>
                    <a:lnTo>
                      <a:pt x="86" y="30"/>
                    </a:lnTo>
                    <a:lnTo>
                      <a:pt x="91" y="35"/>
                    </a:lnTo>
                    <a:lnTo>
                      <a:pt x="94" y="42"/>
                    </a:lnTo>
                    <a:lnTo>
                      <a:pt x="91" y="45"/>
                    </a:lnTo>
                    <a:lnTo>
                      <a:pt x="89" y="53"/>
                    </a:lnTo>
                    <a:lnTo>
                      <a:pt x="85" y="56"/>
                    </a:lnTo>
                    <a:lnTo>
                      <a:pt x="88" y="59"/>
                    </a:lnTo>
                    <a:lnTo>
                      <a:pt x="92" y="68"/>
                    </a:lnTo>
                    <a:lnTo>
                      <a:pt x="106" y="64"/>
                    </a:lnTo>
                    <a:lnTo>
                      <a:pt x="111" y="67"/>
                    </a:lnTo>
                    <a:lnTo>
                      <a:pt x="112" y="62"/>
                    </a:lnTo>
                    <a:lnTo>
                      <a:pt x="111" y="59"/>
                    </a:lnTo>
                    <a:lnTo>
                      <a:pt x="115" y="59"/>
                    </a:lnTo>
                    <a:lnTo>
                      <a:pt x="120" y="62"/>
                    </a:lnTo>
                    <a:lnTo>
                      <a:pt x="121" y="82"/>
                    </a:lnTo>
                    <a:lnTo>
                      <a:pt x="114" y="80"/>
                    </a:lnTo>
                    <a:lnTo>
                      <a:pt x="106" y="83"/>
                    </a:lnTo>
                    <a:lnTo>
                      <a:pt x="100" y="80"/>
                    </a:lnTo>
                    <a:lnTo>
                      <a:pt x="98" y="79"/>
                    </a:lnTo>
                    <a:lnTo>
                      <a:pt x="91" y="88"/>
                    </a:lnTo>
                    <a:lnTo>
                      <a:pt x="89" y="95"/>
                    </a:lnTo>
                    <a:lnTo>
                      <a:pt x="91" y="102"/>
                    </a:lnTo>
                    <a:lnTo>
                      <a:pt x="94" y="109"/>
                    </a:lnTo>
                    <a:lnTo>
                      <a:pt x="91" y="115"/>
                    </a:lnTo>
                    <a:lnTo>
                      <a:pt x="88" y="115"/>
                    </a:lnTo>
                    <a:lnTo>
                      <a:pt x="79" y="108"/>
                    </a:lnTo>
                    <a:lnTo>
                      <a:pt x="73" y="106"/>
                    </a:lnTo>
                    <a:lnTo>
                      <a:pt x="71" y="112"/>
                    </a:lnTo>
                    <a:lnTo>
                      <a:pt x="56" y="109"/>
                    </a:lnTo>
                    <a:lnTo>
                      <a:pt x="54" y="112"/>
                    </a:lnTo>
                    <a:lnTo>
                      <a:pt x="48" y="111"/>
                    </a:lnTo>
                    <a:lnTo>
                      <a:pt x="47" y="112"/>
                    </a:lnTo>
                    <a:lnTo>
                      <a:pt x="38" y="114"/>
                    </a:lnTo>
                    <a:lnTo>
                      <a:pt x="38" y="103"/>
                    </a:lnTo>
                    <a:lnTo>
                      <a:pt x="33" y="94"/>
                    </a:lnTo>
                    <a:lnTo>
                      <a:pt x="39" y="88"/>
                    </a:lnTo>
                    <a:lnTo>
                      <a:pt x="29" y="89"/>
                    </a:lnTo>
                    <a:lnTo>
                      <a:pt x="27" y="83"/>
                    </a:lnTo>
                    <a:lnTo>
                      <a:pt x="21" y="83"/>
                    </a:lnTo>
                    <a:lnTo>
                      <a:pt x="13" y="80"/>
                    </a:lnTo>
                    <a:lnTo>
                      <a:pt x="12" y="76"/>
                    </a:lnTo>
                    <a:lnTo>
                      <a:pt x="15" y="68"/>
                    </a:lnTo>
                    <a:lnTo>
                      <a:pt x="18" y="65"/>
                    </a:lnTo>
                    <a:lnTo>
                      <a:pt x="20" y="56"/>
                    </a:lnTo>
                    <a:lnTo>
                      <a:pt x="18" y="50"/>
                    </a:lnTo>
                    <a:lnTo>
                      <a:pt x="18" y="44"/>
                    </a:lnTo>
                    <a:lnTo>
                      <a:pt x="15" y="41"/>
                    </a:lnTo>
                    <a:lnTo>
                      <a:pt x="0" y="39"/>
                    </a:lnTo>
                    <a:lnTo>
                      <a:pt x="0" y="33"/>
                    </a:lnTo>
                    <a:lnTo>
                      <a:pt x="4" y="29"/>
                    </a:lnTo>
                    <a:lnTo>
                      <a:pt x="9" y="27"/>
                    </a:lnTo>
                    <a:lnTo>
                      <a:pt x="6" y="22"/>
                    </a:lnTo>
                    <a:lnTo>
                      <a:pt x="18" y="18"/>
                    </a:lnTo>
                    <a:lnTo>
                      <a:pt x="20" y="10"/>
                    </a:lnTo>
                    <a:lnTo>
                      <a:pt x="29" y="4"/>
                    </a:lnTo>
                    <a:lnTo>
                      <a:pt x="33" y="6"/>
                    </a:lnTo>
                    <a:lnTo>
                      <a:pt x="39" y="0"/>
                    </a:lnTo>
                    <a:lnTo>
                      <a:pt x="45" y="0"/>
                    </a:lnTo>
                    <a:lnTo>
                      <a:pt x="51" y="6"/>
                    </a:lnTo>
                    <a:lnTo>
                      <a:pt x="65" y="1"/>
                    </a:lnTo>
                    <a:lnTo>
                      <a:pt x="76" y="0"/>
                    </a:lnTo>
                    <a:lnTo>
                      <a:pt x="8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7" name="Freeform 3178">
                <a:extLst>
                  <a:ext uri="{FF2B5EF4-FFF2-40B4-BE49-F238E27FC236}">
                    <a16:creationId xmlns:a16="http://schemas.microsoft.com/office/drawing/2014/main" id="{FCBF10E7-4AFB-2617-05B7-1F6354484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119"/>
                <a:ext cx="61" cy="58"/>
              </a:xfrm>
              <a:custGeom>
                <a:avLst/>
                <a:gdLst>
                  <a:gd name="T0" fmla="*/ 88 w 121"/>
                  <a:gd name="T1" fmla="*/ 13 h 115"/>
                  <a:gd name="T2" fmla="*/ 82 w 121"/>
                  <a:gd name="T3" fmla="*/ 32 h 115"/>
                  <a:gd name="T4" fmla="*/ 91 w 121"/>
                  <a:gd name="T5" fmla="*/ 35 h 115"/>
                  <a:gd name="T6" fmla="*/ 91 w 121"/>
                  <a:gd name="T7" fmla="*/ 45 h 115"/>
                  <a:gd name="T8" fmla="*/ 85 w 121"/>
                  <a:gd name="T9" fmla="*/ 56 h 115"/>
                  <a:gd name="T10" fmla="*/ 92 w 121"/>
                  <a:gd name="T11" fmla="*/ 68 h 115"/>
                  <a:gd name="T12" fmla="*/ 111 w 121"/>
                  <a:gd name="T13" fmla="*/ 67 h 115"/>
                  <a:gd name="T14" fmla="*/ 111 w 121"/>
                  <a:gd name="T15" fmla="*/ 59 h 115"/>
                  <a:gd name="T16" fmla="*/ 120 w 121"/>
                  <a:gd name="T17" fmla="*/ 62 h 115"/>
                  <a:gd name="T18" fmla="*/ 114 w 121"/>
                  <a:gd name="T19" fmla="*/ 80 h 115"/>
                  <a:gd name="T20" fmla="*/ 100 w 121"/>
                  <a:gd name="T21" fmla="*/ 80 h 115"/>
                  <a:gd name="T22" fmla="*/ 91 w 121"/>
                  <a:gd name="T23" fmla="*/ 88 h 115"/>
                  <a:gd name="T24" fmla="*/ 91 w 121"/>
                  <a:gd name="T25" fmla="*/ 102 h 115"/>
                  <a:gd name="T26" fmla="*/ 91 w 121"/>
                  <a:gd name="T27" fmla="*/ 115 h 115"/>
                  <a:gd name="T28" fmla="*/ 79 w 121"/>
                  <a:gd name="T29" fmla="*/ 108 h 115"/>
                  <a:gd name="T30" fmla="*/ 71 w 121"/>
                  <a:gd name="T31" fmla="*/ 112 h 115"/>
                  <a:gd name="T32" fmla="*/ 54 w 121"/>
                  <a:gd name="T33" fmla="*/ 112 h 115"/>
                  <a:gd name="T34" fmla="*/ 47 w 121"/>
                  <a:gd name="T35" fmla="*/ 112 h 115"/>
                  <a:gd name="T36" fmla="*/ 38 w 121"/>
                  <a:gd name="T37" fmla="*/ 103 h 115"/>
                  <a:gd name="T38" fmla="*/ 39 w 121"/>
                  <a:gd name="T39" fmla="*/ 88 h 115"/>
                  <a:gd name="T40" fmla="*/ 27 w 121"/>
                  <a:gd name="T41" fmla="*/ 83 h 115"/>
                  <a:gd name="T42" fmla="*/ 13 w 121"/>
                  <a:gd name="T43" fmla="*/ 80 h 115"/>
                  <a:gd name="T44" fmla="*/ 15 w 121"/>
                  <a:gd name="T45" fmla="*/ 68 h 115"/>
                  <a:gd name="T46" fmla="*/ 20 w 121"/>
                  <a:gd name="T47" fmla="*/ 56 h 115"/>
                  <a:gd name="T48" fmla="*/ 18 w 121"/>
                  <a:gd name="T49" fmla="*/ 44 h 115"/>
                  <a:gd name="T50" fmla="*/ 0 w 121"/>
                  <a:gd name="T51" fmla="*/ 39 h 115"/>
                  <a:gd name="T52" fmla="*/ 4 w 121"/>
                  <a:gd name="T53" fmla="*/ 29 h 115"/>
                  <a:gd name="T54" fmla="*/ 6 w 121"/>
                  <a:gd name="T55" fmla="*/ 22 h 115"/>
                  <a:gd name="T56" fmla="*/ 20 w 121"/>
                  <a:gd name="T57" fmla="*/ 10 h 115"/>
                  <a:gd name="T58" fmla="*/ 33 w 121"/>
                  <a:gd name="T59" fmla="*/ 6 h 115"/>
                  <a:gd name="T60" fmla="*/ 45 w 121"/>
                  <a:gd name="T61" fmla="*/ 0 h 115"/>
                  <a:gd name="T62" fmla="*/ 65 w 121"/>
                  <a:gd name="T63" fmla="*/ 1 h 115"/>
                  <a:gd name="T64" fmla="*/ 82 w 121"/>
                  <a:gd name="T65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115">
                    <a:moveTo>
                      <a:pt x="82" y="3"/>
                    </a:moveTo>
                    <a:lnTo>
                      <a:pt x="88" y="13"/>
                    </a:lnTo>
                    <a:lnTo>
                      <a:pt x="82" y="29"/>
                    </a:lnTo>
                    <a:lnTo>
                      <a:pt x="82" y="32"/>
                    </a:lnTo>
                    <a:lnTo>
                      <a:pt x="86" y="30"/>
                    </a:lnTo>
                    <a:lnTo>
                      <a:pt x="91" y="35"/>
                    </a:lnTo>
                    <a:lnTo>
                      <a:pt x="94" y="42"/>
                    </a:lnTo>
                    <a:lnTo>
                      <a:pt x="91" y="45"/>
                    </a:lnTo>
                    <a:lnTo>
                      <a:pt x="89" y="53"/>
                    </a:lnTo>
                    <a:lnTo>
                      <a:pt x="85" y="56"/>
                    </a:lnTo>
                    <a:lnTo>
                      <a:pt x="88" y="59"/>
                    </a:lnTo>
                    <a:lnTo>
                      <a:pt x="92" y="68"/>
                    </a:lnTo>
                    <a:lnTo>
                      <a:pt x="106" y="64"/>
                    </a:lnTo>
                    <a:lnTo>
                      <a:pt x="111" y="67"/>
                    </a:lnTo>
                    <a:lnTo>
                      <a:pt x="112" y="62"/>
                    </a:lnTo>
                    <a:lnTo>
                      <a:pt x="111" y="59"/>
                    </a:lnTo>
                    <a:lnTo>
                      <a:pt x="115" y="59"/>
                    </a:lnTo>
                    <a:lnTo>
                      <a:pt x="120" y="62"/>
                    </a:lnTo>
                    <a:lnTo>
                      <a:pt x="121" y="82"/>
                    </a:lnTo>
                    <a:lnTo>
                      <a:pt x="114" y="80"/>
                    </a:lnTo>
                    <a:lnTo>
                      <a:pt x="106" y="83"/>
                    </a:lnTo>
                    <a:lnTo>
                      <a:pt x="100" y="80"/>
                    </a:lnTo>
                    <a:lnTo>
                      <a:pt x="98" y="79"/>
                    </a:lnTo>
                    <a:lnTo>
                      <a:pt x="91" y="88"/>
                    </a:lnTo>
                    <a:lnTo>
                      <a:pt x="89" y="95"/>
                    </a:lnTo>
                    <a:lnTo>
                      <a:pt x="91" y="102"/>
                    </a:lnTo>
                    <a:lnTo>
                      <a:pt x="94" y="109"/>
                    </a:lnTo>
                    <a:lnTo>
                      <a:pt x="91" y="115"/>
                    </a:lnTo>
                    <a:lnTo>
                      <a:pt x="88" y="115"/>
                    </a:lnTo>
                    <a:lnTo>
                      <a:pt x="79" y="108"/>
                    </a:lnTo>
                    <a:lnTo>
                      <a:pt x="73" y="106"/>
                    </a:lnTo>
                    <a:lnTo>
                      <a:pt x="71" y="112"/>
                    </a:lnTo>
                    <a:lnTo>
                      <a:pt x="56" y="109"/>
                    </a:lnTo>
                    <a:lnTo>
                      <a:pt x="54" y="112"/>
                    </a:lnTo>
                    <a:lnTo>
                      <a:pt x="48" y="111"/>
                    </a:lnTo>
                    <a:lnTo>
                      <a:pt x="47" y="112"/>
                    </a:lnTo>
                    <a:lnTo>
                      <a:pt x="38" y="114"/>
                    </a:lnTo>
                    <a:lnTo>
                      <a:pt x="38" y="103"/>
                    </a:lnTo>
                    <a:lnTo>
                      <a:pt x="33" y="94"/>
                    </a:lnTo>
                    <a:lnTo>
                      <a:pt x="39" y="88"/>
                    </a:lnTo>
                    <a:lnTo>
                      <a:pt x="29" y="89"/>
                    </a:lnTo>
                    <a:lnTo>
                      <a:pt x="27" y="83"/>
                    </a:lnTo>
                    <a:lnTo>
                      <a:pt x="21" y="83"/>
                    </a:lnTo>
                    <a:lnTo>
                      <a:pt x="13" y="80"/>
                    </a:lnTo>
                    <a:lnTo>
                      <a:pt x="12" y="76"/>
                    </a:lnTo>
                    <a:lnTo>
                      <a:pt x="15" y="68"/>
                    </a:lnTo>
                    <a:lnTo>
                      <a:pt x="18" y="65"/>
                    </a:lnTo>
                    <a:lnTo>
                      <a:pt x="20" y="56"/>
                    </a:lnTo>
                    <a:lnTo>
                      <a:pt x="18" y="50"/>
                    </a:lnTo>
                    <a:lnTo>
                      <a:pt x="18" y="44"/>
                    </a:lnTo>
                    <a:lnTo>
                      <a:pt x="15" y="41"/>
                    </a:lnTo>
                    <a:lnTo>
                      <a:pt x="0" y="39"/>
                    </a:lnTo>
                    <a:lnTo>
                      <a:pt x="0" y="33"/>
                    </a:lnTo>
                    <a:lnTo>
                      <a:pt x="4" y="29"/>
                    </a:lnTo>
                    <a:lnTo>
                      <a:pt x="9" y="27"/>
                    </a:lnTo>
                    <a:lnTo>
                      <a:pt x="6" y="22"/>
                    </a:lnTo>
                    <a:lnTo>
                      <a:pt x="18" y="18"/>
                    </a:lnTo>
                    <a:lnTo>
                      <a:pt x="20" y="10"/>
                    </a:lnTo>
                    <a:lnTo>
                      <a:pt x="29" y="4"/>
                    </a:lnTo>
                    <a:lnTo>
                      <a:pt x="33" y="6"/>
                    </a:lnTo>
                    <a:lnTo>
                      <a:pt x="39" y="0"/>
                    </a:lnTo>
                    <a:lnTo>
                      <a:pt x="45" y="0"/>
                    </a:lnTo>
                    <a:lnTo>
                      <a:pt x="51" y="6"/>
                    </a:lnTo>
                    <a:lnTo>
                      <a:pt x="65" y="1"/>
                    </a:lnTo>
                    <a:lnTo>
                      <a:pt x="76" y="0"/>
                    </a:lnTo>
                    <a:lnTo>
                      <a:pt x="8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8" name="Freeform 3179">
                <a:extLst>
                  <a:ext uri="{FF2B5EF4-FFF2-40B4-BE49-F238E27FC236}">
                    <a16:creationId xmlns:a16="http://schemas.microsoft.com/office/drawing/2014/main" id="{F78CF6B1-DD01-958D-23CD-0AD482C5D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902"/>
                <a:ext cx="113" cy="96"/>
              </a:xfrm>
              <a:custGeom>
                <a:avLst/>
                <a:gdLst>
                  <a:gd name="T0" fmla="*/ 106 w 226"/>
                  <a:gd name="T1" fmla="*/ 27 h 192"/>
                  <a:gd name="T2" fmla="*/ 88 w 226"/>
                  <a:gd name="T3" fmla="*/ 32 h 192"/>
                  <a:gd name="T4" fmla="*/ 65 w 226"/>
                  <a:gd name="T5" fmla="*/ 35 h 192"/>
                  <a:gd name="T6" fmla="*/ 55 w 226"/>
                  <a:gd name="T7" fmla="*/ 27 h 192"/>
                  <a:gd name="T8" fmla="*/ 32 w 226"/>
                  <a:gd name="T9" fmla="*/ 24 h 192"/>
                  <a:gd name="T10" fmla="*/ 15 w 226"/>
                  <a:gd name="T11" fmla="*/ 32 h 192"/>
                  <a:gd name="T12" fmla="*/ 0 w 226"/>
                  <a:gd name="T13" fmla="*/ 52 h 192"/>
                  <a:gd name="T14" fmla="*/ 14 w 226"/>
                  <a:gd name="T15" fmla="*/ 73 h 192"/>
                  <a:gd name="T16" fmla="*/ 35 w 226"/>
                  <a:gd name="T17" fmla="*/ 81 h 192"/>
                  <a:gd name="T18" fmla="*/ 46 w 226"/>
                  <a:gd name="T19" fmla="*/ 87 h 192"/>
                  <a:gd name="T20" fmla="*/ 46 w 226"/>
                  <a:gd name="T21" fmla="*/ 103 h 192"/>
                  <a:gd name="T22" fmla="*/ 40 w 226"/>
                  <a:gd name="T23" fmla="*/ 119 h 192"/>
                  <a:gd name="T24" fmla="*/ 65 w 226"/>
                  <a:gd name="T25" fmla="*/ 117 h 192"/>
                  <a:gd name="T26" fmla="*/ 84 w 226"/>
                  <a:gd name="T27" fmla="*/ 120 h 192"/>
                  <a:gd name="T28" fmla="*/ 94 w 226"/>
                  <a:gd name="T29" fmla="*/ 137 h 192"/>
                  <a:gd name="T30" fmla="*/ 91 w 226"/>
                  <a:gd name="T31" fmla="*/ 149 h 192"/>
                  <a:gd name="T32" fmla="*/ 76 w 226"/>
                  <a:gd name="T33" fmla="*/ 158 h 192"/>
                  <a:gd name="T34" fmla="*/ 75 w 226"/>
                  <a:gd name="T35" fmla="*/ 169 h 192"/>
                  <a:gd name="T36" fmla="*/ 75 w 226"/>
                  <a:gd name="T37" fmla="*/ 192 h 192"/>
                  <a:gd name="T38" fmla="*/ 90 w 226"/>
                  <a:gd name="T39" fmla="*/ 184 h 192"/>
                  <a:gd name="T40" fmla="*/ 111 w 226"/>
                  <a:gd name="T41" fmla="*/ 188 h 192"/>
                  <a:gd name="T42" fmla="*/ 125 w 226"/>
                  <a:gd name="T43" fmla="*/ 182 h 192"/>
                  <a:gd name="T44" fmla="*/ 141 w 226"/>
                  <a:gd name="T45" fmla="*/ 178 h 192"/>
                  <a:gd name="T46" fmla="*/ 152 w 226"/>
                  <a:gd name="T47" fmla="*/ 181 h 192"/>
                  <a:gd name="T48" fmla="*/ 155 w 226"/>
                  <a:gd name="T49" fmla="*/ 155 h 192"/>
                  <a:gd name="T50" fmla="*/ 141 w 226"/>
                  <a:gd name="T51" fmla="*/ 155 h 192"/>
                  <a:gd name="T52" fmla="*/ 126 w 226"/>
                  <a:gd name="T53" fmla="*/ 131 h 192"/>
                  <a:gd name="T54" fmla="*/ 150 w 226"/>
                  <a:gd name="T55" fmla="*/ 123 h 192"/>
                  <a:gd name="T56" fmla="*/ 157 w 226"/>
                  <a:gd name="T57" fmla="*/ 109 h 192"/>
                  <a:gd name="T58" fmla="*/ 157 w 226"/>
                  <a:gd name="T59" fmla="*/ 87 h 192"/>
                  <a:gd name="T60" fmla="*/ 169 w 226"/>
                  <a:gd name="T61" fmla="*/ 67 h 192"/>
                  <a:gd name="T62" fmla="*/ 188 w 226"/>
                  <a:gd name="T63" fmla="*/ 56 h 192"/>
                  <a:gd name="T64" fmla="*/ 214 w 226"/>
                  <a:gd name="T65" fmla="*/ 64 h 192"/>
                  <a:gd name="T66" fmla="*/ 222 w 226"/>
                  <a:gd name="T67" fmla="*/ 47 h 192"/>
                  <a:gd name="T68" fmla="*/ 211 w 226"/>
                  <a:gd name="T69" fmla="*/ 30 h 192"/>
                  <a:gd name="T70" fmla="*/ 202 w 226"/>
                  <a:gd name="T71" fmla="*/ 18 h 192"/>
                  <a:gd name="T72" fmla="*/ 210 w 226"/>
                  <a:gd name="T73" fmla="*/ 0 h 192"/>
                  <a:gd name="T74" fmla="*/ 199 w 226"/>
                  <a:gd name="T75" fmla="*/ 5 h 192"/>
                  <a:gd name="T76" fmla="*/ 184 w 226"/>
                  <a:gd name="T77" fmla="*/ 15 h 192"/>
                  <a:gd name="T78" fmla="*/ 184 w 226"/>
                  <a:gd name="T79" fmla="*/ 29 h 192"/>
                  <a:gd name="T80" fmla="*/ 164 w 226"/>
                  <a:gd name="T81" fmla="*/ 27 h 192"/>
                  <a:gd name="T82" fmla="*/ 152 w 226"/>
                  <a:gd name="T83" fmla="*/ 35 h 192"/>
                  <a:gd name="T84" fmla="*/ 141 w 226"/>
                  <a:gd name="T85" fmla="*/ 50 h 192"/>
                  <a:gd name="T86" fmla="*/ 131 w 226"/>
                  <a:gd name="T87" fmla="*/ 35 h 192"/>
                  <a:gd name="T88" fmla="*/ 116 w 226"/>
                  <a:gd name="T89" fmla="*/ 3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6" h="192">
                    <a:moveTo>
                      <a:pt x="116" y="30"/>
                    </a:moveTo>
                    <a:lnTo>
                      <a:pt x="109" y="33"/>
                    </a:lnTo>
                    <a:lnTo>
                      <a:pt x="106" y="27"/>
                    </a:lnTo>
                    <a:lnTo>
                      <a:pt x="100" y="20"/>
                    </a:lnTo>
                    <a:lnTo>
                      <a:pt x="88" y="24"/>
                    </a:lnTo>
                    <a:lnTo>
                      <a:pt x="88" y="32"/>
                    </a:lnTo>
                    <a:lnTo>
                      <a:pt x="90" y="37"/>
                    </a:lnTo>
                    <a:lnTo>
                      <a:pt x="78" y="38"/>
                    </a:lnTo>
                    <a:lnTo>
                      <a:pt x="65" y="35"/>
                    </a:lnTo>
                    <a:lnTo>
                      <a:pt x="59" y="35"/>
                    </a:lnTo>
                    <a:lnTo>
                      <a:pt x="59" y="32"/>
                    </a:lnTo>
                    <a:lnTo>
                      <a:pt x="55" y="27"/>
                    </a:lnTo>
                    <a:lnTo>
                      <a:pt x="44" y="18"/>
                    </a:lnTo>
                    <a:lnTo>
                      <a:pt x="38" y="23"/>
                    </a:lnTo>
                    <a:lnTo>
                      <a:pt x="32" y="24"/>
                    </a:lnTo>
                    <a:lnTo>
                      <a:pt x="26" y="27"/>
                    </a:lnTo>
                    <a:lnTo>
                      <a:pt x="20" y="26"/>
                    </a:lnTo>
                    <a:lnTo>
                      <a:pt x="15" y="32"/>
                    </a:lnTo>
                    <a:lnTo>
                      <a:pt x="5" y="40"/>
                    </a:lnTo>
                    <a:lnTo>
                      <a:pt x="6" y="43"/>
                    </a:lnTo>
                    <a:lnTo>
                      <a:pt x="0" y="52"/>
                    </a:lnTo>
                    <a:lnTo>
                      <a:pt x="6" y="62"/>
                    </a:lnTo>
                    <a:lnTo>
                      <a:pt x="12" y="68"/>
                    </a:lnTo>
                    <a:lnTo>
                      <a:pt x="14" y="73"/>
                    </a:lnTo>
                    <a:lnTo>
                      <a:pt x="18" y="79"/>
                    </a:lnTo>
                    <a:lnTo>
                      <a:pt x="29" y="81"/>
                    </a:lnTo>
                    <a:lnTo>
                      <a:pt x="35" y="81"/>
                    </a:lnTo>
                    <a:lnTo>
                      <a:pt x="38" y="84"/>
                    </a:lnTo>
                    <a:lnTo>
                      <a:pt x="46" y="84"/>
                    </a:lnTo>
                    <a:lnTo>
                      <a:pt x="46" y="87"/>
                    </a:lnTo>
                    <a:lnTo>
                      <a:pt x="40" y="90"/>
                    </a:lnTo>
                    <a:lnTo>
                      <a:pt x="41" y="97"/>
                    </a:lnTo>
                    <a:lnTo>
                      <a:pt x="46" y="103"/>
                    </a:lnTo>
                    <a:lnTo>
                      <a:pt x="44" y="108"/>
                    </a:lnTo>
                    <a:lnTo>
                      <a:pt x="40" y="116"/>
                    </a:lnTo>
                    <a:lnTo>
                      <a:pt x="40" y="119"/>
                    </a:lnTo>
                    <a:lnTo>
                      <a:pt x="47" y="117"/>
                    </a:lnTo>
                    <a:lnTo>
                      <a:pt x="50" y="120"/>
                    </a:lnTo>
                    <a:lnTo>
                      <a:pt x="65" y="117"/>
                    </a:lnTo>
                    <a:lnTo>
                      <a:pt x="72" y="112"/>
                    </a:lnTo>
                    <a:lnTo>
                      <a:pt x="76" y="117"/>
                    </a:lnTo>
                    <a:lnTo>
                      <a:pt x="84" y="120"/>
                    </a:lnTo>
                    <a:lnTo>
                      <a:pt x="85" y="128"/>
                    </a:lnTo>
                    <a:lnTo>
                      <a:pt x="94" y="129"/>
                    </a:lnTo>
                    <a:lnTo>
                      <a:pt x="94" y="137"/>
                    </a:lnTo>
                    <a:lnTo>
                      <a:pt x="93" y="141"/>
                    </a:lnTo>
                    <a:lnTo>
                      <a:pt x="96" y="147"/>
                    </a:lnTo>
                    <a:lnTo>
                      <a:pt x="91" y="149"/>
                    </a:lnTo>
                    <a:lnTo>
                      <a:pt x="90" y="158"/>
                    </a:lnTo>
                    <a:lnTo>
                      <a:pt x="82" y="157"/>
                    </a:lnTo>
                    <a:lnTo>
                      <a:pt x="76" y="158"/>
                    </a:lnTo>
                    <a:lnTo>
                      <a:pt x="75" y="164"/>
                    </a:lnTo>
                    <a:lnTo>
                      <a:pt x="76" y="167"/>
                    </a:lnTo>
                    <a:lnTo>
                      <a:pt x="75" y="169"/>
                    </a:lnTo>
                    <a:lnTo>
                      <a:pt x="72" y="182"/>
                    </a:lnTo>
                    <a:lnTo>
                      <a:pt x="75" y="184"/>
                    </a:lnTo>
                    <a:lnTo>
                      <a:pt x="75" y="192"/>
                    </a:lnTo>
                    <a:lnTo>
                      <a:pt x="81" y="192"/>
                    </a:lnTo>
                    <a:lnTo>
                      <a:pt x="82" y="188"/>
                    </a:lnTo>
                    <a:lnTo>
                      <a:pt x="90" y="184"/>
                    </a:lnTo>
                    <a:lnTo>
                      <a:pt x="93" y="187"/>
                    </a:lnTo>
                    <a:lnTo>
                      <a:pt x="105" y="185"/>
                    </a:lnTo>
                    <a:lnTo>
                      <a:pt x="111" y="188"/>
                    </a:lnTo>
                    <a:lnTo>
                      <a:pt x="114" y="188"/>
                    </a:lnTo>
                    <a:lnTo>
                      <a:pt x="117" y="185"/>
                    </a:lnTo>
                    <a:lnTo>
                      <a:pt x="125" y="182"/>
                    </a:lnTo>
                    <a:lnTo>
                      <a:pt x="122" y="175"/>
                    </a:lnTo>
                    <a:lnTo>
                      <a:pt x="135" y="178"/>
                    </a:lnTo>
                    <a:lnTo>
                      <a:pt x="141" y="178"/>
                    </a:lnTo>
                    <a:lnTo>
                      <a:pt x="147" y="173"/>
                    </a:lnTo>
                    <a:lnTo>
                      <a:pt x="149" y="179"/>
                    </a:lnTo>
                    <a:lnTo>
                      <a:pt x="152" y="181"/>
                    </a:lnTo>
                    <a:lnTo>
                      <a:pt x="155" y="175"/>
                    </a:lnTo>
                    <a:lnTo>
                      <a:pt x="158" y="166"/>
                    </a:lnTo>
                    <a:lnTo>
                      <a:pt x="155" y="155"/>
                    </a:lnTo>
                    <a:lnTo>
                      <a:pt x="150" y="155"/>
                    </a:lnTo>
                    <a:lnTo>
                      <a:pt x="146" y="160"/>
                    </a:lnTo>
                    <a:lnTo>
                      <a:pt x="141" y="155"/>
                    </a:lnTo>
                    <a:lnTo>
                      <a:pt x="135" y="144"/>
                    </a:lnTo>
                    <a:lnTo>
                      <a:pt x="131" y="143"/>
                    </a:lnTo>
                    <a:lnTo>
                      <a:pt x="126" y="131"/>
                    </a:lnTo>
                    <a:lnTo>
                      <a:pt x="132" y="132"/>
                    </a:lnTo>
                    <a:lnTo>
                      <a:pt x="144" y="129"/>
                    </a:lnTo>
                    <a:lnTo>
                      <a:pt x="150" y="123"/>
                    </a:lnTo>
                    <a:lnTo>
                      <a:pt x="153" y="117"/>
                    </a:lnTo>
                    <a:lnTo>
                      <a:pt x="152" y="111"/>
                    </a:lnTo>
                    <a:lnTo>
                      <a:pt x="157" y="109"/>
                    </a:lnTo>
                    <a:lnTo>
                      <a:pt x="158" y="99"/>
                    </a:lnTo>
                    <a:lnTo>
                      <a:pt x="153" y="94"/>
                    </a:lnTo>
                    <a:lnTo>
                      <a:pt x="157" y="87"/>
                    </a:lnTo>
                    <a:lnTo>
                      <a:pt x="163" y="81"/>
                    </a:lnTo>
                    <a:lnTo>
                      <a:pt x="163" y="70"/>
                    </a:lnTo>
                    <a:lnTo>
                      <a:pt x="169" y="67"/>
                    </a:lnTo>
                    <a:lnTo>
                      <a:pt x="175" y="67"/>
                    </a:lnTo>
                    <a:lnTo>
                      <a:pt x="184" y="62"/>
                    </a:lnTo>
                    <a:lnTo>
                      <a:pt x="188" y="56"/>
                    </a:lnTo>
                    <a:lnTo>
                      <a:pt x="194" y="53"/>
                    </a:lnTo>
                    <a:lnTo>
                      <a:pt x="208" y="62"/>
                    </a:lnTo>
                    <a:lnTo>
                      <a:pt x="214" y="64"/>
                    </a:lnTo>
                    <a:lnTo>
                      <a:pt x="217" y="59"/>
                    </a:lnTo>
                    <a:lnTo>
                      <a:pt x="217" y="53"/>
                    </a:lnTo>
                    <a:lnTo>
                      <a:pt x="222" y="47"/>
                    </a:lnTo>
                    <a:lnTo>
                      <a:pt x="226" y="40"/>
                    </a:lnTo>
                    <a:lnTo>
                      <a:pt x="222" y="35"/>
                    </a:lnTo>
                    <a:lnTo>
                      <a:pt x="211" y="30"/>
                    </a:lnTo>
                    <a:lnTo>
                      <a:pt x="208" y="29"/>
                    </a:lnTo>
                    <a:lnTo>
                      <a:pt x="202" y="23"/>
                    </a:lnTo>
                    <a:lnTo>
                      <a:pt x="202" y="18"/>
                    </a:lnTo>
                    <a:lnTo>
                      <a:pt x="217" y="12"/>
                    </a:lnTo>
                    <a:lnTo>
                      <a:pt x="216" y="9"/>
                    </a:lnTo>
                    <a:lnTo>
                      <a:pt x="210" y="0"/>
                    </a:lnTo>
                    <a:lnTo>
                      <a:pt x="202" y="0"/>
                    </a:lnTo>
                    <a:lnTo>
                      <a:pt x="197" y="0"/>
                    </a:lnTo>
                    <a:lnTo>
                      <a:pt x="199" y="5"/>
                    </a:lnTo>
                    <a:lnTo>
                      <a:pt x="191" y="5"/>
                    </a:lnTo>
                    <a:lnTo>
                      <a:pt x="190" y="11"/>
                    </a:lnTo>
                    <a:lnTo>
                      <a:pt x="184" y="15"/>
                    </a:lnTo>
                    <a:lnTo>
                      <a:pt x="190" y="24"/>
                    </a:lnTo>
                    <a:lnTo>
                      <a:pt x="188" y="27"/>
                    </a:lnTo>
                    <a:lnTo>
                      <a:pt x="184" y="29"/>
                    </a:lnTo>
                    <a:lnTo>
                      <a:pt x="175" y="24"/>
                    </a:lnTo>
                    <a:lnTo>
                      <a:pt x="170" y="30"/>
                    </a:lnTo>
                    <a:lnTo>
                      <a:pt x="164" y="27"/>
                    </a:lnTo>
                    <a:lnTo>
                      <a:pt x="166" y="29"/>
                    </a:lnTo>
                    <a:lnTo>
                      <a:pt x="157" y="38"/>
                    </a:lnTo>
                    <a:lnTo>
                      <a:pt x="152" y="35"/>
                    </a:lnTo>
                    <a:lnTo>
                      <a:pt x="144" y="40"/>
                    </a:lnTo>
                    <a:lnTo>
                      <a:pt x="144" y="47"/>
                    </a:lnTo>
                    <a:lnTo>
                      <a:pt x="141" y="50"/>
                    </a:lnTo>
                    <a:lnTo>
                      <a:pt x="123" y="49"/>
                    </a:lnTo>
                    <a:lnTo>
                      <a:pt x="123" y="41"/>
                    </a:lnTo>
                    <a:lnTo>
                      <a:pt x="131" y="35"/>
                    </a:lnTo>
                    <a:lnTo>
                      <a:pt x="128" y="27"/>
                    </a:lnTo>
                    <a:lnTo>
                      <a:pt x="119" y="24"/>
                    </a:lnTo>
                    <a:lnTo>
                      <a:pt x="116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9" name="Freeform 3180">
                <a:extLst>
                  <a:ext uri="{FF2B5EF4-FFF2-40B4-BE49-F238E27FC236}">
                    <a16:creationId xmlns:a16="http://schemas.microsoft.com/office/drawing/2014/main" id="{87AFBA93-7A20-6586-555D-C7D0BEF8D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902"/>
                <a:ext cx="113" cy="96"/>
              </a:xfrm>
              <a:custGeom>
                <a:avLst/>
                <a:gdLst>
                  <a:gd name="T0" fmla="*/ 128 w 226"/>
                  <a:gd name="T1" fmla="*/ 27 h 192"/>
                  <a:gd name="T2" fmla="*/ 123 w 226"/>
                  <a:gd name="T3" fmla="*/ 49 h 192"/>
                  <a:gd name="T4" fmla="*/ 144 w 226"/>
                  <a:gd name="T5" fmla="*/ 40 h 192"/>
                  <a:gd name="T6" fmla="*/ 166 w 226"/>
                  <a:gd name="T7" fmla="*/ 29 h 192"/>
                  <a:gd name="T8" fmla="*/ 175 w 226"/>
                  <a:gd name="T9" fmla="*/ 24 h 192"/>
                  <a:gd name="T10" fmla="*/ 190 w 226"/>
                  <a:gd name="T11" fmla="*/ 24 h 192"/>
                  <a:gd name="T12" fmla="*/ 191 w 226"/>
                  <a:gd name="T13" fmla="*/ 5 h 192"/>
                  <a:gd name="T14" fmla="*/ 202 w 226"/>
                  <a:gd name="T15" fmla="*/ 0 h 192"/>
                  <a:gd name="T16" fmla="*/ 217 w 226"/>
                  <a:gd name="T17" fmla="*/ 12 h 192"/>
                  <a:gd name="T18" fmla="*/ 208 w 226"/>
                  <a:gd name="T19" fmla="*/ 29 h 192"/>
                  <a:gd name="T20" fmla="*/ 226 w 226"/>
                  <a:gd name="T21" fmla="*/ 40 h 192"/>
                  <a:gd name="T22" fmla="*/ 217 w 226"/>
                  <a:gd name="T23" fmla="*/ 59 h 192"/>
                  <a:gd name="T24" fmla="*/ 194 w 226"/>
                  <a:gd name="T25" fmla="*/ 53 h 192"/>
                  <a:gd name="T26" fmla="*/ 175 w 226"/>
                  <a:gd name="T27" fmla="*/ 67 h 192"/>
                  <a:gd name="T28" fmla="*/ 163 w 226"/>
                  <a:gd name="T29" fmla="*/ 81 h 192"/>
                  <a:gd name="T30" fmla="*/ 158 w 226"/>
                  <a:gd name="T31" fmla="*/ 99 h 192"/>
                  <a:gd name="T32" fmla="*/ 153 w 226"/>
                  <a:gd name="T33" fmla="*/ 117 h 192"/>
                  <a:gd name="T34" fmla="*/ 132 w 226"/>
                  <a:gd name="T35" fmla="*/ 132 h 192"/>
                  <a:gd name="T36" fmla="*/ 135 w 226"/>
                  <a:gd name="T37" fmla="*/ 144 h 192"/>
                  <a:gd name="T38" fmla="*/ 150 w 226"/>
                  <a:gd name="T39" fmla="*/ 155 h 192"/>
                  <a:gd name="T40" fmla="*/ 155 w 226"/>
                  <a:gd name="T41" fmla="*/ 175 h 192"/>
                  <a:gd name="T42" fmla="*/ 147 w 226"/>
                  <a:gd name="T43" fmla="*/ 173 h 192"/>
                  <a:gd name="T44" fmla="*/ 122 w 226"/>
                  <a:gd name="T45" fmla="*/ 175 h 192"/>
                  <a:gd name="T46" fmla="*/ 114 w 226"/>
                  <a:gd name="T47" fmla="*/ 188 h 192"/>
                  <a:gd name="T48" fmla="*/ 93 w 226"/>
                  <a:gd name="T49" fmla="*/ 187 h 192"/>
                  <a:gd name="T50" fmla="*/ 81 w 226"/>
                  <a:gd name="T51" fmla="*/ 192 h 192"/>
                  <a:gd name="T52" fmla="*/ 72 w 226"/>
                  <a:gd name="T53" fmla="*/ 182 h 192"/>
                  <a:gd name="T54" fmla="*/ 75 w 226"/>
                  <a:gd name="T55" fmla="*/ 164 h 192"/>
                  <a:gd name="T56" fmla="*/ 90 w 226"/>
                  <a:gd name="T57" fmla="*/ 158 h 192"/>
                  <a:gd name="T58" fmla="*/ 93 w 226"/>
                  <a:gd name="T59" fmla="*/ 141 h 192"/>
                  <a:gd name="T60" fmla="*/ 85 w 226"/>
                  <a:gd name="T61" fmla="*/ 128 h 192"/>
                  <a:gd name="T62" fmla="*/ 72 w 226"/>
                  <a:gd name="T63" fmla="*/ 112 h 192"/>
                  <a:gd name="T64" fmla="*/ 47 w 226"/>
                  <a:gd name="T65" fmla="*/ 117 h 192"/>
                  <a:gd name="T66" fmla="*/ 44 w 226"/>
                  <a:gd name="T67" fmla="*/ 108 h 192"/>
                  <a:gd name="T68" fmla="*/ 40 w 226"/>
                  <a:gd name="T69" fmla="*/ 90 h 192"/>
                  <a:gd name="T70" fmla="*/ 38 w 226"/>
                  <a:gd name="T71" fmla="*/ 84 h 192"/>
                  <a:gd name="T72" fmla="*/ 18 w 226"/>
                  <a:gd name="T73" fmla="*/ 79 h 192"/>
                  <a:gd name="T74" fmla="*/ 6 w 226"/>
                  <a:gd name="T75" fmla="*/ 62 h 192"/>
                  <a:gd name="T76" fmla="*/ 5 w 226"/>
                  <a:gd name="T77" fmla="*/ 40 h 192"/>
                  <a:gd name="T78" fmla="*/ 26 w 226"/>
                  <a:gd name="T79" fmla="*/ 27 h 192"/>
                  <a:gd name="T80" fmla="*/ 44 w 226"/>
                  <a:gd name="T81" fmla="*/ 18 h 192"/>
                  <a:gd name="T82" fmla="*/ 59 w 226"/>
                  <a:gd name="T83" fmla="*/ 35 h 192"/>
                  <a:gd name="T84" fmla="*/ 90 w 226"/>
                  <a:gd name="T85" fmla="*/ 37 h 192"/>
                  <a:gd name="T86" fmla="*/ 100 w 226"/>
                  <a:gd name="T87" fmla="*/ 20 h 192"/>
                  <a:gd name="T88" fmla="*/ 116 w 226"/>
                  <a:gd name="T89" fmla="*/ 3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6" h="192">
                    <a:moveTo>
                      <a:pt x="116" y="30"/>
                    </a:moveTo>
                    <a:lnTo>
                      <a:pt x="119" y="24"/>
                    </a:lnTo>
                    <a:lnTo>
                      <a:pt x="128" y="27"/>
                    </a:lnTo>
                    <a:lnTo>
                      <a:pt x="131" y="35"/>
                    </a:lnTo>
                    <a:lnTo>
                      <a:pt x="123" y="41"/>
                    </a:lnTo>
                    <a:lnTo>
                      <a:pt x="123" y="49"/>
                    </a:lnTo>
                    <a:lnTo>
                      <a:pt x="141" y="50"/>
                    </a:lnTo>
                    <a:lnTo>
                      <a:pt x="144" y="47"/>
                    </a:lnTo>
                    <a:lnTo>
                      <a:pt x="144" y="40"/>
                    </a:lnTo>
                    <a:lnTo>
                      <a:pt x="152" y="35"/>
                    </a:lnTo>
                    <a:lnTo>
                      <a:pt x="157" y="38"/>
                    </a:lnTo>
                    <a:lnTo>
                      <a:pt x="166" y="29"/>
                    </a:lnTo>
                    <a:lnTo>
                      <a:pt x="164" y="27"/>
                    </a:lnTo>
                    <a:lnTo>
                      <a:pt x="170" y="30"/>
                    </a:lnTo>
                    <a:lnTo>
                      <a:pt x="175" y="24"/>
                    </a:lnTo>
                    <a:lnTo>
                      <a:pt x="184" y="29"/>
                    </a:lnTo>
                    <a:lnTo>
                      <a:pt x="188" y="27"/>
                    </a:lnTo>
                    <a:lnTo>
                      <a:pt x="190" y="24"/>
                    </a:lnTo>
                    <a:lnTo>
                      <a:pt x="184" y="15"/>
                    </a:lnTo>
                    <a:lnTo>
                      <a:pt x="190" y="11"/>
                    </a:lnTo>
                    <a:lnTo>
                      <a:pt x="191" y="5"/>
                    </a:lnTo>
                    <a:lnTo>
                      <a:pt x="199" y="5"/>
                    </a:lnTo>
                    <a:lnTo>
                      <a:pt x="197" y="0"/>
                    </a:lnTo>
                    <a:lnTo>
                      <a:pt x="202" y="0"/>
                    </a:lnTo>
                    <a:lnTo>
                      <a:pt x="210" y="0"/>
                    </a:lnTo>
                    <a:lnTo>
                      <a:pt x="216" y="9"/>
                    </a:lnTo>
                    <a:lnTo>
                      <a:pt x="217" y="12"/>
                    </a:lnTo>
                    <a:lnTo>
                      <a:pt x="202" y="18"/>
                    </a:lnTo>
                    <a:lnTo>
                      <a:pt x="202" y="23"/>
                    </a:lnTo>
                    <a:lnTo>
                      <a:pt x="208" y="29"/>
                    </a:lnTo>
                    <a:lnTo>
                      <a:pt x="211" y="30"/>
                    </a:lnTo>
                    <a:lnTo>
                      <a:pt x="222" y="35"/>
                    </a:lnTo>
                    <a:lnTo>
                      <a:pt x="226" y="40"/>
                    </a:lnTo>
                    <a:lnTo>
                      <a:pt x="222" y="47"/>
                    </a:lnTo>
                    <a:lnTo>
                      <a:pt x="217" y="53"/>
                    </a:lnTo>
                    <a:lnTo>
                      <a:pt x="217" y="59"/>
                    </a:lnTo>
                    <a:lnTo>
                      <a:pt x="214" y="64"/>
                    </a:lnTo>
                    <a:lnTo>
                      <a:pt x="208" y="62"/>
                    </a:lnTo>
                    <a:lnTo>
                      <a:pt x="194" y="53"/>
                    </a:lnTo>
                    <a:lnTo>
                      <a:pt x="188" y="56"/>
                    </a:lnTo>
                    <a:lnTo>
                      <a:pt x="184" y="62"/>
                    </a:lnTo>
                    <a:lnTo>
                      <a:pt x="175" y="67"/>
                    </a:lnTo>
                    <a:lnTo>
                      <a:pt x="169" y="67"/>
                    </a:lnTo>
                    <a:lnTo>
                      <a:pt x="163" y="70"/>
                    </a:lnTo>
                    <a:lnTo>
                      <a:pt x="163" y="81"/>
                    </a:lnTo>
                    <a:lnTo>
                      <a:pt x="157" y="87"/>
                    </a:lnTo>
                    <a:lnTo>
                      <a:pt x="153" y="94"/>
                    </a:lnTo>
                    <a:lnTo>
                      <a:pt x="158" y="99"/>
                    </a:lnTo>
                    <a:lnTo>
                      <a:pt x="157" y="109"/>
                    </a:lnTo>
                    <a:lnTo>
                      <a:pt x="152" y="111"/>
                    </a:lnTo>
                    <a:lnTo>
                      <a:pt x="153" y="117"/>
                    </a:lnTo>
                    <a:lnTo>
                      <a:pt x="150" y="123"/>
                    </a:lnTo>
                    <a:lnTo>
                      <a:pt x="144" y="129"/>
                    </a:lnTo>
                    <a:lnTo>
                      <a:pt x="132" y="132"/>
                    </a:lnTo>
                    <a:lnTo>
                      <a:pt x="126" y="131"/>
                    </a:lnTo>
                    <a:lnTo>
                      <a:pt x="131" y="143"/>
                    </a:lnTo>
                    <a:lnTo>
                      <a:pt x="135" y="144"/>
                    </a:lnTo>
                    <a:lnTo>
                      <a:pt x="141" y="155"/>
                    </a:lnTo>
                    <a:lnTo>
                      <a:pt x="146" y="160"/>
                    </a:lnTo>
                    <a:lnTo>
                      <a:pt x="150" y="155"/>
                    </a:lnTo>
                    <a:lnTo>
                      <a:pt x="155" y="155"/>
                    </a:lnTo>
                    <a:lnTo>
                      <a:pt x="158" y="166"/>
                    </a:lnTo>
                    <a:lnTo>
                      <a:pt x="155" y="175"/>
                    </a:lnTo>
                    <a:lnTo>
                      <a:pt x="152" y="181"/>
                    </a:lnTo>
                    <a:lnTo>
                      <a:pt x="149" y="179"/>
                    </a:lnTo>
                    <a:lnTo>
                      <a:pt x="147" y="173"/>
                    </a:lnTo>
                    <a:lnTo>
                      <a:pt x="141" y="178"/>
                    </a:lnTo>
                    <a:lnTo>
                      <a:pt x="135" y="178"/>
                    </a:lnTo>
                    <a:lnTo>
                      <a:pt x="122" y="175"/>
                    </a:lnTo>
                    <a:lnTo>
                      <a:pt x="125" y="182"/>
                    </a:lnTo>
                    <a:lnTo>
                      <a:pt x="117" y="185"/>
                    </a:lnTo>
                    <a:lnTo>
                      <a:pt x="114" y="188"/>
                    </a:lnTo>
                    <a:lnTo>
                      <a:pt x="111" y="188"/>
                    </a:lnTo>
                    <a:lnTo>
                      <a:pt x="105" y="185"/>
                    </a:lnTo>
                    <a:lnTo>
                      <a:pt x="93" y="187"/>
                    </a:lnTo>
                    <a:lnTo>
                      <a:pt x="90" y="184"/>
                    </a:lnTo>
                    <a:lnTo>
                      <a:pt x="82" y="188"/>
                    </a:lnTo>
                    <a:lnTo>
                      <a:pt x="81" y="192"/>
                    </a:lnTo>
                    <a:lnTo>
                      <a:pt x="75" y="192"/>
                    </a:lnTo>
                    <a:lnTo>
                      <a:pt x="75" y="184"/>
                    </a:lnTo>
                    <a:lnTo>
                      <a:pt x="72" y="182"/>
                    </a:lnTo>
                    <a:lnTo>
                      <a:pt x="75" y="169"/>
                    </a:lnTo>
                    <a:lnTo>
                      <a:pt x="76" y="167"/>
                    </a:lnTo>
                    <a:lnTo>
                      <a:pt x="75" y="164"/>
                    </a:lnTo>
                    <a:lnTo>
                      <a:pt x="76" y="158"/>
                    </a:lnTo>
                    <a:lnTo>
                      <a:pt x="82" y="157"/>
                    </a:lnTo>
                    <a:lnTo>
                      <a:pt x="90" y="158"/>
                    </a:lnTo>
                    <a:lnTo>
                      <a:pt x="91" y="149"/>
                    </a:lnTo>
                    <a:lnTo>
                      <a:pt x="96" y="147"/>
                    </a:lnTo>
                    <a:lnTo>
                      <a:pt x="93" y="141"/>
                    </a:lnTo>
                    <a:lnTo>
                      <a:pt x="94" y="137"/>
                    </a:lnTo>
                    <a:lnTo>
                      <a:pt x="94" y="129"/>
                    </a:lnTo>
                    <a:lnTo>
                      <a:pt x="85" y="128"/>
                    </a:lnTo>
                    <a:lnTo>
                      <a:pt x="84" y="120"/>
                    </a:lnTo>
                    <a:lnTo>
                      <a:pt x="76" y="117"/>
                    </a:lnTo>
                    <a:lnTo>
                      <a:pt x="72" y="112"/>
                    </a:lnTo>
                    <a:lnTo>
                      <a:pt x="65" y="117"/>
                    </a:lnTo>
                    <a:lnTo>
                      <a:pt x="50" y="120"/>
                    </a:lnTo>
                    <a:lnTo>
                      <a:pt x="47" y="117"/>
                    </a:lnTo>
                    <a:lnTo>
                      <a:pt x="40" y="119"/>
                    </a:lnTo>
                    <a:lnTo>
                      <a:pt x="40" y="116"/>
                    </a:lnTo>
                    <a:lnTo>
                      <a:pt x="44" y="108"/>
                    </a:lnTo>
                    <a:lnTo>
                      <a:pt x="46" y="103"/>
                    </a:lnTo>
                    <a:lnTo>
                      <a:pt x="41" y="97"/>
                    </a:lnTo>
                    <a:lnTo>
                      <a:pt x="40" y="90"/>
                    </a:lnTo>
                    <a:lnTo>
                      <a:pt x="46" y="87"/>
                    </a:lnTo>
                    <a:lnTo>
                      <a:pt x="46" y="84"/>
                    </a:lnTo>
                    <a:lnTo>
                      <a:pt x="38" y="84"/>
                    </a:lnTo>
                    <a:lnTo>
                      <a:pt x="35" y="81"/>
                    </a:lnTo>
                    <a:lnTo>
                      <a:pt x="29" y="81"/>
                    </a:lnTo>
                    <a:lnTo>
                      <a:pt x="18" y="79"/>
                    </a:lnTo>
                    <a:lnTo>
                      <a:pt x="14" y="73"/>
                    </a:lnTo>
                    <a:lnTo>
                      <a:pt x="12" y="68"/>
                    </a:lnTo>
                    <a:lnTo>
                      <a:pt x="6" y="62"/>
                    </a:lnTo>
                    <a:lnTo>
                      <a:pt x="0" y="52"/>
                    </a:lnTo>
                    <a:lnTo>
                      <a:pt x="6" y="43"/>
                    </a:lnTo>
                    <a:lnTo>
                      <a:pt x="5" y="40"/>
                    </a:lnTo>
                    <a:lnTo>
                      <a:pt x="15" y="32"/>
                    </a:lnTo>
                    <a:lnTo>
                      <a:pt x="20" y="26"/>
                    </a:lnTo>
                    <a:lnTo>
                      <a:pt x="26" y="27"/>
                    </a:lnTo>
                    <a:lnTo>
                      <a:pt x="32" y="24"/>
                    </a:lnTo>
                    <a:lnTo>
                      <a:pt x="38" y="23"/>
                    </a:lnTo>
                    <a:lnTo>
                      <a:pt x="44" y="18"/>
                    </a:lnTo>
                    <a:lnTo>
                      <a:pt x="55" y="27"/>
                    </a:lnTo>
                    <a:lnTo>
                      <a:pt x="59" y="32"/>
                    </a:lnTo>
                    <a:lnTo>
                      <a:pt x="59" y="35"/>
                    </a:lnTo>
                    <a:lnTo>
                      <a:pt x="65" y="35"/>
                    </a:lnTo>
                    <a:lnTo>
                      <a:pt x="78" y="38"/>
                    </a:lnTo>
                    <a:lnTo>
                      <a:pt x="90" y="37"/>
                    </a:lnTo>
                    <a:lnTo>
                      <a:pt x="88" y="32"/>
                    </a:lnTo>
                    <a:lnTo>
                      <a:pt x="88" y="24"/>
                    </a:lnTo>
                    <a:lnTo>
                      <a:pt x="100" y="20"/>
                    </a:lnTo>
                    <a:lnTo>
                      <a:pt x="106" y="27"/>
                    </a:lnTo>
                    <a:lnTo>
                      <a:pt x="109" y="33"/>
                    </a:lnTo>
                    <a:lnTo>
                      <a:pt x="116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0" name="Freeform 3181">
                <a:extLst>
                  <a:ext uri="{FF2B5EF4-FFF2-40B4-BE49-F238E27FC236}">
                    <a16:creationId xmlns:a16="http://schemas.microsoft.com/office/drawing/2014/main" id="{B9EF8832-A95F-09CD-63A3-8837E8728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902"/>
                <a:ext cx="113" cy="96"/>
              </a:xfrm>
              <a:custGeom>
                <a:avLst/>
                <a:gdLst>
                  <a:gd name="T0" fmla="*/ 128 w 226"/>
                  <a:gd name="T1" fmla="*/ 27 h 192"/>
                  <a:gd name="T2" fmla="*/ 123 w 226"/>
                  <a:gd name="T3" fmla="*/ 49 h 192"/>
                  <a:gd name="T4" fmla="*/ 144 w 226"/>
                  <a:gd name="T5" fmla="*/ 40 h 192"/>
                  <a:gd name="T6" fmla="*/ 166 w 226"/>
                  <a:gd name="T7" fmla="*/ 29 h 192"/>
                  <a:gd name="T8" fmla="*/ 175 w 226"/>
                  <a:gd name="T9" fmla="*/ 24 h 192"/>
                  <a:gd name="T10" fmla="*/ 190 w 226"/>
                  <a:gd name="T11" fmla="*/ 24 h 192"/>
                  <a:gd name="T12" fmla="*/ 191 w 226"/>
                  <a:gd name="T13" fmla="*/ 5 h 192"/>
                  <a:gd name="T14" fmla="*/ 202 w 226"/>
                  <a:gd name="T15" fmla="*/ 0 h 192"/>
                  <a:gd name="T16" fmla="*/ 217 w 226"/>
                  <a:gd name="T17" fmla="*/ 12 h 192"/>
                  <a:gd name="T18" fmla="*/ 208 w 226"/>
                  <a:gd name="T19" fmla="*/ 29 h 192"/>
                  <a:gd name="T20" fmla="*/ 226 w 226"/>
                  <a:gd name="T21" fmla="*/ 40 h 192"/>
                  <a:gd name="T22" fmla="*/ 217 w 226"/>
                  <a:gd name="T23" fmla="*/ 59 h 192"/>
                  <a:gd name="T24" fmla="*/ 194 w 226"/>
                  <a:gd name="T25" fmla="*/ 53 h 192"/>
                  <a:gd name="T26" fmla="*/ 175 w 226"/>
                  <a:gd name="T27" fmla="*/ 67 h 192"/>
                  <a:gd name="T28" fmla="*/ 163 w 226"/>
                  <a:gd name="T29" fmla="*/ 81 h 192"/>
                  <a:gd name="T30" fmla="*/ 158 w 226"/>
                  <a:gd name="T31" fmla="*/ 99 h 192"/>
                  <a:gd name="T32" fmla="*/ 153 w 226"/>
                  <a:gd name="T33" fmla="*/ 117 h 192"/>
                  <a:gd name="T34" fmla="*/ 132 w 226"/>
                  <a:gd name="T35" fmla="*/ 132 h 192"/>
                  <a:gd name="T36" fmla="*/ 135 w 226"/>
                  <a:gd name="T37" fmla="*/ 144 h 192"/>
                  <a:gd name="T38" fmla="*/ 150 w 226"/>
                  <a:gd name="T39" fmla="*/ 155 h 192"/>
                  <a:gd name="T40" fmla="*/ 155 w 226"/>
                  <a:gd name="T41" fmla="*/ 175 h 192"/>
                  <a:gd name="T42" fmla="*/ 147 w 226"/>
                  <a:gd name="T43" fmla="*/ 173 h 192"/>
                  <a:gd name="T44" fmla="*/ 122 w 226"/>
                  <a:gd name="T45" fmla="*/ 175 h 192"/>
                  <a:gd name="T46" fmla="*/ 114 w 226"/>
                  <a:gd name="T47" fmla="*/ 188 h 192"/>
                  <a:gd name="T48" fmla="*/ 93 w 226"/>
                  <a:gd name="T49" fmla="*/ 187 h 192"/>
                  <a:gd name="T50" fmla="*/ 81 w 226"/>
                  <a:gd name="T51" fmla="*/ 192 h 192"/>
                  <a:gd name="T52" fmla="*/ 72 w 226"/>
                  <a:gd name="T53" fmla="*/ 182 h 192"/>
                  <a:gd name="T54" fmla="*/ 75 w 226"/>
                  <a:gd name="T55" fmla="*/ 164 h 192"/>
                  <a:gd name="T56" fmla="*/ 90 w 226"/>
                  <a:gd name="T57" fmla="*/ 158 h 192"/>
                  <a:gd name="T58" fmla="*/ 93 w 226"/>
                  <a:gd name="T59" fmla="*/ 141 h 192"/>
                  <a:gd name="T60" fmla="*/ 85 w 226"/>
                  <a:gd name="T61" fmla="*/ 128 h 192"/>
                  <a:gd name="T62" fmla="*/ 72 w 226"/>
                  <a:gd name="T63" fmla="*/ 112 h 192"/>
                  <a:gd name="T64" fmla="*/ 47 w 226"/>
                  <a:gd name="T65" fmla="*/ 117 h 192"/>
                  <a:gd name="T66" fmla="*/ 44 w 226"/>
                  <a:gd name="T67" fmla="*/ 108 h 192"/>
                  <a:gd name="T68" fmla="*/ 40 w 226"/>
                  <a:gd name="T69" fmla="*/ 90 h 192"/>
                  <a:gd name="T70" fmla="*/ 38 w 226"/>
                  <a:gd name="T71" fmla="*/ 84 h 192"/>
                  <a:gd name="T72" fmla="*/ 18 w 226"/>
                  <a:gd name="T73" fmla="*/ 79 h 192"/>
                  <a:gd name="T74" fmla="*/ 6 w 226"/>
                  <a:gd name="T75" fmla="*/ 62 h 192"/>
                  <a:gd name="T76" fmla="*/ 5 w 226"/>
                  <a:gd name="T77" fmla="*/ 40 h 192"/>
                  <a:gd name="T78" fmla="*/ 26 w 226"/>
                  <a:gd name="T79" fmla="*/ 27 h 192"/>
                  <a:gd name="T80" fmla="*/ 44 w 226"/>
                  <a:gd name="T81" fmla="*/ 18 h 192"/>
                  <a:gd name="T82" fmla="*/ 59 w 226"/>
                  <a:gd name="T83" fmla="*/ 35 h 192"/>
                  <a:gd name="T84" fmla="*/ 90 w 226"/>
                  <a:gd name="T85" fmla="*/ 37 h 192"/>
                  <a:gd name="T86" fmla="*/ 100 w 226"/>
                  <a:gd name="T87" fmla="*/ 20 h 192"/>
                  <a:gd name="T88" fmla="*/ 116 w 226"/>
                  <a:gd name="T89" fmla="*/ 3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6" h="192">
                    <a:moveTo>
                      <a:pt x="116" y="30"/>
                    </a:moveTo>
                    <a:lnTo>
                      <a:pt x="119" y="24"/>
                    </a:lnTo>
                    <a:lnTo>
                      <a:pt x="128" y="27"/>
                    </a:lnTo>
                    <a:lnTo>
                      <a:pt x="131" y="35"/>
                    </a:lnTo>
                    <a:lnTo>
                      <a:pt x="123" y="41"/>
                    </a:lnTo>
                    <a:lnTo>
                      <a:pt x="123" y="49"/>
                    </a:lnTo>
                    <a:lnTo>
                      <a:pt x="141" y="50"/>
                    </a:lnTo>
                    <a:lnTo>
                      <a:pt x="144" y="47"/>
                    </a:lnTo>
                    <a:lnTo>
                      <a:pt x="144" y="40"/>
                    </a:lnTo>
                    <a:lnTo>
                      <a:pt x="152" y="35"/>
                    </a:lnTo>
                    <a:lnTo>
                      <a:pt x="157" y="38"/>
                    </a:lnTo>
                    <a:lnTo>
                      <a:pt x="166" y="29"/>
                    </a:lnTo>
                    <a:lnTo>
                      <a:pt x="164" y="27"/>
                    </a:lnTo>
                    <a:lnTo>
                      <a:pt x="170" y="30"/>
                    </a:lnTo>
                    <a:lnTo>
                      <a:pt x="175" y="24"/>
                    </a:lnTo>
                    <a:lnTo>
                      <a:pt x="184" y="29"/>
                    </a:lnTo>
                    <a:lnTo>
                      <a:pt x="188" y="27"/>
                    </a:lnTo>
                    <a:lnTo>
                      <a:pt x="190" y="24"/>
                    </a:lnTo>
                    <a:lnTo>
                      <a:pt x="184" y="15"/>
                    </a:lnTo>
                    <a:lnTo>
                      <a:pt x="190" y="11"/>
                    </a:lnTo>
                    <a:lnTo>
                      <a:pt x="191" y="5"/>
                    </a:lnTo>
                    <a:lnTo>
                      <a:pt x="199" y="5"/>
                    </a:lnTo>
                    <a:lnTo>
                      <a:pt x="197" y="0"/>
                    </a:lnTo>
                    <a:lnTo>
                      <a:pt x="202" y="0"/>
                    </a:lnTo>
                    <a:lnTo>
                      <a:pt x="210" y="0"/>
                    </a:lnTo>
                    <a:lnTo>
                      <a:pt x="216" y="9"/>
                    </a:lnTo>
                    <a:lnTo>
                      <a:pt x="217" y="12"/>
                    </a:lnTo>
                    <a:lnTo>
                      <a:pt x="202" y="18"/>
                    </a:lnTo>
                    <a:lnTo>
                      <a:pt x="202" y="23"/>
                    </a:lnTo>
                    <a:lnTo>
                      <a:pt x="208" y="29"/>
                    </a:lnTo>
                    <a:lnTo>
                      <a:pt x="211" y="30"/>
                    </a:lnTo>
                    <a:lnTo>
                      <a:pt x="222" y="35"/>
                    </a:lnTo>
                    <a:lnTo>
                      <a:pt x="226" y="40"/>
                    </a:lnTo>
                    <a:lnTo>
                      <a:pt x="222" y="47"/>
                    </a:lnTo>
                    <a:lnTo>
                      <a:pt x="217" y="53"/>
                    </a:lnTo>
                    <a:lnTo>
                      <a:pt x="217" y="59"/>
                    </a:lnTo>
                    <a:lnTo>
                      <a:pt x="214" y="64"/>
                    </a:lnTo>
                    <a:lnTo>
                      <a:pt x="208" y="62"/>
                    </a:lnTo>
                    <a:lnTo>
                      <a:pt x="194" y="53"/>
                    </a:lnTo>
                    <a:lnTo>
                      <a:pt x="188" y="56"/>
                    </a:lnTo>
                    <a:lnTo>
                      <a:pt x="184" y="62"/>
                    </a:lnTo>
                    <a:lnTo>
                      <a:pt x="175" y="67"/>
                    </a:lnTo>
                    <a:lnTo>
                      <a:pt x="169" y="67"/>
                    </a:lnTo>
                    <a:lnTo>
                      <a:pt x="163" y="70"/>
                    </a:lnTo>
                    <a:lnTo>
                      <a:pt x="163" y="81"/>
                    </a:lnTo>
                    <a:lnTo>
                      <a:pt x="157" y="87"/>
                    </a:lnTo>
                    <a:lnTo>
                      <a:pt x="153" y="94"/>
                    </a:lnTo>
                    <a:lnTo>
                      <a:pt x="158" y="99"/>
                    </a:lnTo>
                    <a:lnTo>
                      <a:pt x="157" y="109"/>
                    </a:lnTo>
                    <a:lnTo>
                      <a:pt x="152" y="111"/>
                    </a:lnTo>
                    <a:lnTo>
                      <a:pt x="153" y="117"/>
                    </a:lnTo>
                    <a:lnTo>
                      <a:pt x="150" y="123"/>
                    </a:lnTo>
                    <a:lnTo>
                      <a:pt x="144" y="129"/>
                    </a:lnTo>
                    <a:lnTo>
                      <a:pt x="132" y="132"/>
                    </a:lnTo>
                    <a:lnTo>
                      <a:pt x="126" y="131"/>
                    </a:lnTo>
                    <a:lnTo>
                      <a:pt x="131" y="143"/>
                    </a:lnTo>
                    <a:lnTo>
                      <a:pt x="135" y="144"/>
                    </a:lnTo>
                    <a:lnTo>
                      <a:pt x="141" y="155"/>
                    </a:lnTo>
                    <a:lnTo>
                      <a:pt x="146" y="160"/>
                    </a:lnTo>
                    <a:lnTo>
                      <a:pt x="150" y="155"/>
                    </a:lnTo>
                    <a:lnTo>
                      <a:pt x="155" y="155"/>
                    </a:lnTo>
                    <a:lnTo>
                      <a:pt x="158" y="166"/>
                    </a:lnTo>
                    <a:lnTo>
                      <a:pt x="155" y="175"/>
                    </a:lnTo>
                    <a:lnTo>
                      <a:pt x="152" y="181"/>
                    </a:lnTo>
                    <a:lnTo>
                      <a:pt x="149" y="179"/>
                    </a:lnTo>
                    <a:lnTo>
                      <a:pt x="147" y="173"/>
                    </a:lnTo>
                    <a:lnTo>
                      <a:pt x="141" y="178"/>
                    </a:lnTo>
                    <a:lnTo>
                      <a:pt x="135" y="178"/>
                    </a:lnTo>
                    <a:lnTo>
                      <a:pt x="122" y="175"/>
                    </a:lnTo>
                    <a:lnTo>
                      <a:pt x="125" y="182"/>
                    </a:lnTo>
                    <a:lnTo>
                      <a:pt x="117" y="185"/>
                    </a:lnTo>
                    <a:lnTo>
                      <a:pt x="114" y="188"/>
                    </a:lnTo>
                    <a:lnTo>
                      <a:pt x="111" y="188"/>
                    </a:lnTo>
                    <a:lnTo>
                      <a:pt x="105" y="185"/>
                    </a:lnTo>
                    <a:lnTo>
                      <a:pt x="93" y="187"/>
                    </a:lnTo>
                    <a:lnTo>
                      <a:pt x="90" y="184"/>
                    </a:lnTo>
                    <a:lnTo>
                      <a:pt x="82" y="188"/>
                    </a:lnTo>
                    <a:lnTo>
                      <a:pt x="81" y="192"/>
                    </a:lnTo>
                    <a:lnTo>
                      <a:pt x="75" y="192"/>
                    </a:lnTo>
                    <a:lnTo>
                      <a:pt x="75" y="184"/>
                    </a:lnTo>
                    <a:lnTo>
                      <a:pt x="72" y="182"/>
                    </a:lnTo>
                    <a:lnTo>
                      <a:pt x="75" y="169"/>
                    </a:lnTo>
                    <a:lnTo>
                      <a:pt x="76" y="167"/>
                    </a:lnTo>
                    <a:lnTo>
                      <a:pt x="75" y="164"/>
                    </a:lnTo>
                    <a:lnTo>
                      <a:pt x="76" y="158"/>
                    </a:lnTo>
                    <a:lnTo>
                      <a:pt x="82" y="157"/>
                    </a:lnTo>
                    <a:lnTo>
                      <a:pt x="90" y="158"/>
                    </a:lnTo>
                    <a:lnTo>
                      <a:pt x="91" y="149"/>
                    </a:lnTo>
                    <a:lnTo>
                      <a:pt x="96" y="147"/>
                    </a:lnTo>
                    <a:lnTo>
                      <a:pt x="93" y="141"/>
                    </a:lnTo>
                    <a:lnTo>
                      <a:pt x="94" y="137"/>
                    </a:lnTo>
                    <a:lnTo>
                      <a:pt x="94" y="129"/>
                    </a:lnTo>
                    <a:lnTo>
                      <a:pt x="85" y="128"/>
                    </a:lnTo>
                    <a:lnTo>
                      <a:pt x="84" y="120"/>
                    </a:lnTo>
                    <a:lnTo>
                      <a:pt x="76" y="117"/>
                    </a:lnTo>
                    <a:lnTo>
                      <a:pt x="72" y="112"/>
                    </a:lnTo>
                    <a:lnTo>
                      <a:pt x="65" y="117"/>
                    </a:lnTo>
                    <a:lnTo>
                      <a:pt x="50" y="120"/>
                    </a:lnTo>
                    <a:lnTo>
                      <a:pt x="47" y="117"/>
                    </a:lnTo>
                    <a:lnTo>
                      <a:pt x="40" y="119"/>
                    </a:lnTo>
                    <a:lnTo>
                      <a:pt x="40" y="116"/>
                    </a:lnTo>
                    <a:lnTo>
                      <a:pt x="44" y="108"/>
                    </a:lnTo>
                    <a:lnTo>
                      <a:pt x="46" y="103"/>
                    </a:lnTo>
                    <a:lnTo>
                      <a:pt x="41" y="97"/>
                    </a:lnTo>
                    <a:lnTo>
                      <a:pt x="40" y="90"/>
                    </a:lnTo>
                    <a:lnTo>
                      <a:pt x="46" y="87"/>
                    </a:lnTo>
                    <a:lnTo>
                      <a:pt x="46" y="84"/>
                    </a:lnTo>
                    <a:lnTo>
                      <a:pt x="38" y="84"/>
                    </a:lnTo>
                    <a:lnTo>
                      <a:pt x="35" y="81"/>
                    </a:lnTo>
                    <a:lnTo>
                      <a:pt x="29" y="81"/>
                    </a:lnTo>
                    <a:lnTo>
                      <a:pt x="18" y="79"/>
                    </a:lnTo>
                    <a:lnTo>
                      <a:pt x="14" y="73"/>
                    </a:lnTo>
                    <a:lnTo>
                      <a:pt x="12" y="68"/>
                    </a:lnTo>
                    <a:lnTo>
                      <a:pt x="6" y="62"/>
                    </a:lnTo>
                    <a:lnTo>
                      <a:pt x="0" y="52"/>
                    </a:lnTo>
                    <a:lnTo>
                      <a:pt x="6" y="43"/>
                    </a:lnTo>
                    <a:lnTo>
                      <a:pt x="5" y="40"/>
                    </a:lnTo>
                    <a:lnTo>
                      <a:pt x="15" y="32"/>
                    </a:lnTo>
                    <a:lnTo>
                      <a:pt x="20" y="26"/>
                    </a:lnTo>
                    <a:lnTo>
                      <a:pt x="26" y="27"/>
                    </a:lnTo>
                    <a:lnTo>
                      <a:pt x="32" y="24"/>
                    </a:lnTo>
                    <a:lnTo>
                      <a:pt x="38" y="23"/>
                    </a:lnTo>
                    <a:lnTo>
                      <a:pt x="44" y="18"/>
                    </a:lnTo>
                    <a:lnTo>
                      <a:pt x="55" y="27"/>
                    </a:lnTo>
                    <a:lnTo>
                      <a:pt x="59" y="32"/>
                    </a:lnTo>
                    <a:lnTo>
                      <a:pt x="59" y="35"/>
                    </a:lnTo>
                    <a:lnTo>
                      <a:pt x="65" y="35"/>
                    </a:lnTo>
                    <a:lnTo>
                      <a:pt x="78" y="38"/>
                    </a:lnTo>
                    <a:lnTo>
                      <a:pt x="90" y="37"/>
                    </a:lnTo>
                    <a:lnTo>
                      <a:pt x="88" y="32"/>
                    </a:lnTo>
                    <a:lnTo>
                      <a:pt x="88" y="24"/>
                    </a:lnTo>
                    <a:lnTo>
                      <a:pt x="100" y="20"/>
                    </a:lnTo>
                    <a:lnTo>
                      <a:pt x="106" y="27"/>
                    </a:lnTo>
                    <a:lnTo>
                      <a:pt x="109" y="33"/>
                    </a:lnTo>
                    <a:lnTo>
                      <a:pt x="116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1" name="Freeform 3182">
                <a:extLst>
                  <a:ext uri="{FF2B5EF4-FFF2-40B4-BE49-F238E27FC236}">
                    <a16:creationId xmlns:a16="http://schemas.microsoft.com/office/drawing/2014/main" id="{102CF78E-A2BF-7A62-8CD2-7CEF6D83D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958"/>
                <a:ext cx="103" cy="106"/>
              </a:xfrm>
              <a:custGeom>
                <a:avLst/>
                <a:gdLst>
                  <a:gd name="T0" fmla="*/ 27 w 205"/>
                  <a:gd name="T1" fmla="*/ 45 h 212"/>
                  <a:gd name="T2" fmla="*/ 10 w 205"/>
                  <a:gd name="T3" fmla="*/ 60 h 212"/>
                  <a:gd name="T4" fmla="*/ 13 w 205"/>
                  <a:gd name="T5" fmla="*/ 73 h 212"/>
                  <a:gd name="T6" fmla="*/ 7 w 205"/>
                  <a:gd name="T7" fmla="*/ 84 h 212"/>
                  <a:gd name="T8" fmla="*/ 0 w 205"/>
                  <a:gd name="T9" fmla="*/ 92 h 212"/>
                  <a:gd name="T10" fmla="*/ 1 w 205"/>
                  <a:gd name="T11" fmla="*/ 111 h 212"/>
                  <a:gd name="T12" fmla="*/ 19 w 205"/>
                  <a:gd name="T13" fmla="*/ 128 h 212"/>
                  <a:gd name="T14" fmla="*/ 30 w 205"/>
                  <a:gd name="T15" fmla="*/ 130 h 212"/>
                  <a:gd name="T16" fmla="*/ 41 w 205"/>
                  <a:gd name="T17" fmla="*/ 142 h 212"/>
                  <a:gd name="T18" fmla="*/ 50 w 205"/>
                  <a:gd name="T19" fmla="*/ 154 h 212"/>
                  <a:gd name="T20" fmla="*/ 44 w 205"/>
                  <a:gd name="T21" fmla="*/ 163 h 212"/>
                  <a:gd name="T22" fmla="*/ 60 w 205"/>
                  <a:gd name="T23" fmla="*/ 165 h 212"/>
                  <a:gd name="T24" fmla="*/ 66 w 205"/>
                  <a:gd name="T25" fmla="*/ 183 h 212"/>
                  <a:gd name="T26" fmla="*/ 73 w 205"/>
                  <a:gd name="T27" fmla="*/ 194 h 212"/>
                  <a:gd name="T28" fmla="*/ 83 w 205"/>
                  <a:gd name="T29" fmla="*/ 204 h 212"/>
                  <a:gd name="T30" fmla="*/ 92 w 205"/>
                  <a:gd name="T31" fmla="*/ 209 h 212"/>
                  <a:gd name="T32" fmla="*/ 97 w 205"/>
                  <a:gd name="T33" fmla="*/ 209 h 212"/>
                  <a:gd name="T34" fmla="*/ 107 w 205"/>
                  <a:gd name="T35" fmla="*/ 207 h 212"/>
                  <a:gd name="T36" fmla="*/ 120 w 205"/>
                  <a:gd name="T37" fmla="*/ 200 h 212"/>
                  <a:gd name="T38" fmla="*/ 133 w 205"/>
                  <a:gd name="T39" fmla="*/ 206 h 212"/>
                  <a:gd name="T40" fmla="*/ 147 w 205"/>
                  <a:gd name="T41" fmla="*/ 190 h 212"/>
                  <a:gd name="T42" fmla="*/ 158 w 205"/>
                  <a:gd name="T43" fmla="*/ 197 h 212"/>
                  <a:gd name="T44" fmla="*/ 165 w 205"/>
                  <a:gd name="T45" fmla="*/ 186 h 212"/>
                  <a:gd name="T46" fmla="*/ 176 w 205"/>
                  <a:gd name="T47" fmla="*/ 189 h 212"/>
                  <a:gd name="T48" fmla="*/ 185 w 205"/>
                  <a:gd name="T49" fmla="*/ 197 h 212"/>
                  <a:gd name="T50" fmla="*/ 194 w 205"/>
                  <a:gd name="T51" fmla="*/ 197 h 212"/>
                  <a:gd name="T52" fmla="*/ 197 w 205"/>
                  <a:gd name="T53" fmla="*/ 181 h 212"/>
                  <a:gd name="T54" fmla="*/ 205 w 205"/>
                  <a:gd name="T55" fmla="*/ 168 h 212"/>
                  <a:gd name="T56" fmla="*/ 194 w 205"/>
                  <a:gd name="T57" fmla="*/ 166 h 212"/>
                  <a:gd name="T58" fmla="*/ 186 w 205"/>
                  <a:gd name="T59" fmla="*/ 165 h 212"/>
                  <a:gd name="T60" fmla="*/ 176 w 205"/>
                  <a:gd name="T61" fmla="*/ 156 h 212"/>
                  <a:gd name="T62" fmla="*/ 167 w 205"/>
                  <a:gd name="T63" fmla="*/ 140 h 212"/>
                  <a:gd name="T64" fmla="*/ 173 w 205"/>
                  <a:gd name="T65" fmla="*/ 131 h 212"/>
                  <a:gd name="T66" fmla="*/ 173 w 205"/>
                  <a:gd name="T67" fmla="*/ 124 h 212"/>
                  <a:gd name="T68" fmla="*/ 176 w 205"/>
                  <a:gd name="T69" fmla="*/ 114 h 212"/>
                  <a:gd name="T70" fmla="*/ 164 w 205"/>
                  <a:gd name="T71" fmla="*/ 107 h 212"/>
                  <a:gd name="T72" fmla="*/ 158 w 205"/>
                  <a:gd name="T73" fmla="*/ 102 h 212"/>
                  <a:gd name="T74" fmla="*/ 151 w 205"/>
                  <a:gd name="T75" fmla="*/ 93 h 212"/>
                  <a:gd name="T76" fmla="*/ 145 w 205"/>
                  <a:gd name="T77" fmla="*/ 81 h 212"/>
                  <a:gd name="T78" fmla="*/ 127 w 205"/>
                  <a:gd name="T79" fmla="*/ 75 h 212"/>
                  <a:gd name="T80" fmla="*/ 115 w 205"/>
                  <a:gd name="T81" fmla="*/ 73 h 212"/>
                  <a:gd name="T82" fmla="*/ 109 w 205"/>
                  <a:gd name="T83" fmla="*/ 76 h 212"/>
                  <a:gd name="T84" fmla="*/ 91 w 205"/>
                  <a:gd name="T85" fmla="*/ 75 h 212"/>
                  <a:gd name="T86" fmla="*/ 80 w 205"/>
                  <a:gd name="T87" fmla="*/ 76 h 212"/>
                  <a:gd name="T88" fmla="*/ 73 w 205"/>
                  <a:gd name="T89" fmla="*/ 80 h 212"/>
                  <a:gd name="T90" fmla="*/ 70 w 205"/>
                  <a:gd name="T91" fmla="*/ 70 h 212"/>
                  <a:gd name="T92" fmla="*/ 74 w 205"/>
                  <a:gd name="T93" fmla="*/ 55 h 212"/>
                  <a:gd name="T94" fmla="*/ 74 w 205"/>
                  <a:gd name="T95" fmla="*/ 46 h 212"/>
                  <a:gd name="T96" fmla="*/ 88 w 205"/>
                  <a:gd name="T97" fmla="*/ 46 h 212"/>
                  <a:gd name="T98" fmla="*/ 94 w 205"/>
                  <a:gd name="T99" fmla="*/ 35 h 212"/>
                  <a:gd name="T100" fmla="*/ 92 w 205"/>
                  <a:gd name="T101" fmla="*/ 25 h 212"/>
                  <a:gd name="T102" fmla="*/ 83 w 205"/>
                  <a:gd name="T103" fmla="*/ 16 h 212"/>
                  <a:gd name="T104" fmla="*/ 74 w 205"/>
                  <a:gd name="T105" fmla="*/ 5 h 212"/>
                  <a:gd name="T106" fmla="*/ 63 w 205"/>
                  <a:gd name="T107" fmla="*/ 5 h 212"/>
                  <a:gd name="T108" fmla="*/ 44 w 205"/>
                  <a:gd name="T109" fmla="*/ 14 h 212"/>
                  <a:gd name="T110" fmla="*/ 48 w 205"/>
                  <a:gd name="T111" fmla="*/ 22 h 212"/>
                  <a:gd name="T112" fmla="*/ 41 w 205"/>
                  <a:gd name="T113" fmla="*/ 29 h 212"/>
                  <a:gd name="T114" fmla="*/ 32 w 205"/>
                  <a:gd name="T115" fmla="*/ 38 h 212"/>
                  <a:gd name="T116" fmla="*/ 30 w 205"/>
                  <a:gd name="T117" fmla="*/ 4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5" h="212">
                    <a:moveTo>
                      <a:pt x="30" y="46"/>
                    </a:moveTo>
                    <a:lnTo>
                      <a:pt x="27" y="45"/>
                    </a:lnTo>
                    <a:lnTo>
                      <a:pt x="19" y="48"/>
                    </a:lnTo>
                    <a:lnTo>
                      <a:pt x="10" y="60"/>
                    </a:lnTo>
                    <a:lnTo>
                      <a:pt x="13" y="67"/>
                    </a:lnTo>
                    <a:lnTo>
                      <a:pt x="13" y="73"/>
                    </a:lnTo>
                    <a:lnTo>
                      <a:pt x="3" y="81"/>
                    </a:lnTo>
                    <a:lnTo>
                      <a:pt x="7" y="84"/>
                    </a:lnTo>
                    <a:lnTo>
                      <a:pt x="6" y="90"/>
                    </a:lnTo>
                    <a:lnTo>
                      <a:pt x="0" y="92"/>
                    </a:lnTo>
                    <a:lnTo>
                      <a:pt x="6" y="107"/>
                    </a:lnTo>
                    <a:lnTo>
                      <a:pt x="1" y="111"/>
                    </a:lnTo>
                    <a:lnTo>
                      <a:pt x="7" y="114"/>
                    </a:lnTo>
                    <a:lnTo>
                      <a:pt x="19" y="128"/>
                    </a:lnTo>
                    <a:lnTo>
                      <a:pt x="24" y="128"/>
                    </a:lnTo>
                    <a:lnTo>
                      <a:pt x="30" y="130"/>
                    </a:lnTo>
                    <a:lnTo>
                      <a:pt x="38" y="137"/>
                    </a:lnTo>
                    <a:lnTo>
                      <a:pt x="41" y="142"/>
                    </a:lnTo>
                    <a:lnTo>
                      <a:pt x="47" y="146"/>
                    </a:lnTo>
                    <a:lnTo>
                      <a:pt x="50" y="154"/>
                    </a:lnTo>
                    <a:lnTo>
                      <a:pt x="45" y="159"/>
                    </a:lnTo>
                    <a:lnTo>
                      <a:pt x="44" y="163"/>
                    </a:lnTo>
                    <a:lnTo>
                      <a:pt x="50" y="166"/>
                    </a:lnTo>
                    <a:lnTo>
                      <a:pt x="60" y="165"/>
                    </a:lnTo>
                    <a:lnTo>
                      <a:pt x="62" y="175"/>
                    </a:lnTo>
                    <a:lnTo>
                      <a:pt x="66" y="183"/>
                    </a:lnTo>
                    <a:lnTo>
                      <a:pt x="68" y="189"/>
                    </a:lnTo>
                    <a:lnTo>
                      <a:pt x="73" y="194"/>
                    </a:lnTo>
                    <a:lnTo>
                      <a:pt x="79" y="207"/>
                    </a:lnTo>
                    <a:lnTo>
                      <a:pt x="83" y="204"/>
                    </a:lnTo>
                    <a:lnTo>
                      <a:pt x="88" y="204"/>
                    </a:lnTo>
                    <a:lnTo>
                      <a:pt x="92" y="209"/>
                    </a:lnTo>
                    <a:lnTo>
                      <a:pt x="91" y="212"/>
                    </a:lnTo>
                    <a:lnTo>
                      <a:pt x="97" y="209"/>
                    </a:lnTo>
                    <a:lnTo>
                      <a:pt x="100" y="210"/>
                    </a:lnTo>
                    <a:lnTo>
                      <a:pt x="107" y="207"/>
                    </a:lnTo>
                    <a:lnTo>
                      <a:pt x="109" y="203"/>
                    </a:lnTo>
                    <a:lnTo>
                      <a:pt x="120" y="200"/>
                    </a:lnTo>
                    <a:lnTo>
                      <a:pt x="129" y="203"/>
                    </a:lnTo>
                    <a:lnTo>
                      <a:pt x="133" y="206"/>
                    </a:lnTo>
                    <a:lnTo>
                      <a:pt x="142" y="200"/>
                    </a:lnTo>
                    <a:lnTo>
                      <a:pt x="147" y="190"/>
                    </a:lnTo>
                    <a:lnTo>
                      <a:pt x="148" y="192"/>
                    </a:lnTo>
                    <a:lnTo>
                      <a:pt x="158" y="197"/>
                    </a:lnTo>
                    <a:lnTo>
                      <a:pt x="159" y="190"/>
                    </a:lnTo>
                    <a:lnTo>
                      <a:pt x="165" y="186"/>
                    </a:lnTo>
                    <a:lnTo>
                      <a:pt x="167" y="180"/>
                    </a:lnTo>
                    <a:lnTo>
                      <a:pt x="176" y="189"/>
                    </a:lnTo>
                    <a:lnTo>
                      <a:pt x="176" y="194"/>
                    </a:lnTo>
                    <a:lnTo>
                      <a:pt x="185" y="197"/>
                    </a:lnTo>
                    <a:lnTo>
                      <a:pt x="189" y="194"/>
                    </a:lnTo>
                    <a:lnTo>
                      <a:pt x="194" y="197"/>
                    </a:lnTo>
                    <a:lnTo>
                      <a:pt x="202" y="186"/>
                    </a:lnTo>
                    <a:lnTo>
                      <a:pt x="197" y="181"/>
                    </a:lnTo>
                    <a:lnTo>
                      <a:pt x="203" y="175"/>
                    </a:lnTo>
                    <a:lnTo>
                      <a:pt x="205" y="168"/>
                    </a:lnTo>
                    <a:lnTo>
                      <a:pt x="203" y="165"/>
                    </a:lnTo>
                    <a:lnTo>
                      <a:pt x="194" y="166"/>
                    </a:lnTo>
                    <a:lnTo>
                      <a:pt x="189" y="163"/>
                    </a:lnTo>
                    <a:lnTo>
                      <a:pt x="186" y="165"/>
                    </a:lnTo>
                    <a:lnTo>
                      <a:pt x="179" y="160"/>
                    </a:lnTo>
                    <a:lnTo>
                      <a:pt x="176" y="156"/>
                    </a:lnTo>
                    <a:lnTo>
                      <a:pt x="173" y="146"/>
                    </a:lnTo>
                    <a:lnTo>
                      <a:pt x="167" y="140"/>
                    </a:lnTo>
                    <a:lnTo>
                      <a:pt x="165" y="134"/>
                    </a:lnTo>
                    <a:lnTo>
                      <a:pt x="173" y="131"/>
                    </a:lnTo>
                    <a:lnTo>
                      <a:pt x="176" y="125"/>
                    </a:lnTo>
                    <a:lnTo>
                      <a:pt x="173" y="124"/>
                    </a:lnTo>
                    <a:lnTo>
                      <a:pt x="173" y="119"/>
                    </a:lnTo>
                    <a:lnTo>
                      <a:pt x="176" y="114"/>
                    </a:lnTo>
                    <a:lnTo>
                      <a:pt x="171" y="113"/>
                    </a:lnTo>
                    <a:lnTo>
                      <a:pt x="164" y="107"/>
                    </a:lnTo>
                    <a:lnTo>
                      <a:pt x="159" y="107"/>
                    </a:lnTo>
                    <a:lnTo>
                      <a:pt x="158" y="102"/>
                    </a:lnTo>
                    <a:lnTo>
                      <a:pt x="147" y="96"/>
                    </a:lnTo>
                    <a:lnTo>
                      <a:pt x="151" y="93"/>
                    </a:lnTo>
                    <a:lnTo>
                      <a:pt x="150" y="87"/>
                    </a:lnTo>
                    <a:lnTo>
                      <a:pt x="145" y="81"/>
                    </a:lnTo>
                    <a:lnTo>
                      <a:pt x="138" y="78"/>
                    </a:lnTo>
                    <a:lnTo>
                      <a:pt x="127" y="75"/>
                    </a:lnTo>
                    <a:lnTo>
                      <a:pt x="123" y="70"/>
                    </a:lnTo>
                    <a:lnTo>
                      <a:pt x="115" y="73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3" y="73"/>
                    </a:lnTo>
                    <a:lnTo>
                      <a:pt x="91" y="75"/>
                    </a:lnTo>
                    <a:lnTo>
                      <a:pt x="88" y="72"/>
                    </a:lnTo>
                    <a:lnTo>
                      <a:pt x="80" y="76"/>
                    </a:lnTo>
                    <a:lnTo>
                      <a:pt x="79" y="80"/>
                    </a:lnTo>
                    <a:lnTo>
                      <a:pt x="73" y="80"/>
                    </a:lnTo>
                    <a:lnTo>
                      <a:pt x="73" y="72"/>
                    </a:lnTo>
                    <a:lnTo>
                      <a:pt x="70" y="70"/>
                    </a:lnTo>
                    <a:lnTo>
                      <a:pt x="73" y="57"/>
                    </a:lnTo>
                    <a:lnTo>
                      <a:pt x="74" y="55"/>
                    </a:lnTo>
                    <a:lnTo>
                      <a:pt x="73" y="52"/>
                    </a:lnTo>
                    <a:lnTo>
                      <a:pt x="74" y="46"/>
                    </a:lnTo>
                    <a:lnTo>
                      <a:pt x="80" y="45"/>
                    </a:lnTo>
                    <a:lnTo>
                      <a:pt x="88" y="46"/>
                    </a:lnTo>
                    <a:lnTo>
                      <a:pt x="89" y="37"/>
                    </a:lnTo>
                    <a:lnTo>
                      <a:pt x="94" y="35"/>
                    </a:lnTo>
                    <a:lnTo>
                      <a:pt x="91" y="29"/>
                    </a:lnTo>
                    <a:lnTo>
                      <a:pt x="92" y="25"/>
                    </a:lnTo>
                    <a:lnTo>
                      <a:pt x="92" y="17"/>
                    </a:lnTo>
                    <a:lnTo>
                      <a:pt x="83" y="16"/>
                    </a:lnTo>
                    <a:lnTo>
                      <a:pt x="82" y="8"/>
                    </a:lnTo>
                    <a:lnTo>
                      <a:pt x="74" y="5"/>
                    </a:lnTo>
                    <a:lnTo>
                      <a:pt x="70" y="0"/>
                    </a:lnTo>
                    <a:lnTo>
                      <a:pt x="63" y="5"/>
                    </a:lnTo>
                    <a:lnTo>
                      <a:pt x="48" y="8"/>
                    </a:lnTo>
                    <a:lnTo>
                      <a:pt x="44" y="14"/>
                    </a:lnTo>
                    <a:lnTo>
                      <a:pt x="47" y="16"/>
                    </a:lnTo>
                    <a:lnTo>
                      <a:pt x="48" y="22"/>
                    </a:lnTo>
                    <a:lnTo>
                      <a:pt x="45" y="26"/>
                    </a:lnTo>
                    <a:lnTo>
                      <a:pt x="41" y="29"/>
                    </a:lnTo>
                    <a:lnTo>
                      <a:pt x="35" y="31"/>
                    </a:lnTo>
                    <a:lnTo>
                      <a:pt x="32" y="38"/>
                    </a:lnTo>
                    <a:lnTo>
                      <a:pt x="33" y="45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2" name="Freeform 3183">
                <a:extLst>
                  <a:ext uri="{FF2B5EF4-FFF2-40B4-BE49-F238E27FC236}">
                    <a16:creationId xmlns:a16="http://schemas.microsoft.com/office/drawing/2014/main" id="{DB8FC992-E3B1-D868-4171-7519580C8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958"/>
                <a:ext cx="103" cy="106"/>
              </a:xfrm>
              <a:custGeom>
                <a:avLst/>
                <a:gdLst>
                  <a:gd name="T0" fmla="*/ 33 w 205"/>
                  <a:gd name="T1" fmla="*/ 45 h 212"/>
                  <a:gd name="T2" fmla="*/ 35 w 205"/>
                  <a:gd name="T3" fmla="*/ 31 h 212"/>
                  <a:gd name="T4" fmla="*/ 45 w 205"/>
                  <a:gd name="T5" fmla="*/ 26 h 212"/>
                  <a:gd name="T6" fmla="*/ 47 w 205"/>
                  <a:gd name="T7" fmla="*/ 16 h 212"/>
                  <a:gd name="T8" fmla="*/ 48 w 205"/>
                  <a:gd name="T9" fmla="*/ 8 h 212"/>
                  <a:gd name="T10" fmla="*/ 70 w 205"/>
                  <a:gd name="T11" fmla="*/ 0 h 212"/>
                  <a:gd name="T12" fmla="*/ 82 w 205"/>
                  <a:gd name="T13" fmla="*/ 8 h 212"/>
                  <a:gd name="T14" fmla="*/ 92 w 205"/>
                  <a:gd name="T15" fmla="*/ 17 h 212"/>
                  <a:gd name="T16" fmla="*/ 91 w 205"/>
                  <a:gd name="T17" fmla="*/ 29 h 212"/>
                  <a:gd name="T18" fmla="*/ 89 w 205"/>
                  <a:gd name="T19" fmla="*/ 37 h 212"/>
                  <a:gd name="T20" fmla="*/ 80 w 205"/>
                  <a:gd name="T21" fmla="*/ 45 h 212"/>
                  <a:gd name="T22" fmla="*/ 73 w 205"/>
                  <a:gd name="T23" fmla="*/ 52 h 212"/>
                  <a:gd name="T24" fmla="*/ 73 w 205"/>
                  <a:gd name="T25" fmla="*/ 57 h 212"/>
                  <a:gd name="T26" fmla="*/ 73 w 205"/>
                  <a:gd name="T27" fmla="*/ 72 h 212"/>
                  <a:gd name="T28" fmla="*/ 79 w 205"/>
                  <a:gd name="T29" fmla="*/ 80 h 212"/>
                  <a:gd name="T30" fmla="*/ 88 w 205"/>
                  <a:gd name="T31" fmla="*/ 72 h 212"/>
                  <a:gd name="T32" fmla="*/ 103 w 205"/>
                  <a:gd name="T33" fmla="*/ 73 h 212"/>
                  <a:gd name="T34" fmla="*/ 112 w 205"/>
                  <a:gd name="T35" fmla="*/ 76 h 212"/>
                  <a:gd name="T36" fmla="*/ 123 w 205"/>
                  <a:gd name="T37" fmla="*/ 70 h 212"/>
                  <a:gd name="T38" fmla="*/ 138 w 205"/>
                  <a:gd name="T39" fmla="*/ 78 h 212"/>
                  <a:gd name="T40" fmla="*/ 150 w 205"/>
                  <a:gd name="T41" fmla="*/ 87 h 212"/>
                  <a:gd name="T42" fmla="*/ 147 w 205"/>
                  <a:gd name="T43" fmla="*/ 96 h 212"/>
                  <a:gd name="T44" fmla="*/ 159 w 205"/>
                  <a:gd name="T45" fmla="*/ 107 h 212"/>
                  <a:gd name="T46" fmla="*/ 171 w 205"/>
                  <a:gd name="T47" fmla="*/ 113 h 212"/>
                  <a:gd name="T48" fmla="*/ 173 w 205"/>
                  <a:gd name="T49" fmla="*/ 119 h 212"/>
                  <a:gd name="T50" fmla="*/ 176 w 205"/>
                  <a:gd name="T51" fmla="*/ 125 h 212"/>
                  <a:gd name="T52" fmla="*/ 165 w 205"/>
                  <a:gd name="T53" fmla="*/ 134 h 212"/>
                  <a:gd name="T54" fmla="*/ 173 w 205"/>
                  <a:gd name="T55" fmla="*/ 146 h 212"/>
                  <a:gd name="T56" fmla="*/ 179 w 205"/>
                  <a:gd name="T57" fmla="*/ 160 h 212"/>
                  <a:gd name="T58" fmla="*/ 189 w 205"/>
                  <a:gd name="T59" fmla="*/ 163 h 212"/>
                  <a:gd name="T60" fmla="*/ 203 w 205"/>
                  <a:gd name="T61" fmla="*/ 165 h 212"/>
                  <a:gd name="T62" fmla="*/ 203 w 205"/>
                  <a:gd name="T63" fmla="*/ 175 h 212"/>
                  <a:gd name="T64" fmla="*/ 202 w 205"/>
                  <a:gd name="T65" fmla="*/ 186 h 212"/>
                  <a:gd name="T66" fmla="*/ 189 w 205"/>
                  <a:gd name="T67" fmla="*/ 194 h 212"/>
                  <a:gd name="T68" fmla="*/ 176 w 205"/>
                  <a:gd name="T69" fmla="*/ 194 h 212"/>
                  <a:gd name="T70" fmla="*/ 167 w 205"/>
                  <a:gd name="T71" fmla="*/ 180 h 212"/>
                  <a:gd name="T72" fmla="*/ 159 w 205"/>
                  <a:gd name="T73" fmla="*/ 190 h 212"/>
                  <a:gd name="T74" fmla="*/ 148 w 205"/>
                  <a:gd name="T75" fmla="*/ 192 h 212"/>
                  <a:gd name="T76" fmla="*/ 142 w 205"/>
                  <a:gd name="T77" fmla="*/ 200 h 212"/>
                  <a:gd name="T78" fmla="*/ 129 w 205"/>
                  <a:gd name="T79" fmla="*/ 203 h 212"/>
                  <a:gd name="T80" fmla="*/ 109 w 205"/>
                  <a:gd name="T81" fmla="*/ 203 h 212"/>
                  <a:gd name="T82" fmla="*/ 100 w 205"/>
                  <a:gd name="T83" fmla="*/ 210 h 212"/>
                  <a:gd name="T84" fmla="*/ 91 w 205"/>
                  <a:gd name="T85" fmla="*/ 212 h 212"/>
                  <a:gd name="T86" fmla="*/ 88 w 205"/>
                  <a:gd name="T87" fmla="*/ 204 h 212"/>
                  <a:gd name="T88" fmla="*/ 79 w 205"/>
                  <a:gd name="T89" fmla="*/ 207 h 212"/>
                  <a:gd name="T90" fmla="*/ 68 w 205"/>
                  <a:gd name="T91" fmla="*/ 189 h 212"/>
                  <a:gd name="T92" fmla="*/ 62 w 205"/>
                  <a:gd name="T93" fmla="*/ 175 h 212"/>
                  <a:gd name="T94" fmla="*/ 50 w 205"/>
                  <a:gd name="T95" fmla="*/ 166 h 212"/>
                  <a:gd name="T96" fmla="*/ 45 w 205"/>
                  <a:gd name="T97" fmla="*/ 159 h 212"/>
                  <a:gd name="T98" fmla="*/ 47 w 205"/>
                  <a:gd name="T99" fmla="*/ 146 h 212"/>
                  <a:gd name="T100" fmla="*/ 38 w 205"/>
                  <a:gd name="T101" fmla="*/ 137 h 212"/>
                  <a:gd name="T102" fmla="*/ 24 w 205"/>
                  <a:gd name="T103" fmla="*/ 128 h 212"/>
                  <a:gd name="T104" fmla="*/ 7 w 205"/>
                  <a:gd name="T105" fmla="*/ 114 h 212"/>
                  <a:gd name="T106" fmla="*/ 6 w 205"/>
                  <a:gd name="T107" fmla="*/ 107 h 212"/>
                  <a:gd name="T108" fmla="*/ 6 w 205"/>
                  <a:gd name="T109" fmla="*/ 90 h 212"/>
                  <a:gd name="T110" fmla="*/ 3 w 205"/>
                  <a:gd name="T111" fmla="*/ 81 h 212"/>
                  <a:gd name="T112" fmla="*/ 13 w 205"/>
                  <a:gd name="T113" fmla="*/ 67 h 212"/>
                  <a:gd name="T114" fmla="*/ 19 w 205"/>
                  <a:gd name="T115" fmla="*/ 48 h 212"/>
                  <a:gd name="T116" fmla="*/ 30 w 205"/>
                  <a:gd name="T117" fmla="*/ 4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5" h="212">
                    <a:moveTo>
                      <a:pt x="30" y="46"/>
                    </a:moveTo>
                    <a:lnTo>
                      <a:pt x="33" y="45"/>
                    </a:lnTo>
                    <a:lnTo>
                      <a:pt x="32" y="38"/>
                    </a:lnTo>
                    <a:lnTo>
                      <a:pt x="35" y="31"/>
                    </a:lnTo>
                    <a:lnTo>
                      <a:pt x="41" y="29"/>
                    </a:lnTo>
                    <a:lnTo>
                      <a:pt x="45" y="26"/>
                    </a:lnTo>
                    <a:lnTo>
                      <a:pt x="48" y="22"/>
                    </a:lnTo>
                    <a:lnTo>
                      <a:pt x="47" y="16"/>
                    </a:lnTo>
                    <a:lnTo>
                      <a:pt x="44" y="14"/>
                    </a:lnTo>
                    <a:lnTo>
                      <a:pt x="48" y="8"/>
                    </a:lnTo>
                    <a:lnTo>
                      <a:pt x="63" y="5"/>
                    </a:lnTo>
                    <a:lnTo>
                      <a:pt x="70" y="0"/>
                    </a:lnTo>
                    <a:lnTo>
                      <a:pt x="74" y="5"/>
                    </a:lnTo>
                    <a:lnTo>
                      <a:pt x="82" y="8"/>
                    </a:lnTo>
                    <a:lnTo>
                      <a:pt x="83" y="16"/>
                    </a:lnTo>
                    <a:lnTo>
                      <a:pt x="92" y="17"/>
                    </a:lnTo>
                    <a:lnTo>
                      <a:pt x="92" y="25"/>
                    </a:lnTo>
                    <a:lnTo>
                      <a:pt x="91" y="29"/>
                    </a:lnTo>
                    <a:lnTo>
                      <a:pt x="94" y="35"/>
                    </a:lnTo>
                    <a:lnTo>
                      <a:pt x="89" y="37"/>
                    </a:lnTo>
                    <a:lnTo>
                      <a:pt x="88" y="46"/>
                    </a:lnTo>
                    <a:lnTo>
                      <a:pt x="80" y="45"/>
                    </a:lnTo>
                    <a:lnTo>
                      <a:pt x="74" y="46"/>
                    </a:lnTo>
                    <a:lnTo>
                      <a:pt x="73" y="52"/>
                    </a:lnTo>
                    <a:lnTo>
                      <a:pt x="74" y="55"/>
                    </a:lnTo>
                    <a:lnTo>
                      <a:pt x="73" y="57"/>
                    </a:lnTo>
                    <a:lnTo>
                      <a:pt x="70" y="70"/>
                    </a:lnTo>
                    <a:lnTo>
                      <a:pt x="73" y="72"/>
                    </a:lnTo>
                    <a:lnTo>
                      <a:pt x="73" y="80"/>
                    </a:lnTo>
                    <a:lnTo>
                      <a:pt x="79" y="80"/>
                    </a:lnTo>
                    <a:lnTo>
                      <a:pt x="80" y="76"/>
                    </a:lnTo>
                    <a:lnTo>
                      <a:pt x="88" y="72"/>
                    </a:lnTo>
                    <a:lnTo>
                      <a:pt x="91" y="75"/>
                    </a:lnTo>
                    <a:lnTo>
                      <a:pt x="103" y="73"/>
                    </a:lnTo>
                    <a:lnTo>
                      <a:pt x="109" y="76"/>
                    </a:lnTo>
                    <a:lnTo>
                      <a:pt x="112" y="76"/>
                    </a:lnTo>
                    <a:lnTo>
                      <a:pt x="115" y="73"/>
                    </a:lnTo>
                    <a:lnTo>
                      <a:pt x="123" y="70"/>
                    </a:lnTo>
                    <a:lnTo>
                      <a:pt x="127" y="75"/>
                    </a:lnTo>
                    <a:lnTo>
                      <a:pt x="138" y="78"/>
                    </a:lnTo>
                    <a:lnTo>
                      <a:pt x="145" y="81"/>
                    </a:lnTo>
                    <a:lnTo>
                      <a:pt x="150" y="87"/>
                    </a:lnTo>
                    <a:lnTo>
                      <a:pt x="151" y="93"/>
                    </a:lnTo>
                    <a:lnTo>
                      <a:pt x="147" y="96"/>
                    </a:lnTo>
                    <a:lnTo>
                      <a:pt x="158" y="102"/>
                    </a:lnTo>
                    <a:lnTo>
                      <a:pt x="159" y="107"/>
                    </a:lnTo>
                    <a:lnTo>
                      <a:pt x="164" y="107"/>
                    </a:lnTo>
                    <a:lnTo>
                      <a:pt x="171" y="113"/>
                    </a:lnTo>
                    <a:lnTo>
                      <a:pt x="176" y="114"/>
                    </a:lnTo>
                    <a:lnTo>
                      <a:pt x="173" y="119"/>
                    </a:lnTo>
                    <a:lnTo>
                      <a:pt x="173" y="124"/>
                    </a:lnTo>
                    <a:lnTo>
                      <a:pt x="176" y="125"/>
                    </a:lnTo>
                    <a:lnTo>
                      <a:pt x="173" y="131"/>
                    </a:lnTo>
                    <a:lnTo>
                      <a:pt x="165" y="134"/>
                    </a:lnTo>
                    <a:lnTo>
                      <a:pt x="167" y="140"/>
                    </a:lnTo>
                    <a:lnTo>
                      <a:pt x="173" y="146"/>
                    </a:lnTo>
                    <a:lnTo>
                      <a:pt x="176" y="156"/>
                    </a:lnTo>
                    <a:lnTo>
                      <a:pt x="179" y="160"/>
                    </a:lnTo>
                    <a:lnTo>
                      <a:pt x="186" y="165"/>
                    </a:lnTo>
                    <a:lnTo>
                      <a:pt x="189" y="163"/>
                    </a:lnTo>
                    <a:lnTo>
                      <a:pt x="194" y="166"/>
                    </a:lnTo>
                    <a:lnTo>
                      <a:pt x="203" y="165"/>
                    </a:lnTo>
                    <a:lnTo>
                      <a:pt x="205" y="168"/>
                    </a:lnTo>
                    <a:lnTo>
                      <a:pt x="203" y="175"/>
                    </a:lnTo>
                    <a:lnTo>
                      <a:pt x="197" y="181"/>
                    </a:lnTo>
                    <a:lnTo>
                      <a:pt x="202" y="186"/>
                    </a:lnTo>
                    <a:lnTo>
                      <a:pt x="194" y="197"/>
                    </a:lnTo>
                    <a:lnTo>
                      <a:pt x="189" y="194"/>
                    </a:lnTo>
                    <a:lnTo>
                      <a:pt x="185" y="197"/>
                    </a:lnTo>
                    <a:lnTo>
                      <a:pt x="176" y="194"/>
                    </a:lnTo>
                    <a:lnTo>
                      <a:pt x="176" y="189"/>
                    </a:lnTo>
                    <a:lnTo>
                      <a:pt x="167" y="180"/>
                    </a:lnTo>
                    <a:lnTo>
                      <a:pt x="165" y="186"/>
                    </a:lnTo>
                    <a:lnTo>
                      <a:pt x="159" y="190"/>
                    </a:lnTo>
                    <a:lnTo>
                      <a:pt x="158" y="197"/>
                    </a:lnTo>
                    <a:lnTo>
                      <a:pt x="148" y="192"/>
                    </a:lnTo>
                    <a:lnTo>
                      <a:pt x="147" y="190"/>
                    </a:lnTo>
                    <a:lnTo>
                      <a:pt x="142" y="200"/>
                    </a:lnTo>
                    <a:lnTo>
                      <a:pt x="133" y="206"/>
                    </a:lnTo>
                    <a:lnTo>
                      <a:pt x="129" y="203"/>
                    </a:lnTo>
                    <a:lnTo>
                      <a:pt x="120" y="200"/>
                    </a:lnTo>
                    <a:lnTo>
                      <a:pt x="109" y="203"/>
                    </a:lnTo>
                    <a:lnTo>
                      <a:pt x="107" y="207"/>
                    </a:lnTo>
                    <a:lnTo>
                      <a:pt x="100" y="210"/>
                    </a:lnTo>
                    <a:lnTo>
                      <a:pt x="97" y="209"/>
                    </a:lnTo>
                    <a:lnTo>
                      <a:pt x="91" y="212"/>
                    </a:lnTo>
                    <a:lnTo>
                      <a:pt x="92" y="209"/>
                    </a:lnTo>
                    <a:lnTo>
                      <a:pt x="88" y="204"/>
                    </a:lnTo>
                    <a:lnTo>
                      <a:pt x="83" y="204"/>
                    </a:lnTo>
                    <a:lnTo>
                      <a:pt x="79" y="207"/>
                    </a:lnTo>
                    <a:lnTo>
                      <a:pt x="73" y="194"/>
                    </a:lnTo>
                    <a:lnTo>
                      <a:pt x="68" y="189"/>
                    </a:lnTo>
                    <a:lnTo>
                      <a:pt x="66" y="183"/>
                    </a:lnTo>
                    <a:lnTo>
                      <a:pt x="62" y="175"/>
                    </a:lnTo>
                    <a:lnTo>
                      <a:pt x="60" y="165"/>
                    </a:lnTo>
                    <a:lnTo>
                      <a:pt x="50" y="166"/>
                    </a:lnTo>
                    <a:lnTo>
                      <a:pt x="44" y="163"/>
                    </a:lnTo>
                    <a:lnTo>
                      <a:pt x="45" y="159"/>
                    </a:lnTo>
                    <a:lnTo>
                      <a:pt x="50" y="154"/>
                    </a:lnTo>
                    <a:lnTo>
                      <a:pt x="47" y="146"/>
                    </a:lnTo>
                    <a:lnTo>
                      <a:pt x="41" y="142"/>
                    </a:lnTo>
                    <a:lnTo>
                      <a:pt x="38" y="137"/>
                    </a:lnTo>
                    <a:lnTo>
                      <a:pt x="30" y="130"/>
                    </a:lnTo>
                    <a:lnTo>
                      <a:pt x="24" y="128"/>
                    </a:lnTo>
                    <a:lnTo>
                      <a:pt x="19" y="128"/>
                    </a:lnTo>
                    <a:lnTo>
                      <a:pt x="7" y="114"/>
                    </a:lnTo>
                    <a:lnTo>
                      <a:pt x="1" y="111"/>
                    </a:lnTo>
                    <a:lnTo>
                      <a:pt x="6" y="107"/>
                    </a:lnTo>
                    <a:lnTo>
                      <a:pt x="0" y="92"/>
                    </a:lnTo>
                    <a:lnTo>
                      <a:pt x="6" y="90"/>
                    </a:lnTo>
                    <a:lnTo>
                      <a:pt x="7" y="84"/>
                    </a:lnTo>
                    <a:lnTo>
                      <a:pt x="3" y="81"/>
                    </a:lnTo>
                    <a:lnTo>
                      <a:pt x="13" y="73"/>
                    </a:lnTo>
                    <a:lnTo>
                      <a:pt x="13" y="67"/>
                    </a:lnTo>
                    <a:lnTo>
                      <a:pt x="10" y="60"/>
                    </a:lnTo>
                    <a:lnTo>
                      <a:pt x="19" y="48"/>
                    </a:lnTo>
                    <a:lnTo>
                      <a:pt x="27" y="45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3" name="Freeform 3184">
                <a:extLst>
                  <a:ext uri="{FF2B5EF4-FFF2-40B4-BE49-F238E27FC236}">
                    <a16:creationId xmlns:a16="http://schemas.microsoft.com/office/drawing/2014/main" id="{37043DDA-BB71-270D-04F5-30988F90B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958"/>
                <a:ext cx="103" cy="106"/>
              </a:xfrm>
              <a:custGeom>
                <a:avLst/>
                <a:gdLst>
                  <a:gd name="T0" fmla="*/ 33 w 205"/>
                  <a:gd name="T1" fmla="*/ 45 h 212"/>
                  <a:gd name="T2" fmla="*/ 35 w 205"/>
                  <a:gd name="T3" fmla="*/ 31 h 212"/>
                  <a:gd name="T4" fmla="*/ 45 w 205"/>
                  <a:gd name="T5" fmla="*/ 26 h 212"/>
                  <a:gd name="T6" fmla="*/ 47 w 205"/>
                  <a:gd name="T7" fmla="*/ 16 h 212"/>
                  <a:gd name="T8" fmla="*/ 48 w 205"/>
                  <a:gd name="T9" fmla="*/ 8 h 212"/>
                  <a:gd name="T10" fmla="*/ 70 w 205"/>
                  <a:gd name="T11" fmla="*/ 0 h 212"/>
                  <a:gd name="T12" fmla="*/ 82 w 205"/>
                  <a:gd name="T13" fmla="*/ 8 h 212"/>
                  <a:gd name="T14" fmla="*/ 92 w 205"/>
                  <a:gd name="T15" fmla="*/ 17 h 212"/>
                  <a:gd name="T16" fmla="*/ 91 w 205"/>
                  <a:gd name="T17" fmla="*/ 29 h 212"/>
                  <a:gd name="T18" fmla="*/ 89 w 205"/>
                  <a:gd name="T19" fmla="*/ 37 h 212"/>
                  <a:gd name="T20" fmla="*/ 80 w 205"/>
                  <a:gd name="T21" fmla="*/ 45 h 212"/>
                  <a:gd name="T22" fmla="*/ 73 w 205"/>
                  <a:gd name="T23" fmla="*/ 52 h 212"/>
                  <a:gd name="T24" fmla="*/ 73 w 205"/>
                  <a:gd name="T25" fmla="*/ 57 h 212"/>
                  <a:gd name="T26" fmla="*/ 73 w 205"/>
                  <a:gd name="T27" fmla="*/ 72 h 212"/>
                  <a:gd name="T28" fmla="*/ 79 w 205"/>
                  <a:gd name="T29" fmla="*/ 80 h 212"/>
                  <a:gd name="T30" fmla="*/ 88 w 205"/>
                  <a:gd name="T31" fmla="*/ 72 h 212"/>
                  <a:gd name="T32" fmla="*/ 103 w 205"/>
                  <a:gd name="T33" fmla="*/ 73 h 212"/>
                  <a:gd name="T34" fmla="*/ 112 w 205"/>
                  <a:gd name="T35" fmla="*/ 76 h 212"/>
                  <a:gd name="T36" fmla="*/ 123 w 205"/>
                  <a:gd name="T37" fmla="*/ 70 h 212"/>
                  <a:gd name="T38" fmla="*/ 138 w 205"/>
                  <a:gd name="T39" fmla="*/ 78 h 212"/>
                  <a:gd name="T40" fmla="*/ 150 w 205"/>
                  <a:gd name="T41" fmla="*/ 87 h 212"/>
                  <a:gd name="T42" fmla="*/ 147 w 205"/>
                  <a:gd name="T43" fmla="*/ 96 h 212"/>
                  <a:gd name="T44" fmla="*/ 159 w 205"/>
                  <a:gd name="T45" fmla="*/ 107 h 212"/>
                  <a:gd name="T46" fmla="*/ 171 w 205"/>
                  <a:gd name="T47" fmla="*/ 113 h 212"/>
                  <a:gd name="T48" fmla="*/ 173 w 205"/>
                  <a:gd name="T49" fmla="*/ 119 h 212"/>
                  <a:gd name="T50" fmla="*/ 176 w 205"/>
                  <a:gd name="T51" fmla="*/ 125 h 212"/>
                  <a:gd name="T52" fmla="*/ 165 w 205"/>
                  <a:gd name="T53" fmla="*/ 134 h 212"/>
                  <a:gd name="T54" fmla="*/ 173 w 205"/>
                  <a:gd name="T55" fmla="*/ 146 h 212"/>
                  <a:gd name="T56" fmla="*/ 179 w 205"/>
                  <a:gd name="T57" fmla="*/ 160 h 212"/>
                  <a:gd name="T58" fmla="*/ 189 w 205"/>
                  <a:gd name="T59" fmla="*/ 163 h 212"/>
                  <a:gd name="T60" fmla="*/ 203 w 205"/>
                  <a:gd name="T61" fmla="*/ 165 h 212"/>
                  <a:gd name="T62" fmla="*/ 203 w 205"/>
                  <a:gd name="T63" fmla="*/ 175 h 212"/>
                  <a:gd name="T64" fmla="*/ 202 w 205"/>
                  <a:gd name="T65" fmla="*/ 186 h 212"/>
                  <a:gd name="T66" fmla="*/ 189 w 205"/>
                  <a:gd name="T67" fmla="*/ 194 h 212"/>
                  <a:gd name="T68" fmla="*/ 176 w 205"/>
                  <a:gd name="T69" fmla="*/ 194 h 212"/>
                  <a:gd name="T70" fmla="*/ 167 w 205"/>
                  <a:gd name="T71" fmla="*/ 180 h 212"/>
                  <a:gd name="T72" fmla="*/ 159 w 205"/>
                  <a:gd name="T73" fmla="*/ 190 h 212"/>
                  <a:gd name="T74" fmla="*/ 148 w 205"/>
                  <a:gd name="T75" fmla="*/ 192 h 212"/>
                  <a:gd name="T76" fmla="*/ 142 w 205"/>
                  <a:gd name="T77" fmla="*/ 200 h 212"/>
                  <a:gd name="T78" fmla="*/ 129 w 205"/>
                  <a:gd name="T79" fmla="*/ 203 h 212"/>
                  <a:gd name="T80" fmla="*/ 109 w 205"/>
                  <a:gd name="T81" fmla="*/ 203 h 212"/>
                  <a:gd name="T82" fmla="*/ 100 w 205"/>
                  <a:gd name="T83" fmla="*/ 210 h 212"/>
                  <a:gd name="T84" fmla="*/ 91 w 205"/>
                  <a:gd name="T85" fmla="*/ 212 h 212"/>
                  <a:gd name="T86" fmla="*/ 88 w 205"/>
                  <a:gd name="T87" fmla="*/ 204 h 212"/>
                  <a:gd name="T88" fmla="*/ 79 w 205"/>
                  <a:gd name="T89" fmla="*/ 207 h 212"/>
                  <a:gd name="T90" fmla="*/ 68 w 205"/>
                  <a:gd name="T91" fmla="*/ 189 h 212"/>
                  <a:gd name="T92" fmla="*/ 62 w 205"/>
                  <a:gd name="T93" fmla="*/ 175 h 212"/>
                  <a:gd name="T94" fmla="*/ 50 w 205"/>
                  <a:gd name="T95" fmla="*/ 166 h 212"/>
                  <a:gd name="T96" fmla="*/ 45 w 205"/>
                  <a:gd name="T97" fmla="*/ 159 h 212"/>
                  <a:gd name="T98" fmla="*/ 47 w 205"/>
                  <a:gd name="T99" fmla="*/ 146 h 212"/>
                  <a:gd name="T100" fmla="*/ 38 w 205"/>
                  <a:gd name="T101" fmla="*/ 137 h 212"/>
                  <a:gd name="T102" fmla="*/ 24 w 205"/>
                  <a:gd name="T103" fmla="*/ 128 h 212"/>
                  <a:gd name="T104" fmla="*/ 7 w 205"/>
                  <a:gd name="T105" fmla="*/ 114 h 212"/>
                  <a:gd name="T106" fmla="*/ 6 w 205"/>
                  <a:gd name="T107" fmla="*/ 107 h 212"/>
                  <a:gd name="T108" fmla="*/ 6 w 205"/>
                  <a:gd name="T109" fmla="*/ 90 h 212"/>
                  <a:gd name="T110" fmla="*/ 3 w 205"/>
                  <a:gd name="T111" fmla="*/ 81 h 212"/>
                  <a:gd name="T112" fmla="*/ 13 w 205"/>
                  <a:gd name="T113" fmla="*/ 67 h 212"/>
                  <a:gd name="T114" fmla="*/ 19 w 205"/>
                  <a:gd name="T115" fmla="*/ 48 h 212"/>
                  <a:gd name="T116" fmla="*/ 30 w 205"/>
                  <a:gd name="T117" fmla="*/ 4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5" h="212">
                    <a:moveTo>
                      <a:pt x="30" y="46"/>
                    </a:moveTo>
                    <a:lnTo>
                      <a:pt x="33" y="45"/>
                    </a:lnTo>
                    <a:lnTo>
                      <a:pt x="32" y="38"/>
                    </a:lnTo>
                    <a:lnTo>
                      <a:pt x="35" y="31"/>
                    </a:lnTo>
                    <a:lnTo>
                      <a:pt x="41" y="29"/>
                    </a:lnTo>
                    <a:lnTo>
                      <a:pt x="45" y="26"/>
                    </a:lnTo>
                    <a:lnTo>
                      <a:pt x="48" y="22"/>
                    </a:lnTo>
                    <a:lnTo>
                      <a:pt x="47" y="16"/>
                    </a:lnTo>
                    <a:lnTo>
                      <a:pt x="44" y="14"/>
                    </a:lnTo>
                    <a:lnTo>
                      <a:pt x="48" y="8"/>
                    </a:lnTo>
                    <a:lnTo>
                      <a:pt x="63" y="5"/>
                    </a:lnTo>
                    <a:lnTo>
                      <a:pt x="70" y="0"/>
                    </a:lnTo>
                    <a:lnTo>
                      <a:pt x="74" y="5"/>
                    </a:lnTo>
                    <a:lnTo>
                      <a:pt x="82" y="8"/>
                    </a:lnTo>
                    <a:lnTo>
                      <a:pt x="83" y="16"/>
                    </a:lnTo>
                    <a:lnTo>
                      <a:pt x="92" y="17"/>
                    </a:lnTo>
                    <a:lnTo>
                      <a:pt x="92" y="25"/>
                    </a:lnTo>
                    <a:lnTo>
                      <a:pt x="91" y="29"/>
                    </a:lnTo>
                    <a:lnTo>
                      <a:pt x="94" y="35"/>
                    </a:lnTo>
                    <a:lnTo>
                      <a:pt x="89" y="37"/>
                    </a:lnTo>
                    <a:lnTo>
                      <a:pt x="88" y="46"/>
                    </a:lnTo>
                    <a:lnTo>
                      <a:pt x="80" y="45"/>
                    </a:lnTo>
                    <a:lnTo>
                      <a:pt x="74" y="46"/>
                    </a:lnTo>
                    <a:lnTo>
                      <a:pt x="73" y="52"/>
                    </a:lnTo>
                    <a:lnTo>
                      <a:pt x="74" y="55"/>
                    </a:lnTo>
                    <a:lnTo>
                      <a:pt x="73" y="57"/>
                    </a:lnTo>
                    <a:lnTo>
                      <a:pt x="70" y="70"/>
                    </a:lnTo>
                    <a:lnTo>
                      <a:pt x="73" y="72"/>
                    </a:lnTo>
                    <a:lnTo>
                      <a:pt x="73" y="80"/>
                    </a:lnTo>
                    <a:lnTo>
                      <a:pt x="79" y="80"/>
                    </a:lnTo>
                    <a:lnTo>
                      <a:pt x="80" y="76"/>
                    </a:lnTo>
                    <a:lnTo>
                      <a:pt x="88" y="72"/>
                    </a:lnTo>
                    <a:lnTo>
                      <a:pt x="91" y="75"/>
                    </a:lnTo>
                    <a:lnTo>
                      <a:pt x="103" y="73"/>
                    </a:lnTo>
                    <a:lnTo>
                      <a:pt x="109" y="76"/>
                    </a:lnTo>
                    <a:lnTo>
                      <a:pt x="112" y="76"/>
                    </a:lnTo>
                    <a:lnTo>
                      <a:pt x="115" y="73"/>
                    </a:lnTo>
                    <a:lnTo>
                      <a:pt x="123" y="70"/>
                    </a:lnTo>
                    <a:lnTo>
                      <a:pt x="127" y="75"/>
                    </a:lnTo>
                    <a:lnTo>
                      <a:pt x="138" y="78"/>
                    </a:lnTo>
                    <a:lnTo>
                      <a:pt x="145" y="81"/>
                    </a:lnTo>
                    <a:lnTo>
                      <a:pt x="150" y="87"/>
                    </a:lnTo>
                    <a:lnTo>
                      <a:pt x="151" y="93"/>
                    </a:lnTo>
                    <a:lnTo>
                      <a:pt x="147" y="96"/>
                    </a:lnTo>
                    <a:lnTo>
                      <a:pt x="158" y="102"/>
                    </a:lnTo>
                    <a:lnTo>
                      <a:pt x="159" y="107"/>
                    </a:lnTo>
                    <a:lnTo>
                      <a:pt x="164" y="107"/>
                    </a:lnTo>
                    <a:lnTo>
                      <a:pt x="171" y="113"/>
                    </a:lnTo>
                    <a:lnTo>
                      <a:pt x="176" y="114"/>
                    </a:lnTo>
                    <a:lnTo>
                      <a:pt x="173" y="119"/>
                    </a:lnTo>
                    <a:lnTo>
                      <a:pt x="173" y="124"/>
                    </a:lnTo>
                    <a:lnTo>
                      <a:pt x="176" y="125"/>
                    </a:lnTo>
                    <a:lnTo>
                      <a:pt x="173" y="131"/>
                    </a:lnTo>
                    <a:lnTo>
                      <a:pt x="165" y="134"/>
                    </a:lnTo>
                    <a:lnTo>
                      <a:pt x="167" y="140"/>
                    </a:lnTo>
                    <a:lnTo>
                      <a:pt x="173" y="146"/>
                    </a:lnTo>
                    <a:lnTo>
                      <a:pt x="176" y="156"/>
                    </a:lnTo>
                    <a:lnTo>
                      <a:pt x="179" y="160"/>
                    </a:lnTo>
                    <a:lnTo>
                      <a:pt x="186" y="165"/>
                    </a:lnTo>
                    <a:lnTo>
                      <a:pt x="189" y="163"/>
                    </a:lnTo>
                    <a:lnTo>
                      <a:pt x="194" y="166"/>
                    </a:lnTo>
                    <a:lnTo>
                      <a:pt x="203" y="165"/>
                    </a:lnTo>
                    <a:lnTo>
                      <a:pt x="205" y="168"/>
                    </a:lnTo>
                    <a:lnTo>
                      <a:pt x="203" y="175"/>
                    </a:lnTo>
                    <a:lnTo>
                      <a:pt x="197" y="181"/>
                    </a:lnTo>
                    <a:lnTo>
                      <a:pt x="202" y="186"/>
                    </a:lnTo>
                    <a:lnTo>
                      <a:pt x="194" y="197"/>
                    </a:lnTo>
                    <a:lnTo>
                      <a:pt x="189" y="194"/>
                    </a:lnTo>
                    <a:lnTo>
                      <a:pt x="185" y="197"/>
                    </a:lnTo>
                    <a:lnTo>
                      <a:pt x="176" y="194"/>
                    </a:lnTo>
                    <a:lnTo>
                      <a:pt x="176" y="189"/>
                    </a:lnTo>
                    <a:lnTo>
                      <a:pt x="167" y="180"/>
                    </a:lnTo>
                    <a:lnTo>
                      <a:pt x="165" y="186"/>
                    </a:lnTo>
                    <a:lnTo>
                      <a:pt x="159" y="190"/>
                    </a:lnTo>
                    <a:lnTo>
                      <a:pt x="158" y="197"/>
                    </a:lnTo>
                    <a:lnTo>
                      <a:pt x="148" y="192"/>
                    </a:lnTo>
                    <a:lnTo>
                      <a:pt x="147" y="190"/>
                    </a:lnTo>
                    <a:lnTo>
                      <a:pt x="142" y="200"/>
                    </a:lnTo>
                    <a:lnTo>
                      <a:pt x="133" y="206"/>
                    </a:lnTo>
                    <a:lnTo>
                      <a:pt x="129" y="203"/>
                    </a:lnTo>
                    <a:lnTo>
                      <a:pt x="120" y="200"/>
                    </a:lnTo>
                    <a:lnTo>
                      <a:pt x="109" y="203"/>
                    </a:lnTo>
                    <a:lnTo>
                      <a:pt x="107" y="207"/>
                    </a:lnTo>
                    <a:lnTo>
                      <a:pt x="100" y="210"/>
                    </a:lnTo>
                    <a:lnTo>
                      <a:pt x="97" y="209"/>
                    </a:lnTo>
                    <a:lnTo>
                      <a:pt x="91" y="212"/>
                    </a:lnTo>
                    <a:lnTo>
                      <a:pt x="92" y="209"/>
                    </a:lnTo>
                    <a:lnTo>
                      <a:pt x="88" y="204"/>
                    </a:lnTo>
                    <a:lnTo>
                      <a:pt x="83" y="204"/>
                    </a:lnTo>
                    <a:lnTo>
                      <a:pt x="79" y="207"/>
                    </a:lnTo>
                    <a:lnTo>
                      <a:pt x="73" y="194"/>
                    </a:lnTo>
                    <a:lnTo>
                      <a:pt x="68" y="189"/>
                    </a:lnTo>
                    <a:lnTo>
                      <a:pt x="66" y="183"/>
                    </a:lnTo>
                    <a:lnTo>
                      <a:pt x="62" y="175"/>
                    </a:lnTo>
                    <a:lnTo>
                      <a:pt x="60" y="165"/>
                    </a:lnTo>
                    <a:lnTo>
                      <a:pt x="50" y="166"/>
                    </a:lnTo>
                    <a:lnTo>
                      <a:pt x="44" y="163"/>
                    </a:lnTo>
                    <a:lnTo>
                      <a:pt x="45" y="159"/>
                    </a:lnTo>
                    <a:lnTo>
                      <a:pt x="50" y="154"/>
                    </a:lnTo>
                    <a:lnTo>
                      <a:pt x="47" y="146"/>
                    </a:lnTo>
                    <a:lnTo>
                      <a:pt x="41" y="142"/>
                    </a:lnTo>
                    <a:lnTo>
                      <a:pt x="38" y="137"/>
                    </a:lnTo>
                    <a:lnTo>
                      <a:pt x="30" y="130"/>
                    </a:lnTo>
                    <a:lnTo>
                      <a:pt x="24" y="128"/>
                    </a:lnTo>
                    <a:lnTo>
                      <a:pt x="19" y="128"/>
                    </a:lnTo>
                    <a:lnTo>
                      <a:pt x="7" y="114"/>
                    </a:lnTo>
                    <a:lnTo>
                      <a:pt x="1" y="111"/>
                    </a:lnTo>
                    <a:lnTo>
                      <a:pt x="6" y="107"/>
                    </a:lnTo>
                    <a:lnTo>
                      <a:pt x="0" y="92"/>
                    </a:lnTo>
                    <a:lnTo>
                      <a:pt x="6" y="90"/>
                    </a:lnTo>
                    <a:lnTo>
                      <a:pt x="7" y="84"/>
                    </a:lnTo>
                    <a:lnTo>
                      <a:pt x="3" y="81"/>
                    </a:lnTo>
                    <a:lnTo>
                      <a:pt x="13" y="73"/>
                    </a:lnTo>
                    <a:lnTo>
                      <a:pt x="13" y="67"/>
                    </a:lnTo>
                    <a:lnTo>
                      <a:pt x="10" y="60"/>
                    </a:lnTo>
                    <a:lnTo>
                      <a:pt x="19" y="48"/>
                    </a:lnTo>
                    <a:lnTo>
                      <a:pt x="27" y="45"/>
                    </a:lnTo>
                    <a:lnTo>
                      <a:pt x="30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4" name="Freeform 3185">
                <a:extLst>
                  <a:ext uri="{FF2B5EF4-FFF2-40B4-BE49-F238E27FC236}">
                    <a16:creationId xmlns:a16="http://schemas.microsoft.com/office/drawing/2014/main" id="{8038F842-C518-80C0-DC97-83827AA9E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103"/>
                <a:ext cx="96" cy="109"/>
              </a:xfrm>
              <a:custGeom>
                <a:avLst/>
                <a:gdLst>
                  <a:gd name="T0" fmla="*/ 97 w 192"/>
                  <a:gd name="T1" fmla="*/ 40 h 219"/>
                  <a:gd name="T2" fmla="*/ 122 w 192"/>
                  <a:gd name="T3" fmla="*/ 44 h 219"/>
                  <a:gd name="T4" fmla="*/ 114 w 192"/>
                  <a:gd name="T5" fmla="*/ 63 h 219"/>
                  <a:gd name="T6" fmla="*/ 90 w 192"/>
                  <a:gd name="T7" fmla="*/ 70 h 219"/>
                  <a:gd name="T8" fmla="*/ 66 w 192"/>
                  <a:gd name="T9" fmla="*/ 84 h 219"/>
                  <a:gd name="T10" fmla="*/ 53 w 192"/>
                  <a:gd name="T11" fmla="*/ 78 h 219"/>
                  <a:gd name="T12" fmla="*/ 50 w 192"/>
                  <a:gd name="T13" fmla="*/ 63 h 219"/>
                  <a:gd name="T14" fmla="*/ 28 w 192"/>
                  <a:gd name="T15" fmla="*/ 60 h 219"/>
                  <a:gd name="T16" fmla="*/ 6 w 192"/>
                  <a:gd name="T17" fmla="*/ 70 h 219"/>
                  <a:gd name="T18" fmla="*/ 6 w 192"/>
                  <a:gd name="T19" fmla="*/ 84 h 219"/>
                  <a:gd name="T20" fmla="*/ 35 w 192"/>
                  <a:gd name="T21" fmla="*/ 102 h 219"/>
                  <a:gd name="T22" fmla="*/ 47 w 192"/>
                  <a:gd name="T23" fmla="*/ 120 h 219"/>
                  <a:gd name="T24" fmla="*/ 49 w 192"/>
                  <a:gd name="T25" fmla="*/ 140 h 219"/>
                  <a:gd name="T26" fmla="*/ 50 w 192"/>
                  <a:gd name="T27" fmla="*/ 154 h 219"/>
                  <a:gd name="T28" fmla="*/ 66 w 192"/>
                  <a:gd name="T29" fmla="*/ 175 h 219"/>
                  <a:gd name="T30" fmla="*/ 56 w 192"/>
                  <a:gd name="T31" fmla="*/ 186 h 219"/>
                  <a:gd name="T32" fmla="*/ 56 w 192"/>
                  <a:gd name="T33" fmla="*/ 202 h 219"/>
                  <a:gd name="T34" fmla="*/ 52 w 192"/>
                  <a:gd name="T35" fmla="*/ 208 h 219"/>
                  <a:gd name="T36" fmla="*/ 66 w 192"/>
                  <a:gd name="T37" fmla="*/ 216 h 219"/>
                  <a:gd name="T38" fmla="*/ 78 w 192"/>
                  <a:gd name="T39" fmla="*/ 204 h 219"/>
                  <a:gd name="T40" fmla="*/ 85 w 192"/>
                  <a:gd name="T41" fmla="*/ 193 h 219"/>
                  <a:gd name="T42" fmla="*/ 93 w 192"/>
                  <a:gd name="T43" fmla="*/ 198 h 219"/>
                  <a:gd name="T44" fmla="*/ 97 w 192"/>
                  <a:gd name="T45" fmla="*/ 218 h 219"/>
                  <a:gd name="T46" fmla="*/ 131 w 192"/>
                  <a:gd name="T47" fmla="*/ 213 h 219"/>
                  <a:gd name="T48" fmla="*/ 135 w 192"/>
                  <a:gd name="T49" fmla="*/ 196 h 219"/>
                  <a:gd name="T50" fmla="*/ 131 w 192"/>
                  <a:gd name="T51" fmla="*/ 181 h 219"/>
                  <a:gd name="T52" fmla="*/ 141 w 192"/>
                  <a:gd name="T53" fmla="*/ 170 h 219"/>
                  <a:gd name="T54" fmla="*/ 152 w 192"/>
                  <a:gd name="T55" fmla="*/ 163 h 219"/>
                  <a:gd name="T56" fmla="*/ 149 w 192"/>
                  <a:gd name="T57" fmla="*/ 139 h 219"/>
                  <a:gd name="T58" fmla="*/ 160 w 192"/>
                  <a:gd name="T59" fmla="*/ 128 h 219"/>
                  <a:gd name="T60" fmla="*/ 166 w 192"/>
                  <a:gd name="T61" fmla="*/ 105 h 219"/>
                  <a:gd name="T62" fmla="*/ 185 w 192"/>
                  <a:gd name="T63" fmla="*/ 114 h 219"/>
                  <a:gd name="T64" fmla="*/ 190 w 192"/>
                  <a:gd name="T65" fmla="*/ 99 h 219"/>
                  <a:gd name="T66" fmla="*/ 190 w 192"/>
                  <a:gd name="T67" fmla="*/ 78 h 219"/>
                  <a:gd name="T68" fmla="*/ 172 w 192"/>
                  <a:gd name="T69" fmla="*/ 67 h 219"/>
                  <a:gd name="T70" fmla="*/ 178 w 192"/>
                  <a:gd name="T71" fmla="*/ 56 h 219"/>
                  <a:gd name="T72" fmla="*/ 178 w 192"/>
                  <a:gd name="T73" fmla="*/ 38 h 219"/>
                  <a:gd name="T74" fmla="*/ 184 w 192"/>
                  <a:gd name="T75" fmla="*/ 22 h 219"/>
                  <a:gd name="T76" fmla="*/ 158 w 192"/>
                  <a:gd name="T77" fmla="*/ 20 h 219"/>
                  <a:gd name="T78" fmla="*/ 141 w 192"/>
                  <a:gd name="T79" fmla="*/ 14 h 219"/>
                  <a:gd name="T80" fmla="*/ 138 w 192"/>
                  <a:gd name="T81" fmla="*/ 0 h 219"/>
                  <a:gd name="T82" fmla="*/ 125 w 192"/>
                  <a:gd name="T83" fmla="*/ 8 h 219"/>
                  <a:gd name="T84" fmla="*/ 108 w 192"/>
                  <a:gd name="T85" fmla="*/ 15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2" h="219">
                    <a:moveTo>
                      <a:pt x="99" y="20"/>
                    </a:moveTo>
                    <a:lnTo>
                      <a:pt x="93" y="26"/>
                    </a:lnTo>
                    <a:lnTo>
                      <a:pt x="97" y="40"/>
                    </a:lnTo>
                    <a:lnTo>
                      <a:pt x="103" y="38"/>
                    </a:lnTo>
                    <a:lnTo>
                      <a:pt x="116" y="40"/>
                    </a:lnTo>
                    <a:lnTo>
                      <a:pt x="122" y="44"/>
                    </a:lnTo>
                    <a:lnTo>
                      <a:pt x="122" y="49"/>
                    </a:lnTo>
                    <a:lnTo>
                      <a:pt x="116" y="50"/>
                    </a:lnTo>
                    <a:lnTo>
                      <a:pt x="114" y="63"/>
                    </a:lnTo>
                    <a:lnTo>
                      <a:pt x="111" y="66"/>
                    </a:lnTo>
                    <a:lnTo>
                      <a:pt x="105" y="64"/>
                    </a:lnTo>
                    <a:lnTo>
                      <a:pt x="90" y="70"/>
                    </a:lnTo>
                    <a:lnTo>
                      <a:pt x="88" y="79"/>
                    </a:lnTo>
                    <a:lnTo>
                      <a:pt x="82" y="82"/>
                    </a:lnTo>
                    <a:lnTo>
                      <a:pt x="66" y="84"/>
                    </a:lnTo>
                    <a:lnTo>
                      <a:pt x="63" y="82"/>
                    </a:lnTo>
                    <a:lnTo>
                      <a:pt x="58" y="82"/>
                    </a:lnTo>
                    <a:lnTo>
                      <a:pt x="53" y="78"/>
                    </a:lnTo>
                    <a:lnTo>
                      <a:pt x="50" y="70"/>
                    </a:lnTo>
                    <a:lnTo>
                      <a:pt x="55" y="67"/>
                    </a:lnTo>
                    <a:lnTo>
                      <a:pt x="50" y="63"/>
                    </a:lnTo>
                    <a:lnTo>
                      <a:pt x="47" y="64"/>
                    </a:lnTo>
                    <a:lnTo>
                      <a:pt x="29" y="56"/>
                    </a:lnTo>
                    <a:lnTo>
                      <a:pt x="28" y="60"/>
                    </a:lnTo>
                    <a:lnTo>
                      <a:pt x="15" y="61"/>
                    </a:lnTo>
                    <a:lnTo>
                      <a:pt x="14" y="66"/>
                    </a:lnTo>
                    <a:lnTo>
                      <a:pt x="6" y="70"/>
                    </a:lnTo>
                    <a:lnTo>
                      <a:pt x="6" y="73"/>
                    </a:lnTo>
                    <a:lnTo>
                      <a:pt x="0" y="76"/>
                    </a:lnTo>
                    <a:lnTo>
                      <a:pt x="6" y="84"/>
                    </a:lnTo>
                    <a:lnTo>
                      <a:pt x="23" y="88"/>
                    </a:lnTo>
                    <a:lnTo>
                      <a:pt x="28" y="96"/>
                    </a:lnTo>
                    <a:lnTo>
                      <a:pt x="35" y="102"/>
                    </a:lnTo>
                    <a:lnTo>
                      <a:pt x="40" y="108"/>
                    </a:lnTo>
                    <a:lnTo>
                      <a:pt x="43" y="114"/>
                    </a:lnTo>
                    <a:lnTo>
                      <a:pt x="47" y="120"/>
                    </a:lnTo>
                    <a:lnTo>
                      <a:pt x="43" y="128"/>
                    </a:lnTo>
                    <a:lnTo>
                      <a:pt x="44" y="134"/>
                    </a:lnTo>
                    <a:lnTo>
                      <a:pt x="49" y="140"/>
                    </a:lnTo>
                    <a:lnTo>
                      <a:pt x="47" y="143"/>
                    </a:lnTo>
                    <a:lnTo>
                      <a:pt x="50" y="149"/>
                    </a:lnTo>
                    <a:lnTo>
                      <a:pt x="50" y="154"/>
                    </a:lnTo>
                    <a:lnTo>
                      <a:pt x="55" y="161"/>
                    </a:lnTo>
                    <a:lnTo>
                      <a:pt x="66" y="167"/>
                    </a:lnTo>
                    <a:lnTo>
                      <a:pt x="66" y="175"/>
                    </a:lnTo>
                    <a:lnTo>
                      <a:pt x="64" y="178"/>
                    </a:lnTo>
                    <a:lnTo>
                      <a:pt x="56" y="183"/>
                    </a:lnTo>
                    <a:lnTo>
                      <a:pt x="56" y="186"/>
                    </a:lnTo>
                    <a:lnTo>
                      <a:pt x="55" y="189"/>
                    </a:lnTo>
                    <a:lnTo>
                      <a:pt x="59" y="196"/>
                    </a:lnTo>
                    <a:lnTo>
                      <a:pt x="56" y="202"/>
                    </a:lnTo>
                    <a:lnTo>
                      <a:pt x="61" y="204"/>
                    </a:lnTo>
                    <a:lnTo>
                      <a:pt x="55" y="205"/>
                    </a:lnTo>
                    <a:lnTo>
                      <a:pt x="52" y="208"/>
                    </a:lnTo>
                    <a:lnTo>
                      <a:pt x="53" y="213"/>
                    </a:lnTo>
                    <a:lnTo>
                      <a:pt x="58" y="213"/>
                    </a:lnTo>
                    <a:lnTo>
                      <a:pt x="66" y="216"/>
                    </a:lnTo>
                    <a:lnTo>
                      <a:pt x="75" y="213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193"/>
                    </a:lnTo>
                    <a:lnTo>
                      <a:pt x="81" y="190"/>
                    </a:lnTo>
                    <a:lnTo>
                      <a:pt x="85" y="193"/>
                    </a:lnTo>
                    <a:lnTo>
                      <a:pt x="90" y="190"/>
                    </a:lnTo>
                    <a:lnTo>
                      <a:pt x="94" y="193"/>
                    </a:lnTo>
                    <a:lnTo>
                      <a:pt x="93" y="198"/>
                    </a:lnTo>
                    <a:lnTo>
                      <a:pt x="94" y="208"/>
                    </a:lnTo>
                    <a:lnTo>
                      <a:pt x="94" y="215"/>
                    </a:lnTo>
                    <a:lnTo>
                      <a:pt x="97" y="218"/>
                    </a:lnTo>
                    <a:lnTo>
                      <a:pt x="103" y="219"/>
                    </a:lnTo>
                    <a:lnTo>
                      <a:pt x="111" y="215"/>
                    </a:lnTo>
                    <a:lnTo>
                      <a:pt x="131" y="213"/>
                    </a:lnTo>
                    <a:lnTo>
                      <a:pt x="135" y="210"/>
                    </a:lnTo>
                    <a:lnTo>
                      <a:pt x="134" y="205"/>
                    </a:lnTo>
                    <a:lnTo>
                      <a:pt x="135" y="196"/>
                    </a:lnTo>
                    <a:lnTo>
                      <a:pt x="131" y="193"/>
                    </a:lnTo>
                    <a:lnTo>
                      <a:pt x="132" y="189"/>
                    </a:lnTo>
                    <a:lnTo>
                      <a:pt x="131" y="181"/>
                    </a:lnTo>
                    <a:lnTo>
                      <a:pt x="132" y="178"/>
                    </a:lnTo>
                    <a:lnTo>
                      <a:pt x="138" y="174"/>
                    </a:lnTo>
                    <a:lnTo>
                      <a:pt x="141" y="170"/>
                    </a:lnTo>
                    <a:lnTo>
                      <a:pt x="146" y="169"/>
                    </a:lnTo>
                    <a:lnTo>
                      <a:pt x="147" y="163"/>
                    </a:lnTo>
                    <a:lnTo>
                      <a:pt x="152" y="163"/>
                    </a:lnTo>
                    <a:lnTo>
                      <a:pt x="158" y="157"/>
                    </a:lnTo>
                    <a:lnTo>
                      <a:pt x="157" y="152"/>
                    </a:lnTo>
                    <a:lnTo>
                      <a:pt x="149" y="139"/>
                    </a:lnTo>
                    <a:lnTo>
                      <a:pt x="155" y="134"/>
                    </a:lnTo>
                    <a:lnTo>
                      <a:pt x="154" y="131"/>
                    </a:lnTo>
                    <a:lnTo>
                      <a:pt x="160" y="128"/>
                    </a:lnTo>
                    <a:lnTo>
                      <a:pt x="164" y="117"/>
                    </a:lnTo>
                    <a:lnTo>
                      <a:pt x="164" y="108"/>
                    </a:lnTo>
                    <a:lnTo>
                      <a:pt x="166" y="105"/>
                    </a:lnTo>
                    <a:lnTo>
                      <a:pt x="173" y="105"/>
                    </a:lnTo>
                    <a:lnTo>
                      <a:pt x="175" y="107"/>
                    </a:lnTo>
                    <a:lnTo>
                      <a:pt x="185" y="114"/>
                    </a:lnTo>
                    <a:lnTo>
                      <a:pt x="184" y="110"/>
                    </a:lnTo>
                    <a:lnTo>
                      <a:pt x="187" y="102"/>
                    </a:lnTo>
                    <a:lnTo>
                      <a:pt x="190" y="99"/>
                    </a:lnTo>
                    <a:lnTo>
                      <a:pt x="192" y="90"/>
                    </a:lnTo>
                    <a:lnTo>
                      <a:pt x="190" y="84"/>
                    </a:lnTo>
                    <a:lnTo>
                      <a:pt x="190" y="78"/>
                    </a:lnTo>
                    <a:lnTo>
                      <a:pt x="187" y="75"/>
                    </a:lnTo>
                    <a:lnTo>
                      <a:pt x="172" y="73"/>
                    </a:lnTo>
                    <a:lnTo>
                      <a:pt x="172" y="67"/>
                    </a:lnTo>
                    <a:lnTo>
                      <a:pt x="176" y="63"/>
                    </a:lnTo>
                    <a:lnTo>
                      <a:pt x="181" y="61"/>
                    </a:lnTo>
                    <a:lnTo>
                      <a:pt x="178" y="56"/>
                    </a:lnTo>
                    <a:lnTo>
                      <a:pt x="190" y="52"/>
                    </a:lnTo>
                    <a:lnTo>
                      <a:pt x="192" y="44"/>
                    </a:lnTo>
                    <a:lnTo>
                      <a:pt x="178" y="38"/>
                    </a:lnTo>
                    <a:lnTo>
                      <a:pt x="178" y="34"/>
                    </a:lnTo>
                    <a:lnTo>
                      <a:pt x="182" y="25"/>
                    </a:lnTo>
                    <a:lnTo>
                      <a:pt x="184" y="22"/>
                    </a:lnTo>
                    <a:lnTo>
                      <a:pt x="179" y="23"/>
                    </a:lnTo>
                    <a:lnTo>
                      <a:pt x="175" y="17"/>
                    </a:lnTo>
                    <a:lnTo>
                      <a:pt x="158" y="20"/>
                    </a:lnTo>
                    <a:lnTo>
                      <a:pt x="152" y="23"/>
                    </a:lnTo>
                    <a:lnTo>
                      <a:pt x="144" y="14"/>
                    </a:lnTo>
                    <a:lnTo>
                      <a:pt x="141" y="14"/>
                    </a:lnTo>
                    <a:lnTo>
                      <a:pt x="144" y="8"/>
                    </a:lnTo>
                    <a:lnTo>
                      <a:pt x="141" y="2"/>
                    </a:lnTo>
                    <a:lnTo>
                      <a:pt x="138" y="0"/>
                    </a:lnTo>
                    <a:lnTo>
                      <a:pt x="129" y="0"/>
                    </a:lnTo>
                    <a:lnTo>
                      <a:pt x="129" y="5"/>
                    </a:lnTo>
                    <a:lnTo>
                      <a:pt x="125" y="8"/>
                    </a:lnTo>
                    <a:lnTo>
                      <a:pt x="113" y="11"/>
                    </a:lnTo>
                    <a:lnTo>
                      <a:pt x="114" y="17"/>
                    </a:lnTo>
                    <a:lnTo>
                      <a:pt x="108" y="15"/>
                    </a:lnTo>
                    <a:lnTo>
                      <a:pt x="99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5" name="Freeform 3186">
                <a:extLst>
                  <a:ext uri="{FF2B5EF4-FFF2-40B4-BE49-F238E27FC236}">
                    <a16:creationId xmlns:a16="http://schemas.microsoft.com/office/drawing/2014/main" id="{E58E3793-7332-8564-3AB5-223518A67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103"/>
                <a:ext cx="96" cy="109"/>
              </a:xfrm>
              <a:custGeom>
                <a:avLst/>
                <a:gdLst>
                  <a:gd name="T0" fmla="*/ 114 w 192"/>
                  <a:gd name="T1" fmla="*/ 17 h 219"/>
                  <a:gd name="T2" fmla="*/ 129 w 192"/>
                  <a:gd name="T3" fmla="*/ 5 h 219"/>
                  <a:gd name="T4" fmla="*/ 141 w 192"/>
                  <a:gd name="T5" fmla="*/ 2 h 219"/>
                  <a:gd name="T6" fmla="*/ 144 w 192"/>
                  <a:gd name="T7" fmla="*/ 14 h 219"/>
                  <a:gd name="T8" fmla="*/ 175 w 192"/>
                  <a:gd name="T9" fmla="*/ 17 h 219"/>
                  <a:gd name="T10" fmla="*/ 182 w 192"/>
                  <a:gd name="T11" fmla="*/ 25 h 219"/>
                  <a:gd name="T12" fmla="*/ 192 w 192"/>
                  <a:gd name="T13" fmla="*/ 44 h 219"/>
                  <a:gd name="T14" fmla="*/ 181 w 192"/>
                  <a:gd name="T15" fmla="*/ 61 h 219"/>
                  <a:gd name="T16" fmla="*/ 172 w 192"/>
                  <a:gd name="T17" fmla="*/ 73 h 219"/>
                  <a:gd name="T18" fmla="*/ 190 w 192"/>
                  <a:gd name="T19" fmla="*/ 84 h 219"/>
                  <a:gd name="T20" fmla="*/ 187 w 192"/>
                  <a:gd name="T21" fmla="*/ 102 h 219"/>
                  <a:gd name="T22" fmla="*/ 175 w 192"/>
                  <a:gd name="T23" fmla="*/ 107 h 219"/>
                  <a:gd name="T24" fmla="*/ 164 w 192"/>
                  <a:gd name="T25" fmla="*/ 108 h 219"/>
                  <a:gd name="T26" fmla="*/ 154 w 192"/>
                  <a:gd name="T27" fmla="*/ 131 h 219"/>
                  <a:gd name="T28" fmla="*/ 157 w 192"/>
                  <a:gd name="T29" fmla="*/ 152 h 219"/>
                  <a:gd name="T30" fmla="*/ 147 w 192"/>
                  <a:gd name="T31" fmla="*/ 163 h 219"/>
                  <a:gd name="T32" fmla="*/ 138 w 192"/>
                  <a:gd name="T33" fmla="*/ 174 h 219"/>
                  <a:gd name="T34" fmla="*/ 132 w 192"/>
                  <a:gd name="T35" fmla="*/ 189 h 219"/>
                  <a:gd name="T36" fmla="*/ 134 w 192"/>
                  <a:gd name="T37" fmla="*/ 205 h 219"/>
                  <a:gd name="T38" fmla="*/ 111 w 192"/>
                  <a:gd name="T39" fmla="*/ 215 h 219"/>
                  <a:gd name="T40" fmla="*/ 94 w 192"/>
                  <a:gd name="T41" fmla="*/ 215 h 219"/>
                  <a:gd name="T42" fmla="*/ 94 w 192"/>
                  <a:gd name="T43" fmla="*/ 193 h 219"/>
                  <a:gd name="T44" fmla="*/ 81 w 192"/>
                  <a:gd name="T45" fmla="*/ 190 h 219"/>
                  <a:gd name="T46" fmla="*/ 75 w 192"/>
                  <a:gd name="T47" fmla="*/ 204 h 219"/>
                  <a:gd name="T48" fmla="*/ 58 w 192"/>
                  <a:gd name="T49" fmla="*/ 213 h 219"/>
                  <a:gd name="T50" fmla="*/ 55 w 192"/>
                  <a:gd name="T51" fmla="*/ 205 h 219"/>
                  <a:gd name="T52" fmla="*/ 59 w 192"/>
                  <a:gd name="T53" fmla="*/ 196 h 219"/>
                  <a:gd name="T54" fmla="*/ 56 w 192"/>
                  <a:gd name="T55" fmla="*/ 183 h 219"/>
                  <a:gd name="T56" fmla="*/ 66 w 192"/>
                  <a:gd name="T57" fmla="*/ 167 h 219"/>
                  <a:gd name="T58" fmla="*/ 50 w 192"/>
                  <a:gd name="T59" fmla="*/ 149 h 219"/>
                  <a:gd name="T60" fmla="*/ 44 w 192"/>
                  <a:gd name="T61" fmla="*/ 134 h 219"/>
                  <a:gd name="T62" fmla="*/ 43 w 192"/>
                  <a:gd name="T63" fmla="*/ 114 h 219"/>
                  <a:gd name="T64" fmla="*/ 28 w 192"/>
                  <a:gd name="T65" fmla="*/ 96 h 219"/>
                  <a:gd name="T66" fmla="*/ 0 w 192"/>
                  <a:gd name="T67" fmla="*/ 76 h 219"/>
                  <a:gd name="T68" fmla="*/ 14 w 192"/>
                  <a:gd name="T69" fmla="*/ 66 h 219"/>
                  <a:gd name="T70" fmla="*/ 29 w 192"/>
                  <a:gd name="T71" fmla="*/ 56 h 219"/>
                  <a:gd name="T72" fmla="*/ 55 w 192"/>
                  <a:gd name="T73" fmla="*/ 67 h 219"/>
                  <a:gd name="T74" fmla="*/ 58 w 192"/>
                  <a:gd name="T75" fmla="*/ 82 h 219"/>
                  <a:gd name="T76" fmla="*/ 82 w 192"/>
                  <a:gd name="T77" fmla="*/ 82 h 219"/>
                  <a:gd name="T78" fmla="*/ 105 w 192"/>
                  <a:gd name="T79" fmla="*/ 64 h 219"/>
                  <a:gd name="T80" fmla="*/ 116 w 192"/>
                  <a:gd name="T81" fmla="*/ 50 h 219"/>
                  <a:gd name="T82" fmla="*/ 116 w 192"/>
                  <a:gd name="T83" fmla="*/ 40 h 219"/>
                  <a:gd name="T84" fmla="*/ 93 w 192"/>
                  <a:gd name="T85" fmla="*/ 26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2" h="219">
                    <a:moveTo>
                      <a:pt x="99" y="20"/>
                    </a:moveTo>
                    <a:lnTo>
                      <a:pt x="108" y="15"/>
                    </a:lnTo>
                    <a:lnTo>
                      <a:pt x="114" y="17"/>
                    </a:lnTo>
                    <a:lnTo>
                      <a:pt x="113" y="11"/>
                    </a:lnTo>
                    <a:lnTo>
                      <a:pt x="125" y="8"/>
                    </a:lnTo>
                    <a:lnTo>
                      <a:pt x="129" y="5"/>
                    </a:lnTo>
                    <a:lnTo>
                      <a:pt x="129" y="0"/>
                    </a:lnTo>
                    <a:lnTo>
                      <a:pt x="138" y="0"/>
                    </a:lnTo>
                    <a:lnTo>
                      <a:pt x="141" y="2"/>
                    </a:lnTo>
                    <a:lnTo>
                      <a:pt x="144" y="8"/>
                    </a:lnTo>
                    <a:lnTo>
                      <a:pt x="141" y="14"/>
                    </a:lnTo>
                    <a:lnTo>
                      <a:pt x="144" y="14"/>
                    </a:lnTo>
                    <a:lnTo>
                      <a:pt x="152" y="23"/>
                    </a:lnTo>
                    <a:lnTo>
                      <a:pt x="158" y="20"/>
                    </a:lnTo>
                    <a:lnTo>
                      <a:pt x="175" y="17"/>
                    </a:lnTo>
                    <a:lnTo>
                      <a:pt x="179" y="23"/>
                    </a:lnTo>
                    <a:lnTo>
                      <a:pt x="184" y="22"/>
                    </a:lnTo>
                    <a:lnTo>
                      <a:pt x="182" y="25"/>
                    </a:lnTo>
                    <a:lnTo>
                      <a:pt x="178" y="34"/>
                    </a:lnTo>
                    <a:lnTo>
                      <a:pt x="178" y="38"/>
                    </a:lnTo>
                    <a:lnTo>
                      <a:pt x="192" y="44"/>
                    </a:lnTo>
                    <a:lnTo>
                      <a:pt x="190" y="52"/>
                    </a:lnTo>
                    <a:lnTo>
                      <a:pt x="178" y="56"/>
                    </a:lnTo>
                    <a:lnTo>
                      <a:pt x="181" y="61"/>
                    </a:lnTo>
                    <a:lnTo>
                      <a:pt x="176" y="63"/>
                    </a:lnTo>
                    <a:lnTo>
                      <a:pt x="172" y="67"/>
                    </a:lnTo>
                    <a:lnTo>
                      <a:pt x="172" y="73"/>
                    </a:lnTo>
                    <a:lnTo>
                      <a:pt x="187" y="75"/>
                    </a:lnTo>
                    <a:lnTo>
                      <a:pt x="190" y="78"/>
                    </a:lnTo>
                    <a:lnTo>
                      <a:pt x="190" y="84"/>
                    </a:lnTo>
                    <a:lnTo>
                      <a:pt x="192" y="90"/>
                    </a:lnTo>
                    <a:lnTo>
                      <a:pt x="190" y="99"/>
                    </a:lnTo>
                    <a:lnTo>
                      <a:pt x="187" y="102"/>
                    </a:lnTo>
                    <a:lnTo>
                      <a:pt x="184" y="110"/>
                    </a:lnTo>
                    <a:lnTo>
                      <a:pt x="185" y="114"/>
                    </a:lnTo>
                    <a:lnTo>
                      <a:pt x="175" y="107"/>
                    </a:lnTo>
                    <a:lnTo>
                      <a:pt x="173" y="105"/>
                    </a:lnTo>
                    <a:lnTo>
                      <a:pt x="166" y="105"/>
                    </a:lnTo>
                    <a:lnTo>
                      <a:pt x="164" y="108"/>
                    </a:lnTo>
                    <a:lnTo>
                      <a:pt x="164" y="117"/>
                    </a:lnTo>
                    <a:lnTo>
                      <a:pt x="160" y="128"/>
                    </a:lnTo>
                    <a:lnTo>
                      <a:pt x="154" y="131"/>
                    </a:lnTo>
                    <a:lnTo>
                      <a:pt x="155" y="134"/>
                    </a:lnTo>
                    <a:lnTo>
                      <a:pt x="149" y="139"/>
                    </a:lnTo>
                    <a:lnTo>
                      <a:pt x="157" y="152"/>
                    </a:lnTo>
                    <a:lnTo>
                      <a:pt x="158" y="157"/>
                    </a:lnTo>
                    <a:lnTo>
                      <a:pt x="152" y="163"/>
                    </a:lnTo>
                    <a:lnTo>
                      <a:pt x="147" y="163"/>
                    </a:lnTo>
                    <a:lnTo>
                      <a:pt x="146" y="169"/>
                    </a:lnTo>
                    <a:lnTo>
                      <a:pt x="141" y="170"/>
                    </a:lnTo>
                    <a:lnTo>
                      <a:pt x="138" y="174"/>
                    </a:lnTo>
                    <a:lnTo>
                      <a:pt x="132" y="178"/>
                    </a:lnTo>
                    <a:lnTo>
                      <a:pt x="131" y="181"/>
                    </a:lnTo>
                    <a:lnTo>
                      <a:pt x="132" y="189"/>
                    </a:lnTo>
                    <a:lnTo>
                      <a:pt x="131" y="193"/>
                    </a:lnTo>
                    <a:lnTo>
                      <a:pt x="135" y="196"/>
                    </a:lnTo>
                    <a:lnTo>
                      <a:pt x="134" y="205"/>
                    </a:lnTo>
                    <a:lnTo>
                      <a:pt x="135" y="210"/>
                    </a:lnTo>
                    <a:lnTo>
                      <a:pt x="131" y="213"/>
                    </a:lnTo>
                    <a:lnTo>
                      <a:pt x="111" y="215"/>
                    </a:lnTo>
                    <a:lnTo>
                      <a:pt x="103" y="219"/>
                    </a:lnTo>
                    <a:lnTo>
                      <a:pt x="97" y="218"/>
                    </a:lnTo>
                    <a:lnTo>
                      <a:pt x="94" y="215"/>
                    </a:lnTo>
                    <a:lnTo>
                      <a:pt x="94" y="208"/>
                    </a:lnTo>
                    <a:lnTo>
                      <a:pt x="93" y="198"/>
                    </a:lnTo>
                    <a:lnTo>
                      <a:pt x="94" y="193"/>
                    </a:lnTo>
                    <a:lnTo>
                      <a:pt x="90" y="190"/>
                    </a:lnTo>
                    <a:lnTo>
                      <a:pt x="85" y="193"/>
                    </a:lnTo>
                    <a:lnTo>
                      <a:pt x="81" y="190"/>
                    </a:lnTo>
                    <a:lnTo>
                      <a:pt x="78" y="193"/>
                    </a:lnTo>
                    <a:lnTo>
                      <a:pt x="78" y="204"/>
                    </a:lnTo>
                    <a:lnTo>
                      <a:pt x="75" y="204"/>
                    </a:lnTo>
                    <a:lnTo>
                      <a:pt x="75" y="213"/>
                    </a:lnTo>
                    <a:lnTo>
                      <a:pt x="66" y="216"/>
                    </a:lnTo>
                    <a:lnTo>
                      <a:pt x="58" y="213"/>
                    </a:lnTo>
                    <a:lnTo>
                      <a:pt x="53" y="213"/>
                    </a:lnTo>
                    <a:lnTo>
                      <a:pt x="52" y="208"/>
                    </a:lnTo>
                    <a:lnTo>
                      <a:pt x="55" y="205"/>
                    </a:lnTo>
                    <a:lnTo>
                      <a:pt x="61" y="204"/>
                    </a:lnTo>
                    <a:lnTo>
                      <a:pt x="56" y="202"/>
                    </a:lnTo>
                    <a:lnTo>
                      <a:pt x="59" y="196"/>
                    </a:lnTo>
                    <a:lnTo>
                      <a:pt x="55" y="189"/>
                    </a:lnTo>
                    <a:lnTo>
                      <a:pt x="56" y="186"/>
                    </a:lnTo>
                    <a:lnTo>
                      <a:pt x="56" y="183"/>
                    </a:lnTo>
                    <a:lnTo>
                      <a:pt x="64" y="178"/>
                    </a:lnTo>
                    <a:lnTo>
                      <a:pt x="66" y="175"/>
                    </a:lnTo>
                    <a:lnTo>
                      <a:pt x="66" y="167"/>
                    </a:lnTo>
                    <a:lnTo>
                      <a:pt x="55" y="161"/>
                    </a:lnTo>
                    <a:lnTo>
                      <a:pt x="50" y="154"/>
                    </a:lnTo>
                    <a:lnTo>
                      <a:pt x="50" y="149"/>
                    </a:lnTo>
                    <a:lnTo>
                      <a:pt x="47" y="143"/>
                    </a:lnTo>
                    <a:lnTo>
                      <a:pt x="49" y="140"/>
                    </a:lnTo>
                    <a:lnTo>
                      <a:pt x="44" y="134"/>
                    </a:lnTo>
                    <a:lnTo>
                      <a:pt x="43" y="128"/>
                    </a:lnTo>
                    <a:lnTo>
                      <a:pt x="47" y="120"/>
                    </a:lnTo>
                    <a:lnTo>
                      <a:pt x="43" y="114"/>
                    </a:lnTo>
                    <a:lnTo>
                      <a:pt x="40" y="108"/>
                    </a:lnTo>
                    <a:lnTo>
                      <a:pt x="35" y="102"/>
                    </a:lnTo>
                    <a:lnTo>
                      <a:pt x="28" y="96"/>
                    </a:lnTo>
                    <a:lnTo>
                      <a:pt x="23" y="88"/>
                    </a:lnTo>
                    <a:lnTo>
                      <a:pt x="6" y="84"/>
                    </a:lnTo>
                    <a:lnTo>
                      <a:pt x="0" y="76"/>
                    </a:lnTo>
                    <a:lnTo>
                      <a:pt x="6" y="73"/>
                    </a:lnTo>
                    <a:lnTo>
                      <a:pt x="6" y="70"/>
                    </a:lnTo>
                    <a:lnTo>
                      <a:pt x="14" y="66"/>
                    </a:lnTo>
                    <a:lnTo>
                      <a:pt x="15" y="61"/>
                    </a:lnTo>
                    <a:lnTo>
                      <a:pt x="28" y="60"/>
                    </a:lnTo>
                    <a:lnTo>
                      <a:pt x="29" y="56"/>
                    </a:lnTo>
                    <a:lnTo>
                      <a:pt x="47" y="64"/>
                    </a:lnTo>
                    <a:lnTo>
                      <a:pt x="50" y="63"/>
                    </a:lnTo>
                    <a:lnTo>
                      <a:pt x="55" y="67"/>
                    </a:lnTo>
                    <a:lnTo>
                      <a:pt x="50" y="70"/>
                    </a:lnTo>
                    <a:lnTo>
                      <a:pt x="53" y="78"/>
                    </a:lnTo>
                    <a:lnTo>
                      <a:pt x="58" y="82"/>
                    </a:lnTo>
                    <a:lnTo>
                      <a:pt x="63" y="82"/>
                    </a:lnTo>
                    <a:lnTo>
                      <a:pt x="66" y="84"/>
                    </a:lnTo>
                    <a:lnTo>
                      <a:pt x="82" y="82"/>
                    </a:lnTo>
                    <a:lnTo>
                      <a:pt x="88" y="79"/>
                    </a:lnTo>
                    <a:lnTo>
                      <a:pt x="90" y="70"/>
                    </a:lnTo>
                    <a:lnTo>
                      <a:pt x="105" y="64"/>
                    </a:lnTo>
                    <a:lnTo>
                      <a:pt x="111" y="66"/>
                    </a:lnTo>
                    <a:lnTo>
                      <a:pt x="114" y="63"/>
                    </a:lnTo>
                    <a:lnTo>
                      <a:pt x="116" y="50"/>
                    </a:lnTo>
                    <a:lnTo>
                      <a:pt x="122" y="49"/>
                    </a:lnTo>
                    <a:lnTo>
                      <a:pt x="122" y="44"/>
                    </a:lnTo>
                    <a:lnTo>
                      <a:pt x="116" y="40"/>
                    </a:lnTo>
                    <a:lnTo>
                      <a:pt x="103" y="38"/>
                    </a:lnTo>
                    <a:lnTo>
                      <a:pt x="97" y="40"/>
                    </a:lnTo>
                    <a:lnTo>
                      <a:pt x="93" y="26"/>
                    </a:lnTo>
                    <a:lnTo>
                      <a:pt x="99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6" name="Freeform 3187">
                <a:extLst>
                  <a:ext uri="{FF2B5EF4-FFF2-40B4-BE49-F238E27FC236}">
                    <a16:creationId xmlns:a16="http://schemas.microsoft.com/office/drawing/2014/main" id="{FEF73B4D-6237-C91C-0735-5D9D2D9C6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103"/>
                <a:ext cx="96" cy="109"/>
              </a:xfrm>
              <a:custGeom>
                <a:avLst/>
                <a:gdLst>
                  <a:gd name="T0" fmla="*/ 114 w 192"/>
                  <a:gd name="T1" fmla="*/ 17 h 219"/>
                  <a:gd name="T2" fmla="*/ 129 w 192"/>
                  <a:gd name="T3" fmla="*/ 5 h 219"/>
                  <a:gd name="T4" fmla="*/ 141 w 192"/>
                  <a:gd name="T5" fmla="*/ 2 h 219"/>
                  <a:gd name="T6" fmla="*/ 144 w 192"/>
                  <a:gd name="T7" fmla="*/ 14 h 219"/>
                  <a:gd name="T8" fmla="*/ 175 w 192"/>
                  <a:gd name="T9" fmla="*/ 17 h 219"/>
                  <a:gd name="T10" fmla="*/ 182 w 192"/>
                  <a:gd name="T11" fmla="*/ 25 h 219"/>
                  <a:gd name="T12" fmla="*/ 192 w 192"/>
                  <a:gd name="T13" fmla="*/ 44 h 219"/>
                  <a:gd name="T14" fmla="*/ 181 w 192"/>
                  <a:gd name="T15" fmla="*/ 61 h 219"/>
                  <a:gd name="T16" fmla="*/ 172 w 192"/>
                  <a:gd name="T17" fmla="*/ 73 h 219"/>
                  <a:gd name="T18" fmla="*/ 190 w 192"/>
                  <a:gd name="T19" fmla="*/ 84 h 219"/>
                  <a:gd name="T20" fmla="*/ 187 w 192"/>
                  <a:gd name="T21" fmla="*/ 102 h 219"/>
                  <a:gd name="T22" fmla="*/ 175 w 192"/>
                  <a:gd name="T23" fmla="*/ 107 h 219"/>
                  <a:gd name="T24" fmla="*/ 164 w 192"/>
                  <a:gd name="T25" fmla="*/ 108 h 219"/>
                  <a:gd name="T26" fmla="*/ 154 w 192"/>
                  <a:gd name="T27" fmla="*/ 131 h 219"/>
                  <a:gd name="T28" fmla="*/ 157 w 192"/>
                  <a:gd name="T29" fmla="*/ 152 h 219"/>
                  <a:gd name="T30" fmla="*/ 147 w 192"/>
                  <a:gd name="T31" fmla="*/ 163 h 219"/>
                  <a:gd name="T32" fmla="*/ 138 w 192"/>
                  <a:gd name="T33" fmla="*/ 174 h 219"/>
                  <a:gd name="T34" fmla="*/ 132 w 192"/>
                  <a:gd name="T35" fmla="*/ 189 h 219"/>
                  <a:gd name="T36" fmla="*/ 134 w 192"/>
                  <a:gd name="T37" fmla="*/ 205 h 219"/>
                  <a:gd name="T38" fmla="*/ 111 w 192"/>
                  <a:gd name="T39" fmla="*/ 215 h 219"/>
                  <a:gd name="T40" fmla="*/ 94 w 192"/>
                  <a:gd name="T41" fmla="*/ 215 h 219"/>
                  <a:gd name="T42" fmla="*/ 94 w 192"/>
                  <a:gd name="T43" fmla="*/ 193 h 219"/>
                  <a:gd name="T44" fmla="*/ 81 w 192"/>
                  <a:gd name="T45" fmla="*/ 190 h 219"/>
                  <a:gd name="T46" fmla="*/ 75 w 192"/>
                  <a:gd name="T47" fmla="*/ 204 h 219"/>
                  <a:gd name="T48" fmla="*/ 58 w 192"/>
                  <a:gd name="T49" fmla="*/ 213 h 219"/>
                  <a:gd name="T50" fmla="*/ 55 w 192"/>
                  <a:gd name="T51" fmla="*/ 205 h 219"/>
                  <a:gd name="T52" fmla="*/ 59 w 192"/>
                  <a:gd name="T53" fmla="*/ 196 h 219"/>
                  <a:gd name="T54" fmla="*/ 56 w 192"/>
                  <a:gd name="T55" fmla="*/ 183 h 219"/>
                  <a:gd name="T56" fmla="*/ 66 w 192"/>
                  <a:gd name="T57" fmla="*/ 167 h 219"/>
                  <a:gd name="T58" fmla="*/ 50 w 192"/>
                  <a:gd name="T59" fmla="*/ 149 h 219"/>
                  <a:gd name="T60" fmla="*/ 44 w 192"/>
                  <a:gd name="T61" fmla="*/ 134 h 219"/>
                  <a:gd name="T62" fmla="*/ 43 w 192"/>
                  <a:gd name="T63" fmla="*/ 114 h 219"/>
                  <a:gd name="T64" fmla="*/ 28 w 192"/>
                  <a:gd name="T65" fmla="*/ 96 h 219"/>
                  <a:gd name="T66" fmla="*/ 0 w 192"/>
                  <a:gd name="T67" fmla="*/ 76 h 219"/>
                  <a:gd name="T68" fmla="*/ 14 w 192"/>
                  <a:gd name="T69" fmla="*/ 66 h 219"/>
                  <a:gd name="T70" fmla="*/ 29 w 192"/>
                  <a:gd name="T71" fmla="*/ 56 h 219"/>
                  <a:gd name="T72" fmla="*/ 55 w 192"/>
                  <a:gd name="T73" fmla="*/ 67 h 219"/>
                  <a:gd name="T74" fmla="*/ 58 w 192"/>
                  <a:gd name="T75" fmla="*/ 82 h 219"/>
                  <a:gd name="T76" fmla="*/ 82 w 192"/>
                  <a:gd name="T77" fmla="*/ 82 h 219"/>
                  <a:gd name="T78" fmla="*/ 105 w 192"/>
                  <a:gd name="T79" fmla="*/ 64 h 219"/>
                  <a:gd name="T80" fmla="*/ 116 w 192"/>
                  <a:gd name="T81" fmla="*/ 50 h 219"/>
                  <a:gd name="T82" fmla="*/ 116 w 192"/>
                  <a:gd name="T83" fmla="*/ 40 h 219"/>
                  <a:gd name="T84" fmla="*/ 93 w 192"/>
                  <a:gd name="T85" fmla="*/ 26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2" h="219">
                    <a:moveTo>
                      <a:pt x="99" y="20"/>
                    </a:moveTo>
                    <a:lnTo>
                      <a:pt x="108" y="15"/>
                    </a:lnTo>
                    <a:lnTo>
                      <a:pt x="114" y="17"/>
                    </a:lnTo>
                    <a:lnTo>
                      <a:pt x="113" y="11"/>
                    </a:lnTo>
                    <a:lnTo>
                      <a:pt x="125" y="8"/>
                    </a:lnTo>
                    <a:lnTo>
                      <a:pt x="129" y="5"/>
                    </a:lnTo>
                    <a:lnTo>
                      <a:pt x="129" y="0"/>
                    </a:lnTo>
                    <a:lnTo>
                      <a:pt x="138" y="0"/>
                    </a:lnTo>
                    <a:lnTo>
                      <a:pt x="141" y="2"/>
                    </a:lnTo>
                    <a:lnTo>
                      <a:pt x="144" y="8"/>
                    </a:lnTo>
                    <a:lnTo>
                      <a:pt x="141" y="14"/>
                    </a:lnTo>
                    <a:lnTo>
                      <a:pt x="144" y="14"/>
                    </a:lnTo>
                    <a:lnTo>
                      <a:pt x="152" y="23"/>
                    </a:lnTo>
                    <a:lnTo>
                      <a:pt x="158" y="20"/>
                    </a:lnTo>
                    <a:lnTo>
                      <a:pt x="175" y="17"/>
                    </a:lnTo>
                    <a:lnTo>
                      <a:pt x="179" y="23"/>
                    </a:lnTo>
                    <a:lnTo>
                      <a:pt x="184" y="22"/>
                    </a:lnTo>
                    <a:lnTo>
                      <a:pt x="182" y="25"/>
                    </a:lnTo>
                    <a:lnTo>
                      <a:pt x="178" y="34"/>
                    </a:lnTo>
                    <a:lnTo>
                      <a:pt x="178" y="38"/>
                    </a:lnTo>
                    <a:lnTo>
                      <a:pt x="192" y="44"/>
                    </a:lnTo>
                    <a:lnTo>
                      <a:pt x="190" y="52"/>
                    </a:lnTo>
                    <a:lnTo>
                      <a:pt x="178" y="56"/>
                    </a:lnTo>
                    <a:lnTo>
                      <a:pt x="181" y="61"/>
                    </a:lnTo>
                    <a:lnTo>
                      <a:pt x="176" y="63"/>
                    </a:lnTo>
                    <a:lnTo>
                      <a:pt x="172" y="67"/>
                    </a:lnTo>
                    <a:lnTo>
                      <a:pt x="172" y="73"/>
                    </a:lnTo>
                    <a:lnTo>
                      <a:pt x="187" y="75"/>
                    </a:lnTo>
                    <a:lnTo>
                      <a:pt x="190" y="78"/>
                    </a:lnTo>
                    <a:lnTo>
                      <a:pt x="190" y="84"/>
                    </a:lnTo>
                    <a:lnTo>
                      <a:pt x="192" y="90"/>
                    </a:lnTo>
                    <a:lnTo>
                      <a:pt x="190" y="99"/>
                    </a:lnTo>
                    <a:lnTo>
                      <a:pt x="187" y="102"/>
                    </a:lnTo>
                    <a:lnTo>
                      <a:pt x="184" y="110"/>
                    </a:lnTo>
                    <a:lnTo>
                      <a:pt x="185" y="114"/>
                    </a:lnTo>
                    <a:lnTo>
                      <a:pt x="175" y="107"/>
                    </a:lnTo>
                    <a:lnTo>
                      <a:pt x="173" y="105"/>
                    </a:lnTo>
                    <a:lnTo>
                      <a:pt x="166" y="105"/>
                    </a:lnTo>
                    <a:lnTo>
                      <a:pt x="164" y="108"/>
                    </a:lnTo>
                    <a:lnTo>
                      <a:pt x="164" y="117"/>
                    </a:lnTo>
                    <a:lnTo>
                      <a:pt x="160" y="128"/>
                    </a:lnTo>
                    <a:lnTo>
                      <a:pt x="154" y="131"/>
                    </a:lnTo>
                    <a:lnTo>
                      <a:pt x="155" y="134"/>
                    </a:lnTo>
                    <a:lnTo>
                      <a:pt x="149" y="139"/>
                    </a:lnTo>
                    <a:lnTo>
                      <a:pt x="157" y="152"/>
                    </a:lnTo>
                    <a:lnTo>
                      <a:pt x="158" y="157"/>
                    </a:lnTo>
                    <a:lnTo>
                      <a:pt x="152" y="163"/>
                    </a:lnTo>
                    <a:lnTo>
                      <a:pt x="147" y="163"/>
                    </a:lnTo>
                    <a:lnTo>
                      <a:pt x="146" y="169"/>
                    </a:lnTo>
                    <a:lnTo>
                      <a:pt x="141" y="170"/>
                    </a:lnTo>
                    <a:lnTo>
                      <a:pt x="138" y="174"/>
                    </a:lnTo>
                    <a:lnTo>
                      <a:pt x="132" y="178"/>
                    </a:lnTo>
                    <a:lnTo>
                      <a:pt x="131" y="181"/>
                    </a:lnTo>
                    <a:lnTo>
                      <a:pt x="132" y="189"/>
                    </a:lnTo>
                    <a:lnTo>
                      <a:pt x="131" y="193"/>
                    </a:lnTo>
                    <a:lnTo>
                      <a:pt x="135" y="196"/>
                    </a:lnTo>
                    <a:lnTo>
                      <a:pt x="134" y="205"/>
                    </a:lnTo>
                    <a:lnTo>
                      <a:pt x="135" y="210"/>
                    </a:lnTo>
                    <a:lnTo>
                      <a:pt x="131" y="213"/>
                    </a:lnTo>
                    <a:lnTo>
                      <a:pt x="111" y="215"/>
                    </a:lnTo>
                    <a:lnTo>
                      <a:pt x="103" y="219"/>
                    </a:lnTo>
                    <a:lnTo>
                      <a:pt x="97" y="218"/>
                    </a:lnTo>
                    <a:lnTo>
                      <a:pt x="94" y="215"/>
                    </a:lnTo>
                    <a:lnTo>
                      <a:pt x="94" y="208"/>
                    </a:lnTo>
                    <a:lnTo>
                      <a:pt x="93" y="198"/>
                    </a:lnTo>
                    <a:lnTo>
                      <a:pt x="94" y="193"/>
                    </a:lnTo>
                    <a:lnTo>
                      <a:pt x="90" y="190"/>
                    </a:lnTo>
                    <a:lnTo>
                      <a:pt x="85" y="193"/>
                    </a:lnTo>
                    <a:lnTo>
                      <a:pt x="81" y="190"/>
                    </a:lnTo>
                    <a:lnTo>
                      <a:pt x="78" y="193"/>
                    </a:lnTo>
                    <a:lnTo>
                      <a:pt x="78" y="204"/>
                    </a:lnTo>
                    <a:lnTo>
                      <a:pt x="75" y="204"/>
                    </a:lnTo>
                    <a:lnTo>
                      <a:pt x="75" y="213"/>
                    </a:lnTo>
                    <a:lnTo>
                      <a:pt x="66" y="216"/>
                    </a:lnTo>
                    <a:lnTo>
                      <a:pt x="58" y="213"/>
                    </a:lnTo>
                    <a:lnTo>
                      <a:pt x="53" y="213"/>
                    </a:lnTo>
                    <a:lnTo>
                      <a:pt x="52" y="208"/>
                    </a:lnTo>
                    <a:lnTo>
                      <a:pt x="55" y="205"/>
                    </a:lnTo>
                    <a:lnTo>
                      <a:pt x="61" y="204"/>
                    </a:lnTo>
                    <a:lnTo>
                      <a:pt x="56" y="202"/>
                    </a:lnTo>
                    <a:lnTo>
                      <a:pt x="59" y="196"/>
                    </a:lnTo>
                    <a:lnTo>
                      <a:pt x="55" y="189"/>
                    </a:lnTo>
                    <a:lnTo>
                      <a:pt x="56" y="186"/>
                    </a:lnTo>
                    <a:lnTo>
                      <a:pt x="56" y="183"/>
                    </a:lnTo>
                    <a:lnTo>
                      <a:pt x="64" y="178"/>
                    </a:lnTo>
                    <a:lnTo>
                      <a:pt x="66" y="175"/>
                    </a:lnTo>
                    <a:lnTo>
                      <a:pt x="66" y="167"/>
                    </a:lnTo>
                    <a:lnTo>
                      <a:pt x="55" y="161"/>
                    </a:lnTo>
                    <a:lnTo>
                      <a:pt x="50" y="154"/>
                    </a:lnTo>
                    <a:lnTo>
                      <a:pt x="50" y="149"/>
                    </a:lnTo>
                    <a:lnTo>
                      <a:pt x="47" y="143"/>
                    </a:lnTo>
                    <a:lnTo>
                      <a:pt x="49" y="140"/>
                    </a:lnTo>
                    <a:lnTo>
                      <a:pt x="44" y="134"/>
                    </a:lnTo>
                    <a:lnTo>
                      <a:pt x="43" y="128"/>
                    </a:lnTo>
                    <a:lnTo>
                      <a:pt x="47" y="120"/>
                    </a:lnTo>
                    <a:lnTo>
                      <a:pt x="43" y="114"/>
                    </a:lnTo>
                    <a:lnTo>
                      <a:pt x="40" y="108"/>
                    </a:lnTo>
                    <a:lnTo>
                      <a:pt x="35" y="102"/>
                    </a:lnTo>
                    <a:lnTo>
                      <a:pt x="28" y="96"/>
                    </a:lnTo>
                    <a:lnTo>
                      <a:pt x="23" y="88"/>
                    </a:lnTo>
                    <a:lnTo>
                      <a:pt x="6" y="84"/>
                    </a:lnTo>
                    <a:lnTo>
                      <a:pt x="0" y="76"/>
                    </a:lnTo>
                    <a:lnTo>
                      <a:pt x="6" y="73"/>
                    </a:lnTo>
                    <a:lnTo>
                      <a:pt x="6" y="70"/>
                    </a:lnTo>
                    <a:lnTo>
                      <a:pt x="14" y="66"/>
                    </a:lnTo>
                    <a:lnTo>
                      <a:pt x="15" y="61"/>
                    </a:lnTo>
                    <a:lnTo>
                      <a:pt x="28" y="60"/>
                    </a:lnTo>
                    <a:lnTo>
                      <a:pt x="29" y="56"/>
                    </a:lnTo>
                    <a:lnTo>
                      <a:pt x="47" y="64"/>
                    </a:lnTo>
                    <a:lnTo>
                      <a:pt x="50" y="63"/>
                    </a:lnTo>
                    <a:lnTo>
                      <a:pt x="55" y="67"/>
                    </a:lnTo>
                    <a:lnTo>
                      <a:pt x="50" y="70"/>
                    </a:lnTo>
                    <a:lnTo>
                      <a:pt x="53" y="78"/>
                    </a:lnTo>
                    <a:lnTo>
                      <a:pt x="58" y="82"/>
                    </a:lnTo>
                    <a:lnTo>
                      <a:pt x="63" y="82"/>
                    </a:lnTo>
                    <a:lnTo>
                      <a:pt x="66" y="84"/>
                    </a:lnTo>
                    <a:lnTo>
                      <a:pt x="82" y="82"/>
                    </a:lnTo>
                    <a:lnTo>
                      <a:pt x="88" y="79"/>
                    </a:lnTo>
                    <a:lnTo>
                      <a:pt x="90" y="70"/>
                    </a:lnTo>
                    <a:lnTo>
                      <a:pt x="105" y="64"/>
                    </a:lnTo>
                    <a:lnTo>
                      <a:pt x="111" y="66"/>
                    </a:lnTo>
                    <a:lnTo>
                      <a:pt x="114" y="63"/>
                    </a:lnTo>
                    <a:lnTo>
                      <a:pt x="116" y="50"/>
                    </a:lnTo>
                    <a:lnTo>
                      <a:pt x="122" y="49"/>
                    </a:lnTo>
                    <a:lnTo>
                      <a:pt x="122" y="44"/>
                    </a:lnTo>
                    <a:lnTo>
                      <a:pt x="116" y="40"/>
                    </a:lnTo>
                    <a:lnTo>
                      <a:pt x="103" y="38"/>
                    </a:lnTo>
                    <a:lnTo>
                      <a:pt x="97" y="40"/>
                    </a:lnTo>
                    <a:lnTo>
                      <a:pt x="93" y="26"/>
                    </a:lnTo>
                    <a:lnTo>
                      <a:pt x="99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7" name="Freeform 3188">
                <a:extLst>
                  <a:ext uri="{FF2B5EF4-FFF2-40B4-BE49-F238E27FC236}">
                    <a16:creationId xmlns:a16="http://schemas.microsoft.com/office/drawing/2014/main" id="{D1CDBDF7-B5E9-7EE6-3D66-E489B542D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182"/>
                <a:ext cx="118" cy="105"/>
              </a:xfrm>
              <a:custGeom>
                <a:avLst/>
                <a:gdLst>
                  <a:gd name="T0" fmla="*/ 212 w 235"/>
                  <a:gd name="T1" fmla="*/ 1 h 210"/>
                  <a:gd name="T2" fmla="*/ 206 w 235"/>
                  <a:gd name="T3" fmla="*/ 10 h 210"/>
                  <a:gd name="T4" fmla="*/ 191 w 235"/>
                  <a:gd name="T5" fmla="*/ 14 h 210"/>
                  <a:gd name="T6" fmla="*/ 176 w 235"/>
                  <a:gd name="T7" fmla="*/ 7 h 210"/>
                  <a:gd name="T8" fmla="*/ 167 w 235"/>
                  <a:gd name="T9" fmla="*/ 0 h 210"/>
                  <a:gd name="T10" fmla="*/ 153 w 235"/>
                  <a:gd name="T11" fmla="*/ 12 h 210"/>
                  <a:gd name="T12" fmla="*/ 156 w 235"/>
                  <a:gd name="T13" fmla="*/ 27 h 210"/>
                  <a:gd name="T14" fmla="*/ 167 w 235"/>
                  <a:gd name="T15" fmla="*/ 36 h 210"/>
                  <a:gd name="T16" fmla="*/ 155 w 235"/>
                  <a:gd name="T17" fmla="*/ 41 h 210"/>
                  <a:gd name="T18" fmla="*/ 139 w 235"/>
                  <a:gd name="T19" fmla="*/ 32 h 210"/>
                  <a:gd name="T20" fmla="*/ 130 w 235"/>
                  <a:gd name="T21" fmla="*/ 26 h 210"/>
                  <a:gd name="T22" fmla="*/ 124 w 235"/>
                  <a:gd name="T23" fmla="*/ 42 h 210"/>
                  <a:gd name="T24" fmla="*/ 112 w 235"/>
                  <a:gd name="T25" fmla="*/ 50 h 210"/>
                  <a:gd name="T26" fmla="*/ 98 w 235"/>
                  <a:gd name="T27" fmla="*/ 45 h 210"/>
                  <a:gd name="T28" fmla="*/ 85 w 235"/>
                  <a:gd name="T29" fmla="*/ 61 h 210"/>
                  <a:gd name="T30" fmla="*/ 79 w 235"/>
                  <a:gd name="T31" fmla="*/ 79 h 210"/>
                  <a:gd name="T32" fmla="*/ 83 w 235"/>
                  <a:gd name="T33" fmla="*/ 85 h 210"/>
                  <a:gd name="T34" fmla="*/ 80 w 235"/>
                  <a:gd name="T35" fmla="*/ 93 h 210"/>
                  <a:gd name="T36" fmla="*/ 73 w 235"/>
                  <a:gd name="T37" fmla="*/ 100 h 210"/>
                  <a:gd name="T38" fmla="*/ 63 w 235"/>
                  <a:gd name="T39" fmla="*/ 90 h 210"/>
                  <a:gd name="T40" fmla="*/ 59 w 235"/>
                  <a:gd name="T41" fmla="*/ 73 h 210"/>
                  <a:gd name="T42" fmla="*/ 47 w 235"/>
                  <a:gd name="T43" fmla="*/ 73 h 210"/>
                  <a:gd name="T44" fmla="*/ 39 w 235"/>
                  <a:gd name="T45" fmla="*/ 82 h 210"/>
                  <a:gd name="T46" fmla="*/ 33 w 235"/>
                  <a:gd name="T47" fmla="*/ 82 h 210"/>
                  <a:gd name="T48" fmla="*/ 23 w 235"/>
                  <a:gd name="T49" fmla="*/ 86 h 210"/>
                  <a:gd name="T50" fmla="*/ 12 w 235"/>
                  <a:gd name="T51" fmla="*/ 94 h 210"/>
                  <a:gd name="T52" fmla="*/ 3 w 235"/>
                  <a:gd name="T53" fmla="*/ 105 h 210"/>
                  <a:gd name="T54" fmla="*/ 15 w 235"/>
                  <a:gd name="T55" fmla="*/ 117 h 210"/>
                  <a:gd name="T56" fmla="*/ 18 w 235"/>
                  <a:gd name="T57" fmla="*/ 127 h 210"/>
                  <a:gd name="T58" fmla="*/ 0 w 235"/>
                  <a:gd name="T59" fmla="*/ 143 h 210"/>
                  <a:gd name="T60" fmla="*/ 9 w 235"/>
                  <a:gd name="T61" fmla="*/ 152 h 210"/>
                  <a:gd name="T62" fmla="*/ 21 w 235"/>
                  <a:gd name="T63" fmla="*/ 159 h 210"/>
                  <a:gd name="T64" fmla="*/ 16 w 235"/>
                  <a:gd name="T65" fmla="*/ 172 h 210"/>
                  <a:gd name="T66" fmla="*/ 12 w 235"/>
                  <a:gd name="T67" fmla="*/ 178 h 210"/>
                  <a:gd name="T68" fmla="*/ 18 w 235"/>
                  <a:gd name="T69" fmla="*/ 184 h 210"/>
                  <a:gd name="T70" fmla="*/ 33 w 235"/>
                  <a:gd name="T71" fmla="*/ 185 h 210"/>
                  <a:gd name="T72" fmla="*/ 50 w 235"/>
                  <a:gd name="T73" fmla="*/ 176 h 210"/>
                  <a:gd name="T74" fmla="*/ 62 w 235"/>
                  <a:gd name="T75" fmla="*/ 185 h 210"/>
                  <a:gd name="T76" fmla="*/ 79 w 235"/>
                  <a:gd name="T77" fmla="*/ 202 h 210"/>
                  <a:gd name="T78" fmla="*/ 85 w 235"/>
                  <a:gd name="T79" fmla="*/ 205 h 210"/>
                  <a:gd name="T80" fmla="*/ 94 w 235"/>
                  <a:gd name="T81" fmla="*/ 207 h 210"/>
                  <a:gd name="T82" fmla="*/ 106 w 235"/>
                  <a:gd name="T83" fmla="*/ 200 h 210"/>
                  <a:gd name="T84" fmla="*/ 112 w 235"/>
                  <a:gd name="T85" fmla="*/ 207 h 210"/>
                  <a:gd name="T86" fmla="*/ 115 w 235"/>
                  <a:gd name="T87" fmla="*/ 199 h 210"/>
                  <a:gd name="T88" fmla="*/ 133 w 235"/>
                  <a:gd name="T89" fmla="*/ 197 h 210"/>
                  <a:gd name="T90" fmla="*/ 147 w 235"/>
                  <a:gd name="T91" fmla="*/ 193 h 210"/>
                  <a:gd name="T92" fmla="*/ 152 w 235"/>
                  <a:gd name="T93" fmla="*/ 182 h 210"/>
                  <a:gd name="T94" fmla="*/ 147 w 235"/>
                  <a:gd name="T95" fmla="*/ 169 h 210"/>
                  <a:gd name="T96" fmla="*/ 155 w 235"/>
                  <a:gd name="T97" fmla="*/ 161 h 210"/>
                  <a:gd name="T98" fmla="*/ 162 w 235"/>
                  <a:gd name="T99" fmla="*/ 158 h 210"/>
                  <a:gd name="T100" fmla="*/ 156 w 235"/>
                  <a:gd name="T101" fmla="*/ 146 h 210"/>
                  <a:gd name="T102" fmla="*/ 167 w 235"/>
                  <a:gd name="T103" fmla="*/ 143 h 210"/>
                  <a:gd name="T104" fmla="*/ 170 w 235"/>
                  <a:gd name="T105" fmla="*/ 134 h 210"/>
                  <a:gd name="T106" fmla="*/ 192 w 235"/>
                  <a:gd name="T107" fmla="*/ 117 h 210"/>
                  <a:gd name="T108" fmla="*/ 205 w 235"/>
                  <a:gd name="T109" fmla="*/ 115 h 210"/>
                  <a:gd name="T110" fmla="*/ 217 w 235"/>
                  <a:gd name="T111" fmla="*/ 105 h 210"/>
                  <a:gd name="T112" fmla="*/ 233 w 235"/>
                  <a:gd name="T113" fmla="*/ 102 h 210"/>
                  <a:gd name="T114" fmla="*/ 232 w 235"/>
                  <a:gd name="T115" fmla="*/ 76 h 210"/>
                  <a:gd name="T116" fmla="*/ 226 w 235"/>
                  <a:gd name="T117" fmla="*/ 59 h 210"/>
                  <a:gd name="T118" fmla="*/ 235 w 235"/>
                  <a:gd name="T119" fmla="*/ 44 h 210"/>
                  <a:gd name="T120" fmla="*/ 232 w 235"/>
                  <a:gd name="T121" fmla="*/ 35 h 210"/>
                  <a:gd name="T122" fmla="*/ 221 w 235"/>
                  <a:gd name="T123" fmla="*/ 18 h 210"/>
                  <a:gd name="T124" fmla="*/ 221 w 235"/>
                  <a:gd name="T125" fmla="*/ 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5" h="210">
                    <a:moveTo>
                      <a:pt x="221" y="6"/>
                    </a:moveTo>
                    <a:lnTo>
                      <a:pt x="212" y="1"/>
                    </a:lnTo>
                    <a:lnTo>
                      <a:pt x="205" y="6"/>
                    </a:lnTo>
                    <a:lnTo>
                      <a:pt x="206" y="10"/>
                    </a:lnTo>
                    <a:lnTo>
                      <a:pt x="199" y="15"/>
                    </a:lnTo>
                    <a:lnTo>
                      <a:pt x="191" y="14"/>
                    </a:lnTo>
                    <a:lnTo>
                      <a:pt x="180" y="9"/>
                    </a:lnTo>
                    <a:lnTo>
                      <a:pt x="176" y="7"/>
                    </a:lnTo>
                    <a:lnTo>
                      <a:pt x="173" y="0"/>
                    </a:lnTo>
                    <a:lnTo>
                      <a:pt x="167" y="0"/>
                    </a:lnTo>
                    <a:lnTo>
                      <a:pt x="153" y="3"/>
                    </a:lnTo>
                    <a:lnTo>
                      <a:pt x="153" y="12"/>
                    </a:lnTo>
                    <a:lnTo>
                      <a:pt x="158" y="21"/>
                    </a:lnTo>
                    <a:lnTo>
                      <a:pt x="156" y="27"/>
                    </a:lnTo>
                    <a:lnTo>
                      <a:pt x="156" y="33"/>
                    </a:lnTo>
                    <a:lnTo>
                      <a:pt x="167" y="36"/>
                    </a:lnTo>
                    <a:lnTo>
                      <a:pt x="164" y="41"/>
                    </a:lnTo>
                    <a:lnTo>
                      <a:pt x="155" y="41"/>
                    </a:lnTo>
                    <a:lnTo>
                      <a:pt x="147" y="39"/>
                    </a:lnTo>
                    <a:lnTo>
                      <a:pt x="139" y="32"/>
                    </a:lnTo>
                    <a:lnTo>
                      <a:pt x="138" y="24"/>
                    </a:lnTo>
                    <a:lnTo>
                      <a:pt x="130" y="26"/>
                    </a:lnTo>
                    <a:lnTo>
                      <a:pt x="126" y="38"/>
                    </a:lnTo>
                    <a:lnTo>
                      <a:pt x="124" y="42"/>
                    </a:lnTo>
                    <a:lnTo>
                      <a:pt x="117" y="50"/>
                    </a:lnTo>
                    <a:lnTo>
                      <a:pt x="112" y="50"/>
                    </a:lnTo>
                    <a:lnTo>
                      <a:pt x="100" y="52"/>
                    </a:lnTo>
                    <a:lnTo>
                      <a:pt x="98" y="45"/>
                    </a:lnTo>
                    <a:lnTo>
                      <a:pt x="91" y="47"/>
                    </a:lnTo>
                    <a:lnTo>
                      <a:pt x="85" y="61"/>
                    </a:lnTo>
                    <a:lnTo>
                      <a:pt x="82" y="64"/>
                    </a:lnTo>
                    <a:lnTo>
                      <a:pt x="79" y="79"/>
                    </a:lnTo>
                    <a:lnTo>
                      <a:pt x="79" y="83"/>
                    </a:lnTo>
                    <a:lnTo>
                      <a:pt x="83" y="85"/>
                    </a:lnTo>
                    <a:lnTo>
                      <a:pt x="86" y="90"/>
                    </a:lnTo>
                    <a:lnTo>
                      <a:pt x="80" y="93"/>
                    </a:lnTo>
                    <a:lnTo>
                      <a:pt x="76" y="93"/>
                    </a:lnTo>
                    <a:lnTo>
                      <a:pt x="73" y="100"/>
                    </a:lnTo>
                    <a:lnTo>
                      <a:pt x="73" y="97"/>
                    </a:lnTo>
                    <a:lnTo>
                      <a:pt x="63" y="90"/>
                    </a:lnTo>
                    <a:lnTo>
                      <a:pt x="62" y="79"/>
                    </a:lnTo>
                    <a:lnTo>
                      <a:pt x="59" y="73"/>
                    </a:lnTo>
                    <a:lnTo>
                      <a:pt x="54" y="71"/>
                    </a:lnTo>
                    <a:lnTo>
                      <a:pt x="47" y="73"/>
                    </a:lnTo>
                    <a:lnTo>
                      <a:pt x="47" y="79"/>
                    </a:lnTo>
                    <a:lnTo>
                      <a:pt x="39" y="82"/>
                    </a:lnTo>
                    <a:lnTo>
                      <a:pt x="33" y="80"/>
                    </a:lnTo>
                    <a:lnTo>
                      <a:pt x="33" y="82"/>
                    </a:lnTo>
                    <a:lnTo>
                      <a:pt x="27" y="88"/>
                    </a:lnTo>
                    <a:lnTo>
                      <a:pt x="23" y="86"/>
                    </a:lnTo>
                    <a:lnTo>
                      <a:pt x="16" y="88"/>
                    </a:lnTo>
                    <a:lnTo>
                      <a:pt x="12" y="94"/>
                    </a:lnTo>
                    <a:lnTo>
                      <a:pt x="13" y="100"/>
                    </a:lnTo>
                    <a:lnTo>
                      <a:pt x="3" y="105"/>
                    </a:lnTo>
                    <a:lnTo>
                      <a:pt x="9" y="109"/>
                    </a:lnTo>
                    <a:lnTo>
                      <a:pt x="15" y="117"/>
                    </a:lnTo>
                    <a:lnTo>
                      <a:pt x="21" y="127"/>
                    </a:lnTo>
                    <a:lnTo>
                      <a:pt x="18" y="127"/>
                    </a:lnTo>
                    <a:lnTo>
                      <a:pt x="12" y="134"/>
                    </a:lnTo>
                    <a:lnTo>
                      <a:pt x="0" y="143"/>
                    </a:lnTo>
                    <a:lnTo>
                      <a:pt x="6" y="146"/>
                    </a:lnTo>
                    <a:lnTo>
                      <a:pt x="9" y="152"/>
                    </a:lnTo>
                    <a:lnTo>
                      <a:pt x="19" y="155"/>
                    </a:lnTo>
                    <a:lnTo>
                      <a:pt x="21" y="159"/>
                    </a:lnTo>
                    <a:lnTo>
                      <a:pt x="18" y="162"/>
                    </a:lnTo>
                    <a:lnTo>
                      <a:pt x="16" y="172"/>
                    </a:lnTo>
                    <a:lnTo>
                      <a:pt x="12" y="172"/>
                    </a:lnTo>
                    <a:lnTo>
                      <a:pt x="12" y="178"/>
                    </a:lnTo>
                    <a:lnTo>
                      <a:pt x="16" y="179"/>
                    </a:lnTo>
                    <a:lnTo>
                      <a:pt x="18" y="184"/>
                    </a:lnTo>
                    <a:lnTo>
                      <a:pt x="24" y="188"/>
                    </a:lnTo>
                    <a:lnTo>
                      <a:pt x="33" y="185"/>
                    </a:lnTo>
                    <a:lnTo>
                      <a:pt x="39" y="181"/>
                    </a:lnTo>
                    <a:lnTo>
                      <a:pt x="50" y="176"/>
                    </a:lnTo>
                    <a:lnTo>
                      <a:pt x="59" y="176"/>
                    </a:lnTo>
                    <a:lnTo>
                      <a:pt x="62" y="185"/>
                    </a:lnTo>
                    <a:lnTo>
                      <a:pt x="79" y="197"/>
                    </a:lnTo>
                    <a:lnTo>
                      <a:pt x="79" y="202"/>
                    </a:lnTo>
                    <a:lnTo>
                      <a:pt x="83" y="203"/>
                    </a:lnTo>
                    <a:lnTo>
                      <a:pt x="85" y="205"/>
                    </a:lnTo>
                    <a:lnTo>
                      <a:pt x="88" y="208"/>
                    </a:lnTo>
                    <a:lnTo>
                      <a:pt x="94" y="207"/>
                    </a:lnTo>
                    <a:lnTo>
                      <a:pt x="100" y="210"/>
                    </a:lnTo>
                    <a:lnTo>
                      <a:pt x="106" y="200"/>
                    </a:lnTo>
                    <a:lnTo>
                      <a:pt x="111" y="202"/>
                    </a:lnTo>
                    <a:lnTo>
                      <a:pt x="112" y="207"/>
                    </a:lnTo>
                    <a:lnTo>
                      <a:pt x="117" y="207"/>
                    </a:lnTo>
                    <a:lnTo>
                      <a:pt x="115" y="199"/>
                    </a:lnTo>
                    <a:lnTo>
                      <a:pt x="132" y="194"/>
                    </a:lnTo>
                    <a:lnTo>
                      <a:pt x="133" y="197"/>
                    </a:lnTo>
                    <a:lnTo>
                      <a:pt x="141" y="197"/>
                    </a:lnTo>
                    <a:lnTo>
                      <a:pt x="147" y="193"/>
                    </a:lnTo>
                    <a:lnTo>
                      <a:pt x="153" y="190"/>
                    </a:lnTo>
                    <a:lnTo>
                      <a:pt x="152" y="182"/>
                    </a:lnTo>
                    <a:lnTo>
                      <a:pt x="144" y="175"/>
                    </a:lnTo>
                    <a:lnTo>
                      <a:pt x="147" y="169"/>
                    </a:lnTo>
                    <a:lnTo>
                      <a:pt x="148" y="162"/>
                    </a:lnTo>
                    <a:lnTo>
                      <a:pt x="155" y="161"/>
                    </a:lnTo>
                    <a:lnTo>
                      <a:pt x="161" y="161"/>
                    </a:lnTo>
                    <a:lnTo>
                      <a:pt x="162" y="158"/>
                    </a:lnTo>
                    <a:lnTo>
                      <a:pt x="156" y="155"/>
                    </a:lnTo>
                    <a:lnTo>
                      <a:pt x="156" y="146"/>
                    </a:lnTo>
                    <a:lnTo>
                      <a:pt x="162" y="146"/>
                    </a:lnTo>
                    <a:lnTo>
                      <a:pt x="167" y="143"/>
                    </a:lnTo>
                    <a:lnTo>
                      <a:pt x="173" y="140"/>
                    </a:lnTo>
                    <a:lnTo>
                      <a:pt x="170" y="134"/>
                    </a:lnTo>
                    <a:lnTo>
                      <a:pt x="180" y="123"/>
                    </a:lnTo>
                    <a:lnTo>
                      <a:pt x="192" y="117"/>
                    </a:lnTo>
                    <a:lnTo>
                      <a:pt x="202" y="117"/>
                    </a:lnTo>
                    <a:lnTo>
                      <a:pt x="205" y="115"/>
                    </a:lnTo>
                    <a:lnTo>
                      <a:pt x="215" y="109"/>
                    </a:lnTo>
                    <a:lnTo>
                      <a:pt x="217" y="105"/>
                    </a:lnTo>
                    <a:lnTo>
                      <a:pt x="220" y="103"/>
                    </a:lnTo>
                    <a:lnTo>
                      <a:pt x="233" y="102"/>
                    </a:lnTo>
                    <a:lnTo>
                      <a:pt x="235" y="88"/>
                    </a:lnTo>
                    <a:lnTo>
                      <a:pt x="232" y="76"/>
                    </a:lnTo>
                    <a:lnTo>
                      <a:pt x="226" y="68"/>
                    </a:lnTo>
                    <a:lnTo>
                      <a:pt x="226" y="59"/>
                    </a:lnTo>
                    <a:lnTo>
                      <a:pt x="233" y="48"/>
                    </a:lnTo>
                    <a:lnTo>
                      <a:pt x="235" y="44"/>
                    </a:lnTo>
                    <a:lnTo>
                      <a:pt x="232" y="38"/>
                    </a:lnTo>
                    <a:lnTo>
                      <a:pt x="232" y="35"/>
                    </a:lnTo>
                    <a:lnTo>
                      <a:pt x="232" y="30"/>
                    </a:lnTo>
                    <a:lnTo>
                      <a:pt x="221" y="18"/>
                    </a:lnTo>
                    <a:lnTo>
                      <a:pt x="224" y="12"/>
                    </a:lnTo>
                    <a:lnTo>
                      <a:pt x="221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8" name="Freeform 3189">
                <a:extLst>
                  <a:ext uri="{FF2B5EF4-FFF2-40B4-BE49-F238E27FC236}">
                    <a16:creationId xmlns:a16="http://schemas.microsoft.com/office/drawing/2014/main" id="{82691DDE-71CC-3465-C4CC-75510DCEA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182"/>
                <a:ext cx="118" cy="105"/>
              </a:xfrm>
              <a:custGeom>
                <a:avLst/>
                <a:gdLst>
                  <a:gd name="T0" fmla="*/ 224 w 235"/>
                  <a:gd name="T1" fmla="*/ 12 h 210"/>
                  <a:gd name="T2" fmla="*/ 232 w 235"/>
                  <a:gd name="T3" fmla="*/ 30 h 210"/>
                  <a:gd name="T4" fmla="*/ 232 w 235"/>
                  <a:gd name="T5" fmla="*/ 38 h 210"/>
                  <a:gd name="T6" fmla="*/ 233 w 235"/>
                  <a:gd name="T7" fmla="*/ 48 h 210"/>
                  <a:gd name="T8" fmla="*/ 226 w 235"/>
                  <a:gd name="T9" fmla="*/ 68 h 210"/>
                  <a:gd name="T10" fmla="*/ 235 w 235"/>
                  <a:gd name="T11" fmla="*/ 88 h 210"/>
                  <a:gd name="T12" fmla="*/ 220 w 235"/>
                  <a:gd name="T13" fmla="*/ 103 h 210"/>
                  <a:gd name="T14" fmla="*/ 215 w 235"/>
                  <a:gd name="T15" fmla="*/ 109 h 210"/>
                  <a:gd name="T16" fmla="*/ 202 w 235"/>
                  <a:gd name="T17" fmla="*/ 117 h 210"/>
                  <a:gd name="T18" fmla="*/ 180 w 235"/>
                  <a:gd name="T19" fmla="*/ 123 h 210"/>
                  <a:gd name="T20" fmla="*/ 173 w 235"/>
                  <a:gd name="T21" fmla="*/ 140 h 210"/>
                  <a:gd name="T22" fmla="*/ 162 w 235"/>
                  <a:gd name="T23" fmla="*/ 146 h 210"/>
                  <a:gd name="T24" fmla="*/ 156 w 235"/>
                  <a:gd name="T25" fmla="*/ 155 h 210"/>
                  <a:gd name="T26" fmla="*/ 161 w 235"/>
                  <a:gd name="T27" fmla="*/ 161 h 210"/>
                  <a:gd name="T28" fmla="*/ 148 w 235"/>
                  <a:gd name="T29" fmla="*/ 162 h 210"/>
                  <a:gd name="T30" fmla="*/ 144 w 235"/>
                  <a:gd name="T31" fmla="*/ 175 h 210"/>
                  <a:gd name="T32" fmla="*/ 153 w 235"/>
                  <a:gd name="T33" fmla="*/ 190 h 210"/>
                  <a:gd name="T34" fmla="*/ 141 w 235"/>
                  <a:gd name="T35" fmla="*/ 197 h 210"/>
                  <a:gd name="T36" fmla="*/ 132 w 235"/>
                  <a:gd name="T37" fmla="*/ 194 h 210"/>
                  <a:gd name="T38" fmla="*/ 117 w 235"/>
                  <a:gd name="T39" fmla="*/ 207 h 210"/>
                  <a:gd name="T40" fmla="*/ 111 w 235"/>
                  <a:gd name="T41" fmla="*/ 202 h 210"/>
                  <a:gd name="T42" fmla="*/ 100 w 235"/>
                  <a:gd name="T43" fmla="*/ 210 h 210"/>
                  <a:gd name="T44" fmla="*/ 88 w 235"/>
                  <a:gd name="T45" fmla="*/ 208 h 210"/>
                  <a:gd name="T46" fmla="*/ 83 w 235"/>
                  <a:gd name="T47" fmla="*/ 203 h 210"/>
                  <a:gd name="T48" fmla="*/ 79 w 235"/>
                  <a:gd name="T49" fmla="*/ 197 h 210"/>
                  <a:gd name="T50" fmla="*/ 59 w 235"/>
                  <a:gd name="T51" fmla="*/ 176 h 210"/>
                  <a:gd name="T52" fmla="*/ 39 w 235"/>
                  <a:gd name="T53" fmla="*/ 181 h 210"/>
                  <a:gd name="T54" fmla="*/ 24 w 235"/>
                  <a:gd name="T55" fmla="*/ 188 h 210"/>
                  <a:gd name="T56" fmla="*/ 16 w 235"/>
                  <a:gd name="T57" fmla="*/ 179 h 210"/>
                  <a:gd name="T58" fmla="*/ 12 w 235"/>
                  <a:gd name="T59" fmla="*/ 172 h 210"/>
                  <a:gd name="T60" fmla="*/ 18 w 235"/>
                  <a:gd name="T61" fmla="*/ 162 h 210"/>
                  <a:gd name="T62" fmla="*/ 19 w 235"/>
                  <a:gd name="T63" fmla="*/ 155 h 210"/>
                  <a:gd name="T64" fmla="*/ 6 w 235"/>
                  <a:gd name="T65" fmla="*/ 146 h 210"/>
                  <a:gd name="T66" fmla="*/ 12 w 235"/>
                  <a:gd name="T67" fmla="*/ 134 h 210"/>
                  <a:gd name="T68" fmla="*/ 21 w 235"/>
                  <a:gd name="T69" fmla="*/ 127 h 210"/>
                  <a:gd name="T70" fmla="*/ 9 w 235"/>
                  <a:gd name="T71" fmla="*/ 109 h 210"/>
                  <a:gd name="T72" fmla="*/ 13 w 235"/>
                  <a:gd name="T73" fmla="*/ 100 h 210"/>
                  <a:gd name="T74" fmla="*/ 16 w 235"/>
                  <a:gd name="T75" fmla="*/ 88 h 210"/>
                  <a:gd name="T76" fmla="*/ 27 w 235"/>
                  <a:gd name="T77" fmla="*/ 88 h 210"/>
                  <a:gd name="T78" fmla="*/ 33 w 235"/>
                  <a:gd name="T79" fmla="*/ 80 h 210"/>
                  <a:gd name="T80" fmla="*/ 47 w 235"/>
                  <a:gd name="T81" fmla="*/ 79 h 210"/>
                  <a:gd name="T82" fmla="*/ 54 w 235"/>
                  <a:gd name="T83" fmla="*/ 71 h 210"/>
                  <a:gd name="T84" fmla="*/ 62 w 235"/>
                  <a:gd name="T85" fmla="*/ 79 h 210"/>
                  <a:gd name="T86" fmla="*/ 73 w 235"/>
                  <a:gd name="T87" fmla="*/ 97 h 210"/>
                  <a:gd name="T88" fmla="*/ 76 w 235"/>
                  <a:gd name="T89" fmla="*/ 93 h 210"/>
                  <a:gd name="T90" fmla="*/ 86 w 235"/>
                  <a:gd name="T91" fmla="*/ 90 h 210"/>
                  <a:gd name="T92" fmla="*/ 79 w 235"/>
                  <a:gd name="T93" fmla="*/ 83 h 210"/>
                  <a:gd name="T94" fmla="*/ 82 w 235"/>
                  <a:gd name="T95" fmla="*/ 64 h 210"/>
                  <a:gd name="T96" fmla="*/ 91 w 235"/>
                  <a:gd name="T97" fmla="*/ 47 h 210"/>
                  <a:gd name="T98" fmla="*/ 100 w 235"/>
                  <a:gd name="T99" fmla="*/ 52 h 210"/>
                  <a:gd name="T100" fmla="*/ 117 w 235"/>
                  <a:gd name="T101" fmla="*/ 50 h 210"/>
                  <a:gd name="T102" fmla="*/ 126 w 235"/>
                  <a:gd name="T103" fmla="*/ 38 h 210"/>
                  <a:gd name="T104" fmla="*/ 138 w 235"/>
                  <a:gd name="T105" fmla="*/ 24 h 210"/>
                  <a:gd name="T106" fmla="*/ 147 w 235"/>
                  <a:gd name="T107" fmla="*/ 39 h 210"/>
                  <a:gd name="T108" fmla="*/ 164 w 235"/>
                  <a:gd name="T109" fmla="*/ 41 h 210"/>
                  <a:gd name="T110" fmla="*/ 156 w 235"/>
                  <a:gd name="T111" fmla="*/ 33 h 210"/>
                  <a:gd name="T112" fmla="*/ 158 w 235"/>
                  <a:gd name="T113" fmla="*/ 21 h 210"/>
                  <a:gd name="T114" fmla="*/ 153 w 235"/>
                  <a:gd name="T115" fmla="*/ 3 h 210"/>
                  <a:gd name="T116" fmla="*/ 173 w 235"/>
                  <a:gd name="T117" fmla="*/ 0 h 210"/>
                  <a:gd name="T118" fmla="*/ 180 w 235"/>
                  <a:gd name="T119" fmla="*/ 9 h 210"/>
                  <a:gd name="T120" fmla="*/ 199 w 235"/>
                  <a:gd name="T121" fmla="*/ 15 h 210"/>
                  <a:gd name="T122" fmla="*/ 205 w 235"/>
                  <a:gd name="T123" fmla="*/ 6 h 210"/>
                  <a:gd name="T124" fmla="*/ 221 w 235"/>
                  <a:gd name="T125" fmla="*/ 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5" h="210">
                    <a:moveTo>
                      <a:pt x="221" y="6"/>
                    </a:moveTo>
                    <a:lnTo>
                      <a:pt x="224" y="12"/>
                    </a:lnTo>
                    <a:lnTo>
                      <a:pt x="221" y="18"/>
                    </a:lnTo>
                    <a:lnTo>
                      <a:pt x="232" y="30"/>
                    </a:lnTo>
                    <a:lnTo>
                      <a:pt x="232" y="35"/>
                    </a:lnTo>
                    <a:lnTo>
                      <a:pt x="232" y="38"/>
                    </a:lnTo>
                    <a:lnTo>
                      <a:pt x="235" y="44"/>
                    </a:lnTo>
                    <a:lnTo>
                      <a:pt x="233" y="48"/>
                    </a:lnTo>
                    <a:lnTo>
                      <a:pt x="226" y="59"/>
                    </a:lnTo>
                    <a:lnTo>
                      <a:pt x="226" y="68"/>
                    </a:lnTo>
                    <a:lnTo>
                      <a:pt x="232" y="76"/>
                    </a:lnTo>
                    <a:lnTo>
                      <a:pt x="235" y="88"/>
                    </a:lnTo>
                    <a:lnTo>
                      <a:pt x="233" y="102"/>
                    </a:lnTo>
                    <a:lnTo>
                      <a:pt x="220" y="103"/>
                    </a:lnTo>
                    <a:lnTo>
                      <a:pt x="217" y="105"/>
                    </a:lnTo>
                    <a:lnTo>
                      <a:pt x="215" y="109"/>
                    </a:lnTo>
                    <a:lnTo>
                      <a:pt x="205" y="115"/>
                    </a:lnTo>
                    <a:lnTo>
                      <a:pt x="202" y="117"/>
                    </a:lnTo>
                    <a:lnTo>
                      <a:pt x="192" y="117"/>
                    </a:lnTo>
                    <a:lnTo>
                      <a:pt x="180" y="123"/>
                    </a:lnTo>
                    <a:lnTo>
                      <a:pt x="170" y="134"/>
                    </a:lnTo>
                    <a:lnTo>
                      <a:pt x="173" y="140"/>
                    </a:lnTo>
                    <a:lnTo>
                      <a:pt x="167" y="143"/>
                    </a:lnTo>
                    <a:lnTo>
                      <a:pt x="162" y="146"/>
                    </a:lnTo>
                    <a:lnTo>
                      <a:pt x="156" y="146"/>
                    </a:lnTo>
                    <a:lnTo>
                      <a:pt x="156" y="155"/>
                    </a:lnTo>
                    <a:lnTo>
                      <a:pt x="162" y="158"/>
                    </a:lnTo>
                    <a:lnTo>
                      <a:pt x="161" y="161"/>
                    </a:lnTo>
                    <a:lnTo>
                      <a:pt x="155" y="161"/>
                    </a:lnTo>
                    <a:lnTo>
                      <a:pt x="148" y="162"/>
                    </a:lnTo>
                    <a:lnTo>
                      <a:pt x="147" y="169"/>
                    </a:lnTo>
                    <a:lnTo>
                      <a:pt x="144" y="175"/>
                    </a:lnTo>
                    <a:lnTo>
                      <a:pt x="152" y="182"/>
                    </a:lnTo>
                    <a:lnTo>
                      <a:pt x="153" y="190"/>
                    </a:lnTo>
                    <a:lnTo>
                      <a:pt x="147" y="193"/>
                    </a:lnTo>
                    <a:lnTo>
                      <a:pt x="141" y="197"/>
                    </a:lnTo>
                    <a:lnTo>
                      <a:pt x="133" y="197"/>
                    </a:lnTo>
                    <a:lnTo>
                      <a:pt x="132" y="194"/>
                    </a:lnTo>
                    <a:lnTo>
                      <a:pt x="115" y="199"/>
                    </a:lnTo>
                    <a:lnTo>
                      <a:pt x="117" y="207"/>
                    </a:lnTo>
                    <a:lnTo>
                      <a:pt x="112" y="207"/>
                    </a:lnTo>
                    <a:lnTo>
                      <a:pt x="111" y="202"/>
                    </a:lnTo>
                    <a:lnTo>
                      <a:pt x="106" y="200"/>
                    </a:lnTo>
                    <a:lnTo>
                      <a:pt x="100" y="210"/>
                    </a:lnTo>
                    <a:lnTo>
                      <a:pt x="94" y="207"/>
                    </a:lnTo>
                    <a:lnTo>
                      <a:pt x="88" y="208"/>
                    </a:lnTo>
                    <a:lnTo>
                      <a:pt x="85" y="205"/>
                    </a:lnTo>
                    <a:lnTo>
                      <a:pt x="83" y="203"/>
                    </a:lnTo>
                    <a:lnTo>
                      <a:pt x="79" y="202"/>
                    </a:lnTo>
                    <a:lnTo>
                      <a:pt x="79" y="197"/>
                    </a:lnTo>
                    <a:lnTo>
                      <a:pt x="62" y="185"/>
                    </a:lnTo>
                    <a:lnTo>
                      <a:pt x="59" y="176"/>
                    </a:lnTo>
                    <a:lnTo>
                      <a:pt x="50" y="176"/>
                    </a:lnTo>
                    <a:lnTo>
                      <a:pt x="39" y="181"/>
                    </a:lnTo>
                    <a:lnTo>
                      <a:pt x="33" y="185"/>
                    </a:lnTo>
                    <a:lnTo>
                      <a:pt x="24" y="188"/>
                    </a:lnTo>
                    <a:lnTo>
                      <a:pt x="18" y="184"/>
                    </a:lnTo>
                    <a:lnTo>
                      <a:pt x="16" y="179"/>
                    </a:lnTo>
                    <a:lnTo>
                      <a:pt x="12" y="178"/>
                    </a:lnTo>
                    <a:lnTo>
                      <a:pt x="12" y="172"/>
                    </a:lnTo>
                    <a:lnTo>
                      <a:pt x="16" y="172"/>
                    </a:lnTo>
                    <a:lnTo>
                      <a:pt x="18" y="162"/>
                    </a:lnTo>
                    <a:lnTo>
                      <a:pt x="21" y="159"/>
                    </a:lnTo>
                    <a:lnTo>
                      <a:pt x="19" y="155"/>
                    </a:lnTo>
                    <a:lnTo>
                      <a:pt x="9" y="152"/>
                    </a:lnTo>
                    <a:lnTo>
                      <a:pt x="6" y="146"/>
                    </a:lnTo>
                    <a:lnTo>
                      <a:pt x="0" y="143"/>
                    </a:lnTo>
                    <a:lnTo>
                      <a:pt x="12" y="134"/>
                    </a:lnTo>
                    <a:lnTo>
                      <a:pt x="18" y="127"/>
                    </a:lnTo>
                    <a:lnTo>
                      <a:pt x="21" y="127"/>
                    </a:lnTo>
                    <a:lnTo>
                      <a:pt x="15" y="117"/>
                    </a:lnTo>
                    <a:lnTo>
                      <a:pt x="9" y="109"/>
                    </a:lnTo>
                    <a:lnTo>
                      <a:pt x="3" y="105"/>
                    </a:lnTo>
                    <a:lnTo>
                      <a:pt x="13" y="100"/>
                    </a:lnTo>
                    <a:lnTo>
                      <a:pt x="12" y="94"/>
                    </a:lnTo>
                    <a:lnTo>
                      <a:pt x="16" y="88"/>
                    </a:lnTo>
                    <a:lnTo>
                      <a:pt x="23" y="86"/>
                    </a:lnTo>
                    <a:lnTo>
                      <a:pt x="27" y="88"/>
                    </a:lnTo>
                    <a:lnTo>
                      <a:pt x="33" y="82"/>
                    </a:lnTo>
                    <a:lnTo>
                      <a:pt x="33" y="80"/>
                    </a:lnTo>
                    <a:lnTo>
                      <a:pt x="39" y="82"/>
                    </a:lnTo>
                    <a:lnTo>
                      <a:pt x="47" y="79"/>
                    </a:lnTo>
                    <a:lnTo>
                      <a:pt x="47" y="73"/>
                    </a:lnTo>
                    <a:lnTo>
                      <a:pt x="54" y="71"/>
                    </a:lnTo>
                    <a:lnTo>
                      <a:pt x="59" y="73"/>
                    </a:lnTo>
                    <a:lnTo>
                      <a:pt x="62" y="79"/>
                    </a:lnTo>
                    <a:lnTo>
                      <a:pt x="63" y="90"/>
                    </a:lnTo>
                    <a:lnTo>
                      <a:pt x="73" y="97"/>
                    </a:lnTo>
                    <a:lnTo>
                      <a:pt x="73" y="100"/>
                    </a:lnTo>
                    <a:lnTo>
                      <a:pt x="76" y="93"/>
                    </a:lnTo>
                    <a:lnTo>
                      <a:pt x="80" y="93"/>
                    </a:lnTo>
                    <a:lnTo>
                      <a:pt x="86" y="90"/>
                    </a:lnTo>
                    <a:lnTo>
                      <a:pt x="83" y="85"/>
                    </a:lnTo>
                    <a:lnTo>
                      <a:pt x="79" y="83"/>
                    </a:lnTo>
                    <a:lnTo>
                      <a:pt x="79" y="79"/>
                    </a:lnTo>
                    <a:lnTo>
                      <a:pt x="82" y="64"/>
                    </a:lnTo>
                    <a:lnTo>
                      <a:pt x="85" y="61"/>
                    </a:lnTo>
                    <a:lnTo>
                      <a:pt x="91" y="47"/>
                    </a:lnTo>
                    <a:lnTo>
                      <a:pt x="98" y="45"/>
                    </a:lnTo>
                    <a:lnTo>
                      <a:pt x="100" y="52"/>
                    </a:lnTo>
                    <a:lnTo>
                      <a:pt x="112" y="50"/>
                    </a:lnTo>
                    <a:lnTo>
                      <a:pt x="117" y="50"/>
                    </a:lnTo>
                    <a:lnTo>
                      <a:pt x="124" y="42"/>
                    </a:lnTo>
                    <a:lnTo>
                      <a:pt x="126" y="38"/>
                    </a:lnTo>
                    <a:lnTo>
                      <a:pt x="130" y="26"/>
                    </a:lnTo>
                    <a:lnTo>
                      <a:pt x="138" y="24"/>
                    </a:lnTo>
                    <a:lnTo>
                      <a:pt x="139" y="32"/>
                    </a:lnTo>
                    <a:lnTo>
                      <a:pt x="147" y="39"/>
                    </a:lnTo>
                    <a:lnTo>
                      <a:pt x="155" y="41"/>
                    </a:lnTo>
                    <a:lnTo>
                      <a:pt x="164" y="41"/>
                    </a:lnTo>
                    <a:lnTo>
                      <a:pt x="167" y="36"/>
                    </a:lnTo>
                    <a:lnTo>
                      <a:pt x="156" y="33"/>
                    </a:lnTo>
                    <a:lnTo>
                      <a:pt x="156" y="27"/>
                    </a:lnTo>
                    <a:lnTo>
                      <a:pt x="158" y="21"/>
                    </a:lnTo>
                    <a:lnTo>
                      <a:pt x="153" y="12"/>
                    </a:lnTo>
                    <a:lnTo>
                      <a:pt x="153" y="3"/>
                    </a:lnTo>
                    <a:lnTo>
                      <a:pt x="167" y="0"/>
                    </a:lnTo>
                    <a:lnTo>
                      <a:pt x="173" y="0"/>
                    </a:lnTo>
                    <a:lnTo>
                      <a:pt x="176" y="7"/>
                    </a:lnTo>
                    <a:lnTo>
                      <a:pt x="180" y="9"/>
                    </a:lnTo>
                    <a:lnTo>
                      <a:pt x="191" y="14"/>
                    </a:lnTo>
                    <a:lnTo>
                      <a:pt x="199" y="15"/>
                    </a:lnTo>
                    <a:lnTo>
                      <a:pt x="206" y="10"/>
                    </a:lnTo>
                    <a:lnTo>
                      <a:pt x="205" y="6"/>
                    </a:lnTo>
                    <a:lnTo>
                      <a:pt x="212" y="1"/>
                    </a:lnTo>
                    <a:lnTo>
                      <a:pt x="221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9" name="Freeform 3190">
                <a:extLst>
                  <a:ext uri="{FF2B5EF4-FFF2-40B4-BE49-F238E27FC236}">
                    <a16:creationId xmlns:a16="http://schemas.microsoft.com/office/drawing/2014/main" id="{DACBA07A-7E30-671C-73C6-682BBF00A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182"/>
                <a:ext cx="118" cy="105"/>
              </a:xfrm>
              <a:custGeom>
                <a:avLst/>
                <a:gdLst>
                  <a:gd name="T0" fmla="*/ 224 w 235"/>
                  <a:gd name="T1" fmla="*/ 12 h 210"/>
                  <a:gd name="T2" fmla="*/ 232 w 235"/>
                  <a:gd name="T3" fmla="*/ 30 h 210"/>
                  <a:gd name="T4" fmla="*/ 232 w 235"/>
                  <a:gd name="T5" fmla="*/ 38 h 210"/>
                  <a:gd name="T6" fmla="*/ 233 w 235"/>
                  <a:gd name="T7" fmla="*/ 48 h 210"/>
                  <a:gd name="T8" fmla="*/ 226 w 235"/>
                  <a:gd name="T9" fmla="*/ 68 h 210"/>
                  <a:gd name="T10" fmla="*/ 235 w 235"/>
                  <a:gd name="T11" fmla="*/ 88 h 210"/>
                  <a:gd name="T12" fmla="*/ 220 w 235"/>
                  <a:gd name="T13" fmla="*/ 103 h 210"/>
                  <a:gd name="T14" fmla="*/ 215 w 235"/>
                  <a:gd name="T15" fmla="*/ 109 h 210"/>
                  <a:gd name="T16" fmla="*/ 202 w 235"/>
                  <a:gd name="T17" fmla="*/ 117 h 210"/>
                  <a:gd name="T18" fmla="*/ 180 w 235"/>
                  <a:gd name="T19" fmla="*/ 123 h 210"/>
                  <a:gd name="T20" fmla="*/ 173 w 235"/>
                  <a:gd name="T21" fmla="*/ 140 h 210"/>
                  <a:gd name="T22" fmla="*/ 162 w 235"/>
                  <a:gd name="T23" fmla="*/ 146 h 210"/>
                  <a:gd name="T24" fmla="*/ 156 w 235"/>
                  <a:gd name="T25" fmla="*/ 155 h 210"/>
                  <a:gd name="T26" fmla="*/ 161 w 235"/>
                  <a:gd name="T27" fmla="*/ 161 h 210"/>
                  <a:gd name="T28" fmla="*/ 148 w 235"/>
                  <a:gd name="T29" fmla="*/ 162 h 210"/>
                  <a:gd name="T30" fmla="*/ 144 w 235"/>
                  <a:gd name="T31" fmla="*/ 175 h 210"/>
                  <a:gd name="T32" fmla="*/ 153 w 235"/>
                  <a:gd name="T33" fmla="*/ 190 h 210"/>
                  <a:gd name="T34" fmla="*/ 141 w 235"/>
                  <a:gd name="T35" fmla="*/ 197 h 210"/>
                  <a:gd name="T36" fmla="*/ 132 w 235"/>
                  <a:gd name="T37" fmla="*/ 194 h 210"/>
                  <a:gd name="T38" fmla="*/ 117 w 235"/>
                  <a:gd name="T39" fmla="*/ 207 h 210"/>
                  <a:gd name="T40" fmla="*/ 111 w 235"/>
                  <a:gd name="T41" fmla="*/ 202 h 210"/>
                  <a:gd name="T42" fmla="*/ 100 w 235"/>
                  <a:gd name="T43" fmla="*/ 210 h 210"/>
                  <a:gd name="T44" fmla="*/ 88 w 235"/>
                  <a:gd name="T45" fmla="*/ 208 h 210"/>
                  <a:gd name="T46" fmla="*/ 83 w 235"/>
                  <a:gd name="T47" fmla="*/ 203 h 210"/>
                  <a:gd name="T48" fmla="*/ 79 w 235"/>
                  <a:gd name="T49" fmla="*/ 197 h 210"/>
                  <a:gd name="T50" fmla="*/ 59 w 235"/>
                  <a:gd name="T51" fmla="*/ 176 h 210"/>
                  <a:gd name="T52" fmla="*/ 39 w 235"/>
                  <a:gd name="T53" fmla="*/ 181 h 210"/>
                  <a:gd name="T54" fmla="*/ 24 w 235"/>
                  <a:gd name="T55" fmla="*/ 188 h 210"/>
                  <a:gd name="T56" fmla="*/ 16 w 235"/>
                  <a:gd name="T57" fmla="*/ 179 h 210"/>
                  <a:gd name="T58" fmla="*/ 12 w 235"/>
                  <a:gd name="T59" fmla="*/ 172 h 210"/>
                  <a:gd name="T60" fmla="*/ 18 w 235"/>
                  <a:gd name="T61" fmla="*/ 162 h 210"/>
                  <a:gd name="T62" fmla="*/ 19 w 235"/>
                  <a:gd name="T63" fmla="*/ 155 h 210"/>
                  <a:gd name="T64" fmla="*/ 6 w 235"/>
                  <a:gd name="T65" fmla="*/ 146 h 210"/>
                  <a:gd name="T66" fmla="*/ 12 w 235"/>
                  <a:gd name="T67" fmla="*/ 134 h 210"/>
                  <a:gd name="T68" fmla="*/ 21 w 235"/>
                  <a:gd name="T69" fmla="*/ 127 h 210"/>
                  <a:gd name="T70" fmla="*/ 9 w 235"/>
                  <a:gd name="T71" fmla="*/ 109 h 210"/>
                  <a:gd name="T72" fmla="*/ 13 w 235"/>
                  <a:gd name="T73" fmla="*/ 100 h 210"/>
                  <a:gd name="T74" fmla="*/ 16 w 235"/>
                  <a:gd name="T75" fmla="*/ 88 h 210"/>
                  <a:gd name="T76" fmla="*/ 27 w 235"/>
                  <a:gd name="T77" fmla="*/ 88 h 210"/>
                  <a:gd name="T78" fmla="*/ 33 w 235"/>
                  <a:gd name="T79" fmla="*/ 80 h 210"/>
                  <a:gd name="T80" fmla="*/ 47 w 235"/>
                  <a:gd name="T81" fmla="*/ 79 h 210"/>
                  <a:gd name="T82" fmla="*/ 54 w 235"/>
                  <a:gd name="T83" fmla="*/ 71 h 210"/>
                  <a:gd name="T84" fmla="*/ 62 w 235"/>
                  <a:gd name="T85" fmla="*/ 79 h 210"/>
                  <a:gd name="T86" fmla="*/ 73 w 235"/>
                  <a:gd name="T87" fmla="*/ 97 h 210"/>
                  <a:gd name="T88" fmla="*/ 76 w 235"/>
                  <a:gd name="T89" fmla="*/ 93 h 210"/>
                  <a:gd name="T90" fmla="*/ 86 w 235"/>
                  <a:gd name="T91" fmla="*/ 90 h 210"/>
                  <a:gd name="T92" fmla="*/ 79 w 235"/>
                  <a:gd name="T93" fmla="*/ 83 h 210"/>
                  <a:gd name="T94" fmla="*/ 82 w 235"/>
                  <a:gd name="T95" fmla="*/ 64 h 210"/>
                  <a:gd name="T96" fmla="*/ 91 w 235"/>
                  <a:gd name="T97" fmla="*/ 47 h 210"/>
                  <a:gd name="T98" fmla="*/ 100 w 235"/>
                  <a:gd name="T99" fmla="*/ 52 h 210"/>
                  <a:gd name="T100" fmla="*/ 117 w 235"/>
                  <a:gd name="T101" fmla="*/ 50 h 210"/>
                  <a:gd name="T102" fmla="*/ 126 w 235"/>
                  <a:gd name="T103" fmla="*/ 38 h 210"/>
                  <a:gd name="T104" fmla="*/ 138 w 235"/>
                  <a:gd name="T105" fmla="*/ 24 h 210"/>
                  <a:gd name="T106" fmla="*/ 147 w 235"/>
                  <a:gd name="T107" fmla="*/ 39 h 210"/>
                  <a:gd name="T108" fmla="*/ 164 w 235"/>
                  <a:gd name="T109" fmla="*/ 41 h 210"/>
                  <a:gd name="T110" fmla="*/ 156 w 235"/>
                  <a:gd name="T111" fmla="*/ 33 h 210"/>
                  <a:gd name="T112" fmla="*/ 158 w 235"/>
                  <a:gd name="T113" fmla="*/ 21 h 210"/>
                  <a:gd name="T114" fmla="*/ 153 w 235"/>
                  <a:gd name="T115" fmla="*/ 3 h 210"/>
                  <a:gd name="T116" fmla="*/ 173 w 235"/>
                  <a:gd name="T117" fmla="*/ 0 h 210"/>
                  <a:gd name="T118" fmla="*/ 180 w 235"/>
                  <a:gd name="T119" fmla="*/ 9 h 210"/>
                  <a:gd name="T120" fmla="*/ 199 w 235"/>
                  <a:gd name="T121" fmla="*/ 15 h 210"/>
                  <a:gd name="T122" fmla="*/ 205 w 235"/>
                  <a:gd name="T123" fmla="*/ 6 h 210"/>
                  <a:gd name="T124" fmla="*/ 221 w 235"/>
                  <a:gd name="T125" fmla="*/ 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5" h="210">
                    <a:moveTo>
                      <a:pt x="221" y="6"/>
                    </a:moveTo>
                    <a:lnTo>
                      <a:pt x="224" y="12"/>
                    </a:lnTo>
                    <a:lnTo>
                      <a:pt x="221" y="18"/>
                    </a:lnTo>
                    <a:lnTo>
                      <a:pt x="232" y="30"/>
                    </a:lnTo>
                    <a:lnTo>
                      <a:pt x="232" y="35"/>
                    </a:lnTo>
                    <a:lnTo>
                      <a:pt x="232" y="38"/>
                    </a:lnTo>
                    <a:lnTo>
                      <a:pt x="235" y="44"/>
                    </a:lnTo>
                    <a:lnTo>
                      <a:pt x="233" y="48"/>
                    </a:lnTo>
                    <a:lnTo>
                      <a:pt x="226" y="59"/>
                    </a:lnTo>
                    <a:lnTo>
                      <a:pt x="226" y="68"/>
                    </a:lnTo>
                    <a:lnTo>
                      <a:pt x="232" y="76"/>
                    </a:lnTo>
                    <a:lnTo>
                      <a:pt x="235" y="88"/>
                    </a:lnTo>
                    <a:lnTo>
                      <a:pt x="233" y="102"/>
                    </a:lnTo>
                    <a:lnTo>
                      <a:pt x="220" y="103"/>
                    </a:lnTo>
                    <a:lnTo>
                      <a:pt x="217" y="105"/>
                    </a:lnTo>
                    <a:lnTo>
                      <a:pt x="215" y="109"/>
                    </a:lnTo>
                    <a:lnTo>
                      <a:pt x="205" y="115"/>
                    </a:lnTo>
                    <a:lnTo>
                      <a:pt x="202" y="117"/>
                    </a:lnTo>
                    <a:lnTo>
                      <a:pt x="192" y="117"/>
                    </a:lnTo>
                    <a:lnTo>
                      <a:pt x="180" y="123"/>
                    </a:lnTo>
                    <a:lnTo>
                      <a:pt x="170" y="134"/>
                    </a:lnTo>
                    <a:lnTo>
                      <a:pt x="173" y="140"/>
                    </a:lnTo>
                    <a:lnTo>
                      <a:pt x="167" y="143"/>
                    </a:lnTo>
                    <a:lnTo>
                      <a:pt x="162" y="146"/>
                    </a:lnTo>
                    <a:lnTo>
                      <a:pt x="156" y="146"/>
                    </a:lnTo>
                    <a:lnTo>
                      <a:pt x="156" y="155"/>
                    </a:lnTo>
                    <a:lnTo>
                      <a:pt x="162" y="158"/>
                    </a:lnTo>
                    <a:lnTo>
                      <a:pt x="161" y="161"/>
                    </a:lnTo>
                    <a:lnTo>
                      <a:pt x="155" y="161"/>
                    </a:lnTo>
                    <a:lnTo>
                      <a:pt x="148" y="162"/>
                    </a:lnTo>
                    <a:lnTo>
                      <a:pt x="147" y="169"/>
                    </a:lnTo>
                    <a:lnTo>
                      <a:pt x="144" y="175"/>
                    </a:lnTo>
                    <a:lnTo>
                      <a:pt x="152" y="182"/>
                    </a:lnTo>
                    <a:lnTo>
                      <a:pt x="153" y="190"/>
                    </a:lnTo>
                    <a:lnTo>
                      <a:pt x="147" y="193"/>
                    </a:lnTo>
                    <a:lnTo>
                      <a:pt x="141" y="197"/>
                    </a:lnTo>
                    <a:lnTo>
                      <a:pt x="133" y="197"/>
                    </a:lnTo>
                    <a:lnTo>
                      <a:pt x="132" y="194"/>
                    </a:lnTo>
                    <a:lnTo>
                      <a:pt x="115" y="199"/>
                    </a:lnTo>
                    <a:lnTo>
                      <a:pt x="117" y="207"/>
                    </a:lnTo>
                    <a:lnTo>
                      <a:pt x="112" y="207"/>
                    </a:lnTo>
                    <a:lnTo>
                      <a:pt x="111" y="202"/>
                    </a:lnTo>
                    <a:lnTo>
                      <a:pt x="106" y="200"/>
                    </a:lnTo>
                    <a:lnTo>
                      <a:pt x="100" y="210"/>
                    </a:lnTo>
                    <a:lnTo>
                      <a:pt x="94" y="207"/>
                    </a:lnTo>
                    <a:lnTo>
                      <a:pt x="88" y="208"/>
                    </a:lnTo>
                    <a:lnTo>
                      <a:pt x="85" y="205"/>
                    </a:lnTo>
                    <a:lnTo>
                      <a:pt x="83" y="203"/>
                    </a:lnTo>
                    <a:lnTo>
                      <a:pt x="79" y="202"/>
                    </a:lnTo>
                    <a:lnTo>
                      <a:pt x="79" y="197"/>
                    </a:lnTo>
                    <a:lnTo>
                      <a:pt x="62" y="185"/>
                    </a:lnTo>
                    <a:lnTo>
                      <a:pt x="59" y="176"/>
                    </a:lnTo>
                    <a:lnTo>
                      <a:pt x="50" y="176"/>
                    </a:lnTo>
                    <a:lnTo>
                      <a:pt x="39" y="181"/>
                    </a:lnTo>
                    <a:lnTo>
                      <a:pt x="33" y="185"/>
                    </a:lnTo>
                    <a:lnTo>
                      <a:pt x="24" y="188"/>
                    </a:lnTo>
                    <a:lnTo>
                      <a:pt x="18" y="184"/>
                    </a:lnTo>
                    <a:lnTo>
                      <a:pt x="16" y="179"/>
                    </a:lnTo>
                    <a:lnTo>
                      <a:pt x="12" y="178"/>
                    </a:lnTo>
                    <a:lnTo>
                      <a:pt x="12" y="172"/>
                    </a:lnTo>
                    <a:lnTo>
                      <a:pt x="16" y="172"/>
                    </a:lnTo>
                    <a:lnTo>
                      <a:pt x="18" y="162"/>
                    </a:lnTo>
                    <a:lnTo>
                      <a:pt x="21" y="159"/>
                    </a:lnTo>
                    <a:lnTo>
                      <a:pt x="19" y="155"/>
                    </a:lnTo>
                    <a:lnTo>
                      <a:pt x="9" y="152"/>
                    </a:lnTo>
                    <a:lnTo>
                      <a:pt x="6" y="146"/>
                    </a:lnTo>
                    <a:lnTo>
                      <a:pt x="0" y="143"/>
                    </a:lnTo>
                    <a:lnTo>
                      <a:pt x="12" y="134"/>
                    </a:lnTo>
                    <a:lnTo>
                      <a:pt x="18" y="127"/>
                    </a:lnTo>
                    <a:lnTo>
                      <a:pt x="21" y="127"/>
                    </a:lnTo>
                    <a:lnTo>
                      <a:pt x="15" y="117"/>
                    </a:lnTo>
                    <a:lnTo>
                      <a:pt x="9" y="109"/>
                    </a:lnTo>
                    <a:lnTo>
                      <a:pt x="3" y="105"/>
                    </a:lnTo>
                    <a:lnTo>
                      <a:pt x="13" y="100"/>
                    </a:lnTo>
                    <a:lnTo>
                      <a:pt x="12" y="94"/>
                    </a:lnTo>
                    <a:lnTo>
                      <a:pt x="16" y="88"/>
                    </a:lnTo>
                    <a:lnTo>
                      <a:pt x="23" y="86"/>
                    </a:lnTo>
                    <a:lnTo>
                      <a:pt x="27" y="88"/>
                    </a:lnTo>
                    <a:lnTo>
                      <a:pt x="33" y="82"/>
                    </a:lnTo>
                    <a:lnTo>
                      <a:pt x="33" y="80"/>
                    </a:lnTo>
                    <a:lnTo>
                      <a:pt x="39" y="82"/>
                    </a:lnTo>
                    <a:lnTo>
                      <a:pt x="47" y="79"/>
                    </a:lnTo>
                    <a:lnTo>
                      <a:pt x="47" y="73"/>
                    </a:lnTo>
                    <a:lnTo>
                      <a:pt x="54" y="71"/>
                    </a:lnTo>
                    <a:lnTo>
                      <a:pt x="59" y="73"/>
                    </a:lnTo>
                    <a:lnTo>
                      <a:pt x="62" y="79"/>
                    </a:lnTo>
                    <a:lnTo>
                      <a:pt x="63" y="90"/>
                    </a:lnTo>
                    <a:lnTo>
                      <a:pt x="73" y="97"/>
                    </a:lnTo>
                    <a:lnTo>
                      <a:pt x="73" y="100"/>
                    </a:lnTo>
                    <a:lnTo>
                      <a:pt x="76" y="93"/>
                    </a:lnTo>
                    <a:lnTo>
                      <a:pt x="80" y="93"/>
                    </a:lnTo>
                    <a:lnTo>
                      <a:pt x="86" y="90"/>
                    </a:lnTo>
                    <a:lnTo>
                      <a:pt x="83" y="85"/>
                    </a:lnTo>
                    <a:lnTo>
                      <a:pt x="79" y="83"/>
                    </a:lnTo>
                    <a:lnTo>
                      <a:pt x="79" y="79"/>
                    </a:lnTo>
                    <a:lnTo>
                      <a:pt x="82" y="64"/>
                    </a:lnTo>
                    <a:lnTo>
                      <a:pt x="85" y="61"/>
                    </a:lnTo>
                    <a:lnTo>
                      <a:pt x="91" y="47"/>
                    </a:lnTo>
                    <a:lnTo>
                      <a:pt x="98" y="45"/>
                    </a:lnTo>
                    <a:lnTo>
                      <a:pt x="100" y="52"/>
                    </a:lnTo>
                    <a:lnTo>
                      <a:pt x="112" y="50"/>
                    </a:lnTo>
                    <a:lnTo>
                      <a:pt x="117" y="50"/>
                    </a:lnTo>
                    <a:lnTo>
                      <a:pt x="124" y="42"/>
                    </a:lnTo>
                    <a:lnTo>
                      <a:pt x="126" y="38"/>
                    </a:lnTo>
                    <a:lnTo>
                      <a:pt x="130" y="26"/>
                    </a:lnTo>
                    <a:lnTo>
                      <a:pt x="138" y="24"/>
                    </a:lnTo>
                    <a:lnTo>
                      <a:pt x="139" y="32"/>
                    </a:lnTo>
                    <a:lnTo>
                      <a:pt x="147" y="39"/>
                    </a:lnTo>
                    <a:lnTo>
                      <a:pt x="155" y="41"/>
                    </a:lnTo>
                    <a:lnTo>
                      <a:pt x="164" y="41"/>
                    </a:lnTo>
                    <a:lnTo>
                      <a:pt x="167" y="36"/>
                    </a:lnTo>
                    <a:lnTo>
                      <a:pt x="156" y="33"/>
                    </a:lnTo>
                    <a:lnTo>
                      <a:pt x="156" y="27"/>
                    </a:lnTo>
                    <a:lnTo>
                      <a:pt x="158" y="21"/>
                    </a:lnTo>
                    <a:lnTo>
                      <a:pt x="153" y="12"/>
                    </a:lnTo>
                    <a:lnTo>
                      <a:pt x="153" y="3"/>
                    </a:lnTo>
                    <a:lnTo>
                      <a:pt x="167" y="0"/>
                    </a:lnTo>
                    <a:lnTo>
                      <a:pt x="173" y="0"/>
                    </a:lnTo>
                    <a:lnTo>
                      <a:pt x="176" y="7"/>
                    </a:lnTo>
                    <a:lnTo>
                      <a:pt x="180" y="9"/>
                    </a:lnTo>
                    <a:lnTo>
                      <a:pt x="191" y="14"/>
                    </a:lnTo>
                    <a:lnTo>
                      <a:pt x="199" y="15"/>
                    </a:lnTo>
                    <a:lnTo>
                      <a:pt x="206" y="10"/>
                    </a:lnTo>
                    <a:lnTo>
                      <a:pt x="205" y="6"/>
                    </a:lnTo>
                    <a:lnTo>
                      <a:pt x="212" y="1"/>
                    </a:lnTo>
                    <a:lnTo>
                      <a:pt x="221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0" name="Freeform 3191">
                <a:extLst>
                  <a:ext uri="{FF2B5EF4-FFF2-40B4-BE49-F238E27FC236}">
                    <a16:creationId xmlns:a16="http://schemas.microsoft.com/office/drawing/2014/main" id="{553D534F-519B-AF96-45D7-0AAE6EA26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211"/>
                <a:ext cx="25" cy="28"/>
              </a:xfrm>
              <a:custGeom>
                <a:avLst/>
                <a:gdLst>
                  <a:gd name="T0" fmla="*/ 15 w 50"/>
                  <a:gd name="T1" fmla="*/ 0 h 58"/>
                  <a:gd name="T2" fmla="*/ 12 w 50"/>
                  <a:gd name="T3" fmla="*/ 0 h 58"/>
                  <a:gd name="T4" fmla="*/ 7 w 50"/>
                  <a:gd name="T5" fmla="*/ 5 h 58"/>
                  <a:gd name="T6" fmla="*/ 3 w 50"/>
                  <a:gd name="T7" fmla="*/ 6 h 58"/>
                  <a:gd name="T8" fmla="*/ 4 w 50"/>
                  <a:gd name="T9" fmla="*/ 17 h 58"/>
                  <a:gd name="T10" fmla="*/ 0 w 50"/>
                  <a:gd name="T11" fmla="*/ 20 h 58"/>
                  <a:gd name="T12" fmla="*/ 1 w 50"/>
                  <a:gd name="T13" fmla="*/ 23 h 58"/>
                  <a:gd name="T14" fmla="*/ 4 w 50"/>
                  <a:gd name="T15" fmla="*/ 32 h 58"/>
                  <a:gd name="T16" fmla="*/ 12 w 50"/>
                  <a:gd name="T17" fmla="*/ 35 h 58"/>
                  <a:gd name="T18" fmla="*/ 15 w 50"/>
                  <a:gd name="T19" fmla="*/ 35 h 58"/>
                  <a:gd name="T20" fmla="*/ 18 w 50"/>
                  <a:gd name="T21" fmla="*/ 44 h 58"/>
                  <a:gd name="T22" fmla="*/ 25 w 50"/>
                  <a:gd name="T23" fmla="*/ 46 h 58"/>
                  <a:gd name="T24" fmla="*/ 28 w 50"/>
                  <a:gd name="T25" fmla="*/ 44 h 58"/>
                  <a:gd name="T26" fmla="*/ 28 w 50"/>
                  <a:gd name="T27" fmla="*/ 55 h 58"/>
                  <a:gd name="T28" fmla="*/ 39 w 50"/>
                  <a:gd name="T29" fmla="*/ 58 h 58"/>
                  <a:gd name="T30" fmla="*/ 42 w 50"/>
                  <a:gd name="T31" fmla="*/ 49 h 58"/>
                  <a:gd name="T32" fmla="*/ 50 w 50"/>
                  <a:gd name="T33" fmla="*/ 46 h 58"/>
                  <a:gd name="T34" fmla="*/ 44 w 50"/>
                  <a:gd name="T35" fmla="*/ 24 h 58"/>
                  <a:gd name="T36" fmla="*/ 45 w 50"/>
                  <a:gd name="T37" fmla="*/ 21 h 58"/>
                  <a:gd name="T38" fmla="*/ 41 w 50"/>
                  <a:gd name="T39" fmla="*/ 17 h 58"/>
                  <a:gd name="T40" fmla="*/ 44 w 50"/>
                  <a:gd name="T41" fmla="*/ 14 h 58"/>
                  <a:gd name="T42" fmla="*/ 36 w 50"/>
                  <a:gd name="T43" fmla="*/ 11 h 58"/>
                  <a:gd name="T44" fmla="*/ 28 w 50"/>
                  <a:gd name="T45" fmla="*/ 9 h 58"/>
                  <a:gd name="T46" fmla="*/ 25 w 50"/>
                  <a:gd name="T47" fmla="*/ 11 h 58"/>
                  <a:gd name="T48" fmla="*/ 16 w 50"/>
                  <a:gd name="T49" fmla="*/ 8 h 58"/>
                  <a:gd name="T50" fmla="*/ 15 w 50"/>
                  <a:gd name="T5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58">
                    <a:moveTo>
                      <a:pt x="15" y="0"/>
                    </a:moveTo>
                    <a:lnTo>
                      <a:pt x="12" y="0"/>
                    </a:lnTo>
                    <a:lnTo>
                      <a:pt x="7" y="5"/>
                    </a:lnTo>
                    <a:lnTo>
                      <a:pt x="3" y="6"/>
                    </a:lnTo>
                    <a:lnTo>
                      <a:pt x="4" y="17"/>
                    </a:lnTo>
                    <a:lnTo>
                      <a:pt x="0" y="20"/>
                    </a:lnTo>
                    <a:lnTo>
                      <a:pt x="1" y="23"/>
                    </a:lnTo>
                    <a:lnTo>
                      <a:pt x="4" y="32"/>
                    </a:lnTo>
                    <a:lnTo>
                      <a:pt x="12" y="35"/>
                    </a:lnTo>
                    <a:lnTo>
                      <a:pt x="15" y="35"/>
                    </a:lnTo>
                    <a:lnTo>
                      <a:pt x="18" y="44"/>
                    </a:lnTo>
                    <a:lnTo>
                      <a:pt x="25" y="46"/>
                    </a:lnTo>
                    <a:lnTo>
                      <a:pt x="28" y="44"/>
                    </a:lnTo>
                    <a:lnTo>
                      <a:pt x="28" y="55"/>
                    </a:lnTo>
                    <a:lnTo>
                      <a:pt x="39" y="58"/>
                    </a:lnTo>
                    <a:lnTo>
                      <a:pt x="42" y="49"/>
                    </a:lnTo>
                    <a:lnTo>
                      <a:pt x="50" y="46"/>
                    </a:lnTo>
                    <a:lnTo>
                      <a:pt x="44" y="24"/>
                    </a:lnTo>
                    <a:lnTo>
                      <a:pt x="45" y="21"/>
                    </a:lnTo>
                    <a:lnTo>
                      <a:pt x="41" y="17"/>
                    </a:lnTo>
                    <a:lnTo>
                      <a:pt x="44" y="14"/>
                    </a:lnTo>
                    <a:lnTo>
                      <a:pt x="36" y="11"/>
                    </a:lnTo>
                    <a:lnTo>
                      <a:pt x="28" y="9"/>
                    </a:lnTo>
                    <a:lnTo>
                      <a:pt x="25" y="11"/>
                    </a:lnTo>
                    <a:lnTo>
                      <a:pt x="16" y="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1" name="Freeform 3192">
                <a:extLst>
                  <a:ext uri="{FF2B5EF4-FFF2-40B4-BE49-F238E27FC236}">
                    <a16:creationId xmlns:a16="http://schemas.microsoft.com/office/drawing/2014/main" id="{056612E8-73F5-C747-959F-2181620F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211"/>
                <a:ext cx="25" cy="28"/>
              </a:xfrm>
              <a:custGeom>
                <a:avLst/>
                <a:gdLst>
                  <a:gd name="T0" fmla="*/ 15 w 50"/>
                  <a:gd name="T1" fmla="*/ 0 h 58"/>
                  <a:gd name="T2" fmla="*/ 16 w 50"/>
                  <a:gd name="T3" fmla="*/ 8 h 58"/>
                  <a:gd name="T4" fmla="*/ 25 w 50"/>
                  <a:gd name="T5" fmla="*/ 11 h 58"/>
                  <a:gd name="T6" fmla="*/ 28 w 50"/>
                  <a:gd name="T7" fmla="*/ 9 h 58"/>
                  <a:gd name="T8" fmla="*/ 36 w 50"/>
                  <a:gd name="T9" fmla="*/ 11 h 58"/>
                  <a:gd name="T10" fmla="*/ 44 w 50"/>
                  <a:gd name="T11" fmla="*/ 14 h 58"/>
                  <a:gd name="T12" fmla="*/ 41 w 50"/>
                  <a:gd name="T13" fmla="*/ 17 h 58"/>
                  <a:gd name="T14" fmla="*/ 45 w 50"/>
                  <a:gd name="T15" fmla="*/ 21 h 58"/>
                  <a:gd name="T16" fmla="*/ 44 w 50"/>
                  <a:gd name="T17" fmla="*/ 24 h 58"/>
                  <a:gd name="T18" fmla="*/ 50 w 50"/>
                  <a:gd name="T19" fmla="*/ 46 h 58"/>
                  <a:gd name="T20" fmla="*/ 42 w 50"/>
                  <a:gd name="T21" fmla="*/ 49 h 58"/>
                  <a:gd name="T22" fmla="*/ 39 w 50"/>
                  <a:gd name="T23" fmla="*/ 58 h 58"/>
                  <a:gd name="T24" fmla="*/ 28 w 50"/>
                  <a:gd name="T25" fmla="*/ 55 h 58"/>
                  <a:gd name="T26" fmla="*/ 28 w 50"/>
                  <a:gd name="T27" fmla="*/ 44 h 58"/>
                  <a:gd name="T28" fmla="*/ 25 w 50"/>
                  <a:gd name="T29" fmla="*/ 46 h 58"/>
                  <a:gd name="T30" fmla="*/ 18 w 50"/>
                  <a:gd name="T31" fmla="*/ 44 h 58"/>
                  <a:gd name="T32" fmla="*/ 15 w 50"/>
                  <a:gd name="T33" fmla="*/ 35 h 58"/>
                  <a:gd name="T34" fmla="*/ 12 w 50"/>
                  <a:gd name="T35" fmla="*/ 35 h 58"/>
                  <a:gd name="T36" fmla="*/ 4 w 50"/>
                  <a:gd name="T37" fmla="*/ 32 h 58"/>
                  <a:gd name="T38" fmla="*/ 1 w 50"/>
                  <a:gd name="T39" fmla="*/ 23 h 58"/>
                  <a:gd name="T40" fmla="*/ 0 w 50"/>
                  <a:gd name="T41" fmla="*/ 20 h 58"/>
                  <a:gd name="T42" fmla="*/ 4 w 50"/>
                  <a:gd name="T43" fmla="*/ 17 h 58"/>
                  <a:gd name="T44" fmla="*/ 3 w 50"/>
                  <a:gd name="T45" fmla="*/ 6 h 58"/>
                  <a:gd name="T46" fmla="*/ 7 w 50"/>
                  <a:gd name="T47" fmla="*/ 5 h 58"/>
                  <a:gd name="T48" fmla="*/ 12 w 50"/>
                  <a:gd name="T49" fmla="*/ 0 h 58"/>
                  <a:gd name="T50" fmla="*/ 15 w 50"/>
                  <a:gd name="T5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58">
                    <a:moveTo>
                      <a:pt x="15" y="0"/>
                    </a:moveTo>
                    <a:lnTo>
                      <a:pt x="16" y="8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6" y="11"/>
                    </a:lnTo>
                    <a:lnTo>
                      <a:pt x="44" y="14"/>
                    </a:lnTo>
                    <a:lnTo>
                      <a:pt x="41" y="17"/>
                    </a:lnTo>
                    <a:lnTo>
                      <a:pt x="45" y="21"/>
                    </a:lnTo>
                    <a:lnTo>
                      <a:pt x="44" y="24"/>
                    </a:lnTo>
                    <a:lnTo>
                      <a:pt x="50" y="46"/>
                    </a:lnTo>
                    <a:lnTo>
                      <a:pt x="42" y="49"/>
                    </a:lnTo>
                    <a:lnTo>
                      <a:pt x="39" y="58"/>
                    </a:lnTo>
                    <a:lnTo>
                      <a:pt x="28" y="55"/>
                    </a:lnTo>
                    <a:lnTo>
                      <a:pt x="28" y="44"/>
                    </a:lnTo>
                    <a:lnTo>
                      <a:pt x="25" y="46"/>
                    </a:lnTo>
                    <a:lnTo>
                      <a:pt x="18" y="44"/>
                    </a:lnTo>
                    <a:lnTo>
                      <a:pt x="15" y="35"/>
                    </a:lnTo>
                    <a:lnTo>
                      <a:pt x="12" y="35"/>
                    </a:lnTo>
                    <a:lnTo>
                      <a:pt x="4" y="32"/>
                    </a:lnTo>
                    <a:lnTo>
                      <a:pt x="1" y="23"/>
                    </a:lnTo>
                    <a:lnTo>
                      <a:pt x="0" y="20"/>
                    </a:lnTo>
                    <a:lnTo>
                      <a:pt x="4" y="17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12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2" name="Freeform 3193">
                <a:extLst>
                  <a:ext uri="{FF2B5EF4-FFF2-40B4-BE49-F238E27FC236}">
                    <a16:creationId xmlns:a16="http://schemas.microsoft.com/office/drawing/2014/main" id="{7B9A30D9-9577-1634-79DD-E1A774E23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211"/>
                <a:ext cx="25" cy="28"/>
              </a:xfrm>
              <a:custGeom>
                <a:avLst/>
                <a:gdLst>
                  <a:gd name="T0" fmla="*/ 15 w 50"/>
                  <a:gd name="T1" fmla="*/ 0 h 58"/>
                  <a:gd name="T2" fmla="*/ 16 w 50"/>
                  <a:gd name="T3" fmla="*/ 8 h 58"/>
                  <a:gd name="T4" fmla="*/ 25 w 50"/>
                  <a:gd name="T5" fmla="*/ 11 h 58"/>
                  <a:gd name="T6" fmla="*/ 28 w 50"/>
                  <a:gd name="T7" fmla="*/ 9 h 58"/>
                  <a:gd name="T8" fmla="*/ 36 w 50"/>
                  <a:gd name="T9" fmla="*/ 11 h 58"/>
                  <a:gd name="T10" fmla="*/ 44 w 50"/>
                  <a:gd name="T11" fmla="*/ 14 h 58"/>
                  <a:gd name="T12" fmla="*/ 41 w 50"/>
                  <a:gd name="T13" fmla="*/ 17 h 58"/>
                  <a:gd name="T14" fmla="*/ 45 w 50"/>
                  <a:gd name="T15" fmla="*/ 21 h 58"/>
                  <a:gd name="T16" fmla="*/ 44 w 50"/>
                  <a:gd name="T17" fmla="*/ 24 h 58"/>
                  <a:gd name="T18" fmla="*/ 50 w 50"/>
                  <a:gd name="T19" fmla="*/ 46 h 58"/>
                  <a:gd name="T20" fmla="*/ 42 w 50"/>
                  <a:gd name="T21" fmla="*/ 49 h 58"/>
                  <a:gd name="T22" fmla="*/ 39 w 50"/>
                  <a:gd name="T23" fmla="*/ 58 h 58"/>
                  <a:gd name="T24" fmla="*/ 28 w 50"/>
                  <a:gd name="T25" fmla="*/ 55 h 58"/>
                  <a:gd name="T26" fmla="*/ 28 w 50"/>
                  <a:gd name="T27" fmla="*/ 44 h 58"/>
                  <a:gd name="T28" fmla="*/ 25 w 50"/>
                  <a:gd name="T29" fmla="*/ 46 h 58"/>
                  <a:gd name="T30" fmla="*/ 18 w 50"/>
                  <a:gd name="T31" fmla="*/ 44 h 58"/>
                  <a:gd name="T32" fmla="*/ 15 w 50"/>
                  <a:gd name="T33" fmla="*/ 35 h 58"/>
                  <a:gd name="T34" fmla="*/ 12 w 50"/>
                  <a:gd name="T35" fmla="*/ 35 h 58"/>
                  <a:gd name="T36" fmla="*/ 4 w 50"/>
                  <a:gd name="T37" fmla="*/ 32 h 58"/>
                  <a:gd name="T38" fmla="*/ 1 w 50"/>
                  <a:gd name="T39" fmla="*/ 23 h 58"/>
                  <a:gd name="T40" fmla="*/ 0 w 50"/>
                  <a:gd name="T41" fmla="*/ 20 h 58"/>
                  <a:gd name="T42" fmla="*/ 4 w 50"/>
                  <a:gd name="T43" fmla="*/ 17 h 58"/>
                  <a:gd name="T44" fmla="*/ 3 w 50"/>
                  <a:gd name="T45" fmla="*/ 6 h 58"/>
                  <a:gd name="T46" fmla="*/ 7 w 50"/>
                  <a:gd name="T47" fmla="*/ 5 h 58"/>
                  <a:gd name="T48" fmla="*/ 12 w 50"/>
                  <a:gd name="T49" fmla="*/ 0 h 58"/>
                  <a:gd name="T50" fmla="*/ 15 w 50"/>
                  <a:gd name="T5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58">
                    <a:moveTo>
                      <a:pt x="15" y="0"/>
                    </a:moveTo>
                    <a:lnTo>
                      <a:pt x="16" y="8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6" y="11"/>
                    </a:lnTo>
                    <a:lnTo>
                      <a:pt x="44" y="14"/>
                    </a:lnTo>
                    <a:lnTo>
                      <a:pt x="41" y="17"/>
                    </a:lnTo>
                    <a:lnTo>
                      <a:pt x="45" y="21"/>
                    </a:lnTo>
                    <a:lnTo>
                      <a:pt x="44" y="24"/>
                    </a:lnTo>
                    <a:lnTo>
                      <a:pt x="50" y="46"/>
                    </a:lnTo>
                    <a:lnTo>
                      <a:pt x="42" y="49"/>
                    </a:lnTo>
                    <a:lnTo>
                      <a:pt x="39" y="58"/>
                    </a:lnTo>
                    <a:lnTo>
                      <a:pt x="28" y="55"/>
                    </a:lnTo>
                    <a:lnTo>
                      <a:pt x="28" y="44"/>
                    </a:lnTo>
                    <a:lnTo>
                      <a:pt x="25" y="46"/>
                    </a:lnTo>
                    <a:lnTo>
                      <a:pt x="18" y="44"/>
                    </a:lnTo>
                    <a:lnTo>
                      <a:pt x="15" y="35"/>
                    </a:lnTo>
                    <a:lnTo>
                      <a:pt x="12" y="35"/>
                    </a:lnTo>
                    <a:lnTo>
                      <a:pt x="4" y="32"/>
                    </a:lnTo>
                    <a:lnTo>
                      <a:pt x="1" y="23"/>
                    </a:lnTo>
                    <a:lnTo>
                      <a:pt x="0" y="20"/>
                    </a:lnTo>
                    <a:lnTo>
                      <a:pt x="4" y="17"/>
                    </a:lnTo>
                    <a:lnTo>
                      <a:pt x="3" y="6"/>
                    </a:lnTo>
                    <a:lnTo>
                      <a:pt x="7" y="5"/>
                    </a:lnTo>
                    <a:lnTo>
                      <a:pt x="12" y="0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3" name="Freeform 3194">
                <a:extLst>
                  <a:ext uri="{FF2B5EF4-FFF2-40B4-BE49-F238E27FC236}">
                    <a16:creationId xmlns:a16="http://schemas.microsoft.com/office/drawing/2014/main" id="{073D0DD2-3F83-FECE-B2F3-D2FB78787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147"/>
                <a:ext cx="84" cy="52"/>
              </a:xfrm>
              <a:custGeom>
                <a:avLst/>
                <a:gdLst>
                  <a:gd name="T0" fmla="*/ 166 w 167"/>
                  <a:gd name="T1" fmla="*/ 9 h 103"/>
                  <a:gd name="T2" fmla="*/ 149 w 167"/>
                  <a:gd name="T3" fmla="*/ 8 h 103"/>
                  <a:gd name="T4" fmla="*/ 137 w 167"/>
                  <a:gd name="T5" fmla="*/ 9 h 103"/>
                  <a:gd name="T6" fmla="*/ 126 w 167"/>
                  <a:gd name="T7" fmla="*/ 8 h 103"/>
                  <a:gd name="T8" fmla="*/ 123 w 167"/>
                  <a:gd name="T9" fmla="*/ 1 h 103"/>
                  <a:gd name="T10" fmla="*/ 110 w 167"/>
                  <a:gd name="T11" fmla="*/ 0 h 103"/>
                  <a:gd name="T12" fmla="*/ 101 w 167"/>
                  <a:gd name="T13" fmla="*/ 9 h 103"/>
                  <a:gd name="T14" fmla="*/ 90 w 167"/>
                  <a:gd name="T15" fmla="*/ 27 h 103"/>
                  <a:gd name="T16" fmla="*/ 78 w 167"/>
                  <a:gd name="T17" fmla="*/ 18 h 103"/>
                  <a:gd name="T18" fmla="*/ 81 w 167"/>
                  <a:gd name="T19" fmla="*/ 27 h 103"/>
                  <a:gd name="T20" fmla="*/ 75 w 167"/>
                  <a:gd name="T21" fmla="*/ 33 h 103"/>
                  <a:gd name="T22" fmla="*/ 67 w 167"/>
                  <a:gd name="T23" fmla="*/ 30 h 103"/>
                  <a:gd name="T24" fmla="*/ 60 w 167"/>
                  <a:gd name="T25" fmla="*/ 24 h 103"/>
                  <a:gd name="T26" fmla="*/ 46 w 167"/>
                  <a:gd name="T27" fmla="*/ 24 h 103"/>
                  <a:gd name="T28" fmla="*/ 37 w 167"/>
                  <a:gd name="T29" fmla="*/ 32 h 103"/>
                  <a:gd name="T30" fmla="*/ 37 w 167"/>
                  <a:gd name="T31" fmla="*/ 46 h 103"/>
                  <a:gd name="T32" fmla="*/ 37 w 167"/>
                  <a:gd name="T33" fmla="*/ 59 h 103"/>
                  <a:gd name="T34" fmla="*/ 25 w 167"/>
                  <a:gd name="T35" fmla="*/ 52 h 103"/>
                  <a:gd name="T36" fmla="*/ 17 w 167"/>
                  <a:gd name="T37" fmla="*/ 56 h 103"/>
                  <a:gd name="T38" fmla="*/ 0 w 167"/>
                  <a:gd name="T39" fmla="*/ 56 h 103"/>
                  <a:gd name="T40" fmla="*/ 6 w 167"/>
                  <a:gd name="T41" fmla="*/ 67 h 103"/>
                  <a:gd name="T42" fmla="*/ 14 w 167"/>
                  <a:gd name="T43" fmla="*/ 88 h 103"/>
                  <a:gd name="T44" fmla="*/ 31 w 167"/>
                  <a:gd name="T45" fmla="*/ 88 h 103"/>
                  <a:gd name="T46" fmla="*/ 38 w 167"/>
                  <a:gd name="T47" fmla="*/ 85 h 103"/>
                  <a:gd name="T48" fmla="*/ 46 w 167"/>
                  <a:gd name="T49" fmla="*/ 84 h 103"/>
                  <a:gd name="T50" fmla="*/ 61 w 167"/>
                  <a:gd name="T51" fmla="*/ 90 h 103"/>
                  <a:gd name="T52" fmla="*/ 67 w 167"/>
                  <a:gd name="T53" fmla="*/ 91 h 103"/>
                  <a:gd name="T54" fmla="*/ 73 w 167"/>
                  <a:gd name="T55" fmla="*/ 97 h 103"/>
                  <a:gd name="T56" fmla="*/ 82 w 167"/>
                  <a:gd name="T57" fmla="*/ 96 h 103"/>
                  <a:gd name="T58" fmla="*/ 93 w 167"/>
                  <a:gd name="T59" fmla="*/ 88 h 103"/>
                  <a:gd name="T60" fmla="*/ 104 w 167"/>
                  <a:gd name="T61" fmla="*/ 87 h 103"/>
                  <a:gd name="T62" fmla="*/ 101 w 167"/>
                  <a:gd name="T63" fmla="*/ 76 h 103"/>
                  <a:gd name="T64" fmla="*/ 99 w 167"/>
                  <a:gd name="T65" fmla="*/ 67 h 103"/>
                  <a:gd name="T66" fmla="*/ 116 w 167"/>
                  <a:gd name="T67" fmla="*/ 56 h 103"/>
                  <a:gd name="T68" fmla="*/ 128 w 167"/>
                  <a:gd name="T69" fmla="*/ 55 h 103"/>
                  <a:gd name="T70" fmla="*/ 142 w 167"/>
                  <a:gd name="T71" fmla="*/ 64 h 103"/>
                  <a:gd name="T72" fmla="*/ 148 w 167"/>
                  <a:gd name="T73" fmla="*/ 61 h 103"/>
                  <a:gd name="T74" fmla="*/ 160 w 167"/>
                  <a:gd name="T75" fmla="*/ 53 h 103"/>
                  <a:gd name="T76" fmla="*/ 151 w 167"/>
                  <a:gd name="T77" fmla="*/ 47 h 103"/>
                  <a:gd name="T78" fmla="*/ 158 w 167"/>
                  <a:gd name="T79" fmla="*/ 44 h 103"/>
                  <a:gd name="T80" fmla="*/ 152 w 167"/>
                  <a:gd name="T81" fmla="*/ 36 h 103"/>
                  <a:gd name="T82" fmla="*/ 148 w 167"/>
                  <a:gd name="T83" fmla="*/ 30 h 103"/>
                  <a:gd name="T84" fmla="*/ 155 w 167"/>
                  <a:gd name="T85" fmla="*/ 23 h 103"/>
                  <a:gd name="T86" fmla="*/ 166 w 167"/>
                  <a:gd name="T87" fmla="*/ 1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7" h="103">
                    <a:moveTo>
                      <a:pt x="167" y="14"/>
                    </a:moveTo>
                    <a:lnTo>
                      <a:pt x="166" y="9"/>
                    </a:lnTo>
                    <a:lnTo>
                      <a:pt x="158" y="4"/>
                    </a:lnTo>
                    <a:lnTo>
                      <a:pt x="149" y="8"/>
                    </a:lnTo>
                    <a:lnTo>
                      <a:pt x="146" y="6"/>
                    </a:lnTo>
                    <a:lnTo>
                      <a:pt x="137" y="9"/>
                    </a:lnTo>
                    <a:lnTo>
                      <a:pt x="134" y="12"/>
                    </a:lnTo>
                    <a:lnTo>
                      <a:pt x="126" y="8"/>
                    </a:lnTo>
                    <a:lnTo>
                      <a:pt x="123" y="9"/>
                    </a:lnTo>
                    <a:lnTo>
                      <a:pt x="123" y="1"/>
                    </a:lnTo>
                    <a:lnTo>
                      <a:pt x="114" y="3"/>
                    </a:lnTo>
                    <a:lnTo>
                      <a:pt x="110" y="0"/>
                    </a:lnTo>
                    <a:lnTo>
                      <a:pt x="104" y="3"/>
                    </a:lnTo>
                    <a:lnTo>
                      <a:pt x="101" y="9"/>
                    </a:lnTo>
                    <a:lnTo>
                      <a:pt x="94" y="18"/>
                    </a:lnTo>
                    <a:lnTo>
                      <a:pt x="90" y="27"/>
                    </a:lnTo>
                    <a:lnTo>
                      <a:pt x="84" y="26"/>
                    </a:lnTo>
                    <a:lnTo>
                      <a:pt x="78" y="18"/>
                    </a:lnTo>
                    <a:lnTo>
                      <a:pt x="76" y="18"/>
                    </a:lnTo>
                    <a:lnTo>
                      <a:pt x="81" y="27"/>
                    </a:lnTo>
                    <a:lnTo>
                      <a:pt x="79" y="36"/>
                    </a:lnTo>
                    <a:lnTo>
                      <a:pt x="75" y="33"/>
                    </a:lnTo>
                    <a:lnTo>
                      <a:pt x="70" y="33"/>
                    </a:lnTo>
                    <a:lnTo>
                      <a:pt x="67" y="30"/>
                    </a:lnTo>
                    <a:lnTo>
                      <a:pt x="67" y="26"/>
                    </a:lnTo>
                    <a:lnTo>
                      <a:pt x="60" y="24"/>
                    </a:lnTo>
                    <a:lnTo>
                      <a:pt x="52" y="27"/>
                    </a:lnTo>
                    <a:lnTo>
                      <a:pt x="46" y="24"/>
                    </a:lnTo>
                    <a:lnTo>
                      <a:pt x="44" y="23"/>
                    </a:lnTo>
                    <a:lnTo>
                      <a:pt x="37" y="32"/>
                    </a:lnTo>
                    <a:lnTo>
                      <a:pt x="35" y="39"/>
                    </a:lnTo>
                    <a:lnTo>
                      <a:pt x="37" y="46"/>
                    </a:lnTo>
                    <a:lnTo>
                      <a:pt x="40" y="53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25" y="52"/>
                    </a:lnTo>
                    <a:lnTo>
                      <a:pt x="19" y="50"/>
                    </a:lnTo>
                    <a:lnTo>
                      <a:pt x="17" y="56"/>
                    </a:lnTo>
                    <a:lnTo>
                      <a:pt x="2" y="53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6" y="67"/>
                    </a:lnTo>
                    <a:lnTo>
                      <a:pt x="14" y="79"/>
                    </a:lnTo>
                    <a:lnTo>
                      <a:pt x="14" y="88"/>
                    </a:lnTo>
                    <a:lnTo>
                      <a:pt x="19" y="93"/>
                    </a:lnTo>
                    <a:lnTo>
                      <a:pt x="31" y="88"/>
                    </a:lnTo>
                    <a:lnTo>
                      <a:pt x="37" y="88"/>
                    </a:lnTo>
                    <a:lnTo>
                      <a:pt x="38" y="85"/>
                    </a:lnTo>
                    <a:lnTo>
                      <a:pt x="41" y="87"/>
                    </a:lnTo>
                    <a:lnTo>
                      <a:pt x="46" y="84"/>
                    </a:lnTo>
                    <a:lnTo>
                      <a:pt x="58" y="85"/>
                    </a:lnTo>
                    <a:lnTo>
                      <a:pt x="61" y="90"/>
                    </a:lnTo>
                    <a:lnTo>
                      <a:pt x="64" y="88"/>
                    </a:lnTo>
                    <a:lnTo>
                      <a:pt x="67" y="91"/>
                    </a:lnTo>
                    <a:lnTo>
                      <a:pt x="73" y="91"/>
                    </a:lnTo>
                    <a:lnTo>
                      <a:pt x="73" y="97"/>
                    </a:lnTo>
                    <a:lnTo>
                      <a:pt x="79" y="103"/>
                    </a:lnTo>
                    <a:lnTo>
                      <a:pt x="82" y="96"/>
                    </a:lnTo>
                    <a:lnTo>
                      <a:pt x="91" y="93"/>
                    </a:lnTo>
                    <a:lnTo>
                      <a:pt x="93" y="88"/>
                    </a:lnTo>
                    <a:lnTo>
                      <a:pt x="101" y="88"/>
                    </a:lnTo>
                    <a:lnTo>
                      <a:pt x="104" y="87"/>
                    </a:lnTo>
                    <a:lnTo>
                      <a:pt x="98" y="80"/>
                    </a:lnTo>
                    <a:lnTo>
                      <a:pt x="101" y="76"/>
                    </a:lnTo>
                    <a:lnTo>
                      <a:pt x="98" y="64"/>
                    </a:lnTo>
                    <a:lnTo>
                      <a:pt x="99" y="67"/>
                    </a:lnTo>
                    <a:lnTo>
                      <a:pt x="107" y="59"/>
                    </a:lnTo>
                    <a:lnTo>
                      <a:pt x="116" y="56"/>
                    </a:lnTo>
                    <a:lnTo>
                      <a:pt x="122" y="53"/>
                    </a:lnTo>
                    <a:lnTo>
                      <a:pt x="128" y="55"/>
                    </a:lnTo>
                    <a:lnTo>
                      <a:pt x="134" y="64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8" y="61"/>
                    </a:lnTo>
                    <a:lnTo>
                      <a:pt x="157" y="56"/>
                    </a:lnTo>
                    <a:lnTo>
                      <a:pt x="160" y="53"/>
                    </a:lnTo>
                    <a:lnTo>
                      <a:pt x="151" y="52"/>
                    </a:lnTo>
                    <a:lnTo>
                      <a:pt x="151" y="47"/>
                    </a:lnTo>
                    <a:lnTo>
                      <a:pt x="157" y="49"/>
                    </a:lnTo>
                    <a:lnTo>
                      <a:pt x="158" y="44"/>
                    </a:lnTo>
                    <a:lnTo>
                      <a:pt x="154" y="41"/>
                    </a:lnTo>
                    <a:lnTo>
                      <a:pt x="152" y="36"/>
                    </a:lnTo>
                    <a:lnTo>
                      <a:pt x="148" y="36"/>
                    </a:lnTo>
                    <a:lnTo>
                      <a:pt x="148" y="30"/>
                    </a:lnTo>
                    <a:lnTo>
                      <a:pt x="154" y="30"/>
                    </a:lnTo>
                    <a:lnTo>
                      <a:pt x="155" y="23"/>
                    </a:lnTo>
                    <a:lnTo>
                      <a:pt x="158" y="21"/>
                    </a:lnTo>
                    <a:lnTo>
                      <a:pt x="166" y="12"/>
                    </a:lnTo>
                    <a:lnTo>
                      <a:pt x="167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4" name="Freeform 3195">
                <a:extLst>
                  <a:ext uri="{FF2B5EF4-FFF2-40B4-BE49-F238E27FC236}">
                    <a16:creationId xmlns:a16="http://schemas.microsoft.com/office/drawing/2014/main" id="{3EDE3238-66CC-391E-815B-CA07A59EC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147"/>
                <a:ext cx="84" cy="52"/>
              </a:xfrm>
              <a:custGeom>
                <a:avLst/>
                <a:gdLst>
                  <a:gd name="T0" fmla="*/ 166 w 167"/>
                  <a:gd name="T1" fmla="*/ 12 h 103"/>
                  <a:gd name="T2" fmla="*/ 155 w 167"/>
                  <a:gd name="T3" fmla="*/ 23 h 103"/>
                  <a:gd name="T4" fmla="*/ 148 w 167"/>
                  <a:gd name="T5" fmla="*/ 30 h 103"/>
                  <a:gd name="T6" fmla="*/ 152 w 167"/>
                  <a:gd name="T7" fmla="*/ 36 h 103"/>
                  <a:gd name="T8" fmla="*/ 158 w 167"/>
                  <a:gd name="T9" fmla="*/ 44 h 103"/>
                  <a:gd name="T10" fmla="*/ 151 w 167"/>
                  <a:gd name="T11" fmla="*/ 47 h 103"/>
                  <a:gd name="T12" fmla="*/ 160 w 167"/>
                  <a:gd name="T13" fmla="*/ 53 h 103"/>
                  <a:gd name="T14" fmla="*/ 148 w 167"/>
                  <a:gd name="T15" fmla="*/ 61 h 103"/>
                  <a:gd name="T16" fmla="*/ 142 w 167"/>
                  <a:gd name="T17" fmla="*/ 64 h 103"/>
                  <a:gd name="T18" fmla="*/ 128 w 167"/>
                  <a:gd name="T19" fmla="*/ 55 h 103"/>
                  <a:gd name="T20" fmla="*/ 116 w 167"/>
                  <a:gd name="T21" fmla="*/ 56 h 103"/>
                  <a:gd name="T22" fmla="*/ 99 w 167"/>
                  <a:gd name="T23" fmla="*/ 67 h 103"/>
                  <a:gd name="T24" fmla="*/ 101 w 167"/>
                  <a:gd name="T25" fmla="*/ 76 h 103"/>
                  <a:gd name="T26" fmla="*/ 104 w 167"/>
                  <a:gd name="T27" fmla="*/ 87 h 103"/>
                  <a:gd name="T28" fmla="*/ 93 w 167"/>
                  <a:gd name="T29" fmla="*/ 88 h 103"/>
                  <a:gd name="T30" fmla="*/ 82 w 167"/>
                  <a:gd name="T31" fmla="*/ 96 h 103"/>
                  <a:gd name="T32" fmla="*/ 73 w 167"/>
                  <a:gd name="T33" fmla="*/ 97 h 103"/>
                  <a:gd name="T34" fmla="*/ 67 w 167"/>
                  <a:gd name="T35" fmla="*/ 91 h 103"/>
                  <a:gd name="T36" fmla="*/ 61 w 167"/>
                  <a:gd name="T37" fmla="*/ 90 h 103"/>
                  <a:gd name="T38" fmla="*/ 46 w 167"/>
                  <a:gd name="T39" fmla="*/ 84 h 103"/>
                  <a:gd name="T40" fmla="*/ 38 w 167"/>
                  <a:gd name="T41" fmla="*/ 85 h 103"/>
                  <a:gd name="T42" fmla="*/ 31 w 167"/>
                  <a:gd name="T43" fmla="*/ 88 h 103"/>
                  <a:gd name="T44" fmla="*/ 14 w 167"/>
                  <a:gd name="T45" fmla="*/ 88 h 103"/>
                  <a:gd name="T46" fmla="*/ 6 w 167"/>
                  <a:gd name="T47" fmla="*/ 67 h 103"/>
                  <a:gd name="T48" fmla="*/ 0 w 167"/>
                  <a:gd name="T49" fmla="*/ 56 h 103"/>
                  <a:gd name="T50" fmla="*/ 17 w 167"/>
                  <a:gd name="T51" fmla="*/ 56 h 103"/>
                  <a:gd name="T52" fmla="*/ 25 w 167"/>
                  <a:gd name="T53" fmla="*/ 52 h 103"/>
                  <a:gd name="T54" fmla="*/ 37 w 167"/>
                  <a:gd name="T55" fmla="*/ 59 h 103"/>
                  <a:gd name="T56" fmla="*/ 37 w 167"/>
                  <a:gd name="T57" fmla="*/ 46 h 103"/>
                  <a:gd name="T58" fmla="*/ 37 w 167"/>
                  <a:gd name="T59" fmla="*/ 32 h 103"/>
                  <a:gd name="T60" fmla="*/ 46 w 167"/>
                  <a:gd name="T61" fmla="*/ 24 h 103"/>
                  <a:gd name="T62" fmla="*/ 60 w 167"/>
                  <a:gd name="T63" fmla="*/ 24 h 103"/>
                  <a:gd name="T64" fmla="*/ 67 w 167"/>
                  <a:gd name="T65" fmla="*/ 30 h 103"/>
                  <a:gd name="T66" fmla="*/ 75 w 167"/>
                  <a:gd name="T67" fmla="*/ 33 h 103"/>
                  <a:gd name="T68" fmla="*/ 81 w 167"/>
                  <a:gd name="T69" fmla="*/ 27 h 103"/>
                  <a:gd name="T70" fmla="*/ 78 w 167"/>
                  <a:gd name="T71" fmla="*/ 18 h 103"/>
                  <a:gd name="T72" fmla="*/ 90 w 167"/>
                  <a:gd name="T73" fmla="*/ 27 h 103"/>
                  <a:gd name="T74" fmla="*/ 101 w 167"/>
                  <a:gd name="T75" fmla="*/ 9 h 103"/>
                  <a:gd name="T76" fmla="*/ 110 w 167"/>
                  <a:gd name="T77" fmla="*/ 0 h 103"/>
                  <a:gd name="T78" fmla="*/ 123 w 167"/>
                  <a:gd name="T79" fmla="*/ 1 h 103"/>
                  <a:gd name="T80" fmla="*/ 126 w 167"/>
                  <a:gd name="T81" fmla="*/ 8 h 103"/>
                  <a:gd name="T82" fmla="*/ 137 w 167"/>
                  <a:gd name="T83" fmla="*/ 9 h 103"/>
                  <a:gd name="T84" fmla="*/ 149 w 167"/>
                  <a:gd name="T85" fmla="*/ 8 h 103"/>
                  <a:gd name="T86" fmla="*/ 166 w 167"/>
                  <a:gd name="T87" fmla="*/ 9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7" h="103">
                    <a:moveTo>
                      <a:pt x="167" y="14"/>
                    </a:moveTo>
                    <a:lnTo>
                      <a:pt x="166" y="12"/>
                    </a:lnTo>
                    <a:lnTo>
                      <a:pt x="158" y="21"/>
                    </a:lnTo>
                    <a:lnTo>
                      <a:pt x="155" y="23"/>
                    </a:lnTo>
                    <a:lnTo>
                      <a:pt x="154" y="30"/>
                    </a:lnTo>
                    <a:lnTo>
                      <a:pt x="148" y="30"/>
                    </a:lnTo>
                    <a:lnTo>
                      <a:pt x="148" y="36"/>
                    </a:lnTo>
                    <a:lnTo>
                      <a:pt x="152" y="36"/>
                    </a:lnTo>
                    <a:lnTo>
                      <a:pt x="154" y="41"/>
                    </a:lnTo>
                    <a:lnTo>
                      <a:pt x="158" y="44"/>
                    </a:lnTo>
                    <a:lnTo>
                      <a:pt x="157" y="49"/>
                    </a:lnTo>
                    <a:lnTo>
                      <a:pt x="151" y="47"/>
                    </a:lnTo>
                    <a:lnTo>
                      <a:pt x="151" y="52"/>
                    </a:lnTo>
                    <a:lnTo>
                      <a:pt x="160" y="53"/>
                    </a:lnTo>
                    <a:lnTo>
                      <a:pt x="157" y="56"/>
                    </a:lnTo>
                    <a:lnTo>
                      <a:pt x="148" y="61"/>
                    </a:lnTo>
                    <a:lnTo>
                      <a:pt x="143" y="64"/>
                    </a:lnTo>
                    <a:lnTo>
                      <a:pt x="142" y="64"/>
                    </a:lnTo>
                    <a:lnTo>
                      <a:pt x="134" y="64"/>
                    </a:lnTo>
                    <a:lnTo>
                      <a:pt x="128" y="55"/>
                    </a:lnTo>
                    <a:lnTo>
                      <a:pt x="122" y="53"/>
                    </a:lnTo>
                    <a:lnTo>
                      <a:pt x="116" y="56"/>
                    </a:lnTo>
                    <a:lnTo>
                      <a:pt x="107" y="59"/>
                    </a:lnTo>
                    <a:lnTo>
                      <a:pt x="99" y="67"/>
                    </a:lnTo>
                    <a:lnTo>
                      <a:pt x="98" y="64"/>
                    </a:lnTo>
                    <a:lnTo>
                      <a:pt x="101" y="76"/>
                    </a:lnTo>
                    <a:lnTo>
                      <a:pt x="98" y="80"/>
                    </a:lnTo>
                    <a:lnTo>
                      <a:pt x="104" y="87"/>
                    </a:lnTo>
                    <a:lnTo>
                      <a:pt x="101" y="88"/>
                    </a:lnTo>
                    <a:lnTo>
                      <a:pt x="93" y="88"/>
                    </a:lnTo>
                    <a:lnTo>
                      <a:pt x="91" y="93"/>
                    </a:lnTo>
                    <a:lnTo>
                      <a:pt x="82" y="96"/>
                    </a:lnTo>
                    <a:lnTo>
                      <a:pt x="79" y="103"/>
                    </a:lnTo>
                    <a:lnTo>
                      <a:pt x="73" y="97"/>
                    </a:lnTo>
                    <a:lnTo>
                      <a:pt x="73" y="91"/>
                    </a:lnTo>
                    <a:lnTo>
                      <a:pt x="67" y="91"/>
                    </a:lnTo>
                    <a:lnTo>
                      <a:pt x="64" y="88"/>
                    </a:lnTo>
                    <a:lnTo>
                      <a:pt x="61" y="90"/>
                    </a:lnTo>
                    <a:lnTo>
                      <a:pt x="58" y="85"/>
                    </a:lnTo>
                    <a:lnTo>
                      <a:pt x="46" y="84"/>
                    </a:lnTo>
                    <a:lnTo>
                      <a:pt x="41" y="87"/>
                    </a:lnTo>
                    <a:lnTo>
                      <a:pt x="38" y="85"/>
                    </a:lnTo>
                    <a:lnTo>
                      <a:pt x="37" y="88"/>
                    </a:lnTo>
                    <a:lnTo>
                      <a:pt x="31" y="88"/>
                    </a:lnTo>
                    <a:lnTo>
                      <a:pt x="19" y="93"/>
                    </a:lnTo>
                    <a:lnTo>
                      <a:pt x="14" y="88"/>
                    </a:lnTo>
                    <a:lnTo>
                      <a:pt x="14" y="79"/>
                    </a:lnTo>
                    <a:lnTo>
                      <a:pt x="6" y="67"/>
                    </a:lnTo>
                    <a:lnTo>
                      <a:pt x="2" y="64"/>
                    </a:lnTo>
                    <a:lnTo>
                      <a:pt x="0" y="56"/>
                    </a:lnTo>
                    <a:lnTo>
                      <a:pt x="2" y="53"/>
                    </a:lnTo>
                    <a:lnTo>
                      <a:pt x="17" y="56"/>
                    </a:lnTo>
                    <a:lnTo>
                      <a:pt x="19" y="50"/>
                    </a:lnTo>
                    <a:lnTo>
                      <a:pt x="25" y="52"/>
                    </a:lnTo>
                    <a:lnTo>
                      <a:pt x="34" y="59"/>
                    </a:lnTo>
                    <a:lnTo>
                      <a:pt x="37" y="59"/>
                    </a:lnTo>
                    <a:lnTo>
                      <a:pt x="40" y="53"/>
                    </a:lnTo>
                    <a:lnTo>
                      <a:pt x="37" y="46"/>
                    </a:lnTo>
                    <a:lnTo>
                      <a:pt x="35" y="39"/>
                    </a:lnTo>
                    <a:lnTo>
                      <a:pt x="37" y="32"/>
                    </a:lnTo>
                    <a:lnTo>
                      <a:pt x="44" y="23"/>
                    </a:lnTo>
                    <a:lnTo>
                      <a:pt x="46" y="24"/>
                    </a:lnTo>
                    <a:lnTo>
                      <a:pt x="52" y="27"/>
                    </a:lnTo>
                    <a:lnTo>
                      <a:pt x="60" y="24"/>
                    </a:lnTo>
                    <a:lnTo>
                      <a:pt x="67" y="26"/>
                    </a:lnTo>
                    <a:lnTo>
                      <a:pt x="67" y="30"/>
                    </a:lnTo>
                    <a:lnTo>
                      <a:pt x="70" y="33"/>
                    </a:lnTo>
                    <a:lnTo>
                      <a:pt x="75" y="33"/>
                    </a:lnTo>
                    <a:lnTo>
                      <a:pt x="79" y="36"/>
                    </a:lnTo>
                    <a:lnTo>
                      <a:pt x="81" y="27"/>
                    </a:lnTo>
                    <a:lnTo>
                      <a:pt x="76" y="18"/>
                    </a:lnTo>
                    <a:lnTo>
                      <a:pt x="78" y="18"/>
                    </a:lnTo>
                    <a:lnTo>
                      <a:pt x="84" y="26"/>
                    </a:lnTo>
                    <a:lnTo>
                      <a:pt x="90" y="27"/>
                    </a:lnTo>
                    <a:lnTo>
                      <a:pt x="94" y="18"/>
                    </a:lnTo>
                    <a:lnTo>
                      <a:pt x="101" y="9"/>
                    </a:lnTo>
                    <a:lnTo>
                      <a:pt x="104" y="3"/>
                    </a:lnTo>
                    <a:lnTo>
                      <a:pt x="110" y="0"/>
                    </a:lnTo>
                    <a:lnTo>
                      <a:pt x="114" y="3"/>
                    </a:lnTo>
                    <a:lnTo>
                      <a:pt x="123" y="1"/>
                    </a:lnTo>
                    <a:lnTo>
                      <a:pt x="123" y="9"/>
                    </a:lnTo>
                    <a:lnTo>
                      <a:pt x="126" y="8"/>
                    </a:lnTo>
                    <a:lnTo>
                      <a:pt x="134" y="12"/>
                    </a:lnTo>
                    <a:lnTo>
                      <a:pt x="137" y="9"/>
                    </a:lnTo>
                    <a:lnTo>
                      <a:pt x="146" y="6"/>
                    </a:lnTo>
                    <a:lnTo>
                      <a:pt x="149" y="8"/>
                    </a:lnTo>
                    <a:lnTo>
                      <a:pt x="158" y="4"/>
                    </a:lnTo>
                    <a:lnTo>
                      <a:pt x="166" y="9"/>
                    </a:lnTo>
                    <a:lnTo>
                      <a:pt x="167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5" name="Freeform 3196">
                <a:extLst>
                  <a:ext uri="{FF2B5EF4-FFF2-40B4-BE49-F238E27FC236}">
                    <a16:creationId xmlns:a16="http://schemas.microsoft.com/office/drawing/2014/main" id="{D36E742B-64A8-976F-325B-5EFD7E6DC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147"/>
                <a:ext cx="84" cy="52"/>
              </a:xfrm>
              <a:custGeom>
                <a:avLst/>
                <a:gdLst>
                  <a:gd name="T0" fmla="*/ 166 w 167"/>
                  <a:gd name="T1" fmla="*/ 12 h 103"/>
                  <a:gd name="T2" fmla="*/ 155 w 167"/>
                  <a:gd name="T3" fmla="*/ 23 h 103"/>
                  <a:gd name="T4" fmla="*/ 148 w 167"/>
                  <a:gd name="T5" fmla="*/ 30 h 103"/>
                  <a:gd name="T6" fmla="*/ 152 w 167"/>
                  <a:gd name="T7" fmla="*/ 36 h 103"/>
                  <a:gd name="T8" fmla="*/ 158 w 167"/>
                  <a:gd name="T9" fmla="*/ 44 h 103"/>
                  <a:gd name="T10" fmla="*/ 151 w 167"/>
                  <a:gd name="T11" fmla="*/ 47 h 103"/>
                  <a:gd name="T12" fmla="*/ 160 w 167"/>
                  <a:gd name="T13" fmla="*/ 53 h 103"/>
                  <a:gd name="T14" fmla="*/ 148 w 167"/>
                  <a:gd name="T15" fmla="*/ 61 h 103"/>
                  <a:gd name="T16" fmla="*/ 142 w 167"/>
                  <a:gd name="T17" fmla="*/ 64 h 103"/>
                  <a:gd name="T18" fmla="*/ 128 w 167"/>
                  <a:gd name="T19" fmla="*/ 55 h 103"/>
                  <a:gd name="T20" fmla="*/ 116 w 167"/>
                  <a:gd name="T21" fmla="*/ 56 h 103"/>
                  <a:gd name="T22" fmla="*/ 99 w 167"/>
                  <a:gd name="T23" fmla="*/ 67 h 103"/>
                  <a:gd name="T24" fmla="*/ 101 w 167"/>
                  <a:gd name="T25" fmla="*/ 76 h 103"/>
                  <a:gd name="T26" fmla="*/ 104 w 167"/>
                  <a:gd name="T27" fmla="*/ 87 h 103"/>
                  <a:gd name="T28" fmla="*/ 93 w 167"/>
                  <a:gd name="T29" fmla="*/ 88 h 103"/>
                  <a:gd name="T30" fmla="*/ 82 w 167"/>
                  <a:gd name="T31" fmla="*/ 96 h 103"/>
                  <a:gd name="T32" fmla="*/ 73 w 167"/>
                  <a:gd name="T33" fmla="*/ 97 h 103"/>
                  <a:gd name="T34" fmla="*/ 67 w 167"/>
                  <a:gd name="T35" fmla="*/ 91 h 103"/>
                  <a:gd name="T36" fmla="*/ 61 w 167"/>
                  <a:gd name="T37" fmla="*/ 90 h 103"/>
                  <a:gd name="T38" fmla="*/ 46 w 167"/>
                  <a:gd name="T39" fmla="*/ 84 h 103"/>
                  <a:gd name="T40" fmla="*/ 38 w 167"/>
                  <a:gd name="T41" fmla="*/ 85 h 103"/>
                  <a:gd name="T42" fmla="*/ 31 w 167"/>
                  <a:gd name="T43" fmla="*/ 88 h 103"/>
                  <a:gd name="T44" fmla="*/ 14 w 167"/>
                  <a:gd name="T45" fmla="*/ 88 h 103"/>
                  <a:gd name="T46" fmla="*/ 6 w 167"/>
                  <a:gd name="T47" fmla="*/ 67 h 103"/>
                  <a:gd name="T48" fmla="*/ 0 w 167"/>
                  <a:gd name="T49" fmla="*/ 56 h 103"/>
                  <a:gd name="T50" fmla="*/ 17 w 167"/>
                  <a:gd name="T51" fmla="*/ 56 h 103"/>
                  <a:gd name="T52" fmla="*/ 25 w 167"/>
                  <a:gd name="T53" fmla="*/ 52 h 103"/>
                  <a:gd name="T54" fmla="*/ 37 w 167"/>
                  <a:gd name="T55" fmla="*/ 59 h 103"/>
                  <a:gd name="T56" fmla="*/ 37 w 167"/>
                  <a:gd name="T57" fmla="*/ 46 h 103"/>
                  <a:gd name="T58" fmla="*/ 37 w 167"/>
                  <a:gd name="T59" fmla="*/ 32 h 103"/>
                  <a:gd name="T60" fmla="*/ 46 w 167"/>
                  <a:gd name="T61" fmla="*/ 24 h 103"/>
                  <a:gd name="T62" fmla="*/ 60 w 167"/>
                  <a:gd name="T63" fmla="*/ 24 h 103"/>
                  <a:gd name="T64" fmla="*/ 67 w 167"/>
                  <a:gd name="T65" fmla="*/ 30 h 103"/>
                  <a:gd name="T66" fmla="*/ 75 w 167"/>
                  <a:gd name="T67" fmla="*/ 33 h 103"/>
                  <a:gd name="T68" fmla="*/ 81 w 167"/>
                  <a:gd name="T69" fmla="*/ 27 h 103"/>
                  <a:gd name="T70" fmla="*/ 78 w 167"/>
                  <a:gd name="T71" fmla="*/ 18 h 103"/>
                  <a:gd name="T72" fmla="*/ 90 w 167"/>
                  <a:gd name="T73" fmla="*/ 27 h 103"/>
                  <a:gd name="T74" fmla="*/ 101 w 167"/>
                  <a:gd name="T75" fmla="*/ 9 h 103"/>
                  <a:gd name="T76" fmla="*/ 110 w 167"/>
                  <a:gd name="T77" fmla="*/ 0 h 103"/>
                  <a:gd name="T78" fmla="*/ 123 w 167"/>
                  <a:gd name="T79" fmla="*/ 1 h 103"/>
                  <a:gd name="T80" fmla="*/ 126 w 167"/>
                  <a:gd name="T81" fmla="*/ 8 h 103"/>
                  <a:gd name="T82" fmla="*/ 137 w 167"/>
                  <a:gd name="T83" fmla="*/ 9 h 103"/>
                  <a:gd name="T84" fmla="*/ 149 w 167"/>
                  <a:gd name="T85" fmla="*/ 8 h 103"/>
                  <a:gd name="T86" fmla="*/ 166 w 167"/>
                  <a:gd name="T87" fmla="*/ 9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7" h="103">
                    <a:moveTo>
                      <a:pt x="167" y="14"/>
                    </a:moveTo>
                    <a:lnTo>
                      <a:pt x="166" y="12"/>
                    </a:lnTo>
                    <a:lnTo>
                      <a:pt x="158" y="21"/>
                    </a:lnTo>
                    <a:lnTo>
                      <a:pt x="155" y="23"/>
                    </a:lnTo>
                    <a:lnTo>
                      <a:pt x="154" y="30"/>
                    </a:lnTo>
                    <a:lnTo>
                      <a:pt x="148" y="30"/>
                    </a:lnTo>
                    <a:lnTo>
                      <a:pt x="148" y="36"/>
                    </a:lnTo>
                    <a:lnTo>
                      <a:pt x="152" y="36"/>
                    </a:lnTo>
                    <a:lnTo>
                      <a:pt x="154" y="41"/>
                    </a:lnTo>
                    <a:lnTo>
                      <a:pt x="158" y="44"/>
                    </a:lnTo>
                    <a:lnTo>
                      <a:pt x="157" y="49"/>
                    </a:lnTo>
                    <a:lnTo>
                      <a:pt x="151" y="47"/>
                    </a:lnTo>
                    <a:lnTo>
                      <a:pt x="151" y="52"/>
                    </a:lnTo>
                    <a:lnTo>
                      <a:pt x="160" y="53"/>
                    </a:lnTo>
                    <a:lnTo>
                      <a:pt x="157" y="56"/>
                    </a:lnTo>
                    <a:lnTo>
                      <a:pt x="148" y="61"/>
                    </a:lnTo>
                    <a:lnTo>
                      <a:pt x="143" y="64"/>
                    </a:lnTo>
                    <a:lnTo>
                      <a:pt x="142" y="64"/>
                    </a:lnTo>
                    <a:lnTo>
                      <a:pt x="134" y="64"/>
                    </a:lnTo>
                    <a:lnTo>
                      <a:pt x="128" y="55"/>
                    </a:lnTo>
                    <a:lnTo>
                      <a:pt x="122" y="53"/>
                    </a:lnTo>
                    <a:lnTo>
                      <a:pt x="116" y="56"/>
                    </a:lnTo>
                    <a:lnTo>
                      <a:pt x="107" y="59"/>
                    </a:lnTo>
                    <a:lnTo>
                      <a:pt x="99" y="67"/>
                    </a:lnTo>
                    <a:lnTo>
                      <a:pt x="98" y="64"/>
                    </a:lnTo>
                    <a:lnTo>
                      <a:pt x="101" y="76"/>
                    </a:lnTo>
                    <a:lnTo>
                      <a:pt x="98" y="80"/>
                    </a:lnTo>
                    <a:lnTo>
                      <a:pt x="104" y="87"/>
                    </a:lnTo>
                    <a:lnTo>
                      <a:pt x="101" y="88"/>
                    </a:lnTo>
                    <a:lnTo>
                      <a:pt x="93" y="88"/>
                    </a:lnTo>
                    <a:lnTo>
                      <a:pt x="91" y="93"/>
                    </a:lnTo>
                    <a:lnTo>
                      <a:pt x="82" y="96"/>
                    </a:lnTo>
                    <a:lnTo>
                      <a:pt x="79" y="103"/>
                    </a:lnTo>
                    <a:lnTo>
                      <a:pt x="73" y="97"/>
                    </a:lnTo>
                    <a:lnTo>
                      <a:pt x="73" y="91"/>
                    </a:lnTo>
                    <a:lnTo>
                      <a:pt x="67" y="91"/>
                    </a:lnTo>
                    <a:lnTo>
                      <a:pt x="64" y="88"/>
                    </a:lnTo>
                    <a:lnTo>
                      <a:pt x="61" y="90"/>
                    </a:lnTo>
                    <a:lnTo>
                      <a:pt x="58" y="85"/>
                    </a:lnTo>
                    <a:lnTo>
                      <a:pt x="46" y="84"/>
                    </a:lnTo>
                    <a:lnTo>
                      <a:pt x="41" y="87"/>
                    </a:lnTo>
                    <a:lnTo>
                      <a:pt x="38" y="85"/>
                    </a:lnTo>
                    <a:lnTo>
                      <a:pt x="37" y="88"/>
                    </a:lnTo>
                    <a:lnTo>
                      <a:pt x="31" y="88"/>
                    </a:lnTo>
                    <a:lnTo>
                      <a:pt x="19" y="93"/>
                    </a:lnTo>
                    <a:lnTo>
                      <a:pt x="14" y="88"/>
                    </a:lnTo>
                    <a:lnTo>
                      <a:pt x="14" y="79"/>
                    </a:lnTo>
                    <a:lnTo>
                      <a:pt x="6" y="67"/>
                    </a:lnTo>
                    <a:lnTo>
                      <a:pt x="2" y="64"/>
                    </a:lnTo>
                    <a:lnTo>
                      <a:pt x="0" y="56"/>
                    </a:lnTo>
                    <a:lnTo>
                      <a:pt x="2" y="53"/>
                    </a:lnTo>
                    <a:lnTo>
                      <a:pt x="17" y="56"/>
                    </a:lnTo>
                    <a:lnTo>
                      <a:pt x="19" y="50"/>
                    </a:lnTo>
                    <a:lnTo>
                      <a:pt x="25" y="52"/>
                    </a:lnTo>
                    <a:lnTo>
                      <a:pt x="34" y="59"/>
                    </a:lnTo>
                    <a:lnTo>
                      <a:pt x="37" y="59"/>
                    </a:lnTo>
                    <a:lnTo>
                      <a:pt x="40" y="53"/>
                    </a:lnTo>
                    <a:lnTo>
                      <a:pt x="37" y="46"/>
                    </a:lnTo>
                    <a:lnTo>
                      <a:pt x="35" y="39"/>
                    </a:lnTo>
                    <a:lnTo>
                      <a:pt x="37" y="32"/>
                    </a:lnTo>
                    <a:lnTo>
                      <a:pt x="44" y="23"/>
                    </a:lnTo>
                    <a:lnTo>
                      <a:pt x="46" y="24"/>
                    </a:lnTo>
                    <a:lnTo>
                      <a:pt x="52" y="27"/>
                    </a:lnTo>
                    <a:lnTo>
                      <a:pt x="60" y="24"/>
                    </a:lnTo>
                    <a:lnTo>
                      <a:pt x="67" y="26"/>
                    </a:lnTo>
                    <a:lnTo>
                      <a:pt x="67" y="30"/>
                    </a:lnTo>
                    <a:lnTo>
                      <a:pt x="70" y="33"/>
                    </a:lnTo>
                    <a:lnTo>
                      <a:pt x="75" y="33"/>
                    </a:lnTo>
                    <a:lnTo>
                      <a:pt x="79" y="36"/>
                    </a:lnTo>
                    <a:lnTo>
                      <a:pt x="81" y="27"/>
                    </a:lnTo>
                    <a:lnTo>
                      <a:pt x="76" y="18"/>
                    </a:lnTo>
                    <a:lnTo>
                      <a:pt x="78" y="18"/>
                    </a:lnTo>
                    <a:lnTo>
                      <a:pt x="84" y="26"/>
                    </a:lnTo>
                    <a:lnTo>
                      <a:pt x="90" y="27"/>
                    </a:lnTo>
                    <a:lnTo>
                      <a:pt x="94" y="18"/>
                    </a:lnTo>
                    <a:lnTo>
                      <a:pt x="101" y="9"/>
                    </a:lnTo>
                    <a:lnTo>
                      <a:pt x="104" y="3"/>
                    </a:lnTo>
                    <a:lnTo>
                      <a:pt x="110" y="0"/>
                    </a:lnTo>
                    <a:lnTo>
                      <a:pt x="114" y="3"/>
                    </a:lnTo>
                    <a:lnTo>
                      <a:pt x="123" y="1"/>
                    </a:lnTo>
                    <a:lnTo>
                      <a:pt x="123" y="9"/>
                    </a:lnTo>
                    <a:lnTo>
                      <a:pt x="126" y="8"/>
                    </a:lnTo>
                    <a:lnTo>
                      <a:pt x="134" y="12"/>
                    </a:lnTo>
                    <a:lnTo>
                      <a:pt x="137" y="9"/>
                    </a:lnTo>
                    <a:lnTo>
                      <a:pt x="146" y="6"/>
                    </a:lnTo>
                    <a:lnTo>
                      <a:pt x="149" y="8"/>
                    </a:lnTo>
                    <a:lnTo>
                      <a:pt x="158" y="4"/>
                    </a:lnTo>
                    <a:lnTo>
                      <a:pt x="166" y="9"/>
                    </a:lnTo>
                    <a:lnTo>
                      <a:pt x="167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6" name="Freeform 3197">
                <a:extLst>
                  <a:ext uri="{FF2B5EF4-FFF2-40B4-BE49-F238E27FC236}">
                    <a16:creationId xmlns:a16="http://schemas.microsoft.com/office/drawing/2014/main" id="{550AEE4A-DC78-A087-7BB3-AD6E6901E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048"/>
                <a:ext cx="101" cy="118"/>
              </a:xfrm>
              <a:custGeom>
                <a:avLst/>
                <a:gdLst>
                  <a:gd name="T0" fmla="*/ 25 w 204"/>
                  <a:gd name="T1" fmla="*/ 53 h 235"/>
                  <a:gd name="T2" fmla="*/ 18 w 204"/>
                  <a:gd name="T3" fmla="*/ 73 h 235"/>
                  <a:gd name="T4" fmla="*/ 12 w 204"/>
                  <a:gd name="T5" fmla="*/ 86 h 235"/>
                  <a:gd name="T6" fmla="*/ 9 w 204"/>
                  <a:gd name="T7" fmla="*/ 109 h 235"/>
                  <a:gd name="T8" fmla="*/ 12 w 204"/>
                  <a:gd name="T9" fmla="*/ 123 h 235"/>
                  <a:gd name="T10" fmla="*/ 29 w 204"/>
                  <a:gd name="T11" fmla="*/ 129 h 235"/>
                  <a:gd name="T12" fmla="*/ 55 w 204"/>
                  <a:gd name="T13" fmla="*/ 131 h 235"/>
                  <a:gd name="T14" fmla="*/ 49 w 204"/>
                  <a:gd name="T15" fmla="*/ 147 h 235"/>
                  <a:gd name="T16" fmla="*/ 76 w 204"/>
                  <a:gd name="T17" fmla="*/ 149 h 235"/>
                  <a:gd name="T18" fmla="*/ 94 w 204"/>
                  <a:gd name="T19" fmla="*/ 149 h 235"/>
                  <a:gd name="T20" fmla="*/ 125 w 204"/>
                  <a:gd name="T21" fmla="*/ 146 h 235"/>
                  <a:gd name="T22" fmla="*/ 125 w 204"/>
                  <a:gd name="T23" fmla="*/ 175 h 235"/>
                  <a:gd name="T24" fmla="*/ 137 w 204"/>
                  <a:gd name="T25" fmla="*/ 185 h 235"/>
                  <a:gd name="T26" fmla="*/ 128 w 204"/>
                  <a:gd name="T27" fmla="*/ 199 h 235"/>
                  <a:gd name="T28" fmla="*/ 149 w 204"/>
                  <a:gd name="T29" fmla="*/ 207 h 235"/>
                  <a:gd name="T30" fmla="*/ 154 w 204"/>
                  <a:gd name="T31" fmla="*/ 202 h 235"/>
                  <a:gd name="T32" fmla="*/ 164 w 204"/>
                  <a:gd name="T33" fmla="*/ 225 h 235"/>
                  <a:gd name="T34" fmla="*/ 172 w 204"/>
                  <a:gd name="T35" fmla="*/ 232 h 235"/>
                  <a:gd name="T36" fmla="*/ 173 w 204"/>
                  <a:gd name="T37" fmla="*/ 217 h 235"/>
                  <a:gd name="T38" fmla="*/ 187 w 204"/>
                  <a:gd name="T39" fmla="*/ 226 h 235"/>
                  <a:gd name="T40" fmla="*/ 201 w 204"/>
                  <a:gd name="T41" fmla="*/ 202 h 235"/>
                  <a:gd name="T42" fmla="*/ 190 w 204"/>
                  <a:gd name="T43" fmla="*/ 184 h 235"/>
                  <a:gd name="T44" fmla="*/ 175 w 204"/>
                  <a:gd name="T45" fmla="*/ 167 h 235"/>
                  <a:gd name="T46" fmla="*/ 164 w 204"/>
                  <a:gd name="T47" fmla="*/ 159 h 235"/>
                  <a:gd name="T48" fmla="*/ 158 w 204"/>
                  <a:gd name="T49" fmla="*/ 143 h 235"/>
                  <a:gd name="T50" fmla="*/ 143 w 204"/>
                  <a:gd name="T51" fmla="*/ 126 h 235"/>
                  <a:gd name="T52" fmla="*/ 146 w 204"/>
                  <a:gd name="T53" fmla="*/ 112 h 235"/>
                  <a:gd name="T54" fmla="*/ 155 w 204"/>
                  <a:gd name="T55" fmla="*/ 88 h 235"/>
                  <a:gd name="T56" fmla="*/ 160 w 204"/>
                  <a:gd name="T57" fmla="*/ 73 h 235"/>
                  <a:gd name="T58" fmla="*/ 143 w 204"/>
                  <a:gd name="T59" fmla="*/ 76 h 235"/>
                  <a:gd name="T60" fmla="*/ 131 w 204"/>
                  <a:gd name="T61" fmla="*/ 59 h 235"/>
                  <a:gd name="T62" fmla="*/ 147 w 204"/>
                  <a:gd name="T63" fmla="*/ 50 h 235"/>
                  <a:gd name="T64" fmla="*/ 146 w 204"/>
                  <a:gd name="T65" fmla="*/ 32 h 235"/>
                  <a:gd name="T66" fmla="*/ 147 w 204"/>
                  <a:gd name="T67" fmla="*/ 21 h 235"/>
                  <a:gd name="T68" fmla="*/ 137 w 204"/>
                  <a:gd name="T69" fmla="*/ 17 h 235"/>
                  <a:gd name="T70" fmla="*/ 119 w 204"/>
                  <a:gd name="T71" fmla="*/ 0 h 235"/>
                  <a:gd name="T72" fmla="*/ 110 w 204"/>
                  <a:gd name="T73" fmla="*/ 17 h 235"/>
                  <a:gd name="T74" fmla="*/ 94 w 204"/>
                  <a:gd name="T75" fmla="*/ 20 h 235"/>
                  <a:gd name="T76" fmla="*/ 72 w 204"/>
                  <a:gd name="T77" fmla="*/ 20 h 235"/>
                  <a:gd name="T78" fmla="*/ 52 w 204"/>
                  <a:gd name="T79" fmla="*/ 30 h 235"/>
                  <a:gd name="T80" fmla="*/ 44 w 204"/>
                  <a:gd name="T81" fmla="*/ 29 h 235"/>
                  <a:gd name="T82" fmla="*/ 31 w 204"/>
                  <a:gd name="T83" fmla="*/ 27 h 235"/>
                  <a:gd name="T84" fmla="*/ 9 w 204"/>
                  <a:gd name="T85" fmla="*/ 10 h 235"/>
                  <a:gd name="T86" fmla="*/ 5 w 204"/>
                  <a:gd name="T87" fmla="*/ 36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4" h="235">
                    <a:moveTo>
                      <a:pt x="6" y="44"/>
                    </a:moveTo>
                    <a:lnTo>
                      <a:pt x="15" y="47"/>
                    </a:lnTo>
                    <a:lnTo>
                      <a:pt x="25" y="53"/>
                    </a:lnTo>
                    <a:lnTo>
                      <a:pt x="25" y="58"/>
                    </a:lnTo>
                    <a:lnTo>
                      <a:pt x="22" y="67"/>
                    </a:lnTo>
                    <a:lnTo>
                      <a:pt x="18" y="73"/>
                    </a:lnTo>
                    <a:lnTo>
                      <a:pt x="20" y="77"/>
                    </a:lnTo>
                    <a:lnTo>
                      <a:pt x="20" y="82"/>
                    </a:lnTo>
                    <a:lnTo>
                      <a:pt x="12" y="86"/>
                    </a:lnTo>
                    <a:lnTo>
                      <a:pt x="15" y="93"/>
                    </a:lnTo>
                    <a:lnTo>
                      <a:pt x="6" y="96"/>
                    </a:lnTo>
                    <a:lnTo>
                      <a:pt x="9" y="109"/>
                    </a:lnTo>
                    <a:lnTo>
                      <a:pt x="12" y="111"/>
                    </a:lnTo>
                    <a:lnTo>
                      <a:pt x="15" y="117"/>
                    </a:lnTo>
                    <a:lnTo>
                      <a:pt x="12" y="123"/>
                    </a:lnTo>
                    <a:lnTo>
                      <a:pt x="15" y="123"/>
                    </a:lnTo>
                    <a:lnTo>
                      <a:pt x="23" y="132"/>
                    </a:lnTo>
                    <a:lnTo>
                      <a:pt x="29" y="129"/>
                    </a:lnTo>
                    <a:lnTo>
                      <a:pt x="46" y="126"/>
                    </a:lnTo>
                    <a:lnTo>
                      <a:pt x="50" y="132"/>
                    </a:lnTo>
                    <a:lnTo>
                      <a:pt x="55" y="131"/>
                    </a:lnTo>
                    <a:lnTo>
                      <a:pt x="53" y="134"/>
                    </a:lnTo>
                    <a:lnTo>
                      <a:pt x="49" y="143"/>
                    </a:lnTo>
                    <a:lnTo>
                      <a:pt x="49" y="147"/>
                    </a:lnTo>
                    <a:lnTo>
                      <a:pt x="63" y="153"/>
                    </a:lnTo>
                    <a:lnTo>
                      <a:pt x="72" y="147"/>
                    </a:lnTo>
                    <a:lnTo>
                      <a:pt x="76" y="149"/>
                    </a:lnTo>
                    <a:lnTo>
                      <a:pt x="82" y="143"/>
                    </a:lnTo>
                    <a:lnTo>
                      <a:pt x="88" y="143"/>
                    </a:lnTo>
                    <a:lnTo>
                      <a:pt x="94" y="149"/>
                    </a:lnTo>
                    <a:lnTo>
                      <a:pt x="108" y="144"/>
                    </a:lnTo>
                    <a:lnTo>
                      <a:pt x="119" y="143"/>
                    </a:lnTo>
                    <a:lnTo>
                      <a:pt x="125" y="146"/>
                    </a:lnTo>
                    <a:lnTo>
                      <a:pt x="131" y="156"/>
                    </a:lnTo>
                    <a:lnTo>
                      <a:pt x="125" y="172"/>
                    </a:lnTo>
                    <a:lnTo>
                      <a:pt x="125" y="175"/>
                    </a:lnTo>
                    <a:lnTo>
                      <a:pt x="129" y="173"/>
                    </a:lnTo>
                    <a:lnTo>
                      <a:pt x="134" y="178"/>
                    </a:lnTo>
                    <a:lnTo>
                      <a:pt x="137" y="185"/>
                    </a:lnTo>
                    <a:lnTo>
                      <a:pt x="134" y="188"/>
                    </a:lnTo>
                    <a:lnTo>
                      <a:pt x="132" y="196"/>
                    </a:lnTo>
                    <a:lnTo>
                      <a:pt x="128" y="199"/>
                    </a:lnTo>
                    <a:lnTo>
                      <a:pt x="131" y="202"/>
                    </a:lnTo>
                    <a:lnTo>
                      <a:pt x="135" y="211"/>
                    </a:lnTo>
                    <a:lnTo>
                      <a:pt x="149" y="207"/>
                    </a:lnTo>
                    <a:lnTo>
                      <a:pt x="154" y="210"/>
                    </a:lnTo>
                    <a:lnTo>
                      <a:pt x="155" y="205"/>
                    </a:lnTo>
                    <a:lnTo>
                      <a:pt x="154" y="202"/>
                    </a:lnTo>
                    <a:lnTo>
                      <a:pt x="158" y="202"/>
                    </a:lnTo>
                    <a:lnTo>
                      <a:pt x="163" y="205"/>
                    </a:lnTo>
                    <a:lnTo>
                      <a:pt x="164" y="225"/>
                    </a:lnTo>
                    <a:lnTo>
                      <a:pt x="164" y="229"/>
                    </a:lnTo>
                    <a:lnTo>
                      <a:pt x="167" y="232"/>
                    </a:lnTo>
                    <a:lnTo>
                      <a:pt x="172" y="232"/>
                    </a:lnTo>
                    <a:lnTo>
                      <a:pt x="176" y="235"/>
                    </a:lnTo>
                    <a:lnTo>
                      <a:pt x="178" y="226"/>
                    </a:lnTo>
                    <a:lnTo>
                      <a:pt x="173" y="217"/>
                    </a:lnTo>
                    <a:lnTo>
                      <a:pt x="175" y="217"/>
                    </a:lnTo>
                    <a:lnTo>
                      <a:pt x="181" y="225"/>
                    </a:lnTo>
                    <a:lnTo>
                      <a:pt x="187" y="226"/>
                    </a:lnTo>
                    <a:lnTo>
                      <a:pt x="191" y="217"/>
                    </a:lnTo>
                    <a:lnTo>
                      <a:pt x="198" y="208"/>
                    </a:lnTo>
                    <a:lnTo>
                      <a:pt x="201" y="202"/>
                    </a:lnTo>
                    <a:lnTo>
                      <a:pt x="204" y="194"/>
                    </a:lnTo>
                    <a:lnTo>
                      <a:pt x="195" y="190"/>
                    </a:lnTo>
                    <a:lnTo>
                      <a:pt x="190" y="184"/>
                    </a:lnTo>
                    <a:lnTo>
                      <a:pt x="188" y="178"/>
                    </a:lnTo>
                    <a:lnTo>
                      <a:pt x="185" y="173"/>
                    </a:lnTo>
                    <a:lnTo>
                      <a:pt x="175" y="167"/>
                    </a:lnTo>
                    <a:lnTo>
                      <a:pt x="167" y="165"/>
                    </a:lnTo>
                    <a:lnTo>
                      <a:pt x="167" y="162"/>
                    </a:lnTo>
                    <a:lnTo>
                      <a:pt x="164" y="159"/>
                    </a:lnTo>
                    <a:lnTo>
                      <a:pt x="158" y="149"/>
                    </a:lnTo>
                    <a:lnTo>
                      <a:pt x="161" y="147"/>
                    </a:lnTo>
                    <a:lnTo>
                      <a:pt x="158" y="143"/>
                    </a:lnTo>
                    <a:lnTo>
                      <a:pt x="149" y="140"/>
                    </a:lnTo>
                    <a:lnTo>
                      <a:pt x="143" y="135"/>
                    </a:lnTo>
                    <a:lnTo>
                      <a:pt x="143" y="126"/>
                    </a:lnTo>
                    <a:lnTo>
                      <a:pt x="147" y="120"/>
                    </a:lnTo>
                    <a:lnTo>
                      <a:pt x="143" y="115"/>
                    </a:lnTo>
                    <a:lnTo>
                      <a:pt x="146" y="112"/>
                    </a:lnTo>
                    <a:lnTo>
                      <a:pt x="147" y="103"/>
                    </a:lnTo>
                    <a:lnTo>
                      <a:pt x="151" y="100"/>
                    </a:lnTo>
                    <a:lnTo>
                      <a:pt x="155" y="88"/>
                    </a:lnTo>
                    <a:lnTo>
                      <a:pt x="155" y="82"/>
                    </a:lnTo>
                    <a:lnTo>
                      <a:pt x="161" y="79"/>
                    </a:lnTo>
                    <a:lnTo>
                      <a:pt x="160" y="73"/>
                    </a:lnTo>
                    <a:lnTo>
                      <a:pt x="155" y="70"/>
                    </a:lnTo>
                    <a:lnTo>
                      <a:pt x="149" y="74"/>
                    </a:lnTo>
                    <a:lnTo>
                      <a:pt x="143" y="76"/>
                    </a:lnTo>
                    <a:lnTo>
                      <a:pt x="138" y="74"/>
                    </a:lnTo>
                    <a:lnTo>
                      <a:pt x="137" y="68"/>
                    </a:lnTo>
                    <a:lnTo>
                      <a:pt x="131" y="59"/>
                    </a:lnTo>
                    <a:lnTo>
                      <a:pt x="132" y="58"/>
                    </a:lnTo>
                    <a:lnTo>
                      <a:pt x="141" y="50"/>
                    </a:lnTo>
                    <a:lnTo>
                      <a:pt x="147" y="50"/>
                    </a:lnTo>
                    <a:lnTo>
                      <a:pt x="147" y="41"/>
                    </a:lnTo>
                    <a:lnTo>
                      <a:pt x="144" y="38"/>
                    </a:lnTo>
                    <a:lnTo>
                      <a:pt x="146" y="32"/>
                    </a:lnTo>
                    <a:lnTo>
                      <a:pt x="154" y="33"/>
                    </a:lnTo>
                    <a:lnTo>
                      <a:pt x="154" y="30"/>
                    </a:lnTo>
                    <a:lnTo>
                      <a:pt x="147" y="21"/>
                    </a:lnTo>
                    <a:lnTo>
                      <a:pt x="146" y="17"/>
                    </a:lnTo>
                    <a:lnTo>
                      <a:pt x="141" y="14"/>
                    </a:lnTo>
                    <a:lnTo>
                      <a:pt x="137" y="17"/>
                    </a:lnTo>
                    <a:lnTo>
                      <a:pt x="128" y="14"/>
                    </a:lnTo>
                    <a:lnTo>
                      <a:pt x="128" y="9"/>
                    </a:lnTo>
                    <a:lnTo>
                      <a:pt x="119" y="0"/>
                    </a:lnTo>
                    <a:lnTo>
                      <a:pt x="117" y="6"/>
                    </a:lnTo>
                    <a:lnTo>
                      <a:pt x="111" y="10"/>
                    </a:lnTo>
                    <a:lnTo>
                      <a:pt x="110" y="17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94" y="20"/>
                    </a:lnTo>
                    <a:lnTo>
                      <a:pt x="85" y="26"/>
                    </a:lnTo>
                    <a:lnTo>
                      <a:pt x="81" y="23"/>
                    </a:lnTo>
                    <a:lnTo>
                      <a:pt x="72" y="20"/>
                    </a:lnTo>
                    <a:lnTo>
                      <a:pt x="61" y="23"/>
                    </a:lnTo>
                    <a:lnTo>
                      <a:pt x="59" y="27"/>
                    </a:lnTo>
                    <a:lnTo>
                      <a:pt x="52" y="30"/>
                    </a:lnTo>
                    <a:lnTo>
                      <a:pt x="49" y="29"/>
                    </a:lnTo>
                    <a:lnTo>
                      <a:pt x="43" y="32"/>
                    </a:lnTo>
                    <a:lnTo>
                      <a:pt x="44" y="29"/>
                    </a:lnTo>
                    <a:lnTo>
                      <a:pt x="40" y="24"/>
                    </a:lnTo>
                    <a:lnTo>
                      <a:pt x="35" y="24"/>
                    </a:lnTo>
                    <a:lnTo>
                      <a:pt x="31" y="27"/>
                    </a:lnTo>
                    <a:lnTo>
                      <a:pt x="25" y="14"/>
                    </a:lnTo>
                    <a:lnTo>
                      <a:pt x="20" y="9"/>
                    </a:lnTo>
                    <a:lnTo>
                      <a:pt x="9" y="10"/>
                    </a:lnTo>
                    <a:lnTo>
                      <a:pt x="6" y="14"/>
                    </a:lnTo>
                    <a:lnTo>
                      <a:pt x="0" y="27"/>
                    </a:lnTo>
                    <a:lnTo>
                      <a:pt x="5" y="36"/>
                    </a:lnTo>
                    <a:lnTo>
                      <a:pt x="6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7" name="Freeform 3198">
                <a:extLst>
                  <a:ext uri="{FF2B5EF4-FFF2-40B4-BE49-F238E27FC236}">
                    <a16:creationId xmlns:a16="http://schemas.microsoft.com/office/drawing/2014/main" id="{157EA3BC-6F05-E4C7-1A6D-410F093EE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048"/>
                <a:ext cx="101" cy="118"/>
              </a:xfrm>
              <a:custGeom>
                <a:avLst/>
                <a:gdLst>
                  <a:gd name="T0" fmla="*/ 0 w 204"/>
                  <a:gd name="T1" fmla="*/ 27 h 235"/>
                  <a:gd name="T2" fmla="*/ 20 w 204"/>
                  <a:gd name="T3" fmla="*/ 9 h 235"/>
                  <a:gd name="T4" fmla="*/ 35 w 204"/>
                  <a:gd name="T5" fmla="*/ 24 h 235"/>
                  <a:gd name="T6" fmla="*/ 43 w 204"/>
                  <a:gd name="T7" fmla="*/ 32 h 235"/>
                  <a:gd name="T8" fmla="*/ 59 w 204"/>
                  <a:gd name="T9" fmla="*/ 27 h 235"/>
                  <a:gd name="T10" fmla="*/ 81 w 204"/>
                  <a:gd name="T11" fmla="*/ 23 h 235"/>
                  <a:gd name="T12" fmla="*/ 99 w 204"/>
                  <a:gd name="T13" fmla="*/ 10 h 235"/>
                  <a:gd name="T14" fmla="*/ 111 w 204"/>
                  <a:gd name="T15" fmla="*/ 10 h 235"/>
                  <a:gd name="T16" fmla="*/ 128 w 204"/>
                  <a:gd name="T17" fmla="*/ 9 h 235"/>
                  <a:gd name="T18" fmla="*/ 141 w 204"/>
                  <a:gd name="T19" fmla="*/ 14 h 235"/>
                  <a:gd name="T20" fmla="*/ 154 w 204"/>
                  <a:gd name="T21" fmla="*/ 30 h 235"/>
                  <a:gd name="T22" fmla="*/ 144 w 204"/>
                  <a:gd name="T23" fmla="*/ 38 h 235"/>
                  <a:gd name="T24" fmla="*/ 141 w 204"/>
                  <a:gd name="T25" fmla="*/ 50 h 235"/>
                  <a:gd name="T26" fmla="*/ 137 w 204"/>
                  <a:gd name="T27" fmla="*/ 68 h 235"/>
                  <a:gd name="T28" fmla="*/ 149 w 204"/>
                  <a:gd name="T29" fmla="*/ 74 h 235"/>
                  <a:gd name="T30" fmla="*/ 161 w 204"/>
                  <a:gd name="T31" fmla="*/ 79 h 235"/>
                  <a:gd name="T32" fmla="*/ 151 w 204"/>
                  <a:gd name="T33" fmla="*/ 100 h 235"/>
                  <a:gd name="T34" fmla="*/ 143 w 204"/>
                  <a:gd name="T35" fmla="*/ 115 h 235"/>
                  <a:gd name="T36" fmla="*/ 143 w 204"/>
                  <a:gd name="T37" fmla="*/ 135 h 235"/>
                  <a:gd name="T38" fmla="*/ 161 w 204"/>
                  <a:gd name="T39" fmla="*/ 147 h 235"/>
                  <a:gd name="T40" fmla="*/ 167 w 204"/>
                  <a:gd name="T41" fmla="*/ 162 h 235"/>
                  <a:gd name="T42" fmla="*/ 185 w 204"/>
                  <a:gd name="T43" fmla="*/ 173 h 235"/>
                  <a:gd name="T44" fmla="*/ 195 w 204"/>
                  <a:gd name="T45" fmla="*/ 190 h 235"/>
                  <a:gd name="T46" fmla="*/ 198 w 204"/>
                  <a:gd name="T47" fmla="*/ 208 h 235"/>
                  <a:gd name="T48" fmla="*/ 181 w 204"/>
                  <a:gd name="T49" fmla="*/ 225 h 235"/>
                  <a:gd name="T50" fmla="*/ 178 w 204"/>
                  <a:gd name="T51" fmla="*/ 226 h 235"/>
                  <a:gd name="T52" fmla="*/ 167 w 204"/>
                  <a:gd name="T53" fmla="*/ 232 h 235"/>
                  <a:gd name="T54" fmla="*/ 163 w 204"/>
                  <a:gd name="T55" fmla="*/ 205 h 235"/>
                  <a:gd name="T56" fmla="*/ 155 w 204"/>
                  <a:gd name="T57" fmla="*/ 205 h 235"/>
                  <a:gd name="T58" fmla="*/ 135 w 204"/>
                  <a:gd name="T59" fmla="*/ 211 h 235"/>
                  <a:gd name="T60" fmla="*/ 132 w 204"/>
                  <a:gd name="T61" fmla="*/ 196 h 235"/>
                  <a:gd name="T62" fmla="*/ 134 w 204"/>
                  <a:gd name="T63" fmla="*/ 178 h 235"/>
                  <a:gd name="T64" fmla="*/ 125 w 204"/>
                  <a:gd name="T65" fmla="*/ 172 h 235"/>
                  <a:gd name="T66" fmla="*/ 119 w 204"/>
                  <a:gd name="T67" fmla="*/ 143 h 235"/>
                  <a:gd name="T68" fmla="*/ 88 w 204"/>
                  <a:gd name="T69" fmla="*/ 143 h 235"/>
                  <a:gd name="T70" fmla="*/ 72 w 204"/>
                  <a:gd name="T71" fmla="*/ 147 h 235"/>
                  <a:gd name="T72" fmla="*/ 49 w 204"/>
                  <a:gd name="T73" fmla="*/ 143 h 235"/>
                  <a:gd name="T74" fmla="*/ 50 w 204"/>
                  <a:gd name="T75" fmla="*/ 132 h 235"/>
                  <a:gd name="T76" fmla="*/ 23 w 204"/>
                  <a:gd name="T77" fmla="*/ 132 h 235"/>
                  <a:gd name="T78" fmla="*/ 15 w 204"/>
                  <a:gd name="T79" fmla="*/ 117 h 235"/>
                  <a:gd name="T80" fmla="*/ 6 w 204"/>
                  <a:gd name="T81" fmla="*/ 96 h 235"/>
                  <a:gd name="T82" fmla="*/ 20 w 204"/>
                  <a:gd name="T83" fmla="*/ 82 h 235"/>
                  <a:gd name="T84" fmla="*/ 22 w 204"/>
                  <a:gd name="T85" fmla="*/ 67 h 235"/>
                  <a:gd name="T86" fmla="*/ 15 w 204"/>
                  <a:gd name="T87" fmla="*/ 47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4" h="235">
                    <a:moveTo>
                      <a:pt x="6" y="44"/>
                    </a:moveTo>
                    <a:lnTo>
                      <a:pt x="5" y="36"/>
                    </a:lnTo>
                    <a:lnTo>
                      <a:pt x="0" y="27"/>
                    </a:lnTo>
                    <a:lnTo>
                      <a:pt x="6" y="14"/>
                    </a:lnTo>
                    <a:lnTo>
                      <a:pt x="9" y="10"/>
                    </a:lnTo>
                    <a:lnTo>
                      <a:pt x="20" y="9"/>
                    </a:lnTo>
                    <a:lnTo>
                      <a:pt x="25" y="14"/>
                    </a:lnTo>
                    <a:lnTo>
                      <a:pt x="31" y="27"/>
                    </a:lnTo>
                    <a:lnTo>
                      <a:pt x="35" y="24"/>
                    </a:lnTo>
                    <a:lnTo>
                      <a:pt x="40" y="24"/>
                    </a:lnTo>
                    <a:lnTo>
                      <a:pt x="44" y="29"/>
                    </a:lnTo>
                    <a:lnTo>
                      <a:pt x="43" y="32"/>
                    </a:lnTo>
                    <a:lnTo>
                      <a:pt x="49" y="29"/>
                    </a:lnTo>
                    <a:lnTo>
                      <a:pt x="52" y="30"/>
                    </a:lnTo>
                    <a:lnTo>
                      <a:pt x="59" y="27"/>
                    </a:lnTo>
                    <a:lnTo>
                      <a:pt x="61" y="23"/>
                    </a:lnTo>
                    <a:lnTo>
                      <a:pt x="72" y="20"/>
                    </a:lnTo>
                    <a:lnTo>
                      <a:pt x="81" y="23"/>
                    </a:lnTo>
                    <a:lnTo>
                      <a:pt x="85" y="26"/>
                    </a:lnTo>
                    <a:lnTo>
                      <a:pt x="94" y="20"/>
                    </a:lnTo>
                    <a:lnTo>
                      <a:pt x="99" y="10"/>
                    </a:lnTo>
                    <a:lnTo>
                      <a:pt x="100" y="12"/>
                    </a:lnTo>
                    <a:lnTo>
                      <a:pt x="110" y="17"/>
                    </a:lnTo>
                    <a:lnTo>
                      <a:pt x="111" y="10"/>
                    </a:lnTo>
                    <a:lnTo>
                      <a:pt x="117" y="6"/>
                    </a:lnTo>
                    <a:lnTo>
                      <a:pt x="119" y="0"/>
                    </a:lnTo>
                    <a:lnTo>
                      <a:pt x="128" y="9"/>
                    </a:lnTo>
                    <a:lnTo>
                      <a:pt x="128" y="14"/>
                    </a:lnTo>
                    <a:lnTo>
                      <a:pt x="137" y="17"/>
                    </a:lnTo>
                    <a:lnTo>
                      <a:pt x="141" y="14"/>
                    </a:lnTo>
                    <a:lnTo>
                      <a:pt x="146" y="17"/>
                    </a:lnTo>
                    <a:lnTo>
                      <a:pt x="147" y="21"/>
                    </a:lnTo>
                    <a:lnTo>
                      <a:pt x="154" y="30"/>
                    </a:lnTo>
                    <a:lnTo>
                      <a:pt x="154" y="33"/>
                    </a:lnTo>
                    <a:lnTo>
                      <a:pt x="146" y="32"/>
                    </a:lnTo>
                    <a:lnTo>
                      <a:pt x="144" y="38"/>
                    </a:lnTo>
                    <a:lnTo>
                      <a:pt x="147" y="41"/>
                    </a:lnTo>
                    <a:lnTo>
                      <a:pt x="147" y="50"/>
                    </a:lnTo>
                    <a:lnTo>
                      <a:pt x="141" y="50"/>
                    </a:lnTo>
                    <a:lnTo>
                      <a:pt x="132" y="58"/>
                    </a:lnTo>
                    <a:lnTo>
                      <a:pt x="131" y="59"/>
                    </a:lnTo>
                    <a:lnTo>
                      <a:pt x="137" y="68"/>
                    </a:lnTo>
                    <a:lnTo>
                      <a:pt x="138" y="74"/>
                    </a:lnTo>
                    <a:lnTo>
                      <a:pt x="143" y="76"/>
                    </a:lnTo>
                    <a:lnTo>
                      <a:pt x="149" y="74"/>
                    </a:lnTo>
                    <a:lnTo>
                      <a:pt x="155" y="70"/>
                    </a:lnTo>
                    <a:lnTo>
                      <a:pt x="160" y="73"/>
                    </a:lnTo>
                    <a:lnTo>
                      <a:pt x="161" y="79"/>
                    </a:lnTo>
                    <a:lnTo>
                      <a:pt x="155" y="82"/>
                    </a:lnTo>
                    <a:lnTo>
                      <a:pt x="155" y="88"/>
                    </a:lnTo>
                    <a:lnTo>
                      <a:pt x="151" y="100"/>
                    </a:lnTo>
                    <a:lnTo>
                      <a:pt x="147" y="103"/>
                    </a:lnTo>
                    <a:lnTo>
                      <a:pt x="146" y="112"/>
                    </a:lnTo>
                    <a:lnTo>
                      <a:pt x="143" y="115"/>
                    </a:lnTo>
                    <a:lnTo>
                      <a:pt x="147" y="120"/>
                    </a:lnTo>
                    <a:lnTo>
                      <a:pt x="143" y="126"/>
                    </a:lnTo>
                    <a:lnTo>
                      <a:pt x="143" y="135"/>
                    </a:lnTo>
                    <a:lnTo>
                      <a:pt x="149" y="140"/>
                    </a:lnTo>
                    <a:lnTo>
                      <a:pt x="158" y="143"/>
                    </a:lnTo>
                    <a:lnTo>
                      <a:pt x="161" y="147"/>
                    </a:lnTo>
                    <a:lnTo>
                      <a:pt x="158" y="149"/>
                    </a:lnTo>
                    <a:lnTo>
                      <a:pt x="164" y="159"/>
                    </a:lnTo>
                    <a:lnTo>
                      <a:pt x="167" y="162"/>
                    </a:lnTo>
                    <a:lnTo>
                      <a:pt x="167" y="165"/>
                    </a:lnTo>
                    <a:lnTo>
                      <a:pt x="175" y="167"/>
                    </a:lnTo>
                    <a:lnTo>
                      <a:pt x="185" y="173"/>
                    </a:lnTo>
                    <a:lnTo>
                      <a:pt x="188" y="178"/>
                    </a:lnTo>
                    <a:lnTo>
                      <a:pt x="190" y="184"/>
                    </a:lnTo>
                    <a:lnTo>
                      <a:pt x="195" y="190"/>
                    </a:lnTo>
                    <a:lnTo>
                      <a:pt x="204" y="194"/>
                    </a:lnTo>
                    <a:lnTo>
                      <a:pt x="201" y="202"/>
                    </a:lnTo>
                    <a:lnTo>
                      <a:pt x="198" y="208"/>
                    </a:lnTo>
                    <a:lnTo>
                      <a:pt x="191" y="217"/>
                    </a:lnTo>
                    <a:lnTo>
                      <a:pt x="187" y="226"/>
                    </a:lnTo>
                    <a:lnTo>
                      <a:pt x="181" y="225"/>
                    </a:lnTo>
                    <a:lnTo>
                      <a:pt x="175" y="217"/>
                    </a:lnTo>
                    <a:lnTo>
                      <a:pt x="173" y="217"/>
                    </a:lnTo>
                    <a:lnTo>
                      <a:pt x="178" y="226"/>
                    </a:lnTo>
                    <a:lnTo>
                      <a:pt x="176" y="235"/>
                    </a:lnTo>
                    <a:lnTo>
                      <a:pt x="172" y="232"/>
                    </a:lnTo>
                    <a:lnTo>
                      <a:pt x="167" y="232"/>
                    </a:lnTo>
                    <a:lnTo>
                      <a:pt x="164" y="229"/>
                    </a:lnTo>
                    <a:lnTo>
                      <a:pt x="164" y="225"/>
                    </a:lnTo>
                    <a:lnTo>
                      <a:pt x="163" y="205"/>
                    </a:lnTo>
                    <a:lnTo>
                      <a:pt x="158" y="202"/>
                    </a:lnTo>
                    <a:lnTo>
                      <a:pt x="154" y="202"/>
                    </a:lnTo>
                    <a:lnTo>
                      <a:pt x="155" y="205"/>
                    </a:lnTo>
                    <a:lnTo>
                      <a:pt x="154" y="210"/>
                    </a:lnTo>
                    <a:lnTo>
                      <a:pt x="149" y="207"/>
                    </a:lnTo>
                    <a:lnTo>
                      <a:pt x="135" y="211"/>
                    </a:lnTo>
                    <a:lnTo>
                      <a:pt x="131" y="202"/>
                    </a:lnTo>
                    <a:lnTo>
                      <a:pt x="128" y="199"/>
                    </a:lnTo>
                    <a:lnTo>
                      <a:pt x="132" y="196"/>
                    </a:lnTo>
                    <a:lnTo>
                      <a:pt x="134" y="188"/>
                    </a:lnTo>
                    <a:lnTo>
                      <a:pt x="137" y="185"/>
                    </a:lnTo>
                    <a:lnTo>
                      <a:pt x="134" y="178"/>
                    </a:lnTo>
                    <a:lnTo>
                      <a:pt x="129" y="173"/>
                    </a:lnTo>
                    <a:lnTo>
                      <a:pt x="125" y="175"/>
                    </a:lnTo>
                    <a:lnTo>
                      <a:pt x="125" y="172"/>
                    </a:lnTo>
                    <a:lnTo>
                      <a:pt x="131" y="156"/>
                    </a:lnTo>
                    <a:lnTo>
                      <a:pt x="125" y="146"/>
                    </a:lnTo>
                    <a:lnTo>
                      <a:pt x="119" y="143"/>
                    </a:lnTo>
                    <a:lnTo>
                      <a:pt x="108" y="144"/>
                    </a:lnTo>
                    <a:lnTo>
                      <a:pt x="94" y="149"/>
                    </a:lnTo>
                    <a:lnTo>
                      <a:pt x="88" y="143"/>
                    </a:lnTo>
                    <a:lnTo>
                      <a:pt x="82" y="143"/>
                    </a:lnTo>
                    <a:lnTo>
                      <a:pt x="76" y="149"/>
                    </a:lnTo>
                    <a:lnTo>
                      <a:pt x="72" y="147"/>
                    </a:lnTo>
                    <a:lnTo>
                      <a:pt x="63" y="153"/>
                    </a:lnTo>
                    <a:lnTo>
                      <a:pt x="49" y="147"/>
                    </a:lnTo>
                    <a:lnTo>
                      <a:pt x="49" y="143"/>
                    </a:lnTo>
                    <a:lnTo>
                      <a:pt x="53" y="134"/>
                    </a:lnTo>
                    <a:lnTo>
                      <a:pt x="55" y="131"/>
                    </a:lnTo>
                    <a:lnTo>
                      <a:pt x="50" y="132"/>
                    </a:lnTo>
                    <a:lnTo>
                      <a:pt x="46" y="126"/>
                    </a:lnTo>
                    <a:lnTo>
                      <a:pt x="29" y="129"/>
                    </a:lnTo>
                    <a:lnTo>
                      <a:pt x="23" y="132"/>
                    </a:lnTo>
                    <a:lnTo>
                      <a:pt x="15" y="123"/>
                    </a:lnTo>
                    <a:lnTo>
                      <a:pt x="12" y="123"/>
                    </a:lnTo>
                    <a:lnTo>
                      <a:pt x="15" y="117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6" y="96"/>
                    </a:lnTo>
                    <a:lnTo>
                      <a:pt x="15" y="93"/>
                    </a:lnTo>
                    <a:lnTo>
                      <a:pt x="12" y="86"/>
                    </a:lnTo>
                    <a:lnTo>
                      <a:pt x="20" y="82"/>
                    </a:lnTo>
                    <a:lnTo>
                      <a:pt x="20" y="77"/>
                    </a:lnTo>
                    <a:lnTo>
                      <a:pt x="18" y="73"/>
                    </a:lnTo>
                    <a:lnTo>
                      <a:pt x="22" y="67"/>
                    </a:lnTo>
                    <a:lnTo>
                      <a:pt x="25" y="58"/>
                    </a:lnTo>
                    <a:lnTo>
                      <a:pt x="25" y="53"/>
                    </a:lnTo>
                    <a:lnTo>
                      <a:pt x="15" y="47"/>
                    </a:lnTo>
                    <a:lnTo>
                      <a:pt x="6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8" name="Freeform 3199">
                <a:extLst>
                  <a:ext uri="{FF2B5EF4-FFF2-40B4-BE49-F238E27FC236}">
                    <a16:creationId xmlns:a16="http://schemas.microsoft.com/office/drawing/2014/main" id="{D18150B0-B868-374C-11B2-7523DD69F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048"/>
                <a:ext cx="101" cy="118"/>
              </a:xfrm>
              <a:custGeom>
                <a:avLst/>
                <a:gdLst>
                  <a:gd name="T0" fmla="*/ 0 w 204"/>
                  <a:gd name="T1" fmla="*/ 27 h 235"/>
                  <a:gd name="T2" fmla="*/ 20 w 204"/>
                  <a:gd name="T3" fmla="*/ 9 h 235"/>
                  <a:gd name="T4" fmla="*/ 35 w 204"/>
                  <a:gd name="T5" fmla="*/ 24 h 235"/>
                  <a:gd name="T6" fmla="*/ 43 w 204"/>
                  <a:gd name="T7" fmla="*/ 32 h 235"/>
                  <a:gd name="T8" fmla="*/ 59 w 204"/>
                  <a:gd name="T9" fmla="*/ 27 h 235"/>
                  <a:gd name="T10" fmla="*/ 81 w 204"/>
                  <a:gd name="T11" fmla="*/ 23 h 235"/>
                  <a:gd name="T12" fmla="*/ 99 w 204"/>
                  <a:gd name="T13" fmla="*/ 10 h 235"/>
                  <a:gd name="T14" fmla="*/ 111 w 204"/>
                  <a:gd name="T15" fmla="*/ 10 h 235"/>
                  <a:gd name="T16" fmla="*/ 128 w 204"/>
                  <a:gd name="T17" fmla="*/ 9 h 235"/>
                  <a:gd name="T18" fmla="*/ 141 w 204"/>
                  <a:gd name="T19" fmla="*/ 14 h 235"/>
                  <a:gd name="T20" fmla="*/ 154 w 204"/>
                  <a:gd name="T21" fmla="*/ 30 h 235"/>
                  <a:gd name="T22" fmla="*/ 144 w 204"/>
                  <a:gd name="T23" fmla="*/ 38 h 235"/>
                  <a:gd name="T24" fmla="*/ 141 w 204"/>
                  <a:gd name="T25" fmla="*/ 50 h 235"/>
                  <a:gd name="T26" fmla="*/ 137 w 204"/>
                  <a:gd name="T27" fmla="*/ 68 h 235"/>
                  <a:gd name="T28" fmla="*/ 149 w 204"/>
                  <a:gd name="T29" fmla="*/ 74 h 235"/>
                  <a:gd name="T30" fmla="*/ 161 w 204"/>
                  <a:gd name="T31" fmla="*/ 79 h 235"/>
                  <a:gd name="T32" fmla="*/ 151 w 204"/>
                  <a:gd name="T33" fmla="*/ 100 h 235"/>
                  <a:gd name="T34" fmla="*/ 143 w 204"/>
                  <a:gd name="T35" fmla="*/ 115 h 235"/>
                  <a:gd name="T36" fmla="*/ 143 w 204"/>
                  <a:gd name="T37" fmla="*/ 135 h 235"/>
                  <a:gd name="T38" fmla="*/ 161 w 204"/>
                  <a:gd name="T39" fmla="*/ 147 h 235"/>
                  <a:gd name="T40" fmla="*/ 167 w 204"/>
                  <a:gd name="T41" fmla="*/ 162 h 235"/>
                  <a:gd name="T42" fmla="*/ 185 w 204"/>
                  <a:gd name="T43" fmla="*/ 173 h 235"/>
                  <a:gd name="T44" fmla="*/ 195 w 204"/>
                  <a:gd name="T45" fmla="*/ 190 h 235"/>
                  <a:gd name="T46" fmla="*/ 198 w 204"/>
                  <a:gd name="T47" fmla="*/ 208 h 235"/>
                  <a:gd name="T48" fmla="*/ 181 w 204"/>
                  <a:gd name="T49" fmla="*/ 225 h 235"/>
                  <a:gd name="T50" fmla="*/ 178 w 204"/>
                  <a:gd name="T51" fmla="*/ 226 h 235"/>
                  <a:gd name="T52" fmla="*/ 167 w 204"/>
                  <a:gd name="T53" fmla="*/ 232 h 235"/>
                  <a:gd name="T54" fmla="*/ 163 w 204"/>
                  <a:gd name="T55" fmla="*/ 205 h 235"/>
                  <a:gd name="T56" fmla="*/ 155 w 204"/>
                  <a:gd name="T57" fmla="*/ 205 h 235"/>
                  <a:gd name="T58" fmla="*/ 135 w 204"/>
                  <a:gd name="T59" fmla="*/ 211 h 235"/>
                  <a:gd name="T60" fmla="*/ 132 w 204"/>
                  <a:gd name="T61" fmla="*/ 196 h 235"/>
                  <a:gd name="T62" fmla="*/ 134 w 204"/>
                  <a:gd name="T63" fmla="*/ 178 h 235"/>
                  <a:gd name="T64" fmla="*/ 125 w 204"/>
                  <a:gd name="T65" fmla="*/ 172 h 235"/>
                  <a:gd name="T66" fmla="*/ 119 w 204"/>
                  <a:gd name="T67" fmla="*/ 143 h 235"/>
                  <a:gd name="T68" fmla="*/ 88 w 204"/>
                  <a:gd name="T69" fmla="*/ 143 h 235"/>
                  <a:gd name="T70" fmla="*/ 72 w 204"/>
                  <a:gd name="T71" fmla="*/ 147 h 235"/>
                  <a:gd name="T72" fmla="*/ 49 w 204"/>
                  <a:gd name="T73" fmla="*/ 143 h 235"/>
                  <a:gd name="T74" fmla="*/ 50 w 204"/>
                  <a:gd name="T75" fmla="*/ 132 h 235"/>
                  <a:gd name="T76" fmla="*/ 23 w 204"/>
                  <a:gd name="T77" fmla="*/ 132 h 235"/>
                  <a:gd name="T78" fmla="*/ 15 w 204"/>
                  <a:gd name="T79" fmla="*/ 117 h 235"/>
                  <a:gd name="T80" fmla="*/ 6 w 204"/>
                  <a:gd name="T81" fmla="*/ 96 h 235"/>
                  <a:gd name="T82" fmla="*/ 20 w 204"/>
                  <a:gd name="T83" fmla="*/ 82 h 235"/>
                  <a:gd name="T84" fmla="*/ 22 w 204"/>
                  <a:gd name="T85" fmla="*/ 67 h 235"/>
                  <a:gd name="T86" fmla="*/ 15 w 204"/>
                  <a:gd name="T87" fmla="*/ 47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4" h="235">
                    <a:moveTo>
                      <a:pt x="6" y="44"/>
                    </a:moveTo>
                    <a:lnTo>
                      <a:pt x="5" y="36"/>
                    </a:lnTo>
                    <a:lnTo>
                      <a:pt x="0" y="27"/>
                    </a:lnTo>
                    <a:lnTo>
                      <a:pt x="6" y="14"/>
                    </a:lnTo>
                    <a:lnTo>
                      <a:pt x="9" y="10"/>
                    </a:lnTo>
                    <a:lnTo>
                      <a:pt x="20" y="9"/>
                    </a:lnTo>
                    <a:lnTo>
                      <a:pt x="25" y="14"/>
                    </a:lnTo>
                    <a:lnTo>
                      <a:pt x="31" y="27"/>
                    </a:lnTo>
                    <a:lnTo>
                      <a:pt x="35" y="24"/>
                    </a:lnTo>
                    <a:lnTo>
                      <a:pt x="40" y="24"/>
                    </a:lnTo>
                    <a:lnTo>
                      <a:pt x="44" y="29"/>
                    </a:lnTo>
                    <a:lnTo>
                      <a:pt x="43" y="32"/>
                    </a:lnTo>
                    <a:lnTo>
                      <a:pt x="49" y="29"/>
                    </a:lnTo>
                    <a:lnTo>
                      <a:pt x="52" y="30"/>
                    </a:lnTo>
                    <a:lnTo>
                      <a:pt x="59" y="27"/>
                    </a:lnTo>
                    <a:lnTo>
                      <a:pt x="61" y="23"/>
                    </a:lnTo>
                    <a:lnTo>
                      <a:pt x="72" y="20"/>
                    </a:lnTo>
                    <a:lnTo>
                      <a:pt x="81" y="23"/>
                    </a:lnTo>
                    <a:lnTo>
                      <a:pt x="85" y="26"/>
                    </a:lnTo>
                    <a:lnTo>
                      <a:pt x="94" y="20"/>
                    </a:lnTo>
                    <a:lnTo>
                      <a:pt x="99" y="10"/>
                    </a:lnTo>
                    <a:lnTo>
                      <a:pt x="100" y="12"/>
                    </a:lnTo>
                    <a:lnTo>
                      <a:pt x="110" y="17"/>
                    </a:lnTo>
                    <a:lnTo>
                      <a:pt x="111" y="10"/>
                    </a:lnTo>
                    <a:lnTo>
                      <a:pt x="117" y="6"/>
                    </a:lnTo>
                    <a:lnTo>
                      <a:pt x="119" y="0"/>
                    </a:lnTo>
                    <a:lnTo>
                      <a:pt x="128" y="9"/>
                    </a:lnTo>
                    <a:lnTo>
                      <a:pt x="128" y="14"/>
                    </a:lnTo>
                    <a:lnTo>
                      <a:pt x="137" y="17"/>
                    </a:lnTo>
                    <a:lnTo>
                      <a:pt x="141" y="14"/>
                    </a:lnTo>
                    <a:lnTo>
                      <a:pt x="146" y="17"/>
                    </a:lnTo>
                    <a:lnTo>
                      <a:pt x="147" y="21"/>
                    </a:lnTo>
                    <a:lnTo>
                      <a:pt x="154" y="30"/>
                    </a:lnTo>
                    <a:lnTo>
                      <a:pt x="154" y="33"/>
                    </a:lnTo>
                    <a:lnTo>
                      <a:pt x="146" y="32"/>
                    </a:lnTo>
                    <a:lnTo>
                      <a:pt x="144" y="38"/>
                    </a:lnTo>
                    <a:lnTo>
                      <a:pt x="147" y="41"/>
                    </a:lnTo>
                    <a:lnTo>
                      <a:pt x="147" y="50"/>
                    </a:lnTo>
                    <a:lnTo>
                      <a:pt x="141" y="50"/>
                    </a:lnTo>
                    <a:lnTo>
                      <a:pt x="132" y="58"/>
                    </a:lnTo>
                    <a:lnTo>
                      <a:pt x="131" y="59"/>
                    </a:lnTo>
                    <a:lnTo>
                      <a:pt x="137" y="68"/>
                    </a:lnTo>
                    <a:lnTo>
                      <a:pt x="138" y="74"/>
                    </a:lnTo>
                    <a:lnTo>
                      <a:pt x="143" y="76"/>
                    </a:lnTo>
                    <a:lnTo>
                      <a:pt x="149" y="74"/>
                    </a:lnTo>
                    <a:lnTo>
                      <a:pt x="155" y="70"/>
                    </a:lnTo>
                    <a:lnTo>
                      <a:pt x="160" y="73"/>
                    </a:lnTo>
                    <a:lnTo>
                      <a:pt x="161" y="79"/>
                    </a:lnTo>
                    <a:lnTo>
                      <a:pt x="155" y="82"/>
                    </a:lnTo>
                    <a:lnTo>
                      <a:pt x="155" y="88"/>
                    </a:lnTo>
                    <a:lnTo>
                      <a:pt x="151" y="100"/>
                    </a:lnTo>
                    <a:lnTo>
                      <a:pt x="147" y="103"/>
                    </a:lnTo>
                    <a:lnTo>
                      <a:pt x="146" y="112"/>
                    </a:lnTo>
                    <a:lnTo>
                      <a:pt x="143" y="115"/>
                    </a:lnTo>
                    <a:lnTo>
                      <a:pt x="147" y="120"/>
                    </a:lnTo>
                    <a:lnTo>
                      <a:pt x="143" y="126"/>
                    </a:lnTo>
                    <a:lnTo>
                      <a:pt x="143" y="135"/>
                    </a:lnTo>
                    <a:lnTo>
                      <a:pt x="149" y="140"/>
                    </a:lnTo>
                    <a:lnTo>
                      <a:pt x="158" y="143"/>
                    </a:lnTo>
                    <a:lnTo>
                      <a:pt x="161" y="147"/>
                    </a:lnTo>
                    <a:lnTo>
                      <a:pt x="158" y="149"/>
                    </a:lnTo>
                    <a:lnTo>
                      <a:pt x="164" y="159"/>
                    </a:lnTo>
                    <a:lnTo>
                      <a:pt x="167" y="162"/>
                    </a:lnTo>
                    <a:lnTo>
                      <a:pt x="167" y="165"/>
                    </a:lnTo>
                    <a:lnTo>
                      <a:pt x="175" y="167"/>
                    </a:lnTo>
                    <a:lnTo>
                      <a:pt x="185" y="173"/>
                    </a:lnTo>
                    <a:lnTo>
                      <a:pt x="188" y="178"/>
                    </a:lnTo>
                    <a:lnTo>
                      <a:pt x="190" y="184"/>
                    </a:lnTo>
                    <a:lnTo>
                      <a:pt x="195" y="190"/>
                    </a:lnTo>
                    <a:lnTo>
                      <a:pt x="204" y="194"/>
                    </a:lnTo>
                    <a:lnTo>
                      <a:pt x="201" y="202"/>
                    </a:lnTo>
                    <a:lnTo>
                      <a:pt x="198" y="208"/>
                    </a:lnTo>
                    <a:lnTo>
                      <a:pt x="191" y="217"/>
                    </a:lnTo>
                    <a:lnTo>
                      <a:pt x="187" y="226"/>
                    </a:lnTo>
                    <a:lnTo>
                      <a:pt x="181" y="225"/>
                    </a:lnTo>
                    <a:lnTo>
                      <a:pt x="175" y="217"/>
                    </a:lnTo>
                    <a:lnTo>
                      <a:pt x="173" y="217"/>
                    </a:lnTo>
                    <a:lnTo>
                      <a:pt x="178" y="226"/>
                    </a:lnTo>
                    <a:lnTo>
                      <a:pt x="176" y="235"/>
                    </a:lnTo>
                    <a:lnTo>
                      <a:pt x="172" y="232"/>
                    </a:lnTo>
                    <a:lnTo>
                      <a:pt x="167" y="232"/>
                    </a:lnTo>
                    <a:lnTo>
                      <a:pt x="164" y="229"/>
                    </a:lnTo>
                    <a:lnTo>
                      <a:pt x="164" y="225"/>
                    </a:lnTo>
                    <a:lnTo>
                      <a:pt x="163" y="205"/>
                    </a:lnTo>
                    <a:lnTo>
                      <a:pt x="158" y="202"/>
                    </a:lnTo>
                    <a:lnTo>
                      <a:pt x="154" y="202"/>
                    </a:lnTo>
                    <a:lnTo>
                      <a:pt x="155" y="205"/>
                    </a:lnTo>
                    <a:lnTo>
                      <a:pt x="154" y="210"/>
                    </a:lnTo>
                    <a:lnTo>
                      <a:pt x="149" y="207"/>
                    </a:lnTo>
                    <a:lnTo>
                      <a:pt x="135" y="211"/>
                    </a:lnTo>
                    <a:lnTo>
                      <a:pt x="131" y="202"/>
                    </a:lnTo>
                    <a:lnTo>
                      <a:pt x="128" y="199"/>
                    </a:lnTo>
                    <a:lnTo>
                      <a:pt x="132" y="196"/>
                    </a:lnTo>
                    <a:lnTo>
                      <a:pt x="134" y="188"/>
                    </a:lnTo>
                    <a:lnTo>
                      <a:pt x="137" y="185"/>
                    </a:lnTo>
                    <a:lnTo>
                      <a:pt x="134" y="178"/>
                    </a:lnTo>
                    <a:lnTo>
                      <a:pt x="129" y="173"/>
                    </a:lnTo>
                    <a:lnTo>
                      <a:pt x="125" y="175"/>
                    </a:lnTo>
                    <a:lnTo>
                      <a:pt x="125" y="172"/>
                    </a:lnTo>
                    <a:lnTo>
                      <a:pt x="131" y="156"/>
                    </a:lnTo>
                    <a:lnTo>
                      <a:pt x="125" y="146"/>
                    </a:lnTo>
                    <a:lnTo>
                      <a:pt x="119" y="143"/>
                    </a:lnTo>
                    <a:lnTo>
                      <a:pt x="108" y="144"/>
                    </a:lnTo>
                    <a:lnTo>
                      <a:pt x="94" y="149"/>
                    </a:lnTo>
                    <a:lnTo>
                      <a:pt x="88" y="143"/>
                    </a:lnTo>
                    <a:lnTo>
                      <a:pt x="82" y="143"/>
                    </a:lnTo>
                    <a:lnTo>
                      <a:pt x="76" y="149"/>
                    </a:lnTo>
                    <a:lnTo>
                      <a:pt x="72" y="147"/>
                    </a:lnTo>
                    <a:lnTo>
                      <a:pt x="63" y="153"/>
                    </a:lnTo>
                    <a:lnTo>
                      <a:pt x="49" y="147"/>
                    </a:lnTo>
                    <a:lnTo>
                      <a:pt x="49" y="143"/>
                    </a:lnTo>
                    <a:lnTo>
                      <a:pt x="53" y="134"/>
                    </a:lnTo>
                    <a:lnTo>
                      <a:pt x="55" y="131"/>
                    </a:lnTo>
                    <a:lnTo>
                      <a:pt x="50" y="132"/>
                    </a:lnTo>
                    <a:lnTo>
                      <a:pt x="46" y="126"/>
                    </a:lnTo>
                    <a:lnTo>
                      <a:pt x="29" y="129"/>
                    </a:lnTo>
                    <a:lnTo>
                      <a:pt x="23" y="132"/>
                    </a:lnTo>
                    <a:lnTo>
                      <a:pt x="15" y="123"/>
                    </a:lnTo>
                    <a:lnTo>
                      <a:pt x="12" y="123"/>
                    </a:lnTo>
                    <a:lnTo>
                      <a:pt x="15" y="117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6" y="96"/>
                    </a:lnTo>
                    <a:lnTo>
                      <a:pt x="15" y="93"/>
                    </a:lnTo>
                    <a:lnTo>
                      <a:pt x="12" y="86"/>
                    </a:lnTo>
                    <a:lnTo>
                      <a:pt x="20" y="82"/>
                    </a:lnTo>
                    <a:lnTo>
                      <a:pt x="20" y="77"/>
                    </a:lnTo>
                    <a:lnTo>
                      <a:pt x="18" y="73"/>
                    </a:lnTo>
                    <a:lnTo>
                      <a:pt x="22" y="67"/>
                    </a:lnTo>
                    <a:lnTo>
                      <a:pt x="25" y="58"/>
                    </a:lnTo>
                    <a:lnTo>
                      <a:pt x="25" y="53"/>
                    </a:lnTo>
                    <a:lnTo>
                      <a:pt x="15" y="47"/>
                    </a:lnTo>
                    <a:lnTo>
                      <a:pt x="6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9" name="Freeform 3200">
                <a:extLst>
                  <a:ext uri="{FF2B5EF4-FFF2-40B4-BE49-F238E27FC236}">
                    <a16:creationId xmlns:a16="http://schemas.microsoft.com/office/drawing/2014/main" id="{372CA35F-4512-D9E9-504A-CB57CDB0A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214"/>
                <a:ext cx="26" cy="21"/>
              </a:xfrm>
              <a:custGeom>
                <a:avLst/>
                <a:gdLst>
                  <a:gd name="T0" fmla="*/ 45 w 51"/>
                  <a:gd name="T1" fmla="*/ 17 h 43"/>
                  <a:gd name="T2" fmla="*/ 39 w 51"/>
                  <a:gd name="T3" fmla="*/ 2 h 43"/>
                  <a:gd name="T4" fmla="*/ 31 w 51"/>
                  <a:gd name="T5" fmla="*/ 0 h 43"/>
                  <a:gd name="T6" fmla="*/ 28 w 51"/>
                  <a:gd name="T7" fmla="*/ 5 h 43"/>
                  <a:gd name="T8" fmla="*/ 21 w 51"/>
                  <a:gd name="T9" fmla="*/ 9 h 43"/>
                  <a:gd name="T10" fmla="*/ 13 w 51"/>
                  <a:gd name="T11" fmla="*/ 11 h 43"/>
                  <a:gd name="T12" fmla="*/ 9 w 51"/>
                  <a:gd name="T13" fmla="*/ 17 h 43"/>
                  <a:gd name="T14" fmla="*/ 0 w 51"/>
                  <a:gd name="T15" fmla="*/ 18 h 43"/>
                  <a:gd name="T16" fmla="*/ 6 w 51"/>
                  <a:gd name="T17" fmla="*/ 40 h 43"/>
                  <a:gd name="T18" fmla="*/ 18 w 51"/>
                  <a:gd name="T19" fmla="*/ 41 h 43"/>
                  <a:gd name="T20" fmla="*/ 21 w 51"/>
                  <a:gd name="T21" fmla="*/ 43 h 43"/>
                  <a:gd name="T22" fmla="*/ 31 w 51"/>
                  <a:gd name="T23" fmla="*/ 38 h 43"/>
                  <a:gd name="T24" fmla="*/ 30 w 51"/>
                  <a:gd name="T25" fmla="*/ 32 h 43"/>
                  <a:gd name="T26" fmla="*/ 34 w 51"/>
                  <a:gd name="T27" fmla="*/ 26 h 43"/>
                  <a:gd name="T28" fmla="*/ 41 w 51"/>
                  <a:gd name="T29" fmla="*/ 24 h 43"/>
                  <a:gd name="T30" fmla="*/ 45 w 51"/>
                  <a:gd name="T31" fmla="*/ 26 h 43"/>
                  <a:gd name="T32" fmla="*/ 51 w 51"/>
                  <a:gd name="T33" fmla="*/ 20 h 43"/>
                  <a:gd name="T34" fmla="*/ 51 w 51"/>
                  <a:gd name="T35" fmla="*/ 18 h 43"/>
                  <a:gd name="T36" fmla="*/ 45 w 51"/>
                  <a:gd name="T37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43">
                    <a:moveTo>
                      <a:pt x="45" y="17"/>
                    </a:moveTo>
                    <a:lnTo>
                      <a:pt x="39" y="2"/>
                    </a:lnTo>
                    <a:lnTo>
                      <a:pt x="31" y="0"/>
                    </a:lnTo>
                    <a:lnTo>
                      <a:pt x="28" y="5"/>
                    </a:lnTo>
                    <a:lnTo>
                      <a:pt x="21" y="9"/>
                    </a:lnTo>
                    <a:lnTo>
                      <a:pt x="13" y="11"/>
                    </a:lnTo>
                    <a:lnTo>
                      <a:pt x="9" y="17"/>
                    </a:lnTo>
                    <a:lnTo>
                      <a:pt x="0" y="18"/>
                    </a:lnTo>
                    <a:lnTo>
                      <a:pt x="6" y="40"/>
                    </a:lnTo>
                    <a:lnTo>
                      <a:pt x="18" y="41"/>
                    </a:lnTo>
                    <a:lnTo>
                      <a:pt x="21" y="43"/>
                    </a:lnTo>
                    <a:lnTo>
                      <a:pt x="31" y="38"/>
                    </a:lnTo>
                    <a:lnTo>
                      <a:pt x="30" y="32"/>
                    </a:lnTo>
                    <a:lnTo>
                      <a:pt x="34" y="26"/>
                    </a:lnTo>
                    <a:lnTo>
                      <a:pt x="41" y="24"/>
                    </a:lnTo>
                    <a:lnTo>
                      <a:pt x="45" y="26"/>
                    </a:lnTo>
                    <a:lnTo>
                      <a:pt x="51" y="20"/>
                    </a:lnTo>
                    <a:lnTo>
                      <a:pt x="51" y="18"/>
                    </a:lnTo>
                    <a:lnTo>
                      <a:pt x="45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0" name="Freeform 3201">
                <a:extLst>
                  <a:ext uri="{FF2B5EF4-FFF2-40B4-BE49-F238E27FC236}">
                    <a16:creationId xmlns:a16="http://schemas.microsoft.com/office/drawing/2014/main" id="{73499836-46D0-425A-2568-A4EFA43EE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214"/>
                <a:ext cx="26" cy="21"/>
              </a:xfrm>
              <a:custGeom>
                <a:avLst/>
                <a:gdLst>
                  <a:gd name="T0" fmla="*/ 45 w 51"/>
                  <a:gd name="T1" fmla="*/ 17 h 43"/>
                  <a:gd name="T2" fmla="*/ 51 w 51"/>
                  <a:gd name="T3" fmla="*/ 18 h 43"/>
                  <a:gd name="T4" fmla="*/ 51 w 51"/>
                  <a:gd name="T5" fmla="*/ 20 h 43"/>
                  <a:gd name="T6" fmla="*/ 45 w 51"/>
                  <a:gd name="T7" fmla="*/ 26 h 43"/>
                  <a:gd name="T8" fmla="*/ 41 w 51"/>
                  <a:gd name="T9" fmla="*/ 24 h 43"/>
                  <a:gd name="T10" fmla="*/ 34 w 51"/>
                  <a:gd name="T11" fmla="*/ 26 h 43"/>
                  <a:gd name="T12" fmla="*/ 30 w 51"/>
                  <a:gd name="T13" fmla="*/ 32 h 43"/>
                  <a:gd name="T14" fmla="*/ 31 w 51"/>
                  <a:gd name="T15" fmla="*/ 38 h 43"/>
                  <a:gd name="T16" fmla="*/ 21 w 51"/>
                  <a:gd name="T17" fmla="*/ 43 h 43"/>
                  <a:gd name="T18" fmla="*/ 18 w 51"/>
                  <a:gd name="T19" fmla="*/ 41 h 43"/>
                  <a:gd name="T20" fmla="*/ 6 w 51"/>
                  <a:gd name="T21" fmla="*/ 40 h 43"/>
                  <a:gd name="T22" fmla="*/ 0 w 51"/>
                  <a:gd name="T23" fmla="*/ 18 h 43"/>
                  <a:gd name="T24" fmla="*/ 9 w 51"/>
                  <a:gd name="T25" fmla="*/ 17 h 43"/>
                  <a:gd name="T26" fmla="*/ 13 w 51"/>
                  <a:gd name="T27" fmla="*/ 11 h 43"/>
                  <a:gd name="T28" fmla="*/ 21 w 51"/>
                  <a:gd name="T29" fmla="*/ 9 h 43"/>
                  <a:gd name="T30" fmla="*/ 28 w 51"/>
                  <a:gd name="T31" fmla="*/ 5 h 43"/>
                  <a:gd name="T32" fmla="*/ 31 w 51"/>
                  <a:gd name="T33" fmla="*/ 0 h 43"/>
                  <a:gd name="T34" fmla="*/ 39 w 51"/>
                  <a:gd name="T35" fmla="*/ 2 h 43"/>
                  <a:gd name="T36" fmla="*/ 45 w 51"/>
                  <a:gd name="T37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43">
                    <a:moveTo>
                      <a:pt x="45" y="17"/>
                    </a:moveTo>
                    <a:lnTo>
                      <a:pt x="51" y="18"/>
                    </a:lnTo>
                    <a:lnTo>
                      <a:pt x="51" y="20"/>
                    </a:lnTo>
                    <a:lnTo>
                      <a:pt x="45" y="26"/>
                    </a:lnTo>
                    <a:lnTo>
                      <a:pt x="41" y="24"/>
                    </a:lnTo>
                    <a:lnTo>
                      <a:pt x="34" y="26"/>
                    </a:lnTo>
                    <a:lnTo>
                      <a:pt x="30" y="32"/>
                    </a:lnTo>
                    <a:lnTo>
                      <a:pt x="31" y="38"/>
                    </a:lnTo>
                    <a:lnTo>
                      <a:pt x="21" y="43"/>
                    </a:lnTo>
                    <a:lnTo>
                      <a:pt x="18" y="41"/>
                    </a:lnTo>
                    <a:lnTo>
                      <a:pt x="6" y="40"/>
                    </a:lnTo>
                    <a:lnTo>
                      <a:pt x="0" y="18"/>
                    </a:lnTo>
                    <a:lnTo>
                      <a:pt x="9" y="17"/>
                    </a:lnTo>
                    <a:lnTo>
                      <a:pt x="13" y="11"/>
                    </a:lnTo>
                    <a:lnTo>
                      <a:pt x="21" y="9"/>
                    </a:lnTo>
                    <a:lnTo>
                      <a:pt x="28" y="5"/>
                    </a:lnTo>
                    <a:lnTo>
                      <a:pt x="31" y="0"/>
                    </a:lnTo>
                    <a:lnTo>
                      <a:pt x="39" y="2"/>
                    </a:lnTo>
                    <a:lnTo>
                      <a:pt x="45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1" name="Freeform 3202">
                <a:extLst>
                  <a:ext uri="{FF2B5EF4-FFF2-40B4-BE49-F238E27FC236}">
                    <a16:creationId xmlns:a16="http://schemas.microsoft.com/office/drawing/2014/main" id="{FBAC1C33-120E-0AEE-0997-A3CD39D3B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214"/>
                <a:ext cx="26" cy="21"/>
              </a:xfrm>
              <a:custGeom>
                <a:avLst/>
                <a:gdLst>
                  <a:gd name="T0" fmla="*/ 45 w 51"/>
                  <a:gd name="T1" fmla="*/ 17 h 43"/>
                  <a:gd name="T2" fmla="*/ 51 w 51"/>
                  <a:gd name="T3" fmla="*/ 18 h 43"/>
                  <a:gd name="T4" fmla="*/ 51 w 51"/>
                  <a:gd name="T5" fmla="*/ 20 h 43"/>
                  <a:gd name="T6" fmla="*/ 45 w 51"/>
                  <a:gd name="T7" fmla="*/ 26 h 43"/>
                  <a:gd name="T8" fmla="*/ 41 w 51"/>
                  <a:gd name="T9" fmla="*/ 24 h 43"/>
                  <a:gd name="T10" fmla="*/ 34 w 51"/>
                  <a:gd name="T11" fmla="*/ 26 h 43"/>
                  <a:gd name="T12" fmla="*/ 30 w 51"/>
                  <a:gd name="T13" fmla="*/ 32 h 43"/>
                  <a:gd name="T14" fmla="*/ 31 w 51"/>
                  <a:gd name="T15" fmla="*/ 38 h 43"/>
                  <a:gd name="T16" fmla="*/ 21 w 51"/>
                  <a:gd name="T17" fmla="*/ 43 h 43"/>
                  <a:gd name="T18" fmla="*/ 18 w 51"/>
                  <a:gd name="T19" fmla="*/ 41 h 43"/>
                  <a:gd name="T20" fmla="*/ 6 w 51"/>
                  <a:gd name="T21" fmla="*/ 40 h 43"/>
                  <a:gd name="T22" fmla="*/ 0 w 51"/>
                  <a:gd name="T23" fmla="*/ 18 h 43"/>
                  <a:gd name="T24" fmla="*/ 9 w 51"/>
                  <a:gd name="T25" fmla="*/ 17 h 43"/>
                  <a:gd name="T26" fmla="*/ 13 w 51"/>
                  <a:gd name="T27" fmla="*/ 11 h 43"/>
                  <a:gd name="T28" fmla="*/ 21 w 51"/>
                  <a:gd name="T29" fmla="*/ 9 h 43"/>
                  <a:gd name="T30" fmla="*/ 28 w 51"/>
                  <a:gd name="T31" fmla="*/ 5 h 43"/>
                  <a:gd name="T32" fmla="*/ 31 w 51"/>
                  <a:gd name="T33" fmla="*/ 0 h 43"/>
                  <a:gd name="T34" fmla="*/ 39 w 51"/>
                  <a:gd name="T35" fmla="*/ 2 h 43"/>
                  <a:gd name="T36" fmla="*/ 45 w 51"/>
                  <a:gd name="T37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43">
                    <a:moveTo>
                      <a:pt x="45" y="17"/>
                    </a:moveTo>
                    <a:lnTo>
                      <a:pt x="51" y="18"/>
                    </a:lnTo>
                    <a:lnTo>
                      <a:pt x="51" y="20"/>
                    </a:lnTo>
                    <a:lnTo>
                      <a:pt x="45" y="26"/>
                    </a:lnTo>
                    <a:lnTo>
                      <a:pt x="41" y="24"/>
                    </a:lnTo>
                    <a:lnTo>
                      <a:pt x="34" y="26"/>
                    </a:lnTo>
                    <a:lnTo>
                      <a:pt x="30" y="32"/>
                    </a:lnTo>
                    <a:lnTo>
                      <a:pt x="31" y="38"/>
                    </a:lnTo>
                    <a:lnTo>
                      <a:pt x="21" y="43"/>
                    </a:lnTo>
                    <a:lnTo>
                      <a:pt x="18" y="41"/>
                    </a:lnTo>
                    <a:lnTo>
                      <a:pt x="6" y="40"/>
                    </a:lnTo>
                    <a:lnTo>
                      <a:pt x="0" y="18"/>
                    </a:lnTo>
                    <a:lnTo>
                      <a:pt x="9" y="17"/>
                    </a:lnTo>
                    <a:lnTo>
                      <a:pt x="13" y="11"/>
                    </a:lnTo>
                    <a:lnTo>
                      <a:pt x="21" y="9"/>
                    </a:lnTo>
                    <a:lnTo>
                      <a:pt x="28" y="5"/>
                    </a:lnTo>
                    <a:lnTo>
                      <a:pt x="31" y="0"/>
                    </a:lnTo>
                    <a:lnTo>
                      <a:pt x="39" y="2"/>
                    </a:lnTo>
                    <a:lnTo>
                      <a:pt x="45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2" name="Freeform 3203">
                <a:extLst>
                  <a:ext uri="{FF2B5EF4-FFF2-40B4-BE49-F238E27FC236}">
                    <a16:creationId xmlns:a16="http://schemas.microsoft.com/office/drawing/2014/main" id="{098A1E87-3412-09D9-2245-1A8762173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153"/>
                <a:ext cx="40" cy="50"/>
              </a:xfrm>
              <a:custGeom>
                <a:avLst/>
                <a:gdLst>
                  <a:gd name="T0" fmla="*/ 24 w 80"/>
                  <a:gd name="T1" fmla="*/ 3 h 100"/>
                  <a:gd name="T2" fmla="*/ 23 w 80"/>
                  <a:gd name="T3" fmla="*/ 1 h 100"/>
                  <a:gd name="T4" fmla="*/ 15 w 80"/>
                  <a:gd name="T5" fmla="*/ 10 h 100"/>
                  <a:gd name="T6" fmla="*/ 12 w 80"/>
                  <a:gd name="T7" fmla="*/ 12 h 100"/>
                  <a:gd name="T8" fmla="*/ 11 w 80"/>
                  <a:gd name="T9" fmla="*/ 19 h 100"/>
                  <a:gd name="T10" fmla="*/ 5 w 80"/>
                  <a:gd name="T11" fmla="*/ 19 h 100"/>
                  <a:gd name="T12" fmla="*/ 5 w 80"/>
                  <a:gd name="T13" fmla="*/ 25 h 100"/>
                  <a:gd name="T14" fmla="*/ 9 w 80"/>
                  <a:gd name="T15" fmla="*/ 25 h 100"/>
                  <a:gd name="T16" fmla="*/ 11 w 80"/>
                  <a:gd name="T17" fmla="*/ 30 h 100"/>
                  <a:gd name="T18" fmla="*/ 15 w 80"/>
                  <a:gd name="T19" fmla="*/ 33 h 100"/>
                  <a:gd name="T20" fmla="*/ 14 w 80"/>
                  <a:gd name="T21" fmla="*/ 38 h 100"/>
                  <a:gd name="T22" fmla="*/ 8 w 80"/>
                  <a:gd name="T23" fmla="*/ 36 h 100"/>
                  <a:gd name="T24" fmla="*/ 8 w 80"/>
                  <a:gd name="T25" fmla="*/ 41 h 100"/>
                  <a:gd name="T26" fmla="*/ 17 w 80"/>
                  <a:gd name="T27" fmla="*/ 42 h 100"/>
                  <a:gd name="T28" fmla="*/ 14 w 80"/>
                  <a:gd name="T29" fmla="*/ 45 h 100"/>
                  <a:gd name="T30" fmla="*/ 5 w 80"/>
                  <a:gd name="T31" fmla="*/ 50 h 100"/>
                  <a:gd name="T32" fmla="*/ 0 w 80"/>
                  <a:gd name="T33" fmla="*/ 53 h 100"/>
                  <a:gd name="T34" fmla="*/ 5 w 80"/>
                  <a:gd name="T35" fmla="*/ 60 h 100"/>
                  <a:gd name="T36" fmla="*/ 12 w 80"/>
                  <a:gd name="T37" fmla="*/ 62 h 100"/>
                  <a:gd name="T38" fmla="*/ 3 w 80"/>
                  <a:gd name="T39" fmla="*/ 73 h 100"/>
                  <a:gd name="T40" fmla="*/ 0 w 80"/>
                  <a:gd name="T41" fmla="*/ 83 h 100"/>
                  <a:gd name="T42" fmla="*/ 5 w 80"/>
                  <a:gd name="T43" fmla="*/ 89 h 100"/>
                  <a:gd name="T44" fmla="*/ 14 w 80"/>
                  <a:gd name="T45" fmla="*/ 97 h 100"/>
                  <a:gd name="T46" fmla="*/ 18 w 80"/>
                  <a:gd name="T47" fmla="*/ 85 h 100"/>
                  <a:gd name="T48" fmla="*/ 26 w 80"/>
                  <a:gd name="T49" fmla="*/ 83 h 100"/>
                  <a:gd name="T50" fmla="*/ 27 w 80"/>
                  <a:gd name="T51" fmla="*/ 91 h 100"/>
                  <a:gd name="T52" fmla="*/ 35 w 80"/>
                  <a:gd name="T53" fmla="*/ 98 h 100"/>
                  <a:gd name="T54" fmla="*/ 43 w 80"/>
                  <a:gd name="T55" fmla="*/ 100 h 100"/>
                  <a:gd name="T56" fmla="*/ 52 w 80"/>
                  <a:gd name="T57" fmla="*/ 100 h 100"/>
                  <a:gd name="T58" fmla="*/ 55 w 80"/>
                  <a:gd name="T59" fmla="*/ 95 h 100"/>
                  <a:gd name="T60" fmla="*/ 44 w 80"/>
                  <a:gd name="T61" fmla="*/ 92 h 100"/>
                  <a:gd name="T62" fmla="*/ 44 w 80"/>
                  <a:gd name="T63" fmla="*/ 86 h 100"/>
                  <a:gd name="T64" fmla="*/ 46 w 80"/>
                  <a:gd name="T65" fmla="*/ 80 h 100"/>
                  <a:gd name="T66" fmla="*/ 41 w 80"/>
                  <a:gd name="T67" fmla="*/ 71 h 100"/>
                  <a:gd name="T68" fmla="*/ 41 w 80"/>
                  <a:gd name="T69" fmla="*/ 62 h 100"/>
                  <a:gd name="T70" fmla="*/ 55 w 80"/>
                  <a:gd name="T71" fmla="*/ 59 h 100"/>
                  <a:gd name="T72" fmla="*/ 61 w 80"/>
                  <a:gd name="T73" fmla="*/ 59 h 100"/>
                  <a:gd name="T74" fmla="*/ 64 w 80"/>
                  <a:gd name="T75" fmla="*/ 56 h 100"/>
                  <a:gd name="T76" fmla="*/ 59 w 80"/>
                  <a:gd name="T77" fmla="*/ 41 h 100"/>
                  <a:gd name="T78" fmla="*/ 61 w 80"/>
                  <a:gd name="T79" fmla="*/ 31 h 100"/>
                  <a:gd name="T80" fmla="*/ 67 w 80"/>
                  <a:gd name="T81" fmla="*/ 28 h 100"/>
                  <a:gd name="T82" fmla="*/ 68 w 80"/>
                  <a:gd name="T83" fmla="*/ 22 h 100"/>
                  <a:gd name="T84" fmla="*/ 70 w 80"/>
                  <a:gd name="T85" fmla="*/ 22 h 100"/>
                  <a:gd name="T86" fmla="*/ 70 w 80"/>
                  <a:gd name="T87" fmla="*/ 19 h 100"/>
                  <a:gd name="T88" fmla="*/ 77 w 80"/>
                  <a:gd name="T89" fmla="*/ 16 h 100"/>
                  <a:gd name="T90" fmla="*/ 79 w 80"/>
                  <a:gd name="T91" fmla="*/ 13 h 100"/>
                  <a:gd name="T92" fmla="*/ 80 w 80"/>
                  <a:gd name="T93" fmla="*/ 10 h 100"/>
                  <a:gd name="T94" fmla="*/ 76 w 80"/>
                  <a:gd name="T95" fmla="*/ 3 h 100"/>
                  <a:gd name="T96" fmla="*/ 71 w 80"/>
                  <a:gd name="T97" fmla="*/ 1 h 100"/>
                  <a:gd name="T98" fmla="*/ 64 w 80"/>
                  <a:gd name="T99" fmla="*/ 7 h 100"/>
                  <a:gd name="T100" fmla="*/ 59 w 80"/>
                  <a:gd name="T101" fmla="*/ 6 h 100"/>
                  <a:gd name="T102" fmla="*/ 59 w 80"/>
                  <a:gd name="T103" fmla="*/ 15 h 100"/>
                  <a:gd name="T104" fmla="*/ 64 w 80"/>
                  <a:gd name="T105" fmla="*/ 16 h 100"/>
                  <a:gd name="T106" fmla="*/ 65 w 80"/>
                  <a:gd name="T107" fmla="*/ 22 h 100"/>
                  <a:gd name="T108" fmla="*/ 58 w 80"/>
                  <a:gd name="T109" fmla="*/ 25 h 100"/>
                  <a:gd name="T110" fmla="*/ 56 w 80"/>
                  <a:gd name="T111" fmla="*/ 22 h 100"/>
                  <a:gd name="T112" fmla="*/ 52 w 80"/>
                  <a:gd name="T113" fmla="*/ 16 h 100"/>
                  <a:gd name="T114" fmla="*/ 52 w 80"/>
                  <a:gd name="T115" fmla="*/ 12 h 100"/>
                  <a:gd name="T116" fmla="*/ 47 w 80"/>
                  <a:gd name="T117" fmla="*/ 4 h 100"/>
                  <a:gd name="T118" fmla="*/ 43 w 80"/>
                  <a:gd name="T119" fmla="*/ 0 h 100"/>
                  <a:gd name="T120" fmla="*/ 33 w 80"/>
                  <a:gd name="T121" fmla="*/ 3 h 100"/>
                  <a:gd name="T122" fmla="*/ 24 w 80"/>
                  <a:gd name="T123" fmla="*/ 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0" h="100">
                    <a:moveTo>
                      <a:pt x="24" y="3"/>
                    </a:moveTo>
                    <a:lnTo>
                      <a:pt x="23" y="1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1" y="19"/>
                    </a:lnTo>
                    <a:lnTo>
                      <a:pt x="5" y="19"/>
                    </a:lnTo>
                    <a:lnTo>
                      <a:pt x="5" y="25"/>
                    </a:lnTo>
                    <a:lnTo>
                      <a:pt x="9" y="25"/>
                    </a:lnTo>
                    <a:lnTo>
                      <a:pt x="11" y="30"/>
                    </a:lnTo>
                    <a:lnTo>
                      <a:pt x="15" y="33"/>
                    </a:lnTo>
                    <a:lnTo>
                      <a:pt x="14" y="38"/>
                    </a:lnTo>
                    <a:lnTo>
                      <a:pt x="8" y="36"/>
                    </a:lnTo>
                    <a:lnTo>
                      <a:pt x="8" y="41"/>
                    </a:lnTo>
                    <a:lnTo>
                      <a:pt x="17" y="42"/>
                    </a:lnTo>
                    <a:lnTo>
                      <a:pt x="14" y="45"/>
                    </a:lnTo>
                    <a:lnTo>
                      <a:pt x="5" y="50"/>
                    </a:lnTo>
                    <a:lnTo>
                      <a:pt x="0" y="53"/>
                    </a:lnTo>
                    <a:lnTo>
                      <a:pt x="5" y="60"/>
                    </a:lnTo>
                    <a:lnTo>
                      <a:pt x="12" y="62"/>
                    </a:lnTo>
                    <a:lnTo>
                      <a:pt x="3" y="73"/>
                    </a:lnTo>
                    <a:lnTo>
                      <a:pt x="0" y="83"/>
                    </a:lnTo>
                    <a:lnTo>
                      <a:pt x="5" y="89"/>
                    </a:lnTo>
                    <a:lnTo>
                      <a:pt x="14" y="97"/>
                    </a:lnTo>
                    <a:lnTo>
                      <a:pt x="18" y="85"/>
                    </a:lnTo>
                    <a:lnTo>
                      <a:pt x="26" y="83"/>
                    </a:lnTo>
                    <a:lnTo>
                      <a:pt x="27" y="91"/>
                    </a:lnTo>
                    <a:lnTo>
                      <a:pt x="35" y="98"/>
                    </a:lnTo>
                    <a:lnTo>
                      <a:pt x="43" y="100"/>
                    </a:lnTo>
                    <a:lnTo>
                      <a:pt x="52" y="100"/>
                    </a:lnTo>
                    <a:lnTo>
                      <a:pt x="55" y="95"/>
                    </a:lnTo>
                    <a:lnTo>
                      <a:pt x="44" y="92"/>
                    </a:lnTo>
                    <a:lnTo>
                      <a:pt x="44" y="86"/>
                    </a:lnTo>
                    <a:lnTo>
                      <a:pt x="46" y="80"/>
                    </a:lnTo>
                    <a:lnTo>
                      <a:pt x="41" y="71"/>
                    </a:lnTo>
                    <a:lnTo>
                      <a:pt x="41" y="62"/>
                    </a:lnTo>
                    <a:lnTo>
                      <a:pt x="55" y="59"/>
                    </a:lnTo>
                    <a:lnTo>
                      <a:pt x="61" y="59"/>
                    </a:lnTo>
                    <a:lnTo>
                      <a:pt x="64" y="56"/>
                    </a:lnTo>
                    <a:lnTo>
                      <a:pt x="59" y="41"/>
                    </a:lnTo>
                    <a:lnTo>
                      <a:pt x="61" y="31"/>
                    </a:lnTo>
                    <a:lnTo>
                      <a:pt x="67" y="28"/>
                    </a:lnTo>
                    <a:lnTo>
                      <a:pt x="68" y="22"/>
                    </a:lnTo>
                    <a:lnTo>
                      <a:pt x="70" y="22"/>
                    </a:lnTo>
                    <a:lnTo>
                      <a:pt x="70" y="19"/>
                    </a:lnTo>
                    <a:lnTo>
                      <a:pt x="77" y="16"/>
                    </a:lnTo>
                    <a:lnTo>
                      <a:pt x="79" y="13"/>
                    </a:lnTo>
                    <a:lnTo>
                      <a:pt x="80" y="10"/>
                    </a:lnTo>
                    <a:lnTo>
                      <a:pt x="76" y="3"/>
                    </a:lnTo>
                    <a:lnTo>
                      <a:pt x="71" y="1"/>
                    </a:lnTo>
                    <a:lnTo>
                      <a:pt x="64" y="7"/>
                    </a:lnTo>
                    <a:lnTo>
                      <a:pt x="59" y="6"/>
                    </a:lnTo>
                    <a:lnTo>
                      <a:pt x="59" y="15"/>
                    </a:lnTo>
                    <a:lnTo>
                      <a:pt x="64" y="16"/>
                    </a:lnTo>
                    <a:lnTo>
                      <a:pt x="65" y="22"/>
                    </a:lnTo>
                    <a:lnTo>
                      <a:pt x="58" y="25"/>
                    </a:lnTo>
                    <a:lnTo>
                      <a:pt x="56" y="22"/>
                    </a:lnTo>
                    <a:lnTo>
                      <a:pt x="52" y="16"/>
                    </a:lnTo>
                    <a:lnTo>
                      <a:pt x="52" y="12"/>
                    </a:lnTo>
                    <a:lnTo>
                      <a:pt x="47" y="4"/>
                    </a:lnTo>
                    <a:lnTo>
                      <a:pt x="43" y="0"/>
                    </a:lnTo>
                    <a:lnTo>
                      <a:pt x="33" y="3"/>
                    </a:lnTo>
                    <a:lnTo>
                      <a:pt x="24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3" name="Freeform 3204">
                <a:extLst>
                  <a:ext uri="{FF2B5EF4-FFF2-40B4-BE49-F238E27FC236}">
                    <a16:creationId xmlns:a16="http://schemas.microsoft.com/office/drawing/2014/main" id="{AF734C68-7BFB-E24B-8E54-25D45E42E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153"/>
                <a:ext cx="40" cy="50"/>
              </a:xfrm>
              <a:custGeom>
                <a:avLst/>
                <a:gdLst>
                  <a:gd name="T0" fmla="*/ 24 w 80"/>
                  <a:gd name="T1" fmla="*/ 3 h 100"/>
                  <a:gd name="T2" fmla="*/ 33 w 80"/>
                  <a:gd name="T3" fmla="*/ 3 h 100"/>
                  <a:gd name="T4" fmla="*/ 43 w 80"/>
                  <a:gd name="T5" fmla="*/ 0 h 100"/>
                  <a:gd name="T6" fmla="*/ 47 w 80"/>
                  <a:gd name="T7" fmla="*/ 4 h 100"/>
                  <a:gd name="T8" fmla="*/ 52 w 80"/>
                  <a:gd name="T9" fmla="*/ 12 h 100"/>
                  <a:gd name="T10" fmla="*/ 52 w 80"/>
                  <a:gd name="T11" fmla="*/ 16 h 100"/>
                  <a:gd name="T12" fmla="*/ 56 w 80"/>
                  <a:gd name="T13" fmla="*/ 22 h 100"/>
                  <a:gd name="T14" fmla="*/ 58 w 80"/>
                  <a:gd name="T15" fmla="*/ 25 h 100"/>
                  <a:gd name="T16" fmla="*/ 65 w 80"/>
                  <a:gd name="T17" fmla="*/ 22 h 100"/>
                  <a:gd name="T18" fmla="*/ 64 w 80"/>
                  <a:gd name="T19" fmla="*/ 16 h 100"/>
                  <a:gd name="T20" fmla="*/ 59 w 80"/>
                  <a:gd name="T21" fmla="*/ 15 h 100"/>
                  <a:gd name="T22" fmla="*/ 59 w 80"/>
                  <a:gd name="T23" fmla="*/ 6 h 100"/>
                  <a:gd name="T24" fmla="*/ 64 w 80"/>
                  <a:gd name="T25" fmla="*/ 7 h 100"/>
                  <a:gd name="T26" fmla="*/ 71 w 80"/>
                  <a:gd name="T27" fmla="*/ 1 h 100"/>
                  <a:gd name="T28" fmla="*/ 76 w 80"/>
                  <a:gd name="T29" fmla="*/ 3 h 100"/>
                  <a:gd name="T30" fmla="*/ 80 w 80"/>
                  <a:gd name="T31" fmla="*/ 10 h 100"/>
                  <a:gd name="T32" fmla="*/ 79 w 80"/>
                  <a:gd name="T33" fmla="*/ 13 h 100"/>
                  <a:gd name="T34" fmla="*/ 77 w 80"/>
                  <a:gd name="T35" fmla="*/ 16 h 100"/>
                  <a:gd name="T36" fmla="*/ 70 w 80"/>
                  <a:gd name="T37" fmla="*/ 19 h 100"/>
                  <a:gd name="T38" fmla="*/ 70 w 80"/>
                  <a:gd name="T39" fmla="*/ 22 h 100"/>
                  <a:gd name="T40" fmla="*/ 68 w 80"/>
                  <a:gd name="T41" fmla="*/ 22 h 100"/>
                  <a:gd name="T42" fmla="*/ 67 w 80"/>
                  <a:gd name="T43" fmla="*/ 28 h 100"/>
                  <a:gd name="T44" fmla="*/ 61 w 80"/>
                  <a:gd name="T45" fmla="*/ 31 h 100"/>
                  <a:gd name="T46" fmla="*/ 59 w 80"/>
                  <a:gd name="T47" fmla="*/ 41 h 100"/>
                  <a:gd name="T48" fmla="*/ 64 w 80"/>
                  <a:gd name="T49" fmla="*/ 56 h 100"/>
                  <a:gd name="T50" fmla="*/ 61 w 80"/>
                  <a:gd name="T51" fmla="*/ 59 h 100"/>
                  <a:gd name="T52" fmla="*/ 55 w 80"/>
                  <a:gd name="T53" fmla="*/ 59 h 100"/>
                  <a:gd name="T54" fmla="*/ 41 w 80"/>
                  <a:gd name="T55" fmla="*/ 62 h 100"/>
                  <a:gd name="T56" fmla="*/ 41 w 80"/>
                  <a:gd name="T57" fmla="*/ 71 h 100"/>
                  <a:gd name="T58" fmla="*/ 46 w 80"/>
                  <a:gd name="T59" fmla="*/ 80 h 100"/>
                  <a:gd name="T60" fmla="*/ 44 w 80"/>
                  <a:gd name="T61" fmla="*/ 86 h 100"/>
                  <a:gd name="T62" fmla="*/ 44 w 80"/>
                  <a:gd name="T63" fmla="*/ 92 h 100"/>
                  <a:gd name="T64" fmla="*/ 55 w 80"/>
                  <a:gd name="T65" fmla="*/ 95 h 100"/>
                  <a:gd name="T66" fmla="*/ 52 w 80"/>
                  <a:gd name="T67" fmla="*/ 100 h 100"/>
                  <a:gd name="T68" fmla="*/ 43 w 80"/>
                  <a:gd name="T69" fmla="*/ 100 h 100"/>
                  <a:gd name="T70" fmla="*/ 35 w 80"/>
                  <a:gd name="T71" fmla="*/ 98 h 100"/>
                  <a:gd name="T72" fmla="*/ 27 w 80"/>
                  <a:gd name="T73" fmla="*/ 91 h 100"/>
                  <a:gd name="T74" fmla="*/ 26 w 80"/>
                  <a:gd name="T75" fmla="*/ 83 h 100"/>
                  <a:gd name="T76" fmla="*/ 18 w 80"/>
                  <a:gd name="T77" fmla="*/ 85 h 100"/>
                  <a:gd name="T78" fmla="*/ 14 w 80"/>
                  <a:gd name="T79" fmla="*/ 97 h 100"/>
                  <a:gd name="T80" fmla="*/ 5 w 80"/>
                  <a:gd name="T81" fmla="*/ 89 h 100"/>
                  <a:gd name="T82" fmla="*/ 0 w 80"/>
                  <a:gd name="T83" fmla="*/ 83 h 100"/>
                  <a:gd name="T84" fmla="*/ 3 w 80"/>
                  <a:gd name="T85" fmla="*/ 73 h 100"/>
                  <a:gd name="T86" fmla="*/ 12 w 80"/>
                  <a:gd name="T87" fmla="*/ 62 h 100"/>
                  <a:gd name="T88" fmla="*/ 5 w 80"/>
                  <a:gd name="T89" fmla="*/ 60 h 100"/>
                  <a:gd name="T90" fmla="*/ 0 w 80"/>
                  <a:gd name="T91" fmla="*/ 53 h 100"/>
                  <a:gd name="T92" fmla="*/ 5 w 80"/>
                  <a:gd name="T93" fmla="*/ 50 h 100"/>
                  <a:gd name="T94" fmla="*/ 14 w 80"/>
                  <a:gd name="T95" fmla="*/ 45 h 100"/>
                  <a:gd name="T96" fmla="*/ 17 w 80"/>
                  <a:gd name="T97" fmla="*/ 42 h 100"/>
                  <a:gd name="T98" fmla="*/ 8 w 80"/>
                  <a:gd name="T99" fmla="*/ 41 h 100"/>
                  <a:gd name="T100" fmla="*/ 8 w 80"/>
                  <a:gd name="T101" fmla="*/ 36 h 100"/>
                  <a:gd name="T102" fmla="*/ 14 w 80"/>
                  <a:gd name="T103" fmla="*/ 38 h 100"/>
                  <a:gd name="T104" fmla="*/ 15 w 80"/>
                  <a:gd name="T105" fmla="*/ 33 h 100"/>
                  <a:gd name="T106" fmla="*/ 11 w 80"/>
                  <a:gd name="T107" fmla="*/ 30 h 100"/>
                  <a:gd name="T108" fmla="*/ 9 w 80"/>
                  <a:gd name="T109" fmla="*/ 25 h 100"/>
                  <a:gd name="T110" fmla="*/ 5 w 80"/>
                  <a:gd name="T111" fmla="*/ 25 h 100"/>
                  <a:gd name="T112" fmla="*/ 5 w 80"/>
                  <a:gd name="T113" fmla="*/ 19 h 100"/>
                  <a:gd name="T114" fmla="*/ 11 w 80"/>
                  <a:gd name="T115" fmla="*/ 19 h 100"/>
                  <a:gd name="T116" fmla="*/ 12 w 80"/>
                  <a:gd name="T117" fmla="*/ 12 h 100"/>
                  <a:gd name="T118" fmla="*/ 15 w 80"/>
                  <a:gd name="T119" fmla="*/ 10 h 100"/>
                  <a:gd name="T120" fmla="*/ 23 w 80"/>
                  <a:gd name="T121" fmla="*/ 1 h 100"/>
                  <a:gd name="T122" fmla="*/ 24 w 80"/>
                  <a:gd name="T123" fmla="*/ 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0" h="100">
                    <a:moveTo>
                      <a:pt x="24" y="3"/>
                    </a:moveTo>
                    <a:lnTo>
                      <a:pt x="33" y="3"/>
                    </a:lnTo>
                    <a:lnTo>
                      <a:pt x="43" y="0"/>
                    </a:lnTo>
                    <a:lnTo>
                      <a:pt x="47" y="4"/>
                    </a:lnTo>
                    <a:lnTo>
                      <a:pt x="52" y="12"/>
                    </a:lnTo>
                    <a:lnTo>
                      <a:pt x="52" y="16"/>
                    </a:lnTo>
                    <a:lnTo>
                      <a:pt x="56" y="22"/>
                    </a:lnTo>
                    <a:lnTo>
                      <a:pt x="58" y="25"/>
                    </a:lnTo>
                    <a:lnTo>
                      <a:pt x="65" y="22"/>
                    </a:lnTo>
                    <a:lnTo>
                      <a:pt x="64" y="16"/>
                    </a:lnTo>
                    <a:lnTo>
                      <a:pt x="59" y="15"/>
                    </a:lnTo>
                    <a:lnTo>
                      <a:pt x="59" y="6"/>
                    </a:lnTo>
                    <a:lnTo>
                      <a:pt x="64" y="7"/>
                    </a:lnTo>
                    <a:lnTo>
                      <a:pt x="71" y="1"/>
                    </a:lnTo>
                    <a:lnTo>
                      <a:pt x="76" y="3"/>
                    </a:lnTo>
                    <a:lnTo>
                      <a:pt x="80" y="10"/>
                    </a:lnTo>
                    <a:lnTo>
                      <a:pt x="79" y="13"/>
                    </a:lnTo>
                    <a:lnTo>
                      <a:pt x="77" y="16"/>
                    </a:lnTo>
                    <a:lnTo>
                      <a:pt x="70" y="19"/>
                    </a:lnTo>
                    <a:lnTo>
                      <a:pt x="70" y="22"/>
                    </a:lnTo>
                    <a:lnTo>
                      <a:pt x="68" y="22"/>
                    </a:lnTo>
                    <a:lnTo>
                      <a:pt x="67" y="28"/>
                    </a:lnTo>
                    <a:lnTo>
                      <a:pt x="61" y="31"/>
                    </a:lnTo>
                    <a:lnTo>
                      <a:pt x="59" y="41"/>
                    </a:lnTo>
                    <a:lnTo>
                      <a:pt x="64" y="56"/>
                    </a:lnTo>
                    <a:lnTo>
                      <a:pt x="61" y="59"/>
                    </a:lnTo>
                    <a:lnTo>
                      <a:pt x="55" y="59"/>
                    </a:lnTo>
                    <a:lnTo>
                      <a:pt x="41" y="62"/>
                    </a:lnTo>
                    <a:lnTo>
                      <a:pt x="41" y="71"/>
                    </a:lnTo>
                    <a:lnTo>
                      <a:pt x="46" y="80"/>
                    </a:lnTo>
                    <a:lnTo>
                      <a:pt x="44" y="86"/>
                    </a:lnTo>
                    <a:lnTo>
                      <a:pt x="44" y="92"/>
                    </a:lnTo>
                    <a:lnTo>
                      <a:pt x="55" y="95"/>
                    </a:lnTo>
                    <a:lnTo>
                      <a:pt x="52" y="100"/>
                    </a:lnTo>
                    <a:lnTo>
                      <a:pt x="43" y="100"/>
                    </a:lnTo>
                    <a:lnTo>
                      <a:pt x="35" y="98"/>
                    </a:lnTo>
                    <a:lnTo>
                      <a:pt x="27" y="91"/>
                    </a:lnTo>
                    <a:lnTo>
                      <a:pt x="26" y="83"/>
                    </a:lnTo>
                    <a:lnTo>
                      <a:pt x="18" y="85"/>
                    </a:lnTo>
                    <a:lnTo>
                      <a:pt x="14" y="97"/>
                    </a:lnTo>
                    <a:lnTo>
                      <a:pt x="5" y="89"/>
                    </a:lnTo>
                    <a:lnTo>
                      <a:pt x="0" y="83"/>
                    </a:lnTo>
                    <a:lnTo>
                      <a:pt x="3" y="73"/>
                    </a:lnTo>
                    <a:lnTo>
                      <a:pt x="12" y="62"/>
                    </a:lnTo>
                    <a:lnTo>
                      <a:pt x="5" y="60"/>
                    </a:lnTo>
                    <a:lnTo>
                      <a:pt x="0" y="53"/>
                    </a:lnTo>
                    <a:lnTo>
                      <a:pt x="5" y="50"/>
                    </a:lnTo>
                    <a:lnTo>
                      <a:pt x="14" y="45"/>
                    </a:lnTo>
                    <a:lnTo>
                      <a:pt x="17" y="42"/>
                    </a:lnTo>
                    <a:lnTo>
                      <a:pt x="8" y="41"/>
                    </a:lnTo>
                    <a:lnTo>
                      <a:pt x="8" y="36"/>
                    </a:lnTo>
                    <a:lnTo>
                      <a:pt x="14" y="38"/>
                    </a:lnTo>
                    <a:lnTo>
                      <a:pt x="15" y="33"/>
                    </a:lnTo>
                    <a:lnTo>
                      <a:pt x="11" y="30"/>
                    </a:lnTo>
                    <a:lnTo>
                      <a:pt x="9" y="25"/>
                    </a:lnTo>
                    <a:lnTo>
                      <a:pt x="5" y="25"/>
                    </a:lnTo>
                    <a:lnTo>
                      <a:pt x="5" y="19"/>
                    </a:lnTo>
                    <a:lnTo>
                      <a:pt x="11" y="19"/>
                    </a:lnTo>
                    <a:lnTo>
                      <a:pt x="12" y="12"/>
                    </a:lnTo>
                    <a:lnTo>
                      <a:pt x="15" y="10"/>
                    </a:lnTo>
                    <a:lnTo>
                      <a:pt x="23" y="1"/>
                    </a:lnTo>
                    <a:lnTo>
                      <a:pt x="2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4" name="Freeform 3205">
                <a:extLst>
                  <a:ext uri="{FF2B5EF4-FFF2-40B4-BE49-F238E27FC236}">
                    <a16:creationId xmlns:a16="http://schemas.microsoft.com/office/drawing/2014/main" id="{BADE60C2-053C-5BCC-9086-7A3F686E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153"/>
                <a:ext cx="40" cy="50"/>
              </a:xfrm>
              <a:custGeom>
                <a:avLst/>
                <a:gdLst>
                  <a:gd name="T0" fmla="*/ 24 w 80"/>
                  <a:gd name="T1" fmla="*/ 3 h 100"/>
                  <a:gd name="T2" fmla="*/ 33 w 80"/>
                  <a:gd name="T3" fmla="*/ 3 h 100"/>
                  <a:gd name="T4" fmla="*/ 43 w 80"/>
                  <a:gd name="T5" fmla="*/ 0 h 100"/>
                  <a:gd name="T6" fmla="*/ 47 w 80"/>
                  <a:gd name="T7" fmla="*/ 4 h 100"/>
                  <a:gd name="T8" fmla="*/ 52 w 80"/>
                  <a:gd name="T9" fmla="*/ 12 h 100"/>
                  <a:gd name="T10" fmla="*/ 52 w 80"/>
                  <a:gd name="T11" fmla="*/ 16 h 100"/>
                  <a:gd name="T12" fmla="*/ 56 w 80"/>
                  <a:gd name="T13" fmla="*/ 22 h 100"/>
                  <a:gd name="T14" fmla="*/ 58 w 80"/>
                  <a:gd name="T15" fmla="*/ 25 h 100"/>
                  <a:gd name="T16" fmla="*/ 65 w 80"/>
                  <a:gd name="T17" fmla="*/ 22 h 100"/>
                  <a:gd name="T18" fmla="*/ 64 w 80"/>
                  <a:gd name="T19" fmla="*/ 16 h 100"/>
                  <a:gd name="T20" fmla="*/ 59 w 80"/>
                  <a:gd name="T21" fmla="*/ 15 h 100"/>
                  <a:gd name="T22" fmla="*/ 59 w 80"/>
                  <a:gd name="T23" fmla="*/ 6 h 100"/>
                  <a:gd name="T24" fmla="*/ 64 w 80"/>
                  <a:gd name="T25" fmla="*/ 7 h 100"/>
                  <a:gd name="T26" fmla="*/ 71 w 80"/>
                  <a:gd name="T27" fmla="*/ 1 h 100"/>
                  <a:gd name="T28" fmla="*/ 76 w 80"/>
                  <a:gd name="T29" fmla="*/ 3 h 100"/>
                  <a:gd name="T30" fmla="*/ 80 w 80"/>
                  <a:gd name="T31" fmla="*/ 10 h 100"/>
                  <a:gd name="T32" fmla="*/ 79 w 80"/>
                  <a:gd name="T33" fmla="*/ 13 h 100"/>
                  <a:gd name="T34" fmla="*/ 77 w 80"/>
                  <a:gd name="T35" fmla="*/ 16 h 100"/>
                  <a:gd name="T36" fmla="*/ 70 w 80"/>
                  <a:gd name="T37" fmla="*/ 19 h 100"/>
                  <a:gd name="T38" fmla="*/ 70 w 80"/>
                  <a:gd name="T39" fmla="*/ 22 h 100"/>
                  <a:gd name="T40" fmla="*/ 68 w 80"/>
                  <a:gd name="T41" fmla="*/ 22 h 100"/>
                  <a:gd name="T42" fmla="*/ 67 w 80"/>
                  <a:gd name="T43" fmla="*/ 28 h 100"/>
                  <a:gd name="T44" fmla="*/ 61 w 80"/>
                  <a:gd name="T45" fmla="*/ 31 h 100"/>
                  <a:gd name="T46" fmla="*/ 59 w 80"/>
                  <a:gd name="T47" fmla="*/ 41 h 100"/>
                  <a:gd name="T48" fmla="*/ 64 w 80"/>
                  <a:gd name="T49" fmla="*/ 56 h 100"/>
                  <a:gd name="T50" fmla="*/ 61 w 80"/>
                  <a:gd name="T51" fmla="*/ 59 h 100"/>
                  <a:gd name="T52" fmla="*/ 55 w 80"/>
                  <a:gd name="T53" fmla="*/ 59 h 100"/>
                  <a:gd name="T54" fmla="*/ 41 w 80"/>
                  <a:gd name="T55" fmla="*/ 62 h 100"/>
                  <a:gd name="T56" fmla="*/ 41 w 80"/>
                  <a:gd name="T57" fmla="*/ 71 h 100"/>
                  <a:gd name="T58" fmla="*/ 46 w 80"/>
                  <a:gd name="T59" fmla="*/ 80 h 100"/>
                  <a:gd name="T60" fmla="*/ 44 w 80"/>
                  <a:gd name="T61" fmla="*/ 86 h 100"/>
                  <a:gd name="T62" fmla="*/ 44 w 80"/>
                  <a:gd name="T63" fmla="*/ 92 h 100"/>
                  <a:gd name="T64" fmla="*/ 55 w 80"/>
                  <a:gd name="T65" fmla="*/ 95 h 100"/>
                  <a:gd name="T66" fmla="*/ 52 w 80"/>
                  <a:gd name="T67" fmla="*/ 100 h 100"/>
                  <a:gd name="T68" fmla="*/ 43 w 80"/>
                  <a:gd name="T69" fmla="*/ 100 h 100"/>
                  <a:gd name="T70" fmla="*/ 35 w 80"/>
                  <a:gd name="T71" fmla="*/ 98 h 100"/>
                  <a:gd name="T72" fmla="*/ 27 w 80"/>
                  <a:gd name="T73" fmla="*/ 91 h 100"/>
                  <a:gd name="T74" fmla="*/ 26 w 80"/>
                  <a:gd name="T75" fmla="*/ 83 h 100"/>
                  <a:gd name="T76" fmla="*/ 18 w 80"/>
                  <a:gd name="T77" fmla="*/ 85 h 100"/>
                  <a:gd name="T78" fmla="*/ 14 w 80"/>
                  <a:gd name="T79" fmla="*/ 97 h 100"/>
                  <a:gd name="T80" fmla="*/ 5 w 80"/>
                  <a:gd name="T81" fmla="*/ 89 h 100"/>
                  <a:gd name="T82" fmla="*/ 0 w 80"/>
                  <a:gd name="T83" fmla="*/ 83 h 100"/>
                  <a:gd name="T84" fmla="*/ 3 w 80"/>
                  <a:gd name="T85" fmla="*/ 73 h 100"/>
                  <a:gd name="T86" fmla="*/ 12 w 80"/>
                  <a:gd name="T87" fmla="*/ 62 h 100"/>
                  <a:gd name="T88" fmla="*/ 5 w 80"/>
                  <a:gd name="T89" fmla="*/ 60 h 100"/>
                  <a:gd name="T90" fmla="*/ 0 w 80"/>
                  <a:gd name="T91" fmla="*/ 53 h 100"/>
                  <a:gd name="T92" fmla="*/ 5 w 80"/>
                  <a:gd name="T93" fmla="*/ 50 h 100"/>
                  <a:gd name="T94" fmla="*/ 14 w 80"/>
                  <a:gd name="T95" fmla="*/ 45 h 100"/>
                  <a:gd name="T96" fmla="*/ 17 w 80"/>
                  <a:gd name="T97" fmla="*/ 42 h 100"/>
                  <a:gd name="T98" fmla="*/ 8 w 80"/>
                  <a:gd name="T99" fmla="*/ 41 h 100"/>
                  <a:gd name="T100" fmla="*/ 8 w 80"/>
                  <a:gd name="T101" fmla="*/ 36 h 100"/>
                  <a:gd name="T102" fmla="*/ 14 w 80"/>
                  <a:gd name="T103" fmla="*/ 38 h 100"/>
                  <a:gd name="T104" fmla="*/ 15 w 80"/>
                  <a:gd name="T105" fmla="*/ 33 h 100"/>
                  <a:gd name="T106" fmla="*/ 11 w 80"/>
                  <a:gd name="T107" fmla="*/ 30 h 100"/>
                  <a:gd name="T108" fmla="*/ 9 w 80"/>
                  <a:gd name="T109" fmla="*/ 25 h 100"/>
                  <a:gd name="T110" fmla="*/ 5 w 80"/>
                  <a:gd name="T111" fmla="*/ 25 h 100"/>
                  <a:gd name="T112" fmla="*/ 5 w 80"/>
                  <a:gd name="T113" fmla="*/ 19 h 100"/>
                  <a:gd name="T114" fmla="*/ 11 w 80"/>
                  <a:gd name="T115" fmla="*/ 19 h 100"/>
                  <a:gd name="T116" fmla="*/ 12 w 80"/>
                  <a:gd name="T117" fmla="*/ 12 h 100"/>
                  <a:gd name="T118" fmla="*/ 15 w 80"/>
                  <a:gd name="T119" fmla="*/ 10 h 100"/>
                  <a:gd name="T120" fmla="*/ 23 w 80"/>
                  <a:gd name="T121" fmla="*/ 1 h 100"/>
                  <a:gd name="T122" fmla="*/ 24 w 80"/>
                  <a:gd name="T123" fmla="*/ 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0" h="100">
                    <a:moveTo>
                      <a:pt x="24" y="3"/>
                    </a:moveTo>
                    <a:lnTo>
                      <a:pt x="33" y="3"/>
                    </a:lnTo>
                    <a:lnTo>
                      <a:pt x="43" y="0"/>
                    </a:lnTo>
                    <a:lnTo>
                      <a:pt x="47" y="4"/>
                    </a:lnTo>
                    <a:lnTo>
                      <a:pt x="52" y="12"/>
                    </a:lnTo>
                    <a:lnTo>
                      <a:pt x="52" y="16"/>
                    </a:lnTo>
                    <a:lnTo>
                      <a:pt x="56" y="22"/>
                    </a:lnTo>
                    <a:lnTo>
                      <a:pt x="58" y="25"/>
                    </a:lnTo>
                    <a:lnTo>
                      <a:pt x="65" y="22"/>
                    </a:lnTo>
                    <a:lnTo>
                      <a:pt x="64" y="16"/>
                    </a:lnTo>
                    <a:lnTo>
                      <a:pt x="59" y="15"/>
                    </a:lnTo>
                    <a:lnTo>
                      <a:pt x="59" y="6"/>
                    </a:lnTo>
                    <a:lnTo>
                      <a:pt x="64" y="7"/>
                    </a:lnTo>
                    <a:lnTo>
                      <a:pt x="71" y="1"/>
                    </a:lnTo>
                    <a:lnTo>
                      <a:pt x="76" y="3"/>
                    </a:lnTo>
                    <a:lnTo>
                      <a:pt x="80" y="10"/>
                    </a:lnTo>
                    <a:lnTo>
                      <a:pt x="79" y="13"/>
                    </a:lnTo>
                    <a:lnTo>
                      <a:pt x="77" y="16"/>
                    </a:lnTo>
                    <a:lnTo>
                      <a:pt x="70" y="19"/>
                    </a:lnTo>
                    <a:lnTo>
                      <a:pt x="70" y="22"/>
                    </a:lnTo>
                    <a:lnTo>
                      <a:pt x="68" y="22"/>
                    </a:lnTo>
                    <a:lnTo>
                      <a:pt x="67" y="28"/>
                    </a:lnTo>
                    <a:lnTo>
                      <a:pt x="61" y="31"/>
                    </a:lnTo>
                    <a:lnTo>
                      <a:pt x="59" y="41"/>
                    </a:lnTo>
                    <a:lnTo>
                      <a:pt x="64" y="56"/>
                    </a:lnTo>
                    <a:lnTo>
                      <a:pt x="61" y="59"/>
                    </a:lnTo>
                    <a:lnTo>
                      <a:pt x="55" y="59"/>
                    </a:lnTo>
                    <a:lnTo>
                      <a:pt x="41" y="62"/>
                    </a:lnTo>
                    <a:lnTo>
                      <a:pt x="41" y="71"/>
                    </a:lnTo>
                    <a:lnTo>
                      <a:pt x="46" y="80"/>
                    </a:lnTo>
                    <a:lnTo>
                      <a:pt x="44" y="86"/>
                    </a:lnTo>
                    <a:lnTo>
                      <a:pt x="44" y="92"/>
                    </a:lnTo>
                    <a:lnTo>
                      <a:pt x="55" y="95"/>
                    </a:lnTo>
                    <a:lnTo>
                      <a:pt x="52" y="100"/>
                    </a:lnTo>
                    <a:lnTo>
                      <a:pt x="43" y="100"/>
                    </a:lnTo>
                    <a:lnTo>
                      <a:pt x="35" y="98"/>
                    </a:lnTo>
                    <a:lnTo>
                      <a:pt x="27" y="91"/>
                    </a:lnTo>
                    <a:lnTo>
                      <a:pt x="26" y="83"/>
                    </a:lnTo>
                    <a:lnTo>
                      <a:pt x="18" y="85"/>
                    </a:lnTo>
                    <a:lnTo>
                      <a:pt x="14" y="97"/>
                    </a:lnTo>
                    <a:lnTo>
                      <a:pt x="5" y="89"/>
                    </a:lnTo>
                    <a:lnTo>
                      <a:pt x="0" y="83"/>
                    </a:lnTo>
                    <a:lnTo>
                      <a:pt x="3" y="73"/>
                    </a:lnTo>
                    <a:lnTo>
                      <a:pt x="12" y="62"/>
                    </a:lnTo>
                    <a:lnTo>
                      <a:pt x="5" y="60"/>
                    </a:lnTo>
                    <a:lnTo>
                      <a:pt x="0" y="53"/>
                    </a:lnTo>
                    <a:lnTo>
                      <a:pt x="5" y="50"/>
                    </a:lnTo>
                    <a:lnTo>
                      <a:pt x="14" y="45"/>
                    </a:lnTo>
                    <a:lnTo>
                      <a:pt x="17" y="42"/>
                    </a:lnTo>
                    <a:lnTo>
                      <a:pt x="8" y="41"/>
                    </a:lnTo>
                    <a:lnTo>
                      <a:pt x="8" y="36"/>
                    </a:lnTo>
                    <a:lnTo>
                      <a:pt x="14" y="38"/>
                    </a:lnTo>
                    <a:lnTo>
                      <a:pt x="15" y="33"/>
                    </a:lnTo>
                    <a:lnTo>
                      <a:pt x="11" y="30"/>
                    </a:lnTo>
                    <a:lnTo>
                      <a:pt x="9" y="25"/>
                    </a:lnTo>
                    <a:lnTo>
                      <a:pt x="5" y="25"/>
                    </a:lnTo>
                    <a:lnTo>
                      <a:pt x="5" y="19"/>
                    </a:lnTo>
                    <a:lnTo>
                      <a:pt x="11" y="19"/>
                    </a:lnTo>
                    <a:lnTo>
                      <a:pt x="12" y="12"/>
                    </a:lnTo>
                    <a:lnTo>
                      <a:pt x="15" y="10"/>
                    </a:lnTo>
                    <a:lnTo>
                      <a:pt x="23" y="1"/>
                    </a:lnTo>
                    <a:lnTo>
                      <a:pt x="2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5" name="Freeform 3206">
                <a:extLst>
                  <a:ext uri="{FF2B5EF4-FFF2-40B4-BE49-F238E27FC236}">
                    <a16:creationId xmlns:a16="http://schemas.microsoft.com/office/drawing/2014/main" id="{2F39FF15-AB87-446B-20AC-BEE14D1D9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174"/>
                <a:ext cx="29" cy="40"/>
              </a:xfrm>
              <a:custGeom>
                <a:avLst/>
                <a:gdLst>
                  <a:gd name="T0" fmla="*/ 36 w 59"/>
                  <a:gd name="T1" fmla="*/ 11 h 81"/>
                  <a:gd name="T2" fmla="*/ 30 w 59"/>
                  <a:gd name="T3" fmla="*/ 2 h 81"/>
                  <a:gd name="T4" fmla="*/ 24 w 59"/>
                  <a:gd name="T5" fmla="*/ 0 h 81"/>
                  <a:gd name="T6" fmla="*/ 18 w 59"/>
                  <a:gd name="T7" fmla="*/ 3 h 81"/>
                  <a:gd name="T8" fmla="*/ 9 w 59"/>
                  <a:gd name="T9" fmla="*/ 6 h 81"/>
                  <a:gd name="T10" fmla="*/ 1 w 59"/>
                  <a:gd name="T11" fmla="*/ 14 h 81"/>
                  <a:gd name="T12" fmla="*/ 0 w 59"/>
                  <a:gd name="T13" fmla="*/ 11 h 81"/>
                  <a:gd name="T14" fmla="*/ 3 w 59"/>
                  <a:gd name="T15" fmla="*/ 23 h 81"/>
                  <a:gd name="T16" fmla="*/ 0 w 59"/>
                  <a:gd name="T17" fmla="*/ 27 h 81"/>
                  <a:gd name="T18" fmla="*/ 6 w 59"/>
                  <a:gd name="T19" fmla="*/ 34 h 81"/>
                  <a:gd name="T20" fmla="*/ 3 w 59"/>
                  <a:gd name="T21" fmla="*/ 35 h 81"/>
                  <a:gd name="T22" fmla="*/ 6 w 59"/>
                  <a:gd name="T23" fmla="*/ 37 h 81"/>
                  <a:gd name="T24" fmla="*/ 9 w 59"/>
                  <a:gd name="T25" fmla="*/ 47 h 81"/>
                  <a:gd name="T26" fmla="*/ 9 w 59"/>
                  <a:gd name="T27" fmla="*/ 58 h 81"/>
                  <a:gd name="T28" fmla="*/ 3 w 59"/>
                  <a:gd name="T29" fmla="*/ 62 h 81"/>
                  <a:gd name="T30" fmla="*/ 7 w 59"/>
                  <a:gd name="T31" fmla="*/ 76 h 81"/>
                  <a:gd name="T32" fmla="*/ 15 w 59"/>
                  <a:gd name="T33" fmla="*/ 81 h 81"/>
                  <a:gd name="T34" fmla="*/ 18 w 59"/>
                  <a:gd name="T35" fmla="*/ 78 h 81"/>
                  <a:gd name="T36" fmla="*/ 24 w 59"/>
                  <a:gd name="T37" fmla="*/ 64 h 81"/>
                  <a:gd name="T38" fmla="*/ 31 w 59"/>
                  <a:gd name="T39" fmla="*/ 62 h 81"/>
                  <a:gd name="T40" fmla="*/ 33 w 59"/>
                  <a:gd name="T41" fmla="*/ 69 h 81"/>
                  <a:gd name="T42" fmla="*/ 45 w 59"/>
                  <a:gd name="T43" fmla="*/ 67 h 81"/>
                  <a:gd name="T44" fmla="*/ 50 w 59"/>
                  <a:gd name="T45" fmla="*/ 67 h 81"/>
                  <a:gd name="T46" fmla="*/ 57 w 59"/>
                  <a:gd name="T47" fmla="*/ 59 h 81"/>
                  <a:gd name="T48" fmla="*/ 59 w 59"/>
                  <a:gd name="T49" fmla="*/ 55 h 81"/>
                  <a:gd name="T50" fmla="*/ 50 w 59"/>
                  <a:gd name="T51" fmla="*/ 47 h 81"/>
                  <a:gd name="T52" fmla="*/ 45 w 59"/>
                  <a:gd name="T53" fmla="*/ 41 h 81"/>
                  <a:gd name="T54" fmla="*/ 48 w 59"/>
                  <a:gd name="T55" fmla="*/ 31 h 81"/>
                  <a:gd name="T56" fmla="*/ 57 w 59"/>
                  <a:gd name="T57" fmla="*/ 20 h 81"/>
                  <a:gd name="T58" fmla="*/ 50 w 59"/>
                  <a:gd name="T59" fmla="*/ 18 h 81"/>
                  <a:gd name="T60" fmla="*/ 45 w 59"/>
                  <a:gd name="T61" fmla="*/ 11 h 81"/>
                  <a:gd name="T62" fmla="*/ 44 w 59"/>
                  <a:gd name="T63" fmla="*/ 11 h 81"/>
                  <a:gd name="T64" fmla="*/ 36 w 59"/>
                  <a:gd name="T65" fmla="*/ 1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9" h="81">
                    <a:moveTo>
                      <a:pt x="36" y="11"/>
                    </a:moveTo>
                    <a:lnTo>
                      <a:pt x="30" y="2"/>
                    </a:lnTo>
                    <a:lnTo>
                      <a:pt x="24" y="0"/>
                    </a:lnTo>
                    <a:lnTo>
                      <a:pt x="18" y="3"/>
                    </a:lnTo>
                    <a:lnTo>
                      <a:pt x="9" y="6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3" y="23"/>
                    </a:lnTo>
                    <a:lnTo>
                      <a:pt x="0" y="27"/>
                    </a:lnTo>
                    <a:lnTo>
                      <a:pt x="6" y="34"/>
                    </a:lnTo>
                    <a:lnTo>
                      <a:pt x="3" y="35"/>
                    </a:lnTo>
                    <a:lnTo>
                      <a:pt x="6" y="37"/>
                    </a:lnTo>
                    <a:lnTo>
                      <a:pt x="9" y="47"/>
                    </a:lnTo>
                    <a:lnTo>
                      <a:pt x="9" y="58"/>
                    </a:lnTo>
                    <a:lnTo>
                      <a:pt x="3" y="62"/>
                    </a:lnTo>
                    <a:lnTo>
                      <a:pt x="7" y="76"/>
                    </a:lnTo>
                    <a:lnTo>
                      <a:pt x="15" y="81"/>
                    </a:lnTo>
                    <a:lnTo>
                      <a:pt x="18" y="78"/>
                    </a:lnTo>
                    <a:lnTo>
                      <a:pt x="24" y="64"/>
                    </a:lnTo>
                    <a:lnTo>
                      <a:pt x="31" y="62"/>
                    </a:lnTo>
                    <a:lnTo>
                      <a:pt x="33" y="69"/>
                    </a:lnTo>
                    <a:lnTo>
                      <a:pt x="45" y="67"/>
                    </a:lnTo>
                    <a:lnTo>
                      <a:pt x="50" y="67"/>
                    </a:lnTo>
                    <a:lnTo>
                      <a:pt x="57" y="59"/>
                    </a:lnTo>
                    <a:lnTo>
                      <a:pt x="59" y="55"/>
                    </a:lnTo>
                    <a:lnTo>
                      <a:pt x="50" y="47"/>
                    </a:lnTo>
                    <a:lnTo>
                      <a:pt x="45" y="41"/>
                    </a:lnTo>
                    <a:lnTo>
                      <a:pt x="48" y="31"/>
                    </a:lnTo>
                    <a:lnTo>
                      <a:pt x="57" y="20"/>
                    </a:lnTo>
                    <a:lnTo>
                      <a:pt x="50" y="18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6" name="Freeform 3207">
                <a:extLst>
                  <a:ext uri="{FF2B5EF4-FFF2-40B4-BE49-F238E27FC236}">
                    <a16:creationId xmlns:a16="http://schemas.microsoft.com/office/drawing/2014/main" id="{1DC39603-7FAB-E356-00D1-DBC7CDD1A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174"/>
                <a:ext cx="29" cy="40"/>
              </a:xfrm>
              <a:custGeom>
                <a:avLst/>
                <a:gdLst>
                  <a:gd name="T0" fmla="*/ 36 w 59"/>
                  <a:gd name="T1" fmla="*/ 11 h 81"/>
                  <a:gd name="T2" fmla="*/ 44 w 59"/>
                  <a:gd name="T3" fmla="*/ 11 h 81"/>
                  <a:gd name="T4" fmla="*/ 45 w 59"/>
                  <a:gd name="T5" fmla="*/ 11 h 81"/>
                  <a:gd name="T6" fmla="*/ 50 w 59"/>
                  <a:gd name="T7" fmla="*/ 18 h 81"/>
                  <a:gd name="T8" fmla="*/ 57 w 59"/>
                  <a:gd name="T9" fmla="*/ 20 h 81"/>
                  <a:gd name="T10" fmla="*/ 48 w 59"/>
                  <a:gd name="T11" fmla="*/ 31 h 81"/>
                  <a:gd name="T12" fmla="*/ 45 w 59"/>
                  <a:gd name="T13" fmla="*/ 41 h 81"/>
                  <a:gd name="T14" fmla="*/ 50 w 59"/>
                  <a:gd name="T15" fmla="*/ 47 h 81"/>
                  <a:gd name="T16" fmla="*/ 59 w 59"/>
                  <a:gd name="T17" fmla="*/ 55 h 81"/>
                  <a:gd name="T18" fmla="*/ 57 w 59"/>
                  <a:gd name="T19" fmla="*/ 59 h 81"/>
                  <a:gd name="T20" fmla="*/ 50 w 59"/>
                  <a:gd name="T21" fmla="*/ 67 h 81"/>
                  <a:gd name="T22" fmla="*/ 45 w 59"/>
                  <a:gd name="T23" fmla="*/ 67 h 81"/>
                  <a:gd name="T24" fmla="*/ 33 w 59"/>
                  <a:gd name="T25" fmla="*/ 69 h 81"/>
                  <a:gd name="T26" fmla="*/ 31 w 59"/>
                  <a:gd name="T27" fmla="*/ 62 h 81"/>
                  <a:gd name="T28" fmla="*/ 24 w 59"/>
                  <a:gd name="T29" fmla="*/ 64 h 81"/>
                  <a:gd name="T30" fmla="*/ 18 w 59"/>
                  <a:gd name="T31" fmla="*/ 78 h 81"/>
                  <a:gd name="T32" fmla="*/ 15 w 59"/>
                  <a:gd name="T33" fmla="*/ 81 h 81"/>
                  <a:gd name="T34" fmla="*/ 7 w 59"/>
                  <a:gd name="T35" fmla="*/ 76 h 81"/>
                  <a:gd name="T36" fmla="*/ 3 w 59"/>
                  <a:gd name="T37" fmla="*/ 62 h 81"/>
                  <a:gd name="T38" fmla="*/ 9 w 59"/>
                  <a:gd name="T39" fmla="*/ 58 h 81"/>
                  <a:gd name="T40" fmla="*/ 9 w 59"/>
                  <a:gd name="T41" fmla="*/ 47 h 81"/>
                  <a:gd name="T42" fmla="*/ 6 w 59"/>
                  <a:gd name="T43" fmla="*/ 37 h 81"/>
                  <a:gd name="T44" fmla="*/ 3 w 59"/>
                  <a:gd name="T45" fmla="*/ 35 h 81"/>
                  <a:gd name="T46" fmla="*/ 6 w 59"/>
                  <a:gd name="T47" fmla="*/ 34 h 81"/>
                  <a:gd name="T48" fmla="*/ 0 w 59"/>
                  <a:gd name="T49" fmla="*/ 27 h 81"/>
                  <a:gd name="T50" fmla="*/ 3 w 59"/>
                  <a:gd name="T51" fmla="*/ 23 h 81"/>
                  <a:gd name="T52" fmla="*/ 0 w 59"/>
                  <a:gd name="T53" fmla="*/ 11 h 81"/>
                  <a:gd name="T54" fmla="*/ 1 w 59"/>
                  <a:gd name="T55" fmla="*/ 14 h 81"/>
                  <a:gd name="T56" fmla="*/ 9 w 59"/>
                  <a:gd name="T57" fmla="*/ 6 h 81"/>
                  <a:gd name="T58" fmla="*/ 18 w 59"/>
                  <a:gd name="T59" fmla="*/ 3 h 81"/>
                  <a:gd name="T60" fmla="*/ 24 w 59"/>
                  <a:gd name="T61" fmla="*/ 0 h 81"/>
                  <a:gd name="T62" fmla="*/ 30 w 59"/>
                  <a:gd name="T63" fmla="*/ 2 h 81"/>
                  <a:gd name="T64" fmla="*/ 36 w 59"/>
                  <a:gd name="T65" fmla="*/ 1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9" h="81">
                    <a:moveTo>
                      <a:pt x="36" y="11"/>
                    </a:moveTo>
                    <a:lnTo>
                      <a:pt x="44" y="11"/>
                    </a:lnTo>
                    <a:lnTo>
                      <a:pt x="45" y="11"/>
                    </a:lnTo>
                    <a:lnTo>
                      <a:pt x="50" y="18"/>
                    </a:lnTo>
                    <a:lnTo>
                      <a:pt x="57" y="20"/>
                    </a:lnTo>
                    <a:lnTo>
                      <a:pt x="48" y="31"/>
                    </a:lnTo>
                    <a:lnTo>
                      <a:pt x="45" y="41"/>
                    </a:lnTo>
                    <a:lnTo>
                      <a:pt x="50" y="47"/>
                    </a:lnTo>
                    <a:lnTo>
                      <a:pt x="59" y="55"/>
                    </a:lnTo>
                    <a:lnTo>
                      <a:pt x="57" y="59"/>
                    </a:lnTo>
                    <a:lnTo>
                      <a:pt x="50" y="67"/>
                    </a:lnTo>
                    <a:lnTo>
                      <a:pt x="45" y="67"/>
                    </a:lnTo>
                    <a:lnTo>
                      <a:pt x="33" y="69"/>
                    </a:lnTo>
                    <a:lnTo>
                      <a:pt x="31" y="62"/>
                    </a:lnTo>
                    <a:lnTo>
                      <a:pt x="24" y="64"/>
                    </a:lnTo>
                    <a:lnTo>
                      <a:pt x="18" y="78"/>
                    </a:lnTo>
                    <a:lnTo>
                      <a:pt x="15" y="81"/>
                    </a:lnTo>
                    <a:lnTo>
                      <a:pt x="7" y="76"/>
                    </a:lnTo>
                    <a:lnTo>
                      <a:pt x="3" y="62"/>
                    </a:lnTo>
                    <a:lnTo>
                      <a:pt x="9" y="58"/>
                    </a:lnTo>
                    <a:lnTo>
                      <a:pt x="9" y="47"/>
                    </a:lnTo>
                    <a:lnTo>
                      <a:pt x="6" y="37"/>
                    </a:lnTo>
                    <a:lnTo>
                      <a:pt x="3" y="35"/>
                    </a:lnTo>
                    <a:lnTo>
                      <a:pt x="6" y="34"/>
                    </a:lnTo>
                    <a:lnTo>
                      <a:pt x="0" y="27"/>
                    </a:lnTo>
                    <a:lnTo>
                      <a:pt x="3" y="23"/>
                    </a:lnTo>
                    <a:lnTo>
                      <a:pt x="0" y="11"/>
                    </a:lnTo>
                    <a:lnTo>
                      <a:pt x="1" y="14"/>
                    </a:lnTo>
                    <a:lnTo>
                      <a:pt x="9" y="6"/>
                    </a:lnTo>
                    <a:lnTo>
                      <a:pt x="18" y="3"/>
                    </a:lnTo>
                    <a:lnTo>
                      <a:pt x="24" y="0"/>
                    </a:lnTo>
                    <a:lnTo>
                      <a:pt x="30" y="2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7" name="Freeform 3208">
                <a:extLst>
                  <a:ext uri="{FF2B5EF4-FFF2-40B4-BE49-F238E27FC236}">
                    <a16:creationId xmlns:a16="http://schemas.microsoft.com/office/drawing/2014/main" id="{8D4B429F-C012-D027-5470-706016DFD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174"/>
                <a:ext cx="29" cy="40"/>
              </a:xfrm>
              <a:custGeom>
                <a:avLst/>
                <a:gdLst>
                  <a:gd name="T0" fmla="*/ 36 w 59"/>
                  <a:gd name="T1" fmla="*/ 11 h 81"/>
                  <a:gd name="T2" fmla="*/ 44 w 59"/>
                  <a:gd name="T3" fmla="*/ 11 h 81"/>
                  <a:gd name="T4" fmla="*/ 45 w 59"/>
                  <a:gd name="T5" fmla="*/ 11 h 81"/>
                  <a:gd name="T6" fmla="*/ 50 w 59"/>
                  <a:gd name="T7" fmla="*/ 18 h 81"/>
                  <a:gd name="T8" fmla="*/ 57 w 59"/>
                  <a:gd name="T9" fmla="*/ 20 h 81"/>
                  <a:gd name="T10" fmla="*/ 48 w 59"/>
                  <a:gd name="T11" fmla="*/ 31 h 81"/>
                  <a:gd name="T12" fmla="*/ 45 w 59"/>
                  <a:gd name="T13" fmla="*/ 41 h 81"/>
                  <a:gd name="T14" fmla="*/ 50 w 59"/>
                  <a:gd name="T15" fmla="*/ 47 h 81"/>
                  <a:gd name="T16" fmla="*/ 59 w 59"/>
                  <a:gd name="T17" fmla="*/ 55 h 81"/>
                  <a:gd name="T18" fmla="*/ 57 w 59"/>
                  <a:gd name="T19" fmla="*/ 59 h 81"/>
                  <a:gd name="T20" fmla="*/ 50 w 59"/>
                  <a:gd name="T21" fmla="*/ 67 h 81"/>
                  <a:gd name="T22" fmla="*/ 45 w 59"/>
                  <a:gd name="T23" fmla="*/ 67 h 81"/>
                  <a:gd name="T24" fmla="*/ 33 w 59"/>
                  <a:gd name="T25" fmla="*/ 69 h 81"/>
                  <a:gd name="T26" fmla="*/ 31 w 59"/>
                  <a:gd name="T27" fmla="*/ 62 h 81"/>
                  <a:gd name="T28" fmla="*/ 24 w 59"/>
                  <a:gd name="T29" fmla="*/ 64 h 81"/>
                  <a:gd name="T30" fmla="*/ 18 w 59"/>
                  <a:gd name="T31" fmla="*/ 78 h 81"/>
                  <a:gd name="T32" fmla="*/ 15 w 59"/>
                  <a:gd name="T33" fmla="*/ 81 h 81"/>
                  <a:gd name="T34" fmla="*/ 7 w 59"/>
                  <a:gd name="T35" fmla="*/ 76 h 81"/>
                  <a:gd name="T36" fmla="*/ 3 w 59"/>
                  <a:gd name="T37" fmla="*/ 62 h 81"/>
                  <a:gd name="T38" fmla="*/ 9 w 59"/>
                  <a:gd name="T39" fmla="*/ 58 h 81"/>
                  <a:gd name="T40" fmla="*/ 9 w 59"/>
                  <a:gd name="T41" fmla="*/ 47 h 81"/>
                  <a:gd name="T42" fmla="*/ 6 w 59"/>
                  <a:gd name="T43" fmla="*/ 37 h 81"/>
                  <a:gd name="T44" fmla="*/ 3 w 59"/>
                  <a:gd name="T45" fmla="*/ 35 h 81"/>
                  <a:gd name="T46" fmla="*/ 6 w 59"/>
                  <a:gd name="T47" fmla="*/ 34 h 81"/>
                  <a:gd name="T48" fmla="*/ 0 w 59"/>
                  <a:gd name="T49" fmla="*/ 27 h 81"/>
                  <a:gd name="T50" fmla="*/ 3 w 59"/>
                  <a:gd name="T51" fmla="*/ 23 h 81"/>
                  <a:gd name="T52" fmla="*/ 0 w 59"/>
                  <a:gd name="T53" fmla="*/ 11 h 81"/>
                  <a:gd name="T54" fmla="*/ 1 w 59"/>
                  <a:gd name="T55" fmla="*/ 14 h 81"/>
                  <a:gd name="T56" fmla="*/ 9 w 59"/>
                  <a:gd name="T57" fmla="*/ 6 h 81"/>
                  <a:gd name="T58" fmla="*/ 18 w 59"/>
                  <a:gd name="T59" fmla="*/ 3 h 81"/>
                  <a:gd name="T60" fmla="*/ 24 w 59"/>
                  <a:gd name="T61" fmla="*/ 0 h 81"/>
                  <a:gd name="T62" fmla="*/ 30 w 59"/>
                  <a:gd name="T63" fmla="*/ 2 h 81"/>
                  <a:gd name="T64" fmla="*/ 36 w 59"/>
                  <a:gd name="T65" fmla="*/ 1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9" h="81">
                    <a:moveTo>
                      <a:pt x="36" y="11"/>
                    </a:moveTo>
                    <a:lnTo>
                      <a:pt x="44" y="11"/>
                    </a:lnTo>
                    <a:lnTo>
                      <a:pt x="45" y="11"/>
                    </a:lnTo>
                    <a:lnTo>
                      <a:pt x="50" y="18"/>
                    </a:lnTo>
                    <a:lnTo>
                      <a:pt x="57" y="20"/>
                    </a:lnTo>
                    <a:lnTo>
                      <a:pt x="48" y="31"/>
                    </a:lnTo>
                    <a:lnTo>
                      <a:pt x="45" y="41"/>
                    </a:lnTo>
                    <a:lnTo>
                      <a:pt x="50" y="47"/>
                    </a:lnTo>
                    <a:lnTo>
                      <a:pt x="59" y="55"/>
                    </a:lnTo>
                    <a:lnTo>
                      <a:pt x="57" y="59"/>
                    </a:lnTo>
                    <a:lnTo>
                      <a:pt x="50" y="67"/>
                    </a:lnTo>
                    <a:lnTo>
                      <a:pt x="45" y="67"/>
                    </a:lnTo>
                    <a:lnTo>
                      <a:pt x="33" y="69"/>
                    </a:lnTo>
                    <a:lnTo>
                      <a:pt x="31" y="62"/>
                    </a:lnTo>
                    <a:lnTo>
                      <a:pt x="24" y="64"/>
                    </a:lnTo>
                    <a:lnTo>
                      <a:pt x="18" y="78"/>
                    </a:lnTo>
                    <a:lnTo>
                      <a:pt x="15" y="81"/>
                    </a:lnTo>
                    <a:lnTo>
                      <a:pt x="7" y="76"/>
                    </a:lnTo>
                    <a:lnTo>
                      <a:pt x="3" y="62"/>
                    </a:lnTo>
                    <a:lnTo>
                      <a:pt x="9" y="58"/>
                    </a:lnTo>
                    <a:lnTo>
                      <a:pt x="9" y="47"/>
                    </a:lnTo>
                    <a:lnTo>
                      <a:pt x="6" y="37"/>
                    </a:lnTo>
                    <a:lnTo>
                      <a:pt x="3" y="35"/>
                    </a:lnTo>
                    <a:lnTo>
                      <a:pt x="6" y="34"/>
                    </a:lnTo>
                    <a:lnTo>
                      <a:pt x="0" y="27"/>
                    </a:lnTo>
                    <a:lnTo>
                      <a:pt x="3" y="23"/>
                    </a:lnTo>
                    <a:lnTo>
                      <a:pt x="0" y="11"/>
                    </a:lnTo>
                    <a:lnTo>
                      <a:pt x="1" y="14"/>
                    </a:lnTo>
                    <a:lnTo>
                      <a:pt x="9" y="6"/>
                    </a:lnTo>
                    <a:lnTo>
                      <a:pt x="18" y="3"/>
                    </a:lnTo>
                    <a:lnTo>
                      <a:pt x="24" y="0"/>
                    </a:lnTo>
                    <a:lnTo>
                      <a:pt x="30" y="2"/>
                    </a:lnTo>
                    <a:lnTo>
                      <a:pt x="36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8" name="Freeform 3209">
                <a:extLst>
                  <a:ext uri="{FF2B5EF4-FFF2-40B4-BE49-F238E27FC236}">
                    <a16:creationId xmlns:a16="http://schemas.microsoft.com/office/drawing/2014/main" id="{3B3059E7-F2CA-88B9-C8EA-AC4A833F7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1938"/>
                <a:ext cx="21" cy="30"/>
              </a:xfrm>
              <a:custGeom>
                <a:avLst/>
                <a:gdLst>
                  <a:gd name="T0" fmla="*/ 43 w 43"/>
                  <a:gd name="T1" fmla="*/ 14 h 59"/>
                  <a:gd name="T2" fmla="*/ 43 w 43"/>
                  <a:gd name="T3" fmla="*/ 11 h 59"/>
                  <a:gd name="T4" fmla="*/ 35 w 43"/>
                  <a:gd name="T5" fmla="*/ 11 h 59"/>
                  <a:gd name="T6" fmla="*/ 32 w 43"/>
                  <a:gd name="T7" fmla="*/ 8 h 59"/>
                  <a:gd name="T8" fmla="*/ 26 w 43"/>
                  <a:gd name="T9" fmla="*/ 8 h 59"/>
                  <a:gd name="T10" fmla="*/ 15 w 43"/>
                  <a:gd name="T11" fmla="*/ 6 h 59"/>
                  <a:gd name="T12" fmla="*/ 11 w 43"/>
                  <a:gd name="T13" fmla="*/ 0 h 59"/>
                  <a:gd name="T14" fmla="*/ 2 w 43"/>
                  <a:gd name="T15" fmla="*/ 12 h 59"/>
                  <a:gd name="T16" fmla="*/ 0 w 43"/>
                  <a:gd name="T17" fmla="*/ 30 h 59"/>
                  <a:gd name="T18" fmla="*/ 0 w 43"/>
                  <a:gd name="T19" fmla="*/ 36 h 59"/>
                  <a:gd name="T20" fmla="*/ 5 w 43"/>
                  <a:gd name="T21" fmla="*/ 44 h 59"/>
                  <a:gd name="T22" fmla="*/ 2 w 43"/>
                  <a:gd name="T23" fmla="*/ 49 h 59"/>
                  <a:gd name="T24" fmla="*/ 14 w 43"/>
                  <a:gd name="T25" fmla="*/ 53 h 59"/>
                  <a:gd name="T26" fmla="*/ 26 w 43"/>
                  <a:gd name="T27" fmla="*/ 59 h 59"/>
                  <a:gd name="T28" fmla="*/ 26 w 43"/>
                  <a:gd name="T29" fmla="*/ 47 h 59"/>
                  <a:gd name="T30" fmla="*/ 37 w 43"/>
                  <a:gd name="T31" fmla="*/ 46 h 59"/>
                  <a:gd name="T32" fmla="*/ 37 w 43"/>
                  <a:gd name="T33" fmla="*/ 43 h 59"/>
                  <a:gd name="T34" fmla="*/ 41 w 43"/>
                  <a:gd name="T35" fmla="*/ 35 h 59"/>
                  <a:gd name="T36" fmla="*/ 43 w 43"/>
                  <a:gd name="T37" fmla="*/ 30 h 59"/>
                  <a:gd name="T38" fmla="*/ 38 w 43"/>
                  <a:gd name="T39" fmla="*/ 24 h 59"/>
                  <a:gd name="T40" fmla="*/ 37 w 43"/>
                  <a:gd name="T41" fmla="*/ 17 h 59"/>
                  <a:gd name="T42" fmla="*/ 43 w 43"/>
                  <a:gd name="T43" fmla="*/ 1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59">
                    <a:moveTo>
                      <a:pt x="43" y="14"/>
                    </a:moveTo>
                    <a:lnTo>
                      <a:pt x="43" y="11"/>
                    </a:lnTo>
                    <a:lnTo>
                      <a:pt x="35" y="11"/>
                    </a:lnTo>
                    <a:lnTo>
                      <a:pt x="32" y="8"/>
                    </a:lnTo>
                    <a:lnTo>
                      <a:pt x="26" y="8"/>
                    </a:lnTo>
                    <a:lnTo>
                      <a:pt x="15" y="6"/>
                    </a:lnTo>
                    <a:lnTo>
                      <a:pt x="11" y="0"/>
                    </a:lnTo>
                    <a:lnTo>
                      <a:pt x="2" y="12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5" y="44"/>
                    </a:lnTo>
                    <a:lnTo>
                      <a:pt x="2" y="49"/>
                    </a:lnTo>
                    <a:lnTo>
                      <a:pt x="14" y="53"/>
                    </a:lnTo>
                    <a:lnTo>
                      <a:pt x="26" y="59"/>
                    </a:lnTo>
                    <a:lnTo>
                      <a:pt x="26" y="47"/>
                    </a:lnTo>
                    <a:lnTo>
                      <a:pt x="37" y="46"/>
                    </a:lnTo>
                    <a:lnTo>
                      <a:pt x="37" y="43"/>
                    </a:lnTo>
                    <a:lnTo>
                      <a:pt x="41" y="35"/>
                    </a:lnTo>
                    <a:lnTo>
                      <a:pt x="43" y="30"/>
                    </a:lnTo>
                    <a:lnTo>
                      <a:pt x="38" y="24"/>
                    </a:lnTo>
                    <a:lnTo>
                      <a:pt x="37" y="17"/>
                    </a:lnTo>
                    <a:lnTo>
                      <a:pt x="43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9" name="Freeform 3210">
                <a:extLst>
                  <a:ext uri="{FF2B5EF4-FFF2-40B4-BE49-F238E27FC236}">
                    <a16:creationId xmlns:a16="http://schemas.microsoft.com/office/drawing/2014/main" id="{9092ECC9-2E06-E4F0-8A7A-EEE0F3CE4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1938"/>
                <a:ext cx="21" cy="30"/>
              </a:xfrm>
              <a:custGeom>
                <a:avLst/>
                <a:gdLst>
                  <a:gd name="T0" fmla="*/ 43 w 43"/>
                  <a:gd name="T1" fmla="*/ 14 h 59"/>
                  <a:gd name="T2" fmla="*/ 37 w 43"/>
                  <a:gd name="T3" fmla="*/ 17 h 59"/>
                  <a:gd name="T4" fmla="*/ 38 w 43"/>
                  <a:gd name="T5" fmla="*/ 24 h 59"/>
                  <a:gd name="T6" fmla="*/ 43 w 43"/>
                  <a:gd name="T7" fmla="*/ 30 h 59"/>
                  <a:gd name="T8" fmla="*/ 41 w 43"/>
                  <a:gd name="T9" fmla="*/ 35 h 59"/>
                  <a:gd name="T10" fmla="*/ 37 w 43"/>
                  <a:gd name="T11" fmla="*/ 43 h 59"/>
                  <a:gd name="T12" fmla="*/ 37 w 43"/>
                  <a:gd name="T13" fmla="*/ 46 h 59"/>
                  <a:gd name="T14" fmla="*/ 26 w 43"/>
                  <a:gd name="T15" fmla="*/ 47 h 59"/>
                  <a:gd name="T16" fmla="*/ 26 w 43"/>
                  <a:gd name="T17" fmla="*/ 59 h 59"/>
                  <a:gd name="T18" fmla="*/ 14 w 43"/>
                  <a:gd name="T19" fmla="*/ 53 h 59"/>
                  <a:gd name="T20" fmla="*/ 2 w 43"/>
                  <a:gd name="T21" fmla="*/ 49 h 59"/>
                  <a:gd name="T22" fmla="*/ 5 w 43"/>
                  <a:gd name="T23" fmla="*/ 44 h 59"/>
                  <a:gd name="T24" fmla="*/ 0 w 43"/>
                  <a:gd name="T25" fmla="*/ 36 h 59"/>
                  <a:gd name="T26" fmla="*/ 0 w 43"/>
                  <a:gd name="T27" fmla="*/ 30 h 59"/>
                  <a:gd name="T28" fmla="*/ 2 w 43"/>
                  <a:gd name="T29" fmla="*/ 12 h 59"/>
                  <a:gd name="T30" fmla="*/ 11 w 43"/>
                  <a:gd name="T31" fmla="*/ 0 h 59"/>
                  <a:gd name="T32" fmla="*/ 15 w 43"/>
                  <a:gd name="T33" fmla="*/ 6 h 59"/>
                  <a:gd name="T34" fmla="*/ 26 w 43"/>
                  <a:gd name="T35" fmla="*/ 8 h 59"/>
                  <a:gd name="T36" fmla="*/ 32 w 43"/>
                  <a:gd name="T37" fmla="*/ 8 h 59"/>
                  <a:gd name="T38" fmla="*/ 35 w 43"/>
                  <a:gd name="T39" fmla="*/ 11 h 59"/>
                  <a:gd name="T40" fmla="*/ 43 w 43"/>
                  <a:gd name="T41" fmla="*/ 11 h 59"/>
                  <a:gd name="T42" fmla="*/ 43 w 43"/>
                  <a:gd name="T43" fmla="*/ 1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59">
                    <a:moveTo>
                      <a:pt x="43" y="14"/>
                    </a:moveTo>
                    <a:lnTo>
                      <a:pt x="37" y="17"/>
                    </a:lnTo>
                    <a:lnTo>
                      <a:pt x="38" y="24"/>
                    </a:lnTo>
                    <a:lnTo>
                      <a:pt x="43" y="30"/>
                    </a:lnTo>
                    <a:lnTo>
                      <a:pt x="41" y="35"/>
                    </a:lnTo>
                    <a:lnTo>
                      <a:pt x="37" y="43"/>
                    </a:lnTo>
                    <a:lnTo>
                      <a:pt x="37" y="46"/>
                    </a:lnTo>
                    <a:lnTo>
                      <a:pt x="26" y="47"/>
                    </a:lnTo>
                    <a:lnTo>
                      <a:pt x="26" y="59"/>
                    </a:lnTo>
                    <a:lnTo>
                      <a:pt x="14" y="53"/>
                    </a:lnTo>
                    <a:lnTo>
                      <a:pt x="2" y="49"/>
                    </a:lnTo>
                    <a:lnTo>
                      <a:pt x="5" y="44"/>
                    </a:lnTo>
                    <a:lnTo>
                      <a:pt x="0" y="36"/>
                    </a:lnTo>
                    <a:lnTo>
                      <a:pt x="0" y="30"/>
                    </a:lnTo>
                    <a:lnTo>
                      <a:pt x="2" y="12"/>
                    </a:lnTo>
                    <a:lnTo>
                      <a:pt x="11" y="0"/>
                    </a:lnTo>
                    <a:lnTo>
                      <a:pt x="15" y="6"/>
                    </a:lnTo>
                    <a:lnTo>
                      <a:pt x="26" y="8"/>
                    </a:lnTo>
                    <a:lnTo>
                      <a:pt x="32" y="8"/>
                    </a:lnTo>
                    <a:lnTo>
                      <a:pt x="35" y="11"/>
                    </a:lnTo>
                    <a:lnTo>
                      <a:pt x="43" y="11"/>
                    </a:lnTo>
                    <a:lnTo>
                      <a:pt x="4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0" name="Freeform 3211">
                <a:extLst>
                  <a:ext uri="{FF2B5EF4-FFF2-40B4-BE49-F238E27FC236}">
                    <a16:creationId xmlns:a16="http://schemas.microsoft.com/office/drawing/2014/main" id="{EE518139-54B0-30D3-AC29-C7170D90B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1938"/>
                <a:ext cx="21" cy="30"/>
              </a:xfrm>
              <a:custGeom>
                <a:avLst/>
                <a:gdLst>
                  <a:gd name="T0" fmla="*/ 43 w 43"/>
                  <a:gd name="T1" fmla="*/ 14 h 59"/>
                  <a:gd name="T2" fmla="*/ 37 w 43"/>
                  <a:gd name="T3" fmla="*/ 17 h 59"/>
                  <a:gd name="T4" fmla="*/ 38 w 43"/>
                  <a:gd name="T5" fmla="*/ 24 h 59"/>
                  <a:gd name="T6" fmla="*/ 43 w 43"/>
                  <a:gd name="T7" fmla="*/ 30 h 59"/>
                  <a:gd name="T8" fmla="*/ 41 w 43"/>
                  <a:gd name="T9" fmla="*/ 35 h 59"/>
                  <a:gd name="T10" fmla="*/ 37 w 43"/>
                  <a:gd name="T11" fmla="*/ 43 h 59"/>
                  <a:gd name="T12" fmla="*/ 37 w 43"/>
                  <a:gd name="T13" fmla="*/ 46 h 59"/>
                  <a:gd name="T14" fmla="*/ 26 w 43"/>
                  <a:gd name="T15" fmla="*/ 47 h 59"/>
                  <a:gd name="T16" fmla="*/ 26 w 43"/>
                  <a:gd name="T17" fmla="*/ 59 h 59"/>
                  <a:gd name="T18" fmla="*/ 14 w 43"/>
                  <a:gd name="T19" fmla="*/ 53 h 59"/>
                  <a:gd name="T20" fmla="*/ 2 w 43"/>
                  <a:gd name="T21" fmla="*/ 49 h 59"/>
                  <a:gd name="T22" fmla="*/ 5 w 43"/>
                  <a:gd name="T23" fmla="*/ 44 h 59"/>
                  <a:gd name="T24" fmla="*/ 0 w 43"/>
                  <a:gd name="T25" fmla="*/ 36 h 59"/>
                  <a:gd name="T26" fmla="*/ 0 w 43"/>
                  <a:gd name="T27" fmla="*/ 30 h 59"/>
                  <a:gd name="T28" fmla="*/ 2 w 43"/>
                  <a:gd name="T29" fmla="*/ 12 h 59"/>
                  <a:gd name="T30" fmla="*/ 11 w 43"/>
                  <a:gd name="T31" fmla="*/ 0 h 59"/>
                  <a:gd name="T32" fmla="*/ 15 w 43"/>
                  <a:gd name="T33" fmla="*/ 6 h 59"/>
                  <a:gd name="T34" fmla="*/ 26 w 43"/>
                  <a:gd name="T35" fmla="*/ 8 h 59"/>
                  <a:gd name="T36" fmla="*/ 32 w 43"/>
                  <a:gd name="T37" fmla="*/ 8 h 59"/>
                  <a:gd name="T38" fmla="*/ 35 w 43"/>
                  <a:gd name="T39" fmla="*/ 11 h 59"/>
                  <a:gd name="T40" fmla="*/ 43 w 43"/>
                  <a:gd name="T41" fmla="*/ 11 h 59"/>
                  <a:gd name="T42" fmla="*/ 43 w 43"/>
                  <a:gd name="T43" fmla="*/ 1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59">
                    <a:moveTo>
                      <a:pt x="43" y="14"/>
                    </a:moveTo>
                    <a:lnTo>
                      <a:pt x="37" y="17"/>
                    </a:lnTo>
                    <a:lnTo>
                      <a:pt x="38" y="24"/>
                    </a:lnTo>
                    <a:lnTo>
                      <a:pt x="43" y="30"/>
                    </a:lnTo>
                    <a:lnTo>
                      <a:pt x="41" y="35"/>
                    </a:lnTo>
                    <a:lnTo>
                      <a:pt x="37" y="43"/>
                    </a:lnTo>
                    <a:lnTo>
                      <a:pt x="37" y="46"/>
                    </a:lnTo>
                    <a:lnTo>
                      <a:pt x="26" y="47"/>
                    </a:lnTo>
                    <a:lnTo>
                      <a:pt x="26" y="59"/>
                    </a:lnTo>
                    <a:lnTo>
                      <a:pt x="14" y="53"/>
                    </a:lnTo>
                    <a:lnTo>
                      <a:pt x="2" y="49"/>
                    </a:lnTo>
                    <a:lnTo>
                      <a:pt x="5" y="44"/>
                    </a:lnTo>
                    <a:lnTo>
                      <a:pt x="0" y="36"/>
                    </a:lnTo>
                    <a:lnTo>
                      <a:pt x="0" y="30"/>
                    </a:lnTo>
                    <a:lnTo>
                      <a:pt x="2" y="12"/>
                    </a:lnTo>
                    <a:lnTo>
                      <a:pt x="11" y="0"/>
                    </a:lnTo>
                    <a:lnTo>
                      <a:pt x="15" y="6"/>
                    </a:lnTo>
                    <a:lnTo>
                      <a:pt x="26" y="8"/>
                    </a:lnTo>
                    <a:lnTo>
                      <a:pt x="32" y="8"/>
                    </a:lnTo>
                    <a:lnTo>
                      <a:pt x="35" y="11"/>
                    </a:lnTo>
                    <a:lnTo>
                      <a:pt x="43" y="11"/>
                    </a:lnTo>
                    <a:lnTo>
                      <a:pt x="43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1" name="Freeform 3212">
                <a:extLst>
                  <a:ext uri="{FF2B5EF4-FFF2-40B4-BE49-F238E27FC236}">
                    <a16:creationId xmlns:a16="http://schemas.microsoft.com/office/drawing/2014/main" id="{3BC1861D-20A8-6DFE-49F4-73475292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1963"/>
                <a:ext cx="23" cy="36"/>
              </a:xfrm>
              <a:custGeom>
                <a:avLst/>
                <a:gdLst>
                  <a:gd name="T0" fmla="*/ 45 w 45"/>
                  <a:gd name="T1" fmla="*/ 10 h 73"/>
                  <a:gd name="T2" fmla="*/ 33 w 45"/>
                  <a:gd name="T3" fmla="*/ 4 h 73"/>
                  <a:gd name="T4" fmla="*/ 21 w 45"/>
                  <a:gd name="T5" fmla="*/ 0 h 73"/>
                  <a:gd name="T6" fmla="*/ 21 w 45"/>
                  <a:gd name="T7" fmla="*/ 4 h 73"/>
                  <a:gd name="T8" fmla="*/ 9 w 45"/>
                  <a:gd name="T9" fmla="*/ 9 h 73"/>
                  <a:gd name="T10" fmla="*/ 1 w 45"/>
                  <a:gd name="T11" fmla="*/ 10 h 73"/>
                  <a:gd name="T12" fmla="*/ 0 w 45"/>
                  <a:gd name="T13" fmla="*/ 27 h 73"/>
                  <a:gd name="T14" fmla="*/ 7 w 45"/>
                  <a:gd name="T15" fmla="*/ 28 h 73"/>
                  <a:gd name="T16" fmla="*/ 7 w 45"/>
                  <a:gd name="T17" fmla="*/ 32 h 73"/>
                  <a:gd name="T18" fmla="*/ 12 w 45"/>
                  <a:gd name="T19" fmla="*/ 32 h 73"/>
                  <a:gd name="T20" fmla="*/ 18 w 45"/>
                  <a:gd name="T21" fmla="*/ 38 h 73"/>
                  <a:gd name="T22" fmla="*/ 16 w 45"/>
                  <a:gd name="T23" fmla="*/ 41 h 73"/>
                  <a:gd name="T24" fmla="*/ 15 w 45"/>
                  <a:gd name="T25" fmla="*/ 48 h 73"/>
                  <a:gd name="T26" fmla="*/ 6 w 45"/>
                  <a:gd name="T27" fmla="*/ 57 h 73"/>
                  <a:gd name="T28" fmla="*/ 3 w 45"/>
                  <a:gd name="T29" fmla="*/ 60 h 73"/>
                  <a:gd name="T30" fmla="*/ 6 w 45"/>
                  <a:gd name="T31" fmla="*/ 65 h 73"/>
                  <a:gd name="T32" fmla="*/ 12 w 45"/>
                  <a:gd name="T33" fmla="*/ 70 h 73"/>
                  <a:gd name="T34" fmla="*/ 15 w 45"/>
                  <a:gd name="T35" fmla="*/ 68 h 73"/>
                  <a:gd name="T36" fmla="*/ 18 w 45"/>
                  <a:gd name="T37" fmla="*/ 73 h 73"/>
                  <a:gd name="T38" fmla="*/ 21 w 45"/>
                  <a:gd name="T39" fmla="*/ 71 h 73"/>
                  <a:gd name="T40" fmla="*/ 31 w 45"/>
                  <a:gd name="T41" fmla="*/ 63 h 73"/>
                  <a:gd name="T42" fmla="*/ 31 w 45"/>
                  <a:gd name="T43" fmla="*/ 57 h 73"/>
                  <a:gd name="T44" fmla="*/ 28 w 45"/>
                  <a:gd name="T45" fmla="*/ 50 h 73"/>
                  <a:gd name="T46" fmla="*/ 37 w 45"/>
                  <a:gd name="T47" fmla="*/ 38 h 73"/>
                  <a:gd name="T48" fmla="*/ 31 w 45"/>
                  <a:gd name="T49" fmla="*/ 35 h 73"/>
                  <a:gd name="T50" fmla="*/ 30 w 45"/>
                  <a:gd name="T51" fmla="*/ 28 h 73"/>
                  <a:gd name="T52" fmla="*/ 34 w 45"/>
                  <a:gd name="T53" fmla="*/ 25 h 73"/>
                  <a:gd name="T54" fmla="*/ 34 w 45"/>
                  <a:gd name="T55" fmla="*/ 18 h 73"/>
                  <a:gd name="T56" fmla="*/ 45 w 45"/>
                  <a:gd name="T57" fmla="*/ 1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" h="73">
                    <a:moveTo>
                      <a:pt x="45" y="10"/>
                    </a:moveTo>
                    <a:lnTo>
                      <a:pt x="33" y="4"/>
                    </a:lnTo>
                    <a:lnTo>
                      <a:pt x="21" y="0"/>
                    </a:lnTo>
                    <a:lnTo>
                      <a:pt x="21" y="4"/>
                    </a:lnTo>
                    <a:lnTo>
                      <a:pt x="9" y="9"/>
                    </a:lnTo>
                    <a:lnTo>
                      <a:pt x="1" y="10"/>
                    </a:lnTo>
                    <a:lnTo>
                      <a:pt x="0" y="27"/>
                    </a:lnTo>
                    <a:lnTo>
                      <a:pt x="7" y="28"/>
                    </a:lnTo>
                    <a:lnTo>
                      <a:pt x="7" y="32"/>
                    </a:lnTo>
                    <a:lnTo>
                      <a:pt x="12" y="32"/>
                    </a:lnTo>
                    <a:lnTo>
                      <a:pt x="18" y="38"/>
                    </a:lnTo>
                    <a:lnTo>
                      <a:pt x="16" y="41"/>
                    </a:lnTo>
                    <a:lnTo>
                      <a:pt x="15" y="48"/>
                    </a:lnTo>
                    <a:lnTo>
                      <a:pt x="6" y="57"/>
                    </a:lnTo>
                    <a:lnTo>
                      <a:pt x="3" y="60"/>
                    </a:lnTo>
                    <a:lnTo>
                      <a:pt x="6" y="65"/>
                    </a:lnTo>
                    <a:lnTo>
                      <a:pt x="12" y="70"/>
                    </a:lnTo>
                    <a:lnTo>
                      <a:pt x="15" y="68"/>
                    </a:lnTo>
                    <a:lnTo>
                      <a:pt x="18" y="73"/>
                    </a:lnTo>
                    <a:lnTo>
                      <a:pt x="21" y="71"/>
                    </a:lnTo>
                    <a:lnTo>
                      <a:pt x="31" y="63"/>
                    </a:lnTo>
                    <a:lnTo>
                      <a:pt x="31" y="57"/>
                    </a:lnTo>
                    <a:lnTo>
                      <a:pt x="28" y="50"/>
                    </a:lnTo>
                    <a:lnTo>
                      <a:pt x="37" y="38"/>
                    </a:lnTo>
                    <a:lnTo>
                      <a:pt x="31" y="35"/>
                    </a:lnTo>
                    <a:lnTo>
                      <a:pt x="30" y="28"/>
                    </a:lnTo>
                    <a:lnTo>
                      <a:pt x="34" y="25"/>
                    </a:lnTo>
                    <a:lnTo>
                      <a:pt x="34" y="18"/>
                    </a:lnTo>
                    <a:lnTo>
                      <a:pt x="45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2" name="Freeform 3213">
                <a:extLst>
                  <a:ext uri="{FF2B5EF4-FFF2-40B4-BE49-F238E27FC236}">
                    <a16:creationId xmlns:a16="http://schemas.microsoft.com/office/drawing/2014/main" id="{15A13508-E62B-BD9D-2D48-E4338E25C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1963"/>
                <a:ext cx="23" cy="36"/>
              </a:xfrm>
              <a:custGeom>
                <a:avLst/>
                <a:gdLst>
                  <a:gd name="T0" fmla="*/ 45 w 45"/>
                  <a:gd name="T1" fmla="*/ 10 h 73"/>
                  <a:gd name="T2" fmla="*/ 34 w 45"/>
                  <a:gd name="T3" fmla="*/ 18 h 73"/>
                  <a:gd name="T4" fmla="*/ 34 w 45"/>
                  <a:gd name="T5" fmla="*/ 25 h 73"/>
                  <a:gd name="T6" fmla="*/ 30 w 45"/>
                  <a:gd name="T7" fmla="*/ 28 h 73"/>
                  <a:gd name="T8" fmla="*/ 31 w 45"/>
                  <a:gd name="T9" fmla="*/ 35 h 73"/>
                  <a:gd name="T10" fmla="*/ 37 w 45"/>
                  <a:gd name="T11" fmla="*/ 38 h 73"/>
                  <a:gd name="T12" fmla="*/ 28 w 45"/>
                  <a:gd name="T13" fmla="*/ 50 h 73"/>
                  <a:gd name="T14" fmla="*/ 31 w 45"/>
                  <a:gd name="T15" fmla="*/ 57 h 73"/>
                  <a:gd name="T16" fmla="*/ 31 w 45"/>
                  <a:gd name="T17" fmla="*/ 63 h 73"/>
                  <a:gd name="T18" fmla="*/ 21 w 45"/>
                  <a:gd name="T19" fmla="*/ 71 h 73"/>
                  <a:gd name="T20" fmla="*/ 18 w 45"/>
                  <a:gd name="T21" fmla="*/ 73 h 73"/>
                  <a:gd name="T22" fmla="*/ 15 w 45"/>
                  <a:gd name="T23" fmla="*/ 68 h 73"/>
                  <a:gd name="T24" fmla="*/ 12 w 45"/>
                  <a:gd name="T25" fmla="*/ 70 h 73"/>
                  <a:gd name="T26" fmla="*/ 6 w 45"/>
                  <a:gd name="T27" fmla="*/ 65 h 73"/>
                  <a:gd name="T28" fmla="*/ 3 w 45"/>
                  <a:gd name="T29" fmla="*/ 60 h 73"/>
                  <a:gd name="T30" fmla="*/ 6 w 45"/>
                  <a:gd name="T31" fmla="*/ 57 h 73"/>
                  <a:gd name="T32" fmla="*/ 15 w 45"/>
                  <a:gd name="T33" fmla="*/ 48 h 73"/>
                  <a:gd name="T34" fmla="*/ 16 w 45"/>
                  <a:gd name="T35" fmla="*/ 41 h 73"/>
                  <a:gd name="T36" fmla="*/ 18 w 45"/>
                  <a:gd name="T37" fmla="*/ 38 h 73"/>
                  <a:gd name="T38" fmla="*/ 12 w 45"/>
                  <a:gd name="T39" fmla="*/ 32 h 73"/>
                  <a:gd name="T40" fmla="*/ 7 w 45"/>
                  <a:gd name="T41" fmla="*/ 32 h 73"/>
                  <a:gd name="T42" fmla="*/ 7 w 45"/>
                  <a:gd name="T43" fmla="*/ 28 h 73"/>
                  <a:gd name="T44" fmla="*/ 0 w 45"/>
                  <a:gd name="T45" fmla="*/ 27 h 73"/>
                  <a:gd name="T46" fmla="*/ 1 w 45"/>
                  <a:gd name="T47" fmla="*/ 10 h 73"/>
                  <a:gd name="T48" fmla="*/ 9 w 45"/>
                  <a:gd name="T49" fmla="*/ 9 h 73"/>
                  <a:gd name="T50" fmla="*/ 21 w 45"/>
                  <a:gd name="T51" fmla="*/ 4 h 73"/>
                  <a:gd name="T52" fmla="*/ 21 w 45"/>
                  <a:gd name="T53" fmla="*/ 0 h 73"/>
                  <a:gd name="T54" fmla="*/ 33 w 45"/>
                  <a:gd name="T55" fmla="*/ 4 h 73"/>
                  <a:gd name="T56" fmla="*/ 45 w 45"/>
                  <a:gd name="T57" fmla="*/ 1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" h="73">
                    <a:moveTo>
                      <a:pt x="45" y="10"/>
                    </a:moveTo>
                    <a:lnTo>
                      <a:pt x="34" y="18"/>
                    </a:lnTo>
                    <a:lnTo>
                      <a:pt x="34" y="25"/>
                    </a:lnTo>
                    <a:lnTo>
                      <a:pt x="30" y="28"/>
                    </a:lnTo>
                    <a:lnTo>
                      <a:pt x="31" y="35"/>
                    </a:lnTo>
                    <a:lnTo>
                      <a:pt x="37" y="38"/>
                    </a:lnTo>
                    <a:lnTo>
                      <a:pt x="28" y="50"/>
                    </a:lnTo>
                    <a:lnTo>
                      <a:pt x="31" y="57"/>
                    </a:lnTo>
                    <a:lnTo>
                      <a:pt x="31" y="63"/>
                    </a:lnTo>
                    <a:lnTo>
                      <a:pt x="21" y="71"/>
                    </a:lnTo>
                    <a:lnTo>
                      <a:pt x="18" y="73"/>
                    </a:lnTo>
                    <a:lnTo>
                      <a:pt x="15" y="68"/>
                    </a:lnTo>
                    <a:lnTo>
                      <a:pt x="12" y="70"/>
                    </a:lnTo>
                    <a:lnTo>
                      <a:pt x="6" y="65"/>
                    </a:lnTo>
                    <a:lnTo>
                      <a:pt x="3" y="60"/>
                    </a:lnTo>
                    <a:lnTo>
                      <a:pt x="6" y="57"/>
                    </a:lnTo>
                    <a:lnTo>
                      <a:pt x="15" y="48"/>
                    </a:lnTo>
                    <a:lnTo>
                      <a:pt x="16" y="41"/>
                    </a:lnTo>
                    <a:lnTo>
                      <a:pt x="18" y="38"/>
                    </a:lnTo>
                    <a:lnTo>
                      <a:pt x="12" y="32"/>
                    </a:lnTo>
                    <a:lnTo>
                      <a:pt x="7" y="32"/>
                    </a:lnTo>
                    <a:lnTo>
                      <a:pt x="7" y="28"/>
                    </a:lnTo>
                    <a:lnTo>
                      <a:pt x="0" y="27"/>
                    </a:lnTo>
                    <a:lnTo>
                      <a:pt x="1" y="10"/>
                    </a:lnTo>
                    <a:lnTo>
                      <a:pt x="9" y="9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33" y="4"/>
                    </a:lnTo>
                    <a:lnTo>
                      <a:pt x="4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3" name="Freeform 3214">
                <a:extLst>
                  <a:ext uri="{FF2B5EF4-FFF2-40B4-BE49-F238E27FC236}">
                    <a16:creationId xmlns:a16="http://schemas.microsoft.com/office/drawing/2014/main" id="{1E34D85F-7C66-4375-AE38-8B8956D8A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1963"/>
                <a:ext cx="23" cy="36"/>
              </a:xfrm>
              <a:custGeom>
                <a:avLst/>
                <a:gdLst>
                  <a:gd name="T0" fmla="*/ 45 w 45"/>
                  <a:gd name="T1" fmla="*/ 10 h 73"/>
                  <a:gd name="T2" fmla="*/ 34 w 45"/>
                  <a:gd name="T3" fmla="*/ 18 h 73"/>
                  <a:gd name="T4" fmla="*/ 34 w 45"/>
                  <a:gd name="T5" fmla="*/ 25 h 73"/>
                  <a:gd name="T6" fmla="*/ 30 w 45"/>
                  <a:gd name="T7" fmla="*/ 28 h 73"/>
                  <a:gd name="T8" fmla="*/ 31 w 45"/>
                  <a:gd name="T9" fmla="*/ 35 h 73"/>
                  <a:gd name="T10" fmla="*/ 37 w 45"/>
                  <a:gd name="T11" fmla="*/ 38 h 73"/>
                  <a:gd name="T12" fmla="*/ 28 w 45"/>
                  <a:gd name="T13" fmla="*/ 50 h 73"/>
                  <a:gd name="T14" fmla="*/ 31 w 45"/>
                  <a:gd name="T15" fmla="*/ 57 h 73"/>
                  <a:gd name="T16" fmla="*/ 31 w 45"/>
                  <a:gd name="T17" fmla="*/ 63 h 73"/>
                  <a:gd name="T18" fmla="*/ 21 w 45"/>
                  <a:gd name="T19" fmla="*/ 71 h 73"/>
                  <a:gd name="T20" fmla="*/ 18 w 45"/>
                  <a:gd name="T21" fmla="*/ 73 h 73"/>
                  <a:gd name="T22" fmla="*/ 15 w 45"/>
                  <a:gd name="T23" fmla="*/ 68 h 73"/>
                  <a:gd name="T24" fmla="*/ 12 w 45"/>
                  <a:gd name="T25" fmla="*/ 70 h 73"/>
                  <a:gd name="T26" fmla="*/ 6 w 45"/>
                  <a:gd name="T27" fmla="*/ 65 h 73"/>
                  <a:gd name="T28" fmla="*/ 3 w 45"/>
                  <a:gd name="T29" fmla="*/ 60 h 73"/>
                  <a:gd name="T30" fmla="*/ 6 w 45"/>
                  <a:gd name="T31" fmla="*/ 57 h 73"/>
                  <a:gd name="T32" fmla="*/ 15 w 45"/>
                  <a:gd name="T33" fmla="*/ 48 h 73"/>
                  <a:gd name="T34" fmla="*/ 16 w 45"/>
                  <a:gd name="T35" fmla="*/ 41 h 73"/>
                  <a:gd name="T36" fmla="*/ 18 w 45"/>
                  <a:gd name="T37" fmla="*/ 38 h 73"/>
                  <a:gd name="T38" fmla="*/ 12 w 45"/>
                  <a:gd name="T39" fmla="*/ 32 h 73"/>
                  <a:gd name="T40" fmla="*/ 7 w 45"/>
                  <a:gd name="T41" fmla="*/ 32 h 73"/>
                  <a:gd name="T42" fmla="*/ 7 w 45"/>
                  <a:gd name="T43" fmla="*/ 28 h 73"/>
                  <a:gd name="T44" fmla="*/ 0 w 45"/>
                  <a:gd name="T45" fmla="*/ 27 h 73"/>
                  <a:gd name="T46" fmla="*/ 1 w 45"/>
                  <a:gd name="T47" fmla="*/ 10 h 73"/>
                  <a:gd name="T48" fmla="*/ 9 w 45"/>
                  <a:gd name="T49" fmla="*/ 9 h 73"/>
                  <a:gd name="T50" fmla="*/ 21 w 45"/>
                  <a:gd name="T51" fmla="*/ 4 h 73"/>
                  <a:gd name="T52" fmla="*/ 21 w 45"/>
                  <a:gd name="T53" fmla="*/ 0 h 73"/>
                  <a:gd name="T54" fmla="*/ 33 w 45"/>
                  <a:gd name="T55" fmla="*/ 4 h 73"/>
                  <a:gd name="T56" fmla="*/ 45 w 45"/>
                  <a:gd name="T57" fmla="*/ 1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" h="73">
                    <a:moveTo>
                      <a:pt x="45" y="10"/>
                    </a:moveTo>
                    <a:lnTo>
                      <a:pt x="34" y="18"/>
                    </a:lnTo>
                    <a:lnTo>
                      <a:pt x="34" y="25"/>
                    </a:lnTo>
                    <a:lnTo>
                      <a:pt x="30" y="28"/>
                    </a:lnTo>
                    <a:lnTo>
                      <a:pt x="31" y="35"/>
                    </a:lnTo>
                    <a:lnTo>
                      <a:pt x="37" y="38"/>
                    </a:lnTo>
                    <a:lnTo>
                      <a:pt x="28" y="50"/>
                    </a:lnTo>
                    <a:lnTo>
                      <a:pt x="31" y="57"/>
                    </a:lnTo>
                    <a:lnTo>
                      <a:pt x="31" y="63"/>
                    </a:lnTo>
                    <a:lnTo>
                      <a:pt x="21" y="71"/>
                    </a:lnTo>
                    <a:lnTo>
                      <a:pt x="18" y="73"/>
                    </a:lnTo>
                    <a:lnTo>
                      <a:pt x="15" y="68"/>
                    </a:lnTo>
                    <a:lnTo>
                      <a:pt x="12" y="70"/>
                    </a:lnTo>
                    <a:lnTo>
                      <a:pt x="6" y="65"/>
                    </a:lnTo>
                    <a:lnTo>
                      <a:pt x="3" y="60"/>
                    </a:lnTo>
                    <a:lnTo>
                      <a:pt x="6" y="57"/>
                    </a:lnTo>
                    <a:lnTo>
                      <a:pt x="15" y="48"/>
                    </a:lnTo>
                    <a:lnTo>
                      <a:pt x="16" y="41"/>
                    </a:lnTo>
                    <a:lnTo>
                      <a:pt x="18" y="38"/>
                    </a:lnTo>
                    <a:lnTo>
                      <a:pt x="12" y="32"/>
                    </a:lnTo>
                    <a:lnTo>
                      <a:pt x="7" y="32"/>
                    </a:lnTo>
                    <a:lnTo>
                      <a:pt x="7" y="28"/>
                    </a:lnTo>
                    <a:lnTo>
                      <a:pt x="0" y="27"/>
                    </a:lnTo>
                    <a:lnTo>
                      <a:pt x="1" y="10"/>
                    </a:lnTo>
                    <a:lnTo>
                      <a:pt x="9" y="9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33" y="4"/>
                    </a:lnTo>
                    <a:lnTo>
                      <a:pt x="45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4" name="Freeform 3215">
                <a:extLst>
                  <a:ext uri="{FF2B5EF4-FFF2-40B4-BE49-F238E27FC236}">
                    <a16:creationId xmlns:a16="http://schemas.microsoft.com/office/drawing/2014/main" id="{EE214D37-E920-1F17-F63C-4D8B472B5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961"/>
                <a:ext cx="19" cy="21"/>
              </a:xfrm>
              <a:custGeom>
                <a:avLst/>
                <a:gdLst>
                  <a:gd name="T0" fmla="*/ 33 w 36"/>
                  <a:gd name="T1" fmla="*/ 0 h 43"/>
                  <a:gd name="T2" fmla="*/ 15 w 36"/>
                  <a:gd name="T3" fmla="*/ 3 h 43"/>
                  <a:gd name="T4" fmla="*/ 15 w 36"/>
                  <a:gd name="T5" fmla="*/ 15 h 43"/>
                  <a:gd name="T6" fmla="*/ 4 w 36"/>
                  <a:gd name="T7" fmla="*/ 23 h 43"/>
                  <a:gd name="T8" fmla="*/ 4 w 36"/>
                  <a:gd name="T9" fmla="*/ 30 h 43"/>
                  <a:gd name="T10" fmla="*/ 0 w 36"/>
                  <a:gd name="T11" fmla="*/ 33 h 43"/>
                  <a:gd name="T12" fmla="*/ 1 w 36"/>
                  <a:gd name="T13" fmla="*/ 40 h 43"/>
                  <a:gd name="T14" fmla="*/ 7 w 36"/>
                  <a:gd name="T15" fmla="*/ 43 h 43"/>
                  <a:gd name="T16" fmla="*/ 15 w 36"/>
                  <a:gd name="T17" fmla="*/ 40 h 43"/>
                  <a:gd name="T18" fmla="*/ 18 w 36"/>
                  <a:gd name="T19" fmla="*/ 41 h 43"/>
                  <a:gd name="T20" fmla="*/ 21 w 36"/>
                  <a:gd name="T21" fmla="*/ 40 h 43"/>
                  <a:gd name="T22" fmla="*/ 20 w 36"/>
                  <a:gd name="T23" fmla="*/ 33 h 43"/>
                  <a:gd name="T24" fmla="*/ 23 w 36"/>
                  <a:gd name="T25" fmla="*/ 26 h 43"/>
                  <a:gd name="T26" fmla="*/ 29 w 36"/>
                  <a:gd name="T27" fmla="*/ 24 h 43"/>
                  <a:gd name="T28" fmla="*/ 33 w 36"/>
                  <a:gd name="T29" fmla="*/ 21 h 43"/>
                  <a:gd name="T30" fmla="*/ 36 w 36"/>
                  <a:gd name="T31" fmla="*/ 17 h 43"/>
                  <a:gd name="T32" fmla="*/ 35 w 36"/>
                  <a:gd name="T33" fmla="*/ 11 h 43"/>
                  <a:gd name="T34" fmla="*/ 32 w 36"/>
                  <a:gd name="T35" fmla="*/ 9 h 43"/>
                  <a:gd name="T36" fmla="*/ 36 w 36"/>
                  <a:gd name="T37" fmla="*/ 3 h 43"/>
                  <a:gd name="T38" fmla="*/ 33 w 36"/>
                  <a:gd name="T3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43">
                    <a:moveTo>
                      <a:pt x="33" y="0"/>
                    </a:moveTo>
                    <a:lnTo>
                      <a:pt x="15" y="3"/>
                    </a:lnTo>
                    <a:lnTo>
                      <a:pt x="15" y="15"/>
                    </a:lnTo>
                    <a:lnTo>
                      <a:pt x="4" y="23"/>
                    </a:lnTo>
                    <a:lnTo>
                      <a:pt x="4" y="30"/>
                    </a:lnTo>
                    <a:lnTo>
                      <a:pt x="0" y="33"/>
                    </a:lnTo>
                    <a:lnTo>
                      <a:pt x="1" y="40"/>
                    </a:lnTo>
                    <a:lnTo>
                      <a:pt x="7" y="43"/>
                    </a:lnTo>
                    <a:lnTo>
                      <a:pt x="15" y="40"/>
                    </a:lnTo>
                    <a:lnTo>
                      <a:pt x="18" y="41"/>
                    </a:lnTo>
                    <a:lnTo>
                      <a:pt x="21" y="40"/>
                    </a:lnTo>
                    <a:lnTo>
                      <a:pt x="20" y="33"/>
                    </a:lnTo>
                    <a:lnTo>
                      <a:pt x="23" y="26"/>
                    </a:lnTo>
                    <a:lnTo>
                      <a:pt x="29" y="24"/>
                    </a:lnTo>
                    <a:lnTo>
                      <a:pt x="33" y="21"/>
                    </a:lnTo>
                    <a:lnTo>
                      <a:pt x="36" y="17"/>
                    </a:lnTo>
                    <a:lnTo>
                      <a:pt x="35" y="11"/>
                    </a:lnTo>
                    <a:lnTo>
                      <a:pt x="32" y="9"/>
                    </a:lnTo>
                    <a:lnTo>
                      <a:pt x="36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5" name="Freeform 3216">
                <a:extLst>
                  <a:ext uri="{FF2B5EF4-FFF2-40B4-BE49-F238E27FC236}">
                    <a16:creationId xmlns:a16="http://schemas.microsoft.com/office/drawing/2014/main" id="{DC0DD3CC-5E30-DDFD-CD69-58416F4CF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961"/>
                <a:ext cx="19" cy="21"/>
              </a:xfrm>
              <a:custGeom>
                <a:avLst/>
                <a:gdLst>
                  <a:gd name="T0" fmla="*/ 33 w 36"/>
                  <a:gd name="T1" fmla="*/ 0 h 43"/>
                  <a:gd name="T2" fmla="*/ 36 w 36"/>
                  <a:gd name="T3" fmla="*/ 3 h 43"/>
                  <a:gd name="T4" fmla="*/ 32 w 36"/>
                  <a:gd name="T5" fmla="*/ 9 h 43"/>
                  <a:gd name="T6" fmla="*/ 35 w 36"/>
                  <a:gd name="T7" fmla="*/ 11 h 43"/>
                  <a:gd name="T8" fmla="*/ 36 w 36"/>
                  <a:gd name="T9" fmla="*/ 17 h 43"/>
                  <a:gd name="T10" fmla="*/ 33 w 36"/>
                  <a:gd name="T11" fmla="*/ 21 h 43"/>
                  <a:gd name="T12" fmla="*/ 29 w 36"/>
                  <a:gd name="T13" fmla="*/ 24 h 43"/>
                  <a:gd name="T14" fmla="*/ 23 w 36"/>
                  <a:gd name="T15" fmla="*/ 26 h 43"/>
                  <a:gd name="T16" fmla="*/ 20 w 36"/>
                  <a:gd name="T17" fmla="*/ 33 h 43"/>
                  <a:gd name="T18" fmla="*/ 21 w 36"/>
                  <a:gd name="T19" fmla="*/ 40 h 43"/>
                  <a:gd name="T20" fmla="*/ 18 w 36"/>
                  <a:gd name="T21" fmla="*/ 41 h 43"/>
                  <a:gd name="T22" fmla="*/ 15 w 36"/>
                  <a:gd name="T23" fmla="*/ 40 h 43"/>
                  <a:gd name="T24" fmla="*/ 7 w 36"/>
                  <a:gd name="T25" fmla="*/ 43 h 43"/>
                  <a:gd name="T26" fmla="*/ 1 w 36"/>
                  <a:gd name="T27" fmla="*/ 40 h 43"/>
                  <a:gd name="T28" fmla="*/ 0 w 36"/>
                  <a:gd name="T29" fmla="*/ 33 h 43"/>
                  <a:gd name="T30" fmla="*/ 4 w 36"/>
                  <a:gd name="T31" fmla="*/ 30 h 43"/>
                  <a:gd name="T32" fmla="*/ 4 w 36"/>
                  <a:gd name="T33" fmla="*/ 23 h 43"/>
                  <a:gd name="T34" fmla="*/ 15 w 36"/>
                  <a:gd name="T35" fmla="*/ 15 h 43"/>
                  <a:gd name="T36" fmla="*/ 15 w 36"/>
                  <a:gd name="T37" fmla="*/ 3 h 43"/>
                  <a:gd name="T38" fmla="*/ 33 w 36"/>
                  <a:gd name="T3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43">
                    <a:moveTo>
                      <a:pt x="33" y="0"/>
                    </a:moveTo>
                    <a:lnTo>
                      <a:pt x="36" y="3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6" y="17"/>
                    </a:lnTo>
                    <a:lnTo>
                      <a:pt x="33" y="21"/>
                    </a:lnTo>
                    <a:lnTo>
                      <a:pt x="29" y="24"/>
                    </a:lnTo>
                    <a:lnTo>
                      <a:pt x="23" y="26"/>
                    </a:lnTo>
                    <a:lnTo>
                      <a:pt x="20" y="33"/>
                    </a:lnTo>
                    <a:lnTo>
                      <a:pt x="21" y="40"/>
                    </a:lnTo>
                    <a:lnTo>
                      <a:pt x="18" y="41"/>
                    </a:lnTo>
                    <a:lnTo>
                      <a:pt x="15" y="40"/>
                    </a:lnTo>
                    <a:lnTo>
                      <a:pt x="7" y="43"/>
                    </a:lnTo>
                    <a:lnTo>
                      <a:pt x="1" y="40"/>
                    </a:lnTo>
                    <a:lnTo>
                      <a:pt x="0" y="33"/>
                    </a:lnTo>
                    <a:lnTo>
                      <a:pt x="4" y="30"/>
                    </a:lnTo>
                    <a:lnTo>
                      <a:pt x="4" y="23"/>
                    </a:lnTo>
                    <a:lnTo>
                      <a:pt x="15" y="15"/>
                    </a:lnTo>
                    <a:lnTo>
                      <a:pt x="15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6" name="Freeform 3217">
                <a:extLst>
                  <a:ext uri="{FF2B5EF4-FFF2-40B4-BE49-F238E27FC236}">
                    <a16:creationId xmlns:a16="http://schemas.microsoft.com/office/drawing/2014/main" id="{FEB17B7A-87BF-9D29-95A8-3A5C22599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961"/>
                <a:ext cx="19" cy="21"/>
              </a:xfrm>
              <a:custGeom>
                <a:avLst/>
                <a:gdLst>
                  <a:gd name="T0" fmla="*/ 33 w 36"/>
                  <a:gd name="T1" fmla="*/ 0 h 43"/>
                  <a:gd name="T2" fmla="*/ 36 w 36"/>
                  <a:gd name="T3" fmla="*/ 3 h 43"/>
                  <a:gd name="T4" fmla="*/ 32 w 36"/>
                  <a:gd name="T5" fmla="*/ 9 h 43"/>
                  <a:gd name="T6" fmla="*/ 35 w 36"/>
                  <a:gd name="T7" fmla="*/ 11 h 43"/>
                  <a:gd name="T8" fmla="*/ 36 w 36"/>
                  <a:gd name="T9" fmla="*/ 17 h 43"/>
                  <a:gd name="T10" fmla="*/ 33 w 36"/>
                  <a:gd name="T11" fmla="*/ 21 h 43"/>
                  <a:gd name="T12" fmla="*/ 29 w 36"/>
                  <a:gd name="T13" fmla="*/ 24 h 43"/>
                  <a:gd name="T14" fmla="*/ 23 w 36"/>
                  <a:gd name="T15" fmla="*/ 26 h 43"/>
                  <a:gd name="T16" fmla="*/ 20 w 36"/>
                  <a:gd name="T17" fmla="*/ 33 h 43"/>
                  <a:gd name="T18" fmla="*/ 21 w 36"/>
                  <a:gd name="T19" fmla="*/ 40 h 43"/>
                  <a:gd name="T20" fmla="*/ 18 w 36"/>
                  <a:gd name="T21" fmla="*/ 41 h 43"/>
                  <a:gd name="T22" fmla="*/ 15 w 36"/>
                  <a:gd name="T23" fmla="*/ 40 h 43"/>
                  <a:gd name="T24" fmla="*/ 7 w 36"/>
                  <a:gd name="T25" fmla="*/ 43 h 43"/>
                  <a:gd name="T26" fmla="*/ 1 w 36"/>
                  <a:gd name="T27" fmla="*/ 40 h 43"/>
                  <a:gd name="T28" fmla="*/ 0 w 36"/>
                  <a:gd name="T29" fmla="*/ 33 h 43"/>
                  <a:gd name="T30" fmla="*/ 4 w 36"/>
                  <a:gd name="T31" fmla="*/ 30 h 43"/>
                  <a:gd name="T32" fmla="*/ 4 w 36"/>
                  <a:gd name="T33" fmla="*/ 23 h 43"/>
                  <a:gd name="T34" fmla="*/ 15 w 36"/>
                  <a:gd name="T35" fmla="*/ 15 h 43"/>
                  <a:gd name="T36" fmla="*/ 15 w 36"/>
                  <a:gd name="T37" fmla="*/ 3 h 43"/>
                  <a:gd name="T38" fmla="*/ 33 w 36"/>
                  <a:gd name="T3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43">
                    <a:moveTo>
                      <a:pt x="33" y="0"/>
                    </a:moveTo>
                    <a:lnTo>
                      <a:pt x="36" y="3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6" y="17"/>
                    </a:lnTo>
                    <a:lnTo>
                      <a:pt x="33" y="21"/>
                    </a:lnTo>
                    <a:lnTo>
                      <a:pt x="29" y="24"/>
                    </a:lnTo>
                    <a:lnTo>
                      <a:pt x="23" y="26"/>
                    </a:lnTo>
                    <a:lnTo>
                      <a:pt x="20" y="33"/>
                    </a:lnTo>
                    <a:lnTo>
                      <a:pt x="21" y="40"/>
                    </a:lnTo>
                    <a:lnTo>
                      <a:pt x="18" y="41"/>
                    </a:lnTo>
                    <a:lnTo>
                      <a:pt x="15" y="40"/>
                    </a:lnTo>
                    <a:lnTo>
                      <a:pt x="7" y="43"/>
                    </a:lnTo>
                    <a:lnTo>
                      <a:pt x="1" y="40"/>
                    </a:lnTo>
                    <a:lnTo>
                      <a:pt x="0" y="33"/>
                    </a:lnTo>
                    <a:lnTo>
                      <a:pt x="4" y="30"/>
                    </a:lnTo>
                    <a:lnTo>
                      <a:pt x="4" y="23"/>
                    </a:lnTo>
                    <a:lnTo>
                      <a:pt x="15" y="15"/>
                    </a:lnTo>
                    <a:lnTo>
                      <a:pt x="15" y="3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7" name="Freeform 3218">
                <a:extLst>
                  <a:ext uri="{FF2B5EF4-FFF2-40B4-BE49-F238E27FC236}">
                    <a16:creationId xmlns:a16="http://schemas.microsoft.com/office/drawing/2014/main" id="{9DAB1069-EB93-A420-082E-46A24CA18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192"/>
                <a:ext cx="19" cy="31"/>
              </a:xfrm>
              <a:custGeom>
                <a:avLst/>
                <a:gdLst>
                  <a:gd name="T0" fmla="*/ 0 w 37"/>
                  <a:gd name="T1" fmla="*/ 12 h 62"/>
                  <a:gd name="T2" fmla="*/ 0 w 37"/>
                  <a:gd name="T3" fmla="*/ 20 h 62"/>
                  <a:gd name="T4" fmla="*/ 4 w 37"/>
                  <a:gd name="T5" fmla="*/ 20 h 62"/>
                  <a:gd name="T6" fmla="*/ 9 w 37"/>
                  <a:gd name="T7" fmla="*/ 37 h 62"/>
                  <a:gd name="T8" fmla="*/ 7 w 37"/>
                  <a:gd name="T9" fmla="*/ 40 h 62"/>
                  <a:gd name="T10" fmla="*/ 6 w 37"/>
                  <a:gd name="T11" fmla="*/ 47 h 62"/>
                  <a:gd name="T12" fmla="*/ 0 w 37"/>
                  <a:gd name="T13" fmla="*/ 55 h 62"/>
                  <a:gd name="T14" fmla="*/ 4 w 37"/>
                  <a:gd name="T15" fmla="*/ 59 h 62"/>
                  <a:gd name="T16" fmla="*/ 3 w 37"/>
                  <a:gd name="T17" fmla="*/ 62 h 62"/>
                  <a:gd name="T18" fmla="*/ 12 w 37"/>
                  <a:gd name="T19" fmla="*/ 61 h 62"/>
                  <a:gd name="T20" fmla="*/ 16 w 37"/>
                  <a:gd name="T21" fmla="*/ 55 h 62"/>
                  <a:gd name="T22" fmla="*/ 24 w 37"/>
                  <a:gd name="T23" fmla="*/ 53 h 62"/>
                  <a:gd name="T24" fmla="*/ 31 w 37"/>
                  <a:gd name="T25" fmla="*/ 49 h 62"/>
                  <a:gd name="T26" fmla="*/ 34 w 37"/>
                  <a:gd name="T27" fmla="*/ 44 h 62"/>
                  <a:gd name="T28" fmla="*/ 37 w 37"/>
                  <a:gd name="T29" fmla="*/ 40 h 62"/>
                  <a:gd name="T30" fmla="*/ 37 w 37"/>
                  <a:gd name="T31" fmla="*/ 32 h 62"/>
                  <a:gd name="T32" fmla="*/ 34 w 37"/>
                  <a:gd name="T33" fmla="*/ 24 h 62"/>
                  <a:gd name="T34" fmla="*/ 34 w 37"/>
                  <a:gd name="T35" fmla="*/ 18 h 62"/>
                  <a:gd name="T36" fmla="*/ 27 w 37"/>
                  <a:gd name="T37" fmla="*/ 15 h 62"/>
                  <a:gd name="T38" fmla="*/ 21 w 37"/>
                  <a:gd name="T39" fmla="*/ 8 h 62"/>
                  <a:gd name="T40" fmla="*/ 21 w 37"/>
                  <a:gd name="T41" fmla="*/ 0 h 62"/>
                  <a:gd name="T42" fmla="*/ 9 w 37"/>
                  <a:gd name="T43" fmla="*/ 5 h 62"/>
                  <a:gd name="T44" fmla="*/ 4 w 37"/>
                  <a:gd name="T45" fmla="*/ 0 h 62"/>
                  <a:gd name="T46" fmla="*/ 3 w 37"/>
                  <a:gd name="T47" fmla="*/ 12 h 62"/>
                  <a:gd name="T48" fmla="*/ 0 w 37"/>
                  <a:gd name="T49" fmla="*/ 1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7" h="62">
                    <a:moveTo>
                      <a:pt x="0" y="12"/>
                    </a:moveTo>
                    <a:lnTo>
                      <a:pt x="0" y="20"/>
                    </a:lnTo>
                    <a:lnTo>
                      <a:pt x="4" y="20"/>
                    </a:lnTo>
                    <a:lnTo>
                      <a:pt x="9" y="37"/>
                    </a:lnTo>
                    <a:lnTo>
                      <a:pt x="7" y="40"/>
                    </a:lnTo>
                    <a:lnTo>
                      <a:pt x="6" y="47"/>
                    </a:lnTo>
                    <a:lnTo>
                      <a:pt x="0" y="55"/>
                    </a:lnTo>
                    <a:lnTo>
                      <a:pt x="4" y="59"/>
                    </a:lnTo>
                    <a:lnTo>
                      <a:pt x="3" y="62"/>
                    </a:lnTo>
                    <a:lnTo>
                      <a:pt x="12" y="61"/>
                    </a:lnTo>
                    <a:lnTo>
                      <a:pt x="16" y="55"/>
                    </a:lnTo>
                    <a:lnTo>
                      <a:pt x="24" y="53"/>
                    </a:lnTo>
                    <a:lnTo>
                      <a:pt x="31" y="49"/>
                    </a:lnTo>
                    <a:lnTo>
                      <a:pt x="34" y="44"/>
                    </a:lnTo>
                    <a:lnTo>
                      <a:pt x="37" y="40"/>
                    </a:lnTo>
                    <a:lnTo>
                      <a:pt x="37" y="32"/>
                    </a:lnTo>
                    <a:lnTo>
                      <a:pt x="34" y="24"/>
                    </a:lnTo>
                    <a:lnTo>
                      <a:pt x="34" y="18"/>
                    </a:lnTo>
                    <a:lnTo>
                      <a:pt x="27" y="15"/>
                    </a:lnTo>
                    <a:lnTo>
                      <a:pt x="21" y="8"/>
                    </a:lnTo>
                    <a:lnTo>
                      <a:pt x="21" y="0"/>
                    </a:lnTo>
                    <a:lnTo>
                      <a:pt x="9" y="5"/>
                    </a:lnTo>
                    <a:lnTo>
                      <a:pt x="4" y="0"/>
                    </a:lnTo>
                    <a:lnTo>
                      <a:pt x="3" y="12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8" name="Freeform 3219">
                <a:extLst>
                  <a:ext uri="{FF2B5EF4-FFF2-40B4-BE49-F238E27FC236}">
                    <a16:creationId xmlns:a16="http://schemas.microsoft.com/office/drawing/2014/main" id="{A85391F7-97EF-977C-4424-2AB6EBB13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192"/>
                <a:ext cx="19" cy="31"/>
              </a:xfrm>
              <a:custGeom>
                <a:avLst/>
                <a:gdLst>
                  <a:gd name="T0" fmla="*/ 0 w 37"/>
                  <a:gd name="T1" fmla="*/ 12 h 62"/>
                  <a:gd name="T2" fmla="*/ 3 w 37"/>
                  <a:gd name="T3" fmla="*/ 12 h 62"/>
                  <a:gd name="T4" fmla="*/ 4 w 37"/>
                  <a:gd name="T5" fmla="*/ 0 h 62"/>
                  <a:gd name="T6" fmla="*/ 9 w 37"/>
                  <a:gd name="T7" fmla="*/ 5 h 62"/>
                  <a:gd name="T8" fmla="*/ 21 w 37"/>
                  <a:gd name="T9" fmla="*/ 0 h 62"/>
                  <a:gd name="T10" fmla="*/ 21 w 37"/>
                  <a:gd name="T11" fmla="*/ 8 h 62"/>
                  <a:gd name="T12" fmla="*/ 27 w 37"/>
                  <a:gd name="T13" fmla="*/ 15 h 62"/>
                  <a:gd name="T14" fmla="*/ 34 w 37"/>
                  <a:gd name="T15" fmla="*/ 18 h 62"/>
                  <a:gd name="T16" fmla="*/ 34 w 37"/>
                  <a:gd name="T17" fmla="*/ 24 h 62"/>
                  <a:gd name="T18" fmla="*/ 37 w 37"/>
                  <a:gd name="T19" fmla="*/ 32 h 62"/>
                  <a:gd name="T20" fmla="*/ 37 w 37"/>
                  <a:gd name="T21" fmla="*/ 40 h 62"/>
                  <a:gd name="T22" fmla="*/ 34 w 37"/>
                  <a:gd name="T23" fmla="*/ 44 h 62"/>
                  <a:gd name="T24" fmla="*/ 31 w 37"/>
                  <a:gd name="T25" fmla="*/ 49 h 62"/>
                  <a:gd name="T26" fmla="*/ 24 w 37"/>
                  <a:gd name="T27" fmla="*/ 53 h 62"/>
                  <a:gd name="T28" fmla="*/ 16 w 37"/>
                  <a:gd name="T29" fmla="*/ 55 h 62"/>
                  <a:gd name="T30" fmla="*/ 12 w 37"/>
                  <a:gd name="T31" fmla="*/ 61 h 62"/>
                  <a:gd name="T32" fmla="*/ 3 w 37"/>
                  <a:gd name="T33" fmla="*/ 62 h 62"/>
                  <a:gd name="T34" fmla="*/ 4 w 37"/>
                  <a:gd name="T35" fmla="*/ 59 h 62"/>
                  <a:gd name="T36" fmla="*/ 0 w 37"/>
                  <a:gd name="T37" fmla="*/ 55 h 62"/>
                  <a:gd name="T38" fmla="*/ 6 w 37"/>
                  <a:gd name="T39" fmla="*/ 47 h 62"/>
                  <a:gd name="T40" fmla="*/ 7 w 37"/>
                  <a:gd name="T41" fmla="*/ 40 h 62"/>
                  <a:gd name="T42" fmla="*/ 9 w 37"/>
                  <a:gd name="T43" fmla="*/ 37 h 62"/>
                  <a:gd name="T44" fmla="*/ 4 w 37"/>
                  <a:gd name="T45" fmla="*/ 20 h 62"/>
                  <a:gd name="T46" fmla="*/ 0 w 37"/>
                  <a:gd name="T47" fmla="*/ 20 h 62"/>
                  <a:gd name="T48" fmla="*/ 0 w 37"/>
                  <a:gd name="T49" fmla="*/ 1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7" h="62">
                    <a:moveTo>
                      <a:pt x="0" y="12"/>
                    </a:moveTo>
                    <a:lnTo>
                      <a:pt x="3" y="12"/>
                    </a:lnTo>
                    <a:lnTo>
                      <a:pt x="4" y="0"/>
                    </a:lnTo>
                    <a:lnTo>
                      <a:pt x="9" y="5"/>
                    </a:lnTo>
                    <a:lnTo>
                      <a:pt x="21" y="0"/>
                    </a:lnTo>
                    <a:lnTo>
                      <a:pt x="21" y="8"/>
                    </a:lnTo>
                    <a:lnTo>
                      <a:pt x="27" y="15"/>
                    </a:lnTo>
                    <a:lnTo>
                      <a:pt x="34" y="18"/>
                    </a:lnTo>
                    <a:lnTo>
                      <a:pt x="34" y="24"/>
                    </a:lnTo>
                    <a:lnTo>
                      <a:pt x="37" y="32"/>
                    </a:lnTo>
                    <a:lnTo>
                      <a:pt x="37" y="40"/>
                    </a:lnTo>
                    <a:lnTo>
                      <a:pt x="34" y="44"/>
                    </a:lnTo>
                    <a:lnTo>
                      <a:pt x="31" y="49"/>
                    </a:lnTo>
                    <a:lnTo>
                      <a:pt x="24" y="53"/>
                    </a:lnTo>
                    <a:lnTo>
                      <a:pt x="16" y="55"/>
                    </a:lnTo>
                    <a:lnTo>
                      <a:pt x="12" y="61"/>
                    </a:lnTo>
                    <a:lnTo>
                      <a:pt x="3" y="62"/>
                    </a:lnTo>
                    <a:lnTo>
                      <a:pt x="4" y="59"/>
                    </a:lnTo>
                    <a:lnTo>
                      <a:pt x="0" y="55"/>
                    </a:lnTo>
                    <a:lnTo>
                      <a:pt x="6" y="47"/>
                    </a:lnTo>
                    <a:lnTo>
                      <a:pt x="7" y="40"/>
                    </a:lnTo>
                    <a:lnTo>
                      <a:pt x="9" y="37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2" name="Group 3421">
              <a:extLst>
                <a:ext uri="{FF2B5EF4-FFF2-40B4-BE49-F238E27FC236}">
                  <a16:creationId xmlns:a16="http://schemas.microsoft.com/office/drawing/2014/main" id="{5DD3799C-70BD-338A-BF49-D1541676FB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7" y="1074"/>
              <a:ext cx="1882" cy="1406"/>
              <a:chOff x="2717" y="1074"/>
              <a:chExt cx="1882" cy="1406"/>
            </a:xfrm>
          </p:grpSpPr>
          <p:sp>
            <p:nvSpPr>
              <p:cNvPr id="3579" name="Freeform 3221">
                <a:extLst>
                  <a:ext uri="{FF2B5EF4-FFF2-40B4-BE49-F238E27FC236}">
                    <a16:creationId xmlns:a16="http://schemas.microsoft.com/office/drawing/2014/main" id="{ACEE9E34-4D04-5297-8799-C32B3E5AC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192"/>
                <a:ext cx="19" cy="31"/>
              </a:xfrm>
              <a:custGeom>
                <a:avLst/>
                <a:gdLst>
                  <a:gd name="T0" fmla="*/ 0 w 37"/>
                  <a:gd name="T1" fmla="*/ 12 h 62"/>
                  <a:gd name="T2" fmla="*/ 3 w 37"/>
                  <a:gd name="T3" fmla="*/ 12 h 62"/>
                  <a:gd name="T4" fmla="*/ 4 w 37"/>
                  <a:gd name="T5" fmla="*/ 0 h 62"/>
                  <a:gd name="T6" fmla="*/ 9 w 37"/>
                  <a:gd name="T7" fmla="*/ 5 h 62"/>
                  <a:gd name="T8" fmla="*/ 21 w 37"/>
                  <a:gd name="T9" fmla="*/ 0 h 62"/>
                  <a:gd name="T10" fmla="*/ 21 w 37"/>
                  <a:gd name="T11" fmla="*/ 8 h 62"/>
                  <a:gd name="T12" fmla="*/ 27 w 37"/>
                  <a:gd name="T13" fmla="*/ 15 h 62"/>
                  <a:gd name="T14" fmla="*/ 34 w 37"/>
                  <a:gd name="T15" fmla="*/ 18 h 62"/>
                  <a:gd name="T16" fmla="*/ 34 w 37"/>
                  <a:gd name="T17" fmla="*/ 24 h 62"/>
                  <a:gd name="T18" fmla="*/ 37 w 37"/>
                  <a:gd name="T19" fmla="*/ 32 h 62"/>
                  <a:gd name="T20" fmla="*/ 37 w 37"/>
                  <a:gd name="T21" fmla="*/ 40 h 62"/>
                  <a:gd name="T22" fmla="*/ 34 w 37"/>
                  <a:gd name="T23" fmla="*/ 44 h 62"/>
                  <a:gd name="T24" fmla="*/ 31 w 37"/>
                  <a:gd name="T25" fmla="*/ 49 h 62"/>
                  <a:gd name="T26" fmla="*/ 24 w 37"/>
                  <a:gd name="T27" fmla="*/ 53 h 62"/>
                  <a:gd name="T28" fmla="*/ 16 w 37"/>
                  <a:gd name="T29" fmla="*/ 55 h 62"/>
                  <a:gd name="T30" fmla="*/ 12 w 37"/>
                  <a:gd name="T31" fmla="*/ 61 h 62"/>
                  <a:gd name="T32" fmla="*/ 3 w 37"/>
                  <a:gd name="T33" fmla="*/ 62 h 62"/>
                  <a:gd name="T34" fmla="*/ 4 w 37"/>
                  <a:gd name="T35" fmla="*/ 59 h 62"/>
                  <a:gd name="T36" fmla="*/ 0 w 37"/>
                  <a:gd name="T37" fmla="*/ 55 h 62"/>
                  <a:gd name="T38" fmla="*/ 6 w 37"/>
                  <a:gd name="T39" fmla="*/ 47 h 62"/>
                  <a:gd name="T40" fmla="*/ 7 w 37"/>
                  <a:gd name="T41" fmla="*/ 40 h 62"/>
                  <a:gd name="T42" fmla="*/ 9 w 37"/>
                  <a:gd name="T43" fmla="*/ 37 h 62"/>
                  <a:gd name="T44" fmla="*/ 4 w 37"/>
                  <a:gd name="T45" fmla="*/ 20 h 62"/>
                  <a:gd name="T46" fmla="*/ 0 w 37"/>
                  <a:gd name="T47" fmla="*/ 20 h 62"/>
                  <a:gd name="T48" fmla="*/ 0 w 37"/>
                  <a:gd name="T49" fmla="*/ 1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7" h="62">
                    <a:moveTo>
                      <a:pt x="0" y="12"/>
                    </a:moveTo>
                    <a:lnTo>
                      <a:pt x="3" y="12"/>
                    </a:lnTo>
                    <a:lnTo>
                      <a:pt x="4" y="0"/>
                    </a:lnTo>
                    <a:lnTo>
                      <a:pt x="9" y="5"/>
                    </a:lnTo>
                    <a:lnTo>
                      <a:pt x="21" y="0"/>
                    </a:lnTo>
                    <a:lnTo>
                      <a:pt x="21" y="8"/>
                    </a:lnTo>
                    <a:lnTo>
                      <a:pt x="27" y="15"/>
                    </a:lnTo>
                    <a:lnTo>
                      <a:pt x="34" y="18"/>
                    </a:lnTo>
                    <a:lnTo>
                      <a:pt x="34" y="24"/>
                    </a:lnTo>
                    <a:lnTo>
                      <a:pt x="37" y="32"/>
                    </a:lnTo>
                    <a:lnTo>
                      <a:pt x="37" y="40"/>
                    </a:lnTo>
                    <a:lnTo>
                      <a:pt x="34" y="44"/>
                    </a:lnTo>
                    <a:lnTo>
                      <a:pt x="31" y="49"/>
                    </a:lnTo>
                    <a:lnTo>
                      <a:pt x="24" y="53"/>
                    </a:lnTo>
                    <a:lnTo>
                      <a:pt x="16" y="55"/>
                    </a:lnTo>
                    <a:lnTo>
                      <a:pt x="12" y="61"/>
                    </a:lnTo>
                    <a:lnTo>
                      <a:pt x="3" y="62"/>
                    </a:lnTo>
                    <a:lnTo>
                      <a:pt x="4" y="59"/>
                    </a:lnTo>
                    <a:lnTo>
                      <a:pt x="0" y="55"/>
                    </a:lnTo>
                    <a:lnTo>
                      <a:pt x="6" y="47"/>
                    </a:lnTo>
                    <a:lnTo>
                      <a:pt x="7" y="40"/>
                    </a:lnTo>
                    <a:lnTo>
                      <a:pt x="9" y="37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0" name="Freeform 3222">
                <a:extLst>
                  <a:ext uri="{FF2B5EF4-FFF2-40B4-BE49-F238E27FC236}">
                    <a16:creationId xmlns:a16="http://schemas.microsoft.com/office/drawing/2014/main" id="{72D3F3BF-1BA7-1C45-0C34-9470B2002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192"/>
                <a:ext cx="37" cy="41"/>
              </a:xfrm>
              <a:custGeom>
                <a:avLst/>
                <a:gdLst>
                  <a:gd name="T0" fmla="*/ 52 w 73"/>
                  <a:gd name="T1" fmla="*/ 26 h 82"/>
                  <a:gd name="T2" fmla="*/ 46 w 73"/>
                  <a:gd name="T3" fmla="*/ 27 h 82"/>
                  <a:gd name="T4" fmla="*/ 35 w 73"/>
                  <a:gd name="T5" fmla="*/ 24 h 82"/>
                  <a:gd name="T6" fmla="*/ 38 w 73"/>
                  <a:gd name="T7" fmla="*/ 20 h 82"/>
                  <a:gd name="T8" fmla="*/ 35 w 73"/>
                  <a:gd name="T9" fmla="*/ 15 h 82"/>
                  <a:gd name="T10" fmla="*/ 29 w 73"/>
                  <a:gd name="T11" fmla="*/ 9 h 82"/>
                  <a:gd name="T12" fmla="*/ 29 w 73"/>
                  <a:gd name="T13" fmla="*/ 3 h 82"/>
                  <a:gd name="T14" fmla="*/ 23 w 73"/>
                  <a:gd name="T15" fmla="*/ 3 h 82"/>
                  <a:gd name="T16" fmla="*/ 20 w 73"/>
                  <a:gd name="T17" fmla="*/ 0 h 82"/>
                  <a:gd name="T18" fmla="*/ 17 w 73"/>
                  <a:gd name="T19" fmla="*/ 2 h 82"/>
                  <a:gd name="T20" fmla="*/ 14 w 73"/>
                  <a:gd name="T21" fmla="*/ 6 h 82"/>
                  <a:gd name="T22" fmla="*/ 2 w 73"/>
                  <a:gd name="T23" fmla="*/ 14 h 82"/>
                  <a:gd name="T24" fmla="*/ 0 w 73"/>
                  <a:gd name="T25" fmla="*/ 24 h 82"/>
                  <a:gd name="T26" fmla="*/ 3 w 73"/>
                  <a:gd name="T27" fmla="*/ 32 h 82"/>
                  <a:gd name="T28" fmla="*/ 3 w 73"/>
                  <a:gd name="T29" fmla="*/ 40 h 82"/>
                  <a:gd name="T30" fmla="*/ 0 w 73"/>
                  <a:gd name="T31" fmla="*/ 44 h 82"/>
                  <a:gd name="T32" fmla="*/ 8 w 73"/>
                  <a:gd name="T33" fmla="*/ 46 h 82"/>
                  <a:gd name="T34" fmla="*/ 14 w 73"/>
                  <a:gd name="T35" fmla="*/ 61 h 82"/>
                  <a:gd name="T36" fmla="*/ 26 w 73"/>
                  <a:gd name="T37" fmla="*/ 64 h 82"/>
                  <a:gd name="T38" fmla="*/ 34 w 73"/>
                  <a:gd name="T39" fmla="*/ 61 h 82"/>
                  <a:gd name="T40" fmla="*/ 34 w 73"/>
                  <a:gd name="T41" fmla="*/ 55 h 82"/>
                  <a:gd name="T42" fmla="*/ 41 w 73"/>
                  <a:gd name="T43" fmla="*/ 53 h 82"/>
                  <a:gd name="T44" fmla="*/ 46 w 73"/>
                  <a:gd name="T45" fmla="*/ 55 h 82"/>
                  <a:gd name="T46" fmla="*/ 49 w 73"/>
                  <a:gd name="T47" fmla="*/ 61 h 82"/>
                  <a:gd name="T48" fmla="*/ 50 w 73"/>
                  <a:gd name="T49" fmla="*/ 72 h 82"/>
                  <a:gd name="T50" fmla="*/ 60 w 73"/>
                  <a:gd name="T51" fmla="*/ 79 h 82"/>
                  <a:gd name="T52" fmla="*/ 60 w 73"/>
                  <a:gd name="T53" fmla="*/ 82 h 82"/>
                  <a:gd name="T54" fmla="*/ 63 w 73"/>
                  <a:gd name="T55" fmla="*/ 75 h 82"/>
                  <a:gd name="T56" fmla="*/ 67 w 73"/>
                  <a:gd name="T57" fmla="*/ 75 h 82"/>
                  <a:gd name="T58" fmla="*/ 73 w 73"/>
                  <a:gd name="T59" fmla="*/ 72 h 82"/>
                  <a:gd name="T60" fmla="*/ 70 w 73"/>
                  <a:gd name="T61" fmla="*/ 67 h 82"/>
                  <a:gd name="T62" fmla="*/ 66 w 73"/>
                  <a:gd name="T63" fmla="*/ 65 h 82"/>
                  <a:gd name="T64" fmla="*/ 66 w 73"/>
                  <a:gd name="T65" fmla="*/ 61 h 82"/>
                  <a:gd name="T66" fmla="*/ 69 w 73"/>
                  <a:gd name="T67" fmla="*/ 46 h 82"/>
                  <a:gd name="T68" fmla="*/ 61 w 73"/>
                  <a:gd name="T69" fmla="*/ 41 h 82"/>
                  <a:gd name="T70" fmla="*/ 57 w 73"/>
                  <a:gd name="T71" fmla="*/ 27 h 82"/>
                  <a:gd name="T72" fmla="*/ 63 w 73"/>
                  <a:gd name="T73" fmla="*/ 23 h 82"/>
                  <a:gd name="T74" fmla="*/ 54 w 73"/>
                  <a:gd name="T75" fmla="*/ 29 h 82"/>
                  <a:gd name="T76" fmla="*/ 52 w 73"/>
                  <a:gd name="T77" fmla="*/ 2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3" h="82">
                    <a:moveTo>
                      <a:pt x="52" y="26"/>
                    </a:moveTo>
                    <a:lnTo>
                      <a:pt x="46" y="27"/>
                    </a:lnTo>
                    <a:lnTo>
                      <a:pt x="35" y="24"/>
                    </a:lnTo>
                    <a:lnTo>
                      <a:pt x="38" y="20"/>
                    </a:lnTo>
                    <a:lnTo>
                      <a:pt x="35" y="15"/>
                    </a:lnTo>
                    <a:lnTo>
                      <a:pt x="29" y="9"/>
                    </a:lnTo>
                    <a:lnTo>
                      <a:pt x="29" y="3"/>
                    </a:lnTo>
                    <a:lnTo>
                      <a:pt x="23" y="3"/>
                    </a:lnTo>
                    <a:lnTo>
                      <a:pt x="20" y="0"/>
                    </a:lnTo>
                    <a:lnTo>
                      <a:pt x="17" y="2"/>
                    </a:lnTo>
                    <a:lnTo>
                      <a:pt x="14" y="6"/>
                    </a:lnTo>
                    <a:lnTo>
                      <a:pt x="2" y="14"/>
                    </a:lnTo>
                    <a:lnTo>
                      <a:pt x="0" y="24"/>
                    </a:lnTo>
                    <a:lnTo>
                      <a:pt x="3" y="32"/>
                    </a:lnTo>
                    <a:lnTo>
                      <a:pt x="3" y="40"/>
                    </a:lnTo>
                    <a:lnTo>
                      <a:pt x="0" y="44"/>
                    </a:lnTo>
                    <a:lnTo>
                      <a:pt x="8" y="46"/>
                    </a:lnTo>
                    <a:lnTo>
                      <a:pt x="14" y="61"/>
                    </a:lnTo>
                    <a:lnTo>
                      <a:pt x="26" y="64"/>
                    </a:lnTo>
                    <a:lnTo>
                      <a:pt x="34" y="61"/>
                    </a:lnTo>
                    <a:lnTo>
                      <a:pt x="34" y="55"/>
                    </a:lnTo>
                    <a:lnTo>
                      <a:pt x="41" y="53"/>
                    </a:lnTo>
                    <a:lnTo>
                      <a:pt x="46" y="55"/>
                    </a:lnTo>
                    <a:lnTo>
                      <a:pt x="49" y="61"/>
                    </a:lnTo>
                    <a:lnTo>
                      <a:pt x="50" y="72"/>
                    </a:lnTo>
                    <a:lnTo>
                      <a:pt x="60" y="79"/>
                    </a:lnTo>
                    <a:lnTo>
                      <a:pt x="60" y="82"/>
                    </a:lnTo>
                    <a:lnTo>
                      <a:pt x="63" y="75"/>
                    </a:lnTo>
                    <a:lnTo>
                      <a:pt x="67" y="75"/>
                    </a:lnTo>
                    <a:lnTo>
                      <a:pt x="73" y="72"/>
                    </a:lnTo>
                    <a:lnTo>
                      <a:pt x="70" y="67"/>
                    </a:lnTo>
                    <a:lnTo>
                      <a:pt x="66" y="65"/>
                    </a:lnTo>
                    <a:lnTo>
                      <a:pt x="66" y="61"/>
                    </a:lnTo>
                    <a:lnTo>
                      <a:pt x="69" y="46"/>
                    </a:lnTo>
                    <a:lnTo>
                      <a:pt x="61" y="41"/>
                    </a:lnTo>
                    <a:lnTo>
                      <a:pt x="57" y="27"/>
                    </a:lnTo>
                    <a:lnTo>
                      <a:pt x="63" y="23"/>
                    </a:lnTo>
                    <a:lnTo>
                      <a:pt x="54" y="29"/>
                    </a:lnTo>
                    <a:lnTo>
                      <a:pt x="52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1" name="Freeform 3223">
                <a:extLst>
                  <a:ext uri="{FF2B5EF4-FFF2-40B4-BE49-F238E27FC236}">
                    <a16:creationId xmlns:a16="http://schemas.microsoft.com/office/drawing/2014/main" id="{91095004-13DE-4272-3B83-936B3DE76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192"/>
                <a:ext cx="37" cy="41"/>
              </a:xfrm>
              <a:custGeom>
                <a:avLst/>
                <a:gdLst>
                  <a:gd name="T0" fmla="*/ 52 w 73"/>
                  <a:gd name="T1" fmla="*/ 26 h 82"/>
                  <a:gd name="T2" fmla="*/ 54 w 73"/>
                  <a:gd name="T3" fmla="*/ 29 h 82"/>
                  <a:gd name="T4" fmla="*/ 63 w 73"/>
                  <a:gd name="T5" fmla="*/ 23 h 82"/>
                  <a:gd name="T6" fmla="*/ 57 w 73"/>
                  <a:gd name="T7" fmla="*/ 27 h 82"/>
                  <a:gd name="T8" fmla="*/ 61 w 73"/>
                  <a:gd name="T9" fmla="*/ 41 h 82"/>
                  <a:gd name="T10" fmla="*/ 69 w 73"/>
                  <a:gd name="T11" fmla="*/ 46 h 82"/>
                  <a:gd name="T12" fmla="*/ 66 w 73"/>
                  <a:gd name="T13" fmla="*/ 61 h 82"/>
                  <a:gd name="T14" fmla="*/ 66 w 73"/>
                  <a:gd name="T15" fmla="*/ 65 h 82"/>
                  <a:gd name="T16" fmla="*/ 70 w 73"/>
                  <a:gd name="T17" fmla="*/ 67 h 82"/>
                  <a:gd name="T18" fmla="*/ 73 w 73"/>
                  <a:gd name="T19" fmla="*/ 72 h 82"/>
                  <a:gd name="T20" fmla="*/ 67 w 73"/>
                  <a:gd name="T21" fmla="*/ 75 h 82"/>
                  <a:gd name="T22" fmla="*/ 63 w 73"/>
                  <a:gd name="T23" fmla="*/ 75 h 82"/>
                  <a:gd name="T24" fmla="*/ 60 w 73"/>
                  <a:gd name="T25" fmla="*/ 82 h 82"/>
                  <a:gd name="T26" fmla="*/ 60 w 73"/>
                  <a:gd name="T27" fmla="*/ 79 h 82"/>
                  <a:gd name="T28" fmla="*/ 50 w 73"/>
                  <a:gd name="T29" fmla="*/ 72 h 82"/>
                  <a:gd name="T30" fmla="*/ 49 w 73"/>
                  <a:gd name="T31" fmla="*/ 61 h 82"/>
                  <a:gd name="T32" fmla="*/ 46 w 73"/>
                  <a:gd name="T33" fmla="*/ 55 h 82"/>
                  <a:gd name="T34" fmla="*/ 41 w 73"/>
                  <a:gd name="T35" fmla="*/ 53 h 82"/>
                  <a:gd name="T36" fmla="*/ 34 w 73"/>
                  <a:gd name="T37" fmla="*/ 55 h 82"/>
                  <a:gd name="T38" fmla="*/ 34 w 73"/>
                  <a:gd name="T39" fmla="*/ 61 h 82"/>
                  <a:gd name="T40" fmla="*/ 26 w 73"/>
                  <a:gd name="T41" fmla="*/ 64 h 82"/>
                  <a:gd name="T42" fmla="*/ 14 w 73"/>
                  <a:gd name="T43" fmla="*/ 61 h 82"/>
                  <a:gd name="T44" fmla="*/ 8 w 73"/>
                  <a:gd name="T45" fmla="*/ 46 h 82"/>
                  <a:gd name="T46" fmla="*/ 0 w 73"/>
                  <a:gd name="T47" fmla="*/ 44 h 82"/>
                  <a:gd name="T48" fmla="*/ 3 w 73"/>
                  <a:gd name="T49" fmla="*/ 40 h 82"/>
                  <a:gd name="T50" fmla="*/ 3 w 73"/>
                  <a:gd name="T51" fmla="*/ 32 h 82"/>
                  <a:gd name="T52" fmla="*/ 0 w 73"/>
                  <a:gd name="T53" fmla="*/ 24 h 82"/>
                  <a:gd name="T54" fmla="*/ 2 w 73"/>
                  <a:gd name="T55" fmla="*/ 14 h 82"/>
                  <a:gd name="T56" fmla="*/ 14 w 73"/>
                  <a:gd name="T57" fmla="*/ 6 h 82"/>
                  <a:gd name="T58" fmla="*/ 17 w 73"/>
                  <a:gd name="T59" fmla="*/ 2 h 82"/>
                  <a:gd name="T60" fmla="*/ 20 w 73"/>
                  <a:gd name="T61" fmla="*/ 0 h 82"/>
                  <a:gd name="T62" fmla="*/ 23 w 73"/>
                  <a:gd name="T63" fmla="*/ 3 h 82"/>
                  <a:gd name="T64" fmla="*/ 29 w 73"/>
                  <a:gd name="T65" fmla="*/ 3 h 82"/>
                  <a:gd name="T66" fmla="*/ 29 w 73"/>
                  <a:gd name="T67" fmla="*/ 9 h 82"/>
                  <a:gd name="T68" fmla="*/ 35 w 73"/>
                  <a:gd name="T69" fmla="*/ 15 h 82"/>
                  <a:gd name="T70" fmla="*/ 38 w 73"/>
                  <a:gd name="T71" fmla="*/ 20 h 82"/>
                  <a:gd name="T72" fmla="*/ 35 w 73"/>
                  <a:gd name="T73" fmla="*/ 24 h 82"/>
                  <a:gd name="T74" fmla="*/ 46 w 73"/>
                  <a:gd name="T75" fmla="*/ 27 h 82"/>
                  <a:gd name="T76" fmla="*/ 52 w 73"/>
                  <a:gd name="T77" fmla="*/ 2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3" h="82">
                    <a:moveTo>
                      <a:pt x="52" y="26"/>
                    </a:moveTo>
                    <a:lnTo>
                      <a:pt x="54" y="29"/>
                    </a:lnTo>
                    <a:lnTo>
                      <a:pt x="63" y="23"/>
                    </a:lnTo>
                    <a:lnTo>
                      <a:pt x="57" y="27"/>
                    </a:lnTo>
                    <a:lnTo>
                      <a:pt x="61" y="41"/>
                    </a:lnTo>
                    <a:lnTo>
                      <a:pt x="69" y="46"/>
                    </a:lnTo>
                    <a:lnTo>
                      <a:pt x="66" y="61"/>
                    </a:lnTo>
                    <a:lnTo>
                      <a:pt x="66" y="65"/>
                    </a:lnTo>
                    <a:lnTo>
                      <a:pt x="70" y="67"/>
                    </a:lnTo>
                    <a:lnTo>
                      <a:pt x="73" y="72"/>
                    </a:lnTo>
                    <a:lnTo>
                      <a:pt x="67" y="75"/>
                    </a:lnTo>
                    <a:lnTo>
                      <a:pt x="63" y="75"/>
                    </a:lnTo>
                    <a:lnTo>
                      <a:pt x="60" y="82"/>
                    </a:lnTo>
                    <a:lnTo>
                      <a:pt x="60" y="79"/>
                    </a:lnTo>
                    <a:lnTo>
                      <a:pt x="50" y="72"/>
                    </a:lnTo>
                    <a:lnTo>
                      <a:pt x="49" y="61"/>
                    </a:lnTo>
                    <a:lnTo>
                      <a:pt x="46" y="55"/>
                    </a:lnTo>
                    <a:lnTo>
                      <a:pt x="41" y="53"/>
                    </a:lnTo>
                    <a:lnTo>
                      <a:pt x="34" y="55"/>
                    </a:lnTo>
                    <a:lnTo>
                      <a:pt x="34" y="61"/>
                    </a:lnTo>
                    <a:lnTo>
                      <a:pt x="26" y="64"/>
                    </a:lnTo>
                    <a:lnTo>
                      <a:pt x="14" y="61"/>
                    </a:lnTo>
                    <a:lnTo>
                      <a:pt x="8" y="46"/>
                    </a:lnTo>
                    <a:lnTo>
                      <a:pt x="0" y="44"/>
                    </a:lnTo>
                    <a:lnTo>
                      <a:pt x="3" y="40"/>
                    </a:lnTo>
                    <a:lnTo>
                      <a:pt x="3" y="32"/>
                    </a:lnTo>
                    <a:lnTo>
                      <a:pt x="0" y="24"/>
                    </a:lnTo>
                    <a:lnTo>
                      <a:pt x="2" y="14"/>
                    </a:lnTo>
                    <a:lnTo>
                      <a:pt x="14" y="6"/>
                    </a:lnTo>
                    <a:lnTo>
                      <a:pt x="17" y="2"/>
                    </a:lnTo>
                    <a:lnTo>
                      <a:pt x="20" y="0"/>
                    </a:lnTo>
                    <a:lnTo>
                      <a:pt x="23" y="3"/>
                    </a:lnTo>
                    <a:lnTo>
                      <a:pt x="29" y="3"/>
                    </a:lnTo>
                    <a:lnTo>
                      <a:pt x="29" y="9"/>
                    </a:lnTo>
                    <a:lnTo>
                      <a:pt x="35" y="15"/>
                    </a:lnTo>
                    <a:lnTo>
                      <a:pt x="38" y="20"/>
                    </a:lnTo>
                    <a:lnTo>
                      <a:pt x="35" y="24"/>
                    </a:lnTo>
                    <a:lnTo>
                      <a:pt x="46" y="27"/>
                    </a:lnTo>
                    <a:lnTo>
                      <a:pt x="52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2" name="Freeform 3224">
                <a:extLst>
                  <a:ext uri="{FF2B5EF4-FFF2-40B4-BE49-F238E27FC236}">
                    <a16:creationId xmlns:a16="http://schemas.microsoft.com/office/drawing/2014/main" id="{01EAEA89-B13B-D26E-2508-49B894E02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192"/>
                <a:ext cx="37" cy="41"/>
              </a:xfrm>
              <a:custGeom>
                <a:avLst/>
                <a:gdLst>
                  <a:gd name="T0" fmla="*/ 52 w 73"/>
                  <a:gd name="T1" fmla="*/ 26 h 82"/>
                  <a:gd name="T2" fmla="*/ 54 w 73"/>
                  <a:gd name="T3" fmla="*/ 29 h 82"/>
                  <a:gd name="T4" fmla="*/ 63 w 73"/>
                  <a:gd name="T5" fmla="*/ 23 h 82"/>
                  <a:gd name="T6" fmla="*/ 57 w 73"/>
                  <a:gd name="T7" fmla="*/ 27 h 82"/>
                  <a:gd name="T8" fmla="*/ 61 w 73"/>
                  <a:gd name="T9" fmla="*/ 41 h 82"/>
                  <a:gd name="T10" fmla="*/ 69 w 73"/>
                  <a:gd name="T11" fmla="*/ 46 h 82"/>
                  <a:gd name="T12" fmla="*/ 66 w 73"/>
                  <a:gd name="T13" fmla="*/ 61 h 82"/>
                  <a:gd name="T14" fmla="*/ 66 w 73"/>
                  <a:gd name="T15" fmla="*/ 65 h 82"/>
                  <a:gd name="T16" fmla="*/ 70 w 73"/>
                  <a:gd name="T17" fmla="*/ 67 h 82"/>
                  <a:gd name="T18" fmla="*/ 73 w 73"/>
                  <a:gd name="T19" fmla="*/ 72 h 82"/>
                  <a:gd name="T20" fmla="*/ 67 w 73"/>
                  <a:gd name="T21" fmla="*/ 75 h 82"/>
                  <a:gd name="T22" fmla="*/ 63 w 73"/>
                  <a:gd name="T23" fmla="*/ 75 h 82"/>
                  <a:gd name="T24" fmla="*/ 60 w 73"/>
                  <a:gd name="T25" fmla="*/ 82 h 82"/>
                  <a:gd name="T26" fmla="*/ 60 w 73"/>
                  <a:gd name="T27" fmla="*/ 79 h 82"/>
                  <a:gd name="T28" fmla="*/ 50 w 73"/>
                  <a:gd name="T29" fmla="*/ 72 h 82"/>
                  <a:gd name="T30" fmla="*/ 49 w 73"/>
                  <a:gd name="T31" fmla="*/ 61 h 82"/>
                  <a:gd name="T32" fmla="*/ 46 w 73"/>
                  <a:gd name="T33" fmla="*/ 55 h 82"/>
                  <a:gd name="T34" fmla="*/ 41 w 73"/>
                  <a:gd name="T35" fmla="*/ 53 h 82"/>
                  <a:gd name="T36" fmla="*/ 34 w 73"/>
                  <a:gd name="T37" fmla="*/ 55 h 82"/>
                  <a:gd name="T38" fmla="*/ 34 w 73"/>
                  <a:gd name="T39" fmla="*/ 61 h 82"/>
                  <a:gd name="T40" fmla="*/ 26 w 73"/>
                  <a:gd name="T41" fmla="*/ 64 h 82"/>
                  <a:gd name="T42" fmla="*/ 14 w 73"/>
                  <a:gd name="T43" fmla="*/ 61 h 82"/>
                  <a:gd name="T44" fmla="*/ 8 w 73"/>
                  <a:gd name="T45" fmla="*/ 46 h 82"/>
                  <a:gd name="T46" fmla="*/ 0 w 73"/>
                  <a:gd name="T47" fmla="*/ 44 h 82"/>
                  <a:gd name="T48" fmla="*/ 3 w 73"/>
                  <a:gd name="T49" fmla="*/ 40 h 82"/>
                  <a:gd name="T50" fmla="*/ 3 w 73"/>
                  <a:gd name="T51" fmla="*/ 32 h 82"/>
                  <a:gd name="T52" fmla="*/ 0 w 73"/>
                  <a:gd name="T53" fmla="*/ 24 h 82"/>
                  <a:gd name="T54" fmla="*/ 2 w 73"/>
                  <a:gd name="T55" fmla="*/ 14 h 82"/>
                  <a:gd name="T56" fmla="*/ 14 w 73"/>
                  <a:gd name="T57" fmla="*/ 6 h 82"/>
                  <a:gd name="T58" fmla="*/ 17 w 73"/>
                  <a:gd name="T59" fmla="*/ 2 h 82"/>
                  <a:gd name="T60" fmla="*/ 20 w 73"/>
                  <a:gd name="T61" fmla="*/ 0 h 82"/>
                  <a:gd name="T62" fmla="*/ 23 w 73"/>
                  <a:gd name="T63" fmla="*/ 3 h 82"/>
                  <a:gd name="T64" fmla="*/ 29 w 73"/>
                  <a:gd name="T65" fmla="*/ 3 h 82"/>
                  <a:gd name="T66" fmla="*/ 29 w 73"/>
                  <a:gd name="T67" fmla="*/ 9 h 82"/>
                  <a:gd name="T68" fmla="*/ 35 w 73"/>
                  <a:gd name="T69" fmla="*/ 15 h 82"/>
                  <a:gd name="T70" fmla="*/ 38 w 73"/>
                  <a:gd name="T71" fmla="*/ 20 h 82"/>
                  <a:gd name="T72" fmla="*/ 35 w 73"/>
                  <a:gd name="T73" fmla="*/ 24 h 82"/>
                  <a:gd name="T74" fmla="*/ 46 w 73"/>
                  <a:gd name="T75" fmla="*/ 27 h 82"/>
                  <a:gd name="T76" fmla="*/ 52 w 73"/>
                  <a:gd name="T77" fmla="*/ 2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3" h="82">
                    <a:moveTo>
                      <a:pt x="52" y="26"/>
                    </a:moveTo>
                    <a:lnTo>
                      <a:pt x="54" y="29"/>
                    </a:lnTo>
                    <a:lnTo>
                      <a:pt x="63" y="23"/>
                    </a:lnTo>
                    <a:lnTo>
                      <a:pt x="57" y="27"/>
                    </a:lnTo>
                    <a:lnTo>
                      <a:pt x="61" y="41"/>
                    </a:lnTo>
                    <a:lnTo>
                      <a:pt x="69" y="46"/>
                    </a:lnTo>
                    <a:lnTo>
                      <a:pt x="66" y="61"/>
                    </a:lnTo>
                    <a:lnTo>
                      <a:pt x="66" y="65"/>
                    </a:lnTo>
                    <a:lnTo>
                      <a:pt x="70" y="67"/>
                    </a:lnTo>
                    <a:lnTo>
                      <a:pt x="73" y="72"/>
                    </a:lnTo>
                    <a:lnTo>
                      <a:pt x="67" y="75"/>
                    </a:lnTo>
                    <a:lnTo>
                      <a:pt x="63" y="75"/>
                    </a:lnTo>
                    <a:lnTo>
                      <a:pt x="60" y="82"/>
                    </a:lnTo>
                    <a:lnTo>
                      <a:pt x="60" y="79"/>
                    </a:lnTo>
                    <a:lnTo>
                      <a:pt x="50" y="72"/>
                    </a:lnTo>
                    <a:lnTo>
                      <a:pt x="49" y="61"/>
                    </a:lnTo>
                    <a:lnTo>
                      <a:pt x="46" y="55"/>
                    </a:lnTo>
                    <a:lnTo>
                      <a:pt x="41" y="53"/>
                    </a:lnTo>
                    <a:lnTo>
                      <a:pt x="34" y="55"/>
                    </a:lnTo>
                    <a:lnTo>
                      <a:pt x="34" y="61"/>
                    </a:lnTo>
                    <a:lnTo>
                      <a:pt x="26" y="64"/>
                    </a:lnTo>
                    <a:lnTo>
                      <a:pt x="14" y="61"/>
                    </a:lnTo>
                    <a:lnTo>
                      <a:pt x="8" y="46"/>
                    </a:lnTo>
                    <a:lnTo>
                      <a:pt x="0" y="44"/>
                    </a:lnTo>
                    <a:lnTo>
                      <a:pt x="3" y="40"/>
                    </a:lnTo>
                    <a:lnTo>
                      <a:pt x="3" y="32"/>
                    </a:lnTo>
                    <a:lnTo>
                      <a:pt x="0" y="24"/>
                    </a:lnTo>
                    <a:lnTo>
                      <a:pt x="2" y="14"/>
                    </a:lnTo>
                    <a:lnTo>
                      <a:pt x="14" y="6"/>
                    </a:lnTo>
                    <a:lnTo>
                      <a:pt x="17" y="2"/>
                    </a:lnTo>
                    <a:lnTo>
                      <a:pt x="20" y="0"/>
                    </a:lnTo>
                    <a:lnTo>
                      <a:pt x="23" y="3"/>
                    </a:lnTo>
                    <a:lnTo>
                      <a:pt x="29" y="3"/>
                    </a:lnTo>
                    <a:lnTo>
                      <a:pt x="29" y="9"/>
                    </a:lnTo>
                    <a:lnTo>
                      <a:pt x="35" y="15"/>
                    </a:lnTo>
                    <a:lnTo>
                      <a:pt x="38" y="20"/>
                    </a:lnTo>
                    <a:lnTo>
                      <a:pt x="35" y="24"/>
                    </a:lnTo>
                    <a:lnTo>
                      <a:pt x="46" y="27"/>
                    </a:lnTo>
                    <a:lnTo>
                      <a:pt x="52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3" name="Freeform 3225">
                <a:extLst>
                  <a:ext uri="{FF2B5EF4-FFF2-40B4-BE49-F238E27FC236}">
                    <a16:creationId xmlns:a16="http://schemas.microsoft.com/office/drawing/2014/main" id="{8537101A-CA45-8B4B-D97D-ADDA2B921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196"/>
                <a:ext cx="17" cy="21"/>
              </a:xfrm>
              <a:custGeom>
                <a:avLst/>
                <a:gdLst>
                  <a:gd name="T0" fmla="*/ 26 w 35"/>
                  <a:gd name="T1" fmla="*/ 3 h 43"/>
                  <a:gd name="T2" fmla="*/ 18 w 35"/>
                  <a:gd name="T3" fmla="*/ 0 h 43"/>
                  <a:gd name="T4" fmla="*/ 4 w 35"/>
                  <a:gd name="T5" fmla="*/ 3 h 43"/>
                  <a:gd name="T6" fmla="*/ 4 w 35"/>
                  <a:gd name="T7" fmla="*/ 6 h 43"/>
                  <a:gd name="T8" fmla="*/ 0 w 35"/>
                  <a:gd name="T9" fmla="*/ 11 h 43"/>
                  <a:gd name="T10" fmla="*/ 4 w 35"/>
                  <a:gd name="T11" fmla="*/ 14 h 43"/>
                  <a:gd name="T12" fmla="*/ 4 w 35"/>
                  <a:gd name="T13" fmla="*/ 17 h 43"/>
                  <a:gd name="T14" fmla="*/ 1 w 35"/>
                  <a:gd name="T15" fmla="*/ 23 h 43"/>
                  <a:gd name="T16" fmla="*/ 0 w 35"/>
                  <a:gd name="T17" fmla="*/ 29 h 43"/>
                  <a:gd name="T18" fmla="*/ 1 w 35"/>
                  <a:gd name="T19" fmla="*/ 37 h 43"/>
                  <a:gd name="T20" fmla="*/ 10 w 35"/>
                  <a:gd name="T21" fmla="*/ 40 h 43"/>
                  <a:gd name="T22" fmla="*/ 13 w 35"/>
                  <a:gd name="T23" fmla="*/ 38 h 43"/>
                  <a:gd name="T24" fmla="*/ 21 w 35"/>
                  <a:gd name="T25" fmla="*/ 40 h 43"/>
                  <a:gd name="T26" fmla="*/ 29 w 35"/>
                  <a:gd name="T27" fmla="*/ 43 h 43"/>
                  <a:gd name="T28" fmla="*/ 32 w 35"/>
                  <a:gd name="T29" fmla="*/ 38 h 43"/>
                  <a:gd name="T30" fmla="*/ 33 w 35"/>
                  <a:gd name="T31" fmla="*/ 31 h 43"/>
                  <a:gd name="T32" fmla="*/ 35 w 35"/>
                  <a:gd name="T33" fmla="*/ 28 h 43"/>
                  <a:gd name="T34" fmla="*/ 30 w 35"/>
                  <a:gd name="T35" fmla="*/ 11 h 43"/>
                  <a:gd name="T36" fmla="*/ 26 w 35"/>
                  <a:gd name="T37" fmla="*/ 11 h 43"/>
                  <a:gd name="T38" fmla="*/ 26 w 35"/>
                  <a:gd name="T39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43">
                    <a:moveTo>
                      <a:pt x="26" y="3"/>
                    </a:moveTo>
                    <a:lnTo>
                      <a:pt x="18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0" y="11"/>
                    </a:lnTo>
                    <a:lnTo>
                      <a:pt x="4" y="14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1" y="37"/>
                    </a:lnTo>
                    <a:lnTo>
                      <a:pt x="10" y="40"/>
                    </a:lnTo>
                    <a:lnTo>
                      <a:pt x="13" y="38"/>
                    </a:lnTo>
                    <a:lnTo>
                      <a:pt x="21" y="40"/>
                    </a:lnTo>
                    <a:lnTo>
                      <a:pt x="29" y="43"/>
                    </a:lnTo>
                    <a:lnTo>
                      <a:pt x="32" y="38"/>
                    </a:lnTo>
                    <a:lnTo>
                      <a:pt x="33" y="31"/>
                    </a:lnTo>
                    <a:lnTo>
                      <a:pt x="35" y="28"/>
                    </a:lnTo>
                    <a:lnTo>
                      <a:pt x="30" y="11"/>
                    </a:lnTo>
                    <a:lnTo>
                      <a:pt x="26" y="11"/>
                    </a:lnTo>
                    <a:lnTo>
                      <a:pt x="26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4" name="Freeform 3226">
                <a:extLst>
                  <a:ext uri="{FF2B5EF4-FFF2-40B4-BE49-F238E27FC236}">
                    <a16:creationId xmlns:a16="http://schemas.microsoft.com/office/drawing/2014/main" id="{D5002212-ED95-1BBB-6919-AE131F511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196"/>
                <a:ext cx="17" cy="21"/>
              </a:xfrm>
              <a:custGeom>
                <a:avLst/>
                <a:gdLst>
                  <a:gd name="T0" fmla="*/ 26 w 35"/>
                  <a:gd name="T1" fmla="*/ 3 h 43"/>
                  <a:gd name="T2" fmla="*/ 26 w 35"/>
                  <a:gd name="T3" fmla="*/ 11 h 43"/>
                  <a:gd name="T4" fmla="*/ 30 w 35"/>
                  <a:gd name="T5" fmla="*/ 11 h 43"/>
                  <a:gd name="T6" fmla="*/ 35 w 35"/>
                  <a:gd name="T7" fmla="*/ 28 h 43"/>
                  <a:gd name="T8" fmla="*/ 33 w 35"/>
                  <a:gd name="T9" fmla="*/ 31 h 43"/>
                  <a:gd name="T10" fmla="*/ 32 w 35"/>
                  <a:gd name="T11" fmla="*/ 38 h 43"/>
                  <a:gd name="T12" fmla="*/ 29 w 35"/>
                  <a:gd name="T13" fmla="*/ 43 h 43"/>
                  <a:gd name="T14" fmla="*/ 21 w 35"/>
                  <a:gd name="T15" fmla="*/ 40 h 43"/>
                  <a:gd name="T16" fmla="*/ 13 w 35"/>
                  <a:gd name="T17" fmla="*/ 38 h 43"/>
                  <a:gd name="T18" fmla="*/ 10 w 35"/>
                  <a:gd name="T19" fmla="*/ 40 h 43"/>
                  <a:gd name="T20" fmla="*/ 1 w 35"/>
                  <a:gd name="T21" fmla="*/ 37 h 43"/>
                  <a:gd name="T22" fmla="*/ 0 w 35"/>
                  <a:gd name="T23" fmla="*/ 29 h 43"/>
                  <a:gd name="T24" fmla="*/ 1 w 35"/>
                  <a:gd name="T25" fmla="*/ 23 h 43"/>
                  <a:gd name="T26" fmla="*/ 4 w 35"/>
                  <a:gd name="T27" fmla="*/ 17 h 43"/>
                  <a:gd name="T28" fmla="*/ 4 w 35"/>
                  <a:gd name="T29" fmla="*/ 14 h 43"/>
                  <a:gd name="T30" fmla="*/ 0 w 35"/>
                  <a:gd name="T31" fmla="*/ 11 h 43"/>
                  <a:gd name="T32" fmla="*/ 4 w 35"/>
                  <a:gd name="T33" fmla="*/ 6 h 43"/>
                  <a:gd name="T34" fmla="*/ 4 w 35"/>
                  <a:gd name="T35" fmla="*/ 3 h 43"/>
                  <a:gd name="T36" fmla="*/ 18 w 35"/>
                  <a:gd name="T37" fmla="*/ 0 h 43"/>
                  <a:gd name="T38" fmla="*/ 26 w 35"/>
                  <a:gd name="T39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43">
                    <a:moveTo>
                      <a:pt x="26" y="3"/>
                    </a:moveTo>
                    <a:lnTo>
                      <a:pt x="26" y="11"/>
                    </a:lnTo>
                    <a:lnTo>
                      <a:pt x="30" y="11"/>
                    </a:lnTo>
                    <a:lnTo>
                      <a:pt x="35" y="28"/>
                    </a:lnTo>
                    <a:lnTo>
                      <a:pt x="33" y="31"/>
                    </a:lnTo>
                    <a:lnTo>
                      <a:pt x="32" y="38"/>
                    </a:lnTo>
                    <a:lnTo>
                      <a:pt x="29" y="43"/>
                    </a:lnTo>
                    <a:lnTo>
                      <a:pt x="21" y="40"/>
                    </a:lnTo>
                    <a:lnTo>
                      <a:pt x="13" y="38"/>
                    </a:lnTo>
                    <a:lnTo>
                      <a:pt x="10" y="40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3"/>
                    </a:lnTo>
                    <a:lnTo>
                      <a:pt x="4" y="17"/>
                    </a:lnTo>
                    <a:lnTo>
                      <a:pt x="4" y="14"/>
                    </a:lnTo>
                    <a:lnTo>
                      <a:pt x="0" y="11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18" y="0"/>
                    </a:lnTo>
                    <a:lnTo>
                      <a:pt x="2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5" name="Freeform 3227">
                <a:extLst>
                  <a:ext uri="{FF2B5EF4-FFF2-40B4-BE49-F238E27FC236}">
                    <a16:creationId xmlns:a16="http://schemas.microsoft.com/office/drawing/2014/main" id="{EBAEE0D4-131C-8E70-70BD-A3A72426F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196"/>
                <a:ext cx="17" cy="21"/>
              </a:xfrm>
              <a:custGeom>
                <a:avLst/>
                <a:gdLst>
                  <a:gd name="T0" fmla="*/ 26 w 35"/>
                  <a:gd name="T1" fmla="*/ 3 h 43"/>
                  <a:gd name="T2" fmla="*/ 26 w 35"/>
                  <a:gd name="T3" fmla="*/ 11 h 43"/>
                  <a:gd name="T4" fmla="*/ 30 w 35"/>
                  <a:gd name="T5" fmla="*/ 11 h 43"/>
                  <a:gd name="T6" fmla="*/ 35 w 35"/>
                  <a:gd name="T7" fmla="*/ 28 h 43"/>
                  <a:gd name="T8" fmla="*/ 33 w 35"/>
                  <a:gd name="T9" fmla="*/ 31 h 43"/>
                  <a:gd name="T10" fmla="*/ 32 w 35"/>
                  <a:gd name="T11" fmla="*/ 38 h 43"/>
                  <a:gd name="T12" fmla="*/ 29 w 35"/>
                  <a:gd name="T13" fmla="*/ 43 h 43"/>
                  <a:gd name="T14" fmla="*/ 21 w 35"/>
                  <a:gd name="T15" fmla="*/ 40 h 43"/>
                  <a:gd name="T16" fmla="*/ 13 w 35"/>
                  <a:gd name="T17" fmla="*/ 38 h 43"/>
                  <a:gd name="T18" fmla="*/ 10 w 35"/>
                  <a:gd name="T19" fmla="*/ 40 h 43"/>
                  <a:gd name="T20" fmla="*/ 1 w 35"/>
                  <a:gd name="T21" fmla="*/ 37 h 43"/>
                  <a:gd name="T22" fmla="*/ 0 w 35"/>
                  <a:gd name="T23" fmla="*/ 29 h 43"/>
                  <a:gd name="T24" fmla="*/ 1 w 35"/>
                  <a:gd name="T25" fmla="*/ 23 h 43"/>
                  <a:gd name="T26" fmla="*/ 4 w 35"/>
                  <a:gd name="T27" fmla="*/ 17 h 43"/>
                  <a:gd name="T28" fmla="*/ 4 w 35"/>
                  <a:gd name="T29" fmla="*/ 14 h 43"/>
                  <a:gd name="T30" fmla="*/ 0 w 35"/>
                  <a:gd name="T31" fmla="*/ 11 h 43"/>
                  <a:gd name="T32" fmla="*/ 4 w 35"/>
                  <a:gd name="T33" fmla="*/ 6 h 43"/>
                  <a:gd name="T34" fmla="*/ 4 w 35"/>
                  <a:gd name="T35" fmla="*/ 3 h 43"/>
                  <a:gd name="T36" fmla="*/ 18 w 35"/>
                  <a:gd name="T37" fmla="*/ 0 h 43"/>
                  <a:gd name="T38" fmla="*/ 26 w 35"/>
                  <a:gd name="T39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43">
                    <a:moveTo>
                      <a:pt x="26" y="3"/>
                    </a:moveTo>
                    <a:lnTo>
                      <a:pt x="26" y="11"/>
                    </a:lnTo>
                    <a:lnTo>
                      <a:pt x="30" y="11"/>
                    </a:lnTo>
                    <a:lnTo>
                      <a:pt x="35" y="28"/>
                    </a:lnTo>
                    <a:lnTo>
                      <a:pt x="33" y="31"/>
                    </a:lnTo>
                    <a:lnTo>
                      <a:pt x="32" y="38"/>
                    </a:lnTo>
                    <a:lnTo>
                      <a:pt x="29" y="43"/>
                    </a:lnTo>
                    <a:lnTo>
                      <a:pt x="21" y="40"/>
                    </a:lnTo>
                    <a:lnTo>
                      <a:pt x="13" y="38"/>
                    </a:lnTo>
                    <a:lnTo>
                      <a:pt x="10" y="40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23"/>
                    </a:lnTo>
                    <a:lnTo>
                      <a:pt x="4" y="17"/>
                    </a:lnTo>
                    <a:lnTo>
                      <a:pt x="4" y="14"/>
                    </a:lnTo>
                    <a:lnTo>
                      <a:pt x="0" y="11"/>
                    </a:lnTo>
                    <a:lnTo>
                      <a:pt x="4" y="6"/>
                    </a:lnTo>
                    <a:lnTo>
                      <a:pt x="4" y="3"/>
                    </a:lnTo>
                    <a:lnTo>
                      <a:pt x="18" y="0"/>
                    </a:lnTo>
                    <a:lnTo>
                      <a:pt x="2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6" name="Freeform 3228">
                <a:extLst>
                  <a:ext uri="{FF2B5EF4-FFF2-40B4-BE49-F238E27FC236}">
                    <a16:creationId xmlns:a16="http://schemas.microsoft.com/office/drawing/2014/main" id="{A0C748C0-AD6E-73F2-6A01-B36770C69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189"/>
                <a:ext cx="10" cy="8"/>
              </a:xfrm>
              <a:custGeom>
                <a:avLst/>
                <a:gdLst>
                  <a:gd name="T0" fmla="*/ 0 w 20"/>
                  <a:gd name="T1" fmla="*/ 3 h 15"/>
                  <a:gd name="T2" fmla="*/ 9 w 20"/>
                  <a:gd name="T3" fmla="*/ 9 h 15"/>
                  <a:gd name="T4" fmla="*/ 9 w 20"/>
                  <a:gd name="T5" fmla="*/ 15 h 15"/>
                  <a:gd name="T6" fmla="*/ 17 w 20"/>
                  <a:gd name="T7" fmla="*/ 10 h 15"/>
                  <a:gd name="T8" fmla="*/ 20 w 20"/>
                  <a:gd name="T9" fmla="*/ 6 h 15"/>
                  <a:gd name="T10" fmla="*/ 17 w 20"/>
                  <a:gd name="T11" fmla="*/ 1 h 15"/>
                  <a:gd name="T12" fmla="*/ 5 w 20"/>
                  <a:gd name="T13" fmla="*/ 0 h 15"/>
                  <a:gd name="T14" fmla="*/ 0 w 20"/>
                  <a:gd name="T1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5">
                    <a:moveTo>
                      <a:pt x="0" y="3"/>
                    </a:moveTo>
                    <a:lnTo>
                      <a:pt x="9" y="9"/>
                    </a:lnTo>
                    <a:lnTo>
                      <a:pt x="9" y="15"/>
                    </a:lnTo>
                    <a:lnTo>
                      <a:pt x="17" y="10"/>
                    </a:lnTo>
                    <a:lnTo>
                      <a:pt x="20" y="6"/>
                    </a:lnTo>
                    <a:lnTo>
                      <a:pt x="17" y="1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7" name="Freeform 3229">
                <a:extLst>
                  <a:ext uri="{FF2B5EF4-FFF2-40B4-BE49-F238E27FC236}">
                    <a16:creationId xmlns:a16="http://schemas.microsoft.com/office/drawing/2014/main" id="{00A243AB-CE51-1150-B60C-C88393B83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189"/>
                <a:ext cx="10" cy="8"/>
              </a:xfrm>
              <a:custGeom>
                <a:avLst/>
                <a:gdLst>
                  <a:gd name="T0" fmla="*/ 0 w 20"/>
                  <a:gd name="T1" fmla="*/ 3 h 15"/>
                  <a:gd name="T2" fmla="*/ 5 w 20"/>
                  <a:gd name="T3" fmla="*/ 0 h 15"/>
                  <a:gd name="T4" fmla="*/ 17 w 20"/>
                  <a:gd name="T5" fmla="*/ 1 h 15"/>
                  <a:gd name="T6" fmla="*/ 20 w 20"/>
                  <a:gd name="T7" fmla="*/ 6 h 15"/>
                  <a:gd name="T8" fmla="*/ 17 w 20"/>
                  <a:gd name="T9" fmla="*/ 10 h 15"/>
                  <a:gd name="T10" fmla="*/ 9 w 20"/>
                  <a:gd name="T11" fmla="*/ 15 h 15"/>
                  <a:gd name="T12" fmla="*/ 9 w 20"/>
                  <a:gd name="T13" fmla="*/ 9 h 15"/>
                  <a:gd name="T14" fmla="*/ 0 w 20"/>
                  <a:gd name="T1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5">
                    <a:moveTo>
                      <a:pt x="0" y="3"/>
                    </a:moveTo>
                    <a:lnTo>
                      <a:pt x="5" y="0"/>
                    </a:lnTo>
                    <a:lnTo>
                      <a:pt x="17" y="1"/>
                    </a:lnTo>
                    <a:lnTo>
                      <a:pt x="20" y="6"/>
                    </a:lnTo>
                    <a:lnTo>
                      <a:pt x="17" y="10"/>
                    </a:lnTo>
                    <a:lnTo>
                      <a:pt x="9" y="15"/>
                    </a:lnTo>
                    <a:lnTo>
                      <a:pt x="9" y="9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8" name="Freeform 3230">
                <a:extLst>
                  <a:ext uri="{FF2B5EF4-FFF2-40B4-BE49-F238E27FC236}">
                    <a16:creationId xmlns:a16="http://schemas.microsoft.com/office/drawing/2014/main" id="{585DE1BC-9D50-6FE5-B3D1-FA4DB64C2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189"/>
                <a:ext cx="10" cy="8"/>
              </a:xfrm>
              <a:custGeom>
                <a:avLst/>
                <a:gdLst>
                  <a:gd name="T0" fmla="*/ 0 w 20"/>
                  <a:gd name="T1" fmla="*/ 3 h 15"/>
                  <a:gd name="T2" fmla="*/ 5 w 20"/>
                  <a:gd name="T3" fmla="*/ 0 h 15"/>
                  <a:gd name="T4" fmla="*/ 17 w 20"/>
                  <a:gd name="T5" fmla="*/ 1 h 15"/>
                  <a:gd name="T6" fmla="*/ 20 w 20"/>
                  <a:gd name="T7" fmla="*/ 6 h 15"/>
                  <a:gd name="T8" fmla="*/ 17 w 20"/>
                  <a:gd name="T9" fmla="*/ 10 h 15"/>
                  <a:gd name="T10" fmla="*/ 9 w 20"/>
                  <a:gd name="T11" fmla="*/ 15 h 15"/>
                  <a:gd name="T12" fmla="*/ 9 w 20"/>
                  <a:gd name="T13" fmla="*/ 9 h 15"/>
                  <a:gd name="T14" fmla="*/ 0 w 20"/>
                  <a:gd name="T1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5">
                    <a:moveTo>
                      <a:pt x="0" y="3"/>
                    </a:moveTo>
                    <a:lnTo>
                      <a:pt x="5" y="0"/>
                    </a:lnTo>
                    <a:lnTo>
                      <a:pt x="17" y="1"/>
                    </a:lnTo>
                    <a:lnTo>
                      <a:pt x="20" y="6"/>
                    </a:lnTo>
                    <a:lnTo>
                      <a:pt x="17" y="10"/>
                    </a:lnTo>
                    <a:lnTo>
                      <a:pt x="9" y="15"/>
                    </a:lnTo>
                    <a:lnTo>
                      <a:pt x="9" y="9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9" name="Freeform 3231">
                <a:extLst>
                  <a:ext uri="{FF2B5EF4-FFF2-40B4-BE49-F238E27FC236}">
                    <a16:creationId xmlns:a16="http://schemas.microsoft.com/office/drawing/2014/main" id="{794C2DFC-DE4A-CDC9-C5A1-862C6BA5B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192"/>
                <a:ext cx="13" cy="14"/>
              </a:xfrm>
              <a:custGeom>
                <a:avLst/>
                <a:gdLst>
                  <a:gd name="T0" fmla="*/ 25 w 28"/>
                  <a:gd name="T1" fmla="*/ 2 h 29"/>
                  <a:gd name="T2" fmla="*/ 22 w 28"/>
                  <a:gd name="T3" fmla="*/ 0 h 29"/>
                  <a:gd name="T4" fmla="*/ 14 w 28"/>
                  <a:gd name="T5" fmla="*/ 0 h 29"/>
                  <a:gd name="T6" fmla="*/ 12 w 28"/>
                  <a:gd name="T7" fmla="*/ 5 h 29"/>
                  <a:gd name="T8" fmla="*/ 3 w 28"/>
                  <a:gd name="T9" fmla="*/ 8 h 29"/>
                  <a:gd name="T10" fmla="*/ 0 w 28"/>
                  <a:gd name="T11" fmla="*/ 15 h 29"/>
                  <a:gd name="T12" fmla="*/ 3 w 28"/>
                  <a:gd name="T13" fmla="*/ 20 h 29"/>
                  <a:gd name="T14" fmla="*/ 0 w 28"/>
                  <a:gd name="T15" fmla="*/ 24 h 29"/>
                  <a:gd name="T16" fmla="*/ 11 w 28"/>
                  <a:gd name="T17" fmla="*/ 27 h 29"/>
                  <a:gd name="T18" fmla="*/ 17 w 28"/>
                  <a:gd name="T19" fmla="*/ 26 h 29"/>
                  <a:gd name="T20" fmla="*/ 19 w 28"/>
                  <a:gd name="T21" fmla="*/ 29 h 29"/>
                  <a:gd name="T22" fmla="*/ 28 w 28"/>
                  <a:gd name="T23" fmla="*/ 23 h 29"/>
                  <a:gd name="T24" fmla="*/ 28 w 28"/>
                  <a:gd name="T25" fmla="*/ 12 h 29"/>
                  <a:gd name="T26" fmla="*/ 25 w 28"/>
                  <a:gd name="T27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9">
                    <a:moveTo>
                      <a:pt x="25" y="2"/>
                    </a:moveTo>
                    <a:lnTo>
                      <a:pt x="22" y="0"/>
                    </a:lnTo>
                    <a:lnTo>
                      <a:pt x="14" y="0"/>
                    </a:lnTo>
                    <a:lnTo>
                      <a:pt x="12" y="5"/>
                    </a:lnTo>
                    <a:lnTo>
                      <a:pt x="3" y="8"/>
                    </a:lnTo>
                    <a:lnTo>
                      <a:pt x="0" y="15"/>
                    </a:lnTo>
                    <a:lnTo>
                      <a:pt x="3" y="20"/>
                    </a:lnTo>
                    <a:lnTo>
                      <a:pt x="0" y="24"/>
                    </a:lnTo>
                    <a:lnTo>
                      <a:pt x="11" y="27"/>
                    </a:lnTo>
                    <a:lnTo>
                      <a:pt x="17" y="26"/>
                    </a:lnTo>
                    <a:lnTo>
                      <a:pt x="19" y="29"/>
                    </a:lnTo>
                    <a:lnTo>
                      <a:pt x="28" y="23"/>
                    </a:lnTo>
                    <a:lnTo>
                      <a:pt x="28" y="12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0" name="Freeform 3232">
                <a:extLst>
                  <a:ext uri="{FF2B5EF4-FFF2-40B4-BE49-F238E27FC236}">
                    <a16:creationId xmlns:a16="http://schemas.microsoft.com/office/drawing/2014/main" id="{4A0864C8-4AF6-BFD2-D1E9-F6DF7427E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192"/>
                <a:ext cx="13" cy="14"/>
              </a:xfrm>
              <a:custGeom>
                <a:avLst/>
                <a:gdLst>
                  <a:gd name="T0" fmla="*/ 25 w 28"/>
                  <a:gd name="T1" fmla="*/ 2 h 29"/>
                  <a:gd name="T2" fmla="*/ 28 w 28"/>
                  <a:gd name="T3" fmla="*/ 12 h 29"/>
                  <a:gd name="T4" fmla="*/ 28 w 28"/>
                  <a:gd name="T5" fmla="*/ 23 h 29"/>
                  <a:gd name="T6" fmla="*/ 19 w 28"/>
                  <a:gd name="T7" fmla="*/ 29 h 29"/>
                  <a:gd name="T8" fmla="*/ 17 w 28"/>
                  <a:gd name="T9" fmla="*/ 26 h 29"/>
                  <a:gd name="T10" fmla="*/ 11 w 28"/>
                  <a:gd name="T11" fmla="*/ 27 h 29"/>
                  <a:gd name="T12" fmla="*/ 0 w 28"/>
                  <a:gd name="T13" fmla="*/ 24 h 29"/>
                  <a:gd name="T14" fmla="*/ 3 w 28"/>
                  <a:gd name="T15" fmla="*/ 20 h 29"/>
                  <a:gd name="T16" fmla="*/ 0 w 28"/>
                  <a:gd name="T17" fmla="*/ 15 h 29"/>
                  <a:gd name="T18" fmla="*/ 3 w 28"/>
                  <a:gd name="T19" fmla="*/ 8 h 29"/>
                  <a:gd name="T20" fmla="*/ 12 w 28"/>
                  <a:gd name="T21" fmla="*/ 5 h 29"/>
                  <a:gd name="T22" fmla="*/ 14 w 28"/>
                  <a:gd name="T23" fmla="*/ 0 h 29"/>
                  <a:gd name="T24" fmla="*/ 22 w 28"/>
                  <a:gd name="T25" fmla="*/ 0 h 29"/>
                  <a:gd name="T26" fmla="*/ 25 w 28"/>
                  <a:gd name="T27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9">
                    <a:moveTo>
                      <a:pt x="25" y="2"/>
                    </a:moveTo>
                    <a:lnTo>
                      <a:pt x="28" y="12"/>
                    </a:lnTo>
                    <a:lnTo>
                      <a:pt x="28" y="23"/>
                    </a:lnTo>
                    <a:lnTo>
                      <a:pt x="19" y="29"/>
                    </a:lnTo>
                    <a:lnTo>
                      <a:pt x="17" y="26"/>
                    </a:lnTo>
                    <a:lnTo>
                      <a:pt x="11" y="27"/>
                    </a:lnTo>
                    <a:lnTo>
                      <a:pt x="0" y="24"/>
                    </a:lnTo>
                    <a:lnTo>
                      <a:pt x="3" y="20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2" y="5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1" name="Freeform 3233">
                <a:extLst>
                  <a:ext uri="{FF2B5EF4-FFF2-40B4-BE49-F238E27FC236}">
                    <a16:creationId xmlns:a16="http://schemas.microsoft.com/office/drawing/2014/main" id="{4882FB7D-118D-16CA-0CB0-FDAF6EFF3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192"/>
                <a:ext cx="13" cy="14"/>
              </a:xfrm>
              <a:custGeom>
                <a:avLst/>
                <a:gdLst>
                  <a:gd name="T0" fmla="*/ 25 w 28"/>
                  <a:gd name="T1" fmla="*/ 2 h 29"/>
                  <a:gd name="T2" fmla="*/ 28 w 28"/>
                  <a:gd name="T3" fmla="*/ 12 h 29"/>
                  <a:gd name="T4" fmla="*/ 28 w 28"/>
                  <a:gd name="T5" fmla="*/ 23 h 29"/>
                  <a:gd name="T6" fmla="*/ 19 w 28"/>
                  <a:gd name="T7" fmla="*/ 29 h 29"/>
                  <a:gd name="T8" fmla="*/ 17 w 28"/>
                  <a:gd name="T9" fmla="*/ 26 h 29"/>
                  <a:gd name="T10" fmla="*/ 11 w 28"/>
                  <a:gd name="T11" fmla="*/ 27 h 29"/>
                  <a:gd name="T12" fmla="*/ 0 w 28"/>
                  <a:gd name="T13" fmla="*/ 24 h 29"/>
                  <a:gd name="T14" fmla="*/ 3 w 28"/>
                  <a:gd name="T15" fmla="*/ 20 h 29"/>
                  <a:gd name="T16" fmla="*/ 0 w 28"/>
                  <a:gd name="T17" fmla="*/ 15 h 29"/>
                  <a:gd name="T18" fmla="*/ 3 w 28"/>
                  <a:gd name="T19" fmla="*/ 8 h 29"/>
                  <a:gd name="T20" fmla="*/ 12 w 28"/>
                  <a:gd name="T21" fmla="*/ 5 h 29"/>
                  <a:gd name="T22" fmla="*/ 14 w 28"/>
                  <a:gd name="T23" fmla="*/ 0 h 29"/>
                  <a:gd name="T24" fmla="*/ 22 w 28"/>
                  <a:gd name="T25" fmla="*/ 0 h 29"/>
                  <a:gd name="T26" fmla="*/ 25 w 28"/>
                  <a:gd name="T27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9">
                    <a:moveTo>
                      <a:pt x="25" y="2"/>
                    </a:moveTo>
                    <a:lnTo>
                      <a:pt x="28" y="12"/>
                    </a:lnTo>
                    <a:lnTo>
                      <a:pt x="28" y="23"/>
                    </a:lnTo>
                    <a:lnTo>
                      <a:pt x="19" y="29"/>
                    </a:lnTo>
                    <a:lnTo>
                      <a:pt x="17" y="26"/>
                    </a:lnTo>
                    <a:lnTo>
                      <a:pt x="11" y="27"/>
                    </a:lnTo>
                    <a:lnTo>
                      <a:pt x="0" y="24"/>
                    </a:lnTo>
                    <a:lnTo>
                      <a:pt x="3" y="20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2" y="5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5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2" name="Freeform 3234">
                <a:extLst>
                  <a:ext uri="{FF2B5EF4-FFF2-40B4-BE49-F238E27FC236}">
                    <a16:creationId xmlns:a16="http://schemas.microsoft.com/office/drawing/2014/main" id="{7BCCF7AC-FA0E-4ED3-6955-F7D033F26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190"/>
                <a:ext cx="10" cy="11"/>
              </a:xfrm>
              <a:custGeom>
                <a:avLst/>
                <a:gdLst>
                  <a:gd name="T0" fmla="*/ 13 w 19"/>
                  <a:gd name="T1" fmla="*/ 21 h 21"/>
                  <a:gd name="T2" fmla="*/ 15 w 19"/>
                  <a:gd name="T3" fmla="*/ 17 h 21"/>
                  <a:gd name="T4" fmla="*/ 19 w 19"/>
                  <a:gd name="T5" fmla="*/ 14 h 21"/>
                  <a:gd name="T6" fmla="*/ 19 w 19"/>
                  <a:gd name="T7" fmla="*/ 8 h 21"/>
                  <a:gd name="T8" fmla="*/ 10 w 19"/>
                  <a:gd name="T9" fmla="*/ 2 h 21"/>
                  <a:gd name="T10" fmla="*/ 7 w 19"/>
                  <a:gd name="T11" fmla="*/ 0 h 21"/>
                  <a:gd name="T12" fmla="*/ 6 w 19"/>
                  <a:gd name="T13" fmla="*/ 3 h 21"/>
                  <a:gd name="T14" fmla="*/ 0 w 19"/>
                  <a:gd name="T15" fmla="*/ 3 h 21"/>
                  <a:gd name="T16" fmla="*/ 0 w 19"/>
                  <a:gd name="T17" fmla="*/ 11 h 21"/>
                  <a:gd name="T18" fmla="*/ 6 w 19"/>
                  <a:gd name="T19" fmla="*/ 18 h 21"/>
                  <a:gd name="T20" fmla="*/ 13 w 19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1">
                    <a:moveTo>
                      <a:pt x="13" y="21"/>
                    </a:moveTo>
                    <a:lnTo>
                      <a:pt x="15" y="17"/>
                    </a:lnTo>
                    <a:lnTo>
                      <a:pt x="19" y="14"/>
                    </a:lnTo>
                    <a:lnTo>
                      <a:pt x="19" y="8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6" y="3"/>
                    </a:lnTo>
                    <a:lnTo>
                      <a:pt x="0" y="3"/>
                    </a:lnTo>
                    <a:lnTo>
                      <a:pt x="0" y="11"/>
                    </a:lnTo>
                    <a:lnTo>
                      <a:pt x="6" y="18"/>
                    </a:lnTo>
                    <a:lnTo>
                      <a:pt x="13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3" name="Freeform 3235">
                <a:extLst>
                  <a:ext uri="{FF2B5EF4-FFF2-40B4-BE49-F238E27FC236}">
                    <a16:creationId xmlns:a16="http://schemas.microsoft.com/office/drawing/2014/main" id="{46C2FFFB-A806-3658-FCF0-3E7918EDC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190"/>
                <a:ext cx="10" cy="11"/>
              </a:xfrm>
              <a:custGeom>
                <a:avLst/>
                <a:gdLst>
                  <a:gd name="T0" fmla="*/ 13 w 19"/>
                  <a:gd name="T1" fmla="*/ 21 h 21"/>
                  <a:gd name="T2" fmla="*/ 6 w 19"/>
                  <a:gd name="T3" fmla="*/ 18 h 21"/>
                  <a:gd name="T4" fmla="*/ 0 w 19"/>
                  <a:gd name="T5" fmla="*/ 11 h 21"/>
                  <a:gd name="T6" fmla="*/ 0 w 19"/>
                  <a:gd name="T7" fmla="*/ 3 h 21"/>
                  <a:gd name="T8" fmla="*/ 6 w 19"/>
                  <a:gd name="T9" fmla="*/ 3 h 21"/>
                  <a:gd name="T10" fmla="*/ 7 w 19"/>
                  <a:gd name="T11" fmla="*/ 0 h 21"/>
                  <a:gd name="T12" fmla="*/ 10 w 19"/>
                  <a:gd name="T13" fmla="*/ 2 h 21"/>
                  <a:gd name="T14" fmla="*/ 19 w 19"/>
                  <a:gd name="T15" fmla="*/ 8 h 21"/>
                  <a:gd name="T16" fmla="*/ 19 w 19"/>
                  <a:gd name="T17" fmla="*/ 14 h 21"/>
                  <a:gd name="T18" fmla="*/ 15 w 19"/>
                  <a:gd name="T19" fmla="*/ 17 h 21"/>
                  <a:gd name="T20" fmla="*/ 13 w 19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1">
                    <a:moveTo>
                      <a:pt x="13" y="21"/>
                    </a:moveTo>
                    <a:lnTo>
                      <a:pt x="6" y="18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9" y="8"/>
                    </a:lnTo>
                    <a:lnTo>
                      <a:pt x="19" y="14"/>
                    </a:lnTo>
                    <a:lnTo>
                      <a:pt x="15" y="17"/>
                    </a:lnTo>
                    <a:lnTo>
                      <a:pt x="13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4" name="Freeform 3236">
                <a:extLst>
                  <a:ext uri="{FF2B5EF4-FFF2-40B4-BE49-F238E27FC236}">
                    <a16:creationId xmlns:a16="http://schemas.microsoft.com/office/drawing/2014/main" id="{066308D6-C1E1-B260-569F-E9604EB4E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190"/>
                <a:ext cx="10" cy="11"/>
              </a:xfrm>
              <a:custGeom>
                <a:avLst/>
                <a:gdLst>
                  <a:gd name="T0" fmla="*/ 13 w 19"/>
                  <a:gd name="T1" fmla="*/ 21 h 21"/>
                  <a:gd name="T2" fmla="*/ 6 w 19"/>
                  <a:gd name="T3" fmla="*/ 18 h 21"/>
                  <a:gd name="T4" fmla="*/ 0 w 19"/>
                  <a:gd name="T5" fmla="*/ 11 h 21"/>
                  <a:gd name="T6" fmla="*/ 0 w 19"/>
                  <a:gd name="T7" fmla="*/ 3 h 21"/>
                  <a:gd name="T8" fmla="*/ 6 w 19"/>
                  <a:gd name="T9" fmla="*/ 3 h 21"/>
                  <a:gd name="T10" fmla="*/ 7 w 19"/>
                  <a:gd name="T11" fmla="*/ 0 h 21"/>
                  <a:gd name="T12" fmla="*/ 10 w 19"/>
                  <a:gd name="T13" fmla="*/ 2 h 21"/>
                  <a:gd name="T14" fmla="*/ 19 w 19"/>
                  <a:gd name="T15" fmla="*/ 8 h 21"/>
                  <a:gd name="T16" fmla="*/ 19 w 19"/>
                  <a:gd name="T17" fmla="*/ 14 h 21"/>
                  <a:gd name="T18" fmla="*/ 15 w 19"/>
                  <a:gd name="T19" fmla="*/ 17 h 21"/>
                  <a:gd name="T20" fmla="*/ 13 w 19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1">
                    <a:moveTo>
                      <a:pt x="13" y="21"/>
                    </a:moveTo>
                    <a:lnTo>
                      <a:pt x="6" y="18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9" y="8"/>
                    </a:lnTo>
                    <a:lnTo>
                      <a:pt x="19" y="14"/>
                    </a:lnTo>
                    <a:lnTo>
                      <a:pt x="15" y="17"/>
                    </a:lnTo>
                    <a:lnTo>
                      <a:pt x="13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5" name="Freeform 3237">
                <a:extLst>
                  <a:ext uri="{FF2B5EF4-FFF2-40B4-BE49-F238E27FC236}">
                    <a16:creationId xmlns:a16="http://schemas.microsoft.com/office/drawing/2014/main" id="{C0BF086C-EA82-6BDB-DA3A-BDA43D626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214"/>
                <a:ext cx="136" cy="63"/>
              </a:xfrm>
              <a:custGeom>
                <a:avLst/>
                <a:gdLst>
                  <a:gd name="T0" fmla="*/ 102 w 272"/>
                  <a:gd name="T1" fmla="*/ 29 h 126"/>
                  <a:gd name="T2" fmla="*/ 87 w 272"/>
                  <a:gd name="T3" fmla="*/ 31 h 126"/>
                  <a:gd name="T4" fmla="*/ 75 w 272"/>
                  <a:gd name="T5" fmla="*/ 37 h 126"/>
                  <a:gd name="T6" fmla="*/ 69 w 272"/>
                  <a:gd name="T7" fmla="*/ 49 h 126"/>
                  <a:gd name="T8" fmla="*/ 49 w 272"/>
                  <a:gd name="T9" fmla="*/ 58 h 126"/>
                  <a:gd name="T10" fmla="*/ 37 w 272"/>
                  <a:gd name="T11" fmla="*/ 61 h 126"/>
                  <a:gd name="T12" fmla="*/ 12 w 272"/>
                  <a:gd name="T13" fmla="*/ 61 h 126"/>
                  <a:gd name="T14" fmla="*/ 9 w 272"/>
                  <a:gd name="T15" fmla="*/ 78 h 126"/>
                  <a:gd name="T16" fmla="*/ 17 w 272"/>
                  <a:gd name="T17" fmla="*/ 93 h 126"/>
                  <a:gd name="T18" fmla="*/ 2 w 272"/>
                  <a:gd name="T19" fmla="*/ 100 h 126"/>
                  <a:gd name="T20" fmla="*/ 14 w 272"/>
                  <a:gd name="T21" fmla="*/ 114 h 126"/>
                  <a:gd name="T22" fmla="*/ 34 w 272"/>
                  <a:gd name="T23" fmla="*/ 111 h 126"/>
                  <a:gd name="T24" fmla="*/ 46 w 272"/>
                  <a:gd name="T25" fmla="*/ 113 h 126"/>
                  <a:gd name="T26" fmla="*/ 55 w 272"/>
                  <a:gd name="T27" fmla="*/ 120 h 126"/>
                  <a:gd name="T28" fmla="*/ 72 w 272"/>
                  <a:gd name="T29" fmla="*/ 120 h 126"/>
                  <a:gd name="T30" fmla="*/ 84 w 272"/>
                  <a:gd name="T31" fmla="*/ 117 h 126"/>
                  <a:gd name="T32" fmla="*/ 93 w 272"/>
                  <a:gd name="T33" fmla="*/ 111 h 126"/>
                  <a:gd name="T34" fmla="*/ 107 w 272"/>
                  <a:gd name="T35" fmla="*/ 94 h 126"/>
                  <a:gd name="T36" fmla="*/ 110 w 272"/>
                  <a:gd name="T37" fmla="*/ 82 h 126"/>
                  <a:gd name="T38" fmla="*/ 108 w 272"/>
                  <a:gd name="T39" fmla="*/ 52 h 126"/>
                  <a:gd name="T40" fmla="*/ 126 w 272"/>
                  <a:gd name="T41" fmla="*/ 44 h 126"/>
                  <a:gd name="T42" fmla="*/ 132 w 272"/>
                  <a:gd name="T43" fmla="*/ 49 h 126"/>
                  <a:gd name="T44" fmla="*/ 163 w 272"/>
                  <a:gd name="T45" fmla="*/ 67 h 126"/>
                  <a:gd name="T46" fmla="*/ 170 w 272"/>
                  <a:gd name="T47" fmla="*/ 84 h 126"/>
                  <a:gd name="T48" fmla="*/ 185 w 272"/>
                  <a:gd name="T49" fmla="*/ 76 h 126"/>
                  <a:gd name="T50" fmla="*/ 199 w 272"/>
                  <a:gd name="T51" fmla="*/ 87 h 126"/>
                  <a:gd name="T52" fmla="*/ 213 w 272"/>
                  <a:gd name="T53" fmla="*/ 75 h 126"/>
                  <a:gd name="T54" fmla="*/ 231 w 272"/>
                  <a:gd name="T55" fmla="*/ 70 h 126"/>
                  <a:gd name="T56" fmla="*/ 236 w 272"/>
                  <a:gd name="T57" fmla="*/ 81 h 126"/>
                  <a:gd name="T58" fmla="*/ 254 w 272"/>
                  <a:gd name="T59" fmla="*/ 75 h 126"/>
                  <a:gd name="T60" fmla="*/ 258 w 272"/>
                  <a:gd name="T61" fmla="*/ 58 h 126"/>
                  <a:gd name="T62" fmla="*/ 264 w 272"/>
                  <a:gd name="T63" fmla="*/ 37 h 126"/>
                  <a:gd name="T64" fmla="*/ 266 w 272"/>
                  <a:gd name="T65" fmla="*/ 20 h 126"/>
                  <a:gd name="T66" fmla="*/ 239 w 272"/>
                  <a:gd name="T67" fmla="*/ 20 h 126"/>
                  <a:gd name="T68" fmla="*/ 223 w 272"/>
                  <a:gd name="T69" fmla="*/ 5 h 126"/>
                  <a:gd name="T70" fmla="*/ 208 w 272"/>
                  <a:gd name="T71" fmla="*/ 17 h 126"/>
                  <a:gd name="T72" fmla="*/ 201 w 272"/>
                  <a:gd name="T73" fmla="*/ 20 h 126"/>
                  <a:gd name="T74" fmla="*/ 184 w 272"/>
                  <a:gd name="T75" fmla="*/ 24 h 126"/>
                  <a:gd name="T76" fmla="*/ 169 w 272"/>
                  <a:gd name="T77" fmla="*/ 20 h 126"/>
                  <a:gd name="T78" fmla="*/ 145 w 272"/>
                  <a:gd name="T79" fmla="*/ 8 h 126"/>
                  <a:gd name="T80" fmla="*/ 135 w 272"/>
                  <a:gd name="T81" fmla="*/ 17 h 126"/>
                  <a:gd name="T82" fmla="*/ 129 w 272"/>
                  <a:gd name="T83" fmla="*/ 12 h 126"/>
                  <a:gd name="T84" fmla="*/ 113 w 272"/>
                  <a:gd name="T85" fmla="*/ 18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2" h="126">
                    <a:moveTo>
                      <a:pt x="113" y="18"/>
                    </a:moveTo>
                    <a:lnTo>
                      <a:pt x="111" y="23"/>
                    </a:lnTo>
                    <a:lnTo>
                      <a:pt x="102" y="29"/>
                    </a:lnTo>
                    <a:lnTo>
                      <a:pt x="96" y="31"/>
                    </a:lnTo>
                    <a:lnTo>
                      <a:pt x="93" y="32"/>
                    </a:lnTo>
                    <a:lnTo>
                      <a:pt x="87" y="31"/>
                    </a:lnTo>
                    <a:lnTo>
                      <a:pt x="82" y="28"/>
                    </a:lnTo>
                    <a:lnTo>
                      <a:pt x="78" y="37"/>
                    </a:lnTo>
                    <a:lnTo>
                      <a:pt x="75" y="37"/>
                    </a:lnTo>
                    <a:lnTo>
                      <a:pt x="73" y="47"/>
                    </a:lnTo>
                    <a:lnTo>
                      <a:pt x="72" y="47"/>
                    </a:lnTo>
                    <a:lnTo>
                      <a:pt x="69" y="49"/>
                    </a:lnTo>
                    <a:lnTo>
                      <a:pt x="67" y="44"/>
                    </a:lnTo>
                    <a:lnTo>
                      <a:pt x="53" y="50"/>
                    </a:lnTo>
                    <a:lnTo>
                      <a:pt x="49" y="58"/>
                    </a:lnTo>
                    <a:lnTo>
                      <a:pt x="53" y="61"/>
                    </a:lnTo>
                    <a:lnTo>
                      <a:pt x="46" y="59"/>
                    </a:lnTo>
                    <a:lnTo>
                      <a:pt x="37" y="61"/>
                    </a:lnTo>
                    <a:lnTo>
                      <a:pt x="29" y="58"/>
                    </a:lnTo>
                    <a:lnTo>
                      <a:pt x="25" y="61"/>
                    </a:lnTo>
                    <a:lnTo>
                      <a:pt x="12" y="61"/>
                    </a:lnTo>
                    <a:lnTo>
                      <a:pt x="16" y="67"/>
                    </a:lnTo>
                    <a:lnTo>
                      <a:pt x="16" y="81"/>
                    </a:lnTo>
                    <a:lnTo>
                      <a:pt x="9" y="78"/>
                    </a:lnTo>
                    <a:lnTo>
                      <a:pt x="3" y="82"/>
                    </a:lnTo>
                    <a:lnTo>
                      <a:pt x="8" y="88"/>
                    </a:lnTo>
                    <a:lnTo>
                      <a:pt x="17" y="93"/>
                    </a:lnTo>
                    <a:lnTo>
                      <a:pt x="14" y="99"/>
                    </a:lnTo>
                    <a:lnTo>
                      <a:pt x="6" y="100"/>
                    </a:lnTo>
                    <a:lnTo>
                      <a:pt x="2" y="100"/>
                    </a:lnTo>
                    <a:lnTo>
                      <a:pt x="0" y="110"/>
                    </a:lnTo>
                    <a:lnTo>
                      <a:pt x="11" y="108"/>
                    </a:lnTo>
                    <a:lnTo>
                      <a:pt x="14" y="114"/>
                    </a:lnTo>
                    <a:lnTo>
                      <a:pt x="26" y="113"/>
                    </a:lnTo>
                    <a:lnTo>
                      <a:pt x="29" y="110"/>
                    </a:lnTo>
                    <a:lnTo>
                      <a:pt x="34" y="111"/>
                    </a:lnTo>
                    <a:lnTo>
                      <a:pt x="38" y="105"/>
                    </a:lnTo>
                    <a:lnTo>
                      <a:pt x="41" y="105"/>
                    </a:lnTo>
                    <a:lnTo>
                      <a:pt x="46" y="113"/>
                    </a:lnTo>
                    <a:lnTo>
                      <a:pt x="46" y="120"/>
                    </a:lnTo>
                    <a:lnTo>
                      <a:pt x="44" y="126"/>
                    </a:lnTo>
                    <a:lnTo>
                      <a:pt x="55" y="120"/>
                    </a:lnTo>
                    <a:lnTo>
                      <a:pt x="55" y="117"/>
                    </a:lnTo>
                    <a:lnTo>
                      <a:pt x="69" y="116"/>
                    </a:lnTo>
                    <a:lnTo>
                      <a:pt x="72" y="120"/>
                    </a:lnTo>
                    <a:lnTo>
                      <a:pt x="78" y="123"/>
                    </a:lnTo>
                    <a:lnTo>
                      <a:pt x="78" y="114"/>
                    </a:lnTo>
                    <a:lnTo>
                      <a:pt x="84" y="117"/>
                    </a:lnTo>
                    <a:lnTo>
                      <a:pt x="85" y="111"/>
                    </a:lnTo>
                    <a:lnTo>
                      <a:pt x="91" y="110"/>
                    </a:lnTo>
                    <a:lnTo>
                      <a:pt x="93" y="111"/>
                    </a:lnTo>
                    <a:lnTo>
                      <a:pt x="102" y="110"/>
                    </a:lnTo>
                    <a:lnTo>
                      <a:pt x="101" y="100"/>
                    </a:lnTo>
                    <a:lnTo>
                      <a:pt x="107" y="94"/>
                    </a:lnTo>
                    <a:lnTo>
                      <a:pt x="114" y="93"/>
                    </a:lnTo>
                    <a:lnTo>
                      <a:pt x="113" y="87"/>
                    </a:lnTo>
                    <a:lnTo>
                      <a:pt x="110" y="82"/>
                    </a:lnTo>
                    <a:lnTo>
                      <a:pt x="107" y="75"/>
                    </a:lnTo>
                    <a:lnTo>
                      <a:pt x="107" y="55"/>
                    </a:lnTo>
                    <a:lnTo>
                      <a:pt x="108" y="52"/>
                    </a:lnTo>
                    <a:lnTo>
                      <a:pt x="119" y="53"/>
                    </a:lnTo>
                    <a:lnTo>
                      <a:pt x="119" y="47"/>
                    </a:lnTo>
                    <a:lnTo>
                      <a:pt x="126" y="44"/>
                    </a:lnTo>
                    <a:lnTo>
                      <a:pt x="125" y="50"/>
                    </a:lnTo>
                    <a:lnTo>
                      <a:pt x="129" y="53"/>
                    </a:lnTo>
                    <a:lnTo>
                      <a:pt x="132" y="49"/>
                    </a:lnTo>
                    <a:lnTo>
                      <a:pt x="145" y="59"/>
                    </a:lnTo>
                    <a:lnTo>
                      <a:pt x="154" y="53"/>
                    </a:lnTo>
                    <a:lnTo>
                      <a:pt x="163" y="67"/>
                    </a:lnTo>
                    <a:lnTo>
                      <a:pt x="166" y="72"/>
                    </a:lnTo>
                    <a:lnTo>
                      <a:pt x="166" y="79"/>
                    </a:lnTo>
                    <a:lnTo>
                      <a:pt x="170" y="84"/>
                    </a:lnTo>
                    <a:lnTo>
                      <a:pt x="178" y="79"/>
                    </a:lnTo>
                    <a:lnTo>
                      <a:pt x="181" y="75"/>
                    </a:lnTo>
                    <a:lnTo>
                      <a:pt x="185" y="76"/>
                    </a:lnTo>
                    <a:lnTo>
                      <a:pt x="189" y="84"/>
                    </a:lnTo>
                    <a:lnTo>
                      <a:pt x="195" y="87"/>
                    </a:lnTo>
                    <a:lnTo>
                      <a:pt x="199" y="87"/>
                    </a:lnTo>
                    <a:lnTo>
                      <a:pt x="201" y="79"/>
                    </a:lnTo>
                    <a:lnTo>
                      <a:pt x="208" y="82"/>
                    </a:lnTo>
                    <a:lnTo>
                      <a:pt x="213" y="75"/>
                    </a:lnTo>
                    <a:lnTo>
                      <a:pt x="222" y="72"/>
                    </a:lnTo>
                    <a:lnTo>
                      <a:pt x="225" y="69"/>
                    </a:lnTo>
                    <a:lnTo>
                      <a:pt x="231" y="70"/>
                    </a:lnTo>
                    <a:lnTo>
                      <a:pt x="226" y="81"/>
                    </a:lnTo>
                    <a:lnTo>
                      <a:pt x="230" y="84"/>
                    </a:lnTo>
                    <a:lnTo>
                      <a:pt x="236" y="81"/>
                    </a:lnTo>
                    <a:lnTo>
                      <a:pt x="237" y="75"/>
                    </a:lnTo>
                    <a:lnTo>
                      <a:pt x="243" y="76"/>
                    </a:lnTo>
                    <a:lnTo>
                      <a:pt x="254" y="75"/>
                    </a:lnTo>
                    <a:lnTo>
                      <a:pt x="251" y="62"/>
                    </a:lnTo>
                    <a:lnTo>
                      <a:pt x="252" y="59"/>
                    </a:lnTo>
                    <a:lnTo>
                      <a:pt x="258" y="58"/>
                    </a:lnTo>
                    <a:lnTo>
                      <a:pt x="257" y="53"/>
                    </a:lnTo>
                    <a:lnTo>
                      <a:pt x="267" y="44"/>
                    </a:lnTo>
                    <a:lnTo>
                      <a:pt x="264" y="37"/>
                    </a:lnTo>
                    <a:lnTo>
                      <a:pt x="266" y="34"/>
                    </a:lnTo>
                    <a:lnTo>
                      <a:pt x="272" y="35"/>
                    </a:lnTo>
                    <a:lnTo>
                      <a:pt x="266" y="20"/>
                    </a:lnTo>
                    <a:lnTo>
                      <a:pt x="263" y="26"/>
                    </a:lnTo>
                    <a:lnTo>
                      <a:pt x="248" y="21"/>
                    </a:lnTo>
                    <a:lnTo>
                      <a:pt x="239" y="20"/>
                    </a:lnTo>
                    <a:lnTo>
                      <a:pt x="233" y="14"/>
                    </a:lnTo>
                    <a:lnTo>
                      <a:pt x="228" y="0"/>
                    </a:lnTo>
                    <a:lnTo>
                      <a:pt x="223" y="5"/>
                    </a:lnTo>
                    <a:lnTo>
                      <a:pt x="217" y="5"/>
                    </a:lnTo>
                    <a:lnTo>
                      <a:pt x="214" y="11"/>
                    </a:lnTo>
                    <a:lnTo>
                      <a:pt x="208" y="17"/>
                    </a:lnTo>
                    <a:lnTo>
                      <a:pt x="208" y="21"/>
                    </a:lnTo>
                    <a:lnTo>
                      <a:pt x="204" y="21"/>
                    </a:lnTo>
                    <a:lnTo>
                      <a:pt x="201" y="20"/>
                    </a:lnTo>
                    <a:lnTo>
                      <a:pt x="193" y="21"/>
                    </a:lnTo>
                    <a:lnTo>
                      <a:pt x="187" y="21"/>
                    </a:lnTo>
                    <a:lnTo>
                      <a:pt x="184" y="24"/>
                    </a:lnTo>
                    <a:lnTo>
                      <a:pt x="176" y="20"/>
                    </a:lnTo>
                    <a:lnTo>
                      <a:pt x="175" y="23"/>
                    </a:lnTo>
                    <a:lnTo>
                      <a:pt x="169" y="20"/>
                    </a:lnTo>
                    <a:lnTo>
                      <a:pt x="161" y="21"/>
                    </a:lnTo>
                    <a:lnTo>
                      <a:pt x="149" y="5"/>
                    </a:lnTo>
                    <a:lnTo>
                      <a:pt x="145" y="8"/>
                    </a:lnTo>
                    <a:lnTo>
                      <a:pt x="141" y="5"/>
                    </a:lnTo>
                    <a:lnTo>
                      <a:pt x="141" y="11"/>
                    </a:lnTo>
                    <a:lnTo>
                      <a:pt x="135" y="17"/>
                    </a:lnTo>
                    <a:lnTo>
                      <a:pt x="135" y="24"/>
                    </a:lnTo>
                    <a:lnTo>
                      <a:pt x="132" y="23"/>
                    </a:lnTo>
                    <a:lnTo>
                      <a:pt x="129" y="12"/>
                    </a:lnTo>
                    <a:lnTo>
                      <a:pt x="120" y="8"/>
                    </a:lnTo>
                    <a:lnTo>
                      <a:pt x="116" y="8"/>
                    </a:lnTo>
                    <a:lnTo>
                      <a:pt x="113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6" name="Freeform 3238">
                <a:extLst>
                  <a:ext uri="{FF2B5EF4-FFF2-40B4-BE49-F238E27FC236}">
                    <a16:creationId xmlns:a16="http://schemas.microsoft.com/office/drawing/2014/main" id="{314B369B-B190-53D3-3AA1-F23F3AA1F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214"/>
                <a:ext cx="136" cy="63"/>
              </a:xfrm>
              <a:custGeom>
                <a:avLst/>
                <a:gdLst>
                  <a:gd name="T0" fmla="*/ 120 w 272"/>
                  <a:gd name="T1" fmla="*/ 8 h 126"/>
                  <a:gd name="T2" fmla="*/ 135 w 272"/>
                  <a:gd name="T3" fmla="*/ 24 h 126"/>
                  <a:gd name="T4" fmla="*/ 141 w 272"/>
                  <a:gd name="T5" fmla="*/ 5 h 126"/>
                  <a:gd name="T6" fmla="*/ 161 w 272"/>
                  <a:gd name="T7" fmla="*/ 21 h 126"/>
                  <a:gd name="T8" fmla="*/ 176 w 272"/>
                  <a:gd name="T9" fmla="*/ 20 h 126"/>
                  <a:gd name="T10" fmla="*/ 193 w 272"/>
                  <a:gd name="T11" fmla="*/ 21 h 126"/>
                  <a:gd name="T12" fmla="*/ 208 w 272"/>
                  <a:gd name="T13" fmla="*/ 21 h 126"/>
                  <a:gd name="T14" fmla="*/ 217 w 272"/>
                  <a:gd name="T15" fmla="*/ 5 h 126"/>
                  <a:gd name="T16" fmla="*/ 233 w 272"/>
                  <a:gd name="T17" fmla="*/ 14 h 126"/>
                  <a:gd name="T18" fmla="*/ 263 w 272"/>
                  <a:gd name="T19" fmla="*/ 26 h 126"/>
                  <a:gd name="T20" fmla="*/ 266 w 272"/>
                  <a:gd name="T21" fmla="*/ 34 h 126"/>
                  <a:gd name="T22" fmla="*/ 257 w 272"/>
                  <a:gd name="T23" fmla="*/ 53 h 126"/>
                  <a:gd name="T24" fmla="*/ 251 w 272"/>
                  <a:gd name="T25" fmla="*/ 62 h 126"/>
                  <a:gd name="T26" fmla="*/ 237 w 272"/>
                  <a:gd name="T27" fmla="*/ 75 h 126"/>
                  <a:gd name="T28" fmla="*/ 226 w 272"/>
                  <a:gd name="T29" fmla="*/ 81 h 126"/>
                  <a:gd name="T30" fmla="*/ 222 w 272"/>
                  <a:gd name="T31" fmla="*/ 72 h 126"/>
                  <a:gd name="T32" fmla="*/ 201 w 272"/>
                  <a:gd name="T33" fmla="*/ 79 h 126"/>
                  <a:gd name="T34" fmla="*/ 189 w 272"/>
                  <a:gd name="T35" fmla="*/ 84 h 126"/>
                  <a:gd name="T36" fmla="*/ 178 w 272"/>
                  <a:gd name="T37" fmla="*/ 79 h 126"/>
                  <a:gd name="T38" fmla="*/ 166 w 272"/>
                  <a:gd name="T39" fmla="*/ 72 h 126"/>
                  <a:gd name="T40" fmla="*/ 145 w 272"/>
                  <a:gd name="T41" fmla="*/ 59 h 126"/>
                  <a:gd name="T42" fmla="*/ 125 w 272"/>
                  <a:gd name="T43" fmla="*/ 50 h 126"/>
                  <a:gd name="T44" fmla="*/ 119 w 272"/>
                  <a:gd name="T45" fmla="*/ 53 h 126"/>
                  <a:gd name="T46" fmla="*/ 107 w 272"/>
                  <a:gd name="T47" fmla="*/ 75 h 126"/>
                  <a:gd name="T48" fmla="*/ 114 w 272"/>
                  <a:gd name="T49" fmla="*/ 93 h 126"/>
                  <a:gd name="T50" fmla="*/ 102 w 272"/>
                  <a:gd name="T51" fmla="*/ 110 h 126"/>
                  <a:gd name="T52" fmla="*/ 85 w 272"/>
                  <a:gd name="T53" fmla="*/ 111 h 126"/>
                  <a:gd name="T54" fmla="*/ 78 w 272"/>
                  <a:gd name="T55" fmla="*/ 123 h 126"/>
                  <a:gd name="T56" fmla="*/ 55 w 272"/>
                  <a:gd name="T57" fmla="*/ 117 h 126"/>
                  <a:gd name="T58" fmla="*/ 46 w 272"/>
                  <a:gd name="T59" fmla="*/ 120 h 126"/>
                  <a:gd name="T60" fmla="*/ 38 w 272"/>
                  <a:gd name="T61" fmla="*/ 105 h 126"/>
                  <a:gd name="T62" fmla="*/ 26 w 272"/>
                  <a:gd name="T63" fmla="*/ 113 h 126"/>
                  <a:gd name="T64" fmla="*/ 0 w 272"/>
                  <a:gd name="T65" fmla="*/ 110 h 126"/>
                  <a:gd name="T66" fmla="*/ 14 w 272"/>
                  <a:gd name="T67" fmla="*/ 99 h 126"/>
                  <a:gd name="T68" fmla="*/ 3 w 272"/>
                  <a:gd name="T69" fmla="*/ 82 h 126"/>
                  <a:gd name="T70" fmla="*/ 16 w 272"/>
                  <a:gd name="T71" fmla="*/ 67 h 126"/>
                  <a:gd name="T72" fmla="*/ 29 w 272"/>
                  <a:gd name="T73" fmla="*/ 58 h 126"/>
                  <a:gd name="T74" fmla="*/ 53 w 272"/>
                  <a:gd name="T75" fmla="*/ 61 h 126"/>
                  <a:gd name="T76" fmla="*/ 67 w 272"/>
                  <a:gd name="T77" fmla="*/ 44 h 126"/>
                  <a:gd name="T78" fmla="*/ 73 w 272"/>
                  <a:gd name="T79" fmla="*/ 47 h 126"/>
                  <a:gd name="T80" fmla="*/ 82 w 272"/>
                  <a:gd name="T81" fmla="*/ 28 h 126"/>
                  <a:gd name="T82" fmla="*/ 96 w 272"/>
                  <a:gd name="T83" fmla="*/ 31 h 126"/>
                  <a:gd name="T84" fmla="*/ 113 w 272"/>
                  <a:gd name="T85" fmla="*/ 18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2" h="126">
                    <a:moveTo>
                      <a:pt x="113" y="18"/>
                    </a:moveTo>
                    <a:lnTo>
                      <a:pt x="116" y="8"/>
                    </a:lnTo>
                    <a:lnTo>
                      <a:pt x="120" y="8"/>
                    </a:lnTo>
                    <a:lnTo>
                      <a:pt x="129" y="12"/>
                    </a:lnTo>
                    <a:lnTo>
                      <a:pt x="132" y="23"/>
                    </a:lnTo>
                    <a:lnTo>
                      <a:pt x="135" y="24"/>
                    </a:lnTo>
                    <a:lnTo>
                      <a:pt x="135" y="17"/>
                    </a:lnTo>
                    <a:lnTo>
                      <a:pt x="141" y="11"/>
                    </a:lnTo>
                    <a:lnTo>
                      <a:pt x="141" y="5"/>
                    </a:lnTo>
                    <a:lnTo>
                      <a:pt x="145" y="8"/>
                    </a:lnTo>
                    <a:lnTo>
                      <a:pt x="149" y="5"/>
                    </a:lnTo>
                    <a:lnTo>
                      <a:pt x="161" y="21"/>
                    </a:lnTo>
                    <a:lnTo>
                      <a:pt x="169" y="20"/>
                    </a:lnTo>
                    <a:lnTo>
                      <a:pt x="175" y="23"/>
                    </a:lnTo>
                    <a:lnTo>
                      <a:pt x="176" y="20"/>
                    </a:lnTo>
                    <a:lnTo>
                      <a:pt x="184" y="24"/>
                    </a:lnTo>
                    <a:lnTo>
                      <a:pt x="187" y="21"/>
                    </a:lnTo>
                    <a:lnTo>
                      <a:pt x="193" y="21"/>
                    </a:lnTo>
                    <a:lnTo>
                      <a:pt x="201" y="20"/>
                    </a:lnTo>
                    <a:lnTo>
                      <a:pt x="204" y="21"/>
                    </a:lnTo>
                    <a:lnTo>
                      <a:pt x="208" y="21"/>
                    </a:lnTo>
                    <a:lnTo>
                      <a:pt x="208" y="17"/>
                    </a:lnTo>
                    <a:lnTo>
                      <a:pt x="214" y="11"/>
                    </a:lnTo>
                    <a:lnTo>
                      <a:pt x="217" y="5"/>
                    </a:lnTo>
                    <a:lnTo>
                      <a:pt x="223" y="5"/>
                    </a:lnTo>
                    <a:lnTo>
                      <a:pt x="228" y="0"/>
                    </a:lnTo>
                    <a:lnTo>
                      <a:pt x="233" y="14"/>
                    </a:lnTo>
                    <a:lnTo>
                      <a:pt x="239" y="20"/>
                    </a:lnTo>
                    <a:lnTo>
                      <a:pt x="248" y="21"/>
                    </a:lnTo>
                    <a:lnTo>
                      <a:pt x="263" y="26"/>
                    </a:lnTo>
                    <a:lnTo>
                      <a:pt x="266" y="20"/>
                    </a:lnTo>
                    <a:lnTo>
                      <a:pt x="272" y="35"/>
                    </a:lnTo>
                    <a:lnTo>
                      <a:pt x="266" y="34"/>
                    </a:lnTo>
                    <a:lnTo>
                      <a:pt x="264" y="37"/>
                    </a:lnTo>
                    <a:lnTo>
                      <a:pt x="267" y="44"/>
                    </a:lnTo>
                    <a:lnTo>
                      <a:pt x="257" y="53"/>
                    </a:lnTo>
                    <a:lnTo>
                      <a:pt x="258" y="58"/>
                    </a:lnTo>
                    <a:lnTo>
                      <a:pt x="252" y="59"/>
                    </a:lnTo>
                    <a:lnTo>
                      <a:pt x="251" y="62"/>
                    </a:lnTo>
                    <a:lnTo>
                      <a:pt x="254" y="75"/>
                    </a:lnTo>
                    <a:lnTo>
                      <a:pt x="243" y="76"/>
                    </a:lnTo>
                    <a:lnTo>
                      <a:pt x="237" y="75"/>
                    </a:lnTo>
                    <a:lnTo>
                      <a:pt x="236" y="81"/>
                    </a:lnTo>
                    <a:lnTo>
                      <a:pt x="230" y="84"/>
                    </a:lnTo>
                    <a:lnTo>
                      <a:pt x="226" y="81"/>
                    </a:lnTo>
                    <a:lnTo>
                      <a:pt x="231" y="70"/>
                    </a:lnTo>
                    <a:lnTo>
                      <a:pt x="225" y="69"/>
                    </a:lnTo>
                    <a:lnTo>
                      <a:pt x="222" y="72"/>
                    </a:lnTo>
                    <a:lnTo>
                      <a:pt x="213" y="75"/>
                    </a:lnTo>
                    <a:lnTo>
                      <a:pt x="208" y="82"/>
                    </a:lnTo>
                    <a:lnTo>
                      <a:pt x="201" y="79"/>
                    </a:lnTo>
                    <a:lnTo>
                      <a:pt x="199" y="87"/>
                    </a:lnTo>
                    <a:lnTo>
                      <a:pt x="195" y="87"/>
                    </a:lnTo>
                    <a:lnTo>
                      <a:pt x="189" y="84"/>
                    </a:lnTo>
                    <a:lnTo>
                      <a:pt x="185" y="76"/>
                    </a:lnTo>
                    <a:lnTo>
                      <a:pt x="181" y="75"/>
                    </a:lnTo>
                    <a:lnTo>
                      <a:pt x="178" y="79"/>
                    </a:lnTo>
                    <a:lnTo>
                      <a:pt x="170" y="84"/>
                    </a:lnTo>
                    <a:lnTo>
                      <a:pt x="166" y="79"/>
                    </a:lnTo>
                    <a:lnTo>
                      <a:pt x="166" y="72"/>
                    </a:lnTo>
                    <a:lnTo>
                      <a:pt x="163" y="67"/>
                    </a:lnTo>
                    <a:lnTo>
                      <a:pt x="154" y="53"/>
                    </a:lnTo>
                    <a:lnTo>
                      <a:pt x="145" y="59"/>
                    </a:lnTo>
                    <a:lnTo>
                      <a:pt x="132" y="49"/>
                    </a:lnTo>
                    <a:lnTo>
                      <a:pt x="129" y="53"/>
                    </a:lnTo>
                    <a:lnTo>
                      <a:pt x="125" y="50"/>
                    </a:lnTo>
                    <a:lnTo>
                      <a:pt x="126" y="44"/>
                    </a:lnTo>
                    <a:lnTo>
                      <a:pt x="119" y="47"/>
                    </a:lnTo>
                    <a:lnTo>
                      <a:pt x="119" y="53"/>
                    </a:lnTo>
                    <a:lnTo>
                      <a:pt x="108" y="52"/>
                    </a:lnTo>
                    <a:lnTo>
                      <a:pt x="107" y="55"/>
                    </a:lnTo>
                    <a:lnTo>
                      <a:pt x="107" y="75"/>
                    </a:lnTo>
                    <a:lnTo>
                      <a:pt x="110" y="82"/>
                    </a:lnTo>
                    <a:lnTo>
                      <a:pt x="113" y="87"/>
                    </a:lnTo>
                    <a:lnTo>
                      <a:pt x="114" y="93"/>
                    </a:lnTo>
                    <a:lnTo>
                      <a:pt x="107" y="94"/>
                    </a:lnTo>
                    <a:lnTo>
                      <a:pt x="101" y="100"/>
                    </a:lnTo>
                    <a:lnTo>
                      <a:pt x="102" y="110"/>
                    </a:lnTo>
                    <a:lnTo>
                      <a:pt x="93" y="111"/>
                    </a:lnTo>
                    <a:lnTo>
                      <a:pt x="91" y="110"/>
                    </a:lnTo>
                    <a:lnTo>
                      <a:pt x="85" y="111"/>
                    </a:lnTo>
                    <a:lnTo>
                      <a:pt x="84" y="117"/>
                    </a:lnTo>
                    <a:lnTo>
                      <a:pt x="78" y="114"/>
                    </a:lnTo>
                    <a:lnTo>
                      <a:pt x="78" y="123"/>
                    </a:lnTo>
                    <a:lnTo>
                      <a:pt x="72" y="120"/>
                    </a:lnTo>
                    <a:lnTo>
                      <a:pt x="69" y="116"/>
                    </a:lnTo>
                    <a:lnTo>
                      <a:pt x="55" y="117"/>
                    </a:lnTo>
                    <a:lnTo>
                      <a:pt x="55" y="120"/>
                    </a:lnTo>
                    <a:lnTo>
                      <a:pt x="44" y="126"/>
                    </a:lnTo>
                    <a:lnTo>
                      <a:pt x="46" y="120"/>
                    </a:lnTo>
                    <a:lnTo>
                      <a:pt x="46" y="113"/>
                    </a:lnTo>
                    <a:lnTo>
                      <a:pt x="41" y="105"/>
                    </a:lnTo>
                    <a:lnTo>
                      <a:pt x="38" y="105"/>
                    </a:lnTo>
                    <a:lnTo>
                      <a:pt x="34" y="111"/>
                    </a:lnTo>
                    <a:lnTo>
                      <a:pt x="29" y="110"/>
                    </a:lnTo>
                    <a:lnTo>
                      <a:pt x="26" y="113"/>
                    </a:lnTo>
                    <a:lnTo>
                      <a:pt x="14" y="114"/>
                    </a:lnTo>
                    <a:lnTo>
                      <a:pt x="11" y="108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6" y="100"/>
                    </a:lnTo>
                    <a:lnTo>
                      <a:pt x="14" y="99"/>
                    </a:lnTo>
                    <a:lnTo>
                      <a:pt x="17" y="93"/>
                    </a:lnTo>
                    <a:lnTo>
                      <a:pt x="8" y="88"/>
                    </a:lnTo>
                    <a:lnTo>
                      <a:pt x="3" y="82"/>
                    </a:lnTo>
                    <a:lnTo>
                      <a:pt x="9" y="78"/>
                    </a:lnTo>
                    <a:lnTo>
                      <a:pt x="16" y="81"/>
                    </a:lnTo>
                    <a:lnTo>
                      <a:pt x="16" y="67"/>
                    </a:lnTo>
                    <a:lnTo>
                      <a:pt x="12" y="61"/>
                    </a:lnTo>
                    <a:lnTo>
                      <a:pt x="25" y="61"/>
                    </a:lnTo>
                    <a:lnTo>
                      <a:pt x="29" y="58"/>
                    </a:lnTo>
                    <a:lnTo>
                      <a:pt x="37" y="61"/>
                    </a:lnTo>
                    <a:lnTo>
                      <a:pt x="46" y="59"/>
                    </a:lnTo>
                    <a:lnTo>
                      <a:pt x="53" y="61"/>
                    </a:lnTo>
                    <a:lnTo>
                      <a:pt x="49" y="58"/>
                    </a:lnTo>
                    <a:lnTo>
                      <a:pt x="53" y="50"/>
                    </a:lnTo>
                    <a:lnTo>
                      <a:pt x="67" y="44"/>
                    </a:lnTo>
                    <a:lnTo>
                      <a:pt x="69" y="49"/>
                    </a:lnTo>
                    <a:lnTo>
                      <a:pt x="72" y="47"/>
                    </a:lnTo>
                    <a:lnTo>
                      <a:pt x="73" y="47"/>
                    </a:lnTo>
                    <a:lnTo>
                      <a:pt x="75" y="37"/>
                    </a:lnTo>
                    <a:lnTo>
                      <a:pt x="78" y="37"/>
                    </a:lnTo>
                    <a:lnTo>
                      <a:pt x="82" y="28"/>
                    </a:lnTo>
                    <a:lnTo>
                      <a:pt x="87" y="31"/>
                    </a:lnTo>
                    <a:lnTo>
                      <a:pt x="93" y="32"/>
                    </a:lnTo>
                    <a:lnTo>
                      <a:pt x="96" y="31"/>
                    </a:lnTo>
                    <a:lnTo>
                      <a:pt x="102" y="29"/>
                    </a:lnTo>
                    <a:lnTo>
                      <a:pt x="111" y="23"/>
                    </a:lnTo>
                    <a:lnTo>
                      <a:pt x="113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7" name="Freeform 3239">
                <a:extLst>
                  <a:ext uri="{FF2B5EF4-FFF2-40B4-BE49-F238E27FC236}">
                    <a16:creationId xmlns:a16="http://schemas.microsoft.com/office/drawing/2014/main" id="{1F6CCCAD-BC7F-AA06-0C4F-7D80B1EE3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214"/>
                <a:ext cx="136" cy="63"/>
              </a:xfrm>
              <a:custGeom>
                <a:avLst/>
                <a:gdLst>
                  <a:gd name="T0" fmla="*/ 120 w 272"/>
                  <a:gd name="T1" fmla="*/ 8 h 126"/>
                  <a:gd name="T2" fmla="*/ 135 w 272"/>
                  <a:gd name="T3" fmla="*/ 24 h 126"/>
                  <a:gd name="T4" fmla="*/ 141 w 272"/>
                  <a:gd name="T5" fmla="*/ 5 h 126"/>
                  <a:gd name="T6" fmla="*/ 161 w 272"/>
                  <a:gd name="T7" fmla="*/ 21 h 126"/>
                  <a:gd name="T8" fmla="*/ 176 w 272"/>
                  <a:gd name="T9" fmla="*/ 20 h 126"/>
                  <a:gd name="T10" fmla="*/ 193 w 272"/>
                  <a:gd name="T11" fmla="*/ 21 h 126"/>
                  <a:gd name="T12" fmla="*/ 208 w 272"/>
                  <a:gd name="T13" fmla="*/ 21 h 126"/>
                  <a:gd name="T14" fmla="*/ 217 w 272"/>
                  <a:gd name="T15" fmla="*/ 5 h 126"/>
                  <a:gd name="T16" fmla="*/ 233 w 272"/>
                  <a:gd name="T17" fmla="*/ 14 h 126"/>
                  <a:gd name="T18" fmla="*/ 263 w 272"/>
                  <a:gd name="T19" fmla="*/ 26 h 126"/>
                  <a:gd name="T20" fmla="*/ 266 w 272"/>
                  <a:gd name="T21" fmla="*/ 34 h 126"/>
                  <a:gd name="T22" fmla="*/ 257 w 272"/>
                  <a:gd name="T23" fmla="*/ 53 h 126"/>
                  <a:gd name="T24" fmla="*/ 251 w 272"/>
                  <a:gd name="T25" fmla="*/ 62 h 126"/>
                  <a:gd name="T26" fmla="*/ 237 w 272"/>
                  <a:gd name="T27" fmla="*/ 75 h 126"/>
                  <a:gd name="T28" fmla="*/ 226 w 272"/>
                  <a:gd name="T29" fmla="*/ 81 h 126"/>
                  <a:gd name="T30" fmla="*/ 222 w 272"/>
                  <a:gd name="T31" fmla="*/ 72 h 126"/>
                  <a:gd name="T32" fmla="*/ 201 w 272"/>
                  <a:gd name="T33" fmla="*/ 79 h 126"/>
                  <a:gd name="T34" fmla="*/ 189 w 272"/>
                  <a:gd name="T35" fmla="*/ 84 h 126"/>
                  <a:gd name="T36" fmla="*/ 178 w 272"/>
                  <a:gd name="T37" fmla="*/ 79 h 126"/>
                  <a:gd name="T38" fmla="*/ 166 w 272"/>
                  <a:gd name="T39" fmla="*/ 72 h 126"/>
                  <a:gd name="T40" fmla="*/ 145 w 272"/>
                  <a:gd name="T41" fmla="*/ 59 h 126"/>
                  <a:gd name="T42" fmla="*/ 125 w 272"/>
                  <a:gd name="T43" fmla="*/ 50 h 126"/>
                  <a:gd name="T44" fmla="*/ 119 w 272"/>
                  <a:gd name="T45" fmla="*/ 53 h 126"/>
                  <a:gd name="T46" fmla="*/ 107 w 272"/>
                  <a:gd name="T47" fmla="*/ 75 h 126"/>
                  <a:gd name="T48" fmla="*/ 114 w 272"/>
                  <a:gd name="T49" fmla="*/ 93 h 126"/>
                  <a:gd name="T50" fmla="*/ 102 w 272"/>
                  <a:gd name="T51" fmla="*/ 110 h 126"/>
                  <a:gd name="T52" fmla="*/ 85 w 272"/>
                  <a:gd name="T53" fmla="*/ 111 h 126"/>
                  <a:gd name="T54" fmla="*/ 78 w 272"/>
                  <a:gd name="T55" fmla="*/ 123 h 126"/>
                  <a:gd name="T56" fmla="*/ 55 w 272"/>
                  <a:gd name="T57" fmla="*/ 117 h 126"/>
                  <a:gd name="T58" fmla="*/ 46 w 272"/>
                  <a:gd name="T59" fmla="*/ 120 h 126"/>
                  <a:gd name="T60" fmla="*/ 38 w 272"/>
                  <a:gd name="T61" fmla="*/ 105 h 126"/>
                  <a:gd name="T62" fmla="*/ 26 w 272"/>
                  <a:gd name="T63" fmla="*/ 113 h 126"/>
                  <a:gd name="T64" fmla="*/ 0 w 272"/>
                  <a:gd name="T65" fmla="*/ 110 h 126"/>
                  <a:gd name="T66" fmla="*/ 14 w 272"/>
                  <a:gd name="T67" fmla="*/ 99 h 126"/>
                  <a:gd name="T68" fmla="*/ 3 w 272"/>
                  <a:gd name="T69" fmla="*/ 82 h 126"/>
                  <a:gd name="T70" fmla="*/ 16 w 272"/>
                  <a:gd name="T71" fmla="*/ 67 h 126"/>
                  <a:gd name="T72" fmla="*/ 29 w 272"/>
                  <a:gd name="T73" fmla="*/ 58 h 126"/>
                  <a:gd name="T74" fmla="*/ 53 w 272"/>
                  <a:gd name="T75" fmla="*/ 61 h 126"/>
                  <a:gd name="T76" fmla="*/ 67 w 272"/>
                  <a:gd name="T77" fmla="*/ 44 h 126"/>
                  <a:gd name="T78" fmla="*/ 73 w 272"/>
                  <a:gd name="T79" fmla="*/ 47 h 126"/>
                  <a:gd name="T80" fmla="*/ 82 w 272"/>
                  <a:gd name="T81" fmla="*/ 28 h 126"/>
                  <a:gd name="T82" fmla="*/ 96 w 272"/>
                  <a:gd name="T83" fmla="*/ 31 h 126"/>
                  <a:gd name="T84" fmla="*/ 113 w 272"/>
                  <a:gd name="T85" fmla="*/ 18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2" h="126">
                    <a:moveTo>
                      <a:pt x="113" y="18"/>
                    </a:moveTo>
                    <a:lnTo>
                      <a:pt x="116" y="8"/>
                    </a:lnTo>
                    <a:lnTo>
                      <a:pt x="120" y="8"/>
                    </a:lnTo>
                    <a:lnTo>
                      <a:pt x="129" y="12"/>
                    </a:lnTo>
                    <a:lnTo>
                      <a:pt x="132" y="23"/>
                    </a:lnTo>
                    <a:lnTo>
                      <a:pt x="135" y="24"/>
                    </a:lnTo>
                    <a:lnTo>
                      <a:pt x="135" y="17"/>
                    </a:lnTo>
                    <a:lnTo>
                      <a:pt x="141" y="11"/>
                    </a:lnTo>
                    <a:lnTo>
                      <a:pt x="141" y="5"/>
                    </a:lnTo>
                    <a:lnTo>
                      <a:pt x="145" y="8"/>
                    </a:lnTo>
                    <a:lnTo>
                      <a:pt x="149" y="5"/>
                    </a:lnTo>
                    <a:lnTo>
                      <a:pt x="161" y="21"/>
                    </a:lnTo>
                    <a:lnTo>
                      <a:pt x="169" y="20"/>
                    </a:lnTo>
                    <a:lnTo>
                      <a:pt x="175" y="23"/>
                    </a:lnTo>
                    <a:lnTo>
                      <a:pt x="176" y="20"/>
                    </a:lnTo>
                    <a:lnTo>
                      <a:pt x="184" y="24"/>
                    </a:lnTo>
                    <a:lnTo>
                      <a:pt x="187" y="21"/>
                    </a:lnTo>
                    <a:lnTo>
                      <a:pt x="193" y="21"/>
                    </a:lnTo>
                    <a:lnTo>
                      <a:pt x="201" y="20"/>
                    </a:lnTo>
                    <a:lnTo>
                      <a:pt x="204" y="21"/>
                    </a:lnTo>
                    <a:lnTo>
                      <a:pt x="208" y="21"/>
                    </a:lnTo>
                    <a:lnTo>
                      <a:pt x="208" y="17"/>
                    </a:lnTo>
                    <a:lnTo>
                      <a:pt x="214" y="11"/>
                    </a:lnTo>
                    <a:lnTo>
                      <a:pt x="217" y="5"/>
                    </a:lnTo>
                    <a:lnTo>
                      <a:pt x="223" y="5"/>
                    </a:lnTo>
                    <a:lnTo>
                      <a:pt x="228" y="0"/>
                    </a:lnTo>
                    <a:lnTo>
                      <a:pt x="233" y="14"/>
                    </a:lnTo>
                    <a:lnTo>
                      <a:pt x="239" y="20"/>
                    </a:lnTo>
                    <a:lnTo>
                      <a:pt x="248" y="21"/>
                    </a:lnTo>
                    <a:lnTo>
                      <a:pt x="263" y="26"/>
                    </a:lnTo>
                    <a:lnTo>
                      <a:pt x="266" y="20"/>
                    </a:lnTo>
                    <a:lnTo>
                      <a:pt x="272" y="35"/>
                    </a:lnTo>
                    <a:lnTo>
                      <a:pt x="266" y="34"/>
                    </a:lnTo>
                    <a:lnTo>
                      <a:pt x="264" y="37"/>
                    </a:lnTo>
                    <a:lnTo>
                      <a:pt x="267" y="44"/>
                    </a:lnTo>
                    <a:lnTo>
                      <a:pt x="257" y="53"/>
                    </a:lnTo>
                    <a:lnTo>
                      <a:pt x="258" y="58"/>
                    </a:lnTo>
                    <a:lnTo>
                      <a:pt x="252" y="59"/>
                    </a:lnTo>
                    <a:lnTo>
                      <a:pt x="251" y="62"/>
                    </a:lnTo>
                    <a:lnTo>
                      <a:pt x="254" y="75"/>
                    </a:lnTo>
                    <a:lnTo>
                      <a:pt x="243" y="76"/>
                    </a:lnTo>
                    <a:lnTo>
                      <a:pt x="237" y="75"/>
                    </a:lnTo>
                    <a:lnTo>
                      <a:pt x="236" y="81"/>
                    </a:lnTo>
                    <a:lnTo>
                      <a:pt x="230" y="84"/>
                    </a:lnTo>
                    <a:lnTo>
                      <a:pt x="226" y="81"/>
                    </a:lnTo>
                    <a:lnTo>
                      <a:pt x="231" y="70"/>
                    </a:lnTo>
                    <a:lnTo>
                      <a:pt x="225" y="69"/>
                    </a:lnTo>
                    <a:lnTo>
                      <a:pt x="222" y="72"/>
                    </a:lnTo>
                    <a:lnTo>
                      <a:pt x="213" y="75"/>
                    </a:lnTo>
                    <a:lnTo>
                      <a:pt x="208" y="82"/>
                    </a:lnTo>
                    <a:lnTo>
                      <a:pt x="201" y="79"/>
                    </a:lnTo>
                    <a:lnTo>
                      <a:pt x="199" y="87"/>
                    </a:lnTo>
                    <a:lnTo>
                      <a:pt x="195" y="87"/>
                    </a:lnTo>
                    <a:lnTo>
                      <a:pt x="189" y="84"/>
                    </a:lnTo>
                    <a:lnTo>
                      <a:pt x="185" y="76"/>
                    </a:lnTo>
                    <a:lnTo>
                      <a:pt x="181" y="75"/>
                    </a:lnTo>
                    <a:lnTo>
                      <a:pt x="178" y="79"/>
                    </a:lnTo>
                    <a:lnTo>
                      <a:pt x="170" y="84"/>
                    </a:lnTo>
                    <a:lnTo>
                      <a:pt x="166" y="79"/>
                    </a:lnTo>
                    <a:lnTo>
                      <a:pt x="166" y="72"/>
                    </a:lnTo>
                    <a:lnTo>
                      <a:pt x="163" y="67"/>
                    </a:lnTo>
                    <a:lnTo>
                      <a:pt x="154" y="53"/>
                    </a:lnTo>
                    <a:lnTo>
                      <a:pt x="145" y="59"/>
                    </a:lnTo>
                    <a:lnTo>
                      <a:pt x="132" y="49"/>
                    </a:lnTo>
                    <a:lnTo>
                      <a:pt x="129" y="53"/>
                    </a:lnTo>
                    <a:lnTo>
                      <a:pt x="125" y="50"/>
                    </a:lnTo>
                    <a:lnTo>
                      <a:pt x="126" y="44"/>
                    </a:lnTo>
                    <a:lnTo>
                      <a:pt x="119" y="47"/>
                    </a:lnTo>
                    <a:lnTo>
                      <a:pt x="119" y="53"/>
                    </a:lnTo>
                    <a:lnTo>
                      <a:pt x="108" y="52"/>
                    </a:lnTo>
                    <a:lnTo>
                      <a:pt x="107" y="55"/>
                    </a:lnTo>
                    <a:lnTo>
                      <a:pt x="107" y="75"/>
                    </a:lnTo>
                    <a:lnTo>
                      <a:pt x="110" y="82"/>
                    </a:lnTo>
                    <a:lnTo>
                      <a:pt x="113" y="87"/>
                    </a:lnTo>
                    <a:lnTo>
                      <a:pt x="114" y="93"/>
                    </a:lnTo>
                    <a:lnTo>
                      <a:pt x="107" y="94"/>
                    </a:lnTo>
                    <a:lnTo>
                      <a:pt x="101" y="100"/>
                    </a:lnTo>
                    <a:lnTo>
                      <a:pt x="102" y="110"/>
                    </a:lnTo>
                    <a:lnTo>
                      <a:pt x="93" y="111"/>
                    </a:lnTo>
                    <a:lnTo>
                      <a:pt x="91" y="110"/>
                    </a:lnTo>
                    <a:lnTo>
                      <a:pt x="85" y="111"/>
                    </a:lnTo>
                    <a:lnTo>
                      <a:pt x="84" y="117"/>
                    </a:lnTo>
                    <a:lnTo>
                      <a:pt x="78" y="114"/>
                    </a:lnTo>
                    <a:lnTo>
                      <a:pt x="78" y="123"/>
                    </a:lnTo>
                    <a:lnTo>
                      <a:pt x="72" y="120"/>
                    </a:lnTo>
                    <a:lnTo>
                      <a:pt x="69" y="116"/>
                    </a:lnTo>
                    <a:lnTo>
                      <a:pt x="55" y="117"/>
                    </a:lnTo>
                    <a:lnTo>
                      <a:pt x="55" y="120"/>
                    </a:lnTo>
                    <a:lnTo>
                      <a:pt x="44" y="126"/>
                    </a:lnTo>
                    <a:lnTo>
                      <a:pt x="46" y="120"/>
                    </a:lnTo>
                    <a:lnTo>
                      <a:pt x="46" y="113"/>
                    </a:lnTo>
                    <a:lnTo>
                      <a:pt x="41" y="105"/>
                    </a:lnTo>
                    <a:lnTo>
                      <a:pt x="38" y="105"/>
                    </a:lnTo>
                    <a:lnTo>
                      <a:pt x="34" y="111"/>
                    </a:lnTo>
                    <a:lnTo>
                      <a:pt x="29" y="110"/>
                    </a:lnTo>
                    <a:lnTo>
                      <a:pt x="26" y="113"/>
                    </a:lnTo>
                    <a:lnTo>
                      <a:pt x="14" y="114"/>
                    </a:lnTo>
                    <a:lnTo>
                      <a:pt x="11" y="108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6" y="100"/>
                    </a:lnTo>
                    <a:lnTo>
                      <a:pt x="14" y="99"/>
                    </a:lnTo>
                    <a:lnTo>
                      <a:pt x="17" y="93"/>
                    </a:lnTo>
                    <a:lnTo>
                      <a:pt x="8" y="88"/>
                    </a:lnTo>
                    <a:lnTo>
                      <a:pt x="3" y="82"/>
                    </a:lnTo>
                    <a:lnTo>
                      <a:pt x="9" y="78"/>
                    </a:lnTo>
                    <a:lnTo>
                      <a:pt x="16" y="81"/>
                    </a:lnTo>
                    <a:lnTo>
                      <a:pt x="16" y="67"/>
                    </a:lnTo>
                    <a:lnTo>
                      <a:pt x="12" y="61"/>
                    </a:lnTo>
                    <a:lnTo>
                      <a:pt x="25" y="61"/>
                    </a:lnTo>
                    <a:lnTo>
                      <a:pt x="29" y="58"/>
                    </a:lnTo>
                    <a:lnTo>
                      <a:pt x="37" y="61"/>
                    </a:lnTo>
                    <a:lnTo>
                      <a:pt x="46" y="59"/>
                    </a:lnTo>
                    <a:lnTo>
                      <a:pt x="53" y="61"/>
                    </a:lnTo>
                    <a:lnTo>
                      <a:pt x="49" y="58"/>
                    </a:lnTo>
                    <a:lnTo>
                      <a:pt x="53" y="50"/>
                    </a:lnTo>
                    <a:lnTo>
                      <a:pt x="67" y="44"/>
                    </a:lnTo>
                    <a:lnTo>
                      <a:pt x="69" y="49"/>
                    </a:lnTo>
                    <a:lnTo>
                      <a:pt x="72" y="47"/>
                    </a:lnTo>
                    <a:lnTo>
                      <a:pt x="73" y="47"/>
                    </a:lnTo>
                    <a:lnTo>
                      <a:pt x="75" y="37"/>
                    </a:lnTo>
                    <a:lnTo>
                      <a:pt x="78" y="37"/>
                    </a:lnTo>
                    <a:lnTo>
                      <a:pt x="82" y="28"/>
                    </a:lnTo>
                    <a:lnTo>
                      <a:pt x="87" y="31"/>
                    </a:lnTo>
                    <a:lnTo>
                      <a:pt x="93" y="32"/>
                    </a:lnTo>
                    <a:lnTo>
                      <a:pt x="96" y="31"/>
                    </a:lnTo>
                    <a:lnTo>
                      <a:pt x="102" y="29"/>
                    </a:lnTo>
                    <a:lnTo>
                      <a:pt x="111" y="23"/>
                    </a:lnTo>
                    <a:lnTo>
                      <a:pt x="113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8" name="Freeform 3240">
                <a:extLst>
                  <a:ext uri="{FF2B5EF4-FFF2-40B4-BE49-F238E27FC236}">
                    <a16:creationId xmlns:a16="http://schemas.microsoft.com/office/drawing/2014/main" id="{A4E751F4-4DA6-1592-EA78-4CAE75A04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336"/>
                <a:ext cx="46" cy="25"/>
              </a:xfrm>
              <a:custGeom>
                <a:avLst/>
                <a:gdLst>
                  <a:gd name="T0" fmla="*/ 85 w 93"/>
                  <a:gd name="T1" fmla="*/ 21 h 50"/>
                  <a:gd name="T2" fmla="*/ 73 w 93"/>
                  <a:gd name="T3" fmla="*/ 10 h 50"/>
                  <a:gd name="T4" fmla="*/ 66 w 93"/>
                  <a:gd name="T5" fmla="*/ 3 h 50"/>
                  <a:gd name="T6" fmla="*/ 58 w 93"/>
                  <a:gd name="T7" fmla="*/ 0 h 50"/>
                  <a:gd name="T8" fmla="*/ 49 w 93"/>
                  <a:gd name="T9" fmla="*/ 4 h 50"/>
                  <a:gd name="T10" fmla="*/ 46 w 93"/>
                  <a:gd name="T11" fmla="*/ 4 h 50"/>
                  <a:gd name="T12" fmla="*/ 34 w 93"/>
                  <a:gd name="T13" fmla="*/ 9 h 50"/>
                  <a:gd name="T14" fmla="*/ 25 w 93"/>
                  <a:gd name="T15" fmla="*/ 7 h 50"/>
                  <a:gd name="T16" fmla="*/ 17 w 93"/>
                  <a:gd name="T17" fmla="*/ 14 h 50"/>
                  <a:gd name="T18" fmla="*/ 13 w 93"/>
                  <a:gd name="T19" fmla="*/ 7 h 50"/>
                  <a:gd name="T20" fmla="*/ 2 w 93"/>
                  <a:gd name="T21" fmla="*/ 17 h 50"/>
                  <a:gd name="T22" fmla="*/ 7 w 93"/>
                  <a:gd name="T23" fmla="*/ 23 h 50"/>
                  <a:gd name="T24" fmla="*/ 7 w 93"/>
                  <a:gd name="T25" fmla="*/ 27 h 50"/>
                  <a:gd name="T26" fmla="*/ 0 w 93"/>
                  <a:gd name="T27" fmla="*/ 39 h 50"/>
                  <a:gd name="T28" fmla="*/ 19 w 93"/>
                  <a:gd name="T29" fmla="*/ 42 h 50"/>
                  <a:gd name="T30" fmla="*/ 23 w 93"/>
                  <a:gd name="T31" fmla="*/ 44 h 50"/>
                  <a:gd name="T32" fmla="*/ 28 w 93"/>
                  <a:gd name="T33" fmla="*/ 42 h 50"/>
                  <a:gd name="T34" fmla="*/ 34 w 93"/>
                  <a:gd name="T35" fmla="*/ 42 h 50"/>
                  <a:gd name="T36" fmla="*/ 37 w 93"/>
                  <a:gd name="T37" fmla="*/ 50 h 50"/>
                  <a:gd name="T38" fmla="*/ 38 w 93"/>
                  <a:gd name="T39" fmla="*/ 50 h 50"/>
                  <a:gd name="T40" fmla="*/ 38 w 93"/>
                  <a:gd name="T41" fmla="*/ 47 h 50"/>
                  <a:gd name="T42" fmla="*/ 38 w 93"/>
                  <a:gd name="T43" fmla="*/ 45 h 50"/>
                  <a:gd name="T44" fmla="*/ 43 w 93"/>
                  <a:gd name="T45" fmla="*/ 50 h 50"/>
                  <a:gd name="T46" fmla="*/ 49 w 93"/>
                  <a:gd name="T47" fmla="*/ 48 h 50"/>
                  <a:gd name="T48" fmla="*/ 55 w 93"/>
                  <a:gd name="T49" fmla="*/ 44 h 50"/>
                  <a:gd name="T50" fmla="*/ 58 w 93"/>
                  <a:gd name="T51" fmla="*/ 42 h 50"/>
                  <a:gd name="T52" fmla="*/ 63 w 93"/>
                  <a:gd name="T53" fmla="*/ 44 h 50"/>
                  <a:gd name="T54" fmla="*/ 64 w 93"/>
                  <a:gd name="T55" fmla="*/ 38 h 50"/>
                  <a:gd name="T56" fmla="*/ 64 w 93"/>
                  <a:gd name="T57" fmla="*/ 33 h 50"/>
                  <a:gd name="T58" fmla="*/ 78 w 93"/>
                  <a:gd name="T59" fmla="*/ 36 h 50"/>
                  <a:gd name="T60" fmla="*/ 81 w 93"/>
                  <a:gd name="T61" fmla="*/ 32 h 50"/>
                  <a:gd name="T62" fmla="*/ 93 w 93"/>
                  <a:gd name="T63" fmla="*/ 30 h 50"/>
                  <a:gd name="T64" fmla="*/ 87 w 93"/>
                  <a:gd name="T65" fmla="*/ 24 h 50"/>
                  <a:gd name="T66" fmla="*/ 85 w 93"/>
                  <a:gd name="T67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3" h="50">
                    <a:moveTo>
                      <a:pt x="85" y="21"/>
                    </a:moveTo>
                    <a:lnTo>
                      <a:pt x="73" y="10"/>
                    </a:lnTo>
                    <a:lnTo>
                      <a:pt x="66" y="3"/>
                    </a:lnTo>
                    <a:lnTo>
                      <a:pt x="58" y="0"/>
                    </a:lnTo>
                    <a:lnTo>
                      <a:pt x="49" y="4"/>
                    </a:lnTo>
                    <a:lnTo>
                      <a:pt x="46" y="4"/>
                    </a:lnTo>
                    <a:lnTo>
                      <a:pt x="34" y="9"/>
                    </a:lnTo>
                    <a:lnTo>
                      <a:pt x="25" y="7"/>
                    </a:lnTo>
                    <a:lnTo>
                      <a:pt x="17" y="14"/>
                    </a:lnTo>
                    <a:lnTo>
                      <a:pt x="13" y="7"/>
                    </a:lnTo>
                    <a:lnTo>
                      <a:pt x="2" y="17"/>
                    </a:lnTo>
                    <a:lnTo>
                      <a:pt x="7" y="23"/>
                    </a:lnTo>
                    <a:lnTo>
                      <a:pt x="7" y="27"/>
                    </a:lnTo>
                    <a:lnTo>
                      <a:pt x="0" y="39"/>
                    </a:lnTo>
                    <a:lnTo>
                      <a:pt x="19" y="42"/>
                    </a:lnTo>
                    <a:lnTo>
                      <a:pt x="23" y="44"/>
                    </a:lnTo>
                    <a:lnTo>
                      <a:pt x="28" y="42"/>
                    </a:lnTo>
                    <a:lnTo>
                      <a:pt x="34" y="42"/>
                    </a:lnTo>
                    <a:lnTo>
                      <a:pt x="37" y="50"/>
                    </a:lnTo>
                    <a:lnTo>
                      <a:pt x="38" y="50"/>
                    </a:lnTo>
                    <a:lnTo>
                      <a:pt x="38" y="47"/>
                    </a:lnTo>
                    <a:lnTo>
                      <a:pt x="38" y="45"/>
                    </a:lnTo>
                    <a:lnTo>
                      <a:pt x="43" y="50"/>
                    </a:lnTo>
                    <a:lnTo>
                      <a:pt x="49" y="48"/>
                    </a:lnTo>
                    <a:lnTo>
                      <a:pt x="55" y="44"/>
                    </a:lnTo>
                    <a:lnTo>
                      <a:pt x="58" y="42"/>
                    </a:lnTo>
                    <a:lnTo>
                      <a:pt x="63" y="44"/>
                    </a:lnTo>
                    <a:lnTo>
                      <a:pt x="64" y="38"/>
                    </a:lnTo>
                    <a:lnTo>
                      <a:pt x="64" y="33"/>
                    </a:lnTo>
                    <a:lnTo>
                      <a:pt x="78" y="36"/>
                    </a:lnTo>
                    <a:lnTo>
                      <a:pt x="81" y="32"/>
                    </a:lnTo>
                    <a:lnTo>
                      <a:pt x="93" y="30"/>
                    </a:lnTo>
                    <a:lnTo>
                      <a:pt x="87" y="24"/>
                    </a:lnTo>
                    <a:lnTo>
                      <a:pt x="85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9" name="Freeform 3241">
                <a:extLst>
                  <a:ext uri="{FF2B5EF4-FFF2-40B4-BE49-F238E27FC236}">
                    <a16:creationId xmlns:a16="http://schemas.microsoft.com/office/drawing/2014/main" id="{37716E01-9347-2203-FBB0-F5A8BB4B4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336"/>
                <a:ext cx="46" cy="25"/>
              </a:xfrm>
              <a:custGeom>
                <a:avLst/>
                <a:gdLst>
                  <a:gd name="T0" fmla="*/ 85 w 93"/>
                  <a:gd name="T1" fmla="*/ 21 h 50"/>
                  <a:gd name="T2" fmla="*/ 87 w 93"/>
                  <a:gd name="T3" fmla="*/ 24 h 50"/>
                  <a:gd name="T4" fmla="*/ 93 w 93"/>
                  <a:gd name="T5" fmla="*/ 30 h 50"/>
                  <a:gd name="T6" fmla="*/ 81 w 93"/>
                  <a:gd name="T7" fmla="*/ 32 h 50"/>
                  <a:gd name="T8" fmla="*/ 78 w 93"/>
                  <a:gd name="T9" fmla="*/ 36 h 50"/>
                  <a:gd name="T10" fmla="*/ 64 w 93"/>
                  <a:gd name="T11" fmla="*/ 33 h 50"/>
                  <a:gd name="T12" fmla="*/ 64 w 93"/>
                  <a:gd name="T13" fmla="*/ 38 h 50"/>
                  <a:gd name="T14" fmla="*/ 63 w 93"/>
                  <a:gd name="T15" fmla="*/ 44 h 50"/>
                  <a:gd name="T16" fmla="*/ 58 w 93"/>
                  <a:gd name="T17" fmla="*/ 42 h 50"/>
                  <a:gd name="T18" fmla="*/ 55 w 93"/>
                  <a:gd name="T19" fmla="*/ 44 h 50"/>
                  <a:gd name="T20" fmla="*/ 49 w 93"/>
                  <a:gd name="T21" fmla="*/ 48 h 50"/>
                  <a:gd name="T22" fmla="*/ 43 w 93"/>
                  <a:gd name="T23" fmla="*/ 50 h 50"/>
                  <a:gd name="T24" fmla="*/ 38 w 93"/>
                  <a:gd name="T25" fmla="*/ 45 h 50"/>
                  <a:gd name="T26" fmla="*/ 38 w 93"/>
                  <a:gd name="T27" fmla="*/ 47 h 50"/>
                  <a:gd name="T28" fmla="*/ 38 w 93"/>
                  <a:gd name="T29" fmla="*/ 50 h 50"/>
                  <a:gd name="T30" fmla="*/ 37 w 93"/>
                  <a:gd name="T31" fmla="*/ 50 h 50"/>
                  <a:gd name="T32" fmla="*/ 34 w 93"/>
                  <a:gd name="T33" fmla="*/ 42 h 50"/>
                  <a:gd name="T34" fmla="*/ 28 w 93"/>
                  <a:gd name="T35" fmla="*/ 42 h 50"/>
                  <a:gd name="T36" fmla="*/ 23 w 93"/>
                  <a:gd name="T37" fmla="*/ 44 h 50"/>
                  <a:gd name="T38" fmla="*/ 19 w 93"/>
                  <a:gd name="T39" fmla="*/ 42 h 50"/>
                  <a:gd name="T40" fmla="*/ 0 w 93"/>
                  <a:gd name="T41" fmla="*/ 39 h 50"/>
                  <a:gd name="T42" fmla="*/ 7 w 93"/>
                  <a:gd name="T43" fmla="*/ 27 h 50"/>
                  <a:gd name="T44" fmla="*/ 7 w 93"/>
                  <a:gd name="T45" fmla="*/ 23 h 50"/>
                  <a:gd name="T46" fmla="*/ 2 w 93"/>
                  <a:gd name="T47" fmla="*/ 17 h 50"/>
                  <a:gd name="T48" fmla="*/ 13 w 93"/>
                  <a:gd name="T49" fmla="*/ 7 h 50"/>
                  <a:gd name="T50" fmla="*/ 17 w 93"/>
                  <a:gd name="T51" fmla="*/ 14 h 50"/>
                  <a:gd name="T52" fmla="*/ 25 w 93"/>
                  <a:gd name="T53" fmla="*/ 7 h 50"/>
                  <a:gd name="T54" fmla="*/ 34 w 93"/>
                  <a:gd name="T55" fmla="*/ 9 h 50"/>
                  <a:gd name="T56" fmla="*/ 46 w 93"/>
                  <a:gd name="T57" fmla="*/ 4 h 50"/>
                  <a:gd name="T58" fmla="*/ 49 w 93"/>
                  <a:gd name="T59" fmla="*/ 4 h 50"/>
                  <a:gd name="T60" fmla="*/ 58 w 93"/>
                  <a:gd name="T61" fmla="*/ 0 h 50"/>
                  <a:gd name="T62" fmla="*/ 66 w 93"/>
                  <a:gd name="T63" fmla="*/ 3 h 50"/>
                  <a:gd name="T64" fmla="*/ 73 w 93"/>
                  <a:gd name="T65" fmla="*/ 10 h 50"/>
                  <a:gd name="T66" fmla="*/ 85 w 93"/>
                  <a:gd name="T67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3" h="50">
                    <a:moveTo>
                      <a:pt x="85" y="21"/>
                    </a:moveTo>
                    <a:lnTo>
                      <a:pt x="87" y="24"/>
                    </a:lnTo>
                    <a:lnTo>
                      <a:pt x="93" y="30"/>
                    </a:lnTo>
                    <a:lnTo>
                      <a:pt x="81" y="32"/>
                    </a:lnTo>
                    <a:lnTo>
                      <a:pt x="78" y="36"/>
                    </a:lnTo>
                    <a:lnTo>
                      <a:pt x="64" y="33"/>
                    </a:lnTo>
                    <a:lnTo>
                      <a:pt x="64" y="38"/>
                    </a:lnTo>
                    <a:lnTo>
                      <a:pt x="63" y="44"/>
                    </a:lnTo>
                    <a:lnTo>
                      <a:pt x="58" y="42"/>
                    </a:lnTo>
                    <a:lnTo>
                      <a:pt x="55" y="44"/>
                    </a:lnTo>
                    <a:lnTo>
                      <a:pt x="49" y="48"/>
                    </a:lnTo>
                    <a:lnTo>
                      <a:pt x="43" y="50"/>
                    </a:lnTo>
                    <a:lnTo>
                      <a:pt x="38" y="45"/>
                    </a:lnTo>
                    <a:lnTo>
                      <a:pt x="38" y="47"/>
                    </a:lnTo>
                    <a:lnTo>
                      <a:pt x="38" y="50"/>
                    </a:lnTo>
                    <a:lnTo>
                      <a:pt x="37" y="50"/>
                    </a:lnTo>
                    <a:lnTo>
                      <a:pt x="34" y="42"/>
                    </a:lnTo>
                    <a:lnTo>
                      <a:pt x="28" y="42"/>
                    </a:lnTo>
                    <a:lnTo>
                      <a:pt x="23" y="44"/>
                    </a:lnTo>
                    <a:lnTo>
                      <a:pt x="19" y="42"/>
                    </a:lnTo>
                    <a:lnTo>
                      <a:pt x="0" y="39"/>
                    </a:lnTo>
                    <a:lnTo>
                      <a:pt x="7" y="27"/>
                    </a:lnTo>
                    <a:lnTo>
                      <a:pt x="7" y="23"/>
                    </a:lnTo>
                    <a:lnTo>
                      <a:pt x="2" y="17"/>
                    </a:lnTo>
                    <a:lnTo>
                      <a:pt x="13" y="7"/>
                    </a:lnTo>
                    <a:lnTo>
                      <a:pt x="17" y="14"/>
                    </a:lnTo>
                    <a:lnTo>
                      <a:pt x="25" y="7"/>
                    </a:lnTo>
                    <a:lnTo>
                      <a:pt x="34" y="9"/>
                    </a:lnTo>
                    <a:lnTo>
                      <a:pt x="46" y="4"/>
                    </a:lnTo>
                    <a:lnTo>
                      <a:pt x="49" y="4"/>
                    </a:lnTo>
                    <a:lnTo>
                      <a:pt x="58" y="0"/>
                    </a:lnTo>
                    <a:lnTo>
                      <a:pt x="66" y="3"/>
                    </a:lnTo>
                    <a:lnTo>
                      <a:pt x="73" y="10"/>
                    </a:lnTo>
                    <a:lnTo>
                      <a:pt x="85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0" name="Freeform 3242">
                <a:extLst>
                  <a:ext uri="{FF2B5EF4-FFF2-40B4-BE49-F238E27FC236}">
                    <a16:creationId xmlns:a16="http://schemas.microsoft.com/office/drawing/2014/main" id="{78991C13-F7F6-AAA3-1237-4823D392D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336"/>
                <a:ext cx="46" cy="25"/>
              </a:xfrm>
              <a:custGeom>
                <a:avLst/>
                <a:gdLst>
                  <a:gd name="T0" fmla="*/ 85 w 93"/>
                  <a:gd name="T1" fmla="*/ 21 h 50"/>
                  <a:gd name="T2" fmla="*/ 87 w 93"/>
                  <a:gd name="T3" fmla="*/ 24 h 50"/>
                  <a:gd name="T4" fmla="*/ 93 w 93"/>
                  <a:gd name="T5" fmla="*/ 30 h 50"/>
                  <a:gd name="T6" fmla="*/ 81 w 93"/>
                  <a:gd name="T7" fmla="*/ 32 h 50"/>
                  <a:gd name="T8" fmla="*/ 78 w 93"/>
                  <a:gd name="T9" fmla="*/ 36 h 50"/>
                  <a:gd name="T10" fmla="*/ 64 w 93"/>
                  <a:gd name="T11" fmla="*/ 33 h 50"/>
                  <a:gd name="T12" fmla="*/ 64 w 93"/>
                  <a:gd name="T13" fmla="*/ 38 h 50"/>
                  <a:gd name="T14" fmla="*/ 63 w 93"/>
                  <a:gd name="T15" fmla="*/ 44 h 50"/>
                  <a:gd name="T16" fmla="*/ 58 w 93"/>
                  <a:gd name="T17" fmla="*/ 42 h 50"/>
                  <a:gd name="T18" fmla="*/ 55 w 93"/>
                  <a:gd name="T19" fmla="*/ 44 h 50"/>
                  <a:gd name="T20" fmla="*/ 49 w 93"/>
                  <a:gd name="T21" fmla="*/ 48 h 50"/>
                  <a:gd name="T22" fmla="*/ 43 w 93"/>
                  <a:gd name="T23" fmla="*/ 50 h 50"/>
                  <a:gd name="T24" fmla="*/ 38 w 93"/>
                  <a:gd name="T25" fmla="*/ 45 h 50"/>
                  <a:gd name="T26" fmla="*/ 38 w 93"/>
                  <a:gd name="T27" fmla="*/ 47 h 50"/>
                  <a:gd name="T28" fmla="*/ 38 w 93"/>
                  <a:gd name="T29" fmla="*/ 50 h 50"/>
                  <a:gd name="T30" fmla="*/ 37 w 93"/>
                  <a:gd name="T31" fmla="*/ 50 h 50"/>
                  <a:gd name="T32" fmla="*/ 34 w 93"/>
                  <a:gd name="T33" fmla="*/ 42 h 50"/>
                  <a:gd name="T34" fmla="*/ 28 w 93"/>
                  <a:gd name="T35" fmla="*/ 42 h 50"/>
                  <a:gd name="T36" fmla="*/ 23 w 93"/>
                  <a:gd name="T37" fmla="*/ 44 h 50"/>
                  <a:gd name="T38" fmla="*/ 19 w 93"/>
                  <a:gd name="T39" fmla="*/ 42 h 50"/>
                  <a:gd name="T40" fmla="*/ 0 w 93"/>
                  <a:gd name="T41" fmla="*/ 39 h 50"/>
                  <a:gd name="T42" fmla="*/ 7 w 93"/>
                  <a:gd name="T43" fmla="*/ 27 h 50"/>
                  <a:gd name="T44" fmla="*/ 7 w 93"/>
                  <a:gd name="T45" fmla="*/ 23 h 50"/>
                  <a:gd name="T46" fmla="*/ 2 w 93"/>
                  <a:gd name="T47" fmla="*/ 17 h 50"/>
                  <a:gd name="T48" fmla="*/ 13 w 93"/>
                  <a:gd name="T49" fmla="*/ 7 h 50"/>
                  <a:gd name="T50" fmla="*/ 17 w 93"/>
                  <a:gd name="T51" fmla="*/ 14 h 50"/>
                  <a:gd name="T52" fmla="*/ 25 w 93"/>
                  <a:gd name="T53" fmla="*/ 7 h 50"/>
                  <a:gd name="T54" fmla="*/ 34 w 93"/>
                  <a:gd name="T55" fmla="*/ 9 h 50"/>
                  <a:gd name="T56" fmla="*/ 46 w 93"/>
                  <a:gd name="T57" fmla="*/ 4 h 50"/>
                  <a:gd name="T58" fmla="*/ 49 w 93"/>
                  <a:gd name="T59" fmla="*/ 4 h 50"/>
                  <a:gd name="T60" fmla="*/ 58 w 93"/>
                  <a:gd name="T61" fmla="*/ 0 h 50"/>
                  <a:gd name="T62" fmla="*/ 66 w 93"/>
                  <a:gd name="T63" fmla="*/ 3 h 50"/>
                  <a:gd name="T64" fmla="*/ 73 w 93"/>
                  <a:gd name="T65" fmla="*/ 10 h 50"/>
                  <a:gd name="T66" fmla="*/ 85 w 93"/>
                  <a:gd name="T67" fmla="*/ 2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3" h="50">
                    <a:moveTo>
                      <a:pt x="85" y="21"/>
                    </a:moveTo>
                    <a:lnTo>
                      <a:pt x="87" y="24"/>
                    </a:lnTo>
                    <a:lnTo>
                      <a:pt x="93" y="30"/>
                    </a:lnTo>
                    <a:lnTo>
                      <a:pt x="81" y="32"/>
                    </a:lnTo>
                    <a:lnTo>
                      <a:pt x="78" y="36"/>
                    </a:lnTo>
                    <a:lnTo>
                      <a:pt x="64" y="33"/>
                    </a:lnTo>
                    <a:lnTo>
                      <a:pt x="64" y="38"/>
                    </a:lnTo>
                    <a:lnTo>
                      <a:pt x="63" y="44"/>
                    </a:lnTo>
                    <a:lnTo>
                      <a:pt x="58" y="42"/>
                    </a:lnTo>
                    <a:lnTo>
                      <a:pt x="55" y="44"/>
                    </a:lnTo>
                    <a:lnTo>
                      <a:pt x="49" y="48"/>
                    </a:lnTo>
                    <a:lnTo>
                      <a:pt x="43" y="50"/>
                    </a:lnTo>
                    <a:lnTo>
                      <a:pt x="38" y="45"/>
                    </a:lnTo>
                    <a:lnTo>
                      <a:pt x="38" y="47"/>
                    </a:lnTo>
                    <a:lnTo>
                      <a:pt x="38" y="50"/>
                    </a:lnTo>
                    <a:lnTo>
                      <a:pt x="37" y="50"/>
                    </a:lnTo>
                    <a:lnTo>
                      <a:pt x="34" y="42"/>
                    </a:lnTo>
                    <a:lnTo>
                      <a:pt x="28" y="42"/>
                    </a:lnTo>
                    <a:lnTo>
                      <a:pt x="23" y="44"/>
                    </a:lnTo>
                    <a:lnTo>
                      <a:pt x="19" y="42"/>
                    </a:lnTo>
                    <a:lnTo>
                      <a:pt x="0" y="39"/>
                    </a:lnTo>
                    <a:lnTo>
                      <a:pt x="7" y="27"/>
                    </a:lnTo>
                    <a:lnTo>
                      <a:pt x="7" y="23"/>
                    </a:lnTo>
                    <a:lnTo>
                      <a:pt x="2" y="17"/>
                    </a:lnTo>
                    <a:lnTo>
                      <a:pt x="13" y="7"/>
                    </a:lnTo>
                    <a:lnTo>
                      <a:pt x="17" y="14"/>
                    </a:lnTo>
                    <a:lnTo>
                      <a:pt x="25" y="7"/>
                    </a:lnTo>
                    <a:lnTo>
                      <a:pt x="34" y="9"/>
                    </a:lnTo>
                    <a:lnTo>
                      <a:pt x="46" y="4"/>
                    </a:lnTo>
                    <a:lnTo>
                      <a:pt x="49" y="4"/>
                    </a:lnTo>
                    <a:lnTo>
                      <a:pt x="58" y="0"/>
                    </a:lnTo>
                    <a:lnTo>
                      <a:pt x="66" y="3"/>
                    </a:lnTo>
                    <a:lnTo>
                      <a:pt x="73" y="10"/>
                    </a:lnTo>
                    <a:lnTo>
                      <a:pt x="85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1" name="Freeform 3243">
                <a:extLst>
                  <a:ext uri="{FF2B5EF4-FFF2-40B4-BE49-F238E27FC236}">
                    <a16:creationId xmlns:a16="http://schemas.microsoft.com/office/drawing/2014/main" id="{F79C0CB1-3653-500A-AE60-F3EFC89E1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227"/>
                <a:ext cx="131" cy="94"/>
              </a:xfrm>
              <a:custGeom>
                <a:avLst/>
                <a:gdLst>
                  <a:gd name="T0" fmla="*/ 16 w 261"/>
                  <a:gd name="T1" fmla="*/ 16 h 188"/>
                  <a:gd name="T2" fmla="*/ 1 w 261"/>
                  <a:gd name="T3" fmla="*/ 31 h 188"/>
                  <a:gd name="T4" fmla="*/ 9 w 261"/>
                  <a:gd name="T5" fmla="*/ 45 h 188"/>
                  <a:gd name="T6" fmla="*/ 19 w 261"/>
                  <a:gd name="T7" fmla="*/ 57 h 188"/>
                  <a:gd name="T8" fmla="*/ 26 w 261"/>
                  <a:gd name="T9" fmla="*/ 75 h 188"/>
                  <a:gd name="T10" fmla="*/ 16 w 261"/>
                  <a:gd name="T11" fmla="*/ 86 h 188"/>
                  <a:gd name="T12" fmla="*/ 13 w 261"/>
                  <a:gd name="T13" fmla="*/ 95 h 188"/>
                  <a:gd name="T14" fmla="*/ 33 w 261"/>
                  <a:gd name="T15" fmla="*/ 95 h 188"/>
                  <a:gd name="T16" fmla="*/ 42 w 261"/>
                  <a:gd name="T17" fmla="*/ 98 h 188"/>
                  <a:gd name="T18" fmla="*/ 44 w 261"/>
                  <a:gd name="T19" fmla="*/ 129 h 188"/>
                  <a:gd name="T20" fmla="*/ 47 w 261"/>
                  <a:gd name="T21" fmla="*/ 142 h 188"/>
                  <a:gd name="T22" fmla="*/ 47 w 261"/>
                  <a:gd name="T23" fmla="*/ 150 h 188"/>
                  <a:gd name="T24" fmla="*/ 45 w 261"/>
                  <a:gd name="T25" fmla="*/ 165 h 188"/>
                  <a:gd name="T26" fmla="*/ 60 w 261"/>
                  <a:gd name="T27" fmla="*/ 180 h 188"/>
                  <a:gd name="T28" fmla="*/ 67 w 261"/>
                  <a:gd name="T29" fmla="*/ 180 h 188"/>
                  <a:gd name="T30" fmla="*/ 88 w 261"/>
                  <a:gd name="T31" fmla="*/ 179 h 188"/>
                  <a:gd name="T32" fmla="*/ 97 w 261"/>
                  <a:gd name="T33" fmla="*/ 165 h 188"/>
                  <a:gd name="T34" fmla="*/ 117 w 261"/>
                  <a:gd name="T35" fmla="*/ 151 h 188"/>
                  <a:gd name="T36" fmla="*/ 123 w 261"/>
                  <a:gd name="T37" fmla="*/ 132 h 188"/>
                  <a:gd name="T38" fmla="*/ 124 w 261"/>
                  <a:gd name="T39" fmla="*/ 120 h 188"/>
                  <a:gd name="T40" fmla="*/ 147 w 261"/>
                  <a:gd name="T41" fmla="*/ 115 h 188"/>
                  <a:gd name="T42" fmla="*/ 170 w 261"/>
                  <a:gd name="T43" fmla="*/ 120 h 188"/>
                  <a:gd name="T44" fmla="*/ 179 w 261"/>
                  <a:gd name="T45" fmla="*/ 132 h 188"/>
                  <a:gd name="T46" fmla="*/ 191 w 261"/>
                  <a:gd name="T47" fmla="*/ 142 h 188"/>
                  <a:gd name="T48" fmla="*/ 202 w 261"/>
                  <a:gd name="T49" fmla="*/ 135 h 188"/>
                  <a:gd name="T50" fmla="*/ 221 w 261"/>
                  <a:gd name="T51" fmla="*/ 138 h 188"/>
                  <a:gd name="T52" fmla="*/ 236 w 261"/>
                  <a:gd name="T53" fmla="*/ 150 h 188"/>
                  <a:gd name="T54" fmla="*/ 238 w 261"/>
                  <a:gd name="T55" fmla="*/ 123 h 188"/>
                  <a:gd name="T56" fmla="*/ 243 w 261"/>
                  <a:gd name="T57" fmla="*/ 112 h 188"/>
                  <a:gd name="T58" fmla="*/ 230 w 261"/>
                  <a:gd name="T59" fmla="*/ 101 h 188"/>
                  <a:gd name="T60" fmla="*/ 220 w 261"/>
                  <a:gd name="T61" fmla="*/ 106 h 188"/>
                  <a:gd name="T62" fmla="*/ 208 w 261"/>
                  <a:gd name="T63" fmla="*/ 92 h 188"/>
                  <a:gd name="T64" fmla="*/ 221 w 261"/>
                  <a:gd name="T65" fmla="*/ 75 h 188"/>
                  <a:gd name="T66" fmla="*/ 220 w 261"/>
                  <a:gd name="T67" fmla="*/ 65 h 188"/>
                  <a:gd name="T68" fmla="*/ 232 w 261"/>
                  <a:gd name="T69" fmla="*/ 54 h 188"/>
                  <a:gd name="T70" fmla="*/ 246 w 261"/>
                  <a:gd name="T71" fmla="*/ 41 h 188"/>
                  <a:gd name="T72" fmla="*/ 255 w 261"/>
                  <a:gd name="T73" fmla="*/ 33 h 188"/>
                  <a:gd name="T74" fmla="*/ 244 w 261"/>
                  <a:gd name="T75" fmla="*/ 13 h 188"/>
                  <a:gd name="T76" fmla="*/ 223 w 261"/>
                  <a:gd name="T77" fmla="*/ 10 h 188"/>
                  <a:gd name="T78" fmla="*/ 205 w 261"/>
                  <a:gd name="T79" fmla="*/ 30 h 188"/>
                  <a:gd name="T80" fmla="*/ 199 w 261"/>
                  <a:gd name="T81" fmla="*/ 41 h 188"/>
                  <a:gd name="T82" fmla="*/ 188 w 261"/>
                  <a:gd name="T83" fmla="*/ 27 h 188"/>
                  <a:gd name="T84" fmla="*/ 168 w 261"/>
                  <a:gd name="T85" fmla="*/ 16 h 188"/>
                  <a:gd name="T86" fmla="*/ 162 w 261"/>
                  <a:gd name="T87" fmla="*/ 6 h 188"/>
                  <a:gd name="T88" fmla="*/ 145 w 261"/>
                  <a:gd name="T89" fmla="*/ 0 h 188"/>
                  <a:gd name="T90" fmla="*/ 133 w 261"/>
                  <a:gd name="T91" fmla="*/ 16 h 188"/>
                  <a:gd name="T92" fmla="*/ 132 w 261"/>
                  <a:gd name="T93" fmla="*/ 30 h 188"/>
                  <a:gd name="T94" fmla="*/ 112 w 261"/>
                  <a:gd name="T95" fmla="*/ 28 h 188"/>
                  <a:gd name="T96" fmla="*/ 91 w 261"/>
                  <a:gd name="T97" fmla="*/ 24 h 188"/>
                  <a:gd name="T98" fmla="*/ 82 w 261"/>
                  <a:gd name="T99" fmla="*/ 13 h 188"/>
                  <a:gd name="T100" fmla="*/ 70 w 261"/>
                  <a:gd name="T101" fmla="*/ 12 h 188"/>
                  <a:gd name="T102" fmla="*/ 57 w 261"/>
                  <a:gd name="T103" fmla="*/ 31 h 188"/>
                  <a:gd name="T104" fmla="*/ 36 w 261"/>
                  <a:gd name="T105" fmla="*/ 37 h 188"/>
                  <a:gd name="T106" fmla="*/ 24 w 261"/>
                  <a:gd name="T107" fmla="*/ 19 h 188"/>
                  <a:gd name="T108" fmla="*/ 15 w 261"/>
                  <a:gd name="T109" fmla="*/ 6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1" h="188">
                    <a:moveTo>
                      <a:pt x="15" y="6"/>
                    </a:moveTo>
                    <a:lnTo>
                      <a:pt x="13" y="9"/>
                    </a:lnTo>
                    <a:lnTo>
                      <a:pt x="16" y="16"/>
                    </a:lnTo>
                    <a:lnTo>
                      <a:pt x="6" y="25"/>
                    </a:lnTo>
                    <a:lnTo>
                      <a:pt x="7" y="30"/>
                    </a:lnTo>
                    <a:lnTo>
                      <a:pt x="1" y="31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9" y="45"/>
                    </a:lnTo>
                    <a:lnTo>
                      <a:pt x="13" y="48"/>
                    </a:lnTo>
                    <a:lnTo>
                      <a:pt x="15" y="53"/>
                    </a:lnTo>
                    <a:lnTo>
                      <a:pt x="19" y="57"/>
                    </a:lnTo>
                    <a:lnTo>
                      <a:pt x="29" y="62"/>
                    </a:lnTo>
                    <a:lnTo>
                      <a:pt x="27" y="71"/>
                    </a:lnTo>
                    <a:lnTo>
                      <a:pt x="26" y="75"/>
                    </a:lnTo>
                    <a:lnTo>
                      <a:pt x="27" y="80"/>
                    </a:lnTo>
                    <a:lnTo>
                      <a:pt x="19" y="83"/>
                    </a:lnTo>
                    <a:lnTo>
                      <a:pt x="16" y="86"/>
                    </a:lnTo>
                    <a:lnTo>
                      <a:pt x="16" y="92"/>
                    </a:lnTo>
                    <a:lnTo>
                      <a:pt x="9" y="92"/>
                    </a:lnTo>
                    <a:lnTo>
                      <a:pt x="13" y="95"/>
                    </a:lnTo>
                    <a:lnTo>
                      <a:pt x="21" y="92"/>
                    </a:lnTo>
                    <a:lnTo>
                      <a:pt x="24" y="95"/>
                    </a:lnTo>
                    <a:lnTo>
                      <a:pt x="33" y="95"/>
                    </a:lnTo>
                    <a:lnTo>
                      <a:pt x="41" y="94"/>
                    </a:lnTo>
                    <a:lnTo>
                      <a:pt x="42" y="95"/>
                    </a:lnTo>
                    <a:lnTo>
                      <a:pt x="42" y="98"/>
                    </a:lnTo>
                    <a:lnTo>
                      <a:pt x="48" y="121"/>
                    </a:lnTo>
                    <a:lnTo>
                      <a:pt x="45" y="121"/>
                    </a:lnTo>
                    <a:lnTo>
                      <a:pt x="44" y="129"/>
                    </a:lnTo>
                    <a:lnTo>
                      <a:pt x="50" y="133"/>
                    </a:lnTo>
                    <a:lnTo>
                      <a:pt x="50" y="138"/>
                    </a:lnTo>
                    <a:lnTo>
                      <a:pt x="47" y="142"/>
                    </a:lnTo>
                    <a:lnTo>
                      <a:pt x="54" y="144"/>
                    </a:lnTo>
                    <a:lnTo>
                      <a:pt x="54" y="147"/>
                    </a:lnTo>
                    <a:lnTo>
                      <a:pt x="47" y="150"/>
                    </a:lnTo>
                    <a:lnTo>
                      <a:pt x="50" y="156"/>
                    </a:lnTo>
                    <a:lnTo>
                      <a:pt x="42" y="156"/>
                    </a:lnTo>
                    <a:lnTo>
                      <a:pt x="45" y="165"/>
                    </a:lnTo>
                    <a:lnTo>
                      <a:pt x="50" y="168"/>
                    </a:lnTo>
                    <a:lnTo>
                      <a:pt x="53" y="179"/>
                    </a:lnTo>
                    <a:lnTo>
                      <a:pt x="60" y="180"/>
                    </a:lnTo>
                    <a:lnTo>
                      <a:pt x="60" y="186"/>
                    </a:lnTo>
                    <a:lnTo>
                      <a:pt x="63" y="188"/>
                    </a:lnTo>
                    <a:lnTo>
                      <a:pt x="67" y="180"/>
                    </a:lnTo>
                    <a:lnTo>
                      <a:pt x="74" y="177"/>
                    </a:lnTo>
                    <a:lnTo>
                      <a:pt x="77" y="180"/>
                    </a:lnTo>
                    <a:lnTo>
                      <a:pt x="88" y="179"/>
                    </a:lnTo>
                    <a:lnTo>
                      <a:pt x="94" y="168"/>
                    </a:lnTo>
                    <a:lnTo>
                      <a:pt x="97" y="168"/>
                    </a:lnTo>
                    <a:lnTo>
                      <a:pt x="97" y="165"/>
                    </a:lnTo>
                    <a:lnTo>
                      <a:pt x="106" y="153"/>
                    </a:lnTo>
                    <a:lnTo>
                      <a:pt x="114" y="148"/>
                    </a:lnTo>
                    <a:lnTo>
                      <a:pt x="117" y="151"/>
                    </a:lnTo>
                    <a:lnTo>
                      <a:pt x="120" y="142"/>
                    </a:lnTo>
                    <a:lnTo>
                      <a:pt x="117" y="138"/>
                    </a:lnTo>
                    <a:lnTo>
                      <a:pt x="123" y="132"/>
                    </a:lnTo>
                    <a:lnTo>
                      <a:pt x="121" y="127"/>
                    </a:lnTo>
                    <a:lnTo>
                      <a:pt x="123" y="126"/>
                    </a:lnTo>
                    <a:lnTo>
                      <a:pt x="124" y="120"/>
                    </a:lnTo>
                    <a:lnTo>
                      <a:pt x="133" y="117"/>
                    </a:lnTo>
                    <a:lnTo>
                      <a:pt x="145" y="118"/>
                    </a:lnTo>
                    <a:lnTo>
                      <a:pt x="147" y="115"/>
                    </a:lnTo>
                    <a:lnTo>
                      <a:pt x="156" y="123"/>
                    </a:lnTo>
                    <a:lnTo>
                      <a:pt x="162" y="123"/>
                    </a:lnTo>
                    <a:lnTo>
                      <a:pt x="170" y="120"/>
                    </a:lnTo>
                    <a:lnTo>
                      <a:pt x="170" y="123"/>
                    </a:lnTo>
                    <a:lnTo>
                      <a:pt x="176" y="123"/>
                    </a:lnTo>
                    <a:lnTo>
                      <a:pt x="179" y="132"/>
                    </a:lnTo>
                    <a:lnTo>
                      <a:pt x="182" y="135"/>
                    </a:lnTo>
                    <a:lnTo>
                      <a:pt x="191" y="135"/>
                    </a:lnTo>
                    <a:lnTo>
                      <a:pt x="191" y="142"/>
                    </a:lnTo>
                    <a:lnTo>
                      <a:pt x="197" y="147"/>
                    </a:lnTo>
                    <a:lnTo>
                      <a:pt x="202" y="141"/>
                    </a:lnTo>
                    <a:lnTo>
                      <a:pt x="202" y="135"/>
                    </a:lnTo>
                    <a:lnTo>
                      <a:pt x="205" y="130"/>
                    </a:lnTo>
                    <a:lnTo>
                      <a:pt x="218" y="139"/>
                    </a:lnTo>
                    <a:lnTo>
                      <a:pt x="221" y="138"/>
                    </a:lnTo>
                    <a:lnTo>
                      <a:pt x="227" y="138"/>
                    </a:lnTo>
                    <a:lnTo>
                      <a:pt x="232" y="141"/>
                    </a:lnTo>
                    <a:lnTo>
                      <a:pt x="236" y="150"/>
                    </a:lnTo>
                    <a:lnTo>
                      <a:pt x="243" y="142"/>
                    </a:lnTo>
                    <a:lnTo>
                      <a:pt x="241" y="135"/>
                    </a:lnTo>
                    <a:lnTo>
                      <a:pt x="238" y="123"/>
                    </a:lnTo>
                    <a:lnTo>
                      <a:pt x="241" y="117"/>
                    </a:lnTo>
                    <a:lnTo>
                      <a:pt x="244" y="118"/>
                    </a:lnTo>
                    <a:lnTo>
                      <a:pt x="243" y="112"/>
                    </a:lnTo>
                    <a:lnTo>
                      <a:pt x="238" y="107"/>
                    </a:lnTo>
                    <a:lnTo>
                      <a:pt x="238" y="100"/>
                    </a:lnTo>
                    <a:lnTo>
                      <a:pt x="230" y="101"/>
                    </a:lnTo>
                    <a:lnTo>
                      <a:pt x="229" y="98"/>
                    </a:lnTo>
                    <a:lnTo>
                      <a:pt x="223" y="101"/>
                    </a:lnTo>
                    <a:lnTo>
                      <a:pt x="220" y="106"/>
                    </a:lnTo>
                    <a:lnTo>
                      <a:pt x="212" y="110"/>
                    </a:lnTo>
                    <a:lnTo>
                      <a:pt x="211" y="95"/>
                    </a:lnTo>
                    <a:lnTo>
                      <a:pt x="208" y="92"/>
                    </a:lnTo>
                    <a:lnTo>
                      <a:pt x="215" y="83"/>
                    </a:lnTo>
                    <a:lnTo>
                      <a:pt x="223" y="80"/>
                    </a:lnTo>
                    <a:lnTo>
                      <a:pt x="221" y="75"/>
                    </a:lnTo>
                    <a:lnTo>
                      <a:pt x="229" y="71"/>
                    </a:lnTo>
                    <a:lnTo>
                      <a:pt x="226" y="65"/>
                    </a:lnTo>
                    <a:lnTo>
                      <a:pt x="220" y="65"/>
                    </a:lnTo>
                    <a:lnTo>
                      <a:pt x="220" y="57"/>
                    </a:lnTo>
                    <a:lnTo>
                      <a:pt x="226" y="53"/>
                    </a:lnTo>
                    <a:lnTo>
                      <a:pt x="232" y="54"/>
                    </a:lnTo>
                    <a:lnTo>
                      <a:pt x="241" y="50"/>
                    </a:lnTo>
                    <a:lnTo>
                      <a:pt x="241" y="42"/>
                    </a:lnTo>
                    <a:lnTo>
                      <a:pt x="246" y="41"/>
                    </a:lnTo>
                    <a:lnTo>
                      <a:pt x="255" y="45"/>
                    </a:lnTo>
                    <a:lnTo>
                      <a:pt x="261" y="44"/>
                    </a:lnTo>
                    <a:lnTo>
                      <a:pt x="255" y="33"/>
                    </a:lnTo>
                    <a:lnTo>
                      <a:pt x="253" y="25"/>
                    </a:lnTo>
                    <a:lnTo>
                      <a:pt x="244" y="19"/>
                    </a:lnTo>
                    <a:lnTo>
                      <a:pt x="244" y="13"/>
                    </a:lnTo>
                    <a:lnTo>
                      <a:pt x="240" y="12"/>
                    </a:lnTo>
                    <a:lnTo>
                      <a:pt x="229" y="15"/>
                    </a:lnTo>
                    <a:lnTo>
                      <a:pt x="223" y="10"/>
                    </a:lnTo>
                    <a:lnTo>
                      <a:pt x="218" y="13"/>
                    </a:lnTo>
                    <a:lnTo>
                      <a:pt x="215" y="25"/>
                    </a:lnTo>
                    <a:lnTo>
                      <a:pt x="205" y="30"/>
                    </a:lnTo>
                    <a:lnTo>
                      <a:pt x="208" y="37"/>
                    </a:lnTo>
                    <a:lnTo>
                      <a:pt x="200" y="45"/>
                    </a:lnTo>
                    <a:lnTo>
                      <a:pt x="199" y="41"/>
                    </a:lnTo>
                    <a:lnTo>
                      <a:pt x="196" y="25"/>
                    </a:lnTo>
                    <a:lnTo>
                      <a:pt x="192" y="28"/>
                    </a:lnTo>
                    <a:lnTo>
                      <a:pt x="188" y="27"/>
                    </a:lnTo>
                    <a:lnTo>
                      <a:pt x="180" y="27"/>
                    </a:lnTo>
                    <a:lnTo>
                      <a:pt x="173" y="24"/>
                    </a:lnTo>
                    <a:lnTo>
                      <a:pt x="168" y="16"/>
                    </a:lnTo>
                    <a:lnTo>
                      <a:pt x="162" y="19"/>
                    </a:lnTo>
                    <a:lnTo>
                      <a:pt x="161" y="12"/>
                    </a:lnTo>
                    <a:lnTo>
                      <a:pt x="162" y="6"/>
                    </a:lnTo>
                    <a:lnTo>
                      <a:pt x="155" y="9"/>
                    </a:lnTo>
                    <a:lnTo>
                      <a:pt x="153" y="4"/>
                    </a:lnTo>
                    <a:lnTo>
                      <a:pt x="145" y="0"/>
                    </a:lnTo>
                    <a:lnTo>
                      <a:pt x="136" y="6"/>
                    </a:lnTo>
                    <a:lnTo>
                      <a:pt x="136" y="13"/>
                    </a:lnTo>
                    <a:lnTo>
                      <a:pt x="133" y="16"/>
                    </a:lnTo>
                    <a:lnTo>
                      <a:pt x="136" y="22"/>
                    </a:lnTo>
                    <a:lnTo>
                      <a:pt x="136" y="28"/>
                    </a:lnTo>
                    <a:lnTo>
                      <a:pt x="132" y="30"/>
                    </a:lnTo>
                    <a:lnTo>
                      <a:pt x="130" y="33"/>
                    </a:lnTo>
                    <a:lnTo>
                      <a:pt x="118" y="28"/>
                    </a:lnTo>
                    <a:lnTo>
                      <a:pt x="112" y="28"/>
                    </a:lnTo>
                    <a:lnTo>
                      <a:pt x="109" y="30"/>
                    </a:lnTo>
                    <a:lnTo>
                      <a:pt x="103" y="24"/>
                    </a:lnTo>
                    <a:lnTo>
                      <a:pt x="91" y="24"/>
                    </a:lnTo>
                    <a:lnTo>
                      <a:pt x="85" y="21"/>
                    </a:lnTo>
                    <a:lnTo>
                      <a:pt x="91" y="16"/>
                    </a:lnTo>
                    <a:lnTo>
                      <a:pt x="82" y="13"/>
                    </a:lnTo>
                    <a:lnTo>
                      <a:pt x="79" y="9"/>
                    </a:lnTo>
                    <a:lnTo>
                      <a:pt x="76" y="7"/>
                    </a:lnTo>
                    <a:lnTo>
                      <a:pt x="70" y="12"/>
                    </a:lnTo>
                    <a:lnTo>
                      <a:pt x="67" y="24"/>
                    </a:lnTo>
                    <a:lnTo>
                      <a:pt x="57" y="25"/>
                    </a:lnTo>
                    <a:lnTo>
                      <a:pt x="57" y="31"/>
                    </a:lnTo>
                    <a:lnTo>
                      <a:pt x="47" y="42"/>
                    </a:lnTo>
                    <a:lnTo>
                      <a:pt x="42" y="42"/>
                    </a:lnTo>
                    <a:lnTo>
                      <a:pt x="36" y="37"/>
                    </a:lnTo>
                    <a:lnTo>
                      <a:pt x="35" y="33"/>
                    </a:lnTo>
                    <a:lnTo>
                      <a:pt x="27" y="27"/>
                    </a:lnTo>
                    <a:lnTo>
                      <a:pt x="24" y="19"/>
                    </a:lnTo>
                    <a:lnTo>
                      <a:pt x="24" y="15"/>
                    </a:lnTo>
                    <a:lnTo>
                      <a:pt x="21" y="7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2" name="Freeform 3244">
                <a:extLst>
                  <a:ext uri="{FF2B5EF4-FFF2-40B4-BE49-F238E27FC236}">
                    <a16:creationId xmlns:a16="http://schemas.microsoft.com/office/drawing/2014/main" id="{2330541B-8A32-4160-7A08-56B2BAE26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227"/>
                <a:ext cx="131" cy="94"/>
              </a:xfrm>
              <a:custGeom>
                <a:avLst/>
                <a:gdLst>
                  <a:gd name="T0" fmla="*/ 24 w 261"/>
                  <a:gd name="T1" fmla="*/ 15 h 188"/>
                  <a:gd name="T2" fmla="*/ 35 w 261"/>
                  <a:gd name="T3" fmla="*/ 33 h 188"/>
                  <a:gd name="T4" fmla="*/ 47 w 261"/>
                  <a:gd name="T5" fmla="*/ 42 h 188"/>
                  <a:gd name="T6" fmla="*/ 67 w 261"/>
                  <a:gd name="T7" fmla="*/ 24 h 188"/>
                  <a:gd name="T8" fmla="*/ 79 w 261"/>
                  <a:gd name="T9" fmla="*/ 9 h 188"/>
                  <a:gd name="T10" fmla="*/ 85 w 261"/>
                  <a:gd name="T11" fmla="*/ 21 h 188"/>
                  <a:gd name="T12" fmla="*/ 109 w 261"/>
                  <a:gd name="T13" fmla="*/ 30 h 188"/>
                  <a:gd name="T14" fmla="*/ 130 w 261"/>
                  <a:gd name="T15" fmla="*/ 33 h 188"/>
                  <a:gd name="T16" fmla="*/ 136 w 261"/>
                  <a:gd name="T17" fmla="*/ 22 h 188"/>
                  <a:gd name="T18" fmla="*/ 136 w 261"/>
                  <a:gd name="T19" fmla="*/ 6 h 188"/>
                  <a:gd name="T20" fmla="*/ 155 w 261"/>
                  <a:gd name="T21" fmla="*/ 9 h 188"/>
                  <a:gd name="T22" fmla="*/ 162 w 261"/>
                  <a:gd name="T23" fmla="*/ 19 h 188"/>
                  <a:gd name="T24" fmla="*/ 180 w 261"/>
                  <a:gd name="T25" fmla="*/ 27 h 188"/>
                  <a:gd name="T26" fmla="*/ 196 w 261"/>
                  <a:gd name="T27" fmla="*/ 25 h 188"/>
                  <a:gd name="T28" fmla="*/ 208 w 261"/>
                  <a:gd name="T29" fmla="*/ 37 h 188"/>
                  <a:gd name="T30" fmla="*/ 218 w 261"/>
                  <a:gd name="T31" fmla="*/ 13 h 188"/>
                  <a:gd name="T32" fmla="*/ 240 w 261"/>
                  <a:gd name="T33" fmla="*/ 12 h 188"/>
                  <a:gd name="T34" fmla="*/ 253 w 261"/>
                  <a:gd name="T35" fmla="*/ 25 h 188"/>
                  <a:gd name="T36" fmla="*/ 255 w 261"/>
                  <a:gd name="T37" fmla="*/ 45 h 188"/>
                  <a:gd name="T38" fmla="*/ 241 w 261"/>
                  <a:gd name="T39" fmla="*/ 50 h 188"/>
                  <a:gd name="T40" fmla="*/ 220 w 261"/>
                  <a:gd name="T41" fmla="*/ 57 h 188"/>
                  <a:gd name="T42" fmla="*/ 229 w 261"/>
                  <a:gd name="T43" fmla="*/ 71 h 188"/>
                  <a:gd name="T44" fmla="*/ 215 w 261"/>
                  <a:gd name="T45" fmla="*/ 83 h 188"/>
                  <a:gd name="T46" fmla="*/ 212 w 261"/>
                  <a:gd name="T47" fmla="*/ 110 h 188"/>
                  <a:gd name="T48" fmla="*/ 229 w 261"/>
                  <a:gd name="T49" fmla="*/ 98 h 188"/>
                  <a:gd name="T50" fmla="*/ 238 w 261"/>
                  <a:gd name="T51" fmla="*/ 107 h 188"/>
                  <a:gd name="T52" fmla="*/ 241 w 261"/>
                  <a:gd name="T53" fmla="*/ 117 h 188"/>
                  <a:gd name="T54" fmla="*/ 243 w 261"/>
                  <a:gd name="T55" fmla="*/ 142 h 188"/>
                  <a:gd name="T56" fmla="*/ 227 w 261"/>
                  <a:gd name="T57" fmla="*/ 138 h 188"/>
                  <a:gd name="T58" fmla="*/ 205 w 261"/>
                  <a:gd name="T59" fmla="*/ 130 h 188"/>
                  <a:gd name="T60" fmla="*/ 197 w 261"/>
                  <a:gd name="T61" fmla="*/ 147 h 188"/>
                  <a:gd name="T62" fmla="*/ 182 w 261"/>
                  <a:gd name="T63" fmla="*/ 135 h 188"/>
                  <a:gd name="T64" fmla="*/ 170 w 261"/>
                  <a:gd name="T65" fmla="*/ 123 h 188"/>
                  <a:gd name="T66" fmla="*/ 156 w 261"/>
                  <a:gd name="T67" fmla="*/ 123 h 188"/>
                  <a:gd name="T68" fmla="*/ 133 w 261"/>
                  <a:gd name="T69" fmla="*/ 117 h 188"/>
                  <a:gd name="T70" fmla="*/ 121 w 261"/>
                  <a:gd name="T71" fmla="*/ 127 h 188"/>
                  <a:gd name="T72" fmla="*/ 120 w 261"/>
                  <a:gd name="T73" fmla="*/ 142 h 188"/>
                  <a:gd name="T74" fmla="*/ 106 w 261"/>
                  <a:gd name="T75" fmla="*/ 153 h 188"/>
                  <a:gd name="T76" fmla="*/ 94 w 261"/>
                  <a:gd name="T77" fmla="*/ 168 h 188"/>
                  <a:gd name="T78" fmla="*/ 74 w 261"/>
                  <a:gd name="T79" fmla="*/ 177 h 188"/>
                  <a:gd name="T80" fmla="*/ 60 w 261"/>
                  <a:gd name="T81" fmla="*/ 186 h 188"/>
                  <a:gd name="T82" fmla="*/ 50 w 261"/>
                  <a:gd name="T83" fmla="*/ 168 h 188"/>
                  <a:gd name="T84" fmla="*/ 50 w 261"/>
                  <a:gd name="T85" fmla="*/ 156 h 188"/>
                  <a:gd name="T86" fmla="*/ 54 w 261"/>
                  <a:gd name="T87" fmla="*/ 144 h 188"/>
                  <a:gd name="T88" fmla="*/ 50 w 261"/>
                  <a:gd name="T89" fmla="*/ 133 h 188"/>
                  <a:gd name="T90" fmla="*/ 48 w 261"/>
                  <a:gd name="T91" fmla="*/ 121 h 188"/>
                  <a:gd name="T92" fmla="*/ 41 w 261"/>
                  <a:gd name="T93" fmla="*/ 94 h 188"/>
                  <a:gd name="T94" fmla="*/ 21 w 261"/>
                  <a:gd name="T95" fmla="*/ 92 h 188"/>
                  <a:gd name="T96" fmla="*/ 16 w 261"/>
                  <a:gd name="T97" fmla="*/ 92 h 188"/>
                  <a:gd name="T98" fmla="*/ 27 w 261"/>
                  <a:gd name="T99" fmla="*/ 80 h 188"/>
                  <a:gd name="T100" fmla="*/ 29 w 261"/>
                  <a:gd name="T101" fmla="*/ 62 h 188"/>
                  <a:gd name="T102" fmla="*/ 13 w 261"/>
                  <a:gd name="T103" fmla="*/ 48 h 188"/>
                  <a:gd name="T104" fmla="*/ 0 w 261"/>
                  <a:gd name="T105" fmla="*/ 34 h 188"/>
                  <a:gd name="T106" fmla="*/ 6 w 261"/>
                  <a:gd name="T107" fmla="*/ 25 h 188"/>
                  <a:gd name="T108" fmla="*/ 15 w 261"/>
                  <a:gd name="T109" fmla="*/ 6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1" h="188">
                    <a:moveTo>
                      <a:pt x="15" y="6"/>
                    </a:moveTo>
                    <a:lnTo>
                      <a:pt x="21" y="7"/>
                    </a:lnTo>
                    <a:lnTo>
                      <a:pt x="24" y="15"/>
                    </a:lnTo>
                    <a:lnTo>
                      <a:pt x="24" y="19"/>
                    </a:lnTo>
                    <a:lnTo>
                      <a:pt x="27" y="27"/>
                    </a:lnTo>
                    <a:lnTo>
                      <a:pt x="35" y="33"/>
                    </a:lnTo>
                    <a:lnTo>
                      <a:pt x="36" y="37"/>
                    </a:lnTo>
                    <a:lnTo>
                      <a:pt x="42" y="42"/>
                    </a:lnTo>
                    <a:lnTo>
                      <a:pt x="47" y="42"/>
                    </a:lnTo>
                    <a:lnTo>
                      <a:pt x="57" y="31"/>
                    </a:lnTo>
                    <a:lnTo>
                      <a:pt x="57" y="25"/>
                    </a:lnTo>
                    <a:lnTo>
                      <a:pt x="67" y="24"/>
                    </a:lnTo>
                    <a:lnTo>
                      <a:pt x="70" y="12"/>
                    </a:lnTo>
                    <a:lnTo>
                      <a:pt x="76" y="7"/>
                    </a:lnTo>
                    <a:lnTo>
                      <a:pt x="79" y="9"/>
                    </a:lnTo>
                    <a:lnTo>
                      <a:pt x="82" y="13"/>
                    </a:lnTo>
                    <a:lnTo>
                      <a:pt x="91" y="16"/>
                    </a:lnTo>
                    <a:lnTo>
                      <a:pt x="85" y="21"/>
                    </a:lnTo>
                    <a:lnTo>
                      <a:pt x="91" y="24"/>
                    </a:lnTo>
                    <a:lnTo>
                      <a:pt x="103" y="24"/>
                    </a:lnTo>
                    <a:lnTo>
                      <a:pt x="109" y="30"/>
                    </a:lnTo>
                    <a:lnTo>
                      <a:pt x="112" y="28"/>
                    </a:lnTo>
                    <a:lnTo>
                      <a:pt x="118" y="28"/>
                    </a:lnTo>
                    <a:lnTo>
                      <a:pt x="130" y="33"/>
                    </a:lnTo>
                    <a:lnTo>
                      <a:pt x="132" y="30"/>
                    </a:lnTo>
                    <a:lnTo>
                      <a:pt x="136" y="28"/>
                    </a:lnTo>
                    <a:lnTo>
                      <a:pt x="136" y="22"/>
                    </a:lnTo>
                    <a:lnTo>
                      <a:pt x="133" y="16"/>
                    </a:lnTo>
                    <a:lnTo>
                      <a:pt x="136" y="13"/>
                    </a:lnTo>
                    <a:lnTo>
                      <a:pt x="136" y="6"/>
                    </a:lnTo>
                    <a:lnTo>
                      <a:pt x="145" y="0"/>
                    </a:lnTo>
                    <a:lnTo>
                      <a:pt x="153" y="4"/>
                    </a:lnTo>
                    <a:lnTo>
                      <a:pt x="155" y="9"/>
                    </a:lnTo>
                    <a:lnTo>
                      <a:pt x="162" y="6"/>
                    </a:lnTo>
                    <a:lnTo>
                      <a:pt x="161" y="12"/>
                    </a:lnTo>
                    <a:lnTo>
                      <a:pt x="162" y="19"/>
                    </a:lnTo>
                    <a:lnTo>
                      <a:pt x="168" y="16"/>
                    </a:lnTo>
                    <a:lnTo>
                      <a:pt x="173" y="24"/>
                    </a:lnTo>
                    <a:lnTo>
                      <a:pt x="180" y="27"/>
                    </a:lnTo>
                    <a:lnTo>
                      <a:pt x="188" y="27"/>
                    </a:lnTo>
                    <a:lnTo>
                      <a:pt x="192" y="28"/>
                    </a:lnTo>
                    <a:lnTo>
                      <a:pt x="196" y="25"/>
                    </a:lnTo>
                    <a:lnTo>
                      <a:pt x="199" y="41"/>
                    </a:lnTo>
                    <a:lnTo>
                      <a:pt x="200" y="45"/>
                    </a:lnTo>
                    <a:lnTo>
                      <a:pt x="208" y="37"/>
                    </a:lnTo>
                    <a:lnTo>
                      <a:pt x="205" y="30"/>
                    </a:lnTo>
                    <a:lnTo>
                      <a:pt x="215" y="25"/>
                    </a:lnTo>
                    <a:lnTo>
                      <a:pt x="218" y="13"/>
                    </a:lnTo>
                    <a:lnTo>
                      <a:pt x="223" y="10"/>
                    </a:lnTo>
                    <a:lnTo>
                      <a:pt x="229" y="15"/>
                    </a:lnTo>
                    <a:lnTo>
                      <a:pt x="240" y="12"/>
                    </a:lnTo>
                    <a:lnTo>
                      <a:pt x="244" y="13"/>
                    </a:lnTo>
                    <a:lnTo>
                      <a:pt x="244" y="19"/>
                    </a:lnTo>
                    <a:lnTo>
                      <a:pt x="253" y="25"/>
                    </a:lnTo>
                    <a:lnTo>
                      <a:pt x="255" y="33"/>
                    </a:lnTo>
                    <a:lnTo>
                      <a:pt x="261" y="44"/>
                    </a:lnTo>
                    <a:lnTo>
                      <a:pt x="255" y="45"/>
                    </a:lnTo>
                    <a:lnTo>
                      <a:pt x="246" y="41"/>
                    </a:lnTo>
                    <a:lnTo>
                      <a:pt x="241" y="42"/>
                    </a:lnTo>
                    <a:lnTo>
                      <a:pt x="241" y="50"/>
                    </a:lnTo>
                    <a:lnTo>
                      <a:pt x="232" y="54"/>
                    </a:lnTo>
                    <a:lnTo>
                      <a:pt x="226" y="53"/>
                    </a:lnTo>
                    <a:lnTo>
                      <a:pt x="220" y="57"/>
                    </a:lnTo>
                    <a:lnTo>
                      <a:pt x="220" y="65"/>
                    </a:lnTo>
                    <a:lnTo>
                      <a:pt x="226" y="65"/>
                    </a:lnTo>
                    <a:lnTo>
                      <a:pt x="229" y="71"/>
                    </a:lnTo>
                    <a:lnTo>
                      <a:pt x="221" y="75"/>
                    </a:lnTo>
                    <a:lnTo>
                      <a:pt x="223" y="80"/>
                    </a:lnTo>
                    <a:lnTo>
                      <a:pt x="215" y="83"/>
                    </a:lnTo>
                    <a:lnTo>
                      <a:pt x="208" y="92"/>
                    </a:lnTo>
                    <a:lnTo>
                      <a:pt x="211" y="95"/>
                    </a:lnTo>
                    <a:lnTo>
                      <a:pt x="212" y="110"/>
                    </a:lnTo>
                    <a:lnTo>
                      <a:pt x="220" y="106"/>
                    </a:lnTo>
                    <a:lnTo>
                      <a:pt x="223" y="101"/>
                    </a:lnTo>
                    <a:lnTo>
                      <a:pt x="229" y="98"/>
                    </a:lnTo>
                    <a:lnTo>
                      <a:pt x="230" y="101"/>
                    </a:lnTo>
                    <a:lnTo>
                      <a:pt x="238" y="100"/>
                    </a:lnTo>
                    <a:lnTo>
                      <a:pt x="238" y="107"/>
                    </a:lnTo>
                    <a:lnTo>
                      <a:pt x="243" y="112"/>
                    </a:lnTo>
                    <a:lnTo>
                      <a:pt x="244" y="118"/>
                    </a:lnTo>
                    <a:lnTo>
                      <a:pt x="241" y="117"/>
                    </a:lnTo>
                    <a:lnTo>
                      <a:pt x="238" y="123"/>
                    </a:lnTo>
                    <a:lnTo>
                      <a:pt x="241" y="135"/>
                    </a:lnTo>
                    <a:lnTo>
                      <a:pt x="243" y="142"/>
                    </a:lnTo>
                    <a:lnTo>
                      <a:pt x="236" y="150"/>
                    </a:lnTo>
                    <a:lnTo>
                      <a:pt x="232" y="141"/>
                    </a:lnTo>
                    <a:lnTo>
                      <a:pt x="227" y="138"/>
                    </a:lnTo>
                    <a:lnTo>
                      <a:pt x="221" y="138"/>
                    </a:lnTo>
                    <a:lnTo>
                      <a:pt x="218" y="139"/>
                    </a:lnTo>
                    <a:lnTo>
                      <a:pt x="205" y="130"/>
                    </a:lnTo>
                    <a:lnTo>
                      <a:pt x="202" y="135"/>
                    </a:lnTo>
                    <a:lnTo>
                      <a:pt x="202" y="141"/>
                    </a:lnTo>
                    <a:lnTo>
                      <a:pt x="197" y="147"/>
                    </a:lnTo>
                    <a:lnTo>
                      <a:pt x="191" y="142"/>
                    </a:lnTo>
                    <a:lnTo>
                      <a:pt x="191" y="135"/>
                    </a:lnTo>
                    <a:lnTo>
                      <a:pt x="182" y="135"/>
                    </a:lnTo>
                    <a:lnTo>
                      <a:pt x="179" y="132"/>
                    </a:lnTo>
                    <a:lnTo>
                      <a:pt x="176" y="123"/>
                    </a:lnTo>
                    <a:lnTo>
                      <a:pt x="170" y="123"/>
                    </a:lnTo>
                    <a:lnTo>
                      <a:pt x="170" y="120"/>
                    </a:lnTo>
                    <a:lnTo>
                      <a:pt x="162" y="123"/>
                    </a:lnTo>
                    <a:lnTo>
                      <a:pt x="156" y="123"/>
                    </a:lnTo>
                    <a:lnTo>
                      <a:pt x="147" y="115"/>
                    </a:lnTo>
                    <a:lnTo>
                      <a:pt x="145" y="118"/>
                    </a:lnTo>
                    <a:lnTo>
                      <a:pt x="133" y="117"/>
                    </a:lnTo>
                    <a:lnTo>
                      <a:pt x="124" y="120"/>
                    </a:lnTo>
                    <a:lnTo>
                      <a:pt x="123" y="126"/>
                    </a:lnTo>
                    <a:lnTo>
                      <a:pt x="121" y="127"/>
                    </a:lnTo>
                    <a:lnTo>
                      <a:pt x="123" y="132"/>
                    </a:lnTo>
                    <a:lnTo>
                      <a:pt x="117" y="138"/>
                    </a:lnTo>
                    <a:lnTo>
                      <a:pt x="120" y="142"/>
                    </a:lnTo>
                    <a:lnTo>
                      <a:pt x="117" y="151"/>
                    </a:lnTo>
                    <a:lnTo>
                      <a:pt x="114" y="148"/>
                    </a:lnTo>
                    <a:lnTo>
                      <a:pt x="106" y="153"/>
                    </a:lnTo>
                    <a:lnTo>
                      <a:pt x="97" y="165"/>
                    </a:lnTo>
                    <a:lnTo>
                      <a:pt x="97" y="168"/>
                    </a:lnTo>
                    <a:lnTo>
                      <a:pt x="94" y="168"/>
                    </a:lnTo>
                    <a:lnTo>
                      <a:pt x="88" y="179"/>
                    </a:lnTo>
                    <a:lnTo>
                      <a:pt x="77" y="180"/>
                    </a:lnTo>
                    <a:lnTo>
                      <a:pt x="74" y="177"/>
                    </a:lnTo>
                    <a:lnTo>
                      <a:pt x="67" y="180"/>
                    </a:lnTo>
                    <a:lnTo>
                      <a:pt x="63" y="188"/>
                    </a:lnTo>
                    <a:lnTo>
                      <a:pt x="60" y="186"/>
                    </a:lnTo>
                    <a:lnTo>
                      <a:pt x="60" y="180"/>
                    </a:lnTo>
                    <a:lnTo>
                      <a:pt x="53" y="179"/>
                    </a:lnTo>
                    <a:lnTo>
                      <a:pt x="50" y="168"/>
                    </a:lnTo>
                    <a:lnTo>
                      <a:pt x="45" y="165"/>
                    </a:lnTo>
                    <a:lnTo>
                      <a:pt x="42" y="156"/>
                    </a:lnTo>
                    <a:lnTo>
                      <a:pt x="50" y="156"/>
                    </a:lnTo>
                    <a:lnTo>
                      <a:pt x="47" y="150"/>
                    </a:lnTo>
                    <a:lnTo>
                      <a:pt x="54" y="147"/>
                    </a:lnTo>
                    <a:lnTo>
                      <a:pt x="54" y="144"/>
                    </a:lnTo>
                    <a:lnTo>
                      <a:pt x="47" y="142"/>
                    </a:lnTo>
                    <a:lnTo>
                      <a:pt x="50" y="138"/>
                    </a:lnTo>
                    <a:lnTo>
                      <a:pt x="50" y="133"/>
                    </a:lnTo>
                    <a:lnTo>
                      <a:pt x="44" y="129"/>
                    </a:lnTo>
                    <a:lnTo>
                      <a:pt x="45" y="121"/>
                    </a:lnTo>
                    <a:lnTo>
                      <a:pt x="48" y="121"/>
                    </a:lnTo>
                    <a:lnTo>
                      <a:pt x="42" y="98"/>
                    </a:lnTo>
                    <a:lnTo>
                      <a:pt x="42" y="95"/>
                    </a:lnTo>
                    <a:lnTo>
                      <a:pt x="41" y="94"/>
                    </a:lnTo>
                    <a:lnTo>
                      <a:pt x="33" y="95"/>
                    </a:lnTo>
                    <a:lnTo>
                      <a:pt x="24" y="95"/>
                    </a:lnTo>
                    <a:lnTo>
                      <a:pt x="21" y="92"/>
                    </a:lnTo>
                    <a:lnTo>
                      <a:pt x="13" y="95"/>
                    </a:lnTo>
                    <a:lnTo>
                      <a:pt x="9" y="92"/>
                    </a:lnTo>
                    <a:lnTo>
                      <a:pt x="16" y="92"/>
                    </a:lnTo>
                    <a:lnTo>
                      <a:pt x="16" y="86"/>
                    </a:lnTo>
                    <a:lnTo>
                      <a:pt x="19" y="83"/>
                    </a:lnTo>
                    <a:lnTo>
                      <a:pt x="27" y="80"/>
                    </a:lnTo>
                    <a:lnTo>
                      <a:pt x="26" y="75"/>
                    </a:lnTo>
                    <a:lnTo>
                      <a:pt x="27" y="71"/>
                    </a:lnTo>
                    <a:lnTo>
                      <a:pt x="29" y="62"/>
                    </a:lnTo>
                    <a:lnTo>
                      <a:pt x="19" y="57"/>
                    </a:lnTo>
                    <a:lnTo>
                      <a:pt x="15" y="53"/>
                    </a:lnTo>
                    <a:lnTo>
                      <a:pt x="13" y="48"/>
                    </a:lnTo>
                    <a:lnTo>
                      <a:pt x="9" y="45"/>
                    </a:lnTo>
                    <a:lnTo>
                      <a:pt x="3" y="47"/>
                    </a:lnTo>
                    <a:lnTo>
                      <a:pt x="0" y="34"/>
                    </a:lnTo>
                    <a:lnTo>
                      <a:pt x="1" y="31"/>
                    </a:lnTo>
                    <a:lnTo>
                      <a:pt x="7" y="30"/>
                    </a:lnTo>
                    <a:lnTo>
                      <a:pt x="6" y="25"/>
                    </a:lnTo>
                    <a:lnTo>
                      <a:pt x="16" y="16"/>
                    </a:lnTo>
                    <a:lnTo>
                      <a:pt x="13" y="9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3" name="Freeform 3245">
                <a:extLst>
                  <a:ext uri="{FF2B5EF4-FFF2-40B4-BE49-F238E27FC236}">
                    <a16:creationId xmlns:a16="http://schemas.microsoft.com/office/drawing/2014/main" id="{0FFCB18B-0413-0839-C615-C963A667C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227"/>
                <a:ext cx="131" cy="94"/>
              </a:xfrm>
              <a:custGeom>
                <a:avLst/>
                <a:gdLst>
                  <a:gd name="T0" fmla="*/ 24 w 261"/>
                  <a:gd name="T1" fmla="*/ 15 h 188"/>
                  <a:gd name="T2" fmla="*/ 35 w 261"/>
                  <a:gd name="T3" fmla="*/ 33 h 188"/>
                  <a:gd name="T4" fmla="*/ 47 w 261"/>
                  <a:gd name="T5" fmla="*/ 42 h 188"/>
                  <a:gd name="T6" fmla="*/ 67 w 261"/>
                  <a:gd name="T7" fmla="*/ 24 h 188"/>
                  <a:gd name="T8" fmla="*/ 79 w 261"/>
                  <a:gd name="T9" fmla="*/ 9 h 188"/>
                  <a:gd name="T10" fmla="*/ 85 w 261"/>
                  <a:gd name="T11" fmla="*/ 21 h 188"/>
                  <a:gd name="T12" fmla="*/ 109 w 261"/>
                  <a:gd name="T13" fmla="*/ 30 h 188"/>
                  <a:gd name="T14" fmla="*/ 130 w 261"/>
                  <a:gd name="T15" fmla="*/ 33 h 188"/>
                  <a:gd name="T16" fmla="*/ 136 w 261"/>
                  <a:gd name="T17" fmla="*/ 22 h 188"/>
                  <a:gd name="T18" fmla="*/ 136 w 261"/>
                  <a:gd name="T19" fmla="*/ 6 h 188"/>
                  <a:gd name="T20" fmla="*/ 155 w 261"/>
                  <a:gd name="T21" fmla="*/ 9 h 188"/>
                  <a:gd name="T22" fmla="*/ 162 w 261"/>
                  <a:gd name="T23" fmla="*/ 19 h 188"/>
                  <a:gd name="T24" fmla="*/ 180 w 261"/>
                  <a:gd name="T25" fmla="*/ 27 h 188"/>
                  <a:gd name="T26" fmla="*/ 196 w 261"/>
                  <a:gd name="T27" fmla="*/ 25 h 188"/>
                  <a:gd name="T28" fmla="*/ 208 w 261"/>
                  <a:gd name="T29" fmla="*/ 37 h 188"/>
                  <a:gd name="T30" fmla="*/ 218 w 261"/>
                  <a:gd name="T31" fmla="*/ 13 h 188"/>
                  <a:gd name="T32" fmla="*/ 240 w 261"/>
                  <a:gd name="T33" fmla="*/ 12 h 188"/>
                  <a:gd name="T34" fmla="*/ 253 w 261"/>
                  <a:gd name="T35" fmla="*/ 25 h 188"/>
                  <a:gd name="T36" fmla="*/ 255 w 261"/>
                  <a:gd name="T37" fmla="*/ 45 h 188"/>
                  <a:gd name="T38" fmla="*/ 241 w 261"/>
                  <a:gd name="T39" fmla="*/ 50 h 188"/>
                  <a:gd name="T40" fmla="*/ 220 w 261"/>
                  <a:gd name="T41" fmla="*/ 57 h 188"/>
                  <a:gd name="T42" fmla="*/ 229 w 261"/>
                  <a:gd name="T43" fmla="*/ 71 h 188"/>
                  <a:gd name="T44" fmla="*/ 215 w 261"/>
                  <a:gd name="T45" fmla="*/ 83 h 188"/>
                  <a:gd name="T46" fmla="*/ 212 w 261"/>
                  <a:gd name="T47" fmla="*/ 110 h 188"/>
                  <a:gd name="T48" fmla="*/ 229 w 261"/>
                  <a:gd name="T49" fmla="*/ 98 h 188"/>
                  <a:gd name="T50" fmla="*/ 238 w 261"/>
                  <a:gd name="T51" fmla="*/ 107 h 188"/>
                  <a:gd name="T52" fmla="*/ 241 w 261"/>
                  <a:gd name="T53" fmla="*/ 117 h 188"/>
                  <a:gd name="T54" fmla="*/ 243 w 261"/>
                  <a:gd name="T55" fmla="*/ 142 h 188"/>
                  <a:gd name="T56" fmla="*/ 227 w 261"/>
                  <a:gd name="T57" fmla="*/ 138 h 188"/>
                  <a:gd name="T58" fmla="*/ 205 w 261"/>
                  <a:gd name="T59" fmla="*/ 130 h 188"/>
                  <a:gd name="T60" fmla="*/ 197 w 261"/>
                  <a:gd name="T61" fmla="*/ 147 h 188"/>
                  <a:gd name="T62" fmla="*/ 182 w 261"/>
                  <a:gd name="T63" fmla="*/ 135 h 188"/>
                  <a:gd name="T64" fmla="*/ 170 w 261"/>
                  <a:gd name="T65" fmla="*/ 123 h 188"/>
                  <a:gd name="T66" fmla="*/ 156 w 261"/>
                  <a:gd name="T67" fmla="*/ 123 h 188"/>
                  <a:gd name="T68" fmla="*/ 133 w 261"/>
                  <a:gd name="T69" fmla="*/ 117 h 188"/>
                  <a:gd name="T70" fmla="*/ 121 w 261"/>
                  <a:gd name="T71" fmla="*/ 127 h 188"/>
                  <a:gd name="T72" fmla="*/ 120 w 261"/>
                  <a:gd name="T73" fmla="*/ 142 h 188"/>
                  <a:gd name="T74" fmla="*/ 106 w 261"/>
                  <a:gd name="T75" fmla="*/ 153 h 188"/>
                  <a:gd name="T76" fmla="*/ 94 w 261"/>
                  <a:gd name="T77" fmla="*/ 168 h 188"/>
                  <a:gd name="T78" fmla="*/ 74 w 261"/>
                  <a:gd name="T79" fmla="*/ 177 h 188"/>
                  <a:gd name="T80" fmla="*/ 60 w 261"/>
                  <a:gd name="T81" fmla="*/ 186 h 188"/>
                  <a:gd name="T82" fmla="*/ 50 w 261"/>
                  <a:gd name="T83" fmla="*/ 168 h 188"/>
                  <a:gd name="T84" fmla="*/ 50 w 261"/>
                  <a:gd name="T85" fmla="*/ 156 h 188"/>
                  <a:gd name="T86" fmla="*/ 54 w 261"/>
                  <a:gd name="T87" fmla="*/ 144 h 188"/>
                  <a:gd name="T88" fmla="*/ 50 w 261"/>
                  <a:gd name="T89" fmla="*/ 133 h 188"/>
                  <a:gd name="T90" fmla="*/ 48 w 261"/>
                  <a:gd name="T91" fmla="*/ 121 h 188"/>
                  <a:gd name="T92" fmla="*/ 41 w 261"/>
                  <a:gd name="T93" fmla="*/ 94 h 188"/>
                  <a:gd name="T94" fmla="*/ 21 w 261"/>
                  <a:gd name="T95" fmla="*/ 92 h 188"/>
                  <a:gd name="T96" fmla="*/ 16 w 261"/>
                  <a:gd name="T97" fmla="*/ 92 h 188"/>
                  <a:gd name="T98" fmla="*/ 27 w 261"/>
                  <a:gd name="T99" fmla="*/ 80 h 188"/>
                  <a:gd name="T100" fmla="*/ 29 w 261"/>
                  <a:gd name="T101" fmla="*/ 62 h 188"/>
                  <a:gd name="T102" fmla="*/ 13 w 261"/>
                  <a:gd name="T103" fmla="*/ 48 h 188"/>
                  <a:gd name="T104" fmla="*/ 0 w 261"/>
                  <a:gd name="T105" fmla="*/ 34 h 188"/>
                  <a:gd name="T106" fmla="*/ 6 w 261"/>
                  <a:gd name="T107" fmla="*/ 25 h 188"/>
                  <a:gd name="T108" fmla="*/ 15 w 261"/>
                  <a:gd name="T109" fmla="*/ 6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1" h="188">
                    <a:moveTo>
                      <a:pt x="15" y="6"/>
                    </a:moveTo>
                    <a:lnTo>
                      <a:pt x="21" y="7"/>
                    </a:lnTo>
                    <a:lnTo>
                      <a:pt x="24" y="15"/>
                    </a:lnTo>
                    <a:lnTo>
                      <a:pt x="24" y="19"/>
                    </a:lnTo>
                    <a:lnTo>
                      <a:pt x="27" y="27"/>
                    </a:lnTo>
                    <a:lnTo>
                      <a:pt x="35" y="33"/>
                    </a:lnTo>
                    <a:lnTo>
                      <a:pt x="36" y="37"/>
                    </a:lnTo>
                    <a:lnTo>
                      <a:pt x="42" y="42"/>
                    </a:lnTo>
                    <a:lnTo>
                      <a:pt x="47" y="42"/>
                    </a:lnTo>
                    <a:lnTo>
                      <a:pt x="57" y="31"/>
                    </a:lnTo>
                    <a:lnTo>
                      <a:pt x="57" y="25"/>
                    </a:lnTo>
                    <a:lnTo>
                      <a:pt x="67" y="24"/>
                    </a:lnTo>
                    <a:lnTo>
                      <a:pt x="70" y="12"/>
                    </a:lnTo>
                    <a:lnTo>
                      <a:pt x="76" y="7"/>
                    </a:lnTo>
                    <a:lnTo>
                      <a:pt x="79" y="9"/>
                    </a:lnTo>
                    <a:lnTo>
                      <a:pt x="82" y="13"/>
                    </a:lnTo>
                    <a:lnTo>
                      <a:pt x="91" y="16"/>
                    </a:lnTo>
                    <a:lnTo>
                      <a:pt x="85" y="21"/>
                    </a:lnTo>
                    <a:lnTo>
                      <a:pt x="91" y="24"/>
                    </a:lnTo>
                    <a:lnTo>
                      <a:pt x="103" y="24"/>
                    </a:lnTo>
                    <a:lnTo>
                      <a:pt x="109" y="30"/>
                    </a:lnTo>
                    <a:lnTo>
                      <a:pt x="112" y="28"/>
                    </a:lnTo>
                    <a:lnTo>
                      <a:pt x="118" y="28"/>
                    </a:lnTo>
                    <a:lnTo>
                      <a:pt x="130" y="33"/>
                    </a:lnTo>
                    <a:lnTo>
                      <a:pt x="132" y="30"/>
                    </a:lnTo>
                    <a:lnTo>
                      <a:pt x="136" y="28"/>
                    </a:lnTo>
                    <a:lnTo>
                      <a:pt x="136" y="22"/>
                    </a:lnTo>
                    <a:lnTo>
                      <a:pt x="133" y="16"/>
                    </a:lnTo>
                    <a:lnTo>
                      <a:pt x="136" y="13"/>
                    </a:lnTo>
                    <a:lnTo>
                      <a:pt x="136" y="6"/>
                    </a:lnTo>
                    <a:lnTo>
                      <a:pt x="145" y="0"/>
                    </a:lnTo>
                    <a:lnTo>
                      <a:pt x="153" y="4"/>
                    </a:lnTo>
                    <a:lnTo>
                      <a:pt x="155" y="9"/>
                    </a:lnTo>
                    <a:lnTo>
                      <a:pt x="162" y="6"/>
                    </a:lnTo>
                    <a:lnTo>
                      <a:pt x="161" y="12"/>
                    </a:lnTo>
                    <a:lnTo>
                      <a:pt x="162" y="19"/>
                    </a:lnTo>
                    <a:lnTo>
                      <a:pt x="168" y="16"/>
                    </a:lnTo>
                    <a:lnTo>
                      <a:pt x="173" y="24"/>
                    </a:lnTo>
                    <a:lnTo>
                      <a:pt x="180" y="27"/>
                    </a:lnTo>
                    <a:lnTo>
                      <a:pt x="188" y="27"/>
                    </a:lnTo>
                    <a:lnTo>
                      <a:pt x="192" y="28"/>
                    </a:lnTo>
                    <a:lnTo>
                      <a:pt x="196" y="25"/>
                    </a:lnTo>
                    <a:lnTo>
                      <a:pt x="199" y="41"/>
                    </a:lnTo>
                    <a:lnTo>
                      <a:pt x="200" y="45"/>
                    </a:lnTo>
                    <a:lnTo>
                      <a:pt x="208" y="37"/>
                    </a:lnTo>
                    <a:lnTo>
                      <a:pt x="205" y="30"/>
                    </a:lnTo>
                    <a:lnTo>
                      <a:pt x="215" y="25"/>
                    </a:lnTo>
                    <a:lnTo>
                      <a:pt x="218" y="13"/>
                    </a:lnTo>
                    <a:lnTo>
                      <a:pt x="223" y="10"/>
                    </a:lnTo>
                    <a:lnTo>
                      <a:pt x="229" y="15"/>
                    </a:lnTo>
                    <a:lnTo>
                      <a:pt x="240" y="12"/>
                    </a:lnTo>
                    <a:lnTo>
                      <a:pt x="244" y="13"/>
                    </a:lnTo>
                    <a:lnTo>
                      <a:pt x="244" y="19"/>
                    </a:lnTo>
                    <a:lnTo>
                      <a:pt x="253" y="25"/>
                    </a:lnTo>
                    <a:lnTo>
                      <a:pt x="255" y="33"/>
                    </a:lnTo>
                    <a:lnTo>
                      <a:pt x="261" y="44"/>
                    </a:lnTo>
                    <a:lnTo>
                      <a:pt x="255" y="45"/>
                    </a:lnTo>
                    <a:lnTo>
                      <a:pt x="246" y="41"/>
                    </a:lnTo>
                    <a:lnTo>
                      <a:pt x="241" y="42"/>
                    </a:lnTo>
                    <a:lnTo>
                      <a:pt x="241" y="50"/>
                    </a:lnTo>
                    <a:lnTo>
                      <a:pt x="232" y="54"/>
                    </a:lnTo>
                    <a:lnTo>
                      <a:pt x="226" y="53"/>
                    </a:lnTo>
                    <a:lnTo>
                      <a:pt x="220" y="57"/>
                    </a:lnTo>
                    <a:lnTo>
                      <a:pt x="220" y="65"/>
                    </a:lnTo>
                    <a:lnTo>
                      <a:pt x="226" y="65"/>
                    </a:lnTo>
                    <a:lnTo>
                      <a:pt x="229" y="71"/>
                    </a:lnTo>
                    <a:lnTo>
                      <a:pt x="221" y="75"/>
                    </a:lnTo>
                    <a:lnTo>
                      <a:pt x="223" y="80"/>
                    </a:lnTo>
                    <a:lnTo>
                      <a:pt x="215" y="83"/>
                    </a:lnTo>
                    <a:lnTo>
                      <a:pt x="208" y="92"/>
                    </a:lnTo>
                    <a:lnTo>
                      <a:pt x="211" y="95"/>
                    </a:lnTo>
                    <a:lnTo>
                      <a:pt x="212" y="110"/>
                    </a:lnTo>
                    <a:lnTo>
                      <a:pt x="220" y="106"/>
                    </a:lnTo>
                    <a:lnTo>
                      <a:pt x="223" y="101"/>
                    </a:lnTo>
                    <a:lnTo>
                      <a:pt x="229" y="98"/>
                    </a:lnTo>
                    <a:lnTo>
                      <a:pt x="230" y="101"/>
                    </a:lnTo>
                    <a:lnTo>
                      <a:pt x="238" y="100"/>
                    </a:lnTo>
                    <a:lnTo>
                      <a:pt x="238" y="107"/>
                    </a:lnTo>
                    <a:lnTo>
                      <a:pt x="243" y="112"/>
                    </a:lnTo>
                    <a:lnTo>
                      <a:pt x="244" y="118"/>
                    </a:lnTo>
                    <a:lnTo>
                      <a:pt x="241" y="117"/>
                    </a:lnTo>
                    <a:lnTo>
                      <a:pt x="238" y="123"/>
                    </a:lnTo>
                    <a:lnTo>
                      <a:pt x="241" y="135"/>
                    </a:lnTo>
                    <a:lnTo>
                      <a:pt x="243" y="142"/>
                    </a:lnTo>
                    <a:lnTo>
                      <a:pt x="236" y="150"/>
                    </a:lnTo>
                    <a:lnTo>
                      <a:pt x="232" y="141"/>
                    </a:lnTo>
                    <a:lnTo>
                      <a:pt x="227" y="138"/>
                    </a:lnTo>
                    <a:lnTo>
                      <a:pt x="221" y="138"/>
                    </a:lnTo>
                    <a:lnTo>
                      <a:pt x="218" y="139"/>
                    </a:lnTo>
                    <a:lnTo>
                      <a:pt x="205" y="130"/>
                    </a:lnTo>
                    <a:lnTo>
                      <a:pt x="202" y="135"/>
                    </a:lnTo>
                    <a:lnTo>
                      <a:pt x="202" y="141"/>
                    </a:lnTo>
                    <a:lnTo>
                      <a:pt x="197" y="147"/>
                    </a:lnTo>
                    <a:lnTo>
                      <a:pt x="191" y="142"/>
                    </a:lnTo>
                    <a:lnTo>
                      <a:pt x="191" y="135"/>
                    </a:lnTo>
                    <a:lnTo>
                      <a:pt x="182" y="135"/>
                    </a:lnTo>
                    <a:lnTo>
                      <a:pt x="179" y="132"/>
                    </a:lnTo>
                    <a:lnTo>
                      <a:pt x="176" y="123"/>
                    </a:lnTo>
                    <a:lnTo>
                      <a:pt x="170" y="123"/>
                    </a:lnTo>
                    <a:lnTo>
                      <a:pt x="170" y="120"/>
                    </a:lnTo>
                    <a:lnTo>
                      <a:pt x="162" y="123"/>
                    </a:lnTo>
                    <a:lnTo>
                      <a:pt x="156" y="123"/>
                    </a:lnTo>
                    <a:lnTo>
                      <a:pt x="147" y="115"/>
                    </a:lnTo>
                    <a:lnTo>
                      <a:pt x="145" y="118"/>
                    </a:lnTo>
                    <a:lnTo>
                      <a:pt x="133" y="117"/>
                    </a:lnTo>
                    <a:lnTo>
                      <a:pt x="124" y="120"/>
                    </a:lnTo>
                    <a:lnTo>
                      <a:pt x="123" y="126"/>
                    </a:lnTo>
                    <a:lnTo>
                      <a:pt x="121" y="127"/>
                    </a:lnTo>
                    <a:lnTo>
                      <a:pt x="123" y="132"/>
                    </a:lnTo>
                    <a:lnTo>
                      <a:pt x="117" y="138"/>
                    </a:lnTo>
                    <a:lnTo>
                      <a:pt x="120" y="142"/>
                    </a:lnTo>
                    <a:lnTo>
                      <a:pt x="117" y="151"/>
                    </a:lnTo>
                    <a:lnTo>
                      <a:pt x="114" y="148"/>
                    </a:lnTo>
                    <a:lnTo>
                      <a:pt x="106" y="153"/>
                    </a:lnTo>
                    <a:lnTo>
                      <a:pt x="97" y="165"/>
                    </a:lnTo>
                    <a:lnTo>
                      <a:pt x="97" y="168"/>
                    </a:lnTo>
                    <a:lnTo>
                      <a:pt x="94" y="168"/>
                    </a:lnTo>
                    <a:lnTo>
                      <a:pt x="88" y="179"/>
                    </a:lnTo>
                    <a:lnTo>
                      <a:pt x="77" y="180"/>
                    </a:lnTo>
                    <a:lnTo>
                      <a:pt x="74" y="177"/>
                    </a:lnTo>
                    <a:lnTo>
                      <a:pt x="67" y="180"/>
                    </a:lnTo>
                    <a:lnTo>
                      <a:pt x="63" y="188"/>
                    </a:lnTo>
                    <a:lnTo>
                      <a:pt x="60" y="186"/>
                    </a:lnTo>
                    <a:lnTo>
                      <a:pt x="60" y="180"/>
                    </a:lnTo>
                    <a:lnTo>
                      <a:pt x="53" y="179"/>
                    </a:lnTo>
                    <a:lnTo>
                      <a:pt x="50" y="168"/>
                    </a:lnTo>
                    <a:lnTo>
                      <a:pt x="45" y="165"/>
                    </a:lnTo>
                    <a:lnTo>
                      <a:pt x="42" y="156"/>
                    </a:lnTo>
                    <a:lnTo>
                      <a:pt x="50" y="156"/>
                    </a:lnTo>
                    <a:lnTo>
                      <a:pt x="47" y="150"/>
                    </a:lnTo>
                    <a:lnTo>
                      <a:pt x="54" y="147"/>
                    </a:lnTo>
                    <a:lnTo>
                      <a:pt x="54" y="144"/>
                    </a:lnTo>
                    <a:lnTo>
                      <a:pt x="47" y="142"/>
                    </a:lnTo>
                    <a:lnTo>
                      <a:pt x="50" y="138"/>
                    </a:lnTo>
                    <a:lnTo>
                      <a:pt x="50" y="133"/>
                    </a:lnTo>
                    <a:lnTo>
                      <a:pt x="44" y="129"/>
                    </a:lnTo>
                    <a:lnTo>
                      <a:pt x="45" y="121"/>
                    </a:lnTo>
                    <a:lnTo>
                      <a:pt x="48" y="121"/>
                    </a:lnTo>
                    <a:lnTo>
                      <a:pt x="42" y="98"/>
                    </a:lnTo>
                    <a:lnTo>
                      <a:pt x="42" y="95"/>
                    </a:lnTo>
                    <a:lnTo>
                      <a:pt x="41" y="94"/>
                    </a:lnTo>
                    <a:lnTo>
                      <a:pt x="33" y="95"/>
                    </a:lnTo>
                    <a:lnTo>
                      <a:pt x="24" y="95"/>
                    </a:lnTo>
                    <a:lnTo>
                      <a:pt x="21" y="92"/>
                    </a:lnTo>
                    <a:lnTo>
                      <a:pt x="13" y="95"/>
                    </a:lnTo>
                    <a:lnTo>
                      <a:pt x="9" y="92"/>
                    </a:lnTo>
                    <a:lnTo>
                      <a:pt x="16" y="92"/>
                    </a:lnTo>
                    <a:lnTo>
                      <a:pt x="16" y="86"/>
                    </a:lnTo>
                    <a:lnTo>
                      <a:pt x="19" y="83"/>
                    </a:lnTo>
                    <a:lnTo>
                      <a:pt x="27" y="80"/>
                    </a:lnTo>
                    <a:lnTo>
                      <a:pt x="26" y="75"/>
                    </a:lnTo>
                    <a:lnTo>
                      <a:pt x="27" y="71"/>
                    </a:lnTo>
                    <a:lnTo>
                      <a:pt x="29" y="62"/>
                    </a:lnTo>
                    <a:lnTo>
                      <a:pt x="19" y="57"/>
                    </a:lnTo>
                    <a:lnTo>
                      <a:pt x="15" y="53"/>
                    </a:lnTo>
                    <a:lnTo>
                      <a:pt x="13" y="48"/>
                    </a:lnTo>
                    <a:lnTo>
                      <a:pt x="9" y="45"/>
                    </a:lnTo>
                    <a:lnTo>
                      <a:pt x="3" y="47"/>
                    </a:lnTo>
                    <a:lnTo>
                      <a:pt x="0" y="34"/>
                    </a:lnTo>
                    <a:lnTo>
                      <a:pt x="1" y="31"/>
                    </a:lnTo>
                    <a:lnTo>
                      <a:pt x="7" y="30"/>
                    </a:lnTo>
                    <a:lnTo>
                      <a:pt x="6" y="25"/>
                    </a:lnTo>
                    <a:lnTo>
                      <a:pt x="16" y="16"/>
                    </a:lnTo>
                    <a:lnTo>
                      <a:pt x="13" y="9"/>
                    </a:lnTo>
                    <a:lnTo>
                      <a:pt x="15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4" name="Freeform 3246">
                <a:extLst>
                  <a:ext uri="{FF2B5EF4-FFF2-40B4-BE49-F238E27FC236}">
                    <a16:creationId xmlns:a16="http://schemas.microsoft.com/office/drawing/2014/main" id="{0D5B5101-1F02-888F-10E4-68B36703A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343"/>
                <a:ext cx="132" cy="96"/>
              </a:xfrm>
              <a:custGeom>
                <a:avLst/>
                <a:gdLst>
                  <a:gd name="T0" fmla="*/ 9 w 264"/>
                  <a:gd name="T1" fmla="*/ 112 h 193"/>
                  <a:gd name="T2" fmla="*/ 4 w 264"/>
                  <a:gd name="T3" fmla="*/ 135 h 193"/>
                  <a:gd name="T4" fmla="*/ 7 w 264"/>
                  <a:gd name="T5" fmla="*/ 141 h 193"/>
                  <a:gd name="T6" fmla="*/ 0 w 264"/>
                  <a:gd name="T7" fmla="*/ 159 h 193"/>
                  <a:gd name="T8" fmla="*/ 10 w 264"/>
                  <a:gd name="T9" fmla="*/ 176 h 193"/>
                  <a:gd name="T10" fmla="*/ 31 w 264"/>
                  <a:gd name="T11" fmla="*/ 180 h 193"/>
                  <a:gd name="T12" fmla="*/ 45 w 264"/>
                  <a:gd name="T13" fmla="*/ 185 h 193"/>
                  <a:gd name="T14" fmla="*/ 66 w 264"/>
                  <a:gd name="T15" fmla="*/ 193 h 193"/>
                  <a:gd name="T16" fmla="*/ 71 w 264"/>
                  <a:gd name="T17" fmla="*/ 177 h 193"/>
                  <a:gd name="T18" fmla="*/ 86 w 264"/>
                  <a:gd name="T19" fmla="*/ 171 h 193"/>
                  <a:gd name="T20" fmla="*/ 106 w 264"/>
                  <a:gd name="T21" fmla="*/ 174 h 193"/>
                  <a:gd name="T22" fmla="*/ 122 w 264"/>
                  <a:gd name="T23" fmla="*/ 168 h 193"/>
                  <a:gd name="T24" fmla="*/ 153 w 264"/>
                  <a:gd name="T25" fmla="*/ 161 h 193"/>
                  <a:gd name="T26" fmla="*/ 167 w 264"/>
                  <a:gd name="T27" fmla="*/ 129 h 193"/>
                  <a:gd name="T28" fmla="*/ 177 w 264"/>
                  <a:gd name="T29" fmla="*/ 112 h 193"/>
                  <a:gd name="T30" fmla="*/ 183 w 264"/>
                  <a:gd name="T31" fmla="*/ 95 h 193"/>
                  <a:gd name="T32" fmla="*/ 204 w 264"/>
                  <a:gd name="T33" fmla="*/ 100 h 193"/>
                  <a:gd name="T34" fmla="*/ 221 w 264"/>
                  <a:gd name="T35" fmla="*/ 92 h 193"/>
                  <a:gd name="T36" fmla="*/ 223 w 264"/>
                  <a:gd name="T37" fmla="*/ 82 h 193"/>
                  <a:gd name="T38" fmla="*/ 215 w 264"/>
                  <a:gd name="T39" fmla="*/ 65 h 193"/>
                  <a:gd name="T40" fmla="*/ 221 w 264"/>
                  <a:gd name="T41" fmla="*/ 51 h 193"/>
                  <a:gd name="T42" fmla="*/ 235 w 264"/>
                  <a:gd name="T43" fmla="*/ 47 h 193"/>
                  <a:gd name="T44" fmla="*/ 250 w 264"/>
                  <a:gd name="T45" fmla="*/ 44 h 193"/>
                  <a:gd name="T46" fmla="*/ 262 w 264"/>
                  <a:gd name="T47" fmla="*/ 27 h 193"/>
                  <a:gd name="T48" fmla="*/ 247 w 264"/>
                  <a:gd name="T49" fmla="*/ 19 h 193"/>
                  <a:gd name="T50" fmla="*/ 239 w 264"/>
                  <a:gd name="T51" fmla="*/ 10 h 193"/>
                  <a:gd name="T52" fmla="*/ 224 w 264"/>
                  <a:gd name="T53" fmla="*/ 1 h 193"/>
                  <a:gd name="T54" fmla="*/ 212 w 264"/>
                  <a:gd name="T55" fmla="*/ 6 h 193"/>
                  <a:gd name="T56" fmla="*/ 192 w 264"/>
                  <a:gd name="T57" fmla="*/ 3 h 193"/>
                  <a:gd name="T58" fmla="*/ 180 w 264"/>
                  <a:gd name="T59" fmla="*/ 13 h 193"/>
                  <a:gd name="T60" fmla="*/ 174 w 264"/>
                  <a:gd name="T61" fmla="*/ 27 h 193"/>
                  <a:gd name="T62" fmla="*/ 157 w 264"/>
                  <a:gd name="T63" fmla="*/ 33 h 193"/>
                  <a:gd name="T64" fmla="*/ 154 w 264"/>
                  <a:gd name="T65" fmla="*/ 50 h 193"/>
                  <a:gd name="T66" fmla="*/ 129 w 264"/>
                  <a:gd name="T67" fmla="*/ 27 h 193"/>
                  <a:gd name="T68" fmla="*/ 115 w 264"/>
                  <a:gd name="T69" fmla="*/ 50 h 193"/>
                  <a:gd name="T70" fmla="*/ 101 w 264"/>
                  <a:gd name="T71" fmla="*/ 59 h 193"/>
                  <a:gd name="T72" fmla="*/ 94 w 264"/>
                  <a:gd name="T73" fmla="*/ 77 h 193"/>
                  <a:gd name="T74" fmla="*/ 77 w 264"/>
                  <a:gd name="T75" fmla="*/ 74 h 193"/>
                  <a:gd name="T76" fmla="*/ 62 w 264"/>
                  <a:gd name="T77" fmla="*/ 63 h 193"/>
                  <a:gd name="T78" fmla="*/ 39 w 264"/>
                  <a:gd name="T79" fmla="*/ 69 h 193"/>
                  <a:gd name="T80" fmla="*/ 38 w 264"/>
                  <a:gd name="T81" fmla="*/ 77 h 193"/>
                  <a:gd name="T82" fmla="*/ 39 w 264"/>
                  <a:gd name="T83" fmla="*/ 91 h 193"/>
                  <a:gd name="T84" fmla="*/ 36 w 264"/>
                  <a:gd name="T85" fmla="*/ 100 h 193"/>
                  <a:gd name="T86" fmla="*/ 18 w 264"/>
                  <a:gd name="T87" fmla="*/ 92 h 193"/>
                  <a:gd name="T88" fmla="*/ 4 w 264"/>
                  <a:gd name="T89" fmla="*/ 94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4" h="193">
                    <a:moveTo>
                      <a:pt x="10" y="100"/>
                    </a:moveTo>
                    <a:lnTo>
                      <a:pt x="13" y="104"/>
                    </a:lnTo>
                    <a:lnTo>
                      <a:pt x="9" y="112"/>
                    </a:lnTo>
                    <a:lnTo>
                      <a:pt x="10" y="121"/>
                    </a:lnTo>
                    <a:lnTo>
                      <a:pt x="10" y="124"/>
                    </a:lnTo>
                    <a:lnTo>
                      <a:pt x="4" y="135"/>
                    </a:lnTo>
                    <a:lnTo>
                      <a:pt x="7" y="136"/>
                    </a:lnTo>
                    <a:lnTo>
                      <a:pt x="10" y="141"/>
                    </a:lnTo>
                    <a:lnTo>
                      <a:pt x="7" y="141"/>
                    </a:lnTo>
                    <a:lnTo>
                      <a:pt x="4" y="145"/>
                    </a:lnTo>
                    <a:lnTo>
                      <a:pt x="6" y="156"/>
                    </a:lnTo>
                    <a:lnTo>
                      <a:pt x="0" y="159"/>
                    </a:lnTo>
                    <a:lnTo>
                      <a:pt x="7" y="159"/>
                    </a:lnTo>
                    <a:lnTo>
                      <a:pt x="10" y="170"/>
                    </a:lnTo>
                    <a:lnTo>
                      <a:pt x="10" y="176"/>
                    </a:lnTo>
                    <a:lnTo>
                      <a:pt x="18" y="182"/>
                    </a:lnTo>
                    <a:lnTo>
                      <a:pt x="22" y="179"/>
                    </a:lnTo>
                    <a:lnTo>
                      <a:pt x="31" y="180"/>
                    </a:lnTo>
                    <a:lnTo>
                      <a:pt x="34" y="183"/>
                    </a:lnTo>
                    <a:lnTo>
                      <a:pt x="41" y="183"/>
                    </a:lnTo>
                    <a:lnTo>
                      <a:pt x="45" y="185"/>
                    </a:lnTo>
                    <a:lnTo>
                      <a:pt x="51" y="193"/>
                    </a:lnTo>
                    <a:lnTo>
                      <a:pt x="56" y="189"/>
                    </a:lnTo>
                    <a:lnTo>
                      <a:pt x="66" y="193"/>
                    </a:lnTo>
                    <a:lnTo>
                      <a:pt x="69" y="189"/>
                    </a:lnTo>
                    <a:lnTo>
                      <a:pt x="68" y="182"/>
                    </a:lnTo>
                    <a:lnTo>
                      <a:pt x="71" y="177"/>
                    </a:lnTo>
                    <a:lnTo>
                      <a:pt x="77" y="171"/>
                    </a:lnTo>
                    <a:lnTo>
                      <a:pt x="80" y="174"/>
                    </a:lnTo>
                    <a:lnTo>
                      <a:pt x="86" y="171"/>
                    </a:lnTo>
                    <a:lnTo>
                      <a:pt x="95" y="176"/>
                    </a:lnTo>
                    <a:lnTo>
                      <a:pt x="98" y="174"/>
                    </a:lnTo>
                    <a:lnTo>
                      <a:pt x="106" y="174"/>
                    </a:lnTo>
                    <a:lnTo>
                      <a:pt x="112" y="168"/>
                    </a:lnTo>
                    <a:lnTo>
                      <a:pt x="119" y="167"/>
                    </a:lnTo>
                    <a:lnTo>
                      <a:pt x="122" y="168"/>
                    </a:lnTo>
                    <a:lnTo>
                      <a:pt x="142" y="171"/>
                    </a:lnTo>
                    <a:lnTo>
                      <a:pt x="148" y="164"/>
                    </a:lnTo>
                    <a:lnTo>
                      <a:pt x="153" y="161"/>
                    </a:lnTo>
                    <a:lnTo>
                      <a:pt x="156" y="144"/>
                    </a:lnTo>
                    <a:lnTo>
                      <a:pt x="167" y="130"/>
                    </a:lnTo>
                    <a:lnTo>
                      <a:pt x="167" y="129"/>
                    </a:lnTo>
                    <a:lnTo>
                      <a:pt x="174" y="123"/>
                    </a:lnTo>
                    <a:lnTo>
                      <a:pt x="174" y="120"/>
                    </a:lnTo>
                    <a:lnTo>
                      <a:pt x="177" y="112"/>
                    </a:lnTo>
                    <a:lnTo>
                      <a:pt x="176" y="107"/>
                    </a:lnTo>
                    <a:lnTo>
                      <a:pt x="179" y="100"/>
                    </a:lnTo>
                    <a:lnTo>
                      <a:pt x="183" y="95"/>
                    </a:lnTo>
                    <a:lnTo>
                      <a:pt x="191" y="98"/>
                    </a:lnTo>
                    <a:lnTo>
                      <a:pt x="192" y="103"/>
                    </a:lnTo>
                    <a:lnTo>
                      <a:pt x="204" y="100"/>
                    </a:lnTo>
                    <a:lnTo>
                      <a:pt x="211" y="95"/>
                    </a:lnTo>
                    <a:lnTo>
                      <a:pt x="217" y="97"/>
                    </a:lnTo>
                    <a:lnTo>
                      <a:pt x="221" y="92"/>
                    </a:lnTo>
                    <a:lnTo>
                      <a:pt x="229" y="92"/>
                    </a:lnTo>
                    <a:lnTo>
                      <a:pt x="227" y="86"/>
                    </a:lnTo>
                    <a:lnTo>
                      <a:pt x="223" y="82"/>
                    </a:lnTo>
                    <a:lnTo>
                      <a:pt x="217" y="77"/>
                    </a:lnTo>
                    <a:lnTo>
                      <a:pt x="214" y="74"/>
                    </a:lnTo>
                    <a:lnTo>
                      <a:pt x="215" y="65"/>
                    </a:lnTo>
                    <a:lnTo>
                      <a:pt x="218" y="63"/>
                    </a:lnTo>
                    <a:lnTo>
                      <a:pt x="220" y="54"/>
                    </a:lnTo>
                    <a:lnTo>
                      <a:pt x="221" y="51"/>
                    </a:lnTo>
                    <a:lnTo>
                      <a:pt x="226" y="50"/>
                    </a:lnTo>
                    <a:lnTo>
                      <a:pt x="226" y="47"/>
                    </a:lnTo>
                    <a:lnTo>
                      <a:pt x="235" y="47"/>
                    </a:lnTo>
                    <a:lnTo>
                      <a:pt x="242" y="50"/>
                    </a:lnTo>
                    <a:lnTo>
                      <a:pt x="248" y="48"/>
                    </a:lnTo>
                    <a:lnTo>
                      <a:pt x="250" y="44"/>
                    </a:lnTo>
                    <a:lnTo>
                      <a:pt x="262" y="41"/>
                    </a:lnTo>
                    <a:lnTo>
                      <a:pt x="264" y="38"/>
                    </a:lnTo>
                    <a:lnTo>
                      <a:pt x="262" y="27"/>
                    </a:lnTo>
                    <a:lnTo>
                      <a:pt x="255" y="28"/>
                    </a:lnTo>
                    <a:lnTo>
                      <a:pt x="251" y="25"/>
                    </a:lnTo>
                    <a:lnTo>
                      <a:pt x="247" y="19"/>
                    </a:lnTo>
                    <a:lnTo>
                      <a:pt x="244" y="19"/>
                    </a:lnTo>
                    <a:lnTo>
                      <a:pt x="244" y="12"/>
                    </a:lnTo>
                    <a:lnTo>
                      <a:pt x="239" y="10"/>
                    </a:lnTo>
                    <a:lnTo>
                      <a:pt x="235" y="7"/>
                    </a:lnTo>
                    <a:lnTo>
                      <a:pt x="233" y="0"/>
                    </a:lnTo>
                    <a:lnTo>
                      <a:pt x="224" y="1"/>
                    </a:lnTo>
                    <a:lnTo>
                      <a:pt x="223" y="3"/>
                    </a:lnTo>
                    <a:lnTo>
                      <a:pt x="217" y="0"/>
                    </a:lnTo>
                    <a:lnTo>
                      <a:pt x="212" y="6"/>
                    </a:lnTo>
                    <a:lnTo>
                      <a:pt x="203" y="4"/>
                    </a:lnTo>
                    <a:lnTo>
                      <a:pt x="197" y="7"/>
                    </a:lnTo>
                    <a:lnTo>
                      <a:pt x="192" y="3"/>
                    </a:lnTo>
                    <a:lnTo>
                      <a:pt x="189" y="10"/>
                    </a:lnTo>
                    <a:lnTo>
                      <a:pt x="185" y="16"/>
                    </a:lnTo>
                    <a:lnTo>
                      <a:pt x="180" y="13"/>
                    </a:lnTo>
                    <a:lnTo>
                      <a:pt x="167" y="19"/>
                    </a:lnTo>
                    <a:lnTo>
                      <a:pt x="173" y="21"/>
                    </a:lnTo>
                    <a:lnTo>
                      <a:pt x="174" y="27"/>
                    </a:lnTo>
                    <a:lnTo>
                      <a:pt x="168" y="28"/>
                    </a:lnTo>
                    <a:lnTo>
                      <a:pt x="163" y="27"/>
                    </a:lnTo>
                    <a:lnTo>
                      <a:pt x="157" y="33"/>
                    </a:lnTo>
                    <a:lnTo>
                      <a:pt x="159" y="44"/>
                    </a:lnTo>
                    <a:lnTo>
                      <a:pt x="162" y="47"/>
                    </a:lnTo>
                    <a:lnTo>
                      <a:pt x="154" y="50"/>
                    </a:lnTo>
                    <a:lnTo>
                      <a:pt x="145" y="47"/>
                    </a:lnTo>
                    <a:lnTo>
                      <a:pt x="130" y="33"/>
                    </a:lnTo>
                    <a:lnTo>
                      <a:pt x="129" y="27"/>
                    </a:lnTo>
                    <a:lnTo>
                      <a:pt x="116" y="44"/>
                    </a:lnTo>
                    <a:lnTo>
                      <a:pt x="119" y="47"/>
                    </a:lnTo>
                    <a:lnTo>
                      <a:pt x="115" y="50"/>
                    </a:lnTo>
                    <a:lnTo>
                      <a:pt x="119" y="56"/>
                    </a:lnTo>
                    <a:lnTo>
                      <a:pt x="106" y="63"/>
                    </a:lnTo>
                    <a:lnTo>
                      <a:pt x="101" y="59"/>
                    </a:lnTo>
                    <a:lnTo>
                      <a:pt x="97" y="62"/>
                    </a:lnTo>
                    <a:lnTo>
                      <a:pt x="94" y="72"/>
                    </a:lnTo>
                    <a:lnTo>
                      <a:pt x="94" y="77"/>
                    </a:lnTo>
                    <a:lnTo>
                      <a:pt x="86" y="77"/>
                    </a:lnTo>
                    <a:lnTo>
                      <a:pt x="83" y="77"/>
                    </a:lnTo>
                    <a:lnTo>
                      <a:pt x="77" y="74"/>
                    </a:lnTo>
                    <a:lnTo>
                      <a:pt x="75" y="71"/>
                    </a:lnTo>
                    <a:lnTo>
                      <a:pt x="69" y="71"/>
                    </a:lnTo>
                    <a:lnTo>
                      <a:pt x="62" y="63"/>
                    </a:lnTo>
                    <a:lnTo>
                      <a:pt x="53" y="59"/>
                    </a:lnTo>
                    <a:lnTo>
                      <a:pt x="44" y="71"/>
                    </a:lnTo>
                    <a:lnTo>
                      <a:pt x="39" y="69"/>
                    </a:lnTo>
                    <a:lnTo>
                      <a:pt x="44" y="74"/>
                    </a:lnTo>
                    <a:lnTo>
                      <a:pt x="41" y="80"/>
                    </a:lnTo>
                    <a:lnTo>
                      <a:pt x="38" y="77"/>
                    </a:lnTo>
                    <a:lnTo>
                      <a:pt x="33" y="80"/>
                    </a:lnTo>
                    <a:lnTo>
                      <a:pt x="34" y="88"/>
                    </a:lnTo>
                    <a:lnTo>
                      <a:pt x="39" y="91"/>
                    </a:lnTo>
                    <a:lnTo>
                      <a:pt x="41" y="97"/>
                    </a:lnTo>
                    <a:lnTo>
                      <a:pt x="33" y="95"/>
                    </a:lnTo>
                    <a:lnTo>
                      <a:pt x="36" y="100"/>
                    </a:lnTo>
                    <a:lnTo>
                      <a:pt x="30" y="104"/>
                    </a:lnTo>
                    <a:lnTo>
                      <a:pt x="22" y="100"/>
                    </a:lnTo>
                    <a:lnTo>
                      <a:pt x="18" y="92"/>
                    </a:lnTo>
                    <a:lnTo>
                      <a:pt x="13" y="91"/>
                    </a:lnTo>
                    <a:lnTo>
                      <a:pt x="7" y="91"/>
                    </a:lnTo>
                    <a:lnTo>
                      <a:pt x="4" y="94"/>
                    </a:lnTo>
                    <a:lnTo>
                      <a:pt x="10" y="10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5" name="Freeform 3247">
                <a:extLst>
                  <a:ext uri="{FF2B5EF4-FFF2-40B4-BE49-F238E27FC236}">
                    <a16:creationId xmlns:a16="http://schemas.microsoft.com/office/drawing/2014/main" id="{7314B8C2-2CCD-43E0-A7AE-CE9C3FC72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343"/>
                <a:ext cx="132" cy="96"/>
              </a:xfrm>
              <a:custGeom>
                <a:avLst/>
                <a:gdLst>
                  <a:gd name="T0" fmla="*/ 7 w 264"/>
                  <a:gd name="T1" fmla="*/ 91 h 193"/>
                  <a:gd name="T2" fmla="*/ 22 w 264"/>
                  <a:gd name="T3" fmla="*/ 100 h 193"/>
                  <a:gd name="T4" fmla="*/ 33 w 264"/>
                  <a:gd name="T5" fmla="*/ 95 h 193"/>
                  <a:gd name="T6" fmla="*/ 34 w 264"/>
                  <a:gd name="T7" fmla="*/ 88 h 193"/>
                  <a:gd name="T8" fmla="*/ 41 w 264"/>
                  <a:gd name="T9" fmla="*/ 80 h 193"/>
                  <a:gd name="T10" fmla="*/ 44 w 264"/>
                  <a:gd name="T11" fmla="*/ 71 h 193"/>
                  <a:gd name="T12" fmla="*/ 69 w 264"/>
                  <a:gd name="T13" fmla="*/ 71 h 193"/>
                  <a:gd name="T14" fmla="*/ 83 w 264"/>
                  <a:gd name="T15" fmla="*/ 77 h 193"/>
                  <a:gd name="T16" fmla="*/ 94 w 264"/>
                  <a:gd name="T17" fmla="*/ 72 h 193"/>
                  <a:gd name="T18" fmla="*/ 106 w 264"/>
                  <a:gd name="T19" fmla="*/ 63 h 193"/>
                  <a:gd name="T20" fmla="*/ 119 w 264"/>
                  <a:gd name="T21" fmla="*/ 47 h 193"/>
                  <a:gd name="T22" fmla="*/ 130 w 264"/>
                  <a:gd name="T23" fmla="*/ 33 h 193"/>
                  <a:gd name="T24" fmla="*/ 162 w 264"/>
                  <a:gd name="T25" fmla="*/ 47 h 193"/>
                  <a:gd name="T26" fmla="*/ 163 w 264"/>
                  <a:gd name="T27" fmla="*/ 27 h 193"/>
                  <a:gd name="T28" fmla="*/ 173 w 264"/>
                  <a:gd name="T29" fmla="*/ 21 h 193"/>
                  <a:gd name="T30" fmla="*/ 185 w 264"/>
                  <a:gd name="T31" fmla="*/ 16 h 193"/>
                  <a:gd name="T32" fmla="*/ 197 w 264"/>
                  <a:gd name="T33" fmla="*/ 7 h 193"/>
                  <a:gd name="T34" fmla="*/ 217 w 264"/>
                  <a:gd name="T35" fmla="*/ 0 h 193"/>
                  <a:gd name="T36" fmla="*/ 233 w 264"/>
                  <a:gd name="T37" fmla="*/ 0 h 193"/>
                  <a:gd name="T38" fmla="*/ 244 w 264"/>
                  <a:gd name="T39" fmla="*/ 12 h 193"/>
                  <a:gd name="T40" fmla="*/ 251 w 264"/>
                  <a:gd name="T41" fmla="*/ 25 h 193"/>
                  <a:gd name="T42" fmla="*/ 264 w 264"/>
                  <a:gd name="T43" fmla="*/ 38 h 193"/>
                  <a:gd name="T44" fmla="*/ 248 w 264"/>
                  <a:gd name="T45" fmla="*/ 48 h 193"/>
                  <a:gd name="T46" fmla="*/ 226 w 264"/>
                  <a:gd name="T47" fmla="*/ 47 h 193"/>
                  <a:gd name="T48" fmla="*/ 220 w 264"/>
                  <a:gd name="T49" fmla="*/ 54 h 193"/>
                  <a:gd name="T50" fmla="*/ 214 w 264"/>
                  <a:gd name="T51" fmla="*/ 74 h 193"/>
                  <a:gd name="T52" fmla="*/ 227 w 264"/>
                  <a:gd name="T53" fmla="*/ 86 h 193"/>
                  <a:gd name="T54" fmla="*/ 217 w 264"/>
                  <a:gd name="T55" fmla="*/ 97 h 193"/>
                  <a:gd name="T56" fmla="*/ 192 w 264"/>
                  <a:gd name="T57" fmla="*/ 103 h 193"/>
                  <a:gd name="T58" fmla="*/ 179 w 264"/>
                  <a:gd name="T59" fmla="*/ 100 h 193"/>
                  <a:gd name="T60" fmla="*/ 174 w 264"/>
                  <a:gd name="T61" fmla="*/ 120 h 193"/>
                  <a:gd name="T62" fmla="*/ 167 w 264"/>
                  <a:gd name="T63" fmla="*/ 130 h 193"/>
                  <a:gd name="T64" fmla="*/ 148 w 264"/>
                  <a:gd name="T65" fmla="*/ 164 h 193"/>
                  <a:gd name="T66" fmla="*/ 119 w 264"/>
                  <a:gd name="T67" fmla="*/ 167 h 193"/>
                  <a:gd name="T68" fmla="*/ 98 w 264"/>
                  <a:gd name="T69" fmla="*/ 174 h 193"/>
                  <a:gd name="T70" fmla="*/ 80 w 264"/>
                  <a:gd name="T71" fmla="*/ 174 h 193"/>
                  <a:gd name="T72" fmla="*/ 68 w 264"/>
                  <a:gd name="T73" fmla="*/ 182 h 193"/>
                  <a:gd name="T74" fmla="*/ 56 w 264"/>
                  <a:gd name="T75" fmla="*/ 189 h 193"/>
                  <a:gd name="T76" fmla="*/ 41 w 264"/>
                  <a:gd name="T77" fmla="*/ 183 h 193"/>
                  <a:gd name="T78" fmla="*/ 22 w 264"/>
                  <a:gd name="T79" fmla="*/ 179 h 193"/>
                  <a:gd name="T80" fmla="*/ 10 w 264"/>
                  <a:gd name="T81" fmla="*/ 170 h 193"/>
                  <a:gd name="T82" fmla="*/ 6 w 264"/>
                  <a:gd name="T83" fmla="*/ 156 h 193"/>
                  <a:gd name="T84" fmla="*/ 10 w 264"/>
                  <a:gd name="T85" fmla="*/ 141 h 193"/>
                  <a:gd name="T86" fmla="*/ 10 w 264"/>
                  <a:gd name="T87" fmla="*/ 124 h 193"/>
                  <a:gd name="T88" fmla="*/ 13 w 264"/>
                  <a:gd name="T89" fmla="*/ 104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4" h="193">
                    <a:moveTo>
                      <a:pt x="10" y="100"/>
                    </a:moveTo>
                    <a:lnTo>
                      <a:pt x="4" y="94"/>
                    </a:lnTo>
                    <a:lnTo>
                      <a:pt x="7" y="91"/>
                    </a:lnTo>
                    <a:lnTo>
                      <a:pt x="13" y="91"/>
                    </a:lnTo>
                    <a:lnTo>
                      <a:pt x="18" y="92"/>
                    </a:lnTo>
                    <a:lnTo>
                      <a:pt x="22" y="100"/>
                    </a:lnTo>
                    <a:lnTo>
                      <a:pt x="30" y="104"/>
                    </a:lnTo>
                    <a:lnTo>
                      <a:pt x="36" y="100"/>
                    </a:lnTo>
                    <a:lnTo>
                      <a:pt x="33" y="95"/>
                    </a:lnTo>
                    <a:lnTo>
                      <a:pt x="41" y="97"/>
                    </a:lnTo>
                    <a:lnTo>
                      <a:pt x="39" y="91"/>
                    </a:lnTo>
                    <a:lnTo>
                      <a:pt x="34" y="88"/>
                    </a:lnTo>
                    <a:lnTo>
                      <a:pt x="33" y="80"/>
                    </a:lnTo>
                    <a:lnTo>
                      <a:pt x="38" y="77"/>
                    </a:lnTo>
                    <a:lnTo>
                      <a:pt x="41" y="80"/>
                    </a:lnTo>
                    <a:lnTo>
                      <a:pt x="44" y="74"/>
                    </a:lnTo>
                    <a:lnTo>
                      <a:pt x="39" y="69"/>
                    </a:lnTo>
                    <a:lnTo>
                      <a:pt x="44" y="71"/>
                    </a:lnTo>
                    <a:lnTo>
                      <a:pt x="53" y="59"/>
                    </a:lnTo>
                    <a:lnTo>
                      <a:pt x="62" y="63"/>
                    </a:lnTo>
                    <a:lnTo>
                      <a:pt x="69" y="71"/>
                    </a:lnTo>
                    <a:lnTo>
                      <a:pt x="75" y="71"/>
                    </a:lnTo>
                    <a:lnTo>
                      <a:pt x="77" y="74"/>
                    </a:lnTo>
                    <a:lnTo>
                      <a:pt x="83" y="77"/>
                    </a:lnTo>
                    <a:lnTo>
                      <a:pt x="86" y="77"/>
                    </a:lnTo>
                    <a:lnTo>
                      <a:pt x="94" y="77"/>
                    </a:lnTo>
                    <a:lnTo>
                      <a:pt x="94" y="72"/>
                    </a:lnTo>
                    <a:lnTo>
                      <a:pt x="97" y="62"/>
                    </a:lnTo>
                    <a:lnTo>
                      <a:pt x="101" y="59"/>
                    </a:lnTo>
                    <a:lnTo>
                      <a:pt x="106" y="63"/>
                    </a:lnTo>
                    <a:lnTo>
                      <a:pt x="119" y="56"/>
                    </a:lnTo>
                    <a:lnTo>
                      <a:pt x="115" y="50"/>
                    </a:lnTo>
                    <a:lnTo>
                      <a:pt x="119" y="47"/>
                    </a:lnTo>
                    <a:lnTo>
                      <a:pt x="116" y="44"/>
                    </a:lnTo>
                    <a:lnTo>
                      <a:pt x="129" y="27"/>
                    </a:lnTo>
                    <a:lnTo>
                      <a:pt x="130" y="33"/>
                    </a:lnTo>
                    <a:lnTo>
                      <a:pt x="145" y="47"/>
                    </a:lnTo>
                    <a:lnTo>
                      <a:pt x="154" y="50"/>
                    </a:lnTo>
                    <a:lnTo>
                      <a:pt x="162" y="47"/>
                    </a:lnTo>
                    <a:lnTo>
                      <a:pt x="159" y="44"/>
                    </a:lnTo>
                    <a:lnTo>
                      <a:pt x="157" y="33"/>
                    </a:lnTo>
                    <a:lnTo>
                      <a:pt x="163" y="27"/>
                    </a:lnTo>
                    <a:lnTo>
                      <a:pt x="168" y="28"/>
                    </a:lnTo>
                    <a:lnTo>
                      <a:pt x="174" y="27"/>
                    </a:lnTo>
                    <a:lnTo>
                      <a:pt x="173" y="21"/>
                    </a:lnTo>
                    <a:lnTo>
                      <a:pt x="167" y="19"/>
                    </a:lnTo>
                    <a:lnTo>
                      <a:pt x="180" y="13"/>
                    </a:lnTo>
                    <a:lnTo>
                      <a:pt x="185" y="16"/>
                    </a:lnTo>
                    <a:lnTo>
                      <a:pt x="189" y="10"/>
                    </a:lnTo>
                    <a:lnTo>
                      <a:pt x="192" y="3"/>
                    </a:lnTo>
                    <a:lnTo>
                      <a:pt x="197" y="7"/>
                    </a:lnTo>
                    <a:lnTo>
                      <a:pt x="203" y="4"/>
                    </a:lnTo>
                    <a:lnTo>
                      <a:pt x="212" y="6"/>
                    </a:lnTo>
                    <a:lnTo>
                      <a:pt x="217" y="0"/>
                    </a:lnTo>
                    <a:lnTo>
                      <a:pt x="223" y="3"/>
                    </a:lnTo>
                    <a:lnTo>
                      <a:pt x="224" y="1"/>
                    </a:lnTo>
                    <a:lnTo>
                      <a:pt x="233" y="0"/>
                    </a:lnTo>
                    <a:lnTo>
                      <a:pt x="235" y="7"/>
                    </a:lnTo>
                    <a:lnTo>
                      <a:pt x="239" y="10"/>
                    </a:lnTo>
                    <a:lnTo>
                      <a:pt x="244" y="12"/>
                    </a:lnTo>
                    <a:lnTo>
                      <a:pt x="244" y="19"/>
                    </a:lnTo>
                    <a:lnTo>
                      <a:pt x="247" y="19"/>
                    </a:lnTo>
                    <a:lnTo>
                      <a:pt x="251" y="25"/>
                    </a:lnTo>
                    <a:lnTo>
                      <a:pt x="255" y="28"/>
                    </a:lnTo>
                    <a:lnTo>
                      <a:pt x="262" y="27"/>
                    </a:lnTo>
                    <a:lnTo>
                      <a:pt x="264" y="38"/>
                    </a:lnTo>
                    <a:lnTo>
                      <a:pt x="262" y="41"/>
                    </a:lnTo>
                    <a:lnTo>
                      <a:pt x="250" y="44"/>
                    </a:lnTo>
                    <a:lnTo>
                      <a:pt x="248" y="48"/>
                    </a:lnTo>
                    <a:lnTo>
                      <a:pt x="242" y="50"/>
                    </a:lnTo>
                    <a:lnTo>
                      <a:pt x="235" y="47"/>
                    </a:lnTo>
                    <a:lnTo>
                      <a:pt x="226" y="47"/>
                    </a:lnTo>
                    <a:lnTo>
                      <a:pt x="226" y="50"/>
                    </a:lnTo>
                    <a:lnTo>
                      <a:pt x="221" y="51"/>
                    </a:lnTo>
                    <a:lnTo>
                      <a:pt x="220" y="54"/>
                    </a:lnTo>
                    <a:lnTo>
                      <a:pt x="218" y="63"/>
                    </a:lnTo>
                    <a:lnTo>
                      <a:pt x="215" y="65"/>
                    </a:lnTo>
                    <a:lnTo>
                      <a:pt x="214" y="74"/>
                    </a:lnTo>
                    <a:lnTo>
                      <a:pt x="217" y="77"/>
                    </a:lnTo>
                    <a:lnTo>
                      <a:pt x="223" y="82"/>
                    </a:lnTo>
                    <a:lnTo>
                      <a:pt x="227" y="86"/>
                    </a:lnTo>
                    <a:lnTo>
                      <a:pt x="229" y="92"/>
                    </a:lnTo>
                    <a:lnTo>
                      <a:pt x="221" y="92"/>
                    </a:lnTo>
                    <a:lnTo>
                      <a:pt x="217" y="97"/>
                    </a:lnTo>
                    <a:lnTo>
                      <a:pt x="211" y="95"/>
                    </a:lnTo>
                    <a:lnTo>
                      <a:pt x="204" y="100"/>
                    </a:lnTo>
                    <a:lnTo>
                      <a:pt x="192" y="103"/>
                    </a:lnTo>
                    <a:lnTo>
                      <a:pt x="191" y="98"/>
                    </a:lnTo>
                    <a:lnTo>
                      <a:pt x="183" y="95"/>
                    </a:lnTo>
                    <a:lnTo>
                      <a:pt x="179" y="100"/>
                    </a:lnTo>
                    <a:lnTo>
                      <a:pt x="176" y="107"/>
                    </a:lnTo>
                    <a:lnTo>
                      <a:pt x="177" y="112"/>
                    </a:lnTo>
                    <a:lnTo>
                      <a:pt x="174" y="120"/>
                    </a:lnTo>
                    <a:lnTo>
                      <a:pt x="174" y="123"/>
                    </a:lnTo>
                    <a:lnTo>
                      <a:pt x="167" y="129"/>
                    </a:lnTo>
                    <a:lnTo>
                      <a:pt x="167" y="130"/>
                    </a:lnTo>
                    <a:lnTo>
                      <a:pt x="156" y="144"/>
                    </a:lnTo>
                    <a:lnTo>
                      <a:pt x="153" y="161"/>
                    </a:lnTo>
                    <a:lnTo>
                      <a:pt x="148" y="164"/>
                    </a:lnTo>
                    <a:lnTo>
                      <a:pt x="142" y="171"/>
                    </a:lnTo>
                    <a:lnTo>
                      <a:pt x="122" y="168"/>
                    </a:lnTo>
                    <a:lnTo>
                      <a:pt x="119" y="167"/>
                    </a:lnTo>
                    <a:lnTo>
                      <a:pt x="112" y="168"/>
                    </a:lnTo>
                    <a:lnTo>
                      <a:pt x="106" y="174"/>
                    </a:lnTo>
                    <a:lnTo>
                      <a:pt x="98" y="174"/>
                    </a:lnTo>
                    <a:lnTo>
                      <a:pt x="95" y="176"/>
                    </a:lnTo>
                    <a:lnTo>
                      <a:pt x="86" y="171"/>
                    </a:lnTo>
                    <a:lnTo>
                      <a:pt x="80" y="174"/>
                    </a:lnTo>
                    <a:lnTo>
                      <a:pt x="77" y="171"/>
                    </a:lnTo>
                    <a:lnTo>
                      <a:pt x="71" y="177"/>
                    </a:lnTo>
                    <a:lnTo>
                      <a:pt x="68" y="182"/>
                    </a:lnTo>
                    <a:lnTo>
                      <a:pt x="69" y="189"/>
                    </a:lnTo>
                    <a:lnTo>
                      <a:pt x="66" y="193"/>
                    </a:lnTo>
                    <a:lnTo>
                      <a:pt x="56" y="189"/>
                    </a:lnTo>
                    <a:lnTo>
                      <a:pt x="51" y="193"/>
                    </a:lnTo>
                    <a:lnTo>
                      <a:pt x="45" y="185"/>
                    </a:lnTo>
                    <a:lnTo>
                      <a:pt x="41" y="183"/>
                    </a:lnTo>
                    <a:lnTo>
                      <a:pt x="34" y="183"/>
                    </a:lnTo>
                    <a:lnTo>
                      <a:pt x="31" y="180"/>
                    </a:lnTo>
                    <a:lnTo>
                      <a:pt x="22" y="179"/>
                    </a:lnTo>
                    <a:lnTo>
                      <a:pt x="18" y="182"/>
                    </a:lnTo>
                    <a:lnTo>
                      <a:pt x="10" y="176"/>
                    </a:lnTo>
                    <a:lnTo>
                      <a:pt x="10" y="170"/>
                    </a:lnTo>
                    <a:lnTo>
                      <a:pt x="7" y="159"/>
                    </a:lnTo>
                    <a:lnTo>
                      <a:pt x="0" y="159"/>
                    </a:lnTo>
                    <a:lnTo>
                      <a:pt x="6" y="156"/>
                    </a:lnTo>
                    <a:lnTo>
                      <a:pt x="4" y="145"/>
                    </a:lnTo>
                    <a:lnTo>
                      <a:pt x="7" y="141"/>
                    </a:lnTo>
                    <a:lnTo>
                      <a:pt x="10" y="141"/>
                    </a:lnTo>
                    <a:lnTo>
                      <a:pt x="7" y="136"/>
                    </a:lnTo>
                    <a:lnTo>
                      <a:pt x="4" y="135"/>
                    </a:lnTo>
                    <a:lnTo>
                      <a:pt x="10" y="124"/>
                    </a:lnTo>
                    <a:lnTo>
                      <a:pt x="10" y="121"/>
                    </a:lnTo>
                    <a:lnTo>
                      <a:pt x="9" y="112"/>
                    </a:lnTo>
                    <a:lnTo>
                      <a:pt x="13" y="104"/>
                    </a:lnTo>
                    <a:lnTo>
                      <a:pt x="10" y="1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6" name="Freeform 3248">
                <a:extLst>
                  <a:ext uri="{FF2B5EF4-FFF2-40B4-BE49-F238E27FC236}">
                    <a16:creationId xmlns:a16="http://schemas.microsoft.com/office/drawing/2014/main" id="{2DBCE4B1-B478-5CE6-B6D1-76E6694C6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343"/>
                <a:ext cx="132" cy="96"/>
              </a:xfrm>
              <a:custGeom>
                <a:avLst/>
                <a:gdLst>
                  <a:gd name="T0" fmla="*/ 7 w 264"/>
                  <a:gd name="T1" fmla="*/ 91 h 193"/>
                  <a:gd name="T2" fmla="*/ 22 w 264"/>
                  <a:gd name="T3" fmla="*/ 100 h 193"/>
                  <a:gd name="T4" fmla="*/ 33 w 264"/>
                  <a:gd name="T5" fmla="*/ 95 h 193"/>
                  <a:gd name="T6" fmla="*/ 34 w 264"/>
                  <a:gd name="T7" fmla="*/ 88 h 193"/>
                  <a:gd name="T8" fmla="*/ 41 w 264"/>
                  <a:gd name="T9" fmla="*/ 80 h 193"/>
                  <a:gd name="T10" fmla="*/ 44 w 264"/>
                  <a:gd name="T11" fmla="*/ 71 h 193"/>
                  <a:gd name="T12" fmla="*/ 69 w 264"/>
                  <a:gd name="T13" fmla="*/ 71 h 193"/>
                  <a:gd name="T14" fmla="*/ 83 w 264"/>
                  <a:gd name="T15" fmla="*/ 77 h 193"/>
                  <a:gd name="T16" fmla="*/ 94 w 264"/>
                  <a:gd name="T17" fmla="*/ 72 h 193"/>
                  <a:gd name="T18" fmla="*/ 106 w 264"/>
                  <a:gd name="T19" fmla="*/ 63 h 193"/>
                  <a:gd name="T20" fmla="*/ 119 w 264"/>
                  <a:gd name="T21" fmla="*/ 47 h 193"/>
                  <a:gd name="T22" fmla="*/ 130 w 264"/>
                  <a:gd name="T23" fmla="*/ 33 h 193"/>
                  <a:gd name="T24" fmla="*/ 162 w 264"/>
                  <a:gd name="T25" fmla="*/ 47 h 193"/>
                  <a:gd name="T26" fmla="*/ 163 w 264"/>
                  <a:gd name="T27" fmla="*/ 27 h 193"/>
                  <a:gd name="T28" fmla="*/ 173 w 264"/>
                  <a:gd name="T29" fmla="*/ 21 h 193"/>
                  <a:gd name="T30" fmla="*/ 185 w 264"/>
                  <a:gd name="T31" fmla="*/ 16 h 193"/>
                  <a:gd name="T32" fmla="*/ 197 w 264"/>
                  <a:gd name="T33" fmla="*/ 7 h 193"/>
                  <a:gd name="T34" fmla="*/ 217 w 264"/>
                  <a:gd name="T35" fmla="*/ 0 h 193"/>
                  <a:gd name="T36" fmla="*/ 233 w 264"/>
                  <a:gd name="T37" fmla="*/ 0 h 193"/>
                  <a:gd name="T38" fmla="*/ 244 w 264"/>
                  <a:gd name="T39" fmla="*/ 12 h 193"/>
                  <a:gd name="T40" fmla="*/ 251 w 264"/>
                  <a:gd name="T41" fmla="*/ 25 h 193"/>
                  <a:gd name="T42" fmla="*/ 264 w 264"/>
                  <a:gd name="T43" fmla="*/ 38 h 193"/>
                  <a:gd name="T44" fmla="*/ 248 w 264"/>
                  <a:gd name="T45" fmla="*/ 48 h 193"/>
                  <a:gd name="T46" fmla="*/ 226 w 264"/>
                  <a:gd name="T47" fmla="*/ 47 h 193"/>
                  <a:gd name="T48" fmla="*/ 220 w 264"/>
                  <a:gd name="T49" fmla="*/ 54 h 193"/>
                  <a:gd name="T50" fmla="*/ 214 w 264"/>
                  <a:gd name="T51" fmla="*/ 74 h 193"/>
                  <a:gd name="T52" fmla="*/ 227 w 264"/>
                  <a:gd name="T53" fmla="*/ 86 h 193"/>
                  <a:gd name="T54" fmla="*/ 217 w 264"/>
                  <a:gd name="T55" fmla="*/ 97 h 193"/>
                  <a:gd name="T56" fmla="*/ 192 w 264"/>
                  <a:gd name="T57" fmla="*/ 103 h 193"/>
                  <a:gd name="T58" fmla="*/ 179 w 264"/>
                  <a:gd name="T59" fmla="*/ 100 h 193"/>
                  <a:gd name="T60" fmla="*/ 174 w 264"/>
                  <a:gd name="T61" fmla="*/ 120 h 193"/>
                  <a:gd name="T62" fmla="*/ 167 w 264"/>
                  <a:gd name="T63" fmla="*/ 130 h 193"/>
                  <a:gd name="T64" fmla="*/ 148 w 264"/>
                  <a:gd name="T65" fmla="*/ 164 h 193"/>
                  <a:gd name="T66" fmla="*/ 119 w 264"/>
                  <a:gd name="T67" fmla="*/ 167 h 193"/>
                  <a:gd name="T68" fmla="*/ 98 w 264"/>
                  <a:gd name="T69" fmla="*/ 174 h 193"/>
                  <a:gd name="T70" fmla="*/ 80 w 264"/>
                  <a:gd name="T71" fmla="*/ 174 h 193"/>
                  <a:gd name="T72" fmla="*/ 68 w 264"/>
                  <a:gd name="T73" fmla="*/ 182 h 193"/>
                  <a:gd name="T74" fmla="*/ 56 w 264"/>
                  <a:gd name="T75" fmla="*/ 189 h 193"/>
                  <a:gd name="T76" fmla="*/ 41 w 264"/>
                  <a:gd name="T77" fmla="*/ 183 h 193"/>
                  <a:gd name="T78" fmla="*/ 22 w 264"/>
                  <a:gd name="T79" fmla="*/ 179 h 193"/>
                  <a:gd name="T80" fmla="*/ 10 w 264"/>
                  <a:gd name="T81" fmla="*/ 170 h 193"/>
                  <a:gd name="T82" fmla="*/ 6 w 264"/>
                  <a:gd name="T83" fmla="*/ 156 h 193"/>
                  <a:gd name="T84" fmla="*/ 10 w 264"/>
                  <a:gd name="T85" fmla="*/ 141 h 193"/>
                  <a:gd name="T86" fmla="*/ 10 w 264"/>
                  <a:gd name="T87" fmla="*/ 124 h 193"/>
                  <a:gd name="T88" fmla="*/ 13 w 264"/>
                  <a:gd name="T89" fmla="*/ 104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4" h="193">
                    <a:moveTo>
                      <a:pt x="10" y="100"/>
                    </a:moveTo>
                    <a:lnTo>
                      <a:pt x="4" y="94"/>
                    </a:lnTo>
                    <a:lnTo>
                      <a:pt x="7" y="91"/>
                    </a:lnTo>
                    <a:lnTo>
                      <a:pt x="13" y="91"/>
                    </a:lnTo>
                    <a:lnTo>
                      <a:pt x="18" y="92"/>
                    </a:lnTo>
                    <a:lnTo>
                      <a:pt x="22" y="100"/>
                    </a:lnTo>
                    <a:lnTo>
                      <a:pt x="30" y="104"/>
                    </a:lnTo>
                    <a:lnTo>
                      <a:pt x="36" y="100"/>
                    </a:lnTo>
                    <a:lnTo>
                      <a:pt x="33" y="95"/>
                    </a:lnTo>
                    <a:lnTo>
                      <a:pt x="41" y="97"/>
                    </a:lnTo>
                    <a:lnTo>
                      <a:pt x="39" y="91"/>
                    </a:lnTo>
                    <a:lnTo>
                      <a:pt x="34" y="88"/>
                    </a:lnTo>
                    <a:lnTo>
                      <a:pt x="33" y="80"/>
                    </a:lnTo>
                    <a:lnTo>
                      <a:pt x="38" y="77"/>
                    </a:lnTo>
                    <a:lnTo>
                      <a:pt x="41" y="80"/>
                    </a:lnTo>
                    <a:lnTo>
                      <a:pt x="44" y="74"/>
                    </a:lnTo>
                    <a:lnTo>
                      <a:pt x="39" y="69"/>
                    </a:lnTo>
                    <a:lnTo>
                      <a:pt x="44" y="71"/>
                    </a:lnTo>
                    <a:lnTo>
                      <a:pt x="53" y="59"/>
                    </a:lnTo>
                    <a:lnTo>
                      <a:pt x="62" y="63"/>
                    </a:lnTo>
                    <a:lnTo>
                      <a:pt x="69" y="71"/>
                    </a:lnTo>
                    <a:lnTo>
                      <a:pt x="75" y="71"/>
                    </a:lnTo>
                    <a:lnTo>
                      <a:pt x="77" y="74"/>
                    </a:lnTo>
                    <a:lnTo>
                      <a:pt x="83" y="77"/>
                    </a:lnTo>
                    <a:lnTo>
                      <a:pt x="86" y="77"/>
                    </a:lnTo>
                    <a:lnTo>
                      <a:pt x="94" y="77"/>
                    </a:lnTo>
                    <a:lnTo>
                      <a:pt x="94" y="72"/>
                    </a:lnTo>
                    <a:lnTo>
                      <a:pt x="97" y="62"/>
                    </a:lnTo>
                    <a:lnTo>
                      <a:pt x="101" y="59"/>
                    </a:lnTo>
                    <a:lnTo>
                      <a:pt x="106" y="63"/>
                    </a:lnTo>
                    <a:lnTo>
                      <a:pt x="119" y="56"/>
                    </a:lnTo>
                    <a:lnTo>
                      <a:pt x="115" y="50"/>
                    </a:lnTo>
                    <a:lnTo>
                      <a:pt x="119" y="47"/>
                    </a:lnTo>
                    <a:lnTo>
                      <a:pt x="116" y="44"/>
                    </a:lnTo>
                    <a:lnTo>
                      <a:pt x="129" y="27"/>
                    </a:lnTo>
                    <a:lnTo>
                      <a:pt x="130" y="33"/>
                    </a:lnTo>
                    <a:lnTo>
                      <a:pt x="145" y="47"/>
                    </a:lnTo>
                    <a:lnTo>
                      <a:pt x="154" y="50"/>
                    </a:lnTo>
                    <a:lnTo>
                      <a:pt x="162" y="47"/>
                    </a:lnTo>
                    <a:lnTo>
                      <a:pt x="159" y="44"/>
                    </a:lnTo>
                    <a:lnTo>
                      <a:pt x="157" y="33"/>
                    </a:lnTo>
                    <a:lnTo>
                      <a:pt x="163" y="27"/>
                    </a:lnTo>
                    <a:lnTo>
                      <a:pt x="168" y="28"/>
                    </a:lnTo>
                    <a:lnTo>
                      <a:pt x="174" y="27"/>
                    </a:lnTo>
                    <a:lnTo>
                      <a:pt x="173" y="21"/>
                    </a:lnTo>
                    <a:lnTo>
                      <a:pt x="167" y="19"/>
                    </a:lnTo>
                    <a:lnTo>
                      <a:pt x="180" y="13"/>
                    </a:lnTo>
                    <a:lnTo>
                      <a:pt x="185" y="16"/>
                    </a:lnTo>
                    <a:lnTo>
                      <a:pt x="189" y="10"/>
                    </a:lnTo>
                    <a:lnTo>
                      <a:pt x="192" y="3"/>
                    </a:lnTo>
                    <a:lnTo>
                      <a:pt x="197" y="7"/>
                    </a:lnTo>
                    <a:lnTo>
                      <a:pt x="203" y="4"/>
                    </a:lnTo>
                    <a:lnTo>
                      <a:pt x="212" y="6"/>
                    </a:lnTo>
                    <a:lnTo>
                      <a:pt x="217" y="0"/>
                    </a:lnTo>
                    <a:lnTo>
                      <a:pt x="223" y="3"/>
                    </a:lnTo>
                    <a:lnTo>
                      <a:pt x="224" y="1"/>
                    </a:lnTo>
                    <a:lnTo>
                      <a:pt x="233" y="0"/>
                    </a:lnTo>
                    <a:lnTo>
                      <a:pt x="235" y="7"/>
                    </a:lnTo>
                    <a:lnTo>
                      <a:pt x="239" y="10"/>
                    </a:lnTo>
                    <a:lnTo>
                      <a:pt x="244" y="12"/>
                    </a:lnTo>
                    <a:lnTo>
                      <a:pt x="244" y="19"/>
                    </a:lnTo>
                    <a:lnTo>
                      <a:pt x="247" y="19"/>
                    </a:lnTo>
                    <a:lnTo>
                      <a:pt x="251" y="25"/>
                    </a:lnTo>
                    <a:lnTo>
                      <a:pt x="255" y="28"/>
                    </a:lnTo>
                    <a:lnTo>
                      <a:pt x="262" y="27"/>
                    </a:lnTo>
                    <a:lnTo>
                      <a:pt x="264" y="38"/>
                    </a:lnTo>
                    <a:lnTo>
                      <a:pt x="262" y="41"/>
                    </a:lnTo>
                    <a:lnTo>
                      <a:pt x="250" y="44"/>
                    </a:lnTo>
                    <a:lnTo>
                      <a:pt x="248" y="48"/>
                    </a:lnTo>
                    <a:lnTo>
                      <a:pt x="242" y="50"/>
                    </a:lnTo>
                    <a:lnTo>
                      <a:pt x="235" y="47"/>
                    </a:lnTo>
                    <a:lnTo>
                      <a:pt x="226" y="47"/>
                    </a:lnTo>
                    <a:lnTo>
                      <a:pt x="226" y="50"/>
                    </a:lnTo>
                    <a:lnTo>
                      <a:pt x="221" y="51"/>
                    </a:lnTo>
                    <a:lnTo>
                      <a:pt x="220" y="54"/>
                    </a:lnTo>
                    <a:lnTo>
                      <a:pt x="218" y="63"/>
                    </a:lnTo>
                    <a:lnTo>
                      <a:pt x="215" y="65"/>
                    </a:lnTo>
                    <a:lnTo>
                      <a:pt x="214" y="74"/>
                    </a:lnTo>
                    <a:lnTo>
                      <a:pt x="217" y="77"/>
                    </a:lnTo>
                    <a:lnTo>
                      <a:pt x="223" y="82"/>
                    </a:lnTo>
                    <a:lnTo>
                      <a:pt x="227" y="86"/>
                    </a:lnTo>
                    <a:lnTo>
                      <a:pt x="229" y="92"/>
                    </a:lnTo>
                    <a:lnTo>
                      <a:pt x="221" y="92"/>
                    </a:lnTo>
                    <a:lnTo>
                      <a:pt x="217" y="97"/>
                    </a:lnTo>
                    <a:lnTo>
                      <a:pt x="211" y="95"/>
                    </a:lnTo>
                    <a:lnTo>
                      <a:pt x="204" y="100"/>
                    </a:lnTo>
                    <a:lnTo>
                      <a:pt x="192" y="103"/>
                    </a:lnTo>
                    <a:lnTo>
                      <a:pt x="191" y="98"/>
                    </a:lnTo>
                    <a:lnTo>
                      <a:pt x="183" y="95"/>
                    </a:lnTo>
                    <a:lnTo>
                      <a:pt x="179" y="100"/>
                    </a:lnTo>
                    <a:lnTo>
                      <a:pt x="176" y="107"/>
                    </a:lnTo>
                    <a:lnTo>
                      <a:pt x="177" y="112"/>
                    </a:lnTo>
                    <a:lnTo>
                      <a:pt x="174" y="120"/>
                    </a:lnTo>
                    <a:lnTo>
                      <a:pt x="174" y="123"/>
                    </a:lnTo>
                    <a:lnTo>
                      <a:pt x="167" y="129"/>
                    </a:lnTo>
                    <a:lnTo>
                      <a:pt x="167" y="130"/>
                    </a:lnTo>
                    <a:lnTo>
                      <a:pt x="156" y="144"/>
                    </a:lnTo>
                    <a:lnTo>
                      <a:pt x="153" y="161"/>
                    </a:lnTo>
                    <a:lnTo>
                      <a:pt x="148" y="164"/>
                    </a:lnTo>
                    <a:lnTo>
                      <a:pt x="142" y="171"/>
                    </a:lnTo>
                    <a:lnTo>
                      <a:pt x="122" y="168"/>
                    </a:lnTo>
                    <a:lnTo>
                      <a:pt x="119" y="167"/>
                    </a:lnTo>
                    <a:lnTo>
                      <a:pt x="112" y="168"/>
                    </a:lnTo>
                    <a:lnTo>
                      <a:pt x="106" y="174"/>
                    </a:lnTo>
                    <a:lnTo>
                      <a:pt x="98" y="174"/>
                    </a:lnTo>
                    <a:lnTo>
                      <a:pt x="95" y="176"/>
                    </a:lnTo>
                    <a:lnTo>
                      <a:pt x="86" y="171"/>
                    </a:lnTo>
                    <a:lnTo>
                      <a:pt x="80" y="174"/>
                    </a:lnTo>
                    <a:lnTo>
                      <a:pt x="77" y="171"/>
                    </a:lnTo>
                    <a:lnTo>
                      <a:pt x="71" y="177"/>
                    </a:lnTo>
                    <a:lnTo>
                      <a:pt x="68" y="182"/>
                    </a:lnTo>
                    <a:lnTo>
                      <a:pt x="69" y="189"/>
                    </a:lnTo>
                    <a:lnTo>
                      <a:pt x="66" y="193"/>
                    </a:lnTo>
                    <a:lnTo>
                      <a:pt x="56" y="189"/>
                    </a:lnTo>
                    <a:lnTo>
                      <a:pt x="51" y="193"/>
                    </a:lnTo>
                    <a:lnTo>
                      <a:pt x="45" y="185"/>
                    </a:lnTo>
                    <a:lnTo>
                      <a:pt x="41" y="183"/>
                    </a:lnTo>
                    <a:lnTo>
                      <a:pt x="34" y="183"/>
                    </a:lnTo>
                    <a:lnTo>
                      <a:pt x="31" y="180"/>
                    </a:lnTo>
                    <a:lnTo>
                      <a:pt x="22" y="179"/>
                    </a:lnTo>
                    <a:lnTo>
                      <a:pt x="18" y="182"/>
                    </a:lnTo>
                    <a:lnTo>
                      <a:pt x="10" y="176"/>
                    </a:lnTo>
                    <a:lnTo>
                      <a:pt x="10" y="170"/>
                    </a:lnTo>
                    <a:lnTo>
                      <a:pt x="7" y="159"/>
                    </a:lnTo>
                    <a:lnTo>
                      <a:pt x="0" y="159"/>
                    </a:lnTo>
                    <a:lnTo>
                      <a:pt x="6" y="156"/>
                    </a:lnTo>
                    <a:lnTo>
                      <a:pt x="4" y="145"/>
                    </a:lnTo>
                    <a:lnTo>
                      <a:pt x="7" y="141"/>
                    </a:lnTo>
                    <a:lnTo>
                      <a:pt x="10" y="141"/>
                    </a:lnTo>
                    <a:lnTo>
                      <a:pt x="7" y="136"/>
                    </a:lnTo>
                    <a:lnTo>
                      <a:pt x="4" y="135"/>
                    </a:lnTo>
                    <a:lnTo>
                      <a:pt x="10" y="124"/>
                    </a:lnTo>
                    <a:lnTo>
                      <a:pt x="10" y="121"/>
                    </a:lnTo>
                    <a:lnTo>
                      <a:pt x="9" y="112"/>
                    </a:lnTo>
                    <a:lnTo>
                      <a:pt x="13" y="104"/>
                    </a:lnTo>
                    <a:lnTo>
                      <a:pt x="10" y="10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7" name="Freeform 3249">
                <a:extLst>
                  <a:ext uri="{FF2B5EF4-FFF2-40B4-BE49-F238E27FC236}">
                    <a16:creationId xmlns:a16="http://schemas.microsoft.com/office/drawing/2014/main" id="{1C629FEE-789E-5610-C104-3C5B5361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368"/>
                <a:ext cx="106" cy="112"/>
              </a:xfrm>
              <a:custGeom>
                <a:avLst/>
                <a:gdLst>
                  <a:gd name="T0" fmla="*/ 132 w 213"/>
                  <a:gd name="T1" fmla="*/ 24 h 223"/>
                  <a:gd name="T2" fmla="*/ 122 w 213"/>
                  <a:gd name="T3" fmla="*/ 24 h 223"/>
                  <a:gd name="T4" fmla="*/ 114 w 213"/>
                  <a:gd name="T5" fmla="*/ 10 h 223"/>
                  <a:gd name="T6" fmla="*/ 113 w 213"/>
                  <a:gd name="T7" fmla="*/ 3 h 223"/>
                  <a:gd name="T8" fmla="*/ 99 w 213"/>
                  <a:gd name="T9" fmla="*/ 10 h 223"/>
                  <a:gd name="T10" fmla="*/ 88 w 213"/>
                  <a:gd name="T11" fmla="*/ 10 h 223"/>
                  <a:gd name="T12" fmla="*/ 79 w 213"/>
                  <a:gd name="T13" fmla="*/ 0 h 223"/>
                  <a:gd name="T14" fmla="*/ 61 w 213"/>
                  <a:gd name="T15" fmla="*/ 7 h 223"/>
                  <a:gd name="T16" fmla="*/ 52 w 213"/>
                  <a:gd name="T17" fmla="*/ 12 h 223"/>
                  <a:gd name="T18" fmla="*/ 38 w 213"/>
                  <a:gd name="T19" fmla="*/ 21 h 223"/>
                  <a:gd name="T20" fmla="*/ 31 w 213"/>
                  <a:gd name="T21" fmla="*/ 44 h 223"/>
                  <a:gd name="T22" fmla="*/ 28 w 213"/>
                  <a:gd name="T23" fmla="*/ 57 h 223"/>
                  <a:gd name="T24" fmla="*/ 19 w 213"/>
                  <a:gd name="T25" fmla="*/ 63 h 223"/>
                  <a:gd name="T26" fmla="*/ 8 w 213"/>
                  <a:gd name="T27" fmla="*/ 82 h 223"/>
                  <a:gd name="T28" fmla="*/ 3 w 213"/>
                  <a:gd name="T29" fmla="*/ 91 h 223"/>
                  <a:gd name="T30" fmla="*/ 3 w 213"/>
                  <a:gd name="T31" fmla="*/ 98 h 223"/>
                  <a:gd name="T32" fmla="*/ 0 w 213"/>
                  <a:gd name="T33" fmla="*/ 115 h 223"/>
                  <a:gd name="T34" fmla="*/ 13 w 213"/>
                  <a:gd name="T35" fmla="*/ 114 h 223"/>
                  <a:gd name="T36" fmla="*/ 26 w 213"/>
                  <a:gd name="T37" fmla="*/ 109 h 223"/>
                  <a:gd name="T38" fmla="*/ 26 w 213"/>
                  <a:gd name="T39" fmla="*/ 124 h 223"/>
                  <a:gd name="T40" fmla="*/ 38 w 213"/>
                  <a:gd name="T41" fmla="*/ 126 h 223"/>
                  <a:gd name="T42" fmla="*/ 51 w 213"/>
                  <a:gd name="T43" fmla="*/ 135 h 223"/>
                  <a:gd name="T44" fmla="*/ 52 w 213"/>
                  <a:gd name="T45" fmla="*/ 146 h 223"/>
                  <a:gd name="T46" fmla="*/ 55 w 213"/>
                  <a:gd name="T47" fmla="*/ 152 h 223"/>
                  <a:gd name="T48" fmla="*/ 64 w 213"/>
                  <a:gd name="T49" fmla="*/ 168 h 223"/>
                  <a:gd name="T50" fmla="*/ 63 w 213"/>
                  <a:gd name="T51" fmla="*/ 176 h 223"/>
                  <a:gd name="T52" fmla="*/ 70 w 213"/>
                  <a:gd name="T53" fmla="*/ 177 h 223"/>
                  <a:gd name="T54" fmla="*/ 85 w 213"/>
                  <a:gd name="T55" fmla="*/ 191 h 223"/>
                  <a:gd name="T56" fmla="*/ 98 w 213"/>
                  <a:gd name="T57" fmla="*/ 202 h 223"/>
                  <a:gd name="T58" fmla="*/ 110 w 213"/>
                  <a:gd name="T59" fmla="*/ 202 h 223"/>
                  <a:gd name="T60" fmla="*/ 104 w 213"/>
                  <a:gd name="T61" fmla="*/ 215 h 223"/>
                  <a:gd name="T62" fmla="*/ 122 w 213"/>
                  <a:gd name="T63" fmla="*/ 223 h 223"/>
                  <a:gd name="T64" fmla="*/ 129 w 213"/>
                  <a:gd name="T65" fmla="*/ 212 h 223"/>
                  <a:gd name="T66" fmla="*/ 143 w 213"/>
                  <a:gd name="T67" fmla="*/ 208 h 223"/>
                  <a:gd name="T68" fmla="*/ 155 w 213"/>
                  <a:gd name="T69" fmla="*/ 203 h 223"/>
                  <a:gd name="T70" fmla="*/ 155 w 213"/>
                  <a:gd name="T71" fmla="*/ 197 h 223"/>
                  <a:gd name="T72" fmla="*/ 163 w 213"/>
                  <a:gd name="T73" fmla="*/ 184 h 223"/>
                  <a:gd name="T74" fmla="*/ 164 w 213"/>
                  <a:gd name="T75" fmla="*/ 167 h 223"/>
                  <a:gd name="T76" fmla="*/ 169 w 213"/>
                  <a:gd name="T77" fmla="*/ 159 h 223"/>
                  <a:gd name="T78" fmla="*/ 180 w 213"/>
                  <a:gd name="T79" fmla="*/ 164 h 223"/>
                  <a:gd name="T80" fmla="*/ 190 w 213"/>
                  <a:gd name="T81" fmla="*/ 165 h 223"/>
                  <a:gd name="T82" fmla="*/ 187 w 213"/>
                  <a:gd name="T83" fmla="*/ 153 h 223"/>
                  <a:gd name="T84" fmla="*/ 196 w 213"/>
                  <a:gd name="T85" fmla="*/ 164 h 223"/>
                  <a:gd name="T86" fmla="*/ 199 w 213"/>
                  <a:gd name="T87" fmla="*/ 149 h 223"/>
                  <a:gd name="T88" fmla="*/ 208 w 213"/>
                  <a:gd name="T89" fmla="*/ 156 h 223"/>
                  <a:gd name="T90" fmla="*/ 213 w 213"/>
                  <a:gd name="T91" fmla="*/ 149 h 223"/>
                  <a:gd name="T92" fmla="*/ 198 w 213"/>
                  <a:gd name="T93" fmla="*/ 139 h 223"/>
                  <a:gd name="T94" fmla="*/ 187 w 213"/>
                  <a:gd name="T95" fmla="*/ 135 h 223"/>
                  <a:gd name="T96" fmla="*/ 176 w 213"/>
                  <a:gd name="T97" fmla="*/ 133 h 223"/>
                  <a:gd name="T98" fmla="*/ 164 w 213"/>
                  <a:gd name="T99" fmla="*/ 129 h 223"/>
                  <a:gd name="T100" fmla="*/ 152 w 213"/>
                  <a:gd name="T101" fmla="*/ 126 h 223"/>
                  <a:gd name="T102" fmla="*/ 149 w 213"/>
                  <a:gd name="T103" fmla="*/ 109 h 223"/>
                  <a:gd name="T104" fmla="*/ 148 w 213"/>
                  <a:gd name="T105" fmla="*/ 106 h 223"/>
                  <a:gd name="T106" fmla="*/ 149 w 213"/>
                  <a:gd name="T107" fmla="*/ 91 h 223"/>
                  <a:gd name="T108" fmla="*/ 149 w 213"/>
                  <a:gd name="T109" fmla="*/ 86 h 223"/>
                  <a:gd name="T110" fmla="*/ 152 w 213"/>
                  <a:gd name="T111" fmla="*/ 74 h 223"/>
                  <a:gd name="T112" fmla="*/ 151 w 213"/>
                  <a:gd name="T113" fmla="*/ 62 h 223"/>
                  <a:gd name="T114" fmla="*/ 152 w 213"/>
                  <a:gd name="T115" fmla="*/ 50 h 223"/>
                  <a:gd name="T116" fmla="*/ 149 w 213"/>
                  <a:gd name="T117" fmla="*/ 41 h 223"/>
                  <a:gd name="T118" fmla="*/ 140 w 213"/>
                  <a:gd name="T119" fmla="*/ 3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3" h="223">
                    <a:moveTo>
                      <a:pt x="140" y="33"/>
                    </a:moveTo>
                    <a:lnTo>
                      <a:pt x="132" y="24"/>
                    </a:lnTo>
                    <a:lnTo>
                      <a:pt x="129" y="24"/>
                    </a:lnTo>
                    <a:lnTo>
                      <a:pt x="122" y="24"/>
                    </a:lnTo>
                    <a:lnTo>
                      <a:pt x="119" y="18"/>
                    </a:lnTo>
                    <a:lnTo>
                      <a:pt x="114" y="10"/>
                    </a:lnTo>
                    <a:lnTo>
                      <a:pt x="108" y="7"/>
                    </a:lnTo>
                    <a:lnTo>
                      <a:pt x="113" y="3"/>
                    </a:lnTo>
                    <a:lnTo>
                      <a:pt x="104" y="4"/>
                    </a:lnTo>
                    <a:lnTo>
                      <a:pt x="99" y="10"/>
                    </a:lnTo>
                    <a:lnTo>
                      <a:pt x="92" y="16"/>
                    </a:lnTo>
                    <a:lnTo>
                      <a:pt x="88" y="10"/>
                    </a:lnTo>
                    <a:lnTo>
                      <a:pt x="90" y="3"/>
                    </a:lnTo>
                    <a:lnTo>
                      <a:pt x="79" y="0"/>
                    </a:lnTo>
                    <a:lnTo>
                      <a:pt x="72" y="3"/>
                    </a:lnTo>
                    <a:lnTo>
                      <a:pt x="61" y="7"/>
                    </a:lnTo>
                    <a:lnTo>
                      <a:pt x="58" y="4"/>
                    </a:lnTo>
                    <a:lnTo>
                      <a:pt x="52" y="12"/>
                    </a:lnTo>
                    <a:lnTo>
                      <a:pt x="52" y="16"/>
                    </a:lnTo>
                    <a:lnTo>
                      <a:pt x="38" y="21"/>
                    </a:lnTo>
                    <a:lnTo>
                      <a:pt x="37" y="39"/>
                    </a:lnTo>
                    <a:lnTo>
                      <a:pt x="31" y="44"/>
                    </a:lnTo>
                    <a:lnTo>
                      <a:pt x="32" y="47"/>
                    </a:lnTo>
                    <a:lnTo>
                      <a:pt x="28" y="57"/>
                    </a:lnTo>
                    <a:lnTo>
                      <a:pt x="28" y="60"/>
                    </a:lnTo>
                    <a:lnTo>
                      <a:pt x="19" y="63"/>
                    </a:lnTo>
                    <a:lnTo>
                      <a:pt x="16" y="63"/>
                    </a:lnTo>
                    <a:lnTo>
                      <a:pt x="8" y="82"/>
                    </a:lnTo>
                    <a:lnTo>
                      <a:pt x="3" y="86"/>
                    </a:lnTo>
                    <a:lnTo>
                      <a:pt x="3" y="91"/>
                    </a:lnTo>
                    <a:lnTo>
                      <a:pt x="5" y="97"/>
                    </a:lnTo>
                    <a:lnTo>
                      <a:pt x="3" y="98"/>
                    </a:lnTo>
                    <a:lnTo>
                      <a:pt x="3" y="105"/>
                    </a:lnTo>
                    <a:lnTo>
                      <a:pt x="0" y="115"/>
                    </a:lnTo>
                    <a:lnTo>
                      <a:pt x="5" y="118"/>
                    </a:lnTo>
                    <a:lnTo>
                      <a:pt x="13" y="114"/>
                    </a:lnTo>
                    <a:lnTo>
                      <a:pt x="22" y="103"/>
                    </a:lnTo>
                    <a:lnTo>
                      <a:pt x="26" y="109"/>
                    </a:lnTo>
                    <a:lnTo>
                      <a:pt x="28" y="120"/>
                    </a:lnTo>
                    <a:lnTo>
                      <a:pt x="26" y="124"/>
                    </a:lnTo>
                    <a:lnTo>
                      <a:pt x="29" y="123"/>
                    </a:lnTo>
                    <a:lnTo>
                      <a:pt x="38" y="126"/>
                    </a:lnTo>
                    <a:lnTo>
                      <a:pt x="40" y="132"/>
                    </a:lnTo>
                    <a:lnTo>
                      <a:pt x="51" y="135"/>
                    </a:lnTo>
                    <a:lnTo>
                      <a:pt x="51" y="139"/>
                    </a:lnTo>
                    <a:lnTo>
                      <a:pt x="52" y="146"/>
                    </a:lnTo>
                    <a:lnTo>
                      <a:pt x="51" y="149"/>
                    </a:lnTo>
                    <a:lnTo>
                      <a:pt x="55" y="152"/>
                    </a:lnTo>
                    <a:lnTo>
                      <a:pt x="58" y="162"/>
                    </a:lnTo>
                    <a:lnTo>
                      <a:pt x="64" y="168"/>
                    </a:lnTo>
                    <a:lnTo>
                      <a:pt x="66" y="173"/>
                    </a:lnTo>
                    <a:lnTo>
                      <a:pt x="63" y="176"/>
                    </a:lnTo>
                    <a:lnTo>
                      <a:pt x="67" y="181"/>
                    </a:lnTo>
                    <a:lnTo>
                      <a:pt x="70" y="177"/>
                    </a:lnTo>
                    <a:lnTo>
                      <a:pt x="75" y="184"/>
                    </a:lnTo>
                    <a:lnTo>
                      <a:pt x="85" y="191"/>
                    </a:lnTo>
                    <a:lnTo>
                      <a:pt x="92" y="208"/>
                    </a:lnTo>
                    <a:lnTo>
                      <a:pt x="98" y="202"/>
                    </a:lnTo>
                    <a:lnTo>
                      <a:pt x="102" y="200"/>
                    </a:lnTo>
                    <a:lnTo>
                      <a:pt x="110" y="202"/>
                    </a:lnTo>
                    <a:lnTo>
                      <a:pt x="110" y="206"/>
                    </a:lnTo>
                    <a:lnTo>
                      <a:pt x="104" y="215"/>
                    </a:lnTo>
                    <a:lnTo>
                      <a:pt x="107" y="222"/>
                    </a:lnTo>
                    <a:lnTo>
                      <a:pt x="122" y="223"/>
                    </a:lnTo>
                    <a:lnTo>
                      <a:pt x="125" y="215"/>
                    </a:lnTo>
                    <a:lnTo>
                      <a:pt x="129" y="212"/>
                    </a:lnTo>
                    <a:lnTo>
                      <a:pt x="139" y="219"/>
                    </a:lnTo>
                    <a:lnTo>
                      <a:pt x="143" y="208"/>
                    </a:lnTo>
                    <a:lnTo>
                      <a:pt x="149" y="208"/>
                    </a:lnTo>
                    <a:lnTo>
                      <a:pt x="155" y="203"/>
                    </a:lnTo>
                    <a:lnTo>
                      <a:pt x="155" y="202"/>
                    </a:lnTo>
                    <a:lnTo>
                      <a:pt x="155" y="197"/>
                    </a:lnTo>
                    <a:lnTo>
                      <a:pt x="157" y="187"/>
                    </a:lnTo>
                    <a:lnTo>
                      <a:pt x="163" y="184"/>
                    </a:lnTo>
                    <a:lnTo>
                      <a:pt x="164" y="173"/>
                    </a:lnTo>
                    <a:lnTo>
                      <a:pt x="164" y="167"/>
                    </a:lnTo>
                    <a:lnTo>
                      <a:pt x="166" y="164"/>
                    </a:lnTo>
                    <a:lnTo>
                      <a:pt x="169" y="159"/>
                    </a:lnTo>
                    <a:lnTo>
                      <a:pt x="176" y="156"/>
                    </a:lnTo>
                    <a:lnTo>
                      <a:pt x="180" y="164"/>
                    </a:lnTo>
                    <a:lnTo>
                      <a:pt x="187" y="170"/>
                    </a:lnTo>
                    <a:lnTo>
                      <a:pt x="190" y="165"/>
                    </a:lnTo>
                    <a:lnTo>
                      <a:pt x="186" y="159"/>
                    </a:lnTo>
                    <a:lnTo>
                      <a:pt x="187" y="153"/>
                    </a:lnTo>
                    <a:lnTo>
                      <a:pt x="192" y="155"/>
                    </a:lnTo>
                    <a:lnTo>
                      <a:pt x="196" y="164"/>
                    </a:lnTo>
                    <a:lnTo>
                      <a:pt x="201" y="158"/>
                    </a:lnTo>
                    <a:lnTo>
                      <a:pt x="199" y="149"/>
                    </a:lnTo>
                    <a:lnTo>
                      <a:pt x="205" y="150"/>
                    </a:lnTo>
                    <a:lnTo>
                      <a:pt x="208" y="156"/>
                    </a:lnTo>
                    <a:lnTo>
                      <a:pt x="213" y="152"/>
                    </a:lnTo>
                    <a:lnTo>
                      <a:pt x="213" y="149"/>
                    </a:lnTo>
                    <a:lnTo>
                      <a:pt x="208" y="143"/>
                    </a:lnTo>
                    <a:lnTo>
                      <a:pt x="198" y="139"/>
                    </a:lnTo>
                    <a:lnTo>
                      <a:pt x="193" y="143"/>
                    </a:lnTo>
                    <a:lnTo>
                      <a:pt x="187" y="135"/>
                    </a:lnTo>
                    <a:lnTo>
                      <a:pt x="183" y="133"/>
                    </a:lnTo>
                    <a:lnTo>
                      <a:pt x="176" y="133"/>
                    </a:lnTo>
                    <a:lnTo>
                      <a:pt x="173" y="130"/>
                    </a:lnTo>
                    <a:lnTo>
                      <a:pt x="164" y="129"/>
                    </a:lnTo>
                    <a:lnTo>
                      <a:pt x="160" y="132"/>
                    </a:lnTo>
                    <a:lnTo>
                      <a:pt x="152" y="126"/>
                    </a:lnTo>
                    <a:lnTo>
                      <a:pt x="152" y="120"/>
                    </a:lnTo>
                    <a:lnTo>
                      <a:pt x="149" y="109"/>
                    </a:lnTo>
                    <a:lnTo>
                      <a:pt x="142" y="109"/>
                    </a:lnTo>
                    <a:lnTo>
                      <a:pt x="148" y="106"/>
                    </a:lnTo>
                    <a:lnTo>
                      <a:pt x="146" y="95"/>
                    </a:lnTo>
                    <a:lnTo>
                      <a:pt x="149" y="91"/>
                    </a:lnTo>
                    <a:lnTo>
                      <a:pt x="152" y="91"/>
                    </a:lnTo>
                    <a:lnTo>
                      <a:pt x="149" y="86"/>
                    </a:lnTo>
                    <a:lnTo>
                      <a:pt x="146" y="85"/>
                    </a:lnTo>
                    <a:lnTo>
                      <a:pt x="152" y="74"/>
                    </a:lnTo>
                    <a:lnTo>
                      <a:pt x="152" y="71"/>
                    </a:lnTo>
                    <a:lnTo>
                      <a:pt x="151" y="62"/>
                    </a:lnTo>
                    <a:lnTo>
                      <a:pt x="155" y="54"/>
                    </a:lnTo>
                    <a:lnTo>
                      <a:pt x="152" y="50"/>
                    </a:lnTo>
                    <a:lnTo>
                      <a:pt x="146" y="44"/>
                    </a:lnTo>
                    <a:lnTo>
                      <a:pt x="149" y="41"/>
                    </a:lnTo>
                    <a:lnTo>
                      <a:pt x="139" y="36"/>
                    </a:lnTo>
                    <a:lnTo>
                      <a:pt x="140" y="3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8" name="Freeform 3250">
                <a:extLst>
                  <a:ext uri="{FF2B5EF4-FFF2-40B4-BE49-F238E27FC236}">
                    <a16:creationId xmlns:a16="http://schemas.microsoft.com/office/drawing/2014/main" id="{BDE14AEC-0F1E-36A4-5C24-E203FF3C0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368"/>
                <a:ext cx="106" cy="112"/>
              </a:xfrm>
              <a:custGeom>
                <a:avLst/>
                <a:gdLst>
                  <a:gd name="T0" fmla="*/ 139 w 213"/>
                  <a:gd name="T1" fmla="*/ 36 h 223"/>
                  <a:gd name="T2" fmla="*/ 146 w 213"/>
                  <a:gd name="T3" fmla="*/ 44 h 223"/>
                  <a:gd name="T4" fmla="*/ 155 w 213"/>
                  <a:gd name="T5" fmla="*/ 54 h 223"/>
                  <a:gd name="T6" fmla="*/ 152 w 213"/>
                  <a:gd name="T7" fmla="*/ 71 h 223"/>
                  <a:gd name="T8" fmla="*/ 146 w 213"/>
                  <a:gd name="T9" fmla="*/ 85 h 223"/>
                  <a:gd name="T10" fmla="*/ 152 w 213"/>
                  <a:gd name="T11" fmla="*/ 91 h 223"/>
                  <a:gd name="T12" fmla="*/ 146 w 213"/>
                  <a:gd name="T13" fmla="*/ 95 h 223"/>
                  <a:gd name="T14" fmla="*/ 142 w 213"/>
                  <a:gd name="T15" fmla="*/ 109 h 223"/>
                  <a:gd name="T16" fmla="*/ 152 w 213"/>
                  <a:gd name="T17" fmla="*/ 120 h 223"/>
                  <a:gd name="T18" fmla="*/ 160 w 213"/>
                  <a:gd name="T19" fmla="*/ 132 h 223"/>
                  <a:gd name="T20" fmla="*/ 173 w 213"/>
                  <a:gd name="T21" fmla="*/ 130 h 223"/>
                  <a:gd name="T22" fmla="*/ 183 w 213"/>
                  <a:gd name="T23" fmla="*/ 133 h 223"/>
                  <a:gd name="T24" fmla="*/ 193 w 213"/>
                  <a:gd name="T25" fmla="*/ 143 h 223"/>
                  <a:gd name="T26" fmla="*/ 208 w 213"/>
                  <a:gd name="T27" fmla="*/ 143 h 223"/>
                  <a:gd name="T28" fmla="*/ 213 w 213"/>
                  <a:gd name="T29" fmla="*/ 152 h 223"/>
                  <a:gd name="T30" fmla="*/ 205 w 213"/>
                  <a:gd name="T31" fmla="*/ 150 h 223"/>
                  <a:gd name="T32" fmla="*/ 201 w 213"/>
                  <a:gd name="T33" fmla="*/ 158 h 223"/>
                  <a:gd name="T34" fmla="*/ 192 w 213"/>
                  <a:gd name="T35" fmla="*/ 155 h 223"/>
                  <a:gd name="T36" fmla="*/ 186 w 213"/>
                  <a:gd name="T37" fmla="*/ 159 h 223"/>
                  <a:gd name="T38" fmla="*/ 187 w 213"/>
                  <a:gd name="T39" fmla="*/ 170 h 223"/>
                  <a:gd name="T40" fmla="*/ 176 w 213"/>
                  <a:gd name="T41" fmla="*/ 156 h 223"/>
                  <a:gd name="T42" fmla="*/ 166 w 213"/>
                  <a:gd name="T43" fmla="*/ 164 h 223"/>
                  <a:gd name="T44" fmla="*/ 164 w 213"/>
                  <a:gd name="T45" fmla="*/ 173 h 223"/>
                  <a:gd name="T46" fmla="*/ 157 w 213"/>
                  <a:gd name="T47" fmla="*/ 187 h 223"/>
                  <a:gd name="T48" fmla="*/ 155 w 213"/>
                  <a:gd name="T49" fmla="*/ 202 h 223"/>
                  <a:gd name="T50" fmla="*/ 149 w 213"/>
                  <a:gd name="T51" fmla="*/ 208 h 223"/>
                  <a:gd name="T52" fmla="*/ 139 w 213"/>
                  <a:gd name="T53" fmla="*/ 219 h 223"/>
                  <a:gd name="T54" fmla="*/ 125 w 213"/>
                  <a:gd name="T55" fmla="*/ 215 h 223"/>
                  <a:gd name="T56" fmla="*/ 107 w 213"/>
                  <a:gd name="T57" fmla="*/ 222 h 223"/>
                  <a:gd name="T58" fmla="*/ 110 w 213"/>
                  <a:gd name="T59" fmla="*/ 206 h 223"/>
                  <a:gd name="T60" fmla="*/ 102 w 213"/>
                  <a:gd name="T61" fmla="*/ 200 h 223"/>
                  <a:gd name="T62" fmla="*/ 92 w 213"/>
                  <a:gd name="T63" fmla="*/ 208 h 223"/>
                  <a:gd name="T64" fmla="*/ 75 w 213"/>
                  <a:gd name="T65" fmla="*/ 184 h 223"/>
                  <a:gd name="T66" fmla="*/ 67 w 213"/>
                  <a:gd name="T67" fmla="*/ 181 h 223"/>
                  <a:gd name="T68" fmla="*/ 66 w 213"/>
                  <a:gd name="T69" fmla="*/ 173 h 223"/>
                  <a:gd name="T70" fmla="*/ 58 w 213"/>
                  <a:gd name="T71" fmla="*/ 162 h 223"/>
                  <a:gd name="T72" fmla="*/ 51 w 213"/>
                  <a:gd name="T73" fmla="*/ 149 h 223"/>
                  <a:gd name="T74" fmla="*/ 51 w 213"/>
                  <a:gd name="T75" fmla="*/ 139 h 223"/>
                  <a:gd name="T76" fmla="*/ 40 w 213"/>
                  <a:gd name="T77" fmla="*/ 132 h 223"/>
                  <a:gd name="T78" fmla="*/ 29 w 213"/>
                  <a:gd name="T79" fmla="*/ 123 h 223"/>
                  <a:gd name="T80" fmla="*/ 28 w 213"/>
                  <a:gd name="T81" fmla="*/ 120 h 223"/>
                  <a:gd name="T82" fmla="*/ 22 w 213"/>
                  <a:gd name="T83" fmla="*/ 103 h 223"/>
                  <a:gd name="T84" fmla="*/ 5 w 213"/>
                  <a:gd name="T85" fmla="*/ 118 h 223"/>
                  <a:gd name="T86" fmla="*/ 3 w 213"/>
                  <a:gd name="T87" fmla="*/ 105 h 223"/>
                  <a:gd name="T88" fmla="*/ 5 w 213"/>
                  <a:gd name="T89" fmla="*/ 97 h 223"/>
                  <a:gd name="T90" fmla="*/ 3 w 213"/>
                  <a:gd name="T91" fmla="*/ 86 h 223"/>
                  <a:gd name="T92" fmla="*/ 16 w 213"/>
                  <a:gd name="T93" fmla="*/ 63 h 223"/>
                  <a:gd name="T94" fmla="*/ 28 w 213"/>
                  <a:gd name="T95" fmla="*/ 60 h 223"/>
                  <a:gd name="T96" fmla="*/ 32 w 213"/>
                  <a:gd name="T97" fmla="*/ 47 h 223"/>
                  <a:gd name="T98" fmla="*/ 37 w 213"/>
                  <a:gd name="T99" fmla="*/ 39 h 223"/>
                  <a:gd name="T100" fmla="*/ 52 w 213"/>
                  <a:gd name="T101" fmla="*/ 16 h 223"/>
                  <a:gd name="T102" fmla="*/ 58 w 213"/>
                  <a:gd name="T103" fmla="*/ 4 h 223"/>
                  <a:gd name="T104" fmla="*/ 72 w 213"/>
                  <a:gd name="T105" fmla="*/ 3 h 223"/>
                  <a:gd name="T106" fmla="*/ 90 w 213"/>
                  <a:gd name="T107" fmla="*/ 3 h 223"/>
                  <a:gd name="T108" fmla="*/ 92 w 213"/>
                  <a:gd name="T109" fmla="*/ 16 h 223"/>
                  <a:gd name="T110" fmla="*/ 104 w 213"/>
                  <a:gd name="T111" fmla="*/ 4 h 223"/>
                  <a:gd name="T112" fmla="*/ 108 w 213"/>
                  <a:gd name="T113" fmla="*/ 7 h 223"/>
                  <a:gd name="T114" fmla="*/ 119 w 213"/>
                  <a:gd name="T115" fmla="*/ 18 h 223"/>
                  <a:gd name="T116" fmla="*/ 129 w 213"/>
                  <a:gd name="T117" fmla="*/ 24 h 223"/>
                  <a:gd name="T118" fmla="*/ 140 w 213"/>
                  <a:gd name="T119" fmla="*/ 3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3" h="223">
                    <a:moveTo>
                      <a:pt x="140" y="33"/>
                    </a:moveTo>
                    <a:lnTo>
                      <a:pt x="139" y="36"/>
                    </a:lnTo>
                    <a:lnTo>
                      <a:pt x="149" y="41"/>
                    </a:lnTo>
                    <a:lnTo>
                      <a:pt x="146" y="44"/>
                    </a:lnTo>
                    <a:lnTo>
                      <a:pt x="152" y="50"/>
                    </a:lnTo>
                    <a:lnTo>
                      <a:pt x="155" y="54"/>
                    </a:lnTo>
                    <a:lnTo>
                      <a:pt x="151" y="62"/>
                    </a:lnTo>
                    <a:lnTo>
                      <a:pt x="152" y="71"/>
                    </a:lnTo>
                    <a:lnTo>
                      <a:pt x="152" y="74"/>
                    </a:lnTo>
                    <a:lnTo>
                      <a:pt x="146" y="85"/>
                    </a:lnTo>
                    <a:lnTo>
                      <a:pt x="149" y="86"/>
                    </a:lnTo>
                    <a:lnTo>
                      <a:pt x="152" y="91"/>
                    </a:lnTo>
                    <a:lnTo>
                      <a:pt x="149" y="91"/>
                    </a:lnTo>
                    <a:lnTo>
                      <a:pt x="146" y="95"/>
                    </a:lnTo>
                    <a:lnTo>
                      <a:pt x="148" y="106"/>
                    </a:lnTo>
                    <a:lnTo>
                      <a:pt x="142" y="109"/>
                    </a:lnTo>
                    <a:lnTo>
                      <a:pt x="149" y="109"/>
                    </a:lnTo>
                    <a:lnTo>
                      <a:pt x="152" y="120"/>
                    </a:lnTo>
                    <a:lnTo>
                      <a:pt x="152" y="126"/>
                    </a:lnTo>
                    <a:lnTo>
                      <a:pt x="160" y="132"/>
                    </a:lnTo>
                    <a:lnTo>
                      <a:pt x="164" y="129"/>
                    </a:lnTo>
                    <a:lnTo>
                      <a:pt x="173" y="130"/>
                    </a:lnTo>
                    <a:lnTo>
                      <a:pt x="176" y="133"/>
                    </a:lnTo>
                    <a:lnTo>
                      <a:pt x="183" y="133"/>
                    </a:lnTo>
                    <a:lnTo>
                      <a:pt x="187" y="135"/>
                    </a:lnTo>
                    <a:lnTo>
                      <a:pt x="193" y="143"/>
                    </a:lnTo>
                    <a:lnTo>
                      <a:pt x="198" y="139"/>
                    </a:lnTo>
                    <a:lnTo>
                      <a:pt x="208" y="143"/>
                    </a:lnTo>
                    <a:lnTo>
                      <a:pt x="213" y="149"/>
                    </a:lnTo>
                    <a:lnTo>
                      <a:pt x="213" y="152"/>
                    </a:lnTo>
                    <a:lnTo>
                      <a:pt x="208" y="156"/>
                    </a:lnTo>
                    <a:lnTo>
                      <a:pt x="205" y="150"/>
                    </a:lnTo>
                    <a:lnTo>
                      <a:pt x="199" y="149"/>
                    </a:lnTo>
                    <a:lnTo>
                      <a:pt x="201" y="158"/>
                    </a:lnTo>
                    <a:lnTo>
                      <a:pt x="196" y="164"/>
                    </a:lnTo>
                    <a:lnTo>
                      <a:pt x="192" y="155"/>
                    </a:lnTo>
                    <a:lnTo>
                      <a:pt x="187" y="153"/>
                    </a:lnTo>
                    <a:lnTo>
                      <a:pt x="186" y="159"/>
                    </a:lnTo>
                    <a:lnTo>
                      <a:pt x="190" y="165"/>
                    </a:lnTo>
                    <a:lnTo>
                      <a:pt x="187" y="170"/>
                    </a:lnTo>
                    <a:lnTo>
                      <a:pt x="180" y="164"/>
                    </a:lnTo>
                    <a:lnTo>
                      <a:pt x="176" y="156"/>
                    </a:lnTo>
                    <a:lnTo>
                      <a:pt x="169" y="159"/>
                    </a:lnTo>
                    <a:lnTo>
                      <a:pt x="166" y="164"/>
                    </a:lnTo>
                    <a:lnTo>
                      <a:pt x="164" y="167"/>
                    </a:lnTo>
                    <a:lnTo>
                      <a:pt x="164" y="173"/>
                    </a:lnTo>
                    <a:lnTo>
                      <a:pt x="163" y="184"/>
                    </a:lnTo>
                    <a:lnTo>
                      <a:pt x="157" y="187"/>
                    </a:lnTo>
                    <a:lnTo>
                      <a:pt x="155" y="197"/>
                    </a:lnTo>
                    <a:lnTo>
                      <a:pt x="155" y="202"/>
                    </a:lnTo>
                    <a:lnTo>
                      <a:pt x="155" y="203"/>
                    </a:lnTo>
                    <a:lnTo>
                      <a:pt x="149" y="208"/>
                    </a:lnTo>
                    <a:lnTo>
                      <a:pt x="143" y="208"/>
                    </a:lnTo>
                    <a:lnTo>
                      <a:pt x="139" y="219"/>
                    </a:lnTo>
                    <a:lnTo>
                      <a:pt x="129" y="212"/>
                    </a:lnTo>
                    <a:lnTo>
                      <a:pt x="125" y="215"/>
                    </a:lnTo>
                    <a:lnTo>
                      <a:pt x="122" y="223"/>
                    </a:lnTo>
                    <a:lnTo>
                      <a:pt x="107" y="222"/>
                    </a:lnTo>
                    <a:lnTo>
                      <a:pt x="104" y="215"/>
                    </a:lnTo>
                    <a:lnTo>
                      <a:pt x="110" y="206"/>
                    </a:lnTo>
                    <a:lnTo>
                      <a:pt x="110" y="202"/>
                    </a:lnTo>
                    <a:lnTo>
                      <a:pt x="102" y="200"/>
                    </a:lnTo>
                    <a:lnTo>
                      <a:pt x="98" y="202"/>
                    </a:lnTo>
                    <a:lnTo>
                      <a:pt x="92" y="208"/>
                    </a:lnTo>
                    <a:lnTo>
                      <a:pt x="85" y="191"/>
                    </a:lnTo>
                    <a:lnTo>
                      <a:pt x="75" y="184"/>
                    </a:lnTo>
                    <a:lnTo>
                      <a:pt x="70" y="177"/>
                    </a:lnTo>
                    <a:lnTo>
                      <a:pt x="67" y="181"/>
                    </a:lnTo>
                    <a:lnTo>
                      <a:pt x="63" y="176"/>
                    </a:lnTo>
                    <a:lnTo>
                      <a:pt x="66" y="173"/>
                    </a:lnTo>
                    <a:lnTo>
                      <a:pt x="64" y="168"/>
                    </a:lnTo>
                    <a:lnTo>
                      <a:pt x="58" y="162"/>
                    </a:lnTo>
                    <a:lnTo>
                      <a:pt x="55" y="152"/>
                    </a:lnTo>
                    <a:lnTo>
                      <a:pt x="51" y="149"/>
                    </a:lnTo>
                    <a:lnTo>
                      <a:pt x="52" y="146"/>
                    </a:lnTo>
                    <a:lnTo>
                      <a:pt x="51" y="139"/>
                    </a:lnTo>
                    <a:lnTo>
                      <a:pt x="51" y="135"/>
                    </a:lnTo>
                    <a:lnTo>
                      <a:pt x="40" y="132"/>
                    </a:lnTo>
                    <a:lnTo>
                      <a:pt x="38" y="126"/>
                    </a:lnTo>
                    <a:lnTo>
                      <a:pt x="29" y="123"/>
                    </a:lnTo>
                    <a:lnTo>
                      <a:pt x="26" y="124"/>
                    </a:lnTo>
                    <a:lnTo>
                      <a:pt x="28" y="120"/>
                    </a:lnTo>
                    <a:lnTo>
                      <a:pt x="26" y="109"/>
                    </a:lnTo>
                    <a:lnTo>
                      <a:pt x="22" y="103"/>
                    </a:lnTo>
                    <a:lnTo>
                      <a:pt x="13" y="114"/>
                    </a:lnTo>
                    <a:lnTo>
                      <a:pt x="5" y="118"/>
                    </a:lnTo>
                    <a:lnTo>
                      <a:pt x="0" y="115"/>
                    </a:lnTo>
                    <a:lnTo>
                      <a:pt x="3" y="105"/>
                    </a:lnTo>
                    <a:lnTo>
                      <a:pt x="3" y="98"/>
                    </a:lnTo>
                    <a:lnTo>
                      <a:pt x="5" y="97"/>
                    </a:lnTo>
                    <a:lnTo>
                      <a:pt x="3" y="91"/>
                    </a:lnTo>
                    <a:lnTo>
                      <a:pt x="3" y="86"/>
                    </a:lnTo>
                    <a:lnTo>
                      <a:pt x="8" y="82"/>
                    </a:lnTo>
                    <a:lnTo>
                      <a:pt x="16" y="63"/>
                    </a:lnTo>
                    <a:lnTo>
                      <a:pt x="19" y="63"/>
                    </a:lnTo>
                    <a:lnTo>
                      <a:pt x="28" y="60"/>
                    </a:lnTo>
                    <a:lnTo>
                      <a:pt x="28" y="57"/>
                    </a:lnTo>
                    <a:lnTo>
                      <a:pt x="32" y="47"/>
                    </a:lnTo>
                    <a:lnTo>
                      <a:pt x="31" y="44"/>
                    </a:lnTo>
                    <a:lnTo>
                      <a:pt x="37" y="39"/>
                    </a:lnTo>
                    <a:lnTo>
                      <a:pt x="38" y="21"/>
                    </a:lnTo>
                    <a:lnTo>
                      <a:pt x="52" y="16"/>
                    </a:lnTo>
                    <a:lnTo>
                      <a:pt x="52" y="12"/>
                    </a:lnTo>
                    <a:lnTo>
                      <a:pt x="58" y="4"/>
                    </a:lnTo>
                    <a:lnTo>
                      <a:pt x="61" y="7"/>
                    </a:lnTo>
                    <a:lnTo>
                      <a:pt x="72" y="3"/>
                    </a:lnTo>
                    <a:lnTo>
                      <a:pt x="79" y="0"/>
                    </a:lnTo>
                    <a:lnTo>
                      <a:pt x="90" y="3"/>
                    </a:lnTo>
                    <a:lnTo>
                      <a:pt x="88" y="10"/>
                    </a:lnTo>
                    <a:lnTo>
                      <a:pt x="92" y="16"/>
                    </a:lnTo>
                    <a:lnTo>
                      <a:pt x="99" y="10"/>
                    </a:lnTo>
                    <a:lnTo>
                      <a:pt x="104" y="4"/>
                    </a:lnTo>
                    <a:lnTo>
                      <a:pt x="113" y="3"/>
                    </a:lnTo>
                    <a:lnTo>
                      <a:pt x="108" y="7"/>
                    </a:lnTo>
                    <a:lnTo>
                      <a:pt x="114" y="10"/>
                    </a:lnTo>
                    <a:lnTo>
                      <a:pt x="119" y="18"/>
                    </a:lnTo>
                    <a:lnTo>
                      <a:pt x="122" y="24"/>
                    </a:lnTo>
                    <a:lnTo>
                      <a:pt x="129" y="24"/>
                    </a:lnTo>
                    <a:lnTo>
                      <a:pt x="132" y="24"/>
                    </a:lnTo>
                    <a:lnTo>
                      <a:pt x="140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9" name="Freeform 3251">
                <a:extLst>
                  <a:ext uri="{FF2B5EF4-FFF2-40B4-BE49-F238E27FC236}">
                    <a16:creationId xmlns:a16="http://schemas.microsoft.com/office/drawing/2014/main" id="{CAA7A8B4-0037-D9E1-A898-B9641C616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368"/>
                <a:ext cx="106" cy="112"/>
              </a:xfrm>
              <a:custGeom>
                <a:avLst/>
                <a:gdLst>
                  <a:gd name="T0" fmla="*/ 139 w 213"/>
                  <a:gd name="T1" fmla="*/ 36 h 223"/>
                  <a:gd name="T2" fmla="*/ 146 w 213"/>
                  <a:gd name="T3" fmla="*/ 44 h 223"/>
                  <a:gd name="T4" fmla="*/ 155 w 213"/>
                  <a:gd name="T5" fmla="*/ 54 h 223"/>
                  <a:gd name="T6" fmla="*/ 152 w 213"/>
                  <a:gd name="T7" fmla="*/ 71 h 223"/>
                  <a:gd name="T8" fmla="*/ 146 w 213"/>
                  <a:gd name="T9" fmla="*/ 85 h 223"/>
                  <a:gd name="T10" fmla="*/ 152 w 213"/>
                  <a:gd name="T11" fmla="*/ 91 h 223"/>
                  <a:gd name="T12" fmla="*/ 146 w 213"/>
                  <a:gd name="T13" fmla="*/ 95 h 223"/>
                  <a:gd name="T14" fmla="*/ 142 w 213"/>
                  <a:gd name="T15" fmla="*/ 109 h 223"/>
                  <a:gd name="T16" fmla="*/ 152 w 213"/>
                  <a:gd name="T17" fmla="*/ 120 h 223"/>
                  <a:gd name="T18" fmla="*/ 160 w 213"/>
                  <a:gd name="T19" fmla="*/ 132 h 223"/>
                  <a:gd name="T20" fmla="*/ 173 w 213"/>
                  <a:gd name="T21" fmla="*/ 130 h 223"/>
                  <a:gd name="T22" fmla="*/ 183 w 213"/>
                  <a:gd name="T23" fmla="*/ 133 h 223"/>
                  <a:gd name="T24" fmla="*/ 193 w 213"/>
                  <a:gd name="T25" fmla="*/ 143 h 223"/>
                  <a:gd name="T26" fmla="*/ 208 w 213"/>
                  <a:gd name="T27" fmla="*/ 143 h 223"/>
                  <a:gd name="T28" fmla="*/ 213 w 213"/>
                  <a:gd name="T29" fmla="*/ 152 h 223"/>
                  <a:gd name="T30" fmla="*/ 205 w 213"/>
                  <a:gd name="T31" fmla="*/ 150 h 223"/>
                  <a:gd name="T32" fmla="*/ 201 w 213"/>
                  <a:gd name="T33" fmla="*/ 158 h 223"/>
                  <a:gd name="T34" fmla="*/ 192 w 213"/>
                  <a:gd name="T35" fmla="*/ 155 h 223"/>
                  <a:gd name="T36" fmla="*/ 186 w 213"/>
                  <a:gd name="T37" fmla="*/ 159 h 223"/>
                  <a:gd name="T38" fmla="*/ 187 w 213"/>
                  <a:gd name="T39" fmla="*/ 170 h 223"/>
                  <a:gd name="T40" fmla="*/ 176 w 213"/>
                  <a:gd name="T41" fmla="*/ 156 h 223"/>
                  <a:gd name="T42" fmla="*/ 166 w 213"/>
                  <a:gd name="T43" fmla="*/ 164 h 223"/>
                  <a:gd name="T44" fmla="*/ 164 w 213"/>
                  <a:gd name="T45" fmla="*/ 173 h 223"/>
                  <a:gd name="T46" fmla="*/ 157 w 213"/>
                  <a:gd name="T47" fmla="*/ 187 h 223"/>
                  <a:gd name="T48" fmla="*/ 155 w 213"/>
                  <a:gd name="T49" fmla="*/ 202 h 223"/>
                  <a:gd name="T50" fmla="*/ 149 w 213"/>
                  <a:gd name="T51" fmla="*/ 208 h 223"/>
                  <a:gd name="T52" fmla="*/ 139 w 213"/>
                  <a:gd name="T53" fmla="*/ 219 h 223"/>
                  <a:gd name="T54" fmla="*/ 125 w 213"/>
                  <a:gd name="T55" fmla="*/ 215 h 223"/>
                  <a:gd name="T56" fmla="*/ 107 w 213"/>
                  <a:gd name="T57" fmla="*/ 222 h 223"/>
                  <a:gd name="T58" fmla="*/ 110 w 213"/>
                  <a:gd name="T59" fmla="*/ 206 h 223"/>
                  <a:gd name="T60" fmla="*/ 102 w 213"/>
                  <a:gd name="T61" fmla="*/ 200 h 223"/>
                  <a:gd name="T62" fmla="*/ 92 w 213"/>
                  <a:gd name="T63" fmla="*/ 208 h 223"/>
                  <a:gd name="T64" fmla="*/ 75 w 213"/>
                  <a:gd name="T65" fmla="*/ 184 h 223"/>
                  <a:gd name="T66" fmla="*/ 67 w 213"/>
                  <a:gd name="T67" fmla="*/ 181 h 223"/>
                  <a:gd name="T68" fmla="*/ 66 w 213"/>
                  <a:gd name="T69" fmla="*/ 173 h 223"/>
                  <a:gd name="T70" fmla="*/ 58 w 213"/>
                  <a:gd name="T71" fmla="*/ 162 h 223"/>
                  <a:gd name="T72" fmla="*/ 51 w 213"/>
                  <a:gd name="T73" fmla="*/ 149 h 223"/>
                  <a:gd name="T74" fmla="*/ 51 w 213"/>
                  <a:gd name="T75" fmla="*/ 139 h 223"/>
                  <a:gd name="T76" fmla="*/ 40 w 213"/>
                  <a:gd name="T77" fmla="*/ 132 h 223"/>
                  <a:gd name="T78" fmla="*/ 29 w 213"/>
                  <a:gd name="T79" fmla="*/ 123 h 223"/>
                  <a:gd name="T80" fmla="*/ 28 w 213"/>
                  <a:gd name="T81" fmla="*/ 120 h 223"/>
                  <a:gd name="T82" fmla="*/ 22 w 213"/>
                  <a:gd name="T83" fmla="*/ 103 h 223"/>
                  <a:gd name="T84" fmla="*/ 5 w 213"/>
                  <a:gd name="T85" fmla="*/ 118 h 223"/>
                  <a:gd name="T86" fmla="*/ 3 w 213"/>
                  <a:gd name="T87" fmla="*/ 105 h 223"/>
                  <a:gd name="T88" fmla="*/ 5 w 213"/>
                  <a:gd name="T89" fmla="*/ 97 h 223"/>
                  <a:gd name="T90" fmla="*/ 3 w 213"/>
                  <a:gd name="T91" fmla="*/ 86 h 223"/>
                  <a:gd name="T92" fmla="*/ 16 w 213"/>
                  <a:gd name="T93" fmla="*/ 63 h 223"/>
                  <a:gd name="T94" fmla="*/ 28 w 213"/>
                  <a:gd name="T95" fmla="*/ 60 h 223"/>
                  <a:gd name="T96" fmla="*/ 32 w 213"/>
                  <a:gd name="T97" fmla="*/ 47 h 223"/>
                  <a:gd name="T98" fmla="*/ 37 w 213"/>
                  <a:gd name="T99" fmla="*/ 39 h 223"/>
                  <a:gd name="T100" fmla="*/ 52 w 213"/>
                  <a:gd name="T101" fmla="*/ 16 h 223"/>
                  <a:gd name="T102" fmla="*/ 58 w 213"/>
                  <a:gd name="T103" fmla="*/ 4 h 223"/>
                  <a:gd name="T104" fmla="*/ 72 w 213"/>
                  <a:gd name="T105" fmla="*/ 3 h 223"/>
                  <a:gd name="T106" fmla="*/ 90 w 213"/>
                  <a:gd name="T107" fmla="*/ 3 h 223"/>
                  <a:gd name="T108" fmla="*/ 92 w 213"/>
                  <a:gd name="T109" fmla="*/ 16 h 223"/>
                  <a:gd name="T110" fmla="*/ 104 w 213"/>
                  <a:gd name="T111" fmla="*/ 4 h 223"/>
                  <a:gd name="T112" fmla="*/ 108 w 213"/>
                  <a:gd name="T113" fmla="*/ 7 h 223"/>
                  <a:gd name="T114" fmla="*/ 119 w 213"/>
                  <a:gd name="T115" fmla="*/ 18 h 223"/>
                  <a:gd name="T116" fmla="*/ 129 w 213"/>
                  <a:gd name="T117" fmla="*/ 24 h 223"/>
                  <a:gd name="T118" fmla="*/ 140 w 213"/>
                  <a:gd name="T119" fmla="*/ 3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3" h="223">
                    <a:moveTo>
                      <a:pt x="140" y="33"/>
                    </a:moveTo>
                    <a:lnTo>
                      <a:pt x="139" y="36"/>
                    </a:lnTo>
                    <a:lnTo>
                      <a:pt x="149" y="41"/>
                    </a:lnTo>
                    <a:lnTo>
                      <a:pt x="146" y="44"/>
                    </a:lnTo>
                    <a:lnTo>
                      <a:pt x="152" y="50"/>
                    </a:lnTo>
                    <a:lnTo>
                      <a:pt x="155" y="54"/>
                    </a:lnTo>
                    <a:lnTo>
                      <a:pt x="151" y="62"/>
                    </a:lnTo>
                    <a:lnTo>
                      <a:pt x="152" y="71"/>
                    </a:lnTo>
                    <a:lnTo>
                      <a:pt x="152" y="74"/>
                    </a:lnTo>
                    <a:lnTo>
                      <a:pt x="146" y="85"/>
                    </a:lnTo>
                    <a:lnTo>
                      <a:pt x="149" y="86"/>
                    </a:lnTo>
                    <a:lnTo>
                      <a:pt x="152" y="91"/>
                    </a:lnTo>
                    <a:lnTo>
                      <a:pt x="149" y="91"/>
                    </a:lnTo>
                    <a:lnTo>
                      <a:pt x="146" y="95"/>
                    </a:lnTo>
                    <a:lnTo>
                      <a:pt x="148" y="106"/>
                    </a:lnTo>
                    <a:lnTo>
                      <a:pt x="142" y="109"/>
                    </a:lnTo>
                    <a:lnTo>
                      <a:pt x="149" y="109"/>
                    </a:lnTo>
                    <a:lnTo>
                      <a:pt x="152" y="120"/>
                    </a:lnTo>
                    <a:lnTo>
                      <a:pt x="152" y="126"/>
                    </a:lnTo>
                    <a:lnTo>
                      <a:pt x="160" y="132"/>
                    </a:lnTo>
                    <a:lnTo>
                      <a:pt x="164" y="129"/>
                    </a:lnTo>
                    <a:lnTo>
                      <a:pt x="173" y="130"/>
                    </a:lnTo>
                    <a:lnTo>
                      <a:pt x="176" y="133"/>
                    </a:lnTo>
                    <a:lnTo>
                      <a:pt x="183" y="133"/>
                    </a:lnTo>
                    <a:lnTo>
                      <a:pt x="187" y="135"/>
                    </a:lnTo>
                    <a:lnTo>
                      <a:pt x="193" y="143"/>
                    </a:lnTo>
                    <a:lnTo>
                      <a:pt x="198" y="139"/>
                    </a:lnTo>
                    <a:lnTo>
                      <a:pt x="208" y="143"/>
                    </a:lnTo>
                    <a:lnTo>
                      <a:pt x="213" y="149"/>
                    </a:lnTo>
                    <a:lnTo>
                      <a:pt x="213" y="152"/>
                    </a:lnTo>
                    <a:lnTo>
                      <a:pt x="208" y="156"/>
                    </a:lnTo>
                    <a:lnTo>
                      <a:pt x="205" y="150"/>
                    </a:lnTo>
                    <a:lnTo>
                      <a:pt x="199" y="149"/>
                    </a:lnTo>
                    <a:lnTo>
                      <a:pt x="201" y="158"/>
                    </a:lnTo>
                    <a:lnTo>
                      <a:pt x="196" y="164"/>
                    </a:lnTo>
                    <a:lnTo>
                      <a:pt x="192" y="155"/>
                    </a:lnTo>
                    <a:lnTo>
                      <a:pt x="187" y="153"/>
                    </a:lnTo>
                    <a:lnTo>
                      <a:pt x="186" y="159"/>
                    </a:lnTo>
                    <a:lnTo>
                      <a:pt x="190" y="165"/>
                    </a:lnTo>
                    <a:lnTo>
                      <a:pt x="187" y="170"/>
                    </a:lnTo>
                    <a:lnTo>
                      <a:pt x="180" y="164"/>
                    </a:lnTo>
                    <a:lnTo>
                      <a:pt x="176" y="156"/>
                    </a:lnTo>
                    <a:lnTo>
                      <a:pt x="169" y="159"/>
                    </a:lnTo>
                    <a:lnTo>
                      <a:pt x="166" y="164"/>
                    </a:lnTo>
                    <a:lnTo>
                      <a:pt x="164" y="167"/>
                    </a:lnTo>
                    <a:lnTo>
                      <a:pt x="164" y="173"/>
                    </a:lnTo>
                    <a:lnTo>
                      <a:pt x="163" y="184"/>
                    </a:lnTo>
                    <a:lnTo>
                      <a:pt x="157" y="187"/>
                    </a:lnTo>
                    <a:lnTo>
                      <a:pt x="155" y="197"/>
                    </a:lnTo>
                    <a:lnTo>
                      <a:pt x="155" y="202"/>
                    </a:lnTo>
                    <a:lnTo>
                      <a:pt x="155" y="203"/>
                    </a:lnTo>
                    <a:lnTo>
                      <a:pt x="149" y="208"/>
                    </a:lnTo>
                    <a:lnTo>
                      <a:pt x="143" y="208"/>
                    </a:lnTo>
                    <a:lnTo>
                      <a:pt x="139" y="219"/>
                    </a:lnTo>
                    <a:lnTo>
                      <a:pt x="129" y="212"/>
                    </a:lnTo>
                    <a:lnTo>
                      <a:pt x="125" y="215"/>
                    </a:lnTo>
                    <a:lnTo>
                      <a:pt x="122" y="223"/>
                    </a:lnTo>
                    <a:lnTo>
                      <a:pt x="107" y="222"/>
                    </a:lnTo>
                    <a:lnTo>
                      <a:pt x="104" y="215"/>
                    </a:lnTo>
                    <a:lnTo>
                      <a:pt x="110" y="206"/>
                    </a:lnTo>
                    <a:lnTo>
                      <a:pt x="110" y="202"/>
                    </a:lnTo>
                    <a:lnTo>
                      <a:pt x="102" y="200"/>
                    </a:lnTo>
                    <a:lnTo>
                      <a:pt x="98" y="202"/>
                    </a:lnTo>
                    <a:lnTo>
                      <a:pt x="92" y="208"/>
                    </a:lnTo>
                    <a:lnTo>
                      <a:pt x="85" y="191"/>
                    </a:lnTo>
                    <a:lnTo>
                      <a:pt x="75" y="184"/>
                    </a:lnTo>
                    <a:lnTo>
                      <a:pt x="70" y="177"/>
                    </a:lnTo>
                    <a:lnTo>
                      <a:pt x="67" y="181"/>
                    </a:lnTo>
                    <a:lnTo>
                      <a:pt x="63" y="176"/>
                    </a:lnTo>
                    <a:lnTo>
                      <a:pt x="66" y="173"/>
                    </a:lnTo>
                    <a:lnTo>
                      <a:pt x="64" y="168"/>
                    </a:lnTo>
                    <a:lnTo>
                      <a:pt x="58" y="162"/>
                    </a:lnTo>
                    <a:lnTo>
                      <a:pt x="55" y="152"/>
                    </a:lnTo>
                    <a:lnTo>
                      <a:pt x="51" y="149"/>
                    </a:lnTo>
                    <a:lnTo>
                      <a:pt x="52" y="146"/>
                    </a:lnTo>
                    <a:lnTo>
                      <a:pt x="51" y="139"/>
                    </a:lnTo>
                    <a:lnTo>
                      <a:pt x="51" y="135"/>
                    </a:lnTo>
                    <a:lnTo>
                      <a:pt x="40" y="132"/>
                    </a:lnTo>
                    <a:lnTo>
                      <a:pt x="38" y="126"/>
                    </a:lnTo>
                    <a:lnTo>
                      <a:pt x="29" y="123"/>
                    </a:lnTo>
                    <a:lnTo>
                      <a:pt x="26" y="124"/>
                    </a:lnTo>
                    <a:lnTo>
                      <a:pt x="28" y="120"/>
                    </a:lnTo>
                    <a:lnTo>
                      <a:pt x="26" y="109"/>
                    </a:lnTo>
                    <a:lnTo>
                      <a:pt x="22" y="103"/>
                    </a:lnTo>
                    <a:lnTo>
                      <a:pt x="13" y="114"/>
                    </a:lnTo>
                    <a:lnTo>
                      <a:pt x="5" y="118"/>
                    </a:lnTo>
                    <a:lnTo>
                      <a:pt x="0" y="115"/>
                    </a:lnTo>
                    <a:lnTo>
                      <a:pt x="3" y="105"/>
                    </a:lnTo>
                    <a:lnTo>
                      <a:pt x="3" y="98"/>
                    </a:lnTo>
                    <a:lnTo>
                      <a:pt x="5" y="97"/>
                    </a:lnTo>
                    <a:lnTo>
                      <a:pt x="3" y="91"/>
                    </a:lnTo>
                    <a:lnTo>
                      <a:pt x="3" y="86"/>
                    </a:lnTo>
                    <a:lnTo>
                      <a:pt x="8" y="82"/>
                    </a:lnTo>
                    <a:lnTo>
                      <a:pt x="16" y="63"/>
                    </a:lnTo>
                    <a:lnTo>
                      <a:pt x="19" y="63"/>
                    </a:lnTo>
                    <a:lnTo>
                      <a:pt x="28" y="60"/>
                    </a:lnTo>
                    <a:lnTo>
                      <a:pt x="28" y="57"/>
                    </a:lnTo>
                    <a:lnTo>
                      <a:pt x="32" y="47"/>
                    </a:lnTo>
                    <a:lnTo>
                      <a:pt x="31" y="44"/>
                    </a:lnTo>
                    <a:lnTo>
                      <a:pt x="37" y="39"/>
                    </a:lnTo>
                    <a:lnTo>
                      <a:pt x="38" y="21"/>
                    </a:lnTo>
                    <a:lnTo>
                      <a:pt x="52" y="16"/>
                    </a:lnTo>
                    <a:lnTo>
                      <a:pt x="52" y="12"/>
                    </a:lnTo>
                    <a:lnTo>
                      <a:pt x="58" y="4"/>
                    </a:lnTo>
                    <a:lnTo>
                      <a:pt x="61" y="7"/>
                    </a:lnTo>
                    <a:lnTo>
                      <a:pt x="72" y="3"/>
                    </a:lnTo>
                    <a:lnTo>
                      <a:pt x="79" y="0"/>
                    </a:lnTo>
                    <a:lnTo>
                      <a:pt x="90" y="3"/>
                    </a:lnTo>
                    <a:lnTo>
                      <a:pt x="88" y="10"/>
                    </a:lnTo>
                    <a:lnTo>
                      <a:pt x="92" y="16"/>
                    </a:lnTo>
                    <a:lnTo>
                      <a:pt x="99" y="10"/>
                    </a:lnTo>
                    <a:lnTo>
                      <a:pt x="104" y="4"/>
                    </a:lnTo>
                    <a:lnTo>
                      <a:pt x="113" y="3"/>
                    </a:lnTo>
                    <a:lnTo>
                      <a:pt x="108" y="7"/>
                    </a:lnTo>
                    <a:lnTo>
                      <a:pt x="114" y="10"/>
                    </a:lnTo>
                    <a:lnTo>
                      <a:pt x="119" y="18"/>
                    </a:lnTo>
                    <a:lnTo>
                      <a:pt x="122" y="24"/>
                    </a:lnTo>
                    <a:lnTo>
                      <a:pt x="129" y="24"/>
                    </a:lnTo>
                    <a:lnTo>
                      <a:pt x="132" y="24"/>
                    </a:lnTo>
                    <a:lnTo>
                      <a:pt x="140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0" name="Freeform 3252">
                <a:extLst>
                  <a:ext uri="{FF2B5EF4-FFF2-40B4-BE49-F238E27FC236}">
                    <a16:creationId xmlns:a16="http://schemas.microsoft.com/office/drawing/2014/main" id="{28B6B216-3261-FD3E-7391-7FBB79BDF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250"/>
                <a:ext cx="127" cy="122"/>
              </a:xfrm>
              <a:custGeom>
                <a:avLst/>
                <a:gdLst>
                  <a:gd name="T0" fmla="*/ 26 w 253"/>
                  <a:gd name="T1" fmla="*/ 27 h 243"/>
                  <a:gd name="T2" fmla="*/ 16 w 253"/>
                  <a:gd name="T3" fmla="*/ 37 h 243"/>
                  <a:gd name="T4" fmla="*/ 3 w 253"/>
                  <a:gd name="T5" fmla="*/ 41 h 243"/>
                  <a:gd name="T6" fmla="*/ 3 w 253"/>
                  <a:gd name="T7" fmla="*/ 62 h 243"/>
                  <a:gd name="T8" fmla="*/ 7 w 253"/>
                  <a:gd name="T9" fmla="*/ 78 h 243"/>
                  <a:gd name="T10" fmla="*/ 18 w 253"/>
                  <a:gd name="T11" fmla="*/ 93 h 243"/>
                  <a:gd name="T12" fmla="*/ 22 w 253"/>
                  <a:gd name="T13" fmla="*/ 117 h 243"/>
                  <a:gd name="T14" fmla="*/ 33 w 253"/>
                  <a:gd name="T15" fmla="*/ 144 h 243"/>
                  <a:gd name="T16" fmla="*/ 44 w 253"/>
                  <a:gd name="T17" fmla="*/ 164 h 243"/>
                  <a:gd name="T18" fmla="*/ 63 w 253"/>
                  <a:gd name="T19" fmla="*/ 175 h 243"/>
                  <a:gd name="T20" fmla="*/ 79 w 253"/>
                  <a:gd name="T21" fmla="*/ 181 h 243"/>
                  <a:gd name="T22" fmla="*/ 60 w 253"/>
                  <a:gd name="T23" fmla="*/ 187 h 243"/>
                  <a:gd name="T24" fmla="*/ 39 w 253"/>
                  <a:gd name="T25" fmla="*/ 182 h 243"/>
                  <a:gd name="T26" fmla="*/ 42 w 253"/>
                  <a:gd name="T27" fmla="*/ 190 h 243"/>
                  <a:gd name="T28" fmla="*/ 48 w 253"/>
                  <a:gd name="T29" fmla="*/ 208 h 243"/>
                  <a:gd name="T30" fmla="*/ 47 w 253"/>
                  <a:gd name="T31" fmla="*/ 228 h 243"/>
                  <a:gd name="T32" fmla="*/ 48 w 253"/>
                  <a:gd name="T33" fmla="*/ 243 h 243"/>
                  <a:gd name="T34" fmla="*/ 65 w 253"/>
                  <a:gd name="T35" fmla="*/ 242 h 243"/>
                  <a:gd name="T36" fmla="*/ 68 w 253"/>
                  <a:gd name="T37" fmla="*/ 227 h 243"/>
                  <a:gd name="T38" fmla="*/ 86 w 253"/>
                  <a:gd name="T39" fmla="*/ 214 h 243"/>
                  <a:gd name="T40" fmla="*/ 103 w 253"/>
                  <a:gd name="T41" fmla="*/ 208 h 243"/>
                  <a:gd name="T42" fmla="*/ 121 w 253"/>
                  <a:gd name="T43" fmla="*/ 186 h 243"/>
                  <a:gd name="T44" fmla="*/ 135 w 253"/>
                  <a:gd name="T45" fmla="*/ 170 h 243"/>
                  <a:gd name="T46" fmla="*/ 150 w 253"/>
                  <a:gd name="T47" fmla="*/ 172 h 243"/>
                  <a:gd name="T48" fmla="*/ 170 w 253"/>
                  <a:gd name="T49" fmla="*/ 187 h 243"/>
                  <a:gd name="T50" fmla="*/ 179 w 253"/>
                  <a:gd name="T51" fmla="*/ 181 h 243"/>
                  <a:gd name="T52" fmla="*/ 197 w 253"/>
                  <a:gd name="T53" fmla="*/ 186 h 243"/>
                  <a:gd name="T54" fmla="*/ 206 w 253"/>
                  <a:gd name="T55" fmla="*/ 192 h 243"/>
                  <a:gd name="T56" fmla="*/ 226 w 253"/>
                  <a:gd name="T57" fmla="*/ 172 h 243"/>
                  <a:gd name="T58" fmla="*/ 250 w 253"/>
                  <a:gd name="T59" fmla="*/ 179 h 243"/>
                  <a:gd name="T60" fmla="*/ 239 w 253"/>
                  <a:gd name="T61" fmla="*/ 166 h 243"/>
                  <a:gd name="T62" fmla="*/ 239 w 253"/>
                  <a:gd name="T63" fmla="*/ 143 h 243"/>
                  <a:gd name="T64" fmla="*/ 229 w 253"/>
                  <a:gd name="T65" fmla="*/ 134 h 243"/>
                  <a:gd name="T66" fmla="*/ 218 w 253"/>
                  <a:gd name="T67" fmla="*/ 111 h 243"/>
                  <a:gd name="T68" fmla="*/ 230 w 253"/>
                  <a:gd name="T69" fmla="*/ 102 h 243"/>
                  <a:gd name="T70" fmla="*/ 226 w 253"/>
                  <a:gd name="T71" fmla="*/ 93 h 243"/>
                  <a:gd name="T72" fmla="*/ 221 w 253"/>
                  <a:gd name="T73" fmla="*/ 76 h 243"/>
                  <a:gd name="T74" fmla="*/ 218 w 253"/>
                  <a:gd name="T75" fmla="*/ 50 h 243"/>
                  <a:gd name="T76" fmla="*/ 200 w 253"/>
                  <a:gd name="T77" fmla="*/ 50 h 243"/>
                  <a:gd name="T78" fmla="*/ 185 w 253"/>
                  <a:gd name="T79" fmla="*/ 47 h 243"/>
                  <a:gd name="T80" fmla="*/ 195 w 253"/>
                  <a:gd name="T81" fmla="*/ 38 h 243"/>
                  <a:gd name="T82" fmla="*/ 203 w 253"/>
                  <a:gd name="T83" fmla="*/ 26 h 243"/>
                  <a:gd name="T84" fmla="*/ 191 w 253"/>
                  <a:gd name="T85" fmla="*/ 8 h 243"/>
                  <a:gd name="T86" fmla="*/ 168 w 253"/>
                  <a:gd name="T87" fmla="*/ 3 h 243"/>
                  <a:gd name="T88" fmla="*/ 155 w 253"/>
                  <a:gd name="T89" fmla="*/ 11 h 243"/>
                  <a:gd name="T90" fmla="*/ 147 w 253"/>
                  <a:gd name="T91" fmla="*/ 29 h 243"/>
                  <a:gd name="T92" fmla="*/ 133 w 253"/>
                  <a:gd name="T93" fmla="*/ 32 h 243"/>
                  <a:gd name="T94" fmla="*/ 139 w 253"/>
                  <a:gd name="T95" fmla="*/ 53 h 243"/>
                  <a:gd name="T96" fmla="*/ 141 w 253"/>
                  <a:gd name="T97" fmla="*/ 72 h 243"/>
                  <a:gd name="T98" fmla="*/ 127 w 253"/>
                  <a:gd name="T99" fmla="*/ 81 h 243"/>
                  <a:gd name="T100" fmla="*/ 112 w 253"/>
                  <a:gd name="T101" fmla="*/ 85 h 243"/>
                  <a:gd name="T102" fmla="*/ 91 w 253"/>
                  <a:gd name="T103" fmla="*/ 85 h 243"/>
                  <a:gd name="T104" fmla="*/ 71 w 253"/>
                  <a:gd name="T105" fmla="*/ 61 h 243"/>
                  <a:gd name="T106" fmla="*/ 60 w 253"/>
                  <a:gd name="T107" fmla="*/ 56 h 243"/>
                  <a:gd name="T108" fmla="*/ 51 w 253"/>
                  <a:gd name="T109" fmla="*/ 37 h 243"/>
                  <a:gd name="T110" fmla="*/ 39 w 253"/>
                  <a:gd name="T111" fmla="*/ 21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53" h="243">
                    <a:moveTo>
                      <a:pt x="39" y="20"/>
                    </a:moveTo>
                    <a:lnTo>
                      <a:pt x="32" y="21"/>
                    </a:lnTo>
                    <a:lnTo>
                      <a:pt x="26" y="27"/>
                    </a:lnTo>
                    <a:lnTo>
                      <a:pt x="27" y="37"/>
                    </a:lnTo>
                    <a:lnTo>
                      <a:pt x="18" y="38"/>
                    </a:lnTo>
                    <a:lnTo>
                      <a:pt x="16" y="37"/>
                    </a:lnTo>
                    <a:lnTo>
                      <a:pt x="10" y="38"/>
                    </a:lnTo>
                    <a:lnTo>
                      <a:pt x="9" y="44"/>
                    </a:lnTo>
                    <a:lnTo>
                      <a:pt x="3" y="41"/>
                    </a:lnTo>
                    <a:lnTo>
                      <a:pt x="3" y="50"/>
                    </a:lnTo>
                    <a:lnTo>
                      <a:pt x="1" y="58"/>
                    </a:lnTo>
                    <a:lnTo>
                      <a:pt x="3" y="62"/>
                    </a:lnTo>
                    <a:lnTo>
                      <a:pt x="0" y="72"/>
                    </a:lnTo>
                    <a:lnTo>
                      <a:pt x="6" y="75"/>
                    </a:lnTo>
                    <a:lnTo>
                      <a:pt x="7" y="78"/>
                    </a:lnTo>
                    <a:lnTo>
                      <a:pt x="7" y="90"/>
                    </a:lnTo>
                    <a:lnTo>
                      <a:pt x="15" y="94"/>
                    </a:lnTo>
                    <a:lnTo>
                      <a:pt x="18" y="93"/>
                    </a:lnTo>
                    <a:lnTo>
                      <a:pt x="29" y="99"/>
                    </a:lnTo>
                    <a:lnTo>
                      <a:pt x="27" y="114"/>
                    </a:lnTo>
                    <a:lnTo>
                      <a:pt x="22" y="117"/>
                    </a:lnTo>
                    <a:lnTo>
                      <a:pt x="21" y="126"/>
                    </a:lnTo>
                    <a:lnTo>
                      <a:pt x="27" y="141"/>
                    </a:lnTo>
                    <a:lnTo>
                      <a:pt x="33" y="144"/>
                    </a:lnTo>
                    <a:lnTo>
                      <a:pt x="30" y="149"/>
                    </a:lnTo>
                    <a:lnTo>
                      <a:pt x="38" y="167"/>
                    </a:lnTo>
                    <a:lnTo>
                      <a:pt x="44" y="164"/>
                    </a:lnTo>
                    <a:lnTo>
                      <a:pt x="51" y="169"/>
                    </a:lnTo>
                    <a:lnTo>
                      <a:pt x="51" y="170"/>
                    </a:lnTo>
                    <a:lnTo>
                      <a:pt x="63" y="175"/>
                    </a:lnTo>
                    <a:lnTo>
                      <a:pt x="73" y="175"/>
                    </a:lnTo>
                    <a:lnTo>
                      <a:pt x="71" y="181"/>
                    </a:lnTo>
                    <a:lnTo>
                      <a:pt x="79" y="181"/>
                    </a:lnTo>
                    <a:lnTo>
                      <a:pt x="74" y="184"/>
                    </a:lnTo>
                    <a:lnTo>
                      <a:pt x="70" y="184"/>
                    </a:lnTo>
                    <a:lnTo>
                      <a:pt x="60" y="187"/>
                    </a:lnTo>
                    <a:lnTo>
                      <a:pt x="45" y="182"/>
                    </a:lnTo>
                    <a:lnTo>
                      <a:pt x="44" y="179"/>
                    </a:lnTo>
                    <a:lnTo>
                      <a:pt x="39" y="182"/>
                    </a:lnTo>
                    <a:lnTo>
                      <a:pt x="36" y="187"/>
                    </a:lnTo>
                    <a:lnTo>
                      <a:pt x="36" y="190"/>
                    </a:lnTo>
                    <a:lnTo>
                      <a:pt x="42" y="190"/>
                    </a:lnTo>
                    <a:lnTo>
                      <a:pt x="53" y="196"/>
                    </a:lnTo>
                    <a:lnTo>
                      <a:pt x="51" y="199"/>
                    </a:lnTo>
                    <a:lnTo>
                      <a:pt x="48" y="208"/>
                    </a:lnTo>
                    <a:lnTo>
                      <a:pt x="44" y="214"/>
                    </a:lnTo>
                    <a:lnTo>
                      <a:pt x="44" y="222"/>
                    </a:lnTo>
                    <a:lnTo>
                      <a:pt x="47" y="228"/>
                    </a:lnTo>
                    <a:lnTo>
                      <a:pt x="42" y="233"/>
                    </a:lnTo>
                    <a:lnTo>
                      <a:pt x="44" y="239"/>
                    </a:lnTo>
                    <a:lnTo>
                      <a:pt x="48" y="243"/>
                    </a:lnTo>
                    <a:lnTo>
                      <a:pt x="54" y="243"/>
                    </a:lnTo>
                    <a:lnTo>
                      <a:pt x="59" y="239"/>
                    </a:lnTo>
                    <a:lnTo>
                      <a:pt x="65" y="242"/>
                    </a:lnTo>
                    <a:lnTo>
                      <a:pt x="68" y="237"/>
                    </a:lnTo>
                    <a:lnTo>
                      <a:pt x="66" y="230"/>
                    </a:lnTo>
                    <a:lnTo>
                      <a:pt x="68" y="227"/>
                    </a:lnTo>
                    <a:lnTo>
                      <a:pt x="74" y="222"/>
                    </a:lnTo>
                    <a:lnTo>
                      <a:pt x="82" y="217"/>
                    </a:lnTo>
                    <a:lnTo>
                      <a:pt x="86" y="214"/>
                    </a:lnTo>
                    <a:lnTo>
                      <a:pt x="89" y="219"/>
                    </a:lnTo>
                    <a:lnTo>
                      <a:pt x="94" y="217"/>
                    </a:lnTo>
                    <a:lnTo>
                      <a:pt x="103" y="208"/>
                    </a:lnTo>
                    <a:lnTo>
                      <a:pt x="109" y="207"/>
                    </a:lnTo>
                    <a:lnTo>
                      <a:pt x="115" y="199"/>
                    </a:lnTo>
                    <a:lnTo>
                      <a:pt x="121" y="186"/>
                    </a:lnTo>
                    <a:lnTo>
                      <a:pt x="126" y="186"/>
                    </a:lnTo>
                    <a:lnTo>
                      <a:pt x="133" y="170"/>
                    </a:lnTo>
                    <a:lnTo>
                      <a:pt x="135" y="170"/>
                    </a:lnTo>
                    <a:lnTo>
                      <a:pt x="141" y="175"/>
                    </a:lnTo>
                    <a:lnTo>
                      <a:pt x="144" y="172"/>
                    </a:lnTo>
                    <a:lnTo>
                      <a:pt x="150" y="172"/>
                    </a:lnTo>
                    <a:lnTo>
                      <a:pt x="155" y="175"/>
                    </a:lnTo>
                    <a:lnTo>
                      <a:pt x="159" y="182"/>
                    </a:lnTo>
                    <a:lnTo>
                      <a:pt x="170" y="187"/>
                    </a:lnTo>
                    <a:lnTo>
                      <a:pt x="170" y="184"/>
                    </a:lnTo>
                    <a:lnTo>
                      <a:pt x="177" y="184"/>
                    </a:lnTo>
                    <a:lnTo>
                      <a:pt x="179" y="181"/>
                    </a:lnTo>
                    <a:lnTo>
                      <a:pt x="185" y="179"/>
                    </a:lnTo>
                    <a:lnTo>
                      <a:pt x="199" y="179"/>
                    </a:lnTo>
                    <a:lnTo>
                      <a:pt x="197" y="186"/>
                    </a:lnTo>
                    <a:lnTo>
                      <a:pt x="200" y="190"/>
                    </a:lnTo>
                    <a:lnTo>
                      <a:pt x="203" y="193"/>
                    </a:lnTo>
                    <a:lnTo>
                      <a:pt x="206" y="192"/>
                    </a:lnTo>
                    <a:lnTo>
                      <a:pt x="212" y="175"/>
                    </a:lnTo>
                    <a:lnTo>
                      <a:pt x="215" y="172"/>
                    </a:lnTo>
                    <a:lnTo>
                      <a:pt x="226" y="172"/>
                    </a:lnTo>
                    <a:lnTo>
                      <a:pt x="230" y="175"/>
                    </a:lnTo>
                    <a:lnTo>
                      <a:pt x="241" y="178"/>
                    </a:lnTo>
                    <a:lnTo>
                      <a:pt x="250" y="179"/>
                    </a:lnTo>
                    <a:lnTo>
                      <a:pt x="253" y="175"/>
                    </a:lnTo>
                    <a:lnTo>
                      <a:pt x="249" y="167"/>
                    </a:lnTo>
                    <a:lnTo>
                      <a:pt x="239" y="166"/>
                    </a:lnTo>
                    <a:lnTo>
                      <a:pt x="235" y="155"/>
                    </a:lnTo>
                    <a:lnTo>
                      <a:pt x="243" y="149"/>
                    </a:lnTo>
                    <a:lnTo>
                      <a:pt x="239" y="143"/>
                    </a:lnTo>
                    <a:lnTo>
                      <a:pt x="236" y="141"/>
                    </a:lnTo>
                    <a:lnTo>
                      <a:pt x="236" y="135"/>
                    </a:lnTo>
                    <a:lnTo>
                      <a:pt x="229" y="134"/>
                    </a:lnTo>
                    <a:lnTo>
                      <a:pt x="226" y="123"/>
                    </a:lnTo>
                    <a:lnTo>
                      <a:pt x="221" y="120"/>
                    </a:lnTo>
                    <a:lnTo>
                      <a:pt x="218" y="111"/>
                    </a:lnTo>
                    <a:lnTo>
                      <a:pt x="226" y="111"/>
                    </a:lnTo>
                    <a:lnTo>
                      <a:pt x="223" y="105"/>
                    </a:lnTo>
                    <a:lnTo>
                      <a:pt x="230" y="102"/>
                    </a:lnTo>
                    <a:lnTo>
                      <a:pt x="230" y="99"/>
                    </a:lnTo>
                    <a:lnTo>
                      <a:pt x="223" y="97"/>
                    </a:lnTo>
                    <a:lnTo>
                      <a:pt x="226" y="93"/>
                    </a:lnTo>
                    <a:lnTo>
                      <a:pt x="226" y="88"/>
                    </a:lnTo>
                    <a:lnTo>
                      <a:pt x="220" y="84"/>
                    </a:lnTo>
                    <a:lnTo>
                      <a:pt x="221" y="76"/>
                    </a:lnTo>
                    <a:lnTo>
                      <a:pt x="224" y="76"/>
                    </a:lnTo>
                    <a:lnTo>
                      <a:pt x="218" y="53"/>
                    </a:lnTo>
                    <a:lnTo>
                      <a:pt x="218" y="50"/>
                    </a:lnTo>
                    <a:lnTo>
                      <a:pt x="217" y="49"/>
                    </a:lnTo>
                    <a:lnTo>
                      <a:pt x="209" y="50"/>
                    </a:lnTo>
                    <a:lnTo>
                      <a:pt x="200" y="50"/>
                    </a:lnTo>
                    <a:lnTo>
                      <a:pt x="197" y="47"/>
                    </a:lnTo>
                    <a:lnTo>
                      <a:pt x="189" y="50"/>
                    </a:lnTo>
                    <a:lnTo>
                      <a:pt x="185" y="47"/>
                    </a:lnTo>
                    <a:lnTo>
                      <a:pt x="192" y="47"/>
                    </a:lnTo>
                    <a:lnTo>
                      <a:pt x="192" y="41"/>
                    </a:lnTo>
                    <a:lnTo>
                      <a:pt x="195" y="38"/>
                    </a:lnTo>
                    <a:lnTo>
                      <a:pt x="203" y="35"/>
                    </a:lnTo>
                    <a:lnTo>
                      <a:pt x="202" y="30"/>
                    </a:lnTo>
                    <a:lnTo>
                      <a:pt x="203" y="26"/>
                    </a:lnTo>
                    <a:lnTo>
                      <a:pt x="205" y="17"/>
                    </a:lnTo>
                    <a:lnTo>
                      <a:pt x="195" y="12"/>
                    </a:lnTo>
                    <a:lnTo>
                      <a:pt x="191" y="8"/>
                    </a:lnTo>
                    <a:lnTo>
                      <a:pt x="189" y="3"/>
                    </a:lnTo>
                    <a:lnTo>
                      <a:pt x="185" y="0"/>
                    </a:lnTo>
                    <a:lnTo>
                      <a:pt x="168" y="3"/>
                    </a:lnTo>
                    <a:lnTo>
                      <a:pt x="162" y="2"/>
                    </a:lnTo>
                    <a:lnTo>
                      <a:pt x="161" y="8"/>
                    </a:lnTo>
                    <a:lnTo>
                      <a:pt x="155" y="11"/>
                    </a:lnTo>
                    <a:lnTo>
                      <a:pt x="156" y="20"/>
                    </a:lnTo>
                    <a:lnTo>
                      <a:pt x="153" y="26"/>
                    </a:lnTo>
                    <a:lnTo>
                      <a:pt x="147" y="29"/>
                    </a:lnTo>
                    <a:lnTo>
                      <a:pt x="145" y="26"/>
                    </a:lnTo>
                    <a:lnTo>
                      <a:pt x="136" y="29"/>
                    </a:lnTo>
                    <a:lnTo>
                      <a:pt x="133" y="32"/>
                    </a:lnTo>
                    <a:lnTo>
                      <a:pt x="133" y="41"/>
                    </a:lnTo>
                    <a:lnTo>
                      <a:pt x="139" y="49"/>
                    </a:lnTo>
                    <a:lnTo>
                      <a:pt x="139" y="53"/>
                    </a:lnTo>
                    <a:lnTo>
                      <a:pt x="145" y="56"/>
                    </a:lnTo>
                    <a:lnTo>
                      <a:pt x="141" y="64"/>
                    </a:lnTo>
                    <a:lnTo>
                      <a:pt x="141" y="72"/>
                    </a:lnTo>
                    <a:lnTo>
                      <a:pt x="136" y="76"/>
                    </a:lnTo>
                    <a:lnTo>
                      <a:pt x="129" y="75"/>
                    </a:lnTo>
                    <a:lnTo>
                      <a:pt x="127" y="81"/>
                    </a:lnTo>
                    <a:lnTo>
                      <a:pt x="124" y="85"/>
                    </a:lnTo>
                    <a:lnTo>
                      <a:pt x="110" y="90"/>
                    </a:lnTo>
                    <a:lnTo>
                      <a:pt x="112" y="85"/>
                    </a:lnTo>
                    <a:lnTo>
                      <a:pt x="97" y="82"/>
                    </a:lnTo>
                    <a:lnTo>
                      <a:pt x="97" y="79"/>
                    </a:lnTo>
                    <a:lnTo>
                      <a:pt x="91" y="85"/>
                    </a:lnTo>
                    <a:lnTo>
                      <a:pt x="91" y="76"/>
                    </a:lnTo>
                    <a:lnTo>
                      <a:pt x="77" y="70"/>
                    </a:lnTo>
                    <a:lnTo>
                      <a:pt x="71" y="61"/>
                    </a:lnTo>
                    <a:lnTo>
                      <a:pt x="79" y="56"/>
                    </a:lnTo>
                    <a:lnTo>
                      <a:pt x="71" y="47"/>
                    </a:lnTo>
                    <a:lnTo>
                      <a:pt x="60" y="56"/>
                    </a:lnTo>
                    <a:lnTo>
                      <a:pt x="54" y="55"/>
                    </a:lnTo>
                    <a:lnTo>
                      <a:pt x="51" y="47"/>
                    </a:lnTo>
                    <a:lnTo>
                      <a:pt x="51" y="37"/>
                    </a:lnTo>
                    <a:lnTo>
                      <a:pt x="45" y="30"/>
                    </a:lnTo>
                    <a:lnTo>
                      <a:pt x="36" y="29"/>
                    </a:lnTo>
                    <a:lnTo>
                      <a:pt x="39" y="21"/>
                    </a:lnTo>
                    <a:lnTo>
                      <a:pt x="39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1" name="Freeform 3253">
                <a:extLst>
                  <a:ext uri="{FF2B5EF4-FFF2-40B4-BE49-F238E27FC236}">
                    <a16:creationId xmlns:a16="http://schemas.microsoft.com/office/drawing/2014/main" id="{190E0188-3CF8-74C2-5DD7-68760C48A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250"/>
                <a:ext cx="127" cy="122"/>
              </a:xfrm>
              <a:custGeom>
                <a:avLst/>
                <a:gdLst>
                  <a:gd name="T0" fmla="*/ 36 w 253"/>
                  <a:gd name="T1" fmla="*/ 29 h 243"/>
                  <a:gd name="T2" fmla="*/ 51 w 253"/>
                  <a:gd name="T3" fmla="*/ 47 h 243"/>
                  <a:gd name="T4" fmla="*/ 71 w 253"/>
                  <a:gd name="T5" fmla="*/ 47 h 243"/>
                  <a:gd name="T6" fmla="*/ 77 w 253"/>
                  <a:gd name="T7" fmla="*/ 70 h 243"/>
                  <a:gd name="T8" fmla="*/ 97 w 253"/>
                  <a:gd name="T9" fmla="*/ 79 h 243"/>
                  <a:gd name="T10" fmla="*/ 110 w 253"/>
                  <a:gd name="T11" fmla="*/ 90 h 243"/>
                  <a:gd name="T12" fmla="*/ 129 w 253"/>
                  <a:gd name="T13" fmla="*/ 75 h 243"/>
                  <a:gd name="T14" fmla="*/ 141 w 253"/>
                  <a:gd name="T15" fmla="*/ 64 h 243"/>
                  <a:gd name="T16" fmla="*/ 139 w 253"/>
                  <a:gd name="T17" fmla="*/ 49 h 243"/>
                  <a:gd name="T18" fmla="*/ 136 w 253"/>
                  <a:gd name="T19" fmla="*/ 29 h 243"/>
                  <a:gd name="T20" fmla="*/ 153 w 253"/>
                  <a:gd name="T21" fmla="*/ 26 h 243"/>
                  <a:gd name="T22" fmla="*/ 161 w 253"/>
                  <a:gd name="T23" fmla="*/ 8 h 243"/>
                  <a:gd name="T24" fmla="*/ 185 w 253"/>
                  <a:gd name="T25" fmla="*/ 0 h 243"/>
                  <a:gd name="T26" fmla="*/ 195 w 253"/>
                  <a:gd name="T27" fmla="*/ 12 h 243"/>
                  <a:gd name="T28" fmla="*/ 202 w 253"/>
                  <a:gd name="T29" fmla="*/ 30 h 243"/>
                  <a:gd name="T30" fmla="*/ 192 w 253"/>
                  <a:gd name="T31" fmla="*/ 41 h 243"/>
                  <a:gd name="T32" fmla="*/ 189 w 253"/>
                  <a:gd name="T33" fmla="*/ 50 h 243"/>
                  <a:gd name="T34" fmla="*/ 209 w 253"/>
                  <a:gd name="T35" fmla="*/ 50 h 243"/>
                  <a:gd name="T36" fmla="*/ 218 w 253"/>
                  <a:gd name="T37" fmla="*/ 53 h 243"/>
                  <a:gd name="T38" fmla="*/ 220 w 253"/>
                  <a:gd name="T39" fmla="*/ 84 h 243"/>
                  <a:gd name="T40" fmla="*/ 223 w 253"/>
                  <a:gd name="T41" fmla="*/ 97 h 243"/>
                  <a:gd name="T42" fmla="*/ 223 w 253"/>
                  <a:gd name="T43" fmla="*/ 105 h 243"/>
                  <a:gd name="T44" fmla="*/ 221 w 253"/>
                  <a:gd name="T45" fmla="*/ 120 h 243"/>
                  <a:gd name="T46" fmla="*/ 236 w 253"/>
                  <a:gd name="T47" fmla="*/ 135 h 243"/>
                  <a:gd name="T48" fmla="*/ 243 w 253"/>
                  <a:gd name="T49" fmla="*/ 149 h 243"/>
                  <a:gd name="T50" fmla="*/ 249 w 253"/>
                  <a:gd name="T51" fmla="*/ 167 h 243"/>
                  <a:gd name="T52" fmla="*/ 241 w 253"/>
                  <a:gd name="T53" fmla="*/ 178 h 243"/>
                  <a:gd name="T54" fmla="*/ 215 w 253"/>
                  <a:gd name="T55" fmla="*/ 172 h 243"/>
                  <a:gd name="T56" fmla="*/ 203 w 253"/>
                  <a:gd name="T57" fmla="*/ 193 h 243"/>
                  <a:gd name="T58" fmla="*/ 199 w 253"/>
                  <a:gd name="T59" fmla="*/ 179 h 243"/>
                  <a:gd name="T60" fmla="*/ 177 w 253"/>
                  <a:gd name="T61" fmla="*/ 184 h 243"/>
                  <a:gd name="T62" fmla="*/ 159 w 253"/>
                  <a:gd name="T63" fmla="*/ 182 h 243"/>
                  <a:gd name="T64" fmla="*/ 144 w 253"/>
                  <a:gd name="T65" fmla="*/ 172 h 243"/>
                  <a:gd name="T66" fmla="*/ 133 w 253"/>
                  <a:gd name="T67" fmla="*/ 170 h 243"/>
                  <a:gd name="T68" fmla="*/ 115 w 253"/>
                  <a:gd name="T69" fmla="*/ 199 h 243"/>
                  <a:gd name="T70" fmla="*/ 94 w 253"/>
                  <a:gd name="T71" fmla="*/ 217 h 243"/>
                  <a:gd name="T72" fmla="*/ 82 w 253"/>
                  <a:gd name="T73" fmla="*/ 217 h 243"/>
                  <a:gd name="T74" fmla="*/ 66 w 253"/>
                  <a:gd name="T75" fmla="*/ 230 h 243"/>
                  <a:gd name="T76" fmla="*/ 59 w 253"/>
                  <a:gd name="T77" fmla="*/ 239 h 243"/>
                  <a:gd name="T78" fmla="*/ 44 w 253"/>
                  <a:gd name="T79" fmla="*/ 239 h 243"/>
                  <a:gd name="T80" fmla="*/ 44 w 253"/>
                  <a:gd name="T81" fmla="*/ 222 h 243"/>
                  <a:gd name="T82" fmla="*/ 51 w 253"/>
                  <a:gd name="T83" fmla="*/ 199 h 243"/>
                  <a:gd name="T84" fmla="*/ 36 w 253"/>
                  <a:gd name="T85" fmla="*/ 190 h 243"/>
                  <a:gd name="T86" fmla="*/ 44 w 253"/>
                  <a:gd name="T87" fmla="*/ 179 h 243"/>
                  <a:gd name="T88" fmla="*/ 70 w 253"/>
                  <a:gd name="T89" fmla="*/ 184 h 243"/>
                  <a:gd name="T90" fmla="*/ 71 w 253"/>
                  <a:gd name="T91" fmla="*/ 181 h 243"/>
                  <a:gd name="T92" fmla="*/ 51 w 253"/>
                  <a:gd name="T93" fmla="*/ 170 h 243"/>
                  <a:gd name="T94" fmla="*/ 38 w 253"/>
                  <a:gd name="T95" fmla="*/ 167 h 243"/>
                  <a:gd name="T96" fmla="*/ 27 w 253"/>
                  <a:gd name="T97" fmla="*/ 141 h 243"/>
                  <a:gd name="T98" fmla="*/ 27 w 253"/>
                  <a:gd name="T99" fmla="*/ 114 h 243"/>
                  <a:gd name="T100" fmla="*/ 15 w 253"/>
                  <a:gd name="T101" fmla="*/ 94 h 243"/>
                  <a:gd name="T102" fmla="*/ 6 w 253"/>
                  <a:gd name="T103" fmla="*/ 75 h 243"/>
                  <a:gd name="T104" fmla="*/ 1 w 253"/>
                  <a:gd name="T105" fmla="*/ 58 h 243"/>
                  <a:gd name="T106" fmla="*/ 9 w 253"/>
                  <a:gd name="T107" fmla="*/ 44 h 243"/>
                  <a:gd name="T108" fmla="*/ 18 w 253"/>
                  <a:gd name="T109" fmla="*/ 38 h 243"/>
                  <a:gd name="T110" fmla="*/ 32 w 253"/>
                  <a:gd name="T111" fmla="*/ 21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53" h="243">
                    <a:moveTo>
                      <a:pt x="39" y="20"/>
                    </a:moveTo>
                    <a:lnTo>
                      <a:pt x="39" y="21"/>
                    </a:lnTo>
                    <a:lnTo>
                      <a:pt x="36" y="29"/>
                    </a:lnTo>
                    <a:lnTo>
                      <a:pt x="45" y="30"/>
                    </a:lnTo>
                    <a:lnTo>
                      <a:pt x="51" y="37"/>
                    </a:lnTo>
                    <a:lnTo>
                      <a:pt x="51" y="47"/>
                    </a:lnTo>
                    <a:lnTo>
                      <a:pt x="54" y="55"/>
                    </a:lnTo>
                    <a:lnTo>
                      <a:pt x="60" y="56"/>
                    </a:lnTo>
                    <a:lnTo>
                      <a:pt x="71" y="47"/>
                    </a:lnTo>
                    <a:lnTo>
                      <a:pt x="79" y="56"/>
                    </a:lnTo>
                    <a:lnTo>
                      <a:pt x="71" y="61"/>
                    </a:lnTo>
                    <a:lnTo>
                      <a:pt x="77" y="70"/>
                    </a:lnTo>
                    <a:lnTo>
                      <a:pt x="91" y="76"/>
                    </a:lnTo>
                    <a:lnTo>
                      <a:pt x="91" y="85"/>
                    </a:lnTo>
                    <a:lnTo>
                      <a:pt x="97" y="79"/>
                    </a:lnTo>
                    <a:lnTo>
                      <a:pt x="97" y="82"/>
                    </a:lnTo>
                    <a:lnTo>
                      <a:pt x="112" y="85"/>
                    </a:lnTo>
                    <a:lnTo>
                      <a:pt x="110" y="90"/>
                    </a:lnTo>
                    <a:lnTo>
                      <a:pt x="124" y="85"/>
                    </a:lnTo>
                    <a:lnTo>
                      <a:pt x="127" y="81"/>
                    </a:lnTo>
                    <a:lnTo>
                      <a:pt x="129" y="75"/>
                    </a:lnTo>
                    <a:lnTo>
                      <a:pt x="136" y="76"/>
                    </a:lnTo>
                    <a:lnTo>
                      <a:pt x="141" y="72"/>
                    </a:lnTo>
                    <a:lnTo>
                      <a:pt x="141" y="64"/>
                    </a:lnTo>
                    <a:lnTo>
                      <a:pt x="145" y="56"/>
                    </a:lnTo>
                    <a:lnTo>
                      <a:pt x="139" y="53"/>
                    </a:lnTo>
                    <a:lnTo>
                      <a:pt x="139" y="49"/>
                    </a:lnTo>
                    <a:lnTo>
                      <a:pt x="133" y="41"/>
                    </a:lnTo>
                    <a:lnTo>
                      <a:pt x="133" y="32"/>
                    </a:lnTo>
                    <a:lnTo>
                      <a:pt x="136" y="29"/>
                    </a:lnTo>
                    <a:lnTo>
                      <a:pt x="145" y="26"/>
                    </a:lnTo>
                    <a:lnTo>
                      <a:pt x="147" y="29"/>
                    </a:lnTo>
                    <a:lnTo>
                      <a:pt x="153" y="26"/>
                    </a:lnTo>
                    <a:lnTo>
                      <a:pt x="156" y="20"/>
                    </a:lnTo>
                    <a:lnTo>
                      <a:pt x="155" y="11"/>
                    </a:lnTo>
                    <a:lnTo>
                      <a:pt x="161" y="8"/>
                    </a:lnTo>
                    <a:lnTo>
                      <a:pt x="162" y="2"/>
                    </a:lnTo>
                    <a:lnTo>
                      <a:pt x="168" y="3"/>
                    </a:lnTo>
                    <a:lnTo>
                      <a:pt x="185" y="0"/>
                    </a:lnTo>
                    <a:lnTo>
                      <a:pt x="189" y="3"/>
                    </a:lnTo>
                    <a:lnTo>
                      <a:pt x="191" y="8"/>
                    </a:lnTo>
                    <a:lnTo>
                      <a:pt x="195" y="12"/>
                    </a:lnTo>
                    <a:lnTo>
                      <a:pt x="205" y="17"/>
                    </a:lnTo>
                    <a:lnTo>
                      <a:pt x="203" y="26"/>
                    </a:lnTo>
                    <a:lnTo>
                      <a:pt x="202" y="30"/>
                    </a:lnTo>
                    <a:lnTo>
                      <a:pt x="203" y="35"/>
                    </a:lnTo>
                    <a:lnTo>
                      <a:pt x="195" y="38"/>
                    </a:lnTo>
                    <a:lnTo>
                      <a:pt x="192" y="41"/>
                    </a:lnTo>
                    <a:lnTo>
                      <a:pt x="192" y="47"/>
                    </a:lnTo>
                    <a:lnTo>
                      <a:pt x="185" y="47"/>
                    </a:lnTo>
                    <a:lnTo>
                      <a:pt x="189" y="50"/>
                    </a:lnTo>
                    <a:lnTo>
                      <a:pt x="197" y="47"/>
                    </a:lnTo>
                    <a:lnTo>
                      <a:pt x="200" y="50"/>
                    </a:lnTo>
                    <a:lnTo>
                      <a:pt x="209" y="50"/>
                    </a:lnTo>
                    <a:lnTo>
                      <a:pt x="217" y="49"/>
                    </a:lnTo>
                    <a:lnTo>
                      <a:pt x="218" y="50"/>
                    </a:lnTo>
                    <a:lnTo>
                      <a:pt x="218" y="53"/>
                    </a:lnTo>
                    <a:lnTo>
                      <a:pt x="224" y="76"/>
                    </a:lnTo>
                    <a:lnTo>
                      <a:pt x="221" y="76"/>
                    </a:lnTo>
                    <a:lnTo>
                      <a:pt x="220" y="84"/>
                    </a:lnTo>
                    <a:lnTo>
                      <a:pt x="226" y="88"/>
                    </a:lnTo>
                    <a:lnTo>
                      <a:pt x="226" y="93"/>
                    </a:lnTo>
                    <a:lnTo>
                      <a:pt x="223" y="97"/>
                    </a:lnTo>
                    <a:lnTo>
                      <a:pt x="230" y="99"/>
                    </a:lnTo>
                    <a:lnTo>
                      <a:pt x="230" y="102"/>
                    </a:lnTo>
                    <a:lnTo>
                      <a:pt x="223" y="105"/>
                    </a:lnTo>
                    <a:lnTo>
                      <a:pt x="226" y="111"/>
                    </a:lnTo>
                    <a:lnTo>
                      <a:pt x="218" y="111"/>
                    </a:lnTo>
                    <a:lnTo>
                      <a:pt x="221" y="120"/>
                    </a:lnTo>
                    <a:lnTo>
                      <a:pt x="226" y="123"/>
                    </a:lnTo>
                    <a:lnTo>
                      <a:pt x="229" y="134"/>
                    </a:lnTo>
                    <a:lnTo>
                      <a:pt x="236" y="135"/>
                    </a:lnTo>
                    <a:lnTo>
                      <a:pt x="236" y="141"/>
                    </a:lnTo>
                    <a:lnTo>
                      <a:pt x="239" y="143"/>
                    </a:lnTo>
                    <a:lnTo>
                      <a:pt x="243" y="149"/>
                    </a:lnTo>
                    <a:lnTo>
                      <a:pt x="235" y="155"/>
                    </a:lnTo>
                    <a:lnTo>
                      <a:pt x="239" y="166"/>
                    </a:lnTo>
                    <a:lnTo>
                      <a:pt x="249" y="167"/>
                    </a:lnTo>
                    <a:lnTo>
                      <a:pt x="253" y="175"/>
                    </a:lnTo>
                    <a:lnTo>
                      <a:pt x="250" y="179"/>
                    </a:lnTo>
                    <a:lnTo>
                      <a:pt x="241" y="178"/>
                    </a:lnTo>
                    <a:lnTo>
                      <a:pt x="230" y="175"/>
                    </a:lnTo>
                    <a:lnTo>
                      <a:pt x="226" y="172"/>
                    </a:lnTo>
                    <a:lnTo>
                      <a:pt x="215" y="172"/>
                    </a:lnTo>
                    <a:lnTo>
                      <a:pt x="212" y="175"/>
                    </a:lnTo>
                    <a:lnTo>
                      <a:pt x="206" y="192"/>
                    </a:lnTo>
                    <a:lnTo>
                      <a:pt x="203" y="193"/>
                    </a:lnTo>
                    <a:lnTo>
                      <a:pt x="200" y="190"/>
                    </a:lnTo>
                    <a:lnTo>
                      <a:pt x="197" y="186"/>
                    </a:lnTo>
                    <a:lnTo>
                      <a:pt x="199" y="179"/>
                    </a:lnTo>
                    <a:lnTo>
                      <a:pt x="185" y="179"/>
                    </a:lnTo>
                    <a:lnTo>
                      <a:pt x="179" y="181"/>
                    </a:lnTo>
                    <a:lnTo>
                      <a:pt x="177" y="184"/>
                    </a:lnTo>
                    <a:lnTo>
                      <a:pt x="170" y="184"/>
                    </a:lnTo>
                    <a:lnTo>
                      <a:pt x="170" y="187"/>
                    </a:lnTo>
                    <a:lnTo>
                      <a:pt x="159" y="182"/>
                    </a:lnTo>
                    <a:lnTo>
                      <a:pt x="155" y="175"/>
                    </a:lnTo>
                    <a:lnTo>
                      <a:pt x="150" y="172"/>
                    </a:lnTo>
                    <a:lnTo>
                      <a:pt x="144" y="172"/>
                    </a:lnTo>
                    <a:lnTo>
                      <a:pt x="141" y="175"/>
                    </a:lnTo>
                    <a:lnTo>
                      <a:pt x="135" y="170"/>
                    </a:lnTo>
                    <a:lnTo>
                      <a:pt x="133" y="170"/>
                    </a:lnTo>
                    <a:lnTo>
                      <a:pt x="126" y="186"/>
                    </a:lnTo>
                    <a:lnTo>
                      <a:pt x="121" y="186"/>
                    </a:lnTo>
                    <a:lnTo>
                      <a:pt x="115" y="199"/>
                    </a:lnTo>
                    <a:lnTo>
                      <a:pt x="109" y="207"/>
                    </a:lnTo>
                    <a:lnTo>
                      <a:pt x="103" y="208"/>
                    </a:lnTo>
                    <a:lnTo>
                      <a:pt x="94" y="217"/>
                    </a:lnTo>
                    <a:lnTo>
                      <a:pt x="89" y="219"/>
                    </a:lnTo>
                    <a:lnTo>
                      <a:pt x="86" y="214"/>
                    </a:lnTo>
                    <a:lnTo>
                      <a:pt x="82" y="217"/>
                    </a:lnTo>
                    <a:lnTo>
                      <a:pt x="74" y="222"/>
                    </a:lnTo>
                    <a:lnTo>
                      <a:pt x="68" y="227"/>
                    </a:lnTo>
                    <a:lnTo>
                      <a:pt x="66" y="230"/>
                    </a:lnTo>
                    <a:lnTo>
                      <a:pt x="68" y="237"/>
                    </a:lnTo>
                    <a:lnTo>
                      <a:pt x="65" y="242"/>
                    </a:lnTo>
                    <a:lnTo>
                      <a:pt x="59" y="239"/>
                    </a:lnTo>
                    <a:lnTo>
                      <a:pt x="54" y="243"/>
                    </a:lnTo>
                    <a:lnTo>
                      <a:pt x="48" y="243"/>
                    </a:lnTo>
                    <a:lnTo>
                      <a:pt x="44" y="239"/>
                    </a:lnTo>
                    <a:lnTo>
                      <a:pt x="42" y="233"/>
                    </a:lnTo>
                    <a:lnTo>
                      <a:pt x="47" y="228"/>
                    </a:lnTo>
                    <a:lnTo>
                      <a:pt x="44" y="222"/>
                    </a:lnTo>
                    <a:lnTo>
                      <a:pt x="44" y="214"/>
                    </a:lnTo>
                    <a:lnTo>
                      <a:pt x="48" y="208"/>
                    </a:lnTo>
                    <a:lnTo>
                      <a:pt x="51" y="199"/>
                    </a:lnTo>
                    <a:lnTo>
                      <a:pt x="53" y="196"/>
                    </a:lnTo>
                    <a:lnTo>
                      <a:pt x="42" y="190"/>
                    </a:lnTo>
                    <a:lnTo>
                      <a:pt x="36" y="190"/>
                    </a:lnTo>
                    <a:lnTo>
                      <a:pt x="36" y="187"/>
                    </a:lnTo>
                    <a:lnTo>
                      <a:pt x="39" y="182"/>
                    </a:lnTo>
                    <a:lnTo>
                      <a:pt x="44" y="179"/>
                    </a:lnTo>
                    <a:lnTo>
                      <a:pt x="45" y="182"/>
                    </a:lnTo>
                    <a:lnTo>
                      <a:pt x="60" y="187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9" y="181"/>
                    </a:lnTo>
                    <a:lnTo>
                      <a:pt x="71" y="181"/>
                    </a:lnTo>
                    <a:lnTo>
                      <a:pt x="73" y="175"/>
                    </a:lnTo>
                    <a:lnTo>
                      <a:pt x="63" y="175"/>
                    </a:lnTo>
                    <a:lnTo>
                      <a:pt x="51" y="170"/>
                    </a:lnTo>
                    <a:lnTo>
                      <a:pt x="51" y="169"/>
                    </a:lnTo>
                    <a:lnTo>
                      <a:pt x="44" y="164"/>
                    </a:lnTo>
                    <a:lnTo>
                      <a:pt x="38" y="167"/>
                    </a:lnTo>
                    <a:lnTo>
                      <a:pt x="30" y="149"/>
                    </a:lnTo>
                    <a:lnTo>
                      <a:pt x="33" y="144"/>
                    </a:lnTo>
                    <a:lnTo>
                      <a:pt x="27" y="141"/>
                    </a:lnTo>
                    <a:lnTo>
                      <a:pt x="21" y="126"/>
                    </a:lnTo>
                    <a:lnTo>
                      <a:pt x="22" y="117"/>
                    </a:lnTo>
                    <a:lnTo>
                      <a:pt x="27" y="114"/>
                    </a:lnTo>
                    <a:lnTo>
                      <a:pt x="29" y="99"/>
                    </a:lnTo>
                    <a:lnTo>
                      <a:pt x="18" y="93"/>
                    </a:lnTo>
                    <a:lnTo>
                      <a:pt x="15" y="94"/>
                    </a:lnTo>
                    <a:lnTo>
                      <a:pt x="7" y="90"/>
                    </a:lnTo>
                    <a:lnTo>
                      <a:pt x="7" y="78"/>
                    </a:lnTo>
                    <a:lnTo>
                      <a:pt x="6" y="75"/>
                    </a:lnTo>
                    <a:lnTo>
                      <a:pt x="0" y="72"/>
                    </a:lnTo>
                    <a:lnTo>
                      <a:pt x="3" y="62"/>
                    </a:lnTo>
                    <a:lnTo>
                      <a:pt x="1" y="58"/>
                    </a:lnTo>
                    <a:lnTo>
                      <a:pt x="3" y="50"/>
                    </a:lnTo>
                    <a:lnTo>
                      <a:pt x="3" y="41"/>
                    </a:lnTo>
                    <a:lnTo>
                      <a:pt x="9" y="44"/>
                    </a:lnTo>
                    <a:lnTo>
                      <a:pt x="10" y="38"/>
                    </a:lnTo>
                    <a:lnTo>
                      <a:pt x="16" y="37"/>
                    </a:lnTo>
                    <a:lnTo>
                      <a:pt x="18" y="38"/>
                    </a:lnTo>
                    <a:lnTo>
                      <a:pt x="27" y="37"/>
                    </a:lnTo>
                    <a:lnTo>
                      <a:pt x="26" y="27"/>
                    </a:lnTo>
                    <a:lnTo>
                      <a:pt x="32" y="21"/>
                    </a:lnTo>
                    <a:lnTo>
                      <a:pt x="39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2" name="Freeform 3254">
                <a:extLst>
                  <a:ext uri="{FF2B5EF4-FFF2-40B4-BE49-F238E27FC236}">
                    <a16:creationId xmlns:a16="http://schemas.microsoft.com/office/drawing/2014/main" id="{54B9E409-946E-1683-8B14-8A8F2DFA9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250"/>
                <a:ext cx="127" cy="122"/>
              </a:xfrm>
              <a:custGeom>
                <a:avLst/>
                <a:gdLst>
                  <a:gd name="T0" fmla="*/ 36 w 253"/>
                  <a:gd name="T1" fmla="*/ 29 h 243"/>
                  <a:gd name="T2" fmla="*/ 51 w 253"/>
                  <a:gd name="T3" fmla="*/ 47 h 243"/>
                  <a:gd name="T4" fmla="*/ 71 w 253"/>
                  <a:gd name="T5" fmla="*/ 47 h 243"/>
                  <a:gd name="T6" fmla="*/ 77 w 253"/>
                  <a:gd name="T7" fmla="*/ 70 h 243"/>
                  <a:gd name="T8" fmla="*/ 97 w 253"/>
                  <a:gd name="T9" fmla="*/ 79 h 243"/>
                  <a:gd name="T10" fmla="*/ 110 w 253"/>
                  <a:gd name="T11" fmla="*/ 90 h 243"/>
                  <a:gd name="T12" fmla="*/ 129 w 253"/>
                  <a:gd name="T13" fmla="*/ 75 h 243"/>
                  <a:gd name="T14" fmla="*/ 141 w 253"/>
                  <a:gd name="T15" fmla="*/ 64 h 243"/>
                  <a:gd name="T16" fmla="*/ 139 w 253"/>
                  <a:gd name="T17" fmla="*/ 49 h 243"/>
                  <a:gd name="T18" fmla="*/ 136 w 253"/>
                  <a:gd name="T19" fmla="*/ 29 h 243"/>
                  <a:gd name="T20" fmla="*/ 153 w 253"/>
                  <a:gd name="T21" fmla="*/ 26 h 243"/>
                  <a:gd name="T22" fmla="*/ 161 w 253"/>
                  <a:gd name="T23" fmla="*/ 8 h 243"/>
                  <a:gd name="T24" fmla="*/ 185 w 253"/>
                  <a:gd name="T25" fmla="*/ 0 h 243"/>
                  <a:gd name="T26" fmla="*/ 195 w 253"/>
                  <a:gd name="T27" fmla="*/ 12 h 243"/>
                  <a:gd name="T28" fmla="*/ 202 w 253"/>
                  <a:gd name="T29" fmla="*/ 30 h 243"/>
                  <a:gd name="T30" fmla="*/ 192 w 253"/>
                  <a:gd name="T31" fmla="*/ 41 h 243"/>
                  <a:gd name="T32" fmla="*/ 189 w 253"/>
                  <a:gd name="T33" fmla="*/ 50 h 243"/>
                  <a:gd name="T34" fmla="*/ 209 w 253"/>
                  <a:gd name="T35" fmla="*/ 50 h 243"/>
                  <a:gd name="T36" fmla="*/ 218 w 253"/>
                  <a:gd name="T37" fmla="*/ 53 h 243"/>
                  <a:gd name="T38" fmla="*/ 220 w 253"/>
                  <a:gd name="T39" fmla="*/ 84 h 243"/>
                  <a:gd name="T40" fmla="*/ 223 w 253"/>
                  <a:gd name="T41" fmla="*/ 97 h 243"/>
                  <a:gd name="T42" fmla="*/ 223 w 253"/>
                  <a:gd name="T43" fmla="*/ 105 h 243"/>
                  <a:gd name="T44" fmla="*/ 221 w 253"/>
                  <a:gd name="T45" fmla="*/ 120 h 243"/>
                  <a:gd name="T46" fmla="*/ 236 w 253"/>
                  <a:gd name="T47" fmla="*/ 135 h 243"/>
                  <a:gd name="T48" fmla="*/ 243 w 253"/>
                  <a:gd name="T49" fmla="*/ 149 h 243"/>
                  <a:gd name="T50" fmla="*/ 249 w 253"/>
                  <a:gd name="T51" fmla="*/ 167 h 243"/>
                  <a:gd name="T52" fmla="*/ 241 w 253"/>
                  <a:gd name="T53" fmla="*/ 178 h 243"/>
                  <a:gd name="T54" fmla="*/ 215 w 253"/>
                  <a:gd name="T55" fmla="*/ 172 h 243"/>
                  <a:gd name="T56" fmla="*/ 203 w 253"/>
                  <a:gd name="T57" fmla="*/ 193 h 243"/>
                  <a:gd name="T58" fmla="*/ 199 w 253"/>
                  <a:gd name="T59" fmla="*/ 179 h 243"/>
                  <a:gd name="T60" fmla="*/ 177 w 253"/>
                  <a:gd name="T61" fmla="*/ 184 h 243"/>
                  <a:gd name="T62" fmla="*/ 159 w 253"/>
                  <a:gd name="T63" fmla="*/ 182 h 243"/>
                  <a:gd name="T64" fmla="*/ 144 w 253"/>
                  <a:gd name="T65" fmla="*/ 172 h 243"/>
                  <a:gd name="T66" fmla="*/ 133 w 253"/>
                  <a:gd name="T67" fmla="*/ 170 h 243"/>
                  <a:gd name="T68" fmla="*/ 115 w 253"/>
                  <a:gd name="T69" fmla="*/ 199 h 243"/>
                  <a:gd name="T70" fmla="*/ 94 w 253"/>
                  <a:gd name="T71" fmla="*/ 217 h 243"/>
                  <a:gd name="T72" fmla="*/ 82 w 253"/>
                  <a:gd name="T73" fmla="*/ 217 h 243"/>
                  <a:gd name="T74" fmla="*/ 66 w 253"/>
                  <a:gd name="T75" fmla="*/ 230 h 243"/>
                  <a:gd name="T76" fmla="*/ 59 w 253"/>
                  <a:gd name="T77" fmla="*/ 239 h 243"/>
                  <a:gd name="T78" fmla="*/ 44 w 253"/>
                  <a:gd name="T79" fmla="*/ 239 h 243"/>
                  <a:gd name="T80" fmla="*/ 44 w 253"/>
                  <a:gd name="T81" fmla="*/ 222 h 243"/>
                  <a:gd name="T82" fmla="*/ 51 w 253"/>
                  <a:gd name="T83" fmla="*/ 199 h 243"/>
                  <a:gd name="T84" fmla="*/ 36 w 253"/>
                  <a:gd name="T85" fmla="*/ 190 h 243"/>
                  <a:gd name="T86" fmla="*/ 44 w 253"/>
                  <a:gd name="T87" fmla="*/ 179 h 243"/>
                  <a:gd name="T88" fmla="*/ 70 w 253"/>
                  <a:gd name="T89" fmla="*/ 184 h 243"/>
                  <a:gd name="T90" fmla="*/ 71 w 253"/>
                  <a:gd name="T91" fmla="*/ 181 h 243"/>
                  <a:gd name="T92" fmla="*/ 51 w 253"/>
                  <a:gd name="T93" fmla="*/ 170 h 243"/>
                  <a:gd name="T94" fmla="*/ 38 w 253"/>
                  <a:gd name="T95" fmla="*/ 167 h 243"/>
                  <a:gd name="T96" fmla="*/ 27 w 253"/>
                  <a:gd name="T97" fmla="*/ 141 h 243"/>
                  <a:gd name="T98" fmla="*/ 27 w 253"/>
                  <a:gd name="T99" fmla="*/ 114 h 243"/>
                  <a:gd name="T100" fmla="*/ 15 w 253"/>
                  <a:gd name="T101" fmla="*/ 94 h 243"/>
                  <a:gd name="T102" fmla="*/ 6 w 253"/>
                  <a:gd name="T103" fmla="*/ 75 h 243"/>
                  <a:gd name="T104" fmla="*/ 1 w 253"/>
                  <a:gd name="T105" fmla="*/ 58 h 243"/>
                  <a:gd name="T106" fmla="*/ 9 w 253"/>
                  <a:gd name="T107" fmla="*/ 44 h 243"/>
                  <a:gd name="T108" fmla="*/ 18 w 253"/>
                  <a:gd name="T109" fmla="*/ 38 h 243"/>
                  <a:gd name="T110" fmla="*/ 32 w 253"/>
                  <a:gd name="T111" fmla="*/ 21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53" h="243">
                    <a:moveTo>
                      <a:pt x="39" y="20"/>
                    </a:moveTo>
                    <a:lnTo>
                      <a:pt x="39" y="21"/>
                    </a:lnTo>
                    <a:lnTo>
                      <a:pt x="36" y="29"/>
                    </a:lnTo>
                    <a:lnTo>
                      <a:pt x="45" y="30"/>
                    </a:lnTo>
                    <a:lnTo>
                      <a:pt x="51" y="37"/>
                    </a:lnTo>
                    <a:lnTo>
                      <a:pt x="51" y="47"/>
                    </a:lnTo>
                    <a:lnTo>
                      <a:pt x="54" y="55"/>
                    </a:lnTo>
                    <a:lnTo>
                      <a:pt x="60" y="56"/>
                    </a:lnTo>
                    <a:lnTo>
                      <a:pt x="71" y="47"/>
                    </a:lnTo>
                    <a:lnTo>
                      <a:pt x="79" y="56"/>
                    </a:lnTo>
                    <a:lnTo>
                      <a:pt x="71" y="61"/>
                    </a:lnTo>
                    <a:lnTo>
                      <a:pt x="77" y="70"/>
                    </a:lnTo>
                    <a:lnTo>
                      <a:pt x="91" y="76"/>
                    </a:lnTo>
                    <a:lnTo>
                      <a:pt x="91" y="85"/>
                    </a:lnTo>
                    <a:lnTo>
                      <a:pt x="97" y="79"/>
                    </a:lnTo>
                    <a:lnTo>
                      <a:pt x="97" y="82"/>
                    </a:lnTo>
                    <a:lnTo>
                      <a:pt x="112" y="85"/>
                    </a:lnTo>
                    <a:lnTo>
                      <a:pt x="110" y="90"/>
                    </a:lnTo>
                    <a:lnTo>
                      <a:pt x="124" y="85"/>
                    </a:lnTo>
                    <a:lnTo>
                      <a:pt x="127" y="81"/>
                    </a:lnTo>
                    <a:lnTo>
                      <a:pt x="129" y="75"/>
                    </a:lnTo>
                    <a:lnTo>
                      <a:pt x="136" y="76"/>
                    </a:lnTo>
                    <a:lnTo>
                      <a:pt x="141" y="72"/>
                    </a:lnTo>
                    <a:lnTo>
                      <a:pt x="141" y="64"/>
                    </a:lnTo>
                    <a:lnTo>
                      <a:pt x="145" y="56"/>
                    </a:lnTo>
                    <a:lnTo>
                      <a:pt x="139" y="53"/>
                    </a:lnTo>
                    <a:lnTo>
                      <a:pt x="139" y="49"/>
                    </a:lnTo>
                    <a:lnTo>
                      <a:pt x="133" y="41"/>
                    </a:lnTo>
                    <a:lnTo>
                      <a:pt x="133" y="32"/>
                    </a:lnTo>
                    <a:lnTo>
                      <a:pt x="136" y="29"/>
                    </a:lnTo>
                    <a:lnTo>
                      <a:pt x="145" y="26"/>
                    </a:lnTo>
                    <a:lnTo>
                      <a:pt x="147" y="29"/>
                    </a:lnTo>
                    <a:lnTo>
                      <a:pt x="153" y="26"/>
                    </a:lnTo>
                    <a:lnTo>
                      <a:pt x="156" y="20"/>
                    </a:lnTo>
                    <a:lnTo>
                      <a:pt x="155" y="11"/>
                    </a:lnTo>
                    <a:lnTo>
                      <a:pt x="161" y="8"/>
                    </a:lnTo>
                    <a:lnTo>
                      <a:pt x="162" y="2"/>
                    </a:lnTo>
                    <a:lnTo>
                      <a:pt x="168" y="3"/>
                    </a:lnTo>
                    <a:lnTo>
                      <a:pt x="185" y="0"/>
                    </a:lnTo>
                    <a:lnTo>
                      <a:pt x="189" y="3"/>
                    </a:lnTo>
                    <a:lnTo>
                      <a:pt x="191" y="8"/>
                    </a:lnTo>
                    <a:lnTo>
                      <a:pt x="195" y="12"/>
                    </a:lnTo>
                    <a:lnTo>
                      <a:pt x="205" y="17"/>
                    </a:lnTo>
                    <a:lnTo>
                      <a:pt x="203" y="26"/>
                    </a:lnTo>
                    <a:lnTo>
                      <a:pt x="202" y="30"/>
                    </a:lnTo>
                    <a:lnTo>
                      <a:pt x="203" y="35"/>
                    </a:lnTo>
                    <a:lnTo>
                      <a:pt x="195" y="38"/>
                    </a:lnTo>
                    <a:lnTo>
                      <a:pt x="192" y="41"/>
                    </a:lnTo>
                    <a:lnTo>
                      <a:pt x="192" y="47"/>
                    </a:lnTo>
                    <a:lnTo>
                      <a:pt x="185" y="47"/>
                    </a:lnTo>
                    <a:lnTo>
                      <a:pt x="189" y="50"/>
                    </a:lnTo>
                    <a:lnTo>
                      <a:pt x="197" y="47"/>
                    </a:lnTo>
                    <a:lnTo>
                      <a:pt x="200" y="50"/>
                    </a:lnTo>
                    <a:lnTo>
                      <a:pt x="209" y="50"/>
                    </a:lnTo>
                    <a:lnTo>
                      <a:pt x="217" y="49"/>
                    </a:lnTo>
                    <a:lnTo>
                      <a:pt x="218" y="50"/>
                    </a:lnTo>
                    <a:lnTo>
                      <a:pt x="218" y="53"/>
                    </a:lnTo>
                    <a:lnTo>
                      <a:pt x="224" y="76"/>
                    </a:lnTo>
                    <a:lnTo>
                      <a:pt x="221" y="76"/>
                    </a:lnTo>
                    <a:lnTo>
                      <a:pt x="220" y="84"/>
                    </a:lnTo>
                    <a:lnTo>
                      <a:pt x="226" y="88"/>
                    </a:lnTo>
                    <a:lnTo>
                      <a:pt x="226" y="93"/>
                    </a:lnTo>
                    <a:lnTo>
                      <a:pt x="223" y="97"/>
                    </a:lnTo>
                    <a:lnTo>
                      <a:pt x="230" y="99"/>
                    </a:lnTo>
                    <a:lnTo>
                      <a:pt x="230" y="102"/>
                    </a:lnTo>
                    <a:lnTo>
                      <a:pt x="223" y="105"/>
                    </a:lnTo>
                    <a:lnTo>
                      <a:pt x="226" y="111"/>
                    </a:lnTo>
                    <a:lnTo>
                      <a:pt x="218" y="111"/>
                    </a:lnTo>
                    <a:lnTo>
                      <a:pt x="221" y="120"/>
                    </a:lnTo>
                    <a:lnTo>
                      <a:pt x="226" y="123"/>
                    </a:lnTo>
                    <a:lnTo>
                      <a:pt x="229" y="134"/>
                    </a:lnTo>
                    <a:lnTo>
                      <a:pt x="236" y="135"/>
                    </a:lnTo>
                    <a:lnTo>
                      <a:pt x="236" y="141"/>
                    </a:lnTo>
                    <a:lnTo>
                      <a:pt x="239" y="143"/>
                    </a:lnTo>
                    <a:lnTo>
                      <a:pt x="243" y="149"/>
                    </a:lnTo>
                    <a:lnTo>
                      <a:pt x="235" y="155"/>
                    </a:lnTo>
                    <a:lnTo>
                      <a:pt x="239" y="166"/>
                    </a:lnTo>
                    <a:lnTo>
                      <a:pt x="249" y="167"/>
                    </a:lnTo>
                    <a:lnTo>
                      <a:pt x="253" y="175"/>
                    </a:lnTo>
                    <a:lnTo>
                      <a:pt x="250" y="179"/>
                    </a:lnTo>
                    <a:lnTo>
                      <a:pt x="241" y="178"/>
                    </a:lnTo>
                    <a:lnTo>
                      <a:pt x="230" y="175"/>
                    </a:lnTo>
                    <a:lnTo>
                      <a:pt x="226" y="172"/>
                    </a:lnTo>
                    <a:lnTo>
                      <a:pt x="215" y="172"/>
                    </a:lnTo>
                    <a:lnTo>
                      <a:pt x="212" y="175"/>
                    </a:lnTo>
                    <a:lnTo>
                      <a:pt x="206" y="192"/>
                    </a:lnTo>
                    <a:lnTo>
                      <a:pt x="203" y="193"/>
                    </a:lnTo>
                    <a:lnTo>
                      <a:pt x="200" y="190"/>
                    </a:lnTo>
                    <a:lnTo>
                      <a:pt x="197" y="186"/>
                    </a:lnTo>
                    <a:lnTo>
                      <a:pt x="199" y="179"/>
                    </a:lnTo>
                    <a:lnTo>
                      <a:pt x="185" y="179"/>
                    </a:lnTo>
                    <a:lnTo>
                      <a:pt x="179" y="181"/>
                    </a:lnTo>
                    <a:lnTo>
                      <a:pt x="177" y="184"/>
                    </a:lnTo>
                    <a:lnTo>
                      <a:pt x="170" y="184"/>
                    </a:lnTo>
                    <a:lnTo>
                      <a:pt x="170" y="187"/>
                    </a:lnTo>
                    <a:lnTo>
                      <a:pt x="159" y="182"/>
                    </a:lnTo>
                    <a:lnTo>
                      <a:pt x="155" y="175"/>
                    </a:lnTo>
                    <a:lnTo>
                      <a:pt x="150" y="172"/>
                    </a:lnTo>
                    <a:lnTo>
                      <a:pt x="144" y="172"/>
                    </a:lnTo>
                    <a:lnTo>
                      <a:pt x="141" y="175"/>
                    </a:lnTo>
                    <a:lnTo>
                      <a:pt x="135" y="170"/>
                    </a:lnTo>
                    <a:lnTo>
                      <a:pt x="133" y="170"/>
                    </a:lnTo>
                    <a:lnTo>
                      <a:pt x="126" y="186"/>
                    </a:lnTo>
                    <a:lnTo>
                      <a:pt x="121" y="186"/>
                    </a:lnTo>
                    <a:lnTo>
                      <a:pt x="115" y="199"/>
                    </a:lnTo>
                    <a:lnTo>
                      <a:pt x="109" y="207"/>
                    </a:lnTo>
                    <a:lnTo>
                      <a:pt x="103" y="208"/>
                    </a:lnTo>
                    <a:lnTo>
                      <a:pt x="94" y="217"/>
                    </a:lnTo>
                    <a:lnTo>
                      <a:pt x="89" y="219"/>
                    </a:lnTo>
                    <a:lnTo>
                      <a:pt x="86" y="214"/>
                    </a:lnTo>
                    <a:lnTo>
                      <a:pt x="82" y="217"/>
                    </a:lnTo>
                    <a:lnTo>
                      <a:pt x="74" y="222"/>
                    </a:lnTo>
                    <a:lnTo>
                      <a:pt x="68" y="227"/>
                    </a:lnTo>
                    <a:lnTo>
                      <a:pt x="66" y="230"/>
                    </a:lnTo>
                    <a:lnTo>
                      <a:pt x="68" y="237"/>
                    </a:lnTo>
                    <a:lnTo>
                      <a:pt x="65" y="242"/>
                    </a:lnTo>
                    <a:lnTo>
                      <a:pt x="59" y="239"/>
                    </a:lnTo>
                    <a:lnTo>
                      <a:pt x="54" y="243"/>
                    </a:lnTo>
                    <a:lnTo>
                      <a:pt x="48" y="243"/>
                    </a:lnTo>
                    <a:lnTo>
                      <a:pt x="44" y="239"/>
                    </a:lnTo>
                    <a:lnTo>
                      <a:pt x="42" y="233"/>
                    </a:lnTo>
                    <a:lnTo>
                      <a:pt x="47" y="228"/>
                    </a:lnTo>
                    <a:lnTo>
                      <a:pt x="44" y="222"/>
                    </a:lnTo>
                    <a:lnTo>
                      <a:pt x="44" y="214"/>
                    </a:lnTo>
                    <a:lnTo>
                      <a:pt x="48" y="208"/>
                    </a:lnTo>
                    <a:lnTo>
                      <a:pt x="51" y="199"/>
                    </a:lnTo>
                    <a:lnTo>
                      <a:pt x="53" y="196"/>
                    </a:lnTo>
                    <a:lnTo>
                      <a:pt x="42" y="190"/>
                    </a:lnTo>
                    <a:lnTo>
                      <a:pt x="36" y="190"/>
                    </a:lnTo>
                    <a:lnTo>
                      <a:pt x="36" y="187"/>
                    </a:lnTo>
                    <a:lnTo>
                      <a:pt x="39" y="182"/>
                    </a:lnTo>
                    <a:lnTo>
                      <a:pt x="44" y="179"/>
                    </a:lnTo>
                    <a:lnTo>
                      <a:pt x="45" y="182"/>
                    </a:lnTo>
                    <a:lnTo>
                      <a:pt x="60" y="187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9" y="181"/>
                    </a:lnTo>
                    <a:lnTo>
                      <a:pt x="71" y="181"/>
                    </a:lnTo>
                    <a:lnTo>
                      <a:pt x="73" y="175"/>
                    </a:lnTo>
                    <a:lnTo>
                      <a:pt x="63" y="175"/>
                    </a:lnTo>
                    <a:lnTo>
                      <a:pt x="51" y="170"/>
                    </a:lnTo>
                    <a:lnTo>
                      <a:pt x="51" y="169"/>
                    </a:lnTo>
                    <a:lnTo>
                      <a:pt x="44" y="164"/>
                    </a:lnTo>
                    <a:lnTo>
                      <a:pt x="38" y="167"/>
                    </a:lnTo>
                    <a:lnTo>
                      <a:pt x="30" y="149"/>
                    </a:lnTo>
                    <a:lnTo>
                      <a:pt x="33" y="144"/>
                    </a:lnTo>
                    <a:lnTo>
                      <a:pt x="27" y="141"/>
                    </a:lnTo>
                    <a:lnTo>
                      <a:pt x="21" y="126"/>
                    </a:lnTo>
                    <a:lnTo>
                      <a:pt x="22" y="117"/>
                    </a:lnTo>
                    <a:lnTo>
                      <a:pt x="27" y="114"/>
                    </a:lnTo>
                    <a:lnTo>
                      <a:pt x="29" y="99"/>
                    </a:lnTo>
                    <a:lnTo>
                      <a:pt x="18" y="93"/>
                    </a:lnTo>
                    <a:lnTo>
                      <a:pt x="15" y="94"/>
                    </a:lnTo>
                    <a:lnTo>
                      <a:pt x="7" y="90"/>
                    </a:lnTo>
                    <a:lnTo>
                      <a:pt x="7" y="78"/>
                    </a:lnTo>
                    <a:lnTo>
                      <a:pt x="6" y="75"/>
                    </a:lnTo>
                    <a:lnTo>
                      <a:pt x="0" y="72"/>
                    </a:lnTo>
                    <a:lnTo>
                      <a:pt x="3" y="62"/>
                    </a:lnTo>
                    <a:lnTo>
                      <a:pt x="1" y="58"/>
                    </a:lnTo>
                    <a:lnTo>
                      <a:pt x="3" y="50"/>
                    </a:lnTo>
                    <a:lnTo>
                      <a:pt x="3" y="41"/>
                    </a:lnTo>
                    <a:lnTo>
                      <a:pt x="9" y="44"/>
                    </a:lnTo>
                    <a:lnTo>
                      <a:pt x="10" y="38"/>
                    </a:lnTo>
                    <a:lnTo>
                      <a:pt x="16" y="37"/>
                    </a:lnTo>
                    <a:lnTo>
                      <a:pt x="18" y="38"/>
                    </a:lnTo>
                    <a:lnTo>
                      <a:pt x="27" y="37"/>
                    </a:lnTo>
                    <a:lnTo>
                      <a:pt x="26" y="27"/>
                    </a:lnTo>
                    <a:lnTo>
                      <a:pt x="32" y="21"/>
                    </a:lnTo>
                    <a:lnTo>
                      <a:pt x="39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3" name="Freeform 3255">
                <a:extLst>
                  <a:ext uri="{FF2B5EF4-FFF2-40B4-BE49-F238E27FC236}">
                    <a16:creationId xmlns:a16="http://schemas.microsoft.com/office/drawing/2014/main" id="{91F40F53-BFCF-E7D1-ED43-91A36E3BC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291"/>
                <a:ext cx="74" cy="77"/>
              </a:xfrm>
              <a:custGeom>
                <a:avLst/>
                <a:gdLst>
                  <a:gd name="T0" fmla="*/ 79 w 147"/>
                  <a:gd name="T1" fmla="*/ 15 h 154"/>
                  <a:gd name="T2" fmla="*/ 77 w 147"/>
                  <a:gd name="T3" fmla="*/ 28 h 154"/>
                  <a:gd name="T4" fmla="*/ 68 w 147"/>
                  <a:gd name="T5" fmla="*/ 23 h 154"/>
                  <a:gd name="T6" fmla="*/ 51 w 147"/>
                  <a:gd name="T7" fmla="*/ 28 h 154"/>
                  <a:gd name="T8" fmla="*/ 33 w 147"/>
                  <a:gd name="T9" fmla="*/ 5 h 154"/>
                  <a:gd name="T10" fmla="*/ 26 w 147"/>
                  <a:gd name="T11" fmla="*/ 5 h 154"/>
                  <a:gd name="T12" fmla="*/ 21 w 147"/>
                  <a:gd name="T13" fmla="*/ 21 h 154"/>
                  <a:gd name="T14" fmla="*/ 18 w 147"/>
                  <a:gd name="T15" fmla="*/ 41 h 154"/>
                  <a:gd name="T16" fmla="*/ 0 w 147"/>
                  <a:gd name="T17" fmla="*/ 38 h 154"/>
                  <a:gd name="T18" fmla="*/ 4 w 147"/>
                  <a:gd name="T19" fmla="*/ 52 h 154"/>
                  <a:gd name="T20" fmla="*/ 0 w 147"/>
                  <a:gd name="T21" fmla="*/ 64 h 154"/>
                  <a:gd name="T22" fmla="*/ 3 w 147"/>
                  <a:gd name="T23" fmla="*/ 72 h 154"/>
                  <a:gd name="T24" fmla="*/ 12 w 147"/>
                  <a:gd name="T25" fmla="*/ 85 h 154"/>
                  <a:gd name="T26" fmla="*/ 26 w 147"/>
                  <a:gd name="T27" fmla="*/ 82 h 154"/>
                  <a:gd name="T28" fmla="*/ 33 w 147"/>
                  <a:gd name="T29" fmla="*/ 96 h 154"/>
                  <a:gd name="T30" fmla="*/ 41 w 147"/>
                  <a:gd name="T31" fmla="*/ 102 h 154"/>
                  <a:gd name="T32" fmla="*/ 51 w 147"/>
                  <a:gd name="T33" fmla="*/ 113 h 154"/>
                  <a:gd name="T34" fmla="*/ 65 w 147"/>
                  <a:gd name="T35" fmla="*/ 137 h 154"/>
                  <a:gd name="T36" fmla="*/ 89 w 147"/>
                  <a:gd name="T37" fmla="*/ 154 h 154"/>
                  <a:gd name="T38" fmla="*/ 94 w 147"/>
                  <a:gd name="T39" fmla="*/ 148 h 154"/>
                  <a:gd name="T40" fmla="*/ 98 w 147"/>
                  <a:gd name="T41" fmla="*/ 131 h 154"/>
                  <a:gd name="T42" fmla="*/ 109 w 147"/>
                  <a:gd name="T43" fmla="*/ 131 h 154"/>
                  <a:gd name="T44" fmla="*/ 102 w 147"/>
                  <a:gd name="T45" fmla="*/ 123 h 154"/>
                  <a:gd name="T46" fmla="*/ 92 w 147"/>
                  <a:gd name="T47" fmla="*/ 117 h 154"/>
                  <a:gd name="T48" fmla="*/ 91 w 147"/>
                  <a:gd name="T49" fmla="*/ 104 h 154"/>
                  <a:gd name="T50" fmla="*/ 82 w 147"/>
                  <a:gd name="T51" fmla="*/ 94 h 154"/>
                  <a:gd name="T52" fmla="*/ 86 w 147"/>
                  <a:gd name="T53" fmla="*/ 82 h 154"/>
                  <a:gd name="T54" fmla="*/ 88 w 147"/>
                  <a:gd name="T55" fmla="*/ 69 h 154"/>
                  <a:gd name="T56" fmla="*/ 94 w 147"/>
                  <a:gd name="T57" fmla="*/ 53 h 154"/>
                  <a:gd name="T58" fmla="*/ 103 w 147"/>
                  <a:gd name="T59" fmla="*/ 59 h 154"/>
                  <a:gd name="T60" fmla="*/ 118 w 147"/>
                  <a:gd name="T61" fmla="*/ 52 h 154"/>
                  <a:gd name="T62" fmla="*/ 124 w 147"/>
                  <a:gd name="T63" fmla="*/ 58 h 154"/>
                  <a:gd name="T64" fmla="*/ 133 w 147"/>
                  <a:gd name="T65" fmla="*/ 50 h 154"/>
                  <a:gd name="T66" fmla="*/ 141 w 147"/>
                  <a:gd name="T67" fmla="*/ 55 h 154"/>
                  <a:gd name="T68" fmla="*/ 135 w 147"/>
                  <a:gd name="T69" fmla="*/ 43 h 154"/>
                  <a:gd name="T70" fmla="*/ 130 w 147"/>
                  <a:gd name="T71" fmla="*/ 26 h 154"/>
                  <a:gd name="T72" fmla="*/ 127 w 147"/>
                  <a:gd name="T73" fmla="*/ 17 h 154"/>
                  <a:gd name="T74" fmla="*/ 124 w 147"/>
                  <a:gd name="T75" fmla="*/ 8 h 154"/>
                  <a:gd name="T76" fmla="*/ 114 w 147"/>
                  <a:gd name="T77" fmla="*/ 5 h 154"/>
                  <a:gd name="T78" fmla="*/ 108 w 147"/>
                  <a:gd name="T79" fmla="*/ 14 h 154"/>
                  <a:gd name="T80" fmla="*/ 100 w 147"/>
                  <a:gd name="T81" fmla="*/ 11 h 154"/>
                  <a:gd name="T82" fmla="*/ 94 w 147"/>
                  <a:gd name="T83" fmla="*/ 2 h 154"/>
                  <a:gd name="T84" fmla="*/ 77 w 147"/>
                  <a:gd name="T85" fmla="*/ 6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7" h="154">
                    <a:moveTo>
                      <a:pt x="79" y="11"/>
                    </a:moveTo>
                    <a:lnTo>
                      <a:pt x="79" y="15"/>
                    </a:lnTo>
                    <a:lnTo>
                      <a:pt x="80" y="23"/>
                    </a:lnTo>
                    <a:lnTo>
                      <a:pt x="77" y="28"/>
                    </a:lnTo>
                    <a:lnTo>
                      <a:pt x="73" y="26"/>
                    </a:lnTo>
                    <a:lnTo>
                      <a:pt x="68" y="23"/>
                    </a:lnTo>
                    <a:lnTo>
                      <a:pt x="62" y="29"/>
                    </a:lnTo>
                    <a:lnTo>
                      <a:pt x="51" y="28"/>
                    </a:lnTo>
                    <a:lnTo>
                      <a:pt x="42" y="9"/>
                    </a:lnTo>
                    <a:lnTo>
                      <a:pt x="33" y="5"/>
                    </a:lnTo>
                    <a:lnTo>
                      <a:pt x="30" y="0"/>
                    </a:lnTo>
                    <a:lnTo>
                      <a:pt x="26" y="5"/>
                    </a:lnTo>
                    <a:lnTo>
                      <a:pt x="26" y="12"/>
                    </a:lnTo>
                    <a:lnTo>
                      <a:pt x="21" y="21"/>
                    </a:lnTo>
                    <a:lnTo>
                      <a:pt x="18" y="28"/>
                    </a:lnTo>
                    <a:lnTo>
                      <a:pt x="18" y="41"/>
                    </a:lnTo>
                    <a:lnTo>
                      <a:pt x="7" y="34"/>
                    </a:lnTo>
                    <a:lnTo>
                      <a:pt x="0" y="38"/>
                    </a:lnTo>
                    <a:lnTo>
                      <a:pt x="7" y="44"/>
                    </a:lnTo>
                    <a:lnTo>
                      <a:pt x="4" y="52"/>
                    </a:lnTo>
                    <a:lnTo>
                      <a:pt x="3" y="61"/>
                    </a:lnTo>
                    <a:lnTo>
                      <a:pt x="0" y="64"/>
                    </a:lnTo>
                    <a:lnTo>
                      <a:pt x="4" y="69"/>
                    </a:lnTo>
                    <a:lnTo>
                      <a:pt x="3" y="72"/>
                    </a:lnTo>
                    <a:lnTo>
                      <a:pt x="12" y="81"/>
                    </a:lnTo>
                    <a:lnTo>
                      <a:pt x="12" y="85"/>
                    </a:lnTo>
                    <a:lnTo>
                      <a:pt x="18" y="91"/>
                    </a:lnTo>
                    <a:lnTo>
                      <a:pt x="26" y="82"/>
                    </a:lnTo>
                    <a:lnTo>
                      <a:pt x="33" y="85"/>
                    </a:lnTo>
                    <a:lnTo>
                      <a:pt x="33" y="96"/>
                    </a:lnTo>
                    <a:lnTo>
                      <a:pt x="38" y="96"/>
                    </a:lnTo>
                    <a:lnTo>
                      <a:pt x="41" y="102"/>
                    </a:lnTo>
                    <a:lnTo>
                      <a:pt x="47" y="105"/>
                    </a:lnTo>
                    <a:lnTo>
                      <a:pt x="51" y="113"/>
                    </a:lnTo>
                    <a:lnTo>
                      <a:pt x="59" y="119"/>
                    </a:lnTo>
                    <a:lnTo>
                      <a:pt x="65" y="137"/>
                    </a:lnTo>
                    <a:lnTo>
                      <a:pt x="80" y="151"/>
                    </a:lnTo>
                    <a:lnTo>
                      <a:pt x="89" y="154"/>
                    </a:lnTo>
                    <a:lnTo>
                      <a:pt x="97" y="151"/>
                    </a:lnTo>
                    <a:lnTo>
                      <a:pt x="94" y="148"/>
                    </a:lnTo>
                    <a:lnTo>
                      <a:pt x="92" y="137"/>
                    </a:lnTo>
                    <a:lnTo>
                      <a:pt x="98" y="131"/>
                    </a:lnTo>
                    <a:lnTo>
                      <a:pt x="103" y="132"/>
                    </a:lnTo>
                    <a:lnTo>
                      <a:pt x="109" y="131"/>
                    </a:lnTo>
                    <a:lnTo>
                      <a:pt x="108" y="125"/>
                    </a:lnTo>
                    <a:lnTo>
                      <a:pt x="102" y="123"/>
                    </a:lnTo>
                    <a:lnTo>
                      <a:pt x="97" y="122"/>
                    </a:lnTo>
                    <a:lnTo>
                      <a:pt x="92" y="117"/>
                    </a:lnTo>
                    <a:lnTo>
                      <a:pt x="94" y="113"/>
                    </a:lnTo>
                    <a:lnTo>
                      <a:pt x="91" y="104"/>
                    </a:lnTo>
                    <a:lnTo>
                      <a:pt x="88" y="102"/>
                    </a:lnTo>
                    <a:lnTo>
                      <a:pt x="82" y="94"/>
                    </a:lnTo>
                    <a:lnTo>
                      <a:pt x="86" y="93"/>
                    </a:lnTo>
                    <a:lnTo>
                      <a:pt x="86" y="82"/>
                    </a:lnTo>
                    <a:lnTo>
                      <a:pt x="91" y="72"/>
                    </a:lnTo>
                    <a:lnTo>
                      <a:pt x="88" y="69"/>
                    </a:lnTo>
                    <a:lnTo>
                      <a:pt x="94" y="62"/>
                    </a:lnTo>
                    <a:lnTo>
                      <a:pt x="94" y="53"/>
                    </a:lnTo>
                    <a:lnTo>
                      <a:pt x="105" y="56"/>
                    </a:lnTo>
                    <a:lnTo>
                      <a:pt x="103" y="59"/>
                    </a:lnTo>
                    <a:lnTo>
                      <a:pt x="106" y="62"/>
                    </a:lnTo>
                    <a:lnTo>
                      <a:pt x="118" y="52"/>
                    </a:lnTo>
                    <a:lnTo>
                      <a:pt x="123" y="52"/>
                    </a:lnTo>
                    <a:lnTo>
                      <a:pt x="124" y="58"/>
                    </a:lnTo>
                    <a:lnTo>
                      <a:pt x="130" y="56"/>
                    </a:lnTo>
                    <a:lnTo>
                      <a:pt x="133" y="50"/>
                    </a:lnTo>
                    <a:lnTo>
                      <a:pt x="139" y="52"/>
                    </a:lnTo>
                    <a:lnTo>
                      <a:pt x="141" y="55"/>
                    </a:lnTo>
                    <a:lnTo>
                      <a:pt x="147" y="50"/>
                    </a:lnTo>
                    <a:lnTo>
                      <a:pt x="135" y="43"/>
                    </a:lnTo>
                    <a:lnTo>
                      <a:pt x="130" y="32"/>
                    </a:lnTo>
                    <a:lnTo>
                      <a:pt x="130" y="26"/>
                    </a:lnTo>
                    <a:lnTo>
                      <a:pt x="126" y="21"/>
                    </a:lnTo>
                    <a:lnTo>
                      <a:pt x="127" y="17"/>
                    </a:lnTo>
                    <a:lnTo>
                      <a:pt x="124" y="12"/>
                    </a:lnTo>
                    <a:lnTo>
                      <a:pt x="124" y="8"/>
                    </a:lnTo>
                    <a:lnTo>
                      <a:pt x="118" y="5"/>
                    </a:lnTo>
                    <a:lnTo>
                      <a:pt x="114" y="5"/>
                    </a:lnTo>
                    <a:lnTo>
                      <a:pt x="112" y="12"/>
                    </a:lnTo>
                    <a:lnTo>
                      <a:pt x="108" y="14"/>
                    </a:lnTo>
                    <a:lnTo>
                      <a:pt x="103" y="11"/>
                    </a:lnTo>
                    <a:lnTo>
                      <a:pt x="100" y="11"/>
                    </a:lnTo>
                    <a:lnTo>
                      <a:pt x="102" y="6"/>
                    </a:lnTo>
                    <a:lnTo>
                      <a:pt x="94" y="2"/>
                    </a:lnTo>
                    <a:lnTo>
                      <a:pt x="85" y="0"/>
                    </a:lnTo>
                    <a:lnTo>
                      <a:pt x="77" y="6"/>
                    </a:lnTo>
                    <a:lnTo>
                      <a:pt x="79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4" name="Freeform 3256">
                <a:extLst>
                  <a:ext uri="{FF2B5EF4-FFF2-40B4-BE49-F238E27FC236}">
                    <a16:creationId xmlns:a16="http://schemas.microsoft.com/office/drawing/2014/main" id="{B4D2321A-5576-7566-639E-5B3208762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291"/>
                <a:ext cx="74" cy="77"/>
              </a:xfrm>
              <a:custGeom>
                <a:avLst/>
                <a:gdLst>
                  <a:gd name="T0" fmla="*/ 77 w 147"/>
                  <a:gd name="T1" fmla="*/ 6 h 154"/>
                  <a:gd name="T2" fmla="*/ 94 w 147"/>
                  <a:gd name="T3" fmla="*/ 2 h 154"/>
                  <a:gd name="T4" fmla="*/ 100 w 147"/>
                  <a:gd name="T5" fmla="*/ 11 h 154"/>
                  <a:gd name="T6" fmla="*/ 108 w 147"/>
                  <a:gd name="T7" fmla="*/ 14 h 154"/>
                  <a:gd name="T8" fmla="*/ 114 w 147"/>
                  <a:gd name="T9" fmla="*/ 5 h 154"/>
                  <a:gd name="T10" fmla="*/ 124 w 147"/>
                  <a:gd name="T11" fmla="*/ 8 h 154"/>
                  <a:gd name="T12" fmla="*/ 127 w 147"/>
                  <a:gd name="T13" fmla="*/ 17 h 154"/>
                  <a:gd name="T14" fmla="*/ 130 w 147"/>
                  <a:gd name="T15" fmla="*/ 26 h 154"/>
                  <a:gd name="T16" fmla="*/ 135 w 147"/>
                  <a:gd name="T17" fmla="*/ 43 h 154"/>
                  <a:gd name="T18" fmla="*/ 141 w 147"/>
                  <a:gd name="T19" fmla="*/ 55 h 154"/>
                  <a:gd name="T20" fmla="*/ 133 w 147"/>
                  <a:gd name="T21" fmla="*/ 50 h 154"/>
                  <a:gd name="T22" fmla="*/ 124 w 147"/>
                  <a:gd name="T23" fmla="*/ 58 h 154"/>
                  <a:gd name="T24" fmla="*/ 118 w 147"/>
                  <a:gd name="T25" fmla="*/ 52 h 154"/>
                  <a:gd name="T26" fmla="*/ 103 w 147"/>
                  <a:gd name="T27" fmla="*/ 59 h 154"/>
                  <a:gd name="T28" fmla="*/ 94 w 147"/>
                  <a:gd name="T29" fmla="*/ 53 h 154"/>
                  <a:gd name="T30" fmla="*/ 88 w 147"/>
                  <a:gd name="T31" fmla="*/ 69 h 154"/>
                  <a:gd name="T32" fmla="*/ 86 w 147"/>
                  <a:gd name="T33" fmla="*/ 82 h 154"/>
                  <a:gd name="T34" fmla="*/ 82 w 147"/>
                  <a:gd name="T35" fmla="*/ 94 h 154"/>
                  <a:gd name="T36" fmla="*/ 91 w 147"/>
                  <a:gd name="T37" fmla="*/ 104 h 154"/>
                  <a:gd name="T38" fmla="*/ 92 w 147"/>
                  <a:gd name="T39" fmla="*/ 117 h 154"/>
                  <a:gd name="T40" fmla="*/ 102 w 147"/>
                  <a:gd name="T41" fmla="*/ 123 h 154"/>
                  <a:gd name="T42" fmla="*/ 109 w 147"/>
                  <a:gd name="T43" fmla="*/ 131 h 154"/>
                  <a:gd name="T44" fmla="*/ 98 w 147"/>
                  <a:gd name="T45" fmla="*/ 131 h 154"/>
                  <a:gd name="T46" fmla="*/ 94 w 147"/>
                  <a:gd name="T47" fmla="*/ 148 h 154"/>
                  <a:gd name="T48" fmla="*/ 89 w 147"/>
                  <a:gd name="T49" fmla="*/ 154 h 154"/>
                  <a:gd name="T50" fmla="*/ 65 w 147"/>
                  <a:gd name="T51" fmla="*/ 137 h 154"/>
                  <a:gd name="T52" fmla="*/ 51 w 147"/>
                  <a:gd name="T53" fmla="*/ 113 h 154"/>
                  <a:gd name="T54" fmla="*/ 41 w 147"/>
                  <a:gd name="T55" fmla="*/ 102 h 154"/>
                  <a:gd name="T56" fmla="*/ 33 w 147"/>
                  <a:gd name="T57" fmla="*/ 96 h 154"/>
                  <a:gd name="T58" fmla="*/ 26 w 147"/>
                  <a:gd name="T59" fmla="*/ 82 h 154"/>
                  <a:gd name="T60" fmla="*/ 12 w 147"/>
                  <a:gd name="T61" fmla="*/ 85 h 154"/>
                  <a:gd name="T62" fmla="*/ 3 w 147"/>
                  <a:gd name="T63" fmla="*/ 72 h 154"/>
                  <a:gd name="T64" fmla="*/ 0 w 147"/>
                  <a:gd name="T65" fmla="*/ 64 h 154"/>
                  <a:gd name="T66" fmla="*/ 4 w 147"/>
                  <a:gd name="T67" fmla="*/ 52 h 154"/>
                  <a:gd name="T68" fmla="*/ 0 w 147"/>
                  <a:gd name="T69" fmla="*/ 38 h 154"/>
                  <a:gd name="T70" fmla="*/ 18 w 147"/>
                  <a:gd name="T71" fmla="*/ 41 h 154"/>
                  <a:gd name="T72" fmla="*/ 21 w 147"/>
                  <a:gd name="T73" fmla="*/ 21 h 154"/>
                  <a:gd name="T74" fmla="*/ 26 w 147"/>
                  <a:gd name="T75" fmla="*/ 5 h 154"/>
                  <a:gd name="T76" fmla="*/ 33 w 147"/>
                  <a:gd name="T77" fmla="*/ 5 h 154"/>
                  <a:gd name="T78" fmla="*/ 51 w 147"/>
                  <a:gd name="T79" fmla="*/ 28 h 154"/>
                  <a:gd name="T80" fmla="*/ 68 w 147"/>
                  <a:gd name="T81" fmla="*/ 23 h 154"/>
                  <a:gd name="T82" fmla="*/ 77 w 147"/>
                  <a:gd name="T83" fmla="*/ 28 h 154"/>
                  <a:gd name="T84" fmla="*/ 79 w 147"/>
                  <a:gd name="T85" fmla="*/ 15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7" h="154">
                    <a:moveTo>
                      <a:pt x="79" y="11"/>
                    </a:moveTo>
                    <a:lnTo>
                      <a:pt x="77" y="6"/>
                    </a:lnTo>
                    <a:lnTo>
                      <a:pt x="85" y="0"/>
                    </a:lnTo>
                    <a:lnTo>
                      <a:pt x="94" y="2"/>
                    </a:lnTo>
                    <a:lnTo>
                      <a:pt x="102" y="6"/>
                    </a:lnTo>
                    <a:lnTo>
                      <a:pt x="100" y="11"/>
                    </a:lnTo>
                    <a:lnTo>
                      <a:pt x="103" y="11"/>
                    </a:lnTo>
                    <a:lnTo>
                      <a:pt x="108" y="14"/>
                    </a:lnTo>
                    <a:lnTo>
                      <a:pt x="112" y="12"/>
                    </a:lnTo>
                    <a:lnTo>
                      <a:pt x="114" y="5"/>
                    </a:lnTo>
                    <a:lnTo>
                      <a:pt x="118" y="5"/>
                    </a:lnTo>
                    <a:lnTo>
                      <a:pt x="124" y="8"/>
                    </a:lnTo>
                    <a:lnTo>
                      <a:pt x="124" y="12"/>
                    </a:lnTo>
                    <a:lnTo>
                      <a:pt x="127" y="17"/>
                    </a:lnTo>
                    <a:lnTo>
                      <a:pt x="126" y="21"/>
                    </a:lnTo>
                    <a:lnTo>
                      <a:pt x="130" y="26"/>
                    </a:lnTo>
                    <a:lnTo>
                      <a:pt x="130" y="32"/>
                    </a:lnTo>
                    <a:lnTo>
                      <a:pt x="135" y="43"/>
                    </a:lnTo>
                    <a:lnTo>
                      <a:pt x="147" y="50"/>
                    </a:lnTo>
                    <a:lnTo>
                      <a:pt x="141" y="55"/>
                    </a:lnTo>
                    <a:lnTo>
                      <a:pt x="139" y="52"/>
                    </a:lnTo>
                    <a:lnTo>
                      <a:pt x="133" y="50"/>
                    </a:lnTo>
                    <a:lnTo>
                      <a:pt x="130" y="56"/>
                    </a:lnTo>
                    <a:lnTo>
                      <a:pt x="124" y="58"/>
                    </a:lnTo>
                    <a:lnTo>
                      <a:pt x="123" y="52"/>
                    </a:lnTo>
                    <a:lnTo>
                      <a:pt x="118" y="52"/>
                    </a:lnTo>
                    <a:lnTo>
                      <a:pt x="106" y="62"/>
                    </a:lnTo>
                    <a:lnTo>
                      <a:pt x="103" y="59"/>
                    </a:lnTo>
                    <a:lnTo>
                      <a:pt x="105" y="56"/>
                    </a:lnTo>
                    <a:lnTo>
                      <a:pt x="94" y="53"/>
                    </a:lnTo>
                    <a:lnTo>
                      <a:pt x="94" y="62"/>
                    </a:lnTo>
                    <a:lnTo>
                      <a:pt x="88" y="69"/>
                    </a:lnTo>
                    <a:lnTo>
                      <a:pt x="91" y="72"/>
                    </a:lnTo>
                    <a:lnTo>
                      <a:pt x="86" y="82"/>
                    </a:lnTo>
                    <a:lnTo>
                      <a:pt x="86" y="93"/>
                    </a:lnTo>
                    <a:lnTo>
                      <a:pt x="82" y="94"/>
                    </a:lnTo>
                    <a:lnTo>
                      <a:pt x="88" y="102"/>
                    </a:lnTo>
                    <a:lnTo>
                      <a:pt x="91" y="104"/>
                    </a:lnTo>
                    <a:lnTo>
                      <a:pt x="94" y="113"/>
                    </a:lnTo>
                    <a:lnTo>
                      <a:pt x="92" y="117"/>
                    </a:lnTo>
                    <a:lnTo>
                      <a:pt x="97" y="122"/>
                    </a:lnTo>
                    <a:lnTo>
                      <a:pt x="102" y="123"/>
                    </a:lnTo>
                    <a:lnTo>
                      <a:pt x="108" y="125"/>
                    </a:lnTo>
                    <a:lnTo>
                      <a:pt x="109" y="131"/>
                    </a:lnTo>
                    <a:lnTo>
                      <a:pt x="103" y="132"/>
                    </a:lnTo>
                    <a:lnTo>
                      <a:pt x="98" y="131"/>
                    </a:lnTo>
                    <a:lnTo>
                      <a:pt x="92" y="137"/>
                    </a:lnTo>
                    <a:lnTo>
                      <a:pt x="94" y="148"/>
                    </a:lnTo>
                    <a:lnTo>
                      <a:pt x="97" y="151"/>
                    </a:lnTo>
                    <a:lnTo>
                      <a:pt x="89" y="154"/>
                    </a:lnTo>
                    <a:lnTo>
                      <a:pt x="80" y="151"/>
                    </a:lnTo>
                    <a:lnTo>
                      <a:pt x="65" y="137"/>
                    </a:lnTo>
                    <a:lnTo>
                      <a:pt x="59" y="119"/>
                    </a:lnTo>
                    <a:lnTo>
                      <a:pt x="51" y="113"/>
                    </a:lnTo>
                    <a:lnTo>
                      <a:pt x="47" y="105"/>
                    </a:lnTo>
                    <a:lnTo>
                      <a:pt x="41" y="102"/>
                    </a:lnTo>
                    <a:lnTo>
                      <a:pt x="38" y="96"/>
                    </a:lnTo>
                    <a:lnTo>
                      <a:pt x="33" y="96"/>
                    </a:lnTo>
                    <a:lnTo>
                      <a:pt x="33" y="85"/>
                    </a:lnTo>
                    <a:lnTo>
                      <a:pt x="26" y="82"/>
                    </a:lnTo>
                    <a:lnTo>
                      <a:pt x="18" y="91"/>
                    </a:lnTo>
                    <a:lnTo>
                      <a:pt x="12" y="85"/>
                    </a:lnTo>
                    <a:lnTo>
                      <a:pt x="12" y="81"/>
                    </a:lnTo>
                    <a:lnTo>
                      <a:pt x="3" y="72"/>
                    </a:lnTo>
                    <a:lnTo>
                      <a:pt x="4" y="69"/>
                    </a:lnTo>
                    <a:lnTo>
                      <a:pt x="0" y="64"/>
                    </a:lnTo>
                    <a:lnTo>
                      <a:pt x="3" y="61"/>
                    </a:lnTo>
                    <a:lnTo>
                      <a:pt x="4" y="52"/>
                    </a:lnTo>
                    <a:lnTo>
                      <a:pt x="7" y="44"/>
                    </a:lnTo>
                    <a:lnTo>
                      <a:pt x="0" y="38"/>
                    </a:lnTo>
                    <a:lnTo>
                      <a:pt x="7" y="34"/>
                    </a:lnTo>
                    <a:lnTo>
                      <a:pt x="18" y="41"/>
                    </a:lnTo>
                    <a:lnTo>
                      <a:pt x="18" y="28"/>
                    </a:lnTo>
                    <a:lnTo>
                      <a:pt x="21" y="21"/>
                    </a:lnTo>
                    <a:lnTo>
                      <a:pt x="26" y="12"/>
                    </a:lnTo>
                    <a:lnTo>
                      <a:pt x="26" y="5"/>
                    </a:lnTo>
                    <a:lnTo>
                      <a:pt x="30" y="0"/>
                    </a:lnTo>
                    <a:lnTo>
                      <a:pt x="33" y="5"/>
                    </a:lnTo>
                    <a:lnTo>
                      <a:pt x="42" y="9"/>
                    </a:lnTo>
                    <a:lnTo>
                      <a:pt x="51" y="28"/>
                    </a:lnTo>
                    <a:lnTo>
                      <a:pt x="62" y="29"/>
                    </a:lnTo>
                    <a:lnTo>
                      <a:pt x="68" y="23"/>
                    </a:lnTo>
                    <a:lnTo>
                      <a:pt x="73" y="26"/>
                    </a:lnTo>
                    <a:lnTo>
                      <a:pt x="77" y="28"/>
                    </a:lnTo>
                    <a:lnTo>
                      <a:pt x="80" y="23"/>
                    </a:lnTo>
                    <a:lnTo>
                      <a:pt x="79" y="15"/>
                    </a:lnTo>
                    <a:lnTo>
                      <a:pt x="79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5" name="Freeform 3257">
                <a:extLst>
                  <a:ext uri="{FF2B5EF4-FFF2-40B4-BE49-F238E27FC236}">
                    <a16:creationId xmlns:a16="http://schemas.microsoft.com/office/drawing/2014/main" id="{58BA8D4D-46B5-3080-3526-9251052C2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291"/>
                <a:ext cx="74" cy="77"/>
              </a:xfrm>
              <a:custGeom>
                <a:avLst/>
                <a:gdLst>
                  <a:gd name="T0" fmla="*/ 77 w 147"/>
                  <a:gd name="T1" fmla="*/ 6 h 154"/>
                  <a:gd name="T2" fmla="*/ 94 w 147"/>
                  <a:gd name="T3" fmla="*/ 2 h 154"/>
                  <a:gd name="T4" fmla="*/ 100 w 147"/>
                  <a:gd name="T5" fmla="*/ 11 h 154"/>
                  <a:gd name="T6" fmla="*/ 108 w 147"/>
                  <a:gd name="T7" fmla="*/ 14 h 154"/>
                  <a:gd name="T8" fmla="*/ 114 w 147"/>
                  <a:gd name="T9" fmla="*/ 5 h 154"/>
                  <a:gd name="T10" fmla="*/ 124 w 147"/>
                  <a:gd name="T11" fmla="*/ 8 h 154"/>
                  <a:gd name="T12" fmla="*/ 127 w 147"/>
                  <a:gd name="T13" fmla="*/ 17 h 154"/>
                  <a:gd name="T14" fmla="*/ 130 w 147"/>
                  <a:gd name="T15" fmla="*/ 26 h 154"/>
                  <a:gd name="T16" fmla="*/ 135 w 147"/>
                  <a:gd name="T17" fmla="*/ 43 h 154"/>
                  <a:gd name="T18" fmla="*/ 141 w 147"/>
                  <a:gd name="T19" fmla="*/ 55 h 154"/>
                  <a:gd name="T20" fmla="*/ 133 w 147"/>
                  <a:gd name="T21" fmla="*/ 50 h 154"/>
                  <a:gd name="T22" fmla="*/ 124 w 147"/>
                  <a:gd name="T23" fmla="*/ 58 h 154"/>
                  <a:gd name="T24" fmla="*/ 118 w 147"/>
                  <a:gd name="T25" fmla="*/ 52 h 154"/>
                  <a:gd name="T26" fmla="*/ 103 w 147"/>
                  <a:gd name="T27" fmla="*/ 59 h 154"/>
                  <a:gd name="T28" fmla="*/ 94 w 147"/>
                  <a:gd name="T29" fmla="*/ 53 h 154"/>
                  <a:gd name="T30" fmla="*/ 88 w 147"/>
                  <a:gd name="T31" fmla="*/ 69 h 154"/>
                  <a:gd name="T32" fmla="*/ 86 w 147"/>
                  <a:gd name="T33" fmla="*/ 82 h 154"/>
                  <a:gd name="T34" fmla="*/ 82 w 147"/>
                  <a:gd name="T35" fmla="*/ 94 h 154"/>
                  <a:gd name="T36" fmla="*/ 91 w 147"/>
                  <a:gd name="T37" fmla="*/ 104 h 154"/>
                  <a:gd name="T38" fmla="*/ 92 w 147"/>
                  <a:gd name="T39" fmla="*/ 117 h 154"/>
                  <a:gd name="T40" fmla="*/ 102 w 147"/>
                  <a:gd name="T41" fmla="*/ 123 h 154"/>
                  <a:gd name="T42" fmla="*/ 109 w 147"/>
                  <a:gd name="T43" fmla="*/ 131 h 154"/>
                  <a:gd name="T44" fmla="*/ 98 w 147"/>
                  <a:gd name="T45" fmla="*/ 131 h 154"/>
                  <a:gd name="T46" fmla="*/ 94 w 147"/>
                  <a:gd name="T47" fmla="*/ 148 h 154"/>
                  <a:gd name="T48" fmla="*/ 89 w 147"/>
                  <a:gd name="T49" fmla="*/ 154 h 154"/>
                  <a:gd name="T50" fmla="*/ 65 w 147"/>
                  <a:gd name="T51" fmla="*/ 137 h 154"/>
                  <a:gd name="T52" fmla="*/ 51 w 147"/>
                  <a:gd name="T53" fmla="*/ 113 h 154"/>
                  <a:gd name="T54" fmla="*/ 41 w 147"/>
                  <a:gd name="T55" fmla="*/ 102 h 154"/>
                  <a:gd name="T56" fmla="*/ 33 w 147"/>
                  <a:gd name="T57" fmla="*/ 96 h 154"/>
                  <a:gd name="T58" fmla="*/ 26 w 147"/>
                  <a:gd name="T59" fmla="*/ 82 h 154"/>
                  <a:gd name="T60" fmla="*/ 12 w 147"/>
                  <a:gd name="T61" fmla="*/ 85 h 154"/>
                  <a:gd name="T62" fmla="*/ 3 w 147"/>
                  <a:gd name="T63" fmla="*/ 72 h 154"/>
                  <a:gd name="T64" fmla="*/ 0 w 147"/>
                  <a:gd name="T65" fmla="*/ 64 h 154"/>
                  <a:gd name="T66" fmla="*/ 4 w 147"/>
                  <a:gd name="T67" fmla="*/ 52 h 154"/>
                  <a:gd name="T68" fmla="*/ 0 w 147"/>
                  <a:gd name="T69" fmla="*/ 38 h 154"/>
                  <a:gd name="T70" fmla="*/ 18 w 147"/>
                  <a:gd name="T71" fmla="*/ 41 h 154"/>
                  <a:gd name="T72" fmla="*/ 21 w 147"/>
                  <a:gd name="T73" fmla="*/ 21 h 154"/>
                  <a:gd name="T74" fmla="*/ 26 w 147"/>
                  <a:gd name="T75" fmla="*/ 5 h 154"/>
                  <a:gd name="T76" fmla="*/ 33 w 147"/>
                  <a:gd name="T77" fmla="*/ 5 h 154"/>
                  <a:gd name="T78" fmla="*/ 51 w 147"/>
                  <a:gd name="T79" fmla="*/ 28 h 154"/>
                  <a:gd name="T80" fmla="*/ 68 w 147"/>
                  <a:gd name="T81" fmla="*/ 23 h 154"/>
                  <a:gd name="T82" fmla="*/ 77 w 147"/>
                  <a:gd name="T83" fmla="*/ 28 h 154"/>
                  <a:gd name="T84" fmla="*/ 79 w 147"/>
                  <a:gd name="T85" fmla="*/ 15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7" h="154">
                    <a:moveTo>
                      <a:pt x="79" y="11"/>
                    </a:moveTo>
                    <a:lnTo>
                      <a:pt x="77" y="6"/>
                    </a:lnTo>
                    <a:lnTo>
                      <a:pt x="85" y="0"/>
                    </a:lnTo>
                    <a:lnTo>
                      <a:pt x="94" y="2"/>
                    </a:lnTo>
                    <a:lnTo>
                      <a:pt x="102" y="6"/>
                    </a:lnTo>
                    <a:lnTo>
                      <a:pt x="100" y="11"/>
                    </a:lnTo>
                    <a:lnTo>
                      <a:pt x="103" y="11"/>
                    </a:lnTo>
                    <a:lnTo>
                      <a:pt x="108" y="14"/>
                    </a:lnTo>
                    <a:lnTo>
                      <a:pt x="112" y="12"/>
                    </a:lnTo>
                    <a:lnTo>
                      <a:pt x="114" y="5"/>
                    </a:lnTo>
                    <a:lnTo>
                      <a:pt x="118" y="5"/>
                    </a:lnTo>
                    <a:lnTo>
                      <a:pt x="124" y="8"/>
                    </a:lnTo>
                    <a:lnTo>
                      <a:pt x="124" y="12"/>
                    </a:lnTo>
                    <a:lnTo>
                      <a:pt x="127" y="17"/>
                    </a:lnTo>
                    <a:lnTo>
                      <a:pt x="126" y="21"/>
                    </a:lnTo>
                    <a:lnTo>
                      <a:pt x="130" y="26"/>
                    </a:lnTo>
                    <a:lnTo>
                      <a:pt x="130" y="32"/>
                    </a:lnTo>
                    <a:lnTo>
                      <a:pt x="135" y="43"/>
                    </a:lnTo>
                    <a:lnTo>
                      <a:pt x="147" y="50"/>
                    </a:lnTo>
                    <a:lnTo>
                      <a:pt x="141" y="55"/>
                    </a:lnTo>
                    <a:lnTo>
                      <a:pt x="139" y="52"/>
                    </a:lnTo>
                    <a:lnTo>
                      <a:pt x="133" y="50"/>
                    </a:lnTo>
                    <a:lnTo>
                      <a:pt x="130" y="56"/>
                    </a:lnTo>
                    <a:lnTo>
                      <a:pt x="124" y="58"/>
                    </a:lnTo>
                    <a:lnTo>
                      <a:pt x="123" y="52"/>
                    </a:lnTo>
                    <a:lnTo>
                      <a:pt x="118" y="52"/>
                    </a:lnTo>
                    <a:lnTo>
                      <a:pt x="106" y="62"/>
                    </a:lnTo>
                    <a:lnTo>
                      <a:pt x="103" y="59"/>
                    </a:lnTo>
                    <a:lnTo>
                      <a:pt x="105" y="56"/>
                    </a:lnTo>
                    <a:lnTo>
                      <a:pt x="94" y="53"/>
                    </a:lnTo>
                    <a:lnTo>
                      <a:pt x="94" y="62"/>
                    </a:lnTo>
                    <a:lnTo>
                      <a:pt x="88" y="69"/>
                    </a:lnTo>
                    <a:lnTo>
                      <a:pt x="91" y="72"/>
                    </a:lnTo>
                    <a:lnTo>
                      <a:pt x="86" y="82"/>
                    </a:lnTo>
                    <a:lnTo>
                      <a:pt x="86" y="93"/>
                    </a:lnTo>
                    <a:lnTo>
                      <a:pt x="82" y="94"/>
                    </a:lnTo>
                    <a:lnTo>
                      <a:pt x="88" y="102"/>
                    </a:lnTo>
                    <a:lnTo>
                      <a:pt x="91" y="104"/>
                    </a:lnTo>
                    <a:lnTo>
                      <a:pt x="94" y="113"/>
                    </a:lnTo>
                    <a:lnTo>
                      <a:pt x="92" y="117"/>
                    </a:lnTo>
                    <a:lnTo>
                      <a:pt x="97" y="122"/>
                    </a:lnTo>
                    <a:lnTo>
                      <a:pt x="102" y="123"/>
                    </a:lnTo>
                    <a:lnTo>
                      <a:pt x="108" y="125"/>
                    </a:lnTo>
                    <a:lnTo>
                      <a:pt x="109" y="131"/>
                    </a:lnTo>
                    <a:lnTo>
                      <a:pt x="103" y="132"/>
                    </a:lnTo>
                    <a:lnTo>
                      <a:pt x="98" y="131"/>
                    </a:lnTo>
                    <a:lnTo>
                      <a:pt x="92" y="137"/>
                    </a:lnTo>
                    <a:lnTo>
                      <a:pt x="94" y="148"/>
                    </a:lnTo>
                    <a:lnTo>
                      <a:pt x="97" y="151"/>
                    </a:lnTo>
                    <a:lnTo>
                      <a:pt x="89" y="154"/>
                    </a:lnTo>
                    <a:lnTo>
                      <a:pt x="80" y="151"/>
                    </a:lnTo>
                    <a:lnTo>
                      <a:pt x="65" y="137"/>
                    </a:lnTo>
                    <a:lnTo>
                      <a:pt x="59" y="119"/>
                    </a:lnTo>
                    <a:lnTo>
                      <a:pt x="51" y="113"/>
                    </a:lnTo>
                    <a:lnTo>
                      <a:pt x="47" y="105"/>
                    </a:lnTo>
                    <a:lnTo>
                      <a:pt x="41" y="102"/>
                    </a:lnTo>
                    <a:lnTo>
                      <a:pt x="38" y="96"/>
                    </a:lnTo>
                    <a:lnTo>
                      <a:pt x="33" y="96"/>
                    </a:lnTo>
                    <a:lnTo>
                      <a:pt x="33" y="85"/>
                    </a:lnTo>
                    <a:lnTo>
                      <a:pt x="26" y="82"/>
                    </a:lnTo>
                    <a:lnTo>
                      <a:pt x="18" y="91"/>
                    </a:lnTo>
                    <a:lnTo>
                      <a:pt x="12" y="85"/>
                    </a:lnTo>
                    <a:lnTo>
                      <a:pt x="12" y="81"/>
                    </a:lnTo>
                    <a:lnTo>
                      <a:pt x="3" y="72"/>
                    </a:lnTo>
                    <a:lnTo>
                      <a:pt x="4" y="69"/>
                    </a:lnTo>
                    <a:lnTo>
                      <a:pt x="0" y="64"/>
                    </a:lnTo>
                    <a:lnTo>
                      <a:pt x="3" y="61"/>
                    </a:lnTo>
                    <a:lnTo>
                      <a:pt x="4" y="52"/>
                    </a:lnTo>
                    <a:lnTo>
                      <a:pt x="7" y="44"/>
                    </a:lnTo>
                    <a:lnTo>
                      <a:pt x="0" y="38"/>
                    </a:lnTo>
                    <a:lnTo>
                      <a:pt x="7" y="34"/>
                    </a:lnTo>
                    <a:lnTo>
                      <a:pt x="18" y="41"/>
                    </a:lnTo>
                    <a:lnTo>
                      <a:pt x="18" y="28"/>
                    </a:lnTo>
                    <a:lnTo>
                      <a:pt x="21" y="21"/>
                    </a:lnTo>
                    <a:lnTo>
                      <a:pt x="26" y="12"/>
                    </a:lnTo>
                    <a:lnTo>
                      <a:pt x="26" y="5"/>
                    </a:lnTo>
                    <a:lnTo>
                      <a:pt x="30" y="0"/>
                    </a:lnTo>
                    <a:lnTo>
                      <a:pt x="33" y="5"/>
                    </a:lnTo>
                    <a:lnTo>
                      <a:pt x="42" y="9"/>
                    </a:lnTo>
                    <a:lnTo>
                      <a:pt x="51" y="28"/>
                    </a:lnTo>
                    <a:lnTo>
                      <a:pt x="62" y="29"/>
                    </a:lnTo>
                    <a:lnTo>
                      <a:pt x="68" y="23"/>
                    </a:lnTo>
                    <a:lnTo>
                      <a:pt x="73" y="26"/>
                    </a:lnTo>
                    <a:lnTo>
                      <a:pt x="77" y="28"/>
                    </a:lnTo>
                    <a:lnTo>
                      <a:pt x="80" y="23"/>
                    </a:lnTo>
                    <a:lnTo>
                      <a:pt x="79" y="15"/>
                    </a:lnTo>
                    <a:lnTo>
                      <a:pt x="79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6" name="Freeform 3258">
                <a:extLst>
                  <a:ext uri="{FF2B5EF4-FFF2-40B4-BE49-F238E27FC236}">
                    <a16:creationId xmlns:a16="http://schemas.microsoft.com/office/drawing/2014/main" id="{AA1750EA-98CE-2D3C-F757-905431656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366"/>
                <a:ext cx="28" cy="29"/>
              </a:xfrm>
              <a:custGeom>
                <a:avLst/>
                <a:gdLst>
                  <a:gd name="T0" fmla="*/ 23 w 57"/>
                  <a:gd name="T1" fmla="*/ 9 h 57"/>
                  <a:gd name="T2" fmla="*/ 20 w 57"/>
                  <a:gd name="T3" fmla="*/ 7 h 57"/>
                  <a:gd name="T4" fmla="*/ 14 w 57"/>
                  <a:gd name="T5" fmla="*/ 19 h 57"/>
                  <a:gd name="T6" fmla="*/ 10 w 57"/>
                  <a:gd name="T7" fmla="*/ 18 h 57"/>
                  <a:gd name="T8" fmla="*/ 3 w 57"/>
                  <a:gd name="T9" fmla="*/ 21 h 57"/>
                  <a:gd name="T10" fmla="*/ 0 w 57"/>
                  <a:gd name="T11" fmla="*/ 27 h 57"/>
                  <a:gd name="T12" fmla="*/ 3 w 57"/>
                  <a:gd name="T13" fmla="*/ 27 h 57"/>
                  <a:gd name="T14" fmla="*/ 11 w 57"/>
                  <a:gd name="T15" fmla="*/ 36 h 57"/>
                  <a:gd name="T16" fmla="*/ 10 w 57"/>
                  <a:gd name="T17" fmla="*/ 39 h 57"/>
                  <a:gd name="T18" fmla="*/ 20 w 57"/>
                  <a:gd name="T19" fmla="*/ 44 h 57"/>
                  <a:gd name="T20" fmla="*/ 26 w 57"/>
                  <a:gd name="T21" fmla="*/ 44 h 57"/>
                  <a:gd name="T22" fmla="*/ 31 w 57"/>
                  <a:gd name="T23" fmla="*/ 45 h 57"/>
                  <a:gd name="T24" fmla="*/ 35 w 57"/>
                  <a:gd name="T25" fmla="*/ 53 h 57"/>
                  <a:gd name="T26" fmla="*/ 43 w 57"/>
                  <a:gd name="T27" fmla="*/ 57 h 57"/>
                  <a:gd name="T28" fmla="*/ 49 w 57"/>
                  <a:gd name="T29" fmla="*/ 53 h 57"/>
                  <a:gd name="T30" fmla="*/ 46 w 57"/>
                  <a:gd name="T31" fmla="*/ 48 h 57"/>
                  <a:gd name="T32" fmla="*/ 54 w 57"/>
                  <a:gd name="T33" fmla="*/ 50 h 57"/>
                  <a:gd name="T34" fmla="*/ 52 w 57"/>
                  <a:gd name="T35" fmla="*/ 44 h 57"/>
                  <a:gd name="T36" fmla="*/ 47 w 57"/>
                  <a:gd name="T37" fmla="*/ 41 h 57"/>
                  <a:gd name="T38" fmla="*/ 46 w 57"/>
                  <a:gd name="T39" fmla="*/ 33 h 57"/>
                  <a:gd name="T40" fmla="*/ 51 w 57"/>
                  <a:gd name="T41" fmla="*/ 30 h 57"/>
                  <a:gd name="T42" fmla="*/ 54 w 57"/>
                  <a:gd name="T43" fmla="*/ 33 h 57"/>
                  <a:gd name="T44" fmla="*/ 57 w 57"/>
                  <a:gd name="T45" fmla="*/ 27 h 57"/>
                  <a:gd name="T46" fmla="*/ 47 w 57"/>
                  <a:gd name="T47" fmla="*/ 16 h 57"/>
                  <a:gd name="T48" fmla="*/ 47 w 57"/>
                  <a:gd name="T49" fmla="*/ 9 h 57"/>
                  <a:gd name="T50" fmla="*/ 31 w 57"/>
                  <a:gd name="T51" fmla="*/ 0 h 57"/>
                  <a:gd name="T52" fmla="*/ 29 w 57"/>
                  <a:gd name="T53" fmla="*/ 3 h 57"/>
                  <a:gd name="T54" fmla="*/ 23 w 57"/>
                  <a:gd name="T55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7" h="57">
                    <a:moveTo>
                      <a:pt x="23" y="9"/>
                    </a:moveTo>
                    <a:lnTo>
                      <a:pt x="20" y="7"/>
                    </a:lnTo>
                    <a:lnTo>
                      <a:pt x="14" y="19"/>
                    </a:lnTo>
                    <a:lnTo>
                      <a:pt x="10" y="18"/>
                    </a:lnTo>
                    <a:lnTo>
                      <a:pt x="3" y="21"/>
                    </a:lnTo>
                    <a:lnTo>
                      <a:pt x="0" y="27"/>
                    </a:lnTo>
                    <a:lnTo>
                      <a:pt x="3" y="27"/>
                    </a:lnTo>
                    <a:lnTo>
                      <a:pt x="11" y="36"/>
                    </a:lnTo>
                    <a:lnTo>
                      <a:pt x="10" y="39"/>
                    </a:lnTo>
                    <a:lnTo>
                      <a:pt x="20" y="44"/>
                    </a:lnTo>
                    <a:lnTo>
                      <a:pt x="26" y="44"/>
                    </a:lnTo>
                    <a:lnTo>
                      <a:pt x="31" y="45"/>
                    </a:lnTo>
                    <a:lnTo>
                      <a:pt x="35" y="53"/>
                    </a:lnTo>
                    <a:lnTo>
                      <a:pt x="43" y="57"/>
                    </a:lnTo>
                    <a:lnTo>
                      <a:pt x="49" y="53"/>
                    </a:lnTo>
                    <a:lnTo>
                      <a:pt x="46" y="48"/>
                    </a:lnTo>
                    <a:lnTo>
                      <a:pt x="54" y="50"/>
                    </a:lnTo>
                    <a:lnTo>
                      <a:pt x="52" y="44"/>
                    </a:lnTo>
                    <a:lnTo>
                      <a:pt x="47" y="41"/>
                    </a:lnTo>
                    <a:lnTo>
                      <a:pt x="46" y="33"/>
                    </a:lnTo>
                    <a:lnTo>
                      <a:pt x="51" y="30"/>
                    </a:lnTo>
                    <a:lnTo>
                      <a:pt x="54" y="33"/>
                    </a:lnTo>
                    <a:lnTo>
                      <a:pt x="57" y="27"/>
                    </a:lnTo>
                    <a:lnTo>
                      <a:pt x="47" y="16"/>
                    </a:lnTo>
                    <a:lnTo>
                      <a:pt x="47" y="9"/>
                    </a:lnTo>
                    <a:lnTo>
                      <a:pt x="31" y="0"/>
                    </a:lnTo>
                    <a:lnTo>
                      <a:pt x="29" y="3"/>
                    </a:lnTo>
                    <a:lnTo>
                      <a:pt x="23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7" name="Freeform 3259">
                <a:extLst>
                  <a:ext uri="{FF2B5EF4-FFF2-40B4-BE49-F238E27FC236}">
                    <a16:creationId xmlns:a16="http://schemas.microsoft.com/office/drawing/2014/main" id="{F559E82A-7095-EFB9-718A-60D8E547D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366"/>
                <a:ext cx="28" cy="29"/>
              </a:xfrm>
              <a:custGeom>
                <a:avLst/>
                <a:gdLst>
                  <a:gd name="T0" fmla="*/ 23 w 57"/>
                  <a:gd name="T1" fmla="*/ 9 h 57"/>
                  <a:gd name="T2" fmla="*/ 29 w 57"/>
                  <a:gd name="T3" fmla="*/ 3 h 57"/>
                  <a:gd name="T4" fmla="*/ 31 w 57"/>
                  <a:gd name="T5" fmla="*/ 0 h 57"/>
                  <a:gd name="T6" fmla="*/ 47 w 57"/>
                  <a:gd name="T7" fmla="*/ 9 h 57"/>
                  <a:gd name="T8" fmla="*/ 47 w 57"/>
                  <a:gd name="T9" fmla="*/ 16 h 57"/>
                  <a:gd name="T10" fmla="*/ 57 w 57"/>
                  <a:gd name="T11" fmla="*/ 27 h 57"/>
                  <a:gd name="T12" fmla="*/ 54 w 57"/>
                  <a:gd name="T13" fmla="*/ 33 h 57"/>
                  <a:gd name="T14" fmla="*/ 51 w 57"/>
                  <a:gd name="T15" fmla="*/ 30 h 57"/>
                  <a:gd name="T16" fmla="*/ 46 w 57"/>
                  <a:gd name="T17" fmla="*/ 33 h 57"/>
                  <a:gd name="T18" fmla="*/ 47 w 57"/>
                  <a:gd name="T19" fmla="*/ 41 h 57"/>
                  <a:gd name="T20" fmla="*/ 52 w 57"/>
                  <a:gd name="T21" fmla="*/ 44 h 57"/>
                  <a:gd name="T22" fmla="*/ 54 w 57"/>
                  <a:gd name="T23" fmla="*/ 50 h 57"/>
                  <a:gd name="T24" fmla="*/ 46 w 57"/>
                  <a:gd name="T25" fmla="*/ 48 h 57"/>
                  <a:gd name="T26" fmla="*/ 49 w 57"/>
                  <a:gd name="T27" fmla="*/ 53 h 57"/>
                  <a:gd name="T28" fmla="*/ 43 w 57"/>
                  <a:gd name="T29" fmla="*/ 57 h 57"/>
                  <a:gd name="T30" fmla="*/ 35 w 57"/>
                  <a:gd name="T31" fmla="*/ 53 h 57"/>
                  <a:gd name="T32" fmla="*/ 31 w 57"/>
                  <a:gd name="T33" fmla="*/ 45 h 57"/>
                  <a:gd name="T34" fmla="*/ 26 w 57"/>
                  <a:gd name="T35" fmla="*/ 44 h 57"/>
                  <a:gd name="T36" fmla="*/ 20 w 57"/>
                  <a:gd name="T37" fmla="*/ 44 h 57"/>
                  <a:gd name="T38" fmla="*/ 10 w 57"/>
                  <a:gd name="T39" fmla="*/ 39 h 57"/>
                  <a:gd name="T40" fmla="*/ 11 w 57"/>
                  <a:gd name="T41" fmla="*/ 36 h 57"/>
                  <a:gd name="T42" fmla="*/ 3 w 57"/>
                  <a:gd name="T43" fmla="*/ 27 h 57"/>
                  <a:gd name="T44" fmla="*/ 0 w 57"/>
                  <a:gd name="T45" fmla="*/ 27 h 57"/>
                  <a:gd name="T46" fmla="*/ 3 w 57"/>
                  <a:gd name="T47" fmla="*/ 21 h 57"/>
                  <a:gd name="T48" fmla="*/ 10 w 57"/>
                  <a:gd name="T49" fmla="*/ 18 h 57"/>
                  <a:gd name="T50" fmla="*/ 14 w 57"/>
                  <a:gd name="T51" fmla="*/ 19 h 57"/>
                  <a:gd name="T52" fmla="*/ 20 w 57"/>
                  <a:gd name="T53" fmla="*/ 7 h 57"/>
                  <a:gd name="T54" fmla="*/ 23 w 57"/>
                  <a:gd name="T55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7" h="57">
                    <a:moveTo>
                      <a:pt x="23" y="9"/>
                    </a:moveTo>
                    <a:lnTo>
                      <a:pt x="29" y="3"/>
                    </a:lnTo>
                    <a:lnTo>
                      <a:pt x="31" y="0"/>
                    </a:lnTo>
                    <a:lnTo>
                      <a:pt x="47" y="9"/>
                    </a:lnTo>
                    <a:lnTo>
                      <a:pt x="47" y="16"/>
                    </a:lnTo>
                    <a:lnTo>
                      <a:pt x="57" y="27"/>
                    </a:lnTo>
                    <a:lnTo>
                      <a:pt x="54" y="33"/>
                    </a:lnTo>
                    <a:lnTo>
                      <a:pt x="51" y="30"/>
                    </a:lnTo>
                    <a:lnTo>
                      <a:pt x="46" y="33"/>
                    </a:lnTo>
                    <a:lnTo>
                      <a:pt x="47" y="41"/>
                    </a:lnTo>
                    <a:lnTo>
                      <a:pt x="52" y="44"/>
                    </a:lnTo>
                    <a:lnTo>
                      <a:pt x="54" y="50"/>
                    </a:lnTo>
                    <a:lnTo>
                      <a:pt x="46" y="48"/>
                    </a:lnTo>
                    <a:lnTo>
                      <a:pt x="49" y="53"/>
                    </a:lnTo>
                    <a:lnTo>
                      <a:pt x="43" y="57"/>
                    </a:lnTo>
                    <a:lnTo>
                      <a:pt x="35" y="53"/>
                    </a:lnTo>
                    <a:lnTo>
                      <a:pt x="31" y="45"/>
                    </a:lnTo>
                    <a:lnTo>
                      <a:pt x="26" y="44"/>
                    </a:lnTo>
                    <a:lnTo>
                      <a:pt x="20" y="44"/>
                    </a:lnTo>
                    <a:lnTo>
                      <a:pt x="10" y="39"/>
                    </a:lnTo>
                    <a:lnTo>
                      <a:pt x="11" y="36"/>
                    </a:lnTo>
                    <a:lnTo>
                      <a:pt x="3" y="27"/>
                    </a:lnTo>
                    <a:lnTo>
                      <a:pt x="0" y="27"/>
                    </a:lnTo>
                    <a:lnTo>
                      <a:pt x="3" y="21"/>
                    </a:lnTo>
                    <a:lnTo>
                      <a:pt x="10" y="18"/>
                    </a:lnTo>
                    <a:lnTo>
                      <a:pt x="14" y="19"/>
                    </a:lnTo>
                    <a:lnTo>
                      <a:pt x="20" y="7"/>
                    </a:lnTo>
                    <a:lnTo>
                      <a:pt x="23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8" name="Freeform 3260">
                <a:extLst>
                  <a:ext uri="{FF2B5EF4-FFF2-40B4-BE49-F238E27FC236}">
                    <a16:creationId xmlns:a16="http://schemas.microsoft.com/office/drawing/2014/main" id="{1EACE20A-3F71-7BC2-C20F-1C0C90659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366"/>
                <a:ext cx="28" cy="29"/>
              </a:xfrm>
              <a:custGeom>
                <a:avLst/>
                <a:gdLst>
                  <a:gd name="T0" fmla="*/ 23 w 57"/>
                  <a:gd name="T1" fmla="*/ 9 h 57"/>
                  <a:gd name="T2" fmla="*/ 29 w 57"/>
                  <a:gd name="T3" fmla="*/ 3 h 57"/>
                  <a:gd name="T4" fmla="*/ 31 w 57"/>
                  <a:gd name="T5" fmla="*/ 0 h 57"/>
                  <a:gd name="T6" fmla="*/ 47 w 57"/>
                  <a:gd name="T7" fmla="*/ 9 h 57"/>
                  <a:gd name="T8" fmla="*/ 47 w 57"/>
                  <a:gd name="T9" fmla="*/ 16 h 57"/>
                  <a:gd name="T10" fmla="*/ 57 w 57"/>
                  <a:gd name="T11" fmla="*/ 27 h 57"/>
                  <a:gd name="T12" fmla="*/ 54 w 57"/>
                  <a:gd name="T13" fmla="*/ 33 h 57"/>
                  <a:gd name="T14" fmla="*/ 51 w 57"/>
                  <a:gd name="T15" fmla="*/ 30 h 57"/>
                  <a:gd name="T16" fmla="*/ 46 w 57"/>
                  <a:gd name="T17" fmla="*/ 33 h 57"/>
                  <a:gd name="T18" fmla="*/ 47 w 57"/>
                  <a:gd name="T19" fmla="*/ 41 h 57"/>
                  <a:gd name="T20" fmla="*/ 52 w 57"/>
                  <a:gd name="T21" fmla="*/ 44 h 57"/>
                  <a:gd name="T22" fmla="*/ 54 w 57"/>
                  <a:gd name="T23" fmla="*/ 50 h 57"/>
                  <a:gd name="T24" fmla="*/ 46 w 57"/>
                  <a:gd name="T25" fmla="*/ 48 h 57"/>
                  <a:gd name="T26" fmla="*/ 49 w 57"/>
                  <a:gd name="T27" fmla="*/ 53 h 57"/>
                  <a:gd name="T28" fmla="*/ 43 w 57"/>
                  <a:gd name="T29" fmla="*/ 57 h 57"/>
                  <a:gd name="T30" fmla="*/ 35 w 57"/>
                  <a:gd name="T31" fmla="*/ 53 h 57"/>
                  <a:gd name="T32" fmla="*/ 31 w 57"/>
                  <a:gd name="T33" fmla="*/ 45 h 57"/>
                  <a:gd name="T34" fmla="*/ 26 w 57"/>
                  <a:gd name="T35" fmla="*/ 44 h 57"/>
                  <a:gd name="T36" fmla="*/ 20 w 57"/>
                  <a:gd name="T37" fmla="*/ 44 h 57"/>
                  <a:gd name="T38" fmla="*/ 10 w 57"/>
                  <a:gd name="T39" fmla="*/ 39 h 57"/>
                  <a:gd name="T40" fmla="*/ 11 w 57"/>
                  <a:gd name="T41" fmla="*/ 36 h 57"/>
                  <a:gd name="T42" fmla="*/ 3 w 57"/>
                  <a:gd name="T43" fmla="*/ 27 h 57"/>
                  <a:gd name="T44" fmla="*/ 0 w 57"/>
                  <a:gd name="T45" fmla="*/ 27 h 57"/>
                  <a:gd name="T46" fmla="*/ 3 w 57"/>
                  <a:gd name="T47" fmla="*/ 21 h 57"/>
                  <a:gd name="T48" fmla="*/ 10 w 57"/>
                  <a:gd name="T49" fmla="*/ 18 h 57"/>
                  <a:gd name="T50" fmla="*/ 14 w 57"/>
                  <a:gd name="T51" fmla="*/ 19 h 57"/>
                  <a:gd name="T52" fmla="*/ 20 w 57"/>
                  <a:gd name="T53" fmla="*/ 7 h 57"/>
                  <a:gd name="T54" fmla="*/ 23 w 57"/>
                  <a:gd name="T55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7" h="57">
                    <a:moveTo>
                      <a:pt x="23" y="9"/>
                    </a:moveTo>
                    <a:lnTo>
                      <a:pt x="29" y="3"/>
                    </a:lnTo>
                    <a:lnTo>
                      <a:pt x="31" y="0"/>
                    </a:lnTo>
                    <a:lnTo>
                      <a:pt x="47" y="9"/>
                    </a:lnTo>
                    <a:lnTo>
                      <a:pt x="47" y="16"/>
                    </a:lnTo>
                    <a:lnTo>
                      <a:pt x="57" y="27"/>
                    </a:lnTo>
                    <a:lnTo>
                      <a:pt x="54" y="33"/>
                    </a:lnTo>
                    <a:lnTo>
                      <a:pt x="51" y="30"/>
                    </a:lnTo>
                    <a:lnTo>
                      <a:pt x="46" y="33"/>
                    </a:lnTo>
                    <a:lnTo>
                      <a:pt x="47" y="41"/>
                    </a:lnTo>
                    <a:lnTo>
                      <a:pt x="52" y="44"/>
                    </a:lnTo>
                    <a:lnTo>
                      <a:pt x="54" y="50"/>
                    </a:lnTo>
                    <a:lnTo>
                      <a:pt x="46" y="48"/>
                    </a:lnTo>
                    <a:lnTo>
                      <a:pt x="49" y="53"/>
                    </a:lnTo>
                    <a:lnTo>
                      <a:pt x="43" y="57"/>
                    </a:lnTo>
                    <a:lnTo>
                      <a:pt x="35" y="53"/>
                    </a:lnTo>
                    <a:lnTo>
                      <a:pt x="31" y="45"/>
                    </a:lnTo>
                    <a:lnTo>
                      <a:pt x="26" y="44"/>
                    </a:lnTo>
                    <a:lnTo>
                      <a:pt x="20" y="44"/>
                    </a:lnTo>
                    <a:lnTo>
                      <a:pt x="10" y="39"/>
                    </a:lnTo>
                    <a:lnTo>
                      <a:pt x="11" y="36"/>
                    </a:lnTo>
                    <a:lnTo>
                      <a:pt x="3" y="27"/>
                    </a:lnTo>
                    <a:lnTo>
                      <a:pt x="0" y="27"/>
                    </a:lnTo>
                    <a:lnTo>
                      <a:pt x="3" y="21"/>
                    </a:lnTo>
                    <a:lnTo>
                      <a:pt x="10" y="18"/>
                    </a:lnTo>
                    <a:lnTo>
                      <a:pt x="14" y="19"/>
                    </a:lnTo>
                    <a:lnTo>
                      <a:pt x="20" y="7"/>
                    </a:lnTo>
                    <a:lnTo>
                      <a:pt x="23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9" name="Freeform 3261">
                <a:extLst>
                  <a:ext uri="{FF2B5EF4-FFF2-40B4-BE49-F238E27FC236}">
                    <a16:creationId xmlns:a16="http://schemas.microsoft.com/office/drawing/2014/main" id="{A5E7C3A3-EB98-78FC-1E92-F777F199F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226"/>
                <a:ext cx="57" cy="29"/>
              </a:xfrm>
              <a:custGeom>
                <a:avLst/>
                <a:gdLst>
                  <a:gd name="T0" fmla="*/ 93 w 114"/>
                  <a:gd name="T1" fmla="*/ 17 h 60"/>
                  <a:gd name="T2" fmla="*/ 81 w 114"/>
                  <a:gd name="T3" fmla="*/ 16 h 60"/>
                  <a:gd name="T4" fmla="*/ 73 w 114"/>
                  <a:gd name="T5" fmla="*/ 19 h 60"/>
                  <a:gd name="T6" fmla="*/ 70 w 114"/>
                  <a:gd name="T7" fmla="*/ 28 h 60"/>
                  <a:gd name="T8" fmla="*/ 59 w 114"/>
                  <a:gd name="T9" fmla="*/ 25 h 60"/>
                  <a:gd name="T10" fmla="*/ 59 w 114"/>
                  <a:gd name="T11" fmla="*/ 14 h 60"/>
                  <a:gd name="T12" fmla="*/ 56 w 114"/>
                  <a:gd name="T13" fmla="*/ 16 h 60"/>
                  <a:gd name="T14" fmla="*/ 49 w 114"/>
                  <a:gd name="T15" fmla="*/ 14 h 60"/>
                  <a:gd name="T16" fmla="*/ 46 w 114"/>
                  <a:gd name="T17" fmla="*/ 5 h 60"/>
                  <a:gd name="T18" fmla="*/ 43 w 114"/>
                  <a:gd name="T19" fmla="*/ 5 h 60"/>
                  <a:gd name="T20" fmla="*/ 35 w 114"/>
                  <a:gd name="T21" fmla="*/ 2 h 60"/>
                  <a:gd name="T22" fmla="*/ 31 w 114"/>
                  <a:gd name="T23" fmla="*/ 7 h 60"/>
                  <a:gd name="T24" fmla="*/ 23 w 114"/>
                  <a:gd name="T25" fmla="*/ 5 h 60"/>
                  <a:gd name="T26" fmla="*/ 17 w 114"/>
                  <a:gd name="T27" fmla="*/ 7 h 60"/>
                  <a:gd name="T28" fmla="*/ 9 w 114"/>
                  <a:gd name="T29" fmla="*/ 0 h 60"/>
                  <a:gd name="T30" fmla="*/ 0 w 114"/>
                  <a:gd name="T31" fmla="*/ 4 h 60"/>
                  <a:gd name="T32" fmla="*/ 5 w 114"/>
                  <a:gd name="T33" fmla="*/ 8 h 60"/>
                  <a:gd name="T34" fmla="*/ 5 w 114"/>
                  <a:gd name="T35" fmla="*/ 17 h 60"/>
                  <a:gd name="T36" fmla="*/ 5 w 114"/>
                  <a:gd name="T37" fmla="*/ 25 h 60"/>
                  <a:gd name="T38" fmla="*/ 14 w 114"/>
                  <a:gd name="T39" fmla="*/ 32 h 60"/>
                  <a:gd name="T40" fmla="*/ 15 w 114"/>
                  <a:gd name="T41" fmla="*/ 40 h 60"/>
                  <a:gd name="T42" fmla="*/ 20 w 114"/>
                  <a:gd name="T43" fmla="*/ 40 h 60"/>
                  <a:gd name="T44" fmla="*/ 29 w 114"/>
                  <a:gd name="T45" fmla="*/ 34 h 60"/>
                  <a:gd name="T46" fmla="*/ 34 w 114"/>
                  <a:gd name="T47" fmla="*/ 34 h 60"/>
                  <a:gd name="T48" fmla="*/ 38 w 114"/>
                  <a:gd name="T49" fmla="*/ 48 h 60"/>
                  <a:gd name="T50" fmla="*/ 43 w 114"/>
                  <a:gd name="T51" fmla="*/ 52 h 60"/>
                  <a:gd name="T52" fmla="*/ 38 w 114"/>
                  <a:gd name="T53" fmla="*/ 60 h 60"/>
                  <a:gd name="T54" fmla="*/ 47 w 114"/>
                  <a:gd name="T55" fmla="*/ 58 h 60"/>
                  <a:gd name="T56" fmla="*/ 50 w 114"/>
                  <a:gd name="T57" fmla="*/ 54 h 60"/>
                  <a:gd name="T58" fmla="*/ 53 w 114"/>
                  <a:gd name="T59" fmla="*/ 54 h 60"/>
                  <a:gd name="T60" fmla="*/ 59 w 114"/>
                  <a:gd name="T61" fmla="*/ 46 h 60"/>
                  <a:gd name="T62" fmla="*/ 65 w 114"/>
                  <a:gd name="T63" fmla="*/ 43 h 60"/>
                  <a:gd name="T64" fmla="*/ 67 w 114"/>
                  <a:gd name="T65" fmla="*/ 37 h 60"/>
                  <a:gd name="T66" fmla="*/ 70 w 114"/>
                  <a:gd name="T67" fmla="*/ 37 h 60"/>
                  <a:gd name="T68" fmla="*/ 76 w 114"/>
                  <a:gd name="T69" fmla="*/ 41 h 60"/>
                  <a:gd name="T70" fmla="*/ 81 w 114"/>
                  <a:gd name="T71" fmla="*/ 48 h 60"/>
                  <a:gd name="T72" fmla="*/ 87 w 114"/>
                  <a:gd name="T73" fmla="*/ 49 h 60"/>
                  <a:gd name="T74" fmla="*/ 90 w 114"/>
                  <a:gd name="T75" fmla="*/ 60 h 60"/>
                  <a:gd name="T76" fmla="*/ 93 w 114"/>
                  <a:gd name="T77" fmla="*/ 57 h 60"/>
                  <a:gd name="T78" fmla="*/ 105 w 114"/>
                  <a:gd name="T79" fmla="*/ 48 h 60"/>
                  <a:gd name="T80" fmla="*/ 111 w 114"/>
                  <a:gd name="T81" fmla="*/ 41 h 60"/>
                  <a:gd name="T82" fmla="*/ 114 w 114"/>
                  <a:gd name="T83" fmla="*/ 41 h 60"/>
                  <a:gd name="T84" fmla="*/ 108 w 114"/>
                  <a:gd name="T85" fmla="*/ 31 h 60"/>
                  <a:gd name="T86" fmla="*/ 102 w 114"/>
                  <a:gd name="T87" fmla="*/ 23 h 60"/>
                  <a:gd name="T88" fmla="*/ 96 w 114"/>
                  <a:gd name="T89" fmla="*/ 19 h 60"/>
                  <a:gd name="T90" fmla="*/ 93 w 114"/>
                  <a:gd name="T91" fmla="*/ 1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4" h="60">
                    <a:moveTo>
                      <a:pt x="93" y="17"/>
                    </a:moveTo>
                    <a:lnTo>
                      <a:pt x="81" y="16"/>
                    </a:lnTo>
                    <a:lnTo>
                      <a:pt x="73" y="19"/>
                    </a:lnTo>
                    <a:lnTo>
                      <a:pt x="70" y="28"/>
                    </a:lnTo>
                    <a:lnTo>
                      <a:pt x="59" y="25"/>
                    </a:lnTo>
                    <a:lnTo>
                      <a:pt x="59" y="14"/>
                    </a:lnTo>
                    <a:lnTo>
                      <a:pt x="56" y="16"/>
                    </a:lnTo>
                    <a:lnTo>
                      <a:pt x="49" y="14"/>
                    </a:lnTo>
                    <a:lnTo>
                      <a:pt x="46" y="5"/>
                    </a:lnTo>
                    <a:lnTo>
                      <a:pt x="43" y="5"/>
                    </a:lnTo>
                    <a:lnTo>
                      <a:pt x="35" y="2"/>
                    </a:lnTo>
                    <a:lnTo>
                      <a:pt x="31" y="7"/>
                    </a:lnTo>
                    <a:lnTo>
                      <a:pt x="23" y="5"/>
                    </a:lnTo>
                    <a:lnTo>
                      <a:pt x="17" y="7"/>
                    </a:lnTo>
                    <a:lnTo>
                      <a:pt x="9" y="0"/>
                    </a:lnTo>
                    <a:lnTo>
                      <a:pt x="0" y="4"/>
                    </a:lnTo>
                    <a:lnTo>
                      <a:pt x="5" y="8"/>
                    </a:lnTo>
                    <a:lnTo>
                      <a:pt x="5" y="17"/>
                    </a:lnTo>
                    <a:lnTo>
                      <a:pt x="5" y="25"/>
                    </a:lnTo>
                    <a:lnTo>
                      <a:pt x="14" y="32"/>
                    </a:lnTo>
                    <a:lnTo>
                      <a:pt x="15" y="40"/>
                    </a:lnTo>
                    <a:lnTo>
                      <a:pt x="20" y="40"/>
                    </a:lnTo>
                    <a:lnTo>
                      <a:pt x="29" y="34"/>
                    </a:lnTo>
                    <a:lnTo>
                      <a:pt x="34" y="34"/>
                    </a:lnTo>
                    <a:lnTo>
                      <a:pt x="38" y="48"/>
                    </a:lnTo>
                    <a:lnTo>
                      <a:pt x="43" y="52"/>
                    </a:lnTo>
                    <a:lnTo>
                      <a:pt x="38" y="60"/>
                    </a:lnTo>
                    <a:lnTo>
                      <a:pt x="47" y="58"/>
                    </a:lnTo>
                    <a:lnTo>
                      <a:pt x="50" y="54"/>
                    </a:lnTo>
                    <a:lnTo>
                      <a:pt x="53" y="54"/>
                    </a:lnTo>
                    <a:lnTo>
                      <a:pt x="59" y="46"/>
                    </a:lnTo>
                    <a:lnTo>
                      <a:pt x="65" y="43"/>
                    </a:lnTo>
                    <a:lnTo>
                      <a:pt x="67" y="37"/>
                    </a:lnTo>
                    <a:lnTo>
                      <a:pt x="70" y="37"/>
                    </a:lnTo>
                    <a:lnTo>
                      <a:pt x="76" y="41"/>
                    </a:lnTo>
                    <a:lnTo>
                      <a:pt x="81" y="48"/>
                    </a:lnTo>
                    <a:lnTo>
                      <a:pt x="87" y="49"/>
                    </a:lnTo>
                    <a:lnTo>
                      <a:pt x="90" y="60"/>
                    </a:lnTo>
                    <a:lnTo>
                      <a:pt x="93" y="57"/>
                    </a:lnTo>
                    <a:lnTo>
                      <a:pt x="105" y="48"/>
                    </a:lnTo>
                    <a:lnTo>
                      <a:pt x="111" y="41"/>
                    </a:lnTo>
                    <a:lnTo>
                      <a:pt x="114" y="41"/>
                    </a:lnTo>
                    <a:lnTo>
                      <a:pt x="108" y="31"/>
                    </a:lnTo>
                    <a:lnTo>
                      <a:pt x="102" y="23"/>
                    </a:lnTo>
                    <a:lnTo>
                      <a:pt x="96" y="19"/>
                    </a:lnTo>
                    <a:lnTo>
                      <a:pt x="93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0" name="Freeform 3262">
                <a:extLst>
                  <a:ext uri="{FF2B5EF4-FFF2-40B4-BE49-F238E27FC236}">
                    <a16:creationId xmlns:a16="http://schemas.microsoft.com/office/drawing/2014/main" id="{C2B47953-EC28-0216-E1FB-00811B16C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226"/>
                <a:ext cx="57" cy="29"/>
              </a:xfrm>
              <a:custGeom>
                <a:avLst/>
                <a:gdLst>
                  <a:gd name="T0" fmla="*/ 93 w 114"/>
                  <a:gd name="T1" fmla="*/ 17 h 60"/>
                  <a:gd name="T2" fmla="*/ 96 w 114"/>
                  <a:gd name="T3" fmla="*/ 19 h 60"/>
                  <a:gd name="T4" fmla="*/ 102 w 114"/>
                  <a:gd name="T5" fmla="*/ 23 h 60"/>
                  <a:gd name="T6" fmla="*/ 108 w 114"/>
                  <a:gd name="T7" fmla="*/ 31 h 60"/>
                  <a:gd name="T8" fmla="*/ 114 w 114"/>
                  <a:gd name="T9" fmla="*/ 41 h 60"/>
                  <a:gd name="T10" fmla="*/ 111 w 114"/>
                  <a:gd name="T11" fmla="*/ 41 h 60"/>
                  <a:gd name="T12" fmla="*/ 105 w 114"/>
                  <a:gd name="T13" fmla="*/ 48 h 60"/>
                  <a:gd name="T14" fmla="*/ 93 w 114"/>
                  <a:gd name="T15" fmla="*/ 57 h 60"/>
                  <a:gd name="T16" fmla="*/ 90 w 114"/>
                  <a:gd name="T17" fmla="*/ 60 h 60"/>
                  <a:gd name="T18" fmla="*/ 87 w 114"/>
                  <a:gd name="T19" fmla="*/ 49 h 60"/>
                  <a:gd name="T20" fmla="*/ 81 w 114"/>
                  <a:gd name="T21" fmla="*/ 48 h 60"/>
                  <a:gd name="T22" fmla="*/ 76 w 114"/>
                  <a:gd name="T23" fmla="*/ 41 h 60"/>
                  <a:gd name="T24" fmla="*/ 70 w 114"/>
                  <a:gd name="T25" fmla="*/ 37 h 60"/>
                  <a:gd name="T26" fmla="*/ 67 w 114"/>
                  <a:gd name="T27" fmla="*/ 37 h 60"/>
                  <a:gd name="T28" fmla="*/ 65 w 114"/>
                  <a:gd name="T29" fmla="*/ 43 h 60"/>
                  <a:gd name="T30" fmla="*/ 59 w 114"/>
                  <a:gd name="T31" fmla="*/ 46 h 60"/>
                  <a:gd name="T32" fmla="*/ 53 w 114"/>
                  <a:gd name="T33" fmla="*/ 54 h 60"/>
                  <a:gd name="T34" fmla="*/ 50 w 114"/>
                  <a:gd name="T35" fmla="*/ 54 h 60"/>
                  <a:gd name="T36" fmla="*/ 47 w 114"/>
                  <a:gd name="T37" fmla="*/ 58 h 60"/>
                  <a:gd name="T38" fmla="*/ 38 w 114"/>
                  <a:gd name="T39" fmla="*/ 60 h 60"/>
                  <a:gd name="T40" fmla="*/ 43 w 114"/>
                  <a:gd name="T41" fmla="*/ 52 h 60"/>
                  <a:gd name="T42" fmla="*/ 38 w 114"/>
                  <a:gd name="T43" fmla="*/ 48 h 60"/>
                  <a:gd name="T44" fmla="*/ 34 w 114"/>
                  <a:gd name="T45" fmla="*/ 34 h 60"/>
                  <a:gd name="T46" fmla="*/ 29 w 114"/>
                  <a:gd name="T47" fmla="*/ 34 h 60"/>
                  <a:gd name="T48" fmla="*/ 20 w 114"/>
                  <a:gd name="T49" fmla="*/ 40 h 60"/>
                  <a:gd name="T50" fmla="*/ 15 w 114"/>
                  <a:gd name="T51" fmla="*/ 40 h 60"/>
                  <a:gd name="T52" fmla="*/ 14 w 114"/>
                  <a:gd name="T53" fmla="*/ 32 h 60"/>
                  <a:gd name="T54" fmla="*/ 5 w 114"/>
                  <a:gd name="T55" fmla="*/ 25 h 60"/>
                  <a:gd name="T56" fmla="*/ 5 w 114"/>
                  <a:gd name="T57" fmla="*/ 17 h 60"/>
                  <a:gd name="T58" fmla="*/ 5 w 114"/>
                  <a:gd name="T59" fmla="*/ 8 h 60"/>
                  <a:gd name="T60" fmla="*/ 0 w 114"/>
                  <a:gd name="T61" fmla="*/ 4 h 60"/>
                  <a:gd name="T62" fmla="*/ 9 w 114"/>
                  <a:gd name="T63" fmla="*/ 0 h 60"/>
                  <a:gd name="T64" fmla="*/ 17 w 114"/>
                  <a:gd name="T65" fmla="*/ 7 h 60"/>
                  <a:gd name="T66" fmla="*/ 23 w 114"/>
                  <a:gd name="T67" fmla="*/ 5 h 60"/>
                  <a:gd name="T68" fmla="*/ 31 w 114"/>
                  <a:gd name="T69" fmla="*/ 7 h 60"/>
                  <a:gd name="T70" fmla="*/ 35 w 114"/>
                  <a:gd name="T71" fmla="*/ 2 h 60"/>
                  <a:gd name="T72" fmla="*/ 43 w 114"/>
                  <a:gd name="T73" fmla="*/ 5 h 60"/>
                  <a:gd name="T74" fmla="*/ 46 w 114"/>
                  <a:gd name="T75" fmla="*/ 5 h 60"/>
                  <a:gd name="T76" fmla="*/ 49 w 114"/>
                  <a:gd name="T77" fmla="*/ 14 h 60"/>
                  <a:gd name="T78" fmla="*/ 56 w 114"/>
                  <a:gd name="T79" fmla="*/ 16 h 60"/>
                  <a:gd name="T80" fmla="*/ 59 w 114"/>
                  <a:gd name="T81" fmla="*/ 14 h 60"/>
                  <a:gd name="T82" fmla="*/ 59 w 114"/>
                  <a:gd name="T83" fmla="*/ 25 h 60"/>
                  <a:gd name="T84" fmla="*/ 70 w 114"/>
                  <a:gd name="T85" fmla="*/ 28 h 60"/>
                  <a:gd name="T86" fmla="*/ 73 w 114"/>
                  <a:gd name="T87" fmla="*/ 19 h 60"/>
                  <a:gd name="T88" fmla="*/ 81 w 114"/>
                  <a:gd name="T89" fmla="*/ 16 h 60"/>
                  <a:gd name="T90" fmla="*/ 93 w 114"/>
                  <a:gd name="T91" fmla="*/ 1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4" h="60">
                    <a:moveTo>
                      <a:pt x="93" y="17"/>
                    </a:moveTo>
                    <a:lnTo>
                      <a:pt x="96" y="19"/>
                    </a:lnTo>
                    <a:lnTo>
                      <a:pt x="102" y="23"/>
                    </a:lnTo>
                    <a:lnTo>
                      <a:pt x="108" y="31"/>
                    </a:lnTo>
                    <a:lnTo>
                      <a:pt x="114" y="41"/>
                    </a:lnTo>
                    <a:lnTo>
                      <a:pt x="111" y="41"/>
                    </a:lnTo>
                    <a:lnTo>
                      <a:pt x="105" y="48"/>
                    </a:lnTo>
                    <a:lnTo>
                      <a:pt x="93" y="57"/>
                    </a:lnTo>
                    <a:lnTo>
                      <a:pt x="90" y="60"/>
                    </a:lnTo>
                    <a:lnTo>
                      <a:pt x="87" y="49"/>
                    </a:lnTo>
                    <a:lnTo>
                      <a:pt x="81" y="48"/>
                    </a:lnTo>
                    <a:lnTo>
                      <a:pt x="76" y="41"/>
                    </a:lnTo>
                    <a:lnTo>
                      <a:pt x="70" y="37"/>
                    </a:lnTo>
                    <a:lnTo>
                      <a:pt x="67" y="37"/>
                    </a:lnTo>
                    <a:lnTo>
                      <a:pt x="65" y="43"/>
                    </a:lnTo>
                    <a:lnTo>
                      <a:pt x="59" y="46"/>
                    </a:lnTo>
                    <a:lnTo>
                      <a:pt x="53" y="54"/>
                    </a:lnTo>
                    <a:lnTo>
                      <a:pt x="50" y="54"/>
                    </a:lnTo>
                    <a:lnTo>
                      <a:pt x="47" y="58"/>
                    </a:lnTo>
                    <a:lnTo>
                      <a:pt x="38" y="60"/>
                    </a:lnTo>
                    <a:lnTo>
                      <a:pt x="43" y="52"/>
                    </a:lnTo>
                    <a:lnTo>
                      <a:pt x="38" y="48"/>
                    </a:lnTo>
                    <a:lnTo>
                      <a:pt x="34" y="34"/>
                    </a:lnTo>
                    <a:lnTo>
                      <a:pt x="29" y="34"/>
                    </a:lnTo>
                    <a:lnTo>
                      <a:pt x="20" y="40"/>
                    </a:lnTo>
                    <a:lnTo>
                      <a:pt x="15" y="40"/>
                    </a:lnTo>
                    <a:lnTo>
                      <a:pt x="14" y="32"/>
                    </a:lnTo>
                    <a:lnTo>
                      <a:pt x="5" y="25"/>
                    </a:lnTo>
                    <a:lnTo>
                      <a:pt x="5" y="17"/>
                    </a:lnTo>
                    <a:lnTo>
                      <a:pt x="5" y="8"/>
                    </a:lnTo>
                    <a:lnTo>
                      <a:pt x="0" y="4"/>
                    </a:lnTo>
                    <a:lnTo>
                      <a:pt x="9" y="0"/>
                    </a:lnTo>
                    <a:lnTo>
                      <a:pt x="17" y="7"/>
                    </a:lnTo>
                    <a:lnTo>
                      <a:pt x="23" y="5"/>
                    </a:lnTo>
                    <a:lnTo>
                      <a:pt x="31" y="7"/>
                    </a:lnTo>
                    <a:lnTo>
                      <a:pt x="35" y="2"/>
                    </a:lnTo>
                    <a:lnTo>
                      <a:pt x="43" y="5"/>
                    </a:lnTo>
                    <a:lnTo>
                      <a:pt x="46" y="5"/>
                    </a:lnTo>
                    <a:lnTo>
                      <a:pt x="49" y="14"/>
                    </a:lnTo>
                    <a:lnTo>
                      <a:pt x="56" y="16"/>
                    </a:lnTo>
                    <a:lnTo>
                      <a:pt x="59" y="14"/>
                    </a:lnTo>
                    <a:lnTo>
                      <a:pt x="59" y="25"/>
                    </a:lnTo>
                    <a:lnTo>
                      <a:pt x="70" y="28"/>
                    </a:lnTo>
                    <a:lnTo>
                      <a:pt x="73" y="19"/>
                    </a:lnTo>
                    <a:lnTo>
                      <a:pt x="81" y="16"/>
                    </a:lnTo>
                    <a:lnTo>
                      <a:pt x="93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1" name="Freeform 3263">
                <a:extLst>
                  <a:ext uri="{FF2B5EF4-FFF2-40B4-BE49-F238E27FC236}">
                    <a16:creationId xmlns:a16="http://schemas.microsoft.com/office/drawing/2014/main" id="{36C0682F-6113-3C88-0458-02EF9ECFD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226"/>
                <a:ext cx="57" cy="29"/>
              </a:xfrm>
              <a:custGeom>
                <a:avLst/>
                <a:gdLst>
                  <a:gd name="T0" fmla="*/ 93 w 114"/>
                  <a:gd name="T1" fmla="*/ 17 h 60"/>
                  <a:gd name="T2" fmla="*/ 96 w 114"/>
                  <a:gd name="T3" fmla="*/ 19 h 60"/>
                  <a:gd name="T4" fmla="*/ 102 w 114"/>
                  <a:gd name="T5" fmla="*/ 23 h 60"/>
                  <a:gd name="T6" fmla="*/ 108 w 114"/>
                  <a:gd name="T7" fmla="*/ 31 h 60"/>
                  <a:gd name="T8" fmla="*/ 114 w 114"/>
                  <a:gd name="T9" fmla="*/ 41 h 60"/>
                  <a:gd name="T10" fmla="*/ 111 w 114"/>
                  <a:gd name="T11" fmla="*/ 41 h 60"/>
                  <a:gd name="T12" fmla="*/ 105 w 114"/>
                  <a:gd name="T13" fmla="*/ 48 h 60"/>
                  <a:gd name="T14" fmla="*/ 93 w 114"/>
                  <a:gd name="T15" fmla="*/ 57 h 60"/>
                  <a:gd name="T16" fmla="*/ 90 w 114"/>
                  <a:gd name="T17" fmla="*/ 60 h 60"/>
                  <a:gd name="T18" fmla="*/ 87 w 114"/>
                  <a:gd name="T19" fmla="*/ 49 h 60"/>
                  <a:gd name="T20" fmla="*/ 81 w 114"/>
                  <a:gd name="T21" fmla="*/ 48 h 60"/>
                  <a:gd name="T22" fmla="*/ 76 w 114"/>
                  <a:gd name="T23" fmla="*/ 41 h 60"/>
                  <a:gd name="T24" fmla="*/ 70 w 114"/>
                  <a:gd name="T25" fmla="*/ 37 h 60"/>
                  <a:gd name="T26" fmla="*/ 67 w 114"/>
                  <a:gd name="T27" fmla="*/ 37 h 60"/>
                  <a:gd name="T28" fmla="*/ 65 w 114"/>
                  <a:gd name="T29" fmla="*/ 43 h 60"/>
                  <a:gd name="T30" fmla="*/ 59 w 114"/>
                  <a:gd name="T31" fmla="*/ 46 h 60"/>
                  <a:gd name="T32" fmla="*/ 53 w 114"/>
                  <a:gd name="T33" fmla="*/ 54 h 60"/>
                  <a:gd name="T34" fmla="*/ 50 w 114"/>
                  <a:gd name="T35" fmla="*/ 54 h 60"/>
                  <a:gd name="T36" fmla="*/ 47 w 114"/>
                  <a:gd name="T37" fmla="*/ 58 h 60"/>
                  <a:gd name="T38" fmla="*/ 38 w 114"/>
                  <a:gd name="T39" fmla="*/ 60 h 60"/>
                  <a:gd name="T40" fmla="*/ 43 w 114"/>
                  <a:gd name="T41" fmla="*/ 52 h 60"/>
                  <a:gd name="T42" fmla="*/ 38 w 114"/>
                  <a:gd name="T43" fmla="*/ 48 h 60"/>
                  <a:gd name="T44" fmla="*/ 34 w 114"/>
                  <a:gd name="T45" fmla="*/ 34 h 60"/>
                  <a:gd name="T46" fmla="*/ 29 w 114"/>
                  <a:gd name="T47" fmla="*/ 34 h 60"/>
                  <a:gd name="T48" fmla="*/ 20 w 114"/>
                  <a:gd name="T49" fmla="*/ 40 h 60"/>
                  <a:gd name="T50" fmla="*/ 15 w 114"/>
                  <a:gd name="T51" fmla="*/ 40 h 60"/>
                  <a:gd name="T52" fmla="*/ 14 w 114"/>
                  <a:gd name="T53" fmla="*/ 32 h 60"/>
                  <a:gd name="T54" fmla="*/ 5 w 114"/>
                  <a:gd name="T55" fmla="*/ 25 h 60"/>
                  <a:gd name="T56" fmla="*/ 5 w 114"/>
                  <a:gd name="T57" fmla="*/ 17 h 60"/>
                  <a:gd name="T58" fmla="*/ 5 w 114"/>
                  <a:gd name="T59" fmla="*/ 8 h 60"/>
                  <a:gd name="T60" fmla="*/ 0 w 114"/>
                  <a:gd name="T61" fmla="*/ 4 h 60"/>
                  <a:gd name="T62" fmla="*/ 9 w 114"/>
                  <a:gd name="T63" fmla="*/ 0 h 60"/>
                  <a:gd name="T64" fmla="*/ 17 w 114"/>
                  <a:gd name="T65" fmla="*/ 7 h 60"/>
                  <a:gd name="T66" fmla="*/ 23 w 114"/>
                  <a:gd name="T67" fmla="*/ 5 h 60"/>
                  <a:gd name="T68" fmla="*/ 31 w 114"/>
                  <a:gd name="T69" fmla="*/ 7 h 60"/>
                  <a:gd name="T70" fmla="*/ 35 w 114"/>
                  <a:gd name="T71" fmla="*/ 2 h 60"/>
                  <a:gd name="T72" fmla="*/ 43 w 114"/>
                  <a:gd name="T73" fmla="*/ 5 h 60"/>
                  <a:gd name="T74" fmla="*/ 46 w 114"/>
                  <a:gd name="T75" fmla="*/ 5 h 60"/>
                  <a:gd name="T76" fmla="*/ 49 w 114"/>
                  <a:gd name="T77" fmla="*/ 14 h 60"/>
                  <a:gd name="T78" fmla="*/ 56 w 114"/>
                  <a:gd name="T79" fmla="*/ 16 h 60"/>
                  <a:gd name="T80" fmla="*/ 59 w 114"/>
                  <a:gd name="T81" fmla="*/ 14 h 60"/>
                  <a:gd name="T82" fmla="*/ 59 w 114"/>
                  <a:gd name="T83" fmla="*/ 25 h 60"/>
                  <a:gd name="T84" fmla="*/ 70 w 114"/>
                  <a:gd name="T85" fmla="*/ 28 h 60"/>
                  <a:gd name="T86" fmla="*/ 73 w 114"/>
                  <a:gd name="T87" fmla="*/ 19 h 60"/>
                  <a:gd name="T88" fmla="*/ 81 w 114"/>
                  <a:gd name="T89" fmla="*/ 16 h 60"/>
                  <a:gd name="T90" fmla="*/ 93 w 114"/>
                  <a:gd name="T91" fmla="*/ 1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4" h="60">
                    <a:moveTo>
                      <a:pt x="93" y="17"/>
                    </a:moveTo>
                    <a:lnTo>
                      <a:pt x="96" y="19"/>
                    </a:lnTo>
                    <a:lnTo>
                      <a:pt x="102" y="23"/>
                    </a:lnTo>
                    <a:lnTo>
                      <a:pt x="108" y="31"/>
                    </a:lnTo>
                    <a:lnTo>
                      <a:pt x="114" y="41"/>
                    </a:lnTo>
                    <a:lnTo>
                      <a:pt x="111" y="41"/>
                    </a:lnTo>
                    <a:lnTo>
                      <a:pt x="105" y="48"/>
                    </a:lnTo>
                    <a:lnTo>
                      <a:pt x="93" y="57"/>
                    </a:lnTo>
                    <a:lnTo>
                      <a:pt x="90" y="60"/>
                    </a:lnTo>
                    <a:lnTo>
                      <a:pt x="87" y="49"/>
                    </a:lnTo>
                    <a:lnTo>
                      <a:pt x="81" y="48"/>
                    </a:lnTo>
                    <a:lnTo>
                      <a:pt x="76" y="41"/>
                    </a:lnTo>
                    <a:lnTo>
                      <a:pt x="70" y="37"/>
                    </a:lnTo>
                    <a:lnTo>
                      <a:pt x="67" y="37"/>
                    </a:lnTo>
                    <a:lnTo>
                      <a:pt x="65" y="43"/>
                    </a:lnTo>
                    <a:lnTo>
                      <a:pt x="59" y="46"/>
                    </a:lnTo>
                    <a:lnTo>
                      <a:pt x="53" y="54"/>
                    </a:lnTo>
                    <a:lnTo>
                      <a:pt x="50" y="54"/>
                    </a:lnTo>
                    <a:lnTo>
                      <a:pt x="47" y="58"/>
                    </a:lnTo>
                    <a:lnTo>
                      <a:pt x="38" y="60"/>
                    </a:lnTo>
                    <a:lnTo>
                      <a:pt x="43" y="52"/>
                    </a:lnTo>
                    <a:lnTo>
                      <a:pt x="38" y="48"/>
                    </a:lnTo>
                    <a:lnTo>
                      <a:pt x="34" y="34"/>
                    </a:lnTo>
                    <a:lnTo>
                      <a:pt x="29" y="34"/>
                    </a:lnTo>
                    <a:lnTo>
                      <a:pt x="20" y="40"/>
                    </a:lnTo>
                    <a:lnTo>
                      <a:pt x="15" y="40"/>
                    </a:lnTo>
                    <a:lnTo>
                      <a:pt x="14" y="32"/>
                    </a:lnTo>
                    <a:lnTo>
                      <a:pt x="5" y="25"/>
                    </a:lnTo>
                    <a:lnTo>
                      <a:pt x="5" y="17"/>
                    </a:lnTo>
                    <a:lnTo>
                      <a:pt x="5" y="8"/>
                    </a:lnTo>
                    <a:lnTo>
                      <a:pt x="0" y="4"/>
                    </a:lnTo>
                    <a:lnTo>
                      <a:pt x="9" y="0"/>
                    </a:lnTo>
                    <a:lnTo>
                      <a:pt x="17" y="7"/>
                    </a:lnTo>
                    <a:lnTo>
                      <a:pt x="23" y="5"/>
                    </a:lnTo>
                    <a:lnTo>
                      <a:pt x="31" y="7"/>
                    </a:lnTo>
                    <a:lnTo>
                      <a:pt x="35" y="2"/>
                    </a:lnTo>
                    <a:lnTo>
                      <a:pt x="43" y="5"/>
                    </a:lnTo>
                    <a:lnTo>
                      <a:pt x="46" y="5"/>
                    </a:lnTo>
                    <a:lnTo>
                      <a:pt x="49" y="14"/>
                    </a:lnTo>
                    <a:lnTo>
                      <a:pt x="56" y="16"/>
                    </a:lnTo>
                    <a:lnTo>
                      <a:pt x="59" y="14"/>
                    </a:lnTo>
                    <a:lnTo>
                      <a:pt x="59" y="25"/>
                    </a:lnTo>
                    <a:lnTo>
                      <a:pt x="70" y="28"/>
                    </a:lnTo>
                    <a:lnTo>
                      <a:pt x="73" y="19"/>
                    </a:lnTo>
                    <a:lnTo>
                      <a:pt x="81" y="16"/>
                    </a:lnTo>
                    <a:lnTo>
                      <a:pt x="93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2" name="Freeform 3264">
                <a:extLst>
                  <a:ext uri="{FF2B5EF4-FFF2-40B4-BE49-F238E27FC236}">
                    <a16:creationId xmlns:a16="http://schemas.microsoft.com/office/drawing/2014/main" id="{B9B30F1F-898E-9F7D-C4EC-897EA1DBE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35"/>
                <a:ext cx="116" cy="121"/>
              </a:xfrm>
              <a:custGeom>
                <a:avLst/>
                <a:gdLst>
                  <a:gd name="T0" fmla="*/ 78 w 231"/>
                  <a:gd name="T1" fmla="*/ 0 h 242"/>
                  <a:gd name="T2" fmla="*/ 64 w 231"/>
                  <a:gd name="T3" fmla="*/ 16 h 242"/>
                  <a:gd name="T4" fmla="*/ 46 w 231"/>
                  <a:gd name="T5" fmla="*/ 38 h 242"/>
                  <a:gd name="T6" fmla="*/ 29 w 231"/>
                  <a:gd name="T7" fmla="*/ 44 h 242"/>
                  <a:gd name="T8" fmla="*/ 11 w 231"/>
                  <a:gd name="T9" fmla="*/ 57 h 242"/>
                  <a:gd name="T10" fmla="*/ 0 w 231"/>
                  <a:gd name="T11" fmla="*/ 84 h 242"/>
                  <a:gd name="T12" fmla="*/ 16 w 231"/>
                  <a:gd name="T13" fmla="*/ 82 h 242"/>
                  <a:gd name="T14" fmla="*/ 22 w 231"/>
                  <a:gd name="T15" fmla="*/ 101 h 242"/>
                  <a:gd name="T16" fmla="*/ 22 w 231"/>
                  <a:gd name="T17" fmla="*/ 114 h 242"/>
                  <a:gd name="T18" fmla="*/ 29 w 231"/>
                  <a:gd name="T19" fmla="*/ 120 h 242"/>
                  <a:gd name="T20" fmla="*/ 41 w 231"/>
                  <a:gd name="T21" fmla="*/ 125 h 242"/>
                  <a:gd name="T22" fmla="*/ 52 w 231"/>
                  <a:gd name="T23" fmla="*/ 148 h 242"/>
                  <a:gd name="T24" fmla="*/ 53 w 231"/>
                  <a:gd name="T25" fmla="*/ 169 h 242"/>
                  <a:gd name="T26" fmla="*/ 67 w 231"/>
                  <a:gd name="T27" fmla="*/ 205 h 242"/>
                  <a:gd name="T28" fmla="*/ 79 w 231"/>
                  <a:gd name="T29" fmla="*/ 227 h 242"/>
                  <a:gd name="T30" fmla="*/ 96 w 231"/>
                  <a:gd name="T31" fmla="*/ 236 h 242"/>
                  <a:gd name="T32" fmla="*/ 132 w 231"/>
                  <a:gd name="T33" fmla="*/ 228 h 242"/>
                  <a:gd name="T34" fmla="*/ 145 w 231"/>
                  <a:gd name="T35" fmla="*/ 227 h 242"/>
                  <a:gd name="T36" fmla="*/ 152 w 231"/>
                  <a:gd name="T37" fmla="*/ 215 h 242"/>
                  <a:gd name="T38" fmla="*/ 151 w 231"/>
                  <a:gd name="T39" fmla="*/ 195 h 242"/>
                  <a:gd name="T40" fmla="*/ 163 w 231"/>
                  <a:gd name="T41" fmla="*/ 189 h 242"/>
                  <a:gd name="T42" fmla="*/ 187 w 231"/>
                  <a:gd name="T43" fmla="*/ 192 h 242"/>
                  <a:gd name="T44" fmla="*/ 193 w 231"/>
                  <a:gd name="T45" fmla="*/ 213 h 242"/>
                  <a:gd name="T46" fmla="*/ 208 w 231"/>
                  <a:gd name="T47" fmla="*/ 222 h 242"/>
                  <a:gd name="T48" fmla="*/ 219 w 231"/>
                  <a:gd name="T49" fmla="*/ 222 h 242"/>
                  <a:gd name="T50" fmla="*/ 231 w 231"/>
                  <a:gd name="T51" fmla="*/ 212 h 242"/>
                  <a:gd name="T52" fmla="*/ 219 w 231"/>
                  <a:gd name="T53" fmla="*/ 198 h 242"/>
                  <a:gd name="T54" fmla="*/ 205 w 231"/>
                  <a:gd name="T55" fmla="*/ 190 h 242"/>
                  <a:gd name="T56" fmla="*/ 201 w 231"/>
                  <a:gd name="T57" fmla="*/ 169 h 242"/>
                  <a:gd name="T58" fmla="*/ 179 w 231"/>
                  <a:gd name="T59" fmla="*/ 181 h 242"/>
                  <a:gd name="T60" fmla="*/ 184 w 231"/>
                  <a:gd name="T61" fmla="*/ 163 h 242"/>
                  <a:gd name="T62" fmla="*/ 187 w 231"/>
                  <a:gd name="T63" fmla="*/ 148 h 242"/>
                  <a:gd name="T64" fmla="*/ 207 w 231"/>
                  <a:gd name="T65" fmla="*/ 126 h 242"/>
                  <a:gd name="T66" fmla="*/ 198 w 231"/>
                  <a:gd name="T67" fmla="*/ 110 h 242"/>
                  <a:gd name="T68" fmla="*/ 179 w 231"/>
                  <a:gd name="T69" fmla="*/ 114 h 242"/>
                  <a:gd name="T70" fmla="*/ 166 w 231"/>
                  <a:gd name="T71" fmla="*/ 90 h 242"/>
                  <a:gd name="T72" fmla="*/ 179 w 231"/>
                  <a:gd name="T73" fmla="*/ 76 h 242"/>
                  <a:gd name="T74" fmla="*/ 179 w 231"/>
                  <a:gd name="T75" fmla="*/ 57 h 242"/>
                  <a:gd name="T76" fmla="*/ 189 w 231"/>
                  <a:gd name="T77" fmla="*/ 37 h 242"/>
                  <a:gd name="T78" fmla="*/ 192 w 231"/>
                  <a:gd name="T79" fmla="*/ 22 h 242"/>
                  <a:gd name="T80" fmla="*/ 173 w 231"/>
                  <a:gd name="T81" fmla="*/ 5 h 242"/>
                  <a:gd name="T82" fmla="*/ 155 w 231"/>
                  <a:gd name="T83" fmla="*/ 5 h 242"/>
                  <a:gd name="T84" fmla="*/ 143 w 231"/>
                  <a:gd name="T85" fmla="*/ 20 h 242"/>
                  <a:gd name="T86" fmla="*/ 128 w 231"/>
                  <a:gd name="T87" fmla="*/ 9 h 242"/>
                  <a:gd name="T88" fmla="*/ 113 w 231"/>
                  <a:gd name="T89" fmla="*/ 14 h 242"/>
                  <a:gd name="T90" fmla="*/ 98 w 231"/>
                  <a:gd name="T91" fmla="*/ 5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1" h="242">
                    <a:moveTo>
                      <a:pt x="87" y="2"/>
                    </a:moveTo>
                    <a:lnTo>
                      <a:pt x="84" y="5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69" y="16"/>
                    </a:lnTo>
                    <a:lnTo>
                      <a:pt x="64" y="16"/>
                    </a:lnTo>
                    <a:lnTo>
                      <a:pt x="58" y="29"/>
                    </a:lnTo>
                    <a:lnTo>
                      <a:pt x="52" y="37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32" y="49"/>
                    </a:lnTo>
                    <a:lnTo>
                      <a:pt x="29" y="44"/>
                    </a:lnTo>
                    <a:lnTo>
                      <a:pt x="25" y="47"/>
                    </a:lnTo>
                    <a:lnTo>
                      <a:pt x="17" y="52"/>
                    </a:lnTo>
                    <a:lnTo>
                      <a:pt x="11" y="57"/>
                    </a:lnTo>
                    <a:lnTo>
                      <a:pt x="9" y="60"/>
                    </a:lnTo>
                    <a:lnTo>
                      <a:pt x="11" y="67"/>
                    </a:lnTo>
                    <a:lnTo>
                      <a:pt x="0" y="84"/>
                    </a:lnTo>
                    <a:lnTo>
                      <a:pt x="3" y="85"/>
                    </a:lnTo>
                    <a:lnTo>
                      <a:pt x="13" y="81"/>
                    </a:lnTo>
                    <a:lnTo>
                      <a:pt x="16" y="82"/>
                    </a:lnTo>
                    <a:lnTo>
                      <a:pt x="14" y="90"/>
                    </a:lnTo>
                    <a:lnTo>
                      <a:pt x="26" y="90"/>
                    </a:lnTo>
                    <a:lnTo>
                      <a:pt x="22" y="101"/>
                    </a:lnTo>
                    <a:lnTo>
                      <a:pt x="13" y="102"/>
                    </a:lnTo>
                    <a:lnTo>
                      <a:pt x="14" y="113"/>
                    </a:lnTo>
                    <a:lnTo>
                      <a:pt x="22" y="114"/>
                    </a:lnTo>
                    <a:lnTo>
                      <a:pt x="28" y="111"/>
                    </a:lnTo>
                    <a:lnTo>
                      <a:pt x="26" y="116"/>
                    </a:lnTo>
                    <a:lnTo>
                      <a:pt x="29" y="120"/>
                    </a:lnTo>
                    <a:lnTo>
                      <a:pt x="28" y="123"/>
                    </a:lnTo>
                    <a:lnTo>
                      <a:pt x="37" y="129"/>
                    </a:lnTo>
                    <a:lnTo>
                      <a:pt x="41" y="125"/>
                    </a:lnTo>
                    <a:lnTo>
                      <a:pt x="46" y="125"/>
                    </a:lnTo>
                    <a:lnTo>
                      <a:pt x="49" y="136"/>
                    </a:lnTo>
                    <a:lnTo>
                      <a:pt x="52" y="148"/>
                    </a:lnTo>
                    <a:lnTo>
                      <a:pt x="49" y="157"/>
                    </a:lnTo>
                    <a:lnTo>
                      <a:pt x="53" y="163"/>
                    </a:lnTo>
                    <a:lnTo>
                      <a:pt x="53" y="169"/>
                    </a:lnTo>
                    <a:lnTo>
                      <a:pt x="63" y="186"/>
                    </a:lnTo>
                    <a:lnTo>
                      <a:pt x="64" y="199"/>
                    </a:lnTo>
                    <a:lnTo>
                      <a:pt x="67" y="205"/>
                    </a:lnTo>
                    <a:lnTo>
                      <a:pt x="76" y="218"/>
                    </a:lnTo>
                    <a:lnTo>
                      <a:pt x="73" y="225"/>
                    </a:lnTo>
                    <a:lnTo>
                      <a:pt x="79" y="227"/>
                    </a:lnTo>
                    <a:lnTo>
                      <a:pt x="87" y="240"/>
                    </a:lnTo>
                    <a:lnTo>
                      <a:pt x="94" y="242"/>
                    </a:lnTo>
                    <a:lnTo>
                      <a:pt x="96" y="236"/>
                    </a:lnTo>
                    <a:lnTo>
                      <a:pt x="104" y="228"/>
                    </a:lnTo>
                    <a:lnTo>
                      <a:pt x="123" y="225"/>
                    </a:lnTo>
                    <a:lnTo>
                      <a:pt x="132" y="228"/>
                    </a:lnTo>
                    <a:lnTo>
                      <a:pt x="132" y="222"/>
                    </a:lnTo>
                    <a:lnTo>
                      <a:pt x="140" y="221"/>
                    </a:lnTo>
                    <a:lnTo>
                      <a:pt x="145" y="227"/>
                    </a:lnTo>
                    <a:lnTo>
                      <a:pt x="149" y="227"/>
                    </a:lnTo>
                    <a:lnTo>
                      <a:pt x="146" y="218"/>
                    </a:lnTo>
                    <a:lnTo>
                      <a:pt x="152" y="215"/>
                    </a:lnTo>
                    <a:lnTo>
                      <a:pt x="149" y="212"/>
                    </a:lnTo>
                    <a:lnTo>
                      <a:pt x="152" y="202"/>
                    </a:lnTo>
                    <a:lnTo>
                      <a:pt x="151" y="195"/>
                    </a:lnTo>
                    <a:lnTo>
                      <a:pt x="152" y="187"/>
                    </a:lnTo>
                    <a:lnTo>
                      <a:pt x="158" y="186"/>
                    </a:lnTo>
                    <a:lnTo>
                      <a:pt x="163" y="189"/>
                    </a:lnTo>
                    <a:lnTo>
                      <a:pt x="167" y="186"/>
                    </a:lnTo>
                    <a:lnTo>
                      <a:pt x="182" y="187"/>
                    </a:lnTo>
                    <a:lnTo>
                      <a:pt x="187" y="192"/>
                    </a:lnTo>
                    <a:lnTo>
                      <a:pt x="189" y="199"/>
                    </a:lnTo>
                    <a:lnTo>
                      <a:pt x="195" y="205"/>
                    </a:lnTo>
                    <a:lnTo>
                      <a:pt x="193" y="213"/>
                    </a:lnTo>
                    <a:lnTo>
                      <a:pt x="186" y="219"/>
                    </a:lnTo>
                    <a:lnTo>
                      <a:pt x="192" y="225"/>
                    </a:lnTo>
                    <a:lnTo>
                      <a:pt x="208" y="222"/>
                    </a:lnTo>
                    <a:lnTo>
                      <a:pt x="210" y="218"/>
                    </a:lnTo>
                    <a:lnTo>
                      <a:pt x="216" y="218"/>
                    </a:lnTo>
                    <a:lnTo>
                      <a:pt x="219" y="222"/>
                    </a:lnTo>
                    <a:lnTo>
                      <a:pt x="228" y="221"/>
                    </a:lnTo>
                    <a:lnTo>
                      <a:pt x="230" y="215"/>
                    </a:lnTo>
                    <a:lnTo>
                      <a:pt x="231" y="212"/>
                    </a:lnTo>
                    <a:lnTo>
                      <a:pt x="230" y="205"/>
                    </a:lnTo>
                    <a:lnTo>
                      <a:pt x="230" y="201"/>
                    </a:lnTo>
                    <a:lnTo>
                      <a:pt x="219" y="198"/>
                    </a:lnTo>
                    <a:lnTo>
                      <a:pt x="217" y="192"/>
                    </a:lnTo>
                    <a:lnTo>
                      <a:pt x="208" y="189"/>
                    </a:lnTo>
                    <a:lnTo>
                      <a:pt x="205" y="190"/>
                    </a:lnTo>
                    <a:lnTo>
                      <a:pt x="207" y="186"/>
                    </a:lnTo>
                    <a:lnTo>
                      <a:pt x="205" y="175"/>
                    </a:lnTo>
                    <a:lnTo>
                      <a:pt x="201" y="169"/>
                    </a:lnTo>
                    <a:lnTo>
                      <a:pt x="192" y="180"/>
                    </a:lnTo>
                    <a:lnTo>
                      <a:pt x="184" y="184"/>
                    </a:lnTo>
                    <a:lnTo>
                      <a:pt x="179" y="181"/>
                    </a:lnTo>
                    <a:lnTo>
                      <a:pt x="182" y="171"/>
                    </a:lnTo>
                    <a:lnTo>
                      <a:pt x="182" y="164"/>
                    </a:lnTo>
                    <a:lnTo>
                      <a:pt x="184" y="163"/>
                    </a:lnTo>
                    <a:lnTo>
                      <a:pt x="182" y="157"/>
                    </a:lnTo>
                    <a:lnTo>
                      <a:pt x="182" y="152"/>
                    </a:lnTo>
                    <a:lnTo>
                      <a:pt x="187" y="148"/>
                    </a:lnTo>
                    <a:lnTo>
                      <a:pt x="195" y="129"/>
                    </a:lnTo>
                    <a:lnTo>
                      <a:pt x="198" y="129"/>
                    </a:lnTo>
                    <a:lnTo>
                      <a:pt x="207" y="126"/>
                    </a:lnTo>
                    <a:lnTo>
                      <a:pt x="207" y="123"/>
                    </a:lnTo>
                    <a:lnTo>
                      <a:pt x="201" y="123"/>
                    </a:lnTo>
                    <a:lnTo>
                      <a:pt x="198" y="110"/>
                    </a:lnTo>
                    <a:lnTo>
                      <a:pt x="195" y="110"/>
                    </a:lnTo>
                    <a:lnTo>
                      <a:pt x="186" y="114"/>
                    </a:lnTo>
                    <a:lnTo>
                      <a:pt x="179" y="114"/>
                    </a:lnTo>
                    <a:lnTo>
                      <a:pt x="172" y="102"/>
                    </a:lnTo>
                    <a:lnTo>
                      <a:pt x="169" y="101"/>
                    </a:lnTo>
                    <a:lnTo>
                      <a:pt x="166" y="90"/>
                    </a:lnTo>
                    <a:lnTo>
                      <a:pt x="170" y="85"/>
                    </a:lnTo>
                    <a:lnTo>
                      <a:pt x="175" y="87"/>
                    </a:lnTo>
                    <a:lnTo>
                      <a:pt x="179" y="76"/>
                    </a:lnTo>
                    <a:lnTo>
                      <a:pt x="186" y="69"/>
                    </a:lnTo>
                    <a:lnTo>
                      <a:pt x="182" y="69"/>
                    </a:lnTo>
                    <a:lnTo>
                      <a:pt x="179" y="57"/>
                    </a:lnTo>
                    <a:lnTo>
                      <a:pt x="179" y="54"/>
                    </a:lnTo>
                    <a:lnTo>
                      <a:pt x="184" y="41"/>
                    </a:lnTo>
                    <a:lnTo>
                      <a:pt x="189" y="37"/>
                    </a:lnTo>
                    <a:lnTo>
                      <a:pt x="192" y="32"/>
                    </a:lnTo>
                    <a:lnTo>
                      <a:pt x="189" y="26"/>
                    </a:lnTo>
                    <a:lnTo>
                      <a:pt x="192" y="22"/>
                    </a:lnTo>
                    <a:lnTo>
                      <a:pt x="193" y="9"/>
                    </a:lnTo>
                    <a:lnTo>
                      <a:pt x="184" y="8"/>
                    </a:lnTo>
                    <a:lnTo>
                      <a:pt x="173" y="5"/>
                    </a:lnTo>
                    <a:lnTo>
                      <a:pt x="169" y="2"/>
                    </a:lnTo>
                    <a:lnTo>
                      <a:pt x="158" y="2"/>
                    </a:lnTo>
                    <a:lnTo>
                      <a:pt x="155" y="5"/>
                    </a:lnTo>
                    <a:lnTo>
                      <a:pt x="149" y="22"/>
                    </a:lnTo>
                    <a:lnTo>
                      <a:pt x="146" y="23"/>
                    </a:lnTo>
                    <a:lnTo>
                      <a:pt x="143" y="20"/>
                    </a:lnTo>
                    <a:lnTo>
                      <a:pt x="140" y="16"/>
                    </a:lnTo>
                    <a:lnTo>
                      <a:pt x="142" y="9"/>
                    </a:lnTo>
                    <a:lnTo>
                      <a:pt x="128" y="9"/>
                    </a:lnTo>
                    <a:lnTo>
                      <a:pt x="122" y="11"/>
                    </a:lnTo>
                    <a:lnTo>
                      <a:pt x="120" y="14"/>
                    </a:lnTo>
                    <a:lnTo>
                      <a:pt x="113" y="14"/>
                    </a:lnTo>
                    <a:lnTo>
                      <a:pt x="113" y="17"/>
                    </a:lnTo>
                    <a:lnTo>
                      <a:pt x="102" y="12"/>
                    </a:lnTo>
                    <a:lnTo>
                      <a:pt x="98" y="5"/>
                    </a:lnTo>
                    <a:lnTo>
                      <a:pt x="93" y="2"/>
                    </a:lnTo>
                    <a:lnTo>
                      <a:pt x="87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3" name="Freeform 3265">
                <a:extLst>
                  <a:ext uri="{FF2B5EF4-FFF2-40B4-BE49-F238E27FC236}">
                    <a16:creationId xmlns:a16="http://schemas.microsoft.com/office/drawing/2014/main" id="{3554796D-A5DE-2B4B-CA76-8B3F38C18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35"/>
                <a:ext cx="116" cy="121"/>
              </a:xfrm>
              <a:custGeom>
                <a:avLst/>
                <a:gdLst>
                  <a:gd name="T0" fmla="*/ 98 w 231"/>
                  <a:gd name="T1" fmla="*/ 5 h 242"/>
                  <a:gd name="T2" fmla="*/ 113 w 231"/>
                  <a:gd name="T3" fmla="*/ 14 h 242"/>
                  <a:gd name="T4" fmla="*/ 128 w 231"/>
                  <a:gd name="T5" fmla="*/ 9 h 242"/>
                  <a:gd name="T6" fmla="*/ 143 w 231"/>
                  <a:gd name="T7" fmla="*/ 20 h 242"/>
                  <a:gd name="T8" fmla="*/ 155 w 231"/>
                  <a:gd name="T9" fmla="*/ 5 h 242"/>
                  <a:gd name="T10" fmla="*/ 173 w 231"/>
                  <a:gd name="T11" fmla="*/ 5 h 242"/>
                  <a:gd name="T12" fmla="*/ 192 w 231"/>
                  <a:gd name="T13" fmla="*/ 22 h 242"/>
                  <a:gd name="T14" fmla="*/ 189 w 231"/>
                  <a:gd name="T15" fmla="*/ 37 h 242"/>
                  <a:gd name="T16" fmla="*/ 179 w 231"/>
                  <a:gd name="T17" fmla="*/ 57 h 242"/>
                  <a:gd name="T18" fmla="*/ 179 w 231"/>
                  <a:gd name="T19" fmla="*/ 76 h 242"/>
                  <a:gd name="T20" fmla="*/ 166 w 231"/>
                  <a:gd name="T21" fmla="*/ 90 h 242"/>
                  <a:gd name="T22" fmla="*/ 179 w 231"/>
                  <a:gd name="T23" fmla="*/ 114 h 242"/>
                  <a:gd name="T24" fmla="*/ 198 w 231"/>
                  <a:gd name="T25" fmla="*/ 110 h 242"/>
                  <a:gd name="T26" fmla="*/ 207 w 231"/>
                  <a:gd name="T27" fmla="*/ 126 h 242"/>
                  <a:gd name="T28" fmla="*/ 187 w 231"/>
                  <a:gd name="T29" fmla="*/ 148 h 242"/>
                  <a:gd name="T30" fmla="*/ 184 w 231"/>
                  <a:gd name="T31" fmla="*/ 163 h 242"/>
                  <a:gd name="T32" fmla="*/ 179 w 231"/>
                  <a:gd name="T33" fmla="*/ 181 h 242"/>
                  <a:gd name="T34" fmla="*/ 201 w 231"/>
                  <a:gd name="T35" fmla="*/ 169 h 242"/>
                  <a:gd name="T36" fmla="*/ 205 w 231"/>
                  <a:gd name="T37" fmla="*/ 190 h 242"/>
                  <a:gd name="T38" fmla="*/ 219 w 231"/>
                  <a:gd name="T39" fmla="*/ 198 h 242"/>
                  <a:gd name="T40" fmla="*/ 231 w 231"/>
                  <a:gd name="T41" fmla="*/ 212 h 242"/>
                  <a:gd name="T42" fmla="*/ 219 w 231"/>
                  <a:gd name="T43" fmla="*/ 222 h 242"/>
                  <a:gd name="T44" fmla="*/ 208 w 231"/>
                  <a:gd name="T45" fmla="*/ 222 h 242"/>
                  <a:gd name="T46" fmla="*/ 193 w 231"/>
                  <a:gd name="T47" fmla="*/ 213 h 242"/>
                  <a:gd name="T48" fmla="*/ 187 w 231"/>
                  <a:gd name="T49" fmla="*/ 192 h 242"/>
                  <a:gd name="T50" fmla="*/ 163 w 231"/>
                  <a:gd name="T51" fmla="*/ 189 h 242"/>
                  <a:gd name="T52" fmla="*/ 151 w 231"/>
                  <a:gd name="T53" fmla="*/ 195 h 242"/>
                  <a:gd name="T54" fmla="*/ 152 w 231"/>
                  <a:gd name="T55" fmla="*/ 215 h 242"/>
                  <a:gd name="T56" fmla="*/ 145 w 231"/>
                  <a:gd name="T57" fmla="*/ 227 h 242"/>
                  <a:gd name="T58" fmla="*/ 132 w 231"/>
                  <a:gd name="T59" fmla="*/ 228 h 242"/>
                  <a:gd name="T60" fmla="*/ 96 w 231"/>
                  <a:gd name="T61" fmla="*/ 236 h 242"/>
                  <a:gd name="T62" fmla="*/ 79 w 231"/>
                  <a:gd name="T63" fmla="*/ 227 h 242"/>
                  <a:gd name="T64" fmla="*/ 67 w 231"/>
                  <a:gd name="T65" fmla="*/ 205 h 242"/>
                  <a:gd name="T66" fmla="*/ 53 w 231"/>
                  <a:gd name="T67" fmla="*/ 169 h 242"/>
                  <a:gd name="T68" fmla="*/ 52 w 231"/>
                  <a:gd name="T69" fmla="*/ 148 h 242"/>
                  <a:gd name="T70" fmla="*/ 41 w 231"/>
                  <a:gd name="T71" fmla="*/ 125 h 242"/>
                  <a:gd name="T72" fmla="*/ 29 w 231"/>
                  <a:gd name="T73" fmla="*/ 120 h 242"/>
                  <a:gd name="T74" fmla="*/ 22 w 231"/>
                  <a:gd name="T75" fmla="*/ 114 h 242"/>
                  <a:gd name="T76" fmla="*/ 22 w 231"/>
                  <a:gd name="T77" fmla="*/ 101 h 242"/>
                  <a:gd name="T78" fmla="*/ 16 w 231"/>
                  <a:gd name="T79" fmla="*/ 82 h 242"/>
                  <a:gd name="T80" fmla="*/ 0 w 231"/>
                  <a:gd name="T81" fmla="*/ 84 h 242"/>
                  <a:gd name="T82" fmla="*/ 11 w 231"/>
                  <a:gd name="T83" fmla="*/ 57 h 242"/>
                  <a:gd name="T84" fmla="*/ 29 w 231"/>
                  <a:gd name="T85" fmla="*/ 44 h 242"/>
                  <a:gd name="T86" fmla="*/ 46 w 231"/>
                  <a:gd name="T87" fmla="*/ 38 h 242"/>
                  <a:gd name="T88" fmla="*/ 64 w 231"/>
                  <a:gd name="T89" fmla="*/ 16 h 242"/>
                  <a:gd name="T90" fmla="*/ 78 w 231"/>
                  <a:gd name="T91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1" h="242">
                    <a:moveTo>
                      <a:pt x="87" y="2"/>
                    </a:moveTo>
                    <a:lnTo>
                      <a:pt x="93" y="2"/>
                    </a:lnTo>
                    <a:lnTo>
                      <a:pt x="98" y="5"/>
                    </a:lnTo>
                    <a:lnTo>
                      <a:pt x="102" y="12"/>
                    </a:lnTo>
                    <a:lnTo>
                      <a:pt x="113" y="17"/>
                    </a:lnTo>
                    <a:lnTo>
                      <a:pt x="113" y="14"/>
                    </a:lnTo>
                    <a:lnTo>
                      <a:pt x="120" y="14"/>
                    </a:lnTo>
                    <a:lnTo>
                      <a:pt x="122" y="11"/>
                    </a:lnTo>
                    <a:lnTo>
                      <a:pt x="128" y="9"/>
                    </a:lnTo>
                    <a:lnTo>
                      <a:pt x="142" y="9"/>
                    </a:lnTo>
                    <a:lnTo>
                      <a:pt x="140" y="16"/>
                    </a:lnTo>
                    <a:lnTo>
                      <a:pt x="143" y="20"/>
                    </a:lnTo>
                    <a:lnTo>
                      <a:pt x="146" y="23"/>
                    </a:lnTo>
                    <a:lnTo>
                      <a:pt x="149" y="22"/>
                    </a:lnTo>
                    <a:lnTo>
                      <a:pt x="155" y="5"/>
                    </a:lnTo>
                    <a:lnTo>
                      <a:pt x="158" y="2"/>
                    </a:lnTo>
                    <a:lnTo>
                      <a:pt x="169" y="2"/>
                    </a:lnTo>
                    <a:lnTo>
                      <a:pt x="173" y="5"/>
                    </a:lnTo>
                    <a:lnTo>
                      <a:pt x="184" y="8"/>
                    </a:lnTo>
                    <a:lnTo>
                      <a:pt x="193" y="9"/>
                    </a:lnTo>
                    <a:lnTo>
                      <a:pt x="192" y="22"/>
                    </a:lnTo>
                    <a:lnTo>
                      <a:pt x="189" y="26"/>
                    </a:lnTo>
                    <a:lnTo>
                      <a:pt x="192" y="32"/>
                    </a:lnTo>
                    <a:lnTo>
                      <a:pt x="189" y="37"/>
                    </a:lnTo>
                    <a:lnTo>
                      <a:pt x="184" y="41"/>
                    </a:lnTo>
                    <a:lnTo>
                      <a:pt x="179" y="54"/>
                    </a:lnTo>
                    <a:lnTo>
                      <a:pt x="179" y="57"/>
                    </a:lnTo>
                    <a:lnTo>
                      <a:pt x="182" y="69"/>
                    </a:lnTo>
                    <a:lnTo>
                      <a:pt x="186" y="69"/>
                    </a:lnTo>
                    <a:lnTo>
                      <a:pt x="179" y="76"/>
                    </a:lnTo>
                    <a:lnTo>
                      <a:pt x="175" y="87"/>
                    </a:lnTo>
                    <a:lnTo>
                      <a:pt x="170" y="85"/>
                    </a:lnTo>
                    <a:lnTo>
                      <a:pt x="166" y="90"/>
                    </a:lnTo>
                    <a:lnTo>
                      <a:pt x="169" y="101"/>
                    </a:lnTo>
                    <a:lnTo>
                      <a:pt x="172" y="102"/>
                    </a:lnTo>
                    <a:lnTo>
                      <a:pt x="179" y="114"/>
                    </a:lnTo>
                    <a:lnTo>
                      <a:pt x="186" y="114"/>
                    </a:lnTo>
                    <a:lnTo>
                      <a:pt x="195" y="110"/>
                    </a:lnTo>
                    <a:lnTo>
                      <a:pt x="198" y="110"/>
                    </a:lnTo>
                    <a:lnTo>
                      <a:pt x="201" y="123"/>
                    </a:lnTo>
                    <a:lnTo>
                      <a:pt x="207" y="123"/>
                    </a:lnTo>
                    <a:lnTo>
                      <a:pt x="207" y="126"/>
                    </a:lnTo>
                    <a:lnTo>
                      <a:pt x="198" y="129"/>
                    </a:lnTo>
                    <a:lnTo>
                      <a:pt x="195" y="129"/>
                    </a:lnTo>
                    <a:lnTo>
                      <a:pt x="187" y="148"/>
                    </a:lnTo>
                    <a:lnTo>
                      <a:pt x="182" y="152"/>
                    </a:lnTo>
                    <a:lnTo>
                      <a:pt x="182" y="157"/>
                    </a:lnTo>
                    <a:lnTo>
                      <a:pt x="184" y="163"/>
                    </a:lnTo>
                    <a:lnTo>
                      <a:pt x="182" y="164"/>
                    </a:lnTo>
                    <a:lnTo>
                      <a:pt x="182" y="171"/>
                    </a:lnTo>
                    <a:lnTo>
                      <a:pt x="179" y="181"/>
                    </a:lnTo>
                    <a:lnTo>
                      <a:pt x="184" y="184"/>
                    </a:lnTo>
                    <a:lnTo>
                      <a:pt x="192" y="180"/>
                    </a:lnTo>
                    <a:lnTo>
                      <a:pt x="201" y="169"/>
                    </a:lnTo>
                    <a:lnTo>
                      <a:pt x="205" y="175"/>
                    </a:lnTo>
                    <a:lnTo>
                      <a:pt x="207" y="186"/>
                    </a:lnTo>
                    <a:lnTo>
                      <a:pt x="205" y="190"/>
                    </a:lnTo>
                    <a:lnTo>
                      <a:pt x="208" y="189"/>
                    </a:lnTo>
                    <a:lnTo>
                      <a:pt x="217" y="192"/>
                    </a:lnTo>
                    <a:lnTo>
                      <a:pt x="219" y="198"/>
                    </a:lnTo>
                    <a:lnTo>
                      <a:pt x="230" y="201"/>
                    </a:lnTo>
                    <a:lnTo>
                      <a:pt x="230" y="205"/>
                    </a:lnTo>
                    <a:lnTo>
                      <a:pt x="231" y="212"/>
                    </a:lnTo>
                    <a:lnTo>
                      <a:pt x="230" y="215"/>
                    </a:lnTo>
                    <a:lnTo>
                      <a:pt x="228" y="221"/>
                    </a:lnTo>
                    <a:lnTo>
                      <a:pt x="219" y="222"/>
                    </a:lnTo>
                    <a:lnTo>
                      <a:pt x="216" y="218"/>
                    </a:lnTo>
                    <a:lnTo>
                      <a:pt x="210" y="218"/>
                    </a:lnTo>
                    <a:lnTo>
                      <a:pt x="208" y="222"/>
                    </a:lnTo>
                    <a:lnTo>
                      <a:pt x="192" y="225"/>
                    </a:lnTo>
                    <a:lnTo>
                      <a:pt x="186" y="219"/>
                    </a:lnTo>
                    <a:lnTo>
                      <a:pt x="193" y="213"/>
                    </a:lnTo>
                    <a:lnTo>
                      <a:pt x="195" y="205"/>
                    </a:lnTo>
                    <a:lnTo>
                      <a:pt x="189" y="199"/>
                    </a:lnTo>
                    <a:lnTo>
                      <a:pt x="187" y="192"/>
                    </a:lnTo>
                    <a:lnTo>
                      <a:pt x="182" y="187"/>
                    </a:lnTo>
                    <a:lnTo>
                      <a:pt x="167" y="186"/>
                    </a:lnTo>
                    <a:lnTo>
                      <a:pt x="163" y="189"/>
                    </a:lnTo>
                    <a:lnTo>
                      <a:pt x="158" y="186"/>
                    </a:lnTo>
                    <a:lnTo>
                      <a:pt x="152" y="187"/>
                    </a:lnTo>
                    <a:lnTo>
                      <a:pt x="151" y="195"/>
                    </a:lnTo>
                    <a:lnTo>
                      <a:pt x="152" y="202"/>
                    </a:lnTo>
                    <a:lnTo>
                      <a:pt x="149" y="212"/>
                    </a:lnTo>
                    <a:lnTo>
                      <a:pt x="152" y="215"/>
                    </a:lnTo>
                    <a:lnTo>
                      <a:pt x="146" y="218"/>
                    </a:lnTo>
                    <a:lnTo>
                      <a:pt x="149" y="227"/>
                    </a:lnTo>
                    <a:lnTo>
                      <a:pt x="145" y="227"/>
                    </a:lnTo>
                    <a:lnTo>
                      <a:pt x="140" y="221"/>
                    </a:lnTo>
                    <a:lnTo>
                      <a:pt x="132" y="222"/>
                    </a:lnTo>
                    <a:lnTo>
                      <a:pt x="132" y="228"/>
                    </a:lnTo>
                    <a:lnTo>
                      <a:pt x="123" y="225"/>
                    </a:lnTo>
                    <a:lnTo>
                      <a:pt x="104" y="228"/>
                    </a:lnTo>
                    <a:lnTo>
                      <a:pt x="96" y="236"/>
                    </a:lnTo>
                    <a:lnTo>
                      <a:pt x="94" y="242"/>
                    </a:lnTo>
                    <a:lnTo>
                      <a:pt x="87" y="240"/>
                    </a:lnTo>
                    <a:lnTo>
                      <a:pt x="79" y="227"/>
                    </a:lnTo>
                    <a:lnTo>
                      <a:pt x="73" y="225"/>
                    </a:lnTo>
                    <a:lnTo>
                      <a:pt x="76" y="218"/>
                    </a:lnTo>
                    <a:lnTo>
                      <a:pt x="67" y="205"/>
                    </a:lnTo>
                    <a:lnTo>
                      <a:pt x="64" y="199"/>
                    </a:lnTo>
                    <a:lnTo>
                      <a:pt x="63" y="186"/>
                    </a:lnTo>
                    <a:lnTo>
                      <a:pt x="53" y="169"/>
                    </a:lnTo>
                    <a:lnTo>
                      <a:pt x="53" y="163"/>
                    </a:lnTo>
                    <a:lnTo>
                      <a:pt x="49" y="157"/>
                    </a:lnTo>
                    <a:lnTo>
                      <a:pt x="52" y="148"/>
                    </a:lnTo>
                    <a:lnTo>
                      <a:pt x="49" y="136"/>
                    </a:lnTo>
                    <a:lnTo>
                      <a:pt x="46" y="125"/>
                    </a:lnTo>
                    <a:lnTo>
                      <a:pt x="41" y="125"/>
                    </a:lnTo>
                    <a:lnTo>
                      <a:pt x="37" y="129"/>
                    </a:lnTo>
                    <a:lnTo>
                      <a:pt x="28" y="123"/>
                    </a:lnTo>
                    <a:lnTo>
                      <a:pt x="29" y="120"/>
                    </a:lnTo>
                    <a:lnTo>
                      <a:pt x="26" y="116"/>
                    </a:lnTo>
                    <a:lnTo>
                      <a:pt x="28" y="111"/>
                    </a:lnTo>
                    <a:lnTo>
                      <a:pt x="22" y="114"/>
                    </a:lnTo>
                    <a:lnTo>
                      <a:pt x="14" y="113"/>
                    </a:lnTo>
                    <a:lnTo>
                      <a:pt x="13" y="102"/>
                    </a:lnTo>
                    <a:lnTo>
                      <a:pt x="22" y="101"/>
                    </a:lnTo>
                    <a:lnTo>
                      <a:pt x="26" y="90"/>
                    </a:lnTo>
                    <a:lnTo>
                      <a:pt x="14" y="90"/>
                    </a:lnTo>
                    <a:lnTo>
                      <a:pt x="16" y="82"/>
                    </a:lnTo>
                    <a:lnTo>
                      <a:pt x="13" y="81"/>
                    </a:lnTo>
                    <a:lnTo>
                      <a:pt x="3" y="85"/>
                    </a:lnTo>
                    <a:lnTo>
                      <a:pt x="0" y="84"/>
                    </a:lnTo>
                    <a:lnTo>
                      <a:pt x="11" y="67"/>
                    </a:lnTo>
                    <a:lnTo>
                      <a:pt x="9" y="60"/>
                    </a:lnTo>
                    <a:lnTo>
                      <a:pt x="11" y="57"/>
                    </a:lnTo>
                    <a:lnTo>
                      <a:pt x="17" y="52"/>
                    </a:lnTo>
                    <a:lnTo>
                      <a:pt x="25" y="47"/>
                    </a:lnTo>
                    <a:lnTo>
                      <a:pt x="29" y="44"/>
                    </a:lnTo>
                    <a:lnTo>
                      <a:pt x="32" y="49"/>
                    </a:lnTo>
                    <a:lnTo>
                      <a:pt x="37" y="47"/>
                    </a:lnTo>
                    <a:lnTo>
                      <a:pt x="46" y="38"/>
                    </a:lnTo>
                    <a:lnTo>
                      <a:pt x="52" y="37"/>
                    </a:lnTo>
                    <a:lnTo>
                      <a:pt x="58" y="29"/>
                    </a:lnTo>
                    <a:lnTo>
                      <a:pt x="64" y="16"/>
                    </a:lnTo>
                    <a:lnTo>
                      <a:pt x="69" y="16"/>
                    </a:lnTo>
                    <a:lnTo>
                      <a:pt x="76" y="0"/>
                    </a:lnTo>
                    <a:lnTo>
                      <a:pt x="78" y="0"/>
                    </a:lnTo>
                    <a:lnTo>
                      <a:pt x="84" y="5"/>
                    </a:lnTo>
                    <a:lnTo>
                      <a:pt x="87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4" name="Freeform 3266">
                <a:extLst>
                  <a:ext uri="{FF2B5EF4-FFF2-40B4-BE49-F238E27FC236}">
                    <a16:creationId xmlns:a16="http://schemas.microsoft.com/office/drawing/2014/main" id="{25020FDF-8B39-2F98-B43D-63B959E17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35"/>
                <a:ext cx="116" cy="121"/>
              </a:xfrm>
              <a:custGeom>
                <a:avLst/>
                <a:gdLst>
                  <a:gd name="T0" fmla="*/ 98 w 231"/>
                  <a:gd name="T1" fmla="*/ 5 h 242"/>
                  <a:gd name="T2" fmla="*/ 113 w 231"/>
                  <a:gd name="T3" fmla="*/ 14 h 242"/>
                  <a:gd name="T4" fmla="*/ 128 w 231"/>
                  <a:gd name="T5" fmla="*/ 9 h 242"/>
                  <a:gd name="T6" fmla="*/ 143 w 231"/>
                  <a:gd name="T7" fmla="*/ 20 h 242"/>
                  <a:gd name="T8" fmla="*/ 155 w 231"/>
                  <a:gd name="T9" fmla="*/ 5 h 242"/>
                  <a:gd name="T10" fmla="*/ 173 w 231"/>
                  <a:gd name="T11" fmla="*/ 5 h 242"/>
                  <a:gd name="T12" fmla="*/ 192 w 231"/>
                  <a:gd name="T13" fmla="*/ 22 h 242"/>
                  <a:gd name="T14" fmla="*/ 189 w 231"/>
                  <a:gd name="T15" fmla="*/ 37 h 242"/>
                  <a:gd name="T16" fmla="*/ 179 w 231"/>
                  <a:gd name="T17" fmla="*/ 57 h 242"/>
                  <a:gd name="T18" fmla="*/ 179 w 231"/>
                  <a:gd name="T19" fmla="*/ 76 h 242"/>
                  <a:gd name="T20" fmla="*/ 166 w 231"/>
                  <a:gd name="T21" fmla="*/ 90 h 242"/>
                  <a:gd name="T22" fmla="*/ 179 w 231"/>
                  <a:gd name="T23" fmla="*/ 114 h 242"/>
                  <a:gd name="T24" fmla="*/ 198 w 231"/>
                  <a:gd name="T25" fmla="*/ 110 h 242"/>
                  <a:gd name="T26" fmla="*/ 207 w 231"/>
                  <a:gd name="T27" fmla="*/ 126 h 242"/>
                  <a:gd name="T28" fmla="*/ 187 w 231"/>
                  <a:gd name="T29" fmla="*/ 148 h 242"/>
                  <a:gd name="T30" fmla="*/ 184 w 231"/>
                  <a:gd name="T31" fmla="*/ 163 h 242"/>
                  <a:gd name="T32" fmla="*/ 179 w 231"/>
                  <a:gd name="T33" fmla="*/ 181 h 242"/>
                  <a:gd name="T34" fmla="*/ 201 w 231"/>
                  <a:gd name="T35" fmla="*/ 169 h 242"/>
                  <a:gd name="T36" fmla="*/ 205 w 231"/>
                  <a:gd name="T37" fmla="*/ 190 h 242"/>
                  <a:gd name="T38" fmla="*/ 219 w 231"/>
                  <a:gd name="T39" fmla="*/ 198 h 242"/>
                  <a:gd name="T40" fmla="*/ 231 w 231"/>
                  <a:gd name="T41" fmla="*/ 212 h 242"/>
                  <a:gd name="T42" fmla="*/ 219 w 231"/>
                  <a:gd name="T43" fmla="*/ 222 h 242"/>
                  <a:gd name="T44" fmla="*/ 208 w 231"/>
                  <a:gd name="T45" fmla="*/ 222 h 242"/>
                  <a:gd name="T46" fmla="*/ 193 w 231"/>
                  <a:gd name="T47" fmla="*/ 213 h 242"/>
                  <a:gd name="T48" fmla="*/ 187 w 231"/>
                  <a:gd name="T49" fmla="*/ 192 h 242"/>
                  <a:gd name="T50" fmla="*/ 163 w 231"/>
                  <a:gd name="T51" fmla="*/ 189 h 242"/>
                  <a:gd name="T52" fmla="*/ 151 w 231"/>
                  <a:gd name="T53" fmla="*/ 195 h 242"/>
                  <a:gd name="T54" fmla="*/ 152 w 231"/>
                  <a:gd name="T55" fmla="*/ 215 h 242"/>
                  <a:gd name="T56" fmla="*/ 145 w 231"/>
                  <a:gd name="T57" fmla="*/ 227 h 242"/>
                  <a:gd name="T58" fmla="*/ 132 w 231"/>
                  <a:gd name="T59" fmla="*/ 228 h 242"/>
                  <a:gd name="T60" fmla="*/ 96 w 231"/>
                  <a:gd name="T61" fmla="*/ 236 h 242"/>
                  <a:gd name="T62" fmla="*/ 79 w 231"/>
                  <a:gd name="T63" fmla="*/ 227 h 242"/>
                  <a:gd name="T64" fmla="*/ 67 w 231"/>
                  <a:gd name="T65" fmla="*/ 205 h 242"/>
                  <a:gd name="T66" fmla="*/ 53 w 231"/>
                  <a:gd name="T67" fmla="*/ 169 h 242"/>
                  <a:gd name="T68" fmla="*/ 52 w 231"/>
                  <a:gd name="T69" fmla="*/ 148 h 242"/>
                  <a:gd name="T70" fmla="*/ 41 w 231"/>
                  <a:gd name="T71" fmla="*/ 125 h 242"/>
                  <a:gd name="T72" fmla="*/ 29 w 231"/>
                  <a:gd name="T73" fmla="*/ 120 h 242"/>
                  <a:gd name="T74" fmla="*/ 22 w 231"/>
                  <a:gd name="T75" fmla="*/ 114 h 242"/>
                  <a:gd name="T76" fmla="*/ 22 w 231"/>
                  <a:gd name="T77" fmla="*/ 101 h 242"/>
                  <a:gd name="T78" fmla="*/ 16 w 231"/>
                  <a:gd name="T79" fmla="*/ 82 h 242"/>
                  <a:gd name="T80" fmla="*/ 0 w 231"/>
                  <a:gd name="T81" fmla="*/ 84 h 242"/>
                  <a:gd name="T82" fmla="*/ 11 w 231"/>
                  <a:gd name="T83" fmla="*/ 57 h 242"/>
                  <a:gd name="T84" fmla="*/ 29 w 231"/>
                  <a:gd name="T85" fmla="*/ 44 h 242"/>
                  <a:gd name="T86" fmla="*/ 46 w 231"/>
                  <a:gd name="T87" fmla="*/ 38 h 242"/>
                  <a:gd name="T88" fmla="*/ 64 w 231"/>
                  <a:gd name="T89" fmla="*/ 16 h 242"/>
                  <a:gd name="T90" fmla="*/ 78 w 231"/>
                  <a:gd name="T91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1" h="242">
                    <a:moveTo>
                      <a:pt x="87" y="2"/>
                    </a:moveTo>
                    <a:lnTo>
                      <a:pt x="93" y="2"/>
                    </a:lnTo>
                    <a:lnTo>
                      <a:pt x="98" y="5"/>
                    </a:lnTo>
                    <a:lnTo>
                      <a:pt x="102" y="12"/>
                    </a:lnTo>
                    <a:lnTo>
                      <a:pt x="113" y="17"/>
                    </a:lnTo>
                    <a:lnTo>
                      <a:pt x="113" y="14"/>
                    </a:lnTo>
                    <a:lnTo>
                      <a:pt x="120" y="14"/>
                    </a:lnTo>
                    <a:lnTo>
                      <a:pt x="122" y="11"/>
                    </a:lnTo>
                    <a:lnTo>
                      <a:pt x="128" y="9"/>
                    </a:lnTo>
                    <a:lnTo>
                      <a:pt x="142" y="9"/>
                    </a:lnTo>
                    <a:lnTo>
                      <a:pt x="140" y="16"/>
                    </a:lnTo>
                    <a:lnTo>
                      <a:pt x="143" y="20"/>
                    </a:lnTo>
                    <a:lnTo>
                      <a:pt x="146" y="23"/>
                    </a:lnTo>
                    <a:lnTo>
                      <a:pt x="149" y="22"/>
                    </a:lnTo>
                    <a:lnTo>
                      <a:pt x="155" y="5"/>
                    </a:lnTo>
                    <a:lnTo>
                      <a:pt x="158" y="2"/>
                    </a:lnTo>
                    <a:lnTo>
                      <a:pt x="169" y="2"/>
                    </a:lnTo>
                    <a:lnTo>
                      <a:pt x="173" y="5"/>
                    </a:lnTo>
                    <a:lnTo>
                      <a:pt x="184" y="8"/>
                    </a:lnTo>
                    <a:lnTo>
                      <a:pt x="193" y="9"/>
                    </a:lnTo>
                    <a:lnTo>
                      <a:pt x="192" y="22"/>
                    </a:lnTo>
                    <a:lnTo>
                      <a:pt x="189" y="26"/>
                    </a:lnTo>
                    <a:lnTo>
                      <a:pt x="192" y="32"/>
                    </a:lnTo>
                    <a:lnTo>
                      <a:pt x="189" y="37"/>
                    </a:lnTo>
                    <a:lnTo>
                      <a:pt x="184" y="41"/>
                    </a:lnTo>
                    <a:lnTo>
                      <a:pt x="179" y="54"/>
                    </a:lnTo>
                    <a:lnTo>
                      <a:pt x="179" y="57"/>
                    </a:lnTo>
                    <a:lnTo>
                      <a:pt x="182" y="69"/>
                    </a:lnTo>
                    <a:lnTo>
                      <a:pt x="186" y="69"/>
                    </a:lnTo>
                    <a:lnTo>
                      <a:pt x="179" y="76"/>
                    </a:lnTo>
                    <a:lnTo>
                      <a:pt x="175" y="87"/>
                    </a:lnTo>
                    <a:lnTo>
                      <a:pt x="170" y="85"/>
                    </a:lnTo>
                    <a:lnTo>
                      <a:pt x="166" y="90"/>
                    </a:lnTo>
                    <a:lnTo>
                      <a:pt x="169" y="101"/>
                    </a:lnTo>
                    <a:lnTo>
                      <a:pt x="172" y="102"/>
                    </a:lnTo>
                    <a:lnTo>
                      <a:pt x="179" y="114"/>
                    </a:lnTo>
                    <a:lnTo>
                      <a:pt x="186" y="114"/>
                    </a:lnTo>
                    <a:lnTo>
                      <a:pt x="195" y="110"/>
                    </a:lnTo>
                    <a:lnTo>
                      <a:pt x="198" y="110"/>
                    </a:lnTo>
                    <a:lnTo>
                      <a:pt x="201" y="123"/>
                    </a:lnTo>
                    <a:lnTo>
                      <a:pt x="207" y="123"/>
                    </a:lnTo>
                    <a:lnTo>
                      <a:pt x="207" y="126"/>
                    </a:lnTo>
                    <a:lnTo>
                      <a:pt x="198" y="129"/>
                    </a:lnTo>
                    <a:lnTo>
                      <a:pt x="195" y="129"/>
                    </a:lnTo>
                    <a:lnTo>
                      <a:pt x="187" y="148"/>
                    </a:lnTo>
                    <a:lnTo>
                      <a:pt x="182" y="152"/>
                    </a:lnTo>
                    <a:lnTo>
                      <a:pt x="182" y="157"/>
                    </a:lnTo>
                    <a:lnTo>
                      <a:pt x="184" y="163"/>
                    </a:lnTo>
                    <a:lnTo>
                      <a:pt x="182" y="164"/>
                    </a:lnTo>
                    <a:lnTo>
                      <a:pt x="182" y="171"/>
                    </a:lnTo>
                    <a:lnTo>
                      <a:pt x="179" y="181"/>
                    </a:lnTo>
                    <a:lnTo>
                      <a:pt x="184" y="184"/>
                    </a:lnTo>
                    <a:lnTo>
                      <a:pt x="192" y="180"/>
                    </a:lnTo>
                    <a:lnTo>
                      <a:pt x="201" y="169"/>
                    </a:lnTo>
                    <a:lnTo>
                      <a:pt x="205" y="175"/>
                    </a:lnTo>
                    <a:lnTo>
                      <a:pt x="207" y="186"/>
                    </a:lnTo>
                    <a:lnTo>
                      <a:pt x="205" y="190"/>
                    </a:lnTo>
                    <a:lnTo>
                      <a:pt x="208" y="189"/>
                    </a:lnTo>
                    <a:lnTo>
                      <a:pt x="217" y="192"/>
                    </a:lnTo>
                    <a:lnTo>
                      <a:pt x="219" y="198"/>
                    </a:lnTo>
                    <a:lnTo>
                      <a:pt x="230" y="201"/>
                    </a:lnTo>
                    <a:lnTo>
                      <a:pt x="230" y="205"/>
                    </a:lnTo>
                    <a:lnTo>
                      <a:pt x="231" y="212"/>
                    </a:lnTo>
                    <a:lnTo>
                      <a:pt x="230" y="215"/>
                    </a:lnTo>
                    <a:lnTo>
                      <a:pt x="228" y="221"/>
                    </a:lnTo>
                    <a:lnTo>
                      <a:pt x="219" y="222"/>
                    </a:lnTo>
                    <a:lnTo>
                      <a:pt x="216" y="218"/>
                    </a:lnTo>
                    <a:lnTo>
                      <a:pt x="210" y="218"/>
                    </a:lnTo>
                    <a:lnTo>
                      <a:pt x="208" y="222"/>
                    </a:lnTo>
                    <a:lnTo>
                      <a:pt x="192" y="225"/>
                    </a:lnTo>
                    <a:lnTo>
                      <a:pt x="186" y="219"/>
                    </a:lnTo>
                    <a:lnTo>
                      <a:pt x="193" y="213"/>
                    </a:lnTo>
                    <a:lnTo>
                      <a:pt x="195" y="205"/>
                    </a:lnTo>
                    <a:lnTo>
                      <a:pt x="189" y="199"/>
                    </a:lnTo>
                    <a:lnTo>
                      <a:pt x="187" y="192"/>
                    </a:lnTo>
                    <a:lnTo>
                      <a:pt x="182" y="187"/>
                    </a:lnTo>
                    <a:lnTo>
                      <a:pt x="167" y="186"/>
                    </a:lnTo>
                    <a:lnTo>
                      <a:pt x="163" y="189"/>
                    </a:lnTo>
                    <a:lnTo>
                      <a:pt x="158" y="186"/>
                    </a:lnTo>
                    <a:lnTo>
                      <a:pt x="152" y="187"/>
                    </a:lnTo>
                    <a:lnTo>
                      <a:pt x="151" y="195"/>
                    </a:lnTo>
                    <a:lnTo>
                      <a:pt x="152" y="202"/>
                    </a:lnTo>
                    <a:lnTo>
                      <a:pt x="149" y="212"/>
                    </a:lnTo>
                    <a:lnTo>
                      <a:pt x="152" y="215"/>
                    </a:lnTo>
                    <a:lnTo>
                      <a:pt x="146" y="218"/>
                    </a:lnTo>
                    <a:lnTo>
                      <a:pt x="149" y="227"/>
                    </a:lnTo>
                    <a:lnTo>
                      <a:pt x="145" y="227"/>
                    </a:lnTo>
                    <a:lnTo>
                      <a:pt x="140" y="221"/>
                    </a:lnTo>
                    <a:lnTo>
                      <a:pt x="132" y="222"/>
                    </a:lnTo>
                    <a:lnTo>
                      <a:pt x="132" y="228"/>
                    </a:lnTo>
                    <a:lnTo>
                      <a:pt x="123" y="225"/>
                    </a:lnTo>
                    <a:lnTo>
                      <a:pt x="104" y="228"/>
                    </a:lnTo>
                    <a:lnTo>
                      <a:pt x="96" y="236"/>
                    </a:lnTo>
                    <a:lnTo>
                      <a:pt x="94" y="242"/>
                    </a:lnTo>
                    <a:lnTo>
                      <a:pt x="87" y="240"/>
                    </a:lnTo>
                    <a:lnTo>
                      <a:pt x="79" y="227"/>
                    </a:lnTo>
                    <a:lnTo>
                      <a:pt x="73" y="225"/>
                    </a:lnTo>
                    <a:lnTo>
                      <a:pt x="76" y="218"/>
                    </a:lnTo>
                    <a:lnTo>
                      <a:pt x="67" y="205"/>
                    </a:lnTo>
                    <a:lnTo>
                      <a:pt x="64" y="199"/>
                    </a:lnTo>
                    <a:lnTo>
                      <a:pt x="63" y="186"/>
                    </a:lnTo>
                    <a:lnTo>
                      <a:pt x="53" y="169"/>
                    </a:lnTo>
                    <a:lnTo>
                      <a:pt x="53" y="163"/>
                    </a:lnTo>
                    <a:lnTo>
                      <a:pt x="49" y="157"/>
                    </a:lnTo>
                    <a:lnTo>
                      <a:pt x="52" y="148"/>
                    </a:lnTo>
                    <a:lnTo>
                      <a:pt x="49" y="136"/>
                    </a:lnTo>
                    <a:lnTo>
                      <a:pt x="46" y="125"/>
                    </a:lnTo>
                    <a:lnTo>
                      <a:pt x="41" y="125"/>
                    </a:lnTo>
                    <a:lnTo>
                      <a:pt x="37" y="129"/>
                    </a:lnTo>
                    <a:lnTo>
                      <a:pt x="28" y="123"/>
                    </a:lnTo>
                    <a:lnTo>
                      <a:pt x="29" y="120"/>
                    </a:lnTo>
                    <a:lnTo>
                      <a:pt x="26" y="116"/>
                    </a:lnTo>
                    <a:lnTo>
                      <a:pt x="28" y="111"/>
                    </a:lnTo>
                    <a:lnTo>
                      <a:pt x="22" y="114"/>
                    </a:lnTo>
                    <a:lnTo>
                      <a:pt x="14" y="113"/>
                    </a:lnTo>
                    <a:lnTo>
                      <a:pt x="13" y="102"/>
                    </a:lnTo>
                    <a:lnTo>
                      <a:pt x="22" y="101"/>
                    </a:lnTo>
                    <a:lnTo>
                      <a:pt x="26" y="90"/>
                    </a:lnTo>
                    <a:lnTo>
                      <a:pt x="14" y="90"/>
                    </a:lnTo>
                    <a:lnTo>
                      <a:pt x="16" y="82"/>
                    </a:lnTo>
                    <a:lnTo>
                      <a:pt x="13" y="81"/>
                    </a:lnTo>
                    <a:lnTo>
                      <a:pt x="3" y="85"/>
                    </a:lnTo>
                    <a:lnTo>
                      <a:pt x="0" y="84"/>
                    </a:lnTo>
                    <a:lnTo>
                      <a:pt x="11" y="67"/>
                    </a:lnTo>
                    <a:lnTo>
                      <a:pt x="9" y="60"/>
                    </a:lnTo>
                    <a:lnTo>
                      <a:pt x="11" y="57"/>
                    </a:lnTo>
                    <a:lnTo>
                      <a:pt x="17" y="52"/>
                    </a:lnTo>
                    <a:lnTo>
                      <a:pt x="25" y="47"/>
                    </a:lnTo>
                    <a:lnTo>
                      <a:pt x="29" y="44"/>
                    </a:lnTo>
                    <a:lnTo>
                      <a:pt x="32" y="49"/>
                    </a:lnTo>
                    <a:lnTo>
                      <a:pt x="37" y="47"/>
                    </a:lnTo>
                    <a:lnTo>
                      <a:pt x="46" y="38"/>
                    </a:lnTo>
                    <a:lnTo>
                      <a:pt x="52" y="37"/>
                    </a:lnTo>
                    <a:lnTo>
                      <a:pt x="58" y="29"/>
                    </a:lnTo>
                    <a:lnTo>
                      <a:pt x="64" y="16"/>
                    </a:lnTo>
                    <a:lnTo>
                      <a:pt x="69" y="16"/>
                    </a:lnTo>
                    <a:lnTo>
                      <a:pt x="76" y="0"/>
                    </a:lnTo>
                    <a:lnTo>
                      <a:pt x="78" y="0"/>
                    </a:lnTo>
                    <a:lnTo>
                      <a:pt x="84" y="5"/>
                    </a:lnTo>
                    <a:lnTo>
                      <a:pt x="87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5" name="Freeform 3267">
                <a:extLst>
                  <a:ext uri="{FF2B5EF4-FFF2-40B4-BE49-F238E27FC236}">
                    <a16:creationId xmlns:a16="http://schemas.microsoft.com/office/drawing/2014/main" id="{67657DB1-D6D6-7B18-BB3E-D062BB217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227"/>
                <a:ext cx="75" cy="85"/>
              </a:xfrm>
              <a:custGeom>
                <a:avLst/>
                <a:gdLst>
                  <a:gd name="T0" fmla="*/ 133 w 148"/>
                  <a:gd name="T1" fmla="*/ 0 h 168"/>
                  <a:gd name="T2" fmla="*/ 130 w 148"/>
                  <a:gd name="T3" fmla="*/ 12 h 168"/>
                  <a:gd name="T4" fmla="*/ 124 w 148"/>
                  <a:gd name="T5" fmla="*/ 18 h 168"/>
                  <a:gd name="T6" fmla="*/ 116 w 148"/>
                  <a:gd name="T7" fmla="*/ 16 h 168"/>
                  <a:gd name="T8" fmla="*/ 103 w 148"/>
                  <a:gd name="T9" fmla="*/ 22 h 168"/>
                  <a:gd name="T10" fmla="*/ 98 w 148"/>
                  <a:gd name="T11" fmla="*/ 22 h 168"/>
                  <a:gd name="T12" fmla="*/ 86 w 148"/>
                  <a:gd name="T13" fmla="*/ 27 h 168"/>
                  <a:gd name="T14" fmla="*/ 83 w 148"/>
                  <a:gd name="T15" fmla="*/ 41 h 168"/>
                  <a:gd name="T16" fmla="*/ 77 w 148"/>
                  <a:gd name="T17" fmla="*/ 34 h 168"/>
                  <a:gd name="T18" fmla="*/ 68 w 148"/>
                  <a:gd name="T19" fmla="*/ 25 h 168"/>
                  <a:gd name="T20" fmla="*/ 62 w 148"/>
                  <a:gd name="T21" fmla="*/ 31 h 168"/>
                  <a:gd name="T22" fmla="*/ 59 w 148"/>
                  <a:gd name="T23" fmla="*/ 37 h 168"/>
                  <a:gd name="T24" fmla="*/ 53 w 148"/>
                  <a:gd name="T25" fmla="*/ 44 h 168"/>
                  <a:gd name="T26" fmla="*/ 38 w 148"/>
                  <a:gd name="T27" fmla="*/ 41 h 168"/>
                  <a:gd name="T28" fmla="*/ 33 w 148"/>
                  <a:gd name="T29" fmla="*/ 50 h 168"/>
                  <a:gd name="T30" fmla="*/ 18 w 148"/>
                  <a:gd name="T31" fmla="*/ 53 h 168"/>
                  <a:gd name="T32" fmla="*/ 12 w 148"/>
                  <a:gd name="T33" fmla="*/ 65 h 168"/>
                  <a:gd name="T34" fmla="*/ 21 w 148"/>
                  <a:gd name="T35" fmla="*/ 71 h 168"/>
                  <a:gd name="T36" fmla="*/ 15 w 148"/>
                  <a:gd name="T37" fmla="*/ 80 h 168"/>
                  <a:gd name="T38" fmla="*/ 0 w 148"/>
                  <a:gd name="T39" fmla="*/ 92 h 168"/>
                  <a:gd name="T40" fmla="*/ 4 w 148"/>
                  <a:gd name="T41" fmla="*/ 110 h 168"/>
                  <a:gd name="T42" fmla="*/ 15 w 148"/>
                  <a:gd name="T43" fmla="*/ 101 h 168"/>
                  <a:gd name="T44" fmla="*/ 22 w 148"/>
                  <a:gd name="T45" fmla="*/ 101 h 168"/>
                  <a:gd name="T46" fmla="*/ 30 w 148"/>
                  <a:gd name="T47" fmla="*/ 107 h 168"/>
                  <a:gd name="T48" fmla="*/ 36 w 148"/>
                  <a:gd name="T49" fmla="*/ 118 h 168"/>
                  <a:gd name="T50" fmla="*/ 30 w 148"/>
                  <a:gd name="T51" fmla="*/ 123 h 168"/>
                  <a:gd name="T52" fmla="*/ 35 w 148"/>
                  <a:gd name="T53" fmla="*/ 142 h 168"/>
                  <a:gd name="T54" fmla="*/ 47 w 148"/>
                  <a:gd name="T55" fmla="*/ 141 h 168"/>
                  <a:gd name="T56" fmla="*/ 47 w 148"/>
                  <a:gd name="T57" fmla="*/ 153 h 168"/>
                  <a:gd name="T58" fmla="*/ 53 w 148"/>
                  <a:gd name="T59" fmla="*/ 164 h 168"/>
                  <a:gd name="T60" fmla="*/ 66 w 148"/>
                  <a:gd name="T61" fmla="*/ 161 h 168"/>
                  <a:gd name="T62" fmla="*/ 77 w 148"/>
                  <a:gd name="T63" fmla="*/ 155 h 168"/>
                  <a:gd name="T64" fmla="*/ 85 w 148"/>
                  <a:gd name="T65" fmla="*/ 139 h 168"/>
                  <a:gd name="T66" fmla="*/ 89 w 148"/>
                  <a:gd name="T67" fmla="*/ 127 h 168"/>
                  <a:gd name="T68" fmla="*/ 101 w 148"/>
                  <a:gd name="T69" fmla="*/ 136 h 168"/>
                  <a:gd name="T70" fmla="*/ 101 w 148"/>
                  <a:gd name="T71" fmla="*/ 121 h 168"/>
                  <a:gd name="T72" fmla="*/ 107 w 148"/>
                  <a:gd name="T73" fmla="*/ 112 h 168"/>
                  <a:gd name="T74" fmla="*/ 116 w 148"/>
                  <a:gd name="T75" fmla="*/ 103 h 168"/>
                  <a:gd name="T76" fmla="*/ 120 w 148"/>
                  <a:gd name="T77" fmla="*/ 95 h 168"/>
                  <a:gd name="T78" fmla="*/ 124 w 148"/>
                  <a:gd name="T79" fmla="*/ 83 h 168"/>
                  <a:gd name="T80" fmla="*/ 124 w 148"/>
                  <a:gd name="T81" fmla="*/ 65 h 168"/>
                  <a:gd name="T82" fmla="*/ 129 w 148"/>
                  <a:gd name="T83" fmla="*/ 56 h 168"/>
                  <a:gd name="T84" fmla="*/ 129 w 148"/>
                  <a:gd name="T85" fmla="*/ 47 h 168"/>
                  <a:gd name="T86" fmla="*/ 142 w 148"/>
                  <a:gd name="T87" fmla="*/ 44 h 168"/>
                  <a:gd name="T88" fmla="*/ 147 w 148"/>
                  <a:gd name="T89" fmla="*/ 28 h 168"/>
                  <a:gd name="T90" fmla="*/ 138 w 148"/>
                  <a:gd name="T91" fmla="*/ 13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168">
                    <a:moveTo>
                      <a:pt x="138" y="4"/>
                    </a:moveTo>
                    <a:lnTo>
                      <a:pt x="133" y="0"/>
                    </a:lnTo>
                    <a:lnTo>
                      <a:pt x="123" y="3"/>
                    </a:lnTo>
                    <a:lnTo>
                      <a:pt x="130" y="12"/>
                    </a:lnTo>
                    <a:lnTo>
                      <a:pt x="129" y="18"/>
                    </a:lnTo>
                    <a:lnTo>
                      <a:pt x="124" y="18"/>
                    </a:lnTo>
                    <a:lnTo>
                      <a:pt x="120" y="15"/>
                    </a:lnTo>
                    <a:lnTo>
                      <a:pt x="116" y="16"/>
                    </a:lnTo>
                    <a:lnTo>
                      <a:pt x="110" y="15"/>
                    </a:lnTo>
                    <a:lnTo>
                      <a:pt x="103" y="22"/>
                    </a:lnTo>
                    <a:lnTo>
                      <a:pt x="103" y="25"/>
                    </a:lnTo>
                    <a:lnTo>
                      <a:pt x="98" y="22"/>
                    </a:lnTo>
                    <a:lnTo>
                      <a:pt x="94" y="22"/>
                    </a:lnTo>
                    <a:lnTo>
                      <a:pt x="86" y="27"/>
                    </a:lnTo>
                    <a:lnTo>
                      <a:pt x="88" y="34"/>
                    </a:lnTo>
                    <a:lnTo>
                      <a:pt x="83" y="41"/>
                    </a:lnTo>
                    <a:lnTo>
                      <a:pt x="80" y="41"/>
                    </a:lnTo>
                    <a:lnTo>
                      <a:pt x="77" y="34"/>
                    </a:lnTo>
                    <a:lnTo>
                      <a:pt x="74" y="28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62" y="31"/>
                    </a:lnTo>
                    <a:lnTo>
                      <a:pt x="56" y="31"/>
                    </a:lnTo>
                    <a:lnTo>
                      <a:pt x="59" y="37"/>
                    </a:lnTo>
                    <a:lnTo>
                      <a:pt x="56" y="48"/>
                    </a:lnTo>
                    <a:lnTo>
                      <a:pt x="53" y="44"/>
                    </a:lnTo>
                    <a:lnTo>
                      <a:pt x="47" y="45"/>
                    </a:lnTo>
                    <a:lnTo>
                      <a:pt x="38" y="41"/>
                    </a:lnTo>
                    <a:lnTo>
                      <a:pt x="33" y="42"/>
                    </a:lnTo>
                    <a:lnTo>
                      <a:pt x="33" y="50"/>
                    </a:lnTo>
                    <a:lnTo>
                      <a:pt x="24" y="54"/>
                    </a:lnTo>
                    <a:lnTo>
                      <a:pt x="18" y="53"/>
                    </a:lnTo>
                    <a:lnTo>
                      <a:pt x="12" y="57"/>
                    </a:lnTo>
                    <a:lnTo>
                      <a:pt x="12" y="65"/>
                    </a:lnTo>
                    <a:lnTo>
                      <a:pt x="18" y="65"/>
                    </a:lnTo>
                    <a:lnTo>
                      <a:pt x="21" y="71"/>
                    </a:lnTo>
                    <a:lnTo>
                      <a:pt x="13" y="75"/>
                    </a:lnTo>
                    <a:lnTo>
                      <a:pt x="15" y="80"/>
                    </a:lnTo>
                    <a:lnTo>
                      <a:pt x="7" y="83"/>
                    </a:lnTo>
                    <a:lnTo>
                      <a:pt x="0" y="92"/>
                    </a:lnTo>
                    <a:lnTo>
                      <a:pt x="3" y="95"/>
                    </a:lnTo>
                    <a:lnTo>
                      <a:pt x="4" y="110"/>
                    </a:lnTo>
                    <a:lnTo>
                      <a:pt x="12" y="106"/>
                    </a:lnTo>
                    <a:lnTo>
                      <a:pt x="15" y="101"/>
                    </a:lnTo>
                    <a:lnTo>
                      <a:pt x="21" y="98"/>
                    </a:lnTo>
                    <a:lnTo>
                      <a:pt x="22" y="101"/>
                    </a:lnTo>
                    <a:lnTo>
                      <a:pt x="30" y="100"/>
                    </a:lnTo>
                    <a:lnTo>
                      <a:pt x="30" y="107"/>
                    </a:lnTo>
                    <a:lnTo>
                      <a:pt x="35" y="112"/>
                    </a:lnTo>
                    <a:lnTo>
                      <a:pt x="36" y="118"/>
                    </a:lnTo>
                    <a:lnTo>
                      <a:pt x="33" y="117"/>
                    </a:lnTo>
                    <a:lnTo>
                      <a:pt x="30" y="123"/>
                    </a:lnTo>
                    <a:lnTo>
                      <a:pt x="33" y="135"/>
                    </a:lnTo>
                    <a:lnTo>
                      <a:pt x="35" y="142"/>
                    </a:lnTo>
                    <a:lnTo>
                      <a:pt x="38" y="139"/>
                    </a:lnTo>
                    <a:lnTo>
                      <a:pt x="47" y="141"/>
                    </a:lnTo>
                    <a:lnTo>
                      <a:pt x="54" y="144"/>
                    </a:lnTo>
                    <a:lnTo>
                      <a:pt x="47" y="153"/>
                    </a:lnTo>
                    <a:lnTo>
                      <a:pt x="45" y="158"/>
                    </a:lnTo>
                    <a:lnTo>
                      <a:pt x="53" y="164"/>
                    </a:lnTo>
                    <a:lnTo>
                      <a:pt x="59" y="165"/>
                    </a:lnTo>
                    <a:lnTo>
                      <a:pt x="66" y="161"/>
                    </a:lnTo>
                    <a:lnTo>
                      <a:pt x="77" y="168"/>
                    </a:lnTo>
                    <a:lnTo>
                      <a:pt x="77" y="155"/>
                    </a:lnTo>
                    <a:lnTo>
                      <a:pt x="80" y="148"/>
                    </a:lnTo>
                    <a:lnTo>
                      <a:pt x="85" y="139"/>
                    </a:lnTo>
                    <a:lnTo>
                      <a:pt x="85" y="132"/>
                    </a:lnTo>
                    <a:lnTo>
                      <a:pt x="89" y="127"/>
                    </a:lnTo>
                    <a:lnTo>
                      <a:pt x="92" y="132"/>
                    </a:lnTo>
                    <a:lnTo>
                      <a:pt x="101" y="136"/>
                    </a:lnTo>
                    <a:lnTo>
                      <a:pt x="103" y="129"/>
                    </a:lnTo>
                    <a:lnTo>
                      <a:pt x="101" y="121"/>
                    </a:lnTo>
                    <a:lnTo>
                      <a:pt x="103" y="112"/>
                    </a:lnTo>
                    <a:lnTo>
                      <a:pt x="107" y="112"/>
                    </a:lnTo>
                    <a:lnTo>
                      <a:pt x="115" y="110"/>
                    </a:lnTo>
                    <a:lnTo>
                      <a:pt x="116" y="103"/>
                    </a:lnTo>
                    <a:lnTo>
                      <a:pt x="124" y="101"/>
                    </a:lnTo>
                    <a:lnTo>
                      <a:pt x="120" y="95"/>
                    </a:lnTo>
                    <a:lnTo>
                      <a:pt x="120" y="89"/>
                    </a:lnTo>
                    <a:lnTo>
                      <a:pt x="124" y="83"/>
                    </a:lnTo>
                    <a:lnTo>
                      <a:pt x="123" y="79"/>
                    </a:lnTo>
                    <a:lnTo>
                      <a:pt x="124" y="65"/>
                    </a:lnTo>
                    <a:lnTo>
                      <a:pt x="123" y="62"/>
                    </a:lnTo>
                    <a:lnTo>
                      <a:pt x="129" y="56"/>
                    </a:lnTo>
                    <a:lnTo>
                      <a:pt x="132" y="50"/>
                    </a:lnTo>
                    <a:lnTo>
                      <a:pt x="129" y="47"/>
                    </a:lnTo>
                    <a:lnTo>
                      <a:pt x="129" y="42"/>
                    </a:lnTo>
                    <a:lnTo>
                      <a:pt x="142" y="44"/>
                    </a:lnTo>
                    <a:lnTo>
                      <a:pt x="148" y="36"/>
                    </a:lnTo>
                    <a:lnTo>
                      <a:pt x="147" y="28"/>
                    </a:lnTo>
                    <a:lnTo>
                      <a:pt x="138" y="21"/>
                    </a:lnTo>
                    <a:lnTo>
                      <a:pt x="138" y="13"/>
                    </a:lnTo>
                    <a:lnTo>
                      <a:pt x="138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6" name="Freeform 3268">
                <a:extLst>
                  <a:ext uri="{FF2B5EF4-FFF2-40B4-BE49-F238E27FC236}">
                    <a16:creationId xmlns:a16="http://schemas.microsoft.com/office/drawing/2014/main" id="{89AE8DE4-09EB-2CD9-031D-07B35304D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227"/>
                <a:ext cx="75" cy="85"/>
              </a:xfrm>
              <a:custGeom>
                <a:avLst/>
                <a:gdLst>
                  <a:gd name="T0" fmla="*/ 138 w 148"/>
                  <a:gd name="T1" fmla="*/ 13 h 168"/>
                  <a:gd name="T2" fmla="*/ 147 w 148"/>
                  <a:gd name="T3" fmla="*/ 28 h 168"/>
                  <a:gd name="T4" fmla="*/ 142 w 148"/>
                  <a:gd name="T5" fmla="*/ 44 h 168"/>
                  <a:gd name="T6" fmla="*/ 129 w 148"/>
                  <a:gd name="T7" fmla="*/ 47 h 168"/>
                  <a:gd name="T8" fmla="*/ 129 w 148"/>
                  <a:gd name="T9" fmla="*/ 56 h 168"/>
                  <a:gd name="T10" fmla="*/ 124 w 148"/>
                  <a:gd name="T11" fmla="*/ 65 h 168"/>
                  <a:gd name="T12" fmla="*/ 124 w 148"/>
                  <a:gd name="T13" fmla="*/ 83 h 168"/>
                  <a:gd name="T14" fmla="*/ 120 w 148"/>
                  <a:gd name="T15" fmla="*/ 95 h 168"/>
                  <a:gd name="T16" fmla="*/ 116 w 148"/>
                  <a:gd name="T17" fmla="*/ 103 h 168"/>
                  <a:gd name="T18" fmla="*/ 107 w 148"/>
                  <a:gd name="T19" fmla="*/ 112 h 168"/>
                  <a:gd name="T20" fmla="*/ 101 w 148"/>
                  <a:gd name="T21" fmla="*/ 121 h 168"/>
                  <a:gd name="T22" fmla="*/ 101 w 148"/>
                  <a:gd name="T23" fmla="*/ 136 h 168"/>
                  <a:gd name="T24" fmla="*/ 89 w 148"/>
                  <a:gd name="T25" fmla="*/ 127 h 168"/>
                  <a:gd name="T26" fmla="*/ 85 w 148"/>
                  <a:gd name="T27" fmla="*/ 139 h 168"/>
                  <a:gd name="T28" fmla="*/ 77 w 148"/>
                  <a:gd name="T29" fmla="*/ 155 h 168"/>
                  <a:gd name="T30" fmla="*/ 66 w 148"/>
                  <a:gd name="T31" fmla="*/ 161 h 168"/>
                  <a:gd name="T32" fmla="*/ 53 w 148"/>
                  <a:gd name="T33" fmla="*/ 164 h 168"/>
                  <a:gd name="T34" fmla="*/ 47 w 148"/>
                  <a:gd name="T35" fmla="*/ 153 h 168"/>
                  <a:gd name="T36" fmla="*/ 47 w 148"/>
                  <a:gd name="T37" fmla="*/ 141 h 168"/>
                  <a:gd name="T38" fmla="*/ 35 w 148"/>
                  <a:gd name="T39" fmla="*/ 142 h 168"/>
                  <a:gd name="T40" fmla="*/ 30 w 148"/>
                  <a:gd name="T41" fmla="*/ 123 h 168"/>
                  <a:gd name="T42" fmla="*/ 36 w 148"/>
                  <a:gd name="T43" fmla="*/ 118 h 168"/>
                  <a:gd name="T44" fmla="*/ 30 w 148"/>
                  <a:gd name="T45" fmla="*/ 107 h 168"/>
                  <a:gd name="T46" fmla="*/ 22 w 148"/>
                  <a:gd name="T47" fmla="*/ 101 h 168"/>
                  <a:gd name="T48" fmla="*/ 15 w 148"/>
                  <a:gd name="T49" fmla="*/ 101 h 168"/>
                  <a:gd name="T50" fmla="*/ 4 w 148"/>
                  <a:gd name="T51" fmla="*/ 110 h 168"/>
                  <a:gd name="T52" fmla="*/ 0 w 148"/>
                  <a:gd name="T53" fmla="*/ 92 h 168"/>
                  <a:gd name="T54" fmla="*/ 15 w 148"/>
                  <a:gd name="T55" fmla="*/ 80 h 168"/>
                  <a:gd name="T56" fmla="*/ 21 w 148"/>
                  <a:gd name="T57" fmla="*/ 71 h 168"/>
                  <a:gd name="T58" fmla="*/ 12 w 148"/>
                  <a:gd name="T59" fmla="*/ 65 h 168"/>
                  <a:gd name="T60" fmla="*/ 18 w 148"/>
                  <a:gd name="T61" fmla="*/ 53 h 168"/>
                  <a:gd name="T62" fmla="*/ 33 w 148"/>
                  <a:gd name="T63" fmla="*/ 50 h 168"/>
                  <a:gd name="T64" fmla="*/ 38 w 148"/>
                  <a:gd name="T65" fmla="*/ 41 h 168"/>
                  <a:gd name="T66" fmla="*/ 53 w 148"/>
                  <a:gd name="T67" fmla="*/ 44 h 168"/>
                  <a:gd name="T68" fmla="*/ 59 w 148"/>
                  <a:gd name="T69" fmla="*/ 37 h 168"/>
                  <a:gd name="T70" fmla="*/ 62 w 148"/>
                  <a:gd name="T71" fmla="*/ 31 h 168"/>
                  <a:gd name="T72" fmla="*/ 68 w 148"/>
                  <a:gd name="T73" fmla="*/ 25 h 168"/>
                  <a:gd name="T74" fmla="*/ 77 w 148"/>
                  <a:gd name="T75" fmla="*/ 34 h 168"/>
                  <a:gd name="T76" fmla="*/ 83 w 148"/>
                  <a:gd name="T77" fmla="*/ 41 h 168"/>
                  <a:gd name="T78" fmla="*/ 86 w 148"/>
                  <a:gd name="T79" fmla="*/ 27 h 168"/>
                  <a:gd name="T80" fmla="*/ 98 w 148"/>
                  <a:gd name="T81" fmla="*/ 22 h 168"/>
                  <a:gd name="T82" fmla="*/ 103 w 148"/>
                  <a:gd name="T83" fmla="*/ 22 h 168"/>
                  <a:gd name="T84" fmla="*/ 116 w 148"/>
                  <a:gd name="T85" fmla="*/ 16 h 168"/>
                  <a:gd name="T86" fmla="*/ 124 w 148"/>
                  <a:gd name="T87" fmla="*/ 18 h 168"/>
                  <a:gd name="T88" fmla="*/ 130 w 148"/>
                  <a:gd name="T89" fmla="*/ 12 h 168"/>
                  <a:gd name="T90" fmla="*/ 133 w 148"/>
                  <a:gd name="T91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168">
                    <a:moveTo>
                      <a:pt x="138" y="4"/>
                    </a:moveTo>
                    <a:lnTo>
                      <a:pt x="138" y="13"/>
                    </a:lnTo>
                    <a:lnTo>
                      <a:pt x="138" y="21"/>
                    </a:lnTo>
                    <a:lnTo>
                      <a:pt x="147" y="28"/>
                    </a:lnTo>
                    <a:lnTo>
                      <a:pt x="148" y="36"/>
                    </a:lnTo>
                    <a:lnTo>
                      <a:pt x="142" y="44"/>
                    </a:lnTo>
                    <a:lnTo>
                      <a:pt x="129" y="42"/>
                    </a:lnTo>
                    <a:lnTo>
                      <a:pt x="129" y="47"/>
                    </a:lnTo>
                    <a:lnTo>
                      <a:pt x="132" y="50"/>
                    </a:lnTo>
                    <a:lnTo>
                      <a:pt x="129" y="56"/>
                    </a:lnTo>
                    <a:lnTo>
                      <a:pt x="123" y="62"/>
                    </a:lnTo>
                    <a:lnTo>
                      <a:pt x="124" y="65"/>
                    </a:lnTo>
                    <a:lnTo>
                      <a:pt x="123" y="79"/>
                    </a:lnTo>
                    <a:lnTo>
                      <a:pt x="124" y="83"/>
                    </a:lnTo>
                    <a:lnTo>
                      <a:pt x="120" y="89"/>
                    </a:lnTo>
                    <a:lnTo>
                      <a:pt x="120" y="95"/>
                    </a:lnTo>
                    <a:lnTo>
                      <a:pt x="124" y="101"/>
                    </a:lnTo>
                    <a:lnTo>
                      <a:pt x="116" y="103"/>
                    </a:lnTo>
                    <a:lnTo>
                      <a:pt x="115" y="110"/>
                    </a:lnTo>
                    <a:lnTo>
                      <a:pt x="107" y="112"/>
                    </a:lnTo>
                    <a:lnTo>
                      <a:pt x="103" y="112"/>
                    </a:lnTo>
                    <a:lnTo>
                      <a:pt x="101" y="121"/>
                    </a:lnTo>
                    <a:lnTo>
                      <a:pt x="103" y="129"/>
                    </a:lnTo>
                    <a:lnTo>
                      <a:pt x="101" y="136"/>
                    </a:lnTo>
                    <a:lnTo>
                      <a:pt x="92" y="132"/>
                    </a:lnTo>
                    <a:lnTo>
                      <a:pt x="89" y="127"/>
                    </a:lnTo>
                    <a:lnTo>
                      <a:pt x="85" y="132"/>
                    </a:lnTo>
                    <a:lnTo>
                      <a:pt x="85" y="139"/>
                    </a:lnTo>
                    <a:lnTo>
                      <a:pt x="80" y="148"/>
                    </a:lnTo>
                    <a:lnTo>
                      <a:pt x="77" y="155"/>
                    </a:lnTo>
                    <a:lnTo>
                      <a:pt x="77" y="168"/>
                    </a:lnTo>
                    <a:lnTo>
                      <a:pt x="66" y="161"/>
                    </a:lnTo>
                    <a:lnTo>
                      <a:pt x="59" y="165"/>
                    </a:lnTo>
                    <a:lnTo>
                      <a:pt x="53" y="164"/>
                    </a:lnTo>
                    <a:lnTo>
                      <a:pt x="45" y="158"/>
                    </a:lnTo>
                    <a:lnTo>
                      <a:pt x="47" y="153"/>
                    </a:lnTo>
                    <a:lnTo>
                      <a:pt x="54" y="144"/>
                    </a:lnTo>
                    <a:lnTo>
                      <a:pt x="47" y="141"/>
                    </a:lnTo>
                    <a:lnTo>
                      <a:pt x="38" y="139"/>
                    </a:lnTo>
                    <a:lnTo>
                      <a:pt x="35" y="142"/>
                    </a:lnTo>
                    <a:lnTo>
                      <a:pt x="33" y="135"/>
                    </a:lnTo>
                    <a:lnTo>
                      <a:pt x="30" y="123"/>
                    </a:lnTo>
                    <a:lnTo>
                      <a:pt x="33" y="117"/>
                    </a:lnTo>
                    <a:lnTo>
                      <a:pt x="36" y="118"/>
                    </a:lnTo>
                    <a:lnTo>
                      <a:pt x="35" y="112"/>
                    </a:lnTo>
                    <a:lnTo>
                      <a:pt x="30" y="107"/>
                    </a:lnTo>
                    <a:lnTo>
                      <a:pt x="30" y="100"/>
                    </a:lnTo>
                    <a:lnTo>
                      <a:pt x="22" y="101"/>
                    </a:lnTo>
                    <a:lnTo>
                      <a:pt x="21" y="98"/>
                    </a:lnTo>
                    <a:lnTo>
                      <a:pt x="15" y="101"/>
                    </a:lnTo>
                    <a:lnTo>
                      <a:pt x="12" y="106"/>
                    </a:lnTo>
                    <a:lnTo>
                      <a:pt x="4" y="110"/>
                    </a:lnTo>
                    <a:lnTo>
                      <a:pt x="3" y="95"/>
                    </a:lnTo>
                    <a:lnTo>
                      <a:pt x="0" y="92"/>
                    </a:lnTo>
                    <a:lnTo>
                      <a:pt x="7" y="83"/>
                    </a:lnTo>
                    <a:lnTo>
                      <a:pt x="15" y="80"/>
                    </a:lnTo>
                    <a:lnTo>
                      <a:pt x="13" y="75"/>
                    </a:lnTo>
                    <a:lnTo>
                      <a:pt x="21" y="71"/>
                    </a:lnTo>
                    <a:lnTo>
                      <a:pt x="18" y="65"/>
                    </a:lnTo>
                    <a:lnTo>
                      <a:pt x="12" y="65"/>
                    </a:lnTo>
                    <a:lnTo>
                      <a:pt x="12" y="57"/>
                    </a:lnTo>
                    <a:lnTo>
                      <a:pt x="18" y="53"/>
                    </a:lnTo>
                    <a:lnTo>
                      <a:pt x="24" y="54"/>
                    </a:lnTo>
                    <a:lnTo>
                      <a:pt x="33" y="50"/>
                    </a:lnTo>
                    <a:lnTo>
                      <a:pt x="33" y="42"/>
                    </a:lnTo>
                    <a:lnTo>
                      <a:pt x="38" y="41"/>
                    </a:lnTo>
                    <a:lnTo>
                      <a:pt x="47" y="45"/>
                    </a:lnTo>
                    <a:lnTo>
                      <a:pt x="53" y="44"/>
                    </a:lnTo>
                    <a:lnTo>
                      <a:pt x="56" y="48"/>
                    </a:lnTo>
                    <a:lnTo>
                      <a:pt x="59" y="37"/>
                    </a:lnTo>
                    <a:lnTo>
                      <a:pt x="56" y="31"/>
                    </a:lnTo>
                    <a:lnTo>
                      <a:pt x="62" y="31"/>
                    </a:lnTo>
                    <a:lnTo>
                      <a:pt x="63" y="27"/>
                    </a:lnTo>
                    <a:lnTo>
                      <a:pt x="68" y="25"/>
                    </a:lnTo>
                    <a:lnTo>
                      <a:pt x="74" y="28"/>
                    </a:lnTo>
                    <a:lnTo>
                      <a:pt x="77" y="34"/>
                    </a:lnTo>
                    <a:lnTo>
                      <a:pt x="80" y="41"/>
                    </a:lnTo>
                    <a:lnTo>
                      <a:pt x="83" y="41"/>
                    </a:lnTo>
                    <a:lnTo>
                      <a:pt x="88" y="34"/>
                    </a:lnTo>
                    <a:lnTo>
                      <a:pt x="86" y="27"/>
                    </a:lnTo>
                    <a:lnTo>
                      <a:pt x="94" y="22"/>
                    </a:lnTo>
                    <a:lnTo>
                      <a:pt x="98" y="22"/>
                    </a:lnTo>
                    <a:lnTo>
                      <a:pt x="103" y="25"/>
                    </a:lnTo>
                    <a:lnTo>
                      <a:pt x="103" y="22"/>
                    </a:lnTo>
                    <a:lnTo>
                      <a:pt x="110" y="15"/>
                    </a:lnTo>
                    <a:lnTo>
                      <a:pt x="116" y="16"/>
                    </a:lnTo>
                    <a:lnTo>
                      <a:pt x="120" y="15"/>
                    </a:lnTo>
                    <a:lnTo>
                      <a:pt x="124" y="18"/>
                    </a:lnTo>
                    <a:lnTo>
                      <a:pt x="129" y="18"/>
                    </a:lnTo>
                    <a:lnTo>
                      <a:pt x="130" y="12"/>
                    </a:lnTo>
                    <a:lnTo>
                      <a:pt x="123" y="3"/>
                    </a:lnTo>
                    <a:lnTo>
                      <a:pt x="133" y="0"/>
                    </a:lnTo>
                    <a:lnTo>
                      <a:pt x="138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7" name="Freeform 3269">
                <a:extLst>
                  <a:ext uri="{FF2B5EF4-FFF2-40B4-BE49-F238E27FC236}">
                    <a16:creationId xmlns:a16="http://schemas.microsoft.com/office/drawing/2014/main" id="{B3473598-A2CF-ED3E-14FE-F8771D49D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227"/>
                <a:ext cx="75" cy="85"/>
              </a:xfrm>
              <a:custGeom>
                <a:avLst/>
                <a:gdLst>
                  <a:gd name="T0" fmla="*/ 138 w 148"/>
                  <a:gd name="T1" fmla="*/ 13 h 168"/>
                  <a:gd name="T2" fmla="*/ 147 w 148"/>
                  <a:gd name="T3" fmla="*/ 28 h 168"/>
                  <a:gd name="T4" fmla="*/ 142 w 148"/>
                  <a:gd name="T5" fmla="*/ 44 h 168"/>
                  <a:gd name="T6" fmla="*/ 129 w 148"/>
                  <a:gd name="T7" fmla="*/ 47 h 168"/>
                  <a:gd name="T8" fmla="*/ 129 w 148"/>
                  <a:gd name="T9" fmla="*/ 56 h 168"/>
                  <a:gd name="T10" fmla="*/ 124 w 148"/>
                  <a:gd name="T11" fmla="*/ 65 h 168"/>
                  <a:gd name="T12" fmla="*/ 124 w 148"/>
                  <a:gd name="T13" fmla="*/ 83 h 168"/>
                  <a:gd name="T14" fmla="*/ 120 w 148"/>
                  <a:gd name="T15" fmla="*/ 95 h 168"/>
                  <a:gd name="T16" fmla="*/ 116 w 148"/>
                  <a:gd name="T17" fmla="*/ 103 h 168"/>
                  <a:gd name="T18" fmla="*/ 107 w 148"/>
                  <a:gd name="T19" fmla="*/ 112 h 168"/>
                  <a:gd name="T20" fmla="*/ 101 w 148"/>
                  <a:gd name="T21" fmla="*/ 121 h 168"/>
                  <a:gd name="T22" fmla="*/ 101 w 148"/>
                  <a:gd name="T23" fmla="*/ 136 h 168"/>
                  <a:gd name="T24" fmla="*/ 89 w 148"/>
                  <a:gd name="T25" fmla="*/ 127 h 168"/>
                  <a:gd name="T26" fmla="*/ 85 w 148"/>
                  <a:gd name="T27" fmla="*/ 139 h 168"/>
                  <a:gd name="T28" fmla="*/ 77 w 148"/>
                  <a:gd name="T29" fmla="*/ 155 h 168"/>
                  <a:gd name="T30" fmla="*/ 66 w 148"/>
                  <a:gd name="T31" fmla="*/ 161 h 168"/>
                  <a:gd name="T32" fmla="*/ 53 w 148"/>
                  <a:gd name="T33" fmla="*/ 164 h 168"/>
                  <a:gd name="T34" fmla="*/ 47 w 148"/>
                  <a:gd name="T35" fmla="*/ 153 h 168"/>
                  <a:gd name="T36" fmla="*/ 47 w 148"/>
                  <a:gd name="T37" fmla="*/ 141 h 168"/>
                  <a:gd name="T38" fmla="*/ 35 w 148"/>
                  <a:gd name="T39" fmla="*/ 142 h 168"/>
                  <a:gd name="T40" fmla="*/ 30 w 148"/>
                  <a:gd name="T41" fmla="*/ 123 h 168"/>
                  <a:gd name="T42" fmla="*/ 36 w 148"/>
                  <a:gd name="T43" fmla="*/ 118 h 168"/>
                  <a:gd name="T44" fmla="*/ 30 w 148"/>
                  <a:gd name="T45" fmla="*/ 107 h 168"/>
                  <a:gd name="T46" fmla="*/ 22 w 148"/>
                  <a:gd name="T47" fmla="*/ 101 h 168"/>
                  <a:gd name="T48" fmla="*/ 15 w 148"/>
                  <a:gd name="T49" fmla="*/ 101 h 168"/>
                  <a:gd name="T50" fmla="*/ 4 w 148"/>
                  <a:gd name="T51" fmla="*/ 110 h 168"/>
                  <a:gd name="T52" fmla="*/ 0 w 148"/>
                  <a:gd name="T53" fmla="*/ 92 h 168"/>
                  <a:gd name="T54" fmla="*/ 15 w 148"/>
                  <a:gd name="T55" fmla="*/ 80 h 168"/>
                  <a:gd name="T56" fmla="*/ 21 w 148"/>
                  <a:gd name="T57" fmla="*/ 71 h 168"/>
                  <a:gd name="T58" fmla="*/ 12 w 148"/>
                  <a:gd name="T59" fmla="*/ 65 h 168"/>
                  <a:gd name="T60" fmla="*/ 18 w 148"/>
                  <a:gd name="T61" fmla="*/ 53 h 168"/>
                  <a:gd name="T62" fmla="*/ 33 w 148"/>
                  <a:gd name="T63" fmla="*/ 50 h 168"/>
                  <a:gd name="T64" fmla="*/ 38 w 148"/>
                  <a:gd name="T65" fmla="*/ 41 h 168"/>
                  <a:gd name="T66" fmla="*/ 53 w 148"/>
                  <a:gd name="T67" fmla="*/ 44 h 168"/>
                  <a:gd name="T68" fmla="*/ 59 w 148"/>
                  <a:gd name="T69" fmla="*/ 37 h 168"/>
                  <a:gd name="T70" fmla="*/ 62 w 148"/>
                  <a:gd name="T71" fmla="*/ 31 h 168"/>
                  <a:gd name="T72" fmla="*/ 68 w 148"/>
                  <a:gd name="T73" fmla="*/ 25 h 168"/>
                  <a:gd name="T74" fmla="*/ 77 w 148"/>
                  <a:gd name="T75" fmla="*/ 34 h 168"/>
                  <a:gd name="T76" fmla="*/ 83 w 148"/>
                  <a:gd name="T77" fmla="*/ 41 h 168"/>
                  <a:gd name="T78" fmla="*/ 86 w 148"/>
                  <a:gd name="T79" fmla="*/ 27 h 168"/>
                  <a:gd name="T80" fmla="*/ 98 w 148"/>
                  <a:gd name="T81" fmla="*/ 22 h 168"/>
                  <a:gd name="T82" fmla="*/ 103 w 148"/>
                  <a:gd name="T83" fmla="*/ 22 h 168"/>
                  <a:gd name="T84" fmla="*/ 116 w 148"/>
                  <a:gd name="T85" fmla="*/ 16 h 168"/>
                  <a:gd name="T86" fmla="*/ 124 w 148"/>
                  <a:gd name="T87" fmla="*/ 18 h 168"/>
                  <a:gd name="T88" fmla="*/ 130 w 148"/>
                  <a:gd name="T89" fmla="*/ 12 h 168"/>
                  <a:gd name="T90" fmla="*/ 133 w 148"/>
                  <a:gd name="T91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168">
                    <a:moveTo>
                      <a:pt x="138" y="4"/>
                    </a:moveTo>
                    <a:lnTo>
                      <a:pt x="138" y="13"/>
                    </a:lnTo>
                    <a:lnTo>
                      <a:pt x="138" y="21"/>
                    </a:lnTo>
                    <a:lnTo>
                      <a:pt x="147" y="28"/>
                    </a:lnTo>
                    <a:lnTo>
                      <a:pt x="148" y="36"/>
                    </a:lnTo>
                    <a:lnTo>
                      <a:pt x="142" y="44"/>
                    </a:lnTo>
                    <a:lnTo>
                      <a:pt x="129" y="42"/>
                    </a:lnTo>
                    <a:lnTo>
                      <a:pt x="129" y="47"/>
                    </a:lnTo>
                    <a:lnTo>
                      <a:pt x="132" y="50"/>
                    </a:lnTo>
                    <a:lnTo>
                      <a:pt x="129" y="56"/>
                    </a:lnTo>
                    <a:lnTo>
                      <a:pt x="123" y="62"/>
                    </a:lnTo>
                    <a:lnTo>
                      <a:pt x="124" y="65"/>
                    </a:lnTo>
                    <a:lnTo>
                      <a:pt x="123" y="79"/>
                    </a:lnTo>
                    <a:lnTo>
                      <a:pt x="124" y="83"/>
                    </a:lnTo>
                    <a:lnTo>
                      <a:pt x="120" y="89"/>
                    </a:lnTo>
                    <a:lnTo>
                      <a:pt x="120" y="95"/>
                    </a:lnTo>
                    <a:lnTo>
                      <a:pt x="124" y="101"/>
                    </a:lnTo>
                    <a:lnTo>
                      <a:pt x="116" y="103"/>
                    </a:lnTo>
                    <a:lnTo>
                      <a:pt x="115" y="110"/>
                    </a:lnTo>
                    <a:lnTo>
                      <a:pt x="107" y="112"/>
                    </a:lnTo>
                    <a:lnTo>
                      <a:pt x="103" y="112"/>
                    </a:lnTo>
                    <a:lnTo>
                      <a:pt x="101" y="121"/>
                    </a:lnTo>
                    <a:lnTo>
                      <a:pt x="103" y="129"/>
                    </a:lnTo>
                    <a:lnTo>
                      <a:pt x="101" y="136"/>
                    </a:lnTo>
                    <a:lnTo>
                      <a:pt x="92" y="132"/>
                    </a:lnTo>
                    <a:lnTo>
                      <a:pt x="89" y="127"/>
                    </a:lnTo>
                    <a:lnTo>
                      <a:pt x="85" y="132"/>
                    </a:lnTo>
                    <a:lnTo>
                      <a:pt x="85" y="139"/>
                    </a:lnTo>
                    <a:lnTo>
                      <a:pt x="80" y="148"/>
                    </a:lnTo>
                    <a:lnTo>
                      <a:pt x="77" y="155"/>
                    </a:lnTo>
                    <a:lnTo>
                      <a:pt x="77" y="168"/>
                    </a:lnTo>
                    <a:lnTo>
                      <a:pt x="66" y="161"/>
                    </a:lnTo>
                    <a:lnTo>
                      <a:pt x="59" y="165"/>
                    </a:lnTo>
                    <a:lnTo>
                      <a:pt x="53" y="164"/>
                    </a:lnTo>
                    <a:lnTo>
                      <a:pt x="45" y="158"/>
                    </a:lnTo>
                    <a:lnTo>
                      <a:pt x="47" y="153"/>
                    </a:lnTo>
                    <a:lnTo>
                      <a:pt x="54" y="144"/>
                    </a:lnTo>
                    <a:lnTo>
                      <a:pt x="47" y="141"/>
                    </a:lnTo>
                    <a:lnTo>
                      <a:pt x="38" y="139"/>
                    </a:lnTo>
                    <a:lnTo>
                      <a:pt x="35" y="142"/>
                    </a:lnTo>
                    <a:lnTo>
                      <a:pt x="33" y="135"/>
                    </a:lnTo>
                    <a:lnTo>
                      <a:pt x="30" y="123"/>
                    </a:lnTo>
                    <a:lnTo>
                      <a:pt x="33" y="117"/>
                    </a:lnTo>
                    <a:lnTo>
                      <a:pt x="36" y="118"/>
                    </a:lnTo>
                    <a:lnTo>
                      <a:pt x="35" y="112"/>
                    </a:lnTo>
                    <a:lnTo>
                      <a:pt x="30" y="107"/>
                    </a:lnTo>
                    <a:lnTo>
                      <a:pt x="30" y="100"/>
                    </a:lnTo>
                    <a:lnTo>
                      <a:pt x="22" y="101"/>
                    </a:lnTo>
                    <a:lnTo>
                      <a:pt x="21" y="98"/>
                    </a:lnTo>
                    <a:lnTo>
                      <a:pt x="15" y="101"/>
                    </a:lnTo>
                    <a:lnTo>
                      <a:pt x="12" y="106"/>
                    </a:lnTo>
                    <a:lnTo>
                      <a:pt x="4" y="110"/>
                    </a:lnTo>
                    <a:lnTo>
                      <a:pt x="3" y="95"/>
                    </a:lnTo>
                    <a:lnTo>
                      <a:pt x="0" y="92"/>
                    </a:lnTo>
                    <a:lnTo>
                      <a:pt x="7" y="83"/>
                    </a:lnTo>
                    <a:lnTo>
                      <a:pt x="15" y="80"/>
                    </a:lnTo>
                    <a:lnTo>
                      <a:pt x="13" y="75"/>
                    </a:lnTo>
                    <a:lnTo>
                      <a:pt x="21" y="71"/>
                    </a:lnTo>
                    <a:lnTo>
                      <a:pt x="18" y="65"/>
                    </a:lnTo>
                    <a:lnTo>
                      <a:pt x="12" y="65"/>
                    </a:lnTo>
                    <a:lnTo>
                      <a:pt x="12" y="57"/>
                    </a:lnTo>
                    <a:lnTo>
                      <a:pt x="18" y="53"/>
                    </a:lnTo>
                    <a:lnTo>
                      <a:pt x="24" y="54"/>
                    </a:lnTo>
                    <a:lnTo>
                      <a:pt x="33" y="50"/>
                    </a:lnTo>
                    <a:lnTo>
                      <a:pt x="33" y="42"/>
                    </a:lnTo>
                    <a:lnTo>
                      <a:pt x="38" y="41"/>
                    </a:lnTo>
                    <a:lnTo>
                      <a:pt x="47" y="45"/>
                    </a:lnTo>
                    <a:lnTo>
                      <a:pt x="53" y="44"/>
                    </a:lnTo>
                    <a:lnTo>
                      <a:pt x="56" y="48"/>
                    </a:lnTo>
                    <a:lnTo>
                      <a:pt x="59" y="37"/>
                    </a:lnTo>
                    <a:lnTo>
                      <a:pt x="56" y="31"/>
                    </a:lnTo>
                    <a:lnTo>
                      <a:pt x="62" y="31"/>
                    </a:lnTo>
                    <a:lnTo>
                      <a:pt x="63" y="27"/>
                    </a:lnTo>
                    <a:lnTo>
                      <a:pt x="68" y="25"/>
                    </a:lnTo>
                    <a:lnTo>
                      <a:pt x="74" y="28"/>
                    </a:lnTo>
                    <a:lnTo>
                      <a:pt x="77" y="34"/>
                    </a:lnTo>
                    <a:lnTo>
                      <a:pt x="80" y="41"/>
                    </a:lnTo>
                    <a:lnTo>
                      <a:pt x="83" y="41"/>
                    </a:lnTo>
                    <a:lnTo>
                      <a:pt x="88" y="34"/>
                    </a:lnTo>
                    <a:lnTo>
                      <a:pt x="86" y="27"/>
                    </a:lnTo>
                    <a:lnTo>
                      <a:pt x="94" y="22"/>
                    </a:lnTo>
                    <a:lnTo>
                      <a:pt x="98" y="22"/>
                    </a:lnTo>
                    <a:lnTo>
                      <a:pt x="103" y="25"/>
                    </a:lnTo>
                    <a:lnTo>
                      <a:pt x="103" y="22"/>
                    </a:lnTo>
                    <a:lnTo>
                      <a:pt x="110" y="15"/>
                    </a:lnTo>
                    <a:lnTo>
                      <a:pt x="116" y="16"/>
                    </a:lnTo>
                    <a:lnTo>
                      <a:pt x="120" y="15"/>
                    </a:lnTo>
                    <a:lnTo>
                      <a:pt x="124" y="18"/>
                    </a:lnTo>
                    <a:lnTo>
                      <a:pt x="129" y="18"/>
                    </a:lnTo>
                    <a:lnTo>
                      <a:pt x="130" y="12"/>
                    </a:lnTo>
                    <a:lnTo>
                      <a:pt x="123" y="3"/>
                    </a:lnTo>
                    <a:lnTo>
                      <a:pt x="133" y="0"/>
                    </a:lnTo>
                    <a:lnTo>
                      <a:pt x="138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8" name="Freeform 3270">
                <a:extLst>
                  <a:ext uri="{FF2B5EF4-FFF2-40B4-BE49-F238E27FC236}">
                    <a16:creationId xmlns:a16="http://schemas.microsoft.com/office/drawing/2014/main" id="{29997389-A0A9-1091-1CC7-6D944DC0F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293"/>
                <a:ext cx="82" cy="89"/>
              </a:xfrm>
              <a:custGeom>
                <a:avLst/>
                <a:gdLst>
                  <a:gd name="T0" fmla="*/ 0 w 164"/>
                  <a:gd name="T1" fmla="*/ 17 h 178"/>
                  <a:gd name="T2" fmla="*/ 6 w 164"/>
                  <a:gd name="T3" fmla="*/ 23 h 178"/>
                  <a:gd name="T4" fmla="*/ 9 w 164"/>
                  <a:gd name="T5" fmla="*/ 35 h 178"/>
                  <a:gd name="T6" fmla="*/ 9 w 164"/>
                  <a:gd name="T7" fmla="*/ 44 h 178"/>
                  <a:gd name="T8" fmla="*/ 15 w 164"/>
                  <a:gd name="T9" fmla="*/ 49 h 178"/>
                  <a:gd name="T10" fmla="*/ 15 w 164"/>
                  <a:gd name="T11" fmla="*/ 61 h 178"/>
                  <a:gd name="T12" fmla="*/ 16 w 164"/>
                  <a:gd name="T13" fmla="*/ 69 h 178"/>
                  <a:gd name="T14" fmla="*/ 16 w 164"/>
                  <a:gd name="T15" fmla="*/ 87 h 178"/>
                  <a:gd name="T16" fmla="*/ 27 w 164"/>
                  <a:gd name="T17" fmla="*/ 91 h 178"/>
                  <a:gd name="T18" fmla="*/ 39 w 164"/>
                  <a:gd name="T19" fmla="*/ 87 h 178"/>
                  <a:gd name="T20" fmla="*/ 54 w 164"/>
                  <a:gd name="T21" fmla="*/ 97 h 178"/>
                  <a:gd name="T22" fmla="*/ 68 w 164"/>
                  <a:gd name="T23" fmla="*/ 111 h 178"/>
                  <a:gd name="T24" fmla="*/ 76 w 164"/>
                  <a:gd name="T25" fmla="*/ 116 h 178"/>
                  <a:gd name="T26" fmla="*/ 85 w 164"/>
                  <a:gd name="T27" fmla="*/ 123 h 178"/>
                  <a:gd name="T28" fmla="*/ 82 w 164"/>
                  <a:gd name="T29" fmla="*/ 129 h 178"/>
                  <a:gd name="T30" fmla="*/ 85 w 164"/>
                  <a:gd name="T31" fmla="*/ 142 h 178"/>
                  <a:gd name="T32" fmla="*/ 106 w 164"/>
                  <a:gd name="T33" fmla="*/ 155 h 178"/>
                  <a:gd name="T34" fmla="*/ 115 w 164"/>
                  <a:gd name="T35" fmla="*/ 170 h 178"/>
                  <a:gd name="T36" fmla="*/ 118 w 164"/>
                  <a:gd name="T37" fmla="*/ 178 h 178"/>
                  <a:gd name="T38" fmla="*/ 129 w 164"/>
                  <a:gd name="T39" fmla="*/ 178 h 178"/>
                  <a:gd name="T40" fmla="*/ 132 w 164"/>
                  <a:gd name="T41" fmla="*/ 163 h 178"/>
                  <a:gd name="T42" fmla="*/ 141 w 164"/>
                  <a:gd name="T43" fmla="*/ 164 h 178"/>
                  <a:gd name="T44" fmla="*/ 150 w 164"/>
                  <a:gd name="T45" fmla="*/ 151 h 178"/>
                  <a:gd name="T46" fmla="*/ 151 w 164"/>
                  <a:gd name="T47" fmla="*/ 145 h 178"/>
                  <a:gd name="T48" fmla="*/ 159 w 164"/>
                  <a:gd name="T49" fmla="*/ 116 h 178"/>
                  <a:gd name="T50" fmla="*/ 147 w 164"/>
                  <a:gd name="T51" fmla="*/ 102 h 178"/>
                  <a:gd name="T52" fmla="*/ 138 w 164"/>
                  <a:gd name="T53" fmla="*/ 93 h 178"/>
                  <a:gd name="T54" fmla="*/ 133 w 164"/>
                  <a:gd name="T55" fmla="*/ 82 h 178"/>
                  <a:gd name="T56" fmla="*/ 118 w 164"/>
                  <a:gd name="T57" fmla="*/ 88 h 178"/>
                  <a:gd name="T58" fmla="*/ 112 w 164"/>
                  <a:gd name="T59" fmla="*/ 78 h 178"/>
                  <a:gd name="T60" fmla="*/ 104 w 164"/>
                  <a:gd name="T61" fmla="*/ 66 h 178"/>
                  <a:gd name="T62" fmla="*/ 103 w 164"/>
                  <a:gd name="T63" fmla="*/ 58 h 178"/>
                  <a:gd name="T64" fmla="*/ 107 w 164"/>
                  <a:gd name="T65" fmla="*/ 41 h 178"/>
                  <a:gd name="T66" fmla="*/ 94 w 164"/>
                  <a:gd name="T67" fmla="*/ 34 h 178"/>
                  <a:gd name="T68" fmla="*/ 88 w 164"/>
                  <a:gd name="T69" fmla="*/ 23 h 178"/>
                  <a:gd name="T70" fmla="*/ 88 w 164"/>
                  <a:gd name="T71" fmla="*/ 11 h 178"/>
                  <a:gd name="T72" fmla="*/ 76 w 164"/>
                  <a:gd name="T73" fmla="*/ 12 h 178"/>
                  <a:gd name="T74" fmla="*/ 65 w 164"/>
                  <a:gd name="T75" fmla="*/ 11 h 178"/>
                  <a:gd name="T76" fmla="*/ 54 w 164"/>
                  <a:gd name="T77" fmla="*/ 8 h 178"/>
                  <a:gd name="T78" fmla="*/ 38 w 164"/>
                  <a:gd name="T79" fmla="*/ 0 h 178"/>
                  <a:gd name="T80" fmla="*/ 35 w 164"/>
                  <a:gd name="T81" fmla="*/ 11 h 178"/>
                  <a:gd name="T82" fmla="*/ 24 w 164"/>
                  <a:gd name="T83" fmla="*/ 12 h 178"/>
                  <a:gd name="T84" fmla="*/ 15 w 164"/>
                  <a:gd name="T85" fmla="*/ 5 h 178"/>
                  <a:gd name="T86" fmla="*/ 3 w 164"/>
                  <a:gd name="T87" fmla="*/ 12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4" h="178">
                    <a:moveTo>
                      <a:pt x="3" y="12"/>
                    </a:moveTo>
                    <a:lnTo>
                      <a:pt x="0" y="17"/>
                    </a:lnTo>
                    <a:lnTo>
                      <a:pt x="1" y="26"/>
                    </a:lnTo>
                    <a:lnTo>
                      <a:pt x="6" y="23"/>
                    </a:lnTo>
                    <a:lnTo>
                      <a:pt x="10" y="25"/>
                    </a:lnTo>
                    <a:lnTo>
                      <a:pt x="9" y="35"/>
                    </a:lnTo>
                    <a:lnTo>
                      <a:pt x="6" y="41"/>
                    </a:lnTo>
                    <a:lnTo>
                      <a:pt x="9" y="44"/>
                    </a:lnTo>
                    <a:lnTo>
                      <a:pt x="9" y="47"/>
                    </a:lnTo>
                    <a:lnTo>
                      <a:pt x="15" y="49"/>
                    </a:lnTo>
                    <a:lnTo>
                      <a:pt x="13" y="58"/>
                    </a:lnTo>
                    <a:lnTo>
                      <a:pt x="15" y="61"/>
                    </a:lnTo>
                    <a:lnTo>
                      <a:pt x="15" y="66"/>
                    </a:lnTo>
                    <a:lnTo>
                      <a:pt x="16" y="69"/>
                    </a:lnTo>
                    <a:lnTo>
                      <a:pt x="18" y="75"/>
                    </a:lnTo>
                    <a:lnTo>
                      <a:pt x="16" y="87"/>
                    </a:lnTo>
                    <a:lnTo>
                      <a:pt x="24" y="87"/>
                    </a:lnTo>
                    <a:lnTo>
                      <a:pt x="27" y="91"/>
                    </a:lnTo>
                    <a:lnTo>
                      <a:pt x="30" y="91"/>
                    </a:lnTo>
                    <a:lnTo>
                      <a:pt x="39" y="87"/>
                    </a:lnTo>
                    <a:lnTo>
                      <a:pt x="47" y="90"/>
                    </a:lnTo>
                    <a:lnTo>
                      <a:pt x="54" y="97"/>
                    </a:lnTo>
                    <a:lnTo>
                      <a:pt x="66" y="108"/>
                    </a:lnTo>
                    <a:lnTo>
                      <a:pt x="68" y="111"/>
                    </a:lnTo>
                    <a:lnTo>
                      <a:pt x="74" y="117"/>
                    </a:lnTo>
                    <a:lnTo>
                      <a:pt x="76" y="116"/>
                    </a:lnTo>
                    <a:lnTo>
                      <a:pt x="82" y="122"/>
                    </a:lnTo>
                    <a:lnTo>
                      <a:pt x="85" y="123"/>
                    </a:lnTo>
                    <a:lnTo>
                      <a:pt x="88" y="128"/>
                    </a:lnTo>
                    <a:lnTo>
                      <a:pt x="82" y="129"/>
                    </a:lnTo>
                    <a:lnTo>
                      <a:pt x="79" y="135"/>
                    </a:lnTo>
                    <a:lnTo>
                      <a:pt x="85" y="142"/>
                    </a:lnTo>
                    <a:lnTo>
                      <a:pt x="89" y="151"/>
                    </a:lnTo>
                    <a:lnTo>
                      <a:pt x="106" y="155"/>
                    </a:lnTo>
                    <a:lnTo>
                      <a:pt x="112" y="163"/>
                    </a:lnTo>
                    <a:lnTo>
                      <a:pt x="115" y="170"/>
                    </a:lnTo>
                    <a:lnTo>
                      <a:pt x="112" y="175"/>
                    </a:lnTo>
                    <a:lnTo>
                      <a:pt x="118" y="178"/>
                    </a:lnTo>
                    <a:lnTo>
                      <a:pt x="121" y="178"/>
                    </a:lnTo>
                    <a:lnTo>
                      <a:pt x="129" y="178"/>
                    </a:lnTo>
                    <a:lnTo>
                      <a:pt x="129" y="173"/>
                    </a:lnTo>
                    <a:lnTo>
                      <a:pt x="132" y="163"/>
                    </a:lnTo>
                    <a:lnTo>
                      <a:pt x="136" y="160"/>
                    </a:lnTo>
                    <a:lnTo>
                      <a:pt x="141" y="164"/>
                    </a:lnTo>
                    <a:lnTo>
                      <a:pt x="154" y="157"/>
                    </a:lnTo>
                    <a:lnTo>
                      <a:pt x="150" y="151"/>
                    </a:lnTo>
                    <a:lnTo>
                      <a:pt x="154" y="148"/>
                    </a:lnTo>
                    <a:lnTo>
                      <a:pt x="151" y="145"/>
                    </a:lnTo>
                    <a:lnTo>
                      <a:pt x="164" y="128"/>
                    </a:lnTo>
                    <a:lnTo>
                      <a:pt x="159" y="116"/>
                    </a:lnTo>
                    <a:lnTo>
                      <a:pt x="151" y="110"/>
                    </a:lnTo>
                    <a:lnTo>
                      <a:pt x="147" y="102"/>
                    </a:lnTo>
                    <a:lnTo>
                      <a:pt x="141" y="99"/>
                    </a:lnTo>
                    <a:lnTo>
                      <a:pt x="138" y="93"/>
                    </a:lnTo>
                    <a:lnTo>
                      <a:pt x="133" y="93"/>
                    </a:lnTo>
                    <a:lnTo>
                      <a:pt x="133" y="82"/>
                    </a:lnTo>
                    <a:lnTo>
                      <a:pt x="126" y="79"/>
                    </a:lnTo>
                    <a:lnTo>
                      <a:pt x="118" y="88"/>
                    </a:lnTo>
                    <a:lnTo>
                      <a:pt x="112" y="82"/>
                    </a:lnTo>
                    <a:lnTo>
                      <a:pt x="112" y="78"/>
                    </a:lnTo>
                    <a:lnTo>
                      <a:pt x="103" y="69"/>
                    </a:lnTo>
                    <a:lnTo>
                      <a:pt x="104" y="66"/>
                    </a:lnTo>
                    <a:lnTo>
                      <a:pt x="100" y="61"/>
                    </a:lnTo>
                    <a:lnTo>
                      <a:pt x="103" y="58"/>
                    </a:lnTo>
                    <a:lnTo>
                      <a:pt x="104" y="49"/>
                    </a:lnTo>
                    <a:lnTo>
                      <a:pt x="107" y="41"/>
                    </a:lnTo>
                    <a:lnTo>
                      <a:pt x="100" y="35"/>
                    </a:lnTo>
                    <a:lnTo>
                      <a:pt x="94" y="34"/>
                    </a:lnTo>
                    <a:lnTo>
                      <a:pt x="86" y="28"/>
                    </a:lnTo>
                    <a:lnTo>
                      <a:pt x="88" y="23"/>
                    </a:lnTo>
                    <a:lnTo>
                      <a:pt x="95" y="14"/>
                    </a:lnTo>
                    <a:lnTo>
                      <a:pt x="88" y="11"/>
                    </a:lnTo>
                    <a:lnTo>
                      <a:pt x="79" y="9"/>
                    </a:lnTo>
                    <a:lnTo>
                      <a:pt x="76" y="12"/>
                    </a:lnTo>
                    <a:lnTo>
                      <a:pt x="69" y="20"/>
                    </a:lnTo>
                    <a:lnTo>
                      <a:pt x="65" y="11"/>
                    </a:lnTo>
                    <a:lnTo>
                      <a:pt x="60" y="8"/>
                    </a:lnTo>
                    <a:lnTo>
                      <a:pt x="54" y="8"/>
                    </a:lnTo>
                    <a:lnTo>
                      <a:pt x="51" y="9"/>
                    </a:lnTo>
                    <a:lnTo>
                      <a:pt x="38" y="0"/>
                    </a:lnTo>
                    <a:lnTo>
                      <a:pt x="35" y="5"/>
                    </a:lnTo>
                    <a:lnTo>
                      <a:pt x="35" y="11"/>
                    </a:lnTo>
                    <a:lnTo>
                      <a:pt x="30" y="17"/>
                    </a:lnTo>
                    <a:lnTo>
                      <a:pt x="24" y="12"/>
                    </a:lnTo>
                    <a:lnTo>
                      <a:pt x="24" y="5"/>
                    </a:lnTo>
                    <a:lnTo>
                      <a:pt x="15" y="5"/>
                    </a:lnTo>
                    <a:lnTo>
                      <a:pt x="7" y="11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9" name="Freeform 3271">
                <a:extLst>
                  <a:ext uri="{FF2B5EF4-FFF2-40B4-BE49-F238E27FC236}">
                    <a16:creationId xmlns:a16="http://schemas.microsoft.com/office/drawing/2014/main" id="{83EB3A3C-2354-70D2-F899-109583483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293"/>
                <a:ext cx="82" cy="89"/>
              </a:xfrm>
              <a:custGeom>
                <a:avLst/>
                <a:gdLst>
                  <a:gd name="T0" fmla="*/ 7 w 164"/>
                  <a:gd name="T1" fmla="*/ 11 h 178"/>
                  <a:gd name="T2" fmla="*/ 24 w 164"/>
                  <a:gd name="T3" fmla="*/ 5 h 178"/>
                  <a:gd name="T4" fmla="*/ 30 w 164"/>
                  <a:gd name="T5" fmla="*/ 17 h 178"/>
                  <a:gd name="T6" fmla="*/ 35 w 164"/>
                  <a:gd name="T7" fmla="*/ 5 h 178"/>
                  <a:gd name="T8" fmla="*/ 51 w 164"/>
                  <a:gd name="T9" fmla="*/ 9 h 178"/>
                  <a:gd name="T10" fmla="*/ 60 w 164"/>
                  <a:gd name="T11" fmla="*/ 8 h 178"/>
                  <a:gd name="T12" fmla="*/ 69 w 164"/>
                  <a:gd name="T13" fmla="*/ 20 h 178"/>
                  <a:gd name="T14" fmla="*/ 79 w 164"/>
                  <a:gd name="T15" fmla="*/ 9 h 178"/>
                  <a:gd name="T16" fmla="*/ 95 w 164"/>
                  <a:gd name="T17" fmla="*/ 14 h 178"/>
                  <a:gd name="T18" fmla="*/ 86 w 164"/>
                  <a:gd name="T19" fmla="*/ 28 h 178"/>
                  <a:gd name="T20" fmla="*/ 100 w 164"/>
                  <a:gd name="T21" fmla="*/ 35 h 178"/>
                  <a:gd name="T22" fmla="*/ 104 w 164"/>
                  <a:gd name="T23" fmla="*/ 49 h 178"/>
                  <a:gd name="T24" fmla="*/ 100 w 164"/>
                  <a:gd name="T25" fmla="*/ 61 h 178"/>
                  <a:gd name="T26" fmla="*/ 103 w 164"/>
                  <a:gd name="T27" fmla="*/ 69 h 178"/>
                  <a:gd name="T28" fmla="*/ 112 w 164"/>
                  <a:gd name="T29" fmla="*/ 82 h 178"/>
                  <a:gd name="T30" fmla="*/ 126 w 164"/>
                  <a:gd name="T31" fmla="*/ 79 h 178"/>
                  <a:gd name="T32" fmla="*/ 133 w 164"/>
                  <a:gd name="T33" fmla="*/ 93 h 178"/>
                  <a:gd name="T34" fmla="*/ 141 w 164"/>
                  <a:gd name="T35" fmla="*/ 99 h 178"/>
                  <a:gd name="T36" fmla="*/ 151 w 164"/>
                  <a:gd name="T37" fmla="*/ 110 h 178"/>
                  <a:gd name="T38" fmla="*/ 164 w 164"/>
                  <a:gd name="T39" fmla="*/ 128 h 178"/>
                  <a:gd name="T40" fmla="*/ 154 w 164"/>
                  <a:gd name="T41" fmla="*/ 148 h 178"/>
                  <a:gd name="T42" fmla="*/ 154 w 164"/>
                  <a:gd name="T43" fmla="*/ 157 h 178"/>
                  <a:gd name="T44" fmla="*/ 136 w 164"/>
                  <a:gd name="T45" fmla="*/ 160 h 178"/>
                  <a:gd name="T46" fmla="*/ 129 w 164"/>
                  <a:gd name="T47" fmla="*/ 173 h 178"/>
                  <a:gd name="T48" fmla="*/ 121 w 164"/>
                  <a:gd name="T49" fmla="*/ 178 h 178"/>
                  <a:gd name="T50" fmla="*/ 112 w 164"/>
                  <a:gd name="T51" fmla="*/ 175 h 178"/>
                  <a:gd name="T52" fmla="*/ 112 w 164"/>
                  <a:gd name="T53" fmla="*/ 163 h 178"/>
                  <a:gd name="T54" fmla="*/ 89 w 164"/>
                  <a:gd name="T55" fmla="*/ 151 h 178"/>
                  <a:gd name="T56" fmla="*/ 79 w 164"/>
                  <a:gd name="T57" fmla="*/ 135 h 178"/>
                  <a:gd name="T58" fmla="*/ 88 w 164"/>
                  <a:gd name="T59" fmla="*/ 128 h 178"/>
                  <a:gd name="T60" fmla="*/ 82 w 164"/>
                  <a:gd name="T61" fmla="*/ 122 h 178"/>
                  <a:gd name="T62" fmla="*/ 74 w 164"/>
                  <a:gd name="T63" fmla="*/ 117 h 178"/>
                  <a:gd name="T64" fmla="*/ 66 w 164"/>
                  <a:gd name="T65" fmla="*/ 108 h 178"/>
                  <a:gd name="T66" fmla="*/ 47 w 164"/>
                  <a:gd name="T67" fmla="*/ 90 h 178"/>
                  <a:gd name="T68" fmla="*/ 30 w 164"/>
                  <a:gd name="T69" fmla="*/ 91 h 178"/>
                  <a:gd name="T70" fmla="*/ 24 w 164"/>
                  <a:gd name="T71" fmla="*/ 87 h 178"/>
                  <a:gd name="T72" fmla="*/ 18 w 164"/>
                  <a:gd name="T73" fmla="*/ 75 h 178"/>
                  <a:gd name="T74" fmla="*/ 15 w 164"/>
                  <a:gd name="T75" fmla="*/ 66 h 178"/>
                  <a:gd name="T76" fmla="*/ 13 w 164"/>
                  <a:gd name="T77" fmla="*/ 58 h 178"/>
                  <a:gd name="T78" fmla="*/ 9 w 164"/>
                  <a:gd name="T79" fmla="*/ 47 h 178"/>
                  <a:gd name="T80" fmla="*/ 6 w 164"/>
                  <a:gd name="T81" fmla="*/ 41 h 178"/>
                  <a:gd name="T82" fmla="*/ 10 w 164"/>
                  <a:gd name="T83" fmla="*/ 25 h 178"/>
                  <a:gd name="T84" fmla="*/ 1 w 164"/>
                  <a:gd name="T85" fmla="*/ 26 h 178"/>
                  <a:gd name="T86" fmla="*/ 3 w 164"/>
                  <a:gd name="T87" fmla="*/ 12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4" h="178">
                    <a:moveTo>
                      <a:pt x="3" y="12"/>
                    </a:moveTo>
                    <a:lnTo>
                      <a:pt x="7" y="11"/>
                    </a:lnTo>
                    <a:lnTo>
                      <a:pt x="15" y="5"/>
                    </a:lnTo>
                    <a:lnTo>
                      <a:pt x="24" y="5"/>
                    </a:lnTo>
                    <a:lnTo>
                      <a:pt x="24" y="12"/>
                    </a:lnTo>
                    <a:lnTo>
                      <a:pt x="30" y="17"/>
                    </a:lnTo>
                    <a:lnTo>
                      <a:pt x="35" y="11"/>
                    </a:lnTo>
                    <a:lnTo>
                      <a:pt x="35" y="5"/>
                    </a:lnTo>
                    <a:lnTo>
                      <a:pt x="38" y="0"/>
                    </a:lnTo>
                    <a:lnTo>
                      <a:pt x="51" y="9"/>
                    </a:lnTo>
                    <a:lnTo>
                      <a:pt x="54" y="8"/>
                    </a:lnTo>
                    <a:lnTo>
                      <a:pt x="60" y="8"/>
                    </a:lnTo>
                    <a:lnTo>
                      <a:pt x="65" y="11"/>
                    </a:lnTo>
                    <a:lnTo>
                      <a:pt x="69" y="20"/>
                    </a:lnTo>
                    <a:lnTo>
                      <a:pt x="76" y="12"/>
                    </a:lnTo>
                    <a:lnTo>
                      <a:pt x="79" y="9"/>
                    </a:lnTo>
                    <a:lnTo>
                      <a:pt x="88" y="11"/>
                    </a:lnTo>
                    <a:lnTo>
                      <a:pt x="95" y="14"/>
                    </a:lnTo>
                    <a:lnTo>
                      <a:pt x="88" y="23"/>
                    </a:lnTo>
                    <a:lnTo>
                      <a:pt x="86" y="28"/>
                    </a:lnTo>
                    <a:lnTo>
                      <a:pt x="94" y="34"/>
                    </a:lnTo>
                    <a:lnTo>
                      <a:pt x="100" y="35"/>
                    </a:lnTo>
                    <a:lnTo>
                      <a:pt x="107" y="41"/>
                    </a:lnTo>
                    <a:lnTo>
                      <a:pt x="104" y="49"/>
                    </a:lnTo>
                    <a:lnTo>
                      <a:pt x="103" y="58"/>
                    </a:lnTo>
                    <a:lnTo>
                      <a:pt x="100" y="61"/>
                    </a:lnTo>
                    <a:lnTo>
                      <a:pt x="104" y="66"/>
                    </a:lnTo>
                    <a:lnTo>
                      <a:pt x="103" y="69"/>
                    </a:lnTo>
                    <a:lnTo>
                      <a:pt x="112" y="78"/>
                    </a:lnTo>
                    <a:lnTo>
                      <a:pt x="112" y="82"/>
                    </a:lnTo>
                    <a:lnTo>
                      <a:pt x="118" y="88"/>
                    </a:lnTo>
                    <a:lnTo>
                      <a:pt x="126" y="79"/>
                    </a:lnTo>
                    <a:lnTo>
                      <a:pt x="133" y="82"/>
                    </a:lnTo>
                    <a:lnTo>
                      <a:pt x="133" y="93"/>
                    </a:lnTo>
                    <a:lnTo>
                      <a:pt x="138" y="93"/>
                    </a:lnTo>
                    <a:lnTo>
                      <a:pt x="141" y="99"/>
                    </a:lnTo>
                    <a:lnTo>
                      <a:pt x="147" y="102"/>
                    </a:lnTo>
                    <a:lnTo>
                      <a:pt x="151" y="110"/>
                    </a:lnTo>
                    <a:lnTo>
                      <a:pt x="159" y="116"/>
                    </a:lnTo>
                    <a:lnTo>
                      <a:pt x="164" y="128"/>
                    </a:lnTo>
                    <a:lnTo>
                      <a:pt x="151" y="145"/>
                    </a:lnTo>
                    <a:lnTo>
                      <a:pt x="154" y="148"/>
                    </a:lnTo>
                    <a:lnTo>
                      <a:pt x="150" y="151"/>
                    </a:lnTo>
                    <a:lnTo>
                      <a:pt x="154" y="157"/>
                    </a:lnTo>
                    <a:lnTo>
                      <a:pt x="141" y="164"/>
                    </a:lnTo>
                    <a:lnTo>
                      <a:pt x="136" y="160"/>
                    </a:lnTo>
                    <a:lnTo>
                      <a:pt x="132" y="163"/>
                    </a:lnTo>
                    <a:lnTo>
                      <a:pt x="129" y="173"/>
                    </a:lnTo>
                    <a:lnTo>
                      <a:pt x="129" y="178"/>
                    </a:lnTo>
                    <a:lnTo>
                      <a:pt x="121" y="178"/>
                    </a:lnTo>
                    <a:lnTo>
                      <a:pt x="118" y="178"/>
                    </a:lnTo>
                    <a:lnTo>
                      <a:pt x="112" y="175"/>
                    </a:lnTo>
                    <a:lnTo>
                      <a:pt x="115" y="170"/>
                    </a:lnTo>
                    <a:lnTo>
                      <a:pt x="112" y="163"/>
                    </a:lnTo>
                    <a:lnTo>
                      <a:pt x="106" y="155"/>
                    </a:lnTo>
                    <a:lnTo>
                      <a:pt x="89" y="151"/>
                    </a:lnTo>
                    <a:lnTo>
                      <a:pt x="85" y="142"/>
                    </a:lnTo>
                    <a:lnTo>
                      <a:pt x="79" y="135"/>
                    </a:lnTo>
                    <a:lnTo>
                      <a:pt x="82" y="129"/>
                    </a:lnTo>
                    <a:lnTo>
                      <a:pt x="88" y="128"/>
                    </a:lnTo>
                    <a:lnTo>
                      <a:pt x="85" y="123"/>
                    </a:lnTo>
                    <a:lnTo>
                      <a:pt x="82" y="122"/>
                    </a:lnTo>
                    <a:lnTo>
                      <a:pt x="76" y="116"/>
                    </a:lnTo>
                    <a:lnTo>
                      <a:pt x="74" y="117"/>
                    </a:lnTo>
                    <a:lnTo>
                      <a:pt x="68" y="111"/>
                    </a:lnTo>
                    <a:lnTo>
                      <a:pt x="66" y="108"/>
                    </a:lnTo>
                    <a:lnTo>
                      <a:pt x="54" y="97"/>
                    </a:lnTo>
                    <a:lnTo>
                      <a:pt x="47" y="90"/>
                    </a:lnTo>
                    <a:lnTo>
                      <a:pt x="39" y="87"/>
                    </a:lnTo>
                    <a:lnTo>
                      <a:pt x="30" y="91"/>
                    </a:lnTo>
                    <a:lnTo>
                      <a:pt x="27" y="91"/>
                    </a:lnTo>
                    <a:lnTo>
                      <a:pt x="24" y="87"/>
                    </a:lnTo>
                    <a:lnTo>
                      <a:pt x="16" y="87"/>
                    </a:lnTo>
                    <a:lnTo>
                      <a:pt x="18" y="75"/>
                    </a:lnTo>
                    <a:lnTo>
                      <a:pt x="16" y="69"/>
                    </a:lnTo>
                    <a:lnTo>
                      <a:pt x="15" y="66"/>
                    </a:lnTo>
                    <a:lnTo>
                      <a:pt x="15" y="61"/>
                    </a:lnTo>
                    <a:lnTo>
                      <a:pt x="13" y="58"/>
                    </a:lnTo>
                    <a:lnTo>
                      <a:pt x="15" y="49"/>
                    </a:lnTo>
                    <a:lnTo>
                      <a:pt x="9" y="47"/>
                    </a:lnTo>
                    <a:lnTo>
                      <a:pt x="9" y="44"/>
                    </a:lnTo>
                    <a:lnTo>
                      <a:pt x="6" y="41"/>
                    </a:lnTo>
                    <a:lnTo>
                      <a:pt x="9" y="35"/>
                    </a:lnTo>
                    <a:lnTo>
                      <a:pt x="10" y="25"/>
                    </a:lnTo>
                    <a:lnTo>
                      <a:pt x="6" y="23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0" name="Freeform 3272">
                <a:extLst>
                  <a:ext uri="{FF2B5EF4-FFF2-40B4-BE49-F238E27FC236}">
                    <a16:creationId xmlns:a16="http://schemas.microsoft.com/office/drawing/2014/main" id="{63C86A09-0C35-B02F-83DF-1F6ABD06C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293"/>
                <a:ext cx="82" cy="89"/>
              </a:xfrm>
              <a:custGeom>
                <a:avLst/>
                <a:gdLst>
                  <a:gd name="T0" fmla="*/ 7 w 164"/>
                  <a:gd name="T1" fmla="*/ 11 h 178"/>
                  <a:gd name="T2" fmla="*/ 24 w 164"/>
                  <a:gd name="T3" fmla="*/ 5 h 178"/>
                  <a:gd name="T4" fmla="*/ 30 w 164"/>
                  <a:gd name="T5" fmla="*/ 17 h 178"/>
                  <a:gd name="T6" fmla="*/ 35 w 164"/>
                  <a:gd name="T7" fmla="*/ 5 h 178"/>
                  <a:gd name="T8" fmla="*/ 51 w 164"/>
                  <a:gd name="T9" fmla="*/ 9 h 178"/>
                  <a:gd name="T10" fmla="*/ 60 w 164"/>
                  <a:gd name="T11" fmla="*/ 8 h 178"/>
                  <a:gd name="T12" fmla="*/ 69 w 164"/>
                  <a:gd name="T13" fmla="*/ 20 h 178"/>
                  <a:gd name="T14" fmla="*/ 79 w 164"/>
                  <a:gd name="T15" fmla="*/ 9 h 178"/>
                  <a:gd name="T16" fmla="*/ 95 w 164"/>
                  <a:gd name="T17" fmla="*/ 14 h 178"/>
                  <a:gd name="T18" fmla="*/ 86 w 164"/>
                  <a:gd name="T19" fmla="*/ 28 h 178"/>
                  <a:gd name="T20" fmla="*/ 100 w 164"/>
                  <a:gd name="T21" fmla="*/ 35 h 178"/>
                  <a:gd name="T22" fmla="*/ 104 w 164"/>
                  <a:gd name="T23" fmla="*/ 49 h 178"/>
                  <a:gd name="T24" fmla="*/ 100 w 164"/>
                  <a:gd name="T25" fmla="*/ 61 h 178"/>
                  <a:gd name="T26" fmla="*/ 103 w 164"/>
                  <a:gd name="T27" fmla="*/ 69 h 178"/>
                  <a:gd name="T28" fmla="*/ 112 w 164"/>
                  <a:gd name="T29" fmla="*/ 82 h 178"/>
                  <a:gd name="T30" fmla="*/ 126 w 164"/>
                  <a:gd name="T31" fmla="*/ 79 h 178"/>
                  <a:gd name="T32" fmla="*/ 133 w 164"/>
                  <a:gd name="T33" fmla="*/ 93 h 178"/>
                  <a:gd name="T34" fmla="*/ 141 w 164"/>
                  <a:gd name="T35" fmla="*/ 99 h 178"/>
                  <a:gd name="T36" fmla="*/ 151 w 164"/>
                  <a:gd name="T37" fmla="*/ 110 h 178"/>
                  <a:gd name="T38" fmla="*/ 164 w 164"/>
                  <a:gd name="T39" fmla="*/ 128 h 178"/>
                  <a:gd name="T40" fmla="*/ 154 w 164"/>
                  <a:gd name="T41" fmla="*/ 148 h 178"/>
                  <a:gd name="T42" fmla="*/ 154 w 164"/>
                  <a:gd name="T43" fmla="*/ 157 h 178"/>
                  <a:gd name="T44" fmla="*/ 136 w 164"/>
                  <a:gd name="T45" fmla="*/ 160 h 178"/>
                  <a:gd name="T46" fmla="*/ 129 w 164"/>
                  <a:gd name="T47" fmla="*/ 173 h 178"/>
                  <a:gd name="T48" fmla="*/ 121 w 164"/>
                  <a:gd name="T49" fmla="*/ 178 h 178"/>
                  <a:gd name="T50" fmla="*/ 112 w 164"/>
                  <a:gd name="T51" fmla="*/ 175 h 178"/>
                  <a:gd name="T52" fmla="*/ 112 w 164"/>
                  <a:gd name="T53" fmla="*/ 163 h 178"/>
                  <a:gd name="T54" fmla="*/ 89 w 164"/>
                  <a:gd name="T55" fmla="*/ 151 h 178"/>
                  <a:gd name="T56" fmla="*/ 79 w 164"/>
                  <a:gd name="T57" fmla="*/ 135 h 178"/>
                  <a:gd name="T58" fmla="*/ 88 w 164"/>
                  <a:gd name="T59" fmla="*/ 128 h 178"/>
                  <a:gd name="T60" fmla="*/ 82 w 164"/>
                  <a:gd name="T61" fmla="*/ 122 h 178"/>
                  <a:gd name="T62" fmla="*/ 74 w 164"/>
                  <a:gd name="T63" fmla="*/ 117 h 178"/>
                  <a:gd name="T64" fmla="*/ 66 w 164"/>
                  <a:gd name="T65" fmla="*/ 108 h 178"/>
                  <a:gd name="T66" fmla="*/ 47 w 164"/>
                  <a:gd name="T67" fmla="*/ 90 h 178"/>
                  <a:gd name="T68" fmla="*/ 30 w 164"/>
                  <a:gd name="T69" fmla="*/ 91 h 178"/>
                  <a:gd name="T70" fmla="*/ 24 w 164"/>
                  <a:gd name="T71" fmla="*/ 87 h 178"/>
                  <a:gd name="T72" fmla="*/ 18 w 164"/>
                  <a:gd name="T73" fmla="*/ 75 h 178"/>
                  <a:gd name="T74" fmla="*/ 15 w 164"/>
                  <a:gd name="T75" fmla="*/ 66 h 178"/>
                  <a:gd name="T76" fmla="*/ 13 w 164"/>
                  <a:gd name="T77" fmla="*/ 58 h 178"/>
                  <a:gd name="T78" fmla="*/ 9 w 164"/>
                  <a:gd name="T79" fmla="*/ 47 h 178"/>
                  <a:gd name="T80" fmla="*/ 6 w 164"/>
                  <a:gd name="T81" fmla="*/ 41 h 178"/>
                  <a:gd name="T82" fmla="*/ 10 w 164"/>
                  <a:gd name="T83" fmla="*/ 25 h 178"/>
                  <a:gd name="T84" fmla="*/ 1 w 164"/>
                  <a:gd name="T85" fmla="*/ 26 h 178"/>
                  <a:gd name="T86" fmla="*/ 3 w 164"/>
                  <a:gd name="T87" fmla="*/ 12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4" h="178">
                    <a:moveTo>
                      <a:pt x="3" y="12"/>
                    </a:moveTo>
                    <a:lnTo>
                      <a:pt x="7" y="11"/>
                    </a:lnTo>
                    <a:lnTo>
                      <a:pt x="15" y="5"/>
                    </a:lnTo>
                    <a:lnTo>
                      <a:pt x="24" y="5"/>
                    </a:lnTo>
                    <a:lnTo>
                      <a:pt x="24" y="12"/>
                    </a:lnTo>
                    <a:lnTo>
                      <a:pt x="30" y="17"/>
                    </a:lnTo>
                    <a:lnTo>
                      <a:pt x="35" y="11"/>
                    </a:lnTo>
                    <a:lnTo>
                      <a:pt x="35" y="5"/>
                    </a:lnTo>
                    <a:lnTo>
                      <a:pt x="38" y="0"/>
                    </a:lnTo>
                    <a:lnTo>
                      <a:pt x="51" y="9"/>
                    </a:lnTo>
                    <a:lnTo>
                      <a:pt x="54" y="8"/>
                    </a:lnTo>
                    <a:lnTo>
                      <a:pt x="60" y="8"/>
                    </a:lnTo>
                    <a:lnTo>
                      <a:pt x="65" y="11"/>
                    </a:lnTo>
                    <a:lnTo>
                      <a:pt x="69" y="20"/>
                    </a:lnTo>
                    <a:lnTo>
                      <a:pt x="76" y="12"/>
                    </a:lnTo>
                    <a:lnTo>
                      <a:pt x="79" y="9"/>
                    </a:lnTo>
                    <a:lnTo>
                      <a:pt x="88" y="11"/>
                    </a:lnTo>
                    <a:lnTo>
                      <a:pt x="95" y="14"/>
                    </a:lnTo>
                    <a:lnTo>
                      <a:pt x="88" y="23"/>
                    </a:lnTo>
                    <a:lnTo>
                      <a:pt x="86" y="28"/>
                    </a:lnTo>
                    <a:lnTo>
                      <a:pt x="94" y="34"/>
                    </a:lnTo>
                    <a:lnTo>
                      <a:pt x="100" y="35"/>
                    </a:lnTo>
                    <a:lnTo>
                      <a:pt x="107" y="41"/>
                    </a:lnTo>
                    <a:lnTo>
                      <a:pt x="104" y="49"/>
                    </a:lnTo>
                    <a:lnTo>
                      <a:pt x="103" y="58"/>
                    </a:lnTo>
                    <a:lnTo>
                      <a:pt x="100" y="61"/>
                    </a:lnTo>
                    <a:lnTo>
                      <a:pt x="104" y="66"/>
                    </a:lnTo>
                    <a:lnTo>
                      <a:pt x="103" y="69"/>
                    </a:lnTo>
                    <a:lnTo>
                      <a:pt x="112" y="78"/>
                    </a:lnTo>
                    <a:lnTo>
                      <a:pt x="112" y="82"/>
                    </a:lnTo>
                    <a:lnTo>
                      <a:pt x="118" y="88"/>
                    </a:lnTo>
                    <a:lnTo>
                      <a:pt x="126" y="79"/>
                    </a:lnTo>
                    <a:lnTo>
                      <a:pt x="133" y="82"/>
                    </a:lnTo>
                    <a:lnTo>
                      <a:pt x="133" y="93"/>
                    </a:lnTo>
                    <a:lnTo>
                      <a:pt x="138" y="93"/>
                    </a:lnTo>
                    <a:lnTo>
                      <a:pt x="141" y="99"/>
                    </a:lnTo>
                    <a:lnTo>
                      <a:pt x="147" y="102"/>
                    </a:lnTo>
                    <a:lnTo>
                      <a:pt x="151" y="110"/>
                    </a:lnTo>
                    <a:lnTo>
                      <a:pt x="159" y="116"/>
                    </a:lnTo>
                    <a:lnTo>
                      <a:pt x="164" y="128"/>
                    </a:lnTo>
                    <a:lnTo>
                      <a:pt x="151" y="145"/>
                    </a:lnTo>
                    <a:lnTo>
                      <a:pt x="154" y="148"/>
                    </a:lnTo>
                    <a:lnTo>
                      <a:pt x="150" y="151"/>
                    </a:lnTo>
                    <a:lnTo>
                      <a:pt x="154" y="157"/>
                    </a:lnTo>
                    <a:lnTo>
                      <a:pt x="141" y="164"/>
                    </a:lnTo>
                    <a:lnTo>
                      <a:pt x="136" y="160"/>
                    </a:lnTo>
                    <a:lnTo>
                      <a:pt x="132" y="163"/>
                    </a:lnTo>
                    <a:lnTo>
                      <a:pt x="129" y="173"/>
                    </a:lnTo>
                    <a:lnTo>
                      <a:pt x="129" y="178"/>
                    </a:lnTo>
                    <a:lnTo>
                      <a:pt x="121" y="178"/>
                    </a:lnTo>
                    <a:lnTo>
                      <a:pt x="118" y="178"/>
                    </a:lnTo>
                    <a:lnTo>
                      <a:pt x="112" y="175"/>
                    </a:lnTo>
                    <a:lnTo>
                      <a:pt x="115" y="170"/>
                    </a:lnTo>
                    <a:lnTo>
                      <a:pt x="112" y="163"/>
                    </a:lnTo>
                    <a:lnTo>
                      <a:pt x="106" y="155"/>
                    </a:lnTo>
                    <a:lnTo>
                      <a:pt x="89" y="151"/>
                    </a:lnTo>
                    <a:lnTo>
                      <a:pt x="85" y="142"/>
                    </a:lnTo>
                    <a:lnTo>
                      <a:pt x="79" y="135"/>
                    </a:lnTo>
                    <a:lnTo>
                      <a:pt x="82" y="129"/>
                    </a:lnTo>
                    <a:lnTo>
                      <a:pt x="88" y="128"/>
                    </a:lnTo>
                    <a:lnTo>
                      <a:pt x="85" y="123"/>
                    </a:lnTo>
                    <a:lnTo>
                      <a:pt x="82" y="122"/>
                    </a:lnTo>
                    <a:lnTo>
                      <a:pt x="76" y="116"/>
                    </a:lnTo>
                    <a:lnTo>
                      <a:pt x="74" y="117"/>
                    </a:lnTo>
                    <a:lnTo>
                      <a:pt x="68" y="111"/>
                    </a:lnTo>
                    <a:lnTo>
                      <a:pt x="66" y="108"/>
                    </a:lnTo>
                    <a:lnTo>
                      <a:pt x="54" y="97"/>
                    </a:lnTo>
                    <a:lnTo>
                      <a:pt x="47" y="90"/>
                    </a:lnTo>
                    <a:lnTo>
                      <a:pt x="39" y="87"/>
                    </a:lnTo>
                    <a:lnTo>
                      <a:pt x="30" y="91"/>
                    </a:lnTo>
                    <a:lnTo>
                      <a:pt x="27" y="91"/>
                    </a:lnTo>
                    <a:lnTo>
                      <a:pt x="24" y="87"/>
                    </a:lnTo>
                    <a:lnTo>
                      <a:pt x="16" y="87"/>
                    </a:lnTo>
                    <a:lnTo>
                      <a:pt x="18" y="75"/>
                    </a:lnTo>
                    <a:lnTo>
                      <a:pt x="16" y="69"/>
                    </a:lnTo>
                    <a:lnTo>
                      <a:pt x="15" y="66"/>
                    </a:lnTo>
                    <a:lnTo>
                      <a:pt x="15" y="61"/>
                    </a:lnTo>
                    <a:lnTo>
                      <a:pt x="13" y="58"/>
                    </a:lnTo>
                    <a:lnTo>
                      <a:pt x="15" y="49"/>
                    </a:lnTo>
                    <a:lnTo>
                      <a:pt x="9" y="47"/>
                    </a:lnTo>
                    <a:lnTo>
                      <a:pt x="9" y="44"/>
                    </a:lnTo>
                    <a:lnTo>
                      <a:pt x="6" y="41"/>
                    </a:lnTo>
                    <a:lnTo>
                      <a:pt x="9" y="35"/>
                    </a:lnTo>
                    <a:lnTo>
                      <a:pt x="10" y="25"/>
                    </a:lnTo>
                    <a:lnTo>
                      <a:pt x="6" y="23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3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1" name="Freeform 3273">
                <a:extLst>
                  <a:ext uri="{FF2B5EF4-FFF2-40B4-BE49-F238E27FC236}">
                    <a16:creationId xmlns:a16="http://schemas.microsoft.com/office/drawing/2014/main" id="{8425D9C3-C8D8-160B-0470-B2377F291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236"/>
                <a:ext cx="63" cy="59"/>
              </a:xfrm>
              <a:custGeom>
                <a:avLst/>
                <a:gdLst>
                  <a:gd name="T0" fmla="*/ 22 w 124"/>
                  <a:gd name="T1" fmla="*/ 9 h 119"/>
                  <a:gd name="T2" fmla="*/ 19 w 124"/>
                  <a:gd name="T3" fmla="*/ 0 h 119"/>
                  <a:gd name="T4" fmla="*/ 12 w 124"/>
                  <a:gd name="T5" fmla="*/ 9 h 119"/>
                  <a:gd name="T6" fmla="*/ 0 w 124"/>
                  <a:gd name="T7" fmla="*/ 11 h 119"/>
                  <a:gd name="T8" fmla="*/ 3 w 124"/>
                  <a:gd name="T9" fmla="*/ 38 h 119"/>
                  <a:gd name="T10" fmla="*/ 7 w 124"/>
                  <a:gd name="T11" fmla="*/ 49 h 119"/>
                  <a:gd name="T12" fmla="*/ 4 w 124"/>
                  <a:gd name="T13" fmla="*/ 58 h 119"/>
                  <a:gd name="T14" fmla="*/ 19 w 124"/>
                  <a:gd name="T15" fmla="*/ 66 h 119"/>
                  <a:gd name="T16" fmla="*/ 22 w 124"/>
                  <a:gd name="T17" fmla="*/ 84 h 119"/>
                  <a:gd name="T18" fmla="*/ 39 w 124"/>
                  <a:gd name="T19" fmla="*/ 76 h 119"/>
                  <a:gd name="T20" fmla="*/ 39 w 124"/>
                  <a:gd name="T21" fmla="*/ 90 h 119"/>
                  <a:gd name="T22" fmla="*/ 59 w 124"/>
                  <a:gd name="T23" fmla="*/ 105 h 119"/>
                  <a:gd name="T24" fmla="*/ 65 w 124"/>
                  <a:gd name="T25" fmla="*/ 108 h 119"/>
                  <a:gd name="T26" fmla="*/ 80 w 124"/>
                  <a:gd name="T27" fmla="*/ 114 h 119"/>
                  <a:gd name="T28" fmla="*/ 92 w 124"/>
                  <a:gd name="T29" fmla="*/ 114 h 119"/>
                  <a:gd name="T30" fmla="*/ 97 w 124"/>
                  <a:gd name="T31" fmla="*/ 104 h 119"/>
                  <a:gd name="T32" fmla="*/ 109 w 124"/>
                  <a:gd name="T33" fmla="*/ 101 h 119"/>
                  <a:gd name="T34" fmla="*/ 113 w 124"/>
                  <a:gd name="T35" fmla="*/ 85 h 119"/>
                  <a:gd name="T36" fmla="*/ 107 w 124"/>
                  <a:gd name="T37" fmla="*/ 78 h 119"/>
                  <a:gd name="T38" fmla="*/ 101 w 124"/>
                  <a:gd name="T39" fmla="*/ 61 h 119"/>
                  <a:gd name="T40" fmla="*/ 113 w 124"/>
                  <a:gd name="T41" fmla="*/ 55 h 119"/>
                  <a:gd name="T42" fmla="*/ 121 w 124"/>
                  <a:gd name="T43" fmla="*/ 55 h 119"/>
                  <a:gd name="T44" fmla="*/ 123 w 124"/>
                  <a:gd name="T45" fmla="*/ 40 h 119"/>
                  <a:gd name="T46" fmla="*/ 124 w 124"/>
                  <a:gd name="T47" fmla="*/ 26 h 119"/>
                  <a:gd name="T48" fmla="*/ 115 w 124"/>
                  <a:gd name="T49" fmla="*/ 28 h 119"/>
                  <a:gd name="T50" fmla="*/ 101 w 124"/>
                  <a:gd name="T51" fmla="*/ 38 h 119"/>
                  <a:gd name="T52" fmla="*/ 92 w 124"/>
                  <a:gd name="T53" fmla="*/ 43 h 119"/>
                  <a:gd name="T54" fmla="*/ 82 w 124"/>
                  <a:gd name="T55" fmla="*/ 40 h 119"/>
                  <a:gd name="T56" fmla="*/ 74 w 124"/>
                  <a:gd name="T57" fmla="*/ 31 h 119"/>
                  <a:gd name="T58" fmla="*/ 63 w 124"/>
                  <a:gd name="T59" fmla="*/ 40 h 119"/>
                  <a:gd name="T60" fmla="*/ 59 w 124"/>
                  <a:gd name="T61" fmla="*/ 28 h 119"/>
                  <a:gd name="T62" fmla="*/ 47 w 124"/>
                  <a:gd name="T63" fmla="*/ 9 h 119"/>
                  <a:gd name="T64" fmla="*/ 25 w 124"/>
                  <a:gd name="T65" fmla="*/ 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19">
                    <a:moveTo>
                      <a:pt x="25" y="5"/>
                    </a:moveTo>
                    <a:lnTo>
                      <a:pt x="22" y="9"/>
                    </a:lnTo>
                    <a:lnTo>
                      <a:pt x="18" y="6"/>
                    </a:lnTo>
                    <a:lnTo>
                      <a:pt x="19" y="0"/>
                    </a:lnTo>
                    <a:lnTo>
                      <a:pt x="12" y="3"/>
                    </a:lnTo>
                    <a:lnTo>
                      <a:pt x="12" y="9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31"/>
                    </a:lnTo>
                    <a:lnTo>
                      <a:pt x="3" y="38"/>
                    </a:lnTo>
                    <a:lnTo>
                      <a:pt x="6" y="43"/>
                    </a:lnTo>
                    <a:lnTo>
                      <a:pt x="7" y="49"/>
                    </a:lnTo>
                    <a:lnTo>
                      <a:pt x="7" y="50"/>
                    </a:lnTo>
                    <a:lnTo>
                      <a:pt x="4" y="58"/>
                    </a:lnTo>
                    <a:lnTo>
                      <a:pt x="13" y="59"/>
                    </a:lnTo>
                    <a:lnTo>
                      <a:pt x="19" y="66"/>
                    </a:lnTo>
                    <a:lnTo>
                      <a:pt x="19" y="76"/>
                    </a:lnTo>
                    <a:lnTo>
                      <a:pt x="22" y="84"/>
                    </a:lnTo>
                    <a:lnTo>
                      <a:pt x="28" y="85"/>
                    </a:lnTo>
                    <a:lnTo>
                      <a:pt x="39" y="76"/>
                    </a:lnTo>
                    <a:lnTo>
                      <a:pt x="47" y="85"/>
                    </a:lnTo>
                    <a:lnTo>
                      <a:pt x="39" y="90"/>
                    </a:lnTo>
                    <a:lnTo>
                      <a:pt x="45" y="99"/>
                    </a:lnTo>
                    <a:lnTo>
                      <a:pt x="59" y="105"/>
                    </a:lnTo>
                    <a:lnTo>
                      <a:pt x="59" y="114"/>
                    </a:lnTo>
                    <a:lnTo>
                      <a:pt x="65" y="108"/>
                    </a:lnTo>
                    <a:lnTo>
                      <a:pt x="65" y="111"/>
                    </a:lnTo>
                    <a:lnTo>
                      <a:pt x="80" y="114"/>
                    </a:lnTo>
                    <a:lnTo>
                      <a:pt x="78" y="119"/>
                    </a:lnTo>
                    <a:lnTo>
                      <a:pt x="92" y="114"/>
                    </a:lnTo>
                    <a:lnTo>
                      <a:pt x="95" y="110"/>
                    </a:lnTo>
                    <a:lnTo>
                      <a:pt x="97" y="104"/>
                    </a:lnTo>
                    <a:lnTo>
                      <a:pt x="104" y="105"/>
                    </a:lnTo>
                    <a:lnTo>
                      <a:pt x="109" y="101"/>
                    </a:lnTo>
                    <a:lnTo>
                      <a:pt x="109" y="93"/>
                    </a:lnTo>
                    <a:lnTo>
                      <a:pt x="113" y="85"/>
                    </a:lnTo>
                    <a:lnTo>
                      <a:pt x="107" y="82"/>
                    </a:lnTo>
                    <a:lnTo>
                      <a:pt x="107" y="78"/>
                    </a:lnTo>
                    <a:lnTo>
                      <a:pt x="101" y="70"/>
                    </a:lnTo>
                    <a:lnTo>
                      <a:pt x="101" y="61"/>
                    </a:lnTo>
                    <a:lnTo>
                      <a:pt x="104" y="58"/>
                    </a:lnTo>
                    <a:lnTo>
                      <a:pt x="113" y="55"/>
                    </a:lnTo>
                    <a:lnTo>
                      <a:pt x="115" y="58"/>
                    </a:lnTo>
                    <a:lnTo>
                      <a:pt x="121" y="55"/>
                    </a:lnTo>
                    <a:lnTo>
                      <a:pt x="124" y="49"/>
                    </a:lnTo>
                    <a:lnTo>
                      <a:pt x="123" y="40"/>
                    </a:lnTo>
                    <a:lnTo>
                      <a:pt x="119" y="37"/>
                    </a:lnTo>
                    <a:lnTo>
                      <a:pt x="124" y="26"/>
                    </a:lnTo>
                    <a:lnTo>
                      <a:pt x="118" y="25"/>
                    </a:lnTo>
                    <a:lnTo>
                      <a:pt x="115" y="28"/>
                    </a:lnTo>
                    <a:lnTo>
                      <a:pt x="106" y="31"/>
                    </a:lnTo>
                    <a:lnTo>
                      <a:pt x="101" y="38"/>
                    </a:lnTo>
                    <a:lnTo>
                      <a:pt x="94" y="35"/>
                    </a:lnTo>
                    <a:lnTo>
                      <a:pt x="92" y="43"/>
                    </a:lnTo>
                    <a:lnTo>
                      <a:pt x="88" y="43"/>
                    </a:lnTo>
                    <a:lnTo>
                      <a:pt x="82" y="40"/>
                    </a:lnTo>
                    <a:lnTo>
                      <a:pt x="78" y="32"/>
                    </a:lnTo>
                    <a:lnTo>
                      <a:pt x="74" y="31"/>
                    </a:lnTo>
                    <a:lnTo>
                      <a:pt x="71" y="35"/>
                    </a:lnTo>
                    <a:lnTo>
                      <a:pt x="63" y="40"/>
                    </a:lnTo>
                    <a:lnTo>
                      <a:pt x="59" y="35"/>
                    </a:lnTo>
                    <a:lnTo>
                      <a:pt x="59" y="28"/>
                    </a:lnTo>
                    <a:lnTo>
                      <a:pt x="56" y="23"/>
                    </a:lnTo>
                    <a:lnTo>
                      <a:pt x="47" y="9"/>
                    </a:lnTo>
                    <a:lnTo>
                      <a:pt x="38" y="15"/>
                    </a:lnTo>
                    <a:lnTo>
                      <a:pt x="2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2" name="Freeform 3274">
                <a:extLst>
                  <a:ext uri="{FF2B5EF4-FFF2-40B4-BE49-F238E27FC236}">
                    <a16:creationId xmlns:a16="http://schemas.microsoft.com/office/drawing/2014/main" id="{A3784314-962C-7B2D-7B3D-C8D2A632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236"/>
                <a:ext cx="63" cy="59"/>
              </a:xfrm>
              <a:custGeom>
                <a:avLst/>
                <a:gdLst>
                  <a:gd name="T0" fmla="*/ 38 w 124"/>
                  <a:gd name="T1" fmla="*/ 15 h 119"/>
                  <a:gd name="T2" fmla="*/ 56 w 124"/>
                  <a:gd name="T3" fmla="*/ 23 h 119"/>
                  <a:gd name="T4" fmla="*/ 59 w 124"/>
                  <a:gd name="T5" fmla="*/ 35 h 119"/>
                  <a:gd name="T6" fmla="*/ 71 w 124"/>
                  <a:gd name="T7" fmla="*/ 35 h 119"/>
                  <a:gd name="T8" fmla="*/ 78 w 124"/>
                  <a:gd name="T9" fmla="*/ 32 h 119"/>
                  <a:gd name="T10" fmla="*/ 88 w 124"/>
                  <a:gd name="T11" fmla="*/ 43 h 119"/>
                  <a:gd name="T12" fmla="*/ 94 w 124"/>
                  <a:gd name="T13" fmla="*/ 35 h 119"/>
                  <a:gd name="T14" fmla="*/ 106 w 124"/>
                  <a:gd name="T15" fmla="*/ 31 h 119"/>
                  <a:gd name="T16" fmla="*/ 118 w 124"/>
                  <a:gd name="T17" fmla="*/ 25 h 119"/>
                  <a:gd name="T18" fmla="*/ 119 w 124"/>
                  <a:gd name="T19" fmla="*/ 37 h 119"/>
                  <a:gd name="T20" fmla="*/ 124 w 124"/>
                  <a:gd name="T21" fmla="*/ 49 h 119"/>
                  <a:gd name="T22" fmla="*/ 115 w 124"/>
                  <a:gd name="T23" fmla="*/ 58 h 119"/>
                  <a:gd name="T24" fmla="*/ 104 w 124"/>
                  <a:gd name="T25" fmla="*/ 58 h 119"/>
                  <a:gd name="T26" fmla="*/ 101 w 124"/>
                  <a:gd name="T27" fmla="*/ 70 h 119"/>
                  <a:gd name="T28" fmla="*/ 107 w 124"/>
                  <a:gd name="T29" fmla="*/ 82 h 119"/>
                  <a:gd name="T30" fmla="*/ 109 w 124"/>
                  <a:gd name="T31" fmla="*/ 93 h 119"/>
                  <a:gd name="T32" fmla="*/ 104 w 124"/>
                  <a:gd name="T33" fmla="*/ 105 h 119"/>
                  <a:gd name="T34" fmla="*/ 95 w 124"/>
                  <a:gd name="T35" fmla="*/ 110 h 119"/>
                  <a:gd name="T36" fmla="*/ 78 w 124"/>
                  <a:gd name="T37" fmla="*/ 119 h 119"/>
                  <a:gd name="T38" fmla="*/ 65 w 124"/>
                  <a:gd name="T39" fmla="*/ 111 h 119"/>
                  <a:gd name="T40" fmla="*/ 59 w 124"/>
                  <a:gd name="T41" fmla="*/ 114 h 119"/>
                  <a:gd name="T42" fmla="*/ 45 w 124"/>
                  <a:gd name="T43" fmla="*/ 99 h 119"/>
                  <a:gd name="T44" fmla="*/ 47 w 124"/>
                  <a:gd name="T45" fmla="*/ 85 h 119"/>
                  <a:gd name="T46" fmla="*/ 28 w 124"/>
                  <a:gd name="T47" fmla="*/ 85 h 119"/>
                  <a:gd name="T48" fmla="*/ 19 w 124"/>
                  <a:gd name="T49" fmla="*/ 76 h 119"/>
                  <a:gd name="T50" fmla="*/ 13 w 124"/>
                  <a:gd name="T51" fmla="*/ 59 h 119"/>
                  <a:gd name="T52" fmla="*/ 7 w 124"/>
                  <a:gd name="T53" fmla="*/ 50 h 119"/>
                  <a:gd name="T54" fmla="*/ 6 w 124"/>
                  <a:gd name="T55" fmla="*/ 43 h 119"/>
                  <a:gd name="T56" fmla="*/ 0 w 124"/>
                  <a:gd name="T57" fmla="*/ 31 h 119"/>
                  <a:gd name="T58" fmla="*/ 1 w 124"/>
                  <a:gd name="T59" fmla="*/ 8 h 119"/>
                  <a:gd name="T60" fmla="*/ 12 w 124"/>
                  <a:gd name="T61" fmla="*/ 3 h 119"/>
                  <a:gd name="T62" fmla="*/ 18 w 124"/>
                  <a:gd name="T63" fmla="*/ 6 h 119"/>
                  <a:gd name="T64" fmla="*/ 25 w 124"/>
                  <a:gd name="T65" fmla="*/ 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19">
                    <a:moveTo>
                      <a:pt x="25" y="5"/>
                    </a:moveTo>
                    <a:lnTo>
                      <a:pt x="38" y="15"/>
                    </a:lnTo>
                    <a:lnTo>
                      <a:pt x="47" y="9"/>
                    </a:lnTo>
                    <a:lnTo>
                      <a:pt x="56" y="23"/>
                    </a:lnTo>
                    <a:lnTo>
                      <a:pt x="59" y="28"/>
                    </a:lnTo>
                    <a:lnTo>
                      <a:pt x="59" y="35"/>
                    </a:lnTo>
                    <a:lnTo>
                      <a:pt x="63" y="40"/>
                    </a:lnTo>
                    <a:lnTo>
                      <a:pt x="71" y="35"/>
                    </a:lnTo>
                    <a:lnTo>
                      <a:pt x="74" y="31"/>
                    </a:lnTo>
                    <a:lnTo>
                      <a:pt x="78" y="32"/>
                    </a:lnTo>
                    <a:lnTo>
                      <a:pt x="82" y="40"/>
                    </a:lnTo>
                    <a:lnTo>
                      <a:pt x="88" y="43"/>
                    </a:lnTo>
                    <a:lnTo>
                      <a:pt x="92" y="43"/>
                    </a:lnTo>
                    <a:lnTo>
                      <a:pt x="94" y="35"/>
                    </a:lnTo>
                    <a:lnTo>
                      <a:pt x="101" y="38"/>
                    </a:lnTo>
                    <a:lnTo>
                      <a:pt x="106" y="31"/>
                    </a:lnTo>
                    <a:lnTo>
                      <a:pt x="115" y="28"/>
                    </a:lnTo>
                    <a:lnTo>
                      <a:pt x="118" y="25"/>
                    </a:lnTo>
                    <a:lnTo>
                      <a:pt x="124" y="26"/>
                    </a:lnTo>
                    <a:lnTo>
                      <a:pt x="119" y="37"/>
                    </a:lnTo>
                    <a:lnTo>
                      <a:pt x="123" y="40"/>
                    </a:lnTo>
                    <a:lnTo>
                      <a:pt x="124" y="49"/>
                    </a:lnTo>
                    <a:lnTo>
                      <a:pt x="121" y="55"/>
                    </a:lnTo>
                    <a:lnTo>
                      <a:pt x="115" y="58"/>
                    </a:lnTo>
                    <a:lnTo>
                      <a:pt x="113" y="55"/>
                    </a:lnTo>
                    <a:lnTo>
                      <a:pt x="104" y="58"/>
                    </a:lnTo>
                    <a:lnTo>
                      <a:pt x="101" y="61"/>
                    </a:lnTo>
                    <a:lnTo>
                      <a:pt x="101" y="70"/>
                    </a:lnTo>
                    <a:lnTo>
                      <a:pt x="107" y="78"/>
                    </a:lnTo>
                    <a:lnTo>
                      <a:pt x="107" y="82"/>
                    </a:lnTo>
                    <a:lnTo>
                      <a:pt x="113" y="85"/>
                    </a:lnTo>
                    <a:lnTo>
                      <a:pt x="109" y="93"/>
                    </a:lnTo>
                    <a:lnTo>
                      <a:pt x="109" y="101"/>
                    </a:lnTo>
                    <a:lnTo>
                      <a:pt x="104" y="105"/>
                    </a:lnTo>
                    <a:lnTo>
                      <a:pt x="97" y="104"/>
                    </a:lnTo>
                    <a:lnTo>
                      <a:pt x="95" y="110"/>
                    </a:lnTo>
                    <a:lnTo>
                      <a:pt x="92" y="114"/>
                    </a:lnTo>
                    <a:lnTo>
                      <a:pt x="78" y="119"/>
                    </a:lnTo>
                    <a:lnTo>
                      <a:pt x="80" y="114"/>
                    </a:lnTo>
                    <a:lnTo>
                      <a:pt x="65" y="111"/>
                    </a:lnTo>
                    <a:lnTo>
                      <a:pt x="65" y="108"/>
                    </a:lnTo>
                    <a:lnTo>
                      <a:pt x="59" y="114"/>
                    </a:lnTo>
                    <a:lnTo>
                      <a:pt x="59" y="105"/>
                    </a:lnTo>
                    <a:lnTo>
                      <a:pt x="45" y="99"/>
                    </a:lnTo>
                    <a:lnTo>
                      <a:pt x="39" y="90"/>
                    </a:lnTo>
                    <a:lnTo>
                      <a:pt x="47" y="85"/>
                    </a:lnTo>
                    <a:lnTo>
                      <a:pt x="39" y="76"/>
                    </a:lnTo>
                    <a:lnTo>
                      <a:pt x="28" y="85"/>
                    </a:lnTo>
                    <a:lnTo>
                      <a:pt x="22" y="84"/>
                    </a:lnTo>
                    <a:lnTo>
                      <a:pt x="19" y="76"/>
                    </a:lnTo>
                    <a:lnTo>
                      <a:pt x="19" y="66"/>
                    </a:lnTo>
                    <a:lnTo>
                      <a:pt x="13" y="59"/>
                    </a:lnTo>
                    <a:lnTo>
                      <a:pt x="4" y="58"/>
                    </a:lnTo>
                    <a:lnTo>
                      <a:pt x="7" y="50"/>
                    </a:lnTo>
                    <a:lnTo>
                      <a:pt x="7" y="49"/>
                    </a:lnTo>
                    <a:lnTo>
                      <a:pt x="6" y="43"/>
                    </a:lnTo>
                    <a:lnTo>
                      <a:pt x="3" y="38"/>
                    </a:lnTo>
                    <a:lnTo>
                      <a:pt x="0" y="31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12" y="9"/>
                    </a:lnTo>
                    <a:lnTo>
                      <a:pt x="12" y="3"/>
                    </a:lnTo>
                    <a:lnTo>
                      <a:pt x="19" y="0"/>
                    </a:lnTo>
                    <a:lnTo>
                      <a:pt x="18" y="6"/>
                    </a:lnTo>
                    <a:lnTo>
                      <a:pt x="22" y="9"/>
                    </a:lnTo>
                    <a:lnTo>
                      <a:pt x="2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3" name="Freeform 3275">
                <a:extLst>
                  <a:ext uri="{FF2B5EF4-FFF2-40B4-BE49-F238E27FC236}">
                    <a16:creationId xmlns:a16="http://schemas.microsoft.com/office/drawing/2014/main" id="{44725DAC-AF7B-68C2-9E77-CE1EA7288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236"/>
                <a:ext cx="63" cy="59"/>
              </a:xfrm>
              <a:custGeom>
                <a:avLst/>
                <a:gdLst>
                  <a:gd name="T0" fmla="*/ 38 w 124"/>
                  <a:gd name="T1" fmla="*/ 15 h 119"/>
                  <a:gd name="T2" fmla="*/ 56 w 124"/>
                  <a:gd name="T3" fmla="*/ 23 h 119"/>
                  <a:gd name="T4" fmla="*/ 59 w 124"/>
                  <a:gd name="T5" fmla="*/ 35 h 119"/>
                  <a:gd name="T6" fmla="*/ 71 w 124"/>
                  <a:gd name="T7" fmla="*/ 35 h 119"/>
                  <a:gd name="T8" fmla="*/ 78 w 124"/>
                  <a:gd name="T9" fmla="*/ 32 h 119"/>
                  <a:gd name="T10" fmla="*/ 88 w 124"/>
                  <a:gd name="T11" fmla="*/ 43 h 119"/>
                  <a:gd name="T12" fmla="*/ 94 w 124"/>
                  <a:gd name="T13" fmla="*/ 35 h 119"/>
                  <a:gd name="T14" fmla="*/ 106 w 124"/>
                  <a:gd name="T15" fmla="*/ 31 h 119"/>
                  <a:gd name="T16" fmla="*/ 118 w 124"/>
                  <a:gd name="T17" fmla="*/ 25 h 119"/>
                  <a:gd name="T18" fmla="*/ 119 w 124"/>
                  <a:gd name="T19" fmla="*/ 37 h 119"/>
                  <a:gd name="T20" fmla="*/ 124 w 124"/>
                  <a:gd name="T21" fmla="*/ 49 h 119"/>
                  <a:gd name="T22" fmla="*/ 115 w 124"/>
                  <a:gd name="T23" fmla="*/ 58 h 119"/>
                  <a:gd name="T24" fmla="*/ 104 w 124"/>
                  <a:gd name="T25" fmla="*/ 58 h 119"/>
                  <a:gd name="T26" fmla="*/ 101 w 124"/>
                  <a:gd name="T27" fmla="*/ 70 h 119"/>
                  <a:gd name="T28" fmla="*/ 107 w 124"/>
                  <a:gd name="T29" fmla="*/ 82 h 119"/>
                  <a:gd name="T30" fmla="*/ 109 w 124"/>
                  <a:gd name="T31" fmla="*/ 93 h 119"/>
                  <a:gd name="T32" fmla="*/ 104 w 124"/>
                  <a:gd name="T33" fmla="*/ 105 h 119"/>
                  <a:gd name="T34" fmla="*/ 95 w 124"/>
                  <a:gd name="T35" fmla="*/ 110 h 119"/>
                  <a:gd name="T36" fmla="*/ 78 w 124"/>
                  <a:gd name="T37" fmla="*/ 119 h 119"/>
                  <a:gd name="T38" fmla="*/ 65 w 124"/>
                  <a:gd name="T39" fmla="*/ 111 h 119"/>
                  <a:gd name="T40" fmla="*/ 59 w 124"/>
                  <a:gd name="T41" fmla="*/ 114 h 119"/>
                  <a:gd name="T42" fmla="*/ 45 w 124"/>
                  <a:gd name="T43" fmla="*/ 99 h 119"/>
                  <a:gd name="T44" fmla="*/ 47 w 124"/>
                  <a:gd name="T45" fmla="*/ 85 h 119"/>
                  <a:gd name="T46" fmla="*/ 28 w 124"/>
                  <a:gd name="T47" fmla="*/ 85 h 119"/>
                  <a:gd name="T48" fmla="*/ 19 w 124"/>
                  <a:gd name="T49" fmla="*/ 76 h 119"/>
                  <a:gd name="T50" fmla="*/ 13 w 124"/>
                  <a:gd name="T51" fmla="*/ 59 h 119"/>
                  <a:gd name="T52" fmla="*/ 7 w 124"/>
                  <a:gd name="T53" fmla="*/ 50 h 119"/>
                  <a:gd name="T54" fmla="*/ 6 w 124"/>
                  <a:gd name="T55" fmla="*/ 43 h 119"/>
                  <a:gd name="T56" fmla="*/ 0 w 124"/>
                  <a:gd name="T57" fmla="*/ 31 h 119"/>
                  <a:gd name="T58" fmla="*/ 1 w 124"/>
                  <a:gd name="T59" fmla="*/ 8 h 119"/>
                  <a:gd name="T60" fmla="*/ 12 w 124"/>
                  <a:gd name="T61" fmla="*/ 3 h 119"/>
                  <a:gd name="T62" fmla="*/ 18 w 124"/>
                  <a:gd name="T63" fmla="*/ 6 h 119"/>
                  <a:gd name="T64" fmla="*/ 25 w 124"/>
                  <a:gd name="T65" fmla="*/ 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19">
                    <a:moveTo>
                      <a:pt x="25" y="5"/>
                    </a:moveTo>
                    <a:lnTo>
                      <a:pt x="38" y="15"/>
                    </a:lnTo>
                    <a:lnTo>
                      <a:pt x="47" y="9"/>
                    </a:lnTo>
                    <a:lnTo>
                      <a:pt x="56" y="23"/>
                    </a:lnTo>
                    <a:lnTo>
                      <a:pt x="59" y="28"/>
                    </a:lnTo>
                    <a:lnTo>
                      <a:pt x="59" y="35"/>
                    </a:lnTo>
                    <a:lnTo>
                      <a:pt x="63" y="40"/>
                    </a:lnTo>
                    <a:lnTo>
                      <a:pt x="71" y="35"/>
                    </a:lnTo>
                    <a:lnTo>
                      <a:pt x="74" y="31"/>
                    </a:lnTo>
                    <a:lnTo>
                      <a:pt x="78" y="32"/>
                    </a:lnTo>
                    <a:lnTo>
                      <a:pt x="82" y="40"/>
                    </a:lnTo>
                    <a:lnTo>
                      <a:pt x="88" y="43"/>
                    </a:lnTo>
                    <a:lnTo>
                      <a:pt x="92" y="43"/>
                    </a:lnTo>
                    <a:lnTo>
                      <a:pt x="94" y="35"/>
                    </a:lnTo>
                    <a:lnTo>
                      <a:pt x="101" y="38"/>
                    </a:lnTo>
                    <a:lnTo>
                      <a:pt x="106" y="31"/>
                    </a:lnTo>
                    <a:lnTo>
                      <a:pt x="115" y="28"/>
                    </a:lnTo>
                    <a:lnTo>
                      <a:pt x="118" y="25"/>
                    </a:lnTo>
                    <a:lnTo>
                      <a:pt x="124" y="26"/>
                    </a:lnTo>
                    <a:lnTo>
                      <a:pt x="119" y="37"/>
                    </a:lnTo>
                    <a:lnTo>
                      <a:pt x="123" y="40"/>
                    </a:lnTo>
                    <a:lnTo>
                      <a:pt x="124" y="49"/>
                    </a:lnTo>
                    <a:lnTo>
                      <a:pt x="121" y="55"/>
                    </a:lnTo>
                    <a:lnTo>
                      <a:pt x="115" y="58"/>
                    </a:lnTo>
                    <a:lnTo>
                      <a:pt x="113" y="55"/>
                    </a:lnTo>
                    <a:lnTo>
                      <a:pt x="104" y="58"/>
                    </a:lnTo>
                    <a:lnTo>
                      <a:pt x="101" y="61"/>
                    </a:lnTo>
                    <a:lnTo>
                      <a:pt x="101" y="70"/>
                    </a:lnTo>
                    <a:lnTo>
                      <a:pt x="107" y="78"/>
                    </a:lnTo>
                    <a:lnTo>
                      <a:pt x="107" y="82"/>
                    </a:lnTo>
                    <a:lnTo>
                      <a:pt x="113" y="85"/>
                    </a:lnTo>
                    <a:lnTo>
                      <a:pt x="109" y="93"/>
                    </a:lnTo>
                    <a:lnTo>
                      <a:pt x="109" y="101"/>
                    </a:lnTo>
                    <a:lnTo>
                      <a:pt x="104" y="105"/>
                    </a:lnTo>
                    <a:lnTo>
                      <a:pt x="97" y="104"/>
                    </a:lnTo>
                    <a:lnTo>
                      <a:pt x="95" y="110"/>
                    </a:lnTo>
                    <a:lnTo>
                      <a:pt x="92" y="114"/>
                    </a:lnTo>
                    <a:lnTo>
                      <a:pt x="78" y="119"/>
                    </a:lnTo>
                    <a:lnTo>
                      <a:pt x="80" y="114"/>
                    </a:lnTo>
                    <a:lnTo>
                      <a:pt x="65" y="111"/>
                    </a:lnTo>
                    <a:lnTo>
                      <a:pt x="65" y="108"/>
                    </a:lnTo>
                    <a:lnTo>
                      <a:pt x="59" y="114"/>
                    </a:lnTo>
                    <a:lnTo>
                      <a:pt x="59" y="105"/>
                    </a:lnTo>
                    <a:lnTo>
                      <a:pt x="45" y="99"/>
                    </a:lnTo>
                    <a:lnTo>
                      <a:pt x="39" y="90"/>
                    </a:lnTo>
                    <a:lnTo>
                      <a:pt x="47" y="85"/>
                    </a:lnTo>
                    <a:lnTo>
                      <a:pt x="39" y="76"/>
                    </a:lnTo>
                    <a:lnTo>
                      <a:pt x="28" y="85"/>
                    </a:lnTo>
                    <a:lnTo>
                      <a:pt x="22" y="84"/>
                    </a:lnTo>
                    <a:lnTo>
                      <a:pt x="19" y="76"/>
                    </a:lnTo>
                    <a:lnTo>
                      <a:pt x="19" y="66"/>
                    </a:lnTo>
                    <a:lnTo>
                      <a:pt x="13" y="59"/>
                    </a:lnTo>
                    <a:lnTo>
                      <a:pt x="4" y="58"/>
                    </a:lnTo>
                    <a:lnTo>
                      <a:pt x="7" y="50"/>
                    </a:lnTo>
                    <a:lnTo>
                      <a:pt x="7" y="49"/>
                    </a:lnTo>
                    <a:lnTo>
                      <a:pt x="6" y="43"/>
                    </a:lnTo>
                    <a:lnTo>
                      <a:pt x="3" y="38"/>
                    </a:lnTo>
                    <a:lnTo>
                      <a:pt x="0" y="31"/>
                    </a:lnTo>
                    <a:lnTo>
                      <a:pt x="0" y="11"/>
                    </a:lnTo>
                    <a:lnTo>
                      <a:pt x="1" y="8"/>
                    </a:lnTo>
                    <a:lnTo>
                      <a:pt x="12" y="9"/>
                    </a:lnTo>
                    <a:lnTo>
                      <a:pt x="12" y="3"/>
                    </a:lnTo>
                    <a:lnTo>
                      <a:pt x="19" y="0"/>
                    </a:lnTo>
                    <a:lnTo>
                      <a:pt x="18" y="6"/>
                    </a:lnTo>
                    <a:lnTo>
                      <a:pt x="22" y="9"/>
                    </a:lnTo>
                    <a:lnTo>
                      <a:pt x="2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4" name="Freeform 3276">
                <a:extLst>
                  <a:ext uri="{FF2B5EF4-FFF2-40B4-BE49-F238E27FC236}">
                    <a16:creationId xmlns:a16="http://schemas.microsoft.com/office/drawing/2014/main" id="{AEC3EF79-163F-4600-E77A-9E37802D8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85"/>
                <a:ext cx="73" cy="112"/>
              </a:xfrm>
              <a:custGeom>
                <a:avLst/>
                <a:gdLst>
                  <a:gd name="T0" fmla="*/ 98 w 147"/>
                  <a:gd name="T1" fmla="*/ 3 h 223"/>
                  <a:gd name="T2" fmla="*/ 77 w 147"/>
                  <a:gd name="T3" fmla="*/ 5 h 223"/>
                  <a:gd name="T4" fmla="*/ 74 w 147"/>
                  <a:gd name="T5" fmla="*/ 12 h 223"/>
                  <a:gd name="T6" fmla="*/ 70 w 147"/>
                  <a:gd name="T7" fmla="*/ 23 h 223"/>
                  <a:gd name="T8" fmla="*/ 70 w 147"/>
                  <a:gd name="T9" fmla="*/ 36 h 223"/>
                  <a:gd name="T10" fmla="*/ 59 w 147"/>
                  <a:gd name="T11" fmla="*/ 38 h 223"/>
                  <a:gd name="T12" fmla="*/ 50 w 147"/>
                  <a:gd name="T13" fmla="*/ 53 h 223"/>
                  <a:gd name="T14" fmla="*/ 41 w 147"/>
                  <a:gd name="T15" fmla="*/ 64 h 223"/>
                  <a:gd name="T16" fmla="*/ 27 w 147"/>
                  <a:gd name="T17" fmla="*/ 62 h 223"/>
                  <a:gd name="T18" fmla="*/ 16 w 147"/>
                  <a:gd name="T19" fmla="*/ 73 h 223"/>
                  <a:gd name="T20" fmla="*/ 12 w 147"/>
                  <a:gd name="T21" fmla="*/ 85 h 223"/>
                  <a:gd name="T22" fmla="*/ 26 w 147"/>
                  <a:gd name="T23" fmla="*/ 97 h 223"/>
                  <a:gd name="T24" fmla="*/ 27 w 147"/>
                  <a:gd name="T25" fmla="*/ 109 h 223"/>
                  <a:gd name="T26" fmla="*/ 23 w 147"/>
                  <a:gd name="T27" fmla="*/ 126 h 223"/>
                  <a:gd name="T28" fmla="*/ 23 w 147"/>
                  <a:gd name="T29" fmla="*/ 137 h 223"/>
                  <a:gd name="T30" fmla="*/ 13 w 147"/>
                  <a:gd name="T31" fmla="*/ 154 h 223"/>
                  <a:gd name="T32" fmla="*/ 16 w 147"/>
                  <a:gd name="T33" fmla="*/ 169 h 223"/>
                  <a:gd name="T34" fmla="*/ 13 w 147"/>
                  <a:gd name="T35" fmla="*/ 176 h 223"/>
                  <a:gd name="T36" fmla="*/ 4 w 147"/>
                  <a:gd name="T37" fmla="*/ 185 h 223"/>
                  <a:gd name="T38" fmla="*/ 3 w 147"/>
                  <a:gd name="T39" fmla="*/ 201 h 223"/>
                  <a:gd name="T40" fmla="*/ 13 w 147"/>
                  <a:gd name="T41" fmla="*/ 214 h 223"/>
                  <a:gd name="T42" fmla="*/ 29 w 147"/>
                  <a:gd name="T43" fmla="*/ 210 h 223"/>
                  <a:gd name="T44" fmla="*/ 35 w 147"/>
                  <a:gd name="T45" fmla="*/ 223 h 223"/>
                  <a:gd name="T46" fmla="*/ 45 w 147"/>
                  <a:gd name="T47" fmla="*/ 213 h 223"/>
                  <a:gd name="T48" fmla="*/ 50 w 147"/>
                  <a:gd name="T49" fmla="*/ 205 h 223"/>
                  <a:gd name="T50" fmla="*/ 65 w 147"/>
                  <a:gd name="T51" fmla="*/ 182 h 223"/>
                  <a:gd name="T52" fmla="*/ 71 w 147"/>
                  <a:gd name="T53" fmla="*/ 170 h 223"/>
                  <a:gd name="T54" fmla="*/ 85 w 147"/>
                  <a:gd name="T55" fmla="*/ 169 h 223"/>
                  <a:gd name="T56" fmla="*/ 103 w 147"/>
                  <a:gd name="T57" fmla="*/ 169 h 223"/>
                  <a:gd name="T58" fmla="*/ 103 w 147"/>
                  <a:gd name="T59" fmla="*/ 157 h 223"/>
                  <a:gd name="T60" fmla="*/ 111 w 147"/>
                  <a:gd name="T61" fmla="*/ 146 h 223"/>
                  <a:gd name="T62" fmla="*/ 120 w 147"/>
                  <a:gd name="T63" fmla="*/ 144 h 223"/>
                  <a:gd name="T64" fmla="*/ 108 w 147"/>
                  <a:gd name="T65" fmla="*/ 129 h 223"/>
                  <a:gd name="T66" fmla="*/ 103 w 147"/>
                  <a:gd name="T67" fmla="*/ 119 h 223"/>
                  <a:gd name="T68" fmla="*/ 118 w 147"/>
                  <a:gd name="T69" fmla="*/ 116 h 223"/>
                  <a:gd name="T70" fmla="*/ 135 w 147"/>
                  <a:gd name="T71" fmla="*/ 111 h 223"/>
                  <a:gd name="T72" fmla="*/ 144 w 147"/>
                  <a:gd name="T73" fmla="*/ 102 h 223"/>
                  <a:gd name="T74" fmla="*/ 138 w 147"/>
                  <a:gd name="T75" fmla="*/ 90 h 223"/>
                  <a:gd name="T76" fmla="*/ 135 w 147"/>
                  <a:gd name="T77" fmla="*/ 81 h 223"/>
                  <a:gd name="T78" fmla="*/ 133 w 147"/>
                  <a:gd name="T79" fmla="*/ 73 h 223"/>
                  <a:gd name="T80" fmla="*/ 129 w 147"/>
                  <a:gd name="T81" fmla="*/ 62 h 223"/>
                  <a:gd name="T82" fmla="*/ 126 w 147"/>
                  <a:gd name="T83" fmla="*/ 56 h 223"/>
                  <a:gd name="T84" fmla="*/ 130 w 147"/>
                  <a:gd name="T85" fmla="*/ 40 h 223"/>
                  <a:gd name="T86" fmla="*/ 121 w 147"/>
                  <a:gd name="T87" fmla="*/ 41 h 223"/>
                  <a:gd name="T88" fmla="*/ 123 w 147"/>
                  <a:gd name="T89" fmla="*/ 27 h 223"/>
                  <a:gd name="T90" fmla="*/ 135 w 147"/>
                  <a:gd name="T91" fmla="*/ 20 h 223"/>
                  <a:gd name="T92" fmla="*/ 129 w 147"/>
                  <a:gd name="T93" fmla="*/ 8 h 223"/>
                  <a:gd name="T94" fmla="*/ 123 w 147"/>
                  <a:gd name="T95" fmla="*/ 5 h 223"/>
                  <a:gd name="T96" fmla="*/ 109 w 147"/>
                  <a:gd name="T97" fmla="*/ 8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7" h="223">
                    <a:moveTo>
                      <a:pt x="100" y="0"/>
                    </a:moveTo>
                    <a:lnTo>
                      <a:pt x="98" y="3"/>
                    </a:lnTo>
                    <a:lnTo>
                      <a:pt x="86" y="2"/>
                    </a:lnTo>
                    <a:lnTo>
                      <a:pt x="77" y="5"/>
                    </a:lnTo>
                    <a:lnTo>
                      <a:pt x="76" y="11"/>
                    </a:lnTo>
                    <a:lnTo>
                      <a:pt x="74" y="12"/>
                    </a:lnTo>
                    <a:lnTo>
                      <a:pt x="76" y="17"/>
                    </a:lnTo>
                    <a:lnTo>
                      <a:pt x="70" y="23"/>
                    </a:lnTo>
                    <a:lnTo>
                      <a:pt x="73" y="27"/>
                    </a:lnTo>
                    <a:lnTo>
                      <a:pt x="70" y="36"/>
                    </a:lnTo>
                    <a:lnTo>
                      <a:pt x="67" y="33"/>
                    </a:lnTo>
                    <a:lnTo>
                      <a:pt x="59" y="38"/>
                    </a:lnTo>
                    <a:lnTo>
                      <a:pt x="50" y="50"/>
                    </a:lnTo>
                    <a:lnTo>
                      <a:pt x="50" y="53"/>
                    </a:lnTo>
                    <a:lnTo>
                      <a:pt x="47" y="53"/>
                    </a:lnTo>
                    <a:lnTo>
                      <a:pt x="41" y="64"/>
                    </a:lnTo>
                    <a:lnTo>
                      <a:pt x="30" y="65"/>
                    </a:lnTo>
                    <a:lnTo>
                      <a:pt x="27" y="62"/>
                    </a:lnTo>
                    <a:lnTo>
                      <a:pt x="20" y="65"/>
                    </a:lnTo>
                    <a:lnTo>
                      <a:pt x="16" y="73"/>
                    </a:lnTo>
                    <a:lnTo>
                      <a:pt x="20" y="79"/>
                    </a:lnTo>
                    <a:lnTo>
                      <a:pt x="12" y="85"/>
                    </a:lnTo>
                    <a:lnTo>
                      <a:pt x="16" y="96"/>
                    </a:lnTo>
                    <a:lnTo>
                      <a:pt x="26" y="97"/>
                    </a:lnTo>
                    <a:lnTo>
                      <a:pt x="30" y="105"/>
                    </a:lnTo>
                    <a:lnTo>
                      <a:pt x="27" y="109"/>
                    </a:lnTo>
                    <a:lnTo>
                      <a:pt x="26" y="122"/>
                    </a:lnTo>
                    <a:lnTo>
                      <a:pt x="23" y="126"/>
                    </a:lnTo>
                    <a:lnTo>
                      <a:pt x="26" y="132"/>
                    </a:lnTo>
                    <a:lnTo>
                      <a:pt x="23" y="137"/>
                    </a:lnTo>
                    <a:lnTo>
                      <a:pt x="18" y="141"/>
                    </a:lnTo>
                    <a:lnTo>
                      <a:pt x="13" y="154"/>
                    </a:lnTo>
                    <a:lnTo>
                      <a:pt x="13" y="157"/>
                    </a:lnTo>
                    <a:lnTo>
                      <a:pt x="16" y="169"/>
                    </a:lnTo>
                    <a:lnTo>
                      <a:pt x="20" y="169"/>
                    </a:lnTo>
                    <a:lnTo>
                      <a:pt x="13" y="176"/>
                    </a:lnTo>
                    <a:lnTo>
                      <a:pt x="9" y="187"/>
                    </a:lnTo>
                    <a:lnTo>
                      <a:pt x="4" y="185"/>
                    </a:lnTo>
                    <a:lnTo>
                      <a:pt x="0" y="190"/>
                    </a:lnTo>
                    <a:lnTo>
                      <a:pt x="3" y="201"/>
                    </a:lnTo>
                    <a:lnTo>
                      <a:pt x="6" y="202"/>
                    </a:lnTo>
                    <a:lnTo>
                      <a:pt x="13" y="214"/>
                    </a:lnTo>
                    <a:lnTo>
                      <a:pt x="20" y="214"/>
                    </a:lnTo>
                    <a:lnTo>
                      <a:pt x="29" y="210"/>
                    </a:lnTo>
                    <a:lnTo>
                      <a:pt x="32" y="210"/>
                    </a:lnTo>
                    <a:lnTo>
                      <a:pt x="35" y="223"/>
                    </a:lnTo>
                    <a:lnTo>
                      <a:pt x="41" y="223"/>
                    </a:lnTo>
                    <a:lnTo>
                      <a:pt x="45" y="213"/>
                    </a:lnTo>
                    <a:lnTo>
                      <a:pt x="44" y="210"/>
                    </a:lnTo>
                    <a:lnTo>
                      <a:pt x="50" y="205"/>
                    </a:lnTo>
                    <a:lnTo>
                      <a:pt x="51" y="187"/>
                    </a:lnTo>
                    <a:lnTo>
                      <a:pt x="65" y="182"/>
                    </a:lnTo>
                    <a:lnTo>
                      <a:pt x="65" y="178"/>
                    </a:lnTo>
                    <a:lnTo>
                      <a:pt x="71" y="170"/>
                    </a:lnTo>
                    <a:lnTo>
                      <a:pt x="74" y="173"/>
                    </a:lnTo>
                    <a:lnTo>
                      <a:pt x="85" y="169"/>
                    </a:lnTo>
                    <a:lnTo>
                      <a:pt x="92" y="166"/>
                    </a:lnTo>
                    <a:lnTo>
                      <a:pt x="103" y="169"/>
                    </a:lnTo>
                    <a:lnTo>
                      <a:pt x="106" y="169"/>
                    </a:lnTo>
                    <a:lnTo>
                      <a:pt x="103" y="157"/>
                    </a:lnTo>
                    <a:lnTo>
                      <a:pt x="109" y="155"/>
                    </a:lnTo>
                    <a:lnTo>
                      <a:pt x="111" y="146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01" y="141"/>
                    </a:lnTo>
                    <a:lnTo>
                      <a:pt x="108" y="129"/>
                    </a:lnTo>
                    <a:lnTo>
                      <a:pt x="108" y="125"/>
                    </a:lnTo>
                    <a:lnTo>
                      <a:pt x="103" y="119"/>
                    </a:lnTo>
                    <a:lnTo>
                      <a:pt x="114" y="109"/>
                    </a:lnTo>
                    <a:lnTo>
                      <a:pt x="118" y="116"/>
                    </a:lnTo>
                    <a:lnTo>
                      <a:pt x="126" y="109"/>
                    </a:lnTo>
                    <a:lnTo>
                      <a:pt x="135" y="111"/>
                    </a:lnTo>
                    <a:lnTo>
                      <a:pt x="147" y="106"/>
                    </a:lnTo>
                    <a:lnTo>
                      <a:pt x="144" y="102"/>
                    </a:lnTo>
                    <a:lnTo>
                      <a:pt x="136" y="102"/>
                    </a:lnTo>
                    <a:lnTo>
                      <a:pt x="138" y="90"/>
                    </a:lnTo>
                    <a:lnTo>
                      <a:pt x="136" y="84"/>
                    </a:lnTo>
                    <a:lnTo>
                      <a:pt x="135" y="81"/>
                    </a:lnTo>
                    <a:lnTo>
                      <a:pt x="135" y="76"/>
                    </a:lnTo>
                    <a:lnTo>
                      <a:pt x="133" y="73"/>
                    </a:lnTo>
                    <a:lnTo>
                      <a:pt x="135" y="64"/>
                    </a:lnTo>
                    <a:lnTo>
                      <a:pt x="129" y="62"/>
                    </a:lnTo>
                    <a:lnTo>
                      <a:pt x="129" y="59"/>
                    </a:lnTo>
                    <a:lnTo>
                      <a:pt x="126" y="56"/>
                    </a:lnTo>
                    <a:lnTo>
                      <a:pt x="129" y="50"/>
                    </a:lnTo>
                    <a:lnTo>
                      <a:pt x="130" y="40"/>
                    </a:lnTo>
                    <a:lnTo>
                      <a:pt x="126" y="38"/>
                    </a:lnTo>
                    <a:lnTo>
                      <a:pt x="121" y="41"/>
                    </a:lnTo>
                    <a:lnTo>
                      <a:pt x="120" y="32"/>
                    </a:lnTo>
                    <a:lnTo>
                      <a:pt x="123" y="27"/>
                    </a:lnTo>
                    <a:lnTo>
                      <a:pt x="127" y="26"/>
                    </a:lnTo>
                    <a:lnTo>
                      <a:pt x="135" y="20"/>
                    </a:lnTo>
                    <a:lnTo>
                      <a:pt x="132" y="17"/>
                    </a:lnTo>
                    <a:lnTo>
                      <a:pt x="129" y="8"/>
                    </a:lnTo>
                    <a:lnTo>
                      <a:pt x="123" y="8"/>
                    </a:lnTo>
                    <a:lnTo>
                      <a:pt x="123" y="5"/>
                    </a:lnTo>
                    <a:lnTo>
                      <a:pt x="115" y="8"/>
                    </a:lnTo>
                    <a:lnTo>
                      <a:pt x="109" y="8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5" name="Freeform 3277">
                <a:extLst>
                  <a:ext uri="{FF2B5EF4-FFF2-40B4-BE49-F238E27FC236}">
                    <a16:creationId xmlns:a16="http://schemas.microsoft.com/office/drawing/2014/main" id="{A4D7B6F1-963E-BE54-AF46-FDFBCD7D5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85"/>
                <a:ext cx="73" cy="112"/>
              </a:xfrm>
              <a:custGeom>
                <a:avLst/>
                <a:gdLst>
                  <a:gd name="T0" fmla="*/ 109 w 147"/>
                  <a:gd name="T1" fmla="*/ 8 h 223"/>
                  <a:gd name="T2" fmla="*/ 123 w 147"/>
                  <a:gd name="T3" fmla="*/ 5 h 223"/>
                  <a:gd name="T4" fmla="*/ 129 w 147"/>
                  <a:gd name="T5" fmla="*/ 8 h 223"/>
                  <a:gd name="T6" fmla="*/ 135 w 147"/>
                  <a:gd name="T7" fmla="*/ 20 h 223"/>
                  <a:gd name="T8" fmla="*/ 123 w 147"/>
                  <a:gd name="T9" fmla="*/ 27 h 223"/>
                  <a:gd name="T10" fmla="*/ 121 w 147"/>
                  <a:gd name="T11" fmla="*/ 41 h 223"/>
                  <a:gd name="T12" fmla="*/ 130 w 147"/>
                  <a:gd name="T13" fmla="*/ 40 h 223"/>
                  <a:gd name="T14" fmla="*/ 126 w 147"/>
                  <a:gd name="T15" fmla="*/ 56 h 223"/>
                  <a:gd name="T16" fmla="*/ 129 w 147"/>
                  <a:gd name="T17" fmla="*/ 62 h 223"/>
                  <a:gd name="T18" fmla="*/ 133 w 147"/>
                  <a:gd name="T19" fmla="*/ 73 h 223"/>
                  <a:gd name="T20" fmla="*/ 135 w 147"/>
                  <a:gd name="T21" fmla="*/ 81 h 223"/>
                  <a:gd name="T22" fmla="*/ 138 w 147"/>
                  <a:gd name="T23" fmla="*/ 90 h 223"/>
                  <a:gd name="T24" fmla="*/ 144 w 147"/>
                  <a:gd name="T25" fmla="*/ 102 h 223"/>
                  <a:gd name="T26" fmla="*/ 135 w 147"/>
                  <a:gd name="T27" fmla="*/ 111 h 223"/>
                  <a:gd name="T28" fmla="*/ 118 w 147"/>
                  <a:gd name="T29" fmla="*/ 116 h 223"/>
                  <a:gd name="T30" fmla="*/ 103 w 147"/>
                  <a:gd name="T31" fmla="*/ 119 h 223"/>
                  <a:gd name="T32" fmla="*/ 108 w 147"/>
                  <a:gd name="T33" fmla="*/ 129 h 223"/>
                  <a:gd name="T34" fmla="*/ 120 w 147"/>
                  <a:gd name="T35" fmla="*/ 144 h 223"/>
                  <a:gd name="T36" fmla="*/ 111 w 147"/>
                  <a:gd name="T37" fmla="*/ 146 h 223"/>
                  <a:gd name="T38" fmla="*/ 103 w 147"/>
                  <a:gd name="T39" fmla="*/ 157 h 223"/>
                  <a:gd name="T40" fmla="*/ 103 w 147"/>
                  <a:gd name="T41" fmla="*/ 169 h 223"/>
                  <a:gd name="T42" fmla="*/ 85 w 147"/>
                  <a:gd name="T43" fmla="*/ 169 h 223"/>
                  <a:gd name="T44" fmla="*/ 71 w 147"/>
                  <a:gd name="T45" fmla="*/ 170 h 223"/>
                  <a:gd name="T46" fmla="*/ 65 w 147"/>
                  <a:gd name="T47" fmla="*/ 182 h 223"/>
                  <a:gd name="T48" fmla="*/ 50 w 147"/>
                  <a:gd name="T49" fmla="*/ 205 h 223"/>
                  <a:gd name="T50" fmla="*/ 45 w 147"/>
                  <a:gd name="T51" fmla="*/ 213 h 223"/>
                  <a:gd name="T52" fmla="*/ 35 w 147"/>
                  <a:gd name="T53" fmla="*/ 223 h 223"/>
                  <a:gd name="T54" fmla="*/ 29 w 147"/>
                  <a:gd name="T55" fmla="*/ 210 h 223"/>
                  <a:gd name="T56" fmla="*/ 13 w 147"/>
                  <a:gd name="T57" fmla="*/ 214 h 223"/>
                  <a:gd name="T58" fmla="*/ 3 w 147"/>
                  <a:gd name="T59" fmla="*/ 201 h 223"/>
                  <a:gd name="T60" fmla="*/ 4 w 147"/>
                  <a:gd name="T61" fmla="*/ 185 h 223"/>
                  <a:gd name="T62" fmla="*/ 13 w 147"/>
                  <a:gd name="T63" fmla="*/ 176 h 223"/>
                  <a:gd name="T64" fmla="*/ 16 w 147"/>
                  <a:gd name="T65" fmla="*/ 169 h 223"/>
                  <a:gd name="T66" fmla="*/ 13 w 147"/>
                  <a:gd name="T67" fmla="*/ 154 h 223"/>
                  <a:gd name="T68" fmla="*/ 23 w 147"/>
                  <a:gd name="T69" fmla="*/ 137 h 223"/>
                  <a:gd name="T70" fmla="*/ 23 w 147"/>
                  <a:gd name="T71" fmla="*/ 126 h 223"/>
                  <a:gd name="T72" fmla="*/ 27 w 147"/>
                  <a:gd name="T73" fmla="*/ 109 h 223"/>
                  <a:gd name="T74" fmla="*/ 26 w 147"/>
                  <a:gd name="T75" fmla="*/ 97 h 223"/>
                  <a:gd name="T76" fmla="*/ 12 w 147"/>
                  <a:gd name="T77" fmla="*/ 85 h 223"/>
                  <a:gd name="T78" fmla="*/ 16 w 147"/>
                  <a:gd name="T79" fmla="*/ 73 h 223"/>
                  <a:gd name="T80" fmla="*/ 27 w 147"/>
                  <a:gd name="T81" fmla="*/ 62 h 223"/>
                  <a:gd name="T82" fmla="*/ 41 w 147"/>
                  <a:gd name="T83" fmla="*/ 64 h 223"/>
                  <a:gd name="T84" fmla="*/ 50 w 147"/>
                  <a:gd name="T85" fmla="*/ 53 h 223"/>
                  <a:gd name="T86" fmla="*/ 59 w 147"/>
                  <a:gd name="T87" fmla="*/ 38 h 223"/>
                  <a:gd name="T88" fmla="*/ 70 w 147"/>
                  <a:gd name="T89" fmla="*/ 36 h 223"/>
                  <a:gd name="T90" fmla="*/ 70 w 147"/>
                  <a:gd name="T91" fmla="*/ 23 h 223"/>
                  <a:gd name="T92" fmla="*/ 74 w 147"/>
                  <a:gd name="T93" fmla="*/ 12 h 223"/>
                  <a:gd name="T94" fmla="*/ 77 w 147"/>
                  <a:gd name="T95" fmla="*/ 5 h 223"/>
                  <a:gd name="T96" fmla="*/ 98 w 147"/>
                  <a:gd name="T97" fmla="*/ 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7" h="223">
                    <a:moveTo>
                      <a:pt x="100" y="0"/>
                    </a:moveTo>
                    <a:lnTo>
                      <a:pt x="109" y="8"/>
                    </a:lnTo>
                    <a:lnTo>
                      <a:pt x="115" y="8"/>
                    </a:lnTo>
                    <a:lnTo>
                      <a:pt x="123" y="5"/>
                    </a:lnTo>
                    <a:lnTo>
                      <a:pt x="123" y="8"/>
                    </a:lnTo>
                    <a:lnTo>
                      <a:pt x="129" y="8"/>
                    </a:lnTo>
                    <a:lnTo>
                      <a:pt x="132" y="17"/>
                    </a:lnTo>
                    <a:lnTo>
                      <a:pt x="135" y="20"/>
                    </a:lnTo>
                    <a:lnTo>
                      <a:pt x="127" y="26"/>
                    </a:lnTo>
                    <a:lnTo>
                      <a:pt x="123" y="27"/>
                    </a:lnTo>
                    <a:lnTo>
                      <a:pt x="120" y="32"/>
                    </a:lnTo>
                    <a:lnTo>
                      <a:pt x="121" y="41"/>
                    </a:lnTo>
                    <a:lnTo>
                      <a:pt x="126" y="38"/>
                    </a:lnTo>
                    <a:lnTo>
                      <a:pt x="130" y="40"/>
                    </a:lnTo>
                    <a:lnTo>
                      <a:pt x="129" y="50"/>
                    </a:lnTo>
                    <a:lnTo>
                      <a:pt x="126" y="56"/>
                    </a:lnTo>
                    <a:lnTo>
                      <a:pt x="129" y="59"/>
                    </a:lnTo>
                    <a:lnTo>
                      <a:pt x="129" y="62"/>
                    </a:lnTo>
                    <a:lnTo>
                      <a:pt x="135" y="64"/>
                    </a:lnTo>
                    <a:lnTo>
                      <a:pt x="133" y="73"/>
                    </a:lnTo>
                    <a:lnTo>
                      <a:pt x="135" y="76"/>
                    </a:lnTo>
                    <a:lnTo>
                      <a:pt x="135" y="81"/>
                    </a:lnTo>
                    <a:lnTo>
                      <a:pt x="136" y="84"/>
                    </a:lnTo>
                    <a:lnTo>
                      <a:pt x="138" y="90"/>
                    </a:lnTo>
                    <a:lnTo>
                      <a:pt x="136" y="102"/>
                    </a:lnTo>
                    <a:lnTo>
                      <a:pt x="144" y="102"/>
                    </a:lnTo>
                    <a:lnTo>
                      <a:pt x="147" y="106"/>
                    </a:lnTo>
                    <a:lnTo>
                      <a:pt x="135" y="111"/>
                    </a:lnTo>
                    <a:lnTo>
                      <a:pt x="126" y="109"/>
                    </a:lnTo>
                    <a:lnTo>
                      <a:pt x="118" y="116"/>
                    </a:lnTo>
                    <a:lnTo>
                      <a:pt x="114" y="109"/>
                    </a:lnTo>
                    <a:lnTo>
                      <a:pt x="103" y="119"/>
                    </a:lnTo>
                    <a:lnTo>
                      <a:pt x="108" y="125"/>
                    </a:lnTo>
                    <a:lnTo>
                      <a:pt x="108" y="129"/>
                    </a:lnTo>
                    <a:lnTo>
                      <a:pt x="101" y="141"/>
                    </a:lnTo>
                    <a:lnTo>
                      <a:pt x="120" y="144"/>
                    </a:lnTo>
                    <a:lnTo>
                      <a:pt x="117" y="144"/>
                    </a:lnTo>
                    <a:lnTo>
                      <a:pt x="111" y="146"/>
                    </a:lnTo>
                    <a:lnTo>
                      <a:pt x="109" y="155"/>
                    </a:lnTo>
                    <a:lnTo>
                      <a:pt x="103" y="157"/>
                    </a:lnTo>
                    <a:lnTo>
                      <a:pt x="106" y="169"/>
                    </a:lnTo>
                    <a:lnTo>
                      <a:pt x="103" y="169"/>
                    </a:lnTo>
                    <a:lnTo>
                      <a:pt x="92" y="166"/>
                    </a:lnTo>
                    <a:lnTo>
                      <a:pt x="85" y="169"/>
                    </a:lnTo>
                    <a:lnTo>
                      <a:pt x="74" y="173"/>
                    </a:lnTo>
                    <a:lnTo>
                      <a:pt x="71" y="170"/>
                    </a:lnTo>
                    <a:lnTo>
                      <a:pt x="65" y="178"/>
                    </a:lnTo>
                    <a:lnTo>
                      <a:pt x="65" y="182"/>
                    </a:lnTo>
                    <a:lnTo>
                      <a:pt x="51" y="187"/>
                    </a:lnTo>
                    <a:lnTo>
                      <a:pt x="50" y="205"/>
                    </a:lnTo>
                    <a:lnTo>
                      <a:pt x="44" y="210"/>
                    </a:lnTo>
                    <a:lnTo>
                      <a:pt x="45" y="213"/>
                    </a:lnTo>
                    <a:lnTo>
                      <a:pt x="41" y="223"/>
                    </a:lnTo>
                    <a:lnTo>
                      <a:pt x="35" y="223"/>
                    </a:lnTo>
                    <a:lnTo>
                      <a:pt x="32" y="210"/>
                    </a:lnTo>
                    <a:lnTo>
                      <a:pt x="29" y="210"/>
                    </a:lnTo>
                    <a:lnTo>
                      <a:pt x="20" y="214"/>
                    </a:lnTo>
                    <a:lnTo>
                      <a:pt x="13" y="214"/>
                    </a:lnTo>
                    <a:lnTo>
                      <a:pt x="6" y="202"/>
                    </a:lnTo>
                    <a:lnTo>
                      <a:pt x="3" y="201"/>
                    </a:lnTo>
                    <a:lnTo>
                      <a:pt x="0" y="190"/>
                    </a:lnTo>
                    <a:lnTo>
                      <a:pt x="4" y="185"/>
                    </a:lnTo>
                    <a:lnTo>
                      <a:pt x="9" y="187"/>
                    </a:lnTo>
                    <a:lnTo>
                      <a:pt x="13" y="176"/>
                    </a:lnTo>
                    <a:lnTo>
                      <a:pt x="20" y="169"/>
                    </a:lnTo>
                    <a:lnTo>
                      <a:pt x="16" y="169"/>
                    </a:lnTo>
                    <a:lnTo>
                      <a:pt x="13" y="157"/>
                    </a:lnTo>
                    <a:lnTo>
                      <a:pt x="13" y="154"/>
                    </a:lnTo>
                    <a:lnTo>
                      <a:pt x="18" y="141"/>
                    </a:lnTo>
                    <a:lnTo>
                      <a:pt x="23" y="137"/>
                    </a:lnTo>
                    <a:lnTo>
                      <a:pt x="26" y="132"/>
                    </a:lnTo>
                    <a:lnTo>
                      <a:pt x="23" y="126"/>
                    </a:lnTo>
                    <a:lnTo>
                      <a:pt x="26" y="122"/>
                    </a:lnTo>
                    <a:lnTo>
                      <a:pt x="27" y="109"/>
                    </a:lnTo>
                    <a:lnTo>
                      <a:pt x="30" y="105"/>
                    </a:lnTo>
                    <a:lnTo>
                      <a:pt x="26" y="97"/>
                    </a:lnTo>
                    <a:lnTo>
                      <a:pt x="16" y="96"/>
                    </a:lnTo>
                    <a:lnTo>
                      <a:pt x="12" y="85"/>
                    </a:lnTo>
                    <a:lnTo>
                      <a:pt x="20" y="79"/>
                    </a:lnTo>
                    <a:lnTo>
                      <a:pt x="16" y="73"/>
                    </a:lnTo>
                    <a:lnTo>
                      <a:pt x="20" y="65"/>
                    </a:lnTo>
                    <a:lnTo>
                      <a:pt x="27" y="62"/>
                    </a:lnTo>
                    <a:lnTo>
                      <a:pt x="30" y="65"/>
                    </a:lnTo>
                    <a:lnTo>
                      <a:pt x="41" y="64"/>
                    </a:lnTo>
                    <a:lnTo>
                      <a:pt x="47" y="53"/>
                    </a:lnTo>
                    <a:lnTo>
                      <a:pt x="50" y="53"/>
                    </a:lnTo>
                    <a:lnTo>
                      <a:pt x="50" y="50"/>
                    </a:lnTo>
                    <a:lnTo>
                      <a:pt x="59" y="38"/>
                    </a:lnTo>
                    <a:lnTo>
                      <a:pt x="67" y="33"/>
                    </a:lnTo>
                    <a:lnTo>
                      <a:pt x="70" y="36"/>
                    </a:lnTo>
                    <a:lnTo>
                      <a:pt x="73" y="27"/>
                    </a:lnTo>
                    <a:lnTo>
                      <a:pt x="70" y="23"/>
                    </a:lnTo>
                    <a:lnTo>
                      <a:pt x="76" y="17"/>
                    </a:lnTo>
                    <a:lnTo>
                      <a:pt x="74" y="12"/>
                    </a:lnTo>
                    <a:lnTo>
                      <a:pt x="76" y="11"/>
                    </a:lnTo>
                    <a:lnTo>
                      <a:pt x="77" y="5"/>
                    </a:lnTo>
                    <a:lnTo>
                      <a:pt x="86" y="2"/>
                    </a:lnTo>
                    <a:lnTo>
                      <a:pt x="98" y="3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6" name="Freeform 3278">
                <a:extLst>
                  <a:ext uri="{FF2B5EF4-FFF2-40B4-BE49-F238E27FC236}">
                    <a16:creationId xmlns:a16="http://schemas.microsoft.com/office/drawing/2014/main" id="{1D48499C-3BA4-D9C7-DF81-A18F8D142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85"/>
                <a:ext cx="73" cy="112"/>
              </a:xfrm>
              <a:custGeom>
                <a:avLst/>
                <a:gdLst>
                  <a:gd name="T0" fmla="*/ 109 w 147"/>
                  <a:gd name="T1" fmla="*/ 8 h 223"/>
                  <a:gd name="T2" fmla="*/ 123 w 147"/>
                  <a:gd name="T3" fmla="*/ 5 h 223"/>
                  <a:gd name="T4" fmla="*/ 129 w 147"/>
                  <a:gd name="T5" fmla="*/ 8 h 223"/>
                  <a:gd name="T6" fmla="*/ 135 w 147"/>
                  <a:gd name="T7" fmla="*/ 20 h 223"/>
                  <a:gd name="T8" fmla="*/ 123 w 147"/>
                  <a:gd name="T9" fmla="*/ 27 h 223"/>
                  <a:gd name="T10" fmla="*/ 121 w 147"/>
                  <a:gd name="T11" fmla="*/ 41 h 223"/>
                  <a:gd name="T12" fmla="*/ 130 w 147"/>
                  <a:gd name="T13" fmla="*/ 40 h 223"/>
                  <a:gd name="T14" fmla="*/ 126 w 147"/>
                  <a:gd name="T15" fmla="*/ 56 h 223"/>
                  <a:gd name="T16" fmla="*/ 129 w 147"/>
                  <a:gd name="T17" fmla="*/ 62 h 223"/>
                  <a:gd name="T18" fmla="*/ 133 w 147"/>
                  <a:gd name="T19" fmla="*/ 73 h 223"/>
                  <a:gd name="T20" fmla="*/ 135 w 147"/>
                  <a:gd name="T21" fmla="*/ 81 h 223"/>
                  <a:gd name="T22" fmla="*/ 138 w 147"/>
                  <a:gd name="T23" fmla="*/ 90 h 223"/>
                  <a:gd name="T24" fmla="*/ 144 w 147"/>
                  <a:gd name="T25" fmla="*/ 102 h 223"/>
                  <a:gd name="T26" fmla="*/ 135 w 147"/>
                  <a:gd name="T27" fmla="*/ 111 h 223"/>
                  <a:gd name="T28" fmla="*/ 118 w 147"/>
                  <a:gd name="T29" fmla="*/ 116 h 223"/>
                  <a:gd name="T30" fmla="*/ 103 w 147"/>
                  <a:gd name="T31" fmla="*/ 119 h 223"/>
                  <a:gd name="T32" fmla="*/ 108 w 147"/>
                  <a:gd name="T33" fmla="*/ 129 h 223"/>
                  <a:gd name="T34" fmla="*/ 120 w 147"/>
                  <a:gd name="T35" fmla="*/ 144 h 223"/>
                  <a:gd name="T36" fmla="*/ 111 w 147"/>
                  <a:gd name="T37" fmla="*/ 146 h 223"/>
                  <a:gd name="T38" fmla="*/ 103 w 147"/>
                  <a:gd name="T39" fmla="*/ 157 h 223"/>
                  <a:gd name="T40" fmla="*/ 103 w 147"/>
                  <a:gd name="T41" fmla="*/ 169 h 223"/>
                  <a:gd name="T42" fmla="*/ 85 w 147"/>
                  <a:gd name="T43" fmla="*/ 169 h 223"/>
                  <a:gd name="T44" fmla="*/ 71 w 147"/>
                  <a:gd name="T45" fmla="*/ 170 h 223"/>
                  <a:gd name="T46" fmla="*/ 65 w 147"/>
                  <a:gd name="T47" fmla="*/ 182 h 223"/>
                  <a:gd name="T48" fmla="*/ 50 w 147"/>
                  <a:gd name="T49" fmla="*/ 205 h 223"/>
                  <a:gd name="T50" fmla="*/ 45 w 147"/>
                  <a:gd name="T51" fmla="*/ 213 h 223"/>
                  <a:gd name="T52" fmla="*/ 35 w 147"/>
                  <a:gd name="T53" fmla="*/ 223 h 223"/>
                  <a:gd name="T54" fmla="*/ 29 w 147"/>
                  <a:gd name="T55" fmla="*/ 210 h 223"/>
                  <a:gd name="T56" fmla="*/ 13 w 147"/>
                  <a:gd name="T57" fmla="*/ 214 h 223"/>
                  <a:gd name="T58" fmla="*/ 3 w 147"/>
                  <a:gd name="T59" fmla="*/ 201 h 223"/>
                  <a:gd name="T60" fmla="*/ 4 w 147"/>
                  <a:gd name="T61" fmla="*/ 185 h 223"/>
                  <a:gd name="T62" fmla="*/ 13 w 147"/>
                  <a:gd name="T63" fmla="*/ 176 h 223"/>
                  <a:gd name="T64" fmla="*/ 16 w 147"/>
                  <a:gd name="T65" fmla="*/ 169 h 223"/>
                  <a:gd name="T66" fmla="*/ 13 w 147"/>
                  <a:gd name="T67" fmla="*/ 154 h 223"/>
                  <a:gd name="T68" fmla="*/ 23 w 147"/>
                  <a:gd name="T69" fmla="*/ 137 h 223"/>
                  <a:gd name="T70" fmla="*/ 23 w 147"/>
                  <a:gd name="T71" fmla="*/ 126 h 223"/>
                  <a:gd name="T72" fmla="*/ 27 w 147"/>
                  <a:gd name="T73" fmla="*/ 109 h 223"/>
                  <a:gd name="T74" fmla="*/ 26 w 147"/>
                  <a:gd name="T75" fmla="*/ 97 h 223"/>
                  <a:gd name="T76" fmla="*/ 12 w 147"/>
                  <a:gd name="T77" fmla="*/ 85 h 223"/>
                  <a:gd name="T78" fmla="*/ 16 w 147"/>
                  <a:gd name="T79" fmla="*/ 73 h 223"/>
                  <a:gd name="T80" fmla="*/ 27 w 147"/>
                  <a:gd name="T81" fmla="*/ 62 h 223"/>
                  <a:gd name="T82" fmla="*/ 41 w 147"/>
                  <a:gd name="T83" fmla="*/ 64 h 223"/>
                  <a:gd name="T84" fmla="*/ 50 w 147"/>
                  <a:gd name="T85" fmla="*/ 53 h 223"/>
                  <a:gd name="T86" fmla="*/ 59 w 147"/>
                  <a:gd name="T87" fmla="*/ 38 h 223"/>
                  <a:gd name="T88" fmla="*/ 70 w 147"/>
                  <a:gd name="T89" fmla="*/ 36 h 223"/>
                  <a:gd name="T90" fmla="*/ 70 w 147"/>
                  <a:gd name="T91" fmla="*/ 23 h 223"/>
                  <a:gd name="T92" fmla="*/ 74 w 147"/>
                  <a:gd name="T93" fmla="*/ 12 h 223"/>
                  <a:gd name="T94" fmla="*/ 77 w 147"/>
                  <a:gd name="T95" fmla="*/ 5 h 223"/>
                  <a:gd name="T96" fmla="*/ 98 w 147"/>
                  <a:gd name="T97" fmla="*/ 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7" h="223">
                    <a:moveTo>
                      <a:pt x="100" y="0"/>
                    </a:moveTo>
                    <a:lnTo>
                      <a:pt x="109" y="8"/>
                    </a:lnTo>
                    <a:lnTo>
                      <a:pt x="115" y="8"/>
                    </a:lnTo>
                    <a:lnTo>
                      <a:pt x="123" y="5"/>
                    </a:lnTo>
                    <a:lnTo>
                      <a:pt x="123" y="8"/>
                    </a:lnTo>
                    <a:lnTo>
                      <a:pt x="129" y="8"/>
                    </a:lnTo>
                    <a:lnTo>
                      <a:pt x="132" y="17"/>
                    </a:lnTo>
                    <a:lnTo>
                      <a:pt x="135" y="20"/>
                    </a:lnTo>
                    <a:lnTo>
                      <a:pt x="127" y="26"/>
                    </a:lnTo>
                    <a:lnTo>
                      <a:pt x="123" y="27"/>
                    </a:lnTo>
                    <a:lnTo>
                      <a:pt x="120" y="32"/>
                    </a:lnTo>
                    <a:lnTo>
                      <a:pt x="121" y="41"/>
                    </a:lnTo>
                    <a:lnTo>
                      <a:pt x="126" y="38"/>
                    </a:lnTo>
                    <a:lnTo>
                      <a:pt x="130" y="40"/>
                    </a:lnTo>
                    <a:lnTo>
                      <a:pt x="129" y="50"/>
                    </a:lnTo>
                    <a:lnTo>
                      <a:pt x="126" y="56"/>
                    </a:lnTo>
                    <a:lnTo>
                      <a:pt x="129" y="59"/>
                    </a:lnTo>
                    <a:lnTo>
                      <a:pt x="129" y="62"/>
                    </a:lnTo>
                    <a:lnTo>
                      <a:pt x="135" y="64"/>
                    </a:lnTo>
                    <a:lnTo>
                      <a:pt x="133" y="73"/>
                    </a:lnTo>
                    <a:lnTo>
                      <a:pt x="135" y="76"/>
                    </a:lnTo>
                    <a:lnTo>
                      <a:pt x="135" y="81"/>
                    </a:lnTo>
                    <a:lnTo>
                      <a:pt x="136" y="84"/>
                    </a:lnTo>
                    <a:lnTo>
                      <a:pt x="138" y="90"/>
                    </a:lnTo>
                    <a:lnTo>
                      <a:pt x="136" y="102"/>
                    </a:lnTo>
                    <a:lnTo>
                      <a:pt x="144" y="102"/>
                    </a:lnTo>
                    <a:lnTo>
                      <a:pt x="147" y="106"/>
                    </a:lnTo>
                    <a:lnTo>
                      <a:pt x="135" y="111"/>
                    </a:lnTo>
                    <a:lnTo>
                      <a:pt x="126" y="109"/>
                    </a:lnTo>
                    <a:lnTo>
                      <a:pt x="118" y="116"/>
                    </a:lnTo>
                    <a:lnTo>
                      <a:pt x="114" y="109"/>
                    </a:lnTo>
                    <a:lnTo>
                      <a:pt x="103" y="119"/>
                    </a:lnTo>
                    <a:lnTo>
                      <a:pt x="108" y="125"/>
                    </a:lnTo>
                    <a:lnTo>
                      <a:pt x="108" y="129"/>
                    </a:lnTo>
                    <a:lnTo>
                      <a:pt x="101" y="141"/>
                    </a:lnTo>
                    <a:lnTo>
                      <a:pt x="120" y="144"/>
                    </a:lnTo>
                    <a:lnTo>
                      <a:pt x="117" y="144"/>
                    </a:lnTo>
                    <a:lnTo>
                      <a:pt x="111" y="146"/>
                    </a:lnTo>
                    <a:lnTo>
                      <a:pt x="109" y="155"/>
                    </a:lnTo>
                    <a:lnTo>
                      <a:pt x="103" y="157"/>
                    </a:lnTo>
                    <a:lnTo>
                      <a:pt x="106" y="169"/>
                    </a:lnTo>
                    <a:lnTo>
                      <a:pt x="103" y="169"/>
                    </a:lnTo>
                    <a:lnTo>
                      <a:pt x="92" y="166"/>
                    </a:lnTo>
                    <a:lnTo>
                      <a:pt x="85" y="169"/>
                    </a:lnTo>
                    <a:lnTo>
                      <a:pt x="74" y="173"/>
                    </a:lnTo>
                    <a:lnTo>
                      <a:pt x="71" y="170"/>
                    </a:lnTo>
                    <a:lnTo>
                      <a:pt x="65" y="178"/>
                    </a:lnTo>
                    <a:lnTo>
                      <a:pt x="65" y="182"/>
                    </a:lnTo>
                    <a:lnTo>
                      <a:pt x="51" y="187"/>
                    </a:lnTo>
                    <a:lnTo>
                      <a:pt x="50" y="205"/>
                    </a:lnTo>
                    <a:lnTo>
                      <a:pt x="44" y="210"/>
                    </a:lnTo>
                    <a:lnTo>
                      <a:pt x="45" y="213"/>
                    </a:lnTo>
                    <a:lnTo>
                      <a:pt x="41" y="223"/>
                    </a:lnTo>
                    <a:lnTo>
                      <a:pt x="35" y="223"/>
                    </a:lnTo>
                    <a:lnTo>
                      <a:pt x="32" y="210"/>
                    </a:lnTo>
                    <a:lnTo>
                      <a:pt x="29" y="210"/>
                    </a:lnTo>
                    <a:lnTo>
                      <a:pt x="20" y="214"/>
                    </a:lnTo>
                    <a:lnTo>
                      <a:pt x="13" y="214"/>
                    </a:lnTo>
                    <a:lnTo>
                      <a:pt x="6" y="202"/>
                    </a:lnTo>
                    <a:lnTo>
                      <a:pt x="3" y="201"/>
                    </a:lnTo>
                    <a:lnTo>
                      <a:pt x="0" y="190"/>
                    </a:lnTo>
                    <a:lnTo>
                      <a:pt x="4" y="185"/>
                    </a:lnTo>
                    <a:lnTo>
                      <a:pt x="9" y="187"/>
                    </a:lnTo>
                    <a:lnTo>
                      <a:pt x="13" y="176"/>
                    </a:lnTo>
                    <a:lnTo>
                      <a:pt x="20" y="169"/>
                    </a:lnTo>
                    <a:lnTo>
                      <a:pt x="16" y="169"/>
                    </a:lnTo>
                    <a:lnTo>
                      <a:pt x="13" y="157"/>
                    </a:lnTo>
                    <a:lnTo>
                      <a:pt x="13" y="154"/>
                    </a:lnTo>
                    <a:lnTo>
                      <a:pt x="18" y="141"/>
                    </a:lnTo>
                    <a:lnTo>
                      <a:pt x="23" y="137"/>
                    </a:lnTo>
                    <a:lnTo>
                      <a:pt x="26" y="132"/>
                    </a:lnTo>
                    <a:lnTo>
                      <a:pt x="23" y="126"/>
                    </a:lnTo>
                    <a:lnTo>
                      <a:pt x="26" y="122"/>
                    </a:lnTo>
                    <a:lnTo>
                      <a:pt x="27" y="109"/>
                    </a:lnTo>
                    <a:lnTo>
                      <a:pt x="30" y="105"/>
                    </a:lnTo>
                    <a:lnTo>
                      <a:pt x="26" y="97"/>
                    </a:lnTo>
                    <a:lnTo>
                      <a:pt x="16" y="96"/>
                    </a:lnTo>
                    <a:lnTo>
                      <a:pt x="12" y="85"/>
                    </a:lnTo>
                    <a:lnTo>
                      <a:pt x="20" y="79"/>
                    </a:lnTo>
                    <a:lnTo>
                      <a:pt x="16" y="73"/>
                    </a:lnTo>
                    <a:lnTo>
                      <a:pt x="20" y="65"/>
                    </a:lnTo>
                    <a:lnTo>
                      <a:pt x="27" y="62"/>
                    </a:lnTo>
                    <a:lnTo>
                      <a:pt x="30" y="65"/>
                    </a:lnTo>
                    <a:lnTo>
                      <a:pt x="41" y="64"/>
                    </a:lnTo>
                    <a:lnTo>
                      <a:pt x="47" y="53"/>
                    </a:lnTo>
                    <a:lnTo>
                      <a:pt x="50" y="53"/>
                    </a:lnTo>
                    <a:lnTo>
                      <a:pt x="50" y="50"/>
                    </a:lnTo>
                    <a:lnTo>
                      <a:pt x="59" y="38"/>
                    </a:lnTo>
                    <a:lnTo>
                      <a:pt x="67" y="33"/>
                    </a:lnTo>
                    <a:lnTo>
                      <a:pt x="70" y="36"/>
                    </a:lnTo>
                    <a:lnTo>
                      <a:pt x="73" y="27"/>
                    </a:lnTo>
                    <a:lnTo>
                      <a:pt x="70" y="23"/>
                    </a:lnTo>
                    <a:lnTo>
                      <a:pt x="76" y="17"/>
                    </a:lnTo>
                    <a:lnTo>
                      <a:pt x="74" y="12"/>
                    </a:lnTo>
                    <a:lnTo>
                      <a:pt x="76" y="11"/>
                    </a:lnTo>
                    <a:lnTo>
                      <a:pt x="77" y="5"/>
                    </a:lnTo>
                    <a:lnTo>
                      <a:pt x="86" y="2"/>
                    </a:lnTo>
                    <a:lnTo>
                      <a:pt x="98" y="3"/>
                    </a:lnTo>
                    <a:lnTo>
                      <a:pt x="10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7" name="Freeform 3279">
                <a:extLst>
                  <a:ext uri="{FF2B5EF4-FFF2-40B4-BE49-F238E27FC236}">
                    <a16:creationId xmlns:a16="http://schemas.microsoft.com/office/drawing/2014/main" id="{AA8CB86B-CC93-F929-CF05-7D21BB3BA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350"/>
                <a:ext cx="40" cy="30"/>
              </a:xfrm>
              <a:custGeom>
                <a:avLst/>
                <a:gdLst>
                  <a:gd name="T0" fmla="*/ 52 w 79"/>
                  <a:gd name="T1" fmla="*/ 12 h 59"/>
                  <a:gd name="T2" fmla="*/ 49 w 79"/>
                  <a:gd name="T3" fmla="*/ 7 h 59"/>
                  <a:gd name="T4" fmla="*/ 46 w 79"/>
                  <a:gd name="T5" fmla="*/ 6 h 59"/>
                  <a:gd name="T6" fmla="*/ 40 w 79"/>
                  <a:gd name="T7" fmla="*/ 0 h 59"/>
                  <a:gd name="T8" fmla="*/ 38 w 79"/>
                  <a:gd name="T9" fmla="*/ 1 h 59"/>
                  <a:gd name="T10" fmla="*/ 26 w 79"/>
                  <a:gd name="T11" fmla="*/ 3 h 59"/>
                  <a:gd name="T12" fmla="*/ 23 w 79"/>
                  <a:gd name="T13" fmla="*/ 7 h 59"/>
                  <a:gd name="T14" fmla="*/ 9 w 79"/>
                  <a:gd name="T15" fmla="*/ 4 h 59"/>
                  <a:gd name="T16" fmla="*/ 9 w 79"/>
                  <a:gd name="T17" fmla="*/ 9 h 59"/>
                  <a:gd name="T18" fmla="*/ 8 w 79"/>
                  <a:gd name="T19" fmla="*/ 15 h 59"/>
                  <a:gd name="T20" fmla="*/ 3 w 79"/>
                  <a:gd name="T21" fmla="*/ 13 h 59"/>
                  <a:gd name="T22" fmla="*/ 0 w 79"/>
                  <a:gd name="T23" fmla="*/ 15 h 59"/>
                  <a:gd name="T24" fmla="*/ 0 w 79"/>
                  <a:gd name="T25" fmla="*/ 19 h 59"/>
                  <a:gd name="T26" fmla="*/ 3 w 79"/>
                  <a:gd name="T27" fmla="*/ 26 h 59"/>
                  <a:gd name="T28" fmla="*/ 9 w 79"/>
                  <a:gd name="T29" fmla="*/ 27 h 59"/>
                  <a:gd name="T30" fmla="*/ 15 w 79"/>
                  <a:gd name="T31" fmla="*/ 35 h 59"/>
                  <a:gd name="T32" fmla="*/ 17 w 79"/>
                  <a:gd name="T33" fmla="*/ 32 h 59"/>
                  <a:gd name="T34" fmla="*/ 33 w 79"/>
                  <a:gd name="T35" fmla="*/ 41 h 59"/>
                  <a:gd name="T36" fmla="*/ 33 w 79"/>
                  <a:gd name="T37" fmla="*/ 48 h 59"/>
                  <a:gd name="T38" fmla="*/ 38 w 79"/>
                  <a:gd name="T39" fmla="*/ 54 h 59"/>
                  <a:gd name="T40" fmla="*/ 43 w 79"/>
                  <a:gd name="T41" fmla="*/ 56 h 59"/>
                  <a:gd name="T42" fmla="*/ 52 w 79"/>
                  <a:gd name="T43" fmla="*/ 44 h 59"/>
                  <a:gd name="T44" fmla="*/ 61 w 79"/>
                  <a:gd name="T45" fmla="*/ 48 h 59"/>
                  <a:gd name="T46" fmla="*/ 68 w 79"/>
                  <a:gd name="T47" fmla="*/ 56 h 59"/>
                  <a:gd name="T48" fmla="*/ 74 w 79"/>
                  <a:gd name="T49" fmla="*/ 56 h 59"/>
                  <a:gd name="T50" fmla="*/ 76 w 79"/>
                  <a:gd name="T51" fmla="*/ 59 h 59"/>
                  <a:gd name="T52" fmla="*/ 79 w 79"/>
                  <a:gd name="T53" fmla="*/ 54 h 59"/>
                  <a:gd name="T54" fmla="*/ 76 w 79"/>
                  <a:gd name="T55" fmla="*/ 47 h 59"/>
                  <a:gd name="T56" fmla="*/ 70 w 79"/>
                  <a:gd name="T57" fmla="*/ 39 h 59"/>
                  <a:gd name="T58" fmla="*/ 53 w 79"/>
                  <a:gd name="T59" fmla="*/ 35 h 59"/>
                  <a:gd name="T60" fmla="*/ 49 w 79"/>
                  <a:gd name="T61" fmla="*/ 26 h 59"/>
                  <a:gd name="T62" fmla="*/ 43 w 79"/>
                  <a:gd name="T63" fmla="*/ 19 h 59"/>
                  <a:gd name="T64" fmla="*/ 46 w 79"/>
                  <a:gd name="T65" fmla="*/ 13 h 59"/>
                  <a:gd name="T66" fmla="*/ 52 w 79"/>
                  <a:gd name="T67" fmla="*/ 1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9" h="59">
                    <a:moveTo>
                      <a:pt x="52" y="12"/>
                    </a:moveTo>
                    <a:lnTo>
                      <a:pt x="49" y="7"/>
                    </a:lnTo>
                    <a:lnTo>
                      <a:pt x="46" y="6"/>
                    </a:lnTo>
                    <a:lnTo>
                      <a:pt x="40" y="0"/>
                    </a:lnTo>
                    <a:lnTo>
                      <a:pt x="38" y="1"/>
                    </a:lnTo>
                    <a:lnTo>
                      <a:pt x="26" y="3"/>
                    </a:lnTo>
                    <a:lnTo>
                      <a:pt x="23" y="7"/>
                    </a:lnTo>
                    <a:lnTo>
                      <a:pt x="9" y="4"/>
                    </a:lnTo>
                    <a:lnTo>
                      <a:pt x="9" y="9"/>
                    </a:lnTo>
                    <a:lnTo>
                      <a:pt x="8" y="15"/>
                    </a:lnTo>
                    <a:lnTo>
                      <a:pt x="3" y="13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6"/>
                    </a:lnTo>
                    <a:lnTo>
                      <a:pt x="9" y="27"/>
                    </a:lnTo>
                    <a:lnTo>
                      <a:pt x="15" y="35"/>
                    </a:lnTo>
                    <a:lnTo>
                      <a:pt x="17" y="32"/>
                    </a:lnTo>
                    <a:lnTo>
                      <a:pt x="33" y="41"/>
                    </a:lnTo>
                    <a:lnTo>
                      <a:pt x="33" y="48"/>
                    </a:lnTo>
                    <a:lnTo>
                      <a:pt x="38" y="54"/>
                    </a:lnTo>
                    <a:lnTo>
                      <a:pt x="43" y="56"/>
                    </a:lnTo>
                    <a:lnTo>
                      <a:pt x="52" y="44"/>
                    </a:lnTo>
                    <a:lnTo>
                      <a:pt x="61" y="48"/>
                    </a:lnTo>
                    <a:lnTo>
                      <a:pt x="68" y="56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79" y="54"/>
                    </a:lnTo>
                    <a:lnTo>
                      <a:pt x="76" y="47"/>
                    </a:lnTo>
                    <a:lnTo>
                      <a:pt x="70" y="39"/>
                    </a:lnTo>
                    <a:lnTo>
                      <a:pt x="53" y="35"/>
                    </a:lnTo>
                    <a:lnTo>
                      <a:pt x="49" y="26"/>
                    </a:lnTo>
                    <a:lnTo>
                      <a:pt x="43" y="19"/>
                    </a:lnTo>
                    <a:lnTo>
                      <a:pt x="46" y="13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8" name="Freeform 3280">
                <a:extLst>
                  <a:ext uri="{FF2B5EF4-FFF2-40B4-BE49-F238E27FC236}">
                    <a16:creationId xmlns:a16="http://schemas.microsoft.com/office/drawing/2014/main" id="{D290A708-6926-4AE7-65D5-CAEED07F3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350"/>
                <a:ext cx="40" cy="30"/>
              </a:xfrm>
              <a:custGeom>
                <a:avLst/>
                <a:gdLst>
                  <a:gd name="T0" fmla="*/ 52 w 79"/>
                  <a:gd name="T1" fmla="*/ 12 h 59"/>
                  <a:gd name="T2" fmla="*/ 46 w 79"/>
                  <a:gd name="T3" fmla="*/ 13 h 59"/>
                  <a:gd name="T4" fmla="*/ 43 w 79"/>
                  <a:gd name="T5" fmla="*/ 19 h 59"/>
                  <a:gd name="T6" fmla="*/ 49 w 79"/>
                  <a:gd name="T7" fmla="*/ 26 h 59"/>
                  <a:gd name="T8" fmla="*/ 53 w 79"/>
                  <a:gd name="T9" fmla="*/ 35 h 59"/>
                  <a:gd name="T10" fmla="*/ 70 w 79"/>
                  <a:gd name="T11" fmla="*/ 39 h 59"/>
                  <a:gd name="T12" fmla="*/ 76 w 79"/>
                  <a:gd name="T13" fmla="*/ 47 h 59"/>
                  <a:gd name="T14" fmla="*/ 79 w 79"/>
                  <a:gd name="T15" fmla="*/ 54 h 59"/>
                  <a:gd name="T16" fmla="*/ 76 w 79"/>
                  <a:gd name="T17" fmla="*/ 59 h 59"/>
                  <a:gd name="T18" fmla="*/ 74 w 79"/>
                  <a:gd name="T19" fmla="*/ 56 h 59"/>
                  <a:gd name="T20" fmla="*/ 68 w 79"/>
                  <a:gd name="T21" fmla="*/ 56 h 59"/>
                  <a:gd name="T22" fmla="*/ 61 w 79"/>
                  <a:gd name="T23" fmla="*/ 48 h 59"/>
                  <a:gd name="T24" fmla="*/ 52 w 79"/>
                  <a:gd name="T25" fmla="*/ 44 h 59"/>
                  <a:gd name="T26" fmla="*/ 43 w 79"/>
                  <a:gd name="T27" fmla="*/ 56 h 59"/>
                  <a:gd name="T28" fmla="*/ 38 w 79"/>
                  <a:gd name="T29" fmla="*/ 54 h 59"/>
                  <a:gd name="T30" fmla="*/ 33 w 79"/>
                  <a:gd name="T31" fmla="*/ 48 h 59"/>
                  <a:gd name="T32" fmla="*/ 33 w 79"/>
                  <a:gd name="T33" fmla="*/ 41 h 59"/>
                  <a:gd name="T34" fmla="*/ 17 w 79"/>
                  <a:gd name="T35" fmla="*/ 32 h 59"/>
                  <a:gd name="T36" fmla="*/ 15 w 79"/>
                  <a:gd name="T37" fmla="*/ 35 h 59"/>
                  <a:gd name="T38" fmla="*/ 9 w 79"/>
                  <a:gd name="T39" fmla="*/ 27 h 59"/>
                  <a:gd name="T40" fmla="*/ 3 w 79"/>
                  <a:gd name="T41" fmla="*/ 26 h 59"/>
                  <a:gd name="T42" fmla="*/ 0 w 79"/>
                  <a:gd name="T43" fmla="*/ 19 h 59"/>
                  <a:gd name="T44" fmla="*/ 0 w 79"/>
                  <a:gd name="T45" fmla="*/ 15 h 59"/>
                  <a:gd name="T46" fmla="*/ 3 w 79"/>
                  <a:gd name="T47" fmla="*/ 13 h 59"/>
                  <a:gd name="T48" fmla="*/ 8 w 79"/>
                  <a:gd name="T49" fmla="*/ 15 h 59"/>
                  <a:gd name="T50" fmla="*/ 9 w 79"/>
                  <a:gd name="T51" fmla="*/ 9 h 59"/>
                  <a:gd name="T52" fmla="*/ 9 w 79"/>
                  <a:gd name="T53" fmla="*/ 4 h 59"/>
                  <a:gd name="T54" fmla="*/ 23 w 79"/>
                  <a:gd name="T55" fmla="*/ 7 h 59"/>
                  <a:gd name="T56" fmla="*/ 26 w 79"/>
                  <a:gd name="T57" fmla="*/ 3 h 59"/>
                  <a:gd name="T58" fmla="*/ 38 w 79"/>
                  <a:gd name="T59" fmla="*/ 1 h 59"/>
                  <a:gd name="T60" fmla="*/ 40 w 79"/>
                  <a:gd name="T61" fmla="*/ 0 h 59"/>
                  <a:gd name="T62" fmla="*/ 46 w 79"/>
                  <a:gd name="T63" fmla="*/ 6 h 59"/>
                  <a:gd name="T64" fmla="*/ 49 w 79"/>
                  <a:gd name="T65" fmla="*/ 7 h 59"/>
                  <a:gd name="T66" fmla="*/ 52 w 79"/>
                  <a:gd name="T67" fmla="*/ 1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9" h="59">
                    <a:moveTo>
                      <a:pt x="52" y="12"/>
                    </a:moveTo>
                    <a:lnTo>
                      <a:pt x="46" y="13"/>
                    </a:lnTo>
                    <a:lnTo>
                      <a:pt x="43" y="19"/>
                    </a:lnTo>
                    <a:lnTo>
                      <a:pt x="49" y="26"/>
                    </a:lnTo>
                    <a:lnTo>
                      <a:pt x="53" y="35"/>
                    </a:lnTo>
                    <a:lnTo>
                      <a:pt x="70" y="39"/>
                    </a:lnTo>
                    <a:lnTo>
                      <a:pt x="76" y="47"/>
                    </a:lnTo>
                    <a:lnTo>
                      <a:pt x="79" y="54"/>
                    </a:lnTo>
                    <a:lnTo>
                      <a:pt x="76" y="59"/>
                    </a:lnTo>
                    <a:lnTo>
                      <a:pt x="74" y="56"/>
                    </a:lnTo>
                    <a:lnTo>
                      <a:pt x="68" y="56"/>
                    </a:lnTo>
                    <a:lnTo>
                      <a:pt x="61" y="48"/>
                    </a:lnTo>
                    <a:lnTo>
                      <a:pt x="52" y="44"/>
                    </a:lnTo>
                    <a:lnTo>
                      <a:pt x="43" y="56"/>
                    </a:lnTo>
                    <a:lnTo>
                      <a:pt x="38" y="54"/>
                    </a:lnTo>
                    <a:lnTo>
                      <a:pt x="33" y="48"/>
                    </a:lnTo>
                    <a:lnTo>
                      <a:pt x="33" y="41"/>
                    </a:lnTo>
                    <a:lnTo>
                      <a:pt x="17" y="32"/>
                    </a:lnTo>
                    <a:lnTo>
                      <a:pt x="15" y="35"/>
                    </a:lnTo>
                    <a:lnTo>
                      <a:pt x="9" y="27"/>
                    </a:lnTo>
                    <a:lnTo>
                      <a:pt x="3" y="26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3" y="13"/>
                    </a:lnTo>
                    <a:lnTo>
                      <a:pt x="8" y="15"/>
                    </a:lnTo>
                    <a:lnTo>
                      <a:pt x="9" y="9"/>
                    </a:lnTo>
                    <a:lnTo>
                      <a:pt x="9" y="4"/>
                    </a:lnTo>
                    <a:lnTo>
                      <a:pt x="23" y="7"/>
                    </a:lnTo>
                    <a:lnTo>
                      <a:pt x="26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6" y="6"/>
                    </a:lnTo>
                    <a:lnTo>
                      <a:pt x="49" y="7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9" name="Freeform 3281">
                <a:extLst>
                  <a:ext uri="{FF2B5EF4-FFF2-40B4-BE49-F238E27FC236}">
                    <a16:creationId xmlns:a16="http://schemas.microsoft.com/office/drawing/2014/main" id="{AC6FDCDA-7A72-9464-85C6-30A1A9829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350"/>
                <a:ext cx="40" cy="30"/>
              </a:xfrm>
              <a:custGeom>
                <a:avLst/>
                <a:gdLst>
                  <a:gd name="T0" fmla="*/ 52 w 79"/>
                  <a:gd name="T1" fmla="*/ 12 h 59"/>
                  <a:gd name="T2" fmla="*/ 46 w 79"/>
                  <a:gd name="T3" fmla="*/ 13 h 59"/>
                  <a:gd name="T4" fmla="*/ 43 w 79"/>
                  <a:gd name="T5" fmla="*/ 19 h 59"/>
                  <a:gd name="T6" fmla="*/ 49 w 79"/>
                  <a:gd name="T7" fmla="*/ 26 h 59"/>
                  <a:gd name="T8" fmla="*/ 53 w 79"/>
                  <a:gd name="T9" fmla="*/ 35 h 59"/>
                  <a:gd name="T10" fmla="*/ 70 w 79"/>
                  <a:gd name="T11" fmla="*/ 39 h 59"/>
                  <a:gd name="T12" fmla="*/ 76 w 79"/>
                  <a:gd name="T13" fmla="*/ 47 h 59"/>
                  <a:gd name="T14" fmla="*/ 79 w 79"/>
                  <a:gd name="T15" fmla="*/ 54 h 59"/>
                  <a:gd name="T16" fmla="*/ 76 w 79"/>
                  <a:gd name="T17" fmla="*/ 59 h 59"/>
                  <a:gd name="T18" fmla="*/ 74 w 79"/>
                  <a:gd name="T19" fmla="*/ 56 h 59"/>
                  <a:gd name="T20" fmla="*/ 68 w 79"/>
                  <a:gd name="T21" fmla="*/ 56 h 59"/>
                  <a:gd name="T22" fmla="*/ 61 w 79"/>
                  <a:gd name="T23" fmla="*/ 48 h 59"/>
                  <a:gd name="T24" fmla="*/ 52 w 79"/>
                  <a:gd name="T25" fmla="*/ 44 h 59"/>
                  <a:gd name="T26" fmla="*/ 43 w 79"/>
                  <a:gd name="T27" fmla="*/ 56 h 59"/>
                  <a:gd name="T28" fmla="*/ 38 w 79"/>
                  <a:gd name="T29" fmla="*/ 54 h 59"/>
                  <a:gd name="T30" fmla="*/ 33 w 79"/>
                  <a:gd name="T31" fmla="*/ 48 h 59"/>
                  <a:gd name="T32" fmla="*/ 33 w 79"/>
                  <a:gd name="T33" fmla="*/ 41 h 59"/>
                  <a:gd name="T34" fmla="*/ 17 w 79"/>
                  <a:gd name="T35" fmla="*/ 32 h 59"/>
                  <a:gd name="T36" fmla="*/ 15 w 79"/>
                  <a:gd name="T37" fmla="*/ 35 h 59"/>
                  <a:gd name="T38" fmla="*/ 9 w 79"/>
                  <a:gd name="T39" fmla="*/ 27 h 59"/>
                  <a:gd name="T40" fmla="*/ 3 w 79"/>
                  <a:gd name="T41" fmla="*/ 26 h 59"/>
                  <a:gd name="T42" fmla="*/ 0 w 79"/>
                  <a:gd name="T43" fmla="*/ 19 h 59"/>
                  <a:gd name="T44" fmla="*/ 0 w 79"/>
                  <a:gd name="T45" fmla="*/ 15 h 59"/>
                  <a:gd name="T46" fmla="*/ 3 w 79"/>
                  <a:gd name="T47" fmla="*/ 13 h 59"/>
                  <a:gd name="T48" fmla="*/ 8 w 79"/>
                  <a:gd name="T49" fmla="*/ 15 h 59"/>
                  <a:gd name="T50" fmla="*/ 9 w 79"/>
                  <a:gd name="T51" fmla="*/ 9 h 59"/>
                  <a:gd name="T52" fmla="*/ 9 w 79"/>
                  <a:gd name="T53" fmla="*/ 4 h 59"/>
                  <a:gd name="T54" fmla="*/ 23 w 79"/>
                  <a:gd name="T55" fmla="*/ 7 h 59"/>
                  <a:gd name="T56" fmla="*/ 26 w 79"/>
                  <a:gd name="T57" fmla="*/ 3 h 59"/>
                  <a:gd name="T58" fmla="*/ 38 w 79"/>
                  <a:gd name="T59" fmla="*/ 1 h 59"/>
                  <a:gd name="T60" fmla="*/ 40 w 79"/>
                  <a:gd name="T61" fmla="*/ 0 h 59"/>
                  <a:gd name="T62" fmla="*/ 46 w 79"/>
                  <a:gd name="T63" fmla="*/ 6 h 59"/>
                  <a:gd name="T64" fmla="*/ 49 w 79"/>
                  <a:gd name="T65" fmla="*/ 7 h 59"/>
                  <a:gd name="T66" fmla="*/ 52 w 79"/>
                  <a:gd name="T67" fmla="*/ 1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9" h="59">
                    <a:moveTo>
                      <a:pt x="52" y="12"/>
                    </a:moveTo>
                    <a:lnTo>
                      <a:pt x="46" y="13"/>
                    </a:lnTo>
                    <a:lnTo>
                      <a:pt x="43" y="19"/>
                    </a:lnTo>
                    <a:lnTo>
                      <a:pt x="49" y="26"/>
                    </a:lnTo>
                    <a:lnTo>
                      <a:pt x="53" y="35"/>
                    </a:lnTo>
                    <a:lnTo>
                      <a:pt x="70" y="39"/>
                    </a:lnTo>
                    <a:lnTo>
                      <a:pt x="76" y="47"/>
                    </a:lnTo>
                    <a:lnTo>
                      <a:pt x="79" y="54"/>
                    </a:lnTo>
                    <a:lnTo>
                      <a:pt x="76" y="59"/>
                    </a:lnTo>
                    <a:lnTo>
                      <a:pt x="74" y="56"/>
                    </a:lnTo>
                    <a:lnTo>
                      <a:pt x="68" y="56"/>
                    </a:lnTo>
                    <a:lnTo>
                      <a:pt x="61" y="48"/>
                    </a:lnTo>
                    <a:lnTo>
                      <a:pt x="52" y="44"/>
                    </a:lnTo>
                    <a:lnTo>
                      <a:pt x="43" y="56"/>
                    </a:lnTo>
                    <a:lnTo>
                      <a:pt x="38" y="54"/>
                    </a:lnTo>
                    <a:lnTo>
                      <a:pt x="33" y="48"/>
                    </a:lnTo>
                    <a:lnTo>
                      <a:pt x="33" y="41"/>
                    </a:lnTo>
                    <a:lnTo>
                      <a:pt x="17" y="32"/>
                    </a:lnTo>
                    <a:lnTo>
                      <a:pt x="15" y="35"/>
                    </a:lnTo>
                    <a:lnTo>
                      <a:pt x="9" y="27"/>
                    </a:lnTo>
                    <a:lnTo>
                      <a:pt x="3" y="26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3" y="13"/>
                    </a:lnTo>
                    <a:lnTo>
                      <a:pt x="8" y="15"/>
                    </a:lnTo>
                    <a:lnTo>
                      <a:pt x="9" y="9"/>
                    </a:lnTo>
                    <a:lnTo>
                      <a:pt x="9" y="4"/>
                    </a:lnTo>
                    <a:lnTo>
                      <a:pt x="23" y="7"/>
                    </a:lnTo>
                    <a:lnTo>
                      <a:pt x="26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6" y="6"/>
                    </a:lnTo>
                    <a:lnTo>
                      <a:pt x="49" y="7"/>
                    </a:lnTo>
                    <a:lnTo>
                      <a:pt x="52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0" name="Freeform 3282">
                <a:extLst>
                  <a:ext uri="{FF2B5EF4-FFF2-40B4-BE49-F238E27FC236}">
                    <a16:creationId xmlns:a16="http://schemas.microsoft.com/office/drawing/2014/main" id="{1BF7FB6B-CC37-025D-87A0-F3764C4B2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357"/>
                <a:ext cx="20" cy="20"/>
              </a:xfrm>
              <a:custGeom>
                <a:avLst/>
                <a:gdLst>
                  <a:gd name="T0" fmla="*/ 38 w 41"/>
                  <a:gd name="T1" fmla="*/ 8 h 40"/>
                  <a:gd name="T2" fmla="*/ 37 w 41"/>
                  <a:gd name="T3" fmla="*/ 8 h 40"/>
                  <a:gd name="T4" fmla="*/ 34 w 41"/>
                  <a:gd name="T5" fmla="*/ 0 h 40"/>
                  <a:gd name="T6" fmla="*/ 28 w 41"/>
                  <a:gd name="T7" fmla="*/ 0 h 40"/>
                  <a:gd name="T8" fmla="*/ 23 w 41"/>
                  <a:gd name="T9" fmla="*/ 2 h 40"/>
                  <a:gd name="T10" fmla="*/ 19 w 41"/>
                  <a:gd name="T11" fmla="*/ 0 h 40"/>
                  <a:gd name="T12" fmla="*/ 16 w 41"/>
                  <a:gd name="T13" fmla="*/ 0 h 40"/>
                  <a:gd name="T14" fmla="*/ 10 w 41"/>
                  <a:gd name="T15" fmla="*/ 2 h 40"/>
                  <a:gd name="T16" fmla="*/ 8 w 41"/>
                  <a:gd name="T17" fmla="*/ 11 h 40"/>
                  <a:gd name="T18" fmla="*/ 2 w 41"/>
                  <a:gd name="T19" fmla="*/ 13 h 40"/>
                  <a:gd name="T20" fmla="*/ 5 w 41"/>
                  <a:gd name="T21" fmla="*/ 25 h 40"/>
                  <a:gd name="T22" fmla="*/ 2 w 41"/>
                  <a:gd name="T23" fmla="*/ 25 h 40"/>
                  <a:gd name="T24" fmla="*/ 0 w 41"/>
                  <a:gd name="T25" fmla="*/ 32 h 40"/>
                  <a:gd name="T26" fmla="*/ 4 w 41"/>
                  <a:gd name="T27" fmla="*/ 38 h 40"/>
                  <a:gd name="T28" fmla="*/ 11 w 41"/>
                  <a:gd name="T29" fmla="*/ 32 h 40"/>
                  <a:gd name="T30" fmla="*/ 16 w 41"/>
                  <a:gd name="T31" fmla="*/ 26 h 40"/>
                  <a:gd name="T32" fmla="*/ 25 w 41"/>
                  <a:gd name="T33" fmla="*/ 25 h 40"/>
                  <a:gd name="T34" fmla="*/ 20 w 41"/>
                  <a:gd name="T35" fmla="*/ 29 h 40"/>
                  <a:gd name="T36" fmla="*/ 26 w 41"/>
                  <a:gd name="T37" fmla="*/ 32 h 40"/>
                  <a:gd name="T38" fmla="*/ 31 w 41"/>
                  <a:gd name="T39" fmla="*/ 40 h 40"/>
                  <a:gd name="T40" fmla="*/ 34 w 41"/>
                  <a:gd name="T41" fmla="*/ 37 h 40"/>
                  <a:gd name="T42" fmla="*/ 34 w 41"/>
                  <a:gd name="T43" fmla="*/ 32 h 40"/>
                  <a:gd name="T44" fmla="*/ 40 w 41"/>
                  <a:gd name="T45" fmla="*/ 31 h 40"/>
                  <a:gd name="T46" fmla="*/ 41 w 41"/>
                  <a:gd name="T47" fmla="*/ 26 h 40"/>
                  <a:gd name="T48" fmla="*/ 41 w 41"/>
                  <a:gd name="T49" fmla="*/ 22 h 40"/>
                  <a:gd name="T50" fmla="*/ 37 w 41"/>
                  <a:gd name="T51" fmla="*/ 16 h 40"/>
                  <a:gd name="T52" fmla="*/ 38 w 41"/>
                  <a:gd name="T53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1" h="40">
                    <a:moveTo>
                      <a:pt x="38" y="8"/>
                    </a:moveTo>
                    <a:lnTo>
                      <a:pt x="37" y="8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0" y="2"/>
                    </a:lnTo>
                    <a:lnTo>
                      <a:pt x="8" y="11"/>
                    </a:lnTo>
                    <a:lnTo>
                      <a:pt x="2" y="13"/>
                    </a:lnTo>
                    <a:lnTo>
                      <a:pt x="5" y="25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4" y="38"/>
                    </a:lnTo>
                    <a:lnTo>
                      <a:pt x="11" y="32"/>
                    </a:lnTo>
                    <a:lnTo>
                      <a:pt x="16" y="26"/>
                    </a:lnTo>
                    <a:lnTo>
                      <a:pt x="25" y="25"/>
                    </a:lnTo>
                    <a:lnTo>
                      <a:pt x="20" y="29"/>
                    </a:lnTo>
                    <a:lnTo>
                      <a:pt x="26" y="32"/>
                    </a:lnTo>
                    <a:lnTo>
                      <a:pt x="31" y="40"/>
                    </a:lnTo>
                    <a:lnTo>
                      <a:pt x="34" y="37"/>
                    </a:lnTo>
                    <a:lnTo>
                      <a:pt x="34" y="32"/>
                    </a:lnTo>
                    <a:lnTo>
                      <a:pt x="40" y="31"/>
                    </a:lnTo>
                    <a:lnTo>
                      <a:pt x="41" y="26"/>
                    </a:lnTo>
                    <a:lnTo>
                      <a:pt x="41" y="22"/>
                    </a:lnTo>
                    <a:lnTo>
                      <a:pt x="37" y="16"/>
                    </a:lnTo>
                    <a:lnTo>
                      <a:pt x="38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1" name="Freeform 3283">
                <a:extLst>
                  <a:ext uri="{FF2B5EF4-FFF2-40B4-BE49-F238E27FC236}">
                    <a16:creationId xmlns:a16="http://schemas.microsoft.com/office/drawing/2014/main" id="{A3D0943E-76ED-F8DC-4B85-7622B2DA1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357"/>
                <a:ext cx="20" cy="20"/>
              </a:xfrm>
              <a:custGeom>
                <a:avLst/>
                <a:gdLst>
                  <a:gd name="T0" fmla="*/ 38 w 41"/>
                  <a:gd name="T1" fmla="*/ 8 h 40"/>
                  <a:gd name="T2" fmla="*/ 37 w 41"/>
                  <a:gd name="T3" fmla="*/ 16 h 40"/>
                  <a:gd name="T4" fmla="*/ 41 w 41"/>
                  <a:gd name="T5" fmla="*/ 22 h 40"/>
                  <a:gd name="T6" fmla="*/ 41 w 41"/>
                  <a:gd name="T7" fmla="*/ 26 h 40"/>
                  <a:gd name="T8" fmla="*/ 40 w 41"/>
                  <a:gd name="T9" fmla="*/ 31 h 40"/>
                  <a:gd name="T10" fmla="*/ 34 w 41"/>
                  <a:gd name="T11" fmla="*/ 32 h 40"/>
                  <a:gd name="T12" fmla="*/ 34 w 41"/>
                  <a:gd name="T13" fmla="*/ 37 h 40"/>
                  <a:gd name="T14" fmla="*/ 31 w 41"/>
                  <a:gd name="T15" fmla="*/ 40 h 40"/>
                  <a:gd name="T16" fmla="*/ 26 w 41"/>
                  <a:gd name="T17" fmla="*/ 32 h 40"/>
                  <a:gd name="T18" fmla="*/ 20 w 41"/>
                  <a:gd name="T19" fmla="*/ 29 h 40"/>
                  <a:gd name="T20" fmla="*/ 25 w 41"/>
                  <a:gd name="T21" fmla="*/ 25 h 40"/>
                  <a:gd name="T22" fmla="*/ 16 w 41"/>
                  <a:gd name="T23" fmla="*/ 26 h 40"/>
                  <a:gd name="T24" fmla="*/ 11 w 41"/>
                  <a:gd name="T25" fmla="*/ 32 h 40"/>
                  <a:gd name="T26" fmla="*/ 4 w 41"/>
                  <a:gd name="T27" fmla="*/ 38 h 40"/>
                  <a:gd name="T28" fmla="*/ 0 w 41"/>
                  <a:gd name="T29" fmla="*/ 32 h 40"/>
                  <a:gd name="T30" fmla="*/ 2 w 41"/>
                  <a:gd name="T31" fmla="*/ 25 h 40"/>
                  <a:gd name="T32" fmla="*/ 5 w 41"/>
                  <a:gd name="T33" fmla="*/ 25 h 40"/>
                  <a:gd name="T34" fmla="*/ 2 w 41"/>
                  <a:gd name="T35" fmla="*/ 13 h 40"/>
                  <a:gd name="T36" fmla="*/ 8 w 41"/>
                  <a:gd name="T37" fmla="*/ 11 h 40"/>
                  <a:gd name="T38" fmla="*/ 10 w 41"/>
                  <a:gd name="T39" fmla="*/ 2 h 40"/>
                  <a:gd name="T40" fmla="*/ 16 w 41"/>
                  <a:gd name="T41" fmla="*/ 0 h 40"/>
                  <a:gd name="T42" fmla="*/ 19 w 41"/>
                  <a:gd name="T43" fmla="*/ 0 h 40"/>
                  <a:gd name="T44" fmla="*/ 23 w 41"/>
                  <a:gd name="T45" fmla="*/ 2 h 40"/>
                  <a:gd name="T46" fmla="*/ 28 w 41"/>
                  <a:gd name="T47" fmla="*/ 0 h 40"/>
                  <a:gd name="T48" fmla="*/ 34 w 41"/>
                  <a:gd name="T49" fmla="*/ 0 h 40"/>
                  <a:gd name="T50" fmla="*/ 37 w 41"/>
                  <a:gd name="T51" fmla="*/ 8 h 40"/>
                  <a:gd name="T52" fmla="*/ 38 w 41"/>
                  <a:gd name="T53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1" h="40">
                    <a:moveTo>
                      <a:pt x="38" y="8"/>
                    </a:moveTo>
                    <a:lnTo>
                      <a:pt x="37" y="16"/>
                    </a:lnTo>
                    <a:lnTo>
                      <a:pt x="41" y="22"/>
                    </a:lnTo>
                    <a:lnTo>
                      <a:pt x="41" y="26"/>
                    </a:lnTo>
                    <a:lnTo>
                      <a:pt x="40" y="31"/>
                    </a:lnTo>
                    <a:lnTo>
                      <a:pt x="34" y="32"/>
                    </a:lnTo>
                    <a:lnTo>
                      <a:pt x="34" y="37"/>
                    </a:lnTo>
                    <a:lnTo>
                      <a:pt x="31" y="40"/>
                    </a:lnTo>
                    <a:lnTo>
                      <a:pt x="26" y="32"/>
                    </a:lnTo>
                    <a:lnTo>
                      <a:pt x="20" y="29"/>
                    </a:lnTo>
                    <a:lnTo>
                      <a:pt x="25" y="25"/>
                    </a:lnTo>
                    <a:lnTo>
                      <a:pt x="16" y="26"/>
                    </a:lnTo>
                    <a:lnTo>
                      <a:pt x="11" y="32"/>
                    </a:lnTo>
                    <a:lnTo>
                      <a:pt x="4" y="38"/>
                    </a:lnTo>
                    <a:lnTo>
                      <a:pt x="0" y="32"/>
                    </a:lnTo>
                    <a:lnTo>
                      <a:pt x="2" y="25"/>
                    </a:lnTo>
                    <a:lnTo>
                      <a:pt x="5" y="25"/>
                    </a:lnTo>
                    <a:lnTo>
                      <a:pt x="2" y="13"/>
                    </a:lnTo>
                    <a:lnTo>
                      <a:pt x="8" y="11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23" y="2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37" y="8"/>
                    </a:lnTo>
                    <a:lnTo>
                      <a:pt x="38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2" name="Freeform 3284">
                <a:extLst>
                  <a:ext uri="{FF2B5EF4-FFF2-40B4-BE49-F238E27FC236}">
                    <a16:creationId xmlns:a16="http://schemas.microsoft.com/office/drawing/2014/main" id="{C9AADB69-A24A-D554-6D32-442962CF3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357"/>
                <a:ext cx="20" cy="20"/>
              </a:xfrm>
              <a:custGeom>
                <a:avLst/>
                <a:gdLst>
                  <a:gd name="T0" fmla="*/ 38 w 41"/>
                  <a:gd name="T1" fmla="*/ 8 h 40"/>
                  <a:gd name="T2" fmla="*/ 37 w 41"/>
                  <a:gd name="T3" fmla="*/ 16 h 40"/>
                  <a:gd name="T4" fmla="*/ 41 w 41"/>
                  <a:gd name="T5" fmla="*/ 22 h 40"/>
                  <a:gd name="T6" fmla="*/ 41 w 41"/>
                  <a:gd name="T7" fmla="*/ 26 h 40"/>
                  <a:gd name="T8" fmla="*/ 40 w 41"/>
                  <a:gd name="T9" fmla="*/ 31 h 40"/>
                  <a:gd name="T10" fmla="*/ 34 w 41"/>
                  <a:gd name="T11" fmla="*/ 32 h 40"/>
                  <a:gd name="T12" fmla="*/ 34 w 41"/>
                  <a:gd name="T13" fmla="*/ 37 h 40"/>
                  <a:gd name="T14" fmla="*/ 31 w 41"/>
                  <a:gd name="T15" fmla="*/ 40 h 40"/>
                  <a:gd name="T16" fmla="*/ 26 w 41"/>
                  <a:gd name="T17" fmla="*/ 32 h 40"/>
                  <a:gd name="T18" fmla="*/ 20 w 41"/>
                  <a:gd name="T19" fmla="*/ 29 h 40"/>
                  <a:gd name="T20" fmla="*/ 25 w 41"/>
                  <a:gd name="T21" fmla="*/ 25 h 40"/>
                  <a:gd name="T22" fmla="*/ 16 w 41"/>
                  <a:gd name="T23" fmla="*/ 26 h 40"/>
                  <a:gd name="T24" fmla="*/ 11 w 41"/>
                  <a:gd name="T25" fmla="*/ 32 h 40"/>
                  <a:gd name="T26" fmla="*/ 4 w 41"/>
                  <a:gd name="T27" fmla="*/ 38 h 40"/>
                  <a:gd name="T28" fmla="*/ 0 w 41"/>
                  <a:gd name="T29" fmla="*/ 32 h 40"/>
                  <a:gd name="T30" fmla="*/ 2 w 41"/>
                  <a:gd name="T31" fmla="*/ 25 h 40"/>
                  <a:gd name="T32" fmla="*/ 5 w 41"/>
                  <a:gd name="T33" fmla="*/ 25 h 40"/>
                  <a:gd name="T34" fmla="*/ 2 w 41"/>
                  <a:gd name="T35" fmla="*/ 13 h 40"/>
                  <a:gd name="T36" fmla="*/ 8 w 41"/>
                  <a:gd name="T37" fmla="*/ 11 h 40"/>
                  <a:gd name="T38" fmla="*/ 10 w 41"/>
                  <a:gd name="T39" fmla="*/ 2 h 40"/>
                  <a:gd name="T40" fmla="*/ 16 w 41"/>
                  <a:gd name="T41" fmla="*/ 0 h 40"/>
                  <a:gd name="T42" fmla="*/ 19 w 41"/>
                  <a:gd name="T43" fmla="*/ 0 h 40"/>
                  <a:gd name="T44" fmla="*/ 23 w 41"/>
                  <a:gd name="T45" fmla="*/ 2 h 40"/>
                  <a:gd name="T46" fmla="*/ 28 w 41"/>
                  <a:gd name="T47" fmla="*/ 0 h 40"/>
                  <a:gd name="T48" fmla="*/ 34 w 41"/>
                  <a:gd name="T49" fmla="*/ 0 h 40"/>
                  <a:gd name="T50" fmla="*/ 37 w 41"/>
                  <a:gd name="T51" fmla="*/ 8 h 40"/>
                  <a:gd name="T52" fmla="*/ 38 w 41"/>
                  <a:gd name="T53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1" h="40">
                    <a:moveTo>
                      <a:pt x="38" y="8"/>
                    </a:moveTo>
                    <a:lnTo>
                      <a:pt x="37" y="16"/>
                    </a:lnTo>
                    <a:lnTo>
                      <a:pt x="41" y="22"/>
                    </a:lnTo>
                    <a:lnTo>
                      <a:pt x="41" y="26"/>
                    </a:lnTo>
                    <a:lnTo>
                      <a:pt x="40" y="31"/>
                    </a:lnTo>
                    <a:lnTo>
                      <a:pt x="34" y="32"/>
                    </a:lnTo>
                    <a:lnTo>
                      <a:pt x="34" y="37"/>
                    </a:lnTo>
                    <a:lnTo>
                      <a:pt x="31" y="40"/>
                    </a:lnTo>
                    <a:lnTo>
                      <a:pt x="26" y="32"/>
                    </a:lnTo>
                    <a:lnTo>
                      <a:pt x="20" y="29"/>
                    </a:lnTo>
                    <a:lnTo>
                      <a:pt x="25" y="25"/>
                    </a:lnTo>
                    <a:lnTo>
                      <a:pt x="16" y="26"/>
                    </a:lnTo>
                    <a:lnTo>
                      <a:pt x="11" y="32"/>
                    </a:lnTo>
                    <a:lnTo>
                      <a:pt x="4" y="38"/>
                    </a:lnTo>
                    <a:lnTo>
                      <a:pt x="0" y="32"/>
                    </a:lnTo>
                    <a:lnTo>
                      <a:pt x="2" y="25"/>
                    </a:lnTo>
                    <a:lnTo>
                      <a:pt x="5" y="25"/>
                    </a:lnTo>
                    <a:lnTo>
                      <a:pt x="2" y="13"/>
                    </a:lnTo>
                    <a:lnTo>
                      <a:pt x="8" y="11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23" y="2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37" y="8"/>
                    </a:lnTo>
                    <a:lnTo>
                      <a:pt x="38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3" name="Freeform 3285">
                <a:extLst>
                  <a:ext uri="{FF2B5EF4-FFF2-40B4-BE49-F238E27FC236}">
                    <a16:creationId xmlns:a16="http://schemas.microsoft.com/office/drawing/2014/main" id="{E870B747-4AD2-FE2B-F4B4-1E0ACF2CF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242"/>
                <a:ext cx="37" cy="64"/>
              </a:xfrm>
              <a:custGeom>
                <a:avLst/>
                <a:gdLst>
                  <a:gd name="T0" fmla="*/ 47 w 75"/>
                  <a:gd name="T1" fmla="*/ 6 h 126"/>
                  <a:gd name="T2" fmla="*/ 41 w 75"/>
                  <a:gd name="T3" fmla="*/ 14 h 126"/>
                  <a:gd name="T4" fmla="*/ 28 w 75"/>
                  <a:gd name="T5" fmla="*/ 12 h 126"/>
                  <a:gd name="T6" fmla="*/ 28 w 75"/>
                  <a:gd name="T7" fmla="*/ 17 h 126"/>
                  <a:gd name="T8" fmla="*/ 31 w 75"/>
                  <a:gd name="T9" fmla="*/ 20 h 126"/>
                  <a:gd name="T10" fmla="*/ 28 w 75"/>
                  <a:gd name="T11" fmla="*/ 26 h 126"/>
                  <a:gd name="T12" fmla="*/ 22 w 75"/>
                  <a:gd name="T13" fmla="*/ 32 h 126"/>
                  <a:gd name="T14" fmla="*/ 23 w 75"/>
                  <a:gd name="T15" fmla="*/ 35 h 126"/>
                  <a:gd name="T16" fmla="*/ 22 w 75"/>
                  <a:gd name="T17" fmla="*/ 49 h 126"/>
                  <a:gd name="T18" fmla="*/ 23 w 75"/>
                  <a:gd name="T19" fmla="*/ 53 h 126"/>
                  <a:gd name="T20" fmla="*/ 19 w 75"/>
                  <a:gd name="T21" fmla="*/ 59 h 126"/>
                  <a:gd name="T22" fmla="*/ 19 w 75"/>
                  <a:gd name="T23" fmla="*/ 65 h 126"/>
                  <a:gd name="T24" fmla="*/ 23 w 75"/>
                  <a:gd name="T25" fmla="*/ 71 h 126"/>
                  <a:gd name="T26" fmla="*/ 15 w 75"/>
                  <a:gd name="T27" fmla="*/ 73 h 126"/>
                  <a:gd name="T28" fmla="*/ 14 w 75"/>
                  <a:gd name="T29" fmla="*/ 80 h 126"/>
                  <a:gd name="T30" fmla="*/ 6 w 75"/>
                  <a:gd name="T31" fmla="*/ 82 h 126"/>
                  <a:gd name="T32" fmla="*/ 2 w 75"/>
                  <a:gd name="T33" fmla="*/ 82 h 126"/>
                  <a:gd name="T34" fmla="*/ 0 w 75"/>
                  <a:gd name="T35" fmla="*/ 91 h 126"/>
                  <a:gd name="T36" fmla="*/ 2 w 75"/>
                  <a:gd name="T37" fmla="*/ 99 h 126"/>
                  <a:gd name="T38" fmla="*/ 0 w 75"/>
                  <a:gd name="T39" fmla="*/ 106 h 126"/>
                  <a:gd name="T40" fmla="*/ 9 w 75"/>
                  <a:gd name="T41" fmla="*/ 125 h 126"/>
                  <a:gd name="T42" fmla="*/ 20 w 75"/>
                  <a:gd name="T43" fmla="*/ 126 h 126"/>
                  <a:gd name="T44" fmla="*/ 26 w 75"/>
                  <a:gd name="T45" fmla="*/ 120 h 126"/>
                  <a:gd name="T46" fmla="*/ 31 w 75"/>
                  <a:gd name="T47" fmla="*/ 123 h 126"/>
                  <a:gd name="T48" fmla="*/ 35 w 75"/>
                  <a:gd name="T49" fmla="*/ 125 h 126"/>
                  <a:gd name="T50" fmla="*/ 38 w 75"/>
                  <a:gd name="T51" fmla="*/ 120 h 126"/>
                  <a:gd name="T52" fmla="*/ 37 w 75"/>
                  <a:gd name="T53" fmla="*/ 112 h 126"/>
                  <a:gd name="T54" fmla="*/ 37 w 75"/>
                  <a:gd name="T55" fmla="*/ 108 h 126"/>
                  <a:gd name="T56" fmla="*/ 35 w 75"/>
                  <a:gd name="T57" fmla="*/ 103 h 126"/>
                  <a:gd name="T58" fmla="*/ 43 w 75"/>
                  <a:gd name="T59" fmla="*/ 97 h 126"/>
                  <a:gd name="T60" fmla="*/ 52 w 75"/>
                  <a:gd name="T61" fmla="*/ 99 h 126"/>
                  <a:gd name="T62" fmla="*/ 58 w 75"/>
                  <a:gd name="T63" fmla="*/ 90 h 126"/>
                  <a:gd name="T64" fmla="*/ 49 w 75"/>
                  <a:gd name="T65" fmla="*/ 71 h 126"/>
                  <a:gd name="T66" fmla="*/ 47 w 75"/>
                  <a:gd name="T67" fmla="*/ 71 h 126"/>
                  <a:gd name="T68" fmla="*/ 49 w 75"/>
                  <a:gd name="T69" fmla="*/ 65 h 126"/>
                  <a:gd name="T70" fmla="*/ 60 w 75"/>
                  <a:gd name="T71" fmla="*/ 65 h 126"/>
                  <a:gd name="T72" fmla="*/ 66 w 75"/>
                  <a:gd name="T73" fmla="*/ 56 h 126"/>
                  <a:gd name="T74" fmla="*/ 73 w 75"/>
                  <a:gd name="T75" fmla="*/ 53 h 126"/>
                  <a:gd name="T76" fmla="*/ 75 w 75"/>
                  <a:gd name="T77" fmla="*/ 45 h 126"/>
                  <a:gd name="T78" fmla="*/ 73 w 75"/>
                  <a:gd name="T79" fmla="*/ 39 h 126"/>
                  <a:gd name="T80" fmla="*/ 73 w 75"/>
                  <a:gd name="T81" fmla="*/ 29 h 126"/>
                  <a:gd name="T82" fmla="*/ 70 w 75"/>
                  <a:gd name="T83" fmla="*/ 26 h 126"/>
                  <a:gd name="T84" fmla="*/ 75 w 75"/>
                  <a:gd name="T85" fmla="*/ 18 h 126"/>
                  <a:gd name="T86" fmla="*/ 70 w 75"/>
                  <a:gd name="T87" fmla="*/ 14 h 126"/>
                  <a:gd name="T88" fmla="*/ 66 w 75"/>
                  <a:gd name="T89" fmla="*/ 0 h 126"/>
                  <a:gd name="T90" fmla="*/ 61 w 75"/>
                  <a:gd name="T91" fmla="*/ 0 h 126"/>
                  <a:gd name="T92" fmla="*/ 52 w 75"/>
                  <a:gd name="T93" fmla="*/ 6 h 126"/>
                  <a:gd name="T94" fmla="*/ 47 w 75"/>
                  <a:gd name="T95" fmla="*/ 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5" h="126">
                    <a:moveTo>
                      <a:pt x="47" y="6"/>
                    </a:moveTo>
                    <a:lnTo>
                      <a:pt x="41" y="14"/>
                    </a:lnTo>
                    <a:lnTo>
                      <a:pt x="28" y="12"/>
                    </a:lnTo>
                    <a:lnTo>
                      <a:pt x="28" y="17"/>
                    </a:lnTo>
                    <a:lnTo>
                      <a:pt x="31" y="20"/>
                    </a:lnTo>
                    <a:lnTo>
                      <a:pt x="28" y="26"/>
                    </a:lnTo>
                    <a:lnTo>
                      <a:pt x="22" y="32"/>
                    </a:lnTo>
                    <a:lnTo>
                      <a:pt x="23" y="35"/>
                    </a:lnTo>
                    <a:lnTo>
                      <a:pt x="22" y="49"/>
                    </a:lnTo>
                    <a:lnTo>
                      <a:pt x="23" y="53"/>
                    </a:lnTo>
                    <a:lnTo>
                      <a:pt x="19" y="59"/>
                    </a:lnTo>
                    <a:lnTo>
                      <a:pt x="19" y="65"/>
                    </a:lnTo>
                    <a:lnTo>
                      <a:pt x="23" y="71"/>
                    </a:lnTo>
                    <a:lnTo>
                      <a:pt x="15" y="73"/>
                    </a:lnTo>
                    <a:lnTo>
                      <a:pt x="14" y="80"/>
                    </a:lnTo>
                    <a:lnTo>
                      <a:pt x="6" y="82"/>
                    </a:lnTo>
                    <a:lnTo>
                      <a:pt x="2" y="82"/>
                    </a:lnTo>
                    <a:lnTo>
                      <a:pt x="0" y="91"/>
                    </a:lnTo>
                    <a:lnTo>
                      <a:pt x="2" y="99"/>
                    </a:lnTo>
                    <a:lnTo>
                      <a:pt x="0" y="106"/>
                    </a:lnTo>
                    <a:lnTo>
                      <a:pt x="9" y="125"/>
                    </a:lnTo>
                    <a:lnTo>
                      <a:pt x="20" y="126"/>
                    </a:lnTo>
                    <a:lnTo>
                      <a:pt x="26" y="120"/>
                    </a:lnTo>
                    <a:lnTo>
                      <a:pt x="31" y="123"/>
                    </a:lnTo>
                    <a:lnTo>
                      <a:pt x="35" y="125"/>
                    </a:lnTo>
                    <a:lnTo>
                      <a:pt x="38" y="120"/>
                    </a:lnTo>
                    <a:lnTo>
                      <a:pt x="37" y="112"/>
                    </a:lnTo>
                    <a:lnTo>
                      <a:pt x="37" y="108"/>
                    </a:lnTo>
                    <a:lnTo>
                      <a:pt x="35" y="103"/>
                    </a:lnTo>
                    <a:lnTo>
                      <a:pt x="43" y="97"/>
                    </a:lnTo>
                    <a:lnTo>
                      <a:pt x="52" y="99"/>
                    </a:lnTo>
                    <a:lnTo>
                      <a:pt x="58" y="90"/>
                    </a:lnTo>
                    <a:lnTo>
                      <a:pt x="49" y="71"/>
                    </a:lnTo>
                    <a:lnTo>
                      <a:pt x="47" y="71"/>
                    </a:lnTo>
                    <a:lnTo>
                      <a:pt x="49" y="65"/>
                    </a:lnTo>
                    <a:lnTo>
                      <a:pt x="60" y="65"/>
                    </a:lnTo>
                    <a:lnTo>
                      <a:pt x="66" y="56"/>
                    </a:lnTo>
                    <a:lnTo>
                      <a:pt x="73" y="53"/>
                    </a:lnTo>
                    <a:lnTo>
                      <a:pt x="75" y="45"/>
                    </a:lnTo>
                    <a:lnTo>
                      <a:pt x="73" y="39"/>
                    </a:lnTo>
                    <a:lnTo>
                      <a:pt x="73" y="29"/>
                    </a:lnTo>
                    <a:lnTo>
                      <a:pt x="70" y="26"/>
                    </a:lnTo>
                    <a:lnTo>
                      <a:pt x="75" y="18"/>
                    </a:lnTo>
                    <a:lnTo>
                      <a:pt x="70" y="14"/>
                    </a:lnTo>
                    <a:lnTo>
                      <a:pt x="66" y="0"/>
                    </a:lnTo>
                    <a:lnTo>
                      <a:pt x="61" y="0"/>
                    </a:lnTo>
                    <a:lnTo>
                      <a:pt x="52" y="6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4" name="Freeform 3286">
                <a:extLst>
                  <a:ext uri="{FF2B5EF4-FFF2-40B4-BE49-F238E27FC236}">
                    <a16:creationId xmlns:a16="http://schemas.microsoft.com/office/drawing/2014/main" id="{4F96A5FE-2B19-7717-48F2-2439C4396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242"/>
                <a:ext cx="37" cy="64"/>
              </a:xfrm>
              <a:custGeom>
                <a:avLst/>
                <a:gdLst>
                  <a:gd name="T0" fmla="*/ 47 w 75"/>
                  <a:gd name="T1" fmla="*/ 6 h 126"/>
                  <a:gd name="T2" fmla="*/ 52 w 75"/>
                  <a:gd name="T3" fmla="*/ 6 h 126"/>
                  <a:gd name="T4" fmla="*/ 61 w 75"/>
                  <a:gd name="T5" fmla="*/ 0 h 126"/>
                  <a:gd name="T6" fmla="*/ 66 w 75"/>
                  <a:gd name="T7" fmla="*/ 0 h 126"/>
                  <a:gd name="T8" fmla="*/ 70 w 75"/>
                  <a:gd name="T9" fmla="*/ 14 h 126"/>
                  <a:gd name="T10" fmla="*/ 75 w 75"/>
                  <a:gd name="T11" fmla="*/ 18 h 126"/>
                  <a:gd name="T12" fmla="*/ 70 w 75"/>
                  <a:gd name="T13" fmla="*/ 26 h 126"/>
                  <a:gd name="T14" fmla="*/ 73 w 75"/>
                  <a:gd name="T15" fmla="*/ 29 h 126"/>
                  <a:gd name="T16" fmla="*/ 73 w 75"/>
                  <a:gd name="T17" fmla="*/ 39 h 126"/>
                  <a:gd name="T18" fmla="*/ 75 w 75"/>
                  <a:gd name="T19" fmla="*/ 45 h 126"/>
                  <a:gd name="T20" fmla="*/ 73 w 75"/>
                  <a:gd name="T21" fmla="*/ 53 h 126"/>
                  <a:gd name="T22" fmla="*/ 66 w 75"/>
                  <a:gd name="T23" fmla="*/ 56 h 126"/>
                  <a:gd name="T24" fmla="*/ 60 w 75"/>
                  <a:gd name="T25" fmla="*/ 65 h 126"/>
                  <a:gd name="T26" fmla="*/ 49 w 75"/>
                  <a:gd name="T27" fmla="*/ 65 h 126"/>
                  <a:gd name="T28" fmla="*/ 47 w 75"/>
                  <a:gd name="T29" fmla="*/ 71 h 126"/>
                  <a:gd name="T30" fmla="*/ 49 w 75"/>
                  <a:gd name="T31" fmla="*/ 71 h 126"/>
                  <a:gd name="T32" fmla="*/ 58 w 75"/>
                  <a:gd name="T33" fmla="*/ 90 h 126"/>
                  <a:gd name="T34" fmla="*/ 52 w 75"/>
                  <a:gd name="T35" fmla="*/ 99 h 126"/>
                  <a:gd name="T36" fmla="*/ 43 w 75"/>
                  <a:gd name="T37" fmla="*/ 97 h 126"/>
                  <a:gd name="T38" fmla="*/ 35 w 75"/>
                  <a:gd name="T39" fmla="*/ 103 h 126"/>
                  <a:gd name="T40" fmla="*/ 37 w 75"/>
                  <a:gd name="T41" fmla="*/ 108 h 126"/>
                  <a:gd name="T42" fmla="*/ 37 w 75"/>
                  <a:gd name="T43" fmla="*/ 112 h 126"/>
                  <a:gd name="T44" fmla="*/ 38 w 75"/>
                  <a:gd name="T45" fmla="*/ 120 h 126"/>
                  <a:gd name="T46" fmla="*/ 35 w 75"/>
                  <a:gd name="T47" fmla="*/ 125 h 126"/>
                  <a:gd name="T48" fmla="*/ 31 w 75"/>
                  <a:gd name="T49" fmla="*/ 123 h 126"/>
                  <a:gd name="T50" fmla="*/ 26 w 75"/>
                  <a:gd name="T51" fmla="*/ 120 h 126"/>
                  <a:gd name="T52" fmla="*/ 20 w 75"/>
                  <a:gd name="T53" fmla="*/ 126 h 126"/>
                  <a:gd name="T54" fmla="*/ 9 w 75"/>
                  <a:gd name="T55" fmla="*/ 125 h 126"/>
                  <a:gd name="T56" fmla="*/ 0 w 75"/>
                  <a:gd name="T57" fmla="*/ 106 h 126"/>
                  <a:gd name="T58" fmla="*/ 2 w 75"/>
                  <a:gd name="T59" fmla="*/ 99 h 126"/>
                  <a:gd name="T60" fmla="*/ 0 w 75"/>
                  <a:gd name="T61" fmla="*/ 91 h 126"/>
                  <a:gd name="T62" fmla="*/ 2 w 75"/>
                  <a:gd name="T63" fmla="*/ 82 h 126"/>
                  <a:gd name="T64" fmla="*/ 6 w 75"/>
                  <a:gd name="T65" fmla="*/ 82 h 126"/>
                  <a:gd name="T66" fmla="*/ 14 w 75"/>
                  <a:gd name="T67" fmla="*/ 80 h 126"/>
                  <a:gd name="T68" fmla="*/ 15 w 75"/>
                  <a:gd name="T69" fmla="*/ 73 h 126"/>
                  <a:gd name="T70" fmla="*/ 23 w 75"/>
                  <a:gd name="T71" fmla="*/ 71 h 126"/>
                  <a:gd name="T72" fmla="*/ 19 w 75"/>
                  <a:gd name="T73" fmla="*/ 65 h 126"/>
                  <a:gd name="T74" fmla="*/ 19 w 75"/>
                  <a:gd name="T75" fmla="*/ 59 h 126"/>
                  <a:gd name="T76" fmla="*/ 23 w 75"/>
                  <a:gd name="T77" fmla="*/ 53 h 126"/>
                  <a:gd name="T78" fmla="*/ 22 w 75"/>
                  <a:gd name="T79" fmla="*/ 49 h 126"/>
                  <a:gd name="T80" fmla="*/ 23 w 75"/>
                  <a:gd name="T81" fmla="*/ 35 h 126"/>
                  <a:gd name="T82" fmla="*/ 22 w 75"/>
                  <a:gd name="T83" fmla="*/ 32 h 126"/>
                  <a:gd name="T84" fmla="*/ 28 w 75"/>
                  <a:gd name="T85" fmla="*/ 26 h 126"/>
                  <a:gd name="T86" fmla="*/ 31 w 75"/>
                  <a:gd name="T87" fmla="*/ 20 h 126"/>
                  <a:gd name="T88" fmla="*/ 28 w 75"/>
                  <a:gd name="T89" fmla="*/ 17 h 126"/>
                  <a:gd name="T90" fmla="*/ 28 w 75"/>
                  <a:gd name="T91" fmla="*/ 12 h 126"/>
                  <a:gd name="T92" fmla="*/ 41 w 75"/>
                  <a:gd name="T93" fmla="*/ 14 h 126"/>
                  <a:gd name="T94" fmla="*/ 47 w 75"/>
                  <a:gd name="T95" fmla="*/ 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5" h="126">
                    <a:moveTo>
                      <a:pt x="47" y="6"/>
                    </a:moveTo>
                    <a:lnTo>
                      <a:pt x="52" y="6"/>
                    </a:lnTo>
                    <a:lnTo>
                      <a:pt x="61" y="0"/>
                    </a:lnTo>
                    <a:lnTo>
                      <a:pt x="66" y="0"/>
                    </a:lnTo>
                    <a:lnTo>
                      <a:pt x="70" y="14"/>
                    </a:lnTo>
                    <a:lnTo>
                      <a:pt x="75" y="18"/>
                    </a:lnTo>
                    <a:lnTo>
                      <a:pt x="70" y="26"/>
                    </a:lnTo>
                    <a:lnTo>
                      <a:pt x="73" y="29"/>
                    </a:lnTo>
                    <a:lnTo>
                      <a:pt x="73" y="39"/>
                    </a:lnTo>
                    <a:lnTo>
                      <a:pt x="75" y="45"/>
                    </a:lnTo>
                    <a:lnTo>
                      <a:pt x="73" y="53"/>
                    </a:lnTo>
                    <a:lnTo>
                      <a:pt x="66" y="56"/>
                    </a:lnTo>
                    <a:lnTo>
                      <a:pt x="60" y="65"/>
                    </a:lnTo>
                    <a:lnTo>
                      <a:pt x="49" y="65"/>
                    </a:lnTo>
                    <a:lnTo>
                      <a:pt x="47" y="71"/>
                    </a:lnTo>
                    <a:lnTo>
                      <a:pt x="49" y="71"/>
                    </a:lnTo>
                    <a:lnTo>
                      <a:pt x="58" y="90"/>
                    </a:lnTo>
                    <a:lnTo>
                      <a:pt x="52" y="99"/>
                    </a:lnTo>
                    <a:lnTo>
                      <a:pt x="43" y="97"/>
                    </a:lnTo>
                    <a:lnTo>
                      <a:pt x="35" y="103"/>
                    </a:lnTo>
                    <a:lnTo>
                      <a:pt x="37" y="108"/>
                    </a:lnTo>
                    <a:lnTo>
                      <a:pt x="37" y="112"/>
                    </a:lnTo>
                    <a:lnTo>
                      <a:pt x="38" y="120"/>
                    </a:lnTo>
                    <a:lnTo>
                      <a:pt x="35" y="125"/>
                    </a:lnTo>
                    <a:lnTo>
                      <a:pt x="31" y="123"/>
                    </a:lnTo>
                    <a:lnTo>
                      <a:pt x="26" y="120"/>
                    </a:lnTo>
                    <a:lnTo>
                      <a:pt x="20" y="126"/>
                    </a:lnTo>
                    <a:lnTo>
                      <a:pt x="9" y="125"/>
                    </a:lnTo>
                    <a:lnTo>
                      <a:pt x="0" y="106"/>
                    </a:lnTo>
                    <a:lnTo>
                      <a:pt x="2" y="99"/>
                    </a:lnTo>
                    <a:lnTo>
                      <a:pt x="0" y="91"/>
                    </a:lnTo>
                    <a:lnTo>
                      <a:pt x="2" y="82"/>
                    </a:lnTo>
                    <a:lnTo>
                      <a:pt x="6" y="82"/>
                    </a:lnTo>
                    <a:lnTo>
                      <a:pt x="14" y="80"/>
                    </a:lnTo>
                    <a:lnTo>
                      <a:pt x="15" y="73"/>
                    </a:lnTo>
                    <a:lnTo>
                      <a:pt x="23" y="71"/>
                    </a:lnTo>
                    <a:lnTo>
                      <a:pt x="19" y="65"/>
                    </a:lnTo>
                    <a:lnTo>
                      <a:pt x="19" y="59"/>
                    </a:lnTo>
                    <a:lnTo>
                      <a:pt x="23" y="53"/>
                    </a:lnTo>
                    <a:lnTo>
                      <a:pt x="22" y="49"/>
                    </a:lnTo>
                    <a:lnTo>
                      <a:pt x="23" y="35"/>
                    </a:lnTo>
                    <a:lnTo>
                      <a:pt x="22" y="32"/>
                    </a:lnTo>
                    <a:lnTo>
                      <a:pt x="28" y="26"/>
                    </a:lnTo>
                    <a:lnTo>
                      <a:pt x="31" y="20"/>
                    </a:lnTo>
                    <a:lnTo>
                      <a:pt x="28" y="17"/>
                    </a:lnTo>
                    <a:lnTo>
                      <a:pt x="28" y="12"/>
                    </a:lnTo>
                    <a:lnTo>
                      <a:pt x="41" y="14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5" name="Freeform 3287">
                <a:extLst>
                  <a:ext uri="{FF2B5EF4-FFF2-40B4-BE49-F238E27FC236}">
                    <a16:creationId xmlns:a16="http://schemas.microsoft.com/office/drawing/2014/main" id="{3B445356-2BC9-B203-3F99-6D698C0BB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242"/>
                <a:ext cx="37" cy="64"/>
              </a:xfrm>
              <a:custGeom>
                <a:avLst/>
                <a:gdLst>
                  <a:gd name="T0" fmla="*/ 47 w 75"/>
                  <a:gd name="T1" fmla="*/ 6 h 126"/>
                  <a:gd name="T2" fmla="*/ 52 w 75"/>
                  <a:gd name="T3" fmla="*/ 6 h 126"/>
                  <a:gd name="T4" fmla="*/ 61 w 75"/>
                  <a:gd name="T5" fmla="*/ 0 h 126"/>
                  <a:gd name="T6" fmla="*/ 66 w 75"/>
                  <a:gd name="T7" fmla="*/ 0 h 126"/>
                  <a:gd name="T8" fmla="*/ 70 w 75"/>
                  <a:gd name="T9" fmla="*/ 14 h 126"/>
                  <a:gd name="T10" fmla="*/ 75 w 75"/>
                  <a:gd name="T11" fmla="*/ 18 h 126"/>
                  <a:gd name="T12" fmla="*/ 70 w 75"/>
                  <a:gd name="T13" fmla="*/ 26 h 126"/>
                  <a:gd name="T14" fmla="*/ 73 w 75"/>
                  <a:gd name="T15" fmla="*/ 29 h 126"/>
                  <a:gd name="T16" fmla="*/ 73 w 75"/>
                  <a:gd name="T17" fmla="*/ 39 h 126"/>
                  <a:gd name="T18" fmla="*/ 75 w 75"/>
                  <a:gd name="T19" fmla="*/ 45 h 126"/>
                  <a:gd name="T20" fmla="*/ 73 w 75"/>
                  <a:gd name="T21" fmla="*/ 53 h 126"/>
                  <a:gd name="T22" fmla="*/ 66 w 75"/>
                  <a:gd name="T23" fmla="*/ 56 h 126"/>
                  <a:gd name="T24" fmla="*/ 60 w 75"/>
                  <a:gd name="T25" fmla="*/ 65 h 126"/>
                  <a:gd name="T26" fmla="*/ 49 w 75"/>
                  <a:gd name="T27" fmla="*/ 65 h 126"/>
                  <a:gd name="T28" fmla="*/ 47 w 75"/>
                  <a:gd name="T29" fmla="*/ 71 h 126"/>
                  <a:gd name="T30" fmla="*/ 49 w 75"/>
                  <a:gd name="T31" fmla="*/ 71 h 126"/>
                  <a:gd name="T32" fmla="*/ 58 w 75"/>
                  <a:gd name="T33" fmla="*/ 90 h 126"/>
                  <a:gd name="T34" fmla="*/ 52 w 75"/>
                  <a:gd name="T35" fmla="*/ 99 h 126"/>
                  <a:gd name="T36" fmla="*/ 43 w 75"/>
                  <a:gd name="T37" fmla="*/ 97 h 126"/>
                  <a:gd name="T38" fmla="*/ 35 w 75"/>
                  <a:gd name="T39" fmla="*/ 103 h 126"/>
                  <a:gd name="T40" fmla="*/ 37 w 75"/>
                  <a:gd name="T41" fmla="*/ 108 h 126"/>
                  <a:gd name="T42" fmla="*/ 37 w 75"/>
                  <a:gd name="T43" fmla="*/ 112 h 126"/>
                  <a:gd name="T44" fmla="*/ 38 w 75"/>
                  <a:gd name="T45" fmla="*/ 120 h 126"/>
                  <a:gd name="T46" fmla="*/ 35 w 75"/>
                  <a:gd name="T47" fmla="*/ 125 h 126"/>
                  <a:gd name="T48" fmla="*/ 31 w 75"/>
                  <a:gd name="T49" fmla="*/ 123 h 126"/>
                  <a:gd name="T50" fmla="*/ 26 w 75"/>
                  <a:gd name="T51" fmla="*/ 120 h 126"/>
                  <a:gd name="T52" fmla="*/ 20 w 75"/>
                  <a:gd name="T53" fmla="*/ 126 h 126"/>
                  <a:gd name="T54" fmla="*/ 9 w 75"/>
                  <a:gd name="T55" fmla="*/ 125 h 126"/>
                  <a:gd name="T56" fmla="*/ 0 w 75"/>
                  <a:gd name="T57" fmla="*/ 106 h 126"/>
                  <a:gd name="T58" fmla="*/ 2 w 75"/>
                  <a:gd name="T59" fmla="*/ 99 h 126"/>
                  <a:gd name="T60" fmla="*/ 0 w 75"/>
                  <a:gd name="T61" fmla="*/ 91 h 126"/>
                  <a:gd name="T62" fmla="*/ 2 w 75"/>
                  <a:gd name="T63" fmla="*/ 82 h 126"/>
                  <a:gd name="T64" fmla="*/ 6 w 75"/>
                  <a:gd name="T65" fmla="*/ 82 h 126"/>
                  <a:gd name="T66" fmla="*/ 14 w 75"/>
                  <a:gd name="T67" fmla="*/ 80 h 126"/>
                  <a:gd name="T68" fmla="*/ 15 w 75"/>
                  <a:gd name="T69" fmla="*/ 73 h 126"/>
                  <a:gd name="T70" fmla="*/ 23 w 75"/>
                  <a:gd name="T71" fmla="*/ 71 h 126"/>
                  <a:gd name="T72" fmla="*/ 19 w 75"/>
                  <a:gd name="T73" fmla="*/ 65 h 126"/>
                  <a:gd name="T74" fmla="*/ 19 w 75"/>
                  <a:gd name="T75" fmla="*/ 59 h 126"/>
                  <a:gd name="T76" fmla="*/ 23 w 75"/>
                  <a:gd name="T77" fmla="*/ 53 h 126"/>
                  <a:gd name="T78" fmla="*/ 22 w 75"/>
                  <a:gd name="T79" fmla="*/ 49 h 126"/>
                  <a:gd name="T80" fmla="*/ 23 w 75"/>
                  <a:gd name="T81" fmla="*/ 35 h 126"/>
                  <a:gd name="T82" fmla="*/ 22 w 75"/>
                  <a:gd name="T83" fmla="*/ 32 h 126"/>
                  <a:gd name="T84" fmla="*/ 28 w 75"/>
                  <a:gd name="T85" fmla="*/ 26 h 126"/>
                  <a:gd name="T86" fmla="*/ 31 w 75"/>
                  <a:gd name="T87" fmla="*/ 20 h 126"/>
                  <a:gd name="T88" fmla="*/ 28 w 75"/>
                  <a:gd name="T89" fmla="*/ 17 h 126"/>
                  <a:gd name="T90" fmla="*/ 28 w 75"/>
                  <a:gd name="T91" fmla="*/ 12 h 126"/>
                  <a:gd name="T92" fmla="*/ 41 w 75"/>
                  <a:gd name="T93" fmla="*/ 14 h 126"/>
                  <a:gd name="T94" fmla="*/ 47 w 75"/>
                  <a:gd name="T95" fmla="*/ 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5" h="126">
                    <a:moveTo>
                      <a:pt x="47" y="6"/>
                    </a:moveTo>
                    <a:lnTo>
                      <a:pt x="52" y="6"/>
                    </a:lnTo>
                    <a:lnTo>
                      <a:pt x="61" y="0"/>
                    </a:lnTo>
                    <a:lnTo>
                      <a:pt x="66" y="0"/>
                    </a:lnTo>
                    <a:lnTo>
                      <a:pt x="70" y="14"/>
                    </a:lnTo>
                    <a:lnTo>
                      <a:pt x="75" y="18"/>
                    </a:lnTo>
                    <a:lnTo>
                      <a:pt x="70" y="26"/>
                    </a:lnTo>
                    <a:lnTo>
                      <a:pt x="73" y="29"/>
                    </a:lnTo>
                    <a:lnTo>
                      <a:pt x="73" y="39"/>
                    </a:lnTo>
                    <a:lnTo>
                      <a:pt x="75" y="45"/>
                    </a:lnTo>
                    <a:lnTo>
                      <a:pt x="73" y="53"/>
                    </a:lnTo>
                    <a:lnTo>
                      <a:pt x="66" y="56"/>
                    </a:lnTo>
                    <a:lnTo>
                      <a:pt x="60" y="65"/>
                    </a:lnTo>
                    <a:lnTo>
                      <a:pt x="49" y="65"/>
                    </a:lnTo>
                    <a:lnTo>
                      <a:pt x="47" y="71"/>
                    </a:lnTo>
                    <a:lnTo>
                      <a:pt x="49" y="71"/>
                    </a:lnTo>
                    <a:lnTo>
                      <a:pt x="58" y="90"/>
                    </a:lnTo>
                    <a:lnTo>
                      <a:pt x="52" y="99"/>
                    </a:lnTo>
                    <a:lnTo>
                      <a:pt x="43" y="97"/>
                    </a:lnTo>
                    <a:lnTo>
                      <a:pt x="35" y="103"/>
                    </a:lnTo>
                    <a:lnTo>
                      <a:pt x="37" y="108"/>
                    </a:lnTo>
                    <a:lnTo>
                      <a:pt x="37" y="112"/>
                    </a:lnTo>
                    <a:lnTo>
                      <a:pt x="38" y="120"/>
                    </a:lnTo>
                    <a:lnTo>
                      <a:pt x="35" y="125"/>
                    </a:lnTo>
                    <a:lnTo>
                      <a:pt x="31" y="123"/>
                    </a:lnTo>
                    <a:lnTo>
                      <a:pt x="26" y="120"/>
                    </a:lnTo>
                    <a:lnTo>
                      <a:pt x="20" y="126"/>
                    </a:lnTo>
                    <a:lnTo>
                      <a:pt x="9" y="125"/>
                    </a:lnTo>
                    <a:lnTo>
                      <a:pt x="0" y="106"/>
                    </a:lnTo>
                    <a:lnTo>
                      <a:pt x="2" y="99"/>
                    </a:lnTo>
                    <a:lnTo>
                      <a:pt x="0" y="91"/>
                    </a:lnTo>
                    <a:lnTo>
                      <a:pt x="2" y="82"/>
                    </a:lnTo>
                    <a:lnTo>
                      <a:pt x="6" y="82"/>
                    </a:lnTo>
                    <a:lnTo>
                      <a:pt x="14" y="80"/>
                    </a:lnTo>
                    <a:lnTo>
                      <a:pt x="15" y="73"/>
                    </a:lnTo>
                    <a:lnTo>
                      <a:pt x="23" y="71"/>
                    </a:lnTo>
                    <a:lnTo>
                      <a:pt x="19" y="65"/>
                    </a:lnTo>
                    <a:lnTo>
                      <a:pt x="19" y="59"/>
                    </a:lnTo>
                    <a:lnTo>
                      <a:pt x="23" y="53"/>
                    </a:lnTo>
                    <a:lnTo>
                      <a:pt x="22" y="49"/>
                    </a:lnTo>
                    <a:lnTo>
                      <a:pt x="23" y="35"/>
                    </a:lnTo>
                    <a:lnTo>
                      <a:pt x="22" y="32"/>
                    </a:lnTo>
                    <a:lnTo>
                      <a:pt x="28" y="26"/>
                    </a:lnTo>
                    <a:lnTo>
                      <a:pt x="31" y="20"/>
                    </a:lnTo>
                    <a:lnTo>
                      <a:pt x="28" y="17"/>
                    </a:lnTo>
                    <a:lnTo>
                      <a:pt x="28" y="12"/>
                    </a:lnTo>
                    <a:lnTo>
                      <a:pt x="41" y="14"/>
                    </a:lnTo>
                    <a:lnTo>
                      <a:pt x="47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6" name="Freeform 3288">
                <a:extLst>
                  <a:ext uri="{FF2B5EF4-FFF2-40B4-BE49-F238E27FC236}">
                    <a16:creationId xmlns:a16="http://schemas.microsoft.com/office/drawing/2014/main" id="{C4E789DB-8B6E-1F81-55F9-E4278B8E9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263"/>
                <a:ext cx="87" cy="90"/>
              </a:xfrm>
              <a:custGeom>
                <a:avLst/>
                <a:gdLst>
                  <a:gd name="T0" fmla="*/ 44 w 174"/>
                  <a:gd name="T1" fmla="*/ 77 h 179"/>
                  <a:gd name="T2" fmla="*/ 48 w 174"/>
                  <a:gd name="T3" fmla="*/ 88 h 179"/>
                  <a:gd name="T4" fmla="*/ 65 w 174"/>
                  <a:gd name="T5" fmla="*/ 106 h 179"/>
                  <a:gd name="T6" fmla="*/ 57 w 174"/>
                  <a:gd name="T7" fmla="*/ 108 h 179"/>
                  <a:gd name="T8" fmla="*/ 48 w 174"/>
                  <a:gd name="T9" fmla="*/ 112 h 179"/>
                  <a:gd name="T10" fmla="*/ 41 w 174"/>
                  <a:gd name="T11" fmla="*/ 108 h 179"/>
                  <a:gd name="T12" fmla="*/ 24 w 174"/>
                  <a:gd name="T13" fmla="*/ 118 h 179"/>
                  <a:gd name="T14" fmla="*/ 23 w 174"/>
                  <a:gd name="T15" fmla="*/ 112 h 179"/>
                  <a:gd name="T16" fmla="*/ 12 w 174"/>
                  <a:gd name="T17" fmla="*/ 118 h 179"/>
                  <a:gd name="T18" fmla="*/ 9 w 174"/>
                  <a:gd name="T19" fmla="*/ 128 h 179"/>
                  <a:gd name="T20" fmla="*/ 4 w 174"/>
                  <a:gd name="T21" fmla="*/ 149 h 179"/>
                  <a:gd name="T22" fmla="*/ 6 w 174"/>
                  <a:gd name="T23" fmla="*/ 158 h 179"/>
                  <a:gd name="T24" fmla="*/ 12 w 174"/>
                  <a:gd name="T25" fmla="*/ 169 h 179"/>
                  <a:gd name="T26" fmla="*/ 15 w 174"/>
                  <a:gd name="T27" fmla="*/ 178 h 179"/>
                  <a:gd name="T28" fmla="*/ 33 w 174"/>
                  <a:gd name="T29" fmla="*/ 173 h 179"/>
                  <a:gd name="T30" fmla="*/ 42 w 174"/>
                  <a:gd name="T31" fmla="*/ 170 h 179"/>
                  <a:gd name="T32" fmla="*/ 50 w 174"/>
                  <a:gd name="T33" fmla="*/ 167 h 179"/>
                  <a:gd name="T34" fmla="*/ 65 w 174"/>
                  <a:gd name="T35" fmla="*/ 166 h 179"/>
                  <a:gd name="T36" fmla="*/ 76 w 174"/>
                  <a:gd name="T37" fmla="*/ 163 h 179"/>
                  <a:gd name="T38" fmla="*/ 86 w 174"/>
                  <a:gd name="T39" fmla="*/ 160 h 179"/>
                  <a:gd name="T40" fmla="*/ 92 w 174"/>
                  <a:gd name="T41" fmla="*/ 170 h 179"/>
                  <a:gd name="T42" fmla="*/ 104 w 174"/>
                  <a:gd name="T43" fmla="*/ 167 h 179"/>
                  <a:gd name="T44" fmla="*/ 106 w 174"/>
                  <a:gd name="T45" fmla="*/ 160 h 179"/>
                  <a:gd name="T46" fmla="*/ 111 w 174"/>
                  <a:gd name="T47" fmla="*/ 150 h 179"/>
                  <a:gd name="T48" fmla="*/ 118 w 174"/>
                  <a:gd name="T49" fmla="*/ 150 h 179"/>
                  <a:gd name="T50" fmla="*/ 127 w 174"/>
                  <a:gd name="T51" fmla="*/ 147 h 179"/>
                  <a:gd name="T52" fmla="*/ 121 w 174"/>
                  <a:gd name="T53" fmla="*/ 134 h 179"/>
                  <a:gd name="T54" fmla="*/ 109 w 174"/>
                  <a:gd name="T55" fmla="*/ 128 h 179"/>
                  <a:gd name="T56" fmla="*/ 112 w 174"/>
                  <a:gd name="T57" fmla="*/ 117 h 179"/>
                  <a:gd name="T58" fmla="*/ 132 w 174"/>
                  <a:gd name="T59" fmla="*/ 120 h 179"/>
                  <a:gd name="T60" fmla="*/ 144 w 174"/>
                  <a:gd name="T61" fmla="*/ 129 h 179"/>
                  <a:gd name="T62" fmla="*/ 147 w 174"/>
                  <a:gd name="T63" fmla="*/ 144 h 179"/>
                  <a:gd name="T64" fmla="*/ 148 w 174"/>
                  <a:gd name="T65" fmla="*/ 137 h 179"/>
                  <a:gd name="T66" fmla="*/ 155 w 174"/>
                  <a:gd name="T67" fmla="*/ 129 h 179"/>
                  <a:gd name="T68" fmla="*/ 148 w 174"/>
                  <a:gd name="T69" fmla="*/ 118 h 179"/>
                  <a:gd name="T70" fmla="*/ 152 w 174"/>
                  <a:gd name="T71" fmla="*/ 103 h 179"/>
                  <a:gd name="T72" fmla="*/ 158 w 174"/>
                  <a:gd name="T73" fmla="*/ 93 h 179"/>
                  <a:gd name="T74" fmla="*/ 165 w 174"/>
                  <a:gd name="T75" fmla="*/ 84 h 179"/>
                  <a:gd name="T76" fmla="*/ 168 w 174"/>
                  <a:gd name="T77" fmla="*/ 71 h 179"/>
                  <a:gd name="T78" fmla="*/ 170 w 174"/>
                  <a:gd name="T79" fmla="*/ 61 h 179"/>
                  <a:gd name="T80" fmla="*/ 174 w 174"/>
                  <a:gd name="T81" fmla="*/ 55 h 179"/>
                  <a:gd name="T82" fmla="*/ 170 w 174"/>
                  <a:gd name="T83" fmla="*/ 44 h 179"/>
                  <a:gd name="T84" fmla="*/ 164 w 174"/>
                  <a:gd name="T85" fmla="*/ 41 h 179"/>
                  <a:gd name="T86" fmla="*/ 147 w 174"/>
                  <a:gd name="T87" fmla="*/ 24 h 179"/>
                  <a:gd name="T88" fmla="*/ 135 w 174"/>
                  <a:gd name="T89" fmla="*/ 15 h 179"/>
                  <a:gd name="T90" fmla="*/ 118 w 174"/>
                  <a:gd name="T91" fmla="*/ 24 h 179"/>
                  <a:gd name="T92" fmla="*/ 103 w 174"/>
                  <a:gd name="T93" fmla="*/ 23 h 179"/>
                  <a:gd name="T94" fmla="*/ 97 w 174"/>
                  <a:gd name="T95" fmla="*/ 17 h 179"/>
                  <a:gd name="T96" fmla="*/ 101 w 174"/>
                  <a:gd name="T97" fmla="*/ 11 h 179"/>
                  <a:gd name="T98" fmla="*/ 100 w 174"/>
                  <a:gd name="T99" fmla="*/ 0 h 179"/>
                  <a:gd name="T100" fmla="*/ 85 w 174"/>
                  <a:gd name="T101" fmla="*/ 12 h 179"/>
                  <a:gd name="T102" fmla="*/ 79 w 174"/>
                  <a:gd name="T103" fmla="*/ 18 h 179"/>
                  <a:gd name="T104" fmla="*/ 70 w 174"/>
                  <a:gd name="T105" fmla="*/ 15 h 179"/>
                  <a:gd name="T106" fmla="*/ 76 w 174"/>
                  <a:gd name="T107" fmla="*/ 36 h 179"/>
                  <a:gd name="T108" fmla="*/ 77 w 174"/>
                  <a:gd name="T109" fmla="*/ 49 h 179"/>
                  <a:gd name="T110" fmla="*/ 68 w 174"/>
                  <a:gd name="T111" fmla="*/ 64 h 179"/>
                  <a:gd name="T112" fmla="*/ 42 w 174"/>
                  <a:gd name="T113" fmla="*/ 64 h 179"/>
                  <a:gd name="T114" fmla="*/ 45 w 174"/>
                  <a:gd name="T115" fmla="*/ 7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179">
                    <a:moveTo>
                      <a:pt x="45" y="73"/>
                    </a:moveTo>
                    <a:lnTo>
                      <a:pt x="44" y="77"/>
                    </a:lnTo>
                    <a:lnTo>
                      <a:pt x="48" y="82"/>
                    </a:lnTo>
                    <a:lnTo>
                      <a:pt x="48" y="88"/>
                    </a:lnTo>
                    <a:lnTo>
                      <a:pt x="53" y="99"/>
                    </a:lnTo>
                    <a:lnTo>
                      <a:pt x="65" y="106"/>
                    </a:lnTo>
                    <a:lnTo>
                      <a:pt x="59" y="111"/>
                    </a:lnTo>
                    <a:lnTo>
                      <a:pt x="57" y="108"/>
                    </a:lnTo>
                    <a:lnTo>
                      <a:pt x="51" y="106"/>
                    </a:lnTo>
                    <a:lnTo>
                      <a:pt x="48" y="112"/>
                    </a:lnTo>
                    <a:lnTo>
                      <a:pt x="42" y="114"/>
                    </a:lnTo>
                    <a:lnTo>
                      <a:pt x="41" y="108"/>
                    </a:lnTo>
                    <a:lnTo>
                      <a:pt x="36" y="108"/>
                    </a:lnTo>
                    <a:lnTo>
                      <a:pt x="24" y="118"/>
                    </a:lnTo>
                    <a:lnTo>
                      <a:pt x="21" y="115"/>
                    </a:lnTo>
                    <a:lnTo>
                      <a:pt x="23" y="112"/>
                    </a:lnTo>
                    <a:lnTo>
                      <a:pt x="12" y="109"/>
                    </a:lnTo>
                    <a:lnTo>
                      <a:pt x="12" y="118"/>
                    </a:lnTo>
                    <a:lnTo>
                      <a:pt x="6" y="125"/>
                    </a:lnTo>
                    <a:lnTo>
                      <a:pt x="9" y="128"/>
                    </a:lnTo>
                    <a:lnTo>
                      <a:pt x="4" y="138"/>
                    </a:lnTo>
                    <a:lnTo>
                      <a:pt x="4" y="149"/>
                    </a:lnTo>
                    <a:lnTo>
                      <a:pt x="0" y="150"/>
                    </a:lnTo>
                    <a:lnTo>
                      <a:pt x="6" y="158"/>
                    </a:lnTo>
                    <a:lnTo>
                      <a:pt x="9" y="160"/>
                    </a:lnTo>
                    <a:lnTo>
                      <a:pt x="12" y="169"/>
                    </a:lnTo>
                    <a:lnTo>
                      <a:pt x="10" y="173"/>
                    </a:lnTo>
                    <a:lnTo>
                      <a:pt x="15" y="178"/>
                    </a:lnTo>
                    <a:lnTo>
                      <a:pt x="20" y="179"/>
                    </a:lnTo>
                    <a:lnTo>
                      <a:pt x="33" y="173"/>
                    </a:lnTo>
                    <a:lnTo>
                      <a:pt x="38" y="176"/>
                    </a:lnTo>
                    <a:lnTo>
                      <a:pt x="42" y="170"/>
                    </a:lnTo>
                    <a:lnTo>
                      <a:pt x="45" y="163"/>
                    </a:lnTo>
                    <a:lnTo>
                      <a:pt x="50" y="167"/>
                    </a:lnTo>
                    <a:lnTo>
                      <a:pt x="56" y="164"/>
                    </a:lnTo>
                    <a:lnTo>
                      <a:pt x="65" y="166"/>
                    </a:lnTo>
                    <a:lnTo>
                      <a:pt x="70" y="160"/>
                    </a:lnTo>
                    <a:lnTo>
                      <a:pt x="76" y="163"/>
                    </a:lnTo>
                    <a:lnTo>
                      <a:pt x="77" y="161"/>
                    </a:lnTo>
                    <a:lnTo>
                      <a:pt x="86" y="160"/>
                    </a:lnTo>
                    <a:lnTo>
                      <a:pt x="88" y="167"/>
                    </a:lnTo>
                    <a:lnTo>
                      <a:pt x="92" y="170"/>
                    </a:lnTo>
                    <a:lnTo>
                      <a:pt x="97" y="172"/>
                    </a:lnTo>
                    <a:lnTo>
                      <a:pt x="104" y="167"/>
                    </a:lnTo>
                    <a:lnTo>
                      <a:pt x="101" y="164"/>
                    </a:lnTo>
                    <a:lnTo>
                      <a:pt x="106" y="160"/>
                    </a:lnTo>
                    <a:lnTo>
                      <a:pt x="104" y="152"/>
                    </a:lnTo>
                    <a:lnTo>
                      <a:pt x="111" y="150"/>
                    </a:lnTo>
                    <a:lnTo>
                      <a:pt x="111" y="147"/>
                    </a:lnTo>
                    <a:lnTo>
                      <a:pt x="118" y="150"/>
                    </a:lnTo>
                    <a:lnTo>
                      <a:pt x="120" y="147"/>
                    </a:lnTo>
                    <a:lnTo>
                      <a:pt x="127" y="147"/>
                    </a:lnTo>
                    <a:lnTo>
                      <a:pt x="127" y="137"/>
                    </a:lnTo>
                    <a:lnTo>
                      <a:pt x="121" y="134"/>
                    </a:lnTo>
                    <a:lnTo>
                      <a:pt x="114" y="134"/>
                    </a:lnTo>
                    <a:lnTo>
                      <a:pt x="109" y="128"/>
                    </a:lnTo>
                    <a:lnTo>
                      <a:pt x="112" y="123"/>
                    </a:lnTo>
                    <a:lnTo>
                      <a:pt x="112" y="117"/>
                    </a:lnTo>
                    <a:lnTo>
                      <a:pt x="127" y="120"/>
                    </a:lnTo>
                    <a:lnTo>
                      <a:pt x="132" y="120"/>
                    </a:lnTo>
                    <a:lnTo>
                      <a:pt x="138" y="123"/>
                    </a:lnTo>
                    <a:lnTo>
                      <a:pt x="144" y="129"/>
                    </a:lnTo>
                    <a:lnTo>
                      <a:pt x="141" y="137"/>
                    </a:lnTo>
                    <a:lnTo>
                      <a:pt x="147" y="144"/>
                    </a:lnTo>
                    <a:lnTo>
                      <a:pt x="148" y="141"/>
                    </a:lnTo>
                    <a:lnTo>
                      <a:pt x="148" y="137"/>
                    </a:lnTo>
                    <a:lnTo>
                      <a:pt x="158" y="137"/>
                    </a:lnTo>
                    <a:lnTo>
                      <a:pt x="155" y="129"/>
                    </a:lnTo>
                    <a:lnTo>
                      <a:pt x="152" y="128"/>
                    </a:lnTo>
                    <a:lnTo>
                      <a:pt x="148" y="118"/>
                    </a:lnTo>
                    <a:lnTo>
                      <a:pt x="152" y="111"/>
                    </a:lnTo>
                    <a:lnTo>
                      <a:pt x="152" y="103"/>
                    </a:lnTo>
                    <a:lnTo>
                      <a:pt x="158" y="97"/>
                    </a:lnTo>
                    <a:lnTo>
                      <a:pt x="158" y="93"/>
                    </a:lnTo>
                    <a:lnTo>
                      <a:pt x="165" y="88"/>
                    </a:lnTo>
                    <a:lnTo>
                      <a:pt x="165" y="84"/>
                    </a:lnTo>
                    <a:lnTo>
                      <a:pt x="170" y="76"/>
                    </a:lnTo>
                    <a:lnTo>
                      <a:pt x="168" y="71"/>
                    </a:lnTo>
                    <a:lnTo>
                      <a:pt x="167" y="62"/>
                    </a:lnTo>
                    <a:lnTo>
                      <a:pt x="170" y="61"/>
                    </a:lnTo>
                    <a:lnTo>
                      <a:pt x="173" y="61"/>
                    </a:lnTo>
                    <a:lnTo>
                      <a:pt x="174" y="55"/>
                    </a:lnTo>
                    <a:lnTo>
                      <a:pt x="170" y="47"/>
                    </a:lnTo>
                    <a:lnTo>
                      <a:pt x="170" y="44"/>
                    </a:lnTo>
                    <a:lnTo>
                      <a:pt x="168" y="42"/>
                    </a:lnTo>
                    <a:lnTo>
                      <a:pt x="164" y="41"/>
                    </a:lnTo>
                    <a:lnTo>
                      <a:pt x="164" y="36"/>
                    </a:lnTo>
                    <a:lnTo>
                      <a:pt x="147" y="24"/>
                    </a:lnTo>
                    <a:lnTo>
                      <a:pt x="144" y="15"/>
                    </a:lnTo>
                    <a:lnTo>
                      <a:pt x="135" y="15"/>
                    </a:lnTo>
                    <a:lnTo>
                      <a:pt x="124" y="20"/>
                    </a:lnTo>
                    <a:lnTo>
                      <a:pt x="118" y="24"/>
                    </a:lnTo>
                    <a:lnTo>
                      <a:pt x="109" y="27"/>
                    </a:lnTo>
                    <a:lnTo>
                      <a:pt x="103" y="23"/>
                    </a:lnTo>
                    <a:lnTo>
                      <a:pt x="101" y="18"/>
                    </a:lnTo>
                    <a:lnTo>
                      <a:pt x="97" y="17"/>
                    </a:lnTo>
                    <a:lnTo>
                      <a:pt x="97" y="11"/>
                    </a:lnTo>
                    <a:lnTo>
                      <a:pt x="101" y="11"/>
                    </a:lnTo>
                    <a:lnTo>
                      <a:pt x="103" y="1"/>
                    </a:lnTo>
                    <a:lnTo>
                      <a:pt x="100" y="0"/>
                    </a:lnTo>
                    <a:lnTo>
                      <a:pt x="88" y="3"/>
                    </a:lnTo>
                    <a:lnTo>
                      <a:pt x="85" y="12"/>
                    </a:lnTo>
                    <a:lnTo>
                      <a:pt x="83" y="18"/>
                    </a:lnTo>
                    <a:lnTo>
                      <a:pt x="79" y="18"/>
                    </a:lnTo>
                    <a:lnTo>
                      <a:pt x="74" y="15"/>
                    </a:lnTo>
                    <a:lnTo>
                      <a:pt x="70" y="15"/>
                    </a:lnTo>
                    <a:lnTo>
                      <a:pt x="74" y="30"/>
                    </a:lnTo>
                    <a:lnTo>
                      <a:pt x="76" y="36"/>
                    </a:lnTo>
                    <a:lnTo>
                      <a:pt x="83" y="41"/>
                    </a:lnTo>
                    <a:lnTo>
                      <a:pt x="77" y="49"/>
                    </a:lnTo>
                    <a:lnTo>
                      <a:pt x="71" y="55"/>
                    </a:lnTo>
                    <a:lnTo>
                      <a:pt x="68" y="64"/>
                    </a:lnTo>
                    <a:lnTo>
                      <a:pt x="48" y="65"/>
                    </a:lnTo>
                    <a:lnTo>
                      <a:pt x="42" y="64"/>
                    </a:lnTo>
                    <a:lnTo>
                      <a:pt x="42" y="68"/>
                    </a:lnTo>
                    <a:lnTo>
                      <a:pt x="45" y="7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7" name="Freeform 3289">
                <a:extLst>
                  <a:ext uri="{FF2B5EF4-FFF2-40B4-BE49-F238E27FC236}">
                    <a16:creationId xmlns:a16="http://schemas.microsoft.com/office/drawing/2014/main" id="{A6DB7C36-47CF-A61A-FAC1-A65E09925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263"/>
                <a:ext cx="87" cy="90"/>
              </a:xfrm>
              <a:custGeom>
                <a:avLst/>
                <a:gdLst>
                  <a:gd name="T0" fmla="*/ 42 w 174"/>
                  <a:gd name="T1" fmla="*/ 68 h 179"/>
                  <a:gd name="T2" fmla="*/ 48 w 174"/>
                  <a:gd name="T3" fmla="*/ 65 h 179"/>
                  <a:gd name="T4" fmla="*/ 71 w 174"/>
                  <a:gd name="T5" fmla="*/ 55 h 179"/>
                  <a:gd name="T6" fmla="*/ 83 w 174"/>
                  <a:gd name="T7" fmla="*/ 41 h 179"/>
                  <a:gd name="T8" fmla="*/ 74 w 174"/>
                  <a:gd name="T9" fmla="*/ 30 h 179"/>
                  <a:gd name="T10" fmla="*/ 74 w 174"/>
                  <a:gd name="T11" fmla="*/ 15 h 179"/>
                  <a:gd name="T12" fmla="*/ 83 w 174"/>
                  <a:gd name="T13" fmla="*/ 18 h 179"/>
                  <a:gd name="T14" fmla="*/ 88 w 174"/>
                  <a:gd name="T15" fmla="*/ 3 h 179"/>
                  <a:gd name="T16" fmla="*/ 103 w 174"/>
                  <a:gd name="T17" fmla="*/ 1 h 179"/>
                  <a:gd name="T18" fmla="*/ 97 w 174"/>
                  <a:gd name="T19" fmla="*/ 11 h 179"/>
                  <a:gd name="T20" fmla="*/ 101 w 174"/>
                  <a:gd name="T21" fmla="*/ 18 h 179"/>
                  <a:gd name="T22" fmla="*/ 109 w 174"/>
                  <a:gd name="T23" fmla="*/ 27 h 179"/>
                  <a:gd name="T24" fmla="*/ 124 w 174"/>
                  <a:gd name="T25" fmla="*/ 20 h 179"/>
                  <a:gd name="T26" fmla="*/ 144 w 174"/>
                  <a:gd name="T27" fmla="*/ 15 h 179"/>
                  <a:gd name="T28" fmla="*/ 164 w 174"/>
                  <a:gd name="T29" fmla="*/ 36 h 179"/>
                  <a:gd name="T30" fmla="*/ 168 w 174"/>
                  <a:gd name="T31" fmla="*/ 42 h 179"/>
                  <a:gd name="T32" fmla="*/ 170 w 174"/>
                  <a:gd name="T33" fmla="*/ 47 h 179"/>
                  <a:gd name="T34" fmla="*/ 173 w 174"/>
                  <a:gd name="T35" fmla="*/ 61 h 179"/>
                  <a:gd name="T36" fmla="*/ 167 w 174"/>
                  <a:gd name="T37" fmla="*/ 62 h 179"/>
                  <a:gd name="T38" fmla="*/ 170 w 174"/>
                  <a:gd name="T39" fmla="*/ 76 h 179"/>
                  <a:gd name="T40" fmla="*/ 165 w 174"/>
                  <a:gd name="T41" fmla="*/ 88 h 179"/>
                  <a:gd name="T42" fmla="*/ 158 w 174"/>
                  <a:gd name="T43" fmla="*/ 97 h 179"/>
                  <a:gd name="T44" fmla="*/ 152 w 174"/>
                  <a:gd name="T45" fmla="*/ 111 h 179"/>
                  <a:gd name="T46" fmla="*/ 152 w 174"/>
                  <a:gd name="T47" fmla="*/ 128 h 179"/>
                  <a:gd name="T48" fmla="*/ 158 w 174"/>
                  <a:gd name="T49" fmla="*/ 137 h 179"/>
                  <a:gd name="T50" fmla="*/ 148 w 174"/>
                  <a:gd name="T51" fmla="*/ 141 h 179"/>
                  <a:gd name="T52" fmla="*/ 141 w 174"/>
                  <a:gd name="T53" fmla="*/ 137 h 179"/>
                  <a:gd name="T54" fmla="*/ 138 w 174"/>
                  <a:gd name="T55" fmla="*/ 123 h 179"/>
                  <a:gd name="T56" fmla="*/ 127 w 174"/>
                  <a:gd name="T57" fmla="*/ 120 h 179"/>
                  <a:gd name="T58" fmla="*/ 112 w 174"/>
                  <a:gd name="T59" fmla="*/ 123 h 179"/>
                  <a:gd name="T60" fmla="*/ 114 w 174"/>
                  <a:gd name="T61" fmla="*/ 134 h 179"/>
                  <a:gd name="T62" fmla="*/ 127 w 174"/>
                  <a:gd name="T63" fmla="*/ 137 h 179"/>
                  <a:gd name="T64" fmla="*/ 120 w 174"/>
                  <a:gd name="T65" fmla="*/ 147 h 179"/>
                  <a:gd name="T66" fmla="*/ 111 w 174"/>
                  <a:gd name="T67" fmla="*/ 147 h 179"/>
                  <a:gd name="T68" fmla="*/ 104 w 174"/>
                  <a:gd name="T69" fmla="*/ 152 h 179"/>
                  <a:gd name="T70" fmla="*/ 101 w 174"/>
                  <a:gd name="T71" fmla="*/ 164 h 179"/>
                  <a:gd name="T72" fmla="*/ 97 w 174"/>
                  <a:gd name="T73" fmla="*/ 172 h 179"/>
                  <a:gd name="T74" fmla="*/ 88 w 174"/>
                  <a:gd name="T75" fmla="*/ 167 h 179"/>
                  <a:gd name="T76" fmla="*/ 77 w 174"/>
                  <a:gd name="T77" fmla="*/ 161 h 179"/>
                  <a:gd name="T78" fmla="*/ 70 w 174"/>
                  <a:gd name="T79" fmla="*/ 160 h 179"/>
                  <a:gd name="T80" fmla="*/ 56 w 174"/>
                  <a:gd name="T81" fmla="*/ 164 h 179"/>
                  <a:gd name="T82" fmla="*/ 45 w 174"/>
                  <a:gd name="T83" fmla="*/ 163 h 179"/>
                  <a:gd name="T84" fmla="*/ 38 w 174"/>
                  <a:gd name="T85" fmla="*/ 176 h 179"/>
                  <a:gd name="T86" fmla="*/ 20 w 174"/>
                  <a:gd name="T87" fmla="*/ 179 h 179"/>
                  <a:gd name="T88" fmla="*/ 10 w 174"/>
                  <a:gd name="T89" fmla="*/ 173 h 179"/>
                  <a:gd name="T90" fmla="*/ 9 w 174"/>
                  <a:gd name="T91" fmla="*/ 160 h 179"/>
                  <a:gd name="T92" fmla="*/ 0 w 174"/>
                  <a:gd name="T93" fmla="*/ 150 h 179"/>
                  <a:gd name="T94" fmla="*/ 4 w 174"/>
                  <a:gd name="T95" fmla="*/ 138 h 179"/>
                  <a:gd name="T96" fmla="*/ 6 w 174"/>
                  <a:gd name="T97" fmla="*/ 125 h 179"/>
                  <a:gd name="T98" fmla="*/ 12 w 174"/>
                  <a:gd name="T99" fmla="*/ 109 h 179"/>
                  <a:gd name="T100" fmla="*/ 21 w 174"/>
                  <a:gd name="T101" fmla="*/ 115 h 179"/>
                  <a:gd name="T102" fmla="*/ 36 w 174"/>
                  <a:gd name="T103" fmla="*/ 108 h 179"/>
                  <a:gd name="T104" fmla="*/ 42 w 174"/>
                  <a:gd name="T105" fmla="*/ 114 h 179"/>
                  <a:gd name="T106" fmla="*/ 51 w 174"/>
                  <a:gd name="T107" fmla="*/ 106 h 179"/>
                  <a:gd name="T108" fmla="*/ 59 w 174"/>
                  <a:gd name="T109" fmla="*/ 111 h 179"/>
                  <a:gd name="T110" fmla="*/ 53 w 174"/>
                  <a:gd name="T111" fmla="*/ 99 h 179"/>
                  <a:gd name="T112" fmla="*/ 48 w 174"/>
                  <a:gd name="T113" fmla="*/ 82 h 179"/>
                  <a:gd name="T114" fmla="*/ 45 w 174"/>
                  <a:gd name="T115" fmla="*/ 7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179">
                    <a:moveTo>
                      <a:pt x="45" y="73"/>
                    </a:moveTo>
                    <a:lnTo>
                      <a:pt x="42" y="68"/>
                    </a:lnTo>
                    <a:lnTo>
                      <a:pt x="42" y="64"/>
                    </a:lnTo>
                    <a:lnTo>
                      <a:pt x="48" y="65"/>
                    </a:lnTo>
                    <a:lnTo>
                      <a:pt x="68" y="64"/>
                    </a:lnTo>
                    <a:lnTo>
                      <a:pt x="71" y="55"/>
                    </a:lnTo>
                    <a:lnTo>
                      <a:pt x="77" y="49"/>
                    </a:lnTo>
                    <a:lnTo>
                      <a:pt x="83" y="41"/>
                    </a:lnTo>
                    <a:lnTo>
                      <a:pt x="76" y="36"/>
                    </a:lnTo>
                    <a:lnTo>
                      <a:pt x="74" y="30"/>
                    </a:lnTo>
                    <a:lnTo>
                      <a:pt x="70" y="15"/>
                    </a:lnTo>
                    <a:lnTo>
                      <a:pt x="74" y="15"/>
                    </a:lnTo>
                    <a:lnTo>
                      <a:pt x="79" y="18"/>
                    </a:lnTo>
                    <a:lnTo>
                      <a:pt x="83" y="18"/>
                    </a:lnTo>
                    <a:lnTo>
                      <a:pt x="85" y="12"/>
                    </a:lnTo>
                    <a:lnTo>
                      <a:pt x="88" y="3"/>
                    </a:lnTo>
                    <a:lnTo>
                      <a:pt x="100" y="0"/>
                    </a:lnTo>
                    <a:lnTo>
                      <a:pt x="103" y="1"/>
                    </a:lnTo>
                    <a:lnTo>
                      <a:pt x="101" y="11"/>
                    </a:lnTo>
                    <a:lnTo>
                      <a:pt x="97" y="11"/>
                    </a:lnTo>
                    <a:lnTo>
                      <a:pt x="97" y="17"/>
                    </a:lnTo>
                    <a:lnTo>
                      <a:pt x="101" y="18"/>
                    </a:lnTo>
                    <a:lnTo>
                      <a:pt x="103" y="23"/>
                    </a:lnTo>
                    <a:lnTo>
                      <a:pt x="109" y="27"/>
                    </a:lnTo>
                    <a:lnTo>
                      <a:pt x="118" y="24"/>
                    </a:lnTo>
                    <a:lnTo>
                      <a:pt x="124" y="20"/>
                    </a:lnTo>
                    <a:lnTo>
                      <a:pt x="135" y="15"/>
                    </a:lnTo>
                    <a:lnTo>
                      <a:pt x="144" y="15"/>
                    </a:lnTo>
                    <a:lnTo>
                      <a:pt x="147" y="24"/>
                    </a:lnTo>
                    <a:lnTo>
                      <a:pt x="164" y="36"/>
                    </a:lnTo>
                    <a:lnTo>
                      <a:pt x="164" y="41"/>
                    </a:lnTo>
                    <a:lnTo>
                      <a:pt x="168" y="42"/>
                    </a:lnTo>
                    <a:lnTo>
                      <a:pt x="170" y="44"/>
                    </a:lnTo>
                    <a:lnTo>
                      <a:pt x="170" y="47"/>
                    </a:lnTo>
                    <a:lnTo>
                      <a:pt x="174" y="55"/>
                    </a:lnTo>
                    <a:lnTo>
                      <a:pt x="173" y="61"/>
                    </a:lnTo>
                    <a:lnTo>
                      <a:pt x="170" y="61"/>
                    </a:lnTo>
                    <a:lnTo>
                      <a:pt x="167" y="62"/>
                    </a:lnTo>
                    <a:lnTo>
                      <a:pt x="168" y="71"/>
                    </a:lnTo>
                    <a:lnTo>
                      <a:pt x="170" y="76"/>
                    </a:lnTo>
                    <a:lnTo>
                      <a:pt x="165" y="84"/>
                    </a:lnTo>
                    <a:lnTo>
                      <a:pt x="165" y="88"/>
                    </a:lnTo>
                    <a:lnTo>
                      <a:pt x="158" y="93"/>
                    </a:lnTo>
                    <a:lnTo>
                      <a:pt x="158" y="97"/>
                    </a:lnTo>
                    <a:lnTo>
                      <a:pt x="152" y="103"/>
                    </a:lnTo>
                    <a:lnTo>
                      <a:pt x="152" y="111"/>
                    </a:lnTo>
                    <a:lnTo>
                      <a:pt x="148" y="118"/>
                    </a:lnTo>
                    <a:lnTo>
                      <a:pt x="152" y="128"/>
                    </a:lnTo>
                    <a:lnTo>
                      <a:pt x="155" y="129"/>
                    </a:lnTo>
                    <a:lnTo>
                      <a:pt x="158" y="137"/>
                    </a:lnTo>
                    <a:lnTo>
                      <a:pt x="148" y="137"/>
                    </a:lnTo>
                    <a:lnTo>
                      <a:pt x="148" y="141"/>
                    </a:lnTo>
                    <a:lnTo>
                      <a:pt x="147" y="144"/>
                    </a:lnTo>
                    <a:lnTo>
                      <a:pt x="141" y="137"/>
                    </a:lnTo>
                    <a:lnTo>
                      <a:pt x="144" y="129"/>
                    </a:lnTo>
                    <a:lnTo>
                      <a:pt x="138" y="123"/>
                    </a:lnTo>
                    <a:lnTo>
                      <a:pt x="132" y="120"/>
                    </a:lnTo>
                    <a:lnTo>
                      <a:pt x="127" y="120"/>
                    </a:lnTo>
                    <a:lnTo>
                      <a:pt x="112" y="117"/>
                    </a:lnTo>
                    <a:lnTo>
                      <a:pt x="112" y="123"/>
                    </a:lnTo>
                    <a:lnTo>
                      <a:pt x="109" y="128"/>
                    </a:lnTo>
                    <a:lnTo>
                      <a:pt x="114" y="134"/>
                    </a:lnTo>
                    <a:lnTo>
                      <a:pt x="121" y="134"/>
                    </a:lnTo>
                    <a:lnTo>
                      <a:pt x="127" y="137"/>
                    </a:lnTo>
                    <a:lnTo>
                      <a:pt x="127" y="147"/>
                    </a:lnTo>
                    <a:lnTo>
                      <a:pt x="120" y="147"/>
                    </a:lnTo>
                    <a:lnTo>
                      <a:pt x="118" y="150"/>
                    </a:lnTo>
                    <a:lnTo>
                      <a:pt x="111" y="147"/>
                    </a:lnTo>
                    <a:lnTo>
                      <a:pt x="111" y="150"/>
                    </a:lnTo>
                    <a:lnTo>
                      <a:pt x="104" y="152"/>
                    </a:lnTo>
                    <a:lnTo>
                      <a:pt x="106" y="160"/>
                    </a:lnTo>
                    <a:lnTo>
                      <a:pt x="101" y="164"/>
                    </a:lnTo>
                    <a:lnTo>
                      <a:pt x="104" y="167"/>
                    </a:lnTo>
                    <a:lnTo>
                      <a:pt x="97" y="172"/>
                    </a:lnTo>
                    <a:lnTo>
                      <a:pt x="92" y="170"/>
                    </a:lnTo>
                    <a:lnTo>
                      <a:pt x="88" y="167"/>
                    </a:lnTo>
                    <a:lnTo>
                      <a:pt x="86" y="160"/>
                    </a:lnTo>
                    <a:lnTo>
                      <a:pt x="77" y="161"/>
                    </a:lnTo>
                    <a:lnTo>
                      <a:pt x="76" y="163"/>
                    </a:lnTo>
                    <a:lnTo>
                      <a:pt x="70" y="160"/>
                    </a:lnTo>
                    <a:lnTo>
                      <a:pt x="65" y="166"/>
                    </a:lnTo>
                    <a:lnTo>
                      <a:pt x="56" y="164"/>
                    </a:lnTo>
                    <a:lnTo>
                      <a:pt x="50" y="167"/>
                    </a:lnTo>
                    <a:lnTo>
                      <a:pt x="45" y="163"/>
                    </a:lnTo>
                    <a:lnTo>
                      <a:pt x="42" y="170"/>
                    </a:lnTo>
                    <a:lnTo>
                      <a:pt x="38" y="176"/>
                    </a:lnTo>
                    <a:lnTo>
                      <a:pt x="33" y="173"/>
                    </a:lnTo>
                    <a:lnTo>
                      <a:pt x="20" y="179"/>
                    </a:lnTo>
                    <a:lnTo>
                      <a:pt x="15" y="178"/>
                    </a:lnTo>
                    <a:lnTo>
                      <a:pt x="10" y="173"/>
                    </a:lnTo>
                    <a:lnTo>
                      <a:pt x="12" y="169"/>
                    </a:lnTo>
                    <a:lnTo>
                      <a:pt x="9" y="160"/>
                    </a:lnTo>
                    <a:lnTo>
                      <a:pt x="6" y="158"/>
                    </a:lnTo>
                    <a:lnTo>
                      <a:pt x="0" y="150"/>
                    </a:lnTo>
                    <a:lnTo>
                      <a:pt x="4" y="149"/>
                    </a:lnTo>
                    <a:lnTo>
                      <a:pt x="4" y="138"/>
                    </a:lnTo>
                    <a:lnTo>
                      <a:pt x="9" y="128"/>
                    </a:lnTo>
                    <a:lnTo>
                      <a:pt x="6" y="125"/>
                    </a:lnTo>
                    <a:lnTo>
                      <a:pt x="12" y="118"/>
                    </a:lnTo>
                    <a:lnTo>
                      <a:pt x="12" y="109"/>
                    </a:lnTo>
                    <a:lnTo>
                      <a:pt x="23" y="112"/>
                    </a:lnTo>
                    <a:lnTo>
                      <a:pt x="21" y="115"/>
                    </a:lnTo>
                    <a:lnTo>
                      <a:pt x="24" y="118"/>
                    </a:lnTo>
                    <a:lnTo>
                      <a:pt x="36" y="108"/>
                    </a:lnTo>
                    <a:lnTo>
                      <a:pt x="41" y="108"/>
                    </a:lnTo>
                    <a:lnTo>
                      <a:pt x="42" y="114"/>
                    </a:lnTo>
                    <a:lnTo>
                      <a:pt x="48" y="112"/>
                    </a:lnTo>
                    <a:lnTo>
                      <a:pt x="51" y="106"/>
                    </a:lnTo>
                    <a:lnTo>
                      <a:pt x="57" y="108"/>
                    </a:lnTo>
                    <a:lnTo>
                      <a:pt x="59" y="111"/>
                    </a:lnTo>
                    <a:lnTo>
                      <a:pt x="65" y="106"/>
                    </a:lnTo>
                    <a:lnTo>
                      <a:pt x="53" y="99"/>
                    </a:lnTo>
                    <a:lnTo>
                      <a:pt x="48" y="88"/>
                    </a:lnTo>
                    <a:lnTo>
                      <a:pt x="48" y="82"/>
                    </a:lnTo>
                    <a:lnTo>
                      <a:pt x="44" y="77"/>
                    </a:lnTo>
                    <a:lnTo>
                      <a:pt x="45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8" name="Freeform 3290">
                <a:extLst>
                  <a:ext uri="{FF2B5EF4-FFF2-40B4-BE49-F238E27FC236}">
                    <a16:creationId xmlns:a16="http://schemas.microsoft.com/office/drawing/2014/main" id="{83970C6F-B73C-1345-CF45-DA7394EFB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263"/>
                <a:ext cx="87" cy="90"/>
              </a:xfrm>
              <a:custGeom>
                <a:avLst/>
                <a:gdLst>
                  <a:gd name="T0" fmla="*/ 42 w 174"/>
                  <a:gd name="T1" fmla="*/ 68 h 179"/>
                  <a:gd name="T2" fmla="*/ 48 w 174"/>
                  <a:gd name="T3" fmla="*/ 65 h 179"/>
                  <a:gd name="T4" fmla="*/ 71 w 174"/>
                  <a:gd name="T5" fmla="*/ 55 h 179"/>
                  <a:gd name="T6" fmla="*/ 83 w 174"/>
                  <a:gd name="T7" fmla="*/ 41 h 179"/>
                  <a:gd name="T8" fmla="*/ 74 w 174"/>
                  <a:gd name="T9" fmla="*/ 30 h 179"/>
                  <a:gd name="T10" fmla="*/ 74 w 174"/>
                  <a:gd name="T11" fmla="*/ 15 h 179"/>
                  <a:gd name="T12" fmla="*/ 83 w 174"/>
                  <a:gd name="T13" fmla="*/ 18 h 179"/>
                  <a:gd name="T14" fmla="*/ 88 w 174"/>
                  <a:gd name="T15" fmla="*/ 3 h 179"/>
                  <a:gd name="T16" fmla="*/ 103 w 174"/>
                  <a:gd name="T17" fmla="*/ 1 h 179"/>
                  <a:gd name="T18" fmla="*/ 97 w 174"/>
                  <a:gd name="T19" fmla="*/ 11 h 179"/>
                  <a:gd name="T20" fmla="*/ 101 w 174"/>
                  <a:gd name="T21" fmla="*/ 18 h 179"/>
                  <a:gd name="T22" fmla="*/ 109 w 174"/>
                  <a:gd name="T23" fmla="*/ 27 h 179"/>
                  <a:gd name="T24" fmla="*/ 124 w 174"/>
                  <a:gd name="T25" fmla="*/ 20 h 179"/>
                  <a:gd name="T26" fmla="*/ 144 w 174"/>
                  <a:gd name="T27" fmla="*/ 15 h 179"/>
                  <a:gd name="T28" fmla="*/ 164 w 174"/>
                  <a:gd name="T29" fmla="*/ 36 h 179"/>
                  <a:gd name="T30" fmla="*/ 168 w 174"/>
                  <a:gd name="T31" fmla="*/ 42 h 179"/>
                  <a:gd name="T32" fmla="*/ 170 w 174"/>
                  <a:gd name="T33" fmla="*/ 47 h 179"/>
                  <a:gd name="T34" fmla="*/ 173 w 174"/>
                  <a:gd name="T35" fmla="*/ 61 h 179"/>
                  <a:gd name="T36" fmla="*/ 167 w 174"/>
                  <a:gd name="T37" fmla="*/ 62 h 179"/>
                  <a:gd name="T38" fmla="*/ 170 w 174"/>
                  <a:gd name="T39" fmla="*/ 76 h 179"/>
                  <a:gd name="T40" fmla="*/ 165 w 174"/>
                  <a:gd name="T41" fmla="*/ 88 h 179"/>
                  <a:gd name="T42" fmla="*/ 158 w 174"/>
                  <a:gd name="T43" fmla="*/ 97 h 179"/>
                  <a:gd name="T44" fmla="*/ 152 w 174"/>
                  <a:gd name="T45" fmla="*/ 111 h 179"/>
                  <a:gd name="T46" fmla="*/ 152 w 174"/>
                  <a:gd name="T47" fmla="*/ 128 h 179"/>
                  <a:gd name="T48" fmla="*/ 158 w 174"/>
                  <a:gd name="T49" fmla="*/ 137 h 179"/>
                  <a:gd name="T50" fmla="*/ 148 w 174"/>
                  <a:gd name="T51" fmla="*/ 141 h 179"/>
                  <a:gd name="T52" fmla="*/ 141 w 174"/>
                  <a:gd name="T53" fmla="*/ 137 h 179"/>
                  <a:gd name="T54" fmla="*/ 138 w 174"/>
                  <a:gd name="T55" fmla="*/ 123 h 179"/>
                  <a:gd name="T56" fmla="*/ 127 w 174"/>
                  <a:gd name="T57" fmla="*/ 120 h 179"/>
                  <a:gd name="T58" fmla="*/ 112 w 174"/>
                  <a:gd name="T59" fmla="*/ 123 h 179"/>
                  <a:gd name="T60" fmla="*/ 114 w 174"/>
                  <a:gd name="T61" fmla="*/ 134 h 179"/>
                  <a:gd name="T62" fmla="*/ 127 w 174"/>
                  <a:gd name="T63" fmla="*/ 137 h 179"/>
                  <a:gd name="T64" fmla="*/ 120 w 174"/>
                  <a:gd name="T65" fmla="*/ 147 h 179"/>
                  <a:gd name="T66" fmla="*/ 111 w 174"/>
                  <a:gd name="T67" fmla="*/ 147 h 179"/>
                  <a:gd name="T68" fmla="*/ 104 w 174"/>
                  <a:gd name="T69" fmla="*/ 152 h 179"/>
                  <a:gd name="T70" fmla="*/ 101 w 174"/>
                  <a:gd name="T71" fmla="*/ 164 h 179"/>
                  <a:gd name="T72" fmla="*/ 97 w 174"/>
                  <a:gd name="T73" fmla="*/ 172 h 179"/>
                  <a:gd name="T74" fmla="*/ 88 w 174"/>
                  <a:gd name="T75" fmla="*/ 167 h 179"/>
                  <a:gd name="T76" fmla="*/ 77 w 174"/>
                  <a:gd name="T77" fmla="*/ 161 h 179"/>
                  <a:gd name="T78" fmla="*/ 70 w 174"/>
                  <a:gd name="T79" fmla="*/ 160 h 179"/>
                  <a:gd name="T80" fmla="*/ 56 w 174"/>
                  <a:gd name="T81" fmla="*/ 164 h 179"/>
                  <a:gd name="T82" fmla="*/ 45 w 174"/>
                  <a:gd name="T83" fmla="*/ 163 h 179"/>
                  <a:gd name="T84" fmla="*/ 38 w 174"/>
                  <a:gd name="T85" fmla="*/ 176 h 179"/>
                  <a:gd name="T86" fmla="*/ 20 w 174"/>
                  <a:gd name="T87" fmla="*/ 179 h 179"/>
                  <a:gd name="T88" fmla="*/ 10 w 174"/>
                  <a:gd name="T89" fmla="*/ 173 h 179"/>
                  <a:gd name="T90" fmla="*/ 9 w 174"/>
                  <a:gd name="T91" fmla="*/ 160 h 179"/>
                  <a:gd name="T92" fmla="*/ 0 w 174"/>
                  <a:gd name="T93" fmla="*/ 150 h 179"/>
                  <a:gd name="T94" fmla="*/ 4 w 174"/>
                  <a:gd name="T95" fmla="*/ 138 h 179"/>
                  <a:gd name="T96" fmla="*/ 6 w 174"/>
                  <a:gd name="T97" fmla="*/ 125 h 179"/>
                  <a:gd name="T98" fmla="*/ 12 w 174"/>
                  <a:gd name="T99" fmla="*/ 109 h 179"/>
                  <a:gd name="T100" fmla="*/ 21 w 174"/>
                  <a:gd name="T101" fmla="*/ 115 h 179"/>
                  <a:gd name="T102" fmla="*/ 36 w 174"/>
                  <a:gd name="T103" fmla="*/ 108 h 179"/>
                  <a:gd name="T104" fmla="*/ 42 w 174"/>
                  <a:gd name="T105" fmla="*/ 114 h 179"/>
                  <a:gd name="T106" fmla="*/ 51 w 174"/>
                  <a:gd name="T107" fmla="*/ 106 h 179"/>
                  <a:gd name="T108" fmla="*/ 59 w 174"/>
                  <a:gd name="T109" fmla="*/ 111 h 179"/>
                  <a:gd name="T110" fmla="*/ 53 w 174"/>
                  <a:gd name="T111" fmla="*/ 99 h 179"/>
                  <a:gd name="T112" fmla="*/ 48 w 174"/>
                  <a:gd name="T113" fmla="*/ 82 h 179"/>
                  <a:gd name="T114" fmla="*/ 45 w 174"/>
                  <a:gd name="T115" fmla="*/ 7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179">
                    <a:moveTo>
                      <a:pt x="45" y="73"/>
                    </a:moveTo>
                    <a:lnTo>
                      <a:pt x="42" y="68"/>
                    </a:lnTo>
                    <a:lnTo>
                      <a:pt x="42" y="64"/>
                    </a:lnTo>
                    <a:lnTo>
                      <a:pt x="48" y="65"/>
                    </a:lnTo>
                    <a:lnTo>
                      <a:pt x="68" y="64"/>
                    </a:lnTo>
                    <a:lnTo>
                      <a:pt x="71" y="55"/>
                    </a:lnTo>
                    <a:lnTo>
                      <a:pt x="77" y="49"/>
                    </a:lnTo>
                    <a:lnTo>
                      <a:pt x="83" y="41"/>
                    </a:lnTo>
                    <a:lnTo>
                      <a:pt x="76" y="36"/>
                    </a:lnTo>
                    <a:lnTo>
                      <a:pt x="74" y="30"/>
                    </a:lnTo>
                    <a:lnTo>
                      <a:pt x="70" y="15"/>
                    </a:lnTo>
                    <a:lnTo>
                      <a:pt x="74" y="15"/>
                    </a:lnTo>
                    <a:lnTo>
                      <a:pt x="79" y="18"/>
                    </a:lnTo>
                    <a:lnTo>
                      <a:pt x="83" y="18"/>
                    </a:lnTo>
                    <a:lnTo>
                      <a:pt x="85" y="12"/>
                    </a:lnTo>
                    <a:lnTo>
                      <a:pt x="88" y="3"/>
                    </a:lnTo>
                    <a:lnTo>
                      <a:pt x="100" y="0"/>
                    </a:lnTo>
                    <a:lnTo>
                      <a:pt x="103" y="1"/>
                    </a:lnTo>
                    <a:lnTo>
                      <a:pt x="101" y="11"/>
                    </a:lnTo>
                    <a:lnTo>
                      <a:pt x="97" y="11"/>
                    </a:lnTo>
                    <a:lnTo>
                      <a:pt x="97" y="17"/>
                    </a:lnTo>
                    <a:lnTo>
                      <a:pt x="101" y="18"/>
                    </a:lnTo>
                    <a:lnTo>
                      <a:pt x="103" y="23"/>
                    </a:lnTo>
                    <a:lnTo>
                      <a:pt x="109" y="27"/>
                    </a:lnTo>
                    <a:lnTo>
                      <a:pt x="118" y="24"/>
                    </a:lnTo>
                    <a:lnTo>
                      <a:pt x="124" y="20"/>
                    </a:lnTo>
                    <a:lnTo>
                      <a:pt x="135" y="15"/>
                    </a:lnTo>
                    <a:lnTo>
                      <a:pt x="144" y="15"/>
                    </a:lnTo>
                    <a:lnTo>
                      <a:pt x="147" y="24"/>
                    </a:lnTo>
                    <a:lnTo>
                      <a:pt x="164" y="36"/>
                    </a:lnTo>
                    <a:lnTo>
                      <a:pt x="164" y="41"/>
                    </a:lnTo>
                    <a:lnTo>
                      <a:pt x="168" y="42"/>
                    </a:lnTo>
                    <a:lnTo>
                      <a:pt x="170" y="44"/>
                    </a:lnTo>
                    <a:lnTo>
                      <a:pt x="170" y="47"/>
                    </a:lnTo>
                    <a:lnTo>
                      <a:pt x="174" y="55"/>
                    </a:lnTo>
                    <a:lnTo>
                      <a:pt x="173" y="61"/>
                    </a:lnTo>
                    <a:lnTo>
                      <a:pt x="170" y="61"/>
                    </a:lnTo>
                    <a:lnTo>
                      <a:pt x="167" y="62"/>
                    </a:lnTo>
                    <a:lnTo>
                      <a:pt x="168" y="71"/>
                    </a:lnTo>
                    <a:lnTo>
                      <a:pt x="170" y="76"/>
                    </a:lnTo>
                    <a:lnTo>
                      <a:pt x="165" y="84"/>
                    </a:lnTo>
                    <a:lnTo>
                      <a:pt x="165" y="88"/>
                    </a:lnTo>
                    <a:lnTo>
                      <a:pt x="158" y="93"/>
                    </a:lnTo>
                    <a:lnTo>
                      <a:pt x="158" y="97"/>
                    </a:lnTo>
                    <a:lnTo>
                      <a:pt x="152" y="103"/>
                    </a:lnTo>
                    <a:lnTo>
                      <a:pt x="152" y="111"/>
                    </a:lnTo>
                    <a:lnTo>
                      <a:pt x="148" y="118"/>
                    </a:lnTo>
                    <a:lnTo>
                      <a:pt x="152" y="128"/>
                    </a:lnTo>
                    <a:lnTo>
                      <a:pt x="155" y="129"/>
                    </a:lnTo>
                    <a:lnTo>
                      <a:pt x="158" y="137"/>
                    </a:lnTo>
                    <a:lnTo>
                      <a:pt x="148" y="137"/>
                    </a:lnTo>
                    <a:lnTo>
                      <a:pt x="148" y="141"/>
                    </a:lnTo>
                    <a:lnTo>
                      <a:pt x="147" y="144"/>
                    </a:lnTo>
                    <a:lnTo>
                      <a:pt x="141" y="137"/>
                    </a:lnTo>
                    <a:lnTo>
                      <a:pt x="144" y="129"/>
                    </a:lnTo>
                    <a:lnTo>
                      <a:pt x="138" y="123"/>
                    </a:lnTo>
                    <a:lnTo>
                      <a:pt x="132" y="120"/>
                    </a:lnTo>
                    <a:lnTo>
                      <a:pt x="127" y="120"/>
                    </a:lnTo>
                    <a:lnTo>
                      <a:pt x="112" y="117"/>
                    </a:lnTo>
                    <a:lnTo>
                      <a:pt x="112" y="123"/>
                    </a:lnTo>
                    <a:lnTo>
                      <a:pt x="109" y="128"/>
                    </a:lnTo>
                    <a:lnTo>
                      <a:pt x="114" y="134"/>
                    </a:lnTo>
                    <a:lnTo>
                      <a:pt x="121" y="134"/>
                    </a:lnTo>
                    <a:lnTo>
                      <a:pt x="127" y="137"/>
                    </a:lnTo>
                    <a:lnTo>
                      <a:pt x="127" y="147"/>
                    </a:lnTo>
                    <a:lnTo>
                      <a:pt x="120" y="147"/>
                    </a:lnTo>
                    <a:lnTo>
                      <a:pt x="118" y="150"/>
                    </a:lnTo>
                    <a:lnTo>
                      <a:pt x="111" y="147"/>
                    </a:lnTo>
                    <a:lnTo>
                      <a:pt x="111" y="150"/>
                    </a:lnTo>
                    <a:lnTo>
                      <a:pt x="104" y="152"/>
                    </a:lnTo>
                    <a:lnTo>
                      <a:pt x="106" y="160"/>
                    </a:lnTo>
                    <a:lnTo>
                      <a:pt x="101" y="164"/>
                    </a:lnTo>
                    <a:lnTo>
                      <a:pt x="104" y="167"/>
                    </a:lnTo>
                    <a:lnTo>
                      <a:pt x="97" y="172"/>
                    </a:lnTo>
                    <a:lnTo>
                      <a:pt x="92" y="170"/>
                    </a:lnTo>
                    <a:lnTo>
                      <a:pt x="88" y="167"/>
                    </a:lnTo>
                    <a:lnTo>
                      <a:pt x="86" y="160"/>
                    </a:lnTo>
                    <a:lnTo>
                      <a:pt x="77" y="161"/>
                    </a:lnTo>
                    <a:lnTo>
                      <a:pt x="76" y="163"/>
                    </a:lnTo>
                    <a:lnTo>
                      <a:pt x="70" y="160"/>
                    </a:lnTo>
                    <a:lnTo>
                      <a:pt x="65" y="166"/>
                    </a:lnTo>
                    <a:lnTo>
                      <a:pt x="56" y="164"/>
                    </a:lnTo>
                    <a:lnTo>
                      <a:pt x="50" y="167"/>
                    </a:lnTo>
                    <a:lnTo>
                      <a:pt x="45" y="163"/>
                    </a:lnTo>
                    <a:lnTo>
                      <a:pt x="42" y="170"/>
                    </a:lnTo>
                    <a:lnTo>
                      <a:pt x="38" y="176"/>
                    </a:lnTo>
                    <a:lnTo>
                      <a:pt x="33" y="173"/>
                    </a:lnTo>
                    <a:lnTo>
                      <a:pt x="20" y="179"/>
                    </a:lnTo>
                    <a:lnTo>
                      <a:pt x="15" y="178"/>
                    </a:lnTo>
                    <a:lnTo>
                      <a:pt x="10" y="173"/>
                    </a:lnTo>
                    <a:lnTo>
                      <a:pt x="12" y="169"/>
                    </a:lnTo>
                    <a:lnTo>
                      <a:pt x="9" y="160"/>
                    </a:lnTo>
                    <a:lnTo>
                      <a:pt x="6" y="158"/>
                    </a:lnTo>
                    <a:lnTo>
                      <a:pt x="0" y="150"/>
                    </a:lnTo>
                    <a:lnTo>
                      <a:pt x="4" y="149"/>
                    </a:lnTo>
                    <a:lnTo>
                      <a:pt x="4" y="138"/>
                    </a:lnTo>
                    <a:lnTo>
                      <a:pt x="9" y="128"/>
                    </a:lnTo>
                    <a:lnTo>
                      <a:pt x="6" y="125"/>
                    </a:lnTo>
                    <a:lnTo>
                      <a:pt x="12" y="118"/>
                    </a:lnTo>
                    <a:lnTo>
                      <a:pt x="12" y="109"/>
                    </a:lnTo>
                    <a:lnTo>
                      <a:pt x="23" y="112"/>
                    </a:lnTo>
                    <a:lnTo>
                      <a:pt x="21" y="115"/>
                    </a:lnTo>
                    <a:lnTo>
                      <a:pt x="24" y="118"/>
                    </a:lnTo>
                    <a:lnTo>
                      <a:pt x="36" y="108"/>
                    </a:lnTo>
                    <a:lnTo>
                      <a:pt x="41" y="108"/>
                    </a:lnTo>
                    <a:lnTo>
                      <a:pt x="42" y="114"/>
                    </a:lnTo>
                    <a:lnTo>
                      <a:pt x="48" y="112"/>
                    </a:lnTo>
                    <a:lnTo>
                      <a:pt x="51" y="106"/>
                    </a:lnTo>
                    <a:lnTo>
                      <a:pt x="57" y="108"/>
                    </a:lnTo>
                    <a:lnTo>
                      <a:pt x="59" y="111"/>
                    </a:lnTo>
                    <a:lnTo>
                      <a:pt x="65" y="106"/>
                    </a:lnTo>
                    <a:lnTo>
                      <a:pt x="53" y="99"/>
                    </a:lnTo>
                    <a:lnTo>
                      <a:pt x="48" y="88"/>
                    </a:lnTo>
                    <a:lnTo>
                      <a:pt x="48" y="82"/>
                    </a:lnTo>
                    <a:lnTo>
                      <a:pt x="44" y="77"/>
                    </a:lnTo>
                    <a:lnTo>
                      <a:pt x="45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9" name="Freeform 3291">
                <a:extLst>
                  <a:ext uri="{FF2B5EF4-FFF2-40B4-BE49-F238E27FC236}">
                    <a16:creationId xmlns:a16="http://schemas.microsoft.com/office/drawing/2014/main" id="{E5DEF5D0-746B-FF24-93C2-5A04E05FF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358"/>
                <a:ext cx="20" cy="22"/>
              </a:xfrm>
              <a:custGeom>
                <a:avLst/>
                <a:gdLst>
                  <a:gd name="T0" fmla="*/ 18 w 39"/>
                  <a:gd name="T1" fmla="*/ 4 h 44"/>
                  <a:gd name="T2" fmla="*/ 12 w 39"/>
                  <a:gd name="T3" fmla="*/ 6 h 44"/>
                  <a:gd name="T4" fmla="*/ 7 w 39"/>
                  <a:gd name="T5" fmla="*/ 1 h 44"/>
                  <a:gd name="T6" fmla="*/ 7 w 39"/>
                  <a:gd name="T7" fmla="*/ 3 h 44"/>
                  <a:gd name="T8" fmla="*/ 7 w 39"/>
                  <a:gd name="T9" fmla="*/ 6 h 44"/>
                  <a:gd name="T10" fmla="*/ 6 w 39"/>
                  <a:gd name="T11" fmla="*/ 14 h 44"/>
                  <a:gd name="T12" fmla="*/ 10 w 39"/>
                  <a:gd name="T13" fmla="*/ 20 h 44"/>
                  <a:gd name="T14" fmla="*/ 10 w 39"/>
                  <a:gd name="T15" fmla="*/ 24 h 44"/>
                  <a:gd name="T16" fmla="*/ 9 w 39"/>
                  <a:gd name="T17" fmla="*/ 29 h 44"/>
                  <a:gd name="T18" fmla="*/ 3 w 39"/>
                  <a:gd name="T19" fmla="*/ 30 h 44"/>
                  <a:gd name="T20" fmla="*/ 3 w 39"/>
                  <a:gd name="T21" fmla="*/ 35 h 44"/>
                  <a:gd name="T22" fmla="*/ 0 w 39"/>
                  <a:gd name="T23" fmla="*/ 38 h 44"/>
                  <a:gd name="T24" fmla="*/ 3 w 39"/>
                  <a:gd name="T25" fmla="*/ 44 h 44"/>
                  <a:gd name="T26" fmla="*/ 10 w 39"/>
                  <a:gd name="T27" fmla="*/ 44 h 44"/>
                  <a:gd name="T28" fmla="*/ 13 w 39"/>
                  <a:gd name="T29" fmla="*/ 38 h 44"/>
                  <a:gd name="T30" fmla="*/ 20 w 39"/>
                  <a:gd name="T31" fmla="*/ 35 h 44"/>
                  <a:gd name="T32" fmla="*/ 24 w 39"/>
                  <a:gd name="T33" fmla="*/ 36 h 44"/>
                  <a:gd name="T34" fmla="*/ 30 w 39"/>
                  <a:gd name="T35" fmla="*/ 24 h 44"/>
                  <a:gd name="T36" fmla="*/ 33 w 39"/>
                  <a:gd name="T37" fmla="*/ 26 h 44"/>
                  <a:gd name="T38" fmla="*/ 39 w 39"/>
                  <a:gd name="T39" fmla="*/ 20 h 44"/>
                  <a:gd name="T40" fmla="*/ 33 w 39"/>
                  <a:gd name="T41" fmla="*/ 12 h 44"/>
                  <a:gd name="T42" fmla="*/ 27 w 39"/>
                  <a:gd name="T43" fmla="*/ 11 h 44"/>
                  <a:gd name="T44" fmla="*/ 24 w 39"/>
                  <a:gd name="T45" fmla="*/ 4 h 44"/>
                  <a:gd name="T46" fmla="*/ 24 w 39"/>
                  <a:gd name="T47" fmla="*/ 0 h 44"/>
                  <a:gd name="T48" fmla="*/ 18 w 39"/>
                  <a:gd name="T49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44">
                    <a:moveTo>
                      <a:pt x="18" y="4"/>
                    </a:moveTo>
                    <a:lnTo>
                      <a:pt x="12" y="6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6" y="14"/>
                    </a:lnTo>
                    <a:lnTo>
                      <a:pt x="10" y="20"/>
                    </a:lnTo>
                    <a:lnTo>
                      <a:pt x="10" y="24"/>
                    </a:lnTo>
                    <a:lnTo>
                      <a:pt x="9" y="29"/>
                    </a:lnTo>
                    <a:lnTo>
                      <a:pt x="3" y="30"/>
                    </a:lnTo>
                    <a:lnTo>
                      <a:pt x="3" y="35"/>
                    </a:lnTo>
                    <a:lnTo>
                      <a:pt x="0" y="38"/>
                    </a:lnTo>
                    <a:lnTo>
                      <a:pt x="3" y="44"/>
                    </a:lnTo>
                    <a:lnTo>
                      <a:pt x="10" y="44"/>
                    </a:lnTo>
                    <a:lnTo>
                      <a:pt x="13" y="38"/>
                    </a:lnTo>
                    <a:lnTo>
                      <a:pt x="20" y="35"/>
                    </a:lnTo>
                    <a:lnTo>
                      <a:pt x="24" y="36"/>
                    </a:lnTo>
                    <a:lnTo>
                      <a:pt x="30" y="24"/>
                    </a:lnTo>
                    <a:lnTo>
                      <a:pt x="33" y="26"/>
                    </a:lnTo>
                    <a:lnTo>
                      <a:pt x="39" y="20"/>
                    </a:lnTo>
                    <a:lnTo>
                      <a:pt x="33" y="12"/>
                    </a:lnTo>
                    <a:lnTo>
                      <a:pt x="27" y="11"/>
                    </a:lnTo>
                    <a:lnTo>
                      <a:pt x="24" y="4"/>
                    </a:lnTo>
                    <a:lnTo>
                      <a:pt x="24" y="0"/>
                    </a:lnTo>
                    <a:lnTo>
                      <a:pt x="18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0" name="Freeform 3292">
                <a:extLst>
                  <a:ext uri="{FF2B5EF4-FFF2-40B4-BE49-F238E27FC236}">
                    <a16:creationId xmlns:a16="http://schemas.microsoft.com/office/drawing/2014/main" id="{A6E37248-CF9C-1702-7481-D789BBD19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358"/>
                <a:ext cx="20" cy="22"/>
              </a:xfrm>
              <a:custGeom>
                <a:avLst/>
                <a:gdLst>
                  <a:gd name="T0" fmla="*/ 18 w 39"/>
                  <a:gd name="T1" fmla="*/ 4 h 44"/>
                  <a:gd name="T2" fmla="*/ 24 w 39"/>
                  <a:gd name="T3" fmla="*/ 0 h 44"/>
                  <a:gd name="T4" fmla="*/ 24 w 39"/>
                  <a:gd name="T5" fmla="*/ 4 h 44"/>
                  <a:gd name="T6" fmla="*/ 27 w 39"/>
                  <a:gd name="T7" fmla="*/ 11 h 44"/>
                  <a:gd name="T8" fmla="*/ 33 w 39"/>
                  <a:gd name="T9" fmla="*/ 12 h 44"/>
                  <a:gd name="T10" fmla="*/ 39 w 39"/>
                  <a:gd name="T11" fmla="*/ 20 h 44"/>
                  <a:gd name="T12" fmla="*/ 33 w 39"/>
                  <a:gd name="T13" fmla="*/ 26 h 44"/>
                  <a:gd name="T14" fmla="*/ 30 w 39"/>
                  <a:gd name="T15" fmla="*/ 24 h 44"/>
                  <a:gd name="T16" fmla="*/ 24 w 39"/>
                  <a:gd name="T17" fmla="*/ 36 h 44"/>
                  <a:gd name="T18" fmla="*/ 20 w 39"/>
                  <a:gd name="T19" fmla="*/ 35 h 44"/>
                  <a:gd name="T20" fmla="*/ 13 w 39"/>
                  <a:gd name="T21" fmla="*/ 38 h 44"/>
                  <a:gd name="T22" fmla="*/ 10 w 39"/>
                  <a:gd name="T23" fmla="*/ 44 h 44"/>
                  <a:gd name="T24" fmla="*/ 3 w 39"/>
                  <a:gd name="T25" fmla="*/ 44 h 44"/>
                  <a:gd name="T26" fmla="*/ 0 w 39"/>
                  <a:gd name="T27" fmla="*/ 38 h 44"/>
                  <a:gd name="T28" fmla="*/ 3 w 39"/>
                  <a:gd name="T29" fmla="*/ 35 h 44"/>
                  <a:gd name="T30" fmla="*/ 3 w 39"/>
                  <a:gd name="T31" fmla="*/ 30 h 44"/>
                  <a:gd name="T32" fmla="*/ 9 w 39"/>
                  <a:gd name="T33" fmla="*/ 29 h 44"/>
                  <a:gd name="T34" fmla="*/ 10 w 39"/>
                  <a:gd name="T35" fmla="*/ 24 h 44"/>
                  <a:gd name="T36" fmla="*/ 10 w 39"/>
                  <a:gd name="T37" fmla="*/ 20 h 44"/>
                  <a:gd name="T38" fmla="*/ 6 w 39"/>
                  <a:gd name="T39" fmla="*/ 14 h 44"/>
                  <a:gd name="T40" fmla="*/ 7 w 39"/>
                  <a:gd name="T41" fmla="*/ 6 h 44"/>
                  <a:gd name="T42" fmla="*/ 7 w 39"/>
                  <a:gd name="T43" fmla="*/ 3 h 44"/>
                  <a:gd name="T44" fmla="*/ 7 w 39"/>
                  <a:gd name="T45" fmla="*/ 1 h 44"/>
                  <a:gd name="T46" fmla="*/ 12 w 39"/>
                  <a:gd name="T47" fmla="*/ 6 h 44"/>
                  <a:gd name="T48" fmla="*/ 18 w 39"/>
                  <a:gd name="T49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44">
                    <a:moveTo>
                      <a:pt x="18" y="4"/>
                    </a:moveTo>
                    <a:lnTo>
                      <a:pt x="24" y="0"/>
                    </a:lnTo>
                    <a:lnTo>
                      <a:pt x="24" y="4"/>
                    </a:lnTo>
                    <a:lnTo>
                      <a:pt x="27" y="11"/>
                    </a:lnTo>
                    <a:lnTo>
                      <a:pt x="33" y="12"/>
                    </a:lnTo>
                    <a:lnTo>
                      <a:pt x="39" y="20"/>
                    </a:lnTo>
                    <a:lnTo>
                      <a:pt x="33" y="26"/>
                    </a:lnTo>
                    <a:lnTo>
                      <a:pt x="30" y="24"/>
                    </a:lnTo>
                    <a:lnTo>
                      <a:pt x="24" y="36"/>
                    </a:lnTo>
                    <a:lnTo>
                      <a:pt x="20" y="35"/>
                    </a:lnTo>
                    <a:lnTo>
                      <a:pt x="13" y="38"/>
                    </a:lnTo>
                    <a:lnTo>
                      <a:pt x="10" y="44"/>
                    </a:lnTo>
                    <a:lnTo>
                      <a:pt x="3" y="44"/>
                    </a:lnTo>
                    <a:lnTo>
                      <a:pt x="0" y="38"/>
                    </a:lnTo>
                    <a:lnTo>
                      <a:pt x="3" y="35"/>
                    </a:lnTo>
                    <a:lnTo>
                      <a:pt x="3" y="30"/>
                    </a:lnTo>
                    <a:lnTo>
                      <a:pt x="9" y="29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6" y="14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12" y="6"/>
                    </a:lnTo>
                    <a:lnTo>
                      <a:pt x="18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1" name="Freeform 3293">
                <a:extLst>
                  <a:ext uri="{FF2B5EF4-FFF2-40B4-BE49-F238E27FC236}">
                    <a16:creationId xmlns:a16="http://schemas.microsoft.com/office/drawing/2014/main" id="{706BB800-1253-3665-2E82-B232D7950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358"/>
                <a:ext cx="20" cy="22"/>
              </a:xfrm>
              <a:custGeom>
                <a:avLst/>
                <a:gdLst>
                  <a:gd name="T0" fmla="*/ 18 w 39"/>
                  <a:gd name="T1" fmla="*/ 4 h 44"/>
                  <a:gd name="T2" fmla="*/ 24 w 39"/>
                  <a:gd name="T3" fmla="*/ 0 h 44"/>
                  <a:gd name="T4" fmla="*/ 24 w 39"/>
                  <a:gd name="T5" fmla="*/ 4 h 44"/>
                  <a:gd name="T6" fmla="*/ 27 w 39"/>
                  <a:gd name="T7" fmla="*/ 11 h 44"/>
                  <a:gd name="T8" fmla="*/ 33 w 39"/>
                  <a:gd name="T9" fmla="*/ 12 h 44"/>
                  <a:gd name="T10" fmla="*/ 39 w 39"/>
                  <a:gd name="T11" fmla="*/ 20 h 44"/>
                  <a:gd name="T12" fmla="*/ 33 w 39"/>
                  <a:gd name="T13" fmla="*/ 26 h 44"/>
                  <a:gd name="T14" fmla="*/ 30 w 39"/>
                  <a:gd name="T15" fmla="*/ 24 h 44"/>
                  <a:gd name="T16" fmla="*/ 24 w 39"/>
                  <a:gd name="T17" fmla="*/ 36 h 44"/>
                  <a:gd name="T18" fmla="*/ 20 w 39"/>
                  <a:gd name="T19" fmla="*/ 35 h 44"/>
                  <a:gd name="T20" fmla="*/ 13 w 39"/>
                  <a:gd name="T21" fmla="*/ 38 h 44"/>
                  <a:gd name="T22" fmla="*/ 10 w 39"/>
                  <a:gd name="T23" fmla="*/ 44 h 44"/>
                  <a:gd name="T24" fmla="*/ 3 w 39"/>
                  <a:gd name="T25" fmla="*/ 44 h 44"/>
                  <a:gd name="T26" fmla="*/ 0 w 39"/>
                  <a:gd name="T27" fmla="*/ 38 h 44"/>
                  <a:gd name="T28" fmla="*/ 3 w 39"/>
                  <a:gd name="T29" fmla="*/ 35 h 44"/>
                  <a:gd name="T30" fmla="*/ 3 w 39"/>
                  <a:gd name="T31" fmla="*/ 30 h 44"/>
                  <a:gd name="T32" fmla="*/ 9 w 39"/>
                  <a:gd name="T33" fmla="*/ 29 h 44"/>
                  <a:gd name="T34" fmla="*/ 10 w 39"/>
                  <a:gd name="T35" fmla="*/ 24 h 44"/>
                  <a:gd name="T36" fmla="*/ 10 w 39"/>
                  <a:gd name="T37" fmla="*/ 20 h 44"/>
                  <a:gd name="T38" fmla="*/ 6 w 39"/>
                  <a:gd name="T39" fmla="*/ 14 h 44"/>
                  <a:gd name="T40" fmla="*/ 7 w 39"/>
                  <a:gd name="T41" fmla="*/ 6 h 44"/>
                  <a:gd name="T42" fmla="*/ 7 w 39"/>
                  <a:gd name="T43" fmla="*/ 3 h 44"/>
                  <a:gd name="T44" fmla="*/ 7 w 39"/>
                  <a:gd name="T45" fmla="*/ 1 h 44"/>
                  <a:gd name="T46" fmla="*/ 12 w 39"/>
                  <a:gd name="T47" fmla="*/ 6 h 44"/>
                  <a:gd name="T48" fmla="*/ 18 w 39"/>
                  <a:gd name="T49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44">
                    <a:moveTo>
                      <a:pt x="18" y="4"/>
                    </a:moveTo>
                    <a:lnTo>
                      <a:pt x="24" y="0"/>
                    </a:lnTo>
                    <a:lnTo>
                      <a:pt x="24" y="4"/>
                    </a:lnTo>
                    <a:lnTo>
                      <a:pt x="27" y="11"/>
                    </a:lnTo>
                    <a:lnTo>
                      <a:pt x="33" y="12"/>
                    </a:lnTo>
                    <a:lnTo>
                      <a:pt x="39" y="20"/>
                    </a:lnTo>
                    <a:lnTo>
                      <a:pt x="33" y="26"/>
                    </a:lnTo>
                    <a:lnTo>
                      <a:pt x="30" y="24"/>
                    </a:lnTo>
                    <a:lnTo>
                      <a:pt x="24" y="36"/>
                    </a:lnTo>
                    <a:lnTo>
                      <a:pt x="20" y="35"/>
                    </a:lnTo>
                    <a:lnTo>
                      <a:pt x="13" y="38"/>
                    </a:lnTo>
                    <a:lnTo>
                      <a:pt x="10" y="44"/>
                    </a:lnTo>
                    <a:lnTo>
                      <a:pt x="3" y="44"/>
                    </a:lnTo>
                    <a:lnTo>
                      <a:pt x="0" y="38"/>
                    </a:lnTo>
                    <a:lnTo>
                      <a:pt x="3" y="35"/>
                    </a:lnTo>
                    <a:lnTo>
                      <a:pt x="3" y="30"/>
                    </a:lnTo>
                    <a:lnTo>
                      <a:pt x="9" y="29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6" y="14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12" y="6"/>
                    </a:lnTo>
                    <a:lnTo>
                      <a:pt x="18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2" name="Freeform 3294">
                <a:extLst>
                  <a:ext uri="{FF2B5EF4-FFF2-40B4-BE49-F238E27FC236}">
                    <a16:creationId xmlns:a16="http://schemas.microsoft.com/office/drawing/2014/main" id="{3E08FBA2-F146-0CFD-0D62-05DAA7A0B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244"/>
                <a:ext cx="49" cy="54"/>
              </a:xfrm>
              <a:custGeom>
                <a:avLst/>
                <a:gdLst>
                  <a:gd name="T0" fmla="*/ 66 w 99"/>
                  <a:gd name="T1" fmla="*/ 11 h 108"/>
                  <a:gd name="T2" fmla="*/ 61 w 99"/>
                  <a:gd name="T3" fmla="*/ 4 h 108"/>
                  <a:gd name="T4" fmla="*/ 55 w 99"/>
                  <a:gd name="T5" fmla="*/ 0 h 108"/>
                  <a:gd name="T6" fmla="*/ 52 w 99"/>
                  <a:gd name="T7" fmla="*/ 0 h 108"/>
                  <a:gd name="T8" fmla="*/ 50 w 99"/>
                  <a:gd name="T9" fmla="*/ 6 h 108"/>
                  <a:gd name="T10" fmla="*/ 44 w 99"/>
                  <a:gd name="T11" fmla="*/ 9 h 108"/>
                  <a:gd name="T12" fmla="*/ 38 w 99"/>
                  <a:gd name="T13" fmla="*/ 17 h 108"/>
                  <a:gd name="T14" fmla="*/ 35 w 99"/>
                  <a:gd name="T15" fmla="*/ 17 h 108"/>
                  <a:gd name="T16" fmla="*/ 32 w 99"/>
                  <a:gd name="T17" fmla="*/ 21 h 108"/>
                  <a:gd name="T18" fmla="*/ 23 w 99"/>
                  <a:gd name="T19" fmla="*/ 23 h 108"/>
                  <a:gd name="T20" fmla="*/ 26 w 99"/>
                  <a:gd name="T21" fmla="*/ 26 h 108"/>
                  <a:gd name="T22" fmla="*/ 26 w 99"/>
                  <a:gd name="T23" fmla="*/ 36 h 108"/>
                  <a:gd name="T24" fmla="*/ 28 w 99"/>
                  <a:gd name="T25" fmla="*/ 42 h 108"/>
                  <a:gd name="T26" fmla="*/ 26 w 99"/>
                  <a:gd name="T27" fmla="*/ 50 h 108"/>
                  <a:gd name="T28" fmla="*/ 19 w 99"/>
                  <a:gd name="T29" fmla="*/ 53 h 108"/>
                  <a:gd name="T30" fmla="*/ 13 w 99"/>
                  <a:gd name="T31" fmla="*/ 62 h 108"/>
                  <a:gd name="T32" fmla="*/ 2 w 99"/>
                  <a:gd name="T33" fmla="*/ 62 h 108"/>
                  <a:gd name="T34" fmla="*/ 0 w 99"/>
                  <a:gd name="T35" fmla="*/ 68 h 108"/>
                  <a:gd name="T36" fmla="*/ 2 w 99"/>
                  <a:gd name="T37" fmla="*/ 68 h 108"/>
                  <a:gd name="T38" fmla="*/ 11 w 99"/>
                  <a:gd name="T39" fmla="*/ 87 h 108"/>
                  <a:gd name="T40" fmla="*/ 5 w 99"/>
                  <a:gd name="T41" fmla="*/ 96 h 108"/>
                  <a:gd name="T42" fmla="*/ 13 w 99"/>
                  <a:gd name="T43" fmla="*/ 100 h 108"/>
                  <a:gd name="T44" fmla="*/ 11 w 99"/>
                  <a:gd name="T45" fmla="*/ 105 h 108"/>
                  <a:gd name="T46" fmla="*/ 14 w 99"/>
                  <a:gd name="T47" fmla="*/ 105 h 108"/>
                  <a:gd name="T48" fmla="*/ 19 w 99"/>
                  <a:gd name="T49" fmla="*/ 108 h 108"/>
                  <a:gd name="T50" fmla="*/ 23 w 99"/>
                  <a:gd name="T51" fmla="*/ 106 h 108"/>
                  <a:gd name="T52" fmla="*/ 25 w 99"/>
                  <a:gd name="T53" fmla="*/ 99 h 108"/>
                  <a:gd name="T54" fmla="*/ 29 w 99"/>
                  <a:gd name="T55" fmla="*/ 99 h 108"/>
                  <a:gd name="T56" fmla="*/ 41 w 99"/>
                  <a:gd name="T57" fmla="*/ 103 h 108"/>
                  <a:gd name="T58" fmla="*/ 61 w 99"/>
                  <a:gd name="T59" fmla="*/ 102 h 108"/>
                  <a:gd name="T60" fmla="*/ 64 w 99"/>
                  <a:gd name="T61" fmla="*/ 93 h 108"/>
                  <a:gd name="T62" fmla="*/ 70 w 99"/>
                  <a:gd name="T63" fmla="*/ 87 h 108"/>
                  <a:gd name="T64" fmla="*/ 76 w 99"/>
                  <a:gd name="T65" fmla="*/ 79 h 108"/>
                  <a:gd name="T66" fmla="*/ 69 w 99"/>
                  <a:gd name="T67" fmla="*/ 74 h 108"/>
                  <a:gd name="T68" fmla="*/ 67 w 99"/>
                  <a:gd name="T69" fmla="*/ 68 h 108"/>
                  <a:gd name="T70" fmla="*/ 63 w 99"/>
                  <a:gd name="T71" fmla="*/ 53 h 108"/>
                  <a:gd name="T72" fmla="*/ 67 w 99"/>
                  <a:gd name="T73" fmla="*/ 53 h 108"/>
                  <a:gd name="T74" fmla="*/ 72 w 99"/>
                  <a:gd name="T75" fmla="*/ 56 h 108"/>
                  <a:gd name="T76" fmla="*/ 76 w 99"/>
                  <a:gd name="T77" fmla="*/ 56 h 108"/>
                  <a:gd name="T78" fmla="*/ 78 w 99"/>
                  <a:gd name="T79" fmla="*/ 50 h 108"/>
                  <a:gd name="T80" fmla="*/ 81 w 99"/>
                  <a:gd name="T81" fmla="*/ 41 h 108"/>
                  <a:gd name="T82" fmla="*/ 93 w 99"/>
                  <a:gd name="T83" fmla="*/ 38 h 108"/>
                  <a:gd name="T84" fmla="*/ 96 w 99"/>
                  <a:gd name="T85" fmla="*/ 39 h 108"/>
                  <a:gd name="T86" fmla="*/ 99 w 99"/>
                  <a:gd name="T87" fmla="*/ 36 h 108"/>
                  <a:gd name="T88" fmla="*/ 97 w 99"/>
                  <a:gd name="T89" fmla="*/ 32 h 108"/>
                  <a:gd name="T90" fmla="*/ 87 w 99"/>
                  <a:gd name="T91" fmla="*/ 29 h 108"/>
                  <a:gd name="T92" fmla="*/ 84 w 99"/>
                  <a:gd name="T93" fmla="*/ 23 h 108"/>
                  <a:gd name="T94" fmla="*/ 78 w 99"/>
                  <a:gd name="T95" fmla="*/ 20 h 108"/>
                  <a:gd name="T96" fmla="*/ 75 w 99"/>
                  <a:gd name="T97" fmla="*/ 23 h 108"/>
                  <a:gd name="T98" fmla="*/ 72 w 99"/>
                  <a:gd name="T99" fmla="*/ 12 h 108"/>
                  <a:gd name="T100" fmla="*/ 66 w 99"/>
                  <a:gd name="T101" fmla="*/ 1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" h="108">
                    <a:moveTo>
                      <a:pt x="66" y="11"/>
                    </a:moveTo>
                    <a:lnTo>
                      <a:pt x="61" y="4"/>
                    </a:lnTo>
                    <a:lnTo>
                      <a:pt x="55" y="0"/>
                    </a:lnTo>
                    <a:lnTo>
                      <a:pt x="52" y="0"/>
                    </a:lnTo>
                    <a:lnTo>
                      <a:pt x="50" y="6"/>
                    </a:lnTo>
                    <a:lnTo>
                      <a:pt x="44" y="9"/>
                    </a:lnTo>
                    <a:lnTo>
                      <a:pt x="38" y="17"/>
                    </a:lnTo>
                    <a:lnTo>
                      <a:pt x="35" y="17"/>
                    </a:lnTo>
                    <a:lnTo>
                      <a:pt x="32" y="21"/>
                    </a:lnTo>
                    <a:lnTo>
                      <a:pt x="23" y="23"/>
                    </a:lnTo>
                    <a:lnTo>
                      <a:pt x="26" y="26"/>
                    </a:lnTo>
                    <a:lnTo>
                      <a:pt x="26" y="36"/>
                    </a:lnTo>
                    <a:lnTo>
                      <a:pt x="28" y="42"/>
                    </a:lnTo>
                    <a:lnTo>
                      <a:pt x="26" y="50"/>
                    </a:lnTo>
                    <a:lnTo>
                      <a:pt x="19" y="53"/>
                    </a:lnTo>
                    <a:lnTo>
                      <a:pt x="13" y="62"/>
                    </a:lnTo>
                    <a:lnTo>
                      <a:pt x="2" y="62"/>
                    </a:lnTo>
                    <a:lnTo>
                      <a:pt x="0" y="68"/>
                    </a:lnTo>
                    <a:lnTo>
                      <a:pt x="2" y="68"/>
                    </a:lnTo>
                    <a:lnTo>
                      <a:pt x="11" y="87"/>
                    </a:lnTo>
                    <a:lnTo>
                      <a:pt x="5" y="96"/>
                    </a:lnTo>
                    <a:lnTo>
                      <a:pt x="13" y="100"/>
                    </a:lnTo>
                    <a:lnTo>
                      <a:pt x="11" y="105"/>
                    </a:lnTo>
                    <a:lnTo>
                      <a:pt x="14" y="105"/>
                    </a:lnTo>
                    <a:lnTo>
                      <a:pt x="19" y="108"/>
                    </a:lnTo>
                    <a:lnTo>
                      <a:pt x="23" y="106"/>
                    </a:lnTo>
                    <a:lnTo>
                      <a:pt x="25" y="99"/>
                    </a:lnTo>
                    <a:lnTo>
                      <a:pt x="29" y="99"/>
                    </a:lnTo>
                    <a:lnTo>
                      <a:pt x="41" y="103"/>
                    </a:lnTo>
                    <a:lnTo>
                      <a:pt x="61" y="102"/>
                    </a:lnTo>
                    <a:lnTo>
                      <a:pt x="64" y="93"/>
                    </a:lnTo>
                    <a:lnTo>
                      <a:pt x="70" y="87"/>
                    </a:lnTo>
                    <a:lnTo>
                      <a:pt x="76" y="79"/>
                    </a:lnTo>
                    <a:lnTo>
                      <a:pt x="69" y="74"/>
                    </a:lnTo>
                    <a:lnTo>
                      <a:pt x="67" y="68"/>
                    </a:lnTo>
                    <a:lnTo>
                      <a:pt x="63" y="53"/>
                    </a:lnTo>
                    <a:lnTo>
                      <a:pt x="67" y="53"/>
                    </a:lnTo>
                    <a:lnTo>
                      <a:pt x="72" y="56"/>
                    </a:lnTo>
                    <a:lnTo>
                      <a:pt x="76" y="56"/>
                    </a:lnTo>
                    <a:lnTo>
                      <a:pt x="78" y="50"/>
                    </a:lnTo>
                    <a:lnTo>
                      <a:pt x="81" y="41"/>
                    </a:lnTo>
                    <a:lnTo>
                      <a:pt x="93" y="38"/>
                    </a:lnTo>
                    <a:lnTo>
                      <a:pt x="96" y="39"/>
                    </a:lnTo>
                    <a:lnTo>
                      <a:pt x="99" y="36"/>
                    </a:lnTo>
                    <a:lnTo>
                      <a:pt x="97" y="32"/>
                    </a:lnTo>
                    <a:lnTo>
                      <a:pt x="87" y="29"/>
                    </a:lnTo>
                    <a:lnTo>
                      <a:pt x="84" y="23"/>
                    </a:lnTo>
                    <a:lnTo>
                      <a:pt x="78" y="20"/>
                    </a:lnTo>
                    <a:lnTo>
                      <a:pt x="75" y="23"/>
                    </a:lnTo>
                    <a:lnTo>
                      <a:pt x="72" y="12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3" name="Freeform 3295">
                <a:extLst>
                  <a:ext uri="{FF2B5EF4-FFF2-40B4-BE49-F238E27FC236}">
                    <a16:creationId xmlns:a16="http://schemas.microsoft.com/office/drawing/2014/main" id="{1425BA33-437E-2BF9-AD7A-D02E610A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244"/>
                <a:ext cx="49" cy="54"/>
              </a:xfrm>
              <a:custGeom>
                <a:avLst/>
                <a:gdLst>
                  <a:gd name="T0" fmla="*/ 66 w 99"/>
                  <a:gd name="T1" fmla="*/ 11 h 108"/>
                  <a:gd name="T2" fmla="*/ 72 w 99"/>
                  <a:gd name="T3" fmla="*/ 12 h 108"/>
                  <a:gd name="T4" fmla="*/ 75 w 99"/>
                  <a:gd name="T5" fmla="*/ 23 h 108"/>
                  <a:gd name="T6" fmla="*/ 78 w 99"/>
                  <a:gd name="T7" fmla="*/ 20 h 108"/>
                  <a:gd name="T8" fmla="*/ 84 w 99"/>
                  <a:gd name="T9" fmla="*/ 23 h 108"/>
                  <a:gd name="T10" fmla="*/ 87 w 99"/>
                  <a:gd name="T11" fmla="*/ 29 h 108"/>
                  <a:gd name="T12" fmla="*/ 97 w 99"/>
                  <a:gd name="T13" fmla="*/ 32 h 108"/>
                  <a:gd name="T14" fmla="*/ 99 w 99"/>
                  <a:gd name="T15" fmla="*/ 36 h 108"/>
                  <a:gd name="T16" fmla="*/ 96 w 99"/>
                  <a:gd name="T17" fmla="*/ 39 h 108"/>
                  <a:gd name="T18" fmla="*/ 93 w 99"/>
                  <a:gd name="T19" fmla="*/ 38 h 108"/>
                  <a:gd name="T20" fmla="*/ 81 w 99"/>
                  <a:gd name="T21" fmla="*/ 41 h 108"/>
                  <a:gd name="T22" fmla="*/ 78 w 99"/>
                  <a:gd name="T23" fmla="*/ 50 h 108"/>
                  <a:gd name="T24" fmla="*/ 76 w 99"/>
                  <a:gd name="T25" fmla="*/ 56 h 108"/>
                  <a:gd name="T26" fmla="*/ 72 w 99"/>
                  <a:gd name="T27" fmla="*/ 56 h 108"/>
                  <a:gd name="T28" fmla="*/ 67 w 99"/>
                  <a:gd name="T29" fmla="*/ 53 h 108"/>
                  <a:gd name="T30" fmla="*/ 63 w 99"/>
                  <a:gd name="T31" fmla="*/ 53 h 108"/>
                  <a:gd name="T32" fmla="*/ 67 w 99"/>
                  <a:gd name="T33" fmla="*/ 68 h 108"/>
                  <a:gd name="T34" fmla="*/ 69 w 99"/>
                  <a:gd name="T35" fmla="*/ 74 h 108"/>
                  <a:gd name="T36" fmla="*/ 76 w 99"/>
                  <a:gd name="T37" fmla="*/ 79 h 108"/>
                  <a:gd name="T38" fmla="*/ 70 w 99"/>
                  <a:gd name="T39" fmla="*/ 87 h 108"/>
                  <a:gd name="T40" fmla="*/ 64 w 99"/>
                  <a:gd name="T41" fmla="*/ 93 h 108"/>
                  <a:gd name="T42" fmla="*/ 61 w 99"/>
                  <a:gd name="T43" fmla="*/ 102 h 108"/>
                  <a:gd name="T44" fmla="*/ 41 w 99"/>
                  <a:gd name="T45" fmla="*/ 103 h 108"/>
                  <a:gd name="T46" fmla="*/ 29 w 99"/>
                  <a:gd name="T47" fmla="*/ 99 h 108"/>
                  <a:gd name="T48" fmla="*/ 25 w 99"/>
                  <a:gd name="T49" fmla="*/ 99 h 108"/>
                  <a:gd name="T50" fmla="*/ 23 w 99"/>
                  <a:gd name="T51" fmla="*/ 106 h 108"/>
                  <a:gd name="T52" fmla="*/ 19 w 99"/>
                  <a:gd name="T53" fmla="*/ 108 h 108"/>
                  <a:gd name="T54" fmla="*/ 14 w 99"/>
                  <a:gd name="T55" fmla="*/ 105 h 108"/>
                  <a:gd name="T56" fmla="*/ 11 w 99"/>
                  <a:gd name="T57" fmla="*/ 105 h 108"/>
                  <a:gd name="T58" fmla="*/ 13 w 99"/>
                  <a:gd name="T59" fmla="*/ 100 h 108"/>
                  <a:gd name="T60" fmla="*/ 5 w 99"/>
                  <a:gd name="T61" fmla="*/ 96 h 108"/>
                  <a:gd name="T62" fmla="*/ 11 w 99"/>
                  <a:gd name="T63" fmla="*/ 87 h 108"/>
                  <a:gd name="T64" fmla="*/ 2 w 99"/>
                  <a:gd name="T65" fmla="*/ 68 h 108"/>
                  <a:gd name="T66" fmla="*/ 0 w 99"/>
                  <a:gd name="T67" fmla="*/ 68 h 108"/>
                  <a:gd name="T68" fmla="*/ 2 w 99"/>
                  <a:gd name="T69" fmla="*/ 62 h 108"/>
                  <a:gd name="T70" fmla="*/ 13 w 99"/>
                  <a:gd name="T71" fmla="*/ 62 h 108"/>
                  <a:gd name="T72" fmla="*/ 19 w 99"/>
                  <a:gd name="T73" fmla="*/ 53 h 108"/>
                  <a:gd name="T74" fmla="*/ 26 w 99"/>
                  <a:gd name="T75" fmla="*/ 50 h 108"/>
                  <a:gd name="T76" fmla="*/ 28 w 99"/>
                  <a:gd name="T77" fmla="*/ 42 h 108"/>
                  <a:gd name="T78" fmla="*/ 26 w 99"/>
                  <a:gd name="T79" fmla="*/ 36 h 108"/>
                  <a:gd name="T80" fmla="*/ 26 w 99"/>
                  <a:gd name="T81" fmla="*/ 26 h 108"/>
                  <a:gd name="T82" fmla="*/ 23 w 99"/>
                  <a:gd name="T83" fmla="*/ 23 h 108"/>
                  <a:gd name="T84" fmla="*/ 32 w 99"/>
                  <a:gd name="T85" fmla="*/ 21 h 108"/>
                  <a:gd name="T86" fmla="*/ 35 w 99"/>
                  <a:gd name="T87" fmla="*/ 17 h 108"/>
                  <a:gd name="T88" fmla="*/ 38 w 99"/>
                  <a:gd name="T89" fmla="*/ 17 h 108"/>
                  <a:gd name="T90" fmla="*/ 44 w 99"/>
                  <a:gd name="T91" fmla="*/ 9 h 108"/>
                  <a:gd name="T92" fmla="*/ 50 w 99"/>
                  <a:gd name="T93" fmla="*/ 6 h 108"/>
                  <a:gd name="T94" fmla="*/ 52 w 99"/>
                  <a:gd name="T95" fmla="*/ 0 h 108"/>
                  <a:gd name="T96" fmla="*/ 55 w 99"/>
                  <a:gd name="T97" fmla="*/ 0 h 108"/>
                  <a:gd name="T98" fmla="*/ 61 w 99"/>
                  <a:gd name="T99" fmla="*/ 4 h 108"/>
                  <a:gd name="T100" fmla="*/ 66 w 99"/>
                  <a:gd name="T101" fmla="*/ 1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" h="108">
                    <a:moveTo>
                      <a:pt x="66" y="11"/>
                    </a:moveTo>
                    <a:lnTo>
                      <a:pt x="72" y="12"/>
                    </a:lnTo>
                    <a:lnTo>
                      <a:pt x="75" y="23"/>
                    </a:lnTo>
                    <a:lnTo>
                      <a:pt x="78" y="20"/>
                    </a:lnTo>
                    <a:lnTo>
                      <a:pt x="84" y="23"/>
                    </a:lnTo>
                    <a:lnTo>
                      <a:pt x="87" y="29"/>
                    </a:lnTo>
                    <a:lnTo>
                      <a:pt x="97" y="32"/>
                    </a:lnTo>
                    <a:lnTo>
                      <a:pt x="99" y="36"/>
                    </a:lnTo>
                    <a:lnTo>
                      <a:pt x="96" y="39"/>
                    </a:lnTo>
                    <a:lnTo>
                      <a:pt x="93" y="38"/>
                    </a:lnTo>
                    <a:lnTo>
                      <a:pt x="81" y="41"/>
                    </a:lnTo>
                    <a:lnTo>
                      <a:pt x="78" y="50"/>
                    </a:lnTo>
                    <a:lnTo>
                      <a:pt x="76" y="56"/>
                    </a:lnTo>
                    <a:lnTo>
                      <a:pt x="72" y="56"/>
                    </a:lnTo>
                    <a:lnTo>
                      <a:pt x="67" y="53"/>
                    </a:lnTo>
                    <a:lnTo>
                      <a:pt x="63" y="53"/>
                    </a:lnTo>
                    <a:lnTo>
                      <a:pt x="67" y="68"/>
                    </a:lnTo>
                    <a:lnTo>
                      <a:pt x="69" y="74"/>
                    </a:lnTo>
                    <a:lnTo>
                      <a:pt x="76" y="79"/>
                    </a:lnTo>
                    <a:lnTo>
                      <a:pt x="70" y="87"/>
                    </a:lnTo>
                    <a:lnTo>
                      <a:pt x="64" y="93"/>
                    </a:lnTo>
                    <a:lnTo>
                      <a:pt x="61" y="102"/>
                    </a:lnTo>
                    <a:lnTo>
                      <a:pt x="41" y="103"/>
                    </a:lnTo>
                    <a:lnTo>
                      <a:pt x="29" y="99"/>
                    </a:lnTo>
                    <a:lnTo>
                      <a:pt x="25" y="99"/>
                    </a:lnTo>
                    <a:lnTo>
                      <a:pt x="23" y="106"/>
                    </a:lnTo>
                    <a:lnTo>
                      <a:pt x="19" y="108"/>
                    </a:lnTo>
                    <a:lnTo>
                      <a:pt x="14" y="105"/>
                    </a:lnTo>
                    <a:lnTo>
                      <a:pt x="11" y="105"/>
                    </a:lnTo>
                    <a:lnTo>
                      <a:pt x="13" y="100"/>
                    </a:lnTo>
                    <a:lnTo>
                      <a:pt x="5" y="96"/>
                    </a:lnTo>
                    <a:lnTo>
                      <a:pt x="11" y="87"/>
                    </a:lnTo>
                    <a:lnTo>
                      <a:pt x="2" y="68"/>
                    </a:lnTo>
                    <a:lnTo>
                      <a:pt x="0" y="68"/>
                    </a:lnTo>
                    <a:lnTo>
                      <a:pt x="2" y="62"/>
                    </a:lnTo>
                    <a:lnTo>
                      <a:pt x="13" y="62"/>
                    </a:lnTo>
                    <a:lnTo>
                      <a:pt x="19" y="53"/>
                    </a:lnTo>
                    <a:lnTo>
                      <a:pt x="26" y="50"/>
                    </a:lnTo>
                    <a:lnTo>
                      <a:pt x="28" y="42"/>
                    </a:lnTo>
                    <a:lnTo>
                      <a:pt x="26" y="36"/>
                    </a:lnTo>
                    <a:lnTo>
                      <a:pt x="26" y="26"/>
                    </a:lnTo>
                    <a:lnTo>
                      <a:pt x="23" y="23"/>
                    </a:lnTo>
                    <a:lnTo>
                      <a:pt x="32" y="21"/>
                    </a:lnTo>
                    <a:lnTo>
                      <a:pt x="35" y="17"/>
                    </a:lnTo>
                    <a:lnTo>
                      <a:pt x="38" y="17"/>
                    </a:lnTo>
                    <a:lnTo>
                      <a:pt x="44" y="9"/>
                    </a:lnTo>
                    <a:lnTo>
                      <a:pt x="50" y="6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61" y="4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4" name="Freeform 3296">
                <a:extLst>
                  <a:ext uri="{FF2B5EF4-FFF2-40B4-BE49-F238E27FC236}">
                    <a16:creationId xmlns:a16="http://schemas.microsoft.com/office/drawing/2014/main" id="{D5CD3B7E-0112-5181-F0B4-B399A3766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244"/>
                <a:ext cx="49" cy="54"/>
              </a:xfrm>
              <a:custGeom>
                <a:avLst/>
                <a:gdLst>
                  <a:gd name="T0" fmla="*/ 66 w 99"/>
                  <a:gd name="T1" fmla="*/ 11 h 108"/>
                  <a:gd name="T2" fmla="*/ 72 w 99"/>
                  <a:gd name="T3" fmla="*/ 12 h 108"/>
                  <a:gd name="T4" fmla="*/ 75 w 99"/>
                  <a:gd name="T5" fmla="*/ 23 h 108"/>
                  <a:gd name="T6" fmla="*/ 78 w 99"/>
                  <a:gd name="T7" fmla="*/ 20 h 108"/>
                  <a:gd name="T8" fmla="*/ 84 w 99"/>
                  <a:gd name="T9" fmla="*/ 23 h 108"/>
                  <a:gd name="T10" fmla="*/ 87 w 99"/>
                  <a:gd name="T11" fmla="*/ 29 h 108"/>
                  <a:gd name="T12" fmla="*/ 97 w 99"/>
                  <a:gd name="T13" fmla="*/ 32 h 108"/>
                  <a:gd name="T14" fmla="*/ 99 w 99"/>
                  <a:gd name="T15" fmla="*/ 36 h 108"/>
                  <a:gd name="T16" fmla="*/ 96 w 99"/>
                  <a:gd name="T17" fmla="*/ 39 h 108"/>
                  <a:gd name="T18" fmla="*/ 93 w 99"/>
                  <a:gd name="T19" fmla="*/ 38 h 108"/>
                  <a:gd name="T20" fmla="*/ 81 w 99"/>
                  <a:gd name="T21" fmla="*/ 41 h 108"/>
                  <a:gd name="T22" fmla="*/ 78 w 99"/>
                  <a:gd name="T23" fmla="*/ 50 h 108"/>
                  <a:gd name="T24" fmla="*/ 76 w 99"/>
                  <a:gd name="T25" fmla="*/ 56 h 108"/>
                  <a:gd name="T26" fmla="*/ 72 w 99"/>
                  <a:gd name="T27" fmla="*/ 56 h 108"/>
                  <a:gd name="T28" fmla="*/ 67 w 99"/>
                  <a:gd name="T29" fmla="*/ 53 h 108"/>
                  <a:gd name="T30" fmla="*/ 63 w 99"/>
                  <a:gd name="T31" fmla="*/ 53 h 108"/>
                  <a:gd name="T32" fmla="*/ 67 w 99"/>
                  <a:gd name="T33" fmla="*/ 68 h 108"/>
                  <a:gd name="T34" fmla="*/ 69 w 99"/>
                  <a:gd name="T35" fmla="*/ 74 h 108"/>
                  <a:gd name="T36" fmla="*/ 76 w 99"/>
                  <a:gd name="T37" fmla="*/ 79 h 108"/>
                  <a:gd name="T38" fmla="*/ 70 w 99"/>
                  <a:gd name="T39" fmla="*/ 87 h 108"/>
                  <a:gd name="T40" fmla="*/ 64 w 99"/>
                  <a:gd name="T41" fmla="*/ 93 h 108"/>
                  <a:gd name="T42" fmla="*/ 61 w 99"/>
                  <a:gd name="T43" fmla="*/ 102 h 108"/>
                  <a:gd name="T44" fmla="*/ 41 w 99"/>
                  <a:gd name="T45" fmla="*/ 103 h 108"/>
                  <a:gd name="T46" fmla="*/ 29 w 99"/>
                  <a:gd name="T47" fmla="*/ 99 h 108"/>
                  <a:gd name="T48" fmla="*/ 25 w 99"/>
                  <a:gd name="T49" fmla="*/ 99 h 108"/>
                  <a:gd name="T50" fmla="*/ 23 w 99"/>
                  <a:gd name="T51" fmla="*/ 106 h 108"/>
                  <a:gd name="T52" fmla="*/ 19 w 99"/>
                  <a:gd name="T53" fmla="*/ 108 h 108"/>
                  <a:gd name="T54" fmla="*/ 14 w 99"/>
                  <a:gd name="T55" fmla="*/ 105 h 108"/>
                  <a:gd name="T56" fmla="*/ 11 w 99"/>
                  <a:gd name="T57" fmla="*/ 105 h 108"/>
                  <a:gd name="T58" fmla="*/ 13 w 99"/>
                  <a:gd name="T59" fmla="*/ 100 h 108"/>
                  <a:gd name="T60" fmla="*/ 5 w 99"/>
                  <a:gd name="T61" fmla="*/ 96 h 108"/>
                  <a:gd name="T62" fmla="*/ 11 w 99"/>
                  <a:gd name="T63" fmla="*/ 87 h 108"/>
                  <a:gd name="T64" fmla="*/ 2 w 99"/>
                  <a:gd name="T65" fmla="*/ 68 h 108"/>
                  <a:gd name="T66" fmla="*/ 0 w 99"/>
                  <a:gd name="T67" fmla="*/ 68 h 108"/>
                  <a:gd name="T68" fmla="*/ 2 w 99"/>
                  <a:gd name="T69" fmla="*/ 62 h 108"/>
                  <a:gd name="T70" fmla="*/ 13 w 99"/>
                  <a:gd name="T71" fmla="*/ 62 h 108"/>
                  <a:gd name="T72" fmla="*/ 19 w 99"/>
                  <a:gd name="T73" fmla="*/ 53 h 108"/>
                  <a:gd name="T74" fmla="*/ 26 w 99"/>
                  <a:gd name="T75" fmla="*/ 50 h 108"/>
                  <a:gd name="T76" fmla="*/ 28 w 99"/>
                  <a:gd name="T77" fmla="*/ 42 h 108"/>
                  <a:gd name="T78" fmla="*/ 26 w 99"/>
                  <a:gd name="T79" fmla="*/ 36 h 108"/>
                  <a:gd name="T80" fmla="*/ 26 w 99"/>
                  <a:gd name="T81" fmla="*/ 26 h 108"/>
                  <a:gd name="T82" fmla="*/ 23 w 99"/>
                  <a:gd name="T83" fmla="*/ 23 h 108"/>
                  <a:gd name="T84" fmla="*/ 32 w 99"/>
                  <a:gd name="T85" fmla="*/ 21 h 108"/>
                  <a:gd name="T86" fmla="*/ 35 w 99"/>
                  <a:gd name="T87" fmla="*/ 17 h 108"/>
                  <a:gd name="T88" fmla="*/ 38 w 99"/>
                  <a:gd name="T89" fmla="*/ 17 h 108"/>
                  <a:gd name="T90" fmla="*/ 44 w 99"/>
                  <a:gd name="T91" fmla="*/ 9 h 108"/>
                  <a:gd name="T92" fmla="*/ 50 w 99"/>
                  <a:gd name="T93" fmla="*/ 6 h 108"/>
                  <a:gd name="T94" fmla="*/ 52 w 99"/>
                  <a:gd name="T95" fmla="*/ 0 h 108"/>
                  <a:gd name="T96" fmla="*/ 55 w 99"/>
                  <a:gd name="T97" fmla="*/ 0 h 108"/>
                  <a:gd name="T98" fmla="*/ 61 w 99"/>
                  <a:gd name="T99" fmla="*/ 4 h 108"/>
                  <a:gd name="T100" fmla="*/ 66 w 99"/>
                  <a:gd name="T101" fmla="*/ 1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" h="108">
                    <a:moveTo>
                      <a:pt x="66" y="11"/>
                    </a:moveTo>
                    <a:lnTo>
                      <a:pt x="72" y="12"/>
                    </a:lnTo>
                    <a:lnTo>
                      <a:pt x="75" y="23"/>
                    </a:lnTo>
                    <a:lnTo>
                      <a:pt x="78" y="20"/>
                    </a:lnTo>
                    <a:lnTo>
                      <a:pt x="84" y="23"/>
                    </a:lnTo>
                    <a:lnTo>
                      <a:pt x="87" y="29"/>
                    </a:lnTo>
                    <a:lnTo>
                      <a:pt x="97" y="32"/>
                    </a:lnTo>
                    <a:lnTo>
                      <a:pt x="99" y="36"/>
                    </a:lnTo>
                    <a:lnTo>
                      <a:pt x="96" y="39"/>
                    </a:lnTo>
                    <a:lnTo>
                      <a:pt x="93" y="38"/>
                    </a:lnTo>
                    <a:lnTo>
                      <a:pt x="81" y="41"/>
                    </a:lnTo>
                    <a:lnTo>
                      <a:pt x="78" y="50"/>
                    </a:lnTo>
                    <a:lnTo>
                      <a:pt x="76" y="56"/>
                    </a:lnTo>
                    <a:lnTo>
                      <a:pt x="72" y="56"/>
                    </a:lnTo>
                    <a:lnTo>
                      <a:pt x="67" y="53"/>
                    </a:lnTo>
                    <a:lnTo>
                      <a:pt x="63" y="53"/>
                    </a:lnTo>
                    <a:lnTo>
                      <a:pt x="67" y="68"/>
                    </a:lnTo>
                    <a:lnTo>
                      <a:pt x="69" y="74"/>
                    </a:lnTo>
                    <a:lnTo>
                      <a:pt x="76" y="79"/>
                    </a:lnTo>
                    <a:lnTo>
                      <a:pt x="70" y="87"/>
                    </a:lnTo>
                    <a:lnTo>
                      <a:pt x="64" y="93"/>
                    </a:lnTo>
                    <a:lnTo>
                      <a:pt x="61" y="102"/>
                    </a:lnTo>
                    <a:lnTo>
                      <a:pt x="41" y="103"/>
                    </a:lnTo>
                    <a:lnTo>
                      <a:pt x="29" y="99"/>
                    </a:lnTo>
                    <a:lnTo>
                      <a:pt x="25" y="99"/>
                    </a:lnTo>
                    <a:lnTo>
                      <a:pt x="23" y="106"/>
                    </a:lnTo>
                    <a:lnTo>
                      <a:pt x="19" y="108"/>
                    </a:lnTo>
                    <a:lnTo>
                      <a:pt x="14" y="105"/>
                    </a:lnTo>
                    <a:lnTo>
                      <a:pt x="11" y="105"/>
                    </a:lnTo>
                    <a:lnTo>
                      <a:pt x="13" y="100"/>
                    </a:lnTo>
                    <a:lnTo>
                      <a:pt x="5" y="96"/>
                    </a:lnTo>
                    <a:lnTo>
                      <a:pt x="11" y="87"/>
                    </a:lnTo>
                    <a:lnTo>
                      <a:pt x="2" y="68"/>
                    </a:lnTo>
                    <a:lnTo>
                      <a:pt x="0" y="68"/>
                    </a:lnTo>
                    <a:lnTo>
                      <a:pt x="2" y="62"/>
                    </a:lnTo>
                    <a:lnTo>
                      <a:pt x="13" y="62"/>
                    </a:lnTo>
                    <a:lnTo>
                      <a:pt x="19" y="53"/>
                    </a:lnTo>
                    <a:lnTo>
                      <a:pt x="26" y="50"/>
                    </a:lnTo>
                    <a:lnTo>
                      <a:pt x="28" y="42"/>
                    </a:lnTo>
                    <a:lnTo>
                      <a:pt x="26" y="36"/>
                    </a:lnTo>
                    <a:lnTo>
                      <a:pt x="26" y="26"/>
                    </a:lnTo>
                    <a:lnTo>
                      <a:pt x="23" y="23"/>
                    </a:lnTo>
                    <a:lnTo>
                      <a:pt x="32" y="21"/>
                    </a:lnTo>
                    <a:lnTo>
                      <a:pt x="35" y="17"/>
                    </a:lnTo>
                    <a:lnTo>
                      <a:pt x="38" y="17"/>
                    </a:lnTo>
                    <a:lnTo>
                      <a:pt x="44" y="9"/>
                    </a:lnTo>
                    <a:lnTo>
                      <a:pt x="50" y="6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61" y="4"/>
                    </a:lnTo>
                    <a:lnTo>
                      <a:pt x="66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5" name="Freeform 3297">
                <a:extLst>
                  <a:ext uri="{FF2B5EF4-FFF2-40B4-BE49-F238E27FC236}">
                    <a16:creationId xmlns:a16="http://schemas.microsoft.com/office/drawing/2014/main" id="{150FF630-22A2-301A-AB69-1E14C4F0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266"/>
                <a:ext cx="138" cy="123"/>
              </a:xfrm>
              <a:custGeom>
                <a:avLst/>
                <a:gdLst>
                  <a:gd name="T0" fmla="*/ 99 w 278"/>
                  <a:gd name="T1" fmla="*/ 47 h 246"/>
                  <a:gd name="T2" fmla="*/ 68 w 278"/>
                  <a:gd name="T3" fmla="*/ 36 h 246"/>
                  <a:gd name="T4" fmla="*/ 56 w 278"/>
                  <a:gd name="T5" fmla="*/ 36 h 246"/>
                  <a:gd name="T6" fmla="*/ 49 w 278"/>
                  <a:gd name="T7" fmla="*/ 43 h 246"/>
                  <a:gd name="T8" fmla="*/ 40 w 278"/>
                  <a:gd name="T9" fmla="*/ 46 h 246"/>
                  <a:gd name="T10" fmla="*/ 12 w 278"/>
                  <a:gd name="T11" fmla="*/ 50 h 246"/>
                  <a:gd name="T12" fmla="*/ 0 w 278"/>
                  <a:gd name="T13" fmla="*/ 62 h 246"/>
                  <a:gd name="T14" fmla="*/ 14 w 278"/>
                  <a:gd name="T15" fmla="*/ 70 h 246"/>
                  <a:gd name="T16" fmla="*/ 34 w 278"/>
                  <a:gd name="T17" fmla="*/ 91 h 246"/>
                  <a:gd name="T18" fmla="*/ 24 w 278"/>
                  <a:gd name="T19" fmla="*/ 112 h 246"/>
                  <a:gd name="T20" fmla="*/ 20 w 278"/>
                  <a:gd name="T21" fmla="*/ 119 h 246"/>
                  <a:gd name="T22" fmla="*/ 27 w 278"/>
                  <a:gd name="T23" fmla="*/ 125 h 246"/>
                  <a:gd name="T24" fmla="*/ 43 w 278"/>
                  <a:gd name="T25" fmla="*/ 134 h 246"/>
                  <a:gd name="T26" fmla="*/ 52 w 278"/>
                  <a:gd name="T27" fmla="*/ 132 h 246"/>
                  <a:gd name="T28" fmla="*/ 67 w 278"/>
                  <a:gd name="T29" fmla="*/ 129 h 246"/>
                  <a:gd name="T30" fmla="*/ 85 w 278"/>
                  <a:gd name="T31" fmla="*/ 143 h 246"/>
                  <a:gd name="T32" fmla="*/ 102 w 278"/>
                  <a:gd name="T33" fmla="*/ 141 h 246"/>
                  <a:gd name="T34" fmla="*/ 106 w 278"/>
                  <a:gd name="T35" fmla="*/ 153 h 246"/>
                  <a:gd name="T36" fmla="*/ 106 w 278"/>
                  <a:gd name="T37" fmla="*/ 175 h 246"/>
                  <a:gd name="T38" fmla="*/ 106 w 278"/>
                  <a:gd name="T39" fmla="*/ 185 h 246"/>
                  <a:gd name="T40" fmla="*/ 100 w 278"/>
                  <a:gd name="T41" fmla="*/ 191 h 246"/>
                  <a:gd name="T42" fmla="*/ 111 w 278"/>
                  <a:gd name="T43" fmla="*/ 202 h 246"/>
                  <a:gd name="T44" fmla="*/ 125 w 278"/>
                  <a:gd name="T45" fmla="*/ 202 h 246"/>
                  <a:gd name="T46" fmla="*/ 138 w 278"/>
                  <a:gd name="T47" fmla="*/ 205 h 246"/>
                  <a:gd name="T48" fmla="*/ 138 w 278"/>
                  <a:gd name="T49" fmla="*/ 219 h 246"/>
                  <a:gd name="T50" fmla="*/ 137 w 278"/>
                  <a:gd name="T51" fmla="*/ 234 h 246"/>
                  <a:gd name="T52" fmla="*/ 155 w 278"/>
                  <a:gd name="T53" fmla="*/ 245 h 246"/>
                  <a:gd name="T54" fmla="*/ 161 w 278"/>
                  <a:gd name="T55" fmla="*/ 243 h 246"/>
                  <a:gd name="T56" fmla="*/ 175 w 278"/>
                  <a:gd name="T57" fmla="*/ 239 h 246"/>
                  <a:gd name="T58" fmla="*/ 187 w 278"/>
                  <a:gd name="T59" fmla="*/ 246 h 246"/>
                  <a:gd name="T60" fmla="*/ 197 w 278"/>
                  <a:gd name="T61" fmla="*/ 237 h 246"/>
                  <a:gd name="T62" fmla="*/ 225 w 278"/>
                  <a:gd name="T63" fmla="*/ 214 h 246"/>
                  <a:gd name="T64" fmla="*/ 229 w 278"/>
                  <a:gd name="T65" fmla="*/ 199 h 246"/>
                  <a:gd name="T66" fmla="*/ 234 w 278"/>
                  <a:gd name="T67" fmla="*/ 198 h 246"/>
                  <a:gd name="T68" fmla="*/ 260 w 278"/>
                  <a:gd name="T69" fmla="*/ 182 h 246"/>
                  <a:gd name="T70" fmla="*/ 270 w 278"/>
                  <a:gd name="T71" fmla="*/ 178 h 246"/>
                  <a:gd name="T72" fmla="*/ 278 w 278"/>
                  <a:gd name="T73" fmla="*/ 158 h 246"/>
                  <a:gd name="T74" fmla="*/ 270 w 278"/>
                  <a:gd name="T75" fmla="*/ 146 h 246"/>
                  <a:gd name="T76" fmla="*/ 244 w 278"/>
                  <a:gd name="T77" fmla="*/ 143 h 246"/>
                  <a:gd name="T78" fmla="*/ 234 w 278"/>
                  <a:gd name="T79" fmla="*/ 140 h 246"/>
                  <a:gd name="T80" fmla="*/ 234 w 278"/>
                  <a:gd name="T81" fmla="*/ 119 h 246"/>
                  <a:gd name="T82" fmla="*/ 237 w 278"/>
                  <a:gd name="T83" fmla="*/ 106 h 246"/>
                  <a:gd name="T84" fmla="*/ 257 w 278"/>
                  <a:gd name="T85" fmla="*/ 106 h 246"/>
                  <a:gd name="T86" fmla="*/ 270 w 278"/>
                  <a:gd name="T87" fmla="*/ 99 h 246"/>
                  <a:gd name="T88" fmla="*/ 263 w 278"/>
                  <a:gd name="T89" fmla="*/ 87 h 246"/>
                  <a:gd name="T90" fmla="*/ 252 w 278"/>
                  <a:gd name="T91" fmla="*/ 74 h 246"/>
                  <a:gd name="T92" fmla="*/ 228 w 278"/>
                  <a:gd name="T93" fmla="*/ 67 h 246"/>
                  <a:gd name="T94" fmla="*/ 223 w 278"/>
                  <a:gd name="T95" fmla="*/ 56 h 246"/>
                  <a:gd name="T96" fmla="*/ 228 w 278"/>
                  <a:gd name="T97" fmla="*/ 44 h 246"/>
                  <a:gd name="T98" fmla="*/ 237 w 278"/>
                  <a:gd name="T99" fmla="*/ 36 h 246"/>
                  <a:gd name="T100" fmla="*/ 231 w 278"/>
                  <a:gd name="T101" fmla="*/ 15 h 246"/>
                  <a:gd name="T102" fmla="*/ 220 w 278"/>
                  <a:gd name="T103" fmla="*/ 12 h 246"/>
                  <a:gd name="T104" fmla="*/ 207 w 278"/>
                  <a:gd name="T105" fmla="*/ 6 h 246"/>
                  <a:gd name="T106" fmla="*/ 193 w 278"/>
                  <a:gd name="T107" fmla="*/ 0 h 246"/>
                  <a:gd name="T108" fmla="*/ 181 w 278"/>
                  <a:gd name="T109" fmla="*/ 0 h 246"/>
                  <a:gd name="T110" fmla="*/ 176 w 278"/>
                  <a:gd name="T111" fmla="*/ 9 h 246"/>
                  <a:gd name="T112" fmla="*/ 170 w 278"/>
                  <a:gd name="T113" fmla="*/ 30 h 246"/>
                  <a:gd name="T114" fmla="*/ 167 w 278"/>
                  <a:gd name="T115" fmla="*/ 33 h 246"/>
                  <a:gd name="T116" fmla="*/ 155 w 278"/>
                  <a:gd name="T117" fmla="*/ 39 h 246"/>
                  <a:gd name="T118" fmla="*/ 143 w 278"/>
                  <a:gd name="T119" fmla="*/ 38 h 246"/>
                  <a:gd name="T120" fmla="*/ 135 w 278"/>
                  <a:gd name="T121" fmla="*/ 49 h 246"/>
                  <a:gd name="T122" fmla="*/ 119 w 278"/>
                  <a:gd name="T123" fmla="*/ 46 h 246"/>
                  <a:gd name="T124" fmla="*/ 109 w 278"/>
                  <a:gd name="T125" fmla="*/ 4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8" h="246">
                    <a:moveTo>
                      <a:pt x="109" y="41"/>
                    </a:moveTo>
                    <a:lnTo>
                      <a:pt x="99" y="47"/>
                    </a:lnTo>
                    <a:lnTo>
                      <a:pt x="85" y="46"/>
                    </a:lnTo>
                    <a:lnTo>
                      <a:pt x="68" y="36"/>
                    </a:lnTo>
                    <a:lnTo>
                      <a:pt x="64" y="39"/>
                    </a:lnTo>
                    <a:lnTo>
                      <a:pt x="56" y="36"/>
                    </a:lnTo>
                    <a:lnTo>
                      <a:pt x="52" y="36"/>
                    </a:lnTo>
                    <a:lnTo>
                      <a:pt x="49" y="43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34" y="46"/>
                    </a:lnTo>
                    <a:lnTo>
                      <a:pt x="12" y="50"/>
                    </a:lnTo>
                    <a:lnTo>
                      <a:pt x="9" y="53"/>
                    </a:lnTo>
                    <a:lnTo>
                      <a:pt x="0" y="62"/>
                    </a:lnTo>
                    <a:lnTo>
                      <a:pt x="12" y="64"/>
                    </a:lnTo>
                    <a:lnTo>
                      <a:pt x="14" y="70"/>
                    </a:lnTo>
                    <a:lnTo>
                      <a:pt x="30" y="85"/>
                    </a:lnTo>
                    <a:lnTo>
                      <a:pt x="34" y="91"/>
                    </a:lnTo>
                    <a:lnTo>
                      <a:pt x="30" y="96"/>
                    </a:lnTo>
                    <a:lnTo>
                      <a:pt x="24" y="112"/>
                    </a:lnTo>
                    <a:lnTo>
                      <a:pt x="21" y="114"/>
                    </a:lnTo>
                    <a:lnTo>
                      <a:pt x="20" y="119"/>
                    </a:lnTo>
                    <a:lnTo>
                      <a:pt x="21" y="123"/>
                    </a:lnTo>
                    <a:lnTo>
                      <a:pt x="27" y="125"/>
                    </a:lnTo>
                    <a:lnTo>
                      <a:pt x="38" y="134"/>
                    </a:lnTo>
                    <a:lnTo>
                      <a:pt x="43" y="134"/>
                    </a:lnTo>
                    <a:lnTo>
                      <a:pt x="46" y="131"/>
                    </a:lnTo>
                    <a:lnTo>
                      <a:pt x="52" y="132"/>
                    </a:lnTo>
                    <a:lnTo>
                      <a:pt x="64" y="132"/>
                    </a:lnTo>
                    <a:lnTo>
                      <a:pt x="67" y="129"/>
                    </a:lnTo>
                    <a:lnTo>
                      <a:pt x="75" y="135"/>
                    </a:lnTo>
                    <a:lnTo>
                      <a:pt x="85" y="143"/>
                    </a:lnTo>
                    <a:lnTo>
                      <a:pt x="93" y="140"/>
                    </a:lnTo>
                    <a:lnTo>
                      <a:pt x="102" y="141"/>
                    </a:lnTo>
                    <a:lnTo>
                      <a:pt x="109" y="143"/>
                    </a:lnTo>
                    <a:lnTo>
                      <a:pt x="106" y="153"/>
                    </a:lnTo>
                    <a:lnTo>
                      <a:pt x="105" y="166"/>
                    </a:lnTo>
                    <a:lnTo>
                      <a:pt x="106" y="175"/>
                    </a:lnTo>
                    <a:lnTo>
                      <a:pt x="103" y="184"/>
                    </a:lnTo>
                    <a:lnTo>
                      <a:pt x="106" y="185"/>
                    </a:lnTo>
                    <a:lnTo>
                      <a:pt x="103" y="195"/>
                    </a:lnTo>
                    <a:lnTo>
                      <a:pt x="100" y="191"/>
                    </a:lnTo>
                    <a:lnTo>
                      <a:pt x="100" y="202"/>
                    </a:lnTo>
                    <a:lnTo>
                      <a:pt x="111" y="202"/>
                    </a:lnTo>
                    <a:lnTo>
                      <a:pt x="119" y="207"/>
                    </a:lnTo>
                    <a:lnTo>
                      <a:pt x="125" y="202"/>
                    </a:lnTo>
                    <a:lnTo>
                      <a:pt x="134" y="201"/>
                    </a:lnTo>
                    <a:lnTo>
                      <a:pt x="138" y="205"/>
                    </a:lnTo>
                    <a:lnTo>
                      <a:pt x="140" y="211"/>
                    </a:lnTo>
                    <a:lnTo>
                      <a:pt x="138" y="219"/>
                    </a:lnTo>
                    <a:lnTo>
                      <a:pt x="134" y="228"/>
                    </a:lnTo>
                    <a:lnTo>
                      <a:pt x="137" y="234"/>
                    </a:lnTo>
                    <a:lnTo>
                      <a:pt x="146" y="243"/>
                    </a:lnTo>
                    <a:lnTo>
                      <a:pt x="155" y="245"/>
                    </a:lnTo>
                    <a:lnTo>
                      <a:pt x="156" y="242"/>
                    </a:lnTo>
                    <a:lnTo>
                      <a:pt x="161" y="243"/>
                    </a:lnTo>
                    <a:lnTo>
                      <a:pt x="163" y="237"/>
                    </a:lnTo>
                    <a:lnTo>
                      <a:pt x="175" y="239"/>
                    </a:lnTo>
                    <a:lnTo>
                      <a:pt x="181" y="245"/>
                    </a:lnTo>
                    <a:lnTo>
                      <a:pt x="187" y="246"/>
                    </a:lnTo>
                    <a:lnTo>
                      <a:pt x="191" y="237"/>
                    </a:lnTo>
                    <a:lnTo>
                      <a:pt x="197" y="237"/>
                    </a:lnTo>
                    <a:lnTo>
                      <a:pt x="208" y="226"/>
                    </a:lnTo>
                    <a:lnTo>
                      <a:pt x="225" y="214"/>
                    </a:lnTo>
                    <a:lnTo>
                      <a:pt x="228" y="208"/>
                    </a:lnTo>
                    <a:lnTo>
                      <a:pt x="229" y="199"/>
                    </a:lnTo>
                    <a:lnTo>
                      <a:pt x="231" y="196"/>
                    </a:lnTo>
                    <a:lnTo>
                      <a:pt x="234" y="198"/>
                    </a:lnTo>
                    <a:lnTo>
                      <a:pt x="241" y="191"/>
                    </a:lnTo>
                    <a:lnTo>
                      <a:pt x="260" y="182"/>
                    </a:lnTo>
                    <a:lnTo>
                      <a:pt x="266" y="182"/>
                    </a:lnTo>
                    <a:lnTo>
                      <a:pt x="270" y="178"/>
                    </a:lnTo>
                    <a:lnTo>
                      <a:pt x="276" y="173"/>
                    </a:lnTo>
                    <a:lnTo>
                      <a:pt x="278" y="158"/>
                    </a:lnTo>
                    <a:lnTo>
                      <a:pt x="273" y="152"/>
                    </a:lnTo>
                    <a:lnTo>
                      <a:pt x="270" y="146"/>
                    </a:lnTo>
                    <a:lnTo>
                      <a:pt x="260" y="146"/>
                    </a:lnTo>
                    <a:lnTo>
                      <a:pt x="244" y="143"/>
                    </a:lnTo>
                    <a:lnTo>
                      <a:pt x="240" y="138"/>
                    </a:lnTo>
                    <a:lnTo>
                      <a:pt x="234" y="140"/>
                    </a:lnTo>
                    <a:lnTo>
                      <a:pt x="240" y="126"/>
                    </a:lnTo>
                    <a:lnTo>
                      <a:pt x="234" y="119"/>
                    </a:lnTo>
                    <a:lnTo>
                      <a:pt x="234" y="106"/>
                    </a:lnTo>
                    <a:lnTo>
                      <a:pt x="237" y="106"/>
                    </a:lnTo>
                    <a:lnTo>
                      <a:pt x="246" y="106"/>
                    </a:lnTo>
                    <a:lnTo>
                      <a:pt x="257" y="106"/>
                    </a:lnTo>
                    <a:lnTo>
                      <a:pt x="264" y="100"/>
                    </a:lnTo>
                    <a:lnTo>
                      <a:pt x="270" y="99"/>
                    </a:lnTo>
                    <a:lnTo>
                      <a:pt x="264" y="93"/>
                    </a:lnTo>
                    <a:lnTo>
                      <a:pt x="263" y="87"/>
                    </a:lnTo>
                    <a:lnTo>
                      <a:pt x="258" y="73"/>
                    </a:lnTo>
                    <a:lnTo>
                      <a:pt x="252" y="74"/>
                    </a:lnTo>
                    <a:lnTo>
                      <a:pt x="234" y="73"/>
                    </a:lnTo>
                    <a:lnTo>
                      <a:pt x="228" y="67"/>
                    </a:lnTo>
                    <a:lnTo>
                      <a:pt x="225" y="62"/>
                    </a:lnTo>
                    <a:lnTo>
                      <a:pt x="223" y="56"/>
                    </a:lnTo>
                    <a:lnTo>
                      <a:pt x="226" y="55"/>
                    </a:lnTo>
                    <a:lnTo>
                      <a:pt x="228" y="44"/>
                    </a:lnTo>
                    <a:lnTo>
                      <a:pt x="234" y="39"/>
                    </a:lnTo>
                    <a:lnTo>
                      <a:pt x="237" y="36"/>
                    </a:lnTo>
                    <a:lnTo>
                      <a:pt x="231" y="29"/>
                    </a:lnTo>
                    <a:lnTo>
                      <a:pt x="231" y="15"/>
                    </a:lnTo>
                    <a:lnTo>
                      <a:pt x="228" y="12"/>
                    </a:lnTo>
                    <a:lnTo>
                      <a:pt x="220" y="12"/>
                    </a:lnTo>
                    <a:lnTo>
                      <a:pt x="217" y="9"/>
                    </a:lnTo>
                    <a:lnTo>
                      <a:pt x="207" y="6"/>
                    </a:lnTo>
                    <a:lnTo>
                      <a:pt x="200" y="6"/>
                    </a:lnTo>
                    <a:lnTo>
                      <a:pt x="193" y="0"/>
                    </a:lnTo>
                    <a:lnTo>
                      <a:pt x="190" y="3"/>
                    </a:lnTo>
                    <a:lnTo>
                      <a:pt x="181" y="0"/>
                    </a:lnTo>
                    <a:lnTo>
                      <a:pt x="178" y="3"/>
                    </a:lnTo>
                    <a:lnTo>
                      <a:pt x="176" y="9"/>
                    </a:lnTo>
                    <a:lnTo>
                      <a:pt x="172" y="17"/>
                    </a:lnTo>
                    <a:lnTo>
                      <a:pt x="170" y="30"/>
                    </a:lnTo>
                    <a:lnTo>
                      <a:pt x="170" y="33"/>
                    </a:lnTo>
                    <a:lnTo>
                      <a:pt x="167" y="33"/>
                    </a:lnTo>
                    <a:lnTo>
                      <a:pt x="161" y="38"/>
                    </a:lnTo>
                    <a:lnTo>
                      <a:pt x="155" y="39"/>
                    </a:lnTo>
                    <a:lnTo>
                      <a:pt x="146" y="39"/>
                    </a:lnTo>
                    <a:lnTo>
                      <a:pt x="143" y="38"/>
                    </a:lnTo>
                    <a:lnTo>
                      <a:pt x="134" y="36"/>
                    </a:lnTo>
                    <a:lnTo>
                      <a:pt x="135" y="49"/>
                    </a:lnTo>
                    <a:lnTo>
                      <a:pt x="125" y="49"/>
                    </a:lnTo>
                    <a:lnTo>
                      <a:pt x="119" y="46"/>
                    </a:lnTo>
                    <a:lnTo>
                      <a:pt x="117" y="43"/>
                    </a:lnTo>
                    <a:lnTo>
                      <a:pt x="109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6" name="Freeform 3298">
                <a:extLst>
                  <a:ext uri="{FF2B5EF4-FFF2-40B4-BE49-F238E27FC236}">
                    <a16:creationId xmlns:a16="http://schemas.microsoft.com/office/drawing/2014/main" id="{704E2D01-9377-A2EC-65EA-4D4E2FEB5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266"/>
                <a:ext cx="138" cy="123"/>
              </a:xfrm>
              <a:custGeom>
                <a:avLst/>
                <a:gdLst>
                  <a:gd name="T0" fmla="*/ 117 w 278"/>
                  <a:gd name="T1" fmla="*/ 43 h 246"/>
                  <a:gd name="T2" fmla="*/ 125 w 278"/>
                  <a:gd name="T3" fmla="*/ 49 h 246"/>
                  <a:gd name="T4" fmla="*/ 134 w 278"/>
                  <a:gd name="T5" fmla="*/ 36 h 246"/>
                  <a:gd name="T6" fmla="*/ 146 w 278"/>
                  <a:gd name="T7" fmla="*/ 39 h 246"/>
                  <a:gd name="T8" fmla="*/ 161 w 278"/>
                  <a:gd name="T9" fmla="*/ 38 h 246"/>
                  <a:gd name="T10" fmla="*/ 170 w 278"/>
                  <a:gd name="T11" fmla="*/ 33 h 246"/>
                  <a:gd name="T12" fmla="*/ 172 w 278"/>
                  <a:gd name="T13" fmla="*/ 17 h 246"/>
                  <a:gd name="T14" fmla="*/ 178 w 278"/>
                  <a:gd name="T15" fmla="*/ 3 h 246"/>
                  <a:gd name="T16" fmla="*/ 190 w 278"/>
                  <a:gd name="T17" fmla="*/ 3 h 246"/>
                  <a:gd name="T18" fmla="*/ 200 w 278"/>
                  <a:gd name="T19" fmla="*/ 6 h 246"/>
                  <a:gd name="T20" fmla="*/ 217 w 278"/>
                  <a:gd name="T21" fmla="*/ 9 h 246"/>
                  <a:gd name="T22" fmla="*/ 228 w 278"/>
                  <a:gd name="T23" fmla="*/ 12 h 246"/>
                  <a:gd name="T24" fmla="*/ 231 w 278"/>
                  <a:gd name="T25" fmla="*/ 29 h 246"/>
                  <a:gd name="T26" fmla="*/ 234 w 278"/>
                  <a:gd name="T27" fmla="*/ 39 h 246"/>
                  <a:gd name="T28" fmla="*/ 226 w 278"/>
                  <a:gd name="T29" fmla="*/ 55 h 246"/>
                  <a:gd name="T30" fmla="*/ 225 w 278"/>
                  <a:gd name="T31" fmla="*/ 62 h 246"/>
                  <a:gd name="T32" fmla="*/ 234 w 278"/>
                  <a:gd name="T33" fmla="*/ 73 h 246"/>
                  <a:gd name="T34" fmla="*/ 258 w 278"/>
                  <a:gd name="T35" fmla="*/ 73 h 246"/>
                  <a:gd name="T36" fmla="*/ 264 w 278"/>
                  <a:gd name="T37" fmla="*/ 93 h 246"/>
                  <a:gd name="T38" fmla="*/ 264 w 278"/>
                  <a:gd name="T39" fmla="*/ 100 h 246"/>
                  <a:gd name="T40" fmla="*/ 246 w 278"/>
                  <a:gd name="T41" fmla="*/ 106 h 246"/>
                  <a:gd name="T42" fmla="*/ 234 w 278"/>
                  <a:gd name="T43" fmla="*/ 106 h 246"/>
                  <a:gd name="T44" fmla="*/ 240 w 278"/>
                  <a:gd name="T45" fmla="*/ 126 h 246"/>
                  <a:gd name="T46" fmla="*/ 240 w 278"/>
                  <a:gd name="T47" fmla="*/ 138 h 246"/>
                  <a:gd name="T48" fmla="*/ 260 w 278"/>
                  <a:gd name="T49" fmla="*/ 146 h 246"/>
                  <a:gd name="T50" fmla="*/ 273 w 278"/>
                  <a:gd name="T51" fmla="*/ 152 h 246"/>
                  <a:gd name="T52" fmla="*/ 276 w 278"/>
                  <a:gd name="T53" fmla="*/ 173 h 246"/>
                  <a:gd name="T54" fmla="*/ 266 w 278"/>
                  <a:gd name="T55" fmla="*/ 182 h 246"/>
                  <a:gd name="T56" fmla="*/ 241 w 278"/>
                  <a:gd name="T57" fmla="*/ 191 h 246"/>
                  <a:gd name="T58" fmla="*/ 231 w 278"/>
                  <a:gd name="T59" fmla="*/ 196 h 246"/>
                  <a:gd name="T60" fmla="*/ 228 w 278"/>
                  <a:gd name="T61" fmla="*/ 208 h 246"/>
                  <a:gd name="T62" fmla="*/ 208 w 278"/>
                  <a:gd name="T63" fmla="*/ 226 h 246"/>
                  <a:gd name="T64" fmla="*/ 191 w 278"/>
                  <a:gd name="T65" fmla="*/ 237 h 246"/>
                  <a:gd name="T66" fmla="*/ 181 w 278"/>
                  <a:gd name="T67" fmla="*/ 245 h 246"/>
                  <a:gd name="T68" fmla="*/ 163 w 278"/>
                  <a:gd name="T69" fmla="*/ 237 h 246"/>
                  <a:gd name="T70" fmla="*/ 156 w 278"/>
                  <a:gd name="T71" fmla="*/ 242 h 246"/>
                  <a:gd name="T72" fmla="*/ 146 w 278"/>
                  <a:gd name="T73" fmla="*/ 243 h 246"/>
                  <a:gd name="T74" fmla="*/ 134 w 278"/>
                  <a:gd name="T75" fmla="*/ 228 h 246"/>
                  <a:gd name="T76" fmla="*/ 140 w 278"/>
                  <a:gd name="T77" fmla="*/ 211 h 246"/>
                  <a:gd name="T78" fmla="*/ 134 w 278"/>
                  <a:gd name="T79" fmla="*/ 201 h 246"/>
                  <a:gd name="T80" fmla="*/ 119 w 278"/>
                  <a:gd name="T81" fmla="*/ 207 h 246"/>
                  <a:gd name="T82" fmla="*/ 100 w 278"/>
                  <a:gd name="T83" fmla="*/ 202 h 246"/>
                  <a:gd name="T84" fmla="*/ 103 w 278"/>
                  <a:gd name="T85" fmla="*/ 195 h 246"/>
                  <a:gd name="T86" fmla="*/ 103 w 278"/>
                  <a:gd name="T87" fmla="*/ 184 h 246"/>
                  <a:gd name="T88" fmla="*/ 105 w 278"/>
                  <a:gd name="T89" fmla="*/ 166 h 246"/>
                  <a:gd name="T90" fmla="*/ 109 w 278"/>
                  <a:gd name="T91" fmla="*/ 143 h 246"/>
                  <a:gd name="T92" fmla="*/ 93 w 278"/>
                  <a:gd name="T93" fmla="*/ 140 h 246"/>
                  <a:gd name="T94" fmla="*/ 75 w 278"/>
                  <a:gd name="T95" fmla="*/ 135 h 246"/>
                  <a:gd name="T96" fmla="*/ 64 w 278"/>
                  <a:gd name="T97" fmla="*/ 132 h 246"/>
                  <a:gd name="T98" fmla="*/ 46 w 278"/>
                  <a:gd name="T99" fmla="*/ 131 h 246"/>
                  <a:gd name="T100" fmla="*/ 38 w 278"/>
                  <a:gd name="T101" fmla="*/ 134 h 246"/>
                  <a:gd name="T102" fmla="*/ 21 w 278"/>
                  <a:gd name="T103" fmla="*/ 123 h 246"/>
                  <a:gd name="T104" fmla="*/ 21 w 278"/>
                  <a:gd name="T105" fmla="*/ 114 h 246"/>
                  <a:gd name="T106" fmla="*/ 30 w 278"/>
                  <a:gd name="T107" fmla="*/ 96 h 246"/>
                  <a:gd name="T108" fmla="*/ 30 w 278"/>
                  <a:gd name="T109" fmla="*/ 85 h 246"/>
                  <a:gd name="T110" fmla="*/ 12 w 278"/>
                  <a:gd name="T111" fmla="*/ 64 h 246"/>
                  <a:gd name="T112" fmla="*/ 9 w 278"/>
                  <a:gd name="T113" fmla="*/ 53 h 246"/>
                  <a:gd name="T114" fmla="*/ 34 w 278"/>
                  <a:gd name="T115" fmla="*/ 46 h 246"/>
                  <a:gd name="T116" fmla="*/ 40 w 278"/>
                  <a:gd name="T117" fmla="*/ 46 h 246"/>
                  <a:gd name="T118" fmla="*/ 52 w 278"/>
                  <a:gd name="T119" fmla="*/ 36 h 246"/>
                  <a:gd name="T120" fmla="*/ 64 w 278"/>
                  <a:gd name="T121" fmla="*/ 39 h 246"/>
                  <a:gd name="T122" fmla="*/ 85 w 278"/>
                  <a:gd name="T123" fmla="*/ 46 h 246"/>
                  <a:gd name="T124" fmla="*/ 109 w 278"/>
                  <a:gd name="T125" fmla="*/ 4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8" h="246">
                    <a:moveTo>
                      <a:pt x="109" y="41"/>
                    </a:moveTo>
                    <a:lnTo>
                      <a:pt x="117" y="43"/>
                    </a:lnTo>
                    <a:lnTo>
                      <a:pt x="119" y="46"/>
                    </a:lnTo>
                    <a:lnTo>
                      <a:pt x="125" y="49"/>
                    </a:lnTo>
                    <a:lnTo>
                      <a:pt x="135" y="49"/>
                    </a:lnTo>
                    <a:lnTo>
                      <a:pt x="134" y="36"/>
                    </a:lnTo>
                    <a:lnTo>
                      <a:pt x="143" y="38"/>
                    </a:lnTo>
                    <a:lnTo>
                      <a:pt x="146" y="39"/>
                    </a:lnTo>
                    <a:lnTo>
                      <a:pt x="155" y="39"/>
                    </a:lnTo>
                    <a:lnTo>
                      <a:pt x="161" y="38"/>
                    </a:lnTo>
                    <a:lnTo>
                      <a:pt x="167" y="33"/>
                    </a:lnTo>
                    <a:lnTo>
                      <a:pt x="170" y="33"/>
                    </a:lnTo>
                    <a:lnTo>
                      <a:pt x="170" y="30"/>
                    </a:lnTo>
                    <a:lnTo>
                      <a:pt x="172" y="17"/>
                    </a:lnTo>
                    <a:lnTo>
                      <a:pt x="176" y="9"/>
                    </a:lnTo>
                    <a:lnTo>
                      <a:pt x="178" y="3"/>
                    </a:lnTo>
                    <a:lnTo>
                      <a:pt x="181" y="0"/>
                    </a:lnTo>
                    <a:lnTo>
                      <a:pt x="190" y="3"/>
                    </a:lnTo>
                    <a:lnTo>
                      <a:pt x="193" y="0"/>
                    </a:lnTo>
                    <a:lnTo>
                      <a:pt x="200" y="6"/>
                    </a:lnTo>
                    <a:lnTo>
                      <a:pt x="207" y="6"/>
                    </a:lnTo>
                    <a:lnTo>
                      <a:pt x="217" y="9"/>
                    </a:lnTo>
                    <a:lnTo>
                      <a:pt x="220" y="12"/>
                    </a:lnTo>
                    <a:lnTo>
                      <a:pt x="228" y="12"/>
                    </a:lnTo>
                    <a:lnTo>
                      <a:pt x="231" y="15"/>
                    </a:lnTo>
                    <a:lnTo>
                      <a:pt x="231" y="29"/>
                    </a:lnTo>
                    <a:lnTo>
                      <a:pt x="237" y="36"/>
                    </a:lnTo>
                    <a:lnTo>
                      <a:pt x="234" y="39"/>
                    </a:lnTo>
                    <a:lnTo>
                      <a:pt x="228" y="44"/>
                    </a:lnTo>
                    <a:lnTo>
                      <a:pt x="226" y="55"/>
                    </a:lnTo>
                    <a:lnTo>
                      <a:pt x="223" y="56"/>
                    </a:lnTo>
                    <a:lnTo>
                      <a:pt x="225" y="62"/>
                    </a:lnTo>
                    <a:lnTo>
                      <a:pt x="228" y="67"/>
                    </a:lnTo>
                    <a:lnTo>
                      <a:pt x="234" y="73"/>
                    </a:lnTo>
                    <a:lnTo>
                      <a:pt x="252" y="74"/>
                    </a:lnTo>
                    <a:lnTo>
                      <a:pt x="258" y="73"/>
                    </a:lnTo>
                    <a:lnTo>
                      <a:pt x="263" y="87"/>
                    </a:lnTo>
                    <a:lnTo>
                      <a:pt x="264" y="93"/>
                    </a:lnTo>
                    <a:lnTo>
                      <a:pt x="270" y="99"/>
                    </a:lnTo>
                    <a:lnTo>
                      <a:pt x="264" y="100"/>
                    </a:lnTo>
                    <a:lnTo>
                      <a:pt x="257" y="106"/>
                    </a:lnTo>
                    <a:lnTo>
                      <a:pt x="246" y="106"/>
                    </a:lnTo>
                    <a:lnTo>
                      <a:pt x="237" y="106"/>
                    </a:lnTo>
                    <a:lnTo>
                      <a:pt x="234" y="106"/>
                    </a:lnTo>
                    <a:lnTo>
                      <a:pt x="234" y="119"/>
                    </a:lnTo>
                    <a:lnTo>
                      <a:pt x="240" y="126"/>
                    </a:lnTo>
                    <a:lnTo>
                      <a:pt x="234" y="140"/>
                    </a:lnTo>
                    <a:lnTo>
                      <a:pt x="240" y="138"/>
                    </a:lnTo>
                    <a:lnTo>
                      <a:pt x="244" y="143"/>
                    </a:lnTo>
                    <a:lnTo>
                      <a:pt x="260" y="146"/>
                    </a:lnTo>
                    <a:lnTo>
                      <a:pt x="270" y="146"/>
                    </a:lnTo>
                    <a:lnTo>
                      <a:pt x="273" y="152"/>
                    </a:lnTo>
                    <a:lnTo>
                      <a:pt x="278" y="158"/>
                    </a:lnTo>
                    <a:lnTo>
                      <a:pt x="276" y="173"/>
                    </a:lnTo>
                    <a:lnTo>
                      <a:pt x="270" y="178"/>
                    </a:lnTo>
                    <a:lnTo>
                      <a:pt x="266" y="182"/>
                    </a:lnTo>
                    <a:lnTo>
                      <a:pt x="260" y="182"/>
                    </a:lnTo>
                    <a:lnTo>
                      <a:pt x="241" y="191"/>
                    </a:lnTo>
                    <a:lnTo>
                      <a:pt x="234" y="198"/>
                    </a:lnTo>
                    <a:lnTo>
                      <a:pt x="231" y="196"/>
                    </a:lnTo>
                    <a:lnTo>
                      <a:pt x="229" y="199"/>
                    </a:lnTo>
                    <a:lnTo>
                      <a:pt x="228" y="208"/>
                    </a:lnTo>
                    <a:lnTo>
                      <a:pt x="225" y="214"/>
                    </a:lnTo>
                    <a:lnTo>
                      <a:pt x="208" y="226"/>
                    </a:lnTo>
                    <a:lnTo>
                      <a:pt x="197" y="237"/>
                    </a:lnTo>
                    <a:lnTo>
                      <a:pt x="191" y="237"/>
                    </a:lnTo>
                    <a:lnTo>
                      <a:pt x="187" y="246"/>
                    </a:lnTo>
                    <a:lnTo>
                      <a:pt x="181" y="245"/>
                    </a:lnTo>
                    <a:lnTo>
                      <a:pt x="175" y="239"/>
                    </a:lnTo>
                    <a:lnTo>
                      <a:pt x="163" y="237"/>
                    </a:lnTo>
                    <a:lnTo>
                      <a:pt x="161" y="243"/>
                    </a:lnTo>
                    <a:lnTo>
                      <a:pt x="156" y="242"/>
                    </a:lnTo>
                    <a:lnTo>
                      <a:pt x="155" y="245"/>
                    </a:lnTo>
                    <a:lnTo>
                      <a:pt x="146" y="243"/>
                    </a:lnTo>
                    <a:lnTo>
                      <a:pt x="137" y="234"/>
                    </a:lnTo>
                    <a:lnTo>
                      <a:pt x="134" y="228"/>
                    </a:lnTo>
                    <a:lnTo>
                      <a:pt x="138" y="219"/>
                    </a:lnTo>
                    <a:lnTo>
                      <a:pt x="140" y="211"/>
                    </a:lnTo>
                    <a:lnTo>
                      <a:pt x="138" y="205"/>
                    </a:lnTo>
                    <a:lnTo>
                      <a:pt x="134" y="201"/>
                    </a:lnTo>
                    <a:lnTo>
                      <a:pt x="125" y="202"/>
                    </a:lnTo>
                    <a:lnTo>
                      <a:pt x="119" y="207"/>
                    </a:lnTo>
                    <a:lnTo>
                      <a:pt x="111" y="202"/>
                    </a:lnTo>
                    <a:lnTo>
                      <a:pt x="100" y="202"/>
                    </a:lnTo>
                    <a:lnTo>
                      <a:pt x="100" y="191"/>
                    </a:lnTo>
                    <a:lnTo>
                      <a:pt x="103" y="195"/>
                    </a:lnTo>
                    <a:lnTo>
                      <a:pt x="106" y="185"/>
                    </a:lnTo>
                    <a:lnTo>
                      <a:pt x="103" y="184"/>
                    </a:lnTo>
                    <a:lnTo>
                      <a:pt x="106" y="175"/>
                    </a:lnTo>
                    <a:lnTo>
                      <a:pt x="105" y="166"/>
                    </a:lnTo>
                    <a:lnTo>
                      <a:pt x="106" y="153"/>
                    </a:lnTo>
                    <a:lnTo>
                      <a:pt x="109" y="143"/>
                    </a:lnTo>
                    <a:lnTo>
                      <a:pt x="102" y="141"/>
                    </a:lnTo>
                    <a:lnTo>
                      <a:pt x="93" y="140"/>
                    </a:lnTo>
                    <a:lnTo>
                      <a:pt x="85" y="143"/>
                    </a:lnTo>
                    <a:lnTo>
                      <a:pt x="75" y="135"/>
                    </a:lnTo>
                    <a:lnTo>
                      <a:pt x="67" y="129"/>
                    </a:lnTo>
                    <a:lnTo>
                      <a:pt x="64" y="132"/>
                    </a:lnTo>
                    <a:lnTo>
                      <a:pt x="52" y="132"/>
                    </a:lnTo>
                    <a:lnTo>
                      <a:pt x="46" y="131"/>
                    </a:lnTo>
                    <a:lnTo>
                      <a:pt x="43" y="134"/>
                    </a:lnTo>
                    <a:lnTo>
                      <a:pt x="38" y="134"/>
                    </a:lnTo>
                    <a:lnTo>
                      <a:pt x="27" y="125"/>
                    </a:lnTo>
                    <a:lnTo>
                      <a:pt x="21" y="123"/>
                    </a:lnTo>
                    <a:lnTo>
                      <a:pt x="20" y="119"/>
                    </a:lnTo>
                    <a:lnTo>
                      <a:pt x="21" y="114"/>
                    </a:lnTo>
                    <a:lnTo>
                      <a:pt x="24" y="112"/>
                    </a:lnTo>
                    <a:lnTo>
                      <a:pt x="30" y="96"/>
                    </a:lnTo>
                    <a:lnTo>
                      <a:pt x="34" y="91"/>
                    </a:lnTo>
                    <a:lnTo>
                      <a:pt x="30" y="85"/>
                    </a:lnTo>
                    <a:lnTo>
                      <a:pt x="14" y="70"/>
                    </a:lnTo>
                    <a:lnTo>
                      <a:pt x="12" y="64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12" y="50"/>
                    </a:lnTo>
                    <a:lnTo>
                      <a:pt x="34" y="46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9" y="43"/>
                    </a:lnTo>
                    <a:lnTo>
                      <a:pt x="52" y="36"/>
                    </a:lnTo>
                    <a:lnTo>
                      <a:pt x="56" y="36"/>
                    </a:lnTo>
                    <a:lnTo>
                      <a:pt x="64" y="39"/>
                    </a:lnTo>
                    <a:lnTo>
                      <a:pt x="68" y="36"/>
                    </a:lnTo>
                    <a:lnTo>
                      <a:pt x="85" y="46"/>
                    </a:lnTo>
                    <a:lnTo>
                      <a:pt x="99" y="47"/>
                    </a:lnTo>
                    <a:lnTo>
                      <a:pt x="109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7" name="Freeform 3299">
                <a:extLst>
                  <a:ext uri="{FF2B5EF4-FFF2-40B4-BE49-F238E27FC236}">
                    <a16:creationId xmlns:a16="http://schemas.microsoft.com/office/drawing/2014/main" id="{8A135B76-A817-3479-929B-EBF5032A4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266"/>
                <a:ext cx="138" cy="123"/>
              </a:xfrm>
              <a:custGeom>
                <a:avLst/>
                <a:gdLst>
                  <a:gd name="T0" fmla="*/ 117 w 278"/>
                  <a:gd name="T1" fmla="*/ 43 h 246"/>
                  <a:gd name="T2" fmla="*/ 125 w 278"/>
                  <a:gd name="T3" fmla="*/ 49 h 246"/>
                  <a:gd name="T4" fmla="*/ 134 w 278"/>
                  <a:gd name="T5" fmla="*/ 36 h 246"/>
                  <a:gd name="T6" fmla="*/ 146 w 278"/>
                  <a:gd name="T7" fmla="*/ 39 h 246"/>
                  <a:gd name="T8" fmla="*/ 161 w 278"/>
                  <a:gd name="T9" fmla="*/ 38 h 246"/>
                  <a:gd name="T10" fmla="*/ 170 w 278"/>
                  <a:gd name="T11" fmla="*/ 33 h 246"/>
                  <a:gd name="T12" fmla="*/ 172 w 278"/>
                  <a:gd name="T13" fmla="*/ 17 h 246"/>
                  <a:gd name="T14" fmla="*/ 178 w 278"/>
                  <a:gd name="T15" fmla="*/ 3 h 246"/>
                  <a:gd name="T16" fmla="*/ 190 w 278"/>
                  <a:gd name="T17" fmla="*/ 3 h 246"/>
                  <a:gd name="T18" fmla="*/ 200 w 278"/>
                  <a:gd name="T19" fmla="*/ 6 h 246"/>
                  <a:gd name="T20" fmla="*/ 217 w 278"/>
                  <a:gd name="T21" fmla="*/ 9 h 246"/>
                  <a:gd name="T22" fmla="*/ 228 w 278"/>
                  <a:gd name="T23" fmla="*/ 12 h 246"/>
                  <a:gd name="T24" fmla="*/ 231 w 278"/>
                  <a:gd name="T25" fmla="*/ 29 h 246"/>
                  <a:gd name="T26" fmla="*/ 234 w 278"/>
                  <a:gd name="T27" fmla="*/ 39 h 246"/>
                  <a:gd name="T28" fmla="*/ 226 w 278"/>
                  <a:gd name="T29" fmla="*/ 55 h 246"/>
                  <a:gd name="T30" fmla="*/ 225 w 278"/>
                  <a:gd name="T31" fmla="*/ 62 h 246"/>
                  <a:gd name="T32" fmla="*/ 234 w 278"/>
                  <a:gd name="T33" fmla="*/ 73 h 246"/>
                  <a:gd name="T34" fmla="*/ 258 w 278"/>
                  <a:gd name="T35" fmla="*/ 73 h 246"/>
                  <a:gd name="T36" fmla="*/ 264 w 278"/>
                  <a:gd name="T37" fmla="*/ 93 h 246"/>
                  <a:gd name="T38" fmla="*/ 264 w 278"/>
                  <a:gd name="T39" fmla="*/ 100 h 246"/>
                  <a:gd name="T40" fmla="*/ 246 w 278"/>
                  <a:gd name="T41" fmla="*/ 106 h 246"/>
                  <a:gd name="T42" fmla="*/ 234 w 278"/>
                  <a:gd name="T43" fmla="*/ 106 h 246"/>
                  <a:gd name="T44" fmla="*/ 240 w 278"/>
                  <a:gd name="T45" fmla="*/ 126 h 246"/>
                  <a:gd name="T46" fmla="*/ 240 w 278"/>
                  <a:gd name="T47" fmla="*/ 138 h 246"/>
                  <a:gd name="T48" fmla="*/ 260 w 278"/>
                  <a:gd name="T49" fmla="*/ 146 h 246"/>
                  <a:gd name="T50" fmla="*/ 273 w 278"/>
                  <a:gd name="T51" fmla="*/ 152 h 246"/>
                  <a:gd name="T52" fmla="*/ 276 w 278"/>
                  <a:gd name="T53" fmla="*/ 173 h 246"/>
                  <a:gd name="T54" fmla="*/ 266 w 278"/>
                  <a:gd name="T55" fmla="*/ 182 h 246"/>
                  <a:gd name="T56" fmla="*/ 241 w 278"/>
                  <a:gd name="T57" fmla="*/ 191 h 246"/>
                  <a:gd name="T58" fmla="*/ 231 w 278"/>
                  <a:gd name="T59" fmla="*/ 196 h 246"/>
                  <a:gd name="T60" fmla="*/ 228 w 278"/>
                  <a:gd name="T61" fmla="*/ 208 h 246"/>
                  <a:gd name="T62" fmla="*/ 208 w 278"/>
                  <a:gd name="T63" fmla="*/ 226 h 246"/>
                  <a:gd name="T64" fmla="*/ 191 w 278"/>
                  <a:gd name="T65" fmla="*/ 237 h 246"/>
                  <a:gd name="T66" fmla="*/ 181 w 278"/>
                  <a:gd name="T67" fmla="*/ 245 h 246"/>
                  <a:gd name="T68" fmla="*/ 163 w 278"/>
                  <a:gd name="T69" fmla="*/ 237 h 246"/>
                  <a:gd name="T70" fmla="*/ 156 w 278"/>
                  <a:gd name="T71" fmla="*/ 242 h 246"/>
                  <a:gd name="T72" fmla="*/ 146 w 278"/>
                  <a:gd name="T73" fmla="*/ 243 h 246"/>
                  <a:gd name="T74" fmla="*/ 134 w 278"/>
                  <a:gd name="T75" fmla="*/ 228 h 246"/>
                  <a:gd name="T76" fmla="*/ 140 w 278"/>
                  <a:gd name="T77" fmla="*/ 211 h 246"/>
                  <a:gd name="T78" fmla="*/ 134 w 278"/>
                  <a:gd name="T79" fmla="*/ 201 h 246"/>
                  <a:gd name="T80" fmla="*/ 119 w 278"/>
                  <a:gd name="T81" fmla="*/ 207 h 246"/>
                  <a:gd name="T82" fmla="*/ 100 w 278"/>
                  <a:gd name="T83" fmla="*/ 202 h 246"/>
                  <a:gd name="T84" fmla="*/ 103 w 278"/>
                  <a:gd name="T85" fmla="*/ 195 h 246"/>
                  <a:gd name="T86" fmla="*/ 103 w 278"/>
                  <a:gd name="T87" fmla="*/ 184 h 246"/>
                  <a:gd name="T88" fmla="*/ 105 w 278"/>
                  <a:gd name="T89" fmla="*/ 166 h 246"/>
                  <a:gd name="T90" fmla="*/ 109 w 278"/>
                  <a:gd name="T91" fmla="*/ 143 h 246"/>
                  <a:gd name="T92" fmla="*/ 93 w 278"/>
                  <a:gd name="T93" fmla="*/ 140 h 246"/>
                  <a:gd name="T94" fmla="*/ 75 w 278"/>
                  <a:gd name="T95" fmla="*/ 135 h 246"/>
                  <a:gd name="T96" fmla="*/ 64 w 278"/>
                  <a:gd name="T97" fmla="*/ 132 h 246"/>
                  <a:gd name="T98" fmla="*/ 46 w 278"/>
                  <a:gd name="T99" fmla="*/ 131 h 246"/>
                  <a:gd name="T100" fmla="*/ 38 w 278"/>
                  <a:gd name="T101" fmla="*/ 134 h 246"/>
                  <a:gd name="T102" fmla="*/ 21 w 278"/>
                  <a:gd name="T103" fmla="*/ 123 h 246"/>
                  <a:gd name="T104" fmla="*/ 21 w 278"/>
                  <a:gd name="T105" fmla="*/ 114 h 246"/>
                  <a:gd name="T106" fmla="*/ 30 w 278"/>
                  <a:gd name="T107" fmla="*/ 96 h 246"/>
                  <a:gd name="T108" fmla="*/ 30 w 278"/>
                  <a:gd name="T109" fmla="*/ 85 h 246"/>
                  <a:gd name="T110" fmla="*/ 12 w 278"/>
                  <a:gd name="T111" fmla="*/ 64 h 246"/>
                  <a:gd name="T112" fmla="*/ 9 w 278"/>
                  <a:gd name="T113" fmla="*/ 53 h 246"/>
                  <a:gd name="T114" fmla="*/ 34 w 278"/>
                  <a:gd name="T115" fmla="*/ 46 h 246"/>
                  <a:gd name="T116" fmla="*/ 40 w 278"/>
                  <a:gd name="T117" fmla="*/ 46 h 246"/>
                  <a:gd name="T118" fmla="*/ 52 w 278"/>
                  <a:gd name="T119" fmla="*/ 36 h 246"/>
                  <a:gd name="T120" fmla="*/ 64 w 278"/>
                  <a:gd name="T121" fmla="*/ 39 h 246"/>
                  <a:gd name="T122" fmla="*/ 85 w 278"/>
                  <a:gd name="T123" fmla="*/ 46 h 246"/>
                  <a:gd name="T124" fmla="*/ 109 w 278"/>
                  <a:gd name="T125" fmla="*/ 4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8" h="246">
                    <a:moveTo>
                      <a:pt x="109" y="41"/>
                    </a:moveTo>
                    <a:lnTo>
                      <a:pt x="117" y="43"/>
                    </a:lnTo>
                    <a:lnTo>
                      <a:pt x="119" y="46"/>
                    </a:lnTo>
                    <a:lnTo>
                      <a:pt x="125" y="49"/>
                    </a:lnTo>
                    <a:lnTo>
                      <a:pt x="135" y="49"/>
                    </a:lnTo>
                    <a:lnTo>
                      <a:pt x="134" y="36"/>
                    </a:lnTo>
                    <a:lnTo>
                      <a:pt x="143" y="38"/>
                    </a:lnTo>
                    <a:lnTo>
                      <a:pt x="146" y="39"/>
                    </a:lnTo>
                    <a:lnTo>
                      <a:pt x="155" y="39"/>
                    </a:lnTo>
                    <a:lnTo>
                      <a:pt x="161" y="38"/>
                    </a:lnTo>
                    <a:lnTo>
                      <a:pt x="167" y="33"/>
                    </a:lnTo>
                    <a:lnTo>
                      <a:pt x="170" y="33"/>
                    </a:lnTo>
                    <a:lnTo>
                      <a:pt x="170" y="30"/>
                    </a:lnTo>
                    <a:lnTo>
                      <a:pt x="172" y="17"/>
                    </a:lnTo>
                    <a:lnTo>
                      <a:pt x="176" y="9"/>
                    </a:lnTo>
                    <a:lnTo>
                      <a:pt x="178" y="3"/>
                    </a:lnTo>
                    <a:lnTo>
                      <a:pt x="181" y="0"/>
                    </a:lnTo>
                    <a:lnTo>
                      <a:pt x="190" y="3"/>
                    </a:lnTo>
                    <a:lnTo>
                      <a:pt x="193" y="0"/>
                    </a:lnTo>
                    <a:lnTo>
                      <a:pt x="200" y="6"/>
                    </a:lnTo>
                    <a:lnTo>
                      <a:pt x="207" y="6"/>
                    </a:lnTo>
                    <a:lnTo>
                      <a:pt x="217" y="9"/>
                    </a:lnTo>
                    <a:lnTo>
                      <a:pt x="220" y="12"/>
                    </a:lnTo>
                    <a:lnTo>
                      <a:pt x="228" y="12"/>
                    </a:lnTo>
                    <a:lnTo>
                      <a:pt x="231" y="15"/>
                    </a:lnTo>
                    <a:lnTo>
                      <a:pt x="231" y="29"/>
                    </a:lnTo>
                    <a:lnTo>
                      <a:pt x="237" y="36"/>
                    </a:lnTo>
                    <a:lnTo>
                      <a:pt x="234" y="39"/>
                    </a:lnTo>
                    <a:lnTo>
                      <a:pt x="228" y="44"/>
                    </a:lnTo>
                    <a:lnTo>
                      <a:pt x="226" y="55"/>
                    </a:lnTo>
                    <a:lnTo>
                      <a:pt x="223" y="56"/>
                    </a:lnTo>
                    <a:lnTo>
                      <a:pt x="225" y="62"/>
                    </a:lnTo>
                    <a:lnTo>
                      <a:pt x="228" y="67"/>
                    </a:lnTo>
                    <a:lnTo>
                      <a:pt x="234" y="73"/>
                    </a:lnTo>
                    <a:lnTo>
                      <a:pt x="252" y="74"/>
                    </a:lnTo>
                    <a:lnTo>
                      <a:pt x="258" y="73"/>
                    </a:lnTo>
                    <a:lnTo>
                      <a:pt x="263" y="87"/>
                    </a:lnTo>
                    <a:lnTo>
                      <a:pt x="264" y="93"/>
                    </a:lnTo>
                    <a:lnTo>
                      <a:pt x="270" y="99"/>
                    </a:lnTo>
                    <a:lnTo>
                      <a:pt x="264" y="100"/>
                    </a:lnTo>
                    <a:lnTo>
                      <a:pt x="257" y="106"/>
                    </a:lnTo>
                    <a:lnTo>
                      <a:pt x="246" y="106"/>
                    </a:lnTo>
                    <a:lnTo>
                      <a:pt x="237" y="106"/>
                    </a:lnTo>
                    <a:lnTo>
                      <a:pt x="234" y="106"/>
                    </a:lnTo>
                    <a:lnTo>
                      <a:pt x="234" y="119"/>
                    </a:lnTo>
                    <a:lnTo>
                      <a:pt x="240" y="126"/>
                    </a:lnTo>
                    <a:lnTo>
                      <a:pt x="234" y="140"/>
                    </a:lnTo>
                    <a:lnTo>
                      <a:pt x="240" y="138"/>
                    </a:lnTo>
                    <a:lnTo>
                      <a:pt x="244" y="143"/>
                    </a:lnTo>
                    <a:lnTo>
                      <a:pt x="260" y="146"/>
                    </a:lnTo>
                    <a:lnTo>
                      <a:pt x="270" y="146"/>
                    </a:lnTo>
                    <a:lnTo>
                      <a:pt x="273" y="152"/>
                    </a:lnTo>
                    <a:lnTo>
                      <a:pt x="278" y="158"/>
                    </a:lnTo>
                    <a:lnTo>
                      <a:pt x="276" y="173"/>
                    </a:lnTo>
                    <a:lnTo>
                      <a:pt x="270" y="178"/>
                    </a:lnTo>
                    <a:lnTo>
                      <a:pt x="266" y="182"/>
                    </a:lnTo>
                    <a:lnTo>
                      <a:pt x="260" y="182"/>
                    </a:lnTo>
                    <a:lnTo>
                      <a:pt x="241" y="191"/>
                    </a:lnTo>
                    <a:lnTo>
                      <a:pt x="234" y="198"/>
                    </a:lnTo>
                    <a:lnTo>
                      <a:pt x="231" y="196"/>
                    </a:lnTo>
                    <a:lnTo>
                      <a:pt x="229" y="199"/>
                    </a:lnTo>
                    <a:lnTo>
                      <a:pt x="228" y="208"/>
                    </a:lnTo>
                    <a:lnTo>
                      <a:pt x="225" y="214"/>
                    </a:lnTo>
                    <a:lnTo>
                      <a:pt x="208" y="226"/>
                    </a:lnTo>
                    <a:lnTo>
                      <a:pt x="197" y="237"/>
                    </a:lnTo>
                    <a:lnTo>
                      <a:pt x="191" y="237"/>
                    </a:lnTo>
                    <a:lnTo>
                      <a:pt x="187" y="246"/>
                    </a:lnTo>
                    <a:lnTo>
                      <a:pt x="181" y="245"/>
                    </a:lnTo>
                    <a:lnTo>
                      <a:pt x="175" y="239"/>
                    </a:lnTo>
                    <a:lnTo>
                      <a:pt x="163" y="237"/>
                    </a:lnTo>
                    <a:lnTo>
                      <a:pt x="161" y="243"/>
                    </a:lnTo>
                    <a:lnTo>
                      <a:pt x="156" y="242"/>
                    </a:lnTo>
                    <a:lnTo>
                      <a:pt x="155" y="245"/>
                    </a:lnTo>
                    <a:lnTo>
                      <a:pt x="146" y="243"/>
                    </a:lnTo>
                    <a:lnTo>
                      <a:pt x="137" y="234"/>
                    </a:lnTo>
                    <a:lnTo>
                      <a:pt x="134" y="228"/>
                    </a:lnTo>
                    <a:lnTo>
                      <a:pt x="138" y="219"/>
                    </a:lnTo>
                    <a:lnTo>
                      <a:pt x="140" y="211"/>
                    </a:lnTo>
                    <a:lnTo>
                      <a:pt x="138" y="205"/>
                    </a:lnTo>
                    <a:lnTo>
                      <a:pt x="134" y="201"/>
                    </a:lnTo>
                    <a:lnTo>
                      <a:pt x="125" y="202"/>
                    </a:lnTo>
                    <a:lnTo>
                      <a:pt x="119" y="207"/>
                    </a:lnTo>
                    <a:lnTo>
                      <a:pt x="111" y="202"/>
                    </a:lnTo>
                    <a:lnTo>
                      <a:pt x="100" y="202"/>
                    </a:lnTo>
                    <a:lnTo>
                      <a:pt x="100" y="191"/>
                    </a:lnTo>
                    <a:lnTo>
                      <a:pt x="103" y="195"/>
                    </a:lnTo>
                    <a:lnTo>
                      <a:pt x="106" y="185"/>
                    </a:lnTo>
                    <a:lnTo>
                      <a:pt x="103" y="184"/>
                    </a:lnTo>
                    <a:lnTo>
                      <a:pt x="106" y="175"/>
                    </a:lnTo>
                    <a:lnTo>
                      <a:pt x="105" y="166"/>
                    </a:lnTo>
                    <a:lnTo>
                      <a:pt x="106" y="153"/>
                    </a:lnTo>
                    <a:lnTo>
                      <a:pt x="109" y="143"/>
                    </a:lnTo>
                    <a:lnTo>
                      <a:pt x="102" y="141"/>
                    </a:lnTo>
                    <a:lnTo>
                      <a:pt x="93" y="140"/>
                    </a:lnTo>
                    <a:lnTo>
                      <a:pt x="85" y="143"/>
                    </a:lnTo>
                    <a:lnTo>
                      <a:pt x="75" y="135"/>
                    </a:lnTo>
                    <a:lnTo>
                      <a:pt x="67" y="129"/>
                    </a:lnTo>
                    <a:lnTo>
                      <a:pt x="64" y="132"/>
                    </a:lnTo>
                    <a:lnTo>
                      <a:pt x="52" y="132"/>
                    </a:lnTo>
                    <a:lnTo>
                      <a:pt x="46" y="131"/>
                    </a:lnTo>
                    <a:lnTo>
                      <a:pt x="43" y="134"/>
                    </a:lnTo>
                    <a:lnTo>
                      <a:pt x="38" y="134"/>
                    </a:lnTo>
                    <a:lnTo>
                      <a:pt x="27" y="125"/>
                    </a:lnTo>
                    <a:lnTo>
                      <a:pt x="21" y="123"/>
                    </a:lnTo>
                    <a:lnTo>
                      <a:pt x="20" y="119"/>
                    </a:lnTo>
                    <a:lnTo>
                      <a:pt x="21" y="114"/>
                    </a:lnTo>
                    <a:lnTo>
                      <a:pt x="24" y="112"/>
                    </a:lnTo>
                    <a:lnTo>
                      <a:pt x="30" y="96"/>
                    </a:lnTo>
                    <a:lnTo>
                      <a:pt x="34" y="91"/>
                    </a:lnTo>
                    <a:lnTo>
                      <a:pt x="30" y="85"/>
                    </a:lnTo>
                    <a:lnTo>
                      <a:pt x="14" y="70"/>
                    </a:lnTo>
                    <a:lnTo>
                      <a:pt x="12" y="64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12" y="50"/>
                    </a:lnTo>
                    <a:lnTo>
                      <a:pt x="34" y="46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9" y="43"/>
                    </a:lnTo>
                    <a:lnTo>
                      <a:pt x="52" y="36"/>
                    </a:lnTo>
                    <a:lnTo>
                      <a:pt x="56" y="36"/>
                    </a:lnTo>
                    <a:lnTo>
                      <a:pt x="64" y="39"/>
                    </a:lnTo>
                    <a:lnTo>
                      <a:pt x="68" y="36"/>
                    </a:lnTo>
                    <a:lnTo>
                      <a:pt x="85" y="46"/>
                    </a:lnTo>
                    <a:lnTo>
                      <a:pt x="99" y="47"/>
                    </a:lnTo>
                    <a:lnTo>
                      <a:pt x="109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8" name="Freeform 3300">
                <a:extLst>
                  <a:ext uri="{FF2B5EF4-FFF2-40B4-BE49-F238E27FC236}">
                    <a16:creationId xmlns:a16="http://schemas.microsoft.com/office/drawing/2014/main" id="{91C16E07-8336-2CA2-C995-9104FCC79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511"/>
                <a:ext cx="98" cy="85"/>
              </a:xfrm>
              <a:custGeom>
                <a:avLst/>
                <a:gdLst>
                  <a:gd name="T0" fmla="*/ 37 w 196"/>
                  <a:gd name="T1" fmla="*/ 15 h 169"/>
                  <a:gd name="T2" fmla="*/ 37 w 196"/>
                  <a:gd name="T3" fmla="*/ 32 h 169"/>
                  <a:gd name="T4" fmla="*/ 34 w 196"/>
                  <a:gd name="T5" fmla="*/ 41 h 169"/>
                  <a:gd name="T6" fmla="*/ 23 w 196"/>
                  <a:gd name="T7" fmla="*/ 38 h 169"/>
                  <a:gd name="T8" fmla="*/ 23 w 196"/>
                  <a:gd name="T9" fmla="*/ 65 h 169"/>
                  <a:gd name="T10" fmla="*/ 17 w 196"/>
                  <a:gd name="T11" fmla="*/ 73 h 169"/>
                  <a:gd name="T12" fmla="*/ 6 w 196"/>
                  <a:gd name="T13" fmla="*/ 79 h 169"/>
                  <a:gd name="T14" fmla="*/ 2 w 196"/>
                  <a:gd name="T15" fmla="*/ 88 h 169"/>
                  <a:gd name="T16" fmla="*/ 8 w 196"/>
                  <a:gd name="T17" fmla="*/ 112 h 169"/>
                  <a:gd name="T18" fmla="*/ 2 w 196"/>
                  <a:gd name="T19" fmla="*/ 120 h 169"/>
                  <a:gd name="T20" fmla="*/ 6 w 196"/>
                  <a:gd name="T21" fmla="*/ 140 h 169"/>
                  <a:gd name="T22" fmla="*/ 3 w 196"/>
                  <a:gd name="T23" fmla="*/ 153 h 169"/>
                  <a:gd name="T24" fmla="*/ 3 w 196"/>
                  <a:gd name="T25" fmla="*/ 166 h 169"/>
                  <a:gd name="T26" fmla="*/ 32 w 196"/>
                  <a:gd name="T27" fmla="*/ 155 h 169"/>
                  <a:gd name="T28" fmla="*/ 53 w 196"/>
                  <a:gd name="T29" fmla="*/ 150 h 169"/>
                  <a:gd name="T30" fmla="*/ 56 w 196"/>
                  <a:gd name="T31" fmla="*/ 141 h 169"/>
                  <a:gd name="T32" fmla="*/ 62 w 196"/>
                  <a:gd name="T33" fmla="*/ 129 h 169"/>
                  <a:gd name="T34" fmla="*/ 53 w 196"/>
                  <a:gd name="T35" fmla="*/ 120 h 169"/>
                  <a:gd name="T36" fmla="*/ 59 w 196"/>
                  <a:gd name="T37" fmla="*/ 108 h 169"/>
                  <a:gd name="T38" fmla="*/ 53 w 196"/>
                  <a:gd name="T39" fmla="*/ 90 h 169"/>
                  <a:gd name="T40" fmla="*/ 61 w 196"/>
                  <a:gd name="T41" fmla="*/ 80 h 169"/>
                  <a:gd name="T42" fmla="*/ 72 w 196"/>
                  <a:gd name="T43" fmla="*/ 77 h 169"/>
                  <a:gd name="T44" fmla="*/ 90 w 196"/>
                  <a:gd name="T45" fmla="*/ 90 h 169"/>
                  <a:gd name="T46" fmla="*/ 99 w 196"/>
                  <a:gd name="T47" fmla="*/ 83 h 169"/>
                  <a:gd name="T48" fmla="*/ 103 w 196"/>
                  <a:gd name="T49" fmla="*/ 70 h 169"/>
                  <a:gd name="T50" fmla="*/ 102 w 196"/>
                  <a:gd name="T51" fmla="*/ 61 h 169"/>
                  <a:gd name="T52" fmla="*/ 108 w 196"/>
                  <a:gd name="T53" fmla="*/ 56 h 169"/>
                  <a:gd name="T54" fmla="*/ 117 w 196"/>
                  <a:gd name="T55" fmla="*/ 52 h 169"/>
                  <a:gd name="T56" fmla="*/ 134 w 196"/>
                  <a:gd name="T57" fmla="*/ 65 h 169"/>
                  <a:gd name="T58" fmla="*/ 149 w 196"/>
                  <a:gd name="T59" fmla="*/ 82 h 169"/>
                  <a:gd name="T60" fmla="*/ 167 w 196"/>
                  <a:gd name="T61" fmla="*/ 94 h 169"/>
                  <a:gd name="T62" fmla="*/ 176 w 196"/>
                  <a:gd name="T63" fmla="*/ 96 h 169"/>
                  <a:gd name="T64" fmla="*/ 193 w 196"/>
                  <a:gd name="T65" fmla="*/ 90 h 169"/>
                  <a:gd name="T66" fmla="*/ 196 w 196"/>
                  <a:gd name="T67" fmla="*/ 73 h 169"/>
                  <a:gd name="T68" fmla="*/ 175 w 196"/>
                  <a:gd name="T69" fmla="*/ 62 h 169"/>
                  <a:gd name="T70" fmla="*/ 167 w 196"/>
                  <a:gd name="T71" fmla="*/ 47 h 169"/>
                  <a:gd name="T72" fmla="*/ 153 w 196"/>
                  <a:gd name="T73" fmla="*/ 44 h 169"/>
                  <a:gd name="T74" fmla="*/ 134 w 196"/>
                  <a:gd name="T75" fmla="*/ 39 h 169"/>
                  <a:gd name="T76" fmla="*/ 126 w 196"/>
                  <a:gd name="T77" fmla="*/ 41 h 169"/>
                  <a:gd name="T78" fmla="*/ 123 w 196"/>
                  <a:gd name="T79" fmla="*/ 27 h 169"/>
                  <a:gd name="T80" fmla="*/ 111 w 196"/>
                  <a:gd name="T81" fmla="*/ 20 h 169"/>
                  <a:gd name="T82" fmla="*/ 94 w 196"/>
                  <a:gd name="T83" fmla="*/ 18 h 169"/>
                  <a:gd name="T84" fmla="*/ 84 w 196"/>
                  <a:gd name="T85" fmla="*/ 14 h 169"/>
                  <a:gd name="T86" fmla="*/ 78 w 196"/>
                  <a:gd name="T87" fmla="*/ 6 h 169"/>
                  <a:gd name="T88" fmla="*/ 58 w 196"/>
                  <a:gd name="T89" fmla="*/ 0 h 169"/>
                  <a:gd name="T90" fmla="*/ 50 w 196"/>
                  <a:gd name="T91" fmla="*/ 7 h 169"/>
                  <a:gd name="T92" fmla="*/ 40 w 196"/>
                  <a:gd name="T93" fmla="*/ 1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6" h="169">
                    <a:moveTo>
                      <a:pt x="40" y="10"/>
                    </a:moveTo>
                    <a:lnTo>
                      <a:pt x="37" y="15"/>
                    </a:lnTo>
                    <a:lnTo>
                      <a:pt x="40" y="23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4" y="41"/>
                    </a:lnTo>
                    <a:lnTo>
                      <a:pt x="29" y="42"/>
                    </a:lnTo>
                    <a:lnTo>
                      <a:pt x="23" y="38"/>
                    </a:lnTo>
                    <a:lnTo>
                      <a:pt x="29" y="56"/>
                    </a:lnTo>
                    <a:lnTo>
                      <a:pt x="23" y="65"/>
                    </a:lnTo>
                    <a:lnTo>
                      <a:pt x="21" y="70"/>
                    </a:lnTo>
                    <a:lnTo>
                      <a:pt x="17" y="73"/>
                    </a:lnTo>
                    <a:lnTo>
                      <a:pt x="14" y="79"/>
                    </a:lnTo>
                    <a:lnTo>
                      <a:pt x="6" y="79"/>
                    </a:lnTo>
                    <a:lnTo>
                      <a:pt x="0" y="82"/>
                    </a:lnTo>
                    <a:lnTo>
                      <a:pt x="2" y="88"/>
                    </a:lnTo>
                    <a:lnTo>
                      <a:pt x="5" y="109"/>
                    </a:lnTo>
                    <a:lnTo>
                      <a:pt x="8" y="112"/>
                    </a:lnTo>
                    <a:lnTo>
                      <a:pt x="6" y="118"/>
                    </a:lnTo>
                    <a:lnTo>
                      <a:pt x="2" y="120"/>
                    </a:lnTo>
                    <a:lnTo>
                      <a:pt x="2" y="135"/>
                    </a:lnTo>
                    <a:lnTo>
                      <a:pt x="6" y="140"/>
                    </a:lnTo>
                    <a:lnTo>
                      <a:pt x="8" y="144"/>
                    </a:lnTo>
                    <a:lnTo>
                      <a:pt x="3" y="153"/>
                    </a:lnTo>
                    <a:lnTo>
                      <a:pt x="0" y="162"/>
                    </a:lnTo>
                    <a:lnTo>
                      <a:pt x="3" y="166"/>
                    </a:lnTo>
                    <a:lnTo>
                      <a:pt x="8" y="169"/>
                    </a:lnTo>
                    <a:lnTo>
                      <a:pt x="32" y="155"/>
                    </a:lnTo>
                    <a:lnTo>
                      <a:pt x="43" y="153"/>
                    </a:lnTo>
                    <a:lnTo>
                      <a:pt x="53" y="150"/>
                    </a:lnTo>
                    <a:lnTo>
                      <a:pt x="58" y="144"/>
                    </a:lnTo>
                    <a:lnTo>
                      <a:pt x="56" y="141"/>
                    </a:lnTo>
                    <a:lnTo>
                      <a:pt x="61" y="132"/>
                    </a:lnTo>
                    <a:lnTo>
                      <a:pt x="62" y="129"/>
                    </a:lnTo>
                    <a:lnTo>
                      <a:pt x="55" y="123"/>
                    </a:lnTo>
                    <a:lnTo>
                      <a:pt x="53" y="120"/>
                    </a:lnTo>
                    <a:lnTo>
                      <a:pt x="56" y="115"/>
                    </a:lnTo>
                    <a:lnTo>
                      <a:pt x="59" y="108"/>
                    </a:lnTo>
                    <a:lnTo>
                      <a:pt x="59" y="99"/>
                    </a:lnTo>
                    <a:lnTo>
                      <a:pt x="53" y="90"/>
                    </a:lnTo>
                    <a:lnTo>
                      <a:pt x="59" y="86"/>
                    </a:lnTo>
                    <a:lnTo>
                      <a:pt x="61" y="80"/>
                    </a:lnTo>
                    <a:lnTo>
                      <a:pt x="72" y="85"/>
                    </a:lnTo>
                    <a:lnTo>
                      <a:pt x="72" y="77"/>
                    </a:lnTo>
                    <a:lnTo>
                      <a:pt x="81" y="85"/>
                    </a:lnTo>
                    <a:lnTo>
                      <a:pt x="90" y="90"/>
                    </a:lnTo>
                    <a:lnTo>
                      <a:pt x="96" y="88"/>
                    </a:lnTo>
                    <a:lnTo>
                      <a:pt x="99" y="83"/>
                    </a:lnTo>
                    <a:lnTo>
                      <a:pt x="97" y="76"/>
                    </a:lnTo>
                    <a:lnTo>
                      <a:pt x="103" y="70"/>
                    </a:lnTo>
                    <a:lnTo>
                      <a:pt x="105" y="65"/>
                    </a:lnTo>
                    <a:lnTo>
                      <a:pt x="102" y="61"/>
                    </a:lnTo>
                    <a:lnTo>
                      <a:pt x="105" y="56"/>
                    </a:lnTo>
                    <a:lnTo>
                      <a:pt x="108" y="56"/>
                    </a:lnTo>
                    <a:lnTo>
                      <a:pt x="113" y="52"/>
                    </a:lnTo>
                    <a:lnTo>
                      <a:pt x="117" y="52"/>
                    </a:lnTo>
                    <a:lnTo>
                      <a:pt x="117" y="56"/>
                    </a:lnTo>
                    <a:lnTo>
                      <a:pt x="134" y="65"/>
                    </a:lnTo>
                    <a:lnTo>
                      <a:pt x="141" y="76"/>
                    </a:lnTo>
                    <a:lnTo>
                      <a:pt x="149" y="82"/>
                    </a:lnTo>
                    <a:lnTo>
                      <a:pt x="149" y="86"/>
                    </a:lnTo>
                    <a:lnTo>
                      <a:pt x="167" y="94"/>
                    </a:lnTo>
                    <a:lnTo>
                      <a:pt x="172" y="93"/>
                    </a:lnTo>
                    <a:lnTo>
                      <a:pt x="176" y="96"/>
                    </a:lnTo>
                    <a:lnTo>
                      <a:pt x="182" y="93"/>
                    </a:lnTo>
                    <a:lnTo>
                      <a:pt x="193" y="90"/>
                    </a:lnTo>
                    <a:lnTo>
                      <a:pt x="191" y="76"/>
                    </a:lnTo>
                    <a:lnTo>
                      <a:pt x="196" y="73"/>
                    </a:lnTo>
                    <a:lnTo>
                      <a:pt x="187" y="70"/>
                    </a:lnTo>
                    <a:lnTo>
                      <a:pt x="175" y="62"/>
                    </a:lnTo>
                    <a:lnTo>
                      <a:pt x="170" y="56"/>
                    </a:lnTo>
                    <a:lnTo>
                      <a:pt x="167" y="47"/>
                    </a:lnTo>
                    <a:lnTo>
                      <a:pt x="163" y="44"/>
                    </a:lnTo>
                    <a:lnTo>
                      <a:pt x="153" y="44"/>
                    </a:lnTo>
                    <a:lnTo>
                      <a:pt x="141" y="39"/>
                    </a:lnTo>
                    <a:lnTo>
                      <a:pt x="134" y="39"/>
                    </a:lnTo>
                    <a:lnTo>
                      <a:pt x="128" y="44"/>
                    </a:lnTo>
                    <a:lnTo>
                      <a:pt x="126" y="41"/>
                    </a:lnTo>
                    <a:lnTo>
                      <a:pt x="135" y="32"/>
                    </a:lnTo>
                    <a:lnTo>
                      <a:pt x="123" y="27"/>
                    </a:lnTo>
                    <a:lnTo>
                      <a:pt x="114" y="26"/>
                    </a:lnTo>
                    <a:lnTo>
                      <a:pt x="111" y="20"/>
                    </a:lnTo>
                    <a:lnTo>
                      <a:pt x="96" y="21"/>
                    </a:lnTo>
                    <a:lnTo>
                      <a:pt x="94" y="18"/>
                    </a:lnTo>
                    <a:lnTo>
                      <a:pt x="87" y="18"/>
                    </a:lnTo>
                    <a:lnTo>
                      <a:pt x="84" y="14"/>
                    </a:lnTo>
                    <a:lnTo>
                      <a:pt x="76" y="10"/>
                    </a:lnTo>
                    <a:lnTo>
                      <a:pt x="78" y="6"/>
                    </a:lnTo>
                    <a:lnTo>
                      <a:pt x="62" y="3"/>
                    </a:lnTo>
                    <a:lnTo>
                      <a:pt x="58" y="0"/>
                    </a:lnTo>
                    <a:lnTo>
                      <a:pt x="50" y="0"/>
                    </a:lnTo>
                    <a:lnTo>
                      <a:pt x="50" y="7"/>
                    </a:lnTo>
                    <a:lnTo>
                      <a:pt x="44" y="10"/>
                    </a:lnTo>
                    <a:lnTo>
                      <a:pt x="40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9" name="Freeform 3301">
                <a:extLst>
                  <a:ext uri="{FF2B5EF4-FFF2-40B4-BE49-F238E27FC236}">
                    <a16:creationId xmlns:a16="http://schemas.microsoft.com/office/drawing/2014/main" id="{AD3F0C4B-8464-EFBC-BE19-915E1923E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511"/>
                <a:ext cx="98" cy="85"/>
              </a:xfrm>
              <a:custGeom>
                <a:avLst/>
                <a:gdLst>
                  <a:gd name="T0" fmla="*/ 44 w 196"/>
                  <a:gd name="T1" fmla="*/ 10 h 169"/>
                  <a:gd name="T2" fmla="*/ 50 w 196"/>
                  <a:gd name="T3" fmla="*/ 0 h 169"/>
                  <a:gd name="T4" fmla="*/ 62 w 196"/>
                  <a:gd name="T5" fmla="*/ 3 h 169"/>
                  <a:gd name="T6" fmla="*/ 76 w 196"/>
                  <a:gd name="T7" fmla="*/ 10 h 169"/>
                  <a:gd name="T8" fmla="*/ 87 w 196"/>
                  <a:gd name="T9" fmla="*/ 18 h 169"/>
                  <a:gd name="T10" fmla="*/ 96 w 196"/>
                  <a:gd name="T11" fmla="*/ 21 h 169"/>
                  <a:gd name="T12" fmla="*/ 114 w 196"/>
                  <a:gd name="T13" fmla="*/ 26 h 169"/>
                  <a:gd name="T14" fmla="*/ 135 w 196"/>
                  <a:gd name="T15" fmla="*/ 32 h 169"/>
                  <a:gd name="T16" fmla="*/ 128 w 196"/>
                  <a:gd name="T17" fmla="*/ 44 h 169"/>
                  <a:gd name="T18" fmla="*/ 141 w 196"/>
                  <a:gd name="T19" fmla="*/ 39 h 169"/>
                  <a:gd name="T20" fmla="*/ 163 w 196"/>
                  <a:gd name="T21" fmla="*/ 44 h 169"/>
                  <a:gd name="T22" fmla="*/ 170 w 196"/>
                  <a:gd name="T23" fmla="*/ 56 h 169"/>
                  <a:gd name="T24" fmla="*/ 187 w 196"/>
                  <a:gd name="T25" fmla="*/ 70 h 169"/>
                  <a:gd name="T26" fmla="*/ 191 w 196"/>
                  <a:gd name="T27" fmla="*/ 76 h 169"/>
                  <a:gd name="T28" fmla="*/ 182 w 196"/>
                  <a:gd name="T29" fmla="*/ 93 h 169"/>
                  <a:gd name="T30" fmla="*/ 172 w 196"/>
                  <a:gd name="T31" fmla="*/ 93 h 169"/>
                  <a:gd name="T32" fmla="*/ 149 w 196"/>
                  <a:gd name="T33" fmla="*/ 86 h 169"/>
                  <a:gd name="T34" fmla="*/ 141 w 196"/>
                  <a:gd name="T35" fmla="*/ 76 h 169"/>
                  <a:gd name="T36" fmla="*/ 117 w 196"/>
                  <a:gd name="T37" fmla="*/ 56 h 169"/>
                  <a:gd name="T38" fmla="*/ 113 w 196"/>
                  <a:gd name="T39" fmla="*/ 52 h 169"/>
                  <a:gd name="T40" fmla="*/ 105 w 196"/>
                  <a:gd name="T41" fmla="*/ 56 h 169"/>
                  <a:gd name="T42" fmla="*/ 105 w 196"/>
                  <a:gd name="T43" fmla="*/ 65 h 169"/>
                  <a:gd name="T44" fmla="*/ 97 w 196"/>
                  <a:gd name="T45" fmla="*/ 76 h 169"/>
                  <a:gd name="T46" fmla="*/ 96 w 196"/>
                  <a:gd name="T47" fmla="*/ 88 h 169"/>
                  <a:gd name="T48" fmla="*/ 81 w 196"/>
                  <a:gd name="T49" fmla="*/ 85 h 169"/>
                  <a:gd name="T50" fmla="*/ 72 w 196"/>
                  <a:gd name="T51" fmla="*/ 85 h 169"/>
                  <a:gd name="T52" fmla="*/ 59 w 196"/>
                  <a:gd name="T53" fmla="*/ 86 h 169"/>
                  <a:gd name="T54" fmla="*/ 59 w 196"/>
                  <a:gd name="T55" fmla="*/ 99 h 169"/>
                  <a:gd name="T56" fmla="*/ 56 w 196"/>
                  <a:gd name="T57" fmla="*/ 115 h 169"/>
                  <a:gd name="T58" fmla="*/ 55 w 196"/>
                  <a:gd name="T59" fmla="*/ 123 h 169"/>
                  <a:gd name="T60" fmla="*/ 61 w 196"/>
                  <a:gd name="T61" fmla="*/ 132 h 169"/>
                  <a:gd name="T62" fmla="*/ 58 w 196"/>
                  <a:gd name="T63" fmla="*/ 144 h 169"/>
                  <a:gd name="T64" fmla="*/ 43 w 196"/>
                  <a:gd name="T65" fmla="*/ 153 h 169"/>
                  <a:gd name="T66" fmla="*/ 8 w 196"/>
                  <a:gd name="T67" fmla="*/ 169 h 169"/>
                  <a:gd name="T68" fmla="*/ 0 w 196"/>
                  <a:gd name="T69" fmla="*/ 162 h 169"/>
                  <a:gd name="T70" fmla="*/ 8 w 196"/>
                  <a:gd name="T71" fmla="*/ 144 h 169"/>
                  <a:gd name="T72" fmla="*/ 2 w 196"/>
                  <a:gd name="T73" fmla="*/ 135 h 169"/>
                  <a:gd name="T74" fmla="*/ 6 w 196"/>
                  <a:gd name="T75" fmla="*/ 118 h 169"/>
                  <a:gd name="T76" fmla="*/ 5 w 196"/>
                  <a:gd name="T77" fmla="*/ 109 h 169"/>
                  <a:gd name="T78" fmla="*/ 0 w 196"/>
                  <a:gd name="T79" fmla="*/ 82 h 169"/>
                  <a:gd name="T80" fmla="*/ 14 w 196"/>
                  <a:gd name="T81" fmla="*/ 79 h 169"/>
                  <a:gd name="T82" fmla="*/ 21 w 196"/>
                  <a:gd name="T83" fmla="*/ 70 h 169"/>
                  <a:gd name="T84" fmla="*/ 29 w 196"/>
                  <a:gd name="T85" fmla="*/ 56 h 169"/>
                  <a:gd name="T86" fmla="*/ 29 w 196"/>
                  <a:gd name="T87" fmla="*/ 42 h 169"/>
                  <a:gd name="T88" fmla="*/ 38 w 196"/>
                  <a:gd name="T89" fmla="*/ 32 h 169"/>
                  <a:gd name="T90" fmla="*/ 40 w 196"/>
                  <a:gd name="T91" fmla="*/ 23 h 169"/>
                  <a:gd name="T92" fmla="*/ 40 w 196"/>
                  <a:gd name="T93" fmla="*/ 1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6" h="169">
                    <a:moveTo>
                      <a:pt x="40" y="10"/>
                    </a:moveTo>
                    <a:lnTo>
                      <a:pt x="44" y="10"/>
                    </a:lnTo>
                    <a:lnTo>
                      <a:pt x="50" y="7"/>
                    </a:lnTo>
                    <a:lnTo>
                      <a:pt x="50" y="0"/>
                    </a:lnTo>
                    <a:lnTo>
                      <a:pt x="58" y="0"/>
                    </a:lnTo>
                    <a:lnTo>
                      <a:pt x="62" y="3"/>
                    </a:lnTo>
                    <a:lnTo>
                      <a:pt x="78" y="6"/>
                    </a:lnTo>
                    <a:lnTo>
                      <a:pt x="76" y="10"/>
                    </a:lnTo>
                    <a:lnTo>
                      <a:pt x="84" y="14"/>
                    </a:lnTo>
                    <a:lnTo>
                      <a:pt x="87" y="18"/>
                    </a:lnTo>
                    <a:lnTo>
                      <a:pt x="94" y="18"/>
                    </a:lnTo>
                    <a:lnTo>
                      <a:pt x="96" y="21"/>
                    </a:lnTo>
                    <a:lnTo>
                      <a:pt x="111" y="20"/>
                    </a:lnTo>
                    <a:lnTo>
                      <a:pt x="114" y="26"/>
                    </a:lnTo>
                    <a:lnTo>
                      <a:pt x="123" y="27"/>
                    </a:lnTo>
                    <a:lnTo>
                      <a:pt x="135" y="32"/>
                    </a:lnTo>
                    <a:lnTo>
                      <a:pt x="126" y="41"/>
                    </a:lnTo>
                    <a:lnTo>
                      <a:pt x="128" y="44"/>
                    </a:lnTo>
                    <a:lnTo>
                      <a:pt x="134" y="39"/>
                    </a:lnTo>
                    <a:lnTo>
                      <a:pt x="141" y="39"/>
                    </a:lnTo>
                    <a:lnTo>
                      <a:pt x="153" y="44"/>
                    </a:lnTo>
                    <a:lnTo>
                      <a:pt x="163" y="44"/>
                    </a:lnTo>
                    <a:lnTo>
                      <a:pt x="167" y="47"/>
                    </a:lnTo>
                    <a:lnTo>
                      <a:pt x="170" y="56"/>
                    </a:lnTo>
                    <a:lnTo>
                      <a:pt x="175" y="62"/>
                    </a:lnTo>
                    <a:lnTo>
                      <a:pt x="187" y="70"/>
                    </a:lnTo>
                    <a:lnTo>
                      <a:pt x="196" y="73"/>
                    </a:lnTo>
                    <a:lnTo>
                      <a:pt x="191" y="76"/>
                    </a:lnTo>
                    <a:lnTo>
                      <a:pt x="193" y="90"/>
                    </a:lnTo>
                    <a:lnTo>
                      <a:pt x="182" y="93"/>
                    </a:lnTo>
                    <a:lnTo>
                      <a:pt x="176" y="96"/>
                    </a:lnTo>
                    <a:lnTo>
                      <a:pt x="172" y="93"/>
                    </a:lnTo>
                    <a:lnTo>
                      <a:pt x="167" y="94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1" y="76"/>
                    </a:lnTo>
                    <a:lnTo>
                      <a:pt x="134" y="65"/>
                    </a:lnTo>
                    <a:lnTo>
                      <a:pt x="117" y="56"/>
                    </a:lnTo>
                    <a:lnTo>
                      <a:pt x="117" y="52"/>
                    </a:lnTo>
                    <a:lnTo>
                      <a:pt x="113" y="52"/>
                    </a:lnTo>
                    <a:lnTo>
                      <a:pt x="108" y="56"/>
                    </a:lnTo>
                    <a:lnTo>
                      <a:pt x="105" y="56"/>
                    </a:lnTo>
                    <a:lnTo>
                      <a:pt x="102" y="61"/>
                    </a:lnTo>
                    <a:lnTo>
                      <a:pt x="105" y="65"/>
                    </a:lnTo>
                    <a:lnTo>
                      <a:pt x="103" y="70"/>
                    </a:lnTo>
                    <a:lnTo>
                      <a:pt x="97" y="76"/>
                    </a:lnTo>
                    <a:lnTo>
                      <a:pt x="99" y="83"/>
                    </a:lnTo>
                    <a:lnTo>
                      <a:pt x="96" y="88"/>
                    </a:lnTo>
                    <a:lnTo>
                      <a:pt x="90" y="90"/>
                    </a:lnTo>
                    <a:lnTo>
                      <a:pt x="81" y="85"/>
                    </a:lnTo>
                    <a:lnTo>
                      <a:pt x="72" y="77"/>
                    </a:lnTo>
                    <a:lnTo>
                      <a:pt x="72" y="85"/>
                    </a:lnTo>
                    <a:lnTo>
                      <a:pt x="61" y="80"/>
                    </a:lnTo>
                    <a:lnTo>
                      <a:pt x="59" y="86"/>
                    </a:lnTo>
                    <a:lnTo>
                      <a:pt x="53" y="90"/>
                    </a:lnTo>
                    <a:lnTo>
                      <a:pt x="59" y="99"/>
                    </a:lnTo>
                    <a:lnTo>
                      <a:pt x="59" y="108"/>
                    </a:lnTo>
                    <a:lnTo>
                      <a:pt x="56" y="115"/>
                    </a:lnTo>
                    <a:lnTo>
                      <a:pt x="53" y="120"/>
                    </a:lnTo>
                    <a:lnTo>
                      <a:pt x="55" y="123"/>
                    </a:lnTo>
                    <a:lnTo>
                      <a:pt x="62" y="129"/>
                    </a:lnTo>
                    <a:lnTo>
                      <a:pt x="61" y="132"/>
                    </a:lnTo>
                    <a:lnTo>
                      <a:pt x="56" y="141"/>
                    </a:lnTo>
                    <a:lnTo>
                      <a:pt x="58" y="144"/>
                    </a:lnTo>
                    <a:lnTo>
                      <a:pt x="53" y="150"/>
                    </a:lnTo>
                    <a:lnTo>
                      <a:pt x="43" y="153"/>
                    </a:lnTo>
                    <a:lnTo>
                      <a:pt x="32" y="155"/>
                    </a:lnTo>
                    <a:lnTo>
                      <a:pt x="8" y="169"/>
                    </a:lnTo>
                    <a:lnTo>
                      <a:pt x="3" y="166"/>
                    </a:lnTo>
                    <a:lnTo>
                      <a:pt x="0" y="162"/>
                    </a:lnTo>
                    <a:lnTo>
                      <a:pt x="3" y="153"/>
                    </a:lnTo>
                    <a:lnTo>
                      <a:pt x="8" y="144"/>
                    </a:lnTo>
                    <a:lnTo>
                      <a:pt x="6" y="140"/>
                    </a:lnTo>
                    <a:lnTo>
                      <a:pt x="2" y="135"/>
                    </a:lnTo>
                    <a:lnTo>
                      <a:pt x="2" y="120"/>
                    </a:lnTo>
                    <a:lnTo>
                      <a:pt x="6" y="118"/>
                    </a:lnTo>
                    <a:lnTo>
                      <a:pt x="8" y="112"/>
                    </a:lnTo>
                    <a:lnTo>
                      <a:pt x="5" y="109"/>
                    </a:lnTo>
                    <a:lnTo>
                      <a:pt x="2" y="88"/>
                    </a:lnTo>
                    <a:lnTo>
                      <a:pt x="0" y="82"/>
                    </a:lnTo>
                    <a:lnTo>
                      <a:pt x="6" y="79"/>
                    </a:lnTo>
                    <a:lnTo>
                      <a:pt x="14" y="79"/>
                    </a:lnTo>
                    <a:lnTo>
                      <a:pt x="17" y="73"/>
                    </a:lnTo>
                    <a:lnTo>
                      <a:pt x="21" y="70"/>
                    </a:lnTo>
                    <a:lnTo>
                      <a:pt x="23" y="65"/>
                    </a:lnTo>
                    <a:lnTo>
                      <a:pt x="29" y="56"/>
                    </a:lnTo>
                    <a:lnTo>
                      <a:pt x="23" y="38"/>
                    </a:lnTo>
                    <a:lnTo>
                      <a:pt x="29" y="42"/>
                    </a:lnTo>
                    <a:lnTo>
                      <a:pt x="34" y="41"/>
                    </a:lnTo>
                    <a:lnTo>
                      <a:pt x="38" y="32"/>
                    </a:lnTo>
                    <a:lnTo>
                      <a:pt x="37" y="32"/>
                    </a:lnTo>
                    <a:lnTo>
                      <a:pt x="40" y="23"/>
                    </a:lnTo>
                    <a:lnTo>
                      <a:pt x="37" y="15"/>
                    </a:lnTo>
                    <a:lnTo>
                      <a:pt x="4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0" name="Freeform 3302">
                <a:extLst>
                  <a:ext uri="{FF2B5EF4-FFF2-40B4-BE49-F238E27FC236}">
                    <a16:creationId xmlns:a16="http://schemas.microsoft.com/office/drawing/2014/main" id="{2A5FE6BD-98C9-DCDD-9818-B5F91CECA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511"/>
                <a:ext cx="98" cy="85"/>
              </a:xfrm>
              <a:custGeom>
                <a:avLst/>
                <a:gdLst>
                  <a:gd name="T0" fmla="*/ 44 w 196"/>
                  <a:gd name="T1" fmla="*/ 10 h 169"/>
                  <a:gd name="T2" fmla="*/ 50 w 196"/>
                  <a:gd name="T3" fmla="*/ 0 h 169"/>
                  <a:gd name="T4" fmla="*/ 62 w 196"/>
                  <a:gd name="T5" fmla="*/ 3 h 169"/>
                  <a:gd name="T6" fmla="*/ 76 w 196"/>
                  <a:gd name="T7" fmla="*/ 10 h 169"/>
                  <a:gd name="T8" fmla="*/ 87 w 196"/>
                  <a:gd name="T9" fmla="*/ 18 h 169"/>
                  <a:gd name="T10" fmla="*/ 96 w 196"/>
                  <a:gd name="T11" fmla="*/ 21 h 169"/>
                  <a:gd name="T12" fmla="*/ 114 w 196"/>
                  <a:gd name="T13" fmla="*/ 26 h 169"/>
                  <a:gd name="T14" fmla="*/ 135 w 196"/>
                  <a:gd name="T15" fmla="*/ 32 h 169"/>
                  <a:gd name="T16" fmla="*/ 128 w 196"/>
                  <a:gd name="T17" fmla="*/ 44 h 169"/>
                  <a:gd name="T18" fmla="*/ 141 w 196"/>
                  <a:gd name="T19" fmla="*/ 39 h 169"/>
                  <a:gd name="T20" fmla="*/ 163 w 196"/>
                  <a:gd name="T21" fmla="*/ 44 h 169"/>
                  <a:gd name="T22" fmla="*/ 170 w 196"/>
                  <a:gd name="T23" fmla="*/ 56 h 169"/>
                  <a:gd name="T24" fmla="*/ 187 w 196"/>
                  <a:gd name="T25" fmla="*/ 70 h 169"/>
                  <a:gd name="T26" fmla="*/ 191 w 196"/>
                  <a:gd name="T27" fmla="*/ 76 h 169"/>
                  <a:gd name="T28" fmla="*/ 182 w 196"/>
                  <a:gd name="T29" fmla="*/ 93 h 169"/>
                  <a:gd name="T30" fmla="*/ 172 w 196"/>
                  <a:gd name="T31" fmla="*/ 93 h 169"/>
                  <a:gd name="T32" fmla="*/ 149 w 196"/>
                  <a:gd name="T33" fmla="*/ 86 h 169"/>
                  <a:gd name="T34" fmla="*/ 141 w 196"/>
                  <a:gd name="T35" fmla="*/ 76 h 169"/>
                  <a:gd name="T36" fmla="*/ 117 w 196"/>
                  <a:gd name="T37" fmla="*/ 56 h 169"/>
                  <a:gd name="T38" fmla="*/ 113 w 196"/>
                  <a:gd name="T39" fmla="*/ 52 h 169"/>
                  <a:gd name="T40" fmla="*/ 105 w 196"/>
                  <a:gd name="T41" fmla="*/ 56 h 169"/>
                  <a:gd name="T42" fmla="*/ 105 w 196"/>
                  <a:gd name="T43" fmla="*/ 65 h 169"/>
                  <a:gd name="T44" fmla="*/ 97 w 196"/>
                  <a:gd name="T45" fmla="*/ 76 h 169"/>
                  <a:gd name="T46" fmla="*/ 96 w 196"/>
                  <a:gd name="T47" fmla="*/ 88 h 169"/>
                  <a:gd name="T48" fmla="*/ 81 w 196"/>
                  <a:gd name="T49" fmla="*/ 85 h 169"/>
                  <a:gd name="T50" fmla="*/ 72 w 196"/>
                  <a:gd name="T51" fmla="*/ 85 h 169"/>
                  <a:gd name="T52" fmla="*/ 59 w 196"/>
                  <a:gd name="T53" fmla="*/ 86 h 169"/>
                  <a:gd name="T54" fmla="*/ 59 w 196"/>
                  <a:gd name="T55" fmla="*/ 99 h 169"/>
                  <a:gd name="T56" fmla="*/ 56 w 196"/>
                  <a:gd name="T57" fmla="*/ 115 h 169"/>
                  <a:gd name="T58" fmla="*/ 55 w 196"/>
                  <a:gd name="T59" fmla="*/ 123 h 169"/>
                  <a:gd name="T60" fmla="*/ 61 w 196"/>
                  <a:gd name="T61" fmla="*/ 132 h 169"/>
                  <a:gd name="T62" fmla="*/ 58 w 196"/>
                  <a:gd name="T63" fmla="*/ 144 h 169"/>
                  <a:gd name="T64" fmla="*/ 43 w 196"/>
                  <a:gd name="T65" fmla="*/ 153 h 169"/>
                  <a:gd name="T66" fmla="*/ 8 w 196"/>
                  <a:gd name="T67" fmla="*/ 169 h 169"/>
                  <a:gd name="T68" fmla="*/ 0 w 196"/>
                  <a:gd name="T69" fmla="*/ 162 h 169"/>
                  <a:gd name="T70" fmla="*/ 8 w 196"/>
                  <a:gd name="T71" fmla="*/ 144 h 169"/>
                  <a:gd name="T72" fmla="*/ 2 w 196"/>
                  <a:gd name="T73" fmla="*/ 135 h 169"/>
                  <a:gd name="T74" fmla="*/ 6 w 196"/>
                  <a:gd name="T75" fmla="*/ 118 h 169"/>
                  <a:gd name="T76" fmla="*/ 5 w 196"/>
                  <a:gd name="T77" fmla="*/ 109 h 169"/>
                  <a:gd name="T78" fmla="*/ 0 w 196"/>
                  <a:gd name="T79" fmla="*/ 82 h 169"/>
                  <a:gd name="T80" fmla="*/ 14 w 196"/>
                  <a:gd name="T81" fmla="*/ 79 h 169"/>
                  <a:gd name="T82" fmla="*/ 21 w 196"/>
                  <a:gd name="T83" fmla="*/ 70 h 169"/>
                  <a:gd name="T84" fmla="*/ 29 w 196"/>
                  <a:gd name="T85" fmla="*/ 56 h 169"/>
                  <a:gd name="T86" fmla="*/ 29 w 196"/>
                  <a:gd name="T87" fmla="*/ 42 h 169"/>
                  <a:gd name="T88" fmla="*/ 38 w 196"/>
                  <a:gd name="T89" fmla="*/ 32 h 169"/>
                  <a:gd name="T90" fmla="*/ 40 w 196"/>
                  <a:gd name="T91" fmla="*/ 23 h 169"/>
                  <a:gd name="T92" fmla="*/ 40 w 196"/>
                  <a:gd name="T93" fmla="*/ 1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6" h="169">
                    <a:moveTo>
                      <a:pt x="40" y="10"/>
                    </a:moveTo>
                    <a:lnTo>
                      <a:pt x="44" y="10"/>
                    </a:lnTo>
                    <a:lnTo>
                      <a:pt x="50" y="7"/>
                    </a:lnTo>
                    <a:lnTo>
                      <a:pt x="50" y="0"/>
                    </a:lnTo>
                    <a:lnTo>
                      <a:pt x="58" y="0"/>
                    </a:lnTo>
                    <a:lnTo>
                      <a:pt x="62" y="3"/>
                    </a:lnTo>
                    <a:lnTo>
                      <a:pt x="78" y="6"/>
                    </a:lnTo>
                    <a:lnTo>
                      <a:pt x="76" y="10"/>
                    </a:lnTo>
                    <a:lnTo>
                      <a:pt x="84" y="14"/>
                    </a:lnTo>
                    <a:lnTo>
                      <a:pt x="87" y="18"/>
                    </a:lnTo>
                    <a:lnTo>
                      <a:pt x="94" y="18"/>
                    </a:lnTo>
                    <a:lnTo>
                      <a:pt x="96" y="21"/>
                    </a:lnTo>
                    <a:lnTo>
                      <a:pt x="111" y="20"/>
                    </a:lnTo>
                    <a:lnTo>
                      <a:pt x="114" y="26"/>
                    </a:lnTo>
                    <a:lnTo>
                      <a:pt x="123" y="27"/>
                    </a:lnTo>
                    <a:lnTo>
                      <a:pt x="135" y="32"/>
                    </a:lnTo>
                    <a:lnTo>
                      <a:pt x="126" y="41"/>
                    </a:lnTo>
                    <a:lnTo>
                      <a:pt x="128" y="44"/>
                    </a:lnTo>
                    <a:lnTo>
                      <a:pt x="134" y="39"/>
                    </a:lnTo>
                    <a:lnTo>
                      <a:pt x="141" y="39"/>
                    </a:lnTo>
                    <a:lnTo>
                      <a:pt x="153" y="44"/>
                    </a:lnTo>
                    <a:lnTo>
                      <a:pt x="163" y="44"/>
                    </a:lnTo>
                    <a:lnTo>
                      <a:pt x="167" y="47"/>
                    </a:lnTo>
                    <a:lnTo>
                      <a:pt x="170" y="56"/>
                    </a:lnTo>
                    <a:lnTo>
                      <a:pt x="175" y="62"/>
                    </a:lnTo>
                    <a:lnTo>
                      <a:pt x="187" y="70"/>
                    </a:lnTo>
                    <a:lnTo>
                      <a:pt x="196" y="73"/>
                    </a:lnTo>
                    <a:lnTo>
                      <a:pt x="191" y="76"/>
                    </a:lnTo>
                    <a:lnTo>
                      <a:pt x="193" y="90"/>
                    </a:lnTo>
                    <a:lnTo>
                      <a:pt x="182" y="93"/>
                    </a:lnTo>
                    <a:lnTo>
                      <a:pt x="176" y="96"/>
                    </a:lnTo>
                    <a:lnTo>
                      <a:pt x="172" y="93"/>
                    </a:lnTo>
                    <a:lnTo>
                      <a:pt x="167" y="94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1" y="76"/>
                    </a:lnTo>
                    <a:lnTo>
                      <a:pt x="134" y="65"/>
                    </a:lnTo>
                    <a:lnTo>
                      <a:pt x="117" y="56"/>
                    </a:lnTo>
                    <a:lnTo>
                      <a:pt x="117" y="52"/>
                    </a:lnTo>
                    <a:lnTo>
                      <a:pt x="113" y="52"/>
                    </a:lnTo>
                    <a:lnTo>
                      <a:pt x="108" y="56"/>
                    </a:lnTo>
                    <a:lnTo>
                      <a:pt x="105" y="56"/>
                    </a:lnTo>
                    <a:lnTo>
                      <a:pt x="102" y="61"/>
                    </a:lnTo>
                    <a:lnTo>
                      <a:pt x="105" y="65"/>
                    </a:lnTo>
                    <a:lnTo>
                      <a:pt x="103" y="70"/>
                    </a:lnTo>
                    <a:lnTo>
                      <a:pt x="97" y="76"/>
                    </a:lnTo>
                    <a:lnTo>
                      <a:pt x="99" y="83"/>
                    </a:lnTo>
                    <a:lnTo>
                      <a:pt x="96" y="88"/>
                    </a:lnTo>
                    <a:lnTo>
                      <a:pt x="90" y="90"/>
                    </a:lnTo>
                    <a:lnTo>
                      <a:pt x="81" y="85"/>
                    </a:lnTo>
                    <a:lnTo>
                      <a:pt x="72" y="77"/>
                    </a:lnTo>
                    <a:lnTo>
                      <a:pt x="72" y="85"/>
                    </a:lnTo>
                    <a:lnTo>
                      <a:pt x="61" y="80"/>
                    </a:lnTo>
                    <a:lnTo>
                      <a:pt x="59" y="86"/>
                    </a:lnTo>
                    <a:lnTo>
                      <a:pt x="53" y="90"/>
                    </a:lnTo>
                    <a:lnTo>
                      <a:pt x="59" y="99"/>
                    </a:lnTo>
                    <a:lnTo>
                      <a:pt x="59" y="108"/>
                    </a:lnTo>
                    <a:lnTo>
                      <a:pt x="56" y="115"/>
                    </a:lnTo>
                    <a:lnTo>
                      <a:pt x="53" y="120"/>
                    </a:lnTo>
                    <a:lnTo>
                      <a:pt x="55" y="123"/>
                    </a:lnTo>
                    <a:lnTo>
                      <a:pt x="62" y="129"/>
                    </a:lnTo>
                    <a:lnTo>
                      <a:pt x="61" y="132"/>
                    </a:lnTo>
                    <a:lnTo>
                      <a:pt x="56" y="141"/>
                    </a:lnTo>
                    <a:lnTo>
                      <a:pt x="58" y="144"/>
                    </a:lnTo>
                    <a:lnTo>
                      <a:pt x="53" y="150"/>
                    </a:lnTo>
                    <a:lnTo>
                      <a:pt x="43" y="153"/>
                    </a:lnTo>
                    <a:lnTo>
                      <a:pt x="32" y="155"/>
                    </a:lnTo>
                    <a:lnTo>
                      <a:pt x="8" y="169"/>
                    </a:lnTo>
                    <a:lnTo>
                      <a:pt x="3" y="166"/>
                    </a:lnTo>
                    <a:lnTo>
                      <a:pt x="0" y="162"/>
                    </a:lnTo>
                    <a:lnTo>
                      <a:pt x="3" y="153"/>
                    </a:lnTo>
                    <a:lnTo>
                      <a:pt x="8" y="144"/>
                    </a:lnTo>
                    <a:lnTo>
                      <a:pt x="6" y="140"/>
                    </a:lnTo>
                    <a:lnTo>
                      <a:pt x="2" y="135"/>
                    </a:lnTo>
                    <a:lnTo>
                      <a:pt x="2" y="120"/>
                    </a:lnTo>
                    <a:lnTo>
                      <a:pt x="6" y="118"/>
                    </a:lnTo>
                    <a:lnTo>
                      <a:pt x="8" y="112"/>
                    </a:lnTo>
                    <a:lnTo>
                      <a:pt x="5" y="109"/>
                    </a:lnTo>
                    <a:lnTo>
                      <a:pt x="2" y="88"/>
                    </a:lnTo>
                    <a:lnTo>
                      <a:pt x="0" y="82"/>
                    </a:lnTo>
                    <a:lnTo>
                      <a:pt x="6" y="79"/>
                    </a:lnTo>
                    <a:lnTo>
                      <a:pt x="14" y="79"/>
                    </a:lnTo>
                    <a:lnTo>
                      <a:pt x="17" y="73"/>
                    </a:lnTo>
                    <a:lnTo>
                      <a:pt x="21" y="70"/>
                    </a:lnTo>
                    <a:lnTo>
                      <a:pt x="23" y="65"/>
                    </a:lnTo>
                    <a:lnTo>
                      <a:pt x="29" y="56"/>
                    </a:lnTo>
                    <a:lnTo>
                      <a:pt x="23" y="38"/>
                    </a:lnTo>
                    <a:lnTo>
                      <a:pt x="29" y="42"/>
                    </a:lnTo>
                    <a:lnTo>
                      <a:pt x="34" y="41"/>
                    </a:lnTo>
                    <a:lnTo>
                      <a:pt x="38" y="32"/>
                    </a:lnTo>
                    <a:lnTo>
                      <a:pt x="37" y="32"/>
                    </a:lnTo>
                    <a:lnTo>
                      <a:pt x="40" y="23"/>
                    </a:lnTo>
                    <a:lnTo>
                      <a:pt x="37" y="15"/>
                    </a:lnTo>
                    <a:lnTo>
                      <a:pt x="4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1" name="Freeform 3303">
                <a:extLst>
                  <a:ext uri="{FF2B5EF4-FFF2-40B4-BE49-F238E27FC236}">
                    <a16:creationId xmlns:a16="http://schemas.microsoft.com/office/drawing/2014/main" id="{46B3D51D-E7FC-A04A-FCAE-288B0620B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330"/>
                <a:ext cx="107" cy="108"/>
              </a:xfrm>
              <a:custGeom>
                <a:avLst/>
                <a:gdLst>
                  <a:gd name="T0" fmla="*/ 54 w 212"/>
                  <a:gd name="T1" fmla="*/ 56 h 217"/>
                  <a:gd name="T2" fmla="*/ 45 w 212"/>
                  <a:gd name="T3" fmla="*/ 73 h 217"/>
                  <a:gd name="T4" fmla="*/ 54 w 212"/>
                  <a:gd name="T5" fmla="*/ 85 h 217"/>
                  <a:gd name="T6" fmla="*/ 54 w 212"/>
                  <a:gd name="T7" fmla="*/ 88 h 217"/>
                  <a:gd name="T8" fmla="*/ 42 w 212"/>
                  <a:gd name="T9" fmla="*/ 97 h 217"/>
                  <a:gd name="T10" fmla="*/ 53 w 212"/>
                  <a:gd name="T11" fmla="*/ 106 h 217"/>
                  <a:gd name="T12" fmla="*/ 56 w 212"/>
                  <a:gd name="T13" fmla="*/ 124 h 217"/>
                  <a:gd name="T14" fmla="*/ 48 w 212"/>
                  <a:gd name="T15" fmla="*/ 133 h 217"/>
                  <a:gd name="T16" fmla="*/ 36 w 212"/>
                  <a:gd name="T17" fmla="*/ 135 h 217"/>
                  <a:gd name="T18" fmla="*/ 30 w 212"/>
                  <a:gd name="T19" fmla="*/ 144 h 217"/>
                  <a:gd name="T20" fmla="*/ 16 w 212"/>
                  <a:gd name="T21" fmla="*/ 153 h 217"/>
                  <a:gd name="T22" fmla="*/ 6 w 212"/>
                  <a:gd name="T23" fmla="*/ 156 h 217"/>
                  <a:gd name="T24" fmla="*/ 9 w 212"/>
                  <a:gd name="T25" fmla="*/ 162 h 217"/>
                  <a:gd name="T26" fmla="*/ 3 w 212"/>
                  <a:gd name="T27" fmla="*/ 168 h 217"/>
                  <a:gd name="T28" fmla="*/ 0 w 212"/>
                  <a:gd name="T29" fmla="*/ 190 h 217"/>
                  <a:gd name="T30" fmla="*/ 9 w 212"/>
                  <a:gd name="T31" fmla="*/ 205 h 217"/>
                  <a:gd name="T32" fmla="*/ 18 w 212"/>
                  <a:gd name="T33" fmla="*/ 217 h 217"/>
                  <a:gd name="T34" fmla="*/ 44 w 212"/>
                  <a:gd name="T35" fmla="*/ 212 h 217"/>
                  <a:gd name="T36" fmla="*/ 60 w 212"/>
                  <a:gd name="T37" fmla="*/ 206 h 217"/>
                  <a:gd name="T38" fmla="*/ 83 w 212"/>
                  <a:gd name="T39" fmla="*/ 206 h 217"/>
                  <a:gd name="T40" fmla="*/ 92 w 212"/>
                  <a:gd name="T41" fmla="*/ 197 h 217"/>
                  <a:gd name="T42" fmla="*/ 127 w 212"/>
                  <a:gd name="T43" fmla="*/ 199 h 217"/>
                  <a:gd name="T44" fmla="*/ 148 w 212"/>
                  <a:gd name="T45" fmla="*/ 196 h 217"/>
                  <a:gd name="T46" fmla="*/ 173 w 212"/>
                  <a:gd name="T47" fmla="*/ 200 h 217"/>
                  <a:gd name="T48" fmla="*/ 195 w 212"/>
                  <a:gd name="T49" fmla="*/ 197 h 217"/>
                  <a:gd name="T50" fmla="*/ 208 w 212"/>
                  <a:gd name="T51" fmla="*/ 190 h 217"/>
                  <a:gd name="T52" fmla="*/ 209 w 212"/>
                  <a:gd name="T53" fmla="*/ 170 h 217"/>
                  <a:gd name="T54" fmla="*/ 205 w 212"/>
                  <a:gd name="T55" fmla="*/ 158 h 217"/>
                  <a:gd name="T56" fmla="*/ 212 w 212"/>
                  <a:gd name="T57" fmla="*/ 153 h 217"/>
                  <a:gd name="T58" fmla="*/ 209 w 212"/>
                  <a:gd name="T59" fmla="*/ 136 h 217"/>
                  <a:gd name="T60" fmla="*/ 203 w 212"/>
                  <a:gd name="T61" fmla="*/ 118 h 217"/>
                  <a:gd name="T62" fmla="*/ 205 w 212"/>
                  <a:gd name="T63" fmla="*/ 104 h 217"/>
                  <a:gd name="T64" fmla="*/ 188 w 212"/>
                  <a:gd name="T65" fmla="*/ 103 h 217"/>
                  <a:gd name="T66" fmla="*/ 179 w 212"/>
                  <a:gd name="T67" fmla="*/ 104 h 217"/>
                  <a:gd name="T68" fmla="*/ 164 w 212"/>
                  <a:gd name="T69" fmla="*/ 91 h 217"/>
                  <a:gd name="T70" fmla="*/ 168 w 212"/>
                  <a:gd name="T71" fmla="*/ 67 h 217"/>
                  <a:gd name="T72" fmla="*/ 162 w 212"/>
                  <a:gd name="T73" fmla="*/ 57 h 217"/>
                  <a:gd name="T74" fmla="*/ 179 w 212"/>
                  <a:gd name="T75" fmla="*/ 36 h 217"/>
                  <a:gd name="T76" fmla="*/ 188 w 212"/>
                  <a:gd name="T77" fmla="*/ 27 h 217"/>
                  <a:gd name="T78" fmla="*/ 171 w 212"/>
                  <a:gd name="T79" fmla="*/ 15 h 217"/>
                  <a:gd name="T80" fmla="*/ 150 w 212"/>
                  <a:gd name="T81" fmla="*/ 12 h 217"/>
                  <a:gd name="T82" fmla="*/ 142 w 212"/>
                  <a:gd name="T83" fmla="*/ 4 h 217"/>
                  <a:gd name="T84" fmla="*/ 139 w 212"/>
                  <a:gd name="T85" fmla="*/ 0 h 217"/>
                  <a:gd name="T86" fmla="*/ 118 w 212"/>
                  <a:gd name="T87" fmla="*/ 0 h 217"/>
                  <a:gd name="T88" fmla="*/ 107 w 212"/>
                  <a:gd name="T89" fmla="*/ 1 h 217"/>
                  <a:gd name="T90" fmla="*/ 98 w 212"/>
                  <a:gd name="T91" fmla="*/ 10 h 217"/>
                  <a:gd name="T92" fmla="*/ 86 w 212"/>
                  <a:gd name="T93" fmla="*/ 24 h 217"/>
                  <a:gd name="T94" fmla="*/ 57 w 212"/>
                  <a:gd name="T95" fmla="*/ 15 h 217"/>
                  <a:gd name="T96" fmla="*/ 51 w 212"/>
                  <a:gd name="T97" fmla="*/ 35 h 217"/>
                  <a:gd name="T98" fmla="*/ 44 w 212"/>
                  <a:gd name="T99" fmla="*/ 48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2" h="217">
                    <a:moveTo>
                      <a:pt x="44" y="48"/>
                    </a:moveTo>
                    <a:lnTo>
                      <a:pt x="54" y="56"/>
                    </a:lnTo>
                    <a:lnTo>
                      <a:pt x="45" y="63"/>
                    </a:lnTo>
                    <a:lnTo>
                      <a:pt x="45" y="73"/>
                    </a:lnTo>
                    <a:lnTo>
                      <a:pt x="42" y="76"/>
                    </a:lnTo>
                    <a:lnTo>
                      <a:pt x="54" y="85"/>
                    </a:lnTo>
                    <a:lnTo>
                      <a:pt x="57" y="85"/>
                    </a:lnTo>
                    <a:lnTo>
                      <a:pt x="54" y="88"/>
                    </a:lnTo>
                    <a:lnTo>
                      <a:pt x="44" y="91"/>
                    </a:lnTo>
                    <a:lnTo>
                      <a:pt x="42" y="97"/>
                    </a:lnTo>
                    <a:lnTo>
                      <a:pt x="44" y="103"/>
                    </a:lnTo>
                    <a:lnTo>
                      <a:pt x="53" y="106"/>
                    </a:lnTo>
                    <a:lnTo>
                      <a:pt x="56" y="115"/>
                    </a:lnTo>
                    <a:lnTo>
                      <a:pt x="56" y="124"/>
                    </a:lnTo>
                    <a:lnTo>
                      <a:pt x="59" y="130"/>
                    </a:lnTo>
                    <a:lnTo>
                      <a:pt x="48" y="133"/>
                    </a:lnTo>
                    <a:lnTo>
                      <a:pt x="47" y="136"/>
                    </a:lnTo>
                    <a:lnTo>
                      <a:pt x="36" y="135"/>
                    </a:lnTo>
                    <a:lnTo>
                      <a:pt x="30" y="136"/>
                    </a:lnTo>
                    <a:lnTo>
                      <a:pt x="30" y="144"/>
                    </a:lnTo>
                    <a:lnTo>
                      <a:pt x="26" y="153"/>
                    </a:lnTo>
                    <a:lnTo>
                      <a:pt x="16" y="153"/>
                    </a:lnTo>
                    <a:lnTo>
                      <a:pt x="9" y="150"/>
                    </a:lnTo>
                    <a:lnTo>
                      <a:pt x="6" y="156"/>
                    </a:lnTo>
                    <a:lnTo>
                      <a:pt x="10" y="158"/>
                    </a:lnTo>
                    <a:lnTo>
                      <a:pt x="9" y="162"/>
                    </a:lnTo>
                    <a:lnTo>
                      <a:pt x="3" y="161"/>
                    </a:lnTo>
                    <a:lnTo>
                      <a:pt x="3" y="168"/>
                    </a:lnTo>
                    <a:lnTo>
                      <a:pt x="0" y="184"/>
                    </a:lnTo>
                    <a:lnTo>
                      <a:pt x="0" y="190"/>
                    </a:lnTo>
                    <a:lnTo>
                      <a:pt x="7" y="200"/>
                    </a:lnTo>
                    <a:lnTo>
                      <a:pt x="9" y="205"/>
                    </a:lnTo>
                    <a:lnTo>
                      <a:pt x="18" y="212"/>
                    </a:lnTo>
                    <a:lnTo>
                      <a:pt x="18" y="217"/>
                    </a:lnTo>
                    <a:lnTo>
                      <a:pt x="27" y="214"/>
                    </a:lnTo>
                    <a:lnTo>
                      <a:pt x="44" y="212"/>
                    </a:lnTo>
                    <a:lnTo>
                      <a:pt x="57" y="209"/>
                    </a:lnTo>
                    <a:lnTo>
                      <a:pt x="60" y="206"/>
                    </a:lnTo>
                    <a:lnTo>
                      <a:pt x="70" y="209"/>
                    </a:lnTo>
                    <a:lnTo>
                      <a:pt x="83" y="206"/>
                    </a:lnTo>
                    <a:lnTo>
                      <a:pt x="86" y="200"/>
                    </a:lnTo>
                    <a:lnTo>
                      <a:pt x="92" y="197"/>
                    </a:lnTo>
                    <a:lnTo>
                      <a:pt x="121" y="197"/>
                    </a:lnTo>
                    <a:lnTo>
                      <a:pt x="127" y="199"/>
                    </a:lnTo>
                    <a:lnTo>
                      <a:pt x="136" y="196"/>
                    </a:lnTo>
                    <a:lnTo>
                      <a:pt x="148" y="196"/>
                    </a:lnTo>
                    <a:lnTo>
                      <a:pt x="159" y="200"/>
                    </a:lnTo>
                    <a:lnTo>
                      <a:pt x="173" y="200"/>
                    </a:lnTo>
                    <a:lnTo>
                      <a:pt x="179" y="199"/>
                    </a:lnTo>
                    <a:lnTo>
                      <a:pt x="195" y="197"/>
                    </a:lnTo>
                    <a:lnTo>
                      <a:pt x="199" y="194"/>
                    </a:lnTo>
                    <a:lnTo>
                      <a:pt x="208" y="190"/>
                    </a:lnTo>
                    <a:lnTo>
                      <a:pt x="211" y="187"/>
                    </a:lnTo>
                    <a:lnTo>
                      <a:pt x="209" y="170"/>
                    </a:lnTo>
                    <a:lnTo>
                      <a:pt x="206" y="167"/>
                    </a:lnTo>
                    <a:lnTo>
                      <a:pt x="205" y="158"/>
                    </a:lnTo>
                    <a:lnTo>
                      <a:pt x="211" y="158"/>
                    </a:lnTo>
                    <a:lnTo>
                      <a:pt x="212" y="153"/>
                    </a:lnTo>
                    <a:lnTo>
                      <a:pt x="209" y="149"/>
                    </a:lnTo>
                    <a:lnTo>
                      <a:pt x="209" y="136"/>
                    </a:lnTo>
                    <a:lnTo>
                      <a:pt x="203" y="123"/>
                    </a:lnTo>
                    <a:lnTo>
                      <a:pt x="203" y="118"/>
                    </a:lnTo>
                    <a:lnTo>
                      <a:pt x="208" y="112"/>
                    </a:lnTo>
                    <a:lnTo>
                      <a:pt x="205" y="104"/>
                    </a:lnTo>
                    <a:lnTo>
                      <a:pt x="197" y="104"/>
                    </a:lnTo>
                    <a:lnTo>
                      <a:pt x="188" y="103"/>
                    </a:lnTo>
                    <a:lnTo>
                      <a:pt x="183" y="106"/>
                    </a:lnTo>
                    <a:lnTo>
                      <a:pt x="179" y="104"/>
                    </a:lnTo>
                    <a:lnTo>
                      <a:pt x="174" y="95"/>
                    </a:lnTo>
                    <a:lnTo>
                      <a:pt x="164" y="91"/>
                    </a:lnTo>
                    <a:lnTo>
                      <a:pt x="164" y="86"/>
                    </a:lnTo>
                    <a:lnTo>
                      <a:pt x="168" y="67"/>
                    </a:lnTo>
                    <a:lnTo>
                      <a:pt x="168" y="57"/>
                    </a:lnTo>
                    <a:lnTo>
                      <a:pt x="162" y="57"/>
                    </a:lnTo>
                    <a:lnTo>
                      <a:pt x="161" y="45"/>
                    </a:lnTo>
                    <a:lnTo>
                      <a:pt x="179" y="36"/>
                    </a:lnTo>
                    <a:lnTo>
                      <a:pt x="182" y="32"/>
                    </a:lnTo>
                    <a:lnTo>
                      <a:pt x="188" y="27"/>
                    </a:lnTo>
                    <a:lnTo>
                      <a:pt x="185" y="24"/>
                    </a:lnTo>
                    <a:lnTo>
                      <a:pt x="171" y="15"/>
                    </a:lnTo>
                    <a:lnTo>
                      <a:pt x="159" y="15"/>
                    </a:lnTo>
                    <a:lnTo>
                      <a:pt x="150" y="12"/>
                    </a:lnTo>
                    <a:lnTo>
                      <a:pt x="142" y="7"/>
                    </a:lnTo>
                    <a:lnTo>
                      <a:pt x="142" y="4"/>
                    </a:lnTo>
                    <a:lnTo>
                      <a:pt x="139" y="0"/>
                    </a:lnTo>
                    <a:lnTo>
                      <a:pt x="139" y="0"/>
                    </a:lnTo>
                    <a:lnTo>
                      <a:pt x="126" y="0"/>
                    </a:lnTo>
                    <a:lnTo>
                      <a:pt x="118" y="0"/>
                    </a:lnTo>
                    <a:lnTo>
                      <a:pt x="114" y="3"/>
                    </a:lnTo>
                    <a:lnTo>
                      <a:pt x="107" y="1"/>
                    </a:lnTo>
                    <a:lnTo>
                      <a:pt x="100" y="4"/>
                    </a:lnTo>
                    <a:lnTo>
                      <a:pt x="98" y="10"/>
                    </a:lnTo>
                    <a:lnTo>
                      <a:pt x="91" y="24"/>
                    </a:lnTo>
                    <a:lnTo>
                      <a:pt x="86" y="24"/>
                    </a:lnTo>
                    <a:lnTo>
                      <a:pt x="62" y="15"/>
                    </a:lnTo>
                    <a:lnTo>
                      <a:pt x="57" y="15"/>
                    </a:lnTo>
                    <a:lnTo>
                      <a:pt x="56" y="24"/>
                    </a:lnTo>
                    <a:lnTo>
                      <a:pt x="51" y="35"/>
                    </a:lnTo>
                    <a:lnTo>
                      <a:pt x="44" y="47"/>
                    </a:lnTo>
                    <a:lnTo>
                      <a:pt x="44" y="4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2" name="Freeform 3304">
                <a:extLst>
                  <a:ext uri="{FF2B5EF4-FFF2-40B4-BE49-F238E27FC236}">
                    <a16:creationId xmlns:a16="http://schemas.microsoft.com/office/drawing/2014/main" id="{8287FF58-1194-63CE-3BCA-243351057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330"/>
                <a:ext cx="107" cy="108"/>
              </a:xfrm>
              <a:custGeom>
                <a:avLst/>
                <a:gdLst>
                  <a:gd name="T0" fmla="*/ 44 w 212"/>
                  <a:gd name="T1" fmla="*/ 47 h 217"/>
                  <a:gd name="T2" fmla="*/ 56 w 212"/>
                  <a:gd name="T3" fmla="*/ 24 h 217"/>
                  <a:gd name="T4" fmla="*/ 62 w 212"/>
                  <a:gd name="T5" fmla="*/ 15 h 217"/>
                  <a:gd name="T6" fmla="*/ 91 w 212"/>
                  <a:gd name="T7" fmla="*/ 24 h 217"/>
                  <a:gd name="T8" fmla="*/ 100 w 212"/>
                  <a:gd name="T9" fmla="*/ 4 h 217"/>
                  <a:gd name="T10" fmla="*/ 114 w 212"/>
                  <a:gd name="T11" fmla="*/ 3 h 217"/>
                  <a:gd name="T12" fmla="*/ 126 w 212"/>
                  <a:gd name="T13" fmla="*/ 0 h 217"/>
                  <a:gd name="T14" fmla="*/ 139 w 212"/>
                  <a:gd name="T15" fmla="*/ 0 h 217"/>
                  <a:gd name="T16" fmla="*/ 142 w 212"/>
                  <a:gd name="T17" fmla="*/ 7 h 217"/>
                  <a:gd name="T18" fmla="*/ 159 w 212"/>
                  <a:gd name="T19" fmla="*/ 15 h 217"/>
                  <a:gd name="T20" fmla="*/ 185 w 212"/>
                  <a:gd name="T21" fmla="*/ 24 h 217"/>
                  <a:gd name="T22" fmla="*/ 182 w 212"/>
                  <a:gd name="T23" fmla="*/ 32 h 217"/>
                  <a:gd name="T24" fmla="*/ 161 w 212"/>
                  <a:gd name="T25" fmla="*/ 45 h 217"/>
                  <a:gd name="T26" fmla="*/ 168 w 212"/>
                  <a:gd name="T27" fmla="*/ 57 h 217"/>
                  <a:gd name="T28" fmla="*/ 164 w 212"/>
                  <a:gd name="T29" fmla="*/ 86 h 217"/>
                  <a:gd name="T30" fmla="*/ 174 w 212"/>
                  <a:gd name="T31" fmla="*/ 95 h 217"/>
                  <a:gd name="T32" fmla="*/ 183 w 212"/>
                  <a:gd name="T33" fmla="*/ 106 h 217"/>
                  <a:gd name="T34" fmla="*/ 197 w 212"/>
                  <a:gd name="T35" fmla="*/ 104 h 217"/>
                  <a:gd name="T36" fmla="*/ 208 w 212"/>
                  <a:gd name="T37" fmla="*/ 112 h 217"/>
                  <a:gd name="T38" fmla="*/ 203 w 212"/>
                  <a:gd name="T39" fmla="*/ 123 h 217"/>
                  <a:gd name="T40" fmla="*/ 209 w 212"/>
                  <a:gd name="T41" fmla="*/ 149 h 217"/>
                  <a:gd name="T42" fmla="*/ 211 w 212"/>
                  <a:gd name="T43" fmla="*/ 158 h 217"/>
                  <a:gd name="T44" fmla="*/ 206 w 212"/>
                  <a:gd name="T45" fmla="*/ 167 h 217"/>
                  <a:gd name="T46" fmla="*/ 211 w 212"/>
                  <a:gd name="T47" fmla="*/ 187 h 217"/>
                  <a:gd name="T48" fmla="*/ 199 w 212"/>
                  <a:gd name="T49" fmla="*/ 194 h 217"/>
                  <a:gd name="T50" fmla="*/ 179 w 212"/>
                  <a:gd name="T51" fmla="*/ 199 h 217"/>
                  <a:gd name="T52" fmla="*/ 159 w 212"/>
                  <a:gd name="T53" fmla="*/ 200 h 217"/>
                  <a:gd name="T54" fmla="*/ 136 w 212"/>
                  <a:gd name="T55" fmla="*/ 196 h 217"/>
                  <a:gd name="T56" fmla="*/ 121 w 212"/>
                  <a:gd name="T57" fmla="*/ 197 h 217"/>
                  <a:gd name="T58" fmla="*/ 86 w 212"/>
                  <a:gd name="T59" fmla="*/ 200 h 217"/>
                  <a:gd name="T60" fmla="*/ 70 w 212"/>
                  <a:gd name="T61" fmla="*/ 209 h 217"/>
                  <a:gd name="T62" fmla="*/ 57 w 212"/>
                  <a:gd name="T63" fmla="*/ 209 h 217"/>
                  <a:gd name="T64" fmla="*/ 27 w 212"/>
                  <a:gd name="T65" fmla="*/ 214 h 217"/>
                  <a:gd name="T66" fmla="*/ 18 w 212"/>
                  <a:gd name="T67" fmla="*/ 212 h 217"/>
                  <a:gd name="T68" fmla="*/ 7 w 212"/>
                  <a:gd name="T69" fmla="*/ 200 h 217"/>
                  <a:gd name="T70" fmla="*/ 0 w 212"/>
                  <a:gd name="T71" fmla="*/ 184 h 217"/>
                  <a:gd name="T72" fmla="*/ 3 w 212"/>
                  <a:gd name="T73" fmla="*/ 161 h 217"/>
                  <a:gd name="T74" fmla="*/ 10 w 212"/>
                  <a:gd name="T75" fmla="*/ 158 h 217"/>
                  <a:gd name="T76" fmla="*/ 9 w 212"/>
                  <a:gd name="T77" fmla="*/ 150 h 217"/>
                  <a:gd name="T78" fmla="*/ 26 w 212"/>
                  <a:gd name="T79" fmla="*/ 153 h 217"/>
                  <a:gd name="T80" fmla="*/ 30 w 212"/>
                  <a:gd name="T81" fmla="*/ 136 h 217"/>
                  <a:gd name="T82" fmla="*/ 47 w 212"/>
                  <a:gd name="T83" fmla="*/ 136 h 217"/>
                  <a:gd name="T84" fmla="*/ 59 w 212"/>
                  <a:gd name="T85" fmla="*/ 130 h 217"/>
                  <a:gd name="T86" fmla="*/ 56 w 212"/>
                  <a:gd name="T87" fmla="*/ 115 h 217"/>
                  <a:gd name="T88" fmla="*/ 44 w 212"/>
                  <a:gd name="T89" fmla="*/ 103 h 217"/>
                  <a:gd name="T90" fmla="*/ 44 w 212"/>
                  <a:gd name="T91" fmla="*/ 91 h 217"/>
                  <a:gd name="T92" fmla="*/ 57 w 212"/>
                  <a:gd name="T93" fmla="*/ 85 h 217"/>
                  <a:gd name="T94" fmla="*/ 42 w 212"/>
                  <a:gd name="T95" fmla="*/ 76 h 217"/>
                  <a:gd name="T96" fmla="*/ 45 w 212"/>
                  <a:gd name="T97" fmla="*/ 63 h 217"/>
                  <a:gd name="T98" fmla="*/ 44 w 212"/>
                  <a:gd name="T99" fmla="*/ 48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2" h="217">
                    <a:moveTo>
                      <a:pt x="44" y="48"/>
                    </a:moveTo>
                    <a:lnTo>
                      <a:pt x="44" y="47"/>
                    </a:lnTo>
                    <a:lnTo>
                      <a:pt x="51" y="35"/>
                    </a:lnTo>
                    <a:lnTo>
                      <a:pt x="56" y="24"/>
                    </a:lnTo>
                    <a:lnTo>
                      <a:pt x="57" y="15"/>
                    </a:lnTo>
                    <a:lnTo>
                      <a:pt x="62" y="15"/>
                    </a:lnTo>
                    <a:lnTo>
                      <a:pt x="86" y="24"/>
                    </a:lnTo>
                    <a:lnTo>
                      <a:pt x="91" y="24"/>
                    </a:lnTo>
                    <a:lnTo>
                      <a:pt x="98" y="10"/>
                    </a:lnTo>
                    <a:lnTo>
                      <a:pt x="100" y="4"/>
                    </a:lnTo>
                    <a:lnTo>
                      <a:pt x="107" y="1"/>
                    </a:lnTo>
                    <a:lnTo>
                      <a:pt x="114" y="3"/>
                    </a:lnTo>
                    <a:lnTo>
                      <a:pt x="118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39" y="0"/>
                    </a:lnTo>
                    <a:lnTo>
                      <a:pt x="142" y="4"/>
                    </a:lnTo>
                    <a:lnTo>
                      <a:pt x="142" y="7"/>
                    </a:lnTo>
                    <a:lnTo>
                      <a:pt x="150" y="12"/>
                    </a:lnTo>
                    <a:lnTo>
                      <a:pt x="159" y="15"/>
                    </a:lnTo>
                    <a:lnTo>
                      <a:pt x="171" y="15"/>
                    </a:lnTo>
                    <a:lnTo>
                      <a:pt x="185" y="24"/>
                    </a:lnTo>
                    <a:lnTo>
                      <a:pt x="188" y="27"/>
                    </a:lnTo>
                    <a:lnTo>
                      <a:pt x="182" y="32"/>
                    </a:lnTo>
                    <a:lnTo>
                      <a:pt x="179" y="36"/>
                    </a:lnTo>
                    <a:lnTo>
                      <a:pt x="161" y="45"/>
                    </a:lnTo>
                    <a:lnTo>
                      <a:pt x="162" y="57"/>
                    </a:lnTo>
                    <a:lnTo>
                      <a:pt x="168" y="57"/>
                    </a:lnTo>
                    <a:lnTo>
                      <a:pt x="168" y="67"/>
                    </a:lnTo>
                    <a:lnTo>
                      <a:pt x="164" y="86"/>
                    </a:lnTo>
                    <a:lnTo>
                      <a:pt x="164" y="91"/>
                    </a:lnTo>
                    <a:lnTo>
                      <a:pt x="174" y="95"/>
                    </a:lnTo>
                    <a:lnTo>
                      <a:pt x="179" y="104"/>
                    </a:lnTo>
                    <a:lnTo>
                      <a:pt x="183" y="106"/>
                    </a:lnTo>
                    <a:lnTo>
                      <a:pt x="188" y="103"/>
                    </a:lnTo>
                    <a:lnTo>
                      <a:pt x="197" y="104"/>
                    </a:lnTo>
                    <a:lnTo>
                      <a:pt x="205" y="104"/>
                    </a:lnTo>
                    <a:lnTo>
                      <a:pt x="208" y="112"/>
                    </a:lnTo>
                    <a:lnTo>
                      <a:pt x="203" y="118"/>
                    </a:lnTo>
                    <a:lnTo>
                      <a:pt x="203" y="123"/>
                    </a:lnTo>
                    <a:lnTo>
                      <a:pt x="209" y="136"/>
                    </a:lnTo>
                    <a:lnTo>
                      <a:pt x="209" y="149"/>
                    </a:lnTo>
                    <a:lnTo>
                      <a:pt x="212" y="153"/>
                    </a:lnTo>
                    <a:lnTo>
                      <a:pt x="211" y="158"/>
                    </a:lnTo>
                    <a:lnTo>
                      <a:pt x="205" y="158"/>
                    </a:lnTo>
                    <a:lnTo>
                      <a:pt x="206" y="167"/>
                    </a:lnTo>
                    <a:lnTo>
                      <a:pt x="209" y="170"/>
                    </a:lnTo>
                    <a:lnTo>
                      <a:pt x="211" y="187"/>
                    </a:lnTo>
                    <a:lnTo>
                      <a:pt x="208" y="190"/>
                    </a:lnTo>
                    <a:lnTo>
                      <a:pt x="199" y="194"/>
                    </a:lnTo>
                    <a:lnTo>
                      <a:pt x="195" y="197"/>
                    </a:lnTo>
                    <a:lnTo>
                      <a:pt x="179" y="199"/>
                    </a:lnTo>
                    <a:lnTo>
                      <a:pt x="173" y="200"/>
                    </a:lnTo>
                    <a:lnTo>
                      <a:pt x="159" y="200"/>
                    </a:lnTo>
                    <a:lnTo>
                      <a:pt x="148" y="196"/>
                    </a:lnTo>
                    <a:lnTo>
                      <a:pt x="136" y="196"/>
                    </a:lnTo>
                    <a:lnTo>
                      <a:pt x="127" y="199"/>
                    </a:lnTo>
                    <a:lnTo>
                      <a:pt x="121" y="197"/>
                    </a:lnTo>
                    <a:lnTo>
                      <a:pt x="92" y="197"/>
                    </a:lnTo>
                    <a:lnTo>
                      <a:pt x="86" y="200"/>
                    </a:lnTo>
                    <a:lnTo>
                      <a:pt x="83" y="206"/>
                    </a:lnTo>
                    <a:lnTo>
                      <a:pt x="70" y="209"/>
                    </a:lnTo>
                    <a:lnTo>
                      <a:pt x="60" y="206"/>
                    </a:lnTo>
                    <a:lnTo>
                      <a:pt x="57" y="209"/>
                    </a:lnTo>
                    <a:lnTo>
                      <a:pt x="44" y="212"/>
                    </a:lnTo>
                    <a:lnTo>
                      <a:pt x="27" y="214"/>
                    </a:lnTo>
                    <a:lnTo>
                      <a:pt x="18" y="217"/>
                    </a:lnTo>
                    <a:lnTo>
                      <a:pt x="18" y="212"/>
                    </a:lnTo>
                    <a:lnTo>
                      <a:pt x="9" y="205"/>
                    </a:lnTo>
                    <a:lnTo>
                      <a:pt x="7" y="200"/>
                    </a:lnTo>
                    <a:lnTo>
                      <a:pt x="0" y="190"/>
                    </a:lnTo>
                    <a:lnTo>
                      <a:pt x="0" y="184"/>
                    </a:lnTo>
                    <a:lnTo>
                      <a:pt x="3" y="168"/>
                    </a:lnTo>
                    <a:lnTo>
                      <a:pt x="3" y="161"/>
                    </a:lnTo>
                    <a:lnTo>
                      <a:pt x="9" y="162"/>
                    </a:lnTo>
                    <a:lnTo>
                      <a:pt x="10" y="158"/>
                    </a:lnTo>
                    <a:lnTo>
                      <a:pt x="6" y="156"/>
                    </a:lnTo>
                    <a:lnTo>
                      <a:pt x="9" y="150"/>
                    </a:lnTo>
                    <a:lnTo>
                      <a:pt x="16" y="153"/>
                    </a:lnTo>
                    <a:lnTo>
                      <a:pt x="26" y="153"/>
                    </a:lnTo>
                    <a:lnTo>
                      <a:pt x="30" y="144"/>
                    </a:lnTo>
                    <a:lnTo>
                      <a:pt x="30" y="136"/>
                    </a:lnTo>
                    <a:lnTo>
                      <a:pt x="36" y="135"/>
                    </a:lnTo>
                    <a:lnTo>
                      <a:pt x="47" y="136"/>
                    </a:lnTo>
                    <a:lnTo>
                      <a:pt x="48" y="133"/>
                    </a:lnTo>
                    <a:lnTo>
                      <a:pt x="59" y="130"/>
                    </a:lnTo>
                    <a:lnTo>
                      <a:pt x="56" y="124"/>
                    </a:lnTo>
                    <a:lnTo>
                      <a:pt x="56" y="115"/>
                    </a:lnTo>
                    <a:lnTo>
                      <a:pt x="53" y="106"/>
                    </a:lnTo>
                    <a:lnTo>
                      <a:pt x="44" y="103"/>
                    </a:lnTo>
                    <a:lnTo>
                      <a:pt x="42" y="97"/>
                    </a:lnTo>
                    <a:lnTo>
                      <a:pt x="44" y="91"/>
                    </a:lnTo>
                    <a:lnTo>
                      <a:pt x="54" y="88"/>
                    </a:lnTo>
                    <a:lnTo>
                      <a:pt x="57" y="85"/>
                    </a:lnTo>
                    <a:lnTo>
                      <a:pt x="54" y="85"/>
                    </a:lnTo>
                    <a:lnTo>
                      <a:pt x="42" y="76"/>
                    </a:lnTo>
                    <a:lnTo>
                      <a:pt x="45" y="73"/>
                    </a:lnTo>
                    <a:lnTo>
                      <a:pt x="45" y="63"/>
                    </a:lnTo>
                    <a:lnTo>
                      <a:pt x="54" y="56"/>
                    </a:lnTo>
                    <a:lnTo>
                      <a:pt x="44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3" name="Freeform 3305">
                <a:extLst>
                  <a:ext uri="{FF2B5EF4-FFF2-40B4-BE49-F238E27FC236}">
                    <a16:creationId xmlns:a16="http://schemas.microsoft.com/office/drawing/2014/main" id="{11E8653A-DD3E-AEA3-33E8-319DA78E0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330"/>
                <a:ext cx="107" cy="108"/>
              </a:xfrm>
              <a:custGeom>
                <a:avLst/>
                <a:gdLst>
                  <a:gd name="T0" fmla="*/ 44 w 212"/>
                  <a:gd name="T1" fmla="*/ 47 h 217"/>
                  <a:gd name="T2" fmla="*/ 56 w 212"/>
                  <a:gd name="T3" fmla="*/ 24 h 217"/>
                  <a:gd name="T4" fmla="*/ 62 w 212"/>
                  <a:gd name="T5" fmla="*/ 15 h 217"/>
                  <a:gd name="T6" fmla="*/ 91 w 212"/>
                  <a:gd name="T7" fmla="*/ 24 h 217"/>
                  <a:gd name="T8" fmla="*/ 100 w 212"/>
                  <a:gd name="T9" fmla="*/ 4 h 217"/>
                  <a:gd name="T10" fmla="*/ 114 w 212"/>
                  <a:gd name="T11" fmla="*/ 3 h 217"/>
                  <a:gd name="T12" fmla="*/ 126 w 212"/>
                  <a:gd name="T13" fmla="*/ 0 h 217"/>
                  <a:gd name="T14" fmla="*/ 139 w 212"/>
                  <a:gd name="T15" fmla="*/ 0 h 217"/>
                  <a:gd name="T16" fmla="*/ 142 w 212"/>
                  <a:gd name="T17" fmla="*/ 7 h 217"/>
                  <a:gd name="T18" fmla="*/ 159 w 212"/>
                  <a:gd name="T19" fmla="*/ 15 h 217"/>
                  <a:gd name="T20" fmla="*/ 185 w 212"/>
                  <a:gd name="T21" fmla="*/ 24 h 217"/>
                  <a:gd name="T22" fmla="*/ 182 w 212"/>
                  <a:gd name="T23" fmla="*/ 32 h 217"/>
                  <a:gd name="T24" fmla="*/ 161 w 212"/>
                  <a:gd name="T25" fmla="*/ 45 h 217"/>
                  <a:gd name="T26" fmla="*/ 168 w 212"/>
                  <a:gd name="T27" fmla="*/ 57 h 217"/>
                  <a:gd name="T28" fmla="*/ 164 w 212"/>
                  <a:gd name="T29" fmla="*/ 86 h 217"/>
                  <a:gd name="T30" fmla="*/ 174 w 212"/>
                  <a:gd name="T31" fmla="*/ 95 h 217"/>
                  <a:gd name="T32" fmla="*/ 183 w 212"/>
                  <a:gd name="T33" fmla="*/ 106 h 217"/>
                  <a:gd name="T34" fmla="*/ 197 w 212"/>
                  <a:gd name="T35" fmla="*/ 104 h 217"/>
                  <a:gd name="T36" fmla="*/ 208 w 212"/>
                  <a:gd name="T37" fmla="*/ 112 h 217"/>
                  <a:gd name="T38" fmla="*/ 203 w 212"/>
                  <a:gd name="T39" fmla="*/ 123 h 217"/>
                  <a:gd name="T40" fmla="*/ 209 w 212"/>
                  <a:gd name="T41" fmla="*/ 149 h 217"/>
                  <a:gd name="T42" fmla="*/ 211 w 212"/>
                  <a:gd name="T43" fmla="*/ 158 h 217"/>
                  <a:gd name="T44" fmla="*/ 206 w 212"/>
                  <a:gd name="T45" fmla="*/ 167 h 217"/>
                  <a:gd name="T46" fmla="*/ 211 w 212"/>
                  <a:gd name="T47" fmla="*/ 187 h 217"/>
                  <a:gd name="T48" fmla="*/ 199 w 212"/>
                  <a:gd name="T49" fmla="*/ 194 h 217"/>
                  <a:gd name="T50" fmla="*/ 179 w 212"/>
                  <a:gd name="T51" fmla="*/ 199 h 217"/>
                  <a:gd name="T52" fmla="*/ 159 w 212"/>
                  <a:gd name="T53" fmla="*/ 200 h 217"/>
                  <a:gd name="T54" fmla="*/ 136 w 212"/>
                  <a:gd name="T55" fmla="*/ 196 h 217"/>
                  <a:gd name="T56" fmla="*/ 121 w 212"/>
                  <a:gd name="T57" fmla="*/ 197 h 217"/>
                  <a:gd name="T58" fmla="*/ 86 w 212"/>
                  <a:gd name="T59" fmla="*/ 200 h 217"/>
                  <a:gd name="T60" fmla="*/ 70 w 212"/>
                  <a:gd name="T61" fmla="*/ 209 h 217"/>
                  <a:gd name="T62" fmla="*/ 57 w 212"/>
                  <a:gd name="T63" fmla="*/ 209 h 217"/>
                  <a:gd name="T64" fmla="*/ 27 w 212"/>
                  <a:gd name="T65" fmla="*/ 214 h 217"/>
                  <a:gd name="T66" fmla="*/ 18 w 212"/>
                  <a:gd name="T67" fmla="*/ 212 h 217"/>
                  <a:gd name="T68" fmla="*/ 7 w 212"/>
                  <a:gd name="T69" fmla="*/ 200 h 217"/>
                  <a:gd name="T70" fmla="*/ 0 w 212"/>
                  <a:gd name="T71" fmla="*/ 184 h 217"/>
                  <a:gd name="T72" fmla="*/ 3 w 212"/>
                  <a:gd name="T73" fmla="*/ 161 h 217"/>
                  <a:gd name="T74" fmla="*/ 10 w 212"/>
                  <a:gd name="T75" fmla="*/ 158 h 217"/>
                  <a:gd name="T76" fmla="*/ 9 w 212"/>
                  <a:gd name="T77" fmla="*/ 150 h 217"/>
                  <a:gd name="T78" fmla="*/ 26 w 212"/>
                  <a:gd name="T79" fmla="*/ 153 h 217"/>
                  <a:gd name="T80" fmla="*/ 30 w 212"/>
                  <a:gd name="T81" fmla="*/ 136 h 217"/>
                  <a:gd name="T82" fmla="*/ 47 w 212"/>
                  <a:gd name="T83" fmla="*/ 136 h 217"/>
                  <a:gd name="T84" fmla="*/ 59 w 212"/>
                  <a:gd name="T85" fmla="*/ 130 h 217"/>
                  <a:gd name="T86" fmla="*/ 56 w 212"/>
                  <a:gd name="T87" fmla="*/ 115 h 217"/>
                  <a:gd name="T88" fmla="*/ 44 w 212"/>
                  <a:gd name="T89" fmla="*/ 103 h 217"/>
                  <a:gd name="T90" fmla="*/ 44 w 212"/>
                  <a:gd name="T91" fmla="*/ 91 h 217"/>
                  <a:gd name="T92" fmla="*/ 57 w 212"/>
                  <a:gd name="T93" fmla="*/ 85 h 217"/>
                  <a:gd name="T94" fmla="*/ 42 w 212"/>
                  <a:gd name="T95" fmla="*/ 76 h 217"/>
                  <a:gd name="T96" fmla="*/ 45 w 212"/>
                  <a:gd name="T97" fmla="*/ 63 h 217"/>
                  <a:gd name="T98" fmla="*/ 44 w 212"/>
                  <a:gd name="T99" fmla="*/ 48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2" h="217">
                    <a:moveTo>
                      <a:pt x="44" y="48"/>
                    </a:moveTo>
                    <a:lnTo>
                      <a:pt x="44" y="47"/>
                    </a:lnTo>
                    <a:lnTo>
                      <a:pt x="51" y="35"/>
                    </a:lnTo>
                    <a:lnTo>
                      <a:pt x="56" y="24"/>
                    </a:lnTo>
                    <a:lnTo>
                      <a:pt x="57" y="15"/>
                    </a:lnTo>
                    <a:lnTo>
                      <a:pt x="62" y="15"/>
                    </a:lnTo>
                    <a:lnTo>
                      <a:pt x="86" y="24"/>
                    </a:lnTo>
                    <a:lnTo>
                      <a:pt x="91" y="24"/>
                    </a:lnTo>
                    <a:lnTo>
                      <a:pt x="98" y="10"/>
                    </a:lnTo>
                    <a:lnTo>
                      <a:pt x="100" y="4"/>
                    </a:lnTo>
                    <a:lnTo>
                      <a:pt x="107" y="1"/>
                    </a:lnTo>
                    <a:lnTo>
                      <a:pt x="114" y="3"/>
                    </a:lnTo>
                    <a:lnTo>
                      <a:pt x="118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39" y="0"/>
                    </a:lnTo>
                    <a:lnTo>
                      <a:pt x="142" y="4"/>
                    </a:lnTo>
                    <a:lnTo>
                      <a:pt x="142" y="7"/>
                    </a:lnTo>
                    <a:lnTo>
                      <a:pt x="150" y="12"/>
                    </a:lnTo>
                    <a:lnTo>
                      <a:pt x="159" y="15"/>
                    </a:lnTo>
                    <a:lnTo>
                      <a:pt x="171" y="15"/>
                    </a:lnTo>
                    <a:lnTo>
                      <a:pt x="185" y="24"/>
                    </a:lnTo>
                    <a:lnTo>
                      <a:pt x="188" y="27"/>
                    </a:lnTo>
                    <a:lnTo>
                      <a:pt x="182" y="32"/>
                    </a:lnTo>
                    <a:lnTo>
                      <a:pt x="179" y="36"/>
                    </a:lnTo>
                    <a:lnTo>
                      <a:pt x="161" y="45"/>
                    </a:lnTo>
                    <a:lnTo>
                      <a:pt x="162" y="57"/>
                    </a:lnTo>
                    <a:lnTo>
                      <a:pt x="168" y="57"/>
                    </a:lnTo>
                    <a:lnTo>
                      <a:pt x="168" y="67"/>
                    </a:lnTo>
                    <a:lnTo>
                      <a:pt x="164" y="86"/>
                    </a:lnTo>
                    <a:lnTo>
                      <a:pt x="164" y="91"/>
                    </a:lnTo>
                    <a:lnTo>
                      <a:pt x="174" y="95"/>
                    </a:lnTo>
                    <a:lnTo>
                      <a:pt x="179" y="104"/>
                    </a:lnTo>
                    <a:lnTo>
                      <a:pt x="183" y="106"/>
                    </a:lnTo>
                    <a:lnTo>
                      <a:pt x="188" y="103"/>
                    </a:lnTo>
                    <a:lnTo>
                      <a:pt x="197" y="104"/>
                    </a:lnTo>
                    <a:lnTo>
                      <a:pt x="205" y="104"/>
                    </a:lnTo>
                    <a:lnTo>
                      <a:pt x="208" y="112"/>
                    </a:lnTo>
                    <a:lnTo>
                      <a:pt x="203" y="118"/>
                    </a:lnTo>
                    <a:lnTo>
                      <a:pt x="203" y="123"/>
                    </a:lnTo>
                    <a:lnTo>
                      <a:pt x="209" y="136"/>
                    </a:lnTo>
                    <a:lnTo>
                      <a:pt x="209" y="149"/>
                    </a:lnTo>
                    <a:lnTo>
                      <a:pt x="212" y="153"/>
                    </a:lnTo>
                    <a:lnTo>
                      <a:pt x="211" y="158"/>
                    </a:lnTo>
                    <a:lnTo>
                      <a:pt x="205" y="158"/>
                    </a:lnTo>
                    <a:lnTo>
                      <a:pt x="206" y="167"/>
                    </a:lnTo>
                    <a:lnTo>
                      <a:pt x="209" y="170"/>
                    </a:lnTo>
                    <a:lnTo>
                      <a:pt x="211" y="187"/>
                    </a:lnTo>
                    <a:lnTo>
                      <a:pt x="208" y="190"/>
                    </a:lnTo>
                    <a:lnTo>
                      <a:pt x="199" y="194"/>
                    </a:lnTo>
                    <a:lnTo>
                      <a:pt x="195" y="197"/>
                    </a:lnTo>
                    <a:lnTo>
                      <a:pt x="179" y="199"/>
                    </a:lnTo>
                    <a:lnTo>
                      <a:pt x="173" y="200"/>
                    </a:lnTo>
                    <a:lnTo>
                      <a:pt x="159" y="200"/>
                    </a:lnTo>
                    <a:lnTo>
                      <a:pt x="148" y="196"/>
                    </a:lnTo>
                    <a:lnTo>
                      <a:pt x="136" y="196"/>
                    </a:lnTo>
                    <a:lnTo>
                      <a:pt x="127" y="199"/>
                    </a:lnTo>
                    <a:lnTo>
                      <a:pt x="121" y="197"/>
                    </a:lnTo>
                    <a:lnTo>
                      <a:pt x="92" y="197"/>
                    </a:lnTo>
                    <a:lnTo>
                      <a:pt x="86" y="200"/>
                    </a:lnTo>
                    <a:lnTo>
                      <a:pt x="83" y="206"/>
                    </a:lnTo>
                    <a:lnTo>
                      <a:pt x="70" y="209"/>
                    </a:lnTo>
                    <a:lnTo>
                      <a:pt x="60" y="206"/>
                    </a:lnTo>
                    <a:lnTo>
                      <a:pt x="57" y="209"/>
                    </a:lnTo>
                    <a:lnTo>
                      <a:pt x="44" y="212"/>
                    </a:lnTo>
                    <a:lnTo>
                      <a:pt x="27" y="214"/>
                    </a:lnTo>
                    <a:lnTo>
                      <a:pt x="18" y="217"/>
                    </a:lnTo>
                    <a:lnTo>
                      <a:pt x="18" y="212"/>
                    </a:lnTo>
                    <a:lnTo>
                      <a:pt x="9" y="205"/>
                    </a:lnTo>
                    <a:lnTo>
                      <a:pt x="7" y="200"/>
                    </a:lnTo>
                    <a:lnTo>
                      <a:pt x="0" y="190"/>
                    </a:lnTo>
                    <a:lnTo>
                      <a:pt x="0" y="184"/>
                    </a:lnTo>
                    <a:lnTo>
                      <a:pt x="3" y="168"/>
                    </a:lnTo>
                    <a:lnTo>
                      <a:pt x="3" y="161"/>
                    </a:lnTo>
                    <a:lnTo>
                      <a:pt x="9" y="162"/>
                    </a:lnTo>
                    <a:lnTo>
                      <a:pt x="10" y="158"/>
                    </a:lnTo>
                    <a:lnTo>
                      <a:pt x="6" y="156"/>
                    </a:lnTo>
                    <a:lnTo>
                      <a:pt x="9" y="150"/>
                    </a:lnTo>
                    <a:lnTo>
                      <a:pt x="16" y="153"/>
                    </a:lnTo>
                    <a:lnTo>
                      <a:pt x="26" y="153"/>
                    </a:lnTo>
                    <a:lnTo>
                      <a:pt x="30" y="144"/>
                    </a:lnTo>
                    <a:lnTo>
                      <a:pt x="30" y="136"/>
                    </a:lnTo>
                    <a:lnTo>
                      <a:pt x="36" y="135"/>
                    </a:lnTo>
                    <a:lnTo>
                      <a:pt x="47" y="136"/>
                    </a:lnTo>
                    <a:lnTo>
                      <a:pt x="48" y="133"/>
                    </a:lnTo>
                    <a:lnTo>
                      <a:pt x="59" y="130"/>
                    </a:lnTo>
                    <a:lnTo>
                      <a:pt x="56" y="124"/>
                    </a:lnTo>
                    <a:lnTo>
                      <a:pt x="56" y="115"/>
                    </a:lnTo>
                    <a:lnTo>
                      <a:pt x="53" y="106"/>
                    </a:lnTo>
                    <a:lnTo>
                      <a:pt x="44" y="103"/>
                    </a:lnTo>
                    <a:lnTo>
                      <a:pt x="42" y="97"/>
                    </a:lnTo>
                    <a:lnTo>
                      <a:pt x="44" y="91"/>
                    </a:lnTo>
                    <a:lnTo>
                      <a:pt x="54" y="88"/>
                    </a:lnTo>
                    <a:lnTo>
                      <a:pt x="57" y="85"/>
                    </a:lnTo>
                    <a:lnTo>
                      <a:pt x="54" y="85"/>
                    </a:lnTo>
                    <a:lnTo>
                      <a:pt x="42" y="76"/>
                    </a:lnTo>
                    <a:lnTo>
                      <a:pt x="45" y="73"/>
                    </a:lnTo>
                    <a:lnTo>
                      <a:pt x="45" y="63"/>
                    </a:lnTo>
                    <a:lnTo>
                      <a:pt x="54" y="56"/>
                    </a:lnTo>
                    <a:lnTo>
                      <a:pt x="44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4" name="Freeform 3306">
                <a:extLst>
                  <a:ext uri="{FF2B5EF4-FFF2-40B4-BE49-F238E27FC236}">
                    <a16:creationId xmlns:a16="http://schemas.microsoft.com/office/drawing/2014/main" id="{7E7B5D82-78A2-8604-4F7B-C2DA63EEA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478"/>
                <a:ext cx="41" cy="40"/>
              </a:xfrm>
              <a:custGeom>
                <a:avLst/>
                <a:gdLst>
                  <a:gd name="T0" fmla="*/ 68 w 84"/>
                  <a:gd name="T1" fmla="*/ 36 h 81"/>
                  <a:gd name="T2" fmla="*/ 62 w 84"/>
                  <a:gd name="T3" fmla="*/ 35 h 81"/>
                  <a:gd name="T4" fmla="*/ 52 w 84"/>
                  <a:gd name="T5" fmla="*/ 27 h 81"/>
                  <a:gd name="T6" fmla="*/ 46 w 84"/>
                  <a:gd name="T7" fmla="*/ 29 h 81"/>
                  <a:gd name="T8" fmla="*/ 38 w 84"/>
                  <a:gd name="T9" fmla="*/ 33 h 81"/>
                  <a:gd name="T10" fmla="*/ 37 w 84"/>
                  <a:gd name="T11" fmla="*/ 29 h 81"/>
                  <a:gd name="T12" fmla="*/ 29 w 84"/>
                  <a:gd name="T13" fmla="*/ 26 h 81"/>
                  <a:gd name="T14" fmla="*/ 32 w 84"/>
                  <a:gd name="T15" fmla="*/ 9 h 81"/>
                  <a:gd name="T16" fmla="*/ 38 w 84"/>
                  <a:gd name="T17" fmla="*/ 6 h 81"/>
                  <a:gd name="T18" fmla="*/ 41 w 84"/>
                  <a:gd name="T19" fmla="*/ 3 h 81"/>
                  <a:gd name="T20" fmla="*/ 29 w 84"/>
                  <a:gd name="T21" fmla="*/ 0 h 81"/>
                  <a:gd name="T22" fmla="*/ 20 w 84"/>
                  <a:gd name="T23" fmla="*/ 2 h 81"/>
                  <a:gd name="T24" fmla="*/ 17 w 84"/>
                  <a:gd name="T25" fmla="*/ 5 h 81"/>
                  <a:gd name="T26" fmla="*/ 11 w 84"/>
                  <a:gd name="T27" fmla="*/ 0 h 81"/>
                  <a:gd name="T28" fmla="*/ 2 w 84"/>
                  <a:gd name="T29" fmla="*/ 0 h 81"/>
                  <a:gd name="T30" fmla="*/ 0 w 84"/>
                  <a:gd name="T31" fmla="*/ 6 h 81"/>
                  <a:gd name="T32" fmla="*/ 0 w 84"/>
                  <a:gd name="T33" fmla="*/ 12 h 81"/>
                  <a:gd name="T34" fmla="*/ 9 w 84"/>
                  <a:gd name="T35" fmla="*/ 15 h 81"/>
                  <a:gd name="T36" fmla="*/ 11 w 84"/>
                  <a:gd name="T37" fmla="*/ 24 h 81"/>
                  <a:gd name="T38" fmla="*/ 8 w 84"/>
                  <a:gd name="T39" fmla="*/ 27 h 81"/>
                  <a:gd name="T40" fmla="*/ 11 w 84"/>
                  <a:gd name="T41" fmla="*/ 36 h 81"/>
                  <a:gd name="T42" fmla="*/ 9 w 84"/>
                  <a:gd name="T43" fmla="*/ 43 h 81"/>
                  <a:gd name="T44" fmla="*/ 11 w 84"/>
                  <a:gd name="T45" fmla="*/ 53 h 81"/>
                  <a:gd name="T46" fmla="*/ 8 w 84"/>
                  <a:gd name="T47" fmla="*/ 59 h 81"/>
                  <a:gd name="T48" fmla="*/ 2 w 84"/>
                  <a:gd name="T49" fmla="*/ 64 h 81"/>
                  <a:gd name="T50" fmla="*/ 11 w 84"/>
                  <a:gd name="T51" fmla="*/ 71 h 81"/>
                  <a:gd name="T52" fmla="*/ 14 w 84"/>
                  <a:gd name="T53" fmla="*/ 70 h 81"/>
                  <a:gd name="T54" fmla="*/ 21 w 84"/>
                  <a:gd name="T55" fmla="*/ 81 h 81"/>
                  <a:gd name="T56" fmla="*/ 38 w 84"/>
                  <a:gd name="T57" fmla="*/ 81 h 81"/>
                  <a:gd name="T58" fmla="*/ 41 w 84"/>
                  <a:gd name="T59" fmla="*/ 79 h 81"/>
                  <a:gd name="T60" fmla="*/ 47 w 84"/>
                  <a:gd name="T61" fmla="*/ 77 h 81"/>
                  <a:gd name="T62" fmla="*/ 50 w 84"/>
                  <a:gd name="T63" fmla="*/ 71 h 81"/>
                  <a:gd name="T64" fmla="*/ 55 w 84"/>
                  <a:gd name="T65" fmla="*/ 71 h 81"/>
                  <a:gd name="T66" fmla="*/ 65 w 84"/>
                  <a:gd name="T67" fmla="*/ 74 h 81"/>
                  <a:gd name="T68" fmla="*/ 73 w 84"/>
                  <a:gd name="T69" fmla="*/ 77 h 81"/>
                  <a:gd name="T70" fmla="*/ 78 w 84"/>
                  <a:gd name="T71" fmla="*/ 74 h 81"/>
                  <a:gd name="T72" fmla="*/ 79 w 84"/>
                  <a:gd name="T73" fmla="*/ 70 h 81"/>
                  <a:gd name="T74" fmla="*/ 84 w 84"/>
                  <a:gd name="T75" fmla="*/ 64 h 81"/>
                  <a:gd name="T76" fmla="*/ 74 w 84"/>
                  <a:gd name="T77" fmla="*/ 58 h 81"/>
                  <a:gd name="T78" fmla="*/ 78 w 84"/>
                  <a:gd name="T79" fmla="*/ 53 h 81"/>
                  <a:gd name="T80" fmla="*/ 74 w 84"/>
                  <a:gd name="T81" fmla="*/ 44 h 81"/>
                  <a:gd name="T82" fmla="*/ 67 w 84"/>
                  <a:gd name="T83" fmla="*/ 41 h 81"/>
                  <a:gd name="T84" fmla="*/ 68 w 84"/>
                  <a:gd name="T85" fmla="*/ 36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81">
                    <a:moveTo>
                      <a:pt x="68" y="36"/>
                    </a:moveTo>
                    <a:lnTo>
                      <a:pt x="62" y="35"/>
                    </a:lnTo>
                    <a:lnTo>
                      <a:pt x="52" y="27"/>
                    </a:lnTo>
                    <a:lnTo>
                      <a:pt x="46" y="29"/>
                    </a:lnTo>
                    <a:lnTo>
                      <a:pt x="38" y="33"/>
                    </a:lnTo>
                    <a:lnTo>
                      <a:pt x="37" y="29"/>
                    </a:lnTo>
                    <a:lnTo>
                      <a:pt x="29" y="26"/>
                    </a:lnTo>
                    <a:lnTo>
                      <a:pt x="32" y="9"/>
                    </a:lnTo>
                    <a:lnTo>
                      <a:pt x="38" y="6"/>
                    </a:lnTo>
                    <a:lnTo>
                      <a:pt x="41" y="3"/>
                    </a:lnTo>
                    <a:lnTo>
                      <a:pt x="29" y="0"/>
                    </a:lnTo>
                    <a:lnTo>
                      <a:pt x="20" y="2"/>
                    </a:lnTo>
                    <a:lnTo>
                      <a:pt x="17" y="5"/>
                    </a:lnTo>
                    <a:lnTo>
                      <a:pt x="11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9" y="15"/>
                    </a:lnTo>
                    <a:lnTo>
                      <a:pt x="11" y="24"/>
                    </a:lnTo>
                    <a:lnTo>
                      <a:pt x="8" y="27"/>
                    </a:lnTo>
                    <a:lnTo>
                      <a:pt x="11" y="36"/>
                    </a:lnTo>
                    <a:lnTo>
                      <a:pt x="9" y="43"/>
                    </a:lnTo>
                    <a:lnTo>
                      <a:pt x="11" y="53"/>
                    </a:lnTo>
                    <a:lnTo>
                      <a:pt x="8" y="59"/>
                    </a:lnTo>
                    <a:lnTo>
                      <a:pt x="2" y="64"/>
                    </a:lnTo>
                    <a:lnTo>
                      <a:pt x="11" y="71"/>
                    </a:lnTo>
                    <a:lnTo>
                      <a:pt x="14" y="70"/>
                    </a:lnTo>
                    <a:lnTo>
                      <a:pt x="21" y="81"/>
                    </a:lnTo>
                    <a:lnTo>
                      <a:pt x="38" y="81"/>
                    </a:lnTo>
                    <a:lnTo>
                      <a:pt x="41" y="79"/>
                    </a:lnTo>
                    <a:lnTo>
                      <a:pt x="47" y="77"/>
                    </a:lnTo>
                    <a:lnTo>
                      <a:pt x="50" y="71"/>
                    </a:lnTo>
                    <a:lnTo>
                      <a:pt x="55" y="71"/>
                    </a:lnTo>
                    <a:lnTo>
                      <a:pt x="65" y="74"/>
                    </a:lnTo>
                    <a:lnTo>
                      <a:pt x="73" y="77"/>
                    </a:lnTo>
                    <a:lnTo>
                      <a:pt x="78" y="74"/>
                    </a:lnTo>
                    <a:lnTo>
                      <a:pt x="79" y="70"/>
                    </a:lnTo>
                    <a:lnTo>
                      <a:pt x="84" y="64"/>
                    </a:lnTo>
                    <a:lnTo>
                      <a:pt x="74" y="58"/>
                    </a:lnTo>
                    <a:lnTo>
                      <a:pt x="78" y="53"/>
                    </a:lnTo>
                    <a:lnTo>
                      <a:pt x="74" y="44"/>
                    </a:lnTo>
                    <a:lnTo>
                      <a:pt x="67" y="41"/>
                    </a:lnTo>
                    <a:lnTo>
                      <a:pt x="68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5" name="Freeform 3307">
                <a:extLst>
                  <a:ext uri="{FF2B5EF4-FFF2-40B4-BE49-F238E27FC236}">
                    <a16:creationId xmlns:a16="http://schemas.microsoft.com/office/drawing/2014/main" id="{62B8BE85-8538-8FBE-177D-F193BC29E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478"/>
                <a:ext cx="41" cy="40"/>
              </a:xfrm>
              <a:custGeom>
                <a:avLst/>
                <a:gdLst>
                  <a:gd name="T0" fmla="*/ 68 w 84"/>
                  <a:gd name="T1" fmla="*/ 36 h 81"/>
                  <a:gd name="T2" fmla="*/ 67 w 84"/>
                  <a:gd name="T3" fmla="*/ 41 h 81"/>
                  <a:gd name="T4" fmla="*/ 74 w 84"/>
                  <a:gd name="T5" fmla="*/ 44 h 81"/>
                  <a:gd name="T6" fmla="*/ 78 w 84"/>
                  <a:gd name="T7" fmla="*/ 53 h 81"/>
                  <a:gd name="T8" fmla="*/ 74 w 84"/>
                  <a:gd name="T9" fmla="*/ 58 h 81"/>
                  <a:gd name="T10" fmla="*/ 84 w 84"/>
                  <a:gd name="T11" fmla="*/ 64 h 81"/>
                  <a:gd name="T12" fmla="*/ 79 w 84"/>
                  <a:gd name="T13" fmla="*/ 70 h 81"/>
                  <a:gd name="T14" fmla="*/ 78 w 84"/>
                  <a:gd name="T15" fmla="*/ 74 h 81"/>
                  <a:gd name="T16" fmla="*/ 73 w 84"/>
                  <a:gd name="T17" fmla="*/ 77 h 81"/>
                  <a:gd name="T18" fmla="*/ 65 w 84"/>
                  <a:gd name="T19" fmla="*/ 74 h 81"/>
                  <a:gd name="T20" fmla="*/ 55 w 84"/>
                  <a:gd name="T21" fmla="*/ 71 h 81"/>
                  <a:gd name="T22" fmla="*/ 50 w 84"/>
                  <a:gd name="T23" fmla="*/ 71 h 81"/>
                  <a:gd name="T24" fmla="*/ 47 w 84"/>
                  <a:gd name="T25" fmla="*/ 77 h 81"/>
                  <a:gd name="T26" fmla="*/ 41 w 84"/>
                  <a:gd name="T27" fmla="*/ 79 h 81"/>
                  <a:gd name="T28" fmla="*/ 38 w 84"/>
                  <a:gd name="T29" fmla="*/ 81 h 81"/>
                  <a:gd name="T30" fmla="*/ 21 w 84"/>
                  <a:gd name="T31" fmla="*/ 81 h 81"/>
                  <a:gd name="T32" fmla="*/ 14 w 84"/>
                  <a:gd name="T33" fmla="*/ 70 h 81"/>
                  <a:gd name="T34" fmla="*/ 11 w 84"/>
                  <a:gd name="T35" fmla="*/ 71 h 81"/>
                  <a:gd name="T36" fmla="*/ 2 w 84"/>
                  <a:gd name="T37" fmla="*/ 64 h 81"/>
                  <a:gd name="T38" fmla="*/ 8 w 84"/>
                  <a:gd name="T39" fmla="*/ 59 h 81"/>
                  <a:gd name="T40" fmla="*/ 11 w 84"/>
                  <a:gd name="T41" fmla="*/ 53 h 81"/>
                  <a:gd name="T42" fmla="*/ 9 w 84"/>
                  <a:gd name="T43" fmla="*/ 43 h 81"/>
                  <a:gd name="T44" fmla="*/ 11 w 84"/>
                  <a:gd name="T45" fmla="*/ 36 h 81"/>
                  <a:gd name="T46" fmla="*/ 8 w 84"/>
                  <a:gd name="T47" fmla="*/ 27 h 81"/>
                  <a:gd name="T48" fmla="*/ 11 w 84"/>
                  <a:gd name="T49" fmla="*/ 24 h 81"/>
                  <a:gd name="T50" fmla="*/ 9 w 84"/>
                  <a:gd name="T51" fmla="*/ 15 h 81"/>
                  <a:gd name="T52" fmla="*/ 0 w 84"/>
                  <a:gd name="T53" fmla="*/ 12 h 81"/>
                  <a:gd name="T54" fmla="*/ 0 w 84"/>
                  <a:gd name="T55" fmla="*/ 6 h 81"/>
                  <a:gd name="T56" fmla="*/ 2 w 84"/>
                  <a:gd name="T57" fmla="*/ 0 h 81"/>
                  <a:gd name="T58" fmla="*/ 11 w 84"/>
                  <a:gd name="T59" fmla="*/ 0 h 81"/>
                  <a:gd name="T60" fmla="*/ 17 w 84"/>
                  <a:gd name="T61" fmla="*/ 5 h 81"/>
                  <a:gd name="T62" fmla="*/ 20 w 84"/>
                  <a:gd name="T63" fmla="*/ 2 h 81"/>
                  <a:gd name="T64" fmla="*/ 29 w 84"/>
                  <a:gd name="T65" fmla="*/ 0 h 81"/>
                  <a:gd name="T66" fmla="*/ 41 w 84"/>
                  <a:gd name="T67" fmla="*/ 3 h 81"/>
                  <a:gd name="T68" fmla="*/ 38 w 84"/>
                  <a:gd name="T69" fmla="*/ 6 h 81"/>
                  <a:gd name="T70" fmla="*/ 32 w 84"/>
                  <a:gd name="T71" fmla="*/ 9 h 81"/>
                  <a:gd name="T72" fmla="*/ 29 w 84"/>
                  <a:gd name="T73" fmla="*/ 26 h 81"/>
                  <a:gd name="T74" fmla="*/ 37 w 84"/>
                  <a:gd name="T75" fmla="*/ 29 h 81"/>
                  <a:gd name="T76" fmla="*/ 38 w 84"/>
                  <a:gd name="T77" fmla="*/ 33 h 81"/>
                  <a:gd name="T78" fmla="*/ 46 w 84"/>
                  <a:gd name="T79" fmla="*/ 29 h 81"/>
                  <a:gd name="T80" fmla="*/ 52 w 84"/>
                  <a:gd name="T81" fmla="*/ 27 h 81"/>
                  <a:gd name="T82" fmla="*/ 62 w 84"/>
                  <a:gd name="T83" fmla="*/ 35 h 81"/>
                  <a:gd name="T84" fmla="*/ 68 w 84"/>
                  <a:gd name="T85" fmla="*/ 36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81">
                    <a:moveTo>
                      <a:pt x="68" y="36"/>
                    </a:moveTo>
                    <a:lnTo>
                      <a:pt x="67" y="41"/>
                    </a:lnTo>
                    <a:lnTo>
                      <a:pt x="74" y="44"/>
                    </a:lnTo>
                    <a:lnTo>
                      <a:pt x="78" y="53"/>
                    </a:lnTo>
                    <a:lnTo>
                      <a:pt x="74" y="58"/>
                    </a:lnTo>
                    <a:lnTo>
                      <a:pt x="84" y="64"/>
                    </a:lnTo>
                    <a:lnTo>
                      <a:pt x="79" y="70"/>
                    </a:lnTo>
                    <a:lnTo>
                      <a:pt x="78" y="74"/>
                    </a:lnTo>
                    <a:lnTo>
                      <a:pt x="73" y="77"/>
                    </a:lnTo>
                    <a:lnTo>
                      <a:pt x="65" y="74"/>
                    </a:lnTo>
                    <a:lnTo>
                      <a:pt x="55" y="71"/>
                    </a:lnTo>
                    <a:lnTo>
                      <a:pt x="50" y="71"/>
                    </a:lnTo>
                    <a:lnTo>
                      <a:pt x="47" y="77"/>
                    </a:lnTo>
                    <a:lnTo>
                      <a:pt x="41" y="79"/>
                    </a:lnTo>
                    <a:lnTo>
                      <a:pt x="38" y="81"/>
                    </a:lnTo>
                    <a:lnTo>
                      <a:pt x="21" y="81"/>
                    </a:lnTo>
                    <a:lnTo>
                      <a:pt x="14" y="70"/>
                    </a:lnTo>
                    <a:lnTo>
                      <a:pt x="11" y="71"/>
                    </a:lnTo>
                    <a:lnTo>
                      <a:pt x="2" y="64"/>
                    </a:lnTo>
                    <a:lnTo>
                      <a:pt x="8" y="59"/>
                    </a:lnTo>
                    <a:lnTo>
                      <a:pt x="11" y="53"/>
                    </a:lnTo>
                    <a:lnTo>
                      <a:pt x="9" y="43"/>
                    </a:lnTo>
                    <a:lnTo>
                      <a:pt x="11" y="36"/>
                    </a:lnTo>
                    <a:lnTo>
                      <a:pt x="8" y="27"/>
                    </a:lnTo>
                    <a:lnTo>
                      <a:pt x="11" y="24"/>
                    </a:lnTo>
                    <a:lnTo>
                      <a:pt x="9" y="15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11" y="0"/>
                    </a:lnTo>
                    <a:lnTo>
                      <a:pt x="17" y="5"/>
                    </a:lnTo>
                    <a:lnTo>
                      <a:pt x="20" y="2"/>
                    </a:lnTo>
                    <a:lnTo>
                      <a:pt x="29" y="0"/>
                    </a:lnTo>
                    <a:lnTo>
                      <a:pt x="41" y="3"/>
                    </a:lnTo>
                    <a:lnTo>
                      <a:pt x="38" y="6"/>
                    </a:lnTo>
                    <a:lnTo>
                      <a:pt x="32" y="9"/>
                    </a:lnTo>
                    <a:lnTo>
                      <a:pt x="29" y="26"/>
                    </a:lnTo>
                    <a:lnTo>
                      <a:pt x="37" y="29"/>
                    </a:lnTo>
                    <a:lnTo>
                      <a:pt x="38" y="33"/>
                    </a:lnTo>
                    <a:lnTo>
                      <a:pt x="46" y="29"/>
                    </a:lnTo>
                    <a:lnTo>
                      <a:pt x="52" y="27"/>
                    </a:lnTo>
                    <a:lnTo>
                      <a:pt x="62" y="35"/>
                    </a:lnTo>
                    <a:lnTo>
                      <a:pt x="68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6" name="Freeform 3308">
                <a:extLst>
                  <a:ext uri="{FF2B5EF4-FFF2-40B4-BE49-F238E27FC236}">
                    <a16:creationId xmlns:a16="http://schemas.microsoft.com/office/drawing/2014/main" id="{687FEF80-E872-2D62-F134-C15E7BC0E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478"/>
                <a:ext cx="41" cy="40"/>
              </a:xfrm>
              <a:custGeom>
                <a:avLst/>
                <a:gdLst>
                  <a:gd name="T0" fmla="*/ 68 w 84"/>
                  <a:gd name="T1" fmla="*/ 36 h 81"/>
                  <a:gd name="T2" fmla="*/ 67 w 84"/>
                  <a:gd name="T3" fmla="*/ 41 h 81"/>
                  <a:gd name="T4" fmla="*/ 74 w 84"/>
                  <a:gd name="T5" fmla="*/ 44 h 81"/>
                  <a:gd name="T6" fmla="*/ 78 w 84"/>
                  <a:gd name="T7" fmla="*/ 53 h 81"/>
                  <a:gd name="T8" fmla="*/ 74 w 84"/>
                  <a:gd name="T9" fmla="*/ 58 h 81"/>
                  <a:gd name="T10" fmla="*/ 84 w 84"/>
                  <a:gd name="T11" fmla="*/ 64 h 81"/>
                  <a:gd name="T12" fmla="*/ 79 w 84"/>
                  <a:gd name="T13" fmla="*/ 70 h 81"/>
                  <a:gd name="T14" fmla="*/ 78 w 84"/>
                  <a:gd name="T15" fmla="*/ 74 h 81"/>
                  <a:gd name="T16" fmla="*/ 73 w 84"/>
                  <a:gd name="T17" fmla="*/ 77 h 81"/>
                  <a:gd name="T18" fmla="*/ 65 w 84"/>
                  <a:gd name="T19" fmla="*/ 74 h 81"/>
                  <a:gd name="T20" fmla="*/ 55 w 84"/>
                  <a:gd name="T21" fmla="*/ 71 h 81"/>
                  <a:gd name="T22" fmla="*/ 50 w 84"/>
                  <a:gd name="T23" fmla="*/ 71 h 81"/>
                  <a:gd name="T24" fmla="*/ 47 w 84"/>
                  <a:gd name="T25" fmla="*/ 77 h 81"/>
                  <a:gd name="T26" fmla="*/ 41 w 84"/>
                  <a:gd name="T27" fmla="*/ 79 h 81"/>
                  <a:gd name="T28" fmla="*/ 38 w 84"/>
                  <a:gd name="T29" fmla="*/ 81 h 81"/>
                  <a:gd name="T30" fmla="*/ 21 w 84"/>
                  <a:gd name="T31" fmla="*/ 81 h 81"/>
                  <a:gd name="T32" fmla="*/ 14 w 84"/>
                  <a:gd name="T33" fmla="*/ 70 h 81"/>
                  <a:gd name="T34" fmla="*/ 11 w 84"/>
                  <a:gd name="T35" fmla="*/ 71 h 81"/>
                  <a:gd name="T36" fmla="*/ 2 w 84"/>
                  <a:gd name="T37" fmla="*/ 64 h 81"/>
                  <a:gd name="T38" fmla="*/ 8 w 84"/>
                  <a:gd name="T39" fmla="*/ 59 h 81"/>
                  <a:gd name="T40" fmla="*/ 11 w 84"/>
                  <a:gd name="T41" fmla="*/ 53 h 81"/>
                  <a:gd name="T42" fmla="*/ 9 w 84"/>
                  <a:gd name="T43" fmla="*/ 43 h 81"/>
                  <a:gd name="T44" fmla="*/ 11 w 84"/>
                  <a:gd name="T45" fmla="*/ 36 h 81"/>
                  <a:gd name="T46" fmla="*/ 8 w 84"/>
                  <a:gd name="T47" fmla="*/ 27 h 81"/>
                  <a:gd name="T48" fmla="*/ 11 w 84"/>
                  <a:gd name="T49" fmla="*/ 24 h 81"/>
                  <a:gd name="T50" fmla="*/ 9 w 84"/>
                  <a:gd name="T51" fmla="*/ 15 h 81"/>
                  <a:gd name="T52" fmla="*/ 0 w 84"/>
                  <a:gd name="T53" fmla="*/ 12 h 81"/>
                  <a:gd name="T54" fmla="*/ 0 w 84"/>
                  <a:gd name="T55" fmla="*/ 6 h 81"/>
                  <a:gd name="T56" fmla="*/ 2 w 84"/>
                  <a:gd name="T57" fmla="*/ 0 h 81"/>
                  <a:gd name="T58" fmla="*/ 11 w 84"/>
                  <a:gd name="T59" fmla="*/ 0 h 81"/>
                  <a:gd name="T60" fmla="*/ 17 w 84"/>
                  <a:gd name="T61" fmla="*/ 5 h 81"/>
                  <a:gd name="T62" fmla="*/ 20 w 84"/>
                  <a:gd name="T63" fmla="*/ 2 h 81"/>
                  <a:gd name="T64" fmla="*/ 29 w 84"/>
                  <a:gd name="T65" fmla="*/ 0 h 81"/>
                  <a:gd name="T66" fmla="*/ 41 w 84"/>
                  <a:gd name="T67" fmla="*/ 3 h 81"/>
                  <a:gd name="T68" fmla="*/ 38 w 84"/>
                  <a:gd name="T69" fmla="*/ 6 h 81"/>
                  <a:gd name="T70" fmla="*/ 32 w 84"/>
                  <a:gd name="T71" fmla="*/ 9 h 81"/>
                  <a:gd name="T72" fmla="*/ 29 w 84"/>
                  <a:gd name="T73" fmla="*/ 26 h 81"/>
                  <a:gd name="T74" fmla="*/ 37 w 84"/>
                  <a:gd name="T75" fmla="*/ 29 h 81"/>
                  <a:gd name="T76" fmla="*/ 38 w 84"/>
                  <a:gd name="T77" fmla="*/ 33 h 81"/>
                  <a:gd name="T78" fmla="*/ 46 w 84"/>
                  <a:gd name="T79" fmla="*/ 29 h 81"/>
                  <a:gd name="T80" fmla="*/ 52 w 84"/>
                  <a:gd name="T81" fmla="*/ 27 h 81"/>
                  <a:gd name="T82" fmla="*/ 62 w 84"/>
                  <a:gd name="T83" fmla="*/ 35 h 81"/>
                  <a:gd name="T84" fmla="*/ 68 w 84"/>
                  <a:gd name="T85" fmla="*/ 36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81">
                    <a:moveTo>
                      <a:pt x="68" y="36"/>
                    </a:moveTo>
                    <a:lnTo>
                      <a:pt x="67" y="41"/>
                    </a:lnTo>
                    <a:lnTo>
                      <a:pt x="74" y="44"/>
                    </a:lnTo>
                    <a:lnTo>
                      <a:pt x="78" y="53"/>
                    </a:lnTo>
                    <a:lnTo>
                      <a:pt x="74" y="58"/>
                    </a:lnTo>
                    <a:lnTo>
                      <a:pt x="84" y="64"/>
                    </a:lnTo>
                    <a:lnTo>
                      <a:pt x="79" y="70"/>
                    </a:lnTo>
                    <a:lnTo>
                      <a:pt x="78" y="74"/>
                    </a:lnTo>
                    <a:lnTo>
                      <a:pt x="73" y="77"/>
                    </a:lnTo>
                    <a:lnTo>
                      <a:pt x="65" y="74"/>
                    </a:lnTo>
                    <a:lnTo>
                      <a:pt x="55" y="71"/>
                    </a:lnTo>
                    <a:lnTo>
                      <a:pt x="50" y="71"/>
                    </a:lnTo>
                    <a:lnTo>
                      <a:pt x="47" y="77"/>
                    </a:lnTo>
                    <a:lnTo>
                      <a:pt x="41" y="79"/>
                    </a:lnTo>
                    <a:lnTo>
                      <a:pt x="38" y="81"/>
                    </a:lnTo>
                    <a:lnTo>
                      <a:pt x="21" y="81"/>
                    </a:lnTo>
                    <a:lnTo>
                      <a:pt x="14" y="70"/>
                    </a:lnTo>
                    <a:lnTo>
                      <a:pt x="11" y="71"/>
                    </a:lnTo>
                    <a:lnTo>
                      <a:pt x="2" y="64"/>
                    </a:lnTo>
                    <a:lnTo>
                      <a:pt x="8" y="59"/>
                    </a:lnTo>
                    <a:lnTo>
                      <a:pt x="11" y="53"/>
                    </a:lnTo>
                    <a:lnTo>
                      <a:pt x="9" y="43"/>
                    </a:lnTo>
                    <a:lnTo>
                      <a:pt x="11" y="36"/>
                    </a:lnTo>
                    <a:lnTo>
                      <a:pt x="8" y="27"/>
                    </a:lnTo>
                    <a:lnTo>
                      <a:pt x="11" y="24"/>
                    </a:lnTo>
                    <a:lnTo>
                      <a:pt x="9" y="15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11" y="0"/>
                    </a:lnTo>
                    <a:lnTo>
                      <a:pt x="17" y="5"/>
                    </a:lnTo>
                    <a:lnTo>
                      <a:pt x="20" y="2"/>
                    </a:lnTo>
                    <a:lnTo>
                      <a:pt x="29" y="0"/>
                    </a:lnTo>
                    <a:lnTo>
                      <a:pt x="41" y="3"/>
                    </a:lnTo>
                    <a:lnTo>
                      <a:pt x="38" y="6"/>
                    </a:lnTo>
                    <a:lnTo>
                      <a:pt x="32" y="9"/>
                    </a:lnTo>
                    <a:lnTo>
                      <a:pt x="29" y="26"/>
                    </a:lnTo>
                    <a:lnTo>
                      <a:pt x="37" y="29"/>
                    </a:lnTo>
                    <a:lnTo>
                      <a:pt x="38" y="33"/>
                    </a:lnTo>
                    <a:lnTo>
                      <a:pt x="46" y="29"/>
                    </a:lnTo>
                    <a:lnTo>
                      <a:pt x="52" y="27"/>
                    </a:lnTo>
                    <a:lnTo>
                      <a:pt x="62" y="35"/>
                    </a:lnTo>
                    <a:lnTo>
                      <a:pt x="68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7" name="Freeform 3309">
                <a:extLst>
                  <a:ext uri="{FF2B5EF4-FFF2-40B4-BE49-F238E27FC236}">
                    <a16:creationId xmlns:a16="http://schemas.microsoft.com/office/drawing/2014/main" id="{6C553EBB-CF2F-EB76-DD70-8771B2480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352"/>
                <a:ext cx="105" cy="89"/>
              </a:xfrm>
              <a:custGeom>
                <a:avLst/>
                <a:gdLst>
                  <a:gd name="T0" fmla="*/ 62 w 209"/>
                  <a:gd name="T1" fmla="*/ 53 h 178"/>
                  <a:gd name="T2" fmla="*/ 62 w 209"/>
                  <a:gd name="T3" fmla="*/ 68 h 178"/>
                  <a:gd name="T4" fmla="*/ 68 w 209"/>
                  <a:gd name="T5" fmla="*/ 76 h 178"/>
                  <a:gd name="T6" fmla="*/ 56 w 209"/>
                  <a:gd name="T7" fmla="*/ 73 h 178"/>
                  <a:gd name="T8" fmla="*/ 50 w 209"/>
                  <a:gd name="T9" fmla="*/ 70 h 178"/>
                  <a:gd name="T10" fmla="*/ 39 w 209"/>
                  <a:gd name="T11" fmla="*/ 76 h 178"/>
                  <a:gd name="T12" fmla="*/ 33 w 209"/>
                  <a:gd name="T13" fmla="*/ 80 h 178"/>
                  <a:gd name="T14" fmla="*/ 13 w 209"/>
                  <a:gd name="T15" fmla="*/ 95 h 178"/>
                  <a:gd name="T16" fmla="*/ 0 w 209"/>
                  <a:gd name="T17" fmla="*/ 100 h 178"/>
                  <a:gd name="T18" fmla="*/ 13 w 209"/>
                  <a:gd name="T19" fmla="*/ 109 h 178"/>
                  <a:gd name="T20" fmla="*/ 20 w 209"/>
                  <a:gd name="T21" fmla="*/ 120 h 178"/>
                  <a:gd name="T22" fmla="*/ 26 w 209"/>
                  <a:gd name="T23" fmla="*/ 141 h 178"/>
                  <a:gd name="T24" fmla="*/ 20 w 209"/>
                  <a:gd name="T25" fmla="*/ 156 h 178"/>
                  <a:gd name="T26" fmla="*/ 33 w 209"/>
                  <a:gd name="T27" fmla="*/ 159 h 178"/>
                  <a:gd name="T28" fmla="*/ 44 w 209"/>
                  <a:gd name="T29" fmla="*/ 167 h 178"/>
                  <a:gd name="T30" fmla="*/ 59 w 209"/>
                  <a:gd name="T31" fmla="*/ 178 h 178"/>
                  <a:gd name="T32" fmla="*/ 70 w 209"/>
                  <a:gd name="T33" fmla="*/ 174 h 178"/>
                  <a:gd name="T34" fmla="*/ 73 w 209"/>
                  <a:gd name="T35" fmla="*/ 176 h 178"/>
                  <a:gd name="T36" fmla="*/ 86 w 209"/>
                  <a:gd name="T37" fmla="*/ 164 h 178"/>
                  <a:gd name="T38" fmla="*/ 98 w 209"/>
                  <a:gd name="T39" fmla="*/ 155 h 178"/>
                  <a:gd name="T40" fmla="*/ 112 w 209"/>
                  <a:gd name="T41" fmla="*/ 140 h 178"/>
                  <a:gd name="T42" fmla="*/ 127 w 209"/>
                  <a:gd name="T43" fmla="*/ 126 h 178"/>
                  <a:gd name="T44" fmla="*/ 130 w 209"/>
                  <a:gd name="T45" fmla="*/ 141 h 178"/>
                  <a:gd name="T46" fmla="*/ 135 w 209"/>
                  <a:gd name="T47" fmla="*/ 135 h 178"/>
                  <a:gd name="T48" fmla="*/ 142 w 209"/>
                  <a:gd name="T49" fmla="*/ 140 h 178"/>
                  <a:gd name="T50" fmla="*/ 153 w 209"/>
                  <a:gd name="T51" fmla="*/ 147 h 178"/>
                  <a:gd name="T52" fmla="*/ 162 w 209"/>
                  <a:gd name="T53" fmla="*/ 156 h 178"/>
                  <a:gd name="T54" fmla="*/ 165 w 209"/>
                  <a:gd name="T55" fmla="*/ 158 h 178"/>
                  <a:gd name="T56" fmla="*/ 177 w 209"/>
                  <a:gd name="T57" fmla="*/ 155 h 178"/>
                  <a:gd name="T58" fmla="*/ 183 w 209"/>
                  <a:gd name="T59" fmla="*/ 147 h 178"/>
                  <a:gd name="T60" fmla="*/ 183 w 209"/>
                  <a:gd name="T61" fmla="*/ 135 h 178"/>
                  <a:gd name="T62" fmla="*/ 206 w 209"/>
                  <a:gd name="T63" fmla="*/ 123 h 178"/>
                  <a:gd name="T64" fmla="*/ 209 w 209"/>
                  <a:gd name="T65" fmla="*/ 105 h 178"/>
                  <a:gd name="T66" fmla="*/ 199 w 209"/>
                  <a:gd name="T67" fmla="*/ 100 h 178"/>
                  <a:gd name="T68" fmla="*/ 200 w 209"/>
                  <a:gd name="T69" fmla="*/ 92 h 178"/>
                  <a:gd name="T70" fmla="*/ 183 w 209"/>
                  <a:gd name="T71" fmla="*/ 74 h 178"/>
                  <a:gd name="T72" fmla="*/ 176 w 209"/>
                  <a:gd name="T73" fmla="*/ 62 h 178"/>
                  <a:gd name="T74" fmla="*/ 183 w 209"/>
                  <a:gd name="T75" fmla="*/ 48 h 178"/>
                  <a:gd name="T76" fmla="*/ 171 w 209"/>
                  <a:gd name="T77" fmla="*/ 47 h 178"/>
                  <a:gd name="T78" fmla="*/ 161 w 209"/>
                  <a:gd name="T79" fmla="*/ 47 h 178"/>
                  <a:gd name="T80" fmla="*/ 165 w 209"/>
                  <a:gd name="T81" fmla="*/ 35 h 178"/>
                  <a:gd name="T82" fmla="*/ 165 w 209"/>
                  <a:gd name="T83" fmla="*/ 24 h 178"/>
                  <a:gd name="T84" fmla="*/ 161 w 209"/>
                  <a:gd name="T85" fmla="*/ 12 h 178"/>
                  <a:gd name="T86" fmla="*/ 168 w 209"/>
                  <a:gd name="T87" fmla="*/ 4 h 178"/>
                  <a:gd name="T88" fmla="*/ 153 w 209"/>
                  <a:gd name="T89" fmla="*/ 6 h 178"/>
                  <a:gd name="T90" fmla="*/ 144 w 209"/>
                  <a:gd name="T91" fmla="*/ 0 h 178"/>
                  <a:gd name="T92" fmla="*/ 139 w 209"/>
                  <a:gd name="T93" fmla="*/ 19 h 178"/>
                  <a:gd name="T94" fmla="*/ 135 w 209"/>
                  <a:gd name="T95" fmla="*/ 30 h 178"/>
                  <a:gd name="T96" fmla="*/ 132 w 209"/>
                  <a:gd name="T97" fmla="*/ 42 h 178"/>
                  <a:gd name="T98" fmla="*/ 105 w 209"/>
                  <a:gd name="T99" fmla="*/ 38 h 178"/>
                  <a:gd name="T100" fmla="*/ 94 w 209"/>
                  <a:gd name="T101" fmla="*/ 42 h 178"/>
                  <a:gd name="T102" fmla="*/ 79 w 209"/>
                  <a:gd name="T103" fmla="*/ 39 h 178"/>
                  <a:gd name="T104" fmla="*/ 77 w 209"/>
                  <a:gd name="T105" fmla="*/ 26 h 178"/>
                  <a:gd name="T106" fmla="*/ 68 w 209"/>
                  <a:gd name="T107" fmla="*/ 33 h 178"/>
                  <a:gd name="T108" fmla="*/ 59 w 209"/>
                  <a:gd name="T109" fmla="*/ 41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9" h="178">
                    <a:moveTo>
                      <a:pt x="56" y="47"/>
                    </a:moveTo>
                    <a:lnTo>
                      <a:pt x="62" y="53"/>
                    </a:lnTo>
                    <a:lnTo>
                      <a:pt x="56" y="64"/>
                    </a:lnTo>
                    <a:lnTo>
                      <a:pt x="62" y="68"/>
                    </a:lnTo>
                    <a:lnTo>
                      <a:pt x="65" y="68"/>
                    </a:lnTo>
                    <a:lnTo>
                      <a:pt x="68" y="76"/>
                    </a:lnTo>
                    <a:lnTo>
                      <a:pt x="62" y="76"/>
                    </a:lnTo>
                    <a:lnTo>
                      <a:pt x="56" y="73"/>
                    </a:lnTo>
                    <a:lnTo>
                      <a:pt x="53" y="76"/>
                    </a:lnTo>
                    <a:lnTo>
                      <a:pt x="50" y="70"/>
                    </a:lnTo>
                    <a:lnTo>
                      <a:pt x="45" y="74"/>
                    </a:lnTo>
                    <a:lnTo>
                      <a:pt x="39" y="76"/>
                    </a:lnTo>
                    <a:lnTo>
                      <a:pt x="36" y="80"/>
                    </a:lnTo>
                    <a:lnTo>
                      <a:pt x="33" y="80"/>
                    </a:lnTo>
                    <a:lnTo>
                      <a:pt x="20" y="86"/>
                    </a:lnTo>
                    <a:lnTo>
                      <a:pt x="13" y="95"/>
                    </a:lnTo>
                    <a:lnTo>
                      <a:pt x="6" y="95"/>
                    </a:lnTo>
                    <a:lnTo>
                      <a:pt x="0" y="100"/>
                    </a:lnTo>
                    <a:lnTo>
                      <a:pt x="3" y="105"/>
                    </a:lnTo>
                    <a:lnTo>
                      <a:pt x="13" y="109"/>
                    </a:lnTo>
                    <a:lnTo>
                      <a:pt x="16" y="111"/>
                    </a:lnTo>
                    <a:lnTo>
                      <a:pt x="20" y="120"/>
                    </a:lnTo>
                    <a:lnTo>
                      <a:pt x="26" y="126"/>
                    </a:lnTo>
                    <a:lnTo>
                      <a:pt x="26" y="141"/>
                    </a:lnTo>
                    <a:lnTo>
                      <a:pt x="26" y="149"/>
                    </a:lnTo>
                    <a:lnTo>
                      <a:pt x="20" y="156"/>
                    </a:lnTo>
                    <a:lnTo>
                      <a:pt x="20" y="159"/>
                    </a:lnTo>
                    <a:lnTo>
                      <a:pt x="33" y="159"/>
                    </a:lnTo>
                    <a:lnTo>
                      <a:pt x="39" y="162"/>
                    </a:lnTo>
                    <a:lnTo>
                      <a:pt x="44" y="167"/>
                    </a:lnTo>
                    <a:lnTo>
                      <a:pt x="51" y="168"/>
                    </a:lnTo>
                    <a:lnTo>
                      <a:pt x="59" y="178"/>
                    </a:lnTo>
                    <a:lnTo>
                      <a:pt x="65" y="173"/>
                    </a:lnTo>
                    <a:lnTo>
                      <a:pt x="70" y="174"/>
                    </a:lnTo>
                    <a:lnTo>
                      <a:pt x="70" y="176"/>
                    </a:lnTo>
                    <a:lnTo>
                      <a:pt x="73" y="176"/>
                    </a:lnTo>
                    <a:lnTo>
                      <a:pt x="82" y="170"/>
                    </a:lnTo>
                    <a:lnTo>
                      <a:pt x="86" y="164"/>
                    </a:lnTo>
                    <a:lnTo>
                      <a:pt x="95" y="153"/>
                    </a:lnTo>
                    <a:lnTo>
                      <a:pt x="98" y="155"/>
                    </a:lnTo>
                    <a:lnTo>
                      <a:pt x="105" y="143"/>
                    </a:lnTo>
                    <a:lnTo>
                      <a:pt x="112" y="140"/>
                    </a:lnTo>
                    <a:lnTo>
                      <a:pt x="115" y="133"/>
                    </a:lnTo>
                    <a:lnTo>
                      <a:pt x="127" y="126"/>
                    </a:lnTo>
                    <a:lnTo>
                      <a:pt x="126" y="129"/>
                    </a:lnTo>
                    <a:lnTo>
                      <a:pt x="130" y="141"/>
                    </a:lnTo>
                    <a:lnTo>
                      <a:pt x="135" y="140"/>
                    </a:lnTo>
                    <a:lnTo>
                      <a:pt x="135" y="135"/>
                    </a:lnTo>
                    <a:lnTo>
                      <a:pt x="141" y="130"/>
                    </a:lnTo>
                    <a:lnTo>
                      <a:pt x="142" y="140"/>
                    </a:lnTo>
                    <a:lnTo>
                      <a:pt x="149" y="143"/>
                    </a:lnTo>
                    <a:lnTo>
                      <a:pt x="153" y="147"/>
                    </a:lnTo>
                    <a:lnTo>
                      <a:pt x="156" y="153"/>
                    </a:lnTo>
                    <a:lnTo>
                      <a:pt x="162" y="156"/>
                    </a:lnTo>
                    <a:lnTo>
                      <a:pt x="165" y="159"/>
                    </a:lnTo>
                    <a:lnTo>
                      <a:pt x="165" y="158"/>
                    </a:lnTo>
                    <a:lnTo>
                      <a:pt x="173" y="153"/>
                    </a:lnTo>
                    <a:lnTo>
                      <a:pt x="177" y="155"/>
                    </a:lnTo>
                    <a:lnTo>
                      <a:pt x="183" y="153"/>
                    </a:lnTo>
                    <a:lnTo>
                      <a:pt x="183" y="147"/>
                    </a:lnTo>
                    <a:lnTo>
                      <a:pt x="186" y="144"/>
                    </a:lnTo>
                    <a:lnTo>
                      <a:pt x="183" y="135"/>
                    </a:lnTo>
                    <a:lnTo>
                      <a:pt x="189" y="124"/>
                    </a:lnTo>
                    <a:lnTo>
                      <a:pt x="206" y="123"/>
                    </a:lnTo>
                    <a:lnTo>
                      <a:pt x="203" y="115"/>
                    </a:lnTo>
                    <a:lnTo>
                      <a:pt x="209" y="105"/>
                    </a:lnTo>
                    <a:lnTo>
                      <a:pt x="203" y="95"/>
                    </a:lnTo>
                    <a:lnTo>
                      <a:pt x="199" y="100"/>
                    </a:lnTo>
                    <a:lnTo>
                      <a:pt x="196" y="95"/>
                    </a:lnTo>
                    <a:lnTo>
                      <a:pt x="200" y="92"/>
                    </a:lnTo>
                    <a:lnTo>
                      <a:pt x="191" y="80"/>
                    </a:lnTo>
                    <a:lnTo>
                      <a:pt x="183" y="74"/>
                    </a:lnTo>
                    <a:lnTo>
                      <a:pt x="183" y="67"/>
                    </a:lnTo>
                    <a:lnTo>
                      <a:pt x="176" y="62"/>
                    </a:lnTo>
                    <a:lnTo>
                      <a:pt x="180" y="59"/>
                    </a:lnTo>
                    <a:lnTo>
                      <a:pt x="183" y="48"/>
                    </a:lnTo>
                    <a:lnTo>
                      <a:pt x="176" y="45"/>
                    </a:lnTo>
                    <a:lnTo>
                      <a:pt x="171" y="47"/>
                    </a:lnTo>
                    <a:lnTo>
                      <a:pt x="162" y="50"/>
                    </a:lnTo>
                    <a:lnTo>
                      <a:pt x="161" y="47"/>
                    </a:lnTo>
                    <a:lnTo>
                      <a:pt x="161" y="41"/>
                    </a:lnTo>
                    <a:lnTo>
                      <a:pt x="165" y="35"/>
                    </a:lnTo>
                    <a:lnTo>
                      <a:pt x="162" y="27"/>
                    </a:lnTo>
                    <a:lnTo>
                      <a:pt x="165" y="24"/>
                    </a:lnTo>
                    <a:lnTo>
                      <a:pt x="171" y="19"/>
                    </a:lnTo>
                    <a:lnTo>
                      <a:pt x="161" y="12"/>
                    </a:lnTo>
                    <a:lnTo>
                      <a:pt x="165" y="10"/>
                    </a:lnTo>
                    <a:lnTo>
                      <a:pt x="168" y="4"/>
                    </a:lnTo>
                    <a:lnTo>
                      <a:pt x="164" y="3"/>
                    </a:lnTo>
                    <a:lnTo>
                      <a:pt x="153" y="6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6"/>
                    </a:lnTo>
                    <a:lnTo>
                      <a:pt x="139" y="19"/>
                    </a:lnTo>
                    <a:lnTo>
                      <a:pt x="135" y="23"/>
                    </a:lnTo>
                    <a:lnTo>
                      <a:pt x="135" y="30"/>
                    </a:lnTo>
                    <a:lnTo>
                      <a:pt x="135" y="39"/>
                    </a:lnTo>
                    <a:lnTo>
                      <a:pt x="132" y="42"/>
                    </a:lnTo>
                    <a:lnTo>
                      <a:pt x="109" y="44"/>
                    </a:lnTo>
                    <a:lnTo>
                      <a:pt x="105" y="38"/>
                    </a:lnTo>
                    <a:lnTo>
                      <a:pt x="100" y="38"/>
                    </a:lnTo>
                    <a:lnTo>
                      <a:pt x="94" y="42"/>
                    </a:lnTo>
                    <a:lnTo>
                      <a:pt x="89" y="44"/>
                    </a:lnTo>
                    <a:lnTo>
                      <a:pt x="79" y="39"/>
                    </a:lnTo>
                    <a:lnTo>
                      <a:pt x="79" y="29"/>
                    </a:lnTo>
                    <a:lnTo>
                      <a:pt x="77" y="26"/>
                    </a:lnTo>
                    <a:lnTo>
                      <a:pt x="71" y="29"/>
                    </a:lnTo>
                    <a:lnTo>
                      <a:pt x="68" y="33"/>
                    </a:lnTo>
                    <a:lnTo>
                      <a:pt x="61" y="36"/>
                    </a:lnTo>
                    <a:lnTo>
                      <a:pt x="59" y="41"/>
                    </a:lnTo>
                    <a:lnTo>
                      <a:pt x="56" y="4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8" name="Freeform 3310">
                <a:extLst>
                  <a:ext uri="{FF2B5EF4-FFF2-40B4-BE49-F238E27FC236}">
                    <a16:creationId xmlns:a16="http://schemas.microsoft.com/office/drawing/2014/main" id="{5C3FB2CF-F35E-F186-530D-C033C2CB2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352"/>
                <a:ext cx="105" cy="89"/>
              </a:xfrm>
              <a:custGeom>
                <a:avLst/>
                <a:gdLst>
                  <a:gd name="T0" fmla="*/ 59 w 209"/>
                  <a:gd name="T1" fmla="*/ 41 h 178"/>
                  <a:gd name="T2" fmla="*/ 68 w 209"/>
                  <a:gd name="T3" fmla="*/ 33 h 178"/>
                  <a:gd name="T4" fmla="*/ 77 w 209"/>
                  <a:gd name="T5" fmla="*/ 26 h 178"/>
                  <a:gd name="T6" fmla="*/ 79 w 209"/>
                  <a:gd name="T7" fmla="*/ 39 h 178"/>
                  <a:gd name="T8" fmla="*/ 94 w 209"/>
                  <a:gd name="T9" fmla="*/ 42 h 178"/>
                  <a:gd name="T10" fmla="*/ 105 w 209"/>
                  <a:gd name="T11" fmla="*/ 38 h 178"/>
                  <a:gd name="T12" fmla="*/ 132 w 209"/>
                  <a:gd name="T13" fmla="*/ 42 h 178"/>
                  <a:gd name="T14" fmla="*/ 135 w 209"/>
                  <a:gd name="T15" fmla="*/ 30 h 178"/>
                  <a:gd name="T16" fmla="*/ 139 w 209"/>
                  <a:gd name="T17" fmla="*/ 19 h 178"/>
                  <a:gd name="T18" fmla="*/ 144 w 209"/>
                  <a:gd name="T19" fmla="*/ 0 h 178"/>
                  <a:gd name="T20" fmla="*/ 153 w 209"/>
                  <a:gd name="T21" fmla="*/ 6 h 178"/>
                  <a:gd name="T22" fmla="*/ 168 w 209"/>
                  <a:gd name="T23" fmla="*/ 4 h 178"/>
                  <a:gd name="T24" fmla="*/ 161 w 209"/>
                  <a:gd name="T25" fmla="*/ 12 h 178"/>
                  <a:gd name="T26" fmla="*/ 165 w 209"/>
                  <a:gd name="T27" fmla="*/ 24 h 178"/>
                  <a:gd name="T28" fmla="*/ 165 w 209"/>
                  <a:gd name="T29" fmla="*/ 35 h 178"/>
                  <a:gd name="T30" fmla="*/ 161 w 209"/>
                  <a:gd name="T31" fmla="*/ 47 h 178"/>
                  <a:gd name="T32" fmla="*/ 171 w 209"/>
                  <a:gd name="T33" fmla="*/ 47 h 178"/>
                  <a:gd name="T34" fmla="*/ 183 w 209"/>
                  <a:gd name="T35" fmla="*/ 48 h 178"/>
                  <a:gd name="T36" fmla="*/ 176 w 209"/>
                  <a:gd name="T37" fmla="*/ 62 h 178"/>
                  <a:gd name="T38" fmla="*/ 183 w 209"/>
                  <a:gd name="T39" fmla="*/ 74 h 178"/>
                  <a:gd name="T40" fmla="*/ 200 w 209"/>
                  <a:gd name="T41" fmla="*/ 92 h 178"/>
                  <a:gd name="T42" fmla="*/ 199 w 209"/>
                  <a:gd name="T43" fmla="*/ 100 h 178"/>
                  <a:gd name="T44" fmla="*/ 209 w 209"/>
                  <a:gd name="T45" fmla="*/ 105 h 178"/>
                  <a:gd name="T46" fmla="*/ 206 w 209"/>
                  <a:gd name="T47" fmla="*/ 123 h 178"/>
                  <a:gd name="T48" fmla="*/ 183 w 209"/>
                  <a:gd name="T49" fmla="*/ 135 h 178"/>
                  <a:gd name="T50" fmla="*/ 183 w 209"/>
                  <a:gd name="T51" fmla="*/ 147 h 178"/>
                  <a:gd name="T52" fmla="*/ 177 w 209"/>
                  <a:gd name="T53" fmla="*/ 155 h 178"/>
                  <a:gd name="T54" fmla="*/ 165 w 209"/>
                  <a:gd name="T55" fmla="*/ 158 h 178"/>
                  <a:gd name="T56" fmla="*/ 162 w 209"/>
                  <a:gd name="T57" fmla="*/ 156 h 178"/>
                  <a:gd name="T58" fmla="*/ 153 w 209"/>
                  <a:gd name="T59" fmla="*/ 147 h 178"/>
                  <a:gd name="T60" fmla="*/ 142 w 209"/>
                  <a:gd name="T61" fmla="*/ 140 h 178"/>
                  <a:gd name="T62" fmla="*/ 135 w 209"/>
                  <a:gd name="T63" fmla="*/ 135 h 178"/>
                  <a:gd name="T64" fmla="*/ 130 w 209"/>
                  <a:gd name="T65" fmla="*/ 141 h 178"/>
                  <a:gd name="T66" fmla="*/ 127 w 209"/>
                  <a:gd name="T67" fmla="*/ 126 h 178"/>
                  <a:gd name="T68" fmla="*/ 112 w 209"/>
                  <a:gd name="T69" fmla="*/ 140 h 178"/>
                  <a:gd name="T70" fmla="*/ 98 w 209"/>
                  <a:gd name="T71" fmla="*/ 155 h 178"/>
                  <a:gd name="T72" fmla="*/ 86 w 209"/>
                  <a:gd name="T73" fmla="*/ 164 h 178"/>
                  <a:gd name="T74" fmla="*/ 73 w 209"/>
                  <a:gd name="T75" fmla="*/ 176 h 178"/>
                  <a:gd name="T76" fmla="*/ 70 w 209"/>
                  <a:gd name="T77" fmla="*/ 174 h 178"/>
                  <a:gd name="T78" fmla="*/ 59 w 209"/>
                  <a:gd name="T79" fmla="*/ 178 h 178"/>
                  <a:gd name="T80" fmla="*/ 44 w 209"/>
                  <a:gd name="T81" fmla="*/ 167 h 178"/>
                  <a:gd name="T82" fmla="*/ 33 w 209"/>
                  <a:gd name="T83" fmla="*/ 159 h 178"/>
                  <a:gd name="T84" fmla="*/ 20 w 209"/>
                  <a:gd name="T85" fmla="*/ 156 h 178"/>
                  <a:gd name="T86" fmla="*/ 26 w 209"/>
                  <a:gd name="T87" fmla="*/ 141 h 178"/>
                  <a:gd name="T88" fmla="*/ 20 w 209"/>
                  <a:gd name="T89" fmla="*/ 120 h 178"/>
                  <a:gd name="T90" fmla="*/ 13 w 209"/>
                  <a:gd name="T91" fmla="*/ 109 h 178"/>
                  <a:gd name="T92" fmla="*/ 0 w 209"/>
                  <a:gd name="T93" fmla="*/ 100 h 178"/>
                  <a:gd name="T94" fmla="*/ 13 w 209"/>
                  <a:gd name="T95" fmla="*/ 95 h 178"/>
                  <a:gd name="T96" fmla="*/ 33 w 209"/>
                  <a:gd name="T97" fmla="*/ 80 h 178"/>
                  <a:gd name="T98" fmla="*/ 39 w 209"/>
                  <a:gd name="T99" fmla="*/ 76 h 178"/>
                  <a:gd name="T100" fmla="*/ 50 w 209"/>
                  <a:gd name="T101" fmla="*/ 70 h 178"/>
                  <a:gd name="T102" fmla="*/ 56 w 209"/>
                  <a:gd name="T103" fmla="*/ 73 h 178"/>
                  <a:gd name="T104" fmla="*/ 68 w 209"/>
                  <a:gd name="T105" fmla="*/ 76 h 178"/>
                  <a:gd name="T106" fmla="*/ 62 w 209"/>
                  <a:gd name="T107" fmla="*/ 68 h 178"/>
                  <a:gd name="T108" fmla="*/ 62 w 209"/>
                  <a:gd name="T109" fmla="*/ 5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9" h="178">
                    <a:moveTo>
                      <a:pt x="56" y="47"/>
                    </a:moveTo>
                    <a:lnTo>
                      <a:pt x="59" y="41"/>
                    </a:lnTo>
                    <a:lnTo>
                      <a:pt x="61" y="36"/>
                    </a:lnTo>
                    <a:lnTo>
                      <a:pt x="68" y="33"/>
                    </a:lnTo>
                    <a:lnTo>
                      <a:pt x="71" y="29"/>
                    </a:lnTo>
                    <a:lnTo>
                      <a:pt x="77" y="26"/>
                    </a:lnTo>
                    <a:lnTo>
                      <a:pt x="79" y="29"/>
                    </a:lnTo>
                    <a:lnTo>
                      <a:pt x="79" y="39"/>
                    </a:lnTo>
                    <a:lnTo>
                      <a:pt x="89" y="44"/>
                    </a:lnTo>
                    <a:lnTo>
                      <a:pt x="94" y="42"/>
                    </a:lnTo>
                    <a:lnTo>
                      <a:pt x="100" y="38"/>
                    </a:lnTo>
                    <a:lnTo>
                      <a:pt x="105" y="38"/>
                    </a:lnTo>
                    <a:lnTo>
                      <a:pt x="109" y="44"/>
                    </a:lnTo>
                    <a:lnTo>
                      <a:pt x="132" y="42"/>
                    </a:lnTo>
                    <a:lnTo>
                      <a:pt x="135" y="39"/>
                    </a:lnTo>
                    <a:lnTo>
                      <a:pt x="135" y="30"/>
                    </a:lnTo>
                    <a:lnTo>
                      <a:pt x="135" y="23"/>
                    </a:lnTo>
                    <a:lnTo>
                      <a:pt x="139" y="19"/>
                    </a:lnTo>
                    <a:lnTo>
                      <a:pt x="144" y="6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53" y="6"/>
                    </a:lnTo>
                    <a:lnTo>
                      <a:pt x="164" y="3"/>
                    </a:lnTo>
                    <a:lnTo>
                      <a:pt x="168" y="4"/>
                    </a:lnTo>
                    <a:lnTo>
                      <a:pt x="165" y="10"/>
                    </a:lnTo>
                    <a:lnTo>
                      <a:pt x="161" y="12"/>
                    </a:lnTo>
                    <a:lnTo>
                      <a:pt x="171" y="19"/>
                    </a:lnTo>
                    <a:lnTo>
                      <a:pt x="165" y="24"/>
                    </a:lnTo>
                    <a:lnTo>
                      <a:pt x="162" y="27"/>
                    </a:lnTo>
                    <a:lnTo>
                      <a:pt x="165" y="35"/>
                    </a:lnTo>
                    <a:lnTo>
                      <a:pt x="161" y="41"/>
                    </a:lnTo>
                    <a:lnTo>
                      <a:pt x="161" y="47"/>
                    </a:lnTo>
                    <a:lnTo>
                      <a:pt x="162" y="50"/>
                    </a:lnTo>
                    <a:lnTo>
                      <a:pt x="171" y="47"/>
                    </a:lnTo>
                    <a:lnTo>
                      <a:pt x="176" y="45"/>
                    </a:lnTo>
                    <a:lnTo>
                      <a:pt x="183" y="48"/>
                    </a:lnTo>
                    <a:lnTo>
                      <a:pt x="180" y="59"/>
                    </a:lnTo>
                    <a:lnTo>
                      <a:pt x="176" y="62"/>
                    </a:lnTo>
                    <a:lnTo>
                      <a:pt x="183" y="67"/>
                    </a:lnTo>
                    <a:lnTo>
                      <a:pt x="183" y="74"/>
                    </a:lnTo>
                    <a:lnTo>
                      <a:pt x="191" y="80"/>
                    </a:lnTo>
                    <a:lnTo>
                      <a:pt x="200" y="92"/>
                    </a:lnTo>
                    <a:lnTo>
                      <a:pt x="196" y="95"/>
                    </a:lnTo>
                    <a:lnTo>
                      <a:pt x="199" y="100"/>
                    </a:lnTo>
                    <a:lnTo>
                      <a:pt x="203" y="95"/>
                    </a:lnTo>
                    <a:lnTo>
                      <a:pt x="209" y="105"/>
                    </a:lnTo>
                    <a:lnTo>
                      <a:pt x="203" y="115"/>
                    </a:lnTo>
                    <a:lnTo>
                      <a:pt x="206" y="123"/>
                    </a:lnTo>
                    <a:lnTo>
                      <a:pt x="189" y="124"/>
                    </a:lnTo>
                    <a:lnTo>
                      <a:pt x="183" y="135"/>
                    </a:lnTo>
                    <a:lnTo>
                      <a:pt x="186" y="144"/>
                    </a:lnTo>
                    <a:lnTo>
                      <a:pt x="183" y="147"/>
                    </a:lnTo>
                    <a:lnTo>
                      <a:pt x="183" y="153"/>
                    </a:lnTo>
                    <a:lnTo>
                      <a:pt x="177" y="155"/>
                    </a:lnTo>
                    <a:lnTo>
                      <a:pt x="173" y="153"/>
                    </a:lnTo>
                    <a:lnTo>
                      <a:pt x="165" y="158"/>
                    </a:lnTo>
                    <a:lnTo>
                      <a:pt x="165" y="159"/>
                    </a:lnTo>
                    <a:lnTo>
                      <a:pt x="162" y="156"/>
                    </a:lnTo>
                    <a:lnTo>
                      <a:pt x="156" y="153"/>
                    </a:lnTo>
                    <a:lnTo>
                      <a:pt x="153" y="147"/>
                    </a:lnTo>
                    <a:lnTo>
                      <a:pt x="149" y="143"/>
                    </a:lnTo>
                    <a:lnTo>
                      <a:pt x="142" y="140"/>
                    </a:lnTo>
                    <a:lnTo>
                      <a:pt x="141" y="130"/>
                    </a:lnTo>
                    <a:lnTo>
                      <a:pt x="135" y="135"/>
                    </a:lnTo>
                    <a:lnTo>
                      <a:pt x="135" y="140"/>
                    </a:lnTo>
                    <a:lnTo>
                      <a:pt x="130" y="141"/>
                    </a:lnTo>
                    <a:lnTo>
                      <a:pt x="126" y="129"/>
                    </a:lnTo>
                    <a:lnTo>
                      <a:pt x="127" y="126"/>
                    </a:lnTo>
                    <a:lnTo>
                      <a:pt x="115" y="133"/>
                    </a:lnTo>
                    <a:lnTo>
                      <a:pt x="112" y="140"/>
                    </a:lnTo>
                    <a:lnTo>
                      <a:pt x="105" y="143"/>
                    </a:lnTo>
                    <a:lnTo>
                      <a:pt x="98" y="155"/>
                    </a:lnTo>
                    <a:lnTo>
                      <a:pt x="95" y="153"/>
                    </a:lnTo>
                    <a:lnTo>
                      <a:pt x="86" y="164"/>
                    </a:lnTo>
                    <a:lnTo>
                      <a:pt x="82" y="170"/>
                    </a:lnTo>
                    <a:lnTo>
                      <a:pt x="73" y="176"/>
                    </a:lnTo>
                    <a:lnTo>
                      <a:pt x="70" y="176"/>
                    </a:lnTo>
                    <a:lnTo>
                      <a:pt x="70" y="174"/>
                    </a:lnTo>
                    <a:lnTo>
                      <a:pt x="65" y="173"/>
                    </a:lnTo>
                    <a:lnTo>
                      <a:pt x="59" y="178"/>
                    </a:lnTo>
                    <a:lnTo>
                      <a:pt x="51" y="168"/>
                    </a:lnTo>
                    <a:lnTo>
                      <a:pt x="44" y="167"/>
                    </a:lnTo>
                    <a:lnTo>
                      <a:pt x="39" y="162"/>
                    </a:lnTo>
                    <a:lnTo>
                      <a:pt x="33" y="159"/>
                    </a:lnTo>
                    <a:lnTo>
                      <a:pt x="20" y="159"/>
                    </a:lnTo>
                    <a:lnTo>
                      <a:pt x="20" y="156"/>
                    </a:lnTo>
                    <a:lnTo>
                      <a:pt x="26" y="149"/>
                    </a:lnTo>
                    <a:lnTo>
                      <a:pt x="26" y="141"/>
                    </a:lnTo>
                    <a:lnTo>
                      <a:pt x="26" y="126"/>
                    </a:lnTo>
                    <a:lnTo>
                      <a:pt x="20" y="120"/>
                    </a:lnTo>
                    <a:lnTo>
                      <a:pt x="16" y="111"/>
                    </a:lnTo>
                    <a:lnTo>
                      <a:pt x="13" y="109"/>
                    </a:lnTo>
                    <a:lnTo>
                      <a:pt x="3" y="105"/>
                    </a:lnTo>
                    <a:lnTo>
                      <a:pt x="0" y="100"/>
                    </a:lnTo>
                    <a:lnTo>
                      <a:pt x="6" y="95"/>
                    </a:lnTo>
                    <a:lnTo>
                      <a:pt x="13" y="95"/>
                    </a:lnTo>
                    <a:lnTo>
                      <a:pt x="20" y="86"/>
                    </a:lnTo>
                    <a:lnTo>
                      <a:pt x="33" y="80"/>
                    </a:lnTo>
                    <a:lnTo>
                      <a:pt x="36" y="80"/>
                    </a:lnTo>
                    <a:lnTo>
                      <a:pt x="39" y="76"/>
                    </a:lnTo>
                    <a:lnTo>
                      <a:pt x="45" y="74"/>
                    </a:lnTo>
                    <a:lnTo>
                      <a:pt x="50" y="70"/>
                    </a:lnTo>
                    <a:lnTo>
                      <a:pt x="53" y="76"/>
                    </a:lnTo>
                    <a:lnTo>
                      <a:pt x="56" y="73"/>
                    </a:lnTo>
                    <a:lnTo>
                      <a:pt x="62" y="76"/>
                    </a:lnTo>
                    <a:lnTo>
                      <a:pt x="68" y="76"/>
                    </a:lnTo>
                    <a:lnTo>
                      <a:pt x="65" y="68"/>
                    </a:lnTo>
                    <a:lnTo>
                      <a:pt x="62" y="68"/>
                    </a:lnTo>
                    <a:lnTo>
                      <a:pt x="56" y="64"/>
                    </a:lnTo>
                    <a:lnTo>
                      <a:pt x="62" y="53"/>
                    </a:lnTo>
                    <a:lnTo>
                      <a:pt x="56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9" name="Freeform 3311">
                <a:extLst>
                  <a:ext uri="{FF2B5EF4-FFF2-40B4-BE49-F238E27FC236}">
                    <a16:creationId xmlns:a16="http://schemas.microsoft.com/office/drawing/2014/main" id="{A164D0C8-9231-479E-0C7E-664584034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352"/>
                <a:ext cx="105" cy="89"/>
              </a:xfrm>
              <a:custGeom>
                <a:avLst/>
                <a:gdLst>
                  <a:gd name="T0" fmla="*/ 59 w 209"/>
                  <a:gd name="T1" fmla="*/ 41 h 178"/>
                  <a:gd name="T2" fmla="*/ 68 w 209"/>
                  <a:gd name="T3" fmla="*/ 33 h 178"/>
                  <a:gd name="T4" fmla="*/ 77 w 209"/>
                  <a:gd name="T5" fmla="*/ 26 h 178"/>
                  <a:gd name="T6" fmla="*/ 79 w 209"/>
                  <a:gd name="T7" fmla="*/ 39 h 178"/>
                  <a:gd name="T8" fmla="*/ 94 w 209"/>
                  <a:gd name="T9" fmla="*/ 42 h 178"/>
                  <a:gd name="T10" fmla="*/ 105 w 209"/>
                  <a:gd name="T11" fmla="*/ 38 h 178"/>
                  <a:gd name="T12" fmla="*/ 132 w 209"/>
                  <a:gd name="T13" fmla="*/ 42 h 178"/>
                  <a:gd name="T14" fmla="*/ 135 w 209"/>
                  <a:gd name="T15" fmla="*/ 30 h 178"/>
                  <a:gd name="T16" fmla="*/ 139 w 209"/>
                  <a:gd name="T17" fmla="*/ 19 h 178"/>
                  <a:gd name="T18" fmla="*/ 144 w 209"/>
                  <a:gd name="T19" fmla="*/ 0 h 178"/>
                  <a:gd name="T20" fmla="*/ 153 w 209"/>
                  <a:gd name="T21" fmla="*/ 6 h 178"/>
                  <a:gd name="T22" fmla="*/ 168 w 209"/>
                  <a:gd name="T23" fmla="*/ 4 h 178"/>
                  <a:gd name="T24" fmla="*/ 161 w 209"/>
                  <a:gd name="T25" fmla="*/ 12 h 178"/>
                  <a:gd name="T26" fmla="*/ 165 w 209"/>
                  <a:gd name="T27" fmla="*/ 24 h 178"/>
                  <a:gd name="T28" fmla="*/ 165 w 209"/>
                  <a:gd name="T29" fmla="*/ 35 h 178"/>
                  <a:gd name="T30" fmla="*/ 161 w 209"/>
                  <a:gd name="T31" fmla="*/ 47 h 178"/>
                  <a:gd name="T32" fmla="*/ 171 w 209"/>
                  <a:gd name="T33" fmla="*/ 47 h 178"/>
                  <a:gd name="T34" fmla="*/ 183 w 209"/>
                  <a:gd name="T35" fmla="*/ 48 h 178"/>
                  <a:gd name="T36" fmla="*/ 176 w 209"/>
                  <a:gd name="T37" fmla="*/ 62 h 178"/>
                  <a:gd name="T38" fmla="*/ 183 w 209"/>
                  <a:gd name="T39" fmla="*/ 74 h 178"/>
                  <a:gd name="T40" fmla="*/ 200 w 209"/>
                  <a:gd name="T41" fmla="*/ 92 h 178"/>
                  <a:gd name="T42" fmla="*/ 199 w 209"/>
                  <a:gd name="T43" fmla="*/ 100 h 178"/>
                  <a:gd name="T44" fmla="*/ 209 w 209"/>
                  <a:gd name="T45" fmla="*/ 105 h 178"/>
                  <a:gd name="T46" fmla="*/ 206 w 209"/>
                  <a:gd name="T47" fmla="*/ 123 h 178"/>
                  <a:gd name="T48" fmla="*/ 183 w 209"/>
                  <a:gd name="T49" fmla="*/ 135 h 178"/>
                  <a:gd name="T50" fmla="*/ 183 w 209"/>
                  <a:gd name="T51" fmla="*/ 147 h 178"/>
                  <a:gd name="T52" fmla="*/ 177 w 209"/>
                  <a:gd name="T53" fmla="*/ 155 h 178"/>
                  <a:gd name="T54" fmla="*/ 165 w 209"/>
                  <a:gd name="T55" fmla="*/ 158 h 178"/>
                  <a:gd name="T56" fmla="*/ 162 w 209"/>
                  <a:gd name="T57" fmla="*/ 156 h 178"/>
                  <a:gd name="T58" fmla="*/ 153 w 209"/>
                  <a:gd name="T59" fmla="*/ 147 h 178"/>
                  <a:gd name="T60" fmla="*/ 142 w 209"/>
                  <a:gd name="T61" fmla="*/ 140 h 178"/>
                  <a:gd name="T62" fmla="*/ 135 w 209"/>
                  <a:gd name="T63" fmla="*/ 135 h 178"/>
                  <a:gd name="T64" fmla="*/ 130 w 209"/>
                  <a:gd name="T65" fmla="*/ 141 h 178"/>
                  <a:gd name="T66" fmla="*/ 127 w 209"/>
                  <a:gd name="T67" fmla="*/ 126 h 178"/>
                  <a:gd name="T68" fmla="*/ 112 w 209"/>
                  <a:gd name="T69" fmla="*/ 140 h 178"/>
                  <a:gd name="T70" fmla="*/ 98 w 209"/>
                  <a:gd name="T71" fmla="*/ 155 h 178"/>
                  <a:gd name="T72" fmla="*/ 86 w 209"/>
                  <a:gd name="T73" fmla="*/ 164 h 178"/>
                  <a:gd name="T74" fmla="*/ 73 w 209"/>
                  <a:gd name="T75" fmla="*/ 176 h 178"/>
                  <a:gd name="T76" fmla="*/ 70 w 209"/>
                  <a:gd name="T77" fmla="*/ 174 h 178"/>
                  <a:gd name="T78" fmla="*/ 59 w 209"/>
                  <a:gd name="T79" fmla="*/ 178 h 178"/>
                  <a:gd name="T80" fmla="*/ 44 w 209"/>
                  <a:gd name="T81" fmla="*/ 167 h 178"/>
                  <a:gd name="T82" fmla="*/ 33 w 209"/>
                  <a:gd name="T83" fmla="*/ 159 h 178"/>
                  <a:gd name="T84" fmla="*/ 20 w 209"/>
                  <a:gd name="T85" fmla="*/ 156 h 178"/>
                  <a:gd name="T86" fmla="*/ 26 w 209"/>
                  <a:gd name="T87" fmla="*/ 141 h 178"/>
                  <a:gd name="T88" fmla="*/ 20 w 209"/>
                  <a:gd name="T89" fmla="*/ 120 h 178"/>
                  <a:gd name="T90" fmla="*/ 13 w 209"/>
                  <a:gd name="T91" fmla="*/ 109 h 178"/>
                  <a:gd name="T92" fmla="*/ 0 w 209"/>
                  <a:gd name="T93" fmla="*/ 100 h 178"/>
                  <a:gd name="T94" fmla="*/ 13 w 209"/>
                  <a:gd name="T95" fmla="*/ 95 h 178"/>
                  <a:gd name="T96" fmla="*/ 33 w 209"/>
                  <a:gd name="T97" fmla="*/ 80 h 178"/>
                  <a:gd name="T98" fmla="*/ 39 w 209"/>
                  <a:gd name="T99" fmla="*/ 76 h 178"/>
                  <a:gd name="T100" fmla="*/ 50 w 209"/>
                  <a:gd name="T101" fmla="*/ 70 h 178"/>
                  <a:gd name="T102" fmla="*/ 56 w 209"/>
                  <a:gd name="T103" fmla="*/ 73 h 178"/>
                  <a:gd name="T104" fmla="*/ 68 w 209"/>
                  <a:gd name="T105" fmla="*/ 76 h 178"/>
                  <a:gd name="T106" fmla="*/ 62 w 209"/>
                  <a:gd name="T107" fmla="*/ 68 h 178"/>
                  <a:gd name="T108" fmla="*/ 62 w 209"/>
                  <a:gd name="T109" fmla="*/ 5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9" h="178">
                    <a:moveTo>
                      <a:pt x="56" y="47"/>
                    </a:moveTo>
                    <a:lnTo>
                      <a:pt x="59" y="41"/>
                    </a:lnTo>
                    <a:lnTo>
                      <a:pt x="61" y="36"/>
                    </a:lnTo>
                    <a:lnTo>
                      <a:pt x="68" y="33"/>
                    </a:lnTo>
                    <a:lnTo>
                      <a:pt x="71" y="29"/>
                    </a:lnTo>
                    <a:lnTo>
                      <a:pt x="77" y="26"/>
                    </a:lnTo>
                    <a:lnTo>
                      <a:pt x="79" y="29"/>
                    </a:lnTo>
                    <a:lnTo>
                      <a:pt x="79" y="39"/>
                    </a:lnTo>
                    <a:lnTo>
                      <a:pt x="89" y="44"/>
                    </a:lnTo>
                    <a:lnTo>
                      <a:pt x="94" y="42"/>
                    </a:lnTo>
                    <a:lnTo>
                      <a:pt x="100" y="38"/>
                    </a:lnTo>
                    <a:lnTo>
                      <a:pt x="105" y="38"/>
                    </a:lnTo>
                    <a:lnTo>
                      <a:pt x="109" y="44"/>
                    </a:lnTo>
                    <a:lnTo>
                      <a:pt x="132" y="42"/>
                    </a:lnTo>
                    <a:lnTo>
                      <a:pt x="135" y="39"/>
                    </a:lnTo>
                    <a:lnTo>
                      <a:pt x="135" y="30"/>
                    </a:lnTo>
                    <a:lnTo>
                      <a:pt x="135" y="23"/>
                    </a:lnTo>
                    <a:lnTo>
                      <a:pt x="139" y="19"/>
                    </a:lnTo>
                    <a:lnTo>
                      <a:pt x="144" y="6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53" y="6"/>
                    </a:lnTo>
                    <a:lnTo>
                      <a:pt x="164" y="3"/>
                    </a:lnTo>
                    <a:lnTo>
                      <a:pt x="168" y="4"/>
                    </a:lnTo>
                    <a:lnTo>
                      <a:pt x="165" y="10"/>
                    </a:lnTo>
                    <a:lnTo>
                      <a:pt x="161" y="12"/>
                    </a:lnTo>
                    <a:lnTo>
                      <a:pt x="171" y="19"/>
                    </a:lnTo>
                    <a:lnTo>
                      <a:pt x="165" y="24"/>
                    </a:lnTo>
                    <a:lnTo>
                      <a:pt x="162" y="27"/>
                    </a:lnTo>
                    <a:lnTo>
                      <a:pt x="165" y="35"/>
                    </a:lnTo>
                    <a:lnTo>
                      <a:pt x="161" y="41"/>
                    </a:lnTo>
                    <a:lnTo>
                      <a:pt x="161" y="47"/>
                    </a:lnTo>
                    <a:lnTo>
                      <a:pt x="162" y="50"/>
                    </a:lnTo>
                    <a:lnTo>
                      <a:pt x="171" y="47"/>
                    </a:lnTo>
                    <a:lnTo>
                      <a:pt x="176" y="45"/>
                    </a:lnTo>
                    <a:lnTo>
                      <a:pt x="183" y="48"/>
                    </a:lnTo>
                    <a:lnTo>
                      <a:pt x="180" y="59"/>
                    </a:lnTo>
                    <a:lnTo>
                      <a:pt x="176" y="62"/>
                    </a:lnTo>
                    <a:lnTo>
                      <a:pt x="183" y="67"/>
                    </a:lnTo>
                    <a:lnTo>
                      <a:pt x="183" y="74"/>
                    </a:lnTo>
                    <a:lnTo>
                      <a:pt x="191" y="80"/>
                    </a:lnTo>
                    <a:lnTo>
                      <a:pt x="200" y="92"/>
                    </a:lnTo>
                    <a:lnTo>
                      <a:pt x="196" y="95"/>
                    </a:lnTo>
                    <a:lnTo>
                      <a:pt x="199" y="100"/>
                    </a:lnTo>
                    <a:lnTo>
                      <a:pt x="203" y="95"/>
                    </a:lnTo>
                    <a:lnTo>
                      <a:pt x="209" y="105"/>
                    </a:lnTo>
                    <a:lnTo>
                      <a:pt x="203" y="115"/>
                    </a:lnTo>
                    <a:lnTo>
                      <a:pt x="206" y="123"/>
                    </a:lnTo>
                    <a:lnTo>
                      <a:pt x="189" y="124"/>
                    </a:lnTo>
                    <a:lnTo>
                      <a:pt x="183" y="135"/>
                    </a:lnTo>
                    <a:lnTo>
                      <a:pt x="186" y="144"/>
                    </a:lnTo>
                    <a:lnTo>
                      <a:pt x="183" y="147"/>
                    </a:lnTo>
                    <a:lnTo>
                      <a:pt x="183" y="153"/>
                    </a:lnTo>
                    <a:lnTo>
                      <a:pt x="177" y="155"/>
                    </a:lnTo>
                    <a:lnTo>
                      <a:pt x="173" y="153"/>
                    </a:lnTo>
                    <a:lnTo>
                      <a:pt x="165" y="158"/>
                    </a:lnTo>
                    <a:lnTo>
                      <a:pt x="165" y="159"/>
                    </a:lnTo>
                    <a:lnTo>
                      <a:pt x="162" y="156"/>
                    </a:lnTo>
                    <a:lnTo>
                      <a:pt x="156" y="153"/>
                    </a:lnTo>
                    <a:lnTo>
                      <a:pt x="153" y="147"/>
                    </a:lnTo>
                    <a:lnTo>
                      <a:pt x="149" y="143"/>
                    </a:lnTo>
                    <a:lnTo>
                      <a:pt x="142" y="140"/>
                    </a:lnTo>
                    <a:lnTo>
                      <a:pt x="141" y="130"/>
                    </a:lnTo>
                    <a:lnTo>
                      <a:pt x="135" y="135"/>
                    </a:lnTo>
                    <a:lnTo>
                      <a:pt x="135" y="140"/>
                    </a:lnTo>
                    <a:lnTo>
                      <a:pt x="130" y="141"/>
                    </a:lnTo>
                    <a:lnTo>
                      <a:pt x="126" y="129"/>
                    </a:lnTo>
                    <a:lnTo>
                      <a:pt x="127" y="126"/>
                    </a:lnTo>
                    <a:lnTo>
                      <a:pt x="115" y="133"/>
                    </a:lnTo>
                    <a:lnTo>
                      <a:pt x="112" y="140"/>
                    </a:lnTo>
                    <a:lnTo>
                      <a:pt x="105" y="143"/>
                    </a:lnTo>
                    <a:lnTo>
                      <a:pt x="98" y="155"/>
                    </a:lnTo>
                    <a:lnTo>
                      <a:pt x="95" y="153"/>
                    </a:lnTo>
                    <a:lnTo>
                      <a:pt x="86" y="164"/>
                    </a:lnTo>
                    <a:lnTo>
                      <a:pt x="82" y="170"/>
                    </a:lnTo>
                    <a:lnTo>
                      <a:pt x="73" y="176"/>
                    </a:lnTo>
                    <a:lnTo>
                      <a:pt x="70" y="176"/>
                    </a:lnTo>
                    <a:lnTo>
                      <a:pt x="70" y="174"/>
                    </a:lnTo>
                    <a:lnTo>
                      <a:pt x="65" y="173"/>
                    </a:lnTo>
                    <a:lnTo>
                      <a:pt x="59" y="178"/>
                    </a:lnTo>
                    <a:lnTo>
                      <a:pt x="51" y="168"/>
                    </a:lnTo>
                    <a:lnTo>
                      <a:pt x="44" y="167"/>
                    </a:lnTo>
                    <a:lnTo>
                      <a:pt x="39" y="162"/>
                    </a:lnTo>
                    <a:lnTo>
                      <a:pt x="33" y="159"/>
                    </a:lnTo>
                    <a:lnTo>
                      <a:pt x="20" y="159"/>
                    </a:lnTo>
                    <a:lnTo>
                      <a:pt x="20" y="156"/>
                    </a:lnTo>
                    <a:lnTo>
                      <a:pt x="26" y="149"/>
                    </a:lnTo>
                    <a:lnTo>
                      <a:pt x="26" y="141"/>
                    </a:lnTo>
                    <a:lnTo>
                      <a:pt x="26" y="126"/>
                    </a:lnTo>
                    <a:lnTo>
                      <a:pt x="20" y="120"/>
                    </a:lnTo>
                    <a:lnTo>
                      <a:pt x="16" y="111"/>
                    </a:lnTo>
                    <a:lnTo>
                      <a:pt x="13" y="109"/>
                    </a:lnTo>
                    <a:lnTo>
                      <a:pt x="3" y="105"/>
                    </a:lnTo>
                    <a:lnTo>
                      <a:pt x="0" y="100"/>
                    </a:lnTo>
                    <a:lnTo>
                      <a:pt x="6" y="95"/>
                    </a:lnTo>
                    <a:lnTo>
                      <a:pt x="13" y="95"/>
                    </a:lnTo>
                    <a:lnTo>
                      <a:pt x="20" y="86"/>
                    </a:lnTo>
                    <a:lnTo>
                      <a:pt x="33" y="80"/>
                    </a:lnTo>
                    <a:lnTo>
                      <a:pt x="36" y="80"/>
                    </a:lnTo>
                    <a:lnTo>
                      <a:pt x="39" y="76"/>
                    </a:lnTo>
                    <a:lnTo>
                      <a:pt x="45" y="74"/>
                    </a:lnTo>
                    <a:lnTo>
                      <a:pt x="50" y="70"/>
                    </a:lnTo>
                    <a:lnTo>
                      <a:pt x="53" y="76"/>
                    </a:lnTo>
                    <a:lnTo>
                      <a:pt x="56" y="73"/>
                    </a:lnTo>
                    <a:lnTo>
                      <a:pt x="62" y="76"/>
                    </a:lnTo>
                    <a:lnTo>
                      <a:pt x="68" y="76"/>
                    </a:lnTo>
                    <a:lnTo>
                      <a:pt x="65" y="68"/>
                    </a:lnTo>
                    <a:lnTo>
                      <a:pt x="62" y="68"/>
                    </a:lnTo>
                    <a:lnTo>
                      <a:pt x="56" y="64"/>
                    </a:lnTo>
                    <a:lnTo>
                      <a:pt x="62" y="53"/>
                    </a:lnTo>
                    <a:lnTo>
                      <a:pt x="56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0" name="Freeform 3312">
                <a:extLst>
                  <a:ext uri="{FF2B5EF4-FFF2-40B4-BE49-F238E27FC236}">
                    <a16:creationId xmlns:a16="http://schemas.microsoft.com/office/drawing/2014/main" id="{793ADA2C-01A5-10E8-8084-973CE81C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288"/>
                <a:ext cx="128" cy="123"/>
              </a:xfrm>
              <a:custGeom>
                <a:avLst/>
                <a:gdLst>
                  <a:gd name="T0" fmla="*/ 101 w 256"/>
                  <a:gd name="T1" fmla="*/ 53 h 246"/>
                  <a:gd name="T2" fmla="*/ 91 w 256"/>
                  <a:gd name="T3" fmla="*/ 71 h 246"/>
                  <a:gd name="T4" fmla="*/ 89 w 256"/>
                  <a:gd name="T5" fmla="*/ 87 h 246"/>
                  <a:gd name="T6" fmla="*/ 91 w 256"/>
                  <a:gd name="T7" fmla="*/ 116 h 246"/>
                  <a:gd name="T8" fmla="*/ 71 w 256"/>
                  <a:gd name="T9" fmla="*/ 123 h 246"/>
                  <a:gd name="T10" fmla="*/ 59 w 256"/>
                  <a:gd name="T11" fmla="*/ 147 h 246"/>
                  <a:gd name="T12" fmla="*/ 41 w 256"/>
                  <a:gd name="T13" fmla="*/ 147 h 246"/>
                  <a:gd name="T14" fmla="*/ 36 w 256"/>
                  <a:gd name="T15" fmla="*/ 135 h 246"/>
                  <a:gd name="T16" fmla="*/ 10 w 256"/>
                  <a:gd name="T17" fmla="*/ 147 h 246"/>
                  <a:gd name="T18" fmla="*/ 4 w 256"/>
                  <a:gd name="T19" fmla="*/ 163 h 246"/>
                  <a:gd name="T20" fmla="*/ 1 w 256"/>
                  <a:gd name="T21" fmla="*/ 178 h 246"/>
                  <a:gd name="T22" fmla="*/ 22 w 256"/>
                  <a:gd name="T23" fmla="*/ 176 h 246"/>
                  <a:gd name="T24" fmla="*/ 22 w 256"/>
                  <a:gd name="T25" fmla="*/ 195 h 246"/>
                  <a:gd name="T26" fmla="*/ 39 w 256"/>
                  <a:gd name="T27" fmla="*/ 220 h 246"/>
                  <a:gd name="T28" fmla="*/ 42 w 256"/>
                  <a:gd name="T29" fmla="*/ 223 h 246"/>
                  <a:gd name="T30" fmla="*/ 62 w 256"/>
                  <a:gd name="T31" fmla="*/ 239 h 246"/>
                  <a:gd name="T32" fmla="*/ 79 w 256"/>
                  <a:gd name="T33" fmla="*/ 236 h 246"/>
                  <a:gd name="T34" fmla="*/ 85 w 256"/>
                  <a:gd name="T35" fmla="*/ 220 h 246"/>
                  <a:gd name="T36" fmla="*/ 98 w 256"/>
                  <a:gd name="T37" fmla="*/ 231 h 246"/>
                  <a:gd name="T38" fmla="*/ 106 w 256"/>
                  <a:gd name="T39" fmla="*/ 243 h 246"/>
                  <a:gd name="T40" fmla="*/ 120 w 256"/>
                  <a:gd name="T41" fmla="*/ 231 h 246"/>
                  <a:gd name="T42" fmla="*/ 117 w 256"/>
                  <a:gd name="T43" fmla="*/ 211 h 246"/>
                  <a:gd name="T44" fmla="*/ 110 w 256"/>
                  <a:gd name="T45" fmla="*/ 202 h 246"/>
                  <a:gd name="T46" fmla="*/ 150 w 256"/>
                  <a:gd name="T47" fmla="*/ 193 h 246"/>
                  <a:gd name="T48" fmla="*/ 159 w 256"/>
                  <a:gd name="T49" fmla="*/ 164 h 246"/>
                  <a:gd name="T50" fmla="*/ 174 w 256"/>
                  <a:gd name="T51" fmla="*/ 167 h 246"/>
                  <a:gd name="T52" fmla="*/ 186 w 256"/>
                  <a:gd name="T53" fmla="*/ 182 h 246"/>
                  <a:gd name="T54" fmla="*/ 205 w 256"/>
                  <a:gd name="T55" fmla="*/ 181 h 246"/>
                  <a:gd name="T56" fmla="*/ 218 w 256"/>
                  <a:gd name="T57" fmla="*/ 167 h 246"/>
                  <a:gd name="T58" fmla="*/ 211 w 256"/>
                  <a:gd name="T59" fmla="*/ 147 h 246"/>
                  <a:gd name="T60" fmla="*/ 232 w 256"/>
                  <a:gd name="T61" fmla="*/ 135 h 246"/>
                  <a:gd name="T62" fmla="*/ 239 w 256"/>
                  <a:gd name="T63" fmla="*/ 120 h 246"/>
                  <a:gd name="T64" fmla="*/ 253 w 256"/>
                  <a:gd name="T65" fmla="*/ 106 h 246"/>
                  <a:gd name="T66" fmla="*/ 238 w 256"/>
                  <a:gd name="T67" fmla="*/ 85 h 246"/>
                  <a:gd name="T68" fmla="*/ 217 w 256"/>
                  <a:gd name="T69" fmla="*/ 87 h 246"/>
                  <a:gd name="T70" fmla="*/ 198 w 256"/>
                  <a:gd name="T71" fmla="*/ 81 h 246"/>
                  <a:gd name="T72" fmla="*/ 192 w 256"/>
                  <a:gd name="T73" fmla="*/ 70 h 246"/>
                  <a:gd name="T74" fmla="*/ 205 w 256"/>
                  <a:gd name="T75" fmla="*/ 47 h 246"/>
                  <a:gd name="T76" fmla="*/ 183 w 256"/>
                  <a:gd name="T77" fmla="*/ 20 h 246"/>
                  <a:gd name="T78" fmla="*/ 165 w 256"/>
                  <a:gd name="T79" fmla="*/ 5 h 246"/>
                  <a:gd name="T80" fmla="*/ 156 w 256"/>
                  <a:gd name="T81" fmla="*/ 9 h 246"/>
                  <a:gd name="T82" fmla="*/ 132 w 256"/>
                  <a:gd name="T83" fmla="*/ 20 h 246"/>
                  <a:gd name="T84" fmla="*/ 120 w 256"/>
                  <a:gd name="T85" fmla="*/ 32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6" h="246">
                    <a:moveTo>
                      <a:pt x="104" y="30"/>
                    </a:moveTo>
                    <a:lnTo>
                      <a:pt x="95" y="44"/>
                    </a:lnTo>
                    <a:lnTo>
                      <a:pt x="101" y="53"/>
                    </a:lnTo>
                    <a:lnTo>
                      <a:pt x="100" y="64"/>
                    </a:lnTo>
                    <a:lnTo>
                      <a:pt x="98" y="68"/>
                    </a:lnTo>
                    <a:lnTo>
                      <a:pt x="91" y="71"/>
                    </a:lnTo>
                    <a:lnTo>
                      <a:pt x="89" y="78"/>
                    </a:lnTo>
                    <a:lnTo>
                      <a:pt x="91" y="85"/>
                    </a:lnTo>
                    <a:lnTo>
                      <a:pt x="89" y="87"/>
                    </a:lnTo>
                    <a:lnTo>
                      <a:pt x="92" y="91"/>
                    </a:lnTo>
                    <a:lnTo>
                      <a:pt x="88" y="108"/>
                    </a:lnTo>
                    <a:lnTo>
                      <a:pt x="91" y="116"/>
                    </a:lnTo>
                    <a:lnTo>
                      <a:pt x="89" y="122"/>
                    </a:lnTo>
                    <a:lnTo>
                      <a:pt x="82" y="125"/>
                    </a:lnTo>
                    <a:lnTo>
                      <a:pt x="71" y="123"/>
                    </a:lnTo>
                    <a:lnTo>
                      <a:pt x="59" y="128"/>
                    </a:lnTo>
                    <a:lnTo>
                      <a:pt x="59" y="137"/>
                    </a:lnTo>
                    <a:lnTo>
                      <a:pt x="59" y="147"/>
                    </a:lnTo>
                    <a:lnTo>
                      <a:pt x="53" y="152"/>
                    </a:lnTo>
                    <a:lnTo>
                      <a:pt x="44" y="151"/>
                    </a:lnTo>
                    <a:lnTo>
                      <a:pt x="41" y="147"/>
                    </a:lnTo>
                    <a:lnTo>
                      <a:pt x="44" y="143"/>
                    </a:lnTo>
                    <a:lnTo>
                      <a:pt x="44" y="135"/>
                    </a:lnTo>
                    <a:lnTo>
                      <a:pt x="36" y="135"/>
                    </a:lnTo>
                    <a:lnTo>
                      <a:pt x="27" y="135"/>
                    </a:lnTo>
                    <a:lnTo>
                      <a:pt x="19" y="144"/>
                    </a:lnTo>
                    <a:lnTo>
                      <a:pt x="10" y="147"/>
                    </a:lnTo>
                    <a:lnTo>
                      <a:pt x="4" y="152"/>
                    </a:lnTo>
                    <a:lnTo>
                      <a:pt x="1" y="155"/>
                    </a:lnTo>
                    <a:lnTo>
                      <a:pt x="4" y="163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1" y="178"/>
                    </a:lnTo>
                    <a:lnTo>
                      <a:pt x="10" y="175"/>
                    </a:lnTo>
                    <a:lnTo>
                      <a:pt x="15" y="173"/>
                    </a:lnTo>
                    <a:lnTo>
                      <a:pt x="22" y="176"/>
                    </a:lnTo>
                    <a:lnTo>
                      <a:pt x="19" y="187"/>
                    </a:lnTo>
                    <a:lnTo>
                      <a:pt x="15" y="190"/>
                    </a:lnTo>
                    <a:lnTo>
                      <a:pt x="22" y="195"/>
                    </a:lnTo>
                    <a:lnTo>
                      <a:pt x="22" y="202"/>
                    </a:lnTo>
                    <a:lnTo>
                      <a:pt x="30" y="208"/>
                    </a:lnTo>
                    <a:lnTo>
                      <a:pt x="39" y="220"/>
                    </a:lnTo>
                    <a:lnTo>
                      <a:pt x="35" y="223"/>
                    </a:lnTo>
                    <a:lnTo>
                      <a:pt x="38" y="228"/>
                    </a:lnTo>
                    <a:lnTo>
                      <a:pt x="42" y="223"/>
                    </a:lnTo>
                    <a:lnTo>
                      <a:pt x="56" y="243"/>
                    </a:lnTo>
                    <a:lnTo>
                      <a:pt x="62" y="246"/>
                    </a:lnTo>
                    <a:lnTo>
                      <a:pt x="62" y="239"/>
                    </a:lnTo>
                    <a:lnTo>
                      <a:pt x="68" y="239"/>
                    </a:lnTo>
                    <a:lnTo>
                      <a:pt x="73" y="245"/>
                    </a:lnTo>
                    <a:lnTo>
                      <a:pt x="79" y="236"/>
                    </a:lnTo>
                    <a:lnTo>
                      <a:pt x="79" y="234"/>
                    </a:lnTo>
                    <a:lnTo>
                      <a:pt x="80" y="223"/>
                    </a:lnTo>
                    <a:lnTo>
                      <a:pt x="85" y="220"/>
                    </a:lnTo>
                    <a:lnTo>
                      <a:pt x="85" y="217"/>
                    </a:lnTo>
                    <a:lnTo>
                      <a:pt x="91" y="217"/>
                    </a:lnTo>
                    <a:lnTo>
                      <a:pt x="98" y="231"/>
                    </a:lnTo>
                    <a:lnTo>
                      <a:pt x="104" y="233"/>
                    </a:lnTo>
                    <a:lnTo>
                      <a:pt x="101" y="237"/>
                    </a:lnTo>
                    <a:lnTo>
                      <a:pt x="106" y="243"/>
                    </a:lnTo>
                    <a:lnTo>
                      <a:pt x="112" y="242"/>
                    </a:lnTo>
                    <a:lnTo>
                      <a:pt x="112" y="240"/>
                    </a:lnTo>
                    <a:lnTo>
                      <a:pt x="120" y="231"/>
                    </a:lnTo>
                    <a:lnTo>
                      <a:pt x="113" y="228"/>
                    </a:lnTo>
                    <a:lnTo>
                      <a:pt x="121" y="214"/>
                    </a:lnTo>
                    <a:lnTo>
                      <a:pt x="117" y="211"/>
                    </a:lnTo>
                    <a:lnTo>
                      <a:pt x="109" y="211"/>
                    </a:lnTo>
                    <a:lnTo>
                      <a:pt x="101" y="204"/>
                    </a:lnTo>
                    <a:lnTo>
                      <a:pt x="110" y="202"/>
                    </a:lnTo>
                    <a:lnTo>
                      <a:pt x="132" y="204"/>
                    </a:lnTo>
                    <a:lnTo>
                      <a:pt x="147" y="198"/>
                    </a:lnTo>
                    <a:lnTo>
                      <a:pt x="150" y="193"/>
                    </a:lnTo>
                    <a:lnTo>
                      <a:pt x="148" y="172"/>
                    </a:lnTo>
                    <a:lnTo>
                      <a:pt x="157" y="173"/>
                    </a:lnTo>
                    <a:lnTo>
                      <a:pt x="159" y="164"/>
                    </a:lnTo>
                    <a:lnTo>
                      <a:pt x="168" y="161"/>
                    </a:lnTo>
                    <a:lnTo>
                      <a:pt x="168" y="167"/>
                    </a:lnTo>
                    <a:lnTo>
                      <a:pt x="174" y="167"/>
                    </a:lnTo>
                    <a:lnTo>
                      <a:pt x="179" y="176"/>
                    </a:lnTo>
                    <a:lnTo>
                      <a:pt x="186" y="176"/>
                    </a:lnTo>
                    <a:lnTo>
                      <a:pt x="186" y="182"/>
                    </a:lnTo>
                    <a:lnTo>
                      <a:pt x="192" y="184"/>
                    </a:lnTo>
                    <a:lnTo>
                      <a:pt x="197" y="182"/>
                    </a:lnTo>
                    <a:lnTo>
                      <a:pt x="205" y="181"/>
                    </a:lnTo>
                    <a:lnTo>
                      <a:pt x="208" y="175"/>
                    </a:lnTo>
                    <a:lnTo>
                      <a:pt x="214" y="172"/>
                    </a:lnTo>
                    <a:lnTo>
                      <a:pt x="218" y="167"/>
                    </a:lnTo>
                    <a:lnTo>
                      <a:pt x="215" y="164"/>
                    </a:lnTo>
                    <a:lnTo>
                      <a:pt x="208" y="151"/>
                    </a:lnTo>
                    <a:lnTo>
                      <a:pt x="211" y="147"/>
                    </a:lnTo>
                    <a:lnTo>
                      <a:pt x="217" y="146"/>
                    </a:lnTo>
                    <a:lnTo>
                      <a:pt x="218" y="141"/>
                    </a:lnTo>
                    <a:lnTo>
                      <a:pt x="232" y="135"/>
                    </a:lnTo>
                    <a:lnTo>
                      <a:pt x="232" y="129"/>
                    </a:lnTo>
                    <a:lnTo>
                      <a:pt x="236" y="122"/>
                    </a:lnTo>
                    <a:lnTo>
                      <a:pt x="239" y="120"/>
                    </a:lnTo>
                    <a:lnTo>
                      <a:pt x="244" y="120"/>
                    </a:lnTo>
                    <a:lnTo>
                      <a:pt x="253" y="114"/>
                    </a:lnTo>
                    <a:lnTo>
                      <a:pt x="253" y="106"/>
                    </a:lnTo>
                    <a:lnTo>
                      <a:pt x="256" y="99"/>
                    </a:lnTo>
                    <a:lnTo>
                      <a:pt x="246" y="91"/>
                    </a:lnTo>
                    <a:lnTo>
                      <a:pt x="238" y="85"/>
                    </a:lnTo>
                    <a:lnTo>
                      <a:pt x="235" y="88"/>
                    </a:lnTo>
                    <a:lnTo>
                      <a:pt x="223" y="88"/>
                    </a:lnTo>
                    <a:lnTo>
                      <a:pt x="217" y="87"/>
                    </a:lnTo>
                    <a:lnTo>
                      <a:pt x="214" y="90"/>
                    </a:lnTo>
                    <a:lnTo>
                      <a:pt x="209" y="90"/>
                    </a:lnTo>
                    <a:lnTo>
                      <a:pt x="198" y="81"/>
                    </a:lnTo>
                    <a:lnTo>
                      <a:pt x="192" y="79"/>
                    </a:lnTo>
                    <a:lnTo>
                      <a:pt x="191" y="75"/>
                    </a:lnTo>
                    <a:lnTo>
                      <a:pt x="192" y="70"/>
                    </a:lnTo>
                    <a:lnTo>
                      <a:pt x="195" y="68"/>
                    </a:lnTo>
                    <a:lnTo>
                      <a:pt x="201" y="52"/>
                    </a:lnTo>
                    <a:lnTo>
                      <a:pt x="205" y="47"/>
                    </a:lnTo>
                    <a:lnTo>
                      <a:pt x="201" y="41"/>
                    </a:lnTo>
                    <a:lnTo>
                      <a:pt x="185" y="26"/>
                    </a:lnTo>
                    <a:lnTo>
                      <a:pt x="183" y="20"/>
                    </a:lnTo>
                    <a:lnTo>
                      <a:pt x="171" y="18"/>
                    </a:lnTo>
                    <a:lnTo>
                      <a:pt x="165" y="17"/>
                    </a:lnTo>
                    <a:lnTo>
                      <a:pt x="165" y="5"/>
                    </a:lnTo>
                    <a:lnTo>
                      <a:pt x="164" y="0"/>
                    </a:lnTo>
                    <a:lnTo>
                      <a:pt x="164" y="0"/>
                    </a:lnTo>
                    <a:lnTo>
                      <a:pt x="156" y="9"/>
                    </a:lnTo>
                    <a:lnTo>
                      <a:pt x="147" y="15"/>
                    </a:lnTo>
                    <a:lnTo>
                      <a:pt x="141" y="20"/>
                    </a:lnTo>
                    <a:lnTo>
                      <a:pt x="132" y="20"/>
                    </a:lnTo>
                    <a:lnTo>
                      <a:pt x="129" y="17"/>
                    </a:lnTo>
                    <a:lnTo>
                      <a:pt x="126" y="20"/>
                    </a:lnTo>
                    <a:lnTo>
                      <a:pt x="120" y="32"/>
                    </a:lnTo>
                    <a:lnTo>
                      <a:pt x="104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1" name="Freeform 3313">
                <a:extLst>
                  <a:ext uri="{FF2B5EF4-FFF2-40B4-BE49-F238E27FC236}">
                    <a16:creationId xmlns:a16="http://schemas.microsoft.com/office/drawing/2014/main" id="{C55DA043-DCCD-E907-0FC9-B17A7D694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288"/>
                <a:ext cx="128" cy="123"/>
              </a:xfrm>
              <a:custGeom>
                <a:avLst/>
                <a:gdLst>
                  <a:gd name="T0" fmla="*/ 126 w 256"/>
                  <a:gd name="T1" fmla="*/ 20 h 246"/>
                  <a:gd name="T2" fmla="*/ 141 w 256"/>
                  <a:gd name="T3" fmla="*/ 20 h 246"/>
                  <a:gd name="T4" fmla="*/ 164 w 256"/>
                  <a:gd name="T5" fmla="*/ 0 h 246"/>
                  <a:gd name="T6" fmla="*/ 165 w 256"/>
                  <a:gd name="T7" fmla="*/ 17 h 246"/>
                  <a:gd name="T8" fmla="*/ 185 w 256"/>
                  <a:gd name="T9" fmla="*/ 26 h 246"/>
                  <a:gd name="T10" fmla="*/ 201 w 256"/>
                  <a:gd name="T11" fmla="*/ 52 h 246"/>
                  <a:gd name="T12" fmla="*/ 191 w 256"/>
                  <a:gd name="T13" fmla="*/ 75 h 246"/>
                  <a:gd name="T14" fmla="*/ 209 w 256"/>
                  <a:gd name="T15" fmla="*/ 90 h 246"/>
                  <a:gd name="T16" fmla="*/ 223 w 256"/>
                  <a:gd name="T17" fmla="*/ 88 h 246"/>
                  <a:gd name="T18" fmla="*/ 246 w 256"/>
                  <a:gd name="T19" fmla="*/ 91 h 246"/>
                  <a:gd name="T20" fmla="*/ 253 w 256"/>
                  <a:gd name="T21" fmla="*/ 114 h 246"/>
                  <a:gd name="T22" fmla="*/ 236 w 256"/>
                  <a:gd name="T23" fmla="*/ 122 h 246"/>
                  <a:gd name="T24" fmla="*/ 218 w 256"/>
                  <a:gd name="T25" fmla="*/ 141 h 246"/>
                  <a:gd name="T26" fmla="*/ 208 w 256"/>
                  <a:gd name="T27" fmla="*/ 151 h 246"/>
                  <a:gd name="T28" fmla="*/ 214 w 256"/>
                  <a:gd name="T29" fmla="*/ 172 h 246"/>
                  <a:gd name="T30" fmla="*/ 197 w 256"/>
                  <a:gd name="T31" fmla="*/ 182 h 246"/>
                  <a:gd name="T32" fmla="*/ 186 w 256"/>
                  <a:gd name="T33" fmla="*/ 176 h 246"/>
                  <a:gd name="T34" fmla="*/ 168 w 256"/>
                  <a:gd name="T35" fmla="*/ 167 h 246"/>
                  <a:gd name="T36" fmla="*/ 157 w 256"/>
                  <a:gd name="T37" fmla="*/ 173 h 246"/>
                  <a:gd name="T38" fmla="*/ 147 w 256"/>
                  <a:gd name="T39" fmla="*/ 198 h 246"/>
                  <a:gd name="T40" fmla="*/ 101 w 256"/>
                  <a:gd name="T41" fmla="*/ 204 h 246"/>
                  <a:gd name="T42" fmla="*/ 121 w 256"/>
                  <a:gd name="T43" fmla="*/ 214 h 246"/>
                  <a:gd name="T44" fmla="*/ 112 w 256"/>
                  <a:gd name="T45" fmla="*/ 240 h 246"/>
                  <a:gd name="T46" fmla="*/ 101 w 256"/>
                  <a:gd name="T47" fmla="*/ 237 h 246"/>
                  <a:gd name="T48" fmla="*/ 91 w 256"/>
                  <a:gd name="T49" fmla="*/ 217 h 246"/>
                  <a:gd name="T50" fmla="*/ 80 w 256"/>
                  <a:gd name="T51" fmla="*/ 223 h 246"/>
                  <a:gd name="T52" fmla="*/ 73 w 256"/>
                  <a:gd name="T53" fmla="*/ 245 h 246"/>
                  <a:gd name="T54" fmla="*/ 62 w 256"/>
                  <a:gd name="T55" fmla="*/ 246 h 246"/>
                  <a:gd name="T56" fmla="*/ 38 w 256"/>
                  <a:gd name="T57" fmla="*/ 228 h 246"/>
                  <a:gd name="T58" fmla="*/ 30 w 256"/>
                  <a:gd name="T59" fmla="*/ 208 h 246"/>
                  <a:gd name="T60" fmla="*/ 15 w 256"/>
                  <a:gd name="T61" fmla="*/ 190 h 246"/>
                  <a:gd name="T62" fmla="*/ 15 w 256"/>
                  <a:gd name="T63" fmla="*/ 173 h 246"/>
                  <a:gd name="T64" fmla="*/ 0 w 256"/>
                  <a:gd name="T65" fmla="*/ 175 h 246"/>
                  <a:gd name="T66" fmla="*/ 1 w 256"/>
                  <a:gd name="T67" fmla="*/ 155 h 246"/>
                  <a:gd name="T68" fmla="*/ 19 w 256"/>
                  <a:gd name="T69" fmla="*/ 144 h 246"/>
                  <a:gd name="T70" fmla="*/ 44 w 256"/>
                  <a:gd name="T71" fmla="*/ 135 h 246"/>
                  <a:gd name="T72" fmla="*/ 44 w 256"/>
                  <a:gd name="T73" fmla="*/ 151 h 246"/>
                  <a:gd name="T74" fmla="*/ 59 w 256"/>
                  <a:gd name="T75" fmla="*/ 137 h 246"/>
                  <a:gd name="T76" fmla="*/ 82 w 256"/>
                  <a:gd name="T77" fmla="*/ 125 h 246"/>
                  <a:gd name="T78" fmla="*/ 88 w 256"/>
                  <a:gd name="T79" fmla="*/ 108 h 246"/>
                  <a:gd name="T80" fmla="*/ 91 w 256"/>
                  <a:gd name="T81" fmla="*/ 85 h 246"/>
                  <a:gd name="T82" fmla="*/ 98 w 256"/>
                  <a:gd name="T83" fmla="*/ 68 h 246"/>
                  <a:gd name="T84" fmla="*/ 95 w 256"/>
                  <a:gd name="T85" fmla="*/ 44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6" h="246">
                    <a:moveTo>
                      <a:pt x="104" y="30"/>
                    </a:moveTo>
                    <a:lnTo>
                      <a:pt x="120" y="32"/>
                    </a:lnTo>
                    <a:lnTo>
                      <a:pt x="126" y="20"/>
                    </a:lnTo>
                    <a:lnTo>
                      <a:pt x="129" y="17"/>
                    </a:lnTo>
                    <a:lnTo>
                      <a:pt x="132" y="20"/>
                    </a:lnTo>
                    <a:lnTo>
                      <a:pt x="141" y="20"/>
                    </a:lnTo>
                    <a:lnTo>
                      <a:pt x="147" y="15"/>
                    </a:lnTo>
                    <a:lnTo>
                      <a:pt x="156" y="9"/>
                    </a:lnTo>
                    <a:lnTo>
                      <a:pt x="164" y="0"/>
                    </a:lnTo>
                    <a:lnTo>
                      <a:pt x="164" y="0"/>
                    </a:lnTo>
                    <a:lnTo>
                      <a:pt x="165" y="5"/>
                    </a:lnTo>
                    <a:lnTo>
                      <a:pt x="165" y="17"/>
                    </a:lnTo>
                    <a:lnTo>
                      <a:pt x="171" y="18"/>
                    </a:lnTo>
                    <a:lnTo>
                      <a:pt x="183" y="20"/>
                    </a:lnTo>
                    <a:lnTo>
                      <a:pt x="185" y="26"/>
                    </a:lnTo>
                    <a:lnTo>
                      <a:pt x="201" y="41"/>
                    </a:lnTo>
                    <a:lnTo>
                      <a:pt x="205" y="47"/>
                    </a:lnTo>
                    <a:lnTo>
                      <a:pt x="201" y="52"/>
                    </a:lnTo>
                    <a:lnTo>
                      <a:pt x="195" y="68"/>
                    </a:lnTo>
                    <a:lnTo>
                      <a:pt x="192" y="70"/>
                    </a:lnTo>
                    <a:lnTo>
                      <a:pt x="191" y="75"/>
                    </a:lnTo>
                    <a:lnTo>
                      <a:pt x="192" y="79"/>
                    </a:lnTo>
                    <a:lnTo>
                      <a:pt x="198" y="81"/>
                    </a:lnTo>
                    <a:lnTo>
                      <a:pt x="209" y="90"/>
                    </a:lnTo>
                    <a:lnTo>
                      <a:pt x="214" y="90"/>
                    </a:lnTo>
                    <a:lnTo>
                      <a:pt x="217" y="87"/>
                    </a:lnTo>
                    <a:lnTo>
                      <a:pt x="223" y="88"/>
                    </a:lnTo>
                    <a:lnTo>
                      <a:pt x="235" y="88"/>
                    </a:lnTo>
                    <a:lnTo>
                      <a:pt x="238" y="85"/>
                    </a:lnTo>
                    <a:lnTo>
                      <a:pt x="246" y="91"/>
                    </a:lnTo>
                    <a:lnTo>
                      <a:pt x="256" y="99"/>
                    </a:lnTo>
                    <a:lnTo>
                      <a:pt x="253" y="106"/>
                    </a:lnTo>
                    <a:lnTo>
                      <a:pt x="253" y="114"/>
                    </a:lnTo>
                    <a:lnTo>
                      <a:pt x="244" y="120"/>
                    </a:lnTo>
                    <a:lnTo>
                      <a:pt x="239" y="120"/>
                    </a:lnTo>
                    <a:lnTo>
                      <a:pt x="236" y="122"/>
                    </a:lnTo>
                    <a:lnTo>
                      <a:pt x="232" y="129"/>
                    </a:lnTo>
                    <a:lnTo>
                      <a:pt x="232" y="135"/>
                    </a:lnTo>
                    <a:lnTo>
                      <a:pt x="218" y="141"/>
                    </a:lnTo>
                    <a:lnTo>
                      <a:pt x="217" y="146"/>
                    </a:lnTo>
                    <a:lnTo>
                      <a:pt x="211" y="147"/>
                    </a:lnTo>
                    <a:lnTo>
                      <a:pt x="208" y="151"/>
                    </a:lnTo>
                    <a:lnTo>
                      <a:pt x="215" y="164"/>
                    </a:lnTo>
                    <a:lnTo>
                      <a:pt x="218" y="167"/>
                    </a:lnTo>
                    <a:lnTo>
                      <a:pt x="214" y="172"/>
                    </a:lnTo>
                    <a:lnTo>
                      <a:pt x="208" y="175"/>
                    </a:lnTo>
                    <a:lnTo>
                      <a:pt x="205" y="181"/>
                    </a:lnTo>
                    <a:lnTo>
                      <a:pt x="197" y="182"/>
                    </a:lnTo>
                    <a:lnTo>
                      <a:pt x="192" y="184"/>
                    </a:lnTo>
                    <a:lnTo>
                      <a:pt x="186" y="182"/>
                    </a:lnTo>
                    <a:lnTo>
                      <a:pt x="186" y="176"/>
                    </a:lnTo>
                    <a:lnTo>
                      <a:pt x="179" y="176"/>
                    </a:lnTo>
                    <a:lnTo>
                      <a:pt x="174" y="167"/>
                    </a:lnTo>
                    <a:lnTo>
                      <a:pt x="168" y="167"/>
                    </a:lnTo>
                    <a:lnTo>
                      <a:pt x="168" y="161"/>
                    </a:lnTo>
                    <a:lnTo>
                      <a:pt x="159" y="164"/>
                    </a:lnTo>
                    <a:lnTo>
                      <a:pt x="157" y="173"/>
                    </a:lnTo>
                    <a:lnTo>
                      <a:pt x="148" y="172"/>
                    </a:lnTo>
                    <a:lnTo>
                      <a:pt x="150" y="193"/>
                    </a:lnTo>
                    <a:lnTo>
                      <a:pt x="147" y="198"/>
                    </a:lnTo>
                    <a:lnTo>
                      <a:pt x="132" y="204"/>
                    </a:lnTo>
                    <a:lnTo>
                      <a:pt x="110" y="202"/>
                    </a:lnTo>
                    <a:lnTo>
                      <a:pt x="101" y="204"/>
                    </a:lnTo>
                    <a:lnTo>
                      <a:pt x="109" y="211"/>
                    </a:lnTo>
                    <a:lnTo>
                      <a:pt x="117" y="211"/>
                    </a:lnTo>
                    <a:lnTo>
                      <a:pt x="121" y="214"/>
                    </a:lnTo>
                    <a:lnTo>
                      <a:pt x="113" y="228"/>
                    </a:lnTo>
                    <a:lnTo>
                      <a:pt x="120" y="231"/>
                    </a:lnTo>
                    <a:lnTo>
                      <a:pt x="112" y="240"/>
                    </a:lnTo>
                    <a:lnTo>
                      <a:pt x="112" y="242"/>
                    </a:lnTo>
                    <a:lnTo>
                      <a:pt x="106" y="243"/>
                    </a:lnTo>
                    <a:lnTo>
                      <a:pt x="101" y="237"/>
                    </a:lnTo>
                    <a:lnTo>
                      <a:pt x="104" y="233"/>
                    </a:lnTo>
                    <a:lnTo>
                      <a:pt x="98" y="231"/>
                    </a:lnTo>
                    <a:lnTo>
                      <a:pt x="91" y="217"/>
                    </a:lnTo>
                    <a:lnTo>
                      <a:pt x="85" y="217"/>
                    </a:lnTo>
                    <a:lnTo>
                      <a:pt x="85" y="220"/>
                    </a:lnTo>
                    <a:lnTo>
                      <a:pt x="80" y="223"/>
                    </a:lnTo>
                    <a:lnTo>
                      <a:pt x="79" y="234"/>
                    </a:lnTo>
                    <a:lnTo>
                      <a:pt x="79" y="236"/>
                    </a:lnTo>
                    <a:lnTo>
                      <a:pt x="73" y="245"/>
                    </a:lnTo>
                    <a:lnTo>
                      <a:pt x="68" y="239"/>
                    </a:lnTo>
                    <a:lnTo>
                      <a:pt x="62" y="239"/>
                    </a:lnTo>
                    <a:lnTo>
                      <a:pt x="62" y="246"/>
                    </a:lnTo>
                    <a:lnTo>
                      <a:pt x="56" y="243"/>
                    </a:lnTo>
                    <a:lnTo>
                      <a:pt x="42" y="223"/>
                    </a:lnTo>
                    <a:lnTo>
                      <a:pt x="38" y="228"/>
                    </a:lnTo>
                    <a:lnTo>
                      <a:pt x="35" y="223"/>
                    </a:lnTo>
                    <a:lnTo>
                      <a:pt x="39" y="220"/>
                    </a:lnTo>
                    <a:lnTo>
                      <a:pt x="30" y="208"/>
                    </a:lnTo>
                    <a:lnTo>
                      <a:pt x="22" y="202"/>
                    </a:lnTo>
                    <a:lnTo>
                      <a:pt x="22" y="195"/>
                    </a:lnTo>
                    <a:lnTo>
                      <a:pt x="15" y="190"/>
                    </a:lnTo>
                    <a:lnTo>
                      <a:pt x="19" y="187"/>
                    </a:lnTo>
                    <a:lnTo>
                      <a:pt x="22" y="176"/>
                    </a:lnTo>
                    <a:lnTo>
                      <a:pt x="15" y="173"/>
                    </a:lnTo>
                    <a:lnTo>
                      <a:pt x="10" y="175"/>
                    </a:lnTo>
                    <a:lnTo>
                      <a:pt x="1" y="178"/>
                    </a:lnTo>
                    <a:lnTo>
                      <a:pt x="0" y="175"/>
                    </a:lnTo>
                    <a:lnTo>
                      <a:pt x="0" y="169"/>
                    </a:lnTo>
                    <a:lnTo>
                      <a:pt x="4" y="163"/>
                    </a:lnTo>
                    <a:lnTo>
                      <a:pt x="1" y="155"/>
                    </a:lnTo>
                    <a:lnTo>
                      <a:pt x="4" y="152"/>
                    </a:lnTo>
                    <a:lnTo>
                      <a:pt x="10" y="147"/>
                    </a:lnTo>
                    <a:lnTo>
                      <a:pt x="19" y="144"/>
                    </a:lnTo>
                    <a:lnTo>
                      <a:pt x="27" y="135"/>
                    </a:lnTo>
                    <a:lnTo>
                      <a:pt x="36" y="135"/>
                    </a:lnTo>
                    <a:lnTo>
                      <a:pt x="44" y="135"/>
                    </a:lnTo>
                    <a:lnTo>
                      <a:pt x="44" y="143"/>
                    </a:lnTo>
                    <a:lnTo>
                      <a:pt x="41" y="147"/>
                    </a:lnTo>
                    <a:lnTo>
                      <a:pt x="44" y="151"/>
                    </a:lnTo>
                    <a:lnTo>
                      <a:pt x="53" y="152"/>
                    </a:lnTo>
                    <a:lnTo>
                      <a:pt x="59" y="147"/>
                    </a:lnTo>
                    <a:lnTo>
                      <a:pt x="59" y="137"/>
                    </a:lnTo>
                    <a:lnTo>
                      <a:pt x="59" y="128"/>
                    </a:lnTo>
                    <a:lnTo>
                      <a:pt x="71" y="123"/>
                    </a:lnTo>
                    <a:lnTo>
                      <a:pt x="82" y="125"/>
                    </a:lnTo>
                    <a:lnTo>
                      <a:pt x="89" y="122"/>
                    </a:lnTo>
                    <a:lnTo>
                      <a:pt x="91" y="116"/>
                    </a:lnTo>
                    <a:lnTo>
                      <a:pt x="88" y="108"/>
                    </a:lnTo>
                    <a:lnTo>
                      <a:pt x="92" y="91"/>
                    </a:lnTo>
                    <a:lnTo>
                      <a:pt x="89" y="87"/>
                    </a:lnTo>
                    <a:lnTo>
                      <a:pt x="91" y="85"/>
                    </a:lnTo>
                    <a:lnTo>
                      <a:pt x="89" y="78"/>
                    </a:lnTo>
                    <a:lnTo>
                      <a:pt x="91" y="71"/>
                    </a:lnTo>
                    <a:lnTo>
                      <a:pt x="98" y="68"/>
                    </a:lnTo>
                    <a:lnTo>
                      <a:pt x="100" y="64"/>
                    </a:lnTo>
                    <a:lnTo>
                      <a:pt x="101" y="53"/>
                    </a:lnTo>
                    <a:lnTo>
                      <a:pt x="95" y="44"/>
                    </a:lnTo>
                    <a:lnTo>
                      <a:pt x="104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2" name="Freeform 3314">
                <a:extLst>
                  <a:ext uri="{FF2B5EF4-FFF2-40B4-BE49-F238E27FC236}">
                    <a16:creationId xmlns:a16="http://schemas.microsoft.com/office/drawing/2014/main" id="{26E31AEB-B80C-515F-F55F-B527699F1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288"/>
                <a:ext cx="128" cy="123"/>
              </a:xfrm>
              <a:custGeom>
                <a:avLst/>
                <a:gdLst>
                  <a:gd name="T0" fmla="*/ 126 w 256"/>
                  <a:gd name="T1" fmla="*/ 20 h 246"/>
                  <a:gd name="T2" fmla="*/ 141 w 256"/>
                  <a:gd name="T3" fmla="*/ 20 h 246"/>
                  <a:gd name="T4" fmla="*/ 164 w 256"/>
                  <a:gd name="T5" fmla="*/ 0 h 246"/>
                  <a:gd name="T6" fmla="*/ 165 w 256"/>
                  <a:gd name="T7" fmla="*/ 17 h 246"/>
                  <a:gd name="T8" fmla="*/ 185 w 256"/>
                  <a:gd name="T9" fmla="*/ 26 h 246"/>
                  <a:gd name="T10" fmla="*/ 201 w 256"/>
                  <a:gd name="T11" fmla="*/ 52 h 246"/>
                  <a:gd name="T12" fmla="*/ 191 w 256"/>
                  <a:gd name="T13" fmla="*/ 75 h 246"/>
                  <a:gd name="T14" fmla="*/ 209 w 256"/>
                  <a:gd name="T15" fmla="*/ 90 h 246"/>
                  <a:gd name="T16" fmla="*/ 223 w 256"/>
                  <a:gd name="T17" fmla="*/ 88 h 246"/>
                  <a:gd name="T18" fmla="*/ 246 w 256"/>
                  <a:gd name="T19" fmla="*/ 91 h 246"/>
                  <a:gd name="T20" fmla="*/ 253 w 256"/>
                  <a:gd name="T21" fmla="*/ 114 h 246"/>
                  <a:gd name="T22" fmla="*/ 236 w 256"/>
                  <a:gd name="T23" fmla="*/ 122 h 246"/>
                  <a:gd name="T24" fmla="*/ 218 w 256"/>
                  <a:gd name="T25" fmla="*/ 141 h 246"/>
                  <a:gd name="T26" fmla="*/ 208 w 256"/>
                  <a:gd name="T27" fmla="*/ 151 h 246"/>
                  <a:gd name="T28" fmla="*/ 214 w 256"/>
                  <a:gd name="T29" fmla="*/ 172 h 246"/>
                  <a:gd name="T30" fmla="*/ 197 w 256"/>
                  <a:gd name="T31" fmla="*/ 182 h 246"/>
                  <a:gd name="T32" fmla="*/ 186 w 256"/>
                  <a:gd name="T33" fmla="*/ 176 h 246"/>
                  <a:gd name="T34" fmla="*/ 168 w 256"/>
                  <a:gd name="T35" fmla="*/ 167 h 246"/>
                  <a:gd name="T36" fmla="*/ 157 w 256"/>
                  <a:gd name="T37" fmla="*/ 173 h 246"/>
                  <a:gd name="T38" fmla="*/ 147 w 256"/>
                  <a:gd name="T39" fmla="*/ 198 h 246"/>
                  <a:gd name="T40" fmla="*/ 101 w 256"/>
                  <a:gd name="T41" fmla="*/ 204 h 246"/>
                  <a:gd name="T42" fmla="*/ 121 w 256"/>
                  <a:gd name="T43" fmla="*/ 214 h 246"/>
                  <a:gd name="T44" fmla="*/ 112 w 256"/>
                  <a:gd name="T45" fmla="*/ 240 h 246"/>
                  <a:gd name="T46" fmla="*/ 101 w 256"/>
                  <a:gd name="T47" fmla="*/ 237 h 246"/>
                  <a:gd name="T48" fmla="*/ 91 w 256"/>
                  <a:gd name="T49" fmla="*/ 217 h 246"/>
                  <a:gd name="T50" fmla="*/ 80 w 256"/>
                  <a:gd name="T51" fmla="*/ 223 h 246"/>
                  <a:gd name="T52" fmla="*/ 73 w 256"/>
                  <a:gd name="T53" fmla="*/ 245 h 246"/>
                  <a:gd name="T54" fmla="*/ 62 w 256"/>
                  <a:gd name="T55" fmla="*/ 246 h 246"/>
                  <a:gd name="T56" fmla="*/ 38 w 256"/>
                  <a:gd name="T57" fmla="*/ 228 h 246"/>
                  <a:gd name="T58" fmla="*/ 30 w 256"/>
                  <a:gd name="T59" fmla="*/ 208 h 246"/>
                  <a:gd name="T60" fmla="*/ 15 w 256"/>
                  <a:gd name="T61" fmla="*/ 190 h 246"/>
                  <a:gd name="T62" fmla="*/ 15 w 256"/>
                  <a:gd name="T63" fmla="*/ 173 h 246"/>
                  <a:gd name="T64" fmla="*/ 0 w 256"/>
                  <a:gd name="T65" fmla="*/ 175 h 246"/>
                  <a:gd name="T66" fmla="*/ 1 w 256"/>
                  <a:gd name="T67" fmla="*/ 155 h 246"/>
                  <a:gd name="T68" fmla="*/ 19 w 256"/>
                  <a:gd name="T69" fmla="*/ 144 h 246"/>
                  <a:gd name="T70" fmla="*/ 44 w 256"/>
                  <a:gd name="T71" fmla="*/ 135 h 246"/>
                  <a:gd name="T72" fmla="*/ 44 w 256"/>
                  <a:gd name="T73" fmla="*/ 151 h 246"/>
                  <a:gd name="T74" fmla="*/ 59 w 256"/>
                  <a:gd name="T75" fmla="*/ 137 h 246"/>
                  <a:gd name="T76" fmla="*/ 82 w 256"/>
                  <a:gd name="T77" fmla="*/ 125 h 246"/>
                  <a:gd name="T78" fmla="*/ 88 w 256"/>
                  <a:gd name="T79" fmla="*/ 108 h 246"/>
                  <a:gd name="T80" fmla="*/ 91 w 256"/>
                  <a:gd name="T81" fmla="*/ 85 h 246"/>
                  <a:gd name="T82" fmla="*/ 98 w 256"/>
                  <a:gd name="T83" fmla="*/ 68 h 246"/>
                  <a:gd name="T84" fmla="*/ 95 w 256"/>
                  <a:gd name="T85" fmla="*/ 44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6" h="246">
                    <a:moveTo>
                      <a:pt x="104" y="30"/>
                    </a:moveTo>
                    <a:lnTo>
                      <a:pt x="120" y="32"/>
                    </a:lnTo>
                    <a:lnTo>
                      <a:pt x="126" y="20"/>
                    </a:lnTo>
                    <a:lnTo>
                      <a:pt x="129" y="17"/>
                    </a:lnTo>
                    <a:lnTo>
                      <a:pt x="132" y="20"/>
                    </a:lnTo>
                    <a:lnTo>
                      <a:pt x="141" y="20"/>
                    </a:lnTo>
                    <a:lnTo>
                      <a:pt x="147" y="15"/>
                    </a:lnTo>
                    <a:lnTo>
                      <a:pt x="156" y="9"/>
                    </a:lnTo>
                    <a:lnTo>
                      <a:pt x="164" y="0"/>
                    </a:lnTo>
                    <a:lnTo>
                      <a:pt x="164" y="0"/>
                    </a:lnTo>
                    <a:lnTo>
                      <a:pt x="165" y="5"/>
                    </a:lnTo>
                    <a:lnTo>
                      <a:pt x="165" y="17"/>
                    </a:lnTo>
                    <a:lnTo>
                      <a:pt x="171" y="18"/>
                    </a:lnTo>
                    <a:lnTo>
                      <a:pt x="183" y="20"/>
                    </a:lnTo>
                    <a:lnTo>
                      <a:pt x="185" y="26"/>
                    </a:lnTo>
                    <a:lnTo>
                      <a:pt x="201" y="41"/>
                    </a:lnTo>
                    <a:lnTo>
                      <a:pt x="205" y="47"/>
                    </a:lnTo>
                    <a:lnTo>
                      <a:pt x="201" y="52"/>
                    </a:lnTo>
                    <a:lnTo>
                      <a:pt x="195" y="68"/>
                    </a:lnTo>
                    <a:lnTo>
                      <a:pt x="192" y="70"/>
                    </a:lnTo>
                    <a:lnTo>
                      <a:pt x="191" y="75"/>
                    </a:lnTo>
                    <a:lnTo>
                      <a:pt x="192" y="79"/>
                    </a:lnTo>
                    <a:lnTo>
                      <a:pt x="198" y="81"/>
                    </a:lnTo>
                    <a:lnTo>
                      <a:pt x="209" y="90"/>
                    </a:lnTo>
                    <a:lnTo>
                      <a:pt x="214" y="90"/>
                    </a:lnTo>
                    <a:lnTo>
                      <a:pt x="217" y="87"/>
                    </a:lnTo>
                    <a:lnTo>
                      <a:pt x="223" y="88"/>
                    </a:lnTo>
                    <a:lnTo>
                      <a:pt x="235" y="88"/>
                    </a:lnTo>
                    <a:lnTo>
                      <a:pt x="238" y="85"/>
                    </a:lnTo>
                    <a:lnTo>
                      <a:pt x="246" y="91"/>
                    </a:lnTo>
                    <a:lnTo>
                      <a:pt x="256" y="99"/>
                    </a:lnTo>
                    <a:lnTo>
                      <a:pt x="253" y="106"/>
                    </a:lnTo>
                    <a:lnTo>
                      <a:pt x="253" y="114"/>
                    </a:lnTo>
                    <a:lnTo>
                      <a:pt x="244" y="120"/>
                    </a:lnTo>
                    <a:lnTo>
                      <a:pt x="239" y="120"/>
                    </a:lnTo>
                    <a:lnTo>
                      <a:pt x="236" y="122"/>
                    </a:lnTo>
                    <a:lnTo>
                      <a:pt x="232" y="129"/>
                    </a:lnTo>
                    <a:lnTo>
                      <a:pt x="232" y="135"/>
                    </a:lnTo>
                    <a:lnTo>
                      <a:pt x="218" y="141"/>
                    </a:lnTo>
                    <a:lnTo>
                      <a:pt x="217" y="146"/>
                    </a:lnTo>
                    <a:lnTo>
                      <a:pt x="211" y="147"/>
                    </a:lnTo>
                    <a:lnTo>
                      <a:pt x="208" y="151"/>
                    </a:lnTo>
                    <a:lnTo>
                      <a:pt x="215" y="164"/>
                    </a:lnTo>
                    <a:lnTo>
                      <a:pt x="218" y="167"/>
                    </a:lnTo>
                    <a:lnTo>
                      <a:pt x="214" y="172"/>
                    </a:lnTo>
                    <a:lnTo>
                      <a:pt x="208" y="175"/>
                    </a:lnTo>
                    <a:lnTo>
                      <a:pt x="205" y="181"/>
                    </a:lnTo>
                    <a:lnTo>
                      <a:pt x="197" y="182"/>
                    </a:lnTo>
                    <a:lnTo>
                      <a:pt x="192" y="184"/>
                    </a:lnTo>
                    <a:lnTo>
                      <a:pt x="186" y="182"/>
                    </a:lnTo>
                    <a:lnTo>
                      <a:pt x="186" y="176"/>
                    </a:lnTo>
                    <a:lnTo>
                      <a:pt x="179" y="176"/>
                    </a:lnTo>
                    <a:lnTo>
                      <a:pt x="174" y="167"/>
                    </a:lnTo>
                    <a:lnTo>
                      <a:pt x="168" y="167"/>
                    </a:lnTo>
                    <a:lnTo>
                      <a:pt x="168" y="161"/>
                    </a:lnTo>
                    <a:lnTo>
                      <a:pt x="159" y="164"/>
                    </a:lnTo>
                    <a:lnTo>
                      <a:pt x="157" y="173"/>
                    </a:lnTo>
                    <a:lnTo>
                      <a:pt x="148" y="172"/>
                    </a:lnTo>
                    <a:lnTo>
                      <a:pt x="150" y="193"/>
                    </a:lnTo>
                    <a:lnTo>
                      <a:pt x="147" y="198"/>
                    </a:lnTo>
                    <a:lnTo>
                      <a:pt x="132" y="204"/>
                    </a:lnTo>
                    <a:lnTo>
                      <a:pt x="110" y="202"/>
                    </a:lnTo>
                    <a:lnTo>
                      <a:pt x="101" y="204"/>
                    </a:lnTo>
                    <a:lnTo>
                      <a:pt x="109" y="211"/>
                    </a:lnTo>
                    <a:lnTo>
                      <a:pt x="117" y="211"/>
                    </a:lnTo>
                    <a:lnTo>
                      <a:pt x="121" y="214"/>
                    </a:lnTo>
                    <a:lnTo>
                      <a:pt x="113" y="228"/>
                    </a:lnTo>
                    <a:lnTo>
                      <a:pt x="120" y="231"/>
                    </a:lnTo>
                    <a:lnTo>
                      <a:pt x="112" y="240"/>
                    </a:lnTo>
                    <a:lnTo>
                      <a:pt x="112" y="242"/>
                    </a:lnTo>
                    <a:lnTo>
                      <a:pt x="106" y="243"/>
                    </a:lnTo>
                    <a:lnTo>
                      <a:pt x="101" y="237"/>
                    </a:lnTo>
                    <a:lnTo>
                      <a:pt x="104" y="233"/>
                    </a:lnTo>
                    <a:lnTo>
                      <a:pt x="98" y="231"/>
                    </a:lnTo>
                    <a:lnTo>
                      <a:pt x="91" y="217"/>
                    </a:lnTo>
                    <a:lnTo>
                      <a:pt x="85" y="217"/>
                    </a:lnTo>
                    <a:lnTo>
                      <a:pt x="85" y="220"/>
                    </a:lnTo>
                    <a:lnTo>
                      <a:pt x="80" y="223"/>
                    </a:lnTo>
                    <a:lnTo>
                      <a:pt x="79" y="234"/>
                    </a:lnTo>
                    <a:lnTo>
                      <a:pt x="79" y="236"/>
                    </a:lnTo>
                    <a:lnTo>
                      <a:pt x="73" y="245"/>
                    </a:lnTo>
                    <a:lnTo>
                      <a:pt x="68" y="239"/>
                    </a:lnTo>
                    <a:lnTo>
                      <a:pt x="62" y="239"/>
                    </a:lnTo>
                    <a:lnTo>
                      <a:pt x="62" y="246"/>
                    </a:lnTo>
                    <a:lnTo>
                      <a:pt x="56" y="243"/>
                    </a:lnTo>
                    <a:lnTo>
                      <a:pt x="42" y="223"/>
                    </a:lnTo>
                    <a:lnTo>
                      <a:pt x="38" y="228"/>
                    </a:lnTo>
                    <a:lnTo>
                      <a:pt x="35" y="223"/>
                    </a:lnTo>
                    <a:lnTo>
                      <a:pt x="39" y="220"/>
                    </a:lnTo>
                    <a:lnTo>
                      <a:pt x="30" y="208"/>
                    </a:lnTo>
                    <a:lnTo>
                      <a:pt x="22" y="202"/>
                    </a:lnTo>
                    <a:lnTo>
                      <a:pt x="22" y="195"/>
                    </a:lnTo>
                    <a:lnTo>
                      <a:pt x="15" y="190"/>
                    </a:lnTo>
                    <a:lnTo>
                      <a:pt x="19" y="187"/>
                    </a:lnTo>
                    <a:lnTo>
                      <a:pt x="22" y="176"/>
                    </a:lnTo>
                    <a:lnTo>
                      <a:pt x="15" y="173"/>
                    </a:lnTo>
                    <a:lnTo>
                      <a:pt x="10" y="175"/>
                    </a:lnTo>
                    <a:lnTo>
                      <a:pt x="1" y="178"/>
                    </a:lnTo>
                    <a:lnTo>
                      <a:pt x="0" y="175"/>
                    </a:lnTo>
                    <a:lnTo>
                      <a:pt x="0" y="169"/>
                    </a:lnTo>
                    <a:lnTo>
                      <a:pt x="4" y="163"/>
                    </a:lnTo>
                    <a:lnTo>
                      <a:pt x="1" y="155"/>
                    </a:lnTo>
                    <a:lnTo>
                      <a:pt x="4" y="152"/>
                    </a:lnTo>
                    <a:lnTo>
                      <a:pt x="10" y="147"/>
                    </a:lnTo>
                    <a:lnTo>
                      <a:pt x="19" y="144"/>
                    </a:lnTo>
                    <a:lnTo>
                      <a:pt x="27" y="135"/>
                    </a:lnTo>
                    <a:lnTo>
                      <a:pt x="36" y="135"/>
                    </a:lnTo>
                    <a:lnTo>
                      <a:pt x="44" y="135"/>
                    </a:lnTo>
                    <a:lnTo>
                      <a:pt x="44" y="143"/>
                    </a:lnTo>
                    <a:lnTo>
                      <a:pt x="41" y="147"/>
                    </a:lnTo>
                    <a:lnTo>
                      <a:pt x="44" y="151"/>
                    </a:lnTo>
                    <a:lnTo>
                      <a:pt x="53" y="152"/>
                    </a:lnTo>
                    <a:lnTo>
                      <a:pt x="59" y="147"/>
                    </a:lnTo>
                    <a:lnTo>
                      <a:pt x="59" y="137"/>
                    </a:lnTo>
                    <a:lnTo>
                      <a:pt x="59" y="128"/>
                    </a:lnTo>
                    <a:lnTo>
                      <a:pt x="71" y="123"/>
                    </a:lnTo>
                    <a:lnTo>
                      <a:pt x="82" y="125"/>
                    </a:lnTo>
                    <a:lnTo>
                      <a:pt x="89" y="122"/>
                    </a:lnTo>
                    <a:lnTo>
                      <a:pt x="91" y="116"/>
                    </a:lnTo>
                    <a:lnTo>
                      <a:pt x="88" y="108"/>
                    </a:lnTo>
                    <a:lnTo>
                      <a:pt x="92" y="91"/>
                    </a:lnTo>
                    <a:lnTo>
                      <a:pt x="89" y="87"/>
                    </a:lnTo>
                    <a:lnTo>
                      <a:pt x="91" y="85"/>
                    </a:lnTo>
                    <a:lnTo>
                      <a:pt x="89" y="78"/>
                    </a:lnTo>
                    <a:lnTo>
                      <a:pt x="91" y="71"/>
                    </a:lnTo>
                    <a:lnTo>
                      <a:pt x="98" y="68"/>
                    </a:lnTo>
                    <a:lnTo>
                      <a:pt x="100" y="64"/>
                    </a:lnTo>
                    <a:lnTo>
                      <a:pt x="101" y="53"/>
                    </a:lnTo>
                    <a:lnTo>
                      <a:pt x="95" y="44"/>
                    </a:lnTo>
                    <a:lnTo>
                      <a:pt x="104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3" name="Freeform 3315">
                <a:extLst>
                  <a:ext uri="{FF2B5EF4-FFF2-40B4-BE49-F238E27FC236}">
                    <a16:creationId xmlns:a16="http://schemas.microsoft.com/office/drawing/2014/main" id="{632705BB-EB8B-1326-493A-2788B334B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473"/>
                <a:ext cx="43" cy="29"/>
              </a:xfrm>
              <a:custGeom>
                <a:avLst/>
                <a:gdLst>
                  <a:gd name="T0" fmla="*/ 76 w 85"/>
                  <a:gd name="T1" fmla="*/ 31 h 58"/>
                  <a:gd name="T2" fmla="*/ 76 w 85"/>
                  <a:gd name="T3" fmla="*/ 26 h 58"/>
                  <a:gd name="T4" fmla="*/ 72 w 85"/>
                  <a:gd name="T5" fmla="*/ 25 h 58"/>
                  <a:gd name="T6" fmla="*/ 49 w 85"/>
                  <a:gd name="T7" fmla="*/ 19 h 58"/>
                  <a:gd name="T8" fmla="*/ 49 w 85"/>
                  <a:gd name="T9" fmla="*/ 16 h 58"/>
                  <a:gd name="T10" fmla="*/ 43 w 85"/>
                  <a:gd name="T11" fmla="*/ 5 h 58"/>
                  <a:gd name="T12" fmla="*/ 40 w 85"/>
                  <a:gd name="T13" fmla="*/ 0 h 58"/>
                  <a:gd name="T14" fmla="*/ 28 w 85"/>
                  <a:gd name="T15" fmla="*/ 9 h 58"/>
                  <a:gd name="T16" fmla="*/ 28 w 85"/>
                  <a:gd name="T17" fmla="*/ 11 h 58"/>
                  <a:gd name="T18" fmla="*/ 11 w 85"/>
                  <a:gd name="T19" fmla="*/ 19 h 58"/>
                  <a:gd name="T20" fmla="*/ 0 w 85"/>
                  <a:gd name="T21" fmla="*/ 28 h 58"/>
                  <a:gd name="T22" fmla="*/ 4 w 85"/>
                  <a:gd name="T23" fmla="*/ 34 h 58"/>
                  <a:gd name="T24" fmla="*/ 4 w 85"/>
                  <a:gd name="T25" fmla="*/ 37 h 58"/>
                  <a:gd name="T26" fmla="*/ 10 w 85"/>
                  <a:gd name="T27" fmla="*/ 38 h 58"/>
                  <a:gd name="T28" fmla="*/ 52 w 85"/>
                  <a:gd name="T29" fmla="*/ 46 h 58"/>
                  <a:gd name="T30" fmla="*/ 72 w 85"/>
                  <a:gd name="T31" fmla="*/ 52 h 58"/>
                  <a:gd name="T32" fmla="*/ 76 w 85"/>
                  <a:gd name="T33" fmla="*/ 57 h 58"/>
                  <a:gd name="T34" fmla="*/ 82 w 85"/>
                  <a:gd name="T35" fmla="*/ 58 h 58"/>
                  <a:gd name="T36" fmla="*/ 81 w 85"/>
                  <a:gd name="T37" fmla="*/ 51 h 58"/>
                  <a:gd name="T38" fmla="*/ 84 w 85"/>
                  <a:gd name="T39" fmla="*/ 46 h 58"/>
                  <a:gd name="T40" fmla="*/ 85 w 85"/>
                  <a:gd name="T41" fmla="*/ 38 h 58"/>
                  <a:gd name="T42" fmla="*/ 81 w 85"/>
                  <a:gd name="T43" fmla="*/ 34 h 58"/>
                  <a:gd name="T44" fmla="*/ 76 w 85"/>
                  <a:gd name="T45" fmla="*/ 3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5" h="58">
                    <a:moveTo>
                      <a:pt x="76" y="31"/>
                    </a:moveTo>
                    <a:lnTo>
                      <a:pt x="76" y="26"/>
                    </a:lnTo>
                    <a:lnTo>
                      <a:pt x="72" y="25"/>
                    </a:lnTo>
                    <a:lnTo>
                      <a:pt x="49" y="19"/>
                    </a:lnTo>
                    <a:lnTo>
                      <a:pt x="49" y="16"/>
                    </a:lnTo>
                    <a:lnTo>
                      <a:pt x="43" y="5"/>
                    </a:lnTo>
                    <a:lnTo>
                      <a:pt x="40" y="0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11" y="19"/>
                    </a:lnTo>
                    <a:lnTo>
                      <a:pt x="0" y="28"/>
                    </a:lnTo>
                    <a:lnTo>
                      <a:pt x="4" y="34"/>
                    </a:lnTo>
                    <a:lnTo>
                      <a:pt x="4" y="37"/>
                    </a:lnTo>
                    <a:lnTo>
                      <a:pt x="10" y="38"/>
                    </a:lnTo>
                    <a:lnTo>
                      <a:pt x="52" y="46"/>
                    </a:lnTo>
                    <a:lnTo>
                      <a:pt x="72" y="52"/>
                    </a:lnTo>
                    <a:lnTo>
                      <a:pt x="76" y="57"/>
                    </a:lnTo>
                    <a:lnTo>
                      <a:pt x="82" y="58"/>
                    </a:lnTo>
                    <a:lnTo>
                      <a:pt x="81" y="51"/>
                    </a:lnTo>
                    <a:lnTo>
                      <a:pt x="84" y="46"/>
                    </a:lnTo>
                    <a:lnTo>
                      <a:pt x="85" y="38"/>
                    </a:lnTo>
                    <a:lnTo>
                      <a:pt x="81" y="34"/>
                    </a:lnTo>
                    <a:lnTo>
                      <a:pt x="76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4" name="Freeform 3316">
                <a:extLst>
                  <a:ext uri="{FF2B5EF4-FFF2-40B4-BE49-F238E27FC236}">
                    <a16:creationId xmlns:a16="http://schemas.microsoft.com/office/drawing/2014/main" id="{66FF27D9-0223-2B37-F6AE-B3457671E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473"/>
                <a:ext cx="43" cy="29"/>
              </a:xfrm>
              <a:custGeom>
                <a:avLst/>
                <a:gdLst>
                  <a:gd name="T0" fmla="*/ 76 w 85"/>
                  <a:gd name="T1" fmla="*/ 31 h 58"/>
                  <a:gd name="T2" fmla="*/ 81 w 85"/>
                  <a:gd name="T3" fmla="*/ 34 h 58"/>
                  <a:gd name="T4" fmla="*/ 85 w 85"/>
                  <a:gd name="T5" fmla="*/ 38 h 58"/>
                  <a:gd name="T6" fmla="*/ 84 w 85"/>
                  <a:gd name="T7" fmla="*/ 46 h 58"/>
                  <a:gd name="T8" fmla="*/ 81 w 85"/>
                  <a:gd name="T9" fmla="*/ 51 h 58"/>
                  <a:gd name="T10" fmla="*/ 82 w 85"/>
                  <a:gd name="T11" fmla="*/ 58 h 58"/>
                  <a:gd name="T12" fmla="*/ 76 w 85"/>
                  <a:gd name="T13" fmla="*/ 57 h 58"/>
                  <a:gd name="T14" fmla="*/ 72 w 85"/>
                  <a:gd name="T15" fmla="*/ 52 h 58"/>
                  <a:gd name="T16" fmla="*/ 52 w 85"/>
                  <a:gd name="T17" fmla="*/ 46 h 58"/>
                  <a:gd name="T18" fmla="*/ 10 w 85"/>
                  <a:gd name="T19" fmla="*/ 38 h 58"/>
                  <a:gd name="T20" fmla="*/ 4 w 85"/>
                  <a:gd name="T21" fmla="*/ 37 h 58"/>
                  <a:gd name="T22" fmla="*/ 4 w 85"/>
                  <a:gd name="T23" fmla="*/ 34 h 58"/>
                  <a:gd name="T24" fmla="*/ 0 w 85"/>
                  <a:gd name="T25" fmla="*/ 28 h 58"/>
                  <a:gd name="T26" fmla="*/ 11 w 85"/>
                  <a:gd name="T27" fmla="*/ 19 h 58"/>
                  <a:gd name="T28" fmla="*/ 28 w 85"/>
                  <a:gd name="T29" fmla="*/ 11 h 58"/>
                  <a:gd name="T30" fmla="*/ 28 w 85"/>
                  <a:gd name="T31" fmla="*/ 9 h 58"/>
                  <a:gd name="T32" fmla="*/ 40 w 85"/>
                  <a:gd name="T33" fmla="*/ 0 h 58"/>
                  <a:gd name="T34" fmla="*/ 43 w 85"/>
                  <a:gd name="T35" fmla="*/ 5 h 58"/>
                  <a:gd name="T36" fmla="*/ 49 w 85"/>
                  <a:gd name="T37" fmla="*/ 16 h 58"/>
                  <a:gd name="T38" fmla="*/ 49 w 85"/>
                  <a:gd name="T39" fmla="*/ 19 h 58"/>
                  <a:gd name="T40" fmla="*/ 72 w 85"/>
                  <a:gd name="T41" fmla="*/ 25 h 58"/>
                  <a:gd name="T42" fmla="*/ 76 w 85"/>
                  <a:gd name="T43" fmla="*/ 26 h 58"/>
                  <a:gd name="T44" fmla="*/ 76 w 85"/>
                  <a:gd name="T45" fmla="*/ 3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5" h="58">
                    <a:moveTo>
                      <a:pt x="76" y="31"/>
                    </a:moveTo>
                    <a:lnTo>
                      <a:pt x="81" y="34"/>
                    </a:lnTo>
                    <a:lnTo>
                      <a:pt x="85" y="38"/>
                    </a:lnTo>
                    <a:lnTo>
                      <a:pt x="84" y="46"/>
                    </a:lnTo>
                    <a:lnTo>
                      <a:pt x="81" y="51"/>
                    </a:lnTo>
                    <a:lnTo>
                      <a:pt x="82" y="58"/>
                    </a:lnTo>
                    <a:lnTo>
                      <a:pt x="76" y="57"/>
                    </a:lnTo>
                    <a:lnTo>
                      <a:pt x="72" y="52"/>
                    </a:lnTo>
                    <a:lnTo>
                      <a:pt x="52" y="46"/>
                    </a:lnTo>
                    <a:lnTo>
                      <a:pt x="10" y="38"/>
                    </a:lnTo>
                    <a:lnTo>
                      <a:pt x="4" y="37"/>
                    </a:lnTo>
                    <a:lnTo>
                      <a:pt x="4" y="34"/>
                    </a:lnTo>
                    <a:lnTo>
                      <a:pt x="0" y="28"/>
                    </a:lnTo>
                    <a:lnTo>
                      <a:pt x="11" y="19"/>
                    </a:lnTo>
                    <a:lnTo>
                      <a:pt x="28" y="11"/>
                    </a:lnTo>
                    <a:lnTo>
                      <a:pt x="28" y="9"/>
                    </a:lnTo>
                    <a:lnTo>
                      <a:pt x="40" y="0"/>
                    </a:lnTo>
                    <a:lnTo>
                      <a:pt x="43" y="5"/>
                    </a:lnTo>
                    <a:lnTo>
                      <a:pt x="49" y="16"/>
                    </a:lnTo>
                    <a:lnTo>
                      <a:pt x="49" y="19"/>
                    </a:lnTo>
                    <a:lnTo>
                      <a:pt x="72" y="25"/>
                    </a:lnTo>
                    <a:lnTo>
                      <a:pt x="76" y="26"/>
                    </a:lnTo>
                    <a:lnTo>
                      <a:pt x="76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5" name="Freeform 3317">
                <a:extLst>
                  <a:ext uri="{FF2B5EF4-FFF2-40B4-BE49-F238E27FC236}">
                    <a16:creationId xmlns:a16="http://schemas.microsoft.com/office/drawing/2014/main" id="{30EB5BC4-9390-D8ED-19F2-FC4327D56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473"/>
                <a:ext cx="43" cy="29"/>
              </a:xfrm>
              <a:custGeom>
                <a:avLst/>
                <a:gdLst>
                  <a:gd name="T0" fmla="*/ 76 w 85"/>
                  <a:gd name="T1" fmla="*/ 31 h 58"/>
                  <a:gd name="T2" fmla="*/ 81 w 85"/>
                  <a:gd name="T3" fmla="*/ 34 h 58"/>
                  <a:gd name="T4" fmla="*/ 85 w 85"/>
                  <a:gd name="T5" fmla="*/ 38 h 58"/>
                  <a:gd name="T6" fmla="*/ 84 w 85"/>
                  <a:gd name="T7" fmla="*/ 46 h 58"/>
                  <a:gd name="T8" fmla="*/ 81 w 85"/>
                  <a:gd name="T9" fmla="*/ 51 h 58"/>
                  <a:gd name="T10" fmla="*/ 82 w 85"/>
                  <a:gd name="T11" fmla="*/ 58 h 58"/>
                  <a:gd name="T12" fmla="*/ 76 w 85"/>
                  <a:gd name="T13" fmla="*/ 57 h 58"/>
                  <a:gd name="T14" fmla="*/ 72 w 85"/>
                  <a:gd name="T15" fmla="*/ 52 h 58"/>
                  <a:gd name="T16" fmla="*/ 52 w 85"/>
                  <a:gd name="T17" fmla="*/ 46 h 58"/>
                  <a:gd name="T18" fmla="*/ 10 w 85"/>
                  <a:gd name="T19" fmla="*/ 38 h 58"/>
                  <a:gd name="T20" fmla="*/ 4 w 85"/>
                  <a:gd name="T21" fmla="*/ 37 h 58"/>
                  <a:gd name="T22" fmla="*/ 4 w 85"/>
                  <a:gd name="T23" fmla="*/ 34 h 58"/>
                  <a:gd name="T24" fmla="*/ 0 w 85"/>
                  <a:gd name="T25" fmla="*/ 28 h 58"/>
                  <a:gd name="T26" fmla="*/ 11 w 85"/>
                  <a:gd name="T27" fmla="*/ 19 h 58"/>
                  <a:gd name="T28" fmla="*/ 28 w 85"/>
                  <a:gd name="T29" fmla="*/ 11 h 58"/>
                  <a:gd name="T30" fmla="*/ 28 w 85"/>
                  <a:gd name="T31" fmla="*/ 9 h 58"/>
                  <a:gd name="T32" fmla="*/ 40 w 85"/>
                  <a:gd name="T33" fmla="*/ 0 h 58"/>
                  <a:gd name="T34" fmla="*/ 43 w 85"/>
                  <a:gd name="T35" fmla="*/ 5 h 58"/>
                  <a:gd name="T36" fmla="*/ 49 w 85"/>
                  <a:gd name="T37" fmla="*/ 16 h 58"/>
                  <a:gd name="T38" fmla="*/ 49 w 85"/>
                  <a:gd name="T39" fmla="*/ 19 h 58"/>
                  <a:gd name="T40" fmla="*/ 72 w 85"/>
                  <a:gd name="T41" fmla="*/ 25 h 58"/>
                  <a:gd name="T42" fmla="*/ 76 w 85"/>
                  <a:gd name="T43" fmla="*/ 26 h 58"/>
                  <a:gd name="T44" fmla="*/ 76 w 85"/>
                  <a:gd name="T45" fmla="*/ 3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5" h="58">
                    <a:moveTo>
                      <a:pt x="76" y="31"/>
                    </a:moveTo>
                    <a:lnTo>
                      <a:pt x="81" y="34"/>
                    </a:lnTo>
                    <a:lnTo>
                      <a:pt x="85" y="38"/>
                    </a:lnTo>
                    <a:lnTo>
                      <a:pt x="84" y="46"/>
                    </a:lnTo>
                    <a:lnTo>
                      <a:pt x="81" y="51"/>
                    </a:lnTo>
                    <a:lnTo>
                      <a:pt x="82" y="58"/>
                    </a:lnTo>
                    <a:lnTo>
                      <a:pt x="76" y="57"/>
                    </a:lnTo>
                    <a:lnTo>
                      <a:pt x="72" y="52"/>
                    </a:lnTo>
                    <a:lnTo>
                      <a:pt x="52" y="46"/>
                    </a:lnTo>
                    <a:lnTo>
                      <a:pt x="10" y="38"/>
                    </a:lnTo>
                    <a:lnTo>
                      <a:pt x="4" y="37"/>
                    </a:lnTo>
                    <a:lnTo>
                      <a:pt x="4" y="34"/>
                    </a:lnTo>
                    <a:lnTo>
                      <a:pt x="0" y="28"/>
                    </a:lnTo>
                    <a:lnTo>
                      <a:pt x="11" y="19"/>
                    </a:lnTo>
                    <a:lnTo>
                      <a:pt x="28" y="11"/>
                    </a:lnTo>
                    <a:lnTo>
                      <a:pt x="28" y="9"/>
                    </a:lnTo>
                    <a:lnTo>
                      <a:pt x="40" y="0"/>
                    </a:lnTo>
                    <a:lnTo>
                      <a:pt x="43" y="5"/>
                    </a:lnTo>
                    <a:lnTo>
                      <a:pt x="49" y="16"/>
                    </a:lnTo>
                    <a:lnTo>
                      <a:pt x="49" y="19"/>
                    </a:lnTo>
                    <a:lnTo>
                      <a:pt x="72" y="25"/>
                    </a:lnTo>
                    <a:lnTo>
                      <a:pt x="76" y="26"/>
                    </a:lnTo>
                    <a:lnTo>
                      <a:pt x="76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6" name="Freeform 3318">
                <a:extLst>
                  <a:ext uri="{FF2B5EF4-FFF2-40B4-BE49-F238E27FC236}">
                    <a16:creationId xmlns:a16="http://schemas.microsoft.com/office/drawing/2014/main" id="{90CFB8B4-B297-E8F1-4520-5E66649F8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415"/>
                <a:ext cx="47" cy="46"/>
              </a:xfrm>
              <a:custGeom>
                <a:avLst/>
                <a:gdLst>
                  <a:gd name="T0" fmla="*/ 62 w 92"/>
                  <a:gd name="T1" fmla="*/ 3 h 91"/>
                  <a:gd name="T2" fmla="*/ 63 w 92"/>
                  <a:gd name="T3" fmla="*/ 0 h 91"/>
                  <a:gd name="T4" fmla="*/ 51 w 92"/>
                  <a:gd name="T5" fmla="*/ 7 h 91"/>
                  <a:gd name="T6" fmla="*/ 48 w 92"/>
                  <a:gd name="T7" fmla="*/ 14 h 91"/>
                  <a:gd name="T8" fmla="*/ 41 w 92"/>
                  <a:gd name="T9" fmla="*/ 17 h 91"/>
                  <a:gd name="T10" fmla="*/ 34 w 92"/>
                  <a:gd name="T11" fmla="*/ 29 h 91"/>
                  <a:gd name="T12" fmla="*/ 31 w 92"/>
                  <a:gd name="T13" fmla="*/ 27 h 91"/>
                  <a:gd name="T14" fmla="*/ 22 w 92"/>
                  <a:gd name="T15" fmla="*/ 38 h 91"/>
                  <a:gd name="T16" fmla="*/ 18 w 92"/>
                  <a:gd name="T17" fmla="*/ 44 h 91"/>
                  <a:gd name="T18" fmla="*/ 9 w 92"/>
                  <a:gd name="T19" fmla="*/ 50 h 91"/>
                  <a:gd name="T20" fmla="*/ 6 w 92"/>
                  <a:gd name="T21" fmla="*/ 50 h 91"/>
                  <a:gd name="T22" fmla="*/ 1 w 92"/>
                  <a:gd name="T23" fmla="*/ 52 h 91"/>
                  <a:gd name="T24" fmla="*/ 0 w 92"/>
                  <a:gd name="T25" fmla="*/ 55 h 91"/>
                  <a:gd name="T26" fmla="*/ 1 w 92"/>
                  <a:gd name="T27" fmla="*/ 58 h 91"/>
                  <a:gd name="T28" fmla="*/ 7 w 92"/>
                  <a:gd name="T29" fmla="*/ 55 h 91"/>
                  <a:gd name="T30" fmla="*/ 19 w 92"/>
                  <a:gd name="T31" fmla="*/ 53 h 91"/>
                  <a:gd name="T32" fmla="*/ 28 w 92"/>
                  <a:gd name="T33" fmla="*/ 56 h 91"/>
                  <a:gd name="T34" fmla="*/ 36 w 92"/>
                  <a:gd name="T35" fmla="*/ 61 h 91"/>
                  <a:gd name="T36" fmla="*/ 44 w 92"/>
                  <a:gd name="T37" fmla="*/ 70 h 91"/>
                  <a:gd name="T38" fmla="*/ 44 w 92"/>
                  <a:gd name="T39" fmla="*/ 74 h 91"/>
                  <a:gd name="T40" fmla="*/ 50 w 92"/>
                  <a:gd name="T41" fmla="*/ 79 h 91"/>
                  <a:gd name="T42" fmla="*/ 63 w 92"/>
                  <a:gd name="T43" fmla="*/ 91 h 91"/>
                  <a:gd name="T44" fmla="*/ 74 w 92"/>
                  <a:gd name="T45" fmla="*/ 59 h 91"/>
                  <a:gd name="T46" fmla="*/ 62 w 92"/>
                  <a:gd name="T47" fmla="*/ 55 h 91"/>
                  <a:gd name="T48" fmla="*/ 65 w 92"/>
                  <a:gd name="T49" fmla="*/ 52 h 91"/>
                  <a:gd name="T50" fmla="*/ 71 w 92"/>
                  <a:gd name="T51" fmla="*/ 39 h 91"/>
                  <a:gd name="T52" fmla="*/ 77 w 92"/>
                  <a:gd name="T53" fmla="*/ 35 h 91"/>
                  <a:gd name="T54" fmla="*/ 80 w 92"/>
                  <a:gd name="T55" fmla="*/ 30 h 91"/>
                  <a:gd name="T56" fmla="*/ 85 w 92"/>
                  <a:gd name="T57" fmla="*/ 30 h 91"/>
                  <a:gd name="T58" fmla="*/ 89 w 92"/>
                  <a:gd name="T59" fmla="*/ 33 h 91"/>
                  <a:gd name="T60" fmla="*/ 92 w 92"/>
                  <a:gd name="T61" fmla="*/ 27 h 91"/>
                  <a:gd name="T62" fmla="*/ 89 w 92"/>
                  <a:gd name="T63" fmla="*/ 21 h 91"/>
                  <a:gd name="T64" fmla="*/ 85 w 92"/>
                  <a:gd name="T65" fmla="*/ 17 h 91"/>
                  <a:gd name="T66" fmla="*/ 78 w 92"/>
                  <a:gd name="T67" fmla="*/ 14 h 91"/>
                  <a:gd name="T68" fmla="*/ 77 w 92"/>
                  <a:gd name="T69" fmla="*/ 4 h 91"/>
                  <a:gd name="T70" fmla="*/ 71 w 92"/>
                  <a:gd name="T71" fmla="*/ 9 h 91"/>
                  <a:gd name="T72" fmla="*/ 71 w 92"/>
                  <a:gd name="T73" fmla="*/ 14 h 91"/>
                  <a:gd name="T74" fmla="*/ 66 w 92"/>
                  <a:gd name="T75" fmla="*/ 15 h 91"/>
                  <a:gd name="T76" fmla="*/ 62 w 92"/>
                  <a:gd name="T77" fmla="*/ 3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2" h="91">
                    <a:moveTo>
                      <a:pt x="62" y="3"/>
                    </a:moveTo>
                    <a:lnTo>
                      <a:pt x="63" y="0"/>
                    </a:lnTo>
                    <a:lnTo>
                      <a:pt x="51" y="7"/>
                    </a:lnTo>
                    <a:lnTo>
                      <a:pt x="48" y="14"/>
                    </a:lnTo>
                    <a:lnTo>
                      <a:pt x="41" y="17"/>
                    </a:lnTo>
                    <a:lnTo>
                      <a:pt x="34" y="29"/>
                    </a:lnTo>
                    <a:lnTo>
                      <a:pt x="31" y="27"/>
                    </a:lnTo>
                    <a:lnTo>
                      <a:pt x="22" y="38"/>
                    </a:lnTo>
                    <a:lnTo>
                      <a:pt x="18" y="44"/>
                    </a:lnTo>
                    <a:lnTo>
                      <a:pt x="9" y="50"/>
                    </a:lnTo>
                    <a:lnTo>
                      <a:pt x="6" y="50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1" y="58"/>
                    </a:lnTo>
                    <a:lnTo>
                      <a:pt x="7" y="55"/>
                    </a:lnTo>
                    <a:lnTo>
                      <a:pt x="19" y="53"/>
                    </a:lnTo>
                    <a:lnTo>
                      <a:pt x="28" y="56"/>
                    </a:lnTo>
                    <a:lnTo>
                      <a:pt x="36" y="61"/>
                    </a:lnTo>
                    <a:lnTo>
                      <a:pt x="44" y="70"/>
                    </a:lnTo>
                    <a:lnTo>
                      <a:pt x="44" y="74"/>
                    </a:lnTo>
                    <a:lnTo>
                      <a:pt x="50" y="79"/>
                    </a:lnTo>
                    <a:lnTo>
                      <a:pt x="63" y="91"/>
                    </a:lnTo>
                    <a:lnTo>
                      <a:pt x="74" y="59"/>
                    </a:lnTo>
                    <a:lnTo>
                      <a:pt x="62" y="55"/>
                    </a:lnTo>
                    <a:lnTo>
                      <a:pt x="65" y="52"/>
                    </a:lnTo>
                    <a:lnTo>
                      <a:pt x="71" y="39"/>
                    </a:lnTo>
                    <a:lnTo>
                      <a:pt x="77" y="35"/>
                    </a:lnTo>
                    <a:lnTo>
                      <a:pt x="80" y="30"/>
                    </a:lnTo>
                    <a:lnTo>
                      <a:pt x="85" y="30"/>
                    </a:lnTo>
                    <a:lnTo>
                      <a:pt x="89" y="33"/>
                    </a:lnTo>
                    <a:lnTo>
                      <a:pt x="92" y="27"/>
                    </a:lnTo>
                    <a:lnTo>
                      <a:pt x="89" y="21"/>
                    </a:lnTo>
                    <a:lnTo>
                      <a:pt x="85" y="17"/>
                    </a:lnTo>
                    <a:lnTo>
                      <a:pt x="78" y="14"/>
                    </a:lnTo>
                    <a:lnTo>
                      <a:pt x="77" y="4"/>
                    </a:lnTo>
                    <a:lnTo>
                      <a:pt x="71" y="9"/>
                    </a:lnTo>
                    <a:lnTo>
                      <a:pt x="71" y="14"/>
                    </a:lnTo>
                    <a:lnTo>
                      <a:pt x="66" y="15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7" name="Freeform 3319">
                <a:extLst>
                  <a:ext uri="{FF2B5EF4-FFF2-40B4-BE49-F238E27FC236}">
                    <a16:creationId xmlns:a16="http://schemas.microsoft.com/office/drawing/2014/main" id="{2FEEBCDA-671B-D923-AA36-B9E12AFD7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415"/>
                <a:ext cx="47" cy="46"/>
              </a:xfrm>
              <a:custGeom>
                <a:avLst/>
                <a:gdLst>
                  <a:gd name="T0" fmla="*/ 62 w 92"/>
                  <a:gd name="T1" fmla="*/ 3 h 91"/>
                  <a:gd name="T2" fmla="*/ 66 w 92"/>
                  <a:gd name="T3" fmla="*/ 15 h 91"/>
                  <a:gd name="T4" fmla="*/ 71 w 92"/>
                  <a:gd name="T5" fmla="*/ 14 h 91"/>
                  <a:gd name="T6" fmla="*/ 71 w 92"/>
                  <a:gd name="T7" fmla="*/ 9 h 91"/>
                  <a:gd name="T8" fmla="*/ 77 w 92"/>
                  <a:gd name="T9" fmla="*/ 4 h 91"/>
                  <a:gd name="T10" fmla="*/ 78 w 92"/>
                  <a:gd name="T11" fmla="*/ 14 h 91"/>
                  <a:gd name="T12" fmla="*/ 85 w 92"/>
                  <a:gd name="T13" fmla="*/ 17 h 91"/>
                  <a:gd name="T14" fmla="*/ 89 w 92"/>
                  <a:gd name="T15" fmla="*/ 21 h 91"/>
                  <a:gd name="T16" fmla="*/ 92 w 92"/>
                  <a:gd name="T17" fmla="*/ 27 h 91"/>
                  <a:gd name="T18" fmla="*/ 89 w 92"/>
                  <a:gd name="T19" fmla="*/ 33 h 91"/>
                  <a:gd name="T20" fmla="*/ 85 w 92"/>
                  <a:gd name="T21" fmla="*/ 30 h 91"/>
                  <a:gd name="T22" fmla="*/ 80 w 92"/>
                  <a:gd name="T23" fmla="*/ 30 h 91"/>
                  <a:gd name="T24" fmla="*/ 77 w 92"/>
                  <a:gd name="T25" fmla="*/ 35 h 91"/>
                  <a:gd name="T26" fmla="*/ 71 w 92"/>
                  <a:gd name="T27" fmla="*/ 39 h 91"/>
                  <a:gd name="T28" fmla="*/ 65 w 92"/>
                  <a:gd name="T29" fmla="*/ 52 h 91"/>
                  <a:gd name="T30" fmla="*/ 62 w 92"/>
                  <a:gd name="T31" fmla="*/ 55 h 91"/>
                  <a:gd name="T32" fmla="*/ 74 w 92"/>
                  <a:gd name="T33" fmla="*/ 59 h 91"/>
                  <a:gd name="T34" fmla="*/ 63 w 92"/>
                  <a:gd name="T35" fmla="*/ 91 h 91"/>
                  <a:gd name="T36" fmla="*/ 50 w 92"/>
                  <a:gd name="T37" fmla="*/ 79 h 91"/>
                  <a:gd name="T38" fmla="*/ 44 w 92"/>
                  <a:gd name="T39" fmla="*/ 74 h 91"/>
                  <a:gd name="T40" fmla="*/ 44 w 92"/>
                  <a:gd name="T41" fmla="*/ 70 h 91"/>
                  <a:gd name="T42" fmla="*/ 36 w 92"/>
                  <a:gd name="T43" fmla="*/ 61 h 91"/>
                  <a:gd name="T44" fmla="*/ 28 w 92"/>
                  <a:gd name="T45" fmla="*/ 56 h 91"/>
                  <a:gd name="T46" fmla="*/ 19 w 92"/>
                  <a:gd name="T47" fmla="*/ 53 h 91"/>
                  <a:gd name="T48" fmla="*/ 7 w 92"/>
                  <a:gd name="T49" fmla="*/ 55 h 91"/>
                  <a:gd name="T50" fmla="*/ 1 w 92"/>
                  <a:gd name="T51" fmla="*/ 58 h 91"/>
                  <a:gd name="T52" fmla="*/ 0 w 92"/>
                  <a:gd name="T53" fmla="*/ 55 h 91"/>
                  <a:gd name="T54" fmla="*/ 1 w 92"/>
                  <a:gd name="T55" fmla="*/ 52 h 91"/>
                  <a:gd name="T56" fmla="*/ 6 w 92"/>
                  <a:gd name="T57" fmla="*/ 50 h 91"/>
                  <a:gd name="T58" fmla="*/ 9 w 92"/>
                  <a:gd name="T59" fmla="*/ 50 h 91"/>
                  <a:gd name="T60" fmla="*/ 18 w 92"/>
                  <a:gd name="T61" fmla="*/ 44 h 91"/>
                  <a:gd name="T62" fmla="*/ 22 w 92"/>
                  <a:gd name="T63" fmla="*/ 38 h 91"/>
                  <a:gd name="T64" fmla="*/ 31 w 92"/>
                  <a:gd name="T65" fmla="*/ 27 h 91"/>
                  <a:gd name="T66" fmla="*/ 34 w 92"/>
                  <a:gd name="T67" fmla="*/ 29 h 91"/>
                  <a:gd name="T68" fmla="*/ 41 w 92"/>
                  <a:gd name="T69" fmla="*/ 17 h 91"/>
                  <a:gd name="T70" fmla="*/ 48 w 92"/>
                  <a:gd name="T71" fmla="*/ 14 h 91"/>
                  <a:gd name="T72" fmla="*/ 51 w 92"/>
                  <a:gd name="T73" fmla="*/ 7 h 91"/>
                  <a:gd name="T74" fmla="*/ 63 w 92"/>
                  <a:gd name="T75" fmla="*/ 0 h 91"/>
                  <a:gd name="T76" fmla="*/ 62 w 92"/>
                  <a:gd name="T77" fmla="*/ 3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2" h="91">
                    <a:moveTo>
                      <a:pt x="62" y="3"/>
                    </a:moveTo>
                    <a:lnTo>
                      <a:pt x="66" y="15"/>
                    </a:lnTo>
                    <a:lnTo>
                      <a:pt x="71" y="14"/>
                    </a:lnTo>
                    <a:lnTo>
                      <a:pt x="71" y="9"/>
                    </a:lnTo>
                    <a:lnTo>
                      <a:pt x="77" y="4"/>
                    </a:lnTo>
                    <a:lnTo>
                      <a:pt x="78" y="14"/>
                    </a:lnTo>
                    <a:lnTo>
                      <a:pt x="85" y="17"/>
                    </a:lnTo>
                    <a:lnTo>
                      <a:pt x="89" y="21"/>
                    </a:lnTo>
                    <a:lnTo>
                      <a:pt x="92" y="27"/>
                    </a:lnTo>
                    <a:lnTo>
                      <a:pt x="89" y="33"/>
                    </a:lnTo>
                    <a:lnTo>
                      <a:pt x="85" y="30"/>
                    </a:lnTo>
                    <a:lnTo>
                      <a:pt x="80" y="30"/>
                    </a:lnTo>
                    <a:lnTo>
                      <a:pt x="77" y="35"/>
                    </a:lnTo>
                    <a:lnTo>
                      <a:pt x="71" y="39"/>
                    </a:lnTo>
                    <a:lnTo>
                      <a:pt x="65" y="52"/>
                    </a:lnTo>
                    <a:lnTo>
                      <a:pt x="62" y="55"/>
                    </a:lnTo>
                    <a:lnTo>
                      <a:pt x="74" y="59"/>
                    </a:lnTo>
                    <a:lnTo>
                      <a:pt x="63" y="91"/>
                    </a:lnTo>
                    <a:lnTo>
                      <a:pt x="50" y="79"/>
                    </a:lnTo>
                    <a:lnTo>
                      <a:pt x="44" y="74"/>
                    </a:lnTo>
                    <a:lnTo>
                      <a:pt x="44" y="70"/>
                    </a:lnTo>
                    <a:lnTo>
                      <a:pt x="36" y="61"/>
                    </a:lnTo>
                    <a:lnTo>
                      <a:pt x="28" y="56"/>
                    </a:lnTo>
                    <a:lnTo>
                      <a:pt x="19" y="53"/>
                    </a:lnTo>
                    <a:lnTo>
                      <a:pt x="7" y="55"/>
                    </a:lnTo>
                    <a:lnTo>
                      <a:pt x="1" y="58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6" y="50"/>
                    </a:lnTo>
                    <a:lnTo>
                      <a:pt x="9" y="50"/>
                    </a:lnTo>
                    <a:lnTo>
                      <a:pt x="18" y="44"/>
                    </a:lnTo>
                    <a:lnTo>
                      <a:pt x="22" y="38"/>
                    </a:lnTo>
                    <a:lnTo>
                      <a:pt x="31" y="27"/>
                    </a:lnTo>
                    <a:lnTo>
                      <a:pt x="34" y="29"/>
                    </a:lnTo>
                    <a:lnTo>
                      <a:pt x="41" y="17"/>
                    </a:lnTo>
                    <a:lnTo>
                      <a:pt x="48" y="14"/>
                    </a:lnTo>
                    <a:lnTo>
                      <a:pt x="51" y="7"/>
                    </a:lnTo>
                    <a:lnTo>
                      <a:pt x="63" y="0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8" name="Freeform 3320">
                <a:extLst>
                  <a:ext uri="{FF2B5EF4-FFF2-40B4-BE49-F238E27FC236}">
                    <a16:creationId xmlns:a16="http://schemas.microsoft.com/office/drawing/2014/main" id="{A75EBCB4-7471-FDB3-4F28-81B7F6E98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415"/>
                <a:ext cx="47" cy="46"/>
              </a:xfrm>
              <a:custGeom>
                <a:avLst/>
                <a:gdLst>
                  <a:gd name="T0" fmla="*/ 62 w 92"/>
                  <a:gd name="T1" fmla="*/ 3 h 91"/>
                  <a:gd name="T2" fmla="*/ 66 w 92"/>
                  <a:gd name="T3" fmla="*/ 15 h 91"/>
                  <a:gd name="T4" fmla="*/ 71 w 92"/>
                  <a:gd name="T5" fmla="*/ 14 h 91"/>
                  <a:gd name="T6" fmla="*/ 71 w 92"/>
                  <a:gd name="T7" fmla="*/ 9 h 91"/>
                  <a:gd name="T8" fmla="*/ 77 w 92"/>
                  <a:gd name="T9" fmla="*/ 4 h 91"/>
                  <a:gd name="T10" fmla="*/ 78 w 92"/>
                  <a:gd name="T11" fmla="*/ 14 h 91"/>
                  <a:gd name="T12" fmla="*/ 85 w 92"/>
                  <a:gd name="T13" fmla="*/ 17 h 91"/>
                  <a:gd name="T14" fmla="*/ 89 w 92"/>
                  <a:gd name="T15" fmla="*/ 21 h 91"/>
                  <a:gd name="T16" fmla="*/ 92 w 92"/>
                  <a:gd name="T17" fmla="*/ 27 h 91"/>
                  <a:gd name="T18" fmla="*/ 89 w 92"/>
                  <a:gd name="T19" fmla="*/ 33 h 91"/>
                  <a:gd name="T20" fmla="*/ 85 w 92"/>
                  <a:gd name="T21" fmla="*/ 30 h 91"/>
                  <a:gd name="T22" fmla="*/ 80 w 92"/>
                  <a:gd name="T23" fmla="*/ 30 h 91"/>
                  <a:gd name="T24" fmla="*/ 77 w 92"/>
                  <a:gd name="T25" fmla="*/ 35 h 91"/>
                  <a:gd name="T26" fmla="*/ 71 w 92"/>
                  <a:gd name="T27" fmla="*/ 39 h 91"/>
                  <a:gd name="T28" fmla="*/ 65 w 92"/>
                  <a:gd name="T29" fmla="*/ 52 h 91"/>
                  <a:gd name="T30" fmla="*/ 62 w 92"/>
                  <a:gd name="T31" fmla="*/ 55 h 91"/>
                  <a:gd name="T32" fmla="*/ 74 w 92"/>
                  <a:gd name="T33" fmla="*/ 59 h 91"/>
                  <a:gd name="T34" fmla="*/ 63 w 92"/>
                  <a:gd name="T35" fmla="*/ 91 h 91"/>
                  <a:gd name="T36" fmla="*/ 50 w 92"/>
                  <a:gd name="T37" fmla="*/ 79 h 91"/>
                  <a:gd name="T38" fmla="*/ 44 w 92"/>
                  <a:gd name="T39" fmla="*/ 74 h 91"/>
                  <a:gd name="T40" fmla="*/ 44 w 92"/>
                  <a:gd name="T41" fmla="*/ 70 h 91"/>
                  <a:gd name="T42" fmla="*/ 36 w 92"/>
                  <a:gd name="T43" fmla="*/ 61 h 91"/>
                  <a:gd name="T44" fmla="*/ 28 w 92"/>
                  <a:gd name="T45" fmla="*/ 56 h 91"/>
                  <a:gd name="T46" fmla="*/ 19 w 92"/>
                  <a:gd name="T47" fmla="*/ 53 h 91"/>
                  <a:gd name="T48" fmla="*/ 7 w 92"/>
                  <a:gd name="T49" fmla="*/ 55 h 91"/>
                  <a:gd name="T50" fmla="*/ 1 w 92"/>
                  <a:gd name="T51" fmla="*/ 58 h 91"/>
                  <a:gd name="T52" fmla="*/ 0 w 92"/>
                  <a:gd name="T53" fmla="*/ 55 h 91"/>
                  <a:gd name="T54" fmla="*/ 1 w 92"/>
                  <a:gd name="T55" fmla="*/ 52 h 91"/>
                  <a:gd name="T56" fmla="*/ 6 w 92"/>
                  <a:gd name="T57" fmla="*/ 50 h 91"/>
                  <a:gd name="T58" fmla="*/ 9 w 92"/>
                  <a:gd name="T59" fmla="*/ 50 h 91"/>
                  <a:gd name="T60" fmla="*/ 18 w 92"/>
                  <a:gd name="T61" fmla="*/ 44 h 91"/>
                  <a:gd name="T62" fmla="*/ 22 w 92"/>
                  <a:gd name="T63" fmla="*/ 38 h 91"/>
                  <a:gd name="T64" fmla="*/ 31 w 92"/>
                  <a:gd name="T65" fmla="*/ 27 h 91"/>
                  <a:gd name="T66" fmla="*/ 34 w 92"/>
                  <a:gd name="T67" fmla="*/ 29 h 91"/>
                  <a:gd name="T68" fmla="*/ 41 w 92"/>
                  <a:gd name="T69" fmla="*/ 17 h 91"/>
                  <a:gd name="T70" fmla="*/ 48 w 92"/>
                  <a:gd name="T71" fmla="*/ 14 h 91"/>
                  <a:gd name="T72" fmla="*/ 51 w 92"/>
                  <a:gd name="T73" fmla="*/ 7 h 91"/>
                  <a:gd name="T74" fmla="*/ 63 w 92"/>
                  <a:gd name="T75" fmla="*/ 0 h 91"/>
                  <a:gd name="T76" fmla="*/ 62 w 92"/>
                  <a:gd name="T77" fmla="*/ 3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2" h="91">
                    <a:moveTo>
                      <a:pt x="62" y="3"/>
                    </a:moveTo>
                    <a:lnTo>
                      <a:pt x="66" y="15"/>
                    </a:lnTo>
                    <a:lnTo>
                      <a:pt x="71" y="14"/>
                    </a:lnTo>
                    <a:lnTo>
                      <a:pt x="71" y="9"/>
                    </a:lnTo>
                    <a:lnTo>
                      <a:pt x="77" y="4"/>
                    </a:lnTo>
                    <a:lnTo>
                      <a:pt x="78" y="14"/>
                    </a:lnTo>
                    <a:lnTo>
                      <a:pt x="85" y="17"/>
                    </a:lnTo>
                    <a:lnTo>
                      <a:pt x="89" y="21"/>
                    </a:lnTo>
                    <a:lnTo>
                      <a:pt x="92" y="27"/>
                    </a:lnTo>
                    <a:lnTo>
                      <a:pt x="89" y="33"/>
                    </a:lnTo>
                    <a:lnTo>
                      <a:pt x="85" y="30"/>
                    </a:lnTo>
                    <a:lnTo>
                      <a:pt x="80" y="30"/>
                    </a:lnTo>
                    <a:lnTo>
                      <a:pt x="77" y="35"/>
                    </a:lnTo>
                    <a:lnTo>
                      <a:pt x="71" y="39"/>
                    </a:lnTo>
                    <a:lnTo>
                      <a:pt x="65" y="52"/>
                    </a:lnTo>
                    <a:lnTo>
                      <a:pt x="62" y="55"/>
                    </a:lnTo>
                    <a:lnTo>
                      <a:pt x="74" y="59"/>
                    </a:lnTo>
                    <a:lnTo>
                      <a:pt x="63" y="91"/>
                    </a:lnTo>
                    <a:lnTo>
                      <a:pt x="50" y="79"/>
                    </a:lnTo>
                    <a:lnTo>
                      <a:pt x="44" y="74"/>
                    </a:lnTo>
                    <a:lnTo>
                      <a:pt x="44" y="70"/>
                    </a:lnTo>
                    <a:lnTo>
                      <a:pt x="36" y="61"/>
                    </a:lnTo>
                    <a:lnTo>
                      <a:pt x="28" y="56"/>
                    </a:lnTo>
                    <a:lnTo>
                      <a:pt x="19" y="53"/>
                    </a:lnTo>
                    <a:lnTo>
                      <a:pt x="7" y="55"/>
                    </a:lnTo>
                    <a:lnTo>
                      <a:pt x="1" y="58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6" y="50"/>
                    </a:lnTo>
                    <a:lnTo>
                      <a:pt x="9" y="50"/>
                    </a:lnTo>
                    <a:lnTo>
                      <a:pt x="18" y="44"/>
                    </a:lnTo>
                    <a:lnTo>
                      <a:pt x="22" y="38"/>
                    </a:lnTo>
                    <a:lnTo>
                      <a:pt x="31" y="27"/>
                    </a:lnTo>
                    <a:lnTo>
                      <a:pt x="34" y="29"/>
                    </a:lnTo>
                    <a:lnTo>
                      <a:pt x="41" y="17"/>
                    </a:lnTo>
                    <a:lnTo>
                      <a:pt x="48" y="14"/>
                    </a:lnTo>
                    <a:lnTo>
                      <a:pt x="51" y="7"/>
                    </a:lnTo>
                    <a:lnTo>
                      <a:pt x="63" y="0"/>
                    </a:lnTo>
                    <a:lnTo>
                      <a:pt x="6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9" name="Freeform 3321">
                <a:extLst>
                  <a:ext uri="{FF2B5EF4-FFF2-40B4-BE49-F238E27FC236}">
                    <a16:creationId xmlns:a16="http://schemas.microsoft.com/office/drawing/2014/main" id="{23EB84EA-5FD9-585A-FF61-18648B465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432"/>
                <a:ext cx="34" cy="18"/>
              </a:xfrm>
              <a:custGeom>
                <a:avLst/>
                <a:gdLst>
                  <a:gd name="T0" fmla="*/ 43 w 69"/>
                  <a:gd name="T1" fmla="*/ 8 h 37"/>
                  <a:gd name="T2" fmla="*/ 35 w 69"/>
                  <a:gd name="T3" fmla="*/ 8 h 37"/>
                  <a:gd name="T4" fmla="*/ 31 w 69"/>
                  <a:gd name="T5" fmla="*/ 11 h 37"/>
                  <a:gd name="T6" fmla="*/ 25 w 69"/>
                  <a:gd name="T7" fmla="*/ 14 h 37"/>
                  <a:gd name="T8" fmla="*/ 25 w 69"/>
                  <a:gd name="T9" fmla="*/ 9 h 37"/>
                  <a:gd name="T10" fmla="*/ 17 w 69"/>
                  <a:gd name="T11" fmla="*/ 2 h 37"/>
                  <a:gd name="T12" fmla="*/ 12 w 69"/>
                  <a:gd name="T13" fmla="*/ 0 h 37"/>
                  <a:gd name="T14" fmla="*/ 2 w 69"/>
                  <a:gd name="T15" fmla="*/ 0 h 37"/>
                  <a:gd name="T16" fmla="*/ 0 w 69"/>
                  <a:gd name="T17" fmla="*/ 6 h 37"/>
                  <a:gd name="T18" fmla="*/ 8 w 69"/>
                  <a:gd name="T19" fmla="*/ 11 h 37"/>
                  <a:gd name="T20" fmla="*/ 15 w 69"/>
                  <a:gd name="T21" fmla="*/ 12 h 37"/>
                  <a:gd name="T22" fmla="*/ 22 w 69"/>
                  <a:gd name="T23" fmla="*/ 17 h 37"/>
                  <a:gd name="T24" fmla="*/ 28 w 69"/>
                  <a:gd name="T25" fmla="*/ 22 h 37"/>
                  <a:gd name="T26" fmla="*/ 34 w 69"/>
                  <a:gd name="T27" fmla="*/ 23 h 37"/>
                  <a:gd name="T28" fmla="*/ 38 w 69"/>
                  <a:gd name="T29" fmla="*/ 26 h 37"/>
                  <a:gd name="T30" fmla="*/ 44 w 69"/>
                  <a:gd name="T31" fmla="*/ 26 h 37"/>
                  <a:gd name="T32" fmla="*/ 49 w 69"/>
                  <a:gd name="T33" fmla="*/ 32 h 37"/>
                  <a:gd name="T34" fmla="*/ 60 w 69"/>
                  <a:gd name="T35" fmla="*/ 37 h 37"/>
                  <a:gd name="T36" fmla="*/ 67 w 69"/>
                  <a:gd name="T37" fmla="*/ 37 h 37"/>
                  <a:gd name="T38" fmla="*/ 63 w 69"/>
                  <a:gd name="T39" fmla="*/ 23 h 37"/>
                  <a:gd name="T40" fmla="*/ 64 w 69"/>
                  <a:gd name="T41" fmla="*/ 17 h 37"/>
                  <a:gd name="T42" fmla="*/ 69 w 69"/>
                  <a:gd name="T43" fmla="*/ 15 h 37"/>
                  <a:gd name="T44" fmla="*/ 64 w 69"/>
                  <a:gd name="T45" fmla="*/ 14 h 37"/>
                  <a:gd name="T46" fmla="*/ 58 w 69"/>
                  <a:gd name="T47" fmla="*/ 19 h 37"/>
                  <a:gd name="T48" fmla="*/ 50 w 69"/>
                  <a:gd name="T49" fmla="*/ 9 h 37"/>
                  <a:gd name="T50" fmla="*/ 43 w 69"/>
                  <a:gd name="T51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" h="37">
                    <a:moveTo>
                      <a:pt x="43" y="8"/>
                    </a:moveTo>
                    <a:lnTo>
                      <a:pt x="35" y="8"/>
                    </a:lnTo>
                    <a:lnTo>
                      <a:pt x="31" y="11"/>
                    </a:lnTo>
                    <a:lnTo>
                      <a:pt x="25" y="14"/>
                    </a:lnTo>
                    <a:lnTo>
                      <a:pt x="25" y="9"/>
                    </a:lnTo>
                    <a:lnTo>
                      <a:pt x="17" y="2"/>
                    </a:lnTo>
                    <a:lnTo>
                      <a:pt x="12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8" y="11"/>
                    </a:lnTo>
                    <a:lnTo>
                      <a:pt x="15" y="12"/>
                    </a:lnTo>
                    <a:lnTo>
                      <a:pt x="22" y="17"/>
                    </a:lnTo>
                    <a:lnTo>
                      <a:pt x="28" y="22"/>
                    </a:lnTo>
                    <a:lnTo>
                      <a:pt x="34" y="23"/>
                    </a:lnTo>
                    <a:lnTo>
                      <a:pt x="38" y="26"/>
                    </a:lnTo>
                    <a:lnTo>
                      <a:pt x="44" y="26"/>
                    </a:lnTo>
                    <a:lnTo>
                      <a:pt x="49" y="32"/>
                    </a:lnTo>
                    <a:lnTo>
                      <a:pt x="60" y="37"/>
                    </a:lnTo>
                    <a:lnTo>
                      <a:pt x="67" y="37"/>
                    </a:lnTo>
                    <a:lnTo>
                      <a:pt x="63" y="23"/>
                    </a:lnTo>
                    <a:lnTo>
                      <a:pt x="64" y="17"/>
                    </a:lnTo>
                    <a:lnTo>
                      <a:pt x="69" y="15"/>
                    </a:lnTo>
                    <a:lnTo>
                      <a:pt x="64" y="14"/>
                    </a:lnTo>
                    <a:lnTo>
                      <a:pt x="58" y="19"/>
                    </a:lnTo>
                    <a:lnTo>
                      <a:pt x="50" y="9"/>
                    </a:lnTo>
                    <a:lnTo>
                      <a:pt x="43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0" name="Freeform 3322">
                <a:extLst>
                  <a:ext uri="{FF2B5EF4-FFF2-40B4-BE49-F238E27FC236}">
                    <a16:creationId xmlns:a16="http://schemas.microsoft.com/office/drawing/2014/main" id="{53A1CF96-F114-889D-FE46-D55CE0286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432"/>
                <a:ext cx="34" cy="18"/>
              </a:xfrm>
              <a:custGeom>
                <a:avLst/>
                <a:gdLst>
                  <a:gd name="T0" fmla="*/ 43 w 69"/>
                  <a:gd name="T1" fmla="*/ 8 h 37"/>
                  <a:gd name="T2" fmla="*/ 50 w 69"/>
                  <a:gd name="T3" fmla="*/ 9 h 37"/>
                  <a:gd name="T4" fmla="*/ 58 w 69"/>
                  <a:gd name="T5" fmla="*/ 19 h 37"/>
                  <a:gd name="T6" fmla="*/ 64 w 69"/>
                  <a:gd name="T7" fmla="*/ 14 h 37"/>
                  <a:gd name="T8" fmla="*/ 69 w 69"/>
                  <a:gd name="T9" fmla="*/ 15 h 37"/>
                  <a:gd name="T10" fmla="*/ 64 w 69"/>
                  <a:gd name="T11" fmla="*/ 17 h 37"/>
                  <a:gd name="T12" fmla="*/ 63 w 69"/>
                  <a:gd name="T13" fmla="*/ 23 h 37"/>
                  <a:gd name="T14" fmla="*/ 67 w 69"/>
                  <a:gd name="T15" fmla="*/ 37 h 37"/>
                  <a:gd name="T16" fmla="*/ 60 w 69"/>
                  <a:gd name="T17" fmla="*/ 37 h 37"/>
                  <a:gd name="T18" fmla="*/ 49 w 69"/>
                  <a:gd name="T19" fmla="*/ 32 h 37"/>
                  <a:gd name="T20" fmla="*/ 44 w 69"/>
                  <a:gd name="T21" fmla="*/ 26 h 37"/>
                  <a:gd name="T22" fmla="*/ 38 w 69"/>
                  <a:gd name="T23" fmla="*/ 26 h 37"/>
                  <a:gd name="T24" fmla="*/ 34 w 69"/>
                  <a:gd name="T25" fmla="*/ 23 h 37"/>
                  <a:gd name="T26" fmla="*/ 28 w 69"/>
                  <a:gd name="T27" fmla="*/ 22 h 37"/>
                  <a:gd name="T28" fmla="*/ 22 w 69"/>
                  <a:gd name="T29" fmla="*/ 17 h 37"/>
                  <a:gd name="T30" fmla="*/ 15 w 69"/>
                  <a:gd name="T31" fmla="*/ 12 h 37"/>
                  <a:gd name="T32" fmla="*/ 8 w 69"/>
                  <a:gd name="T33" fmla="*/ 11 h 37"/>
                  <a:gd name="T34" fmla="*/ 0 w 69"/>
                  <a:gd name="T35" fmla="*/ 6 h 37"/>
                  <a:gd name="T36" fmla="*/ 2 w 69"/>
                  <a:gd name="T37" fmla="*/ 0 h 37"/>
                  <a:gd name="T38" fmla="*/ 12 w 69"/>
                  <a:gd name="T39" fmla="*/ 0 h 37"/>
                  <a:gd name="T40" fmla="*/ 17 w 69"/>
                  <a:gd name="T41" fmla="*/ 2 h 37"/>
                  <a:gd name="T42" fmla="*/ 25 w 69"/>
                  <a:gd name="T43" fmla="*/ 9 h 37"/>
                  <a:gd name="T44" fmla="*/ 25 w 69"/>
                  <a:gd name="T45" fmla="*/ 14 h 37"/>
                  <a:gd name="T46" fmla="*/ 31 w 69"/>
                  <a:gd name="T47" fmla="*/ 11 h 37"/>
                  <a:gd name="T48" fmla="*/ 35 w 69"/>
                  <a:gd name="T49" fmla="*/ 8 h 37"/>
                  <a:gd name="T50" fmla="*/ 43 w 69"/>
                  <a:gd name="T51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" h="37">
                    <a:moveTo>
                      <a:pt x="43" y="8"/>
                    </a:moveTo>
                    <a:lnTo>
                      <a:pt x="50" y="9"/>
                    </a:lnTo>
                    <a:lnTo>
                      <a:pt x="58" y="19"/>
                    </a:lnTo>
                    <a:lnTo>
                      <a:pt x="64" y="14"/>
                    </a:lnTo>
                    <a:lnTo>
                      <a:pt x="69" y="15"/>
                    </a:lnTo>
                    <a:lnTo>
                      <a:pt x="64" y="17"/>
                    </a:lnTo>
                    <a:lnTo>
                      <a:pt x="63" y="23"/>
                    </a:lnTo>
                    <a:lnTo>
                      <a:pt x="67" y="37"/>
                    </a:lnTo>
                    <a:lnTo>
                      <a:pt x="60" y="37"/>
                    </a:lnTo>
                    <a:lnTo>
                      <a:pt x="49" y="32"/>
                    </a:lnTo>
                    <a:lnTo>
                      <a:pt x="44" y="26"/>
                    </a:lnTo>
                    <a:lnTo>
                      <a:pt x="38" y="26"/>
                    </a:lnTo>
                    <a:lnTo>
                      <a:pt x="34" y="23"/>
                    </a:lnTo>
                    <a:lnTo>
                      <a:pt x="28" y="22"/>
                    </a:lnTo>
                    <a:lnTo>
                      <a:pt x="22" y="17"/>
                    </a:lnTo>
                    <a:lnTo>
                      <a:pt x="15" y="12"/>
                    </a:lnTo>
                    <a:lnTo>
                      <a:pt x="8" y="11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5" y="9"/>
                    </a:lnTo>
                    <a:lnTo>
                      <a:pt x="25" y="14"/>
                    </a:lnTo>
                    <a:lnTo>
                      <a:pt x="31" y="11"/>
                    </a:lnTo>
                    <a:lnTo>
                      <a:pt x="35" y="8"/>
                    </a:lnTo>
                    <a:lnTo>
                      <a:pt x="4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1" name="Freeform 3323">
                <a:extLst>
                  <a:ext uri="{FF2B5EF4-FFF2-40B4-BE49-F238E27FC236}">
                    <a16:creationId xmlns:a16="http://schemas.microsoft.com/office/drawing/2014/main" id="{27F3744B-BF0F-12D0-F854-EBEF306AF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432"/>
                <a:ext cx="34" cy="18"/>
              </a:xfrm>
              <a:custGeom>
                <a:avLst/>
                <a:gdLst>
                  <a:gd name="T0" fmla="*/ 43 w 69"/>
                  <a:gd name="T1" fmla="*/ 8 h 37"/>
                  <a:gd name="T2" fmla="*/ 50 w 69"/>
                  <a:gd name="T3" fmla="*/ 9 h 37"/>
                  <a:gd name="T4" fmla="*/ 58 w 69"/>
                  <a:gd name="T5" fmla="*/ 19 h 37"/>
                  <a:gd name="T6" fmla="*/ 64 w 69"/>
                  <a:gd name="T7" fmla="*/ 14 h 37"/>
                  <a:gd name="T8" fmla="*/ 69 w 69"/>
                  <a:gd name="T9" fmla="*/ 15 h 37"/>
                  <a:gd name="T10" fmla="*/ 64 w 69"/>
                  <a:gd name="T11" fmla="*/ 17 h 37"/>
                  <a:gd name="T12" fmla="*/ 63 w 69"/>
                  <a:gd name="T13" fmla="*/ 23 h 37"/>
                  <a:gd name="T14" fmla="*/ 67 w 69"/>
                  <a:gd name="T15" fmla="*/ 37 h 37"/>
                  <a:gd name="T16" fmla="*/ 60 w 69"/>
                  <a:gd name="T17" fmla="*/ 37 h 37"/>
                  <a:gd name="T18" fmla="*/ 49 w 69"/>
                  <a:gd name="T19" fmla="*/ 32 h 37"/>
                  <a:gd name="T20" fmla="*/ 44 w 69"/>
                  <a:gd name="T21" fmla="*/ 26 h 37"/>
                  <a:gd name="T22" fmla="*/ 38 w 69"/>
                  <a:gd name="T23" fmla="*/ 26 h 37"/>
                  <a:gd name="T24" fmla="*/ 34 w 69"/>
                  <a:gd name="T25" fmla="*/ 23 h 37"/>
                  <a:gd name="T26" fmla="*/ 28 w 69"/>
                  <a:gd name="T27" fmla="*/ 22 h 37"/>
                  <a:gd name="T28" fmla="*/ 22 w 69"/>
                  <a:gd name="T29" fmla="*/ 17 h 37"/>
                  <a:gd name="T30" fmla="*/ 15 w 69"/>
                  <a:gd name="T31" fmla="*/ 12 h 37"/>
                  <a:gd name="T32" fmla="*/ 8 w 69"/>
                  <a:gd name="T33" fmla="*/ 11 h 37"/>
                  <a:gd name="T34" fmla="*/ 0 w 69"/>
                  <a:gd name="T35" fmla="*/ 6 h 37"/>
                  <a:gd name="T36" fmla="*/ 2 w 69"/>
                  <a:gd name="T37" fmla="*/ 0 h 37"/>
                  <a:gd name="T38" fmla="*/ 12 w 69"/>
                  <a:gd name="T39" fmla="*/ 0 h 37"/>
                  <a:gd name="T40" fmla="*/ 17 w 69"/>
                  <a:gd name="T41" fmla="*/ 2 h 37"/>
                  <a:gd name="T42" fmla="*/ 25 w 69"/>
                  <a:gd name="T43" fmla="*/ 9 h 37"/>
                  <a:gd name="T44" fmla="*/ 25 w 69"/>
                  <a:gd name="T45" fmla="*/ 14 h 37"/>
                  <a:gd name="T46" fmla="*/ 31 w 69"/>
                  <a:gd name="T47" fmla="*/ 11 h 37"/>
                  <a:gd name="T48" fmla="*/ 35 w 69"/>
                  <a:gd name="T49" fmla="*/ 8 h 37"/>
                  <a:gd name="T50" fmla="*/ 43 w 69"/>
                  <a:gd name="T51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" h="37">
                    <a:moveTo>
                      <a:pt x="43" y="8"/>
                    </a:moveTo>
                    <a:lnTo>
                      <a:pt x="50" y="9"/>
                    </a:lnTo>
                    <a:lnTo>
                      <a:pt x="58" y="19"/>
                    </a:lnTo>
                    <a:lnTo>
                      <a:pt x="64" y="14"/>
                    </a:lnTo>
                    <a:lnTo>
                      <a:pt x="69" y="15"/>
                    </a:lnTo>
                    <a:lnTo>
                      <a:pt x="64" y="17"/>
                    </a:lnTo>
                    <a:lnTo>
                      <a:pt x="63" y="23"/>
                    </a:lnTo>
                    <a:lnTo>
                      <a:pt x="67" y="37"/>
                    </a:lnTo>
                    <a:lnTo>
                      <a:pt x="60" y="37"/>
                    </a:lnTo>
                    <a:lnTo>
                      <a:pt x="49" y="32"/>
                    </a:lnTo>
                    <a:lnTo>
                      <a:pt x="44" y="26"/>
                    </a:lnTo>
                    <a:lnTo>
                      <a:pt x="38" y="26"/>
                    </a:lnTo>
                    <a:lnTo>
                      <a:pt x="34" y="23"/>
                    </a:lnTo>
                    <a:lnTo>
                      <a:pt x="28" y="22"/>
                    </a:lnTo>
                    <a:lnTo>
                      <a:pt x="22" y="17"/>
                    </a:lnTo>
                    <a:lnTo>
                      <a:pt x="15" y="12"/>
                    </a:lnTo>
                    <a:lnTo>
                      <a:pt x="8" y="11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5" y="9"/>
                    </a:lnTo>
                    <a:lnTo>
                      <a:pt x="25" y="14"/>
                    </a:lnTo>
                    <a:lnTo>
                      <a:pt x="31" y="11"/>
                    </a:lnTo>
                    <a:lnTo>
                      <a:pt x="35" y="8"/>
                    </a:lnTo>
                    <a:lnTo>
                      <a:pt x="43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2" name="Freeform 3324">
                <a:extLst>
                  <a:ext uri="{FF2B5EF4-FFF2-40B4-BE49-F238E27FC236}">
                    <a16:creationId xmlns:a16="http://schemas.microsoft.com/office/drawing/2014/main" id="{36306E26-1F28-5F5F-9830-68F5D273B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79"/>
                <a:ext cx="81" cy="68"/>
              </a:xfrm>
              <a:custGeom>
                <a:avLst/>
                <a:gdLst>
                  <a:gd name="T0" fmla="*/ 125 w 162"/>
                  <a:gd name="T1" fmla="*/ 10 h 136"/>
                  <a:gd name="T2" fmla="*/ 121 w 162"/>
                  <a:gd name="T3" fmla="*/ 7 h 136"/>
                  <a:gd name="T4" fmla="*/ 114 w 162"/>
                  <a:gd name="T5" fmla="*/ 10 h 136"/>
                  <a:gd name="T6" fmla="*/ 90 w 162"/>
                  <a:gd name="T7" fmla="*/ 4 h 136"/>
                  <a:gd name="T8" fmla="*/ 67 w 162"/>
                  <a:gd name="T9" fmla="*/ 6 h 136"/>
                  <a:gd name="T10" fmla="*/ 62 w 162"/>
                  <a:gd name="T11" fmla="*/ 1 h 136"/>
                  <a:gd name="T12" fmla="*/ 49 w 162"/>
                  <a:gd name="T13" fmla="*/ 0 h 136"/>
                  <a:gd name="T14" fmla="*/ 47 w 162"/>
                  <a:gd name="T15" fmla="*/ 3 h 136"/>
                  <a:gd name="T16" fmla="*/ 46 w 162"/>
                  <a:gd name="T17" fmla="*/ 10 h 136"/>
                  <a:gd name="T18" fmla="*/ 43 w 162"/>
                  <a:gd name="T19" fmla="*/ 24 h 136"/>
                  <a:gd name="T20" fmla="*/ 36 w 162"/>
                  <a:gd name="T21" fmla="*/ 30 h 136"/>
                  <a:gd name="T22" fmla="*/ 26 w 162"/>
                  <a:gd name="T23" fmla="*/ 27 h 136"/>
                  <a:gd name="T24" fmla="*/ 12 w 162"/>
                  <a:gd name="T25" fmla="*/ 31 h 136"/>
                  <a:gd name="T26" fmla="*/ 9 w 162"/>
                  <a:gd name="T27" fmla="*/ 38 h 136"/>
                  <a:gd name="T28" fmla="*/ 2 w 162"/>
                  <a:gd name="T29" fmla="*/ 44 h 136"/>
                  <a:gd name="T30" fmla="*/ 0 w 162"/>
                  <a:gd name="T31" fmla="*/ 47 h 136"/>
                  <a:gd name="T32" fmla="*/ 9 w 162"/>
                  <a:gd name="T33" fmla="*/ 48 h 136"/>
                  <a:gd name="T34" fmla="*/ 15 w 162"/>
                  <a:gd name="T35" fmla="*/ 54 h 136"/>
                  <a:gd name="T36" fmla="*/ 35 w 162"/>
                  <a:gd name="T37" fmla="*/ 57 h 136"/>
                  <a:gd name="T38" fmla="*/ 46 w 162"/>
                  <a:gd name="T39" fmla="*/ 63 h 136"/>
                  <a:gd name="T40" fmla="*/ 64 w 162"/>
                  <a:gd name="T41" fmla="*/ 68 h 136"/>
                  <a:gd name="T42" fmla="*/ 70 w 162"/>
                  <a:gd name="T43" fmla="*/ 68 h 136"/>
                  <a:gd name="T44" fmla="*/ 73 w 162"/>
                  <a:gd name="T45" fmla="*/ 71 h 136"/>
                  <a:gd name="T46" fmla="*/ 90 w 162"/>
                  <a:gd name="T47" fmla="*/ 77 h 136"/>
                  <a:gd name="T48" fmla="*/ 100 w 162"/>
                  <a:gd name="T49" fmla="*/ 83 h 136"/>
                  <a:gd name="T50" fmla="*/ 100 w 162"/>
                  <a:gd name="T51" fmla="*/ 88 h 136"/>
                  <a:gd name="T52" fmla="*/ 103 w 162"/>
                  <a:gd name="T53" fmla="*/ 91 h 136"/>
                  <a:gd name="T54" fmla="*/ 112 w 162"/>
                  <a:gd name="T55" fmla="*/ 101 h 136"/>
                  <a:gd name="T56" fmla="*/ 115 w 162"/>
                  <a:gd name="T57" fmla="*/ 103 h 136"/>
                  <a:gd name="T58" fmla="*/ 125 w 162"/>
                  <a:gd name="T59" fmla="*/ 110 h 136"/>
                  <a:gd name="T60" fmla="*/ 128 w 162"/>
                  <a:gd name="T61" fmla="*/ 115 h 136"/>
                  <a:gd name="T62" fmla="*/ 132 w 162"/>
                  <a:gd name="T63" fmla="*/ 127 h 136"/>
                  <a:gd name="T64" fmla="*/ 134 w 162"/>
                  <a:gd name="T65" fmla="*/ 136 h 136"/>
                  <a:gd name="T66" fmla="*/ 137 w 162"/>
                  <a:gd name="T67" fmla="*/ 136 h 136"/>
                  <a:gd name="T68" fmla="*/ 140 w 162"/>
                  <a:gd name="T69" fmla="*/ 136 h 136"/>
                  <a:gd name="T70" fmla="*/ 140 w 162"/>
                  <a:gd name="T71" fmla="*/ 133 h 136"/>
                  <a:gd name="T72" fmla="*/ 134 w 162"/>
                  <a:gd name="T73" fmla="*/ 130 h 136"/>
                  <a:gd name="T74" fmla="*/ 134 w 162"/>
                  <a:gd name="T75" fmla="*/ 121 h 136"/>
                  <a:gd name="T76" fmla="*/ 135 w 162"/>
                  <a:gd name="T77" fmla="*/ 115 h 136"/>
                  <a:gd name="T78" fmla="*/ 143 w 162"/>
                  <a:gd name="T79" fmla="*/ 113 h 136"/>
                  <a:gd name="T80" fmla="*/ 146 w 162"/>
                  <a:gd name="T81" fmla="*/ 109 h 136"/>
                  <a:gd name="T82" fmla="*/ 153 w 162"/>
                  <a:gd name="T83" fmla="*/ 107 h 136"/>
                  <a:gd name="T84" fmla="*/ 161 w 162"/>
                  <a:gd name="T85" fmla="*/ 100 h 136"/>
                  <a:gd name="T86" fmla="*/ 162 w 162"/>
                  <a:gd name="T87" fmla="*/ 79 h 136"/>
                  <a:gd name="T88" fmla="*/ 156 w 162"/>
                  <a:gd name="T89" fmla="*/ 79 h 136"/>
                  <a:gd name="T90" fmla="*/ 149 w 162"/>
                  <a:gd name="T91" fmla="*/ 68 h 136"/>
                  <a:gd name="T92" fmla="*/ 146 w 162"/>
                  <a:gd name="T93" fmla="*/ 69 h 136"/>
                  <a:gd name="T94" fmla="*/ 137 w 162"/>
                  <a:gd name="T95" fmla="*/ 62 h 136"/>
                  <a:gd name="T96" fmla="*/ 143 w 162"/>
                  <a:gd name="T97" fmla="*/ 57 h 136"/>
                  <a:gd name="T98" fmla="*/ 146 w 162"/>
                  <a:gd name="T99" fmla="*/ 51 h 136"/>
                  <a:gd name="T100" fmla="*/ 144 w 162"/>
                  <a:gd name="T101" fmla="*/ 41 h 136"/>
                  <a:gd name="T102" fmla="*/ 146 w 162"/>
                  <a:gd name="T103" fmla="*/ 34 h 136"/>
                  <a:gd name="T104" fmla="*/ 143 w 162"/>
                  <a:gd name="T105" fmla="*/ 25 h 136"/>
                  <a:gd name="T106" fmla="*/ 146 w 162"/>
                  <a:gd name="T107" fmla="*/ 22 h 136"/>
                  <a:gd name="T108" fmla="*/ 144 w 162"/>
                  <a:gd name="T109" fmla="*/ 13 h 136"/>
                  <a:gd name="T110" fmla="*/ 135 w 162"/>
                  <a:gd name="T111" fmla="*/ 10 h 136"/>
                  <a:gd name="T112" fmla="*/ 135 w 162"/>
                  <a:gd name="T113" fmla="*/ 4 h 136"/>
                  <a:gd name="T114" fmla="*/ 132 w 162"/>
                  <a:gd name="T115" fmla="*/ 9 h 136"/>
                  <a:gd name="T116" fmla="*/ 125 w 162"/>
                  <a:gd name="T117" fmla="*/ 1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2" h="136">
                    <a:moveTo>
                      <a:pt x="125" y="10"/>
                    </a:moveTo>
                    <a:lnTo>
                      <a:pt x="121" y="7"/>
                    </a:lnTo>
                    <a:lnTo>
                      <a:pt x="114" y="10"/>
                    </a:lnTo>
                    <a:lnTo>
                      <a:pt x="90" y="4"/>
                    </a:lnTo>
                    <a:lnTo>
                      <a:pt x="67" y="6"/>
                    </a:lnTo>
                    <a:lnTo>
                      <a:pt x="62" y="1"/>
                    </a:lnTo>
                    <a:lnTo>
                      <a:pt x="49" y="0"/>
                    </a:lnTo>
                    <a:lnTo>
                      <a:pt x="47" y="3"/>
                    </a:lnTo>
                    <a:lnTo>
                      <a:pt x="46" y="10"/>
                    </a:lnTo>
                    <a:lnTo>
                      <a:pt x="43" y="24"/>
                    </a:lnTo>
                    <a:lnTo>
                      <a:pt x="36" y="30"/>
                    </a:lnTo>
                    <a:lnTo>
                      <a:pt x="26" y="27"/>
                    </a:lnTo>
                    <a:lnTo>
                      <a:pt x="12" y="31"/>
                    </a:lnTo>
                    <a:lnTo>
                      <a:pt x="9" y="38"/>
                    </a:lnTo>
                    <a:lnTo>
                      <a:pt x="2" y="44"/>
                    </a:lnTo>
                    <a:lnTo>
                      <a:pt x="0" y="47"/>
                    </a:lnTo>
                    <a:lnTo>
                      <a:pt x="9" y="48"/>
                    </a:lnTo>
                    <a:lnTo>
                      <a:pt x="15" y="54"/>
                    </a:lnTo>
                    <a:lnTo>
                      <a:pt x="35" y="57"/>
                    </a:lnTo>
                    <a:lnTo>
                      <a:pt x="46" y="63"/>
                    </a:lnTo>
                    <a:lnTo>
                      <a:pt x="64" y="68"/>
                    </a:lnTo>
                    <a:lnTo>
                      <a:pt x="70" y="68"/>
                    </a:lnTo>
                    <a:lnTo>
                      <a:pt x="73" y="71"/>
                    </a:lnTo>
                    <a:lnTo>
                      <a:pt x="90" y="77"/>
                    </a:lnTo>
                    <a:lnTo>
                      <a:pt x="100" y="83"/>
                    </a:lnTo>
                    <a:lnTo>
                      <a:pt x="100" y="88"/>
                    </a:lnTo>
                    <a:lnTo>
                      <a:pt x="103" y="91"/>
                    </a:lnTo>
                    <a:lnTo>
                      <a:pt x="112" y="101"/>
                    </a:lnTo>
                    <a:lnTo>
                      <a:pt x="115" y="103"/>
                    </a:lnTo>
                    <a:lnTo>
                      <a:pt x="125" y="110"/>
                    </a:lnTo>
                    <a:lnTo>
                      <a:pt x="128" y="115"/>
                    </a:lnTo>
                    <a:lnTo>
                      <a:pt x="132" y="127"/>
                    </a:lnTo>
                    <a:lnTo>
                      <a:pt x="134" y="136"/>
                    </a:lnTo>
                    <a:lnTo>
                      <a:pt x="137" y="136"/>
                    </a:lnTo>
                    <a:lnTo>
                      <a:pt x="140" y="136"/>
                    </a:lnTo>
                    <a:lnTo>
                      <a:pt x="140" y="133"/>
                    </a:lnTo>
                    <a:lnTo>
                      <a:pt x="134" y="130"/>
                    </a:lnTo>
                    <a:lnTo>
                      <a:pt x="134" y="121"/>
                    </a:lnTo>
                    <a:lnTo>
                      <a:pt x="135" y="115"/>
                    </a:lnTo>
                    <a:lnTo>
                      <a:pt x="143" y="113"/>
                    </a:lnTo>
                    <a:lnTo>
                      <a:pt x="146" y="109"/>
                    </a:lnTo>
                    <a:lnTo>
                      <a:pt x="153" y="107"/>
                    </a:lnTo>
                    <a:lnTo>
                      <a:pt x="161" y="100"/>
                    </a:lnTo>
                    <a:lnTo>
                      <a:pt x="162" y="79"/>
                    </a:lnTo>
                    <a:lnTo>
                      <a:pt x="156" y="79"/>
                    </a:lnTo>
                    <a:lnTo>
                      <a:pt x="149" y="68"/>
                    </a:lnTo>
                    <a:lnTo>
                      <a:pt x="146" y="69"/>
                    </a:lnTo>
                    <a:lnTo>
                      <a:pt x="137" y="62"/>
                    </a:lnTo>
                    <a:lnTo>
                      <a:pt x="143" y="57"/>
                    </a:lnTo>
                    <a:lnTo>
                      <a:pt x="146" y="51"/>
                    </a:lnTo>
                    <a:lnTo>
                      <a:pt x="144" y="41"/>
                    </a:lnTo>
                    <a:lnTo>
                      <a:pt x="146" y="34"/>
                    </a:lnTo>
                    <a:lnTo>
                      <a:pt x="143" y="25"/>
                    </a:lnTo>
                    <a:lnTo>
                      <a:pt x="146" y="22"/>
                    </a:lnTo>
                    <a:lnTo>
                      <a:pt x="144" y="13"/>
                    </a:lnTo>
                    <a:lnTo>
                      <a:pt x="135" y="10"/>
                    </a:lnTo>
                    <a:lnTo>
                      <a:pt x="135" y="4"/>
                    </a:lnTo>
                    <a:lnTo>
                      <a:pt x="132" y="9"/>
                    </a:lnTo>
                    <a:lnTo>
                      <a:pt x="125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3" name="Freeform 3325">
                <a:extLst>
                  <a:ext uri="{FF2B5EF4-FFF2-40B4-BE49-F238E27FC236}">
                    <a16:creationId xmlns:a16="http://schemas.microsoft.com/office/drawing/2014/main" id="{DDD9C7DF-3232-B69F-BE9E-764F45CD0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79"/>
                <a:ext cx="81" cy="68"/>
              </a:xfrm>
              <a:custGeom>
                <a:avLst/>
                <a:gdLst>
                  <a:gd name="T0" fmla="*/ 125 w 162"/>
                  <a:gd name="T1" fmla="*/ 10 h 136"/>
                  <a:gd name="T2" fmla="*/ 132 w 162"/>
                  <a:gd name="T3" fmla="*/ 9 h 136"/>
                  <a:gd name="T4" fmla="*/ 135 w 162"/>
                  <a:gd name="T5" fmla="*/ 4 h 136"/>
                  <a:gd name="T6" fmla="*/ 135 w 162"/>
                  <a:gd name="T7" fmla="*/ 10 h 136"/>
                  <a:gd name="T8" fmla="*/ 144 w 162"/>
                  <a:gd name="T9" fmla="*/ 13 h 136"/>
                  <a:gd name="T10" fmla="*/ 146 w 162"/>
                  <a:gd name="T11" fmla="*/ 22 h 136"/>
                  <a:gd name="T12" fmla="*/ 143 w 162"/>
                  <a:gd name="T13" fmla="*/ 25 h 136"/>
                  <a:gd name="T14" fmla="*/ 146 w 162"/>
                  <a:gd name="T15" fmla="*/ 34 h 136"/>
                  <a:gd name="T16" fmla="*/ 144 w 162"/>
                  <a:gd name="T17" fmla="*/ 41 h 136"/>
                  <a:gd name="T18" fmla="*/ 146 w 162"/>
                  <a:gd name="T19" fmla="*/ 51 h 136"/>
                  <a:gd name="T20" fmla="*/ 143 w 162"/>
                  <a:gd name="T21" fmla="*/ 57 h 136"/>
                  <a:gd name="T22" fmla="*/ 137 w 162"/>
                  <a:gd name="T23" fmla="*/ 62 h 136"/>
                  <a:gd name="T24" fmla="*/ 146 w 162"/>
                  <a:gd name="T25" fmla="*/ 69 h 136"/>
                  <a:gd name="T26" fmla="*/ 149 w 162"/>
                  <a:gd name="T27" fmla="*/ 68 h 136"/>
                  <a:gd name="T28" fmla="*/ 156 w 162"/>
                  <a:gd name="T29" fmla="*/ 79 h 136"/>
                  <a:gd name="T30" fmla="*/ 162 w 162"/>
                  <a:gd name="T31" fmla="*/ 79 h 136"/>
                  <a:gd name="T32" fmla="*/ 161 w 162"/>
                  <a:gd name="T33" fmla="*/ 100 h 136"/>
                  <a:gd name="T34" fmla="*/ 153 w 162"/>
                  <a:gd name="T35" fmla="*/ 107 h 136"/>
                  <a:gd name="T36" fmla="*/ 146 w 162"/>
                  <a:gd name="T37" fmla="*/ 109 h 136"/>
                  <a:gd name="T38" fmla="*/ 143 w 162"/>
                  <a:gd name="T39" fmla="*/ 113 h 136"/>
                  <a:gd name="T40" fmla="*/ 135 w 162"/>
                  <a:gd name="T41" fmla="*/ 115 h 136"/>
                  <a:gd name="T42" fmla="*/ 134 w 162"/>
                  <a:gd name="T43" fmla="*/ 121 h 136"/>
                  <a:gd name="T44" fmla="*/ 134 w 162"/>
                  <a:gd name="T45" fmla="*/ 130 h 136"/>
                  <a:gd name="T46" fmla="*/ 140 w 162"/>
                  <a:gd name="T47" fmla="*/ 133 h 136"/>
                  <a:gd name="T48" fmla="*/ 140 w 162"/>
                  <a:gd name="T49" fmla="*/ 136 h 136"/>
                  <a:gd name="T50" fmla="*/ 137 w 162"/>
                  <a:gd name="T51" fmla="*/ 136 h 136"/>
                  <a:gd name="T52" fmla="*/ 134 w 162"/>
                  <a:gd name="T53" fmla="*/ 136 h 136"/>
                  <a:gd name="T54" fmla="*/ 132 w 162"/>
                  <a:gd name="T55" fmla="*/ 127 h 136"/>
                  <a:gd name="T56" fmla="*/ 128 w 162"/>
                  <a:gd name="T57" fmla="*/ 115 h 136"/>
                  <a:gd name="T58" fmla="*/ 125 w 162"/>
                  <a:gd name="T59" fmla="*/ 110 h 136"/>
                  <a:gd name="T60" fmla="*/ 115 w 162"/>
                  <a:gd name="T61" fmla="*/ 103 h 136"/>
                  <a:gd name="T62" fmla="*/ 112 w 162"/>
                  <a:gd name="T63" fmla="*/ 101 h 136"/>
                  <a:gd name="T64" fmla="*/ 103 w 162"/>
                  <a:gd name="T65" fmla="*/ 91 h 136"/>
                  <a:gd name="T66" fmla="*/ 100 w 162"/>
                  <a:gd name="T67" fmla="*/ 88 h 136"/>
                  <a:gd name="T68" fmla="*/ 100 w 162"/>
                  <a:gd name="T69" fmla="*/ 83 h 136"/>
                  <a:gd name="T70" fmla="*/ 90 w 162"/>
                  <a:gd name="T71" fmla="*/ 77 h 136"/>
                  <a:gd name="T72" fmla="*/ 73 w 162"/>
                  <a:gd name="T73" fmla="*/ 71 h 136"/>
                  <a:gd name="T74" fmla="*/ 70 w 162"/>
                  <a:gd name="T75" fmla="*/ 68 h 136"/>
                  <a:gd name="T76" fmla="*/ 64 w 162"/>
                  <a:gd name="T77" fmla="*/ 68 h 136"/>
                  <a:gd name="T78" fmla="*/ 46 w 162"/>
                  <a:gd name="T79" fmla="*/ 63 h 136"/>
                  <a:gd name="T80" fmla="*/ 35 w 162"/>
                  <a:gd name="T81" fmla="*/ 57 h 136"/>
                  <a:gd name="T82" fmla="*/ 15 w 162"/>
                  <a:gd name="T83" fmla="*/ 54 h 136"/>
                  <a:gd name="T84" fmla="*/ 9 w 162"/>
                  <a:gd name="T85" fmla="*/ 48 h 136"/>
                  <a:gd name="T86" fmla="*/ 0 w 162"/>
                  <a:gd name="T87" fmla="*/ 47 h 136"/>
                  <a:gd name="T88" fmla="*/ 2 w 162"/>
                  <a:gd name="T89" fmla="*/ 44 h 136"/>
                  <a:gd name="T90" fmla="*/ 9 w 162"/>
                  <a:gd name="T91" fmla="*/ 38 h 136"/>
                  <a:gd name="T92" fmla="*/ 12 w 162"/>
                  <a:gd name="T93" fmla="*/ 31 h 136"/>
                  <a:gd name="T94" fmla="*/ 26 w 162"/>
                  <a:gd name="T95" fmla="*/ 27 h 136"/>
                  <a:gd name="T96" fmla="*/ 36 w 162"/>
                  <a:gd name="T97" fmla="*/ 30 h 136"/>
                  <a:gd name="T98" fmla="*/ 43 w 162"/>
                  <a:gd name="T99" fmla="*/ 24 h 136"/>
                  <a:gd name="T100" fmla="*/ 46 w 162"/>
                  <a:gd name="T101" fmla="*/ 10 h 136"/>
                  <a:gd name="T102" fmla="*/ 47 w 162"/>
                  <a:gd name="T103" fmla="*/ 3 h 136"/>
                  <a:gd name="T104" fmla="*/ 49 w 162"/>
                  <a:gd name="T105" fmla="*/ 0 h 136"/>
                  <a:gd name="T106" fmla="*/ 62 w 162"/>
                  <a:gd name="T107" fmla="*/ 1 h 136"/>
                  <a:gd name="T108" fmla="*/ 67 w 162"/>
                  <a:gd name="T109" fmla="*/ 6 h 136"/>
                  <a:gd name="T110" fmla="*/ 90 w 162"/>
                  <a:gd name="T111" fmla="*/ 4 h 136"/>
                  <a:gd name="T112" fmla="*/ 114 w 162"/>
                  <a:gd name="T113" fmla="*/ 10 h 136"/>
                  <a:gd name="T114" fmla="*/ 121 w 162"/>
                  <a:gd name="T115" fmla="*/ 7 h 136"/>
                  <a:gd name="T116" fmla="*/ 125 w 162"/>
                  <a:gd name="T117" fmla="*/ 1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2" h="136">
                    <a:moveTo>
                      <a:pt x="125" y="10"/>
                    </a:moveTo>
                    <a:lnTo>
                      <a:pt x="132" y="9"/>
                    </a:lnTo>
                    <a:lnTo>
                      <a:pt x="135" y="4"/>
                    </a:lnTo>
                    <a:lnTo>
                      <a:pt x="135" y="10"/>
                    </a:lnTo>
                    <a:lnTo>
                      <a:pt x="144" y="13"/>
                    </a:lnTo>
                    <a:lnTo>
                      <a:pt x="146" y="22"/>
                    </a:lnTo>
                    <a:lnTo>
                      <a:pt x="143" y="25"/>
                    </a:lnTo>
                    <a:lnTo>
                      <a:pt x="146" y="34"/>
                    </a:lnTo>
                    <a:lnTo>
                      <a:pt x="144" y="41"/>
                    </a:lnTo>
                    <a:lnTo>
                      <a:pt x="146" y="51"/>
                    </a:lnTo>
                    <a:lnTo>
                      <a:pt x="143" y="57"/>
                    </a:lnTo>
                    <a:lnTo>
                      <a:pt x="137" y="62"/>
                    </a:lnTo>
                    <a:lnTo>
                      <a:pt x="146" y="69"/>
                    </a:lnTo>
                    <a:lnTo>
                      <a:pt x="149" y="68"/>
                    </a:lnTo>
                    <a:lnTo>
                      <a:pt x="156" y="79"/>
                    </a:lnTo>
                    <a:lnTo>
                      <a:pt x="162" y="79"/>
                    </a:lnTo>
                    <a:lnTo>
                      <a:pt x="161" y="100"/>
                    </a:lnTo>
                    <a:lnTo>
                      <a:pt x="153" y="107"/>
                    </a:lnTo>
                    <a:lnTo>
                      <a:pt x="146" y="109"/>
                    </a:lnTo>
                    <a:lnTo>
                      <a:pt x="143" y="113"/>
                    </a:lnTo>
                    <a:lnTo>
                      <a:pt x="135" y="115"/>
                    </a:lnTo>
                    <a:lnTo>
                      <a:pt x="134" y="121"/>
                    </a:lnTo>
                    <a:lnTo>
                      <a:pt x="134" y="130"/>
                    </a:lnTo>
                    <a:lnTo>
                      <a:pt x="140" y="133"/>
                    </a:lnTo>
                    <a:lnTo>
                      <a:pt x="140" y="136"/>
                    </a:lnTo>
                    <a:lnTo>
                      <a:pt x="137" y="136"/>
                    </a:lnTo>
                    <a:lnTo>
                      <a:pt x="134" y="136"/>
                    </a:lnTo>
                    <a:lnTo>
                      <a:pt x="132" y="127"/>
                    </a:lnTo>
                    <a:lnTo>
                      <a:pt x="128" y="115"/>
                    </a:lnTo>
                    <a:lnTo>
                      <a:pt x="125" y="110"/>
                    </a:lnTo>
                    <a:lnTo>
                      <a:pt x="115" y="103"/>
                    </a:lnTo>
                    <a:lnTo>
                      <a:pt x="112" y="101"/>
                    </a:lnTo>
                    <a:lnTo>
                      <a:pt x="103" y="91"/>
                    </a:lnTo>
                    <a:lnTo>
                      <a:pt x="100" y="88"/>
                    </a:lnTo>
                    <a:lnTo>
                      <a:pt x="100" y="83"/>
                    </a:lnTo>
                    <a:lnTo>
                      <a:pt x="90" y="77"/>
                    </a:lnTo>
                    <a:lnTo>
                      <a:pt x="73" y="71"/>
                    </a:lnTo>
                    <a:lnTo>
                      <a:pt x="70" y="68"/>
                    </a:lnTo>
                    <a:lnTo>
                      <a:pt x="64" y="68"/>
                    </a:lnTo>
                    <a:lnTo>
                      <a:pt x="46" y="63"/>
                    </a:lnTo>
                    <a:lnTo>
                      <a:pt x="35" y="57"/>
                    </a:lnTo>
                    <a:lnTo>
                      <a:pt x="15" y="54"/>
                    </a:lnTo>
                    <a:lnTo>
                      <a:pt x="9" y="48"/>
                    </a:lnTo>
                    <a:lnTo>
                      <a:pt x="0" y="47"/>
                    </a:lnTo>
                    <a:lnTo>
                      <a:pt x="2" y="44"/>
                    </a:lnTo>
                    <a:lnTo>
                      <a:pt x="9" y="38"/>
                    </a:lnTo>
                    <a:lnTo>
                      <a:pt x="12" y="31"/>
                    </a:lnTo>
                    <a:lnTo>
                      <a:pt x="26" y="27"/>
                    </a:lnTo>
                    <a:lnTo>
                      <a:pt x="36" y="30"/>
                    </a:lnTo>
                    <a:lnTo>
                      <a:pt x="43" y="24"/>
                    </a:lnTo>
                    <a:lnTo>
                      <a:pt x="46" y="10"/>
                    </a:lnTo>
                    <a:lnTo>
                      <a:pt x="47" y="3"/>
                    </a:lnTo>
                    <a:lnTo>
                      <a:pt x="49" y="0"/>
                    </a:lnTo>
                    <a:lnTo>
                      <a:pt x="62" y="1"/>
                    </a:lnTo>
                    <a:lnTo>
                      <a:pt x="67" y="6"/>
                    </a:lnTo>
                    <a:lnTo>
                      <a:pt x="90" y="4"/>
                    </a:lnTo>
                    <a:lnTo>
                      <a:pt x="114" y="10"/>
                    </a:lnTo>
                    <a:lnTo>
                      <a:pt x="121" y="7"/>
                    </a:lnTo>
                    <a:lnTo>
                      <a:pt x="12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4" name="Freeform 3326">
                <a:extLst>
                  <a:ext uri="{FF2B5EF4-FFF2-40B4-BE49-F238E27FC236}">
                    <a16:creationId xmlns:a16="http://schemas.microsoft.com/office/drawing/2014/main" id="{5E50FBEC-4346-7A77-5086-3AB73796A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79"/>
                <a:ext cx="81" cy="68"/>
              </a:xfrm>
              <a:custGeom>
                <a:avLst/>
                <a:gdLst>
                  <a:gd name="T0" fmla="*/ 125 w 162"/>
                  <a:gd name="T1" fmla="*/ 10 h 136"/>
                  <a:gd name="T2" fmla="*/ 132 w 162"/>
                  <a:gd name="T3" fmla="*/ 9 h 136"/>
                  <a:gd name="T4" fmla="*/ 135 w 162"/>
                  <a:gd name="T5" fmla="*/ 4 h 136"/>
                  <a:gd name="T6" fmla="*/ 135 w 162"/>
                  <a:gd name="T7" fmla="*/ 10 h 136"/>
                  <a:gd name="T8" fmla="*/ 144 w 162"/>
                  <a:gd name="T9" fmla="*/ 13 h 136"/>
                  <a:gd name="T10" fmla="*/ 146 w 162"/>
                  <a:gd name="T11" fmla="*/ 22 h 136"/>
                  <a:gd name="T12" fmla="*/ 143 w 162"/>
                  <a:gd name="T13" fmla="*/ 25 h 136"/>
                  <a:gd name="T14" fmla="*/ 146 w 162"/>
                  <a:gd name="T15" fmla="*/ 34 h 136"/>
                  <a:gd name="T16" fmla="*/ 144 w 162"/>
                  <a:gd name="T17" fmla="*/ 41 h 136"/>
                  <a:gd name="T18" fmla="*/ 146 w 162"/>
                  <a:gd name="T19" fmla="*/ 51 h 136"/>
                  <a:gd name="T20" fmla="*/ 143 w 162"/>
                  <a:gd name="T21" fmla="*/ 57 h 136"/>
                  <a:gd name="T22" fmla="*/ 137 w 162"/>
                  <a:gd name="T23" fmla="*/ 62 h 136"/>
                  <a:gd name="T24" fmla="*/ 146 w 162"/>
                  <a:gd name="T25" fmla="*/ 69 h 136"/>
                  <a:gd name="T26" fmla="*/ 149 w 162"/>
                  <a:gd name="T27" fmla="*/ 68 h 136"/>
                  <a:gd name="T28" fmla="*/ 156 w 162"/>
                  <a:gd name="T29" fmla="*/ 79 h 136"/>
                  <a:gd name="T30" fmla="*/ 162 w 162"/>
                  <a:gd name="T31" fmla="*/ 79 h 136"/>
                  <a:gd name="T32" fmla="*/ 161 w 162"/>
                  <a:gd name="T33" fmla="*/ 100 h 136"/>
                  <a:gd name="T34" fmla="*/ 153 w 162"/>
                  <a:gd name="T35" fmla="*/ 107 h 136"/>
                  <a:gd name="T36" fmla="*/ 146 w 162"/>
                  <a:gd name="T37" fmla="*/ 109 h 136"/>
                  <a:gd name="T38" fmla="*/ 143 w 162"/>
                  <a:gd name="T39" fmla="*/ 113 h 136"/>
                  <a:gd name="T40" fmla="*/ 135 w 162"/>
                  <a:gd name="T41" fmla="*/ 115 h 136"/>
                  <a:gd name="T42" fmla="*/ 134 w 162"/>
                  <a:gd name="T43" fmla="*/ 121 h 136"/>
                  <a:gd name="T44" fmla="*/ 134 w 162"/>
                  <a:gd name="T45" fmla="*/ 130 h 136"/>
                  <a:gd name="T46" fmla="*/ 140 w 162"/>
                  <a:gd name="T47" fmla="*/ 133 h 136"/>
                  <a:gd name="T48" fmla="*/ 140 w 162"/>
                  <a:gd name="T49" fmla="*/ 136 h 136"/>
                  <a:gd name="T50" fmla="*/ 137 w 162"/>
                  <a:gd name="T51" fmla="*/ 136 h 136"/>
                  <a:gd name="T52" fmla="*/ 134 w 162"/>
                  <a:gd name="T53" fmla="*/ 136 h 136"/>
                  <a:gd name="T54" fmla="*/ 132 w 162"/>
                  <a:gd name="T55" fmla="*/ 127 h 136"/>
                  <a:gd name="T56" fmla="*/ 128 w 162"/>
                  <a:gd name="T57" fmla="*/ 115 h 136"/>
                  <a:gd name="T58" fmla="*/ 125 w 162"/>
                  <a:gd name="T59" fmla="*/ 110 h 136"/>
                  <a:gd name="T60" fmla="*/ 115 w 162"/>
                  <a:gd name="T61" fmla="*/ 103 h 136"/>
                  <a:gd name="T62" fmla="*/ 112 w 162"/>
                  <a:gd name="T63" fmla="*/ 101 h 136"/>
                  <a:gd name="T64" fmla="*/ 103 w 162"/>
                  <a:gd name="T65" fmla="*/ 91 h 136"/>
                  <a:gd name="T66" fmla="*/ 100 w 162"/>
                  <a:gd name="T67" fmla="*/ 88 h 136"/>
                  <a:gd name="T68" fmla="*/ 100 w 162"/>
                  <a:gd name="T69" fmla="*/ 83 h 136"/>
                  <a:gd name="T70" fmla="*/ 90 w 162"/>
                  <a:gd name="T71" fmla="*/ 77 h 136"/>
                  <a:gd name="T72" fmla="*/ 73 w 162"/>
                  <a:gd name="T73" fmla="*/ 71 h 136"/>
                  <a:gd name="T74" fmla="*/ 70 w 162"/>
                  <a:gd name="T75" fmla="*/ 68 h 136"/>
                  <a:gd name="T76" fmla="*/ 64 w 162"/>
                  <a:gd name="T77" fmla="*/ 68 h 136"/>
                  <a:gd name="T78" fmla="*/ 46 w 162"/>
                  <a:gd name="T79" fmla="*/ 63 h 136"/>
                  <a:gd name="T80" fmla="*/ 35 w 162"/>
                  <a:gd name="T81" fmla="*/ 57 h 136"/>
                  <a:gd name="T82" fmla="*/ 15 w 162"/>
                  <a:gd name="T83" fmla="*/ 54 h 136"/>
                  <a:gd name="T84" fmla="*/ 9 w 162"/>
                  <a:gd name="T85" fmla="*/ 48 h 136"/>
                  <a:gd name="T86" fmla="*/ 0 w 162"/>
                  <a:gd name="T87" fmla="*/ 47 h 136"/>
                  <a:gd name="T88" fmla="*/ 2 w 162"/>
                  <a:gd name="T89" fmla="*/ 44 h 136"/>
                  <a:gd name="T90" fmla="*/ 9 w 162"/>
                  <a:gd name="T91" fmla="*/ 38 h 136"/>
                  <a:gd name="T92" fmla="*/ 12 w 162"/>
                  <a:gd name="T93" fmla="*/ 31 h 136"/>
                  <a:gd name="T94" fmla="*/ 26 w 162"/>
                  <a:gd name="T95" fmla="*/ 27 h 136"/>
                  <a:gd name="T96" fmla="*/ 36 w 162"/>
                  <a:gd name="T97" fmla="*/ 30 h 136"/>
                  <a:gd name="T98" fmla="*/ 43 w 162"/>
                  <a:gd name="T99" fmla="*/ 24 h 136"/>
                  <a:gd name="T100" fmla="*/ 46 w 162"/>
                  <a:gd name="T101" fmla="*/ 10 h 136"/>
                  <a:gd name="T102" fmla="*/ 47 w 162"/>
                  <a:gd name="T103" fmla="*/ 3 h 136"/>
                  <a:gd name="T104" fmla="*/ 49 w 162"/>
                  <a:gd name="T105" fmla="*/ 0 h 136"/>
                  <a:gd name="T106" fmla="*/ 62 w 162"/>
                  <a:gd name="T107" fmla="*/ 1 h 136"/>
                  <a:gd name="T108" fmla="*/ 67 w 162"/>
                  <a:gd name="T109" fmla="*/ 6 h 136"/>
                  <a:gd name="T110" fmla="*/ 90 w 162"/>
                  <a:gd name="T111" fmla="*/ 4 h 136"/>
                  <a:gd name="T112" fmla="*/ 114 w 162"/>
                  <a:gd name="T113" fmla="*/ 10 h 136"/>
                  <a:gd name="T114" fmla="*/ 121 w 162"/>
                  <a:gd name="T115" fmla="*/ 7 h 136"/>
                  <a:gd name="T116" fmla="*/ 125 w 162"/>
                  <a:gd name="T117" fmla="*/ 1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2" h="136">
                    <a:moveTo>
                      <a:pt x="125" y="10"/>
                    </a:moveTo>
                    <a:lnTo>
                      <a:pt x="132" y="9"/>
                    </a:lnTo>
                    <a:lnTo>
                      <a:pt x="135" y="4"/>
                    </a:lnTo>
                    <a:lnTo>
                      <a:pt x="135" y="10"/>
                    </a:lnTo>
                    <a:lnTo>
                      <a:pt x="144" y="13"/>
                    </a:lnTo>
                    <a:lnTo>
                      <a:pt x="146" y="22"/>
                    </a:lnTo>
                    <a:lnTo>
                      <a:pt x="143" y="25"/>
                    </a:lnTo>
                    <a:lnTo>
                      <a:pt x="146" y="34"/>
                    </a:lnTo>
                    <a:lnTo>
                      <a:pt x="144" y="41"/>
                    </a:lnTo>
                    <a:lnTo>
                      <a:pt x="146" y="51"/>
                    </a:lnTo>
                    <a:lnTo>
                      <a:pt x="143" y="57"/>
                    </a:lnTo>
                    <a:lnTo>
                      <a:pt x="137" y="62"/>
                    </a:lnTo>
                    <a:lnTo>
                      <a:pt x="146" y="69"/>
                    </a:lnTo>
                    <a:lnTo>
                      <a:pt x="149" y="68"/>
                    </a:lnTo>
                    <a:lnTo>
                      <a:pt x="156" y="79"/>
                    </a:lnTo>
                    <a:lnTo>
                      <a:pt x="162" y="79"/>
                    </a:lnTo>
                    <a:lnTo>
                      <a:pt x="161" y="100"/>
                    </a:lnTo>
                    <a:lnTo>
                      <a:pt x="153" y="107"/>
                    </a:lnTo>
                    <a:lnTo>
                      <a:pt x="146" y="109"/>
                    </a:lnTo>
                    <a:lnTo>
                      <a:pt x="143" y="113"/>
                    </a:lnTo>
                    <a:lnTo>
                      <a:pt x="135" y="115"/>
                    </a:lnTo>
                    <a:lnTo>
                      <a:pt x="134" y="121"/>
                    </a:lnTo>
                    <a:lnTo>
                      <a:pt x="134" y="130"/>
                    </a:lnTo>
                    <a:lnTo>
                      <a:pt x="140" y="133"/>
                    </a:lnTo>
                    <a:lnTo>
                      <a:pt x="140" y="136"/>
                    </a:lnTo>
                    <a:lnTo>
                      <a:pt x="137" y="136"/>
                    </a:lnTo>
                    <a:lnTo>
                      <a:pt x="134" y="136"/>
                    </a:lnTo>
                    <a:lnTo>
                      <a:pt x="132" y="127"/>
                    </a:lnTo>
                    <a:lnTo>
                      <a:pt x="128" y="115"/>
                    </a:lnTo>
                    <a:lnTo>
                      <a:pt x="125" y="110"/>
                    </a:lnTo>
                    <a:lnTo>
                      <a:pt x="115" y="103"/>
                    </a:lnTo>
                    <a:lnTo>
                      <a:pt x="112" y="101"/>
                    </a:lnTo>
                    <a:lnTo>
                      <a:pt x="103" y="91"/>
                    </a:lnTo>
                    <a:lnTo>
                      <a:pt x="100" y="88"/>
                    </a:lnTo>
                    <a:lnTo>
                      <a:pt x="100" y="83"/>
                    </a:lnTo>
                    <a:lnTo>
                      <a:pt x="90" y="77"/>
                    </a:lnTo>
                    <a:lnTo>
                      <a:pt x="73" y="71"/>
                    </a:lnTo>
                    <a:lnTo>
                      <a:pt x="70" y="68"/>
                    </a:lnTo>
                    <a:lnTo>
                      <a:pt x="64" y="68"/>
                    </a:lnTo>
                    <a:lnTo>
                      <a:pt x="46" y="63"/>
                    </a:lnTo>
                    <a:lnTo>
                      <a:pt x="35" y="57"/>
                    </a:lnTo>
                    <a:lnTo>
                      <a:pt x="15" y="54"/>
                    </a:lnTo>
                    <a:lnTo>
                      <a:pt x="9" y="48"/>
                    </a:lnTo>
                    <a:lnTo>
                      <a:pt x="0" y="47"/>
                    </a:lnTo>
                    <a:lnTo>
                      <a:pt x="2" y="44"/>
                    </a:lnTo>
                    <a:lnTo>
                      <a:pt x="9" y="38"/>
                    </a:lnTo>
                    <a:lnTo>
                      <a:pt x="12" y="31"/>
                    </a:lnTo>
                    <a:lnTo>
                      <a:pt x="26" y="27"/>
                    </a:lnTo>
                    <a:lnTo>
                      <a:pt x="36" y="30"/>
                    </a:lnTo>
                    <a:lnTo>
                      <a:pt x="43" y="24"/>
                    </a:lnTo>
                    <a:lnTo>
                      <a:pt x="46" y="10"/>
                    </a:lnTo>
                    <a:lnTo>
                      <a:pt x="47" y="3"/>
                    </a:lnTo>
                    <a:lnTo>
                      <a:pt x="49" y="0"/>
                    </a:lnTo>
                    <a:lnTo>
                      <a:pt x="62" y="1"/>
                    </a:lnTo>
                    <a:lnTo>
                      <a:pt x="67" y="6"/>
                    </a:lnTo>
                    <a:lnTo>
                      <a:pt x="90" y="4"/>
                    </a:lnTo>
                    <a:lnTo>
                      <a:pt x="114" y="10"/>
                    </a:lnTo>
                    <a:lnTo>
                      <a:pt x="121" y="7"/>
                    </a:lnTo>
                    <a:lnTo>
                      <a:pt x="125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5" name="Freeform 3327">
                <a:extLst>
                  <a:ext uri="{FF2B5EF4-FFF2-40B4-BE49-F238E27FC236}">
                    <a16:creationId xmlns:a16="http://schemas.microsoft.com/office/drawing/2014/main" id="{CA00ED72-9DDF-4EE1-E3E2-A8807232E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397"/>
                <a:ext cx="62" cy="49"/>
              </a:xfrm>
              <a:custGeom>
                <a:avLst/>
                <a:gdLst>
                  <a:gd name="T0" fmla="*/ 123 w 125"/>
                  <a:gd name="T1" fmla="*/ 57 h 99"/>
                  <a:gd name="T2" fmla="*/ 123 w 125"/>
                  <a:gd name="T3" fmla="*/ 54 h 99"/>
                  <a:gd name="T4" fmla="*/ 100 w 125"/>
                  <a:gd name="T5" fmla="*/ 44 h 99"/>
                  <a:gd name="T6" fmla="*/ 97 w 125"/>
                  <a:gd name="T7" fmla="*/ 44 h 99"/>
                  <a:gd name="T8" fmla="*/ 102 w 125"/>
                  <a:gd name="T9" fmla="*/ 40 h 99"/>
                  <a:gd name="T10" fmla="*/ 108 w 125"/>
                  <a:gd name="T11" fmla="*/ 37 h 99"/>
                  <a:gd name="T12" fmla="*/ 113 w 125"/>
                  <a:gd name="T13" fmla="*/ 28 h 99"/>
                  <a:gd name="T14" fmla="*/ 108 w 125"/>
                  <a:gd name="T15" fmla="*/ 25 h 99"/>
                  <a:gd name="T16" fmla="*/ 102 w 125"/>
                  <a:gd name="T17" fmla="*/ 26 h 99"/>
                  <a:gd name="T18" fmla="*/ 97 w 125"/>
                  <a:gd name="T19" fmla="*/ 20 h 99"/>
                  <a:gd name="T20" fmla="*/ 100 w 125"/>
                  <a:gd name="T21" fmla="*/ 16 h 99"/>
                  <a:gd name="T22" fmla="*/ 94 w 125"/>
                  <a:gd name="T23" fmla="*/ 14 h 99"/>
                  <a:gd name="T24" fmla="*/ 87 w 125"/>
                  <a:gd name="T25" fmla="*/ 0 h 99"/>
                  <a:gd name="T26" fmla="*/ 81 w 125"/>
                  <a:gd name="T27" fmla="*/ 0 h 99"/>
                  <a:gd name="T28" fmla="*/ 81 w 125"/>
                  <a:gd name="T29" fmla="*/ 3 h 99"/>
                  <a:gd name="T30" fmla="*/ 76 w 125"/>
                  <a:gd name="T31" fmla="*/ 6 h 99"/>
                  <a:gd name="T32" fmla="*/ 75 w 125"/>
                  <a:gd name="T33" fmla="*/ 17 h 99"/>
                  <a:gd name="T34" fmla="*/ 75 w 125"/>
                  <a:gd name="T35" fmla="*/ 19 h 99"/>
                  <a:gd name="T36" fmla="*/ 69 w 125"/>
                  <a:gd name="T37" fmla="*/ 28 h 99"/>
                  <a:gd name="T38" fmla="*/ 64 w 125"/>
                  <a:gd name="T39" fmla="*/ 22 h 99"/>
                  <a:gd name="T40" fmla="*/ 58 w 125"/>
                  <a:gd name="T41" fmla="*/ 22 h 99"/>
                  <a:gd name="T42" fmla="*/ 58 w 125"/>
                  <a:gd name="T43" fmla="*/ 29 h 99"/>
                  <a:gd name="T44" fmla="*/ 52 w 125"/>
                  <a:gd name="T45" fmla="*/ 26 h 99"/>
                  <a:gd name="T46" fmla="*/ 44 w 125"/>
                  <a:gd name="T47" fmla="*/ 16 h 99"/>
                  <a:gd name="T48" fmla="*/ 38 w 125"/>
                  <a:gd name="T49" fmla="*/ 26 h 99"/>
                  <a:gd name="T50" fmla="*/ 41 w 125"/>
                  <a:gd name="T51" fmla="*/ 34 h 99"/>
                  <a:gd name="T52" fmla="*/ 24 w 125"/>
                  <a:gd name="T53" fmla="*/ 35 h 99"/>
                  <a:gd name="T54" fmla="*/ 18 w 125"/>
                  <a:gd name="T55" fmla="*/ 46 h 99"/>
                  <a:gd name="T56" fmla="*/ 21 w 125"/>
                  <a:gd name="T57" fmla="*/ 55 h 99"/>
                  <a:gd name="T58" fmla="*/ 18 w 125"/>
                  <a:gd name="T59" fmla="*/ 58 h 99"/>
                  <a:gd name="T60" fmla="*/ 18 w 125"/>
                  <a:gd name="T61" fmla="*/ 64 h 99"/>
                  <a:gd name="T62" fmla="*/ 12 w 125"/>
                  <a:gd name="T63" fmla="*/ 66 h 99"/>
                  <a:gd name="T64" fmla="*/ 8 w 125"/>
                  <a:gd name="T65" fmla="*/ 64 h 99"/>
                  <a:gd name="T66" fmla="*/ 0 w 125"/>
                  <a:gd name="T67" fmla="*/ 69 h 99"/>
                  <a:gd name="T68" fmla="*/ 0 w 125"/>
                  <a:gd name="T69" fmla="*/ 70 h 99"/>
                  <a:gd name="T70" fmla="*/ 3 w 125"/>
                  <a:gd name="T71" fmla="*/ 79 h 99"/>
                  <a:gd name="T72" fmla="*/ 6 w 125"/>
                  <a:gd name="T73" fmla="*/ 81 h 99"/>
                  <a:gd name="T74" fmla="*/ 11 w 125"/>
                  <a:gd name="T75" fmla="*/ 89 h 99"/>
                  <a:gd name="T76" fmla="*/ 14 w 125"/>
                  <a:gd name="T77" fmla="*/ 92 h 99"/>
                  <a:gd name="T78" fmla="*/ 21 w 125"/>
                  <a:gd name="T79" fmla="*/ 85 h 99"/>
                  <a:gd name="T80" fmla="*/ 28 w 125"/>
                  <a:gd name="T81" fmla="*/ 78 h 99"/>
                  <a:gd name="T82" fmla="*/ 34 w 125"/>
                  <a:gd name="T83" fmla="*/ 90 h 99"/>
                  <a:gd name="T84" fmla="*/ 37 w 125"/>
                  <a:gd name="T85" fmla="*/ 99 h 99"/>
                  <a:gd name="T86" fmla="*/ 59 w 125"/>
                  <a:gd name="T87" fmla="*/ 90 h 99"/>
                  <a:gd name="T88" fmla="*/ 67 w 125"/>
                  <a:gd name="T89" fmla="*/ 90 h 99"/>
                  <a:gd name="T90" fmla="*/ 87 w 125"/>
                  <a:gd name="T91" fmla="*/ 92 h 99"/>
                  <a:gd name="T92" fmla="*/ 111 w 125"/>
                  <a:gd name="T93" fmla="*/ 87 h 99"/>
                  <a:gd name="T94" fmla="*/ 120 w 125"/>
                  <a:gd name="T95" fmla="*/ 89 h 99"/>
                  <a:gd name="T96" fmla="*/ 122 w 125"/>
                  <a:gd name="T97" fmla="*/ 76 h 99"/>
                  <a:gd name="T98" fmla="*/ 123 w 125"/>
                  <a:gd name="T99" fmla="*/ 76 h 99"/>
                  <a:gd name="T100" fmla="*/ 125 w 125"/>
                  <a:gd name="T101" fmla="*/ 66 h 99"/>
                  <a:gd name="T102" fmla="*/ 123 w 125"/>
                  <a:gd name="T103" fmla="*/ 5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5" h="99">
                    <a:moveTo>
                      <a:pt x="123" y="57"/>
                    </a:moveTo>
                    <a:lnTo>
                      <a:pt x="123" y="54"/>
                    </a:lnTo>
                    <a:lnTo>
                      <a:pt x="100" y="44"/>
                    </a:lnTo>
                    <a:lnTo>
                      <a:pt x="97" y="44"/>
                    </a:lnTo>
                    <a:lnTo>
                      <a:pt x="102" y="40"/>
                    </a:lnTo>
                    <a:lnTo>
                      <a:pt x="108" y="37"/>
                    </a:lnTo>
                    <a:lnTo>
                      <a:pt x="113" y="28"/>
                    </a:lnTo>
                    <a:lnTo>
                      <a:pt x="108" y="25"/>
                    </a:lnTo>
                    <a:lnTo>
                      <a:pt x="102" y="26"/>
                    </a:lnTo>
                    <a:lnTo>
                      <a:pt x="97" y="20"/>
                    </a:lnTo>
                    <a:lnTo>
                      <a:pt x="100" y="16"/>
                    </a:lnTo>
                    <a:lnTo>
                      <a:pt x="94" y="14"/>
                    </a:lnTo>
                    <a:lnTo>
                      <a:pt x="87" y="0"/>
                    </a:lnTo>
                    <a:lnTo>
                      <a:pt x="81" y="0"/>
                    </a:lnTo>
                    <a:lnTo>
                      <a:pt x="81" y="3"/>
                    </a:lnTo>
                    <a:lnTo>
                      <a:pt x="76" y="6"/>
                    </a:lnTo>
                    <a:lnTo>
                      <a:pt x="75" y="17"/>
                    </a:lnTo>
                    <a:lnTo>
                      <a:pt x="75" y="19"/>
                    </a:lnTo>
                    <a:lnTo>
                      <a:pt x="69" y="28"/>
                    </a:lnTo>
                    <a:lnTo>
                      <a:pt x="64" y="22"/>
                    </a:lnTo>
                    <a:lnTo>
                      <a:pt x="58" y="22"/>
                    </a:lnTo>
                    <a:lnTo>
                      <a:pt x="58" y="29"/>
                    </a:lnTo>
                    <a:lnTo>
                      <a:pt x="52" y="26"/>
                    </a:lnTo>
                    <a:lnTo>
                      <a:pt x="44" y="16"/>
                    </a:lnTo>
                    <a:lnTo>
                      <a:pt x="38" y="26"/>
                    </a:lnTo>
                    <a:lnTo>
                      <a:pt x="41" y="34"/>
                    </a:lnTo>
                    <a:lnTo>
                      <a:pt x="24" y="35"/>
                    </a:lnTo>
                    <a:lnTo>
                      <a:pt x="18" y="46"/>
                    </a:lnTo>
                    <a:lnTo>
                      <a:pt x="21" y="55"/>
                    </a:lnTo>
                    <a:lnTo>
                      <a:pt x="18" y="58"/>
                    </a:lnTo>
                    <a:lnTo>
                      <a:pt x="18" y="64"/>
                    </a:lnTo>
                    <a:lnTo>
                      <a:pt x="12" y="66"/>
                    </a:lnTo>
                    <a:lnTo>
                      <a:pt x="8" y="64"/>
                    </a:lnTo>
                    <a:lnTo>
                      <a:pt x="0" y="69"/>
                    </a:lnTo>
                    <a:lnTo>
                      <a:pt x="0" y="70"/>
                    </a:lnTo>
                    <a:lnTo>
                      <a:pt x="3" y="79"/>
                    </a:lnTo>
                    <a:lnTo>
                      <a:pt x="6" y="81"/>
                    </a:lnTo>
                    <a:lnTo>
                      <a:pt x="11" y="89"/>
                    </a:lnTo>
                    <a:lnTo>
                      <a:pt x="14" y="92"/>
                    </a:lnTo>
                    <a:lnTo>
                      <a:pt x="21" y="85"/>
                    </a:lnTo>
                    <a:lnTo>
                      <a:pt x="28" y="78"/>
                    </a:lnTo>
                    <a:lnTo>
                      <a:pt x="34" y="90"/>
                    </a:lnTo>
                    <a:lnTo>
                      <a:pt x="37" y="99"/>
                    </a:lnTo>
                    <a:lnTo>
                      <a:pt x="59" y="90"/>
                    </a:lnTo>
                    <a:lnTo>
                      <a:pt x="67" y="90"/>
                    </a:lnTo>
                    <a:lnTo>
                      <a:pt x="87" y="92"/>
                    </a:lnTo>
                    <a:lnTo>
                      <a:pt x="111" y="87"/>
                    </a:lnTo>
                    <a:lnTo>
                      <a:pt x="120" y="89"/>
                    </a:lnTo>
                    <a:lnTo>
                      <a:pt x="122" y="76"/>
                    </a:lnTo>
                    <a:lnTo>
                      <a:pt x="123" y="76"/>
                    </a:lnTo>
                    <a:lnTo>
                      <a:pt x="125" y="66"/>
                    </a:lnTo>
                    <a:lnTo>
                      <a:pt x="123" y="5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6" name="Freeform 3328">
                <a:extLst>
                  <a:ext uri="{FF2B5EF4-FFF2-40B4-BE49-F238E27FC236}">
                    <a16:creationId xmlns:a16="http://schemas.microsoft.com/office/drawing/2014/main" id="{8F507ACE-A4B0-E49C-2475-DFFE02CC0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397"/>
                <a:ext cx="62" cy="49"/>
              </a:xfrm>
              <a:custGeom>
                <a:avLst/>
                <a:gdLst>
                  <a:gd name="T0" fmla="*/ 123 w 125"/>
                  <a:gd name="T1" fmla="*/ 57 h 99"/>
                  <a:gd name="T2" fmla="*/ 125 w 125"/>
                  <a:gd name="T3" fmla="*/ 66 h 99"/>
                  <a:gd name="T4" fmla="*/ 123 w 125"/>
                  <a:gd name="T5" fmla="*/ 76 h 99"/>
                  <a:gd name="T6" fmla="*/ 122 w 125"/>
                  <a:gd name="T7" fmla="*/ 76 h 99"/>
                  <a:gd name="T8" fmla="*/ 120 w 125"/>
                  <a:gd name="T9" fmla="*/ 89 h 99"/>
                  <a:gd name="T10" fmla="*/ 111 w 125"/>
                  <a:gd name="T11" fmla="*/ 87 h 99"/>
                  <a:gd name="T12" fmla="*/ 87 w 125"/>
                  <a:gd name="T13" fmla="*/ 92 h 99"/>
                  <a:gd name="T14" fmla="*/ 67 w 125"/>
                  <a:gd name="T15" fmla="*/ 90 h 99"/>
                  <a:gd name="T16" fmla="*/ 59 w 125"/>
                  <a:gd name="T17" fmla="*/ 90 h 99"/>
                  <a:gd name="T18" fmla="*/ 37 w 125"/>
                  <a:gd name="T19" fmla="*/ 99 h 99"/>
                  <a:gd name="T20" fmla="*/ 34 w 125"/>
                  <a:gd name="T21" fmla="*/ 90 h 99"/>
                  <a:gd name="T22" fmla="*/ 28 w 125"/>
                  <a:gd name="T23" fmla="*/ 78 h 99"/>
                  <a:gd name="T24" fmla="*/ 21 w 125"/>
                  <a:gd name="T25" fmla="*/ 85 h 99"/>
                  <a:gd name="T26" fmla="*/ 14 w 125"/>
                  <a:gd name="T27" fmla="*/ 92 h 99"/>
                  <a:gd name="T28" fmla="*/ 11 w 125"/>
                  <a:gd name="T29" fmla="*/ 89 h 99"/>
                  <a:gd name="T30" fmla="*/ 6 w 125"/>
                  <a:gd name="T31" fmla="*/ 81 h 99"/>
                  <a:gd name="T32" fmla="*/ 3 w 125"/>
                  <a:gd name="T33" fmla="*/ 79 h 99"/>
                  <a:gd name="T34" fmla="*/ 0 w 125"/>
                  <a:gd name="T35" fmla="*/ 70 h 99"/>
                  <a:gd name="T36" fmla="*/ 0 w 125"/>
                  <a:gd name="T37" fmla="*/ 69 h 99"/>
                  <a:gd name="T38" fmla="*/ 8 w 125"/>
                  <a:gd name="T39" fmla="*/ 64 h 99"/>
                  <a:gd name="T40" fmla="*/ 12 w 125"/>
                  <a:gd name="T41" fmla="*/ 66 h 99"/>
                  <a:gd name="T42" fmla="*/ 18 w 125"/>
                  <a:gd name="T43" fmla="*/ 64 h 99"/>
                  <a:gd name="T44" fmla="*/ 18 w 125"/>
                  <a:gd name="T45" fmla="*/ 58 h 99"/>
                  <a:gd name="T46" fmla="*/ 21 w 125"/>
                  <a:gd name="T47" fmla="*/ 55 h 99"/>
                  <a:gd name="T48" fmla="*/ 18 w 125"/>
                  <a:gd name="T49" fmla="*/ 46 h 99"/>
                  <a:gd name="T50" fmla="*/ 24 w 125"/>
                  <a:gd name="T51" fmla="*/ 35 h 99"/>
                  <a:gd name="T52" fmla="*/ 41 w 125"/>
                  <a:gd name="T53" fmla="*/ 34 h 99"/>
                  <a:gd name="T54" fmla="*/ 38 w 125"/>
                  <a:gd name="T55" fmla="*/ 26 h 99"/>
                  <a:gd name="T56" fmla="*/ 44 w 125"/>
                  <a:gd name="T57" fmla="*/ 16 h 99"/>
                  <a:gd name="T58" fmla="*/ 52 w 125"/>
                  <a:gd name="T59" fmla="*/ 26 h 99"/>
                  <a:gd name="T60" fmla="*/ 58 w 125"/>
                  <a:gd name="T61" fmla="*/ 29 h 99"/>
                  <a:gd name="T62" fmla="*/ 58 w 125"/>
                  <a:gd name="T63" fmla="*/ 22 h 99"/>
                  <a:gd name="T64" fmla="*/ 64 w 125"/>
                  <a:gd name="T65" fmla="*/ 22 h 99"/>
                  <a:gd name="T66" fmla="*/ 69 w 125"/>
                  <a:gd name="T67" fmla="*/ 28 h 99"/>
                  <a:gd name="T68" fmla="*/ 75 w 125"/>
                  <a:gd name="T69" fmla="*/ 19 h 99"/>
                  <a:gd name="T70" fmla="*/ 75 w 125"/>
                  <a:gd name="T71" fmla="*/ 17 h 99"/>
                  <a:gd name="T72" fmla="*/ 76 w 125"/>
                  <a:gd name="T73" fmla="*/ 6 h 99"/>
                  <a:gd name="T74" fmla="*/ 81 w 125"/>
                  <a:gd name="T75" fmla="*/ 3 h 99"/>
                  <a:gd name="T76" fmla="*/ 81 w 125"/>
                  <a:gd name="T77" fmla="*/ 0 h 99"/>
                  <a:gd name="T78" fmla="*/ 87 w 125"/>
                  <a:gd name="T79" fmla="*/ 0 h 99"/>
                  <a:gd name="T80" fmla="*/ 94 w 125"/>
                  <a:gd name="T81" fmla="*/ 14 h 99"/>
                  <a:gd name="T82" fmla="*/ 100 w 125"/>
                  <a:gd name="T83" fmla="*/ 16 h 99"/>
                  <a:gd name="T84" fmla="*/ 97 w 125"/>
                  <a:gd name="T85" fmla="*/ 20 h 99"/>
                  <a:gd name="T86" fmla="*/ 102 w 125"/>
                  <a:gd name="T87" fmla="*/ 26 h 99"/>
                  <a:gd name="T88" fmla="*/ 108 w 125"/>
                  <a:gd name="T89" fmla="*/ 25 h 99"/>
                  <a:gd name="T90" fmla="*/ 113 w 125"/>
                  <a:gd name="T91" fmla="*/ 28 h 99"/>
                  <a:gd name="T92" fmla="*/ 108 w 125"/>
                  <a:gd name="T93" fmla="*/ 37 h 99"/>
                  <a:gd name="T94" fmla="*/ 102 w 125"/>
                  <a:gd name="T95" fmla="*/ 40 h 99"/>
                  <a:gd name="T96" fmla="*/ 97 w 125"/>
                  <a:gd name="T97" fmla="*/ 44 h 99"/>
                  <a:gd name="T98" fmla="*/ 100 w 125"/>
                  <a:gd name="T99" fmla="*/ 44 h 99"/>
                  <a:gd name="T100" fmla="*/ 123 w 125"/>
                  <a:gd name="T101" fmla="*/ 54 h 99"/>
                  <a:gd name="T102" fmla="*/ 123 w 125"/>
                  <a:gd name="T103" fmla="*/ 5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5" h="99">
                    <a:moveTo>
                      <a:pt x="123" y="57"/>
                    </a:moveTo>
                    <a:lnTo>
                      <a:pt x="125" y="66"/>
                    </a:lnTo>
                    <a:lnTo>
                      <a:pt x="123" y="76"/>
                    </a:lnTo>
                    <a:lnTo>
                      <a:pt x="122" y="76"/>
                    </a:lnTo>
                    <a:lnTo>
                      <a:pt x="120" y="89"/>
                    </a:lnTo>
                    <a:lnTo>
                      <a:pt x="111" y="87"/>
                    </a:lnTo>
                    <a:lnTo>
                      <a:pt x="87" y="92"/>
                    </a:lnTo>
                    <a:lnTo>
                      <a:pt x="67" y="90"/>
                    </a:lnTo>
                    <a:lnTo>
                      <a:pt x="59" y="90"/>
                    </a:lnTo>
                    <a:lnTo>
                      <a:pt x="37" y="99"/>
                    </a:lnTo>
                    <a:lnTo>
                      <a:pt x="34" y="90"/>
                    </a:lnTo>
                    <a:lnTo>
                      <a:pt x="28" y="78"/>
                    </a:lnTo>
                    <a:lnTo>
                      <a:pt x="21" y="85"/>
                    </a:lnTo>
                    <a:lnTo>
                      <a:pt x="14" y="92"/>
                    </a:lnTo>
                    <a:lnTo>
                      <a:pt x="11" y="89"/>
                    </a:lnTo>
                    <a:lnTo>
                      <a:pt x="6" y="81"/>
                    </a:lnTo>
                    <a:lnTo>
                      <a:pt x="3" y="79"/>
                    </a:lnTo>
                    <a:lnTo>
                      <a:pt x="0" y="70"/>
                    </a:lnTo>
                    <a:lnTo>
                      <a:pt x="0" y="69"/>
                    </a:lnTo>
                    <a:lnTo>
                      <a:pt x="8" y="64"/>
                    </a:lnTo>
                    <a:lnTo>
                      <a:pt x="12" y="66"/>
                    </a:lnTo>
                    <a:lnTo>
                      <a:pt x="18" y="64"/>
                    </a:lnTo>
                    <a:lnTo>
                      <a:pt x="18" y="58"/>
                    </a:lnTo>
                    <a:lnTo>
                      <a:pt x="21" y="55"/>
                    </a:lnTo>
                    <a:lnTo>
                      <a:pt x="18" y="46"/>
                    </a:lnTo>
                    <a:lnTo>
                      <a:pt x="24" y="35"/>
                    </a:lnTo>
                    <a:lnTo>
                      <a:pt x="41" y="34"/>
                    </a:lnTo>
                    <a:lnTo>
                      <a:pt x="38" y="26"/>
                    </a:lnTo>
                    <a:lnTo>
                      <a:pt x="44" y="16"/>
                    </a:lnTo>
                    <a:lnTo>
                      <a:pt x="52" y="26"/>
                    </a:lnTo>
                    <a:lnTo>
                      <a:pt x="58" y="29"/>
                    </a:lnTo>
                    <a:lnTo>
                      <a:pt x="58" y="22"/>
                    </a:lnTo>
                    <a:lnTo>
                      <a:pt x="64" y="22"/>
                    </a:lnTo>
                    <a:lnTo>
                      <a:pt x="69" y="28"/>
                    </a:lnTo>
                    <a:lnTo>
                      <a:pt x="75" y="19"/>
                    </a:lnTo>
                    <a:lnTo>
                      <a:pt x="75" y="17"/>
                    </a:lnTo>
                    <a:lnTo>
                      <a:pt x="76" y="6"/>
                    </a:lnTo>
                    <a:lnTo>
                      <a:pt x="81" y="3"/>
                    </a:lnTo>
                    <a:lnTo>
                      <a:pt x="81" y="0"/>
                    </a:lnTo>
                    <a:lnTo>
                      <a:pt x="87" y="0"/>
                    </a:lnTo>
                    <a:lnTo>
                      <a:pt x="94" y="14"/>
                    </a:lnTo>
                    <a:lnTo>
                      <a:pt x="100" y="16"/>
                    </a:lnTo>
                    <a:lnTo>
                      <a:pt x="97" y="20"/>
                    </a:lnTo>
                    <a:lnTo>
                      <a:pt x="102" y="26"/>
                    </a:lnTo>
                    <a:lnTo>
                      <a:pt x="108" y="25"/>
                    </a:lnTo>
                    <a:lnTo>
                      <a:pt x="113" y="28"/>
                    </a:lnTo>
                    <a:lnTo>
                      <a:pt x="108" y="37"/>
                    </a:lnTo>
                    <a:lnTo>
                      <a:pt x="102" y="40"/>
                    </a:lnTo>
                    <a:lnTo>
                      <a:pt x="97" y="44"/>
                    </a:lnTo>
                    <a:lnTo>
                      <a:pt x="100" y="44"/>
                    </a:lnTo>
                    <a:lnTo>
                      <a:pt x="123" y="54"/>
                    </a:lnTo>
                    <a:lnTo>
                      <a:pt x="123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7" name="Freeform 3329">
                <a:extLst>
                  <a:ext uri="{FF2B5EF4-FFF2-40B4-BE49-F238E27FC236}">
                    <a16:creationId xmlns:a16="http://schemas.microsoft.com/office/drawing/2014/main" id="{EBBBFCE9-E0C9-5B6E-F6AE-CDD1658EE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397"/>
                <a:ext cx="62" cy="49"/>
              </a:xfrm>
              <a:custGeom>
                <a:avLst/>
                <a:gdLst>
                  <a:gd name="T0" fmla="*/ 123 w 125"/>
                  <a:gd name="T1" fmla="*/ 57 h 99"/>
                  <a:gd name="T2" fmla="*/ 125 w 125"/>
                  <a:gd name="T3" fmla="*/ 66 h 99"/>
                  <a:gd name="T4" fmla="*/ 123 w 125"/>
                  <a:gd name="T5" fmla="*/ 76 h 99"/>
                  <a:gd name="T6" fmla="*/ 122 w 125"/>
                  <a:gd name="T7" fmla="*/ 76 h 99"/>
                  <a:gd name="T8" fmla="*/ 120 w 125"/>
                  <a:gd name="T9" fmla="*/ 89 h 99"/>
                  <a:gd name="T10" fmla="*/ 111 w 125"/>
                  <a:gd name="T11" fmla="*/ 87 h 99"/>
                  <a:gd name="T12" fmla="*/ 87 w 125"/>
                  <a:gd name="T13" fmla="*/ 92 h 99"/>
                  <a:gd name="T14" fmla="*/ 67 w 125"/>
                  <a:gd name="T15" fmla="*/ 90 h 99"/>
                  <a:gd name="T16" fmla="*/ 59 w 125"/>
                  <a:gd name="T17" fmla="*/ 90 h 99"/>
                  <a:gd name="T18" fmla="*/ 37 w 125"/>
                  <a:gd name="T19" fmla="*/ 99 h 99"/>
                  <a:gd name="T20" fmla="*/ 34 w 125"/>
                  <a:gd name="T21" fmla="*/ 90 h 99"/>
                  <a:gd name="T22" fmla="*/ 28 w 125"/>
                  <a:gd name="T23" fmla="*/ 78 h 99"/>
                  <a:gd name="T24" fmla="*/ 21 w 125"/>
                  <a:gd name="T25" fmla="*/ 85 h 99"/>
                  <a:gd name="T26" fmla="*/ 14 w 125"/>
                  <a:gd name="T27" fmla="*/ 92 h 99"/>
                  <a:gd name="T28" fmla="*/ 11 w 125"/>
                  <a:gd name="T29" fmla="*/ 89 h 99"/>
                  <a:gd name="T30" fmla="*/ 6 w 125"/>
                  <a:gd name="T31" fmla="*/ 81 h 99"/>
                  <a:gd name="T32" fmla="*/ 3 w 125"/>
                  <a:gd name="T33" fmla="*/ 79 h 99"/>
                  <a:gd name="T34" fmla="*/ 0 w 125"/>
                  <a:gd name="T35" fmla="*/ 70 h 99"/>
                  <a:gd name="T36" fmla="*/ 0 w 125"/>
                  <a:gd name="T37" fmla="*/ 69 h 99"/>
                  <a:gd name="T38" fmla="*/ 8 w 125"/>
                  <a:gd name="T39" fmla="*/ 64 h 99"/>
                  <a:gd name="T40" fmla="*/ 12 w 125"/>
                  <a:gd name="T41" fmla="*/ 66 h 99"/>
                  <a:gd name="T42" fmla="*/ 18 w 125"/>
                  <a:gd name="T43" fmla="*/ 64 h 99"/>
                  <a:gd name="T44" fmla="*/ 18 w 125"/>
                  <a:gd name="T45" fmla="*/ 58 h 99"/>
                  <a:gd name="T46" fmla="*/ 21 w 125"/>
                  <a:gd name="T47" fmla="*/ 55 h 99"/>
                  <a:gd name="T48" fmla="*/ 18 w 125"/>
                  <a:gd name="T49" fmla="*/ 46 h 99"/>
                  <a:gd name="T50" fmla="*/ 24 w 125"/>
                  <a:gd name="T51" fmla="*/ 35 h 99"/>
                  <a:gd name="T52" fmla="*/ 41 w 125"/>
                  <a:gd name="T53" fmla="*/ 34 h 99"/>
                  <a:gd name="T54" fmla="*/ 38 w 125"/>
                  <a:gd name="T55" fmla="*/ 26 h 99"/>
                  <a:gd name="T56" fmla="*/ 44 w 125"/>
                  <a:gd name="T57" fmla="*/ 16 h 99"/>
                  <a:gd name="T58" fmla="*/ 52 w 125"/>
                  <a:gd name="T59" fmla="*/ 26 h 99"/>
                  <a:gd name="T60" fmla="*/ 58 w 125"/>
                  <a:gd name="T61" fmla="*/ 29 h 99"/>
                  <a:gd name="T62" fmla="*/ 58 w 125"/>
                  <a:gd name="T63" fmla="*/ 22 h 99"/>
                  <a:gd name="T64" fmla="*/ 64 w 125"/>
                  <a:gd name="T65" fmla="*/ 22 h 99"/>
                  <a:gd name="T66" fmla="*/ 69 w 125"/>
                  <a:gd name="T67" fmla="*/ 28 h 99"/>
                  <a:gd name="T68" fmla="*/ 75 w 125"/>
                  <a:gd name="T69" fmla="*/ 19 h 99"/>
                  <a:gd name="T70" fmla="*/ 75 w 125"/>
                  <a:gd name="T71" fmla="*/ 17 h 99"/>
                  <a:gd name="T72" fmla="*/ 76 w 125"/>
                  <a:gd name="T73" fmla="*/ 6 h 99"/>
                  <a:gd name="T74" fmla="*/ 81 w 125"/>
                  <a:gd name="T75" fmla="*/ 3 h 99"/>
                  <a:gd name="T76" fmla="*/ 81 w 125"/>
                  <a:gd name="T77" fmla="*/ 0 h 99"/>
                  <a:gd name="T78" fmla="*/ 87 w 125"/>
                  <a:gd name="T79" fmla="*/ 0 h 99"/>
                  <a:gd name="T80" fmla="*/ 94 w 125"/>
                  <a:gd name="T81" fmla="*/ 14 h 99"/>
                  <a:gd name="T82" fmla="*/ 100 w 125"/>
                  <a:gd name="T83" fmla="*/ 16 h 99"/>
                  <a:gd name="T84" fmla="*/ 97 w 125"/>
                  <a:gd name="T85" fmla="*/ 20 h 99"/>
                  <a:gd name="T86" fmla="*/ 102 w 125"/>
                  <a:gd name="T87" fmla="*/ 26 h 99"/>
                  <a:gd name="T88" fmla="*/ 108 w 125"/>
                  <a:gd name="T89" fmla="*/ 25 h 99"/>
                  <a:gd name="T90" fmla="*/ 113 w 125"/>
                  <a:gd name="T91" fmla="*/ 28 h 99"/>
                  <a:gd name="T92" fmla="*/ 108 w 125"/>
                  <a:gd name="T93" fmla="*/ 37 h 99"/>
                  <a:gd name="T94" fmla="*/ 102 w 125"/>
                  <a:gd name="T95" fmla="*/ 40 h 99"/>
                  <a:gd name="T96" fmla="*/ 97 w 125"/>
                  <a:gd name="T97" fmla="*/ 44 h 99"/>
                  <a:gd name="T98" fmla="*/ 100 w 125"/>
                  <a:gd name="T99" fmla="*/ 44 h 99"/>
                  <a:gd name="T100" fmla="*/ 123 w 125"/>
                  <a:gd name="T101" fmla="*/ 54 h 99"/>
                  <a:gd name="T102" fmla="*/ 123 w 125"/>
                  <a:gd name="T103" fmla="*/ 5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5" h="99">
                    <a:moveTo>
                      <a:pt x="123" y="57"/>
                    </a:moveTo>
                    <a:lnTo>
                      <a:pt x="125" y="66"/>
                    </a:lnTo>
                    <a:lnTo>
                      <a:pt x="123" y="76"/>
                    </a:lnTo>
                    <a:lnTo>
                      <a:pt x="122" y="76"/>
                    </a:lnTo>
                    <a:lnTo>
                      <a:pt x="120" y="89"/>
                    </a:lnTo>
                    <a:lnTo>
                      <a:pt x="111" y="87"/>
                    </a:lnTo>
                    <a:lnTo>
                      <a:pt x="87" y="92"/>
                    </a:lnTo>
                    <a:lnTo>
                      <a:pt x="67" y="90"/>
                    </a:lnTo>
                    <a:lnTo>
                      <a:pt x="59" y="90"/>
                    </a:lnTo>
                    <a:lnTo>
                      <a:pt x="37" y="99"/>
                    </a:lnTo>
                    <a:lnTo>
                      <a:pt x="34" y="90"/>
                    </a:lnTo>
                    <a:lnTo>
                      <a:pt x="28" y="78"/>
                    </a:lnTo>
                    <a:lnTo>
                      <a:pt x="21" y="85"/>
                    </a:lnTo>
                    <a:lnTo>
                      <a:pt x="14" y="92"/>
                    </a:lnTo>
                    <a:lnTo>
                      <a:pt x="11" y="89"/>
                    </a:lnTo>
                    <a:lnTo>
                      <a:pt x="6" y="81"/>
                    </a:lnTo>
                    <a:lnTo>
                      <a:pt x="3" y="79"/>
                    </a:lnTo>
                    <a:lnTo>
                      <a:pt x="0" y="70"/>
                    </a:lnTo>
                    <a:lnTo>
                      <a:pt x="0" y="69"/>
                    </a:lnTo>
                    <a:lnTo>
                      <a:pt x="8" y="64"/>
                    </a:lnTo>
                    <a:lnTo>
                      <a:pt x="12" y="66"/>
                    </a:lnTo>
                    <a:lnTo>
                      <a:pt x="18" y="64"/>
                    </a:lnTo>
                    <a:lnTo>
                      <a:pt x="18" y="58"/>
                    </a:lnTo>
                    <a:lnTo>
                      <a:pt x="21" y="55"/>
                    </a:lnTo>
                    <a:lnTo>
                      <a:pt x="18" y="46"/>
                    </a:lnTo>
                    <a:lnTo>
                      <a:pt x="24" y="35"/>
                    </a:lnTo>
                    <a:lnTo>
                      <a:pt x="41" y="34"/>
                    </a:lnTo>
                    <a:lnTo>
                      <a:pt x="38" y="26"/>
                    </a:lnTo>
                    <a:lnTo>
                      <a:pt x="44" y="16"/>
                    </a:lnTo>
                    <a:lnTo>
                      <a:pt x="52" y="26"/>
                    </a:lnTo>
                    <a:lnTo>
                      <a:pt x="58" y="29"/>
                    </a:lnTo>
                    <a:lnTo>
                      <a:pt x="58" y="22"/>
                    </a:lnTo>
                    <a:lnTo>
                      <a:pt x="64" y="22"/>
                    </a:lnTo>
                    <a:lnTo>
                      <a:pt x="69" y="28"/>
                    </a:lnTo>
                    <a:lnTo>
                      <a:pt x="75" y="19"/>
                    </a:lnTo>
                    <a:lnTo>
                      <a:pt x="75" y="17"/>
                    </a:lnTo>
                    <a:lnTo>
                      <a:pt x="76" y="6"/>
                    </a:lnTo>
                    <a:lnTo>
                      <a:pt x="81" y="3"/>
                    </a:lnTo>
                    <a:lnTo>
                      <a:pt x="81" y="0"/>
                    </a:lnTo>
                    <a:lnTo>
                      <a:pt x="87" y="0"/>
                    </a:lnTo>
                    <a:lnTo>
                      <a:pt x="94" y="14"/>
                    </a:lnTo>
                    <a:lnTo>
                      <a:pt x="100" y="16"/>
                    </a:lnTo>
                    <a:lnTo>
                      <a:pt x="97" y="20"/>
                    </a:lnTo>
                    <a:lnTo>
                      <a:pt x="102" y="26"/>
                    </a:lnTo>
                    <a:lnTo>
                      <a:pt x="108" y="25"/>
                    </a:lnTo>
                    <a:lnTo>
                      <a:pt x="113" y="28"/>
                    </a:lnTo>
                    <a:lnTo>
                      <a:pt x="108" y="37"/>
                    </a:lnTo>
                    <a:lnTo>
                      <a:pt x="102" y="40"/>
                    </a:lnTo>
                    <a:lnTo>
                      <a:pt x="97" y="44"/>
                    </a:lnTo>
                    <a:lnTo>
                      <a:pt x="100" y="44"/>
                    </a:lnTo>
                    <a:lnTo>
                      <a:pt x="123" y="54"/>
                    </a:lnTo>
                    <a:lnTo>
                      <a:pt x="123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8" name="Freeform 3330">
                <a:extLst>
                  <a:ext uri="{FF2B5EF4-FFF2-40B4-BE49-F238E27FC236}">
                    <a16:creationId xmlns:a16="http://schemas.microsoft.com/office/drawing/2014/main" id="{15A1BEC6-96A7-C22A-DBDC-DEF264D69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505"/>
                <a:ext cx="89" cy="115"/>
              </a:xfrm>
              <a:custGeom>
                <a:avLst/>
                <a:gdLst>
                  <a:gd name="T0" fmla="*/ 165 w 177"/>
                  <a:gd name="T1" fmla="*/ 47 h 231"/>
                  <a:gd name="T2" fmla="*/ 153 w 177"/>
                  <a:gd name="T3" fmla="*/ 32 h 231"/>
                  <a:gd name="T4" fmla="*/ 138 w 177"/>
                  <a:gd name="T5" fmla="*/ 20 h 231"/>
                  <a:gd name="T6" fmla="*/ 132 w 177"/>
                  <a:gd name="T7" fmla="*/ 24 h 231"/>
                  <a:gd name="T8" fmla="*/ 119 w 177"/>
                  <a:gd name="T9" fmla="*/ 24 h 231"/>
                  <a:gd name="T10" fmla="*/ 115 w 177"/>
                  <a:gd name="T11" fmla="*/ 9 h 231"/>
                  <a:gd name="T12" fmla="*/ 112 w 177"/>
                  <a:gd name="T13" fmla="*/ 0 h 231"/>
                  <a:gd name="T14" fmla="*/ 95 w 177"/>
                  <a:gd name="T15" fmla="*/ 5 h 231"/>
                  <a:gd name="T16" fmla="*/ 83 w 177"/>
                  <a:gd name="T17" fmla="*/ 26 h 231"/>
                  <a:gd name="T18" fmla="*/ 78 w 177"/>
                  <a:gd name="T19" fmla="*/ 31 h 231"/>
                  <a:gd name="T20" fmla="*/ 65 w 177"/>
                  <a:gd name="T21" fmla="*/ 40 h 231"/>
                  <a:gd name="T22" fmla="*/ 72 w 177"/>
                  <a:gd name="T23" fmla="*/ 26 h 231"/>
                  <a:gd name="T24" fmla="*/ 62 w 177"/>
                  <a:gd name="T25" fmla="*/ 23 h 231"/>
                  <a:gd name="T26" fmla="*/ 56 w 177"/>
                  <a:gd name="T27" fmla="*/ 20 h 231"/>
                  <a:gd name="T28" fmla="*/ 50 w 177"/>
                  <a:gd name="T29" fmla="*/ 14 h 231"/>
                  <a:gd name="T30" fmla="*/ 36 w 177"/>
                  <a:gd name="T31" fmla="*/ 14 h 231"/>
                  <a:gd name="T32" fmla="*/ 21 w 177"/>
                  <a:gd name="T33" fmla="*/ 43 h 231"/>
                  <a:gd name="T34" fmla="*/ 24 w 177"/>
                  <a:gd name="T35" fmla="*/ 49 h 231"/>
                  <a:gd name="T36" fmla="*/ 0 w 177"/>
                  <a:gd name="T37" fmla="*/ 82 h 231"/>
                  <a:gd name="T38" fmla="*/ 19 w 177"/>
                  <a:gd name="T39" fmla="*/ 88 h 231"/>
                  <a:gd name="T40" fmla="*/ 22 w 177"/>
                  <a:gd name="T41" fmla="*/ 97 h 231"/>
                  <a:gd name="T42" fmla="*/ 33 w 177"/>
                  <a:gd name="T43" fmla="*/ 113 h 231"/>
                  <a:gd name="T44" fmla="*/ 34 w 177"/>
                  <a:gd name="T45" fmla="*/ 126 h 231"/>
                  <a:gd name="T46" fmla="*/ 39 w 177"/>
                  <a:gd name="T47" fmla="*/ 145 h 231"/>
                  <a:gd name="T48" fmla="*/ 34 w 177"/>
                  <a:gd name="T49" fmla="*/ 161 h 231"/>
                  <a:gd name="T50" fmla="*/ 28 w 177"/>
                  <a:gd name="T51" fmla="*/ 172 h 231"/>
                  <a:gd name="T52" fmla="*/ 19 w 177"/>
                  <a:gd name="T53" fmla="*/ 180 h 231"/>
                  <a:gd name="T54" fmla="*/ 6 w 177"/>
                  <a:gd name="T55" fmla="*/ 186 h 231"/>
                  <a:gd name="T56" fmla="*/ 7 w 177"/>
                  <a:gd name="T57" fmla="*/ 204 h 231"/>
                  <a:gd name="T58" fmla="*/ 30 w 177"/>
                  <a:gd name="T59" fmla="*/ 202 h 231"/>
                  <a:gd name="T60" fmla="*/ 42 w 177"/>
                  <a:gd name="T61" fmla="*/ 216 h 231"/>
                  <a:gd name="T62" fmla="*/ 60 w 177"/>
                  <a:gd name="T63" fmla="*/ 214 h 231"/>
                  <a:gd name="T64" fmla="*/ 68 w 177"/>
                  <a:gd name="T65" fmla="*/ 216 h 231"/>
                  <a:gd name="T66" fmla="*/ 84 w 177"/>
                  <a:gd name="T67" fmla="*/ 222 h 231"/>
                  <a:gd name="T68" fmla="*/ 101 w 177"/>
                  <a:gd name="T69" fmla="*/ 228 h 231"/>
                  <a:gd name="T70" fmla="*/ 104 w 177"/>
                  <a:gd name="T71" fmla="*/ 222 h 231"/>
                  <a:gd name="T72" fmla="*/ 116 w 177"/>
                  <a:gd name="T73" fmla="*/ 222 h 231"/>
                  <a:gd name="T74" fmla="*/ 130 w 177"/>
                  <a:gd name="T75" fmla="*/ 214 h 231"/>
                  <a:gd name="T76" fmla="*/ 125 w 177"/>
                  <a:gd name="T77" fmla="*/ 204 h 231"/>
                  <a:gd name="T78" fmla="*/ 115 w 177"/>
                  <a:gd name="T79" fmla="*/ 193 h 231"/>
                  <a:gd name="T80" fmla="*/ 107 w 177"/>
                  <a:gd name="T81" fmla="*/ 180 h 231"/>
                  <a:gd name="T82" fmla="*/ 116 w 177"/>
                  <a:gd name="T83" fmla="*/ 183 h 231"/>
                  <a:gd name="T84" fmla="*/ 122 w 177"/>
                  <a:gd name="T85" fmla="*/ 169 h 231"/>
                  <a:gd name="T86" fmla="*/ 115 w 177"/>
                  <a:gd name="T87" fmla="*/ 164 h 231"/>
                  <a:gd name="T88" fmla="*/ 110 w 177"/>
                  <a:gd name="T89" fmla="*/ 155 h 231"/>
                  <a:gd name="T90" fmla="*/ 109 w 177"/>
                  <a:gd name="T91" fmla="*/ 143 h 231"/>
                  <a:gd name="T92" fmla="*/ 109 w 177"/>
                  <a:gd name="T93" fmla="*/ 128 h 231"/>
                  <a:gd name="T94" fmla="*/ 107 w 177"/>
                  <a:gd name="T95" fmla="*/ 110 h 231"/>
                  <a:gd name="T96" fmla="*/ 115 w 177"/>
                  <a:gd name="T97" fmla="*/ 108 h 231"/>
                  <a:gd name="T98" fmla="*/ 122 w 177"/>
                  <a:gd name="T99" fmla="*/ 105 h 231"/>
                  <a:gd name="T100" fmla="*/ 132 w 177"/>
                  <a:gd name="T101" fmla="*/ 96 h 231"/>
                  <a:gd name="T102" fmla="*/ 139 w 177"/>
                  <a:gd name="T103" fmla="*/ 91 h 231"/>
                  <a:gd name="T104" fmla="*/ 148 w 177"/>
                  <a:gd name="T105" fmla="*/ 96 h 231"/>
                  <a:gd name="T106" fmla="*/ 162 w 177"/>
                  <a:gd name="T107" fmla="*/ 93 h 231"/>
                  <a:gd name="T108" fmla="*/ 169 w 177"/>
                  <a:gd name="T109" fmla="*/ 84 h 231"/>
                  <a:gd name="T110" fmla="*/ 177 w 177"/>
                  <a:gd name="T111" fmla="*/ 7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7" h="231">
                    <a:moveTo>
                      <a:pt x="171" y="52"/>
                    </a:moveTo>
                    <a:lnTo>
                      <a:pt x="165" y="47"/>
                    </a:lnTo>
                    <a:lnTo>
                      <a:pt x="153" y="35"/>
                    </a:lnTo>
                    <a:lnTo>
                      <a:pt x="153" y="32"/>
                    </a:lnTo>
                    <a:lnTo>
                      <a:pt x="145" y="20"/>
                    </a:lnTo>
                    <a:lnTo>
                      <a:pt x="138" y="20"/>
                    </a:lnTo>
                    <a:lnTo>
                      <a:pt x="135" y="24"/>
                    </a:lnTo>
                    <a:lnTo>
                      <a:pt x="132" y="24"/>
                    </a:lnTo>
                    <a:lnTo>
                      <a:pt x="125" y="31"/>
                    </a:lnTo>
                    <a:lnTo>
                      <a:pt x="119" y="24"/>
                    </a:lnTo>
                    <a:lnTo>
                      <a:pt x="121" y="17"/>
                    </a:lnTo>
                    <a:lnTo>
                      <a:pt x="115" y="9"/>
                    </a:lnTo>
                    <a:lnTo>
                      <a:pt x="116" y="6"/>
                    </a:lnTo>
                    <a:lnTo>
                      <a:pt x="112" y="0"/>
                    </a:lnTo>
                    <a:lnTo>
                      <a:pt x="101" y="3"/>
                    </a:lnTo>
                    <a:lnTo>
                      <a:pt x="95" y="5"/>
                    </a:lnTo>
                    <a:lnTo>
                      <a:pt x="92" y="12"/>
                    </a:lnTo>
                    <a:lnTo>
                      <a:pt x="83" y="26"/>
                    </a:lnTo>
                    <a:lnTo>
                      <a:pt x="83" y="29"/>
                    </a:lnTo>
                    <a:lnTo>
                      <a:pt x="78" y="31"/>
                    </a:lnTo>
                    <a:lnTo>
                      <a:pt x="74" y="34"/>
                    </a:lnTo>
                    <a:lnTo>
                      <a:pt x="65" y="40"/>
                    </a:lnTo>
                    <a:lnTo>
                      <a:pt x="62" y="37"/>
                    </a:lnTo>
                    <a:lnTo>
                      <a:pt x="72" y="26"/>
                    </a:lnTo>
                    <a:lnTo>
                      <a:pt x="63" y="26"/>
                    </a:lnTo>
                    <a:lnTo>
                      <a:pt x="62" y="23"/>
                    </a:lnTo>
                    <a:lnTo>
                      <a:pt x="56" y="24"/>
                    </a:lnTo>
                    <a:lnTo>
                      <a:pt x="56" y="20"/>
                    </a:lnTo>
                    <a:lnTo>
                      <a:pt x="53" y="21"/>
                    </a:lnTo>
                    <a:lnTo>
                      <a:pt x="50" y="14"/>
                    </a:lnTo>
                    <a:lnTo>
                      <a:pt x="44" y="12"/>
                    </a:lnTo>
                    <a:lnTo>
                      <a:pt x="36" y="14"/>
                    </a:lnTo>
                    <a:lnTo>
                      <a:pt x="24" y="34"/>
                    </a:lnTo>
                    <a:lnTo>
                      <a:pt x="21" y="43"/>
                    </a:lnTo>
                    <a:lnTo>
                      <a:pt x="18" y="44"/>
                    </a:lnTo>
                    <a:lnTo>
                      <a:pt x="24" y="49"/>
                    </a:lnTo>
                    <a:lnTo>
                      <a:pt x="19" y="53"/>
                    </a:lnTo>
                    <a:lnTo>
                      <a:pt x="0" y="82"/>
                    </a:lnTo>
                    <a:lnTo>
                      <a:pt x="4" y="91"/>
                    </a:lnTo>
                    <a:lnTo>
                      <a:pt x="19" y="88"/>
                    </a:lnTo>
                    <a:lnTo>
                      <a:pt x="25" y="91"/>
                    </a:lnTo>
                    <a:lnTo>
                      <a:pt x="22" y="97"/>
                    </a:lnTo>
                    <a:lnTo>
                      <a:pt x="27" y="105"/>
                    </a:lnTo>
                    <a:lnTo>
                      <a:pt x="33" y="113"/>
                    </a:lnTo>
                    <a:lnTo>
                      <a:pt x="40" y="116"/>
                    </a:lnTo>
                    <a:lnTo>
                      <a:pt x="34" y="126"/>
                    </a:lnTo>
                    <a:lnTo>
                      <a:pt x="33" y="142"/>
                    </a:lnTo>
                    <a:lnTo>
                      <a:pt x="39" y="145"/>
                    </a:lnTo>
                    <a:lnTo>
                      <a:pt x="33" y="154"/>
                    </a:lnTo>
                    <a:lnTo>
                      <a:pt x="34" y="161"/>
                    </a:lnTo>
                    <a:lnTo>
                      <a:pt x="37" y="163"/>
                    </a:lnTo>
                    <a:lnTo>
                      <a:pt x="28" y="172"/>
                    </a:lnTo>
                    <a:lnTo>
                      <a:pt x="25" y="178"/>
                    </a:lnTo>
                    <a:lnTo>
                      <a:pt x="19" y="180"/>
                    </a:lnTo>
                    <a:lnTo>
                      <a:pt x="16" y="183"/>
                    </a:lnTo>
                    <a:lnTo>
                      <a:pt x="6" y="186"/>
                    </a:lnTo>
                    <a:lnTo>
                      <a:pt x="4" y="196"/>
                    </a:lnTo>
                    <a:lnTo>
                      <a:pt x="7" y="204"/>
                    </a:lnTo>
                    <a:lnTo>
                      <a:pt x="12" y="207"/>
                    </a:lnTo>
                    <a:lnTo>
                      <a:pt x="30" y="202"/>
                    </a:lnTo>
                    <a:lnTo>
                      <a:pt x="34" y="208"/>
                    </a:lnTo>
                    <a:lnTo>
                      <a:pt x="42" y="216"/>
                    </a:lnTo>
                    <a:lnTo>
                      <a:pt x="47" y="213"/>
                    </a:lnTo>
                    <a:lnTo>
                      <a:pt x="60" y="214"/>
                    </a:lnTo>
                    <a:lnTo>
                      <a:pt x="63" y="216"/>
                    </a:lnTo>
                    <a:lnTo>
                      <a:pt x="68" y="216"/>
                    </a:lnTo>
                    <a:lnTo>
                      <a:pt x="71" y="219"/>
                    </a:lnTo>
                    <a:lnTo>
                      <a:pt x="84" y="222"/>
                    </a:lnTo>
                    <a:lnTo>
                      <a:pt x="89" y="227"/>
                    </a:lnTo>
                    <a:lnTo>
                      <a:pt x="101" y="228"/>
                    </a:lnTo>
                    <a:lnTo>
                      <a:pt x="104" y="231"/>
                    </a:lnTo>
                    <a:lnTo>
                      <a:pt x="104" y="222"/>
                    </a:lnTo>
                    <a:lnTo>
                      <a:pt x="109" y="219"/>
                    </a:lnTo>
                    <a:lnTo>
                      <a:pt x="116" y="222"/>
                    </a:lnTo>
                    <a:lnTo>
                      <a:pt x="122" y="216"/>
                    </a:lnTo>
                    <a:lnTo>
                      <a:pt x="130" y="214"/>
                    </a:lnTo>
                    <a:lnTo>
                      <a:pt x="128" y="205"/>
                    </a:lnTo>
                    <a:lnTo>
                      <a:pt x="125" y="204"/>
                    </a:lnTo>
                    <a:lnTo>
                      <a:pt x="124" y="201"/>
                    </a:lnTo>
                    <a:lnTo>
                      <a:pt x="115" y="193"/>
                    </a:lnTo>
                    <a:lnTo>
                      <a:pt x="113" y="186"/>
                    </a:lnTo>
                    <a:lnTo>
                      <a:pt x="107" y="180"/>
                    </a:lnTo>
                    <a:lnTo>
                      <a:pt x="110" y="183"/>
                    </a:lnTo>
                    <a:lnTo>
                      <a:pt x="116" y="183"/>
                    </a:lnTo>
                    <a:lnTo>
                      <a:pt x="122" y="178"/>
                    </a:lnTo>
                    <a:lnTo>
                      <a:pt x="122" y="169"/>
                    </a:lnTo>
                    <a:lnTo>
                      <a:pt x="119" y="164"/>
                    </a:lnTo>
                    <a:lnTo>
                      <a:pt x="115" y="164"/>
                    </a:lnTo>
                    <a:lnTo>
                      <a:pt x="115" y="161"/>
                    </a:lnTo>
                    <a:lnTo>
                      <a:pt x="110" y="155"/>
                    </a:lnTo>
                    <a:lnTo>
                      <a:pt x="112" y="152"/>
                    </a:lnTo>
                    <a:lnTo>
                      <a:pt x="109" y="143"/>
                    </a:lnTo>
                    <a:lnTo>
                      <a:pt x="106" y="138"/>
                    </a:lnTo>
                    <a:lnTo>
                      <a:pt x="109" y="128"/>
                    </a:lnTo>
                    <a:lnTo>
                      <a:pt x="113" y="119"/>
                    </a:lnTo>
                    <a:lnTo>
                      <a:pt x="107" y="110"/>
                    </a:lnTo>
                    <a:lnTo>
                      <a:pt x="109" y="107"/>
                    </a:lnTo>
                    <a:lnTo>
                      <a:pt x="115" y="108"/>
                    </a:lnTo>
                    <a:lnTo>
                      <a:pt x="118" y="104"/>
                    </a:lnTo>
                    <a:lnTo>
                      <a:pt x="122" y="105"/>
                    </a:lnTo>
                    <a:lnTo>
                      <a:pt x="128" y="102"/>
                    </a:lnTo>
                    <a:lnTo>
                      <a:pt x="132" y="96"/>
                    </a:lnTo>
                    <a:lnTo>
                      <a:pt x="138" y="91"/>
                    </a:lnTo>
                    <a:lnTo>
                      <a:pt x="139" y="91"/>
                    </a:lnTo>
                    <a:lnTo>
                      <a:pt x="147" y="93"/>
                    </a:lnTo>
                    <a:lnTo>
                      <a:pt x="148" y="96"/>
                    </a:lnTo>
                    <a:lnTo>
                      <a:pt x="154" y="93"/>
                    </a:lnTo>
                    <a:lnTo>
                      <a:pt x="162" y="93"/>
                    </a:lnTo>
                    <a:lnTo>
                      <a:pt x="165" y="87"/>
                    </a:lnTo>
                    <a:lnTo>
                      <a:pt x="169" y="84"/>
                    </a:lnTo>
                    <a:lnTo>
                      <a:pt x="171" y="79"/>
                    </a:lnTo>
                    <a:lnTo>
                      <a:pt x="177" y="70"/>
                    </a:lnTo>
                    <a:lnTo>
                      <a:pt x="171" y="5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9" name="Freeform 3331">
                <a:extLst>
                  <a:ext uri="{FF2B5EF4-FFF2-40B4-BE49-F238E27FC236}">
                    <a16:creationId xmlns:a16="http://schemas.microsoft.com/office/drawing/2014/main" id="{F6498C4F-E82F-73D8-F818-1C5FA103A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505"/>
                <a:ext cx="89" cy="115"/>
              </a:xfrm>
              <a:custGeom>
                <a:avLst/>
                <a:gdLst>
                  <a:gd name="T0" fmla="*/ 177 w 177"/>
                  <a:gd name="T1" fmla="*/ 70 h 231"/>
                  <a:gd name="T2" fmla="*/ 169 w 177"/>
                  <a:gd name="T3" fmla="*/ 84 h 231"/>
                  <a:gd name="T4" fmla="*/ 162 w 177"/>
                  <a:gd name="T5" fmla="*/ 93 h 231"/>
                  <a:gd name="T6" fmla="*/ 148 w 177"/>
                  <a:gd name="T7" fmla="*/ 96 h 231"/>
                  <a:gd name="T8" fmla="*/ 139 w 177"/>
                  <a:gd name="T9" fmla="*/ 91 h 231"/>
                  <a:gd name="T10" fmla="*/ 132 w 177"/>
                  <a:gd name="T11" fmla="*/ 96 h 231"/>
                  <a:gd name="T12" fmla="*/ 122 w 177"/>
                  <a:gd name="T13" fmla="*/ 105 h 231"/>
                  <a:gd name="T14" fmla="*/ 115 w 177"/>
                  <a:gd name="T15" fmla="*/ 108 h 231"/>
                  <a:gd name="T16" fmla="*/ 107 w 177"/>
                  <a:gd name="T17" fmla="*/ 110 h 231"/>
                  <a:gd name="T18" fmla="*/ 109 w 177"/>
                  <a:gd name="T19" fmla="*/ 128 h 231"/>
                  <a:gd name="T20" fmla="*/ 109 w 177"/>
                  <a:gd name="T21" fmla="*/ 143 h 231"/>
                  <a:gd name="T22" fmla="*/ 110 w 177"/>
                  <a:gd name="T23" fmla="*/ 155 h 231"/>
                  <a:gd name="T24" fmla="*/ 115 w 177"/>
                  <a:gd name="T25" fmla="*/ 164 h 231"/>
                  <a:gd name="T26" fmla="*/ 122 w 177"/>
                  <a:gd name="T27" fmla="*/ 169 h 231"/>
                  <a:gd name="T28" fmla="*/ 116 w 177"/>
                  <a:gd name="T29" fmla="*/ 183 h 231"/>
                  <a:gd name="T30" fmla="*/ 107 w 177"/>
                  <a:gd name="T31" fmla="*/ 180 h 231"/>
                  <a:gd name="T32" fmla="*/ 115 w 177"/>
                  <a:gd name="T33" fmla="*/ 193 h 231"/>
                  <a:gd name="T34" fmla="*/ 125 w 177"/>
                  <a:gd name="T35" fmla="*/ 204 h 231"/>
                  <a:gd name="T36" fmla="*/ 130 w 177"/>
                  <a:gd name="T37" fmla="*/ 214 h 231"/>
                  <a:gd name="T38" fmla="*/ 116 w 177"/>
                  <a:gd name="T39" fmla="*/ 222 h 231"/>
                  <a:gd name="T40" fmla="*/ 104 w 177"/>
                  <a:gd name="T41" fmla="*/ 222 h 231"/>
                  <a:gd name="T42" fmla="*/ 101 w 177"/>
                  <a:gd name="T43" fmla="*/ 228 h 231"/>
                  <a:gd name="T44" fmla="*/ 84 w 177"/>
                  <a:gd name="T45" fmla="*/ 222 h 231"/>
                  <a:gd name="T46" fmla="*/ 68 w 177"/>
                  <a:gd name="T47" fmla="*/ 216 h 231"/>
                  <a:gd name="T48" fmla="*/ 60 w 177"/>
                  <a:gd name="T49" fmla="*/ 214 h 231"/>
                  <a:gd name="T50" fmla="*/ 42 w 177"/>
                  <a:gd name="T51" fmla="*/ 216 h 231"/>
                  <a:gd name="T52" fmla="*/ 30 w 177"/>
                  <a:gd name="T53" fmla="*/ 202 h 231"/>
                  <a:gd name="T54" fmla="*/ 7 w 177"/>
                  <a:gd name="T55" fmla="*/ 204 h 231"/>
                  <a:gd name="T56" fmla="*/ 6 w 177"/>
                  <a:gd name="T57" fmla="*/ 186 h 231"/>
                  <a:gd name="T58" fmla="*/ 19 w 177"/>
                  <a:gd name="T59" fmla="*/ 180 h 231"/>
                  <a:gd name="T60" fmla="*/ 28 w 177"/>
                  <a:gd name="T61" fmla="*/ 172 h 231"/>
                  <a:gd name="T62" fmla="*/ 34 w 177"/>
                  <a:gd name="T63" fmla="*/ 161 h 231"/>
                  <a:gd name="T64" fmla="*/ 39 w 177"/>
                  <a:gd name="T65" fmla="*/ 145 h 231"/>
                  <a:gd name="T66" fmla="*/ 34 w 177"/>
                  <a:gd name="T67" fmla="*/ 126 h 231"/>
                  <a:gd name="T68" fmla="*/ 33 w 177"/>
                  <a:gd name="T69" fmla="*/ 113 h 231"/>
                  <a:gd name="T70" fmla="*/ 22 w 177"/>
                  <a:gd name="T71" fmla="*/ 97 h 231"/>
                  <a:gd name="T72" fmla="*/ 19 w 177"/>
                  <a:gd name="T73" fmla="*/ 88 h 231"/>
                  <a:gd name="T74" fmla="*/ 0 w 177"/>
                  <a:gd name="T75" fmla="*/ 82 h 231"/>
                  <a:gd name="T76" fmla="*/ 24 w 177"/>
                  <a:gd name="T77" fmla="*/ 49 h 231"/>
                  <a:gd name="T78" fmla="*/ 21 w 177"/>
                  <a:gd name="T79" fmla="*/ 43 h 231"/>
                  <a:gd name="T80" fmla="*/ 36 w 177"/>
                  <a:gd name="T81" fmla="*/ 14 h 231"/>
                  <a:gd name="T82" fmla="*/ 50 w 177"/>
                  <a:gd name="T83" fmla="*/ 14 h 231"/>
                  <a:gd name="T84" fmla="*/ 56 w 177"/>
                  <a:gd name="T85" fmla="*/ 20 h 231"/>
                  <a:gd name="T86" fmla="*/ 62 w 177"/>
                  <a:gd name="T87" fmla="*/ 23 h 231"/>
                  <a:gd name="T88" fmla="*/ 72 w 177"/>
                  <a:gd name="T89" fmla="*/ 26 h 231"/>
                  <a:gd name="T90" fmla="*/ 65 w 177"/>
                  <a:gd name="T91" fmla="*/ 40 h 231"/>
                  <a:gd name="T92" fmla="*/ 78 w 177"/>
                  <a:gd name="T93" fmla="*/ 31 h 231"/>
                  <a:gd name="T94" fmla="*/ 83 w 177"/>
                  <a:gd name="T95" fmla="*/ 26 h 231"/>
                  <a:gd name="T96" fmla="*/ 95 w 177"/>
                  <a:gd name="T97" fmla="*/ 5 h 231"/>
                  <a:gd name="T98" fmla="*/ 112 w 177"/>
                  <a:gd name="T99" fmla="*/ 0 h 231"/>
                  <a:gd name="T100" fmla="*/ 115 w 177"/>
                  <a:gd name="T101" fmla="*/ 9 h 231"/>
                  <a:gd name="T102" fmla="*/ 119 w 177"/>
                  <a:gd name="T103" fmla="*/ 24 h 231"/>
                  <a:gd name="T104" fmla="*/ 132 w 177"/>
                  <a:gd name="T105" fmla="*/ 24 h 231"/>
                  <a:gd name="T106" fmla="*/ 138 w 177"/>
                  <a:gd name="T107" fmla="*/ 20 h 231"/>
                  <a:gd name="T108" fmla="*/ 153 w 177"/>
                  <a:gd name="T109" fmla="*/ 32 h 231"/>
                  <a:gd name="T110" fmla="*/ 165 w 177"/>
                  <a:gd name="T111" fmla="*/ 47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7" h="231">
                    <a:moveTo>
                      <a:pt x="171" y="52"/>
                    </a:moveTo>
                    <a:lnTo>
                      <a:pt x="177" y="70"/>
                    </a:lnTo>
                    <a:lnTo>
                      <a:pt x="171" y="79"/>
                    </a:lnTo>
                    <a:lnTo>
                      <a:pt x="169" y="84"/>
                    </a:lnTo>
                    <a:lnTo>
                      <a:pt x="165" y="87"/>
                    </a:lnTo>
                    <a:lnTo>
                      <a:pt x="162" y="93"/>
                    </a:lnTo>
                    <a:lnTo>
                      <a:pt x="154" y="93"/>
                    </a:lnTo>
                    <a:lnTo>
                      <a:pt x="148" y="96"/>
                    </a:lnTo>
                    <a:lnTo>
                      <a:pt x="147" y="93"/>
                    </a:lnTo>
                    <a:lnTo>
                      <a:pt x="139" y="91"/>
                    </a:lnTo>
                    <a:lnTo>
                      <a:pt x="138" y="91"/>
                    </a:lnTo>
                    <a:lnTo>
                      <a:pt x="132" y="96"/>
                    </a:lnTo>
                    <a:lnTo>
                      <a:pt x="128" y="102"/>
                    </a:lnTo>
                    <a:lnTo>
                      <a:pt x="122" y="105"/>
                    </a:lnTo>
                    <a:lnTo>
                      <a:pt x="118" y="104"/>
                    </a:lnTo>
                    <a:lnTo>
                      <a:pt x="115" y="108"/>
                    </a:lnTo>
                    <a:lnTo>
                      <a:pt x="109" y="107"/>
                    </a:lnTo>
                    <a:lnTo>
                      <a:pt x="107" y="110"/>
                    </a:lnTo>
                    <a:lnTo>
                      <a:pt x="113" y="119"/>
                    </a:lnTo>
                    <a:lnTo>
                      <a:pt x="109" y="128"/>
                    </a:lnTo>
                    <a:lnTo>
                      <a:pt x="106" y="138"/>
                    </a:lnTo>
                    <a:lnTo>
                      <a:pt x="109" y="143"/>
                    </a:lnTo>
                    <a:lnTo>
                      <a:pt x="112" y="152"/>
                    </a:lnTo>
                    <a:lnTo>
                      <a:pt x="110" y="155"/>
                    </a:lnTo>
                    <a:lnTo>
                      <a:pt x="115" y="161"/>
                    </a:lnTo>
                    <a:lnTo>
                      <a:pt x="115" y="164"/>
                    </a:lnTo>
                    <a:lnTo>
                      <a:pt x="119" y="164"/>
                    </a:lnTo>
                    <a:lnTo>
                      <a:pt x="122" y="169"/>
                    </a:lnTo>
                    <a:lnTo>
                      <a:pt x="122" y="178"/>
                    </a:lnTo>
                    <a:lnTo>
                      <a:pt x="116" y="183"/>
                    </a:lnTo>
                    <a:lnTo>
                      <a:pt x="110" y="183"/>
                    </a:lnTo>
                    <a:lnTo>
                      <a:pt x="107" y="180"/>
                    </a:lnTo>
                    <a:lnTo>
                      <a:pt x="113" y="186"/>
                    </a:lnTo>
                    <a:lnTo>
                      <a:pt x="115" y="193"/>
                    </a:lnTo>
                    <a:lnTo>
                      <a:pt x="124" y="201"/>
                    </a:lnTo>
                    <a:lnTo>
                      <a:pt x="125" y="204"/>
                    </a:lnTo>
                    <a:lnTo>
                      <a:pt x="128" y="205"/>
                    </a:lnTo>
                    <a:lnTo>
                      <a:pt x="130" y="214"/>
                    </a:lnTo>
                    <a:lnTo>
                      <a:pt x="122" y="216"/>
                    </a:lnTo>
                    <a:lnTo>
                      <a:pt x="116" y="222"/>
                    </a:lnTo>
                    <a:lnTo>
                      <a:pt x="109" y="219"/>
                    </a:lnTo>
                    <a:lnTo>
                      <a:pt x="104" y="222"/>
                    </a:lnTo>
                    <a:lnTo>
                      <a:pt x="104" y="231"/>
                    </a:lnTo>
                    <a:lnTo>
                      <a:pt x="101" y="228"/>
                    </a:lnTo>
                    <a:lnTo>
                      <a:pt x="89" y="227"/>
                    </a:lnTo>
                    <a:lnTo>
                      <a:pt x="84" y="222"/>
                    </a:lnTo>
                    <a:lnTo>
                      <a:pt x="71" y="219"/>
                    </a:lnTo>
                    <a:lnTo>
                      <a:pt x="68" y="216"/>
                    </a:lnTo>
                    <a:lnTo>
                      <a:pt x="63" y="216"/>
                    </a:lnTo>
                    <a:lnTo>
                      <a:pt x="60" y="214"/>
                    </a:lnTo>
                    <a:lnTo>
                      <a:pt x="47" y="213"/>
                    </a:lnTo>
                    <a:lnTo>
                      <a:pt x="42" y="216"/>
                    </a:lnTo>
                    <a:lnTo>
                      <a:pt x="34" y="208"/>
                    </a:lnTo>
                    <a:lnTo>
                      <a:pt x="30" y="202"/>
                    </a:lnTo>
                    <a:lnTo>
                      <a:pt x="12" y="207"/>
                    </a:lnTo>
                    <a:lnTo>
                      <a:pt x="7" y="204"/>
                    </a:lnTo>
                    <a:lnTo>
                      <a:pt x="4" y="196"/>
                    </a:lnTo>
                    <a:lnTo>
                      <a:pt x="6" y="186"/>
                    </a:lnTo>
                    <a:lnTo>
                      <a:pt x="16" y="183"/>
                    </a:lnTo>
                    <a:lnTo>
                      <a:pt x="19" y="180"/>
                    </a:lnTo>
                    <a:lnTo>
                      <a:pt x="25" y="178"/>
                    </a:lnTo>
                    <a:lnTo>
                      <a:pt x="28" y="172"/>
                    </a:lnTo>
                    <a:lnTo>
                      <a:pt x="37" y="163"/>
                    </a:lnTo>
                    <a:lnTo>
                      <a:pt x="34" y="161"/>
                    </a:lnTo>
                    <a:lnTo>
                      <a:pt x="33" y="154"/>
                    </a:lnTo>
                    <a:lnTo>
                      <a:pt x="39" y="145"/>
                    </a:lnTo>
                    <a:lnTo>
                      <a:pt x="33" y="142"/>
                    </a:lnTo>
                    <a:lnTo>
                      <a:pt x="34" y="126"/>
                    </a:lnTo>
                    <a:lnTo>
                      <a:pt x="40" y="116"/>
                    </a:lnTo>
                    <a:lnTo>
                      <a:pt x="33" y="113"/>
                    </a:lnTo>
                    <a:lnTo>
                      <a:pt x="27" y="105"/>
                    </a:lnTo>
                    <a:lnTo>
                      <a:pt x="22" y="97"/>
                    </a:lnTo>
                    <a:lnTo>
                      <a:pt x="25" y="91"/>
                    </a:lnTo>
                    <a:lnTo>
                      <a:pt x="19" y="88"/>
                    </a:lnTo>
                    <a:lnTo>
                      <a:pt x="4" y="91"/>
                    </a:lnTo>
                    <a:lnTo>
                      <a:pt x="0" y="82"/>
                    </a:lnTo>
                    <a:lnTo>
                      <a:pt x="19" y="53"/>
                    </a:lnTo>
                    <a:lnTo>
                      <a:pt x="24" y="49"/>
                    </a:lnTo>
                    <a:lnTo>
                      <a:pt x="18" y="44"/>
                    </a:lnTo>
                    <a:lnTo>
                      <a:pt x="21" y="43"/>
                    </a:lnTo>
                    <a:lnTo>
                      <a:pt x="24" y="34"/>
                    </a:lnTo>
                    <a:lnTo>
                      <a:pt x="36" y="14"/>
                    </a:lnTo>
                    <a:lnTo>
                      <a:pt x="44" y="12"/>
                    </a:lnTo>
                    <a:lnTo>
                      <a:pt x="50" y="14"/>
                    </a:lnTo>
                    <a:lnTo>
                      <a:pt x="53" y="21"/>
                    </a:lnTo>
                    <a:lnTo>
                      <a:pt x="56" y="20"/>
                    </a:lnTo>
                    <a:lnTo>
                      <a:pt x="56" y="24"/>
                    </a:lnTo>
                    <a:lnTo>
                      <a:pt x="62" y="23"/>
                    </a:lnTo>
                    <a:lnTo>
                      <a:pt x="63" y="26"/>
                    </a:lnTo>
                    <a:lnTo>
                      <a:pt x="72" y="26"/>
                    </a:lnTo>
                    <a:lnTo>
                      <a:pt x="62" y="37"/>
                    </a:lnTo>
                    <a:lnTo>
                      <a:pt x="65" y="40"/>
                    </a:lnTo>
                    <a:lnTo>
                      <a:pt x="74" y="34"/>
                    </a:lnTo>
                    <a:lnTo>
                      <a:pt x="78" y="31"/>
                    </a:lnTo>
                    <a:lnTo>
                      <a:pt x="83" y="29"/>
                    </a:lnTo>
                    <a:lnTo>
                      <a:pt x="83" y="26"/>
                    </a:lnTo>
                    <a:lnTo>
                      <a:pt x="92" y="12"/>
                    </a:lnTo>
                    <a:lnTo>
                      <a:pt x="95" y="5"/>
                    </a:lnTo>
                    <a:lnTo>
                      <a:pt x="101" y="3"/>
                    </a:lnTo>
                    <a:lnTo>
                      <a:pt x="112" y="0"/>
                    </a:lnTo>
                    <a:lnTo>
                      <a:pt x="116" y="6"/>
                    </a:lnTo>
                    <a:lnTo>
                      <a:pt x="115" y="9"/>
                    </a:lnTo>
                    <a:lnTo>
                      <a:pt x="121" y="17"/>
                    </a:lnTo>
                    <a:lnTo>
                      <a:pt x="119" y="24"/>
                    </a:lnTo>
                    <a:lnTo>
                      <a:pt x="125" y="31"/>
                    </a:lnTo>
                    <a:lnTo>
                      <a:pt x="132" y="24"/>
                    </a:lnTo>
                    <a:lnTo>
                      <a:pt x="135" y="24"/>
                    </a:lnTo>
                    <a:lnTo>
                      <a:pt x="138" y="20"/>
                    </a:lnTo>
                    <a:lnTo>
                      <a:pt x="145" y="20"/>
                    </a:lnTo>
                    <a:lnTo>
                      <a:pt x="153" y="32"/>
                    </a:lnTo>
                    <a:lnTo>
                      <a:pt x="153" y="35"/>
                    </a:lnTo>
                    <a:lnTo>
                      <a:pt x="165" y="47"/>
                    </a:lnTo>
                    <a:lnTo>
                      <a:pt x="171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0" name="Freeform 3332">
                <a:extLst>
                  <a:ext uri="{FF2B5EF4-FFF2-40B4-BE49-F238E27FC236}">
                    <a16:creationId xmlns:a16="http://schemas.microsoft.com/office/drawing/2014/main" id="{8DFA2F46-2237-30F2-0341-218843162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505"/>
                <a:ext cx="89" cy="115"/>
              </a:xfrm>
              <a:custGeom>
                <a:avLst/>
                <a:gdLst>
                  <a:gd name="T0" fmla="*/ 177 w 177"/>
                  <a:gd name="T1" fmla="*/ 70 h 231"/>
                  <a:gd name="T2" fmla="*/ 169 w 177"/>
                  <a:gd name="T3" fmla="*/ 84 h 231"/>
                  <a:gd name="T4" fmla="*/ 162 w 177"/>
                  <a:gd name="T5" fmla="*/ 93 h 231"/>
                  <a:gd name="T6" fmla="*/ 148 w 177"/>
                  <a:gd name="T7" fmla="*/ 96 h 231"/>
                  <a:gd name="T8" fmla="*/ 139 w 177"/>
                  <a:gd name="T9" fmla="*/ 91 h 231"/>
                  <a:gd name="T10" fmla="*/ 132 w 177"/>
                  <a:gd name="T11" fmla="*/ 96 h 231"/>
                  <a:gd name="T12" fmla="*/ 122 w 177"/>
                  <a:gd name="T13" fmla="*/ 105 h 231"/>
                  <a:gd name="T14" fmla="*/ 115 w 177"/>
                  <a:gd name="T15" fmla="*/ 108 h 231"/>
                  <a:gd name="T16" fmla="*/ 107 w 177"/>
                  <a:gd name="T17" fmla="*/ 110 h 231"/>
                  <a:gd name="T18" fmla="*/ 109 w 177"/>
                  <a:gd name="T19" fmla="*/ 128 h 231"/>
                  <a:gd name="T20" fmla="*/ 109 w 177"/>
                  <a:gd name="T21" fmla="*/ 143 h 231"/>
                  <a:gd name="T22" fmla="*/ 110 w 177"/>
                  <a:gd name="T23" fmla="*/ 155 h 231"/>
                  <a:gd name="T24" fmla="*/ 115 w 177"/>
                  <a:gd name="T25" fmla="*/ 164 h 231"/>
                  <a:gd name="T26" fmla="*/ 122 w 177"/>
                  <a:gd name="T27" fmla="*/ 169 h 231"/>
                  <a:gd name="T28" fmla="*/ 116 w 177"/>
                  <a:gd name="T29" fmla="*/ 183 h 231"/>
                  <a:gd name="T30" fmla="*/ 107 w 177"/>
                  <a:gd name="T31" fmla="*/ 180 h 231"/>
                  <a:gd name="T32" fmla="*/ 115 w 177"/>
                  <a:gd name="T33" fmla="*/ 193 h 231"/>
                  <a:gd name="T34" fmla="*/ 125 w 177"/>
                  <a:gd name="T35" fmla="*/ 204 h 231"/>
                  <a:gd name="T36" fmla="*/ 130 w 177"/>
                  <a:gd name="T37" fmla="*/ 214 h 231"/>
                  <a:gd name="T38" fmla="*/ 116 w 177"/>
                  <a:gd name="T39" fmla="*/ 222 h 231"/>
                  <a:gd name="T40" fmla="*/ 104 w 177"/>
                  <a:gd name="T41" fmla="*/ 222 h 231"/>
                  <a:gd name="T42" fmla="*/ 101 w 177"/>
                  <a:gd name="T43" fmla="*/ 228 h 231"/>
                  <a:gd name="T44" fmla="*/ 84 w 177"/>
                  <a:gd name="T45" fmla="*/ 222 h 231"/>
                  <a:gd name="T46" fmla="*/ 68 w 177"/>
                  <a:gd name="T47" fmla="*/ 216 h 231"/>
                  <a:gd name="T48" fmla="*/ 60 w 177"/>
                  <a:gd name="T49" fmla="*/ 214 h 231"/>
                  <a:gd name="T50" fmla="*/ 42 w 177"/>
                  <a:gd name="T51" fmla="*/ 216 h 231"/>
                  <a:gd name="T52" fmla="*/ 30 w 177"/>
                  <a:gd name="T53" fmla="*/ 202 h 231"/>
                  <a:gd name="T54" fmla="*/ 7 w 177"/>
                  <a:gd name="T55" fmla="*/ 204 h 231"/>
                  <a:gd name="T56" fmla="*/ 6 w 177"/>
                  <a:gd name="T57" fmla="*/ 186 h 231"/>
                  <a:gd name="T58" fmla="*/ 19 w 177"/>
                  <a:gd name="T59" fmla="*/ 180 h 231"/>
                  <a:gd name="T60" fmla="*/ 28 w 177"/>
                  <a:gd name="T61" fmla="*/ 172 h 231"/>
                  <a:gd name="T62" fmla="*/ 34 w 177"/>
                  <a:gd name="T63" fmla="*/ 161 h 231"/>
                  <a:gd name="T64" fmla="*/ 39 w 177"/>
                  <a:gd name="T65" fmla="*/ 145 h 231"/>
                  <a:gd name="T66" fmla="*/ 34 w 177"/>
                  <a:gd name="T67" fmla="*/ 126 h 231"/>
                  <a:gd name="T68" fmla="*/ 33 w 177"/>
                  <a:gd name="T69" fmla="*/ 113 h 231"/>
                  <a:gd name="T70" fmla="*/ 22 w 177"/>
                  <a:gd name="T71" fmla="*/ 97 h 231"/>
                  <a:gd name="T72" fmla="*/ 19 w 177"/>
                  <a:gd name="T73" fmla="*/ 88 h 231"/>
                  <a:gd name="T74" fmla="*/ 0 w 177"/>
                  <a:gd name="T75" fmla="*/ 82 h 231"/>
                  <a:gd name="T76" fmla="*/ 24 w 177"/>
                  <a:gd name="T77" fmla="*/ 49 h 231"/>
                  <a:gd name="T78" fmla="*/ 21 w 177"/>
                  <a:gd name="T79" fmla="*/ 43 h 231"/>
                  <a:gd name="T80" fmla="*/ 36 w 177"/>
                  <a:gd name="T81" fmla="*/ 14 h 231"/>
                  <a:gd name="T82" fmla="*/ 50 w 177"/>
                  <a:gd name="T83" fmla="*/ 14 h 231"/>
                  <a:gd name="T84" fmla="*/ 56 w 177"/>
                  <a:gd name="T85" fmla="*/ 20 h 231"/>
                  <a:gd name="T86" fmla="*/ 62 w 177"/>
                  <a:gd name="T87" fmla="*/ 23 h 231"/>
                  <a:gd name="T88" fmla="*/ 72 w 177"/>
                  <a:gd name="T89" fmla="*/ 26 h 231"/>
                  <a:gd name="T90" fmla="*/ 65 w 177"/>
                  <a:gd name="T91" fmla="*/ 40 h 231"/>
                  <a:gd name="T92" fmla="*/ 78 w 177"/>
                  <a:gd name="T93" fmla="*/ 31 h 231"/>
                  <a:gd name="T94" fmla="*/ 83 w 177"/>
                  <a:gd name="T95" fmla="*/ 26 h 231"/>
                  <a:gd name="T96" fmla="*/ 95 w 177"/>
                  <a:gd name="T97" fmla="*/ 5 h 231"/>
                  <a:gd name="T98" fmla="*/ 112 w 177"/>
                  <a:gd name="T99" fmla="*/ 0 h 231"/>
                  <a:gd name="T100" fmla="*/ 115 w 177"/>
                  <a:gd name="T101" fmla="*/ 9 h 231"/>
                  <a:gd name="T102" fmla="*/ 119 w 177"/>
                  <a:gd name="T103" fmla="*/ 24 h 231"/>
                  <a:gd name="T104" fmla="*/ 132 w 177"/>
                  <a:gd name="T105" fmla="*/ 24 h 231"/>
                  <a:gd name="T106" fmla="*/ 138 w 177"/>
                  <a:gd name="T107" fmla="*/ 20 h 231"/>
                  <a:gd name="T108" fmla="*/ 153 w 177"/>
                  <a:gd name="T109" fmla="*/ 32 h 231"/>
                  <a:gd name="T110" fmla="*/ 165 w 177"/>
                  <a:gd name="T111" fmla="*/ 47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7" h="231">
                    <a:moveTo>
                      <a:pt x="171" y="52"/>
                    </a:moveTo>
                    <a:lnTo>
                      <a:pt x="177" y="70"/>
                    </a:lnTo>
                    <a:lnTo>
                      <a:pt x="171" y="79"/>
                    </a:lnTo>
                    <a:lnTo>
                      <a:pt x="169" y="84"/>
                    </a:lnTo>
                    <a:lnTo>
                      <a:pt x="165" y="87"/>
                    </a:lnTo>
                    <a:lnTo>
                      <a:pt x="162" y="93"/>
                    </a:lnTo>
                    <a:lnTo>
                      <a:pt x="154" y="93"/>
                    </a:lnTo>
                    <a:lnTo>
                      <a:pt x="148" y="96"/>
                    </a:lnTo>
                    <a:lnTo>
                      <a:pt x="147" y="93"/>
                    </a:lnTo>
                    <a:lnTo>
                      <a:pt x="139" y="91"/>
                    </a:lnTo>
                    <a:lnTo>
                      <a:pt x="138" y="91"/>
                    </a:lnTo>
                    <a:lnTo>
                      <a:pt x="132" y="96"/>
                    </a:lnTo>
                    <a:lnTo>
                      <a:pt x="128" y="102"/>
                    </a:lnTo>
                    <a:lnTo>
                      <a:pt x="122" y="105"/>
                    </a:lnTo>
                    <a:lnTo>
                      <a:pt x="118" y="104"/>
                    </a:lnTo>
                    <a:lnTo>
                      <a:pt x="115" y="108"/>
                    </a:lnTo>
                    <a:lnTo>
                      <a:pt x="109" y="107"/>
                    </a:lnTo>
                    <a:lnTo>
                      <a:pt x="107" y="110"/>
                    </a:lnTo>
                    <a:lnTo>
                      <a:pt x="113" y="119"/>
                    </a:lnTo>
                    <a:lnTo>
                      <a:pt x="109" y="128"/>
                    </a:lnTo>
                    <a:lnTo>
                      <a:pt x="106" y="138"/>
                    </a:lnTo>
                    <a:lnTo>
                      <a:pt x="109" y="143"/>
                    </a:lnTo>
                    <a:lnTo>
                      <a:pt x="112" y="152"/>
                    </a:lnTo>
                    <a:lnTo>
                      <a:pt x="110" y="155"/>
                    </a:lnTo>
                    <a:lnTo>
                      <a:pt x="115" y="161"/>
                    </a:lnTo>
                    <a:lnTo>
                      <a:pt x="115" y="164"/>
                    </a:lnTo>
                    <a:lnTo>
                      <a:pt x="119" y="164"/>
                    </a:lnTo>
                    <a:lnTo>
                      <a:pt x="122" y="169"/>
                    </a:lnTo>
                    <a:lnTo>
                      <a:pt x="122" y="178"/>
                    </a:lnTo>
                    <a:lnTo>
                      <a:pt x="116" y="183"/>
                    </a:lnTo>
                    <a:lnTo>
                      <a:pt x="110" y="183"/>
                    </a:lnTo>
                    <a:lnTo>
                      <a:pt x="107" y="180"/>
                    </a:lnTo>
                    <a:lnTo>
                      <a:pt x="113" y="186"/>
                    </a:lnTo>
                    <a:lnTo>
                      <a:pt x="115" y="193"/>
                    </a:lnTo>
                    <a:lnTo>
                      <a:pt x="124" y="201"/>
                    </a:lnTo>
                    <a:lnTo>
                      <a:pt x="125" y="204"/>
                    </a:lnTo>
                    <a:lnTo>
                      <a:pt x="128" y="205"/>
                    </a:lnTo>
                    <a:lnTo>
                      <a:pt x="130" y="214"/>
                    </a:lnTo>
                    <a:lnTo>
                      <a:pt x="122" y="216"/>
                    </a:lnTo>
                    <a:lnTo>
                      <a:pt x="116" y="222"/>
                    </a:lnTo>
                    <a:lnTo>
                      <a:pt x="109" y="219"/>
                    </a:lnTo>
                    <a:lnTo>
                      <a:pt x="104" y="222"/>
                    </a:lnTo>
                    <a:lnTo>
                      <a:pt x="104" y="231"/>
                    </a:lnTo>
                    <a:lnTo>
                      <a:pt x="101" y="228"/>
                    </a:lnTo>
                    <a:lnTo>
                      <a:pt x="89" y="227"/>
                    </a:lnTo>
                    <a:lnTo>
                      <a:pt x="84" y="222"/>
                    </a:lnTo>
                    <a:lnTo>
                      <a:pt x="71" y="219"/>
                    </a:lnTo>
                    <a:lnTo>
                      <a:pt x="68" y="216"/>
                    </a:lnTo>
                    <a:lnTo>
                      <a:pt x="63" y="216"/>
                    </a:lnTo>
                    <a:lnTo>
                      <a:pt x="60" y="214"/>
                    </a:lnTo>
                    <a:lnTo>
                      <a:pt x="47" y="213"/>
                    </a:lnTo>
                    <a:lnTo>
                      <a:pt x="42" y="216"/>
                    </a:lnTo>
                    <a:lnTo>
                      <a:pt x="34" y="208"/>
                    </a:lnTo>
                    <a:lnTo>
                      <a:pt x="30" y="202"/>
                    </a:lnTo>
                    <a:lnTo>
                      <a:pt x="12" y="207"/>
                    </a:lnTo>
                    <a:lnTo>
                      <a:pt x="7" y="204"/>
                    </a:lnTo>
                    <a:lnTo>
                      <a:pt x="4" y="196"/>
                    </a:lnTo>
                    <a:lnTo>
                      <a:pt x="6" y="186"/>
                    </a:lnTo>
                    <a:lnTo>
                      <a:pt x="16" y="183"/>
                    </a:lnTo>
                    <a:lnTo>
                      <a:pt x="19" y="180"/>
                    </a:lnTo>
                    <a:lnTo>
                      <a:pt x="25" y="178"/>
                    </a:lnTo>
                    <a:lnTo>
                      <a:pt x="28" y="172"/>
                    </a:lnTo>
                    <a:lnTo>
                      <a:pt x="37" y="163"/>
                    </a:lnTo>
                    <a:lnTo>
                      <a:pt x="34" y="161"/>
                    </a:lnTo>
                    <a:lnTo>
                      <a:pt x="33" y="154"/>
                    </a:lnTo>
                    <a:lnTo>
                      <a:pt x="39" y="145"/>
                    </a:lnTo>
                    <a:lnTo>
                      <a:pt x="33" y="142"/>
                    </a:lnTo>
                    <a:lnTo>
                      <a:pt x="34" y="126"/>
                    </a:lnTo>
                    <a:lnTo>
                      <a:pt x="40" y="116"/>
                    </a:lnTo>
                    <a:lnTo>
                      <a:pt x="33" y="113"/>
                    </a:lnTo>
                    <a:lnTo>
                      <a:pt x="27" y="105"/>
                    </a:lnTo>
                    <a:lnTo>
                      <a:pt x="22" y="97"/>
                    </a:lnTo>
                    <a:lnTo>
                      <a:pt x="25" y="91"/>
                    </a:lnTo>
                    <a:lnTo>
                      <a:pt x="19" y="88"/>
                    </a:lnTo>
                    <a:lnTo>
                      <a:pt x="4" y="91"/>
                    </a:lnTo>
                    <a:lnTo>
                      <a:pt x="0" y="82"/>
                    </a:lnTo>
                    <a:lnTo>
                      <a:pt x="19" y="53"/>
                    </a:lnTo>
                    <a:lnTo>
                      <a:pt x="24" y="49"/>
                    </a:lnTo>
                    <a:lnTo>
                      <a:pt x="18" y="44"/>
                    </a:lnTo>
                    <a:lnTo>
                      <a:pt x="21" y="43"/>
                    </a:lnTo>
                    <a:lnTo>
                      <a:pt x="24" y="34"/>
                    </a:lnTo>
                    <a:lnTo>
                      <a:pt x="36" y="14"/>
                    </a:lnTo>
                    <a:lnTo>
                      <a:pt x="44" y="12"/>
                    </a:lnTo>
                    <a:lnTo>
                      <a:pt x="50" y="14"/>
                    </a:lnTo>
                    <a:lnTo>
                      <a:pt x="53" y="21"/>
                    </a:lnTo>
                    <a:lnTo>
                      <a:pt x="56" y="20"/>
                    </a:lnTo>
                    <a:lnTo>
                      <a:pt x="56" y="24"/>
                    </a:lnTo>
                    <a:lnTo>
                      <a:pt x="62" y="23"/>
                    </a:lnTo>
                    <a:lnTo>
                      <a:pt x="63" y="26"/>
                    </a:lnTo>
                    <a:lnTo>
                      <a:pt x="72" y="26"/>
                    </a:lnTo>
                    <a:lnTo>
                      <a:pt x="62" y="37"/>
                    </a:lnTo>
                    <a:lnTo>
                      <a:pt x="65" y="40"/>
                    </a:lnTo>
                    <a:lnTo>
                      <a:pt x="74" y="34"/>
                    </a:lnTo>
                    <a:lnTo>
                      <a:pt x="78" y="31"/>
                    </a:lnTo>
                    <a:lnTo>
                      <a:pt x="83" y="29"/>
                    </a:lnTo>
                    <a:lnTo>
                      <a:pt x="83" y="26"/>
                    </a:lnTo>
                    <a:lnTo>
                      <a:pt x="92" y="12"/>
                    </a:lnTo>
                    <a:lnTo>
                      <a:pt x="95" y="5"/>
                    </a:lnTo>
                    <a:lnTo>
                      <a:pt x="101" y="3"/>
                    </a:lnTo>
                    <a:lnTo>
                      <a:pt x="112" y="0"/>
                    </a:lnTo>
                    <a:lnTo>
                      <a:pt x="116" y="6"/>
                    </a:lnTo>
                    <a:lnTo>
                      <a:pt x="115" y="9"/>
                    </a:lnTo>
                    <a:lnTo>
                      <a:pt x="121" y="17"/>
                    </a:lnTo>
                    <a:lnTo>
                      <a:pt x="119" y="24"/>
                    </a:lnTo>
                    <a:lnTo>
                      <a:pt x="125" y="31"/>
                    </a:lnTo>
                    <a:lnTo>
                      <a:pt x="132" y="24"/>
                    </a:lnTo>
                    <a:lnTo>
                      <a:pt x="135" y="24"/>
                    </a:lnTo>
                    <a:lnTo>
                      <a:pt x="138" y="20"/>
                    </a:lnTo>
                    <a:lnTo>
                      <a:pt x="145" y="20"/>
                    </a:lnTo>
                    <a:lnTo>
                      <a:pt x="153" y="32"/>
                    </a:lnTo>
                    <a:lnTo>
                      <a:pt x="153" y="35"/>
                    </a:lnTo>
                    <a:lnTo>
                      <a:pt x="165" y="47"/>
                    </a:lnTo>
                    <a:lnTo>
                      <a:pt x="171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1" name="Freeform 3333">
                <a:extLst>
                  <a:ext uri="{FF2B5EF4-FFF2-40B4-BE49-F238E27FC236}">
                    <a16:creationId xmlns:a16="http://schemas.microsoft.com/office/drawing/2014/main" id="{E1AA3786-B411-8417-4A41-51EDA3AE8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336"/>
                <a:ext cx="104" cy="137"/>
              </a:xfrm>
              <a:custGeom>
                <a:avLst/>
                <a:gdLst>
                  <a:gd name="T0" fmla="*/ 49 w 210"/>
                  <a:gd name="T1" fmla="*/ 97 h 275"/>
                  <a:gd name="T2" fmla="*/ 9 w 210"/>
                  <a:gd name="T3" fmla="*/ 106 h 275"/>
                  <a:gd name="T4" fmla="*/ 16 w 210"/>
                  <a:gd name="T5" fmla="*/ 115 h 275"/>
                  <a:gd name="T6" fmla="*/ 19 w 210"/>
                  <a:gd name="T7" fmla="*/ 135 h 275"/>
                  <a:gd name="T8" fmla="*/ 16 w 210"/>
                  <a:gd name="T9" fmla="*/ 149 h 275"/>
                  <a:gd name="T10" fmla="*/ 0 w 210"/>
                  <a:gd name="T11" fmla="*/ 165 h 275"/>
                  <a:gd name="T12" fmla="*/ 26 w 210"/>
                  <a:gd name="T13" fmla="*/ 178 h 275"/>
                  <a:gd name="T14" fmla="*/ 25 w 210"/>
                  <a:gd name="T15" fmla="*/ 197 h 275"/>
                  <a:gd name="T16" fmla="*/ 34 w 210"/>
                  <a:gd name="T17" fmla="*/ 213 h 275"/>
                  <a:gd name="T18" fmla="*/ 82 w 210"/>
                  <a:gd name="T19" fmla="*/ 229 h 275"/>
                  <a:gd name="T20" fmla="*/ 107 w 210"/>
                  <a:gd name="T21" fmla="*/ 255 h 275"/>
                  <a:gd name="T22" fmla="*/ 117 w 210"/>
                  <a:gd name="T23" fmla="*/ 260 h 275"/>
                  <a:gd name="T24" fmla="*/ 152 w 210"/>
                  <a:gd name="T25" fmla="*/ 267 h 275"/>
                  <a:gd name="T26" fmla="*/ 169 w 210"/>
                  <a:gd name="T27" fmla="*/ 255 h 275"/>
                  <a:gd name="T28" fmla="*/ 178 w 210"/>
                  <a:gd name="T29" fmla="*/ 237 h 275"/>
                  <a:gd name="T30" fmla="*/ 146 w 210"/>
                  <a:gd name="T31" fmla="*/ 200 h 275"/>
                  <a:gd name="T32" fmla="*/ 143 w 210"/>
                  <a:gd name="T33" fmla="*/ 185 h 275"/>
                  <a:gd name="T34" fmla="*/ 122 w 210"/>
                  <a:gd name="T35" fmla="*/ 172 h 275"/>
                  <a:gd name="T36" fmla="*/ 116 w 210"/>
                  <a:gd name="T37" fmla="*/ 152 h 275"/>
                  <a:gd name="T38" fmla="*/ 96 w 210"/>
                  <a:gd name="T39" fmla="*/ 158 h 275"/>
                  <a:gd name="T40" fmla="*/ 122 w 210"/>
                  <a:gd name="T41" fmla="*/ 137 h 275"/>
                  <a:gd name="T42" fmla="*/ 128 w 210"/>
                  <a:gd name="T43" fmla="*/ 127 h 275"/>
                  <a:gd name="T44" fmla="*/ 122 w 210"/>
                  <a:gd name="T45" fmla="*/ 115 h 275"/>
                  <a:gd name="T46" fmla="*/ 131 w 210"/>
                  <a:gd name="T47" fmla="*/ 105 h 275"/>
                  <a:gd name="T48" fmla="*/ 146 w 210"/>
                  <a:gd name="T49" fmla="*/ 115 h 275"/>
                  <a:gd name="T50" fmla="*/ 164 w 210"/>
                  <a:gd name="T51" fmla="*/ 126 h 275"/>
                  <a:gd name="T52" fmla="*/ 189 w 210"/>
                  <a:gd name="T53" fmla="*/ 126 h 275"/>
                  <a:gd name="T54" fmla="*/ 198 w 210"/>
                  <a:gd name="T55" fmla="*/ 109 h 275"/>
                  <a:gd name="T56" fmla="*/ 201 w 210"/>
                  <a:gd name="T57" fmla="*/ 88 h 275"/>
                  <a:gd name="T58" fmla="*/ 210 w 210"/>
                  <a:gd name="T59" fmla="*/ 71 h 275"/>
                  <a:gd name="T60" fmla="*/ 195 w 210"/>
                  <a:gd name="T61" fmla="*/ 62 h 275"/>
                  <a:gd name="T62" fmla="*/ 170 w 210"/>
                  <a:gd name="T63" fmla="*/ 62 h 275"/>
                  <a:gd name="T64" fmla="*/ 176 w 210"/>
                  <a:gd name="T65" fmla="*/ 45 h 275"/>
                  <a:gd name="T66" fmla="*/ 175 w 210"/>
                  <a:gd name="T67" fmla="*/ 26 h 275"/>
                  <a:gd name="T68" fmla="*/ 172 w 210"/>
                  <a:gd name="T69" fmla="*/ 1 h 275"/>
                  <a:gd name="T70" fmla="*/ 152 w 210"/>
                  <a:gd name="T71" fmla="*/ 10 h 275"/>
                  <a:gd name="T72" fmla="*/ 138 w 210"/>
                  <a:gd name="T73" fmla="*/ 24 h 275"/>
                  <a:gd name="T74" fmla="*/ 131 w 210"/>
                  <a:gd name="T75" fmla="*/ 39 h 275"/>
                  <a:gd name="T76" fmla="*/ 110 w 210"/>
                  <a:gd name="T77" fmla="*/ 51 h 275"/>
                  <a:gd name="T78" fmla="*/ 117 w 210"/>
                  <a:gd name="T79" fmla="*/ 71 h 275"/>
                  <a:gd name="T80" fmla="*/ 104 w 210"/>
                  <a:gd name="T81" fmla="*/ 85 h 275"/>
                  <a:gd name="T82" fmla="*/ 85 w 210"/>
                  <a:gd name="T83" fmla="*/ 86 h 275"/>
                  <a:gd name="T84" fmla="*/ 73 w 210"/>
                  <a:gd name="T85" fmla="*/ 71 h 275"/>
                  <a:gd name="T86" fmla="*/ 58 w 210"/>
                  <a:gd name="T87" fmla="*/ 68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0" h="275">
                    <a:moveTo>
                      <a:pt x="56" y="77"/>
                    </a:moveTo>
                    <a:lnTo>
                      <a:pt x="47" y="76"/>
                    </a:lnTo>
                    <a:lnTo>
                      <a:pt x="49" y="97"/>
                    </a:lnTo>
                    <a:lnTo>
                      <a:pt x="46" y="102"/>
                    </a:lnTo>
                    <a:lnTo>
                      <a:pt x="31" y="108"/>
                    </a:lnTo>
                    <a:lnTo>
                      <a:pt x="9" y="106"/>
                    </a:lnTo>
                    <a:lnTo>
                      <a:pt x="0" y="108"/>
                    </a:lnTo>
                    <a:lnTo>
                      <a:pt x="8" y="115"/>
                    </a:lnTo>
                    <a:lnTo>
                      <a:pt x="16" y="115"/>
                    </a:lnTo>
                    <a:lnTo>
                      <a:pt x="20" y="118"/>
                    </a:lnTo>
                    <a:lnTo>
                      <a:pt x="12" y="132"/>
                    </a:lnTo>
                    <a:lnTo>
                      <a:pt x="19" y="135"/>
                    </a:lnTo>
                    <a:lnTo>
                      <a:pt x="11" y="144"/>
                    </a:lnTo>
                    <a:lnTo>
                      <a:pt x="11" y="146"/>
                    </a:lnTo>
                    <a:lnTo>
                      <a:pt x="16" y="149"/>
                    </a:lnTo>
                    <a:lnTo>
                      <a:pt x="11" y="158"/>
                    </a:lnTo>
                    <a:lnTo>
                      <a:pt x="5" y="161"/>
                    </a:lnTo>
                    <a:lnTo>
                      <a:pt x="0" y="165"/>
                    </a:lnTo>
                    <a:lnTo>
                      <a:pt x="3" y="165"/>
                    </a:lnTo>
                    <a:lnTo>
                      <a:pt x="26" y="175"/>
                    </a:lnTo>
                    <a:lnTo>
                      <a:pt x="26" y="178"/>
                    </a:lnTo>
                    <a:lnTo>
                      <a:pt x="28" y="187"/>
                    </a:lnTo>
                    <a:lnTo>
                      <a:pt x="26" y="197"/>
                    </a:lnTo>
                    <a:lnTo>
                      <a:pt x="25" y="197"/>
                    </a:lnTo>
                    <a:lnTo>
                      <a:pt x="23" y="211"/>
                    </a:lnTo>
                    <a:lnTo>
                      <a:pt x="28" y="210"/>
                    </a:lnTo>
                    <a:lnTo>
                      <a:pt x="34" y="213"/>
                    </a:lnTo>
                    <a:lnTo>
                      <a:pt x="40" y="216"/>
                    </a:lnTo>
                    <a:lnTo>
                      <a:pt x="70" y="225"/>
                    </a:lnTo>
                    <a:lnTo>
                      <a:pt x="82" y="229"/>
                    </a:lnTo>
                    <a:lnTo>
                      <a:pt x="88" y="235"/>
                    </a:lnTo>
                    <a:lnTo>
                      <a:pt x="97" y="248"/>
                    </a:lnTo>
                    <a:lnTo>
                      <a:pt x="107" y="255"/>
                    </a:lnTo>
                    <a:lnTo>
                      <a:pt x="108" y="254"/>
                    </a:lnTo>
                    <a:lnTo>
                      <a:pt x="110" y="260"/>
                    </a:lnTo>
                    <a:lnTo>
                      <a:pt x="117" y="260"/>
                    </a:lnTo>
                    <a:lnTo>
                      <a:pt x="128" y="270"/>
                    </a:lnTo>
                    <a:lnTo>
                      <a:pt x="143" y="275"/>
                    </a:lnTo>
                    <a:lnTo>
                      <a:pt x="152" y="267"/>
                    </a:lnTo>
                    <a:lnTo>
                      <a:pt x="158" y="267"/>
                    </a:lnTo>
                    <a:lnTo>
                      <a:pt x="164" y="264"/>
                    </a:lnTo>
                    <a:lnTo>
                      <a:pt x="169" y="255"/>
                    </a:lnTo>
                    <a:lnTo>
                      <a:pt x="172" y="252"/>
                    </a:lnTo>
                    <a:lnTo>
                      <a:pt x="176" y="240"/>
                    </a:lnTo>
                    <a:lnTo>
                      <a:pt x="178" y="237"/>
                    </a:lnTo>
                    <a:lnTo>
                      <a:pt x="170" y="231"/>
                    </a:lnTo>
                    <a:lnTo>
                      <a:pt x="151" y="208"/>
                    </a:lnTo>
                    <a:lnTo>
                      <a:pt x="146" y="200"/>
                    </a:lnTo>
                    <a:lnTo>
                      <a:pt x="146" y="196"/>
                    </a:lnTo>
                    <a:lnTo>
                      <a:pt x="143" y="191"/>
                    </a:lnTo>
                    <a:lnTo>
                      <a:pt x="143" y="185"/>
                    </a:lnTo>
                    <a:lnTo>
                      <a:pt x="140" y="191"/>
                    </a:lnTo>
                    <a:lnTo>
                      <a:pt x="137" y="188"/>
                    </a:lnTo>
                    <a:lnTo>
                      <a:pt x="122" y="172"/>
                    </a:lnTo>
                    <a:lnTo>
                      <a:pt x="116" y="167"/>
                    </a:lnTo>
                    <a:lnTo>
                      <a:pt x="119" y="161"/>
                    </a:lnTo>
                    <a:lnTo>
                      <a:pt x="116" y="152"/>
                    </a:lnTo>
                    <a:lnTo>
                      <a:pt x="107" y="155"/>
                    </a:lnTo>
                    <a:lnTo>
                      <a:pt x="104" y="155"/>
                    </a:lnTo>
                    <a:lnTo>
                      <a:pt x="96" y="158"/>
                    </a:lnTo>
                    <a:lnTo>
                      <a:pt x="94" y="152"/>
                    </a:lnTo>
                    <a:lnTo>
                      <a:pt x="117" y="144"/>
                    </a:lnTo>
                    <a:lnTo>
                      <a:pt x="122" y="137"/>
                    </a:lnTo>
                    <a:lnTo>
                      <a:pt x="129" y="137"/>
                    </a:lnTo>
                    <a:lnTo>
                      <a:pt x="132" y="126"/>
                    </a:lnTo>
                    <a:lnTo>
                      <a:pt x="128" y="127"/>
                    </a:lnTo>
                    <a:lnTo>
                      <a:pt x="122" y="124"/>
                    </a:lnTo>
                    <a:lnTo>
                      <a:pt x="119" y="121"/>
                    </a:lnTo>
                    <a:lnTo>
                      <a:pt x="122" y="115"/>
                    </a:lnTo>
                    <a:lnTo>
                      <a:pt x="125" y="115"/>
                    </a:lnTo>
                    <a:lnTo>
                      <a:pt x="128" y="109"/>
                    </a:lnTo>
                    <a:lnTo>
                      <a:pt x="131" y="105"/>
                    </a:lnTo>
                    <a:lnTo>
                      <a:pt x="135" y="106"/>
                    </a:lnTo>
                    <a:lnTo>
                      <a:pt x="143" y="111"/>
                    </a:lnTo>
                    <a:lnTo>
                      <a:pt x="146" y="115"/>
                    </a:lnTo>
                    <a:lnTo>
                      <a:pt x="163" y="115"/>
                    </a:lnTo>
                    <a:lnTo>
                      <a:pt x="166" y="118"/>
                    </a:lnTo>
                    <a:lnTo>
                      <a:pt x="164" y="126"/>
                    </a:lnTo>
                    <a:lnTo>
                      <a:pt x="176" y="135"/>
                    </a:lnTo>
                    <a:lnTo>
                      <a:pt x="184" y="129"/>
                    </a:lnTo>
                    <a:lnTo>
                      <a:pt x="189" y="126"/>
                    </a:lnTo>
                    <a:lnTo>
                      <a:pt x="198" y="124"/>
                    </a:lnTo>
                    <a:lnTo>
                      <a:pt x="198" y="114"/>
                    </a:lnTo>
                    <a:lnTo>
                      <a:pt x="198" y="109"/>
                    </a:lnTo>
                    <a:lnTo>
                      <a:pt x="198" y="105"/>
                    </a:lnTo>
                    <a:lnTo>
                      <a:pt x="199" y="99"/>
                    </a:lnTo>
                    <a:lnTo>
                      <a:pt x="201" y="88"/>
                    </a:lnTo>
                    <a:lnTo>
                      <a:pt x="204" y="88"/>
                    </a:lnTo>
                    <a:lnTo>
                      <a:pt x="208" y="79"/>
                    </a:lnTo>
                    <a:lnTo>
                      <a:pt x="210" y="71"/>
                    </a:lnTo>
                    <a:lnTo>
                      <a:pt x="208" y="65"/>
                    </a:lnTo>
                    <a:lnTo>
                      <a:pt x="204" y="61"/>
                    </a:lnTo>
                    <a:lnTo>
                      <a:pt x="195" y="62"/>
                    </a:lnTo>
                    <a:lnTo>
                      <a:pt x="189" y="67"/>
                    </a:lnTo>
                    <a:lnTo>
                      <a:pt x="181" y="62"/>
                    </a:lnTo>
                    <a:lnTo>
                      <a:pt x="170" y="62"/>
                    </a:lnTo>
                    <a:lnTo>
                      <a:pt x="170" y="51"/>
                    </a:lnTo>
                    <a:lnTo>
                      <a:pt x="173" y="55"/>
                    </a:lnTo>
                    <a:lnTo>
                      <a:pt x="176" y="45"/>
                    </a:lnTo>
                    <a:lnTo>
                      <a:pt x="173" y="44"/>
                    </a:lnTo>
                    <a:lnTo>
                      <a:pt x="176" y="35"/>
                    </a:lnTo>
                    <a:lnTo>
                      <a:pt x="175" y="26"/>
                    </a:lnTo>
                    <a:lnTo>
                      <a:pt x="176" y="13"/>
                    </a:lnTo>
                    <a:lnTo>
                      <a:pt x="179" y="3"/>
                    </a:lnTo>
                    <a:lnTo>
                      <a:pt x="172" y="1"/>
                    </a:lnTo>
                    <a:lnTo>
                      <a:pt x="163" y="0"/>
                    </a:lnTo>
                    <a:lnTo>
                      <a:pt x="155" y="3"/>
                    </a:lnTo>
                    <a:lnTo>
                      <a:pt x="152" y="10"/>
                    </a:lnTo>
                    <a:lnTo>
                      <a:pt x="152" y="18"/>
                    </a:lnTo>
                    <a:lnTo>
                      <a:pt x="143" y="24"/>
                    </a:lnTo>
                    <a:lnTo>
                      <a:pt x="138" y="24"/>
                    </a:lnTo>
                    <a:lnTo>
                      <a:pt x="135" y="26"/>
                    </a:lnTo>
                    <a:lnTo>
                      <a:pt x="131" y="33"/>
                    </a:lnTo>
                    <a:lnTo>
                      <a:pt x="131" y="39"/>
                    </a:lnTo>
                    <a:lnTo>
                      <a:pt x="117" y="45"/>
                    </a:lnTo>
                    <a:lnTo>
                      <a:pt x="116" y="50"/>
                    </a:lnTo>
                    <a:lnTo>
                      <a:pt x="110" y="51"/>
                    </a:lnTo>
                    <a:lnTo>
                      <a:pt x="107" y="55"/>
                    </a:lnTo>
                    <a:lnTo>
                      <a:pt x="114" y="68"/>
                    </a:lnTo>
                    <a:lnTo>
                      <a:pt x="117" y="71"/>
                    </a:lnTo>
                    <a:lnTo>
                      <a:pt x="113" y="76"/>
                    </a:lnTo>
                    <a:lnTo>
                      <a:pt x="107" y="79"/>
                    </a:lnTo>
                    <a:lnTo>
                      <a:pt x="104" y="85"/>
                    </a:lnTo>
                    <a:lnTo>
                      <a:pt x="96" y="86"/>
                    </a:lnTo>
                    <a:lnTo>
                      <a:pt x="91" y="88"/>
                    </a:lnTo>
                    <a:lnTo>
                      <a:pt x="85" y="86"/>
                    </a:lnTo>
                    <a:lnTo>
                      <a:pt x="85" y="80"/>
                    </a:lnTo>
                    <a:lnTo>
                      <a:pt x="78" y="80"/>
                    </a:lnTo>
                    <a:lnTo>
                      <a:pt x="73" y="71"/>
                    </a:lnTo>
                    <a:lnTo>
                      <a:pt x="67" y="71"/>
                    </a:lnTo>
                    <a:lnTo>
                      <a:pt x="67" y="65"/>
                    </a:lnTo>
                    <a:lnTo>
                      <a:pt x="58" y="68"/>
                    </a:lnTo>
                    <a:lnTo>
                      <a:pt x="56" y="7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2" name="Freeform 3334">
                <a:extLst>
                  <a:ext uri="{FF2B5EF4-FFF2-40B4-BE49-F238E27FC236}">
                    <a16:creationId xmlns:a16="http://schemas.microsoft.com/office/drawing/2014/main" id="{B1F78E1F-E118-1E4A-EC14-FD971F25D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336"/>
                <a:ext cx="104" cy="137"/>
              </a:xfrm>
              <a:custGeom>
                <a:avLst/>
                <a:gdLst>
                  <a:gd name="T0" fmla="*/ 67 w 210"/>
                  <a:gd name="T1" fmla="*/ 65 h 275"/>
                  <a:gd name="T2" fmla="*/ 78 w 210"/>
                  <a:gd name="T3" fmla="*/ 80 h 275"/>
                  <a:gd name="T4" fmla="*/ 91 w 210"/>
                  <a:gd name="T5" fmla="*/ 88 h 275"/>
                  <a:gd name="T6" fmla="*/ 107 w 210"/>
                  <a:gd name="T7" fmla="*/ 79 h 275"/>
                  <a:gd name="T8" fmla="*/ 114 w 210"/>
                  <a:gd name="T9" fmla="*/ 68 h 275"/>
                  <a:gd name="T10" fmla="*/ 116 w 210"/>
                  <a:gd name="T11" fmla="*/ 50 h 275"/>
                  <a:gd name="T12" fmla="*/ 131 w 210"/>
                  <a:gd name="T13" fmla="*/ 33 h 275"/>
                  <a:gd name="T14" fmla="*/ 143 w 210"/>
                  <a:gd name="T15" fmla="*/ 24 h 275"/>
                  <a:gd name="T16" fmla="*/ 155 w 210"/>
                  <a:gd name="T17" fmla="*/ 3 h 275"/>
                  <a:gd name="T18" fmla="*/ 179 w 210"/>
                  <a:gd name="T19" fmla="*/ 3 h 275"/>
                  <a:gd name="T20" fmla="*/ 176 w 210"/>
                  <a:gd name="T21" fmla="*/ 35 h 275"/>
                  <a:gd name="T22" fmla="*/ 173 w 210"/>
                  <a:gd name="T23" fmla="*/ 55 h 275"/>
                  <a:gd name="T24" fmla="*/ 181 w 210"/>
                  <a:gd name="T25" fmla="*/ 62 h 275"/>
                  <a:gd name="T26" fmla="*/ 204 w 210"/>
                  <a:gd name="T27" fmla="*/ 61 h 275"/>
                  <a:gd name="T28" fmla="*/ 208 w 210"/>
                  <a:gd name="T29" fmla="*/ 79 h 275"/>
                  <a:gd name="T30" fmla="*/ 199 w 210"/>
                  <a:gd name="T31" fmla="*/ 99 h 275"/>
                  <a:gd name="T32" fmla="*/ 198 w 210"/>
                  <a:gd name="T33" fmla="*/ 114 h 275"/>
                  <a:gd name="T34" fmla="*/ 184 w 210"/>
                  <a:gd name="T35" fmla="*/ 129 h 275"/>
                  <a:gd name="T36" fmla="*/ 166 w 210"/>
                  <a:gd name="T37" fmla="*/ 118 h 275"/>
                  <a:gd name="T38" fmla="*/ 143 w 210"/>
                  <a:gd name="T39" fmla="*/ 111 h 275"/>
                  <a:gd name="T40" fmla="*/ 128 w 210"/>
                  <a:gd name="T41" fmla="*/ 109 h 275"/>
                  <a:gd name="T42" fmla="*/ 119 w 210"/>
                  <a:gd name="T43" fmla="*/ 121 h 275"/>
                  <a:gd name="T44" fmla="*/ 132 w 210"/>
                  <a:gd name="T45" fmla="*/ 126 h 275"/>
                  <a:gd name="T46" fmla="*/ 117 w 210"/>
                  <a:gd name="T47" fmla="*/ 144 h 275"/>
                  <a:gd name="T48" fmla="*/ 104 w 210"/>
                  <a:gd name="T49" fmla="*/ 155 h 275"/>
                  <a:gd name="T50" fmla="*/ 119 w 210"/>
                  <a:gd name="T51" fmla="*/ 161 h 275"/>
                  <a:gd name="T52" fmla="*/ 137 w 210"/>
                  <a:gd name="T53" fmla="*/ 188 h 275"/>
                  <a:gd name="T54" fmla="*/ 143 w 210"/>
                  <a:gd name="T55" fmla="*/ 191 h 275"/>
                  <a:gd name="T56" fmla="*/ 151 w 210"/>
                  <a:gd name="T57" fmla="*/ 208 h 275"/>
                  <a:gd name="T58" fmla="*/ 176 w 210"/>
                  <a:gd name="T59" fmla="*/ 240 h 275"/>
                  <a:gd name="T60" fmla="*/ 164 w 210"/>
                  <a:gd name="T61" fmla="*/ 264 h 275"/>
                  <a:gd name="T62" fmla="*/ 143 w 210"/>
                  <a:gd name="T63" fmla="*/ 275 h 275"/>
                  <a:gd name="T64" fmla="*/ 110 w 210"/>
                  <a:gd name="T65" fmla="*/ 260 h 275"/>
                  <a:gd name="T66" fmla="*/ 97 w 210"/>
                  <a:gd name="T67" fmla="*/ 248 h 275"/>
                  <a:gd name="T68" fmla="*/ 70 w 210"/>
                  <a:gd name="T69" fmla="*/ 225 h 275"/>
                  <a:gd name="T70" fmla="*/ 28 w 210"/>
                  <a:gd name="T71" fmla="*/ 210 h 275"/>
                  <a:gd name="T72" fmla="*/ 26 w 210"/>
                  <a:gd name="T73" fmla="*/ 197 h 275"/>
                  <a:gd name="T74" fmla="*/ 26 w 210"/>
                  <a:gd name="T75" fmla="*/ 175 h 275"/>
                  <a:gd name="T76" fmla="*/ 5 w 210"/>
                  <a:gd name="T77" fmla="*/ 161 h 275"/>
                  <a:gd name="T78" fmla="*/ 11 w 210"/>
                  <a:gd name="T79" fmla="*/ 146 h 275"/>
                  <a:gd name="T80" fmla="*/ 12 w 210"/>
                  <a:gd name="T81" fmla="*/ 132 h 275"/>
                  <a:gd name="T82" fmla="*/ 8 w 210"/>
                  <a:gd name="T83" fmla="*/ 115 h 275"/>
                  <a:gd name="T84" fmla="*/ 31 w 210"/>
                  <a:gd name="T85" fmla="*/ 108 h 275"/>
                  <a:gd name="T86" fmla="*/ 47 w 210"/>
                  <a:gd name="T87" fmla="*/ 76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0" h="275">
                    <a:moveTo>
                      <a:pt x="56" y="77"/>
                    </a:moveTo>
                    <a:lnTo>
                      <a:pt x="58" y="68"/>
                    </a:lnTo>
                    <a:lnTo>
                      <a:pt x="67" y="65"/>
                    </a:lnTo>
                    <a:lnTo>
                      <a:pt x="67" y="71"/>
                    </a:lnTo>
                    <a:lnTo>
                      <a:pt x="73" y="71"/>
                    </a:lnTo>
                    <a:lnTo>
                      <a:pt x="78" y="80"/>
                    </a:lnTo>
                    <a:lnTo>
                      <a:pt x="85" y="80"/>
                    </a:lnTo>
                    <a:lnTo>
                      <a:pt x="85" y="86"/>
                    </a:lnTo>
                    <a:lnTo>
                      <a:pt x="91" y="88"/>
                    </a:lnTo>
                    <a:lnTo>
                      <a:pt x="96" y="86"/>
                    </a:lnTo>
                    <a:lnTo>
                      <a:pt x="104" y="85"/>
                    </a:lnTo>
                    <a:lnTo>
                      <a:pt x="107" y="79"/>
                    </a:lnTo>
                    <a:lnTo>
                      <a:pt x="113" y="76"/>
                    </a:lnTo>
                    <a:lnTo>
                      <a:pt x="117" y="71"/>
                    </a:lnTo>
                    <a:lnTo>
                      <a:pt x="114" y="68"/>
                    </a:lnTo>
                    <a:lnTo>
                      <a:pt x="107" y="55"/>
                    </a:lnTo>
                    <a:lnTo>
                      <a:pt x="110" y="51"/>
                    </a:lnTo>
                    <a:lnTo>
                      <a:pt x="116" y="50"/>
                    </a:lnTo>
                    <a:lnTo>
                      <a:pt x="117" y="45"/>
                    </a:lnTo>
                    <a:lnTo>
                      <a:pt x="131" y="39"/>
                    </a:lnTo>
                    <a:lnTo>
                      <a:pt x="131" y="33"/>
                    </a:lnTo>
                    <a:lnTo>
                      <a:pt x="135" y="26"/>
                    </a:lnTo>
                    <a:lnTo>
                      <a:pt x="138" y="24"/>
                    </a:lnTo>
                    <a:lnTo>
                      <a:pt x="143" y="24"/>
                    </a:lnTo>
                    <a:lnTo>
                      <a:pt x="152" y="18"/>
                    </a:lnTo>
                    <a:lnTo>
                      <a:pt x="152" y="10"/>
                    </a:lnTo>
                    <a:lnTo>
                      <a:pt x="155" y="3"/>
                    </a:lnTo>
                    <a:lnTo>
                      <a:pt x="163" y="0"/>
                    </a:lnTo>
                    <a:lnTo>
                      <a:pt x="172" y="1"/>
                    </a:lnTo>
                    <a:lnTo>
                      <a:pt x="179" y="3"/>
                    </a:lnTo>
                    <a:lnTo>
                      <a:pt x="176" y="13"/>
                    </a:lnTo>
                    <a:lnTo>
                      <a:pt x="175" y="26"/>
                    </a:lnTo>
                    <a:lnTo>
                      <a:pt x="176" y="35"/>
                    </a:lnTo>
                    <a:lnTo>
                      <a:pt x="173" y="44"/>
                    </a:lnTo>
                    <a:lnTo>
                      <a:pt x="176" y="45"/>
                    </a:lnTo>
                    <a:lnTo>
                      <a:pt x="173" y="55"/>
                    </a:lnTo>
                    <a:lnTo>
                      <a:pt x="170" y="51"/>
                    </a:lnTo>
                    <a:lnTo>
                      <a:pt x="170" y="62"/>
                    </a:lnTo>
                    <a:lnTo>
                      <a:pt x="181" y="62"/>
                    </a:lnTo>
                    <a:lnTo>
                      <a:pt x="189" y="67"/>
                    </a:lnTo>
                    <a:lnTo>
                      <a:pt x="195" y="62"/>
                    </a:lnTo>
                    <a:lnTo>
                      <a:pt x="204" y="61"/>
                    </a:lnTo>
                    <a:lnTo>
                      <a:pt x="208" y="65"/>
                    </a:lnTo>
                    <a:lnTo>
                      <a:pt x="210" y="71"/>
                    </a:lnTo>
                    <a:lnTo>
                      <a:pt x="208" y="79"/>
                    </a:lnTo>
                    <a:lnTo>
                      <a:pt x="204" y="88"/>
                    </a:lnTo>
                    <a:lnTo>
                      <a:pt x="201" y="88"/>
                    </a:lnTo>
                    <a:lnTo>
                      <a:pt x="199" y="99"/>
                    </a:lnTo>
                    <a:lnTo>
                      <a:pt x="198" y="105"/>
                    </a:lnTo>
                    <a:lnTo>
                      <a:pt x="198" y="109"/>
                    </a:lnTo>
                    <a:lnTo>
                      <a:pt x="198" y="114"/>
                    </a:lnTo>
                    <a:lnTo>
                      <a:pt x="198" y="124"/>
                    </a:lnTo>
                    <a:lnTo>
                      <a:pt x="189" y="126"/>
                    </a:lnTo>
                    <a:lnTo>
                      <a:pt x="184" y="129"/>
                    </a:lnTo>
                    <a:lnTo>
                      <a:pt x="176" y="135"/>
                    </a:lnTo>
                    <a:lnTo>
                      <a:pt x="164" y="126"/>
                    </a:lnTo>
                    <a:lnTo>
                      <a:pt x="166" y="118"/>
                    </a:lnTo>
                    <a:lnTo>
                      <a:pt x="163" y="115"/>
                    </a:lnTo>
                    <a:lnTo>
                      <a:pt x="146" y="115"/>
                    </a:lnTo>
                    <a:lnTo>
                      <a:pt x="143" y="111"/>
                    </a:lnTo>
                    <a:lnTo>
                      <a:pt x="135" y="106"/>
                    </a:lnTo>
                    <a:lnTo>
                      <a:pt x="131" y="105"/>
                    </a:lnTo>
                    <a:lnTo>
                      <a:pt x="128" y="109"/>
                    </a:lnTo>
                    <a:lnTo>
                      <a:pt x="125" y="115"/>
                    </a:lnTo>
                    <a:lnTo>
                      <a:pt x="122" y="115"/>
                    </a:lnTo>
                    <a:lnTo>
                      <a:pt x="119" y="121"/>
                    </a:lnTo>
                    <a:lnTo>
                      <a:pt x="122" y="124"/>
                    </a:lnTo>
                    <a:lnTo>
                      <a:pt x="128" y="127"/>
                    </a:lnTo>
                    <a:lnTo>
                      <a:pt x="132" y="126"/>
                    </a:lnTo>
                    <a:lnTo>
                      <a:pt x="129" y="137"/>
                    </a:lnTo>
                    <a:lnTo>
                      <a:pt x="122" y="137"/>
                    </a:lnTo>
                    <a:lnTo>
                      <a:pt x="117" y="144"/>
                    </a:lnTo>
                    <a:lnTo>
                      <a:pt x="94" y="152"/>
                    </a:lnTo>
                    <a:lnTo>
                      <a:pt x="96" y="158"/>
                    </a:lnTo>
                    <a:lnTo>
                      <a:pt x="104" y="155"/>
                    </a:lnTo>
                    <a:lnTo>
                      <a:pt x="107" y="155"/>
                    </a:lnTo>
                    <a:lnTo>
                      <a:pt x="116" y="152"/>
                    </a:lnTo>
                    <a:lnTo>
                      <a:pt x="119" y="161"/>
                    </a:lnTo>
                    <a:lnTo>
                      <a:pt x="116" y="167"/>
                    </a:lnTo>
                    <a:lnTo>
                      <a:pt x="122" y="172"/>
                    </a:lnTo>
                    <a:lnTo>
                      <a:pt x="137" y="188"/>
                    </a:lnTo>
                    <a:lnTo>
                      <a:pt x="140" y="191"/>
                    </a:lnTo>
                    <a:lnTo>
                      <a:pt x="143" y="185"/>
                    </a:lnTo>
                    <a:lnTo>
                      <a:pt x="143" y="191"/>
                    </a:lnTo>
                    <a:lnTo>
                      <a:pt x="146" y="196"/>
                    </a:lnTo>
                    <a:lnTo>
                      <a:pt x="146" y="200"/>
                    </a:lnTo>
                    <a:lnTo>
                      <a:pt x="151" y="208"/>
                    </a:lnTo>
                    <a:lnTo>
                      <a:pt x="170" y="231"/>
                    </a:lnTo>
                    <a:lnTo>
                      <a:pt x="178" y="237"/>
                    </a:lnTo>
                    <a:lnTo>
                      <a:pt x="176" y="240"/>
                    </a:lnTo>
                    <a:lnTo>
                      <a:pt x="172" y="252"/>
                    </a:lnTo>
                    <a:lnTo>
                      <a:pt x="169" y="255"/>
                    </a:lnTo>
                    <a:lnTo>
                      <a:pt x="164" y="264"/>
                    </a:lnTo>
                    <a:lnTo>
                      <a:pt x="158" y="267"/>
                    </a:lnTo>
                    <a:lnTo>
                      <a:pt x="152" y="267"/>
                    </a:lnTo>
                    <a:lnTo>
                      <a:pt x="143" y="275"/>
                    </a:lnTo>
                    <a:lnTo>
                      <a:pt x="128" y="270"/>
                    </a:lnTo>
                    <a:lnTo>
                      <a:pt x="117" y="260"/>
                    </a:lnTo>
                    <a:lnTo>
                      <a:pt x="110" y="260"/>
                    </a:lnTo>
                    <a:lnTo>
                      <a:pt x="108" y="254"/>
                    </a:lnTo>
                    <a:lnTo>
                      <a:pt x="107" y="255"/>
                    </a:lnTo>
                    <a:lnTo>
                      <a:pt x="97" y="248"/>
                    </a:lnTo>
                    <a:lnTo>
                      <a:pt x="88" y="235"/>
                    </a:lnTo>
                    <a:lnTo>
                      <a:pt x="82" y="229"/>
                    </a:lnTo>
                    <a:lnTo>
                      <a:pt x="70" y="225"/>
                    </a:lnTo>
                    <a:lnTo>
                      <a:pt x="40" y="216"/>
                    </a:lnTo>
                    <a:lnTo>
                      <a:pt x="34" y="213"/>
                    </a:lnTo>
                    <a:lnTo>
                      <a:pt x="28" y="210"/>
                    </a:lnTo>
                    <a:lnTo>
                      <a:pt x="23" y="211"/>
                    </a:lnTo>
                    <a:lnTo>
                      <a:pt x="25" y="197"/>
                    </a:lnTo>
                    <a:lnTo>
                      <a:pt x="26" y="197"/>
                    </a:lnTo>
                    <a:lnTo>
                      <a:pt x="28" y="187"/>
                    </a:lnTo>
                    <a:lnTo>
                      <a:pt x="26" y="178"/>
                    </a:lnTo>
                    <a:lnTo>
                      <a:pt x="26" y="175"/>
                    </a:lnTo>
                    <a:lnTo>
                      <a:pt x="3" y="165"/>
                    </a:lnTo>
                    <a:lnTo>
                      <a:pt x="0" y="165"/>
                    </a:lnTo>
                    <a:lnTo>
                      <a:pt x="5" y="161"/>
                    </a:lnTo>
                    <a:lnTo>
                      <a:pt x="11" y="158"/>
                    </a:lnTo>
                    <a:lnTo>
                      <a:pt x="16" y="149"/>
                    </a:lnTo>
                    <a:lnTo>
                      <a:pt x="11" y="146"/>
                    </a:lnTo>
                    <a:lnTo>
                      <a:pt x="11" y="144"/>
                    </a:lnTo>
                    <a:lnTo>
                      <a:pt x="19" y="135"/>
                    </a:lnTo>
                    <a:lnTo>
                      <a:pt x="12" y="132"/>
                    </a:lnTo>
                    <a:lnTo>
                      <a:pt x="20" y="118"/>
                    </a:lnTo>
                    <a:lnTo>
                      <a:pt x="16" y="115"/>
                    </a:lnTo>
                    <a:lnTo>
                      <a:pt x="8" y="115"/>
                    </a:lnTo>
                    <a:lnTo>
                      <a:pt x="0" y="108"/>
                    </a:lnTo>
                    <a:lnTo>
                      <a:pt x="9" y="106"/>
                    </a:lnTo>
                    <a:lnTo>
                      <a:pt x="31" y="108"/>
                    </a:lnTo>
                    <a:lnTo>
                      <a:pt x="46" y="102"/>
                    </a:lnTo>
                    <a:lnTo>
                      <a:pt x="49" y="97"/>
                    </a:lnTo>
                    <a:lnTo>
                      <a:pt x="47" y="76"/>
                    </a:lnTo>
                    <a:lnTo>
                      <a:pt x="56" y="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3" name="Freeform 3335">
                <a:extLst>
                  <a:ext uri="{FF2B5EF4-FFF2-40B4-BE49-F238E27FC236}">
                    <a16:creationId xmlns:a16="http://schemas.microsoft.com/office/drawing/2014/main" id="{A3EABA9D-D8DF-E52A-F71A-F8BC8DE3D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336"/>
                <a:ext cx="104" cy="137"/>
              </a:xfrm>
              <a:custGeom>
                <a:avLst/>
                <a:gdLst>
                  <a:gd name="T0" fmla="*/ 67 w 210"/>
                  <a:gd name="T1" fmla="*/ 65 h 275"/>
                  <a:gd name="T2" fmla="*/ 78 w 210"/>
                  <a:gd name="T3" fmla="*/ 80 h 275"/>
                  <a:gd name="T4" fmla="*/ 91 w 210"/>
                  <a:gd name="T5" fmla="*/ 88 h 275"/>
                  <a:gd name="T6" fmla="*/ 107 w 210"/>
                  <a:gd name="T7" fmla="*/ 79 h 275"/>
                  <a:gd name="T8" fmla="*/ 114 w 210"/>
                  <a:gd name="T9" fmla="*/ 68 h 275"/>
                  <a:gd name="T10" fmla="*/ 116 w 210"/>
                  <a:gd name="T11" fmla="*/ 50 h 275"/>
                  <a:gd name="T12" fmla="*/ 131 w 210"/>
                  <a:gd name="T13" fmla="*/ 33 h 275"/>
                  <a:gd name="T14" fmla="*/ 143 w 210"/>
                  <a:gd name="T15" fmla="*/ 24 h 275"/>
                  <a:gd name="T16" fmla="*/ 155 w 210"/>
                  <a:gd name="T17" fmla="*/ 3 h 275"/>
                  <a:gd name="T18" fmla="*/ 179 w 210"/>
                  <a:gd name="T19" fmla="*/ 3 h 275"/>
                  <a:gd name="T20" fmla="*/ 176 w 210"/>
                  <a:gd name="T21" fmla="*/ 35 h 275"/>
                  <a:gd name="T22" fmla="*/ 173 w 210"/>
                  <a:gd name="T23" fmla="*/ 55 h 275"/>
                  <a:gd name="T24" fmla="*/ 181 w 210"/>
                  <a:gd name="T25" fmla="*/ 62 h 275"/>
                  <a:gd name="T26" fmla="*/ 204 w 210"/>
                  <a:gd name="T27" fmla="*/ 61 h 275"/>
                  <a:gd name="T28" fmla="*/ 208 w 210"/>
                  <a:gd name="T29" fmla="*/ 79 h 275"/>
                  <a:gd name="T30" fmla="*/ 199 w 210"/>
                  <a:gd name="T31" fmla="*/ 99 h 275"/>
                  <a:gd name="T32" fmla="*/ 198 w 210"/>
                  <a:gd name="T33" fmla="*/ 114 h 275"/>
                  <a:gd name="T34" fmla="*/ 184 w 210"/>
                  <a:gd name="T35" fmla="*/ 129 h 275"/>
                  <a:gd name="T36" fmla="*/ 166 w 210"/>
                  <a:gd name="T37" fmla="*/ 118 h 275"/>
                  <a:gd name="T38" fmla="*/ 143 w 210"/>
                  <a:gd name="T39" fmla="*/ 111 h 275"/>
                  <a:gd name="T40" fmla="*/ 128 w 210"/>
                  <a:gd name="T41" fmla="*/ 109 h 275"/>
                  <a:gd name="T42" fmla="*/ 119 w 210"/>
                  <a:gd name="T43" fmla="*/ 121 h 275"/>
                  <a:gd name="T44" fmla="*/ 132 w 210"/>
                  <a:gd name="T45" fmla="*/ 126 h 275"/>
                  <a:gd name="T46" fmla="*/ 117 w 210"/>
                  <a:gd name="T47" fmla="*/ 144 h 275"/>
                  <a:gd name="T48" fmla="*/ 104 w 210"/>
                  <a:gd name="T49" fmla="*/ 155 h 275"/>
                  <a:gd name="T50" fmla="*/ 119 w 210"/>
                  <a:gd name="T51" fmla="*/ 161 h 275"/>
                  <a:gd name="T52" fmla="*/ 137 w 210"/>
                  <a:gd name="T53" fmla="*/ 188 h 275"/>
                  <a:gd name="T54" fmla="*/ 143 w 210"/>
                  <a:gd name="T55" fmla="*/ 191 h 275"/>
                  <a:gd name="T56" fmla="*/ 151 w 210"/>
                  <a:gd name="T57" fmla="*/ 208 h 275"/>
                  <a:gd name="T58" fmla="*/ 176 w 210"/>
                  <a:gd name="T59" fmla="*/ 240 h 275"/>
                  <a:gd name="T60" fmla="*/ 164 w 210"/>
                  <a:gd name="T61" fmla="*/ 264 h 275"/>
                  <a:gd name="T62" fmla="*/ 143 w 210"/>
                  <a:gd name="T63" fmla="*/ 275 h 275"/>
                  <a:gd name="T64" fmla="*/ 110 w 210"/>
                  <a:gd name="T65" fmla="*/ 260 h 275"/>
                  <a:gd name="T66" fmla="*/ 97 w 210"/>
                  <a:gd name="T67" fmla="*/ 248 h 275"/>
                  <a:gd name="T68" fmla="*/ 70 w 210"/>
                  <a:gd name="T69" fmla="*/ 225 h 275"/>
                  <a:gd name="T70" fmla="*/ 28 w 210"/>
                  <a:gd name="T71" fmla="*/ 210 h 275"/>
                  <a:gd name="T72" fmla="*/ 26 w 210"/>
                  <a:gd name="T73" fmla="*/ 197 h 275"/>
                  <a:gd name="T74" fmla="*/ 26 w 210"/>
                  <a:gd name="T75" fmla="*/ 175 h 275"/>
                  <a:gd name="T76" fmla="*/ 5 w 210"/>
                  <a:gd name="T77" fmla="*/ 161 h 275"/>
                  <a:gd name="T78" fmla="*/ 11 w 210"/>
                  <a:gd name="T79" fmla="*/ 146 h 275"/>
                  <a:gd name="T80" fmla="*/ 12 w 210"/>
                  <a:gd name="T81" fmla="*/ 132 h 275"/>
                  <a:gd name="T82" fmla="*/ 8 w 210"/>
                  <a:gd name="T83" fmla="*/ 115 h 275"/>
                  <a:gd name="T84" fmla="*/ 31 w 210"/>
                  <a:gd name="T85" fmla="*/ 108 h 275"/>
                  <a:gd name="T86" fmla="*/ 47 w 210"/>
                  <a:gd name="T87" fmla="*/ 76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0" h="275">
                    <a:moveTo>
                      <a:pt x="56" y="77"/>
                    </a:moveTo>
                    <a:lnTo>
                      <a:pt x="58" y="68"/>
                    </a:lnTo>
                    <a:lnTo>
                      <a:pt x="67" y="65"/>
                    </a:lnTo>
                    <a:lnTo>
                      <a:pt x="67" y="71"/>
                    </a:lnTo>
                    <a:lnTo>
                      <a:pt x="73" y="71"/>
                    </a:lnTo>
                    <a:lnTo>
                      <a:pt x="78" y="80"/>
                    </a:lnTo>
                    <a:lnTo>
                      <a:pt x="85" y="80"/>
                    </a:lnTo>
                    <a:lnTo>
                      <a:pt x="85" y="86"/>
                    </a:lnTo>
                    <a:lnTo>
                      <a:pt x="91" y="88"/>
                    </a:lnTo>
                    <a:lnTo>
                      <a:pt x="96" y="86"/>
                    </a:lnTo>
                    <a:lnTo>
                      <a:pt x="104" y="85"/>
                    </a:lnTo>
                    <a:lnTo>
                      <a:pt x="107" y="79"/>
                    </a:lnTo>
                    <a:lnTo>
                      <a:pt x="113" y="76"/>
                    </a:lnTo>
                    <a:lnTo>
                      <a:pt x="117" y="71"/>
                    </a:lnTo>
                    <a:lnTo>
                      <a:pt x="114" y="68"/>
                    </a:lnTo>
                    <a:lnTo>
                      <a:pt x="107" y="55"/>
                    </a:lnTo>
                    <a:lnTo>
                      <a:pt x="110" y="51"/>
                    </a:lnTo>
                    <a:lnTo>
                      <a:pt x="116" y="50"/>
                    </a:lnTo>
                    <a:lnTo>
                      <a:pt x="117" y="45"/>
                    </a:lnTo>
                    <a:lnTo>
                      <a:pt x="131" y="39"/>
                    </a:lnTo>
                    <a:lnTo>
                      <a:pt x="131" y="33"/>
                    </a:lnTo>
                    <a:lnTo>
                      <a:pt x="135" y="26"/>
                    </a:lnTo>
                    <a:lnTo>
                      <a:pt x="138" y="24"/>
                    </a:lnTo>
                    <a:lnTo>
                      <a:pt x="143" y="24"/>
                    </a:lnTo>
                    <a:lnTo>
                      <a:pt x="152" y="18"/>
                    </a:lnTo>
                    <a:lnTo>
                      <a:pt x="152" y="10"/>
                    </a:lnTo>
                    <a:lnTo>
                      <a:pt x="155" y="3"/>
                    </a:lnTo>
                    <a:lnTo>
                      <a:pt x="163" y="0"/>
                    </a:lnTo>
                    <a:lnTo>
                      <a:pt x="172" y="1"/>
                    </a:lnTo>
                    <a:lnTo>
                      <a:pt x="179" y="3"/>
                    </a:lnTo>
                    <a:lnTo>
                      <a:pt x="176" y="13"/>
                    </a:lnTo>
                    <a:lnTo>
                      <a:pt x="175" y="26"/>
                    </a:lnTo>
                    <a:lnTo>
                      <a:pt x="176" y="35"/>
                    </a:lnTo>
                    <a:lnTo>
                      <a:pt x="173" y="44"/>
                    </a:lnTo>
                    <a:lnTo>
                      <a:pt x="176" y="45"/>
                    </a:lnTo>
                    <a:lnTo>
                      <a:pt x="173" y="55"/>
                    </a:lnTo>
                    <a:lnTo>
                      <a:pt x="170" y="51"/>
                    </a:lnTo>
                    <a:lnTo>
                      <a:pt x="170" y="62"/>
                    </a:lnTo>
                    <a:lnTo>
                      <a:pt x="181" y="62"/>
                    </a:lnTo>
                    <a:lnTo>
                      <a:pt x="189" y="67"/>
                    </a:lnTo>
                    <a:lnTo>
                      <a:pt x="195" y="62"/>
                    </a:lnTo>
                    <a:lnTo>
                      <a:pt x="204" y="61"/>
                    </a:lnTo>
                    <a:lnTo>
                      <a:pt x="208" y="65"/>
                    </a:lnTo>
                    <a:lnTo>
                      <a:pt x="210" y="71"/>
                    </a:lnTo>
                    <a:lnTo>
                      <a:pt x="208" y="79"/>
                    </a:lnTo>
                    <a:lnTo>
                      <a:pt x="204" y="88"/>
                    </a:lnTo>
                    <a:lnTo>
                      <a:pt x="201" y="88"/>
                    </a:lnTo>
                    <a:lnTo>
                      <a:pt x="199" y="99"/>
                    </a:lnTo>
                    <a:lnTo>
                      <a:pt x="198" y="105"/>
                    </a:lnTo>
                    <a:lnTo>
                      <a:pt x="198" y="109"/>
                    </a:lnTo>
                    <a:lnTo>
                      <a:pt x="198" y="114"/>
                    </a:lnTo>
                    <a:lnTo>
                      <a:pt x="198" y="124"/>
                    </a:lnTo>
                    <a:lnTo>
                      <a:pt x="189" y="126"/>
                    </a:lnTo>
                    <a:lnTo>
                      <a:pt x="184" y="129"/>
                    </a:lnTo>
                    <a:lnTo>
                      <a:pt x="176" y="135"/>
                    </a:lnTo>
                    <a:lnTo>
                      <a:pt x="164" y="126"/>
                    </a:lnTo>
                    <a:lnTo>
                      <a:pt x="166" y="118"/>
                    </a:lnTo>
                    <a:lnTo>
                      <a:pt x="163" y="115"/>
                    </a:lnTo>
                    <a:lnTo>
                      <a:pt x="146" y="115"/>
                    </a:lnTo>
                    <a:lnTo>
                      <a:pt x="143" y="111"/>
                    </a:lnTo>
                    <a:lnTo>
                      <a:pt x="135" y="106"/>
                    </a:lnTo>
                    <a:lnTo>
                      <a:pt x="131" y="105"/>
                    </a:lnTo>
                    <a:lnTo>
                      <a:pt x="128" y="109"/>
                    </a:lnTo>
                    <a:lnTo>
                      <a:pt x="125" y="115"/>
                    </a:lnTo>
                    <a:lnTo>
                      <a:pt x="122" y="115"/>
                    </a:lnTo>
                    <a:lnTo>
                      <a:pt x="119" y="121"/>
                    </a:lnTo>
                    <a:lnTo>
                      <a:pt x="122" y="124"/>
                    </a:lnTo>
                    <a:lnTo>
                      <a:pt x="128" y="127"/>
                    </a:lnTo>
                    <a:lnTo>
                      <a:pt x="132" y="126"/>
                    </a:lnTo>
                    <a:lnTo>
                      <a:pt x="129" y="137"/>
                    </a:lnTo>
                    <a:lnTo>
                      <a:pt x="122" y="137"/>
                    </a:lnTo>
                    <a:lnTo>
                      <a:pt x="117" y="144"/>
                    </a:lnTo>
                    <a:lnTo>
                      <a:pt x="94" y="152"/>
                    </a:lnTo>
                    <a:lnTo>
                      <a:pt x="96" y="158"/>
                    </a:lnTo>
                    <a:lnTo>
                      <a:pt x="104" y="155"/>
                    </a:lnTo>
                    <a:lnTo>
                      <a:pt x="107" y="155"/>
                    </a:lnTo>
                    <a:lnTo>
                      <a:pt x="116" y="152"/>
                    </a:lnTo>
                    <a:lnTo>
                      <a:pt x="119" y="161"/>
                    </a:lnTo>
                    <a:lnTo>
                      <a:pt x="116" y="167"/>
                    </a:lnTo>
                    <a:lnTo>
                      <a:pt x="122" y="172"/>
                    </a:lnTo>
                    <a:lnTo>
                      <a:pt x="137" y="188"/>
                    </a:lnTo>
                    <a:lnTo>
                      <a:pt x="140" y="191"/>
                    </a:lnTo>
                    <a:lnTo>
                      <a:pt x="143" y="185"/>
                    </a:lnTo>
                    <a:lnTo>
                      <a:pt x="143" y="191"/>
                    </a:lnTo>
                    <a:lnTo>
                      <a:pt x="146" y="196"/>
                    </a:lnTo>
                    <a:lnTo>
                      <a:pt x="146" y="200"/>
                    </a:lnTo>
                    <a:lnTo>
                      <a:pt x="151" y="208"/>
                    </a:lnTo>
                    <a:lnTo>
                      <a:pt x="170" y="231"/>
                    </a:lnTo>
                    <a:lnTo>
                      <a:pt x="178" y="237"/>
                    </a:lnTo>
                    <a:lnTo>
                      <a:pt x="176" y="240"/>
                    </a:lnTo>
                    <a:lnTo>
                      <a:pt x="172" y="252"/>
                    </a:lnTo>
                    <a:lnTo>
                      <a:pt x="169" y="255"/>
                    </a:lnTo>
                    <a:lnTo>
                      <a:pt x="164" y="264"/>
                    </a:lnTo>
                    <a:lnTo>
                      <a:pt x="158" y="267"/>
                    </a:lnTo>
                    <a:lnTo>
                      <a:pt x="152" y="267"/>
                    </a:lnTo>
                    <a:lnTo>
                      <a:pt x="143" y="275"/>
                    </a:lnTo>
                    <a:lnTo>
                      <a:pt x="128" y="270"/>
                    </a:lnTo>
                    <a:lnTo>
                      <a:pt x="117" y="260"/>
                    </a:lnTo>
                    <a:lnTo>
                      <a:pt x="110" y="260"/>
                    </a:lnTo>
                    <a:lnTo>
                      <a:pt x="108" y="254"/>
                    </a:lnTo>
                    <a:lnTo>
                      <a:pt x="107" y="255"/>
                    </a:lnTo>
                    <a:lnTo>
                      <a:pt x="97" y="248"/>
                    </a:lnTo>
                    <a:lnTo>
                      <a:pt x="88" y="235"/>
                    </a:lnTo>
                    <a:lnTo>
                      <a:pt x="82" y="229"/>
                    </a:lnTo>
                    <a:lnTo>
                      <a:pt x="70" y="225"/>
                    </a:lnTo>
                    <a:lnTo>
                      <a:pt x="40" y="216"/>
                    </a:lnTo>
                    <a:lnTo>
                      <a:pt x="34" y="213"/>
                    </a:lnTo>
                    <a:lnTo>
                      <a:pt x="28" y="210"/>
                    </a:lnTo>
                    <a:lnTo>
                      <a:pt x="23" y="211"/>
                    </a:lnTo>
                    <a:lnTo>
                      <a:pt x="25" y="197"/>
                    </a:lnTo>
                    <a:lnTo>
                      <a:pt x="26" y="197"/>
                    </a:lnTo>
                    <a:lnTo>
                      <a:pt x="28" y="187"/>
                    </a:lnTo>
                    <a:lnTo>
                      <a:pt x="26" y="178"/>
                    </a:lnTo>
                    <a:lnTo>
                      <a:pt x="26" y="175"/>
                    </a:lnTo>
                    <a:lnTo>
                      <a:pt x="3" y="165"/>
                    </a:lnTo>
                    <a:lnTo>
                      <a:pt x="0" y="165"/>
                    </a:lnTo>
                    <a:lnTo>
                      <a:pt x="5" y="161"/>
                    </a:lnTo>
                    <a:lnTo>
                      <a:pt x="11" y="158"/>
                    </a:lnTo>
                    <a:lnTo>
                      <a:pt x="16" y="149"/>
                    </a:lnTo>
                    <a:lnTo>
                      <a:pt x="11" y="146"/>
                    </a:lnTo>
                    <a:lnTo>
                      <a:pt x="11" y="144"/>
                    </a:lnTo>
                    <a:lnTo>
                      <a:pt x="19" y="135"/>
                    </a:lnTo>
                    <a:lnTo>
                      <a:pt x="12" y="132"/>
                    </a:lnTo>
                    <a:lnTo>
                      <a:pt x="20" y="118"/>
                    </a:lnTo>
                    <a:lnTo>
                      <a:pt x="16" y="115"/>
                    </a:lnTo>
                    <a:lnTo>
                      <a:pt x="8" y="115"/>
                    </a:lnTo>
                    <a:lnTo>
                      <a:pt x="0" y="108"/>
                    </a:lnTo>
                    <a:lnTo>
                      <a:pt x="9" y="106"/>
                    </a:lnTo>
                    <a:lnTo>
                      <a:pt x="31" y="108"/>
                    </a:lnTo>
                    <a:lnTo>
                      <a:pt x="46" y="102"/>
                    </a:lnTo>
                    <a:lnTo>
                      <a:pt x="49" y="97"/>
                    </a:lnTo>
                    <a:lnTo>
                      <a:pt x="47" y="76"/>
                    </a:lnTo>
                    <a:lnTo>
                      <a:pt x="56" y="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4" name="Freeform 3336">
                <a:extLst>
                  <a:ext uri="{FF2B5EF4-FFF2-40B4-BE49-F238E27FC236}">
                    <a16:creationId xmlns:a16="http://schemas.microsoft.com/office/drawing/2014/main" id="{591BA8C3-F8EF-9163-6EC1-AC16056DE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450"/>
                <a:ext cx="77" cy="77"/>
              </a:xfrm>
              <a:custGeom>
                <a:avLst/>
                <a:gdLst>
                  <a:gd name="T0" fmla="*/ 65 w 155"/>
                  <a:gd name="T1" fmla="*/ 3 h 155"/>
                  <a:gd name="T2" fmla="*/ 56 w 155"/>
                  <a:gd name="T3" fmla="*/ 1 h 155"/>
                  <a:gd name="T4" fmla="*/ 36 w 155"/>
                  <a:gd name="T5" fmla="*/ 13 h 155"/>
                  <a:gd name="T6" fmla="*/ 26 w 155"/>
                  <a:gd name="T7" fmla="*/ 21 h 155"/>
                  <a:gd name="T8" fmla="*/ 15 w 155"/>
                  <a:gd name="T9" fmla="*/ 32 h 155"/>
                  <a:gd name="T10" fmla="*/ 3 w 155"/>
                  <a:gd name="T11" fmla="*/ 50 h 155"/>
                  <a:gd name="T12" fmla="*/ 9 w 155"/>
                  <a:gd name="T13" fmla="*/ 64 h 155"/>
                  <a:gd name="T14" fmla="*/ 36 w 155"/>
                  <a:gd name="T15" fmla="*/ 76 h 155"/>
                  <a:gd name="T16" fmla="*/ 45 w 155"/>
                  <a:gd name="T17" fmla="*/ 83 h 155"/>
                  <a:gd name="T18" fmla="*/ 41 w 155"/>
                  <a:gd name="T19" fmla="*/ 96 h 155"/>
                  <a:gd name="T20" fmla="*/ 44 w 155"/>
                  <a:gd name="T21" fmla="*/ 108 h 155"/>
                  <a:gd name="T22" fmla="*/ 38 w 155"/>
                  <a:gd name="T23" fmla="*/ 123 h 155"/>
                  <a:gd name="T24" fmla="*/ 58 w 155"/>
                  <a:gd name="T25" fmla="*/ 129 h 155"/>
                  <a:gd name="T26" fmla="*/ 64 w 155"/>
                  <a:gd name="T27" fmla="*/ 137 h 155"/>
                  <a:gd name="T28" fmla="*/ 74 w 155"/>
                  <a:gd name="T29" fmla="*/ 141 h 155"/>
                  <a:gd name="T30" fmla="*/ 91 w 155"/>
                  <a:gd name="T31" fmla="*/ 143 h 155"/>
                  <a:gd name="T32" fmla="*/ 103 w 155"/>
                  <a:gd name="T33" fmla="*/ 150 h 155"/>
                  <a:gd name="T34" fmla="*/ 120 w 155"/>
                  <a:gd name="T35" fmla="*/ 149 h 155"/>
                  <a:gd name="T36" fmla="*/ 117 w 155"/>
                  <a:gd name="T37" fmla="*/ 138 h 155"/>
                  <a:gd name="T38" fmla="*/ 118 w 155"/>
                  <a:gd name="T39" fmla="*/ 129 h 155"/>
                  <a:gd name="T40" fmla="*/ 140 w 155"/>
                  <a:gd name="T41" fmla="*/ 121 h 155"/>
                  <a:gd name="T42" fmla="*/ 143 w 155"/>
                  <a:gd name="T43" fmla="*/ 118 h 155"/>
                  <a:gd name="T44" fmla="*/ 155 w 155"/>
                  <a:gd name="T45" fmla="*/ 97 h 155"/>
                  <a:gd name="T46" fmla="*/ 150 w 155"/>
                  <a:gd name="T47" fmla="*/ 86 h 155"/>
                  <a:gd name="T48" fmla="*/ 150 w 155"/>
                  <a:gd name="T49" fmla="*/ 74 h 155"/>
                  <a:gd name="T50" fmla="*/ 147 w 155"/>
                  <a:gd name="T51" fmla="*/ 61 h 155"/>
                  <a:gd name="T52" fmla="*/ 140 w 155"/>
                  <a:gd name="T53" fmla="*/ 47 h 155"/>
                  <a:gd name="T54" fmla="*/ 130 w 155"/>
                  <a:gd name="T55" fmla="*/ 48 h 155"/>
                  <a:gd name="T56" fmla="*/ 111 w 155"/>
                  <a:gd name="T57" fmla="*/ 47 h 155"/>
                  <a:gd name="T58" fmla="*/ 106 w 155"/>
                  <a:gd name="T59" fmla="*/ 38 h 155"/>
                  <a:gd name="T60" fmla="*/ 97 w 155"/>
                  <a:gd name="T61" fmla="*/ 29 h 155"/>
                  <a:gd name="T62" fmla="*/ 100 w 155"/>
                  <a:gd name="T63" fmla="*/ 13 h 155"/>
                  <a:gd name="T64" fmla="*/ 70 w 155"/>
                  <a:gd name="T6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5" h="155">
                    <a:moveTo>
                      <a:pt x="70" y="0"/>
                    </a:moveTo>
                    <a:lnTo>
                      <a:pt x="65" y="3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0" y="3"/>
                    </a:lnTo>
                    <a:lnTo>
                      <a:pt x="36" y="13"/>
                    </a:lnTo>
                    <a:lnTo>
                      <a:pt x="32" y="15"/>
                    </a:lnTo>
                    <a:lnTo>
                      <a:pt x="26" y="21"/>
                    </a:lnTo>
                    <a:lnTo>
                      <a:pt x="21" y="29"/>
                    </a:lnTo>
                    <a:lnTo>
                      <a:pt x="15" y="32"/>
                    </a:lnTo>
                    <a:lnTo>
                      <a:pt x="0" y="45"/>
                    </a:lnTo>
                    <a:lnTo>
                      <a:pt x="3" y="50"/>
                    </a:lnTo>
                    <a:lnTo>
                      <a:pt x="9" y="61"/>
                    </a:lnTo>
                    <a:lnTo>
                      <a:pt x="9" y="64"/>
                    </a:lnTo>
                    <a:lnTo>
                      <a:pt x="36" y="71"/>
                    </a:lnTo>
                    <a:lnTo>
                      <a:pt x="36" y="76"/>
                    </a:lnTo>
                    <a:lnTo>
                      <a:pt x="41" y="79"/>
                    </a:lnTo>
                    <a:lnTo>
                      <a:pt x="45" y="83"/>
                    </a:lnTo>
                    <a:lnTo>
                      <a:pt x="44" y="91"/>
                    </a:lnTo>
                    <a:lnTo>
                      <a:pt x="41" y="96"/>
                    </a:lnTo>
                    <a:lnTo>
                      <a:pt x="42" y="103"/>
                    </a:lnTo>
                    <a:lnTo>
                      <a:pt x="44" y="108"/>
                    </a:lnTo>
                    <a:lnTo>
                      <a:pt x="39" y="111"/>
                    </a:lnTo>
                    <a:lnTo>
                      <a:pt x="38" y="123"/>
                    </a:lnTo>
                    <a:lnTo>
                      <a:pt x="42" y="126"/>
                    </a:lnTo>
                    <a:lnTo>
                      <a:pt x="58" y="129"/>
                    </a:lnTo>
                    <a:lnTo>
                      <a:pt x="56" y="133"/>
                    </a:lnTo>
                    <a:lnTo>
                      <a:pt x="64" y="137"/>
                    </a:lnTo>
                    <a:lnTo>
                      <a:pt x="67" y="141"/>
                    </a:lnTo>
                    <a:lnTo>
                      <a:pt x="74" y="141"/>
                    </a:lnTo>
                    <a:lnTo>
                      <a:pt x="76" y="144"/>
                    </a:lnTo>
                    <a:lnTo>
                      <a:pt x="91" y="143"/>
                    </a:lnTo>
                    <a:lnTo>
                      <a:pt x="94" y="149"/>
                    </a:lnTo>
                    <a:lnTo>
                      <a:pt x="103" y="150"/>
                    </a:lnTo>
                    <a:lnTo>
                      <a:pt x="115" y="155"/>
                    </a:lnTo>
                    <a:lnTo>
                      <a:pt x="120" y="149"/>
                    </a:lnTo>
                    <a:lnTo>
                      <a:pt x="115" y="143"/>
                    </a:lnTo>
                    <a:lnTo>
                      <a:pt x="117" y="138"/>
                    </a:lnTo>
                    <a:lnTo>
                      <a:pt x="112" y="135"/>
                    </a:lnTo>
                    <a:lnTo>
                      <a:pt x="118" y="129"/>
                    </a:lnTo>
                    <a:lnTo>
                      <a:pt x="129" y="129"/>
                    </a:lnTo>
                    <a:lnTo>
                      <a:pt x="140" y="121"/>
                    </a:lnTo>
                    <a:lnTo>
                      <a:pt x="140" y="118"/>
                    </a:lnTo>
                    <a:lnTo>
                      <a:pt x="143" y="118"/>
                    </a:lnTo>
                    <a:lnTo>
                      <a:pt x="150" y="109"/>
                    </a:lnTo>
                    <a:lnTo>
                      <a:pt x="155" y="97"/>
                    </a:lnTo>
                    <a:lnTo>
                      <a:pt x="147" y="91"/>
                    </a:lnTo>
                    <a:lnTo>
                      <a:pt x="150" y="86"/>
                    </a:lnTo>
                    <a:lnTo>
                      <a:pt x="146" y="80"/>
                    </a:lnTo>
                    <a:lnTo>
                      <a:pt x="150" y="74"/>
                    </a:lnTo>
                    <a:lnTo>
                      <a:pt x="143" y="70"/>
                    </a:lnTo>
                    <a:lnTo>
                      <a:pt x="147" y="61"/>
                    </a:lnTo>
                    <a:lnTo>
                      <a:pt x="147" y="53"/>
                    </a:lnTo>
                    <a:lnTo>
                      <a:pt x="140" y="47"/>
                    </a:lnTo>
                    <a:lnTo>
                      <a:pt x="133" y="44"/>
                    </a:lnTo>
                    <a:lnTo>
                      <a:pt x="130" y="48"/>
                    </a:lnTo>
                    <a:lnTo>
                      <a:pt x="121" y="53"/>
                    </a:lnTo>
                    <a:lnTo>
                      <a:pt x="111" y="47"/>
                    </a:lnTo>
                    <a:lnTo>
                      <a:pt x="109" y="45"/>
                    </a:lnTo>
                    <a:lnTo>
                      <a:pt x="106" y="38"/>
                    </a:lnTo>
                    <a:lnTo>
                      <a:pt x="103" y="36"/>
                    </a:lnTo>
                    <a:lnTo>
                      <a:pt x="97" y="29"/>
                    </a:lnTo>
                    <a:lnTo>
                      <a:pt x="97" y="15"/>
                    </a:lnTo>
                    <a:lnTo>
                      <a:pt x="100" y="13"/>
                    </a:lnTo>
                    <a:lnTo>
                      <a:pt x="88" y="1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5" name="Freeform 3337">
                <a:extLst>
                  <a:ext uri="{FF2B5EF4-FFF2-40B4-BE49-F238E27FC236}">
                    <a16:creationId xmlns:a16="http://schemas.microsoft.com/office/drawing/2014/main" id="{59546737-C42E-CB43-D229-7993BD76A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450"/>
                <a:ext cx="77" cy="77"/>
              </a:xfrm>
              <a:custGeom>
                <a:avLst/>
                <a:gdLst>
                  <a:gd name="T0" fmla="*/ 88 w 155"/>
                  <a:gd name="T1" fmla="*/ 1 h 155"/>
                  <a:gd name="T2" fmla="*/ 97 w 155"/>
                  <a:gd name="T3" fmla="*/ 15 h 155"/>
                  <a:gd name="T4" fmla="*/ 103 w 155"/>
                  <a:gd name="T5" fmla="*/ 36 h 155"/>
                  <a:gd name="T6" fmla="*/ 109 w 155"/>
                  <a:gd name="T7" fmla="*/ 45 h 155"/>
                  <a:gd name="T8" fmla="*/ 121 w 155"/>
                  <a:gd name="T9" fmla="*/ 53 h 155"/>
                  <a:gd name="T10" fmla="*/ 133 w 155"/>
                  <a:gd name="T11" fmla="*/ 44 h 155"/>
                  <a:gd name="T12" fmla="*/ 147 w 155"/>
                  <a:gd name="T13" fmla="*/ 53 h 155"/>
                  <a:gd name="T14" fmla="*/ 143 w 155"/>
                  <a:gd name="T15" fmla="*/ 70 h 155"/>
                  <a:gd name="T16" fmla="*/ 146 w 155"/>
                  <a:gd name="T17" fmla="*/ 80 h 155"/>
                  <a:gd name="T18" fmla="*/ 147 w 155"/>
                  <a:gd name="T19" fmla="*/ 91 h 155"/>
                  <a:gd name="T20" fmla="*/ 150 w 155"/>
                  <a:gd name="T21" fmla="*/ 109 h 155"/>
                  <a:gd name="T22" fmla="*/ 140 w 155"/>
                  <a:gd name="T23" fmla="*/ 118 h 155"/>
                  <a:gd name="T24" fmla="*/ 129 w 155"/>
                  <a:gd name="T25" fmla="*/ 129 h 155"/>
                  <a:gd name="T26" fmla="*/ 112 w 155"/>
                  <a:gd name="T27" fmla="*/ 135 h 155"/>
                  <a:gd name="T28" fmla="*/ 115 w 155"/>
                  <a:gd name="T29" fmla="*/ 143 h 155"/>
                  <a:gd name="T30" fmla="*/ 115 w 155"/>
                  <a:gd name="T31" fmla="*/ 155 h 155"/>
                  <a:gd name="T32" fmla="*/ 94 w 155"/>
                  <a:gd name="T33" fmla="*/ 149 h 155"/>
                  <a:gd name="T34" fmla="*/ 76 w 155"/>
                  <a:gd name="T35" fmla="*/ 144 h 155"/>
                  <a:gd name="T36" fmla="*/ 67 w 155"/>
                  <a:gd name="T37" fmla="*/ 141 h 155"/>
                  <a:gd name="T38" fmla="*/ 56 w 155"/>
                  <a:gd name="T39" fmla="*/ 133 h 155"/>
                  <a:gd name="T40" fmla="*/ 42 w 155"/>
                  <a:gd name="T41" fmla="*/ 126 h 155"/>
                  <a:gd name="T42" fmla="*/ 39 w 155"/>
                  <a:gd name="T43" fmla="*/ 111 h 155"/>
                  <a:gd name="T44" fmla="*/ 42 w 155"/>
                  <a:gd name="T45" fmla="*/ 103 h 155"/>
                  <a:gd name="T46" fmla="*/ 44 w 155"/>
                  <a:gd name="T47" fmla="*/ 91 h 155"/>
                  <a:gd name="T48" fmla="*/ 41 w 155"/>
                  <a:gd name="T49" fmla="*/ 79 h 155"/>
                  <a:gd name="T50" fmla="*/ 36 w 155"/>
                  <a:gd name="T51" fmla="*/ 71 h 155"/>
                  <a:gd name="T52" fmla="*/ 9 w 155"/>
                  <a:gd name="T53" fmla="*/ 61 h 155"/>
                  <a:gd name="T54" fmla="*/ 0 w 155"/>
                  <a:gd name="T55" fmla="*/ 45 h 155"/>
                  <a:gd name="T56" fmla="*/ 21 w 155"/>
                  <a:gd name="T57" fmla="*/ 29 h 155"/>
                  <a:gd name="T58" fmla="*/ 32 w 155"/>
                  <a:gd name="T59" fmla="*/ 15 h 155"/>
                  <a:gd name="T60" fmla="*/ 50 w 155"/>
                  <a:gd name="T61" fmla="*/ 3 h 155"/>
                  <a:gd name="T62" fmla="*/ 58 w 155"/>
                  <a:gd name="T63" fmla="*/ 0 h 155"/>
                  <a:gd name="T64" fmla="*/ 70 w 155"/>
                  <a:gd name="T6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5" h="155">
                    <a:moveTo>
                      <a:pt x="70" y="0"/>
                    </a:moveTo>
                    <a:lnTo>
                      <a:pt x="88" y="1"/>
                    </a:lnTo>
                    <a:lnTo>
                      <a:pt x="100" y="13"/>
                    </a:lnTo>
                    <a:lnTo>
                      <a:pt x="97" y="15"/>
                    </a:lnTo>
                    <a:lnTo>
                      <a:pt x="97" y="29"/>
                    </a:lnTo>
                    <a:lnTo>
                      <a:pt x="103" y="36"/>
                    </a:lnTo>
                    <a:lnTo>
                      <a:pt x="106" y="38"/>
                    </a:lnTo>
                    <a:lnTo>
                      <a:pt x="109" y="45"/>
                    </a:lnTo>
                    <a:lnTo>
                      <a:pt x="111" y="47"/>
                    </a:lnTo>
                    <a:lnTo>
                      <a:pt x="121" y="53"/>
                    </a:lnTo>
                    <a:lnTo>
                      <a:pt x="130" y="48"/>
                    </a:lnTo>
                    <a:lnTo>
                      <a:pt x="133" y="44"/>
                    </a:lnTo>
                    <a:lnTo>
                      <a:pt x="140" y="47"/>
                    </a:lnTo>
                    <a:lnTo>
                      <a:pt x="147" y="53"/>
                    </a:lnTo>
                    <a:lnTo>
                      <a:pt x="147" y="61"/>
                    </a:lnTo>
                    <a:lnTo>
                      <a:pt x="143" y="70"/>
                    </a:lnTo>
                    <a:lnTo>
                      <a:pt x="150" y="74"/>
                    </a:lnTo>
                    <a:lnTo>
                      <a:pt x="146" y="80"/>
                    </a:lnTo>
                    <a:lnTo>
                      <a:pt x="150" y="86"/>
                    </a:lnTo>
                    <a:lnTo>
                      <a:pt x="147" y="91"/>
                    </a:lnTo>
                    <a:lnTo>
                      <a:pt x="155" y="97"/>
                    </a:lnTo>
                    <a:lnTo>
                      <a:pt x="150" y="109"/>
                    </a:lnTo>
                    <a:lnTo>
                      <a:pt x="143" y="118"/>
                    </a:lnTo>
                    <a:lnTo>
                      <a:pt x="140" y="118"/>
                    </a:lnTo>
                    <a:lnTo>
                      <a:pt x="140" y="121"/>
                    </a:lnTo>
                    <a:lnTo>
                      <a:pt x="129" y="129"/>
                    </a:lnTo>
                    <a:lnTo>
                      <a:pt x="118" y="129"/>
                    </a:lnTo>
                    <a:lnTo>
                      <a:pt x="112" y="135"/>
                    </a:lnTo>
                    <a:lnTo>
                      <a:pt x="117" y="138"/>
                    </a:lnTo>
                    <a:lnTo>
                      <a:pt x="115" y="143"/>
                    </a:lnTo>
                    <a:lnTo>
                      <a:pt x="120" y="149"/>
                    </a:lnTo>
                    <a:lnTo>
                      <a:pt x="115" y="155"/>
                    </a:lnTo>
                    <a:lnTo>
                      <a:pt x="103" y="150"/>
                    </a:lnTo>
                    <a:lnTo>
                      <a:pt x="94" y="149"/>
                    </a:lnTo>
                    <a:lnTo>
                      <a:pt x="91" y="143"/>
                    </a:lnTo>
                    <a:lnTo>
                      <a:pt x="76" y="144"/>
                    </a:lnTo>
                    <a:lnTo>
                      <a:pt x="74" y="141"/>
                    </a:lnTo>
                    <a:lnTo>
                      <a:pt x="67" y="141"/>
                    </a:lnTo>
                    <a:lnTo>
                      <a:pt x="64" y="137"/>
                    </a:lnTo>
                    <a:lnTo>
                      <a:pt x="56" y="133"/>
                    </a:lnTo>
                    <a:lnTo>
                      <a:pt x="58" y="129"/>
                    </a:lnTo>
                    <a:lnTo>
                      <a:pt x="42" y="126"/>
                    </a:lnTo>
                    <a:lnTo>
                      <a:pt x="38" y="123"/>
                    </a:lnTo>
                    <a:lnTo>
                      <a:pt x="39" y="111"/>
                    </a:lnTo>
                    <a:lnTo>
                      <a:pt x="44" y="108"/>
                    </a:lnTo>
                    <a:lnTo>
                      <a:pt x="42" y="103"/>
                    </a:lnTo>
                    <a:lnTo>
                      <a:pt x="41" y="96"/>
                    </a:lnTo>
                    <a:lnTo>
                      <a:pt x="44" y="91"/>
                    </a:lnTo>
                    <a:lnTo>
                      <a:pt x="45" y="83"/>
                    </a:lnTo>
                    <a:lnTo>
                      <a:pt x="41" y="79"/>
                    </a:lnTo>
                    <a:lnTo>
                      <a:pt x="36" y="76"/>
                    </a:lnTo>
                    <a:lnTo>
                      <a:pt x="36" y="71"/>
                    </a:lnTo>
                    <a:lnTo>
                      <a:pt x="9" y="64"/>
                    </a:lnTo>
                    <a:lnTo>
                      <a:pt x="9" y="61"/>
                    </a:lnTo>
                    <a:lnTo>
                      <a:pt x="3" y="50"/>
                    </a:lnTo>
                    <a:lnTo>
                      <a:pt x="0" y="45"/>
                    </a:lnTo>
                    <a:lnTo>
                      <a:pt x="15" y="32"/>
                    </a:lnTo>
                    <a:lnTo>
                      <a:pt x="21" y="29"/>
                    </a:lnTo>
                    <a:lnTo>
                      <a:pt x="26" y="21"/>
                    </a:lnTo>
                    <a:lnTo>
                      <a:pt x="32" y="15"/>
                    </a:lnTo>
                    <a:lnTo>
                      <a:pt x="36" y="13"/>
                    </a:lnTo>
                    <a:lnTo>
                      <a:pt x="50" y="3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5" y="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6" name="Freeform 3338">
                <a:extLst>
                  <a:ext uri="{FF2B5EF4-FFF2-40B4-BE49-F238E27FC236}">
                    <a16:creationId xmlns:a16="http://schemas.microsoft.com/office/drawing/2014/main" id="{6DEC644A-AFB3-4B10-B5DC-CBD1E4AB1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450"/>
                <a:ext cx="77" cy="77"/>
              </a:xfrm>
              <a:custGeom>
                <a:avLst/>
                <a:gdLst>
                  <a:gd name="T0" fmla="*/ 88 w 155"/>
                  <a:gd name="T1" fmla="*/ 1 h 155"/>
                  <a:gd name="T2" fmla="*/ 97 w 155"/>
                  <a:gd name="T3" fmla="*/ 15 h 155"/>
                  <a:gd name="T4" fmla="*/ 103 w 155"/>
                  <a:gd name="T5" fmla="*/ 36 h 155"/>
                  <a:gd name="T6" fmla="*/ 109 w 155"/>
                  <a:gd name="T7" fmla="*/ 45 h 155"/>
                  <a:gd name="T8" fmla="*/ 121 w 155"/>
                  <a:gd name="T9" fmla="*/ 53 h 155"/>
                  <a:gd name="T10" fmla="*/ 133 w 155"/>
                  <a:gd name="T11" fmla="*/ 44 h 155"/>
                  <a:gd name="T12" fmla="*/ 147 w 155"/>
                  <a:gd name="T13" fmla="*/ 53 h 155"/>
                  <a:gd name="T14" fmla="*/ 143 w 155"/>
                  <a:gd name="T15" fmla="*/ 70 h 155"/>
                  <a:gd name="T16" fmla="*/ 146 w 155"/>
                  <a:gd name="T17" fmla="*/ 80 h 155"/>
                  <a:gd name="T18" fmla="*/ 147 w 155"/>
                  <a:gd name="T19" fmla="*/ 91 h 155"/>
                  <a:gd name="T20" fmla="*/ 150 w 155"/>
                  <a:gd name="T21" fmla="*/ 109 h 155"/>
                  <a:gd name="T22" fmla="*/ 140 w 155"/>
                  <a:gd name="T23" fmla="*/ 118 h 155"/>
                  <a:gd name="T24" fmla="*/ 129 w 155"/>
                  <a:gd name="T25" fmla="*/ 129 h 155"/>
                  <a:gd name="T26" fmla="*/ 112 w 155"/>
                  <a:gd name="T27" fmla="*/ 135 h 155"/>
                  <a:gd name="T28" fmla="*/ 115 w 155"/>
                  <a:gd name="T29" fmla="*/ 143 h 155"/>
                  <a:gd name="T30" fmla="*/ 115 w 155"/>
                  <a:gd name="T31" fmla="*/ 155 h 155"/>
                  <a:gd name="T32" fmla="*/ 94 w 155"/>
                  <a:gd name="T33" fmla="*/ 149 h 155"/>
                  <a:gd name="T34" fmla="*/ 76 w 155"/>
                  <a:gd name="T35" fmla="*/ 144 h 155"/>
                  <a:gd name="T36" fmla="*/ 67 w 155"/>
                  <a:gd name="T37" fmla="*/ 141 h 155"/>
                  <a:gd name="T38" fmla="*/ 56 w 155"/>
                  <a:gd name="T39" fmla="*/ 133 h 155"/>
                  <a:gd name="T40" fmla="*/ 42 w 155"/>
                  <a:gd name="T41" fmla="*/ 126 h 155"/>
                  <a:gd name="T42" fmla="*/ 39 w 155"/>
                  <a:gd name="T43" fmla="*/ 111 h 155"/>
                  <a:gd name="T44" fmla="*/ 42 w 155"/>
                  <a:gd name="T45" fmla="*/ 103 h 155"/>
                  <a:gd name="T46" fmla="*/ 44 w 155"/>
                  <a:gd name="T47" fmla="*/ 91 h 155"/>
                  <a:gd name="T48" fmla="*/ 41 w 155"/>
                  <a:gd name="T49" fmla="*/ 79 h 155"/>
                  <a:gd name="T50" fmla="*/ 36 w 155"/>
                  <a:gd name="T51" fmla="*/ 71 h 155"/>
                  <a:gd name="T52" fmla="*/ 9 w 155"/>
                  <a:gd name="T53" fmla="*/ 61 h 155"/>
                  <a:gd name="T54" fmla="*/ 0 w 155"/>
                  <a:gd name="T55" fmla="*/ 45 h 155"/>
                  <a:gd name="T56" fmla="*/ 21 w 155"/>
                  <a:gd name="T57" fmla="*/ 29 h 155"/>
                  <a:gd name="T58" fmla="*/ 32 w 155"/>
                  <a:gd name="T59" fmla="*/ 15 h 155"/>
                  <a:gd name="T60" fmla="*/ 50 w 155"/>
                  <a:gd name="T61" fmla="*/ 3 h 155"/>
                  <a:gd name="T62" fmla="*/ 58 w 155"/>
                  <a:gd name="T63" fmla="*/ 0 h 155"/>
                  <a:gd name="T64" fmla="*/ 70 w 155"/>
                  <a:gd name="T6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5" h="155">
                    <a:moveTo>
                      <a:pt x="70" y="0"/>
                    </a:moveTo>
                    <a:lnTo>
                      <a:pt x="88" y="1"/>
                    </a:lnTo>
                    <a:lnTo>
                      <a:pt x="100" y="13"/>
                    </a:lnTo>
                    <a:lnTo>
                      <a:pt x="97" y="15"/>
                    </a:lnTo>
                    <a:lnTo>
                      <a:pt x="97" y="29"/>
                    </a:lnTo>
                    <a:lnTo>
                      <a:pt x="103" y="36"/>
                    </a:lnTo>
                    <a:lnTo>
                      <a:pt x="106" y="38"/>
                    </a:lnTo>
                    <a:lnTo>
                      <a:pt x="109" y="45"/>
                    </a:lnTo>
                    <a:lnTo>
                      <a:pt x="111" y="47"/>
                    </a:lnTo>
                    <a:lnTo>
                      <a:pt x="121" y="53"/>
                    </a:lnTo>
                    <a:lnTo>
                      <a:pt x="130" y="48"/>
                    </a:lnTo>
                    <a:lnTo>
                      <a:pt x="133" y="44"/>
                    </a:lnTo>
                    <a:lnTo>
                      <a:pt x="140" y="47"/>
                    </a:lnTo>
                    <a:lnTo>
                      <a:pt x="147" y="53"/>
                    </a:lnTo>
                    <a:lnTo>
                      <a:pt x="147" y="61"/>
                    </a:lnTo>
                    <a:lnTo>
                      <a:pt x="143" y="70"/>
                    </a:lnTo>
                    <a:lnTo>
                      <a:pt x="150" y="74"/>
                    </a:lnTo>
                    <a:lnTo>
                      <a:pt x="146" y="80"/>
                    </a:lnTo>
                    <a:lnTo>
                      <a:pt x="150" y="86"/>
                    </a:lnTo>
                    <a:lnTo>
                      <a:pt x="147" y="91"/>
                    </a:lnTo>
                    <a:lnTo>
                      <a:pt x="155" y="97"/>
                    </a:lnTo>
                    <a:lnTo>
                      <a:pt x="150" y="109"/>
                    </a:lnTo>
                    <a:lnTo>
                      <a:pt x="143" y="118"/>
                    </a:lnTo>
                    <a:lnTo>
                      <a:pt x="140" y="118"/>
                    </a:lnTo>
                    <a:lnTo>
                      <a:pt x="140" y="121"/>
                    </a:lnTo>
                    <a:lnTo>
                      <a:pt x="129" y="129"/>
                    </a:lnTo>
                    <a:lnTo>
                      <a:pt x="118" y="129"/>
                    </a:lnTo>
                    <a:lnTo>
                      <a:pt x="112" y="135"/>
                    </a:lnTo>
                    <a:lnTo>
                      <a:pt x="117" y="138"/>
                    </a:lnTo>
                    <a:lnTo>
                      <a:pt x="115" y="143"/>
                    </a:lnTo>
                    <a:lnTo>
                      <a:pt x="120" y="149"/>
                    </a:lnTo>
                    <a:lnTo>
                      <a:pt x="115" y="155"/>
                    </a:lnTo>
                    <a:lnTo>
                      <a:pt x="103" y="150"/>
                    </a:lnTo>
                    <a:lnTo>
                      <a:pt x="94" y="149"/>
                    </a:lnTo>
                    <a:lnTo>
                      <a:pt x="91" y="143"/>
                    </a:lnTo>
                    <a:lnTo>
                      <a:pt x="76" y="144"/>
                    </a:lnTo>
                    <a:lnTo>
                      <a:pt x="74" y="141"/>
                    </a:lnTo>
                    <a:lnTo>
                      <a:pt x="67" y="141"/>
                    </a:lnTo>
                    <a:lnTo>
                      <a:pt x="64" y="137"/>
                    </a:lnTo>
                    <a:lnTo>
                      <a:pt x="56" y="133"/>
                    </a:lnTo>
                    <a:lnTo>
                      <a:pt x="58" y="129"/>
                    </a:lnTo>
                    <a:lnTo>
                      <a:pt x="42" y="126"/>
                    </a:lnTo>
                    <a:lnTo>
                      <a:pt x="38" y="123"/>
                    </a:lnTo>
                    <a:lnTo>
                      <a:pt x="39" y="111"/>
                    </a:lnTo>
                    <a:lnTo>
                      <a:pt x="44" y="108"/>
                    </a:lnTo>
                    <a:lnTo>
                      <a:pt x="42" y="103"/>
                    </a:lnTo>
                    <a:lnTo>
                      <a:pt x="41" y="96"/>
                    </a:lnTo>
                    <a:lnTo>
                      <a:pt x="44" y="91"/>
                    </a:lnTo>
                    <a:lnTo>
                      <a:pt x="45" y="83"/>
                    </a:lnTo>
                    <a:lnTo>
                      <a:pt x="41" y="79"/>
                    </a:lnTo>
                    <a:lnTo>
                      <a:pt x="36" y="76"/>
                    </a:lnTo>
                    <a:lnTo>
                      <a:pt x="36" y="71"/>
                    </a:lnTo>
                    <a:lnTo>
                      <a:pt x="9" y="64"/>
                    </a:lnTo>
                    <a:lnTo>
                      <a:pt x="9" y="61"/>
                    </a:lnTo>
                    <a:lnTo>
                      <a:pt x="3" y="50"/>
                    </a:lnTo>
                    <a:lnTo>
                      <a:pt x="0" y="45"/>
                    </a:lnTo>
                    <a:lnTo>
                      <a:pt x="15" y="32"/>
                    </a:lnTo>
                    <a:lnTo>
                      <a:pt x="21" y="29"/>
                    </a:lnTo>
                    <a:lnTo>
                      <a:pt x="26" y="21"/>
                    </a:lnTo>
                    <a:lnTo>
                      <a:pt x="32" y="15"/>
                    </a:lnTo>
                    <a:lnTo>
                      <a:pt x="36" y="13"/>
                    </a:lnTo>
                    <a:lnTo>
                      <a:pt x="50" y="3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5" y="3"/>
                    </a:lnTo>
                    <a:lnTo>
                      <a:pt x="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7" name="Freeform 3339">
                <a:extLst>
                  <a:ext uri="{FF2B5EF4-FFF2-40B4-BE49-F238E27FC236}">
                    <a16:creationId xmlns:a16="http://schemas.microsoft.com/office/drawing/2014/main" id="{7C60CD66-35EB-CFA5-9945-89C1266EE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488"/>
                <a:ext cx="57" cy="36"/>
              </a:xfrm>
              <a:custGeom>
                <a:avLst/>
                <a:gdLst>
                  <a:gd name="T0" fmla="*/ 0 w 114"/>
                  <a:gd name="T1" fmla="*/ 15 h 73"/>
                  <a:gd name="T2" fmla="*/ 9 w 114"/>
                  <a:gd name="T3" fmla="*/ 18 h 73"/>
                  <a:gd name="T4" fmla="*/ 15 w 114"/>
                  <a:gd name="T5" fmla="*/ 26 h 73"/>
                  <a:gd name="T6" fmla="*/ 30 w 114"/>
                  <a:gd name="T7" fmla="*/ 29 h 73"/>
                  <a:gd name="T8" fmla="*/ 18 w 114"/>
                  <a:gd name="T9" fmla="*/ 39 h 73"/>
                  <a:gd name="T10" fmla="*/ 18 w 114"/>
                  <a:gd name="T11" fmla="*/ 44 h 73"/>
                  <a:gd name="T12" fmla="*/ 23 w 114"/>
                  <a:gd name="T13" fmla="*/ 51 h 73"/>
                  <a:gd name="T14" fmla="*/ 32 w 114"/>
                  <a:gd name="T15" fmla="*/ 47 h 73"/>
                  <a:gd name="T16" fmla="*/ 36 w 114"/>
                  <a:gd name="T17" fmla="*/ 45 h 73"/>
                  <a:gd name="T18" fmla="*/ 38 w 114"/>
                  <a:gd name="T19" fmla="*/ 47 h 73"/>
                  <a:gd name="T20" fmla="*/ 46 w 114"/>
                  <a:gd name="T21" fmla="*/ 45 h 73"/>
                  <a:gd name="T22" fmla="*/ 52 w 114"/>
                  <a:gd name="T23" fmla="*/ 47 h 73"/>
                  <a:gd name="T24" fmla="*/ 55 w 114"/>
                  <a:gd name="T25" fmla="*/ 54 h 73"/>
                  <a:gd name="T26" fmla="*/ 58 w 114"/>
                  <a:gd name="T27" fmla="*/ 53 h 73"/>
                  <a:gd name="T28" fmla="*/ 58 w 114"/>
                  <a:gd name="T29" fmla="*/ 57 h 73"/>
                  <a:gd name="T30" fmla="*/ 64 w 114"/>
                  <a:gd name="T31" fmla="*/ 56 h 73"/>
                  <a:gd name="T32" fmla="*/ 65 w 114"/>
                  <a:gd name="T33" fmla="*/ 59 h 73"/>
                  <a:gd name="T34" fmla="*/ 74 w 114"/>
                  <a:gd name="T35" fmla="*/ 59 h 73"/>
                  <a:gd name="T36" fmla="*/ 64 w 114"/>
                  <a:gd name="T37" fmla="*/ 70 h 73"/>
                  <a:gd name="T38" fmla="*/ 67 w 114"/>
                  <a:gd name="T39" fmla="*/ 73 h 73"/>
                  <a:gd name="T40" fmla="*/ 76 w 114"/>
                  <a:gd name="T41" fmla="*/ 67 h 73"/>
                  <a:gd name="T42" fmla="*/ 80 w 114"/>
                  <a:gd name="T43" fmla="*/ 64 h 73"/>
                  <a:gd name="T44" fmla="*/ 85 w 114"/>
                  <a:gd name="T45" fmla="*/ 62 h 73"/>
                  <a:gd name="T46" fmla="*/ 85 w 114"/>
                  <a:gd name="T47" fmla="*/ 59 h 73"/>
                  <a:gd name="T48" fmla="*/ 94 w 114"/>
                  <a:gd name="T49" fmla="*/ 45 h 73"/>
                  <a:gd name="T50" fmla="*/ 97 w 114"/>
                  <a:gd name="T51" fmla="*/ 38 h 73"/>
                  <a:gd name="T52" fmla="*/ 103 w 114"/>
                  <a:gd name="T53" fmla="*/ 36 h 73"/>
                  <a:gd name="T54" fmla="*/ 114 w 114"/>
                  <a:gd name="T55" fmla="*/ 33 h 73"/>
                  <a:gd name="T56" fmla="*/ 114 w 114"/>
                  <a:gd name="T57" fmla="*/ 23 h 73"/>
                  <a:gd name="T58" fmla="*/ 106 w 114"/>
                  <a:gd name="T59" fmla="*/ 15 h 73"/>
                  <a:gd name="T60" fmla="*/ 106 w 114"/>
                  <a:gd name="T61" fmla="*/ 6 h 73"/>
                  <a:gd name="T62" fmla="*/ 96 w 114"/>
                  <a:gd name="T63" fmla="*/ 6 h 73"/>
                  <a:gd name="T64" fmla="*/ 88 w 114"/>
                  <a:gd name="T65" fmla="*/ 9 h 73"/>
                  <a:gd name="T66" fmla="*/ 71 w 114"/>
                  <a:gd name="T67" fmla="*/ 3 h 73"/>
                  <a:gd name="T68" fmla="*/ 68 w 114"/>
                  <a:gd name="T69" fmla="*/ 3 h 73"/>
                  <a:gd name="T70" fmla="*/ 58 w 114"/>
                  <a:gd name="T71" fmla="*/ 0 h 73"/>
                  <a:gd name="T72" fmla="*/ 58 w 114"/>
                  <a:gd name="T73" fmla="*/ 4 h 73"/>
                  <a:gd name="T74" fmla="*/ 50 w 114"/>
                  <a:gd name="T75" fmla="*/ 16 h 73"/>
                  <a:gd name="T76" fmla="*/ 38 w 114"/>
                  <a:gd name="T77" fmla="*/ 12 h 73"/>
                  <a:gd name="T78" fmla="*/ 26 w 114"/>
                  <a:gd name="T79" fmla="*/ 6 h 73"/>
                  <a:gd name="T80" fmla="*/ 14 w 114"/>
                  <a:gd name="T81" fmla="*/ 4 h 73"/>
                  <a:gd name="T82" fmla="*/ 6 w 114"/>
                  <a:gd name="T83" fmla="*/ 6 h 73"/>
                  <a:gd name="T84" fmla="*/ 5 w 114"/>
                  <a:gd name="T85" fmla="*/ 10 h 73"/>
                  <a:gd name="T86" fmla="*/ 0 w 114"/>
                  <a:gd name="T87" fmla="*/ 1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73">
                    <a:moveTo>
                      <a:pt x="0" y="15"/>
                    </a:moveTo>
                    <a:lnTo>
                      <a:pt x="9" y="18"/>
                    </a:lnTo>
                    <a:lnTo>
                      <a:pt x="15" y="26"/>
                    </a:lnTo>
                    <a:lnTo>
                      <a:pt x="30" y="29"/>
                    </a:lnTo>
                    <a:lnTo>
                      <a:pt x="18" y="39"/>
                    </a:lnTo>
                    <a:lnTo>
                      <a:pt x="18" y="44"/>
                    </a:lnTo>
                    <a:lnTo>
                      <a:pt x="23" y="51"/>
                    </a:lnTo>
                    <a:lnTo>
                      <a:pt x="32" y="47"/>
                    </a:lnTo>
                    <a:lnTo>
                      <a:pt x="36" y="45"/>
                    </a:lnTo>
                    <a:lnTo>
                      <a:pt x="38" y="47"/>
                    </a:lnTo>
                    <a:lnTo>
                      <a:pt x="46" y="45"/>
                    </a:lnTo>
                    <a:lnTo>
                      <a:pt x="52" y="47"/>
                    </a:lnTo>
                    <a:lnTo>
                      <a:pt x="55" y="54"/>
                    </a:lnTo>
                    <a:lnTo>
                      <a:pt x="58" y="53"/>
                    </a:lnTo>
                    <a:lnTo>
                      <a:pt x="58" y="57"/>
                    </a:lnTo>
                    <a:lnTo>
                      <a:pt x="64" y="56"/>
                    </a:lnTo>
                    <a:lnTo>
                      <a:pt x="65" y="59"/>
                    </a:lnTo>
                    <a:lnTo>
                      <a:pt x="74" y="59"/>
                    </a:lnTo>
                    <a:lnTo>
                      <a:pt x="64" y="70"/>
                    </a:lnTo>
                    <a:lnTo>
                      <a:pt x="67" y="73"/>
                    </a:lnTo>
                    <a:lnTo>
                      <a:pt x="76" y="67"/>
                    </a:lnTo>
                    <a:lnTo>
                      <a:pt x="80" y="64"/>
                    </a:lnTo>
                    <a:lnTo>
                      <a:pt x="85" y="62"/>
                    </a:lnTo>
                    <a:lnTo>
                      <a:pt x="85" y="59"/>
                    </a:lnTo>
                    <a:lnTo>
                      <a:pt x="94" y="45"/>
                    </a:lnTo>
                    <a:lnTo>
                      <a:pt x="97" y="38"/>
                    </a:lnTo>
                    <a:lnTo>
                      <a:pt x="103" y="36"/>
                    </a:lnTo>
                    <a:lnTo>
                      <a:pt x="114" y="33"/>
                    </a:lnTo>
                    <a:lnTo>
                      <a:pt x="114" y="23"/>
                    </a:lnTo>
                    <a:lnTo>
                      <a:pt x="106" y="15"/>
                    </a:lnTo>
                    <a:lnTo>
                      <a:pt x="106" y="6"/>
                    </a:lnTo>
                    <a:lnTo>
                      <a:pt x="96" y="6"/>
                    </a:lnTo>
                    <a:lnTo>
                      <a:pt x="88" y="9"/>
                    </a:lnTo>
                    <a:lnTo>
                      <a:pt x="71" y="3"/>
                    </a:lnTo>
                    <a:lnTo>
                      <a:pt x="68" y="3"/>
                    </a:lnTo>
                    <a:lnTo>
                      <a:pt x="58" y="0"/>
                    </a:lnTo>
                    <a:lnTo>
                      <a:pt x="58" y="4"/>
                    </a:lnTo>
                    <a:lnTo>
                      <a:pt x="50" y="16"/>
                    </a:lnTo>
                    <a:lnTo>
                      <a:pt x="38" y="12"/>
                    </a:lnTo>
                    <a:lnTo>
                      <a:pt x="26" y="6"/>
                    </a:lnTo>
                    <a:lnTo>
                      <a:pt x="14" y="4"/>
                    </a:lnTo>
                    <a:lnTo>
                      <a:pt x="6" y="6"/>
                    </a:lnTo>
                    <a:lnTo>
                      <a:pt x="5" y="1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8" name="Freeform 3340">
                <a:extLst>
                  <a:ext uri="{FF2B5EF4-FFF2-40B4-BE49-F238E27FC236}">
                    <a16:creationId xmlns:a16="http://schemas.microsoft.com/office/drawing/2014/main" id="{15FC0C43-90ED-AC6F-FEBA-E32615105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488"/>
                <a:ext cx="57" cy="36"/>
              </a:xfrm>
              <a:custGeom>
                <a:avLst/>
                <a:gdLst>
                  <a:gd name="T0" fmla="*/ 0 w 114"/>
                  <a:gd name="T1" fmla="*/ 15 h 73"/>
                  <a:gd name="T2" fmla="*/ 5 w 114"/>
                  <a:gd name="T3" fmla="*/ 10 h 73"/>
                  <a:gd name="T4" fmla="*/ 6 w 114"/>
                  <a:gd name="T5" fmla="*/ 6 h 73"/>
                  <a:gd name="T6" fmla="*/ 14 w 114"/>
                  <a:gd name="T7" fmla="*/ 4 h 73"/>
                  <a:gd name="T8" fmla="*/ 26 w 114"/>
                  <a:gd name="T9" fmla="*/ 6 h 73"/>
                  <a:gd name="T10" fmla="*/ 38 w 114"/>
                  <a:gd name="T11" fmla="*/ 12 h 73"/>
                  <a:gd name="T12" fmla="*/ 50 w 114"/>
                  <a:gd name="T13" fmla="*/ 16 h 73"/>
                  <a:gd name="T14" fmla="*/ 58 w 114"/>
                  <a:gd name="T15" fmla="*/ 4 h 73"/>
                  <a:gd name="T16" fmla="*/ 58 w 114"/>
                  <a:gd name="T17" fmla="*/ 0 h 73"/>
                  <a:gd name="T18" fmla="*/ 68 w 114"/>
                  <a:gd name="T19" fmla="*/ 3 h 73"/>
                  <a:gd name="T20" fmla="*/ 71 w 114"/>
                  <a:gd name="T21" fmla="*/ 3 h 73"/>
                  <a:gd name="T22" fmla="*/ 88 w 114"/>
                  <a:gd name="T23" fmla="*/ 9 h 73"/>
                  <a:gd name="T24" fmla="*/ 96 w 114"/>
                  <a:gd name="T25" fmla="*/ 6 h 73"/>
                  <a:gd name="T26" fmla="*/ 106 w 114"/>
                  <a:gd name="T27" fmla="*/ 6 h 73"/>
                  <a:gd name="T28" fmla="*/ 106 w 114"/>
                  <a:gd name="T29" fmla="*/ 15 h 73"/>
                  <a:gd name="T30" fmla="*/ 114 w 114"/>
                  <a:gd name="T31" fmla="*/ 23 h 73"/>
                  <a:gd name="T32" fmla="*/ 114 w 114"/>
                  <a:gd name="T33" fmla="*/ 33 h 73"/>
                  <a:gd name="T34" fmla="*/ 103 w 114"/>
                  <a:gd name="T35" fmla="*/ 36 h 73"/>
                  <a:gd name="T36" fmla="*/ 97 w 114"/>
                  <a:gd name="T37" fmla="*/ 38 h 73"/>
                  <a:gd name="T38" fmla="*/ 94 w 114"/>
                  <a:gd name="T39" fmla="*/ 45 h 73"/>
                  <a:gd name="T40" fmla="*/ 85 w 114"/>
                  <a:gd name="T41" fmla="*/ 59 h 73"/>
                  <a:gd name="T42" fmla="*/ 85 w 114"/>
                  <a:gd name="T43" fmla="*/ 62 h 73"/>
                  <a:gd name="T44" fmla="*/ 80 w 114"/>
                  <a:gd name="T45" fmla="*/ 64 h 73"/>
                  <a:gd name="T46" fmla="*/ 76 w 114"/>
                  <a:gd name="T47" fmla="*/ 67 h 73"/>
                  <a:gd name="T48" fmla="*/ 67 w 114"/>
                  <a:gd name="T49" fmla="*/ 73 h 73"/>
                  <a:gd name="T50" fmla="*/ 64 w 114"/>
                  <a:gd name="T51" fmla="*/ 70 h 73"/>
                  <a:gd name="T52" fmla="*/ 74 w 114"/>
                  <a:gd name="T53" fmla="*/ 59 h 73"/>
                  <a:gd name="T54" fmla="*/ 65 w 114"/>
                  <a:gd name="T55" fmla="*/ 59 h 73"/>
                  <a:gd name="T56" fmla="*/ 64 w 114"/>
                  <a:gd name="T57" fmla="*/ 56 h 73"/>
                  <a:gd name="T58" fmla="*/ 58 w 114"/>
                  <a:gd name="T59" fmla="*/ 57 h 73"/>
                  <a:gd name="T60" fmla="*/ 58 w 114"/>
                  <a:gd name="T61" fmla="*/ 53 h 73"/>
                  <a:gd name="T62" fmla="*/ 55 w 114"/>
                  <a:gd name="T63" fmla="*/ 54 h 73"/>
                  <a:gd name="T64" fmla="*/ 52 w 114"/>
                  <a:gd name="T65" fmla="*/ 47 h 73"/>
                  <a:gd name="T66" fmla="*/ 46 w 114"/>
                  <a:gd name="T67" fmla="*/ 45 h 73"/>
                  <a:gd name="T68" fmla="*/ 38 w 114"/>
                  <a:gd name="T69" fmla="*/ 47 h 73"/>
                  <a:gd name="T70" fmla="*/ 36 w 114"/>
                  <a:gd name="T71" fmla="*/ 45 h 73"/>
                  <a:gd name="T72" fmla="*/ 32 w 114"/>
                  <a:gd name="T73" fmla="*/ 47 h 73"/>
                  <a:gd name="T74" fmla="*/ 23 w 114"/>
                  <a:gd name="T75" fmla="*/ 51 h 73"/>
                  <a:gd name="T76" fmla="*/ 18 w 114"/>
                  <a:gd name="T77" fmla="*/ 44 h 73"/>
                  <a:gd name="T78" fmla="*/ 18 w 114"/>
                  <a:gd name="T79" fmla="*/ 39 h 73"/>
                  <a:gd name="T80" fmla="*/ 30 w 114"/>
                  <a:gd name="T81" fmla="*/ 29 h 73"/>
                  <a:gd name="T82" fmla="*/ 15 w 114"/>
                  <a:gd name="T83" fmla="*/ 26 h 73"/>
                  <a:gd name="T84" fmla="*/ 9 w 114"/>
                  <a:gd name="T85" fmla="*/ 18 h 73"/>
                  <a:gd name="T86" fmla="*/ 0 w 114"/>
                  <a:gd name="T87" fmla="*/ 1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73">
                    <a:moveTo>
                      <a:pt x="0" y="15"/>
                    </a:moveTo>
                    <a:lnTo>
                      <a:pt x="5" y="10"/>
                    </a:lnTo>
                    <a:lnTo>
                      <a:pt x="6" y="6"/>
                    </a:lnTo>
                    <a:lnTo>
                      <a:pt x="14" y="4"/>
                    </a:lnTo>
                    <a:lnTo>
                      <a:pt x="26" y="6"/>
                    </a:lnTo>
                    <a:lnTo>
                      <a:pt x="38" y="12"/>
                    </a:lnTo>
                    <a:lnTo>
                      <a:pt x="50" y="16"/>
                    </a:lnTo>
                    <a:lnTo>
                      <a:pt x="58" y="4"/>
                    </a:lnTo>
                    <a:lnTo>
                      <a:pt x="58" y="0"/>
                    </a:lnTo>
                    <a:lnTo>
                      <a:pt x="68" y="3"/>
                    </a:lnTo>
                    <a:lnTo>
                      <a:pt x="71" y="3"/>
                    </a:lnTo>
                    <a:lnTo>
                      <a:pt x="88" y="9"/>
                    </a:lnTo>
                    <a:lnTo>
                      <a:pt x="96" y="6"/>
                    </a:lnTo>
                    <a:lnTo>
                      <a:pt x="106" y="6"/>
                    </a:lnTo>
                    <a:lnTo>
                      <a:pt x="106" y="15"/>
                    </a:lnTo>
                    <a:lnTo>
                      <a:pt x="114" y="23"/>
                    </a:lnTo>
                    <a:lnTo>
                      <a:pt x="114" y="33"/>
                    </a:lnTo>
                    <a:lnTo>
                      <a:pt x="103" y="36"/>
                    </a:lnTo>
                    <a:lnTo>
                      <a:pt x="97" y="38"/>
                    </a:lnTo>
                    <a:lnTo>
                      <a:pt x="94" y="45"/>
                    </a:lnTo>
                    <a:lnTo>
                      <a:pt x="85" y="59"/>
                    </a:lnTo>
                    <a:lnTo>
                      <a:pt x="85" y="62"/>
                    </a:lnTo>
                    <a:lnTo>
                      <a:pt x="80" y="64"/>
                    </a:lnTo>
                    <a:lnTo>
                      <a:pt x="76" y="67"/>
                    </a:lnTo>
                    <a:lnTo>
                      <a:pt x="67" y="73"/>
                    </a:lnTo>
                    <a:lnTo>
                      <a:pt x="64" y="70"/>
                    </a:lnTo>
                    <a:lnTo>
                      <a:pt x="74" y="59"/>
                    </a:lnTo>
                    <a:lnTo>
                      <a:pt x="65" y="59"/>
                    </a:lnTo>
                    <a:lnTo>
                      <a:pt x="64" y="56"/>
                    </a:lnTo>
                    <a:lnTo>
                      <a:pt x="58" y="57"/>
                    </a:lnTo>
                    <a:lnTo>
                      <a:pt x="58" y="53"/>
                    </a:lnTo>
                    <a:lnTo>
                      <a:pt x="55" y="54"/>
                    </a:lnTo>
                    <a:lnTo>
                      <a:pt x="52" y="47"/>
                    </a:lnTo>
                    <a:lnTo>
                      <a:pt x="46" y="45"/>
                    </a:lnTo>
                    <a:lnTo>
                      <a:pt x="38" y="47"/>
                    </a:lnTo>
                    <a:lnTo>
                      <a:pt x="36" y="45"/>
                    </a:lnTo>
                    <a:lnTo>
                      <a:pt x="32" y="47"/>
                    </a:lnTo>
                    <a:lnTo>
                      <a:pt x="23" y="51"/>
                    </a:lnTo>
                    <a:lnTo>
                      <a:pt x="18" y="44"/>
                    </a:lnTo>
                    <a:lnTo>
                      <a:pt x="18" y="39"/>
                    </a:lnTo>
                    <a:lnTo>
                      <a:pt x="30" y="29"/>
                    </a:lnTo>
                    <a:lnTo>
                      <a:pt x="15" y="26"/>
                    </a:lnTo>
                    <a:lnTo>
                      <a:pt x="9" y="18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9" name="Freeform 3341">
                <a:extLst>
                  <a:ext uri="{FF2B5EF4-FFF2-40B4-BE49-F238E27FC236}">
                    <a16:creationId xmlns:a16="http://schemas.microsoft.com/office/drawing/2014/main" id="{9A595911-3807-86DB-6AE4-C2DAA9CB6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488"/>
                <a:ext cx="57" cy="36"/>
              </a:xfrm>
              <a:custGeom>
                <a:avLst/>
                <a:gdLst>
                  <a:gd name="T0" fmla="*/ 0 w 114"/>
                  <a:gd name="T1" fmla="*/ 15 h 73"/>
                  <a:gd name="T2" fmla="*/ 5 w 114"/>
                  <a:gd name="T3" fmla="*/ 10 h 73"/>
                  <a:gd name="T4" fmla="*/ 6 w 114"/>
                  <a:gd name="T5" fmla="*/ 6 h 73"/>
                  <a:gd name="T6" fmla="*/ 14 w 114"/>
                  <a:gd name="T7" fmla="*/ 4 h 73"/>
                  <a:gd name="T8" fmla="*/ 26 w 114"/>
                  <a:gd name="T9" fmla="*/ 6 h 73"/>
                  <a:gd name="T10" fmla="*/ 38 w 114"/>
                  <a:gd name="T11" fmla="*/ 12 h 73"/>
                  <a:gd name="T12" fmla="*/ 50 w 114"/>
                  <a:gd name="T13" fmla="*/ 16 h 73"/>
                  <a:gd name="T14" fmla="*/ 58 w 114"/>
                  <a:gd name="T15" fmla="*/ 4 h 73"/>
                  <a:gd name="T16" fmla="*/ 58 w 114"/>
                  <a:gd name="T17" fmla="*/ 0 h 73"/>
                  <a:gd name="T18" fmla="*/ 68 w 114"/>
                  <a:gd name="T19" fmla="*/ 3 h 73"/>
                  <a:gd name="T20" fmla="*/ 71 w 114"/>
                  <a:gd name="T21" fmla="*/ 3 h 73"/>
                  <a:gd name="T22" fmla="*/ 88 w 114"/>
                  <a:gd name="T23" fmla="*/ 9 h 73"/>
                  <a:gd name="T24" fmla="*/ 96 w 114"/>
                  <a:gd name="T25" fmla="*/ 6 h 73"/>
                  <a:gd name="T26" fmla="*/ 106 w 114"/>
                  <a:gd name="T27" fmla="*/ 6 h 73"/>
                  <a:gd name="T28" fmla="*/ 106 w 114"/>
                  <a:gd name="T29" fmla="*/ 15 h 73"/>
                  <a:gd name="T30" fmla="*/ 114 w 114"/>
                  <a:gd name="T31" fmla="*/ 23 h 73"/>
                  <a:gd name="T32" fmla="*/ 114 w 114"/>
                  <a:gd name="T33" fmla="*/ 33 h 73"/>
                  <a:gd name="T34" fmla="*/ 103 w 114"/>
                  <a:gd name="T35" fmla="*/ 36 h 73"/>
                  <a:gd name="T36" fmla="*/ 97 w 114"/>
                  <a:gd name="T37" fmla="*/ 38 h 73"/>
                  <a:gd name="T38" fmla="*/ 94 w 114"/>
                  <a:gd name="T39" fmla="*/ 45 h 73"/>
                  <a:gd name="T40" fmla="*/ 85 w 114"/>
                  <a:gd name="T41" fmla="*/ 59 h 73"/>
                  <a:gd name="T42" fmla="*/ 85 w 114"/>
                  <a:gd name="T43" fmla="*/ 62 h 73"/>
                  <a:gd name="T44" fmla="*/ 80 w 114"/>
                  <a:gd name="T45" fmla="*/ 64 h 73"/>
                  <a:gd name="T46" fmla="*/ 76 w 114"/>
                  <a:gd name="T47" fmla="*/ 67 h 73"/>
                  <a:gd name="T48" fmla="*/ 67 w 114"/>
                  <a:gd name="T49" fmla="*/ 73 h 73"/>
                  <a:gd name="T50" fmla="*/ 64 w 114"/>
                  <a:gd name="T51" fmla="*/ 70 h 73"/>
                  <a:gd name="T52" fmla="*/ 74 w 114"/>
                  <a:gd name="T53" fmla="*/ 59 h 73"/>
                  <a:gd name="T54" fmla="*/ 65 w 114"/>
                  <a:gd name="T55" fmla="*/ 59 h 73"/>
                  <a:gd name="T56" fmla="*/ 64 w 114"/>
                  <a:gd name="T57" fmla="*/ 56 h 73"/>
                  <a:gd name="T58" fmla="*/ 58 w 114"/>
                  <a:gd name="T59" fmla="*/ 57 h 73"/>
                  <a:gd name="T60" fmla="*/ 58 w 114"/>
                  <a:gd name="T61" fmla="*/ 53 h 73"/>
                  <a:gd name="T62" fmla="*/ 55 w 114"/>
                  <a:gd name="T63" fmla="*/ 54 h 73"/>
                  <a:gd name="T64" fmla="*/ 52 w 114"/>
                  <a:gd name="T65" fmla="*/ 47 h 73"/>
                  <a:gd name="T66" fmla="*/ 46 w 114"/>
                  <a:gd name="T67" fmla="*/ 45 h 73"/>
                  <a:gd name="T68" fmla="*/ 38 w 114"/>
                  <a:gd name="T69" fmla="*/ 47 h 73"/>
                  <a:gd name="T70" fmla="*/ 36 w 114"/>
                  <a:gd name="T71" fmla="*/ 45 h 73"/>
                  <a:gd name="T72" fmla="*/ 32 w 114"/>
                  <a:gd name="T73" fmla="*/ 47 h 73"/>
                  <a:gd name="T74" fmla="*/ 23 w 114"/>
                  <a:gd name="T75" fmla="*/ 51 h 73"/>
                  <a:gd name="T76" fmla="*/ 18 w 114"/>
                  <a:gd name="T77" fmla="*/ 44 h 73"/>
                  <a:gd name="T78" fmla="*/ 18 w 114"/>
                  <a:gd name="T79" fmla="*/ 39 h 73"/>
                  <a:gd name="T80" fmla="*/ 30 w 114"/>
                  <a:gd name="T81" fmla="*/ 29 h 73"/>
                  <a:gd name="T82" fmla="*/ 15 w 114"/>
                  <a:gd name="T83" fmla="*/ 26 h 73"/>
                  <a:gd name="T84" fmla="*/ 9 w 114"/>
                  <a:gd name="T85" fmla="*/ 18 h 73"/>
                  <a:gd name="T86" fmla="*/ 0 w 114"/>
                  <a:gd name="T87" fmla="*/ 1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73">
                    <a:moveTo>
                      <a:pt x="0" y="15"/>
                    </a:moveTo>
                    <a:lnTo>
                      <a:pt x="5" y="10"/>
                    </a:lnTo>
                    <a:lnTo>
                      <a:pt x="6" y="6"/>
                    </a:lnTo>
                    <a:lnTo>
                      <a:pt x="14" y="4"/>
                    </a:lnTo>
                    <a:lnTo>
                      <a:pt x="26" y="6"/>
                    </a:lnTo>
                    <a:lnTo>
                      <a:pt x="38" y="12"/>
                    </a:lnTo>
                    <a:lnTo>
                      <a:pt x="50" y="16"/>
                    </a:lnTo>
                    <a:lnTo>
                      <a:pt x="58" y="4"/>
                    </a:lnTo>
                    <a:lnTo>
                      <a:pt x="58" y="0"/>
                    </a:lnTo>
                    <a:lnTo>
                      <a:pt x="68" y="3"/>
                    </a:lnTo>
                    <a:lnTo>
                      <a:pt x="71" y="3"/>
                    </a:lnTo>
                    <a:lnTo>
                      <a:pt x="88" y="9"/>
                    </a:lnTo>
                    <a:lnTo>
                      <a:pt x="96" y="6"/>
                    </a:lnTo>
                    <a:lnTo>
                      <a:pt x="106" y="6"/>
                    </a:lnTo>
                    <a:lnTo>
                      <a:pt x="106" y="15"/>
                    </a:lnTo>
                    <a:lnTo>
                      <a:pt x="114" y="23"/>
                    </a:lnTo>
                    <a:lnTo>
                      <a:pt x="114" y="33"/>
                    </a:lnTo>
                    <a:lnTo>
                      <a:pt x="103" y="36"/>
                    </a:lnTo>
                    <a:lnTo>
                      <a:pt x="97" y="38"/>
                    </a:lnTo>
                    <a:lnTo>
                      <a:pt x="94" y="45"/>
                    </a:lnTo>
                    <a:lnTo>
                      <a:pt x="85" y="59"/>
                    </a:lnTo>
                    <a:lnTo>
                      <a:pt x="85" y="62"/>
                    </a:lnTo>
                    <a:lnTo>
                      <a:pt x="80" y="64"/>
                    </a:lnTo>
                    <a:lnTo>
                      <a:pt x="76" y="67"/>
                    </a:lnTo>
                    <a:lnTo>
                      <a:pt x="67" y="73"/>
                    </a:lnTo>
                    <a:lnTo>
                      <a:pt x="64" y="70"/>
                    </a:lnTo>
                    <a:lnTo>
                      <a:pt x="74" y="59"/>
                    </a:lnTo>
                    <a:lnTo>
                      <a:pt x="65" y="59"/>
                    </a:lnTo>
                    <a:lnTo>
                      <a:pt x="64" y="56"/>
                    </a:lnTo>
                    <a:lnTo>
                      <a:pt x="58" y="57"/>
                    </a:lnTo>
                    <a:lnTo>
                      <a:pt x="58" y="53"/>
                    </a:lnTo>
                    <a:lnTo>
                      <a:pt x="55" y="54"/>
                    </a:lnTo>
                    <a:lnTo>
                      <a:pt x="52" y="47"/>
                    </a:lnTo>
                    <a:lnTo>
                      <a:pt x="46" y="45"/>
                    </a:lnTo>
                    <a:lnTo>
                      <a:pt x="38" y="47"/>
                    </a:lnTo>
                    <a:lnTo>
                      <a:pt x="36" y="45"/>
                    </a:lnTo>
                    <a:lnTo>
                      <a:pt x="32" y="47"/>
                    </a:lnTo>
                    <a:lnTo>
                      <a:pt x="23" y="51"/>
                    </a:lnTo>
                    <a:lnTo>
                      <a:pt x="18" y="44"/>
                    </a:lnTo>
                    <a:lnTo>
                      <a:pt x="18" y="39"/>
                    </a:lnTo>
                    <a:lnTo>
                      <a:pt x="30" y="29"/>
                    </a:lnTo>
                    <a:lnTo>
                      <a:pt x="15" y="26"/>
                    </a:lnTo>
                    <a:lnTo>
                      <a:pt x="9" y="18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0" name="Freeform 3342">
                <a:extLst>
                  <a:ext uri="{FF2B5EF4-FFF2-40B4-BE49-F238E27FC236}">
                    <a16:creationId xmlns:a16="http://schemas.microsoft.com/office/drawing/2014/main" id="{2C2DE96E-9C63-FAEA-A739-A24D6A26A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470"/>
                <a:ext cx="80" cy="127"/>
              </a:xfrm>
              <a:custGeom>
                <a:avLst/>
                <a:gdLst>
                  <a:gd name="T0" fmla="*/ 66 w 160"/>
                  <a:gd name="T1" fmla="*/ 9 h 256"/>
                  <a:gd name="T2" fmla="*/ 60 w 160"/>
                  <a:gd name="T3" fmla="*/ 19 h 256"/>
                  <a:gd name="T4" fmla="*/ 42 w 160"/>
                  <a:gd name="T5" fmla="*/ 20 h 256"/>
                  <a:gd name="T6" fmla="*/ 33 w 160"/>
                  <a:gd name="T7" fmla="*/ 26 h 256"/>
                  <a:gd name="T8" fmla="*/ 38 w 160"/>
                  <a:gd name="T9" fmla="*/ 46 h 256"/>
                  <a:gd name="T10" fmla="*/ 47 w 160"/>
                  <a:gd name="T11" fmla="*/ 46 h 256"/>
                  <a:gd name="T12" fmla="*/ 63 w 160"/>
                  <a:gd name="T13" fmla="*/ 52 h 256"/>
                  <a:gd name="T14" fmla="*/ 68 w 160"/>
                  <a:gd name="T15" fmla="*/ 58 h 256"/>
                  <a:gd name="T16" fmla="*/ 79 w 160"/>
                  <a:gd name="T17" fmla="*/ 70 h 256"/>
                  <a:gd name="T18" fmla="*/ 85 w 160"/>
                  <a:gd name="T19" fmla="*/ 81 h 256"/>
                  <a:gd name="T20" fmla="*/ 79 w 160"/>
                  <a:gd name="T21" fmla="*/ 91 h 256"/>
                  <a:gd name="T22" fmla="*/ 66 w 160"/>
                  <a:gd name="T23" fmla="*/ 91 h 256"/>
                  <a:gd name="T24" fmla="*/ 51 w 160"/>
                  <a:gd name="T25" fmla="*/ 88 h 256"/>
                  <a:gd name="T26" fmla="*/ 42 w 160"/>
                  <a:gd name="T27" fmla="*/ 96 h 256"/>
                  <a:gd name="T28" fmla="*/ 28 w 160"/>
                  <a:gd name="T29" fmla="*/ 98 h 256"/>
                  <a:gd name="T30" fmla="*/ 19 w 160"/>
                  <a:gd name="T31" fmla="*/ 126 h 256"/>
                  <a:gd name="T32" fmla="*/ 9 w 160"/>
                  <a:gd name="T33" fmla="*/ 132 h 256"/>
                  <a:gd name="T34" fmla="*/ 0 w 160"/>
                  <a:gd name="T35" fmla="*/ 140 h 256"/>
                  <a:gd name="T36" fmla="*/ 6 w 160"/>
                  <a:gd name="T37" fmla="*/ 152 h 256"/>
                  <a:gd name="T38" fmla="*/ 9 w 160"/>
                  <a:gd name="T39" fmla="*/ 161 h 256"/>
                  <a:gd name="T40" fmla="*/ 21 w 160"/>
                  <a:gd name="T41" fmla="*/ 184 h 256"/>
                  <a:gd name="T42" fmla="*/ 31 w 160"/>
                  <a:gd name="T43" fmla="*/ 195 h 256"/>
                  <a:gd name="T44" fmla="*/ 38 w 160"/>
                  <a:gd name="T45" fmla="*/ 202 h 256"/>
                  <a:gd name="T46" fmla="*/ 57 w 160"/>
                  <a:gd name="T47" fmla="*/ 219 h 256"/>
                  <a:gd name="T48" fmla="*/ 79 w 160"/>
                  <a:gd name="T49" fmla="*/ 219 h 256"/>
                  <a:gd name="T50" fmla="*/ 79 w 160"/>
                  <a:gd name="T51" fmla="*/ 231 h 256"/>
                  <a:gd name="T52" fmla="*/ 91 w 160"/>
                  <a:gd name="T53" fmla="*/ 239 h 256"/>
                  <a:gd name="T54" fmla="*/ 100 w 160"/>
                  <a:gd name="T55" fmla="*/ 239 h 256"/>
                  <a:gd name="T56" fmla="*/ 118 w 160"/>
                  <a:gd name="T57" fmla="*/ 239 h 256"/>
                  <a:gd name="T58" fmla="*/ 121 w 160"/>
                  <a:gd name="T59" fmla="*/ 250 h 256"/>
                  <a:gd name="T60" fmla="*/ 136 w 160"/>
                  <a:gd name="T61" fmla="*/ 253 h 256"/>
                  <a:gd name="T62" fmla="*/ 145 w 160"/>
                  <a:gd name="T63" fmla="*/ 248 h 256"/>
                  <a:gd name="T64" fmla="*/ 157 w 160"/>
                  <a:gd name="T65" fmla="*/ 233 h 256"/>
                  <a:gd name="T66" fmla="*/ 153 w 160"/>
                  <a:gd name="T67" fmla="*/ 224 h 256"/>
                  <a:gd name="T68" fmla="*/ 153 w 160"/>
                  <a:gd name="T69" fmla="*/ 212 h 256"/>
                  <a:gd name="T70" fmla="*/ 160 w 160"/>
                  <a:gd name="T71" fmla="*/ 186 h 256"/>
                  <a:gd name="T72" fmla="*/ 147 w 160"/>
                  <a:gd name="T73" fmla="*/ 175 h 256"/>
                  <a:gd name="T74" fmla="*/ 145 w 160"/>
                  <a:gd name="T75" fmla="*/ 161 h 256"/>
                  <a:gd name="T76" fmla="*/ 124 w 160"/>
                  <a:gd name="T77" fmla="*/ 161 h 256"/>
                  <a:gd name="T78" fmla="*/ 139 w 160"/>
                  <a:gd name="T79" fmla="*/ 123 h 256"/>
                  <a:gd name="T80" fmla="*/ 138 w 160"/>
                  <a:gd name="T81" fmla="*/ 114 h 256"/>
                  <a:gd name="T82" fmla="*/ 144 w 160"/>
                  <a:gd name="T83" fmla="*/ 104 h 256"/>
                  <a:gd name="T84" fmla="*/ 154 w 160"/>
                  <a:gd name="T85" fmla="*/ 82 h 256"/>
                  <a:gd name="T86" fmla="*/ 141 w 160"/>
                  <a:gd name="T87" fmla="*/ 88 h 256"/>
                  <a:gd name="T88" fmla="*/ 136 w 160"/>
                  <a:gd name="T89" fmla="*/ 76 h 256"/>
                  <a:gd name="T90" fmla="*/ 133 w 160"/>
                  <a:gd name="T91" fmla="*/ 63 h 256"/>
                  <a:gd name="T92" fmla="*/ 118 w 160"/>
                  <a:gd name="T93" fmla="*/ 52 h 256"/>
                  <a:gd name="T94" fmla="*/ 124 w 160"/>
                  <a:gd name="T95" fmla="*/ 43 h 256"/>
                  <a:gd name="T96" fmla="*/ 112 w 160"/>
                  <a:gd name="T97" fmla="*/ 37 h 256"/>
                  <a:gd name="T98" fmla="*/ 103 w 160"/>
                  <a:gd name="T99" fmla="*/ 34 h 256"/>
                  <a:gd name="T100" fmla="*/ 97 w 160"/>
                  <a:gd name="T101" fmla="*/ 37 h 256"/>
                  <a:gd name="T102" fmla="*/ 97 w 160"/>
                  <a:gd name="T103" fmla="*/ 23 h 256"/>
                  <a:gd name="T104" fmla="*/ 88 w 160"/>
                  <a:gd name="T105" fmla="*/ 14 h 256"/>
                  <a:gd name="T106" fmla="*/ 72 w 160"/>
                  <a:gd name="T10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" h="256">
                    <a:moveTo>
                      <a:pt x="65" y="5"/>
                    </a:moveTo>
                    <a:lnTo>
                      <a:pt x="66" y="9"/>
                    </a:lnTo>
                    <a:lnTo>
                      <a:pt x="63" y="17"/>
                    </a:lnTo>
                    <a:lnTo>
                      <a:pt x="60" y="19"/>
                    </a:lnTo>
                    <a:lnTo>
                      <a:pt x="50" y="14"/>
                    </a:lnTo>
                    <a:lnTo>
                      <a:pt x="42" y="20"/>
                    </a:lnTo>
                    <a:lnTo>
                      <a:pt x="39" y="23"/>
                    </a:lnTo>
                    <a:lnTo>
                      <a:pt x="33" y="26"/>
                    </a:lnTo>
                    <a:lnTo>
                      <a:pt x="30" y="43"/>
                    </a:lnTo>
                    <a:lnTo>
                      <a:pt x="38" y="46"/>
                    </a:lnTo>
                    <a:lnTo>
                      <a:pt x="39" y="50"/>
                    </a:lnTo>
                    <a:lnTo>
                      <a:pt x="47" y="46"/>
                    </a:lnTo>
                    <a:lnTo>
                      <a:pt x="53" y="44"/>
                    </a:lnTo>
                    <a:lnTo>
                      <a:pt x="63" y="52"/>
                    </a:lnTo>
                    <a:lnTo>
                      <a:pt x="69" y="53"/>
                    </a:lnTo>
                    <a:lnTo>
                      <a:pt x="68" y="58"/>
                    </a:lnTo>
                    <a:lnTo>
                      <a:pt x="75" y="61"/>
                    </a:lnTo>
                    <a:lnTo>
                      <a:pt x="79" y="70"/>
                    </a:lnTo>
                    <a:lnTo>
                      <a:pt x="75" y="75"/>
                    </a:lnTo>
                    <a:lnTo>
                      <a:pt x="85" y="81"/>
                    </a:lnTo>
                    <a:lnTo>
                      <a:pt x="80" y="87"/>
                    </a:lnTo>
                    <a:lnTo>
                      <a:pt x="79" y="91"/>
                    </a:lnTo>
                    <a:lnTo>
                      <a:pt x="74" y="94"/>
                    </a:lnTo>
                    <a:lnTo>
                      <a:pt x="66" y="91"/>
                    </a:lnTo>
                    <a:lnTo>
                      <a:pt x="56" y="88"/>
                    </a:lnTo>
                    <a:lnTo>
                      <a:pt x="51" y="88"/>
                    </a:lnTo>
                    <a:lnTo>
                      <a:pt x="48" y="94"/>
                    </a:lnTo>
                    <a:lnTo>
                      <a:pt x="42" y="96"/>
                    </a:lnTo>
                    <a:lnTo>
                      <a:pt x="39" y="98"/>
                    </a:lnTo>
                    <a:lnTo>
                      <a:pt x="28" y="98"/>
                    </a:lnTo>
                    <a:lnTo>
                      <a:pt x="27" y="119"/>
                    </a:lnTo>
                    <a:lnTo>
                      <a:pt x="19" y="126"/>
                    </a:lnTo>
                    <a:lnTo>
                      <a:pt x="12" y="128"/>
                    </a:lnTo>
                    <a:lnTo>
                      <a:pt x="9" y="132"/>
                    </a:lnTo>
                    <a:lnTo>
                      <a:pt x="1" y="134"/>
                    </a:lnTo>
                    <a:lnTo>
                      <a:pt x="0" y="140"/>
                    </a:lnTo>
                    <a:lnTo>
                      <a:pt x="0" y="149"/>
                    </a:lnTo>
                    <a:lnTo>
                      <a:pt x="6" y="152"/>
                    </a:lnTo>
                    <a:lnTo>
                      <a:pt x="6" y="155"/>
                    </a:lnTo>
                    <a:lnTo>
                      <a:pt x="9" y="161"/>
                    </a:lnTo>
                    <a:lnTo>
                      <a:pt x="15" y="177"/>
                    </a:lnTo>
                    <a:lnTo>
                      <a:pt x="21" y="184"/>
                    </a:lnTo>
                    <a:lnTo>
                      <a:pt x="33" y="186"/>
                    </a:lnTo>
                    <a:lnTo>
                      <a:pt x="31" y="195"/>
                    </a:lnTo>
                    <a:lnTo>
                      <a:pt x="35" y="201"/>
                    </a:lnTo>
                    <a:lnTo>
                      <a:pt x="38" y="202"/>
                    </a:lnTo>
                    <a:lnTo>
                      <a:pt x="45" y="213"/>
                    </a:lnTo>
                    <a:lnTo>
                      <a:pt x="57" y="219"/>
                    </a:lnTo>
                    <a:lnTo>
                      <a:pt x="69" y="218"/>
                    </a:lnTo>
                    <a:lnTo>
                      <a:pt x="79" y="219"/>
                    </a:lnTo>
                    <a:lnTo>
                      <a:pt x="79" y="224"/>
                    </a:lnTo>
                    <a:lnTo>
                      <a:pt x="79" y="231"/>
                    </a:lnTo>
                    <a:lnTo>
                      <a:pt x="75" y="236"/>
                    </a:lnTo>
                    <a:lnTo>
                      <a:pt x="91" y="239"/>
                    </a:lnTo>
                    <a:lnTo>
                      <a:pt x="94" y="240"/>
                    </a:lnTo>
                    <a:lnTo>
                      <a:pt x="100" y="239"/>
                    </a:lnTo>
                    <a:lnTo>
                      <a:pt x="103" y="243"/>
                    </a:lnTo>
                    <a:lnTo>
                      <a:pt x="118" y="239"/>
                    </a:lnTo>
                    <a:lnTo>
                      <a:pt x="121" y="242"/>
                    </a:lnTo>
                    <a:lnTo>
                      <a:pt x="121" y="250"/>
                    </a:lnTo>
                    <a:lnTo>
                      <a:pt x="126" y="256"/>
                    </a:lnTo>
                    <a:lnTo>
                      <a:pt x="136" y="253"/>
                    </a:lnTo>
                    <a:lnTo>
                      <a:pt x="139" y="250"/>
                    </a:lnTo>
                    <a:lnTo>
                      <a:pt x="145" y="248"/>
                    </a:lnTo>
                    <a:lnTo>
                      <a:pt x="148" y="242"/>
                    </a:lnTo>
                    <a:lnTo>
                      <a:pt x="157" y="233"/>
                    </a:lnTo>
                    <a:lnTo>
                      <a:pt x="154" y="231"/>
                    </a:lnTo>
                    <a:lnTo>
                      <a:pt x="153" y="224"/>
                    </a:lnTo>
                    <a:lnTo>
                      <a:pt x="159" y="215"/>
                    </a:lnTo>
                    <a:lnTo>
                      <a:pt x="153" y="212"/>
                    </a:lnTo>
                    <a:lnTo>
                      <a:pt x="154" y="196"/>
                    </a:lnTo>
                    <a:lnTo>
                      <a:pt x="160" y="186"/>
                    </a:lnTo>
                    <a:lnTo>
                      <a:pt x="153" y="183"/>
                    </a:lnTo>
                    <a:lnTo>
                      <a:pt x="147" y="175"/>
                    </a:lnTo>
                    <a:lnTo>
                      <a:pt x="142" y="167"/>
                    </a:lnTo>
                    <a:lnTo>
                      <a:pt x="145" y="161"/>
                    </a:lnTo>
                    <a:lnTo>
                      <a:pt x="139" y="158"/>
                    </a:lnTo>
                    <a:lnTo>
                      <a:pt x="124" y="161"/>
                    </a:lnTo>
                    <a:lnTo>
                      <a:pt x="120" y="152"/>
                    </a:lnTo>
                    <a:lnTo>
                      <a:pt x="139" y="123"/>
                    </a:lnTo>
                    <a:lnTo>
                      <a:pt x="144" y="119"/>
                    </a:lnTo>
                    <a:lnTo>
                      <a:pt x="138" y="114"/>
                    </a:lnTo>
                    <a:lnTo>
                      <a:pt x="141" y="113"/>
                    </a:lnTo>
                    <a:lnTo>
                      <a:pt x="144" y="104"/>
                    </a:lnTo>
                    <a:lnTo>
                      <a:pt x="156" y="84"/>
                    </a:lnTo>
                    <a:lnTo>
                      <a:pt x="154" y="82"/>
                    </a:lnTo>
                    <a:lnTo>
                      <a:pt x="150" y="84"/>
                    </a:lnTo>
                    <a:lnTo>
                      <a:pt x="141" y="88"/>
                    </a:lnTo>
                    <a:lnTo>
                      <a:pt x="136" y="81"/>
                    </a:lnTo>
                    <a:lnTo>
                      <a:pt x="136" y="76"/>
                    </a:lnTo>
                    <a:lnTo>
                      <a:pt x="148" y="66"/>
                    </a:lnTo>
                    <a:lnTo>
                      <a:pt x="133" y="63"/>
                    </a:lnTo>
                    <a:lnTo>
                      <a:pt x="127" y="55"/>
                    </a:lnTo>
                    <a:lnTo>
                      <a:pt x="118" y="52"/>
                    </a:lnTo>
                    <a:lnTo>
                      <a:pt x="123" y="47"/>
                    </a:lnTo>
                    <a:lnTo>
                      <a:pt x="124" y="43"/>
                    </a:lnTo>
                    <a:lnTo>
                      <a:pt x="116" y="40"/>
                    </a:lnTo>
                    <a:lnTo>
                      <a:pt x="112" y="37"/>
                    </a:lnTo>
                    <a:lnTo>
                      <a:pt x="106" y="38"/>
                    </a:lnTo>
                    <a:lnTo>
                      <a:pt x="103" y="34"/>
                    </a:lnTo>
                    <a:lnTo>
                      <a:pt x="100" y="32"/>
                    </a:lnTo>
                    <a:lnTo>
                      <a:pt x="97" y="37"/>
                    </a:lnTo>
                    <a:lnTo>
                      <a:pt x="91" y="34"/>
                    </a:lnTo>
                    <a:lnTo>
                      <a:pt x="97" y="23"/>
                    </a:lnTo>
                    <a:lnTo>
                      <a:pt x="91" y="20"/>
                    </a:lnTo>
                    <a:lnTo>
                      <a:pt x="88" y="14"/>
                    </a:lnTo>
                    <a:lnTo>
                      <a:pt x="72" y="3"/>
                    </a:lnTo>
                    <a:lnTo>
                      <a:pt x="72" y="0"/>
                    </a:lnTo>
                    <a:lnTo>
                      <a:pt x="6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1" name="Freeform 3343">
                <a:extLst>
                  <a:ext uri="{FF2B5EF4-FFF2-40B4-BE49-F238E27FC236}">
                    <a16:creationId xmlns:a16="http://schemas.microsoft.com/office/drawing/2014/main" id="{1620235F-6F81-1034-0564-DA9425AED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470"/>
                <a:ext cx="80" cy="127"/>
              </a:xfrm>
              <a:custGeom>
                <a:avLst/>
                <a:gdLst>
                  <a:gd name="T0" fmla="*/ 72 w 160"/>
                  <a:gd name="T1" fmla="*/ 0 h 256"/>
                  <a:gd name="T2" fmla="*/ 88 w 160"/>
                  <a:gd name="T3" fmla="*/ 14 h 256"/>
                  <a:gd name="T4" fmla="*/ 97 w 160"/>
                  <a:gd name="T5" fmla="*/ 23 h 256"/>
                  <a:gd name="T6" fmla="*/ 97 w 160"/>
                  <a:gd name="T7" fmla="*/ 37 h 256"/>
                  <a:gd name="T8" fmla="*/ 103 w 160"/>
                  <a:gd name="T9" fmla="*/ 34 h 256"/>
                  <a:gd name="T10" fmla="*/ 112 w 160"/>
                  <a:gd name="T11" fmla="*/ 37 h 256"/>
                  <a:gd name="T12" fmla="*/ 124 w 160"/>
                  <a:gd name="T13" fmla="*/ 43 h 256"/>
                  <a:gd name="T14" fmla="*/ 118 w 160"/>
                  <a:gd name="T15" fmla="*/ 52 h 256"/>
                  <a:gd name="T16" fmla="*/ 133 w 160"/>
                  <a:gd name="T17" fmla="*/ 63 h 256"/>
                  <a:gd name="T18" fmla="*/ 136 w 160"/>
                  <a:gd name="T19" fmla="*/ 76 h 256"/>
                  <a:gd name="T20" fmla="*/ 141 w 160"/>
                  <a:gd name="T21" fmla="*/ 88 h 256"/>
                  <a:gd name="T22" fmla="*/ 154 w 160"/>
                  <a:gd name="T23" fmla="*/ 82 h 256"/>
                  <a:gd name="T24" fmla="*/ 144 w 160"/>
                  <a:gd name="T25" fmla="*/ 104 h 256"/>
                  <a:gd name="T26" fmla="*/ 138 w 160"/>
                  <a:gd name="T27" fmla="*/ 114 h 256"/>
                  <a:gd name="T28" fmla="*/ 139 w 160"/>
                  <a:gd name="T29" fmla="*/ 123 h 256"/>
                  <a:gd name="T30" fmla="*/ 124 w 160"/>
                  <a:gd name="T31" fmla="*/ 161 h 256"/>
                  <a:gd name="T32" fmla="*/ 145 w 160"/>
                  <a:gd name="T33" fmla="*/ 161 h 256"/>
                  <a:gd name="T34" fmla="*/ 147 w 160"/>
                  <a:gd name="T35" fmla="*/ 175 h 256"/>
                  <a:gd name="T36" fmla="*/ 160 w 160"/>
                  <a:gd name="T37" fmla="*/ 186 h 256"/>
                  <a:gd name="T38" fmla="*/ 153 w 160"/>
                  <a:gd name="T39" fmla="*/ 212 h 256"/>
                  <a:gd name="T40" fmla="*/ 153 w 160"/>
                  <a:gd name="T41" fmla="*/ 224 h 256"/>
                  <a:gd name="T42" fmla="*/ 157 w 160"/>
                  <a:gd name="T43" fmla="*/ 233 h 256"/>
                  <a:gd name="T44" fmla="*/ 145 w 160"/>
                  <a:gd name="T45" fmla="*/ 248 h 256"/>
                  <a:gd name="T46" fmla="*/ 136 w 160"/>
                  <a:gd name="T47" fmla="*/ 253 h 256"/>
                  <a:gd name="T48" fmla="*/ 121 w 160"/>
                  <a:gd name="T49" fmla="*/ 250 h 256"/>
                  <a:gd name="T50" fmla="*/ 118 w 160"/>
                  <a:gd name="T51" fmla="*/ 239 h 256"/>
                  <a:gd name="T52" fmla="*/ 100 w 160"/>
                  <a:gd name="T53" fmla="*/ 239 h 256"/>
                  <a:gd name="T54" fmla="*/ 91 w 160"/>
                  <a:gd name="T55" fmla="*/ 239 h 256"/>
                  <a:gd name="T56" fmla="*/ 79 w 160"/>
                  <a:gd name="T57" fmla="*/ 231 h 256"/>
                  <a:gd name="T58" fmla="*/ 79 w 160"/>
                  <a:gd name="T59" fmla="*/ 219 h 256"/>
                  <a:gd name="T60" fmla="*/ 57 w 160"/>
                  <a:gd name="T61" fmla="*/ 219 h 256"/>
                  <a:gd name="T62" fmla="*/ 38 w 160"/>
                  <a:gd name="T63" fmla="*/ 202 h 256"/>
                  <a:gd name="T64" fmla="*/ 31 w 160"/>
                  <a:gd name="T65" fmla="*/ 195 h 256"/>
                  <a:gd name="T66" fmla="*/ 21 w 160"/>
                  <a:gd name="T67" fmla="*/ 184 h 256"/>
                  <a:gd name="T68" fmla="*/ 9 w 160"/>
                  <a:gd name="T69" fmla="*/ 161 h 256"/>
                  <a:gd name="T70" fmla="*/ 6 w 160"/>
                  <a:gd name="T71" fmla="*/ 152 h 256"/>
                  <a:gd name="T72" fmla="*/ 0 w 160"/>
                  <a:gd name="T73" fmla="*/ 140 h 256"/>
                  <a:gd name="T74" fmla="*/ 9 w 160"/>
                  <a:gd name="T75" fmla="*/ 132 h 256"/>
                  <a:gd name="T76" fmla="*/ 19 w 160"/>
                  <a:gd name="T77" fmla="*/ 126 h 256"/>
                  <a:gd name="T78" fmla="*/ 28 w 160"/>
                  <a:gd name="T79" fmla="*/ 98 h 256"/>
                  <a:gd name="T80" fmla="*/ 42 w 160"/>
                  <a:gd name="T81" fmla="*/ 96 h 256"/>
                  <a:gd name="T82" fmla="*/ 51 w 160"/>
                  <a:gd name="T83" fmla="*/ 88 h 256"/>
                  <a:gd name="T84" fmla="*/ 66 w 160"/>
                  <a:gd name="T85" fmla="*/ 91 h 256"/>
                  <a:gd name="T86" fmla="*/ 79 w 160"/>
                  <a:gd name="T87" fmla="*/ 91 h 256"/>
                  <a:gd name="T88" fmla="*/ 85 w 160"/>
                  <a:gd name="T89" fmla="*/ 81 h 256"/>
                  <a:gd name="T90" fmla="*/ 79 w 160"/>
                  <a:gd name="T91" fmla="*/ 70 h 256"/>
                  <a:gd name="T92" fmla="*/ 68 w 160"/>
                  <a:gd name="T93" fmla="*/ 58 h 256"/>
                  <a:gd name="T94" fmla="*/ 63 w 160"/>
                  <a:gd name="T95" fmla="*/ 52 h 256"/>
                  <a:gd name="T96" fmla="*/ 47 w 160"/>
                  <a:gd name="T97" fmla="*/ 46 h 256"/>
                  <a:gd name="T98" fmla="*/ 38 w 160"/>
                  <a:gd name="T99" fmla="*/ 46 h 256"/>
                  <a:gd name="T100" fmla="*/ 33 w 160"/>
                  <a:gd name="T101" fmla="*/ 26 h 256"/>
                  <a:gd name="T102" fmla="*/ 42 w 160"/>
                  <a:gd name="T103" fmla="*/ 20 h 256"/>
                  <a:gd name="T104" fmla="*/ 60 w 160"/>
                  <a:gd name="T105" fmla="*/ 19 h 256"/>
                  <a:gd name="T106" fmla="*/ 66 w 160"/>
                  <a:gd name="T107" fmla="*/ 9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" h="256">
                    <a:moveTo>
                      <a:pt x="65" y="5"/>
                    </a:moveTo>
                    <a:lnTo>
                      <a:pt x="72" y="0"/>
                    </a:lnTo>
                    <a:lnTo>
                      <a:pt x="72" y="3"/>
                    </a:lnTo>
                    <a:lnTo>
                      <a:pt x="88" y="14"/>
                    </a:lnTo>
                    <a:lnTo>
                      <a:pt x="91" y="20"/>
                    </a:lnTo>
                    <a:lnTo>
                      <a:pt x="97" y="23"/>
                    </a:lnTo>
                    <a:lnTo>
                      <a:pt x="91" y="34"/>
                    </a:lnTo>
                    <a:lnTo>
                      <a:pt x="97" y="37"/>
                    </a:lnTo>
                    <a:lnTo>
                      <a:pt x="100" y="32"/>
                    </a:lnTo>
                    <a:lnTo>
                      <a:pt x="103" y="34"/>
                    </a:lnTo>
                    <a:lnTo>
                      <a:pt x="106" y="38"/>
                    </a:lnTo>
                    <a:lnTo>
                      <a:pt x="112" y="37"/>
                    </a:lnTo>
                    <a:lnTo>
                      <a:pt x="116" y="40"/>
                    </a:lnTo>
                    <a:lnTo>
                      <a:pt x="124" y="43"/>
                    </a:lnTo>
                    <a:lnTo>
                      <a:pt x="123" y="47"/>
                    </a:lnTo>
                    <a:lnTo>
                      <a:pt x="118" y="52"/>
                    </a:lnTo>
                    <a:lnTo>
                      <a:pt x="127" y="55"/>
                    </a:lnTo>
                    <a:lnTo>
                      <a:pt x="133" y="63"/>
                    </a:lnTo>
                    <a:lnTo>
                      <a:pt x="148" y="66"/>
                    </a:lnTo>
                    <a:lnTo>
                      <a:pt x="136" y="76"/>
                    </a:lnTo>
                    <a:lnTo>
                      <a:pt x="136" y="81"/>
                    </a:lnTo>
                    <a:lnTo>
                      <a:pt x="141" y="88"/>
                    </a:lnTo>
                    <a:lnTo>
                      <a:pt x="150" y="84"/>
                    </a:lnTo>
                    <a:lnTo>
                      <a:pt x="154" y="82"/>
                    </a:lnTo>
                    <a:lnTo>
                      <a:pt x="156" y="84"/>
                    </a:lnTo>
                    <a:lnTo>
                      <a:pt x="144" y="104"/>
                    </a:lnTo>
                    <a:lnTo>
                      <a:pt x="141" y="113"/>
                    </a:lnTo>
                    <a:lnTo>
                      <a:pt x="138" y="114"/>
                    </a:lnTo>
                    <a:lnTo>
                      <a:pt x="144" y="119"/>
                    </a:lnTo>
                    <a:lnTo>
                      <a:pt x="139" y="123"/>
                    </a:lnTo>
                    <a:lnTo>
                      <a:pt x="120" y="152"/>
                    </a:lnTo>
                    <a:lnTo>
                      <a:pt x="124" y="161"/>
                    </a:lnTo>
                    <a:lnTo>
                      <a:pt x="139" y="158"/>
                    </a:lnTo>
                    <a:lnTo>
                      <a:pt x="145" y="161"/>
                    </a:lnTo>
                    <a:lnTo>
                      <a:pt x="142" y="167"/>
                    </a:lnTo>
                    <a:lnTo>
                      <a:pt x="147" y="175"/>
                    </a:lnTo>
                    <a:lnTo>
                      <a:pt x="153" y="183"/>
                    </a:lnTo>
                    <a:lnTo>
                      <a:pt x="160" y="186"/>
                    </a:lnTo>
                    <a:lnTo>
                      <a:pt x="154" y="196"/>
                    </a:lnTo>
                    <a:lnTo>
                      <a:pt x="153" y="212"/>
                    </a:lnTo>
                    <a:lnTo>
                      <a:pt x="159" y="215"/>
                    </a:lnTo>
                    <a:lnTo>
                      <a:pt x="153" y="224"/>
                    </a:lnTo>
                    <a:lnTo>
                      <a:pt x="154" y="231"/>
                    </a:lnTo>
                    <a:lnTo>
                      <a:pt x="157" y="233"/>
                    </a:lnTo>
                    <a:lnTo>
                      <a:pt x="148" y="242"/>
                    </a:lnTo>
                    <a:lnTo>
                      <a:pt x="145" y="248"/>
                    </a:lnTo>
                    <a:lnTo>
                      <a:pt x="139" y="250"/>
                    </a:lnTo>
                    <a:lnTo>
                      <a:pt x="136" y="253"/>
                    </a:lnTo>
                    <a:lnTo>
                      <a:pt x="126" y="256"/>
                    </a:lnTo>
                    <a:lnTo>
                      <a:pt x="121" y="250"/>
                    </a:lnTo>
                    <a:lnTo>
                      <a:pt x="121" y="242"/>
                    </a:lnTo>
                    <a:lnTo>
                      <a:pt x="118" y="239"/>
                    </a:lnTo>
                    <a:lnTo>
                      <a:pt x="103" y="243"/>
                    </a:lnTo>
                    <a:lnTo>
                      <a:pt x="100" y="239"/>
                    </a:lnTo>
                    <a:lnTo>
                      <a:pt x="94" y="240"/>
                    </a:lnTo>
                    <a:lnTo>
                      <a:pt x="91" y="239"/>
                    </a:lnTo>
                    <a:lnTo>
                      <a:pt x="75" y="236"/>
                    </a:lnTo>
                    <a:lnTo>
                      <a:pt x="79" y="231"/>
                    </a:lnTo>
                    <a:lnTo>
                      <a:pt x="79" y="224"/>
                    </a:lnTo>
                    <a:lnTo>
                      <a:pt x="79" y="219"/>
                    </a:lnTo>
                    <a:lnTo>
                      <a:pt x="69" y="218"/>
                    </a:lnTo>
                    <a:lnTo>
                      <a:pt x="57" y="219"/>
                    </a:lnTo>
                    <a:lnTo>
                      <a:pt x="45" y="213"/>
                    </a:lnTo>
                    <a:lnTo>
                      <a:pt x="38" y="202"/>
                    </a:lnTo>
                    <a:lnTo>
                      <a:pt x="35" y="201"/>
                    </a:lnTo>
                    <a:lnTo>
                      <a:pt x="31" y="195"/>
                    </a:lnTo>
                    <a:lnTo>
                      <a:pt x="33" y="186"/>
                    </a:lnTo>
                    <a:lnTo>
                      <a:pt x="21" y="184"/>
                    </a:lnTo>
                    <a:lnTo>
                      <a:pt x="15" y="177"/>
                    </a:lnTo>
                    <a:lnTo>
                      <a:pt x="9" y="161"/>
                    </a:lnTo>
                    <a:lnTo>
                      <a:pt x="6" y="155"/>
                    </a:lnTo>
                    <a:lnTo>
                      <a:pt x="6" y="152"/>
                    </a:lnTo>
                    <a:lnTo>
                      <a:pt x="0" y="149"/>
                    </a:lnTo>
                    <a:lnTo>
                      <a:pt x="0" y="140"/>
                    </a:lnTo>
                    <a:lnTo>
                      <a:pt x="1" y="134"/>
                    </a:lnTo>
                    <a:lnTo>
                      <a:pt x="9" y="132"/>
                    </a:lnTo>
                    <a:lnTo>
                      <a:pt x="12" y="128"/>
                    </a:lnTo>
                    <a:lnTo>
                      <a:pt x="19" y="126"/>
                    </a:lnTo>
                    <a:lnTo>
                      <a:pt x="27" y="119"/>
                    </a:lnTo>
                    <a:lnTo>
                      <a:pt x="28" y="98"/>
                    </a:lnTo>
                    <a:lnTo>
                      <a:pt x="39" y="98"/>
                    </a:lnTo>
                    <a:lnTo>
                      <a:pt x="42" y="96"/>
                    </a:lnTo>
                    <a:lnTo>
                      <a:pt x="48" y="94"/>
                    </a:lnTo>
                    <a:lnTo>
                      <a:pt x="51" y="88"/>
                    </a:lnTo>
                    <a:lnTo>
                      <a:pt x="56" y="88"/>
                    </a:lnTo>
                    <a:lnTo>
                      <a:pt x="66" y="91"/>
                    </a:lnTo>
                    <a:lnTo>
                      <a:pt x="74" y="94"/>
                    </a:lnTo>
                    <a:lnTo>
                      <a:pt x="79" y="91"/>
                    </a:lnTo>
                    <a:lnTo>
                      <a:pt x="80" y="87"/>
                    </a:lnTo>
                    <a:lnTo>
                      <a:pt x="85" y="81"/>
                    </a:lnTo>
                    <a:lnTo>
                      <a:pt x="75" y="75"/>
                    </a:lnTo>
                    <a:lnTo>
                      <a:pt x="79" y="70"/>
                    </a:lnTo>
                    <a:lnTo>
                      <a:pt x="75" y="61"/>
                    </a:lnTo>
                    <a:lnTo>
                      <a:pt x="68" y="58"/>
                    </a:lnTo>
                    <a:lnTo>
                      <a:pt x="69" y="53"/>
                    </a:lnTo>
                    <a:lnTo>
                      <a:pt x="63" y="52"/>
                    </a:lnTo>
                    <a:lnTo>
                      <a:pt x="53" y="44"/>
                    </a:lnTo>
                    <a:lnTo>
                      <a:pt x="47" y="46"/>
                    </a:lnTo>
                    <a:lnTo>
                      <a:pt x="39" y="50"/>
                    </a:lnTo>
                    <a:lnTo>
                      <a:pt x="38" y="46"/>
                    </a:lnTo>
                    <a:lnTo>
                      <a:pt x="30" y="43"/>
                    </a:lnTo>
                    <a:lnTo>
                      <a:pt x="33" y="26"/>
                    </a:lnTo>
                    <a:lnTo>
                      <a:pt x="39" y="23"/>
                    </a:lnTo>
                    <a:lnTo>
                      <a:pt x="42" y="20"/>
                    </a:lnTo>
                    <a:lnTo>
                      <a:pt x="50" y="14"/>
                    </a:lnTo>
                    <a:lnTo>
                      <a:pt x="60" y="19"/>
                    </a:lnTo>
                    <a:lnTo>
                      <a:pt x="63" y="17"/>
                    </a:lnTo>
                    <a:lnTo>
                      <a:pt x="66" y="9"/>
                    </a:lnTo>
                    <a:lnTo>
                      <a:pt x="6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2" name="Freeform 3344">
                <a:extLst>
                  <a:ext uri="{FF2B5EF4-FFF2-40B4-BE49-F238E27FC236}">
                    <a16:creationId xmlns:a16="http://schemas.microsoft.com/office/drawing/2014/main" id="{F5FA4C8A-11B6-DC45-FC85-1AF501B37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470"/>
                <a:ext cx="80" cy="127"/>
              </a:xfrm>
              <a:custGeom>
                <a:avLst/>
                <a:gdLst>
                  <a:gd name="T0" fmla="*/ 72 w 160"/>
                  <a:gd name="T1" fmla="*/ 0 h 256"/>
                  <a:gd name="T2" fmla="*/ 88 w 160"/>
                  <a:gd name="T3" fmla="*/ 14 h 256"/>
                  <a:gd name="T4" fmla="*/ 97 w 160"/>
                  <a:gd name="T5" fmla="*/ 23 h 256"/>
                  <a:gd name="T6" fmla="*/ 97 w 160"/>
                  <a:gd name="T7" fmla="*/ 37 h 256"/>
                  <a:gd name="T8" fmla="*/ 103 w 160"/>
                  <a:gd name="T9" fmla="*/ 34 h 256"/>
                  <a:gd name="T10" fmla="*/ 112 w 160"/>
                  <a:gd name="T11" fmla="*/ 37 h 256"/>
                  <a:gd name="T12" fmla="*/ 124 w 160"/>
                  <a:gd name="T13" fmla="*/ 43 h 256"/>
                  <a:gd name="T14" fmla="*/ 118 w 160"/>
                  <a:gd name="T15" fmla="*/ 52 h 256"/>
                  <a:gd name="T16" fmla="*/ 133 w 160"/>
                  <a:gd name="T17" fmla="*/ 63 h 256"/>
                  <a:gd name="T18" fmla="*/ 136 w 160"/>
                  <a:gd name="T19" fmla="*/ 76 h 256"/>
                  <a:gd name="T20" fmla="*/ 141 w 160"/>
                  <a:gd name="T21" fmla="*/ 88 h 256"/>
                  <a:gd name="T22" fmla="*/ 154 w 160"/>
                  <a:gd name="T23" fmla="*/ 82 h 256"/>
                  <a:gd name="T24" fmla="*/ 144 w 160"/>
                  <a:gd name="T25" fmla="*/ 104 h 256"/>
                  <a:gd name="T26" fmla="*/ 138 w 160"/>
                  <a:gd name="T27" fmla="*/ 114 h 256"/>
                  <a:gd name="T28" fmla="*/ 139 w 160"/>
                  <a:gd name="T29" fmla="*/ 123 h 256"/>
                  <a:gd name="T30" fmla="*/ 124 w 160"/>
                  <a:gd name="T31" fmla="*/ 161 h 256"/>
                  <a:gd name="T32" fmla="*/ 145 w 160"/>
                  <a:gd name="T33" fmla="*/ 161 h 256"/>
                  <a:gd name="T34" fmla="*/ 147 w 160"/>
                  <a:gd name="T35" fmla="*/ 175 h 256"/>
                  <a:gd name="T36" fmla="*/ 160 w 160"/>
                  <a:gd name="T37" fmla="*/ 186 h 256"/>
                  <a:gd name="T38" fmla="*/ 153 w 160"/>
                  <a:gd name="T39" fmla="*/ 212 h 256"/>
                  <a:gd name="T40" fmla="*/ 153 w 160"/>
                  <a:gd name="T41" fmla="*/ 224 h 256"/>
                  <a:gd name="T42" fmla="*/ 157 w 160"/>
                  <a:gd name="T43" fmla="*/ 233 h 256"/>
                  <a:gd name="T44" fmla="*/ 145 w 160"/>
                  <a:gd name="T45" fmla="*/ 248 h 256"/>
                  <a:gd name="T46" fmla="*/ 136 w 160"/>
                  <a:gd name="T47" fmla="*/ 253 h 256"/>
                  <a:gd name="T48" fmla="*/ 121 w 160"/>
                  <a:gd name="T49" fmla="*/ 250 h 256"/>
                  <a:gd name="T50" fmla="*/ 118 w 160"/>
                  <a:gd name="T51" fmla="*/ 239 h 256"/>
                  <a:gd name="T52" fmla="*/ 100 w 160"/>
                  <a:gd name="T53" fmla="*/ 239 h 256"/>
                  <a:gd name="T54" fmla="*/ 91 w 160"/>
                  <a:gd name="T55" fmla="*/ 239 h 256"/>
                  <a:gd name="T56" fmla="*/ 79 w 160"/>
                  <a:gd name="T57" fmla="*/ 231 h 256"/>
                  <a:gd name="T58" fmla="*/ 79 w 160"/>
                  <a:gd name="T59" fmla="*/ 219 h 256"/>
                  <a:gd name="T60" fmla="*/ 57 w 160"/>
                  <a:gd name="T61" fmla="*/ 219 h 256"/>
                  <a:gd name="T62" fmla="*/ 38 w 160"/>
                  <a:gd name="T63" fmla="*/ 202 h 256"/>
                  <a:gd name="T64" fmla="*/ 31 w 160"/>
                  <a:gd name="T65" fmla="*/ 195 h 256"/>
                  <a:gd name="T66" fmla="*/ 21 w 160"/>
                  <a:gd name="T67" fmla="*/ 184 h 256"/>
                  <a:gd name="T68" fmla="*/ 9 w 160"/>
                  <a:gd name="T69" fmla="*/ 161 h 256"/>
                  <a:gd name="T70" fmla="*/ 6 w 160"/>
                  <a:gd name="T71" fmla="*/ 152 h 256"/>
                  <a:gd name="T72" fmla="*/ 0 w 160"/>
                  <a:gd name="T73" fmla="*/ 140 h 256"/>
                  <a:gd name="T74" fmla="*/ 9 w 160"/>
                  <a:gd name="T75" fmla="*/ 132 h 256"/>
                  <a:gd name="T76" fmla="*/ 19 w 160"/>
                  <a:gd name="T77" fmla="*/ 126 h 256"/>
                  <a:gd name="T78" fmla="*/ 28 w 160"/>
                  <a:gd name="T79" fmla="*/ 98 h 256"/>
                  <a:gd name="T80" fmla="*/ 42 w 160"/>
                  <a:gd name="T81" fmla="*/ 96 h 256"/>
                  <a:gd name="T82" fmla="*/ 51 w 160"/>
                  <a:gd name="T83" fmla="*/ 88 h 256"/>
                  <a:gd name="T84" fmla="*/ 66 w 160"/>
                  <a:gd name="T85" fmla="*/ 91 h 256"/>
                  <a:gd name="T86" fmla="*/ 79 w 160"/>
                  <a:gd name="T87" fmla="*/ 91 h 256"/>
                  <a:gd name="T88" fmla="*/ 85 w 160"/>
                  <a:gd name="T89" fmla="*/ 81 h 256"/>
                  <a:gd name="T90" fmla="*/ 79 w 160"/>
                  <a:gd name="T91" fmla="*/ 70 h 256"/>
                  <a:gd name="T92" fmla="*/ 68 w 160"/>
                  <a:gd name="T93" fmla="*/ 58 h 256"/>
                  <a:gd name="T94" fmla="*/ 63 w 160"/>
                  <a:gd name="T95" fmla="*/ 52 h 256"/>
                  <a:gd name="T96" fmla="*/ 47 w 160"/>
                  <a:gd name="T97" fmla="*/ 46 h 256"/>
                  <a:gd name="T98" fmla="*/ 38 w 160"/>
                  <a:gd name="T99" fmla="*/ 46 h 256"/>
                  <a:gd name="T100" fmla="*/ 33 w 160"/>
                  <a:gd name="T101" fmla="*/ 26 h 256"/>
                  <a:gd name="T102" fmla="*/ 42 w 160"/>
                  <a:gd name="T103" fmla="*/ 20 h 256"/>
                  <a:gd name="T104" fmla="*/ 60 w 160"/>
                  <a:gd name="T105" fmla="*/ 19 h 256"/>
                  <a:gd name="T106" fmla="*/ 66 w 160"/>
                  <a:gd name="T107" fmla="*/ 9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" h="256">
                    <a:moveTo>
                      <a:pt x="65" y="5"/>
                    </a:moveTo>
                    <a:lnTo>
                      <a:pt x="72" y="0"/>
                    </a:lnTo>
                    <a:lnTo>
                      <a:pt x="72" y="3"/>
                    </a:lnTo>
                    <a:lnTo>
                      <a:pt x="88" y="14"/>
                    </a:lnTo>
                    <a:lnTo>
                      <a:pt x="91" y="20"/>
                    </a:lnTo>
                    <a:lnTo>
                      <a:pt x="97" y="23"/>
                    </a:lnTo>
                    <a:lnTo>
                      <a:pt x="91" y="34"/>
                    </a:lnTo>
                    <a:lnTo>
                      <a:pt x="97" y="37"/>
                    </a:lnTo>
                    <a:lnTo>
                      <a:pt x="100" y="32"/>
                    </a:lnTo>
                    <a:lnTo>
                      <a:pt x="103" y="34"/>
                    </a:lnTo>
                    <a:lnTo>
                      <a:pt x="106" y="38"/>
                    </a:lnTo>
                    <a:lnTo>
                      <a:pt x="112" y="37"/>
                    </a:lnTo>
                    <a:lnTo>
                      <a:pt x="116" y="40"/>
                    </a:lnTo>
                    <a:lnTo>
                      <a:pt x="124" y="43"/>
                    </a:lnTo>
                    <a:lnTo>
                      <a:pt x="123" y="47"/>
                    </a:lnTo>
                    <a:lnTo>
                      <a:pt x="118" y="52"/>
                    </a:lnTo>
                    <a:lnTo>
                      <a:pt x="127" y="55"/>
                    </a:lnTo>
                    <a:lnTo>
                      <a:pt x="133" y="63"/>
                    </a:lnTo>
                    <a:lnTo>
                      <a:pt x="148" y="66"/>
                    </a:lnTo>
                    <a:lnTo>
                      <a:pt x="136" y="76"/>
                    </a:lnTo>
                    <a:lnTo>
                      <a:pt x="136" y="81"/>
                    </a:lnTo>
                    <a:lnTo>
                      <a:pt x="141" y="88"/>
                    </a:lnTo>
                    <a:lnTo>
                      <a:pt x="150" y="84"/>
                    </a:lnTo>
                    <a:lnTo>
                      <a:pt x="154" y="82"/>
                    </a:lnTo>
                    <a:lnTo>
                      <a:pt x="156" y="84"/>
                    </a:lnTo>
                    <a:lnTo>
                      <a:pt x="144" y="104"/>
                    </a:lnTo>
                    <a:lnTo>
                      <a:pt x="141" y="113"/>
                    </a:lnTo>
                    <a:lnTo>
                      <a:pt x="138" y="114"/>
                    </a:lnTo>
                    <a:lnTo>
                      <a:pt x="144" y="119"/>
                    </a:lnTo>
                    <a:lnTo>
                      <a:pt x="139" y="123"/>
                    </a:lnTo>
                    <a:lnTo>
                      <a:pt x="120" y="152"/>
                    </a:lnTo>
                    <a:lnTo>
                      <a:pt x="124" y="161"/>
                    </a:lnTo>
                    <a:lnTo>
                      <a:pt x="139" y="158"/>
                    </a:lnTo>
                    <a:lnTo>
                      <a:pt x="145" y="161"/>
                    </a:lnTo>
                    <a:lnTo>
                      <a:pt x="142" y="167"/>
                    </a:lnTo>
                    <a:lnTo>
                      <a:pt x="147" y="175"/>
                    </a:lnTo>
                    <a:lnTo>
                      <a:pt x="153" y="183"/>
                    </a:lnTo>
                    <a:lnTo>
                      <a:pt x="160" y="186"/>
                    </a:lnTo>
                    <a:lnTo>
                      <a:pt x="154" y="196"/>
                    </a:lnTo>
                    <a:lnTo>
                      <a:pt x="153" y="212"/>
                    </a:lnTo>
                    <a:lnTo>
                      <a:pt x="159" y="215"/>
                    </a:lnTo>
                    <a:lnTo>
                      <a:pt x="153" y="224"/>
                    </a:lnTo>
                    <a:lnTo>
                      <a:pt x="154" y="231"/>
                    </a:lnTo>
                    <a:lnTo>
                      <a:pt x="157" y="233"/>
                    </a:lnTo>
                    <a:lnTo>
                      <a:pt x="148" y="242"/>
                    </a:lnTo>
                    <a:lnTo>
                      <a:pt x="145" y="248"/>
                    </a:lnTo>
                    <a:lnTo>
                      <a:pt x="139" y="250"/>
                    </a:lnTo>
                    <a:lnTo>
                      <a:pt x="136" y="253"/>
                    </a:lnTo>
                    <a:lnTo>
                      <a:pt x="126" y="256"/>
                    </a:lnTo>
                    <a:lnTo>
                      <a:pt x="121" y="250"/>
                    </a:lnTo>
                    <a:lnTo>
                      <a:pt x="121" y="242"/>
                    </a:lnTo>
                    <a:lnTo>
                      <a:pt x="118" y="239"/>
                    </a:lnTo>
                    <a:lnTo>
                      <a:pt x="103" y="243"/>
                    </a:lnTo>
                    <a:lnTo>
                      <a:pt x="100" y="239"/>
                    </a:lnTo>
                    <a:lnTo>
                      <a:pt x="94" y="240"/>
                    </a:lnTo>
                    <a:lnTo>
                      <a:pt x="91" y="239"/>
                    </a:lnTo>
                    <a:lnTo>
                      <a:pt x="75" y="236"/>
                    </a:lnTo>
                    <a:lnTo>
                      <a:pt x="79" y="231"/>
                    </a:lnTo>
                    <a:lnTo>
                      <a:pt x="79" y="224"/>
                    </a:lnTo>
                    <a:lnTo>
                      <a:pt x="79" y="219"/>
                    </a:lnTo>
                    <a:lnTo>
                      <a:pt x="69" y="218"/>
                    </a:lnTo>
                    <a:lnTo>
                      <a:pt x="57" y="219"/>
                    </a:lnTo>
                    <a:lnTo>
                      <a:pt x="45" y="213"/>
                    </a:lnTo>
                    <a:lnTo>
                      <a:pt x="38" y="202"/>
                    </a:lnTo>
                    <a:lnTo>
                      <a:pt x="35" y="201"/>
                    </a:lnTo>
                    <a:lnTo>
                      <a:pt x="31" y="195"/>
                    </a:lnTo>
                    <a:lnTo>
                      <a:pt x="33" y="186"/>
                    </a:lnTo>
                    <a:lnTo>
                      <a:pt x="21" y="184"/>
                    </a:lnTo>
                    <a:lnTo>
                      <a:pt x="15" y="177"/>
                    </a:lnTo>
                    <a:lnTo>
                      <a:pt x="9" y="161"/>
                    </a:lnTo>
                    <a:lnTo>
                      <a:pt x="6" y="155"/>
                    </a:lnTo>
                    <a:lnTo>
                      <a:pt x="6" y="152"/>
                    </a:lnTo>
                    <a:lnTo>
                      <a:pt x="0" y="149"/>
                    </a:lnTo>
                    <a:lnTo>
                      <a:pt x="0" y="140"/>
                    </a:lnTo>
                    <a:lnTo>
                      <a:pt x="1" y="134"/>
                    </a:lnTo>
                    <a:lnTo>
                      <a:pt x="9" y="132"/>
                    </a:lnTo>
                    <a:lnTo>
                      <a:pt x="12" y="128"/>
                    </a:lnTo>
                    <a:lnTo>
                      <a:pt x="19" y="126"/>
                    </a:lnTo>
                    <a:lnTo>
                      <a:pt x="27" y="119"/>
                    </a:lnTo>
                    <a:lnTo>
                      <a:pt x="28" y="98"/>
                    </a:lnTo>
                    <a:lnTo>
                      <a:pt x="39" y="98"/>
                    </a:lnTo>
                    <a:lnTo>
                      <a:pt x="42" y="96"/>
                    </a:lnTo>
                    <a:lnTo>
                      <a:pt x="48" y="94"/>
                    </a:lnTo>
                    <a:lnTo>
                      <a:pt x="51" y="88"/>
                    </a:lnTo>
                    <a:lnTo>
                      <a:pt x="56" y="88"/>
                    </a:lnTo>
                    <a:lnTo>
                      <a:pt x="66" y="91"/>
                    </a:lnTo>
                    <a:lnTo>
                      <a:pt x="74" y="94"/>
                    </a:lnTo>
                    <a:lnTo>
                      <a:pt x="79" y="91"/>
                    </a:lnTo>
                    <a:lnTo>
                      <a:pt x="80" y="87"/>
                    </a:lnTo>
                    <a:lnTo>
                      <a:pt x="85" y="81"/>
                    </a:lnTo>
                    <a:lnTo>
                      <a:pt x="75" y="75"/>
                    </a:lnTo>
                    <a:lnTo>
                      <a:pt x="79" y="70"/>
                    </a:lnTo>
                    <a:lnTo>
                      <a:pt x="75" y="61"/>
                    </a:lnTo>
                    <a:lnTo>
                      <a:pt x="68" y="58"/>
                    </a:lnTo>
                    <a:lnTo>
                      <a:pt x="69" y="53"/>
                    </a:lnTo>
                    <a:lnTo>
                      <a:pt x="63" y="52"/>
                    </a:lnTo>
                    <a:lnTo>
                      <a:pt x="53" y="44"/>
                    </a:lnTo>
                    <a:lnTo>
                      <a:pt x="47" y="46"/>
                    </a:lnTo>
                    <a:lnTo>
                      <a:pt x="39" y="50"/>
                    </a:lnTo>
                    <a:lnTo>
                      <a:pt x="38" y="46"/>
                    </a:lnTo>
                    <a:lnTo>
                      <a:pt x="30" y="43"/>
                    </a:lnTo>
                    <a:lnTo>
                      <a:pt x="33" y="26"/>
                    </a:lnTo>
                    <a:lnTo>
                      <a:pt x="39" y="23"/>
                    </a:lnTo>
                    <a:lnTo>
                      <a:pt x="42" y="20"/>
                    </a:lnTo>
                    <a:lnTo>
                      <a:pt x="50" y="14"/>
                    </a:lnTo>
                    <a:lnTo>
                      <a:pt x="60" y="19"/>
                    </a:lnTo>
                    <a:lnTo>
                      <a:pt x="63" y="17"/>
                    </a:lnTo>
                    <a:lnTo>
                      <a:pt x="66" y="9"/>
                    </a:lnTo>
                    <a:lnTo>
                      <a:pt x="6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3" name="Freeform 3345">
                <a:extLst>
                  <a:ext uri="{FF2B5EF4-FFF2-40B4-BE49-F238E27FC236}">
                    <a16:creationId xmlns:a16="http://schemas.microsoft.com/office/drawing/2014/main" id="{9E8535DB-5E9E-C39B-A64D-1C48B8DE3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433"/>
                <a:ext cx="46" cy="44"/>
              </a:xfrm>
              <a:custGeom>
                <a:avLst/>
                <a:gdLst>
                  <a:gd name="T0" fmla="*/ 71 w 92"/>
                  <a:gd name="T1" fmla="*/ 19 h 88"/>
                  <a:gd name="T2" fmla="*/ 69 w 92"/>
                  <a:gd name="T3" fmla="*/ 0 h 88"/>
                  <a:gd name="T4" fmla="*/ 54 w 92"/>
                  <a:gd name="T5" fmla="*/ 0 h 88"/>
                  <a:gd name="T6" fmla="*/ 48 w 92"/>
                  <a:gd name="T7" fmla="*/ 6 h 88"/>
                  <a:gd name="T8" fmla="*/ 44 w 92"/>
                  <a:gd name="T9" fmla="*/ 12 h 88"/>
                  <a:gd name="T10" fmla="*/ 33 w 92"/>
                  <a:gd name="T11" fmla="*/ 12 h 88"/>
                  <a:gd name="T12" fmla="*/ 30 w 92"/>
                  <a:gd name="T13" fmla="*/ 16 h 88"/>
                  <a:gd name="T14" fmla="*/ 27 w 92"/>
                  <a:gd name="T15" fmla="*/ 17 h 88"/>
                  <a:gd name="T16" fmla="*/ 19 w 92"/>
                  <a:gd name="T17" fmla="*/ 12 h 88"/>
                  <a:gd name="T18" fmla="*/ 10 w 92"/>
                  <a:gd name="T19" fmla="*/ 14 h 88"/>
                  <a:gd name="T20" fmla="*/ 4 w 92"/>
                  <a:gd name="T21" fmla="*/ 12 h 88"/>
                  <a:gd name="T22" fmla="*/ 4 w 92"/>
                  <a:gd name="T23" fmla="*/ 19 h 88"/>
                  <a:gd name="T24" fmla="*/ 1 w 92"/>
                  <a:gd name="T25" fmla="*/ 23 h 88"/>
                  <a:gd name="T26" fmla="*/ 1 w 92"/>
                  <a:gd name="T27" fmla="*/ 29 h 88"/>
                  <a:gd name="T28" fmla="*/ 0 w 92"/>
                  <a:gd name="T29" fmla="*/ 35 h 88"/>
                  <a:gd name="T30" fmla="*/ 9 w 92"/>
                  <a:gd name="T31" fmla="*/ 37 h 88"/>
                  <a:gd name="T32" fmla="*/ 12 w 92"/>
                  <a:gd name="T33" fmla="*/ 41 h 88"/>
                  <a:gd name="T34" fmla="*/ 10 w 92"/>
                  <a:gd name="T35" fmla="*/ 52 h 88"/>
                  <a:gd name="T36" fmla="*/ 16 w 92"/>
                  <a:gd name="T37" fmla="*/ 54 h 88"/>
                  <a:gd name="T38" fmla="*/ 12 w 92"/>
                  <a:gd name="T39" fmla="*/ 61 h 88"/>
                  <a:gd name="T40" fmla="*/ 18 w 92"/>
                  <a:gd name="T41" fmla="*/ 63 h 88"/>
                  <a:gd name="T42" fmla="*/ 18 w 92"/>
                  <a:gd name="T43" fmla="*/ 70 h 88"/>
                  <a:gd name="T44" fmla="*/ 21 w 92"/>
                  <a:gd name="T45" fmla="*/ 76 h 88"/>
                  <a:gd name="T46" fmla="*/ 21 w 92"/>
                  <a:gd name="T47" fmla="*/ 81 h 88"/>
                  <a:gd name="T48" fmla="*/ 24 w 92"/>
                  <a:gd name="T49" fmla="*/ 88 h 88"/>
                  <a:gd name="T50" fmla="*/ 51 w 92"/>
                  <a:gd name="T51" fmla="*/ 66 h 88"/>
                  <a:gd name="T52" fmla="*/ 57 w 92"/>
                  <a:gd name="T53" fmla="*/ 63 h 88"/>
                  <a:gd name="T54" fmla="*/ 62 w 92"/>
                  <a:gd name="T55" fmla="*/ 55 h 88"/>
                  <a:gd name="T56" fmla="*/ 68 w 92"/>
                  <a:gd name="T57" fmla="*/ 49 h 88"/>
                  <a:gd name="T58" fmla="*/ 72 w 92"/>
                  <a:gd name="T59" fmla="*/ 47 h 88"/>
                  <a:gd name="T60" fmla="*/ 86 w 92"/>
                  <a:gd name="T61" fmla="*/ 37 h 88"/>
                  <a:gd name="T62" fmla="*/ 92 w 92"/>
                  <a:gd name="T63" fmla="*/ 35 h 88"/>
                  <a:gd name="T64" fmla="*/ 88 w 92"/>
                  <a:gd name="T65" fmla="*/ 28 h 88"/>
                  <a:gd name="T66" fmla="*/ 75 w 92"/>
                  <a:gd name="T67" fmla="*/ 29 h 88"/>
                  <a:gd name="T68" fmla="*/ 71 w 92"/>
                  <a:gd name="T69" fmla="*/ 1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2" h="88">
                    <a:moveTo>
                      <a:pt x="71" y="19"/>
                    </a:moveTo>
                    <a:lnTo>
                      <a:pt x="69" y="0"/>
                    </a:lnTo>
                    <a:lnTo>
                      <a:pt x="54" y="0"/>
                    </a:lnTo>
                    <a:lnTo>
                      <a:pt x="48" y="6"/>
                    </a:lnTo>
                    <a:lnTo>
                      <a:pt x="44" y="12"/>
                    </a:lnTo>
                    <a:lnTo>
                      <a:pt x="33" y="12"/>
                    </a:lnTo>
                    <a:lnTo>
                      <a:pt x="30" y="16"/>
                    </a:lnTo>
                    <a:lnTo>
                      <a:pt x="27" y="17"/>
                    </a:lnTo>
                    <a:lnTo>
                      <a:pt x="19" y="12"/>
                    </a:lnTo>
                    <a:lnTo>
                      <a:pt x="10" y="14"/>
                    </a:lnTo>
                    <a:lnTo>
                      <a:pt x="4" y="12"/>
                    </a:lnTo>
                    <a:lnTo>
                      <a:pt x="4" y="19"/>
                    </a:lnTo>
                    <a:lnTo>
                      <a:pt x="1" y="23"/>
                    </a:lnTo>
                    <a:lnTo>
                      <a:pt x="1" y="29"/>
                    </a:lnTo>
                    <a:lnTo>
                      <a:pt x="0" y="35"/>
                    </a:lnTo>
                    <a:lnTo>
                      <a:pt x="9" y="37"/>
                    </a:lnTo>
                    <a:lnTo>
                      <a:pt x="12" y="41"/>
                    </a:lnTo>
                    <a:lnTo>
                      <a:pt x="10" y="52"/>
                    </a:lnTo>
                    <a:lnTo>
                      <a:pt x="16" y="54"/>
                    </a:lnTo>
                    <a:lnTo>
                      <a:pt x="12" y="61"/>
                    </a:lnTo>
                    <a:lnTo>
                      <a:pt x="18" y="63"/>
                    </a:lnTo>
                    <a:lnTo>
                      <a:pt x="18" y="70"/>
                    </a:lnTo>
                    <a:lnTo>
                      <a:pt x="21" y="76"/>
                    </a:lnTo>
                    <a:lnTo>
                      <a:pt x="21" y="81"/>
                    </a:lnTo>
                    <a:lnTo>
                      <a:pt x="24" y="88"/>
                    </a:lnTo>
                    <a:lnTo>
                      <a:pt x="51" y="66"/>
                    </a:lnTo>
                    <a:lnTo>
                      <a:pt x="57" y="63"/>
                    </a:lnTo>
                    <a:lnTo>
                      <a:pt x="62" y="55"/>
                    </a:lnTo>
                    <a:lnTo>
                      <a:pt x="68" y="49"/>
                    </a:lnTo>
                    <a:lnTo>
                      <a:pt x="72" y="47"/>
                    </a:lnTo>
                    <a:lnTo>
                      <a:pt x="86" y="37"/>
                    </a:lnTo>
                    <a:lnTo>
                      <a:pt x="92" y="35"/>
                    </a:lnTo>
                    <a:lnTo>
                      <a:pt x="88" y="28"/>
                    </a:lnTo>
                    <a:lnTo>
                      <a:pt x="75" y="29"/>
                    </a:lnTo>
                    <a:lnTo>
                      <a:pt x="71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4" name="Freeform 3346">
                <a:extLst>
                  <a:ext uri="{FF2B5EF4-FFF2-40B4-BE49-F238E27FC236}">
                    <a16:creationId xmlns:a16="http://schemas.microsoft.com/office/drawing/2014/main" id="{030813BA-4202-60FB-8713-CB73FF389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433"/>
                <a:ext cx="46" cy="44"/>
              </a:xfrm>
              <a:custGeom>
                <a:avLst/>
                <a:gdLst>
                  <a:gd name="T0" fmla="*/ 71 w 92"/>
                  <a:gd name="T1" fmla="*/ 19 h 88"/>
                  <a:gd name="T2" fmla="*/ 75 w 92"/>
                  <a:gd name="T3" fmla="*/ 29 h 88"/>
                  <a:gd name="T4" fmla="*/ 88 w 92"/>
                  <a:gd name="T5" fmla="*/ 28 h 88"/>
                  <a:gd name="T6" fmla="*/ 92 w 92"/>
                  <a:gd name="T7" fmla="*/ 35 h 88"/>
                  <a:gd name="T8" fmla="*/ 86 w 92"/>
                  <a:gd name="T9" fmla="*/ 37 h 88"/>
                  <a:gd name="T10" fmla="*/ 72 w 92"/>
                  <a:gd name="T11" fmla="*/ 47 h 88"/>
                  <a:gd name="T12" fmla="*/ 68 w 92"/>
                  <a:gd name="T13" fmla="*/ 49 h 88"/>
                  <a:gd name="T14" fmla="*/ 62 w 92"/>
                  <a:gd name="T15" fmla="*/ 55 h 88"/>
                  <a:gd name="T16" fmla="*/ 57 w 92"/>
                  <a:gd name="T17" fmla="*/ 63 h 88"/>
                  <a:gd name="T18" fmla="*/ 51 w 92"/>
                  <a:gd name="T19" fmla="*/ 66 h 88"/>
                  <a:gd name="T20" fmla="*/ 24 w 92"/>
                  <a:gd name="T21" fmla="*/ 88 h 88"/>
                  <a:gd name="T22" fmla="*/ 21 w 92"/>
                  <a:gd name="T23" fmla="*/ 81 h 88"/>
                  <a:gd name="T24" fmla="*/ 21 w 92"/>
                  <a:gd name="T25" fmla="*/ 76 h 88"/>
                  <a:gd name="T26" fmla="*/ 18 w 92"/>
                  <a:gd name="T27" fmla="*/ 70 h 88"/>
                  <a:gd name="T28" fmla="*/ 18 w 92"/>
                  <a:gd name="T29" fmla="*/ 63 h 88"/>
                  <a:gd name="T30" fmla="*/ 12 w 92"/>
                  <a:gd name="T31" fmla="*/ 61 h 88"/>
                  <a:gd name="T32" fmla="*/ 16 w 92"/>
                  <a:gd name="T33" fmla="*/ 54 h 88"/>
                  <a:gd name="T34" fmla="*/ 10 w 92"/>
                  <a:gd name="T35" fmla="*/ 52 h 88"/>
                  <a:gd name="T36" fmla="*/ 12 w 92"/>
                  <a:gd name="T37" fmla="*/ 41 h 88"/>
                  <a:gd name="T38" fmla="*/ 9 w 92"/>
                  <a:gd name="T39" fmla="*/ 37 h 88"/>
                  <a:gd name="T40" fmla="*/ 0 w 92"/>
                  <a:gd name="T41" fmla="*/ 35 h 88"/>
                  <a:gd name="T42" fmla="*/ 1 w 92"/>
                  <a:gd name="T43" fmla="*/ 29 h 88"/>
                  <a:gd name="T44" fmla="*/ 1 w 92"/>
                  <a:gd name="T45" fmla="*/ 23 h 88"/>
                  <a:gd name="T46" fmla="*/ 4 w 92"/>
                  <a:gd name="T47" fmla="*/ 19 h 88"/>
                  <a:gd name="T48" fmla="*/ 4 w 92"/>
                  <a:gd name="T49" fmla="*/ 12 h 88"/>
                  <a:gd name="T50" fmla="*/ 10 w 92"/>
                  <a:gd name="T51" fmla="*/ 14 h 88"/>
                  <a:gd name="T52" fmla="*/ 19 w 92"/>
                  <a:gd name="T53" fmla="*/ 12 h 88"/>
                  <a:gd name="T54" fmla="*/ 27 w 92"/>
                  <a:gd name="T55" fmla="*/ 17 h 88"/>
                  <a:gd name="T56" fmla="*/ 30 w 92"/>
                  <a:gd name="T57" fmla="*/ 16 h 88"/>
                  <a:gd name="T58" fmla="*/ 33 w 92"/>
                  <a:gd name="T59" fmla="*/ 12 h 88"/>
                  <a:gd name="T60" fmla="*/ 44 w 92"/>
                  <a:gd name="T61" fmla="*/ 12 h 88"/>
                  <a:gd name="T62" fmla="*/ 48 w 92"/>
                  <a:gd name="T63" fmla="*/ 6 h 88"/>
                  <a:gd name="T64" fmla="*/ 54 w 92"/>
                  <a:gd name="T65" fmla="*/ 0 h 88"/>
                  <a:gd name="T66" fmla="*/ 69 w 92"/>
                  <a:gd name="T67" fmla="*/ 0 h 88"/>
                  <a:gd name="T68" fmla="*/ 71 w 92"/>
                  <a:gd name="T69" fmla="*/ 1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2" h="88">
                    <a:moveTo>
                      <a:pt x="71" y="19"/>
                    </a:moveTo>
                    <a:lnTo>
                      <a:pt x="75" y="29"/>
                    </a:lnTo>
                    <a:lnTo>
                      <a:pt x="88" y="28"/>
                    </a:lnTo>
                    <a:lnTo>
                      <a:pt x="92" y="35"/>
                    </a:lnTo>
                    <a:lnTo>
                      <a:pt x="86" y="37"/>
                    </a:lnTo>
                    <a:lnTo>
                      <a:pt x="72" y="47"/>
                    </a:lnTo>
                    <a:lnTo>
                      <a:pt x="68" y="49"/>
                    </a:lnTo>
                    <a:lnTo>
                      <a:pt x="62" y="55"/>
                    </a:lnTo>
                    <a:lnTo>
                      <a:pt x="57" y="63"/>
                    </a:lnTo>
                    <a:lnTo>
                      <a:pt x="51" y="66"/>
                    </a:lnTo>
                    <a:lnTo>
                      <a:pt x="24" y="88"/>
                    </a:lnTo>
                    <a:lnTo>
                      <a:pt x="21" y="81"/>
                    </a:lnTo>
                    <a:lnTo>
                      <a:pt x="21" y="76"/>
                    </a:lnTo>
                    <a:lnTo>
                      <a:pt x="18" y="70"/>
                    </a:lnTo>
                    <a:lnTo>
                      <a:pt x="18" y="63"/>
                    </a:lnTo>
                    <a:lnTo>
                      <a:pt x="12" y="61"/>
                    </a:lnTo>
                    <a:lnTo>
                      <a:pt x="16" y="54"/>
                    </a:lnTo>
                    <a:lnTo>
                      <a:pt x="10" y="52"/>
                    </a:lnTo>
                    <a:lnTo>
                      <a:pt x="12" y="41"/>
                    </a:lnTo>
                    <a:lnTo>
                      <a:pt x="9" y="37"/>
                    </a:lnTo>
                    <a:lnTo>
                      <a:pt x="0" y="35"/>
                    </a:lnTo>
                    <a:lnTo>
                      <a:pt x="1" y="29"/>
                    </a:lnTo>
                    <a:lnTo>
                      <a:pt x="1" y="23"/>
                    </a:lnTo>
                    <a:lnTo>
                      <a:pt x="4" y="19"/>
                    </a:lnTo>
                    <a:lnTo>
                      <a:pt x="4" y="12"/>
                    </a:lnTo>
                    <a:lnTo>
                      <a:pt x="10" y="14"/>
                    </a:lnTo>
                    <a:lnTo>
                      <a:pt x="19" y="12"/>
                    </a:lnTo>
                    <a:lnTo>
                      <a:pt x="27" y="17"/>
                    </a:lnTo>
                    <a:lnTo>
                      <a:pt x="30" y="16"/>
                    </a:lnTo>
                    <a:lnTo>
                      <a:pt x="33" y="12"/>
                    </a:lnTo>
                    <a:lnTo>
                      <a:pt x="44" y="12"/>
                    </a:lnTo>
                    <a:lnTo>
                      <a:pt x="48" y="6"/>
                    </a:lnTo>
                    <a:lnTo>
                      <a:pt x="54" y="0"/>
                    </a:lnTo>
                    <a:lnTo>
                      <a:pt x="69" y="0"/>
                    </a:lnTo>
                    <a:lnTo>
                      <a:pt x="71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5" name="Freeform 3347">
                <a:extLst>
                  <a:ext uri="{FF2B5EF4-FFF2-40B4-BE49-F238E27FC236}">
                    <a16:creationId xmlns:a16="http://schemas.microsoft.com/office/drawing/2014/main" id="{5991EB7E-3456-0686-85EA-53BDFD0D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433"/>
                <a:ext cx="46" cy="44"/>
              </a:xfrm>
              <a:custGeom>
                <a:avLst/>
                <a:gdLst>
                  <a:gd name="T0" fmla="*/ 71 w 92"/>
                  <a:gd name="T1" fmla="*/ 19 h 88"/>
                  <a:gd name="T2" fmla="*/ 75 w 92"/>
                  <a:gd name="T3" fmla="*/ 29 h 88"/>
                  <a:gd name="T4" fmla="*/ 88 w 92"/>
                  <a:gd name="T5" fmla="*/ 28 h 88"/>
                  <a:gd name="T6" fmla="*/ 92 w 92"/>
                  <a:gd name="T7" fmla="*/ 35 h 88"/>
                  <a:gd name="T8" fmla="*/ 86 w 92"/>
                  <a:gd name="T9" fmla="*/ 37 h 88"/>
                  <a:gd name="T10" fmla="*/ 72 w 92"/>
                  <a:gd name="T11" fmla="*/ 47 h 88"/>
                  <a:gd name="T12" fmla="*/ 68 w 92"/>
                  <a:gd name="T13" fmla="*/ 49 h 88"/>
                  <a:gd name="T14" fmla="*/ 62 w 92"/>
                  <a:gd name="T15" fmla="*/ 55 h 88"/>
                  <a:gd name="T16" fmla="*/ 57 w 92"/>
                  <a:gd name="T17" fmla="*/ 63 h 88"/>
                  <a:gd name="T18" fmla="*/ 51 w 92"/>
                  <a:gd name="T19" fmla="*/ 66 h 88"/>
                  <a:gd name="T20" fmla="*/ 24 w 92"/>
                  <a:gd name="T21" fmla="*/ 88 h 88"/>
                  <a:gd name="T22" fmla="*/ 21 w 92"/>
                  <a:gd name="T23" fmla="*/ 81 h 88"/>
                  <a:gd name="T24" fmla="*/ 21 w 92"/>
                  <a:gd name="T25" fmla="*/ 76 h 88"/>
                  <a:gd name="T26" fmla="*/ 18 w 92"/>
                  <a:gd name="T27" fmla="*/ 70 h 88"/>
                  <a:gd name="T28" fmla="*/ 18 w 92"/>
                  <a:gd name="T29" fmla="*/ 63 h 88"/>
                  <a:gd name="T30" fmla="*/ 12 w 92"/>
                  <a:gd name="T31" fmla="*/ 61 h 88"/>
                  <a:gd name="T32" fmla="*/ 16 w 92"/>
                  <a:gd name="T33" fmla="*/ 54 h 88"/>
                  <a:gd name="T34" fmla="*/ 10 w 92"/>
                  <a:gd name="T35" fmla="*/ 52 h 88"/>
                  <a:gd name="T36" fmla="*/ 12 w 92"/>
                  <a:gd name="T37" fmla="*/ 41 h 88"/>
                  <a:gd name="T38" fmla="*/ 9 w 92"/>
                  <a:gd name="T39" fmla="*/ 37 h 88"/>
                  <a:gd name="T40" fmla="*/ 0 w 92"/>
                  <a:gd name="T41" fmla="*/ 35 h 88"/>
                  <a:gd name="T42" fmla="*/ 1 w 92"/>
                  <a:gd name="T43" fmla="*/ 29 h 88"/>
                  <a:gd name="T44" fmla="*/ 1 w 92"/>
                  <a:gd name="T45" fmla="*/ 23 h 88"/>
                  <a:gd name="T46" fmla="*/ 4 w 92"/>
                  <a:gd name="T47" fmla="*/ 19 h 88"/>
                  <a:gd name="T48" fmla="*/ 4 w 92"/>
                  <a:gd name="T49" fmla="*/ 12 h 88"/>
                  <a:gd name="T50" fmla="*/ 10 w 92"/>
                  <a:gd name="T51" fmla="*/ 14 h 88"/>
                  <a:gd name="T52" fmla="*/ 19 w 92"/>
                  <a:gd name="T53" fmla="*/ 12 h 88"/>
                  <a:gd name="T54" fmla="*/ 27 w 92"/>
                  <a:gd name="T55" fmla="*/ 17 h 88"/>
                  <a:gd name="T56" fmla="*/ 30 w 92"/>
                  <a:gd name="T57" fmla="*/ 16 h 88"/>
                  <a:gd name="T58" fmla="*/ 33 w 92"/>
                  <a:gd name="T59" fmla="*/ 12 h 88"/>
                  <a:gd name="T60" fmla="*/ 44 w 92"/>
                  <a:gd name="T61" fmla="*/ 12 h 88"/>
                  <a:gd name="T62" fmla="*/ 48 w 92"/>
                  <a:gd name="T63" fmla="*/ 6 h 88"/>
                  <a:gd name="T64" fmla="*/ 54 w 92"/>
                  <a:gd name="T65" fmla="*/ 0 h 88"/>
                  <a:gd name="T66" fmla="*/ 69 w 92"/>
                  <a:gd name="T67" fmla="*/ 0 h 88"/>
                  <a:gd name="T68" fmla="*/ 71 w 92"/>
                  <a:gd name="T69" fmla="*/ 1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2" h="88">
                    <a:moveTo>
                      <a:pt x="71" y="19"/>
                    </a:moveTo>
                    <a:lnTo>
                      <a:pt x="75" y="29"/>
                    </a:lnTo>
                    <a:lnTo>
                      <a:pt x="88" y="28"/>
                    </a:lnTo>
                    <a:lnTo>
                      <a:pt x="92" y="35"/>
                    </a:lnTo>
                    <a:lnTo>
                      <a:pt x="86" y="37"/>
                    </a:lnTo>
                    <a:lnTo>
                      <a:pt x="72" y="47"/>
                    </a:lnTo>
                    <a:lnTo>
                      <a:pt x="68" y="49"/>
                    </a:lnTo>
                    <a:lnTo>
                      <a:pt x="62" y="55"/>
                    </a:lnTo>
                    <a:lnTo>
                      <a:pt x="57" y="63"/>
                    </a:lnTo>
                    <a:lnTo>
                      <a:pt x="51" y="66"/>
                    </a:lnTo>
                    <a:lnTo>
                      <a:pt x="24" y="88"/>
                    </a:lnTo>
                    <a:lnTo>
                      <a:pt x="21" y="81"/>
                    </a:lnTo>
                    <a:lnTo>
                      <a:pt x="21" y="76"/>
                    </a:lnTo>
                    <a:lnTo>
                      <a:pt x="18" y="70"/>
                    </a:lnTo>
                    <a:lnTo>
                      <a:pt x="18" y="63"/>
                    </a:lnTo>
                    <a:lnTo>
                      <a:pt x="12" y="61"/>
                    </a:lnTo>
                    <a:lnTo>
                      <a:pt x="16" y="54"/>
                    </a:lnTo>
                    <a:lnTo>
                      <a:pt x="10" y="52"/>
                    </a:lnTo>
                    <a:lnTo>
                      <a:pt x="12" y="41"/>
                    </a:lnTo>
                    <a:lnTo>
                      <a:pt x="9" y="37"/>
                    </a:lnTo>
                    <a:lnTo>
                      <a:pt x="0" y="35"/>
                    </a:lnTo>
                    <a:lnTo>
                      <a:pt x="1" y="29"/>
                    </a:lnTo>
                    <a:lnTo>
                      <a:pt x="1" y="23"/>
                    </a:lnTo>
                    <a:lnTo>
                      <a:pt x="4" y="19"/>
                    </a:lnTo>
                    <a:lnTo>
                      <a:pt x="4" y="12"/>
                    </a:lnTo>
                    <a:lnTo>
                      <a:pt x="10" y="14"/>
                    </a:lnTo>
                    <a:lnTo>
                      <a:pt x="19" y="12"/>
                    </a:lnTo>
                    <a:lnTo>
                      <a:pt x="27" y="17"/>
                    </a:lnTo>
                    <a:lnTo>
                      <a:pt x="30" y="16"/>
                    </a:lnTo>
                    <a:lnTo>
                      <a:pt x="33" y="12"/>
                    </a:lnTo>
                    <a:lnTo>
                      <a:pt x="44" y="12"/>
                    </a:lnTo>
                    <a:lnTo>
                      <a:pt x="48" y="6"/>
                    </a:lnTo>
                    <a:lnTo>
                      <a:pt x="54" y="0"/>
                    </a:lnTo>
                    <a:lnTo>
                      <a:pt x="69" y="0"/>
                    </a:lnTo>
                    <a:lnTo>
                      <a:pt x="71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6" name="Freeform 3348">
                <a:extLst>
                  <a:ext uri="{FF2B5EF4-FFF2-40B4-BE49-F238E27FC236}">
                    <a16:creationId xmlns:a16="http://schemas.microsoft.com/office/drawing/2014/main" id="{F807736D-1A28-75D2-67E5-4B6851BD1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350"/>
                <a:ext cx="144" cy="101"/>
              </a:xfrm>
              <a:custGeom>
                <a:avLst/>
                <a:gdLst>
                  <a:gd name="T0" fmla="*/ 127 w 288"/>
                  <a:gd name="T1" fmla="*/ 57 h 200"/>
                  <a:gd name="T2" fmla="*/ 110 w 288"/>
                  <a:gd name="T3" fmla="*/ 68 h 200"/>
                  <a:gd name="T4" fmla="*/ 100 w 288"/>
                  <a:gd name="T5" fmla="*/ 76 h 200"/>
                  <a:gd name="T6" fmla="*/ 82 w 288"/>
                  <a:gd name="T7" fmla="*/ 68 h 200"/>
                  <a:gd name="T8" fmla="*/ 75 w 288"/>
                  <a:gd name="T9" fmla="*/ 73 h 200"/>
                  <a:gd name="T10" fmla="*/ 65 w 288"/>
                  <a:gd name="T11" fmla="*/ 74 h 200"/>
                  <a:gd name="T12" fmla="*/ 53 w 288"/>
                  <a:gd name="T13" fmla="*/ 59 h 200"/>
                  <a:gd name="T14" fmla="*/ 48 w 288"/>
                  <a:gd name="T15" fmla="*/ 70 h 200"/>
                  <a:gd name="T16" fmla="*/ 47 w 288"/>
                  <a:gd name="T17" fmla="*/ 80 h 200"/>
                  <a:gd name="T18" fmla="*/ 47 w 288"/>
                  <a:gd name="T19" fmla="*/ 95 h 200"/>
                  <a:gd name="T20" fmla="*/ 33 w 288"/>
                  <a:gd name="T21" fmla="*/ 100 h 200"/>
                  <a:gd name="T22" fmla="*/ 22 w 288"/>
                  <a:gd name="T23" fmla="*/ 112 h 200"/>
                  <a:gd name="T24" fmla="*/ 15 w 288"/>
                  <a:gd name="T25" fmla="*/ 126 h 200"/>
                  <a:gd name="T26" fmla="*/ 7 w 288"/>
                  <a:gd name="T27" fmla="*/ 135 h 200"/>
                  <a:gd name="T28" fmla="*/ 0 w 288"/>
                  <a:gd name="T29" fmla="*/ 150 h 200"/>
                  <a:gd name="T30" fmla="*/ 22 w 288"/>
                  <a:gd name="T31" fmla="*/ 153 h 200"/>
                  <a:gd name="T32" fmla="*/ 38 w 288"/>
                  <a:gd name="T33" fmla="*/ 149 h 200"/>
                  <a:gd name="T34" fmla="*/ 44 w 288"/>
                  <a:gd name="T35" fmla="*/ 153 h 200"/>
                  <a:gd name="T36" fmla="*/ 60 w 288"/>
                  <a:gd name="T37" fmla="*/ 138 h 200"/>
                  <a:gd name="T38" fmla="*/ 82 w 288"/>
                  <a:gd name="T39" fmla="*/ 126 h 200"/>
                  <a:gd name="T40" fmla="*/ 97 w 288"/>
                  <a:gd name="T41" fmla="*/ 127 h 200"/>
                  <a:gd name="T42" fmla="*/ 103 w 288"/>
                  <a:gd name="T43" fmla="*/ 135 h 200"/>
                  <a:gd name="T44" fmla="*/ 119 w 288"/>
                  <a:gd name="T45" fmla="*/ 136 h 200"/>
                  <a:gd name="T46" fmla="*/ 127 w 288"/>
                  <a:gd name="T47" fmla="*/ 130 h 200"/>
                  <a:gd name="T48" fmla="*/ 144 w 288"/>
                  <a:gd name="T49" fmla="*/ 127 h 200"/>
                  <a:gd name="T50" fmla="*/ 147 w 288"/>
                  <a:gd name="T51" fmla="*/ 133 h 200"/>
                  <a:gd name="T52" fmla="*/ 153 w 288"/>
                  <a:gd name="T53" fmla="*/ 153 h 200"/>
                  <a:gd name="T54" fmla="*/ 156 w 288"/>
                  <a:gd name="T55" fmla="*/ 173 h 200"/>
                  <a:gd name="T56" fmla="*/ 159 w 288"/>
                  <a:gd name="T57" fmla="*/ 177 h 200"/>
                  <a:gd name="T58" fmla="*/ 174 w 288"/>
                  <a:gd name="T59" fmla="*/ 171 h 200"/>
                  <a:gd name="T60" fmla="*/ 195 w 288"/>
                  <a:gd name="T61" fmla="*/ 165 h 200"/>
                  <a:gd name="T62" fmla="*/ 201 w 288"/>
                  <a:gd name="T63" fmla="*/ 194 h 200"/>
                  <a:gd name="T64" fmla="*/ 218 w 288"/>
                  <a:gd name="T65" fmla="*/ 200 h 200"/>
                  <a:gd name="T66" fmla="*/ 232 w 288"/>
                  <a:gd name="T67" fmla="*/ 187 h 200"/>
                  <a:gd name="T68" fmla="*/ 247 w 288"/>
                  <a:gd name="T69" fmla="*/ 176 h 200"/>
                  <a:gd name="T70" fmla="*/ 238 w 288"/>
                  <a:gd name="T71" fmla="*/ 164 h 200"/>
                  <a:gd name="T72" fmla="*/ 229 w 288"/>
                  <a:gd name="T73" fmla="*/ 149 h 200"/>
                  <a:gd name="T74" fmla="*/ 232 w 288"/>
                  <a:gd name="T75" fmla="*/ 127 h 200"/>
                  <a:gd name="T76" fmla="*/ 238 w 288"/>
                  <a:gd name="T77" fmla="*/ 121 h 200"/>
                  <a:gd name="T78" fmla="*/ 235 w 288"/>
                  <a:gd name="T79" fmla="*/ 115 h 200"/>
                  <a:gd name="T80" fmla="*/ 245 w 288"/>
                  <a:gd name="T81" fmla="*/ 112 h 200"/>
                  <a:gd name="T82" fmla="*/ 259 w 288"/>
                  <a:gd name="T83" fmla="*/ 103 h 200"/>
                  <a:gd name="T84" fmla="*/ 265 w 288"/>
                  <a:gd name="T85" fmla="*/ 94 h 200"/>
                  <a:gd name="T86" fmla="*/ 277 w 288"/>
                  <a:gd name="T87" fmla="*/ 92 h 200"/>
                  <a:gd name="T88" fmla="*/ 285 w 288"/>
                  <a:gd name="T89" fmla="*/ 83 h 200"/>
                  <a:gd name="T90" fmla="*/ 282 w 288"/>
                  <a:gd name="T91" fmla="*/ 65 h 200"/>
                  <a:gd name="T92" fmla="*/ 271 w 288"/>
                  <a:gd name="T93" fmla="*/ 56 h 200"/>
                  <a:gd name="T94" fmla="*/ 283 w 288"/>
                  <a:gd name="T95" fmla="*/ 47 h 200"/>
                  <a:gd name="T96" fmla="*/ 283 w 288"/>
                  <a:gd name="T97" fmla="*/ 44 h 200"/>
                  <a:gd name="T98" fmla="*/ 274 w 288"/>
                  <a:gd name="T99" fmla="*/ 32 h 200"/>
                  <a:gd name="T100" fmla="*/ 283 w 288"/>
                  <a:gd name="T101" fmla="*/ 15 h 200"/>
                  <a:gd name="T102" fmla="*/ 268 w 288"/>
                  <a:gd name="T103" fmla="*/ 7 h 200"/>
                  <a:gd name="T104" fmla="*/ 248 w 288"/>
                  <a:gd name="T105" fmla="*/ 6 h 200"/>
                  <a:gd name="T106" fmla="*/ 232 w 288"/>
                  <a:gd name="T107" fmla="*/ 0 h 200"/>
                  <a:gd name="T108" fmla="*/ 221 w 288"/>
                  <a:gd name="T109" fmla="*/ 13 h 200"/>
                  <a:gd name="T110" fmla="*/ 214 w 288"/>
                  <a:gd name="T111" fmla="*/ 13 h 200"/>
                  <a:gd name="T112" fmla="*/ 189 w 288"/>
                  <a:gd name="T113" fmla="*/ 10 h 200"/>
                  <a:gd name="T114" fmla="*/ 185 w 288"/>
                  <a:gd name="T115" fmla="*/ 13 h 200"/>
                  <a:gd name="T116" fmla="*/ 160 w 288"/>
                  <a:gd name="T117" fmla="*/ 22 h 200"/>
                  <a:gd name="T118" fmla="*/ 150 w 288"/>
                  <a:gd name="T119" fmla="*/ 27 h 200"/>
                  <a:gd name="T120" fmla="*/ 147 w 288"/>
                  <a:gd name="T121" fmla="*/ 3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8" h="200">
                    <a:moveTo>
                      <a:pt x="144" y="45"/>
                    </a:moveTo>
                    <a:lnTo>
                      <a:pt x="127" y="57"/>
                    </a:lnTo>
                    <a:lnTo>
                      <a:pt x="116" y="68"/>
                    </a:lnTo>
                    <a:lnTo>
                      <a:pt x="110" y="68"/>
                    </a:lnTo>
                    <a:lnTo>
                      <a:pt x="106" y="77"/>
                    </a:lnTo>
                    <a:lnTo>
                      <a:pt x="100" y="76"/>
                    </a:lnTo>
                    <a:lnTo>
                      <a:pt x="94" y="70"/>
                    </a:lnTo>
                    <a:lnTo>
                      <a:pt x="82" y="68"/>
                    </a:lnTo>
                    <a:lnTo>
                      <a:pt x="80" y="74"/>
                    </a:lnTo>
                    <a:lnTo>
                      <a:pt x="75" y="73"/>
                    </a:lnTo>
                    <a:lnTo>
                      <a:pt x="74" y="76"/>
                    </a:lnTo>
                    <a:lnTo>
                      <a:pt x="65" y="74"/>
                    </a:lnTo>
                    <a:lnTo>
                      <a:pt x="56" y="65"/>
                    </a:lnTo>
                    <a:lnTo>
                      <a:pt x="53" y="59"/>
                    </a:lnTo>
                    <a:lnTo>
                      <a:pt x="50" y="59"/>
                    </a:lnTo>
                    <a:lnTo>
                      <a:pt x="48" y="70"/>
                    </a:lnTo>
                    <a:lnTo>
                      <a:pt x="47" y="76"/>
                    </a:lnTo>
                    <a:lnTo>
                      <a:pt x="47" y="80"/>
                    </a:lnTo>
                    <a:lnTo>
                      <a:pt x="47" y="85"/>
                    </a:lnTo>
                    <a:lnTo>
                      <a:pt x="47" y="95"/>
                    </a:lnTo>
                    <a:lnTo>
                      <a:pt x="38" y="97"/>
                    </a:lnTo>
                    <a:lnTo>
                      <a:pt x="33" y="100"/>
                    </a:lnTo>
                    <a:lnTo>
                      <a:pt x="25" y="106"/>
                    </a:lnTo>
                    <a:lnTo>
                      <a:pt x="22" y="112"/>
                    </a:lnTo>
                    <a:lnTo>
                      <a:pt x="19" y="121"/>
                    </a:lnTo>
                    <a:lnTo>
                      <a:pt x="15" y="126"/>
                    </a:lnTo>
                    <a:lnTo>
                      <a:pt x="13" y="133"/>
                    </a:lnTo>
                    <a:lnTo>
                      <a:pt x="7" y="135"/>
                    </a:lnTo>
                    <a:lnTo>
                      <a:pt x="7" y="141"/>
                    </a:lnTo>
                    <a:lnTo>
                      <a:pt x="0" y="150"/>
                    </a:lnTo>
                    <a:lnTo>
                      <a:pt x="6" y="152"/>
                    </a:lnTo>
                    <a:lnTo>
                      <a:pt x="22" y="153"/>
                    </a:lnTo>
                    <a:lnTo>
                      <a:pt x="28" y="155"/>
                    </a:lnTo>
                    <a:lnTo>
                      <a:pt x="38" y="149"/>
                    </a:lnTo>
                    <a:lnTo>
                      <a:pt x="38" y="153"/>
                    </a:lnTo>
                    <a:lnTo>
                      <a:pt x="44" y="153"/>
                    </a:lnTo>
                    <a:lnTo>
                      <a:pt x="48" y="147"/>
                    </a:lnTo>
                    <a:lnTo>
                      <a:pt x="60" y="138"/>
                    </a:lnTo>
                    <a:lnTo>
                      <a:pt x="77" y="130"/>
                    </a:lnTo>
                    <a:lnTo>
                      <a:pt x="82" y="126"/>
                    </a:lnTo>
                    <a:lnTo>
                      <a:pt x="89" y="129"/>
                    </a:lnTo>
                    <a:lnTo>
                      <a:pt x="97" y="127"/>
                    </a:lnTo>
                    <a:lnTo>
                      <a:pt x="100" y="121"/>
                    </a:lnTo>
                    <a:lnTo>
                      <a:pt x="103" y="135"/>
                    </a:lnTo>
                    <a:lnTo>
                      <a:pt x="113" y="141"/>
                    </a:lnTo>
                    <a:lnTo>
                      <a:pt x="119" y="136"/>
                    </a:lnTo>
                    <a:lnTo>
                      <a:pt x="122" y="136"/>
                    </a:lnTo>
                    <a:lnTo>
                      <a:pt x="127" y="130"/>
                    </a:lnTo>
                    <a:lnTo>
                      <a:pt x="132" y="126"/>
                    </a:lnTo>
                    <a:lnTo>
                      <a:pt x="144" y="127"/>
                    </a:lnTo>
                    <a:lnTo>
                      <a:pt x="148" y="129"/>
                    </a:lnTo>
                    <a:lnTo>
                      <a:pt x="147" y="133"/>
                    </a:lnTo>
                    <a:lnTo>
                      <a:pt x="159" y="132"/>
                    </a:lnTo>
                    <a:lnTo>
                      <a:pt x="153" y="153"/>
                    </a:lnTo>
                    <a:lnTo>
                      <a:pt x="159" y="168"/>
                    </a:lnTo>
                    <a:lnTo>
                      <a:pt x="156" y="173"/>
                    </a:lnTo>
                    <a:lnTo>
                      <a:pt x="156" y="181"/>
                    </a:lnTo>
                    <a:lnTo>
                      <a:pt x="159" y="177"/>
                    </a:lnTo>
                    <a:lnTo>
                      <a:pt x="170" y="177"/>
                    </a:lnTo>
                    <a:lnTo>
                      <a:pt x="174" y="171"/>
                    </a:lnTo>
                    <a:lnTo>
                      <a:pt x="180" y="165"/>
                    </a:lnTo>
                    <a:lnTo>
                      <a:pt x="195" y="165"/>
                    </a:lnTo>
                    <a:lnTo>
                      <a:pt x="197" y="184"/>
                    </a:lnTo>
                    <a:lnTo>
                      <a:pt x="201" y="194"/>
                    </a:lnTo>
                    <a:lnTo>
                      <a:pt x="214" y="193"/>
                    </a:lnTo>
                    <a:lnTo>
                      <a:pt x="218" y="200"/>
                    </a:lnTo>
                    <a:lnTo>
                      <a:pt x="220" y="199"/>
                    </a:lnTo>
                    <a:lnTo>
                      <a:pt x="232" y="187"/>
                    </a:lnTo>
                    <a:lnTo>
                      <a:pt x="239" y="185"/>
                    </a:lnTo>
                    <a:lnTo>
                      <a:pt x="247" y="176"/>
                    </a:lnTo>
                    <a:lnTo>
                      <a:pt x="247" y="171"/>
                    </a:lnTo>
                    <a:lnTo>
                      <a:pt x="238" y="164"/>
                    </a:lnTo>
                    <a:lnTo>
                      <a:pt x="236" y="159"/>
                    </a:lnTo>
                    <a:lnTo>
                      <a:pt x="229" y="149"/>
                    </a:lnTo>
                    <a:lnTo>
                      <a:pt x="229" y="143"/>
                    </a:lnTo>
                    <a:lnTo>
                      <a:pt x="232" y="127"/>
                    </a:lnTo>
                    <a:lnTo>
                      <a:pt x="232" y="120"/>
                    </a:lnTo>
                    <a:lnTo>
                      <a:pt x="238" y="121"/>
                    </a:lnTo>
                    <a:lnTo>
                      <a:pt x="239" y="117"/>
                    </a:lnTo>
                    <a:lnTo>
                      <a:pt x="235" y="115"/>
                    </a:lnTo>
                    <a:lnTo>
                      <a:pt x="238" y="109"/>
                    </a:lnTo>
                    <a:lnTo>
                      <a:pt x="245" y="112"/>
                    </a:lnTo>
                    <a:lnTo>
                      <a:pt x="255" y="112"/>
                    </a:lnTo>
                    <a:lnTo>
                      <a:pt x="259" y="103"/>
                    </a:lnTo>
                    <a:lnTo>
                      <a:pt x="259" y="95"/>
                    </a:lnTo>
                    <a:lnTo>
                      <a:pt x="265" y="94"/>
                    </a:lnTo>
                    <a:lnTo>
                      <a:pt x="276" y="95"/>
                    </a:lnTo>
                    <a:lnTo>
                      <a:pt x="277" y="92"/>
                    </a:lnTo>
                    <a:lnTo>
                      <a:pt x="288" y="89"/>
                    </a:lnTo>
                    <a:lnTo>
                      <a:pt x="285" y="83"/>
                    </a:lnTo>
                    <a:lnTo>
                      <a:pt x="285" y="74"/>
                    </a:lnTo>
                    <a:lnTo>
                      <a:pt x="282" y="65"/>
                    </a:lnTo>
                    <a:lnTo>
                      <a:pt x="273" y="62"/>
                    </a:lnTo>
                    <a:lnTo>
                      <a:pt x="271" y="56"/>
                    </a:lnTo>
                    <a:lnTo>
                      <a:pt x="273" y="50"/>
                    </a:lnTo>
                    <a:lnTo>
                      <a:pt x="283" y="47"/>
                    </a:lnTo>
                    <a:lnTo>
                      <a:pt x="286" y="44"/>
                    </a:lnTo>
                    <a:lnTo>
                      <a:pt x="283" y="44"/>
                    </a:lnTo>
                    <a:lnTo>
                      <a:pt x="271" y="35"/>
                    </a:lnTo>
                    <a:lnTo>
                      <a:pt x="274" y="32"/>
                    </a:lnTo>
                    <a:lnTo>
                      <a:pt x="274" y="22"/>
                    </a:lnTo>
                    <a:lnTo>
                      <a:pt x="283" y="15"/>
                    </a:lnTo>
                    <a:lnTo>
                      <a:pt x="273" y="7"/>
                    </a:lnTo>
                    <a:lnTo>
                      <a:pt x="268" y="7"/>
                    </a:lnTo>
                    <a:lnTo>
                      <a:pt x="262" y="10"/>
                    </a:lnTo>
                    <a:lnTo>
                      <a:pt x="248" y="6"/>
                    </a:lnTo>
                    <a:lnTo>
                      <a:pt x="235" y="3"/>
                    </a:lnTo>
                    <a:lnTo>
                      <a:pt x="232" y="0"/>
                    </a:lnTo>
                    <a:lnTo>
                      <a:pt x="229" y="10"/>
                    </a:lnTo>
                    <a:lnTo>
                      <a:pt x="221" y="13"/>
                    </a:lnTo>
                    <a:lnTo>
                      <a:pt x="220" y="16"/>
                    </a:lnTo>
                    <a:lnTo>
                      <a:pt x="214" y="13"/>
                    </a:lnTo>
                    <a:lnTo>
                      <a:pt x="203" y="16"/>
                    </a:lnTo>
                    <a:lnTo>
                      <a:pt x="189" y="10"/>
                    </a:lnTo>
                    <a:lnTo>
                      <a:pt x="189" y="9"/>
                    </a:lnTo>
                    <a:lnTo>
                      <a:pt x="185" y="13"/>
                    </a:lnTo>
                    <a:lnTo>
                      <a:pt x="179" y="13"/>
                    </a:lnTo>
                    <a:lnTo>
                      <a:pt x="160" y="22"/>
                    </a:lnTo>
                    <a:lnTo>
                      <a:pt x="153" y="29"/>
                    </a:lnTo>
                    <a:lnTo>
                      <a:pt x="150" y="27"/>
                    </a:lnTo>
                    <a:lnTo>
                      <a:pt x="148" y="30"/>
                    </a:lnTo>
                    <a:lnTo>
                      <a:pt x="147" y="39"/>
                    </a:lnTo>
                    <a:lnTo>
                      <a:pt x="144" y="4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7" name="Freeform 3349">
                <a:extLst>
                  <a:ext uri="{FF2B5EF4-FFF2-40B4-BE49-F238E27FC236}">
                    <a16:creationId xmlns:a16="http://schemas.microsoft.com/office/drawing/2014/main" id="{25D6B099-1197-FEF9-49D9-060EF88CC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350"/>
                <a:ext cx="144" cy="101"/>
              </a:xfrm>
              <a:custGeom>
                <a:avLst/>
                <a:gdLst>
                  <a:gd name="T0" fmla="*/ 147 w 288"/>
                  <a:gd name="T1" fmla="*/ 39 h 200"/>
                  <a:gd name="T2" fmla="*/ 150 w 288"/>
                  <a:gd name="T3" fmla="*/ 27 h 200"/>
                  <a:gd name="T4" fmla="*/ 160 w 288"/>
                  <a:gd name="T5" fmla="*/ 22 h 200"/>
                  <a:gd name="T6" fmla="*/ 185 w 288"/>
                  <a:gd name="T7" fmla="*/ 13 h 200"/>
                  <a:gd name="T8" fmla="*/ 189 w 288"/>
                  <a:gd name="T9" fmla="*/ 10 h 200"/>
                  <a:gd name="T10" fmla="*/ 214 w 288"/>
                  <a:gd name="T11" fmla="*/ 13 h 200"/>
                  <a:gd name="T12" fmla="*/ 221 w 288"/>
                  <a:gd name="T13" fmla="*/ 13 h 200"/>
                  <a:gd name="T14" fmla="*/ 232 w 288"/>
                  <a:gd name="T15" fmla="*/ 0 h 200"/>
                  <a:gd name="T16" fmla="*/ 248 w 288"/>
                  <a:gd name="T17" fmla="*/ 6 h 200"/>
                  <a:gd name="T18" fmla="*/ 268 w 288"/>
                  <a:gd name="T19" fmla="*/ 7 h 200"/>
                  <a:gd name="T20" fmla="*/ 283 w 288"/>
                  <a:gd name="T21" fmla="*/ 15 h 200"/>
                  <a:gd name="T22" fmla="*/ 274 w 288"/>
                  <a:gd name="T23" fmla="*/ 32 h 200"/>
                  <a:gd name="T24" fmla="*/ 283 w 288"/>
                  <a:gd name="T25" fmla="*/ 44 h 200"/>
                  <a:gd name="T26" fmla="*/ 283 w 288"/>
                  <a:gd name="T27" fmla="*/ 47 h 200"/>
                  <a:gd name="T28" fmla="*/ 271 w 288"/>
                  <a:gd name="T29" fmla="*/ 56 h 200"/>
                  <a:gd name="T30" fmla="*/ 282 w 288"/>
                  <a:gd name="T31" fmla="*/ 65 h 200"/>
                  <a:gd name="T32" fmla="*/ 285 w 288"/>
                  <a:gd name="T33" fmla="*/ 83 h 200"/>
                  <a:gd name="T34" fmla="*/ 277 w 288"/>
                  <a:gd name="T35" fmla="*/ 92 h 200"/>
                  <a:gd name="T36" fmla="*/ 265 w 288"/>
                  <a:gd name="T37" fmla="*/ 94 h 200"/>
                  <a:gd name="T38" fmla="*/ 259 w 288"/>
                  <a:gd name="T39" fmla="*/ 103 h 200"/>
                  <a:gd name="T40" fmla="*/ 245 w 288"/>
                  <a:gd name="T41" fmla="*/ 112 h 200"/>
                  <a:gd name="T42" fmla="*/ 235 w 288"/>
                  <a:gd name="T43" fmla="*/ 115 h 200"/>
                  <a:gd name="T44" fmla="*/ 238 w 288"/>
                  <a:gd name="T45" fmla="*/ 121 h 200"/>
                  <a:gd name="T46" fmla="*/ 232 w 288"/>
                  <a:gd name="T47" fmla="*/ 127 h 200"/>
                  <a:gd name="T48" fmla="*/ 229 w 288"/>
                  <a:gd name="T49" fmla="*/ 149 h 200"/>
                  <a:gd name="T50" fmla="*/ 238 w 288"/>
                  <a:gd name="T51" fmla="*/ 164 h 200"/>
                  <a:gd name="T52" fmla="*/ 247 w 288"/>
                  <a:gd name="T53" fmla="*/ 176 h 200"/>
                  <a:gd name="T54" fmla="*/ 232 w 288"/>
                  <a:gd name="T55" fmla="*/ 187 h 200"/>
                  <a:gd name="T56" fmla="*/ 218 w 288"/>
                  <a:gd name="T57" fmla="*/ 200 h 200"/>
                  <a:gd name="T58" fmla="*/ 201 w 288"/>
                  <a:gd name="T59" fmla="*/ 194 h 200"/>
                  <a:gd name="T60" fmla="*/ 195 w 288"/>
                  <a:gd name="T61" fmla="*/ 165 h 200"/>
                  <a:gd name="T62" fmla="*/ 174 w 288"/>
                  <a:gd name="T63" fmla="*/ 171 h 200"/>
                  <a:gd name="T64" fmla="*/ 159 w 288"/>
                  <a:gd name="T65" fmla="*/ 177 h 200"/>
                  <a:gd name="T66" fmla="*/ 156 w 288"/>
                  <a:gd name="T67" fmla="*/ 173 h 200"/>
                  <a:gd name="T68" fmla="*/ 153 w 288"/>
                  <a:gd name="T69" fmla="*/ 153 h 200"/>
                  <a:gd name="T70" fmla="*/ 147 w 288"/>
                  <a:gd name="T71" fmla="*/ 133 h 200"/>
                  <a:gd name="T72" fmla="*/ 144 w 288"/>
                  <a:gd name="T73" fmla="*/ 127 h 200"/>
                  <a:gd name="T74" fmla="*/ 127 w 288"/>
                  <a:gd name="T75" fmla="*/ 130 h 200"/>
                  <a:gd name="T76" fmla="*/ 119 w 288"/>
                  <a:gd name="T77" fmla="*/ 136 h 200"/>
                  <a:gd name="T78" fmla="*/ 103 w 288"/>
                  <a:gd name="T79" fmla="*/ 135 h 200"/>
                  <a:gd name="T80" fmla="*/ 97 w 288"/>
                  <a:gd name="T81" fmla="*/ 127 h 200"/>
                  <a:gd name="T82" fmla="*/ 82 w 288"/>
                  <a:gd name="T83" fmla="*/ 126 h 200"/>
                  <a:gd name="T84" fmla="*/ 60 w 288"/>
                  <a:gd name="T85" fmla="*/ 138 h 200"/>
                  <a:gd name="T86" fmla="*/ 44 w 288"/>
                  <a:gd name="T87" fmla="*/ 153 h 200"/>
                  <a:gd name="T88" fmla="*/ 38 w 288"/>
                  <a:gd name="T89" fmla="*/ 149 h 200"/>
                  <a:gd name="T90" fmla="*/ 22 w 288"/>
                  <a:gd name="T91" fmla="*/ 153 h 200"/>
                  <a:gd name="T92" fmla="*/ 0 w 288"/>
                  <a:gd name="T93" fmla="*/ 150 h 200"/>
                  <a:gd name="T94" fmla="*/ 7 w 288"/>
                  <a:gd name="T95" fmla="*/ 135 h 200"/>
                  <a:gd name="T96" fmla="*/ 15 w 288"/>
                  <a:gd name="T97" fmla="*/ 126 h 200"/>
                  <a:gd name="T98" fmla="*/ 22 w 288"/>
                  <a:gd name="T99" fmla="*/ 112 h 200"/>
                  <a:gd name="T100" fmla="*/ 33 w 288"/>
                  <a:gd name="T101" fmla="*/ 100 h 200"/>
                  <a:gd name="T102" fmla="*/ 47 w 288"/>
                  <a:gd name="T103" fmla="*/ 95 h 200"/>
                  <a:gd name="T104" fmla="*/ 47 w 288"/>
                  <a:gd name="T105" fmla="*/ 80 h 200"/>
                  <a:gd name="T106" fmla="*/ 48 w 288"/>
                  <a:gd name="T107" fmla="*/ 70 h 200"/>
                  <a:gd name="T108" fmla="*/ 53 w 288"/>
                  <a:gd name="T109" fmla="*/ 59 h 200"/>
                  <a:gd name="T110" fmla="*/ 65 w 288"/>
                  <a:gd name="T111" fmla="*/ 74 h 200"/>
                  <a:gd name="T112" fmla="*/ 75 w 288"/>
                  <a:gd name="T113" fmla="*/ 73 h 200"/>
                  <a:gd name="T114" fmla="*/ 82 w 288"/>
                  <a:gd name="T115" fmla="*/ 68 h 200"/>
                  <a:gd name="T116" fmla="*/ 100 w 288"/>
                  <a:gd name="T117" fmla="*/ 76 h 200"/>
                  <a:gd name="T118" fmla="*/ 110 w 288"/>
                  <a:gd name="T119" fmla="*/ 68 h 200"/>
                  <a:gd name="T120" fmla="*/ 127 w 288"/>
                  <a:gd name="T121" fmla="*/ 57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8" h="200">
                    <a:moveTo>
                      <a:pt x="144" y="45"/>
                    </a:moveTo>
                    <a:lnTo>
                      <a:pt x="147" y="39"/>
                    </a:lnTo>
                    <a:lnTo>
                      <a:pt x="148" y="30"/>
                    </a:lnTo>
                    <a:lnTo>
                      <a:pt x="150" y="27"/>
                    </a:lnTo>
                    <a:lnTo>
                      <a:pt x="153" y="29"/>
                    </a:lnTo>
                    <a:lnTo>
                      <a:pt x="160" y="22"/>
                    </a:lnTo>
                    <a:lnTo>
                      <a:pt x="179" y="13"/>
                    </a:lnTo>
                    <a:lnTo>
                      <a:pt x="185" y="13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203" y="16"/>
                    </a:lnTo>
                    <a:lnTo>
                      <a:pt x="214" y="13"/>
                    </a:lnTo>
                    <a:lnTo>
                      <a:pt x="220" y="16"/>
                    </a:lnTo>
                    <a:lnTo>
                      <a:pt x="221" y="13"/>
                    </a:lnTo>
                    <a:lnTo>
                      <a:pt x="229" y="10"/>
                    </a:lnTo>
                    <a:lnTo>
                      <a:pt x="232" y="0"/>
                    </a:lnTo>
                    <a:lnTo>
                      <a:pt x="235" y="3"/>
                    </a:lnTo>
                    <a:lnTo>
                      <a:pt x="248" y="6"/>
                    </a:lnTo>
                    <a:lnTo>
                      <a:pt x="262" y="10"/>
                    </a:lnTo>
                    <a:lnTo>
                      <a:pt x="268" y="7"/>
                    </a:lnTo>
                    <a:lnTo>
                      <a:pt x="273" y="7"/>
                    </a:lnTo>
                    <a:lnTo>
                      <a:pt x="283" y="15"/>
                    </a:lnTo>
                    <a:lnTo>
                      <a:pt x="274" y="22"/>
                    </a:lnTo>
                    <a:lnTo>
                      <a:pt x="274" y="32"/>
                    </a:lnTo>
                    <a:lnTo>
                      <a:pt x="271" y="35"/>
                    </a:lnTo>
                    <a:lnTo>
                      <a:pt x="283" y="44"/>
                    </a:lnTo>
                    <a:lnTo>
                      <a:pt x="286" y="44"/>
                    </a:lnTo>
                    <a:lnTo>
                      <a:pt x="283" y="47"/>
                    </a:lnTo>
                    <a:lnTo>
                      <a:pt x="273" y="50"/>
                    </a:lnTo>
                    <a:lnTo>
                      <a:pt x="271" y="56"/>
                    </a:lnTo>
                    <a:lnTo>
                      <a:pt x="273" y="62"/>
                    </a:lnTo>
                    <a:lnTo>
                      <a:pt x="282" y="65"/>
                    </a:lnTo>
                    <a:lnTo>
                      <a:pt x="285" y="74"/>
                    </a:lnTo>
                    <a:lnTo>
                      <a:pt x="285" y="83"/>
                    </a:lnTo>
                    <a:lnTo>
                      <a:pt x="288" y="89"/>
                    </a:lnTo>
                    <a:lnTo>
                      <a:pt x="277" y="92"/>
                    </a:lnTo>
                    <a:lnTo>
                      <a:pt x="276" y="95"/>
                    </a:lnTo>
                    <a:lnTo>
                      <a:pt x="265" y="94"/>
                    </a:lnTo>
                    <a:lnTo>
                      <a:pt x="259" y="95"/>
                    </a:lnTo>
                    <a:lnTo>
                      <a:pt x="259" y="103"/>
                    </a:lnTo>
                    <a:lnTo>
                      <a:pt x="255" y="112"/>
                    </a:lnTo>
                    <a:lnTo>
                      <a:pt x="245" y="112"/>
                    </a:lnTo>
                    <a:lnTo>
                      <a:pt x="238" y="109"/>
                    </a:lnTo>
                    <a:lnTo>
                      <a:pt x="235" y="115"/>
                    </a:lnTo>
                    <a:lnTo>
                      <a:pt x="239" y="117"/>
                    </a:lnTo>
                    <a:lnTo>
                      <a:pt x="238" y="121"/>
                    </a:lnTo>
                    <a:lnTo>
                      <a:pt x="232" y="120"/>
                    </a:lnTo>
                    <a:lnTo>
                      <a:pt x="232" y="127"/>
                    </a:lnTo>
                    <a:lnTo>
                      <a:pt x="229" y="143"/>
                    </a:lnTo>
                    <a:lnTo>
                      <a:pt x="229" y="149"/>
                    </a:lnTo>
                    <a:lnTo>
                      <a:pt x="236" y="159"/>
                    </a:lnTo>
                    <a:lnTo>
                      <a:pt x="238" y="164"/>
                    </a:lnTo>
                    <a:lnTo>
                      <a:pt x="247" y="171"/>
                    </a:lnTo>
                    <a:lnTo>
                      <a:pt x="247" y="176"/>
                    </a:lnTo>
                    <a:lnTo>
                      <a:pt x="239" y="185"/>
                    </a:lnTo>
                    <a:lnTo>
                      <a:pt x="232" y="187"/>
                    </a:lnTo>
                    <a:lnTo>
                      <a:pt x="220" y="199"/>
                    </a:lnTo>
                    <a:lnTo>
                      <a:pt x="218" y="200"/>
                    </a:lnTo>
                    <a:lnTo>
                      <a:pt x="214" y="193"/>
                    </a:lnTo>
                    <a:lnTo>
                      <a:pt x="201" y="194"/>
                    </a:lnTo>
                    <a:lnTo>
                      <a:pt x="197" y="184"/>
                    </a:lnTo>
                    <a:lnTo>
                      <a:pt x="195" y="165"/>
                    </a:lnTo>
                    <a:lnTo>
                      <a:pt x="180" y="165"/>
                    </a:lnTo>
                    <a:lnTo>
                      <a:pt x="174" y="171"/>
                    </a:lnTo>
                    <a:lnTo>
                      <a:pt x="170" y="177"/>
                    </a:lnTo>
                    <a:lnTo>
                      <a:pt x="159" y="177"/>
                    </a:lnTo>
                    <a:lnTo>
                      <a:pt x="156" y="181"/>
                    </a:lnTo>
                    <a:lnTo>
                      <a:pt x="156" y="173"/>
                    </a:lnTo>
                    <a:lnTo>
                      <a:pt x="159" y="168"/>
                    </a:lnTo>
                    <a:lnTo>
                      <a:pt x="153" y="153"/>
                    </a:lnTo>
                    <a:lnTo>
                      <a:pt x="159" y="132"/>
                    </a:lnTo>
                    <a:lnTo>
                      <a:pt x="147" y="133"/>
                    </a:lnTo>
                    <a:lnTo>
                      <a:pt x="148" y="129"/>
                    </a:lnTo>
                    <a:lnTo>
                      <a:pt x="144" y="127"/>
                    </a:lnTo>
                    <a:lnTo>
                      <a:pt x="132" y="126"/>
                    </a:lnTo>
                    <a:lnTo>
                      <a:pt x="127" y="130"/>
                    </a:lnTo>
                    <a:lnTo>
                      <a:pt x="122" y="136"/>
                    </a:lnTo>
                    <a:lnTo>
                      <a:pt x="119" y="136"/>
                    </a:lnTo>
                    <a:lnTo>
                      <a:pt x="113" y="141"/>
                    </a:lnTo>
                    <a:lnTo>
                      <a:pt x="103" y="135"/>
                    </a:lnTo>
                    <a:lnTo>
                      <a:pt x="100" y="121"/>
                    </a:lnTo>
                    <a:lnTo>
                      <a:pt x="97" y="127"/>
                    </a:lnTo>
                    <a:lnTo>
                      <a:pt x="89" y="129"/>
                    </a:lnTo>
                    <a:lnTo>
                      <a:pt x="82" y="126"/>
                    </a:lnTo>
                    <a:lnTo>
                      <a:pt x="77" y="130"/>
                    </a:lnTo>
                    <a:lnTo>
                      <a:pt x="60" y="138"/>
                    </a:lnTo>
                    <a:lnTo>
                      <a:pt x="48" y="147"/>
                    </a:lnTo>
                    <a:lnTo>
                      <a:pt x="44" y="153"/>
                    </a:lnTo>
                    <a:lnTo>
                      <a:pt x="38" y="153"/>
                    </a:lnTo>
                    <a:lnTo>
                      <a:pt x="38" y="149"/>
                    </a:lnTo>
                    <a:lnTo>
                      <a:pt x="28" y="155"/>
                    </a:lnTo>
                    <a:lnTo>
                      <a:pt x="22" y="153"/>
                    </a:lnTo>
                    <a:lnTo>
                      <a:pt x="6" y="152"/>
                    </a:lnTo>
                    <a:lnTo>
                      <a:pt x="0" y="150"/>
                    </a:lnTo>
                    <a:lnTo>
                      <a:pt x="7" y="141"/>
                    </a:lnTo>
                    <a:lnTo>
                      <a:pt x="7" y="135"/>
                    </a:lnTo>
                    <a:lnTo>
                      <a:pt x="13" y="133"/>
                    </a:lnTo>
                    <a:lnTo>
                      <a:pt x="15" y="126"/>
                    </a:lnTo>
                    <a:lnTo>
                      <a:pt x="19" y="121"/>
                    </a:lnTo>
                    <a:lnTo>
                      <a:pt x="22" y="112"/>
                    </a:lnTo>
                    <a:lnTo>
                      <a:pt x="25" y="106"/>
                    </a:lnTo>
                    <a:lnTo>
                      <a:pt x="33" y="100"/>
                    </a:lnTo>
                    <a:lnTo>
                      <a:pt x="38" y="97"/>
                    </a:lnTo>
                    <a:lnTo>
                      <a:pt x="47" y="95"/>
                    </a:lnTo>
                    <a:lnTo>
                      <a:pt x="47" y="85"/>
                    </a:lnTo>
                    <a:lnTo>
                      <a:pt x="47" y="80"/>
                    </a:lnTo>
                    <a:lnTo>
                      <a:pt x="47" y="76"/>
                    </a:lnTo>
                    <a:lnTo>
                      <a:pt x="48" y="70"/>
                    </a:lnTo>
                    <a:lnTo>
                      <a:pt x="50" y="59"/>
                    </a:lnTo>
                    <a:lnTo>
                      <a:pt x="53" y="59"/>
                    </a:lnTo>
                    <a:lnTo>
                      <a:pt x="56" y="65"/>
                    </a:lnTo>
                    <a:lnTo>
                      <a:pt x="65" y="74"/>
                    </a:lnTo>
                    <a:lnTo>
                      <a:pt x="74" y="76"/>
                    </a:lnTo>
                    <a:lnTo>
                      <a:pt x="75" y="73"/>
                    </a:lnTo>
                    <a:lnTo>
                      <a:pt x="80" y="74"/>
                    </a:lnTo>
                    <a:lnTo>
                      <a:pt x="82" y="68"/>
                    </a:lnTo>
                    <a:lnTo>
                      <a:pt x="94" y="70"/>
                    </a:lnTo>
                    <a:lnTo>
                      <a:pt x="100" y="76"/>
                    </a:lnTo>
                    <a:lnTo>
                      <a:pt x="106" y="77"/>
                    </a:lnTo>
                    <a:lnTo>
                      <a:pt x="110" y="68"/>
                    </a:lnTo>
                    <a:lnTo>
                      <a:pt x="116" y="68"/>
                    </a:lnTo>
                    <a:lnTo>
                      <a:pt x="127" y="57"/>
                    </a:lnTo>
                    <a:lnTo>
                      <a:pt x="144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8" name="Freeform 3350">
                <a:extLst>
                  <a:ext uri="{FF2B5EF4-FFF2-40B4-BE49-F238E27FC236}">
                    <a16:creationId xmlns:a16="http://schemas.microsoft.com/office/drawing/2014/main" id="{2C5098C6-5A9F-7DE5-61A0-1E0909EA9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350"/>
                <a:ext cx="144" cy="101"/>
              </a:xfrm>
              <a:custGeom>
                <a:avLst/>
                <a:gdLst>
                  <a:gd name="T0" fmla="*/ 147 w 288"/>
                  <a:gd name="T1" fmla="*/ 39 h 200"/>
                  <a:gd name="T2" fmla="*/ 150 w 288"/>
                  <a:gd name="T3" fmla="*/ 27 h 200"/>
                  <a:gd name="T4" fmla="*/ 160 w 288"/>
                  <a:gd name="T5" fmla="*/ 22 h 200"/>
                  <a:gd name="T6" fmla="*/ 185 w 288"/>
                  <a:gd name="T7" fmla="*/ 13 h 200"/>
                  <a:gd name="T8" fmla="*/ 189 w 288"/>
                  <a:gd name="T9" fmla="*/ 10 h 200"/>
                  <a:gd name="T10" fmla="*/ 214 w 288"/>
                  <a:gd name="T11" fmla="*/ 13 h 200"/>
                  <a:gd name="T12" fmla="*/ 221 w 288"/>
                  <a:gd name="T13" fmla="*/ 13 h 200"/>
                  <a:gd name="T14" fmla="*/ 232 w 288"/>
                  <a:gd name="T15" fmla="*/ 0 h 200"/>
                  <a:gd name="T16" fmla="*/ 248 w 288"/>
                  <a:gd name="T17" fmla="*/ 6 h 200"/>
                  <a:gd name="T18" fmla="*/ 268 w 288"/>
                  <a:gd name="T19" fmla="*/ 7 h 200"/>
                  <a:gd name="T20" fmla="*/ 283 w 288"/>
                  <a:gd name="T21" fmla="*/ 15 h 200"/>
                  <a:gd name="T22" fmla="*/ 274 w 288"/>
                  <a:gd name="T23" fmla="*/ 32 h 200"/>
                  <a:gd name="T24" fmla="*/ 283 w 288"/>
                  <a:gd name="T25" fmla="*/ 44 h 200"/>
                  <a:gd name="T26" fmla="*/ 283 w 288"/>
                  <a:gd name="T27" fmla="*/ 47 h 200"/>
                  <a:gd name="T28" fmla="*/ 271 w 288"/>
                  <a:gd name="T29" fmla="*/ 56 h 200"/>
                  <a:gd name="T30" fmla="*/ 282 w 288"/>
                  <a:gd name="T31" fmla="*/ 65 h 200"/>
                  <a:gd name="T32" fmla="*/ 285 w 288"/>
                  <a:gd name="T33" fmla="*/ 83 h 200"/>
                  <a:gd name="T34" fmla="*/ 277 w 288"/>
                  <a:gd name="T35" fmla="*/ 92 h 200"/>
                  <a:gd name="T36" fmla="*/ 265 w 288"/>
                  <a:gd name="T37" fmla="*/ 94 h 200"/>
                  <a:gd name="T38" fmla="*/ 259 w 288"/>
                  <a:gd name="T39" fmla="*/ 103 h 200"/>
                  <a:gd name="T40" fmla="*/ 245 w 288"/>
                  <a:gd name="T41" fmla="*/ 112 h 200"/>
                  <a:gd name="T42" fmla="*/ 235 w 288"/>
                  <a:gd name="T43" fmla="*/ 115 h 200"/>
                  <a:gd name="T44" fmla="*/ 238 w 288"/>
                  <a:gd name="T45" fmla="*/ 121 h 200"/>
                  <a:gd name="T46" fmla="*/ 232 w 288"/>
                  <a:gd name="T47" fmla="*/ 127 h 200"/>
                  <a:gd name="T48" fmla="*/ 229 w 288"/>
                  <a:gd name="T49" fmla="*/ 149 h 200"/>
                  <a:gd name="T50" fmla="*/ 238 w 288"/>
                  <a:gd name="T51" fmla="*/ 164 h 200"/>
                  <a:gd name="T52" fmla="*/ 247 w 288"/>
                  <a:gd name="T53" fmla="*/ 176 h 200"/>
                  <a:gd name="T54" fmla="*/ 232 w 288"/>
                  <a:gd name="T55" fmla="*/ 187 h 200"/>
                  <a:gd name="T56" fmla="*/ 218 w 288"/>
                  <a:gd name="T57" fmla="*/ 200 h 200"/>
                  <a:gd name="T58" fmla="*/ 201 w 288"/>
                  <a:gd name="T59" fmla="*/ 194 h 200"/>
                  <a:gd name="T60" fmla="*/ 195 w 288"/>
                  <a:gd name="T61" fmla="*/ 165 h 200"/>
                  <a:gd name="T62" fmla="*/ 174 w 288"/>
                  <a:gd name="T63" fmla="*/ 171 h 200"/>
                  <a:gd name="T64" fmla="*/ 159 w 288"/>
                  <a:gd name="T65" fmla="*/ 177 h 200"/>
                  <a:gd name="T66" fmla="*/ 156 w 288"/>
                  <a:gd name="T67" fmla="*/ 173 h 200"/>
                  <a:gd name="T68" fmla="*/ 153 w 288"/>
                  <a:gd name="T69" fmla="*/ 153 h 200"/>
                  <a:gd name="T70" fmla="*/ 147 w 288"/>
                  <a:gd name="T71" fmla="*/ 133 h 200"/>
                  <a:gd name="T72" fmla="*/ 144 w 288"/>
                  <a:gd name="T73" fmla="*/ 127 h 200"/>
                  <a:gd name="T74" fmla="*/ 127 w 288"/>
                  <a:gd name="T75" fmla="*/ 130 h 200"/>
                  <a:gd name="T76" fmla="*/ 119 w 288"/>
                  <a:gd name="T77" fmla="*/ 136 h 200"/>
                  <a:gd name="T78" fmla="*/ 103 w 288"/>
                  <a:gd name="T79" fmla="*/ 135 h 200"/>
                  <a:gd name="T80" fmla="*/ 97 w 288"/>
                  <a:gd name="T81" fmla="*/ 127 h 200"/>
                  <a:gd name="T82" fmla="*/ 82 w 288"/>
                  <a:gd name="T83" fmla="*/ 126 h 200"/>
                  <a:gd name="T84" fmla="*/ 60 w 288"/>
                  <a:gd name="T85" fmla="*/ 138 h 200"/>
                  <a:gd name="T86" fmla="*/ 44 w 288"/>
                  <a:gd name="T87" fmla="*/ 153 h 200"/>
                  <a:gd name="T88" fmla="*/ 38 w 288"/>
                  <a:gd name="T89" fmla="*/ 149 h 200"/>
                  <a:gd name="T90" fmla="*/ 22 w 288"/>
                  <a:gd name="T91" fmla="*/ 153 h 200"/>
                  <a:gd name="T92" fmla="*/ 0 w 288"/>
                  <a:gd name="T93" fmla="*/ 150 h 200"/>
                  <a:gd name="T94" fmla="*/ 7 w 288"/>
                  <a:gd name="T95" fmla="*/ 135 h 200"/>
                  <a:gd name="T96" fmla="*/ 15 w 288"/>
                  <a:gd name="T97" fmla="*/ 126 h 200"/>
                  <a:gd name="T98" fmla="*/ 22 w 288"/>
                  <a:gd name="T99" fmla="*/ 112 h 200"/>
                  <a:gd name="T100" fmla="*/ 33 w 288"/>
                  <a:gd name="T101" fmla="*/ 100 h 200"/>
                  <a:gd name="T102" fmla="*/ 47 w 288"/>
                  <a:gd name="T103" fmla="*/ 95 h 200"/>
                  <a:gd name="T104" fmla="*/ 47 w 288"/>
                  <a:gd name="T105" fmla="*/ 80 h 200"/>
                  <a:gd name="T106" fmla="*/ 48 w 288"/>
                  <a:gd name="T107" fmla="*/ 70 h 200"/>
                  <a:gd name="T108" fmla="*/ 53 w 288"/>
                  <a:gd name="T109" fmla="*/ 59 h 200"/>
                  <a:gd name="T110" fmla="*/ 65 w 288"/>
                  <a:gd name="T111" fmla="*/ 74 h 200"/>
                  <a:gd name="T112" fmla="*/ 75 w 288"/>
                  <a:gd name="T113" fmla="*/ 73 h 200"/>
                  <a:gd name="T114" fmla="*/ 82 w 288"/>
                  <a:gd name="T115" fmla="*/ 68 h 200"/>
                  <a:gd name="T116" fmla="*/ 100 w 288"/>
                  <a:gd name="T117" fmla="*/ 76 h 200"/>
                  <a:gd name="T118" fmla="*/ 110 w 288"/>
                  <a:gd name="T119" fmla="*/ 68 h 200"/>
                  <a:gd name="T120" fmla="*/ 127 w 288"/>
                  <a:gd name="T121" fmla="*/ 57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8" h="200">
                    <a:moveTo>
                      <a:pt x="144" y="45"/>
                    </a:moveTo>
                    <a:lnTo>
                      <a:pt x="147" y="39"/>
                    </a:lnTo>
                    <a:lnTo>
                      <a:pt x="148" y="30"/>
                    </a:lnTo>
                    <a:lnTo>
                      <a:pt x="150" y="27"/>
                    </a:lnTo>
                    <a:lnTo>
                      <a:pt x="153" y="29"/>
                    </a:lnTo>
                    <a:lnTo>
                      <a:pt x="160" y="22"/>
                    </a:lnTo>
                    <a:lnTo>
                      <a:pt x="179" y="13"/>
                    </a:lnTo>
                    <a:lnTo>
                      <a:pt x="185" y="13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203" y="16"/>
                    </a:lnTo>
                    <a:lnTo>
                      <a:pt x="214" y="13"/>
                    </a:lnTo>
                    <a:lnTo>
                      <a:pt x="220" y="16"/>
                    </a:lnTo>
                    <a:lnTo>
                      <a:pt x="221" y="13"/>
                    </a:lnTo>
                    <a:lnTo>
                      <a:pt x="229" y="10"/>
                    </a:lnTo>
                    <a:lnTo>
                      <a:pt x="232" y="0"/>
                    </a:lnTo>
                    <a:lnTo>
                      <a:pt x="235" y="3"/>
                    </a:lnTo>
                    <a:lnTo>
                      <a:pt x="248" y="6"/>
                    </a:lnTo>
                    <a:lnTo>
                      <a:pt x="262" y="10"/>
                    </a:lnTo>
                    <a:lnTo>
                      <a:pt x="268" y="7"/>
                    </a:lnTo>
                    <a:lnTo>
                      <a:pt x="273" y="7"/>
                    </a:lnTo>
                    <a:lnTo>
                      <a:pt x="283" y="15"/>
                    </a:lnTo>
                    <a:lnTo>
                      <a:pt x="274" y="22"/>
                    </a:lnTo>
                    <a:lnTo>
                      <a:pt x="274" y="32"/>
                    </a:lnTo>
                    <a:lnTo>
                      <a:pt x="271" y="35"/>
                    </a:lnTo>
                    <a:lnTo>
                      <a:pt x="283" y="44"/>
                    </a:lnTo>
                    <a:lnTo>
                      <a:pt x="286" y="44"/>
                    </a:lnTo>
                    <a:lnTo>
                      <a:pt x="283" y="47"/>
                    </a:lnTo>
                    <a:lnTo>
                      <a:pt x="273" y="50"/>
                    </a:lnTo>
                    <a:lnTo>
                      <a:pt x="271" y="56"/>
                    </a:lnTo>
                    <a:lnTo>
                      <a:pt x="273" y="62"/>
                    </a:lnTo>
                    <a:lnTo>
                      <a:pt x="282" y="65"/>
                    </a:lnTo>
                    <a:lnTo>
                      <a:pt x="285" y="74"/>
                    </a:lnTo>
                    <a:lnTo>
                      <a:pt x="285" y="83"/>
                    </a:lnTo>
                    <a:lnTo>
                      <a:pt x="288" y="89"/>
                    </a:lnTo>
                    <a:lnTo>
                      <a:pt x="277" y="92"/>
                    </a:lnTo>
                    <a:lnTo>
                      <a:pt x="276" y="95"/>
                    </a:lnTo>
                    <a:lnTo>
                      <a:pt x="265" y="94"/>
                    </a:lnTo>
                    <a:lnTo>
                      <a:pt x="259" y="95"/>
                    </a:lnTo>
                    <a:lnTo>
                      <a:pt x="259" y="103"/>
                    </a:lnTo>
                    <a:lnTo>
                      <a:pt x="255" y="112"/>
                    </a:lnTo>
                    <a:lnTo>
                      <a:pt x="245" y="112"/>
                    </a:lnTo>
                    <a:lnTo>
                      <a:pt x="238" y="109"/>
                    </a:lnTo>
                    <a:lnTo>
                      <a:pt x="235" y="115"/>
                    </a:lnTo>
                    <a:lnTo>
                      <a:pt x="239" y="117"/>
                    </a:lnTo>
                    <a:lnTo>
                      <a:pt x="238" y="121"/>
                    </a:lnTo>
                    <a:lnTo>
                      <a:pt x="232" y="120"/>
                    </a:lnTo>
                    <a:lnTo>
                      <a:pt x="232" y="127"/>
                    </a:lnTo>
                    <a:lnTo>
                      <a:pt x="229" y="143"/>
                    </a:lnTo>
                    <a:lnTo>
                      <a:pt x="229" y="149"/>
                    </a:lnTo>
                    <a:lnTo>
                      <a:pt x="236" y="159"/>
                    </a:lnTo>
                    <a:lnTo>
                      <a:pt x="238" y="164"/>
                    </a:lnTo>
                    <a:lnTo>
                      <a:pt x="247" y="171"/>
                    </a:lnTo>
                    <a:lnTo>
                      <a:pt x="247" y="176"/>
                    </a:lnTo>
                    <a:lnTo>
                      <a:pt x="239" y="185"/>
                    </a:lnTo>
                    <a:lnTo>
                      <a:pt x="232" y="187"/>
                    </a:lnTo>
                    <a:lnTo>
                      <a:pt x="220" y="199"/>
                    </a:lnTo>
                    <a:lnTo>
                      <a:pt x="218" y="200"/>
                    </a:lnTo>
                    <a:lnTo>
                      <a:pt x="214" y="193"/>
                    </a:lnTo>
                    <a:lnTo>
                      <a:pt x="201" y="194"/>
                    </a:lnTo>
                    <a:lnTo>
                      <a:pt x="197" y="184"/>
                    </a:lnTo>
                    <a:lnTo>
                      <a:pt x="195" y="165"/>
                    </a:lnTo>
                    <a:lnTo>
                      <a:pt x="180" y="165"/>
                    </a:lnTo>
                    <a:lnTo>
                      <a:pt x="174" y="171"/>
                    </a:lnTo>
                    <a:lnTo>
                      <a:pt x="170" y="177"/>
                    </a:lnTo>
                    <a:lnTo>
                      <a:pt x="159" y="177"/>
                    </a:lnTo>
                    <a:lnTo>
                      <a:pt x="156" y="181"/>
                    </a:lnTo>
                    <a:lnTo>
                      <a:pt x="156" y="173"/>
                    </a:lnTo>
                    <a:lnTo>
                      <a:pt x="159" y="168"/>
                    </a:lnTo>
                    <a:lnTo>
                      <a:pt x="153" y="153"/>
                    </a:lnTo>
                    <a:lnTo>
                      <a:pt x="159" y="132"/>
                    </a:lnTo>
                    <a:lnTo>
                      <a:pt x="147" y="133"/>
                    </a:lnTo>
                    <a:lnTo>
                      <a:pt x="148" y="129"/>
                    </a:lnTo>
                    <a:lnTo>
                      <a:pt x="144" y="127"/>
                    </a:lnTo>
                    <a:lnTo>
                      <a:pt x="132" y="126"/>
                    </a:lnTo>
                    <a:lnTo>
                      <a:pt x="127" y="130"/>
                    </a:lnTo>
                    <a:lnTo>
                      <a:pt x="122" y="136"/>
                    </a:lnTo>
                    <a:lnTo>
                      <a:pt x="119" y="136"/>
                    </a:lnTo>
                    <a:lnTo>
                      <a:pt x="113" y="141"/>
                    </a:lnTo>
                    <a:lnTo>
                      <a:pt x="103" y="135"/>
                    </a:lnTo>
                    <a:lnTo>
                      <a:pt x="100" y="121"/>
                    </a:lnTo>
                    <a:lnTo>
                      <a:pt x="97" y="127"/>
                    </a:lnTo>
                    <a:lnTo>
                      <a:pt x="89" y="129"/>
                    </a:lnTo>
                    <a:lnTo>
                      <a:pt x="82" y="126"/>
                    </a:lnTo>
                    <a:lnTo>
                      <a:pt x="77" y="130"/>
                    </a:lnTo>
                    <a:lnTo>
                      <a:pt x="60" y="138"/>
                    </a:lnTo>
                    <a:lnTo>
                      <a:pt x="48" y="147"/>
                    </a:lnTo>
                    <a:lnTo>
                      <a:pt x="44" y="153"/>
                    </a:lnTo>
                    <a:lnTo>
                      <a:pt x="38" y="153"/>
                    </a:lnTo>
                    <a:lnTo>
                      <a:pt x="38" y="149"/>
                    </a:lnTo>
                    <a:lnTo>
                      <a:pt x="28" y="155"/>
                    </a:lnTo>
                    <a:lnTo>
                      <a:pt x="22" y="153"/>
                    </a:lnTo>
                    <a:lnTo>
                      <a:pt x="6" y="152"/>
                    </a:lnTo>
                    <a:lnTo>
                      <a:pt x="0" y="150"/>
                    </a:lnTo>
                    <a:lnTo>
                      <a:pt x="7" y="141"/>
                    </a:lnTo>
                    <a:lnTo>
                      <a:pt x="7" y="135"/>
                    </a:lnTo>
                    <a:lnTo>
                      <a:pt x="13" y="133"/>
                    </a:lnTo>
                    <a:lnTo>
                      <a:pt x="15" y="126"/>
                    </a:lnTo>
                    <a:lnTo>
                      <a:pt x="19" y="121"/>
                    </a:lnTo>
                    <a:lnTo>
                      <a:pt x="22" y="112"/>
                    </a:lnTo>
                    <a:lnTo>
                      <a:pt x="25" y="106"/>
                    </a:lnTo>
                    <a:lnTo>
                      <a:pt x="33" y="100"/>
                    </a:lnTo>
                    <a:lnTo>
                      <a:pt x="38" y="97"/>
                    </a:lnTo>
                    <a:lnTo>
                      <a:pt x="47" y="95"/>
                    </a:lnTo>
                    <a:lnTo>
                      <a:pt x="47" y="85"/>
                    </a:lnTo>
                    <a:lnTo>
                      <a:pt x="47" y="80"/>
                    </a:lnTo>
                    <a:lnTo>
                      <a:pt x="47" y="76"/>
                    </a:lnTo>
                    <a:lnTo>
                      <a:pt x="48" y="70"/>
                    </a:lnTo>
                    <a:lnTo>
                      <a:pt x="50" y="59"/>
                    </a:lnTo>
                    <a:lnTo>
                      <a:pt x="53" y="59"/>
                    </a:lnTo>
                    <a:lnTo>
                      <a:pt x="56" y="65"/>
                    </a:lnTo>
                    <a:lnTo>
                      <a:pt x="65" y="74"/>
                    </a:lnTo>
                    <a:lnTo>
                      <a:pt x="74" y="76"/>
                    </a:lnTo>
                    <a:lnTo>
                      <a:pt x="75" y="73"/>
                    </a:lnTo>
                    <a:lnTo>
                      <a:pt x="80" y="74"/>
                    </a:lnTo>
                    <a:lnTo>
                      <a:pt x="82" y="68"/>
                    </a:lnTo>
                    <a:lnTo>
                      <a:pt x="94" y="70"/>
                    </a:lnTo>
                    <a:lnTo>
                      <a:pt x="100" y="76"/>
                    </a:lnTo>
                    <a:lnTo>
                      <a:pt x="106" y="77"/>
                    </a:lnTo>
                    <a:lnTo>
                      <a:pt x="110" y="68"/>
                    </a:lnTo>
                    <a:lnTo>
                      <a:pt x="116" y="68"/>
                    </a:lnTo>
                    <a:lnTo>
                      <a:pt x="127" y="57"/>
                    </a:lnTo>
                    <a:lnTo>
                      <a:pt x="144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9" name="Freeform 3351">
                <a:extLst>
                  <a:ext uri="{FF2B5EF4-FFF2-40B4-BE49-F238E27FC236}">
                    <a16:creationId xmlns:a16="http://schemas.microsoft.com/office/drawing/2014/main" id="{2205DF02-01BC-0B09-B6D6-C91CFF277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241"/>
                <a:ext cx="118" cy="118"/>
              </a:xfrm>
              <a:custGeom>
                <a:avLst/>
                <a:gdLst>
                  <a:gd name="T0" fmla="*/ 38 w 235"/>
                  <a:gd name="T1" fmla="*/ 38 h 235"/>
                  <a:gd name="T2" fmla="*/ 14 w 235"/>
                  <a:gd name="T3" fmla="*/ 41 h 235"/>
                  <a:gd name="T4" fmla="*/ 3 w 235"/>
                  <a:gd name="T5" fmla="*/ 42 h 235"/>
                  <a:gd name="T6" fmla="*/ 7 w 235"/>
                  <a:gd name="T7" fmla="*/ 56 h 235"/>
                  <a:gd name="T8" fmla="*/ 24 w 235"/>
                  <a:gd name="T9" fmla="*/ 59 h 235"/>
                  <a:gd name="T10" fmla="*/ 35 w 235"/>
                  <a:gd name="T11" fmla="*/ 62 h 235"/>
                  <a:gd name="T12" fmla="*/ 38 w 235"/>
                  <a:gd name="T13" fmla="*/ 79 h 235"/>
                  <a:gd name="T14" fmla="*/ 41 w 235"/>
                  <a:gd name="T15" fmla="*/ 89 h 235"/>
                  <a:gd name="T16" fmla="*/ 33 w 235"/>
                  <a:gd name="T17" fmla="*/ 105 h 235"/>
                  <a:gd name="T18" fmla="*/ 32 w 235"/>
                  <a:gd name="T19" fmla="*/ 112 h 235"/>
                  <a:gd name="T20" fmla="*/ 41 w 235"/>
                  <a:gd name="T21" fmla="*/ 123 h 235"/>
                  <a:gd name="T22" fmla="*/ 65 w 235"/>
                  <a:gd name="T23" fmla="*/ 123 h 235"/>
                  <a:gd name="T24" fmla="*/ 71 w 235"/>
                  <a:gd name="T25" fmla="*/ 143 h 235"/>
                  <a:gd name="T26" fmla="*/ 71 w 235"/>
                  <a:gd name="T27" fmla="*/ 150 h 235"/>
                  <a:gd name="T28" fmla="*/ 53 w 235"/>
                  <a:gd name="T29" fmla="*/ 156 h 235"/>
                  <a:gd name="T30" fmla="*/ 41 w 235"/>
                  <a:gd name="T31" fmla="*/ 156 h 235"/>
                  <a:gd name="T32" fmla="*/ 47 w 235"/>
                  <a:gd name="T33" fmla="*/ 176 h 235"/>
                  <a:gd name="T34" fmla="*/ 47 w 235"/>
                  <a:gd name="T35" fmla="*/ 188 h 235"/>
                  <a:gd name="T36" fmla="*/ 67 w 235"/>
                  <a:gd name="T37" fmla="*/ 196 h 235"/>
                  <a:gd name="T38" fmla="*/ 80 w 235"/>
                  <a:gd name="T39" fmla="*/ 202 h 235"/>
                  <a:gd name="T40" fmla="*/ 83 w 235"/>
                  <a:gd name="T41" fmla="*/ 223 h 235"/>
                  <a:gd name="T42" fmla="*/ 77 w 235"/>
                  <a:gd name="T43" fmla="*/ 229 h 235"/>
                  <a:gd name="T44" fmla="*/ 102 w 235"/>
                  <a:gd name="T45" fmla="*/ 232 h 235"/>
                  <a:gd name="T46" fmla="*/ 109 w 235"/>
                  <a:gd name="T47" fmla="*/ 232 h 235"/>
                  <a:gd name="T48" fmla="*/ 120 w 235"/>
                  <a:gd name="T49" fmla="*/ 219 h 235"/>
                  <a:gd name="T50" fmla="*/ 136 w 235"/>
                  <a:gd name="T51" fmla="*/ 225 h 235"/>
                  <a:gd name="T52" fmla="*/ 156 w 235"/>
                  <a:gd name="T53" fmla="*/ 226 h 235"/>
                  <a:gd name="T54" fmla="*/ 161 w 235"/>
                  <a:gd name="T55" fmla="*/ 225 h 235"/>
                  <a:gd name="T56" fmla="*/ 173 w 235"/>
                  <a:gd name="T57" fmla="*/ 202 h 235"/>
                  <a:gd name="T58" fmla="*/ 179 w 235"/>
                  <a:gd name="T59" fmla="*/ 193 h 235"/>
                  <a:gd name="T60" fmla="*/ 208 w 235"/>
                  <a:gd name="T61" fmla="*/ 202 h 235"/>
                  <a:gd name="T62" fmla="*/ 217 w 235"/>
                  <a:gd name="T63" fmla="*/ 182 h 235"/>
                  <a:gd name="T64" fmla="*/ 231 w 235"/>
                  <a:gd name="T65" fmla="*/ 181 h 235"/>
                  <a:gd name="T66" fmla="*/ 235 w 235"/>
                  <a:gd name="T67" fmla="*/ 173 h 235"/>
                  <a:gd name="T68" fmla="*/ 226 w 235"/>
                  <a:gd name="T69" fmla="*/ 164 h 235"/>
                  <a:gd name="T70" fmla="*/ 224 w 235"/>
                  <a:gd name="T71" fmla="*/ 144 h 235"/>
                  <a:gd name="T72" fmla="*/ 215 w 235"/>
                  <a:gd name="T73" fmla="*/ 134 h 235"/>
                  <a:gd name="T74" fmla="*/ 217 w 235"/>
                  <a:gd name="T75" fmla="*/ 123 h 235"/>
                  <a:gd name="T76" fmla="*/ 212 w 235"/>
                  <a:gd name="T77" fmla="*/ 114 h 235"/>
                  <a:gd name="T78" fmla="*/ 209 w 235"/>
                  <a:gd name="T79" fmla="*/ 105 h 235"/>
                  <a:gd name="T80" fmla="*/ 199 w 235"/>
                  <a:gd name="T81" fmla="*/ 99 h 235"/>
                  <a:gd name="T82" fmla="*/ 180 w 235"/>
                  <a:gd name="T83" fmla="*/ 83 h 235"/>
                  <a:gd name="T84" fmla="*/ 187 w 235"/>
                  <a:gd name="T85" fmla="*/ 79 h 235"/>
                  <a:gd name="T86" fmla="*/ 191 w 235"/>
                  <a:gd name="T87" fmla="*/ 70 h 235"/>
                  <a:gd name="T88" fmla="*/ 187 w 235"/>
                  <a:gd name="T89" fmla="*/ 51 h 235"/>
                  <a:gd name="T90" fmla="*/ 138 w 235"/>
                  <a:gd name="T91" fmla="*/ 35 h 235"/>
                  <a:gd name="T92" fmla="*/ 124 w 235"/>
                  <a:gd name="T93" fmla="*/ 30 h 235"/>
                  <a:gd name="T94" fmla="*/ 117 w 235"/>
                  <a:gd name="T95" fmla="*/ 23 h 235"/>
                  <a:gd name="T96" fmla="*/ 117 w 235"/>
                  <a:gd name="T97" fmla="*/ 10 h 235"/>
                  <a:gd name="T98" fmla="*/ 105 w 235"/>
                  <a:gd name="T99" fmla="*/ 10 h 235"/>
                  <a:gd name="T100" fmla="*/ 99 w 235"/>
                  <a:gd name="T101" fmla="*/ 7 h 235"/>
                  <a:gd name="T102" fmla="*/ 86 w 235"/>
                  <a:gd name="T103" fmla="*/ 4 h 235"/>
                  <a:gd name="T104" fmla="*/ 79 w 235"/>
                  <a:gd name="T105" fmla="*/ 3 h 235"/>
                  <a:gd name="T106" fmla="*/ 65 w 235"/>
                  <a:gd name="T107" fmla="*/ 0 h 235"/>
                  <a:gd name="T108" fmla="*/ 68 w 235"/>
                  <a:gd name="T109" fmla="*/ 9 h 235"/>
                  <a:gd name="T110" fmla="*/ 70 w 235"/>
                  <a:gd name="T111" fmla="*/ 23 h 235"/>
                  <a:gd name="T112" fmla="*/ 58 w 235"/>
                  <a:gd name="T113" fmla="*/ 27 h 235"/>
                  <a:gd name="T114" fmla="*/ 42 w 235"/>
                  <a:gd name="T115" fmla="*/ 3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5" h="235">
                    <a:moveTo>
                      <a:pt x="42" y="30"/>
                    </a:moveTo>
                    <a:lnTo>
                      <a:pt x="38" y="38"/>
                    </a:lnTo>
                    <a:lnTo>
                      <a:pt x="26" y="38"/>
                    </a:lnTo>
                    <a:lnTo>
                      <a:pt x="14" y="41"/>
                    </a:lnTo>
                    <a:lnTo>
                      <a:pt x="7" y="39"/>
                    </a:lnTo>
                    <a:lnTo>
                      <a:pt x="3" y="42"/>
                    </a:lnTo>
                    <a:lnTo>
                      <a:pt x="0" y="50"/>
                    </a:lnTo>
                    <a:lnTo>
                      <a:pt x="7" y="56"/>
                    </a:lnTo>
                    <a:lnTo>
                      <a:pt x="14" y="56"/>
                    </a:lnTo>
                    <a:lnTo>
                      <a:pt x="24" y="59"/>
                    </a:lnTo>
                    <a:lnTo>
                      <a:pt x="27" y="62"/>
                    </a:lnTo>
                    <a:lnTo>
                      <a:pt x="35" y="62"/>
                    </a:lnTo>
                    <a:lnTo>
                      <a:pt x="38" y="65"/>
                    </a:lnTo>
                    <a:lnTo>
                      <a:pt x="38" y="79"/>
                    </a:lnTo>
                    <a:lnTo>
                      <a:pt x="44" y="86"/>
                    </a:lnTo>
                    <a:lnTo>
                      <a:pt x="41" y="89"/>
                    </a:lnTo>
                    <a:lnTo>
                      <a:pt x="35" y="94"/>
                    </a:lnTo>
                    <a:lnTo>
                      <a:pt x="33" y="105"/>
                    </a:lnTo>
                    <a:lnTo>
                      <a:pt x="30" y="106"/>
                    </a:lnTo>
                    <a:lnTo>
                      <a:pt x="32" y="112"/>
                    </a:lnTo>
                    <a:lnTo>
                      <a:pt x="35" y="117"/>
                    </a:lnTo>
                    <a:lnTo>
                      <a:pt x="41" y="123"/>
                    </a:lnTo>
                    <a:lnTo>
                      <a:pt x="59" y="124"/>
                    </a:lnTo>
                    <a:lnTo>
                      <a:pt x="65" y="123"/>
                    </a:lnTo>
                    <a:lnTo>
                      <a:pt x="70" y="137"/>
                    </a:lnTo>
                    <a:lnTo>
                      <a:pt x="71" y="143"/>
                    </a:lnTo>
                    <a:lnTo>
                      <a:pt x="77" y="149"/>
                    </a:lnTo>
                    <a:lnTo>
                      <a:pt x="71" y="150"/>
                    </a:lnTo>
                    <a:lnTo>
                      <a:pt x="64" y="156"/>
                    </a:lnTo>
                    <a:lnTo>
                      <a:pt x="53" y="156"/>
                    </a:lnTo>
                    <a:lnTo>
                      <a:pt x="44" y="156"/>
                    </a:lnTo>
                    <a:lnTo>
                      <a:pt x="41" y="156"/>
                    </a:lnTo>
                    <a:lnTo>
                      <a:pt x="41" y="169"/>
                    </a:lnTo>
                    <a:lnTo>
                      <a:pt x="47" y="176"/>
                    </a:lnTo>
                    <a:lnTo>
                      <a:pt x="41" y="190"/>
                    </a:lnTo>
                    <a:lnTo>
                      <a:pt x="47" y="188"/>
                    </a:lnTo>
                    <a:lnTo>
                      <a:pt x="51" y="193"/>
                    </a:lnTo>
                    <a:lnTo>
                      <a:pt x="67" y="196"/>
                    </a:lnTo>
                    <a:lnTo>
                      <a:pt x="77" y="196"/>
                    </a:lnTo>
                    <a:lnTo>
                      <a:pt x="80" y="202"/>
                    </a:lnTo>
                    <a:lnTo>
                      <a:pt x="85" y="208"/>
                    </a:lnTo>
                    <a:lnTo>
                      <a:pt x="83" y="223"/>
                    </a:lnTo>
                    <a:lnTo>
                      <a:pt x="77" y="228"/>
                    </a:lnTo>
                    <a:lnTo>
                      <a:pt x="77" y="229"/>
                    </a:lnTo>
                    <a:lnTo>
                      <a:pt x="91" y="235"/>
                    </a:lnTo>
                    <a:lnTo>
                      <a:pt x="102" y="232"/>
                    </a:lnTo>
                    <a:lnTo>
                      <a:pt x="108" y="235"/>
                    </a:lnTo>
                    <a:lnTo>
                      <a:pt x="109" y="232"/>
                    </a:lnTo>
                    <a:lnTo>
                      <a:pt x="117" y="229"/>
                    </a:lnTo>
                    <a:lnTo>
                      <a:pt x="120" y="219"/>
                    </a:lnTo>
                    <a:lnTo>
                      <a:pt x="123" y="222"/>
                    </a:lnTo>
                    <a:lnTo>
                      <a:pt x="136" y="225"/>
                    </a:lnTo>
                    <a:lnTo>
                      <a:pt x="150" y="229"/>
                    </a:lnTo>
                    <a:lnTo>
                      <a:pt x="156" y="226"/>
                    </a:lnTo>
                    <a:lnTo>
                      <a:pt x="161" y="226"/>
                    </a:lnTo>
                    <a:lnTo>
                      <a:pt x="161" y="225"/>
                    </a:lnTo>
                    <a:lnTo>
                      <a:pt x="168" y="213"/>
                    </a:lnTo>
                    <a:lnTo>
                      <a:pt x="173" y="202"/>
                    </a:lnTo>
                    <a:lnTo>
                      <a:pt x="174" y="193"/>
                    </a:lnTo>
                    <a:lnTo>
                      <a:pt x="179" y="193"/>
                    </a:lnTo>
                    <a:lnTo>
                      <a:pt x="203" y="202"/>
                    </a:lnTo>
                    <a:lnTo>
                      <a:pt x="208" y="202"/>
                    </a:lnTo>
                    <a:lnTo>
                      <a:pt x="215" y="188"/>
                    </a:lnTo>
                    <a:lnTo>
                      <a:pt x="217" y="182"/>
                    </a:lnTo>
                    <a:lnTo>
                      <a:pt x="224" y="179"/>
                    </a:lnTo>
                    <a:lnTo>
                      <a:pt x="231" y="181"/>
                    </a:lnTo>
                    <a:lnTo>
                      <a:pt x="235" y="178"/>
                    </a:lnTo>
                    <a:lnTo>
                      <a:pt x="235" y="173"/>
                    </a:lnTo>
                    <a:lnTo>
                      <a:pt x="232" y="172"/>
                    </a:lnTo>
                    <a:lnTo>
                      <a:pt x="226" y="164"/>
                    </a:lnTo>
                    <a:lnTo>
                      <a:pt x="226" y="153"/>
                    </a:lnTo>
                    <a:lnTo>
                      <a:pt x="224" y="144"/>
                    </a:lnTo>
                    <a:lnTo>
                      <a:pt x="215" y="141"/>
                    </a:lnTo>
                    <a:lnTo>
                      <a:pt x="215" y="134"/>
                    </a:lnTo>
                    <a:lnTo>
                      <a:pt x="217" y="129"/>
                    </a:lnTo>
                    <a:lnTo>
                      <a:pt x="217" y="123"/>
                    </a:lnTo>
                    <a:lnTo>
                      <a:pt x="220" y="118"/>
                    </a:lnTo>
                    <a:lnTo>
                      <a:pt x="212" y="114"/>
                    </a:lnTo>
                    <a:lnTo>
                      <a:pt x="214" y="109"/>
                    </a:lnTo>
                    <a:lnTo>
                      <a:pt x="209" y="105"/>
                    </a:lnTo>
                    <a:lnTo>
                      <a:pt x="209" y="96"/>
                    </a:lnTo>
                    <a:lnTo>
                      <a:pt x="199" y="99"/>
                    </a:lnTo>
                    <a:lnTo>
                      <a:pt x="188" y="94"/>
                    </a:lnTo>
                    <a:lnTo>
                      <a:pt x="180" y="83"/>
                    </a:lnTo>
                    <a:lnTo>
                      <a:pt x="179" y="79"/>
                    </a:lnTo>
                    <a:lnTo>
                      <a:pt x="187" y="79"/>
                    </a:lnTo>
                    <a:lnTo>
                      <a:pt x="187" y="71"/>
                    </a:lnTo>
                    <a:lnTo>
                      <a:pt x="191" y="70"/>
                    </a:lnTo>
                    <a:lnTo>
                      <a:pt x="183" y="62"/>
                    </a:lnTo>
                    <a:lnTo>
                      <a:pt x="187" y="51"/>
                    </a:lnTo>
                    <a:lnTo>
                      <a:pt x="149" y="38"/>
                    </a:lnTo>
                    <a:lnTo>
                      <a:pt x="138" y="35"/>
                    </a:lnTo>
                    <a:lnTo>
                      <a:pt x="136" y="35"/>
                    </a:lnTo>
                    <a:lnTo>
                      <a:pt x="124" y="30"/>
                    </a:lnTo>
                    <a:lnTo>
                      <a:pt x="124" y="26"/>
                    </a:lnTo>
                    <a:lnTo>
                      <a:pt x="117" y="23"/>
                    </a:lnTo>
                    <a:lnTo>
                      <a:pt x="120" y="20"/>
                    </a:lnTo>
                    <a:lnTo>
                      <a:pt x="117" y="10"/>
                    </a:lnTo>
                    <a:lnTo>
                      <a:pt x="111" y="7"/>
                    </a:lnTo>
                    <a:lnTo>
                      <a:pt x="105" y="10"/>
                    </a:lnTo>
                    <a:lnTo>
                      <a:pt x="102" y="7"/>
                    </a:lnTo>
                    <a:lnTo>
                      <a:pt x="99" y="7"/>
                    </a:lnTo>
                    <a:lnTo>
                      <a:pt x="95" y="3"/>
                    </a:lnTo>
                    <a:lnTo>
                      <a:pt x="86" y="4"/>
                    </a:lnTo>
                    <a:lnTo>
                      <a:pt x="83" y="1"/>
                    </a:lnTo>
                    <a:lnTo>
                      <a:pt x="79" y="3"/>
                    </a:lnTo>
                    <a:lnTo>
                      <a:pt x="74" y="0"/>
                    </a:lnTo>
                    <a:lnTo>
                      <a:pt x="65" y="0"/>
                    </a:lnTo>
                    <a:lnTo>
                      <a:pt x="64" y="3"/>
                    </a:lnTo>
                    <a:lnTo>
                      <a:pt x="68" y="9"/>
                    </a:lnTo>
                    <a:lnTo>
                      <a:pt x="71" y="20"/>
                    </a:lnTo>
                    <a:lnTo>
                      <a:pt x="70" y="23"/>
                    </a:lnTo>
                    <a:lnTo>
                      <a:pt x="67" y="26"/>
                    </a:lnTo>
                    <a:lnTo>
                      <a:pt x="58" y="27"/>
                    </a:lnTo>
                    <a:lnTo>
                      <a:pt x="51" y="26"/>
                    </a:lnTo>
                    <a:lnTo>
                      <a:pt x="42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0" name="Freeform 3352">
                <a:extLst>
                  <a:ext uri="{FF2B5EF4-FFF2-40B4-BE49-F238E27FC236}">
                    <a16:creationId xmlns:a16="http://schemas.microsoft.com/office/drawing/2014/main" id="{FEF1258C-5D69-1FCA-2AA2-E034F9B65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241"/>
                <a:ext cx="118" cy="118"/>
              </a:xfrm>
              <a:custGeom>
                <a:avLst/>
                <a:gdLst>
                  <a:gd name="T0" fmla="*/ 51 w 235"/>
                  <a:gd name="T1" fmla="*/ 26 h 235"/>
                  <a:gd name="T2" fmla="*/ 67 w 235"/>
                  <a:gd name="T3" fmla="*/ 26 h 235"/>
                  <a:gd name="T4" fmla="*/ 71 w 235"/>
                  <a:gd name="T5" fmla="*/ 20 h 235"/>
                  <a:gd name="T6" fmla="*/ 64 w 235"/>
                  <a:gd name="T7" fmla="*/ 3 h 235"/>
                  <a:gd name="T8" fmla="*/ 74 w 235"/>
                  <a:gd name="T9" fmla="*/ 0 h 235"/>
                  <a:gd name="T10" fmla="*/ 83 w 235"/>
                  <a:gd name="T11" fmla="*/ 1 h 235"/>
                  <a:gd name="T12" fmla="*/ 95 w 235"/>
                  <a:gd name="T13" fmla="*/ 3 h 235"/>
                  <a:gd name="T14" fmla="*/ 102 w 235"/>
                  <a:gd name="T15" fmla="*/ 7 h 235"/>
                  <a:gd name="T16" fmla="*/ 111 w 235"/>
                  <a:gd name="T17" fmla="*/ 7 h 235"/>
                  <a:gd name="T18" fmla="*/ 120 w 235"/>
                  <a:gd name="T19" fmla="*/ 20 h 235"/>
                  <a:gd name="T20" fmla="*/ 124 w 235"/>
                  <a:gd name="T21" fmla="*/ 26 h 235"/>
                  <a:gd name="T22" fmla="*/ 136 w 235"/>
                  <a:gd name="T23" fmla="*/ 35 h 235"/>
                  <a:gd name="T24" fmla="*/ 149 w 235"/>
                  <a:gd name="T25" fmla="*/ 38 h 235"/>
                  <a:gd name="T26" fmla="*/ 183 w 235"/>
                  <a:gd name="T27" fmla="*/ 62 h 235"/>
                  <a:gd name="T28" fmla="*/ 187 w 235"/>
                  <a:gd name="T29" fmla="*/ 71 h 235"/>
                  <a:gd name="T30" fmla="*/ 179 w 235"/>
                  <a:gd name="T31" fmla="*/ 79 h 235"/>
                  <a:gd name="T32" fmla="*/ 188 w 235"/>
                  <a:gd name="T33" fmla="*/ 94 h 235"/>
                  <a:gd name="T34" fmla="*/ 209 w 235"/>
                  <a:gd name="T35" fmla="*/ 96 h 235"/>
                  <a:gd name="T36" fmla="*/ 214 w 235"/>
                  <a:gd name="T37" fmla="*/ 109 h 235"/>
                  <a:gd name="T38" fmla="*/ 220 w 235"/>
                  <a:gd name="T39" fmla="*/ 118 h 235"/>
                  <a:gd name="T40" fmla="*/ 217 w 235"/>
                  <a:gd name="T41" fmla="*/ 129 h 235"/>
                  <a:gd name="T42" fmla="*/ 215 w 235"/>
                  <a:gd name="T43" fmla="*/ 141 h 235"/>
                  <a:gd name="T44" fmla="*/ 226 w 235"/>
                  <a:gd name="T45" fmla="*/ 153 h 235"/>
                  <a:gd name="T46" fmla="*/ 232 w 235"/>
                  <a:gd name="T47" fmla="*/ 172 h 235"/>
                  <a:gd name="T48" fmla="*/ 235 w 235"/>
                  <a:gd name="T49" fmla="*/ 178 h 235"/>
                  <a:gd name="T50" fmla="*/ 224 w 235"/>
                  <a:gd name="T51" fmla="*/ 179 h 235"/>
                  <a:gd name="T52" fmla="*/ 215 w 235"/>
                  <a:gd name="T53" fmla="*/ 188 h 235"/>
                  <a:gd name="T54" fmla="*/ 203 w 235"/>
                  <a:gd name="T55" fmla="*/ 202 h 235"/>
                  <a:gd name="T56" fmla="*/ 174 w 235"/>
                  <a:gd name="T57" fmla="*/ 193 h 235"/>
                  <a:gd name="T58" fmla="*/ 168 w 235"/>
                  <a:gd name="T59" fmla="*/ 213 h 235"/>
                  <a:gd name="T60" fmla="*/ 161 w 235"/>
                  <a:gd name="T61" fmla="*/ 226 h 235"/>
                  <a:gd name="T62" fmla="*/ 150 w 235"/>
                  <a:gd name="T63" fmla="*/ 229 h 235"/>
                  <a:gd name="T64" fmla="*/ 123 w 235"/>
                  <a:gd name="T65" fmla="*/ 222 h 235"/>
                  <a:gd name="T66" fmla="*/ 117 w 235"/>
                  <a:gd name="T67" fmla="*/ 229 h 235"/>
                  <a:gd name="T68" fmla="*/ 108 w 235"/>
                  <a:gd name="T69" fmla="*/ 235 h 235"/>
                  <a:gd name="T70" fmla="*/ 91 w 235"/>
                  <a:gd name="T71" fmla="*/ 235 h 235"/>
                  <a:gd name="T72" fmla="*/ 77 w 235"/>
                  <a:gd name="T73" fmla="*/ 228 h 235"/>
                  <a:gd name="T74" fmla="*/ 85 w 235"/>
                  <a:gd name="T75" fmla="*/ 208 h 235"/>
                  <a:gd name="T76" fmla="*/ 77 w 235"/>
                  <a:gd name="T77" fmla="*/ 196 h 235"/>
                  <a:gd name="T78" fmla="*/ 51 w 235"/>
                  <a:gd name="T79" fmla="*/ 193 h 235"/>
                  <a:gd name="T80" fmla="*/ 41 w 235"/>
                  <a:gd name="T81" fmla="*/ 190 h 235"/>
                  <a:gd name="T82" fmla="*/ 41 w 235"/>
                  <a:gd name="T83" fmla="*/ 169 h 235"/>
                  <a:gd name="T84" fmla="*/ 44 w 235"/>
                  <a:gd name="T85" fmla="*/ 156 h 235"/>
                  <a:gd name="T86" fmla="*/ 64 w 235"/>
                  <a:gd name="T87" fmla="*/ 156 h 235"/>
                  <a:gd name="T88" fmla="*/ 77 w 235"/>
                  <a:gd name="T89" fmla="*/ 149 h 235"/>
                  <a:gd name="T90" fmla="*/ 70 w 235"/>
                  <a:gd name="T91" fmla="*/ 137 h 235"/>
                  <a:gd name="T92" fmla="*/ 59 w 235"/>
                  <a:gd name="T93" fmla="*/ 124 h 235"/>
                  <a:gd name="T94" fmla="*/ 35 w 235"/>
                  <a:gd name="T95" fmla="*/ 117 h 235"/>
                  <a:gd name="T96" fmla="*/ 30 w 235"/>
                  <a:gd name="T97" fmla="*/ 106 h 235"/>
                  <a:gd name="T98" fmla="*/ 35 w 235"/>
                  <a:gd name="T99" fmla="*/ 94 h 235"/>
                  <a:gd name="T100" fmla="*/ 44 w 235"/>
                  <a:gd name="T101" fmla="*/ 86 h 235"/>
                  <a:gd name="T102" fmla="*/ 38 w 235"/>
                  <a:gd name="T103" fmla="*/ 65 h 235"/>
                  <a:gd name="T104" fmla="*/ 27 w 235"/>
                  <a:gd name="T105" fmla="*/ 62 h 235"/>
                  <a:gd name="T106" fmla="*/ 14 w 235"/>
                  <a:gd name="T107" fmla="*/ 56 h 235"/>
                  <a:gd name="T108" fmla="*/ 0 w 235"/>
                  <a:gd name="T109" fmla="*/ 50 h 235"/>
                  <a:gd name="T110" fmla="*/ 7 w 235"/>
                  <a:gd name="T111" fmla="*/ 39 h 235"/>
                  <a:gd name="T112" fmla="*/ 26 w 235"/>
                  <a:gd name="T113" fmla="*/ 38 h 235"/>
                  <a:gd name="T114" fmla="*/ 42 w 235"/>
                  <a:gd name="T115" fmla="*/ 3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5" h="235">
                    <a:moveTo>
                      <a:pt x="42" y="30"/>
                    </a:moveTo>
                    <a:lnTo>
                      <a:pt x="51" y="26"/>
                    </a:lnTo>
                    <a:lnTo>
                      <a:pt x="58" y="27"/>
                    </a:lnTo>
                    <a:lnTo>
                      <a:pt x="67" y="26"/>
                    </a:lnTo>
                    <a:lnTo>
                      <a:pt x="70" y="23"/>
                    </a:lnTo>
                    <a:lnTo>
                      <a:pt x="71" y="20"/>
                    </a:lnTo>
                    <a:lnTo>
                      <a:pt x="68" y="9"/>
                    </a:lnTo>
                    <a:lnTo>
                      <a:pt x="64" y="3"/>
                    </a:lnTo>
                    <a:lnTo>
                      <a:pt x="65" y="0"/>
                    </a:lnTo>
                    <a:lnTo>
                      <a:pt x="74" y="0"/>
                    </a:lnTo>
                    <a:lnTo>
                      <a:pt x="79" y="3"/>
                    </a:lnTo>
                    <a:lnTo>
                      <a:pt x="83" y="1"/>
                    </a:lnTo>
                    <a:lnTo>
                      <a:pt x="86" y="4"/>
                    </a:lnTo>
                    <a:lnTo>
                      <a:pt x="95" y="3"/>
                    </a:lnTo>
                    <a:lnTo>
                      <a:pt x="99" y="7"/>
                    </a:lnTo>
                    <a:lnTo>
                      <a:pt x="102" y="7"/>
                    </a:lnTo>
                    <a:lnTo>
                      <a:pt x="105" y="10"/>
                    </a:lnTo>
                    <a:lnTo>
                      <a:pt x="111" y="7"/>
                    </a:lnTo>
                    <a:lnTo>
                      <a:pt x="117" y="10"/>
                    </a:lnTo>
                    <a:lnTo>
                      <a:pt x="120" y="20"/>
                    </a:lnTo>
                    <a:lnTo>
                      <a:pt x="117" y="23"/>
                    </a:lnTo>
                    <a:lnTo>
                      <a:pt x="124" y="26"/>
                    </a:lnTo>
                    <a:lnTo>
                      <a:pt x="124" y="30"/>
                    </a:lnTo>
                    <a:lnTo>
                      <a:pt x="136" y="35"/>
                    </a:lnTo>
                    <a:lnTo>
                      <a:pt x="138" y="35"/>
                    </a:lnTo>
                    <a:lnTo>
                      <a:pt x="149" y="38"/>
                    </a:lnTo>
                    <a:lnTo>
                      <a:pt x="187" y="51"/>
                    </a:lnTo>
                    <a:lnTo>
                      <a:pt x="183" y="62"/>
                    </a:lnTo>
                    <a:lnTo>
                      <a:pt x="191" y="70"/>
                    </a:lnTo>
                    <a:lnTo>
                      <a:pt x="187" y="71"/>
                    </a:lnTo>
                    <a:lnTo>
                      <a:pt x="187" y="79"/>
                    </a:lnTo>
                    <a:lnTo>
                      <a:pt x="179" y="79"/>
                    </a:lnTo>
                    <a:lnTo>
                      <a:pt x="180" y="83"/>
                    </a:lnTo>
                    <a:lnTo>
                      <a:pt x="188" y="94"/>
                    </a:lnTo>
                    <a:lnTo>
                      <a:pt x="199" y="99"/>
                    </a:lnTo>
                    <a:lnTo>
                      <a:pt x="209" y="96"/>
                    </a:lnTo>
                    <a:lnTo>
                      <a:pt x="209" y="105"/>
                    </a:lnTo>
                    <a:lnTo>
                      <a:pt x="214" y="109"/>
                    </a:lnTo>
                    <a:lnTo>
                      <a:pt x="212" y="114"/>
                    </a:lnTo>
                    <a:lnTo>
                      <a:pt x="220" y="118"/>
                    </a:lnTo>
                    <a:lnTo>
                      <a:pt x="217" y="123"/>
                    </a:lnTo>
                    <a:lnTo>
                      <a:pt x="217" y="129"/>
                    </a:lnTo>
                    <a:lnTo>
                      <a:pt x="215" y="134"/>
                    </a:lnTo>
                    <a:lnTo>
                      <a:pt x="215" y="141"/>
                    </a:lnTo>
                    <a:lnTo>
                      <a:pt x="224" y="144"/>
                    </a:lnTo>
                    <a:lnTo>
                      <a:pt x="226" y="153"/>
                    </a:lnTo>
                    <a:lnTo>
                      <a:pt x="226" y="164"/>
                    </a:lnTo>
                    <a:lnTo>
                      <a:pt x="232" y="172"/>
                    </a:lnTo>
                    <a:lnTo>
                      <a:pt x="235" y="173"/>
                    </a:lnTo>
                    <a:lnTo>
                      <a:pt x="235" y="178"/>
                    </a:lnTo>
                    <a:lnTo>
                      <a:pt x="231" y="181"/>
                    </a:lnTo>
                    <a:lnTo>
                      <a:pt x="224" y="179"/>
                    </a:lnTo>
                    <a:lnTo>
                      <a:pt x="217" y="182"/>
                    </a:lnTo>
                    <a:lnTo>
                      <a:pt x="215" y="188"/>
                    </a:lnTo>
                    <a:lnTo>
                      <a:pt x="208" y="202"/>
                    </a:lnTo>
                    <a:lnTo>
                      <a:pt x="203" y="202"/>
                    </a:lnTo>
                    <a:lnTo>
                      <a:pt x="179" y="193"/>
                    </a:lnTo>
                    <a:lnTo>
                      <a:pt x="174" y="193"/>
                    </a:lnTo>
                    <a:lnTo>
                      <a:pt x="173" y="202"/>
                    </a:lnTo>
                    <a:lnTo>
                      <a:pt x="168" y="213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56" y="226"/>
                    </a:lnTo>
                    <a:lnTo>
                      <a:pt x="150" y="229"/>
                    </a:lnTo>
                    <a:lnTo>
                      <a:pt x="136" y="225"/>
                    </a:lnTo>
                    <a:lnTo>
                      <a:pt x="123" y="222"/>
                    </a:lnTo>
                    <a:lnTo>
                      <a:pt x="120" y="219"/>
                    </a:lnTo>
                    <a:lnTo>
                      <a:pt x="117" y="229"/>
                    </a:lnTo>
                    <a:lnTo>
                      <a:pt x="109" y="232"/>
                    </a:lnTo>
                    <a:lnTo>
                      <a:pt x="108" y="235"/>
                    </a:lnTo>
                    <a:lnTo>
                      <a:pt x="102" y="232"/>
                    </a:lnTo>
                    <a:lnTo>
                      <a:pt x="91" y="235"/>
                    </a:lnTo>
                    <a:lnTo>
                      <a:pt x="77" y="229"/>
                    </a:lnTo>
                    <a:lnTo>
                      <a:pt x="77" y="228"/>
                    </a:lnTo>
                    <a:lnTo>
                      <a:pt x="83" y="223"/>
                    </a:lnTo>
                    <a:lnTo>
                      <a:pt x="85" y="208"/>
                    </a:lnTo>
                    <a:lnTo>
                      <a:pt x="80" y="202"/>
                    </a:lnTo>
                    <a:lnTo>
                      <a:pt x="77" y="196"/>
                    </a:lnTo>
                    <a:lnTo>
                      <a:pt x="67" y="196"/>
                    </a:lnTo>
                    <a:lnTo>
                      <a:pt x="51" y="193"/>
                    </a:lnTo>
                    <a:lnTo>
                      <a:pt x="47" y="188"/>
                    </a:lnTo>
                    <a:lnTo>
                      <a:pt x="41" y="190"/>
                    </a:lnTo>
                    <a:lnTo>
                      <a:pt x="47" y="176"/>
                    </a:lnTo>
                    <a:lnTo>
                      <a:pt x="41" y="169"/>
                    </a:lnTo>
                    <a:lnTo>
                      <a:pt x="41" y="156"/>
                    </a:lnTo>
                    <a:lnTo>
                      <a:pt x="44" y="156"/>
                    </a:lnTo>
                    <a:lnTo>
                      <a:pt x="53" y="156"/>
                    </a:lnTo>
                    <a:lnTo>
                      <a:pt x="64" y="156"/>
                    </a:lnTo>
                    <a:lnTo>
                      <a:pt x="71" y="150"/>
                    </a:lnTo>
                    <a:lnTo>
                      <a:pt x="77" y="149"/>
                    </a:lnTo>
                    <a:lnTo>
                      <a:pt x="71" y="143"/>
                    </a:lnTo>
                    <a:lnTo>
                      <a:pt x="70" y="137"/>
                    </a:lnTo>
                    <a:lnTo>
                      <a:pt x="65" y="123"/>
                    </a:lnTo>
                    <a:lnTo>
                      <a:pt x="59" y="124"/>
                    </a:lnTo>
                    <a:lnTo>
                      <a:pt x="41" y="123"/>
                    </a:lnTo>
                    <a:lnTo>
                      <a:pt x="35" y="117"/>
                    </a:lnTo>
                    <a:lnTo>
                      <a:pt x="32" y="112"/>
                    </a:lnTo>
                    <a:lnTo>
                      <a:pt x="30" y="106"/>
                    </a:lnTo>
                    <a:lnTo>
                      <a:pt x="33" y="105"/>
                    </a:lnTo>
                    <a:lnTo>
                      <a:pt x="35" y="94"/>
                    </a:lnTo>
                    <a:lnTo>
                      <a:pt x="41" y="89"/>
                    </a:lnTo>
                    <a:lnTo>
                      <a:pt x="44" y="86"/>
                    </a:lnTo>
                    <a:lnTo>
                      <a:pt x="38" y="79"/>
                    </a:lnTo>
                    <a:lnTo>
                      <a:pt x="38" y="65"/>
                    </a:lnTo>
                    <a:lnTo>
                      <a:pt x="35" y="62"/>
                    </a:lnTo>
                    <a:lnTo>
                      <a:pt x="27" y="62"/>
                    </a:lnTo>
                    <a:lnTo>
                      <a:pt x="24" y="59"/>
                    </a:lnTo>
                    <a:lnTo>
                      <a:pt x="14" y="56"/>
                    </a:lnTo>
                    <a:lnTo>
                      <a:pt x="7" y="56"/>
                    </a:lnTo>
                    <a:lnTo>
                      <a:pt x="0" y="50"/>
                    </a:lnTo>
                    <a:lnTo>
                      <a:pt x="3" y="42"/>
                    </a:lnTo>
                    <a:lnTo>
                      <a:pt x="7" y="39"/>
                    </a:lnTo>
                    <a:lnTo>
                      <a:pt x="14" y="41"/>
                    </a:lnTo>
                    <a:lnTo>
                      <a:pt x="26" y="38"/>
                    </a:lnTo>
                    <a:lnTo>
                      <a:pt x="38" y="38"/>
                    </a:lnTo>
                    <a:lnTo>
                      <a:pt x="42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1" name="Freeform 3353">
                <a:extLst>
                  <a:ext uri="{FF2B5EF4-FFF2-40B4-BE49-F238E27FC236}">
                    <a16:creationId xmlns:a16="http://schemas.microsoft.com/office/drawing/2014/main" id="{4C17E54F-D805-FE89-262E-B54CB1AB6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241"/>
                <a:ext cx="118" cy="118"/>
              </a:xfrm>
              <a:custGeom>
                <a:avLst/>
                <a:gdLst>
                  <a:gd name="T0" fmla="*/ 51 w 235"/>
                  <a:gd name="T1" fmla="*/ 26 h 235"/>
                  <a:gd name="T2" fmla="*/ 67 w 235"/>
                  <a:gd name="T3" fmla="*/ 26 h 235"/>
                  <a:gd name="T4" fmla="*/ 71 w 235"/>
                  <a:gd name="T5" fmla="*/ 20 h 235"/>
                  <a:gd name="T6" fmla="*/ 64 w 235"/>
                  <a:gd name="T7" fmla="*/ 3 h 235"/>
                  <a:gd name="T8" fmla="*/ 74 w 235"/>
                  <a:gd name="T9" fmla="*/ 0 h 235"/>
                  <a:gd name="T10" fmla="*/ 83 w 235"/>
                  <a:gd name="T11" fmla="*/ 1 h 235"/>
                  <a:gd name="T12" fmla="*/ 95 w 235"/>
                  <a:gd name="T13" fmla="*/ 3 h 235"/>
                  <a:gd name="T14" fmla="*/ 102 w 235"/>
                  <a:gd name="T15" fmla="*/ 7 h 235"/>
                  <a:gd name="T16" fmla="*/ 111 w 235"/>
                  <a:gd name="T17" fmla="*/ 7 h 235"/>
                  <a:gd name="T18" fmla="*/ 120 w 235"/>
                  <a:gd name="T19" fmla="*/ 20 h 235"/>
                  <a:gd name="T20" fmla="*/ 124 w 235"/>
                  <a:gd name="T21" fmla="*/ 26 h 235"/>
                  <a:gd name="T22" fmla="*/ 136 w 235"/>
                  <a:gd name="T23" fmla="*/ 35 h 235"/>
                  <a:gd name="T24" fmla="*/ 149 w 235"/>
                  <a:gd name="T25" fmla="*/ 38 h 235"/>
                  <a:gd name="T26" fmla="*/ 183 w 235"/>
                  <a:gd name="T27" fmla="*/ 62 h 235"/>
                  <a:gd name="T28" fmla="*/ 187 w 235"/>
                  <a:gd name="T29" fmla="*/ 71 h 235"/>
                  <a:gd name="T30" fmla="*/ 179 w 235"/>
                  <a:gd name="T31" fmla="*/ 79 h 235"/>
                  <a:gd name="T32" fmla="*/ 188 w 235"/>
                  <a:gd name="T33" fmla="*/ 94 h 235"/>
                  <a:gd name="T34" fmla="*/ 209 w 235"/>
                  <a:gd name="T35" fmla="*/ 96 h 235"/>
                  <a:gd name="T36" fmla="*/ 214 w 235"/>
                  <a:gd name="T37" fmla="*/ 109 h 235"/>
                  <a:gd name="T38" fmla="*/ 220 w 235"/>
                  <a:gd name="T39" fmla="*/ 118 h 235"/>
                  <a:gd name="T40" fmla="*/ 217 w 235"/>
                  <a:gd name="T41" fmla="*/ 129 h 235"/>
                  <a:gd name="T42" fmla="*/ 215 w 235"/>
                  <a:gd name="T43" fmla="*/ 141 h 235"/>
                  <a:gd name="T44" fmla="*/ 226 w 235"/>
                  <a:gd name="T45" fmla="*/ 153 h 235"/>
                  <a:gd name="T46" fmla="*/ 232 w 235"/>
                  <a:gd name="T47" fmla="*/ 172 h 235"/>
                  <a:gd name="T48" fmla="*/ 235 w 235"/>
                  <a:gd name="T49" fmla="*/ 178 h 235"/>
                  <a:gd name="T50" fmla="*/ 224 w 235"/>
                  <a:gd name="T51" fmla="*/ 179 h 235"/>
                  <a:gd name="T52" fmla="*/ 215 w 235"/>
                  <a:gd name="T53" fmla="*/ 188 h 235"/>
                  <a:gd name="T54" fmla="*/ 203 w 235"/>
                  <a:gd name="T55" fmla="*/ 202 h 235"/>
                  <a:gd name="T56" fmla="*/ 174 w 235"/>
                  <a:gd name="T57" fmla="*/ 193 h 235"/>
                  <a:gd name="T58" fmla="*/ 168 w 235"/>
                  <a:gd name="T59" fmla="*/ 213 h 235"/>
                  <a:gd name="T60" fmla="*/ 161 w 235"/>
                  <a:gd name="T61" fmla="*/ 226 h 235"/>
                  <a:gd name="T62" fmla="*/ 150 w 235"/>
                  <a:gd name="T63" fmla="*/ 229 h 235"/>
                  <a:gd name="T64" fmla="*/ 123 w 235"/>
                  <a:gd name="T65" fmla="*/ 222 h 235"/>
                  <a:gd name="T66" fmla="*/ 117 w 235"/>
                  <a:gd name="T67" fmla="*/ 229 h 235"/>
                  <a:gd name="T68" fmla="*/ 108 w 235"/>
                  <a:gd name="T69" fmla="*/ 235 h 235"/>
                  <a:gd name="T70" fmla="*/ 91 w 235"/>
                  <a:gd name="T71" fmla="*/ 235 h 235"/>
                  <a:gd name="T72" fmla="*/ 77 w 235"/>
                  <a:gd name="T73" fmla="*/ 228 h 235"/>
                  <a:gd name="T74" fmla="*/ 85 w 235"/>
                  <a:gd name="T75" fmla="*/ 208 h 235"/>
                  <a:gd name="T76" fmla="*/ 77 w 235"/>
                  <a:gd name="T77" fmla="*/ 196 h 235"/>
                  <a:gd name="T78" fmla="*/ 51 w 235"/>
                  <a:gd name="T79" fmla="*/ 193 h 235"/>
                  <a:gd name="T80" fmla="*/ 41 w 235"/>
                  <a:gd name="T81" fmla="*/ 190 h 235"/>
                  <a:gd name="T82" fmla="*/ 41 w 235"/>
                  <a:gd name="T83" fmla="*/ 169 h 235"/>
                  <a:gd name="T84" fmla="*/ 44 w 235"/>
                  <a:gd name="T85" fmla="*/ 156 h 235"/>
                  <a:gd name="T86" fmla="*/ 64 w 235"/>
                  <a:gd name="T87" fmla="*/ 156 h 235"/>
                  <a:gd name="T88" fmla="*/ 77 w 235"/>
                  <a:gd name="T89" fmla="*/ 149 h 235"/>
                  <a:gd name="T90" fmla="*/ 70 w 235"/>
                  <a:gd name="T91" fmla="*/ 137 h 235"/>
                  <a:gd name="T92" fmla="*/ 59 w 235"/>
                  <a:gd name="T93" fmla="*/ 124 h 235"/>
                  <a:gd name="T94" fmla="*/ 35 w 235"/>
                  <a:gd name="T95" fmla="*/ 117 h 235"/>
                  <a:gd name="T96" fmla="*/ 30 w 235"/>
                  <a:gd name="T97" fmla="*/ 106 h 235"/>
                  <a:gd name="T98" fmla="*/ 35 w 235"/>
                  <a:gd name="T99" fmla="*/ 94 h 235"/>
                  <a:gd name="T100" fmla="*/ 44 w 235"/>
                  <a:gd name="T101" fmla="*/ 86 h 235"/>
                  <a:gd name="T102" fmla="*/ 38 w 235"/>
                  <a:gd name="T103" fmla="*/ 65 h 235"/>
                  <a:gd name="T104" fmla="*/ 27 w 235"/>
                  <a:gd name="T105" fmla="*/ 62 h 235"/>
                  <a:gd name="T106" fmla="*/ 14 w 235"/>
                  <a:gd name="T107" fmla="*/ 56 h 235"/>
                  <a:gd name="T108" fmla="*/ 0 w 235"/>
                  <a:gd name="T109" fmla="*/ 50 h 235"/>
                  <a:gd name="T110" fmla="*/ 7 w 235"/>
                  <a:gd name="T111" fmla="*/ 39 h 235"/>
                  <a:gd name="T112" fmla="*/ 26 w 235"/>
                  <a:gd name="T113" fmla="*/ 38 h 235"/>
                  <a:gd name="T114" fmla="*/ 42 w 235"/>
                  <a:gd name="T115" fmla="*/ 3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5" h="235">
                    <a:moveTo>
                      <a:pt x="42" y="30"/>
                    </a:moveTo>
                    <a:lnTo>
                      <a:pt x="51" y="26"/>
                    </a:lnTo>
                    <a:lnTo>
                      <a:pt x="58" y="27"/>
                    </a:lnTo>
                    <a:lnTo>
                      <a:pt x="67" y="26"/>
                    </a:lnTo>
                    <a:lnTo>
                      <a:pt x="70" y="23"/>
                    </a:lnTo>
                    <a:lnTo>
                      <a:pt x="71" y="20"/>
                    </a:lnTo>
                    <a:lnTo>
                      <a:pt x="68" y="9"/>
                    </a:lnTo>
                    <a:lnTo>
                      <a:pt x="64" y="3"/>
                    </a:lnTo>
                    <a:lnTo>
                      <a:pt x="65" y="0"/>
                    </a:lnTo>
                    <a:lnTo>
                      <a:pt x="74" y="0"/>
                    </a:lnTo>
                    <a:lnTo>
                      <a:pt x="79" y="3"/>
                    </a:lnTo>
                    <a:lnTo>
                      <a:pt x="83" y="1"/>
                    </a:lnTo>
                    <a:lnTo>
                      <a:pt x="86" y="4"/>
                    </a:lnTo>
                    <a:lnTo>
                      <a:pt x="95" y="3"/>
                    </a:lnTo>
                    <a:lnTo>
                      <a:pt x="99" y="7"/>
                    </a:lnTo>
                    <a:lnTo>
                      <a:pt x="102" y="7"/>
                    </a:lnTo>
                    <a:lnTo>
                      <a:pt x="105" y="10"/>
                    </a:lnTo>
                    <a:lnTo>
                      <a:pt x="111" y="7"/>
                    </a:lnTo>
                    <a:lnTo>
                      <a:pt x="117" y="10"/>
                    </a:lnTo>
                    <a:lnTo>
                      <a:pt x="120" y="20"/>
                    </a:lnTo>
                    <a:lnTo>
                      <a:pt x="117" y="23"/>
                    </a:lnTo>
                    <a:lnTo>
                      <a:pt x="124" y="26"/>
                    </a:lnTo>
                    <a:lnTo>
                      <a:pt x="124" y="30"/>
                    </a:lnTo>
                    <a:lnTo>
                      <a:pt x="136" y="35"/>
                    </a:lnTo>
                    <a:lnTo>
                      <a:pt x="138" y="35"/>
                    </a:lnTo>
                    <a:lnTo>
                      <a:pt x="149" y="38"/>
                    </a:lnTo>
                    <a:lnTo>
                      <a:pt x="187" y="51"/>
                    </a:lnTo>
                    <a:lnTo>
                      <a:pt x="183" y="62"/>
                    </a:lnTo>
                    <a:lnTo>
                      <a:pt x="191" y="70"/>
                    </a:lnTo>
                    <a:lnTo>
                      <a:pt x="187" y="71"/>
                    </a:lnTo>
                    <a:lnTo>
                      <a:pt x="187" y="79"/>
                    </a:lnTo>
                    <a:lnTo>
                      <a:pt x="179" y="79"/>
                    </a:lnTo>
                    <a:lnTo>
                      <a:pt x="180" y="83"/>
                    </a:lnTo>
                    <a:lnTo>
                      <a:pt x="188" y="94"/>
                    </a:lnTo>
                    <a:lnTo>
                      <a:pt x="199" y="99"/>
                    </a:lnTo>
                    <a:lnTo>
                      <a:pt x="209" y="96"/>
                    </a:lnTo>
                    <a:lnTo>
                      <a:pt x="209" y="105"/>
                    </a:lnTo>
                    <a:lnTo>
                      <a:pt x="214" y="109"/>
                    </a:lnTo>
                    <a:lnTo>
                      <a:pt x="212" y="114"/>
                    </a:lnTo>
                    <a:lnTo>
                      <a:pt x="220" y="118"/>
                    </a:lnTo>
                    <a:lnTo>
                      <a:pt x="217" y="123"/>
                    </a:lnTo>
                    <a:lnTo>
                      <a:pt x="217" y="129"/>
                    </a:lnTo>
                    <a:lnTo>
                      <a:pt x="215" y="134"/>
                    </a:lnTo>
                    <a:lnTo>
                      <a:pt x="215" y="141"/>
                    </a:lnTo>
                    <a:lnTo>
                      <a:pt x="224" y="144"/>
                    </a:lnTo>
                    <a:lnTo>
                      <a:pt x="226" y="153"/>
                    </a:lnTo>
                    <a:lnTo>
                      <a:pt x="226" y="164"/>
                    </a:lnTo>
                    <a:lnTo>
                      <a:pt x="232" y="172"/>
                    </a:lnTo>
                    <a:lnTo>
                      <a:pt x="235" y="173"/>
                    </a:lnTo>
                    <a:lnTo>
                      <a:pt x="235" y="178"/>
                    </a:lnTo>
                    <a:lnTo>
                      <a:pt x="231" y="181"/>
                    </a:lnTo>
                    <a:lnTo>
                      <a:pt x="224" y="179"/>
                    </a:lnTo>
                    <a:lnTo>
                      <a:pt x="217" y="182"/>
                    </a:lnTo>
                    <a:lnTo>
                      <a:pt x="215" y="188"/>
                    </a:lnTo>
                    <a:lnTo>
                      <a:pt x="208" y="202"/>
                    </a:lnTo>
                    <a:lnTo>
                      <a:pt x="203" y="202"/>
                    </a:lnTo>
                    <a:lnTo>
                      <a:pt x="179" y="193"/>
                    </a:lnTo>
                    <a:lnTo>
                      <a:pt x="174" y="193"/>
                    </a:lnTo>
                    <a:lnTo>
                      <a:pt x="173" y="202"/>
                    </a:lnTo>
                    <a:lnTo>
                      <a:pt x="168" y="213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56" y="226"/>
                    </a:lnTo>
                    <a:lnTo>
                      <a:pt x="150" y="229"/>
                    </a:lnTo>
                    <a:lnTo>
                      <a:pt x="136" y="225"/>
                    </a:lnTo>
                    <a:lnTo>
                      <a:pt x="123" y="222"/>
                    </a:lnTo>
                    <a:lnTo>
                      <a:pt x="120" y="219"/>
                    </a:lnTo>
                    <a:lnTo>
                      <a:pt x="117" y="229"/>
                    </a:lnTo>
                    <a:lnTo>
                      <a:pt x="109" y="232"/>
                    </a:lnTo>
                    <a:lnTo>
                      <a:pt x="108" y="235"/>
                    </a:lnTo>
                    <a:lnTo>
                      <a:pt x="102" y="232"/>
                    </a:lnTo>
                    <a:lnTo>
                      <a:pt x="91" y="235"/>
                    </a:lnTo>
                    <a:lnTo>
                      <a:pt x="77" y="229"/>
                    </a:lnTo>
                    <a:lnTo>
                      <a:pt x="77" y="228"/>
                    </a:lnTo>
                    <a:lnTo>
                      <a:pt x="83" y="223"/>
                    </a:lnTo>
                    <a:lnTo>
                      <a:pt x="85" y="208"/>
                    </a:lnTo>
                    <a:lnTo>
                      <a:pt x="80" y="202"/>
                    </a:lnTo>
                    <a:lnTo>
                      <a:pt x="77" y="196"/>
                    </a:lnTo>
                    <a:lnTo>
                      <a:pt x="67" y="196"/>
                    </a:lnTo>
                    <a:lnTo>
                      <a:pt x="51" y="193"/>
                    </a:lnTo>
                    <a:lnTo>
                      <a:pt x="47" y="188"/>
                    </a:lnTo>
                    <a:lnTo>
                      <a:pt x="41" y="190"/>
                    </a:lnTo>
                    <a:lnTo>
                      <a:pt x="47" y="176"/>
                    </a:lnTo>
                    <a:lnTo>
                      <a:pt x="41" y="169"/>
                    </a:lnTo>
                    <a:lnTo>
                      <a:pt x="41" y="156"/>
                    </a:lnTo>
                    <a:lnTo>
                      <a:pt x="44" y="156"/>
                    </a:lnTo>
                    <a:lnTo>
                      <a:pt x="53" y="156"/>
                    </a:lnTo>
                    <a:lnTo>
                      <a:pt x="64" y="156"/>
                    </a:lnTo>
                    <a:lnTo>
                      <a:pt x="71" y="150"/>
                    </a:lnTo>
                    <a:lnTo>
                      <a:pt x="77" y="149"/>
                    </a:lnTo>
                    <a:lnTo>
                      <a:pt x="71" y="143"/>
                    </a:lnTo>
                    <a:lnTo>
                      <a:pt x="70" y="137"/>
                    </a:lnTo>
                    <a:lnTo>
                      <a:pt x="65" y="123"/>
                    </a:lnTo>
                    <a:lnTo>
                      <a:pt x="59" y="124"/>
                    </a:lnTo>
                    <a:lnTo>
                      <a:pt x="41" y="123"/>
                    </a:lnTo>
                    <a:lnTo>
                      <a:pt x="35" y="117"/>
                    </a:lnTo>
                    <a:lnTo>
                      <a:pt x="32" y="112"/>
                    </a:lnTo>
                    <a:lnTo>
                      <a:pt x="30" y="106"/>
                    </a:lnTo>
                    <a:lnTo>
                      <a:pt x="33" y="105"/>
                    </a:lnTo>
                    <a:lnTo>
                      <a:pt x="35" y="94"/>
                    </a:lnTo>
                    <a:lnTo>
                      <a:pt x="41" y="89"/>
                    </a:lnTo>
                    <a:lnTo>
                      <a:pt x="44" y="86"/>
                    </a:lnTo>
                    <a:lnTo>
                      <a:pt x="38" y="79"/>
                    </a:lnTo>
                    <a:lnTo>
                      <a:pt x="38" y="65"/>
                    </a:lnTo>
                    <a:lnTo>
                      <a:pt x="35" y="62"/>
                    </a:lnTo>
                    <a:lnTo>
                      <a:pt x="27" y="62"/>
                    </a:lnTo>
                    <a:lnTo>
                      <a:pt x="24" y="59"/>
                    </a:lnTo>
                    <a:lnTo>
                      <a:pt x="14" y="56"/>
                    </a:lnTo>
                    <a:lnTo>
                      <a:pt x="7" y="56"/>
                    </a:lnTo>
                    <a:lnTo>
                      <a:pt x="0" y="50"/>
                    </a:lnTo>
                    <a:lnTo>
                      <a:pt x="3" y="42"/>
                    </a:lnTo>
                    <a:lnTo>
                      <a:pt x="7" y="39"/>
                    </a:lnTo>
                    <a:lnTo>
                      <a:pt x="14" y="41"/>
                    </a:lnTo>
                    <a:lnTo>
                      <a:pt x="26" y="38"/>
                    </a:lnTo>
                    <a:lnTo>
                      <a:pt x="38" y="38"/>
                    </a:lnTo>
                    <a:lnTo>
                      <a:pt x="42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2" name="Freeform 3354">
                <a:extLst>
                  <a:ext uri="{FF2B5EF4-FFF2-40B4-BE49-F238E27FC236}">
                    <a16:creationId xmlns:a16="http://schemas.microsoft.com/office/drawing/2014/main" id="{B9730ADE-8FE0-1158-6BCF-4186041E8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388"/>
                <a:ext cx="107" cy="79"/>
              </a:xfrm>
              <a:custGeom>
                <a:avLst/>
                <a:gdLst>
                  <a:gd name="T0" fmla="*/ 146 w 216"/>
                  <a:gd name="T1" fmla="*/ 53 h 156"/>
                  <a:gd name="T2" fmla="*/ 134 w 216"/>
                  <a:gd name="T3" fmla="*/ 54 h 156"/>
                  <a:gd name="T4" fmla="*/ 105 w 216"/>
                  <a:gd name="T5" fmla="*/ 71 h 156"/>
                  <a:gd name="T6" fmla="*/ 95 w 216"/>
                  <a:gd name="T7" fmla="*/ 77 h 156"/>
                  <a:gd name="T8" fmla="*/ 85 w 216"/>
                  <a:gd name="T9" fmla="*/ 79 h 156"/>
                  <a:gd name="T10" fmla="*/ 63 w 216"/>
                  <a:gd name="T11" fmla="*/ 76 h 156"/>
                  <a:gd name="T12" fmla="*/ 64 w 216"/>
                  <a:gd name="T13" fmla="*/ 65 h 156"/>
                  <a:gd name="T14" fmla="*/ 70 w 216"/>
                  <a:gd name="T15" fmla="*/ 57 h 156"/>
                  <a:gd name="T16" fmla="*/ 76 w 216"/>
                  <a:gd name="T17" fmla="*/ 45 h 156"/>
                  <a:gd name="T18" fmla="*/ 82 w 216"/>
                  <a:gd name="T19" fmla="*/ 30 h 156"/>
                  <a:gd name="T20" fmla="*/ 72 w 216"/>
                  <a:gd name="T21" fmla="*/ 13 h 156"/>
                  <a:gd name="T22" fmla="*/ 52 w 216"/>
                  <a:gd name="T23" fmla="*/ 10 h 156"/>
                  <a:gd name="T24" fmla="*/ 41 w 216"/>
                  <a:gd name="T25" fmla="*/ 1 h 156"/>
                  <a:gd name="T26" fmla="*/ 34 w 216"/>
                  <a:gd name="T27" fmla="*/ 4 h 156"/>
                  <a:gd name="T28" fmla="*/ 28 w 216"/>
                  <a:gd name="T29" fmla="*/ 10 h 156"/>
                  <a:gd name="T30" fmla="*/ 28 w 216"/>
                  <a:gd name="T31" fmla="*/ 19 h 156"/>
                  <a:gd name="T32" fmla="*/ 38 w 216"/>
                  <a:gd name="T33" fmla="*/ 21 h 156"/>
                  <a:gd name="T34" fmla="*/ 28 w 216"/>
                  <a:gd name="T35" fmla="*/ 32 h 156"/>
                  <a:gd name="T36" fmla="*/ 0 w 216"/>
                  <a:gd name="T37" fmla="*/ 47 h 156"/>
                  <a:gd name="T38" fmla="*/ 10 w 216"/>
                  <a:gd name="T39" fmla="*/ 50 h 156"/>
                  <a:gd name="T40" fmla="*/ 22 w 216"/>
                  <a:gd name="T41" fmla="*/ 47 h 156"/>
                  <a:gd name="T42" fmla="*/ 22 w 216"/>
                  <a:gd name="T43" fmla="*/ 62 h 156"/>
                  <a:gd name="T44" fmla="*/ 43 w 216"/>
                  <a:gd name="T45" fmla="*/ 83 h 156"/>
                  <a:gd name="T46" fmla="*/ 49 w 216"/>
                  <a:gd name="T47" fmla="*/ 80 h 156"/>
                  <a:gd name="T48" fmla="*/ 52 w 216"/>
                  <a:gd name="T49" fmla="*/ 91 h 156"/>
                  <a:gd name="T50" fmla="*/ 57 w 216"/>
                  <a:gd name="T51" fmla="*/ 103 h 156"/>
                  <a:gd name="T52" fmla="*/ 84 w 216"/>
                  <a:gd name="T53" fmla="*/ 132 h 156"/>
                  <a:gd name="T54" fmla="*/ 91 w 216"/>
                  <a:gd name="T55" fmla="*/ 129 h 156"/>
                  <a:gd name="T56" fmla="*/ 110 w 216"/>
                  <a:gd name="T57" fmla="*/ 115 h 156"/>
                  <a:gd name="T58" fmla="*/ 119 w 216"/>
                  <a:gd name="T59" fmla="*/ 111 h 156"/>
                  <a:gd name="T60" fmla="*/ 140 w 216"/>
                  <a:gd name="T61" fmla="*/ 120 h 156"/>
                  <a:gd name="T62" fmla="*/ 149 w 216"/>
                  <a:gd name="T63" fmla="*/ 139 h 156"/>
                  <a:gd name="T64" fmla="*/ 170 w 216"/>
                  <a:gd name="T65" fmla="*/ 153 h 156"/>
                  <a:gd name="T66" fmla="*/ 179 w 216"/>
                  <a:gd name="T67" fmla="*/ 147 h 156"/>
                  <a:gd name="T68" fmla="*/ 184 w 216"/>
                  <a:gd name="T69" fmla="*/ 132 h 156"/>
                  <a:gd name="T70" fmla="*/ 184 w 216"/>
                  <a:gd name="T71" fmla="*/ 118 h 156"/>
                  <a:gd name="T72" fmla="*/ 187 w 216"/>
                  <a:gd name="T73" fmla="*/ 108 h 156"/>
                  <a:gd name="T74" fmla="*/ 193 w 216"/>
                  <a:gd name="T75" fmla="*/ 103 h 156"/>
                  <a:gd name="T76" fmla="*/ 210 w 216"/>
                  <a:gd name="T77" fmla="*/ 106 h 156"/>
                  <a:gd name="T78" fmla="*/ 213 w 216"/>
                  <a:gd name="T79" fmla="*/ 97 h 156"/>
                  <a:gd name="T80" fmla="*/ 210 w 216"/>
                  <a:gd name="T81" fmla="*/ 77 h 156"/>
                  <a:gd name="T82" fmla="*/ 204 w 216"/>
                  <a:gd name="T83" fmla="*/ 57 h 156"/>
                  <a:gd name="T84" fmla="*/ 201 w 216"/>
                  <a:gd name="T85" fmla="*/ 51 h 156"/>
                  <a:gd name="T86" fmla="*/ 184 w 216"/>
                  <a:gd name="T87" fmla="*/ 54 h 156"/>
                  <a:gd name="T88" fmla="*/ 176 w 216"/>
                  <a:gd name="T89" fmla="*/ 60 h 156"/>
                  <a:gd name="T90" fmla="*/ 160 w 216"/>
                  <a:gd name="T91" fmla="*/ 59 h 156"/>
                  <a:gd name="T92" fmla="*/ 154 w 216"/>
                  <a:gd name="T93" fmla="*/ 51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6" h="156">
                    <a:moveTo>
                      <a:pt x="154" y="51"/>
                    </a:moveTo>
                    <a:lnTo>
                      <a:pt x="146" y="53"/>
                    </a:lnTo>
                    <a:lnTo>
                      <a:pt x="139" y="50"/>
                    </a:lnTo>
                    <a:lnTo>
                      <a:pt x="134" y="54"/>
                    </a:lnTo>
                    <a:lnTo>
                      <a:pt x="117" y="62"/>
                    </a:lnTo>
                    <a:lnTo>
                      <a:pt x="105" y="71"/>
                    </a:lnTo>
                    <a:lnTo>
                      <a:pt x="101" y="77"/>
                    </a:lnTo>
                    <a:lnTo>
                      <a:pt x="95" y="77"/>
                    </a:lnTo>
                    <a:lnTo>
                      <a:pt x="95" y="73"/>
                    </a:lnTo>
                    <a:lnTo>
                      <a:pt x="85" y="79"/>
                    </a:lnTo>
                    <a:lnTo>
                      <a:pt x="79" y="77"/>
                    </a:lnTo>
                    <a:lnTo>
                      <a:pt x="63" y="76"/>
                    </a:lnTo>
                    <a:lnTo>
                      <a:pt x="57" y="74"/>
                    </a:lnTo>
                    <a:lnTo>
                      <a:pt x="64" y="65"/>
                    </a:lnTo>
                    <a:lnTo>
                      <a:pt x="64" y="59"/>
                    </a:lnTo>
                    <a:lnTo>
                      <a:pt x="70" y="57"/>
                    </a:lnTo>
                    <a:lnTo>
                      <a:pt x="72" y="50"/>
                    </a:lnTo>
                    <a:lnTo>
                      <a:pt x="76" y="45"/>
                    </a:lnTo>
                    <a:lnTo>
                      <a:pt x="79" y="36"/>
                    </a:lnTo>
                    <a:lnTo>
                      <a:pt x="82" y="30"/>
                    </a:lnTo>
                    <a:lnTo>
                      <a:pt x="70" y="21"/>
                    </a:lnTo>
                    <a:lnTo>
                      <a:pt x="72" y="13"/>
                    </a:lnTo>
                    <a:lnTo>
                      <a:pt x="69" y="10"/>
                    </a:lnTo>
                    <a:lnTo>
                      <a:pt x="52" y="10"/>
                    </a:lnTo>
                    <a:lnTo>
                      <a:pt x="49" y="6"/>
                    </a:lnTo>
                    <a:lnTo>
                      <a:pt x="41" y="1"/>
                    </a:lnTo>
                    <a:lnTo>
                      <a:pt x="37" y="0"/>
                    </a:lnTo>
                    <a:lnTo>
                      <a:pt x="34" y="4"/>
                    </a:lnTo>
                    <a:lnTo>
                      <a:pt x="31" y="10"/>
                    </a:lnTo>
                    <a:lnTo>
                      <a:pt x="28" y="10"/>
                    </a:lnTo>
                    <a:lnTo>
                      <a:pt x="25" y="16"/>
                    </a:lnTo>
                    <a:lnTo>
                      <a:pt x="28" y="19"/>
                    </a:lnTo>
                    <a:lnTo>
                      <a:pt x="34" y="22"/>
                    </a:lnTo>
                    <a:lnTo>
                      <a:pt x="38" y="21"/>
                    </a:lnTo>
                    <a:lnTo>
                      <a:pt x="35" y="32"/>
                    </a:lnTo>
                    <a:lnTo>
                      <a:pt x="28" y="32"/>
                    </a:lnTo>
                    <a:lnTo>
                      <a:pt x="23" y="39"/>
                    </a:lnTo>
                    <a:lnTo>
                      <a:pt x="0" y="47"/>
                    </a:lnTo>
                    <a:lnTo>
                      <a:pt x="2" y="53"/>
                    </a:lnTo>
                    <a:lnTo>
                      <a:pt x="10" y="50"/>
                    </a:lnTo>
                    <a:lnTo>
                      <a:pt x="13" y="50"/>
                    </a:lnTo>
                    <a:lnTo>
                      <a:pt x="22" y="47"/>
                    </a:lnTo>
                    <a:lnTo>
                      <a:pt x="25" y="56"/>
                    </a:lnTo>
                    <a:lnTo>
                      <a:pt x="22" y="62"/>
                    </a:lnTo>
                    <a:lnTo>
                      <a:pt x="28" y="67"/>
                    </a:lnTo>
                    <a:lnTo>
                      <a:pt x="43" y="83"/>
                    </a:lnTo>
                    <a:lnTo>
                      <a:pt x="46" y="86"/>
                    </a:lnTo>
                    <a:lnTo>
                      <a:pt x="49" y="80"/>
                    </a:lnTo>
                    <a:lnTo>
                      <a:pt x="49" y="86"/>
                    </a:lnTo>
                    <a:lnTo>
                      <a:pt x="52" y="91"/>
                    </a:lnTo>
                    <a:lnTo>
                      <a:pt x="52" y="95"/>
                    </a:lnTo>
                    <a:lnTo>
                      <a:pt x="57" y="103"/>
                    </a:lnTo>
                    <a:lnTo>
                      <a:pt x="76" y="126"/>
                    </a:lnTo>
                    <a:lnTo>
                      <a:pt x="84" y="132"/>
                    </a:lnTo>
                    <a:lnTo>
                      <a:pt x="84" y="126"/>
                    </a:lnTo>
                    <a:lnTo>
                      <a:pt x="91" y="129"/>
                    </a:lnTo>
                    <a:lnTo>
                      <a:pt x="101" y="124"/>
                    </a:lnTo>
                    <a:lnTo>
                      <a:pt x="110" y="115"/>
                    </a:lnTo>
                    <a:lnTo>
                      <a:pt x="114" y="118"/>
                    </a:lnTo>
                    <a:lnTo>
                      <a:pt x="119" y="111"/>
                    </a:lnTo>
                    <a:lnTo>
                      <a:pt x="126" y="111"/>
                    </a:lnTo>
                    <a:lnTo>
                      <a:pt x="140" y="120"/>
                    </a:lnTo>
                    <a:lnTo>
                      <a:pt x="145" y="132"/>
                    </a:lnTo>
                    <a:lnTo>
                      <a:pt x="149" y="139"/>
                    </a:lnTo>
                    <a:lnTo>
                      <a:pt x="167" y="143"/>
                    </a:lnTo>
                    <a:lnTo>
                      <a:pt x="170" y="153"/>
                    </a:lnTo>
                    <a:lnTo>
                      <a:pt x="176" y="156"/>
                    </a:lnTo>
                    <a:lnTo>
                      <a:pt x="179" y="147"/>
                    </a:lnTo>
                    <a:lnTo>
                      <a:pt x="184" y="138"/>
                    </a:lnTo>
                    <a:lnTo>
                      <a:pt x="184" y="132"/>
                    </a:lnTo>
                    <a:lnTo>
                      <a:pt x="183" y="124"/>
                    </a:lnTo>
                    <a:lnTo>
                      <a:pt x="184" y="118"/>
                    </a:lnTo>
                    <a:lnTo>
                      <a:pt x="184" y="112"/>
                    </a:lnTo>
                    <a:lnTo>
                      <a:pt x="187" y="108"/>
                    </a:lnTo>
                    <a:lnTo>
                      <a:pt x="187" y="101"/>
                    </a:lnTo>
                    <a:lnTo>
                      <a:pt x="193" y="103"/>
                    </a:lnTo>
                    <a:lnTo>
                      <a:pt x="202" y="101"/>
                    </a:lnTo>
                    <a:lnTo>
                      <a:pt x="210" y="106"/>
                    </a:lnTo>
                    <a:lnTo>
                      <a:pt x="213" y="105"/>
                    </a:lnTo>
                    <a:lnTo>
                      <a:pt x="213" y="97"/>
                    </a:lnTo>
                    <a:lnTo>
                      <a:pt x="216" y="92"/>
                    </a:lnTo>
                    <a:lnTo>
                      <a:pt x="210" y="77"/>
                    </a:lnTo>
                    <a:lnTo>
                      <a:pt x="216" y="56"/>
                    </a:lnTo>
                    <a:lnTo>
                      <a:pt x="204" y="57"/>
                    </a:lnTo>
                    <a:lnTo>
                      <a:pt x="205" y="53"/>
                    </a:lnTo>
                    <a:lnTo>
                      <a:pt x="201" y="51"/>
                    </a:lnTo>
                    <a:lnTo>
                      <a:pt x="189" y="50"/>
                    </a:lnTo>
                    <a:lnTo>
                      <a:pt x="184" y="54"/>
                    </a:lnTo>
                    <a:lnTo>
                      <a:pt x="179" y="60"/>
                    </a:lnTo>
                    <a:lnTo>
                      <a:pt x="176" y="60"/>
                    </a:lnTo>
                    <a:lnTo>
                      <a:pt x="170" y="65"/>
                    </a:lnTo>
                    <a:lnTo>
                      <a:pt x="160" y="59"/>
                    </a:lnTo>
                    <a:lnTo>
                      <a:pt x="157" y="45"/>
                    </a:lnTo>
                    <a:lnTo>
                      <a:pt x="154" y="5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3" name="Freeform 3355">
                <a:extLst>
                  <a:ext uri="{FF2B5EF4-FFF2-40B4-BE49-F238E27FC236}">
                    <a16:creationId xmlns:a16="http://schemas.microsoft.com/office/drawing/2014/main" id="{61E1CDF7-A1A0-778D-6054-EAB6C7FC5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388"/>
                <a:ext cx="107" cy="79"/>
              </a:xfrm>
              <a:custGeom>
                <a:avLst/>
                <a:gdLst>
                  <a:gd name="T0" fmla="*/ 157 w 216"/>
                  <a:gd name="T1" fmla="*/ 45 h 156"/>
                  <a:gd name="T2" fmla="*/ 170 w 216"/>
                  <a:gd name="T3" fmla="*/ 65 h 156"/>
                  <a:gd name="T4" fmla="*/ 179 w 216"/>
                  <a:gd name="T5" fmla="*/ 60 h 156"/>
                  <a:gd name="T6" fmla="*/ 189 w 216"/>
                  <a:gd name="T7" fmla="*/ 50 h 156"/>
                  <a:gd name="T8" fmla="*/ 205 w 216"/>
                  <a:gd name="T9" fmla="*/ 53 h 156"/>
                  <a:gd name="T10" fmla="*/ 216 w 216"/>
                  <a:gd name="T11" fmla="*/ 56 h 156"/>
                  <a:gd name="T12" fmla="*/ 216 w 216"/>
                  <a:gd name="T13" fmla="*/ 92 h 156"/>
                  <a:gd name="T14" fmla="*/ 213 w 216"/>
                  <a:gd name="T15" fmla="*/ 105 h 156"/>
                  <a:gd name="T16" fmla="*/ 202 w 216"/>
                  <a:gd name="T17" fmla="*/ 101 h 156"/>
                  <a:gd name="T18" fmla="*/ 187 w 216"/>
                  <a:gd name="T19" fmla="*/ 101 h 156"/>
                  <a:gd name="T20" fmla="*/ 184 w 216"/>
                  <a:gd name="T21" fmla="*/ 112 h 156"/>
                  <a:gd name="T22" fmla="*/ 183 w 216"/>
                  <a:gd name="T23" fmla="*/ 124 h 156"/>
                  <a:gd name="T24" fmla="*/ 184 w 216"/>
                  <a:gd name="T25" fmla="*/ 138 h 156"/>
                  <a:gd name="T26" fmla="*/ 176 w 216"/>
                  <a:gd name="T27" fmla="*/ 156 h 156"/>
                  <a:gd name="T28" fmla="*/ 167 w 216"/>
                  <a:gd name="T29" fmla="*/ 143 h 156"/>
                  <a:gd name="T30" fmla="*/ 145 w 216"/>
                  <a:gd name="T31" fmla="*/ 132 h 156"/>
                  <a:gd name="T32" fmla="*/ 126 w 216"/>
                  <a:gd name="T33" fmla="*/ 111 h 156"/>
                  <a:gd name="T34" fmla="*/ 114 w 216"/>
                  <a:gd name="T35" fmla="*/ 118 h 156"/>
                  <a:gd name="T36" fmla="*/ 101 w 216"/>
                  <a:gd name="T37" fmla="*/ 124 h 156"/>
                  <a:gd name="T38" fmla="*/ 84 w 216"/>
                  <a:gd name="T39" fmla="*/ 126 h 156"/>
                  <a:gd name="T40" fmla="*/ 76 w 216"/>
                  <a:gd name="T41" fmla="*/ 126 h 156"/>
                  <a:gd name="T42" fmla="*/ 52 w 216"/>
                  <a:gd name="T43" fmla="*/ 95 h 156"/>
                  <a:gd name="T44" fmla="*/ 49 w 216"/>
                  <a:gd name="T45" fmla="*/ 86 h 156"/>
                  <a:gd name="T46" fmla="*/ 46 w 216"/>
                  <a:gd name="T47" fmla="*/ 86 h 156"/>
                  <a:gd name="T48" fmla="*/ 28 w 216"/>
                  <a:gd name="T49" fmla="*/ 67 h 156"/>
                  <a:gd name="T50" fmla="*/ 25 w 216"/>
                  <a:gd name="T51" fmla="*/ 56 h 156"/>
                  <a:gd name="T52" fmla="*/ 13 w 216"/>
                  <a:gd name="T53" fmla="*/ 50 h 156"/>
                  <a:gd name="T54" fmla="*/ 2 w 216"/>
                  <a:gd name="T55" fmla="*/ 53 h 156"/>
                  <a:gd name="T56" fmla="*/ 23 w 216"/>
                  <a:gd name="T57" fmla="*/ 39 h 156"/>
                  <a:gd name="T58" fmla="*/ 35 w 216"/>
                  <a:gd name="T59" fmla="*/ 32 h 156"/>
                  <a:gd name="T60" fmla="*/ 34 w 216"/>
                  <a:gd name="T61" fmla="*/ 22 h 156"/>
                  <a:gd name="T62" fmla="*/ 25 w 216"/>
                  <a:gd name="T63" fmla="*/ 16 h 156"/>
                  <a:gd name="T64" fmla="*/ 31 w 216"/>
                  <a:gd name="T65" fmla="*/ 10 h 156"/>
                  <a:gd name="T66" fmla="*/ 37 w 216"/>
                  <a:gd name="T67" fmla="*/ 0 h 156"/>
                  <a:gd name="T68" fmla="*/ 49 w 216"/>
                  <a:gd name="T69" fmla="*/ 6 h 156"/>
                  <a:gd name="T70" fmla="*/ 69 w 216"/>
                  <a:gd name="T71" fmla="*/ 10 h 156"/>
                  <a:gd name="T72" fmla="*/ 70 w 216"/>
                  <a:gd name="T73" fmla="*/ 21 h 156"/>
                  <a:gd name="T74" fmla="*/ 79 w 216"/>
                  <a:gd name="T75" fmla="*/ 36 h 156"/>
                  <a:gd name="T76" fmla="*/ 72 w 216"/>
                  <a:gd name="T77" fmla="*/ 50 h 156"/>
                  <a:gd name="T78" fmla="*/ 64 w 216"/>
                  <a:gd name="T79" fmla="*/ 59 h 156"/>
                  <a:gd name="T80" fmla="*/ 57 w 216"/>
                  <a:gd name="T81" fmla="*/ 74 h 156"/>
                  <a:gd name="T82" fmla="*/ 79 w 216"/>
                  <a:gd name="T83" fmla="*/ 77 h 156"/>
                  <a:gd name="T84" fmla="*/ 95 w 216"/>
                  <a:gd name="T85" fmla="*/ 73 h 156"/>
                  <a:gd name="T86" fmla="*/ 101 w 216"/>
                  <a:gd name="T87" fmla="*/ 77 h 156"/>
                  <a:gd name="T88" fmla="*/ 117 w 216"/>
                  <a:gd name="T89" fmla="*/ 62 h 156"/>
                  <a:gd name="T90" fmla="*/ 139 w 216"/>
                  <a:gd name="T91" fmla="*/ 50 h 156"/>
                  <a:gd name="T92" fmla="*/ 154 w 216"/>
                  <a:gd name="T93" fmla="*/ 51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6" h="156">
                    <a:moveTo>
                      <a:pt x="154" y="51"/>
                    </a:moveTo>
                    <a:lnTo>
                      <a:pt x="157" y="45"/>
                    </a:lnTo>
                    <a:lnTo>
                      <a:pt x="160" y="59"/>
                    </a:lnTo>
                    <a:lnTo>
                      <a:pt x="170" y="65"/>
                    </a:lnTo>
                    <a:lnTo>
                      <a:pt x="176" y="60"/>
                    </a:lnTo>
                    <a:lnTo>
                      <a:pt x="179" y="60"/>
                    </a:lnTo>
                    <a:lnTo>
                      <a:pt x="184" y="54"/>
                    </a:lnTo>
                    <a:lnTo>
                      <a:pt x="189" y="50"/>
                    </a:lnTo>
                    <a:lnTo>
                      <a:pt x="201" y="51"/>
                    </a:lnTo>
                    <a:lnTo>
                      <a:pt x="205" y="53"/>
                    </a:lnTo>
                    <a:lnTo>
                      <a:pt x="204" y="57"/>
                    </a:lnTo>
                    <a:lnTo>
                      <a:pt x="216" y="56"/>
                    </a:lnTo>
                    <a:lnTo>
                      <a:pt x="210" y="77"/>
                    </a:lnTo>
                    <a:lnTo>
                      <a:pt x="216" y="92"/>
                    </a:lnTo>
                    <a:lnTo>
                      <a:pt x="213" y="97"/>
                    </a:lnTo>
                    <a:lnTo>
                      <a:pt x="213" y="105"/>
                    </a:lnTo>
                    <a:lnTo>
                      <a:pt x="210" y="106"/>
                    </a:lnTo>
                    <a:lnTo>
                      <a:pt x="202" y="101"/>
                    </a:lnTo>
                    <a:lnTo>
                      <a:pt x="193" y="103"/>
                    </a:lnTo>
                    <a:lnTo>
                      <a:pt x="187" y="101"/>
                    </a:lnTo>
                    <a:lnTo>
                      <a:pt x="187" y="108"/>
                    </a:lnTo>
                    <a:lnTo>
                      <a:pt x="184" y="112"/>
                    </a:lnTo>
                    <a:lnTo>
                      <a:pt x="184" y="118"/>
                    </a:lnTo>
                    <a:lnTo>
                      <a:pt x="183" y="124"/>
                    </a:lnTo>
                    <a:lnTo>
                      <a:pt x="184" y="132"/>
                    </a:lnTo>
                    <a:lnTo>
                      <a:pt x="184" y="138"/>
                    </a:lnTo>
                    <a:lnTo>
                      <a:pt x="179" y="147"/>
                    </a:lnTo>
                    <a:lnTo>
                      <a:pt x="176" y="156"/>
                    </a:lnTo>
                    <a:lnTo>
                      <a:pt x="170" y="153"/>
                    </a:lnTo>
                    <a:lnTo>
                      <a:pt x="167" y="143"/>
                    </a:lnTo>
                    <a:lnTo>
                      <a:pt x="149" y="139"/>
                    </a:lnTo>
                    <a:lnTo>
                      <a:pt x="145" y="132"/>
                    </a:lnTo>
                    <a:lnTo>
                      <a:pt x="140" y="120"/>
                    </a:lnTo>
                    <a:lnTo>
                      <a:pt x="126" y="111"/>
                    </a:lnTo>
                    <a:lnTo>
                      <a:pt x="119" y="111"/>
                    </a:lnTo>
                    <a:lnTo>
                      <a:pt x="114" y="118"/>
                    </a:lnTo>
                    <a:lnTo>
                      <a:pt x="110" y="115"/>
                    </a:lnTo>
                    <a:lnTo>
                      <a:pt x="101" y="124"/>
                    </a:lnTo>
                    <a:lnTo>
                      <a:pt x="91" y="129"/>
                    </a:lnTo>
                    <a:lnTo>
                      <a:pt x="84" y="126"/>
                    </a:lnTo>
                    <a:lnTo>
                      <a:pt x="84" y="132"/>
                    </a:lnTo>
                    <a:lnTo>
                      <a:pt x="76" y="126"/>
                    </a:lnTo>
                    <a:lnTo>
                      <a:pt x="57" y="103"/>
                    </a:lnTo>
                    <a:lnTo>
                      <a:pt x="52" y="95"/>
                    </a:lnTo>
                    <a:lnTo>
                      <a:pt x="52" y="91"/>
                    </a:lnTo>
                    <a:lnTo>
                      <a:pt x="49" y="86"/>
                    </a:lnTo>
                    <a:lnTo>
                      <a:pt x="49" y="80"/>
                    </a:lnTo>
                    <a:lnTo>
                      <a:pt x="46" y="86"/>
                    </a:lnTo>
                    <a:lnTo>
                      <a:pt x="43" y="83"/>
                    </a:lnTo>
                    <a:lnTo>
                      <a:pt x="28" y="67"/>
                    </a:lnTo>
                    <a:lnTo>
                      <a:pt x="22" y="62"/>
                    </a:lnTo>
                    <a:lnTo>
                      <a:pt x="25" y="56"/>
                    </a:lnTo>
                    <a:lnTo>
                      <a:pt x="22" y="47"/>
                    </a:lnTo>
                    <a:lnTo>
                      <a:pt x="13" y="50"/>
                    </a:lnTo>
                    <a:lnTo>
                      <a:pt x="10" y="50"/>
                    </a:lnTo>
                    <a:lnTo>
                      <a:pt x="2" y="53"/>
                    </a:lnTo>
                    <a:lnTo>
                      <a:pt x="0" y="47"/>
                    </a:lnTo>
                    <a:lnTo>
                      <a:pt x="23" y="39"/>
                    </a:lnTo>
                    <a:lnTo>
                      <a:pt x="28" y="32"/>
                    </a:lnTo>
                    <a:lnTo>
                      <a:pt x="35" y="32"/>
                    </a:lnTo>
                    <a:lnTo>
                      <a:pt x="38" y="21"/>
                    </a:lnTo>
                    <a:lnTo>
                      <a:pt x="34" y="22"/>
                    </a:lnTo>
                    <a:lnTo>
                      <a:pt x="28" y="19"/>
                    </a:lnTo>
                    <a:lnTo>
                      <a:pt x="25" y="16"/>
                    </a:lnTo>
                    <a:lnTo>
                      <a:pt x="28" y="10"/>
                    </a:lnTo>
                    <a:lnTo>
                      <a:pt x="31" y="10"/>
                    </a:lnTo>
                    <a:lnTo>
                      <a:pt x="34" y="4"/>
                    </a:lnTo>
                    <a:lnTo>
                      <a:pt x="37" y="0"/>
                    </a:lnTo>
                    <a:lnTo>
                      <a:pt x="41" y="1"/>
                    </a:lnTo>
                    <a:lnTo>
                      <a:pt x="49" y="6"/>
                    </a:lnTo>
                    <a:lnTo>
                      <a:pt x="52" y="10"/>
                    </a:lnTo>
                    <a:lnTo>
                      <a:pt x="69" y="10"/>
                    </a:lnTo>
                    <a:lnTo>
                      <a:pt x="72" y="13"/>
                    </a:lnTo>
                    <a:lnTo>
                      <a:pt x="70" y="21"/>
                    </a:lnTo>
                    <a:lnTo>
                      <a:pt x="82" y="30"/>
                    </a:lnTo>
                    <a:lnTo>
                      <a:pt x="79" y="36"/>
                    </a:lnTo>
                    <a:lnTo>
                      <a:pt x="76" y="45"/>
                    </a:lnTo>
                    <a:lnTo>
                      <a:pt x="72" y="50"/>
                    </a:lnTo>
                    <a:lnTo>
                      <a:pt x="70" y="57"/>
                    </a:lnTo>
                    <a:lnTo>
                      <a:pt x="64" y="59"/>
                    </a:lnTo>
                    <a:lnTo>
                      <a:pt x="64" y="65"/>
                    </a:lnTo>
                    <a:lnTo>
                      <a:pt x="57" y="74"/>
                    </a:lnTo>
                    <a:lnTo>
                      <a:pt x="63" y="76"/>
                    </a:lnTo>
                    <a:lnTo>
                      <a:pt x="79" y="77"/>
                    </a:lnTo>
                    <a:lnTo>
                      <a:pt x="85" y="79"/>
                    </a:lnTo>
                    <a:lnTo>
                      <a:pt x="95" y="73"/>
                    </a:lnTo>
                    <a:lnTo>
                      <a:pt x="95" y="77"/>
                    </a:lnTo>
                    <a:lnTo>
                      <a:pt x="101" y="77"/>
                    </a:lnTo>
                    <a:lnTo>
                      <a:pt x="105" y="71"/>
                    </a:lnTo>
                    <a:lnTo>
                      <a:pt x="117" y="62"/>
                    </a:lnTo>
                    <a:lnTo>
                      <a:pt x="134" y="54"/>
                    </a:lnTo>
                    <a:lnTo>
                      <a:pt x="139" y="50"/>
                    </a:lnTo>
                    <a:lnTo>
                      <a:pt x="146" y="53"/>
                    </a:lnTo>
                    <a:lnTo>
                      <a:pt x="154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4" name="Freeform 3356">
                <a:extLst>
                  <a:ext uri="{FF2B5EF4-FFF2-40B4-BE49-F238E27FC236}">
                    <a16:creationId xmlns:a16="http://schemas.microsoft.com/office/drawing/2014/main" id="{F8206858-904A-9739-5009-5B3F1A8A1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388"/>
                <a:ext cx="107" cy="79"/>
              </a:xfrm>
              <a:custGeom>
                <a:avLst/>
                <a:gdLst>
                  <a:gd name="T0" fmla="*/ 157 w 216"/>
                  <a:gd name="T1" fmla="*/ 45 h 156"/>
                  <a:gd name="T2" fmla="*/ 170 w 216"/>
                  <a:gd name="T3" fmla="*/ 65 h 156"/>
                  <a:gd name="T4" fmla="*/ 179 w 216"/>
                  <a:gd name="T5" fmla="*/ 60 h 156"/>
                  <a:gd name="T6" fmla="*/ 189 w 216"/>
                  <a:gd name="T7" fmla="*/ 50 h 156"/>
                  <a:gd name="T8" fmla="*/ 205 w 216"/>
                  <a:gd name="T9" fmla="*/ 53 h 156"/>
                  <a:gd name="T10" fmla="*/ 216 w 216"/>
                  <a:gd name="T11" fmla="*/ 56 h 156"/>
                  <a:gd name="T12" fmla="*/ 216 w 216"/>
                  <a:gd name="T13" fmla="*/ 92 h 156"/>
                  <a:gd name="T14" fmla="*/ 213 w 216"/>
                  <a:gd name="T15" fmla="*/ 105 h 156"/>
                  <a:gd name="T16" fmla="*/ 202 w 216"/>
                  <a:gd name="T17" fmla="*/ 101 h 156"/>
                  <a:gd name="T18" fmla="*/ 187 w 216"/>
                  <a:gd name="T19" fmla="*/ 101 h 156"/>
                  <a:gd name="T20" fmla="*/ 184 w 216"/>
                  <a:gd name="T21" fmla="*/ 112 h 156"/>
                  <a:gd name="T22" fmla="*/ 183 w 216"/>
                  <a:gd name="T23" fmla="*/ 124 h 156"/>
                  <a:gd name="T24" fmla="*/ 184 w 216"/>
                  <a:gd name="T25" fmla="*/ 138 h 156"/>
                  <a:gd name="T26" fmla="*/ 176 w 216"/>
                  <a:gd name="T27" fmla="*/ 156 h 156"/>
                  <a:gd name="T28" fmla="*/ 167 w 216"/>
                  <a:gd name="T29" fmla="*/ 143 h 156"/>
                  <a:gd name="T30" fmla="*/ 145 w 216"/>
                  <a:gd name="T31" fmla="*/ 132 h 156"/>
                  <a:gd name="T32" fmla="*/ 126 w 216"/>
                  <a:gd name="T33" fmla="*/ 111 h 156"/>
                  <a:gd name="T34" fmla="*/ 114 w 216"/>
                  <a:gd name="T35" fmla="*/ 118 h 156"/>
                  <a:gd name="T36" fmla="*/ 101 w 216"/>
                  <a:gd name="T37" fmla="*/ 124 h 156"/>
                  <a:gd name="T38" fmla="*/ 84 w 216"/>
                  <a:gd name="T39" fmla="*/ 126 h 156"/>
                  <a:gd name="T40" fmla="*/ 76 w 216"/>
                  <a:gd name="T41" fmla="*/ 126 h 156"/>
                  <a:gd name="T42" fmla="*/ 52 w 216"/>
                  <a:gd name="T43" fmla="*/ 95 h 156"/>
                  <a:gd name="T44" fmla="*/ 49 w 216"/>
                  <a:gd name="T45" fmla="*/ 86 h 156"/>
                  <a:gd name="T46" fmla="*/ 46 w 216"/>
                  <a:gd name="T47" fmla="*/ 86 h 156"/>
                  <a:gd name="T48" fmla="*/ 28 w 216"/>
                  <a:gd name="T49" fmla="*/ 67 h 156"/>
                  <a:gd name="T50" fmla="*/ 25 w 216"/>
                  <a:gd name="T51" fmla="*/ 56 h 156"/>
                  <a:gd name="T52" fmla="*/ 13 w 216"/>
                  <a:gd name="T53" fmla="*/ 50 h 156"/>
                  <a:gd name="T54" fmla="*/ 2 w 216"/>
                  <a:gd name="T55" fmla="*/ 53 h 156"/>
                  <a:gd name="T56" fmla="*/ 23 w 216"/>
                  <a:gd name="T57" fmla="*/ 39 h 156"/>
                  <a:gd name="T58" fmla="*/ 35 w 216"/>
                  <a:gd name="T59" fmla="*/ 32 h 156"/>
                  <a:gd name="T60" fmla="*/ 34 w 216"/>
                  <a:gd name="T61" fmla="*/ 22 h 156"/>
                  <a:gd name="T62" fmla="*/ 25 w 216"/>
                  <a:gd name="T63" fmla="*/ 16 h 156"/>
                  <a:gd name="T64" fmla="*/ 31 w 216"/>
                  <a:gd name="T65" fmla="*/ 10 h 156"/>
                  <a:gd name="T66" fmla="*/ 37 w 216"/>
                  <a:gd name="T67" fmla="*/ 0 h 156"/>
                  <a:gd name="T68" fmla="*/ 49 w 216"/>
                  <a:gd name="T69" fmla="*/ 6 h 156"/>
                  <a:gd name="T70" fmla="*/ 69 w 216"/>
                  <a:gd name="T71" fmla="*/ 10 h 156"/>
                  <a:gd name="T72" fmla="*/ 70 w 216"/>
                  <a:gd name="T73" fmla="*/ 21 h 156"/>
                  <a:gd name="T74" fmla="*/ 79 w 216"/>
                  <a:gd name="T75" fmla="*/ 36 h 156"/>
                  <a:gd name="T76" fmla="*/ 72 w 216"/>
                  <a:gd name="T77" fmla="*/ 50 h 156"/>
                  <a:gd name="T78" fmla="*/ 64 w 216"/>
                  <a:gd name="T79" fmla="*/ 59 h 156"/>
                  <a:gd name="T80" fmla="*/ 57 w 216"/>
                  <a:gd name="T81" fmla="*/ 74 h 156"/>
                  <a:gd name="T82" fmla="*/ 79 w 216"/>
                  <a:gd name="T83" fmla="*/ 77 h 156"/>
                  <a:gd name="T84" fmla="*/ 95 w 216"/>
                  <a:gd name="T85" fmla="*/ 73 h 156"/>
                  <a:gd name="T86" fmla="*/ 101 w 216"/>
                  <a:gd name="T87" fmla="*/ 77 h 156"/>
                  <a:gd name="T88" fmla="*/ 117 w 216"/>
                  <a:gd name="T89" fmla="*/ 62 h 156"/>
                  <a:gd name="T90" fmla="*/ 139 w 216"/>
                  <a:gd name="T91" fmla="*/ 50 h 156"/>
                  <a:gd name="T92" fmla="*/ 154 w 216"/>
                  <a:gd name="T93" fmla="*/ 51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6" h="156">
                    <a:moveTo>
                      <a:pt x="154" y="51"/>
                    </a:moveTo>
                    <a:lnTo>
                      <a:pt x="157" y="45"/>
                    </a:lnTo>
                    <a:lnTo>
                      <a:pt x="160" y="59"/>
                    </a:lnTo>
                    <a:lnTo>
                      <a:pt x="170" y="65"/>
                    </a:lnTo>
                    <a:lnTo>
                      <a:pt x="176" y="60"/>
                    </a:lnTo>
                    <a:lnTo>
                      <a:pt x="179" y="60"/>
                    </a:lnTo>
                    <a:lnTo>
                      <a:pt x="184" y="54"/>
                    </a:lnTo>
                    <a:lnTo>
                      <a:pt x="189" y="50"/>
                    </a:lnTo>
                    <a:lnTo>
                      <a:pt x="201" y="51"/>
                    </a:lnTo>
                    <a:lnTo>
                      <a:pt x="205" y="53"/>
                    </a:lnTo>
                    <a:lnTo>
                      <a:pt x="204" y="57"/>
                    </a:lnTo>
                    <a:lnTo>
                      <a:pt x="216" y="56"/>
                    </a:lnTo>
                    <a:lnTo>
                      <a:pt x="210" y="77"/>
                    </a:lnTo>
                    <a:lnTo>
                      <a:pt x="216" y="92"/>
                    </a:lnTo>
                    <a:lnTo>
                      <a:pt x="213" y="97"/>
                    </a:lnTo>
                    <a:lnTo>
                      <a:pt x="213" y="105"/>
                    </a:lnTo>
                    <a:lnTo>
                      <a:pt x="210" y="106"/>
                    </a:lnTo>
                    <a:lnTo>
                      <a:pt x="202" y="101"/>
                    </a:lnTo>
                    <a:lnTo>
                      <a:pt x="193" y="103"/>
                    </a:lnTo>
                    <a:lnTo>
                      <a:pt x="187" y="101"/>
                    </a:lnTo>
                    <a:lnTo>
                      <a:pt x="187" y="108"/>
                    </a:lnTo>
                    <a:lnTo>
                      <a:pt x="184" y="112"/>
                    </a:lnTo>
                    <a:lnTo>
                      <a:pt x="184" y="118"/>
                    </a:lnTo>
                    <a:lnTo>
                      <a:pt x="183" y="124"/>
                    </a:lnTo>
                    <a:lnTo>
                      <a:pt x="184" y="132"/>
                    </a:lnTo>
                    <a:lnTo>
                      <a:pt x="184" y="138"/>
                    </a:lnTo>
                    <a:lnTo>
                      <a:pt x="179" y="147"/>
                    </a:lnTo>
                    <a:lnTo>
                      <a:pt x="176" y="156"/>
                    </a:lnTo>
                    <a:lnTo>
                      <a:pt x="170" y="153"/>
                    </a:lnTo>
                    <a:lnTo>
                      <a:pt x="167" y="143"/>
                    </a:lnTo>
                    <a:lnTo>
                      <a:pt x="149" y="139"/>
                    </a:lnTo>
                    <a:lnTo>
                      <a:pt x="145" y="132"/>
                    </a:lnTo>
                    <a:lnTo>
                      <a:pt x="140" y="120"/>
                    </a:lnTo>
                    <a:lnTo>
                      <a:pt x="126" y="111"/>
                    </a:lnTo>
                    <a:lnTo>
                      <a:pt x="119" y="111"/>
                    </a:lnTo>
                    <a:lnTo>
                      <a:pt x="114" y="118"/>
                    </a:lnTo>
                    <a:lnTo>
                      <a:pt x="110" y="115"/>
                    </a:lnTo>
                    <a:lnTo>
                      <a:pt x="101" y="124"/>
                    </a:lnTo>
                    <a:lnTo>
                      <a:pt x="91" y="129"/>
                    </a:lnTo>
                    <a:lnTo>
                      <a:pt x="84" y="126"/>
                    </a:lnTo>
                    <a:lnTo>
                      <a:pt x="84" y="132"/>
                    </a:lnTo>
                    <a:lnTo>
                      <a:pt x="76" y="126"/>
                    </a:lnTo>
                    <a:lnTo>
                      <a:pt x="57" y="103"/>
                    </a:lnTo>
                    <a:lnTo>
                      <a:pt x="52" y="95"/>
                    </a:lnTo>
                    <a:lnTo>
                      <a:pt x="52" y="91"/>
                    </a:lnTo>
                    <a:lnTo>
                      <a:pt x="49" y="86"/>
                    </a:lnTo>
                    <a:lnTo>
                      <a:pt x="49" y="80"/>
                    </a:lnTo>
                    <a:lnTo>
                      <a:pt x="46" y="86"/>
                    </a:lnTo>
                    <a:lnTo>
                      <a:pt x="43" y="83"/>
                    </a:lnTo>
                    <a:lnTo>
                      <a:pt x="28" y="67"/>
                    </a:lnTo>
                    <a:lnTo>
                      <a:pt x="22" y="62"/>
                    </a:lnTo>
                    <a:lnTo>
                      <a:pt x="25" y="56"/>
                    </a:lnTo>
                    <a:lnTo>
                      <a:pt x="22" y="47"/>
                    </a:lnTo>
                    <a:lnTo>
                      <a:pt x="13" y="50"/>
                    </a:lnTo>
                    <a:lnTo>
                      <a:pt x="10" y="50"/>
                    </a:lnTo>
                    <a:lnTo>
                      <a:pt x="2" y="53"/>
                    </a:lnTo>
                    <a:lnTo>
                      <a:pt x="0" y="47"/>
                    </a:lnTo>
                    <a:lnTo>
                      <a:pt x="23" y="39"/>
                    </a:lnTo>
                    <a:lnTo>
                      <a:pt x="28" y="32"/>
                    </a:lnTo>
                    <a:lnTo>
                      <a:pt x="35" y="32"/>
                    </a:lnTo>
                    <a:lnTo>
                      <a:pt x="38" y="21"/>
                    </a:lnTo>
                    <a:lnTo>
                      <a:pt x="34" y="22"/>
                    </a:lnTo>
                    <a:lnTo>
                      <a:pt x="28" y="19"/>
                    </a:lnTo>
                    <a:lnTo>
                      <a:pt x="25" y="16"/>
                    </a:lnTo>
                    <a:lnTo>
                      <a:pt x="28" y="10"/>
                    </a:lnTo>
                    <a:lnTo>
                      <a:pt x="31" y="10"/>
                    </a:lnTo>
                    <a:lnTo>
                      <a:pt x="34" y="4"/>
                    </a:lnTo>
                    <a:lnTo>
                      <a:pt x="37" y="0"/>
                    </a:lnTo>
                    <a:lnTo>
                      <a:pt x="41" y="1"/>
                    </a:lnTo>
                    <a:lnTo>
                      <a:pt x="49" y="6"/>
                    </a:lnTo>
                    <a:lnTo>
                      <a:pt x="52" y="10"/>
                    </a:lnTo>
                    <a:lnTo>
                      <a:pt x="69" y="10"/>
                    </a:lnTo>
                    <a:lnTo>
                      <a:pt x="72" y="13"/>
                    </a:lnTo>
                    <a:lnTo>
                      <a:pt x="70" y="21"/>
                    </a:lnTo>
                    <a:lnTo>
                      <a:pt x="82" y="30"/>
                    </a:lnTo>
                    <a:lnTo>
                      <a:pt x="79" y="36"/>
                    </a:lnTo>
                    <a:lnTo>
                      <a:pt x="76" y="45"/>
                    </a:lnTo>
                    <a:lnTo>
                      <a:pt x="72" y="50"/>
                    </a:lnTo>
                    <a:lnTo>
                      <a:pt x="70" y="57"/>
                    </a:lnTo>
                    <a:lnTo>
                      <a:pt x="64" y="59"/>
                    </a:lnTo>
                    <a:lnTo>
                      <a:pt x="64" y="65"/>
                    </a:lnTo>
                    <a:lnTo>
                      <a:pt x="57" y="74"/>
                    </a:lnTo>
                    <a:lnTo>
                      <a:pt x="63" y="76"/>
                    </a:lnTo>
                    <a:lnTo>
                      <a:pt x="79" y="77"/>
                    </a:lnTo>
                    <a:lnTo>
                      <a:pt x="85" y="79"/>
                    </a:lnTo>
                    <a:lnTo>
                      <a:pt x="95" y="73"/>
                    </a:lnTo>
                    <a:lnTo>
                      <a:pt x="95" y="77"/>
                    </a:lnTo>
                    <a:lnTo>
                      <a:pt x="101" y="77"/>
                    </a:lnTo>
                    <a:lnTo>
                      <a:pt x="105" y="71"/>
                    </a:lnTo>
                    <a:lnTo>
                      <a:pt x="117" y="62"/>
                    </a:lnTo>
                    <a:lnTo>
                      <a:pt x="134" y="54"/>
                    </a:lnTo>
                    <a:lnTo>
                      <a:pt x="139" y="50"/>
                    </a:lnTo>
                    <a:lnTo>
                      <a:pt x="146" y="53"/>
                    </a:lnTo>
                    <a:lnTo>
                      <a:pt x="154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5" name="Freeform 3357">
                <a:extLst>
                  <a:ext uri="{FF2B5EF4-FFF2-40B4-BE49-F238E27FC236}">
                    <a16:creationId xmlns:a16="http://schemas.microsoft.com/office/drawing/2014/main" id="{23836981-64B5-EE54-EAA0-29C47F0A5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492"/>
                <a:ext cx="49" cy="41"/>
              </a:xfrm>
              <a:custGeom>
                <a:avLst/>
                <a:gdLst>
                  <a:gd name="T0" fmla="*/ 77 w 97"/>
                  <a:gd name="T1" fmla="*/ 50 h 82"/>
                  <a:gd name="T2" fmla="*/ 83 w 97"/>
                  <a:gd name="T3" fmla="*/ 47 h 82"/>
                  <a:gd name="T4" fmla="*/ 83 w 97"/>
                  <a:gd name="T5" fmla="*/ 40 h 82"/>
                  <a:gd name="T6" fmla="*/ 91 w 97"/>
                  <a:gd name="T7" fmla="*/ 40 h 82"/>
                  <a:gd name="T8" fmla="*/ 92 w 97"/>
                  <a:gd name="T9" fmla="*/ 28 h 82"/>
                  <a:gd name="T10" fmla="*/ 97 w 97"/>
                  <a:gd name="T11" fmla="*/ 25 h 82"/>
                  <a:gd name="T12" fmla="*/ 95 w 97"/>
                  <a:gd name="T13" fmla="*/ 20 h 82"/>
                  <a:gd name="T14" fmla="*/ 89 w 97"/>
                  <a:gd name="T15" fmla="*/ 19 h 82"/>
                  <a:gd name="T16" fmla="*/ 85 w 97"/>
                  <a:gd name="T17" fmla="*/ 14 h 82"/>
                  <a:gd name="T18" fmla="*/ 65 w 97"/>
                  <a:gd name="T19" fmla="*/ 8 h 82"/>
                  <a:gd name="T20" fmla="*/ 23 w 97"/>
                  <a:gd name="T21" fmla="*/ 0 h 82"/>
                  <a:gd name="T22" fmla="*/ 20 w 97"/>
                  <a:gd name="T23" fmla="*/ 8 h 82"/>
                  <a:gd name="T24" fmla="*/ 17 w 97"/>
                  <a:gd name="T25" fmla="*/ 14 h 82"/>
                  <a:gd name="T26" fmla="*/ 17 w 97"/>
                  <a:gd name="T27" fmla="*/ 20 h 82"/>
                  <a:gd name="T28" fmla="*/ 9 w 97"/>
                  <a:gd name="T29" fmla="*/ 29 h 82"/>
                  <a:gd name="T30" fmla="*/ 1 w 97"/>
                  <a:gd name="T31" fmla="*/ 32 h 82"/>
                  <a:gd name="T32" fmla="*/ 0 w 97"/>
                  <a:gd name="T33" fmla="*/ 35 h 82"/>
                  <a:gd name="T34" fmla="*/ 6 w 97"/>
                  <a:gd name="T35" fmla="*/ 43 h 82"/>
                  <a:gd name="T36" fmla="*/ 4 w 97"/>
                  <a:gd name="T37" fmla="*/ 50 h 82"/>
                  <a:gd name="T38" fmla="*/ 10 w 97"/>
                  <a:gd name="T39" fmla="*/ 57 h 82"/>
                  <a:gd name="T40" fmla="*/ 17 w 97"/>
                  <a:gd name="T41" fmla="*/ 50 h 82"/>
                  <a:gd name="T42" fmla="*/ 20 w 97"/>
                  <a:gd name="T43" fmla="*/ 50 h 82"/>
                  <a:gd name="T44" fmla="*/ 23 w 97"/>
                  <a:gd name="T45" fmla="*/ 46 h 82"/>
                  <a:gd name="T46" fmla="*/ 30 w 97"/>
                  <a:gd name="T47" fmla="*/ 46 h 82"/>
                  <a:gd name="T48" fmla="*/ 38 w 97"/>
                  <a:gd name="T49" fmla="*/ 58 h 82"/>
                  <a:gd name="T50" fmla="*/ 38 w 97"/>
                  <a:gd name="T51" fmla="*/ 61 h 82"/>
                  <a:gd name="T52" fmla="*/ 50 w 97"/>
                  <a:gd name="T53" fmla="*/ 73 h 82"/>
                  <a:gd name="T54" fmla="*/ 62 w 97"/>
                  <a:gd name="T55" fmla="*/ 82 h 82"/>
                  <a:gd name="T56" fmla="*/ 67 w 97"/>
                  <a:gd name="T57" fmla="*/ 81 h 82"/>
                  <a:gd name="T58" fmla="*/ 71 w 97"/>
                  <a:gd name="T59" fmla="*/ 72 h 82"/>
                  <a:gd name="T60" fmla="*/ 70 w 97"/>
                  <a:gd name="T61" fmla="*/ 72 h 82"/>
                  <a:gd name="T62" fmla="*/ 73 w 97"/>
                  <a:gd name="T63" fmla="*/ 63 h 82"/>
                  <a:gd name="T64" fmla="*/ 70 w 97"/>
                  <a:gd name="T65" fmla="*/ 55 h 82"/>
                  <a:gd name="T66" fmla="*/ 73 w 97"/>
                  <a:gd name="T67" fmla="*/ 50 h 82"/>
                  <a:gd name="T68" fmla="*/ 77 w 97"/>
                  <a:gd name="T69" fmla="*/ 5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7" h="82">
                    <a:moveTo>
                      <a:pt x="77" y="50"/>
                    </a:moveTo>
                    <a:lnTo>
                      <a:pt x="83" y="47"/>
                    </a:lnTo>
                    <a:lnTo>
                      <a:pt x="83" y="40"/>
                    </a:lnTo>
                    <a:lnTo>
                      <a:pt x="91" y="40"/>
                    </a:lnTo>
                    <a:lnTo>
                      <a:pt x="92" y="28"/>
                    </a:lnTo>
                    <a:lnTo>
                      <a:pt x="97" y="25"/>
                    </a:lnTo>
                    <a:lnTo>
                      <a:pt x="95" y="20"/>
                    </a:lnTo>
                    <a:lnTo>
                      <a:pt x="89" y="19"/>
                    </a:lnTo>
                    <a:lnTo>
                      <a:pt x="85" y="14"/>
                    </a:lnTo>
                    <a:lnTo>
                      <a:pt x="65" y="8"/>
                    </a:lnTo>
                    <a:lnTo>
                      <a:pt x="23" y="0"/>
                    </a:lnTo>
                    <a:lnTo>
                      <a:pt x="20" y="8"/>
                    </a:lnTo>
                    <a:lnTo>
                      <a:pt x="17" y="14"/>
                    </a:lnTo>
                    <a:lnTo>
                      <a:pt x="17" y="20"/>
                    </a:lnTo>
                    <a:lnTo>
                      <a:pt x="9" y="29"/>
                    </a:lnTo>
                    <a:lnTo>
                      <a:pt x="1" y="32"/>
                    </a:lnTo>
                    <a:lnTo>
                      <a:pt x="0" y="35"/>
                    </a:lnTo>
                    <a:lnTo>
                      <a:pt x="6" y="43"/>
                    </a:lnTo>
                    <a:lnTo>
                      <a:pt x="4" y="50"/>
                    </a:lnTo>
                    <a:lnTo>
                      <a:pt x="10" y="57"/>
                    </a:lnTo>
                    <a:lnTo>
                      <a:pt x="17" y="50"/>
                    </a:lnTo>
                    <a:lnTo>
                      <a:pt x="20" y="50"/>
                    </a:lnTo>
                    <a:lnTo>
                      <a:pt x="23" y="46"/>
                    </a:lnTo>
                    <a:lnTo>
                      <a:pt x="30" y="46"/>
                    </a:lnTo>
                    <a:lnTo>
                      <a:pt x="38" y="58"/>
                    </a:lnTo>
                    <a:lnTo>
                      <a:pt x="38" y="61"/>
                    </a:lnTo>
                    <a:lnTo>
                      <a:pt x="50" y="73"/>
                    </a:lnTo>
                    <a:lnTo>
                      <a:pt x="62" y="82"/>
                    </a:lnTo>
                    <a:lnTo>
                      <a:pt x="67" y="81"/>
                    </a:lnTo>
                    <a:lnTo>
                      <a:pt x="71" y="72"/>
                    </a:lnTo>
                    <a:lnTo>
                      <a:pt x="70" y="72"/>
                    </a:lnTo>
                    <a:lnTo>
                      <a:pt x="73" y="63"/>
                    </a:lnTo>
                    <a:lnTo>
                      <a:pt x="70" y="55"/>
                    </a:lnTo>
                    <a:lnTo>
                      <a:pt x="73" y="50"/>
                    </a:lnTo>
                    <a:lnTo>
                      <a:pt x="77" y="5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6" name="Freeform 3358">
                <a:extLst>
                  <a:ext uri="{FF2B5EF4-FFF2-40B4-BE49-F238E27FC236}">
                    <a16:creationId xmlns:a16="http://schemas.microsoft.com/office/drawing/2014/main" id="{AAE05FB2-4A39-E97C-56FA-A59C2A6DA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492"/>
                <a:ext cx="49" cy="41"/>
              </a:xfrm>
              <a:custGeom>
                <a:avLst/>
                <a:gdLst>
                  <a:gd name="T0" fmla="*/ 77 w 97"/>
                  <a:gd name="T1" fmla="*/ 50 h 82"/>
                  <a:gd name="T2" fmla="*/ 73 w 97"/>
                  <a:gd name="T3" fmla="*/ 50 h 82"/>
                  <a:gd name="T4" fmla="*/ 70 w 97"/>
                  <a:gd name="T5" fmla="*/ 55 h 82"/>
                  <a:gd name="T6" fmla="*/ 73 w 97"/>
                  <a:gd name="T7" fmla="*/ 63 h 82"/>
                  <a:gd name="T8" fmla="*/ 70 w 97"/>
                  <a:gd name="T9" fmla="*/ 72 h 82"/>
                  <a:gd name="T10" fmla="*/ 71 w 97"/>
                  <a:gd name="T11" fmla="*/ 72 h 82"/>
                  <a:gd name="T12" fmla="*/ 67 w 97"/>
                  <a:gd name="T13" fmla="*/ 81 h 82"/>
                  <a:gd name="T14" fmla="*/ 62 w 97"/>
                  <a:gd name="T15" fmla="*/ 82 h 82"/>
                  <a:gd name="T16" fmla="*/ 50 w 97"/>
                  <a:gd name="T17" fmla="*/ 73 h 82"/>
                  <a:gd name="T18" fmla="*/ 38 w 97"/>
                  <a:gd name="T19" fmla="*/ 61 h 82"/>
                  <a:gd name="T20" fmla="*/ 38 w 97"/>
                  <a:gd name="T21" fmla="*/ 58 h 82"/>
                  <a:gd name="T22" fmla="*/ 30 w 97"/>
                  <a:gd name="T23" fmla="*/ 46 h 82"/>
                  <a:gd name="T24" fmla="*/ 23 w 97"/>
                  <a:gd name="T25" fmla="*/ 46 h 82"/>
                  <a:gd name="T26" fmla="*/ 20 w 97"/>
                  <a:gd name="T27" fmla="*/ 50 h 82"/>
                  <a:gd name="T28" fmla="*/ 17 w 97"/>
                  <a:gd name="T29" fmla="*/ 50 h 82"/>
                  <a:gd name="T30" fmla="*/ 10 w 97"/>
                  <a:gd name="T31" fmla="*/ 57 h 82"/>
                  <a:gd name="T32" fmla="*/ 4 w 97"/>
                  <a:gd name="T33" fmla="*/ 50 h 82"/>
                  <a:gd name="T34" fmla="*/ 6 w 97"/>
                  <a:gd name="T35" fmla="*/ 43 h 82"/>
                  <a:gd name="T36" fmla="*/ 0 w 97"/>
                  <a:gd name="T37" fmla="*/ 35 h 82"/>
                  <a:gd name="T38" fmla="*/ 1 w 97"/>
                  <a:gd name="T39" fmla="*/ 32 h 82"/>
                  <a:gd name="T40" fmla="*/ 9 w 97"/>
                  <a:gd name="T41" fmla="*/ 29 h 82"/>
                  <a:gd name="T42" fmla="*/ 17 w 97"/>
                  <a:gd name="T43" fmla="*/ 20 h 82"/>
                  <a:gd name="T44" fmla="*/ 17 w 97"/>
                  <a:gd name="T45" fmla="*/ 14 h 82"/>
                  <a:gd name="T46" fmla="*/ 20 w 97"/>
                  <a:gd name="T47" fmla="*/ 8 h 82"/>
                  <a:gd name="T48" fmla="*/ 23 w 97"/>
                  <a:gd name="T49" fmla="*/ 0 h 82"/>
                  <a:gd name="T50" fmla="*/ 65 w 97"/>
                  <a:gd name="T51" fmla="*/ 8 h 82"/>
                  <a:gd name="T52" fmla="*/ 85 w 97"/>
                  <a:gd name="T53" fmla="*/ 14 h 82"/>
                  <a:gd name="T54" fmla="*/ 89 w 97"/>
                  <a:gd name="T55" fmla="*/ 19 h 82"/>
                  <a:gd name="T56" fmla="*/ 95 w 97"/>
                  <a:gd name="T57" fmla="*/ 20 h 82"/>
                  <a:gd name="T58" fmla="*/ 97 w 97"/>
                  <a:gd name="T59" fmla="*/ 25 h 82"/>
                  <a:gd name="T60" fmla="*/ 92 w 97"/>
                  <a:gd name="T61" fmla="*/ 28 h 82"/>
                  <a:gd name="T62" fmla="*/ 91 w 97"/>
                  <a:gd name="T63" fmla="*/ 40 h 82"/>
                  <a:gd name="T64" fmla="*/ 83 w 97"/>
                  <a:gd name="T65" fmla="*/ 40 h 82"/>
                  <a:gd name="T66" fmla="*/ 83 w 97"/>
                  <a:gd name="T67" fmla="*/ 47 h 82"/>
                  <a:gd name="T68" fmla="*/ 77 w 97"/>
                  <a:gd name="T69" fmla="*/ 5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7" h="82">
                    <a:moveTo>
                      <a:pt x="77" y="50"/>
                    </a:moveTo>
                    <a:lnTo>
                      <a:pt x="73" y="50"/>
                    </a:lnTo>
                    <a:lnTo>
                      <a:pt x="70" y="55"/>
                    </a:lnTo>
                    <a:lnTo>
                      <a:pt x="73" y="63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67" y="81"/>
                    </a:lnTo>
                    <a:lnTo>
                      <a:pt x="62" y="82"/>
                    </a:lnTo>
                    <a:lnTo>
                      <a:pt x="50" y="73"/>
                    </a:lnTo>
                    <a:lnTo>
                      <a:pt x="38" y="61"/>
                    </a:lnTo>
                    <a:lnTo>
                      <a:pt x="38" y="58"/>
                    </a:lnTo>
                    <a:lnTo>
                      <a:pt x="30" y="46"/>
                    </a:lnTo>
                    <a:lnTo>
                      <a:pt x="23" y="46"/>
                    </a:lnTo>
                    <a:lnTo>
                      <a:pt x="20" y="50"/>
                    </a:lnTo>
                    <a:lnTo>
                      <a:pt x="17" y="50"/>
                    </a:lnTo>
                    <a:lnTo>
                      <a:pt x="10" y="57"/>
                    </a:lnTo>
                    <a:lnTo>
                      <a:pt x="4" y="50"/>
                    </a:lnTo>
                    <a:lnTo>
                      <a:pt x="6" y="43"/>
                    </a:lnTo>
                    <a:lnTo>
                      <a:pt x="0" y="35"/>
                    </a:lnTo>
                    <a:lnTo>
                      <a:pt x="1" y="32"/>
                    </a:lnTo>
                    <a:lnTo>
                      <a:pt x="9" y="29"/>
                    </a:lnTo>
                    <a:lnTo>
                      <a:pt x="17" y="20"/>
                    </a:lnTo>
                    <a:lnTo>
                      <a:pt x="17" y="14"/>
                    </a:lnTo>
                    <a:lnTo>
                      <a:pt x="20" y="8"/>
                    </a:lnTo>
                    <a:lnTo>
                      <a:pt x="23" y="0"/>
                    </a:lnTo>
                    <a:lnTo>
                      <a:pt x="65" y="8"/>
                    </a:lnTo>
                    <a:lnTo>
                      <a:pt x="85" y="14"/>
                    </a:lnTo>
                    <a:lnTo>
                      <a:pt x="89" y="19"/>
                    </a:lnTo>
                    <a:lnTo>
                      <a:pt x="95" y="20"/>
                    </a:lnTo>
                    <a:lnTo>
                      <a:pt x="97" y="25"/>
                    </a:lnTo>
                    <a:lnTo>
                      <a:pt x="92" y="28"/>
                    </a:lnTo>
                    <a:lnTo>
                      <a:pt x="91" y="40"/>
                    </a:lnTo>
                    <a:lnTo>
                      <a:pt x="83" y="40"/>
                    </a:lnTo>
                    <a:lnTo>
                      <a:pt x="83" y="47"/>
                    </a:lnTo>
                    <a:lnTo>
                      <a:pt x="77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7" name="Freeform 3359">
                <a:extLst>
                  <a:ext uri="{FF2B5EF4-FFF2-40B4-BE49-F238E27FC236}">
                    <a16:creationId xmlns:a16="http://schemas.microsoft.com/office/drawing/2014/main" id="{FF971D46-1C66-4550-3B7F-EE54D273B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492"/>
                <a:ext cx="49" cy="41"/>
              </a:xfrm>
              <a:custGeom>
                <a:avLst/>
                <a:gdLst>
                  <a:gd name="T0" fmla="*/ 77 w 97"/>
                  <a:gd name="T1" fmla="*/ 50 h 82"/>
                  <a:gd name="T2" fmla="*/ 73 w 97"/>
                  <a:gd name="T3" fmla="*/ 50 h 82"/>
                  <a:gd name="T4" fmla="*/ 70 w 97"/>
                  <a:gd name="T5" fmla="*/ 55 h 82"/>
                  <a:gd name="T6" fmla="*/ 73 w 97"/>
                  <a:gd name="T7" fmla="*/ 63 h 82"/>
                  <a:gd name="T8" fmla="*/ 70 w 97"/>
                  <a:gd name="T9" fmla="*/ 72 h 82"/>
                  <a:gd name="T10" fmla="*/ 71 w 97"/>
                  <a:gd name="T11" fmla="*/ 72 h 82"/>
                  <a:gd name="T12" fmla="*/ 67 w 97"/>
                  <a:gd name="T13" fmla="*/ 81 h 82"/>
                  <a:gd name="T14" fmla="*/ 62 w 97"/>
                  <a:gd name="T15" fmla="*/ 82 h 82"/>
                  <a:gd name="T16" fmla="*/ 50 w 97"/>
                  <a:gd name="T17" fmla="*/ 73 h 82"/>
                  <a:gd name="T18" fmla="*/ 38 w 97"/>
                  <a:gd name="T19" fmla="*/ 61 h 82"/>
                  <a:gd name="T20" fmla="*/ 38 w 97"/>
                  <a:gd name="T21" fmla="*/ 58 h 82"/>
                  <a:gd name="T22" fmla="*/ 30 w 97"/>
                  <a:gd name="T23" fmla="*/ 46 h 82"/>
                  <a:gd name="T24" fmla="*/ 23 w 97"/>
                  <a:gd name="T25" fmla="*/ 46 h 82"/>
                  <a:gd name="T26" fmla="*/ 20 w 97"/>
                  <a:gd name="T27" fmla="*/ 50 h 82"/>
                  <a:gd name="T28" fmla="*/ 17 w 97"/>
                  <a:gd name="T29" fmla="*/ 50 h 82"/>
                  <a:gd name="T30" fmla="*/ 10 w 97"/>
                  <a:gd name="T31" fmla="*/ 57 h 82"/>
                  <a:gd name="T32" fmla="*/ 4 w 97"/>
                  <a:gd name="T33" fmla="*/ 50 h 82"/>
                  <a:gd name="T34" fmla="*/ 6 w 97"/>
                  <a:gd name="T35" fmla="*/ 43 h 82"/>
                  <a:gd name="T36" fmla="*/ 0 w 97"/>
                  <a:gd name="T37" fmla="*/ 35 h 82"/>
                  <a:gd name="T38" fmla="*/ 1 w 97"/>
                  <a:gd name="T39" fmla="*/ 32 h 82"/>
                  <a:gd name="T40" fmla="*/ 9 w 97"/>
                  <a:gd name="T41" fmla="*/ 29 h 82"/>
                  <a:gd name="T42" fmla="*/ 17 w 97"/>
                  <a:gd name="T43" fmla="*/ 20 h 82"/>
                  <a:gd name="T44" fmla="*/ 17 w 97"/>
                  <a:gd name="T45" fmla="*/ 14 h 82"/>
                  <a:gd name="T46" fmla="*/ 20 w 97"/>
                  <a:gd name="T47" fmla="*/ 8 h 82"/>
                  <a:gd name="T48" fmla="*/ 23 w 97"/>
                  <a:gd name="T49" fmla="*/ 0 h 82"/>
                  <a:gd name="T50" fmla="*/ 65 w 97"/>
                  <a:gd name="T51" fmla="*/ 8 h 82"/>
                  <a:gd name="T52" fmla="*/ 85 w 97"/>
                  <a:gd name="T53" fmla="*/ 14 h 82"/>
                  <a:gd name="T54" fmla="*/ 89 w 97"/>
                  <a:gd name="T55" fmla="*/ 19 h 82"/>
                  <a:gd name="T56" fmla="*/ 95 w 97"/>
                  <a:gd name="T57" fmla="*/ 20 h 82"/>
                  <a:gd name="T58" fmla="*/ 97 w 97"/>
                  <a:gd name="T59" fmla="*/ 25 h 82"/>
                  <a:gd name="T60" fmla="*/ 92 w 97"/>
                  <a:gd name="T61" fmla="*/ 28 h 82"/>
                  <a:gd name="T62" fmla="*/ 91 w 97"/>
                  <a:gd name="T63" fmla="*/ 40 h 82"/>
                  <a:gd name="T64" fmla="*/ 83 w 97"/>
                  <a:gd name="T65" fmla="*/ 40 h 82"/>
                  <a:gd name="T66" fmla="*/ 83 w 97"/>
                  <a:gd name="T67" fmla="*/ 47 h 82"/>
                  <a:gd name="T68" fmla="*/ 77 w 97"/>
                  <a:gd name="T69" fmla="*/ 5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7" h="82">
                    <a:moveTo>
                      <a:pt x="77" y="50"/>
                    </a:moveTo>
                    <a:lnTo>
                      <a:pt x="73" y="50"/>
                    </a:lnTo>
                    <a:lnTo>
                      <a:pt x="70" y="55"/>
                    </a:lnTo>
                    <a:lnTo>
                      <a:pt x="73" y="63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67" y="81"/>
                    </a:lnTo>
                    <a:lnTo>
                      <a:pt x="62" y="82"/>
                    </a:lnTo>
                    <a:lnTo>
                      <a:pt x="50" y="73"/>
                    </a:lnTo>
                    <a:lnTo>
                      <a:pt x="38" y="61"/>
                    </a:lnTo>
                    <a:lnTo>
                      <a:pt x="38" y="58"/>
                    </a:lnTo>
                    <a:lnTo>
                      <a:pt x="30" y="46"/>
                    </a:lnTo>
                    <a:lnTo>
                      <a:pt x="23" y="46"/>
                    </a:lnTo>
                    <a:lnTo>
                      <a:pt x="20" y="50"/>
                    </a:lnTo>
                    <a:lnTo>
                      <a:pt x="17" y="50"/>
                    </a:lnTo>
                    <a:lnTo>
                      <a:pt x="10" y="57"/>
                    </a:lnTo>
                    <a:lnTo>
                      <a:pt x="4" y="50"/>
                    </a:lnTo>
                    <a:lnTo>
                      <a:pt x="6" y="43"/>
                    </a:lnTo>
                    <a:lnTo>
                      <a:pt x="0" y="35"/>
                    </a:lnTo>
                    <a:lnTo>
                      <a:pt x="1" y="32"/>
                    </a:lnTo>
                    <a:lnTo>
                      <a:pt x="9" y="29"/>
                    </a:lnTo>
                    <a:lnTo>
                      <a:pt x="17" y="20"/>
                    </a:lnTo>
                    <a:lnTo>
                      <a:pt x="17" y="14"/>
                    </a:lnTo>
                    <a:lnTo>
                      <a:pt x="20" y="8"/>
                    </a:lnTo>
                    <a:lnTo>
                      <a:pt x="23" y="0"/>
                    </a:lnTo>
                    <a:lnTo>
                      <a:pt x="65" y="8"/>
                    </a:lnTo>
                    <a:lnTo>
                      <a:pt x="85" y="14"/>
                    </a:lnTo>
                    <a:lnTo>
                      <a:pt x="89" y="19"/>
                    </a:lnTo>
                    <a:lnTo>
                      <a:pt x="95" y="20"/>
                    </a:lnTo>
                    <a:lnTo>
                      <a:pt x="97" y="25"/>
                    </a:lnTo>
                    <a:lnTo>
                      <a:pt x="92" y="28"/>
                    </a:lnTo>
                    <a:lnTo>
                      <a:pt x="91" y="40"/>
                    </a:lnTo>
                    <a:lnTo>
                      <a:pt x="83" y="40"/>
                    </a:lnTo>
                    <a:lnTo>
                      <a:pt x="83" y="47"/>
                    </a:lnTo>
                    <a:lnTo>
                      <a:pt x="77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8" name="Freeform 3360">
                <a:extLst>
                  <a:ext uri="{FF2B5EF4-FFF2-40B4-BE49-F238E27FC236}">
                    <a16:creationId xmlns:a16="http://schemas.microsoft.com/office/drawing/2014/main" id="{637BE8B2-925E-7A64-169C-4B0658A8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440"/>
                <a:ext cx="135" cy="56"/>
              </a:xfrm>
              <a:custGeom>
                <a:avLst/>
                <a:gdLst>
                  <a:gd name="T0" fmla="*/ 139 w 270"/>
                  <a:gd name="T1" fmla="*/ 17 h 112"/>
                  <a:gd name="T2" fmla="*/ 103 w 270"/>
                  <a:gd name="T3" fmla="*/ 5 h 112"/>
                  <a:gd name="T4" fmla="*/ 92 w 270"/>
                  <a:gd name="T5" fmla="*/ 3 h 112"/>
                  <a:gd name="T6" fmla="*/ 83 w 270"/>
                  <a:gd name="T7" fmla="*/ 0 h 112"/>
                  <a:gd name="T8" fmla="*/ 39 w 270"/>
                  <a:gd name="T9" fmla="*/ 3 h 112"/>
                  <a:gd name="T10" fmla="*/ 1 w 270"/>
                  <a:gd name="T11" fmla="*/ 15 h 112"/>
                  <a:gd name="T12" fmla="*/ 6 w 270"/>
                  <a:gd name="T13" fmla="*/ 36 h 112"/>
                  <a:gd name="T14" fmla="*/ 0 w 270"/>
                  <a:gd name="T15" fmla="*/ 49 h 112"/>
                  <a:gd name="T16" fmla="*/ 9 w 270"/>
                  <a:gd name="T17" fmla="*/ 78 h 112"/>
                  <a:gd name="T18" fmla="*/ 27 w 270"/>
                  <a:gd name="T19" fmla="*/ 84 h 112"/>
                  <a:gd name="T20" fmla="*/ 74 w 270"/>
                  <a:gd name="T21" fmla="*/ 88 h 112"/>
                  <a:gd name="T22" fmla="*/ 85 w 270"/>
                  <a:gd name="T23" fmla="*/ 88 h 112"/>
                  <a:gd name="T24" fmla="*/ 97 w 270"/>
                  <a:gd name="T25" fmla="*/ 76 h 112"/>
                  <a:gd name="T26" fmla="*/ 112 w 270"/>
                  <a:gd name="T27" fmla="*/ 81 h 112"/>
                  <a:gd name="T28" fmla="*/ 124 w 270"/>
                  <a:gd name="T29" fmla="*/ 76 h 112"/>
                  <a:gd name="T30" fmla="*/ 144 w 270"/>
                  <a:gd name="T31" fmla="*/ 73 h 112"/>
                  <a:gd name="T32" fmla="*/ 157 w 270"/>
                  <a:gd name="T33" fmla="*/ 76 h 112"/>
                  <a:gd name="T34" fmla="*/ 159 w 270"/>
                  <a:gd name="T35" fmla="*/ 64 h 112"/>
                  <a:gd name="T36" fmla="*/ 166 w 270"/>
                  <a:gd name="T37" fmla="*/ 62 h 112"/>
                  <a:gd name="T38" fmla="*/ 185 w 270"/>
                  <a:gd name="T39" fmla="*/ 79 h 112"/>
                  <a:gd name="T40" fmla="*/ 185 w 270"/>
                  <a:gd name="T41" fmla="*/ 93 h 112"/>
                  <a:gd name="T42" fmla="*/ 194 w 270"/>
                  <a:gd name="T43" fmla="*/ 91 h 112"/>
                  <a:gd name="T44" fmla="*/ 200 w 270"/>
                  <a:gd name="T45" fmla="*/ 97 h 112"/>
                  <a:gd name="T46" fmla="*/ 210 w 270"/>
                  <a:gd name="T47" fmla="*/ 99 h 112"/>
                  <a:gd name="T48" fmla="*/ 226 w 270"/>
                  <a:gd name="T49" fmla="*/ 100 h 112"/>
                  <a:gd name="T50" fmla="*/ 250 w 270"/>
                  <a:gd name="T51" fmla="*/ 108 h 112"/>
                  <a:gd name="T52" fmla="*/ 270 w 270"/>
                  <a:gd name="T53" fmla="*/ 100 h 112"/>
                  <a:gd name="T54" fmla="*/ 256 w 270"/>
                  <a:gd name="T55" fmla="*/ 91 h 112"/>
                  <a:gd name="T56" fmla="*/ 248 w 270"/>
                  <a:gd name="T57" fmla="*/ 84 h 112"/>
                  <a:gd name="T58" fmla="*/ 218 w 270"/>
                  <a:gd name="T59" fmla="*/ 81 h 112"/>
                  <a:gd name="T60" fmla="*/ 203 w 270"/>
                  <a:gd name="T61" fmla="*/ 78 h 112"/>
                  <a:gd name="T62" fmla="*/ 197 w 270"/>
                  <a:gd name="T63" fmla="*/ 70 h 112"/>
                  <a:gd name="T64" fmla="*/ 182 w 270"/>
                  <a:gd name="T65" fmla="*/ 62 h 112"/>
                  <a:gd name="T66" fmla="*/ 177 w 270"/>
                  <a:gd name="T67" fmla="*/ 46 h 112"/>
                  <a:gd name="T68" fmla="*/ 166 w 270"/>
                  <a:gd name="T69" fmla="*/ 40 h 112"/>
                  <a:gd name="T70" fmla="*/ 151 w 270"/>
                  <a:gd name="T71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70" h="112">
                    <a:moveTo>
                      <a:pt x="151" y="21"/>
                    </a:moveTo>
                    <a:lnTo>
                      <a:pt x="139" y="17"/>
                    </a:lnTo>
                    <a:lnTo>
                      <a:pt x="109" y="8"/>
                    </a:lnTo>
                    <a:lnTo>
                      <a:pt x="103" y="5"/>
                    </a:lnTo>
                    <a:lnTo>
                      <a:pt x="97" y="2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83" y="0"/>
                    </a:lnTo>
                    <a:lnTo>
                      <a:pt x="59" y="5"/>
                    </a:lnTo>
                    <a:lnTo>
                      <a:pt x="39" y="3"/>
                    </a:lnTo>
                    <a:lnTo>
                      <a:pt x="31" y="3"/>
                    </a:lnTo>
                    <a:lnTo>
                      <a:pt x="1" y="15"/>
                    </a:lnTo>
                    <a:lnTo>
                      <a:pt x="6" y="20"/>
                    </a:lnTo>
                    <a:lnTo>
                      <a:pt x="6" y="36"/>
                    </a:lnTo>
                    <a:lnTo>
                      <a:pt x="4" y="44"/>
                    </a:lnTo>
                    <a:lnTo>
                      <a:pt x="0" y="49"/>
                    </a:lnTo>
                    <a:lnTo>
                      <a:pt x="6" y="62"/>
                    </a:lnTo>
                    <a:lnTo>
                      <a:pt x="9" y="78"/>
                    </a:lnTo>
                    <a:lnTo>
                      <a:pt x="22" y="79"/>
                    </a:lnTo>
                    <a:lnTo>
                      <a:pt x="27" y="84"/>
                    </a:lnTo>
                    <a:lnTo>
                      <a:pt x="50" y="82"/>
                    </a:lnTo>
                    <a:lnTo>
                      <a:pt x="74" y="88"/>
                    </a:lnTo>
                    <a:lnTo>
                      <a:pt x="81" y="85"/>
                    </a:lnTo>
                    <a:lnTo>
                      <a:pt x="85" y="88"/>
                    </a:lnTo>
                    <a:lnTo>
                      <a:pt x="92" y="87"/>
                    </a:lnTo>
                    <a:lnTo>
                      <a:pt x="97" y="76"/>
                    </a:lnTo>
                    <a:lnTo>
                      <a:pt x="106" y="76"/>
                    </a:lnTo>
                    <a:lnTo>
                      <a:pt x="112" y="81"/>
                    </a:lnTo>
                    <a:lnTo>
                      <a:pt x="115" y="78"/>
                    </a:lnTo>
                    <a:lnTo>
                      <a:pt x="124" y="76"/>
                    </a:lnTo>
                    <a:lnTo>
                      <a:pt x="136" y="79"/>
                    </a:lnTo>
                    <a:lnTo>
                      <a:pt x="144" y="73"/>
                    </a:lnTo>
                    <a:lnTo>
                      <a:pt x="154" y="78"/>
                    </a:lnTo>
                    <a:lnTo>
                      <a:pt x="157" y="76"/>
                    </a:lnTo>
                    <a:lnTo>
                      <a:pt x="160" y="68"/>
                    </a:lnTo>
                    <a:lnTo>
                      <a:pt x="159" y="64"/>
                    </a:lnTo>
                    <a:lnTo>
                      <a:pt x="166" y="59"/>
                    </a:lnTo>
                    <a:lnTo>
                      <a:pt x="166" y="62"/>
                    </a:lnTo>
                    <a:lnTo>
                      <a:pt x="182" y="73"/>
                    </a:lnTo>
                    <a:lnTo>
                      <a:pt x="185" y="79"/>
                    </a:lnTo>
                    <a:lnTo>
                      <a:pt x="191" y="82"/>
                    </a:lnTo>
                    <a:lnTo>
                      <a:pt x="185" y="93"/>
                    </a:lnTo>
                    <a:lnTo>
                      <a:pt x="191" y="96"/>
                    </a:lnTo>
                    <a:lnTo>
                      <a:pt x="194" y="91"/>
                    </a:lnTo>
                    <a:lnTo>
                      <a:pt x="197" y="93"/>
                    </a:lnTo>
                    <a:lnTo>
                      <a:pt x="200" y="97"/>
                    </a:lnTo>
                    <a:lnTo>
                      <a:pt x="206" y="96"/>
                    </a:lnTo>
                    <a:lnTo>
                      <a:pt x="210" y="99"/>
                    </a:lnTo>
                    <a:lnTo>
                      <a:pt x="218" y="102"/>
                    </a:lnTo>
                    <a:lnTo>
                      <a:pt x="226" y="100"/>
                    </a:lnTo>
                    <a:lnTo>
                      <a:pt x="238" y="102"/>
                    </a:lnTo>
                    <a:lnTo>
                      <a:pt x="250" y="108"/>
                    </a:lnTo>
                    <a:lnTo>
                      <a:pt x="262" y="112"/>
                    </a:lnTo>
                    <a:lnTo>
                      <a:pt x="270" y="100"/>
                    </a:lnTo>
                    <a:lnTo>
                      <a:pt x="261" y="96"/>
                    </a:lnTo>
                    <a:lnTo>
                      <a:pt x="256" y="91"/>
                    </a:lnTo>
                    <a:lnTo>
                      <a:pt x="256" y="87"/>
                    </a:lnTo>
                    <a:lnTo>
                      <a:pt x="248" y="84"/>
                    </a:lnTo>
                    <a:lnTo>
                      <a:pt x="227" y="85"/>
                    </a:lnTo>
                    <a:lnTo>
                      <a:pt x="218" y="81"/>
                    </a:lnTo>
                    <a:lnTo>
                      <a:pt x="209" y="81"/>
                    </a:lnTo>
                    <a:lnTo>
                      <a:pt x="203" y="78"/>
                    </a:lnTo>
                    <a:lnTo>
                      <a:pt x="201" y="73"/>
                    </a:lnTo>
                    <a:lnTo>
                      <a:pt x="197" y="70"/>
                    </a:lnTo>
                    <a:lnTo>
                      <a:pt x="191" y="70"/>
                    </a:lnTo>
                    <a:lnTo>
                      <a:pt x="182" y="62"/>
                    </a:lnTo>
                    <a:lnTo>
                      <a:pt x="179" y="52"/>
                    </a:lnTo>
                    <a:lnTo>
                      <a:pt x="177" y="46"/>
                    </a:lnTo>
                    <a:lnTo>
                      <a:pt x="176" y="47"/>
                    </a:lnTo>
                    <a:lnTo>
                      <a:pt x="166" y="40"/>
                    </a:lnTo>
                    <a:lnTo>
                      <a:pt x="157" y="27"/>
                    </a:lnTo>
                    <a:lnTo>
                      <a:pt x="15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9" name="Freeform 3361">
                <a:extLst>
                  <a:ext uri="{FF2B5EF4-FFF2-40B4-BE49-F238E27FC236}">
                    <a16:creationId xmlns:a16="http://schemas.microsoft.com/office/drawing/2014/main" id="{516DBE24-F3CE-FA68-70FA-FF79B012C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440"/>
                <a:ext cx="135" cy="56"/>
              </a:xfrm>
              <a:custGeom>
                <a:avLst/>
                <a:gdLst>
                  <a:gd name="T0" fmla="*/ 157 w 270"/>
                  <a:gd name="T1" fmla="*/ 27 h 112"/>
                  <a:gd name="T2" fmla="*/ 176 w 270"/>
                  <a:gd name="T3" fmla="*/ 47 h 112"/>
                  <a:gd name="T4" fmla="*/ 179 w 270"/>
                  <a:gd name="T5" fmla="*/ 52 h 112"/>
                  <a:gd name="T6" fmla="*/ 191 w 270"/>
                  <a:gd name="T7" fmla="*/ 70 h 112"/>
                  <a:gd name="T8" fmla="*/ 201 w 270"/>
                  <a:gd name="T9" fmla="*/ 73 h 112"/>
                  <a:gd name="T10" fmla="*/ 209 w 270"/>
                  <a:gd name="T11" fmla="*/ 81 h 112"/>
                  <a:gd name="T12" fmla="*/ 227 w 270"/>
                  <a:gd name="T13" fmla="*/ 85 h 112"/>
                  <a:gd name="T14" fmla="*/ 256 w 270"/>
                  <a:gd name="T15" fmla="*/ 87 h 112"/>
                  <a:gd name="T16" fmla="*/ 261 w 270"/>
                  <a:gd name="T17" fmla="*/ 96 h 112"/>
                  <a:gd name="T18" fmla="*/ 262 w 270"/>
                  <a:gd name="T19" fmla="*/ 112 h 112"/>
                  <a:gd name="T20" fmla="*/ 238 w 270"/>
                  <a:gd name="T21" fmla="*/ 102 h 112"/>
                  <a:gd name="T22" fmla="*/ 218 w 270"/>
                  <a:gd name="T23" fmla="*/ 102 h 112"/>
                  <a:gd name="T24" fmla="*/ 206 w 270"/>
                  <a:gd name="T25" fmla="*/ 96 h 112"/>
                  <a:gd name="T26" fmla="*/ 197 w 270"/>
                  <a:gd name="T27" fmla="*/ 93 h 112"/>
                  <a:gd name="T28" fmla="*/ 191 w 270"/>
                  <a:gd name="T29" fmla="*/ 96 h 112"/>
                  <a:gd name="T30" fmla="*/ 191 w 270"/>
                  <a:gd name="T31" fmla="*/ 82 h 112"/>
                  <a:gd name="T32" fmla="*/ 182 w 270"/>
                  <a:gd name="T33" fmla="*/ 73 h 112"/>
                  <a:gd name="T34" fmla="*/ 166 w 270"/>
                  <a:gd name="T35" fmla="*/ 59 h 112"/>
                  <a:gd name="T36" fmla="*/ 160 w 270"/>
                  <a:gd name="T37" fmla="*/ 68 h 112"/>
                  <a:gd name="T38" fmla="*/ 154 w 270"/>
                  <a:gd name="T39" fmla="*/ 78 h 112"/>
                  <a:gd name="T40" fmla="*/ 136 w 270"/>
                  <a:gd name="T41" fmla="*/ 79 h 112"/>
                  <a:gd name="T42" fmla="*/ 115 w 270"/>
                  <a:gd name="T43" fmla="*/ 78 h 112"/>
                  <a:gd name="T44" fmla="*/ 106 w 270"/>
                  <a:gd name="T45" fmla="*/ 76 h 112"/>
                  <a:gd name="T46" fmla="*/ 92 w 270"/>
                  <a:gd name="T47" fmla="*/ 87 h 112"/>
                  <a:gd name="T48" fmla="*/ 81 w 270"/>
                  <a:gd name="T49" fmla="*/ 85 h 112"/>
                  <a:gd name="T50" fmla="*/ 50 w 270"/>
                  <a:gd name="T51" fmla="*/ 82 h 112"/>
                  <a:gd name="T52" fmla="*/ 22 w 270"/>
                  <a:gd name="T53" fmla="*/ 79 h 112"/>
                  <a:gd name="T54" fmla="*/ 6 w 270"/>
                  <a:gd name="T55" fmla="*/ 62 h 112"/>
                  <a:gd name="T56" fmla="*/ 4 w 270"/>
                  <a:gd name="T57" fmla="*/ 44 h 112"/>
                  <a:gd name="T58" fmla="*/ 6 w 270"/>
                  <a:gd name="T59" fmla="*/ 20 h 112"/>
                  <a:gd name="T60" fmla="*/ 31 w 270"/>
                  <a:gd name="T61" fmla="*/ 3 h 112"/>
                  <a:gd name="T62" fmla="*/ 59 w 270"/>
                  <a:gd name="T63" fmla="*/ 5 h 112"/>
                  <a:gd name="T64" fmla="*/ 92 w 270"/>
                  <a:gd name="T65" fmla="*/ 2 h 112"/>
                  <a:gd name="T66" fmla="*/ 97 w 270"/>
                  <a:gd name="T67" fmla="*/ 2 h 112"/>
                  <a:gd name="T68" fmla="*/ 109 w 270"/>
                  <a:gd name="T69" fmla="*/ 8 h 112"/>
                  <a:gd name="T70" fmla="*/ 151 w 270"/>
                  <a:gd name="T71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70" h="112">
                    <a:moveTo>
                      <a:pt x="151" y="21"/>
                    </a:moveTo>
                    <a:lnTo>
                      <a:pt x="157" y="27"/>
                    </a:lnTo>
                    <a:lnTo>
                      <a:pt x="166" y="40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9" y="52"/>
                    </a:lnTo>
                    <a:lnTo>
                      <a:pt x="182" y="62"/>
                    </a:lnTo>
                    <a:lnTo>
                      <a:pt x="191" y="70"/>
                    </a:lnTo>
                    <a:lnTo>
                      <a:pt x="197" y="70"/>
                    </a:lnTo>
                    <a:lnTo>
                      <a:pt x="201" y="73"/>
                    </a:lnTo>
                    <a:lnTo>
                      <a:pt x="203" y="78"/>
                    </a:lnTo>
                    <a:lnTo>
                      <a:pt x="209" y="81"/>
                    </a:lnTo>
                    <a:lnTo>
                      <a:pt x="218" y="81"/>
                    </a:lnTo>
                    <a:lnTo>
                      <a:pt x="227" y="85"/>
                    </a:lnTo>
                    <a:lnTo>
                      <a:pt x="248" y="84"/>
                    </a:lnTo>
                    <a:lnTo>
                      <a:pt x="256" y="87"/>
                    </a:lnTo>
                    <a:lnTo>
                      <a:pt x="256" y="91"/>
                    </a:lnTo>
                    <a:lnTo>
                      <a:pt x="261" y="96"/>
                    </a:lnTo>
                    <a:lnTo>
                      <a:pt x="270" y="100"/>
                    </a:lnTo>
                    <a:lnTo>
                      <a:pt x="262" y="112"/>
                    </a:lnTo>
                    <a:lnTo>
                      <a:pt x="250" y="108"/>
                    </a:lnTo>
                    <a:lnTo>
                      <a:pt x="238" y="102"/>
                    </a:lnTo>
                    <a:lnTo>
                      <a:pt x="226" y="100"/>
                    </a:lnTo>
                    <a:lnTo>
                      <a:pt x="218" y="102"/>
                    </a:lnTo>
                    <a:lnTo>
                      <a:pt x="210" y="99"/>
                    </a:lnTo>
                    <a:lnTo>
                      <a:pt x="206" y="96"/>
                    </a:lnTo>
                    <a:lnTo>
                      <a:pt x="200" y="97"/>
                    </a:lnTo>
                    <a:lnTo>
                      <a:pt x="197" y="93"/>
                    </a:lnTo>
                    <a:lnTo>
                      <a:pt x="194" y="91"/>
                    </a:lnTo>
                    <a:lnTo>
                      <a:pt x="191" y="96"/>
                    </a:lnTo>
                    <a:lnTo>
                      <a:pt x="185" y="93"/>
                    </a:lnTo>
                    <a:lnTo>
                      <a:pt x="191" y="82"/>
                    </a:lnTo>
                    <a:lnTo>
                      <a:pt x="185" y="79"/>
                    </a:lnTo>
                    <a:lnTo>
                      <a:pt x="182" y="73"/>
                    </a:lnTo>
                    <a:lnTo>
                      <a:pt x="166" y="62"/>
                    </a:lnTo>
                    <a:lnTo>
                      <a:pt x="166" y="59"/>
                    </a:lnTo>
                    <a:lnTo>
                      <a:pt x="159" y="64"/>
                    </a:lnTo>
                    <a:lnTo>
                      <a:pt x="160" y="68"/>
                    </a:lnTo>
                    <a:lnTo>
                      <a:pt x="157" y="76"/>
                    </a:lnTo>
                    <a:lnTo>
                      <a:pt x="154" y="78"/>
                    </a:lnTo>
                    <a:lnTo>
                      <a:pt x="144" y="73"/>
                    </a:lnTo>
                    <a:lnTo>
                      <a:pt x="136" y="79"/>
                    </a:lnTo>
                    <a:lnTo>
                      <a:pt x="124" y="76"/>
                    </a:lnTo>
                    <a:lnTo>
                      <a:pt x="115" y="78"/>
                    </a:lnTo>
                    <a:lnTo>
                      <a:pt x="112" y="81"/>
                    </a:lnTo>
                    <a:lnTo>
                      <a:pt x="106" y="76"/>
                    </a:lnTo>
                    <a:lnTo>
                      <a:pt x="97" y="76"/>
                    </a:lnTo>
                    <a:lnTo>
                      <a:pt x="92" y="87"/>
                    </a:lnTo>
                    <a:lnTo>
                      <a:pt x="85" y="88"/>
                    </a:lnTo>
                    <a:lnTo>
                      <a:pt x="81" y="85"/>
                    </a:lnTo>
                    <a:lnTo>
                      <a:pt x="74" y="88"/>
                    </a:lnTo>
                    <a:lnTo>
                      <a:pt x="50" y="82"/>
                    </a:lnTo>
                    <a:lnTo>
                      <a:pt x="27" y="84"/>
                    </a:lnTo>
                    <a:lnTo>
                      <a:pt x="22" y="79"/>
                    </a:lnTo>
                    <a:lnTo>
                      <a:pt x="9" y="78"/>
                    </a:lnTo>
                    <a:lnTo>
                      <a:pt x="6" y="62"/>
                    </a:lnTo>
                    <a:lnTo>
                      <a:pt x="0" y="49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6" y="20"/>
                    </a:lnTo>
                    <a:lnTo>
                      <a:pt x="1" y="15"/>
                    </a:lnTo>
                    <a:lnTo>
                      <a:pt x="31" y="3"/>
                    </a:lnTo>
                    <a:lnTo>
                      <a:pt x="39" y="3"/>
                    </a:lnTo>
                    <a:lnTo>
                      <a:pt x="59" y="5"/>
                    </a:lnTo>
                    <a:lnTo>
                      <a:pt x="83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7" y="2"/>
                    </a:lnTo>
                    <a:lnTo>
                      <a:pt x="103" y="5"/>
                    </a:lnTo>
                    <a:lnTo>
                      <a:pt x="109" y="8"/>
                    </a:lnTo>
                    <a:lnTo>
                      <a:pt x="139" y="17"/>
                    </a:lnTo>
                    <a:lnTo>
                      <a:pt x="151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0" name="Freeform 3362">
                <a:extLst>
                  <a:ext uri="{FF2B5EF4-FFF2-40B4-BE49-F238E27FC236}">
                    <a16:creationId xmlns:a16="http://schemas.microsoft.com/office/drawing/2014/main" id="{9F5EA8A0-2888-A05B-77E4-FBA7E085D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440"/>
                <a:ext cx="135" cy="56"/>
              </a:xfrm>
              <a:custGeom>
                <a:avLst/>
                <a:gdLst>
                  <a:gd name="T0" fmla="*/ 157 w 270"/>
                  <a:gd name="T1" fmla="*/ 27 h 112"/>
                  <a:gd name="T2" fmla="*/ 176 w 270"/>
                  <a:gd name="T3" fmla="*/ 47 h 112"/>
                  <a:gd name="T4" fmla="*/ 179 w 270"/>
                  <a:gd name="T5" fmla="*/ 52 h 112"/>
                  <a:gd name="T6" fmla="*/ 191 w 270"/>
                  <a:gd name="T7" fmla="*/ 70 h 112"/>
                  <a:gd name="T8" fmla="*/ 201 w 270"/>
                  <a:gd name="T9" fmla="*/ 73 h 112"/>
                  <a:gd name="T10" fmla="*/ 209 w 270"/>
                  <a:gd name="T11" fmla="*/ 81 h 112"/>
                  <a:gd name="T12" fmla="*/ 227 w 270"/>
                  <a:gd name="T13" fmla="*/ 85 h 112"/>
                  <a:gd name="T14" fmla="*/ 256 w 270"/>
                  <a:gd name="T15" fmla="*/ 87 h 112"/>
                  <a:gd name="T16" fmla="*/ 261 w 270"/>
                  <a:gd name="T17" fmla="*/ 96 h 112"/>
                  <a:gd name="T18" fmla="*/ 262 w 270"/>
                  <a:gd name="T19" fmla="*/ 112 h 112"/>
                  <a:gd name="T20" fmla="*/ 238 w 270"/>
                  <a:gd name="T21" fmla="*/ 102 h 112"/>
                  <a:gd name="T22" fmla="*/ 218 w 270"/>
                  <a:gd name="T23" fmla="*/ 102 h 112"/>
                  <a:gd name="T24" fmla="*/ 206 w 270"/>
                  <a:gd name="T25" fmla="*/ 96 h 112"/>
                  <a:gd name="T26" fmla="*/ 197 w 270"/>
                  <a:gd name="T27" fmla="*/ 93 h 112"/>
                  <a:gd name="T28" fmla="*/ 191 w 270"/>
                  <a:gd name="T29" fmla="*/ 96 h 112"/>
                  <a:gd name="T30" fmla="*/ 191 w 270"/>
                  <a:gd name="T31" fmla="*/ 82 h 112"/>
                  <a:gd name="T32" fmla="*/ 182 w 270"/>
                  <a:gd name="T33" fmla="*/ 73 h 112"/>
                  <a:gd name="T34" fmla="*/ 166 w 270"/>
                  <a:gd name="T35" fmla="*/ 59 h 112"/>
                  <a:gd name="T36" fmla="*/ 160 w 270"/>
                  <a:gd name="T37" fmla="*/ 68 h 112"/>
                  <a:gd name="T38" fmla="*/ 154 w 270"/>
                  <a:gd name="T39" fmla="*/ 78 h 112"/>
                  <a:gd name="T40" fmla="*/ 136 w 270"/>
                  <a:gd name="T41" fmla="*/ 79 h 112"/>
                  <a:gd name="T42" fmla="*/ 115 w 270"/>
                  <a:gd name="T43" fmla="*/ 78 h 112"/>
                  <a:gd name="T44" fmla="*/ 106 w 270"/>
                  <a:gd name="T45" fmla="*/ 76 h 112"/>
                  <a:gd name="T46" fmla="*/ 92 w 270"/>
                  <a:gd name="T47" fmla="*/ 87 h 112"/>
                  <a:gd name="T48" fmla="*/ 81 w 270"/>
                  <a:gd name="T49" fmla="*/ 85 h 112"/>
                  <a:gd name="T50" fmla="*/ 50 w 270"/>
                  <a:gd name="T51" fmla="*/ 82 h 112"/>
                  <a:gd name="T52" fmla="*/ 22 w 270"/>
                  <a:gd name="T53" fmla="*/ 79 h 112"/>
                  <a:gd name="T54" fmla="*/ 6 w 270"/>
                  <a:gd name="T55" fmla="*/ 62 h 112"/>
                  <a:gd name="T56" fmla="*/ 4 w 270"/>
                  <a:gd name="T57" fmla="*/ 44 h 112"/>
                  <a:gd name="T58" fmla="*/ 6 w 270"/>
                  <a:gd name="T59" fmla="*/ 20 h 112"/>
                  <a:gd name="T60" fmla="*/ 31 w 270"/>
                  <a:gd name="T61" fmla="*/ 3 h 112"/>
                  <a:gd name="T62" fmla="*/ 59 w 270"/>
                  <a:gd name="T63" fmla="*/ 5 h 112"/>
                  <a:gd name="T64" fmla="*/ 92 w 270"/>
                  <a:gd name="T65" fmla="*/ 2 h 112"/>
                  <a:gd name="T66" fmla="*/ 97 w 270"/>
                  <a:gd name="T67" fmla="*/ 2 h 112"/>
                  <a:gd name="T68" fmla="*/ 109 w 270"/>
                  <a:gd name="T69" fmla="*/ 8 h 112"/>
                  <a:gd name="T70" fmla="*/ 151 w 270"/>
                  <a:gd name="T71" fmla="*/ 2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70" h="112">
                    <a:moveTo>
                      <a:pt x="151" y="21"/>
                    </a:moveTo>
                    <a:lnTo>
                      <a:pt x="157" y="27"/>
                    </a:lnTo>
                    <a:lnTo>
                      <a:pt x="166" y="40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9" y="52"/>
                    </a:lnTo>
                    <a:lnTo>
                      <a:pt x="182" y="62"/>
                    </a:lnTo>
                    <a:lnTo>
                      <a:pt x="191" y="70"/>
                    </a:lnTo>
                    <a:lnTo>
                      <a:pt x="197" y="70"/>
                    </a:lnTo>
                    <a:lnTo>
                      <a:pt x="201" y="73"/>
                    </a:lnTo>
                    <a:lnTo>
                      <a:pt x="203" y="78"/>
                    </a:lnTo>
                    <a:lnTo>
                      <a:pt x="209" y="81"/>
                    </a:lnTo>
                    <a:lnTo>
                      <a:pt x="218" y="81"/>
                    </a:lnTo>
                    <a:lnTo>
                      <a:pt x="227" y="85"/>
                    </a:lnTo>
                    <a:lnTo>
                      <a:pt x="248" y="84"/>
                    </a:lnTo>
                    <a:lnTo>
                      <a:pt x="256" y="87"/>
                    </a:lnTo>
                    <a:lnTo>
                      <a:pt x="256" y="91"/>
                    </a:lnTo>
                    <a:lnTo>
                      <a:pt x="261" y="96"/>
                    </a:lnTo>
                    <a:lnTo>
                      <a:pt x="270" y="100"/>
                    </a:lnTo>
                    <a:lnTo>
                      <a:pt x="262" y="112"/>
                    </a:lnTo>
                    <a:lnTo>
                      <a:pt x="250" y="108"/>
                    </a:lnTo>
                    <a:lnTo>
                      <a:pt x="238" y="102"/>
                    </a:lnTo>
                    <a:lnTo>
                      <a:pt x="226" y="100"/>
                    </a:lnTo>
                    <a:lnTo>
                      <a:pt x="218" y="102"/>
                    </a:lnTo>
                    <a:lnTo>
                      <a:pt x="210" y="99"/>
                    </a:lnTo>
                    <a:lnTo>
                      <a:pt x="206" y="96"/>
                    </a:lnTo>
                    <a:lnTo>
                      <a:pt x="200" y="97"/>
                    </a:lnTo>
                    <a:lnTo>
                      <a:pt x="197" y="93"/>
                    </a:lnTo>
                    <a:lnTo>
                      <a:pt x="194" y="91"/>
                    </a:lnTo>
                    <a:lnTo>
                      <a:pt x="191" y="96"/>
                    </a:lnTo>
                    <a:lnTo>
                      <a:pt x="185" y="93"/>
                    </a:lnTo>
                    <a:lnTo>
                      <a:pt x="191" y="82"/>
                    </a:lnTo>
                    <a:lnTo>
                      <a:pt x="185" y="79"/>
                    </a:lnTo>
                    <a:lnTo>
                      <a:pt x="182" y="73"/>
                    </a:lnTo>
                    <a:lnTo>
                      <a:pt x="166" y="62"/>
                    </a:lnTo>
                    <a:lnTo>
                      <a:pt x="166" y="59"/>
                    </a:lnTo>
                    <a:lnTo>
                      <a:pt x="159" y="64"/>
                    </a:lnTo>
                    <a:lnTo>
                      <a:pt x="160" y="68"/>
                    </a:lnTo>
                    <a:lnTo>
                      <a:pt x="157" y="76"/>
                    </a:lnTo>
                    <a:lnTo>
                      <a:pt x="154" y="78"/>
                    </a:lnTo>
                    <a:lnTo>
                      <a:pt x="144" y="73"/>
                    </a:lnTo>
                    <a:lnTo>
                      <a:pt x="136" y="79"/>
                    </a:lnTo>
                    <a:lnTo>
                      <a:pt x="124" y="76"/>
                    </a:lnTo>
                    <a:lnTo>
                      <a:pt x="115" y="78"/>
                    </a:lnTo>
                    <a:lnTo>
                      <a:pt x="112" y="81"/>
                    </a:lnTo>
                    <a:lnTo>
                      <a:pt x="106" y="76"/>
                    </a:lnTo>
                    <a:lnTo>
                      <a:pt x="97" y="76"/>
                    </a:lnTo>
                    <a:lnTo>
                      <a:pt x="92" y="87"/>
                    </a:lnTo>
                    <a:lnTo>
                      <a:pt x="85" y="88"/>
                    </a:lnTo>
                    <a:lnTo>
                      <a:pt x="81" y="85"/>
                    </a:lnTo>
                    <a:lnTo>
                      <a:pt x="74" y="88"/>
                    </a:lnTo>
                    <a:lnTo>
                      <a:pt x="50" y="82"/>
                    </a:lnTo>
                    <a:lnTo>
                      <a:pt x="27" y="84"/>
                    </a:lnTo>
                    <a:lnTo>
                      <a:pt x="22" y="79"/>
                    </a:lnTo>
                    <a:lnTo>
                      <a:pt x="9" y="78"/>
                    </a:lnTo>
                    <a:lnTo>
                      <a:pt x="6" y="62"/>
                    </a:lnTo>
                    <a:lnTo>
                      <a:pt x="0" y="49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6" y="20"/>
                    </a:lnTo>
                    <a:lnTo>
                      <a:pt x="1" y="15"/>
                    </a:lnTo>
                    <a:lnTo>
                      <a:pt x="31" y="3"/>
                    </a:lnTo>
                    <a:lnTo>
                      <a:pt x="39" y="3"/>
                    </a:lnTo>
                    <a:lnTo>
                      <a:pt x="59" y="5"/>
                    </a:lnTo>
                    <a:lnTo>
                      <a:pt x="83" y="0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7" y="2"/>
                    </a:lnTo>
                    <a:lnTo>
                      <a:pt x="103" y="5"/>
                    </a:lnTo>
                    <a:lnTo>
                      <a:pt x="109" y="8"/>
                    </a:lnTo>
                    <a:lnTo>
                      <a:pt x="139" y="17"/>
                    </a:lnTo>
                    <a:lnTo>
                      <a:pt x="151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1" name="Freeform 3363">
                <a:extLst>
                  <a:ext uri="{FF2B5EF4-FFF2-40B4-BE49-F238E27FC236}">
                    <a16:creationId xmlns:a16="http://schemas.microsoft.com/office/drawing/2014/main" id="{E2CC69ED-03F5-8ADF-FEB1-81B39A93B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446"/>
                <a:ext cx="53" cy="44"/>
              </a:xfrm>
              <a:custGeom>
                <a:avLst/>
                <a:gdLst>
                  <a:gd name="T0" fmla="*/ 98 w 104"/>
                  <a:gd name="T1" fmla="*/ 3 h 88"/>
                  <a:gd name="T2" fmla="*/ 94 w 104"/>
                  <a:gd name="T3" fmla="*/ 0 h 88"/>
                  <a:gd name="T4" fmla="*/ 85 w 104"/>
                  <a:gd name="T5" fmla="*/ 9 h 88"/>
                  <a:gd name="T6" fmla="*/ 75 w 104"/>
                  <a:gd name="T7" fmla="*/ 14 h 88"/>
                  <a:gd name="T8" fmla="*/ 68 w 104"/>
                  <a:gd name="T9" fmla="*/ 11 h 88"/>
                  <a:gd name="T10" fmla="*/ 68 w 104"/>
                  <a:gd name="T11" fmla="*/ 17 h 88"/>
                  <a:gd name="T12" fmla="*/ 66 w 104"/>
                  <a:gd name="T13" fmla="*/ 20 h 88"/>
                  <a:gd name="T14" fmla="*/ 62 w 104"/>
                  <a:gd name="T15" fmla="*/ 32 h 88"/>
                  <a:gd name="T16" fmla="*/ 59 w 104"/>
                  <a:gd name="T17" fmla="*/ 35 h 88"/>
                  <a:gd name="T18" fmla="*/ 54 w 104"/>
                  <a:gd name="T19" fmla="*/ 44 h 88"/>
                  <a:gd name="T20" fmla="*/ 48 w 104"/>
                  <a:gd name="T21" fmla="*/ 47 h 88"/>
                  <a:gd name="T22" fmla="*/ 42 w 104"/>
                  <a:gd name="T23" fmla="*/ 47 h 88"/>
                  <a:gd name="T24" fmla="*/ 33 w 104"/>
                  <a:gd name="T25" fmla="*/ 55 h 88"/>
                  <a:gd name="T26" fmla="*/ 18 w 104"/>
                  <a:gd name="T27" fmla="*/ 50 h 88"/>
                  <a:gd name="T28" fmla="*/ 7 w 104"/>
                  <a:gd name="T29" fmla="*/ 40 h 88"/>
                  <a:gd name="T30" fmla="*/ 0 w 104"/>
                  <a:gd name="T31" fmla="*/ 40 h 88"/>
                  <a:gd name="T32" fmla="*/ 3 w 104"/>
                  <a:gd name="T33" fmla="*/ 50 h 88"/>
                  <a:gd name="T34" fmla="*/ 12 w 104"/>
                  <a:gd name="T35" fmla="*/ 58 h 88"/>
                  <a:gd name="T36" fmla="*/ 18 w 104"/>
                  <a:gd name="T37" fmla="*/ 58 h 88"/>
                  <a:gd name="T38" fmla="*/ 22 w 104"/>
                  <a:gd name="T39" fmla="*/ 61 h 88"/>
                  <a:gd name="T40" fmla="*/ 24 w 104"/>
                  <a:gd name="T41" fmla="*/ 66 h 88"/>
                  <a:gd name="T42" fmla="*/ 30 w 104"/>
                  <a:gd name="T43" fmla="*/ 69 h 88"/>
                  <a:gd name="T44" fmla="*/ 39 w 104"/>
                  <a:gd name="T45" fmla="*/ 69 h 88"/>
                  <a:gd name="T46" fmla="*/ 48 w 104"/>
                  <a:gd name="T47" fmla="*/ 73 h 88"/>
                  <a:gd name="T48" fmla="*/ 69 w 104"/>
                  <a:gd name="T49" fmla="*/ 72 h 88"/>
                  <a:gd name="T50" fmla="*/ 77 w 104"/>
                  <a:gd name="T51" fmla="*/ 75 h 88"/>
                  <a:gd name="T52" fmla="*/ 77 w 104"/>
                  <a:gd name="T53" fmla="*/ 79 h 88"/>
                  <a:gd name="T54" fmla="*/ 82 w 104"/>
                  <a:gd name="T55" fmla="*/ 84 h 88"/>
                  <a:gd name="T56" fmla="*/ 91 w 104"/>
                  <a:gd name="T57" fmla="*/ 88 h 88"/>
                  <a:gd name="T58" fmla="*/ 91 w 104"/>
                  <a:gd name="T59" fmla="*/ 84 h 88"/>
                  <a:gd name="T60" fmla="*/ 101 w 104"/>
                  <a:gd name="T61" fmla="*/ 87 h 88"/>
                  <a:gd name="T62" fmla="*/ 101 w 104"/>
                  <a:gd name="T63" fmla="*/ 81 h 88"/>
                  <a:gd name="T64" fmla="*/ 98 w 104"/>
                  <a:gd name="T65" fmla="*/ 78 h 88"/>
                  <a:gd name="T66" fmla="*/ 86 w 104"/>
                  <a:gd name="T67" fmla="*/ 73 h 88"/>
                  <a:gd name="T68" fmla="*/ 91 w 104"/>
                  <a:gd name="T69" fmla="*/ 67 h 88"/>
                  <a:gd name="T70" fmla="*/ 88 w 104"/>
                  <a:gd name="T71" fmla="*/ 64 h 88"/>
                  <a:gd name="T72" fmla="*/ 98 w 104"/>
                  <a:gd name="T73" fmla="*/ 44 h 88"/>
                  <a:gd name="T74" fmla="*/ 101 w 104"/>
                  <a:gd name="T75" fmla="*/ 41 h 88"/>
                  <a:gd name="T76" fmla="*/ 104 w 104"/>
                  <a:gd name="T77" fmla="*/ 34 h 88"/>
                  <a:gd name="T78" fmla="*/ 101 w 104"/>
                  <a:gd name="T79" fmla="*/ 31 h 88"/>
                  <a:gd name="T80" fmla="*/ 101 w 104"/>
                  <a:gd name="T81" fmla="*/ 24 h 88"/>
                  <a:gd name="T82" fmla="*/ 98 w 104"/>
                  <a:gd name="T83" fmla="*/ 17 h 88"/>
                  <a:gd name="T84" fmla="*/ 100 w 104"/>
                  <a:gd name="T85" fmla="*/ 9 h 88"/>
                  <a:gd name="T86" fmla="*/ 98 w 104"/>
                  <a:gd name="T87" fmla="*/ 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4" h="88">
                    <a:moveTo>
                      <a:pt x="98" y="3"/>
                    </a:moveTo>
                    <a:lnTo>
                      <a:pt x="94" y="0"/>
                    </a:lnTo>
                    <a:lnTo>
                      <a:pt x="85" y="9"/>
                    </a:lnTo>
                    <a:lnTo>
                      <a:pt x="75" y="14"/>
                    </a:lnTo>
                    <a:lnTo>
                      <a:pt x="68" y="11"/>
                    </a:lnTo>
                    <a:lnTo>
                      <a:pt x="68" y="17"/>
                    </a:lnTo>
                    <a:lnTo>
                      <a:pt x="66" y="20"/>
                    </a:lnTo>
                    <a:lnTo>
                      <a:pt x="62" y="32"/>
                    </a:lnTo>
                    <a:lnTo>
                      <a:pt x="59" y="35"/>
                    </a:lnTo>
                    <a:lnTo>
                      <a:pt x="54" y="44"/>
                    </a:lnTo>
                    <a:lnTo>
                      <a:pt x="48" y="47"/>
                    </a:lnTo>
                    <a:lnTo>
                      <a:pt x="42" y="47"/>
                    </a:lnTo>
                    <a:lnTo>
                      <a:pt x="33" y="55"/>
                    </a:lnTo>
                    <a:lnTo>
                      <a:pt x="18" y="50"/>
                    </a:lnTo>
                    <a:lnTo>
                      <a:pt x="7" y="40"/>
                    </a:lnTo>
                    <a:lnTo>
                      <a:pt x="0" y="40"/>
                    </a:lnTo>
                    <a:lnTo>
                      <a:pt x="3" y="50"/>
                    </a:lnTo>
                    <a:lnTo>
                      <a:pt x="12" y="58"/>
                    </a:lnTo>
                    <a:lnTo>
                      <a:pt x="18" y="58"/>
                    </a:lnTo>
                    <a:lnTo>
                      <a:pt x="22" y="61"/>
                    </a:lnTo>
                    <a:lnTo>
                      <a:pt x="24" y="66"/>
                    </a:lnTo>
                    <a:lnTo>
                      <a:pt x="30" y="69"/>
                    </a:lnTo>
                    <a:lnTo>
                      <a:pt x="39" y="69"/>
                    </a:lnTo>
                    <a:lnTo>
                      <a:pt x="48" y="73"/>
                    </a:lnTo>
                    <a:lnTo>
                      <a:pt x="69" y="72"/>
                    </a:lnTo>
                    <a:lnTo>
                      <a:pt x="77" y="75"/>
                    </a:lnTo>
                    <a:lnTo>
                      <a:pt x="77" y="79"/>
                    </a:lnTo>
                    <a:lnTo>
                      <a:pt x="82" y="84"/>
                    </a:lnTo>
                    <a:lnTo>
                      <a:pt x="91" y="88"/>
                    </a:lnTo>
                    <a:lnTo>
                      <a:pt x="91" y="84"/>
                    </a:lnTo>
                    <a:lnTo>
                      <a:pt x="101" y="87"/>
                    </a:lnTo>
                    <a:lnTo>
                      <a:pt x="101" y="81"/>
                    </a:lnTo>
                    <a:lnTo>
                      <a:pt x="98" y="78"/>
                    </a:lnTo>
                    <a:lnTo>
                      <a:pt x="86" y="73"/>
                    </a:lnTo>
                    <a:lnTo>
                      <a:pt x="91" y="67"/>
                    </a:lnTo>
                    <a:lnTo>
                      <a:pt x="88" y="64"/>
                    </a:lnTo>
                    <a:lnTo>
                      <a:pt x="98" y="44"/>
                    </a:lnTo>
                    <a:lnTo>
                      <a:pt x="101" y="41"/>
                    </a:lnTo>
                    <a:lnTo>
                      <a:pt x="104" y="34"/>
                    </a:lnTo>
                    <a:lnTo>
                      <a:pt x="101" y="31"/>
                    </a:lnTo>
                    <a:lnTo>
                      <a:pt x="101" y="24"/>
                    </a:lnTo>
                    <a:lnTo>
                      <a:pt x="98" y="17"/>
                    </a:lnTo>
                    <a:lnTo>
                      <a:pt x="100" y="9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2" name="Freeform 3364">
                <a:extLst>
                  <a:ext uri="{FF2B5EF4-FFF2-40B4-BE49-F238E27FC236}">
                    <a16:creationId xmlns:a16="http://schemas.microsoft.com/office/drawing/2014/main" id="{2C924ABE-99E3-C283-AD73-7ACA9B2DE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446"/>
                <a:ext cx="53" cy="44"/>
              </a:xfrm>
              <a:custGeom>
                <a:avLst/>
                <a:gdLst>
                  <a:gd name="T0" fmla="*/ 98 w 104"/>
                  <a:gd name="T1" fmla="*/ 3 h 88"/>
                  <a:gd name="T2" fmla="*/ 100 w 104"/>
                  <a:gd name="T3" fmla="*/ 9 h 88"/>
                  <a:gd name="T4" fmla="*/ 98 w 104"/>
                  <a:gd name="T5" fmla="*/ 17 h 88"/>
                  <a:gd name="T6" fmla="*/ 101 w 104"/>
                  <a:gd name="T7" fmla="*/ 24 h 88"/>
                  <a:gd name="T8" fmla="*/ 101 w 104"/>
                  <a:gd name="T9" fmla="*/ 31 h 88"/>
                  <a:gd name="T10" fmla="*/ 104 w 104"/>
                  <a:gd name="T11" fmla="*/ 34 h 88"/>
                  <a:gd name="T12" fmla="*/ 101 w 104"/>
                  <a:gd name="T13" fmla="*/ 41 h 88"/>
                  <a:gd name="T14" fmla="*/ 98 w 104"/>
                  <a:gd name="T15" fmla="*/ 44 h 88"/>
                  <a:gd name="T16" fmla="*/ 88 w 104"/>
                  <a:gd name="T17" fmla="*/ 64 h 88"/>
                  <a:gd name="T18" fmla="*/ 91 w 104"/>
                  <a:gd name="T19" fmla="*/ 67 h 88"/>
                  <a:gd name="T20" fmla="*/ 86 w 104"/>
                  <a:gd name="T21" fmla="*/ 73 h 88"/>
                  <a:gd name="T22" fmla="*/ 98 w 104"/>
                  <a:gd name="T23" fmla="*/ 78 h 88"/>
                  <a:gd name="T24" fmla="*/ 101 w 104"/>
                  <a:gd name="T25" fmla="*/ 81 h 88"/>
                  <a:gd name="T26" fmla="*/ 101 w 104"/>
                  <a:gd name="T27" fmla="*/ 87 h 88"/>
                  <a:gd name="T28" fmla="*/ 91 w 104"/>
                  <a:gd name="T29" fmla="*/ 84 h 88"/>
                  <a:gd name="T30" fmla="*/ 91 w 104"/>
                  <a:gd name="T31" fmla="*/ 88 h 88"/>
                  <a:gd name="T32" fmla="*/ 82 w 104"/>
                  <a:gd name="T33" fmla="*/ 84 h 88"/>
                  <a:gd name="T34" fmla="*/ 77 w 104"/>
                  <a:gd name="T35" fmla="*/ 79 h 88"/>
                  <a:gd name="T36" fmla="*/ 77 w 104"/>
                  <a:gd name="T37" fmla="*/ 75 h 88"/>
                  <a:gd name="T38" fmla="*/ 69 w 104"/>
                  <a:gd name="T39" fmla="*/ 72 h 88"/>
                  <a:gd name="T40" fmla="*/ 48 w 104"/>
                  <a:gd name="T41" fmla="*/ 73 h 88"/>
                  <a:gd name="T42" fmla="*/ 39 w 104"/>
                  <a:gd name="T43" fmla="*/ 69 h 88"/>
                  <a:gd name="T44" fmla="*/ 30 w 104"/>
                  <a:gd name="T45" fmla="*/ 69 h 88"/>
                  <a:gd name="T46" fmla="*/ 24 w 104"/>
                  <a:gd name="T47" fmla="*/ 66 h 88"/>
                  <a:gd name="T48" fmla="*/ 22 w 104"/>
                  <a:gd name="T49" fmla="*/ 61 h 88"/>
                  <a:gd name="T50" fmla="*/ 18 w 104"/>
                  <a:gd name="T51" fmla="*/ 58 h 88"/>
                  <a:gd name="T52" fmla="*/ 12 w 104"/>
                  <a:gd name="T53" fmla="*/ 58 h 88"/>
                  <a:gd name="T54" fmla="*/ 3 w 104"/>
                  <a:gd name="T55" fmla="*/ 50 h 88"/>
                  <a:gd name="T56" fmla="*/ 0 w 104"/>
                  <a:gd name="T57" fmla="*/ 40 h 88"/>
                  <a:gd name="T58" fmla="*/ 7 w 104"/>
                  <a:gd name="T59" fmla="*/ 40 h 88"/>
                  <a:gd name="T60" fmla="*/ 18 w 104"/>
                  <a:gd name="T61" fmla="*/ 50 h 88"/>
                  <a:gd name="T62" fmla="*/ 33 w 104"/>
                  <a:gd name="T63" fmla="*/ 55 h 88"/>
                  <a:gd name="T64" fmla="*/ 42 w 104"/>
                  <a:gd name="T65" fmla="*/ 47 h 88"/>
                  <a:gd name="T66" fmla="*/ 48 w 104"/>
                  <a:gd name="T67" fmla="*/ 47 h 88"/>
                  <a:gd name="T68" fmla="*/ 54 w 104"/>
                  <a:gd name="T69" fmla="*/ 44 h 88"/>
                  <a:gd name="T70" fmla="*/ 59 w 104"/>
                  <a:gd name="T71" fmla="*/ 35 h 88"/>
                  <a:gd name="T72" fmla="*/ 62 w 104"/>
                  <a:gd name="T73" fmla="*/ 32 h 88"/>
                  <a:gd name="T74" fmla="*/ 66 w 104"/>
                  <a:gd name="T75" fmla="*/ 20 h 88"/>
                  <a:gd name="T76" fmla="*/ 68 w 104"/>
                  <a:gd name="T77" fmla="*/ 17 h 88"/>
                  <a:gd name="T78" fmla="*/ 68 w 104"/>
                  <a:gd name="T79" fmla="*/ 11 h 88"/>
                  <a:gd name="T80" fmla="*/ 75 w 104"/>
                  <a:gd name="T81" fmla="*/ 14 h 88"/>
                  <a:gd name="T82" fmla="*/ 85 w 104"/>
                  <a:gd name="T83" fmla="*/ 9 h 88"/>
                  <a:gd name="T84" fmla="*/ 94 w 104"/>
                  <a:gd name="T85" fmla="*/ 0 h 88"/>
                  <a:gd name="T86" fmla="*/ 98 w 104"/>
                  <a:gd name="T87" fmla="*/ 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4" h="88">
                    <a:moveTo>
                      <a:pt x="98" y="3"/>
                    </a:moveTo>
                    <a:lnTo>
                      <a:pt x="100" y="9"/>
                    </a:lnTo>
                    <a:lnTo>
                      <a:pt x="98" y="17"/>
                    </a:lnTo>
                    <a:lnTo>
                      <a:pt x="101" y="24"/>
                    </a:lnTo>
                    <a:lnTo>
                      <a:pt x="101" y="31"/>
                    </a:lnTo>
                    <a:lnTo>
                      <a:pt x="104" y="34"/>
                    </a:lnTo>
                    <a:lnTo>
                      <a:pt x="101" y="41"/>
                    </a:lnTo>
                    <a:lnTo>
                      <a:pt x="98" y="44"/>
                    </a:lnTo>
                    <a:lnTo>
                      <a:pt x="88" y="64"/>
                    </a:lnTo>
                    <a:lnTo>
                      <a:pt x="91" y="67"/>
                    </a:lnTo>
                    <a:lnTo>
                      <a:pt x="86" y="73"/>
                    </a:lnTo>
                    <a:lnTo>
                      <a:pt x="98" y="78"/>
                    </a:lnTo>
                    <a:lnTo>
                      <a:pt x="101" y="81"/>
                    </a:lnTo>
                    <a:lnTo>
                      <a:pt x="101" y="87"/>
                    </a:lnTo>
                    <a:lnTo>
                      <a:pt x="91" y="84"/>
                    </a:lnTo>
                    <a:lnTo>
                      <a:pt x="91" y="88"/>
                    </a:lnTo>
                    <a:lnTo>
                      <a:pt x="82" y="84"/>
                    </a:lnTo>
                    <a:lnTo>
                      <a:pt x="77" y="79"/>
                    </a:lnTo>
                    <a:lnTo>
                      <a:pt x="77" y="75"/>
                    </a:lnTo>
                    <a:lnTo>
                      <a:pt x="69" y="72"/>
                    </a:lnTo>
                    <a:lnTo>
                      <a:pt x="48" y="73"/>
                    </a:lnTo>
                    <a:lnTo>
                      <a:pt x="39" y="69"/>
                    </a:lnTo>
                    <a:lnTo>
                      <a:pt x="30" y="69"/>
                    </a:lnTo>
                    <a:lnTo>
                      <a:pt x="24" y="66"/>
                    </a:lnTo>
                    <a:lnTo>
                      <a:pt x="22" y="61"/>
                    </a:lnTo>
                    <a:lnTo>
                      <a:pt x="18" y="58"/>
                    </a:lnTo>
                    <a:lnTo>
                      <a:pt x="12" y="58"/>
                    </a:lnTo>
                    <a:lnTo>
                      <a:pt x="3" y="50"/>
                    </a:lnTo>
                    <a:lnTo>
                      <a:pt x="0" y="40"/>
                    </a:lnTo>
                    <a:lnTo>
                      <a:pt x="7" y="40"/>
                    </a:lnTo>
                    <a:lnTo>
                      <a:pt x="18" y="50"/>
                    </a:lnTo>
                    <a:lnTo>
                      <a:pt x="33" y="55"/>
                    </a:lnTo>
                    <a:lnTo>
                      <a:pt x="42" y="47"/>
                    </a:lnTo>
                    <a:lnTo>
                      <a:pt x="48" y="47"/>
                    </a:lnTo>
                    <a:lnTo>
                      <a:pt x="54" y="44"/>
                    </a:lnTo>
                    <a:lnTo>
                      <a:pt x="59" y="35"/>
                    </a:lnTo>
                    <a:lnTo>
                      <a:pt x="62" y="32"/>
                    </a:lnTo>
                    <a:lnTo>
                      <a:pt x="66" y="20"/>
                    </a:lnTo>
                    <a:lnTo>
                      <a:pt x="68" y="17"/>
                    </a:lnTo>
                    <a:lnTo>
                      <a:pt x="68" y="11"/>
                    </a:lnTo>
                    <a:lnTo>
                      <a:pt x="75" y="14"/>
                    </a:lnTo>
                    <a:lnTo>
                      <a:pt x="85" y="9"/>
                    </a:lnTo>
                    <a:lnTo>
                      <a:pt x="94" y="0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3" name="Freeform 3365">
                <a:extLst>
                  <a:ext uri="{FF2B5EF4-FFF2-40B4-BE49-F238E27FC236}">
                    <a16:creationId xmlns:a16="http://schemas.microsoft.com/office/drawing/2014/main" id="{BA715753-0531-4105-65A5-9F2347AA5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446"/>
                <a:ext cx="53" cy="44"/>
              </a:xfrm>
              <a:custGeom>
                <a:avLst/>
                <a:gdLst>
                  <a:gd name="T0" fmla="*/ 98 w 104"/>
                  <a:gd name="T1" fmla="*/ 3 h 88"/>
                  <a:gd name="T2" fmla="*/ 100 w 104"/>
                  <a:gd name="T3" fmla="*/ 9 h 88"/>
                  <a:gd name="T4" fmla="*/ 98 w 104"/>
                  <a:gd name="T5" fmla="*/ 17 h 88"/>
                  <a:gd name="T6" fmla="*/ 101 w 104"/>
                  <a:gd name="T7" fmla="*/ 24 h 88"/>
                  <a:gd name="T8" fmla="*/ 101 w 104"/>
                  <a:gd name="T9" fmla="*/ 31 h 88"/>
                  <a:gd name="T10" fmla="*/ 104 w 104"/>
                  <a:gd name="T11" fmla="*/ 34 h 88"/>
                  <a:gd name="T12" fmla="*/ 101 w 104"/>
                  <a:gd name="T13" fmla="*/ 41 h 88"/>
                  <a:gd name="T14" fmla="*/ 98 w 104"/>
                  <a:gd name="T15" fmla="*/ 44 h 88"/>
                  <a:gd name="T16" fmla="*/ 88 w 104"/>
                  <a:gd name="T17" fmla="*/ 64 h 88"/>
                  <a:gd name="T18" fmla="*/ 91 w 104"/>
                  <a:gd name="T19" fmla="*/ 67 h 88"/>
                  <a:gd name="T20" fmla="*/ 86 w 104"/>
                  <a:gd name="T21" fmla="*/ 73 h 88"/>
                  <a:gd name="T22" fmla="*/ 98 w 104"/>
                  <a:gd name="T23" fmla="*/ 78 h 88"/>
                  <a:gd name="T24" fmla="*/ 101 w 104"/>
                  <a:gd name="T25" fmla="*/ 81 h 88"/>
                  <a:gd name="T26" fmla="*/ 101 w 104"/>
                  <a:gd name="T27" fmla="*/ 87 h 88"/>
                  <a:gd name="T28" fmla="*/ 91 w 104"/>
                  <a:gd name="T29" fmla="*/ 84 h 88"/>
                  <a:gd name="T30" fmla="*/ 91 w 104"/>
                  <a:gd name="T31" fmla="*/ 88 h 88"/>
                  <a:gd name="T32" fmla="*/ 82 w 104"/>
                  <a:gd name="T33" fmla="*/ 84 h 88"/>
                  <a:gd name="T34" fmla="*/ 77 w 104"/>
                  <a:gd name="T35" fmla="*/ 79 h 88"/>
                  <a:gd name="T36" fmla="*/ 77 w 104"/>
                  <a:gd name="T37" fmla="*/ 75 h 88"/>
                  <a:gd name="T38" fmla="*/ 69 w 104"/>
                  <a:gd name="T39" fmla="*/ 72 h 88"/>
                  <a:gd name="T40" fmla="*/ 48 w 104"/>
                  <a:gd name="T41" fmla="*/ 73 h 88"/>
                  <a:gd name="T42" fmla="*/ 39 w 104"/>
                  <a:gd name="T43" fmla="*/ 69 h 88"/>
                  <a:gd name="T44" fmla="*/ 30 w 104"/>
                  <a:gd name="T45" fmla="*/ 69 h 88"/>
                  <a:gd name="T46" fmla="*/ 24 w 104"/>
                  <a:gd name="T47" fmla="*/ 66 h 88"/>
                  <a:gd name="T48" fmla="*/ 22 w 104"/>
                  <a:gd name="T49" fmla="*/ 61 h 88"/>
                  <a:gd name="T50" fmla="*/ 18 w 104"/>
                  <a:gd name="T51" fmla="*/ 58 h 88"/>
                  <a:gd name="T52" fmla="*/ 12 w 104"/>
                  <a:gd name="T53" fmla="*/ 58 h 88"/>
                  <a:gd name="T54" fmla="*/ 3 w 104"/>
                  <a:gd name="T55" fmla="*/ 50 h 88"/>
                  <a:gd name="T56" fmla="*/ 0 w 104"/>
                  <a:gd name="T57" fmla="*/ 40 h 88"/>
                  <a:gd name="T58" fmla="*/ 7 w 104"/>
                  <a:gd name="T59" fmla="*/ 40 h 88"/>
                  <a:gd name="T60" fmla="*/ 18 w 104"/>
                  <a:gd name="T61" fmla="*/ 50 h 88"/>
                  <a:gd name="T62" fmla="*/ 33 w 104"/>
                  <a:gd name="T63" fmla="*/ 55 h 88"/>
                  <a:gd name="T64" fmla="*/ 42 w 104"/>
                  <a:gd name="T65" fmla="*/ 47 h 88"/>
                  <a:gd name="T66" fmla="*/ 48 w 104"/>
                  <a:gd name="T67" fmla="*/ 47 h 88"/>
                  <a:gd name="T68" fmla="*/ 54 w 104"/>
                  <a:gd name="T69" fmla="*/ 44 h 88"/>
                  <a:gd name="T70" fmla="*/ 59 w 104"/>
                  <a:gd name="T71" fmla="*/ 35 h 88"/>
                  <a:gd name="T72" fmla="*/ 62 w 104"/>
                  <a:gd name="T73" fmla="*/ 32 h 88"/>
                  <a:gd name="T74" fmla="*/ 66 w 104"/>
                  <a:gd name="T75" fmla="*/ 20 h 88"/>
                  <a:gd name="T76" fmla="*/ 68 w 104"/>
                  <a:gd name="T77" fmla="*/ 17 h 88"/>
                  <a:gd name="T78" fmla="*/ 68 w 104"/>
                  <a:gd name="T79" fmla="*/ 11 h 88"/>
                  <a:gd name="T80" fmla="*/ 75 w 104"/>
                  <a:gd name="T81" fmla="*/ 14 h 88"/>
                  <a:gd name="T82" fmla="*/ 85 w 104"/>
                  <a:gd name="T83" fmla="*/ 9 h 88"/>
                  <a:gd name="T84" fmla="*/ 94 w 104"/>
                  <a:gd name="T85" fmla="*/ 0 h 88"/>
                  <a:gd name="T86" fmla="*/ 98 w 104"/>
                  <a:gd name="T87" fmla="*/ 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4" h="88">
                    <a:moveTo>
                      <a:pt x="98" y="3"/>
                    </a:moveTo>
                    <a:lnTo>
                      <a:pt x="100" y="9"/>
                    </a:lnTo>
                    <a:lnTo>
                      <a:pt x="98" y="17"/>
                    </a:lnTo>
                    <a:lnTo>
                      <a:pt x="101" y="24"/>
                    </a:lnTo>
                    <a:lnTo>
                      <a:pt x="101" y="31"/>
                    </a:lnTo>
                    <a:lnTo>
                      <a:pt x="104" y="34"/>
                    </a:lnTo>
                    <a:lnTo>
                      <a:pt x="101" y="41"/>
                    </a:lnTo>
                    <a:lnTo>
                      <a:pt x="98" y="44"/>
                    </a:lnTo>
                    <a:lnTo>
                      <a:pt x="88" y="64"/>
                    </a:lnTo>
                    <a:lnTo>
                      <a:pt x="91" y="67"/>
                    </a:lnTo>
                    <a:lnTo>
                      <a:pt x="86" y="73"/>
                    </a:lnTo>
                    <a:lnTo>
                      <a:pt x="98" y="78"/>
                    </a:lnTo>
                    <a:lnTo>
                      <a:pt x="101" y="81"/>
                    </a:lnTo>
                    <a:lnTo>
                      <a:pt x="101" y="87"/>
                    </a:lnTo>
                    <a:lnTo>
                      <a:pt x="91" y="84"/>
                    </a:lnTo>
                    <a:lnTo>
                      <a:pt x="91" y="88"/>
                    </a:lnTo>
                    <a:lnTo>
                      <a:pt x="82" y="84"/>
                    </a:lnTo>
                    <a:lnTo>
                      <a:pt x="77" y="79"/>
                    </a:lnTo>
                    <a:lnTo>
                      <a:pt x="77" y="75"/>
                    </a:lnTo>
                    <a:lnTo>
                      <a:pt x="69" y="72"/>
                    </a:lnTo>
                    <a:lnTo>
                      <a:pt x="48" y="73"/>
                    </a:lnTo>
                    <a:lnTo>
                      <a:pt x="39" y="69"/>
                    </a:lnTo>
                    <a:lnTo>
                      <a:pt x="30" y="69"/>
                    </a:lnTo>
                    <a:lnTo>
                      <a:pt x="24" y="66"/>
                    </a:lnTo>
                    <a:lnTo>
                      <a:pt x="22" y="61"/>
                    </a:lnTo>
                    <a:lnTo>
                      <a:pt x="18" y="58"/>
                    </a:lnTo>
                    <a:lnTo>
                      <a:pt x="12" y="58"/>
                    </a:lnTo>
                    <a:lnTo>
                      <a:pt x="3" y="50"/>
                    </a:lnTo>
                    <a:lnTo>
                      <a:pt x="0" y="40"/>
                    </a:lnTo>
                    <a:lnTo>
                      <a:pt x="7" y="40"/>
                    </a:lnTo>
                    <a:lnTo>
                      <a:pt x="18" y="50"/>
                    </a:lnTo>
                    <a:lnTo>
                      <a:pt x="33" y="55"/>
                    </a:lnTo>
                    <a:lnTo>
                      <a:pt x="42" y="47"/>
                    </a:lnTo>
                    <a:lnTo>
                      <a:pt x="48" y="47"/>
                    </a:lnTo>
                    <a:lnTo>
                      <a:pt x="54" y="44"/>
                    </a:lnTo>
                    <a:lnTo>
                      <a:pt x="59" y="35"/>
                    </a:lnTo>
                    <a:lnTo>
                      <a:pt x="62" y="32"/>
                    </a:lnTo>
                    <a:lnTo>
                      <a:pt x="66" y="20"/>
                    </a:lnTo>
                    <a:lnTo>
                      <a:pt x="68" y="17"/>
                    </a:lnTo>
                    <a:lnTo>
                      <a:pt x="68" y="11"/>
                    </a:lnTo>
                    <a:lnTo>
                      <a:pt x="75" y="14"/>
                    </a:lnTo>
                    <a:lnTo>
                      <a:pt x="85" y="9"/>
                    </a:lnTo>
                    <a:lnTo>
                      <a:pt x="94" y="0"/>
                    </a:lnTo>
                    <a:lnTo>
                      <a:pt x="9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4" name="Freeform 3366">
                <a:extLst>
                  <a:ext uri="{FF2B5EF4-FFF2-40B4-BE49-F238E27FC236}">
                    <a16:creationId xmlns:a16="http://schemas.microsoft.com/office/drawing/2014/main" id="{0D702389-A0A0-3A9A-B211-A8A8D7783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451"/>
                <a:ext cx="43" cy="44"/>
              </a:xfrm>
              <a:custGeom>
                <a:avLst/>
                <a:gdLst>
                  <a:gd name="T0" fmla="*/ 72 w 87"/>
                  <a:gd name="T1" fmla="*/ 2 h 90"/>
                  <a:gd name="T2" fmla="*/ 63 w 87"/>
                  <a:gd name="T3" fmla="*/ 0 h 90"/>
                  <a:gd name="T4" fmla="*/ 64 w 87"/>
                  <a:gd name="T5" fmla="*/ 8 h 90"/>
                  <a:gd name="T6" fmla="*/ 64 w 87"/>
                  <a:gd name="T7" fmla="*/ 14 h 90"/>
                  <a:gd name="T8" fmla="*/ 59 w 87"/>
                  <a:gd name="T9" fmla="*/ 23 h 90"/>
                  <a:gd name="T10" fmla="*/ 56 w 87"/>
                  <a:gd name="T11" fmla="*/ 32 h 90"/>
                  <a:gd name="T12" fmla="*/ 50 w 87"/>
                  <a:gd name="T13" fmla="*/ 29 h 90"/>
                  <a:gd name="T14" fmla="*/ 47 w 87"/>
                  <a:gd name="T15" fmla="*/ 19 h 90"/>
                  <a:gd name="T16" fmla="*/ 29 w 87"/>
                  <a:gd name="T17" fmla="*/ 15 h 90"/>
                  <a:gd name="T18" fmla="*/ 37 w 87"/>
                  <a:gd name="T19" fmla="*/ 31 h 90"/>
                  <a:gd name="T20" fmla="*/ 37 w 87"/>
                  <a:gd name="T21" fmla="*/ 37 h 90"/>
                  <a:gd name="T22" fmla="*/ 29 w 87"/>
                  <a:gd name="T23" fmla="*/ 41 h 90"/>
                  <a:gd name="T24" fmla="*/ 32 w 87"/>
                  <a:gd name="T25" fmla="*/ 44 h 90"/>
                  <a:gd name="T26" fmla="*/ 23 w 87"/>
                  <a:gd name="T27" fmla="*/ 52 h 90"/>
                  <a:gd name="T28" fmla="*/ 20 w 87"/>
                  <a:gd name="T29" fmla="*/ 60 h 90"/>
                  <a:gd name="T30" fmla="*/ 14 w 87"/>
                  <a:gd name="T31" fmla="*/ 69 h 90"/>
                  <a:gd name="T32" fmla="*/ 11 w 87"/>
                  <a:gd name="T33" fmla="*/ 78 h 90"/>
                  <a:gd name="T34" fmla="*/ 0 w 87"/>
                  <a:gd name="T35" fmla="*/ 78 h 90"/>
                  <a:gd name="T36" fmla="*/ 17 w 87"/>
                  <a:gd name="T37" fmla="*/ 84 h 90"/>
                  <a:gd name="T38" fmla="*/ 34 w 87"/>
                  <a:gd name="T39" fmla="*/ 75 h 90"/>
                  <a:gd name="T40" fmla="*/ 50 w 87"/>
                  <a:gd name="T41" fmla="*/ 75 h 90"/>
                  <a:gd name="T42" fmla="*/ 56 w 87"/>
                  <a:gd name="T43" fmla="*/ 82 h 90"/>
                  <a:gd name="T44" fmla="*/ 58 w 87"/>
                  <a:gd name="T45" fmla="*/ 87 h 90"/>
                  <a:gd name="T46" fmla="*/ 66 w 87"/>
                  <a:gd name="T47" fmla="*/ 90 h 90"/>
                  <a:gd name="T48" fmla="*/ 69 w 87"/>
                  <a:gd name="T49" fmla="*/ 82 h 90"/>
                  <a:gd name="T50" fmla="*/ 63 w 87"/>
                  <a:gd name="T51" fmla="*/ 81 h 90"/>
                  <a:gd name="T52" fmla="*/ 63 w 87"/>
                  <a:gd name="T53" fmla="*/ 78 h 90"/>
                  <a:gd name="T54" fmla="*/ 59 w 87"/>
                  <a:gd name="T55" fmla="*/ 72 h 90"/>
                  <a:gd name="T56" fmla="*/ 70 w 87"/>
                  <a:gd name="T57" fmla="*/ 63 h 90"/>
                  <a:gd name="T58" fmla="*/ 87 w 87"/>
                  <a:gd name="T59" fmla="*/ 55 h 90"/>
                  <a:gd name="T60" fmla="*/ 87 w 87"/>
                  <a:gd name="T61" fmla="*/ 53 h 90"/>
                  <a:gd name="T62" fmla="*/ 84 w 87"/>
                  <a:gd name="T63" fmla="*/ 46 h 90"/>
                  <a:gd name="T64" fmla="*/ 84 w 87"/>
                  <a:gd name="T65" fmla="*/ 41 h 90"/>
                  <a:gd name="T66" fmla="*/ 81 w 87"/>
                  <a:gd name="T67" fmla="*/ 35 h 90"/>
                  <a:gd name="T68" fmla="*/ 81 w 87"/>
                  <a:gd name="T69" fmla="*/ 28 h 90"/>
                  <a:gd name="T70" fmla="*/ 75 w 87"/>
                  <a:gd name="T71" fmla="*/ 26 h 90"/>
                  <a:gd name="T72" fmla="*/ 79 w 87"/>
                  <a:gd name="T73" fmla="*/ 19 h 90"/>
                  <a:gd name="T74" fmla="*/ 73 w 87"/>
                  <a:gd name="T75" fmla="*/ 17 h 90"/>
                  <a:gd name="T76" fmla="*/ 75 w 87"/>
                  <a:gd name="T77" fmla="*/ 6 h 90"/>
                  <a:gd name="T78" fmla="*/ 72 w 87"/>
                  <a:gd name="T79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90">
                    <a:moveTo>
                      <a:pt x="72" y="2"/>
                    </a:moveTo>
                    <a:lnTo>
                      <a:pt x="63" y="0"/>
                    </a:lnTo>
                    <a:lnTo>
                      <a:pt x="64" y="8"/>
                    </a:lnTo>
                    <a:lnTo>
                      <a:pt x="64" y="14"/>
                    </a:lnTo>
                    <a:lnTo>
                      <a:pt x="59" y="23"/>
                    </a:lnTo>
                    <a:lnTo>
                      <a:pt x="56" y="32"/>
                    </a:lnTo>
                    <a:lnTo>
                      <a:pt x="50" y="29"/>
                    </a:lnTo>
                    <a:lnTo>
                      <a:pt x="47" y="19"/>
                    </a:lnTo>
                    <a:lnTo>
                      <a:pt x="29" y="15"/>
                    </a:lnTo>
                    <a:lnTo>
                      <a:pt x="37" y="31"/>
                    </a:lnTo>
                    <a:lnTo>
                      <a:pt x="37" y="37"/>
                    </a:lnTo>
                    <a:lnTo>
                      <a:pt x="29" y="41"/>
                    </a:lnTo>
                    <a:lnTo>
                      <a:pt x="32" y="44"/>
                    </a:lnTo>
                    <a:lnTo>
                      <a:pt x="23" y="52"/>
                    </a:lnTo>
                    <a:lnTo>
                      <a:pt x="20" y="60"/>
                    </a:lnTo>
                    <a:lnTo>
                      <a:pt x="14" y="69"/>
                    </a:lnTo>
                    <a:lnTo>
                      <a:pt x="11" y="78"/>
                    </a:lnTo>
                    <a:lnTo>
                      <a:pt x="0" y="78"/>
                    </a:lnTo>
                    <a:lnTo>
                      <a:pt x="17" y="84"/>
                    </a:lnTo>
                    <a:lnTo>
                      <a:pt x="34" y="75"/>
                    </a:lnTo>
                    <a:lnTo>
                      <a:pt x="50" y="75"/>
                    </a:lnTo>
                    <a:lnTo>
                      <a:pt x="56" y="82"/>
                    </a:lnTo>
                    <a:lnTo>
                      <a:pt x="58" y="87"/>
                    </a:lnTo>
                    <a:lnTo>
                      <a:pt x="66" y="90"/>
                    </a:lnTo>
                    <a:lnTo>
                      <a:pt x="69" y="82"/>
                    </a:lnTo>
                    <a:lnTo>
                      <a:pt x="63" y="81"/>
                    </a:lnTo>
                    <a:lnTo>
                      <a:pt x="63" y="78"/>
                    </a:lnTo>
                    <a:lnTo>
                      <a:pt x="59" y="72"/>
                    </a:lnTo>
                    <a:lnTo>
                      <a:pt x="70" y="63"/>
                    </a:lnTo>
                    <a:lnTo>
                      <a:pt x="87" y="55"/>
                    </a:lnTo>
                    <a:lnTo>
                      <a:pt x="87" y="53"/>
                    </a:lnTo>
                    <a:lnTo>
                      <a:pt x="84" y="46"/>
                    </a:lnTo>
                    <a:lnTo>
                      <a:pt x="84" y="41"/>
                    </a:lnTo>
                    <a:lnTo>
                      <a:pt x="81" y="35"/>
                    </a:lnTo>
                    <a:lnTo>
                      <a:pt x="81" y="28"/>
                    </a:lnTo>
                    <a:lnTo>
                      <a:pt x="75" y="26"/>
                    </a:lnTo>
                    <a:lnTo>
                      <a:pt x="79" y="19"/>
                    </a:lnTo>
                    <a:lnTo>
                      <a:pt x="73" y="17"/>
                    </a:lnTo>
                    <a:lnTo>
                      <a:pt x="75" y="6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5" name="Freeform 3367">
                <a:extLst>
                  <a:ext uri="{FF2B5EF4-FFF2-40B4-BE49-F238E27FC236}">
                    <a16:creationId xmlns:a16="http://schemas.microsoft.com/office/drawing/2014/main" id="{A77A9BF4-74F7-74D5-BAEE-CA101B394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451"/>
                <a:ext cx="43" cy="44"/>
              </a:xfrm>
              <a:custGeom>
                <a:avLst/>
                <a:gdLst>
                  <a:gd name="T0" fmla="*/ 72 w 87"/>
                  <a:gd name="T1" fmla="*/ 2 h 90"/>
                  <a:gd name="T2" fmla="*/ 75 w 87"/>
                  <a:gd name="T3" fmla="*/ 6 h 90"/>
                  <a:gd name="T4" fmla="*/ 73 w 87"/>
                  <a:gd name="T5" fmla="*/ 17 h 90"/>
                  <a:gd name="T6" fmla="*/ 79 w 87"/>
                  <a:gd name="T7" fmla="*/ 19 h 90"/>
                  <a:gd name="T8" fmla="*/ 75 w 87"/>
                  <a:gd name="T9" fmla="*/ 26 h 90"/>
                  <a:gd name="T10" fmla="*/ 81 w 87"/>
                  <a:gd name="T11" fmla="*/ 28 h 90"/>
                  <a:gd name="T12" fmla="*/ 81 w 87"/>
                  <a:gd name="T13" fmla="*/ 35 h 90"/>
                  <a:gd name="T14" fmla="*/ 84 w 87"/>
                  <a:gd name="T15" fmla="*/ 41 h 90"/>
                  <a:gd name="T16" fmla="*/ 84 w 87"/>
                  <a:gd name="T17" fmla="*/ 46 h 90"/>
                  <a:gd name="T18" fmla="*/ 87 w 87"/>
                  <a:gd name="T19" fmla="*/ 53 h 90"/>
                  <a:gd name="T20" fmla="*/ 87 w 87"/>
                  <a:gd name="T21" fmla="*/ 55 h 90"/>
                  <a:gd name="T22" fmla="*/ 70 w 87"/>
                  <a:gd name="T23" fmla="*/ 63 h 90"/>
                  <a:gd name="T24" fmla="*/ 59 w 87"/>
                  <a:gd name="T25" fmla="*/ 72 h 90"/>
                  <a:gd name="T26" fmla="*/ 63 w 87"/>
                  <a:gd name="T27" fmla="*/ 78 h 90"/>
                  <a:gd name="T28" fmla="*/ 63 w 87"/>
                  <a:gd name="T29" fmla="*/ 81 h 90"/>
                  <a:gd name="T30" fmla="*/ 69 w 87"/>
                  <a:gd name="T31" fmla="*/ 82 h 90"/>
                  <a:gd name="T32" fmla="*/ 66 w 87"/>
                  <a:gd name="T33" fmla="*/ 90 h 90"/>
                  <a:gd name="T34" fmla="*/ 58 w 87"/>
                  <a:gd name="T35" fmla="*/ 87 h 90"/>
                  <a:gd name="T36" fmla="*/ 56 w 87"/>
                  <a:gd name="T37" fmla="*/ 82 h 90"/>
                  <a:gd name="T38" fmla="*/ 50 w 87"/>
                  <a:gd name="T39" fmla="*/ 75 h 90"/>
                  <a:gd name="T40" fmla="*/ 34 w 87"/>
                  <a:gd name="T41" fmla="*/ 75 h 90"/>
                  <a:gd name="T42" fmla="*/ 17 w 87"/>
                  <a:gd name="T43" fmla="*/ 84 h 90"/>
                  <a:gd name="T44" fmla="*/ 0 w 87"/>
                  <a:gd name="T45" fmla="*/ 78 h 90"/>
                  <a:gd name="T46" fmla="*/ 11 w 87"/>
                  <a:gd name="T47" fmla="*/ 78 h 90"/>
                  <a:gd name="T48" fmla="*/ 14 w 87"/>
                  <a:gd name="T49" fmla="*/ 69 h 90"/>
                  <a:gd name="T50" fmla="*/ 20 w 87"/>
                  <a:gd name="T51" fmla="*/ 60 h 90"/>
                  <a:gd name="T52" fmla="*/ 23 w 87"/>
                  <a:gd name="T53" fmla="*/ 52 h 90"/>
                  <a:gd name="T54" fmla="*/ 32 w 87"/>
                  <a:gd name="T55" fmla="*/ 44 h 90"/>
                  <a:gd name="T56" fmla="*/ 29 w 87"/>
                  <a:gd name="T57" fmla="*/ 41 h 90"/>
                  <a:gd name="T58" fmla="*/ 37 w 87"/>
                  <a:gd name="T59" fmla="*/ 37 h 90"/>
                  <a:gd name="T60" fmla="*/ 37 w 87"/>
                  <a:gd name="T61" fmla="*/ 31 h 90"/>
                  <a:gd name="T62" fmla="*/ 29 w 87"/>
                  <a:gd name="T63" fmla="*/ 15 h 90"/>
                  <a:gd name="T64" fmla="*/ 47 w 87"/>
                  <a:gd name="T65" fmla="*/ 19 h 90"/>
                  <a:gd name="T66" fmla="*/ 50 w 87"/>
                  <a:gd name="T67" fmla="*/ 29 h 90"/>
                  <a:gd name="T68" fmla="*/ 56 w 87"/>
                  <a:gd name="T69" fmla="*/ 32 h 90"/>
                  <a:gd name="T70" fmla="*/ 59 w 87"/>
                  <a:gd name="T71" fmla="*/ 23 h 90"/>
                  <a:gd name="T72" fmla="*/ 64 w 87"/>
                  <a:gd name="T73" fmla="*/ 14 h 90"/>
                  <a:gd name="T74" fmla="*/ 64 w 87"/>
                  <a:gd name="T75" fmla="*/ 8 h 90"/>
                  <a:gd name="T76" fmla="*/ 63 w 87"/>
                  <a:gd name="T77" fmla="*/ 0 h 90"/>
                  <a:gd name="T78" fmla="*/ 72 w 87"/>
                  <a:gd name="T79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90">
                    <a:moveTo>
                      <a:pt x="72" y="2"/>
                    </a:moveTo>
                    <a:lnTo>
                      <a:pt x="75" y="6"/>
                    </a:lnTo>
                    <a:lnTo>
                      <a:pt x="73" y="17"/>
                    </a:lnTo>
                    <a:lnTo>
                      <a:pt x="79" y="19"/>
                    </a:lnTo>
                    <a:lnTo>
                      <a:pt x="75" y="26"/>
                    </a:lnTo>
                    <a:lnTo>
                      <a:pt x="81" y="28"/>
                    </a:lnTo>
                    <a:lnTo>
                      <a:pt x="81" y="35"/>
                    </a:lnTo>
                    <a:lnTo>
                      <a:pt x="84" y="41"/>
                    </a:lnTo>
                    <a:lnTo>
                      <a:pt x="84" y="46"/>
                    </a:lnTo>
                    <a:lnTo>
                      <a:pt x="87" y="53"/>
                    </a:lnTo>
                    <a:lnTo>
                      <a:pt x="87" y="55"/>
                    </a:lnTo>
                    <a:lnTo>
                      <a:pt x="70" y="63"/>
                    </a:lnTo>
                    <a:lnTo>
                      <a:pt x="59" y="72"/>
                    </a:lnTo>
                    <a:lnTo>
                      <a:pt x="63" y="78"/>
                    </a:lnTo>
                    <a:lnTo>
                      <a:pt x="63" y="81"/>
                    </a:lnTo>
                    <a:lnTo>
                      <a:pt x="69" y="82"/>
                    </a:lnTo>
                    <a:lnTo>
                      <a:pt x="66" y="90"/>
                    </a:lnTo>
                    <a:lnTo>
                      <a:pt x="58" y="87"/>
                    </a:lnTo>
                    <a:lnTo>
                      <a:pt x="56" y="82"/>
                    </a:lnTo>
                    <a:lnTo>
                      <a:pt x="50" y="75"/>
                    </a:lnTo>
                    <a:lnTo>
                      <a:pt x="34" y="75"/>
                    </a:lnTo>
                    <a:lnTo>
                      <a:pt x="17" y="84"/>
                    </a:lnTo>
                    <a:lnTo>
                      <a:pt x="0" y="78"/>
                    </a:lnTo>
                    <a:lnTo>
                      <a:pt x="11" y="78"/>
                    </a:lnTo>
                    <a:lnTo>
                      <a:pt x="14" y="69"/>
                    </a:lnTo>
                    <a:lnTo>
                      <a:pt x="20" y="60"/>
                    </a:lnTo>
                    <a:lnTo>
                      <a:pt x="23" y="52"/>
                    </a:lnTo>
                    <a:lnTo>
                      <a:pt x="32" y="44"/>
                    </a:lnTo>
                    <a:lnTo>
                      <a:pt x="29" y="41"/>
                    </a:lnTo>
                    <a:lnTo>
                      <a:pt x="37" y="37"/>
                    </a:lnTo>
                    <a:lnTo>
                      <a:pt x="37" y="31"/>
                    </a:lnTo>
                    <a:lnTo>
                      <a:pt x="29" y="15"/>
                    </a:lnTo>
                    <a:lnTo>
                      <a:pt x="47" y="19"/>
                    </a:lnTo>
                    <a:lnTo>
                      <a:pt x="50" y="29"/>
                    </a:lnTo>
                    <a:lnTo>
                      <a:pt x="56" y="32"/>
                    </a:lnTo>
                    <a:lnTo>
                      <a:pt x="59" y="23"/>
                    </a:lnTo>
                    <a:lnTo>
                      <a:pt x="64" y="14"/>
                    </a:lnTo>
                    <a:lnTo>
                      <a:pt x="64" y="8"/>
                    </a:lnTo>
                    <a:lnTo>
                      <a:pt x="63" y="0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6" name="Freeform 3368">
                <a:extLst>
                  <a:ext uri="{FF2B5EF4-FFF2-40B4-BE49-F238E27FC236}">
                    <a16:creationId xmlns:a16="http://schemas.microsoft.com/office/drawing/2014/main" id="{D00D0A2B-9BEB-564B-21C6-2E15FFA17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451"/>
                <a:ext cx="43" cy="44"/>
              </a:xfrm>
              <a:custGeom>
                <a:avLst/>
                <a:gdLst>
                  <a:gd name="T0" fmla="*/ 72 w 87"/>
                  <a:gd name="T1" fmla="*/ 2 h 90"/>
                  <a:gd name="T2" fmla="*/ 75 w 87"/>
                  <a:gd name="T3" fmla="*/ 6 h 90"/>
                  <a:gd name="T4" fmla="*/ 73 w 87"/>
                  <a:gd name="T5" fmla="*/ 17 h 90"/>
                  <a:gd name="T6" fmla="*/ 79 w 87"/>
                  <a:gd name="T7" fmla="*/ 19 h 90"/>
                  <a:gd name="T8" fmla="*/ 75 w 87"/>
                  <a:gd name="T9" fmla="*/ 26 h 90"/>
                  <a:gd name="T10" fmla="*/ 81 w 87"/>
                  <a:gd name="T11" fmla="*/ 28 h 90"/>
                  <a:gd name="T12" fmla="*/ 81 w 87"/>
                  <a:gd name="T13" fmla="*/ 35 h 90"/>
                  <a:gd name="T14" fmla="*/ 84 w 87"/>
                  <a:gd name="T15" fmla="*/ 41 h 90"/>
                  <a:gd name="T16" fmla="*/ 84 w 87"/>
                  <a:gd name="T17" fmla="*/ 46 h 90"/>
                  <a:gd name="T18" fmla="*/ 87 w 87"/>
                  <a:gd name="T19" fmla="*/ 53 h 90"/>
                  <a:gd name="T20" fmla="*/ 87 w 87"/>
                  <a:gd name="T21" fmla="*/ 55 h 90"/>
                  <a:gd name="T22" fmla="*/ 70 w 87"/>
                  <a:gd name="T23" fmla="*/ 63 h 90"/>
                  <a:gd name="T24" fmla="*/ 59 w 87"/>
                  <a:gd name="T25" fmla="*/ 72 h 90"/>
                  <a:gd name="T26" fmla="*/ 63 w 87"/>
                  <a:gd name="T27" fmla="*/ 78 h 90"/>
                  <a:gd name="T28" fmla="*/ 63 w 87"/>
                  <a:gd name="T29" fmla="*/ 81 h 90"/>
                  <a:gd name="T30" fmla="*/ 69 w 87"/>
                  <a:gd name="T31" fmla="*/ 82 h 90"/>
                  <a:gd name="T32" fmla="*/ 66 w 87"/>
                  <a:gd name="T33" fmla="*/ 90 h 90"/>
                  <a:gd name="T34" fmla="*/ 58 w 87"/>
                  <a:gd name="T35" fmla="*/ 87 h 90"/>
                  <a:gd name="T36" fmla="*/ 56 w 87"/>
                  <a:gd name="T37" fmla="*/ 82 h 90"/>
                  <a:gd name="T38" fmla="*/ 50 w 87"/>
                  <a:gd name="T39" fmla="*/ 75 h 90"/>
                  <a:gd name="T40" fmla="*/ 34 w 87"/>
                  <a:gd name="T41" fmla="*/ 75 h 90"/>
                  <a:gd name="T42" fmla="*/ 17 w 87"/>
                  <a:gd name="T43" fmla="*/ 84 h 90"/>
                  <a:gd name="T44" fmla="*/ 0 w 87"/>
                  <a:gd name="T45" fmla="*/ 78 h 90"/>
                  <a:gd name="T46" fmla="*/ 11 w 87"/>
                  <a:gd name="T47" fmla="*/ 78 h 90"/>
                  <a:gd name="T48" fmla="*/ 14 w 87"/>
                  <a:gd name="T49" fmla="*/ 69 h 90"/>
                  <a:gd name="T50" fmla="*/ 20 w 87"/>
                  <a:gd name="T51" fmla="*/ 60 h 90"/>
                  <a:gd name="T52" fmla="*/ 23 w 87"/>
                  <a:gd name="T53" fmla="*/ 52 h 90"/>
                  <a:gd name="T54" fmla="*/ 32 w 87"/>
                  <a:gd name="T55" fmla="*/ 44 h 90"/>
                  <a:gd name="T56" fmla="*/ 29 w 87"/>
                  <a:gd name="T57" fmla="*/ 41 h 90"/>
                  <a:gd name="T58" fmla="*/ 37 w 87"/>
                  <a:gd name="T59" fmla="*/ 37 h 90"/>
                  <a:gd name="T60" fmla="*/ 37 w 87"/>
                  <a:gd name="T61" fmla="*/ 31 h 90"/>
                  <a:gd name="T62" fmla="*/ 29 w 87"/>
                  <a:gd name="T63" fmla="*/ 15 h 90"/>
                  <a:gd name="T64" fmla="*/ 47 w 87"/>
                  <a:gd name="T65" fmla="*/ 19 h 90"/>
                  <a:gd name="T66" fmla="*/ 50 w 87"/>
                  <a:gd name="T67" fmla="*/ 29 h 90"/>
                  <a:gd name="T68" fmla="*/ 56 w 87"/>
                  <a:gd name="T69" fmla="*/ 32 h 90"/>
                  <a:gd name="T70" fmla="*/ 59 w 87"/>
                  <a:gd name="T71" fmla="*/ 23 h 90"/>
                  <a:gd name="T72" fmla="*/ 64 w 87"/>
                  <a:gd name="T73" fmla="*/ 14 h 90"/>
                  <a:gd name="T74" fmla="*/ 64 w 87"/>
                  <a:gd name="T75" fmla="*/ 8 h 90"/>
                  <a:gd name="T76" fmla="*/ 63 w 87"/>
                  <a:gd name="T77" fmla="*/ 0 h 90"/>
                  <a:gd name="T78" fmla="*/ 72 w 87"/>
                  <a:gd name="T79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90">
                    <a:moveTo>
                      <a:pt x="72" y="2"/>
                    </a:moveTo>
                    <a:lnTo>
                      <a:pt x="75" y="6"/>
                    </a:lnTo>
                    <a:lnTo>
                      <a:pt x="73" y="17"/>
                    </a:lnTo>
                    <a:lnTo>
                      <a:pt x="79" y="19"/>
                    </a:lnTo>
                    <a:lnTo>
                      <a:pt x="75" y="26"/>
                    </a:lnTo>
                    <a:lnTo>
                      <a:pt x="81" y="28"/>
                    </a:lnTo>
                    <a:lnTo>
                      <a:pt x="81" y="35"/>
                    </a:lnTo>
                    <a:lnTo>
                      <a:pt x="84" y="41"/>
                    </a:lnTo>
                    <a:lnTo>
                      <a:pt x="84" y="46"/>
                    </a:lnTo>
                    <a:lnTo>
                      <a:pt x="87" y="53"/>
                    </a:lnTo>
                    <a:lnTo>
                      <a:pt x="87" y="55"/>
                    </a:lnTo>
                    <a:lnTo>
                      <a:pt x="70" y="63"/>
                    </a:lnTo>
                    <a:lnTo>
                      <a:pt x="59" y="72"/>
                    </a:lnTo>
                    <a:lnTo>
                      <a:pt x="63" y="78"/>
                    </a:lnTo>
                    <a:lnTo>
                      <a:pt x="63" y="81"/>
                    </a:lnTo>
                    <a:lnTo>
                      <a:pt x="69" y="82"/>
                    </a:lnTo>
                    <a:lnTo>
                      <a:pt x="66" y="90"/>
                    </a:lnTo>
                    <a:lnTo>
                      <a:pt x="58" y="87"/>
                    </a:lnTo>
                    <a:lnTo>
                      <a:pt x="56" y="82"/>
                    </a:lnTo>
                    <a:lnTo>
                      <a:pt x="50" y="75"/>
                    </a:lnTo>
                    <a:lnTo>
                      <a:pt x="34" y="75"/>
                    </a:lnTo>
                    <a:lnTo>
                      <a:pt x="17" y="84"/>
                    </a:lnTo>
                    <a:lnTo>
                      <a:pt x="0" y="78"/>
                    </a:lnTo>
                    <a:lnTo>
                      <a:pt x="11" y="78"/>
                    </a:lnTo>
                    <a:lnTo>
                      <a:pt x="14" y="69"/>
                    </a:lnTo>
                    <a:lnTo>
                      <a:pt x="20" y="60"/>
                    </a:lnTo>
                    <a:lnTo>
                      <a:pt x="23" y="52"/>
                    </a:lnTo>
                    <a:lnTo>
                      <a:pt x="32" y="44"/>
                    </a:lnTo>
                    <a:lnTo>
                      <a:pt x="29" y="41"/>
                    </a:lnTo>
                    <a:lnTo>
                      <a:pt x="37" y="37"/>
                    </a:lnTo>
                    <a:lnTo>
                      <a:pt x="37" y="31"/>
                    </a:lnTo>
                    <a:lnTo>
                      <a:pt x="29" y="15"/>
                    </a:lnTo>
                    <a:lnTo>
                      <a:pt x="47" y="19"/>
                    </a:lnTo>
                    <a:lnTo>
                      <a:pt x="50" y="29"/>
                    </a:lnTo>
                    <a:lnTo>
                      <a:pt x="56" y="32"/>
                    </a:lnTo>
                    <a:lnTo>
                      <a:pt x="59" y="23"/>
                    </a:lnTo>
                    <a:lnTo>
                      <a:pt x="64" y="14"/>
                    </a:lnTo>
                    <a:lnTo>
                      <a:pt x="64" y="8"/>
                    </a:lnTo>
                    <a:lnTo>
                      <a:pt x="63" y="0"/>
                    </a:lnTo>
                    <a:lnTo>
                      <a:pt x="72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7" name="Freeform 3369">
                <a:extLst>
                  <a:ext uri="{FF2B5EF4-FFF2-40B4-BE49-F238E27FC236}">
                    <a16:creationId xmlns:a16="http://schemas.microsoft.com/office/drawing/2014/main" id="{21A3612B-649F-4C4F-AC93-5CFD8966A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444"/>
                <a:ext cx="21" cy="27"/>
              </a:xfrm>
              <a:custGeom>
                <a:avLst/>
                <a:gdLst>
                  <a:gd name="T0" fmla="*/ 3 w 43"/>
                  <a:gd name="T1" fmla="*/ 28 h 54"/>
                  <a:gd name="T2" fmla="*/ 3 w 43"/>
                  <a:gd name="T3" fmla="*/ 35 h 54"/>
                  <a:gd name="T4" fmla="*/ 6 w 43"/>
                  <a:gd name="T5" fmla="*/ 38 h 54"/>
                  <a:gd name="T6" fmla="*/ 26 w 43"/>
                  <a:gd name="T7" fmla="*/ 48 h 54"/>
                  <a:gd name="T8" fmla="*/ 35 w 43"/>
                  <a:gd name="T9" fmla="*/ 54 h 54"/>
                  <a:gd name="T10" fmla="*/ 43 w 43"/>
                  <a:gd name="T11" fmla="*/ 50 h 54"/>
                  <a:gd name="T12" fmla="*/ 43 w 43"/>
                  <a:gd name="T13" fmla="*/ 44 h 54"/>
                  <a:gd name="T14" fmla="*/ 35 w 43"/>
                  <a:gd name="T15" fmla="*/ 28 h 54"/>
                  <a:gd name="T16" fmla="*/ 31 w 43"/>
                  <a:gd name="T17" fmla="*/ 21 h 54"/>
                  <a:gd name="T18" fmla="*/ 26 w 43"/>
                  <a:gd name="T19" fmla="*/ 9 h 54"/>
                  <a:gd name="T20" fmla="*/ 12 w 43"/>
                  <a:gd name="T21" fmla="*/ 0 h 54"/>
                  <a:gd name="T22" fmla="*/ 5 w 43"/>
                  <a:gd name="T23" fmla="*/ 0 h 54"/>
                  <a:gd name="T24" fmla="*/ 0 w 43"/>
                  <a:gd name="T25" fmla="*/ 7 h 54"/>
                  <a:gd name="T26" fmla="*/ 2 w 43"/>
                  <a:gd name="T27" fmla="*/ 13 h 54"/>
                  <a:gd name="T28" fmla="*/ 0 w 43"/>
                  <a:gd name="T29" fmla="*/ 21 h 54"/>
                  <a:gd name="T30" fmla="*/ 3 w 43"/>
                  <a:gd name="T31" fmla="*/ 2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54">
                    <a:moveTo>
                      <a:pt x="3" y="28"/>
                    </a:moveTo>
                    <a:lnTo>
                      <a:pt x="3" y="35"/>
                    </a:lnTo>
                    <a:lnTo>
                      <a:pt x="6" y="38"/>
                    </a:lnTo>
                    <a:lnTo>
                      <a:pt x="26" y="48"/>
                    </a:lnTo>
                    <a:lnTo>
                      <a:pt x="35" y="54"/>
                    </a:lnTo>
                    <a:lnTo>
                      <a:pt x="43" y="50"/>
                    </a:lnTo>
                    <a:lnTo>
                      <a:pt x="43" y="44"/>
                    </a:lnTo>
                    <a:lnTo>
                      <a:pt x="35" y="28"/>
                    </a:lnTo>
                    <a:lnTo>
                      <a:pt x="31" y="21"/>
                    </a:lnTo>
                    <a:lnTo>
                      <a:pt x="26" y="9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7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3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8" name="Freeform 3370">
                <a:extLst>
                  <a:ext uri="{FF2B5EF4-FFF2-40B4-BE49-F238E27FC236}">
                    <a16:creationId xmlns:a16="http://schemas.microsoft.com/office/drawing/2014/main" id="{F3541980-FA67-A7AC-AB16-B0E7DEC57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444"/>
                <a:ext cx="21" cy="27"/>
              </a:xfrm>
              <a:custGeom>
                <a:avLst/>
                <a:gdLst>
                  <a:gd name="T0" fmla="*/ 3 w 43"/>
                  <a:gd name="T1" fmla="*/ 28 h 54"/>
                  <a:gd name="T2" fmla="*/ 0 w 43"/>
                  <a:gd name="T3" fmla="*/ 21 h 54"/>
                  <a:gd name="T4" fmla="*/ 2 w 43"/>
                  <a:gd name="T5" fmla="*/ 13 h 54"/>
                  <a:gd name="T6" fmla="*/ 0 w 43"/>
                  <a:gd name="T7" fmla="*/ 7 h 54"/>
                  <a:gd name="T8" fmla="*/ 5 w 43"/>
                  <a:gd name="T9" fmla="*/ 0 h 54"/>
                  <a:gd name="T10" fmla="*/ 12 w 43"/>
                  <a:gd name="T11" fmla="*/ 0 h 54"/>
                  <a:gd name="T12" fmla="*/ 26 w 43"/>
                  <a:gd name="T13" fmla="*/ 9 h 54"/>
                  <a:gd name="T14" fmla="*/ 31 w 43"/>
                  <a:gd name="T15" fmla="*/ 21 h 54"/>
                  <a:gd name="T16" fmla="*/ 35 w 43"/>
                  <a:gd name="T17" fmla="*/ 28 h 54"/>
                  <a:gd name="T18" fmla="*/ 43 w 43"/>
                  <a:gd name="T19" fmla="*/ 44 h 54"/>
                  <a:gd name="T20" fmla="*/ 43 w 43"/>
                  <a:gd name="T21" fmla="*/ 50 h 54"/>
                  <a:gd name="T22" fmla="*/ 35 w 43"/>
                  <a:gd name="T23" fmla="*/ 54 h 54"/>
                  <a:gd name="T24" fmla="*/ 26 w 43"/>
                  <a:gd name="T25" fmla="*/ 48 h 54"/>
                  <a:gd name="T26" fmla="*/ 6 w 43"/>
                  <a:gd name="T27" fmla="*/ 38 h 54"/>
                  <a:gd name="T28" fmla="*/ 3 w 43"/>
                  <a:gd name="T29" fmla="*/ 35 h 54"/>
                  <a:gd name="T30" fmla="*/ 3 w 43"/>
                  <a:gd name="T31" fmla="*/ 2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54">
                    <a:moveTo>
                      <a:pt x="3" y="28"/>
                    </a:moveTo>
                    <a:lnTo>
                      <a:pt x="0" y="21"/>
                    </a:lnTo>
                    <a:lnTo>
                      <a:pt x="2" y="13"/>
                    </a:lnTo>
                    <a:lnTo>
                      <a:pt x="0" y="7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6" y="9"/>
                    </a:lnTo>
                    <a:lnTo>
                      <a:pt x="31" y="21"/>
                    </a:lnTo>
                    <a:lnTo>
                      <a:pt x="35" y="28"/>
                    </a:lnTo>
                    <a:lnTo>
                      <a:pt x="43" y="44"/>
                    </a:lnTo>
                    <a:lnTo>
                      <a:pt x="43" y="50"/>
                    </a:lnTo>
                    <a:lnTo>
                      <a:pt x="35" y="54"/>
                    </a:lnTo>
                    <a:lnTo>
                      <a:pt x="26" y="48"/>
                    </a:lnTo>
                    <a:lnTo>
                      <a:pt x="6" y="38"/>
                    </a:lnTo>
                    <a:lnTo>
                      <a:pt x="3" y="35"/>
                    </a:lnTo>
                    <a:lnTo>
                      <a:pt x="3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9" name="Freeform 3371">
                <a:extLst>
                  <a:ext uri="{FF2B5EF4-FFF2-40B4-BE49-F238E27FC236}">
                    <a16:creationId xmlns:a16="http://schemas.microsoft.com/office/drawing/2014/main" id="{BB75AE66-7AA0-86A7-DF01-A11F09D8D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444"/>
                <a:ext cx="21" cy="27"/>
              </a:xfrm>
              <a:custGeom>
                <a:avLst/>
                <a:gdLst>
                  <a:gd name="T0" fmla="*/ 3 w 43"/>
                  <a:gd name="T1" fmla="*/ 28 h 54"/>
                  <a:gd name="T2" fmla="*/ 0 w 43"/>
                  <a:gd name="T3" fmla="*/ 21 h 54"/>
                  <a:gd name="T4" fmla="*/ 2 w 43"/>
                  <a:gd name="T5" fmla="*/ 13 h 54"/>
                  <a:gd name="T6" fmla="*/ 0 w 43"/>
                  <a:gd name="T7" fmla="*/ 7 h 54"/>
                  <a:gd name="T8" fmla="*/ 5 w 43"/>
                  <a:gd name="T9" fmla="*/ 0 h 54"/>
                  <a:gd name="T10" fmla="*/ 12 w 43"/>
                  <a:gd name="T11" fmla="*/ 0 h 54"/>
                  <a:gd name="T12" fmla="*/ 26 w 43"/>
                  <a:gd name="T13" fmla="*/ 9 h 54"/>
                  <a:gd name="T14" fmla="*/ 31 w 43"/>
                  <a:gd name="T15" fmla="*/ 21 h 54"/>
                  <a:gd name="T16" fmla="*/ 35 w 43"/>
                  <a:gd name="T17" fmla="*/ 28 h 54"/>
                  <a:gd name="T18" fmla="*/ 43 w 43"/>
                  <a:gd name="T19" fmla="*/ 44 h 54"/>
                  <a:gd name="T20" fmla="*/ 43 w 43"/>
                  <a:gd name="T21" fmla="*/ 50 h 54"/>
                  <a:gd name="T22" fmla="*/ 35 w 43"/>
                  <a:gd name="T23" fmla="*/ 54 h 54"/>
                  <a:gd name="T24" fmla="*/ 26 w 43"/>
                  <a:gd name="T25" fmla="*/ 48 h 54"/>
                  <a:gd name="T26" fmla="*/ 6 w 43"/>
                  <a:gd name="T27" fmla="*/ 38 h 54"/>
                  <a:gd name="T28" fmla="*/ 3 w 43"/>
                  <a:gd name="T29" fmla="*/ 35 h 54"/>
                  <a:gd name="T30" fmla="*/ 3 w 43"/>
                  <a:gd name="T31" fmla="*/ 2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54">
                    <a:moveTo>
                      <a:pt x="3" y="28"/>
                    </a:moveTo>
                    <a:lnTo>
                      <a:pt x="0" y="21"/>
                    </a:lnTo>
                    <a:lnTo>
                      <a:pt x="2" y="13"/>
                    </a:lnTo>
                    <a:lnTo>
                      <a:pt x="0" y="7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6" y="9"/>
                    </a:lnTo>
                    <a:lnTo>
                      <a:pt x="31" y="21"/>
                    </a:lnTo>
                    <a:lnTo>
                      <a:pt x="35" y="28"/>
                    </a:lnTo>
                    <a:lnTo>
                      <a:pt x="43" y="44"/>
                    </a:lnTo>
                    <a:lnTo>
                      <a:pt x="43" y="50"/>
                    </a:lnTo>
                    <a:lnTo>
                      <a:pt x="35" y="54"/>
                    </a:lnTo>
                    <a:lnTo>
                      <a:pt x="26" y="48"/>
                    </a:lnTo>
                    <a:lnTo>
                      <a:pt x="6" y="38"/>
                    </a:lnTo>
                    <a:lnTo>
                      <a:pt x="3" y="35"/>
                    </a:lnTo>
                    <a:lnTo>
                      <a:pt x="3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0" name="Freeform 3372">
                <a:extLst>
                  <a:ext uri="{FF2B5EF4-FFF2-40B4-BE49-F238E27FC236}">
                    <a16:creationId xmlns:a16="http://schemas.microsoft.com/office/drawing/2014/main" id="{A9AC7470-A9FB-5825-CE57-F79F07D5B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488"/>
                <a:ext cx="20" cy="20"/>
              </a:xfrm>
              <a:custGeom>
                <a:avLst/>
                <a:gdLst>
                  <a:gd name="T0" fmla="*/ 41 w 41"/>
                  <a:gd name="T1" fmla="*/ 15 h 39"/>
                  <a:gd name="T2" fmla="*/ 33 w 41"/>
                  <a:gd name="T3" fmla="*/ 12 h 39"/>
                  <a:gd name="T4" fmla="*/ 31 w 41"/>
                  <a:gd name="T5" fmla="*/ 7 h 39"/>
                  <a:gd name="T6" fmla="*/ 25 w 41"/>
                  <a:gd name="T7" fmla="*/ 0 h 39"/>
                  <a:gd name="T8" fmla="*/ 9 w 41"/>
                  <a:gd name="T9" fmla="*/ 0 h 39"/>
                  <a:gd name="T10" fmla="*/ 0 w 41"/>
                  <a:gd name="T11" fmla="*/ 6 h 39"/>
                  <a:gd name="T12" fmla="*/ 10 w 41"/>
                  <a:gd name="T13" fmla="*/ 6 h 39"/>
                  <a:gd name="T14" fmla="*/ 10 w 41"/>
                  <a:gd name="T15" fmla="*/ 15 h 39"/>
                  <a:gd name="T16" fmla="*/ 18 w 41"/>
                  <a:gd name="T17" fmla="*/ 23 h 39"/>
                  <a:gd name="T18" fmla="*/ 18 w 41"/>
                  <a:gd name="T19" fmla="*/ 33 h 39"/>
                  <a:gd name="T20" fmla="*/ 22 w 41"/>
                  <a:gd name="T21" fmla="*/ 39 h 39"/>
                  <a:gd name="T22" fmla="*/ 30 w 41"/>
                  <a:gd name="T23" fmla="*/ 36 h 39"/>
                  <a:gd name="T24" fmla="*/ 38 w 41"/>
                  <a:gd name="T25" fmla="*/ 27 h 39"/>
                  <a:gd name="T26" fmla="*/ 38 w 41"/>
                  <a:gd name="T27" fmla="*/ 21 h 39"/>
                  <a:gd name="T28" fmla="*/ 41 w 41"/>
                  <a:gd name="T29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39">
                    <a:moveTo>
                      <a:pt x="41" y="15"/>
                    </a:moveTo>
                    <a:lnTo>
                      <a:pt x="33" y="12"/>
                    </a:lnTo>
                    <a:lnTo>
                      <a:pt x="31" y="7"/>
                    </a:lnTo>
                    <a:lnTo>
                      <a:pt x="25" y="0"/>
                    </a:lnTo>
                    <a:lnTo>
                      <a:pt x="9" y="0"/>
                    </a:lnTo>
                    <a:lnTo>
                      <a:pt x="0" y="6"/>
                    </a:lnTo>
                    <a:lnTo>
                      <a:pt x="10" y="6"/>
                    </a:lnTo>
                    <a:lnTo>
                      <a:pt x="10" y="15"/>
                    </a:lnTo>
                    <a:lnTo>
                      <a:pt x="18" y="23"/>
                    </a:lnTo>
                    <a:lnTo>
                      <a:pt x="18" y="33"/>
                    </a:lnTo>
                    <a:lnTo>
                      <a:pt x="22" y="39"/>
                    </a:lnTo>
                    <a:lnTo>
                      <a:pt x="30" y="36"/>
                    </a:lnTo>
                    <a:lnTo>
                      <a:pt x="38" y="27"/>
                    </a:lnTo>
                    <a:lnTo>
                      <a:pt x="38" y="21"/>
                    </a:lnTo>
                    <a:lnTo>
                      <a:pt x="41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1" name="Freeform 3373">
                <a:extLst>
                  <a:ext uri="{FF2B5EF4-FFF2-40B4-BE49-F238E27FC236}">
                    <a16:creationId xmlns:a16="http://schemas.microsoft.com/office/drawing/2014/main" id="{0871F05D-43AA-A5BD-1294-65294C7C3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488"/>
                <a:ext cx="20" cy="20"/>
              </a:xfrm>
              <a:custGeom>
                <a:avLst/>
                <a:gdLst>
                  <a:gd name="T0" fmla="*/ 41 w 41"/>
                  <a:gd name="T1" fmla="*/ 15 h 39"/>
                  <a:gd name="T2" fmla="*/ 38 w 41"/>
                  <a:gd name="T3" fmla="*/ 21 h 39"/>
                  <a:gd name="T4" fmla="*/ 38 w 41"/>
                  <a:gd name="T5" fmla="*/ 27 h 39"/>
                  <a:gd name="T6" fmla="*/ 30 w 41"/>
                  <a:gd name="T7" fmla="*/ 36 h 39"/>
                  <a:gd name="T8" fmla="*/ 22 w 41"/>
                  <a:gd name="T9" fmla="*/ 39 h 39"/>
                  <a:gd name="T10" fmla="*/ 18 w 41"/>
                  <a:gd name="T11" fmla="*/ 33 h 39"/>
                  <a:gd name="T12" fmla="*/ 18 w 41"/>
                  <a:gd name="T13" fmla="*/ 23 h 39"/>
                  <a:gd name="T14" fmla="*/ 10 w 41"/>
                  <a:gd name="T15" fmla="*/ 15 h 39"/>
                  <a:gd name="T16" fmla="*/ 10 w 41"/>
                  <a:gd name="T17" fmla="*/ 6 h 39"/>
                  <a:gd name="T18" fmla="*/ 0 w 41"/>
                  <a:gd name="T19" fmla="*/ 6 h 39"/>
                  <a:gd name="T20" fmla="*/ 9 w 41"/>
                  <a:gd name="T21" fmla="*/ 0 h 39"/>
                  <a:gd name="T22" fmla="*/ 25 w 41"/>
                  <a:gd name="T23" fmla="*/ 0 h 39"/>
                  <a:gd name="T24" fmla="*/ 31 w 41"/>
                  <a:gd name="T25" fmla="*/ 7 h 39"/>
                  <a:gd name="T26" fmla="*/ 33 w 41"/>
                  <a:gd name="T27" fmla="*/ 12 h 39"/>
                  <a:gd name="T28" fmla="*/ 41 w 41"/>
                  <a:gd name="T29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39">
                    <a:moveTo>
                      <a:pt x="41" y="15"/>
                    </a:moveTo>
                    <a:lnTo>
                      <a:pt x="38" y="21"/>
                    </a:lnTo>
                    <a:lnTo>
                      <a:pt x="38" y="27"/>
                    </a:lnTo>
                    <a:lnTo>
                      <a:pt x="30" y="36"/>
                    </a:lnTo>
                    <a:lnTo>
                      <a:pt x="22" y="39"/>
                    </a:lnTo>
                    <a:lnTo>
                      <a:pt x="18" y="33"/>
                    </a:lnTo>
                    <a:lnTo>
                      <a:pt x="18" y="23"/>
                    </a:lnTo>
                    <a:lnTo>
                      <a:pt x="10" y="15"/>
                    </a:lnTo>
                    <a:lnTo>
                      <a:pt x="10" y="6"/>
                    </a:lnTo>
                    <a:lnTo>
                      <a:pt x="0" y="6"/>
                    </a:lnTo>
                    <a:lnTo>
                      <a:pt x="9" y="0"/>
                    </a:lnTo>
                    <a:lnTo>
                      <a:pt x="25" y="0"/>
                    </a:lnTo>
                    <a:lnTo>
                      <a:pt x="31" y="7"/>
                    </a:lnTo>
                    <a:lnTo>
                      <a:pt x="33" y="12"/>
                    </a:lnTo>
                    <a:lnTo>
                      <a:pt x="41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2" name="Freeform 3374">
                <a:extLst>
                  <a:ext uri="{FF2B5EF4-FFF2-40B4-BE49-F238E27FC236}">
                    <a16:creationId xmlns:a16="http://schemas.microsoft.com/office/drawing/2014/main" id="{458D0648-BAD3-7FA8-2127-48F2BBC9A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488"/>
                <a:ext cx="20" cy="20"/>
              </a:xfrm>
              <a:custGeom>
                <a:avLst/>
                <a:gdLst>
                  <a:gd name="T0" fmla="*/ 41 w 41"/>
                  <a:gd name="T1" fmla="*/ 15 h 39"/>
                  <a:gd name="T2" fmla="*/ 38 w 41"/>
                  <a:gd name="T3" fmla="*/ 21 h 39"/>
                  <a:gd name="T4" fmla="*/ 38 w 41"/>
                  <a:gd name="T5" fmla="*/ 27 h 39"/>
                  <a:gd name="T6" fmla="*/ 30 w 41"/>
                  <a:gd name="T7" fmla="*/ 36 h 39"/>
                  <a:gd name="T8" fmla="*/ 22 w 41"/>
                  <a:gd name="T9" fmla="*/ 39 h 39"/>
                  <a:gd name="T10" fmla="*/ 18 w 41"/>
                  <a:gd name="T11" fmla="*/ 33 h 39"/>
                  <a:gd name="T12" fmla="*/ 18 w 41"/>
                  <a:gd name="T13" fmla="*/ 23 h 39"/>
                  <a:gd name="T14" fmla="*/ 10 w 41"/>
                  <a:gd name="T15" fmla="*/ 15 h 39"/>
                  <a:gd name="T16" fmla="*/ 10 w 41"/>
                  <a:gd name="T17" fmla="*/ 6 h 39"/>
                  <a:gd name="T18" fmla="*/ 0 w 41"/>
                  <a:gd name="T19" fmla="*/ 6 h 39"/>
                  <a:gd name="T20" fmla="*/ 9 w 41"/>
                  <a:gd name="T21" fmla="*/ 0 h 39"/>
                  <a:gd name="T22" fmla="*/ 25 w 41"/>
                  <a:gd name="T23" fmla="*/ 0 h 39"/>
                  <a:gd name="T24" fmla="*/ 31 w 41"/>
                  <a:gd name="T25" fmla="*/ 7 h 39"/>
                  <a:gd name="T26" fmla="*/ 33 w 41"/>
                  <a:gd name="T27" fmla="*/ 12 h 39"/>
                  <a:gd name="T28" fmla="*/ 41 w 41"/>
                  <a:gd name="T29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39">
                    <a:moveTo>
                      <a:pt x="41" y="15"/>
                    </a:moveTo>
                    <a:lnTo>
                      <a:pt x="38" y="21"/>
                    </a:lnTo>
                    <a:lnTo>
                      <a:pt x="38" y="27"/>
                    </a:lnTo>
                    <a:lnTo>
                      <a:pt x="30" y="36"/>
                    </a:lnTo>
                    <a:lnTo>
                      <a:pt x="22" y="39"/>
                    </a:lnTo>
                    <a:lnTo>
                      <a:pt x="18" y="33"/>
                    </a:lnTo>
                    <a:lnTo>
                      <a:pt x="18" y="23"/>
                    </a:lnTo>
                    <a:lnTo>
                      <a:pt x="10" y="15"/>
                    </a:lnTo>
                    <a:lnTo>
                      <a:pt x="10" y="6"/>
                    </a:lnTo>
                    <a:lnTo>
                      <a:pt x="0" y="6"/>
                    </a:lnTo>
                    <a:lnTo>
                      <a:pt x="9" y="0"/>
                    </a:lnTo>
                    <a:lnTo>
                      <a:pt x="25" y="0"/>
                    </a:lnTo>
                    <a:lnTo>
                      <a:pt x="31" y="7"/>
                    </a:lnTo>
                    <a:lnTo>
                      <a:pt x="33" y="12"/>
                    </a:lnTo>
                    <a:lnTo>
                      <a:pt x="41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3" name="Freeform 3375">
                <a:extLst>
                  <a:ext uri="{FF2B5EF4-FFF2-40B4-BE49-F238E27FC236}">
                    <a16:creationId xmlns:a16="http://schemas.microsoft.com/office/drawing/2014/main" id="{C1248685-E282-E10A-80AA-E4F0B32F2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463"/>
                <a:ext cx="25" cy="26"/>
              </a:xfrm>
              <a:custGeom>
                <a:avLst/>
                <a:gdLst>
                  <a:gd name="T0" fmla="*/ 38 w 50"/>
                  <a:gd name="T1" fmla="*/ 10 h 53"/>
                  <a:gd name="T2" fmla="*/ 18 w 50"/>
                  <a:gd name="T3" fmla="*/ 0 h 53"/>
                  <a:gd name="T4" fmla="*/ 15 w 50"/>
                  <a:gd name="T5" fmla="*/ 7 h 53"/>
                  <a:gd name="T6" fmla="*/ 12 w 50"/>
                  <a:gd name="T7" fmla="*/ 10 h 53"/>
                  <a:gd name="T8" fmla="*/ 2 w 50"/>
                  <a:gd name="T9" fmla="*/ 30 h 53"/>
                  <a:gd name="T10" fmla="*/ 5 w 50"/>
                  <a:gd name="T11" fmla="*/ 33 h 53"/>
                  <a:gd name="T12" fmla="*/ 0 w 50"/>
                  <a:gd name="T13" fmla="*/ 39 h 53"/>
                  <a:gd name="T14" fmla="*/ 12 w 50"/>
                  <a:gd name="T15" fmla="*/ 44 h 53"/>
                  <a:gd name="T16" fmla="*/ 15 w 50"/>
                  <a:gd name="T17" fmla="*/ 47 h 53"/>
                  <a:gd name="T18" fmla="*/ 15 w 50"/>
                  <a:gd name="T19" fmla="*/ 53 h 53"/>
                  <a:gd name="T20" fmla="*/ 29 w 50"/>
                  <a:gd name="T21" fmla="*/ 53 h 53"/>
                  <a:gd name="T22" fmla="*/ 32 w 50"/>
                  <a:gd name="T23" fmla="*/ 44 h 53"/>
                  <a:gd name="T24" fmla="*/ 38 w 50"/>
                  <a:gd name="T25" fmla="*/ 35 h 53"/>
                  <a:gd name="T26" fmla="*/ 41 w 50"/>
                  <a:gd name="T27" fmla="*/ 27 h 53"/>
                  <a:gd name="T28" fmla="*/ 50 w 50"/>
                  <a:gd name="T29" fmla="*/ 19 h 53"/>
                  <a:gd name="T30" fmla="*/ 47 w 50"/>
                  <a:gd name="T31" fmla="*/ 16 h 53"/>
                  <a:gd name="T32" fmla="*/ 38 w 50"/>
                  <a:gd name="T33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53">
                    <a:moveTo>
                      <a:pt x="38" y="10"/>
                    </a:moveTo>
                    <a:lnTo>
                      <a:pt x="18" y="0"/>
                    </a:lnTo>
                    <a:lnTo>
                      <a:pt x="15" y="7"/>
                    </a:lnTo>
                    <a:lnTo>
                      <a:pt x="12" y="10"/>
                    </a:lnTo>
                    <a:lnTo>
                      <a:pt x="2" y="30"/>
                    </a:lnTo>
                    <a:lnTo>
                      <a:pt x="5" y="33"/>
                    </a:lnTo>
                    <a:lnTo>
                      <a:pt x="0" y="39"/>
                    </a:lnTo>
                    <a:lnTo>
                      <a:pt x="12" y="44"/>
                    </a:lnTo>
                    <a:lnTo>
                      <a:pt x="15" y="47"/>
                    </a:lnTo>
                    <a:lnTo>
                      <a:pt x="15" y="53"/>
                    </a:lnTo>
                    <a:lnTo>
                      <a:pt x="29" y="53"/>
                    </a:lnTo>
                    <a:lnTo>
                      <a:pt x="32" y="44"/>
                    </a:lnTo>
                    <a:lnTo>
                      <a:pt x="38" y="35"/>
                    </a:lnTo>
                    <a:lnTo>
                      <a:pt x="41" y="27"/>
                    </a:lnTo>
                    <a:lnTo>
                      <a:pt x="50" y="19"/>
                    </a:lnTo>
                    <a:lnTo>
                      <a:pt x="47" y="16"/>
                    </a:lnTo>
                    <a:lnTo>
                      <a:pt x="38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4" name="Freeform 3376">
                <a:extLst>
                  <a:ext uri="{FF2B5EF4-FFF2-40B4-BE49-F238E27FC236}">
                    <a16:creationId xmlns:a16="http://schemas.microsoft.com/office/drawing/2014/main" id="{D58F2CDA-2D40-76F8-4A0B-9EF67AED3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463"/>
                <a:ext cx="25" cy="26"/>
              </a:xfrm>
              <a:custGeom>
                <a:avLst/>
                <a:gdLst>
                  <a:gd name="T0" fmla="*/ 38 w 50"/>
                  <a:gd name="T1" fmla="*/ 10 h 53"/>
                  <a:gd name="T2" fmla="*/ 47 w 50"/>
                  <a:gd name="T3" fmla="*/ 16 h 53"/>
                  <a:gd name="T4" fmla="*/ 50 w 50"/>
                  <a:gd name="T5" fmla="*/ 19 h 53"/>
                  <a:gd name="T6" fmla="*/ 41 w 50"/>
                  <a:gd name="T7" fmla="*/ 27 h 53"/>
                  <a:gd name="T8" fmla="*/ 38 w 50"/>
                  <a:gd name="T9" fmla="*/ 35 h 53"/>
                  <a:gd name="T10" fmla="*/ 32 w 50"/>
                  <a:gd name="T11" fmla="*/ 44 h 53"/>
                  <a:gd name="T12" fmla="*/ 29 w 50"/>
                  <a:gd name="T13" fmla="*/ 53 h 53"/>
                  <a:gd name="T14" fmla="*/ 15 w 50"/>
                  <a:gd name="T15" fmla="*/ 53 h 53"/>
                  <a:gd name="T16" fmla="*/ 15 w 50"/>
                  <a:gd name="T17" fmla="*/ 47 h 53"/>
                  <a:gd name="T18" fmla="*/ 12 w 50"/>
                  <a:gd name="T19" fmla="*/ 44 h 53"/>
                  <a:gd name="T20" fmla="*/ 0 w 50"/>
                  <a:gd name="T21" fmla="*/ 39 h 53"/>
                  <a:gd name="T22" fmla="*/ 5 w 50"/>
                  <a:gd name="T23" fmla="*/ 33 h 53"/>
                  <a:gd name="T24" fmla="*/ 2 w 50"/>
                  <a:gd name="T25" fmla="*/ 30 h 53"/>
                  <a:gd name="T26" fmla="*/ 12 w 50"/>
                  <a:gd name="T27" fmla="*/ 10 h 53"/>
                  <a:gd name="T28" fmla="*/ 15 w 50"/>
                  <a:gd name="T29" fmla="*/ 7 h 53"/>
                  <a:gd name="T30" fmla="*/ 18 w 50"/>
                  <a:gd name="T31" fmla="*/ 0 h 53"/>
                  <a:gd name="T32" fmla="*/ 38 w 50"/>
                  <a:gd name="T33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53">
                    <a:moveTo>
                      <a:pt x="38" y="10"/>
                    </a:moveTo>
                    <a:lnTo>
                      <a:pt x="47" y="16"/>
                    </a:lnTo>
                    <a:lnTo>
                      <a:pt x="50" y="19"/>
                    </a:lnTo>
                    <a:lnTo>
                      <a:pt x="41" y="27"/>
                    </a:lnTo>
                    <a:lnTo>
                      <a:pt x="38" y="35"/>
                    </a:lnTo>
                    <a:lnTo>
                      <a:pt x="32" y="44"/>
                    </a:lnTo>
                    <a:lnTo>
                      <a:pt x="29" y="53"/>
                    </a:lnTo>
                    <a:lnTo>
                      <a:pt x="15" y="53"/>
                    </a:lnTo>
                    <a:lnTo>
                      <a:pt x="15" y="47"/>
                    </a:lnTo>
                    <a:lnTo>
                      <a:pt x="12" y="44"/>
                    </a:lnTo>
                    <a:lnTo>
                      <a:pt x="0" y="39"/>
                    </a:lnTo>
                    <a:lnTo>
                      <a:pt x="5" y="33"/>
                    </a:lnTo>
                    <a:lnTo>
                      <a:pt x="2" y="30"/>
                    </a:lnTo>
                    <a:lnTo>
                      <a:pt x="12" y="10"/>
                    </a:lnTo>
                    <a:lnTo>
                      <a:pt x="15" y="7"/>
                    </a:lnTo>
                    <a:lnTo>
                      <a:pt x="18" y="0"/>
                    </a:lnTo>
                    <a:lnTo>
                      <a:pt x="3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5" name="Freeform 3377">
                <a:extLst>
                  <a:ext uri="{FF2B5EF4-FFF2-40B4-BE49-F238E27FC236}">
                    <a16:creationId xmlns:a16="http://schemas.microsoft.com/office/drawing/2014/main" id="{577671AA-0B3E-307D-604E-199B251C7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463"/>
                <a:ext cx="25" cy="26"/>
              </a:xfrm>
              <a:custGeom>
                <a:avLst/>
                <a:gdLst>
                  <a:gd name="T0" fmla="*/ 38 w 50"/>
                  <a:gd name="T1" fmla="*/ 10 h 53"/>
                  <a:gd name="T2" fmla="*/ 47 w 50"/>
                  <a:gd name="T3" fmla="*/ 16 h 53"/>
                  <a:gd name="T4" fmla="*/ 50 w 50"/>
                  <a:gd name="T5" fmla="*/ 19 h 53"/>
                  <a:gd name="T6" fmla="*/ 41 w 50"/>
                  <a:gd name="T7" fmla="*/ 27 h 53"/>
                  <a:gd name="T8" fmla="*/ 38 w 50"/>
                  <a:gd name="T9" fmla="*/ 35 h 53"/>
                  <a:gd name="T10" fmla="*/ 32 w 50"/>
                  <a:gd name="T11" fmla="*/ 44 h 53"/>
                  <a:gd name="T12" fmla="*/ 29 w 50"/>
                  <a:gd name="T13" fmla="*/ 53 h 53"/>
                  <a:gd name="T14" fmla="*/ 15 w 50"/>
                  <a:gd name="T15" fmla="*/ 53 h 53"/>
                  <a:gd name="T16" fmla="*/ 15 w 50"/>
                  <a:gd name="T17" fmla="*/ 47 h 53"/>
                  <a:gd name="T18" fmla="*/ 12 w 50"/>
                  <a:gd name="T19" fmla="*/ 44 h 53"/>
                  <a:gd name="T20" fmla="*/ 0 w 50"/>
                  <a:gd name="T21" fmla="*/ 39 h 53"/>
                  <a:gd name="T22" fmla="*/ 5 w 50"/>
                  <a:gd name="T23" fmla="*/ 33 h 53"/>
                  <a:gd name="T24" fmla="*/ 2 w 50"/>
                  <a:gd name="T25" fmla="*/ 30 h 53"/>
                  <a:gd name="T26" fmla="*/ 12 w 50"/>
                  <a:gd name="T27" fmla="*/ 10 h 53"/>
                  <a:gd name="T28" fmla="*/ 15 w 50"/>
                  <a:gd name="T29" fmla="*/ 7 h 53"/>
                  <a:gd name="T30" fmla="*/ 18 w 50"/>
                  <a:gd name="T31" fmla="*/ 0 h 53"/>
                  <a:gd name="T32" fmla="*/ 38 w 50"/>
                  <a:gd name="T33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53">
                    <a:moveTo>
                      <a:pt x="38" y="10"/>
                    </a:moveTo>
                    <a:lnTo>
                      <a:pt x="47" y="16"/>
                    </a:lnTo>
                    <a:lnTo>
                      <a:pt x="50" y="19"/>
                    </a:lnTo>
                    <a:lnTo>
                      <a:pt x="41" y="27"/>
                    </a:lnTo>
                    <a:lnTo>
                      <a:pt x="38" y="35"/>
                    </a:lnTo>
                    <a:lnTo>
                      <a:pt x="32" y="44"/>
                    </a:lnTo>
                    <a:lnTo>
                      <a:pt x="29" y="53"/>
                    </a:lnTo>
                    <a:lnTo>
                      <a:pt x="15" y="53"/>
                    </a:lnTo>
                    <a:lnTo>
                      <a:pt x="15" y="47"/>
                    </a:lnTo>
                    <a:lnTo>
                      <a:pt x="12" y="44"/>
                    </a:lnTo>
                    <a:lnTo>
                      <a:pt x="0" y="39"/>
                    </a:lnTo>
                    <a:lnTo>
                      <a:pt x="5" y="33"/>
                    </a:lnTo>
                    <a:lnTo>
                      <a:pt x="2" y="30"/>
                    </a:lnTo>
                    <a:lnTo>
                      <a:pt x="12" y="10"/>
                    </a:lnTo>
                    <a:lnTo>
                      <a:pt x="15" y="7"/>
                    </a:lnTo>
                    <a:lnTo>
                      <a:pt x="18" y="0"/>
                    </a:lnTo>
                    <a:lnTo>
                      <a:pt x="38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6" name="Freeform 3378">
                <a:extLst>
                  <a:ext uri="{FF2B5EF4-FFF2-40B4-BE49-F238E27FC236}">
                    <a16:creationId xmlns:a16="http://schemas.microsoft.com/office/drawing/2014/main" id="{B8D1FE2C-4AD9-454F-9B28-E44617CD8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429"/>
                <a:ext cx="38" cy="32"/>
              </a:xfrm>
              <a:custGeom>
                <a:avLst/>
                <a:gdLst>
                  <a:gd name="T0" fmla="*/ 67 w 76"/>
                  <a:gd name="T1" fmla="*/ 14 h 66"/>
                  <a:gd name="T2" fmla="*/ 60 w 76"/>
                  <a:gd name="T3" fmla="*/ 21 h 66"/>
                  <a:gd name="T4" fmla="*/ 53 w 76"/>
                  <a:gd name="T5" fmla="*/ 28 h 66"/>
                  <a:gd name="T6" fmla="*/ 50 w 76"/>
                  <a:gd name="T7" fmla="*/ 25 h 66"/>
                  <a:gd name="T8" fmla="*/ 45 w 76"/>
                  <a:gd name="T9" fmla="*/ 17 h 66"/>
                  <a:gd name="T10" fmla="*/ 42 w 76"/>
                  <a:gd name="T11" fmla="*/ 15 h 66"/>
                  <a:gd name="T12" fmla="*/ 39 w 76"/>
                  <a:gd name="T13" fmla="*/ 6 h 66"/>
                  <a:gd name="T14" fmla="*/ 36 w 76"/>
                  <a:gd name="T15" fmla="*/ 3 h 66"/>
                  <a:gd name="T16" fmla="*/ 30 w 76"/>
                  <a:gd name="T17" fmla="*/ 0 h 66"/>
                  <a:gd name="T18" fmla="*/ 27 w 76"/>
                  <a:gd name="T19" fmla="*/ 6 h 66"/>
                  <a:gd name="T20" fmla="*/ 23 w 76"/>
                  <a:gd name="T21" fmla="*/ 3 h 66"/>
                  <a:gd name="T22" fmla="*/ 18 w 76"/>
                  <a:gd name="T23" fmla="*/ 3 h 66"/>
                  <a:gd name="T24" fmla="*/ 15 w 76"/>
                  <a:gd name="T25" fmla="*/ 8 h 66"/>
                  <a:gd name="T26" fmla="*/ 9 w 76"/>
                  <a:gd name="T27" fmla="*/ 12 h 66"/>
                  <a:gd name="T28" fmla="*/ 3 w 76"/>
                  <a:gd name="T29" fmla="*/ 25 h 66"/>
                  <a:gd name="T30" fmla="*/ 0 w 76"/>
                  <a:gd name="T31" fmla="*/ 28 h 66"/>
                  <a:gd name="T32" fmla="*/ 12 w 76"/>
                  <a:gd name="T33" fmla="*/ 32 h 66"/>
                  <a:gd name="T34" fmla="*/ 1 w 76"/>
                  <a:gd name="T35" fmla="*/ 64 h 66"/>
                  <a:gd name="T36" fmla="*/ 3 w 76"/>
                  <a:gd name="T37" fmla="*/ 66 h 66"/>
                  <a:gd name="T38" fmla="*/ 21 w 76"/>
                  <a:gd name="T39" fmla="*/ 63 h 66"/>
                  <a:gd name="T40" fmla="*/ 24 w 76"/>
                  <a:gd name="T41" fmla="*/ 56 h 66"/>
                  <a:gd name="T42" fmla="*/ 32 w 76"/>
                  <a:gd name="T43" fmla="*/ 52 h 66"/>
                  <a:gd name="T44" fmla="*/ 41 w 76"/>
                  <a:gd name="T45" fmla="*/ 52 h 66"/>
                  <a:gd name="T46" fmla="*/ 45 w 76"/>
                  <a:gd name="T47" fmla="*/ 50 h 66"/>
                  <a:gd name="T48" fmla="*/ 47 w 76"/>
                  <a:gd name="T49" fmla="*/ 43 h 66"/>
                  <a:gd name="T50" fmla="*/ 54 w 76"/>
                  <a:gd name="T51" fmla="*/ 41 h 66"/>
                  <a:gd name="T52" fmla="*/ 65 w 76"/>
                  <a:gd name="T53" fmla="*/ 34 h 66"/>
                  <a:gd name="T54" fmla="*/ 68 w 76"/>
                  <a:gd name="T55" fmla="*/ 38 h 66"/>
                  <a:gd name="T56" fmla="*/ 76 w 76"/>
                  <a:gd name="T57" fmla="*/ 35 h 66"/>
                  <a:gd name="T58" fmla="*/ 73 w 76"/>
                  <a:gd name="T59" fmla="*/ 26 h 66"/>
                  <a:gd name="T60" fmla="*/ 67 w 76"/>
                  <a:gd name="T61" fmla="*/ 1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66">
                    <a:moveTo>
                      <a:pt x="67" y="14"/>
                    </a:moveTo>
                    <a:lnTo>
                      <a:pt x="60" y="21"/>
                    </a:lnTo>
                    <a:lnTo>
                      <a:pt x="53" y="28"/>
                    </a:lnTo>
                    <a:lnTo>
                      <a:pt x="50" y="25"/>
                    </a:lnTo>
                    <a:lnTo>
                      <a:pt x="45" y="17"/>
                    </a:lnTo>
                    <a:lnTo>
                      <a:pt x="42" y="15"/>
                    </a:lnTo>
                    <a:lnTo>
                      <a:pt x="39" y="6"/>
                    </a:lnTo>
                    <a:lnTo>
                      <a:pt x="36" y="3"/>
                    </a:lnTo>
                    <a:lnTo>
                      <a:pt x="30" y="0"/>
                    </a:lnTo>
                    <a:lnTo>
                      <a:pt x="27" y="6"/>
                    </a:lnTo>
                    <a:lnTo>
                      <a:pt x="23" y="3"/>
                    </a:lnTo>
                    <a:lnTo>
                      <a:pt x="18" y="3"/>
                    </a:lnTo>
                    <a:lnTo>
                      <a:pt x="15" y="8"/>
                    </a:lnTo>
                    <a:lnTo>
                      <a:pt x="9" y="12"/>
                    </a:lnTo>
                    <a:lnTo>
                      <a:pt x="3" y="25"/>
                    </a:lnTo>
                    <a:lnTo>
                      <a:pt x="0" y="28"/>
                    </a:lnTo>
                    <a:lnTo>
                      <a:pt x="12" y="32"/>
                    </a:lnTo>
                    <a:lnTo>
                      <a:pt x="1" y="64"/>
                    </a:lnTo>
                    <a:lnTo>
                      <a:pt x="3" y="66"/>
                    </a:lnTo>
                    <a:lnTo>
                      <a:pt x="21" y="63"/>
                    </a:lnTo>
                    <a:lnTo>
                      <a:pt x="24" y="56"/>
                    </a:lnTo>
                    <a:lnTo>
                      <a:pt x="32" y="52"/>
                    </a:lnTo>
                    <a:lnTo>
                      <a:pt x="41" y="52"/>
                    </a:lnTo>
                    <a:lnTo>
                      <a:pt x="45" y="50"/>
                    </a:lnTo>
                    <a:lnTo>
                      <a:pt x="47" y="43"/>
                    </a:lnTo>
                    <a:lnTo>
                      <a:pt x="54" y="41"/>
                    </a:lnTo>
                    <a:lnTo>
                      <a:pt x="65" y="34"/>
                    </a:lnTo>
                    <a:lnTo>
                      <a:pt x="68" y="38"/>
                    </a:lnTo>
                    <a:lnTo>
                      <a:pt x="76" y="35"/>
                    </a:lnTo>
                    <a:lnTo>
                      <a:pt x="73" y="26"/>
                    </a:lnTo>
                    <a:lnTo>
                      <a:pt x="67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7" name="Freeform 3379">
                <a:extLst>
                  <a:ext uri="{FF2B5EF4-FFF2-40B4-BE49-F238E27FC236}">
                    <a16:creationId xmlns:a16="http://schemas.microsoft.com/office/drawing/2014/main" id="{BF27E2EA-6318-22AA-5C7A-3A1BC9757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429"/>
                <a:ext cx="38" cy="32"/>
              </a:xfrm>
              <a:custGeom>
                <a:avLst/>
                <a:gdLst>
                  <a:gd name="T0" fmla="*/ 67 w 76"/>
                  <a:gd name="T1" fmla="*/ 14 h 66"/>
                  <a:gd name="T2" fmla="*/ 73 w 76"/>
                  <a:gd name="T3" fmla="*/ 26 h 66"/>
                  <a:gd name="T4" fmla="*/ 76 w 76"/>
                  <a:gd name="T5" fmla="*/ 35 h 66"/>
                  <a:gd name="T6" fmla="*/ 68 w 76"/>
                  <a:gd name="T7" fmla="*/ 38 h 66"/>
                  <a:gd name="T8" fmla="*/ 65 w 76"/>
                  <a:gd name="T9" fmla="*/ 34 h 66"/>
                  <a:gd name="T10" fmla="*/ 54 w 76"/>
                  <a:gd name="T11" fmla="*/ 41 h 66"/>
                  <a:gd name="T12" fmla="*/ 47 w 76"/>
                  <a:gd name="T13" fmla="*/ 43 h 66"/>
                  <a:gd name="T14" fmla="*/ 45 w 76"/>
                  <a:gd name="T15" fmla="*/ 50 h 66"/>
                  <a:gd name="T16" fmla="*/ 41 w 76"/>
                  <a:gd name="T17" fmla="*/ 52 h 66"/>
                  <a:gd name="T18" fmla="*/ 32 w 76"/>
                  <a:gd name="T19" fmla="*/ 52 h 66"/>
                  <a:gd name="T20" fmla="*/ 24 w 76"/>
                  <a:gd name="T21" fmla="*/ 56 h 66"/>
                  <a:gd name="T22" fmla="*/ 21 w 76"/>
                  <a:gd name="T23" fmla="*/ 63 h 66"/>
                  <a:gd name="T24" fmla="*/ 3 w 76"/>
                  <a:gd name="T25" fmla="*/ 66 h 66"/>
                  <a:gd name="T26" fmla="*/ 1 w 76"/>
                  <a:gd name="T27" fmla="*/ 64 h 66"/>
                  <a:gd name="T28" fmla="*/ 12 w 76"/>
                  <a:gd name="T29" fmla="*/ 32 h 66"/>
                  <a:gd name="T30" fmla="*/ 0 w 76"/>
                  <a:gd name="T31" fmla="*/ 28 h 66"/>
                  <a:gd name="T32" fmla="*/ 3 w 76"/>
                  <a:gd name="T33" fmla="*/ 25 h 66"/>
                  <a:gd name="T34" fmla="*/ 9 w 76"/>
                  <a:gd name="T35" fmla="*/ 12 h 66"/>
                  <a:gd name="T36" fmla="*/ 15 w 76"/>
                  <a:gd name="T37" fmla="*/ 8 h 66"/>
                  <a:gd name="T38" fmla="*/ 18 w 76"/>
                  <a:gd name="T39" fmla="*/ 3 h 66"/>
                  <a:gd name="T40" fmla="*/ 23 w 76"/>
                  <a:gd name="T41" fmla="*/ 3 h 66"/>
                  <a:gd name="T42" fmla="*/ 27 w 76"/>
                  <a:gd name="T43" fmla="*/ 6 h 66"/>
                  <a:gd name="T44" fmla="*/ 30 w 76"/>
                  <a:gd name="T45" fmla="*/ 0 h 66"/>
                  <a:gd name="T46" fmla="*/ 36 w 76"/>
                  <a:gd name="T47" fmla="*/ 3 h 66"/>
                  <a:gd name="T48" fmla="*/ 39 w 76"/>
                  <a:gd name="T49" fmla="*/ 6 h 66"/>
                  <a:gd name="T50" fmla="*/ 42 w 76"/>
                  <a:gd name="T51" fmla="*/ 15 h 66"/>
                  <a:gd name="T52" fmla="*/ 45 w 76"/>
                  <a:gd name="T53" fmla="*/ 17 h 66"/>
                  <a:gd name="T54" fmla="*/ 50 w 76"/>
                  <a:gd name="T55" fmla="*/ 25 h 66"/>
                  <a:gd name="T56" fmla="*/ 53 w 76"/>
                  <a:gd name="T57" fmla="*/ 28 h 66"/>
                  <a:gd name="T58" fmla="*/ 60 w 76"/>
                  <a:gd name="T59" fmla="*/ 21 h 66"/>
                  <a:gd name="T60" fmla="*/ 67 w 76"/>
                  <a:gd name="T61" fmla="*/ 1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66">
                    <a:moveTo>
                      <a:pt x="67" y="14"/>
                    </a:moveTo>
                    <a:lnTo>
                      <a:pt x="73" y="26"/>
                    </a:lnTo>
                    <a:lnTo>
                      <a:pt x="76" y="35"/>
                    </a:lnTo>
                    <a:lnTo>
                      <a:pt x="68" y="38"/>
                    </a:lnTo>
                    <a:lnTo>
                      <a:pt x="65" y="34"/>
                    </a:lnTo>
                    <a:lnTo>
                      <a:pt x="54" y="41"/>
                    </a:lnTo>
                    <a:lnTo>
                      <a:pt x="47" y="43"/>
                    </a:lnTo>
                    <a:lnTo>
                      <a:pt x="45" y="50"/>
                    </a:lnTo>
                    <a:lnTo>
                      <a:pt x="41" y="52"/>
                    </a:lnTo>
                    <a:lnTo>
                      <a:pt x="32" y="52"/>
                    </a:lnTo>
                    <a:lnTo>
                      <a:pt x="24" y="56"/>
                    </a:lnTo>
                    <a:lnTo>
                      <a:pt x="21" y="63"/>
                    </a:lnTo>
                    <a:lnTo>
                      <a:pt x="3" y="66"/>
                    </a:lnTo>
                    <a:lnTo>
                      <a:pt x="1" y="64"/>
                    </a:lnTo>
                    <a:lnTo>
                      <a:pt x="12" y="32"/>
                    </a:lnTo>
                    <a:lnTo>
                      <a:pt x="0" y="28"/>
                    </a:lnTo>
                    <a:lnTo>
                      <a:pt x="3" y="25"/>
                    </a:lnTo>
                    <a:lnTo>
                      <a:pt x="9" y="12"/>
                    </a:lnTo>
                    <a:lnTo>
                      <a:pt x="15" y="8"/>
                    </a:lnTo>
                    <a:lnTo>
                      <a:pt x="18" y="3"/>
                    </a:lnTo>
                    <a:lnTo>
                      <a:pt x="23" y="3"/>
                    </a:lnTo>
                    <a:lnTo>
                      <a:pt x="27" y="6"/>
                    </a:lnTo>
                    <a:lnTo>
                      <a:pt x="30" y="0"/>
                    </a:lnTo>
                    <a:lnTo>
                      <a:pt x="36" y="3"/>
                    </a:lnTo>
                    <a:lnTo>
                      <a:pt x="39" y="6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25"/>
                    </a:lnTo>
                    <a:lnTo>
                      <a:pt x="53" y="28"/>
                    </a:lnTo>
                    <a:lnTo>
                      <a:pt x="60" y="21"/>
                    </a:lnTo>
                    <a:lnTo>
                      <a:pt x="67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8" name="Freeform 3380">
                <a:extLst>
                  <a:ext uri="{FF2B5EF4-FFF2-40B4-BE49-F238E27FC236}">
                    <a16:creationId xmlns:a16="http://schemas.microsoft.com/office/drawing/2014/main" id="{720F47D3-DB94-9E76-8A1E-3FD9E5BB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429"/>
                <a:ext cx="38" cy="32"/>
              </a:xfrm>
              <a:custGeom>
                <a:avLst/>
                <a:gdLst>
                  <a:gd name="T0" fmla="*/ 67 w 76"/>
                  <a:gd name="T1" fmla="*/ 14 h 66"/>
                  <a:gd name="T2" fmla="*/ 73 w 76"/>
                  <a:gd name="T3" fmla="*/ 26 h 66"/>
                  <a:gd name="T4" fmla="*/ 76 w 76"/>
                  <a:gd name="T5" fmla="*/ 35 h 66"/>
                  <a:gd name="T6" fmla="*/ 68 w 76"/>
                  <a:gd name="T7" fmla="*/ 38 h 66"/>
                  <a:gd name="T8" fmla="*/ 65 w 76"/>
                  <a:gd name="T9" fmla="*/ 34 h 66"/>
                  <a:gd name="T10" fmla="*/ 54 w 76"/>
                  <a:gd name="T11" fmla="*/ 41 h 66"/>
                  <a:gd name="T12" fmla="*/ 47 w 76"/>
                  <a:gd name="T13" fmla="*/ 43 h 66"/>
                  <a:gd name="T14" fmla="*/ 45 w 76"/>
                  <a:gd name="T15" fmla="*/ 50 h 66"/>
                  <a:gd name="T16" fmla="*/ 41 w 76"/>
                  <a:gd name="T17" fmla="*/ 52 h 66"/>
                  <a:gd name="T18" fmla="*/ 32 w 76"/>
                  <a:gd name="T19" fmla="*/ 52 h 66"/>
                  <a:gd name="T20" fmla="*/ 24 w 76"/>
                  <a:gd name="T21" fmla="*/ 56 h 66"/>
                  <a:gd name="T22" fmla="*/ 21 w 76"/>
                  <a:gd name="T23" fmla="*/ 63 h 66"/>
                  <a:gd name="T24" fmla="*/ 3 w 76"/>
                  <a:gd name="T25" fmla="*/ 66 h 66"/>
                  <a:gd name="T26" fmla="*/ 1 w 76"/>
                  <a:gd name="T27" fmla="*/ 64 h 66"/>
                  <a:gd name="T28" fmla="*/ 12 w 76"/>
                  <a:gd name="T29" fmla="*/ 32 h 66"/>
                  <a:gd name="T30" fmla="*/ 0 w 76"/>
                  <a:gd name="T31" fmla="*/ 28 h 66"/>
                  <a:gd name="T32" fmla="*/ 3 w 76"/>
                  <a:gd name="T33" fmla="*/ 25 h 66"/>
                  <a:gd name="T34" fmla="*/ 9 w 76"/>
                  <a:gd name="T35" fmla="*/ 12 h 66"/>
                  <a:gd name="T36" fmla="*/ 15 w 76"/>
                  <a:gd name="T37" fmla="*/ 8 h 66"/>
                  <a:gd name="T38" fmla="*/ 18 w 76"/>
                  <a:gd name="T39" fmla="*/ 3 h 66"/>
                  <a:gd name="T40" fmla="*/ 23 w 76"/>
                  <a:gd name="T41" fmla="*/ 3 h 66"/>
                  <a:gd name="T42" fmla="*/ 27 w 76"/>
                  <a:gd name="T43" fmla="*/ 6 h 66"/>
                  <a:gd name="T44" fmla="*/ 30 w 76"/>
                  <a:gd name="T45" fmla="*/ 0 h 66"/>
                  <a:gd name="T46" fmla="*/ 36 w 76"/>
                  <a:gd name="T47" fmla="*/ 3 h 66"/>
                  <a:gd name="T48" fmla="*/ 39 w 76"/>
                  <a:gd name="T49" fmla="*/ 6 h 66"/>
                  <a:gd name="T50" fmla="*/ 42 w 76"/>
                  <a:gd name="T51" fmla="*/ 15 h 66"/>
                  <a:gd name="T52" fmla="*/ 45 w 76"/>
                  <a:gd name="T53" fmla="*/ 17 h 66"/>
                  <a:gd name="T54" fmla="*/ 50 w 76"/>
                  <a:gd name="T55" fmla="*/ 25 h 66"/>
                  <a:gd name="T56" fmla="*/ 53 w 76"/>
                  <a:gd name="T57" fmla="*/ 28 h 66"/>
                  <a:gd name="T58" fmla="*/ 60 w 76"/>
                  <a:gd name="T59" fmla="*/ 21 h 66"/>
                  <a:gd name="T60" fmla="*/ 67 w 76"/>
                  <a:gd name="T61" fmla="*/ 1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66">
                    <a:moveTo>
                      <a:pt x="67" y="14"/>
                    </a:moveTo>
                    <a:lnTo>
                      <a:pt x="73" y="26"/>
                    </a:lnTo>
                    <a:lnTo>
                      <a:pt x="76" y="35"/>
                    </a:lnTo>
                    <a:lnTo>
                      <a:pt x="68" y="38"/>
                    </a:lnTo>
                    <a:lnTo>
                      <a:pt x="65" y="34"/>
                    </a:lnTo>
                    <a:lnTo>
                      <a:pt x="54" y="41"/>
                    </a:lnTo>
                    <a:lnTo>
                      <a:pt x="47" y="43"/>
                    </a:lnTo>
                    <a:lnTo>
                      <a:pt x="45" y="50"/>
                    </a:lnTo>
                    <a:lnTo>
                      <a:pt x="41" y="52"/>
                    </a:lnTo>
                    <a:lnTo>
                      <a:pt x="32" y="52"/>
                    </a:lnTo>
                    <a:lnTo>
                      <a:pt x="24" y="56"/>
                    </a:lnTo>
                    <a:lnTo>
                      <a:pt x="21" y="63"/>
                    </a:lnTo>
                    <a:lnTo>
                      <a:pt x="3" y="66"/>
                    </a:lnTo>
                    <a:lnTo>
                      <a:pt x="1" y="64"/>
                    </a:lnTo>
                    <a:lnTo>
                      <a:pt x="12" y="32"/>
                    </a:lnTo>
                    <a:lnTo>
                      <a:pt x="0" y="28"/>
                    </a:lnTo>
                    <a:lnTo>
                      <a:pt x="3" y="25"/>
                    </a:lnTo>
                    <a:lnTo>
                      <a:pt x="9" y="12"/>
                    </a:lnTo>
                    <a:lnTo>
                      <a:pt x="15" y="8"/>
                    </a:lnTo>
                    <a:lnTo>
                      <a:pt x="18" y="3"/>
                    </a:lnTo>
                    <a:lnTo>
                      <a:pt x="23" y="3"/>
                    </a:lnTo>
                    <a:lnTo>
                      <a:pt x="27" y="6"/>
                    </a:lnTo>
                    <a:lnTo>
                      <a:pt x="30" y="0"/>
                    </a:lnTo>
                    <a:lnTo>
                      <a:pt x="36" y="3"/>
                    </a:lnTo>
                    <a:lnTo>
                      <a:pt x="39" y="6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25"/>
                    </a:lnTo>
                    <a:lnTo>
                      <a:pt x="53" y="28"/>
                    </a:lnTo>
                    <a:lnTo>
                      <a:pt x="60" y="21"/>
                    </a:lnTo>
                    <a:lnTo>
                      <a:pt x="67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9" name="Freeform 3381">
                <a:extLst>
                  <a:ext uri="{FF2B5EF4-FFF2-40B4-BE49-F238E27FC236}">
                    <a16:creationId xmlns:a16="http://schemas.microsoft.com/office/drawing/2014/main" id="{C682BEF4-7B49-F8A1-7FE1-CF8C4DD73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269"/>
                <a:ext cx="116" cy="143"/>
              </a:xfrm>
              <a:custGeom>
                <a:avLst/>
                <a:gdLst>
                  <a:gd name="T0" fmla="*/ 18 w 230"/>
                  <a:gd name="T1" fmla="*/ 43 h 286"/>
                  <a:gd name="T2" fmla="*/ 31 w 230"/>
                  <a:gd name="T3" fmla="*/ 67 h 286"/>
                  <a:gd name="T4" fmla="*/ 16 w 230"/>
                  <a:gd name="T5" fmla="*/ 82 h 286"/>
                  <a:gd name="T6" fmla="*/ 4 w 230"/>
                  <a:gd name="T7" fmla="*/ 94 h 286"/>
                  <a:gd name="T8" fmla="*/ 15 w 230"/>
                  <a:gd name="T9" fmla="*/ 113 h 286"/>
                  <a:gd name="T10" fmla="*/ 50 w 230"/>
                  <a:gd name="T11" fmla="*/ 135 h 286"/>
                  <a:gd name="T12" fmla="*/ 68 w 230"/>
                  <a:gd name="T13" fmla="*/ 140 h 286"/>
                  <a:gd name="T14" fmla="*/ 92 w 230"/>
                  <a:gd name="T15" fmla="*/ 158 h 286"/>
                  <a:gd name="T16" fmla="*/ 77 w 230"/>
                  <a:gd name="T17" fmla="*/ 182 h 286"/>
                  <a:gd name="T18" fmla="*/ 59 w 230"/>
                  <a:gd name="T19" fmla="*/ 198 h 286"/>
                  <a:gd name="T20" fmla="*/ 47 w 230"/>
                  <a:gd name="T21" fmla="*/ 182 h 286"/>
                  <a:gd name="T22" fmla="*/ 27 w 230"/>
                  <a:gd name="T23" fmla="*/ 166 h 286"/>
                  <a:gd name="T24" fmla="*/ 10 w 230"/>
                  <a:gd name="T25" fmla="*/ 167 h 286"/>
                  <a:gd name="T26" fmla="*/ 10 w 230"/>
                  <a:gd name="T27" fmla="*/ 189 h 286"/>
                  <a:gd name="T28" fmla="*/ 16 w 230"/>
                  <a:gd name="T29" fmla="*/ 216 h 286"/>
                  <a:gd name="T30" fmla="*/ 27 w 230"/>
                  <a:gd name="T31" fmla="*/ 226 h 286"/>
                  <a:gd name="T32" fmla="*/ 37 w 230"/>
                  <a:gd name="T33" fmla="*/ 251 h 286"/>
                  <a:gd name="T34" fmla="*/ 60 w 230"/>
                  <a:gd name="T35" fmla="*/ 263 h 286"/>
                  <a:gd name="T36" fmla="*/ 86 w 230"/>
                  <a:gd name="T37" fmla="*/ 281 h 286"/>
                  <a:gd name="T38" fmla="*/ 98 w 230"/>
                  <a:gd name="T39" fmla="*/ 272 h 286"/>
                  <a:gd name="T40" fmla="*/ 100 w 230"/>
                  <a:gd name="T41" fmla="*/ 246 h 286"/>
                  <a:gd name="T42" fmla="*/ 104 w 230"/>
                  <a:gd name="T43" fmla="*/ 249 h 286"/>
                  <a:gd name="T44" fmla="*/ 124 w 230"/>
                  <a:gd name="T45" fmla="*/ 258 h 286"/>
                  <a:gd name="T46" fmla="*/ 135 w 230"/>
                  <a:gd name="T47" fmla="*/ 268 h 286"/>
                  <a:gd name="T48" fmla="*/ 150 w 230"/>
                  <a:gd name="T49" fmla="*/ 274 h 286"/>
                  <a:gd name="T50" fmla="*/ 171 w 230"/>
                  <a:gd name="T51" fmla="*/ 258 h 286"/>
                  <a:gd name="T52" fmla="*/ 160 w 230"/>
                  <a:gd name="T53" fmla="*/ 237 h 286"/>
                  <a:gd name="T54" fmla="*/ 176 w 230"/>
                  <a:gd name="T55" fmla="*/ 237 h 286"/>
                  <a:gd name="T56" fmla="*/ 189 w 230"/>
                  <a:gd name="T57" fmla="*/ 230 h 286"/>
                  <a:gd name="T58" fmla="*/ 221 w 230"/>
                  <a:gd name="T59" fmla="*/ 226 h 286"/>
                  <a:gd name="T60" fmla="*/ 224 w 230"/>
                  <a:gd name="T61" fmla="*/ 214 h 286"/>
                  <a:gd name="T62" fmla="*/ 215 w 230"/>
                  <a:gd name="T63" fmla="*/ 202 h 286"/>
                  <a:gd name="T64" fmla="*/ 206 w 230"/>
                  <a:gd name="T65" fmla="*/ 173 h 286"/>
                  <a:gd name="T66" fmla="*/ 212 w 230"/>
                  <a:gd name="T67" fmla="*/ 152 h 286"/>
                  <a:gd name="T68" fmla="*/ 200 w 230"/>
                  <a:gd name="T69" fmla="*/ 140 h 286"/>
                  <a:gd name="T70" fmla="*/ 179 w 230"/>
                  <a:gd name="T71" fmla="*/ 113 h 286"/>
                  <a:gd name="T72" fmla="*/ 169 w 230"/>
                  <a:gd name="T73" fmla="*/ 108 h 286"/>
                  <a:gd name="T74" fmla="*/ 165 w 230"/>
                  <a:gd name="T75" fmla="*/ 93 h 286"/>
                  <a:gd name="T76" fmla="*/ 166 w 230"/>
                  <a:gd name="T77" fmla="*/ 67 h 286"/>
                  <a:gd name="T78" fmla="*/ 154 w 230"/>
                  <a:gd name="T79" fmla="*/ 58 h 286"/>
                  <a:gd name="T80" fmla="*/ 133 w 230"/>
                  <a:gd name="T81" fmla="*/ 46 h 286"/>
                  <a:gd name="T82" fmla="*/ 119 w 230"/>
                  <a:gd name="T83" fmla="*/ 50 h 286"/>
                  <a:gd name="T84" fmla="*/ 106 w 230"/>
                  <a:gd name="T85" fmla="*/ 29 h 286"/>
                  <a:gd name="T86" fmla="*/ 91 w 230"/>
                  <a:gd name="T87" fmla="*/ 37 h 286"/>
                  <a:gd name="T88" fmla="*/ 69 w 230"/>
                  <a:gd name="T89" fmla="*/ 24 h 286"/>
                  <a:gd name="T90" fmla="*/ 74 w 230"/>
                  <a:gd name="T91" fmla="*/ 14 h 286"/>
                  <a:gd name="T92" fmla="*/ 56 w 230"/>
                  <a:gd name="T93" fmla="*/ 0 h 286"/>
                  <a:gd name="T94" fmla="*/ 44 w 230"/>
                  <a:gd name="T95" fmla="*/ 6 h 286"/>
                  <a:gd name="T96" fmla="*/ 21 w 230"/>
                  <a:gd name="T97" fmla="*/ 27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0" h="286">
                    <a:moveTo>
                      <a:pt x="21" y="27"/>
                    </a:moveTo>
                    <a:lnTo>
                      <a:pt x="18" y="40"/>
                    </a:lnTo>
                    <a:lnTo>
                      <a:pt x="18" y="43"/>
                    </a:lnTo>
                    <a:lnTo>
                      <a:pt x="30" y="47"/>
                    </a:lnTo>
                    <a:lnTo>
                      <a:pt x="33" y="61"/>
                    </a:lnTo>
                    <a:lnTo>
                      <a:pt x="31" y="67"/>
                    </a:lnTo>
                    <a:lnTo>
                      <a:pt x="24" y="76"/>
                    </a:lnTo>
                    <a:lnTo>
                      <a:pt x="18" y="79"/>
                    </a:lnTo>
                    <a:lnTo>
                      <a:pt x="16" y="82"/>
                    </a:lnTo>
                    <a:lnTo>
                      <a:pt x="13" y="84"/>
                    </a:lnTo>
                    <a:lnTo>
                      <a:pt x="10" y="93"/>
                    </a:lnTo>
                    <a:lnTo>
                      <a:pt x="4" y="94"/>
                    </a:lnTo>
                    <a:lnTo>
                      <a:pt x="0" y="99"/>
                    </a:lnTo>
                    <a:lnTo>
                      <a:pt x="4" y="105"/>
                    </a:lnTo>
                    <a:lnTo>
                      <a:pt x="15" y="113"/>
                    </a:lnTo>
                    <a:lnTo>
                      <a:pt x="24" y="117"/>
                    </a:lnTo>
                    <a:lnTo>
                      <a:pt x="47" y="128"/>
                    </a:lnTo>
                    <a:lnTo>
                      <a:pt x="50" y="135"/>
                    </a:lnTo>
                    <a:lnTo>
                      <a:pt x="51" y="131"/>
                    </a:lnTo>
                    <a:lnTo>
                      <a:pt x="57" y="137"/>
                    </a:lnTo>
                    <a:lnTo>
                      <a:pt x="68" y="140"/>
                    </a:lnTo>
                    <a:lnTo>
                      <a:pt x="83" y="147"/>
                    </a:lnTo>
                    <a:lnTo>
                      <a:pt x="88" y="149"/>
                    </a:lnTo>
                    <a:lnTo>
                      <a:pt x="92" y="158"/>
                    </a:lnTo>
                    <a:lnTo>
                      <a:pt x="89" y="163"/>
                    </a:lnTo>
                    <a:lnTo>
                      <a:pt x="83" y="176"/>
                    </a:lnTo>
                    <a:lnTo>
                      <a:pt x="77" y="182"/>
                    </a:lnTo>
                    <a:lnTo>
                      <a:pt x="72" y="185"/>
                    </a:lnTo>
                    <a:lnTo>
                      <a:pt x="63" y="195"/>
                    </a:lnTo>
                    <a:lnTo>
                      <a:pt x="59" y="198"/>
                    </a:lnTo>
                    <a:lnTo>
                      <a:pt x="54" y="189"/>
                    </a:lnTo>
                    <a:lnTo>
                      <a:pt x="51" y="184"/>
                    </a:lnTo>
                    <a:lnTo>
                      <a:pt x="47" y="182"/>
                    </a:lnTo>
                    <a:lnTo>
                      <a:pt x="45" y="176"/>
                    </a:lnTo>
                    <a:lnTo>
                      <a:pt x="40" y="173"/>
                    </a:lnTo>
                    <a:lnTo>
                      <a:pt x="27" y="166"/>
                    </a:lnTo>
                    <a:lnTo>
                      <a:pt x="24" y="163"/>
                    </a:lnTo>
                    <a:lnTo>
                      <a:pt x="13" y="164"/>
                    </a:lnTo>
                    <a:lnTo>
                      <a:pt x="10" y="167"/>
                    </a:lnTo>
                    <a:lnTo>
                      <a:pt x="7" y="173"/>
                    </a:lnTo>
                    <a:lnTo>
                      <a:pt x="1" y="179"/>
                    </a:lnTo>
                    <a:lnTo>
                      <a:pt x="10" y="189"/>
                    </a:lnTo>
                    <a:lnTo>
                      <a:pt x="18" y="205"/>
                    </a:lnTo>
                    <a:lnTo>
                      <a:pt x="13" y="210"/>
                    </a:lnTo>
                    <a:lnTo>
                      <a:pt x="16" y="216"/>
                    </a:lnTo>
                    <a:lnTo>
                      <a:pt x="15" y="219"/>
                    </a:lnTo>
                    <a:lnTo>
                      <a:pt x="16" y="225"/>
                    </a:lnTo>
                    <a:lnTo>
                      <a:pt x="27" y="226"/>
                    </a:lnTo>
                    <a:lnTo>
                      <a:pt x="34" y="233"/>
                    </a:lnTo>
                    <a:lnTo>
                      <a:pt x="39" y="240"/>
                    </a:lnTo>
                    <a:lnTo>
                      <a:pt x="37" y="251"/>
                    </a:lnTo>
                    <a:lnTo>
                      <a:pt x="50" y="260"/>
                    </a:lnTo>
                    <a:lnTo>
                      <a:pt x="54" y="258"/>
                    </a:lnTo>
                    <a:lnTo>
                      <a:pt x="60" y="263"/>
                    </a:lnTo>
                    <a:lnTo>
                      <a:pt x="60" y="283"/>
                    </a:lnTo>
                    <a:lnTo>
                      <a:pt x="77" y="286"/>
                    </a:lnTo>
                    <a:lnTo>
                      <a:pt x="86" y="281"/>
                    </a:lnTo>
                    <a:lnTo>
                      <a:pt x="91" y="281"/>
                    </a:lnTo>
                    <a:lnTo>
                      <a:pt x="97" y="277"/>
                    </a:lnTo>
                    <a:lnTo>
                      <a:pt x="98" y="272"/>
                    </a:lnTo>
                    <a:lnTo>
                      <a:pt x="98" y="266"/>
                    </a:lnTo>
                    <a:lnTo>
                      <a:pt x="95" y="255"/>
                    </a:lnTo>
                    <a:lnTo>
                      <a:pt x="100" y="246"/>
                    </a:lnTo>
                    <a:lnTo>
                      <a:pt x="98" y="243"/>
                    </a:lnTo>
                    <a:lnTo>
                      <a:pt x="100" y="242"/>
                    </a:lnTo>
                    <a:lnTo>
                      <a:pt x="104" y="249"/>
                    </a:lnTo>
                    <a:lnTo>
                      <a:pt x="110" y="252"/>
                    </a:lnTo>
                    <a:lnTo>
                      <a:pt x="119" y="252"/>
                    </a:lnTo>
                    <a:lnTo>
                      <a:pt x="124" y="258"/>
                    </a:lnTo>
                    <a:lnTo>
                      <a:pt x="130" y="261"/>
                    </a:lnTo>
                    <a:lnTo>
                      <a:pt x="130" y="266"/>
                    </a:lnTo>
                    <a:lnTo>
                      <a:pt x="135" y="268"/>
                    </a:lnTo>
                    <a:lnTo>
                      <a:pt x="133" y="274"/>
                    </a:lnTo>
                    <a:lnTo>
                      <a:pt x="139" y="277"/>
                    </a:lnTo>
                    <a:lnTo>
                      <a:pt x="150" y="274"/>
                    </a:lnTo>
                    <a:lnTo>
                      <a:pt x="154" y="266"/>
                    </a:lnTo>
                    <a:lnTo>
                      <a:pt x="163" y="261"/>
                    </a:lnTo>
                    <a:lnTo>
                      <a:pt x="171" y="258"/>
                    </a:lnTo>
                    <a:lnTo>
                      <a:pt x="176" y="255"/>
                    </a:lnTo>
                    <a:lnTo>
                      <a:pt x="162" y="243"/>
                    </a:lnTo>
                    <a:lnTo>
                      <a:pt x="160" y="237"/>
                    </a:lnTo>
                    <a:lnTo>
                      <a:pt x="168" y="230"/>
                    </a:lnTo>
                    <a:lnTo>
                      <a:pt x="169" y="236"/>
                    </a:lnTo>
                    <a:lnTo>
                      <a:pt x="176" y="237"/>
                    </a:lnTo>
                    <a:lnTo>
                      <a:pt x="176" y="231"/>
                    </a:lnTo>
                    <a:lnTo>
                      <a:pt x="180" y="231"/>
                    </a:lnTo>
                    <a:lnTo>
                      <a:pt x="189" y="230"/>
                    </a:lnTo>
                    <a:lnTo>
                      <a:pt x="195" y="225"/>
                    </a:lnTo>
                    <a:lnTo>
                      <a:pt x="197" y="220"/>
                    </a:lnTo>
                    <a:lnTo>
                      <a:pt x="221" y="226"/>
                    </a:lnTo>
                    <a:lnTo>
                      <a:pt x="223" y="222"/>
                    </a:lnTo>
                    <a:lnTo>
                      <a:pt x="230" y="219"/>
                    </a:lnTo>
                    <a:lnTo>
                      <a:pt x="224" y="214"/>
                    </a:lnTo>
                    <a:lnTo>
                      <a:pt x="224" y="208"/>
                    </a:lnTo>
                    <a:lnTo>
                      <a:pt x="220" y="202"/>
                    </a:lnTo>
                    <a:lnTo>
                      <a:pt x="215" y="202"/>
                    </a:lnTo>
                    <a:lnTo>
                      <a:pt x="209" y="195"/>
                    </a:lnTo>
                    <a:lnTo>
                      <a:pt x="213" y="189"/>
                    </a:lnTo>
                    <a:lnTo>
                      <a:pt x="206" y="173"/>
                    </a:lnTo>
                    <a:lnTo>
                      <a:pt x="209" y="166"/>
                    </a:lnTo>
                    <a:lnTo>
                      <a:pt x="218" y="158"/>
                    </a:lnTo>
                    <a:lnTo>
                      <a:pt x="212" y="152"/>
                    </a:lnTo>
                    <a:lnTo>
                      <a:pt x="212" y="149"/>
                    </a:lnTo>
                    <a:lnTo>
                      <a:pt x="204" y="149"/>
                    </a:lnTo>
                    <a:lnTo>
                      <a:pt x="200" y="140"/>
                    </a:lnTo>
                    <a:lnTo>
                      <a:pt x="203" y="131"/>
                    </a:lnTo>
                    <a:lnTo>
                      <a:pt x="186" y="117"/>
                    </a:lnTo>
                    <a:lnTo>
                      <a:pt x="179" y="113"/>
                    </a:lnTo>
                    <a:lnTo>
                      <a:pt x="182" y="105"/>
                    </a:lnTo>
                    <a:lnTo>
                      <a:pt x="179" y="100"/>
                    </a:lnTo>
                    <a:lnTo>
                      <a:pt x="169" y="108"/>
                    </a:lnTo>
                    <a:lnTo>
                      <a:pt x="163" y="103"/>
                    </a:lnTo>
                    <a:lnTo>
                      <a:pt x="163" y="96"/>
                    </a:lnTo>
                    <a:lnTo>
                      <a:pt x="165" y="93"/>
                    </a:lnTo>
                    <a:lnTo>
                      <a:pt x="168" y="76"/>
                    </a:lnTo>
                    <a:lnTo>
                      <a:pt x="163" y="70"/>
                    </a:lnTo>
                    <a:lnTo>
                      <a:pt x="166" y="67"/>
                    </a:lnTo>
                    <a:lnTo>
                      <a:pt x="160" y="67"/>
                    </a:lnTo>
                    <a:lnTo>
                      <a:pt x="159" y="59"/>
                    </a:lnTo>
                    <a:lnTo>
                      <a:pt x="154" y="58"/>
                    </a:lnTo>
                    <a:lnTo>
                      <a:pt x="156" y="49"/>
                    </a:lnTo>
                    <a:lnTo>
                      <a:pt x="147" y="46"/>
                    </a:lnTo>
                    <a:lnTo>
                      <a:pt x="133" y="46"/>
                    </a:lnTo>
                    <a:lnTo>
                      <a:pt x="130" y="52"/>
                    </a:lnTo>
                    <a:lnTo>
                      <a:pt x="121" y="53"/>
                    </a:lnTo>
                    <a:lnTo>
                      <a:pt x="119" y="50"/>
                    </a:lnTo>
                    <a:lnTo>
                      <a:pt x="110" y="44"/>
                    </a:lnTo>
                    <a:lnTo>
                      <a:pt x="107" y="37"/>
                    </a:lnTo>
                    <a:lnTo>
                      <a:pt x="106" y="29"/>
                    </a:lnTo>
                    <a:lnTo>
                      <a:pt x="97" y="27"/>
                    </a:lnTo>
                    <a:lnTo>
                      <a:pt x="91" y="33"/>
                    </a:lnTo>
                    <a:lnTo>
                      <a:pt x="91" y="37"/>
                    </a:lnTo>
                    <a:lnTo>
                      <a:pt x="81" y="29"/>
                    </a:lnTo>
                    <a:lnTo>
                      <a:pt x="80" y="26"/>
                    </a:lnTo>
                    <a:lnTo>
                      <a:pt x="69" y="24"/>
                    </a:lnTo>
                    <a:lnTo>
                      <a:pt x="68" y="21"/>
                    </a:lnTo>
                    <a:lnTo>
                      <a:pt x="71" y="15"/>
                    </a:lnTo>
                    <a:lnTo>
                      <a:pt x="74" y="14"/>
                    </a:lnTo>
                    <a:lnTo>
                      <a:pt x="63" y="11"/>
                    </a:lnTo>
                    <a:lnTo>
                      <a:pt x="60" y="3"/>
                    </a:lnTo>
                    <a:lnTo>
                      <a:pt x="56" y="0"/>
                    </a:lnTo>
                    <a:lnTo>
                      <a:pt x="51" y="3"/>
                    </a:lnTo>
                    <a:lnTo>
                      <a:pt x="44" y="3"/>
                    </a:lnTo>
                    <a:lnTo>
                      <a:pt x="44" y="6"/>
                    </a:lnTo>
                    <a:lnTo>
                      <a:pt x="24" y="17"/>
                    </a:lnTo>
                    <a:lnTo>
                      <a:pt x="27" y="26"/>
                    </a:lnTo>
                    <a:lnTo>
                      <a:pt x="21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0" name="Freeform 3382">
                <a:extLst>
                  <a:ext uri="{FF2B5EF4-FFF2-40B4-BE49-F238E27FC236}">
                    <a16:creationId xmlns:a16="http://schemas.microsoft.com/office/drawing/2014/main" id="{9531F055-4B5F-2680-9D40-4C642E37A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269"/>
                <a:ext cx="116" cy="143"/>
              </a:xfrm>
              <a:custGeom>
                <a:avLst/>
                <a:gdLst>
                  <a:gd name="T0" fmla="*/ 24 w 230"/>
                  <a:gd name="T1" fmla="*/ 17 h 286"/>
                  <a:gd name="T2" fmla="*/ 51 w 230"/>
                  <a:gd name="T3" fmla="*/ 3 h 286"/>
                  <a:gd name="T4" fmla="*/ 63 w 230"/>
                  <a:gd name="T5" fmla="*/ 11 h 286"/>
                  <a:gd name="T6" fmla="*/ 68 w 230"/>
                  <a:gd name="T7" fmla="*/ 21 h 286"/>
                  <a:gd name="T8" fmla="*/ 81 w 230"/>
                  <a:gd name="T9" fmla="*/ 29 h 286"/>
                  <a:gd name="T10" fmla="*/ 97 w 230"/>
                  <a:gd name="T11" fmla="*/ 27 h 286"/>
                  <a:gd name="T12" fmla="*/ 110 w 230"/>
                  <a:gd name="T13" fmla="*/ 44 h 286"/>
                  <a:gd name="T14" fmla="*/ 130 w 230"/>
                  <a:gd name="T15" fmla="*/ 52 h 286"/>
                  <a:gd name="T16" fmla="*/ 156 w 230"/>
                  <a:gd name="T17" fmla="*/ 49 h 286"/>
                  <a:gd name="T18" fmla="*/ 160 w 230"/>
                  <a:gd name="T19" fmla="*/ 67 h 286"/>
                  <a:gd name="T20" fmla="*/ 168 w 230"/>
                  <a:gd name="T21" fmla="*/ 76 h 286"/>
                  <a:gd name="T22" fmla="*/ 163 w 230"/>
                  <a:gd name="T23" fmla="*/ 103 h 286"/>
                  <a:gd name="T24" fmla="*/ 182 w 230"/>
                  <a:gd name="T25" fmla="*/ 105 h 286"/>
                  <a:gd name="T26" fmla="*/ 203 w 230"/>
                  <a:gd name="T27" fmla="*/ 131 h 286"/>
                  <a:gd name="T28" fmla="*/ 212 w 230"/>
                  <a:gd name="T29" fmla="*/ 149 h 286"/>
                  <a:gd name="T30" fmla="*/ 209 w 230"/>
                  <a:gd name="T31" fmla="*/ 166 h 286"/>
                  <a:gd name="T32" fmla="*/ 209 w 230"/>
                  <a:gd name="T33" fmla="*/ 195 h 286"/>
                  <a:gd name="T34" fmla="*/ 224 w 230"/>
                  <a:gd name="T35" fmla="*/ 208 h 286"/>
                  <a:gd name="T36" fmla="*/ 223 w 230"/>
                  <a:gd name="T37" fmla="*/ 222 h 286"/>
                  <a:gd name="T38" fmla="*/ 195 w 230"/>
                  <a:gd name="T39" fmla="*/ 225 h 286"/>
                  <a:gd name="T40" fmla="*/ 176 w 230"/>
                  <a:gd name="T41" fmla="*/ 231 h 286"/>
                  <a:gd name="T42" fmla="*/ 168 w 230"/>
                  <a:gd name="T43" fmla="*/ 230 h 286"/>
                  <a:gd name="T44" fmla="*/ 176 w 230"/>
                  <a:gd name="T45" fmla="*/ 255 h 286"/>
                  <a:gd name="T46" fmla="*/ 154 w 230"/>
                  <a:gd name="T47" fmla="*/ 266 h 286"/>
                  <a:gd name="T48" fmla="*/ 133 w 230"/>
                  <a:gd name="T49" fmla="*/ 274 h 286"/>
                  <a:gd name="T50" fmla="*/ 130 w 230"/>
                  <a:gd name="T51" fmla="*/ 261 h 286"/>
                  <a:gd name="T52" fmla="*/ 110 w 230"/>
                  <a:gd name="T53" fmla="*/ 252 h 286"/>
                  <a:gd name="T54" fmla="*/ 98 w 230"/>
                  <a:gd name="T55" fmla="*/ 243 h 286"/>
                  <a:gd name="T56" fmla="*/ 98 w 230"/>
                  <a:gd name="T57" fmla="*/ 266 h 286"/>
                  <a:gd name="T58" fmla="*/ 91 w 230"/>
                  <a:gd name="T59" fmla="*/ 281 h 286"/>
                  <a:gd name="T60" fmla="*/ 60 w 230"/>
                  <a:gd name="T61" fmla="*/ 283 h 286"/>
                  <a:gd name="T62" fmla="*/ 50 w 230"/>
                  <a:gd name="T63" fmla="*/ 260 h 286"/>
                  <a:gd name="T64" fmla="*/ 34 w 230"/>
                  <a:gd name="T65" fmla="*/ 233 h 286"/>
                  <a:gd name="T66" fmla="*/ 15 w 230"/>
                  <a:gd name="T67" fmla="*/ 219 h 286"/>
                  <a:gd name="T68" fmla="*/ 18 w 230"/>
                  <a:gd name="T69" fmla="*/ 205 h 286"/>
                  <a:gd name="T70" fmla="*/ 7 w 230"/>
                  <a:gd name="T71" fmla="*/ 173 h 286"/>
                  <a:gd name="T72" fmla="*/ 24 w 230"/>
                  <a:gd name="T73" fmla="*/ 163 h 286"/>
                  <a:gd name="T74" fmla="*/ 45 w 230"/>
                  <a:gd name="T75" fmla="*/ 176 h 286"/>
                  <a:gd name="T76" fmla="*/ 54 w 230"/>
                  <a:gd name="T77" fmla="*/ 189 h 286"/>
                  <a:gd name="T78" fmla="*/ 72 w 230"/>
                  <a:gd name="T79" fmla="*/ 185 h 286"/>
                  <a:gd name="T80" fmla="*/ 89 w 230"/>
                  <a:gd name="T81" fmla="*/ 163 h 286"/>
                  <a:gd name="T82" fmla="*/ 83 w 230"/>
                  <a:gd name="T83" fmla="*/ 147 h 286"/>
                  <a:gd name="T84" fmla="*/ 51 w 230"/>
                  <a:gd name="T85" fmla="*/ 131 h 286"/>
                  <a:gd name="T86" fmla="*/ 24 w 230"/>
                  <a:gd name="T87" fmla="*/ 117 h 286"/>
                  <a:gd name="T88" fmla="*/ 0 w 230"/>
                  <a:gd name="T89" fmla="*/ 99 h 286"/>
                  <a:gd name="T90" fmla="*/ 13 w 230"/>
                  <a:gd name="T91" fmla="*/ 84 h 286"/>
                  <a:gd name="T92" fmla="*/ 24 w 230"/>
                  <a:gd name="T93" fmla="*/ 76 h 286"/>
                  <a:gd name="T94" fmla="*/ 30 w 230"/>
                  <a:gd name="T95" fmla="*/ 47 h 286"/>
                  <a:gd name="T96" fmla="*/ 21 w 230"/>
                  <a:gd name="T97" fmla="*/ 27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0" h="286">
                    <a:moveTo>
                      <a:pt x="21" y="27"/>
                    </a:moveTo>
                    <a:lnTo>
                      <a:pt x="27" y="26"/>
                    </a:lnTo>
                    <a:lnTo>
                      <a:pt x="24" y="17"/>
                    </a:lnTo>
                    <a:lnTo>
                      <a:pt x="44" y="6"/>
                    </a:lnTo>
                    <a:lnTo>
                      <a:pt x="44" y="3"/>
                    </a:lnTo>
                    <a:lnTo>
                      <a:pt x="51" y="3"/>
                    </a:lnTo>
                    <a:lnTo>
                      <a:pt x="56" y="0"/>
                    </a:lnTo>
                    <a:lnTo>
                      <a:pt x="60" y="3"/>
                    </a:lnTo>
                    <a:lnTo>
                      <a:pt x="63" y="11"/>
                    </a:lnTo>
                    <a:lnTo>
                      <a:pt x="74" y="14"/>
                    </a:lnTo>
                    <a:lnTo>
                      <a:pt x="71" y="15"/>
                    </a:lnTo>
                    <a:lnTo>
                      <a:pt x="68" y="21"/>
                    </a:lnTo>
                    <a:lnTo>
                      <a:pt x="69" y="24"/>
                    </a:lnTo>
                    <a:lnTo>
                      <a:pt x="80" y="26"/>
                    </a:lnTo>
                    <a:lnTo>
                      <a:pt x="81" y="29"/>
                    </a:lnTo>
                    <a:lnTo>
                      <a:pt x="91" y="37"/>
                    </a:lnTo>
                    <a:lnTo>
                      <a:pt x="91" y="33"/>
                    </a:lnTo>
                    <a:lnTo>
                      <a:pt x="97" y="27"/>
                    </a:lnTo>
                    <a:lnTo>
                      <a:pt x="106" y="29"/>
                    </a:lnTo>
                    <a:lnTo>
                      <a:pt x="107" y="37"/>
                    </a:lnTo>
                    <a:lnTo>
                      <a:pt x="110" y="44"/>
                    </a:lnTo>
                    <a:lnTo>
                      <a:pt x="119" y="50"/>
                    </a:lnTo>
                    <a:lnTo>
                      <a:pt x="121" y="53"/>
                    </a:lnTo>
                    <a:lnTo>
                      <a:pt x="130" y="52"/>
                    </a:lnTo>
                    <a:lnTo>
                      <a:pt x="133" y="46"/>
                    </a:lnTo>
                    <a:lnTo>
                      <a:pt x="147" y="46"/>
                    </a:lnTo>
                    <a:lnTo>
                      <a:pt x="156" y="49"/>
                    </a:lnTo>
                    <a:lnTo>
                      <a:pt x="154" y="58"/>
                    </a:lnTo>
                    <a:lnTo>
                      <a:pt x="159" y="59"/>
                    </a:lnTo>
                    <a:lnTo>
                      <a:pt x="160" y="67"/>
                    </a:lnTo>
                    <a:lnTo>
                      <a:pt x="166" y="67"/>
                    </a:lnTo>
                    <a:lnTo>
                      <a:pt x="163" y="70"/>
                    </a:lnTo>
                    <a:lnTo>
                      <a:pt x="168" y="76"/>
                    </a:lnTo>
                    <a:lnTo>
                      <a:pt x="165" y="93"/>
                    </a:lnTo>
                    <a:lnTo>
                      <a:pt x="163" y="96"/>
                    </a:lnTo>
                    <a:lnTo>
                      <a:pt x="163" y="103"/>
                    </a:lnTo>
                    <a:lnTo>
                      <a:pt x="169" y="108"/>
                    </a:lnTo>
                    <a:lnTo>
                      <a:pt x="179" y="100"/>
                    </a:lnTo>
                    <a:lnTo>
                      <a:pt x="182" y="105"/>
                    </a:lnTo>
                    <a:lnTo>
                      <a:pt x="179" y="113"/>
                    </a:lnTo>
                    <a:lnTo>
                      <a:pt x="186" y="117"/>
                    </a:lnTo>
                    <a:lnTo>
                      <a:pt x="203" y="131"/>
                    </a:lnTo>
                    <a:lnTo>
                      <a:pt x="200" y="140"/>
                    </a:lnTo>
                    <a:lnTo>
                      <a:pt x="204" y="149"/>
                    </a:lnTo>
                    <a:lnTo>
                      <a:pt x="212" y="149"/>
                    </a:lnTo>
                    <a:lnTo>
                      <a:pt x="212" y="152"/>
                    </a:lnTo>
                    <a:lnTo>
                      <a:pt x="218" y="158"/>
                    </a:lnTo>
                    <a:lnTo>
                      <a:pt x="209" y="166"/>
                    </a:lnTo>
                    <a:lnTo>
                      <a:pt x="206" y="173"/>
                    </a:lnTo>
                    <a:lnTo>
                      <a:pt x="213" y="189"/>
                    </a:lnTo>
                    <a:lnTo>
                      <a:pt x="209" y="195"/>
                    </a:lnTo>
                    <a:lnTo>
                      <a:pt x="215" y="202"/>
                    </a:lnTo>
                    <a:lnTo>
                      <a:pt x="220" y="202"/>
                    </a:lnTo>
                    <a:lnTo>
                      <a:pt x="224" y="208"/>
                    </a:lnTo>
                    <a:lnTo>
                      <a:pt x="224" y="214"/>
                    </a:lnTo>
                    <a:lnTo>
                      <a:pt x="230" y="219"/>
                    </a:lnTo>
                    <a:lnTo>
                      <a:pt x="223" y="222"/>
                    </a:lnTo>
                    <a:lnTo>
                      <a:pt x="221" y="226"/>
                    </a:lnTo>
                    <a:lnTo>
                      <a:pt x="197" y="220"/>
                    </a:lnTo>
                    <a:lnTo>
                      <a:pt x="195" y="225"/>
                    </a:lnTo>
                    <a:lnTo>
                      <a:pt x="189" y="230"/>
                    </a:lnTo>
                    <a:lnTo>
                      <a:pt x="180" y="231"/>
                    </a:lnTo>
                    <a:lnTo>
                      <a:pt x="176" y="231"/>
                    </a:lnTo>
                    <a:lnTo>
                      <a:pt x="176" y="237"/>
                    </a:lnTo>
                    <a:lnTo>
                      <a:pt x="169" y="236"/>
                    </a:lnTo>
                    <a:lnTo>
                      <a:pt x="168" y="230"/>
                    </a:lnTo>
                    <a:lnTo>
                      <a:pt x="160" y="237"/>
                    </a:lnTo>
                    <a:lnTo>
                      <a:pt x="162" y="243"/>
                    </a:lnTo>
                    <a:lnTo>
                      <a:pt x="176" y="255"/>
                    </a:lnTo>
                    <a:lnTo>
                      <a:pt x="171" y="258"/>
                    </a:lnTo>
                    <a:lnTo>
                      <a:pt x="163" y="261"/>
                    </a:lnTo>
                    <a:lnTo>
                      <a:pt x="154" y="266"/>
                    </a:lnTo>
                    <a:lnTo>
                      <a:pt x="150" y="274"/>
                    </a:lnTo>
                    <a:lnTo>
                      <a:pt x="139" y="277"/>
                    </a:lnTo>
                    <a:lnTo>
                      <a:pt x="133" y="274"/>
                    </a:lnTo>
                    <a:lnTo>
                      <a:pt x="135" y="268"/>
                    </a:lnTo>
                    <a:lnTo>
                      <a:pt x="130" y="266"/>
                    </a:lnTo>
                    <a:lnTo>
                      <a:pt x="130" y="261"/>
                    </a:lnTo>
                    <a:lnTo>
                      <a:pt x="124" y="258"/>
                    </a:lnTo>
                    <a:lnTo>
                      <a:pt x="119" y="252"/>
                    </a:lnTo>
                    <a:lnTo>
                      <a:pt x="110" y="252"/>
                    </a:lnTo>
                    <a:lnTo>
                      <a:pt x="104" y="249"/>
                    </a:lnTo>
                    <a:lnTo>
                      <a:pt x="100" y="242"/>
                    </a:lnTo>
                    <a:lnTo>
                      <a:pt x="98" y="243"/>
                    </a:lnTo>
                    <a:lnTo>
                      <a:pt x="100" y="246"/>
                    </a:lnTo>
                    <a:lnTo>
                      <a:pt x="95" y="255"/>
                    </a:lnTo>
                    <a:lnTo>
                      <a:pt x="98" y="266"/>
                    </a:lnTo>
                    <a:lnTo>
                      <a:pt x="98" y="272"/>
                    </a:lnTo>
                    <a:lnTo>
                      <a:pt x="97" y="277"/>
                    </a:lnTo>
                    <a:lnTo>
                      <a:pt x="91" y="281"/>
                    </a:lnTo>
                    <a:lnTo>
                      <a:pt x="86" y="281"/>
                    </a:lnTo>
                    <a:lnTo>
                      <a:pt x="77" y="286"/>
                    </a:lnTo>
                    <a:lnTo>
                      <a:pt x="60" y="283"/>
                    </a:lnTo>
                    <a:lnTo>
                      <a:pt x="60" y="263"/>
                    </a:lnTo>
                    <a:lnTo>
                      <a:pt x="54" y="258"/>
                    </a:lnTo>
                    <a:lnTo>
                      <a:pt x="50" y="260"/>
                    </a:lnTo>
                    <a:lnTo>
                      <a:pt x="37" y="251"/>
                    </a:lnTo>
                    <a:lnTo>
                      <a:pt x="39" y="240"/>
                    </a:lnTo>
                    <a:lnTo>
                      <a:pt x="34" y="233"/>
                    </a:lnTo>
                    <a:lnTo>
                      <a:pt x="27" y="226"/>
                    </a:lnTo>
                    <a:lnTo>
                      <a:pt x="16" y="225"/>
                    </a:lnTo>
                    <a:lnTo>
                      <a:pt x="15" y="219"/>
                    </a:lnTo>
                    <a:lnTo>
                      <a:pt x="16" y="216"/>
                    </a:lnTo>
                    <a:lnTo>
                      <a:pt x="13" y="210"/>
                    </a:lnTo>
                    <a:lnTo>
                      <a:pt x="18" y="205"/>
                    </a:lnTo>
                    <a:lnTo>
                      <a:pt x="10" y="189"/>
                    </a:lnTo>
                    <a:lnTo>
                      <a:pt x="1" y="179"/>
                    </a:lnTo>
                    <a:lnTo>
                      <a:pt x="7" y="173"/>
                    </a:lnTo>
                    <a:lnTo>
                      <a:pt x="10" y="167"/>
                    </a:lnTo>
                    <a:lnTo>
                      <a:pt x="13" y="164"/>
                    </a:lnTo>
                    <a:lnTo>
                      <a:pt x="24" y="163"/>
                    </a:lnTo>
                    <a:lnTo>
                      <a:pt x="27" y="166"/>
                    </a:lnTo>
                    <a:lnTo>
                      <a:pt x="40" y="173"/>
                    </a:lnTo>
                    <a:lnTo>
                      <a:pt x="45" y="176"/>
                    </a:lnTo>
                    <a:lnTo>
                      <a:pt x="47" y="182"/>
                    </a:lnTo>
                    <a:lnTo>
                      <a:pt x="51" y="184"/>
                    </a:lnTo>
                    <a:lnTo>
                      <a:pt x="54" y="189"/>
                    </a:lnTo>
                    <a:lnTo>
                      <a:pt x="59" y="198"/>
                    </a:lnTo>
                    <a:lnTo>
                      <a:pt x="63" y="195"/>
                    </a:lnTo>
                    <a:lnTo>
                      <a:pt x="72" y="185"/>
                    </a:lnTo>
                    <a:lnTo>
                      <a:pt x="77" y="182"/>
                    </a:lnTo>
                    <a:lnTo>
                      <a:pt x="83" y="176"/>
                    </a:lnTo>
                    <a:lnTo>
                      <a:pt x="89" y="163"/>
                    </a:lnTo>
                    <a:lnTo>
                      <a:pt x="92" y="158"/>
                    </a:lnTo>
                    <a:lnTo>
                      <a:pt x="88" y="149"/>
                    </a:lnTo>
                    <a:lnTo>
                      <a:pt x="83" y="147"/>
                    </a:lnTo>
                    <a:lnTo>
                      <a:pt x="68" y="140"/>
                    </a:lnTo>
                    <a:lnTo>
                      <a:pt x="57" y="137"/>
                    </a:lnTo>
                    <a:lnTo>
                      <a:pt x="51" y="131"/>
                    </a:lnTo>
                    <a:lnTo>
                      <a:pt x="50" y="135"/>
                    </a:lnTo>
                    <a:lnTo>
                      <a:pt x="47" y="128"/>
                    </a:lnTo>
                    <a:lnTo>
                      <a:pt x="24" y="117"/>
                    </a:lnTo>
                    <a:lnTo>
                      <a:pt x="15" y="113"/>
                    </a:lnTo>
                    <a:lnTo>
                      <a:pt x="4" y="105"/>
                    </a:lnTo>
                    <a:lnTo>
                      <a:pt x="0" y="99"/>
                    </a:lnTo>
                    <a:lnTo>
                      <a:pt x="4" y="94"/>
                    </a:lnTo>
                    <a:lnTo>
                      <a:pt x="10" y="93"/>
                    </a:lnTo>
                    <a:lnTo>
                      <a:pt x="13" y="84"/>
                    </a:lnTo>
                    <a:lnTo>
                      <a:pt x="16" y="82"/>
                    </a:lnTo>
                    <a:lnTo>
                      <a:pt x="18" y="79"/>
                    </a:lnTo>
                    <a:lnTo>
                      <a:pt x="24" y="76"/>
                    </a:lnTo>
                    <a:lnTo>
                      <a:pt x="31" y="67"/>
                    </a:lnTo>
                    <a:lnTo>
                      <a:pt x="33" y="61"/>
                    </a:lnTo>
                    <a:lnTo>
                      <a:pt x="30" y="47"/>
                    </a:lnTo>
                    <a:lnTo>
                      <a:pt x="18" y="43"/>
                    </a:lnTo>
                    <a:lnTo>
                      <a:pt x="18" y="40"/>
                    </a:lnTo>
                    <a:lnTo>
                      <a:pt x="21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1" name="Freeform 3383">
                <a:extLst>
                  <a:ext uri="{FF2B5EF4-FFF2-40B4-BE49-F238E27FC236}">
                    <a16:creationId xmlns:a16="http://schemas.microsoft.com/office/drawing/2014/main" id="{56AF6660-786B-AE7B-9C44-91DF0D02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269"/>
                <a:ext cx="116" cy="143"/>
              </a:xfrm>
              <a:custGeom>
                <a:avLst/>
                <a:gdLst>
                  <a:gd name="T0" fmla="*/ 24 w 230"/>
                  <a:gd name="T1" fmla="*/ 17 h 286"/>
                  <a:gd name="T2" fmla="*/ 51 w 230"/>
                  <a:gd name="T3" fmla="*/ 3 h 286"/>
                  <a:gd name="T4" fmla="*/ 63 w 230"/>
                  <a:gd name="T5" fmla="*/ 11 h 286"/>
                  <a:gd name="T6" fmla="*/ 68 w 230"/>
                  <a:gd name="T7" fmla="*/ 21 h 286"/>
                  <a:gd name="T8" fmla="*/ 81 w 230"/>
                  <a:gd name="T9" fmla="*/ 29 h 286"/>
                  <a:gd name="T10" fmla="*/ 97 w 230"/>
                  <a:gd name="T11" fmla="*/ 27 h 286"/>
                  <a:gd name="T12" fmla="*/ 110 w 230"/>
                  <a:gd name="T13" fmla="*/ 44 h 286"/>
                  <a:gd name="T14" fmla="*/ 130 w 230"/>
                  <a:gd name="T15" fmla="*/ 52 h 286"/>
                  <a:gd name="T16" fmla="*/ 156 w 230"/>
                  <a:gd name="T17" fmla="*/ 49 h 286"/>
                  <a:gd name="T18" fmla="*/ 160 w 230"/>
                  <a:gd name="T19" fmla="*/ 67 h 286"/>
                  <a:gd name="T20" fmla="*/ 168 w 230"/>
                  <a:gd name="T21" fmla="*/ 76 h 286"/>
                  <a:gd name="T22" fmla="*/ 163 w 230"/>
                  <a:gd name="T23" fmla="*/ 103 h 286"/>
                  <a:gd name="T24" fmla="*/ 182 w 230"/>
                  <a:gd name="T25" fmla="*/ 105 h 286"/>
                  <a:gd name="T26" fmla="*/ 203 w 230"/>
                  <a:gd name="T27" fmla="*/ 131 h 286"/>
                  <a:gd name="T28" fmla="*/ 212 w 230"/>
                  <a:gd name="T29" fmla="*/ 149 h 286"/>
                  <a:gd name="T30" fmla="*/ 209 w 230"/>
                  <a:gd name="T31" fmla="*/ 166 h 286"/>
                  <a:gd name="T32" fmla="*/ 209 w 230"/>
                  <a:gd name="T33" fmla="*/ 195 h 286"/>
                  <a:gd name="T34" fmla="*/ 224 w 230"/>
                  <a:gd name="T35" fmla="*/ 208 h 286"/>
                  <a:gd name="T36" fmla="*/ 223 w 230"/>
                  <a:gd name="T37" fmla="*/ 222 h 286"/>
                  <a:gd name="T38" fmla="*/ 195 w 230"/>
                  <a:gd name="T39" fmla="*/ 225 h 286"/>
                  <a:gd name="T40" fmla="*/ 176 w 230"/>
                  <a:gd name="T41" fmla="*/ 231 h 286"/>
                  <a:gd name="T42" fmla="*/ 168 w 230"/>
                  <a:gd name="T43" fmla="*/ 230 h 286"/>
                  <a:gd name="T44" fmla="*/ 176 w 230"/>
                  <a:gd name="T45" fmla="*/ 255 h 286"/>
                  <a:gd name="T46" fmla="*/ 154 w 230"/>
                  <a:gd name="T47" fmla="*/ 266 h 286"/>
                  <a:gd name="T48" fmla="*/ 133 w 230"/>
                  <a:gd name="T49" fmla="*/ 274 h 286"/>
                  <a:gd name="T50" fmla="*/ 130 w 230"/>
                  <a:gd name="T51" fmla="*/ 261 h 286"/>
                  <a:gd name="T52" fmla="*/ 110 w 230"/>
                  <a:gd name="T53" fmla="*/ 252 h 286"/>
                  <a:gd name="T54" fmla="*/ 98 w 230"/>
                  <a:gd name="T55" fmla="*/ 243 h 286"/>
                  <a:gd name="T56" fmla="*/ 98 w 230"/>
                  <a:gd name="T57" fmla="*/ 266 h 286"/>
                  <a:gd name="T58" fmla="*/ 91 w 230"/>
                  <a:gd name="T59" fmla="*/ 281 h 286"/>
                  <a:gd name="T60" fmla="*/ 60 w 230"/>
                  <a:gd name="T61" fmla="*/ 283 h 286"/>
                  <a:gd name="T62" fmla="*/ 50 w 230"/>
                  <a:gd name="T63" fmla="*/ 260 h 286"/>
                  <a:gd name="T64" fmla="*/ 34 w 230"/>
                  <a:gd name="T65" fmla="*/ 233 h 286"/>
                  <a:gd name="T66" fmla="*/ 15 w 230"/>
                  <a:gd name="T67" fmla="*/ 219 h 286"/>
                  <a:gd name="T68" fmla="*/ 18 w 230"/>
                  <a:gd name="T69" fmla="*/ 205 h 286"/>
                  <a:gd name="T70" fmla="*/ 7 w 230"/>
                  <a:gd name="T71" fmla="*/ 173 h 286"/>
                  <a:gd name="T72" fmla="*/ 24 w 230"/>
                  <a:gd name="T73" fmla="*/ 163 h 286"/>
                  <a:gd name="T74" fmla="*/ 45 w 230"/>
                  <a:gd name="T75" fmla="*/ 176 h 286"/>
                  <a:gd name="T76" fmla="*/ 54 w 230"/>
                  <a:gd name="T77" fmla="*/ 189 h 286"/>
                  <a:gd name="T78" fmla="*/ 72 w 230"/>
                  <a:gd name="T79" fmla="*/ 185 h 286"/>
                  <a:gd name="T80" fmla="*/ 89 w 230"/>
                  <a:gd name="T81" fmla="*/ 163 h 286"/>
                  <a:gd name="T82" fmla="*/ 83 w 230"/>
                  <a:gd name="T83" fmla="*/ 147 h 286"/>
                  <a:gd name="T84" fmla="*/ 51 w 230"/>
                  <a:gd name="T85" fmla="*/ 131 h 286"/>
                  <a:gd name="T86" fmla="*/ 24 w 230"/>
                  <a:gd name="T87" fmla="*/ 117 h 286"/>
                  <a:gd name="T88" fmla="*/ 0 w 230"/>
                  <a:gd name="T89" fmla="*/ 99 h 286"/>
                  <a:gd name="T90" fmla="*/ 13 w 230"/>
                  <a:gd name="T91" fmla="*/ 84 h 286"/>
                  <a:gd name="T92" fmla="*/ 24 w 230"/>
                  <a:gd name="T93" fmla="*/ 76 h 286"/>
                  <a:gd name="T94" fmla="*/ 30 w 230"/>
                  <a:gd name="T95" fmla="*/ 47 h 286"/>
                  <a:gd name="T96" fmla="*/ 21 w 230"/>
                  <a:gd name="T97" fmla="*/ 27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0" h="286">
                    <a:moveTo>
                      <a:pt x="21" y="27"/>
                    </a:moveTo>
                    <a:lnTo>
                      <a:pt x="27" y="26"/>
                    </a:lnTo>
                    <a:lnTo>
                      <a:pt x="24" y="17"/>
                    </a:lnTo>
                    <a:lnTo>
                      <a:pt x="44" y="6"/>
                    </a:lnTo>
                    <a:lnTo>
                      <a:pt x="44" y="3"/>
                    </a:lnTo>
                    <a:lnTo>
                      <a:pt x="51" y="3"/>
                    </a:lnTo>
                    <a:lnTo>
                      <a:pt x="56" y="0"/>
                    </a:lnTo>
                    <a:lnTo>
                      <a:pt x="60" y="3"/>
                    </a:lnTo>
                    <a:lnTo>
                      <a:pt x="63" y="11"/>
                    </a:lnTo>
                    <a:lnTo>
                      <a:pt x="74" y="14"/>
                    </a:lnTo>
                    <a:lnTo>
                      <a:pt x="71" y="15"/>
                    </a:lnTo>
                    <a:lnTo>
                      <a:pt x="68" y="21"/>
                    </a:lnTo>
                    <a:lnTo>
                      <a:pt x="69" y="24"/>
                    </a:lnTo>
                    <a:lnTo>
                      <a:pt x="80" y="26"/>
                    </a:lnTo>
                    <a:lnTo>
                      <a:pt x="81" y="29"/>
                    </a:lnTo>
                    <a:lnTo>
                      <a:pt x="91" y="37"/>
                    </a:lnTo>
                    <a:lnTo>
                      <a:pt x="91" y="33"/>
                    </a:lnTo>
                    <a:lnTo>
                      <a:pt x="97" y="27"/>
                    </a:lnTo>
                    <a:lnTo>
                      <a:pt x="106" y="29"/>
                    </a:lnTo>
                    <a:lnTo>
                      <a:pt x="107" y="37"/>
                    </a:lnTo>
                    <a:lnTo>
                      <a:pt x="110" y="44"/>
                    </a:lnTo>
                    <a:lnTo>
                      <a:pt x="119" y="50"/>
                    </a:lnTo>
                    <a:lnTo>
                      <a:pt x="121" y="53"/>
                    </a:lnTo>
                    <a:lnTo>
                      <a:pt x="130" y="52"/>
                    </a:lnTo>
                    <a:lnTo>
                      <a:pt x="133" y="46"/>
                    </a:lnTo>
                    <a:lnTo>
                      <a:pt x="147" y="46"/>
                    </a:lnTo>
                    <a:lnTo>
                      <a:pt x="156" y="49"/>
                    </a:lnTo>
                    <a:lnTo>
                      <a:pt x="154" y="58"/>
                    </a:lnTo>
                    <a:lnTo>
                      <a:pt x="159" y="59"/>
                    </a:lnTo>
                    <a:lnTo>
                      <a:pt x="160" y="67"/>
                    </a:lnTo>
                    <a:lnTo>
                      <a:pt x="166" y="67"/>
                    </a:lnTo>
                    <a:lnTo>
                      <a:pt x="163" y="70"/>
                    </a:lnTo>
                    <a:lnTo>
                      <a:pt x="168" y="76"/>
                    </a:lnTo>
                    <a:lnTo>
                      <a:pt x="165" y="93"/>
                    </a:lnTo>
                    <a:lnTo>
                      <a:pt x="163" y="96"/>
                    </a:lnTo>
                    <a:lnTo>
                      <a:pt x="163" y="103"/>
                    </a:lnTo>
                    <a:lnTo>
                      <a:pt x="169" y="108"/>
                    </a:lnTo>
                    <a:lnTo>
                      <a:pt x="179" y="100"/>
                    </a:lnTo>
                    <a:lnTo>
                      <a:pt x="182" y="105"/>
                    </a:lnTo>
                    <a:lnTo>
                      <a:pt x="179" y="113"/>
                    </a:lnTo>
                    <a:lnTo>
                      <a:pt x="186" y="117"/>
                    </a:lnTo>
                    <a:lnTo>
                      <a:pt x="203" y="131"/>
                    </a:lnTo>
                    <a:lnTo>
                      <a:pt x="200" y="140"/>
                    </a:lnTo>
                    <a:lnTo>
                      <a:pt x="204" y="149"/>
                    </a:lnTo>
                    <a:lnTo>
                      <a:pt x="212" y="149"/>
                    </a:lnTo>
                    <a:lnTo>
                      <a:pt x="212" y="152"/>
                    </a:lnTo>
                    <a:lnTo>
                      <a:pt x="218" y="158"/>
                    </a:lnTo>
                    <a:lnTo>
                      <a:pt x="209" y="166"/>
                    </a:lnTo>
                    <a:lnTo>
                      <a:pt x="206" y="173"/>
                    </a:lnTo>
                    <a:lnTo>
                      <a:pt x="213" y="189"/>
                    </a:lnTo>
                    <a:lnTo>
                      <a:pt x="209" y="195"/>
                    </a:lnTo>
                    <a:lnTo>
                      <a:pt x="215" y="202"/>
                    </a:lnTo>
                    <a:lnTo>
                      <a:pt x="220" y="202"/>
                    </a:lnTo>
                    <a:lnTo>
                      <a:pt x="224" y="208"/>
                    </a:lnTo>
                    <a:lnTo>
                      <a:pt x="224" y="214"/>
                    </a:lnTo>
                    <a:lnTo>
                      <a:pt x="230" y="219"/>
                    </a:lnTo>
                    <a:lnTo>
                      <a:pt x="223" y="222"/>
                    </a:lnTo>
                    <a:lnTo>
                      <a:pt x="221" y="226"/>
                    </a:lnTo>
                    <a:lnTo>
                      <a:pt x="197" y="220"/>
                    </a:lnTo>
                    <a:lnTo>
                      <a:pt x="195" y="225"/>
                    </a:lnTo>
                    <a:lnTo>
                      <a:pt x="189" y="230"/>
                    </a:lnTo>
                    <a:lnTo>
                      <a:pt x="180" y="231"/>
                    </a:lnTo>
                    <a:lnTo>
                      <a:pt x="176" y="231"/>
                    </a:lnTo>
                    <a:lnTo>
                      <a:pt x="176" y="237"/>
                    </a:lnTo>
                    <a:lnTo>
                      <a:pt x="169" y="236"/>
                    </a:lnTo>
                    <a:lnTo>
                      <a:pt x="168" y="230"/>
                    </a:lnTo>
                    <a:lnTo>
                      <a:pt x="160" y="237"/>
                    </a:lnTo>
                    <a:lnTo>
                      <a:pt x="162" y="243"/>
                    </a:lnTo>
                    <a:lnTo>
                      <a:pt x="176" y="255"/>
                    </a:lnTo>
                    <a:lnTo>
                      <a:pt x="171" y="258"/>
                    </a:lnTo>
                    <a:lnTo>
                      <a:pt x="163" y="261"/>
                    </a:lnTo>
                    <a:lnTo>
                      <a:pt x="154" y="266"/>
                    </a:lnTo>
                    <a:lnTo>
                      <a:pt x="150" y="274"/>
                    </a:lnTo>
                    <a:lnTo>
                      <a:pt x="139" y="277"/>
                    </a:lnTo>
                    <a:lnTo>
                      <a:pt x="133" y="274"/>
                    </a:lnTo>
                    <a:lnTo>
                      <a:pt x="135" y="268"/>
                    </a:lnTo>
                    <a:lnTo>
                      <a:pt x="130" y="266"/>
                    </a:lnTo>
                    <a:lnTo>
                      <a:pt x="130" y="261"/>
                    </a:lnTo>
                    <a:lnTo>
                      <a:pt x="124" y="258"/>
                    </a:lnTo>
                    <a:lnTo>
                      <a:pt x="119" y="252"/>
                    </a:lnTo>
                    <a:lnTo>
                      <a:pt x="110" y="252"/>
                    </a:lnTo>
                    <a:lnTo>
                      <a:pt x="104" y="249"/>
                    </a:lnTo>
                    <a:lnTo>
                      <a:pt x="100" y="242"/>
                    </a:lnTo>
                    <a:lnTo>
                      <a:pt x="98" y="243"/>
                    </a:lnTo>
                    <a:lnTo>
                      <a:pt x="100" y="246"/>
                    </a:lnTo>
                    <a:lnTo>
                      <a:pt x="95" y="255"/>
                    </a:lnTo>
                    <a:lnTo>
                      <a:pt x="98" y="266"/>
                    </a:lnTo>
                    <a:lnTo>
                      <a:pt x="98" y="272"/>
                    </a:lnTo>
                    <a:lnTo>
                      <a:pt x="97" y="277"/>
                    </a:lnTo>
                    <a:lnTo>
                      <a:pt x="91" y="281"/>
                    </a:lnTo>
                    <a:lnTo>
                      <a:pt x="86" y="281"/>
                    </a:lnTo>
                    <a:lnTo>
                      <a:pt x="77" y="286"/>
                    </a:lnTo>
                    <a:lnTo>
                      <a:pt x="60" y="283"/>
                    </a:lnTo>
                    <a:lnTo>
                      <a:pt x="60" y="263"/>
                    </a:lnTo>
                    <a:lnTo>
                      <a:pt x="54" y="258"/>
                    </a:lnTo>
                    <a:lnTo>
                      <a:pt x="50" y="260"/>
                    </a:lnTo>
                    <a:lnTo>
                      <a:pt x="37" y="251"/>
                    </a:lnTo>
                    <a:lnTo>
                      <a:pt x="39" y="240"/>
                    </a:lnTo>
                    <a:lnTo>
                      <a:pt x="34" y="233"/>
                    </a:lnTo>
                    <a:lnTo>
                      <a:pt x="27" y="226"/>
                    </a:lnTo>
                    <a:lnTo>
                      <a:pt x="16" y="225"/>
                    </a:lnTo>
                    <a:lnTo>
                      <a:pt x="15" y="219"/>
                    </a:lnTo>
                    <a:lnTo>
                      <a:pt x="16" y="216"/>
                    </a:lnTo>
                    <a:lnTo>
                      <a:pt x="13" y="210"/>
                    </a:lnTo>
                    <a:lnTo>
                      <a:pt x="18" y="205"/>
                    </a:lnTo>
                    <a:lnTo>
                      <a:pt x="10" y="189"/>
                    </a:lnTo>
                    <a:lnTo>
                      <a:pt x="1" y="179"/>
                    </a:lnTo>
                    <a:lnTo>
                      <a:pt x="7" y="173"/>
                    </a:lnTo>
                    <a:lnTo>
                      <a:pt x="10" y="167"/>
                    </a:lnTo>
                    <a:lnTo>
                      <a:pt x="13" y="164"/>
                    </a:lnTo>
                    <a:lnTo>
                      <a:pt x="24" y="163"/>
                    </a:lnTo>
                    <a:lnTo>
                      <a:pt x="27" y="166"/>
                    </a:lnTo>
                    <a:lnTo>
                      <a:pt x="40" y="173"/>
                    </a:lnTo>
                    <a:lnTo>
                      <a:pt x="45" y="176"/>
                    </a:lnTo>
                    <a:lnTo>
                      <a:pt x="47" y="182"/>
                    </a:lnTo>
                    <a:lnTo>
                      <a:pt x="51" y="184"/>
                    </a:lnTo>
                    <a:lnTo>
                      <a:pt x="54" y="189"/>
                    </a:lnTo>
                    <a:lnTo>
                      <a:pt x="59" y="198"/>
                    </a:lnTo>
                    <a:lnTo>
                      <a:pt x="63" y="195"/>
                    </a:lnTo>
                    <a:lnTo>
                      <a:pt x="72" y="185"/>
                    </a:lnTo>
                    <a:lnTo>
                      <a:pt x="77" y="182"/>
                    </a:lnTo>
                    <a:lnTo>
                      <a:pt x="83" y="176"/>
                    </a:lnTo>
                    <a:lnTo>
                      <a:pt x="89" y="163"/>
                    </a:lnTo>
                    <a:lnTo>
                      <a:pt x="92" y="158"/>
                    </a:lnTo>
                    <a:lnTo>
                      <a:pt x="88" y="149"/>
                    </a:lnTo>
                    <a:lnTo>
                      <a:pt x="83" y="147"/>
                    </a:lnTo>
                    <a:lnTo>
                      <a:pt x="68" y="140"/>
                    </a:lnTo>
                    <a:lnTo>
                      <a:pt x="57" y="137"/>
                    </a:lnTo>
                    <a:lnTo>
                      <a:pt x="51" y="131"/>
                    </a:lnTo>
                    <a:lnTo>
                      <a:pt x="50" y="135"/>
                    </a:lnTo>
                    <a:lnTo>
                      <a:pt x="47" y="128"/>
                    </a:lnTo>
                    <a:lnTo>
                      <a:pt x="24" y="117"/>
                    </a:lnTo>
                    <a:lnTo>
                      <a:pt x="15" y="113"/>
                    </a:lnTo>
                    <a:lnTo>
                      <a:pt x="4" y="105"/>
                    </a:lnTo>
                    <a:lnTo>
                      <a:pt x="0" y="99"/>
                    </a:lnTo>
                    <a:lnTo>
                      <a:pt x="4" y="94"/>
                    </a:lnTo>
                    <a:lnTo>
                      <a:pt x="10" y="93"/>
                    </a:lnTo>
                    <a:lnTo>
                      <a:pt x="13" y="84"/>
                    </a:lnTo>
                    <a:lnTo>
                      <a:pt x="16" y="82"/>
                    </a:lnTo>
                    <a:lnTo>
                      <a:pt x="18" y="79"/>
                    </a:lnTo>
                    <a:lnTo>
                      <a:pt x="24" y="76"/>
                    </a:lnTo>
                    <a:lnTo>
                      <a:pt x="31" y="67"/>
                    </a:lnTo>
                    <a:lnTo>
                      <a:pt x="33" y="61"/>
                    </a:lnTo>
                    <a:lnTo>
                      <a:pt x="30" y="47"/>
                    </a:lnTo>
                    <a:lnTo>
                      <a:pt x="18" y="43"/>
                    </a:lnTo>
                    <a:lnTo>
                      <a:pt x="18" y="40"/>
                    </a:lnTo>
                    <a:lnTo>
                      <a:pt x="21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2" name="Freeform 3384">
                <a:extLst>
                  <a:ext uri="{FF2B5EF4-FFF2-40B4-BE49-F238E27FC236}">
                    <a16:creationId xmlns:a16="http://schemas.microsoft.com/office/drawing/2014/main" id="{99CAD9E8-2ED2-3ED3-23BD-A5FFE8264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189"/>
                <a:ext cx="183" cy="113"/>
              </a:xfrm>
              <a:custGeom>
                <a:avLst/>
                <a:gdLst>
                  <a:gd name="T0" fmla="*/ 64 w 366"/>
                  <a:gd name="T1" fmla="*/ 5 h 227"/>
                  <a:gd name="T2" fmla="*/ 44 w 366"/>
                  <a:gd name="T3" fmla="*/ 19 h 227"/>
                  <a:gd name="T4" fmla="*/ 47 w 366"/>
                  <a:gd name="T5" fmla="*/ 35 h 227"/>
                  <a:gd name="T6" fmla="*/ 23 w 366"/>
                  <a:gd name="T7" fmla="*/ 28 h 227"/>
                  <a:gd name="T8" fmla="*/ 9 w 366"/>
                  <a:gd name="T9" fmla="*/ 32 h 227"/>
                  <a:gd name="T10" fmla="*/ 0 w 366"/>
                  <a:gd name="T11" fmla="*/ 51 h 227"/>
                  <a:gd name="T12" fmla="*/ 28 w 366"/>
                  <a:gd name="T13" fmla="*/ 63 h 227"/>
                  <a:gd name="T14" fmla="*/ 44 w 366"/>
                  <a:gd name="T15" fmla="*/ 72 h 227"/>
                  <a:gd name="T16" fmla="*/ 31 w 366"/>
                  <a:gd name="T17" fmla="*/ 90 h 227"/>
                  <a:gd name="T18" fmla="*/ 17 w 366"/>
                  <a:gd name="T19" fmla="*/ 99 h 227"/>
                  <a:gd name="T20" fmla="*/ 23 w 366"/>
                  <a:gd name="T21" fmla="*/ 117 h 227"/>
                  <a:gd name="T22" fmla="*/ 31 w 366"/>
                  <a:gd name="T23" fmla="*/ 130 h 227"/>
                  <a:gd name="T24" fmla="*/ 40 w 366"/>
                  <a:gd name="T25" fmla="*/ 139 h 227"/>
                  <a:gd name="T26" fmla="*/ 52 w 366"/>
                  <a:gd name="T27" fmla="*/ 157 h 227"/>
                  <a:gd name="T28" fmla="*/ 125 w 366"/>
                  <a:gd name="T29" fmla="*/ 203 h 227"/>
                  <a:gd name="T30" fmla="*/ 134 w 366"/>
                  <a:gd name="T31" fmla="*/ 186 h 227"/>
                  <a:gd name="T32" fmla="*/ 151 w 366"/>
                  <a:gd name="T33" fmla="*/ 163 h 227"/>
                  <a:gd name="T34" fmla="*/ 167 w 366"/>
                  <a:gd name="T35" fmla="*/ 163 h 227"/>
                  <a:gd name="T36" fmla="*/ 178 w 366"/>
                  <a:gd name="T37" fmla="*/ 175 h 227"/>
                  <a:gd name="T38" fmla="*/ 187 w 366"/>
                  <a:gd name="T39" fmla="*/ 186 h 227"/>
                  <a:gd name="T40" fmla="*/ 198 w 366"/>
                  <a:gd name="T41" fmla="*/ 193 h 227"/>
                  <a:gd name="T42" fmla="*/ 214 w 366"/>
                  <a:gd name="T43" fmla="*/ 197 h 227"/>
                  <a:gd name="T44" fmla="*/ 228 w 366"/>
                  <a:gd name="T45" fmla="*/ 213 h 227"/>
                  <a:gd name="T46" fmla="*/ 254 w 366"/>
                  <a:gd name="T47" fmla="*/ 206 h 227"/>
                  <a:gd name="T48" fmla="*/ 266 w 366"/>
                  <a:gd name="T49" fmla="*/ 219 h 227"/>
                  <a:gd name="T50" fmla="*/ 281 w 366"/>
                  <a:gd name="T51" fmla="*/ 224 h 227"/>
                  <a:gd name="T52" fmla="*/ 308 w 366"/>
                  <a:gd name="T53" fmla="*/ 225 h 227"/>
                  <a:gd name="T54" fmla="*/ 325 w 366"/>
                  <a:gd name="T55" fmla="*/ 216 h 227"/>
                  <a:gd name="T56" fmla="*/ 349 w 366"/>
                  <a:gd name="T57" fmla="*/ 207 h 227"/>
                  <a:gd name="T58" fmla="*/ 361 w 366"/>
                  <a:gd name="T59" fmla="*/ 187 h 227"/>
                  <a:gd name="T60" fmla="*/ 357 w 366"/>
                  <a:gd name="T61" fmla="*/ 180 h 227"/>
                  <a:gd name="T62" fmla="*/ 366 w 366"/>
                  <a:gd name="T63" fmla="*/ 159 h 227"/>
                  <a:gd name="T64" fmla="*/ 346 w 366"/>
                  <a:gd name="T65" fmla="*/ 145 h 227"/>
                  <a:gd name="T66" fmla="*/ 310 w 366"/>
                  <a:gd name="T67" fmla="*/ 137 h 227"/>
                  <a:gd name="T68" fmla="*/ 286 w 366"/>
                  <a:gd name="T69" fmla="*/ 121 h 227"/>
                  <a:gd name="T70" fmla="*/ 267 w 366"/>
                  <a:gd name="T71" fmla="*/ 117 h 227"/>
                  <a:gd name="T72" fmla="*/ 255 w 366"/>
                  <a:gd name="T73" fmla="*/ 105 h 227"/>
                  <a:gd name="T74" fmla="*/ 239 w 366"/>
                  <a:gd name="T75" fmla="*/ 87 h 227"/>
                  <a:gd name="T76" fmla="*/ 220 w 366"/>
                  <a:gd name="T77" fmla="*/ 95 h 227"/>
                  <a:gd name="T78" fmla="*/ 220 w 366"/>
                  <a:gd name="T79" fmla="*/ 111 h 227"/>
                  <a:gd name="T80" fmla="*/ 204 w 366"/>
                  <a:gd name="T81" fmla="*/ 122 h 227"/>
                  <a:gd name="T82" fmla="*/ 199 w 366"/>
                  <a:gd name="T83" fmla="*/ 99 h 227"/>
                  <a:gd name="T84" fmla="*/ 182 w 366"/>
                  <a:gd name="T85" fmla="*/ 104 h 227"/>
                  <a:gd name="T86" fmla="*/ 164 w 366"/>
                  <a:gd name="T87" fmla="*/ 99 h 227"/>
                  <a:gd name="T88" fmla="*/ 154 w 366"/>
                  <a:gd name="T89" fmla="*/ 96 h 227"/>
                  <a:gd name="T90" fmla="*/ 141 w 366"/>
                  <a:gd name="T91" fmla="*/ 81 h 227"/>
                  <a:gd name="T92" fmla="*/ 128 w 366"/>
                  <a:gd name="T93" fmla="*/ 66 h 227"/>
                  <a:gd name="T94" fmla="*/ 137 w 366"/>
                  <a:gd name="T95" fmla="*/ 38 h 227"/>
                  <a:gd name="T96" fmla="*/ 154 w 366"/>
                  <a:gd name="T97" fmla="*/ 31 h 227"/>
                  <a:gd name="T98" fmla="*/ 140 w 366"/>
                  <a:gd name="T99" fmla="*/ 10 h 227"/>
                  <a:gd name="T100" fmla="*/ 119 w 366"/>
                  <a:gd name="T101" fmla="*/ 10 h 227"/>
                  <a:gd name="T102" fmla="*/ 122 w 366"/>
                  <a:gd name="T103" fmla="*/ 26 h 227"/>
                  <a:gd name="T104" fmla="*/ 100 w 366"/>
                  <a:gd name="T105" fmla="*/ 23 h 227"/>
                  <a:gd name="T106" fmla="*/ 88 w 366"/>
                  <a:gd name="T107" fmla="*/ 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6" h="227">
                    <a:moveTo>
                      <a:pt x="81" y="13"/>
                    </a:moveTo>
                    <a:lnTo>
                      <a:pt x="72" y="5"/>
                    </a:lnTo>
                    <a:lnTo>
                      <a:pt x="64" y="5"/>
                    </a:lnTo>
                    <a:lnTo>
                      <a:pt x="64" y="11"/>
                    </a:lnTo>
                    <a:lnTo>
                      <a:pt x="55" y="17"/>
                    </a:lnTo>
                    <a:lnTo>
                      <a:pt x="44" y="19"/>
                    </a:lnTo>
                    <a:lnTo>
                      <a:pt x="47" y="22"/>
                    </a:lnTo>
                    <a:lnTo>
                      <a:pt x="47" y="31"/>
                    </a:lnTo>
                    <a:lnTo>
                      <a:pt x="47" y="35"/>
                    </a:lnTo>
                    <a:lnTo>
                      <a:pt x="35" y="40"/>
                    </a:lnTo>
                    <a:lnTo>
                      <a:pt x="29" y="34"/>
                    </a:lnTo>
                    <a:lnTo>
                      <a:pt x="23" y="28"/>
                    </a:lnTo>
                    <a:lnTo>
                      <a:pt x="22" y="32"/>
                    </a:lnTo>
                    <a:lnTo>
                      <a:pt x="12" y="34"/>
                    </a:lnTo>
                    <a:lnTo>
                      <a:pt x="9" y="32"/>
                    </a:lnTo>
                    <a:lnTo>
                      <a:pt x="5" y="35"/>
                    </a:lnTo>
                    <a:lnTo>
                      <a:pt x="5" y="42"/>
                    </a:lnTo>
                    <a:lnTo>
                      <a:pt x="0" y="51"/>
                    </a:lnTo>
                    <a:lnTo>
                      <a:pt x="22" y="58"/>
                    </a:lnTo>
                    <a:lnTo>
                      <a:pt x="25" y="63"/>
                    </a:lnTo>
                    <a:lnTo>
                      <a:pt x="28" y="63"/>
                    </a:lnTo>
                    <a:lnTo>
                      <a:pt x="35" y="64"/>
                    </a:lnTo>
                    <a:lnTo>
                      <a:pt x="41" y="63"/>
                    </a:lnTo>
                    <a:lnTo>
                      <a:pt x="44" y="72"/>
                    </a:lnTo>
                    <a:lnTo>
                      <a:pt x="38" y="76"/>
                    </a:lnTo>
                    <a:lnTo>
                      <a:pt x="34" y="90"/>
                    </a:lnTo>
                    <a:lnTo>
                      <a:pt x="31" y="90"/>
                    </a:lnTo>
                    <a:lnTo>
                      <a:pt x="26" y="96"/>
                    </a:lnTo>
                    <a:lnTo>
                      <a:pt x="25" y="102"/>
                    </a:lnTo>
                    <a:lnTo>
                      <a:pt x="17" y="99"/>
                    </a:lnTo>
                    <a:lnTo>
                      <a:pt x="12" y="107"/>
                    </a:lnTo>
                    <a:lnTo>
                      <a:pt x="12" y="114"/>
                    </a:lnTo>
                    <a:lnTo>
                      <a:pt x="23" y="117"/>
                    </a:lnTo>
                    <a:lnTo>
                      <a:pt x="25" y="124"/>
                    </a:lnTo>
                    <a:lnTo>
                      <a:pt x="29" y="122"/>
                    </a:lnTo>
                    <a:lnTo>
                      <a:pt x="31" y="130"/>
                    </a:lnTo>
                    <a:lnTo>
                      <a:pt x="38" y="128"/>
                    </a:lnTo>
                    <a:lnTo>
                      <a:pt x="35" y="134"/>
                    </a:lnTo>
                    <a:lnTo>
                      <a:pt x="40" y="139"/>
                    </a:lnTo>
                    <a:lnTo>
                      <a:pt x="44" y="139"/>
                    </a:lnTo>
                    <a:lnTo>
                      <a:pt x="43" y="145"/>
                    </a:lnTo>
                    <a:lnTo>
                      <a:pt x="52" y="157"/>
                    </a:lnTo>
                    <a:lnTo>
                      <a:pt x="55" y="163"/>
                    </a:lnTo>
                    <a:lnTo>
                      <a:pt x="111" y="200"/>
                    </a:lnTo>
                    <a:lnTo>
                      <a:pt x="125" y="203"/>
                    </a:lnTo>
                    <a:lnTo>
                      <a:pt x="125" y="200"/>
                    </a:lnTo>
                    <a:lnTo>
                      <a:pt x="128" y="187"/>
                    </a:lnTo>
                    <a:lnTo>
                      <a:pt x="134" y="186"/>
                    </a:lnTo>
                    <a:lnTo>
                      <a:pt x="131" y="177"/>
                    </a:lnTo>
                    <a:lnTo>
                      <a:pt x="151" y="166"/>
                    </a:lnTo>
                    <a:lnTo>
                      <a:pt x="151" y="163"/>
                    </a:lnTo>
                    <a:lnTo>
                      <a:pt x="158" y="163"/>
                    </a:lnTo>
                    <a:lnTo>
                      <a:pt x="163" y="160"/>
                    </a:lnTo>
                    <a:lnTo>
                      <a:pt x="167" y="163"/>
                    </a:lnTo>
                    <a:lnTo>
                      <a:pt x="170" y="171"/>
                    </a:lnTo>
                    <a:lnTo>
                      <a:pt x="181" y="174"/>
                    </a:lnTo>
                    <a:lnTo>
                      <a:pt x="178" y="175"/>
                    </a:lnTo>
                    <a:lnTo>
                      <a:pt x="175" y="181"/>
                    </a:lnTo>
                    <a:lnTo>
                      <a:pt x="176" y="184"/>
                    </a:lnTo>
                    <a:lnTo>
                      <a:pt x="187" y="186"/>
                    </a:lnTo>
                    <a:lnTo>
                      <a:pt x="188" y="189"/>
                    </a:lnTo>
                    <a:lnTo>
                      <a:pt x="198" y="197"/>
                    </a:lnTo>
                    <a:lnTo>
                      <a:pt x="198" y="193"/>
                    </a:lnTo>
                    <a:lnTo>
                      <a:pt x="204" y="187"/>
                    </a:lnTo>
                    <a:lnTo>
                      <a:pt x="213" y="189"/>
                    </a:lnTo>
                    <a:lnTo>
                      <a:pt x="214" y="197"/>
                    </a:lnTo>
                    <a:lnTo>
                      <a:pt x="217" y="204"/>
                    </a:lnTo>
                    <a:lnTo>
                      <a:pt x="226" y="210"/>
                    </a:lnTo>
                    <a:lnTo>
                      <a:pt x="228" y="213"/>
                    </a:lnTo>
                    <a:lnTo>
                      <a:pt x="237" y="212"/>
                    </a:lnTo>
                    <a:lnTo>
                      <a:pt x="240" y="206"/>
                    </a:lnTo>
                    <a:lnTo>
                      <a:pt x="254" y="206"/>
                    </a:lnTo>
                    <a:lnTo>
                      <a:pt x="263" y="209"/>
                    </a:lnTo>
                    <a:lnTo>
                      <a:pt x="261" y="218"/>
                    </a:lnTo>
                    <a:lnTo>
                      <a:pt x="266" y="219"/>
                    </a:lnTo>
                    <a:lnTo>
                      <a:pt x="267" y="227"/>
                    </a:lnTo>
                    <a:lnTo>
                      <a:pt x="273" y="227"/>
                    </a:lnTo>
                    <a:lnTo>
                      <a:pt x="281" y="224"/>
                    </a:lnTo>
                    <a:lnTo>
                      <a:pt x="292" y="224"/>
                    </a:lnTo>
                    <a:lnTo>
                      <a:pt x="304" y="222"/>
                    </a:lnTo>
                    <a:lnTo>
                      <a:pt x="308" y="225"/>
                    </a:lnTo>
                    <a:lnTo>
                      <a:pt x="316" y="227"/>
                    </a:lnTo>
                    <a:lnTo>
                      <a:pt x="322" y="224"/>
                    </a:lnTo>
                    <a:lnTo>
                      <a:pt x="325" y="216"/>
                    </a:lnTo>
                    <a:lnTo>
                      <a:pt x="330" y="218"/>
                    </a:lnTo>
                    <a:lnTo>
                      <a:pt x="343" y="209"/>
                    </a:lnTo>
                    <a:lnTo>
                      <a:pt x="349" y="207"/>
                    </a:lnTo>
                    <a:lnTo>
                      <a:pt x="361" y="209"/>
                    </a:lnTo>
                    <a:lnTo>
                      <a:pt x="364" y="197"/>
                    </a:lnTo>
                    <a:lnTo>
                      <a:pt x="361" y="187"/>
                    </a:lnTo>
                    <a:lnTo>
                      <a:pt x="357" y="187"/>
                    </a:lnTo>
                    <a:lnTo>
                      <a:pt x="361" y="184"/>
                    </a:lnTo>
                    <a:lnTo>
                      <a:pt x="357" y="180"/>
                    </a:lnTo>
                    <a:lnTo>
                      <a:pt x="355" y="171"/>
                    </a:lnTo>
                    <a:lnTo>
                      <a:pt x="364" y="171"/>
                    </a:lnTo>
                    <a:lnTo>
                      <a:pt x="366" y="159"/>
                    </a:lnTo>
                    <a:lnTo>
                      <a:pt x="361" y="151"/>
                    </a:lnTo>
                    <a:lnTo>
                      <a:pt x="355" y="149"/>
                    </a:lnTo>
                    <a:lnTo>
                      <a:pt x="346" y="145"/>
                    </a:lnTo>
                    <a:lnTo>
                      <a:pt x="343" y="143"/>
                    </a:lnTo>
                    <a:lnTo>
                      <a:pt x="317" y="137"/>
                    </a:lnTo>
                    <a:lnTo>
                      <a:pt x="310" y="137"/>
                    </a:lnTo>
                    <a:lnTo>
                      <a:pt x="301" y="140"/>
                    </a:lnTo>
                    <a:lnTo>
                      <a:pt x="302" y="130"/>
                    </a:lnTo>
                    <a:lnTo>
                      <a:pt x="286" y="121"/>
                    </a:lnTo>
                    <a:lnTo>
                      <a:pt x="281" y="121"/>
                    </a:lnTo>
                    <a:lnTo>
                      <a:pt x="276" y="119"/>
                    </a:lnTo>
                    <a:lnTo>
                      <a:pt x="267" y="117"/>
                    </a:lnTo>
                    <a:lnTo>
                      <a:pt x="267" y="110"/>
                    </a:lnTo>
                    <a:lnTo>
                      <a:pt x="260" y="110"/>
                    </a:lnTo>
                    <a:lnTo>
                      <a:pt x="255" y="105"/>
                    </a:lnTo>
                    <a:lnTo>
                      <a:pt x="251" y="98"/>
                    </a:lnTo>
                    <a:lnTo>
                      <a:pt x="252" y="93"/>
                    </a:lnTo>
                    <a:lnTo>
                      <a:pt x="239" y="87"/>
                    </a:lnTo>
                    <a:lnTo>
                      <a:pt x="231" y="92"/>
                    </a:lnTo>
                    <a:lnTo>
                      <a:pt x="222" y="93"/>
                    </a:lnTo>
                    <a:lnTo>
                      <a:pt x="220" y="95"/>
                    </a:lnTo>
                    <a:lnTo>
                      <a:pt x="220" y="99"/>
                    </a:lnTo>
                    <a:lnTo>
                      <a:pt x="223" y="102"/>
                    </a:lnTo>
                    <a:lnTo>
                      <a:pt x="220" y="111"/>
                    </a:lnTo>
                    <a:lnTo>
                      <a:pt x="217" y="127"/>
                    </a:lnTo>
                    <a:lnTo>
                      <a:pt x="210" y="124"/>
                    </a:lnTo>
                    <a:lnTo>
                      <a:pt x="204" y="122"/>
                    </a:lnTo>
                    <a:lnTo>
                      <a:pt x="201" y="111"/>
                    </a:lnTo>
                    <a:lnTo>
                      <a:pt x="198" y="110"/>
                    </a:lnTo>
                    <a:lnTo>
                      <a:pt x="199" y="99"/>
                    </a:lnTo>
                    <a:lnTo>
                      <a:pt x="193" y="99"/>
                    </a:lnTo>
                    <a:lnTo>
                      <a:pt x="182" y="98"/>
                    </a:lnTo>
                    <a:lnTo>
                      <a:pt x="182" y="104"/>
                    </a:lnTo>
                    <a:lnTo>
                      <a:pt x="176" y="105"/>
                    </a:lnTo>
                    <a:lnTo>
                      <a:pt x="175" y="102"/>
                    </a:lnTo>
                    <a:lnTo>
                      <a:pt x="164" y="99"/>
                    </a:lnTo>
                    <a:lnTo>
                      <a:pt x="161" y="95"/>
                    </a:lnTo>
                    <a:lnTo>
                      <a:pt x="157" y="99"/>
                    </a:lnTo>
                    <a:lnTo>
                      <a:pt x="154" y="96"/>
                    </a:lnTo>
                    <a:lnTo>
                      <a:pt x="147" y="95"/>
                    </a:lnTo>
                    <a:lnTo>
                      <a:pt x="143" y="90"/>
                    </a:lnTo>
                    <a:lnTo>
                      <a:pt x="141" y="81"/>
                    </a:lnTo>
                    <a:lnTo>
                      <a:pt x="129" y="84"/>
                    </a:lnTo>
                    <a:lnTo>
                      <a:pt x="125" y="75"/>
                    </a:lnTo>
                    <a:lnTo>
                      <a:pt x="128" y="66"/>
                    </a:lnTo>
                    <a:lnTo>
                      <a:pt x="129" y="63"/>
                    </a:lnTo>
                    <a:lnTo>
                      <a:pt x="137" y="45"/>
                    </a:lnTo>
                    <a:lnTo>
                      <a:pt x="137" y="38"/>
                    </a:lnTo>
                    <a:lnTo>
                      <a:pt x="141" y="38"/>
                    </a:lnTo>
                    <a:lnTo>
                      <a:pt x="146" y="32"/>
                    </a:lnTo>
                    <a:lnTo>
                      <a:pt x="154" y="31"/>
                    </a:lnTo>
                    <a:lnTo>
                      <a:pt x="143" y="17"/>
                    </a:lnTo>
                    <a:lnTo>
                      <a:pt x="143" y="11"/>
                    </a:lnTo>
                    <a:lnTo>
                      <a:pt x="140" y="10"/>
                    </a:lnTo>
                    <a:lnTo>
                      <a:pt x="138" y="2"/>
                    </a:lnTo>
                    <a:lnTo>
                      <a:pt x="134" y="0"/>
                    </a:lnTo>
                    <a:lnTo>
                      <a:pt x="119" y="10"/>
                    </a:lnTo>
                    <a:lnTo>
                      <a:pt x="120" y="16"/>
                    </a:lnTo>
                    <a:lnTo>
                      <a:pt x="117" y="20"/>
                    </a:lnTo>
                    <a:lnTo>
                      <a:pt x="122" y="26"/>
                    </a:lnTo>
                    <a:lnTo>
                      <a:pt x="119" y="28"/>
                    </a:lnTo>
                    <a:lnTo>
                      <a:pt x="108" y="23"/>
                    </a:lnTo>
                    <a:lnTo>
                      <a:pt x="100" y="23"/>
                    </a:lnTo>
                    <a:lnTo>
                      <a:pt x="90" y="19"/>
                    </a:lnTo>
                    <a:lnTo>
                      <a:pt x="88" y="11"/>
                    </a:lnTo>
                    <a:lnTo>
                      <a:pt x="88" y="8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3" name="Freeform 3385">
                <a:extLst>
                  <a:ext uri="{FF2B5EF4-FFF2-40B4-BE49-F238E27FC236}">
                    <a16:creationId xmlns:a16="http://schemas.microsoft.com/office/drawing/2014/main" id="{5501C162-BE54-1CFF-77B7-1A42372B9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189"/>
                <a:ext cx="183" cy="113"/>
              </a:xfrm>
              <a:custGeom>
                <a:avLst/>
                <a:gdLst>
                  <a:gd name="T0" fmla="*/ 88 w 366"/>
                  <a:gd name="T1" fmla="*/ 11 h 227"/>
                  <a:gd name="T2" fmla="*/ 108 w 366"/>
                  <a:gd name="T3" fmla="*/ 23 h 227"/>
                  <a:gd name="T4" fmla="*/ 117 w 366"/>
                  <a:gd name="T5" fmla="*/ 20 h 227"/>
                  <a:gd name="T6" fmla="*/ 134 w 366"/>
                  <a:gd name="T7" fmla="*/ 0 h 227"/>
                  <a:gd name="T8" fmla="*/ 143 w 366"/>
                  <a:gd name="T9" fmla="*/ 11 h 227"/>
                  <a:gd name="T10" fmla="*/ 146 w 366"/>
                  <a:gd name="T11" fmla="*/ 32 h 227"/>
                  <a:gd name="T12" fmla="*/ 137 w 366"/>
                  <a:gd name="T13" fmla="*/ 45 h 227"/>
                  <a:gd name="T14" fmla="*/ 125 w 366"/>
                  <a:gd name="T15" fmla="*/ 75 h 227"/>
                  <a:gd name="T16" fmla="*/ 143 w 366"/>
                  <a:gd name="T17" fmla="*/ 90 h 227"/>
                  <a:gd name="T18" fmla="*/ 157 w 366"/>
                  <a:gd name="T19" fmla="*/ 99 h 227"/>
                  <a:gd name="T20" fmla="*/ 175 w 366"/>
                  <a:gd name="T21" fmla="*/ 102 h 227"/>
                  <a:gd name="T22" fmla="*/ 182 w 366"/>
                  <a:gd name="T23" fmla="*/ 98 h 227"/>
                  <a:gd name="T24" fmla="*/ 198 w 366"/>
                  <a:gd name="T25" fmla="*/ 110 h 227"/>
                  <a:gd name="T26" fmla="*/ 210 w 366"/>
                  <a:gd name="T27" fmla="*/ 124 h 227"/>
                  <a:gd name="T28" fmla="*/ 223 w 366"/>
                  <a:gd name="T29" fmla="*/ 102 h 227"/>
                  <a:gd name="T30" fmla="*/ 222 w 366"/>
                  <a:gd name="T31" fmla="*/ 93 h 227"/>
                  <a:gd name="T32" fmla="*/ 252 w 366"/>
                  <a:gd name="T33" fmla="*/ 93 h 227"/>
                  <a:gd name="T34" fmla="*/ 260 w 366"/>
                  <a:gd name="T35" fmla="*/ 110 h 227"/>
                  <a:gd name="T36" fmla="*/ 276 w 366"/>
                  <a:gd name="T37" fmla="*/ 119 h 227"/>
                  <a:gd name="T38" fmla="*/ 302 w 366"/>
                  <a:gd name="T39" fmla="*/ 130 h 227"/>
                  <a:gd name="T40" fmla="*/ 317 w 366"/>
                  <a:gd name="T41" fmla="*/ 137 h 227"/>
                  <a:gd name="T42" fmla="*/ 355 w 366"/>
                  <a:gd name="T43" fmla="*/ 149 h 227"/>
                  <a:gd name="T44" fmla="*/ 364 w 366"/>
                  <a:gd name="T45" fmla="*/ 171 h 227"/>
                  <a:gd name="T46" fmla="*/ 361 w 366"/>
                  <a:gd name="T47" fmla="*/ 184 h 227"/>
                  <a:gd name="T48" fmla="*/ 364 w 366"/>
                  <a:gd name="T49" fmla="*/ 197 h 227"/>
                  <a:gd name="T50" fmla="*/ 343 w 366"/>
                  <a:gd name="T51" fmla="*/ 209 h 227"/>
                  <a:gd name="T52" fmla="*/ 322 w 366"/>
                  <a:gd name="T53" fmla="*/ 224 h 227"/>
                  <a:gd name="T54" fmla="*/ 304 w 366"/>
                  <a:gd name="T55" fmla="*/ 222 h 227"/>
                  <a:gd name="T56" fmla="*/ 273 w 366"/>
                  <a:gd name="T57" fmla="*/ 227 h 227"/>
                  <a:gd name="T58" fmla="*/ 261 w 366"/>
                  <a:gd name="T59" fmla="*/ 218 h 227"/>
                  <a:gd name="T60" fmla="*/ 240 w 366"/>
                  <a:gd name="T61" fmla="*/ 206 h 227"/>
                  <a:gd name="T62" fmla="*/ 226 w 366"/>
                  <a:gd name="T63" fmla="*/ 210 h 227"/>
                  <a:gd name="T64" fmla="*/ 213 w 366"/>
                  <a:gd name="T65" fmla="*/ 189 h 227"/>
                  <a:gd name="T66" fmla="*/ 198 w 366"/>
                  <a:gd name="T67" fmla="*/ 197 h 227"/>
                  <a:gd name="T68" fmla="*/ 176 w 366"/>
                  <a:gd name="T69" fmla="*/ 184 h 227"/>
                  <a:gd name="T70" fmla="*/ 181 w 366"/>
                  <a:gd name="T71" fmla="*/ 174 h 227"/>
                  <a:gd name="T72" fmla="*/ 163 w 366"/>
                  <a:gd name="T73" fmla="*/ 160 h 227"/>
                  <a:gd name="T74" fmla="*/ 151 w 366"/>
                  <a:gd name="T75" fmla="*/ 166 h 227"/>
                  <a:gd name="T76" fmla="*/ 128 w 366"/>
                  <a:gd name="T77" fmla="*/ 187 h 227"/>
                  <a:gd name="T78" fmla="*/ 111 w 366"/>
                  <a:gd name="T79" fmla="*/ 200 h 227"/>
                  <a:gd name="T80" fmla="*/ 43 w 366"/>
                  <a:gd name="T81" fmla="*/ 145 h 227"/>
                  <a:gd name="T82" fmla="*/ 35 w 366"/>
                  <a:gd name="T83" fmla="*/ 134 h 227"/>
                  <a:gd name="T84" fmla="*/ 29 w 366"/>
                  <a:gd name="T85" fmla="*/ 122 h 227"/>
                  <a:gd name="T86" fmla="*/ 12 w 366"/>
                  <a:gd name="T87" fmla="*/ 114 h 227"/>
                  <a:gd name="T88" fmla="*/ 25 w 366"/>
                  <a:gd name="T89" fmla="*/ 102 h 227"/>
                  <a:gd name="T90" fmla="*/ 34 w 366"/>
                  <a:gd name="T91" fmla="*/ 90 h 227"/>
                  <a:gd name="T92" fmla="*/ 41 w 366"/>
                  <a:gd name="T93" fmla="*/ 63 h 227"/>
                  <a:gd name="T94" fmla="*/ 25 w 366"/>
                  <a:gd name="T95" fmla="*/ 63 h 227"/>
                  <a:gd name="T96" fmla="*/ 5 w 366"/>
                  <a:gd name="T97" fmla="*/ 42 h 227"/>
                  <a:gd name="T98" fmla="*/ 12 w 366"/>
                  <a:gd name="T99" fmla="*/ 34 h 227"/>
                  <a:gd name="T100" fmla="*/ 29 w 366"/>
                  <a:gd name="T101" fmla="*/ 34 h 227"/>
                  <a:gd name="T102" fmla="*/ 47 w 366"/>
                  <a:gd name="T103" fmla="*/ 31 h 227"/>
                  <a:gd name="T104" fmla="*/ 55 w 366"/>
                  <a:gd name="T105" fmla="*/ 17 h 227"/>
                  <a:gd name="T106" fmla="*/ 72 w 366"/>
                  <a:gd name="T107" fmla="*/ 5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6" h="227">
                    <a:moveTo>
                      <a:pt x="81" y="13"/>
                    </a:moveTo>
                    <a:lnTo>
                      <a:pt x="88" y="8"/>
                    </a:lnTo>
                    <a:lnTo>
                      <a:pt x="88" y="11"/>
                    </a:lnTo>
                    <a:lnTo>
                      <a:pt x="90" y="19"/>
                    </a:lnTo>
                    <a:lnTo>
                      <a:pt x="100" y="23"/>
                    </a:lnTo>
                    <a:lnTo>
                      <a:pt x="108" y="23"/>
                    </a:lnTo>
                    <a:lnTo>
                      <a:pt x="119" y="28"/>
                    </a:lnTo>
                    <a:lnTo>
                      <a:pt x="122" y="26"/>
                    </a:lnTo>
                    <a:lnTo>
                      <a:pt x="117" y="20"/>
                    </a:lnTo>
                    <a:lnTo>
                      <a:pt x="120" y="16"/>
                    </a:lnTo>
                    <a:lnTo>
                      <a:pt x="119" y="10"/>
                    </a:lnTo>
                    <a:lnTo>
                      <a:pt x="134" y="0"/>
                    </a:lnTo>
                    <a:lnTo>
                      <a:pt x="138" y="2"/>
                    </a:lnTo>
                    <a:lnTo>
                      <a:pt x="140" y="10"/>
                    </a:lnTo>
                    <a:lnTo>
                      <a:pt x="143" y="11"/>
                    </a:lnTo>
                    <a:lnTo>
                      <a:pt x="143" y="17"/>
                    </a:lnTo>
                    <a:lnTo>
                      <a:pt x="154" y="31"/>
                    </a:lnTo>
                    <a:lnTo>
                      <a:pt x="146" y="32"/>
                    </a:lnTo>
                    <a:lnTo>
                      <a:pt x="141" y="38"/>
                    </a:lnTo>
                    <a:lnTo>
                      <a:pt x="137" y="38"/>
                    </a:lnTo>
                    <a:lnTo>
                      <a:pt x="137" y="45"/>
                    </a:lnTo>
                    <a:lnTo>
                      <a:pt x="129" y="63"/>
                    </a:lnTo>
                    <a:lnTo>
                      <a:pt x="128" y="66"/>
                    </a:lnTo>
                    <a:lnTo>
                      <a:pt x="125" y="75"/>
                    </a:lnTo>
                    <a:lnTo>
                      <a:pt x="129" y="84"/>
                    </a:lnTo>
                    <a:lnTo>
                      <a:pt x="141" y="81"/>
                    </a:lnTo>
                    <a:lnTo>
                      <a:pt x="143" y="90"/>
                    </a:lnTo>
                    <a:lnTo>
                      <a:pt x="147" y="95"/>
                    </a:lnTo>
                    <a:lnTo>
                      <a:pt x="154" y="96"/>
                    </a:lnTo>
                    <a:lnTo>
                      <a:pt x="157" y="99"/>
                    </a:lnTo>
                    <a:lnTo>
                      <a:pt x="161" y="95"/>
                    </a:lnTo>
                    <a:lnTo>
                      <a:pt x="164" y="99"/>
                    </a:lnTo>
                    <a:lnTo>
                      <a:pt x="175" y="102"/>
                    </a:lnTo>
                    <a:lnTo>
                      <a:pt x="176" y="105"/>
                    </a:lnTo>
                    <a:lnTo>
                      <a:pt x="182" y="104"/>
                    </a:lnTo>
                    <a:lnTo>
                      <a:pt x="182" y="98"/>
                    </a:lnTo>
                    <a:lnTo>
                      <a:pt x="193" y="99"/>
                    </a:lnTo>
                    <a:lnTo>
                      <a:pt x="199" y="99"/>
                    </a:lnTo>
                    <a:lnTo>
                      <a:pt x="198" y="110"/>
                    </a:lnTo>
                    <a:lnTo>
                      <a:pt x="201" y="111"/>
                    </a:lnTo>
                    <a:lnTo>
                      <a:pt x="204" y="122"/>
                    </a:lnTo>
                    <a:lnTo>
                      <a:pt x="210" y="124"/>
                    </a:lnTo>
                    <a:lnTo>
                      <a:pt x="217" y="127"/>
                    </a:lnTo>
                    <a:lnTo>
                      <a:pt x="220" y="111"/>
                    </a:lnTo>
                    <a:lnTo>
                      <a:pt x="223" y="102"/>
                    </a:lnTo>
                    <a:lnTo>
                      <a:pt x="220" y="99"/>
                    </a:lnTo>
                    <a:lnTo>
                      <a:pt x="220" y="95"/>
                    </a:lnTo>
                    <a:lnTo>
                      <a:pt x="222" y="93"/>
                    </a:lnTo>
                    <a:lnTo>
                      <a:pt x="231" y="92"/>
                    </a:lnTo>
                    <a:lnTo>
                      <a:pt x="239" y="87"/>
                    </a:lnTo>
                    <a:lnTo>
                      <a:pt x="252" y="93"/>
                    </a:lnTo>
                    <a:lnTo>
                      <a:pt x="251" y="98"/>
                    </a:lnTo>
                    <a:lnTo>
                      <a:pt x="255" y="105"/>
                    </a:lnTo>
                    <a:lnTo>
                      <a:pt x="260" y="110"/>
                    </a:lnTo>
                    <a:lnTo>
                      <a:pt x="267" y="110"/>
                    </a:lnTo>
                    <a:lnTo>
                      <a:pt x="267" y="117"/>
                    </a:lnTo>
                    <a:lnTo>
                      <a:pt x="276" y="119"/>
                    </a:lnTo>
                    <a:lnTo>
                      <a:pt x="281" y="121"/>
                    </a:lnTo>
                    <a:lnTo>
                      <a:pt x="286" y="121"/>
                    </a:lnTo>
                    <a:lnTo>
                      <a:pt x="302" y="130"/>
                    </a:lnTo>
                    <a:lnTo>
                      <a:pt x="301" y="140"/>
                    </a:lnTo>
                    <a:lnTo>
                      <a:pt x="310" y="137"/>
                    </a:lnTo>
                    <a:lnTo>
                      <a:pt x="317" y="137"/>
                    </a:lnTo>
                    <a:lnTo>
                      <a:pt x="343" y="143"/>
                    </a:lnTo>
                    <a:lnTo>
                      <a:pt x="346" y="145"/>
                    </a:lnTo>
                    <a:lnTo>
                      <a:pt x="355" y="149"/>
                    </a:lnTo>
                    <a:lnTo>
                      <a:pt x="361" y="151"/>
                    </a:lnTo>
                    <a:lnTo>
                      <a:pt x="366" y="159"/>
                    </a:lnTo>
                    <a:lnTo>
                      <a:pt x="364" y="171"/>
                    </a:lnTo>
                    <a:lnTo>
                      <a:pt x="355" y="171"/>
                    </a:lnTo>
                    <a:lnTo>
                      <a:pt x="357" y="180"/>
                    </a:lnTo>
                    <a:lnTo>
                      <a:pt x="361" y="184"/>
                    </a:lnTo>
                    <a:lnTo>
                      <a:pt x="357" y="187"/>
                    </a:lnTo>
                    <a:lnTo>
                      <a:pt x="361" y="187"/>
                    </a:lnTo>
                    <a:lnTo>
                      <a:pt x="364" y="197"/>
                    </a:lnTo>
                    <a:lnTo>
                      <a:pt x="361" y="209"/>
                    </a:lnTo>
                    <a:lnTo>
                      <a:pt x="349" y="207"/>
                    </a:lnTo>
                    <a:lnTo>
                      <a:pt x="343" y="209"/>
                    </a:lnTo>
                    <a:lnTo>
                      <a:pt x="330" y="218"/>
                    </a:lnTo>
                    <a:lnTo>
                      <a:pt x="325" y="216"/>
                    </a:lnTo>
                    <a:lnTo>
                      <a:pt x="322" y="224"/>
                    </a:lnTo>
                    <a:lnTo>
                      <a:pt x="316" y="227"/>
                    </a:lnTo>
                    <a:lnTo>
                      <a:pt x="308" y="225"/>
                    </a:lnTo>
                    <a:lnTo>
                      <a:pt x="304" y="222"/>
                    </a:lnTo>
                    <a:lnTo>
                      <a:pt x="292" y="224"/>
                    </a:lnTo>
                    <a:lnTo>
                      <a:pt x="281" y="224"/>
                    </a:lnTo>
                    <a:lnTo>
                      <a:pt x="273" y="227"/>
                    </a:lnTo>
                    <a:lnTo>
                      <a:pt x="267" y="227"/>
                    </a:lnTo>
                    <a:lnTo>
                      <a:pt x="266" y="219"/>
                    </a:lnTo>
                    <a:lnTo>
                      <a:pt x="261" y="218"/>
                    </a:lnTo>
                    <a:lnTo>
                      <a:pt x="263" y="209"/>
                    </a:lnTo>
                    <a:lnTo>
                      <a:pt x="254" y="206"/>
                    </a:lnTo>
                    <a:lnTo>
                      <a:pt x="240" y="206"/>
                    </a:lnTo>
                    <a:lnTo>
                      <a:pt x="237" y="212"/>
                    </a:lnTo>
                    <a:lnTo>
                      <a:pt x="228" y="213"/>
                    </a:lnTo>
                    <a:lnTo>
                      <a:pt x="226" y="210"/>
                    </a:lnTo>
                    <a:lnTo>
                      <a:pt x="217" y="204"/>
                    </a:lnTo>
                    <a:lnTo>
                      <a:pt x="214" y="197"/>
                    </a:lnTo>
                    <a:lnTo>
                      <a:pt x="213" y="189"/>
                    </a:lnTo>
                    <a:lnTo>
                      <a:pt x="204" y="187"/>
                    </a:lnTo>
                    <a:lnTo>
                      <a:pt x="198" y="193"/>
                    </a:lnTo>
                    <a:lnTo>
                      <a:pt x="198" y="197"/>
                    </a:lnTo>
                    <a:lnTo>
                      <a:pt x="188" y="189"/>
                    </a:lnTo>
                    <a:lnTo>
                      <a:pt x="187" y="186"/>
                    </a:lnTo>
                    <a:lnTo>
                      <a:pt x="176" y="184"/>
                    </a:lnTo>
                    <a:lnTo>
                      <a:pt x="175" y="181"/>
                    </a:lnTo>
                    <a:lnTo>
                      <a:pt x="178" y="175"/>
                    </a:lnTo>
                    <a:lnTo>
                      <a:pt x="181" y="174"/>
                    </a:lnTo>
                    <a:lnTo>
                      <a:pt x="170" y="171"/>
                    </a:lnTo>
                    <a:lnTo>
                      <a:pt x="167" y="163"/>
                    </a:lnTo>
                    <a:lnTo>
                      <a:pt x="163" y="160"/>
                    </a:lnTo>
                    <a:lnTo>
                      <a:pt x="158" y="163"/>
                    </a:lnTo>
                    <a:lnTo>
                      <a:pt x="151" y="163"/>
                    </a:lnTo>
                    <a:lnTo>
                      <a:pt x="151" y="166"/>
                    </a:lnTo>
                    <a:lnTo>
                      <a:pt x="131" y="177"/>
                    </a:lnTo>
                    <a:lnTo>
                      <a:pt x="134" y="186"/>
                    </a:lnTo>
                    <a:lnTo>
                      <a:pt x="128" y="187"/>
                    </a:lnTo>
                    <a:lnTo>
                      <a:pt x="125" y="200"/>
                    </a:lnTo>
                    <a:lnTo>
                      <a:pt x="125" y="203"/>
                    </a:lnTo>
                    <a:lnTo>
                      <a:pt x="111" y="200"/>
                    </a:lnTo>
                    <a:lnTo>
                      <a:pt x="55" y="163"/>
                    </a:lnTo>
                    <a:lnTo>
                      <a:pt x="52" y="157"/>
                    </a:lnTo>
                    <a:lnTo>
                      <a:pt x="43" y="145"/>
                    </a:lnTo>
                    <a:lnTo>
                      <a:pt x="44" y="139"/>
                    </a:lnTo>
                    <a:lnTo>
                      <a:pt x="40" y="139"/>
                    </a:lnTo>
                    <a:lnTo>
                      <a:pt x="35" y="134"/>
                    </a:lnTo>
                    <a:lnTo>
                      <a:pt x="38" y="128"/>
                    </a:lnTo>
                    <a:lnTo>
                      <a:pt x="31" y="130"/>
                    </a:lnTo>
                    <a:lnTo>
                      <a:pt x="29" y="122"/>
                    </a:lnTo>
                    <a:lnTo>
                      <a:pt x="25" y="124"/>
                    </a:lnTo>
                    <a:lnTo>
                      <a:pt x="23" y="117"/>
                    </a:lnTo>
                    <a:lnTo>
                      <a:pt x="12" y="114"/>
                    </a:lnTo>
                    <a:lnTo>
                      <a:pt x="12" y="107"/>
                    </a:lnTo>
                    <a:lnTo>
                      <a:pt x="17" y="99"/>
                    </a:lnTo>
                    <a:lnTo>
                      <a:pt x="25" y="102"/>
                    </a:lnTo>
                    <a:lnTo>
                      <a:pt x="26" y="96"/>
                    </a:lnTo>
                    <a:lnTo>
                      <a:pt x="31" y="90"/>
                    </a:lnTo>
                    <a:lnTo>
                      <a:pt x="34" y="90"/>
                    </a:lnTo>
                    <a:lnTo>
                      <a:pt x="38" y="76"/>
                    </a:lnTo>
                    <a:lnTo>
                      <a:pt x="44" y="72"/>
                    </a:lnTo>
                    <a:lnTo>
                      <a:pt x="41" y="63"/>
                    </a:lnTo>
                    <a:lnTo>
                      <a:pt x="35" y="64"/>
                    </a:lnTo>
                    <a:lnTo>
                      <a:pt x="28" y="63"/>
                    </a:lnTo>
                    <a:lnTo>
                      <a:pt x="25" y="63"/>
                    </a:lnTo>
                    <a:lnTo>
                      <a:pt x="22" y="58"/>
                    </a:lnTo>
                    <a:lnTo>
                      <a:pt x="0" y="51"/>
                    </a:lnTo>
                    <a:lnTo>
                      <a:pt x="5" y="42"/>
                    </a:lnTo>
                    <a:lnTo>
                      <a:pt x="5" y="35"/>
                    </a:lnTo>
                    <a:lnTo>
                      <a:pt x="9" y="32"/>
                    </a:lnTo>
                    <a:lnTo>
                      <a:pt x="12" y="34"/>
                    </a:lnTo>
                    <a:lnTo>
                      <a:pt x="22" y="32"/>
                    </a:lnTo>
                    <a:lnTo>
                      <a:pt x="23" y="28"/>
                    </a:lnTo>
                    <a:lnTo>
                      <a:pt x="29" y="34"/>
                    </a:lnTo>
                    <a:lnTo>
                      <a:pt x="35" y="40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22"/>
                    </a:lnTo>
                    <a:lnTo>
                      <a:pt x="44" y="19"/>
                    </a:lnTo>
                    <a:lnTo>
                      <a:pt x="55" y="17"/>
                    </a:lnTo>
                    <a:lnTo>
                      <a:pt x="64" y="11"/>
                    </a:lnTo>
                    <a:lnTo>
                      <a:pt x="64" y="5"/>
                    </a:lnTo>
                    <a:lnTo>
                      <a:pt x="72" y="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4" name="Freeform 3386">
                <a:extLst>
                  <a:ext uri="{FF2B5EF4-FFF2-40B4-BE49-F238E27FC236}">
                    <a16:creationId xmlns:a16="http://schemas.microsoft.com/office/drawing/2014/main" id="{E76C2A1A-9F14-E7B2-F1CC-6AB3A4970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189"/>
                <a:ext cx="183" cy="113"/>
              </a:xfrm>
              <a:custGeom>
                <a:avLst/>
                <a:gdLst>
                  <a:gd name="T0" fmla="*/ 88 w 366"/>
                  <a:gd name="T1" fmla="*/ 11 h 227"/>
                  <a:gd name="T2" fmla="*/ 108 w 366"/>
                  <a:gd name="T3" fmla="*/ 23 h 227"/>
                  <a:gd name="T4" fmla="*/ 117 w 366"/>
                  <a:gd name="T5" fmla="*/ 20 h 227"/>
                  <a:gd name="T6" fmla="*/ 134 w 366"/>
                  <a:gd name="T7" fmla="*/ 0 h 227"/>
                  <a:gd name="T8" fmla="*/ 143 w 366"/>
                  <a:gd name="T9" fmla="*/ 11 h 227"/>
                  <a:gd name="T10" fmla="*/ 146 w 366"/>
                  <a:gd name="T11" fmla="*/ 32 h 227"/>
                  <a:gd name="T12" fmla="*/ 137 w 366"/>
                  <a:gd name="T13" fmla="*/ 45 h 227"/>
                  <a:gd name="T14" fmla="*/ 125 w 366"/>
                  <a:gd name="T15" fmla="*/ 75 h 227"/>
                  <a:gd name="T16" fmla="*/ 143 w 366"/>
                  <a:gd name="T17" fmla="*/ 90 h 227"/>
                  <a:gd name="T18" fmla="*/ 157 w 366"/>
                  <a:gd name="T19" fmla="*/ 99 h 227"/>
                  <a:gd name="T20" fmla="*/ 175 w 366"/>
                  <a:gd name="T21" fmla="*/ 102 h 227"/>
                  <a:gd name="T22" fmla="*/ 182 w 366"/>
                  <a:gd name="T23" fmla="*/ 98 h 227"/>
                  <a:gd name="T24" fmla="*/ 198 w 366"/>
                  <a:gd name="T25" fmla="*/ 110 h 227"/>
                  <a:gd name="T26" fmla="*/ 210 w 366"/>
                  <a:gd name="T27" fmla="*/ 124 h 227"/>
                  <a:gd name="T28" fmla="*/ 223 w 366"/>
                  <a:gd name="T29" fmla="*/ 102 h 227"/>
                  <a:gd name="T30" fmla="*/ 222 w 366"/>
                  <a:gd name="T31" fmla="*/ 93 h 227"/>
                  <a:gd name="T32" fmla="*/ 252 w 366"/>
                  <a:gd name="T33" fmla="*/ 93 h 227"/>
                  <a:gd name="T34" fmla="*/ 260 w 366"/>
                  <a:gd name="T35" fmla="*/ 110 h 227"/>
                  <a:gd name="T36" fmla="*/ 276 w 366"/>
                  <a:gd name="T37" fmla="*/ 119 h 227"/>
                  <a:gd name="T38" fmla="*/ 302 w 366"/>
                  <a:gd name="T39" fmla="*/ 130 h 227"/>
                  <a:gd name="T40" fmla="*/ 317 w 366"/>
                  <a:gd name="T41" fmla="*/ 137 h 227"/>
                  <a:gd name="T42" fmla="*/ 355 w 366"/>
                  <a:gd name="T43" fmla="*/ 149 h 227"/>
                  <a:gd name="T44" fmla="*/ 364 w 366"/>
                  <a:gd name="T45" fmla="*/ 171 h 227"/>
                  <a:gd name="T46" fmla="*/ 361 w 366"/>
                  <a:gd name="T47" fmla="*/ 184 h 227"/>
                  <a:gd name="T48" fmla="*/ 364 w 366"/>
                  <a:gd name="T49" fmla="*/ 197 h 227"/>
                  <a:gd name="T50" fmla="*/ 343 w 366"/>
                  <a:gd name="T51" fmla="*/ 209 h 227"/>
                  <a:gd name="T52" fmla="*/ 322 w 366"/>
                  <a:gd name="T53" fmla="*/ 224 h 227"/>
                  <a:gd name="T54" fmla="*/ 304 w 366"/>
                  <a:gd name="T55" fmla="*/ 222 h 227"/>
                  <a:gd name="T56" fmla="*/ 273 w 366"/>
                  <a:gd name="T57" fmla="*/ 227 h 227"/>
                  <a:gd name="T58" fmla="*/ 261 w 366"/>
                  <a:gd name="T59" fmla="*/ 218 h 227"/>
                  <a:gd name="T60" fmla="*/ 240 w 366"/>
                  <a:gd name="T61" fmla="*/ 206 h 227"/>
                  <a:gd name="T62" fmla="*/ 226 w 366"/>
                  <a:gd name="T63" fmla="*/ 210 h 227"/>
                  <a:gd name="T64" fmla="*/ 213 w 366"/>
                  <a:gd name="T65" fmla="*/ 189 h 227"/>
                  <a:gd name="T66" fmla="*/ 198 w 366"/>
                  <a:gd name="T67" fmla="*/ 197 h 227"/>
                  <a:gd name="T68" fmla="*/ 176 w 366"/>
                  <a:gd name="T69" fmla="*/ 184 h 227"/>
                  <a:gd name="T70" fmla="*/ 181 w 366"/>
                  <a:gd name="T71" fmla="*/ 174 h 227"/>
                  <a:gd name="T72" fmla="*/ 163 w 366"/>
                  <a:gd name="T73" fmla="*/ 160 h 227"/>
                  <a:gd name="T74" fmla="*/ 151 w 366"/>
                  <a:gd name="T75" fmla="*/ 166 h 227"/>
                  <a:gd name="T76" fmla="*/ 128 w 366"/>
                  <a:gd name="T77" fmla="*/ 187 h 227"/>
                  <a:gd name="T78" fmla="*/ 111 w 366"/>
                  <a:gd name="T79" fmla="*/ 200 h 227"/>
                  <a:gd name="T80" fmla="*/ 43 w 366"/>
                  <a:gd name="T81" fmla="*/ 145 h 227"/>
                  <a:gd name="T82" fmla="*/ 35 w 366"/>
                  <a:gd name="T83" fmla="*/ 134 h 227"/>
                  <a:gd name="T84" fmla="*/ 29 w 366"/>
                  <a:gd name="T85" fmla="*/ 122 h 227"/>
                  <a:gd name="T86" fmla="*/ 12 w 366"/>
                  <a:gd name="T87" fmla="*/ 114 h 227"/>
                  <a:gd name="T88" fmla="*/ 25 w 366"/>
                  <a:gd name="T89" fmla="*/ 102 h 227"/>
                  <a:gd name="T90" fmla="*/ 34 w 366"/>
                  <a:gd name="T91" fmla="*/ 90 h 227"/>
                  <a:gd name="T92" fmla="*/ 41 w 366"/>
                  <a:gd name="T93" fmla="*/ 63 h 227"/>
                  <a:gd name="T94" fmla="*/ 25 w 366"/>
                  <a:gd name="T95" fmla="*/ 63 h 227"/>
                  <a:gd name="T96" fmla="*/ 5 w 366"/>
                  <a:gd name="T97" fmla="*/ 42 h 227"/>
                  <a:gd name="T98" fmla="*/ 12 w 366"/>
                  <a:gd name="T99" fmla="*/ 34 h 227"/>
                  <a:gd name="T100" fmla="*/ 29 w 366"/>
                  <a:gd name="T101" fmla="*/ 34 h 227"/>
                  <a:gd name="T102" fmla="*/ 47 w 366"/>
                  <a:gd name="T103" fmla="*/ 31 h 227"/>
                  <a:gd name="T104" fmla="*/ 55 w 366"/>
                  <a:gd name="T105" fmla="*/ 17 h 227"/>
                  <a:gd name="T106" fmla="*/ 72 w 366"/>
                  <a:gd name="T107" fmla="*/ 5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6" h="227">
                    <a:moveTo>
                      <a:pt x="81" y="13"/>
                    </a:moveTo>
                    <a:lnTo>
                      <a:pt x="88" y="8"/>
                    </a:lnTo>
                    <a:lnTo>
                      <a:pt x="88" y="11"/>
                    </a:lnTo>
                    <a:lnTo>
                      <a:pt x="90" y="19"/>
                    </a:lnTo>
                    <a:lnTo>
                      <a:pt x="100" y="23"/>
                    </a:lnTo>
                    <a:lnTo>
                      <a:pt x="108" y="23"/>
                    </a:lnTo>
                    <a:lnTo>
                      <a:pt x="119" y="28"/>
                    </a:lnTo>
                    <a:lnTo>
                      <a:pt x="122" y="26"/>
                    </a:lnTo>
                    <a:lnTo>
                      <a:pt x="117" y="20"/>
                    </a:lnTo>
                    <a:lnTo>
                      <a:pt x="120" y="16"/>
                    </a:lnTo>
                    <a:lnTo>
                      <a:pt x="119" y="10"/>
                    </a:lnTo>
                    <a:lnTo>
                      <a:pt x="134" y="0"/>
                    </a:lnTo>
                    <a:lnTo>
                      <a:pt x="138" y="2"/>
                    </a:lnTo>
                    <a:lnTo>
                      <a:pt x="140" y="10"/>
                    </a:lnTo>
                    <a:lnTo>
                      <a:pt x="143" y="11"/>
                    </a:lnTo>
                    <a:lnTo>
                      <a:pt x="143" y="17"/>
                    </a:lnTo>
                    <a:lnTo>
                      <a:pt x="154" y="31"/>
                    </a:lnTo>
                    <a:lnTo>
                      <a:pt x="146" y="32"/>
                    </a:lnTo>
                    <a:lnTo>
                      <a:pt x="141" y="38"/>
                    </a:lnTo>
                    <a:lnTo>
                      <a:pt x="137" y="38"/>
                    </a:lnTo>
                    <a:lnTo>
                      <a:pt x="137" y="45"/>
                    </a:lnTo>
                    <a:lnTo>
                      <a:pt x="129" y="63"/>
                    </a:lnTo>
                    <a:lnTo>
                      <a:pt x="128" y="66"/>
                    </a:lnTo>
                    <a:lnTo>
                      <a:pt x="125" y="75"/>
                    </a:lnTo>
                    <a:lnTo>
                      <a:pt x="129" y="84"/>
                    </a:lnTo>
                    <a:lnTo>
                      <a:pt x="141" y="81"/>
                    </a:lnTo>
                    <a:lnTo>
                      <a:pt x="143" y="90"/>
                    </a:lnTo>
                    <a:lnTo>
                      <a:pt x="147" y="95"/>
                    </a:lnTo>
                    <a:lnTo>
                      <a:pt x="154" y="96"/>
                    </a:lnTo>
                    <a:lnTo>
                      <a:pt x="157" y="99"/>
                    </a:lnTo>
                    <a:lnTo>
                      <a:pt x="161" y="95"/>
                    </a:lnTo>
                    <a:lnTo>
                      <a:pt x="164" y="99"/>
                    </a:lnTo>
                    <a:lnTo>
                      <a:pt x="175" y="102"/>
                    </a:lnTo>
                    <a:lnTo>
                      <a:pt x="176" y="105"/>
                    </a:lnTo>
                    <a:lnTo>
                      <a:pt x="182" y="104"/>
                    </a:lnTo>
                    <a:lnTo>
                      <a:pt x="182" y="98"/>
                    </a:lnTo>
                    <a:lnTo>
                      <a:pt x="193" y="99"/>
                    </a:lnTo>
                    <a:lnTo>
                      <a:pt x="199" y="99"/>
                    </a:lnTo>
                    <a:lnTo>
                      <a:pt x="198" y="110"/>
                    </a:lnTo>
                    <a:lnTo>
                      <a:pt x="201" y="111"/>
                    </a:lnTo>
                    <a:lnTo>
                      <a:pt x="204" y="122"/>
                    </a:lnTo>
                    <a:lnTo>
                      <a:pt x="210" y="124"/>
                    </a:lnTo>
                    <a:lnTo>
                      <a:pt x="217" y="127"/>
                    </a:lnTo>
                    <a:lnTo>
                      <a:pt x="220" y="111"/>
                    </a:lnTo>
                    <a:lnTo>
                      <a:pt x="223" y="102"/>
                    </a:lnTo>
                    <a:lnTo>
                      <a:pt x="220" y="99"/>
                    </a:lnTo>
                    <a:lnTo>
                      <a:pt x="220" y="95"/>
                    </a:lnTo>
                    <a:lnTo>
                      <a:pt x="222" y="93"/>
                    </a:lnTo>
                    <a:lnTo>
                      <a:pt x="231" y="92"/>
                    </a:lnTo>
                    <a:lnTo>
                      <a:pt x="239" y="87"/>
                    </a:lnTo>
                    <a:lnTo>
                      <a:pt x="252" y="93"/>
                    </a:lnTo>
                    <a:lnTo>
                      <a:pt x="251" y="98"/>
                    </a:lnTo>
                    <a:lnTo>
                      <a:pt x="255" y="105"/>
                    </a:lnTo>
                    <a:lnTo>
                      <a:pt x="260" y="110"/>
                    </a:lnTo>
                    <a:lnTo>
                      <a:pt x="267" y="110"/>
                    </a:lnTo>
                    <a:lnTo>
                      <a:pt x="267" y="117"/>
                    </a:lnTo>
                    <a:lnTo>
                      <a:pt x="276" y="119"/>
                    </a:lnTo>
                    <a:lnTo>
                      <a:pt x="281" y="121"/>
                    </a:lnTo>
                    <a:lnTo>
                      <a:pt x="286" y="121"/>
                    </a:lnTo>
                    <a:lnTo>
                      <a:pt x="302" y="130"/>
                    </a:lnTo>
                    <a:lnTo>
                      <a:pt x="301" y="140"/>
                    </a:lnTo>
                    <a:lnTo>
                      <a:pt x="310" y="137"/>
                    </a:lnTo>
                    <a:lnTo>
                      <a:pt x="317" y="137"/>
                    </a:lnTo>
                    <a:lnTo>
                      <a:pt x="343" y="143"/>
                    </a:lnTo>
                    <a:lnTo>
                      <a:pt x="346" y="145"/>
                    </a:lnTo>
                    <a:lnTo>
                      <a:pt x="355" y="149"/>
                    </a:lnTo>
                    <a:lnTo>
                      <a:pt x="361" y="151"/>
                    </a:lnTo>
                    <a:lnTo>
                      <a:pt x="366" y="159"/>
                    </a:lnTo>
                    <a:lnTo>
                      <a:pt x="364" y="171"/>
                    </a:lnTo>
                    <a:lnTo>
                      <a:pt x="355" y="171"/>
                    </a:lnTo>
                    <a:lnTo>
                      <a:pt x="357" y="180"/>
                    </a:lnTo>
                    <a:lnTo>
                      <a:pt x="361" y="184"/>
                    </a:lnTo>
                    <a:lnTo>
                      <a:pt x="357" y="187"/>
                    </a:lnTo>
                    <a:lnTo>
                      <a:pt x="361" y="187"/>
                    </a:lnTo>
                    <a:lnTo>
                      <a:pt x="364" y="197"/>
                    </a:lnTo>
                    <a:lnTo>
                      <a:pt x="361" y="209"/>
                    </a:lnTo>
                    <a:lnTo>
                      <a:pt x="349" y="207"/>
                    </a:lnTo>
                    <a:lnTo>
                      <a:pt x="343" y="209"/>
                    </a:lnTo>
                    <a:lnTo>
                      <a:pt x="330" y="218"/>
                    </a:lnTo>
                    <a:lnTo>
                      <a:pt x="325" y="216"/>
                    </a:lnTo>
                    <a:lnTo>
                      <a:pt x="322" y="224"/>
                    </a:lnTo>
                    <a:lnTo>
                      <a:pt x="316" y="227"/>
                    </a:lnTo>
                    <a:lnTo>
                      <a:pt x="308" y="225"/>
                    </a:lnTo>
                    <a:lnTo>
                      <a:pt x="304" y="222"/>
                    </a:lnTo>
                    <a:lnTo>
                      <a:pt x="292" y="224"/>
                    </a:lnTo>
                    <a:lnTo>
                      <a:pt x="281" y="224"/>
                    </a:lnTo>
                    <a:lnTo>
                      <a:pt x="273" y="227"/>
                    </a:lnTo>
                    <a:lnTo>
                      <a:pt x="267" y="227"/>
                    </a:lnTo>
                    <a:lnTo>
                      <a:pt x="266" y="219"/>
                    </a:lnTo>
                    <a:lnTo>
                      <a:pt x="261" y="218"/>
                    </a:lnTo>
                    <a:lnTo>
                      <a:pt x="263" y="209"/>
                    </a:lnTo>
                    <a:lnTo>
                      <a:pt x="254" y="206"/>
                    </a:lnTo>
                    <a:lnTo>
                      <a:pt x="240" y="206"/>
                    </a:lnTo>
                    <a:lnTo>
                      <a:pt x="237" y="212"/>
                    </a:lnTo>
                    <a:lnTo>
                      <a:pt x="228" y="213"/>
                    </a:lnTo>
                    <a:lnTo>
                      <a:pt x="226" y="210"/>
                    </a:lnTo>
                    <a:lnTo>
                      <a:pt x="217" y="204"/>
                    </a:lnTo>
                    <a:lnTo>
                      <a:pt x="214" y="197"/>
                    </a:lnTo>
                    <a:lnTo>
                      <a:pt x="213" y="189"/>
                    </a:lnTo>
                    <a:lnTo>
                      <a:pt x="204" y="187"/>
                    </a:lnTo>
                    <a:lnTo>
                      <a:pt x="198" y="193"/>
                    </a:lnTo>
                    <a:lnTo>
                      <a:pt x="198" y="197"/>
                    </a:lnTo>
                    <a:lnTo>
                      <a:pt x="188" y="189"/>
                    </a:lnTo>
                    <a:lnTo>
                      <a:pt x="187" y="186"/>
                    </a:lnTo>
                    <a:lnTo>
                      <a:pt x="176" y="184"/>
                    </a:lnTo>
                    <a:lnTo>
                      <a:pt x="175" y="181"/>
                    </a:lnTo>
                    <a:lnTo>
                      <a:pt x="178" y="175"/>
                    </a:lnTo>
                    <a:lnTo>
                      <a:pt x="181" y="174"/>
                    </a:lnTo>
                    <a:lnTo>
                      <a:pt x="170" y="171"/>
                    </a:lnTo>
                    <a:lnTo>
                      <a:pt x="167" y="163"/>
                    </a:lnTo>
                    <a:lnTo>
                      <a:pt x="163" y="160"/>
                    </a:lnTo>
                    <a:lnTo>
                      <a:pt x="158" y="163"/>
                    </a:lnTo>
                    <a:lnTo>
                      <a:pt x="151" y="163"/>
                    </a:lnTo>
                    <a:lnTo>
                      <a:pt x="151" y="166"/>
                    </a:lnTo>
                    <a:lnTo>
                      <a:pt x="131" y="177"/>
                    </a:lnTo>
                    <a:lnTo>
                      <a:pt x="134" y="186"/>
                    </a:lnTo>
                    <a:lnTo>
                      <a:pt x="128" y="187"/>
                    </a:lnTo>
                    <a:lnTo>
                      <a:pt x="125" y="200"/>
                    </a:lnTo>
                    <a:lnTo>
                      <a:pt x="125" y="203"/>
                    </a:lnTo>
                    <a:lnTo>
                      <a:pt x="111" y="200"/>
                    </a:lnTo>
                    <a:lnTo>
                      <a:pt x="55" y="163"/>
                    </a:lnTo>
                    <a:lnTo>
                      <a:pt x="52" y="157"/>
                    </a:lnTo>
                    <a:lnTo>
                      <a:pt x="43" y="145"/>
                    </a:lnTo>
                    <a:lnTo>
                      <a:pt x="44" y="139"/>
                    </a:lnTo>
                    <a:lnTo>
                      <a:pt x="40" y="139"/>
                    </a:lnTo>
                    <a:lnTo>
                      <a:pt x="35" y="134"/>
                    </a:lnTo>
                    <a:lnTo>
                      <a:pt x="38" y="128"/>
                    </a:lnTo>
                    <a:lnTo>
                      <a:pt x="31" y="130"/>
                    </a:lnTo>
                    <a:lnTo>
                      <a:pt x="29" y="122"/>
                    </a:lnTo>
                    <a:lnTo>
                      <a:pt x="25" y="124"/>
                    </a:lnTo>
                    <a:lnTo>
                      <a:pt x="23" y="117"/>
                    </a:lnTo>
                    <a:lnTo>
                      <a:pt x="12" y="114"/>
                    </a:lnTo>
                    <a:lnTo>
                      <a:pt x="12" y="107"/>
                    </a:lnTo>
                    <a:lnTo>
                      <a:pt x="17" y="99"/>
                    </a:lnTo>
                    <a:lnTo>
                      <a:pt x="25" y="102"/>
                    </a:lnTo>
                    <a:lnTo>
                      <a:pt x="26" y="96"/>
                    </a:lnTo>
                    <a:lnTo>
                      <a:pt x="31" y="90"/>
                    </a:lnTo>
                    <a:lnTo>
                      <a:pt x="34" y="90"/>
                    </a:lnTo>
                    <a:lnTo>
                      <a:pt x="38" y="76"/>
                    </a:lnTo>
                    <a:lnTo>
                      <a:pt x="44" y="72"/>
                    </a:lnTo>
                    <a:lnTo>
                      <a:pt x="41" y="63"/>
                    </a:lnTo>
                    <a:lnTo>
                      <a:pt x="35" y="64"/>
                    </a:lnTo>
                    <a:lnTo>
                      <a:pt x="28" y="63"/>
                    </a:lnTo>
                    <a:lnTo>
                      <a:pt x="25" y="63"/>
                    </a:lnTo>
                    <a:lnTo>
                      <a:pt x="22" y="58"/>
                    </a:lnTo>
                    <a:lnTo>
                      <a:pt x="0" y="51"/>
                    </a:lnTo>
                    <a:lnTo>
                      <a:pt x="5" y="42"/>
                    </a:lnTo>
                    <a:lnTo>
                      <a:pt x="5" y="35"/>
                    </a:lnTo>
                    <a:lnTo>
                      <a:pt x="9" y="32"/>
                    </a:lnTo>
                    <a:lnTo>
                      <a:pt x="12" y="34"/>
                    </a:lnTo>
                    <a:lnTo>
                      <a:pt x="22" y="32"/>
                    </a:lnTo>
                    <a:lnTo>
                      <a:pt x="23" y="28"/>
                    </a:lnTo>
                    <a:lnTo>
                      <a:pt x="29" y="34"/>
                    </a:lnTo>
                    <a:lnTo>
                      <a:pt x="35" y="40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22"/>
                    </a:lnTo>
                    <a:lnTo>
                      <a:pt x="44" y="19"/>
                    </a:lnTo>
                    <a:lnTo>
                      <a:pt x="55" y="17"/>
                    </a:lnTo>
                    <a:lnTo>
                      <a:pt x="64" y="11"/>
                    </a:lnTo>
                    <a:lnTo>
                      <a:pt x="64" y="5"/>
                    </a:lnTo>
                    <a:lnTo>
                      <a:pt x="72" y="5"/>
                    </a:lnTo>
                    <a:lnTo>
                      <a:pt x="81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5" name="Freeform 3387">
                <a:extLst>
                  <a:ext uri="{FF2B5EF4-FFF2-40B4-BE49-F238E27FC236}">
                    <a16:creationId xmlns:a16="http://schemas.microsoft.com/office/drawing/2014/main" id="{D64D1F6E-1709-6235-5244-A67E0D2D5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182"/>
                <a:ext cx="45" cy="54"/>
              </a:xfrm>
              <a:custGeom>
                <a:avLst/>
                <a:gdLst>
                  <a:gd name="T0" fmla="*/ 2 w 91"/>
                  <a:gd name="T1" fmla="*/ 29 h 108"/>
                  <a:gd name="T2" fmla="*/ 9 w 91"/>
                  <a:gd name="T3" fmla="*/ 30 h 108"/>
                  <a:gd name="T4" fmla="*/ 12 w 91"/>
                  <a:gd name="T5" fmla="*/ 33 h 108"/>
                  <a:gd name="T6" fmla="*/ 22 w 91"/>
                  <a:gd name="T7" fmla="*/ 38 h 108"/>
                  <a:gd name="T8" fmla="*/ 20 w 91"/>
                  <a:gd name="T9" fmla="*/ 44 h 108"/>
                  <a:gd name="T10" fmla="*/ 25 w 91"/>
                  <a:gd name="T11" fmla="*/ 51 h 108"/>
                  <a:gd name="T12" fmla="*/ 28 w 91"/>
                  <a:gd name="T13" fmla="*/ 53 h 108"/>
                  <a:gd name="T14" fmla="*/ 38 w 91"/>
                  <a:gd name="T15" fmla="*/ 50 h 108"/>
                  <a:gd name="T16" fmla="*/ 40 w 91"/>
                  <a:gd name="T17" fmla="*/ 45 h 108"/>
                  <a:gd name="T18" fmla="*/ 47 w 91"/>
                  <a:gd name="T19" fmla="*/ 47 h 108"/>
                  <a:gd name="T20" fmla="*/ 44 w 91"/>
                  <a:gd name="T21" fmla="*/ 51 h 108"/>
                  <a:gd name="T22" fmla="*/ 46 w 91"/>
                  <a:gd name="T23" fmla="*/ 61 h 108"/>
                  <a:gd name="T24" fmla="*/ 34 w 91"/>
                  <a:gd name="T25" fmla="*/ 64 h 108"/>
                  <a:gd name="T26" fmla="*/ 31 w 91"/>
                  <a:gd name="T27" fmla="*/ 77 h 108"/>
                  <a:gd name="T28" fmla="*/ 32 w 91"/>
                  <a:gd name="T29" fmla="*/ 85 h 108"/>
                  <a:gd name="T30" fmla="*/ 41 w 91"/>
                  <a:gd name="T31" fmla="*/ 85 h 108"/>
                  <a:gd name="T32" fmla="*/ 44 w 91"/>
                  <a:gd name="T33" fmla="*/ 91 h 108"/>
                  <a:gd name="T34" fmla="*/ 46 w 91"/>
                  <a:gd name="T35" fmla="*/ 94 h 108"/>
                  <a:gd name="T36" fmla="*/ 43 w 91"/>
                  <a:gd name="T37" fmla="*/ 103 h 108"/>
                  <a:gd name="T38" fmla="*/ 47 w 91"/>
                  <a:gd name="T39" fmla="*/ 108 h 108"/>
                  <a:gd name="T40" fmla="*/ 49 w 91"/>
                  <a:gd name="T41" fmla="*/ 106 h 108"/>
                  <a:gd name="T42" fmla="*/ 58 w 91"/>
                  <a:gd name="T43" fmla="*/ 105 h 108"/>
                  <a:gd name="T44" fmla="*/ 66 w 91"/>
                  <a:gd name="T45" fmla="*/ 100 h 108"/>
                  <a:gd name="T46" fmla="*/ 73 w 91"/>
                  <a:gd name="T47" fmla="*/ 103 h 108"/>
                  <a:gd name="T48" fmla="*/ 78 w 91"/>
                  <a:gd name="T49" fmla="*/ 94 h 108"/>
                  <a:gd name="T50" fmla="*/ 73 w 91"/>
                  <a:gd name="T51" fmla="*/ 88 h 108"/>
                  <a:gd name="T52" fmla="*/ 67 w 91"/>
                  <a:gd name="T53" fmla="*/ 91 h 108"/>
                  <a:gd name="T54" fmla="*/ 72 w 91"/>
                  <a:gd name="T55" fmla="*/ 79 h 108"/>
                  <a:gd name="T56" fmla="*/ 82 w 91"/>
                  <a:gd name="T57" fmla="*/ 73 h 108"/>
                  <a:gd name="T58" fmla="*/ 87 w 91"/>
                  <a:gd name="T59" fmla="*/ 70 h 108"/>
                  <a:gd name="T60" fmla="*/ 91 w 91"/>
                  <a:gd name="T61" fmla="*/ 64 h 108"/>
                  <a:gd name="T62" fmla="*/ 91 w 91"/>
                  <a:gd name="T63" fmla="*/ 55 h 108"/>
                  <a:gd name="T64" fmla="*/ 88 w 91"/>
                  <a:gd name="T65" fmla="*/ 55 h 108"/>
                  <a:gd name="T66" fmla="*/ 85 w 91"/>
                  <a:gd name="T67" fmla="*/ 55 h 108"/>
                  <a:gd name="T68" fmla="*/ 82 w 91"/>
                  <a:gd name="T69" fmla="*/ 32 h 108"/>
                  <a:gd name="T70" fmla="*/ 87 w 91"/>
                  <a:gd name="T71" fmla="*/ 27 h 108"/>
                  <a:gd name="T72" fmla="*/ 70 w 91"/>
                  <a:gd name="T73" fmla="*/ 3 h 108"/>
                  <a:gd name="T74" fmla="*/ 64 w 91"/>
                  <a:gd name="T75" fmla="*/ 4 h 108"/>
                  <a:gd name="T76" fmla="*/ 61 w 91"/>
                  <a:gd name="T77" fmla="*/ 9 h 108"/>
                  <a:gd name="T78" fmla="*/ 58 w 91"/>
                  <a:gd name="T79" fmla="*/ 6 h 108"/>
                  <a:gd name="T80" fmla="*/ 55 w 91"/>
                  <a:gd name="T81" fmla="*/ 13 h 108"/>
                  <a:gd name="T82" fmla="*/ 50 w 91"/>
                  <a:gd name="T83" fmla="*/ 12 h 108"/>
                  <a:gd name="T84" fmla="*/ 46 w 91"/>
                  <a:gd name="T85" fmla="*/ 4 h 108"/>
                  <a:gd name="T86" fmla="*/ 47 w 91"/>
                  <a:gd name="T87" fmla="*/ 0 h 108"/>
                  <a:gd name="T88" fmla="*/ 43 w 91"/>
                  <a:gd name="T89" fmla="*/ 1 h 108"/>
                  <a:gd name="T90" fmla="*/ 37 w 91"/>
                  <a:gd name="T91" fmla="*/ 4 h 108"/>
                  <a:gd name="T92" fmla="*/ 31 w 91"/>
                  <a:gd name="T93" fmla="*/ 12 h 108"/>
                  <a:gd name="T94" fmla="*/ 25 w 91"/>
                  <a:gd name="T95" fmla="*/ 15 h 108"/>
                  <a:gd name="T96" fmla="*/ 25 w 91"/>
                  <a:gd name="T97" fmla="*/ 15 h 108"/>
                  <a:gd name="T98" fmla="*/ 15 w 91"/>
                  <a:gd name="T99" fmla="*/ 7 h 108"/>
                  <a:gd name="T100" fmla="*/ 6 w 91"/>
                  <a:gd name="T101" fmla="*/ 4 h 108"/>
                  <a:gd name="T102" fmla="*/ 3 w 91"/>
                  <a:gd name="T103" fmla="*/ 7 h 108"/>
                  <a:gd name="T104" fmla="*/ 3 w 91"/>
                  <a:gd name="T105" fmla="*/ 15 h 108"/>
                  <a:gd name="T106" fmla="*/ 0 w 91"/>
                  <a:gd name="T107" fmla="*/ 26 h 108"/>
                  <a:gd name="T108" fmla="*/ 2 w 91"/>
                  <a:gd name="T109" fmla="*/ 2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1" h="108">
                    <a:moveTo>
                      <a:pt x="2" y="29"/>
                    </a:moveTo>
                    <a:lnTo>
                      <a:pt x="9" y="30"/>
                    </a:lnTo>
                    <a:lnTo>
                      <a:pt x="12" y="33"/>
                    </a:lnTo>
                    <a:lnTo>
                      <a:pt x="22" y="38"/>
                    </a:lnTo>
                    <a:lnTo>
                      <a:pt x="20" y="44"/>
                    </a:lnTo>
                    <a:lnTo>
                      <a:pt x="25" y="51"/>
                    </a:lnTo>
                    <a:lnTo>
                      <a:pt x="28" y="53"/>
                    </a:lnTo>
                    <a:lnTo>
                      <a:pt x="38" y="50"/>
                    </a:lnTo>
                    <a:lnTo>
                      <a:pt x="40" y="45"/>
                    </a:lnTo>
                    <a:lnTo>
                      <a:pt x="47" y="47"/>
                    </a:lnTo>
                    <a:lnTo>
                      <a:pt x="44" y="51"/>
                    </a:lnTo>
                    <a:lnTo>
                      <a:pt x="46" y="61"/>
                    </a:lnTo>
                    <a:lnTo>
                      <a:pt x="34" y="64"/>
                    </a:lnTo>
                    <a:lnTo>
                      <a:pt x="31" y="77"/>
                    </a:lnTo>
                    <a:lnTo>
                      <a:pt x="32" y="85"/>
                    </a:lnTo>
                    <a:lnTo>
                      <a:pt x="41" y="85"/>
                    </a:lnTo>
                    <a:lnTo>
                      <a:pt x="44" y="91"/>
                    </a:lnTo>
                    <a:lnTo>
                      <a:pt x="46" y="94"/>
                    </a:lnTo>
                    <a:lnTo>
                      <a:pt x="43" y="103"/>
                    </a:lnTo>
                    <a:lnTo>
                      <a:pt x="47" y="108"/>
                    </a:lnTo>
                    <a:lnTo>
                      <a:pt x="49" y="106"/>
                    </a:lnTo>
                    <a:lnTo>
                      <a:pt x="58" y="105"/>
                    </a:lnTo>
                    <a:lnTo>
                      <a:pt x="66" y="100"/>
                    </a:lnTo>
                    <a:lnTo>
                      <a:pt x="73" y="103"/>
                    </a:lnTo>
                    <a:lnTo>
                      <a:pt x="78" y="94"/>
                    </a:lnTo>
                    <a:lnTo>
                      <a:pt x="73" y="88"/>
                    </a:lnTo>
                    <a:lnTo>
                      <a:pt x="67" y="91"/>
                    </a:lnTo>
                    <a:lnTo>
                      <a:pt x="72" y="79"/>
                    </a:lnTo>
                    <a:lnTo>
                      <a:pt x="82" y="73"/>
                    </a:lnTo>
                    <a:lnTo>
                      <a:pt x="87" y="70"/>
                    </a:lnTo>
                    <a:lnTo>
                      <a:pt x="91" y="64"/>
                    </a:lnTo>
                    <a:lnTo>
                      <a:pt x="91" y="55"/>
                    </a:lnTo>
                    <a:lnTo>
                      <a:pt x="88" y="55"/>
                    </a:lnTo>
                    <a:lnTo>
                      <a:pt x="85" y="55"/>
                    </a:lnTo>
                    <a:lnTo>
                      <a:pt x="82" y="32"/>
                    </a:lnTo>
                    <a:lnTo>
                      <a:pt x="87" y="27"/>
                    </a:lnTo>
                    <a:lnTo>
                      <a:pt x="70" y="3"/>
                    </a:lnTo>
                    <a:lnTo>
                      <a:pt x="64" y="4"/>
                    </a:lnTo>
                    <a:lnTo>
                      <a:pt x="61" y="9"/>
                    </a:lnTo>
                    <a:lnTo>
                      <a:pt x="58" y="6"/>
                    </a:lnTo>
                    <a:lnTo>
                      <a:pt x="55" y="13"/>
                    </a:lnTo>
                    <a:lnTo>
                      <a:pt x="50" y="12"/>
                    </a:lnTo>
                    <a:lnTo>
                      <a:pt x="46" y="4"/>
                    </a:lnTo>
                    <a:lnTo>
                      <a:pt x="47" y="0"/>
                    </a:lnTo>
                    <a:lnTo>
                      <a:pt x="43" y="1"/>
                    </a:lnTo>
                    <a:lnTo>
                      <a:pt x="37" y="4"/>
                    </a:lnTo>
                    <a:lnTo>
                      <a:pt x="31" y="12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15" y="7"/>
                    </a:lnTo>
                    <a:lnTo>
                      <a:pt x="6" y="4"/>
                    </a:lnTo>
                    <a:lnTo>
                      <a:pt x="3" y="7"/>
                    </a:lnTo>
                    <a:lnTo>
                      <a:pt x="3" y="15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6" name="Freeform 3388">
                <a:extLst>
                  <a:ext uri="{FF2B5EF4-FFF2-40B4-BE49-F238E27FC236}">
                    <a16:creationId xmlns:a16="http://schemas.microsoft.com/office/drawing/2014/main" id="{D21C5907-E8CC-4518-6F97-D43D6C2BD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182"/>
                <a:ext cx="45" cy="54"/>
              </a:xfrm>
              <a:custGeom>
                <a:avLst/>
                <a:gdLst>
                  <a:gd name="T0" fmla="*/ 2 w 91"/>
                  <a:gd name="T1" fmla="*/ 29 h 108"/>
                  <a:gd name="T2" fmla="*/ 0 w 91"/>
                  <a:gd name="T3" fmla="*/ 26 h 108"/>
                  <a:gd name="T4" fmla="*/ 3 w 91"/>
                  <a:gd name="T5" fmla="*/ 15 h 108"/>
                  <a:gd name="T6" fmla="*/ 3 w 91"/>
                  <a:gd name="T7" fmla="*/ 7 h 108"/>
                  <a:gd name="T8" fmla="*/ 6 w 91"/>
                  <a:gd name="T9" fmla="*/ 4 h 108"/>
                  <a:gd name="T10" fmla="*/ 15 w 91"/>
                  <a:gd name="T11" fmla="*/ 7 h 108"/>
                  <a:gd name="T12" fmla="*/ 25 w 91"/>
                  <a:gd name="T13" fmla="*/ 15 h 108"/>
                  <a:gd name="T14" fmla="*/ 25 w 91"/>
                  <a:gd name="T15" fmla="*/ 15 h 108"/>
                  <a:gd name="T16" fmla="*/ 31 w 91"/>
                  <a:gd name="T17" fmla="*/ 12 h 108"/>
                  <a:gd name="T18" fmla="*/ 37 w 91"/>
                  <a:gd name="T19" fmla="*/ 4 h 108"/>
                  <a:gd name="T20" fmla="*/ 43 w 91"/>
                  <a:gd name="T21" fmla="*/ 1 h 108"/>
                  <a:gd name="T22" fmla="*/ 47 w 91"/>
                  <a:gd name="T23" fmla="*/ 0 h 108"/>
                  <a:gd name="T24" fmla="*/ 46 w 91"/>
                  <a:gd name="T25" fmla="*/ 4 h 108"/>
                  <a:gd name="T26" fmla="*/ 50 w 91"/>
                  <a:gd name="T27" fmla="*/ 12 h 108"/>
                  <a:gd name="T28" fmla="*/ 55 w 91"/>
                  <a:gd name="T29" fmla="*/ 13 h 108"/>
                  <a:gd name="T30" fmla="*/ 58 w 91"/>
                  <a:gd name="T31" fmla="*/ 6 h 108"/>
                  <a:gd name="T32" fmla="*/ 61 w 91"/>
                  <a:gd name="T33" fmla="*/ 9 h 108"/>
                  <a:gd name="T34" fmla="*/ 64 w 91"/>
                  <a:gd name="T35" fmla="*/ 4 h 108"/>
                  <a:gd name="T36" fmla="*/ 70 w 91"/>
                  <a:gd name="T37" fmla="*/ 3 h 108"/>
                  <a:gd name="T38" fmla="*/ 87 w 91"/>
                  <a:gd name="T39" fmla="*/ 27 h 108"/>
                  <a:gd name="T40" fmla="*/ 82 w 91"/>
                  <a:gd name="T41" fmla="*/ 32 h 108"/>
                  <a:gd name="T42" fmla="*/ 85 w 91"/>
                  <a:gd name="T43" fmla="*/ 55 h 108"/>
                  <a:gd name="T44" fmla="*/ 88 w 91"/>
                  <a:gd name="T45" fmla="*/ 55 h 108"/>
                  <a:gd name="T46" fmla="*/ 91 w 91"/>
                  <a:gd name="T47" fmla="*/ 55 h 108"/>
                  <a:gd name="T48" fmla="*/ 91 w 91"/>
                  <a:gd name="T49" fmla="*/ 64 h 108"/>
                  <a:gd name="T50" fmla="*/ 87 w 91"/>
                  <a:gd name="T51" fmla="*/ 70 h 108"/>
                  <a:gd name="T52" fmla="*/ 82 w 91"/>
                  <a:gd name="T53" fmla="*/ 73 h 108"/>
                  <a:gd name="T54" fmla="*/ 72 w 91"/>
                  <a:gd name="T55" fmla="*/ 79 h 108"/>
                  <a:gd name="T56" fmla="*/ 67 w 91"/>
                  <a:gd name="T57" fmla="*/ 91 h 108"/>
                  <a:gd name="T58" fmla="*/ 73 w 91"/>
                  <a:gd name="T59" fmla="*/ 88 h 108"/>
                  <a:gd name="T60" fmla="*/ 78 w 91"/>
                  <a:gd name="T61" fmla="*/ 94 h 108"/>
                  <a:gd name="T62" fmla="*/ 73 w 91"/>
                  <a:gd name="T63" fmla="*/ 103 h 108"/>
                  <a:gd name="T64" fmla="*/ 66 w 91"/>
                  <a:gd name="T65" fmla="*/ 100 h 108"/>
                  <a:gd name="T66" fmla="*/ 58 w 91"/>
                  <a:gd name="T67" fmla="*/ 105 h 108"/>
                  <a:gd name="T68" fmla="*/ 49 w 91"/>
                  <a:gd name="T69" fmla="*/ 106 h 108"/>
                  <a:gd name="T70" fmla="*/ 47 w 91"/>
                  <a:gd name="T71" fmla="*/ 108 h 108"/>
                  <a:gd name="T72" fmla="*/ 43 w 91"/>
                  <a:gd name="T73" fmla="*/ 103 h 108"/>
                  <a:gd name="T74" fmla="*/ 46 w 91"/>
                  <a:gd name="T75" fmla="*/ 94 h 108"/>
                  <a:gd name="T76" fmla="*/ 44 w 91"/>
                  <a:gd name="T77" fmla="*/ 91 h 108"/>
                  <a:gd name="T78" fmla="*/ 41 w 91"/>
                  <a:gd name="T79" fmla="*/ 85 h 108"/>
                  <a:gd name="T80" fmla="*/ 32 w 91"/>
                  <a:gd name="T81" fmla="*/ 85 h 108"/>
                  <a:gd name="T82" fmla="*/ 31 w 91"/>
                  <a:gd name="T83" fmla="*/ 77 h 108"/>
                  <a:gd name="T84" fmla="*/ 34 w 91"/>
                  <a:gd name="T85" fmla="*/ 64 h 108"/>
                  <a:gd name="T86" fmla="*/ 46 w 91"/>
                  <a:gd name="T87" fmla="*/ 61 h 108"/>
                  <a:gd name="T88" fmla="*/ 44 w 91"/>
                  <a:gd name="T89" fmla="*/ 51 h 108"/>
                  <a:gd name="T90" fmla="*/ 47 w 91"/>
                  <a:gd name="T91" fmla="*/ 47 h 108"/>
                  <a:gd name="T92" fmla="*/ 40 w 91"/>
                  <a:gd name="T93" fmla="*/ 45 h 108"/>
                  <a:gd name="T94" fmla="*/ 38 w 91"/>
                  <a:gd name="T95" fmla="*/ 50 h 108"/>
                  <a:gd name="T96" fmla="*/ 28 w 91"/>
                  <a:gd name="T97" fmla="*/ 53 h 108"/>
                  <a:gd name="T98" fmla="*/ 25 w 91"/>
                  <a:gd name="T99" fmla="*/ 51 h 108"/>
                  <a:gd name="T100" fmla="*/ 20 w 91"/>
                  <a:gd name="T101" fmla="*/ 44 h 108"/>
                  <a:gd name="T102" fmla="*/ 22 w 91"/>
                  <a:gd name="T103" fmla="*/ 38 h 108"/>
                  <a:gd name="T104" fmla="*/ 12 w 91"/>
                  <a:gd name="T105" fmla="*/ 33 h 108"/>
                  <a:gd name="T106" fmla="*/ 9 w 91"/>
                  <a:gd name="T107" fmla="*/ 30 h 108"/>
                  <a:gd name="T108" fmla="*/ 2 w 91"/>
                  <a:gd name="T109" fmla="*/ 2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1" h="108">
                    <a:moveTo>
                      <a:pt x="2" y="29"/>
                    </a:moveTo>
                    <a:lnTo>
                      <a:pt x="0" y="26"/>
                    </a:lnTo>
                    <a:lnTo>
                      <a:pt x="3" y="15"/>
                    </a:lnTo>
                    <a:lnTo>
                      <a:pt x="3" y="7"/>
                    </a:lnTo>
                    <a:lnTo>
                      <a:pt x="6" y="4"/>
                    </a:lnTo>
                    <a:lnTo>
                      <a:pt x="15" y="7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31" y="12"/>
                    </a:lnTo>
                    <a:lnTo>
                      <a:pt x="37" y="4"/>
                    </a:lnTo>
                    <a:lnTo>
                      <a:pt x="43" y="1"/>
                    </a:lnTo>
                    <a:lnTo>
                      <a:pt x="47" y="0"/>
                    </a:lnTo>
                    <a:lnTo>
                      <a:pt x="46" y="4"/>
                    </a:lnTo>
                    <a:lnTo>
                      <a:pt x="50" y="12"/>
                    </a:lnTo>
                    <a:lnTo>
                      <a:pt x="55" y="13"/>
                    </a:lnTo>
                    <a:lnTo>
                      <a:pt x="58" y="6"/>
                    </a:lnTo>
                    <a:lnTo>
                      <a:pt x="61" y="9"/>
                    </a:lnTo>
                    <a:lnTo>
                      <a:pt x="64" y="4"/>
                    </a:lnTo>
                    <a:lnTo>
                      <a:pt x="70" y="3"/>
                    </a:lnTo>
                    <a:lnTo>
                      <a:pt x="87" y="27"/>
                    </a:lnTo>
                    <a:lnTo>
                      <a:pt x="82" y="32"/>
                    </a:lnTo>
                    <a:lnTo>
                      <a:pt x="85" y="55"/>
                    </a:lnTo>
                    <a:lnTo>
                      <a:pt x="88" y="55"/>
                    </a:lnTo>
                    <a:lnTo>
                      <a:pt x="91" y="55"/>
                    </a:lnTo>
                    <a:lnTo>
                      <a:pt x="91" y="64"/>
                    </a:lnTo>
                    <a:lnTo>
                      <a:pt x="87" y="70"/>
                    </a:lnTo>
                    <a:lnTo>
                      <a:pt x="82" y="73"/>
                    </a:lnTo>
                    <a:lnTo>
                      <a:pt x="72" y="79"/>
                    </a:lnTo>
                    <a:lnTo>
                      <a:pt x="67" y="91"/>
                    </a:lnTo>
                    <a:lnTo>
                      <a:pt x="73" y="88"/>
                    </a:lnTo>
                    <a:lnTo>
                      <a:pt x="78" y="94"/>
                    </a:lnTo>
                    <a:lnTo>
                      <a:pt x="73" y="103"/>
                    </a:lnTo>
                    <a:lnTo>
                      <a:pt x="66" y="100"/>
                    </a:lnTo>
                    <a:lnTo>
                      <a:pt x="58" y="105"/>
                    </a:lnTo>
                    <a:lnTo>
                      <a:pt x="49" y="106"/>
                    </a:lnTo>
                    <a:lnTo>
                      <a:pt x="47" y="108"/>
                    </a:lnTo>
                    <a:lnTo>
                      <a:pt x="43" y="103"/>
                    </a:lnTo>
                    <a:lnTo>
                      <a:pt x="46" y="94"/>
                    </a:lnTo>
                    <a:lnTo>
                      <a:pt x="44" y="91"/>
                    </a:lnTo>
                    <a:lnTo>
                      <a:pt x="41" y="85"/>
                    </a:lnTo>
                    <a:lnTo>
                      <a:pt x="32" y="85"/>
                    </a:lnTo>
                    <a:lnTo>
                      <a:pt x="31" y="77"/>
                    </a:lnTo>
                    <a:lnTo>
                      <a:pt x="34" y="64"/>
                    </a:lnTo>
                    <a:lnTo>
                      <a:pt x="46" y="61"/>
                    </a:lnTo>
                    <a:lnTo>
                      <a:pt x="44" y="51"/>
                    </a:lnTo>
                    <a:lnTo>
                      <a:pt x="47" y="47"/>
                    </a:lnTo>
                    <a:lnTo>
                      <a:pt x="40" y="45"/>
                    </a:lnTo>
                    <a:lnTo>
                      <a:pt x="38" y="50"/>
                    </a:lnTo>
                    <a:lnTo>
                      <a:pt x="28" y="53"/>
                    </a:lnTo>
                    <a:lnTo>
                      <a:pt x="25" y="51"/>
                    </a:lnTo>
                    <a:lnTo>
                      <a:pt x="20" y="44"/>
                    </a:lnTo>
                    <a:lnTo>
                      <a:pt x="22" y="38"/>
                    </a:lnTo>
                    <a:lnTo>
                      <a:pt x="12" y="33"/>
                    </a:lnTo>
                    <a:lnTo>
                      <a:pt x="9" y="30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7" name="Freeform 3389">
                <a:extLst>
                  <a:ext uri="{FF2B5EF4-FFF2-40B4-BE49-F238E27FC236}">
                    <a16:creationId xmlns:a16="http://schemas.microsoft.com/office/drawing/2014/main" id="{EC2645C3-CC67-E99D-E6F0-6AC293B6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182"/>
                <a:ext cx="45" cy="54"/>
              </a:xfrm>
              <a:custGeom>
                <a:avLst/>
                <a:gdLst>
                  <a:gd name="T0" fmla="*/ 2 w 91"/>
                  <a:gd name="T1" fmla="*/ 29 h 108"/>
                  <a:gd name="T2" fmla="*/ 0 w 91"/>
                  <a:gd name="T3" fmla="*/ 26 h 108"/>
                  <a:gd name="T4" fmla="*/ 3 w 91"/>
                  <a:gd name="T5" fmla="*/ 15 h 108"/>
                  <a:gd name="T6" fmla="*/ 3 w 91"/>
                  <a:gd name="T7" fmla="*/ 7 h 108"/>
                  <a:gd name="T8" fmla="*/ 6 w 91"/>
                  <a:gd name="T9" fmla="*/ 4 h 108"/>
                  <a:gd name="T10" fmla="*/ 15 w 91"/>
                  <a:gd name="T11" fmla="*/ 7 h 108"/>
                  <a:gd name="T12" fmla="*/ 25 w 91"/>
                  <a:gd name="T13" fmla="*/ 15 h 108"/>
                  <a:gd name="T14" fmla="*/ 25 w 91"/>
                  <a:gd name="T15" fmla="*/ 15 h 108"/>
                  <a:gd name="T16" fmla="*/ 31 w 91"/>
                  <a:gd name="T17" fmla="*/ 12 h 108"/>
                  <a:gd name="T18" fmla="*/ 37 w 91"/>
                  <a:gd name="T19" fmla="*/ 4 h 108"/>
                  <a:gd name="T20" fmla="*/ 43 w 91"/>
                  <a:gd name="T21" fmla="*/ 1 h 108"/>
                  <a:gd name="T22" fmla="*/ 47 w 91"/>
                  <a:gd name="T23" fmla="*/ 0 h 108"/>
                  <a:gd name="T24" fmla="*/ 46 w 91"/>
                  <a:gd name="T25" fmla="*/ 4 h 108"/>
                  <a:gd name="T26" fmla="*/ 50 w 91"/>
                  <a:gd name="T27" fmla="*/ 12 h 108"/>
                  <a:gd name="T28" fmla="*/ 55 w 91"/>
                  <a:gd name="T29" fmla="*/ 13 h 108"/>
                  <a:gd name="T30" fmla="*/ 58 w 91"/>
                  <a:gd name="T31" fmla="*/ 6 h 108"/>
                  <a:gd name="T32" fmla="*/ 61 w 91"/>
                  <a:gd name="T33" fmla="*/ 9 h 108"/>
                  <a:gd name="T34" fmla="*/ 64 w 91"/>
                  <a:gd name="T35" fmla="*/ 4 h 108"/>
                  <a:gd name="T36" fmla="*/ 70 w 91"/>
                  <a:gd name="T37" fmla="*/ 3 h 108"/>
                  <a:gd name="T38" fmla="*/ 87 w 91"/>
                  <a:gd name="T39" fmla="*/ 27 h 108"/>
                  <a:gd name="T40" fmla="*/ 82 w 91"/>
                  <a:gd name="T41" fmla="*/ 32 h 108"/>
                  <a:gd name="T42" fmla="*/ 85 w 91"/>
                  <a:gd name="T43" fmla="*/ 55 h 108"/>
                  <a:gd name="T44" fmla="*/ 88 w 91"/>
                  <a:gd name="T45" fmla="*/ 55 h 108"/>
                  <a:gd name="T46" fmla="*/ 91 w 91"/>
                  <a:gd name="T47" fmla="*/ 55 h 108"/>
                  <a:gd name="T48" fmla="*/ 91 w 91"/>
                  <a:gd name="T49" fmla="*/ 64 h 108"/>
                  <a:gd name="T50" fmla="*/ 87 w 91"/>
                  <a:gd name="T51" fmla="*/ 70 h 108"/>
                  <a:gd name="T52" fmla="*/ 82 w 91"/>
                  <a:gd name="T53" fmla="*/ 73 h 108"/>
                  <a:gd name="T54" fmla="*/ 72 w 91"/>
                  <a:gd name="T55" fmla="*/ 79 h 108"/>
                  <a:gd name="T56" fmla="*/ 67 w 91"/>
                  <a:gd name="T57" fmla="*/ 91 h 108"/>
                  <a:gd name="T58" fmla="*/ 73 w 91"/>
                  <a:gd name="T59" fmla="*/ 88 h 108"/>
                  <a:gd name="T60" fmla="*/ 78 w 91"/>
                  <a:gd name="T61" fmla="*/ 94 h 108"/>
                  <a:gd name="T62" fmla="*/ 73 w 91"/>
                  <a:gd name="T63" fmla="*/ 103 h 108"/>
                  <a:gd name="T64" fmla="*/ 66 w 91"/>
                  <a:gd name="T65" fmla="*/ 100 h 108"/>
                  <a:gd name="T66" fmla="*/ 58 w 91"/>
                  <a:gd name="T67" fmla="*/ 105 h 108"/>
                  <a:gd name="T68" fmla="*/ 49 w 91"/>
                  <a:gd name="T69" fmla="*/ 106 h 108"/>
                  <a:gd name="T70" fmla="*/ 47 w 91"/>
                  <a:gd name="T71" fmla="*/ 108 h 108"/>
                  <a:gd name="T72" fmla="*/ 43 w 91"/>
                  <a:gd name="T73" fmla="*/ 103 h 108"/>
                  <a:gd name="T74" fmla="*/ 46 w 91"/>
                  <a:gd name="T75" fmla="*/ 94 h 108"/>
                  <a:gd name="T76" fmla="*/ 44 w 91"/>
                  <a:gd name="T77" fmla="*/ 91 h 108"/>
                  <a:gd name="T78" fmla="*/ 41 w 91"/>
                  <a:gd name="T79" fmla="*/ 85 h 108"/>
                  <a:gd name="T80" fmla="*/ 32 w 91"/>
                  <a:gd name="T81" fmla="*/ 85 h 108"/>
                  <a:gd name="T82" fmla="*/ 31 w 91"/>
                  <a:gd name="T83" fmla="*/ 77 h 108"/>
                  <a:gd name="T84" fmla="*/ 34 w 91"/>
                  <a:gd name="T85" fmla="*/ 64 h 108"/>
                  <a:gd name="T86" fmla="*/ 46 w 91"/>
                  <a:gd name="T87" fmla="*/ 61 h 108"/>
                  <a:gd name="T88" fmla="*/ 44 w 91"/>
                  <a:gd name="T89" fmla="*/ 51 h 108"/>
                  <a:gd name="T90" fmla="*/ 47 w 91"/>
                  <a:gd name="T91" fmla="*/ 47 h 108"/>
                  <a:gd name="T92" fmla="*/ 40 w 91"/>
                  <a:gd name="T93" fmla="*/ 45 h 108"/>
                  <a:gd name="T94" fmla="*/ 38 w 91"/>
                  <a:gd name="T95" fmla="*/ 50 h 108"/>
                  <a:gd name="T96" fmla="*/ 28 w 91"/>
                  <a:gd name="T97" fmla="*/ 53 h 108"/>
                  <a:gd name="T98" fmla="*/ 25 w 91"/>
                  <a:gd name="T99" fmla="*/ 51 h 108"/>
                  <a:gd name="T100" fmla="*/ 20 w 91"/>
                  <a:gd name="T101" fmla="*/ 44 h 108"/>
                  <a:gd name="T102" fmla="*/ 22 w 91"/>
                  <a:gd name="T103" fmla="*/ 38 h 108"/>
                  <a:gd name="T104" fmla="*/ 12 w 91"/>
                  <a:gd name="T105" fmla="*/ 33 h 108"/>
                  <a:gd name="T106" fmla="*/ 9 w 91"/>
                  <a:gd name="T107" fmla="*/ 30 h 108"/>
                  <a:gd name="T108" fmla="*/ 2 w 91"/>
                  <a:gd name="T109" fmla="*/ 2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1" h="108">
                    <a:moveTo>
                      <a:pt x="2" y="29"/>
                    </a:moveTo>
                    <a:lnTo>
                      <a:pt x="0" y="26"/>
                    </a:lnTo>
                    <a:lnTo>
                      <a:pt x="3" y="15"/>
                    </a:lnTo>
                    <a:lnTo>
                      <a:pt x="3" y="7"/>
                    </a:lnTo>
                    <a:lnTo>
                      <a:pt x="6" y="4"/>
                    </a:lnTo>
                    <a:lnTo>
                      <a:pt x="15" y="7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31" y="12"/>
                    </a:lnTo>
                    <a:lnTo>
                      <a:pt x="37" y="4"/>
                    </a:lnTo>
                    <a:lnTo>
                      <a:pt x="43" y="1"/>
                    </a:lnTo>
                    <a:lnTo>
                      <a:pt x="47" y="0"/>
                    </a:lnTo>
                    <a:lnTo>
                      <a:pt x="46" y="4"/>
                    </a:lnTo>
                    <a:lnTo>
                      <a:pt x="50" y="12"/>
                    </a:lnTo>
                    <a:lnTo>
                      <a:pt x="55" y="13"/>
                    </a:lnTo>
                    <a:lnTo>
                      <a:pt x="58" y="6"/>
                    </a:lnTo>
                    <a:lnTo>
                      <a:pt x="61" y="9"/>
                    </a:lnTo>
                    <a:lnTo>
                      <a:pt x="64" y="4"/>
                    </a:lnTo>
                    <a:lnTo>
                      <a:pt x="70" y="3"/>
                    </a:lnTo>
                    <a:lnTo>
                      <a:pt x="87" y="27"/>
                    </a:lnTo>
                    <a:lnTo>
                      <a:pt x="82" y="32"/>
                    </a:lnTo>
                    <a:lnTo>
                      <a:pt x="85" y="55"/>
                    </a:lnTo>
                    <a:lnTo>
                      <a:pt x="88" y="55"/>
                    </a:lnTo>
                    <a:lnTo>
                      <a:pt x="91" y="55"/>
                    </a:lnTo>
                    <a:lnTo>
                      <a:pt x="91" y="64"/>
                    </a:lnTo>
                    <a:lnTo>
                      <a:pt x="87" y="70"/>
                    </a:lnTo>
                    <a:lnTo>
                      <a:pt x="82" y="73"/>
                    </a:lnTo>
                    <a:lnTo>
                      <a:pt x="72" y="79"/>
                    </a:lnTo>
                    <a:lnTo>
                      <a:pt x="67" y="91"/>
                    </a:lnTo>
                    <a:lnTo>
                      <a:pt x="73" y="88"/>
                    </a:lnTo>
                    <a:lnTo>
                      <a:pt x="78" y="94"/>
                    </a:lnTo>
                    <a:lnTo>
                      <a:pt x="73" y="103"/>
                    </a:lnTo>
                    <a:lnTo>
                      <a:pt x="66" y="100"/>
                    </a:lnTo>
                    <a:lnTo>
                      <a:pt x="58" y="105"/>
                    </a:lnTo>
                    <a:lnTo>
                      <a:pt x="49" y="106"/>
                    </a:lnTo>
                    <a:lnTo>
                      <a:pt x="47" y="108"/>
                    </a:lnTo>
                    <a:lnTo>
                      <a:pt x="43" y="103"/>
                    </a:lnTo>
                    <a:lnTo>
                      <a:pt x="46" y="94"/>
                    </a:lnTo>
                    <a:lnTo>
                      <a:pt x="44" y="91"/>
                    </a:lnTo>
                    <a:lnTo>
                      <a:pt x="41" y="85"/>
                    </a:lnTo>
                    <a:lnTo>
                      <a:pt x="32" y="85"/>
                    </a:lnTo>
                    <a:lnTo>
                      <a:pt x="31" y="77"/>
                    </a:lnTo>
                    <a:lnTo>
                      <a:pt x="34" y="64"/>
                    </a:lnTo>
                    <a:lnTo>
                      <a:pt x="46" y="61"/>
                    </a:lnTo>
                    <a:lnTo>
                      <a:pt x="44" y="51"/>
                    </a:lnTo>
                    <a:lnTo>
                      <a:pt x="47" y="47"/>
                    </a:lnTo>
                    <a:lnTo>
                      <a:pt x="40" y="45"/>
                    </a:lnTo>
                    <a:lnTo>
                      <a:pt x="38" y="50"/>
                    </a:lnTo>
                    <a:lnTo>
                      <a:pt x="28" y="53"/>
                    </a:lnTo>
                    <a:lnTo>
                      <a:pt x="25" y="51"/>
                    </a:lnTo>
                    <a:lnTo>
                      <a:pt x="20" y="44"/>
                    </a:lnTo>
                    <a:lnTo>
                      <a:pt x="22" y="38"/>
                    </a:lnTo>
                    <a:lnTo>
                      <a:pt x="12" y="33"/>
                    </a:lnTo>
                    <a:lnTo>
                      <a:pt x="9" y="30"/>
                    </a:lnTo>
                    <a:lnTo>
                      <a:pt x="2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8" name="Freeform 3390">
                <a:extLst>
                  <a:ext uri="{FF2B5EF4-FFF2-40B4-BE49-F238E27FC236}">
                    <a16:creationId xmlns:a16="http://schemas.microsoft.com/office/drawing/2014/main" id="{0E13CA9E-093D-E589-56A3-E6398DF05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074"/>
                <a:ext cx="110" cy="133"/>
              </a:xfrm>
              <a:custGeom>
                <a:avLst/>
                <a:gdLst>
                  <a:gd name="T0" fmla="*/ 149 w 220"/>
                  <a:gd name="T1" fmla="*/ 11 h 268"/>
                  <a:gd name="T2" fmla="*/ 140 w 220"/>
                  <a:gd name="T3" fmla="*/ 23 h 268"/>
                  <a:gd name="T4" fmla="*/ 132 w 220"/>
                  <a:gd name="T5" fmla="*/ 29 h 268"/>
                  <a:gd name="T6" fmla="*/ 122 w 220"/>
                  <a:gd name="T7" fmla="*/ 37 h 268"/>
                  <a:gd name="T8" fmla="*/ 106 w 220"/>
                  <a:gd name="T9" fmla="*/ 29 h 268"/>
                  <a:gd name="T10" fmla="*/ 79 w 220"/>
                  <a:gd name="T11" fmla="*/ 38 h 268"/>
                  <a:gd name="T12" fmla="*/ 65 w 220"/>
                  <a:gd name="T13" fmla="*/ 43 h 268"/>
                  <a:gd name="T14" fmla="*/ 49 w 220"/>
                  <a:gd name="T15" fmla="*/ 49 h 268"/>
                  <a:gd name="T16" fmla="*/ 34 w 220"/>
                  <a:gd name="T17" fmla="*/ 69 h 268"/>
                  <a:gd name="T18" fmla="*/ 31 w 220"/>
                  <a:gd name="T19" fmla="*/ 96 h 268"/>
                  <a:gd name="T20" fmla="*/ 35 w 220"/>
                  <a:gd name="T21" fmla="*/ 121 h 268"/>
                  <a:gd name="T22" fmla="*/ 29 w 220"/>
                  <a:gd name="T23" fmla="*/ 110 h 268"/>
                  <a:gd name="T24" fmla="*/ 32 w 220"/>
                  <a:gd name="T25" fmla="*/ 124 h 268"/>
                  <a:gd name="T26" fmla="*/ 26 w 220"/>
                  <a:gd name="T27" fmla="*/ 133 h 268"/>
                  <a:gd name="T28" fmla="*/ 11 w 220"/>
                  <a:gd name="T29" fmla="*/ 133 h 268"/>
                  <a:gd name="T30" fmla="*/ 0 w 220"/>
                  <a:gd name="T31" fmla="*/ 154 h 268"/>
                  <a:gd name="T32" fmla="*/ 23 w 220"/>
                  <a:gd name="T33" fmla="*/ 163 h 268"/>
                  <a:gd name="T34" fmla="*/ 29 w 220"/>
                  <a:gd name="T35" fmla="*/ 184 h 268"/>
                  <a:gd name="T36" fmla="*/ 41 w 220"/>
                  <a:gd name="T37" fmla="*/ 190 h 268"/>
                  <a:gd name="T38" fmla="*/ 38 w 220"/>
                  <a:gd name="T39" fmla="*/ 203 h 268"/>
                  <a:gd name="T40" fmla="*/ 23 w 220"/>
                  <a:gd name="T41" fmla="*/ 221 h 268"/>
                  <a:gd name="T42" fmla="*/ 17 w 220"/>
                  <a:gd name="T43" fmla="*/ 224 h 268"/>
                  <a:gd name="T44" fmla="*/ 20 w 220"/>
                  <a:gd name="T45" fmla="*/ 242 h 268"/>
                  <a:gd name="T46" fmla="*/ 21 w 220"/>
                  <a:gd name="T47" fmla="*/ 268 h 268"/>
                  <a:gd name="T48" fmla="*/ 35 w 220"/>
                  <a:gd name="T49" fmla="*/ 263 h 268"/>
                  <a:gd name="T50" fmla="*/ 47 w 220"/>
                  <a:gd name="T51" fmla="*/ 268 h 268"/>
                  <a:gd name="T52" fmla="*/ 76 w 220"/>
                  <a:gd name="T53" fmla="*/ 242 h 268"/>
                  <a:gd name="T54" fmla="*/ 96 w 220"/>
                  <a:gd name="T55" fmla="*/ 248 h 268"/>
                  <a:gd name="T56" fmla="*/ 93 w 220"/>
                  <a:gd name="T57" fmla="*/ 236 h 268"/>
                  <a:gd name="T58" fmla="*/ 100 w 220"/>
                  <a:gd name="T59" fmla="*/ 206 h 268"/>
                  <a:gd name="T60" fmla="*/ 112 w 220"/>
                  <a:gd name="T61" fmla="*/ 190 h 268"/>
                  <a:gd name="T62" fmla="*/ 125 w 220"/>
                  <a:gd name="T63" fmla="*/ 180 h 268"/>
                  <a:gd name="T64" fmla="*/ 135 w 220"/>
                  <a:gd name="T65" fmla="*/ 192 h 268"/>
                  <a:gd name="T66" fmla="*/ 129 w 220"/>
                  <a:gd name="T67" fmla="*/ 160 h 268"/>
                  <a:gd name="T68" fmla="*/ 146 w 220"/>
                  <a:gd name="T69" fmla="*/ 154 h 268"/>
                  <a:gd name="T70" fmla="*/ 172 w 220"/>
                  <a:gd name="T71" fmla="*/ 163 h 268"/>
                  <a:gd name="T72" fmla="*/ 182 w 220"/>
                  <a:gd name="T73" fmla="*/ 162 h 268"/>
                  <a:gd name="T74" fmla="*/ 190 w 220"/>
                  <a:gd name="T75" fmla="*/ 174 h 268"/>
                  <a:gd name="T76" fmla="*/ 199 w 220"/>
                  <a:gd name="T77" fmla="*/ 163 h 268"/>
                  <a:gd name="T78" fmla="*/ 204 w 220"/>
                  <a:gd name="T79" fmla="*/ 155 h 268"/>
                  <a:gd name="T80" fmla="*/ 204 w 220"/>
                  <a:gd name="T81" fmla="*/ 139 h 268"/>
                  <a:gd name="T82" fmla="*/ 185 w 220"/>
                  <a:gd name="T83" fmla="*/ 122 h 268"/>
                  <a:gd name="T84" fmla="*/ 179 w 220"/>
                  <a:gd name="T85" fmla="*/ 110 h 268"/>
                  <a:gd name="T86" fmla="*/ 193 w 220"/>
                  <a:gd name="T87" fmla="*/ 92 h 268"/>
                  <a:gd name="T88" fmla="*/ 199 w 220"/>
                  <a:gd name="T89" fmla="*/ 84 h 268"/>
                  <a:gd name="T90" fmla="*/ 214 w 220"/>
                  <a:gd name="T91" fmla="*/ 75 h 268"/>
                  <a:gd name="T92" fmla="*/ 217 w 220"/>
                  <a:gd name="T93" fmla="*/ 61 h 268"/>
                  <a:gd name="T94" fmla="*/ 211 w 220"/>
                  <a:gd name="T95" fmla="*/ 48 h 268"/>
                  <a:gd name="T96" fmla="*/ 184 w 220"/>
                  <a:gd name="T97" fmla="*/ 35 h 268"/>
                  <a:gd name="T98" fmla="*/ 175 w 220"/>
                  <a:gd name="T99" fmla="*/ 23 h 268"/>
                  <a:gd name="T100" fmla="*/ 172 w 220"/>
                  <a:gd name="T101" fmla="*/ 14 h 268"/>
                  <a:gd name="T102" fmla="*/ 160 w 220"/>
                  <a:gd name="T103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0" h="268">
                    <a:moveTo>
                      <a:pt x="160" y="0"/>
                    </a:moveTo>
                    <a:lnTo>
                      <a:pt x="158" y="5"/>
                    </a:lnTo>
                    <a:lnTo>
                      <a:pt x="149" y="11"/>
                    </a:lnTo>
                    <a:lnTo>
                      <a:pt x="149" y="14"/>
                    </a:lnTo>
                    <a:lnTo>
                      <a:pt x="146" y="26"/>
                    </a:lnTo>
                    <a:lnTo>
                      <a:pt x="140" y="23"/>
                    </a:lnTo>
                    <a:lnTo>
                      <a:pt x="140" y="26"/>
                    </a:lnTo>
                    <a:lnTo>
                      <a:pt x="132" y="23"/>
                    </a:lnTo>
                    <a:lnTo>
                      <a:pt x="132" y="29"/>
                    </a:lnTo>
                    <a:lnTo>
                      <a:pt x="135" y="34"/>
                    </a:lnTo>
                    <a:lnTo>
                      <a:pt x="135" y="37"/>
                    </a:lnTo>
                    <a:lnTo>
                      <a:pt x="122" y="37"/>
                    </a:lnTo>
                    <a:lnTo>
                      <a:pt x="109" y="38"/>
                    </a:lnTo>
                    <a:lnTo>
                      <a:pt x="111" y="29"/>
                    </a:lnTo>
                    <a:lnTo>
                      <a:pt x="106" y="29"/>
                    </a:lnTo>
                    <a:lnTo>
                      <a:pt x="99" y="37"/>
                    </a:lnTo>
                    <a:lnTo>
                      <a:pt x="93" y="40"/>
                    </a:lnTo>
                    <a:lnTo>
                      <a:pt x="79" y="38"/>
                    </a:lnTo>
                    <a:lnTo>
                      <a:pt x="78" y="43"/>
                    </a:lnTo>
                    <a:lnTo>
                      <a:pt x="73" y="48"/>
                    </a:lnTo>
                    <a:lnTo>
                      <a:pt x="65" y="43"/>
                    </a:lnTo>
                    <a:lnTo>
                      <a:pt x="62" y="46"/>
                    </a:lnTo>
                    <a:lnTo>
                      <a:pt x="49" y="45"/>
                    </a:lnTo>
                    <a:lnTo>
                      <a:pt x="49" y="49"/>
                    </a:lnTo>
                    <a:lnTo>
                      <a:pt x="44" y="60"/>
                    </a:lnTo>
                    <a:lnTo>
                      <a:pt x="41" y="64"/>
                    </a:lnTo>
                    <a:lnTo>
                      <a:pt x="34" y="69"/>
                    </a:lnTo>
                    <a:lnTo>
                      <a:pt x="31" y="76"/>
                    </a:lnTo>
                    <a:lnTo>
                      <a:pt x="34" y="86"/>
                    </a:lnTo>
                    <a:lnTo>
                      <a:pt x="31" y="96"/>
                    </a:lnTo>
                    <a:lnTo>
                      <a:pt x="34" y="96"/>
                    </a:lnTo>
                    <a:lnTo>
                      <a:pt x="40" y="110"/>
                    </a:lnTo>
                    <a:lnTo>
                      <a:pt x="35" y="121"/>
                    </a:lnTo>
                    <a:lnTo>
                      <a:pt x="31" y="117"/>
                    </a:lnTo>
                    <a:lnTo>
                      <a:pt x="34" y="111"/>
                    </a:lnTo>
                    <a:lnTo>
                      <a:pt x="29" y="110"/>
                    </a:lnTo>
                    <a:lnTo>
                      <a:pt x="26" y="116"/>
                    </a:lnTo>
                    <a:lnTo>
                      <a:pt x="26" y="121"/>
                    </a:lnTo>
                    <a:lnTo>
                      <a:pt x="32" y="124"/>
                    </a:lnTo>
                    <a:lnTo>
                      <a:pt x="35" y="130"/>
                    </a:lnTo>
                    <a:lnTo>
                      <a:pt x="34" y="136"/>
                    </a:lnTo>
                    <a:lnTo>
                      <a:pt x="26" y="133"/>
                    </a:lnTo>
                    <a:lnTo>
                      <a:pt x="21" y="133"/>
                    </a:lnTo>
                    <a:lnTo>
                      <a:pt x="20" y="139"/>
                    </a:lnTo>
                    <a:lnTo>
                      <a:pt x="11" y="133"/>
                    </a:lnTo>
                    <a:lnTo>
                      <a:pt x="2" y="145"/>
                    </a:lnTo>
                    <a:lnTo>
                      <a:pt x="0" y="149"/>
                    </a:lnTo>
                    <a:lnTo>
                      <a:pt x="0" y="154"/>
                    </a:lnTo>
                    <a:lnTo>
                      <a:pt x="9" y="154"/>
                    </a:lnTo>
                    <a:lnTo>
                      <a:pt x="26" y="159"/>
                    </a:lnTo>
                    <a:lnTo>
                      <a:pt x="23" y="163"/>
                    </a:lnTo>
                    <a:lnTo>
                      <a:pt x="26" y="175"/>
                    </a:lnTo>
                    <a:lnTo>
                      <a:pt x="32" y="181"/>
                    </a:lnTo>
                    <a:lnTo>
                      <a:pt x="29" y="184"/>
                    </a:lnTo>
                    <a:lnTo>
                      <a:pt x="32" y="187"/>
                    </a:lnTo>
                    <a:lnTo>
                      <a:pt x="38" y="184"/>
                    </a:lnTo>
                    <a:lnTo>
                      <a:pt x="41" y="190"/>
                    </a:lnTo>
                    <a:lnTo>
                      <a:pt x="44" y="192"/>
                    </a:lnTo>
                    <a:lnTo>
                      <a:pt x="46" y="198"/>
                    </a:lnTo>
                    <a:lnTo>
                      <a:pt x="38" y="203"/>
                    </a:lnTo>
                    <a:lnTo>
                      <a:pt x="34" y="209"/>
                    </a:lnTo>
                    <a:lnTo>
                      <a:pt x="34" y="218"/>
                    </a:lnTo>
                    <a:lnTo>
                      <a:pt x="23" y="221"/>
                    </a:lnTo>
                    <a:lnTo>
                      <a:pt x="20" y="216"/>
                    </a:lnTo>
                    <a:lnTo>
                      <a:pt x="17" y="219"/>
                    </a:lnTo>
                    <a:lnTo>
                      <a:pt x="17" y="224"/>
                    </a:lnTo>
                    <a:lnTo>
                      <a:pt x="14" y="233"/>
                    </a:lnTo>
                    <a:lnTo>
                      <a:pt x="15" y="239"/>
                    </a:lnTo>
                    <a:lnTo>
                      <a:pt x="20" y="242"/>
                    </a:lnTo>
                    <a:lnTo>
                      <a:pt x="21" y="245"/>
                    </a:lnTo>
                    <a:lnTo>
                      <a:pt x="28" y="257"/>
                    </a:lnTo>
                    <a:lnTo>
                      <a:pt x="21" y="268"/>
                    </a:lnTo>
                    <a:lnTo>
                      <a:pt x="26" y="265"/>
                    </a:lnTo>
                    <a:lnTo>
                      <a:pt x="32" y="266"/>
                    </a:lnTo>
                    <a:lnTo>
                      <a:pt x="35" y="263"/>
                    </a:lnTo>
                    <a:lnTo>
                      <a:pt x="40" y="263"/>
                    </a:lnTo>
                    <a:lnTo>
                      <a:pt x="44" y="259"/>
                    </a:lnTo>
                    <a:lnTo>
                      <a:pt x="47" y="268"/>
                    </a:lnTo>
                    <a:lnTo>
                      <a:pt x="53" y="257"/>
                    </a:lnTo>
                    <a:lnTo>
                      <a:pt x="75" y="256"/>
                    </a:lnTo>
                    <a:lnTo>
                      <a:pt x="76" y="242"/>
                    </a:lnTo>
                    <a:lnTo>
                      <a:pt x="84" y="245"/>
                    </a:lnTo>
                    <a:lnTo>
                      <a:pt x="87" y="244"/>
                    </a:lnTo>
                    <a:lnTo>
                      <a:pt x="96" y="248"/>
                    </a:lnTo>
                    <a:lnTo>
                      <a:pt x="94" y="245"/>
                    </a:lnTo>
                    <a:lnTo>
                      <a:pt x="97" y="236"/>
                    </a:lnTo>
                    <a:lnTo>
                      <a:pt x="93" y="236"/>
                    </a:lnTo>
                    <a:lnTo>
                      <a:pt x="94" y="228"/>
                    </a:lnTo>
                    <a:lnTo>
                      <a:pt x="93" y="221"/>
                    </a:lnTo>
                    <a:lnTo>
                      <a:pt x="100" y="206"/>
                    </a:lnTo>
                    <a:lnTo>
                      <a:pt x="97" y="198"/>
                    </a:lnTo>
                    <a:lnTo>
                      <a:pt x="103" y="197"/>
                    </a:lnTo>
                    <a:lnTo>
                      <a:pt x="112" y="190"/>
                    </a:lnTo>
                    <a:lnTo>
                      <a:pt x="111" y="189"/>
                    </a:lnTo>
                    <a:lnTo>
                      <a:pt x="112" y="190"/>
                    </a:lnTo>
                    <a:lnTo>
                      <a:pt x="125" y="180"/>
                    </a:lnTo>
                    <a:lnTo>
                      <a:pt x="126" y="186"/>
                    </a:lnTo>
                    <a:lnTo>
                      <a:pt x="132" y="189"/>
                    </a:lnTo>
                    <a:lnTo>
                      <a:pt x="135" y="192"/>
                    </a:lnTo>
                    <a:lnTo>
                      <a:pt x="143" y="177"/>
                    </a:lnTo>
                    <a:lnTo>
                      <a:pt x="138" y="162"/>
                    </a:lnTo>
                    <a:lnTo>
                      <a:pt x="129" y="160"/>
                    </a:lnTo>
                    <a:lnTo>
                      <a:pt x="135" y="146"/>
                    </a:lnTo>
                    <a:lnTo>
                      <a:pt x="147" y="151"/>
                    </a:lnTo>
                    <a:lnTo>
                      <a:pt x="146" y="154"/>
                    </a:lnTo>
                    <a:lnTo>
                      <a:pt x="161" y="160"/>
                    </a:lnTo>
                    <a:lnTo>
                      <a:pt x="163" y="165"/>
                    </a:lnTo>
                    <a:lnTo>
                      <a:pt x="172" y="163"/>
                    </a:lnTo>
                    <a:lnTo>
                      <a:pt x="175" y="160"/>
                    </a:lnTo>
                    <a:lnTo>
                      <a:pt x="178" y="159"/>
                    </a:lnTo>
                    <a:lnTo>
                      <a:pt x="182" y="162"/>
                    </a:lnTo>
                    <a:lnTo>
                      <a:pt x="185" y="165"/>
                    </a:lnTo>
                    <a:lnTo>
                      <a:pt x="191" y="166"/>
                    </a:lnTo>
                    <a:lnTo>
                      <a:pt x="190" y="174"/>
                    </a:lnTo>
                    <a:lnTo>
                      <a:pt x="193" y="175"/>
                    </a:lnTo>
                    <a:lnTo>
                      <a:pt x="197" y="172"/>
                    </a:lnTo>
                    <a:lnTo>
                      <a:pt x="199" y="163"/>
                    </a:lnTo>
                    <a:lnTo>
                      <a:pt x="196" y="162"/>
                    </a:lnTo>
                    <a:lnTo>
                      <a:pt x="199" y="155"/>
                    </a:lnTo>
                    <a:lnTo>
                      <a:pt x="204" y="155"/>
                    </a:lnTo>
                    <a:lnTo>
                      <a:pt x="211" y="140"/>
                    </a:lnTo>
                    <a:lnTo>
                      <a:pt x="208" y="136"/>
                    </a:lnTo>
                    <a:lnTo>
                      <a:pt x="204" y="139"/>
                    </a:lnTo>
                    <a:lnTo>
                      <a:pt x="193" y="134"/>
                    </a:lnTo>
                    <a:lnTo>
                      <a:pt x="188" y="136"/>
                    </a:lnTo>
                    <a:lnTo>
                      <a:pt x="185" y="122"/>
                    </a:lnTo>
                    <a:lnTo>
                      <a:pt x="190" y="117"/>
                    </a:lnTo>
                    <a:lnTo>
                      <a:pt x="184" y="116"/>
                    </a:lnTo>
                    <a:lnTo>
                      <a:pt x="179" y="110"/>
                    </a:lnTo>
                    <a:lnTo>
                      <a:pt x="179" y="98"/>
                    </a:lnTo>
                    <a:lnTo>
                      <a:pt x="187" y="92"/>
                    </a:lnTo>
                    <a:lnTo>
                      <a:pt x="193" y="92"/>
                    </a:lnTo>
                    <a:lnTo>
                      <a:pt x="190" y="90"/>
                    </a:lnTo>
                    <a:lnTo>
                      <a:pt x="193" y="83"/>
                    </a:lnTo>
                    <a:lnTo>
                      <a:pt x="199" y="84"/>
                    </a:lnTo>
                    <a:lnTo>
                      <a:pt x="204" y="83"/>
                    </a:lnTo>
                    <a:lnTo>
                      <a:pt x="208" y="78"/>
                    </a:lnTo>
                    <a:lnTo>
                      <a:pt x="214" y="75"/>
                    </a:lnTo>
                    <a:lnTo>
                      <a:pt x="220" y="69"/>
                    </a:lnTo>
                    <a:lnTo>
                      <a:pt x="214" y="66"/>
                    </a:lnTo>
                    <a:lnTo>
                      <a:pt x="217" y="61"/>
                    </a:lnTo>
                    <a:lnTo>
                      <a:pt x="211" y="57"/>
                    </a:lnTo>
                    <a:lnTo>
                      <a:pt x="214" y="54"/>
                    </a:lnTo>
                    <a:lnTo>
                      <a:pt x="211" y="48"/>
                    </a:lnTo>
                    <a:lnTo>
                      <a:pt x="197" y="49"/>
                    </a:lnTo>
                    <a:lnTo>
                      <a:pt x="188" y="38"/>
                    </a:lnTo>
                    <a:lnTo>
                      <a:pt x="184" y="35"/>
                    </a:lnTo>
                    <a:lnTo>
                      <a:pt x="179" y="37"/>
                    </a:lnTo>
                    <a:lnTo>
                      <a:pt x="181" y="25"/>
                    </a:lnTo>
                    <a:lnTo>
                      <a:pt x="175" y="23"/>
                    </a:lnTo>
                    <a:lnTo>
                      <a:pt x="179" y="13"/>
                    </a:lnTo>
                    <a:lnTo>
                      <a:pt x="178" y="11"/>
                    </a:lnTo>
                    <a:lnTo>
                      <a:pt x="172" y="14"/>
                    </a:lnTo>
                    <a:lnTo>
                      <a:pt x="169" y="8"/>
                    </a:lnTo>
                    <a:lnTo>
                      <a:pt x="164" y="10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9" name="Freeform 3391">
                <a:extLst>
                  <a:ext uri="{FF2B5EF4-FFF2-40B4-BE49-F238E27FC236}">
                    <a16:creationId xmlns:a16="http://schemas.microsoft.com/office/drawing/2014/main" id="{27E908A5-E2ED-69AA-32D1-A5E62721A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074"/>
                <a:ext cx="110" cy="133"/>
              </a:xfrm>
              <a:custGeom>
                <a:avLst/>
                <a:gdLst>
                  <a:gd name="T0" fmla="*/ 169 w 220"/>
                  <a:gd name="T1" fmla="*/ 8 h 268"/>
                  <a:gd name="T2" fmla="*/ 179 w 220"/>
                  <a:gd name="T3" fmla="*/ 13 h 268"/>
                  <a:gd name="T4" fmla="*/ 179 w 220"/>
                  <a:gd name="T5" fmla="*/ 37 h 268"/>
                  <a:gd name="T6" fmla="*/ 197 w 220"/>
                  <a:gd name="T7" fmla="*/ 49 h 268"/>
                  <a:gd name="T8" fmla="*/ 211 w 220"/>
                  <a:gd name="T9" fmla="*/ 57 h 268"/>
                  <a:gd name="T10" fmla="*/ 220 w 220"/>
                  <a:gd name="T11" fmla="*/ 69 h 268"/>
                  <a:gd name="T12" fmla="*/ 204 w 220"/>
                  <a:gd name="T13" fmla="*/ 83 h 268"/>
                  <a:gd name="T14" fmla="*/ 190 w 220"/>
                  <a:gd name="T15" fmla="*/ 90 h 268"/>
                  <a:gd name="T16" fmla="*/ 179 w 220"/>
                  <a:gd name="T17" fmla="*/ 98 h 268"/>
                  <a:gd name="T18" fmla="*/ 190 w 220"/>
                  <a:gd name="T19" fmla="*/ 117 h 268"/>
                  <a:gd name="T20" fmla="*/ 193 w 220"/>
                  <a:gd name="T21" fmla="*/ 134 h 268"/>
                  <a:gd name="T22" fmla="*/ 211 w 220"/>
                  <a:gd name="T23" fmla="*/ 140 h 268"/>
                  <a:gd name="T24" fmla="*/ 196 w 220"/>
                  <a:gd name="T25" fmla="*/ 162 h 268"/>
                  <a:gd name="T26" fmla="*/ 193 w 220"/>
                  <a:gd name="T27" fmla="*/ 175 h 268"/>
                  <a:gd name="T28" fmla="*/ 185 w 220"/>
                  <a:gd name="T29" fmla="*/ 165 h 268"/>
                  <a:gd name="T30" fmla="*/ 175 w 220"/>
                  <a:gd name="T31" fmla="*/ 160 h 268"/>
                  <a:gd name="T32" fmla="*/ 161 w 220"/>
                  <a:gd name="T33" fmla="*/ 160 h 268"/>
                  <a:gd name="T34" fmla="*/ 135 w 220"/>
                  <a:gd name="T35" fmla="*/ 146 h 268"/>
                  <a:gd name="T36" fmla="*/ 143 w 220"/>
                  <a:gd name="T37" fmla="*/ 177 h 268"/>
                  <a:gd name="T38" fmla="*/ 126 w 220"/>
                  <a:gd name="T39" fmla="*/ 186 h 268"/>
                  <a:gd name="T40" fmla="*/ 111 w 220"/>
                  <a:gd name="T41" fmla="*/ 189 h 268"/>
                  <a:gd name="T42" fmla="*/ 97 w 220"/>
                  <a:gd name="T43" fmla="*/ 198 h 268"/>
                  <a:gd name="T44" fmla="*/ 94 w 220"/>
                  <a:gd name="T45" fmla="*/ 228 h 268"/>
                  <a:gd name="T46" fmla="*/ 94 w 220"/>
                  <a:gd name="T47" fmla="*/ 245 h 268"/>
                  <a:gd name="T48" fmla="*/ 84 w 220"/>
                  <a:gd name="T49" fmla="*/ 245 h 268"/>
                  <a:gd name="T50" fmla="*/ 53 w 220"/>
                  <a:gd name="T51" fmla="*/ 257 h 268"/>
                  <a:gd name="T52" fmla="*/ 40 w 220"/>
                  <a:gd name="T53" fmla="*/ 263 h 268"/>
                  <a:gd name="T54" fmla="*/ 26 w 220"/>
                  <a:gd name="T55" fmla="*/ 265 h 268"/>
                  <a:gd name="T56" fmla="*/ 21 w 220"/>
                  <a:gd name="T57" fmla="*/ 245 h 268"/>
                  <a:gd name="T58" fmla="*/ 14 w 220"/>
                  <a:gd name="T59" fmla="*/ 233 h 268"/>
                  <a:gd name="T60" fmla="*/ 20 w 220"/>
                  <a:gd name="T61" fmla="*/ 216 h 268"/>
                  <a:gd name="T62" fmla="*/ 34 w 220"/>
                  <a:gd name="T63" fmla="*/ 209 h 268"/>
                  <a:gd name="T64" fmla="*/ 44 w 220"/>
                  <a:gd name="T65" fmla="*/ 192 h 268"/>
                  <a:gd name="T66" fmla="*/ 32 w 220"/>
                  <a:gd name="T67" fmla="*/ 187 h 268"/>
                  <a:gd name="T68" fmla="*/ 26 w 220"/>
                  <a:gd name="T69" fmla="*/ 175 h 268"/>
                  <a:gd name="T70" fmla="*/ 9 w 220"/>
                  <a:gd name="T71" fmla="*/ 154 h 268"/>
                  <a:gd name="T72" fmla="*/ 2 w 220"/>
                  <a:gd name="T73" fmla="*/ 145 h 268"/>
                  <a:gd name="T74" fmla="*/ 21 w 220"/>
                  <a:gd name="T75" fmla="*/ 133 h 268"/>
                  <a:gd name="T76" fmla="*/ 35 w 220"/>
                  <a:gd name="T77" fmla="*/ 130 h 268"/>
                  <a:gd name="T78" fmla="*/ 26 w 220"/>
                  <a:gd name="T79" fmla="*/ 116 h 268"/>
                  <a:gd name="T80" fmla="*/ 31 w 220"/>
                  <a:gd name="T81" fmla="*/ 117 h 268"/>
                  <a:gd name="T82" fmla="*/ 34 w 220"/>
                  <a:gd name="T83" fmla="*/ 96 h 268"/>
                  <a:gd name="T84" fmla="*/ 31 w 220"/>
                  <a:gd name="T85" fmla="*/ 76 h 268"/>
                  <a:gd name="T86" fmla="*/ 44 w 220"/>
                  <a:gd name="T87" fmla="*/ 60 h 268"/>
                  <a:gd name="T88" fmla="*/ 62 w 220"/>
                  <a:gd name="T89" fmla="*/ 46 h 268"/>
                  <a:gd name="T90" fmla="*/ 78 w 220"/>
                  <a:gd name="T91" fmla="*/ 43 h 268"/>
                  <a:gd name="T92" fmla="*/ 99 w 220"/>
                  <a:gd name="T93" fmla="*/ 37 h 268"/>
                  <a:gd name="T94" fmla="*/ 109 w 220"/>
                  <a:gd name="T95" fmla="*/ 38 h 268"/>
                  <a:gd name="T96" fmla="*/ 135 w 220"/>
                  <a:gd name="T97" fmla="*/ 34 h 268"/>
                  <a:gd name="T98" fmla="*/ 140 w 220"/>
                  <a:gd name="T99" fmla="*/ 26 h 268"/>
                  <a:gd name="T100" fmla="*/ 149 w 220"/>
                  <a:gd name="T101" fmla="*/ 14 h 268"/>
                  <a:gd name="T102" fmla="*/ 160 w 220"/>
                  <a:gd name="T103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0" h="268">
                    <a:moveTo>
                      <a:pt x="160" y="0"/>
                    </a:moveTo>
                    <a:lnTo>
                      <a:pt x="164" y="10"/>
                    </a:lnTo>
                    <a:lnTo>
                      <a:pt x="169" y="8"/>
                    </a:lnTo>
                    <a:lnTo>
                      <a:pt x="172" y="14"/>
                    </a:lnTo>
                    <a:lnTo>
                      <a:pt x="178" y="11"/>
                    </a:lnTo>
                    <a:lnTo>
                      <a:pt x="179" y="13"/>
                    </a:lnTo>
                    <a:lnTo>
                      <a:pt x="175" y="23"/>
                    </a:lnTo>
                    <a:lnTo>
                      <a:pt x="181" y="25"/>
                    </a:lnTo>
                    <a:lnTo>
                      <a:pt x="179" y="37"/>
                    </a:lnTo>
                    <a:lnTo>
                      <a:pt x="184" y="35"/>
                    </a:lnTo>
                    <a:lnTo>
                      <a:pt x="188" y="38"/>
                    </a:lnTo>
                    <a:lnTo>
                      <a:pt x="197" y="49"/>
                    </a:lnTo>
                    <a:lnTo>
                      <a:pt x="211" y="48"/>
                    </a:lnTo>
                    <a:lnTo>
                      <a:pt x="214" y="54"/>
                    </a:lnTo>
                    <a:lnTo>
                      <a:pt x="211" y="57"/>
                    </a:lnTo>
                    <a:lnTo>
                      <a:pt x="217" y="61"/>
                    </a:lnTo>
                    <a:lnTo>
                      <a:pt x="214" y="66"/>
                    </a:lnTo>
                    <a:lnTo>
                      <a:pt x="220" y="69"/>
                    </a:lnTo>
                    <a:lnTo>
                      <a:pt x="214" y="75"/>
                    </a:lnTo>
                    <a:lnTo>
                      <a:pt x="208" y="78"/>
                    </a:lnTo>
                    <a:lnTo>
                      <a:pt x="204" y="83"/>
                    </a:lnTo>
                    <a:lnTo>
                      <a:pt x="199" y="84"/>
                    </a:lnTo>
                    <a:lnTo>
                      <a:pt x="193" y="83"/>
                    </a:lnTo>
                    <a:lnTo>
                      <a:pt x="190" y="90"/>
                    </a:lnTo>
                    <a:lnTo>
                      <a:pt x="193" y="92"/>
                    </a:lnTo>
                    <a:lnTo>
                      <a:pt x="187" y="92"/>
                    </a:lnTo>
                    <a:lnTo>
                      <a:pt x="179" y="98"/>
                    </a:lnTo>
                    <a:lnTo>
                      <a:pt x="179" y="110"/>
                    </a:lnTo>
                    <a:lnTo>
                      <a:pt x="184" y="116"/>
                    </a:lnTo>
                    <a:lnTo>
                      <a:pt x="190" y="117"/>
                    </a:lnTo>
                    <a:lnTo>
                      <a:pt x="185" y="122"/>
                    </a:lnTo>
                    <a:lnTo>
                      <a:pt x="188" y="136"/>
                    </a:lnTo>
                    <a:lnTo>
                      <a:pt x="193" y="134"/>
                    </a:lnTo>
                    <a:lnTo>
                      <a:pt x="204" y="139"/>
                    </a:lnTo>
                    <a:lnTo>
                      <a:pt x="208" y="136"/>
                    </a:lnTo>
                    <a:lnTo>
                      <a:pt x="211" y="140"/>
                    </a:lnTo>
                    <a:lnTo>
                      <a:pt x="204" y="155"/>
                    </a:lnTo>
                    <a:lnTo>
                      <a:pt x="199" y="155"/>
                    </a:lnTo>
                    <a:lnTo>
                      <a:pt x="196" y="162"/>
                    </a:lnTo>
                    <a:lnTo>
                      <a:pt x="199" y="163"/>
                    </a:lnTo>
                    <a:lnTo>
                      <a:pt x="197" y="172"/>
                    </a:lnTo>
                    <a:lnTo>
                      <a:pt x="193" y="175"/>
                    </a:lnTo>
                    <a:lnTo>
                      <a:pt x="190" y="174"/>
                    </a:lnTo>
                    <a:lnTo>
                      <a:pt x="191" y="166"/>
                    </a:lnTo>
                    <a:lnTo>
                      <a:pt x="185" y="165"/>
                    </a:lnTo>
                    <a:lnTo>
                      <a:pt x="182" y="162"/>
                    </a:lnTo>
                    <a:lnTo>
                      <a:pt x="178" y="159"/>
                    </a:lnTo>
                    <a:lnTo>
                      <a:pt x="175" y="160"/>
                    </a:lnTo>
                    <a:lnTo>
                      <a:pt x="172" y="163"/>
                    </a:lnTo>
                    <a:lnTo>
                      <a:pt x="163" y="165"/>
                    </a:lnTo>
                    <a:lnTo>
                      <a:pt x="161" y="160"/>
                    </a:lnTo>
                    <a:lnTo>
                      <a:pt x="146" y="154"/>
                    </a:lnTo>
                    <a:lnTo>
                      <a:pt x="147" y="151"/>
                    </a:lnTo>
                    <a:lnTo>
                      <a:pt x="135" y="146"/>
                    </a:lnTo>
                    <a:lnTo>
                      <a:pt x="129" y="160"/>
                    </a:lnTo>
                    <a:lnTo>
                      <a:pt x="138" y="162"/>
                    </a:lnTo>
                    <a:lnTo>
                      <a:pt x="143" y="177"/>
                    </a:lnTo>
                    <a:lnTo>
                      <a:pt x="135" y="192"/>
                    </a:lnTo>
                    <a:lnTo>
                      <a:pt x="132" y="189"/>
                    </a:lnTo>
                    <a:lnTo>
                      <a:pt x="126" y="186"/>
                    </a:lnTo>
                    <a:lnTo>
                      <a:pt x="125" y="180"/>
                    </a:lnTo>
                    <a:lnTo>
                      <a:pt x="112" y="190"/>
                    </a:lnTo>
                    <a:lnTo>
                      <a:pt x="111" y="189"/>
                    </a:lnTo>
                    <a:lnTo>
                      <a:pt x="112" y="190"/>
                    </a:lnTo>
                    <a:lnTo>
                      <a:pt x="103" y="197"/>
                    </a:lnTo>
                    <a:lnTo>
                      <a:pt x="97" y="198"/>
                    </a:lnTo>
                    <a:lnTo>
                      <a:pt x="100" y="206"/>
                    </a:lnTo>
                    <a:lnTo>
                      <a:pt x="93" y="221"/>
                    </a:lnTo>
                    <a:lnTo>
                      <a:pt x="94" y="228"/>
                    </a:lnTo>
                    <a:lnTo>
                      <a:pt x="93" y="236"/>
                    </a:lnTo>
                    <a:lnTo>
                      <a:pt x="97" y="236"/>
                    </a:lnTo>
                    <a:lnTo>
                      <a:pt x="94" y="245"/>
                    </a:lnTo>
                    <a:lnTo>
                      <a:pt x="96" y="248"/>
                    </a:lnTo>
                    <a:lnTo>
                      <a:pt x="87" y="244"/>
                    </a:lnTo>
                    <a:lnTo>
                      <a:pt x="84" y="245"/>
                    </a:lnTo>
                    <a:lnTo>
                      <a:pt x="76" y="242"/>
                    </a:lnTo>
                    <a:lnTo>
                      <a:pt x="75" y="256"/>
                    </a:lnTo>
                    <a:lnTo>
                      <a:pt x="53" y="257"/>
                    </a:lnTo>
                    <a:lnTo>
                      <a:pt x="47" y="268"/>
                    </a:lnTo>
                    <a:lnTo>
                      <a:pt x="44" y="259"/>
                    </a:lnTo>
                    <a:lnTo>
                      <a:pt x="40" y="263"/>
                    </a:lnTo>
                    <a:lnTo>
                      <a:pt x="35" y="263"/>
                    </a:lnTo>
                    <a:lnTo>
                      <a:pt x="32" y="266"/>
                    </a:lnTo>
                    <a:lnTo>
                      <a:pt x="26" y="265"/>
                    </a:lnTo>
                    <a:lnTo>
                      <a:pt x="21" y="268"/>
                    </a:lnTo>
                    <a:lnTo>
                      <a:pt x="28" y="257"/>
                    </a:lnTo>
                    <a:lnTo>
                      <a:pt x="21" y="245"/>
                    </a:lnTo>
                    <a:lnTo>
                      <a:pt x="20" y="242"/>
                    </a:lnTo>
                    <a:lnTo>
                      <a:pt x="15" y="239"/>
                    </a:lnTo>
                    <a:lnTo>
                      <a:pt x="14" y="233"/>
                    </a:lnTo>
                    <a:lnTo>
                      <a:pt x="17" y="224"/>
                    </a:lnTo>
                    <a:lnTo>
                      <a:pt x="17" y="219"/>
                    </a:lnTo>
                    <a:lnTo>
                      <a:pt x="20" y="216"/>
                    </a:lnTo>
                    <a:lnTo>
                      <a:pt x="23" y="221"/>
                    </a:lnTo>
                    <a:lnTo>
                      <a:pt x="34" y="218"/>
                    </a:lnTo>
                    <a:lnTo>
                      <a:pt x="34" y="209"/>
                    </a:lnTo>
                    <a:lnTo>
                      <a:pt x="38" y="203"/>
                    </a:lnTo>
                    <a:lnTo>
                      <a:pt x="46" y="198"/>
                    </a:lnTo>
                    <a:lnTo>
                      <a:pt x="44" y="192"/>
                    </a:lnTo>
                    <a:lnTo>
                      <a:pt x="41" y="190"/>
                    </a:lnTo>
                    <a:lnTo>
                      <a:pt x="38" y="184"/>
                    </a:lnTo>
                    <a:lnTo>
                      <a:pt x="32" y="187"/>
                    </a:lnTo>
                    <a:lnTo>
                      <a:pt x="29" y="184"/>
                    </a:lnTo>
                    <a:lnTo>
                      <a:pt x="32" y="181"/>
                    </a:lnTo>
                    <a:lnTo>
                      <a:pt x="26" y="175"/>
                    </a:lnTo>
                    <a:lnTo>
                      <a:pt x="23" y="163"/>
                    </a:lnTo>
                    <a:lnTo>
                      <a:pt x="26" y="159"/>
                    </a:lnTo>
                    <a:lnTo>
                      <a:pt x="9" y="154"/>
                    </a:lnTo>
                    <a:lnTo>
                      <a:pt x="0" y="154"/>
                    </a:lnTo>
                    <a:lnTo>
                      <a:pt x="0" y="149"/>
                    </a:lnTo>
                    <a:lnTo>
                      <a:pt x="2" y="145"/>
                    </a:lnTo>
                    <a:lnTo>
                      <a:pt x="11" y="133"/>
                    </a:lnTo>
                    <a:lnTo>
                      <a:pt x="20" y="139"/>
                    </a:lnTo>
                    <a:lnTo>
                      <a:pt x="21" y="133"/>
                    </a:lnTo>
                    <a:lnTo>
                      <a:pt x="26" y="133"/>
                    </a:lnTo>
                    <a:lnTo>
                      <a:pt x="34" y="136"/>
                    </a:lnTo>
                    <a:lnTo>
                      <a:pt x="35" y="130"/>
                    </a:lnTo>
                    <a:lnTo>
                      <a:pt x="32" y="124"/>
                    </a:lnTo>
                    <a:lnTo>
                      <a:pt x="26" y="121"/>
                    </a:lnTo>
                    <a:lnTo>
                      <a:pt x="26" y="116"/>
                    </a:lnTo>
                    <a:lnTo>
                      <a:pt x="29" y="110"/>
                    </a:lnTo>
                    <a:lnTo>
                      <a:pt x="34" y="111"/>
                    </a:lnTo>
                    <a:lnTo>
                      <a:pt x="31" y="117"/>
                    </a:lnTo>
                    <a:lnTo>
                      <a:pt x="35" y="121"/>
                    </a:lnTo>
                    <a:lnTo>
                      <a:pt x="40" y="110"/>
                    </a:lnTo>
                    <a:lnTo>
                      <a:pt x="34" y="96"/>
                    </a:lnTo>
                    <a:lnTo>
                      <a:pt x="31" y="96"/>
                    </a:lnTo>
                    <a:lnTo>
                      <a:pt x="34" y="86"/>
                    </a:lnTo>
                    <a:lnTo>
                      <a:pt x="31" y="76"/>
                    </a:lnTo>
                    <a:lnTo>
                      <a:pt x="34" y="69"/>
                    </a:lnTo>
                    <a:lnTo>
                      <a:pt x="41" y="64"/>
                    </a:lnTo>
                    <a:lnTo>
                      <a:pt x="44" y="60"/>
                    </a:lnTo>
                    <a:lnTo>
                      <a:pt x="49" y="49"/>
                    </a:lnTo>
                    <a:lnTo>
                      <a:pt x="49" y="45"/>
                    </a:lnTo>
                    <a:lnTo>
                      <a:pt x="62" y="46"/>
                    </a:lnTo>
                    <a:lnTo>
                      <a:pt x="65" y="43"/>
                    </a:lnTo>
                    <a:lnTo>
                      <a:pt x="73" y="48"/>
                    </a:lnTo>
                    <a:lnTo>
                      <a:pt x="78" y="43"/>
                    </a:lnTo>
                    <a:lnTo>
                      <a:pt x="79" y="38"/>
                    </a:lnTo>
                    <a:lnTo>
                      <a:pt x="93" y="40"/>
                    </a:lnTo>
                    <a:lnTo>
                      <a:pt x="99" y="37"/>
                    </a:lnTo>
                    <a:lnTo>
                      <a:pt x="106" y="29"/>
                    </a:lnTo>
                    <a:lnTo>
                      <a:pt x="111" y="29"/>
                    </a:lnTo>
                    <a:lnTo>
                      <a:pt x="109" y="38"/>
                    </a:lnTo>
                    <a:lnTo>
                      <a:pt x="122" y="37"/>
                    </a:lnTo>
                    <a:lnTo>
                      <a:pt x="135" y="37"/>
                    </a:lnTo>
                    <a:lnTo>
                      <a:pt x="135" y="34"/>
                    </a:lnTo>
                    <a:lnTo>
                      <a:pt x="132" y="29"/>
                    </a:lnTo>
                    <a:lnTo>
                      <a:pt x="132" y="23"/>
                    </a:lnTo>
                    <a:lnTo>
                      <a:pt x="140" y="26"/>
                    </a:lnTo>
                    <a:lnTo>
                      <a:pt x="140" y="23"/>
                    </a:lnTo>
                    <a:lnTo>
                      <a:pt x="146" y="26"/>
                    </a:lnTo>
                    <a:lnTo>
                      <a:pt x="149" y="14"/>
                    </a:lnTo>
                    <a:lnTo>
                      <a:pt x="149" y="11"/>
                    </a:lnTo>
                    <a:lnTo>
                      <a:pt x="158" y="5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0" name="Freeform 3392">
                <a:extLst>
                  <a:ext uri="{FF2B5EF4-FFF2-40B4-BE49-F238E27FC236}">
                    <a16:creationId xmlns:a16="http://schemas.microsoft.com/office/drawing/2014/main" id="{D9E90C64-E6D7-9541-8C98-B4C15A426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074"/>
                <a:ext cx="110" cy="133"/>
              </a:xfrm>
              <a:custGeom>
                <a:avLst/>
                <a:gdLst>
                  <a:gd name="T0" fmla="*/ 169 w 220"/>
                  <a:gd name="T1" fmla="*/ 8 h 268"/>
                  <a:gd name="T2" fmla="*/ 179 w 220"/>
                  <a:gd name="T3" fmla="*/ 13 h 268"/>
                  <a:gd name="T4" fmla="*/ 179 w 220"/>
                  <a:gd name="T5" fmla="*/ 37 h 268"/>
                  <a:gd name="T6" fmla="*/ 197 w 220"/>
                  <a:gd name="T7" fmla="*/ 49 h 268"/>
                  <a:gd name="T8" fmla="*/ 211 w 220"/>
                  <a:gd name="T9" fmla="*/ 57 h 268"/>
                  <a:gd name="T10" fmla="*/ 220 w 220"/>
                  <a:gd name="T11" fmla="*/ 69 h 268"/>
                  <a:gd name="T12" fmla="*/ 204 w 220"/>
                  <a:gd name="T13" fmla="*/ 83 h 268"/>
                  <a:gd name="T14" fmla="*/ 190 w 220"/>
                  <a:gd name="T15" fmla="*/ 90 h 268"/>
                  <a:gd name="T16" fmla="*/ 179 w 220"/>
                  <a:gd name="T17" fmla="*/ 98 h 268"/>
                  <a:gd name="T18" fmla="*/ 190 w 220"/>
                  <a:gd name="T19" fmla="*/ 117 h 268"/>
                  <a:gd name="T20" fmla="*/ 193 w 220"/>
                  <a:gd name="T21" fmla="*/ 134 h 268"/>
                  <a:gd name="T22" fmla="*/ 211 w 220"/>
                  <a:gd name="T23" fmla="*/ 140 h 268"/>
                  <a:gd name="T24" fmla="*/ 196 w 220"/>
                  <a:gd name="T25" fmla="*/ 162 h 268"/>
                  <a:gd name="T26" fmla="*/ 193 w 220"/>
                  <a:gd name="T27" fmla="*/ 175 h 268"/>
                  <a:gd name="T28" fmla="*/ 185 w 220"/>
                  <a:gd name="T29" fmla="*/ 165 h 268"/>
                  <a:gd name="T30" fmla="*/ 175 w 220"/>
                  <a:gd name="T31" fmla="*/ 160 h 268"/>
                  <a:gd name="T32" fmla="*/ 161 w 220"/>
                  <a:gd name="T33" fmla="*/ 160 h 268"/>
                  <a:gd name="T34" fmla="*/ 135 w 220"/>
                  <a:gd name="T35" fmla="*/ 146 h 268"/>
                  <a:gd name="T36" fmla="*/ 143 w 220"/>
                  <a:gd name="T37" fmla="*/ 177 h 268"/>
                  <a:gd name="T38" fmla="*/ 126 w 220"/>
                  <a:gd name="T39" fmla="*/ 186 h 268"/>
                  <a:gd name="T40" fmla="*/ 111 w 220"/>
                  <a:gd name="T41" fmla="*/ 189 h 268"/>
                  <a:gd name="T42" fmla="*/ 97 w 220"/>
                  <a:gd name="T43" fmla="*/ 198 h 268"/>
                  <a:gd name="T44" fmla="*/ 94 w 220"/>
                  <a:gd name="T45" fmla="*/ 228 h 268"/>
                  <a:gd name="T46" fmla="*/ 94 w 220"/>
                  <a:gd name="T47" fmla="*/ 245 h 268"/>
                  <a:gd name="T48" fmla="*/ 84 w 220"/>
                  <a:gd name="T49" fmla="*/ 245 h 268"/>
                  <a:gd name="T50" fmla="*/ 53 w 220"/>
                  <a:gd name="T51" fmla="*/ 257 h 268"/>
                  <a:gd name="T52" fmla="*/ 40 w 220"/>
                  <a:gd name="T53" fmla="*/ 263 h 268"/>
                  <a:gd name="T54" fmla="*/ 26 w 220"/>
                  <a:gd name="T55" fmla="*/ 265 h 268"/>
                  <a:gd name="T56" fmla="*/ 21 w 220"/>
                  <a:gd name="T57" fmla="*/ 245 h 268"/>
                  <a:gd name="T58" fmla="*/ 14 w 220"/>
                  <a:gd name="T59" fmla="*/ 233 h 268"/>
                  <a:gd name="T60" fmla="*/ 20 w 220"/>
                  <a:gd name="T61" fmla="*/ 216 h 268"/>
                  <a:gd name="T62" fmla="*/ 34 w 220"/>
                  <a:gd name="T63" fmla="*/ 209 h 268"/>
                  <a:gd name="T64" fmla="*/ 44 w 220"/>
                  <a:gd name="T65" fmla="*/ 192 h 268"/>
                  <a:gd name="T66" fmla="*/ 32 w 220"/>
                  <a:gd name="T67" fmla="*/ 187 h 268"/>
                  <a:gd name="T68" fmla="*/ 26 w 220"/>
                  <a:gd name="T69" fmla="*/ 175 h 268"/>
                  <a:gd name="T70" fmla="*/ 9 w 220"/>
                  <a:gd name="T71" fmla="*/ 154 h 268"/>
                  <a:gd name="T72" fmla="*/ 2 w 220"/>
                  <a:gd name="T73" fmla="*/ 145 h 268"/>
                  <a:gd name="T74" fmla="*/ 21 w 220"/>
                  <a:gd name="T75" fmla="*/ 133 h 268"/>
                  <a:gd name="T76" fmla="*/ 35 w 220"/>
                  <a:gd name="T77" fmla="*/ 130 h 268"/>
                  <a:gd name="T78" fmla="*/ 26 w 220"/>
                  <a:gd name="T79" fmla="*/ 116 h 268"/>
                  <a:gd name="T80" fmla="*/ 31 w 220"/>
                  <a:gd name="T81" fmla="*/ 117 h 268"/>
                  <a:gd name="T82" fmla="*/ 34 w 220"/>
                  <a:gd name="T83" fmla="*/ 96 h 268"/>
                  <a:gd name="T84" fmla="*/ 31 w 220"/>
                  <a:gd name="T85" fmla="*/ 76 h 268"/>
                  <a:gd name="T86" fmla="*/ 44 w 220"/>
                  <a:gd name="T87" fmla="*/ 60 h 268"/>
                  <a:gd name="T88" fmla="*/ 62 w 220"/>
                  <a:gd name="T89" fmla="*/ 46 h 268"/>
                  <a:gd name="T90" fmla="*/ 78 w 220"/>
                  <a:gd name="T91" fmla="*/ 43 h 268"/>
                  <a:gd name="T92" fmla="*/ 99 w 220"/>
                  <a:gd name="T93" fmla="*/ 37 h 268"/>
                  <a:gd name="T94" fmla="*/ 109 w 220"/>
                  <a:gd name="T95" fmla="*/ 38 h 268"/>
                  <a:gd name="T96" fmla="*/ 135 w 220"/>
                  <a:gd name="T97" fmla="*/ 34 h 268"/>
                  <a:gd name="T98" fmla="*/ 140 w 220"/>
                  <a:gd name="T99" fmla="*/ 26 h 268"/>
                  <a:gd name="T100" fmla="*/ 149 w 220"/>
                  <a:gd name="T101" fmla="*/ 14 h 268"/>
                  <a:gd name="T102" fmla="*/ 160 w 220"/>
                  <a:gd name="T103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0" h="268">
                    <a:moveTo>
                      <a:pt x="160" y="0"/>
                    </a:moveTo>
                    <a:lnTo>
                      <a:pt x="164" y="10"/>
                    </a:lnTo>
                    <a:lnTo>
                      <a:pt x="169" y="8"/>
                    </a:lnTo>
                    <a:lnTo>
                      <a:pt x="172" y="14"/>
                    </a:lnTo>
                    <a:lnTo>
                      <a:pt x="178" y="11"/>
                    </a:lnTo>
                    <a:lnTo>
                      <a:pt x="179" y="13"/>
                    </a:lnTo>
                    <a:lnTo>
                      <a:pt x="175" y="23"/>
                    </a:lnTo>
                    <a:lnTo>
                      <a:pt x="181" y="25"/>
                    </a:lnTo>
                    <a:lnTo>
                      <a:pt x="179" y="37"/>
                    </a:lnTo>
                    <a:lnTo>
                      <a:pt x="184" y="35"/>
                    </a:lnTo>
                    <a:lnTo>
                      <a:pt x="188" y="38"/>
                    </a:lnTo>
                    <a:lnTo>
                      <a:pt x="197" y="49"/>
                    </a:lnTo>
                    <a:lnTo>
                      <a:pt x="211" y="48"/>
                    </a:lnTo>
                    <a:lnTo>
                      <a:pt x="214" y="54"/>
                    </a:lnTo>
                    <a:lnTo>
                      <a:pt x="211" y="57"/>
                    </a:lnTo>
                    <a:lnTo>
                      <a:pt x="217" y="61"/>
                    </a:lnTo>
                    <a:lnTo>
                      <a:pt x="214" y="66"/>
                    </a:lnTo>
                    <a:lnTo>
                      <a:pt x="220" y="69"/>
                    </a:lnTo>
                    <a:lnTo>
                      <a:pt x="214" y="75"/>
                    </a:lnTo>
                    <a:lnTo>
                      <a:pt x="208" y="78"/>
                    </a:lnTo>
                    <a:lnTo>
                      <a:pt x="204" y="83"/>
                    </a:lnTo>
                    <a:lnTo>
                      <a:pt x="199" y="84"/>
                    </a:lnTo>
                    <a:lnTo>
                      <a:pt x="193" y="83"/>
                    </a:lnTo>
                    <a:lnTo>
                      <a:pt x="190" y="90"/>
                    </a:lnTo>
                    <a:lnTo>
                      <a:pt x="193" y="92"/>
                    </a:lnTo>
                    <a:lnTo>
                      <a:pt x="187" y="92"/>
                    </a:lnTo>
                    <a:lnTo>
                      <a:pt x="179" y="98"/>
                    </a:lnTo>
                    <a:lnTo>
                      <a:pt x="179" y="110"/>
                    </a:lnTo>
                    <a:lnTo>
                      <a:pt x="184" y="116"/>
                    </a:lnTo>
                    <a:lnTo>
                      <a:pt x="190" y="117"/>
                    </a:lnTo>
                    <a:lnTo>
                      <a:pt x="185" y="122"/>
                    </a:lnTo>
                    <a:lnTo>
                      <a:pt x="188" y="136"/>
                    </a:lnTo>
                    <a:lnTo>
                      <a:pt x="193" y="134"/>
                    </a:lnTo>
                    <a:lnTo>
                      <a:pt x="204" y="139"/>
                    </a:lnTo>
                    <a:lnTo>
                      <a:pt x="208" y="136"/>
                    </a:lnTo>
                    <a:lnTo>
                      <a:pt x="211" y="140"/>
                    </a:lnTo>
                    <a:lnTo>
                      <a:pt x="204" y="155"/>
                    </a:lnTo>
                    <a:lnTo>
                      <a:pt x="199" y="155"/>
                    </a:lnTo>
                    <a:lnTo>
                      <a:pt x="196" y="162"/>
                    </a:lnTo>
                    <a:lnTo>
                      <a:pt x="199" y="163"/>
                    </a:lnTo>
                    <a:lnTo>
                      <a:pt x="197" y="172"/>
                    </a:lnTo>
                    <a:lnTo>
                      <a:pt x="193" y="175"/>
                    </a:lnTo>
                    <a:lnTo>
                      <a:pt x="190" y="174"/>
                    </a:lnTo>
                    <a:lnTo>
                      <a:pt x="191" y="166"/>
                    </a:lnTo>
                    <a:lnTo>
                      <a:pt x="185" y="165"/>
                    </a:lnTo>
                    <a:lnTo>
                      <a:pt x="182" y="162"/>
                    </a:lnTo>
                    <a:lnTo>
                      <a:pt x="178" y="159"/>
                    </a:lnTo>
                    <a:lnTo>
                      <a:pt x="175" y="160"/>
                    </a:lnTo>
                    <a:lnTo>
                      <a:pt x="172" y="163"/>
                    </a:lnTo>
                    <a:lnTo>
                      <a:pt x="163" y="165"/>
                    </a:lnTo>
                    <a:lnTo>
                      <a:pt x="161" y="160"/>
                    </a:lnTo>
                    <a:lnTo>
                      <a:pt x="146" y="154"/>
                    </a:lnTo>
                    <a:lnTo>
                      <a:pt x="147" y="151"/>
                    </a:lnTo>
                    <a:lnTo>
                      <a:pt x="135" y="146"/>
                    </a:lnTo>
                    <a:lnTo>
                      <a:pt x="129" y="160"/>
                    </a:lnTo>
                    <a:lnTo>
                      <a:pt x="138" y="162"/>
                    </a:lnTo>
                    <a:lnTo>
                      <a:pt x="143" y="177"/>
                    </a:lnTo>
                    <a:lnTo>
                      <a:pt x="135" y="192"/>
                    </a:lnTo>
                    <a:lnTo>
                      <a:pt x="132" y="189"/>
                    </a:lnTo>
                    <a:lnTo>
                      <a:pt x="126" y="186"/>
                    </a:lnTo>
                    <a:lnTo>
                      <a:pt x="125" y="180"/>
                    </a:lnTo>
                    <a:lnTo>
                      <a:pt x="112" y="190"/>
                    </a:lnTo>
                    <a:lnTo>
                      <a:pt x="111" y="189"/>
                    </a:lnTo>
                    <a:lnTo>
                      <a:pt x="112" y="190"/>
                    </a:lnTo>
                    <a:lnTo>
                      <a:pt x="103" y="197"/>
                    </a:lnTo>
                    <a:lnTo>
                      <a:pt x="97" y="198"/>
                    </a:lnTo>
                    <a:lnTo>
                      <a:pt x="100" y="206"/>
                    </a:lnTo>
                    <a:lnTo>
                      <a:pt x="93" y="221"/>
                    </a:lnTo>
                    <a:lnTo>
                      <a:pt x="94" y="228"/>
                    </a:lnTo>
                    <a:lnTo>
                      <a:pt x="93" y="236"/>
                    </a:lnTo>
                    <a:lnTo>
                      <a:pt x="97" y="236"/>
                    </a:lnTo>
                    <a:lnTo>
                      <a:pt x="94" y="245"/>
                    </a:lnTo>
                    <a:lnTo>
                      <a:pt x="96" y="248"/>
                    </a:lnTo>
                    <a:lnTo>
                      <a:pt x="87" y="244"/>
                    </a:lnTo>
                    <a:lnTo>
                      <a:pt x="84" y="245"/>
                    </a:lnTo>
                    <a:lnTo>
                      <a:pt x="76" y="242"/>
                    </a:lnTo>
                    <a:lnTo>
                      <a:pt x="75" y="256"/>
                    </a:lnTo>
                    <a:lnTo>
                      <a:pt x="53" y="257"/>
                    </a:lnTo>
                    <a:lnTo>
                      <a:pt x="47" y="268"/>
                    </a:lnTo>
                    <a:lnTo>
                      <a:pt x="44" y="259"/>
                    </a:lnTo>
                    <a:lnTo>
                      <a:pt x="40" y="263"/>
                    </a:lnTo>
                    <a:lnTo>
                      <a:pt x="35" y="263"/>
                    </a:lnTo>
                    <a:lnTo>
                      <a:pt x="32" y="266"/>
                    </a:lnTo>
                    <a:lnTo>
                      <a:pt x="26" y="265"/>
                    </a:lnTo>
                    <a:lnTo>
                      <a:pt x="21" y="268"/>
                    </a:lnTo>
                    <a:lnTo>
                      <a:pt x="28" y="257"/>
                    </a:lnTo>
                    <a:lnTo>
                      <a:pt x="21" y="245"/>
                    </a:lnTo>
                    <a:lnTo>
                      <a:pt x="20" y="242"/>
                    </a:lnTo>
                    <a:lnTo>
                      <a:pt x="15" y="239"/>
                    </a:lnTo>
                    <a:lnTo>
                      <a:pt x="14" y="233"/>
                    </a:lnTo>
                    <a:lnTo>
                      <a:pt x="17" y="224"/>
                    </a:lnTo>
                    <a:lnTo>
                      <a:pt x="17" y="219"/>
                    </a:lnTo>
                    <a:lnTo>
                      <a:pt x="20" y="216"/>
                    </a:lnTo>
                    <a:lnTo>
                      <a:pt x="23" y="221"/>
                    </a:lnTo>
                    <a:lnTo>
                      <a:pt x="34" y="218"/>
                    </a:lnTo>
                    <a:lnTo>
                      <a:pt x="34" y="209"/>
                    </a:lnTo>
                    <a:lnTo>
                      <a:pt x="38" y="203"/>
                    </a:lnTo>
                    <a:lnTo>
                      <a:pt x="46" y="198"/>
                    </a:lnTo>
                    <a:lnTo>
                      <a:pt x="44" y="192"/>
                    </a:lnTo>
                    <a:lnTo>
                      <a:pt x="41" y="190"/>
                    </a:lnTo>
                    <a:lnTo>
                      <a:pt x="38" y="184"/>
                    </a:lnTo>
                    <a:lnTo>
                      <a:pt x="32" y="187"/>
                    </a:lnTo>
                    <a:lnTo>
                      <a:pt x="29" y="184"/>
                    </a:lnTo>
                    <a:lnTo>
                      <a:pt x="32" y="181"/>
                    </a:lnTo>
                    <a:lnTo>
                      <a:pt x="26" y="175"/>
                    </a:lnTo>
                    <a:lnTo>
                      <a:pt x="23" y="163"/>
                    </a:lnTo>
                    <a:lnTo>
                      <a:pt x="26" y="159"/>
                    </a:lnTo>
                    <a:lnTo>
                      <a:pt x="9" y="154"/>
                    </a:lnTo>
                    <a:lnTo>
                      <a:pt x="0" y="154"/>
                    </a:lnTo>
                    <a:lnTo>
                      <a:pt x="0" y="149"/>
                    </a:lnTo>
                    <a:lnTo>
                      <a:pt x="2" y="145"/>
                    </a:lnTo>
                    <a:lnTo>
                      <a:pt x="11" y="133"/>
                    </a:lnTo>
                    <a:lnTo>
                      <a:pt x="20" y="139"/>
                    </a:lnTo>
                    <a:lnTo>
                      <a:pt x="21" y="133"/>
                    </a:lnTo>
                    <a:lnTo>
                      <a:pt x="26" y="133"/>
                    </a:lnTo>
                    <a:lnTo>
                      <a:pt x="34" y="136"/>
                    </a:lnTo>
                    <a:lnTo>
                      <a:pt x="35" y="130"/>
                    </a:lnTo>
                    <a:lnTo>
                      <a:pt x="32" y="124"/>
                    </a:lnTo>
                    <a:lnTo>
                      <a:pt x="26" y="121"/>
                    </a:lnTo>
                    <a:lnTo>
                      <a:pt x="26" y="116"/>
                    </a:lnTo>
                    <a:lnTo>
                      <a:pt x="29" y="110"/>
                    </a:lnTo>
                    <a:lnTo>
                      <a:pt x="34" y="111"/>
                    </a:lnTo>
                    <a:lnTo>
                      <a:pt x="31" y="117"/>
                    </a:lnTo>
                    <a:lnTo>
                      <a:pt x="35" y="121"/>
                    </a:lnTo>
                    <a:lnTo>
                      <a:pt x="40" y="110"/>
                    </a:lnTo>
                    <a:lnTo>
                      <a:pt x="34" y="96"/>
                    </a:lnTo>
                    <a:lnTo>
                      <a:pt x="31" y="96"/>
                    </a:lnTo>
                    <a:lnTo>
                      <a:pt x="34" y="86"/>
                    </a:lnTo>
                    <a:lnTo>
                      <a:pt x="31" y="76"/>
                    </a:lnTo>
                    <a:lnTo>
                      <a:pt x="34" y="69"/>
                    </a:lnTo>
                    <a:lnTo>
                      <a:pt x="41" y="64"/>
                    </a:lnTo>
                    <a:lnTo>
                      <a:pt x="44" y="60"/>
                    </a:lnTo>
                    <a:lnTo>
                      <a:pt x="49" y="49"/>
                    </a:lnTo>
                    <a:lnTo>
                      <a:pt x="49" y="45"/>
                    </a:lnTo>
                    <a:lnTo>
                      <a:pt x="62" y="46"/>
                    </a:lnTo>
                    <a:lnTo>
                      <a:pt x="65" y="43"/>
                    </a:lnTo>
                    <a:lnTo>
                      <a:pt x="73" y="48"/>
                    </a:lnTo>
                    <a:lnTo>
                      <a:pt x="78" y="43"/>
                    </a:lnTo>
                    <a:lnTo>
                      <a:pt x="79" y="38"/>
                    </a:lnTo>
                    <a:lnTo>
                      <a:pt x="93" y="40"/>
                    </a:lnTo>
                    <a:lnTo>
                      <a:pt x="99" y="37"/>
                    </a:lnTo>
                    <a:lnTo>
                      <a:pt x="106" y="29"/>
                    </a:lnTo>
                    <a:lnTo>
                      <a:pt x="111" y="29"/>
                    </a:lnTo>
                    <a:lnTo>
                      <a:pt x="109" y="38"/>
                    </a:lnTo>
                    <a:lnTo>
                      <a:pt x="122" y="37"/>
                    </a:lnTo>
                    <a:lnTo>
                      <a:pt x="135" y="37"/>
                    </a:lnTo>
                    <a:lnTo>
                      <a:pt x="135" y="34"/>
                    </a:lnTo>
                    <a:lnTo>
                      <a:pt x="132" y="29"/>
                    </a:lnTo>
                    <a:lnTo>
                      <a:pt x="132" y="23"/>
                    </a:lnTo>
                    <a:lnTo>
                      <a:pt x="140" y="26"/>
                    </a:lnTo>
                    <a:lnTo>
                      <a:pt x="140" y="23"/>
                    </a:lnTo>
                    <a:lnTo>
                      <a:pt x="146" y="26"/>
                    </a:lnTo>
                    <a:lnTo>
                      <a:pt x="149" y="14"/>
                    </a:lnTo>
                    <a:lnTo>
                      <a:pt x="149" y="11"/>
                    </a:lnTo>
                    <a:lnTo>
                      <a:pt x="158" y="5"/>
                    </a:lnTo>
                    <a:lnTo>
                      <a:pt x="16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1" name="Freeform 3393">
                <a:extLst>
                  <a:ext uri="{FF2B5EF4-FFF2-40B4-BE49-F238E27FC236}">
                    <a16:creationId xmlns:a16="http://schemas.microsoft.com/office/drawing/2014/main" id="{45C239DD-02AD-01F3-1163-E039D5D05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260"/>
                <a:ext cx="127" cy="90"/>
              </a:xfrm>
              <a:custGeom>
                <a:avLst/>
                <a:gdLst>
                  <a:gd name="T0" fmla="*/ 104 w 254"/>
                  <a:gd name="T1" fmla="*/ 24 h 179"/>
                  <a:gd name="T2" fmla="*/ 92 w 254"/>
                  <a:gd name="T3" fmla="*/ 24 h 179"/>
                  <a:gd name="T4" fmla="*/ 75 w 254"/>
                  <a:gd name="T5" fmla="*/ 26 h 179"/>
                  <a:gd name="T6" fmla="*/ 69 w 254"/>
                  <a:gd name="T7" fmla="*/ 36 h 179"/>
                  <a:gd name="T8" fmla="*/ 56 w 254"/>
                  <a:gd name="T9" fmla="*/ 65 h 179"/>
                  <a:gd name="T10" fmla="*/ 65 w 254"/>
                  <a:gd name="T11" fmla="*/ 85 h 179"/>
                  <a:gd name="T12" fmla="*/ 75 w 254"/>
                  <a:gd name="T13" fmla="*/ 91 h 179"/>
                  <a:gd name="T14" fmla="*/ 77 w 254"/>
                  <a:gd name="T15" fmla="*/ 103 h 179"/>
                  <a:gd name="T16" fmla="*/ 74 w 254"/>
                  <a:gd name="T17" fmla="*/ 114 h 179"/>
                  <a:gd name="T18" fmla="*/ 71 w 254"/>
                  <a:gd name="T19" fmla="*/ 121 h 179"/>
                  <a:gd name="T20" fmla="*/ 54 w 254"/>
                  <a:gd name="T21" fmla="*/ 111 h 179"/>
                  <a:gd name="T22" fmla="*/ 47 w 254"/>
                  <a:gd name="T23" fmla="*/ 114 h 179"/>
                  <a:gd name="T24" fmla="*/ 27 w 254"/>
                  <a:gd name="T25" fmla="*/ 118 h 179"/>
                  <a:gd name="T26" fmla="*/ 0 w 254"/>
                  <a:gd name="T27" fmla="*/ 132 h 179"/>
                  <a:gd name="T28" fmla="*/ 9 w 254"/>
                  <a:gd name="T29" fmla="*/ 155 h 179"/>
                  <a:gd name="T30" fmla="*/ 12 w 254"/>
                  <a:gd name="T31" fmla="*/ 162 h 179"/>
                  <a:gd name="T32" fmla="*/ 28 w 254"/>
                  <a:gd name="T33" fmla="*/ 173 h 179"/>
                  <a:gd name="T34" fmla="*/ 42 w 254"/>
                  <a:gd name="T35" fmla="*/ 176 h 179"/>
                  <a:gd name="T36" fmla="*/ 45 w 254"/>
                  <a:gd name="T37" fmla="*/ 165 h 179"/>
                  <a:gd name="T38" fmla="*/ 57 w 254"/>
                  <a:gd name="T39" fmla="*/ 164 h 179"/>
                  <a:gd name="T40" fmla="*/ 63 w 254"/>
                  <a:gd name="T41" fmla="*/ 140 h 179"/>
                  <a:gd name="T42" fmla="*/ 74 w 254"/>
                  <a:gd name="T43" fmla="*/ 138 h 179"/>
                  <a:gd name="T44" fmla="*/ 78 w 254"/>
                  <a:gd name="T45" fmla="*/ 150 h 179"/>
                  <a:gd name="T46" fmla="*/ 88 w 254"/>
                  <a:gd name="T47" fmla="*/ 146 h 179"/>
                  <a:gd name="T48" fmla="*/ 101 w 254"/>
                  <a:gd name="T49" fmla="*/ 150 h 179"/>
                  <a:gd name="T50" fmla="*/ 113 w 254"/>
                  <a:gd name="T51" fmla="*/ 147 h 179"/>
                  <a:gd name="T52" fmla="*/ 115 w 254"/>
                  <a:gd name="T53" fmla="*/ 161 h 179"/>
                  <a:gd name="T54" fmla="*/ 127 w 254"/>
                  <a:gd name="T55" fmla="*/ 164 h 179"/>
                  <a:gd name="T56" fmla="*/ 136 w 254"/>
                  <a:gd name="T57" fmla="*/ 158 h 179"/>
                  <a:gd name="T58" fmla="*/ 144 w 254"/>
                  <a:gd name="T59" fmla="*/ 158 h 179"/>
                  <a:gd name="T60" fmla="*/ 151 w 254"/>
                  <a:gd name="T61" fmla="*/ 147 h 179"/>
                  <a:gd name="T62" fmla="*/ 169 w 254"/>
                  <a:gd name="T63" fmla="*/ 149 h 179"/>
                  <a:gd name="T64" fmla="*/ 186 w 254"/>
                  <a:gd name="T65" fmla="*/ 146 h 179"/>
                  <a:gd name="T66" fmla="*/ 203 w 254"/>
                  <a:gd name="T67" fmla="*/ 150 h 179"/>
                  <a:gd name="T68" fmla="*/ 207 w 254"/>
                  <a:gd name="T69" fmla="*/ 150 h 179"/>
                  <a:gd name="T70" fmla="*/ 220 w 254"/>
                  <a:gd name="T71" fmla="*/ 149 h 179"/>
                  <a:gd name="T72" fmla="*/ 239 w 254"/>
                  <a:gd name="T73" fmla="*/ 153 h 179"/>
                  <a:gd name="T74" fmla="*/ 251 w 254"/>
                  <a:gd name="T75" fmla="*/ 144 h 179"/>
                  <a:gd name="T76" fmla="*/ 245 w 254"/>
                  <a:gd name="T77" fmla="*/ 127 h 179"/>
                  <a:gd name="T78" fmla="*/ 239 w 254"/>
                  <a:gd name="T79" fmla="*/ 123 h 179"/>
                  <a:gd name="T80" fmla="*/ 230 w 254"/>
                  <a:gd name="T81" fmla="*/ 117 h 179"/>
                  <a:gd name="T82" fmla="*/ 224 w 254"/>
                  <a:gd name="T83" fmla="*/ 108 h 179"/>
                  <a:gd name="T84" fmla="*/ 213 w 254"/>
                  <a:gd name="T85" fmla="*/ 99 h 179"/>
                  <a:gd name="T86" fmla="*/ 200 w 254"/>
                  <a:gd name="T87" fmla="*/ 97 h 179"/>
                  <a:gd name="T88" fmla="*/ 195 w 254"/>
                  <a:gd name="T89" fmla="*/ 91 h 179"/>
                  <a:gd name="T90" fmla="*/ 203 w 254"/>
                  <a:gd name="T91" fmla="*/ 77 h 179"/>
                  <a:gd name="T92" fmla="*/ 192 w 254"/>
                  <a:gd name="T93" fmla="*/ 59 h 179"/>
                  <a:gd name="T94" fmla="*/ 188 w 254"/>
                  <a:gd name="T95" fmla="*/ 48 h 179"/>
                  <a:gd name="T96" fmla="*/ 177 w 254"/>
                  <a:gd name="T97" fmla="*/ 45 h 179"/>
                  <a:gd name="T98" fmla="*/ 166 w 254"/>
                  <a:gd name="T99" fmla="*/ 45 h 179"/>
                  <a:gd name="T100" fmla="*/ 163 w 254"/>
                  <a:gd name="T101" fmla="*/ 61 h 179"/>
                  <a:gd name="T102" fmla="*/ 154 w 254"/>
                  <a:gd name="T103" fmla="*/ 62 h 179"/>
                  <a:gd name="T104" fmla="*/ 148 w 254"/>
                  <a:gd name="T105" fmla="*/ 56 h 179"/>
                  <a:gd name="T106" fmla="*/ 148 w 254"/>
                  <a:gd name="T107" fmla="*/ 42 h 179"/>
                  <a:gd name="T108" fmla="*/ 147 w 254"/>
                  <a:gd name="T109" fmla="*/ 24 h 179"/>
                  <a:gd name="T110" fmla="*/ 147 w 254"/>
                  <a:gd name="T111" fmla="*/ 15 h 179"/>
                  <a:gd name="T112" fmla="*/ 138 w 254"/>
                  <a:gd name="T113" fmla="*/ 9 h 179"/>
                  <a:gd name="T114" fmla="*/ 127 w 254"/>
                  <a:gd name="T115" fmla="*/ 0 h 179"/>
                  <a:gd name="T116" fmla="*/ 113 w 254"/>
                  <a:gd name="T117" fmla="*/ 9 h 179"/>
                  <a:gd name="T118" fmla="*/ 121 w 254"/>
                  <a:gd name="T119" fmla="*/ 27 h 179"/>
                  <a:gd name="T120" fmla="*/ 115 w 254"/>
                  <a:gd name="T121" fmla="*/ 42 h 179"/>
                  <a:gd name="T122" fmla="*/ 107 w 254"/>
                  <a:gd name="T123" fmla="*/ 3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4" h="179">
                    <a:moveTo>
                      <a:pt x="103" y="27"/>
                    </a:moveTo>
                    <a:lnTo>
                      <a:pt x="104" y="24"/>
                    </a:lnTo>
                    <a:lnTo>
                      <a:pt x="98" y="26"/>
                    </a:lnTo>
                    <a:lnTo>
                      <a:pt x="92" y="24"/>
                    </a:lnTo>
                    <a:lnTo>
                      <a:pt x="88" y="26"/>
                    </a:lnTo>
                    <a:lnTo>
                      <a:pt x="75" y="26"/>
                    </a:lnTo>
                    <a:lnTo>
                      <a:pt x="75" y="30"/>
                    </a:lnTo>
                    <a:lnTo>
                      <a:pt x="69" y="36"/>
                    </a:lnTo>
                    <a:lnTo>
                      <a:pt x="66" y="61"/>
                    </a:lnTo>
                    <a:lnTo>
                      <a:pt x="56" y="65"/>
                    </a:lnTo>
                    <a:lnTo>
                      <a:pt x="56" y="74"/>
                    </a:lnTo>
                    <a:lnTo>
                      <a:pt x="65" y="85"/>
                    </a:lnTo>
                    <a:lnTo>
                      <a:pt x="75" y="83"/>
                    </a:lnTo>
                    <a:lnTo>
                      <a:pt x="75" y="91"/>
                    </a:lnTo>
                    <a:lnTo>
                      <a:pt x="78" y="91"/>
                    </a:lnTo>
                    <a:lnTo>
                      <a:pt x="77" y="103"/>
                    </a:lnTo>
                    <a:lnTo>
                      <a:pt x="72" y="102"/>
                    </a:lnTo>
                    <a:lnTo>
                      <a:pt x="74" y="114"/>
                    </a:lnTo>
                    <a:lnTo>
                      <a:pt x="78" y="118"/>
                    </a:lnTo>
                    <a:lnTo>
                      <a:pt x="71" y="121"/>
                    </a:lnTo>
                    <a:lnTo>
                      <a:pt x="59" y="127"/>
                    </a:lnTo>
                    <a:lnTo>
                      <a:pt x="54" y="111"/>
                    </a:lnTo>
                    <a:lnTo>
                      <a:pt x="50" y="111"/>
                    </a:lnTo>
                    <a:lnTo>
                      <a:pt x="47" y="114"/>
                    </a:lnTo>
                    <a:lnTo>
                      <a:pt x="40" y="111"/>
                    </a:lnTo>
                    <a:lnTo>
                      <a:pt x="27" y="118"/>
                    </a:lnTo>
                    <a:lnTo>
                      <a:pt x="4" y="129"/>
                    </a:lnTo>
                    <a:lnTo>
                      <a:pt x="0" y="132"/>
                    </a:lnTo>
                    <a:lnTo>
                      <a:pt x="4" y="138"/>
                    </a:lnTo>
                    <a:lnTo>
                      <a:pt x="9" y="155"/>
                    </a:lnTo>
                    <a:lnTo>
                      <a:pt x="9" y="158"/>
                    </a:lnTo>
                    <a:lnTo>
                      <a:pt x="12" y="162"/>
                    </a:lnTo>
                    <a:lnTo>
                      <a:pt x="31" y="167"/>
                    </a:lnTo>
                    <a:lnTo>
                      <a:pt x="28" y="173"/>
                    </a:lnTo>
                    <a:lnTo>
                      <a:pt x="37" y="179"/>
                    </a:lnTo>
                    <a:lnTo>
                      <a:pt x="42" y="176"/>
                    </a:lnTo>
                    <a:lnTo>
                      <a:pt x="42" y="170"/>
                    </a:lnTo>
                    <a:lnTo>
                      <a:pt x="45" y="165"/>
                    </a:lnTo>
                    <a:lnTo>
                      <a:pt x="51" y="167"/>
                    </a:lnTo>
                    <a:lnTo>
                      <a:pt x="57" y="164"/>
                    </a:lnTo>
                    <a:lnTo>
                      <a:pt x="65" y="164"/>
                    </a:lnTo>
                    <a:lnTo>
                      <a:pt x="63" y="140"/>
                    </a:lnTo>
                    <a:lnTo>
                      <a:pt x="69" y="138"/>
                    </a:lnTo>
                    <a:lnTo>
                      <a:pt x="74" y="138"/>
                    </a:lnTo>
                    <a:lnTo>
                      <a:pt x="74" y="147"/>
                    </a:lnTo>
                    <a:lnTo>
                      <a:pt x="78" y="150"/>
                    </a:lnTo>
                    <a:lnTo>
                      <a:pt x="85" y="149"/>
                    </a:lnTo>
                    <a:lnTo>
                      <a:pt x="88" y="146"/>
                    </a:lnTo>
                    <a:lnTo>
                      <a:pt x="97" y="149"/>
                    </a:lnTo>
                    <a:lnTo>
                      <a:pt x="101" y="150"/>
                    </a:lnTo>
                    <a:lnTo>
                      <a:pt x="106" y="147"/>
                    </a:lnTo>
                    <a:lnTo>
                      <a:pt x="113" y="147"/>
                    </a:lnTo>
                    <a:lnTo>
                      <a:pt x="116" y="155"/>
                    </a:lnTo>
                    <a:lnTo>
                      <a:pt x="115" y="161"/>
                    </a:lnTo>
                    <a:lnTo>
                      <a:pt x="124" y="159"/>
                    </a:lnTo>
                    <a:lnTo>
                      <a:pt x="127" y="164"/>
                    </a:lnTo>
                    <a:lnTo>
                      <a:pt x="130" y="158"/>
                    </a:lnTo>
                    <a:lnTo>
                      <a:pt x="136" y="158"/>
                    </a:lnTo>
                    <a:lnTo>
                      <a:pt x="139" y="161"/>
                    </a:lnTo>
                    <a:lnTo>
                      <a:pt x="144" y="158"/>
                    </a:lnTo>
                    <a:lnTo>
                      <a:pt x="145" y="150"/>
                    </a:lnTo>
                    <a:lnTo>
                      <a:pt x="151" y="147"/>
                    </a:lnTo>
                    <a:lnTo>
                      <a:pt x="162" y="150"/>
                    </a:lnTo>
                    <a:lnTo>
                      <a:pt x="169" y="149"/>
                    </a:lnTo>
                    <a:lnTo>
                      <a:pt x="182" y="152"/>
                    </a:lnTo>
                    <a:lnTo>
                      <a:pt x="186" y="146"/>
                    </a:lnTo>
                    <a:lnTo>
                      <a:pt x="192" y="149"/>
                    </a:lnTo>
                    <a:lnTo>
                      <a:pt x="203" y="150"/>
                    </a:lnTo>
                    <a:lnTo>
                      <a:pt x="206" y="155"/>
                    </a:lnTo>
                    <a:lnTo>
                      <a:pt x="207" y="150"/>
                    </a:lnTo>
                    <a:lnTo>
                      <a:pt x="213" y="149"/>
                    </a:lnTo>
                    <a:lnTo>
                      <a:pt x="220" y="149"/>
                    </a:lnTo>
                    <a:lnTo>
                      <a:pt x="224" y="155"/>
                    </a:lnTo>
                    <a:lnTo>
                      <a:pt x="239" y="153"/>
                    </a:lnTo>
                    <a:lnTo>
                      <a:pt x="254" y="149"/>
                    </a:lnTo>
                    <a:lnTo>
                      <a:pt x="251" y="144"/>
                    </a:lnTo>
                    <a:lnTo>
                      <a:pt x="251" y="138"/>
                    </a:lnTo>
                    <a:lnTo>
                      <a:pt x="245" y="127"/>
                    </a:lnTo>
                    <a:lnTo>
                      <a:pt x="239" y="127"/>
                    </a:lnTo>
                    <a:lnTo>
                      <a:pt x="239" y="123"/>
                    </a:lnTo>
                    <a:lnTo>
                      <a:pt x="235" y="118"/>
                    </a:lnTo>
                    <a:lnTo>
                      <a:pt x="230" y="117"/>
                    </a:lnTo>
                    <a:lnTo>
                      <a:pt x="230" y="111"/>
                    </a:lnTo>
                    <a:lnTo>
                      <a:pt x="224" y="108"/>
                    </a:lnTo>
                    <a:lnTo>
                      <a:pt x="223" y="103"/>
                    </a:lnTo>
                    <a:lnTo>
                      <a:pt x="213" y="99"/>
                    </a:lnTo>
                    <a:lnTo>
                      <a:pt x="206" y="100"/>
                    </a:lnTo>
                    <a:lnTo>
                      <a:pt x="200" y="97"/>
                    </a:lnTo>
                    <a:lnTo>
                      <a:pt x="192" y="97"/>
                    </a:lnTo>
                    <a:lnTo>
                      <a:pt x="195" y="91"/>
                    </a:lnTo>
                    <a:lnTo>
                      <a:pt x="203" y="83"/>
                    </a:lnTo>
                    <a:lnTo>
                      <a:pt x="203" y="77"/>
                    </a:lnTo>
                    <a:lnTo>
                      <a:pt x="195" y="67"/>
                    </a:lnTo>
                    <a:lnTo>
                      <a:pt x="192" y="59"/>
                    </a:lnTo>
                    <a:lnTo>
                      <a:pt x="194" y="48"/>
                    </a:lnTo>
                    <a:lnTo>
                      <a:pt x="188" y="48"/>
                    </a:lnTo>
                    <a:lnTo>
                      <a:pt x="186" y="45"/>
                    </a:lnTo>
                    <a:lnTo>
                      <a:pt x="177" y="45"/>
                    </a:lnTo>
                    <a:lnTo>
                      <a:pt x="169" y="44"/>
                    </a:lnTo>
                    <a:lnTo>
                      <a:pt x="166" y="45"/>
                    </a:lnTo>
                    <a:lnTo>
                      <a:pt x="160" y="55"/>
                    </a:lnTo>
                    <a:lnTo>
                      <a:pt x="163" y="61"/>
                    </a:lnTo>
                    <a:lnTo>
                      <a:pt x="156" y="61"/>
                    </a:lnTo>
                    <a:lnTo>
                      <a:pt x="154" y="62"/>
                    </a:lnTo>
                    <a:lnTo>
                      <a:pt x="148" y="61"/>
                    </a:lnTo>
                    <a:lnTo>
                      <a:pt x="148" y="56"/>
                    </a:lnTo>
                    <a:lnTo>
                      <a:pt x="145" y="53"/>
                    </a:lnTo>
                    <a:lnTo>
                      <a:pt x="148" y="42"/>
                    </a:lnTo>
                    <a:lnTo>
                      <a:pt x="150" y="26"/>
                    </a:lnTo>
                    <a:lnTo>
                      <a:pt x="147" y="24"/>
                    </a:lnTo>
                    <a:lnTo>
                      <a:pt x="150" y="18"/>
                    </a:lnTo>
                    <a:lnTo>
                      <a:pt x="147" y="15"/>
                    </a:lnTo>
                    <a:lnTo>
                      <a:pt x="138" y="12"/>
                    </a:lnTo>
                    <a:lnTo>
                      <a:pt x="138" y="9"/>
                    </a:lnTo>
                    <a:lnTo>
                      <a:pt x="133" y="7"/>
                    </a:lnTo>
                    <a:lnTo>
                      <a:pt x="127" y="0"/>
                    </a:lnTo>
                    <a:lnTo>
                      <a:pt x="115" y="3"/>
                    </a:lnTo>
                    <a:lnTo>
                      <a:pt x="113" y="9"/>
                    </a:lnTo>
                    <a:lnTo>
                      <a:pt x="118" y="13"/>
                    </a:lnTo>
                    <a:lnTo>
                      <a:pt x="121" y="27"/>
                    </a:lnTo>
                    <a:lnTo>
                      <a:pt x="121" y="36"/>
                    </a:lnTo>
                    <a:lnTo>
                      <a:pt x="115" y="42"/>
                    </a:lnTo>
                    <a:lnTo>
                      <a:pt x="110" y="41"/>
                    </a:lnTo>
                    <a:lnTo>
                      <a:pt x="107" y="33"/>
                    </a:lnTo>
                    <a:lnTo>
                      <a:pt x="103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2" name="Freeform 3394">
                <a:extLst>
                  <a:ext uri="{FF2B5EF4-FFF2-40B4-BE49-F238E27FC236}">
                    <a16:creationId xmlns:a16="http://schemas.microsoft.com/office/drawing/2014/main" id="{2C715175-D4A9-393F-616B-5938F9D18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260"/>
                <a:ext cx="127" cy="90"/>
              </a:xfrm>
              <a:custGeom>
                <a:avLst/>
                <a:gdLst>
                  <a:gd name="T0" fmla="*/ 107 w 254"/>
                  <a:gd name="T1" fmla="*/ 33 h 179"/>
                  <a:gd name="T2" fmla="*/ 115 w 254"/>
                  <a:gd name="T3" fmla="*/ 42 h 179"/>
                  <a:gd name="T4" fmla="*/ 121 w 254"/>
                  <a:gd name="T5" fmla="*/ 27 h 179"/>
                  <a:gd name="T6" fmla="*/ 113 w 254"/>
                  <a:gd name="T7" fmla="*/ 9 h 179"/>
                  <a:gd name="T8" fmla="*/ 127 w 254"/>
                  <a:gd name="T9" fmla="*/ 0 h 179"/>
                  <a:gd name="T10" fmla="*/ 138 w 254"/>
                  <a:gd name="T11" fmla="*/ 9 h 179"/>
                  <a:gd name="T12" fmla="*/ 147 w 254"/>
                  <a:gd name="T13" fmla="*/ 15 h 179"/>
                  <a:gd name="T14" fmla="*/ 147 w 254"/>
                  <a:gd name="T15" fmla="*/ 24 h 179"/>
                  <a:gd name="T16" fmla="*/ 148 w 254"/>
                  <a:gd name="T17" fmla="*/ 42 h 179"/>
                  <a:gd name="T18" fmla="*/ 148 w 254"/>
                  <a:gd name="T19" fmla="*/ 56 h 179"/>
                  <a:gd name="T20" fmla="*/ 154 w 254"/>
                  <a:gd name="T21" fmla="*/ 62 h 179"/>
                  <a:gd name="T22" fmla="*/ 163 w 254"/>
                  <a:gd name="T23" fmla="*/ 61 h 179"/>
                  <a:gd name="T24" fmla="*/ 166 w 254"/>
                  <a:gd name="T25" fmla="*/ 45 h 179"/>
                  <a:gd name="T26" fmla="*/ 177 w 254"/>
                  <a:gd name="T27" fmla="*/ 45 h 179"/>
                  <a:gd name="T28" fmla="*/ 188 w 254"/>
                  <a:gd name="T29" fmla="*/ 48 h 179"/>
                  <a:gd name="T30" fmla="*/ 192 w 254"/>
                  <a:gd name="T31" fmla="*/ 59 h 179"/>
                  <a:gd name="T32" fmla="*/ 203 w 254"/>
                  <a:gd name="T33" fmla="*/ 77 h 179"/>
                  <a:gd name="T34" fmla="*/ 195 w 254"/>
                  <a:gd name="T35" fmla="*/ 91 h 179"/>
                  <a:gd name="T36" fmla="*/ 200 w 254"/>
                  <a:gd name="T37" fmla="*/ 97 h 179"/>
                  <a:gd name="T38" fmla="*/ 213 w 254"/>
                  <a:gd name="T39" fmla="*/ 99 h 179"/>
                  <a:gd name="T40" fmla="*/ 224 w 254"/>
                  <a:gd name="T41" fmla="*/ 108 h 179"/>
                  <a:gd name="T42" fmla="*/ 230 w 254"/>
                  <a:gd name="T43" fmla="*/ 117 h 179"/>
                  <a:gd name="T44" fmla="*/ 239 w 254"/>
                  <a:gd name="T45" fmla="*/ 123 h 179"/>
                  <a:gd name="T46" fmla="*/ 245 w 254"/>
                  <a:gd name="T47" fmla="*/ 127 h 179"/>
                  <a:gd name="T48" fmla="*/ 251 w 254"/>
                  <a:gd name="T49" fmla="*/ 144 h 179"/>
                  <a:gd name="T50" fmla="*/ 239 w 254"/>
                  <a:gd name="T51" fmla="*/ 153 h 179"/>
                  <a:gd name="T52" fmla="*/ 220 w 254"/>
                  <a:gd name="T53" fmla="*/ 149 h 179"/>
                  <a:gd name="T54" fmla="*/ 207 w 254"/>
                  <a:gd name="T55" fmla="*/ 150 h 179"/>
                  <a:gd name="T56" fmla="*/ 203 w 254"/>
                  <a:gd name="T57" fmla="*/ 150 h 179"/>
                  <a:gd name="T58" fmla="*/ 186 w 254"/>
                  <a:gd name="T59" fmla="*/ 146 h 179"/>
                  <a:gd name="T60" fmla="*/ 169 w 254"/>
                  <a:gd name="T61" fmla="*/ 149 h 179"/>
                  <a:gd name="T62" fmla="*/ 151 w 254"/>
                  <a:gd name="T63" fmla="*/ 147 h 179"/>
                  <a:gd name="T64" fmla="*/ 144 w 254"/>
                  <a:gd name="T65" fmla="*/ 158 h 179"/>
                  <a:gd name="T66" fmla="*/ 136 w 254"/>
                  <a:gd name="T67" fmla="*/ 158 h 179"/>
                  <a:gd name="T68" fmla="*/ 127 w 254"/>
                  <a:gd name="T69" fmla="*/ 164 h 179"/>
                  <a:gd name="T70" fmla="*/ 115 w 254"/>
                  <a:gd name="T71" fmla="*/ 161 h 179"/>
                  <a:gd name="T72" fmla="*/ 113 w 254"/>
                  <a:gd name="T73" fmla="*/ 147 h 179"/>
                  <a:gd name="T74" fmla="*/ 101 w 254"/>
                  <a:gd name="T75" fmla="*/ 150 h 179"/>
                  <a:gd name="T76" fmla="*/ 88 w 254"/>
                  <a:gd name="T77" fmla="*/ 146 h 179"/>
                  <a:gd name="T78" fmla="*/ 78 w 254"/>
                  <a:gd name="T79" fmla="*/ 150 h 179"/>
                  <a:gd name="T80" fmla="*/ 74 w 254"/>
                  <a:gd name="T81" fmla="*/ 138 h 179"/>
                  <a:gd name="T82" fmla="*/ 63 w 254"/>
                  <a:gd name="T83" fmla="*/ 140 h 179"/>
                  <a:gd name="T84" fmla="*/ 57 w 254"/>
                  <a:gd name="T85" fmla="*/ 164 h 179"/>
                  <a:gd name="T86" fmla="*/ 45 w 254"/>
                  <a:gd name="T87" fmla="*/ 165 h 179"/>
                  <a:gd name="T88" fmla="*/ 42 w 254"/>
                  <a:gd name="T89" fmla="*/ 176 h 179"/>
                  <a:gd name="T90" fmla="*/ 28 w 254"/>
                  <a:gd name="T91" fmla="*/ 173 h 179"/>
                  <a:gd name="T92" fmla="*/ 12 w 254"/>
                  <a:gd name="T93" fmla="*/ 162 h 179"/>
                  <a:gd name="T94" fmla="*/ 9 w 254"/>
                  <a:gd name="T95" fmla="*/ 155 h 179"/>
                  <a:gd name="T96" fmla="*/ 0 w 254"/>
                  <a:gd name="T97" fmla="*/ 132 h 179"/>
                  <a:gd name="T98" fmla="*/ 27 w 254"/>
                  <a:gd name="T99" fmla="*/ 118 h 179"/>
                  <a:gd name="T100" fmla="*/ 47 w 254"/>
                  <a:gd name="T101" fmla="*/ 114 h 179"/>
                  <a:gd name="T102" fmla="*/ 54 w 254"/>
                  <a:gd name="T103" fmla="*/ 111 h 179"/>
                  <a:gd name="T104" fmla="*/ 71 w 254"/>
                  <a:gd name="T105" fmla="*/ 121 h 179"/>
                  <a:gd name="T106" fmla="*/ 74 w 254"/>
                  <a:gd name="T107" fmla="*/ 114 h 179"/>
                  <a:gd name="T108" fmla="*/ 77 w 254"/>
                  <a:gd name="T109" fmla="*/ 103 h 179"/>
                  <a:gd name="T110" fmla="*/ 75 w 254"/>
                  <a:gd name="T111" fmla="*/ 91 h 179"/>
                  <a:gd name="T112" fmla="*/ 65 w 254"/>
                  <a:gd name="T113" fmla="*/ 85 h 179"/>
                  <a:gd name="T114" fmla="*/ 56 w 254"/>
                  <a:gd name="T115" fmla="*/ 65 h 179"/>
                  <a:gd name="T116" fmla="*/ 69 w 254"/>
                  <a:gd name="T117" fmla="*/ 36 h 179"/>
                  <a:gd name="T118" fmla="*/ 75 w 254"/>
                  <a:gd name="T119" fmla="*/ 26 h 179"/>
                  <a:gd name="T120" fmla="*/ 92 w 254"/>
                  <a:gd name="T121" fmla="*/ 24 h 179"/>
                  <a:gd name="T122" fmla="*/ 104 w 254"/>
                  <a:gd name="T123" fmla="*/ 24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4" h="179">
                    <a:moveTo>
                      <a:pt x="103" y="27"/>
                    </a:moveTo>
                    <a:lnTo>
                      <a:pt x="107" y="33"/>
                    </a:lnTo>
                    <a:lnTo>
                      <a:pt x="110" y="41"/>
                    </a:lnTo>
                    <a:lnTo>
                      <a:pt x="115" y="42"/>
                    </a:lnTo>
                    <a:lnTo>
                      <a:pt x="121" y="36"/>
                    </a:lnTo>
                    <a:lnTo>
                      <a:pt x="121" y="27"/>
                    </a:lnTo>
                    <a:lnTo>
                      <a:pt x="118" y="13"/>
                    </a:lnTo>
                    <a:lnTo>
                      <a:pt x="113" y="9"/>
                    </a:lnTo>
                    <a:lnTo>
                      <a:pt x="115" y="3"/>
                    </a:lnTo>
                    <a:lnTo>
                      <a:pt x="127" y="0"/>
                    </a:lnTo>
                    <a:lnTo>
                      <a:pt x="133" y="7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47" y="15"/>
                    </a:lnTo>
                    <a:lnTo>
                      <a:pt x="150" y="18"/>
                    </a:lnTo>
                    <a:lnTo>
                      <a:pt x="147" y="24"/>
                    </a:lnTo>
                    <a:lnTo>
                      <a:pt x="150" y="26"/>
                    </a:lnTo>
                    <a:lnTo>
                      <a:pt x="148" y="42"/>
                    </a:lnTo>
                    <a:lnTo>
                      <a:pt x="145" y="53"/>
                    </a:lnTo>
                    <a:lnTo>
                      <a:pt x="148" y="56"/>
                    </a:lnTo>
                    <a:lnTo>
                      <a:pt x="148" y="61"/>
                    </a:lnTo>
                    <a:lnTo>
                      <a:pt x="154" y="62"/>
                    </a:lnTo>
                    <a:lnTo>
                      <a:pt x="156" y="61"/>
                    </a:lnTo>
                    <a:lnTo>
                      <a:pt x="163" y="61"/>
                    </a:lnTo>
                    <a:lnTo>
                      <a:pt x="160" y="55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77" y="45"/>
                    </a:lnTo>
                    <a:lnTo>
                      <a:pt x="186" y="45"/>
                    </a:lnTo>
                    <a:lnTo>
                      <a:pt x="188" y="48"/>
                    </a:lnTo>
                    <a:lnTo>
                      <a:pt x="194" y="48"/>
                    </a:lnTo>
                    <a:lnTo>
                      <a:pt x="192" y="59"/>
                    </a:lnTo>
                    <a:lnTo>
                      <a:pt x="195" y="67"/>
                    </a:lnTo>
                    <a:lnTo>
                      <a:pt x="203" y="77"/>
                    </a:lnTo>
                    <a:lnTo>
                      <a:pt x="203" y="83"/>
                    </a:lnTo>
                    <a:lnTo>
                      <a:pt x="195" y="91"/>
                    </a:lnTo>
                    <a:lnTo>
                      <a:pt x="192" y="97"/>
                    </a:lnTo>
                    <a:lnTo>
                      <a:pt x="200" y="97"/>
                    </a:lnTo>
                    <a:lnTo>
                      <a:pt x="206" y="100"/>
                    </a:lnTo>
                    <a:lnTo>
                      <a:pt x="213" y="99"/>
                    </a:lnTo>
                    <a:lnTo>
                      <a:pt x="223" y="103"/>
                    </a:lnTo>
                    <a:lnTo>
                      <a:pt x="224" y="108"/>
                    </a:lnTo>
                    <a:lnTo>
                      <a:pt x="230" y="111"/>
                    </a:lnTo>
                    <a:lnTo>
                      <a:pt x="230" y="117"/>
                    </a:lnTo>
                    <a:lnTo>
                      <a:pt x="235" y="118"/>
                    </a:lnTo>
                    <a:lnTo>
                      <a:pt x="239" y="123"/>
                    </a:lnTo>
                    <a:lnTo>
                      <a:pt x="239" y="127"/>
                    </a:lnTo>
                    <a:lnTo>
                      <a:pt x="245" y="127"/>
                    </a:lnTo>
                    <a:lnTo>
                      <a:pt x="251" y="138"/>
                    </a:lnTo>
                    <a:lnTo>
                      <a:pt x="251" y="144"/>
                    </a:lnTo>
                    <a:lnTo>
                      <a:pt x="254" y="149"/>
                    </a:lnTo>
                    <a:lnTo>
                      <a:pt x="239" y="153"/>
                    </a:lnTo>
                    <a:lnTo>
                      <a:pt x="224" y="155"/>
                    </a:lnTo>
                    <a:lnTo>
                      <a:pt x="220" y="149"/>
                    </a:lnTo>
                    <a:lnTo>
                      <a:pt x="213" y="149"/>
                    </a:lnTo>
                    <a:lnTo>
                      <a:pt x="207" y="150"/>
                    </a:lnTo>
                    <a:lnTo>
                      <a:pt x="206" y="155"/>
                    </a:lnTo>
                    <a:lnTo>
                      <a:pt x="203" y="150"/>
                    </a:lnTo>
                    <a:lnTo>
                      <a:pt x="192" y="149"/>
                    </a:lnTo>
                    <a:lnTo>
                      <a:pt x="186" y="146"/>
                    </a:lnTo>
                    <a:lnTo>
                      <a:pt x="182" y="152"/>
                    </a:lnTo>
                    <a:lnTo>
                      <a:pt x="169" y="149"/>
                    </a:lnTo>
                    <a:lnTo>
                      <a:pt x="162" y="150"/>
                    </a:lnTo>
                    <a:lnTo>
                      <a:pt x="151" y="147"/>
                    </a:lnTo>
                    <a:lnTo>
                      <a:pt x="145" y="150"/>
                    </a:lnTo>
                    <a:lnTo>
                      <a:pt x="144" y="158"/>
                    </a:lnTo>
                    <a:lnTo>
                      <a:pt x="139" y="161"/>
                    </a:lnTo>
                    <a:lnTo>
                      <a:pt x="136" y="158"/>
                    </a:lnTo>
                    <a:lnTo>
                      <a:pt x="130" y="158"/>
                    </a:lnTo>
                    <a:lnTo>
                      <a:pt x="127" y="164"/>
                    </a:lnTo>
                    <a:lnTo>
                      <a:pt x="124" y="159"/>
                    </a:lnTo>
                    <a:lnTo>
                      <a:pt x="115" y="161"/>
                    </a:lnTo>
                    <a:lnTo>
                      <a:pt x="116" y="155"/>
                    </a:lnTo>
                    <a:lnTo>
                      <a:pt x="113" y="147"/>
                    </a:lnTo>
                    <a:lnTo>
                      <a:pt x="106" y="147"/>
                    </a:lnTo>
                    <a:lnTo>
                      <a:pt x="101" y="150"/>
                    </a:lnTo>
                    <a:lnTo>
                      <a:pt x="97" y="149"/>
                    </a:lnTo>
                    <a:lnTo>
                      <a:pt x="88" y="146"/>
                    </a:lnTo>
                    <a:lnTo>
                      <a:pt x="85" y="149"/>
                    </a:lnTo>
                    <a:lnTo>
                      <a:pt x="78" y="150"/>
                    </a:lnTo>
                    <a:lnTo>
                      <a:pt x="74" y="147"/>
                    </a:lnTo>
                    <a:lnTo>
                      <a:pt x="74" y="138"/>
                    </a:lnTo>
                    <a:lnTo>
                      <a:pt x="69" y="138"/>
                    </a:lnTo>
                    <a:lnTo>
                      <a:pt x="63" y="140"/>
                    </a:lnTo>
                    <a:lnTo>
                      <a:pt x="65" y="164"/>
                    </a:lnTo>
                    <a:lnTo>
                      <a:pt x="57" y="164"/>
                    </a:lnTo>
                    <a:lnTo>
                      <a:pt x="51" y="167"/>
                    </a:lnTo>
                    <a:lnTo>
                      <a:pt x="45" y="165"/>
                    </a:lnTo>
                    <a:lnTo>
                      <a:pt x="42" y="170"/>
                    </a:lnTo>
                    <a:lnTo>
                      <a:pt x="42" y="176"/>
                    </a:lnTo>
                    <a:lnTo>
                      <a:pt x="37" y="179"/>
                    </a:lnTo>
                    <a:lnTo>
                      <a:pt x="28" y="173"/>
                    </a:lnTo>
                    <a:lnTo>
                      <a:pt x="31" y="167"/>
                    </a:lnTo>
                    <a:lnTo>
                      <a:pt x="12" y="162"/>
                    </a:lnTo>
                    <a:lnTo>
                      <a:pt x="9" y="158"/>
                    </a:lnTo>
                    <a:lnTo>
                      <a:pt x="9" y="155"/>
                    </a:lnTo>
                    <a:lnTo>
                      <a:pt x="4" y="138"/>
                    </a:lnTo>
                    <a:lnTo>
                      <a:pt x="0" y="132"/>
                    </a:lnTo>
                    <a:lnTo>
                      <a:pt x="4" y="129"/>
                    </a:lnTo>
                    <a:lnTo>
                      <a:pt x="27" y="118"/>
                    </a:lnTo>
                    <a:lnTo>
                      <a:pt x="40" y="111"/>
                    </a:lnTo>
                    <a:lnTo>
                      <a:pt x="47" y="114"/>
                    </a:lnTo>
                    <a:lnTo>
                      <a:pt x="50" y="111"/>
                    </a:lnTo>
                    <a:lnTo>
                      <a:pt x="54" y="111"/>
                    </a:lnTo>
                    <a:lnTo>
                      <a:pt x="59" y="127"/>
                    </a:lnTo>
                    <a:lnTo>
                      <a:pt x="71" y="121"/>
                    </a:lnTo>
                    <a:lnTo>
                      <a:pt x="78" y="118"/>
                    </a:lnTo>
                    <a:lnTo>
                      <a:pt x="74" y="114"/>
                    </a:lnTo>
                    <a:lnTo>
                      <a:pt x="72" y="102"/>
                    </a:lnTo>
                    <a:lnTo>
                      <a:pt x="77" y="103"/>
                    </a:lnTo>
                    <a:lnTo>
                      <a:pt x="78" y="91"/>
                    </a:lnTo>
                    <a:lnTo>
                      <a:pt x="75" y="91"/>
                    </a:lnTo>
                    <a:lnTo>
                      <a:pt x="75" y="83"/>
                    </a:lnTo>
                    <a:lnTo>
                      <a:pt x="65" y="85"/>
                    </a:lnTo>
                    <a:lnTo>
                      <a:pt x="56" y="74"/>
                    </a:lnTo>
                    <a:lnTo>
                      <a:pt x="56" y="65"/>
                    </a:lnTo>
                    <a:lnTo>
                      <a:pt x="66" y="61"/>
                    </a:lnTo>
                    <a:lnTo>
                      <a:pt x="69" y="36"/>
                    </a:lnTo>
                    <a:lnTo>
                      <a:pt x="75" y="30"/>
                    </a:lnTo>
                    <a:lnTo>
                      <a:pt x="75" y="26"/>
                    </a:lnTo>
                    <a:lnTo>
                      <a:pt x="88" y="26"/>
                    </a:lnTo>
                    <a:lnTo>
                      <a:pt x="92" y="24"/>
                    </a:lnTo>
                    <a:lnTo>
                      <a:pt x="98" y="26"/>
                    </a:lnTo>
                    <a:lnTo>
                      <a:pt x="104" y="24"/>
                    </a:lnTo>
                    <a:lnTo>
                      <a:pt x="103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3" name="Freeform 3395">
                <a:extLst>
                  <a:ext uri="{FF2B5EF4-FFF2-40B4-BE49-F238E27FC236}">
                    <a16:creationId xmlns:a16="http://schemas.microsoft.com/office/drawing/2014/main" id="{271D0E95-580D-0A7B-48AE-9403E088E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260"/>
                <a:ext cx="127" cy="90"/>
              </a:xfrm>
              <a:custGeom>
                <a:avLst/>
                <a:gdLst>
                  <a:gd name="T0" fmla="*/ 107 w 254"/>
                  <a:gd name="T1" fmla="*/ 33 h 179"/>
                  <a:gd name="T2" fmla="*/ 115 w 254"/>
                  <a:gd name="T3" fmla="*/ 42 h 179"/>
                  <a:gd name="T4" fmla="*/ 121 w 254"/>
                  <a:gd name="T5" fmla="*/ 27 h 179"/>
                  <a:gd name="T6" fmla="*/ 113 w 254"/>
                  <a:gd name="T7" fmla="*/ 9 h 179"/>
                  <a:gd name="T8" fmla="*/ 127 w 254"/>
                  <a:gd name="T9" fmla="*/ 0 h 179"/>
                  <a:gd name="T10" fmla="*/ 138 w 254"/>
                  <a:gd name="T11" fmla="*/ 9 h 179"/>
                  <a:gd name="T12" fmla="*/ 147 w 254"/>
                  <a:gd name="T13" fmla="*/ 15 h 179"/>
                  <a:gd name="T14" fmla="*/ 147 w 254"/>
                  <a:gd name="T15" fmla="*/ 24 h 179"/>
                  <a:gd name="T16" fmla="*/ 148 w 254"/>
                  <a:gd name="T17" fmla="*/ 42 h 179"/>
                  <a:gd name="T18" fmla="*/ 148 w 254"/>
                  <a:gd name="T19" fmla="*/ 56 h 179"/>
                  <a:gd name="T20" fmla="*/ 154 w 254"/>
                  <a:gd name="T21" fmla="*/ 62 h 179"/>
                  <a:gd name="T22" fmla="*/ 163 w 254"/>
                  <a:gd name="T23" fmla="*/ 61 h 179"/>
                  <a:gd name="T24" fmla="*/ 166 w 254"/>
                  <a:gd name="T25" fmla="*/ 45 h 179"/>
                  <a:gd name="T26" fmla="*/ 177 w 254"/>
                  <a:gd name="T27" fmla="*/ 45 h 179"/>
                  <a:gd name="T28" fmla="*/ 188 w 254"/>
                  <a:gd name="T29" fmla="*/ 48 h 179"/>
                  <a:gd name="T30" fmla="*/ 192 w 254"/>
                  <a:gd name="T31" fmla="*/ 59 h 179"/>
                  <a:gd name="T32" fmla="*/ 203 w 254"/>
                  <a:gd name="T33" fmla="*/ 77 h 179"/>
                  <a:gd name="T34" fmla="*/ 195 w 254"/>
                  <a:gd name="T35" fmla="*/ 91 h 179"/>
                  <a:gd name="T36" fmla="*/ 200 w 254"/>
                  <a:gd name="T37" fmla="*/ 97 h 179"/>
                  <a:gd name="T38" fmla="*/ 213 w 254"/>
                  <a:gd name="T39" fmla="*/ 99 h 179"/>
                  <a:gd name="T40" fmla="*/ 224 w 254"/>
                  <a:gd name="T41" fmla="*/ 108 h 179"/>
                  <a:gd name="T42" fmla="*/ 230 w 254"/>
                  <a:gd name="T43" fmla="*/ 117 h 179"/>
                  <a:gd name="T44" fmla="*/ 239 w 254"/>
                  <a:gd name="T45" fmla="*/ 123 h 179"/>
                  <a:gd name="T46" fmla="*/ 245 w 254"/>
                  <a:gd name="T47" fmla="*/ 127 h 179"/>
                  <a:gd name="T48" fmla="*/ 251 w 254"/>
                  <a:gd name="T49" fmla="*/ 144 h 179"/>
                  <a:gd name="T50" fmla="*/ 239 w 254"/>
                  <a:gd name="T51" fmla="*/ 153 h 179"/>
                  <a:gd name="T52" fmla="*/ 220 w 254"/>
                  <a:gd name="T53" fmla="*/ 149 h 179"/>
                  <a:gd name="T54" fmla="*/ 207 w 254"/>
                  <a:gd name="T55" fmla="*/ 150 h 179"/>
                  <a:gd name="T56" fmla="*/ 203 w 254"/>
                  <a:gd name="T57" fmla="*/ 150 h 179"/>
                  <a:gd name="T58" fmla="*/ 186 w 254"/>
                  <a:gd name="T59" fmla="*/ 146 h 179"/>
                  <a:gd name="T60" fmla="*/ 169 w 254"/>
                  <a:gd name="T61" fmla="*/ 149 h 179"/>
                  <a:gd name="T62" fmla="*/ 151 w 254"/>
                  <a:gd name="T63" fmla="*/ 147 h 179"/>
                  <a:gd name="T64" fmla="*/ 144 w 254"/>
                  <a:gd name="T65" fmla="*/ 158 h 179"/>
                  <a:gd name="T66" fmla="*/ 136 w 254"/>
                  <a:gd name="T67" fmla="*/ 158 h 179"/>
                  <a:gd name="T68" fmla="*/ 127 w 254"/>
                  <a:gd name="T69" fmla="*/ 164 h 179"/>
                  <a:gd name="T70" fmla="*/ 115 w 254"/>
                  <a:gd name="T71" fmla="*/ 161 h 179"/>
                  <a:gd name="T72" fmla="*/ 113 w 254"/>
                  <a:gd name="T73" fmla="*/ 147 h 179"/>
                  <a:gd name="T74" fmla="*/ 101 w 254"/>
                  <a:gd name="T75" fmla="*/ 150 h 179"/>
                  <a:gd name="T76" fmla="*/ 88 w 254"/>
                  <a:gd name="T77" fmla="*/ 146 h 179"/>
                  <a:gd name="T78" fmla="*/ 78 w 254"/>
                  <a:gd name="T79" fmla="*/ 150 h 179"/>
                  <a:gd name="T80" fmla="*/ 74 w 254"/>
                  <a:gd name="T81" fmla="*/ 138 h 179"/>
                  <a:gd name="T82" fmla="*/ 63 w 254"/>
                  <a:gd name="T83" fmla="*/ 140 h 179"/>
                  <a:gd name="T84" fmla="*/ 57 w 254"/>
                  <a:gd name="T85" fmla="*/ 164 h 179"/>
                  <a:gd name="T86" fmla="*/ 45 w 254"/>
                  <a:gd name="T87" fmla="*/ 165 h 179"/>
                  <a:gd name="T88" fmla="*/ 42 w 254"/>
                  <a:gd name="T89" fmla="*/ 176 h 179"/>
                  <a:gd name="T90" fmla="*/ 28 w 254"/>
                  <a:gd name="T91" fmla="*/ 173 h 179"/>
                  <a:gd name="T92" fmla="*/ 12 w 254"/>
                  <a:gd name="T93" fmla="*/ 162 h 179"/>
                  <a:gd name="T94" fmla="*/ 9 w 254"/>
                  <a:gd name="T95" fmla="*/ 155 h 179"/>
                  <a:gd name="T96" fmla="*/ 0 w 254"/>
                  <a:gd name="T97" fmla="*/ 132 h 179"/>
                  <a:gd name="T98" fmla="*/ 27 w 254"/>
                  <a:gd name="T99" fmla="*/ 118 h 179"/>
                  <a:gd name="T100" fmla="*/ 47 w 254"/>
                  <a:gd name="T101" fmla="*/ 114 h 179"/>
                  <a:gd name="T102" fmla="*/ 54 w 254"/>
                  <a:gd name="T103" fmla="*/ 111 h 179"/>
                  <a:gd name="T104" fmla="*/ 71 w 254"/>
                  <a:gd name="T105" fmla="*/ 121 h 179"/>
                  <a:gd name="T106" fmla="*/ 74 w 254"/>
                  <a:gd name="T107" fmla="*/ 114 h 179"/>
                  <a:gd name="T108" fmla="*/ 77 w 254"/>
                  <a:gd name="T109" fmla="*/ 103 h 179"/>
                  <a:gd name="T110" fmla="*/ 75 w 254"/>
                  <a:gd name="T111" fmla="*/ 91 h 179"/>
                  <a:gd name="T112" fmla="*/ 65 w 254"/>
                  <a:gd name="T113" fmla="*/ 85 h 179"/>
                  <a:gd name="T114" fmla="*/ 56 w 254"/>
                  <a:gd name="T115" fmla="*/ 65 h 179"/>
                  <a:gd name="T116" fmla="*/ 69 w 254"/>
                  <a:gd name="T117" fmla="*/ 36 h 179"/>
                  <a:gd name="T118" fmla="*/ 75 w 254"/>
                  <a:gd name="T119" fmla="*/ 26 h 179"/>
                  <a:gd name="T120" fmla="*/ 92 w 254"/>
                  <a:gd name="T121" fmla="*/ 24 h 179"/>
                  <a:gd name="T122" fmla="*/ 104 w 254"/>
                  <a:gd name="T123" fmla="*/ 24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4" h="179">
                    <a:moveTo>
                      <a:pt x="103" y="27"/>
                    </a:moveTo>
                    <a:lnTo>
                      <a:pt x="107" y="33"/>
                    </a:lnTo>
                    <a:lnTo>
                      <a:pt x="110" y="41"/>
                    </a:lnTo>
                    <a:lnTo>
                      <a:pt x="115" y="42"/>
                    </a:lnTo>
                    <a:lnTo>
                      <a:pt x="121" y="36"/>
                    </a:lnTo>
                    <a:lnTo>
                      <a:pt x="121" y="27"/>
                    </a:lnTo>
                    <a:lnTo>
                      <a:pt x="118" y="13"/>
                    </a:lnTo>
                    <a:lnTo>
                      <a:pt x="113" y="9"/>
                    </a:lnTo>
                    <a:lnTo>
                      <a:pt x="115" y="3"/>
                    </a:lnTo>
                    <a:lnTo>
                      <a:pt x="127" y="0"/>
                    </a:lnTo>
                    <a:lnTo>
                      <a:pt x="133" y="7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47" y="15"/>
                    </a:lnTo>
                    <a:lnTo>
                      <a:pt x="150" y="18"/>
                    </a:lnTo>
                    <a:lnTo>
                      <a:pt x="147" y="24"/>
                    </a:lnTo>
                    <a:lnTo>
                      <a:pt x="150" y="26"/>
                    </a:lnTo>
                    <a:lnTo>
                      <a:pt x="148" y="42"/>
                    </a:lnTo>
                    <a:lnTo>
                      <a:pt x="145" y="53"/>
                    </a:lnTo>
                    <a:lnTo>
                      <a:pt x="148" y="56"/>
                    </a:lnTo>
                    <a:lnTo>
                      <a:pt x="148" y="61"/>
                    </a:lnTo>
                    <a:lnTo>
                      <a:pt x="154" y="62"/>
                    </a:lnTo>
                    <a:lnTo>
                      <a:pt x="156" y="61"/>
                    </a:lnTo>
                    <a:lnTo>
                      <a:pt x="163" y="61"/>
                    </a:lnTo>
                    <a:lnTo>
                      <a:pt x="160" y="55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77" y="45"/>
                    </a:lnTo>
                    <a:lnTo>
                      <a:pt x="186" y="45"/>
                    </a:lnTo>
                    <a:lnTo>
                      <a:pt x="188" y="48"/>
                    </a:lnTo>
                    <a:lnTo>
                      <a:pt x="194" y="48"/>
                    </a:lnTo>
                    <a:lnTo>
                      <a:pt x="192" y="59"/>
                    </a:lnTo>
                    <a:lnTo>
                      <a:pt x="195" y="67"/>
                    </a:lnTo>
                    <a:lnTo>
                      <a:pt x="203" y="77"/>
                    </a:lnTo>
                    <a:lnTo>
                      <a:pt x="203" y="83"/>
                    </a:lnTo>
                    <a:lnTo>
                      <a:pt x="195" y="91"/>
                    </a:lnTo>
                    <a:lnTo>
                      <a:pt x="192" y="97"/>
                    </a:lnTo>
                    <a:lnTo>
                      <a:pt x="200" y="97"/>
                    </a:lnTo>
                    <a:lnTo>
                      <a:pt x="206" y="100"/>
                    </a:lnTo>
                    <a:lnTo>
                      <a:pt x="213" y="99"/>
                    </a:lnTo>
                    <a:lnTo>
                      <a:pt x="223" y="103"/>
                    </a:lnTo>
                    <a:lnTo>
                      <a:pt x="224" y="108"/>
                    </a:lnTo>
                    <a:lnTo>
                      <a:pt x="230" y="111"/>
                    </a:lnTo>
                    <a:lnTo>
                      <a:pt x="230" y="117"/>
                    </a:lnTo>
                    <a:lnTo>
                      <a:pt x="235" y="118"/>
                    </a:lnTo>
                    <a:lnTo>
                      <a:pt x="239" y="123"/>
                    </a:lnTo>
                    <a:lnTo>
                      <a:pt x="239" y="127"/>
                    </a:lnTo>
                    <a:lnTo>
                      <a:pt x="245" y="127"/>
                    </a:lnTo>
                    <a:lnTo>
                      <a:pt x="251" y="138"/>
                    </a:lnTo>
                    <a:lnTo>
                      <a:pt x="251" y="144"/>
                    </a:lnTo>
                    <a:lnTo>
                      <a:pt x="254" y="149"/>
                    </a:lnTo>
                    <a:lnTo>
                      <a:pt x="239" y="153"/>
                    </a:lnTo>
                    <a:lnTo>
                      <a:pt x="224" y="155"/>
                    </a:lnTo>
                    <a:lnTo>
                      <a:pt x="220" y="149"/>
                    </a:lnTo>
                    <a:lnTo>
                      <a:pt x="213" y="149"/>
                    </a:lnTo>
                    <a:lnTo>
                      <a:pt x="207" y="150"/>
                    </a:lnTo>
                    <a:lnTo>
                      <a:pt x="206" y="155"/>
                    </a:lnTo>
                    <a:lnTo>
                      <a:pt x="203" y="150"/>
                    </a:lnTo>
                    <a:lnTo>
                      <a:pt x="192" y="149"/>
                    </a:lnTo>
                    <a:lnTo>
                      <a:pt x="186" y="146"/>
                    </a:lnTo>
                    <a:lnTo>
                      <a:pt x="182" y="152"/>
                    </a:lnTo>
                    <a:lnTo>
                      <a:pt x="169" y="149"/>
                    </a:lnTo>
                    <a:lnTo>
                      <a:pt x="162" y="150"/>
                    </a:lnTo>
                    <a:lnTo>
                      <a:pt x="151" y="147"/>
                    </a:lnTo>
                    <a:lnTo>
                      <a:pt x="145" y="150"/>
                    </a:lnTo>
                    <a:lnTo>
                      <a:pt x="144" y="158"/>
                    </a:lnTo>
                    <a:lnTo>
                      <a:pt x="139" y="161"/>
                    </a:lnTo>
                    <a:lnTo>
                      <a:pt x="136" y="158"/>
                    </a:lnTo>
                    <a:lnTo>
                      <a:pt x="130" y="158"/>
                    </a:lnTo>
                    <a:lnTo>
                      <a:pt x="127" y="164"/>
                    </a:lnTo>
                    <a:lnTo>
                      <a:pt x="124" y="159"/>
                    </a:lnTo>
                    <a:lnTo>
                      <a:pt x="115" y="161"/>
                    </a:lnTo>
                    <a:lnTo>
                      <a:pt x="116" y="155"/>
                    </a:lnTo>
                    <a:lnTo>
                      <a:pt x="113" y="147"/>
                    </a:lnTo>
                    <a:lnTo>
                      <a:pt x="106" y="147"/>
                    </a:lnTo>
                    <a:lnTo>
                      <a:pt x="101" y="150"/>
                    </a:lnTo>
                    <a:lnTo>
                      <a:pt x="97" y="149"/>
                    </a:lnTo>
                    <a:lnTo>
                      <a:pt x="88" y="146"/>
                    </a:lnTo>
                    <a:lnTo>
                      <a:pt x="85" y="149"/>
                    </a:lnTo>
                    <a:lnTo>
                      <a:pt x="78" y="150"/>
                    </a:lnTo>
                    <a:lnTo>
                      <a:pt x="74" y="147"/>
                    </a:lnTo>
                    <a:lnTo>
                      <a:pt x="74" y="138"/>
                    </a:lnTo>
                    <a:lnTo>
                      <a:pt x="69" y="138"/>
                    </a:lnTo>
                    <a:lnTo>
                      <a:pt x="63" y="140"/>
                    </a:lnTo>
                    <a:lnTo>
                      <a:pt x="65" y="164"/>
                    </a:lnTo>
                    <a:lnTo>
                      <a:pt x="57" y="164"/>
                    </a:lnTo>
                    <a:lnTo>
                      <a:pt x="51" y="167"/>
                    </a:lnTo>
                    <a:lnTo>
                      <a:pt x="45" y="165"/>
                    </a:lnTo>
                    <a:lnTo>
                      <a:pt x="42" y="170"/>
                    </a:lnTo>
                    <a:lnTo>
                      <a:pt x="42" y="176"/>
                    </a:lnTo>
                    <a:lnTo>
                      <a:pt x="37" y="179"/>
                    </a:lnTo>
                    <a:lnTo>
                      <a:pt x="28" y="173"/>
                    </a:lnTo>
                    <a:lnTo>
                      <a:pt x="31" y="167"/>
                    </a:lnTo>
                    <a:lnTo>
                      <a:pt x="12" y="162"/>
                    </a:lnTo>
                    <a:lnTo>
                      <a:pt x="9" y="158"/>
                    </a:lnTo>
                    <a:lnTo>
                      <a:pt x="9" y="155"/>
                    </a:lnTo>
                    <a:lnTo>
                      <a:pt x="4" y="138"/>
                    </a:lnTo>
                    <a:lnTo>
                      <a:pt x="0" y="132"/>
                    </a:lnTo>
                    <a:lnTo>
                      <a:pt x="4" y="129"/>
                    </a:lnTo>
                    <a:lnTo>
                      <a:pt x="27" y="118"/>
                    </a:lnTo>
                    <a:lnTo>
                      <a:pt x="40" y="111"/>
                    </a:lnTo>
                    <a:lnTo>
                      <a:pt x="47" y="114"/>
                    </a:lnTo>
                    <a:lnTo>
                      <a:pt x="50" y="111"/>
                    </a:lnTo>
                    <a:lnTo>
                      <a:pt x="54" y="111"/>
                    </a:lnTo>
                    <a:lnTo>
                      <a:pt x="59" y="127"/>
                    </a:lnTo>
                    <a:lnTo>
                      <a:pt x="71" y="121"/>
                    </a:lnTo>
                    <a:lnTo>
                      <a:pt x="78" y="118"/>
                    </a:lnTo>
                    <a:lnTo>
                      <a:pt x="74" y="114"/>
                    </a:lnTo>
                    <a:lnTo>
                      <a:pt x="72" y="102"/>
                    </a:lnTo>
                    <a:lnTo>
                      <a:pt x="77" y="103"/>
                    </a:lnTo>
                    <a:lnTo>
                      <a:pt x="78" y="91"/>
                    </a:lnTo>
                    <a:lnTo>
                      <a:pt x="75" y="91"/>
                    </a:lnTo>
                    <a:lnTo>
                      <a:pt x="75" y="83"/>
                    </a:lnTo>
                    <a:lnTo>
                      <a:pt x="65" y="85"/>
                    </a:lnTo>
                    <a:lnTo>
                      <a:pt x="56" y="74"/>
                    </a:lnTo>
                    <a:lnTo>
                      <a:pt x="56" y="65"/>
                    </a:lnTo>
                    <a:lnTo>
                      <a:pt x="66" y="61"/>
                    </a:lnTo>
                    <a:lnTo>
                      <a:pt x="69" y="36"/>
                    </a:lnTo>
                    <a:lnTo>
                      <a:pt x="75" y="30"/>
                    </a:lnTo>
                    <a:lnTo>
                      <a:pt x="75" y="26"/>
                    </a:lnTo>
                    <a:lnTo>
                      <a:pt x="88" y="26"/>
                    </a:lnTo>
                    <a:lnTo>
                      <a:pt x="92" y="24"/>
                    </a:lnTo>
                    <a:lnTo>
                      <a:pt x="98" y="26"/>
                    </a:lnTo>
                    <a:lnTo>
                      <a:pt x="104" y="24"/>
                    </a:lnTo>
                    <a:lnTo>
                      <a:pt x="103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4" name="Freeform 3396">
                <a:extLst>
                  <a:ext uri="{FF2B5EF4-FFF2-40B4-BE49-F238E27FC236}">
                    <a16:creationId xmlns:a16="http://schemas.microsoft.com/office/drawing/2014/main" id="{E8DC2089-331F-82E2-F318-DD30A0522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1150"/>
                <a:ext cx="126" cy="131"/>
              </a:xfrm>
              <a:custGeom>
                <a:avLst/>
                <a:gdLst>
                  <a:gd name="T0" fmla="*/ 247 w 252"/>
                  <a:gd name="T1" fmla="*/ 36 h 261"/>
                  <a:gd name="T2" fmla="*/ 235 w 252"/>
                  <a:gd name="T3" fmla="*/ 30 h 261"/>
                  <a:gd name="T4" fmla="*/ 229 w 252"/>
                  <a:gd name="T5" fmla="*/ 9 h 261"/>
                  <a:gd name="T6" fmla="*/ 211 w 252"/>
                  <a:gd name="T7" fmla="*/ 14 h 261"/>
                  <a:gd name="T8" fmla="*/ 196 w 252"/>
                  <a:gd name="T9" fmla="*/ 38 h 261"/>
                  <a:gd name="T10" fmla="*/ 185 w 252"/>
                  <a:gd name="T11" fmla="*/ 49 h 261"/>
                  <a:gd name="T12" fmla="*/ 158 w 252"/>
                  <a:gd name="T13" fmla="*/ 49 h 261"/>
                  <a:gd name="T14" fmla="*/ 150 w 252"/>
                  <a:gd name="T15" fmla="*/ 55 h 261"/>
                  <a:gd name="T16" fmla="*/ 130 w 252"/>
                  <a:gd name="T17" fmla="*/ 58 h 261"/>
                  <a:gd name="T18" fmla="*/ 112 w 252"/>
                  <a:gd name="T19" fmla="*/ 58 h 261"/>
                  <a:gd name="T20" fmla="*/ 92 w 252"/>
                  <a:gd name="T21" fmla="*/ 52 h 261"/>
                  <a:gd name="T22" fmla="*/ 71 w 252"/>
                  <a:gd name="T23" fmla="*/ 58 h 261"/>
                  <a:gd name="T24" fmla="*/ 57 w 252"/>
                  <a:gd name="T25" fmla="*/ 62 h 261"/>
                  <a:gd name="T26" fmla="*/ 50 w 252"/>
                  <a:gd name="T27" fmla="*/ 77 h 261"/>
                  <a:gd name="T28" fmla="*/ 39 w 252"/>
                  <a:gd name="T29" fmla="*/ 88 h 261"/>
                  <a:gd name="T30" fmla="*/ 17 w 252"/>
                  <a:gd name="T31" fmla="*/ 77 h 261"/>
                  <a:gd name="T32" fmla="*/ 18 w 252"/>
                  <a:gd name="T33" fmla="*/ 88 h 261"/>
                  <a:gd name="T34" fmla="*/ 3 w 252"/>
                  <a:gd name="T35" fmla="*/ 102 h 261"/>
                  <a:gd name="T36" fmla="*/ 6 w 252"/>
                  <a:gd name="T37" fmla="*/ 117 h 261"/>
                  <a:gd name="T38" fmla="*/ 7 w 252"/>
                  <a:gd name="T39" fmla="*/ 125 h 261"/>
                  <a:gd name="T40" fmla="*/ 27 w 252"/>
                  <a:gd name="T41" fmla="*/ 128 h 261"/>
                  <a:gd name="T42" fmla="*/ 18 w 252"/>
                  <a:gd name="T43" fmla="*/ 146 h 261"/>
                  <a:gd name="T44" fmla="*/ 4 w 252"/>
                  <a:gd name="T45" fmla="*/ 156 h 261"/>
                  <a:gd name="T46" fmla="*/ 21 w 252"/>
                  <a:gd name="T47" fmla="*/ 175 h 261"/>
                  <a:gd name="T48" fmla="*/ 47 w 252"/>
                  <a:gd name="T49" fmla="*/ 185 h 261"/>
                  <a:gd name="T50" fmla="*/ 68 w 252"/>
                  <a:gd name="T51" fmla="*/ 182 h 261"/>
                  <a:gd name="T52" fmla="*/ 80 w 252"/>
                  <a:gd name="T53" fmla="*/ 188 h 261"/>
                  <a:gd name="T54" fmla="*/ 79 w 252"/>
                  <a:gd name="T55" fmla="*/ 201 h 261"/>
                  <a:gd name="T56" fmla="*/ 79 w 252"/>
                  <a:gd name="T57" fmla="*/ 219 h 261"/>
                  <a:gd name="T58" fmla="*/ 65 w 252"/>
                  <a:gd name="T59" fmla="*/ 228 h 261"/>
                  <a:gd name="T60" fmla="*/ 74 w 252"/>
                  <a:gd name="T61" fmla="*/ 246 h 261"/>
                  <a:gd name="T62" fmla="*/ 91 w 252"/>
                  <a:gd name="T63" fmla="*/ 261 h 261"/>
                  <a:gd name="T64" fmla="*/ 108 w 252"/>
                  <a:gd name="T65" fmla="*/ 252 h 261"/>
                  <a:gd name="T66" fmla="*/ 114 w 252"/>
                  <a:gd name="T67" fmla="*/ 231 h 261"/>
                  <a:gd name="T68" fmla="*/ 139 w 252"/>
                  <a:gd name="T69" fmla="*/ 219 h 261"/>
                  <a:gd name="T70" fmla="*/ 153 w 252"/>
                  <a:gd name="T71" fmla="*/ 211 h 261"/>
                  <a:gd name="T72" fmla="*/ 150 w 252"/>
                  <a:gd name="T73" fmla="*/ 193 h 261"/>
                  <a:gd name="T74" fmla="*/ 139 w 252"/>
                  <a:gd name="T75" fmla="*/ 187 h 261"/>
                  <a:gd name="T76" fmla="*/ 136 w 252"/>
                  <a:gd name="T77" fmla="*/ 172 h 261"/>
                  <a:gd name="T78" fmla="*/ 136 w 252"/>
                  <a:gd name="T79" fmla="*/ 146 h 261"/>
                  <a:gd name="T80" fmla="*/ 149 w 252"/>
                  <a:gd name="T81" fmla="*/ 140 h 261"/>
                  <a:gd name="T82" fmla="*/ 171 w 252"/>
                  <a:gd name="T83" fmla="*/ 146 h 261"/>
                  <a:gd name="T84" fmla="*/ 191 w 252"/>
                  <a:gd name="T85" fmla="*/ 141 h 261"/>
                  <a:gd name="T86" fmla="*/ 212 w 252"/>
                  <a:gd name="T87" fmla="*/ 143 h 261"/>
                  <a:gd name="T88" fmla="*/ 221 w 252"/>
                  <a:gd name="T89" fmla="*/ 122 h 261"/>
                  <a:gd name="T90" fmla="*/ 227 w 252"/>
                  <a:gd name="T91" fmla="*/ 91 h 261"/>
                  <a:gd name="T92" fmla="*/ 220 w 252"/>
                  <a:gd name="T93" fmla="*/ 79 h 261"/>
                  <a:gd name="T94" fmla="*/ 226 w 252"/>
                  <a:gd name="T95" fmla="*/ 62 h 261"/>
                  <a:gd name="T96" fmla="*/ 240 w 252"/>
                  <a:gd name="T97" fmla="*/ 55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2" h="261">
                    <a:moveTo>
                      <a:pt x="252" y="44"/>
                    </a:moveTo>
                    <a:lnTo>
                      <a:pt x="250" y="38"/>
                    </a:lnTo>
                    <a:lnTo>
                      <a:pt x="247" y="36"/>
                    </a:lnTo>
                    <a:lnTo>
                      <a:pt x="244" y="30"/>
                    </a:lnTo>
                    <a:lnTo>
                      <a:pt x="238" y="33"/>
                    </a:lnTo>
                    <a:lnTo>
                      <a:pt x="235" y="30"/>
                    </a:lnTo>
                    <a:lnTo>
                      <a:pt x="238" y="27"/>
                    </a:lnTo>
                    <a:lnTo>
                      <a:pt x="232" y="21"/>
                    </a:lnTo>
                    <a:lnTo>
                      <a:pt x="229" y="9"/>
                    </a:lnTo>
                    <a:lnTo>
                      <a:pt x="232" y="5"/>
                    </a:lnTo>
                    <a:lnTo>
                      <a:pt x="215" y="0"/>
                    </a:lnTo>
                    <a:lnTo>
                      <a:pt x="211" y="14"/>
                    </a:lnTo>
                    <a:lnTo>
                      <a:pt x="203" y="15"/>
                    </a:lnTo>
                    <a:lnTo>
                      <a:pt x="199" y="32"/>
                    </a:lnTo>
                    <a:lnTo>
                      <a:pt x="196" y="38"/>
                    </a:lnTo>
                    <a:lnTo>
                      <a:pt x="190" y="36"/>
                    </a:lnTo>
                    <a:lnTo>
                      <a:pt x="185" y="39"/>
                    </a:lnTo>
                    <a:lnTo>
                      <a:pt x="185" y="49"/>
                    </a:lnTo>
                    <a:lnTo>
                      <a:pt x="171" y="46"/>
                    </a:lnTo>
                    <a:lnTo>
                      <a:pt x="171" y="52"/>
                    </a:lnTo>
                    <a:lnTo>
                      <a:pt x="158" y="49"/>
                    </a:lnTo>
                    <a:lnTo>
                      <a:pt x="153" y="44"/>
                    </a:lnTo>
                    <a:lnTo>
                      <a:pt x="150" y="49"/>
                    </a:lnTo>
                    <a:lnTo>
                      <a:pt x="150" y="55"/>
                    </a:lnTo>
                    <a:lnTo>
                      <a:pt x="141" y="53"/>
                    </a:lnTo>
                    <a:lnTo>
                      <a:pt x="135" y="59"/>
                    </a:lnTo>
                    <a:lnTo>
                      <a:pt x="130" y="58"/>
                    </a:lnTo>
                    <a:lnTo>
                      <a:pt x="127" y="62"/>
                    </a:lnTo>
                    <a:lnTo>
                      <a:pt x="121" y="64"/>
                    </a:lnTo>
                    <a:lnTo>
                      <a:pt x="112" y="58"/>
                    </a:lnTo>
                    <a:lnTo>
                      <a:pt x="109" y="61"/>
                    </a:lnTo>
                    <a:lnTo>
                      <a:pt x="103" y="61"/>
                    </a:lnTo>
                    <a:lnTo>
                      <a:pt x="92" y="52"/>
                    </a:lnTo>
                    <a:lnTo>
                      <a:pt x="86" y="61"/>
                    </a:lnTo>
                    <a:lnTo>
                      <a:pt x="77" y="52"/>
                    </a:lnTo>
                    <a:lnTo>
                      <a:pt x="71" y="58"/>
                    </a:lnTo>
                    <a:lnTo>
                      <a:pt x="64" y="59"/>
                    </a:lnTo>
                    <a:lnTo>
                      <a:pt x="59" y="58"/>
                    </a:lnTo>
                    <a:lnTo>
                      <a:pt x="57" y="62"/>
                    </a:lnTo>
                    <a:lnTo>
                      <a:pt x="59" y="67"/>
                    </a:lnTo>
                    <a:lnTo>
                      <a:pt x="57" y="74"/>
                    </a:lnTo>
                    <a:lnTo>
                      <a:pt x="50" y="77"/>
                    </a:lnTo>
                    <a:lnTo>
                      <a:pt x="44" y="79"/>
                    </a:lnTo>
                    <a:lnTo>
                      <a:pt x="42" y="88"/>
                    </a:lnTo>
                    <a:lnTo>
                      <a:pt x="39" y="88"/>
                    </a:lnTo>
                    <a:lnTo>
                      <a:pt x="39" y="85"/>
                    </a:lnTo>
                    <a:lnTo>
                      <a:pt x="29" y="84"/>
                    </a:lnTo>
                    <a:lnTo>
                      <a:pt x="17" y="77"/>
                    </a:lnTo>
                    <a:lnTo>
                      <a:pt x="13" y="82"/>
                    </a:lnTo>
                    <a:lnTo>
                      <a:pt x="20" y="85"/>
                    </a:lnTo>
                    <a:lnTo>
                      <a:pt x="18" y="88"/>
                    </a:lnTo>
                    <a:lnTo>
                      <a:pt x="4" y="85"/>
                    </a:lnTo>
                    <a:lnTo>
                      <a:pt x="0" y="90"/>
                    </a:lnTo>
                    <a:lnTo>
                      <a:pt x="3" y="102"/>
                    </a:lnTo>
                    <a:lnTo>
                      <a:pt x="6" y="106"/>
                    </a:lnTo>
                    <a:lnTo>
                      <a:pt x="1" y="114"/>
                    </a:lnTo>
                    <a:lnTo>
                      <a:pt x="6" y="117"/>
                    </a:lnTo>
                    <a:lnTo>
                      <a:pt x="3" y="122"/>
                    </a:lnTo>
                    <a:lnTo>
                      <a:pt x="3" y="125"/>
                    </a:lnTo>
                    <a:lnTo>
                      <a:pt x="7" y="125"/>
                    </a:lnTo>
                    <a:lnTo>
                      <a:pt x="13" y="119"/>
                    </a:lnTo>
                    <a:lnTo>
                      <a:pt x="27" y="119"/>
                    </a:lnTo>
                    <a:lnTo>
                      <a:pt x="27" y="128"/>
                    </a:lnTo>
                    <a:lnTo>
                      <a:pt x="24" y="137"/>
                    </a:lnTo>
                    <a:lnTo>
                      <a:pt x="17" y="138"/>
                    </a:lnTo>
                    <a:lnTo>
                      <a:pt x="18" y="146"/>
                    </a:lnTo>
                    <a:lnTo>
                      <a:pt x="21" y="146"/>
                    </a:lnTo>
                    <a:lnTo>
                      <a:pt x="9" y="150"/>
                    </a:lnTo>
                    <a:lnTo>
                      <a:pt x="4" y="156"/>
                    </a:lnTo>
                    <a:lnTo>
                      <a:pt x="4" y="167"/>
                    </a:lnTo>
                    <a:lnTo>
                      <a:pt x="10" y="169"/>
                    </a:lnTo>
                    <a:lnTo>
                      <a:pt x="21" y="175"/>
                    </a:lnTo>
                    <a:lnTo>
                      <a:pt x="33" y="187"/>
                    </a:lnTo>
                    <a:lnTo>
                      <a:pt x="41" y="179"/>
                    </a:lnTo>
                    <a:lnTo>
                      <a:pt x="47" y="185"/>
                    </a:lnTo>
                    <a:lnTo>
                      <a:pt x="56" y="185"/>
                    </a:lnTo>
                    <a:lnTo>
                      <a:pt x="61" y="179"/>
                    </a:lnTo>
                    <a:lnTo>
                      <a:pt x="68" y="182"/>
                    </a:lnTo>
                    <a:lnTo>
                      <a:pt x="76" y="179"/>
                    </a:lnTo>
                    <a:lnTo>
                      <a:pt x="76" y="181"/>
                    </a:lnTo>
                    <a:lnTo>
                      <a:pt x="80" y="188"/>
                    </a:lnTo>
                    <a:lnTo>
                      <a:pt x="74" y="193"/>
                    </a:lnTo>
                    <a:lnTo>
                      <a:pt x="73" y="198"/>
                    </a:lnTo>
                    <a:lnTo>
                      <a:pt x="79" y="201"/>
                    </a:lnTo>
                    <a:lnTo>
                      <a:pt x="73" y="207"/>
                    </a:lnTo>
                    <a:lnTo>
                      <a:pt x="77" y="210"/>
                    </a:lnTo>
                    <a:lnTo>
                      <a:pt x="79" y="219"/>
                    </a:lnTo>
                    <a:lnTo>
                      <a:pt x="74" y="214"/>
                    </a:lnTo>
                    <a:lnTo>
                      <a:pt x="70" y="216"/>
                    </a:lnTo>
                    <a:lnTo>
                      <a:pt x="65" y="228"/>
                    </a:lnTo>
                    <a:lnTo>
                      <a:pt x="59" y="229"/>
                    </a:lnTo>
                    <a:lnTo>
                      <a:pt x="53" y="254"/>
                    </a:lnTo>
                    <a:lnTo>
                      <a:pt x="74" y="246"/>
                    </a:lnTo>
                    <a:lnTo>
                      <a:pt x="83" y="249"/>
                    </a:lnTo>
                    <a:lnTo>
                      <a:pt x="94" y="257"/>
                    </a:lnTo>
                    <a:lnTo>
                      <a:pt x="91" y="261"/>
                    </a:lnTo>
                    <a:lnTo>
                      <a:pt x="98" y="260"/>
                    </a:lnTo>
                    <a:lnTo>
                      <a:pt x="109" y="254"/>
                    </a:lnTo>
                    <a:lnTo>
                      <a:pt x="108" y="252"/>
                    </a:lnTo>
                    <a:lnTo>
                      <a:pt x="109" y="245"/>
                    </a:lnTo>
                    <a:lnTo>
                      <a:pt x="106" y="240"/>
                    </a:lnTo>
                    <a:lnTo>
                      <a:pt x="114" y="231"/>
                    </a:lnTo>
                    <a:lnTo>
                      <a:pt x="124" y="228"/>
                    </a:lnTo>
                    <a:lnTo>
                      <a:pt x="133" y="222"/>
                    </a:lnTo>
                    <a:lnTo>
                      <a:pt x="139" y="219"/>
                    </a:lnTo>
                    <a:lnTo>
                      <a:pt x="150" y="219"/>
                    </a:lnTo>
                    <a:lnTo>
                      <a:pt x="155" y="216"/>
                    </a:lnTo>
                    <a:lnTo>
                      <a:pt x="153" y="211"/>
                    </a:lnTo>
                    <a:lnTo>
                      <a:pt x="150" y="204"/>
                    </a:lnTo>
                    <a:lnTo>
                      <a:pt x="153" y="198"/>
                    </a:lnTo>
                    <a:lnTo>
                      <a:pt x="150" y="193"/>
                    </a:lnTo>
                    <a:lnTo>
                      <a:pt x="145" y="193"/>
                    </a:lnTo>
                    <a:lnTo>
                      <a:pt x="142" y="188"/>
                    </a:lnTo>
                    <a:lnTo>
                      <a:pt x="139" y="187"/>
                    </a:lnTo>
                    <a:lnTo>
                      <a:pt x="132" y="178"/>
                    </a:lnTo>
                    <a:lnTo>
                      <a:pt x="135" y="178"/>
                    </a:lnTo>
                    <a:lnTo>
                      <a:pt x="136" y="172"/>
                    </a:lnTo>
                    <a:lnTo>
                      <a:pt x="142" y="169"/>
                    </a:lnTo>
                    <a:lnTo>
                      <a:pt x="139" y="163"/>
                    </a:lnTo>
                    <a:lnTo>
                      <a:pt x="136" y="146"/>
                    </a:lnTo>
                    <a:lnTo>
                      <a:pt x="139" y="140"/>
                    </a:lnTo>
                    <a:lnTo>
                      <a:pt x="144" y="141"/>
                    </a:lnTo>
                    <a:lnTo>
                      <a:pt x="149" y="140"/>
                    </a:lnTo>
                    <a:lnTo>
                      <a:pt x="156" y="134"/>
                    </a:lnTo>
                    <a:lnTo>
                      <a:pt x="164" y="147"/>
                    </a:lnTo>
                    <a:lnTo>
                      <a:pt x="171" y="146"/>
                    </a:lnTo>
                    <a:lnTo>
                      <a:pt x="176" y="140"/>
                    </a:lnTo>
                    <a:lnTo>
                      <a:pt x="183" y="137"/>
                    </a:lnTo>
                    <a:lnTo>
                      <a:pt x="191" y="141"/>
                    </a:lnTo>
                    <a:lnTo>
                      <a:pt x="196" y="140"/>
                    </a:lnTo>
                    <a:lnTo>
                      <a:pt x="200" y="141"/>
                    </a:lnTo>
                    <a:lnTo>
                      <a:pt x="212" y="143"/>
                    </a:lnTo>
                    <a:lnTo>
                      <a:pt x="217" y="138"/>
                    </a:lnTo>
                    <a:lnTo>
                      <a:pt x="221" y="128"/>
                    </a:lnTo>
                    <a:lnTo>
                      <a:pt x="221" y="122"/>
                    </a:lnTo>
                    <a:lnTo>
                      <a:pt x="227" y="114"/>
                    </a:lnTo>
                    <a:lnTo>
                      <a:pt x="234" y="103"/>
                    </a:lnTo>
                    <a:lnTo>
                      <a:pt x="227" y="91"/>
                    </a:lnTo>
                    <a:lnTo>
                      <a:pt x="226" y="88"/>
                    </a:lnTo>
                    <a:lnTo>
                      <a:pt x="221" y="85"/>
                    </a:lnTo>
                    <a:lnTo>
                      <a:pt x="220" y="79"/>
                    </a:lnTo>
                    <a:lnTo>
                      <a:pt x="223" y="70"/>
                    </a:lnTo>
                    <a:lnTo>
                      <a:pt x="223" y="65"/>
                    </a:lnTo>
                    <a:lnTo>
                      <a:pt x="226" y="62"/>
                    </a:lnTo>
                    <a:lnTo>
                      <a:pt x="229" y="67"/>
                    </a:lnTo>
                    <a:lnTo>
                      <a:pt x="240" y="64"/>
                    </a:lnTo>
                    <a:lnTo>
                      <a:pt x="240" y="55"/>
                    </a:lnTo>
                    <a:lnTo>
                      <a:pt x="244" y="49"/>
                    </a:lnTo>
                    <a:lnTo>
                      <a:pt x="252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5" name="Freeform 3397">
                <a:extLst>
                  <a:ext uri="{FF2B5EF4-FFF2-40B4-BE49-F238E27FC236}">
                    <a16:creationId xmlns:a16="http://schemas.microsoft.com/office/drawing/2014/main" id="{1BAFCF16-A7C6-FCA4-E556-683B4B130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1150"/>
                <a:ext cx="126" cy="131"/>
              </a:xfrm>
              <a:custGeom>
                <a:avLst/>
                <a:gdLst>
                  <a:gd name="T0" fmla="*/ 240 w 252"/>
                  <a:gd name="T1" fmla="*/ 55 h 261"/>
                  <a:gd name="T2" fmla="*/ 226 w 252"/>
                  <a:gd name="T3" fmla="*/ 62 h 261"/>
                  <a:gd name="T4" fmla="*/ 220 w 252"/>
                  <a:gd name="T5" fmla="*/ 79 h 261"/>
                  <a:gd name="T6" fmla="*/ 227 w 252"/>
                  <a:gd name="T7" fmla="*/ 91 h 261"/>
                  <a:gd name="T8" fmla="*/ 221 w 252"/>
                  <a:gd name="T9" fmla="*/ 122 h 261"/>
                  <a:gd name="T10" fmla="*/ 212 w 252"/>
                  <a:gd name="T11" fmla="*/ 143 h 261"/>
                  <a:gd name="T12" fmla="*/ 191 w 252"/>
                  <a:gd name="T13" fmla="*/ 141 h 261"/>
                  <a:gd name="T14" fmla="*/ 171 w 252"/>
                  <a:gd name="T15" fmla="*/ 146 h 261"/>
                  <a:gd name="T16" fmla="*/ 149 w 252"/>
                  <a:gd name="T17" fmla="*/ 140 h 261"/>
                  <a:gd name="T18" fmla="*/ 136 w 252"/>
                  <a:gd name="T19" fmla="*/ 146 h 261"/>
                  <a:gd name="T20" fmla="*/ 136 w 252"/>
                  <a:gd name="T21" fmla="*/ 172 h 261"/>
                  <a:gd name="T22" fmla="*/ 139 w 252"/>
                  <a:gd name="T23" fmla="*/ 187 h 261"/>
                  <a:gd name="T24" fmla="*/ 150 w 252"/>
                  <a:gd name="T25" fmla="*/ 193 h 261"/>
                  <a:gd name="T26" fmla="*/ 153 w 252"/>
                  <a:gd name="T27" fmla="*/ 211 h 261"/>
                  <a:gd name="T28" fmla="*/ 139 w 252"/>
                  <a:gd name="T29" fmla="*/ 219 h 261"/>
                  <a:gd name="T30" fmla="*/ 114 w 252"/>
                  <a:gd name="T31" fmla="*/ 231 h 261"/>
                  <a:gd name="T32" fmla="*/ 108 w 252"/>
                  <a:gd name="T33" fmla="*/ 252 h 261"/>
                  <a:gd name="T34" fmla="*/ 91 w 252"/>
                  <a:gd name="T35" fmla="*/ 261 h 261"/>
                  <a:gd name="T36" fmla="*/ 74 w 252"/>
                  <a:gd name="T37" fmla="*/ 246 h 261"/>
                  <a:gd name="T38" fmla="*/ 65 w 252"/>
                  <a:gd name="T39" fmla="*/ 228 h 261"/>
                  <a:gd name="T40" fmla="*/ 79 w 252"/>
                  <a:gd name="T41" fmla="*/ 219 h 261"/>
                  <a:gd name="T42" fmla="*/ 79 w 252"/>
                  <a:gd name="T43" fmla="*/ 201 h 261"/>
                  <a:gd name="T44" fmla="*/ 80 w 252"/>
                  <a:gd name="T45" fmla="*/ 188 h 261"/>
                  <a:gd name="T46" fmla="*/ 68 w 252"/>
                  <a:gd name="T47" fmla="*/ 182 h 261"/>
                  <a:gd name="T48" fmla="*/ 47 w 252"/>
                  <a:gd name="T49" fmla="*/ 185 h 261"/>
                  <a:gd name="T50" fmla="*/ 21 w 252"/>
                  <a:gd name="T51" fmla="*/ 175 h 261"/>
                  <a:gd name="T52" fmla="*/ 4 w 252"/>
                  <a:gd name="T53" fmla="*/ 156 h 261"/>
                  <a:gd name="T54" fmla="*/ 18 w 252"/>
                  <a:gd name="T55" fmla="*/ 146 h 261"/>
                  <a:gd name="T56" fmla="*/ 27 w 252"/>
                  <a:gd name="T57" fmla="*/ 128 h 261"/>
                  <a:gd name="T58" fmla="*/ 7 w 252"/>
                  <a:gd name="T59" fmla="*/ 125 h 261"/>
                  <a:gd name="T60" fmla="*/ 6 w 252"/>
                  <a:gd name="T61" fmla="*/ 117 h 261"/>
                  <a:gd name="T62" fmla="*/ 3 w 252"/>
                  <a:gd name="T63" fmla="*/ 102 h 261"/>
                  <a:gd name="T64" fmla="*/ 18 w 252"/>
                  <a:gd name="T65" fmla="*/ 88 h 261"/>
                  <a:gd name="T66" fmla="*/ 17 w 252"/>
                  <a:gd name="T67" fmla="*/ 77 h 261"/>
                  <a:gd name="T68" fmla="*/ 39 w 252"/>
                  <a:gd name="T69" fmla="*/ 88 h 261"/>
                  <a:gd name="T70" fmla="*/ 50 w 252"/>
                  <a:gd name="T71" fmla="*/ 77 h 261"/>
                  <a:gd name="T72" fmla="*/ 57 w 252"/>
                  <a:gd name="T73" fmla="*/ 62 h 261"/>
                  <a:gd name="T74" fmla="*/ 71 w 252"/>
                  <a:gd name="T75" fmla="*/ 58 h 261"/>
                  <a:gd name="T76" fmla="*/ 92 w 252"/>
                  <a:gd name="T77" fmla="*/ 52 h 261"/>
                  <a:gd name="T78" fmla="*/ 112 w 252"/>
                  <a:gd name="T79" fmla="*/ 58 h 261"/>
                  <a:gd name="T80" fmla="*/ 130 w 252"/>
                  <a:gd name="T81" fmla="*/ 58 h 261"/>
                  <a:gd name="T82" fmla="*/ 150 w 252"/>
                  <a:gd name="T83" fmla="*/ 55 h 261"/>
                  <a:gd name="T84" fmla="*/ 158 w 252"/>
                  <a:gd name="T85" fmla="*/ 49 h 261"/>
                  <a:gd name="T86" fmla="*/ 185 w 252"/>
                  <a:gd name="T87" fmla="*/ 49 h 261"/>
                  <a:gd name="T88" fmla="*/ 196 w 252"/>
                  <a:gd name="T89" fmla="*/ 38 h 261"/>
                  <a:gd name="T90" fmla="*/ 211 w 252"/>
                  <a:gd name="T91" fmla="*/ 14 h 261"/>
                  <a:gd name="T92" fmla="*/ 229 w 252"/>
                  <a:gd name="T93" fmla="*/ 9 h 261"/>
                  <a:gd name="T94" fmla="*/ 235 w 252"/>
                  <a:gd name="T95" fmla="*/ 30 h 261"/>
                  <a:gd name="T96" fmla="*/ 247 w 252"/>
                  <a:gd name="T97" fmla="*/ 36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2" h="261">
                    <a:moveTo>
                      <a:pt x="252" y="44"/>
                    </a:moveTo>
                    <a:lnTo>
                      <a:pt x="244" y="49"/>
                    </a:lnTo>
                    <a:lnTo>
                      <a:pt x="240" y="55"/>
                    </a:lnTo>
                    <a:lnTo>
                      <a:pt x="240" y="64"/>
                    </a:lnTo>
                    <a:lnTo>
                      <a:pt x="229" y="67"/>
                    </a:lnTo>
                    <a:lnTo>
                      <a:pt x="226" y="62"/>
                    </a:lnTo>
                    <a:lnTo>
                      <a:pt x="223" y="65"/>
                    </a:lnTo>
                    <a:lnTo>
                      <a:pt x="223" y="70"/>
                    </a:lnTo>
                    <a:lnTo>
                      <a:pt x="220" y="79"/>
                    </a:lnTo>
                    <a:lnTo>
                      <a:pt x="221" y="85"/>
                    </a:lnTo>
                    <a:lnTo>
                      <a:pt x="226" y="88"/>
                    </a:lnTo>
                    <a:lnTo>
                      <a:pt x="227" y="91"/>
                    </a:lnTo>
                    <a:lnTo>
                      <a:pt x="234" y="103"/>
                    </a:lnTo>
                    <a:lnTo>
                      <a:pt x="227" y="114"/>
                    </a:lnTo>
                    <a:lnTo>
                      <a:pt x="221" y="122"/>
                    </a:lnTo>
                    <a:lnTo>
                      <a:pt x="221" y="128"/>
                    </a:lnTo>
                    <a:lnTo>
                      <a:pt x="217" y="138"/>
                    </a:lnTo>
                    <a:lnTo>
                      <a:pt x="212" y="143"/>
                    </a:lnTo>
                    <a:lnTo>
                      <a:pt x="200" y="141"/>
                    </a:lnTo>
                    <a:lnTo>
                      <a:pt x="196" y="140"/>
                    </a:lnTo>
                    <a:lnTo>
                      <a:pt x="191" y="141"/>
                    </a:lnTo>
                    <a:lnTo>
                      <a:pt x="183" y="137"/>
                    </a:lnTo>
                    <a:lnTo>
                      <a:pt x="176" y="140"/>
                    </a:lnTo>
                    <a:lnTo>
                      <a:pt x="171" y="146"/>
                    </a:lnTo>
                    <a:lnTo>
                      <a:pt x="164" y="147"/>
                    </a:lnTo>
                    <a:lnTo>
                      <a:pt x="156" y="134"/>
                    </a:lnTo>
                    <a:lnTo>
                      <a:pt x="149" y="140"/>
                    </a:lnTo>
                    <a:lnTo>
                      <a:pt x="144" y="141"/>
                    </a:lnTo>
                    <a:lnTo>
                      <a:pt x="139" y="140"/>
                    </a:lnTo>
                    <a:lnTo>
                      <a:pt x="136" y="146"/>
                    </a:lnTo>
                    <a:lnTo>
                      <a:pt x="139" y="163"/>
                    </a:lnTo>
                    <a:lnTo>
                      <a:pt x="142" y="169"/>
                    </a:lnTo>
                    <a:lnTo>
                      <a:pt x="136" y="172"/>
                    </a:lnTo>
                    <a:lnTo>
                      <a:pt x="135" y="178"/>
                    </a:lnTo>
                    <a:lnTo>
                      <a:pt x="132" y="178"/>
                    </a:lnTo>
                    <a:lnTo>
                      <a:pt x="139" y="187"/>
                    </a:lnTo>
                    <a:lnTo>
                      <a:pt x="142" y="188"/>
                    </a:lnTo>
                    <a:lnTo>
                      <a:pt x="145" y="193"/>
                    </a:lnTo>
                    <a:lnTo>
                      <a:pt x="150" y="193"/>
                    </a:lnTo>
                    <a:lnTo>
                      <a:pt x="153" y="198"/>
                    </a:lnTo>
                    <a:lnTo>
                      <a:pt x="150" y="204"/>
                    </a:lnTo>
                    <a:lnTo>
                      <a:pt x="153" y="211"/>
                    </a:lnTo>
                    <a:lnTo>
                      <a:pt x="155" y="216"/>
                    </a:lnTo>
                    <a:lnTo>
                      <a:pt x="150" y="219"/>
                    </a:lnTo>
                    <a:lnTo>
                      <a:pt x="139" y="219"/>
                    </a:lnTo>
                    <a:lnTo>
                      <a:pt x="133" y="222"/>
                    </a:lnTo>
                    <a:lnTo>
                      <a:pt x="124" y="228"/>
                    </a:lnTo>
                    <a:lnTo>
                      <a:pt x="114" y="231"/>
                    </a:lnTo>
                    <a:lnTo>
                      <a:pt x="106" y="240"/>
                    </a:lnTo>
                    <a:lnTo>
                      <a:pt x="109" y="245"/>
                    </a:lnTo>
                    <a:lnTo>
                      <a:pt x="108" y="252"/>
                    </a:lnTo>
                    <a:lnTo>
                      <a:pt x="109" y="254"/>
                    </a:lnTo>
                    <a:lnTo>
                      <a:pt x="98" y="260"/>
                    </a:lnTo>
                    <a:lnTo>
                      <a:pt x="91" y="261"/>
                    </a:lnTo>
                    <a:lnTo>
                      <a:pt x="94" y="257"/>
                    </a:lnTo>
                    <a:lnTo>
                      <a:pt x="83" y="249"/>
                    </a:lnTo>
                    <a:lnTo>
                      <a:pt x="74" y="246"/>
                    </a:lnTo>
                    <a:lnTo>
                      <a:pt x="53" y="254"/>
                    </a:lnTo>
                    <a:lnTo>
                      <a:pt x="59" y="229"/>
                    </a:lnTo>
                    <a:lnTo>
                      <a:pt x="65" y="228"/>
                    </a:lnTo>
                    <a:lnTo>
                      <a:pt x="70" y="216"/>
                    </a:lnTo>
                    <a:lnTo>
                      <a:pt x="74" y="214"/>
                    </a:lnTo>
                    <a:lnTo>
                      <a:pt x="79" y="219"/>
                    </a:lnTo>
                    <a:lnTo>
                      <a:pt x="77" y="210"/>
                    </a:lnTo>
                    <a:lnTo>
                      <a:pt x="73" y="207"/>
                    </a:lnTo>
                    <a:lnTo>
                      <a:pt x="79" y="201"/>
                    </a:lnTo>
                    <a:lnTo>
                      <a:pt x="73" y="198"/>
                    </a:lnTo>
                    <a:lnTo>
                      <a:pt x="74" y="193"/>
                    </a:lnTo>
                    <a:lnTo>
                      <a:pt x="80" y="188"/>
                    </a:lnTo>
                    <a:lnTo>
                      <a:pt x="76" y="181"/>
                    </a:lnTo>
                    <a:lnTo>
                      <a:pt x="76" y="179"/>
                    </a:lnTo>
                    <a:lnTo>
                      <a:pt x="68" y="182"/>
                    </a:lnTo>
                    <a:lnTo>
                      <a:pt x="61" y="179"/>
                    </a:lnTo>
                    <a:lnTo>
                      <a:pt x="56" y="185"/>
                    </a:lnTo>
                    <a:lnTo>
                      <a:pt x="47" y="185"/>
                    </a:lnTo>
                    <a:lnTo>
                      <a:pt x="41" y="179"/>
                    </a:lnTo>
                    <a:lnTo>
                      <a:pt x="33" y="187"/>
                    </a:lnTo>
                    <a:lnTo>
                      <a:pt x="21" y="175"/>
                    </a:lnTo>
                    <a:lnTo>
                      <a:pt x="10" y="169"/>
                    </a:lnTo>
                    <a:lnTo>
                      <a:pt x="4" y="167"/>
                    </a:lnTo>
                    <a:lnTo>
                      <a:pt x="4" y="156"/>
                    </a:lnTo>
                    <a:lnTo>
                      <a:pt x="9" y="150"/>
                    </a:lnTo>
                    <a:lnTo>
                      <a:pt x="21" y="146"/>
                    </a:lnTo>
                    <a:lnTo>
                      <a:pt x="18" y="146"/>
                    </a:lnTo>
                    <a:lnTo>
                      <a:pt x="17" y="138"/>
                    </a:lnTo>
                    <a:lnTo>
                      <a:pt x="24" y="137"/>
                    </a:lnTo>
                    <a:lnTo>
                      <a:pt x="27" y="128"/>
                    </a:lnTo>
                    <a:lnTo>
                      <a:pt x="27" y="119"/>
                    </a:lnTo>
                    <a:lnTo>
                      <a:pt x="13" y="119"/>
                    </a:lnTo>
                    <a:lnTo>
                      <a:pt x="7" y="125"/>
                    </a:lnTo>
                    <a:lnTo>
                      <a:pt x="3" y="125"/>
                    </a:lnTo>
                    <a:lnTo>
                      <a:pt x="3" y="122"/>
                    </a:lnTo>
                    <a:lnTo>
                      <a:pt x="6" y="117"/>
                    </a:lnTo>
                    <a:lnTo>
                      <a:pt x="1" y="114"/>
                    </a:lnTo>
                    <a:lnTo>
                      <a:pt x="6" y="106"/>
                    </a:lnTo>
                    <a:lnTo>
                      <a:pt x="3" y="102"/>
                    </a:lnTo>
                    <a:lnTo>
                      <a:pt x="0" y="90"/>
                    </a:lnTo>
                    <a:lnTo>
                      <a:pt x="4" y="85"/>
                    </a:lnTo>
                    <a:lnTo>
                      <a:pt x="18" y="88"/>
                    </a:lnTo>
                    <a:lnTo>
                      <a:pt x="20" y="85"/>
                    </a:lnTo>
                    <a:lnTo>
                      <a:pt x="13" y="82"/>
                    </a:lnTo>
                    <a:lnTo>
                      <a:pt x="17" y="77"/>
                    </a:lnTo>
                    <a:lnTo>
                      <a:pt x="29" y="84"/>
                    </a:lnTo>
                    <a:lnTo>
                      <a:pt x="39" y="85"/>
                    </a:lnTo>
                    <a:lnTo>
                      <a:pt x="39" y="88"/>
                    </a:lnTo>
                    <a:lnTo>
                      <a:pt x="42" y="88"/>
                    </a:lnTo>
                    <a:lnTo>
                      <a:pt x="44" y="79"/>
                    </a:lnTo>
                    <a:lnTo>
                      <a:pt x="50" y="77"/>
                    </a:lnTo>
                    <a:lnTo>
                      <a:pt x="57" y="74"/>
                    </a:lnTo>
                    <a:lnTo>
                      <a:pt x="59" y="67"/>
                    </a:lnTo>
                    <a:lnTo>
                      <a:pt x="57" y="62"/>
                    </a:lnTo>
                    <a:lnTo>
                      <a:pt x="59" y="58"/>
                    </a:lnTo>
                    <a:lnTo>
                      <a:pt x="64" y="59"/>
                    </a:lnTo>
                    <a:lnTo>
                      <a:pt x="71" y="58"/>
                    </a:lnTo>
                    <a:lnTo>
                      <a:pt x="77" y="52"/>
                    </a:lnTo>
                    <a:lnTo>
                      <a:pt x="86" y="61"/>
                    </a:lnTo>
                    <a:lnTo>
                      <a:pt x="92" y="52"/>
                    </a:lnTo>
                    <a:lnTo>
                      <a:pt x="103" y="61"/>
                    </a:lnTo>
                    <a:lnTo>
                      <a:pt x="109" y="61"/>
                    </a:lnTo>
                    <a:lnTo>
                      <a:pt x="112" y="58"/>
                    </a:lnTo>
                    <a:lnTo>
                      <a:pt x="121" y="64"/>
                    </a:lnTo>
                    <a:lnTo>
                      <a:pt x="127" y="62"/>
                    </a:lnTo>
                    <a:lnTo>
                      <a:pt x="130" y="58"/>
                    </a:lnTo>
                    <a:lnTo>
                      <a:pt x="135" y="59"/>
                    </a:lnTo>
                    <a:lnTo>
                      <a:pt x="141" y="53"/>
                    </a:lnTo>
                    <a:lnTo>
                      <a:pt x="150" y="55"/>
                    </a:lnTo>
                    <a:lnTo>
                      <a:pt x="150" y="49"/>
                    </a:lnTo>
                    <a:lnTo>
                      <a:pt x="153" y="44"/>
                    </a:lnTo>
                    <a:lnTo>
                      <a:pt x="158" y="49"/>
                    </a:lnTo>
                    <a:lnTo>
                      <a:pt x="171" y="52"/>
                    </a:lnTo>
                    <a:lnTo>
                      <a:pt x="171" y="46"/>
                    </a:lnTo>
                    <a:lnTo>
                      <a:pt x="185" y="49"/>
                    </a:lnTo>
                    <a:lnTo>
                      <a:pt x="185" y="39"/>
                    </a:lnTo>
                    <a:lnTo>
                      <a:pt x="190" y="36"/>
                    </a:lnTo>
                    <a:lnTo>
                      <a:pt x="196" y="38"/>
                    </a:lnTo>
                    <a:lnTo>
                      <a:pt x="199" y="32"/>
                    </a:lnTo>
                    <a:lnTo>
                      <a:pt x="203" y="15"/>
                    </a:lnTo>
                    <a:lnTo>
                      <a:pt x="211" y="14"/>
                    </a:lnTo>
                    <a:lnTo>
                      <a:pt x="215" y="0"/>
                    </a:lnTo>
                    <a:lnTo>
                      <a:pt x="232" y="5"/>
                    </a:lnTo>
                    <a:lnTo>
                      <a:pt x="229" y="9"/>
                    </a:lnTo>
                    <a:lnTo>
                      <a:pt x="232" y="21"/>
                    </a:lnTo>
                    <a:lnTo>
                      <a:pt x="238" y="27"/>
                    </a:lnTo>
                    <a:lnTo>
                      <a:pt x="235" y="30"/>
                    </a:lnTo>
                    <a:lnTo>
                      <a:pt x="238" y="33"/>
                    </a:lnTo>
                    <a:lnTo>
                      <a:pt x="244" y="30"/>
                    </a:lnTo>
                    <a:lnTo>
                      <a:pt x="247" y="36"/>
                    </a:lnTo>
                    <a:lnTo>
                      <a:pt x="250" y="38"/>
                    </a:lnTo>
                    <a:lnTo>
                      <a:pt x="252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6" name="Freeform 3398">
                <a:extLst>
                  <a:ext uri="{FF2B5EF4-FFF2-40B4-BE49-F238E27FC236}">
                    <a16:creationId xmlns:a16="http://schemas.microsoft.com/office/drawing/2014/main" id="{B1744BCF-EA0D-B051-6775-C12AF209F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1150"/>
                <a:ext cx="126" cy="131"/>
              </a:xfrm>
              <a:custGeom>
                <a:avLst/>
                <a:gdLst>
                  <a:gd name="T0" fmla="*/ 240 w 252"/>
                  <a:gd name="T1" fmla="*/ 55 h 261"/>
                  <a:gd name="T2" fmla="*/ 226 w 252"/>
                  <a:gd name="T3" fmla="*/ 62 h 261"/>
                  <a:gd name="T4" fmla="*/ 220 w 252"/>
                  <a:gd name="T5" fmla="*/ 79 h 261"/>
                  <a:gd name="T6" fmla="*/ 227 w 252"/>
                  <a:gd name="T7" fmla="*/ 91 h 261"/>
                  <a:gd name="T8" fmla="*/ 221 w 252"/>
                  <a:gd name="T9" fmla="*/ 122 h 261"/>
                  <a:gd name="T10" fmla="*/ 212 w 252"/>
                  <a:gd name="T11" fmla="*/ 143 h 261"/>
                  <a:gd name="T12" fmla="*/ 191 w 252"/>
                  <a:gd name="T13" fmla="*/ 141 h 261"/>
                  <a:gd name="T14" fmla="*/ 171 w 252"/>
                  <a:gd name="T15" fmla="*/ 146 h 261"/>
                  <a:gd name="T16" fmla="*/ 149 w 252"/>
                  <a:gd name="T17" fmla="*/ 140 h 261"/>
                  <a:gd name="T18" fmla="*/ 136 w 252"/>
                  <a:gd name="T19" fmla="*/ 146 h 261"/>
                  <a:gd name="T20" fmla="*/ 136 w 252"/>
                  <a:gd name="T21" fmla="*/ 172 h 261"/>
                  <a:gd name="T22" fmla="*/ 139 w 252"/>
                  <a:gd name="T23" fmla="*/ 187 h 261"/>
                  <a:gd name="T24" fmla="*/ 150 w 252"/>
                  <a:gd name="T25" fmla="*/ 193 h 261"/>
                  <a:gd name="T26" fmla="*/ 153 w 252"/>
                  <a:gd name="T27" fmla="*/ 211 h 261"/>
                  <a:gd name="T28" fmla="*/ 139 w 252"/>
                  <a:gd name="T29" fmla="*/ 219 h 261"/>
                  <a:gd name="T30" fmla="*/ 114 w 252"/>
                  <a:gd name="T31" fmla="*/ 231 h 261"/>
                  <a:gd name="T32" fmla="*/ 108 w 252"/>
                  <a:gd name="T33" fmla="*/ 252 h 261"/>
                  <a:gd name="T34" fmla="*/ 91 w 252"/>
                  <a:gd name="T35" fmla="*/ 261 h 261"/>
                  <a:gd name="T36" fmla="*/ 74 w 252"/>
                  <a:gd name="T37" fmla="*/ 246 h 261"/>
                  <a:gd name="T38" fmla="*/ 65 w 252"/>
                  <a:gd name="T39" fmla="*/ 228 h 261"/>
                  <a:gd name="T40" fmla="*/ 79 w 252"/>
                  <a:gd name="T41" fmla="*/ 219 h 261"/>
                  <a:gd name="T42" fmla="*/ 79 w 252"/>
                  <a:gd name="T43" fmla="*/ 201 h 261"/>
                  <a:gd name="T44" fmla="*/ 80 w 252"/>
                  <a:gd name="T45" fmla="*/ 188 h 261"/>
                  <a:gd name="T46" fmla="*/ 68 w 252"/>
                  <a:gd name="T47" fmla="*/ 182 h 261"/>
                  <a:gd name="T48" fmla="*/ 47 w 252"/>
                  <a:gd name="T49" fmla="*/ 185 h 261"/>
                  <a:gd name="T50" fmla="*/ 21 w 252"/>
                  <a:gd name="T51" fmla="*/ 175 h 261"/>
                  <a:gd name="T52" fmla="*/ 4 w 252"/>
                  <a:gd name="T53" fmla="*/ 156 h 261"/>
                  <a:gd name="T54" fmla="*/ 18 w 252"/>
                  <a:gd name="T55" fmla="*/ 146 h 261"/>
                  <a:gd name="T56" fmla="*/ 27 w 252"/>
                  <a:gd name="T57" fmla="*/ 128 h 261"/>
                  <a:gd name="T58" fmla="*/ 7 w 252"/>
                  <a:gd name="T59" fmla="*/ 125 h 261"/>
                  <a:gd name="T60" fmla="*/ 6 w 252"/>
                  <a:gd name="T61" fmla="*/ 117 h 261"/>
                  <a:gd name="T62" fmla="*/ 3 w 252"/>
                  <a:gd name="T63" fmla="*/ 102 h 261"/>
                  <a:gd name="T64" fmla="*/ 18 w 252"/>
                  <a:gd name="T65" fmla="*/ 88 h 261"/>
                  <a:gd name="T66" fmla="*/ 17 w 252"/>
                  <a:gd name="T67" fmla="*/ 77 h 261"/>
                  <a:gd name="T68" fmla="*/ 39 w 252"/>
                  <a:gd name="T69" fmla="*/ 88 h 261"/>
                  <a:gd name="T70" fmla="*/ 50 w 252"/>
                  <a:gd name="T71" fmla="*/ 77 h 261"/>
                  <a:gd name="T72" fmla="*/ 57 w 252"/>
                  <a:gd name="T73" fmla="*/ 62 h 261"/>
                  <a:gd name="T74" fmla="*/ 71 w 252"/>
                  <a:gd name="T75" fmla="*/ 58 h 261"/>
                  <a:gd name="T76" fmla="*/ 92 w 252"/>
                  <a:gd name="T77" fmla="*/ 52 h 261"/>
                  <a:gd name="T78" fmla="*/ 112 w 252"/>
                  <a:gd name="T79" fmla="*/ 58 h 261"/>
                  <a:gd name="T80" fmla="*/ 130 w 252"/>
                  <a:gd name="T81" fmla="*/ 58 h 261"/>
                  <a:gd name="T82" fmla="*/ 150 w 252"/>
                  <a:gd name="T83" fmla="*/ 55 h 261"/>
                  <a:gd name="T84" fmla="*/ 158 w 252"/>
                  <a:gd name="T85" fmla="*/ 49 h 261"/>
                  <a:gd name="T86" fmla="*/ 185 w 252"/>
                  <a:gd name="T87" fmla="*/ 49 h 261"/>
                  <a:gd name="T88" fmla="*/ 196 w 252"/>
                  <a:gd name="T89" fmla="*/ 38 h 261"/>
                  <a:gd name="T90" fmla="*/ 211 w 252"/>
                  <a:gd name="T91" fmla="*/ 14 h 261"/>
                  <a:gd name="T92" fmla="*/ 229 w 252"/>
                  <a:gd name="T93" fmla="*/ 9 h 261"/>
                  <a:gd name="T94" fmla="*/ 235 w 252"/>
                  <a:gd name="T95" fmla="*/ 30 h 261"/>
                  <a:gd name="T96" fmla="*/ 247 w 252"/>
                  <a:gd name="T97" fmla="*/ 36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2" h="261">
                    <a:moveTo>
                      <a:pt x="252" y="44"/>
                    </a:moveTo>
                    <a:lnTo>
                      <a:pt x="244" y="49"/>
                    </a:lnTo>
                    <a:lnTo>
                      <a:pt x="240" y="55"/>
                    </a:lnTo>
                    <a:lnTo>
                      <a:pt x="240" y="64"/>
                    </a:lnTo>
                    <a:lnTo>
                      <a:pt x="229" y="67"/>
                    </a:lnTo>
                    <a:lnTo>
                      <a:pt x="226" y="62"/>
                    </a:lnTo>
                    <a:lnTo>
                      <a:pt x="223" y="65"/>
                    </a:lnTo>
                    <a:lnTo>
                      <a:pt x="223" y="70"/>
                    </a:lnTo>
                    <a:lnTo>
                      <a:pt x="220" y="79"/>
                    </a:lnTo>
                    <a:lnTo>
                      <a:pt x="221" y="85"/>
                    </a:lnTo>
                    <a:lnTo>
                      <a:pt x="226" y="88"/>
                    </a:lnTo>
                    <a:lnTo>
                      <a:pt x="227" y="91"/>
                    </a:lnTo>
                    <a:lnTo>
                      <a:pt x="234" y="103"/>
                    </a:lnTo>
                    <a:lnTo>
                      <a:pt x="227" y="114"/>
                    </a:lnTo>
                    <a:lnTo>
                      <a:pt x="221" y="122"/>
                    </a:lnTo>
                    <a:lnTo>
                      <a:pt x="221" y="128"/>
                    </a:lnTo>
                    <a:lnTo>
                      <a:pt x="217" y="138"/>
                    </a:lnTo>
                    <a:lnTo>
                      <a:pt x="212" y="143"/>
                    </a:lnTo>
                    <a:lnTo>
                      <a:pt x="200" y="141"/>
                    </a:lnTo>
                    <a:lnTo>
                      <a:pt x="196" y="140"/>
                    </a:lnTo>
                    <a:lnTo>
                      <a:pt x="191" y="141"/>
                    </a:lnTo>
                    <a:lnTo>
                      <a:pt x="183" y="137"/>
                    </a:lnTo>
                    <a:lnTo>
                      <a:pt x="176" y="140"/>
                    </a:lnTo>
                    <a:lnTo>
                      <a:pt x="171" y="146"/>
                    </a:lnTo>
                    <a:lnTo>
                      <a:pt x="164" y="147"/>
                    </a:lnTo>
                    <a:lnTo>
                      <a:pt x="156" y="134"/>
                    </a:lnTo>
                    <a:lnTo>
                      <a:pt x="149" y="140"/>
                    </a:lnTo>
                    <a:lnTo>
                      <a:pt x="144" y="141"/>
                    </a:lnTo>
                    <a:lnTo>
                      <a:pt x="139" y="140"/>
                    </a:lnTo>
                    <a:lnTo>
                      <a:pt x="136" y="146"/>
                    </a:lnTo>
                    <a:lnTo>
                      <a:pt x="139" y="163"/>
                    </a:lnTo>
                    <a:lnTo>
                      <a:pt x="142" y="169"/>
                    </a:lnTo>
                    <a:lnTo>
                      <a:pt x="136" y="172"/>
                    </a:lnTo>
                    <a:lnTo>
                      <a:pt x="135" y="178"/>
                    </a:lnTo>
                    <a:lnTo>
                      <a:pt x="132" y="178"/>
                    </a:lnTo>
                    <a:lnTo>
                      <a:pt x="139" y="187"/>
                    </a:lnTo>
                    <a:lnTo>
                      <a:pt x="142" y="188"/>
                    </a:lnTo>
                    <a:lnTo>
                      <a:pt x="145" y="193"/>
                    </a:lnTo>
                    <a:lnTo>
                      <a:pt x="150" y="193"/>
                    </a:lnTo>
                    <a:lnTo>
                      <a:pt x="153" y="198"/>
                    </a:lnTo>
                    <a:lnTo>
                      <a:pt x="150" y="204"/>
                    </a:lnTo>
                    <a:lnTo>
                      <a:pt x="153" y="211"/>
                    </a:lnTo>
                    <a:lnTo>
                      <a:pt x="155" y="216"/>
                    </a:lnTo>
                    <a:lnTo>
                      <a:pt x="150" y="219"/>
                    </a:lnTo>
                    <a:lnTo>
                      <a:pt x="139" y="219"/>
                    </a:lnTo>
                    <a:lnTo>
                      <a:pt x="133" y="222"/>
                    </a:lnTo>
                    <a:lnTo>
                      <a:pt x="124" y="228"/>
                    </a:lnTo>
                    <a:lnTo>
                      <a:pt x="114" y="231"/>
                    </a:lnTo>
                    <a:lnTo>
                      <a:pt x="106" y="240"/>
                    </a:lnTo>
                    <a:lnTo>
                      <a:pt x="109" y="245"/>
                    </a:lnTo>
                    <a:lnTo>
                      <a:pt x="108" y="252"/>
                    </a:lnTo>
                    <a:lnTo>
                      <a:pt x="109" y="254"/>
                    </a:lnTo>
                    <a:lnTo>
                      <a:pt x="98" y="260"/>
                    </a:lnTo>
                    <a:lnTo>
                      <a:pt x="91" y="261"/>
                    </a:lnTo>
                    <a:lnTo>
                      <a:pt x="94" y="257"/>
                    </a:lnTo>
                    <a:lnTo>
                      <a:pt x="83" y="249"/>
                    </a:lnTo>
                    <a:lnTo>
                      <a:pt x="74" y="246"/>
                    </a:lnTo>
                    <a:lnTo>
                      <a:pt x="53" y="254"/>
                    </a:lnTo>
                    <a:lnTo>
                      <a:pt x="59" y="229"/>
                    </a:lnTo>
                    <a:lnTo>
                      <a:pt x="65" y="228"/>
                    </a:lnTo>
                    <a:lnTo>
                      <a:pt x="70" y="216"/>
                    </a:lnTo>
                    <a:lnTo>
                      <a:pt x="74" y="214"/>
                    </a:lnTo>
                    <a:lnTo>
                      <a:pt x="79" y="219"/>
                    </a:lnTo>
                    <a:lnTo>
                      <a:pt x="77" y="210"/>
                    </a:lnTo>
                    <a:lnTo>
                      <a:pt x="73" y="207"/>
                    </a:lnTo>
                    <a:lnTo>
                      <a:pt x="79" y="201"/>
                    </a:lnTo>
                    <a:lnTo>
                      <a:pt x="73" y="198"/>
                    </a:lnTo>
                    <a:lnTo>
                      <a:pt x="74" y="193"/>
                    </a:lnTo>
                    <a:lnTo>
                      <a:pt x="80" y="188"/>
                    </a:lnTo>
                    <a:lnTo>
                      <a:pt x="76" y="181"/>
                    </a:lnTo>
                    <a:lnTo>
                      <a:pt x="76" y="179"/>
                    </a:lnTo>
                    <a:lnTo>
                      <a:pt x="68" y="182"/>
                    </a:lnTo>
                    <a:lnTo>
                      <a:pt x="61" y="179"/>
                    </a:lnTo>
                    <a:lnTo>
                      <a:pt x="56" y="185"/>
                    </a:lnTo>
                    <a:lnTo>
                      <a:pt x="47" y="185"/>
                    </a:lnTo>
                    <a:lnTo>
                      <a:pt x="41" y="179"/>
                    </a:lnTo>
                    <a:lnTo>
                      <a:pt x="33" y="187"/>
                    </a:lnTo>
                    <a:lnTo>
                      <a:pt x="21" y="175"/>
                    </a:lnTo>
                    <a:lnTo>
                      <a:pt x="10" y="169"/>
                    </a:lnTo>
                    <a:lnTo>
                      <a:pt x="4" y="167"/>
                    </a:lnTo>
                    <a:lnTo>
                      <a:pt x="4" y="156"/>
                    </a:lnTo>
                    <a:lnTo>
                      <a:pt x="9" y="150"/>
                    </a:lnTo>
                    <a:lnTo>
                      <a:pt x="21" y="146"/>
                    </a:lnTo>
                    <a:lnTo>
                      <a:pt x="18" y="146"/>
                    </a:lnTo>
                    <a:lnTo>
                      <a:pt x="17" y="138"/>
                    </a:lnTo>
                    <a:lnTo>
                      <a:pt x="24" y="137"/>
                    </a:lnTo>
                    <a:lnTo>
                      <a:pt x="27" y="128"/>
                    </a:lnTo>
                    <a:lnTo>
                      <a:pt x="27" y="119"/>
                    </a:lnTo>
                    <a:lnTo>
                      <a:pt x="13" y="119"/>
                    </a:lnTo>
                    <a:lnTo>
                      <a:pt x="7" y="125"/>
                    </a:lnTo>
                    <a:lnTo>
                      <a:pt x="3" y="125"/>
                    </a:lnTo>
                    <a:lnTo>
                      <a:pt x="3" y="122"/>
                    </a:lnTo>
                    <a:lnTo>
                      <a:pt x="6" y="117"/>
                    </a:lnTo>
                    <a:lnTo>
                      <a:pt x="1" y="114"/>
                    </a:lnTo>
                    <a:lnTo>
                      <a:pt x="6" y="106"/>
                    </a:lnTo>
                    <a:lnTo>
                      <a:pt x="3" y="102"/>
                    </a:lnTo>
                    <a:lnTo>
                      <a:pt x="0" y="90"/>
                    </a:lnTo>
                    <a:lnTo>
                      <a:pt x="4" y="85"/>
                    </a:lnTo>
                    <a:lnTo>
                      <a:pt x="18" y="88"/>
                    </a:lnTo>
                    <a:lnTo>
                      <a:pt x="20" y="85"/>
                    </a:lnTo>
                    <a:lnTo>
                      <a:pt x="13" y="82"/>
                    </a:lnTo>
                    <a:lnTo>
                      <a:pt x="17" y="77"/>
                    </a:lnTo>
                    <a:lnTo>
                      <a:pt x="29" y="84"/>
                    </a:lnTo>
                    <a:lnTo>
                      <a:pt x="39" y="85"/>
                    </a:lnTo>
                    <a:lnTo>
                      <a:pt x="39" y="88"/>
                    </a:lnTo>
                    <a:lnTo>
                      <a:pt x="42" y="88"/>
                    </a:lnTo>
                    <a:lnTo>
                      <a:pt x="44" y="79"/>
                    </a:lnTo>
                    <a:lnTo>
                      <a:pt x="50" y="77"/>
                    </a:lnTo>
                    <a:lnTo>
                      <a:pt x="57" y="74"/>
                    </a:lnTo>
                    <a:lnTo>
                      <a:pt x="59" y="67"/>
                    </a:lnTo>
                    <a:lnTo>
                      <a:pt x="57" y="62"/>
                    </a:lnTo>
                    <a:lnTo>
                      <a:pt x="59" y="58"/>
                    </a:lnTo>
                    <a:lnTo>
                      <a:pt x="64" y="59"/>
                    </a:lnTo>
                    <a:lnTo>
                      <a:pt x="71" y="58"/>
                    </a:lnTo>
                    <a:lnTo>
                      <a:pt x="77" y="52"/>
                    </a:lnTo>
                    <a:lnTo>
                      <a:pt x="86" y="61"/>
                    </a:lnTo>
                    <a:lnTo>
                      <a:pt x="92" y="52"/>
                    </a:lnTo>
                    <a:lnTo>
                      <a:pt x="103" y="61"/>
                    </a:lnTo>
                    <a:lnTo>
                      <a:pt x="109" y="61"/>
                    </a:lnTo>
                    <a:lnTo>
                      <a:pt x="112" y="58"/>
                    </a:lnTo>
                    <a:lnTo>
                      <a:pt x="121" y="64"/>
                    </a:lnTo>
                    <a:lnTo>
                      <a:pt x="127" y="62"/>
                    </a:lnTo>
                    <a:lnTo>
                      <a:pt x="130" y="58"/>
                    </a:lnTo>
                    <a:lnTo>
                      <a:pt x="135" y="59"/>
                    </a:lnTo>
                    <a:lnTo>
                      <a:pt x="141" y="53"/>
                    </a:lnTo>
                    <a:lnTo>
                      <a:pt x="150" y="55"/>
                    </a:lnTo>
                    <a:lnTo>
                      <a:pt x="150" y="49"/>
                    </a:lnTo>
                    <a:lnTo>
                      <a:pt x="153" y="44"/>
                    </a:lnTo>
                    <a:lnTo>
                      <a:pt x="158" y="49"/>
                    </a:lnTo>
                    <a:lnTo>
                      <a:pt x="171" y="52"/>
                    </a:lnTo>
                    <a:lnTo>
                      <a:pt x="171" y="46"/>
                    </a:lnTo>
                    <a:lnTo>
                      <a:pt x="185" y="49"/>
                    </a:lnTo>
                    <a:lnTo>
                      <a:pt x="185" y="39"/>
                    </a:lnTo>
                    <a:lnTo>
                      <a:pt x="190" y="36"/>
                    </a:lnTo>
                    <a:lnTo>
                      <a:pt x="196" y="38"/>
                    </a:lnTo>
                    <a:lnTo>
                      <a:pt x="199" y="32"/>
                    </a:lnTo>
                    <a:lnTo>
                      <a:pt x="203" y="15"/>
                    </a:lnTo>
                    <a:lnTo>
                      <a:pt x="211" y="14"/>
                    </a:lnTo>
                    <a:lnTo>
                      <a:pt x="215" y="0"/>
                    </a:lnTo>
                    <a:lnTo>
                      <a:pt x="232" y="5"/>
                    </a:lnTo>
                    <a:lnTo>
                      <a:pt x="229" y="9"/>
                    </a:lnTo>
                    <a:lnTo>
                      <a:pt x="232" y="21"/>
                    </a:lnTo>
                    <a:lnTo>
                      <a:pt x="238" y="27"/>
                    </a:lnTo>
                    <a:lnTo>
                      <a:pt x="235" y="30"/>
                    </a:lnTo>
                    <a:lnTo>
                      <a:pt x="238" y="33"/>
                    </a:lnTo>
                    <a:lnTo>
                      <a:pt x="244" y="30"/>
                    </a:lnTo>
                    <a:lnTo>
                      <a:pt x="247" y="36"/>
                    </a:lnTo>
                    <a:lnTo>
                      <a:pt x="250" y="38"/>
                    </a:lnTo>
                    <a:lnTo>
                      <a:pt x="252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7" name="Freeform 3399">
                <a:extLst>
                  <a:ext uri="{FF2B5EF4-FFF2-40B4-BE49-F238E27FC236}">
                    <a16:creationId xmlns:a16="http://schemas.microsoft.com/office/drawing/2014/main" id="{ED4E54EE-5EC6-BAED-7056-4A140E567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245"/>
                <a:ext cx="3" cy="3"/>
              </a:xfrm>
              <a:custGeom>
                <a:avLst/>
                <a:gdLst>
                  <a:gd name="T0" fmla="*/ 5 w 8"/>
                  <a:gd name="T1" fmla="*/ 0 h 6"/>
                  <a:gd name="T2" fmla="*/ 0 w 8"/>
                  <a:gd name="T3" fmla="*/ 3 h 6"/>
                  <a:gd name="T4" fmla="*/ 5 w 8"/>
                  <a:gd name="T5" fmla="*/ 6 h 6"/>
                  <a:gd name="T6" fmla="*/ 8 w 8"/>
                  <a:gd name="T7" fmla="*/ 3 h 6"/>
                  <a:gd name="T8" fmla="*/ 5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lnTo>
                      <a:pt x="0" y="3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8" name="Freeform 3400">
                <a:extLst>
                  <a:ext uri="{FF2B5EF4-FFF2-40B4-BE49-F238E27FC236}">
                    <a16:creationId xmlns:a16="http://schemas.microsoft.com/office/drawing/2014/main" id="{4FC53210-8910-AB12-5AAD-B7A16756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245"/>
                <a:ext cx="3" cy="3"/>
              </a:xfrm>
              <a:custGeom>
                <a:avLst/>
                <a:gdLst>
                  <a:gd name="T0" fmla="*/ 5 w 8"/>
                  <a:gd name="T1" fmla="*/ 0 h 6"/>
                  <a:gd name="T2" fmla="*/ 8 w 8"/>
                  <a:gd name="T3" fmla="*/ 3 h 6"/>
                  <a:gd name="T4" fmla="*/ 5 w 8"/>
                  <a:gd name="T5" fmla="*/ 6 h 6"/>
                  <a:gd name="T6" fmla="*/ 0 w 8"/>
                  <a:gd name="T7" fmla="*/ 3 h 6"/>
                  <a:gd name="T8" fmla="*/ 5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lnTo>
                      <a:pt x="8" y="3"/>
                    </a:lnTo>
                    <a:lnTo>
                      <a:pt x="5" y="6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9" name="Freeform 3401">
                <a:extLst>
                  <a:ext uri="{FF2B5EF4-FFF2-40B4-BE49-F238E27FC236}">
                    <a16:creationId xmlns:a16="http://schemas.microsoft.com/office/drawing/2014/main" id="{2A14298B-21FE-4D32-A7DB-B5AAA8711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245"/>
                <a:ext cx="3" cy="3"/>
              </a:xfrm>
              <a:custGeom>
                <a:avLst/>
                <a:gdLst>
                  <a:gd name="T0" fmla="*/ 5 w 8"/>
                  <a:gd name="T1" fmla="*/ 0 h 6"/>
                  <a:gd name="T2" fmla="*/ 8 w 8"/>
                  <a:gd name="T3" fmla="*/ 3 h 6"/>
                  <a:gd name="T4" fmla="*/ 5 w 8"/>
                  <a:gd name="T5" fmla="*/ 6 h 6"/>
                  <a:gd name="T6" fmla="*/ 0 w 8"/>
                  <a:gd name="T7" fmla="*/ 3 h 6"/>
                  <a:gd name="T8" fmla="*/ 5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lnTo>
                      <a:pt x="8" y="3"/>
                    </a:lnTo>
                    <a:lnTo>
                      <a:pt x="5" y="6"/>
                    </a:lnTo>
                    <a:lnTo>
                      <a:pt x="0" y="3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0" name="Freeform 3402">
                <a:extLst>
                  <a:ext uri="{FF2B5EF4-FFF2-40B4-BE49-F238E27FC236}">
                    <a16:creationId xmlns:a16="http://schemas.microsoft.com/office/drawing/2014/main" id="{9AD66B28-7C3E-ECC4-C859-E9465652F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079"/>
                <a:ext cx="130" cy="135"/>
              </a:xfrm>
              <a:custGeom>
                <a:avLst/>
                <a:gdLst>
                  <a:gd name="T0" fmla="*/ 121 w 261"/>
                  <a:gd name="T1" fmla="*/ 2 h 271"/>
                  <a:gd name="T2" fmla="*/ 94 w 261"/>
                  <a:gd name="T3" fmla="*/ 20 h 271"/>
                  <a:gd name="T4" fmla="*/ 104 w 261"/>
                  <a:gd name="T5" fmla="*/ 38 h 271"/>
                  <a:gd name="T6" fmla="*/ 118 w 261"/>
                  <a:gd name="T7" fmla="*/ 46 h 271"/>
                  <a:gd name="T8" fmla="*/ 127 w 261"/>
                  <a:gd name="T9" fmla="*/ 58 h 271"/>
                  <a:gd name="T10" fmla="*/ 111 w 261"/>
                  <a:gd name="T11" fmla="*/ 72 h 271"/>
                  <a:gd name="T12" fmla="*/ 97 w 261"/>
                  <a:gd name="T13" fmla="*/ 79 h 271"/>
                  <a:gd name="T14" fmla="*/ 86 w 261"/>
                  <a:gd name="T15" fmla="*/ 87 h 271"/>
                  <a:gd name="T16" fmla="*/ 97 w 261"/>
                  <a:gd name="T17" fmla="*/ 106 h 271"/>
                  <a:gd name="T18" fmla="*/ 100 w 261"/>
                  <a:gd name="T19" fmla="*/ 123 h 271"/>
                  <a:gd name="T20" fmla="*/ 118 w 261"/>
                  <a:gd name="T21" fmla="*/ 129 h 271"/>
                  <a:gd name="T22" fmla="*/ 103 w 261"/>
                  <a:gd name="T23" fmla="*/ 151 h 271"/>
                  <a:gd name="T24" fmla="*/ 100 w 261"/>
                  <a:gd name="T25" fmla="*/ 164 h 271"/>
                  <a:gd name="T26" fmla="*/ 92 w 261"/>
                  <a:gd name="T27" fmla="*/ 154 h 271"/>
                  <a:gd name="T28" fmla="*/ 82 w 261"/>
                  <a:gd name="T29" fmla="*/ 149 h 271"/>
                  <a:gd name="T30" fmla="*/ 68 w 261"/>
                  <a:gd name="T31" fmla="*/ 149 h 271"/>
                  <a:gd name="T32" fmla="*/ 42 w 261"/>
                  <a:gd name="T33" fmla="*/ 135 h 271"/>
                  <a:gd name="T34" fmla="*/ 50 w 261"/>
                  <a:gd name="T35" fmla="*/ 166 h 271"/>
                  <a:gd name="T36" fmla="*/ 33 w 261"/>
                  <a:gd name="T37" fmla="*/ 175 h 271"/>
                  <a:gd name="T38" fmla="*/ 18 w 261"/>
                  <a:gd name="T39" fmla="*/ 178 h 271"/>
                  <a:gd name="T40" fmla="*/ 4 w 261"/>
                  <a:gd name="T41" fmla="*/ 187 h 271"/>
                  <a:gd name="T42" fmla="*/ 1 w 261"/>
                  <a:gd name="T43" fmla="*/ 217 h 271"/>
                  <a:gd name="T44" fmla="*/ 9 w 261"/>
                  <a:gd name="T45" fmla="*/ 228 h 271"/>
                  <a:gd name="T46" fmla="*/ 27 w 261"/>
                  <a:gd name="T47" fmla="*/ 234 h 271"/>
                  <a:gd name="T48" fmla="*/ 59 w 261"/>
                  <a:gd name="T49" fmla="*/ 243 h 271"/>
                  <a:gd name="T50" fmla="*/ 82 w 261"/>
                  <a:gd name="T51" fmla="*/ 234 h 271"/>
                  <a:gd name="T52" fmla="*/ 92 w 261"/>
                  <a:gd name="T53" fmla="*/ 251 h 271"/>
                  <a:gd name="T54" fmla="*/ 115 w 261"/>
                  <a:gd name="T55" fmla="*/ 271 h 271"/>
                  <a:gd name="T56" fmla="*/ 135 w 261"/>
                  <a:gd name="T57" fmla="*/ 262 h 271"/>
                  <a:gd name="T58" fmla="*/ 142 w 261"/>
                  <a:gd name="T59" fmla="*/ 254 h 271"/>
                  <a:gd name="T60" fmla="*/ 159 w 261"/>
                  <a:gd name="T61" fmla="*/ 254 h 271"/>
                  <a:gd name="T62" fmla="*/ 177 w 261"/>
                  <a:gd name="T63" fmla="*/ 251 h 271"/>
                  <a:gd name="T64" fmla="*/ 185 w 261"/>
                  <a:gd name="T65" fmla="*/ 237 h 271"/>
                  <a:gd name="T66" fmla="*/ 202 w 261"/>
                  <a:gd name="T67" fmla="*/ 225 h 271"/>
                  <a:gd name="T68" fmla="*/ 218 w 261"/>
                  <a:gd name="T69" fmla="*/ 231 h 271"/>
                  <a:gd name="T70" fmla="*/ 238 w 261"/>
                  <a:gd name="T71" fmla="*/ 243 h 271"/>
                  <a:gd name="T72" fmla="*/ 247 w 261"/>
                  <a:gd name="T73" fmla="*/ 240 h 271"/>
                  <a:gd name="T74" fmla="*/ 237 w 261"/>
                  <a:gd name="T75" fmla="*/ 222 h 271"/>
                  <a:gd name="T76" fmla="*/ 232 w 261"/>
                  <a:gd name="T77" fmla="*/ 210 h 271"/>
                  <a:gd name="T78" fmla="*/ 214 w 261"/>
                  <a:gd name="T79" fmla="*/ 192 h 271"/>
                  <a:gd name="T80" fmla="*/ 253 w 261"/>
                  <a:gd name="T81" fmla="*/ 175 h 271"/>
                  <a:gd name="T82" fmla="*/ 233 w 261"/>
                  <a:gd name="T83" fmla="*/ 170 h 271"/>
                  <a:gd name="T84" fmla="*/ 214 w 261"/>
                  <a:gd name="T85" fmla="*/ 161 h 271"/>
                  <a:gd name="T86" fmla="*/ 196 w 261"/>
                  <a:gd name="T87" fmla="*/ 163 h 271"/>
                  <a:gd name="T88" fmla="*/ 188 w 261"/>
                  <a:gd name="T89" fmla="*/ 158 h 271"/>
                  <a:gd name="T90" fmla="*/ 208 w 261"/>
                  <a:gd name="T91" fmla="*/ 138 h 271"/>
                  <a:gd name="T92" fmla="*/ 227 w 261"/>
                  <a:gd name="T93" fmla="*/ 131 h 271"/>
                  <a:gd name="T94" fmla="*/ 227 w 261"/>
                  <a:gd name="T95" fmla="*/ 114 h 271"/>
                  <a:gd name="T96" fmla="*/ 226 w 261"/>
                  <a:gd name="T97" fmla="*/ 93 h 271"/>
                  <a:gd name="T98" fmla="*/ 221 w 261"/>
                  <a:gd name="T99" fmla="*/ 75 h 271"/>
                  <a:gd name="T100" fmla="*/ 208 w 261"/>
                  <a:gd name="T101" fmla="*/ 65 h 271"/>
                  <a:gd name="T102" fmla="*/ 191 w 261"/>
                  <a:gd name="T103" fmla="*/ 61 h 271"/>
                  <a:gd name="T104" fmla="*/ 177 w 261"/>
                  <a:gd name="T105" fmla="*/ 55 h 271"/>
                  <a:gd name="T106" fmla="*/ 179 w 261"/>
                  <a:gd name="T107" fmla="*/ 35 h 271"/>
                  <a:gd name="T108" fmla="*/ 168 w 261"/>
                  <a:gd name="T109" fmla="*/ 9 h 271"/>
                  <a:gd name="T110" fmla="*/ 152 w 261"/>
                  <a:gd name="T111" fmla="*/ 18 h 271"/>
                  <a:gd name="T112" fmla="*/ 136 w 261"/>
                  <a:gd name="T113" fmla="*/ 1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1" h="271">
                    <a:moveTo>
                      <a:pt x="130" y="0"/>
                    </a:moveTo>
                    <a:lnTo>
                      <a:pt x="124" y="2"/>
                    </a:lnTo>
                    <a:lnTo>
                      <a:pt x="121" y="2"/>
                    </a:lnTo>
                    <a:lnTo>
                      <a:pt x="112" y="18"/>
                    </a:lnTo>
                    <a:lnTo>
                      <a:pt x="98" y="14"/>
                    </a:lnTo>
                    <a:lnTo>
                      <a:pt x="94" y="20"/>
                    </a:lnTo>
                    <a:lnTo>
                      <a:pt x="91" y="24"/>
                    </a:lnTo>
                    <a:lnTo>
                      <a:pt x="95" y="27"/>
                    </a:lnTo>
                    <a:lnTo>
                      <a:pt x="104" y="38"/>
                    </a:lnTo>
                    <a:lnTo>
                      <a:pt x="118" y="37"/>
                    </a:lnTo>
                    <a:lnTo>
                      <a:pt x="121" y="43"/>
                    </a:lnTo>
                    <a:lnTo>
                      <a:pt x="118" y="46"/>
                    </a:lnTo>
                    <a:lnTo>
                      <a:pt x="124" y="50"/>
                    </a:lnTo>
                    <a:lnTo>
                      <a:pt x="121" y="55"/>
                    </a:lnTo>
                    <a:lnTo>
                      <a:pt x="127" y="58"/>
                    </a:lnTo>
                    <a:lnTo>
                      <a:pt x="121" y="64"/>
                    </a:lnTo>
                    <a:lnTo>
                      <a:pt x="115" y="67"/>
                    </a:lnTo>
                    <a:lnTo>
                      <a:pt x="111" y="72"/>
                    </a:lnTo>
                    <a:lnTo>
                      <a:pt x="106" y="73"/>
                    </a:lnTo>
                    <a:lnTo>
                      <a:pt x="100" y="72"/>
                    </a:lnTo>
                    <a:lnTo>
                      <a:pt x="97" y="79"/>
                    </a:lnTo>
                    <a:lnTo>
                      <a:pt x="100" y="81"/>
                    </a:lnTo>
                    <a:lnTo>
                      <a:pt x="94" y="81"/>
                    </a:lnTo>
                    <a:lnTo>
                      <a:pt x="86" y="87"/>
                    </a:lnTo>
                    <a:lnTo>
                      <a:pt x="86" y="99"/>
                    </a:lnTo>
                    <a:lnTo>
                      <a:pt x="91" y="105"/>
                    </a:lnTo>
                    <a:lnTo>
                      <a:pt x="97" y="106"/>
                    </a:lnTo>
                    <a:lnTo>
                      <a:pt x="92" y="111"/>
                    </a:lnTo>
                    <a:lnTo>
                      <a:pt x="95" y="125"/>
                    </a:lnTo>
                    <a:lnTo>
                      <a:pt x="100" y="123"/>
                    </a:lnTo>
                    <a:lnTo>
                      <a:pt x="111" y="128"/>
                    </a:lnTo>
                    <a:lnTo>
                      <a:pt x="115" y="125"/>
                    </a:lnTo>
                    <a:lnTo>
                      <a:pt x="118" y="129"/>
                    </a:lnTo>
                    <a:lnTo>
                      <a:pt x="111" y="144"/>
                    </a:lnTo>
                    <a:lnTo>
                      <a:pt x="106" y="144"/>
                    </a:lnTo>
                    <a:lnTo>
                      <a:pt x="103" y="151"/>
                    </a:lnTo>
                    <a:lnTo>
                      <a:pt x="106" y="152"/>
                    </a:lnTo>
                    <a:lnTo>
                      <a:pt x="104" y="161"/>
                    </a:lnTo>
                    <a:lnTo>
                      <a:pt x="100" y="164"/>
                    </a:lnTo>
                    <a:lnTo>
                      <a:pt x="97" y="163"/>
                    </a:lnTo>
                    <a:lnTo>
                      <a:pt x="98" y="155"/>
                    </a:lnTo>
                    <a:lnTo>
                      <a:pt x="92" y="154"/>
                    </a:lnTo>
                    <a:lnTo>
                      <a:pt x="89" y="151"/>
                    </a:lnTo>
                    <a:lnTo>
                      <a:pt x="85" y="148"/>
                    </a:lnTo>
                    <a:lnTo>
                      <a:pt x="82" y="149"/>
                    </a:lnTo>
                    <a:lnTo>
                      <a:pt x="79" y="152"/>
                    </a:lnTo>
                    <a:lnTo>
                      <a:pt x="70" y="154"/>
                    </a:lnTo>
                    <a:lnTo>
                      <a:pt x="68" y="149"/>
                    </a:lnTo>
                    <a:lnTo>
                      <a:pt x="53" y="143"/>
                    </a:lnTo>
                    <a:lnTo>
                      <a:pt x="54" y="140"/>
                    </a:lnTo>
                    <a:lnTo>
                      <a:pt x="42" y="135"/>
                    </a:lnTo>
                    <a:lnTo>
                      <a:pt x="36" y="149"/>
                    </a:lnTo>
                    <a:lnTo>
                      <a:pt x="45" y="151"/>
                    </a:lnTo>
                    <a:lnTo>
                      <a:pt x="50" y="166"/>
                    </a:lnTo>
                    <a:lnTo>
                      <a:pt x="42" y="181"/>
                    </a:lnTo>
                    <a:lnTo>
                      <a:pt x="39" y="178"/>
                    </a:lnTo>
                    <a:lnTo>
                      <a:pt x="33" y="175"/>
                    </a:lnTo>
                    <a:lnTo>
                      <a:pt x="32" y="169"/>
                    </a:lnTo>
                    <a:lnTo>
                      <a:pt x="19" y="179"/>
                    </a:lnTo>
                    <a:lnTo>
                      <a:pt x="18" y="178"/>
                    </a:lnTo>
                    <a:lnTo>
                      <a:pt x="19" y="179"/>
                    </a:lnTo>
                    <a:lnTo>
                      <a:pt x="10" y="186"/>
                    </a:lnTo>
                    <a:lnTo>
                      <a:pt x="4" y="187"/>
                    </a:lnTo>
                    <a:lnTo>
                      <a:pt x="7" y="195"/>
                    </a:lnTo>
                    <a:lnTo>
                      <a:pt x="0" y="210"/>
                    </a:lnTo>
                    <a:lnTo>
                      <a:pt x="1" y="217"/>
                    </a:lnTo>
                    <a:lnTo>
                      <a:pt x="0" y="225"/>
                    </a:lnTo>
                    <a:lnTo>
                      <a:pt x="4" y="225"/>
                    </a:lnTo>
                    <a:lnTo>
                      <a:pt x="9" y="228"/>
                    </a:lnTo>
                    <a:lnTo>
                      <a:pt x="12" y="234"/>
                    </a:lnTo>
                    <a:lnTo>
                      <a:pt x="26" y="237"/>
                    </a:lnTo>
                    <a:lnTo>
                      <a:pt x="27" y="234"/>
                    </a:lnTo>
                    <a:lnTo>
                      <a:pt x="33" y="239"/>
                    </a:lnTo>
                    <a:lnTo>
                      <a:pt x="35" y="243"/>
                    </a:lnTo>
                    <a:lnTo>
                      <a:pt x="59" y="243"/>
                    </a:lnTo>
                    <a:lnTo>
                      <a:pt x="64" y="239"/>
                    </a:lnTo>
                    <a:lnTo>
                      <a:pt x="74" y="237"/>
                    </a:lnTo>
                    <a:lnTo>
                      <a:pt x="82" y="234"/>
                    </a:lnTo>
                    <a:lnTo>
                      <a:pt x="88" y="237"/>
                    </a:lnTo>
                    <a:lnTo>
                      <a:pt x="91" y="242"/>
                    </a:lnTo>
                    <a:lnTo>
                      <a:pt x="92" y="251"/>
                    </a:lnTo>
                    <a:lnTo>
                      <a:pt x="95" y="252"/>
                    </a:lnTo>
                    <a:lnTo>
                      <a:pt x="115" y="269"/>
                    </a:lnTo>
                    <a:lnTo>
                      <a:pt x="115" y="271"/>
                    </a:lnTo>
                    <a:lnTo>
                      <a:pt x="118" y="266"/>
                    </a:lnTo>
                    <a:lnTo>
                      <a:pt x="130" y="271"/>
                    </a:lnTo>
                    <a:lnTo>
                      <a:pt x="135" y="262"/>
                    </a:lnTo>
                    <a:lnTo>
                      <a:pt x="135" y="255"/>
                    </a:lnTo>
                    <a:lnTo>
                      <a:pt x="139" y="252"/>
                    </a:lnTo>
                    <a:lnTo>
                      <a:pt x="142" y="254"/>
                    </a:lnTo>
                    <a:lnTo>
                      <a:pt x="152" y="252"/>
                    </a:lnTo>
                    <a:lnTo>
                      <a:pt x="153" y="248"/>
                    </a:lnTo>
                    <a:lnTo>
                      <a:pt x="159" y="254"/>
                    </a:lnTo>
                    <a:lnTo>
                      <a:pt x="165" y="260"/>
                    </a:lnTo>
                    <a:lnTo>
                      <a:pt x="177" y="255"/>
                    </a:lnTo>
                    <a:lnTo>
                      <a:pt x="177" y="251"/>
                    </a:lnTo>
                    <a:lnTo>
                      <a:pt x="177" y="242"/>
                    </a:lnTo>
                    <a:lnTo>
                      <a:pt x="174" y="239"/>
                    </a:lnTo>
                    <a:lnTo>
                      <a:pt x="185" y="237"/>
                    </a:lnTo>
                    <a:lnTo>
                      <a:pt x="194" y="231"/>
                    </a:lnTo>
                    <a:lnTo>
                      <a:pt x="194" y="225"/>
                    </a:lnTo>
                    <a:lnTo>
                      <a:pt x="202" y="225"/>
                    </a:lnTo>
                    <a:lnTo>
                      <a:pt x="211" y="233"/>
                    </a:lnTo>
                    <a:lnTo>
                      <a:pt x="218" y="228"/>
                    </a:lnTo>
                    <a:lnTo>
                      <a:pt x="218" y="231"/>
                    </a:lnTo>
                    <a:lnTo>
                      <a:pt x="220" y="239"/>
                    </a:lnTo>
                    <a:lnTo>
                      <a:pt x="230" y="243"/>
                    </a:lnTo>
                    <a:lnTo>
                      <a:pt x="238" y="243"/>
                    </a:lnTo>
                    <a:lnTo>
                      <a:pt x="249" y="248"/>
                    </a:lnTo>
                    <a:lnTo>
                      <a:pt x="252" y="246"/>
                    </a:lnTo>
                    <a:lnTo>
                      <a:pt x="247" y="240"/>
                    </a:lnTo>
                    <a:lnTo>
                      <a:pt x="250" y="236"/>
                    </a:lnTo>
                    <a:lnTo>
                      <a:pt x="249" y="230"/>
                    </a:lnTo>
                    <a:lnTo>
                      <a:pt x="237" y="222"/>
                    </a:lnTo>
                    <a:lnTo>
                      <a:pt x="240" y="214"/>
                    </a:lnTo>
                    <a:lnTo>
                      <a:pt x="227" y="216"/>
                    </a:lnTo>
                    <a:lnTo>
                      <a:pt x="232" y="210"/>
                    </a:lnTo>
                    <a:lnTo>
                      <a:pt x="229" y="205"/>
                    </a:lnTo>
                    <a:lnTo>
                      <a:pt x="221" y="202"/>
                    </a:lnTo>
                    <a:lnTo>
                      <a:pt x="214" y="192"/>
                    </a:lnTo>
                    <a:lnTo>
                      <a:pt x="255" y="186"/>
                    </a:lnTo>
                    <a:lnTo>
                      <a:pt x="261" y="181"/>
                    </a:lnTo>
                    <a:lnTo>
                      <a:pt x="253" y="175"/>
                    </a:lnTo>
                    <a:lnTo>
                      <a:pt x="243" y="176"/>
                    </a:lnTo>
                    <a:lnTo>
                      <a:pt x="241" y="173"/>
                    </a:lnTo>
                    <a:lnTo>
                      <a:pt x="233" y="170"/>
                    </a:lnTo>
                    <a:lnTo>
                      <a:pt x="230" y="163"/>
                    </a:lnTo>
                    <a:lnTo>
                      <a:pt x="226" y="161"/>
                    </a:lnTo>
                    <a:lnTo>
                      <a:pt x="214" y="161"/>
                    </a:lnTo>
                    <a:lnTo>
                      <a:pt x="206" y="160"/>
                    </a:lnTo>
                    <a:lnTo>
                      <a:pt x="200" y="160"/>
                    </a:lnTo>
                    <a:lnTo>
                      <a:pt x="196" y="163"/>
                    </a:lnTo>
                    <a:lnTo>
                      <a:pt x="194" y="164"/>
                    </a:lnTo>
                    <a:lnTo>
                      <a:pt x="188" y="161"/>
                    </a:lnTo>
                    <a:lnTo>
                      <a:pt x="188" y="158"/>
                    </a:lnTo>
                    <a:lnTo>
                      <a:pt x="197" y="154"/>
                    </a:lnTo>
                    <a:lnTo>
                      <a:pt x="203" y="140"/>
                    </a:lnTo>
                    <a:lnTo>
                      <a:pt x="208" y="138"/>
                    </a:lnTo>
                    <a:lnTo>
                      <a:pt x="209" y="132"/>
                    </a:lnTo>
                    <a:lnTo>
                      <a:pt x="221" y="138"/>
                    </a:lnTo>
                    <a:lnTo>
                      <a:pt x="227" y="131"/>
                    </a:lnTo>
                    <a:lnTo>
                      <a:pt x="227" y="125"/>
                    </a:lnTo>
                    <a:lnTo>
                      <a:pt x="221" y="120"/>
                    </a:lnTo>
                    <a:lnTo>
                      <a:pt x="227" y="114"/>
                    </a:lnTo>
                    <a:lnTo>
                      <a:pt x="230" y="106"/>
                    </a:lnTo>
                    <a:lnTo>
                      <a:pt x="227" y="93"/>
                    </a:lnTo>
                    <a:lnTo>
                      <a:pt x="226" y="93"/>
                    </a:lnTo>
                    <a:lnTo>
                      <a:pt x="226" y="85"/>
                    </a:lnTo>
                    <a:lnTo>
                      <a:pt x="221" y="85"/>
                    </a:lnTo>
                    <a:lnTo>
                      <a:pt x="221" y="75"/>
                    </a:lnTo>
                    <a:lnTo>
                      <a:pt x="211" y="75"/>
                    </a:lnTo>
                    <a:lnTo>
                      <a:pt x="206" y="70"/>
                    </a:lnTo>
                    <a:lnTo>
                      <a:pt x="208" y="65"/>
                    </a:lnTo>
                    <a:lnTo>
                      <a:pt x="202" y="61"/>
                    </a:lnTo>
                    <a:lnTo>
                      <a:pt x="194" y="65"/>
                    </a:lnTo>
                    <a:lnTo>
                      <a:pt x="191" y="61"/>
                    </a:lnTo>
                    <a:lnTo>
                      <a:pt x="188" y="62"/>
                    </a:lnTo>
                    <a:lnTo>
                      <a:pt x="183" y="61"/>
                    </a:lnTo>
                    <a:lnTo>
                      <a:pt x="177" y="55"/>
                    </a:lnTo>
                    <a:lnTo>
                      <a:pt x="177" y="52"/>
                    </a:lnTo>
                    <a:lnTo>
                      <a:pt x="176" y="43"/>
                    </a:lnTo>
                    <a:lnTo>
                      <a:pt x="179" y="35"/>
                    </a:lnTo>
                    <a:lnTo>
                      <a:pt x="177" y="26"/>
                    </a:lnTo>
                    <a:lnTo>
                      <a:pt x="170" y="15"/>
                    </a:lnTo>
                    <a:lnTo>
                      <a:pt x="168" y="9"/>
                    </a:lnTo>
                    <a:lnTo>
                      <a:pt x="167" y="12"/>
                    </a:lnTo>
                    <a:lnTo>
                      <a:pt x="159" y="17"/>
                    </a:lnTo>
                    <a:lnTo>
                      <a:pt x="152" y="18"/>
                    </a:lnTo>
                    <a:lnTo>
                      <a:pt x="145" y="18"/>
                    </a:lnTo>
                    <a:lnTo>
                      <a:pt x="142" y="15"/>
                    </a:lnTo>
                    <a:lnTo>
                      <a:pt x="136" y="12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1" name="Freeform 3403">
                <a:extLst>
                  <a:ext uri="{FF2B5EF4-FFF2-40B4-BE49-F238E27FC236}">
                    <a16:creationId xmlns:a16="http://schemas.microsoft.com/office/drawing/2014/main" id="{B44EF161-A678-C023-FE11-47EA426E2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079"/>
                <a:ext cx="130" cy="135"/>
              </a:xfrm>
              <a:custGeom>
                <a:avLst/>
                <a:gdLst>
                  <a:gd name="T0" fmla="*/ 142 w 261"/>
                  <a:gd name="T1" fmla="*/ 15 h 271"/>
                  <a:gd name="T2" fmla="*/ 159 w 261"/>
                  <a:gd name="T3" fmla="*/ 17 h 271"/>
                  <a:gd name="T4" fmla="*/ 170 w 261"/>
                  <a:gd name="T5" fmla="*/ 15 h 271"/>
                  <a:gd name="T6" fmla="*/ 176 w 261"/>
                  <a:gd name="T7" fmla="*/ 43 h 271"/>
                  <a:gd name="T8" fmla="*/ 183 w 261"/>
                  <a:gd name="T9" fmla="*/ 61 h 271"/>
                  <a:gd name="T10" fmla="*/ 194 w 261"/>
                  <a:gd name="T11" fmla="*/ 65 h 271"/>
                  <a:gd name="T12" fmla="*/ 206 w 261"/>
                  <a:gd name="T13" fmla="*/ 70 h 271"/>
                  <a:gd name="T14" fmla="*/ 221 w 261"/>
                  <a:gd name="T15" fmla="*/ 85 h 271"/>
                  <a:gd name="T16" fmla="*/ 227 w 261"/>
                  <a:gd name="T17" fmla="*/ 93 h 271"/>
                  <a:gd name="T18" fmla="*/ 221 w 261"/>
                  <a:gd name="T19" fmla="*/ 120 h 271"/>
                  <a:gd name="T20" fmla="*/ 221 w 261"/>
                  <a:gd name="T21" fmla="*/ 138 h 271"/>
                  <a:gd name="T22" fmla="*/ 203 w 261"/>
                  <a:gd name="T23" fmla="*/ 140 h 271"/>
                  <a:gd name="T24" fmla="*/ 188 w 261"/>
                  <a:gd name="T25" fmla="*/ 161 h 271"/>
                  <a:gd name="T26" fmla="*/ 200 w 261"/>
                  <a:gd name="T27" fmla="*/ 160 h 271"/>
                  <a:gd name="T28" fmla="*/ 226 w 261"/>
                  <a:gd name="T29" fmla="*/ 161 h 271"/>
                  <a:gd name="T30" fmla="*/ 241 w 261"/>
                  <a:gd name="T31" fmla="*/ 173 h 271"/>
                  <a:gd name="T32" fmla="*/ 261 w 261"/>
                  <a:gd name="T33" fmla="*/ 181 h 271"/>
                  <a:gd name="T34" fmla="*/ 221 w 261"/>
                  <a:gd name="T35" fmla="*/ 202 h 271"/>
                  <a:gd name="T36" fmla="*/ 227 w 261"/>
                  <a:gd name="T37" fmla="*/ 216 h 271"/>
                  <a:gd name="T38" fmla="*/ 249 w 261"/>
                  <a:gd name="T39" fmla="*/ 230 h 271"/>
                  <a:gd name="T40" fmla="*/ 252 w 261"/>
                  <a:gd name="T41" fmla="*/ 246 h 271"/>
                  <a:gd name="T42" fmla="*/ 230 w 261"/>
                  <a:gd name="T43" fmla="*/ 243 h 271"/>
                  <a:gd name="T44" fmla="*/ 218 w 261"/>
                  <a:gd name="T45" fmla="*/ 228 h 271"/>
                  <a:gd name="T46" fmla="*/ 194 w 261"/>
                  <a:gd name="T47" fmla="*/ 225 h 271"/>
                  <a:gd name="T48" fmla="*/ 174 w 261"/>
                  <a:gd name="T49" fmla="*/ 239 h 271"/>
                  <a:gd name="T50" fmla="*/ 177 w 261"/>
                  <a:gd name="T51" fmla="*/ 255 h 271"/>
                  <a:gd name="T52" fmla="*/ 153 w 261"/>
                  <a:gd name="T53" fmla="*/ 248 h 271"/>
                  <a:gd name="T54" fmla="*/ 139 w 261"/>
                  <a:gd name="T55" fmla="*/ 252 h 271"/>
                  <a:gd name="T56" fmla="*/ 130 w 261"/>
                  <a:gd name="T57" fmla="*/ 271 h 271"/>
                  <a:gd name="T58" fmla="*/ 115 w 261"/>
                  <a:gd name="T59" fmla="*/ 269 h 271"/>
                  <a:gd name="T60" fmla="*/ 91 w 261"/>
                  <a:gd name="T61" fmla="*/ 242 h 271"/>
                  <a:gd name="T62" fmla="*/ 74 w 261"/>
                  <a:gd name="T63" fmla="*/ 237 h 271"/>
                  <a:gd name="T64" fmla="*/ 35 w 261"/>
                  <a:gd name="T65" fmla="*/ 243 h 271"/>
                  <a:gd name="T66" fmla="*/ 26 w 261"/>
                  <a:gd name="T67" fmla="*/ 237 h 271"/>
                  <a:gd name="T68" fmla="*/ 4 w 261"/>
                  <a:gd name="T69" fmla="*/ 225 h 271"/>
                  <a:gd name="T70" fmla="*/ 0 w 261"/>
                  <a:gd name="T71" fmla="*/ 210 h 271"/>
                  <a:gd name="T72" fmla="*/ 10 w 261"/>
                  <a:gd name="T73" fmla="*/ 186 h 271"/>
                  <a:gd name="T74" fmla="*/ 19 w 261"/>
                  <a:gd name="T75" fmla="*/ 179 h 271"/>
                  <a:gd name="T76" fmla="*/ 39 w 261"/>
                  <a:gd name="T77" fmla="*/ 178 h 271"/>
                  <a:gd name="T78" fmla="*/ 45 w 261"/>
                  <a:gd name="T79" fmla="*/ 151 h 271"/>
                  <a:gd name="T80" fmla="*/ 54 w 261"/>
                  <a:gd name="T81" fmla="*/ 140 h 271"/>
                  <a:gd name="T82" fmla="*/ 70 w 261"/>
                  <a:gd name="T83" fmla="*/ 154 h 271"/>
                  <a:gd name="T84" fmla="*/ 85 w 261"/>
                  <a:gd name="T85" fmla="*/ 148 h 271"/>
                  <a:gd name="T86" fmla="*/ 98 w 261"/>
                  <a:gd name="T87" fmla="*/ 155 h 271"/>
                  <a:gd name="T88" fmla="*/ 104 w 261"/>
                  <a:gd name="T89" fmla="*/ 161 h 271"/>
                  <a:gd name="T90" fmla="*/ 106 w 261"/>
                  <a:gd name="T91" fmla="*/ 144 h 271"/>
                  <a:gd name="T92" fmla="*/ 115 w 261"/>
                  <a:gd name="T93" fmla="*/ 125 h 271"/>
                  <a:gd name="T94" fmla="*/ 95 w 261"/>
                  <a:gd name="T95" fmla="*/ 125 h 271"/>
                  <a:gd name="T96" fmla="*/ 91 w 261"/>
                  <a:gd name="T97" fmla="*/ 105 h 271"/>
                  <a:gd name="T98" fmla="*/ 94 w 261"/>
                  <a:gd name="T99" fmla="*/ 81 h 271"/>
                  <a:gd name="T100" fmla="*/ 100 w 261"/>
                  <a:gd name="T101" fmla="*/ 72 h 271"/>
                  <a:gd name="T102" fmla="*/ 115 w 261"/>
                  <a:gd name="T103" fmla="*/ 67 h 271"/>
                  <a:gd name="T104" fmla="*/ 121 w 261"/>
                  <a:gd name="T105" fmla="*/ 55 h 271"/>
                  <a:gd name="T106" fmla="*/ 121 w 261"/>
                  <a:gd name="T107" fmla="*/ 43 h 271"/>
                  <a:gd name="T108" fmla="*/ 95 w 261"/>
                  <a:gd name="T109" fmla="*/ 27 h 271"/>
                  <a:gd name="T110" fmla="*/ 98 w 261"/>
                  <a:gd name="T111" fmla="*/ 14 h 271"/>
                  <a:gd name="T112" fmla="*/ 124 w 261"/>
                  <a:gd name="T113" fmla="*/ 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1" h="271">
                    <a:moveTo>
                      <a:pt x="130" y="0"/>
                    </a:moveTo>
                    <a:lnTo>
                      <a:pt x="136" y="12"/>
                    </a:lnTo>
                    <a:lnTo>
                      <a:pt x="142" y="15"/>
                    </a:lnTo>
                    <a:lnTo>
                      <a:pt x="145" y="18"/>
                    </a:lnTo>
                    <a:lnTo>
                      <a:pt x="152" y="18"/>
                    </a:lnTo>
                    <a:lnTo>
                      <a:pt x="159" y="17"/>
                    </a:lnTo>
                    <a:lnTo>
                      <a:pt x="167" y="12"/>
                    </a:lnTo>
                    <a:lnTo>
                      <a:pt x="168" y="9"/>
                    </a:lnTo>
                    <a:lnTo>
                      <a:pt x="170" y="15"/>
                    </a:lnTo>
                    <a:lnTo>
                      <a:pt x="177" y="26"/>
                    </a:lnTo>
                    <a:lnTo>
                      <a:pt x="179" y="35"/>
                    </a:lnTo>
                    <a:lnTo>
                      <a:pt x="176" y="43"/>
                    </a:lnTo>
                    <a:lnTo>
                      <a:pt x="177" y="52"/>
                    </a:lnTo>
                    <a:lnTo>
                      <a:pt x="177" y="55"/>
                    </a:lnTo>
                    <a:lnTo>
                      <a:pt x="183" y="61"/>
                    </a:lnTo>
                    <a:lnTo>
                      <a:pt x="188" y="62"/>
                    </a:lnTo>
                    <a:lnTo>
                      <a:pt x="191" y="61"/>
                    </a:lnTo>
                    <a:lnTo>
                      <a:pt x="194" y="65"/>
                    </a:lnTo>
                    <a:lnTo>
                      <a:pt x="202" y="61"/>
                    </a:lnTo>
                    <a:lnTo>
                      <a:pt x="208" y="65"/>
                    </a:lnTo>
                    <a:lnTo>
                      <a:pt x="206" y="70"/>
                    </a:lnTo>
                    <a:lnTo>
                      <a:pt x="211" y="75"/>
                    </a:lnTo>
                    <a:lnTo>
                      <a:pt x="221" y="75"/>
                    </a:lnTo>
                    <a:lnTo>
                      <a:pt x="221" y="85"/>
                    </a:lnTo>
                    <a:lnTo>
                      <a:pt x="226" y="85"/>
                    </a:lnTo>
                    <a:lnTo>
                      <a:pt x="226" y="93"/>
                    </a:lnTo>
                    <a:lnTo>
                      <a:pt x="227" y="93"/>
                    </a:lnTo>
                    <a:lnTo>
                      <a:pt x="230" y="106"/>
                    </a:lnTo>
                    <a:lnTo>
                      <a:pt x="227" y="114"/>
                    </a:lnTo>
                    <a:lnTo>
                      <a:pt x="221" y="120"/>
                    </a:lnTo>
                    <a:lnTo>
                      <a:pt x="227" y="125"/>
                    </a:lnTo>
                    <a:lnTo>
                      <a:pt x="227" y="131"/>
                    </a:lnTo>
                    <a:lnTo>
                      <a:pt x="221" y="138"/>
                    </a:lnTo>
                    <a:lnTo>
                      <a:pt x="209" y="132"/>
                    </a:lnTo>
                    <a:lnTo>
                      <a:pt x="208" y="138"/>
                    </a:lnTo>
                    <a:lnTo>
                      <a:pt x="203" y="140"/>
                    </a:lnTo>
                    <a:lnTo>
                      <a:pt x="197" y="154"/>
                    </a:lnTo>
                    <a:lnTo>
                      <a:pt x="188" y="158"/>
                    </a:lnTo>
                    <a:lnTo>
                      <a:pt x="188" y="161"/>
                    </a:lnTo>
                    <a:lnTo>
                      <a:pt x="194" y="164"/>
                    </a:lnTo>
                    <a:lnTo>
                      <a:pt x="196" y="163"/>
                    </a:lnTo>
                    <a:lnTo>
                      <a:pt x="200" y="160"/>
                    </a:lnTo>
                    <a:lnTo>
                      <a:pt x="206" y="160"/>
                    </a:lnTo>
                    <a:lnTo>
                      <a:pt x="214" y="161"/>
                    </a:lnTo>
                    <a:lnTo>
                      <a:pt x="226" y="161"/>
                    </a:lnTo>
                    <a:lnTo>
                      <a:pt x="230" y="163"/>
                    </a:lnTo>
                    <a:lnTo>
                      <a:pt x="233" y="170"/>
                    </a:lnTo>
                    <a:lnTo>
                      <a:pt x="241" y="173"/>
                    </a:lnTo>
                    <a:lnTo>
                      <a:pt x="243" y="176"/>
                    </a:lnTo>
                    <a:lnTo>
                      <a:pt x="253" y="175"/>
                    </a:lnTo>
                    <a:lnTo>
                      <a:pt x="261" y="181"/>
                    </a:lnTo>
                    <a:lnTo>
                      <a:pt x="255" y="186"/>
                    </a:lnTo>
                    <a:lnTo>
                      <a:pt x="214" y="192"/>
                    </a:lnTo>
                    <a:lnTo>
                      <a:pt x="221" y="202"/>
                    </a:lnTo>
                    <a:lnTo>
                      <a:pt x="229" y="205"/>
                    </a:lnTo>
                    <a:lnTo>
                      <a:pt x="232" y="210"/>
                    </a:lnTo>
                    <a:lnTo>
                      <a:pt x="227" y="216"/>
                    </a:lnTo>
                    <a:lnTo>
                      <a:pt x="240" y="214"/>
                    </a:lnTo>
                    <a:lnTo>
                      <a:pt x="237" y="222"/>
                    </a:lnTo>
                    <a:lnTo>
                      <a:pt x="249" y="230"/>
                    </a:lnTo>
                    <a:lnTo>
                      <a:pt x="250" y="236"/>
                    </a:lnTo>
                    <a:lnTo>
                      <a:pt x="247" y="240"/>
                    </a:lnTo>
                    <a:lnTo>
                      <a:pt x="252" y="246"/>
                    </a:lnTo>
                    <a:lnTo>
                      <a:pt x="249" y="248"/>
                    </a:lnTo>
                    <a:lnTo>
                      <a:pt x="238" y="243"/>
                    </a:lnTo>
                    <a:lnTo>
                      <a:pt x="230" y="243"/>
                    </a:lnTo>
                    <a:lnTo>
                      <a:pt x="220" y="239"/>
                    </a:lnTo>
                    <a:lnTo>
                      <a:pt x="218" y="231"/>
                    </a:lnTo>
                    <a:lnTo>
                      <a:pt x="218" y="228"/>
                    </a:lnTo>
                    <a:lnTo>
                      <a:pt x="211" y="233"/>
                    </a:lnTo>
                    <a:lnTo>
                      <a:pt x="202" y="225"/>
                    </a:lnTo>
                    <a:lnTo>
                      <a:pt x="194" y="225"/>
                    </a:lnTo>
                    <a:lnTo>
                      <a:pt x="194" y="231"/>
                    </a:lnTo>
                    <a:lnTo>
                      <a:pt x="185" y="237"/>
                    </a:lnTo>
                    <a:lnTo>
                      <a:pt x="174" y="239"/>
                    </a:lnTo>
                    <a:lnTo>
                      <a:pt x="177" y="242"/>
                    </a:lnTo>
                    <a:lnTo>
                      <a:pt x="177" y="251"/>
                    </a:lnTo>
                    <a:lnTo>
                      <a:pt x="177" y="255"/>
                    </a:lnTo>
                    <a:lnTo>
                      <a:pt x="165" y="260"/>
                    </a:lnTo>
                    <a:lnTo>
                      <a:pt x="159" y="254"/>
                    </a:lnTo>
                    <a:lnTo>
                      <a:pt x="153" y="248"/>
                    </a:lnTo>
                    <a:lnTo>
                      <a:pt x="152" y="252"/>
                    </a:lnTo>
                    <a:lnTo>
                      <a:pt x="142" y="254"/>
                    </a:lnTo>
                    <a:lnTo>
                      <a:pt x="139" y="252"/>
                    </a:lnTo>
                    <a:lnTo>
                      <a:pt x="135" y="255"/>
                    </a:lnTo>
                    <a:lnTo>
                      <a:pt x="135" y="262"/>
                    </a:lnTo>
                    <a:lnTo>
                      <a:pt x="130" y="271"/>
                    </a:lnTo>
                    <a:lnTo>
                      <a:pt x="118" y="266"/>
                    </a:lnTo>
                    <a:lnTo>
                      <a:pt x="115" y="271"/>
                    </a:lnTo>
                    <a:lnTo>
                      <a:pt x="115" y="269"/>
                    </a:lnTo>
                    <a:lnTo>
                      <a:pt x="95" y="252"/>
                    </a:lnTo>
                    <a:lnTo>
                      <a:pt x="92" y="251"/>
                    </a:lnTo>
                    <a:lnTo>
                      <a:pt x="91" y="242"/>
                    </a:lnTo>
                    <a:lnTo>
                      <a:pt x="88" y="237"/>
                    </a:lnTo>
                    <a:lnTo>
                      <a:pt x="82" y="234"/>
                    </a:lnTo>
                    <a:lnTo>
                      <a:pt x="74" y="237"/>
                    </a:lnTo>
                    <a:lnTo>
                      <a:pt x="64" y="239"/>
                    </a:lnTo>
                    <a:lnTo>
                      <a:pt x="59" y="243"/>
                    </a:lnTo>
                    <a:lnTo>
                      <a:pt x="35" y="243"/>
                    </a:lnTo>
                    <a:lnTo>
                      <a:pt x="33" y="239"/>
                    </a:lnTo>
                    <a:lnTo>
                      <a:pt x="27" y="234"/>
                    </a:lnTo>
                    <a:lnTo>
                      <a:pt x="26" y="237"/>
                    </a:lnTo>
                    <a:lnTo>
                      <a:pt x="12" y="234"/>
                    </a:lnTo>
                    <a:lnTo>
                      <a:pt x="9" y="228"/>
                    </a:lnTo>
                    <a:lnTo>
                      <a:pt x="4" y="225"/>
                    </a:lnTo>
                    <a:lnTo>
                      <a:pt x="0" y="225"/>
                    </a:lnTo>
                    <a:lnTo>
                      <a:pt x="1" y="217"/>
                    </a:lnTo>
                    <a:lnTo>
                      <a:pt x="0" y="210"/>
                    </a:lnTo>
                    <a:lnTo>
                      <a:pt x="7" y="195"/>
                    </a:lnTo>
                    <a:lnTo>
                      <a:pt x="4" y="187"/>
                    </a:lnTo>
                    <a:lnTo>
                      <a:pt x="10" y="186"/>
                    </a:lnTo>
                    <a:lnTo>
                      <a:pt x="19" y="179"/>
                    </a:lnTo>
                    <a:lnTo>
                      <a:pt x="18" y="178"/>
                    </a:lnTo>
                    <a:lnTo>
                      <a:pt x="19" y="179"/>
                    </a:lnTo>
                    <a:lnTo>
                      <a:pt x="32" y="169"/>
                    </a:lnTo>
                    <a:lnTo>
                      <a:pt x="33" y="175"/>
                    </a:lnTo>
                    <a:lnTo>
                      <a:pt x="39" y="178"/>
                    </a:lnTo>
                    <a:lnTo>
                      <a:pt x="42" y="181"/>
                    </a:lnTo>
                    <a:lnTo>
                      <a:pt x="50" y="166"/>
                    </a:lnTo>
                    <a:lnTo>
                      <a:pt x="45" y="151"/>
                    </a:lnTo>
                    <a:lnTo>
                      <a:pt x="36" y="149"/>
                    </a:lnTo>
                    <a:lnTo>
                      <a:pt x="42" y="135"/>
                    </a:lnTo>
                    <a:lnTo>
                      <a:pt x="54" y="140"/>
                    </a:lnTo>
                    <a:lnTo>
                      <a:pt x="53" y="143"/>
                    </a:lnTo>
                    <a:lnTo>
                      <a:pt x="68" y="149"/>
                    </a:lnTo>
                    <a:lnTo>
                      <a:pt x="70" y="154"/>
                    </a:lnTo>
                    <a:lnTo>
                      <a:pt x="79" y="152"/>
                    </a:lnTo>
                    <a:lnTo>
                      <a:pt x="82" y="149"/>
                    </a:lnTo>
                    <a:lnTo>
                      <a:pt x="85" y="148"/>
                    </a:lnTo>
                    <a:lnTo>
                      <a:pt x="89" y="151"/>
                    </a:lnTo>
                    <a:lnTo>
                      <a:pt x="92" y="154"/>
                    </a:lnTo>
                    <a:lnTo>
                      <a:pt x="98" y="155"/>
                    </a:lnTo>
                    <a:lnTo>
                      <a:pt x="97" y="163"/>
                    </a:lnTo>
                    <a:lnTo>
                      <a:pt x="100" y="164"/>
                    </a:lnTo>
                    <a:lnTo>
                      <a:pt x="104" y="161"/>
                    </a:lnTo>
                    <a:lnTo>
                      <a:pt x="106" y="152"/>
                    </a:lnTo>
                    <a:lnTo>
                      <a:pt x="103" y="151"/>
                    </a:lnTo>
                    <a:lnTo>
                      <a:pt x="106" y="144"/>
                    </a:lnTo>
                    <a:lnTo>
                      <a:pt x="111" y="144"/>
                    </a:lnTo>
                    <a:lnTo>
                      <a:pt x="118" y="129"/>
                    </a:lnTo>
                    <a:lnTo>
                      <a:pt x="115" y="125"/>
                    </a:lnTo>
                    <a:lnTo>
                      <a:pt x="111" y="128"/>
                    </a:lnTo>
                    <a:lnTo>
                      <a:pt x="100" y="123"/>
                    </a:lnTo>
                    <a:lnTo>
                      <a:pt x="95" y="125"/>
                    </a:lnTo>
                    <a:lnTo>
                      <a:pt x="92" y="111"/>
                    </a:lnTo>
                    <a:lnTo>
                      <a:pt x="97" y="106"/>
                    </a:lnTo>
                    <a:lnTo>
                      <a:pt x="91" y="105"/>
                    </a:lnTo>
                    <a:lnTo>
                      <a:pt x="86" y="99"/>
                    </a:lnTo>
                    <a:lnTo>
                      <a:pt x="86" y="87"/>
                    </a:lnTo>
                    <a:lnTo>
                      <a:pt x="94" y="81"/>
                    </a:lnTo>
                    <a:lnTo>
                      <a:pt x="100" y="81"/>
                    </a:lnTo>
                    <a:lnTo>
                      <a:pt x="97" y="79"/>
                    </a:lnTo>
                    <a:lnTo>
                      <a:pt x="100" y="72"/>
                    </a:lnTo>
                    <a:lnTo>
                      <a:pt x="106" y="73"/>
                    </a:lnTo>
                    <a:lnTo>
                      <a:pt x="111" y="72"/>
                    </a:lnTo>
                    <a:lnTo>
                      <a:pt x="115" y="67"/>
                    </a:lnTo>
                    <a:lnTo>
                      <a:pt x="121" y="64"/>
                    </a:lnTo>
                    <a:lnTo>
                      <a:pt x="127" y="58"/>
                    </a:lnTo>
                    <a:lnTo>
                      <a:pt x="121" y="55"/>
                    </a:lnTo>
                    <a:lnTo>
                      <a:pt x="124" y="50"/>
                    </a:lnTo>
                    <a:lnTo>
                      <a:pt x="118" y="46"/>
                    </a:lnTo>
                    <a:lnTo>
                      <a:pt x="121" y="43"/>
                    </a:lnTo>
                    <a:lnTo>
                      <a:pt x="118" y="37"/>
                    </a:lnTo>
                    <a:lnTo>
                      <a:pt x="104" y="38"/>
                    </a:lnTo>
                    <a:lnTo>
                      <a:pt x="95" y="27"/>
                    </a:lnTo>
                    <a:lnTo>
                      <a:pt x="91" y="24"/>
                    </a:lnTo>
                    <a:lnTo>
                      <a:pt x="94" y="20"/>
                    </a:lnTo>
                    <a:lnTo>
                      <a:pt x="98" y="14"/>
                    </a:lnTo>
                    <a:lnTo>
                      <a:pt x="112" y="18"/>
                    </a:lnTo>
                    <a:lnTo>
                      <a:pt x="121" y="2"/>
                    </a:lnTo>
                    <a:lnTo>
                      <a:pt x="124" y="2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2" name="Freeform 3404">
                <a:extLst>
                  <a:ext uri="{FF2B5EF4-FFF2-40B4-BE49-F238E27FC236}">
                    <a16:creationId xmlns:a16="http://schemas.microsoft.com/office/drawing/2014/main" id="{763506FA-6063-CD91-7414-B820C7C29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079"/>
                <a:ext cx="130" cy="135"/>
              </a:xfrm>
              <a:custGeom>
                <a:avLst/>
                <a:gdLst>
                  <a:gd name="T0" fmla="*/ 142 w 261"/>
                  <a:gd name="T1" fmla="*/ 15 h 271"/>
                  <a:gd name="T2" fmla="*/ 159 w 261"/>
                  <a:gd name="T3" fmla="*/ 17 h 271"/>
                  <a:gd name="T4" fmla="*/ 170 w 261"/>
                  <a:gd name="T5" fmla="*/ 15 h 271"/>
                  <a:gd name="T6" fmla="*/ 176 w 261"/>
                  <a:gd name="T7" fmla="*/ 43 h 271"/>
                  <a:gd name="T8" fmla="*/ 183 w 261"/>
                  <a:gd name="T9" fmla="*/ 61 h 271"/>
                  <a:gd name="T10" fmla="*/ 194 w 261"/>
                  <a:gd name="T11" fmla="*/ 65 h 271"/>
                  <a:gd name="T12" fmla="*/ 206 w 261"/>
                  <a:gd name="T13" fmla="*/ 70 h 271"/>
                  <a:gd name="T14" fmla="*/ 221 w 261"/>
                  <a:gd name="T15" fmla="*/ 85 h 271"/>
                  <a:gd name="T16" fmla="*/ 227 w 261"/>
                  <a:gd name="T17" fmla="*/ 93 h 271"/>
                  <a:gd name="T18" fmla="*/ 221 w 261"/>
                  <a:gd name="T19" fmla="*/ 120 h 271"/>
                  <a:gd name="T20" fmla="*/ 221 w 261"/>
                  <a:gd name="T21" fmla="*/ 138 h 271"/>
                  <a:gd name="T22" fmla="*/ 203 w 261"/>
                  <a:gd name="T23" fmla="*/ 140 h 271"/>
                  <a:gd name="T24" fmla="*/ 188 w 261"/>
                  <a:gd name="T25" fmla="*/ 161 h 271"/>
                  <a:gd name="T26" fmla="*/ 200 w 261"/>
                  <a:gd name="T27" fmla="*/ 160 h 271"/>
                  <a:gd name="T28" fmla="*/ 226 w 261"/>
                  <a:gd name="T29" fmla="*/ 161 h 271"/>
                  <a:gd name="T30" fmla="*/ 241 w 261"/>
                  <a:gd name="T31" fmla="*/ 173 h 271"/>
                  <a:gd name="T32" fmla="*/ 261 w 261"/>
                  <a:gd name="T33" fmla="*/ 181 h 271"/>
                  <a:gd name="T34" fmla="*/ 221 w 261"/>
                  <a:gd name="T35" fmla="*/ 202 h 271"/>
                  <a:gd name="T36" fmla="*/ 227 w 261"/>
                  <a:gd name="T37" fmla="*/ 216 h 271"/>
                  <a:gd name="T38" fmla="*/ 249 w 261"/>
                  <a:gd name="T39" fmla="*/ 230 h 271"/>
                  <a:gd name="T40" fmla="*/ 252 w 261"/>
                  <a:gd name="T41" fmla="*/ 246 h 271"/>
                  <a:gd name="T42" fmla="*/ 230 w 261"/>
                  <a:gd name="T43" fmla="*/ 243 h 271"/>
                  <a:gd name="T44" fmla="*/ 218 w 261"/>
                  <a:gd name="T45" fmla="*/ 228 h 271"/>
                  <a:gd name="T46" fmla="*/ 194 w 261"/>
                  <a:gd name="T47" fmla="*/ 225 h 271"/>
                  <a:gd name="T48" fmla="*/ 174 w 261"/>
                  <a:gd name="T49" fmla="*/ 239 h 271"/>
                  <a:gd name="T50" fmla="*/ 177 w 261"/>
                  <a:gd name="T51" fmla="*/ 255 h 271"/>
                  <a:gd name="T52" fmla="*/ 153 w 261"/>
                  <a:gd name="T53" fmla="*/ 248 h 271"/>
                  <a:gd name="T54" fmla="*/ 139 w 261"/>
                  <a:gd name="T55" fmla="*/ 252 h 271"/>
                  <a:gd name="T56" fmla="*/ 130 w 261"/>
                  <a:gd name="T57" fmla="*/ 271 h 271"/>
                  <a:gd name="T58" fmla="*/ 115 w 261"/>
                  <a:gd name="T59" fmla="*/ 269 h 271"/>
                  <a:gd name="T60" fmla="*/ 91 w 261"/>
                  <a:gd name="T61" fmla="*/ 242 h 271"/>
                  <a:gd name="T62" fmla="*/ 74 w 261"/>
                  <a:gd name="T63" fmla="*/ 237 h 271"/>
                  <a:gd name="T64" fmla="*/ 35 w 261"/>
                  <a:gd name="T65" fmla="*/ 243 h 271"/>
                  <a:gd name="T66" fmla="*/ 26 w 261"/>
                  <a:gd name="T67" fmla="*/ 237 h 271"/>
                  <a:gd name="T68" fmla="*/ 4 w 261"/>
                  <a:gd name="T69" fmla="*/ 225 h 271"/>
                  <a:gd name="T70" fmla="*/ 0 w 261"/>
                  <a:gd name="T71" fmla="*/ 210 h 271"/>
                  <a:gd name="T72" fmla="*/ 10 w 261"/>
                  <a:gd name="T73" fmla="*/ 186 h 271"/>
                  <a:gd name="T74" fmla="*/ 19 w 261"/>
                  <a:gd name="T75" fmla="*/ 179 h 271"/>
                  <a:gd name="T76" fmla="*/ 39 w 261"/>
                  <a:gd name="T77" fmla="*/ 178 h 271"/>
                  <a:gd name="T78" fmla="*/ 45 w 261"/>
                  <a:gd name="T79" fmla="*/ 151 h 271"/>
                  <a:gd name="T80" fmla="*/ 54 w 261"/>
                  <a:gd name="T81" fmla="*/ 140 h 271"/>
                  <a:gd name="T82" fmla="*/ 70 w 261"/>
                  <a:gd name="T83" fmla="*/ 154 h 271"/>
                  <a:gd name="T84" fmla="*/ 85 w 261"/>
                  <a:gd name="T85" fmla="*/ 148 h 271"/>
                  <a:gd name="T86" fmla="*/ 98 w 261"/>
                  <a:gd name="T87" fmla="*/ 155 h 271"/>
                  <a:gd name="T88" fmla="*/ 104 w 261"/>
                  <a:gd name="T89" fmla="*/ 161 h 271"/>
                  <a:gd name="T90" fmla="*/ 106 w 261"/>
                  <a:gd name="T91" fmla="*/ 144 h 271"/>
                  <a:gd name="T92" fmla="*/ 115 w 261"/>
                  <a:gd name="T93" fmla="*/ 125 h 271"/>
                  <a:gd name="T94" fmla="*/ 95 w 261"/>
                  <a:gd name="T95" fmla="*/ 125 h 271"/>
                  <a:gd name="T96" fmla="*/ 91 w 261"/>
                  <a:gd name="T97" fmla="*/ 105 h 271"/>
                  <a:gd name="T98" fmla="*/ 94 w 261"/>
                  <a:gd name="T99" fmla="*/ 81 h 271"/>
                  <a:gd name="T100" fmla="*/ 100 w 261"/>
                  <a:gd name="T101" fmla="*/ 72 h 271"/>
                  <a:gd name="T102" fmla="*/ 115 w 261"/>
                  <a:gd name="T103" fmla="*/ 67 h 271"/>
                  <a:gd name="T104" fmla="*/ 121 w 261"/>
                  <a:gd name="T105" fmla="*/ 55 h 271"/>
                  <a:gd name="T106" fmla="*/ 121 w 261"/>
                  <a:gd name="T107" fmla="*/ 43 h 271"/>
                  <a:gd name="T108" fmla="*/ 95 w 261"/>
                  <a:gd name="T109" fmla="*/ 27 h 271"/>
                  <a:gd name="T110" fmla="*/ 98 w 261"/>
                  <a:gd name="T111" fmla="*/ 14 h 271"/>
                  <a:gd name="T112" fmla="*/ 124 w 261"/>
                  <a:gd name="T113" fmla="*/ 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1" h="271">
                    <a:moveTo>
                      <a:pt x="130" y="0"/>
                    </a:moveTo>
                    <a:lnTo>
                      <a:pt x="136" y="12"/>
                    </a:lnTo>
                    <a:lnTo>
                      <a:pt x="142" y="15"/>
                    </a:lnTo>
                    <a:lnTo>
                      <a:pt x="145" y="18"/>
                    </a:lnTo>
                    <a:lnTo>
                      <a:pt x="152" y="18"/>
                    </a:lnTo>
                    <a:lnTo>
                      <a:pt x="159" y="17"/>
                    </a:lnTo>
                    <a:lnTo>
                      <a:pt x="167" y="12"/>
                    </a:lnTo>
                    <a:lnTo>
                      <a:pt x="168" y="9"/>
                    </a:lnTo>
                    <a:lnTo>
                      <a:pt x="170" y="15"/>
                    </a:lnTo>
                    <a:lnTo>
                      <a:pt x="177" y="26"/>
                    </a:lnTo>
                    <a:lnTo>
                      <a:pt x="179" y="35"/>
                    </a:lnTo>
                    <a:lnTo>
                      <a:pt x="176" y="43"/>
                    </a:lnTo>
                    <a:lnTo>
                      <a:pt x="177" y="52"/>
                    </a:lnTo>
                    <a:lnTo>
                      <a:pt x="177" y="55"/>
                    </a:lnTo>
                    <a:lnTo>
                      <a:pt x="183" y="61"/>
                    </a:lnTo>
                    <a:lnTo>
                      <a:pt x="188" y="62"/>
                    </a:lnTo>
                    <a:lnTo>
                      <a:pt x="191" y="61"/>
                    </a:lnTo>
                    <a:lnTo>
                      <a:pt x="194" y="65"/>
                    </a:lnTo>
                    <a:lnTo>
                      <a:pt x="202" y="61"/>
                    </a:lnTo>
                    <a:lnTo>
                      <a:pt x="208" y="65"/>
                    </a:lnTo>
                    <a:lnTo>
                      <a:pt x="206" y="70"/>
                    </a:lnTo>
                    <a:lnTo>
                      <a:pt x="211" y="75"/>
                    </a:lnTo>
                    <a:lnTo>
                      <a:pt x="221" y="75"/>
                    </a:lnTo>
                    <a:lnTo>
                      <a:pt x="221" y="85"/>
                    </a:lnTo>
                    <a:lnTo>
                      <a:pt x="226" y="85"/>
                    </a:lnTo>
                    <a:lnTo>
                      <a:pt x="226" y="93"/>
                    </a:lnTo>
                    <a:lnTo>
                      <a:pt x="227" y="93"/>
                    </a:lnTo>
                    <a:lnTo>
                      <a:pt x="230" y="106"/>
                    </a:lnTo>
                    <a:lnTo>
                      <a:pt x="227" y="114"/>
                    </a:lnTo>
                    <a:lnTo>
                      <a:pt x="221" y="120"/>
                    </a:lnTo>
                    <a:lnTo>
                      <a:pt x="227" y="125"/>
                    </a:lnTo>
                    <a:lnTo>
                      <a:pt x="227" y="131"/>
                    </a:lnTo>
                    <a:lnTo>
                      <a:pt x="221" y="138"/>
                    </a:lnTo>
                    <a:lnTo>
                      <a:pt x="209" y="132"/>
                    </a:lnTo>
                    <a:lnTo>
                      <a:pt x="208" y="138"/>
                    </a:lnTo>
                    <a:lnTo>
                      <a:pt x="203" y="140"/>
                    </a:lnTo>
                    <a:lnTo>
                      <a:pt x="197" y="154"/>
                    </a:lnTo>
                    <a:lnTo>
                      <a:pt x="188" y="158"/>
                    </a:lnTo>
                    <a:lnTo>
                      <a:pt x="188" y="161"/>
                    </a:lnTo>
                    <a:lnTo>
                      <a:pt x="194" y="164"/>
                    </a:lnTo>
                    <a:lnTo>
                      <a:pt x="196" y="163"/>
                    </a:lnTo>
                    <a:lnTo>
                      <a:pt x="200" y="160"/>
                    </a:lnTo>
                    <a:lnTo>
                      <a:pt x="206" y="160"/>
                    </a:lnTo>
                    <a:lnTo>
                      <a:pt x="214" y="161"/>
                    </a:lnTo>
                    <a:lnTo>
                      <a:pt x="226" y="161"/>
                    </a:lnTo>
                    <a:lnTo>
                      <a:pt x="230" y="163"/>
                    </a:lnTo>
                    <a:lnTo>
                      <a:pt x="233" y="170"/>
                    </a:lnTo>
                    <a:lnTo>
                      <a:pt x="241" y="173"/>
                    </a:lnTo>
                    <a:lnTo>
                      <a:pt x="243" y="176"/>
                    </a:lnTo>
                    <a:lnTo>
                      <a:pt x="253" y="175"/>
                    </a:lnTo>
                    <a:lnTo>
                      <a:pt x="261" y="181"/>
                    </a:lnTo>
                    <a:lnTo>
                      <a:pt x="255" y="186"/>
                    </a:lnTo>
                    <a:lnTo>
                      <a:pt x="214" y="192"/>
                    </a:lnTo>
                    <a:lnTo>
                      <a:pt x="221" y="202"/>
                    </a:lnTo>
                    <a:lnTo>
                      <a:pt x="229" y="205"/>
                    </a:lnTo>
                    <a:lnTo>
                      <a:pt x="232" y="210"/>
                    </a:lnTo>
                    <a:lnTo>
                      <a:pt x="227" y="216"/>
                    </a:lnTo>
                    <a:lnTo>
                      <a:pt x="240" y="214"/>
                    </a:lnTo>
                    <a:lnTo>
                      <a:pt x="237" y="222"/>
                    </a:lnTo>
                    <a:lnTo>
                      <a:pt x="249" y="230"/>
                    </a:lnTo>
                    <a:lnTo>
                      <a:pt x="250" y="236"/>
                    </a:lnTo>
                    <a:lnTo>
                      <a:pt x="247" y="240"/>
                    </a:lnTo>
                    <a:lnTo>
                      <a:pt x="252" y="246"/>
                    </a:lnTo>
                    <a:lnTo>
                      <a:pt x="249" y="248"/>
                    </a:lnTo>
                    <a:lnTo>
                      <a:pt x="238" y="243"/>
                    </a:lnTo>
                    <a:lnTo>
                      <a:pt x="230" y="243"/>
                    </a:lnTo>
                    <a:lnTo>
                      <a:pt x="220" y="239"/>
                    </a:lnTo>
                    <a:lnTo>
                      <a:pt x="218" y="231"/>
                    </a:lnTo>
                    <a:lnTo>
                      <a:pt x="218" y="228"/>
                    </a:lnTo>
                    <a:lnTo>
                      <a:pt x="211" y="233"/>
                    </a:lnTo>
                    <a:lnTo>
                      <a:pt x="202" y="225"/>
                    </a:lnTo>
                    <a:lnTo>
                      <a:pt x="194" y="225"/>
                    </a:lnTo>
                    <a:lnTo>
                      <a:pt x="194" y="231"/>
                    </a:lnTo>
                    <a:lnTo>
                      <a:pt x="185" y="237"/>
                    </a:lnTo>
                    <a:lnTo>
                      <a:pt x="174" y="239"/>
                    </a:lnTo>
                    <a:lnTo>
                      <a:pt x="177" y="242"/>
                    </a:lnTo>
                    <a:lnTo>
                      <a:pt x="177" y="251"/>
                    </a:lnTo>
                    <a:lnTo>
                      <a:pt x="177" y="255"/>
                    </a:lnTo>
                    <a:lnTo>
                      <a:pt x="165" y="260"/>
                    </a:lnTo>
                    <a:lnTo>
                      <a:pt x="159" y="254"/>
                    </a:lnTo>
                    <a:lnTo>
                      <a:pt x="153" y="248"/>
                    </a:lnTo>
                    <a:lnTo>
                      <a:pt x="152" y="252"/>
                    </a:lnTo>
                    <a:lnTo>
                      <a:pt x="142" y="254"/>
                    </a:lnTo>
                    <a:lnTo>
                      <a:pt x="139" y="252"/>
                    </a:lnTo>
                    <a:lnTo>
                      <a:pt x="135" y="255"/>
                    </a:lnTo>
                    <a:lnTo>
                      <a:pt x="135" y="262"/>
                    </a:lnTo>
                    <a:lnTo>
                      <a:pt x="130" y="271"/>
                    </a:lnTo>
                    <a:lnTo>
                      <a:pt x="118" y="266"/>
                    </a:lnTo>
                    <a:lnTo>
                      <a:pt x="115" y="271"/>
                    </a:lnTo>
                    <a:lnTo>
                      <a:pt x="115" y="269"/>
                    </a:lnTo>
                    <a:lnTo>
                      <a:pt x="95" y="252"/>
                    </a:lnTo>
                    <a:lnTo>
                      <a:pt x="92" y="251"/>
                    </a:lnTo>
                    <a:lnTo>
                      <a:pt x="91" y="242"/>
                    </a:lnTo>
                    <a:lnTo>
                      <a:pt x="88" y="237"/>
                    </a:lnTo>
                    <a:lnTo>
                      <a:pt x="82" y="234"/>
                    </a:lnTo>
                    <a:lnTo>
                      <a:pt x="74" y="237"/>
                    </a:lnTo>
                    <a:lnTo>
                      <a:pt x="64" y="239"/>
                    </a:lnTo>
                    <a:lnTo>
                      <a:pt x="59" y="243"/>
                    </a:lnTo>
                    <a:lnTo>
                      <a:pt x="35" y="243"/>
                    </a:lnTo>
                    <a:lnTo>
                      <a:pt x="33" y="239"/>
                    </a:lnTo>
                    <a:lnTo>
                      <a:pt x="27" y="234"/>
                    </a:lnTo>
                    <a:lnTo>
                      <a:pt x="26" y="237"/>
                    </a:lnTo>
                    <a:lnTo>
                      <a:pt x="12" y="234"/>
                    </a:lnTo>
                    <a:lnTo>
                      <a:pt x="9" y="228"/>
                    </a:lnTo>
                    <a:lnTo>
                      <a:pt x="4" y="225"/>
                    </a:lnTo>
                    <a:lnTo>
                      <a:pt x="0" y="225"/>
                    </a:lnTo>
                    <a:lnTo>
                      <a:pt x="1" y="217"/>
                    </a:lnTo>
                    <a:lnTo>
                      <a:pt x="0" y="210"/>
                    </a:lnTo>
                    <a:lnTo>
                      <a:pt x="7" y="195"/>
                    </a:lnTo>
                    <a:lnTo>
                      <a:pt x="4" y="187"/>
                    </a:lnTo>
                    <a:lnTo>
                      <a:pt x="10" y="186"/>
                    </a:lnTo>
                    <a:lnTo>
                      <a:pt x="19" y="179"/>
                    </a:lnTo>
                    <a:lnTo>
                      <a:pt x="18" y="178"/>
                    </a:lnTo>
                    <a:lnTo>
                      <a:pt x="19" y="179"/>
                    </a:lnTo>
                    <a:lnTo>
                      <a:pt x="32" y="169"/>
                    </a:lnTo>
                    <a:lnTo>
                      <a:pt x="33" y="175"/>
                    </a:lnTo>
                    <a:lnTo>
                      <a:pt x="39" y="178"/>
                    </a:lnTo>
                    <a:lnTo>
                      <a:pt x="42" y="181"/>
                    </a:lnTo>
                    <a:lnTo>
                      <a:pt x="50" y="166"/>
                    </a:lnTo>
                    <a:lnTo>
                      <a:pt x="45" y="151"/>
                    </a:lnTo>
                    <a:lnTo>
                      <a:pt x="36" y="149"/>
                    </a:lnTo>
                    <a:lnTo>
                      <a:pt x="42" y="135"/>
                    </a:lnTo>
                    <a:lnTo>
                      <a:pt x="54" y="140"/>
                    </a:lnTo>
                    <a:lnTo>
                      <a:pt x="53" y="143"/>
                    </a:lnTo>
                    <a:lnTo>
                      <a:pt x="68" y="149"/>
                    </a:lnTo>
                    <a:lnTo>
                      <a:pt x="70" y="154"/>
                    </a:lnTo>
                    <a:lnTo>
                      <a:pt x="79" y="152"/>
                    </a:lnTo>
                    <a:lnTo>
                      <a:pt x="82" y="149"/>
                    </a:lnTo>
                    <a:lnTo>
                      <a:pt x="85" y="148"/>
                    </a:lnTo>
                    <a:lnTo>
                      <a:pt x="89" y="151"/>
                    </a:lnTo>
                    <a:lnTo>
                      <a:pt x="92" y="154"/>
                    </a:lnTo>
                    <a:lnTo>
                      <a:pt x="98" y="155"/>
                    </a:lnTo>
                    <a:lnTo>
                      <a:pt x="97" y="163"/>
                    </a:lnTo>
                    <a:lnTo>
                      <a:pt x="100" y="164"/>
                    </a:lnTo>
                    <a:lnTo>
                      <a:pt x="104" y="161"/>
                    </a:lnTo>
                    <a:lnTo>
                      <a:pt x="106" y="152"/>
                    </a:lnTo>
                    <a:lnTo>
                      <a:pt x="103" y="151"/>
                    </a:lnTo>
                    <a:lnTo>
                      <a:pt x="106" y="144"/>
                    </a:lnTo>
                    <a:lnTo>
                      <a:pt x="111" y="144"/>
                    </a:lnTo>
                    <a:lnTo>
                      <a:pt x="118" y="129"/>
                    </a:lnTo>
                    <a:lnTo>
                      <a:pt x="115" y="125"/>
                    </a:lnTo>
                    <a:lnTo>
                      <a:pt x="111" y="128"/>
                    </a:lnTo>
                    <a:lnTo>
                      <a:pt x="100" y="123"/>
                    </a:lnTo>
                    <a:lnTo>
                      <a:pt x="95" y="125"/>
                    </a:lnTo>
                    <a:lnTo>
                      <a:pt x="92" y="111"/>
                    </a:lnTo>
                    <a:lnTo>
                      <a:pt x="97" y="106"/>
                    </a:lnTo>
                    <a:lnTo>
                      <a:pt x="91" y="105"/>
                    </a:lnTo>
                    <a:lnTo>
                      <a:pt x="86" y="99"/>
                    </a:lnTo>
                    <a:lnTo>
                      <a:pt x="86" y="87"/>
                    </a:lnTo>
                    <a:lnTo>
                      <a:pt x="94" y="81"/>
                    </a:lnTo>
                    <a:lnTo>
                      <a:pt x="100" y="81"/>
                    </a:lnTo>
                    <a:lnTo>
                      <a:pt x="97" y="79"/>
                    </a:lnTo>
                    <a:lnTo>
                      <a:pt x="100" y="72"/>
                    </a:lnTo>
                    <a:lnTo>
                      <a:pt x="106" y="73"/>
                    </a:lnTo>
                    <a:lnTo>
                      <a:pt x="111" y="72"/>
                    </a:lnTo>
                    <a:lnTo>
                      <a:pt x="115" y="67"/>
                    </a:lnTo>
                    <a:lnTo>
                      <a:pt x="121" y="64"/>
                    </a:lnTo>
                    <a:lnTo>
                      <a:pt x="127" y="58"/>
                    </a:lnTo>
                    <a:lnTo>
                      <a:pt x="121" y="55"/>
                    </a:lnTo>
                    <a:lnTo>
                      <a:pt x="124" y="50"/>
                    </a:lnTo>
                    <a:lnTo>
                      <a:pt x="118" y="46"/>
                    </a:lnTo>
                    <a:lnTo>
                      <a:pt x="121" y="43"/>
                    </a:lnTo>
                    <a:lnTo>
                      <a:pt x="118" y="37"/>
                    </a:lnTo>
                    <a:lnTo>
                      <a:pt x="104" y="38"/>
                    </a:lnTo>
                    <a:lnTo>
                      <a:pt x="95" y="27"/>
                    </a:lnTo>
                    <a:lnTo>
                      <a:pt x="91" y="24"/>
                    </a:lnTo>
                    <a:lnTo>
                      <a:pt x="94" y="20"/>
                    </a:lnTo>
                    <a:lnTo>
                      <a:pt x="98" y="14"/>
                    </a:lnTo>
                    <a:lnTo>
                      <a:pt x="112" y="18"/>
                    </a:lnTo>
                    <a:lnTo>
                      <a:pt x="121" y="2"/>
                    </a:lnTo>
                    <a:lnTo>
                      <a:pt x="124" y="2"/>
                    </a:lnTo>
                    <a:lnTo>
                      <a:pt x="1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3" name="Freeform 3405">
                <a:extLst>
                  <a:ext uri="{FF2B5EF4-FFF2-40B4-BE49-F238E27FC236}">
                    <a16:creationId xmlns:a16="http://schemas.microsoft.com/office/drawing/2014/main" id="{7E25B375-3B87-41BF-786E-C548DEF87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240"/>
                <a:ext cx="89" cy="84"/>
              </a:xfrm>
              <a:custGeom>
                <a:avLst/>
                <a:gdLst>
                  <a:gd name="T0" fmla="*/ 64 w 179"/>
                  <a:gd name="T1" fmla="*/ 3 h 169"/>
                  <a:gd name="T2" fmla="*/ 52 w 179"/>
                  <a:gd name="T3" fmla="*/ 6 h 169"/>
                  <a:gd name="T4" fmla="*/ 37 w 179"/>
                  <a:gd name="T5" fmla="*/ 0 h 169"/>
                  <a:gd name="T6" fmla="*/ 34 w 179"/>
                  <a:gd name="T7" fmla="*/ 12 h 169"/>
                  <a:gd name="T8" fmla="*/ 29 w 179"/>
                  <a:gd name="T9" fmla="*/ 19 h 169"/>
                  <a:gd name="T10" fmla="*/ 31 w 179"/>
                  <a:gd name="T11" fmla="*/ 35 h 169"/>
                  <a:gd name="T12" fmla="*/ 23 w 179"/>
                  <a:gd name="T13" fmla="*/ 44 h 169"/>
                  <a:gd name="T14" fmla="*/ 6 w 179"/>
                  <a:gd name="T15" fmla="*/ 55 h 169"/>
                  <a:gd name="T16" fmla="*/ 0 w 179"/>
                  <a:gd name="T17" fmla="*/ 73 h 169"/>
                  <a:gd name="T18" fmla="*/ 13 w 179"/>
                  <a:gd name="T19" fmla="*/ 79 h 169"/>
                  <a:gd name="T20" fmla="*/ 17 w 179"/>
                  <a:gd name="T21" fmla="*/ 96 h 169"/>
                  <a:gd name="T22" fmla="*/ 9 w 179"/>
                  <a:gd name="T23" fmla="*/ 113 h 169"/>
                  <a:gd name="T24" fmla="*/ 37 w 179"/>
                  <a:gd name="T25" fmla="*/ 136 h 169"/>
                  <a:gd name="T26" fmla="*/ 28 w 179"/>
                  <a:gd name="T27" fmla="*/ 146 h 169"/>
                  <a:gd name="T28" fmla="*/ 44 w 179"/>
                  <a:gd name="T29" fmla="*/ 139 h 169"/>
                  <a:gd name="T30" fmla="*/ 52 w 179"/>
                  <a:gd name="T31" fmla="*/ 120 h 169"/>
                  <a:gd name="T32" fmla="*/ 84 w 179"/>
                  <a:gd name="T33" fmla="*/ 137 h 169"/>
                  <a:gd name="T34" fmla="*/ 97 w 179"/>
                  <a:gd name="T35" fmla="*/ 142 h 169"/>
                  <a:gd name="T36" fmla="*/ 105 w 179"/>
                  <a:gd name="T37" fmla="*/ 169 h 169"/>
                  <a:gd name="T38" fmla="*/ 141 w 179"/>
                  <a:gd name="T39" fmla="*/ 151 h 169"/>
                  <a:gd name="T40" fmla="*/ 151 w 179"/>
                  <a:gd name="T41" fmla="*/ 151 h 169"/>
                  <a:gd name="T42" fmla="*/ 160 w 179"/>
                  <a:gd name="T43" fmla="*/ 167 h 169"/>
                  <a:gd name="T44" fmla="*/ 179 w 179"/>
                  <a:gd name="T45" fmla="*/ 158 h 169"/>
                  <a:gd name="T46" fmla="*/ 173 w 179"/>
                  <a:gd name="T47" fmla="*/ 142 h 169"/>
                  <a:gd name="T48" fmla="*/ 179 w 179"/>
                  <a:gd name="T49" fmla="*/ 131 h 169"/>
                  <a:gd name="T50" fmla="*/ 176 w 179"/>
                  <a:gd name="T51" fmla="*/ 123 h 169"/>
                  <a:gd name="T52" fmla="*/ 157 w 179"/>
                  <a:gd name="T53" fmla="*/ 114 h 169"/>
                  <a:gd name="T54" fmla="*/ 167 w 179"/>
                  <a:gd name="T55" fmla="*/ 101 h 169"/>
                  <a:gd name="T56" fmla="*/ 176 w 179"/>
                  <a:gd name="T57" fmla="*/ 70 h 169"/>
                  <a:gd name="T58" fmla="*/ 160 w 179"/>
                  <a:gd name="T59" fmla="*/ 70 h 169"/>
                  <a:gd name="T60" fmla="*/ 148 w 179"/>
                  <a:gd name="T61" fmla="*/ 58 h 169"/>
                  <a:gd name="T62" fmla="*/ 145 w 179"/>
                  <a:gd name="T63" fmla="*/ 47 h 169"/>
                  <a:gd name="T64" fmla="*/ 146 w 179"/>
                  <a:gd name="T65" fmla="*/ 40 h 169"/>
                  <a:gd name="T66" fmla="*/ 129 w 179"/>
                  <a:gd name="T67" fmla="*/ 43 h 169"/>
                  <a:gd name="T68" fmla="*/ 110 w 179"/>
                  <a:gd name="T69" fmla="*/ 52 h 169"/>
                  <a:gd name="T70" fmla="*/ 105 w 179"/>
                  <a:gd name="T71" fmla="*/ 66 h 169"/>
                  <a:gd name="T72" fmla="*/ 105 w 179"/>
                  <a:gd name="T73" fmla="*/ 75 h 169"/>
                  <a:gd name="T74" fmla="*/ 87 w 179"/>
                  <a:gd name="T75" fmla="*/ 82 h 169"/>
                  <a:gd name="T76" fmla="*/ 79 w 179"/>
                  <a:gd name="T77" fmla="*/ 70 h 169"/>
                  <a:gd name="T78" fmla="*/ 49 w 179"/>
                  <a:gd name="T79" fmla="*/ 75 h 169"/>
                  <a:gd name="T80" fmla="*/ 61 w 179"/>
                  <a:gd name="T81" fmla="*/ 49 h 169"/>
                  <a:gd name="T82" fmla="*/ 70 w 179"/>
                  <a:gd name="T83" fmla="*/ 35 h 169"/>
                  <a:gd name="T84" fmla="*/ 73 w 179"/>
                  <a:gd name="T85" fmla="*/ 31 h 169"/>
                  <a:gd name="T86" fmla="*/ 75 w 179"/>
                  <a:gd name="T87" fmla="*/ 22 h 169"/>
                  <a:gd name="T88" fmla="*/ 70 w 179"/>
                  <a:gd name="T89" fmla="*/ 14 h 169"/>
                  <a:gd name="T90" fmla="*/ 72 w 179"/>
                  <a:gd name="T91" fmla="*/ 2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9" h="169">
                    <a:moveTo>
                      <a:pt x="72" y="0"/>
                    </a:moveTo>
                    <a:lnTo>
                      <a:pt x="64" y="3"/>
                    </a:lnTo>
                    <a:lnTo>
                      <a:pt x="57" y="0"/>
                    </a:lnTo>
                    <a:lnTo>
                      <a:pt x="52" y="6"/>
                    </a:lnTo>
                    <a:lnTo>
                      <a:pt x="43" y="6"/>
                    </a:lnTo>
                    <a:lnTo>
                      <a:pt x="37" y="0"/>
                    </a:lnTo>
                    <a:lnTo>
                      <a:pt x="29" y="8"/>
                    </a:lnTo>
                    <a:lnTo>
                      <a:pt x="34" y="12"/>
                    </a:lnTo>
                    <a:lnTo>
                      <a:pt x="31" y="15"/>
                    </a:lnTo>
                    <a:lnTo>
                      <a:pt x="29" y="19"/>
                    </a:lnTo>
                    <a:lnTo>
                      <a:pt x="35" y="28"/>
                    </a:lnTo>
                    <a:lnTo>
                      <a:pt x="31" y="35"/>
                    </a:lnTo>
                    <a:lnTo>
                      <a:pt x="29" y="35"/>
                    </a:lnTo>
                    <a:lnTo>
                      <a:pt x="23" y="44"/>
                    </a:lnTo>
                    <a:lnTo>
                      <a:pt x="9" y="58"/>
                    </a:lnTo>
                    <a:lnTo>
                      <a:pt x="6" y="55"/>
                    </a:lnTo>
                    <a:lnTo>
                      <a:pt x="2" y="66"/>
                    </a:lnTo>
                    <a:lnTo>
                      <a:pt x="0" y="73"/>
                    </a:lnTo>
                    <a:lnTo>
                      <a:pt x="3" y="73"/>
                    </a:lnTo>
                    <a:lnTo>
                      <a:pt x="13" y="79"/>
                    </a:lnTo>
                    <a:lnTo>
                      <a:pt x="23" y="91"/>
                    </a:lnTo>
                    <a:lnTo>
                      <a:pt x="17" y="96"/>
                    </a:lnTo>
                    <a:lnTo>
                      <a:pt x="23" y="99"/>
                    </a:lnTo>
                    <a:lnTo>
                      <a:pt x="9" y="113"/>
                    </a:lnTo>
                    <a:lnTo>
                      <a:pt x="34" y="133"/>
                    </a:lnTo>
                    <a:lnTo>
                      <a:pt x="37" y="136"/>
                    </a:lnTo>
                    <a:lnTo>
                      <a:pt x="29" y="143"/>
                    </a:lnTo>
                    <a:lnTo>
                      <a:pt x="28" y="146"/>
                    </a:lnTo>
                    <a:lnTo>
                      <a:pt x="34" y="145"/>
                    </a:lnTo>
                    <a:lnTo>
                      <a:pt x="44" y="139"/>
                    </a:lnTo>
                    <a:lnTo>
                      <a:pt x="49" y="134"/>
                    </a:lnTo>
                    <a:lnTo>
                      <a:pt x="52" y="120"/>
                    </a:lnTo>
                    <a:lnTo>
                      <a:pt x="76" y="137"/>
                    </a:lnTo>
                    <a:lnTo>
                      <a:pt x="84" y="137"/>
                    </a:lnTo>
                    <a:lnTo>
                      <a:pt x="93" y="142"/>
                    </a:lnTo>
                    <a:lnTo>
                      <a:pt x="97" y="142"/>
                    </a:lnTo>
                    <a:lnTo>
                      <a:pt x="97" y="151"/>
                    </a:lnTo>
                    <a:lnTo>
                      <a:pt x="105" y="169"/>
                    </a:lnTo>
                    <a:lnTo>
                      <a:pt x="128" y="158"/>
                    </a:lnTo>
                    <a:lnTo>
                      <a:pt x="141" y="151"/>
                    </a:lnTo>
                    <a:lnTo>
                      <a:pt x="148" y="154"/>
                    </a:lnTo>
                    <a:lnTo>
                      <a:pt x="151" y="151"/>
                    </a:lnTo>
                    <a:lnTo>
                      <a:pt x="155" y="151"/>
                    </a:lnTo>
                    <a:lnTo>
                      <a:pt x="160" y="167"/>
                    </a:lnTo>
                    <a:lnTo>
                      <a:pt x="172" y="161"/>
                    </a:lnTo>
                    <a:lnTo>
                      <a:pt x="179" y="158"/>
                    </a:lnTo>
                    <a:lnTo>
                      <a:pt x="175" y="154"/>
                    </a:lnTo>
                    <a:lnTo>
                      <a:pt x="173" y="142"/>
                    </a:lnTo>
                    <a:lnTo>
                      <a:pt x="178" y="143"/>
                    </a:lnTo>
                    <a:lnTo>
                      <a:pt x="179" y="131"/>
                    </a:lnTo>
                    <a:lnTo>
                      <a:pt x="176" y="131"/>
                    </a:lnTo>
                    <a:lnTo>
                      <a:pt x="176" y="123"/>
                    </a:lnTo>
                    <a:lnTo>
                      <a:pt x="166" y="125"/>
                    </a:lnTo>
                    <a:lnTo>
                      <a:pt x="157" y="114"/>
                    </a:lnTo>
                    <a:lnTo>
                      <a:pt x="157" y="105"/>
                    </a:lnTo>
                    <a:lnTo>
                      <a:pt x="167" y="101"/>
                    </a:lnTo>
                    <a:lnTo>
                      <a:pt x="170" y="76"/>
                    </a:lnTo>
                    <a:lnTo>
                      <a:pt x="176" y="70"/>
                    </a:lnTo>
                    <a:lnTo>
                      <a:pt x="176" y="66"/>
                    </a:lnTo>
                    <a:lnTo>
                      <a:pt x="160" y="70"/>
                    </a:lnTo>
                    <a:lnTo>
                      <a:pt x="155" y="64"/>
                    </a:lnTo>
                    <a:lnTo>
                      <a:pt x="148" y="58"/>
                    </a:lnTo>
                    <a:lnTo>
                      <a:pt x="152" y="57"/>
                    </a:lnTo>
                    <a:lnTo>
                      <a:pt x="145" y="47"/>
                    </a:lnTo>
                    <a:lnTo>
                      <a:pt x="149" y="41"/>
                    </a:lnTo>
                    <a:lnTo>
                      <a:pt x="146" y="40"/>
                    </a:lnTo>
                    <a:lnTo>
                      <a:pt x="135" y="40"/>
                    </a:lnTo>
                    <a:lnTo>
                      <a:pt x="129" y="43"/>
                    </a:lnTo>
                    <a:lnTo>
                      <a:pt x="120" y="49"/>
                    </a:lnTo>
                    <a:lnTo>
                      <a:pt x="110" y="52"/>
                    </a:lnTo>
                    <a:lnTo>
                      <a:pt x="102" y="61"/>
                    </a:lnTo>
                    <a:lnTo>
                      <a:pt x="105" y="66"/>
                    </a:lnTo>
                    <a:lnTo>
                      <a:pt x="104" y="73"/>
                    </a:lnTo>
                    <a:lnTo>
                      <a:pt x="105" y="75"/>
                    </a:lnTo>
                    <a:lnTo>
                      <a:pt x="94" y="81"/>
                    </a:lnTo>
                    <a:lnTo>
                      <a:pt x="87" y="82"/>
                    </a:lnTo>
                    <a:lnTo>
                      <a:pt x="90" y="78"/>
                    </a:lnTo>
                    <a:lnTo>
                      <a:pt x="79" y="70"/>
                    </a:lnTo>
                    <a:lnTo>
                      <a:pt x="70" y="67"/>
                    </a:lnTo>
                    <a:lnTo>
                      <a:pt x="49" y="75"/>
                    </a:lnTo>
                    <a:lnTo>
                      <a:pt x="55" y="50"/>
                    </a:lnTo>
                    <a:lnTo>
                      <a:pt x="61" y="49"/>
                    </a:lnTo>
                    <a:lnTo>
                      <a:pt x="66" y="37"/>
                    </a:lnTo>
                    <a:lnTo>
                      <a:pt x="70" y="35"/>
                    </a:lnTo>
                    <a:lnTo>
                      <a:pt x="75" y="40"/>
                    </a:lnTo>
                    <a:lnTo>
                      <a:pt x="73" y="31"/>
                    </a:lnTo>
                    <a:lnTo>
                      <a:pt x="69" y="28"/>
                    </a:lnTo>
                    <a:lnTo>
                      <a:pt x="75" y="22"/>
                    </a:lnTo>
                    <a:lnTo>
                      <a:pt x="69" y="19"/>
                    </a:lnTo>
                    <a:lnTo>
                      <a:pt x="70" y="14"/>
                    </a:lnTo>
                    <a:lnTo>
                      <a:pt x="76" y="9"/>
                    </a:lnTo>
                    <a:lnTo>
                      <a:pt x="72" y="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4" name="Freeform 3406">
                <a:extLst>
                  <a:ext uri="{FF2B5EF4-FFF2-40B4-BE49-F238E27FC236}">
                    <a16:creationId xmlns:a16="http://schemas.microsoft.com/office/drawing/2014/main" id="{20011FF3-B0F6-33D4-1760-14A9CD9CB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240"/>
                <a:ext cx="89" cy="84"/>
              </a:xfrm>
              <a:custGeom>
                <a:avLst/>
                <a:gdLst>
                  <a:gd name="T0" fmla="*/ 72 w 179"/>
                  <a:gd name="T1" fmla="*/ 2 h 169"/>
                  <a:gd name="T2" fmla="*/ 70 w 179"/>
                  <a:gd name="T3" fmla="*/ 14 h 169"/>
                  <a:gd name="T4" fmla="*/ 75 w 179"/>
                  <a:gd name="T5" fmla="*/ 22 h 169"/>
                  <a:gd name="T6" fmla="*/ 73 w 179"/>
                  <a:gd name="T7" fmla="*/ 31 h 169"/>
                  <a:gd name="T8" fmla="*/ 70 w 179"/>
                  <a:gd name="T9" fmla="*/ 35 h 169"/>
                  <a:gd name="T10" fmla="*/ 61 w 179"/>
                  <a:gd name="T11" fmla="*/ 49 h 169"/>
                  <a:gd name="T12" fmla="*/ 49 w 179"/>
                  <a:gd name="T13" fmla="*/ 75 h 169"/>
                  <a:gd name="T14" fmla="*/ 79 w 179"/>
                  <a:gd name="T15" fmla="*/ 70 h 169"/>
                  <a:gd name="T16" fmla="*/ 87 w 179"/>
                  <a:gd name="T17" fmla="*/ 82 h 169"/>
                  <a:gd name="T18" fmla="*/ 105 w 179"/>
                  <a:gd name="T19" fmla="*/ 75 h 169"/>
                  <a:gd name="T20" fmla="*/ 105 w 179"/>
                  <a:gd name="T21" fmla="*/ 66 h 169"/>
                  <a:gd name="T22" fmla="*/ 110 w 179"/>
                  <a:gd name="T23" fmla="*/ 52 h 169"/>
                  <a:gd name="T24" fmla="*/ 129 w 179"/>
                  <a:gd name="T25" fmla="*/ 43 h 169"/>
                  <a:gd name="T26" fmla="*/ 146 w 179"/>
                  <a:gd name="T27" fmla="*/ 40 h 169"/>
                  <a:gd name="T28" fmla="*/ 145 w 179"/>
                  <a:gd name="T29" fmla="*/ 47 h 169"/>
                  <a:gd name="T30" fmla="*/ 148 w 179"/>
                  <a:gd name="T31" fmla="*/ 58 h 169"/>
                  <a:gd name="T32" fmla="*/ 160 w 179"/>
                  <a:gd name="T33" fmla="*/ 70 h 169"/>
                  <a:gd name="T34" fmla="*/ 176 w 179"/>
                  <a:gd name="T35" fmla="*/ 70 h 169"/>
                  <a:gd name="T36" fmla="*/ 167 w 179"/>
                  <a:gd name="T37" fmla="*/ 101 h 169"/>
                  <a:gd name="T38" fmla="*/ 157 w 179"/>
                  <a:gd name="T39" fmla="*/ 114 h 169"/>
                  <a:gd name="T40" fmla="*/ 176 w 179"/>
                  <a:gd name="T41" fmla="*/ 123 h 169"/>
                  <a:gd name="T42" fmla="*/ 179 w 179"/>
                  <a:gd name="T43" fmla="*/ 131 h 169"/>
                  <a:gd name="T44" fmla="*/ 173 w 179"/>
                  <a:gd name="T45" fmla="*/ 142 h 169"/>
                  <a:gd name="T46" fmla="*/ 179 w 179"/>
                  <a:gd name="T47" fmla="*/ 158 h 169"/>
                  <a:gd name="T48" fmla="*/ 160 w 179"/>
                  <a:gd name="T49" fmla="*/ 167 h 169"/>
                  <a:gd name="T50" fmla="*/ 151 w 179"/>
                  <a:gd name="T51" fmla="*/ 151 h 169"/>
                  <a:gd name="T52" fmla="*/ 141 w 179"/>
                  <a:gd name="T53" fmla="*/ 151 h 169"/>
                  <a:gd name="T54" fmla="*/ 105 w 179"/>
                  <a:gd name="T55" fmla="*/ 169 h 169"/>
                  <a:gd name="T56" fmla="*/ 97 w 179"/>
                  <a:gd name="T57" fmla="*/ 142 h 169"/>
                  <a:gd name="T58" fmla="*/ 84 w 179"/>
                  <a:gd name="T59" fmla="*/ 137 h 169"/>
                  <a:gd name="T60" fmla="*/ 52 w 179"/>
                  <a:gd name="T61" fmla="*/ 120 h 169"/>
                  <a:gd name="T62" fmla="*/ 44 w 179"/>
                  <a:gd name="T63" fmla="*/ 139 h 169"/>
                  <a:gd name="T64" fmla="*/ 28 w 179"/>
                  <a:gd name="T65" fmla="*/ 146 h 169"/>
                  <a:gd name="T66" fmla="*/ 37 w 179"/>
                  <a:gd name="T67" fmla="*/ 136 h 169"/>
                  <a:gd name="T68" fmla="*/ 9 w 179"/>
                  <a:gd name="T69" fmla="*/ 113 h 169"/>
                  <a:gd name="T70" fmla="*/ 17 w 179"/>
                  <a:gd name="T71" fmla="*/ 96 h 169"/>
                  <a:gd name="T72" fmla="*/ 13 w 179"/>
                  <a:gd name="T73" fmla="*/ 79 h 169"/>
                  <a:gd name="T74" fmla="*/ 0 w 179"/>
                  <a:gd name="T75" fmla="*/ 73 h 169"/>
                  <a:gd name="T76" fmla="*/ 6 w 179"/>
                  <a:gd name="T77" fmla="*/ 55 h 169"/>
                  <a:gd name="T78" fmla="*/ 23 w 179"/>
                  <a:gd name="T79" fmla="*/ 44 h 169"/>
                  <a:gd name="T80" fmla="*/ 31 w 179"/>
                  <a:gd name="T81" fmla="*/ 35 h 169"/>
                  <a:gd name="T82" fmla="*/ 29 w 179"/>
                  <a:gd name="T83" fmla="*/ 19 h 169"/>
                  <a:gd name="T84" fmla="*/ 34 w 179"/>
                  <a:gd name="T85" fmla="*/ 12 h 169"/>
                  <a:gd name="T86" fmla="*/ 37 w 179"/>
                  <a:gd name="T87" fmla="*/ 0 h 169"/>
                  <a:gd name="T88" fmla="*/ 52 w 179"/>
                  <a:gd name="T89" fmla="*/ 6 h 169"/>
                  <a:gd name="T90" fmla="*/ 64 w 179"/>
                  <a:gd name="T91" fmla="*/ 3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9" h="169">
                    <a:moveTo>
                      <a:pt x="72" y="0"/>
                    </a:moveTo>
                    <a:lnTo>
                      <a:pt x="72" y="2"/>
                    </a:lnTo>
                    <a:lnTo>
                      <a:pt x="76" y="9"/>
                    </a:lnTo>
                    <a:lnTo>
                      <a:pt x="70" y="14"/>
                    </a:lnTo>
                    <a:lnTo>
                      <a:pt x="69" y="19"/>
                    </a:lnTo>
                    <a:lnTo>
                      <a:pt x="75" y="22"/>
                    </a:lnTo>
                    <a:lnTo>
                      <a:pt x="69" y="28"/>
                    </a:lnTo>
                    <a:lnTo>
                      <a:pt x="73" y="31"/>
                    </a:lnTo>
                    <a:lnTo>
                      <a:pt x="75" y="40"/>
                    </a:lnTo>
                    <a:lnTo>
                      <a:pt x="70" y="35"/>
                    </a:lnTo>
                    <a:lnTo>
                      <a:pt x="66" y="37"/>
                    </a:lnTo>
                    <a:lnTo>
                      <a:pt x="61" y="49"/>
                    </a:lnTo>
                    <a:lnTo>
                      <a:pt x="55" y="50"/>
                    </a:lnTo>
                    <a:lnTo>
                      <a:pt x="49" y="75"/>
                    </a:lnTo>
                    <a:lnTo>
                      <a:pt x="70" y="67"/>
                    </a:lnTo>
                    <a:lnTo>
                      <a:pt x="79" y="70"/>
                    </a:lnTo>
                    <a:lnTo>
                      <a:pt x="90" y="78"/>
                    </a:lnTo>
                    <a:lnTo>
                      <a:pt x="87" y="82"/>
                    </a:lnTo>
                    <a:lnTo>
                      <a:pt x="94" y="81"/>
                    </a:lnTo>
                    <a:lnTo>
                      <a:pt x="105" y="75"/>
                    </a:lnTo>
                    <a:lnTo>
                      <a:pt x="104" y="73"/>
                    </a:lnTo>
                    <a:lnTo>
                      <a:pt x="105" y="66"/>
                    </a:lnTo>
                    <a:lnTo>
                      <a:pt x="102" y="61"/>
                    </a:lnTo>
                    <a:lnTo>
                      <a:pt x="110" y="52"/>
                    </a:lnTo>
                    <a:lnTo>
                      <a:pt x="120" y="49"/>
                    </a:lnTo>
                    <a:lnTo>
                      <a:pt x="129" y="43"/>
                    </a:lnTo>
                    <a:lnTo>
                      <a:pt x="135" y="40"/>
                    </a:lnTo>
                    <a:lnTo>
                      <a:pt x="146" y="40"/>
                    </a:lnTo>
                    <a:lnTo>
                      <a:pt x="149" y="41"/>
                    </a:lnTo>
                    <a:lnTo>
                      <a:pt x="145" y="47"/>
                    </a:lnTo>
                    <a:lnTo>
                      <a:pt x="152" y="57"/>
                    </a:lnTo>
                    <a:lnTo>
                      <a:pt x="148" y="58"/>
                    </a:lnTo>
                    <a:lnTo>
                      <a:pt x="155" y="64"/>
                    </a:lnTo>
                    <a:lnTo>
                      <a:pt x="160" y="70"/>
                    </a:lnTo>
                    <a:lnTo>
                      <a:pt x="176" y="66"/>
                    </a:lnTo>
                    <a:lnTo>
                      <a:pt x="176" y="70"/>
                    </a:lnTo>
                    <a:lnTo>
                      <a:pt x="170" y="76"/>
                    </a:lnTo>
                    <a:lnTo>
                      <a:pt x="167" y="101"/>
                    </a:lnTo>
                    <a:lnTo>
                      <a:pt x="157" y="105"/>
                    </a:lnTo>
                    <a:lnTo>
                      <a:pt x="157" y="114"/>
                    </a:lnTo>
                    <a:lnTo>
                      <a:pt x="166" y="125"/>
                    </a:lnTo>
                    <a:lnTo>
                      <a:pt x="176" y="123"/>
                    </a:lnTo>
                    <a:lnTo>
                      <a:pt x="176" y="131"/>
                    </a:lnTo>
                    <a:lnTo>
                      <a:pt x="179" y="131"/>
                    </a:lnTo>
                    <a:lnTo>
                      <a:pt x="178" y="143"/>
                    </a:lnTo>
                    <a:lnTo>
                      <a:pt x="173" y="142"/>
                    </a:lnTo>
                    <a:lnTo>
                      <a:pt x="175" y="154"/>
                    </a:lnTo>
                    <a:lnTo>
                      <a:pt x="179" y="158"/>
                    </a:lnTo>
                    <a:lnTo>
                      <a:pt x="172" y="161"/>
                    </a:lnTo>
                    <a:lnTo>
                      <a:pt x="160" y="167"/>
                    </a:lnTo>
                    <a:lnTo>
                      <a:pt x="155" y="151"/>
                    </a:lnTo>
                    <a:lnTo>
                      <a:pt x="151" y="151"/>
                    </a:lnTo>
                    <a:lnTo>
                      <a:pt x="148" y="154"/>
                    </a:lnTo>
                    <a:lnTo>
                      <a:pt x="141" y="151"/>
                    </a:lnTo>
                    <a:lnTo>
                      <a:pt x="128" y="158"/>
                    </a:lnTo>
                    <a:lnTo>
                      <a:pt x="105" y="169"/>
                    </a:lnTo>
                    <a:lnTo>
                      <a:pt x="97" y="151"/>
                    </a:lnTo>
                    <a:lnTo>
                      <a:pt x="97" y="142"/>
                    </a:lnTo>
                    <a:lnTo>
                      <a:pt x="93" y="142"/>
                    </a:lnTo>
                    <a:lnTo>
                      <a:pt x="84" y="137"/>
                    </a:lnTo>
                    <a:lnTo>
                      <a:pt x="76" y="137"/>
                    </a:lnTo>
                    <a:lnTo>
                      <a:pt x="52" y="120"/>
                    </a:lnTo>
                    <a:lnTo>
                      <a:pt x="49" y="134"/>
                    </a:lnTo>
                    <a:lnTo>
                      <a:pt x="44" y="139"/>
                    </a:lnTo>
                    <a:lnTo>
                      <a:pt x="34" y="145"/>
                    </a:lnTo>
                    <a:lnTo>
                      <a:pt x="28" y="146"/>
                    </a:lnTo>
                    <a:lnTo>
                      <a:pt x="29" y="143"/>
                    </a:lnTo>
                    <a:lnTo>
                      <a:pt x="37" y="136"/>
                    </a:lnTo>
                    <a:lnTo>
                      <a:pt x="34" y="133"/>
                    </a:lnTo>
                    <a:lnTo>
                      <a:pt x="9" y="113"/>
                    </a:lnTo>
                    <a:lnTo>
                      <a:pt x="23" y="99"/>
                    </a:lnTo>
                    <a:lnTo>
                      <a:pt x="17" y="96"/>
                    </a:lnTo>
                    <a:lnTo>
                      <a:pt x="23" y="91"/>
                    </a:lnTo>
                    <a:lnTo>
                      <a:pt x="13" y="79"/>
                    </a:lnTo>
                    <a:lnTo>
                      <a:pt x="3" y="73"/>
                    </a:lnTo>
                    <a:lnTo>
                      <a:pt x="0" y="73"/>
                    </a:lnTo>
                    <a:lnTo>
                      <a:pt x="2" y="66"/>
                    </a:lnTo>
                    <a:lnTo>
                      <a:pt x="6" y="55"/>
                    </a:lnTo>
                    <a:lnTo>
                      <a:pt x="9" y="58"/>
                    </a:lnTo>
                    <a:lnTo>
                      <a:pt x="23" y="44"/>
                    </a:lnTo>
                    <a:lnTo>
                      <a:pt x="29" y="35"/>
                    </a:lnTo>
                    <a:lnTo>
                      <a:pt x="31" y="35"/>
                    </a:lnTo>
                    <a:lnTo>
                      <a:pt x="35" y="28"/>
                    </a:lnTo>
                    <a:lnTo>
                      <a:pt x="29" y="19"/>
                    </a:lnTo>
                    <a:lnTo>
                      <a:pt x="31" y="15"/>
                    </a:lnTo>
                    <a:lnTo>
                      <a:pt x="34" y="12"/>
                    </a:lnTo>
                    <a:lnTo>
                      <a:pt x="29" y="8"/>
                    </a:lnTo>
                    <a:lnTo>
                      <a:pt x="37" y="0"/>
                    </a:lnTo>
                    <a:lnTo>
                      <a:pt x="43" y="6"/>
                    </a:lnTo>
                    <a:lnTo>
                      <a:pt x="52" y="6"/>
                    </a:lnTo>
                    <a:lnTo>
                      <a:pt x="57" y="0"/>
                    </a:lnTo>
                    <a:lnTo>
                      <a:pt x="64" y="3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5" name="Freeform 3407">
                <a:extLst>
                  <a:ext uri="{FF2B5EF4-FFF2-40B4-BE49-F238E27FC236}">
                    <a16:creationId xmlns:a16="http://schemas.microsoft.com/office/drawing/2014/main" id="{D96F56F9-4754-BD6A-DCEC-8F8013D53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240"/>
                <a:ext cx="89" cy="84"/>
              </a:xfrm>
              <a:custGeom>
                <a:avLst/>
                <a:gdLst>
                  <a:gd name="T0" fmla="*/ 72 w 179"/>
                  <a:gd name="T1" fmla="*/ 2 h 169"/>
                  <a:gd name="T2" fmla="*/ 70 w 179"/>
                  <a:gd name="T3" fmla="*/ 14 h 169"/>
                  <a:gd name="T4" fmla="*/ 75 w 179"/>
                  <a:gd name="T5" fmla="*/ 22 h 169"/>
                  <a:gd name="T6" fmla="*/ 73 w 179"/>
                  <a:gd name="T7" fmla="*/ 31 h 169"/>
                  <a:gd name="T8" fmla="*/ 70 w 179"/>
                  <a:gd name="T9" fmla="*/ 35 h 169"/>
                  <a:gd name="T10" fmla="*/ 61 w 179"/>
                  <a:gd name="T11" fmla="*/ 49 h 169"/>
                  <a:gd name="T12" fmla="*/ 49 w 179"/>
                  <a:gd name="T13" fmla="*/ 75 h 169"/>
                  <a:gd name="T14" fmla="*/ 79 w 179"/>
                  <a:gd name="T15" fmla="*/ 70 h 169"/>
                  <a:gd name="T16" fmla="*/ 87 w 179"/>
                  <a:gd name="T17" fmla="*/ 82 h 169"/>
                  <a:gd name="T18" fmla="*/ 105 w 179"/>
                  <a:gd name="T19" fmla="*/ 75 h 169"/>
                  <a:gd name="T20" fmla="*/ 105 w 179"/>
                  <a:gd name="T21" fmla="*/ 66 h 169"/>
                  <a:gd name="T22" fmla="*/ 110 w 179"/>
                  <a:gd name="T23" fmla="*/ 52 h 169"/>
                  <a:gd name="T24" fmla="*/ 129 w 179"/>
                  <a:gd name="T25" fmla="*/ 43 h 169"/>
                  <a:gd name="T26" fmla="*/ 146 w 179"/>
                  <a:gd name="T27" fmla="*/ 40 h 169"/>
                  <a:gd name="T28" fmla="*/ 145 w 179"/>
                  <a:gd name="T29" fmla="*/ 47 h 169"/>
                  <a:gd name="T30" fmla="*/ 148 w 179"/>
                  <a:gd name="T31" fmla="*/ 58 h 169"/>
                  <a:gd name="T32" fmla="*/ 160 w 179"/>
                  <a:gd name="T33" fmla="*/ 70 h 169"/>
                  <a:gd name="T34" fmla="*/ 176 w 179"/>
                  <a:gd name="T35" fmla="*/ 70 h 169"/>
                  <a:gd name="T36" fmla="*/ 167 w 179"/>
                  <a:gd name="T37" fmla="*/ 101 h 169"/>
                  <a:gd name="T38" fmla="*/ 157 w 179"/>
                  <a:gd name="T39" fmla="*/ 114 h 169"/>
                  <a:gd name="T40" fmla="*/ 176 w 179"/>
                  <a:gd name="T41" fmla="*/ 123 h 169"/>
                  <a:gd name="T42" fmla="*/ 179 w 179"/>
                  <a:gd name="T43" fmla="*/ 131 h 169"/>
                  <a:gd name="T44" fmla="*/ 173 w 179"/>
                  <a:gd name="T45" fmla="*/ 142 h 169"/>
                  <a:gd name="T46" fmla="*/ 179 w 179"/>
                  <a:gd name="T47" fmla="*/ 158 h 169"/>
                  <a:gd name="T48" fmla="*/ 160 w 179"/>
                  <a:gd name="T49" fmla="*/ 167 h 169"/>
                  <a:gd name="T50" fmla="*/ 151 w 179"/>
                  <a:gd name="T51" fmla="*/ 151 h 169"/>
                  <a:gd name="T52" fmla="*/ 141 w 179"/>
                  <a:gd name="T53" fmla="*/ 151 h 169"/>
                  <a:gd name="T54" fmla="*/ 105 w 179"/>
                  <a:gd name="T55" fmla="*/ 169 h 169"/>
                  <a:gd name="T56" fmla="*/ 97 w 179"/>
                  <a:gd name="T57" fmla="*/ 142 h 169"/>
                  <a:gd name="T58" fmla="*/ 84 w 179"/>
                  <a:gd name="T59" fmla="*/ 137 h 169"/>
                  <a:gd name="T60" fmla="*/ 52 w 179"/>
                  <a:gd name="T61" fmla="*/ 120 h 169"/>
                  <a:gd name="T62" fmla="*/ 44 w 179"/>
                  <a:gd name="T63" fmla="*/ 139 h 169"/>
                  <a:gd name="T64" fmla="*/ 28 w 179"/>
                  <a:gd name="T65" fmla="*/ 146 h 169"/>
                  <a:gd name="T66" fmla="*/ 37 w 179"/>
                  <a:gd name="T67" fmla="*/ 136 h 169"/>
                  <a:gd name="T68" fmla="*/ 9 w 179"/>
                  <a:gd name="T69" fmla="*/ 113 h 169"/>
                  <a:gd name="T70" fmla="*/ 17 w 179"/>
                  <a:gd name="T71" fmla="*/ 96 h 169"/>
                  <a:gd name="T72" fmla="*/ 13 w 179"/>
                  <a:gd name="T73" fmla="*/ 79 h 169"/>
                  <a:gd name="T74" fmla="*/ 0 w 179"/>
                  <a:gd name="T75" fmla="*/ 73 h 169"/>
                  <a:gd name="T76" fmla="*/ 6 w 179"/>
                  <a:gd name="T77" fmla="*/ 55 h 169"/>
                  <a:gd name="T78" fmla="*/ 23 w 179"/>
                  <a:gd name="T79" fmla="*/ 44 h 169"/>
                  <a:gd name="T80" fmla="*/ 31 w 179"/>
                  <a:gd name="T81" fmla="*/ 35 h 169"/>
                  <a:gd name="T82" fmla="*/ 29 w 179"/>
                  <a:gd name="T83" fmla="*/ 19 h 169"/>
                  <a:gd name="T84" fmla="*/ 34 w 179"/>
                  <a:gd name="T85" fmla="*/ 12 h 169"/>
                  <a:gd name="T86" fmla="*/ 37 w 179"/>
                  <a:gd name="T87" fmla="*/ 0 h 169"/>
                  <a:gd name="T88" fmla="*/ 52 w 179"/>
                  <a:gd name="T89" fmla="*/ 6 h 169"/>
                  <a:gd name="T90" fmla="*/ 64 w 179"/>
                  <a:gd name="T91" fmla="*/ 3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9" h="169">
                    <a:moveTo>
                      <a:pt x="72" y="0"/>
                    </a:moveTo>
                    <a:lnTo>
                      <a:pt x="72" y="2"/>
                    </a:lnTo>
                    <a:lnTo>
                      <a:pt x="76" y="9"/>
                    </a:lnTo>
                    <a:lnTo>
                      <a:pt x="70" y="14"/>
                    </a:lnTo>
                    <a:lnTo>
                      <a:pt x="69" y="19"/>
                    </a:lnTo>
                    <a:lnTo>
                      <a:pt x="75" y="22"/>
                    </a:lnTo>
                    <a:lnTo>
                      <a:pt x="69" y="28"/>
                    </a:lnTo>
                    <a:lnTo>
                      <a:pt x="73" y="31"/>
                    </a:lnTo>
                    <a:lnTo>
                      <a:pt x="75" y="40"/>
                    </a:lnTo>
                    <a:lnTo>
                      <a:pt x="70" y="35"/>
                    </a:lnTo>
                    <a:lnTo>
                      <a:pt x="66" y="37"/>
                    </a:lnTo>
                    <a:lnTo>
                      <a:pt x="61" y="49"/>
                    </a:lnTo>
                    <a:lnTo>
                      <a:pt x="55" y="50"/>
                    </a:lnTo>
                    <a:lnTo>
                      <a:pt x="49" y="75"/>
                    </a:lnTo>
                    <a:lnTo>
                      <a:pt x="70" y="67"/>
                    </a:lnTo>
                    <a:lnTo>
                      <a:pt x="79" y="70"/>
                    </a:lnTo>
                    <a:lnTo>
                      <a:pt x="90" y="78"/>
                    </a:lnTo>
                    <a:lnTo>
                      <a:pt x="87" y="82"/>
                    </a:lnTo>
                    <a:lnTo>
                      <a:pt x="94" y="81"/>
                    </a:lnTo>
                    <a:lnTo>
                      <a:pt x="105" y="75"/>
                    </a:lnTo>
                    <a:lnTo>
                      <a:pt x="104" y="73"/>
                    </a:lnTo>
                    <a:lnTo>
                      <a:pt x="105" y="66"/>
                    </a:lnTo>
                    <a:lnTo>
                      <a:pt x="102" y="61"/>
                    </a:lnTo>
                    <a:lnTo>
                      <a:pt x="110" y="52"/>
                    </a:lnTo>
                    <a:lnTo>
                      <a:pt x="120" y="49"/>
                    </a:lnTo>
                    <a:lnTo>
                      <a:pt x="129" y="43"/>
                    </a:lnTo>
                    <a:lnTo>
                      <a:pt x="135" y="40"/>
                    </a:lnTo>
                    <a:lnTo>
                      <a:pt x="146" y="40"/>
                    </a:lnTo>
                    <a:lnTo>
                      <a:pt x="149" y="41"/>
                    </a:lnTo>
                    <a:lnTo>
                      <a:pt x="145" y="47"/>
                    </a:lnTo>
                    <a:lnTo>
                      <a:pt x="152" y="57"/>
                    </a:lnTo>
                    <a:lnTo>
                      <a:pt x="148" y="58"/>
                    </a:lnTo>
                    <a:lnTo>
                      <a:pt x="155" y="64"/>
                    </a:lnTo>
                    <a:lnTo>
                      <a:pt x="160" y="70"/>
                    </a:lnTo>
                    <a:lnTo>
                      <a:pt x="176" y="66"/>
                    </a:lnTo>
                    <a:lnTo>
                      <a:pt x="176" y="70"/>
                    </a:lnTo>
                    <a:lnTo>
                      <a:pt x="170" y="76"/>
                    </a:lnTo>
                    <a:lnTo>
                      <a:pt x="167" y="101"/>
                    </a:lnTo>
                    <a:lnTo>
                      <a:pt x="157" y="105"/>
                    </a:lnTo>
                    <a:lnTo>
                      <a:pt x="157" y="114"/>
                    </a:lnTo>
                    <a:lnTo>
                      <a:pt x="166" y="125"/>
                    </a:lnTo>
                    <a:lnTo>
                      <a:pt x="176" y="123"/>
                    </a:lnTo>
                    <a:lnTo>
                      <a:pt x="176" y="131"/>
                    </a:lnTo>
                    <a:lnTo>
                      <a:pt x="179" y="131"/>
                    </a:lnTo>
                    <a:lnTo>
                      <a:pt x="178" y="143"/>
                    </a:lnTo>
                    <a:lnTo>
                      <a:pt x="173" y="142"/>
                    </a:lnTo>
                    <a:lnTo>
                      <a:pt x="175" y="154"/>
                    </a:lnTo>
                    <a:lnTo>
                      <a:pt x="179" y="158"/>
                    </a:lnTo>
                    <a:lnTo>
                      <a:pt x="172" y="161"/>
                    </a:lnTo>
                    <a:lnTo>
                      <a:pt x="160" y="167"/>
                    </a:lnTo>
                    <a:lnTo>
                      <a:pt x="155" y="151"/>
                    </a:lnTo>
                    <a:lnTo>
                      <a:pt x="151" y="151"/>
                    </a:lnTo>
                    <a:lnTo>
                      <a:pt x="148" y="154"/>
                    </a:lnTo>
                    <a:lnTo>
                      <a:pt x="141" y="151"/>
                    </a:lnTo>
                    <a:lnTo>
                      <a:pt x="128" y="158"/>
                    </a:lnTo>
                    <a:lnTo>
                      <a:pt x="105" y="169"/>
                    </a:lnTo>
                    <a:lnTo>
                      <a:pt x="97" y="151"/>
                    </a:lnTo>
                    <a:lnTo>
                      <a:pt x="97" y="142"/>
                    </a:lnTo>
                    <a:lnTo>
                      <a:pt x="93" y="142"/>
                    </a:lnTo>
                    <a:lnTo>
                      <a:pt x="84" y="137"/>
                    </a:lnTo>
                    <a:lnTo>
                      <a:pt x="76" y="137"/>
                    </a:lnTo>
                    <a:lnTo>
                      <a:pt x="52" y="120"/>
                    </a:lnTo>
                    <a:lnTo>
                      <a:pt x="49" y="134"/>
                    </a:lnTo>
                    <a:lnTo>
                      <a:pt x="44" y="139"/>
                    </a:lnTo>
                    <a:lnTo>
                      <a:pt x="34" y="145"/>
                    </a:lnTo>
                    <a:lnTo>
                      <a:pt x="28" y="146"/>
                    </a:lnTo>
                    <a:lnTo>
                      <a:pt x="29" y="143"/>
                    </a:lnTo>
                    <a:lnTo>
                      <a:pt x="37" y="136"/>
                    </a:lnTo>
                    <a:lnTo>
                      <a:pt x="34" y="133"/>
                    </a:lnTo>
                    <a:lnTo>
                      <a:pt x="9" y="113"/>
                    </a:lnTo>
                    <a:lnTo>
                      <a:pt x="23" y="99"/>
                    </a:lnTo>
                    <a:lnTo>
                      <a:pt x="17" y="96"/>
                    </a:lnTo>
                    <a:lnTo>
                      <a:pt x="23" y="91"/>
                    </a:lnTo>
                    <a:lnTo>
                      <a:pt x="13" y="79"/>
                    </a:lnTo>
                    <a:lnTo>
                      <a:pt x="3" y="73"/>
                    </a:lnTo>
                    <a:lnTo>
                      <a:pt x="0" y="73"/>
                    </a:lnTo>
                    <a:lnTo>
                      <a:pt x="2" y="66"/>
                    </a:lnTo>
                    <a:lnTo>
                      <a:pt x="6" y="55"/>
                    </a:lnTo>
                    <a:lnTo>
                      <a:pt x="9" y="58"/>
                    </a:lnTo>
                    <a:lnTo>
                      <a:pt x="23" y="44"/>
                    </a:lnTo>
                    <a:lnTo>
                      <a:pt x="29" y="35"/>
                    </a:lnTo>
                    <a:lnTo>
                      <a:pt x="31" y="35"/>
                    </a:lnTo>
                    <a:lnTo>
                      <a:pt x="35" y="28"/>
                    </a:lnTo>
                    <a:lnTo>
                      <a:pt x="29" y="19"/>
                    </a:lnTo>
                    <a:lnTo>
                      <a:pt x="31" y="15"/>
                    </a:lnTo>
                    <a:lnTo>
                      <a:pt x="34" y="12"/>
                    </a:lnTo>
                    <a:lnTo>
                      <a:pt x="29" y="8"/>
                    </a:lnTo>
                    <a:lnTo>
                      <a:pt x="37" y="0"/>
                    </a:lnTo>
                    <a:lnTo>
                      <a:pt x="43" y="6"/>
                    </a:lnTo>
                    <a:lnTo>
                      <a:pt x="52" y="6"/>
                    </a:lnTo>
                    <a:lnTo>
                      <a:pt x="57" y="0"/>
                    </a:lnTo>
                    <a:lnTo>
                      <a:pt x="64" y="3"/>
                    </a:lnTo>
                    <a:lnTo>
                      <a:pt x="7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6" name="Freeform 3408">
                <a:extLst>
                  <a:ext uri="{FF2B5EF4-FFF2-40B4-BE49-F238E27FC236}">
                    <a16:creationId xmlns:a16="http://schemas.microsoft.com/office/drawing/2014/main" id="{1485C9C2-6FEB-6DD1-0161-294B77041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144"/>
                <a:ext cx="166" cy="117"/>
              </a:xfrm>
              <a:custGeom>
                <a:avLst/>
                <a:gdLst>
                  <a:gd name="T0" fmla="*/ 312 w 332"/>
                  <a:gd name="T1" fmla="*/ 95 h 236"/>
                  <a:gd name="T2" fmla="*/ 308 w 332"/>
                  <a:gd name="T3" fmla="*/ 85 h 236"/>
                  <a:gd name="T4" fmla="*/ 291 w 332"/>
                  <a:gd name="T5" fmla="*/ 63 h 236"/>
                  <a:gd name="T6" fmla="*/ 285 w 332"/>
                  <a:gd name="T7" fmla="*/ 49 h 236"/>
                  <a:gd name="T8" fmla="*/ 280 w 332"/>
                  <a:gd name="T9" fmla="*/ 29 h 236"/>
                  <a:gd name="T10" fmla="*/ 268 w 332"/>
                  <a:gd name="T11" fmla="*/ 20 h 236"/>
                  <a:gd name="T12" fmla="*/ 246 w 332"/>
                  <a:gd name="T13" fmla="*/ 12 h 236"/>
                  <a:gd name="T14" fmla="*/ 199 w 332"/>
                  <a:gd name="T15" fmla="*/ 9 h 236"/>
                  <a:gd name="T16" fmla="*/ 182 w 332"/>
                  <a:gd name="T17" fmla="*/ 23 h 236"/>
                  <a:gd name="T18" fmla="*/ 162 w 332"/>
                  <a:gd name="T19" fmla="*/ 29 h 236"/>
                  <a:gd name="T20" fmla="*/ 159 w 332"/>
                  <a:gd name="T21" fmla="*/ 14 h 236"/>
                  <a:gd name="T22" fmla="*/ 158 w 332"/>
                  <a:gd name="T23" fmla="*/ 0 h 236"/>
                  <a:gd name="T24" fmla="*/ 145 w 332"/>
                  <a:gd name="T25" fmla="*/ 6 h 236"/>
                  <a:gd name="T26" fmla="*/ 127 w 332"/>
                  <a:gd name="T27" fmla="*/ 2 h 236"/>
                  <a:gd name="T28" fmla="*/ 138 w 332"/>
                  <a:gd name="T29" fmla="*/ 19 h 236"/>
                  <a:gd name="T30" fmla="*/ 112 w 332"/>
                  <a:gd name="T31" fmla="*/ 35 h 236"/>
                  <a:gd name="T32" fmla="*/ 89 w 332"/>
                  <a:gd name="T33" fmla="*/ 38 h 236"/>
                  <a:gd name="T34" fmla="*/ 68 w 332"/>
                  <a:gd name="T35" fmla="*/ 26 h 236"/>
                  <a:gd name="T36" fmla="*/ 41 w 332"/>
                  <a:gd name="T37" fmla="*/ 22 h 236"/>
                  <a:gd name="T38" fmla="*/ 16 w 332"/>
                  <a:gd name="T39" fmla="*/ 32 h 236"/>
                  <a:gd name="T40" fmla="*/ 27 w 332"/>
                  <a:gd name="T41" fmla="*/ 44 h 236"/>
                  <a:gd name="T42" fmla="*/ 47 w 332"/>
                  <a:gd name="T43" fmla="*/ 52 h 236"/>
                  <a:gd name="T44" fmla="*/ 7 w 332"/>
                  <a:gd name="T45" fmla="*/ 73 h 236"/>
                  <a:gd name="T46" fmla="*/ 13 w 332"/>
                  <a:gd name="T47" fmla="*/ 87 h 236"/>
                  <a:gd name="T48" fmla="*/ 35 w 332"/>
                  <a:gd name="T49" fmla="*/ 101 h 236"/>
                  <a:gd name="T50" fmla="*/ 56 w 332"/>
                  <a:gd name="T51" fmla="*/ 101 h 236"/>
                  <a:gd name="T52" fmla="*/ 70 w 332"/>
                  <a:gd name="T53" fmla="*/ 122 h 236"/>
                  <a:gd name="T54" fmla="*/ 76 w 332"/>
                  <a:gd name="T55" fmla="*/ 110 h 236"/>
                  <a:gd name="T56" fmla="*/ 92 w 332"/>
                  <a:gd name="T57" fmla="*/ 93 h 236"/>
                  <a:gd name="T58" fmla="*/ 104 w 332"/>
                  <a:gd name="T59" fmla="*/ 85 h 236"/>
                  <a:gd name="T60" fmla="*/ 120 w 332"/>
                  <a:gd name="T61" fmla="*/ 90 h 236"/>
                  <a:gd name="T62" fmla="*/ 136 w 332"/>
                  <a:gd name="T63" fmla="*/ 78 h 236"/>
                  <a:gd name="T64" fmla="*/ 144 w 332"/>
                  <a:gd name="T65" fmla="*/ 91 h 236"/>
                  <a:gd name="T66" fmla="*/ 153 w 332"/>
                  <a:gd name="T67" fmla="*/ 82 h 236"/>
                  <a:gd name="T68" fmla="*/ 171 w 332"/>
                  <a:gd name="T69" fmla="*/ 110 h 236"/>
                  <a:gd name="T70" fmla="*/ 180 w 332"/>
                  <a:gd name="T71" fmla="*/ 133 h 236"/>
                  <a:gd name="T72" fmla="*/ 171 w 332"/>
                  <a:gd name="T73" fmla="*/ 151 h 236"/>
                  <a:gd name="T74" fmla="*/ 162 w 332"/>
                  <a:gd name="T75" fmla="*/ 166 h 236"/>
                  <a:gd name="T76" fmla="*/ 168 w 332"/>
                  <a:gd name="T77" fmla="*/ 184 h 236"/>
                  <a:gd name="T78" fmla="*/ 176 w 332"/>
                  <a:gd name="T79" fmla="*/ 201 h 236"/>
                  <a:gd name="T80" fmla="*/ 192 w 332"/>
                  <a:gd name="T81" fmla="*/ 210 h 236"/>
                  <a:gd name="T82" fmla="*/ 218 w 332"/>
                  <a:gd name="T83" fmla="*/ 221 h 236"/>
                  <a:gd name="T84" fmla="*/ 233 w 332"/>
                  <a:gd name="T85" fmla="*/ 228 h 236"/>
                  <a:gd name="T86" fmla="*/ 271 w 332"/>
                  <a:gd name="T87" fmla="*/ 231 h 236"/>
                  <a:gd name="T88" fmla="*/ 271 w 332"/>
                  <a:gd name="T89" fmla="*/ 215 h 236"/>
                  <a:gd name="T90" fmla="*/ 285 w 332"/>
                  <a:gd name="T91" fmla="*/ 205 h 236"/>
                  <a:gd name="T92" fmla="*/ 297 w 332"/>
                  <a:gd name="T93" fmla="*/ 190 h 236"/>
                  <a:gd name="T94" fmla="*/ 309 w 332"/>
                  <a:gd name="T95" fmla="*/ 178 h 236"/>
                  <a:gd name="T96" fmla="*/ 326 w 332"/>
                  <a:gd name="T97" fmla="*/ 161 h 236"/>
                  <a:gd name="T98" fmla="*/ 329 w 332"/>
                  <a:gd name="T99" fmla="*/ 136 h 236"/>
                  <a:gd name="T100" fmla="*/ 320 w 332"/>
                  <a:gd name="T101" fmla="*/ 122 h 236"/>
                  <a:gd name="T102" fmla="*/ 331 w 332"/>
                  <a:gd name="T103" fmla="*/ 108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32" h="236">
                    <a:moveTo>
                      <a:pt x="331" y="108"/>
                    </a:moveTo>
                    <a:lnTo>
                      <a:pt x="314" y="102"/>
                    </a:lnTo>
                    <a:lnTo>
                      <a:pt x="312" y="95"/>
                    </a:lnTo>
                    <a:lnTo>
                      <a:pt x="315" y="90"/>
                    </a:lnTo>
                    <a:lnTo>
                      <a:pt x="311" y="90"/>
                    </a:lnTo>
                    <a:lnTo>
                      <a:pt x="308" y="85"/>
                    </a:lnTo>
                    <a:lnTo>
                      <a:pt x="297" y="82"/>
                    </a:lnTo>
                    <a:lnTo>
                      <a:pt x="291" y="76"/>
                    </a:lnTo>
                    <a:lnTo>
                      <a:pt x="291" y="63"/>
                    </a:lnTo>
                    <a:lnTo>
                      <a:pt x="288" y="60"/>
                    </a:lnTo>
                    <a:lnTo>
                      <a:pt x="285" y="55"/>
                    </a:lnTo>
                    <a:lnTo>
                      <a:pt x="285" y="49"/>
                    </a:lnTo>
                    <a:lnTo>
                      <a:pt x="282" y="43"/>
                    </a:lnTo>
                    <a:lnTo>
                      <a:pt x="273" y="41"/>
                    </a:lnTo>
                    <a:lnTo>
                      <a:pt x="280" y="29"/>
                    </a:lnTo>
                    <a:lnTo>
                      <a:pt x="277" y="26"/>
                    </a:lnTo>
                    <a:lnTo>
                      <a:pt x="271" y="20"/>
                    </a:lnTo>
                    <a:lnTo>
                      <a:pt x="268" y="20"/>
                    </a:lnTo>
                    <a:lnTo>
                      <a:pt x="265" y="23"/>
                    </a:lnTo>
                    <a:lnTo>
                      <a:pt x="261" y="19"/>
                    </a:lnTo>
                    <a:lnTo>
                      <a:pt x="246" y="12"/>
                    </a:lnTo>
                    <a:lnTo>
                      <a:pt x="241" y="8"/>
                    </a:lnTo>
                    <a:lnTo>
                      <a:pt x="241" y="3"/>
                    </a:lnTo>
                    <a:lnTo>
                      <a:pt x="199" y="9"/>
                    </a:lnTo>
                    <a:lnTo>
                      <a:pt x="196" y="11"/>
                    </a:lnTo>
                    <a:lnTo>
                      <a:pt x="189" y="20"/>
                    </a:lnTo>
                    <a:lnTo>
                      <a:pt x="182" y="23"/>
                    </a:lnTo>
                    <a:lnTo>
                      <a:pt x="180" y="28"/>
                    </a:lnTo>
                    <a:lnTo>
                      <a:pt x="171" y="32"/>
                    </a:lnTo>
                    <a:lnTo>
                      <a:pt x="162" y="29"/>
                    </a:lnTo>
                    <a:lnTo>
                      <a:pt x="161" y="26"/>
                    </a:lnTo>
                    <a:lnTo>
                      <a:pt x="159" y="22"/>
                    </a:lnTo>
                    <a:lnTo>
                      <a:pt x="159" y="14"/>
                    </a:lnTo>
                    <a:lnTo>
                      <a:pt x="167" y="6"/>
                    </a:lnTo>
                    <a:lnTo>
                      <a:pt x="165" y="2"/>
                    </a:lnTo>
                    <a:lnTo>
                      <a:pt x="158" y="0"/>
                    </a:lnTo>
                    <a:lnTo>
                      <a:pt x="156" y="3"/>
                    </a:lnTo>
                    <a:lnTo>
                      <a:pt x="150" y="2"/>
                    </a:lnTo>
                    <a:lnTo>
                      <a:pt x="145" y="6"/>
                    </a:lnTo>
                    <a:lnTo>
                      <a:pt x="144" y="3"/>
                    </a:lnTo>
                    <a:lnTo>
                      <a:pt x="138" y="6"/>
                    </a:lnTo>
                    <a:lnTo>
                      <a:pt x="127" y="2"/>
                    </a:lnTo>
                    <a:lnTo>
                      <a:pt x="130" y="8"/>
                    </a:lnTo>
                    <a:lnTo>
                      <a:pt x="136" y="12"/>
                    </a:lnTo>
                    <a:lnTo>
                      <a:pt x="138" y="19"/>
                    </a:lnTo>
                    <a:lnTo>
                      <a:pt x="120" y="26"/>
                    </a:lnTo>
                    <a:lnTo>
                      <a:pt x="118" y="29"/>
                    </a:lnTo>
                    <a:lnTo>
                      <a:pt x="112" y="35"/>
                    </a:lnTo>
                    <a:lnTo>
                      <a:pt x="94" y="35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0" y="25"/>
                    </a:lnTo>
                    <a:lnTo>
                      <a:pt x="77" y="23"/>
                    </a:lnTo>
                    <a:lnTo>
                      <a:pt x="68" y="26"/>
                    </a:lnTo>
                    <a:lnTo>
                      <a:pt x="57" y="29"/>
                    </a:lnTo>
                    <a:lnTo>
                      <a:pt x="44" y="29"/>
                    </a:lnTo>
                    <a:lnTo>
                      <a:pt x="41" y="22"/>
                    </a:lnTo>
                    <a:lnTo>
                      <a:pt x="35" y="22"/>
                    </a:lnTo>
                    <a:lnTo>
                      <a:pt x="24" y="23"/>
                    </a:lnTo>
                    <a:lnTo>
                      <a:pt x="16" y="32"/>
                    </a:lnTo>
                    <a:lnTo>
                      <a:pt x="16" y="34"/>
                    </a:lnTo>
                    <a:lnTo>
                      <a:pt x="19" y="41"/>
                    </a:lnTo>
                    <a:lnTo>
                      <a:pt x="27" y="44"/>
                    </a:lnTo>
                    <a:lnTo>
                      <a:pt x="29" y="47"/>
                    </a:lnTo>
                    <a:lnTo>
                      <a:pt x="39" y="46"/>
                    </a:lnTo>
                    <a:lnTo>
                      <a:pt x="47" y="52"/>
                    </a:lnTo>
                    <a:lnTo>
                      <a:pt x="41" y="57"/>
                    </a:lnTo>
                    <a:lnTo>
                      <a:pt x="0" y="63"/>
                    </a:lnTo>
                    <a:lnTo>
                      <a:pt x="7" y="73"/>
                    </a:lnTo>
                    <a:lnTo>
                      <a:pt x="15" y="76"/>
                    </a:lnTo>
                    <a:lnTo>
                      <a:pt x="18" y="81"/>
                    </a:lnTo>
                    <a:lnTo>
                      <a:pt x="13" y="87"/>
                    </a:lnTo>
                    <a:lnTo>
                      <a:pt x="26" y="85"/>
                    </a:lnTo>
                    <a:lnTo>
                      <a:pt x="23" y="93"/>
                    </a:lnTo>
                    <a:lnTo>
                      <a:pt x="35" y="101"/>
                    </a:lnTo>
                    <a:lnTo>
                      <a:pt x="50" y="91"/>
                    </a:lnTo>
                    <a:lnTo>
                      <a:pt x="54" y="93"/>
                    </a:lnTo>
                    <a:lnTo>
                      <a:pt x="56" y="101"/>
                    </a:lnTo>
                    <a:lnTo>
                      <a:pt x="59" y="102"/>
                    </a:lnTo>
                    <a:lnTo>
                      <a:pt x="59" y="108"/>
                    </a:lnTo>
                    <a:lnTo>
                      <a:pt x="70" y="122"/>
                    </a:lnTo>
                    <a:lnTo>
                      <a:pt x="71" y="122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80" y="102"/>
                    </a:lnTo>
                    <a:lnTo>
                      <a:pt x="89" y="104"/>
                    </a:lnTo>
                    <a:lnTo>
                      <a:pt x="92" y="93"/>
                    </a:lnTo>
                    <a:lnTo>
                      <a:pt x="92" y="85"/>
                    </a:lnTo>
                    <a:lnTo>
                      <a:pt x="95" y="82"/>
                    </a:lnTo>
                    <a:lnTo>
                      <a:pt x="104" y="85"/>
                    </a:lnTo>
                    <a:lnTo>
                      <a:pt x="114" y="93"/>
                    </a:lnTo>
                    <a:lnTo>
                      <a:pt x="114" y="93"/>
                    </a:lnTo>
                    <a:lnTo>
                      <a:pt x="120" y="90"/>
                    </a:lnTo>
                    <a:lnTo>
                      <a:pt x="126" y="82"/>
                    </a:lnTo>
                    <a:lnTo>
                      <a:pt x="132" y="79"/>
                    </a:lnTo>
                    <a:lnTo>
                      <a:pt x="136" y="78"/>
                    </a:lnTo>
                    <a:lnTo>
                      <a:pt x="135" y="82"/>
                    </a:lnTo>
                    <a:lnTo>
                      <a:pt x="139" y="90"/>
                    </a:lnTo>
                    <a:lnTo>
                      <a:pt x="144" y="91"/>
                    </a:lnTo>
                    <a:lnTo>
                      <a:pt x="147" y="84"/>
                    </a:lnTo>
                    <a:lnTo>
                      <a:pt x="150" y="87"/>
                    </a:lnTo>
                    <a:lnTo>
                      <a:pt x="153" y="82"/>
                    </a:lnTo>
                    <a:lnTo>
                      <a:pt x="159" y="81"/>
                    </a:lnTo>
                    <a:lnTo>
                      <a:pt x="176" y="105"/>
                    </a:lnTo>
                    <a:lnTo>
                      <a:pt x="171" y="110"/>
                    </a:lnTo>
                    <a:lnTo>
                      <a:pt x="174" y="133"/>
                    </a:lnTo>
                    <a:lnTo>
                      <a:pt x="177" y="133"/>
                    </a:lnTo>
                    <a:lnTo>
                      <a:pt x="180" y="133"/>
                    </a:lnTo>
                    <a:lnTo>
                      <a:pt x="180" y="142"/>
                    </a:lnTo>
                    <a:lnTo>
                      <a:pt x="176" y="148"/>
                    </a:lnTo>
                    <a:lnTo>
                      <a:pt x="171" y="151"/>
                    </a:lnTo>
                    <a:lnTo>
                      <a:pt x="161" y="157"/>
                    </a:lnTo>
                    <a:lnTo>
                      <a:pt x="156" y="169"/>
                    </a:lnTo>
                    <a:lnTo>
                      <a:pt x="162" y="166"/>
                    </a:lnTo>
                    <a:lnTo>
                      <a:pt x="167" y="172"/>
                    </a:lnTo>
                    <a:lnTo>
                      <a:pt x="162" y="181"/>
                    </a:lnTo>
                    <a:lnTo>
                      <a:pt x="168" y="184"/>
                    </a:lnTo>
                    <a:lnTo>
                      <a:pt x="167" y="189"/>
                    </a:lnTo>
                    <a:lnTo>
                      <a:pt x="171" y="196"/>
                    </a:lnTo>
                    <a:lnTo>
                      <a:pt x="176" y="201"/>
                    </a:lnTo>
                    <a:lnTo>
                      <a:pt x="183" y="201"/>
                    </a:lnTo>
                    <a:lnTo>
                      <a:pt x="183" y="208"/>
                    </a:lnTo>
                    <a:lnTo>
                      <a:pt x="192" y="210"/>
                    </a:lnTo>
                    <a:lnTo>
                      <a:pt x="197" y="212"/>
                    </a:lnTo>
                    <a:lnTo>
                      <a:pt x="202" y="212"/>
                    </a:lnTo>
                    <a:lnTo>
                      <a:pt x="218" y="221"/>
                    </a:lnTo>
                    <a:lnTo>
                      <a:pt x="217" y="231"/>
                    </a:lnTo>
                    <a:lnTo>
                      <a:pt x="226" y="228"/>
                    </a:lnTo>
                    <a:lnTo>
                      <a:pt x="233" y="228"/>
                    </a:lnTo>
                    <a:lnTo>
                      <a:pt x="259" y="234"/>
                    </a:lnTo>
                    <a:lnTo>
                      <a:pt x="262" y="236"/>
                    </a:lnTo>
                    <a:lnTo>
                      <a:pt x="271" y="231"/>
                    </a:lnTo>
                    <a:lnTo>
                      <a:pt x="271" y="219"/>
                    </a:lnTo>
                    <a:lnTo>
                      <a:pt x="268" y="215"/>
                    </a:lnTo>
                    <a:lnTo>
                      <a:pt x="271" y="215"/>
                    </a:lnTo>
                    <a:lnTo>
                      <a:pt x="270" y="205"/>
                    </a:lnTo>
                    <a:lnTo>
                      <a:pt x="280" y="205"/>
                    </a:lnTo>
                    <a:lnTo>
                      <a:pt x="285" y="205"/>
                    </a:lnTo>
                    <a:lnTo>
                      <a:pt x="291" y="202"/>
                    </a:lnTo>
                    <a:lnTo>
                      <a:pt x="293" y="192"/>
                    </a:lnTo>
                    <a:lnTo>
                      <a:pt x="297" y="190"/>
                    </a:lnTo>
                    <a:lnTo>
                      <a:pt x="299" y="187"/>
                    </a:lnTo>
                    <a:lnTo>
                      <a:pt x="306" y="186"/>
                    </a:lnTo>
                    <a:lnTo>
                      <a:pt x="309" y="178"/>
                    </a:lnTo>
                    <a:lnTo>
                      <a:pt x="317" y="172"/>
                    </a:lnTo>
                    <a:lnTo>
                      <a:pt x="320" y="175"/>
                    </a:lnTo>
                    <a:lnTo>
                      <a:pt x="326" y="161"/>
                    </a:lnTo>
                    <a:lnTo>
                      <a:pt x="332" y="155"/>
                    </a:lnTo>
                    <a:lnTo>
                      <a:pt x="332" y="139"/>
                    </a:lnTo>
                    <a:lnTo>
                      <a:pt x="329" y="136"/>
                    </a:lnTo>
                    <a:lnTo>
                      <a:pt x="331" y="126"/>
                    </a:lnTo>
                    <a:lnTo>
                      <a:pt x="326" y="122"/>
                    </a:lnTo>
                    <a:lnTo>
                      <a:pt x="320" y="122"/>
                    </a:lnTo>
                    <a:lnTo>
                      <a:pt x="317" y="117"/>
                    </a:lnTo>
                    <a:lnTo>
                      <a:pt x="318" y="114"/>
                    </a:lnTo>
                    <a:lnTo>
                      <a:pt x="331" y="10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7" name="Freeform 3409">
                <a:extLst>
                  <a:ext uri="{FF2B5EF4-FFF2-40B4-BE49-F238E27FC236}">
                    <a16:creationId xmlns:a16="http://schemas.microsoft.com/office/drawing/2014/main" id="{8DCA4C66-8D0E-88A1-5257-DCAF5EA20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144"/>
                <a:ext cx="166" cy="117"/>
              </a:xfrm>
              <a:custGeom>
                <a:avLst/>
                <a:gdLst>
                  <a:gd name="T0" fmla="*/ 317 w 332"/>
                  <a:gd name="T1" fmla="*/ 117 h 236"/>
                  <a:gd name="T2" fmla="*/ 331 w 332"/>
                  <a:gd name="T3" fmla="*/ 126 h 236"/>
                  <a:gd name="T4" fmla="*/ 332 w 332"/>
                  <a:gd name="T5" fmla="*/ 155 h 236"/>
                  <a:gd name="T6" fmla="*/ 317 w 332"/>
                  <a:gd name="T7" fmla="*/ 172 h 236"/>
                  <a:gd name="T8" fmla="*/ 299 w 332"/>
                  <a:gd name="T9" fmla="*/ 187 h 236"/>
                  <a:gd name="T10" fmla="*/ 291 w 332"/>
                  <a:gd name="T11" fmla="*/ 202 h 236"/>
                  <a:gd name="T12" fmla="*/ 270 w 332"/>
                  <a:gd name="T13" fmla="*/ 205 h 236"/>
                  <a:gd name="T14" fmla="*/ 271 w 332"/>
                  <a:gd name="T15" fmla="*/ 219 h 236"/>
                  <a:gd name="T16" fmla="*/ 259 w 332"/>
                  <a:gd name="T17" fmla="*/ 234 h 236"/>
                  <a:gd name="T18" fmla="*/ 217 w 332"/>
                  <a:gd name="T19" fmla="*/ 231 h 236"/>
                  <a:gd name="T20" fmla="*/ 197 w 332"/>
                  <a:gd name="T21" fmla="*/ 212 h 236"/>
                  <a:gd name="T22" fmla="*/ 183 w 332"/>
                  <a:gd name="T23" fmla="*/ 201 h 236"/>
                  <a:gd name="T24" fmla="*/ 167 w 332"/>
                  <a:gd name="T25" fmla="*/ 189 h 236"/>
                  <a:gd name="T26" fmla="*/ 167 w 332"/>
                  <a:gd name="T27" fmla="*/ 172 h 236"/>
                  <a:gd name="T28" fmla="*/ 161 w 332"/>
                  <a:gd name="T29" fmla="*/ 157 h 236"/>
                  <a:gd name="T30" fmla="*/ 180 w 332"/>
                  <a:gd name="T31" fmla="*/ 142 h 236"/>
                  <a:gd name="T32" fmla="*/ 174 w 332"/>
                  <a:gd name="T33" fmla="*/ 133 h 236"/>
                  <a:gd name="T34" fmla="*/ 159 w 332"/>
                  <a:gd name="T35" fmla="*/ 81 h 236"/>
                  <a:gd name="T36" fmla="*/ 147 w 332"/>
                  <a:gd name="T37" fmla="*/ 84 h 236"/>
                  <a:gd name="T38" fmla="*/ 135 w 332"/>
                  <a:gd name="T39" fmla="*/ 82 h 236"/>
                  <a:gd name="T40" fmla="*/ 126 w 332"/>
                  <a:gd name="T41" fmla="*/ 82 h 236"/>
                  <a:gd name="T42" fmla="*/ 114 w 332"/>
                  <a:gd name="T43" fmla="*/ 93 h 236"/>
                  <a:gd name="T44" fmla="*/ 92 w 332"/>
                  <a:gd name="T45" fmla="*/ 85 h 236"/>
                  <a:gd name="T46" fmla="*/ 80 w 332"/>
                  <a:gd name="T47" fmla="*/ 102 h 236"/>
                  <a:gd name="T48" fmla="*/ 71 w 332"/>
                  <a:gd name="T49" fmla="*/ 122 h 236"/>
                  <a:gd name="T50" fmla="*/ 59 w 332"/>
                  <a:gd name="T51" fmla="*/ 102 h 236"/>
                  <a:gd name="T52" fmla="*/ 50 w 332"/>
                  <a:gd name="T53" fmla="*/ 91 h 236"/>
                  <a:gd name="T54" fmla="*/ 26 w 332"/>
                  <a:gd name="T55" fmla="*/ 85 h 236"/>
                  <a:gd name="T56" fmla="*/ 15 w 332"/>
                  <a:gd name="T57" fmla="*/ 76 h 236"/>
                  <a:gd name="T58" fmla="*/ 41 w 332"/>
                  <a:gd name="T59" fmla="*/ 57 h 236"/>
                  <a:gd name="T60" fmla="*/ 29 w 332"/>
                  <a:gd name="T61" fmla="*/ 47 h 236"/>
                  <a:gd name="T62" fmla="*/ 16 w 332"/>
                  <a:gd name="T63" fmla="*/ 34 h 236"/>
                  <a:gd name="T64" fmla="*/ 35 w 332"/>
                  <a:gd name="T65" fmla="*/ 22 h 236"/>
                  <a:gd name="T66" fmla="*/ 57 w 332"/>
                  <a:gd name="T67" fmla="*/ 29 h 236"/>
                  <a:gd name="T68" fmla="*/ 80 w 332"/>
                  <a:gd name="T69" fmla="*/ 25 h 236"/>
                  <a:gd name="T70" fmla="*/ 94 w 332"/>
                  <a:gd name="T71" fmla="*/ 35 h 236"/>
                  <a:gd name="T72" fmla="*/ 120 w 332"/>
                  <a:gd name="T73" fmla="*/ 26 h 236"/>
                  <a:gd name="T74" fmla="*/ 130 w 332"/>
                  <a:gd name="T75" fmla="*/ 8 h 236"/>
                  <a:gd name="T76" fmla="*/ 144 w 332"/>
                  <a:gd name="T77" fmla="*/ 3 h 236"/>
                  <a:gd name="T78" fmla="*/ 156 w 332"/>
                  <a:gd name="T79" fmla="*/ 3 h 236"/>
                  <a:gd name="T80" fmla="*/ 167 w 332"/>
                  <a:gd name="T81" fmla="*/ 6 h 236"/>
                  <a:gd name="T82" fmla="*/ 161 w 332"/>
                  <a:gd name="T83" fmla="*/ 26 h 236"/>
                  <a:gd name="T84" fmla="*/ 180 w 332"/>
                  <a:gd name="T85" fmla="*/ 28 h 236"/>
                  <a:gd name="T86" fmla="*/ 196 w 332"/>
                  <a:gd name="T87" fmla="*/ 11 h 236"/>
                  <a:gd name="T88" fmla="*/ 241 w 332"/>
                  <a:gd name="T89" fmla="*/ 8 h 236"/>
                  <a:gd name="T90" fmla="*/ 265 w 332"/>
                  <a:gd name="T91" fmla="*/ 23 h 236"/>
                  <a:gd name="T92" fmla="*/ 277 w 332"/>
                  <a:gd name="T93" fmla="*/ 26 h 236"/>
                  <a:gd name="T94" fmla="*/ 282 w 332"/>
                  <a:gd name="T95" fmla="*/ 43 h 236"/>
                  <a:gd name="T96" fmla="*/ 288 w 332"/>
                  <a:gd name="T97" fmla="*/ 60 h 236"/>
                  <a:gd name="T98" fmla="*/ 297 w 332"/>
                  <a:gd name="T99" fmla="*/ 82 h 236"/>
                  <a:gd name="T100" fmla="*/ 315 w 332"/>
                  <a:gd name="T101" fmla="*/ 90 h 236"/>
                  <a:gd name="T102" fmla="*/ 331 w 332"/>
                  <a:gd name="T103" fmla="*/ 108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32" h="236">
                    <a:moveTo>
                      <a:pt x="331" y="108"/>
                    </a:moveTo>
                    <a:lnTo>
                      <a:pt x="318" y="114"/>
                    </a:lnTo>
                    <a:lnTo>
                      <a:pt x="317" y="117"/>
                    </a:lnTo>
                    <a:lnTo>
                      <a:pt x="320" y="122"/>
                    </a:lnTo>
                    <a:lnTo>
                      <a:pt x="326" y="122"/>
                    </a:lnTo>
                    <a:lnTo>
                      <a:pt x="331" y="126"/>
                    </a:lnTo>
                    <a:lnTo>
                      <a:pt x="329" y="136"/>
                    </a:lnTo>
                    <a:lnTo>
                      <a:pt x="332" y="139"/>
                    </a:lnTo>
                    <a:lnTo>
                      <a:pt x="332" y="155"/>
                    </a:lnTo>
                    <a:lnTo>
                      <a:pt x="326" y="161"/>
                    </a:lnTo>
                    <a:lnTo>
                      <a:pt x="320" y="175"/>
                    </a:lnTo>
                    <a:lnTo>
                      <a:pt x="317" y="172"/>
                    </a:lnTo>
                    <a:lnTo>
                      <a:pt x="309" y="178"/>
                    </a:lnTo>
                    <a:lnTo>
                      <a:pt x="306" y="186"/>
                    </a:lnTo>
                    <a:lnTo>
                      <a:pt x="299" y="187"/>
                    </a:lnTo>
                    <a:lnTo>
                      <a:pt x="297" y="190"/>
                    </a:lnTo>
                    <a:lnTo>
                      <a:pt x="293" y="192"/>
                    </a:lnTo>
                    <a:lnTo>
                      <a:pt x="291" y="202"/>
                    </a:lnTo>
                    <a:lnTo>
                      <a:pt x="285" y="205"/>
                    </a:lnTo>
                    <a:lnTo>
                      <a:pt x="280" y="205"/>
                    </a:lnTo>
                    <a:lnTo>
                      <a:pt x="270" y="205"/>
                    </a:lnTo>
                    <a:lnTo>
                      <a:pt x="271" y="215"/>
                    </a:lnTo>
                    <a:lnTo>
                      <a:pt x="268" y="215"/>
                    </a:lnTo>
                    <a:lnTo>
                      <a:pt x="271" y="219"/>
                    </a:lnTo>
                    <a:lnTo>
                      <a:pt x="271" y="231"/>
                    </a:lnTo>
                    <a:lnTo>
                      <a:pt x="262" y="236"/>
                    </a:lnTo>
                    <a:lnTo>
                      <a:pt x="259" y="234"/>
                    </a:lnTo>
                    <a:lnTo>
                      <a:pt x="233" y="228"/>
                    </a:lnTo>
                    <a:lnTo>
                      <a:pt x="226" y="228"/>
                    </a:lnTo>
                    <a:lnTo>
                      <a:pt x="217" y="231"/>
                    </a:lnTo>
                    <a:lnTo>
                      <a:pt x="218" y="221"/>
                    </a:lnTo>
                    <a:lnTo>
                      <a:pt x="202" y="212"/>
                    </a:lnTo>
                    <a:lnTo>
                      <a:pt x="197" y="212"/>
                    </a:lnTo>
                    <a:lnTo>
                      <a:pt x="192" y="210"/>
                    </a:lnTo>
                    <a:lnTo>
                      <a:pt x="183" y="208"/>
                    </a:lnTo>
                    <a:lnTo>
                      <a:pt x="183" y="201"/>
                    </a:lnTo>
                    <a:lnTo>
                      <a:pt x="176" y="201"/>
                    </a:lnTo>
                    <a:lnTo>
                      <a:pt x="171" y="196"/>
                    </a:lnTo>
                    <a:lnTo>
                      <a:pt x="167" y="189"/>
                    </a:lnTo>
                    <a:lnTo>
                      <a:pt x="168" y="184"/>
                    </a:lnTo>
                    <a:lnTo>
                      <a:pt x="162" y="181"/>
                    </a:lnTo>
                    <a:lnTo>
                      <a:pt x="167" y="172"/>
                    </a:lnTo>
                    <a:lnTo>
                      <a:pt x="162" y="166"/>
                    </a:lnTo>
                    <a:lnTo>
                      <a:pt x="156" y="169"/>
                    </a:lnTo>
                    <a:lnTo>
                      <a:pt x="161" y="157"/>
                    </a:lnTo>
                    <a:lnTo>
                      <a:pt x="171" y="151"/>
                    </a:lnTo>
                    <a:lnTo>
                      <a:pt x="176" y="148"/>
                    </a:lnTo>
                    <a:lnTo>
                      <a:pt x="180" y="142"/>
                    </a:lnTo>
                    <a:lnTo>
                      <a:pt x="180" y="133"/>
                    </a:lnTo>
                    <a:lnTo>
                      <a:pt x="177" y="133"/>
                    </a:lnTo>
                    <a:lnTo>
                      <a:pt x="174" y="133"/>
                    </a:lnTo>
                    <a:lnTo>
                      <a:pt x="171" y="110"/>
                    </a:lnTo>
                    <a:lnTo>
                      <a:pt x="176" y="105"/>
                    </a:lnTo>
                    <a:lnTo>
                      <a:pt x="159" y="81"/>
                    </a:lnTo>
                    <a:lnTo>
                      <a:pt x="153" y="82"/>
                    </a:lnTo>
                    <a:lnTo>
                      <a:pt x="150" y="87"/>
                    </a:lnTo>
                    <a:lnTo>
                      <a:pt x="147" y="84"/>
                    </a:lnTo>
                    <a:lnTo>
                      <a:pt x="144" y="91"/>
                    </a:lnTo>
                    <a:lnTo>
                      <a:pt x="139" y="90"/>
                    </a:lnTo>
                    <a:lnTo>
                      <a:pt x="135" y="82"/>
                    </a:lnTo>
                    <a:lnTo>
                      <a:pt x="136" y="78"/>
                    </a:lnTo>
                    <a:lnTo>
                      <a:pt x="132" y="79"/>
                    </a:lnTo>
                    <a:lnTo>
                      <a:pt x="126" y="82"/>
                    </a:lnTo>
                    <a:lnTo>
                      <a:pt x="120" y="90"/>
                    </a:lnTo>
                    <a:lnTo>
                      <a:pt x="114" y="93"/>
                    </a:lnTo>
                    <a:lnTo>
                      <a:pt x="114" y="93"/>
                    </a:lnTo>
                    <a:lnTo>
                      <a:pt x="104" y="85"/>
                    </a:lnTo>
                    <a:lnTo>
                      <a:pt x="95" y="82"/>
                    </a:lnTo>
                    <a:lnTo>
                      <a:pt x="92" y="85"/>
                    </a:lnTo>
                    <a:lnTo>
                      <a:pt x="92" y="93"/>
                    </a:lnTo>
                    <a:lnTo>
                      <a:pt x="89" y="104"/>
                    </a:lnTo>
                    <a:lnTo>
                      <a:pt x="80" y="102"/>
                    </a:lnTo>
                    <a:lnTo>
                      <a:pt x="76" y="110"/>
                    </a:lnTo>
                    <a:lnTo>
                      <a:pt x="77" y="111"/>
                    </a:lnTo>
                    <a:lnTo>
                      <a:pt x="71" y="122"/>
                    </a:lnTo>
                    <a:lnTo>
                      <a:pt x="70" y="122"/>
                    </a:lnTo>
                    <a:lnTo>
                      <a:pt x="59" y="108"/>
                    </a:lnTo>
                    <a:lnTo>
                      <a:pt x="59" y="102"/>
                    </a:lnTo>
                    <a:lnTo>
                      <a:pt x="56" y="101"/>
                    </a:lnTo>
                    <a:lnTo>
                      <a:pt x="54" y="93"/>
                    </a:lnTo>
                    <a:lnTo>
                      <a:pt x="50" y="91"/>
                    </a:lnTo>
                    <a:lnTo>
                      <a:pt x="35" y="101"/>
                    </a:lnTo>
                    <a:lnTo>
                      <a:pt x="23" y="93"/>
                    </a:lnTo>
                    <a:lnTo>
                      <a:pt x="26" y="85"/>
                    </a:lnTo>
                    <a:lnTo>
                      <a:pt x="13" y="87"/>
                    </a:lnTo>
                    <a:lnTo>
                      <a:pt x="18" y="81"/>
                    </a:lnTo>
                    <a:lnTo>
                      <a:pt x="15" y="76"/>
                    </a:lnTo>
                    <a:lnTo>
                      <a:pt x="7" y="73"/>
                    </a:lnTo>
                    <a:lnTo>
                      <a:pt x="0" y="63"/>
                    </a:lnTo>
                    <a:lnTo>
                      <a:pt x="41" y="57"/>
                    </a:lnTo>
                    <a:lnTo>
                      <a:pt x="47" y="52"/>
                    </a:lnTo>
                    <a:lnTo>
                      <a:pt x="39" y="46"/>
                    </a:lnTo>
                    <a:lnTo>
                      <a:pt x="29" y="47"/>
                    </a:lnTo>
                    <a:lnTo>
                      <a:pt x="27" y="44"/>
                    </a:lnTo>
                    <a:lnTo>
                      <a:pt x="19" y="41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24" y="23"/>
                    </a:lnTo>
                    <a:lnTo>
                      <a:pt x="35" y="22"/>
                    </a:lnTo>
                    <a:lnTo>
                      <a:pt x="41" y="22"/>
                    </a:lnTo>
                    <a:lnTo>
                      <a:pt x="44" y="29"/>
                    </a:lnTo>
                    <a:lnTo>
                      <a:pt x="57" y="29"/>
                    </a:lnTo>
                    <a:lnTo>
                      <a:pt x="68" y="26"/>
                    </a:lnTo>
                    <a:lnTo>
                      <a:pt x="77" y="23"/>
                    </a:lnTo>
                    <a:lnTo>
                      <a:pt x="80" y="25"/>
                    </a:lnTo>
                    <a:lnTo>
                      <a:pt x="89" y="38"/>
                    </a:lnTo>
                    <a:lnTo>
                      <a:pt x="91" y="38"/>
                    </a:lnTo>
                    <a:lnTo>
                      <a:pt x="94" y="35"/>
                    </a:lnTo>
                    <a:lnTo>
                      <a:pt x="112" y="35"/>
                    </a:lnTo>
                    <a:lnTo>
                      <a:pt x="118" y="29"/>
                    </a:lnTo>
                    <a:lnTo>
                      <a:pt x="120" y="26"/>
                    </a:lnTo>
                    <a:lnTo>
                      <a:pt x="138" y="19"/>
                    </a:lnTo>
                    <a:lnTo>
                      <a:pt x="136" y="12"/>
                    </a:lnTo>
                    <a:lnTo>
                      <a:pt x="130" y="8"/>
                    </a:lnTo>
                    <a:lnTo>
                      <a:pt x="127" y="2"/>
                    </a:lnTo>
                    <a:lnTo>
                      <a:pt x="138" y="6"/>
                    </a:lnTo>
                    <a:lnTo>
                      <a:pt x="144" y="3"/>
                    </a:lnTo>
                    <a:lnTo>
                      <a:pt x="145" y="6"/>
                    </a:lnTo>
                    <a:lnTo>
                      <a:pt x="150" y="2"/>
                    </a:lnTo>
                    <a:lnTo>
                      <a:pt x="156" y="3"/>
                    </a:lnTo>
                    <a:lnTo>
                      <a:pt x="158" y="0"/>
                    </a:lnTo>
                    <a:lnTo>
                      <a:pt x="165" y="2"/>
                    </a:lnTo>
                    <a:lnTo>
                      <a:pt x="167" y="6"/>
                    </a:lnTo>
                    <a:lnTo>
                      <a:pt x="159" y="14"/>
                    </a:lnTo>
                    <a:lnTo>
                      <a:pt x="159" y="22"/>
                    </a:lnTo>
                    <a:lnTo>
                      <a:pt x="161" y="26"/>
                    </a:lnTo>
                    <a:lnTo>
                      <a:pt x="162" y="29"/>
                    </a:lnTo>
                    <a:lnTo>
                      <a:pt x="171" y="32"/>
                    </a:lnTo>
                    <a:lnTo>
                      <a:pt x="180" y="28"/>
                    </a:lnTo>
                    <a:lnTo>
                      <a:pt x="182" y="23"/>
                    </a:lnTo>
                    <a:lnTo>
                      <a:pt x="189" y="20"/>
                    </a:lnTo>
                    <a:lnTo>
                      <a:pt x="196" y="11"/>
                    </a:lnTo>
                    <a:lnTo>
                      <a:pt x="199" y="9"/>
                    </a:lnTo>
                    <a:lnTo>
                      <a:pt x="241" y="3"/>
                    </a:lnTo>
                    <a:lnTo>
                      <a:pt x="241" y="8"/>
                    </a:lnTo>
                    <a:lnTo>
                      <a:pt x="246" y="12"/>
                    </a:lnTo>
                    <a:lnTo>
                      <a:pt x="261" y="19"/>
                    </a:lnTo>
                    <a:lnTo>
                      <a:pt x="265" y="23"/>
                    </a:lnTo>
                    <a:lnTo>
                      <a:pt x="268" y="20"/>
                    </a:lnTo>
                    <a:lnTo>
                      <a:pt x="271" y="20"/>
                    </a:lnTo>
                    <a:lnTo>
                      <a:pt x="277" y="26"/>
                    </a:lnTo>
                    <a:lnTo>
                      <a:pt x="280" y="29"/>
                    </a:lnTo>
                    <a:lnTo>
                      <a:pt x="273" y="41"/>
                    </a:lnTo>
                    <a:lnTo>
                      <a:pt x="282" y="43"/>
                    </a:lnTo>
                    <a:lnTo>
                      <a:pt x="285" y="49"/>
                    </a:lnTo>
                    <a:lnTo>
                      <a:pt x="285" y="55"/>
                    </a:lnTo>
                    <a:lnTo>
                      <a:pt x="288" y="60"/>
                    </a:lnTo>
                    <a:lnTo>
                      <a:pt x="291" y="63"/>
                    </a:lnTo>
                    <a:lnTo>
                      <a:pt x="291" y="76"/>
                    </a:lnTo>
                    <a:lnTo>
                      <a:pt x="297" y="82"/>
                    </a:lnTo>
                    <a:lnTo>
                      <a:pt x="308" y="85"/>
                    </a:lnTo>
                    <a:lnTo>
                      <a:pt x="311" y="90"/>
                    </a:lnTo>
                    <a:lnTo>
                      <a:pt x="315" y="90"/>
                    </a:lnTo>
                    <a:lnTo>
                      <a:pt x="312" y="95"/>
                    </a:lnTo>
                    <a:lnTo>
                      <a:pt x="314" y="102"/>
                    </a:lnTo>
                    <a:lnTo>
                      <a:pt x="331" y="10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8" name="Freeform 3410">
                <a:extLst>
                  <a:ext uri="{FF2B5EF4-FFF2-40B4-BE49-F238E27FC236}">
                    <a16:creationId xmlns:a16="http://schemas.microsoft.com/office/drawing/2014/main" id="{15E1EB51-B353-A849-EEFE-416CA8AB1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144"/>
                <a:ext cx="166" cy="117"/>
              </a:xfrm>
              <a:custGeom>
                <a:avLst/>
                <a:gdLst>
                  <a:gd name="T0" fmla="*/ 317 w 332"/>
                  <a:gd name="T1" fmla="*/ 117 h 236"/>
                  <a:gd name="T2" fmla="*/ 331 w 332"/>
                  <a:gd name="T3" fmla="*/ 126 h 236"/>
                  <a:gd name="T4" fmla="*/ 332 w 332"/>
                  <a:gd name="T5" fmla="*/ 155 h 236"/>
                  <a:gd name="T6" fmla="*/ 317 w 332"/>
                  <a:gd name="T7" fmla="*/ 172 h 236"/>
                  <a:gd name="T8" fmla="*/ 299 w 332"/>
                  <a:gd name="T9" fmla="*/ 187 h 236"/>
                  <a:gd name="T10" fmla="*/ 291 w 332"/>
                  <a:gd name="T11" fmla="*/ 202 h 236"/>
                  <a:gd name="T12" fmla="*/ 270 w 332"/>
                  <a:gd name="T13" fmla="*/ 205 h 236"/>
                  <a:gd name="T14" fmla="*/ 271 w 332"/>
                  <a:gd name="T15" fmla="*/ 219 h 236"/>
                  <a:gd name="T16" fmla="*/ 259 w 332"/>
                  <a:gd name="T17" fmla="*/ 234 h 236"/>
                  <a:gd name="T18" fmla="*/ 217 w 332"/>
                  <a:gd name="T19" fmla="*/ 231 h 236"/>
                  <a:gd name="T20" fmla="*/ 197 w 332"/>
                  <a:gd name="T21" fmla="*/ 212 h 236"/>
                  <a:gd name="T22" fmla="*/ 183 w 332"/>
                  <a:gd name="T23" fmla="*/ 201 h 236"/>
                  <a:gd name="T24" fmla="*/ 167 w 332"/>
                  <a:gd name="T25" fmla="*/ 189 h 236"/>
                  <a:gd name="T26" fmla="*/ 167 w 332"/>
                  <a:gd name="T27" fmla="*/ 172 h 236"/>
                  <a:gd name="T28" fmla="*/ 161 w 332"/>
                  <a:gd name="T29" fmla="*/ 157 h 236"/>
                  <a:gd name="T30" fmla="*/ 180 w 332"/>
                  <a:gd name="T31" fmla="*/ 142 h 236"/>
                  <a:gd name="T32" fmla="*/ 174 w 332"/>
                  <a:gd name="T33" fmla="*/ 133 h 236"/>
                  <a:gd name="T34" fmla="*/ 159 w 332"/>
                  <a:gd name="T35" fmla="*/ 81 h 236"/>
                  <a:gd name="T36" fmla="*/ 147 w 332"/>
                  <a:gd name="T37" fmla="*/ 84 h 236"/>
                  <a:gd name="T38" fmla="*/ 135 w 332"/>
                  <a:gd name="T39" fmla="*/ 82 h 236"/>
                  <a:gd name="T40" fmla="*/ 126 w 332"/>
                  <a:gd name="T41" fmla="*/ 82 h 236"/>
                  <a:gd name="T42" fmla="*/ 114 w 332"/>
                  <a:gd name="T43" fmla="*/ 93 h 236"/>
                  <a:gd name="T44" fmla="*/ 92 w 332"/>
                  <a:gd name="T45" fmla="*/ 85 h 236"/>
                  <a:gd name="T46" fmla="*/ 80 w 332"/>
                  <a:gd name="T47" fmla="*/ 102 h 236"/>
                  <a:gd name="T48" fmla="*/ 71 w 332"/>
                  <a:gd name="T49" fmla="*/ 122 h 236"/>
                  <a:gd name="T50" fmla="*/ 59 w 332"/>
                  <a:gd name="T51" fmla="*/ 102 h 236"/>
                  <a:gd name="T52" fmla="*/ 50 w 332"/>
                  <a:gd name="T53" fmla="*/ 91 h 236"/>
                  <a:gd name="T54" fmla="*/ 26 w 332"/>
                  <a:gd name="T55" fmla="*/ 85 h 236"/>
                  <a:gd name="T56" fmla="*/ 15 w 332"/>
                  <a:gd name="T57" fmla="*/ 76 h 236"/>
                  <a:gd name="T58" fmla="*/ 41 w 332"/>
                  <a:gd name="T59" fmla="*/ 57 h 236"/>
                  <a:gd name="T60" fmla="*/ 29 w 332"/>
                  <a:gd name="T61" fmla="*/ 47 h 236"/>
                  <a:gd name="T62" fmla="*/ 16 w 332"/>
                  <a:gd name="T63" fmla="*/ 34 h 236"/>
                  <a:gd name="T64" fmla="*/ 35 w 332"/>
                  <a:gd name="T65" fmla="*/ 22 h 236"/>
                  <a:gd name="T66" fmla="*/ 57 w 332"/>
                  <a:gd name="T67" fmla="*/ 29 h 236"/>
                  <a:gd name="T68" fmla="*/ 80 w 332"/>
                  <a:gd name="T69" fmla="*/ 25 h 236"/>
                  <a:gd name="T70" fmla="*/ 94 w 332"/>
                  <a:gd name="T71" fmla="*/ 35 h 236"/>
                  <a:gd name="T72" fmla="*/ 120 w 332"/>
                  <a:gd name="T73" fmla="*/ 26 h 236"/>
                  <a:gd name="T74" fmla="*/ 130 w 332"/>
                  <a:gd name="T75" fmla="*/ 8 h 236"/>
                  <a:gd name="T76" fmla="*/ 144 w 332"/>
                  <a:gd name="T77" fmla="*/ 3 h 236"/>
                  <a:gd name="T78" fmla="*/ 156 w 332"/>
                  <a:gd name="T79" fmla="*/ 3 h 236"/>
                  <a:gd name="T80" fmla="*/ 167 w 332"/>
                  <a:gd name="T81" fmla="*/ 6 h 236"/>
                  <a:gd name="T82" fmla="*/ 161 w 332"/>
                  <a:gd name="T83" fmla="*/ 26 h 236"/>
                  <a:gd name="T84" fmla="*/ 180 w 332"/>
                  <a:gd name="T85" fmla="*/ 28 h 236"/>
                  <a:gd name="T86" fmla="*/ 196 w 332"/>
                  <a:gd name="T87" fmla="*/ 11 h 236"/>
                  <a:gd name="T88" fmla="*/ 241 w 332"/>
                  <a:gd name="T89" fmla="*/ 8 h 236"/>
                  <a:gd name="T90" fmla="*/ 265 w 332"/>
                  <a:gd name="T91" fmla="*/ 23 h 236"/>
                  <a:gd name="T92" fmla="*/ 277 w 332"/>
                  <a:gd name="T93" fmla="*/ 26 h 236"/>
                  <a:gd name="T94" fmla="*/ 282 w 332"/>
                  <a:gd name="T95" fmla="*/ 43 h 236"/>
                  <a:gd name="T96" fmla="*/ 288 w 332"/>
                  <a:gd name="T97" fmla="*/ 60 h 236"/>
                  <a:gd name="T98" fmla="*/ 297 w 332"/>
                  <a:gd name="T99" fmla="*/ 82 h 236"/>
                  <a:gd name="T100" fmla="*/ 315 w 332"/>
                  <a:gd name="T101" fmla="*/ 90 h 236"/>
                  <a:gd name="T102" fmla="*/ 331 w 332"/>
                  <a:gd name="T103" fmla="*/ 108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32" h="236">
                    <a:moveTo>
                      <a:pt x="331" y="108"/>
                    </a:moveTo>
                    <a:lnTo>
                      <a:pt x="318" y="114"/>
                    </a:lnTo>
                    <a:lnTo>
                      <a:pt x="317" y="117"/>
                    </a:lnTo>
                    <a:lnTo>
                      <a:pt x="320" y="122"/>
                    </a:lnTo>
                    <a:lnTo>
                      <a:pt x="326" y="122"/>
                    </a:lnTo>
                    <a:lnTo>
                      <a:pt x="331" y="126"/>
                    </a:lnTo>
                    <a:lnTo>
                      <a:pt x="329" y="136"/>
                    </a:lnTo>
                    <a:lnTo>
                      <a:pt x="332" y="139"/>
                    </a:lnTo>
                    <a:lnTo>
                      <a:pt x="332" y="155"/>
                    </a:lnTo>
                    <a:lnTo>
                      <a:pt x="326" y="161"/>
                    </a:lnTo>
                    <a:lnTo>
                      <a:pt x="320" y="175"/>
                    </a:lnTo>
                    <a:lnTo>
                      <a:pt x="317" y="172"/>
                    </a:lnTo>
                    <a:lnTo>
                      <a:pt x="309" y="178"/>
                    </a:lnTo>
                    <a:lnTo>
                      <a:pt x="306" y="186"/>
                    </a:lnTo>
                    <a:lnTo>
                      <a:pt x="299" y="187"/>
                    </a:lnTo>
                    <a:lnTo>
                      <a:pt x="297" y="190"/>
                    </a:lnTo>
                    <a:lnTo>
                      <a:pt x="293" y="192"/>
                    </a:lnTo>
                    <a:lnTo>
                      <a:pt x="291" y="202"/>
                    </a:lnTo>
                    <a:lnTo>
                      <a:pt x="285" y="205"/>
                    </a:lnTo>
                    <a:lnTo>
                      <a:pt x="280" y="205"/>
                    </a:lnTo>
                    <a:lnTo>
                      <a:pt x="270" y="205"/>
                    </a:lnTo>
                    <a:lnTo>
                      <a:pt x="271" y="215"/>
                    </a:lnTo>
                    <a:lnTo>
                      <a:pt x="268" y="215"/>
                    </a:lnTo>
                    <a:lnTo>
                      <a:pt x="271" y="219"/>
                    </a:lnTo>
                    <a:lnTo>
                      <a:pt x="271" y="231"/>
                    </a:lnTo>
                    <a:lnTo>
                      <a:pt x="262" y="236"/>
                    </a:lnTo>
                    <a:lnTo>
                      <a:pt x="259" y="234"/>
                    </a:lnTo>
                    <a:lnTo>
                      <a:pt x="233" y="228"/>
                    </a:lnTo>
                    <a:lnTo>
                      <a:pt x="226" y="228"/>
                    </a:lnTo>
                    <a:lnTo>
                      <a:pt x="217" y="231"/>
                    </a:lnTo>
                    <a:lnTo>
                      <a:pt x="218" y="221"/>
                    </a:lnTo>
                    <a:lnTo>
                      <a:pt x="202" y="212"/>
                    </a:lnTo>
                    <a:lnTo>
                      <a:pt x="197" y="212"/>
                    </a:lnTo>
                    <a:lnTo>
                      <a:pt x="192" y="210"/>
                    </a:lnTo>
                    <a:lnTo>
                      <a:pt x="183" y="208"/>
                    </a:lnTo>
                    <a:lnTo>
                      <a:pt x="183" y="201"/>
                    </a:lnTo>
                    <a:lnTo>
                      <a:pt x="176" y="201"/>
                    </a:lnTo>
                    <a:lnTo>
                      <a:pt x="171" y="196"/>
                    </a:lnTo>
                    <a:lnTo>
                      <a:pt x="167" y="189"/>
                    </a:lnTo>
                    <a:lnTo>
                      <a:pt x="168" y="184"/>
                    </a:lnTo>
                    <a:lnTo>
                      <a:pt x="162" y="181"/>
                    </a:lnTo>
                    <a:lnTo>
                      <a:pt x="167" y="172"/>
                    </a:lnTo>
                    <a:lnTo>
                      <a:pt x="162" y="166"/>
                    </a:lnTo>
                    <a:lnTo>
                      <a:pt x="156" y="169"/>
                    </a:lnTo>
                    <a:lnTo>
                      <a:pt x="161" y="157"/>
                    </a:lnTo>
                    <a:lnTo>
                      <a:pt x="171" y="151"/>
                    </a:lnTo>
                    <a:lnTo>
                      <a:pt x="176" y="148"/>
                    </a:lnTo>
                    <a:lnTo>
                      <a:pt x="180" y="142"/>
                    </a:lnTo>
                    <a:lnTo>
                      <a:pt x="180" y="133"/>
                    </a:lnTo>
                    <a:lnTo>
                      <a:pt x="177" y="133"/>
                    </a:lnTo>
                    <a:lnTo>
                      <a:pt x="174" y="133"/>
                    </a:lnTo>
                    <a:lnTo>
                      <a:pt x="171" y="110"/>
                    </a:lnTo>
                    <a:lnTo>
                      <a:pt x="176" y="105"/>
                    </a:lnTo>
                    <a:lnTo>
                      <a:pt x="159" y="81"/>
                    </a:lnTo>
                    <a:lnTo>
                      <a:pt x="153" y="82"/>
                    </a:lnTo>
                    <a:lnTo>
                      <a:pt x="150" y="87"/>
                    </a:lnTo>
                    <a:lnTo>
                      <a:pt x="147" y="84"/>
                    </a:lnTo>
                    <a:lnTo>
                      <a:pt x="144" y="91"/>
                    </a:lnTo>
                    <a:lnTo>
                      <a:pt x="139" y="90"/>
                    </a:lnTo>
                    <a:lnTo>
                      <a:pt x="135" y="82"/>
                    </a:lnTo>
                    <a:lnTo>
                      <a:pt x="136" y="78"/>
                    </a:lnTo>
                    <a:lnTo>
                      <a:pt x="132" y="79"/>
                    </a:lnTo>
                    <a:lnTo>
                      <a:pt x="126" y="82"/>
                    </a:lnTo>
                    <a:lnTo>
                      <a:pt x="120" y="90"/>
                    </a:lnTo>
                    <a:lnTo>
                      <a:pt x="114" y="93"/>
                    </a:lnTo>
                    <a:lnTo>
                      <a:pt x="114" y="93"/>
                    </a:lnTo>
                    <a:lnTo>
                      <a:pt x="104" y="85"/>
                    </a:lnTo>
                    <a:lnTo>
                      <a:pt x="95" y="82"/>
                    </a:lnTo>
                    <a:lnTo>
                      <a:pt x="92" y="85"/>
                    </a:lnTo>
                    <a:lnTo>
                      <a:pt x="92" y="93"/>
                    </a:lnTo>
                    <a:lnTo>
                      <a:pt x="89" y="104"/>
                    </a:lnTo>
                    <a:lnTo>
                      <a:pt x="80" y="102"/>
                    </a:lnTo>
                    <a:lnTo>
                      <a:pt x="76" y="110"/>
                    </a:lnTo>
                    <a:lnTo>
                      <a:pt x="77" y="111"/>
                    </a:lnTo>
                    <a:lnTo>
                      <a:pt x="71" y="122"/>
                    </a:lnTo>
                    <a:lnTo>
                      <a:pt x="70" y="122"/>
                    </a:lnTo>
                    <a:lnTo>
                      <a:pt x="59" y="108"/>
                    </a:lnTo>
                    <a:lnTo>
                      <a:pt x="59" y="102"/>
                    </a:lnTo>
                    <a:lnTo>
                      <a:pt x="56" y="101"/>
                    </a:lnTo>
                    <a:lnTo>
                      <a:pt x="54" y="93"/>
                    </a:lnTo>
                    <a:lnTo>
                      <a:pt x="50" y="91"/>
                    </a:lnTo>
                    <a:lnTo>
                      <a:pt x="35" y="101"/>
                    </a:lnTo>
                    <a:lnTo>
                      <a:pt x="23" y="93"/>
                    </a:lnTo>
                    <a:lnTo>
                      <a:pt x="26" y="85"/>
                    </a:lnTo>
                    <a:lnTo>
                      <a:pt x="13" y="87"/>
                    </a:lnTo>
                    <a:lnTo>
                      <a:pt x="18" y="81"/>
                    </a:lnTo>
                    <a:lnTo>
                      <a:pt x="15" y="76"/>
                    </a:lnTo>
                    <a:lnTo>
                      <a:pt x="7" y="73"/>
                    </a:lnTo>
                    <a:lnTo>
                      <a:pt x="0" y="63"/>
                    </a:lnTo>
                    <a:lnTo>
                      <a:pt x="41" y="57"/>
                    </a:lnTo>
                    <a:lnTo>
                      <a:pt x="47" y="52"/>
                    </a:lnTo>
                    <a:lnTo>
                      <a:pt x="39" y="46"/>
                    </a:lnTo>
                    <a:lnTo>
                      <a:pt x="29" y="47"/>
                    </a:lnTo>
                    <a:lnTo>
                      <a:pt x="27" y="44"/>
                    </a:lnTo>
                    <a:lnTo>
                      <a:pt x="19" y="41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24" y="23"/>
                    </a:lnTo>
                    <a:lnTo>
                      <a:pt x="35" y="22"/>
                    </a:lnTo>
                    <a:lnTo>
                      <a:pt x="41" y="22"/>
                    </a:lnTo>
                    <a:lnTo>
                      <a:pt x="44" y="29"/>
                    </a:lnTo>
                    <a:lnTo>
                      <a:pt x="57" y="29"/>
                    </a:lnTo>
                    <a:lnTo>
                      <a:pt x="68" y="26"/>
                    </a:lnTo>
                    <a:lnTo>
                      <a:pt x="77" y="23"/>
                    </a:lnTo>
                    <a:lnTo>
                      <a:pt x="80" y="25"/>
                    </a:lnTo>
                    <a:lnTo>
                      <a:pt x="89" y="38"/>
                    </a:lnTo>
                    <a:lnTo>
                      <a:pt x="91" y="38"/>
                    </a:lnTo>
                    <a:lnTo>
                      <a:pt x="94" y="35"/>
                    </a:lnTo>
                    <a:lnTo>
                      <a:pt x="112" y="35"/>
                    </a:lnTo>
                    <a:lnTo>
                      <a:pt x="118" y="29"/>
                    </a:lnTo>
                    <a:lnTo>
                      <a:pt x="120" y="26"/>
                    </a:lnTo>
                    <a:lnTo>
                      <a:pt x="138" y="19"/>
                    </a:lnTo>
                    <a:lnTo>
                      <a:pt x="136" y="12"/>
                    </a:lnTo>
                    <a:lnTo>
                      <a:pt x="130" y="8"/>
                    </a:lnTo>
                    <a:lnTo>
                      <a:pt x="127" y="2"/>
                    </a:lnTo>
                    <a:lnTo>
                      <a:pt x="138" y="6"/>
                    </a:lnTo>
                    <a:lnTo>
                      <a:pt x="144" y="3"/>
                    </a:lnTo>
                    <a:lnTo>
                      <a:pt x="145" y="6"/>
                    </a:lnTo>
                    <a:lnTo>
                      <a:pt x="150" y="2"/>
                    </a:lnTo>
                    <a:lnTo>
                      <a:pt x="156" y="3"/>
                    </a:lnTo>
                    <a:lnTo>
                      <a:pt x="158" y="0"/>
                    </a:lnTo>
                    <a:lnTo>
                      <a:pt x="165" y="2"/>
                    </a:lnTo>
                    <a:lnTo>
                      <a:pt x="167" y="6"/>
                    </a:lnTo>
                    <a:lnTo>
                      <a:pt x="159" y="14"/>
                    </a:lnTo>
                    <a:lnTo>
                      <a:pt x="159" y="22"/>
                    </a:lnTo>
                    <a:lnTo>
                      <a:pt x="161" y="26"/>
                    </a:lnTo>
                    <a:lnTo>
                      <a:pt x="162" y="29"/>
                    </a:lnTo>
                    <a:lnTo>
                      <a:pt x="171" y="32"/>
                    </a:lnTo>
                    <a:lnTo>
                      <a:pt x="180" y="28"/>
                    </a:lnTo>
                    <a:lnTo>
                      <a:pt x="182" y="23"/>
                    </a:lnTo>
                    <a:lnTo>
                      <a:pt x="189" y="20"/>
                    </a:lnTo>
                    <a:lnTo>
                      <a:pt x="196" y="11"/>
                    </a:lnTo>
                    <a:lnTo>
                      <a:pt x="199" y="9"/>
                    </a:lnTo>
                    <a:lnTo>
                      <a:pt x="241" y="3"/>
                    </a:lnTo>
                    <a:lnTo>
                      <a:pt x="241" y="8"/>
                    </a:lnTo>
                    <a:lnTo>
                      <a:pt x="246" y="12"/>
                    </a:lnTo>
                    <a:lnTo>
                      <a:pt x="261" y="19"/>
                    </a:lnTo>
                    <a:lnTo>
                      <a:pt x="265" y="23"/>
                    </a:lnTo>
                    <a:lnTo>
                      <a:pt x="268" y="20"/>
                    </a:lnTo>
                    <a:lnTo>
                      <a:pt x="271" y="20"/>
                    </a:lnTo>
                    <a:lnTo>
                      <a:pt x="277" y="26"/>
                    </a:lnTo>
                    <a:lnTo>
                      <a:pt x="280" y="29"/>
                    </a:lnTo>
                    <a:lnTo>
                      <a:pt x="273" y="41"/>
                    </a:lnTo>
                    <a:lnTo>
                      <a:pt x="282" y="43"/>
                    </a:lnTo>
                    <a:lnTo>
                      <a:pt x="285" y="49"/>
                    </a:lnTo>
                    <a:lnTo>
                      <a:pt x="285" y="55"/>
                    </a:lnTo>
                    <a:lnTo>
                      <a:pt x="288" y="60"/>
                    </a:lnTo>
                    <a:lnTo>
                      <a:pt x="291" y="63"/>
                    </a:lnTo>
                    <a:lnTo>
                      <a:pt x="291" y="76"/>
                    </a:lnTo>
                    <a:lnTo>
                      <a:pt x="297" y="82"/>
                    </a:lnTo>
                    <a:lnTo>
                      <a:pt x="308" y="85"/>
                    </a:lnTo>
                    <a:lnTo>
                      <a:pt x="311" y="90"/>
                    </a:lnTo>
                    <a:lnTo>
                      <a:pt x="315" y="90"/>
                    </a:lnTo>
                    <a:lnTo>
                      <a:pt x="312" y="95"/>
                    </a:lnTo>
                    <a:lnTo>
                      <a:pt x="314" y="102"/>
                    </a:lnTo>
                    <a:lnTo>
                      <a:pt x="331" y="10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9" name="Freeform 3411">
                <a:extLst>
                  <a:ext uri="{FF2B5EF4-FFF2-40B4-BE49-F238E27FC236}">
                    <a16:creationId xmlns:a16="http://schemas.microsoft.com/office/drawing/2014/main" id="{88C157C8-945D-6FF5-6446-14651F09B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227"/>
                <a:ext cx="45" cy="37"/>
              </a:xfrm>
              <a:custGeom>
                <a:avLst/>
                <a:gdLst>
                  <a:gd name="T0" fmla="*/ 0 w 90"/>
                  <a:gd name="T1" fmla="*/ 14 h 75"/>
                  <a:gd name="T2" fmla="*/ 3 w 90"/>
                  <a:gd name="T3" fmla="*/ 16 h 75"/>
                  <a:gd name="T4" fmla="*/ 3 w 90"/>
                  <a:gd name="T5" fmla="*/ 22 h 75"/>
                  <a:gd name="T6" fmla="*/ 0 w 90"/>
                  <a:gd name="T7" fmla="*/ 28 h 75"/>
                  <a:gd name="T8" fmla="*/ 0 w 90"/>
                  <a:gd name="T9" fmla="*/ 38 h 75"/>
                  <a:gd name="T10" fmla="*/ 9 w 90"/>
                  <a:gd name="T11" fmla="*/ 38 h 75"/>
                  <a:gd name="T12" fmla="*/ 19 w 90"/>
                  <a:gd name="T13" fmla="*/ 38 h 75"/>
                  <a:gd name="T14" fmla="*/ 35 w 90"/>
                  <a:gd name="T15" fmla="*/ 51 h 75"/>
                  <a:gd name="T16" fmla="*/ 44 w 90"/>
                  <a:gd name="T17" fmla="*/ 52 h 75"/>
                  <a:gd name="T18" fmla="*/ 47 w 90"/>
                  <a:gd name="T19" fmla="*/ 55 h 75"/>
                  <a:gd name="T20" fmla="*/ 50 w 90"/>
                  <a:gd name="T21" fmla="*/ 60 h 75"/>
                  <a:gd name="T22" fmla="*/ 47 w 90"/>
                  <a:gd name="T23" fmla="*/ 67 h 75"/>
                  <a:gd name="T24" fmla="*/ 50 w 90"/>
                  <a:gd name="T25" fmla="*/ 72 h 75"/>
                  <a:gd name="T26" fmla="*/ 55 w 90"/>
                  <a:gd name="T27" fmla="*/ 75 h 75"/>
                  <a:gd name="T28" fmla="*/ 61 w 90"/>
                  <a:gd name="T29" fmla="*/ 70 h 75"/>
                  <a:gd name="T30" fmla="*/ 64 w 90"/>
                  <a:gd name="T31" fmla="*/ 67 h 75"/>
                  <a:gd name="T32" fmla="*/ 72 w 90"/>
                  <a:gd name="T33" fmla="*/ 64 h 75"/>
                  <a:gd name="T34" fmla="*/ 85 w 90"/>
                  <a:gd name="T35" fmla="*/ 63 h 75"/>
                  <a:gd name="T36" fmla="*/ 90 w 90"/>
                  <a:gd name="T37" fmla="*/ 60 h 75"/>
                  <a:gd name="T38" fmla="*/ 87 w 90"/>
                  <a:gd name="T39" fmla="*/ 51 h 75"/>
                  <a:gd name="T40" fmla="*/ 84 w 90"/>
                  <a:gd name="T41" fmla="*/ 45 h 75"/>
                  <a:gd name="T42" fmla="*/ 76 w 90"/>
                  <a:gd name="T43" fmla="*/ 45 h 75"/>
                  <a:gd name="T44" fmla="*/ 75 w 90"/>
                  <a:gd name="T45" fmla="*/ 38 h 75"/>
                  <a:gd name="T46" fmla="*/ 70 w 90"/>
                  <a:gd name="T47" fmla="*/ 37 h 75"/>
                  <a:gd name="T48" fmla="*/ 69 w 90"/>
                  <a:gd name="T49" fmla="*/ 20 h 75"/>
                  <a:gd name="T50" fmla="*/ 66 w 90"/>
                  <a:gd name="T51" fmla="*/ 17 h 75"/>
                  <a:gd name="T52" fmla="*/ 60 w 90"/>
                  <a:gd name="T53" fmla="*/ 14 h 75"/>
                  <a:gd name="T54" fmla="*/ 57 w 90"/>
                  <a:gd name="T55" fmla="*/ 14 h 75"/>
                  <a:gd name="T56" fmla="*/ 57 w 90"/>
                  <a:gd name="T57" fmla="*/ 14 h 75"/>
                  <a:gd name="T58" fmla="*/ 55 w 90"/>
                  <a:gd name="T59" fmla="*/ 10 h 75"/>
                  <a:gd name="T60" fmla="*/ 47 w 90"/>
                  <a:gd name="T61" fmla="*/ 7 h 75"/>
                  <a:gd name="T62" fmla="*/ 44 w 90"/>
                  <a:gd name="T63" fmla="*/ 2 h 75"/>
                  <a:gd name="T64" fmla="*/ 38 w 90"/>
                  <a:gd name="T65" fmla="*/ 8 h 75"/>
                  <a:gd name="T66" fmla="*/ 29 w 90"/>
                  <a:gd name="T67" fmla="*/ 8 h 75"/>
                  <a:gd name="T68" fmla="*/ 25 w 90"/>
                  <a:gd name="T69" fmla="*/ 2 h 75"/>
                  <a:gd name="T70" fmla="*/ 19 w 90"/>
                  <a:gd name="T71" fmla="*/ 0 h 75"/>
                  <a:gd name="T72" fmla="*/ 8 w 90"/>
                  <a:gd name="T73" fmla="*/ 2 h 75"/>
                  <a:gd name="T74" fmla="*/ 0 w 90"/>
                  <a:gd name="T75" fmla="*/ 1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0" h="75">
                    <a:moveTo>
                      <a:pt x="0" y="14"/>
                    </a:moveTo>
                    <a:lnTo>
                      <a:pt x="3" y="16"/>
                    </a:lnTo>
                    <a:lnTo>
                      <a:pt x="3" y="2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9" y="38"/>
                    </a:lnTo>
                    <a:lnTo>
                      <a:pt x="19" y="38"/>
                    </a:lnTo>
                    <a:lnTo>
                      <a:pt x="35" y="51"/>
                    </a:lnTo>
                    <a:lnTo>
                      <a:pt x="44" y="52"/>
                    </a:lnTo>
                    <a:lnTo>
                      <a:pt x="47" y="55"/>
                    </a:lnTo>
                    <a:lnTo>
                      <a:pt x="50" y="60"/>
                    </a:lnTo>
                    <a:lnTo>
                      <a:pt x="47" y="67"/>
                    </a:lnTo>
                    <a:lnTo>
                      <a:pt x="50" y="72"/>
                    </a:lnTo>
                    <a:lnTo>
                      <a:pt x="55" y="75"/>
                    </a:lnTo>
                    <a:lnTo>
                      <a:pt x="61" y="70"/>
                    </a:lnTo>
                    <a:lnTo>
                      <a:pt x="64" y="67"/>
                    </a:lnTo>
                    <a:lnTo>
                      <a:pt x="72" y="64"/>
                    </a:lnTo>
                    <a:lnTo>
                      <a:pt x="85" y="63"/>
                    </a:lnTo>
                    <a:lnTo>
                      <a:pt x="90" y="60"/>
                    </a:lnTo>
                    <a:lnTo>
                      <a:pt x="87" y="51"/>
                    </a:lnTo>
                    <a:lnTo>
                      <a:pt x="84" y="45"/>
                    </a:lnTo>
                    <a:lnTo>
                      <a:pt x="76" y="45"/>
                    </a:lnTo>
                    <a:lnTo>
                      <a:pt x="75" y="38"/>
                    </a:lnTo>
                    <a:lnTo>
                      <a:pt x="70" y="37"/>
                    </a:lnTo>
                    <a:lnTo>
                      <a:pt x="69" y="20"/>
                    </a:lnTo>
                    <a:lnTo>
                      <a:pt x="66" y="17"/>
                    </a:lnTo>
                    <a:lnTo>
                      <a:pt x="60" y="14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5" y="10"/>
                    </a:lnTo>
                    <a:lnTo>
                      <a:pt x="47" y="7"/>
                    </a:lnTo>
                    <a:lnTo>
                      <a:pt x="44" y="2"/>
                    </a:lnTo>
                    <a:lnTo>
                      <a:pt x="38" y="8"/>
                    </a:lnTo>
                    <a:lnTo>
                      <a:pt x="29" y="8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8" y="2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0" name="Freeform 3412">
                <a:extLst>
                  <a:ext uri="{FF2B5EF4-FFF2-40B4-BE49-F238E27FC236}">
                    <a16:creationId xmlns:a16="http://schemas.microsoft.com/office/drawing/2014/main" id="{74802421-41A4-C4FD-5089-2BD75A4BF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227"/>
                <a:ext cx="45" cy="37"/>
              </a:xfrm>
              <a:custGeom>
                <a:avLst/>
                <a:gdLst>
                  <a:gd name="T0" fmla="*/ 0 w 90"/>
                  <a:gd name="T1" fmla="*/ 14 h 75"/>
                  <a:gd name="T2" fmla="*/ 8 w 90"/>
                  <a:gd name="T3" fmla="*/ 2 h 75"/>
                  <a:gd name="T4" fmla="*/ 19 w 90"/>
                  <a:gd name="T5" fmla="*/ 0 h 75"/>
                  <a:gd name="T6" fmla="*/ 25 w 90"/>
                  <a:gd name="T7" fmla="*/ 2 h 75"/>
                  <a:gd name="T8" fmla="*/ 29 w 90"/>
                  <a:gd name="T9" fmla="*/ 8 h 75"/>
                  <a:gd name="T10" fmla="*/ 38 w 90"/>
                  <a:gd name="T11" fmla="*/ 8 h 75"/>
                  <a:gd name="T12" fmla="*/ 44 w 90"/>
                  <a:gd name="T13" fmla="*/ 2 h 75"/>
                  <a:gd name="T14" fmla="*/ 47 w 90"/>
                  <a:gd name="T15" fmla="*/ 7 h 75"/>
                  <a:gd name="T16" fmla="*/ 55 w 90"/>
                  <a:gd name="T17" fmla="*/ 10 h 75"/>
                  <a:gd name="T18" fmla="*/ 57 w 90"/>
                  <a:gd name="T19" fmla="*/ 14 h 75"/>
                  <a:gd name="T20" fmla="*/ 57 w 90"/>
                  <a:gd name="T21" fmla="*/ 14 h 75"/>
                  <a:gd name="T22" fmla="*/ 60 w 90"/>
                  <a:gd name="T23" fmla="*/ 14 h 75"/>
                  <a:gd name="T24" fmla="*/ 66 w 90"/>
                  <a:gd name="T25" fmla="*/ 17 h 75"/>
                  <a:gd name="T26" fmla="*/ 69 w 90"/>
                  <a:gd name="T27" fmla="*/ 20 h 75"/>
                  <a:gd name="T28" fmla="*/ 70 w 90"/>
                  <a:gd name="T29" fmla="*/ 37 h 75"/>
                  <a:gd name="T30" fmla="*/ 75 w 90"/>
                  <a:gd name="T31" fmla="*/ 38 h 75"/>
                  <a:gd name="T32" fmla="*/ 76 w 90"/>
                  <a:gd name="T33" fmla="*/ 45 h 75"/>
                  <a:gd name="T34" fmla="*/ 84 w 90"/>
                  <a:gd name="T35" fmla="*/ 45 h 75"/>
                  <a:gd name="T36" fmla="*/ 87 w 90"/>
                  <a:gd name="T37" fmla="*/ 51 h 75"/>
                  <a:gd name="T38" fmla="*/ 90 w 90"/>
                  <a:gd name="T39" fmla="*/ 60 h 75"/>
                  <a:gd name="T40" fmla="*/ 85 w 90"/>
                  <a:gd name="T41" fmla="*/ 63 h 75"/>
                  <a:gd name="T42" fmla="*/ 72 w 90"/>
                  <a:gd name="T43" fmla="*/ 64 h 75"/>
                  <a:gd name="T44" fmla="*/ 64 w 90"/>
                  <a:gd name="T45" fmla="*/ 67 h 75"/>
                  <a:gd name="T46" fmla="*/ 61 w 90"/>
                  <a:gd name="T47" fmla="*/ 70 h 75"/>
                  <a:gd name="T48" fmla="*/ 55 w 90"/>
                  <a:gd name="T49" fmla="*/ 75 h 75"/>
                  <a:gd name="T50" fmla="*/ 50 w 90"/>
                  <a:gd name="T51" fmla="*/ 72 h 75"/>
                  <a:gd name="T52" fmla="*/ 47 w 90"/>
                  <a:gd name="T53" fmla="*/ 67 h 75"/>
                  <a:gd name="T54" fmla="*/ 50 w 90"/>
                  <a:gd name="T55" fmla="*/ 60 h 75"/>
                  <a:gd name="T56" fmla="*/ 47 w 90"/>
                  <a:gd name="T57" fmla="*/ 55 h 75"/>
                  <a:gd name="T58" fmla="*/ 44 w 90"/>
                  <a:gd name="T59" fmla="*/ 52 h 75"/>
                  <a:gd name="T60" fmla="*/ 35 w 90"/>
                  <a:gd name="T61" fmla="*/ 51 h 75"/>
                  <a:gd name="T62" fmla="*/ 19 w 90"/>
                  <a:gd name="T63" fmla="*/ 38 h 75"/>
                  <a:gd name="T64" fmla="*/ 9 w 90"/>
                  <a:gd name="T65" fmla="*/ 38 h 75"/>
                  <a:gd name="T66" fmla="*/ 0 w 90"/>
                  <a:gd name="T67" fmla="*/ 38 h 75"/>
                  <a:gd name="T68" fmla="*/ 0 w 90"/>
                  <a:gd name="T69" fmla="*/ 28 h 75"/>
                  <a:gd name="T70" fmla="*/ 3 w 90"/>
                  <a:gd name="T71" fmla="*/ 22 h 75"/>
                  <a:gd name="T72" fmla="*/ 3 w 90"/>
                  <a:gd name="T73" fmla="*/ 16 h 75"/>
                  <a:gd name="T74" fmla="*/ 0 w 90"/>
                  <a:gd name="T75" fmla="*/ 1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0" h="75">
                    <a:moveTo>
                      <a:pt x="0" y="14"/>
                    </a:moveTo>
                    <a:lnTo>
                      <a:pt x="8" y="2"/>
                    </a:lnTo>
                    <a:lnTo>
                      <a:pt x="19" y="0"/>
                    </a:lnTo>
                    <a:lnTo>
                      <a:pt x="25" y="2"/>
                    </a:lnTo>
                    <a:lnTo>
                      <a:pt x="29" y="8"/>
                    </a:lnTo>
                    <a:lnTo>
                      <a:pt x="38" y="8"/>
                    </a:lnTo>
                    <a:lnTo>
                      <a:pt x="44" y="2"/>
                    </a:lnTo>
                    <a:lnTo>
                      <a:pt x="47" y="7"/>
                    </a:lnTo>
                    <a:lnTo>
                      <a:pt x="55" y="10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60" y="14"/>
                    </a:lnTo>
                    <a:lnTo>
                      <a:pt x="66" y="17"/>
                    </a:lnTo>
                    <a:lnTo>
                      <a:pt x="69" y="20"/>
                    </a:lnTo>
                    <a:lnTo>
                      <a:pt x="70" y="37"/>
                    </a:lnTo>
                    <a:lnTo>
                      <a:pt x="75" y="38"/>
                    </a:lnTo>
                    <a:lnTo>
                      <a:pt x="76" y="45"/>
                    </a:lnTo>
                    <a:lnTo>
                      <a:pt x="84" y="45"/>
                    </a:lnTo>
                    <a:lnTo>
                      <a:pt x="87" y="51"/>
                    </a:lnTo>
                    <a:lnTo>
                      <a:pt x="90" y="60"/>
                    </a:lnTo>
                    <a:lnTo>
                      <a:pt x="85" y="63"/>
                    </a:lnTo>
                    <a:lnTo>
                      <a:pt x="72" y="64"/>
                    </a:lnTo>
                    <a:lnTo>
                      <a:pt x="64" y="67"/>
                    </a:lnTo>
                    <a:lnTo>
                      <a:pt x="61" y="70"/>
                    </a:lnTo>
                    <a:lnTo>
                      <a:pt x="55" y="75"/>
                    </a:lnTo>
                    <a:lnTo>
                      <a:pt x="50" y="72"/>
                    </a:lnTo>
                    <a:lnTo>
                      <a:pt x="47" y="67"/>
                    </a:lnTo>
                    <a:lnTo>
                      <a:pt x="50" y="60"/>
                    </a:lnTo>
                    <a:lnTo>
                      <a:pt x="47" y="55"/>
                    </a:lnTo>
                    <a:lnTo>
                      <a:pt x="44" y="52"/>
                    </a:lnTo>
                    <a:lnTo>
                      <a:pt x="35" y="51"/>
                    </a:lnTo>
                    <a:lnTo>
                      <a:pt x="19" y="38"/>
                    </a:lnTo>
                    <a:lnTo>
                      <a:pt x="9" y="38"/>
                    </a:lnTo>
                    <a:lnTo>
                      <a:pt x="0" y="38"/>
                    </a:lnTo>
                    <a:lnTo>
                      <a:pt x="0" y="28"/>
                    </a:lnTo>
                    <a:lnTo>
                      <a:pt x="3" y="22"/>
                    </a:lnTo>
                    <a:lnTo>
                      <a:pt x="3" y="16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1" name="Freeform 3413">
                <a:extLst>
                  <a:ext uri="{FF2B5EF4-FFF2-40B4-BE49-F238E27FC236}">
                    <a16:creationId xmlns:a16="http://schemas.microsoft.com/office/drawing/2014/main" id="{C3493D14-663B-5DE1-6297-C27A5143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227"/>
                <a:ext cx="45" cy="37"/>
              </a:xfrm>
              <a:custGeom>
                <a:avLst/>
                <a:gdLst>
                  <a:gd name="T0" fmla="*/ 0 w 90"/>
                  <a:gd name="T1" fmla="*/ 14 h 75"/>
                  <a:gd name="T2" fmla="*/ 8 w 90"/>
                  <a:gd name="T3" fmla="*/ 2 h 75"/>
                  <a:gd name="T4" fmla="*/ 19 w 90"/>
                  <a:gd name="T5" fmla="*/ 0 h 75"/>
                  <a:gd name="T6" fmla="*/ 25 w 90"/>
                  <a:gd name="T7" fmla="*/ 2 h 75"/>
                  <a:gd name="T8" fmla="*/ 29 w 90"/>
                  <a:gd name="T9" fmla="*/ 8 h 75"/>
                  <a:gd name="T10" fmla="*/ 38 w 90"/>
                  <a:gd name="T11" fmla="*/ 8 h 75"/>
                  <a:gd name="T12" fmla="*/ 44 w 90"/>
                  <a:gd name="T13" fmla="*/ 2 h 75"/>
                  <a:gd name="T14" fmla="*/ 47 w 90"/>
                  <a:gd name="T15" fmla="*/ 7 h 75"/>
                  <a:gd name="T16" fmla="*/ 55 w 90"/>
                  <a:gd name="T17" fmla="*/ 10 h 75"/>
                  <a:gd name="T18" fmla="*/ 57 w 90"/>
                  <a:gd name="T19" fmla="*/ 14 h 75"/>
                  <a:gd name="T20" fmla="*/ 57 w 90"/>
                  <a:gd name="T21" fmla="*/ 14 h 75"/>
                  <a:gd name="T22" fmla="*/ 60 w 90"/>
                  <a:gd name="T23" fmla="*/ 14 h 75"/>
                  <a:gd name="T24" fmla="*/ 66 w 90"/>
                  <a:gd name="T25" fmla="*/ 17 h 75"/>
                  <a:gd name="T26" fmla="*/ 69 w 90"/>
                  <a:gd name="T27" fmla="*/ 20 h 75"/>
                  <a:gd name="T28" fmla="*/ 70 w 90"/>
                  <a:gd name="T29" fmla="*/ 37 h 75"/>
                  <a:gd name="T30" fmla="*/ 75 w 90"/>
                  <a:gd name="T31" fmla="*/ 38 h 75"/>
                  <a:gd name="T32" fmla="*/ 76 w 90"/>
                  <a:gd name="T33" fmla="*/ 45 h 75"/>
                  <a:gd name="T34" fmla="*/ 84 w 90"/>
                  <a:gd name="T35" fmla="*/ 45 h 75"/>
                  <a:gd name="T36" fmla="*/ 87 w 90"/>
                  <a:gd name="T37" fmla="*/ 51 h 75"/>
                  <a:gd name="T38" fmla="*/ 90 w 90"/>
                  <a:gd name="T39" fmla="*/ 60 h 75"/>
                  <a:gd name="T40" fmla="*/ 85 w 90"/>
                  <a:gd name="T41" fmla="*/ 63 h 75"/>
                  <a:gd name="T42" fmla="*/ 72 w 90"/>
                  <a:gd name="T43" fmla="*/ 64 h 75"/>
                  <a:gd name="T44" fmla="*/ 64 w 90"/>
                  <a:gd name="T45" fmla="*/ 67 h 75"/>
                  <a:gd name="T46" fmla="*/ 61 w 90"/>
                  <a:gd name="T47" fmla="*/ 70 h 75"/>
                  <a:gd name="T48" fmla="*/ 55 w 90"/>
                  <a:gd name="T49" fmla="*/ 75 h 75"/>
                  <a:gd name="T50" fmla="*/ 50 w 90"/>
                  <a:gd name="T51" fmla="*/ 72 h 75"/>
                  <a:gd name="T52" fmla="*/ 47 w 90"/>
                  <a:gd name="T53" fmla="*/ 67 h 75"/>
                  <a:gd name="T54" fmla="*/ 50 w 90"/>
                  <a:gd name="T55" fmla="*/ 60 h 75"/>
                  <a:gd name="T56" fmla="*/ 47 w 90"/>
                  <a:gd name="T57" fmla="*/ 55 h 75"/>
                  <a:gd name="T58" fmla="*/ 44 w 90"/>
                  <a:gd name="T59" fmla="*/ 52 h 75"/>
                  <a:gd name="T60" fmla="*/ 35 w 90"/>
                  <a:gd name="T61" fmla="*/ 51 h 75"/>
                  <a:gd name="T62" fmla="*/ 19 w 90"/>
                  <a:gd name="T63" fmla="*/ 38 h 75"/>
                  <a:gd name="T64" fmla="*/ 9 w 90"/>
                  <a:gd name="T65" fmla="*/ 38 h 75"/>
                  <a:gd name="T66" fmla="*/ 0 w 90"/>
                  <a:gd name="T67" fmla="*/ 38 h 75"/>
                  <a:gd name="T68" fmla="*/ 0 w 90"/>
                  <a:gd name="T69" fmla="*/ 28 h 75"/>
                  <a:gd name="T70" fmla="*/ 3 w 90"/>
                  <a:gd name="T71" fmla="*/ 22 h 75"/>
                  <a:gd name="T72" fmla="*/ 3 w 90"/>
                  <a:gd name="T73" fmla="*/ 16 h 75"/>
                  <a:gd name="T74" fmla="*/ 0 w 90"/>
                  <a:gd name="T75" fmla="*/ 1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0" h="75">
                    <a:moveTo>
                      <a:pt x="0" y="14"/>
                    </a:moveTo>
                    <a:lnTo>
                      <a:pt x="8" y="2"/>
                    </a:lnTo>
                    <a:lnTo>
                      <a:pt x="19" y="0"/>
                    </a:lnTo>
                    <a:lnTo>
                      <a:pt x="25" y="2"/>
                    </a:lnTo>
                    <a:lnTo>
                      <a:pt x="29" y="8"/>
                    </a:lnTo>
                    <a:lnTo>
                      <a:pt x="38" y="8"/>
                    </a:lnTo>
                    <a:lnTo>
                      <a:pt x="44" y="2"/>
                    </a:lnTo>
                    <a:lnTo>
                      <a:pt x="47" y="7"/>
                    </a:lnTo>
                    <a:lnTo>
                      <a:pt x="55" y="10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60" y="14"/>
                    </a:lnTo>
                    <a:lnTo>
                      <a:pt x="66" y="17"/>
                    </a:lnTo>
                    <a:lnTo>
                      <a:pt x="69" y="20"/>
                    </a:lnTo>
                    <a:lnTo>
                      <a:pt x="70" y="37"/>
                    </a:lnTo>
                    <a:lnTo>
                      <a:pt x="75" y="38"/>
                    </a:lnTo>
                    <a:lnTo>
                      <a:pt x="76" y="45"/>
                    </a:lnTo>
                    <a:lnTo>
                      <a:pt x="84" y="45"/>
                    </a:lnTo>
                    <a:lnTo>
                      <a:pt x="87" y="51"/>
                    </a:lnTo>
                    <a:lnTo>
                      <a:pt x="90" y="60"/>
                    </a:lnTo>
                    <a:lnTo>
                      <a:pt x="85" y="63"/>
                    </a:lnTo>
                    <a:lnTo>
                      <a:pt x="72" y="64"/>
                    </a:lnTo>
                    <a:lnTo>
                      <a:pt x="64" y="67"/>
                    </a:lnTo>
                    <a:lnTo>
                      <a:pt x="61" y="70"/>
                    </a:lnTo>
                    <a:lnTo>
                      <a:pt x="55" y="75"/>
                    </a:lnTo>
                    <a:lnTo>
                      <a:pt x="50" y="72"/>
                    </a:lnTo>
                    <a:lnTo>
                      <a:pt x="47" y="67"/>
                    </a:lnTo>
                    <a:lnTo>
                      <a:pt x="50" y="60"/>
                    </a:lnTo>
                    <a:lnTo>
                      <a:pt x="47" y="55"/>
                    </a:lnTo>
                    <a:lnTo>
                      <a:pt x="44" y="52"/>
                    </a:lnTo>
                    <a:lnTo>
                      <a:pt x="35" y="51"/>
                    </a:lnTo>
                    <a:lnTo>
                      <a:pt x="19" y="38"/>
                    </a:lnTo>
                    <a:lnTo>
                      <a:pt x="9" y="38"/>
                    </a:lnTo>
                    <a:lnTo>
                      <a:pt x="0" y="38"/>
                    </a:lnTo>
                    <a:lnTo>
                      <a:pt x="0" y="28"/>
                    </a:lnTo>
                    <a:lnTo>
                      <a:pt x="3" y="22"/>
                    </a:lnTo>
                    <a:lnTo>
                      <a:pt x="3" y="16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2" name="Freeform 3414">
                <a:extLst>
                  <a:ext uri="{FF2B5EF4-FFF2-40B4-BE49-F238E27FC236}">
                    <a16:creationId xmlns:a16="http://schemas.microsoft.com/office/drawing/2014/main" id="{972ECBDC-D24A-C0B5-8558-7E7544BBA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265"/>
                <a:ext cx="135" cy="113"/>
              </a:xfrm>
              <a:custGeom>
                <a:avLst/>
                <a:gdLst>
                  <a:gd name="T0" fmla="*/ 22 w 269"/>
                  <a:gd name="T1" fmla="*/ 2 h 227"/>
                  <a:gd name="T2" fmla="*/ 19 w 269"/>
                  <a:gd name="T3" fmla="*/ 14 h 227"/>
                  <a:gd name="T4" fmla="*/ 19 w 269"/>
                  <a:gd name="T5" fmla="*/ 28 h 227"/>
                  <a:gd name="T6" fmla="*/ 13 w 269"/>
                  <a:gd name="T7" fmla="*/ 34 h 227"/>
                  <a:gd name="T8" fmla="*/ 13 w 269"/>
                  <a:gd name="T9" fmla="*/ 48 h 227"/>
                  <a:gd name="T10" fmla="*/ 11 w 269"/>
                  <a:gd name="T11" fmla="*/ 60 h 227"/>
                  <a:gd name="T12" fmla="*/ 8 w 269"/>
                  <a:gd name="T13" fmla="*/ 78 h 227"/>
                  <a:gd name="T14" fmla="*/ 11 w 269"/>
                  <a:gd name="T15" fmla="*/ 87 h 227"/>
                  <a:gd name="T16" fmla="*/ 19 w 269"/>
                  <a:gd name="T17" fmla="*/ 96 h 227"/>
                  <a:gd name="T18" fmla="*/ 25 w 269"/>
                  <a:gd name="T19" fmla="*/ 105 h 227"/>
                  <a:gd name="T20" fmla="*/ 29 w 269"/>
                  <a:gd name="T21" fmla="*/ 114 h 227"/>
                  <a:gd name="T22" fmla="*/ 20 w 269"/>
                  <a:gd name="T23" fmla="*/ 128 h 227"/>
                  <a:gd name="T24" fmla="*/ 8 w 269"/>
                  <a:gd name="T25" fmla="*/ 130 h 227"/>
                  <a:gd name="T26" fmla="*/ 0 w 269"/>
                  <a:gd name="T27" fmla="*/ 152 h 227"/>
                  <a:gd name="T28" fmla="*/ 8 w 269"/>
                  <a:gd name="T29" fmla="*/ 148 h 227"/>
                  <a:gd name="T30" fmla="*/ 16 w 269"/>
                  <a:gd name="T31" fmla="*/ 160 h 227"/>
                  <a:gd name="T32" fmla="*/ 19 w 269"/>
                  <a:gd name="T33" fmla="*/ 184 h 227"/>
                  <a:gd name="T34" fmla="*/ 28 w 269"/>
                  <a:gd name="T35" fmla="*/ 181 h 227"/>
                  <a:gd name="T36" fmla="*/ 46 w 269"/>
                  <a:gd name="T37" fmla="*/ 181 h 227"/>
                  <a:gd name="T38" fmla="*/ 72 w 269"/>
                  <a:gd name="T39" fmla="*/ 197 h 227"/>
                  <a:gd name="T40" fmla="*/ 84 w 269"/>
                  <a:gd name="T41" fmla="*/ 207 h 227"/>
                  <a:gd name="T42" fmla="*/ 93 w 269"/>
                  <a:gd name="T43" fmla="*/ 207 h 227"/>
                  <a:gd name="T44" fmla="*/ 102 w 269"/>
                  <a:gd name="T45" fmla="*/ 201 h 227"/>
                  <a:gd name="T46" fmla="*/ 122 w 269"/>
                  <a:gd name="T47" fmla="*/ 193 h 227"/>
                  <a:gd name="T48" fmla="*/ 131 w 269"/>
                  <a:gd name="T49" fmla="*/ 204 h 227"/>
                  <a:gd name="T50" fmla="*/ 149 w 269"/>
                  <a:gd name="T51" fmla="*/ 221 h 227"/>
                  <a:gd name="T52" fmla="*/ 158 w 269"/>
                  <a:gd name="T53" fmla="*/ 227 h 227"/>
                  <a:gd name="T54" fmla="*/ 189 w 269"/>
                  <a:gd name="T55" fmla="*/ 224 h 227"/>
                  <a:gd name="T56" fmla="*/ 193 w 269"/>
                  <a:gd name="T57" fmla="*/ 224 h 227"/>
                  <a:gd name="T58" fmla="*/ 195 w 269"/>
                  <a:gd name="T59" fmla="*/ 213 h 227"/>
                  <a:gd name="T60" fmla="*/ 178 w 269"/>
                  <a:gd name="T61" fmla="*/ 187 h 227"/>
                  <a:gd name="T62" fmla="*/ 187 w 269"/>
                  <a:gd name="T63" fmla="*/ 175 h 227"/>
                  <a:gd name="T64" fmla="*/ 201 w 269"/>
                  <a:gd name="T65" fmla="*/ 171 h 227"/>
                  <a:gd name="T66" fmla="*/ 217 w 269"/>
                  <a:gd name="T67" fmla="*/ 181 h 227"/>
                  <a:gd name="T68" fmla="*/ 224 w 269"/>
                  <a:gd name="T69" fmla="*/ 190 h 227"/>
                  <a:gd name="T70" fmla="*/ 231 w 269"/>
                  <a:gd name="T71" fmla="*/ 197 h 227"/>
                  <a:gd name="T72" fmla="*/ 240 w 269"/>
                  <a:gd name="T73" fmla="*/ 203 h 227"/>
                  <a:gd name="T74" fmla="*/ 254 w 269"/>
                  <a:gd name="T75" fmla="*/ 190 h 227"/>
                  <a:gd name="T76" fmla="*/ 266 w 269"/>
                  <a:gd name="T77" fmla="*/ 171 h 227"/>
                  <a:gd name="T78" fmla="*/ 265 w 269"/>
                  <a:gd name="T79" fmla="*/ 157 h 227"/>
                  <a:gd name="T80" fmla="*/ 245 w 269"/>
                  <a:gd name="T81" fmla="*/ 148 h 227"/>
                  <a:gd name="T82" fmla="*/ 228 w 269"/>
                  <a:gd name="T83" fmla="*/ 139 h 227"/>
                  <a:gd name="T84" fmla="*/ 224 w 269"/>
                  <a:gd name="T85" fmla="*/ 136 h 227"/>
                  <a:gd name="T86" fmla="*/ 192 w 269"/>
                  <a:gd name="T87" fmla="*/ 121 h 227"/>
                  <a:gd name="T88" fmla="*/ 177 w 269"/>
                  <a:gd name="T89" fmla="*/ 107 h 227"/>
                  <a:gd name="T90" fmla="*/ 187 w 269"/>
                  <a:gd name="T91" fmla="*/ 101 h 227"/>
                  <a:gd name="T92" fmla="*/ 193 w 269"/>
                  <a:gd name="T93" fmla="*/ 90 h 227"/>
                  <a:gd name="T94" fmla="*/ 201 w 269"/>
                  <a:gd name="T95" fmla="*/ 84 h 227"/>
                  <a:gd name="T96" fmla="*/ 210 w 269"/>
                  <a:gd name="T97" fmla="*/ 69 h 227"/>
                  <a:gd name="T98" fmla="*/ 181 w 269"/>
                  <a:gd name="T99" fmla="*/ 48 h 227"/>
                  <a:gd name="T100" fmla="*/ 122 w 269"/>
                  <a:gd name="T101" fmla="*/ 5 h 227"/>
                  <a:gd name="T102" fmla="*/ 116 w 269"/>
                  <a:gd name="T103" fmla="*/ 5 h 227"/>
                  <a:gd name="T104" fmla="*/ 107 w 269"/>
                  <a:gd name="T105" fmla="*/ 13 h 227"/>
                  <a:gd name="T106" fmla="*/ 88 w 269"/>
                  <a:gd name="T107" fmla="*/ 8 h 227"/>
                  <a:gd name="T108" fmla="*/ 78 w 269"/>
                  <a:gd name="T109" fmla="*/ 8 h 227"/>
                  <a:gd name="T110" fmla="*/ 66 w 269"/>
                  <a:gd name="T111" fmla="*/ 11 h 227"/>
                  <a:gd name="T112" fmla="*/ 58 w 269"/>
                  <a:gd name="T113" fmla="*/ 16 h 227"/>
                  <a:gd name="T114" fmla="*/ 46 w 269"/>
                  <a:gd name="T115" fmla="*/ 5 h 227"/>
                  <a:gd name="T116" fmla="*/ 35 w 269"/>
                  <a:gd name="T117" fmla="*/ 5 h 227"/>
                  <a:gd name="T118" fmla="*/ 23 w 269"/>
                  <a:gd name="T119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227">
                    <a:moveTo>
                      <a:pt x="23" y="0"/>
                    </a:moveTo>
                    <a:lnTo>
                      <a:pt x="22" y="2"/>
                    </a:lnTo>
                    <a:lnTo>
                      <a:pt x="22" y="5"/>
                    </a:lnTo>
                    <a:lnTo>
                      <a:pt x="19" y="14"/>
                    </a:lnTo>
                    <a:lnTo>
                      <a:pt x="22" y="22"/>
                    </a:lnTo>
                    <a:lnTo>
                      <a:pt x="19" y="28"/>
                    </a:lnTo>
                    <a:lnTo>
                      <a:pt x="13" y="28"/>
                    </a:lnTo>
                    <a:lnTo>
                      <a:pt x="13" y="34"/>
                    </a:lnTo>
                    <a:lnTo>
                      <a:pt x="13" y="38"/>
                    </a:lnTo>
                    <a:lnTo>
                      <a:pt x="13" y="48"/>
                    </a:lnTo>
                    <a:lnTo>
                      <a:pt x="10" y="52"/>
                    </a:lnTo>
                    <a:lnTo>
                      <a:pt x="11" y="60"/>
                    </a:lnTo>
                    <a:lnTo>
                      <a:pt x="10" y="72"/>
                    </a:lnTo>
                    <a:lnTo>
                      <a:pt x="8" y="78"/>
                    </a:lnTo>
                    <a:lnTo>
                      <a:pt x="11" y="78"/>
                    </a:lnTo>
                    <a:lnTo>
                      <a:pt x="11" y="87"/>
                    </a:lnTo>
                    <a:lnTo>
                      <a:pt x="13" y="95"/>
                    </a:lnTo>
                    <a:lnTo>
                      <a:pt x="19" y="96"/>
                    </a:lnTo>
                    <a:lnTo>
                      <a:pt x="20" y="104"/>
                    </a:lnTo>
                    <a:lnTo>
                      <a:pt x="25" y="105"/>
                    </a:lnTo>
                    <a:lnTo>
                      <a:pt x="25" y="114"/>
                    </a:lnTo>
                    <a:lnTo>
                      <a:pt x="29" y="114"/>
                    </a:lnTo>
                    <a:lnTo>
                      <a:pt x="29" y="121"/>
                    </a:lnTo>
                    <a:lnTo>
                      <a:pt x="20" y="128"/>
                    </a:lnTo>
                    <a:lnTo>
                      <a:pt x="16" y="130"/>
                    </a:lnTo>
                    <a:lnTo>
                      <a:pt x="8" y="130"/>
                    </a:lnTo>
                    <a:lnTo>
                      <a:pt x="0" y="140"/>
                    </a:lnTo>
                    <a:lnTo>
                      <a:pt x="0" y="152"/>
                    </a:lnTo>
                    <a:lnTo>
                      <a:pt x="5" y="151"/>
                    </a:lnTo>
                    <a:lnTo>
                      <a:pt x="8" y="148"/>
                    </a:lnTo>
                    <a:lnTo>
                      <a:pt x="13" y="157"/>
                    </a:lnTo>
                    <a:lnTo>
                      <a:pt x="16" y="160"/>
                    </a:lnTo>
                    <a:lnTo>
                      <a:pt x="19" y="168"/>
                    </a:lnTo>
                    <a:lnTo>
                      <a:pt x="19" y="184"/>
                    </a:lnTo>
                    <a:lnTo>
                      <a:pt x="22" y="184"/>
                    </a:lnTo>
                    <a:lnTo>
                      <a:pt x="28" y="181"/>
                    </a:lnTo>
                    <a:lnTo>
                      <a:pt x="44" y="178"/>
                    </a:lnTo>
                    <a:lnTo>
                      <a:pt x="46" y="181"/>
                    </a:lnTo>
                    <a:lnTo>
                      <a:pt x="63" y="193"/>
                    </a:lnTo>
                    <a:lnTo>
                      <a:pt x="72" y="197"/>
                    </a:lnTo>
                    <a:lnTo>
                      <a:pt x="79" y="206"/>
                    </a:lnTo>
                    <a:lnTo>
                      <a:pt x="84" y="207"/>
                    </a:lnTo>
                    <a:lnTo>
                      <a:pt x="88" y="212"/>
                    </a:lnTo>
                    <a:lnTo>
                      <a:pt x="93" y="207"/>
                    </a:lnTo>
                    <a:lnTo>
                      <a:pt x="98" y="209"/>
                    </a:lnTo>
                    <a:lnTo>
                      <a:pt x="102" y="201"/>
                    </a:lnTo>
                    <a:lnTo>
                      <a:pt x="107" y="201"/>
                    </a:lnTo>
                    <a:lnTo>
                      <a:pt x="122" y="193"/>
                    </a:lnTo>
                    <a:lnTo>
                      <a:pt x="129" y="197"/>
                    </a:lnTo>
                    <a:lnTo>
                      <a:pt x="131" y="204"/>
                    </a:lnTo>
                    <a:lnTo>
                      <a:pt x="142" y="218"/>
                    </a:lnTo>
                    <a:lnTo>
                      <a:pt x="149" y="221"/>
                    </a:lnTo>
                    <a:lnTo>
                      <a:pt x="151" y="227"/>
                    </a:lnTo>
                    <a:lnTo>
                      <a:pt x="158" y="227"/>
                    </a:lnTo>
                    <a:lnTo>
                      <a:pt x="180" y="221"/>
                    </a:lnTo>
                    <a:lnTo>
                      <a:pt x="189" y="224"/>
                    </a:lnTo>
                    <a:lnTo>
                      <a:pt x="192" y="227"/>
                    </a:lnTo>
                    <a:lnTo>
                      <a:pt x="193" y="224"/>
                    </a:lnTo>
                    <a:lnTo>
                      <a:pt x="190" y="218"/>
                    </a:lnTo>
                    <a:lnTo>
                      <a:pt x="195" y="213"/>
                    </a:lnTo>
                    <a:lnTo>
                      <a:pt x="187" y="197"/>
                    </a:lnTo>
                    <a:lnTo>
                      <a:pt x="178" y="187"/>
                    </a:lnTo>
                    <a:lnTo>
                      <a:pt x="184" y="181"/>
                    </a:lnTo>
                    <a:lnTo>
                      <a:pt x="187" y="175"/>
                    </a:lnTo>
                    <a:lnTo>
                      <a:pt x="190" y="172"/>
                    </a:lnTo>
                    <a:lnTo>
                      <a:pt x="201" y="171"/>
                    </a:lnTo>
                    <a:lnTo>
                      <a:pt x="204" y="174"/>
                    </a:lnTo>
                    <a:lnTo>
                      <a:pt x="217" y="181"/>
                    </a:lnTo>
                    <a:lnTo>
                      <a:pt x="222" y="184"/>
                    </a:lnTo>
                    <a:lnTo>
                      <a:pt x="224" y="190"/>
                    </a:lnTo>
                    <a:lnTo>
                      <a:pt x="228" y="192"/>
                    </a:lnTo>
                    <a:lnTo>
                      <a:pt x="231" y="197"/>
                    </a:lnTo>
                    <a:lnTo>
                      <a:pt x="236" y="206"/>
                    </a:lnTo>
                    <a:lnTo>
                      <a:pt x="240" y="203"/>
                    </a:lnTo>
                    <a:lnTo>
                      <a:pt x="249" y="193"/>
                    </a:lnTo>
                    <a:lnTo>
                      <a:pt x="254" y="190"/>
                    </a:lnTo>
                    <a:lnTo>
                      <a:pt x="260" y="184"/>
                    </a:lnTo>
                    <a:lnTo>
                      <a:pt x="266" y="171"/>
                    </a:lnTo>
                    <a:lnTo>
                      <a:pt x="269" y="166"/>
                    </a:lnTo>
                    <a:lnTo>
                      <a:pt x="265" y="157"/>
                    </a:lnTo>
                    <a:lnTo>
                      <a:pt x="260" y="155"/>
                    </a:lnTo>
                    <a:lnTo>
                      <a:pt x="245" y="148"/>
                    </a:lnTo>
                    <a:lnTo>
                      <a:pt x="234" y="145"/>
                    </a:lnTo>
                    <a:lnTo>
                      <a:pt x="228" y="139"/>
                    </a:lnTo>
                    <a:lnTo>
                      <a:pt x="227" y="143"/>
                    </a:lnTo>
                    <a:lnTo>
                      <a:pt x="224" y="136"/>
                    </a:lnTo>
                    <a:lnTo>
                      <a:pt x="201" y="125"/>
                    </a:lnTo>
                    <a:lnTo>
                      <a:pt x="192" y="121"/>
                    </a:lnTo>
                    <a:lnTo>
                      <a:pt x="181" y="113"/>
                    </a:lnTo>
                    <a:lnTo>
                      <a:pt x="177" y="107"/>
                    </a:lnTo>
                    <a:lnTo>
                      <a:pt x="181" y="102"/>
                    </a:lnTo>
                    <a:lnTo>
                      <a:pt x="187" y="101"/>
                    </a:lnTo>
                    <a:lnTo>
                      <a:pt x="190" y="92"/>
                    </a:lnTo>
                    <a:lnTo>
                      <a:pt x="193" y="90"/>
                    </a:lnTo>
                    <a:lnTo>
                      <a:pt x="195" y="87"/>
                    </a:lnTo>
                    <a:lnTo>
                      <a:pt x="201" y="84"/>
                    </a:lnTo>
                    <a:lnTo>
                      <a:pt x="208" y="75"/>
                    </a:lnTo>
                    <a:lnTo>
                      <a:pt x="210" y="69"/>
                    </a:lnTo>
                    <a:lnTo>
                      <a:pt x="207" y="55"/>
                    </a:lnTo>
                    <a:lnTo>
                      <a:pt x="181" y="48"/>
                    </a:lnTo>
                    <a:lnTo>
                      <a:pt x="125" y="11"/>
                    </a:lnTo>
                    <a:lnTo>
                      <a:pt x="122" y="5"/>
                    </a:lnTo>
                    <a:lnTo>
                      <a:pt x="119" y="0"/>
                    </a:lnTo>
                    <a:lnTo>
                      <a:pt x="116" y="5"/>
                    </a:lnTo>
                    <a:lnTo>
                      <a:pt x="111" y="14"/>
                    </a:lnTo>
                    <a:lnTo>
                      <a:pt x="107" y="13"/>
                    </a:lnTo>
                    <a:lnTo>
                      <a:pt x="95" y="7"/>
                    </a:lnTo>
                    <a:lnTo>
                      <a:pt x="88" y="8"/>
                    </a:lnTo>
                    <a:lnTo>
                      <a:pt x="82" y="11"/>
                    </a:lnTo>
                    <a:lnTo>
                      <a:pt x="78" y="8"/>
                    </a:lnTo>
                    <a:lnTo>
                      <a:pt x="69" y="10"/>
                    </a:lnTo>
                    <a:lnTo>
                      <a:pt x="66" y="11"/>
                    </a:lnTo>
                    <a:lnTo>
                      <a:pt x="58" y="8"/>
                    </a:lnTo>
                    <a:lnTo>
                      <a:pt x="58" y="16"/>
                    </a:lnTo>
                    <a:lnTo>
                      <a:pt x="54" y="14"/>
                    </a:lnTo>
                    <a:lnTo>
                      <a:pt x="46" y="5"/>
                    </a:lnTo>
                    <a:lnTo>
                      <a:pt x="41" y="3"/>
                    </a:lnTo>
                    <a:lnTo>
                      <a:pt x="35" y="5"/>
                    </a:lnTo>
                    <a:lnTo>
                      <a:pt x="25" y="5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3" name="Freeform 3415">
                <a:extLst>
                  <a:ext uri="{FF2B5EF4-FFF2-40B4-BE49-F238E27FC236}">
                    <a16:creationId xmlns:a16="http://schemas.microsoft.com/office/drawing/2014/main" id="{437B1D89-DA7E-C330-7D15-F607A5DD6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265"/>
                <a:ext cx="135" cy="113"/>
              </a:xfrm>
              <a:custGeom>
                <a:avLst/>
                <a:gdLst>
                  <a:gd name="T0" fmla="*/ 25 w 269"/>
                  <a:gd name="T1" fmla="*/ 5 h 227"/>
                  <a:gd name="T2" fmla="*/ 41 w 269"/>
                  <a:gd name="T3" fmla="*/ 3 h 227"/>
                  <a:gd name="T4" fmla="*/ 54 w 269"/>
                  <a:gd name="T5" fmla="*/ 14 h 227"/>
                  <a:gd name="T6" fmla="*/ 58 w 269"/>
                  <a:gd name="T7" fmla="*/ 8 h 227"/>
                  <a:gd name="T8" fmla="*/ 69 w 269"/>
                  <a:gd name="T9" fmla="*/ 10 h 227"/>
                  <a:gd name="T10" fmla="*/ 82 w 269"/>
                  <a:gd name="T11" fmla="*/ 11 h 227"/>
                  <a:gd name="T12" fmla="*/ 95 w 269"/>
                  <a:gd name="T13" fmla="*/ 7 h 227"/>
                  <a:gd name="T14" fmla="*/ 111 w 269"/>
                  <a:gd name="T15" fmla="*/ 14 h 227"/>
                  <a:gd name="T16" fmla="*/ 119 w 269"/>
                  <a:gd name="T17" fmla="*/ 0 h 227"/>
                  <a:gd name="T18" fmla="*/ 125 w 269"/>
                  <a:gd name="T19" fmla="*/ 11 h 227"/>
                  <a:gd name="T20" fmla="*/ 207 w 269"/>
                  <a:gd name="T21" fmla="*/ 55 h 227"/>
                  <a:gd name="T22" fmla="*/ 208 w 269"/>
                  <a:gd name="T23" fmla="*/ 75 h 227"/>
                  <a:gd name="T24" fmla="*/ 195 w 269"/>
                  <a:gd name="T25" fmla="*/ 87 h 227"/>
                  <a:gd name="T26" fmla="*/ 190 w 269"/>
                  <a:gd name="T27" fmla="*/ 92 h 227"/>
                  <a:gd name="T28" fmla="*/ 181 w 269"/>
                  <a:gd name="T29" fmla="*/ 102 h 227"/>
                  <a:gd name="T30" fmla="*/ 181 w 269"/>
                  <a:gd name="T31" fmla="*/ 113 h 227"/>
                  <a:gd name="T32" fmla="*/ 201 w 269"/>
                  <a:gd name="T33" fmla="*/ 125 h 227"/>
                  <a:gd name="T34" fmla="*/ 227 w 269"/>
                  <a:gd name="T35" fmla="*/ 143 h 227"/>
                  <a:gd name="T36" fmla="*/ 234 w 269"/>
                  <a:gd name="T37" fmla="*/ 145 h 227"/>
                  <a:gd name="T38" fmla="*/ 260 w 269"/>
                  <a:gd name="T39" fmla="*/ 155 h 227"/>
                  <a:gd name="T40" fmla="*/ 269 w 269"/>
                  <a:gd name="T41" fmla="*/ 166 h 227"/>
                  <a:gd name="T42" fmla="*/ 260 w 269"/>
                  <a:gd name="T43" fmla="*/ 184 h 227"/>
                  <a:gd name="T44" fmla="*/ 249 w 269"/>
                  <a:gd name="T45" fmla="*/ 193 h 227"/>
                  <a:gd name="T46" fmla="*/ 236 w 269"/>
                  <a:gd name="T47" fmla="*/ 206 h 227"/>
                  <a:gd name="T48" fmla="*/ 228 w 269"/>
                  <a:gd name="T49" fmla="*/ 192 h 227"/>
                  <a:gd name="T50" fmla="*/ 222 w 269"/>
                  <a:gd name="T51" fmla="*/ 184 h 227"/>
                  <a:gd name="T52" fmla="*/ 204 w 269"/>
                  <a:gd name="T53" fmla="*/ 174 h 227"/>
                  <a:gd name="T54" fmla="*/ 190 w 269"/>
                  <a:gd name="T55" fmla="*/ 172 h 227"/>
                  <a:gd name="T56" fmla="*/ 184 w 269"/>
                  <a:gd name="T57" fmla="*/ 181 h 227"/>
                  <a:gd name="T58" fmla="*/ 187 w 269"/>
                  <a:gd name="T59" fmla="*/ 197 h 227"/>
                  <a:gd name="T60" fmla="*/ 190 w 269"/>
                  <a:gd name="T61" fmla="*/ 218 h 227"/>
                  <a:gd name="T62" fmla="*/ 192 w 269"/>
                  <a:gd name="T63" fmla="*/ 227 h 227"/>
                  <a:gd name="T64" fmla="*/ 180 w 269"/>
                  <a:gd name="T65" fmla="*/ 221 h 227"/>
                  <a:gd name="T66" fmla="*/ 151 w 269"/>
                  <a:gd name="T67" fmla="*/ 227 h 227"/>
                  <a:gd name="T68" fmla="*/ 142 w 269"/>
                  <a:gd name="T69" fmla="*/ 218 h 227"/>
                  <a:gd name="T70" fmla="*/ 129 w 269"/>
                  <a:gd name="T71" fmla="*/ 197 h 227"/>
                  <a:gd name="T72" fmla="*/ 107 w 269"/>
                  <a:gd name="T73" fmla="*/ 201 h 227"/>
                  <a:gd name="T74" fmla="*/ 98 w 269"/>
                  <a:gd name="T75" fmla="*/ 209 h 227"/>
                  <a:gd name="T76" fmla="*/ 88 w 269"/>
                  <a:gd name="T77" fmla="*/ 212 h 227"/>
                  <a:gd name="T78" fmla="*/ 79 w 269"/>
                  <a:gd name="T79" fmla="*/ 206 h 227"/>
                  <a:gd name="T80" fmla="*/ 63 w 269"/>
                  <a:gd name="T81" fmla="*/ 193 h 227"/>
                  <a:gd name="T82" fmla="*/ 44 w 269"/>
                  <a:gd name="T83" fmla="*/ 178 h 227"/>
                  <a:gd name="T84" fmla="*/ 22 w 269"/>
                  <a:gd name="T85" fmla="*/ 184 h 227"/>
                  <a:gd name="T86" fmla="*/ 19 w 269"/>
                  <a:gd name="T87" fmla="*/ 168 h 227"/>
                  <a:gd name="T88" fmla="*/ 13 w 269"/>
                  <a:gd name="T89" fmla="*/ 157 h 227"/>
                  <a:gd name="T90" fmla="*/ 5 w 269"/>
                  <a:gd name="T91" fmla="*/ 151 h 227"/>
                  <a:gd name="T92" fmla="*/ 0 w 269"/>
                  <a:gd name="T93" fmla="*/ 140 h 227"/>
                  <a:gd name="T94" fmla="*/ 16 w 269"/>
                  <a:gd name="T95" fmla="*/ 130 h 227"/>
                  <a:gd name="T96" fmla="*/ 29 w 269"/>
                  <a:gd name="T97" fmla="*/ 121 h 227"/>
                  <a:gd name="T98" fmla="*/ 25 w 269"/>
                  <a:gd name="T99" fmla="*/ 114 h 227"/>
                  <a:gd name="T100" fmla="*/ 20 w 269"/>
                  <a:gd name="T101" fmla="*/ 104 h 227"/>
                  <a:gd name="T102" fmla="*/ 13 w 269"/>
                  <a:gd name="T103" fmla="*/ 95 h 227"/>
                  <a:gd name="T104" fmla="*/ 11 w 269"/>
                  <a:gd name="T105" fmla="*/ 78 h 227"/>
                  <a:gd name="T106" fmla="*/ 10 w 269"/>
                  <a:gd name="T107" fmla="*/ 72 h 227"/>
                  <a:gd name="T108" fmla="*/ 10 w 269"/>
                  <a:gd name="T109" fmla="*/ 52 h 227"/>
                  <a:gd name="T110" fmla="*/ 13 w 269"/>
                  <a:gd name="T111" fmla="*/ 38 h 227"/>
                  <a:gd name="T112" fmla="*/ 13 w 269"/>
                  <a:gd name="T113" fmla="*/ 28 h 227"/>
                  <a:gd name="T114" fmla="*/ 22 w 269"/>
                  <a:gd name="T115" fmla="*/ 22 h 227"/>
                  <a:gd name="T116" fmla="*/ 22 w 269"/>
                  <a:gd name="T117" fmla="*/ 5 h 227"/>
                  <a:gd name="T118" fmla="*/ 23 w 269"/>
                  <a:gd name="T119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227">
                    <a:moveTo>
                      <a:pt x="23" y="0"/>
                    </a:moveTo>
                    <a:lnTo>
                      <a:pt x="25" y="5"/>
                    </a:lnTo>
                    <a:lnTo>
                      <a:pt x="35" y="5"/>
                    </a:lnTo>
                    <a:lnTo>
                      <a:pt x="41" y="3"/>
                    </a:lnTo>
                    <a:lnTo>
                      <a:pt x="46" y="5"/>
                    </a:lnTo>
                    <a:lnTo>
                      <a:pt x="54" y="14"/>
                    </a:lnTo>
                    <a:lnTo>
                      <a:pt x="58" y="16"/>
                    </a:lnTo>
                    <a:lnTo>
                      <a:pt x="58" y="8"/>
                    </a:lnTo>
                    <a:lnTo>
                      <a:pt x="66" y="11"/>
                    </a:lnTo>
                    <a:lnTo>
                      <a:pt x="69" y="10"/>
                    </a:lnTo>
                    <a:lnTo>
                      <a:pt x="78" y="8"/>
                    </a:lnTo>
                    <a:lnTo>
                      <a:pt x="82" y="11"/>
                    </a:lnTo>
                    <a:lnTo>
                      <a:pt x="88" y="8"/>
                    </a:lnTo>
                    <a:lnTo>
                      <a:pt x="95" y="7"/>
                    </a:lnTo>
                    <a:lnTo>
                      <a:pt x="107" y="13"/>
                    </a:lnTo>
                    <a:lnTo>
                      <a:pt x="111" y="14"/>
                    </a:lnTo>
                    <a:lnTo>
                      <a:pt x="116" y="5"/>
                    </a:lnTo>
                    <a:lnTo>
                      <a:pt x="119" y="0"/>
                    </a:lnTo>
                    <a:lnTo>
                      <a:pt x="122" y="5"/>
                    </a:lnTo>
                    <a:lnTo>
                      <a:pt x="125" y="11"/>
                    </a:lnTo>
                    <a:lnTo>
                      <a:pt x="181" y="48"/>
                    </a:lnTo>
                    <a:lnTo>
                      <a:pt x="207" y="55"/>
                    </a:lnTo>
                    <a:lnTo>
                      <a:pt x="210" y="69"/>
                    </a:lnTo>
                    <a:lnTo>
                      <a:pt x="208" y="75"/>
                    </a:lnTo>
                    <a:lnTo>
                      <a:pt x="201" y="84"/>
                    </a:lnTo>
                    <a:lnTo>
                      <a:pt x="195" y="87"/>
                    </a:lnTo>
                    <a:lnTo>
                      <a:pt x="193" y="90"/>
                    </a:lnTo>
                    <a:lnTo>
                      <a:pt x="190" y="92"/>
                    </a:lnTo>
                    <a:lnTo>
                      <a:pt x="187" y="101"/>
                    </a:lnTo>
                    <a:lnTo>
                      <a:pt x="181" y="102"/>
                    </a:lnTo>
                    <a:lnTo>
                      <a:pt x="177" y="107"/>
                    </a:lnTo>
                    <a:lnTo>
                      <a:pt x="181" y="113"/>
                    </a:lnTo>
                    <a:lnTo>
                      <a:pt x="192" y="121"/>
                    </a:lnTo>
                    <a:lnTo>
                      <a:pt x="201" y="125"/>
                    </a:lnTo>
                    <a:lnTo>
                      <a:pt x="224" y="136"/>
                    </a:lnTo>
                    <a:lnTo>
                      <a:pt x="227" y="143"/>
                    </a:lnTo>
                    <a:lnTo>
                      <a:pt x="228" y="139"/>
                    </a:lnTo>
                    <a:lnTo>
                      <a:pt x="234" y="145"/>
                    </a:lnTo>
                    <a:lnTo>
                      <a:pt x="245" y="148"/>
                    </a:lnTo>
                    <a:lnTo>
                      <a:pt x="260" y="155"/>
                    </a:lnTo>
                    <a:lnTo>
                      <a:pt x="265" y="157"/>
                    </a:lnTo>
                    <a:lnTo>
                      <a:pt x="269" y="166"/>
                    </a:lnTo>
                    <a:lnTo>
                      <a:pt x="266" y="171"/>
                    </a:lnTo>
                    <a:lnTo>
                      <a:pt x="260" y="184"/>
                    </a:lnTo>
                    <a:lnTo>
                      <a:pt x="254" y="190"/>
                    </a:lnTo>
                    <a:lnTo>
                      <a:pt x="249" y="193"/>
                    </a:lnTo>
                    <a:lnTo>
                      <a:pt x="240" y="203"/>
                    </a:lnTo>
                    <a:lnTo>
                      <a:pt x="236" y="206"/>
                    </a:lnTo>
                    <a:lnTo>
                      <a:pt x="231" y="197"/>
                    </a:lnTo>
                    <a:lnTo>
                      <a:pt x="228" y="192"/>
                    </a:lnTo>
                    <a:lnTo>
                      <a:pt x="224" y="190"/>
                    </a:lnTo>
                    <a:lnTo>
                      <a:pt x="222" y="184"/>
                    </a:lnTo>
                    <a:lnTo>
                      <a:pt x="217" y="181"/>
                    </a:lnTo>
                    <a:lnTo>
                      <a:pt x="204" y="174"/>
                    </a:lnTo>
                    <a:lnTo>
                      <a:pt x="201" y="171"/>
                    </a:lnTo>
                    <a:lnTo>
                      <a:pt x="190" y="172"/>
                    </a:lnTo>
                    <a:lnTo>
                      <a:pt x="187" y="175"/>
                    </a:lnTo>
                    <a:lnTo>
                      <a:pt x="184" y="181"/>
                    </a:lnTo>
                    <a:lnTo>
                      <a:pt x="178" y="187"/>
                    </a:lnTo>
                    <a:lnTo>
                      <a:pt x="187" y="197"/>
                    </a:lnTo>
                    <a:lnTo>
                      <a:pt x="195" y="213"/>
                    </a:lnTo>
                    <a:lnTo>
                      <a:pt x="190" y="218"/>
                    </a:lnTo>
                    <a:lnTo>
                      <a:pt x="193" y="224"/>
                    </a:lnTo>
                    <a:lnTo>
                      <a:pt x="192" y="227"/>
                    </a:lnTo>
                    <a:lnTo>
                      <a:pt x="189" y="224"/>
                    </a:lnTo>
                    <a:lnTo>
                      <a:pt x="180" y="221"/>
                    </a:lnTo>
                    <a:lnTo>
                      <a:pt x="158" y="227"/>
                    </a:lnTo>
                    <a:lnTo>
                      <a:pt x="151" y="227"/>
                    </a:lnTo>
                    <a:lnTo>
                      <a:pt x="149" y="221"/>
                    </a:lnTo>
                    <a:lnTo>
                      <a:pt x="142" y="218"/>
                    </a:lnTo>
                    <a:lnTo>
                      <a:pt x="131" y="204"/>
                    </a:lnTo>
                    <a:lnTo>
                      <a:pt x="129" y="197"/>
                    </a:lnTo>
                    <a:lnTo>
                      <a:pt x="122" y="193"/>
                    </a:lnTo>
                    <a:lnTo>
                      <a:pt x="107" y="201"/>
                    </a:lnTo>
                    <a:lnTo>
                      <a:pt x="102" y="201"/>
                    </a:lnTo>
                    <a:lnTo>
                      <a:pt x="98" y="209"/>
                    </a:lnTo>
                    <a:lnTo>
                      <a:pt x="93" y="207"/>
                    </a:lnTo>
                    <a:lnTo>
                      <a:pt x="88" y="212"/>
                    </a:lnTo>
                    <a:lnTo>
                      <a:pt x="84" y="207"/>
                    </a:lnTo>
                    <a:lnTo>
                      <a:pt x="79" y="206"/>
                    </a:lnTo>
                    <a:lnTo>
                      <a:pt x="72" y="197"/>
                    </a:lnTo>
                    <a:lnTo>
                      <a:pt x="63" y="193"/>
                    </a:lnTo>
                    <a:lnTo>
                      <a:pt x="46" y="181"/>
                    </a:lnTo>
                    <a:lnTo>
                      <a:pt x="44" y="178"/>
                    </a:lnTo>
                    <a:lnTo>
                      <a:pt x="28" y="181"/>
                    </a:lnTo>
                    <a:lnTo>
                      <a:pt x="22" y="184"/>
                    </a:lnTo>
                    <a:lnTo>
                      <a:pt x="19" y="184"/>
                    </a:lnTo>
                    <a:lnTo>
                      <a:pt x="19" y="168"/>
                    </a:lnTo>
                    <a:lnTo>
                      <a:pt x="16" y="160"/>
                    </a:lnTo>
                    <a:lnTo>
                      <a:pt x="13" y="157"/>
                    </a:lnTo>
                    <a:lnTo>
                      <a:pt x="8" y="148"/>
                    </a:lnTo>
                    <a:lnTo>
                      <a:pt x="5" y="151"/>
                    </a:lnTo>
                    <a:lnTo>
                      <a:pt x="0" y="152"/>
                    </a:lnTo>
                    <a:lnTo>
                      <a:pt x="0" y="140"/>
                    </a:lnTo>
                    <a:lnTo>
                      <a:pt x="8" y="130"/>
                    </a:lnTo>
                    <a:lnTo>
                      <a:pt x="16" y="130"/>
                    </a:lnTo>
                    <a:lnTo>
                      <a:pt x="20" y="128"/>
                    </a:lnTo>
                    <a:lnTo>
                      <a:pt x="29" y="121"/>
                    </a:lnTo>
                    <a:lnTo>
                      <a:pt x="29" y="114"/>
                    </a:lnTo>
                    <a:lnTo>
                      <a:pt x="25" y="114"/>
                    </a:lnTo>
                    <a:lnTo>
                      <a:pt x="25" y="105"/>
                    </a:lnTo>
                    <a:lnTo>
                      <a:pt x="20" y="104"/>
                    </a:lnTo>
                    <a:lnTo>
                      <a:pt x="19" y="96"/>
                    </a:lnTo>
                    <a:lnTo>
                      <a:pt x="13" y="95"/>
                    </a:lnTo>
                    <a:lnTo>
                      <a:pt x="11" y="87"/>
                    </a:lnTo>
                    <a:lnTo>
                      <a:pt x="11" y="78"/>
                    </a:lnTo>
                    <a:lnTo>
                      <a:pt x="8" y="78"/>
                    </a:lnTo>
                    <a:lnTo>
                      <a:pt x="10" y="72"/>
                    </a:lnTo>
                    <a:lnTo>
                      <a:pt x="11" y="60"/>
                    </a:lnTo>
                    <a:lnTo>
                      <a:pt x="10" y="52"/>
                    </a:lnTo>
                    <a:lnTo>
                      <a:pt x="13" y="48"/>
                    </a:lnTo>
                    <a:lnTo>
                      <a:pt x="13" y="38"/>
                    </a:lnTo>
                    <a:lnTo>
                      <a:pt x="13" y="34"/>
                    </a:lnTo>
                    <a:lnTo>
                      <a:pt x="13" y="28"/>
                    </a:lnTo>
                    <a:lnTo>
                      <a:pt x="19" y="28"/>
                    </a:lnTo>
                    <a:lnTo>
                      <a:pt x="22" y="22"/>
                    </a:lnTo>
                    <a:lnTo>
                      <a:pt x="19" y="14"/>
                    </a:lnTo>
                    <a:lnTo>
                      <a:pt x="22" y="5"/>
                    </a:lnTo>
                    <a:lnTo>
                      <a:pt x="22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4" name="Freeform 3416">
                <a:extLst>
                  <a:ext uri="{FF2B5EF4-FFF2-40B4-BE49-F238E27FC236}">
                    <a16:creationId xmlns:a16="http://schemas.microsoft.com/office/drawing/2014/main" id="{FF179780-4E5E-A7AC-4F41-F40CFB27C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265"/>
                <a:ext cx="135" cy="113"/>
              </a:xfrm>
              <a:custGeom>
                <a:avLst/>
                <a:gdLst>
                  <a:gd name="T0" fmla="*/ 25 w 269"/>
                  <a:gd name="T1" fmla="*/ 5 h 227"/>
                  <a:gd name="T2" fmla="*/ 41 w 269"/>
                  <a:gd name="T3" fmla="*/ 3 h 227"/>
                  <a:gd name="T4" fmla="*/ 54 w 269"/>
                  <a:gd name="T5" fmla="*/ 14 h 227"/>
                  <a:gd name="T6" fmla="*/ 58 w 269"/>
                  <a:gd name="T7" fmla="*/ 8 h 227"/>
                  <a:gd name="T8" fmla="*/ 69 w 269"/>
                  <a:gd name="T9" fmla="*/ 10 h 227"/>
                  <a:gd name="T10" fmla="*/ 82 w 269"/>
                  <a:gd name="T11" fmla="*/ 11 h 227"/>
                  <a:gd name="T12" fmla="*/ 95 w 269"/>
                  <a:gd name="T13" fmla="*/ 7 h 227"/>
                  <a:gd name="T14" fmla="*/ 111 w 269"/>
                  <a:gd name="T15" fmla="*/ 14 h 227"/>
                  <a:gd name="T16" fmla="*/ 119 w 269"/>
                  <a:gd name="T17" fmla="*/ 0 h 227"/>
                  <a:gd name="T18" fmla="*/ 125 w 269"/>
                  <a:gd name="T19" fmla="*/ 11 h 227"/>
                  <a:gd name="T20" fmla="*/ 207 w 269"/>
                  <a:gd name="T21" fmla="*/ 55 h 227"/>
                  <a:gd name="T22" fmla="*/ 208 w 269"/>
                  <a:gd name="T23" fmla="*/ 75 h 227"/>
                  <a:gd name="T24" fmla="*/ 195 w 269"/>
                  <a:gd name="T25" fmla="*/ 87 h 227"/>
                  <a:gd name="T26" fmla="*/ 190 w 269"/>
                  <a:gd name="T27" fmla="*/ 92 h 227"/>
                  <a:gd name="T28" fmla="*/ 181 w 269"/>
                  <a:gd name="T29" fmla="*/ 102 h 227"/>
                  <a:gd name="T30" fmla="*/ 181 w 269"/>
                  <a:gd name="T31" fmla="*/ 113 h 227"/>
                  <a:gd name="T32" fmla="*/ 201 w 269"/>
                  <a:gd name="T33" fmla="*/ 125 h 227"/>
                  <a:gd name="T34" fmla="*/ 227 w 269"/>
                  <a:gd name="T35" fmla="*/ 143 h 227"/>
                  <a:gd name="T36" fmla="*/ 234 w 269"/>
                  <a:gd name="T37" fmla="*/ 145 h 227"/>
                  <a:gd name="T38" fmla="*/ 260 w 269"/>
                  <a:gd name="T39" fmla="*/ 155 h 227"/>
                  <a:gd name="T40" fmla="*/ 269 w 269"/>
                  <a:gd name="T41" fmla="*/ 166 h 227"/>
                  <a:gd name="T42" fmla="*/ 260 w 269"/>
                  <a:gd name="T43" fmla="*/ 184 h 227"/>
                  <a:gd name="T44" fmla="*/ 249 w 269"/>
                  <a:gd name="T45" fmla="*/ 193 h 227"/>
                  <a:gd name="T46" fmla="*/ 236 w 269"/>
                  <a:gd name="T47" fmla="*/ 206 h 227"/>
                  <a:gd name="T48" fmla="*/ 228 w 269"/>
                  <a:gd name="T49" fmla="*/ 192 h 227"/>
                  <a:gd name="T50" fmla="*/ 222 w 269"/>
                  <a:gd name="T51" fmla="*/ 184 h 227"/>
                  <a:gd name="T52" fmla="*/ 204 w 269"/>
                  <a:gd name="T53" fmla="*/ 174 h 227"/>
                  <a:gd name="T54" fmla="*/ 190 w 269"/>
                  <a:gd name="T55" fmla="*/ 172 h 227"/>
                  <a:gd name="T56" fmla="*/ 184 w 269"/>
                  <a:gd name="T57" fmla="*/ 181 h 227"/>
                  <a:gd name="T58" fmla="*/ 187 w 269"/>
                  <a:gd name="T59" fmla="*/ 197 h 227"/>
                  <a:gd name="T60" fmla="*/ 190 w 269"/>
                  <a:gd name="T61" fmla="*/ 218 h 227"/>
                  <a:gd name="T62" fmla="*/ 192 w 269"/>
                  <a:gd name="T63" fmla="*/ 227 h 227"/>
                  <a:gd name="T64" fmla="*/ 180 w 269"/>
                  <a:gd name="T65" fmla="*/ 221 h 227"/>
                  <a:gd name="T66" fmla="*/ 151 w 269"/>
                  <a:gd name="T67" fmla="*/ 227 h 227"/>
                  <a:gd name="T68" fmla="*/ 142 w 269"/>
                  <a:gd name="T69" fmla="*/ 218 h 227"/>
                  <a:gd name="T70" fmla="*/ 129 w 269"/>
                  <a:gd name="T71" fmla="*/ 197 h 227"/>
                  <a:gd name="T72" fmla="*/ 107 w 269"/>
                  <a:gd name="T73" fmla="*/ 201 h 227"/>
                  <a:gd name="T74" fmla="*/ 98 w 269"/>
                  <a:gd name="T75" fmla="*/ 209 h 227"/>
                  <a:gd name="T76" fmla="*/ 88 w 269"/>
                  <a:gd name="T77" fmla="*/ 212 h 227"/>
                  <a:gd name="T78" fmla="*/ 79 w 269"/>
                  <a:gd name="T79" fmla="*/ 206 h 227"/>
                  <a:gd name="T80" fmla="*/ 63 w 269"/>
                  <a:gd name="T81" fmla="*/ 193 h 227"/>
                  <a:gd name="T82" fmla="*/ 44 w 269"/>
                  <a:gd name="T83" fmla="*/ 178 h 227"/>
                  <a:gd name="T84" fmla="*/ 22 w 269"/>
                  <a:gd name="T85" fmla="*/ 184 h 227"/>
                  <a:gd name="T86" fmla="*/ 19 w 269"/>
                  <a:gd name="T87" fmla="*/ 168 h 227"/>
                  <a:gd name="T88" fmla="*/ 13 w 269"/>
                  <a:gd name="T89" fmla="*/ 157 h 227"/>
                  <a:gd name="T90" fmla="*/ 5 w 269"/>
                  <a:gd name="T91" fmla="*/ 151 h 227"/>
                  <a:gd name="T92" fmla="*/ 0 w 269"/>
                  <a:gd name="T93" fmla="*/ 140 h 227"/>
                  <a:gd name="T94" fmla="*/ 16 w 269"/>
                  <a:gd name="T95" fmla="*/ 130 h 227"/>
                  <a:gd name="T96" fmla="*/ 29 w 269"/>
                  <a:gd name="T97" fmla="*/ 121 h 227"/>
                  <a:gd name="T98" fmla="*/ 25 w 269"/>
                  <a:gd name="T99" fmla="*/ 114 h 227"/>
                  <a:gd name="T100" fmla="*/ 20 w 269"/>
                  <a:gd name="T101" fmla="*/ 104 h 227"/>
                  <a:gd name="T102" fmla="*/ 13 w 269"/>
                  <a:gd name="T103" fmla="*/ 95 h 227"/>
                  <a:gd name="T104" fmla="*/ 11 w 269"/>
                  <a:gd name="T105" fmla="*/ 78 h 227"/>
                  <a:gd name="T106" fmla="*/ 10 w 269"/>
                  <a:gd name="T107" fmla="*/ 72 h 227"/>
                  <a:gd name="T108" fmla="*/ 10 w 269"/>
                  <a:gd name="T109" fmla="*/ 52 h 227"/>
                  <a:gd name="T110" fmla="*/ 13 w 269"/>
                  <a:gd name="T111" fmla="*/ 38 h 227"/>
                  <a:gd name="T112" fmla="*/ 13 w 269"/>
                  <a:gd name="T113" fmla="*/ 28 h 227"/>
                  <a:gd name="T114" fmla="*/ 22 w 269"/>
                  <a:gd name="T115" fmla="*/ 22 h 227"/>
                  <a:gd name="T116" fmla="*/ 22 w 269"/>
                  <a:gd name="T117" fmla="*/ 5 h 227"/>
                  <a:gd name="T118" fmla="*/ 23 w 269"/>
                  <a:gd name="T119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227">
                    <a:moveTo>
                      <a:pt x="23" y="0"/>
                    </a:moveTo>
                    <a:lnTo>
                      <a:pt x="25" y="5"/>
                    </a:lnTo>
                    <a:lnTo>
                      <a:pt x="35" y="5"/>
                    </a:lnTo>
                    <a:lnTo>
                      <a:pt x="41" y="3"/>
                    </a:lnTo>
                    <a:lnTo>
                      <a:pt x="46" y="5"/>
                    </a:lnTo>
                    <a:lnTo>
                      <a:pt x="54" y="14"/>
                    </a:lnTo>
                    <a:lnTo>
                      <a:pt x="58" y="16"/>
                    </a:lnTo>
                    <a:lnTo>
                      <a:pt x="58" y="8"/>
                    </a:lnTo>
                    <a:lnTo>
                      <a:pt x="66" y="11"/>
                    </a:lnTo>
                    <a:lnTo>
                      <a:pt x="69" y="10"/>
                    </a:lnTo>
                    <a:lnTo>
                      <a:pt x="78" y="8"/>
                    </a:lnTo>
                    <a:lnTo>
                      <a:pt x="82" y="11"/>
                    </a:lnTo>
                    <a:lnTo>
                      <a:pt x="88" y="8"/>
                    </a:lnTo>
                    <a:lnTo>
                      <a:pt x="95" y="7"/>
                    </a:lnTo>
                    <a:lnTo>
                      <a:pt x="107" y="13"/>
                    </a:lnTo>
                    <a:lnTo>
                      <a:pt x="111" y="14"/>
                    </a:lnTo>
                    <a:lnTo>
                      <a:pt x="116" y="5"/>
                    </a:lnTo>
                    <a:lnTo>
                      <a:pt x="119" y="0"/>
                    </a:lnTo>
                    <a:lnTo>
                      <a:pt x="122" y="5"/>
                    </a:lnTo>
                    <a:lnTo>
                      <a:pt x="125" y="11"/>
                    </a:lnTo>
                    <a:lnTo>
                      <a:pt x="181" y="48"/>
                    </a:lnTo>
                    <a:lnTo>
                      <a:pt x="207" y="55"/>
                    </a:lnTo>
                    <a:lnTo>
                      <a:pt x="210" y="69"/>
                    </a:lnTo>
                    <a:lnTo>
                      <a:pt x="208" y="75"/>
                    </a:lnTo>
                    <a:lnTo>
                      <a:pt x="201" y="84"/>
                    </a:lnTo>
                    <a:lnTo>
                      <a:pt x="195" y="87"/>
                    </a:lnTo>
                    <a:lnTo>
                      <a:pt x="193" y="90"/>
                    </a:lnTo>
                    <a:lnTo>
                      <a:pt x="190" y="92"/>
                    </a:lnTo>
                    <a:lnTo>
                      <a:pt x="187" y="101"/>
                    </a:lnTo>
                    <a:lnTo>
                      <a:pt x="181" y="102"/>
                    </a:lnTo>
                    <a:lnTo>
                      <a:pt x="177" y="107"/>
                    </a:lnTo>
                    <a:lnTo>
                      <a:pt x="181" y="113"/>
                    </a:lnTo>
                    <a:lnTo>
                      <a:pt x="192" y="121"/>
                    </a:lnTo>
                    <a:lnTo>
                      <a:pt x="201" y="125"/>
                    </a:lnTo>
                    <a:lnTo>
                      <a:pt x="224" y="136"/>
                    </a:lnTo>
                    <a:lnTo>
                      <a:pt x="227" y="143"/>
                    </a:lnTo>
                    <a:lnTo>
                      <a:pt x="228" y="139"/>
                    </a:lnTo>
                    <a:lnTo>
                      <a:pt x="234" y="145"/>
                    </a:lnTo>
                    <a:lnTo>
                      <a:pt x="245" y="148"/>
                    </a:lnTo>
                    <a:lnTo>
                      <a:pt x="260" y="155"/>
                    </a:lnTo>
                    <a:lnTo>
                      <a:pt x="265" y="157"/>
                    </a:lnTo>
                    <a:lnTo>
                      <a:pt x="269" y="166"/>
                    </a:lnTo>
                    <a:lnTo>
                      <a:pt x="266" y="171"/>
                    </a:lnTo>
                    <a:lnTo>
                      <a:pt x="260" y="184"/>
                    </a:lnTo>
                    <a:lnTo>
                      <a:pt x="254" y="190"/>
                    </a:lnTo>
                    <a:lnTo>
                      <a:pt x="249" y="193"/>
                    </a:lnTo>
                    <a:lnTo>
                      <a:pt x="240" y="203"/>
                    </a:lnTo>
                    <a:lnTo>
                      <a:pt x="236" y="206"/>
                    </a:lnTo>
                    <a:lnTo>
                      <a:pt x="231" y="197"/>
                    </a:lnTo>
                    <a:lnTo>
                      <a:pt x="228" y="192"/>
                    </a:lnTo>
                    <a:lnTo>
                      <a:pt x="224" y="190"/>
                    </a:lnTo>
                    <a:lnTo>
                      <a:pt x="222" y="184"/>
                    </a:lnTo>
                    <a:lnTo>
                      <a:pt x="217" y="181"/>
                    </a:lnTo>
                    <a:lnTo>
                      <a:pt x="204" y="174"/>
                    </a:lnTo>
                    <a:lnTo>
                      <a:pt x="201" y="171"/>
                    </a:lnTo>
                    <a:lnTo>
                      <a:pt x="190" y="172"/>
                    </a:lnTo>
                    <a:lnTo>
                      <a:pt x="187" y="175"/>
                    </a:lnTo>
                    <a:lnTo>
                      <a:pt x="184" y="181"/>
                    </a:lnTo>
                    <a:lnTo>
                      <a:pt x="178" y="187"/>
                    </a:lnTo>
                    <a:lnTo>
                      <a:pt x="187" y="197"/>
                    </a:lnTo>
                    <a:lnTo>
                      <a:pt x="195" y="213"/>
                    </a:lnTo>
                    <a:lnTo>
                      <a:pt x="190" y="218"/>
                    </a:lnTo>
                    <a:lnTo>
                      <a:pt x="193" y="224"/>
                    </a:lnTo>
                    <a:lnTo>
                      <a:pt x="192" y="227"/>
                    </a:lnTo>
                    <a:lnTo>
                      <a:pt x="189" y="224"/>
                    </a:lnTo>
                    <a:lnTo>
                      <a:pt x="180" y="221"/>
                    </a:lnTo>
                    <a:lnTo>
                      <a:pt x="158" y="227"/>
                    </a:lnTo>
                    <a:lnTo>
                      <a:pt x="151" y="227"/>
                    </a:lnTo>
                    <a:lnTo>
                      <a:pt x="149" y="221"/>
                    </a:lnTo>
                    <a:lnTo>
                      <a:pt x="142" y="218"/>
                    </a:lnTo>
                    <a:lnTo>
                      <a:pt x="131" y="204"/>
                    </a:lnTo>
                    <a:lnTo>
                      <a:pt x="129" y="197"/>
                    </a:lnTo>
                    <a:lnTo>
                      <a:pt x="122" y="193"/>
                    </a:lnTo>
                    <a:lnTo>
                      <a:pt x="107" y="201"/>
                    </a:lnTo>
                    <a:lnTo>
                      <a:pt x="102" y="201"/>
                    </a:lnTo>
                    <a:lnTo>
                      <a:pt x="98" y="209"/>
                    </a:lnTo>
                    <a:lnTo>
                      <a:pt x="93" y="207"/>
                    </a:lnTo>
                    <a:lnTo>
                      <a:pt x="88" y="212"/>
                    </a:lnTo>
                    <a:lnTo>
                      <a:pt x="84" y="207"/>
                    </a:lnTo>
                    <a:lnTo>
                      <a:pt x="79" y="206"/>
                    </a:lnTo>
                    <a:lnTo>
                      <a:pt x="72" y="197"/>
                    </a:lnTo>
                    <a:lnTo>
                      <a:pt x="63" y="193"/>
                    </a:lnTo>
                    <a:lnTo>
                      <a:pt x="46" y="181"/>
                    </a:lnTo>
                    <a:lnTo>
                      <a:pt x="44" y="178"/>
                    </a:lnTo>
                    <a:lnTo>
                      <a:pt x="28" y="181"/>
                    </a:lnTo>
                    <a:lnTo>
                      <a:pt x="22" y="184"/>
                    </a:lnTo>
                    <a:lnTo>
                      <a:pt x="19" y="184"/>
                    </a:lnTo>
                    <a:lnTo>
                      <a:pt x="19" y="168"/>
                    </a:lnTo>
                    <a:lnTo>
                      <a:pt x="16" y="160"/>
                    </a:lnTo>
                    <a:lnTo>
                      <a:pt x="13" y="157"/>
                    </a:lnTo>
                    <a:lnTo>
                      <a:pt x="8" y="148"/>
                    </a:lnTo>
                    <a:lnTo>
                      <a:pt x="5" y="151"/>
                    </a:lnTo>
                    <a:lnTo>
                      <a:pt x="0" y="152"/>
                    </a:lnTo>
                    <a:lnTo>
                      <a:pt x="0" y="140"/>
                    </a:lnTo>
                    <a:lnTo>
                      <a:pt x="8" y="130"/>
                    </a:lnTo>
                    <a:lnTo>
                      <a:pt x="16" y="130"/>
                    </a:lnTo>
                    <a:lnTo>
                      <a:pt x="20" y="128"/>
                    </a:lnTo>
                    <a:lnTo>
                      <a:pt x="29" y="121"/>
                    </a:lnTo>
                    <a:lnTo>
                      <a:pt x="29" y="114"/>
                    </a:lnTo>
                    <a:lnTo>
                      <a:pt x="25" y="114"/>
                    </a:lnTo>
                    <a:lnTo>
                      <a:pt x="25" y="105"/>
                    </a:lnTo>
                    <a:lnTo>
                      <a:pt x="20" y="104"/>
                    </a:lnTo>
                    <a:lnTo>
                      <a:pt x="19" y="96"/>
                    </a:lnTo>
                    <a:lnTo>
                      <a:pt x="13" y="95"/>
                    </a:lnTo>
                    <a:lnTo>
                      <a:pt x="11" y="87"/>
                    </a:lnTo>
                    <a:lnTo>
                      <a:pt x="11" y="78"/>
                    </a:lnTo>
                    <a:lnTo>
                      <a:pt x="8" y="78"/>
                    </a:lnTo>
                    <a:lnTo>
                      <a:pt x="10" y="72"/>
                    </a:lnTo>
                    <a:lnTo>
                      <a:pt x="11" y="60"/>
                    </a:lnTo>
                    <a:lnTo>
                      <a:pt x="10" y="52"/>
                    </a:lnTo>
                    <a:lnTo>
                      <a:pt x="13" y="48"/>
                    </a:lnTo>
                    <a:lnTo>
                      <a:pt x="13" y="38"/>
                    </a:lnTo>
                    <a:lnTo>
                      <a:pt x="13" y="34"/>
                    </a:lnTo>
                    <a:lnTo>
                      <a:pt x="13" y="28"/>
                    </a:lnTo>
                    <a:lnTo>
                      <a:pt x="19" y="28"/>
                    </a:lnTo>
                    <a:lnTo>
                      <a:pt x="22" y="22"/>
                    </a:lnTo>
                    <a:lnTo>
                      <a:pt x="19" y="14"/>
                    </a:lnTo>
                    <a:lnTo>
                      <a:pt x="22" y="5"/>
                    </a:lnTo>
                    <a:lnTo>
                      <a:pt x="22" y="2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5" name="Freeform 3417">
                <a:extLst>
                  <a:ext uri="{FF2B5EF4-FFF2-40B4-BE49-F238E27FC236}">
                    <a16:creationId xmlns:a16="http://schemas.microsoft.com/office/drawing/2014/main" id="{3B999118-D4E4-3E08-E0C7-B440BCD65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196"/>
                <a:ext cx="97" cy="78"/>
              </a:xfrm>
              <a:custGeom>
                <a:avLst/>
                <a:gdLst>
                  <a:gd name="T0" fmla="*/ 91 w 196"/>
                  <a:gd name="T1" fmla="*/ 3 h 157"/>
                  <a:gd name="T2" fmla="*/ 76 w 196"/>
                  <a:gd name="T3" fmla="*/ 9 h 157"/>
                  <a:gd name="T4" fmla="*/ 56 w 196"/>
                  <a:gd name="T5" fmla="*/ 17 h 157"/>
                  <a:gd name="T6" fmla="*/ 47 w 196"/>
                  <a:gd name="T7" fmla="*/ 34 h 157"/>
                  <a:gd name="T8" fmla="*/ 43 w 196"/>
                  <a:gd name="T9" fmla="*/ 44 h 157"/>
                  <a:gd name="T10" fmla="*/ 30 w 196"/>
                  <a:gd name="T11" fmla="*/ 75 h 157"/>
                  <a:gd name="T12" fmla="*/ 14 w 196"/>
                  <a:gd name="T13" fmla="*/ 73 h 157"/>
                  <a:gd name="T14" fmla="*/ 9 w 196"/>
                  <a:gd name="T15" fmla="*/ 99 h 157"/>
                  <a:gd name="T16" fmla="*/ 15 w 196"/>
                  <a:gd name="T17" fmla="*/ 107 h 157"/>
                  <a:gd name="T18" fmla="*/ 26 w 196"/>
                  <a:gd name="T19" fmla="*/ 113 h 157"/>
                  <a:gd name="T20" fmla="*/ 24 w 196"/>
                  <a:gd name="T21" fmla="*/ 125 h 157"/>
                  <a:gd name="T22" fmla="*/ 3 w 196"/>
                  <a:gd name="T23" fmla="*/ 129 h 157"/>
                  <a:gd name="T24" fmla="*/ 5 w 196"/>
                  <a:gd name="T25" fmla="*/ 137 h 157"/>
                  <a:gd name="T26" fmla="*/ 8 w 196"/>
                  <a:gd name="T27" fmla="*/ 149 h 157"/>
                  <a:gd name="T28" fmla="*/ 23 w 196"/>
                  <a:gd name="T29" fmla="*/ 149 h 157"/>
                  <a:gd name="T30" fmla="*/ 36 w 196"/>
                  <a:gd name="T31" fmla="*/ 157 h 157"/>
                  <a:gd name="T32" fmla="*/ 53 w 196"/>
                  <a:gd name="T33" fmla="*/ 152 h 157"/>
                  <a:gd name="T34" fmla="*/ 58 w 196"/>
                  <a:gd name="T35" fmla="*/ 137 h 157"/>
                  <a:gd name="T36" fmla="*/ 71 w 196"/>
                  <a:gd name="T37" fmla="*/ 145 h 157"/>
                  <a:gd name="T38" fmla="*/ 93 w 196"/>
                  <a:gd name="T39" fmla="*/ 137 h 157"/>
                  <a:gd name="T40" fmla="*/ 100 w 196"/>
                  <a:gd name="T41" fmla="*/ 138 h 157"/>
                  <a:gd name="T42" fmla="*/ 112 w 196"/>
                  <a:gd name="T43" fmla="*/ 143 h 157"/>
                  <a:gd name="T44" fmla="*/ 123 w 196"/>
                  <a:gd name="T45" fmla="*/ 143 h 157"/>
                  <a:gd name="T46" fmla="*/ 135 w 196"/>
                  <a:gd name="T47" fmla="*/ 154 h 157"/>
                  <a:gd name="T48" fmla="*/ 143 w 196"/>
                  <a:gd name="T49" fmla="*/ 149 h 157"/>
                  <a:gd name="T50" fmla="*/ 155 w 196"/>
                  <a:gd name="T51" fmla="*/ 146 h 157"/>
                  <a:gd name="T52" fmla="*/ 165 w 196"/>
                  <a:gd name="T53" fmla="*/ 146 h 157"/>
                  <a:gd name="T54" fmla="*/ 184 w 196"/>
                  <a:gd name="T55" fmla="*/ 151 h 157"/>
                  <a:gd name="T56" fmla="*/ 193 w 196"/>
                  <a:gd name="T57" fmla="*/ 143 h 157"/>
                  <a:gd name="T58" fmla="*/ 190 w 196"/>
                  <a:gd name="T59" fmla="*/ 131 h 157"/>
                  <a:gd name="T60" fmla="*/ 187 w 196"/>
                  <a:gd name="T61" fmla="*/ 125 h 157"/>
                  <a:gd name="T62" fmla="*/ 185 w 196"/>
                  <a:gd name="T63" fmla="*/ 114 h 157"/>
                  <a:gd name="T64" fmla="*/ 176 w 196"/>
                  <a:gd name="T65" fmla="*/ 108 h 157"/>
                  <a:gd name="T66" fmla="*/ 170 w 196"/>
                  <a:gd name="T67" fmla="*/ 103 h 157"/>
                  <a:gd name="T68" fmla="*/ 159 w 196"/>
                  <a:gd name="T69" fmla="*/ 93 h 157"/>
                  <a:gd name="T70" fmla="*/ 172 w 196"/>
                  <a:gd name="T71" fmla="*/ 88 h 157"/>
                  <a:gd name="T72" fmla="*/ 178 w 196"/>
                  <a:gd name="T73" fmla="*/ 76 h 157"/>
                  <a:gd name="T74" fmla="*/ 185 w 196"/>
                  <a:gd name="T75" fmla="*/ 62 h 157"/>
                  <a:gd name="T76" fmla="*/ 188 w 196"/>
                  <a:gd name="T77" fmla="*/ 49 h 157"/>
                  <a:gd name="T78" fmla="*/ 175 w 196"/>
                  <a:gd name="T79" fmla="*/ 49 h 157"/>
                  <a:gd name="T80" fmla="*/ 169 w 196"/>
                  <a:gd name="T81" fmla="*/ 44 h 157"/>
                  <a:gd name="T82" fmla="*/ 132 w 196"/>
                  <a:gd name="T83" fmla="*/ 37 h 157"/>
                  <a:gd name="T84" fmla="*/ 112 w 196"/>
                  <a:gd name="T85" fmla="*/ 18 h 157"/>
                  <a:gd name="T86" fmla="*/ 108 w 196"/>
                  <a:gd name="T87" fmla="*/ 8 h 157"/>
                  <a:gd name="T88" fmla="*/ 99 w 196"/>
                  <a:gd name="T89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6" h="157">
                    <a:moveTo>
                      <a:pt x="99" y="0"/>
                    </a:moveTo>
                    <a:lnTo>
                      <a:pt x="91" y="3"/>
                    </a:lnTo>
                    <a:lnTo>
                      <a:pt x="81" y="5"/>
                    </a:lnTo>
                    <a:lnTo>
                      <a:pt x="76" y="9"/>
                    </a:lnTo>
                    <a:lnTo>
                      <a:pt x="52" y="9"/>
                    </a:lnTo>
                    <a:lnTo>
                      <a:pt x="56" y="17"/>
                    </a:lnTo>
                    <a:lnTo>
                      <a:pt x="46" y="23"/>
                    </a:lnTo>
                    <a:lnTo>
                      <a:pt x="47" y="34"/>
                    </a:lnTo>
                    <a:lnTo>
                      <a:pt x="50" y="44"/>
                    </a:lnTo>
                    <a:lnTo>
                      <a:pt x="43" y="44"/>
                    </a:lnTo>
                    <a:lnTo>
                      <a:pt x="44" y="62"/>
                    </a:lnTo>
                    <a:lnTo>
                      <a:pt x="30" y="75"/>
                    </a:lnTo>
                    <a:lnTo>
                      <a:pt x="23" y="76"/>
                    </a:lnTo>
                    <a:lnTo>
                      <a:pt x="14" y="73"/>
                    </a:lnTo>
                    <a:lnTo>
                      <a:pt x="8" y="82"/>
                    </a:lnTo>
                    <a:lnTo>
                      <a:pt x="9" y="99"/>
                    </a:lnTo>
                    <a:lnTo>
                      <a:pt x="14" y="100"/>
                    </a:lnTo>
                    <a:lnTo>
                      <a:pt x="15" y="107"/>
                    </a:lnTo>
                    <a:lnTo>
                      <a:pt x="23" y="107"/>
                    </a:lnTo>
                    <a:lnTo>
                      <a:pt x="26" y="113"/>
                    </a:lnTo>
                    <a:lnTo>
                      <a:pt x="29" y="122"/>
                    </a:lnTo>
                    <a:lnTo>
                      <a:pt x="24" y="125"/>
                    </a:lnTo>
                    <a:lnTo>
                      <a:pt x="11" y="126"/>
                    </a:lnTo>
                    <a:lnTo>
                      <a:pt x="3" y="129"/>
                    </a:lnTo>
                    <a:lnTo>
                      <a:pt x="0" y="132"/>
                    </a:lnTo>
                    <a:lnTo>
                      <a:pt x="5" y="137"/>
                    </a:lnTo>
                    <a:lnTo>
                      <a:pt x="9" y="137"/>
                    </a:lnTo>
                    <a:lnTo>
                      <a:pt x="8" y="149"/>
                    </a:lnTo>
                    <a:lnTo>
                      <a:pt x="14" y="152"/>
                    </a:lnTo>
                    <a:lnTo>
                      <a:pt x="23" y="149"/>
                    </a:lnTo>
                    <a:lnTo>
                      <a:pt x="33" y="152"/>
                    </a:lnTo>
                    <a:lnTo>
                      <a:pt x="36" y="157"/>
                    </a:lnTo>
                    <a:lnTo>
                      <a:pt x="43" y="152"/>
                    </a:lnTo>
                    <a:lnTo>
                      <a:pt x="53" y="152"/>
                    </a:lnTo>
                    <a:lnTo>
                      <a:pt x="55" y="137"/>
                    </a:lnTo>
                    <a:lnTo>
                      <a:pt x="58" y="137"/>
                    </a:lnTo>
                    <a:lnTo>
                      <a:pt x="67" y="143"/>
                    </a:lnTo>
                    <a:lnTo>
                      <a:pt x="71" y="145"/>
                    </a:lnTo>
                    <a:lnTo>
                      <a:pt x="87" y="137"/>
                    </a:lnTo>
                    <a:lnTo>
                      <a:pt x="93" y="137"/>
                    </a:lnTo>
                    <a:lnTo>
                      <a:pt x="99" y="140"/>
                    </a:lnTo>
                    <a:lnTo>
                      <a:pt x="100" y="138"/>
                    </a:lnTo>
                    <a:lnTo>
                      <a:pt x="102" y="143"/>
                    </a:lnTo>
                    <a:lnTo>
                      <a:pt x="112" y="143"/>
                    </a:lnTo>
                    <a:lnTo>
                      <a:pt x="118" y="141"/>
                    </a:lnTo>
                    <a:lnTo>
                      <a:pt x="123" y="143"/>
                    </a:lnTo>
                    <a:lnTo>
                      <a:pt x="131" y="152"/>
                    </a:lnTo>
                    <a:lnTo>
                      <a:pt x="135" y="154"/>
                    </a:lnTo>
                    <a:lnTo>
                      <a:pt x="135" y="146"/>
                    </a:lnTo>
                    <a:lnTo>
                      <a:pt x="143" y="149"/>
                    </a:lnTo>
                    <a:lnTo>
                      <a:pt x="146" y="148"/>
                    </a:lnTo>
                    <a:lnTo>
                      <a:pt x="155" y="146"/>
                    </a:lnTo>
                    <a:lnTo>
                      <a:pt x="159" y="149"/>
                    </a:lnTo>
                    <a:lnTo>
                      <a:pt x="165" y="146"/>
                    </a:lnTo>
                    <a:lnTo>
                      <a:pt x="172" y="145"/>
                    </a:lnTo>
                    <a:lnTo>
                      <a:pt x="184" y="151"/>
                    </a:lnTo>
                    <a:lnTo>
                      <a:pt x="188" y="152"/>
                    </a:lnTo>
                    <a:lnTo>
                      <a:pt x="193" y="143"/>
                    </a:lnTo>
                    <a:lnTo>
                      <a:pt x="196" y="138"/>
                    </a:lnTo>
                    <a:lnTo>
                      <a:pt x="190" y="131"/>
                    </a:lnTo>
                    <a:lnTo>
                      <a:pt x="191" y="125"/>
                    </a:lnTo>
                    <a:lnTo>
                      <a:pt x="187" y="125"/>
                    </a:lnTo>
                    <a:lnTo>
                      <a:pt x="182" y="120"/>
                    </a:lnTo>
                    <a:lnTo>
                      <a:pt x="185" y="114"/>
                    </a:lnTo>
                    <a:lnTo>
                      <a:pt x="178" y="116"/>
                    </a:lnTo>
                    <a:lnTo>
                      <a:pt x="176" y="108"/>
                    </a:lnTo>
                    <a:lnTo>
                      <a:pt x="172" y="110"/>
                    </a:lnTo>
                    <a:lnTo>
                      <a:pt x="170" y="103"/>
                    </a:lnTo>
                    <a:lnTo>
                      <a:pt x="159" y="100"/>
                    </a:lnTo>
                    <a:lnTo>
                      <a:pt x="159" y="93"/>
                    </a:lnTo>
                    <a:lnTo>
                      <a:pt x="164" y="85"/>
                    </a:lnTo>
                    <a:lnTo>
                      <a:pt x="172" y="88"/>
                    </a:lnTo>
                    <a:lnTo>
                      <a:pt x="173" y="82"/>
                    </a:lnTo>
                    <a:lnTo>
                      <a:pt x="178" y="76"/>
                    </a:lnTo>
                    <a:lnTo>
                      <a:pt x="181" y="76"/>
                    </a:lnTo>
                    <a:lnTo>
                      <a:pt x="185" y="62"/>
                    </a:lnTo>
                    <a:lnTo>
                      <a:pt x="191" y="58"/>
                    </a:lnTo>
                    <a:lnTo>
                      <a:pt x="188" y="49"/>
                    </a:lnTo>
                    <a:lnTo>
                      <a:pt x="182" y="50"/>
                    </a:lnTo>
                    <a:lnTo>
                      <a:pt x="175" y="49"/>
                    </a:lnTo>
                    <a:lnTo>
                      <a:pt x="172" y="49"/>
                    </a:lnTo>
                    <a:lnTo>
                      <a:pt x="169" y="44"/>
                    </a:lnTo>
                    <a:lnTo>
                      <a:pt x="135" y="32"/>
                    </a:lnTo>
                    <a:lnTo>
                      <a:pt x="132" y="37"/>
                    </a:lnTo>
                    <a:lnTo>
                      <a:pt x="132" y="35"/>
                    </a:lnTo>
                    <a:lnTo>
                      <a:pt x="112" y="18"/>
                    </a:lnTo>
                    <a:lnTo>
                      <a:pt x="109" y="17"/>
                    </a:lnTo>
                    <a:lnTo>
                      <a:pt x="108" y="8"/>
                    </a:lnTo>
                    <a:lnTo>
                      <a:pt x="105" y="3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6" name="Freeform 3418">
                <a:extLst>
                  <a:ext uri="{FF2B5EF4-FFF2-40B4-BE49-F238E27FC236}">
                    <a16:creationId xmlns:a16="http://schemas.microsoft.com/office/drawing/2014/main" id="{EAA248AC-99DF-0D2F-CCF9-125455017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196"/>
                <a:ext cx="97" cy="78"/>
              </a:xfrm>
              <a:custGeom>
                <a:avLst/>
                <a:gdLst>
                  <a:gd name="T0" fmla="*/ 105 w 196"/>
                  <a:gd name="T1" fmla="*/ 3 h 157"/>
                  <a:gd name="T2" fmla="*/ 109 w 196"/>
                  <a:gd name="T3" fmla="*/ 17 h 157"/>
                  <a:gd name="T4" fmla="*/ 132 w 196"/>
                  <a:gd name="T5" fmla="*/ 35 h 157"/>
                  <a:gd name="T6" fmla="*/ 135 w 196"/>
                  <a:gd name="T7" fmla="*/ 32 h 157"/>
                  <a:gd name="T8" fmla="*/ 172 w 196"/>
                  <a:gd name="T9" fmla="*/ 49 h 157"/>
                  <a:gd name="T10" fmla="*/ 182 w 196"/>
                  <a:gd name="T11" fmla="*/ 50 h 157"/>
                  <a:gd name="T12" fmla="*/ 191 w 196"/>
                  <a:gd name="T13" fmla="*/ 58 h 157"/>
                  <a:gd name="T14" fmla="*/ 181 w 196"/>
                  <a:gd name="T15" fmla="*/ 76 h 157"/>
                  <a:gd name="T16" fmla="*/ 173 w 196"/>
                  <a:gd name="T17" fmla="*/ 82 h 157"/>
                  <a:gd name="T18" fmla="*/ 164 w 196"/>
                  <a:gd name="T19" fmla="*/ 85 h 157"/>
                  <a:gd name="T20" fmla="*/ 159 w 196"/>
                  <a:gd name="T21" fmla="*/ 100 h 157"/>
                  <a:gd name="T22" fmla="*/ 172 w 196"/>
                  <a:gd name="T23" fmla="*/ 110 h 157"/>
                  <a:gd name="T24" fmla="*/ 178 w 196"/>
                  <a:gd name="T25" fmla="*/ 116 h 157"/>
                  <a:gd name="T26" fmla="*/ 182 w 196"/>
                  <a:gd name="T27" fmla="*/ 120 h 157"/>
                  <a:gd name="T28" fmla="*/ 191 w 196"/>
                  <a:gd name="T29" fmla="*/ 125 h 157"/>
                  <a:gd name="T30" fmla="*/ 196 w 196"/>
                  <a:gd name="T31" fmla="*/ 138 h 157"/>
                  <a:gd name="T32" fmla="*/ 188 w 196"/>
                  <a:gd name="T33" fmla="*/ 152 h 157"/>
                  <a:gd name="T34" fmla="*/ 172 w 196"/>
                  <a:gd name="T35" fmla="*/ 145 h 157"/>
                  <a:gd name="T36" fmla="*/ 159 w 196"/>
                  <a:gd name="T37" fmla="*/ 149 h 157"/>
                  <a:gd name="T38" fmla="*/ 146 w 196"/>
                  <a:gd name="T39" fmla="*/ 148 h 157"/>
                  <a:gd name="T40" fmla="*/ 135 w 196"/>
                  <a:gd name="T41" fmla="*/ 146 h 157"/>
                  <a:gd name="T42" fmla="*/ 131 w 196"/>
                  <a:gd name="T43" fmla="*/ 152 h 157"/>
                  <a:gd name="T44" fmla="*/ 118 w 196"/>
                  <a:gd name="T45" fmla="*/ 141 h 157"/>
                  <a:gd name="T46" fmla="*/ 102 w 196"/>
                  <a:gd name="T47" fmla="*/ 143 h 157"/>
                  <a:gd name="T48" fmla="*/ 99 w 196"/>
                  <a:gd name="T49" fmla="*/ 140 h 157"/>
                  <a:gd name="T50" fmla="*/ 87 w 196"/>
                  <a:gd name="T51" fmla="*/ 137 h 157"/>
                  <a:gd name="T52" fmla="*/ 67 w 196"/>
                  <a:gd name="T53" fmla="*/ 143 h 157"/>
                  <a:gd name="T54" fmla="*/ 55 w 196"/>
                  <a:gd name="T55" fmla="*/ 137 h 157"/>
                  <a:gd name="T56" fmla="*/ 43 w 196"/>
                  <a:gd name="T57" fmla="*/ 152 h 157"/>
                  <a:gd name="T58" fmla="*/ 33 w 196"/>
                  <a:gd name="T59" fmla="*/ 152 h 157"/>
                  <a:gd name="T60" fmla="*/ 14 w 196"/>
                  <a:gd name="T61" fmla="*/ 152 h 157"/>
                  <a:gd name="T62" fmla="*/ 9 w 196"/>
                  <a:gd name="T63" fmla="*/ 137 h 157"/>
                  <a:gd name="T64" fmla="*/ 0 w 196"/>
                  <a:gd name="T65" fmla="*/ 132 h 157"/>
                  <a:gd name="T66" fmla="*/ 11 w 196"/>
                  <a:gd name="T67" fmla="*/ 126 h 157"/>
                  <a:gd name="T68" fmla="*/ 29 w 196"/>
                  <a:gd name="T69" fmla="*/ 122 h 157"/>
                  <a:gd name="T70" fmla="*/ 23 w 196"/>
                  <a:gd name="T71" fmla="*/ 107 h 157"/>
                  <a:gd name="T72" fmla="*/ 14 w 196"/>
                  <a:gd name="T73" fmla="*/ 100 h 157"/>
                  <a:gd name="T74" fmla="*/ 8 w 196"/>
                  <a:gd name="T75" fmla="*/ 82 h 157"/>
                  <a:gd name="T76" fmla="*/ 23 w 196"/>
                  <a:gd name="T77" fmla="*/ 76 h 157"/>
                  <a:gd name="T78" fmla="*/ 44 w 196"/>
                  <a:gd name="T79" fmla="*/ 62 h 157"/>
                  <a:gd name="T80" fmla="*/ 50 w 196"/>
                  <a:gd name="T81" fmla="*/ 44 h 157"/>
                  <a:gd name="T82" fmla="*/ 46 w 196"/>
                  <a:gd name="T83" fmla="*/ 23 h 157"/>
                  <a:gd name="T84" fmla="*/ 52 w 196"/>
                  <a:gd name="T85" fmla="*/ 9 h 157"/>
                  <a:gd name="T86" fmla="*/ 81 w 196"/>
                  <a:gd name="T87" fmla="*/ 5 h 157"/>
                  <a:gd name="T88" fmla="*/ 99 w 196"/>
                  <a:gd name="T89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6" h="157">
                    <a:moveTo>
                      <a:pt x="99" y="0"/>
                    </a:moveTo>
                    <a:lnTo>
                      <a:pt x="105" y="3"/>
                    </a:lnTo>
                    <a:lnTo>
                      <a:pt x="108" y="8"/>
                    </a:lnTo>
                    <a:lnTo>
                      <a:pt x="109" y="17"/>
                    </a:lnTo>
                    <a:lnTo>
                      <a:pt x="112" y="18"/>
                    </a:lnTo>
                    <a:lnTo>
                      <a:pt x="132" y="35"/>
                    </a:lnTo>
                    <a:lnTo>
                      <a:pt x="132" y="37"/>
                    </a:lnTo>
                    <a:lnTo>
                      <a:pt x="135" y="32"/>
                    </a:lnTo>
                    <a:lnTo>
                      <a:pt x="169" y="44"/>
                    </a:lnTo>
                    <a:lnTo>
                      <a:pt x="172" y="49"/>
                    </a:lnTo>
                    <a:lnTo>
                      <a:pt x="175" y="49"/>
                    </a:lnTo>
                    <a:lnTo>
                      <a:pt x="182" y="50"/>
                    </a:lnTo>
                    <a:lnTo>
                      <a:pt x="188" y="49"/>
                    </a:lnTo>
                    <a:lnTo>
                      <a:pt x="191" y="58"/>
                    </a:lnTo>
                    <a:lnTo>
                      <a:pt x="185" y="62"/>
                    </a:lnTo>
                    <a:lnTo>
                      <a:pt x="181" y="76"/>
                    </a:lnTo>
                    <a:lnTo>
                      <a:pt x="178" y="76"/>
                    </a:lnTo>
                    <a:lnTo>
                      <a:pt x="173" y="82"/>
                    </a:lnTo>
                    <a:lnTo>
                      <a:pt x="172" y="88"/>
                    </a:lnTo>
                    <a:lnTo>
                      <a:pt x="164" y="85"/>
                    </a:lnTo>
                    <a:lnTo>
                      <a:pt x="159" y="93"/>
                    </a:lnTo>
                    <a:lnTo>
                      <a:pt x="159" y="100"/>
                    </a:lnTo>
                    <a:lnTo>
                      <a:pt x="170" y="103"/>
                    </a:lnTo>
                    <a:lnTo>
                      <a:pt x="172" y="110"/>
                    </a:lnTo>
                    <a:lnTo>
                      <a:pt x="176" y="108"/>
                    </a:lnTo>
                    <a:lnTo>
                      <a:pt x="178" y="116"/>
                    </a:lnTo>
                    <a:lnTo>
                      <a:pt x="185" y="114"/>
                    </a:lnTo>
                    <a:lnTo>
                      <a:pt x="182" y="120"/>
                    </a:lnTo>
                    <a:lnTo>
                      <a:pt x="187" y="125"/>
                    </a:lnTo>
                    <a:lnTo>
                      <a:pt x="191" y="125"/>
                    </a:lnTo>
                    <a:lnTo>
                      <a:pt x="190" y="131"/>
                    </a:lnTo>
                    <a:lnTo>
                      <a:pt x="196" y="138"/>
                    </a:lnTo>
                    <a:lnTo>
                      <a:pt x="193" y="143"/>
                    </a:lnTo>
                    <a:lnTo>
                      <a:pt x="188" y="152"/>
                    </a:lnTo>
                    <a:lnTo>
                      <a:pt x="184" y="151"/>
                    </a:lnTo>
                    <a:lnTo>
                      <a:pt x="172" y="145"/>
                    </a:lnTo>
                    <a:lnTo>
                      <a:pt x="165" y="146"/>
                    </a:lnTo>
                    <a:lnTo>
                      <a:pt x="159" y="149"/>
                    </a:lnTo>
                    <a:lnTo>
                      <a:pt x="155" y="146"/>
                    </a:lnTo>
                    <a:lnTo>
                      <a:pt x="146" y="148"/>
                    </a:lnTo>
                    <a:lnTo>
                      <a:pt x="143" y="149"/>
                    </a:lnTo>
                    <a:lnTo>
                      <a:pt x="135" y="146"/>
                    </a:lnTo>
                    <a:lnTo>
                      <a:pt x="135" y="154"/>
                    </a:lnTo>
                    <a:lnTo>
                      <a:pt x="131" y="152"/>
                    </a:lnTo>
                    <a:lnTo>
                      <a:pt x="123" y="143"/>
                    </a:lnTo>
                    <a:lnTo>
                      <a:pt x="118" y="141"/>
                    </a:lnTo>
                    <a:lnTo>
                      <a:pt x="112" y="143"/>
                    </a:lnTo>
                    <a:lnTo>
                      <a:pt x="102" y="143"/>
                    </a:lnTo>
                    <a:lnTo>
                      <a:pt x="100" y="138"/>
                    </a:lnTo>
                    <a:lnTo>
                      <a:pt x="99" y="140"/>
                    </a:lnTo>
                    <a:lnTo>
                      <a:pt x="93" y="137"/>
                    </a:lnTo>
                    <a:lnTo>
                      <a:pt x="87" y="137"/>
                    </a:lnTo>
                    <a:lnTo>
                      <a:pt x="71" y="145"/>
                    </a:lnTo>
                    <a:lnTo>
                      <a:pt x="67" y="143"/>
                    </a:lnTo>
                    <a:lnTo>
                      <a:pt x="58" y="137"/>
                    </a:lnTo>
                    <a:lnTo>
                      <a:pt x="55" y="137"/>
                    </a:lnTo>
                    <a:lnTo>
                      <a:pt x="53" y="152"/>
                    </a:lnTo>
                    <a:lnTo>
                      <a:pt x="43" y="152"/>
                    </a:lnTo>
                    <a:lnTo>
                      <a:pt x="36" y="157"/>
                    </a:lnTo>
                    <a:lnTo>
                      <a:pt x="33" y="152"/>
                    </a:lnTo>
                    <a:lnTo>
                      <a:pt x="23" y="149"/>
                    </a:lnTo>
                    <a:lnTo>
                      <a:pt x="14" y="152"/>
                    </a:lnTo>
                    <a:lnTo>
                      <a:pt x="8" y="149"/>
                    </a:lnTo>
                    <a:lnTo>
                      <a:pt x="9" y="137"/>
                    </a:lnTo>
                    <a:lnTo>
                      <a:pt x="5" y="137"/>
                    </a:lnTo>
                    <a:lnTo>
                      <a:pt x="0" y="132"/>
                    </a:lnTo>
                    <a:lnTo>
                      <a:pt x="3" y="129"/>
                    </a:lnTo>
                    <a:lnTo>
                      <a:pt x="11" y="126"/>
                    </a:lnTo>
                    <a:lnTo>
                      <a:pt x="24" y="125"/>
                    </a:lnTo>
                    <a:lnTo>
                      <a:pt x="29" y="122"/>
                    </a:lnTo>
                    <a:lnTo>
                      <a:pt x="26" y="113"/>
                    </a:lnTo>
                    <a:lnTo>
                      <a:pt x="23" y="107"/>
                    </a:lnTo>
                    <a:lnTo>
                      <a:pt x="15" y="107"/>
                    </a:lnTo>
                    <a:lnTo>
                      <a:pt x="14" y="100"/>
                    </a:lnTo>
                    <a:lnTo>
                      <a:pt x="9" y="99"/>
                    </a:lnTo>
                    <a:lnTo>
                      <a:pt x="8" y="82"/>
                    </a:lnTo>
                    <a:lnTo>
                      <a:pt x="14" y="73"/>
                    </a:lnTo>
                    <a:lnTo>
                      <a:pt x="23" y="76"/>
                    </a:lnTo>
                    <a:lnTo>
                      <a:pt x="30" y="75"/>
                    </a:lnTo>
                    <a:lnTo>
                      <a:pt x="44" y="62"/>
                    </a:lnTo>
                    <a:lnTo>
                      <a:pt x="43" y="44"/>
                    </a:lnTo>
                    <a:lnTo>
                      <a:pt x="50" y="44"/>
                    </a:lnTo>
                    <a:lnTo>
                      <a:pt x="47" y="34"/>
                    </a:lnTo>
                    <a:lnTo>
                      <a:pt x="46" y="23"/>
                    </a:lnTo>
                    <a:lnTo>
                      <a:pt x="56" y="17"/>
                    </a:lnTo>
                    <a:lnTo>
                      <a:pt x="52" y="9"/>
                    </a:lnTo>
                    <a:lnTo>
                      <a:pt x="76" y="9"/>
                    </a:lnTo>
                    <a:lnTo>
                      <a:pt x="81" y="5"/>
                    </a:lnTo>
                    <a:lnTo>
                      <a:pt x="91" y="3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7" name="Freeform 3419">
                <a:extLst>
                  <a:ext uri="{FF2B5EF4-FFF2-40B4-BE49-F238E27FC236}">
                    <a16:creationId xmlns:a16="http://schemas.microsoft.com/office/drawing/2014/main" id="{7106C532-94CD-758E-926F-B045242C7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196"/>
                <a:ext cx="97" cy="78"/>
              </a:xfrm>
              <a:custGeom>
                <a:avLst/>
                <a:gdLst>
                  <a:gd name="T0" fmla="*/ 105 w 196"/>
                  <a:gd name="T1" fmla="*/ 3 h 157"/>
                  <a:gd name="T2" fmla="*/ 109 w 196"/>
                  <a:gd name="T3" fmla="*/ 17 h 157"/>
                  <a:gd name="T4" fmla="*/ 132 w 196"/>
                  <a:gd name="T5" fmla="*/ 35 h 157"/>
                  <a:gd name="T6" fmla="*/ 135 w 196"/>
                  <a:gd name="T7" fmla="*/ 32 h 157"/>
                  <a:gd name="T8" fmla="*/ 172 w 196"/>
                  <a:gd name="T9" fmla="*/ 49 h 157"/>
                  <a:gd name="T10" fmla="*/ 182 w 196"/>
                  <a:gd name="T11" fmla="*/ 50 h 157"/>
                  <a:gd name="T12" fmla="*/ 191 w 196"/>
                  <a:gd name="T13" fmla="*/ 58 h 157"/>
                  <a:gd name="T14" fmla="*/ 181 w 196"/>
                  <a:gd name="T15" fmla="*/ 76 h 157"/>
                  <a:gd name="T16" fmla="*/ 173 w 196"/>
                  <a:gd name="T17" fmla="*/ 82 h 157"/>
                  <a:gd name="T18" fmla="*/ 164 w 196"/>
                  <a:gd name="T19" fmla="*/ 85 h 157"/>
                  <a:gd name="T20" fmla="*/ 159 w 196"/>
                  <a:gd name="T21" fmla="*/ 100 h 157"/>
                  <a:gd name="T22" fmla="*/ 172 w 196"/>
                  <a:gd name="T23" fmla="*/ 110 h 157"/>
                  <a:gd name="T24" fmla="*/ 178 w 196"/>
                  <a:gd name="T25" fmla="*/ 116 h 157"/>
                  <a:gd name="T26" fmla="*/ 182 w 196"/>
                  <a:gd name="T27" fmla="*/ 120 h 157"/>
                  <a:gd name="T28" fmla="*/ 191 w 196"/>
                  <a:gd name="T29" fmla="*/ 125 h 157"/>
                  <a:gd name="T30" fmla="*/ 196 w 196"/>
                  <a:gd name="T31" fmla="*/ 138 h 157"/>
                  <a:gd name="T32" fmla="*/ 188 w 196"/>
                  <a:gd name="T33" fmla="*/ 152 h 157"/>
                  <a:gd name="T34" fmla="*/ 172 w 196"/>
                  <a:gd name="T35" fmla="*/ 145 h 157"/>
                  <a:gd name="T36" fmla="*/ 159 w 196"/>
                  <a:gd name="T37" fmla="*/ 149 h 157"/>
                  <a:gd name="T38" fmla="*/ 146 w 196"/>
                  <a:gd name="T39" fmla="*/ 148 h 157"/>
                  <a:gd name="T40" fmla="*/ 135 w 196"/>
                  <a:gd name="T41" fmla="*/ 146 h 157"/>
                  <a:gd name="T42" fmla="*/ 131 w 196"/>
                  <a:gd name="T43" fmla="*/ 152 h 157"/>
                  <a:gd name="T44" fmla="*/ 118 w 196"/>
                  <a:gd name="T45" fmla="*/ 141 h 157"/>
                  <a:gd name="T46" fmla="*/ 102 w 196"/>
                  <a:gd name="T47" fmla="*/ 143 h 157"/>
                  <a:gd name="T48" fmla="*/ 99 w 196"/>
                  <a:gd name="T49" fmla="*/ 140 h 157"/>
                  <a:gd name="T50" fmla="*/ 87 w 196"/>
                  <a:gd name="T51" fmla="*/ 137 h 157"/>
                  <a:gd name="T52" fmla="*/ 67 w 196"/>
                  <a:gd name="T53" fmla="*/ 143 h 157"/>
                  <a:gd name="T54" fmla="*/ 55 w 196"/>
                  <a:gd name="T55" fmla="*/ 137 h 157"/>
                  <a:gd name="T56" fmla="*/ 43 w 196"/>
                  <a:gd name="T57" fmla="*/ 152 h 157"/>
                  <a:gd name="T58" fmla="*/ 33 w 196"/>
                  <a:gd name="T59" fmla="*/ 152 h 157"/>
                  <a:gd name="T60" fmla="*/ 14 w 196"/>
                  <a:gd name="T61" fmla="*/ 152 h 157"/>
                  <a:gd name="T62" fmla="*/ 9 w 196"/>
                  <a:gd name="T63" fmla="*/ 137 h 157"/>
                  <a:gd name="T64" fmla="*/ 0 w 196"/>
                  <a:gd name="T65" fmla="*/ 132 h 157"/>
                  <a:gd name="T66" fmla="*/ 11 w 196"/>
                  <a:gd name="T67" fmla="*/ 126 h 157"/>
                  <a:gd name="T68" fmla="*/ 29 w 196"/>
                  <a:gd name="T69" fmla="*/ 122 h 157"/>
                  <a:gd name="T70" fmla="*/ 23 w 196"/>
                  <a:gd name="T71" fmla="*/ 107 h 157"/>
                  <a:gd name="T72" fmla="*/ 14 w 196"/>
                  <a:gd name="T73" fmla="*/ 100 h 157"/>
                  <a:gd name="T74" fmla="*/ 8 w 196"/>
                  <a:gd name="T75" fmla="*/ 82 h 157"/>
                  <a:gd name="T76" fmla="*/ 23 w 196"/>
                  <a:gd name="T77" fmla="*/ 76 h 157"/>
                  <a:gd name="T78" fmla="*/ 44 w 196"/>
                  <a:gd name="T79" fmla="*/ 62 h 157"/>
                  <a:gd name="T80" fmla="*/ 50 w 196"/>
                  <a:gd name="T81" fmla="*/ 44 h 157"/>
                  <a:gd name="T82" fmla="*/ 46 w 196"/>
                  <a:gd name="T83" fmla="*/ 23 h 157"/>
                  <a:gd name="T84" fmla="*/ 52 w 196"/>
                  <a:gd name="T85" fmla="*/ 9 h 157"/>
                  <a:gd name="T86" fmla="*/ 81 w 196"/>
                  <a:gd name="T87" fmla="*/ 5 h 157"/>
                  <a:gd name="T88" fmla="*/ 99 w 196"/>
                  <a:gd name="T89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6" h="157">
                    <a:moveTo>
                      <a:pt x="99" y="0"/>
                    </a:moveTo>
                    <a:lnTo>
                      <a:pt x="105" y="3"/>
                    </a:lnTo>
                    <a:lnTo>
                      <a:pt x="108" y="8"/>
                    </a:lnTo>
                    <a:lnTo>
                      <a:pt x="109" y="17"/>
                    </a:lnTo>
                    <a:lnTo>
                      <a:pt x="112" y="18"/>
                    </a:lnTo>
                    <a:lnTo>
                      <a:pt x="132" y="35"/>
                    </a:lnTo>
                    <a:lnTo>
                      <a:pt x="132" y="37"/>
                    </a:lnTo>
                    <a:lnTo>
                      <a:pt x="135" y="32"/>
                    </a:lnTo>
                    <a:lnTo>
                      <a:pt x="169" y="44"/>
                    </a:lnTo>
                    <a:lnTo>
                      <a:pt x="172" y="49"/>
                    </a:lnTo>
                    <a:lnTo>
                      <a:pt x="175" y="49"/>
                    </a:lnTo>
                    <a:lnTo>
                      <a:pt x="182" y="50"/>
                    </a:lnTo>
                    <a:lnTo>
                      <a:pt x="188" y="49"/>
                    </a:lnTo>
                    <a:lnTo>
                      <a:pt x="191" y="58"/>
                    </a:lnTo>
                    <a:lnTo>
                      <a:pt x="185" y="62"/>
                    </a:lnTo>
                    <a:lnTo>
                      <a:pt x="181" y="76"/>
                    </a:lnTo>
                    <a:lnTo>
                      <a:pt x="178" y="76"/>
                    </a:lnTo>
                    <a:lnTo>
                      <a:pt x="173" y="82"/>
                    </a:lnTo>
                    <a:lnTo>
                      <a:pt x="172" y="88"/>
                    </a:lnTo>
                    <a:lnTo>
                      <a:pt x="164" y="85"/>
                    </a:lnTo>
                    <a:lnTo>
                      <a:pt x="159" y="93"/>
                    </a:lnTo>
                    <a:lnTo>
                      <a:pt x="159" y="100"/>
                    </a:lnTo>
                    <a:lnTo>
                      <a:pt x="170" y="103"/>
                    </a:lnTo>
                    <a:lnTo>
                      <a:pt x="172" y="110"/>
                    </a:lnTo>
                    <a:lnTo>
                      <a:pt x="176" y="108"/>
                    </a:lnTo>
                    <a:lnTo>
                      <a:pt x="178" y="116"/>
                    </a:lnTo>
                    <a:lnTo>
                      <a:pt x="185" y="114"/>
                    </a:lnTo>
                    <a:lnTo>
                      <a:pt x="182" y="120"/>
                    </a:lnTo>
                    <a:lnTo>
                      <a:pt x="187" y="125"/>
                    </a:lnTo>
                    <a:lnTo>
                      <a:pt x="191" y="125"/>
                    </a:lnTo>
                    <a:lnTo>
                      <a:pt x="190" y="131"/>
                    </a:lnTo>
                    <a:lnTo>
                      <a:pt x="196" y="138"/>
                    </a:lnTo>
                    <a:lnTo>
                      <a:pt x="193" y="143"/>
                    </a:lnTo>
                    <a:lnTo>
                      <a:pt x="188" y="152"/>
                    </a:lnTo>
                    <a:lnTo>
                      <a:pt x="184" y="151"/>
                    </a:lnTo>
                    <a:lnTo>
                      <a:pt x="172" y="145"/>
                    </a:lnTo>
                    <a:lnTo>
                      <a:pt x="165" y="146"/>
                    </a:lnTo>
                    <a:lnTo>
                      <a:pt x="159" y="149"/>
                    </a:lnTo>
                    <a:lnTo>
                      <a:pt x="155" y="146"/>
                    </a:lnTo>
                    <a:lnTo>
                      <a:pt x="146" y="148"/>
                    </a:lnTo>
                    <a:lnTo>
                      <a:pt x="143" y="149"/>
                    </a:lnTo>
                    <a:lnTo>
                      <a:pt x="135" y="146"/>
                    </a:lnTo>
                    <a:lnTo>
                      <a:pt x="135" y="154"/>
                    </a:lnTo>
                    <a:lnTo>
                      <a:pt x="131" y="152"/>
                    </a:lnTo>
                    <a:lnTo>
                      <a:pt x="123" y="143"/>
                    </a:lnTo>
                    <a:lnTo>
                      <a:pt x="118" y="141"/>
                    </a:lnTo>
                    <a:lnTo>
                      <a:pt x="112" y="143"/>
                    </a:lnTo>
                    <a:lnTo>
                      <a:pt x="102" y="143"/>
                    </a:lnTo>
                    <a:lnTo>
                      <a:pt x="100" y="138"/>
                    </a:lnTo>
                    <a:lnTo>
                      <a:pt x="99" y="140"/>
                    </a:lnTo>
                    <a:lnTo>
                      <a:pt x="93" y="137"/>
                    </a:lnTo>
                    <a:lnTo>
                      <a:pt x="87" y="137"/>
                    </a:lnTo>
                    <a:lnTo>
                      <a:pt x="71" y="145"/>
                    </a:lnTo>
                    <a:lnTo>
                      <a:pt x="67" y="143"/>
                    </a:lnTo>
                    <a:lnTo>
                      <a:pt x="58" y="137"/>
                    </a:lnTo>
                    <a:lnTo>
                      <a:pt x="55" y="137"/>
                    </a:lnTo>
                    <a:lnTo>
                      <a:pt x="53" y="152"/>
                    </a:lnTo>
                    <a:lnTo>
                      <a:pt x="43" y="152"/>
                    </a:lnTo>
                    <a:lnTo>
                      <a:pt x="36" y="157"/>
                    </a:lnTo>
                    <a:lnTo>
                      <a:pt x="33" y="152"/>
                    </a:lnTo>
                    <a:lnTo>
                      <a:pt x="23" y="149"/>
                    </a:lnTo>
                    <a:lnTo>
                      <a:pt x="14" y="152"/>
                    </a:lnTo>
                    <a:lnTo>
                      <a:pt x="8" y="149"/>
                    </a:lnTo>
                    <a:lnTo>
                      <a:pt x="9" y="137"/>
                    </a:lnTo>
                    <a:lnTo>
                      <a:pt x="5" y="137"/>
                    </a:lnTo>
                    <a:lnTo>
                      <a:pt x="0" y="132"/>
                    </a:lnTo>
                    <a:lnTo>
                      <a:pt x="3" y="129"/>
                    </a:lnTo>
                    <a:lnTo>
                      <a:pt x="11" y="126"/>
                    </a:lnTo>
                    <a:lnTo>
                      <a:pt x="24" y="125"/>
                    </a:lnTo>
                    <a:lnTo>
                      <a:pt x="29" y="122"/>
                    </a:lnTo>
                    <a:lnTo>
                      <a:pt x="26" y="113"/>
                    </a:lnTo>
                    <a:lnTo>
                      <a:pt x="23" y="107"/>
                    </a:lnTo>
                    <a:lnTo>
                      <a:pt x="15" y="107"/>
                    </a:lnTo>
                    <a:lnTo>
                      <a:pt x="14" y="100"/>
                    </a:lnTo>
                    <a:lnTo>
                      <a:pt x="9" y="99"/>
                    </a:lnTo>
                    <a:lnTo>
                      <a:pt x="8" y="82"/>
                    </a:lnTo>
                    <a:lnTo>
                      <a:pt x="14" y="73"/>
                    </a:lnTo>
                    <a:lnTo>
                      <a:pt x="23" y="76"/>
                    </a:lnTo>
                    <a:lnTo>
                      <a:pt x="30" y="75"/>
                    </a:lnTo>
                    <a:lnTo>
                      <a:pt x="44" y="62"/>
                    </a:lnTo>
                    <a:lnTo>
                      <a:pt x="43" y="44"/>
                    </a:lnTo>
                    <a:lnTo>
                      <a:pt x="50" y="44"/>
                    </a:lnTo>
                    <a:lnTo>
                      <a:pt x="47" y="34"/>
                    </a:lnTo>
                    <a:lnTo>
                      <a:pt x="46" y="23"/>
                    </a:lnTo>
                    <a:lnTo>
                      <a:pt x="56" y="17"/>
                    </a:lnTo>
                    <a:lnTo>
                      <a:pt x="52" y="9"/>
                    </a:lnTo>
                    <a:lnTo>
                      <a:pt x="76" y="9"/>
                    </a:lnTo>
                    <a:lnTo>
                      <a:pt x="81" y="5"/>
                    </a:lnTo>
                    <a:lnTo>
                      <a:pt x="91" y="3"/>
                    </a:lnTo>
                    <a:lnTo>
                      <a:pt x="9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8" name="Freeform 3420">
                <a:extLst>
                  <a:ext uri="{FF2B5EF4-FFF2-40B4-BE49-F238E27FC236}">
                    <a16:creationId xmlns:a16="http://schemas.microsoft.com/office/drawing/2014/main" id="{1EADEA96-F61B-4515-8130-07E2853C5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192"/>
                <a:ext cx="70" cy="47"/>
              </a:xfrm>
              <a:custGeom>
                <a:avLst/>
                <a:gdLst>
                  <a:gd name="T0" fmla="*/ 94 w 139"/>
                  <a:gd name="T1" fmla="*/ 8 h 96"/>
                  <a:gd name="T2" fmla="*/ 91 w 139"/>
                  <a:gd name="T3" fmla="*/ 9 h 96"/>
                  <a:gd name="T4" fmla="*/ 83 w 139"/>
                  <a:gd name="T5" fmla="*/ 6 h 96"/>
                  <a:gd name="T6" fmla="*/ 82 w 139"/>
                  <a:gd name="T7" fmla="*/ 20 h 96"/>
                  <a:gd name="T8" fmla="*/ 60 w 139"/>
                  <a:gd name="T9" fmla="*/ 21 h 96"/>
                  <a:gd name="T10" fmla="*/ 54 w 139"/>
                  <a:gd name="T11" fmla="*/ 32 h 96"/>
                  <a:gd name="T12" fmla="*/ 51 w 139"/>
                  <a:gd name="T13" fmla="*/ 23 h 96"/>
                  <a:gd name="T14" fmla="*/ 47 w 139"/>
                  <a:gd name="T15" fmla="*/ 27 h 96"/>
                  <a:gd name="T16" fmla="*/ 42 w 139"/>
                  <a:gd name="T17" fmla="*/ 27 h 96"/>
                  <a:gd name="T18" fmla="*/ 39 w 139"/>
                  <a:gd name="T19" fmla="*/ 30 h 96"/>
                  <a:gd name="T20" fmla="*/ 33 w 139"/>
                  <a:gd name="T21" fmla="*/ 29 h 96"/>
                  <a:gd name="T22" fmla="*/ 28 w 139"/>
                  <a:gd name="T23" fmla="*/ 32 h 96"/>
                  <a:gd name="T24" fmla="*/ 22 w 139"/>
                  <a:gd name="T25" fmla="*/ 40 h 96"/>
                  <a:gd name="T26" fmla="*/ 22 w 139"/>
                  <a:gd name="T27" fmla="*/ 46 h 96"/>
                  <a:gd name="T28" fmla="*/ 18 w 139"/>
                  <a:gd name="T29" fmla="*/ 56 h 96"/>
                  <a:gd name="T30" fmla="*/ 13 w 139"/>
                  <a:gd name="T31" fmla="*/ 61 h 96"/>
                  <a:gd name="T32" fmla="*/ 12 w 139"/>
                  <a:gd name="T33" fmla="*/ 73 h 96"/>
                  <a:gd name="T34" fmla="*/ 6 w 139"/>
                  <a:gd name="T35" fmla="*/ 79 h 96"/>
                  <a:gd name="T36" fmla="*/ 0 w 139"/>
                  <a:gd name="T37" fmla="*/ 79 h 96"/>
                  <a:gd name="T38" fmla="*/ 1 w 139"/>
                  <a:gd name="T39" fmla="*/ 94 h 96"/>
                  <a:gd name="T40" fmla="*/ 12 w 139"/>
                  <a:gd name="T41" fmla="*/ 96 h 96"/>
                  <a:gd name="T42" fmla="*/ 18 w 139"/>
                  <a:gd name="T43" fmla="*/ 90 h 96"/>
                  <a:gd name="T44" fmla="*/ 22 w 139"/>
                  <a:gd name="T45" fmla="*/ 85 h 96"/>
                  <a:gd name="T46" fmla="*/ 30 w 139"/>
                  <a:gd name="T47" fmla="*/ 73 h 96"/>
                  <a:gd name="T48" fmla="*/ 41 w 139"/>
                  <a:gd name="T49" fmla="*/ 71 h 96"/>
                  <a:gd name="T50" fmla="*/ 47 w 139"/>
                  <a:gd name="T51" fmla="*/ 73 h 96"/>
                  <a:gd name="T52" fmla="*/ 51 w 139"/>
                  <a:gd name="T53" fmla="*/ 79 h 96"/>
                  <a:gd name="T54" fmla="*/ 60 w 139"/>
                  <a:gd name="T55" fmla="*/ 79 h 96"/>
                  <a:gd name="T56" fmla="*/ 66 w 139"/>
                  <a:gd name="T57" fmla="*/ 73 h 96"/>
                  <a:gd name="T58" fmla="*/ 69 w 139"/>
                  <a:gd name="T59" fmla="*/ 78 h 96"/>
                  <a:gd name="T60" fmla="*/ 77 w 139"/>
                  <a:gd name="T61" fmla="*/ 81 h 96"/>
                  <a:gd name="T62" fmla="*/ 79 w 139"/>
                  <a:gd name="T63" fmla="*/ 85 h 96"/>
                  <a:gd name="T64" fmla="*/ 79 w 139"/>
                  <a:gd name="T65" fmla="*/ 85 h 96"/>
                  <a:gd name="T66" fmla="*/ 82 w 139"/>
                  <a:gd name="T67" fmla="*/ 85 h 96"/>
                  <a:gd name="T68" fmla="*/ 88 w 139"/>
                  <a:gd name="T69" fmla="*/ 88 h 96"/>
                  <a:gd name="T70" fmla="*/ 91 w 139"/>
                  <a:gd name="T71" fmla="*/ 91 h 96"/>
                  <a:gd name="T72" fmla="*/ 97 w 139"/>
                  <a:gd name="T73" fmla="*/ 82 h 96"/>
                  <a:gd name="T74" fmla="*/ 106 w 139"/>
                  <a:gd name="T75" fmla="*/ 85 h 96"/>
                  <a:gd name="T76" fmla="*/ 113 w 139"/>
                  <a:gd name="T77" fmla="*/ 84 h 96"/>
                  <a:gd name="T78" fmla="*/ 127 w 139"/>
                  <a:gd name="T79" fmla="*/ 71 h 96"/>
                  <a:gd name="T80" fmla="*/ 126 w 139"/>
                  <a:gd name="T81" fmla="*/ 53 h 96"/>
                  <a:gd name="T82" fmla="*/ 133 w 139"/>
                  <a:gd name="T83" fmla="*/ 53 h 96"/>
                  <a:gd name="T84" fmla="*/ 130 w 139"/>
                  <a:gd name="T85" fmla="*/ 43 h 96"/>
                  <a:gd name="T86" fmla="*/ 129 w 139"/>
                  <a:gd name="T87" fmla="*/ 32 h 96"/>
                  <a:gd name="T88" fmla="*/ 139 w 139"/>
                  <a:gd name="T89" fmla="*/ 26 h 96"/>
                  <a:gd name="T90" fmla="*/ 133 w 139"/>
                  <a:gd name="T91" fmla="*/ 14 h 96"/>
                  <a:gd name="T92" fmla="*/ 127 w 139"/>
                  <a:gd name="T93" fmla="*/ 9 h 96"/>
                  <a:gd name="T94" fmla="*/ 126 w 139"/>
                  <a:gd name="T95" fmla="*/ 12 h 96"/>
                  <a:gd name="T96" fmla="*/ 112 w 139"/>
                  <a:gd name="T97" fmla="*/ 9 h 96"/>
                  <a:gd name="T98" fmla="*/ 109 w 139"/>
                  <a:gd name="T99" fmla="*/ 3 h 96"/>
                  <a:gd name="T100" fmla="*/ 104 w 139"/>
                  <a:gd name="T101" fmla="*/ 0 h 96"/>
                  <a:gd name="T102" fmla="*/ 101 w 139"/>
                  <a:gd name="T103" fmla="*/ 9 h 96"/>
                  <a:gd name="T104" fmla="*/ 103 w 139"/>
                  <a:gd name="T105" fmla="*/ 12 h 96"/>
                  <a:gd name="T106" fmla="*/ 94 w 139"/>
                  <a:gd name="T107" fmla="*/ 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9" h="96">
                    <a:moveTo>
                      <a:pt x="94" y="8"/>
                    </a:moveTo>
                    <a:lnTo>
                      <a:pt x="91" y="9"/>
                    </a:lnTo>
                    <a:lnTo>
                      <a:pt x="83" y="6"/>
                    </a:lnTo>
                    <a:lnTo>
                      <a:pt x="82" y="20"/>
                    </a:lnTo>
                    <a:lnTo>
                      <a:pt x="60" y="21"/>
                    </a:lnTo>
                    <a:lnTo>
                      <a:pt x="54" y="32"/>
                    </a:lnTo>
                    <a:lnTo>
                      <a:pt x="51" y="23"/>
                    </a:lnTo>
                    <a:lnTo>
                      <a:pt x="47" y="27"/>
                    </a:lnTo>
                    <a:lnTo>
                      <a:pt x="42" y="27"/>
                    </a:lnTo>
                    <a:lnTo>
                      <a:pt x="39" y="30"/>
                    </a:lnTo>
                    <a:lnTo>
                      <a:pt x="33" y="29"/>
                    </a:lnTo>
                    <a:lnTo>
                      <a:pt x="28" y="32"/>
                    </a:lnTo>
                    <a:lnTo>
                      <a:pt x="22" y="40"/>
                    </a:lnTo>
                    <a:lnTo>
                      <a:pt x="22" y="46"/>
                    </a:lnTo>
                    <a:lnTo>
                      <a:pt x="18" y="56"/>
                    </a:lnTo>
                    <a:lnTo>
                      <a:pt x="13" y="61"/>
                    </a:lnTo>
                    <a:lnTo>
                      <a:pt x="12" y="73"/>
                    </a:lnTo>
                    <a:lnTo>
                      <a:pt x="6" y="79"/>
                    </a:lnTo>
                    <a:lnTo>
                      <a:pt x="0" y="79"/>
                    </a:lnTo>
                    <a:lnTo>
                      <a:pt x="1" y="94"/>
                    </a:lnTo>
                    <a:lnTo>
                      <a:pt x="12" y="96"/>
                    </a:lnTo>
                    <a:lnTo>
                      <a:pt x="18" y="90"/>
                    </a:lnTo>
                    <a:lnTo>
                      <a:pt x="22" y="85"/>
                    </a:lnTo>
                    <a:lnTo>
                      <a:pt x="30" y="73"/>
                    </a:lnTo>
                    <a:lnTo>
                      <a:pt x="41" y="71"/>
                    </a:lnTo>
                    <a:lnTo>
                      <a:pt x="47" y="73"/>
                    </a:lnTo>
                    <a:lnTo>
                      <a:pt x="51" y="79"/>
                    </a:lnTo>
                    <a:lnTo>
                      <a:pt x="60" y="79"/>
                    </a:lnTo>
                    <a:lnTo>
                      <a:pt x="66" y="73"/>
                    </a:lnTo>
                    <a:lnTo>
                      <a:pt x="69" y="78"/>
                    </a:lnTo>
                    <a:lnTo>
                      <a:pt x="77" y="81"/>
                    </a:lnTo>
                    <a:lnTo>
                      <a:pt x="79" y="85"/>
                    </a:lnTo>
                    <a:lnTo>
                      <a:pt x="79" y="85"/>
                    </a:lnTo>
                    <a:lnTo>
                      <a:pt x="82" y="85"/>
                    </a:lnTo>
                    <a:lnTo>
                      <a:pt x="88" y="88"/>
                    </a:lnTo>
                    <a:lnTo>
                      <a:pt x="91" y="91"/>
                    </a:lnTo>
                    <a:lnTo>
                      <a:pt x="97" y="82"/>
                    </a:lnTo>
                    <a:lnTo>
                      <a:pt x="106" y="85"/>
                    </a:lnTo>
                    <a:lnTo>
                      <a:pt x="113" y="84"/>
                    </a:lnTo>
                    <a:lnTo>
                      <a:pt x="127" y="71"/>
                    </a:lnTo>
                    <a:lnTo>
                      <a:pt x="126" y="53"/>
                    </a:lnTo>
                    <a:lnTo>
                      <a:pt x="133" y="53"/>
                    </a:lnTo>
                    <a:lnTo>
                      <a:pt x="130" y="43"/>
                    </a:lnTo>
                    <a:lnTo>
                      <a:pt x="129" y="32"/>
                    </a:lnTo>
                    <a:lnTo>
                      <a:pt x="139" y="26"/>
                    </a:lnTo>
                    <a:lnTo>
                      <a:pt x="133" y="14"/>
                    </a:lnTo>
                    <a:lnTo>
                      <a:pt x="127" y="9"/>
                    </a:lnTo>
                    <a:lnTo>
                      <a:pt x="126" y="12"/>
                    </a:lnTo>
                    <a:lnTo>
                      <a:pt x="112" y="9"/>
                    </a:lnTo>
                    <a:lnTo>
                      <a:pt x="109" y="3"/>
                    </a:lnTo>
                    <a:lnTo>
                      <a:pt x="104" y="0"/>
                    </a:lnTo>
                    <a:lnTo>
                      <a:pt x="101" y="9"/>
                    </a:lnTo>
                    <a:lnTo>
                      <a:pt x="103" y="12"/>
                    </a:lnTo>
                    <a:lnTo>
                      <a:pt x="94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3" name="Group 3622">
              <a:extLst>
                <a:ext uri="{FF2B5EF4-FFF2-40B4-BE49-F238E27FC236}">
                  <a16:creationId xmlns:a16="http://schemas.microsoft.com/office/drawing/2014/main" id="{9CDD90EF-AEF9-91D3-9328-F5011B5084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9" y="1192"/>
              <a:ext cx="1398" cy="1576"/>
              <a:chOff x="3069" y="1192"/>
              <a:chExt cx="1398" cy="1576"/>
            </a:xfrm>
          </p:grpSpPr>
          <p:sp>
            <p:nvSpPr>
              <p:cNvPr id="3379" name="Freeform 3422">
                <a:extLst>
                  <a:ext uri="{FF2B5EF4-FFF2-40B4-BE49-F238E27FC236}">
                    <a16:creationId xmlns:a16="http://schemas.microsoft.com/office/drawing/2014/main" id="{DABAB0FC-3AB6-755A-F13E-4D0EE9C16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192"/>
                <a:ext cx="70" cy="47"/>
              </a:xfrm>
              <a:custGeom>
                <a:avLst/>
                <a:gdLst>
                  <a:gd name="T0" fmla="*/ 94 w 139"/>
                  <a:gd name="T1" fmla="*/ 8 h 96"/>
                  <a:gd name="T2" fmla="*/ 103 w 139"/>
                  <a:gd name="T3" fmla="*/ 12 h 96"/>
                  <a:gd name="T4" fmla="*/ 101 w 139"/>
                  <a:gd name="T5" fmla="*/ 9 h 96"/>
                  <a:gd name="T6" fmla="*/ 104 w 139"/>
                  <a:gd name="T7" fmla="*/ 0 h 96"/>
                  <a:gd name="T8" fmla="*/ 109 w 139"/>
                  <a:gd name="T9" fmla="*/ 3 h 96"/>
                  <a:gd name="T10" fmla="*/ 112 w 139"/>
                  <a:gd name="T11" fmla="*/ 9 h 96"/>
                  <a:gd name="T12" fmla="*/ 126 w 139"/>
                  <a:gd name="T13" fmla="*/ 12 h 96"/>
                  <a:gd name="T14" fmla="*/ 127 w 139"/>
                  <a:gd name="T15" fmla="*/ 9 h 96"/>
                  <a:gd name="T16" fmla="*/ 133 w 139"/>
                  <a:gd name="T17" fmla="*/ 14 h 96"/>
                  <a:gd name="T18" fmla="*/ 139 w 139"/>
                  <a:gd name="T19" fmla="*/ 26 h 96"/>
                  <a:gd name="T20" fmla="*/ 129 w 139"/>
                  <a:gd name="T21" fmla="*/ 32 h 96"/>
                  <a:gd name="T22" fmla="*/ 130 w 139"/>
                  <a:gd name="T23" fmla="*/ 43 h 96"/>
                  <a:gd name="T24" fmla="*/ 133 w 139"/>
                  <a:gd name="T25" fmla="*/ 53 h 96"/>
                  <a:gd name="T26" fmla="*/ 126 w 139"/>
                  <a:gd name="T27" fmla="*/ 53 h 96"/>
                  <a:gd name="T28" fmla="*/ 127 w 139"/>
                  <a:gd name="T29" fmla="*/ 71 h 96"/>
                  <a:gd name="T30" fmla="*/ 113 w 139"/>
                  <a:gd name="T31" fmla="*/ 84 h 96"/>
                  <a:gd name="T32" fmla="*/ 106 w 139"/>
                  <a:gd name="T33" fmla="*/ 85 h 96"/>
                  <a:gd name="T34" fmla="*/ 97 w 139"/>
                  <a:gd name="T35" fmla="*/ 82 h 96"/>
                  <a:gd name="T36" fmla="*/ 91 w 139"/>
                  <a:gd name="T37" fmla="*/ 91 h 96"/>
                  <a:gd name="T38" fmla="*/ 88 w 139"/>
                  <a:gd name="T39" fmla="*/ 88 h 96"/>
                  <a:gd name="T40" fmla="*/ 82 w 139"/>
                  <a:gd name="T41" fmla="*/ 85 h 96"/>
                  <a:gd name="T42" fmla="*/ 79 w 139"/>
                  <a:gd name="T43" fmla="*/ 85 h 96"/>
                  <a:gd name="T44" fmla="*/ 79 w 139"/>
                  <a:gd name="T45" fmla="*/ 85 h 96"/>
                  <a:gd name="T46" fmla="*/ 77 w 139"/>
                  <a:gd name="T47" fmla="*/ 81 h 96"/>
                  <a:gd name="T48" fmla="*/ 69 w 139"/>
                  <a:gd name="T49" fmla="*/ 78 h 96"/>
                  <a:gd name="T50" fmla="*/ 66 w 139"/>
                  <a:gd name="T51" fmla="*/ 73 h 96"/>
                  <a:gd name="T52" fmla="*/ 60 w 139"/>
                  <a:gd name="T53" fmla="*/ 79 h 96"/>
                  <a:gd name="T54" fmla="*/ 51 w 139"/>
                  <a:gd name="T55" fmla="*/ 79 h 96"/>
                  <a:gd name="T56" fmla="*/ 47 w 139"/>
                  <a:gd name="T57" fmla="*/ 73 h 96"/>
                  <a:gd name="T58" fmla="*/ 41 w 139"/>
                  <a:gd name="T59" fmla="*/ 71 h 96"/>
                  <a:gd name="T60" fmla="*/ 30 w 139"/>
                  <a:gd name="T61" fmla="*/ 73 h 96"/>
                  <a:gd name="T62" fmla="*/ 22 w 139"/>
                  <a:gd name="T63" fmla="*/ 85 h 96"/>
                  <a:gd name="T64" fmla="*/ 18 w 139"/>
                  <a:gd name="T65" fmla="*/ 90 h 96"/>
                  <a:gd name="T66" fmla="*/ 12 w 139"/>
                  <a:gd name="T67" fmla="*/ 96 h 96"/>
                  <a:gd name="T68" fmla="*/ 1 w 139"/>
                  <a:gd name="T69" fmla="*/ 94 h 96"/>
                  <a:gd name="T70" fmla="*/ 0 w 139"/>
                  <a:gd name="T71" fmla="*/ 79 h 96"/>
                  <a:gd name="T72" fmla="*/ 6 w 139"/>
                  <a:gd name="T73" fmla="*/ 79 h 96"/>
                  <a:gd name="T74" fmla="*/ 12 w 139"/>
                  <a:gd name="T75" fmla="*/ 73 h 96"/>
                  <a:gd name="T76" fmla="*/ 13 w 139"/>
                  <a:gd name="T77" fmla="*/ 61 h 96"/>
                  <a:gd name="T78" fmla="*/ 18 w 139"/>
                  <a:gd name="T79" fmla="*/ 56 h 96"/>
                  <a:gd name="T80" fmla="*/ 22 w 139"/>
                  <a:gd name="T81" fmla="*/ 46 h 96"/>
                  <a:gd name="T82" fmla="*/ 22 w 139"/>
                  <a:gd name="T83" fmla="*/ 40 h 96"/>
                  <a:gd name="T84" fmla="*/ 28 w 139"/>
                  <a:gd name="T85" fmla="*/ 32 h 96"/>
                  <a:gd name="T86" fmla="*/ 33 w 139"/>
                  <a:gd name="T87" fmla="*/ 29 h 96"/>
                  <a:gd name="T88" fmla="*/ 39 w 139"/>
                  <a:gd name="T89" fmla="*/ 30 h 96"/>
                  <a:gd name="T90" fmla="*/ 42 w 139"/>
                  <a:gd name="T91" fmla="*/ 27 h 96"/>
                  <a:gd name="T92" fmla="*/ 47 w 139"/>
                  <a:gd name="T93" fmla="*/ 27 h 96"/>
                  <a:gd name="T94" fmla="*/ 51 w 139"/>
                  <a:gd name="T95" fmla="*/ 23 h 96"/>
                  <a:gd name="T96" fmla="*/ 54 w 139"/>
                  <a:gd name="T97" fmla="*/ 32 h 96"/>
                  <a:gd name="T98" fmla="*/ 60 w 139"/>
                  <a:gd name="T99" fmla="*/ 21 h 96"/>
                  <a:gd name="T100" fmla="*/ 82 w 139"/>
                  <a:gd name="T101" fmla="*/ 20 h 96"/>
                  <a:gd name="T102" fmla="*/ 83 w 139"/>
                  <a:gd name="T103" fmla="*/ 6 h 96"/>
                  <a:gd name="T104" fmla="*/ 91 w 139"/>
                  <a:gd name="T105" fmla="*/ 9 h 96"/>
                  <a:gd name="T106" fmla="*/ 94 w 139"/>
                  <a:gd name="T107" fmla="*/ 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9" h="96">
                    <a:moveTo>
                      <a:pt x="94" y="8"/>
                    </a:moveTo>
                    <a:lnTo>
                      <a:pt x="103" y="12"/>
                    </a:lnTo>
                    <a:lnTo>
                      <a:pt x="101" y="9"/>
                    </a:lnTo>
                    <a:lnTo>
                      <a:pt x="104" y="0"/>
                    </a:lnTo>
                    <a:lnTo>
                      <a:pt x="109" y="3"/>
                    </a:lnTo>
                    <a:lnTo>
                      <a:pt x="112" y="9"/>
                    </a:lnTo>
                    <a:lnTo>
                      <a:pt x="126" y="12"/>
                    </a:lnTo>
                    <a:lnTo>
                      <a:pt x="127" y="9"/>
                    </a:lnTo>
                    <a:lnTo>
                      <a:pt x="133" y="14"/>
                    </a:lnTo>
                    <a:lnTo>
                      <a:pt x="139" y="26"/>
                    </a:lnTo>
                    <a:lnTo>
                      <a:pt x="129" y="32"/>
                    </a:lnTo>
                    <a:lnTo>
                      <a:pt x="130" y="43"/>
                    </a:lnTo>
                    <a:lnTo>
                      <a:pt x="133" y="53"/>
                    </a:lnTo>
                    <a:lnTo>
                      <a:pt x="126" y="53"/>
                    </a:lnTo>
                    <a:lnTo>
                      <a:pt x="127" y="71"/>
                    </a:lnTo>
                    <a:lnTo>
                      <a:pt x="113" y="84"/>
                    </a:lnTo>
                    <a:lnTo>
                      <a:pt x="106" y="85"/>
                    </a:lnTo>
                    <a:lnTo>
                      <a:pt x="97" y="82"/>
                    </a:lnTo>
                    <a:lnTo>
                      <a:pt x="91" y="91"/>
                    </a:lnTo>
                    <a:lnTo>
                      <a:pt x="88" y="88"/>
                    </a:lnTo>
                    <a:lnTo>
                      <a:pt x="82" y="85"/>
                    </a:lnTo>
                    <a:lnTo>
                      <a:pt x="79" y="85"/>
                    </a:lnTo>
                    <a:lnTo>
                      <a:pt x="79" y="85"/>
                    </a:lnTo>
                    <a:lnTo>
                      <a:pt x="77" y="81"/>
                    </a:lnTo>
                    <a:lnTo>
                      <a:pt x="69" y="78"/>
                    </a:lnTo>
                    <a:lnTo>
                      <a:pt x="66" y="73"/>
                    </a:lnTo>
                    <a:lnTo>
                      <a:pt x="60" y="79"/>
                    </a:lnTo>
                    <a:lnTo>
                      <a:pt x="51" y="79"/>
                    </a:lnTo>
                    <a:lnTo>
                      <a:pt x="47" y="73"/>
                    </a:lnTo>
                    <a:lnTo>
                      <a:pt x="41" y="71"/>
                    </a:lnTo>
                    <a:lnTo>
                      <a:pt x="30" y="73"/>
                    </a:lnTo>
                    <a:lnTo>
                      <a:pt x="22" y="85"/>
                    </a:lnTo>
                    <a:lnTo>
                      <a:pt x="18" y="90"/>
                    </a:lnTo>
                    <a:lnTo>
                      <a:pt x="12" y="96"/>
                    </a:lnTo>
                    <a:lnTo>
                      <a:pt x="1" y="94"/>
                    </a:lnTo>
                    <a:lnTo>
                      <a:pt x="0" y="79"/>
                    </a:lnTo>
                    <a:lnTo>
                      <a:pt x="6" y="79"/>
                    </a:lnTo>
                    <a:lnTo>
                      <a:pt x="12" y="73"/>
                    </a:lnTo>
                    <a:lnTo>
                      <a:pt x="13" y="61"/>
                    </a:lnTo>
                    <a:lnTo>
                      <a:pt x="18" y="56"/>
                    </a:lnTo>
                    <a:lnTo>
                      <a:pt x="22" y="46"/>
                    </a:lnTo>
                    <a:lnTo>
                      <a:pt x="22" y="40"/>
                    </a:lnTo>
                    <a:lnTo>
                      <a:pt x="28" y="32"/>
                    </a:lnTo>
                    <a:lnTo>
                      <a:pt x="33" y="29"/>
                    </a:lnTo>
                    <a:lnTo>
                      <a:pt x="39" y="30"/>
                    </a:lnTo>
                    <a:lnTo>
                      <a:pt x="42" y="27"/>
                    </a:lnTo>
                    <a:lnTo>
                      <a:pt x="47" y="27"/>
                    </a:lnTo>
                    <a:lnTo>
                      <a:pt x="51" y="23"/>
                    </a:lnTo>
                    <a:lnTo>
                      <a:pt x="54" y="32"/>
                    </a:lnTo>
                    <a:lnTo>
                      <a:pt x="60" y="21"/>
                    </a:lnTo>
                    <a:lnTo>
                      <a:pt x="82" y="20"/>
                    </a:lnTo>
                    <a:lnTo>
                      <a:pt x="83" y="6"/>
                    </a:lnTo>
                    <a:lnTo>
                      <a:pt x="91" y="9"/>
                    </a:lnTo>
                    <a:lnTo>
                      <a:pt x="94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0" name="Freeform 3423">
                <a:extLst>
                  <a:ext uri="{FF2B5EF4-FFF2-40B4-BE49-F238E27FC236}">
                    <a16:creationId xmlns:a16="http://schemas.microsoft.com/office/drawing/2014/main" id="{4C911370-AFD0-CA46-7501-5D1DEDB20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192"/>
                <a:ext cx="70" cy="47"/>
              </a:xfrm>
              <a:custGeom>
                <a:avLst/>
                <a:gdLst>
                  <a:gd name="T0" fmla="*/ 94 w 139"/>
                  <a:gd name="T1" fmla="*/ 8 h 96"/>
                  <a:gd name="T2" fmla="*/ 103 w 139"/>
                  <a:gd name="T3" fmla="*/ 12 h 96"/>
                  <a:gd name="T4" fmla="*/ 101 w 139"/>
                  <a:gd name="T5" fmla="*/ 9 h 96"/>
                  <a:gd name="T6" fmla="*/ 104 w 139"/>
                  <a:gd name="T7" fmla="*/ 0 h 96"/>
                  <a:gd name="T8" fmla="*/ 109 w 139"/>
                  <a:gd name="T9" fmla="*/ 3 h 96"/>
                  <a:gd name="T10" fmla="*/ 112 w 139"/>
                  <a:gd name="T11" fmla="*/ 9 h 96"/>
                  <a:gd name="T12" fmla="*/ 126 w 139"/>
                  <a:gd name="T13" fmla="*/ 12 h 96"/>
                  <a:gd name="T14" fmla="*/ 127 w 139"/>
                  <a:gd name="T15" fmla="*/ 9 h 96"/>
                  <a:gd name="T16" fmla="*/ 133 w 139"/>
                  <a:gd name="T17" fmla="*/ 14 h 96"/>
                  <a:gd name="T18" fmla="*/ 139 w 139"/>
                  <a:gd name="T19" fmla="*/ 26 h 96"/>
                  <a:gd name="T20" fmla="*/ 129 w 139"/>
                  <a:gd name="T21" fmla="*/ 32 h 96"/>
                  <a:gd name="T22" fmla="*/ 130 w 139"/>
                  <a:gd name="T23" fmla="*/ 43 h 96"/>
                  <a:gd name="T24" fmla="*/ 133 w 139"/>
                  <a:gd name="T25" fmla="*/ 53 h 96"/>
                  <a:gd name="T26" fmla="*/ 126 w 139"/>
                  <a:gd name="T27" fmla="*/ 53 h 96"/>
                  <a:gd name="T28" fmla="*/ 127 w 139"/>
                  <a:gd name="T29" fmla="*/ 71 h 96"/>
                  <a:gd name="T30" fmla="*/ 113 w 139"/>
                  <a:gd name="T31" fmla="*/ 84 h 96"/>
                  <a:gd name="T32" fmla="*/ 106 w 139"/>
                  <a:gd name="T33" fmla="*/ 85 h 96"/>
                  <a:gd name="T34" fmla="*/ 97 w 139"/>
                  <a:gd name="T35" fmla="*/ 82 h 96"/>
                  <a:gd name="T36" fmla="*/ 91 w 139"/>
                  <a:gd name="T37" fmla="*/ 91 h 96"/>
                  <a:gd name="T38" fmla="*/ 88 w 139"/>
                  <a:gd name="T39" fmla="*/ 88 h 96"/>
                  <a:gd name="T40" fmla="*/ 82 w 139"/>
                  <a:gd name="T41" fmla="*/ 85 h 96"/>
                  <a:gd name="T42" fmla="*/ 79 w 139"/>
                  <a:gd name="T43" fmla="*/ 85 h 96"/>
                  <a:gd name="T44" fmla="*/ 79 w 139"/>
                  <a:gd name="T45" fmla="*/ 85 h 96"/>
                  <a:gd name="T46" fmla="*/ 77 w 139"/>
                  <a:gd name="T47" fmla="*/ 81 h 96"/>
                  <a:gd name="T48" fmla="*/ 69 w 139"/>
                  <a:gd name="T49" fmla="*/ 78 h 96"/>
                  <a:gd name="T50" fmla="*/ 66 w 139"/>
                  <a:gd name="T51" fmla="*/ 73 h 96"/>
                  <a:gd name="T52" fmla="*/ 60 w 139"/>
                  <a:gd name="T53" fmla="*/ 79 h 96"/>
                  <a:gd name="T54" fmla="*/ 51 w 139"/>
                  <a:gd name="T55" fmla="*/ 79 h 96"/>
                  <a:gd name="T56" fmla="*/ 47 w 139"/>
                  <a:gd name="T57" fmla="*/ 73 h 96"/>
                  <a:gd name="T58" fmla="*/ 41 w 139"/>
                  <a:gd name="T59" fmla="*/ 71 h 96"/>
                  <a:gd name="T60" fmla="*/ 30 w 139"/>
                  <a:gd name="T61" fmla="*/ 73 h 96"/>
                  <a:gd name="T62" fmla="*/ 22 w 139"/>
                  <a:gd name="T63" fmla="*/ 85 h 96"/>
                  <a:gd name="T64" fmla="*/ 18 w 139"/>
                  <a:gd name="T65" fmla="*/ 90 h 96"/>
                  <a:gd name="T66" fmla="*/ 12 w 139"/>
                  <a:gd name="T67" fmla="*/ 96 h 96"/>
                  <a:gd name="T68" fmla="*/ 1 w 139"/>
                  <a:gd name="T69" fmla="*/ 94 h 96"/>
                  <a:gd name="T70" fmla="*/ 0 w 139"/>
                  <a:gd name="T71" fmla="*/ 79 h 96"/>
                  <a:gd name="T72" fmla="*/ 6 w 139"/>
                  <a:gd name="T73" fmla="*/ 79 h 96"/>
                  <a:gd name="T74" fmla="*/ 12 w 139"/>
                  <a:gd name="T75" fmla="*/ 73 h 96"/>
                  <a:gd name="T76" fmla="*/ 13 w 139"/>
                  <a:gd name="T77" fmla="*/ 61 h 96"/>
                  <a:gd name="T78" fmla="*/ 18 w 139"/>
                  <a:gd name="T79" fmla="*/ 56 h 96"/>
                  <a:gd name="T80" fmla="*/ 22 w 139"/>
                  <a:gd name="T81" fmla="*/ 46 h 96"/>
                  <a:gd name="T82" fmla="*/ 22 w 139"/>
                  <a:gd name="T83" fmla="*/ 40 h 96"/>
                  <a:gd name="T84" fmla="*/ 28 w 139"/>
                  <a:gd name="T85" fmla="*/ 32 h 96"/>
                  <a:gd name="T86" fmla="*/ 33 w 139"/>
                  <a:gd name="T87" fmla="*/ 29 h 96"/>
                  <a:gd name="T88" fmla="*/ 39 w 139"/>
                  <a:gd name="T89" fmla="*/ 30 h 96"/>
                  <a:gd name="T90" fmla="*/ 42 w 139"/>
                  <a:gd name="T91" fmla="*/ 27 h 96"/>
                  <a:gd name="T92" fmla="*/ 47 w 139"/>
                  <a:gd name="T93" fmla="*/ 27 h 96"/>
                  <a:gd name="T94" fmla="*/ 51 w 139"/>
                  <a:gd name="T95" fmla="*/ 23 h 96"/>
                  <a:gd name="T96" fmla="*/ 54 w 139"/>
                  <a:gd name="T97" fmla="*/ 32 h 96"/>
                  <a:gd name="T98" fmla="*/ 60 w 139"/>
                  <a:gd name="T99" fmla="*/ 21 h 96"/>
                  <a:gd name="T100" fmla="*/ 82 w 139"/>
                  <a:gd name="T101" fmla="*/ 20 h 96"/>
                  <a:gd name="T102" fmla="*/ 83 w 139"/>
                  <a:gd name="T103" fmla="*/ 6 h 96"/>
                  <a:gd name="T104" fmla="*/ 91 w 139"/>
                  <a:gd name="T105" fmla="*/ 9 h 96"/>
                  <a:gd name="T106" fmla="*/ 94 w 139"/>
                  <a:gd name="T107" fmla="*/ 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9" h="96">
                    <a:moveTo>
                      <a:pt x="94" y="8"/>
                    </a:moveTo>
                    <a:lnTo>
                      <a:pt x="103" y="12"/>
                    </a:lnTo>
                    <a:lnTo>
                      <a:pt x="101" y="9"/>
                    </a:lnTo>
                    <a:lnTo>
                      <a:pt x="104" y="0"/>
                    </a:lnTo>
                    <a:lnTo>
                      <a:pt x="109" y="3"/>
                    </a:lnTo>
                    <a:lnTo>
                      <a:pt x="112" y="9"/>
                    </a:lnTo>
                    <a:lnTo>
                      <a:pt x="126" y="12"/>
                    </a:lnTo>
                    <a:lnTo>
                      <a:pt x="127" y="9"/>
                    </a:lnTo>
                    <a:lnTo>
                      <a:pt x="133" y="14"/>
                    </a:lnTo>
                    <a:lnTo>
                      <a:pt x="139" y="26"/>
                    </a:lnTo>
                    <a:lnTo>
                      <a:pt x="129" y="32"/>
                    </a:lnTo>
                    <a:lnTo>
                      <a:pt x="130" y="43"/>
                    </a:lnTo>
                    <a:lnTo>
                      <a:pt x="133" y="53"/>
                    </a:lnTo>
                    <a:lnTo>
                      <a:pt x="126" y="53"/>
                    </a:lnTo>
                    <a:lnTo>
                      <a:pt x="127" y="71"/>
                    </a:lnTo>
                    <a:lnTo>
                      <a:pt x="113" y="84"/>
                    </a:lnTo>
                    <a:lnTo>
                      <a:pt x="106" y="85"/>
                    </a:lnTo>
                    <a:lnTo>
                      <a:pt x="97" y="82"/>
                    </a:lnTo>
                    <a:lnTo>
                      <a:pt x="91" y="91"/>
                    </a:lnTo>
                    <a:lnTo>
                      <a:pt x="88" y="88"/>
                    </a:lnTo>
                    <a:lnTo>
                      <a:pt x="82" y="85"/>
                    </a:lnTo>
                    <a:lnTo>
                      <a:pt x="79" y="85"/>
                    </a:lnTo>
                    <a:lnTo>
                      <a:pt x="79" y="85"/>
                    </a:lnTo>
                    <a:lnTo>
                      <a:pt x="77" y="81"/>
                    </a:lnTo>
                    <a:lnTo>
                      <a:pt x="69" y="78"/>
                    </a:lnTo>
                    <a:lnTo>
                      <a:pt x="66" y="73"/>
                    </a:lnTo>
                    <a:lnTo>
                      <a:pt x="60" y="79"/>
                    </a:lnTo>
                    <a:lnTo>
                      <a:pt x="51" y="79"/>
                    </a:lnTo>
                    <a:lnTo>
                      <a:pt x="47" y="73"/>
                    </a:lnTo>
                    <a:lnTo>
                      <a:pt x="41" y="71"/>
                    </a:lnTo>
                    <a:lnTo>
                      <a:pt x="30" y="73"/>
                    </a:lnTo>
                    <a:lnTo>
                      <a:pt x="22" y="85"/>
                    </a:lnTo>
                    <a:lnTo>
                      <a:pt x="18" y="90"/>
                    </a:lnTo>
                    <a:lnTo>
                      <a:pt x="12" y="96"/>
                    </a:lnTo>
                    <a:lnTo>
                      <a:pt x="1" y="94"/>
                    </a:lnTo>
                    <a:lnTo>
                      <a:pt x="0" y="79"/>
                    </a:lnTo>
                    <a:lnTo>
                      <a:pt x="6" y="79"/>
                    </a:lnTo>
                    <a:lnTo>
                      <a:pt x="12" y="73"/>
                    </a:lnTo>
                    <a:lnTo>
                      <a:pt x="13" y="61"/>
                    </a:lnTo>
                    <a:lnTo>
                      <a:pt x="18" y="56"/>
                    </a:lnTo>
                    <a:lnTo>
                      <a:pt x="22" y="46"/>
                    </a:lnTo>
                    <a:lnTo>
                      <a:pt x="22" y="40"/>
                    </a:lnTo>
                    <a:lnTo>
                      <a:pt x="28" y="32"/>
                    </a:lnTo>
                    <a:lnTo>
                      <a:pt x="33" y="29"/>
                    </a:lnTo>
                    <a:lnTo>
                      <a:pt x="39" y="30"/>
                    </a:lnTo>
                    <a:lnTo>
                      <a:pt x="42" y="27"/>
                    </a:lnTo>
                    <a:lnTo>
                      <a:pt x="47" y="27"/>
                    </a:lnTo>
                    <a:lnTo>
                      <a:pt x="51" y="23"/>
                    </a:lnTo>
                    <a:lnTo>
                      <a:pt x="54" y="32"/>
                    </a:lnTo>
                    <a:lnTo>
                      <a:pt x="60" y="21"/>
                    </a:lnTo>
                    <a:lnTo>
                      <a:pt x="82" y="20"/>
                    </a:lnTo>
                    <a:lnTo>
                      <a:pt x="83" y="6"/>
                    </a:lnTo>
                    <a:lnTo>
                      <a:pt x="91" y="9"/>
                    </a:lnTo>
                    <a:lnTo>
                      <a:pt x="94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1" name="Freeform 3424">
                <a:extLst>
                  <a:ext uri="{FF2B5EF4-FFF2-40B4-BE49-F238E27FC236}">
                    <a16:creationId xmlns:a16="http://schemas.microsoft.com/office/drawing/2014/main" id="{37C4F10A-3EDF-8CBA-7CCA-69A4F81E9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230"/>
                <a:ext cx="32" cy="28"/>
              </a:xfrm>
              <a:custGeom>
                <a:avLst/>
                <a:gdLst>
                  <a:gd name="T0" fmla="*/ 41 w 64"/>
                  <a:gd name="T1" fmla="*/ 0 h 58"/>
                  <a:gd name="T2" fmla="*/ 32 w 64"/>
                  <a:gd name="T3" fmla="*/ 9 h 58"/>
                  <a:gd name="T4" fmla="*/ 30 w 64"/>
                  <a:gd name="T5" fmla="*/ 8 h 58"/>
                  <a:gd name="T6" fmla="*/ 12 w 64"/>
                  <a:gd name="T7" fmla="*/ 14 h 58"/>
                  <a:gd name="T8" fmla="*/ 3 w 64"/>
                  <a:gd name="T9" fmla="*/ 20 h 58"/>
                  <a:gd name="T10" fmla="*/ 0 w 64"/>
                  <a:gd name="T11" fmla="*/ 20 h 58"/>
                  <a:gd name="T12" fmla="*/ 7 w 64"/>
                  <a:gd name="T13" fmla="*/ 29 h 58"/>
                  <a:gd name="T14" fmla="*/ 10 w 64"/>
                  <a:gd name="T15" fmla="*/ 30 h 58"/>
                  <a:gd name="T16" fmla="*/ 13 w 64"/>
                  <a:gd name="T17" fmla="*/ 35 h 58"/>
                  <a:gd name="T18" fmla="*/ 18 w 64"/>
                  <a:gd name="T19" fmla="*/ 35 h 58"/>
                  <a:gd name="T20" fmla="*/ 21 w 64"/>
                  <a:gd name="T21" fmla="*/ 40 h 58"/>
                  <a:gd name="T22" fmla="*/ 18 w 64"/>
                  <a:gd name="T23" fmla="*/ 46 h 58"/>
                  <a:gd name="T24" fmla="*/ 21 w 64"/>
                  <a:gd name="T25" fmla="*/ 53 h 58"/>
                  <a:gd name="T26" fmla="*/ 23 w 64"/>
                  <a:gd name="T27" fmla="*/ 58 h 58"/>
                  <a:gd name="T28" fmla="*/ 44 w 64"/>
                  <a:gd name="T29" fmla="*/ 43 h 58"/>
                  <a:gd name="T30" fmla="*/ 50 w 64"/>
                  <a:gd name="T31" fmla="*/ 40 h 58"/>
                  <a:gd name="T32" fmla="*/ 58 w 64"/>
                  <a:gd name="T33" fmla="*/ 38 h 58"/>
                  <a:gd name="T34" fmla="*/ 56 w 64"/>
                  <a:gd name="T35" fmla="*/ 35 h 58"/>
                  <a:gd name="T36" fmla="*/ 62 w 64"/>
                  <a:gd name="T37" fmla="*/ 26 h 58"/>
                  <a:gd name="T38" fmla="*/ 64 w 64"/>
                  <a:gd name="T39" fmla="*/ 17 h 58"/>
                  <a:gd name="T40" fmla="*/ 62 w 64"/>
                  <a:gd name="T41" fmla="*/ 14 h 58"/>
                  <a:gd name="T42" fmla="*/ 56 w 64"/>
                  <a:gd name="T43" fmla="*/ 15 h 58"/>
                  <a:gd name="T44" fmla="*/ 51 w 64"/>
                  <a:gd name="T45" fmla="*/ 14 h 58"/>
                  <a:gd name="T46" fmla="*/ 45 w 64"/>
                  <a:gd name="T47" fmla="*/ 9 h 58"/>
                  <a:gd name="T48" fmla="*/ 41 w 64"/>
                  <a:gd name="T4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8">
                    <a:moveTo>
                      <a:pt x="41" y="0"/>
                    </a:moveTo>
                    <a:lnTo>
                      <a:pt x="32" y="9"/>
                    </a:lnTo>
                    <a:lnTo>
                      <a:pt x="30" y="8"/>
                    </a:lnTo>
                    <a:lnTo>
                      <a:pt x="12" y="14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7" y="29"/>
                    </a:lnTo>
                    <a:lnTo>
                      <a:pt x="10" y="30"/>
                    </a:lnTo>
                    <a:lnTo>
                      <a:pt x="13" y="35"/>
                    </a:lnTo>
                    <a:lnTo>
                      <a:pt x="18" y="35"/>
                    </a:lnTo>
                    <a:lnTo>
                      <a:pt x="21" y="40"/>
                    </a:lnTo>
                    <a:lnTo>
                      <a:pt x="18" y="46"/>
                    </a:lnTo>
                    <a:lnTo>
                      <a:pt x="21" y="53"/>
                    </a:lnTo>
                    <a:lnTo>
                      <a:pt x="23" y="58"/>
                    </a:lnTo>
                    <a:lnTo>
                      <a:pt x="44" y="43"/>
                    </a:lnTo>
                    <a:lnTo>
                      <a:pt x="50" y="40"/>
                    </a:lnTo>
                    <a:lnTo>
                      <a:pt x="58" y="38"/>
                    </a:lnTo>
                    <a:lnTo>
                      <a:pt x="56" y="35"/>
                    </a:lnTo>
                    <a:lnTo>
                      <a:pt x="62" y="26"/>
                    </a:lnTo>
                    <a:lnTo>
                      <a:pt x="64" y="17"/>
                    </a:lnTo>
                    <a:lnTo>
                      <a:pt x="62" y="14"/>
                    </a:lnTo>
                    <a:lnTo>
                      <a:pt x="56" y="15"/>
                    </a:lnTo>
                    <a:lnTo>
                      <a:pt x="51" y="14"/>
                    </a:lnTo>
                    <a:lnTo>
                      <a:pt x="45" y="9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2" name="Freeform 3425">
                <a:extLst>
                  <a:ext uri="{FF2B5EF4-FFF2-40B4-BE49-F238E27FC236}">
                    <a16:creationId xmlns:a16="http://schemas.microsoft.com/office/drawing/2014/main" id="{D7E50D1E-C739-B9E5-A18E-DB40029C2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230"/>
                <a:ext cx="32" cy="28"/>
              </a:xfrm>
              <a:custGeom>
                <a:avLst/>
                <a:gdLst>
                  <a:gd name="T0" fmla="*/ 41 w 64"/>
                  <a:gd name="T1" fmla="*/ 0 h 58"/>
                  <a:gd name="T2" fmla="*/ 45 w 64"/>
                  <a:gd name="T3" fmla="*/ 9 h 58"/>
                  <a:gd name="T4" fmla="*/ 51 w 64"/>
                  <a:gd name="T5" fmla="*/ 14 h 58"/>
                  <a:gd name="T6" fmla="*/ 56 w 64"/>
                  <a:gd name="T7" fmla="*/ 15 h 58"/>
                  <a:gd name="T8" fmla="*/ 62 w 64"/>
                  <a:gd name="T9" fmla="*/ 14 h 58"/>
                  <a:gd name="T10" fmla="*/ 64 w 64"/>
                  <a:gd name="T11" fmla="*/ 17 h 58"/>
                  <a:gd name="T12" fmla="*/ 62 w 64"/>
                  <a:gd name="T13" fmla="*/ 26 h 58"/>
                  <a:gd name="T14" fmla="*/ 56 w 64"/>
                  <a:gd name="T15" fmla="*/ 35 h 58"/>
                  <a:gd name="T16" fmla="*/ 58 w 64"/>
                  <a:gd name="T17" fmla="*/ 38 h 58"/>
                  <a:gd name="T18" fmla="*/ 50 w 64"/>
                  <a:gd name="T19" fmla="*/ 40 h 58"/>
                  <a:gd name="T20" fmla="*/ 44 w 64"/>
                  <a:gd name="T21" fmla="*/ 43 h 58"/>
                  <a:gd name="T22" fmla="*/ 23 w 64"/>
                  <a:gd name="T23" fmla="*/ 58 h 58"/>
                  <a:gd name="T24" fmla="*/ 21 w 64"/>
                  <a:gd name="T25" fmla="*/ 53 h 58"/>
                  <a:gd name="T26" fmla="*/ 18 w 64"/>
                  <a:gd name="T27" fmla="*/ 46 h 58"/>
                  <a:gd name="T28" fmla="*/ 21 w 64"/>
                  <a:gd name="T29" fmla="*/ 40 h 58"/>
                  <a:gd name="T30" fmla="*/ 18 w 64"/>
                  <a:gd name="T31" fmla="*/ 35 h 58"/>
                  <a:gd name="T32" fmla="*/ 13 w 64"/>
                  <a:gd name="T33" fmla="*/ 35 h 58"/>
                  <a:gd name="T34" fmla="*/ 10 w 64"/>
                  <a:gd name="T35" fmla="*/ 30 h 58"/>
                  <a:gd name="T36" fmla="*/ 7 w 64"/>
                  <a:gd name="T37" fmla="*/ 29 h 58"/>
                  <a:gd name="T38" fmla="*/ 0 w 64"/>
                  <a:gd name="T39" fmla="*/ 20 h 58"/>
                  <a:gd name="T40" fmla="*/ 3 w 64"/>
                  <a:gd name="T41" fmla="*/ 20 h 58"/>
                  <a:gd name="T42" fmla="*/ 12 w 64"/>
                  <a:gd name="T43" fmla="*/ 14 h 58"/>
                  <a:gd name="T44" fmla="*/ 30 w 64"/>
                  <a:gd name="T45" fmla="*/ 8 h 58"/>
                  <a:gd name="T46" fmla="*/ 32 w 64"/>
                  <a:gd name="T47" fmla="*/ 9 h 58"/>
                  <a:gd name="T48" fmla="*/ 41 w 64"/>
                  <a:gd name="T4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8">
                    <a:moveTo>
                      <a:pt x="41" y="0"/>
                    </a:moveTo>
                    <a:lnTo>
                      <a:pt x="45" y="9"/>
                    </a:lnTo>
                    <a:lnTo>
                      <a:pt x="51" y="14"/>
                    </a:lnTo>
                    <a:lnTo>
                      <a:pt x="56" y="15"/>
                    </a:lnTo>
                    <a:lnTo>
                      <a:pt x="62" y="14"/>
                    </a:lnTo>
                    <a:lnTo>
                      <a:pt x="64" y="17"/>
                    </a:lnTo>
                    <a:lnTo>
                      <a:pt x="62" y="26"/>
                    </a:lnTo>
                    <a:lnTo>
                      <a:pt x="56" y="35"/>
                    </a:lnTo>
                    <a:lnTo>
                      <a:pt x="58" y="38"/>
                    </a:lnTo>
                    <a:lnTo>
                      <a:pt x="50" y="40"/>
                    </a:lnTo>
                    <a:lnTo>
                      <a:pt x="44" y="43"/>
                    </a:lnTo>
                    <a:lnTo>
                      <a:pt x="23" y="58"/>
                    </a:lnTo>
                    <a:lnTo>
                      <a:pt x="21" y="53"/>
                    </a:lnTo>
                    <a:lnTo>
                      <a:pt x="18" y="46"/>
                    </a:lnTo>
                    <a:lnTo>
                      <a:pt x="21" y="40"/>
                    </a:lnTo>
                    <a:lnTo>
                      <a:pt x="18" y="35"/>
                    </a:lnTo>
                    <a:lnTo>
                      <a:pt x="13" y="35"/>
                    </a:lnTo>
                    <a:lnTo>
                      <a:pt x="10" y="30"/>
                    </a:lnTo>
                    <a:lnTo>
                      <a:pt x="7" y="29"/>
                    </a:lnTo>
                    <a:lnTo>
                      <a:pt x="0" y="20"/>
                    </a:lnTo>
                    <a:lnTo>
                      <a:pt x="3" y="20"/>
                    </a:lnTo>
                    <a:lnTo>
                      <a:pt x="12" y="14"/>
                    </a:lnTo>
                    <a:lnTo>
                      <a:pt x="30" y="8"/>
                    </a:lnTo>
                    <a:lnTo>
                      <a:pt x="32" y="9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3" name="Freeform 3426">
                <a:extLst>
                  <a:ext uri="{FF2B5EF4-FFF2-40B4-BE49-F238E27FC236}">
                    <a16:creationId xmlns:a16="http://schemas.microsoft.com/office/drawing/2014/main" id="{88C42C7A-CDD6-E50A-73FD-A0BE7811A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230"/>
                <a:ext cx="32" cy="28"/>
              </a:xfrm>
              <a:custGeom>
                <a:avLst/>
                <a:gdLst>
                  <a:gd name="T0" fmla="*/ 41 w 64"/>
                  <a:gd name="T1" fmla="*/ 0 h 58"/>
                  <a:gd name="T2" fmla="*/ 45 w 64"/>
                  <a:gd name="T3" fmla="*/ 9 h 58"/>
                  <a:gd name="T4" fmla="*/ 51 w 64"/>
                  <a:gd name="T5" fmla="*/ 14 h 58"/>
                  <a:gd name="T6" fmla="*/ 56 w 64"/>
                  <a:gd name="T7" fmla="*/ 15 h 58"/>
                  <a:gd name="T8" fmla="*/ 62 w 64"/>
                  <a:gd name="T9" fmla="*/ 14 h 58"/>
                  <a:gd name="T10" fmla="*/ 64 w 64"/>
                  <a:gd name="T11" fmla="*/ 17 h 58"/>
                  <a:gd name="T12" fmla="*/ 62 w 64"/>
                  <a:gd name="T13" fmla="*/ 26 h 58"/>
                  <a:gd name="T14" fmla="*/ 56 w 64"/>
                  <a:gd name="T15" fmla="*/ 35 h 58"/>
                  <a:gd name="T16" fmla="*/ 58 w 64"/>
                  <a:gd name="T17" fmla="*/ 38 h 58"/>
                  <a:gd name="T18" fmla="*/ 50 w 64"/>
                  <a:gd name="T19" fmla="*/ 40 h 58"/>
                  <a:gd name="T20" fmla="*/ 44 w 64"/>
                  <a:gd name="T21" fmla="*/ 43 h 58"/>
                  <a:gd name="T22" fmla="*/ 23 w 64"/>
                  <a:gd name="T23" fmla="*/ 58 h 58"/>
                  <a:gd name="T24" fmla="*/ 21 w 64"/>
                  <a:gd name="T25" fmla="*/ 53 h 58"/>
                  <a:gd name="T26" fmla="*/ 18 w 64"/>
                  <a:gd name="T27" fmla="*/ 46 h 58"/>
                  <a:gd name="T28" fmla="*/ 21 w 64"/>
                  <a:gd name="T29" fmla="*/ 40 h 58"/>
                  <a:gd name="T30" fmla="*/ 18 w 64"/>
                  <a:gd name="T31" fmla="*/ 35 h 58"/>
                  <a:gd name="T32" fmla="*/ 13 w 64"/>
                  <a:gd name="T33" fmla="*/ 35 h 58"/>
                  <a:gd name="T34" fmla="*/ 10 w 64"/>
                  <a:gd name="T35" fmla="*/ 30 h 58"/>
                  <a:gd name="T36" fmla="*/ 7 w 64"/>
                  <a:gd name="T37" fmla="*/ 29 h 58"/>
                  <a:gd name="T38" fmla="*/ 0 w 64"/>
                  <a:gd name="T39" fmla="*/ 20 h 58"/>
                  <a:gd name="T40" fmla="*/ 3 w 64"/>
                  <a:gd name="T41" fmla="*/ 20 h 58"/>
                  <a:gd name="T42" fmla="*/ 12 w 64"/>
                  <a:gd name="T43" fmla="*/ 14 h 58"/>
                  <a:gd name="T44" fmla="*/ 30 w 64"/>
                  <a:gd name="T45" fmla="*/ 8 h 58"/>
                  <a:gd name="T46" fmla="*/ 32 w 64"/>
                  <a:gd name="T47" fmla="*/ 9 h 58"/>
                  <a:gd name="T48" fmla="*/ 41 w 64"/>
                  <a:gd name="T4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8">
                    <a:moveTo>
                      <a:pt x="41" y="0"/>
                    </a:moveTo>
                    <a:lnTo>
                      <a:pt x="45" y="9"/>
                    </a:lnTo>
                    <a:lnTo>
                      <a:pt x="51" y="14"/>
                    </a:lnTo>
                    <a:lnTo>
                      <a:pt x="56" y="15"/>
                    </a:lnTo>
                    <a:lnTo>
                      <a:pt x="62" y="14"/>
                    </a:lnTo>
                    <a:lnTo>
                      <a:pt x="64" y="17"/>
                    </a:lnTo>
                    <a:lnTo>
                      <a:pt x="62" y="26"/>
                    </a:lnTo>
                    <a:lnTo>
                      <a:pt x="56" y="35"/>
                    </a:lnTo>
                    <a:lnTo>
                      <a:pt x="58" y="38"/>
                    </a:lnTo>
                    <a:lnTo>
                      <a:pt x="50" y="40"/>
                    </a:lnTo>
                    <a:lnTo>
                      <a:pt x="44" y="43"/>
                    </a:lnTo>
                    <a:lnTo>
                      <a:pt x="23" y="58"/>
                    </a:lnTo>
                    <a:lnTo>
                      <a:pt x="21" y="53"/>
                    </a:lnTo>
                    <a:lnTo>
                      <a:pt x="18" y="46"/>
                    </a:lnTo>
                    <a:lnTo>
                      <a:pt x="21" y="40"/>
                    </a:lnTo>
                    <a:lnTo>
                      <a:pt x="18" y="35"/>
                    </a:lnTo>
                    <a:lnTo>
                      <a:pt x="13" y="35"/>
                    </a:lnTo>
                    <a:lnTo>
                      <a:pt x="10" y="30"/>
                    </a:lnTo>
                    <a:lnTo>
                      <a:pt x="7" y="29"/>
                    </a:lnTo>
                    <a:lnTo>
                      <a:pt x="0" y="20"/>
                    </a:lnTo>
                    <a:lnTo>
                      <a:pt x="3" y="20"/>
                    </a:lnTo>
                    <a:lnTo>
                      <a:pt x="12" y="14"/>
                    </a:lnTo>
                    <a:lnTo>
                      <a:pt x="30" y="8"/>
                    </a:lnTo>
                    <a:lnTo>
                      <a:pt x="32" y="9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4" name="Freeform 3427">
                <a:extLst>
                  <a:ext uri="{FF2B5EF4-FFF2-40B4-BE49-F238E27FC236}">
                    <a16:creationId xmlns:a16="http://schemas.microsoft.com/office/drawing/2014/main" id="{F9001201-6397-D688-92FF-25794FEB4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195"/>
                <a:ext cx="50" cy="57"/>
              </a:xfrm>
              <a:custGeom>
                <a:avLst/>
                <a:gdLst>
                  <a:gd name="T0" fmla="*/ 48 w 98"/>
                  <a:gd name="T1" fmla="*/ 2 h 116"/>
                  <a:gd name="T2" fmla="*/ 39 w 98"/>
                  <a:gd name="T3" fmla="*/ 0 h 116"/>
                  <a:gd name="T4" fmla="*/ 35 w 98"/>
                  <a:gd name="T5" fmla="*/ 8 h 116"/>
                  <a:gd name="T6" fmla="*/ 36 w 98"/>
                  <a:gd name="T7" fmla="*/ 9 h 116"/>
                  <a:gd name="T8" fmla="*/ 30 w 98"/>
                  <a:gd name="T9" fmla="*/ 20 h 116"/>
                  <a:gd name="T10" fmla="*/ 29 w 98"/>
                  <a:gd name="T11" fmla="*/ 20 h 116"/>
                  <a:gd name="T12" fmla="*/ 21 w 98"/>
                  <a:gd name="T13" fmla="*/ 21 h 116"/>
                  <a:gd name="T14" fmla="*/ 16 w 98"/>
                  <a:gd name="T15" fmla="*/ 27 h 116"/>
                  <a:gd name="T16" fmla="*/ 12 w 98"/>
                  <a:gd name="T17" fmla="*/ 27 h 116"/>
                  <a:gd name="T18" fmla="*/ 12 w 98"/>
                  <a:gd name="T19" fmla="*/ 34 h 116"/>
                  <a:gd name="T20" fmla="*/ 4 w 98"/>
                  <a:gd name="T21" fmla="*/ 52 h 116"/>
                  <a:gd name="T22" fmla="*/ 3 w 98"/>
                  <a:gd name="T23" fmla="*/ 55 h 116"/>
                  <a:gd name="T24" fmla="*/ 0 w 98"/>
                  <a:gd name="T25" fmla="*/ 64 h 116"/>
                  <a:gd name="T26" fmla="*/ 4 w 98"/>
                  <a:gd name="T27" fmla="*/ 73 h 116"/>
                  <a:gd name="T28" fmla="*/ 16 w 98"/>
                  <a:gd name="T29" fmla="*/ 70 h 116"/>
                  <a:gd name="T30" fmla="*/ 18 w 98"/>
                  <a:gd name="T31" fmla="*/ 79 h 116"/>
                  <a:gd name="T32" fmla="*/ 22 w 98"/>
                  <a:gd name="T33" fmla="*/ 84 h 116"/>
                  <a:gd name="T34" fmla="*/ 29 w 98"/>
                  <a:gd name="T35" fmla="*/ 85 h 116"/>
                  <a:gd name="T36" fmla="*/ 32 w 98"/>
                  <a:gd name="T37" fmla="*/ 88 h 116"/>
                  <a:gd name="T38" fmla="*/ 36 w 98"/>
                  <a:gd name="T39" fmla="*/ 84 h 116"/>
                  <a:gd name="T40" fmla="*/ 39 w 98"/>
                  <a:gd name="T41" fmla="*/ 88 h 116"/>
                  <a:gd name="T42" fmla="*/ 50 w 98"/>
                  <a:gd name="T43" fmla="*/ 91 h 116"/>
                  <a:gd name="T44" fmla="*/ 51 w 98"/>
                  <a:gd name="T45" fmla="*/ 94 h 116"/>
                  <a:gd name="T46" fmla="*/ 57 w 98"/>
                  <a:gd name="T47" fmla="*/ 93 h 116"/>
                  <a:gd name="T48" fmla="*/ 57 w 98"/>
                  <a:gd name="T49" fmla="*/ 87 h 116"/>
                  <a:gd name="T50" fmla="*/ 68 w 98"/>
                  <a:gd name="T51" fmla="*/ 88 h 116"/>
                  <a:gd name="T52" fmla="*/ 74 w 98"/>
                  <a:gd name="T53" fmla="*/ 88 h 116"/>
                  <a:gd name="T54" fmla="*/ 73 w 98"/>
                  <a:gd name="T55" fmla="*/ 99 h 116"/>
                  <a:gd name="T56" fmla="*/ 76 w 98"/>
                  <a:gd name="T57" fmla="*/ 100 h 116"/>
                  <a:gd name="T58" fmla="*/ 79 w 98"/>
                  <a:gd name="T59" fmla="*/ 111 h 116"/>
                  <a:gd name="T60" fmla="*/ 85 w 98"/>
                  <a:gd name="T61" fmla="*/ 113 h 116"/>
                  <a:gd name="T62" fmla="*/ 92 w 98"/>
                  <a:gd name="T63" fmla="*/ 116 h 116"/>
                  <a:gd name="T64" fmla="*/ 95 w 98"/>
                  <a:gd name="T65" fmla="*/ 100 h 116"/>
                  <a:gd name="T66" fmla="*/ 98 w 98"/>
                  <a:gd name="T67" fmla="*/ 91 h 116"/>
                  <a:gd name="T68" fmla="*/ 95 w 98"/>
                  <a:gd name="T69" fmla="*/ 88 h 116"/>
                  <a:gd name="T70" fmla="*/ 95 w 98"/>
                  <a:gd name="T71" fmla="*/ 84 h 116"/>
                  <a:gd name="T72" fmla="*/ 91 w 98"/>
                  <a:gd name="T73" fmla="*/ 79 h 116"/>
                  <a:gd name="T74" fmla="*/ 94 w 98"/>
                  <a:gd name="T75" fmla="*/ 70 h 116"/>
                  <a:gd name="T76" fmla="*/ 92 w 98"/>
                  <a:gd name="T77" fmla="*/ 67 h 116"/>
                  <a:gd name="T78" fmla="*/ 89 w 98"/>
                  <a:gd name="T79" fmla="*/ 61 h 116"/>
                  <a:gd name="T80" fmla="*/ 80 w 98"/>
                  <a:gd name="T81" fmla="*/ 61 h 116"/>
                  <a:gd name="T82" fmla="*/ 79 w 98"/>
                  <a:gd name="T83" fmla="*/ 53 h 116"/>
                  <a:gd name="T84" fmla="*/ 82 w 98"/>
                  <a:gd name="T85" fmla="*/ 40 h 116"/>
                  <a:gd name="T86" fmla="*/ 94 w 98"/>
                  <a:gd name="T87" fmla="*/ 37 h 116"/>
                  <a:gd name="T88" fmla="*/ 92 w 98"/>
                  <a:gd name="T89" fmla="*/ 27 h 116"/>
                  <a:gd name="T90" fmla="*/ 95 w 98"/>
                  <a:gd name="T91" fmla="*/ 23 h 116"/>
                  <a:gd name="T92" fmla="*/ 88 w 98"/>
                  <a:gd name="T93" fmla="*/ 21 h 116"/>
                  <a:gd name="T94" fmla="*/ 86 w 98"/>
                  <a:gd name="T95" fmla="*/ 26 h 116"/>
                  <a:gd name="T96" fmla="*/ 76 w 98"/>
                  <a:gd name="T97" fmla="*/ 29 h 116"/>
                  <a:gd name="T98" fmla="*/ 73 w 98"/>
                  <a:gd name="T99" fmla="*/ 27 h 116"/>
                  <a:gd name="T100" fmla="*/ 68 w 98"/>
                  <a:gd name="T101" fmla="*/ 20 h 116"/>
                  <a:gd name="T102" fmla="*/ 70 w 98"/>
                  <a:gd name="T103" fmla="*/ 14 h 116"/>
                  <a:gd name="T104" fmla="*/ 60 w 98"/>
                  <a:gd name="T105" fmla="*/ 9 h 116"/>
                  <a:gd name="T106" fmla="*/ 57 w 98"/>
                  <a:gd name="T107" fmla="*/ 6 h 116"/>
                  <a:gd name="T108" fmla="*/ 50 w 98"/>
                  <a:gd name="T109" fmla="*/ 5 h 116"/>
                  <a:gd name="T110" fmla="*/ 48 w 98"/>
                  <a:gd name="T111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8" h="116">
                    <a:moveTo>
                      <a:pt x="48" y="2"/>
                    </a:moveTo>
                    <a:lnTo>
                      <a:pt x="39" y="0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1" y="21"/>
                    </a:lnTo>
                    <a:lnTo>
                      <a:pt x="16" y="27"/>
                    </a:lnTo>
                    <a:lnTo>
                      <a:pt x="12" y="27"/>
                    </a:lnTo>
                    <a:lnTo>
                      <a:pt x="12" y="34"/>
                    </a:lnTo>
                    <a:lnTo>
                      <a:pt x="4" y="52"/>
                    </a:lnTo>
                    <a:lnTo>
                      <a:pt x="3" y="55"/>
                    </a:lnTo>
                    <a:lnTo>
                      <a:pt x="0" y="64"/>
                    </a:lnTo>
                    <a:lnTo>
                      <a:pt x="4" y="73"/>
                    </a:lnTo>
                    <a:lnTo>
                      <a:pt x="16" y="70"/>
                    </a:lnTo>
                    <a:lnTo>
                      <a:pt x="18" y="79"/>
                    </a:lnTo>
                    <a:lnTo>
                      <a:pt x="22" y="84"/>
                    </a:lnTo>
                    <a:lnTo>
                      <a:pt x="29" y="85"/>
                    </a:lnTo>
                    <a:lnTo>
                      <a:pt x="32" y="88"/>
                    </a:lnTo>
                    <a:lnTo>
                      <a:pt x="36" y="84"/>
                    </a:lnTo>
                    <a:lnTo>
                      <a:pt x="39" y="88"/>
                    </a:lnTo>
                    <a:lnTo>
                      <a:pt x="50" y="91"/>
                    </a:lnTo>
                    <a:lnTo>
                      <a:pt x="51" y="94"/>
                    </a:lnTo>
                    <a:lnTo>
                      <a:pt x="57" y="93"/>
                    </a:lnTo>
                    <a:lnTo>
                      <a:pt x="57" y="87"/>
                    </a:lnTo>
                    <a:lnTo>
                      <a:pt x="68" y="88"/>
                    </a:lnTo>
                    <a:lnTo>
                      <a:pt x="74" y="88"/>
                    </a:lnTo>
                    <a:lnTo>
                      <a:pt x="73" y="99"/>
                    </a:lnTo>
                    <a:lnTo>
                      <a:pt x="76" y="100"/>
                    </a:lnTo>
                    <a:lnTo>
                      <a:pt x="79" y="111"/>
                    </a:lnTo>
                    <a:lnTo>
                      <a:pt x="85" y="113"/>
                    </a:lnTo>
                    <a:lnTo>
                      <a:pt x="92" y="116"/>
                    </a:lnTo>
                    <a:lnTo>
                      <a:pt x="95" y="100"/>
                    </a:lnTo>
                    <a:lnTo>
                      <a:pt x="98" y="91"/>
                    </a:lnTo>
                    <a:lnTo>
                      <a:pt x="95" y="88"/>
                    </a:lnTo>
                    <a:lnTo>
                      <a:pt x="95" y="84"/>
                    </a:lnTo>
                    <a:lnTo>
                      <a:pt x="91" y="79"/>
                    </a:lnTo>
                    <a:lnTo>
                      <a:pt x="94" y="70"/>
                    </a:lnTo>
                    <a:lnTo>
                      <a:pt x="92" y="67"/>
                    </a:lnTo>
                    <a:lnTo>
                      <a:pt x="89" y="61"/>
                    </a:lnTo>
                    <a:lnTo>
                      <a:pt x="80" y="61"/>
                    </a:lnTo>
                    <a:lnTo>
                      <a:pt x="79" y="53"/>
                    </a:lnTo>
                    <a:lnTo>
                      <a:pt x="82" y="40"/>
                    </a:lnTo>
                    <a:lnTo>
                      <a:pt x="94" y="37"/>
                    </a:lnTo>
                    <a:lnTo>
                      <a:pt x="92" y="27"/>
                    </a:lnTo>
                    <a:lnTo>
                      <a:pt x="95" y="23"/>
                    </a:lnTo>
                    <a:lnTo>
                      <a:pt x="88" y="21"/>
                    </a:lnTo>
                    <a:lnTo>
                      <a:pt x="86" y="26"/>
                    </a:lnTo>
                    <a:lnTo>
                      <a:pt x="76" y="29"/>
                    </a:lnTo>
                    <a:lnTo>
                      <a:pt x="73" y="27"/>
                    </a:lnTo>
                    <a:lnTo>
                      <a:pt x="68" y="20"/>
                    </a:lnTo>
                    <a:lnTo>
                      <a:pt x="70" y="14"/>
                    </a:lnTo>
                    <a:lnTo>
                      <a:pt x="60" y="9"/>
                    </a:lnTo>
                    <a:lnTo>
                      <a:pt x="57" y="6"/>
                    </a:lnTo>
                    <a:lnTo>
                      <a:pt x="50" y="5"/>
                    </a:lnTo>
                    <a:lnTo>
                      <a:pt x="48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5" name="Freeform 3428">
                <a:extLst>
                  <a:ext uri="{FF2B5EF4-FFF2-40B4-BE49-F238E27FC236}">
                    <a16:creationId xmlns:a16="http://schemas.microsoft.com/office/drawing/2014/main" id="{DFF3BDC2-B69B-4226-3B7E-1B8F30977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195"/>
                <a:ext cx="50" cy="57"/>
              </a:xfrm>
              <a:custGeom>
                <a:avLst/>
                <a:gdLst>
                  <a:gd name="T0" fmla="*/ 48 w 98"/>
                  <a:gd name="T1" fmla="*/ 2 h 116"/>
                  <a:gd name="T2" fmla="*/ 50 w 98"/>
                  <a:gd name="T3" fmla="*/ 5 h 116"/>
                  <a:gd name="T4" fmla="*/ 57 w 98"/>
                  <a:gd name="T5" fmla="*/ 6 h 116"/>
                  <a:gd name="T6" fmla="*/ 60 w 98"/>
                  <a:gd name="T7" fmla="*/ 9 h 116"/>
                  <a:gd name="T8" fmla="*/ 70 w 98"/>
                  <a:gd name="T9" fmla="*/ 14 h 116"/>
                  <a:gd name="T10" fmla="*/ 68 w 98"/>
                  <a:gd name="T11" fmla="*/ 20 h 116"/>
                  <a:gd name="T12" fmla="*/ 73 w 98"/>
                  <a:gd name="T13" fmla="*/ 27 h 116"/>
                  <a:gd name="T14" fmla="*/ 76 w 98"/>
                  <a:gd name="T15" fmla="*/ 29 h 116"/>
                  <a:gd name="T16" fmla="*/ 86 w 98"/>
                  <a:gd name="T17" fmla="*/ 26 h 116"/>
                  <a:gd name="T18" fmla="*/ 88 w 98"/>
                  <a:gd name="T19" fmla="*/ 21 h 116"/>
                  <a:gd name="T20" fmla="*/ 95 w 98"/>
                  <a:gd name="T21" fmla="*/ 23 h 116"/>
                  <a:gd name="T22" fmla="*/ 92 w 98"/>
                  <a:gd name="T23" fmla="*/ 27 h 116"/>
                  <a:gd name="T24" fmla="*/ 94 w 98"/>
                  <a:gd name="T25" fmla="*/ 37 h 116"/>
                  <a:gd name="T26" fmla="*/ 82 w 98"/>
                  <a:gd name="T27" fmla="*/ 40 h 116"/>
                  <a:gd name="T28" fmla="*/ 79 w 98"/>
                  <a:gd name="T29" fmla="*/ 53 h 116"/>
                  <a:gd name="T30" fmla="*/ 80 w 98"/>
                  <a:gd name="T31" fmla="*/ 61 h 116"/>
                  <a:gd name="T32" fmla="*/ 89 w 98"/>
                  <a:gd name="T33" fmla="*/ 61 h 116"/>
                  <a:gd name="T34" fmla="*/ 92 w 98"/>
                  <a:gd name="T35" fmla="*/ 67 h 116"/>
                  <a:gd name="T36" fmla="*/ 94 w 98"/>
                  <a:gd name="T37" fmla="*/ 70 h 116"/>
                  <a:gd name="T38" fmla="*/ 91 w 98"/>
                  <a:gd name="T39" fmla="*/ 79 h 116"/>
                  <a:gd name="T40" fmla="*/ 95 w 98"/>
                  <a:gd name="T41" fmla="*/ 84 h 116"/>
                  <a:gd name="T42" fmla="*/ 95 w 98"/>
                  <a:gd name="T43" fmla="*/ 88 h 116"/>
                  <a:gd name="T44" fmla="*/ 98 w 98"/>
                  <a:gd name="T45" fmla="*/ 91 h 116"/>
                  <a:gd name="T46" fmla="*/ 95 w 98"/>
                  <a:gd name="T47" fmla="*/ 100 h 116"/>
                  <a:gd name="T48" fmla="*/ 92 w 98"/>
                  <a:gd name="T49" fmla="*/ 116 h 116"/>
                  <a:gd name="T50" fmla="*/ 85 w 98"/>
                  <a:gd name="T51" fmla="*/ 113 h 116"/>
                  <a:gd name="T52" fmla="*/ 79 w 98"/>
                  <a:gd name="T53" fmla="*/ 111 h 116"/>
                  <a:gd name="T54" fmla="*/ 76 w 98"/>
                  <a:gd name="T55" fmla="*/ 100 h 116"/>
                  <a:gd name="T56" fmla="*/ 73 w 98"/>
                  <a:gd name="T57" fmla="*/ 99 h 116"/>
                  <a:gd name="T58" fmla="*/ 74 w 98"/>
                  <a:gd name="T59" fmla="*/ 88 h 116"/>
                  <a:gd name="T60" fmla="*/ 68 w 98"/>
                  <a:gd name="T61" fmla="*/ 88 h 116"/>
                  <a:gd name="T62" fmla="*/ 57 w 98"/>
                  <a:gd name="T63" fmla="*/ 87 h 116"/>
                  <a:gd name="T64" fmla="*/ 57 w 98"/>
                  <a:gd name="T65" fmla="*/ 93 h 116"/>
                  <a:gd name="T66" fmla="*/ 51 w 98"/>
                  <a:gd name="T67" fmla="*/ 94 h 116"/>
                  <a:gd name="T68" fmla="*/ 50 w 98"/>
                  <a:gd name="T69" fmla="*/ 91 h 116"/>
                  <a:gd name="T70" fmla="*/ 39 w 98"/>
                  <a:gd name="T71" fmla="*/ 88 h 116"/>
                  <a:gd name="T72" fmla="*/ 36 w 98"/>
                  <a:gd name="T73" fmla="*/ 84 h 116"/>
                  <a:gd name="T74" fmla="*/ 32 w 98"/>
                  <a:gd name="T75" fmla="*/ 88 h 116"/>
                  <a:gd name="T76" fmla="*/ 29 w 98"/>
                  <a:gd name="T77" fmla="*/ 85 h 116"/>
                  <a:gd name="T78" fmla="*/ 22 w 98"/>
                  <a:gd name="T79" fmla="*/ 84 h 116"/>
                  <a:gd name="T80" fmla="*/ 18 w 98"/>
                  <a:gd name="T81" fmla="*/ 79 h 116"/>
                  <a:gd name="T82" fmla="*/ 16 w 98"/>
                  <a:gd name="T83" fmla="*/ 70 h 116"/>
                  <a:gd name="T84" fmla="*/ 4 w 98"/>
                  <a:gd name="T85" fmla="*/ 73 h 116"/>
                  <a:gd name="T86" fmla="*/ 0 w 98"/>
                  <a:gd name="T87" fmla="*/ 64 h 116"/>
                  <a:gd name="T88" fmla="*/ 3 w 98"/>
                  <a:gd name="T89" fmla="*/ 55 h 116"/>
                  <a:gd name="T90" fmla="*/ 4 w 98"/>
                  <a:gd name="T91" fmla="*/ 52 h 116"/>
                  <a:gd name="T92" fmla="*/ 12 w 98"/>
                  <a:gd name="T93" fmla="*/ 34 h 116"/>
                  <a:gd name="T94" fmla="*/ 12 w 98"/>
                  <a:gd name="T95" fmla="*/ 27 h 116"/>
                  <a:gd name="T96" fmla="*/ 16 w 98"/>
                  <a:gd name="T97" fmla="*/ 27 h 116"/>
                  <a:gd name="T98" fmla="*/ 21 w 98"/>
                  <a:gd name="T99" fmla="*/ 21 h 116"/>
                  <a:gd name="T100" fmla="*/ 29 w 98"/>
                  <a:gd name="T101" fmla="*/ 20 h 116"/>
                  <a:gd name="T102" fmla="*/ 30 w 98"/>
                  <a:gd name="T103" fmla="*/ 20 h 116"/>
                  <a:gd name="T104" fmla="*/ 36 w 98"/>
                  <a:gd name="T105" fmla="*/ 9 h 116"/>
                  <a:gd name="T106" fmla="*/ 35 w 98"/>
                  <a:gd name="T107" fmla="*/ 8 h 116"/>
                  <a:gd name="T108" fmla="*/ 39 w 98"/>
                  <a:gd name="T109" fmla="*/ 0 h 116"/>
                  <a:gd name="T110" fmla="*/ 48 w 98"/>
                  <a:gd name="T111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8" h="116">
                    <a:moveTo>
                      <a:pt x="48" y="2"/>
                    </a:moveTo>
                    <a:lnTo>
                      <a:pt x="50" y="5"/>
                    </a:lnTo>
                    <a:lnTo>
                      <a:pt x="57" y="6"/>
                    </a:lnTo>
                    <a:lnTo>
                      <a:pt x="60" y="9"/>
                    </a:lnTo>
                    <a:lnTo>
                      <a:pt x="70" y="14"/>
                    </a:lnTo>
                    <a:lnTo>
                      <a:pt x="68" y="20"/>
                    </a:lnTo>
                    <a:lnTo>
                      <a:pt x="73" y="27"/>
                    </a:lnTo>
                    <a:lnTo>
                      <a:pt x="76" y="29"/>
                    </a:lnTo>
                    <a:lnTo>
                      <a:pt x="86" y="26"/>
                    </a:lnTo>
                    <a:lnTo>
                      <a:pt x="88" y="21"/>
                    </a:lnTo>
                    <a:lnTo>
                      <a:pt x="95" y="23"/>
                    </a:lnTo>
                    <a:lnTo>
                      <a:pt x="92" y="27"/>
                    </a:lnTo>
                    <a:lnTo>
                      <a:pt x="94" y="37"/>
                    </a:lnTo>
                    <a:lnTo>
                      <a:pt x="82" y="40"/>
                    </a:lnTo>
                    <a:lnTo>
                      <a:pt x="79" y="53"/>
                    </a:lnTo>
                    <a:lnTo>
                      <a:pt x="80" y="61"/>
                    </a:lnTo>
                    <a:lnTo>
                      <a:pt x="89" y="61"/>
                    </a:lnTo>
                    <a:lnTo>
                      <a:pt x="92" y="67"/>
                    </a:lnTo>
                    <a:lnTo>
                      <a:pt x="94" y="70"/>
                    </a:lnTo>
                    <a:lnTo>
                      <a:pt x="91" y="79"/>
                    </a:lnTo>
                    <a:lnTo>
                      <a:pt x="95" y="84"/>
                    </a:lnTo>
                    <a:lnTo>
                      <a:pt x="95" y="88"/>
                    </a:lnTo>
                    <a:lnTo>
                      <a:pt x="98" y="91"/>
                    </a:lnTo>
                    <a:lnTo>
                      <a:pt x="95" y="100"/>
                    </a:lnTo>
                    <a:lnTo>
                      <a:pt x="92" y="116"/>
                    </a:lnTo>
                    <a:lnTo>
                      <a:pt x="85" y="113"/>
                    </a:lnTo>
                    <a:lnTo>
                      <a:pt x="79" y="111"/>
                    </a:lnTo>
                    <a:lnTo>
                      <a:pt x="76" y="100"/>
                    </a:lnTo>
                    <a:lnTo>
                      <a:pt x="73" y="99"/>
                    </a:lnTo>
                    <a:lnTo>
                      <a:pt x="74" y="88"/>
                    </a:lnTo>
                    <a:lnTo>
                      <a:pt x="68" y="88"/>
                    </a:lnTo>
                    <a:lnTo>
                      <a:pt x="57" y="87"/>
                    </a:lnTo>
                    <a:lnTo>
                      <a:pt x="57" y="93"/>
                    </a:lnTo>
                    <a:lnTo>
                      <a:pt x="51" y="94"/>
                    </a:lnTo>
                    <a:lnTo>
                      <a:pt x="50" y="91"/>
                    </a:lnTo>
                    <a:lnTo>
                      <a:pt x="39" y="88"/>
                    </a:lnTo>
                    <a:lnTo>
                      <a:pt x="36" y="84"/>
                    </a:lnTo>
                    <a:lnTo>
                      <a:pt x="32" y="88"/>
                    </a:lnTo>
                    <a:lnTo>
                      <a:pt x="29" y="85"/>
                    </a:lnTo>
                    <a:lnTo>
                      <a:pt x="22" y="84"/>
                    </a:lnTo>
                    <a:lnTo>
                      <a:pt x="18" y="79"/>
                    </a:lnTo>
                    <a:lnTo>
                      <a:pt x="16" y="70"/>
                    </a:lnTo>
                    <a:lnTo>
                      <a:pt x="4" y="73"/>
                    </a:lnTo>
                    <a:lnTo>
                      <a:pt x="0" y="64"/>
                    </a:lnTo>
                    <a:lnTo>
                      <a:pt x="3" y="55"/>
                    </a:lnTo>
                    <a:lnTo>
                      <a:pt x="4" y="52"/>
                    </a:lnTo>
                    <a:lnTo>
                      <a:pt x="12" y="34"/>
                    </a:lnTo>
                    <a:lnTo>
                      <a:pt x="12" y="27"/>
                    </a:lnTo>
                    <a:lnTo>
                      <a:pt x="16" y="27"/>
                    </a:lnTo>
                    <a:lnTo>
                      <a:pt x="21" y="21"/>
                    </a:lnTo>
                    <a:lnTo>
                      <a:pt x="29" y="20"/>
                    </a:lnTo>
                    <a:lnTo>
                      <a:pt x="30" y="20"/>
                    </a:lnTo>
                    <a:lnTo>
                      <a:pt x="36" y="9"/>
                    </a:lnTo>
                    <a:lnTo>
                      <a:pt x="35" y="8"/>
                    </a:lnTo>
                    <a:lnTo>
                      <a:pt x="39" y="0"/>
                    </a:lnTo>
                    <a:lnTo>
                      <a:pt x="48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6" name="Freeform 3429">
                <a:extLst>
                  <a:ext uri="{FF2B5EF4-FFF2-40B4-BE49-F238E27FC236}">
                    <a16:creationId xmlns:a16="http://schemas.microsoft.com/office/drawing/2014/main" id="{C573AE51-9D2F-F6E6-D213-54C4441CE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195"/>
                <a:ext cx="50" cy="57"/>
              </a:xfrm>
              <a:custGeom>
                <a:avLst/>
                <a:gdLst>
                  <a:gd name="T0" fmla="*/ 48 w 98"/>
                  <a:gd name="T1" fmla="*/ 2 h 116"/>
                  <a:gd name="T2" fmla="*/ 50 w 98"/>
                  <a:gd name="T3" fmla="*/ 5 h 116"/>
                  <a:gd name="T4" fmla="*/ 57 w 98"/>
                  <a:gd name="T5" fmla="*/ 6 h 116"/>
                  <a:gd name="T6" fmla="*/ 60 w 98"/>
                  <a:gd name="T7" fmla="*/ 9 h 116"/>
                  <a:gd name="T8" fmla="*/ 70 w 98"/>
                  <a:gd name="T9" fmla="*/ 14 h 116"/>
                  <a:gd name="T10" fmla="*/ 68 w 98"/>
                  <a:gd name="T11" fmla="*/ 20 h 116"/>
                  <a:gd name="T12" fmla="*/ 73 w 98"/>
                  <a:gd name="T13" fmla="*/ 27 h 116"/>
                  <a:gd name="T14" fmla="*/ 76 w 98"/>
                  <a:gd name="T15" fmla="*/ 29 h 116"/>
                  <a:gd name="T16" fmla="*/ 86 w 98"/>
                  <a:gd name="T17" fmla="*/ 26 h 116"/>
                  <a:gd name="T18" fmla="*/ 88 w 98"/>
                  <a:gd name="T19" fmla="*/ 21 h 116"/>
                  <a:gd name="T20" fmla="*/ 95 w 98"/>
                  <a:gd name="T21" fmla="*/ 23 h 116"/>
                  <a:gd name="T22" fmla="*/ 92 w 98"/>
                  <a:gd name="T23" fmla="*/ 27 h 116"/>
                  <a:gd name="T24" fmla="*/ 94 w 98"/>
                  <a:gd name="T25" fmla="*/ 37 h 116"/>
                  <a:gd name="T26" fmla="*/ 82 w 98"/>
                  <a:gd name="T27" fmla="*/ 40 h 116"/>
                  <a:gd name="T28" fmla="*/ 79 w 98"/>
                  <a:gd name="T29" fmla="*/ 53 h 116"/>
                  <a:gd name="T30" fmla="*/ 80 w 98"/>
                  <a:gd name="T31" fmla="*/ 61 h 116"/>
                  <a:gd name="T32" fmla="*/ 89 w 98"/>
                  <a:gd name="T33" fmla="*/ 61 h 116"/>
                  <a:gd name="T34" fmla="*/ 92 w 98"/>
                  <a:gd name="T35" fmla="*/ 67 h 116"/>
                  <a:gd name="T36" fmla="*/ 94 w 98"/>
                  <a:gd name="T37" fmla="*/ 70 h 116"/>
                  <a:gd name="T38" fmla="*/ 91 w 98"/>
                  <a:gd name="T39" fmla="*/ 79 h 116"/>
                  <a:gd name="T40" fmla="*/ 95 w 98"/>
                  <a:gd name="T41" fmla="*/ 84 h 116"/>
                  <a:gd name="T42" fmla="*/ 95 w 98"/>
                  <a:gd name="T43" fmla="*/ 88 h 116"/>
                  <a:gd name="T44" fmla="*/ 98 w 98"/>
                  <a:gd name="T45" fmla="*/ 91 h 116"/>
                  <a:gd name="T46" fmla="*/ 95 w 98"/>
                  <a:gd name="T47" fmla="*/ 100 h 116"/>
                  <a:gd name="T48" fmla="*/ 92 w 98"/>
                  <a:gd name="T49" fmla="*/ 116 h 116"/>
                  <a:gd name="T50" fmla="*/ 85 w 98"/>
                  <a:gd name="T51" fmla="*/ 113 h 116"/>
                  <a:gd name="T52" fmla="*/ 79 w 98"/>
                  <a:gd name="T53" fmla="*/ 111 h 116"/>
                  <a:gd name="T54" fmla="*/ 76 w 98"/>
                  <a:gd name="T55" fmla="*/ 100 h 116"/>
                  <a:gd name="T56" fmla="*/ 73 w 98"/>
                  <a:gd name="T57" fmla="*/ 99 h 116"/>
                  <a:gd name="T58" fmla="*/ 74 w 98"/>
                  <a:gd name="T59" fmla="*/ 88 h 116"/>
                  <a:gd name="T60" fmla="*/ 68 w 98"/>
                  <a:gd name="T61" fmla="*/ 88 h 116"/>
                  <a:gd name="T62" fmla="*/ 57 w 98"/>
                  <a:gd name="T63" fmla="*/ 87 h 116"/>
                  <a:gd name="T64" fmla="*/ 57 w 98"/>
                  <a:gd name="T65" fmla="*/ 93 h 116"/>
                  <a:gd name="T66" fmla="*/ 51 w 98"/>
                  <a:gd name="T67" fmla="*/ 94 h 116"/>
                  <a:gd name="T68" fmla="*/ 50 w 98"/>
                  <a:gd name="T69" fmla="*/ 91 h 116"/>
                  <a:gd name="T70" fmla="*/ 39 w 98"/>
                  <a:gd name="T71" fmla="*/ 88 h 116"/>
                  <a:gd name="T72" fmla="*/ 36 w 98"/>
                  <a:gd name="T73" fmla="*/ 84 h 116"/>
                  <a:gd name="T74" fmla="*/ 32 w 98"/>
                  <a:gd name="T75" fmla="*/ 88 h 116"/>
                  <a:gd name="T76" fmla="*/ 29 w 98"/>
                  <a:gd name="T77" fmla="*/ 85 h 116"/>
                  <a:gd name="T78" fmla="*/ 22 w 98"/>
                  <a:gd name="T79" fmla="*/ 84 h 116"/>
                  <a:gd name="T80" fmla="*/ 18 w 98"/>
                  <a:gd name="T81" fmla="*/ 79 h 116"/>
                  <a:gd name="T82" fmla="*/ 16 w 98"/>
                  <a:gd name="T83" fmla="*/ 70 h 116"/>
                  <a:gd name="T84" fmla="*/ 4 w 98"/>
                  <a:gd name="T85" fmla="*/ 73 h 116"/>
                  <a:gd name="T86" fmla="*/ 0 w 98"/>
                  <a:gd name="T87" fmla="*/ 64 h 116"/>
                  <a:gd name="T88" fmla="*/ 3 w 98"/>
                  <a:gd name="T89" fmla="*/ 55 h 116"/>
                  <a:gd name="T90" fmla="*/ 4 w 98"/>
                  <a:gd name="T91" fmla="*/ 52 h 116"/>
                  <a:gd name="T92" fmla="*/ 12 w 98"/>
                  <a:gd name="T93" fmla="*/ 34 h 116"/>
                  <a:gd name="T94" fmla="*/ 12 w 98"/>
                  <a:gd name="T95" fmla="*/ 27 h 116"/>
                  <a:gd name="T96" fmla="*/ 16 w 98"/>
                  <a:gd name="T97" fmla="*/ 27 h 116"/>
                  <a:gd name="T98" fmla="*/ 21 w 98"/>
                  <a:gd name="T99" fmla="*/ 21 h 116"/>
                  <a:gd name="T100" fmla="*/ 29 w 98"/>
                  <a:gd name="T101" fmla="*/ 20 h 116"/>
                  <a:gd name="T102" fmla="*/ 30 w 98"/>
                  <a:gd name="T103" fmla="*/ 20 h 116"/>
                  <a:gd name="T104" fmla="*/ 36 w 98"/>
                  <a:gd name="T105" fmla="*/ 9 h 116"/>
                  <a:gd name="T106" fmla="*/ 35 w 98"/>
                  <a:gd name="T107" fmla="*/ 8 h 116"/>
                  <a:gd name="T108" fmla="*/ 39 w 98"/>
                  <a:gd name="T109" fmla="*/ 0 h 116"/>
                  <a:gd name="T110" fmla="*/ 48 w 98"/>
                  <a:gd name="T111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8" h="116">
                    <a:moveTo>
                      <a:pt x="48" y="2"/>
                    </a:moveTo>
                    <a:lnTo>
                      <a:pt x="50" y="5"/>
                    </a:lnTo>
                    <a:lnTo>
                      <a:pt x="57" y="6"/>
                    </a:lnTo>
                    <a:lnTo>
                      <a:pt x="60" y="9"/>
                    </a:lnTo>
                    <a:lnTo>
                      <a:pt x="70" y="14"/>
                    </a:lnTo>
                    <a:lnTo>
                      <a:pt x="68" y="20"/>
                    </a:lnTo>
                    <a:lnTo>
                      <a:pt x="73" y="27"/>
                    </a:lnTo>
                    <a:lnTo>
                      <a:pt x="76" y="29"/>
                    </a:lnTo>
                    <a:lnTo>
                      <a:pt x="86" y="26"/>
                    </a:lnTo>
                    <a:lnTo>
                      <a:pt x="88" y="21"/>
                    </a:lnTo>
                    <a:lnTo>
                      <a:pt x="95" y="23"/>
                    </a:lnTo>
                    <a:lnTo>
                      <a:pt x="92" y="27"/>
                    </a:lnTo>
                    <a:lnTo>
                      <a:pt x="94" y="37"/>
                    </a:lnTo>
                    <a:lnTo>
                      <a:pt x="82" y="40"/>
                    </a:lnTo>
                    <a:lnTo>
                      <a:pt x="79" y="53"/>
                    </a:lnTo>
                    <a:lnTo>
                      <a:pt x="80" y="61"/>
                    </a:lnTo>
                    <a:lnTo>
                      <a:pt x="89" y="61"/>
                    </a:lnTo>
                    <a:lnTo>
                      <a:pt x="92" y="67"/>
                    </a:lnTo>
                    <a:lnTo>
                      <a:pt x="94" y="70"/>
                    </a:lnTo>
                    <a:lnTo>
                      <a:pt x="91" y="79"/>
                    </a:lnTo>
                    <a:lnTo>
                      <a:pt x="95" y="84"/>
                    </a:lnTo>
                    <a:lnTo>
                      <a:pt x="95" y="88"/>
                    </a:lnTo>
                    <a:lnTo>
                      <a:pt x="98" y="91"/>
                    </a:lnTo>
                    <a:lnTo>
                      <a:pt x="95" y="100"/>
                    </a:lnTo>
                    <a:lnTo>
                      <a:pt x="92" y="116"/>
                    </a:lnTo>
                    <a:lnTo>
                      <a:pt x="85" y="113"/>
                    </a:lnTo>
                    <a:lnTo>
                      <a:pt x="79" y="111"/>
                    </a:lnTo>
                    <a:lnTo>
                      <a:pt x="76" y="100"/>
                    </a:lnTo>
                    <a:lnTo>
                      <a:pt x="73" y="99"/>
                    </a:lnTo>
                    <a:lnTo>
                      <a:pt x="74" y="88"/>
                    </a:lnTo>
                    <a:lnTo>
                      <a:pt x="68" y="88"/>
                    </a:lnTo>
                    <a:lnTo>
                      <a:pt x="57" y="87"/>
                    </a:lnTo>
                    <a:lnTo>
                      <a:pt x="57" y="93"/>
                    </a:lnTo>
                    <a:lnTo>
                      <a:pt x="51" y="94"/>
                    </a:lnTo>
                    <a:lnTo>
                      <a:pt x="50" y="91"/>
                    </a:lnTo>
                    <a:lnTo>
                      <a:pt x="39" y="88"/>
                    </a:lnTo>
                    <a:lnTo>
                      <a:pt x="36" y="84"/>
                    </a:lnTo>
                    <a:lnTo>
                      <a:pt x="32" y="88"/>
                    </a:lnTo>
                    <a:lnTo>
                      <a:pt x="29" y="85"/>
                    </a:lnTo>
                    <a:lnTo>
                      <a:pt x="22" y="84"/>
                    </a:lnTo>
                    <a:lnTo>
                      <a:pt x="18" y="79"/>
                    </a:lnTo>
                    <a:lnTo>
                      <a:pt x="16" y="70"/>
                    </a:lnTo>
                    <a:lnTo>
                      <a:pt x="4" y="73"/>
                    </a:lnTo>
                    <a:lnTo>
                      <a:pt x="0" y="64"/>
                    </a:lnTo>
                    <a:lnTo>
                      <a:pt x="3" y="55"/>
                    </a:lnTo>
                    <a:lnTo>
                      <a:pt x="4" y="52"/>
                    </a:lnTo>
                    <a:lnTo>
                      <a:pt x="12" y="34"/>
                    </a:lnTo>
                    <a:lnTo>
                      <a:pt x="12" y="27"/>
                    </a:lnTo>
                    <a:lnTo>
                      <a:pt x="16" y="27"/>
                    </a:lnTo>
                    <a:lnTo>
                      <a:pt x="21" y="21"/>
                    </a:lnTo>
                    <a:lnTo>
                      <a:pt x="29" y="20"/>
                    </a:lnTo>
                    <a:lnTo>
                      <a:pt x="30" y="20"/>
                    </a:lnTo>
                    <a:lnTo>
                      <a:pt x="36" y="9"/>
                    </a:lnTo>
                    <a:lnTo>
                      <a:pt x="35" y="8"/>
                    </a:lnTo>
                    <a:lnTo>
                      <a:pt x="39" y="0"/>
                    </a:lnTo>
                    <a:lnTo>
                      <a:pt x="48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7" name="Freeform 3430">
                <a:extLst>
                  <a:ext uri="{FF2B5EF4-FFF2-40B4-BE49-F238E27FC236}">
                    <a16:creationId xmlns:a16="http://schemas.microsoft.com/office/drawing/2014/main" id="{289A0C2D-D597-7B30-95FA-C2F3B851E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246"/>
                <a:ext cx="91" cy="89"/>
              </a:xfrm>
              <a:custGeom>
                <a:avLst/>
                <a:gdLst>
                  <a:gd name="T0" fmla="*/ 0 w 180"/>
                  <a:gd name="T1" fmla="*/ 16 h 178"/>
                  <a:gd name="T2" fmla="*/ 9 w 180"/>
                  <a:gd name="T3" fmla="*/ 29 h 178"/>
                  <a:gd name="T4" fmla="*/ 24 w 180"/>
                  <a:gd name="T5" fmla="*/ 28 h 178"/>
                  <a:gd name="T6" fmla="*/ 35 w 180"/>
                  <a:gd name="T7" fmla="*/ 37 h 178"/>
                  <a:gd name="T8" fmla="*/ 44 w 180"/>
                  <a:gd name="T9" fmla="*/ 43 h 178"/>
                  <a:gd name="T10" fmla="*/ 44 w 180"/>
                  <a:gd name="T11" fmla="*/ 52 h 178"/>
                  <a:gd name="T12" fmla="*/ 45 w 180"/>
                  <a:gd name="T13" fmla="*/ 70 h 178"/>
                  <a:gd name="T14" fmla="*/ 45 w 180"/>
                  <a:gd name="T15" fmla="*/ 84 h 178"/>
                  <a:gd name="T16" fmla="*/ 51 w 180"/>
                  <a:gd name="T17" fmla="*/ 90 h 178"/>
                  <a:gd name="T18" fmla="*/ 60 w 180"/>
                  <a:gd name="T19" fmla="*/ 89 h 178"/>
                  <a:gd name="T20" fmla="*/ 63 w 180"/>
                  <a:gd name="T21" fmla="*/ 73 h 178"/>
                  <a:gd name="T22" fmla="*/ 74 w 180"/>
                  <a:gd name="T23" fmla="*/ 73 h 178"/>
                  <a:gd name="T24" fmla="*/ 85 w 180"/>
                  <a:gd name="T25" fmla="*/ 76 h 178"/>
                  <a:gd name="T26" fmla="*/ 89 w 180"/>
                  <a:gd name="T27" fmla="*/ 87 h 178"/>
                  <a:gd name="T28" fmla="*/ 100 w 180"/>
                  <a:gd name="T29" fmla="*/ 105 h 178"/>
                  <a:gd name="T30" fmla="*/ 92 w 180"/>
                  <a:gd name="T31" fmla="*/ 119 h 178"/>
                  <a:gd name="T32" fmla="*/ 97 w 180"/>
                  <a:gd name="T33" fmla="*/ 125 h 178"/>
                  <a:gd name="T34" fmla="*/ 110 w 180"/>
                  <a:gd name="T35" fmla="*/ 127 h 178"/>
                  <a:gd name="T36" fmla="*/ 121 w 180"/>
                  <a:gd name="T37" fmla="*/ 136 h 178"/>
                  <a:gd name="T38" fmla="*/ 127 w 180"/>
                  <a:gd name="T39" fmla="*/ 145 h 178"/>
                  <a:gd name="T40" fmla="*/ 136 w 180"/>
                  <a:gd name="T41" fmla="*/ 151 h 178"/>
                  <a:gd name="T42" fmla="*/ 142 w 180"/>
                  <a:gd name="T43" fmla="*/ 155 h 178"/>
                  <a:gd name="T44" fmla="*/ 148 w 180"/>
                  <a:gd name="T45" fmla="*/ 172 h 178"/>
                  <a:gd name="T46" fmla="*/ 151 w 180"/>
                  <a:gd name="T47" fmla="*/ 178 h 178"/>
                  <a:gd name="T48" fmla="*/ 167 w 180"/>
                  <a:gd name="T49" fmla="*/ 168 h 178"/>
                  <a:gd name="T50" fmla="*/ 180 w 180"/>
                  <a:gd name="T51" fmla="*/ 159 h 178"/>
                  <a:gd name="T52" fmla="*/ 176 w 180"/>
                  <a:gd name="T53" fmla="*/ 152 h 178"/>
                  <a:gd name="T54" fmla="*/ 171 w 180"/>
                  <a:gd name="T55" fmla="*/ 142 h 178"/>
                  <a:gd name="T56" fmla="*/ 164 w 180"/>
                  <a:gd name="T57" fmla="*/ 133 h 178"/>
                  <a:gd name="T58" fmla="*/ 162 w 180"/>
                  <a:gd name="T59" fmla="*/ 116 h 178"/>
                  <a:gd name="T60" fmla="*/ 161 w 180"/>
                  <a:gd name="T61" fmla="*/ 110 h 178"/>
                  <a:gd name="T62" fmla="*/ 161 w 180"/>
                  <a:gd name="T63" fmla="*/ 90 h 178"/>
                  <a:gd name="T64" fmla="*/ 164 w 180"/>
                  <a:gd name="T65" fmla="*/ 76 h 178"/>
                  <a:gd name="T66" fmla="*/ 164 w 180"/>
                  <a:gd name="T67" fmla="*/ 66 h 178"/>
                  <a:gd name="T68" fmla="*/ 173 w 180"/>
                  <a:gd name="T69" fmla="*/ 60 h 178"/>
                  <a:gd name="T70" fmla="*/ 173 w 180"/>
                  <a:gd name="T71" fmla="*/ 43 h 178"/>
                  <a:gd name="T72" fmla="*/ 167 w 180"/>
                  <a:gd name="T73" fmla="*/ 37 h 178"/>
                  <a:gd name="T74" fmla="*/ 145 w 180"/>
                  <a:gd name="T75" fmla="*/ 45 h 178"/>
                  <a:gd name="T76" fmla="*/ 132 w 180"/>
                  <a:gd name="T77" fmla="*/ 37 h 178"/>
                  <a:gd name="T78" fmla="*/ 127 w 180"/>
                  <a:gd name="T79" fmla="*/ 52 h 178"/>
                  <a:gd name="T80" fmla="*/ 110 w 180"/>
                  <a:gd name="T81" fmla="*/ 57 h 178"/>
                  <a:gd name="T82" fmla="*/ 97 w 180"/>
                  <a:gd name="T83" fmla="*/ 49 h 178"/>
                  <a:gd name="T84" fmla="*/ 82 w 180"/>
                  <a:gd name="T85" fmla="*/ 49 h 178"/>
                  <a:gd name="T86" fmla="*/ 79 w 180"/>
                  <a:gd name="T87" fmla="*/ 37 h 178"/>
                  <a:gd name="T88" fmla="*/ 68 w 180"/>
                  <a:gd name="T89" fmla="*/ 37 h 178"/>
                  <a:gd name="T90" fmla="*/ 60 w 180"/>
                  <a:gd name="T91" fmla="*/ 29 h 178"/>
                  <a:gd name="T92" fmla="*/ 60 w 180"/>
                  <a:gd name="T93" fmla="*/ 17 h 178"/>
                  <a:gd name="T94" fmla="*/ 48 w 180"/>
                  <a:gd name="T95" fmla="*/ 13 h 178"/>
                  <a:gd name="T96" fmla="*/ 22 w 180"/>
                  <a:gd name="T97" fmla="*/ 0 h 178"/>
                  <a:gd name="T98" fmla="*/ 1 w 180"/>
                  <a:gd name="T99" fmla="*/ 5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0" h="178">
                    <a:moveTo>
                      <a:pt x="0" y="7"/>
                    </a:moveTo>
                    <a:lnTo>
                      <a:pt x="0" y="16"/>
                    </a:lnTo>
                    <a:lnTo>
                      <a:pt x="7" y="22"/>
                    </a:lnTo>
                    <a:lnTo>
                      <a:pt x="9" y="29"/>
                    </a:lnTo>
                    <a:lnTo>
                      <a:pt x="12" y="31"/>
                    </a:lnTo>
                    <a:lnTo>
                      <a:pt x="24" y="28"/>
                    </a:lnTo>
                    <a:lnTo>
                      <a:pt x="30" y="35"/>
                    </a:lnTo>
                    <a:lnTo>
                      <a:pt x="35" y="37"/>
                    </a:lnTo>
                    <a:lnTo>
                      <a:pt x="35" y="40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44" y="52"/>
                    </a:lnTo>
                    <a:lnTo>
                      <a:pt x="47" y="54"/>
                    </a:lnTo>
                    <a:lnTo>
                      <a:pt x="45" y="70"/>
                    </a:lnTo>
                    <a:lnTo>
                      <a:pt x="42" y="81"/>
                    </a:lnTo>
                    <a:lnTo>
                      <a:pt x="45" y="84"/>
                    </a:lnTo>
                    <a:lnTo>
                      <a:pt x="45" y="89"/>
                    </a:lnTo>
                    <a:lnTo>
                      <a:pt x="51" y="90"/>
                    </a:lnTo>
                    <a:lnTo>
                      <a:pt x="53" y="89"/>
                    </a:lnTo>
                    <a:lnTo>
                      <a:pt x="60" y="89"/>
                    </a:lnTo>
                    <a:lnTo>
                      <a:pt x="57" y="83"/>
                    </a:lnTo>
                    <a:lnTo>
                      <a:pt x="63" y="73"/>
                    </a:lnTo>
                    <a:lnTo>
                      <a:pt x="66" y="72"/>
                    </a:lnTo>
                    <a:lnTo>
                      <a:pt x="74" y="73"/>
                    </a:lnTo>
                    <a:lnTo>
                      <a:pt x="83" y="73"/>
                    </a:lnTo>
                    <a:lnTo>
                      <a:pt x="85" y="76"/>
                    </a:lnTo>
                    <a:lnTo>
                      <a:pt x="91" y="76"/>
                    </a:lnTo>
                    <a:lnTo>
                      <a:pt x="89" y="87"/>
                    </a:lnTo>
                    <a:lnTo>
                      <a:pt x="92" y="95"/>
                    </a:lnTo>
                    <a:lnTo>
                      <a:pt x="100" y="105"/>
                    </a:lnTo>
                    <a:lnTo>
                      <a:pt x="100" y="111"/>
                    </a:lnTo>
                    <a:lnTo>
                      <a:pt x="92" y="119"/>
                    </a:lnTo>
                    <a:lnTo>
                      <a:pt x="89" y="125"/>
                    </a:lnTo>
                    <a:lnTo>
                      <a:pt x="97" y="125"/>
                    </a:lnTo>
                    <a:lnTo>
                      <a:pt x="103" y="128"/>
                    </a:lnTo>
                    <a:lnTo>
                      <a:pt x="110" y="127"/>
                    </a:lnTo>
                    <a:lnTo>
                      <a:pt x="120" y="131"/>
                    </a:lnTo>
                    <a:lnTo>
                      <a:pt x="121" y="136"/>
                    </a:lnTo>
                    <a:lnTo>
                      <a:pt x="127" y="139"/>
                    </a:lnTo>
                    <a:lnTo>
                      <a:pt x="127" y="145"/>
                    </a:lnTo>
                    <a:lnTo>
                      <a:pt x="132" y="146"/>
                    </a:lnTo>
                    <a:lnTo>
                      <a:pt x="136" y="151"/>
                    </a:lnTo>
                    <a:lnTo>
                      <a:pt x="136" y="155"/>
                    </a:lnTo>
                    <a:lnTo>
                      <a:pt x="142" y="155"/>
                    </a:lnTo>
                    <a:lnTo>
                      <a:pt x="148" y="166"/>
                    </a:lnTo>
                    <a:lnTo>
                      <a:pt x="148" y="172"/>
                    </a:lnTo>
                    <a:lnTo>
                      <a:pt x="151" y="177"/>
                    </a:lnTo>
                    <a:lnTo>
                      <a:pt x="151" y="178"/>
                    </a:lnTo>
                    <a:lnTo>
                      <a:pt x="159" y="168"/>
                    </a:lnTo>
                    <a:lnTo>
                      <a:pt x="167" y="168"/>
                    </a:lnTo>
                    <a:lnTo>
                      <a:pt x="171" y="166"/>
                    </a:lnTo>
                    <a:lnTo>
                      <a:pt x="180" y="159"/>
                    </a:lnTo>
                    <a:lnTo>
                      <a:pt x="180" y="152"/>
                    </a:lnTo>
                    <a:lnTo>
                      <a:pt x="176" y="152"/>
                    </a:lnTo>
                    <a:lnTo>
                      <a:pt x="176" y="143"/>
                    </a:lnTo>
                    <a:lnTo>
                      <a:pt x="171" y="142"/>
                    </a:lnTo>
                    <a:lnTo>
                      <a:pt x="170" y="134"/>
                    </a:lnTo>
                    <a:lnTo>
                      <a:pt x="164" y="133"/>
                    </a:lnTo>
                    <a:lnTo>
                      <a:pt x="162" y="125"/>
                    </a:lnTo>
                    <a:lnTo>
                      <a:pt x="162" y="116"/>
                    </a:lnTo>
                    <a:lnTo>
                      <a:pt x="159" y="116"/>
                    </a:lnTo>
                    <a:lnTo>
                      <a:pt x="161" y="110"/>
                    </a:lnTo>
                    <a:lnTo>
                      <a:pt x="162" y="98"/>
                    </a:lnTo>
                    <a:lnTo>
                      <a:pt x="161" y="90"/>
                    </a:lnTo>
                    <a:lnTo>
                      <a:pt x="164" y="86"/>
                    </a:lnTo>
                    <a:lnTo>
                      <a:pt x="164" y="76"/>
                    </a:lnTo>
                    <a:lnTo>
                      <a:pt x="164" y="72"/>
                    </a:lnTo>
                    <a:lnTo>
                      <a:pt x="164" y="66"/>
                    </a:lnTo>
                    <a:lnTo>
                      <a:pt x="170" y="66"/>
                    </a:lnTo>
                    <a:lnTo>
                      <a:pt x="173" y="60"/>
                    </a:lnTo>
                    <a:lnTo>
                      <a:pt x="170" y="52"/>
                    </a:lnTo>
                    <a:lnTo>
                      <a:pt x="173" y="43"/>
                    </a:lnTo>
                    <a:lnTo>
                      <a:pt x="173" y="40"/>
                    </a:lnTo>
                    <a:lnTo>
                      <a:pt x="167" y="37"/>
                    </a:lnTo>
                    <a:lnTo>
                      <a:pt x="161" y="37"/>
                    </a:lnTo>
                    <a:lnTo>
                      <a:pt x="145" y="45"/>
                    </a:lnTo>
                    <a:lnTo>
                      <a:pt x="141" y="43"/>
                    </a:lnTo>
                    <a:lnTo>
                      <a:pt x="132" y="37"/>
                    </a:lnTo>
                    <a:lnTo>
                      <a:pt x="129" y="37"/>
                    </a:lnTo>
                    <a:lnTo>
                      <a:pt x="127" y="52"/>
                    </a:lnTo>
                    <a:lnTo>
                      <a:pt x="117" y="52"/>
                    </a:lnTo>
                    <a:lnTo>
                      <a:pt x="110" y="57"/>
                    </a:lnTo>
                    <a:lnTo>
                      <a:pt x="107" y="52"/>
                    </a:lnTo>
                    <a:lnTo>
                      <a:pt x="97" y="49"/>
                    </a:lnTo>
                    <a:lnTo>
                      <a:pt x="88" y="52"/>
                    </a:lnTo>
                    <a:lnTo>
                      <a:pt x="82" y="49"/>
                    </a:lnTo>
                    <a:lnTo>
                      <a:pt x="83" y="37"/>
                    </a:lnTo>
                    <a:lnTo>
                      <a:pt x="79" y="37"/>
                    </a:lnTo>
                    <a:lnTo>
                      <a:pt x="74" y="32"/>
                    </a:lnTo>
                    <a:lnTo>
                      <a:pt x="68" y="37"/>
                    </a:lnTo>
                    <a:lnTo>
                      <a:pt x="63" y="34"/>
                    </a:lnTo>
                    <a:lnTo>
                      <a:pt x="60" y="29"/>
                    </a:lnTo>
                    <a:lnTo>
                      <a:pt x="63" y="22"/>
                    </a:lnTo>
                    <a:lnTo>
                      <a:pt x="60" y="17"/>
                    </a:lnTo>
                    <a:lnTo>
                      <a:pt x="57" y="14"/>
                    </a:lnTo>
                    <a:lnTo>
                      <a:pt x="48" y="13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3" y="0"/>
                    </a:lnTo>
                    <a:lnTo>
                      <a:pt x="1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8" name="Freeform 3431">
                <a:extLst>
                  <a:ext uri="{FF2B5EF4-FFF2-40B4-BE49-F238E27FC236}">
                    <a16:creationId xmlns:a16="http://schemas.microsoft.com/office/drawing/2014/main" id="{2F6C8FEA-B607-3DF6-6296-070100863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246"/>
                <a:ext cx="91" cy="89"/>
              </a:xfrm>
              <a:custGeom>
                <a:avLst/>
                <a:gdLst>
                  <a:gd name="T0" fmla="*/ 1 w 180"/>
                  <a:gd name="T1" fmla="*/ 5 h 178"/>
                  <a:gd name="T2" fmla="*/ 22 w 180"/>
                  <a:gd name="T3" fmla="*/ 0 h 178"/>
                  <a:gd name="T4" fmla="*/ 48 w 180"/>
                  <a:gd name="T5" fmla="*/ 13 h 178"/>
                  <a:gd name="T6" fmla="*/ 60 w 180"/>
                  <a:gd name="T7" fmla="*/ 17 h 178"/>
                  <a:gd name="T8" fmla="*/ 60 w 180"/>
                  <a:gd name="T9" fmla="*/ 29 h 178"/>
                  <a:gd name="T10" fmla="*/ 68 w 180"/>
                  <a:gd name="T11" fmla="*/ 37 h 178"/>
                  <a:gd name="T12" fmla="*/ 79 w 180"/>
                  <a:gd name="T13" fmla="*/ 37 h 178"/>
                  <a:gd name="T14" fmla="*/ 82 w 180"/>
                  <a:gd name="T15" fmla="*/ 49 h 178"/>
                  <a:gd name="T16" fmla="*/ 97 w 180"/>
                  <a:gd name="T17" fmla="*/ 49 h 178"/>
                  <a:gd name="T18" fmla="*/ 110 w 180"/>
                  <a:gd name="T19" fmla="*/ 57 h 178"/>
                  <a:gd name="T20" fmla="*/ 127 w 180"/>
                  <a:gd name="T21" fmla="*/ 52 h 178"/>
                  <a:gd name="T22" fmla="*/ 132 w 180"/>
                  <a:gd name="T23" fmla="*/ 37 h 178"/>
                  <a:gd name="T24" fmla="*/ 145 w 180"/>
                  <a:gd name="T25" fmla="*/ 45 h 178"/>
                  <a:gd name="T26" fmla="*/ 167 w 180"/>
                  <a:gd name="T27" fmla="*/ 37 h 178"/>
                  <a:gd name="T28" fmla="*/ 173 w 180"/>
                  <a:gd name="T29" fmla="*/ 43 h 178"/>
                  <a:gd name="T30" fmla="*/ 173 w 180"/>
                  <a:gd name="T31" fmla="*/ 60 h 178"/>
                  <a:gd name="T32" fmla="*/ 164 w 180"/>
                  <a:gd name="T33" fmla="*/ 66 h 178"/>
                  <a:gd name="T34" fmla="*/ 164 w 180"/>
                  <a:gd name="T35" fmla="*/ 76 h 178"/>
                  <a:gd name="T36" fmla="*/ 161 w 180"/>
                  <a:gd name="T37" fmla="*/ 90 h 178"/>
                  <a:gd name="T38" fmla="*/ 161 w 180"/>
                  <a:gd name="T39" fmla="*/ 110 h 178"/>
                  <a:gd name="T40" fmla="*/ 162 w 180"/>
                  <a:gd name="T41" fmla="*/ 116 h 178"/>
                  <a:gd name="T42" fmla="*/ 164 w 180"/>
                  <a:gd name="T43" fmla="*/ 133 h 178"/>
                  <a:gd name="T44" fmla="*/ 171 w 180"/>
                  <a:gd name="T45" fmla="*/ 142 h 178"/>
                  <a:gd name="T46" fmla="*/ 176 w 180"/>
                  <a:gd name="T47" fmla="*/ 152 h 178"/>
                  <a:gd name="T48" fmla="*/ 180 w 180"/>
                  <a:gd name="T49" fmla="*/ 159 h 178"/>
                  <a:gd name="T50" fmla="*/ 167 w 180"/>
                  <a:gd name="T51" fmla="*/ 168 h 178"/>
                  <a:gd name="T52" fmla="*/ 151 w 180"/>
                  <a:gd name="T53" fmla="*/ 178 h 178"/>
                  <a:gd name="T54" fmla="*/ 148 w 180"/>
                  <a:gd name="T55" fmla="*/ 172 h 178"/>
                  <a:gd name="T56" fmla="*/ 142 w 180"/>
                  <a:gd name="T57" fmla="*/ 155 h 178"/>
                  <a:gd name="T58" fmla="*/ 136 w 180"/>
                  <a:gd name="T59" fmla="*/ 151 h 178"/>
                  <a:gd name="T60" fmla="*/ 127 w 180"/>
                  <a:gd name="T61" fmla="*/ 145 h 178"/>
                  <a:gd name="T62" fmla="*/ 121 w 180"/>
                  <a:gd name="T63" fmla="*/ 136 h 178"/>
                  <a:gd name="T64" fmla="*/ 110 w 180"/>
                  <a:gd name="T65" fmla="*/ 127 h 178"/>
                  <a:gd name="T66" fmla="*/ 97 w 180"/>
                  <a:gd name="T67" fmla="*/ 125 h 178"/>
                  <a:gd name="T68" fmla="*/ 92 w 180"/>
                  <a:gd name="T69" fmla="*/ 119 h 178"/>
                  <a:gd name="T70" fmla="*/ 100 w 180"/>
                  <a:gd name="T71" fmla="*/ 105 h 178"/>
                  <a:gd name="T72" fmla="*/ 89 w 180"/>
                  <a:gd name="T73" fmla="*/ 87 h 178"/>
                  <a:gd name="T74" fmla="*/ 85 w 180"/>
                  <a:gd name="T75" fmla="*/ 76 h 178"/>
                  <a:gd name="T76" fmla="*/ 74 w 180"/>
                  <a:gd name="T77" fmla="*/ 73 h 178"/>
                  <a:gd name="T78" fmla="*/ 63 w 180"/>
                  <a:gd name="T79" fmla="*/ 73 h 178"/>
                  <a:gd name="T80" fmla="*/ 60 w 180"/>
                  <a:gd name="T81" fmla="*/ 89 h 178"/>
                  <a:gd name="T82" fmla="*/ 51 w 180"/>
                  <a:gd name="T83" fmla="*/ 90 h 178"/>
                  <a:gd name="T84" fmla="*/ 45 w 180"/>
                  <a:gd name="T85" fmla="*/ 84 h 178"/>
                  <a:gd name="T86" fmla="*/ 45 w 180"/>
                  <a:gd name="T87" fmla="*/ 70 h 178"/>
                  <a:gd name="T88" fmla="*/ 44 w 180"/>
                  <a:gd name="T89" fmla="*/ 52 h 178"/>
                  <a:gd name="T90" fmla="*/ 44 w 180"/>
                  <a:gd name="T91" fmla="*/ 43 h 178"/>
                  <a:gd name="T92" fmla="*/ 35 w 180"/>
                  <a:gd name="T93" fmla="*/ 37 h 178"/>
                  <a:gd name="T94" fmla="*/ 24 w 180"/>
                  <a:gd name="T95" fmla="*/ 28 h 178"/>
                  <a:gd name="T96" fmla="*/ 9 w 180"/>
                  <a:gd name="T97" fmla="*/ 29 h 178"/>
                  <a:gd name="T98" fmla="*/ 0 w 180"/>
                  <a:gd name="T99" fmla="*/ 16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0" h="178">
                    <a:moveTo>
                      <a:pt x="0" y="7"/>
                    </a:moveTo>
                    <a:lnTo>
                      <a:pt x="1" y="5"/>
                    </a:lnTo>
                    <a:lnTo>
                      <a:pt x="13" y="0"/>
                    </a:lnTo>
                    <a:lnTo>
                      <a:pt x="22" y="0"/>
                    </a:lnTo>
                    <a:lnTo>
                      <a:pt x="32" y="0"/>
                    </a:lnTo>
                    <a:lnTo>
                      <a:pt x="48" y="13"/>
                    </a:lnTo>
                    <a:lnTo>
                      <a:pt x="57" y="14"/>
                    </a:lnTo>
                    <a:lnTo>
                      <a:pt x="60" y="17"/>
                    </a:lnTo>
                    <a:lnTo>
                      <a:pt x="63" y="22"/>
                    </a:lnTo>
                    <a:lnTo>
                      <a:pt x="60" y="29"/>
                    </a:lnTo>
                    <a:lnTo>
                      <a:pt x="63" y="34"/>
                    </a:lnTo>
                    <a:lnTo>
                      <a:pt x="68" y="37"/>
                    </a:lnTo>
                    <a:lnTo>
                      <a:pt x="74" y="32"/>
                    </a:lnTo>
                    <a:lnTo>
                      <a:pt x="79" y="37"/>
                    </a:lnTo>
                    <a:lnTo>
                      <a:pt x="83" y="37"/>
                    </a:lnTo>
                    <a:lnTo>
                      <a:pt x="82" y="49"/>
                    </a:lnTo>
                    <a:lnTo>
                      <a:pt x="88" y="52"/>
                    </a:lnTo>
                    <a:lnTo>
                      <a:pt x="97" y="49"/>
                    </a:lnTo>
                    <a:lnTo>
                      <a:pt x="107" y="52"/>
                    </a:lnTo>
                    <a:lnTo>
                      <a:pt x="110" y="57"/>
                    </a:lnTo>
                    <a:lnTo>
                      <a:pt x="117" y="52"/>
                    </a:lnTo>
                    <a:lnTo>
                      <a:pt x="127" y="52"/>
                    </a:lnTo>
                    <a:lnTo>
                      <a:pt x="129" y="37"/>
                    </a:lnTo>
                    <a:lnTo>
                      <a:pt x="132" y="37"/>
                    </a:lnTo>
                    <a:lnTo>
                      <a:pt x="141" y="43"/>
                    </a:lnTo>
                    <a:lnTo>
                      <a:pt x="145" y="45"/>
                    </a:lnTo>
                    <a:lnTo>
                      <a:pt x="161" y="37"/>
                    </a:lnTo>
                    <a:lnTo>
                      <a:pt x="167" y="37"/>
                    </a:lnTo>
                    <a:lnTo>
                      <a:pt x="173" y="40"/>
                    </a:lnTo>
                    <a:lnTo>
                      <a:pt x="173" y="43"/>
                    </a:lnTo>
                    <a:lnTo>
                      <a:pt x="170" y="52"/>
                    </a:lnTo>
                    <a:lnTo>
                      <a:pt x="173" y="60"/>
                    </a:lnTo>
                    <a:lnTo>
                      <a:pt x="170" y="66"/>
                    </a:lnTo>
                    <a:lnTo>
                      <a:pt x="164" y="66"/>
                    </a:lnTo>
                    <a:lnTo>
                      <a:pt x="164" y="72"/>
                    </a:lnTo>
                    <a:lnTo>
                      <a:pt x="164" y="76"/>
                    </a:lnTo>
                    <a:lnTo>
                      <a:pt x="164" y="86"/>
                    </a:lnTo>
                    <a:lnTo>
                      <a:pt x="161" y="90"/>
                    </a:lnTo>
                    <a:lnTo>
                      <a:pt x="162" y="98"/>
                    </a:lnTo>
                    <a:lnTo>
                      <a:pt x="161" y="110"/>
                    </a:lnTo>
                    <a:lnTo>
                      <a:pt x="159" y="116"/>
                    </a:lnTo>
                    <a:lnTo>
                      <a:pt x="162" y="116"/>
                    </a:lnTo>
                    <a:lnTo>
                      <a:pt x="162" y="125"/>
                    </a:lnTo>
                    <a:lnTo>
                      <a:pt x="164" y="133"/>
                    </a:lnTo>
                    <a:lnTo>
                      <a:pt x="170" y="134"/>
                    </a:lnTo>
                    <a:lnTo>
                      <a:pt x="171" y="142"/>
                    </a:lnTo>
                    <a:lnTo>
                      <a:pt x="176" y="143"/>
                    </a:lnTo>
                    <a:lnTo>
                      <a:pt x="176" y="152"/>
                    </a:lnTo>
                    <a:lnTo>
                      <a:pt x="180" y="152"/>
                    </a:lnTo>
                    <a:lnTo>
                      <a:pt x="180" y="159"/>
                    </a:lnTo>
                    <a:lnTo>
                      <a:pt x="171" y="166"/>
                    </a:lnTo>
                    <a:lnTo>
                      <a:pt x="167" y="168"/>
                    </a:lnTo>
                    <a:lnTo>
                      <a:pt x="159" y="168"/>
                    </a:lnTo>
                    <a:lnTo>
                      <a:pt x="151" y="178"/>
                    </a:lnTo>
                    <a:lnTo>
                      <a:pt x="151" y="177"/>
                    </a:lnTo>
                    <a:lnTo>
                      <a:pt x="148" y="172"/>
                    </a:lnTo>
                    <a:lnTo>
                      <a:pt x="148" y="166"/>
                    </a:lnTo>
                    <a:lnTo>
                      <a:pt x="142" y="155"/>
                    </a:lnTo>
                    <a:lnTo>
                      <a:pt x="136" y="155"/>
                    </a:lnTo>
                    <a:lnTo>
                      <a:pt x="136" y="151"/>
                    </a:lnTo>
                    <a:lnTo>
                      <a:pt x="132" y="146"/>
                    </a:lnTo>
                    <a:lnTo>
                      <a:pt x="127" y="145"/>
                    </a:lnTo>
                    <a:lnTo>
                      <a:pt x="127" y="139"/>
                    </a:lnTo>
                    <a:lnTo>
                      <a:pt x="121" y="136"/>
                    </a:lnTo>
                    <a:lnTo>
                      <a:pt x="120" y="131"/>
                    </a:lnTo>
                    <a:lnTo>
                      <a:pt x="110" y="127"/>
                    </a:lnTo>
                    <a:lnTo>
                      <a:pt x="103" y="128"/>
                    </a:lnTo>
                    <a:lnTo>
                      <a:pt x="97" y="125"/>
                    </a:lnTo>
                    <a:lnTo>
                      <a:pt x="89" y="125"/>
                    </a:lnTo>
                    <a:lnTo>
                      <a:pt x="92" y="119"/>
                    </a:lnTo>
                    <a:lnTo>
                      <a:pt x="100" y="111"/>
                    </a:lnTo>
                    <a:lnTo>
                      <a:pt x="100" y="105"/>
                    </a:lnTo>
                    <a:lnTo>
                      <a:pt x="92" y="95"/>
                    </a:lnTo>
                    <a:lnTo>
                      <a:pt x="89" y="87"/>
                    </a:lnTo>
                    <a:lnTo>
                      <a:pt x="91" y="76"/>
                    </a:lnTo>
                    <a:lnTo>
                      <a:pt x="85" y="76"/>
                    </a:lnTo>
                    <a:lnTo>
                      <a:pt x="83" y="73"/>
                    </a:lnTo>
                    <a:lnTo>
                      <a:pt x="74" y="73"/>
                    </a:lnTo>
                    <a:lnTo>
                      <a:pt x="66" y="72"/>
                    </a:lnTo>
                    <a:lnTo>
                      <a:pt x="63" y="73"/>
                    </a:lnTo>
                    <a:lnTo>
                      <a:pt x="57" y="83"/>
                    </a:lnTo>
                    <a:lnTo>
                      <a:pt x="60" y="89"/>
                    </a:lnTo>
                    <a:lnTo>
                      <a:pt x="53" y="89"/>
                    </a:lnTo>
                    <a:lnTo>
                      <a:pt x="51" y="90"/>
                    </a:lnTo>
                    <a:lnTo>
                      <a:pt x="45" y="89"/>
                    </a:lnTo>
                    <a:lnTo>
                      <a:pt x="45" y="84"/>
                    </a:lnTo>
                    <a:lnTo>
                      <a:pt x="42" y="81"/>
                    </a:lnTo>
                    <a:lnTo>
                      <a:pt x="45" y="70"/>
                    </a:lnTo>
                    <a:lnTo>
                      <a:pt x="47" y="54"/>
                    </a:lnTo>
                    <a:lnTo>
                      <a:pt x="44" y="52"/>
                    </a:lnTo>
                    <a:lnTo>
                      <a:pt x="47" y="46"/>
                    </a:lnTo>
                    <a:lnTo>
                      <a:pt x="44" y="43"/>
                    </a:lnTo>
                    <a:lnTo>
                      <a:pt x="35" y="40"/>
                    </a:lnTo>
                    <a:lnTo>
                      <a:pt x="35" y="37"/>
                    </a:lnTo>
                    <a:lnTo>
                      <a:pt x="30" y="35"/>
                    </a:lnTo>
                    <a:lnTo>
                      <a:pt x="24" y="28"/>
                    </a:lnTo>
                    <a:lnTo>
                      <a:pt x="12" y="31"/>
                    </a:lnTo>
                    <a:lnTo>
                      <a:pt x="9" y="29"/>
                    </a:lnTo>
                    <a:lnTo>
                      <a:pt x="7" y="22"/>
                    </a:lnTo>
                    <a:lnTo>
                      <a:pt x="0" y="16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9" name="Freeform 3432">
                <a:extLst>
                  <a:ext uri="{FF2B5EF4-FFF2-40B4-BE49-F238E27FC236}">
                    <a16:creationId xmlns:a16="http://schemas.microsoft.com/office/drawing/2014/main" id="{D5505D29-1F9D-F716-0ABC-A0DE26062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246"/>
                <a:ext cx="91" cy="89"/>
              </a:xfrm>
              <a:custGeom>
                <a:avLst/>
                <a:gdLst>
                  <a:gd name="T0" fmla="*/ 1 w 180"/>
                  <a:gd name="T1" fmla="*/ 5 h 178"/>
                  <a:gd name="T2" fmla="*/ 22 w 180"/>
                  <a:gd name="T3" fmla="*/ 0 h 178"/>
                  <a:gd name="T4" fmla="*/ 48 w 180"/>
                  <a:gd name="T5" fmla="*/ 13 h 178"/>
                  <a:gd name="T6" fmla="*/ 60 w 180"/>
                  <a:gd name="T7" fmla="*/ 17 h 178"/>
                  <a:gd name="T8" fmla="*/ 60 w 180"/>
                  <a:gd name="T9" fmla="*/ 29 h 178"/>
                  <a:gd name="T10" fmla="*/ 68 w 180"/>
                  <a:gd name="T11" fmla="*/ 37 h 178"/>
                  <a:gd name="T12" fmla="*/ 79 w 180"/>
                  <a:gd name="T13" fmla="*/ 37 h 178"/>
                  <a:gd name="T14" fmla="*/ 82 w 180"/>
                  <a:gd name="T15" fmla="*/ 49 h 178"/>
                  <a:gd name="T16" fmla="*/ 97 w 180"/>
                  <a:gd name="T17" fmla="*/ 49 h 178"/>
                  <a:gd name="T18" fmla="*/ 110 w 180"/>
                  <a:gd name="T19" fmla="*/ 57 h 178"/>
                  <a:gd name="T20" fmla="*/ 127 w 180"/>
                  <a:gd name="T21" fmla="*/ 52 h 178"/>
                  <a:gd name="T22" fmla="*/ 132 w 180"/>
                  <a:gd name="T23" fmla="*/ 37 h 178"/>
                  <a:gd name="T24" fmla="*/ 145 w 180"/>
                  <a:gd name="T25" fmla="*/ 45 h 178"/>
                  <a:gd name="T26" fmla="*/ 167 w 180"/>
                  <a:gd name="T27" fmla="*/ 37 h 178"/>
                  <a:gd name="T28" fmla="*/ 173 w 180"/>
                  <a:gd name="T29" fmla="*/ 43 h 178"/>
                  <a:gd name="T30" fmla="*/ 173 w 180"/>
                  <a:gd name="T31" fmla="*/ 60 h 178"/>
                  <a:gd name="T32" fmla="*/ 164 w 180"/>
                  <a:gd name="T33" fmla="*/ 66 h 178"/>
                  <a:gd name="T34" fmla="*/ 164 w 180"/>
                  <a:gd name="T35" fmla="*/ 76 h 178"/>
                  <a:gd name="T36" fmla="*/ 161 w 180"/>
                  <a:gd name="T37" fmla="*/ 90 h 178"/>
                  <a:gd name="T38" fmla="*/ 161 w 180"/>
                  <a:gd name="T39" fmla="*/ 110 h 178"/>
                  <a:gd name="T40" fmla="*/ 162 w 180"/>
                  <a:gd name="T41" fmla="*/ 116 h 178"/>
                  <a:gd name="T42" fmla="*/ 164 w 180"/>
                  <a:gd name="T43" fmla="*/ 133 h 178"/>
                  <a:gd name="T44" fmla="*/ 171 w 180"/>
                  <a:gd name="T45" fmla="*/ 142 h 178"/>
                  <a:gd name="T46" fmla="*/ 176 w 180"/>
                  <a:gd name="T47" fmla="*/ 152 h 178"/>
                  <a:gd name="T48" fmla="*/ 180 w 180"/>
                  <a:gd name="T49" fmla="*/ 159 h 178"/>
                  <a:gd name="T50" fmla="*/ 167 w 180"/>
                  <a:gd name="T51" fmla="*/ 168 h 178"/>
                  <a:gd name="T52" fmla="*/ 151 w 180"/>
                  <a:gd name="T53" fmla="*/ 178 h 178"/>
                  <a:gd name="T54" fmla="*/ 148 w 180"/>
                  <a:gd name="T55" fmla="*/ 172 h 178"/>
                  <a:gd name="T56" fmla="*/ 142 w 180"/>
                  <a:gd name="T57" fmla="*/ 155 h 178"/>
                  <a:gd name="T58" fmla="*/ 136 w 180"/>
                  <a:gd name="T59" fmla="*/ 151 h 178"/>
                  <a:gd name="T60" fmla="*/ 127 w 180"/>
                  <a:gd name="T61" fmla="*/ 145 h 178"/>
                  <a:gd name="T62" fmla="*/ 121 w 180"/>
                  <a:gd name="T63" fmla="*/ 136 h 178"/>
                  <a:gd name="T64" fmla="*/ 110 w 180"/>
                  <a:gd name="T65" fmla="*/ 127 h 178"/>
                  <a:gd name="T66" fmla="*/ 97 w 180"/>
                  <a:gd name="T67" fmla="*/ 125 h 178"/>
                  <a:gd name="T68" fmla="*/ 92 w 180"/>
                  <a:gd name="T69" fmla="*/ 119 h 178"/>
                  <a:gd name="T70" fmla="*/ 100 w 180"/>
                  <a:gd name="T71" fmla="*/ 105 h 178"/>
                  <a:gd name="T72" fmla="*/ 89 w 180"/>
                  <a:gd name="T73" fmla="*/ 87 h 178"/>
                  <a:gd name="T74" fmla="*/ 85 w 180"/>
                  <a:gd name="T75" fmla="*/ 76 h 178"/>
                  <a:gd name="T76" fmla="*/ 74 w 180"/>
                  <a:gd name="T77" fmla="*/ 73 h 178"/>
                  <a:gd name="T78" fmla="*/ 63 w 180"/>
                  <a:gd name="T79" fmla="*/ 73 h 178"/>
                  <a:gd name="T80" fmla="*/ 60 w 180"/>
                  <a:gd name="T81" fmla="*/ 89 h 178"/>
                  <a:gd name="T82" fmla="*/ 51 w 180"/>
                  <a:gd name="T83" fmla="*/ 90 h 178"/>
                  <a:gd name="T84" fmla="*/ 45 w 180"/>
                  <a:gd name="T85" fmla="*/ 84 h 178"/>
                  <a:gd name="T86" fmla="*/ 45 w 180"/>
                  <a:gd name="T87" fmla="*/ 70 h 178"/>
                  <a:gd name="T88" fmla="*/ 44 w 180"/>
                  <a:gd name="T89" fmla="*/ 52 h 178"/>
                  <a:gd name="T90" fmla="*/ 44 w 180"/>
                  <a:gd name="T91" fmla="*/ 43 h 178"/>
                  <a:gd name="T92" fmla="*/ 35 w 180"/>
                  <a:gd name="T93" fmla="*/ 37 h 178"/>
                  <a:gd name="T94" fmla="*/ 24 w 180"/>
                  <a:gd name="T95" fmla="*/ 28 h 178"/>
                  <a:gd name="T96" fmla="*/ 9 w 180"/>
                  <a:gd name="T97" fmla="*/ 29 h 178"/>
                  <a:gd name="T98" fmla="*/ 0 w 180"/>
                  <a:gd name="T99" fmla="*/ 16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0" h="178">
                    <a:moveTo>
                      <a:pt x="0" y="7"/>
                    </a:moveTo>
                    <a:lnTo>
                      <a:pt x="1" y="5"/>
                    </a:lnTo>
                    <a:lnTo>
                      <a:pt x="13" y="0"/>
                    </a:lnTo>
                    <a:lnTo>
                      <a:pt x="22" y="0"/>
                    </a:lnTo>
                    <a:lnTo>
                      <a:pt x="32" y="0"/>
                    </a:lnTo>
                    <a:lnTo>
                      <a:pt x="48" y="13"/>
                    </a:lnTo>
                    <a:lnTo>
                      <a:pt x="57" y="14"/>
                    </a:lnTo>
                    <a:lnTo>
                      <a:pt x="60" y="17"/>
                    </a:lnTo>
                    <a:lnTo>
                      <a:pt x="63" y="22"/>
                    </a:lnTo>
                    <a:lnTo>
                      <a:pt x="60" y="29"/>
                    </a:lnTo>
                    <a:lnTo>
                      <a:pt x="63" y="34"/>
                    </a:lnTo>
                    <a:lnTo>
                      <a:pt x="68" y="37"/>
                    </a:lnTo>
                    <a:lnTo>
                      <a:pt x="74" y="32"/>
                    </a:lnTo>
                    <a:lnTo>
                      <a:pt x="79" y="37"/>
                    </a:lnTo>
                    <a:lnTo>
                      <a:pt x="83" y="37"/>
                    </a:lnTo>
                    <a:lnTo>
                      <a:pt x="82" y="49"/>
                    </a:lnTo>
                    <a:lnTo>
                      <a:pt x="88" y="52"/>
                    </a:lnTo>
                    <a:lnTo>
                      <a:pt x="97" y="49"/>
                    </a:lnTo>
                    <a:lnTo>
                      <a:pt x="107" y="52"/>
                    </a:lnTo>
                    <a:lnTo>
                      <a:pt x="110" y="57"/>
                    </a:lnTo>
                    <a:lnTo>
                      <a:pt x="117" y="52"/>
                    </a:lnTo>
                    <a:lnTo>
                      <a:pt x="127" y="52"/>
                    </a:lnTo>
                    <a:lnTo>
                      <a:pt x="129" y="37"/>
                    </a:lnTo>
                    <a:lnTo>
                      <a:pt x="132" y="37"/>
                    </a:lnTo>
                    <a:lnTo>
                      <a:pt x="141" y="43"/>
                    </a:lnTo>
                    <a:lnTo>
                      <a:pt x="145" y="45"/>
                    </a:lnTo>
                    <a:lnTo>
                      <a:pt x="161" y="37"/>
                    </a:lnTo>
                    <a:lnTo>
                      <a:pt x="167" y="37"/>
                    </a:lnTo>
                    <a:lnTo>
                      <a:pt x="173" y="40"/>
                    </a:lnTo>
                    <a:lnTo>
                      <a:pt x="173" y="43"/>
                    </a:lnTo>
                    <a:lnTo>
                      <a:pt x="170" y="52"/>
                    </a:lnTo>
                    <a:lnTo>
                      <a:pt x="173" y="60"/>
                    </a:lnTo>
                    <a:lnTo>
                      <a:pt x="170" y="66"/>
                    </a:lnTo>
                    <a:lnTo>
                      <a:pt x="164" y="66"/>
                    </a:lnTo>
                    <a:lnTo>
                      <a:pt x="164" y="72"/>
                    </a:lnTo>
                    <a:lnTo>
                      <a:pt x="164" y="76"/>
                    </a:lnTo>
                    <a:lnTo>
                      <a:pt x="164" y="86"/>
                    </a:lnTo>
                    <a:lnTo>
                      <a:pt x="161" y="90"/>
                    </a:lnTo>
                    <a:lnTo>
                      <a:pt x="162" y="98"/>
                    </a:lnTo>
                    <a:lnTo>
                      <a:pt x="161" y="110"/>
                    </a:lnTo>
                    <a:lnTo>
                      <a:pt x="159" y="116"/>
                    </a:lnTo>
                    <a:lnTo>
                      <a:pt x="162" y="116"/>
                    </a:lnTo>
                    <a:lnTo>
                      <a:pt x="162" y="125"/>
                    </a:lnTo>
                    <a:lnTo>
                      <a:pt x="164" y="133"/>
                    </a:lnTo>
                    <a:lnTo>
                      <a:pt x="170" y="134"/>
                    </a:lnTo>
                    <a:lnTo>
                      <a:pt x="171" y="142"/>
                    </a:lnTo>
                    <a:lnTo>
                      <a:pt x="176" y="143"/>
                    </a:lnTo>
                    <a:lnTo>
                      <a:pt x="176" y="152"/>
                    </a:lnTo>
                    <a:lnTo>
                      <a:pt x="180" y="152"/>
                    </a:lnTo>
                    <a:lnTo>
                      <a:pt x="180" y="159"/>
                    </a:lnTo>
                    <a:lnTo>
                      <a:pt x="171" y="166"/>
                    </a:lnTo>
                    <a:lnTo>
                      <a:pt x="167" y="168"/>
                    </a:lnTo>
                    <a:lnTo>
                      <a:pt x="159" y="168"/>
                    </a:lnTo>
                    <a:lnTo>
                      <a:pt x="151" y="178"/>
                    </a:lnTo>
                    <a:lnTo>
                      <a:pt x="151" y="177"/>
                    </a:lnTo>
                    <a:lnTo>
                      <a:pt x="148" y="172"/>
                    </a:lnTo>
                    <a:lnTo>
                      <a:pt x="148" y="166"/>
                    </a:lnTo>
                    <a:lnTo>
                      <a:pt x="142" y="155"/>
                    </a:lnTo>
                    <a:lnTo>
                      <a:pt x="136" y="155"/>
                    </a:lnTo>
                    <a:lnTo>
                      <a:pt x="136" y="151"/>
                    </a:lnTo>
                    <a:lnTo>
                      <a:pt x="132" y="146"/>
                    </a:lnTo>
                    <a:lnTo>
                      <a:pt x="127" y="145"/>
                    </a:lnTo>
                    <a:lnTo>
                      <a:pt x="127" y="139"/>
                    </a:lnTo>
                    <a:lnTo>
                      <a:pt x="121" y="136"/>
                    </a:lnTo>
                    <a:lnTo>
                      <a:pt x="120" y="131"/>
                    </a:lnTo>
                    <a:lnTo>
                      <a:pt x="110" y="127"/>
                    </a:lnTo>
                    <a:lnTo>
                      <a:pt x="103" y="128"/>
                    </a:lnTo>
                    <a:lnTo>
                      <a:pt x="97" y="125"/>
                    </a:lnTo>
                    <a:lnTo>
                      <a:pt x="89" y="125"/>
                    </a:lnTo>
                    <a:lnTo>
                      <a:pt x="92" y="119"/>
                    </a:lnTo>
                    <a:lnTo>
                      <a:pt x="100" y="111"/>
                    </a:lnTo>
                    <a:lnTo>
                      <a:pt x="100" y="105"/>
                    </a:lnTo>
                    <a:lnTo>
                      <a:pt x="92" y="95"/>
                    </a:lnTo>
                    <a:lnTo>
                      <a:pt x="89" y="87"/>
                    </a:lnTo>
                    <a:lnTo>
                      <a:pt x="91" y="76"/>
                    </a:lnTo>
                    <a:lnTo>
                      <a:pt x="85" y="76"/>
                    </a:lnTo>
                    <a:lnTo>
                      <a:pt x="83" y="73"/>
                    </a:lnTo>
                    <a:lnTo>
                      <a:pt x="74" y="73"/>
                    </a:lnTo>
                    <a:lnTo>
                      <a:pt x="66" y="72"/>
                    </a:lnTo>
                    <a:lnTo>
                      <a:pt x="63" y="73"/>
                    </a:lnTo>
                    <a:lnTo>
                      <a:pt x="57" y="83"/>
                    </a:lnTo>
                    <a:lnTo>
                      <a:pt x="60" y="89"/>
                    </a:lnTo>
                    <a:lnTo>
                      <a:pt x="53" y="89"/>
                    </a:lnTo>
                    <a:lnTo>
                      <a:pt x="51" y="90"/>
                    </a:lnTo>
                    <a:lnTo>
                      <a:pt x="45" y="89"/>
                    </a:lnTo>
                    <a:lnTo>
                      <a:pt x="45" y="84"/>
                    </a:lnTo>
                    <a:lnTo>
                      <a:pt x="42" y="81"/>
                    </a:lnTo>
                    <a:lnTo>
                      <a:pt x="45" y="70"/>
                    </a:lnTo>
                    <a:lnTo>
                      <a:pt x="47" y="54"/>
                    </a:lnTo>
                    <a:lnTo>
                      <a:pt x="44" y="52"/>
                    </a:lnTo>
                    <a:lnTo>
                      <a:pt x="47" y="46"/>
                    </a:lnTo>
                    <a:lnTo>
                      <a:pt x="44" y="43"/>
                    </a:lnTo>
                    <a:lnTo>
                      <a:pt x="35" y="40"/>
                    </a:lnTo>
                    <a:lnTo>
                      <a:pt x="35" y="37"/>
                    </a:lnTo>
                    <a:lnTo>
                      <a:pt x="30" y="35"/>
                    </a:lnTo>
                    <a:lnTo>
                      <a:pt x="24" y="28"/>
                    </a:lnTo>
                    <a:lnTo>
                      <a:pt x="12" y="31"/>
                    </a:lnTo>
                    <a:lnTo>
                      <a:pt x="9" y="29"/>
                    </a:lnTo>
                    <a:lnTo>
                      <a:pt x="7" y="22"/>
                    </a:lnTo>
                    <a:lnTo>
                      <a:pt x="0" y="16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0" name="Freeform 3433">
                <a:extLst>
                  <a:ext uri="{FF2B5EF4-FFF2-40B4-BE49-F238E27FC236}">
                    <a16:creationId xmlns:a16="http://schemas.microsoft.com/office/drawing/2014/main" id="{7385B477-FCD7-EA7E-AF94-8F74A525D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248"/>
                <a:ext cx="35" cy="27"/>
              </a:xfrm>
              <a:custGeom>
                <a:avLst/>
                <a:gdLst>
                  <a:gd name="T0" fmla="*/ 45 w 69"/>
                  <a:gd name="T1" fmla="*/ 0 h 55"/>
                  <a:gd name="T2" fmla="*/ 33 w 69"/>
                  <a:gd name="T3" fmla="*/ 4 h 55"/>
                  <a:gd name="T4" fmla="*/ 27 w 69"/>
                  <a:gd name="T5" fmla="*/ 7 h 55"/>
                  <a:gd name="T6" fmla="*/ 15 w 69"/>
                  <a:gd name="T7" fmla="*/ 16 h 55"/>
                  <a:gd name="T8" fmla="*/ 1 w 69"/>
                  <a:gd name="T9" fmla="*/ 25 h 55"/>
                  <a:gd name="T10" fmla="*/ 4 w 69"/>
                  <a:gd name="T11" fmla="*/ 26 h 55"/>
                  <a:gd name="T12" fmla="*/ 0 w 69"/>
                  <a:gd name="T13" fmla="*/ 32 h 55"/>
                  <a:gd name="T14" fmla="*/ 7 w 69"/>
                  <a:gd name="T15" fmla="*/ 42 h 55"/>
                  <a:gd name="T16" fmla="*/ 3 w 69"/>
                  <a:gd name="T17" fmla="*/ 43 h 55"/>
                  <a:gd name="T18" fmla="*/ 10 w 69"/>
                  <a:gd name="T19" fmla="*/ 49 h 55"/>
                  <a:gd name="T20" fmla="*/ 15 w 69"/>
                  <a:gd name="T21" fmla="*/ 55 h 55"/>
                  <a:gd name="T22" fmla="*/ 31 w 69"/>
                  <a:gd name="T23" fmla="*/ 51 h 55"/>
                  <a:gd name="T24" fmla="*/ 44 w 69"/>
                  <a:gd name="T25" fmla="*/ 51 h 55"/>
                  <a:gd name="T26" fmla="*/ 48 w 69"/>
                  <a:gd name="T27" fmla="*/ 49 h 55"/>
                  <a:gd name="T28" fmla="*/ 54 w 69"/>
                  <a:gd name="T29" fmla="*/ 51 h 55"/>
                  <a:gd name="T30" fmla="*/ 60 w 69"/>
                  <a:gd name="T31" fmla="*/ 49 h 55"/>
                  <a:gd name="T32" fmla="*/ 63 w 69"/>
                  <a:gd name="T33" fmla="*/ 46 h 55"/>
                  <a:gd name="T34" fmla="*/ 69 w 69"/>
                  <a:gd name="T35" fmla="*/ 37 h 55"/>
                  <a:gd name="T36" fmla="*/ 69 w 69"/>
                  <a:gd name="T37" fmla="*/ 32 h 55"/>
                  <a:gd name="T38" fmla="*/ 60 w 69"/>
                  <a:gd name="T39" fmla="*/ 28 h 55"/>
                  <a:gd name="T40" fmla="*/ 56 w 69"/>
                  <a:gd name="T41" fmla="*/ 16 h 55"/>
                  <a:gd name="T42" fmla="*/ 44 w 69"/>
                  <a:gd name="T43" fmla="*/ 14 h 55"/>
                  <a:gd name="T44" fmla="*/ 47 w 69"/>
                  <a:gd name="T45" fmla="*/ 10 h 55"/>
                  <a:gd name="T46" fmla="*/ 45 w 69"/>
                  <a:gd name="T4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" h="55">
                    <a:moveTo>
                      <a:pt x="45" y="0"/>
                    </a:moveTo>
                    <a:lnTo>
                      <a:pt x="33" y="4"/>
                    </a:lnTo>
                    <a:lnTo>
                      <a:pt x="27" y="7"/>
                    </a:lnTo>
                    <a:lnTo>
                      <a:pt x="15" y="16"/>
                    </a:lnTo>
                    <a:lnTo>
                      <a:pt x="1" y="25"/>
                    </a:lnTo>
                    <a:lnTo>
                      <a:pt x="4" y="26"/>
                    </a:lnTo>
                    <a:lnTo>
                      <a:pt x="0" y="32"/>
                    </a:lnTo>
                    <a:lnTo>
                      <a:pt x="7" y="42"/>
                    </a:lnTo>
                    <a:lnTo>
                      <a:pt x="3" y="43"/>
                    </a:lnTo>
                    <a:lnTo>
                      <a:pt x="10" y="49"/>
                    </a:lnTo>
                    <a:lnTo>
                      <a:pt x="15" y="55"/>
                    </a:lnTo>
                    <a:lnTo>
                      <a:pt x="31" y="51"/>
                    </a:lnTo>
                    <a:lnTo>
                      <a:pt x="44" y="51"/>
                    </a:lnTo>
                    <a:lnTo>
                      <a:pt x="48" y="49"/>
                    </a:lnTo>
                    <a:lnTo>
                      <a:pt x="54" y="51"/>
                    </a:lnTo>
                    <a:lnTo>
                      <a:pt x="60" y="49"/>
                    </a:lnTo>
                    <a:lnTo>
                      <a:pt x="63" y="46"/>
                    </a:lnTo>
                    <a:lnTo>
                      <a:pt x="69" y="37"/>
                    </a:lnTo>
                    <a:lnTo>
                      <a:pt x="69" y="32"/>
                    </a:lnTo>
                    <a:lnTo>
                      <a:pt x="60" y="28"/>
                    </a:lnTo>
                    <a:lnTo>
                      <a:pt x="56" y="16"/>
                    </a:lnTo>
                    <a:lnTo>
                      <a:pt x="44" y="14"/>
                    </a:lnTo>
                    <a:lnTo>
                      <a:pt x="47" y="1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1" name="Freeform 3434">
                <a:extLst>
                  <a:ext uri="{FF2B5EF4-FFF2-40B4-BE49-F238E27FC236}">
                    <a16:creationId xmlns:a16="http://schemas.microsoft.com/office/drawing/2014/main" id="{CDC6AB15-855C-EC5C-3EAB-4A4C9486C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248"/>
                <a:ext cx="35" cy="27"/>
              </a:xfrm>
              <a:custGeom>
                <a:avLst/>
                <a:gdLst>
                  <a:gd name="T0" fmla="*/ 45 w 69"/>
                  <a:gd name="T1" fmla="*/ 0 h 55"/>
                  <a:gd name="T2" fmla="*/ 47 w 69"/>
                  <a:gd name="T3" fmla="*/ 10 h 55"/>
                  <a:gd name="T4" fmla="*/ 44 w 69"/>
                  <a:gd name="T5" fmla="*/ 14 h 55"/>
                  <a:gd name="T6" fmla="*/ 56 w 69"/>
                  <a:gd name="T7" fmla="*/ 16 h 55"/>
                  <a:gd name="T8" fmla="*/ 60 w 69"/>
                  <a:gd name="T9" fmla="*/ 28 h 55"/>
                  <a:gd name="T10" fmla="*/ 69 w 69"/>
                  <a:gd name="T11" fmla="*/ 32 h 55"/>
                  <a:gd name="T12" fmla="*/ 69 w 69"/>
                  <a:gd name="T13" fmla="*/ 37 h 55"/>
                  <a:gd name="T14" fmla="*/ 63 w 69"/>
                  <a:gd name="T15" fmla="*/ 46 h 55"/>
                  <a:gd name="T16" fmla="*/ 60 w 69"/>
                  <a:gd name="T17" fmla="*/ 49 h 55"/>
                  <a:gd name="T18" fmla="*/ 54 w 69"/>
                  <a:gd name="T19" fmla="*/ 51 h 55"/>
                  <a:gd name="T20" fmla="*/ 48 w 69"/>
                  <a:gd name="T21" fmla="*/ 49 h 55"/>
                  <a:gd name="T22" fmla="*/ 44 w 69"/>
                  <a:gd name="T23" fmla="*/ 51 h 55"/>
                  <a:gd name="T24" fmla="*/ 31 w 69"/>
                  <a:gd name="T25" fmla="*/ 51 h 55"/>
                  <a:gd name="T26" fmla="*/ 15 w 69"/>
                  <a:gd name="T27" fmla="*/ 55 h 55"/>
                  <a:gd name="T28" fmla="*/ 10 w 69"/>
                  <a:gd name="T29" fmla="*/ 49 h 55"/>
                  <a:gd name="T30" fmla="*/ 3 w 69"/>
                  <a:gd name="T31" fmla="*/ 43 h 55"/>
                  <a:gd name="T32" fmla="*/ 7 w 69"/>
                  <a:gd name="T33" fmla="*/ 42 h 55"/>
                  <a:gd name="T34" fmla="*/ 0 w 69"/>
                  <a:gd name="T35" fmla="*/ 32 h 55"/>
                  <a:gd name="T36" fmla="*/ 4 w 69"/>
                  <a:gd name="T37" fmla="*/ 26 h 55"/>
                  <a:gd name="T38" fmla="*/ 1 w 69"/>
                  <a:gd name="T39" fmla="*/ 25 h 55"/>
                  <a:gd name="T40" fmla="*/ 15 w 69"/>
                  <a:gd name="T41" fmla="*/ 16 h 55"/>
                  <a:gd name="T42" fmla="*/ 27 w 69"/>
                  <a:gd name="T43" fmla="*/ 7 h 55"/>
                  <a:gd name="T44" fmla="*/ 33 w 69"/>
                  <a:gd name="T45" fmla="*/ 4 h 55"/>
                  <a:gd name="T46" fmla="*/ 45 w 69"/>
                  <a:gd name="T4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" h="55">
                    <a:moveTo>
                      <a:pt x="45" y="0"/>
                    </a:moveTo>
                    <a:lnTo>
                      <a:pt x="47" y="10"/>
                    </a:lnTo>
                    <a:lnTo>
                      <a:pt x="44" y="14"/>
                    </a:lnTo>
                    <a:lnTo>
                      <a:pt x="56" y="16"/>
                    </a:lnTo>
                    <a:lnTo>
                      <a:pt x="60" y="28"/>
                    </a:lnTo>
                    <a:lnTo>
                      <a:pt x="69" y="32"/>
                    </a:lnTo>
                    <a:lnTo>
                      <a:pt x="69" y="37"/>
                    </a:lnTo>
                    <a:lnTo>
                      <a:pt x="63" y="46"/>
                    </a:lnTo>
                    <a:lnTo>
                      <a:pt x="60" y="49"/>
                    </a:lnTo>
                    <a:lnTo>
                      <a:pt x="54" y="51"/>
                    </a:lnTo>
                    <a:lnTo>
                      <a:pt x="48" y="49"/>
                    </a:lnTo>
                    <a:lnTo>
                      <a:pt x="44" y="51"/>
                    </a:lnTo>
                    <a:lnTo>
                      <a:pt x="31" y="51"/>
                    </a:lnTo>
                    <a:lnTo>
                      <a:pt x="15" y="55"/>
                    </a:lnTo>
                    <a:lnTo>
                      <a:pt x="10" y="49"/>
                    </a:lnTo>
                    <a:lnTo>
                      <a:pt x="3" y="43"/>
                    </a:lnTo>
                    <a:lnTo>
                      <a:pt x="7" y="42"/>
                    </a:lnTo>
                    <a:lnTo>
                      <a:pt x="0" y="32"/>
                    </a:lnTo>
                    <a:lnTo>
                      <a:pt x="4" y="26"/>
                    </a:lnTo>
                    <a:lnTo>
                      <a:pt x="1" y="25"/>
                    </a:lnTo>
                    <a:lnTo>
                      <a:pt x="15" y="16"/>
                    </a:lnTo>
                    <a:lnTo>
                      <a:pt x="27" y="7"/>
                    </a:lnTo>
                    <a:lnTo>
                      <a:pt x="33" y="4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2" name="Freeform 3435">
                <a:extLst>
                  <a:ext uri="{FF2B5EF4-FFF2-40B4-BE49-F238E27FC236}">
                    <a16:creationId xmlns:a16="http://schemas.microsoft.com/office/drawing/2014/main" id="{7EA477F8-6742-E7ED-919E-990D95EA3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248"/>
                <a:ext cx="35" cy="27"/>
              </a:xfrm>
              <a:custGeom>
                <a:avLst/>
                <a:gdLst>
                  <a:gd name="T0" fmla="*/ 45 w 69"/>
                  <a:gd name="T1" fmla="*/ 0 h 55"/>
                  <a:gd name="T2" fmla="*/ 47 w 69"/>
                  <a:gd name="T3" fmla="*/ 10 h 55"/>
                  <a:gd name="T4" fmla="*/ 44 w 69"/>
                  <a:gd name="T5" fmla="*/ 14 h 55"/>
                  <a:gd name="T6" fmla="*/ 56 w 69"/>
                  <a:gd name="T7" fmla="*/ 16 h 55"/>
                  <a:gd name="T8" fmla="*/ 60 w 69"/>
                  <a:gd name="T9" fmla="*/ 28 h 55"/>
                  <a:gd name="T10" fmla="*/ 69 w 69"/>
                  <a:gd name="T11" fmla="*/ 32 h 55"/>
                  <a:gd name="T12" fmla="*/ 69 w 69"/>
                  <a:gd name="T13" fmla="*/ 37 h 55"/>
                  <a:gd name="T14" fmla="*/ 63 w 69"/>
                  <a:gd name="T15" fmla="*/ 46 h 55"/>
                  <a:gd name="T16" fmla="*/ 60 w 69"/>
                  <a:gd name="T17" fmla="*/ 49 h 55"/>
                  <a:gd name="T18" fmla="*/ 54 w 69"/>
                  <a:gd name="T19" fmla="*/ 51 h 55"/>
                  <a:gd name="T20" fmla="*/ 48 w 69"/>
                  <a:gd name="T21" fmla="*/ 49 h 55"/>
                  <a:gd name="T22" fmla="*/ 44 w 69"/>
                  <a:gd name="T23" fmla="*/ 51 h 55"/>
                  <a:gd name="T24" fmla="*/ 31 w 69"/>
                  <a:gd name="T25" fmla="*/ 51 h 55"/>
                  <a:gd name="T26" fmla="*/ 15 w 69"/>
                  <a:gd name="T27" fmla="*/ 55 h 55"/>
                  <a:gd name="T28" fmla="*/ 10 w 69"/>
                  <a:gd name="T29" fmla="*/ 49 h 55"/>
                  <a:gd name="T30" fmla="*/ 3 w 69"/>
                  <a:gd name="T31" fmla="*/ 43 h 55"/>
                  <a:gd name="T32" fmla="*/ 7 w 69"/>
                  <a:gd name="T33" fmla="*/ 42 h 55"/>
                  <a:gd name="T34" fmla="*/ 0 w 69"/>
                  <a:gd name="T35" fmla="*/ 32 h 55"/>
                  <a:gd name="T36" fmla="*/ 4 w 69"/>
                  <a:gd name="T37" fmla="*/ 26 h 55"/>
                  <a:gd name="T38" fmla="*/ 1 w 69"/>
                  <a:gd name="T39" fmla="*/ 25 h 55"/>
                  <a:gd name="T40" fmla="*/ 15 w 69"/>
                  <a:gd name="T41" fmla="*/ 16 h 55"/>
                  <a:gd name="T42" fmla="*/ 27 w 69"/>
                  <a:gd name="T43" fmla="*/ 7 h 55"/>
                  <a:gd name="T44" fmla="*/ 33 w 69"/>
                  <a:gd name="T45" fmla="*/ 4 h 55"/>
                  <a:gd name="T46" fmla="*/ 45 w 69"/>
                  <a:gd name="T4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" h="55">
                    <a:moveTo>
                      <a:pt x="45" y="0"/>
                    </a:moveTo>
                    <a:lnTo>
                      <a:pt x="47" y="10"/>
                    </a:lnTo>
                    <a:lnTo>
                      <a:pt x="44" y="14"/>
                    </a:lnTo>
                    <a:lnTo>
                      <a:pt x="56" y="16"/>
                    </a:lnTo>
                    <a:lnTo>
                      <a:pt x="60" y="28"/>
                    </a:lnTo>
                    <a:lnTo>
                      <a:pt x="69" y="32"/>
                    </a:lnTo>
                    <a:lnTo>
                      <a:pt x="69" y="37"/>
                    </a:lnTo>
                    <a:lnTo>
                      <a:pt x="63" y="46"/>
                    </a:lnTo>
                    <a:lnTo>
                      <a:pt x="60" y="49"/>
                    </a:lnTo>
                    <a:lnTo>
                      <a:pt x="54" y="51"/>
                    </a:lnTo>
                    <a:lnTo>
                      <a:pt x="48" y="49"/>
                    </a:lnTo>
                    <a:lnTo>
                      <a:pt x="44" y="51"/>
                    </a:lnTo>
                    <a:lnTo>
                      <a:pt x="31" y="51"/>
                    </a:lnTo>
                    <a:lnTo>
                      <a:pt x="15" y="55"/>
                    </a:lnTo>
                    <a:lnTo>
                      <a:pt x="10" y="49"/>
                    </a:lnTo>
                    <a:lnTo>
                      <a:pt x="3" y="43"/>
                    </a:lnTo>
                    <a:lnTo>
                      <a:pt x="7" y="42"/>
                    </a:lnTo>
                    <a:lnTo>
                      <a:pt x="0" y="32"/>
                    </a:lnTo>
                    <a:lnTo>
                      <a:pt x="4" y="26"/>
                    </a:lnTo>
                    <a:lnTo>
                      <a:pt x="1" y="25"/>
                    </a:lnTo>
                    <a:lnTo>
                      <a:pt x="15" y="16"/>
                    </a:lnTo>
                    <a:lnTo>
                      <a:pt x="27" y="7"/>
                    </a:lnTo>
                    <a:lnTo>
                      <a:pt x="33" y="4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3" name="Freeform 3436">
                <a:extLst>
                  <a:ext uri="{FF2B5EF4-FFF2-40B4-BE49-F238E27FC236}">
                    <a16:creationId xmlns:a16="http://schemas.microsoft.com/office/drawing/2014/main" id="{D6CDFA42-0CB5-04FE-E45C-5BC5D0F41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234"/>
                <a:ext cx="19" cy="47"/>
              </a:xfrm>
              <a:custGeom>
                <a:avLst/>
                <a:gdLst>
                  <a:gd name="T0" fmla="*/ 8 w 38"/>
                  <a:gd name="T1" fmla="*/ 8 h 94"/>
                  <a:gd name="T2" fmla="*/ 6 w 38"/>
                  <a:gd name="T3" fmla="*/ 17 h 94"/>
                  <a:gd name="T4" fmla="*/ 0 w 38"/>
                  <a:gd name="T5" fmla="*/ 26 h 94"/>
                  <a:gd name="T6" fmla="*/ 2 w 38"/>
                  <a:gd name="T7" fmla="*/ 29 h 94"/>
                  <a:gd name="T8" fmla="*/ 6 w 38"/>
                  <a:gd name="T9" fmla="*/ 27 h 94"/>
                  <a:gd name="T10" fmla="*/ 8 w 38"/>
                  <a:gd name="T11" fmla="*/ 37 h 94"/>
                  <a:gd name="T12" fmla="*/ 5 w 38"/>
                  <a:gd name="T13" fmla="*/ 41 h 94"/>
                  <a:gd name="T14" fmla="*/ 17 w 38"/>
                  <a:gd name="T15" fmla="*/ 43 h 94"/>
                  <a:gd name="T16" fmla="*/ 21 w 38"/>
                  <a:gd name="T17" fmla="*/ 55 h 94"/>
                  <a:gd name="T18" fmla="*/ 30 w 38"/>
                  <a:gd name="T19" fmla="*/ 59 h 94"/>
                  <a:gd name="T20" fmla="*/ 30 w 38"/>
                  <a:gd name="T21" fmla="*/ 64 h 94"/>
                  <a:gd name="T22" fmla="*/ 24 w 38"/>
                  <a:gd name="T23" fmla="*/ 73 h 94"/>
                  <a:gd name="T24" fmla="*/ 21 w 38"/>
                  <a:gd name="T25" fmla="*/ 76 h 94"/>
                  <a:gd name="T26" fmla="*/ 20 w 38"/>
                  <a:gd name="T27" fmla="*/ 79 h 94"/>
                  <a:gd name="T28" fmla="*/ 24 w 38"/>
                  <a:gd name="T29" fmla="*/ 85 h 94"/>
                  <a:gd name="T30" fmla="*/ 27 w 38"/>
                  <a:gd name="T31" fmla="*/ 93 h 94"/>
                  <a:gd name="T32" fmla="*/ 32 w 38"/>
                  <a:gd name="T33" fmla="*/ 94 h 94"/>
                  <a:gd name="T34" fmla="*/ 38 w 38"/>
                  <a:gd name="T35" fmla="*/ 88 h 94"/>
                  <a:gd name="T36" fmla="*/ 38 w 38"/>
                  <a:gd name="T37" fmla="*/ 79 h 94"/>
                  <a:gd name="T38" fmla="*/ 35 w 38"/>
                  <a:gd name="T39" fmla="*/ 65 h 94"/>
                  <a:gd name="T40" fmla="*/ 30 w 38"/>
                  <a:gd name="T41" fmla="*/ 61 h 94"/>
                  <a:gd name="T42" fmla="*/ 32 w 38"/>
                  <a:gd name="T43" fmla="*/ 55 h 94"/>
                  <a:gd name="T44" fmla="*/ 29 w 38"/>
                  <a:gd name="T45" fmla="*/ 53 h 94"/>
                  <a:gd name="T46" fmla="*/ 27 w 38"/>
                  <a:gd name="T47" fmla="*/ 46 h 94"/>
                  <a:gd name="T48" fmla="*/ 20 w 38"/>
                  <a:gd name="T49" fmla="*/ 40 h 94"/>
                  <a:gd name="T50" fmla="*/ 20 w 38"/>
                  <a:gd name="T51" fmla="*/ 31 h 94"/>
                  <a:gd name="T52" fmla="*/ 21 w 38"/>
                  <a:gd name="T53" fmla="*/ 29 h 94"/>
                  <a:gd name="T54" fmla="*/ 33 w 38"/>
                  <a:gd name="T55" fmla="*/ 24 h 94"/>
                  <a:gd name="T56" fmla="*/ 33 w 38"/>
                  <a:gd name="T57" fmla="*/ 14 h 94"/>
                  <a:gd name="T58" fmla="*/ 36 w 38"/>
                  <a:gd name="T59" fmla="*/ 8 h 94"/>
                  <a:gd name="T60" fmla="*/ 36 w 38"/>
                  <a:gd name="T61" fmla="*/ 2 h 94"/>
                  <a:gd name="T62" fmla="*/ 33 w 38"/>
                  <a:gd name="T63" fmla="*/ 0 h 94"/>
                  <a:gd name="T64" fmla="*/ 29 w 38"/>
                  <a:gd name="T65" fmla="*/ 5 h 94"/>
                  <a:gd name="T66" fmla="*/ 23 w 38"/>
                  <a:gd name="T67" fmla="*/ 11 h 94"/>
                  <a:gd name="T68" fmla="*/ 12 w 38"/>
                  <a:gd name="T69" fmla="*/ 9 h 94"/>
                  <a:gd name="T70" fmla="*/ 11 w 38"/>
                  <a:gd name="T71" fmla="*/ 0 h 94"/>
                  <a:gd name="T72" fmla="*/ 6 w 38"/>
                  <a:gd name="T73" fmla="*/ 5 h 94"/>
                  <a:gd name="T74" fmla="*/ 8 w 38"/>
                  <a:gd name="T75" fmla="*/ 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8" h="94">
                    <a:moveTo>
                      <a:pt x="8" y="8"/>
                    </a:moveTo>
                    <a:lnTo>
                      <a:pt x="6" y="17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6" y="27"/>
                    </a:lnTo>
                    <a:lnTo>
                      <a:pt x="8" y="37"/>
                    </a:lnTo>
                    <a:lnTo>
                      <a:pt x="5" y="41"/>
                    </a:lnTo>
                    <a:lnTo>
                      <a:pt x="17" y="43"/>
                    </a:lnTo>
                    <a:lnTo>
                      <a:pt x="21" y="55"/>
                    </a:lnTo>
                    <a:lnTo>
                      <a:pt x="30" y="59"/>
                    </a:lnTo>
                    <a:lnTo>
                      <a:pt x="30" y="64"/>
                    </a:lnTo>
                    <a:lnTo>
                      <a:pt x="24" y="73"/>
                    </a:lnTo>
                    <a:lnTo>
                      <a:pt x="21" y="76"/>
                    </a:lnTo>
                    <a:lnTo>
                      <a:pt x="20" y="79"/>
                    </a:lnTo>
                    <a:lnTo>
                      <a:pt x="24" y="85"/>
                    </a:lnTo>
                    <a:lnTo>
                      <a:pt x="27" y="93"/>
                    </a:lnTo>
                    <a:lnTo>
                      <a:pt x="32" y="94"/>
                    </a:lnTo>
                    <a:lnTo>
                      <a:pt x="38" y="88"/>
                    </a:lnTo>
                    <a:lnTo>
                      <a:pt x="38" y="79"/>
                    </a:lnTo>
                    <a:lnTo>
                      <a:pt x="35" y="65"/>
                    </a:lnTo>
                    <a:lnTo>
                      <a:pt x="30" y="61"/>
                    </a:lnTo>
                    <a:lnTo>
                      <a:pt x="32" y="55"/>
                    </a:lnTo>
                    <a:lnTo>
                      <a:pt x="29" y="53"/>
                    </a:lnTo>
                    <a:lnTo>
                      <a:pt x="27" y="46"/>
                    </a:lnTo>
                    <a:lnTo>
                      <a:pt x="20" y="40"/>
                    </a:lnTo>
                    <a:lnTo>
                      <a:pt x="20" y="31"/>
                    </a:lnTo>
                    <a:lnTo>
                      <a:pt x="21" y="29"/>
                    </a:lnTo>
                    <a:lnTo>
                      <a:pt x="33" y="24"/>
                    </a:lnTo>
                    <a:lnTo>
                      <a:pt x="33" y="14"/>
                    </a:lnTo>
                    <a:lnTo>
                      <a:pt x="36" y="8"/>
                    </a:lnTo>
                    <a:lnTo>
                      <a:pt x="36" y="2"/>
                    </a:lnTo>
                    <a:lnTo>
                      <a:pt x="33" y="0"/>
                    </a:lnTo>
                    <a:lnTo>
                      <a:pt x="29" y="5"/>
                    </a:lnTo>
                    <a:lnTo>
                      <a:pt x="23" y="11"/>
                    </a:lnTo>
                    <a:lnTo>
                      <a:pt x="12" y="9"/>
                    </a:lnTo>
                    <a:lnTo>
                      <a:pt x="11" y="0"/>
                    </a:lnTo>
                    <a:lnTo>
                      <a:pt x="6" y="5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4" name="Freeform 3437">
                <a:extLst>
                  <a:ext uri="{FF2B5EF4-FFF2-40B4-BE49-F238E27FC236}">
                    <a16:creationId xmlns:a16="http://schemas.microsoft.com/office/drawing/2014/main" id="{BE7EFB30-11CE-E5FD-4AE4-5E1D04906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234"/>
                <a:ext cx="19" cy="47"/>
              </a:xfrm>
              <a:custGeom>
                <a:avLst/>
                <a:gdLst>
                  <a:gd name="T0" fmla="*/ 8 w 38"/>
                  <a:gd name="T1" fmla="*/ 8 h 94"/>
                  <a:gd name="T2" fmla="*/ 6 w 38"/>
                  <a:gd name="T3" fmla="*/ 5 h 94"/>
                  <a:gd name="T4" fmla="*/ 11 w 38"/>
                  <a:gd name="T5" fmla="*/ 0 h 94"/>
                  <a:gd name="T6" fmla="*/ 12 w 38"/>
                  <a:gd name="T7" fmla="*/ 9 h 94"/>
                  <a:gd name="T8" fmla="*/ 23 w 38"/>
                  <a:gd name="T9" fmla="*/ 11 h 94"/>
                  <a:gd name="T10" fmla="*/ 29 w 38"/>
                  <a:gd name="T11" fmla="*/ 5 h 94"/>
                  <a:gd name="T12" fmla="*/ 33 w 38"/>
                  <a:gd name="T13" fmla="*/ 0 h 94"/>
                  <a:gd name="T14" fmla="*/ 36 w 38"/>
                  <a:gd name="T15" fmla="*/ 2 h 94"/>
                  <a:gd name="T16" fmla="*/ 36 w 38"/>
                  <a:gd name="T17" fmla="*/ 8 h 94"/>
                  <a:gd name="T18" fmla="*/ 33 w 38"/>
                  <a:gd name="T19" fmla="*/ 14 h 94"/>
                  <a:gd name="T20" fmla="*/ 33 w 38"/>
                  <a:gd name="T21" fmla="*/ 24 h 94"/>
                  <a:gd name="T22" fmla="*/ 21 w 38"/>
                  <a:gd name="T23" fmla="*/ 29 h 94"/>
                  <a:gd name="T24" fmla="*/ 20 w 38"/>
                  <a:gd name="T25" fmla="*/ 31 h 94"/>
                  <a:gd name="T26" fmla="*/ 20 w 38"/>
                  <a:gd name="T27" fmla="*/ 40 h 94"/>
                  <a:gd name="T28" fmla="*/ 27 w 38"/>
                  <a:gd name="T29" fmla="*/ 46 h 94"/>
                  <a:gd name="T30" fmla="*/ 29 w 38"/>
                  <a:gd name="T31" fmla="*/ 53 h 94"/>
                  <a:gd name="T32" fmla="*/ 32 w 38"/>
                  <a:gd name="T33" fmla="*/ 55 h 94"/>
                  <a:gd name="T34" fmla="*/ 30 w 38"/>
                  <a:gd name="T35" fmla="*/ 61 h 94"/>
                  <a:gd name="T36" fmla="*/ 35 w 38"/>
                  <a:gd name="T37" fmla="*/ 65 h 94"/>
                  <a:gd name="T38" fmla="*/ 38 w 38"/>
                  <a:gd name="T39" fmla="*/ 79 h 94"/>
                  <a:gd name="T40" fmla="*/ 38 w 38"/>
                  <a:gd name="T41" fmla="*/ 88 h 94"/>
                  <a:gd name="T42" fmla="*/ 32 w 38"/>
                  <a:gd name="T43" fmla="*/ 94 h 94"/>
                  <a:gd name="T44" fmla="*/ 27 w 38"/>
                  <a:gd name="T45" fmla="*/ 93 h 94"/>
                  <a:gd name="T46" fmla="*/ 24 w 38"/>
                  <a:gd name="T47" fmla="*/ 85 h 94"/>
                  <a:gd name="T48" fmla="*/ 20 w 38"/>
                  <a:gd name="T49" fmla="*/ 79 h 94"/>
                  <a:gd name="T50" fmla="*/ 21 w 38"/>
                  <a:gd name="T51" fmla="*/ 76 h 94"/>
                  <a:gd name="T52" fmla="*/ 24 w 38"/>
                  <a:gd name="T53" fmla="*/ 73 h 94"/>
                  <a:gd name="T54" fmla="*/ 30 w 38"/>
                  <a:gd name="T55" fmla="*/ 64 h 94"/>
                  <a:gd name="T56" fmla="*/ 30 w 38"/>
                  <a:gd name="T57" fmla="*/ 59 h 94"/>
                  <a:gd name="T58" fmla="*/ 21 w 38"/>
                  <a:gd name="T59" fmla="*/ 55 h 94"/>
                  <a:gd name="T60" fmla="*/ 17 w 38"/>
                  <a:gd name="T61" fmla="*/ 43 h 94"/>
                  <a:gd name="T62" fmla="*/ 5 w 38"/>
                  <a:gd name="T63" fmla="*/ 41 h 94"/>
                  <a:gd name="T64" fmla="*/ 8 w 38"/>
                  <a:gd name="T65" fmla="*/ 37 h 94"/>
                  <a:gd name="T66" fmla="*/ 6 w 38"/>
                  <a:gd name="T67" fmla="*/ 27 h 94"/>
                  <a:gd name="T68" fmla="*/ 2 w 38"/>
                  <a:gd name="T69" fmla="*/ 29 h 94"/>
                  <a:gd name="T70" fmla="*/ 0 w 38"/>
                  <a:gd name="T71" fmla="*/ 26 h 94"/>
                  <a:gd name="T72" fmla="*/ 6 w 38"/>
                  <a:gd name="T73" fmla="*/ 17 h 94"/>
                  <a:gd name="T74" fmla="*/ 8 w 38"/>
                  <a:gd name="T75" fmla="*/ 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8" h="94">
                    <a:moveTo>
                      <a:pt x="8" y="8"/>
                    </a:moveTo>
                    <a:lnTo>
                      <a:pt x="6" y="5"/>
                    </a:lnTo>
                    <a:lnTo>
                      <a:pt x="11" y="0"/>
                    </a:lnTo>
                    <a:lnTo>
                      <a:pt x="12" y="9"/>
                    </a:lnTo>
                    <a:lnTo>
                      <a:pt x="23" y="11"/>
                    </a:lnTo>
                    <a:lnTo>
                      <a:pt x="29" y="5"/>
                    </a:lnTo>
                    <a:lnTo>
                      <a:pt x="33" y="0"/>
                    </a:lnTo>
                    <a:lnTo>
                      <a:pt x="36" y="2"/>
                    </a:lnTo>
                    <a:lnTo>
                      <a:pt x="36" y="8"/>
                    </a:lnTo>
                    <a:lnTo>
                      <a:pt x="33" y="14"/>
                    </a:lnTo>
                    <a:lnTo>
                      <a:pt x="33" y="24"/>
                    </a:lnTo>
                    <a:lnTo>
                      <a:pt x="21" y="29"/>
                    </a:lnTo>
                    <a:lnTo>
                      <a:pt x="20" y="31"/>
                    </a:lnTo>
                    <a:lnTo>
                      <a:pt x="20" y="40"/>
                    </a:lnTo>
                    <a:lnTo>
                      <a:pt x="27" y="46"/>
                    </a:lnTo>
                    <a:lnTo>
                      <a:pt x="29" y="53"/>
                    </a:lnTo>
                    <a:lnTo>
                      <a:pt x="32" y="55"/>
                    </a:lnTo>
                    <a:lnTo>
                      <a:pt x="30" y="61"/>
                    </a:lnTo>
                    <a:lnTo>
                      <a:pt x="35" y="65"/>
                    </a:lnTo>
                    <a:lnTo>
                      <a:pt x="38" y="79"/>
                    </a:lnTo>
                    <a:lnTo>
                      <a:pt x="38" y="88"/>
                    </a:lnTo>
                    <a:lnTo>
                      <a:pt x="32" y="94"/>
                    </a:lnTo>
                    <a:lnTo>
                      <a:pt x="27" y="93"/>
                    </a:lnTo>
                    <a:lnTo>
                      <a:pt x="24" y="85"/>
                    </a:lnTo>
                    <a:lnTo>
                      <a:pt x="20" y="79"/>
                    </a:lnTo>
                    <a:lnTo>
                      <a:pt x="21" y="76"/>
                    </a:lnTo>
                    <a:lnTo>
                      <a:pt x="24" y="73"/>
                    </a:lnTo>
                    <a:lnTo>
                      <a:pt x="30" y="64"/>
                    </a:lnTo>
                    <a:lnTo>
                      <a:pt x="30" y="59"/>
                    </a:lnTo>
                    <a:lnTo>
                      <a:pt x="21" y="55"/>
                    </a:lnTo>
                    <a:lnTo>
                      <a:pt x="17" y="43"/>
                    </a:lnTo>
                    <a:lnTo>
                      <a:pt x="5" y="41"/>
                    </a:lnTo>
                    <a:lnTo>
                      <a:pt x="8" y="37"/>
                    </a:lnTo>
                    <a:lnTo>
                      <a:pt x="6" y="27"/>
                    </a:lnTo>
                    <a:lnTo>
                      <a:pt x="2" y="29"/>
                    </a:lnTo>
                    <a:lnTo>
                      <a:pt x="0" y="26"/>
                    </a:lnTo>
                    <a:lnTo>
                      <a:pt x="6" y="17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5" name="Freeform 3438">
                <a:extLst>
                  <a:ext uri="{FF2B5EF4-FFF2-40B4-BE49-F238E27FC236}">
                    <a16:creationId xmlns:a16="http://schemas.microsoft.com/office/drawing/2014/main" id="{4D8FD292-81F5-9128-1906-287AF2069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234"/>
                <a:ext cx="19" cy="47"/>
              </a:xfrm>
              <a:custGeom>
                <a:avLst/>
                <a:gdLst>
                  <a:gd name="T0" fmla="*/ 8 w 38"/>
                  <a:gd name="T1" fmla="*/ 8 h 94"/>
                  <a:gd name="T2" fmla="*/ 6 w 38"/>
                  <a:gd name="T3" fmla="*/ 5 h 94"/>
                  <a:gd name="T4" fmla="*/ 11 w 38"/>
                  <a:gd name="T5" fmla="*/ 0 h 94"/>
                  <a:gd name="T6" fmla="*/ 12 w 38"/>
                  <a:gd name="T7" fmla="*/ 9 h 94"/>
                  <a:gd name="T8" fmla="*/ 23 w 38"/>
                  <a:gd name="T9" fmla="*/ 11 h 94"/>
                  <a:gd name="T10" fmla="*/ 29 w 38"/>
                  <a:gd name="T11" fmla="*/ 5 h 94"/>
                  <a:gd name="T12" fmla="*/ 33 w 38"/>
                  <a:gd name="T13" fmla="*/ 0 h 94"/>
                  <a:gd name="T14" fmla="*/ 36 w 38"/>
                  <a:gd name="T15" fmla="*/ 2 h 94"/>
                  <a:gd name="T16" fmla="*/ 36 w 38"/>
                  <a:gd name="T17" fmla="*/ 8 h 94"/>
                  <a:gd name="T18" fmla="*/ 33 w 38"/>
                  <a:gd name="T19" fmla="*/ 14 h 94"/>
                  <a:gd name="T20" fmla="*/ 33 w 38"/>
                  <a:gd name="T21" fmla="*/ 24 h 94"/>
                  <a:gd name="T22" fmla="*/ 21 w 38"/>
                  <a:gd name="T23" fmla="*/ 29 h 94"/>
                  <a:gd name="T24" fmla="*/ 20 w 38"/>
                  <a:gd name="T25" fmla="*/ 31 h 94"/>
                  <a:gd name="T26" fmla="*/ 20 w 38"/>
                  <a:gd name="T27" fmla="*/ 40 h 94"/>
                  <a:gd name="T28" fmla="*/ 27 w 38"/>
                  <a:gd name="T29" fmla="*/ 46 h 94"/>
                  <a:gd name="T30" fmla="*/ 29 w 38"/>
                  <a:gd name="T31" fmla="*/ 53 h 94"/>
                  <a:gd name="T32" fmla="*/ 32 w 38"/>
                  <a:gd name="T33" fmla="*/ 55 h 94"/>
                  <a:gd name="T34" fmla="*/ 30 w 38"/>
                  <a:gd name="T35" fmla="*/ 61 h 94"/>
                  <a:gd name="T36" fmla="*/ 35 w 38"/>
                  <a:gd name="T37" fmla="*/ 65 h 94"/>
                  <a:gd name="T38" fmla="*/ 38 w 38"/>
                  <a:gd name="T39" fmla="*/ 79 h 94"/>
                  <a:gd name="T40" fmla="*/ 38 w 38"/>
                  <a:gd name="T41" fmla="*/ 88 h 94"/>
                  <a:gd name="T42" fmla="*/ 32 w 38"/>
                  <a:gd name="T43" fmla="*/ 94 h 94"/>
                  <a:gd name="T44" fmla="*/ 27 w 38"/>
                  <a:gd name="T45" fmla="*/ 93 h 94"/>
                  <a:gd name="T46" fmla="*/ 24 w 38"/>
                  <a:gd name="T47" fmla="*/ 85 h 94"/>
                  <a:gd name="T48" fmla="*/ 20 w 38"/>
                  <a:gd name="T49" fmla="*/ 79 h 94"/>
                  <a:gd name="T50" fmla="*/ 21 w 38"/>
                  <a:gd name="T51" fmla="*/ 76 h 94"/>
                  <a:gd name="T52" fmla="*/ 24 w 38"/>
                  <a:gd name="T53" fmla="*/ 73 h 94"/>
                  <a:gd name="T54" fmla="*/ 30 w 38"/>
                  <a:gd name="T55" fmla="*/ 64 h 94"/>
                  <a:gd name="T56" fmla="*/ 30 w 38"/>
                  <a:gd name="T57" fmla="*/ 59 h 94"/>
                  <a:gd name="T58" fmla="*/ 21 w 38"/>
                  <a:gd name="T59" fmla="*/ 55 h 94"/>
                  <a:gd name="T60" fmla="*/ 17 w 38"/>
                  <a:gd name="T61" fmla="*/ 43 h 94"/>
                  <a:gd name="T62" fmla="*/ 5 w 38"/>
                  <a:gd name="T63" fmla="*/ 41 h 94"/>
                  <a:gd name="T64" fmla="*/ 8 w 38"/>
                  <a:gd name="T65" fmla="*/ 37 h 94"/>
                  <a:gd name="T66" fmla="*/ 6 w 38"/>
                  <a:gd name="T67" fmla="*/ 27 h 94"/>
                  <a:gd name="T68" fmla="*/ 2 w 38"/>
                  <a:gd name="T69" fmla="*/ 29 h 94"/>
                  <a:gd name="T70" fmla="*/ 0 w 38"/>
                  <a:gd name="T71" fmla="*/ 26 h 94"/>
                  <a:gd name="T72" fmla="*/ 6 w 38"/>
                  <a:gd name="T73" fmla="*/ 17 h 94"/>
                  <a:gd name="T74" fmla="*/ 8 w 38"/>
                  <a:gd name="T75" fmla="*/ 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8" h="94">
                    <a:moveTo>
                      <a:pt x="8" y="8"/>
                    </a:moveTo>
                    <a:lnTo>
                      <a:pt x="6" y="5"/>
                    </a:lnTo>
                    <a:lnTo>
                      <a:pt x="11" y="0"/>
                    </a:lnTo>
                    <a:lnTo>
                      <a:pt x="12" y="9"/>
                    </a:lnTo>
                    <a:lnTo>
                      <a:pt x="23" y="11"/>
                    </a:lnTo>
                    <a:lnTo>
                      <a:pt x="29" y="5"/>
                    </a:lnTo>
                    <a:lnTo>
                      <a:pt x="33" y="0"/>
                    </a:lnTo>
                    <a:lnTo>
                      <a:pt x="36" y="2"/>
                    </a:lnTo>
                    <a:lnTo>
                      <a:pt x="36" y="8"/>
                    </a:lnTo>
                    <a:lnTo>
                      <a:pt x="33" y="14"/>
                    </a:lnTo>
                    <a:lnTo>
                      <a:pt x="33" y="24"/>
                    </a:lnTo>
                    <a:lnTo>
                      <a:pt x="21" y="29"/>
                    </a:lnTo>
                    <a:lnTo>
                      <a:pt x="20" y="31"/>
                    </a:lnTo>
                    <a:lnTo>
                      <a:pt x="20" y="40"/>
                    </a:lnTo>
                    <a:lnTo>
                      <a:pt x="27" y="46"/>
                    </a:lnTo>
                    <a:lnTo>
                      <a:pt x="29" y="53"/>
                    </a:lnTo>
                    <a:lnTo>
                      <a:pt x="32" y="55"/>
                    </a:lnTo>
                    <a:lnTo>
                      <a:pt x="30" y="61"/>
                    </a:lnTo>
                    <a:lnTo>
                      <a:pt x="35" y="65"/>
                    </a:lnTo>
                    <a:lnTo>
                      <a:pt x="38" y="79"/>
                    </a:lnTo>
                    <a:lnTo>
                      <a:pt x="38" y="88"/>
                    </a:lnTo>
                    <a:lnTo>
                      <a:pt x="32" y="94"/>
                    </a:lnTo>
                    <a:lnTo>
                      <a:pt x="27" y="93"/>
                    </a:lnTo>
                    <a:lnTo>
                      <a:pt x="24" y="85"/>
                    </a:lnTo>
                    <a:lnTo>
                      <a:pt x="20" y="79"/>
                    </a:lnTo>
                    <a:lnTo>
                      <a:pt x="21" y="76"/>
                    </a:lnTo>
                    <a:lnTo>
                      <a:pt x="24" y="73"/>
                    </a:lnTo>
                    <a:lnTo>
                      <a:pt x="30" y="64"/>
                    </a:lnTo>
                    <a:lnTo>
                      <a:pt x="30" y="59"/>
                    </a:lnTo>
                    <a:lnTo>
                      <a:pt x="21" y="55"/>
                    </a:lnTo>
                    <a:lnTo>
                      <a:pt x="17" y="43"/>
                    </a:lnTo>
                    <a:lnTo>
                      <a:pt x="5" y="41"/>
                    </a:lnTo>
                    <a:lnTo>
                      <a:pt x="8" y="37"/>
                    </a:lnTo>
                    <a:lnTo>
                      <a:pt x="6" y="27"/>
                    </a:lnTo>
                    <a:lnTo>
                      <a:pt x="2" y="29"/>
                    </a:lnTo>
                    <a:lnTo>
                      <a:pt x="0" y="26"/>
                    </a:lnTo>
                    <a:lnTo>
                      <a:pt x="6" y="17"/>
                    </a:lnTo>
                    <a:lnTo>
                      <a:pt x="8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6" name="Freeform 3439">
                <a:extLst>
                  <a:ext uri="{FF2B5EF4-FFF2-40B4-BE49-F238E27FC236}">
                    <a16:creationId xmlns:a16="http://schemas.microsoft.com/office/drawing/2014/main" id="{2AE97A0D-4022-A35E-68AC-2FD4B0D29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217"/>
                <a:ext cx="39" cy="22"/>
              </a:xfrm>
              <a:custGeom>
                <a:avLst/>
                <a:gdLst>
                  <a:gd name="T0" fmla="*/ 48 w 77"/>
                  <a:gd name="T1" fmla="*/ 3 h 44"/>
                  <a:gd name="T2" fmla="*/ 41 w 77"/>
                  <a:gd name="T3" fmla="*/ 6 h 44"/>
                  <a:gd name="T4" fmla="*/ 36 w 77"/>
                  <a:gd name="T5" fmla="*/ 12 h 44"/>
                  <a:gd name="T6" fmla="*/ 29 w 77"/>
                  <a:gd name="T7" fmla="*/ 13 h 44"/>
                  <a:gd name="T8" fmla="*/ 21 w 77"/>
                  <a:gd name="T9" fmla="*/ 0 h 44"/>
                  <a:gd name="T10" fmla="*/ 14 w 77"/>
                  <a:gd name="T11" fmla="*/ 6 h 44"/>
                  <a:gd name="T12" fmla="*/ 9 w 77"/>
                  <a:gd name="T13" fmla="*/ 7 h 44"/>
                  <a:gd name="T14" fmla="*/ 4 w 77"/>
                  <a:gd name="T15" fmla="*/ 6 h 44"/>
                  <a:gd name="T16" fmla="*/ 1 w 77"/>
                  <a:gd name="T17" fmla="*/ 12 h 44"/>
                  <a:gd name="T18" fmla="*/ 4 w 77"/>
                  <a:gd name="T19" fmla="*/ 29 h 44"/>
                  <a:gd name="T20" fmla="*/ 7 w 77"/>
                  <a:gd name="T21" fmla="*/ 35 h 44"/>
                  <a:gd name="T22" fmla="*/ 1 w 77"/>
                  <a:gd name="T23" fmla="*/ 38 h 44"/>
                  <a:gd name="T24" fmla="*/ 0 w 77"/>
                  <a:gd name="T25" fmla="*/ 44 h 44"/>
                  <a:gd name="T26" fmla="*/ 9 w 77"/>
                  <a:gd name="T27" fmla="*/ 38 h 44"/>
                  <a:gd name="T28" fmla="*/ 27 w 77"/>
                  <a:gd name="T29" fmla="*/ 32 h 44"/>
                  <a:gd name="T30" fmla="*/ 29 w 77"/>
                  <a:gd name="T31" fmla="*/ 33 h 44"/>
                  <a:gd name="T32" fmla="*/ 38 w 77"/>
                  <a:gd name="T33" fmla="*/ 24 h 44"/>
                  <a:gd name="T34" fmla="*/ 42 w 77"/>
                  <a:gd name="T35" fmla="*/ 33 h 44"/>
                  <a:gd name="T36" fmla="*/ 48 w 77"/>
                  <a:gd name="T37" fmla="*/ 38 h 44"/>
                  <a:gd name="T38" fmla="*/ 53 w 77"/>
                  <a:gd name="T39" fmla="*/ 39 h 44"/>
                  <a:gd name="T40" fmla="*/ 59 w 77"/>
                  <a:gd name="T41" fmla="*/ 38 h 44"/>
                  <a:gd name="T42" fmla="*/ 64 w 77"/>
                  <a:gd name="T43" fmla="*/ 33 h 44"/>
                  <a:gd name="T44" fmla="*/ 64 w 77"/>
                  <a:gd name="T45" fmla="*/ 27 h 44"/>
                  <a:gd name="T46" fmla="*/ 70 w 77"/>
                  <a:gd name="T47" fmla="*/ 27 h 44"/>
                  <a:gd name="T48" fmla="*/ 76 w 77"/>
                  <a:gd name="T49" fmla="*/ 21 h 44"/>
                  <a:gd name="T50" fmla="*/ 77 w 77"/>
                  <a:gd name="T51" fmla="*/ 9 h 44"/>
                  <a:gd name="T52" fmla="*/ 65 w 77"/>
                  <a:gd name="T53" fmla="*/ 7 h 44"/>
                  <a:gd name="T54" fmla="*/ 61 w 77"/>
                  <a:gd name="T55" fmla="*/ 6 h 44"/>
                  <a:gd name="T56" fmla="*/ 56 w 77"/>
                  <a:gd name="T57" fmla="*/ 7 h 44"/>
                  <a:gd name="T58" fmla="*/ 48 w 77"/>
                  <a:gd name="T59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7" h="44">
                    <a:moveTo>
                      <a:pt x="48" y="3"/>
                    </a:moveTo>
                    <a:lnTo>
                      <a:pt x="41" y="6"/>
                    </a:lnTo>
                    <a:lnTo>
                      <a:pt x="36" y="12"/>
                    </a:lnTo>
                    <a:lnTo>
                      <a:pt x="29" y="13"/>
                    </a:lnTo>
                    <a:lnTo>
                      <a:pt x="21" y="0"/>
                    </a:lnTo>
                    <a:lnTo>
                      <a:pt x="14" y="6"/>
                    </a:lnTo>
                    <a:lnTo>
                      <a:pt x="9" y="7"/>
                    </a:lnTo>
                    <a:lnTo>
                      <a:pt x="4" y="6"/>
                    </a:lnTo>
                    <a:lnTo>
                      <a:pt x="1" y="12"/>
                    </a:lnTo>
                    <a:lnTo>
                      <a:pt x="4" y="29"/>
                    </a:lnTo>
                    <a:lnTo>
                      <a:pt x="7" y="35"/>
                    </a:lnTo>
                    <a:lnTo>
                      <a:pt x="1" y="38"/>
                    </a:lnTo>
                    <a:lnTo>
                      <a:pt x="0" y="44"/>
                    </a:lnTo>
                    <a:lnTo>
                      <a:pt x="9" y="38"/>
                    </a:lnTo>
                    <a:lnTo>
                      <a:pt x="27" y="32"/>
                    </a:lnTo>
                    <a:lnTo>
                      <a:pt x="29" y="33"/>
                    </a:lnTo>
                    <a:lnTo>
                      <a:pt x="38" y="24"/>
                    </a:lnTo>
                    <a:lnTo>
                      <a:pt x="42" y="33"/>
                    </a:lnTo>
                    <a:lnTo>
                      <a:pt x="48" y="38"/>
                    </a:lnTo>
                    <a:lnTo>
                      <a:pt x="53" y="39"/>
                    </a:lnTo>
                    <a:lnTo>
                      <a:pt x="59" y="38"/>
                    </a:lnTo>
                    <a:lnTo>
                      <a:pt x="64" y="33"/>
                    </a:lnTo>
                    <a:lnTo>
                      <a:pt x="64" y="27"/>
                    </a:lnTo>
                    <a:lnTo>
                      <a:pt x="70" y="27"/>
                    </a:lnTo>
                    <a:lnTo>
                      <a:pt x="76" y="21"/>
                    </a:lnTo>
                    <a:lnTo>
                      <a:pt x="77" y="9"/>
                    </a:lnTo>
                    <a:lnTo>
                      <a:pt x="65" y="7"/>
                    </a:lnTo>
                    <a:lnTo>
                      <a:pt x="61" y="6"/>
                    </a:lnTo>
                    <a:lnTo>
                      <a:pt x="56" y="7"/>
                    </a:lnTo>
                    <a:lnTo>
                      <a:pt x="48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7" name="Freeform 3440">
                <a:extLst>
                  <a:ext uri="{FF2B5EF4-FFF2-40B4-BE49-F238E27FC236}">
                    <a16:creationId xmlns:a16="http://schemas.microsoft.com/office/drawing/2014/main" id="{1F4DA9A9-9EE9-B09D-B49A-72C7C9EB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217"/>
                <a:ext cx="39" cy="22"/>
              </a:xfrm>
              <a:custGeom>
                <a:avLst/>
                <a:gdLst>
                  <a:gd name="T0" fmla="*/ 48 w 77"/>
                  <a:gd name="T1" fmla="*/ 3 h 44"/>
                  <a:gd name="T2" fmla="*/ 56 w 77"/>
                  <a:gd name="T3" fmla="*/ 7 h 44"/>
                  <a:gd name="T4" fmla="*/ 61 w 77"/>
                  <a:gd name="T5" fmla="*/ 6 h 44"/>
                  <a:gd name="T6" fmla="*/ 65 w 77"/>
                  <a:gd name="T7" fmla="*/ 7 h 44"/>
                  <a:gd name="T8" fmla="*/ 77 w 77"/>
                  <a:gd name="T9" fmla="*/ 9 h 44"/>
                  <a:gd name="T10" fmla="*/ 76 w 77"/>
                  <a:gd name="T11" fmla="*/ 21 h 44"/>
                  <a:gd name="T12" fmla="*/ 70 w 77"/>
                  <a:gd name="T13" fmla="*/ 27 h 44"/>
                  <a:gd name="T14" fmla="*/ 64 w 77"/>
                  <a:gd name="T15" fmla="*/ 27 h 44"/>
                  <a:gd name="T16" fmla="*/ 64 w 77"/>
                  <a:gd name="T17" fmla="*/ 33 h 44"/>
                  <a:gd name="T18" fmla="*/ 59 w 77"/>
                  <a:gd name="T19" fmla="*/ 38 h 44"/>
                  <a:gd name="T20" fmla="*/ 53 w 77"/>
                  <a:gd name="T21" fmla="*/ 39 h 44"/>
                  <a:gd name="T22" fmla="*/ 48 w 77"/>
                  <a:gd name="T23" fmla="*/ 38 h 44"/>
                  <a:gd name="T24" fmla="*/ 42 w 77"/>
                  <a:gd name="T25" fmla="*/ 33 h 44"/>
                  <a:gd name="T26" fmla="*/ 38 w 77"/>
                  <a:gd name="T27" fmla="*/ 24 h 44"/>
                  <a:gd name="T28" fmla="*/ 29 w 77"/>
                  <a:gd name="T29" fmla="*/ 33 h 44"/>
                  <a:gd name="T30" fmla="*/ 27 w 77"/>
                  <a:gd name="T31" fmla="*/ 32 h 44"/>
                  <a:gd name="T32" fmla="*/ 9 w 77"/>
                  <a:gd name="T33" fmla="*/ 38 h 44"/>
                  <a:gd name="T34" fmla="*/ 0 w 77"/>
                  <a:gd name="T35" fmla="*/ 44 h 44"/>
                  <a:gd name="T36" fmla="*/ 1 w 77"/>
                  <a:gd name="T37" fmla="*/ 38 h 44"/>
                  <a:gd name="T38" fmla="*/ 7 w 77"/>
                  <a:gd name="T39" fmla="*/ 35 h 44"/>
                  <a:gd name="T40" fmla="*/ 4 w 77"/>
                  <a:gd name="T41" fmla="*/ 29 h 44"/>
                  <a:gd name="T42" fmla="*/ 1 w 77"/>
                  <a:gd name="T43" fmla="*/ 12 h 44"/>
                  <a:gd name="T44" fmla="*/ 4 w 77"/>
                  <a:gd name="T45" fmla="*/ 6 h 44"/>
                  <a:gd name="T46" fmla="*/ 9 w 77"/>
                  <a:gd name="T47" fmla="*/ 7 h 44"/>
                  <a:gd name="T48" fmla="*/ 14 w 77"/>
                  <a:gd name="T49" fmla="*/ 6 h 44"/>
                  <a:gd name="T50" fmla="*/ 21 w 77"/>
                  <a:gd name="T51" fmla="*/ 0 h 44"/>
                  <a:gd name="T52" fmla="*/ 29 w 77"/>
                  <a:gd name="T53" fmla="*/ 13 h 44"/>
                  <a:gd name="T54" fmla="*/ 36 w 77"/>
                  <a:gd name="T55" fmla="*/ 12 h 44"/>
                  <a:gd name="T56" fmla="*/ 41 w 77"/>
                  <a:gd name="T57" fmla="*/ 6 h 44"/>
                  <a:gd name="T58" fmla="*/ 48 w 77"/>
                  <a:gd name="T59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7" h="44">
                    <a:moveTo>
                      <a:pt x="48" y="3"/>
                    </a:moveTo>
                    <a:lnTo>
                      <a:pt x="56" y="7"/>
                    </a:lnTo>
                    <a:lnTo>
                      <a:pt x="61" y="6"/>
                    </a:lnTo>
                    <a:lnTo>
                      <a:pt x="65" y="7"/>
                    </a:lnTo>
                    <a:lnTo>
                      <a:pt x="77" y="9"/>
                    </a:lnTo>
                    <a:lnTo>
                      <a:pt x="76" y="21"/>
                    </a:lnTo>
                    <a:lnTo>
                      <a:pt x="70" y="27"/>
                    </a:lnTo>
                    <a:lnTo>
                      <a:pt x="64" y="27"/>
                    </a:lnTo>
                    <a:lnTo>
                      <a:pt x="64" y="33"/>
                    </a:lnTo>
                    <a:lnTo>
                      <a:pt x="59" y="38"/>
                    </a:lnTo>
                    <a:lnTo>
                      <a:pt x="53" y="39"/>
                    </a:lnTo>
                    <a:lnTo>
                      <a:pt x="48" y="38"/>
                    </a:lnTo>
                    <a:lnTo>
                      <a:pt x="42" y="33"/>
                    </a:lnTo>
                    <a:lnTo>
                      <a:pt x="38" y="24"/>
                    </a:lnTo>
                    <a:lnTo>
                      <a:pt x="29" y="33"/>
                    </a:lnTo>
                    <a:lnTo>
                      <a:pt x="27" y="32"/>
                    </a:lnTo>
                    <a:lnTo>
                      <a:pt x="9" y="38"/>
                    </a:lnTo>
                    <a:lnTo>
                      <a:pt x="0" y="44"/>
                    </a:lnTo>
                    <a:lnTo>
                      <a:pt x="1" y="38"/>
                    </a:lnTo>
                    <a:lnTo>
                      <a:pt x="7" y="35"/>
                    </a:lnTo>
                    <a:lnTo>
                      <a:pt x="4" y="29"/>
                    </a:lnTo>
                    <a:lnTo>
                      <a:pt x="1" y="12"/>
                    </a:lnTo>
                    <a:lnTo>
                      <a:pt x="4" y="6"/>
                    </a:lnTo>
                    <a:lnTo>
                      <a:pt x="9" y="7"/>
                    </a:lnTo>
                    <a:lnTo>
                      <a:pt x="14" y="6"/>
                    </a:lnTo>
                    <a:lnTo>
                      <a:pt x="21" y="0"/>
                    </a:lnTo>
                    <a:lnTo>
                      <a:pt x="29" y="13"/>
                    </a:lnTo>
                    <a:lnTo>
                      <a:pt x="36" y="12"/>
                    </a:lnTo>
                    <a:lnTo>
                      <a:pt x="41" y="6"/>
                    </a:lnTo>
                    <a:lnTo>
                      <a:pt x="4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8" name="Freeform 3441">
                <a:extLst>
                  <a:ext uri="{FF2B5EF4-FFF2-40B4-BE49-F238E27FC236}">
                    <a16:creationId xmlns:a16="http://schemas.microsoft.com/office/drawing/2014/main" id="{03F93917-1AE0-5BF3-0141-10191945A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217"/>
                <a:ext cx="39" cy="22"/>
              </a:xfrm>
              <a:custGeom>
                <a:avLst/>
                <a:gdLst>
                  <a:gd name="T0" fmla="*/ 48 w 77"/>
                  <a:gd name="T1" fmla="*/ 3 h 44"/>
                  <a:gd name="T2" fmla="*/ 56 w 77"/>
                  <a:gd name="T3" fmla="*/ 7 h 44"/>
                  <a:gd name="T4" fmla="*/ 61 w 77"/>
                  <a:gd name="T5" fmla="*/ 6 h 44"/>
                  <a:gd name="T6" fmla="*/ 65 w 77"/>
                  <a:gd name="T7" fmla="*/ 7 h 44"/>
                  <a:gd name="T8" fmla="*/ 77 w 77"/>
                  <a:gd name="T9" fmla="*/ 9 h 44"/>
                  <a:gd name="T10" fmla="*/ 76 w 77"/>
                  <a:gd name="T11" fmla="*/ 21 h 44"/>
                  <a:gd name="T12" fmla="*/ 70 w 77"/>
                  <a:gd name="T13" fmla="*/ 27 h 44"/>
                  <a:gd name="T14" fmla="*/ 64 w 77"/>
                  <a:gd name="T15" fmla="*/ 27 h 44"/>
                  <a:gd name="T16" fmla="*/ 64 w 77"/>
                  <a:gd name="T17" fmla="*/ 33 h 44"/>
                  <a:gd name="T18" fmla="*/ 59 w 77"/>
                  <a:gd name="T19" fmla="*/ 38 h 44"/>
                  <a:gd name="T20" fmla="*/ 53 w 77"/>
                  <a:gd name="T21" fmla="*/ 39 h 44"/>
                  <a:gd name="T22" fmla="*/ 48 w 77"/>
                  <a:gd name="T23" fmla="*/ 38 h 44"/>
                  <a:gd name="T24" fmla="*/ 42 w 77"/>
                  <a:gd name="T25" fmla="*/ 33 h 44"/>
                  <a:gd name="T26" fmla="*/ 38 w 77"/>
                  <a:gd name="T27" fmla="*/ 24 h 44"/>
                  <a:gd name="T28" fmla="*/ 29 w 77"/>
                  <a:gd name="T29" fmla="*/ 33 h 44"/>
                  <a:gd name="T30" fmla="*/ 27 w 77"/>
                  <a:gd name="T31" fmla="*/ 32 h 44"/>
                  <a:gd name="T32" fmla="*/ 9 w 77"/>
                  <a:gd name="T33" fmla="*/ 38 h 44"/>
                  <a:gd name="T34" fmla="*/ 0 w 77"/>
                  <a:gd name="T35" fmla="*/ 44 h 44"/>
                  <a:gd name="T36" fmla="*/ 1 w 77"/>
                  <a:gd name="T37" fmla="*/ 38 h 44"/>
                  <a:gd name="T38" fmla="*/ 7 w 77"/>
                  <a:gd name="T39" fmla="*/ 35 h 44"/>
                  <a:gd name="T40" fmla="*/ 4 w 77"/>
                  <a:gd name="T41" fmla="*/ 29 h 44"/>
                  <a:gd name="T42" fmla="*/ 1 w 77"/>
                  <a:gd name="T43" fmla="*/ 12 h 44"/>
                  <a:gd name="T44" fmla="*/ 4 w 77"/>
                  <a:gd name="T45" fmla="*/ 6 h 44"/>
                  <a:gd name="T46" fmla="*/ 9 w 77"/>
                  <a:gd name="T47" fmla="*/ 7 h 44"/>
                  <a:gd name="T48" fmla="*/ 14 w 77"/>
                  <a:gd name="T49" fmla="*/ 6 h 44"/>
                  <a:gd name="T50" fmla="*/ 21 w 77"/>
                  <a:gd name="T51" fmla="*/ 0 h 44"/>
                  <a:gd name="T52" fmla="*/ 29 w 77"/>
                  <a:gd name="T53" fmla="*/ 13 h 44"/>
                  <a:gd name="T54" fmla="*/ 36 w 77"/>
                  <a:gd name="T55" fmla="*/ 12 h 44"/>
                  <a:gd name="T56" fmla="*/ 41 w 77"/>
                  <a:gd name="T57" fmla="*/ 6 h 44"/>
                  <a:gd name="T58" fmla="*/ 48 w 77"/>
                  <a:gd name="T59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7" h="44">
                    <a:moveTo>
                      <a:pt x="48" y="3"/>
                    </a:moveTo>
                    <a:lnTo>
                      <a:pt x="56" y="7"/>
                    </a:lnTo>
                    <a:lnTo>
                      <a:pt x="61" y="6"/>
                    </a:lnTo>
                    <a:lnTo>
                      <a:pt x="65" y="7"/>
                    </a:lnTo>
                    <a:lnTo>
                      <a:pt x="77" y="9"/>
                    </a:lnTo>
                    <a:lnTo>
                      <a:pt x="76" y="21"/>
                    </a:lnTo>
                    <a:lnTo>
                      <a:pt x="70" y="27"/>
                    </a:lnTo>
                    <a:lnTo>
                      <a:pt x="64" y="27"/>
                    </a:lnTo>
                    <a:lnTo>
                      <a:pt x="64" y="33"/>
                    </a:lnTo>
                    <a:lnTo>
                      <a:pt x="59" y="38"/>
                    </a:lnTo>
                    <a:lnTo>
                      <a:pt x="53" y="39"/>
                    </a:lnTo>
                    <a:lnTo>
                      <a:pt x="48" y="38"/>
                    </a:lnTo>
                    <a:lnTo>
                      <a:pt x="42" y="33"/>
                    </a:lnTo>
                    <a:lnTo>
                      <a:pt x="38" y="24"/>
                    </a:lnTo>
                    <a:lnTo>
                      <a:pt x="29" y="33"/>
                    </a:lnTo>
                    <a:lnTo>
                      <a:pt x="27" y="32"/>
                    </a:lnTo>
                    <a:lnTo>
                      <a:pt x="9" y="38"/>
                    </a:lnTo>
                    <a:lnTo>
                      <a:pt x="0" y="44"/>
                    </a:lnTo>
                    <a:lnTo>
                      <a:pt x="1" y="38"/>
                    </a:lnTo>
                    <a:lnTo>
                      <a:pt x="7" y="35"/>
                    </a:lnTo>
                    <a:lnTo>
                      <a:pt x="4" y="29"/>
                    </a:lnTo>
                    <a:lnTo>
                      <a:pt x="1" y="12"/>
                    </a:lnTo>
                    <a:lnTo>
                      <a:pt x="4" y="6"/>
                    </a:lnTo>
                    <a:lnTo>
                      <a:pt x="9" y="7"/>
                    </a:lnTo>
                    <a:lnTo>
                      <a:pt x="14" y="6"/>
                    </a:lnTo>
                    <a:lnTo>
                      <a:pt x="21" y="0"/>
                    </a:lnTo>
                    <a:lnTo>
                      <a:pt x="29" y="13"/>
                    </a:lnTo>
                    <a:lnTo>
                      <a:pt x="36" y="12"/>
                    </a:lnTo>
                    <a:lnTo>
                      <a:pt x="41" y="6"/>
                    </a:lnTo>
                    <a:lnTo>
                      <a:pt x="4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9" name="Freeform 3442">
                <a:extLst>
                  <a:ext uri="{FF2B5EF4-FFF2-40B4-BE49-F238E27FC236}">
                    <a16:creationId xmlns:a16="http://schemas.microsoft.com/office/drawing/2014/main" id="{88FCBF6C-9A71-FFEF-9FB8-956B97653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564"/>
                <a:ext cx="85" cy="98"/>
              </a:xfrm>
              <a:custGeom>
                <a:avLst/>
                <a:gdLst>
                  <a:gd name="T0" fmla="*/ 65 w 168"/>
                  <a:gd name="T1" fmla="*/ 26 h 196"/>
                  <a:gd name="T2" fmla="*/ 67 w 168"/>
                  <a:gd name="T3" fmla="*/ 39 h 196"/>
                  <a:gd name="T4" fmla="*/ 55 w 168"/>
                  <a:gd name="T5" fmla="*/ 35 h 196"/>
                  <a:gd name="T6" fmla="*/ 50 w 168"/>
                  <a:gd name="T7" fmla="*/ 48 h 196"/>
                  <a:gd name="T8" fmla="*/ 41 w 168"/>
                  <a:gd name="T9" fmla="*/ 51 h 196"/>
                  <a:gd name="T10" fmla="*/ 48 w 168"/>
                  <a:gd name="T11" fmla="*/ 58 h 196"/>
                  <a:gd name="T12" fmla="*/ 61 w 168"/>
                  <a:gd name="T13" fmla="*/ 67 h 196"/>
                  <a:gd name="T14" fmla="*/ 77 w 168"/>
                  <a:gd name="T15" fmla="*/ 85 h 196"/>
                  <a:gd name="T16" fmla="*/ 67 w 168"/>
                  <a:gd name="T17" fmla="*/ 94 h 196"/>
                  <a:gd name="T18" fmla="*/ 50 w 168"/>
                  <a:gd name="T19" fmla="*/ 109 h 196"/>
                  <a:gd name="T20" fmla="*/ 39 w 168"/>
                  <a:gd name="T21" fmla="*/ 96 h 196"/>
                  <a:gd name="T22" fmla="*/ 30 w 168"/>
                  <a:gd name="T23" fmla="*/ 108 h 196"/>
                  <a:gd name="T24" fmla="*/ 15 w 168"/>
                  <a:gd name="T25" fmla="*/ 114 h 196"/>
                  <a:gd name="T26" fmla="*/ 6 w 168"/>
                  <a:gd name="T27" fmla="*/ 121 h 196"/>
                  <a:gd name="T28" fmla="*/ 4 w 168"/>
                  <a:gd name="T29" fmla="*/ 130 h 196"/>
                  <a:gd name="T30" fmla="*/ 14 w 168"/>
                  <a:gd name="T31" fmla="*/ 134 h 196"/>
                  <a:gd name="T32" fmla="*/ 15 w 168"/>
                  <a:gd name="T33" fmla="*/ 147 h 196"/>
                  <a:gd name="T34" fmla="*/ 21 w 168"/>
                  <a:gd name="T35" fmla="*/ 155 h 196"/>
                  <a:gd name="T36" fmla="*/ 30 w 168"/>
                  <a:gd name="T37" fmla="*/ 155 h 196"/>
                  <a:gd name="T38" fmla="*/ 44 w 168"/>
                  <a:gd name="T39" fmla="*/ 161 h 196"/>
                  <a:gd name="T40" fmla="*/ 55 w 168"/>
                  <a:gd name="T41" fmla="*/ 161 h 196"/>
                  <a:gd name="T42" fmla="*/ 53 w 168"/>
                  <a:gd name="T43" fmla="*/ 170 h 196"/>
                  <a:gd name="T44" fmla="*/ 56 w 168"/>
                  <a:gd name="T45" fmla="*/ 181 h 196"/>
                  <a:gd name="T46" fmla="*/ 64 w 168"/>
                  <a:gd name="T47" fmla="*/ 185 h 196"/>
                  <a:gd name="T48" fmla="*/ 73 w 168"/>
                  <a:gd name="T49" fmla="*/ 194 h 196"/>
                  <a:gd name="T50" fmla="*/ 85 w 168"/>
                  <a:gd name="T51" fmla="*/ 188 h 196"/>
                  <a:gd name="T52" fmla="*/ 94 w 168"/>
                  <a:gd name="T53" fmla="*/ 194 h 196"/>
                  <a:gd name="T54" fmla="*/ 97 w 168"/>
                  <a:gd name="T55" fmla="*/ 182 h 196"/>
                  <a:gd name="T56" fmla="*/ 112 w 168"/>
                  <a:gd name="T57" fmla="*/ 178 h 196"/>
                  <a:gd name="T58" fmla="*/ 112 w 168"/>
                  <a:gd name="T59" fmla="*/ 164 h 196"/>
                  <a:gd name="T60" fmla="*/ 121 w 168"/>
                  <a:gd name="T61" fmla="*/ 155 h 196"/>
                  <a:gd name="T62" fmla="*/ 136 w 168"/>
                  <a:gd name="T63" fmla="*/ 155 h 196"/>
                  <a:gd name="T64" fmla="*/ 135 w 168"/>
                  <a:gd name="T65" fmla="*/ 146 h 196"/>
                  <a:gd name="T66" fmla="*/ 136 w 168"/>
                  <a:gd name="T67" fmla="*/ 140 h 196"/>
                  <a:gd name="T68" fmla="*/ 127 w 168"/>
                  <a:gd name="T69" fmla="*/ 124 h 196"/>
                  <a:gd name="T70" fmla="*/ 141 w 168"/>
                  <a:gd name="T71" fmla="*/ 109 h 196"/>
                  <a:gd name="T72" fmla="*/ 153 w 168"/>
                  <a:gd name="T73" fmla="*/ 105 h 196"/>
                  <a:gd name="T74" fmla="*/ 153 w 168"/>
                  <a:gd name="T75" fmla="*/ 88 h 196"/>
                  <a:gd name="T76" fmla="*/ 138 w 168"/>
                  <a:gd name="T77" fmla="*/ 85 h 196"/>
                  <a:gd name="T78" fmla="*/ 138 w 168"/>
                  <a:gd name="T79" fmla="*/ 76 h 196"/>
                  <a:gd name="T80" fmla="*/ 140 w 168"/>
                  <a:gd name="T81" fmla="*/ 68 h 196"/>
                  <a:gd name="T82" fmla="*/ 155 w 168"/>
                  <a:gd name="T83" fmla="*/ 53 h 196"/>
                  <a:gd name="T84" fmla="*/ 161 w 168"/>
                  <a:gd name="T85" fmla="*/ 47 h 196"/>
                  <a:gd name="T86" fmla="*/ 164 w 168"/>
                  <a:gd name="T87" fmla="*/ 36 h 196"/>
                  <a:gd name="T88" fmla="*/ 167 w 168"/>
                  <a:gd name="T89" fmla="*/ 29 h 196"/>
                  <a:gd name="T90" fmla="*/ 165 w 168"/>
                  <a:gd name="T91" fmla="*/ 16 h 196"/>
                  <a:gd name="T92" fmla="*/ 149 w 168"/>
                  <a:gd name="T93" fmla="*/ 13 h 196"/>
                  <a:gd name="T94" fmla="*/ 141 w 168"/>
                  <a:gd name="T95" fmla="*/ 18 h 196"/>
                  <a:gd name="T96" fmla="*/ 130 w 168"/>
                  <a:gd name="T97" fmla="*/ 20 h 196"/>
                  <a:gd name="T98" fmla="*/ 126 w 168"/>
                  <a:gd name="T99" fmla="*/ 13 h 196"/>
                  <a:gd name="T100" fmla="*/ 127 w 168"/>
                  <a:gd name="T101" fmla="*/ 4 h 196"/>
                  <a:gd name="T102" fmla="*/ 117 w 168"/>
                  <a:gd name="T103" fmla="*/ 7 h 196"/>
                  <a:gd name="T104" fmla="*/ 105 w 168"/>
                  <a:gd name="T105" fmla="*/ 16 h 196"/>
                  <a:gd name="T106" fmla="*/ 88 w 168"/>
                  <a:gd name="T107" fmla="*/ 3 h 196"/>
                  <a:gd name="T108" fmla="*/ 80 w 168"/>
                  <a:gd name="T109" fmla="*/ 0 h 196"/>
                  <a:gd name="T110" fmla="*/ 76 w 168"/>
                  <a:gd name="T111" fmla="*/ 12 h 196"/>
                  <a:gd name="T112" fmla="*/ 67 w 168"/>
                  <a:gd name="T113" fmla="*/ 2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8" h="196">
                    <a:moveTo>
                      <a:pt x="67" y="21"/>
                    </a:moveTo>
                    <a:lnTo>
                      <a:pt x="65" y="26"/>
                    </a:lnTo>
                    <a:lnTo>
                      <a:pt x="68" y="33"/>
                    </a:lnTo>
                    <a:lnTo>
                      <a:pt x="67" y="39"/>
                    </a:lnTo>
                    <a:lnTo>
                      <a:pt x="58" y="35"/>
                    </a:lnTo>
                    <a:lnTo>
                      <a:pt x="55" y="35"/>
                    </a:lnTo>
                    <a:lnTo>
                      <a:pt x="50" y="36"/>
                    </a:lnTo>
                    <a:lnTo>
                      <a:pt x="50" y="48"/>
                    </a:lnTo>
                    <a:lnTo>
                      <a:pt x="44" y="48"/>
                    </a:lnTo>
                    <a:lnTo>
                      <a:pt x="41" y="51"/>
                    </a:lnTo>
                    <a:lnTo>
                      <a:pt x="42" y="58"/>
                    </a:lnTo>
                    <a:lnTo>
                      <a:pt x="48" y="58"/>
                    </a:lnTo>
                    <a:lnTo>
                      <a:pt x="50" y="64"/>
                    </a:lnTo>
                    <a:lnTo>
                      <a:pt x="61" y="67"/>
                    </a:lnTo>
                    <a:lnTo>
                      <a:pt x="67" y="79"/>
                    </a:lnTo>
                    <a:lnTo>
                      <a:pt x="77" y="85"/>
                    </a:lnTo>
                    <a:lnTo>
                      <a:pt x="79" y="92"/>
                    </a:lnTo>
                    <a:lnTo>
                      <a:pt x="67" y="94"/>
                    </a:lnTo>
                    <a:lnTo>
                      <a:pt x="65" y="102"/>
                    </a:lnTo>
                    <a:lnTo>
                      <a:pt x="50" y="109"/>
                    </a:lnTo>
                    <a:lnTo>
                      <a:pt x="42" y="105"/>
                    </a:lnTo>
                    <a:lnTo>
                      <a:pt x="39" y="96"/>
                    </a:lnTo>
                    <a:lnTo>
                      <a:pt x="30" y="91"/>
                    </a:lnTo>
                    <a:lnTo>
                      <a:pt x="30" y="108"/>
                    </a:lnTo>
                    <a:lnTo>
                      <a:pt x="26" y="112"/>
                    </a:lnTo>
                    <a:lnTo>
                      <a:pt x="15" y="114"/>
                    </a:lnTo>
                    <a:lnTo>
                      <a:pt x="7" y="117"/>
                    </a:lnTo>
                    <a:lnTo>
                      <a:pt x="6" y="121"/>
                    </a:lnTo>
                    <a:lnTo>
                      <a:pt x="0" y="126"/>
                    </a:lnTo>
                    <a:lnTo>
                      <a:pt x="4" y="130"/>
                    </a:lnTo>
                    <a:lnTo>
                      <a:pt x="7" y="129"/>
                    </a:lnTo>
                    <a:lnTo>
                      <a:pt x="14" y="134"/>
                    </a:lnTo>
                    <a:lnTo>
                      <a:pt x="17" y="138"/>
                    </a:lnTo>
                    <a:lnTo>
                      <a:pt x="15" y="147"/>
                    </a:lnTo>
                    <a:lnTo>
                      <a:pt x="17" y="150"/>
                    </a:lnTo>
                    <a:lnTo>
                      <a:pt x="21" y="155"/>
                    </a:lnTo>
                    <a:lnTo>
                      <a:pt x="26" y="158"/>
                    </a:lnTo>
                    <a:lnTo>
                      <a:pt x="30" y="155"/>
                    </a:lnTo>
                    <a:lnTo>
                      <a:pt x="39" y="164"/>
                    </a:lnTo>
                    <a:lnTo>
                      <a:pt x="44" y="161"/>
                    </a:lnTo>
                    <a:lnTo>
                      <a:pt x="50" y="167"/>
                    </a:lnTo>
                    <a:lnTo>
                      <a:pt x="55" y="161"/>
                    </a:lnTo>
                    <a:lnTo>
                      <a:pt x="55" y="167"/>
                    </a:lnTo>
                    <a:lnTo>
                      <a:pt x="53" y="170"/>
                    </a:lnTo>
                    <a:lnTo>
                      <a:pt x="53" y="176"/>
                    </a:lnTo>
                    <a:lnTo>
                      <a:pt x="56" y="181"/>
                    </a:lnTo>
                    <a:lnTo>
                      <a:pt x="61" y="181"/>
                    </a:lnTo>
                    <a:lnTo>
                      <a:pt x="64" y="185"/>
                    </a:lnTo>
                    <a:lnTo>
                      <a:pt x="68" y="184"/>
                    </a:lnTo>
                    <a:lnTo>
                      <a:pt x="73" y="194"/>
                    </a:lnTo>
                    <a:lnTo>
                      <a:pt x="77" y="185"/>
                    </a:lnTo>
                    <a:lnTo>
                      <a:pt x="85" y="188"/>
                    </a:lnTo>
                    <a:lnTo>
                      <a:pt x="89" y="196"/>
                    </a:lnTo>
                    <a:lnTo>
                      <a:pt x="94" y="194"/>
                    </a:lnTo>
                    <a:lnTo>
                      <a:pt x="92" y="191"/>
                    </a:lnTo>
                    <a:lnTo>
                      <a:pt x="97" y="182"/>
                    </a:lnTo>
                    <a:lnTo>
                      <a:pt x="106" y="185"/>
                    </a:lnTo>
                    <a:lnTo>
                      <a:pt x="112" y="178"/>
                    </a:lnTo>
                    <a:lnTo>
                      <a:pt x="121" y="175"/>
                    </a:lnTo>
                    <a:lnTo>
                      <a:pt x="112" y="164"/>
                    </a:lnTo>
                    <a:lnTo>
                      <a:pt x="117" y="158"/>
                    </a:lnTo>
                    <a:lnTo>
                      <a:pt x="121" y="155"/>
                    </a:lnTo>
                    <a:lnTo>
                      <a:pt x="127" y="156"/>
                    </a:lnTo>
                    <a:lnTo>
                      <a:pt x="136" y="155"/>
                    </a:lnTo>
                    <a:lnTo>
                      <a:pt x="133" y="150"/>
                    </a:lnTo>
                    <a:lnTo>
                      <a:pt x="135" y="146"/>
                    </a:lnTo>
                    <a:lnTo>
                      <a:pt x="141" y="144"/>
                    </a:lnTo>
                    <a:lnTo>
                      <a:pt x="136" y="140"/>
                    </a:lnTo>
                    <a:lnTo>
                      <a:pt x="129" y="130"/>
                    </a:lnTo>
                    <a:lnTo>
                      <a:pt x="127" y="124"/>
                    </a:lnTo>
                    <a:lnTo>
                      <a:pt x="135" y="121"/>
                    </a:lnTo>
                    <a:lnTo>
                      <a:pt x="141" y="109"/>
                    </a:lnTo>
                    <a:lnTo>
                      <a:pt x="149" y="106"/>
                    </a:lnTo>
                    <a:lnTo>
                      <a:pt x="153" y="105"/>
                    </a:lnTo>
                    <a:lnTo>
                      <a:pt x="162" y="96"/>
                    </a:lnTo>
                    <a:lnTo>
                      <a:pt x="153" y="88"/>
                    </a:lnTo>
                    <a:lnTo>
                      <a:pt x="146" y="89"/>
                    </a:lnTo>
                    <a:lnTo>
                      <a:pt x="138" y="85"/>
                    </a:lnTo>
                    <a:lnTo>
                      <a:pt x="136" y="80"/>
                    </a:lnTo>
                    <a:lnTo>
                      <a:pt x="138" y="76"/>
                    </a:lnTo>
                    <a:lnTo>
                      <a:pt x="136" y="73"/>
                    </a:lnTo>
                    <a:lnTo>
                      <a:pt x="140" y="68"/>
                    </a:lnTo>
                    <a:lnTo>
                      <a:pt x="150" y="61"/>
                    </a:lnTo>
                    <a:lnTo>
                      <a:pt x="155" y="53"/>
                    </a:lnTo>
                    <a:lnTo>
                      <a:pt x="155" y="51"/>
                    </a:lnTo>
                    <a:lnTo>
                      <a:pt x="161" y="47"/>
                    </a:lnTo>
                    <a:lnTo>
                      <a:pt x="168" y="42"/>
                    </a:lnTo>
                    <a:lnTo>
                      <a:pt x="164" y="36"/>
                    </a:lnTo>
                    <a:lnTo>
                      <a:pt x="167" y="32"/>
                    </a:lnTo>
                    <a:lnTo>
                      <a:pt x="167" y="29"/>
                    </a:lnTo>
                    <a:lnTo>
                      <a:pt x="161" y="24"/>
                    </a:lnTo>
                    <a:lnTo>
                      <a:pt x="165" y="16"/>
                    </a:lnTo>
                    <a:lnTo>
                      <a:pt x="158" y="12"/>
                    </a:lnTo>
                    <a:lnTo>
                      <a:pt x="149" y="13"/>
                    </a:lnTo>
                    <a:lnTo>
                      <a:pt x="146" y="13"/>
                    </a:lnTo>
                    <a:lnTo>
                      <a:pt x="141" y="18"/>
                    </a:lnTo>
                    <a:lnTo>
                      <a:pt x="133" y="15"/>
                    </a:lnTo>
                    <a:lnTo>
                      <a:pt x="130" y="20"/>
                    </a:lnTo>
                    <a:lnTo>
                      <a:pt x="126" y="18"/>
                    </a:lnTo>
                    <a:lnTo>
                      <a:pt x="126" y="13"/>
                    </a:lnTo>
                    <a:lnTo>
                      <a:pt x="129" y="10"/>
                    </a:lnTo>
                    <a:lnTo>
                      <a:pt x="127" y="4"/>
                    </a:lnTo>
                    <a:lnTo>
                      <a:pt x="123" y="4"/>
                    </a:lnTo>
                    <a:lnTo>
                      <a:pt x="117" y="7"/>
                    </a:lnTo>
                    <a:lnTo>
                      <a:pt x="117" y="13"/>
                    </a:lnTo>
                    <a:lnTo>
                      <a:pt x="105" y="16"/>
                    </a:lnTo>
                    <a:lnTo>
                      <a:pt x="94" y="6"/>
                    </a:lnTo>
                    <a:lnTo>
                      <a:pt x="88" y="3"/>
                    </a:lnTo>
                    <a:lnTo>
                      <a:pt x="88" y="0"/>
                    </a:lnTo>
                    <a:lnTo>
                      <a:pt x="80" y="0"/>
                    </a:lnTo>
                    <a:lnTo>
                      <a:pt x="77" y="4"/>
                    </a:lnTo>
                    <a:lnTo>
                      <a:pt x="76" y="12"/>
                    </a:lnTo>
                    <a:lnTo>
                      <a:pt x="70" y="13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0" name="Freeform 3443">
                <a:extLst>
                  <a:ext uri="{FF2B5EF4-FFF2-40B4-BE49-F238E27FC236}">
                    <a16:creationId xmlns:a16="http://schemas.microsoft.com/office/drawing/2014/main" id="{9AB8376F-995B-8E46-223B-C7508A245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564"/>
                <a:ext cx="85" cy="98"/>
              </a:xfrm>
              <a:custGeom>
                <a:avLst/>
                <a:gdLst>
                  <a:gd name="T0" fmla="*/ 70 w 168"/>
                  <a:gd name="T1" fmla="*/ 13 h 196"/>
                  <a:gd name="T2" fmla="*/ 77 w 168"/>
                  <a:gd name="T3" fmla="*/ 4 h 196"/>
                  <a:gd name="T4" fmla="*/ 88 w 168"/>
                  <a:gd name="T5" fmla="*/ 0 h 196"/>
                  <a:gd name="T6" fmla="*/ 94 w 168"/>
                  <a:gd name="T7" fmla="*/ 6 h 196"/>
                  <a:gd name="T8" fmla="*/ 117 w 168"/>
                  <a:gd name="T9" fmla="*/ 13 h 196"/>
                  <a:gd name="T10" fmla="*/ 123 w 168"/>
                  <a:gd name="T11" fmla="*/ 4 h 196"/>
                  <a:gd name="T12" fmla="*/ 129 w 168"/>
                  <a:gd name="T13" fmla="*/ 10 h 196"/>
                  <a:gd name="T14" fmla="*/ 126 w 168"/>
                  <a:gd name="T15" fmla="*/ 18 h 196"/>
                  <a:gd name="T16" fmla="*/ 133 w 168"/>
                  <a:gd name="T17" fmla="*/ 15 h 196"/>
                  <a:gd name="T18" fmla="*/ 146 w 168"/>
                  <a:gd name="T19" fmla="*/ 13 h 196"/>
                  <a:gd name="T20" fmla="*/ 158 w 168"/>
                  <a:gd name="T21" fmla="*/ 12 h 196"/>
                  <a:gd name="T22" fmla="*/ 161 w 168"/>
                  <a:gd name="T23" fmla="*/ 24 h 196"/>
                  <a:gd name="T24" fmla="*/ 167 w 168"/>
                  <a:gd name="T25" fmla="*/ 32 h 196"/>
                  <a:gd name="T26" fmla="*/ 168 w 168"/>
                  <a:gd name="T27" fmla="*/ 42 h 196"/>
                  <a:gd name="T28" fmla="*/ 155 w 168"/>
                  <a:gd name="T29" fmla="*/ 51 h 196"/>
                  <a:gd name="T30" fmla="*/ 150 w 168"/>
                  <a:gd name="T31" fmla="*/ 61 h 196"/>
                  <a:gd name="T32" fmla="*/ 136 w 168"/>
                  <a:gd name="T33" fmla="*/ 73 h 196"/>
                  <a:gd name="T34" fmla="*/ 136 w 168"/>
                  <a:gd name="T35" fmla="*/ 80 h 196"/>
                  <a:gd name="T36" fmla="*/ 146 w 168"/>
                  <a:gd name="T37" fmla="*/ 89 h 196"/>
                  <a:gd name="T38" fmla="*/ 162 w 168"/>
                  <a:gd name="T39" fmla="*/ 96 h 196"/>
                  <a:gd name="T40" fmla="*/ 149 w 168"/>
                  <a:gd name="T41" fmla="*/ 106 h 196"/>
                  <a:gd name="T42" fmla="*/ 135 w 168"/>
                  <a:gd name="T43" fmla="*/ 121 h 196"/>
                  <a:gd name="T44" fmla="*/ 129 w 168"/>
                  <a:gd name="T45" fmla="*/ 130 h 196"/>
                  <a:gd name="T46" fmla="*/ 141 w 168"/>
                  <a:gd name="T47" fmla="*/ 144 h 196"/>
                  <a:gd name="T48" fmla="*/ 133 w 168"/>
                  <a:gd name="T49" fmla="*/ 150 h 196"/>
                  <a:gd name="T50" fmla="*/ 127 w 168"/>
                  <a:gd name="T51" fmla="*/ 156 h 196"/>
                  <a:gd name="T52" fmla="*/ 117 w 168"/>
                  <a:gd name="T53" fmla="*/ 158 h 196"/>
                  <a:gd name="T54" fmla="*/ 121 w 168"/>
                  <a:gd name="T55" fmla="*/ 175 h 196"/>
                  <a:gd name="T56" fmla="*/ 106 w 168"/>
                  <a:gd name="T57" fmla="*/ 185 h 196"/>
                  <a:gd name="T58" fmla="*/ 92 w 168"/>
                  <a:gd name="T59" fmla="*/ 191 h 196"/>
                  <a:gd name="T60" fmla="*/ 89 w 168"/>
                  <a:gd name="T61" fmla="*/ 196 h 196"/>
                  <a:gd name="T62" fmla="*/ 77 w 168"/>
                  <a:gd name="T63" fmla="*/ 185 h 196"/>
                  <a:gd name="T64" fmla="*/ 68 w 168"/>
                  <a:gd name="T65" fmla="*/ 184 h 196"/>
                  <a:gd name="T66" fmla="*/ 61 w 168"/>
                  <a:gd name="T67" fmla="*/ 181 h 196"/>
                  <a:gd name="T68" fmla="*/ 53 w 168"/>
                  <a:gd name="T69" fmla="*/ 176 h 196"/>
                  <a:gd name="T70" fmla="*/ 55 w 168"/>
                  <a:gd name="T71" fmla="*/ 167 h 196"/>
                  <a:gd name="T72" fmla="*/ 50 w 168"/>
                  <a:gd name="T73" fmla="*/ 167 h 196"/>
                  <a:gd name="T74" fmla="*/ 39 w 168"/>
                  <a:gd name="T75" fmla="*/ 164 h 196"/>
                  <a:gd name="T76" fmla="*/ 26 w 168"/>
                  <a:gd name="T77" fmla="*/ 158 h 196"/>
                  <a:gd name="T78" fmla="*/ 17 w 168"/>
                  <a:gd name="T79" fmla="*/ 150 h 196"/>
                  <a:gd name="T80" fmla="*/ 17 w 168"/>
                  <a:gd name="T81" fmla="*/ 138 h 196"/>
                  <a:gd name="T82" fmla="*/ 7 w 168"/>
                  <a:gd name="T83" fmla="*/ 129 h 196"/>
                  <a:gd name="T84" fmla="*/ 0 w 168"/>
                  <a:gd name="T85" fmla="*/ 126 h 196"/>
                  <a:gd name="T86" fmla="*/ 7 w 168"/>
                  <a:gd name="T87" fmla="*/ 117 h 196"/>
                  <a:gd name="T88" fmla="*/ 26 w 168"/>
                  <a:gd name="T89" fmla="*/ 112 h 196"/>
                  <a:gd name="T90" fmla="*/ 30 w 168"/>
                  <a:gd name="T91" fmla="*/ 91 h 196"/>
                  <a:gd name="T92" fmla="*/ 42 w 168"/>
                  <a:gd name="T93" fmla="*/ 105 h 196"/>
                  <a:gd name="T94" fmla="*/ 65 w 168"/>
                  <a:gd name="T95" fmla="*/ 102 h 196"/>
                  <a:gd name="T96" fmla="*/ 79 w 168"/>
                  <a:gd name="T97" fmla="*/ 92 h 196"/>
                  <a:gd name="T98" fmla="*/ 67 w 168"/>
                  <a:gd name="T99" fmla="*/ 79 h 196"/>
                  <a:gd name="T100" fmla="*/ 50 w 168"/>
                  <a:gd name="T101" fmla="*/ 64 h 196"/>
                  <a:gd name="T102" fmla="*/ 42 w 168"/>
                  <a:gd name="T103" fmla="*/ 58 h 196"/>
                  <a:gd name="T104" fmla="*/ 44 w 168"/>
                  <a:gd name="T105" fmla="*/ 48 h 196"/>
                  <a:gd name="T106" fmla="*/ 50 w 168"/>
                  <a:gd name="T107" fmla="*/ 36 h 196"/>
                  <a:gd name="T108" fmla="*/ 58 w 168"/>
                  <a:gd name="T109" fmla="*/ 35 h 196"/>
                  <a:gd name="T110" fmla="*/ 68 w 168"/>
                  <a:gd name="T111" fmla="*/ 33 h 196"/>
                  <a:gd name="T112" fmla="*/ 67 w 168"/>
                  <a:gd name="T113" fmla="*/ 2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8" h="196">
                    <a:moveTo>
                      <a:pt x="67" y="21"/>
                    </a:moveTo>
                    <a:lnTo>
                      <a:pt x="70" y="13"/>
                    </a:lnTo>
                    <a:lnTo>
                      <a:pt x="76" y="12"/>
                    </a:lnTo>
                    <a:lnTo>
                      <a:pt x="77" y="4"/>
                    </a:lnTo>
                    <a:lnTo>
                      <a:pt x="80" y="0"/>
                    </a:lnTo>
                    <a:lnTo>
                      <a:pt x="88" y="0"/>
                    </a:lnTo>
                    <a:lnTo>
                      <a:pt x="88" y="3"/>
                    </a:lnTo>
                    <a:lnTo>
                      <a:pt x="94" y="6"/>
                    </a:lnTo>
                    <a:lnTo>
                      <a:pt x="105" y="16"/>
                    </a:lnTo>
                    <a:lnTo>
                      <a:pt x="117" y="13"/>
                    </a:lnTo>
                    <a:lnTo>
                      <a:pt x="117" y="7"/>
                    </a:lnTo>
                    <a:lnTo>
                      <a:pt x="123" y="4"/>
                    </a:lnTo>
                    <a:lnTo>
                      <a:pt x="127" y="4"/>
                    </a:lnTo>
                    <a:lnTo>
                      <a:pt x="129" y="10"/>
                    </a:lnTo>
                    <a:lnTo>
                      <a:pt x="126" y="13"/>
                    </a:lnTo>
                    <a:lnTo>
                      <a:pt x="126" y="18"/>
                    </a:lnTo>
                    <a:lnTo>
                      <a:pt x="130" y="20"/>
                    </a:lnTo>
                    <a:lnTo>
                      <a:pt x="133" y="15"/>
                    </a:lnTo>
                    <a:lnTo>
                      <a:pt x="141" y="18"/>
                    </a:lnTo>
                    <a:lnTo>
                      <a:pt x="146" y="13"/>
                    </a:lnTo>
                    <a:lnTo>
                      <a:pt x="149" y="13"/>
                    </a:lnTo>
                    <a:lnTo>
                      <a:pt x="158" y="12"/>
                    </a:lnTo>
                    <a:lnTo>
                      <a:pt x="165" y="16"/>
                    </a:lnTo>
                    <a:lnTo>
                      <a:pt x="161" y="24"/>
                    </a:lnTo>
                    <a:lnTo>
                      <a:pt x="167" y="29"/>
                    </a:lnTo>
                    <a:lnTo>
                      <a:pt x="167" y="32"/>
                    </a:lnTo>
                    <a:lnTo>
                      <a:pt x="164" y="36"/>
                    </a:lnTo>
                    <a:lnTo>
                      <a:pt x="168" y="42"/>
                    </a:lnTo>
                    <a:lnTo>
                      <a:pt x="161" y="47"/>
                    </a:lnTo>
                    <a:lnTo>
                      <a:pt x="155" y="51"/>
                    </a:lnTo>
                    <a:lnTo>
                      <a:pt x="155" y="53"/>
                    </a:lnTo>
                    <a:lnTo>
                      <a:pt x="150" y="61"/>
                    </a:lnTo>
                    <a:lnTo>
                      <a:pt x="140" y="68"/>
                    </a:lnTo>
                    <a:lnTo>
                      <a:pt x="136" y="73"/>
                    </a:lnTo>
                    <a:lnTo>
                      <a:pt x="138" y="76"/>
                    </a:lnTo>
                    <a:lnTo>
                      <a:pt x="136" y="80"/>
                    </a:lnTo>
                    <a:lnTo>
                      <a:pt x="138" y="85"/>
                    </a:lnTo>
                    <a:lnTo>
                      <a:pt x="146" y="89"/>
                    </a:lnTo>
                    <a:lnTo>
                      <a:pt x="153" y="88"/>
                    </a:lnTo>
                    <a:lnTo>
                      <a:pt x="162" y="96"/>
                    </a:lnTo>
                    <a:lnTo>
                      <a:pt x="153" y="105"/>
                    </a:lnTo>
                    <a:lnTo>
                      <a:pt x="149" y="106"/>
                    </a:lnTo>
                    <a:lnTo>
                      <a:pt x="141" y="109"/>
                    </a:lnTo>
                    <a:lnTo>
                      <a:pt x="135" y="121"/>
                    </a:lnTo>
                    <a:lnTo>
                      <a:pt x="127" y="124"/>
                    </a:lnTo>
                    <a:lnTo>
                      <a:pt x="129" y="130"/>
                    </a:lnTo>
                    <a:lnTo>
                      <a:pt x="136" y="140"/>
                    </a:lnTo>
                    <a:lnTo>
                      <a:pt x="141" y="144"/>
                    </a:lnTo>
                    <a:lnTo>
                      <a:pt x="135" y="146"/>
                    </a:lnTo>
                    <a:lnTo>
                      <a:pt x="133" y="150"/>
                    </a:lnTo>
                    <a:lnTo>
                      <a:pt x="136" y="155"/>
                    </a:lnTo>
                    <a:lnTo>
                      <a:pt x="127" y="156"/>
                    </a:lnTo>
                    <a:lnTo>
                      <a:pt x="121" y="155"/>
                    </a:lnTo>
                    <a:lnTo>
                      <a:pt x="117" y="158"/>
                    </a:lnTo>
                    <a:lnTo>
                      <a:pt x="112" y="164"/>
                    </a:lnTo>
                    <a:lnTo>
                      <a:pt x="121" y="175"/>
                    </a:lnTo>
                    <a:lnTo>
                      <a:pt x="112" y="178"/>
                    </a:lnTo>
                    <a:lnTo>
                      <a:pt x="106" y="185"/>
                    </a:lnTo>
                    <a:lnTo>
                      <a:pt x="97" y="182"/>
                    </a:lnTo>
                    <a:lnTo>
                      <a:pt x="92" y="191"/>
                    </a:lnTo>
                    <a:lnTo>
                      <a:pt x="94" y="194"/>
                    </a:lnTo>
                    <a:lnTo>
                      <a:pt x="89" y="196"/>
                    </a:lnTo>
                    <a:lnTo>
                      <a:pt x="85" y="188"/>
                    </a:lnTo>
                    <a:lnTo>
                      <a:pt x="77" y="185"/>
                    </a:lnTo>
                    <a:lnTo>
                      <a:pt x="73" y="194"/>
                    </a:lnTo>
                    <a:lnTo>
                      <a:pt x="68" y="184"/>
                    </a:lnTo>
                    <a:lnTo>
                      <a:pt x="64" y="185"/>
                    </a:lnTo>
                    <a:lnTo>
                      <a:pt x="61" y="181"/>
                    </a:lnTo>
                    <a:lnTo>
                      <a:pt x="56" y="181"/>
                    </a:lnTo>
                    <a:lnTo>
                      <a:pt x="53" y="176"/>
                    </a:lnTo>
                    <a:lnTo>
                      <a:pt x="53" y="170"/>
                    </a:lnTo>
                    <a:lnTo>
                      <a:pt x="55" y="167"/>
                    </a:lnTo>
                    <a:lnTo>
                      <a:pt x="55" y="161"/>
                    </a:lnTo>
                    <a:lnTo>
                      <a:pt x="50" y="167"/>
                    </a:lnTo>
                    <a:lnTo>
                      <a:pt x="44" y="161"/>
                    </a:lnTo>
                    <a:lnTo>
                      <a:pt x="39" y="164"/>
                    </a:lnTo>
                    <a:lnTo>
                      <a:pt x="30" y="155"/>
                    </a:lnTo>
                    <a:lnTo>
                      <a:pt x="26" y="158"/>
                    </a:lnTo>
                    <a:lnTo>
                      <a:pt x="21" y="155"/>
                    </a:lnTo>
                    <a:lnTo>
                      <a:pt x="17" y="150"/>
                    </a:lnTo>
                    <a:lnTo>
                      <a:pt x="15" y="147"/>
                    </a:lnTo>
                    <a:lnTo>
                      <a:pt x="17" y="138"/>
                    </a:lnTo>
                    <a:lnTo>
                      <a:pt x="14" y="134"/>
                    </a:lnTo>
                    <a:lnTo>
                      <a:pt x="7" y="129"/>
                    </a:lnTo>
                    <a:lnTo>
                      <a:pt x="4" y="130"/>
                    </a:lnTo>
                    <a:lnTo>
                      <a:pt x="0" y="126"/>
                    </a:lnTo>
                    <a:lnTo>
                      <a:pt x="6" y="121"/>
                    </a:lnTo>
                    <a:lnTo>
                      <a:pt x="7" y="117"/>
                    </a:lnTo>
                    <a:lnTo>
                      <a:pt x="15" y="114"/>
                    </a:lnTo>
                    <a:lnTo>
                      <a:pt x="26" y="112"/>
                    </a:lnTo>
                    <a:lnTo>
                      <a:pt x="30" y="108"/>
                    </a:lnTo>
                    <a:lnTo>
                      <a:pt x="30" y="91"/>
                    </a:lnTo>
                    <a:lnTo>
                      <a:pt x="39" y="96"/>
                    </a:lnTo>
                    <a:lnTo>
                      <a:pt x="42" y="105"/>
                    </a:lnTo>
                    <a:lnTo>
                      <a:pt x="50" y="109"/>
                    </a:lnTo>
                    <a:lnTo>
                      <a:pt x="65" y="102"/>
                    </a:lnTo>
                    <a:lnTo>
                      <a:pt x="67" y="94"/>
                    </a:lnTo>
                    <a:lnTo>
                      <a:pt x="79" y="92"/>
                    </a:lnTo>
                    <a:lnTo>
                      <a:pt x="77" y="85"/>
                    </a:lnTo>
                    <a:lnTo>
                      <a:pt x="67" y="79"/>
                    </a:lnTo>
                    <a:lnTo>
                      <a:pt x="61" y="67"/>
                    </a:lnTo>
                    <a:lnTo>
                      <a:pt x="50" y="64"/>
                    </a:lnTo>
                    <a:lnTo>
                      <a:pt x="48" y="58"/>
                    </a:lnTo>
                    <a:lnTo>
                      <a:pt x="42" y="58"/>
                    </a:lnTo>
                    <a:lnTo>
                      <a:pt x="41" y="51"/>
                    </a:lnTo>
                    <a:lnTo>
                      <a:pt x="44" y="48"/>
                    </a:lnTo>
                    <a:lnTo>
                      <a:pt x="50" y="48"/>
                    </a:lnTo>
                    <a:lnTo>
                      <a:pt x="50" y="36"/>
                    </a:lnTo>
                    <a:lnTo>
                      <a:pt x="55" y="35"/>
                    </a:lnTo>
                    <a:lnTo>
                      <a:pt x="58" y="35"/>
                    </a:lnTo>
                    <a:lnTo>
                      <a:pt x="67" y="39"/>
                    </a:lnTo>
                    <a:lnTo>
                      <a:pt x="68" y="33"/>
                    </a:lnTo>
                    <a:lnTo>
                      <a:pt x="65" y="26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1" name="Freeform 3444">
                <a:extLst>
                  <a:ext uri="{FF2B5EF4-FFF2-40B4-BE49-F238E27FC236}">
                    <a16:creationId xmlns:a16="http://schemas.microsoft.com/office/drawing/2014/main" id="{1244BA83-E721-6B9F-0F5D-61DCD0A77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564"/>
                <a:ext cx="85" cy="98"/>
              </a:xfrm>
              <a:custGeom>
                <a:avLst/>
                <a:gdLst>
                  <a:gd name="T0" fmla="*/ 70 w 168"/>
                  <a:gd name="T1" fmla="*/ 13 h 196"/>
                  <a:gd name="T2" fmla="*/ 77 w 168"/>
                  <a:gd name="T3" fmla="*/ 4 h 196"/>
                  <a:gd name="T4" fmla="*/ 88 w 168"/>
                  <a:gd name="T5" fmla="*/ 0 h 196"/>
                  <a:gd name="T6" fmla="*/ 94 w 168"/>
                  <a:gd name="T7" fmla="*/ 6 h 196"/>
                  <a:gd name="T8" fmla="*/ 117 w 168"/>
                  <a:gd name="T9" fmla="*/ 13 h 196"/>
                  <a:gd name="T10" fmla="*/ 123 w 168"/>
                  <a:gd name="T11" fmla="*/ 4 h 196"/>
                  <a:gd name="T12" fmla="*/ 129 w 168"/>
                  <a:gd name="T13" fmla="*/ 10 h 196"/>
                  <a:gd name="T14" fmla="*/ 126 w 168"/>
                  <a:gd name="T15" fmla="*/ 18 h 196"/>
                  <a:gd name="T16" fmla="*/ 133 w 168"/>
                  <a:gd name="T17" fmla="*/ 15 h 196"/>
                  <a:gd name="T18" fmla="*/ 146 w 168"/>
                  <a:gd name="T19" fmla="*/ 13 h 196"/>
                  <a:gd name="T20" fmla="*/ 158 w 168"/>
                  <a:gd name="T21" fmla="*/ 12 h 196"/>
                  <a:gd name="T22" fmla="*/ 161 w 168"/>
                  <a:gd name="T23" fmla="*/ 24 h 196"/>
                  <a:gd name="T24" fmla="*/ 167 w 168"/>
                  <a:gd name="T25" fmla="*/ 32 h 196"/>
                  <a:gd name="T26" fmla="*/ 168 w 168"/>
                  <a:gd name="T27" fmla="*/ 42 h 196"/>
                  <a:gd name="T28" fmla="*/ 155 w 168"/>
                  <a:gd name="T29" fmla="*/ 51 h 196"/>
                  <a:gd name="T30" fmla="*/ 150 w 168"/>
                  <a:gd name="T31" fmla="*/ 61 h 196"/>
                  <a:gd name="T32" fmla="*/ 136 w 168"/>
                  <a:gd name="T33" fmla="*/ 73 h 196"/>
                  <a:gd name="T34" fmla="*/ 136 w 168"/>
                  <a:gd name="T35" fmla="*/ 80 h 196"/>
                  <a:gd name="T36" fmla="*/ 146 w 168"/>
                  <a:gd name="T37" fmla="*/ 89 h 196"/>
                  <a:gd name="T38" fmla="*/ 162 w 168"/>
                  <a:gd name="T39" fmla="*/ 96 h 196"/>
                  <a:gd name="T40" fmla="*/ 149 w 168"/>
                  <a:gd name="T41" fmla="*/ 106 h 196"/>
                  <a:gd name="T42" fmla="*/ 135 w 168"/>
                  <a:gd name="T43" fmla="*/ 121 h 196"/>
                  <a:gd name="T44" fmla="*/ 129 w 168"/>
                  <a:gd name="T45" fmla="*/ 130 h 196"/>
                  <a:gd name="T46" fmla="*/ 141 w 168"/>
                  <a:gd name="T47" fmla="*/ 144 h 196"/>
                  <a:gd name="T48" fmla="*/ 133 w 168"/>
                  <a:gd name="T49" fmla="*/ 150 h 196"/>
                  <a:gd name="T50" fmla="*/ 127 w 168"/>
                  <a:gd name="T51" fmla="*/ 156 h 196"/>
                  <a:gd name="T52" fmla="*/ 117 w 168"/>
                  <a:gd name="T53" fmla="*/ 158 h 196"/>
                  <a:gd name="T54" fmla="*/ 121 w 168"/>
                  <a:gd name="T55" fmla="*/ 175 h 196"/>
                  <a:gd name="T56" fmla="*/ 106 w 168"/>
                  <a:gd name="T57" fmla="*/ 185 h 196"/>
                  <a:gd name="T58" fmla="*/ 92 w 168"/>
                  <a:gd name="T59" fmla="*/ 191 h 196"/>
                  <a:gd name="T60" fmla="*/ 89 w 168"/>
                  <a:gd name="T61" fmla="*/ 196 h 196"/>
                  <a:gd name="T62" fmla="*/ 77 w 168"/>
                  <a:gd name="T63" fmla="*/ 185 h 196"/>
                  <a:gd name="T64" fmla="*/ 68 w 168"/>
                  <a:gd name="T65" fmla="*/ 184 h 196"/>
                  <a:gd name="T66" fmla="*/ 61 w 168"/>
                  <a:gd name="T67" fmla="*/ 181 h 196"/>
                  <a:gd name="T68" fmla="*/ 53 w 168"/>
                  <a:gd name="T69" fmla="*/ 176 h 196"/>
                  <a:gd name="T70" fmla="*/ 55 w 168"/>
                  <a:gd name="T71" fmla="*/ 167 h 196"/>
                  <a:gd name="T72" fmla="*/ 50 w 168"/>
                  <a:gd name="T73" fmla="*/ 167 h 196"/>
                  <a:gd name="T74" fmla="*/ 39 w 168"/>
                  <a:gd name="T75" fmla="*/ 164 h 196"/>
                  <a:gd name="T76" fmla="*/ 26 w 168"/>
                  <a:gd name="T77" fmla="*/ 158 h 196"/>
                  <a:gd name="T78" fmla="*/ 17 w 168"/>
                  <a:gd name="T79" fmla="*/ 150 h 196"/>
                  <a:gd name="T80" fmla="*/ 17 w 168"/>
                  <a:gd name="T81" fmla="*/ 138 h 196"/>
                  <a:gd name="T82" fmla="*/ 7 w 168"/>
                  <a:gd name="T83" fmla="*/ 129 h 196"/>
                  <a:gd name="T84" fmla="*/ 0 w 168"/>
                  <a:gd name="T85" fmla="*/ 126 h 196"/>
                  <a:gd name="T86" fmla="*/ 7 w 168"/>
                  <a:gd name="T87" fmla="*/ 117 h 196"/>
                  <a:gd name="T88" fmla="*/ 26 w 168"/>
                  <a:gd name="T89" fmla="*/ 112 h 196"/>
                  <a:gd name="T90" fmla="*/ 30 w 168"/>
                  <a:gd name="T91" fmla="*/ 91 h 196"/>
                  <a:gd name="T92" fmla="*/ 42 w 168"/>
                  <a:gd name="T93" fmla="*/ 105 h 196"/>
                  <a:gd name="T94" fmla="*/ 65 w 168"/>
                  <a:gd name="T95" fmla="*/ 102 h 196"/>
                  <a:gd name="T96" fmla="*/ 79 w 168"/>
                  <a:gd name="T97" fmla="*/ 92 h 196"/>
                  <a:gd name="T98" fmla="*/ 67 w 168"/>
                  <a:gd name="T99" fmla="*/ 79 h 196"/>
                  <a:gd name="T100" fmla="*/ 50 w 168"/>
                  <a:gd name="T101" fmla="*/ 64 h 196"/>
                  <a:gd name="T102" fmla="*/ 42 w 168"/>
                  <a:gd name="T103" fmla="*/ 58 h 196"/>
                  <a:gd name="T104" fmla="*/ 44 w 168"/>
                  <a:gd name="T105" fmla="*/ 48 h 196"/>
                  <a:gd name="T106" fmla="*/ 50 w 168"/>
                  <a:gd name="T107" fmla="*/ 36 h 196"/>
                  <a:gd name="T108" fmla="*/ 58 w 168"/>
                  <a:gd name="T109" fmla="*/ 35 h 196"/>
                  <a:gd name="T110" fmla="*/ 68 w 168"/>
                  <a:gd name="T111" fmla="*/ 33 h 196"/>
                  <a:gd name="T112" fmla="*/ 67 w 168"/>
                  <a:gd name="T113" fmla="*/ 2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8" h="196">
                    <a:moveTo>
                      <a:pt x="67" y="21"/>
                    </a:moveTo>
                    <a:lnTo>
                      <a:pt x="70" y="13"/>
                    </a:lnTo>
                    <a:lnTo>
                      <a:pt x="76" y="12"/>
                    </a:lnTo>
                    <a:lnTo>
                      <a:pt x="77" y="4"/>
                    </a:lnTo>
                    <a:lnTo>
                      <a:pt x="80" y="0"/>
                    </a:lnTo>
                    <a:lnTo>
                      <a:pt x="88" y="0"/>
                    </a:lnTo>
                    <a:lnTo>
                      <a:pt x="88" y="3"/>
                    </a:lnTo>
                    <a:lnTo>
                      <a:pt x="94" y="6"/>
                    </a:lnTo>
                    <a:lnTo>
                      <a:pt x="105" y="16"/>
                    </a:lnTo>
                    <a:lnTo>
                      <a:pt x="117" y="13"/>
                    </a:lnTo>
                    <a:lnTo>
                      <a:pt x="117" y="7"/>
                    </a:lnTo>
                    <a:lnTo>
                      <a:pt x="123" y="4"/>
                    </a:lnTo>
                    <a:lnTo>
                      <a:pt x="127" y="4"/>
                    </a:lnTo>
                    <a:lnTo>
                      <a:pt x="129" y="10"/>
                    </a:lnTo>
                    <a:lnTo>
                      <a:pt x="126" y="13"/>
                    </a:lnTo>
                    <a:lnTo>
                      <a:pt x="126" y="18"/>
                    </a:lnTo>
                    <a:lnTo>
                      <a:pt x="130" y="20"/>
                    </a:lnTo>
                    <a:lnTo>
                      <a:pt x="133" y="15"/>
                    </a:lnTo>
                    <a:lnTo>
                      <a:pt x="141" y="18"/>
                    </a:lnTo>
                    <a:lnTo>
                      <a:pt x="146" y="13"/>
                    </a:lnTo>
                    <a:lnTo>
                      <a:pt x="149" y="13"/>
                    </a:lnTo>
                    <a:lnTo>
                      <a:pt x="158" y="12"/>
                    </a:lnTo>
                    <a:lnTo>
                      <a:pt x="165" y="16"/>
                    </a:lnTo>
                    <a:lnTo>
                      <a:pt x="161" y="24"/>
                    </a:lnTo>
                    <a:lnTo>
                      <a:pt x="167" y="29"/>
                    </a:lnTo>
                    <a:lnTo>
                      <a:pt x="167" y="32"/>
                    </a:lnTo>
                    <a:lnTo>
                      <a:pt x="164" y="36"/>
                    </a:lnTo>
                    <a:lnTo>
                      <a:pt x="168" y="42"/>
                    </a:lnTo>
                    <a:lnTo>
                      <a:pt x="161" y="47"/>
                    </a:lnTo>
                    <a:lnTo>
                      <a:pt x="155" y="51"/>
                    </a:lnTo>
                    <a:lnTo>
                      <a:pt x="155" y="53"/>
                    </a:lnTo>
                    <a:lnTo>
                      <a:pt x="150" y="61"/>
                    </a:lnTo>
                    <a:lnTo>
                      <a:pt x="140" y="68"/>
                    </a:lnTo>
                    <a:lnTo>
                      <a:pt x="136" y="73"/>
                    </a:lnTo>
                    <a:lnTo>
                      <a:pt x="138" y="76"/>
                    </a:lnTo>
                    <a:lnTo>
                      <a:pt x="136" y="80"/>
                    </a:lnTo>
                    <a:lnTo>
                      <a:pt x="138" y="85"/>
                    </a:lnTo>
                    <a:lnTo>
                      <a:pt x="146" y="89"/>
                    </a:lnTo>
                    <a:lnTo>
                      <a:pt x="153" y="88"/>
                    </a:lnTo>
                    <a:lnTo>
                      <a:pt x="162" y="96"/>
                    </a:lnTo>
                    <a:lnTo>
                      <a:pt x="153" y="105"/>
                    </a:lnTo>
                    <a:lnTo>
                      <a:pt x="149" y="106"/>
                    </a:lnTo>
                    <a:lnTo>
                      <a:pt x="141" y="109"/>
                    </a:lnTo>
                    <a:lnTo>
                      <a:pt x="135" y="121"/>
                    </a:lnTo>
                    <a:lnTo>
                      <a:pt x="127" y="124"/>
                    </a:lnTo>
                    <a:lnTo>
                      <a:pt x="129" y="130"/>
                    </a:lnTo>
                    <a:lnTo>
                      <a:pt x="136" y="140"/>
                    </a:lnTo>
                    <a:lnTo>
                      <a:pt x="141" y="144"/>
                    </a:lnTo>
                    <a:lnTo>
                      <a:pt x="135" y="146"/>
                    </a:lnTo>
                    <a:lnTo>
                      <a:pt x="133" y="150"/>
                    </a:lnTo>
                    <a:lnTo>
                      <a:pt x="136" y="155"/>
                    </a:lnTo>
                    <a:lnTo>
                      <a:pt x="127" y="156"/>
                    </a:lnTo>
                    <a:lnTo>
                      <a:pt x="121" y="155"/>
                    </a:lnTo>
                    <a:lnTo>
                      <a:pt x="117" y="158"/>
                    </a:lnTo>
                    <a:lnTo>
                      <a:pt x="112" y="164"/>
                    </a:lnTo>
                    <a:lnTo>
                      <a:pt x="121" y="175"/>
                    </a:lnTo>
                    <a:lnTo>
                      <a:pt x="112" y="178"/>
                    </a:lnTo>
                    <a:lnTo>
                      <a:pt x="106" y="185"/>
                    </a:lnTo>
                    <a:lnTo>
                      <a:pt x="97" y="182"/>
                    </a:lnTo>
                    <a:lnTo>
                      <a:pt x="92" y="191"/>
                    </a:lnTo>
                    <a:lnTo>
                      <a:pt x="94" y="194"/>
                    </a:lnTo>
                    <a:lnTo>
                      <a:pt x="89" y="196"/>
                    </a:lnTo>
                    <a:lnTo>
                      <a:pt x="85" y="188"/>
                    </a:lnTo>
                    <a:lnTo>
                      <a:pt x="77" y="185"/>
                    </a:lnTo>
                    <a:lnTo>
                      <a:pt x="73" y="194"/>
                    </a:lnTo>
                    <a:lnTo>
                      <a:pt x="68" y="184"/>
                    </a:lnTo>
                    <a:lnTo>
                      <a:pt x="64" y="185"/>
                    </a:lnTo>
                    <a:lnTo>
                      <a:pt x="61" y="181"/>
                    </a:lnTo>
                    <a:lnTo>
                      <a:pt x="56" y="181"/>
                    </a:lnTo>
                    <a:lnTo>
                      <a:pt x="53" y="176"/>
                    </a:lnTo>
                    <a:lnTo>
                      <a:pt x="53" y="170"/>
                    </a:lnTo>
                    <a:lnTo>
                      <a:pt x="55" y="167"/>
                    </a:lnTo>
                    <a:lnTo>
                      <a:pt x="55" y="161"/>
                    </a:lnTo>
                    <a:lnTo>
                      <a:pt x="50" y="167"/>
                    </a:lnTo>
                    <a:lnTo>
                      <a:pt x="44" y="161"/>
                    </a:lnTo>
                    <a:lnTo>
                      <a:pt x="39" y="164"/>
                    </a:lnTo>
                    <a:lnTo>
                      <a:pt x="30" y="155"/>
                    </a:lnTo>
                    <a:lnTo>
                      <a:pt x="26" y="158"/>
                    </a:lnTo>
                    <a:lnTo>
                      <a:pt x="21" y="155"/>
                    </a:lnTo>
                    <a:lnTo>
                      <a:pt x="17" y="150"/>
                    </a:lnTo>
                    <a:lnTo>
                      <a:pt x="15" y="147"/>
                    </a:lnTo>
                    <a:lnTo>
                      <a:pt x="17" y="138"/>
                    </a:lnTo>
                    <a:lnTo>
                      <a:pt x="14" y="134"/>
                    </a:lnTo>
                    <a:lnTo>
                      <a:pt x="7" y="129"/>
                    </a:lnTo>
                    <a:lnTo>
                      <a:pt x="4" y="130"/>
                    </a:lnTo>
                    <a:lnTo>
                      <a:pt x="0" y="126"/>
                    </a:lnTo>
                    <a:lnTo>
                      <a:pt x="6" y="121"/>
                    </a:lnTo>
                    <a:lnTo>
                      <a:pt x="7" y="117"/>
                    </a:lnTo>
                    <a:lnTo>
                      <a:pt x="15" y="114"/>
                    </a:lnTo>
                    <a:lnTo>
                      <a:pt x="26" y="112"/>
                    </a:lnTo>
                    <a:lnTo>
                      <a:pt x="30" y="108"/>
                    </a:lnTo>
                    <a:lnTo>
                      <a:pt x="30" y="91"/>
                    </a:lnTo>
                    <a:lnTo>
                      <a:pt x="39" y="96"/>
                    </a:lnTo>
                    <a:lnTo>
                      <a:pt x="42" y="105"/>
                    </a:lnTo>
                    <a:lnTo>
                      <a:pt x="50" y="109"/>
                    </a:lnTo>
                    <a:lnTo>
                      <a:pt x="65" y="102"/>
                    </a:lnTo>
                    <a:lnTo>
                      <a:pt x="67" y="94"/>
                    </a:lnTo>
                    <a:lnTo>
                      <a:pt x="79" y="92"/>
                    </a:lnTo>
                    <a:lnTo>
                      <a:pt x="77" y="85"/>
                    </a:lnTo>
                    <a:lnTo>
                      <a:pt x="67" y="79"/>
                    </a:lnTo>
                    <a:lnTo>
                      <a:pt x="61" y="67"/>
                    </a:lnTo>
                    <a:lnTo>
                      <a:pt x="50" y="64"/>
                    </a:lnTo>
                    <a:lnTo>
                      <a:pt x="48" y="58"/>
                    </a:lnTo>
                    <a:lnTo>
                      <a:pt x="42" y="58"/>
                    </a:lnTo>
                    <a:lnTo>
                      <a:pt x="41" y="51"/>
                    </a:lnTo>
                    <a:lnTo>
                      <a:pt x="44" y="48"/>
                    </a:lnTo>
                    <a:lnTo>
                      <a:pt x="50" y="48"/>
                    </a:lnTo>
                    <a:lnTo>
                      <a:pt x="50" y="36"/>
                    </a:lnTo>
                    <a:lnTo>
                      <a:pt x="55" y="35"/>
                    </a:lnTo>
                    <a:lnTo>
                      <a:pt x="58" y="35"/>
                    </a:lnTo>
                    <a:lnTo>
                      <a:pt x="67" y="39"/>
                    </a:lnTo>
                    <a:lnTo>
                      <a:pt x="68" y="33"/>
                    </a:lnTo>
                    <a:lnTo>
                      <a:pt x="65" y="26"/>
                    </a:lnTo>
                    <a:lnTo>
                      <a:pt x="67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2" name="Freeform 3445">
                <a:extLst>
                  <a:ext uri="{FF2B5EF4-FFF2-40B4-BE49-F238E27FC236}">
                    <a16:creationId xmlns:a16="http://schemas.microsoft.com/office/drawing/2014/main" id="{0C47426B-3210-41A8-BE6E-5FDCE378C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423"/>
                <a:ext cx="79" cy="91"/>
              </a:xfrm>
              <a:custGeom>
                <a:avLst/>
                <a:gdLst>
                  <a:gd name="T0" fmla="*/ 40 w 160"/>
                  <a:gd name="T1" fmla="*/ 21 h 182"/>
                  <a:gd name="T2" fmla="*/ 31 w 160"/>
                  <a:gd name="T3" fmla="*/ 47 h 182"/>
                  <a:gd name="T4" fmla="*/ 16 w 160"/>
                  <a:gd name="T5" fmla="*/ 52 h 182"/>
                  <a:gd name="T6" fmla="*/ 14 w 160"/>
                  <a:gd name="T7" fmla="*/ 61 h 182"/>
                  <a:gd name="T8" fmla="*/ 22 w 160"/>
                  <a:gd name="T9" fmla="*/ 75 h 182"/>
                  <a:gd name="T10" fmla="*/ 32 w 160"/>
                  <a:gd name="T11" fmla="*/ 79 h 182"/>
                  <a:gd name="T12" fmla="*/ 28 w 160"/>
                  <a:gd name="T13" fmla="*/ 93 h 182"/>
                  <a:gd name="T14" fmla="*/ 19 w 160"/>
                  <a:gd name="T15" fmla="*/ 100 h 182"/>
                  <a:gd name="T16" fmla="*/ 0 w 160"/>
                  <a:gd name="T17" fmla="*/ 97 h 182"/>
                  <a:gd name="T18" fmla="*/ 5 w 160"/>
                  <a:gd name="T19" fmla="*/ 110 h 182"/>
                  <a:gd name="T20" fmla="*/ 13 w 160"/>
                  <a:gd name="T21" fmla="*/ 110 h 182"/>
                  <a:gd name="T22" fmla="*/ 29 w 160"/>
                  <a:gd name="T23" fmla="*/ 119 h 182"/>
                  <a:gd name="T24" fmla="*/ 35 w 160"/>
                  <a:gd name="T25" fmla="*/ 141 h 182"/>
                  <a:gd name="T26" fmla="*/ 47 w 160"/>
                  <a:gd name="T27" fmla="*/ 146 h 182"/>
                  <a:gd name="T28" fmla="*/ 57 w 160"/>
                  <a:gd name="T29" fmla="*/ 154 h 182"/>
                  <a:gd name="T30" fmla="*/ 61 w 160"/>
                  <a:gd name="T31" fmla="*/ 163 h 182"/>
                  <a:gd name="T32" fmla="*/ 82 w 160"/>
                  <a:gd name="T33" fmla="*/ 144 h 182"/>
                  <a:gd name="T34" fmla="*/ 90 w 160"/>
                  <a:gd name="T35" fmla="*/ 146 h 182"/>
                  <a:gd name="T36" fmla="*/ 98 w 160"/>
                  <a:gd name="T37" fmla="*/ 164 h 182"/>
                  <a:gd name="T38" fmla="*/ 101 w 160"/>
                  <a:gd name="T39" fmla="*/ 173 h 182"/>
                  <a:gd name="T40" fmla="*/ 108 w 160"/>
                  <a:gd name="T41" fmla="*/ 178 h 182"/>
                  <a:gd name="T42" fmla="*/ 123 w 160"/>
                  <a:gd name="T43" fmla="*/ 179 h 182"/>
                  <a:gd name="T44" fmla="*/ 148 w 160"/>
                  <a:gd name="T45" fmla="*/ 169 h 182"/>
                  <a:gd name="T46" fmla="*/ 155 w 160"/>
                  <a:gd name="T47" fmla="*/ 161 h 182"/>
                  <a:gd name="T48" fmla="*/ 151 w 160"/>
                  <a:gd name="T49" fmla="*/ 149 h 182"/>
                  <a:gd name="T50" fmla="*/ 146 w 160"/>
                  <a:gd name="T51" fmla="*/ 140 h 182"/>
                  <a:gd name="T52" fmla="*/ 146 w 160"/>
                  <a:gd name="T53" fmla="*/ 134 h 182"/>
                  <a:gd name="T54" fmla="*/ 143 w 160"/>
                  <a:gd name="T55" fmla="*/ 126 h 182"/>
                  <a:gd name="T56" fmla="*/ 151 w 160"/>
                  <a:gd name="T57" fmla="*/ 123 h 182"/>
                  <a:gd name="T58" fmla="*/ 152 w 160"/>
                  <a:gd name="T59" fmla="*/ 110 h 182"/>
                  <a:gd name="T60" fmla="*/ 157 w 160"/>
                  <a:gd name="T61" fmla="*/ 103 h 182"/>
                  <a:gd name="T62" fmla="*/ 155 w 160"/>
                  <a:gd name="T63" fmla="*/ 85 h 182"/>
                  <a:gd name="T64" fmla="*/ 148 w 160"/>
                  <a:gd name="T65" fmla="*/ 79 h 182"/>
                  <a:gd name="T66" fmla="*/ 145 w 160"/>
                  <a:gd name="T67" fmla="*/ 73 h 182"/>
                  <a:gd name="T68" fmla="*/ 134 w 160"/>
                  <a:gd name="T69" fmla="*/ 68 h 182"/>
                  <a:gd name="T70" fmla="*/ 142 w 160"/>
                  <a:gd name="T71" fmla="*/ 58 h 182"/>
                  <a:gd name="T72" fmla="*/ 134 w 160"/>
                  <a:gd name="T73" fmla="*/ 43 h 182"/>
                  <a:gd name="T74" fmla="*/ 134 w 160"/>
                  <a:gd name="T75" fmla="*/ 40 h 182"/>
                  <a:gd name="T76" fmla="*/ 137 w 160"/>
                  <a:gd name="T77" fmla="*/ 29 h 182"/>
                  <a:gd name="T78" fmla="*/ 126 w 160"/>
                  <a:gd name="T79" fmla="*/ 18 h 182"/>
                  <a:gd name="T80" fmla="*/ 117 w 160"/>
                  <a:gd name="T81" fmla="*/ 15 h 182"/>
                  <a:gd name="T82" fmla="*/ 101 w 160"/>
                  <a:gd name="T83" fmla="*/ 3 h 182"/>
                  <a:gd name="T84" fmla="*/ 95 w 160"/>
                  <a:gd name="T85" fmla="*/ 3 h 182"/>
                  <a:gd name="T86" fmla="*/ 72 w 160"/>
                  <a:gd name="T87" fmla="*/ 12 h 182"/>
                  <a:gd name="T88" fmla="*/ 66 w 160"/>
                  <a:gd name="T89" fmla="*/ 27 h 182"/>
                  <a:gd name="T90" fmla="*/ 49 w 160"/>
                  <a:gd name="T91" fmla="*/ 3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0" h="182">
                    <a:moveTo>
                      <a:pt x="44" y="24"/>
                    </a:moveTo>
                    <a:lnTo>
                      <a:pt x="40" y="21"/>
                    </a:lnTo>
                    <a:lnTo>
                      <a:pt x="29" y="40"/>
                    </a:lnTo>
                    <a:lnTo>
                      <a:pt x="31" y="47"/>
                    </a:lnTo>
                    <a:lnTo>
                      <a:pt x="20" y="55"/>
                    </a:lnTo>
                    <a:lnTo>
                      <a:pt x="16" y="52"/>
                    </a:lnTo>
                    <a:lnTo>
                      <a:pt x="13" y="56"/>
                    </a:lnTo>
                    <a:lnTo>
                      <a:pt x="14" y="61"/>
                    </a:lnTo>
                    <a:lnTo>
                      <a:pt x="13" y="68"/>
                    </a:lnTo>
                    <a:lnTo>
                      <a:pt x="22" y="75"/>
                    </a:lnTo>
                    <a:lnTo>
                      <a:pt x="29" y="73"/>
                    </a:lnTo>
                    <a:lnTo>
                      <a:pt x="32" y="79"/>
                    </a:lnTo>
                    <a:lnTo>
                      <a:pt x="37" y="81"/>
                    </a:lnTo>
                    <a:lnTo>
                      <a:pt x="28" y="93"/>
                    </a:lnTo>
                    <a:lnTo>
                      <a:pt x="26" y="93"/>
                    </a:lnTo>
                    <a:lnTo>
                      <a:pt x="19" y="100"/>
                    </a:lnTo>
                    <a:lnTo>
                      <a:pt x="13" y="100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5" y="110"/>
                    </a:lnTo>
                    <a:lnTo>
                      <a:pt x="10" y="114"/>
                    </a:lnTo>
                    <a:lnTo>
                      <a:pt x="13" y="110"/>
                    </a:lnTo>
                    <a:lnTo>
                      <a:pt x="23" y="113"/>
                    </a:lnTo>
                    <a:lnTo>
                      <a:pt x="29" y="119"/>
                    </a:lnTo>
                    <a:lnTo>
                      <a:pt x="31" y="134"/>
                    </a:lnTo>
                    <a:lnTo>
                      <a:pt x="35" y="141"/>
                    </a:lnTo>
                    <a:lnTo>
                      <a:pt x="37" y="143"/>
                    </a:lnTo>
                    <a:lnTo>
                      <a:pt x="47" y="146"/>
                    </a:lnTo>
                    <a:lnTo>
                      <a:pt x="57" y="154"/>
                    </a:lnTo>
                    <a:lnTo>
                      <a:pt x="57" y="154"/>
                    </a:lnTo>
                    <a:lnTo>
                      <a:pt x="61" y="157"/>
                    </a:lnTo>
                    <a:lnTo>
                      <a:pt x="61" y="163"/>
                    </a:lnTo>
                    <a:lnTo>
                      <a:pt x="70" y="167"/>
                    </a:lnTo>
                    <a:lnTo>
                      <a:pt x="82" y="144"/>
                    </a:lnTo>
                    <a:lnTo>
                      <a:pt x="88" y="141"/>
                    </a:lnTo>
                    <a:lnTo>
                      <a:pt x="90" y="146"/>
                    </a:lnTo>
                    <a:lnTo>
                      <a:pt x="95" y="148"/>
                    </a:lnTo>
                    <a:lnTo>
                      <a:pt x="98" y="164"/>
                    </a:lnTo>
                    <a:lnTo>
                      <a:pt x="91" y="167"/>
                    </a:lnTo>
                    <a:lnTo>
                      <a:pt x="101" y="173"/>
                    </a:lnTo>
                    <a:lnTo>
                      <a:pt x="101" y="179"/>
                    </a:lnTo>
                    <a:lnTo>
                      <a:pt x="108" y="178"/>
                    </a:lnTo>
                    <a:lnTo>
                      <a:pt x="113" y="182"/>
                    </a:lnTo>
                    <a:lnTo>
                      <a:pt x="123" y="179"/>
                    </a:lnTo>
                    <a:lnTo>
                      <a:pt x="126" y="176"/>
                    </a:lnTo>
                    <a:lnTo>
                      <a:pt x="148" y="169"/>
                    </a:lnTo>
                    <a:lnTo>
                      <a:pt x="155" y="164"/>
                    </a:lnTo>
                    <a:lnTo>
                      <a:pt x="155" y="161"/>
                    </a:lnTo>
                    <a:lnTo>
                      <a:pt x="146" y="157"/>
                    </a:lnTo>
                    <a:lnTo>
                      <a:pt x="151" y="149"/>
                    </a:lnTo>
                    <a:lnTo>
                      <a:pt x="149" y="140"/>
                    </a:lnTo>
                    <a:lnTo>
                      <a:pt x="146" y="140"/>
                    </a:lnTo>
                    <a:lnTo>
                      <a:pt x="148" y="138"/>
                    </a:lnTo>
                    <a:lnTo>
                      <a:pt x="146" y="134"/>
                    </a:lnTo>
                    <a:lnTo>
                      <a:pt x="134" y="132"/>
                    </a:lnTo>
                    <a:lnTo>
                      <a:pt x="143" y="126"/>
                    </a:lnTo>
                    <a:lnTo>
                      <a:pt x="148" y="126"/>
                    </a:lnTo>
                    <a:lnTo>
                      <a:pt x="151" y="123"/>
                    </a:lnTo>
                    <a:lnTo>
                      <a:pt x="148" y="116"/>
                    </a:lnTo>
                    <a:lnTo>
                      <a:pt x="152" y="110"/>
                    </a:lnTo>
                    <a:lnTo>
                      <a:pt x="152" y="103"/>
                    </a:lnTo>
                    <a:lnTo>
                      <a:pt x="157" y="103"/>
                    </a:lnTo>
                    <a:lnTo>
                      <a:pt x="160" y="96"/>
                    </a:lnTo>
                    <a:lnTo>
                      <a:pt x="155" y="85"/>
                    </a:lnTo>
                    <a:lnTo>
                      <a:pt x="151" y="81"/>
                    </a:lnTo>
                    <a:lnTo>
                      <a:pt x="148" y="79"/>
                    </a:lnTo>
                    <a:lnTo>
                      <a:pt x="152" y="73"/>
                    </a:lnTo>
                    <a:lnTo>
                      <a:pt x="145" y="73"/>
                    </a:lnTo>
                    <a:lnTo>
                      <a:pt x="131" y="73"/>
                    </a:lnTo>
                    <a:lnTo>
                      <a:pt x="134" y="68"/>
                    </a:lnTo>
                    <a:lnTo>
                      <a:pt x="140" y="64"/>
                    </a:lnTo>
                    <a:lnTo>
                      <a:pt x="142" y="58"/>
                    </a:lnTo>
                    <a:lnTo>
                      <a:pt x="135" y="50"/>
                    </a:lnTo>
                    <a:lnTo>
                      <a:pt x="134" y="43"/>
                    </a:lnTo>
                    <a:lnTo>
                      <a:pt x="139" y="41"/>
                    </a:lnTo>
                    <a:lnTo>
                      <a:pt x="134" y="40"/>
                    </a:lnTo>
                    <a:lnTo>
                      <a:pt x="137" y="37"/>
                    </a:lnTo>
                    <a:lnTo>
                      <a:pt x="137" y="29"/>
                    </a:lnTo>
                    <a:lnTo>
                      <a:pt x="128" y="24"/>
                    </a:lnTo>
                    <a:lnTo>
                      <a:pt x="126" y="18"/>
                    </a:lnTo>
                    <a:lnTo>
                      <a:pt x="120" y="15"/>
                    </a:lnTo>
                    <a:lnTo>
                      <a:pt x="117" y="15"/>
                    </a:lnTo>
                    <a:lnTo>
                      <a:pt x="108" y="9"/>
                    </a:lnTo>
                    <a:lnTo>
                      <a:pt x="101" y="3"/>
                    </a:lnTo>
                    <a:lnTo>
                      <a:pt x="95" y="0"/>
                    </a:lnTo>
                    <a:lnTo>
                      <a:pt x="95" y="3"/>
                    </a:lnTo>
                    <a:lnTo>
                      <a:pt x="76" y="3"/>
                    </a:lnTo>
                    <a:lnTo>
                      <a:pt x="72" y="12"/>
                    </a:lnTo>
                    <a:lnTo>
                      <a:pt x="70" y="21"/>
                    </a:lnTo>
                    <a:lnTo>
                      <a:pt x="66" y="27"/>
                    </a:lnTo>
                    <a:lnTo>
                      <a:pt x="58" y="37"/>
                    </a:lnTo>
                    <a:lnTo>
                      <a:pt x="49" y="30"/>
                    </a:lnTo>
                    <a:lnTo>
                      <a:pt x="44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3" name="Freeform 3446">
                <a:extLst>
                  <a:ext uri="{FF2B5EF4-FFF2-40B4-BE49-F238E27FC236}">
                    <a16:creationId xmlns:a16="http://schemas.microsoft.com/office/drawing/2014/main" id="{1475AE51-51CC-79A0-AD3E-16AA7902C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423"/>
                <a:ext cx="79" cy="91"/>
              </a:xfrm>
              <a:custGeom>
                <a:avLst/>
                <a:gdLst>
                  <a:gd name="T0" fmla="*/ 49 w 160"/>
                  <a:gd name="T1" fmla="*/ 30 h 182"/>
                  <a:gd name="T2" fmla="*/ 66 w 160"/>
                  <a:gd name="T3" fmla="*/ 27 h 182"/>
                  <a:gd name="T4" fmla="*/ 72 w 160"/>
                  <a:gd name="T5" fmla="*/ 12 h 182"/>
                  <a:gd name="T6" fmla="*/ 95 w 160"/>
                  <a:gd name="T7" fmla="*/ 3 h 182"/>
                  <a:gd name="T8" fmla="*/ 101 w 160"/>
                  <a:gd name="T9" fmla="*/ 3 h 182"/>
                  <a:gd name="T10" fmla="*/ 117 w 160"/>
                  <a:gd name="T11" fmla="*/ 15 h 182"/>
                  <a:gd name="T12" fmla="*/ 126 w 160"/>
                  <a:gd name="T13" fmla="*/ 18 h 182"/>
                  <a:gd name="T14" fmla="*/ 137 w 160"/>
                  <a:gd name="T15" fmla="*/ 29 h 182"/>
                  <a:gd name="T16" fmla="*/ 134 w 160"/>
                  <a:gd name="T17" fmla="*/ 40 h 182"/>
                  <a:gd name="T18" fmla="*/ 134 w 160"/>
                  <a:gd name="T19" fmla="*/ 43 h 182"/>
                  <a:gd name="T20" fmla="*/ 142 w 160"/>
                  <a:gd name="T21" fmla="*/ 58 h 182"/>
                  <a:gd name="T22" fmla="*/ 134 w 160"/>
                  <a:gd name="T23" fmla="*/ 68 h 182"/>
                  <a:gd name="T24" fmla="*/ 145 w 160"/>
                  <a:gd name="T25" fmla="*/ 73 h 182"/>
                  <a:gd name="T26" fmla="*/ 148 w 160"/>
                  <a:gd name="T27" fmla="*/ 79 h 182"/>
                  <a:gd name="T28" fmla="*/ 155 w 160"/>
                  <a:gd name="T29" fmla="*/ 85 h 182"/>
                  <a:gd name="T30" fmla="*/ 157 w 160"/>
                  <a:gd name="T31" fmla="*/ 103 h 182"/>
                  <a:gd name="T32" fmla="*/ 152 w 160"/>
                  <a:gd name="T33" fmla="*/ 110 h 182"/>
                  <a:gd name="T34" fmla="*/ 151 w 160"/>
                  <a:gd name="T35" fmla="*/ 123 h 182"/>
                  <a:gd name="T36" fmla="*/ 143 w 160"/>
                  <a:gd name="T37" fmla="*/ 126 h 182"/>
                  <a:gd name="T38" fmla="*/ 146 w 160"/>
                  <a:gd name="T39" fmla="*/ 134 h 182"/>
                  <a:gd name="T40" fmla="*/ 146 w 160"/>
                  <a:gd name="T41" fmla="*/ 140 h 182"/>
                  <a:gd name="T42" fmla="*/ 151 w 160"/>
                  <a:gd name="T43" fmla="*/ 149 h 182"/>
                  <a:gd name="T44" fmla="*/ 155 w 160"/>
                  <a:gd name="T45" fmla="*/ 161 h 182"/>
                  <a:gd name="T46" fmla="*/ 148 w 160"/>
                  <a:gd name="T47" fmla="*/ 169 h 182"/>
                  <a:gd name="T48" fmla="*/ 123 w 160"/>
                  <a:gd name="T49" fmla="*/ 179 h 182"/>
                  <a:gd name="T50" fmla="*/ 108 w 160"/>
                  <a:gd name="T51" fmla="*/ 178 h 182"/>
                  <a:gd name="T52" fmla="*/ 101 w 160"/>
                  <a:gd name="T53" fmla="*/ 173 h 182"/>
                  <a:gd name="T54" fmla="*/ 98 w 160"/>
                  <a:gd name="T55" fmla="*/ 164 h 182"/>
                  <a:gd name="T56" fmla="*/ 90 w 160"/>
                  <a:gd name="T57" fmla="*/ 146 h 182"/>
                  <a:gd name="T58" fmla="*/ 82 w 160"/>
                  <a:gd name="T59" fmla="*/ 144 h 182"/>
                  <a:gd name="T60" fmla="*/ 61 w 160"/>
                  <a:gd name="T61" fmla="*/ 163 h 182"/>
                  <a:gd name="T62" fmla="*/ 57 w 160"/>
                  <a:gd name="T63" fmla="*/ 154 h 182"/>
                  <a:gd name="T64" fmla="*/ 47 w 160"/>
                  <a:gd name="T65" fmla="*/ 146 h 182"/>
                  <a:gd name="T66" fmla="*/ 35 w 160"/>
                  <a:gd name="T67" fmla="*/ 141 h 182"/>
                  <a:gd name="T68" fmla="*/ 29 w 160"/>
                  <a:gd name="T69" fmla="*/ 119 h 182"/>
                  <a:gd name="T70" fmla="*/ 13 w 160"/>
                  <a:gd name="T71" fmla="*/ 110 h 182"/>
                  <a:gd name="T72" fmla="*/ 5 w 160"/>
                  <a:gd name="T73" fmla="*/ 110 h 182"/>
                  <a:gd name="T74" fmla="*/ 0 w 160"/>
                  <a:gd name="T75" fmla="*/ 97 h 182"/>
                  <a:gd name="T76" fmla="*/ 19 w 160"/>
                  <a:gd name="T77" fmla="*/ 100 h 182"/>
                  <a:gd name="T78" fmla="*/ 28 w 160"/>
                  <a:gd name="T79" fmla="*/ 93 h 182"/>
                  <a:gd name="T80" fmla="*/ 32 w 160"/>
                  <a:gd name="T81" fmla="*/ 79 h 182"/>
                  <a:gd name="T82" fmla="*/ 22 w 160"/>
                  <a:gd name="T83" fmla="*/ 75 h 182"/>
                  <a:gd name="T84" fmla="*/ 14 w 160"/>
                  <a:gd name="T85" fmla="*/ 61 h 182"/>
                  <a:gd name="T86" fmla="*/ 16 w 160"/>
                  <a:gd name="T87" fmla="*/ 52 h 182"/>
                  <a:gd name="T88" fmla="*/ 31 w 160"/>
                  <a:gd name="T89" fmla="*/ 47 h 182"/>
                  <a:gd name="T90" fmla="*/ 40 w 160"/>
                  <a:gd name="T91" fmla="*/ 21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0" h="182">
                    <a:moveTo>
                      <a:pt x="44" y="24"/>
                    </a:moveTo>
                    <a:lnTo>
                      <a:pt x="49" y="30"/>
                    </a:lnTo>
                    <a:lnTo>
                      <a:pt x="58" y="37"/>
                    </a:lnTo>
                    <a:lnTo>
                      <a:pt x="66" y="27"/>
                    </a:lnTo>
                    <a:lnTo>
                      <a:pt x="70" y="21"/>
                    </a:lnTo>
                    <a:lnTo>
                      <a:pt x="72" y="12"/>
                    </a:lnTo>
                    <a:lnTo>
                      <a:pt x="76" y="3"/>
                    </a:lnTo>
                    <a:lnTo>
                      <a:pt x="95" y="3"/>
                    </a:lnTo>
                    <a:lnTo>
                      <a:pt x="95" y="0"/>
                    </a:lnTo>
                    <a:lnTo>
                      <a:pt x="101" y="3"/>
                    </a:lnTo>
                    <a:lnTo>
                      <a:pt x="108" y="9"/>
                    </a:lnTo>
                    <a:lnTo>
                      <a:pt x="117" y="15"/>
                    </a:lnTo>
                    <a:lnTo>
                      <a:pt x="120" y="15"/>
                    </a:lnTo>
                    <a:lnTo>
                      <a:pt x="126" y="18"/>
                    </a:lnTo>
                    <a:lnTo>
                      <a:pt x="128" y="24"/>
                    </a:lnTo>
                    <a:lnTo>
                      <a:pt x="137" y="29"/>
                    </a:lnTo>
                    <a:lnTo>
                      <a:pt x="137" y="37"/>
                    </a:lnTo>
                    <a:lnTo>
                      <a:pt x="134" y="40"/>
                    </a:lnTo>
                    <a:lnTo>
                      <a:pt x="139" y="41"/>
                    </a:lnTo>
                    <a:lnTo>
                      <a:pt x="134" y="43"/>
                    </a:lnTo>
                    <a:lnTo>
                      <a:pt x="135" y="50"/>
                    </a:lnTo>
                    <a:lnTo>
                      <a:pt x="142" y="58"/>
                    </a:lnTo>
                    <a:lnTo>
                      <a:pt x="140" y="64"/>
                    </a:lnTo>
                    <a:lnTo>
                      <a:pt x="134" y="68"/>
                    </a:lnTo>
                    <a:lnTo>
                      <a:pt x="131" y="73"/>
                    </a:lnTo>
                    <a:lnTo>
                      <a:pt x="145" y="73"/>
                    </a:lnTo>
                    <a:lnTo>
                      <a:pt x="152" y="73"/>
                    </a:lnTo>
                    <a:lnTo>
                      <a:pt x="148" y="79"/>
                    </a:lnTo>
                    <a:lnTo>
                      <a:pt x="151" y="81"/>
                    </a:lnTo>
                    <a:lnTo>
                      <a:pt x="155" y="85"/>
                    </a:lnTo>
                    <a:lnTo>
                      <a:pt x="160" y="96"/>
                    </a:lnTo>
                    <a:lnTo>
                      <a:pt x="157" y="103"/>
                    </a:lnTo>
                    <a:lnTo>
                      <a:pt x="152" y="103"/>
                    </a:lnTo>
                    <a:lnTo>
                      <a:pt x="152" y="110"/>
                    </a:lnTo>
                    <a:lnTo>
                      <a:pt x="148" y="116"/>
                    </a:lnTo>
                    <a:lnTo>
                      <a:pt x="151" y="123"/>
                    </a:lnTo>
                    <a:lnTo>
                      <a:pt x="148" y="126"/>
                    </a:lnTo>
                    <a:lnTo>
                      <a:pt x="143" y="126"/>
                    </a:lnTo>
                    <a:lnTo>
                      <a:pt x="134" y="132"/>
                    </a:lnTo>
                    <a:lnTo>
                      <a:pt x="146" y="134"/>
                    </a:lnTo>
                    <a:lnTo>
                      <a:pt x="148" y="138"/>
                    </a:lnTo>
                    <a:lnTo>
                      <a:pt x="146" y="140"/>
                    </a:lnTo>
                    <a:lnTo>
                      <a:pt x="149" y="140"/>
                    </a:lnTo>
                    <a:lnTo>
                      <a:pt x="151" y="149"/>
                    </a:lnTo>
                    <a:lnTo>
                      <a:pt x="146" y="157"/>
                    </a:lnTo>
                    <a:lnTo>
                      <a:pt x="155" y="161"/>
                    </a:lnTo>
                    <a:lnTo>
                      <a:pt x="155" y="164"/>
                    </a:lnTo>
                    <a:lnTo>
                      <a:pt x="148" y="169"/>
                    </a:lnTo>
                    <a:lnTo>
                      <a:pt x="126" y="176"/>
                    </a:lnTo>
                    <a:lnTo>
                      <a:pt x="123" y="179"/>
                    </a:lnTo>
                    <a:lnTo>
                      <a:pt x="113" y="182"/>
                    </a:lnTo>
                    <a:lnTo>
                      <a:pt x="108" y="178"/>
                    </a:lnTo>
                    <a:lnTo>
                      <a:pt x="101" y="179"/>
                    </a:lnTo>
                    <a:lnTo>
                      <a:pt x="101" y="173"/>
                    </a:lnTo>
                    <a:lnTo>
                      <a:pt x="91" y="167"/>
                    </a:lnTo>
                    <a:lnTo>
                      <a:pt x="98" y="164"/>
                    </a:lnTo>
                    <a:lnTo>
                      <a:pt x="95" y="148"/>
                    </a:lnTo>
                    <a:lnTo>
                      <a:pt x="90" y="146"/>
                    </a:lnTo>
                    <a:lnTo>
                      <a:pt x="88" y="141"/>
                    </a:lnTo>
                    <a:lnTo>
                      <a:pt x="82" y="144"/>
                    </a:lnTo>
                    <a:lnTo>
                      <a:pt x="70" y="167"/>
                    </a:lnTo>
                    <a:lnTo>
                      <a:pt x="61" y="163"/>
                    </a:lnTo>
                    <a:lnTo>
                      <a:pt x="61" y="157"/>
                    </a:lnTo>
                    <a:lnTo>
                      <a:pt x="57" y="154"/>
                    </a:lnTo>
                    <a:lnTo>
                      <a:pt x="57" y="154"/>
                    </a:lnTo>
                    <a:lnTo>
                      <a:pt x="47" y="146"/>
                    </a:lnTo>
                    <a:lnTo>
                      <a:pt x="37" y="143"/>
                    </a:lnTo>
                    <a:lnTo>
                      <a:pt x="35" y="141"/>
                    </a:lnTo>
                    <a:lnTo>
                      <a:pt x="31" y="134"/>
                    </a:lnTo>
                    <a:lnTo>
                      <a:pt x="29" y="119"/>
                    </a:lnTo>
                    <a:lnTo>
                      <a:pt x="23" y="113"/>
                    </a:lnTo>
                    <a:lnTo>
                      <a:pt x="13" y="110"/>
                    </a:lnTo>
                    <a:lnTo>
                      <a:pt x="10" y="114"/>
                    </a:lnTo>
                    <a:lnTo>
                      <a:pt x="5" y="110"/>
                    </a:lnTo>
                    <a:lnTo>
                      <a:pt x="0" y="100"/>
                    </a:lnTo>
                    <a:lnTo>
                      <a:pt x="0" y="97"/>
                    </a:lnTo>
                    <a:lnTo>
                      <a:pt x="13" y="100"/>
                    </a:lnTo>
                    <a:lnTo>
                      <a:pt x="19" y="100"/>
                    </a:lnTo>
                    <a:lnTo>
                      <a:pt x="26" y="93"/>
                    </a:lnTo>
                    <a:lnTo>
                      <a:pt x="28" y="93"/>
                    </a:lnTo>
                    <a:lnTo>
                      <a:pt x="37" y="81"/>
                    </a:lnTo>
                    <a:lnTo>
                      <a:pt x="32" y="79"/>
                    </a:lnTo>
                    <a:lnTo>
                      <a:pt x="29" y="73"/>
                    </a:lnTo>
                    <a:lnTo>
                      <a:pt x="22" y="75"/>
                    </a:lnTo>
                    <a:lnTo>
                      <a:pt x="13" y="68"/>
                    </a:lnTo>
                    <a:lnTo>
                      <a:pt x="14" y="61"/>
                    </a:lnTo>
                    <a:lnTo>
                      <a:pt x="13" y="56"/>
                    </a:lnTo>
                    <a:lnTo>
                      <a:pt x="16" y="52"/>
                    </a:lnTo>
                    <a:lnTo>
                      <a:pt x="20" y="55"/>
                    </a:lnTo>
                    <a:lnTo>
                      <a:pt x="31" y="47"/>
                    </a:lnTo>
                    <a:lnTo>
                      <a:pt x="29" y="40"/>
                    </a:lnTo>
                    <a:lnTo>
                      <a:pt x="40" y="21"/>
                    </a:lnTo>
                    <a:lnTo>
                      <a:pt x="44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4" name="Freeform 3447">
                <a:extLst>
                  <a:ext uri="{FF2B5EF4-FFF2-40B4-BE49-F238E27FC236}">
                    <a16:creationId xmlns:a16="http://schemas.microsoft.com/office/drawing/2014/main" id="{4E0C8A43-3392-A31E-A5A2-DA51D2618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423"/>
                <a:ext cx="79" cy="91"/>
              </a:xfrm>
              <a:custGeom>
                <a:avLst/>
                <a:gdLst>
                  <a:gd name="T0" fmla="*/ 49 w 160"/>
                  <a:gd name="T1" fmla="*/ 30 h 182"/>
                  <a:gd name="T2" fmla="*/ 66 w 160"/>
                  <a:gd name="T3" fmla="*/ 27 h 182"/>
                  <a:gd name="T4" fmla="*/ 72 w 160"/>
                  <a:gd name="T5" fmla="*/ 12 h 182"/>
                  <a:gd name="T6" fmla="*/ 95 w 160"/>
                  <a:gd name="T7" fmla="*/ 3 h 182"/>
                  <a:gd name="T8" fmla="*/ 101 w 160"/>
                  <a:gd name="T9" fmla="*/ 3 h 182"/>
                  <a:gd name="T10" fmla="*/ 117 w 160"/>
                  <a:gd name="T11" fmla="*/ 15 h 182"/>
                  <a:gd name="T12" fmla="*/ 126 w 160"/>
                  <a:gd name="T13" fmla="*/ 18 h 182"/>
                  <a:gd name="T14" fmla="*/ 137 w 160"/>
                  <a:gd name="T15" fmla="*/ 29 h 182"/>
                  <a:gd name="T16" fmla="*/ 134 w 160"/>
                  <a:gd name="T17" fmla="*/ 40 h 182"/>
                  <a:gd name="T18" fmla="*/ 134 w 160"/>
                  <a:gd name="T19" fmla="*/ 43 h 182"/>
                  <a:gd name="T20" fmla="*/ 142 w 160"/>
                  <a:gd name="T21" fmla="*/ 58 h 182"/>
                  <a:gd name="T22" fmla="*/ 134 w 160"/>
                  <a:gd name="T23" fmla="*/ 68 h 182"/>
                  <a:gd name="T24" fmla="*/ 145 w 160"/>
                  <a:gd name="T25" fmla="*/ 73 h 182"/>
                  <a:gd name="T26" fmla="*/ 148 w 160"/>
                  <a:gd name="T27" fmla="*/ 79 h 182"/>
                  <a:gd name="T28" fmla="*/ 155 w 160"/>
                  <a:gd name="T29" fmla="*/ 85 h 182"/>
                  <a:gd name="T30" fmla="*/ 157 w 160"/>
                  <a:gd name="T31" fmla="*/ 103 h 182"/>
                  <a:gd name="T32" fmla="*/ 152 w 160"/>
                  <a:gd name="T33" fmla="*/ 110 h 182"/>
                  <a:gd name="T34" fmla="*/ 151 w 160"/>
                  <a:gd name="T35" fmla="*/ 123 h 182"/>
                  <a:gd name="T36" fmla="*/ 143 w 160"/>
                  <a:gd name="T37" fmla="*/ 126 h 182"/>
                  <a:gd name="T38" fmla="*/ 146 w 160"/>
                  <a:gd name="T39" fmla="*/ 134 h 182"/>
                  <a:gd name="T40" fmla="*/ 146 w 160"/>
                  <a:gd name="T41" fmla="*/ 140 h 182"/>
                  <a:gd name="T42" fmla="*/ 151 w 160"/>
                  <a:gd name="T43" fmla="*/ 149 h 182"/>
                  <a:gd name="T44" fmla="*/ 155 w 160"/>
                  <a:gd name="T45" fmla="*/ 161 h 182"/>
                  <a:gd name="T46" fmla="*/ 148 w 160"/>
                  <a:gd name="T47" fmla="*/ 169 h 182"/>
                  <a:gd name="T48" fmla="*/ 123 w 160"/>
                  <a:gd name="T49" fmla="*/ 179 h 182"/>
                  <a:gd name="T50" fmla="*/ 108 w 160"/>
                  <a:gd name="T51" fmla="*/ 178 h 182"/>
                  <a:gd name="T52" fmla="*/ 101 w 160"/>
                  <a:gd name="T53" fmla="*/ 173 h 182"/>
                  <a:gd name="T54" fmla="*/ 98 w 160"/>
                  <a:gd name="T55" fmla="*/ 164 h 182"/>
                  <a:gd name="T56" fmla="*/ 90 w 160"/>
                  <a:gd name="T57" fmla="*/ 146 h 182"/>
                  <a:gd name="T58" fmla="*/ 82 w 160"/>
                  <a:gd name="T59" fmla="*/ 144 h 182"/>
                  <a:gd name="T60" fmla="*/ 61 w 160"/>
                  <a:gd name="T61" fmla="*/ 163 h 182"/>
                  <a:gd name="T62" fmla="*/ 57 w 160"/>
                  <a:gd name="T63" fmla="*/ 154 h 182"/>
                  <a:gd name="T64" fmla="*/ 47 w 160"/>
                  <a:gd name="T65" fmla="*/ 146 h 182"/>
                  <a:gd name="T66" fmla="*/ 35 w 160"/>
                  <a:gd name="T67" fmla="*/ 141 h 182"/>
                  <a:gd name="T68" fmla="*/ 29 w 160"/>
                  <a:gd name="T69" fmla="*/ 119 h 182"/>
                  <a:gd name="T70" fmla="*/ 13 w 160"/>
                  <a:gd name="T71" fmla="*/ 110 h 182"/>
                  <a:gd name="T72" fmla="*/ 5 w 160"/>
                  <a:gd name="T73" fmla="*/ 110 h 182"/>
                  <a:gd name="T74" fmla="*/ 0 w 160"/>
                  <a:gd name="T75" fmla="*/ 97 h 182"/>
                  <a:gd name="T76" fmla="*/ 19 w 160"/>
                  <a:gd name="T77" fmla="*/ 100 h 182"/>
                  <a:gd name="T78" fmla="*/ 28 w 160"/>
                  <a:gd name="T79" fmla="*/ 93 h 182"/>
                  <a:gd name="T80" fmla="*/ 32 w 160"/>
                  <a:gd name="T81" fmla="*/ 79 h 182"/>
                  <a:gd name="T82" fmla="*/ 22 w 160"/>
                  <a:gd name="T83" fmla="*/ 75 h 182"/>
                  <a:gd name="T84" fmla="*/ 14 w 160"/>
                  <a:gd name="T85" fmla="*/ 61 h 182"/>
                  <a:gd name="T86" fmla="*/ 16 w 160"/>
                  <a:gd name="T87" fmla="*/ 52 h 182"/>
                  <a:gd name="T88" fmla="*/ 31 w 160"/>
                  <a:gd name="T89" fmla="*/ 47 h 182"/>
                  <a:gd name="T90" fmla="*/ 40 w 160"/>
                  <a:gd name="T91" fmla="*/ 21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0" h="182">
                    <a:moveTo>
                      <a:pt x="44" y="24"/>
                    </a:moveTo>
                    <a:lnTo>
                      <a:pt x="49" y="30"/>
                    </a:lnTo>
                    <a:lnTo>
                      <a:pt x="58" y="37"/>
                    </a:lnTo>
                    <a:lnTo>
                      <a:pt x="66" y="27"/>
                    </a:lnTo>
                    <a:lnTo>
                      <a:pt x="70" y="21"/>
                    </a:lnTo>
                    <a:lnTo>
                      <a:pt x="72" y="12"/>
                    </a:lnTo>
                    <a:lnTo>
                      <a:pt x="76" y="3"/>
                    </a:lnTo>
                    <a:lnTo>
                      <a:pt x="95" y="3"/>
                    </a:lnTo>
                    <a:lnTo>
                      <a:pt x="95" y="0"/>
                    </a:lnTo>
                    <a:lnTo>
                      <a:pt x="101" y="3"/>
                    </a:lnTo>
                    <a:lnTo>
                      <a:pt x="108" y="9"/>
                    </a:lnTo>
                    <a:lnTo>
                      <a:pt x="117" y="15"/>
                    </a:lnTo>
                    <a:lnTo>
                      <a:pt x="120" y="15"/>
                    </a:lnTo>
                    <a:lnTo>
                      <a:pt x="126" y="18"/>
                    </a:lnTo>
                    <a:lnTo>
                      <a:pt x="128" y="24"/>
                    </a:lnTo>
                    <a:lnTo>
                      <a:pt x="137" y="29"/>
                    </a:lnTo>
                    <a:lnTo>
                      <a:pt x="137" y="37"/>
                    </a:lnTo>
                    <a:lnTo>
                      <a:pt x="134" y="40"/>
                    </a:lnTo>
                    <a:lnTo>
                      <a:pt x="139" y="41"/>
                    </a:lnTo>
                    <a:lnTo>
                      <a:pt x="134" y="43"/>
                    </a:lnTo>
                    <a:lnTo>
                      <a:pt x="135" y="50"/>
                    </a:lnTo>
                    <a:lnTo>
                      <a:pt x="142" y="58"/>
                    </a:lnTo>
                    <a:lnTo>
                      <a:pt x="140" y="64"/>
                    </a:lnTo>
                    <a:lnTo>
                      <a:pt x="134" y="68"/>
                    </a:lnTo>
                    <a:lnTo>
                      <a:pt x="131" y="73"/>
                    </a:lnTo>
                    <a:lnTo>
                      <a:pt x="145" y="73"/>
                    </a:lnTo>
                    <a:lnTo>
                      <a:pt x="152" y="73"/>
                    </a:lnTo>
                    <a:lnTo>
                      <a:pt x="148" y="79"/>
                    </a:lnTo>
                    <a:lnTo>
                      <a:pt x="151" y="81"/>
                    </a:lnTo>
                    <a:lnTo>
                      <a:pt x="155" y="85"/>
                    </a:lnTo>
                    <a:lnTo>
                      <a:pt x="160" y="96"/>
                    </a:lnTo>
                    <a:lnTo>
                      <a:pt x="157" y="103"/>
                    </a:lnTo>
                    <a:lnTo>
                      <a:pt x="152" y="103"/>
                    </a:lnTo>
                    <a:lnTo>
                      <a:pt x="152" y="110"/>
                    </a:lnTo>
                    <a:lnTo>
                      <a:pt x="148" y="116"/>
                    </a:lnTo>
                    <a:lnTo>
                      <a:pt x="151" y="123"/>
                    </a:lnTo>
                    <a:lnTo>
                      <a:pt x="148" y="126"/>
                    </a:lnTo>
                    <a:lnTo>
                      <a:pt x="143" y="126"/>
                    </a:lnTo>
                    <a:lnTo>
                      <a:pt x="134" y="132"/>
                    </a:lnTo>
                    <a:lnTo>
                      <a:pt x="146" y="134"/>
                    </a:lnTo>
                    <a:lnTo>
                      <a:pt x="148" y="138"/>
                    </a:lnTo>
                    <a:lnTo>
                      <a:pt x="146" y="140"/>
                    </a:lnTo>
                    <a:lnTo>
                      <a:pt x="149" y="140"/>
                    </a:lnTo>
                    <a:lnTo>
                      <a:pt x="151" y="149"/>
                    </a:lnTo>
                    <a:lnTo>
                      <a:pt x="146" y="157"/>
                    </a:lnTo>
                    <a:lnTo>
                      <a:pt x="155" y="161"/>
                    </a:lnTo>
                    <a:lnTo>
                      <a:pt x="155" y="164"/>
                    </a:lnTo>
                    <a:lnTo>
                      <a:pt x="148" y="169"/>
                    </a:lnTo>
                    <a:lnTo>
                      <a:pt x="126" y="176"/>
                    </a:lnTo>
                    <a:lnTo>
                      <a:pt x="123" y="179"/>
                    </a:lnTo>
                    <a:lnTo>
                      <a:pt x="113" y="182"/>
                    </a:lnTo>
                    <a:lnTo>
                      <a:pt x="108" y="178"/>
                    </a:lnTo>
                    <a:lnTo>
                      <a:pt x="101" y="179"/>
                    </a:lnTo>
                    <a:lnTo>
                      <a:pt x="101" y="173"/>
                    </a:lnTo>
                    <a:lnTo>
                      <a:pt x="91" y="167"/>
                    </a:lnTo>
                    <a:lnTo>
                      <a:pt x="98" y="164"/>
                    </a:lnTo>
                    <a:lnTo>
                      <a:pt x="95" y="148"/>
                    </a:lnTo>
                    <a:lnTo>
                      <a:pt x="90" y="146"/>
                    </a:lnTo>
                    <a:lnTo>
                      <a:pt x="88" y="141"/>
                    </a:lnTo>
                    <a:lnTo>
                      <a:pt x="82" y="144"/>
                    </a:lnTo>
                    <a:lnTo>
                      <a:pt x="70" y="167"/>
                    </a:lnTo>
                    <a:lnTo>
                      <a:pt x="61" y="163"/>
                    </a:lnTo>
                    <a:lnTo>
                      <a:pt x="61" y="157"/>
                    </a:lnTo>
                    <a:lnTo>
                      <a:pt x="57" y="154"/>
                    </a:lnTo>
                    <a:lnTo>
                      <a:pt x="57" y="154"/>
                    </a:lnTo>
                    <a:lnTo>
                      <a:pt x="47" y="146"/>
                    </a:lnTo>
                    <a:lnTo>
                      <a:pt x="37" y="143"/>
                    </a:lnTo>
                    <a:lnTo>
                      <a:pt x="35" y="141"/>
                    </a:lnTo>
                    <a:lnTo>
                      <a:pt x="31" y="134"/>
                    </a:lnTo>
                    <a:lnTo>
                      <a:pt x="29" y="119"/>
                    </a:lnTo>
                    <a:lnTo>
                      <a:pt x="23" y="113"/>
                    </a:lnTo>
                    <a:lnTo>
                      <a:pt x="13" y="110"/>
                    </a:lnTo>
                    <a:lnTo>
                      <a:pt x="10" y="114"/>
                    </a:lnTo>
                    <a:lnTo>
                      <a:pt x="5" y="110"/>
                    </a:lnTo>
                    <a:lnTo>
                      <a:pt x="0" y="100"/>
                    </a:lnTo>
                    <a:lnTo>
                      <a:pt x="0" y="97"/>
                    </a:lnTo>
                    <a:lnTo>
                      <a:pt x="13" y="100"/>
                    </a:lnTo>
                    <a:lnTo>
                      <a:pt x="19" y="100"/>
                    </a:lnTo>
                    <a:lnTo>
                      <a:pt x="26" y="93"/>
                    </a:lnTo>
                    <a:lnTo>
                      <a:pt x="28" y="93"/>
                    </a:lnTo>
                    <a:lnTo>
                      <a:pt x="37" y="81"/>
                    </a:lnTo>
                    <a:lnTo>
                      <a:pt x="32" y="79"/>
                    </a:lnTo>
                    <a:lnTo>
                      <a:pt x="29" y="73"/>
                    </a:lnTo>
                    <a:lnTo>
                      <a:pt x="22" y="75"/>
                    </a:lnTo>
                    <a:lnTo>
                      <a:pt x="13" y="68"/>
                    </a:lnTo>
                    <a:lnTo>
                      <a:pt x="14" y="61"/>
                    </a:lnTo>
                    <a:lnTo>
                      <a:pt x="13" y="56"/>
                    </a:lnTo>
                    <a:lnTo>
                      <a:pt x="16" y="52"/>
                    </a:lnTo>
                    <a:lnTo>
                      <a:pt x="20" y="55"/>
                    </a:lnTo>
                    <a:lnTo>
                      <a:pt x="31" y="47"/>
                    </a:lnTo>
                    <a:lnTo>
                      <a:pt x="29" y="40"/>
                    </a:lnTo>
                    <a:lnTo>
                      <a:pt x="40" y="21"/>
                    </a:lnTo>
                    <a:lnTo>
                      <a:pt x="44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5" name="Freeform 3448">
                <a:extLst>
                  <a:ext uri="{FF2B5EF4-FFF2-40B4-BE49-F238E27FC236}">
                    <a16:creationId xmlns:a16="http://schemas.microsoft.com/office/drawing/2014/main" id="{5471A972-F37E-07D8-5AB3-C45C977D7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434"/>
                <a:ext cx="110" cy="93"/>
              </a:xfrm>
              <a:custGeom>
                <a:avLst/>
                <a:gdLst>
                  <a:gd name="T0" fmla="*/ 18 w 218"/>
                  <a:gd name="T1" fmla="*/ 80 h 187"/>
                  <a:gd name="T2" fmla="*/ 17 w 218"/>
                  <a:gd name="T3" fmla="*/ 100 h 187"/>
                  <a:gd name="T4" fmla="*/ 0 w 218"/>
                  <a:gd name="T5" fmla="*/ 109 h 187"/>
                  <a:gd name="T6" fmla="*/ 12 w 218"/>
                  <a:gd name="T7" fmla="*/ 117 h 187"/>
                  <a:gd name="T8" fmla="*/ 12 w 218"/>
                  <a:gd name="T9" fmla="*/ 134 h 187"/>
                  <a:gd name="T10" fmla="*/ 14 w 218"/>
                  <a:gd name="T11" fmla="*/ 146 h 187"/>
                  <a:gd name="T12" fmla="*/ 15 w 218"/>
                  <a:gd name="T13" fmla="*/ 164 h 187"/>
                  <a:gd name="T14" fmla="*/ 32 w 218"/>
                  <a:gd name="T15" fmla="*/ 184 h 187"/>
                  <a:gd name="T16" fmla="*/ 67 w 218"/>
                  <a:gd name="T17" fmla="*/ 179 h 187"/>
                  <a:gd name="T18" fmla="*/ 77 w 218"/>
                  <a:gd name="T19" fmla="*/ 175 h 187"/>
                  <a:gd name="T20" fmla="*/ 85 w 218"/>
                  <a:gd name="T21" fmla="*/ 166 h 187"/>
                  <a:gd name="T22" fmla="*/ 86 w 218"/>
                  <a:gd name="T23" fmla="*/ 146 h 187"/>
                  <a:gd name="T24" fmla="*/ 106 w 218"/>
                  <a:gd name="T25" fmla="*/ 143 h 187"/>
                  <a:gd name="T26" fmla="*/ 114 w 218"/>
                  <a:gd name="T27" fmla="*/ 144 h 187"/>
                  <a:gd name="T28" fmla="*/ 129 w 218"/>
                  <a:gd name="T29" fmla="*/ 155 h 187"/>
                  <a:gd name="T30" fmla="*/ 143 w 218"/>
                  <a:gd name="T31" fmla="*/ 161 h 187"/>
                  <a:gd name="T32" fmla="*/ 138 w 218"/>
                  <a:gd name="T33" fmla="*/ 144 h 187"/>
                  <a:gd name="T34" fmla="*/ 140 w 218"/>
                  <a:gd name="T35" fmla="*/ 123 h 187"/>
                  <a:gd name="T36" fmla="*/ 143 w 218"/>
                  <a:gd name="T37" fmla="*/ 114 h 187"/>
                  <a:gd name="T38" fmla="*/ 156 w 218"/>
                  <a:gd name="T39" fmla="*/ 114 h 187"/>
                  <a:gd name="T40" fmla="*/ 170 w 218"/>
                  <a:gd name="T41" fmla="*/ 120 h 187"/>
                  <a:gd name="T42" fmla="*/ 181 w 218"/>
                  <a:gd name="T43" fmla="*/ 128 h 187"/>
                  <a:gd name="T44" fmla="*/ 194 w 218"/>
                  <a:gd name="T45" fmla="*/ 126 h 187"/>
                  <a:gd name="T46" fmla="*/ 205 w 218"/>
                  <a:gd name="T47" fmla="*/ 109 h 187"/>
                  <a:gd name="T48" fmla="*/ 206 w 218"/>
                  <a:gd name="T49" fmla="*/ 94 h 187"/>
                  <a:gd name="T50" fmla="*/ 205 w 218"/>
                  <a:gd name="T51" fmla="*/ 71 h 187"/>
                  <a:gd name="T52" fmla="*/ 217 w 218"/>
                  <a:gd name="T53" fmla="*/ 65 h 187"/>
                  <a:gd name="T54" fmla="*/ 215 w 218"/>
                  <a:gd name="T55" fmla="*/ 50 h 187"/>
                  <a:gd name="T56" fmla="*/ 194 w 218"/>
                  <a:gd name="T57" fmla="*/ 17 h 187"/>
                  <a:gd name="T58" fmla="*/ 182 w 218"/>
                  <a:gd name="T59" fmla="*/ 14 h 187"/>
                  <a:gd name="T60" fmla="*/ 168 w 218"/>
                  <a:gd name="T61" fmla="*/ 21 h 187"/>
                  <a:gd name="T62" fmla="*/ 170 w 218"/>
                  <a:gd name="T63" fmla="*/ 1 h 187"/>
                  <a:gd name="T64" fmla="*/ 158 w 218"/>
                  <a:gd name="T65" fmla="*/ 17 h 187"/>
                  <a:gd name="T66" fmla="*/ 143 w 218"/>
                  <a:gd name="T67" fmla="*/ 24 h 187"/>
                  <a:gd name="T68" fmla="*/ 129 w 218"/>
                  <a:gd name="T69" fmla="*/ 32 h 187"/>
                  <a:gd name="T70" fmla="*/ 111 w 218"/>
                  <a:gd name="T71" fmla="*/ 27 h 187"/>
                  <a:gd name="T72" fmla="*/ 106 w 218"/>
                  <a:gd name="T73" fmla="*/ 47 h 187"/>
                  <a:gd name="T74" fmla="*/ 106 w 218"/>
                  <a:gd name="T75" fmla="*/ 53 h 187"/>
                  <a:gd name="T76" fmla="*/ 96 w 218"/>
                  <a:gd name="T77" fmla="*/ 70 h 187"/>
                  <a:gd name="T78" fmla="*/ 80 w 218"/>
                  <a:gd name="T79" fmla="*/ 61 h 187"/>
                  <a:gd name="T80" fmla="*/ 71 w 218"/>
                  <a:gd name="T81" fmla="*/ 71 h 187"/>
                  <a:gd name="T82" fmla="*/ 62 w 218"/>
                  <a:gd name="T83" fmla="*/ 80 h 187"/>
                  <a:gd name="T84" fmla="*/ 50 w 218"/>
                  <a:gd name="T85" fmla="*/ 73 h 187"/>
                  <a:gd name="T86" fmla="*/ 35 w 218"/>
                  <a:gd name="T87" fmla="*/ 67 h 187"/>
                  <a:gd name="T88" fmla="*/ 26 w 218"/>
                  <a:gd name="T89" fmla="*/ 73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8" h="187">
                    <a:moveTo>
                      <a:pt x="26" y="73"/>
                    </a:moveTo>
                    <a:lnTo>
                      <a:pt x="23" y="80"/>
                    </a:lnTo>
                    <a:lnTo>
                      <a:pt x="18" y="80"/>
                    </a:lnTo>
                    <a:lnTo>
                      <a:pt x="18" y="87"/>
                    </a:lnTo>
                    <a:lnTo>
                      <a:pt x="14" y="93"/>
                    </a:lnTo>
                    <a:lnTo>
                      <a:pt x="17" y="100"/>
                    </a:lnTo>
                    <a:lnTo>
                      <a:pt x="14" y="103"/>
                    </a:lnTo>
                    <a:lnTo>
                      <a:pt x="9" y="103"/>
                    </a:lnTo>
                    <a:lnTo>
                      <a:pt x="0" y="109"/>
                    </a:lnTo>
                    <a:lnTo>
                      <a:pt x="12" y="111"/>
                    </a:lnTo>
                    <a:lnTo>
                      <a:pt x="14" y="115"/>
                    </a:lnTo>
                    <a:lnTo>
                      <a:pt x="12" y="117"/>
                    </a:lnTo>
                    <a:lnTo>
                      <a:pt x="15" y="117"/>
                    </a:lnTo>
                    <a:lnTo>
                      <a:pt x="17" y="126"/>
                    </a:lnTo>
                    <a:lnTo>
                      <a:pt x="12" y="134"/>
                    </a:lnTo>
                    <a:lnTo>
                      <a:pt x="21" y="138"/>
                    </a:lnTo>
                    <a:lnTo>
                      <a:pt x="21" y="141"/>
                    </a:lnTo>
                    <a:lnTo>
                      <a:pt x="14" y="146"/>
                    </a:lnTo>
                    <a:lnTo>
                      <a:pt x="14" y="150"/>
                    </a:lnTo>
                    <a:lnTo>
                      <a:pt x="18" y="159"/>
                    </a:lnTo>
                    <a:lnTo>
                      <a:pt x="15" y="164"/>
                    </a:lnTo>
                    <a:lnTo>
                      <a:pt x="15" y="172"/>
                    </a:lnTo>
                    <a:lnTo>
                      <a:pt x="27" y="179"/>
                    </a:lnTo>
                    <a:lnTo>
                      <a:pt x="32" y="184"/>
                    </a:lnTo>
                    <a:lnTo>
                      <a:pt x="50" y="187"/>
                    </a:lnTo>
                    <a:lnTo>
                      <a:pt x="50" y="182"/>
                    </a:lnTo>
                    <a:lnTo>
                      <a:pt x="67" y="179"/>
                    </a:lnTo>
                    <a:lnTo>
                      <a:pt x="71" y="181"/>
                    </a:lnTo>
                    <a:lnTo>
                      <a:pt x="77" y="178"/>
                    </a:lnTo>
                    <a:lnTo>
                      <a:pt x="77" y="175"/>
                    </a:lnTo>
                    <a:lnTo>
                      <a:pt x="86" y="179"/>
                    </a:lnTo>
                    <a:lnTo>
                      <a:pt x="90" y="169"/>
                    </a:lnTo>
                    <a:lnTo>
                      <a:pt x="85" y="166"/>
                    </a:lnTo>
                    <a:lnTo>
                      <a:pt x="80" y="153"/>
                    </a:lnTo>
                    <a:lnTo>
                      <a:pt x="83" y="153"/>
                    </a:lnTo>
                    <a:lnTo>
                      <a:pt x="86" y="146"/>
                    </a:lnTo>
                    <a:lnTo>
                      <a:pt x="86" y="138"/>
                    </a:lnTo>
                    <a:lnTo>
                      <a:pt x="100" y="137"/>
                    </a:lnTo>
                    <a:lnTo>
                      <a:pt x="106" y="143"/>
                    </a:lnTo>
                    <a:lnTo>
                      <a:pt x="108" y="140"/>
                    </a:lnTo>
                    <a:lnTo>
                      <a:pt x="112" y="140"/>
                    </a:lnTo>
                    <a:lnTo>
                      <a:pt x="114" y="144"/>
                    </a:lnTo>
                    <a:lnTo>
                      <a:pt x="114" y="150"/>
                    </a:lnTo>
                    <a:lnTo>
                      <a:pt x="117" y="159"/>
                    </a:lnTo>
                    <a:lnTo>
                      <a:pt x="129" y="155"/>
                    </a:lnTo>
                    <a:lnTo>
                      <a:pt x="132" y="159"/>
                    </a:lnTo>
                    <a:lnTo>
                      <a:pt x="137" y="163"/>
                    </a:lnTo>
                    <a:lnTo>
                      <a:pt x="143" y="161"/>
                    </a:lnTo>
                    <a:lnTo>
                      <a:pt x="141" y="159"/>
                    </a:lnTo>
                    <a:lnTo>
                      <a:pt x="137" y="147"/>
                    </a:lnTo>
                    <a:lnTo>
                      <a:pt x="138" y="144"/>
                    </a:lnTo>
                    <a:lnTo>
                      <a:pt x="138" y="135"/>
                    </a:lnTo>
                    <a:lnTo>
                      <a:pt x="141" y="135"/>
                    </a:lnTo>
                    <a:lnTo>
                      <a:pt x="140" y="123"/>
                    </a:lnTo>
                    <a:lnTo>
                      <a:pt x="144" y="121"/>
                    </a:lnTo>
                    <a:lnTo>
                      <a:pt x="149" y="123"/>
                    </a:lnTo>
                    <a:lnTo>
                      <a:pt x="143" y="114"/>
                    </a:lnTo>
                    <a:lnTo>
                      <a:pt x="144" y="112"/>
                    </a:lnTo>
                    <a:lnTo>
                      <a:pt x="152" y="111"/>
                    </a:lnTo>
                    <a:lnTo>
                      <a:pt x="156" y="114"/>
                    </a:lnTo>
                    <a:lnTo>
                      <a:pt x="162" y="111"/>
                    </a:lnTo>
                    <a:lnTo>
                      <a:pt x="165" y="115"/>
                    </a:lnTo>
                    <a:lnTo>
                      <a:pt x="170" y="120"/>
                    </a:lnTo>
                    <a:lnTo>
                      <a:pt x="174" y="117"/>
                    </a:lnTo>
                    <a:lnTo>
                      <a:pt x="178" y="120"/>
                    </a:lnTo>
                    <a:lnTo>
                      <a:pt x="181" y="128"/>
                    </a:lnTo>
                    <a:lnTo>
                      <a:pt x="184" y="131"/>
                    </a:lnTo>
                    <a:lnTo>
                      <a:pt x="190" y="126"/>
                    </a:lnTo>
                    <a:lnTo>
                      <a:pt x="194" y="126"/>
                    </a:lnTo>
                    <a:lnTo>
                      <a:pt x="196" y="120"/>
                    </a:lnTo>
                    <a:lnTo>
                      <a:pt x="199" y="117"/>
                    </a:lnTo>
                    <a:lnTo>
                      <a:pt x="205" y="109"/>
                    </a:lnTo>
                    <a:lnTo>
                      <a:pt x="205" y="106"/>
                    </a:lnTo>
                    <a:lnTo>
                      <a:pt x="208" y="99"/>
                    </a:lnTo>
                    <a:lnTo>
                      <a:pt x="206" y="94"/>
                    </a:lnTo>
                    <a:lnTo>
                      <a:pt x="208" y="85"/>
                    </a:lnTo>
                    <a:lnTo>
                      <a:pt x="205" y="77"/>
                    </a:lnTo>
                    <a:lnTo>
                      <a:pt x="205" y="71"/>
                    </a:lnTo>
                    <a:lnTo>
                      <a:pt x="206" y="71"/>
                    </a:lnTo>
                    <a:lnTo>
                      <a:pt x="214" y="71"/>
                    </a:lnTo>
                    <a:lnTo>
                      <a:pt x="217" y="65"/>
                    </a:lnTo>
                    <a:lnTo>
                      <a:pt x="217" y="62"/>
                    </a:lnTo>
                    <a:lnTo>
                      <a:pt x="218" y="56"/>
                    </a:lnTo>
                    <a:lnTo>
                      <a:pt x="215" y="50"/>
                    </a:lnTo>
                    <a:lnTo>
                      <a:pt x="217" y="41"/>
                    </a:lnTo>
                    <a:lnTo>
                      <a:pt x="199" y="27"/>
                    </a:lnTo>
                    <a:lnTo>
                      <a:pt x="194" y="17"/>
                    </a:lnTo>
                    <a:lnTo>
                      <a:pt x="191" y="11"/>
                    </a:lnTo>
                    <a:lnTo>
                      <a:pt x="188" y="11"/>
                    </a:lnTo>
                    <a:lnTo>
                      <a:pt x="182" y="14"/>
                    </a:lnTo>
                    <a:lnTo>
                      <a:pt x="176" y="14"/>
                    </a:lnTo>
                    <a:lnTo>
                      <a:pt x="173" y="20"/>
                    </a:lnTo>
                    <a:lnTo>
                      <a:pt x="168" y="21"/>
                    </a:lnTo>
                    <a:lnTo>
                      <a:pt x="171" y="14"/>
                    </a:lnTo>
                    <a:lnTo>
                      <a:pt x="174" y="7"/>
                    </a:lnTo>
                    <a:lnTo>
                      <a:pt x="170" y="1"/>
                    </a:lnTo>
                    <a:lnTo>
                      <a:pt x="159" y="0"/>
                    </a:lnTo>
                    <a:lnTo>
                      <a:pt x="161" y="11"/>
                    </a:lnTo>
                    <a:lnTo>
                      <a:pt x="158" y="17"/>
                    </a:lnTo>
                    <a:lnTo>
                      <a:pt x="152" y="20"/>
                    </a:lnTo>
                    <a:lnTo>
                      <a:pt x="146" y="24"/>
                    </a:lnTo>
                    <a:lnTo>
                      <a:pt x="143" y="24"/>
                    </a:lnTo>
                    <a:lnTo>
                      <a:pt x="140" y="30"/>
                    </a:lnTo>
                    <a:lnTo>
                      <a:pt x="124" y="27"/>
                    </a:lnTo>
                    <a:lnTo>
                      <a:pt x="129" y="32"/>
                    </a:lnTo>
                    <a:lnTo>
                      <a:pt x="126" y="35"/>
                    </a:lnTo>
                    <a:lnTo>
                      <a:pt x="117" y="27"/>
                    </a:lnTo>
                    <a:lnTo>
                      <a:pt x="111" y="27"/>
                    </a:lnTo>
                    <a:lnTo>
                      <a:pt x="114" y="32"/>
                    </a:lnTo>
                    <a:lnTo>
                      <a:pt x="114" y="45"/>
                    </a:lnTo>
                    <a:lnTo>
                      <a:pt x="106" y="47"/>
                    </a:lnTo>
                    <a:lnTo>
                      <a:pt x="99" y="44"/>
                    </a:lnTo>
                    <a:lnTo>
                      <a:pt x="100" y="53"/>
                    </a:lnTo>
                    <a:lnTo>
                      <a:pt x="106" y="53"/>
                    </a:lnTo>
                    <a:lnTo>
                      <a:pt x="106" y="62"/>
                    </a:lnTo>
                    <a:lnTo>
                      <a:pt x="96" y="68"/>
                    </a:lnTo>
                    <a:lnTo>
                      <a:pt x="96" y="70"/>
                    </a:lnTo>
                    <a:lnTo>
                      <a:pt x="90" y="68"/>
                    </a:lnTo>
                    <a:lnTo>
                      <a:pt x="86" y="59"/>
                    </a:lnTo>
                    <a:lnTo>
                      <a:pt x="80" y="61"/>
                    </a:lnTo>
                    <a:lnTo>
                      <a:pt x="80" y="67"/>
                    </a:lnTo>
                    <a:lnTo>
                      <a:pt x="74" y="67"/>
                    </a:lnTo>
                    <a:lnTo>
                      <a:pt x="71" y="71"/>
                    </a:lnTo>
                    <a:lnTo>
                      <a:pt x="68" y="67"/>
                    </a:lnTo>
                    <a:lnTo>
                      <a:pt x="62" y="74"/>
                    </a:lnTo>
                    <a:lnTo>
                      <a:pt x="62" y="80"/>
                    </a:lnTo>
                    <a:lnTo>
                      <a:pt x="56" y="77"/>
                    </a:lnTo>
                    <a:lnTo>
                      <a:pt x="52" y="77"/>
                    </a:lnTo>
                    <a:lnTo>
                      <a:pt x="50" y="73"/>
                    </a:lnTo>
                    <a:lnTo>
                      <a:pt x="42" y="70"/>
                    </a:lnTo>
                    <a:lnTo>
                      <a:pt x="39" y="65"/>
                    </a:lnTo>
                    <a:lnTo>
                      <a:pt x="35" y="67"/>
                    </a:lnTo>
                    <a:lnTo>
                      <a:pt x="35" y="71"/>
                    </a:lnTo>
                    <a:lnTo>
                      <a:pt x="32" y="76"/>
                    </a:lnTo>
                    <a:lnTo>
                      <a:pt x="26" y="7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6" name="Freeform 3449">
                <a:extLst>
                  <a:ext uri="{FF2B5EF4-FFF2-40B4-BE49-F238E27FC236}">
                    <a16:creationId xmlns:a16="http://schemas.microsoft.com/office/drawing/2014/main" id="{323C190B-8834-D3ED-92CC-6DE5CB63E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434"/>
                <a:ext cx="110" cy="93"/>
              </a:xfrm>
              <a:custGeom>
                <a:avLst/>
                <a:gdLst>
                  <a:gd name="T0" fmla="*/ 35 w 218"/>
                  <a:gd name="T1" fmla="*/ 71 h 187"/>
                  <a:gd name="T2" fmla="*/ 42 w 218"/>
                  <a:gd name="T3" fmla="*/ 70 h 187"/>
                  <a:gd name="T4" fmla="*/ 56 w 218"/>
                  <a:gd name="T5" fmla="*/ 77 h 187"/>
                  <a:gd name="T6" fmla="*/ 68 w 218"/>
                  <a:gd name="T7" fmla="*/ 67 h 187"/>
                  <a:gd name="T8" fmla="*/ 80 w 218"/>
                  <a:gd name="T9" fmla="*/ 67 h 187"/>
                  <a:gd name="T10" fmla="*/ 90 w 218"/>
                  <a:gd name="T11" fmla="*/ 68 h 187"/>
                  <a:gd name="T12" fmla="*/ 106 w 218"/>
                  <a:gd name="T13" fmla="*/ 62 h 187"/>
                  <a:gd name="T14" fmla="*/ 99 w 218"/>
                  <a:gd name="T15" fmla="*/ 44 h 187"/>
                  <a:gd name="T16" fmla="*/ 114 w 218"/>
                  <a:gd name="T17" fmla="*/ 32 h 187"/>
                  <a:gd name="T18" fmla="*/ 126 w 218"/>
                  <a:gd name="T19" fmla="*/ 35 h 187"/>
                  <a:gd name="T20" fmla="*/ 140 w 218"/>
                  <a:gd name="T21" fmla="*/ 30 h 187"/>
                  <a:gd name="T22" fmla="*/ 152 w 218"/>
                  <a:gd name="T23" fmla="*/ 20 h 187"/>
                  <a:gd name="T24" fmla="*/ 159 w 218"/>
                  <a:gd name="T25" fmla="*/ 0 h 187"/>
                  <a:gd name="T26" fmla="*/ 171 w 218"/>
                  <a:gd name="T27" fmla="*/ 14 h 187"/>
                  <a:gd name="T28" fmla="*/ 176 w 218"/>
                  <a:gd name="T29" fmla="*/ 14 h 187"/>
                  <a:gd name="T30" fmla="*/ 191 w 218"/>
                  <a:gd name="T31" fmla="*/ 11 h 187"/>
                  <a:gd name="T32" fmla="*/ 217 w 218"/>
                  <a:gd name="T33" fmla="*/ 41 h 187"/>
                  <a:gd name="T34" fmla="*/ 217 w 218"/>
                  <a:gd name="T35" fmla="*/ 62 h 187"/>
                  <a:gd name="T36" fmla="*/ 206 w 218"/>
                  <a:gd name="T37" fmla="*/ 71 h 187"/>
                  <a:gd name="T38" fmla="*/ 208 w 218"/>
                  <a:gd name="T39" fmla="*/ 85 h 187"/>
                  <a:gd name="T40" fmla="*/ 205 w 218"/>
                  <a:gd name="T41" fmla="*/ 106 h 187"/>
                  <a:gd name="T42" fmla="*/ 196 w 218"/>
                  <a:gd name="T43" fmla="*/ 120 h 187"/>
                  <a:gd name="T44" fmla="*/ 184 w 218"/>
                  <a:gd name="T45" fmla="*/ 131 h 187"/>
                  <a:gd name="T46" fmla="*/ 174 w 218"/>
                  <a:gd name="T47" fmla="*/ 117 h 187"/>
                  <a:gd name="T48" fmla="*/ 162 w 218"/>
                  <a:gd name="T49" fmla="*/ 111 h 187"/>
                  <a:gd name="T50" fmla="*/ 144 w 218"/>
                  <a:gd name="T51" fmla="*/ 112 h 187"/>
                  <a:gd name="T52" fmla="*/ 144 w 218"/>
                  <a:gd name="T53" fmla="*/ 121 h 187"/>
                  <a:gd name="T54" fmla="*/ 138 w 218"/>
                  <a:gd name="T55" fmla="*/ 135 h 187"/>
                  <a:gd name="T56" fmla="*/ 141 w 218"/>
                  <a:gd name="T57" fmla="*/ 159 h 187"/>
                  <a:gd name="T58" fmla="*/ 132 w 218"/>
                  <a:gd name="T59" fmla="*/ 159 h 187"/>
                  <a:gd name="T60" fmla="*/ 114 w 218"/>
                  <a:gd name="T61" fmla="*/ 150 h 187"/>
                  <a:gd name="T62" fmla="*/ 108 w 218"/>
                  <a:gd name="T63" fmla="*/ 140 h 187"/>
                  <a:gd name="T64" fmla="*/ 86 w 218"/>
                  <a:gd name="T65" fmla="*/ 138 h 187"/>
                  <a:gd name="T66" fmla="*/ 80 w 218"/>
                  <a:gd name="T67" fmla="*/ 153 h 187"/>
                  <a:gd name="T68" fmla="*/ 86 w 218"/>
                  <a:gd name="T69" fmla="*/ 179 h 187"/>
                  <a:gd name="T70" fmla="*/ 71 w 218"/>
                  <a:gd name="T71" fmla="*/ 181 h 187"/>
                  <a:gd name="T72" fmla="*/ 50 w 218"/>
                  <a:gd name="T73" fmla="*/ 187 h 187"/>
                  <a:gd name="T74" fmla="*/ 15 w 218"/>
                  <a:gd name="T75" fmla="*/ 172 h 187"/>
                  <a:gd name="T76" fmla="*/ 14 w 218"/>
                  <a:gd name="T77" fmla="*/ 150 h 187"/>
                  <a:gd name="T78" fmla="*/ 21 w 218"/>
                  <a:gd name="T79" fmla="*/ 138 h 187"/>
                  <a:gd name="T80" fmla="*/ 15 w 218"/>
                  <a:gd name="T81" fmla="*/ 117 h 187"/>
                  <a:gd name="T82" fmla="*/ 12 w 218"/>
                  <a:gd name="T83" fmla="*/ 111 h 187"/>
                  <a:gd name="T84" fmla="*/ 14 w 218"/>
                  <a:gd name="T85" fmla="*/ 103 h 187"/>
                  <a:gd name="T86" fmla="*/ 18 w 218"/>
                  <a:gd name="T87" fmla="*/ 87 h 187"/>
                  <a:gd name="T88" fmla="*/ 26 w 218"/>
                  <a:gd name="T89" fmla="*/ 73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8" h="187">
                    <a:moveTo>
                      <a:pt x="26" y="73"/>
                    </a:moveTo>
                    <a:lnTo>
                      <a:pt x="32" y="76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9" y="65"/>
                    </a:lnTo>
                    <a:lnTo>
                      <a:pt x="42" y="70"/>
                    </a:lnTo>
                    <a:lnTo>
                      <a:pt x="50" y="73"/>
                    </a:lnTo>
                    <a:lnTo>
                      <a:pt x="52" y="77"/>
                    </a:lnTo>
                    <a:lnTo>
                      <a:pt x="56" y="77"/>
                    </a:lnTo>
                    <a:lnTo>
                      <a:pt x="62" y="80"/>
                    </a:lnTo>
                    <a:lnTo>
                      <a:pt x="62" y="74"/>
                    </a:lnTo>
                    <a:lnTo>
                      <a:pt x="68" y="67"/>
                    </a:lnTo>
                    <a:lnTo>
                      <a:pt x="71" y="71"/>
                    </a:lnTo>
                    <a:lnTo>
                      <a:pt x="74" y="67"/>
                    </a:lnTo>
                    <a:lnTo>
                      <a:pt x="80" y="67"/>
                    </a:lnTo>
                    <a:lnTo>
                      <a:pt x="80" y="61"/>
                    </a:lnTo>
                    <a:lnTo>
                      <a:pt x="86" y="59"/>
                    </a:lnTo>
                    <a:lnTo>
                      <a:pt x="90" y="68"/>
                    </a:lnTo>
                    <a:lnTo>
                      <a:pt x="96" y="70"/>
                    </a:lnTo>
                    <a:lnTo>
                      <a:pt x="96" y="68"/>
                    </a:lnTo>
                    <a:lnTo>
                      <a:pt x="106" y="62"/>
                    </a:lnTo>
                    <a:lnTo>
                      <a:pt x="106" y="53"/>
                    </a:lnTo>
                    <a:lnTo>
                      <a:pt x="100" y="53"/>
                    </a:lnTo>
                    <a:lnTo>
                      <a:pt x="99" y="44"/>
                    </a:lnTo>
                    <a:lnTo>
                      <a:pt x="106" y="47"/>
                    </a:lnTo>
                    <a:lnTo>
                      <a:pt x="114" y="45"/>
                    </a:lnTo>
                    <a:lnTo>
                      <a:pt x="114" y="32"/>
                    </a:lnTo>
                    <a:lnTo>
                      <a:pt x="111" y="27"/>
                    </a:lnTo>
                    <a:lnTo>
                      <a:pt x="117" y="27"/>
                    </a:lnTo>
                    <a:lnTo>
                      <a:pt x="126" y="35"/>
                    </a:lnTo>
                    <a:lnTo>
                      <a:pt x="129" y="32"/>
                    </a:lnTo>
                    <a:lnTo>
                      <a:pt x="124" y="27"/>
                    </a:lnTo>
                    <a:lnTo>
                      <a:pt x="140" y="30"/>
                    </a:lnTo>
                    <a:lnTo>
                      <a:pt x="143" y="24"/>
                    </a:lnTo>
                    <a:lnTo>
                      <a:pt x="146" y="24"/>
                    </a:lnTo>
                    <a:lnTo>
                      <a:pt x="152" y="20"/>
                    </a:lnTo>
                    <a:lnTo>
                      <a:pt x="158" y="17"/>
                    </a:lnTo>
                    <a:lnTo>
                      <a:pt x="161" y="11"/>
                    </a:lnTo>
                    <a:lnTo>
                      <a:pt x="159" y="0"/>
                    </a:lnTo>
                    <a:lnTo>
                      <a:pt x="170" y="1"/>
                    </a:lnTo>
                    <a:lnTo>
                      <a:pt x="174" y="7"/>
                    </a:lnTo>
                    <a:lnTo>
                      <a:pt x="171" y="14"/>
                    </a:lnTo>
                    <a:lnTo>
                      <a:pt x="168" y="21"/>
                    </a:lnTo>
                    <a:lnTo>
                      <a:pt x="173" y="20"/>
                    </a:lnTo>
                    <a:lnTo>
                      <a:pt x="176" y="14"/>
                    </a:lnTo>
                    <a:lnTo>
                      <a:pt x="182" y="14"/>
                    </a:lnTo>
                    <a:lnTo>
                      <a:pt x="188" y="11"/>
                    </a:lnTo>
                    <a:lnTo>
                      <a:pt x="191" y="11"/>
                    </a:lnTo>
                    <a:lnTo>
                      <a:pt x="194" y="17"/>
                    </a:lnTo>
                    <a:lnTo>
                      <a:pt x="199" y="27"/>
                    </a:lnTo>
                    <a:lnTo>
                      <a:pt x="217" y="41"/>
                    </a:lnTo>
                    <a:lnTo>
                      <a:pt x="215" y="50"/>
                    </a:lnTo>
                    <a:lnTo>
                      <a:pt x="218" y="56"/>
                    </a:lnTo>
                    <a:lnTo>
                      <a:pt x="217" y="62"/>
                    </a:lnTo>
                    <a:lnTo>
                      <a:pt x="217" y="65"/>
                    </a:lnTo>
                    <a:lnTo>
                      <a:pt x="214" y="71"/>
                    </a:lnTo>
                    <a:lnTo>
                      <a:pt x="206" y="71"/>
                    </a:lnTo>
                    <a:lnTo>
                      <a:pt x="205" y="71"/>
                    </a:lnTo>
                    <a:lnTo>
                      <a:pt x="205" y="77"/>
                    </a:lnTo>
                    <a:lnTo>
                      <a:pt x="208" y="85"/>
                    </a:lnTo>
                    <a:lnTo>
                      <a:pt x="206" y="94"/>
                    </a:lnTo>
                    <a:lnTo>
                      <a:pt x="208" y="99"/>
                    </a:lnTo>
                    <a:lnTo>
                      <a:pt x="205" y="106"/>
                    </a:lnTo>
                    <a:lnTo>
                      <a:pt x="205" y="109"/>
                    </a:lnTo>
                    <a:lnTo>
                      <a:pt x="199" y="117"/>
                    </a:lnTo>
                    <a:lnTo>
                      <a:pt x="196" y="120"/>
                    </a:lnTo>
                    <a:lnTo>
                      <a:pt x="194" y="126"/>
                    </a:lnTo>
                    <a:lnTo>
                      <a:pt x="190" y="126"/>
                    </a:lnTo>
                    <a:lnTo>
                      <a:pt x="184" y="131"/>
                    </a:lnTo>
                    <a:lnTo>
                      <a:pt x="181" y="128"/>
                    </a:lnTo>
                    <a:lnTo>
                      <a:pt x="178" y="120"/>
                    </a:lnTo>
                    <a:lnTo>
                      <a:pt x="174" y="117"/>
                    </a:lnTo>
                    <a:lnTo>
                      <a:pt x="170" y="120"/>
                    </a:lnTo>
                    <a:lnTo>
                      <a:pt x="165" y="115"/>
                    </a:lnTo>
                    <a:lnTo>
                      <a:pt x="162" y="111"/>
                    </a:lnTo>
                    <a:lnTo>
                      <a:pt x="156" y="114"/>
                    </a:lnTo>
                    <a:lnTo>
                      <a:pt x="152" y="111"/>
                    </a:lnTo>
                    <a:lnTo>
                      <a:pt x="144" y="112"/>
                    </a:lnTo>
                    <a:lnTo>
                      <a:pt x="143" y="114"/>
                    </a:lnTo>
                    <a:lnTo>
                      <a:pt x="149" y="123"/>
                    </a:lnTo>
                    <a:lnTo>
                      <a:pt x="144" y="121"/>
                    </a:lnTo>
                    <a:lnTo>
                      <a:pt x="140" y="123"/>
                    </a:lnTo>
                    <a:lnTo>
                      <a:pt x="141" y="135"/>
                    </a:lnTo>
                    <a:lnTo>
                      <a:pt x="138" y="135"/>
                    </a:lnTo>
                    <a:lnTo>
                      <a:pt x="138" y="144"/>
                    </a:lnTo>
                    <a:lnTo>
                      <a:pt x="137" y="147"/>
                    </a:lnTo>
                    <a:lnTo>
                      <a:pt x="141" y="159"/>
                    </a:lnTo>
                    <a:lnTo>
                      <a:pt x="143" y="161"/>
                    </a:lnTo>
                    <a:lnTo>
                      <a:pt x="137" y="163"/>
                    </a:lnTo>
                    <a:lnTo>
                      <a:pt x="132" y="159"/>
                    </a:lnTo>
                    <a:lnTo>
                      <a:pt x="129" y="155"/>
                    </a:lnTo>
                    <a:lnTo>
                      <a:pt x="117" y="159"/>
                    </a:lnTo>
                    <a:lnTo>
                      <a:pt x="114" y="150"/>
                    </a:lnTo>
                    <a:lnTo>
                      <a:pt x="114" y="144"/>
                    </a:lnTo>
                    <a:lnTo>
                      <a:pt x="112" y="140"/>
                    </a:lnTo>
                    <a:lnTo>
                      <a:pt x="108" y="140"/>
                    </a:lnTo>
                    <a:lnTo>
                      <a:pt x="106" y="143"/>
                    </a:lnTo>
                    <a:lnTo>
                      <a:pt x="100" y="137"/>
                    </a:lnTo>
                    <a:lnTo>
                      <a:pt x="86" y="138"/>
                    </a:lnTo>
                    <a:lnTo>
                      <a:pt x="86" y="146"/>
                    </a:lnTo>
                    <a:lnTo>
                      <a:pt x="83" y="153"/>
                    </a:lnTo>
                    <a:lnTo>
                      <a:pt x="80" y="153"/>
                    </a:lnTo>
                    <a:lnTo>
                      <a:pt x="85" y="166"/>
                    </a:lnTo>
                    <a:lnTo>
                      <a:pt x="90" y="169"/>
                    </a:lnTo>
                    <a:lnTo>
                      <a:pt x="86" y="179"/>
                    </a:lnTo>
                    <a:lnTo>
                      <a:pt x="77" y="175"/>
                    </a:lnTo>
                    <a:lnTo>
                      <a:pt x="77" y="178"/>
                    </a:lnTo>
                    <a:lnTo>
                      <a:pt x="71" y="181"/>
                    </a:lnTo>
                    <a:lnTo>
                      <a:pt x="67" y="179"/>
                    </a:lnTo>
                    <a:lnTo>
                      <a:pt x="50" y="182"/>
                    </a:lnTo>
                    <a:lnTo>
                      <a:pt x="50" y="187"/>
                    </a:lnTo>
                    <a:lnTo>
                      <a:pt x="32" y="184"/>
                    </a:lnTo>
                    <a:lnTo>
                      <a:pt x="27" y="179"/>
                    </a:lnTo>
                    <a:lnTo>
                      <a:pt x="15" y="172"/>
                    </a:lnTo>
                    <a:lnTo>
                      <a:pt x="15" y="164"/>
                    </a:lnTo>
                    <a:lnTo>
                      <a:pt x="18" y="159"/>
                    </a:lnTo>
                    <a:lnTo>
                      <a:pt x="14" y="150"/>
                    </a:lnTo>
                    <a:lnTo>
                      <a:pt x="14" y="146"/>
                    </a:lnTo>
                    <a:lnTo>
                      <a:pt x="21" y="141"/>
                    </a:lnTo>
                    <a:lnTo>
                      <a:pt x="21" y="138"/>
                    </a:lnTo>
                    <a:lnTo>
                      <a:pt x="12" y="134"/>
                    </a:lnTo>
                    <a:lnTo>
                      <a:pt x="17" y="126"/>
                    </a:lnTo>
                    <a:lnTo>
                      <a:pt x="15" y="117"/>
                    </a:lnTo>
                    <a:lnTo>
                      <a:pt x="12" y="117"/>
                    </a:lnTo>
                    <a:lnTo>
                      <a:pt x="14" y="115"/>
                    </a:lnTo>
                    <a:lnTo>
                      <a:pt x="12" y="111"/>
                    </a:lnTo>
                    <a:lnTo>
                      <a:pt x="0" y="109"/>
                    </a:lnTo>
                    <a:lnTo>
                      <a:pt x="9" y="103"/>
                    </a:lnTo>
                    <a:lnTo>
                      <a:pt x="14" y="103"/>
                    </a:lnTo>
                    <a:lnTo>
                      <a:pt x="17" y="100"/>
                    </a:lnTo>
                    <a:lnTo>
                      <a:pt x="14" y="93"/>
                    </a:lnTo>
                    <a:lnTo>
                      <a:pt x="18" y="87"/>
                    </a:lnTo>
                    <a:lnTo>
                      <a:pt x="18" y="80"/>
                    </a:lnTo>
                    <a:lnTo>
                      <a:pt x="23" y="80"/>
                    </a:lnTo>
                    <a:lnTo>
                      <a:pt x="26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7" name="Freeform 3450">
                <a:extLst>
                  <a:ext uri="{FF2B5EF4-FFF2-40B4-BE49-F238E27FC236}">
                    <a16:creationId xmlns:a16="http://schemas.microsoft.com/office/drawing/2014/main" id="{E84998A0-8B0C-F875-B20E-61637A65E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434"/>
                <a:ext cx="110" cy="93"/>
              </a:xfrm>
              <a:custGeom>
                <a:avLst/>
                <a:gdLst>
                  <a:gd name="T0" fmla="*/ 35 w 218"/>
                  <a:gd name="T1" fmla="*/ 71 h 187"/>
                  <a:gd name="T2" fmla="*/ 42 w 218"/>
                  <a:gd name="T3" fmla="*/ 70 h 187"/>
                  <a:gd name="T4" fmla="*/ 56 w 218"/>
                  <a:gd name="T5" fmla="*/ 77 h 187"/>
                  <a:gd name="T6" fmla="*/ 68 w 218"/>
                  <a:gd name="T7" fmla="*/ 67 h 187"/>
                  <a:gd name="T8" fmla="*/ 80 w 218"/>
                  <a:gd name="T9" fmla="*/ 67 h 187"/>
                  <a:gd name="T10" fmla="*/ 90 w 218"/>
                  <a:gd name="T11" fmla="*/ 68 h 187"/>
                  <a:gd name="T12" fmla="*/ 106 w 218"/>
                  <a:gd name="T13" fmla="*/ 62 h 187"/>
                  <a:gd name="T14" fmla="*/ 99 w 218"/>
                  <a:gd name="T15" fmla="*/ 44 h 187"/>
                  <a:gd name="T16" fmla="*/ 114 w 218"/>
                  <a:gd name="T17" fmla="*/ 32 h 187"/>
                  <a:gd name="T18" fmla="*/ 126 w 218"/>
                  <a:gd name="T19" fmla="*/ 35 h 187"/>
                  <a:gd name="T20" fmla="*/ 140 w 218"/>
                  <a:gd name="T21" fmla="*/ 30 h 187"/>
                  <a:gd name="T22" fmla="*/ 152 w 218"/>
                  <a:gd name="T23" fmla="*/ 20 h 187"/>
                  <a:gd name="T24" fmla="*/ 159 w 218"/>
                  <a:gd name="T25" fmla="*/ 0 h 187"/>
                  <a:gd name="T26" fmla="*/ 171 w 218"/>
                  <a:gd name="T27" fmla="*/ 14 h 187"/>
                  <a:gd name="T28" fmla="*/ 176 w 218"/>
                  <a:gd name="T29" fmla="*/ 14 h 187"/>
                  <a:gd name="T30" fmla="*/ 191 w 218"/>
                  <a:gd name="T31" fmla="*/ 11 h 187"/>
                  <a:gd name="T32" fmla="*/ 217 w 218"/>
                  <a:gd name="T33" fmla="*/ 41 h 187"/>
                  <a:gd name="T34" fmla="*/ 217 w 218"/>
                  <a:gd name="T35" fmla="*/ 62 h 187"/>
                  <a:gd name="T36" fmla="*/ 206 w 218"/>
                  <a:gd name="T37" fmla="*/ 71 h 187"/>
                  <a:gd name="T38" fmla="*/ 208 w 218"/>
                  <a:gd name="T39" fmla="*/ 85 h 187"/>
                  <a:gd name="T40" fmla="*/ 205 w 218"/>
                  <a:gd name="T41" fmla="*/ 106 h 187"/>
                  <a:gd name="T42" fmla="*/ 196 w 218"/>
                  <a:gd name="T43" fmla="*/ 120 h 187"/>
                  <a:gd name="T44" fmla="*/ 184 w 218"/>
                  <a:gd name="T45" fmla="*/ 131 h 187"/>
                  <a:gd name="T46" fmla="*/ 174 w 218"/>
                  <a:gd name="T47" fmla="*/ 117 h 187"/>
                  <a:gd name="T48" fmla="*/ 162 w 218"/>
                  <a:gd name="T49" fmla="*/ 111 h 187"/>
                  <a:gd name="T50" fmla="*/ 144 w 218"/>
                  <a:gd name="T51" fmla="*/ 112 h 187"/>
                  <a:gd name="T52" fmla="*/ 144 w 218"/>
                  <a:gd name="T53" fmla="*/ 121 h 187"/>
                  <a:gd name="T54" fmla="*/ 138 w 218"/>
                  <a:gd name="T55" fmla="*/ 135 h 187"/>
                  <a:gd name="T56" fmla="*/ 141 w 218"/>
                  <a:gd name="T57" fmla="*/ 159 h 187"/>
                  <a:gd name="T58" fmla="*/ 132 w 218"/>
                  <a:gd name="T59" fmla="*/ 159 h 187"/>
                  <a:gd name="T60" fmla="*/ 114 w 218"/>
                  <a:gd name="T61" fmla="*/ 150 h 187"/>
                  <a:gd name="T62" fmla="*/ 108 w 218"/>
                  <a:gd name="T63" fmla="*/ 140 h 187"/>
                  <a:gd name="T64" fmla="*/ 86 w 218"/>
                  <a:gd name="T65" fmla="*/ 138 h 187"/>
                  <a:gd name="T66" fmla="*/ 80 w 218"/>
                  <a:gd name="T67" fmla="*/ 153 h 187"/>
                  <a:gd name="T68" fmla="*/ 86 w 218"/>
                  <a:gd name="T69" fmla="*/ 179 h 187"/>
                  <a:gd name="T70" fmla="*/ 71 w 218"/>
                  <a:gd name="T71" fmla="*/ 181 h 187"/>
                  <a:gd name="T72" fmla="*/ 50 w 218"/>
                  <a:gd name="T73" fmla="*/ 187 h 187"/>
                  <a:gd name="T74" fmla="*/ 15 w 218"/>
                  <a:gd name="T75" fmla="*/ 172 h 187"/>
                  <a:gd name="T76" fmla="*/ 14 w 218"/>
                  <a:gd name="T77" fmla="*/ 150 h 187"/>
                  <a:gd name="T78" fmla="*/ 21 w 218"/>
                  <a:gd name="T79" fmla="*/ 138 h 187"/>
                  <a:gd name="T80" fmla="*/ 15 w 218"/>
                  <a:gd name="T81" fmla="*/ 117 h 187"/>
                  <a:gd name="T82" fmla="*/ 12 w 218"/>
                  <a:gd name="T83" fmla="*/ 111 h 187"/>
                  <a:gd name="T84" fmla="*/ 14 w 218"/>
                  <a:gd name="T85" fmla="*/ 103 h 187"/>
                  <a:gd name="T86" fmla="*/ 18 w 218"/>
                  <a:gd name="T87" fmla="*/ 87 h 187"/>
                  <a:gd name="T88" fmla="*/ 26 w 218"/>
                  <a:gd name="T89" fmla="*/ 73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8" h="187">
                    <a:moveTo>
                      <a:pt x="26" y="73"/>
                    </a:moveTo>
                    <a:lnTo>
                      <a:pt x="32" y="76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9" y="65"/>
                    </a:lnTo>
                    <a:lnTo>
                      <a:pt x="42" y="70"/>
                    </a:lnTo>
                    <a:lnTo>
                      <a:pt x="50" y="73"/>
                    </a:lnTo>
                    <a:lnTo>
                      <a:pt x="52" y="77"/>
                    </a:lnTo>
                    <a:lnTo>
                      <a:pt x="56" y="77"/>
                    </a:lnTo>
                    <a:lnTo>
                      <a:pt x="62" y="80"/>
                    </a:lnTo>
                    <a:lnTo>
                      <a:pt x="62" y="74"/>
                    </a:lnTo>
                    <a:lnTo>
                      <a:pt x="68" y="67"/>
                    </a:lnTo>
                    <a:lnTo>
                      <a:pt x="71" y="71"/>
                    </a:lnTo>
                    <a:lnTo>
                      <a:pt x="74" y="67"/>
                    </a:lnTo>
                    <a:lnTo>
                      <a:pt x="80" y="67"/>
                    </a:lnTo>
                    <a:lnTo>
                      <a:pt x="80" y="61"/>
                    </a:lnTo>
                    <a:lnTo>
                      <a:pt x="86" y="59"/>
                    </a:lnTo>
                    <a:lnTo>
                      <a:pt x="90" y="68"/>
                    </a:lnTo>
                    <a:lnTo>
                      <a:pt x="96" y="70"/>
                    </a:lnTo>
                    <a:lnTo>
                      <a:pt x="96" y="68"/>
                    </a:lnTo>
                    <a:lnTo>
                      <a:pt x="106" y="62"/>
                    </a:lnTo>
                    <a:lnTo>
                      <a:pt x="106" y="53"/>
                    </a:lnTo>
                    <a:lnTo>
                      <a:pt x="100" y="53"/>
                    </a:lnTo>
                    <a:lnTo>
                      <a:pt x="99" y="44"/>
                    </a:lnTo>
                    <a:lnTo>
                      <a:pt x="106" y="47"/>
                    </a:lnTo>
                    <a:lnTo>
                      <a:pt x="114" y="45"/>
                    </a:lnTo>
                    <a:lnTo>
                      <a:pt x="114" y="32"/>
                    </a:lnTo>
                    <a:lnTo>
                      <a:pt x="111" y="27"/>
                    </a:lnTo>
                    <a:lnTo>
                      <a:pt x="117" y="27"/>
                    </a:lnTo>
                    <a:lnTo>
                      <a:pt x="126" y="35"/>
                    </a:lnTo>
                    <a:lnTo>
                      <a:pt x="129" y="32"/>
                    </a:lnTo>
                    <a:lnTo>
                      <a:pt x="124" y="27"/>
                    </a:lnTo>
                    <a:lnTo>
                      <a:pt x="140" y="30"/>
                    </a:lnTo>
                    <a:lnTo>
                      <a:pt x="143" y="24"/>
                    </a:lnTo>
                    <a:lnTo>
                      <a:pt x="146" y="24"/>
                    </a:lnTo>
                    <a:lnTo>
                      <a:pt x="152" y="20"/>
                    </a:lnTo>
                    <a:lnTo>
                      <a:pt x="158" y="17"/>
                    </a:lnTo>
                    <a:lnTo>
                      <a:pt x="161" y="11"/>
                    </a:lnTo>
                    <a:lnTo>
                      <a:pt x="159" y="0"/>
                    </a:lnTo>
                    <a:lnTo>
                      <a:pt x="170" y="1"/>
                    </a:lnTo>
                    <a:lnTo>
                      <a:pt x="174" y="7"/>
                    </a:lnTo>
                    <a:lnTo>
                      <a:pt x="171" y="14"/>
                    </a:lnTo>
                    <a:lnTo>
                      <a:pt x="168" y="21"/>
                    </a:lnTo>
                    <a:lnTo>
                      <a:pt x="173" y="20"/>
                    </a:lnTo>
                    <a:lnTo>
                      <a:pt x="176" y="14"/>
                    </a:lnTo>
                    <a:lnTo>
                      <a:pt x="182" y="14"/>
                    </a:lnTo>
                    <a:lnTo>
                      <a:pt x="188" y="11"/>
                    </a:lnTo>
                    <a:lnTo>
                      <a:pt x="191" y="11"/>
                    </a:lnTo>
                    <a:lnTo>
                      <a:pt x="194" y="17"/>
                    </a:lnTo>
                    <a:lnTo>
                      <a:pt x="199" y="27"/>
                    </a:lnTo>
                    <a:lnTo>
                      <a:pt x="217" y="41"/>
                    </a:lnTo>
                    <a:lnTo>
                      <a:pt x="215" y="50"/>
                    </a:lnTo>
                    <a:lnTo>
                      <a:pt x="218" y="56"/>
                    </a:lnTo>
                    <a:lnTo>
                      <a:pt x="217" y="62"/>
                    </a:lnTo>
                    <a:lnTo>
                      <a:pt x="217" y="65"/>
                    </a:lnTo>
                    <a:lnTo>
                      <a:pt x="214" y="71"/>
                    </a:lnTo>
                    <a:lnTo>
                      <a:pt x="206" y="71"/>
                    </a:lnTo>
                    <a:lnTo>
                      <a:pt x="205" y="71"/>
                    </a:lnTo>
                    <a:lnTo>
                      <a:pt x="205" y="77"/>
                    </a:lnTo>
                    <a:lnTo>
                      <a:pt x="208" y="85"/>
                    </a:lnTo>
                    <a:lnTo>
                      <a:pt x="206" y="94"/>
                    </a:lnTo>
                    <a:lnTo>
                      <a:pt x="208" y="99"/>
                    </a:lnTo>
                    <a:lnTo>
                      <a:pt x="205" y="106"/>
                    </a:lnTo>
                    <a:lnTo>
                      <a:pt x="205" y="109"/>
                    </a:lnTo>
                    <a:lnTo>
                      <a:pt x="199" y="117"/>
                    </a:lnTo>
                    <a:lnTo>
                      <a:pt x="196" y="120"/>
                    </a:lnTo>
                    <a:lnTo>
                      <a:pt x="194" y="126"/>
                    </a:lnTo>
                    <a:lnTo>
                      <a:pt x="190" y="126"/>
                    </a:lnTo>
                    <a:lnTo>
                      <a:pt x="184" y="131"/>
                    </a:lnTo>
                    <a:lnTo>
                      <a:pt x="181" y="128"/>
                    </a:lnTo>
                    <a:lnTo>
                      <a:pt x="178" y="120"/>
                    </a:lnTo>
                    <a:lnTo>
                      <a:pt x="174" y="117"/>
                    </a:lnTo>
                    <a:lnTo>
                      <a:pt x="170" y="120"/>
                    </a:lnTo>
                    <a:lnTo>
                      <a:pt x="165" y="115"/>
                    </a:lnTo>
                    <a:lnTo>
                      <a:pt x="162" y="111"/>
                    </a:lnTo>
                    <a:lnTo>
                      <a:pt x="156" y="114"/>
                    </a:lnTo>
                    <a:lnTo>
                      <a:pt x="152" y="111"/>
                    </a:lnTo>
                    <a:lnTo>
                      <a:pt x="144" y="112"/>
                    </a:lnTo>
                    <a:lnTo>
                      <a:pt x="143" y="114"/>
                    </a:lnTo>
                    <a:lnTo>
                      <a:pt x="149" y="123"/>
                    </a:lnTo>
                    <a:lnTo>
                      <a:pt x="144" y="121"/>
                    </a:lnTo>
                    <a:lnTo>
                      <a:pt x="140" y="123"/>
                    </a:lnTo>
                    <a:lnTo>
                      <a:pt x="141" y="135"/>
                    </a:lnTo>
                    <a:lnTo>
                      <a:pt x="138" y="135"/>
                    </a:lnTo>
                    <a:lnTo>
                      <a:pt x="138" y="144"/>
                    </a:lnTo>
                    <a:lnTo>
                      <a:pt x="137" y="147"/>
                    </a:lnTo>
                    <a:lnTo>
                      <a:pt x="141" y="159"/>
                    </a:lnTo>
                    <a:lnTo>
                      <a:pt x="143" y="161"/>
                    </a:lnTo>
                    <a:lnTo>
                      <a:pt x="137" y="163"/>
                    </a:lnTo>
                    <a:lnTo>
                      <a:pt x="132" y="159"/>
                    </a:lnTo>
                    <a:lnTo>
                      <a:pt x="129" y="155"/>
                    </a:lnTo>
                    <a:lnTo>
                      <a:pt x="117" y="159"/>
                    </a:lnTo>
                    <a:lnTo>
                      <a:pt x="114" y="150"/>
                    </a:lnTo>
                    <a:lnTo>
                      <a:pt x="114" y="144"/>
                    </a:lnTo>
                    <a:lnTo>
                      <a:pt x="112" y="140"/>
                    </a:lnTo>
                    <a:lnTo>
                      <a:pt x="108" y="140"/>
                    </a:lnTo>
                    <a:lnTo>
                      <a:pt x="106" y="143"/>
                    </a:lnTo>
                    <a:lnTo>
                      <a:pt x="100" y="137"/>
                    </a:lnTo>
                    <a:lnTo>
                      <a:pt x="86" y="138"/>
                    </a:lnTo>
                    <a:lnTo>
                      <a:pt x="86" y="146"/>
                    </a:lnTo>
                    <a:lnTo>
                      <a:pt x="83" y="153"/>
                    </a:lnTo>
                    <a:lnTo>
                      <a:pt x="80" y="153"/>
                    </a:lnTo>
                    <a:lnTo>
                      <a:pt x="85" y="166"/>
                    </a:lnTo>
                    <a:lnTo>
                      <a:pt x="90" y="169"/>
                    </a:lnTo>
                    <a:lnTo>
                      <a:pt x="86" y="179"/>
                    </a:lnTo>
                    <a:lnTo>
                      <a:pt x="77" y="175"/>
                    </a:lnTo>
                    <a:lnTo>
                      <a:pt x="77" y="178"/>
                    </a:lnTo>
                    <a:lnTo>
                      <a:pt x="71" y="181"/>
                    </a:lnTo>
                    <a:lnTo>
                      <a:pt x="67" y="179"/>
                    </a:lnTo>
                    <a:lnTo>
                      <a:pt x="50" y="182"/>
                    </a:lnTo>
                    <a:lnTo>
                      <a:pt x="50" y="187"/>
                    </a:lnTo>
                    <a:lnTo>
                      <a:pt x="32" y="184"/>
                    </a:lnTo>
                    <a:lnTo>
                      <a:pt x="27" y="179"/>
                    </a:lnTo>
                    <a:lnTo>
                      <a:pt x="15" y="172"/>
                    </a:lnTo>
                    <a:lnTo>
                      <a:pt x="15" y="164"/>
                    </a:lnTo>
                    <a:lnTo>
                      <a:pt x="18" y="159"/>
                    </a:lnTo>
                    <a:lnTo>
                      <a:pt x="14" y="150"/>
                    </a:lnTo>
                    <a:lnTo>
                      <a:pt x="14" y="146"/>
                    </a:lnTo>
                    <a:lnTo>
                      <a:pt x="21" y="141"/>
                    </a:lnTo>
                    <a:lnTo>
                      <a:pt x="21" y="138"/>
                    </a:lnTo>
                    <a:lnTo>
                      <a:pt x="12" y="134"/>
                    </a:lnTo>
                    <a:lnTo>
                      <a:pt x="17" y="126"/>
                    </a:lnTo>
                    <a:lnTo>
                      <a:pt x="15" y="117"/>
                    </a:lnTo>
                    <a:lnTo>
                      <a:pt x="12" y="117"/>
                    </a:lnTo>
                    <a:lnTo>
                      <a:pt x="14" y="115"/>
                    </a:lnTo>
                    <a:lnTo>
                      <a:pt x="12" y="111"/>
                    </a:lnTo>
                    <a:lnTo>
                      <a:pt x="0" y="109"/>
                    </a:lnTo>
                    <a:lnTo>
                      <a:pt x="9" y="103"/>
                    </a:lnTo>
                    <a:lnTo>
                      <a:pt x="14" y="103"/>
                    </a:lnTo>
                    <a:lnTo>
                      <a:pt x="17" y="100"/>
                    </a:lnTo>
                    <a:lnTo>
                      <a:pt x="14" y="93"/>
                    </a:lnTo>
                    <a:lnTo>
                      <a:pt x="18" y="87"/>
                    </a:lnTo>
                    <a:lnTo>
                      <a:pt x="18" y="80"/>
                    </a:lnTo>
                    <a:lnTo>
                      <a:pt x="23" y="80"/>
                    </a:lnTo>
                    <a:lnTo>
                      <a:pt x="26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8" name="Freeform 3451">
                <a:extLst>
                  <a:ext uri="{FF2B5EF4-FFF2-40B4-BE49-F238E27FC236}">
                    <a16:creationId xmlns:a16="http://schemas.microsoft.com/office/drawing/2014/main" id="{BD33DA01-262A-05E9-F670-DF140345F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449"/>
                <a:ext cx="112" cy="88"/>
              </a:xfrm>
              <a:custGeom>
                <a:avLst/>
                <a:gdLst>
                  <a:gd name="T0" fmla="*/ 166 w 225"/>
                  <a:gd name="T1" fmla="*/ 19 h 175"/>
                  <a:gd name="T2" fmla="*/ 157 w 225"/>
                  <a:gd name="T3" fmla="*/ 5 h 175"/>
                  <a:gd name="T4" fmla="*/ 148 w 225"/>
                  <a:gd name="T5" fmla="*/ 5 h 175"/>
                  <a:gd name="T6" fmla="*/ 145 w 225"/>
                  <a:gd name="T7" fmla="*/ 15 h 175"/>
                  <a:gd name="T8" fmla="*/ 129 w 225"/>
                  <a:gd name="T9" fmla="*/ 17 h 175"/>
                  <a:gd name="T10" fmla="*/ 120 w 225"/>
                  <a:gd name="T11" fmla="*/ 3 h 175"/>
                  <a:gd name="T12" fmla="*/ 102 w 225"/>
                  <a:gd name="T13" fmla="*/ 6 h 175"/>
                  <a:gd name="T14" fmla="*/ 84 w 225"/>
                  <a:gd name="T15" fmla="*/ 19 h 175"/>
                  <a:gd name="T16" fmla="*/ 90 w 225"/>
                  <a:gd name="T17" fmla="*/ 23 h 175"/>
                  <a:gd name="T18" fmla="*/ 87 w 225"/>
                  <a:gd name="T19" fmla="*/ 31 h 175"/>
                  <a:gd name="T20" fmla="*/ 96 w 225"/>
                  <a:gd name="T21" fmla="*/ 38 h 175"/>
                  <a:gd name="T22" fmla="*/ 98 w 225"/>
                  <a:gd name="T23" fmla="*/ 50 h 175"/>
                  <a:gd name="T24" fmla="*/ 87 w 225"/>
                  <a:gd name="T25" fmla="*/ 53 h 175"/>
                  <a:gd name="T26" fmla="*/ 87 w 225"/>
                  <a:gd name="T27" fmla="*/ 63 h 175"/>
                  <a:gd name="T28" fmla="*/ 81 w 225"/>
                  <a:gd name="T29" fmla="*/ 72 h 175"/>
                  <a:gd name="T30" fmla="*/ 75 w 225"/>
                  <a:gd name="T31" fmla="*/ 76 h 175"/>
                  <a:gd name="T32" fmla="*/ 67 w 225"/>
                  <a:gd name="T33" fmla="*/ 79 h 175"/>
                  <a:gd name="T34" fmla="*/ 55 w 225"/>
                  <a:gd name="T35" fmla="*/ 84 h 175"/>
                  <a:gd name="T36" fmla="*/ 47 w 225"/>
                  <a:gd name="T37" fmla="*/ 95 h 175"/>
                  <a:gd name="T38" fmla="*/ 44 w 225"/>
                  <a:gd name="T39" fmla="*/ 99 h 175"/>
                  <a:gd name="T40" fmla="*/ 20 w 225"/>
                  <a:gd name="T41" fmla="*/ 101 h 175"/>
                  <a:gd name="T42" fmla="*/ 6 w 225"/>
                  <a:gd name="T43" fmla="*/ 108 h 175"/>
                  <a:gd name="T44" fmla="*/ 2 w 225"/>
                  <a:gd name="T45" fmla="*/ 123 h 175"/>
                  <a:gd name="T46" fmla="*/ 3 w 225"/>
                  <a:gd name="T47" fmla="*/ 134 h 175"/>
                  <a:gd name="T48" fmla="*/ 5 w 225"/>
                  <a:gd name="T49" fmla="*/ 146 h 175"/>
                  <a:gd name="T50" fmla="*/ 9 w 225"/>
                  <a:gd name="T51" fmla="*/ 140 h 175"/>
                  <a:gd name="T52" fmla="*/ 17 w 225"/>
                  <a:gd name="T53" fmla="*/ 133 h 175"/>
                  <a:gd name="T54" fmla="*/ 23 w 225"/>
                  <a:gd name="T55" fmla="*/ 136 h 175"/>
                  <a:gd name="T56" fmla="*/ 37 w 225"/>
                  <a:gd name="T57" fmla="*/ 142 h 175"/>
                  <a:gd name="T58" fmla="*/ 57 w 225"/>
                  <a:gd name="T59" fmla="*/ 151 h 175"/>
                  <a:gd name="T60" fmla="*/ 63 w 225"/>
                  <a:gd name="T61" fmla="*/ 155 h 175"/>
                  <a:gd name="T62" fmla="*/ 69 w 225"/>
                  <a:gd name="T63" fmla="*/ 169 h 175"/>
                  <a:gd name="T64" fmla="*/ 75 w 225"/>
                  <a:gd name="T65" fmla="*/ 170 h 175"/>
                  <a:gd name="T66" fmla="*/ 79 w 225"/>
                  <a:gd name="T67" fmla="*/ 158 h 175"/>
                  <a:gd name="T68" fmla="*/ 87 w 225"/>
                  <a:gd name="T69" fmla="*/ 152 h 175"/>
                  <a:gd name="T70" fmla="*/ 99 w 225"/>
                  <a:gd name="T71" fmla="*/ 148 h 175"/>
                  <a:gd name="T72" fmla="*/ 108 w 225"/>
                  <a:gd name="T73" fmla="*/ 157 h 175"/>
                  <a:gd name="T74" fmla="*/ 119 w 225"/>
                  <a:gd name="T75" fmla="*/ 149 h 175"/>
                  <a:gd name="T76" fmla="*/ 119 w 225"/>
                  <a:gd name="T77" fmla="*/ 140 h 175"/>
                  <a:gd name="T78" fmla="*/ 123 w 225"/>
                  <a:gd name="T79" fmla="*/ 129 h 175"/>
                  <a:gd name="T80" fmla="*/ 123 w 225"/>
                  <a:gd name="T81" fmla="*/ 114 h 175"/>
                  <a:gd name="T82" fmla="*/ 117 w 225"/>
                  <a:gd name="T83" fmla="*/ 93 h 175"/>
                  <a:gd name="T84" fmla="*/ 117 w 225"/>
                  <a:gd name="T85" fmla="*/ 93 h 175"/>
                  <a:gd name="T86" fmla="*/ 129 w 225"/>
                  <a:gd name="T87" fmla="*/ 98 h 175"/>
                  <a:gd name="T88" fmla="*/ 131 w 225"/>
                  <a:gd name="T89" fmla="*/ 107 h 175"/>
                  <a:gd name="T90" fmla="*/ 146 w 225"/>
                  <a:gd name="T91" fmla="*/ 101 h 175"/>
                  <a:gd name="T92" fmla="*/ 155 w 225"/>
                  <a:gd name="T93" fmla="*/ 105 h 175"/>
                  <a:gd name="T94" fmla="*/ 160 w 225"/>
                  <a:gd name="T95" fmla="*/ 96 h 175"/>
                  <a:gd name="T96" fmla="*/ 169 w 225"/>
                  <a:gd name="T97" fmla="*/ 90 h 175"/>
                  <a:gd name="T98" fmla="*/ 187 w 225"/>
                  <a:gd name="T99" fmla="*/ 87 h 175"/>
                  <a:gd name="T100" fmla="*/ 195 w 225"/>
                  <a:gd name="T101" fmla="*/ 72 h 175"/>
                  <a:gd name="T102" fmla="*/ 202 w 225"/>
                  <a:gd name="T103" fmla="*/ 72 h 175"/>
                  <a:gd name="T104" fmla="*/ 220 w 225"/>
                  <a:gd name="T105" fmla="*/ 60 h 175"/>
                  <a:gd name="T106" fmla="*/ 220 w 225"/>
                  <a:gd name="T107" fmla="*/ 47 h 175"/>
                  <a:gd name="T108" fmla="*/ 219 w 225"/>
                  <a:gd name="T109" fmla="*/ 40 h 175"/>
                  <a:gd name="T110" fmla="*/ 205 w 225"/>
                  <a:gd name="T111" fmla="*/ 46 h 175"/>
                  <a:gd name="T112" fmla="*/ 192 w 225"/>
                  <a:gd name="T113" fmla="*/ 44 h 175"/>
                  <a:gd name="T114" fmla="*/ 182 w 225"/>
                  <a:gd name="T115" fmla="*/ 37 h 175"/>
                  <a:gd name="T116" fmla="*/ 176 w 225"/>
                  <a:gd name="T117" fmla="*/ 38 h 175"/>
                  <a:gd name="T118" fmla="*/ 166 w 225"/>
                  <a:gd name="T119" fmla="*/ 31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5" h="175">
                    <a:moveTo>
                      <a:pt x="169" y="22"/>
                    </a:moveTo>
                    <a:lnTo>
                      <a:pt x="166" y="19"/>
                    </a:lnTo>
                    <a:lnTo>
                      <a:pt x="160" y="11"/>
                    </a:lnTo>
                    <a:lnTo>
                      <a:pt x="157" y="5"/>
                    </a:lnTo>
                    <a:lnTo>
                      <a:pt x="152" y="0"/>
                    </a:lnTo>
                    <a:lnTo>
                      <a:pt x="148" y="5"/>
                    </a:lnTo>
                    <a:lnTo>
                      <a:pt x="148" y="8"/>
                    </a:lnTo>
                    <a:lnTo>
                      <a:pt x="145" y="15"/>
                    </a:lnTo>
                    <a:lnTo>
                      <a:pt x="129" y="12"/>
                    </a:lnTo>
                    <a:lnTo>
                      <a:pt x="129" y="17"/>
                    </a:lnTo>
                    <a:lnTo>
                      <a:pt x="120" y="14"/>
                    </a:lnTo>
                    <a:lnTo>
                      <a:pt x="120" y="3"/>
                    </a:lnTo>
                    <a:lnTo>
                      <a:pt x="110" y="6"/>
                    </a:lnTo>
                    <a:lnTo>
                      <a:pt x="102" y="6"/>
                    </a:lnTo>
                    <a:lnTo>
                      <a:pt x="88" y="12"/>
                    </a:lnTo>
                    <a:lnTo>
                      <a:pt x="84" y="19"/>
                    </a:lnTo>
                    <a:lnTo>
                      <a:pt x="90" y="20"/>
                    </a:lnTo>
                    <a:lnTo>
                      <a:pt x="90" y="23"/>
                    </a:lnTo>
                    <a:lnTo>
                      <a:pt x="87" y="26"/>
                    </a:lnTo>
                    <a:lnTo>
                      <a:pt x="87" y="31"/>
                    </a:lnTo>
                    <a:lnTo>
                      <a:pt x="93" y="34"/>
                    </a:lnTo>
                    <a:lnTo>
                      <a:pt x="96" y="38"/>
                    </a:lnTo>
                    <a:lnTo>
                      <a:pt x="101" y="38"/>
                    </a:lnTo>
                    <a:lnTo>
                      <a:pt x="98" y="50"/>
                    </a:lnTo>
                    <a:lnTo>
                      <a:pt x="96" y="57"/>
                    </a:lnTo>
                    <a:lnTo>
                      <a:pt x="87" y="53"/>
                    </a:lnTo>
                    <a:lnTo>
                      <a:pt x="84" y="60"/>
                    </a:lnTo>
                    <a:lnTo>
                      <a:pt x="87" y="63"/>
                    </a:lnTo>
                    <a:lnTo>
                      <a:pt x="85" y="69"/>
                    </a:lnTo>
                    <a:lnTo>
                      <a:pt x="81" y="72"/>
                    </a:lnTo>
                    <a:lnTo>
                      <a:pt x="79" y="78"/>
                    </a:lnTo>
                    <a:lnTo>
                      <a:pt x="75" y="76"/>
                    </a:lnTo>
                    <a:lnTo>
                      <a:pt x="70" y="70"/>
                    </a:lnTo>
                    <a:lnTo>
                      <a:pt x="67" y="79"/>
                    </a:lnTo>
                    <a:lnTo>
                      <a:pt x="58" y="82"/>
                    </a:lnTo>
                    <a:lnTo>
                      <a:pt x="55" y="84"/>
                    </a:lnTo>
                    <a:lnTo>
                      <a:pt x="55" y="91"/>
                    </a:lnTo>
                    <a:lnTo>
                      <a:pt x="47" y="95"/>
                    </a:lnTo>
                    <a:lnTo>
                      <a:pt x="44" y="99"/>
                    </a:lnTo>
                    <a:lnTo>
                      <a:pt x="44" y="99"/>
                    </a:lnTo>
                    <a:lnTo>
                      <a:pt x="25" y="101"/>
                    </a:lnTo>
                    <a:lnTo>
                      <a:pt x="20" y="101"/>
                    </a:lnTo>
                    <a:lnTo>
                      <a:pt x="13" y="102"/>
                    </a:lnTo>
                    <a:lnTo>
                      <a:pt x="6" y="108"/>
                    </a:lnTo>
                    <a:lnTo>
                      <a:pt x="2" y="110"/>
                    </a:lnTo>
                    <a:lnTo>
                      <a:pt x="2" y="123"/>
                    </a:lnTo>
                    <a:lnTo>
                      <a:pt x="0" y="123"/>
                    </a:lnTo>
                    <a:lnTo>
                      <a:pt x="3" y="134"/>
                    </a:lnTo>
                    <a:lnTo>
                      <a:pt x="2" y="139"/>
                    </a:lnTo>
                    <a:lnTo>
                      <a:pt x="5" y="146"/>
                    </a:lnTo>
                    <a:lnTo>
                      <a:pt x="5" y="140"/>
                    </a:lnTo>
                    <a:lnTo>
                      <a:pt x="9" y="140"/>
                    </a:lnTo>
                    <a:lnTo>
                      <a:pt x="11" y="131"/>
                    </a:lnTo>
                    <a:lnTo>
                      <a:pt x="17" y="133"/>
                    </a:lnTo>
                    <a:lnTo>
                      <a:pt x="22" y="131"/>
                    </a:lnTo>
                    <a:lnTo>
                      <a:pt x="23" y="136"/>
                    </a:lnTo>
                    <a:lnTo>
                      <a:pt x="32" y="136"/>
                    </a:lnTo>
                    <a:lnTo>
                      <a:pt x="37" y="142"/>
                    </a:lnTo>
                    <a:lnTo>
                      <a:pt x="46" y="142"/>
                    </a:lnTo>
                    <a:lnTo>
                      <a:pt x="57" y="151"/>
                    </a:lnTo>
                    <a:lnTo>
                      <a:pt x="63" y="152"/>
                    </a:lnTo>
                    <a:lnTo>
                      <a:pt x="63" y="155"/>
                    </a:lnTo>
                    <a:lnTo>
                      <a:pt x="69" y="161"/>
                    </a:lnTo>
                    <a:lnTo>
                      <a:pt x="69" y="169"/>
                    </a:lnTo>
                    <a:lnTo>
                      <a:pt x="72" y="175"/>
                    </a:lnTo>
                    <a:lnTo>
                      <a:pt x="75" y="170"/>
                    </a:lnTo>
                    <a:lnTo>
                      <a:pt x="81" y="172"/>
                    </a:lnTo>
                    <a:lnTo>
                      <a:pt x="79" y="158"/>
                    </a:lnTo>
                    <a:lnTo>
                      <a:pt x="87" y="157"/>
                    </a:lnTo>
                    <a:lnTo>
                      <a:pt x="87" y="152"/>
                    </a:lnTo>
                    <a:lnTo>
                      <a:pt x="91" y="149"/>
                    </a:lnTo>
                    <a:lnTo>
                      <a:pt x="99" y="148"/>
                    </a:lnTo>
                    <a:lnTo>
                      <a:pt x="104" y="155"/>
                    </a:lnTo>
                    <a:lnTo>
                      <a:pt x="108" y="157"/>
                    </a:lnTo>
                    <a:lnTo>
                      <a:pt x="117" y="157"/>
                    </a:lnTo>
                    <a:lnTo>
                      <a:pt x="119" y="149"/>
                    </a:lnTo>
                    <a:lnTo>
                      <a:pt x="117" y="146"/>
                    </a:lnTo>
                    <a:lnTo>
                      <a:pt x="119" y="140"/>
                    </a:lnTo>
                    <a:lnTo>
                      <a:pt x="122" y="137"/>
                    </a:lnTo>
                    <a:lnTo>
                      <a:pt x="123" y="129"/>
                    </a:lnTo>
                    <a:lnTo>
                      <a:pt x="119" y="123"/>
                    </a:lnTo>
                    <a:lnTo>
                      <a:pt x="123" y="114"/>
                    </a:lnTo>
                    <a:lnTo>
                      <a:pt x="126" y="111"/>
                    </a:lnTo>
                    <a:lnTo>
                      <a:pt x="117" y="93"/>
                    </a:lnTo>
                    <a:lnTo>
                      <a:pt x="116" y="88"/>
                    </a:lnTo>
                    <a:lnTo>
                      <a:pt x="117" y="93"/>
                    </a:lnTo>
                    <a:lnTo>
                      <a:pt x="122" y="96"/>
                    </a:lnTo>
                    <a:lnTo>
                      <a:pt x="129" y="98"/>
                    </a:lnTo>
                    <a:lnTo>
                      <a:pt x="128" y="107"/>
                    </a:lnTo>
                    <a:lnTo>
                      <a:pt x="131" y="107"/>
                    </a:lnTo>
                    <a:lnTo>
                      <a:pt x="134" y="102"/>
                    </a:lnTo>
                    <a:lnTo>
                      <a:pt x="146" y="101"/>
                    </a:lnTo>
                    <a:lnTo>
                      <a:pt x="151" y="101"/>
                    </a:lnTo>
                    <a:lnTo>
                      <a:pt x="155" y="105"/>
                    </a:lnTo>
                    <a:lnTo>
                      <a:pt x="161" y="104"/>
                    </a:lnTo>
                    <a:lnTo>
                      <a:pt x="160" y="96"/>
                    </a:lnTo>
                    <a:lnTo>
                      <a:pt x="163" y="96"/>
                    </a:lnTo>
                    <a:lnTo>
                      <a:pt x="169" y="90"/>
                    </a:lnTo>
                    <a:lnTo>
                      <a:pt x="182" y="90"/>
                    </a:lnTo>
                    <a:lnTo>
                      <a:pt x="187" y="87"/>
                    </a:lnTo>
                    <a:lnTo>
                      <a:pt x="192" y="79"/>
                    </a:lnTo>
                    <a:lnTo>
                      <a:pt x="195" y="72"/>
                    </a:lnTo>
                    <a:lnTo>
                      <a:pt x="198" y="69"/>
                    </a:lnTo>
                    <a:lnTo>
                      <a:pt x="202" y="72"/>
                    </a:lnTo>
                    <a:lnTo>
                      <a:pt x="207" y="66"/>
                    </a:lnTo>
                    <a:lnTo>
                      <a:pt x="220" y="60"/>
                    </a:lnTo>
                    <a:lnTo>
                      <a:pt x="225" y="57"/>
                    </a:lnTo>
                    <a:lnTo>
                      <a:pt x="220" y="47"/>
                    </a:lnTo>
                    <a:lnTo>
                      <a:pt x="220" y="37"/>
                    </a:lnTo>
                    <a:lnTo>
                      <a:pt x="219" y="40"/>
                    </a:lnTo>
                    <a:lnTo>
                      <a:pt x="211" y="40"/>
                    </a:lnTo>
                    <a:lnTo>
                      <a:pt x="205" y="46"/>
                    </a:lnTo>
                    <a:lnTo>
                      <a:pt x="199" y="47"/>
                    </a:lnTo>
                    <a:lnTo>
                      <a:pt x="192" y="44"/>
                    </a:lnTo>
                    <a:lnTo>
                      <a:pt x="187" y="38"/>
                    </a:lnTo>
                    <a:lnTo>
                      <a:pt x="182" y="37"/>
                    </a:lnTo>
                    <a:lnTo>
                      <a:pt x="179" y="32"/>
                    </a:lnTo>
                    <a:lnTo>
                      <a:pt x="176" y="38"/>
                    </a:lnTo>
                    <a:lnTo>
                      <a:pt x="169" y="35"/>
                    </a:lnTo>
                    <a:lnTo>
                      <a:pt x="166" y="31"/>
                    </a:lnTo>
                    <a:lnTo>
                      <a:pt x="169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9" name="Freeform 3452">
                <a:extLst>
                  <a:ext uri="{FF2B5EF4-FFF2-40B4-BE49-F238E27FC236}">
                    <a16:creationId xmlns:a16="http://schemas.microsoft.com/office/drawing/2014/main" id="{02D969D9-307A-9961-48AF-BE8037C30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449"/>
                <a:ext cx="112" cy="88"/>
              </a:xfrm>
              <a:custGeom>
                <a:avLst/>
                <a:gdLst>
                  <a:gd name="T0" fmla="*/ 166 w 225"/>
                  <a:gd name="T1" fmla="*/ 31 h 175"/>
                  <a:gd name="T2" fmla="*/ 176 w 225"/>
                  <a:gd name="T3" fmla="*/ 38 h 175"/>
                  <a:gd name="T4" fmla="*/ 182 w 225"/>
                  <a:gd name="T5" fmla="*/ 37 h 175"/>
                  <a:gd name="T6" fmla="*/ 192 w 225"/>
                  <a:gd name="T7" fmla="*/ 44 h 175"/>
                  <a:gd name="T8" fmla="*/ 205 w 225"/>
                  <a:gd name="T9" fmla="*/ 46 h 175"/>
                  <a:gd name="T10" fmla="*/ 219 w 225"/>
                  <a:gd name="T11" fmla="*/ 40 h 175"/>
                  <a:gd name="T12" fmla="*/ 220 w 225"/>
                  <a:gd name="T13" fmla="*/ 47 h 175"/>
                  <a:gd name="T14" fmla="*/ 220 w 225"/>
                  <a:gd name="T15" fmla="*/ 60 h 175"/>
                  <a:gd name="T16" fmla="*/ 202 w 225"/>
                  <a:gd name="T17" fmla="*/ 72 h 175"/>
                  <a:gd name="T18" fmla="*/ 195 w 225"/>
                  <a:gd name="T19" fmla="*/ 72 h 175"/>
                  <a:gd name="T20" fmla="*/ 187 w 225"/>
                  <a:gd name="T21" fmla="*/ 87 h 175"/>
                  <a:gd name="T22" fmla="*/ 169 w 225"/>
                  <a:gd name="T23" fmla="*/ 90 h 175"/>
                  <a:gd name="T24" fmla="*/ 160 w 225"/>
                  <a:gd name="T25" fmla="*/ 96 h 175"/>
                  <a:gd name="T26" fmla="*/ 155 w 225"/>
                  <a:gd name="T27" fmla="*/ 105 h 175"/>
                  <a:gd name="T28" fmla="*/ 146 w 225"/>
                  <a:gd name="T29" fmla="*/ 101 h 175"/>
                  <a:gd name="T30" fmla="*/ 131 w 225"/>
                  <a:gd name="T31" fmla="*/ 107 h 175"/>
                  <a:gd name="T32" fmla="*/ 129 w 225"/>
                  <a:gd name="T33" fmla="*/ 98 h 175"/>
                  <a:gd name="T34" fmla="*/ 117 w 225"/>
                  <a:gd name="T35" fmla="*/ 93 h 175"/>
                  <a:gd name="T36" fmla="*/ 117 w 225"/>
                  <a:gd name="T37" fmla="*/ 93 h 175"/>
                  <a:gd name="T38" fmla="*/ 123 w 225"/>
                  <a:gd name="T39" fmla="*/ 114 h 175"/>
                  <a:gd name="T40" fmla="*/ 123 w 225"/>
                  <a:gd name="T41" fmla="*/ 129 h 175"/>
                  <a:gd name="T42" fmla="*/ 119 w 225"/>
                  <a:gd name="T43" fmla="*/ 140 h 175"/>
                  <a:gd name="T44" fmla="*/ 119 w 225"/>
                  <a:gd name="T45" fmla="*/ 149 h 175"/>
                  <a:gd name="T46" fmla="*/ 108 w 225"/>
                  <a:gd name="T47" fmla="*/ 157 h 175"/>
                  <a:gd name="T48" fmla="*/ 99 w 225"/>
                  <a:gd name="T49" fmla="*/ 148 h 175"/>
                  <a:gd name="T50" fmla="*/ 87 w 225"/>
                  <a:gd name="T51" fmla="*/ 152 h 175"/>
                  <a:gd name="T52" fmla="*/ 79 w 225"/>
                  <a:gd name="T53" fmla="*/ 158 h 175"/>
                  <a:gd name="T54" fmla="*/ 75 w 225"/>
                  <a:gd name="T55" fmla="*/ 170 h 175"/>
                  <a:gd name="T56" fmla="*/ 69 w 225"/>
                  <a:gd name="T57" fmla="*/ 169 h 175"/>
                  <a:gd name="T58" fmla="*/ 63 w 225"/>
                  <a:gd name="T59" fmla="*/ 155 h 175"/>
                  <a:gd name="T60" fmla="*/ 57 w 225"/>
                  <a:gd name="T61" fmla="*/ 151 h 175"/>
                  <a:gd name="T62" fmla="*/ 37 w 225"/>
                  <a:gd name="T63" fmla="*/ 142 h 175"/>
                  <a:gd name="T64" fmla="*/ 23 w 225"/>
                  <a:gd name="T65" fmla="*/ 136 h 175"/>
                  <a:gd name="T66" fmla="*/ 17 w 225"/>
                  <a:gd name="T67" fmla="*/ 133 h 175"/>
                  <a:gd name="T68" fmla="*/ 9 w 225"/>
                  <a:gd name="T69" fmla="*/ 140 h 175"/>
                  <a:gd name="T70" fmla="*/ 5 w 225"/>
                  <a:gd name="T71" fmla="*/ 146 h 175"/>
                  <a:gd name="T72" fmla="*/ 3 w 225"/>
                  <a:gd name="T73" fmla="*/ 134 h 175"/>
                  <a:gd name="T74" fmla="*/ 2 w 225"/>
                  <a:gd name="T75" fmla="*/ 123 h 175"/>
                  <a:gd name="T76" fmla="*/ 6 w 225"/>
                  <a:gd name="T77" fmla="*/ 108 h 175"/>
                  <a:gd name="T78" fmla="*/ 20 w 225"/>
                  <a:gd name="T79" fmla="*/ 101 h 175"/>
                  <a:gd name="T80" fmla="*/ 44 w 225"/>
                  <a:gd name="T81" fmla="*/ 99 h 175"/>
                  <a:gd name="T82" fmla="*/ 47 w 225"/>
                  <a:gd name="T83" fmla="*/ 95 h 175"/>
                  <a:gd name="T84" fmla="*/ 55 w 225"/>
                  <a:gd name="T85" fmla="*/ 84 h 175"/>
                  <a:gd name="T86" fmla="*/ 67 w 225"/>
                  <a:gd name="T87" fmla="*/ 79 h 175"/>
                  <a:gd name="T88" fmla="*/ 75 w 225"/>
                  <a:gd name="T89" fmla="*/ 76 h 175"/>
                  <a:gd name="T90" fmla="*/ 81 w 225"/>
                  <a:gd name="T91" fmla="*/ 72 h 175"/>
                  <a:gd name="T92" fmla="*/ 87 w 225"/>
                  <a:gd name="T93" fmla="*/ 63 h 175"/>
                  <a:gd name="T94" fmla="*/ 87 w 225"/>
                  <a:gd name="T95" fmla="*/ 53 h 175"/>
                  <a:gd name="T96" fmla="*/ 98 w 225"/>
                  <a:gd name="T97" fmla="*/ 50 h 175"/>
                  <a:gd name="T98" fmla="*/ 96 w 225"/>
                  <a:gd name="T99" fmla="*/ 38 h 175"/>
                  <a:gd name="T100" fmla="*/ 87 w 225"/>
                  <a:gd name="T101" fmla="*/ 31 h 175"/>
                  <a:gd name="T102" fmla="*/ 90 w 225"/>
                  <a:gd name="T103" fmla="*/ 23 h 175"/>
                  <a:gd name="T104" fmla="*/ 84 w 225"/>
                  <a:gd name="T105" fmla="*/ 19 h 175"/>
                  <a:gd name="T106" fmla="*/ 102 w 225"/>
                  <a:gd name="T107" fmla="*/ 6 h 175"/>
                  <a:gd name="T108" fmla="*/ 120 w 225"/>
                  <a:gd name="T109" fmla="*/ 3 h 175"/>
                  <a:gd name="T110" fmla="*/ 129 w 225"/>
                  <a:gd name="T111" fmla="*/ 17 h 175"/>
                  <a:gd name="T112" fmla="*/ 145 w 225"/>
                  <a:gd name="T113" fmla="*/ 15 h 175"/>
                  <a:gd name="T114" fmla="*/ 148 w 225"/>
                  <a:gd name="T115" fmla="*/ 5 h 175"/>
                  <a:gd name="T116" fmla="*/ 157 w 225"/>
                  <a:gd name="T117" fmla="*/ 5 h 175"/>
                  <a:gd name="T118" fmla="*/ 166 w 225"/>
                  <a:gd name="T119" fmla="*/ 19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5" h="175">
                    <a:moveTo>
                      <a:pt x="169" y="22"/>
                    </a:moveTo>
                    <a:lnTo>
                      <a:pt x="166" y="31"/>
                    </a:lnTo>
                    <a:lnTo>
                      <a:pt x="169" y="35"/>
                    </a:lnTo>
                    <a:lnTo>
                      <a:pt x="176" y="38"/>
                    </a:lnTo>
                    <a:lnTo>
                      <a:pt x="179" y="32"/>
                    </a:lnTo>
                    <a:lnTo>
                      <a:pt x="182" y="37"/>
                    </a:lnTo>
                    <a:lnTo>
                      <a:pt x="187" y="38"/>
                    </a:lnTo>
                    <a:lnTo>
                      <a:pt x="192" y="44"/>
                    </a:lnTo>
                    <a:lnTo>
                      <a:pt x="199" y="47"/>
                    </a:lnTo>
                    <a:lnTo>
                      <a:pt x="205" y="46"/>
                    </a:lnTo>
                    <a:lnTo>
                      <a:pt x="211" y="40"/>
                    </a:lnTo>
                    <a:lnTo>
                      <a:pt x="219" y="40"/>
                    </a:lnTo>
                    <a:lnTo>
                      <a:pt x="220" y="37"/>
                    </a:lnTo>
                    <a:lnTo>
                      <a:pt x="220" y="47"/>
                    </a:lnTo>
                    <a:lnTo>
                      <a:pt x="225" y="57"/>
                    </a:lnTo>
                    <a:lnTo>
                      <a:pt x="220" y="60"/>
                    </a:lnTo>
                    <a:lnTo>
                      <a:pt x="207" y="66"/>
                    </a:lnTo>
                    <a:lnTo>
                      <a:pt x="202" y="72"/>
                    </a:lnTo>
                    <a:lnTo>
                      <a:pt x="198" y="69"/>
                    </a:lnTo>
                    <a:lnTo>
                      <a:pt x="195" y="72"/>
                    </a:lnTo>
                    <a:lnTo>
                      <a:pt x="192" y="79"/>
                    </a:lnTo>
                    <a:lnTo>
                      <a:pt x="187" y="87"/>
                    </a:lnTo>
                    <a:lnTo>
                      <a:pt x="182" y="90"/>
                    </a:lnTo>
                    <a:lnTo>
                      <a:pt x="169" y="90"/>
                    </a:lnTo>
                    <a:lnTo>
                      <a:pt x="163" y="96"/>
                    </a:lnTo>
                    <a:lnTo>
                      <a:pt x="160" y="96"/>
                    </a:lnTo>
                    <a:lnTo>
                      <a:pt x="161" y="104"/>
                    </a:lnTo>
                    <a:lnTo>
                      <a:pt x="155" y="105"/>
                    </a:lnTo>
                    <a:lnTo>
                      <a:pt x="151" y="101"/>
                    </a:lnTo>
                    <a:lnTo>
                      <a:pt x="146" y="101"/>
                    </a:lnTo>
                    <a:lnTo>
                      <a:pt x="134" y="102"/>
                    </a:lnTo>
                    <a:lnTo>
                      <a:pt x="131" y="107"/>
                    </a:lnTo>
                    <a:lnTo>
                      <a:pt x="128" y="107"/>
                    </a:lnTo>
                    <a:lnTo>
                      <a:pt x="129" y="98"/>
                    </a:lnTo>
                    <a:lnTo>
                      <a:pt x="122" y="96"/>
                    </a:lnTo>
                    <a:lnTo>
                      <a:pt x="117" y="93"/>
                    </a:lnTo>
                    <a:lnTo>
                      <a:pt x="116" y="88"/>
                    </a:lnTo>
                    <a:lnTo>
                      <a:pt x="117" y="93"/>
                    </a:lnTo>
                    <a:lnTo>
                      <a:pt x="126" y="111"/>
                    </a:lnTo>
                    <a:lnTo>
                      <a:pt x="123" y="114"/>
                    </a:lnTo>
                    <a:lnTo>
                      <a:pt x="119" y="123"/>
                    </a:lnTo>
                    <a:lnTo>
                      <a:pt x="123" y="129"/>
                    </a:lnTo>
                    <a:lnTo>
                      <a:pt x="122" y="137"/>
                    </a:lnTo>
                    <a:lnTo>
                      <a:pt x="119" y="140"/>
                    </a:lnTo>
                    <a:lnTo>
                      <a:pt x="117" y="146"/>
                    </a:lnTo>
                    <a:lnTo>
                      <a:pt x="119" y="149"/>
                    </a:lnTo>
                    <a:lnTo>
                      <a:pt x="117" y="157"/>
                    </a:lnTo>
                    <a:lnTo>
                      <a:pt x="108" y="157"/>
                    </a:lnTo>
                    <a:lnTo>
                      <a:pt x="104" y="155"/>
                    </a:lnTo>
                    <a:lnTo>
                      <a:pt x="99" y="148"/>
                    </a:lnTo>
                    <a:lnTo>
                      <a:pt x="91" y="149"/>
                    </a:lnTo>
                    <a:lnTo>
                      <a:pt x="87" y="152"/>
                    </a:lnTo>
                    <a:lnTo>
                      <a:pt x="87" y="157"/>
                    </a:lnTo>
                    <a:lnTo>
                      <a:pt x="79" y="158"/>
                    </a:lnTo>
                    <a:lnTo>
                      <a:pt x="81" y="172"/>
                    </a:lnTo>
                    <a:lnTo>
                      <a:pt x="75" y="170"/>
                    </a:lnTo>
                    <a:lnTo>
                      <a:pt x="72" y="175"/>
                    </a:lnTo>
                    <a:lnTo>
                      <a:pt x="69" y="169"/>
                    </a:lnTo>
                    <a:lnTo>
                      <a:pt x="69" y="161"/>
                    </a:lnTo>
                    <a:lnTo>
                      <a:pt x="63" y="155"/>
                    </a:lnTo>
                    <a:lnTo>
                      <a:pt x="63" y="152"/>
                    </a:lnTo>
                    <a:lnTo>
                      <a:pt x="57" y="151"/>
                    </a:lnTo>
                    <a:lnTo>
                      <a:pt x="46" y="142"/>
                    </a:lnTo>
                    <a:lnTo>
                      <a:pt x="37" y="142"/>
                    </a:lnTo>
                    <a:lnTo>
                      <a:pt x="32" y="136"/>
                    </a:lnTo>
                    <a:lnTo>
                      <a:pt x="23" y="136"/>
                    </a:lnTo>
                    <a:lnTo>
                      <a:pt x="22" y="131"/>
                    </a:lnTo>
                    <a:lnTo>
                      <a:pt x="17" y="133"/>
                    </a:lnTo>
                    <a:lnTo>
                      <a:pt x="11" y="131"/>
                    </a:lnTo>
                    <a:lnTo>
                      <a:pt x="9" y="140"/>
                    </a:lnTo>
                    <a:lnTo>
                      <a:pt x="5" y="140"/>
                    </a:lnTo>
                    <a:lnTo>
                      <a:pt x="5" y="146"/>
                    </a:lnTo>
                    <a:lnTo>
                      <a:pt x="2" y="139"/>
                    </a:lnTo>
                    <a:lnTo>
                      <a:pt x="3" y="134"/>
                    </a:lnTo>
                    <a:lnTo>
                      <a:pt x="0" y="123"/>
                    </a:lnTo>
                    <a:lnTo>
                      <a:pt x="2" y="123"/>
                    </a:lnTo>
                    <a:lnTo>
                      <a:pt x="2" y="110"/>
                    </a:lnTo>
                    <a:lnTo>
                      <a:pt x="6" y="108"/>
                    </a:lnTo>
                    <a:lnTo>
                      <a:pt x="13" y="102"/>
                    </a:lnTo>
                    <a:lnTo>
                      <a:pt x="20" y="101"/>
                    </a:lnTo>
                    <a:lnTo>
                      <a:pt x="25" y="101"/>
                    </a:lnTo>
                    <a:lnTo>
                      <a:pt x="44" y="99"/>
                    </a:lnTo>
                    <a:lnTo>
                      <a:pt x="44" y="99"/>
                    </a:lnTo>
                    <a:lnTo>
                      <a:pt x="47" y="95"/>
                    </a:lnTo>
                    <a:lnTo>
                      <a:pt x="55" y="91"/>
                    </a:lnTo>
                    <a:lnTo>
                      <a:pt x="55" y="84"/>
                    </a:lnTo>
                    <a:lnTo>
                      <a:pt x="58" y="82"/>
                    </a:lnTo>
                    <a:lnTo>
                      <a:pt x="67" y="79"/>
                    </a:lnTo>
                    <a:lnTo>
                      <a:pt x="70" y="70"/>
                    </a:lnTo>
                    <a:lnTo>
                      <a:pt x="75" y="76"/>
                    </a:lnTo>
                    <a:lnTo>
                      <a:pt x="79" y="78"/>
                    </a:lnTo>
                    <a:lnTo>
                      <a:pt x="81" y="72"/>
                    </a:lnTo>
                    <a:lnTo>
                      <a:pt x="85" y="69"/>
                    </a:lnTo>
                    <a:lnTo>
                      <a:pt x="87" y="63"/>
                    </a:lnTo>
                    <a:lnTo>
                      <a:pt x="84" y="60"/>
                    </a:lnTo>
                    <a:lnTo>
                      <a:pt x="87" y="53"/>
                    </a:lnTo>
                    <a:lnTo>
                      <a:pt x="96" y="57"/>
                    </a:lnTo>
                    <a:lnTo>
                      <a:pt x="98" y="50"/>
                    </a:lnTo>
                    <a:lnTo>
                      <a:pt x="101" y="38"/>
                    </a:lnTo>
                    <a:lnTo>
                      <a:pt x="96" y="38"/>
                    </a:lnTo>
                    <a:lnTo>
                      <a:pt x="93" y="34"/>
                    </a:lnTo>
                    <a:lnTo>
                      <a:pt x="87" y="31"/>
                    </a:lnTo>
                    <a:lnTo>
                      <a:pt x="87" y="26"/>
                    </a:lnTo>
                    <a:lnTo>
                      <a:pt x="90" y="23"/>
                    </a:lnTo>
                    <a:lnTo>
                      <a:pt x="90" y="20"/>
                    </a:lnTo>
                    <a:lnTo>
                      <a:pt x="84" y="19"/>
                    </a:lnTo>
                    <a:lnTo>
                      <a:pt x="88" y="12"/>
                    </a:lnTo>
                    <a:lnTo>
                      <a:pt x="102" y="6"/>
                    </a:lnTo>
                    <a:lnTo>
                      <a:pt x="110" y="6"/>
                    </a:lnTo>
                    <a:lnTo>
                      <a:pt x="120" y="3"/>
                    </a:lnTo>
                    <a:lnTo>
                      <a:pt x="120" y="14"/>
                    </a:lnTo>
                    <a:lnTo>
                      <a:pt x="129" y="17"/>
                    </a:lnTo>
                    <a:lnTo>
                      <a:pt x="129" y="12"/>
                    </a:lnTo>
                    <a:lnTo>
                      <a:pt x="145" y="15"/>
                    </a:lnTo>
                    <a:lnTo>
                      <a:pt x="148" y="8"/>
                    </a:lnTo>
                    <a:lnTo>
                      <a:pt x="148" y="5"/>
                    </a:lnTo>
                    <a:lnTo>
                      <a:pt x="152" y="0"/>
                    </a:lnTo>
                    <a:lnTo>
                      <a:pt x="157" y="5"/>
                    </a:lnTo>
                    <a:lnTo>
                      <a:pt x="160" y="11"/>
                    </a:lnTo>
                    <a:lnTo>
                      <a:pt x="166" y="19"/>
                    </a:lnTo>
                    <a:lnTo>
                      <a:pt x="169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0" name="Freeform 3453">
                <a:extLst>
                  <a:ext uri="{FF2B5EF4-FFF2-40B4-BE49-F238E27FC236}">
                    <a16:creationId xmlns:a16="http://schemas.microsoft.com/office/drawing/2014/main" id="{520A15CF-1A23-605B-1353-0656AE263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449"/>
                <a:ext cx="112" cy="88"/>
              </a:xfrm>
              <a:custGeom>
                <a:avLst/>
                <a:gdLst>
                  <a:gd name="T0" fmla="*/ 166 w 225"/>
                  <a:gd name="T1" fmla="*/ 31 h 175"/>
                  <a:gd name="T2" fmla="*/ 176 w 225"/>
                  <a:gd name="T3" fmla="*/ 38 h 175"/>
                  <a:gd name="T4" fmla="*/ 182 w 225"/>
                  <a:gd name="T5" fmla="*/ 37 h 175"/>
                  <a:gd name="T6" fmla="*/ 192 w 225"/>
                  <a:gd name="T7" fmla="*/ 44 h 175"/>
                  <a:gd name="T8" fmla="*/ 205 w 225"/>
                  <a:gd name="T9" fmla="*/ 46 h 175"/>
                  <a:gd name="T10" fmla="*/ 219 w 225"/>
                  <a:gd name="T11" fmla="*/ 40 h 175"/>
                  <a:gd name="T12" fmla="*/ 220 w 225"/>
                  <a:gd name="T13" fmla="*/ 47 h 175"/>
                  <a:gd name="T14" fmla="*/ 220 w 225"/>
                  <a:gd name="T15" fmla="*/ 60 h 175"/>
                  <a:gd name="T16" fmla="*/ 202 w 225"/>
                  <a:gd name="T17" fmla="*/ 72 h 175"/>
                  <a:gd name="T18" fmla="*/ 195 w 225"/>
                  <a:gd name="T19" fmla="*/ 72 h 175"/>
                  <a:gd name="T20" fmla="*/ 187 w 225"/>
                  <a:gd name="T21" fmla="*/ 87 h 175"/>
                  <a:gd name="T22" fmla="*/ 169 w 225"/>
                  <a:gd name="T23" fmla="*/ 90 h 175"/>
                  <a:gd name="T24" fmla="*/ 160 w 225"/>
                  <a:gd name="T25" fmla="*/ 96 h 175"/>
                  <a:gd name="T26" fmla="*/ 155 w 225"/>
                  <a:gd name="T27" fmla="*/ 105 h 175"/>
                  <a:gd name="T28" fmla="*/ 146 w 225"/>
                  <a:gd name="T29" fmla="*/ 101 h 175"/>
                  <a:gd name="T30" fmla="*/ 131 w 225"/>
                  <a:gd name="T31" fmla="*/ 107 h 175"/>
                  <a:gd name="T32" fmla="*/ 129 w 225"/>
                  <a:gd name="T33" fmla="*/ 98 h 175"/>
                  <a:gd name="T34" fmla="*/ 117 w 225"/>
                  <a:gd name="T35" fmla="*/ 93 h 175"/>
                  <a:gd name="T36" fmla="*/ 117 w 225"/>
                  <a:gd name="T37" fmla="*/ 93 h 175"/>
                  <a:gd name="T38" fmla="*/ 123 w 225"/>
                  <a:gd name="T39" fmla="*/ 114 h 175"/>
                  <a:gd name="T40" fmla="*/ 123 w 225"/>
                  <a:gd name="T41" fmla="*/ 129 h 175"/>
                  <a:gd name="T42" fmla="*/ 119 w 225"/>
                  <a:gd name="T43" fmla="*/ 140 h 175"/>
                  <a:gd name="T44" fmla="*/ 119 w 225"/>
                  <a:gd name="T45" fmla="*/ 149 h 175"/>
                  <a:gd name="T46" fmla="*/ 108 w 225"/>
                  <a:gd name="T47" fmla="*/ 157 h 175"/>
                  <a:gd name="T48" fmla="*/ 99 w 225"/>
                  <a:gd name="T49" fmla="*/ 148 h 175"/>
                  <a:gd name="T50" fmla="*/ 87 w 225"/>
                  <a:gd name="T51" fmla="*/ 152 h 175"/>
                  <a:gd name="T52" fmla="*/ 79 w 225"/>
                  <a:gd name="T53" fmla="*/ 158 h 175"/>
                  <a:gd name="T54" fmla="*/ 75 w 225"/>
                  <a:gd name="T55" fmla="*/ 170 h 175"/>
                  <a:gd name="T56" fmla="*/ 69 w 225"/>
                  <a:gd name="T57" fmla="*/ 169 h 175"/>
                  <a:gd name="T58" fmla="*/ 63 w 225"/>
                  <a:gd name="T59" fmla="*/ 155 h 175"/>
                  <a:gd name="T60" fmla="*/ 57 w 225"/>
                  <a:gd name="T61" fmla="*/ 151 h 175"/>
                  <a:gd name="T62" fmla="*/ 37 w 225"/>
                  <a:gd name="T63" fmla="*/ 142 h 175"/>
                  <a:gd name="T64" fmla="*/ 23 w 225"/>
                  <a:gd name="T65" fmla="*/ 136 h 175"/>
                  <a:gd name="T66" fmla="*/ 17 w 225"/>
                  <a:gd name="T67" fmla="*/ 133 h 175"/>
                  <a:gd name="T68" fmla="*/ 9 w 225"/>
                  <a:gd name="T69" fmla="*/ 140 h 175"/>
                  <a:gd name="T70" fmla="*/ 5 w 225"/>
                  <a:gd name="T71" fmla="*/ 146 h 175"/>
                  <a:gd name="T72" fmla="*/ 3 w 225"/>
                  <a:gd name="T73" fmla="*/ 134 h 175"/>
                  <a:gd name="T74" fmla="*/ 2 w 225"/>
                  <a:gd name="T75" fmla="*/ 123 h 175"/>
                  <a:gd name="T76" fmla="*/ 6 w 225"/>
                  <a:gd name="T77" fmla="*/ 108 h 175"/>
                  <a:gd name="T78" fmla="*/ 20 w 225"/>
                  <a:gd name="T79" fmla="*/ 101 h 175"/>
                  <a:gd name="T80" fmla="*/ 44 w 225"/>
                  <a:gd name="T81" fmla="*/ 99 h 175"/>
                  <a:gd name="T82" fmla="*/ 47 w 225"/>
                  <a:gd name="T83" fmla="*/ 95 h 175"/>
                  <a:gd name="T84" fmla="*/ 55 w 225"/>
                  <a:gd name="T85" fmla="*/ 84 h 175"/>
                  <a:gd name="T86" fmla="*/ 67 w 225"/>
                  <a:gd name="T87" fmla="*/ 79 h 175"/>
                  <a:gd name="T88" fmla="*/ 75 w 225"/>
                  <a:gd name="T89" fmla="*/ 76 h 175"/>
                  <a:gd name="T90" fmla="*/ 81 w 225"/>
                  <a:gd name="T91" fmla="*/ 72 h 175"/>
                  <a:gd name="T92" fmla="*/ 87 w 225"/>
                  <a:gd name="T93" fmla="*/ 63 h 175"/>
                  <a:gd name="T94" fmla="*/ 87 w 225"/>
                  <a:gd name="T95" fmla="*/ 53 h 175"/>
                  <a:gd name="T96" fmla="*/ 98 w 225"/>
                  <a:gd name="T97" fmla="*/ 50 h 175"/>
                  <a:gd name="T98" fmla="*/ 96 w 225"/>
                  <a:gd name="T99" fmla="*/ 38 h 175"/>
                  <a:gd name="T100" fmla="*/ 87 w 225"/>
                  <a:gd name="T101" fmla="*/ 31 h 175"/>
                  <a:gd name="T102" fmla="*/ 90 w 225"/>
                  <a:gd name="T103" fmla="*/ 23 h 175"/>
                  <a:gd name="T104" fmla="*/ 84 w 225"/>
                  <a:gd name="T105" fmla="*/ 19 h 175"/>
                  <a:gd name="T106" fmla="*/ 102 w 225"/>
                  <a:gd name="T107" fmla="*/ 6 h 175"/>
                  <a:gd name="T108" fmla="*/ 120 w 225"/>
                  <a:gd name="T109" fmla="*/ 3 h 175"/>
                  <a:gd name="T110" fmla="*/ 129 w 225"/>
                  <a:gd name="T111" fmla="*/ 17 h 175"/>
                  <a:gd name="T112" fmla="*/ 145 w 225"/>
                  <a:gd name="T113" fmla="*/ 15 h 175"/>
                  <a:gd name="T114" fmla="*/ 148 w 225"/>
                  <a:gd name="T115" fmla="*/ 5 h 175"/>
                  <a:gd name="T116" fmla="*/ 157 w 225"/>
                  <a:gd name="T117" fmla="*/ 5 h 175"/>
                  <a:gd name="T118" fmla="*/ 166 w 225"/>
                  <a:gd name="T119" fmla="*/ 19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5" h="175">
                    <a:moveTo>
                      <a:pt x="169" y="22"/>
                    </a:moveTo>
                    <a:lnTo>
                      <a:pt x="166" y="31"/>
                    </a:lnTo>
                    <a:lnTo>
                      <a:pt x="169" y="35"/>
                    </a:lnTo>
                    <a:lnTo>
                      <a:pt x="176" y="38"/>
                    </a:lnTo>
                    <a:lnTo>
                      <a:pt x="179" y="32"/>
                    </a:lnTo>
                    <a:lnTo>
                      <a:pt x="182" y="37"/>
                    </a:lnTo>
                    <a:lnTo>
                      <a:pt x="187" y="38"/>
                    </a:lnTo>
                    <a:lnTo>
                      <a:pt x="192" y="44"/>
                    </a:lnTo>
                    <a:lnTo>
                      <a:pt x="199" y="47"/>
                    </a:lnTo>
                    <a:lnTo>
                      <a:pt x="205" y="46"/>
                    </a:lnTo>
                    <a:lnTo>
                      <a:pt x="211" y="40"/>
                    </a:lnTo>
                    <a:lnTo>
                      <a:pt x="219" y="40"/>
                    </a:lnTo>
                    <a:lnTo>
                      <a:pt x="220" y="37"/>
                    </a:lnTo>
                    <a:lnTo>
                      <a:pt x="220" y="47"/>
                    </a:lnTo>
                    <a:lnTo>
                      <a:pt x="225" y="57"/>
                    </a:lnTo>
                    <a:lnTo>
                      <a:pt x="220" y="60"/>
                    </a:lnTo>
                    <a:lnTo>
                      <a:pt x="207" y="66"/>
                    </a:lnTo>
                    <a:lnTo>
                      <a:pt x="202" y="72"/>
                    </a:lnTo>
                    <a:lnTo>
                      <a:pt x="198" y="69"/>
                    </a:lnTo>
                    <a:lnTo>
                      <a:pt x="195" y="72"/>
                    </a:lnTo>
                    <a:lnTo>
                      <a:pt x="192" y="79"/>
                    </a:lnTo>
                    <a:lnTo>
                      <a:pt x="187" y="87"/>
                    </a:lnTo>
                    <a:lnTo>
                      <a:pt x="182" y="90"/>
                    </a:lnTo>
                    <a:lnTo>
                      <a:pt x="169" y="90"/>
                    </a:lnTo>
                    <a:lnTo>
                      <a:pt x="163" y="96"/>
                    </a:lnTo>
                    <a:lnTo>
                      <a:pt x="160" y="96"/>
                    </a:lnTo>
                    <a:lnTo>
                      <a:pt x="161" y="104"/>
                    </a:lnTo>
                    <a:lnTo>
                      <a:pt x="155" y="105"/>
                    </a:lnTo>
                    <a:lnTo>
                      <a:pt x="151" y="101"/>
                    </a:lnTo>
                    <a:lnTo>
                      <a:pt x="146" y="101"/>
                    </a:lnTo>
                    <a:lnTo>
                      <a:pt x="134" y="102"/>
                    </a:lnTo>
                    <a:lnTo>
                      <a:pt x="131" y="107"/>
                    </a:lnTo>
                    <a:lnTo>
                      <a:pt x="128" y="107"/>
                    </a:lnTo>
                    <a:lnTo>
                      <a:pt x="129" y="98"/>
                    </a:lnTo>
                    <a:lnTo>
                      <a:pt x="122" y="96"/>
                    </a:lnTo>
                    <a:lnTo>
                      <a:pt x="117" y="93"/>
                    </a:lnTo>
                    <a:lnTo>
                      <a:pt x="116" y="88"/>
                    </a:lnTo>
                    <a:lnTo>
                      <a:pt x="117" y="93"/>
                    </a:lnTo>
                    <a:lnTo>
                      <a:pt x="126" y="111"/>
                    </a:lnTo>
                    <a:lnTo>
                      <a:pt x="123" y="114"/>
                    </a:lnTo>
                    <a:lnTo>
                      <a:pt x="119" y="123"/>
                    </a:lnTo>
                    <a:lnTo>
                      <a:pt x="123" y="129"/>
                    </a:lnTo>
                    <a:lnTo>
                      <a:pt x="122" y="137"/>
                    </a:lnTo>
                    <a:lnTo>
                      <a:pt x="119" y="140"/>
                    </a:lnTo>
                    <a:lnTo>
                      <a:pt x="117" y="146"/>
                    </a:lnTo>
                    <a:lnTo>
                      <a:pt x="119" y="149"/>
                    </a:lnTo>
                    <a:lnTo>
                      <a:pt x="117" y="157"/>
                    </a:lnTo>
                    <a:lnTo>
                      <a:pt x="108" y="157"/>
                    </a:lnTo>
                    <a:lnTo>
                      <a:pt x="104" y="155"/>
                    </a:lnTo>
                    <a:lnTo>
                      <a:pt x="99" y="148"/>
                    </a:lnTo>
                    <a:lnTo>
                      <a:pt x="91" y="149"/>
                    </a:lnTo>
                    <a:lnTo>
                      <a:pt x="87" y="152"/>
                    </a:lnTo>
                    <a:lnTo>
                      <a:pt x="87" y="157"/>
                    </a:lnTo>
                    <a:lnTo>
                      <a:pt x="79" y="158"/>
                    </a:lnTo>
                    <a:lnTo>
                      <a:pt x="81" y="172"/>
                    </a:lnTo>
                    <a:lnTo>
                      <a:pt x="75" y="170"/>
                    </a:lnTo>
                    <a:lnTo>
                      <a:pt x="72" y="175"/>
                    </a:lnTo>
                    <a:lnTo>
                      <a:pt x="69" y="169"/>
                    </a:lnTo>
                    <a:lnTo>
                      <a:pt x="69" y="161"/>
                    </a:lnTo>
                    <a:lnTo>
                      <a:pt x="63" y="155"/>
                    </a:lnTo>
                    <a:lnTo>
                      <a:pt x="63" y="152"/>
                    </a:lnTo>
                    <a:lnTo>
                      <a:pt x="57" y="151"/>
                    </a:lnTo>
                    <a:lnTo>
                      <a:pt x="46" y="142"/>
                    </a:lnTo>
                    <a:lnTo>
                      <a:pt x="37" y="142"/>
                    </a:lnTo>
                    <a:lnTo>
                      <a:pt x="32" y="136"/>
                    </a:lnTo>
                    <a:lnTo>
                      <a:pt x="23" y="136"/>
                    </a:lnTo>
                    <a:lnTo>
                      <a:pt x="22" y="131"/>
                    </a:lnTo>
                    <a:lnTo>
                      <a:pt x="17" y="133"/>
                    </a:lnTo>
                    <a:lnTo>
                      <a:pt x="11" y="131"/>
                    </a:lnTo>
                    <a:lnTo>
                      <a:pt x="9" y="140"/>
                    </a:lnTo>
                    <a:lnTo>
                      <a:pt x="5" y="140"/>
                    </a:lnTo>
                    <a:lnTo>
                      <a:pt x="5" y="146"/>
                    </a:lnTo>
                    <a:lnTo>
                      <a:pt x="2" y="139"/>
                    </a:lnTo>
                    <a:lnTo>
                      <a:pt x="3" y="134"/>
                    </a:lnTo>
                    <a:lnTo>
                      <a:pt x="0" y="123"/>
                    </a:lnTo>
                    <a:lnTo>
                      <a:pt x="2" y="123"/>
                    </a:lnTo>
                    <a:lnTo>
                      <a:pt x="2" y="110"/>
                    </a:lnTo>
                    <a:lnTo>
                      <a:pt x="6" y="108"/>
                    </a:lnTo>
                    <a:lnTo>
                      <a:pt x="13" y="102"/>
                    </a:lnTo>
                    <a:lnTo>
                      <a:pt x="20" y="101"/>
                    </a:lnTo>
                    <a:lnTo>
                      <a:pt x="25" y="101"/>
                    </a:lnTo>
                    <a:lnTo>
                      <a:pt x="44" y="99"/>
                    </a:lnTo>
                    <a:lnTo>
                      <a:pt x="44" y="99"/>
                    </a:lnTo>
                    <a:lnTo>
                      <a:pt x="47" y="95"/>
                    </a:lnTo>
                    <a:lnTo>
                      <a:pt x="55" y="91"/>
                    </a:lnTo>
                    <a:lnTo>
                      <a:pt x="55" y="84"/>
                    </a:lnTo>
                    <a:lnTo>
                      <a:pt x="58" y="82"/>
                    </a:lnTo>
                    <a:lnTo>
                      <a:pt x="67" y="79"/>
                    </a:lnTo>
                    <a:lnTo>
                      <a:pt x="70" y="70"/>
                    </a:lnTo>
                    <a:lnTo>
                      <a:pt x="75" y="76"/>
                    </a:lnTo>
                    <a:lnTo>
                      <a:pt x="79" y="78"/>
                    </a:lnTo>
                    <a:lnTo>
                      <a:pt x="81" y="72"/>
                    </a:lnTo>
                    <a:lnTo>
                      <a:pt x="85" y="69"/>
                    </a:lnTo>
                    <a:lnTo>
                      <a:pt x="87" y="63"/>
                    </a:lnTo>
                    <a:lnTo>
                      <a:pt x="84" y="60"/>
                    </a:lnTo>
                    <a:lnTo>
                      <a:pt x="87" y="53"/>
                    </a:lnTo>
                    <a:lnTo>
                      <a:pt x="96" y="57"/>
                    </a:lnTo>
                    <a:lnTo>
                      <a:pt x="98" y="50"/>
                    </a:lnTo>
                    <a:lnTo>
                      <a:pt x="101" y="38"/>
                    </a:lnTo>
                    <a:lnTo>
                      <a:pt x="96" y="38"/>
                    </a:lnTo>
                    <a:lnTo>
                      <a:pt x="93" y="34"/>
                    </a:lnTo>
                    <a:lnTo>
                      <a:pt x="87" y="31"/>
                    </a:lnTo>
                    <a:lnTo>
                      <a:pt x="87" y="26"/>
                    </a:lnTo>
                    <a:lnTo>
                      <a:pt x="90" y="23"/>
                    </a:lnTo>
                    <a:lnTo>
                      <a:pt x="90" y="20"/>
                    </a:lnTo>
                    <a:lnTo>
                      <a:pt x="84" y="19"/>
                    </a:lnTo>
                    <a:lnTo>
                      <a:pt x="88" y="12"/>
                    </a:lnTo>
                    <a:lnTo>
                      <a:pt x="102" y="6"/>
                    </a:lnTo>
                    <a:lnTo>
                      <a:pt x="110" y="6"/>
                    </a:lnTo>
                    <a:lnTo>
                      <a:pt x="120" y="3"/>
                    </a:lnTo>
                    <a:lnTo>
                      <a:pt x="120" y="14"/>
                    </a:lnTo>
                    <a:lnTo>
                      <a:pt x="129" y="17"/>
                    </a:lnTo>
                    <a:lnTo>
                      <a:pt x="129" y="12"/>
                    </a:lnTo>
                    <a:lnTo>
                      <a:pt x="145" y="15"/>
                    </a:lnTo>
                    <a:lnTo>
                      <a:pt x="148" y="8"/>
                    </a:lnTo>
                    <a:lnTo>
                      <a:pt x="148" y="5"/>
                    </a:lnTo>
                    <a:lnTo>
                      <a:pt x="152" y="0"/>
                    </a:lnTo>
                    <a:lnTo>
                      <a:pt x="157" y="5"/>
                    </a:lnTo>
                    <a:lnTo>
                      <a:pt x="160" y="11"/>
                    </a:lnTo>
                    <a:lnTo>
                      <a:pt x="166" y="19"/>
                    </a:lnTo>
                    <a:lnTo>
                      <a:pt x="169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1" name="Freeform 3454">
                <a:extLst>
                  <a:ext uri="{FF2B5EF4-FFF2-40B4-BE49-F238E27FC236}">
                    <a16:creationId xmlns:a16="http://schemas.microsoft.com/office/drawing/2014/main" id="{E38091AE-E713-8ABD-5723-B115CEE1A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555"/>
                <a:ext cx="39" cy="47"/>
              </a:xfrm>
              <a:custGeom>
                <a:avLst/>
                <a:gdLst>
                  <a:gd name="T0" fmla="*/ 41 w 78"/>
                  <a:gd name="T1" fmla="*/ 0 h 94"/>
                  <a:gd name="T2" fmla="*/ 37 w 78"/>
                  <a:gd name="T3" fmla="*/ 0 h 94"/>
                  <a:gd name="T4" fmla="*/ 34 w 78"/>
                  <a:gd name="T5" fmla="*/ 4 h 94"/>
                  <a:gd name="T6" fmla="*/ 31 w 78"/>
                  <a:gd name="T7" fmla="*/ 12 h 94"/>
                  <a:gd name="T8" fmla="*/ 23 w 78"/>
                  <a:gd name="T9" fmla="*/ 10 h 94"/>
                  <a:gd name="T10" fmla="*/ 17 w 78"/>
                  <a:gd name="T11" fmla="*/ 1 h 94"/>
                  <a:gd name="T12" fmla="*/ 12 w 78"/>
                  <a:gd name="T13" fmla="*/ 4 h 94"/>
                  <a:gd name="T14" fmla="*/ 12 w 78"/>
                  <a:gd name="T15" fmla="*/ 6 h 94"/>
                  <a:gd name="T16" fmla="*/ 8 w 78"/>
                  <a:gd name="T17" fmla="*/ 15 h 94"/>
                  <a:gd name="T18" fmla="*/ 17 w 78"/>
                  <a:gd name="T19" fmla="*/ 22 h 94"/>
                  <a:gd name="T20" fmla="*/ 17 w 78"/>
                  <a:gd name="T21" fmla="*/ 27 h 94"/>
                  <a:gd name="T22" fmla="*/ 8 w 78"/>
                  <a:gd name="T23" fmla="*/ 30 h 94"/>
                  <a:gd name="T24" fmla="*/ 0 w 78"/>
                  <a:gd name="T25" fmla="*/ 33 h 94"/>
                  <a:gd name="T26" fmla="*/ 0 w 78"/>
                  <a:gd name="T27" fmla="*/ 39 h 94"/>
                  <a:gd name="T28" fmla="*/ 3 w 78"/>
                  <a:gd name="T29" fmla="*/ 54 h 94"/>
                  <a:gd name="T30" fmla="*/ 12 w 78"/>
                  <a:gd name="T31" fmla="*/ 54 h 94"/>
                  <a:gd name="T32" fmla="*/ 14 w 78"/>
                  <a:gd name="T33" fmla="*/ 57 h 94"/>
                  <a:gd name="T34" fmla="*/ 25 w 78"/>
                  <a:gd name="T35" fmla="*/ 68 h 94"/>
                  <a:gd name="T36" fmla="*/ 28 w 78"/>
                  <a:gd name="T37" fmla="*/ 72 h 94"/>
                  <a:gd name="T38" fmla="*/ 26 w 78"/>
                  <a:gd name="T39" fmla="*/ 79 h 94"/>
                  <a:gd name="T40" fmla="*/ 29 w 78"/>
                  <a:gd name="T41" fmla="*/ 82 h 94"/>
                  <a:gd name="T42" fmla="*/ 29 w 78"/>
                  <a:gd name="T43" fmla="*/ 91 h 94"/>
                  <a:gd name="T44" fmla="*/ 32 w 78"/>
                  <a:gd name="T45" fmla="*/ 94 h 94"/>
                  <a:gd name="T46" fmla="*/ 37 w 78"/>
                  <a:gd name="T47" fmla="*/ 91 h 94"/>
                  <a:gd name="T48" fmla="*/ 38 w 78"/>
                  <a:gd name="T49" fmla="*/ 79 h 94"/>
                  <a:gd name="T50" fmla="*/ 47 w 78"/>
                  <a:gd name="T51" fmla="*/ 76 h 94"/>
                  <a:gd name="T52" fmla="*/ 53 w 78"/>
                  <a:gd name="T53" fmla="*/ 82 h 94"/>
                  <a:gd name="T54" fmla="*/ 61 w 78"/>
                  <a:gd name="T55" fmla="*/ 83 h 94"/>
                  <a:gd name="T56" fmla="*/ 63 w 78"/>
                  <a:gd name="T57" fmla="*/ 88 h 94"/>
                  <a:gd name="T58" fmla="*/ 70 w 78"/>
                  <a:gd name="T59" fmla="*/ 85 h 94"/>
                  <a:gd name="T60" fmla="*/ 75 w 78"/>
                  <a:gd name="T61" fmla="*/ 80 h 94"/>
                  <a:gd name="T62" fmla="*/ 78 w 78"/>
                  <a:gd name="T63" fmla="*/ 74 h 94"/>
                  <a:gd name="T64" fmla="*/ 78 w 78"/>
                  <a:gd name="T65" fmla="*/ 63 h 94"/>
                  <a:gd name="T66" fmla="*/ 72 w 78"/>
                  <a:gd name="T67" fmla="*/ 54 h 94"/>
                  <a:gd name="T68" fmla="*/ 67 w 78"/>
                  <a:gd name="T69" fmla="*/ 54 h 94"/>
                  <a:gd name="T70" fmla="*/ 66 w 78"/>
                  <a:gd name="T71" fmla="*/ 60 h 94"/>
                  <a:gd name="T72" fmla="*/ 61 w 78"/>
                  <a:gd name="T73" fmla="*/ 56 h 94"/>
                  <a:gd name="T74" fmla="*/ 64 w 78"/>
                  <a:gd name="T75" fmla="*/ 50 h 94"/>
                  <a:gd name="T76" fmla="*/ 61 w 78"/>
                  <a:gd name="T77" fmla="*/ 47 h 94"/>
                  <a:gd name="T78" fmla="*/ 56 w 78"/>
                  <a:gd name="T79" fmla="*/ 50 h 94"/>
                  <a:gd name="T80" fmla="*/ 56 w 78"/>
                  <a:gd name="T81" fmla="*/ 57 h 94"/>
                  <a:gd name="T82" fmla="*/ 53 w 78"/>
                  <a:gd name="T83" fmla="*/ 63 h 94"/>
                  <a:gd name="T84" fmla="*/ 46 w 78"/>
                  <a:gd name="T85" fmla="*/ 59 h 94"/>
                  <a:gd name="T86" fmla="*/ 43 w 78"/>
                  <a:gd name="T87" fmla="*/ 60 h 94"/>
                  <a:gd name="T88" fmla="*/ 35 w 78"/>
                  <a:gd name="T89" fmla="*/ 44 h 94"/>
                  <a:gd name="T90" fmla="*/ 34 w 78"/>
                  <a:gd name="T91" fmla="*/ 34 h 94"/>
                  <a:gd name="T92" fmla="*/ 38 w 78"/>
                  <a:gd name="T93" fmla="*/ 30 h 94"/>
                  <a:gd name="T94" fmla="*/ 44 w 78"/>
                  <a:gd name="T95" fmla="*/ 33 h 94"/>
                  <a:gd name="T96" fmla="*/ 49 w 78"/>
                  <a:gd name="T97" fmla="*/ 31 h 94"/>
                  <a:gd name="T98" fmla="*/ 58 w 78"/>
                  <a:gd name="T99" fmla="*/ 31 h 94"/>
                  <a:gd name="T100" fmla="*/ 61 w 78"/>
                  <a:gd name="T101" fmla="*/ 21 h 94"/>
                  <a:gd name="T102" fmla="*/ 58 w 78"/>
                  <a:gd name="T103" fmla="*/ 12 h 94"/>
                  <a:gd name="T104" fmla="*/ 59 w 78"/>
                  <a:gd name="T105" fmla="*/ 7 h 94"/>
                  <a:gd name="T106" fmla="*/ 56 w 78"/>
                  <a:gd name="T107" fmla="*/ 1 h 94"/>
                  <a:gd name="T108" fmla="*/ 50 w 78"/>
                  <a:gd name="T109" fmla="*/ 3 h 94"/>
                  <a:gd name="T110" fmla="*/ 41 w 78"/>
                  <a:gd name="T111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8" h="94">
                    <a:moveTo>
                      <a:pt x="41" y="0"/>
                    </a:moveTo>
                    <a:lnTo>
                      <a:pt x="37" y="0"/>
                    </a:lnTo>
                    <a:lnTo>
                      <a:pt x="34" y="4"/>
                    </a:lnTo>
                    <a:lnTo>
                      <a:pt x="31" y="12"/>
                    </a:lnTo>
                    <a:lnTo>
                      <a:pt x="23" y="10"/>
                    </a:lnTo>
                    <a:lnTo>
                      <a:pt x="17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8" y="15"/>
                    </a:lnTo>
                    <a:lnTo>
                      <a:pt x="17" y="22"/>
                    </a:lnTo>
                    <a:lnTo>
                      <a:pt x="17" y="27"/>
                    </a:lnTo>
                    <a:lnTo>
                      <a:pt x="8" y="30"/>
                    </a:lnTo>
                    <a:lnTo>
                      <a:pt x="0" y="3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12" y="54"/>
                    </a:lnTo>
                    <a:lnTo>
                      <a:pt x="14" y="57"/>
                    </a:lnTo>
                    <a:lnTo>
                      <a:pt x="25" y="68"/>
                    </a:lnTo>
                    <a:lnTo>
                      <a:pt x="28" y="72"/>
                    </a:lnTo>
                    <a:lnTo>
                      <a:pt x="26" y="79"/>
                    </a:lnTo>
                    <a:lnTo>
                      <a:pt x="29" y="82"/>
                    </a:lnTo>
                    <a:lnTo>
                      <a:pt x="29" y="91"/>
                    </a:lnTo>
                    <a:lnTo>
                      <a:pt x="32" y="94"/>
                    </a:lnTo>
                    <a:lnTo>
                      <a:pt x="37" y="91"/>
                    </a:lnTo>
                    <a:lnTo>
                      <a:pt x="38" y="79"/>
                    </a:lnTo>
                    <a:lnTo>
                      <a:pt x="47" y="76"/>
                    </a:lnTo>
                    <a:lnTo>
                      <a:pt x="53" y="82"/>
                    </a:lnTo>
                    <a:lnTo>
                      <a:pt x="61" y="83"/>
                    </a:lnTo>
                    <a:lnTo>
                      <a:pt x="63" y="88"/>
                    </a:lnTo>
                    <a:lnTo>
                      <a:pt x="70" y="85"/>
                    </a:lnTo>
                    <a:lnTo>
                      <a:pt x="75" y="80"/>
                    </a:lnTo>
                    <a:lnTo>
                      <a:pt x="78" y="74"/>
                    </a:lnTo>
                    <a:lnTo>
                      <a:pt x="78" y="63"/>
                    </a:lnTo>
                    <a:lnTo>
                      <a:pt x="72" y="54"/>
                    </a:lnTo>
                    <a:lnTo>
                      <a:pt x="67" y="54"/>
                    </a:lnTo>
                    <a:lnTo>
                      <a:pt x="66" y="60"/>
                    </a:lnTo>
                    <a:lnTo>
                      <a:pt x="61" y="56"/>
                    </a:lnTo>
                    <a:lnTo>
                      <a:pt x="64" y="50"/>
                    </a:lnTo>
                    <a:lnTo>
                      <a:pt x="61" y="47"/>
                    </a:lnTo>
                    <a:lnTo>
                      <a:pt x="56" y="50"/>
                    </a:lnTo>
                    <a:lnTo>
                      <a:pt x="56" y="57"/>
                    </a:lnTo>
                    <a:lnTo>
                      <a:pt x="53" y="63"/>
                    </a:lnTo>
                    <a:lnTo>
                      <a:pt x="46" y="59"/>
                    </a:lnTo>
                    <a:lnTo>
                      <a:pt x="43" y="60"/>
                    </a:lnTo>
                    <a:lnTo>
                      <a:pt x="35" y="44"/>
                    </a:lnTo>
                    <a:lnTo>
                      <a:pt x="34" y="34"/>
                    </a:lnTo>
                    <a:lnTo>
                      <a:pt x="38" y="30"/>
                    </a:lnTo>
                    <a:lnTo>
                      <a:pt x="44" y="33"/>
                    </a:lnTo>
                    <a:lnTo>
                      <a:pt x="49" y="31"/>
                    </a:lnTo>
                    <a:lnTo>
                      <a:pt x="58" y="31"/>
                    </a:lnTo>
                    <a:lnTo>
                      <a:pt x="61" y="21"/>
                    </a:lnTo>
                    <a:lnTo>
                      <a:pt x="58" y="12"/>
                    </a:lnTo>
                    <a:lnTo>
                      <a:pt x="59" y="7"/>
                    </a:lnTo>
                    <a:lnTo>
                      <a:pt x="56" y="1"/>
                    </a:lnTo>
                    <a:lnTo>
                      <a:pt x="50" y="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2" name="Freeform 3455">
                <a:extLst>
                  <a:ext uri="{FF2B5EF4-FFF2-40B4-BE49-F238E27FC236}">
                    <a16:creationId xmlns:a16="http://schemas.microsoft.com/office/drawing/2014/main" id="{33A32989-DD92-6032-5BC4-ECB6C3EF5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555"/>
                <a:ext cx="39" cy="47"/>
              </a:xfrm>
              <a:custGeom>
                <a:avLst/>
                <a:gdLst>
                  <a:gd name="T0" fmla="*/ 41 w 78"/>
                  <a:gd name="T1" fmla="*/ 0 h 94"/>
                  <a:gd name="T2" fmla="*/ 50 w 78"/>
                  <a:gd name="T3" fmla="*/ 3 h 94"/>
                  <a:gd name="T4" fmla="*/ 56 w 78"/>
                  <a:gd name="T5" fmla="*/ 1 h 94"/>
                  <a:gd name="T6" fmla="*/ 59 w 78"/>
                  <a:gd name="T7" fmla="*/ 7 h 94"/>
                  <a:gd name="T8" fmla="*/ 58 w 78"/>
                  <a:gd name="T9" fmla="*/ 12 h 94"/>
                  <a:gd name="T10" fmla="*/ 61 w 78"/>
                  <a:gd name="T11" fmla="*/ 21 h 94"/>
                  <a:gd name="T12" fmla="*/ 58 w 78"/>
                  <a:gd name="T13" fmla="*/ 31 h 94"/>
                  <a:gd name="T14" fmla="*/ 49 w 78"/>
                  <a:gd name="T15" fmla="*/ 31 h 94"/>
                  <a:gd name="T16" fmla="*/ 44 w 78"/>
                  <a:gd name="T17" fmla="*/ 33 h 94"/>
                  <a:gd name="T18" fmla="*/ 38 w 78"/>
                  <a:gd name="T19" fmla="*/ 30 h 94"/>
                  <a:gd name="T20" fmla="*/ 34 w 78"/>
                  <a:gd name="T21" fmla="*/ 34 h 94"/>
                  <a:gd name="T22" fmla="*/ 35 w 78"/>
                  <a:gd name="T23" fmla="*/ 44 h 94"/>
                  <a:gd name="T24" fmla="*/ 43 w 78"/>
                  <a:gd name="T25" fmla="*/ 60 h 94"/>
                  <a:gd name="T26" fmla="*/ 46 w 78"/>
                  <a:gd name="T27" fmla="*/ 59 h 94"/>
                  <a:gd name="T28" fmla="*/ 53 w 78"/>
                  <a:gd name="T29" fmla="*/ 63 h 94"/>
                  <a:gd name="T30" fmla="*/ 56 w 78"/>
                  <a:gd name="T31" fmla="*/ 57 h 94"/>
                  <a:gd name="T32" fmla="*/ 56 w 78"/>
                  <a:gd name="T33" fmla="*/ 50 h 94"/>
                  <a:gd name="T34" fmla="*/ 61 w 78"/>
                  <a:gd name="T35" fmla="*/ 47 h 94"/>
                  <a:gd name="T36" fmla="*/ 64 w 78"/>
                  <a:gd name="T37" fmla="*/ 50 h 94"/>
                  <a:gd name="T38" fmla="*/ 61 w 78"/>
                  <a:gd name="T39" fmla="*/ 56 h 94"/>
                  <a:gd name="T40" fmla="*/ 66 w 78"/>
                  <a:gd name="T41" fmla="*/ 60 h 94"/>
                  <a:gd name="T42" fmla="*/ 67 w 78"/>
                  <a:gd name="T43" fmla="*/ 54 h 94"/>
                  <a:gd name="T44" fmla="*/ 72 w 78"/>
                  <a:gd name="T45" fmla="*/ 54 h 94"/>
                  <a:gd name="T46" fmla="*/ 78 w 78"/>
                  <a:gd name="T47" fmla="*/ 63 h 94"/>
                  <a:gd name="T48" fmla="*/ 78 w 78"/>
                  <a:gd name="T49" fmla="*/ 74 h 94"/>
                  <a:gd name="T50" fmla="*/ 75 w 78"/>
                  <a:gd name="T51" fmla="*/ 80 h 94"/>
                  <a:gd name="T52" fmla="*/ 70 w 78"/>
                  <a:gd name="T53" fmla="*/ 85 h 94"/>
                  <a:gd name="T54" fmla="*/ 63 w 78"/>
                  <a:gd name="T55" fmla="*/ 88 h 94"/>
                  <a:gd name="T56" fmla="*/ 61 w 78"/>
                  <a:gd name="T57" fmla="*/ 83 h 94"/>
                  <a:gd name="T58" fmla="*/ 53 w 78"/>
                  <a:gd name="T59" fmla="*/ 82 h 94"/>
                  <a:gd name="T60" fmla="*/ 47 w 78"/>
                  <a:gd name="T61" fmla="*/ 76 h 94"/>
                  <a:gd name="T62" fmla="*/ 38 w 78"/>
                  <a:gd name="T63" fmla="*/ 79 h 94"/>
                  <a:gd name="T64" fmla="*/ 37 w 78"/>
                  <a:gd name="T65" fmla="*/ 91 h 94"/>
                  <a:gd name="T66" fmla="*/ 32 w 78"/>
                  <a:gd name="T67" fmla="*/ 94 h 94"/>
                  <a:gd name="T68" fmla="*/ 29 w 78"/>
                  <a:gd name="T69" fmla="*/ 91 h 94"/>
                  <a:gd name="T70" fmla="*/ 29 w 78"/>
                  <a:gd name="T71" fmla="*/ 82 h 94"/>
                  <a:gd name="T72" fmla="*/ 26 w 78"/>
                  <a:gd name="T73" fmla="*/ 79 h 94"/>
                  <a:gd name="T74" fmla="*/ 28 w 78"/>
                  <a:gd name="T75" fmla="*/ 72 h 94"/>
                  <a:gd name="T76" fmla="*/ 25 w 78"/>
                  <a:gd name="T77" fmla="*/ 68 h 94"/>
                  <a:gd name="T78" fmla="*/ 14 w 78"/>
                  <a:gd name="T79" fmla="*/ 57 h 94"/>
                  <a:gd name="T80" fmla="*/ 12 w 78"/>
                  <a:gd name="T81" fmla="*/ 54 h 94"/>
                  <a:gd name="T82" fmla="*/ 3 w 78"/>
                  <a:gd name="T83" fmla="*/ 54 h 94"/>
                  <a:gd name="T84" fmla="*/ 0 w 78"/>
                  <a:gd name="T85" fmla="*/ 39 h 94"/>
                  <a:gd name="T86" fmla="*/ 0 w 78"/>
                  <a:gd name="T87" fmla="*/ 33 h 94"/>
                  <a:gd name="T88" fmla="*/ 8 w 78"/>
                  <a:gd name="T89" fmla="*/ 30 h 94"/>
                  <a:gd name="T90" fmla="*/ 17 w 78"/>
                  <a:gd name="T91" fmla="*/ 27 h 94"/>
                  <a:gd name="T92" fmla="*/ 17 w 78"/>
                  <a:gd name="T93" fmla="*/ 22 h 94"/>
                  <a:gd name="T94" fmla="*/ 8 w 78"/>
                  <a:gd name="T95" fmla="*/ 15 h 94"/>
                  <a:gd name="T96" fmla="*/ 12 w 78"/>
                  <a:gd name="T97" fmla="*/ 6 h 94"/>
                  <a:gd name="T98" fmla="*/ 12 w 78"/>
                  <a:gd name="T99" fmla="*/ 4 h 94"/>
                  <a:gd name="T100" fmla="*/ 17 w 78"/>
                  <a:gd name="T101" fmla="*/ 1 h 94"/>
                  <a:gd name="T102" fmla="*/ 23 w 78"/>
                  <a:gd name="T103" fmla="*/ 10 h 94"/>
                  <a:gd name="T104" fmla="*/ 31 w 78"/>
                  <a:gd name="T105" fmla="*/ 12 h 94"/>
                  <a:gd name="T106" fmla="*/ 34 w 78"/>
                  <a:gd name="T107" fmla="*/ 4 h 94"/>
                  <a:gd name="T108" fmla="*/ 37 w 78"/>
                  <a:gd name="T109" fmla="*/ 0 h 94"/>
                  <a:gd name="T110" fmla="*/ 41 w 78"/>
                  <a:gd name="T111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8" h="94">
                    <a:moveTo>
                      <a:pt x="41" y="0"/>
                    </a:moveTo>
                    <a:lnTo>
                      <a:pt x="50" y="3"/>
                    </a:lnTo>
                    <a:lnTo>
                      <a:pt x="56" y="1"/>
                    </a:lnTo>
                    <a:lnTo>
                      <a:pt x="59" y="7"/>
                    </a:lnTo>
                    <a:lnTo>
                      <a:pt x="58" y="12"/>
                    </a:lnTo>
                    <a:lnTo>
                      <a:pt x="61" y="21"/>
                    </a:lnTo>
                    <a:lnTo>
                      <a:pt x="58" y="31"/>
                    </a:lnTo>
                    <a:lnTo>
                      <a:pt x="49" y="31"/>
                    </a:lnTo>
                    <a:lnTo>
                      <a:pt x="44" y="33"/>
                    </a:lnTo>
                    <a:lnTo>
                      <a:pt x="38" y="30"/>
                    </a:lnTo>
                    <a:lnTo>
                      <a:pt x="34" y="34"/>
                    </a:lnTo>
                    <a:lnTo>
                      <a:pt x="35" y="44"/>
                    </a:lnTo>
                    <a:lnTo>
                      <a:pt x="43" y="60"/>
                    </a:lnTo>
                    <a:lnTo>
                      <a:pt x="46" y="59"/>
                    </a:lnTo>
                    <a:lnTo>
                      <a:pt x="53" y="63"/>
                    </a:lnTo>
                    <a:lnTo>
                      <a:pt x="56" y="57"/>
                    </a:lnTo>
                    <a:lnTo>
                      <a:pt x="56" y="50"/>
                    </a:lnTo>
                    <a:lnTo>
                      <a:pt x="61" y="47"/>
                    </a:lnTo>
                    <a:lnTo>
                      <a:pt x="64" y="50"/>
                    </a:lnTo>
                    <a:lnTo>
                      <a:pt x="61" y="56"/>
                    </a:lnTo>
                    <a:lnTo>
                      <a:pt x="66" y="60"/>
                    </a:lnTo>
                    <a:lnTo>
                      <a:pt x="67" y="54"/>
                    </a:lnTo>
                    <a:lnTo>
                      <a:pt x="72" y="54"/>
                    </a:lnTo>
                    <a:lnTo>
                      <a:pt x="78" y="63"/>
                    </a:lnTo>
                    <a:lnTo>
                      <a:pt x="78" y="74"/>
                    </a:lnTo>
                    <a:lnTo>
                      <a:pt x="75" y="80"/>
                    </a:lnTo>
                    <a:lnTo>
                      <a:pt x="70" y="85"/>
                    </a:lnTo>
                    <a:lnTo>
                      <a:pt x="63" y="88"/>
                    </a:lnTo>
                    <a:lnTo>
                      <a:pt x="61" y="83"/>
                    </a:lnTo>
                    <a:lnTo>
                      <a:pt x="53" y="82"/>
                    </a:lnTo>
                    <a:lnTo>
                      <a:pt x="47" y="76"/>
                    </a:lnTo>
                    <a:lnTo>
                      <a:pt x="38" y="79"/>
                    </a:lnTo>
                    <a:lnTo>
                      <a:pt x="37" y="91"/>
                    </a:lnTo>
                    <a:lnTo>
                      <a:pt x="32" y="94"/>
                    </a:lnTo>
                    <a:lnTo>
                      <a:pt x="29" y="91"/>
                    </a:lnTo>
                    <a:lnTo>
                      <a:pt x="29" y="82"/>
                    </a:lnTo>
                    <a:lnTo>
                      <a:pt x="26" y="79"/>
                    </a:lnTo>
                    <a:lnTo>
                      <a:pt x="28" y="72"/>
                    </a:lnTo>
                    <a:lnTo>
                      <a:pt x="25" y="68"/>
                    </a:lnTo>
                    <a:lnTo>
                      <a:pt x="14" y="57"/>
                    </a:lnTo>
                    <a:lnTo>
                      <a:pt x="12" y="54"/>
                    </a:lnTo>
                    <a:lnTo>
                      <a:pt x="3" y="54"/>
                    </a:lnTo>
                    <a:lnTo>
                      <a:pt x="0" y="39"/>
                    </a:lnTo>
                    <a:lnTo>
                      <a:pt x="0" y="33"/>
                    </a:lnTo>
                    <a:lnTo>
                      <a:pt x="8" y="30"/>
                    </a:lnTo>
                    <a:lnTo>
                      <a:pt x="17" y="27"/>
                    </a:lnTo>
                    <a:lnTo>
                      <a:pt x="17" y="22"/>
                    </a:lnTo>
                    <a:lnTo>
                      <a:pt x="8" y="15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7" y="1"/>
                    </a:lnTo>
                    <a:lnTo>
                      <a:pt x="23" y="10"/>
                    </a:lnTo>
                    <a:lnTo>
                      <a:pt x="31" y="12"/>
                    </a:lnTo>
                    <a:lnTo>
                      <a:pt x="34" y="4"/>
                    </a:lnTo>
                    <a:lnTo>
                      <a:pt x="37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3" name="Freeform 3456">
                <a:extLst>
                  <a:ext uri="{FF2B5EF4-FFF2-40B4-BE49-F238E27FC236}">
                    <a16:creationId xmlns:a16="http://schemas.microsoft.com/office/drawing/2014/main" id="{BF02D571-22A9-821F-9F47-D67BC746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555"/>
                <a:ext cx="39" cy="47"/>
              </a:xfrm>
              <a:custGeom>
                <a:avLst/>
                <a:gdLst>
                  <a:gd name="T0" fmla="*/ 41 w 78"/>
                  <a:gd name="T1" fmla="*/ 0 h 94"/>
                  <a:gd name="T2" fmla="*/ 50 w 78"/>
                  <a:gd name="T3" fmla="*/ 3 h 94"/>
                  <a:gd name="T4" fmla="*/ 56 w 78"/>
                  <a:gd name="T5" fmla="*/ 1 h 94"/>
                  <a:gd name="T6" fmla="*/ 59 w 78"/>
                  <a:gd name="T7" fmla="*/ 7 h 94"/>
                  <a:gd name="T8" fmla="*/ 58 w 78"/>
                  <a:gd name="T9" fmla="*/ 12 h 94"/>
                  <a:gd name="T10" fmla="*/ 61 w 78"/>
                  <a:gd name="T11" fmla="*/ 21 h 94"/>
                  <a:gd name="T12" fmla="*/ 58 w 78"/>
                  <a:gd name="T13" fmla="*/ 31 h 94"/>
                  <a:gd name="T14" fmla="*/ 49 w 78"/>
                  <a:gd name="T15" fmla="*/ 31 h 94"/>
                  <a:gd name="T16" fmla="*/ 44 w 78"/>
                  <a:gd name="T17" fmla="*/ 33 h 94"/>
                  <a:gd name="T18" fmla="*/ 38 w 78"/>
                  <a:gd name="T19" fmla="*/ 30 h 94"/>
                  <a:gd name="T20" fmla="*/ 34 w 78"/>
                  <a:gd name="T21" fmla="*/ 34 h 94"/>
                  <a:gd name="T22" fmla="*/ 35 w 78"/>
                  <a:gd name="T23" fmla="*/ 44 h 94"/>
                  <a:gd name="T24" fmla="*/ 43 w 78"/>
                  <a:gd name="T25" fmla="*/ 60 h 94"/>
                  <a:gd name="T26" fmla="*/ 46 w 78"/>
                  <a:gd name="T27" fmla="*/ 59 h 94"/>
                  <a:gd name="T28" fmla="*/ 53 w 78"/>
                  <a:gd name="T29" fmla="*/ 63 h 94"/>
                  <a:gd name="T30" fmla="*/ 56 w 78"/>
                  <a:gd name="T31" fmla="*/ 57 h 94"/>
                  <a:gd name="T32" fmla="*/ 56 w 78"/>
                  <a:gd name="T33" fmla="*/ 50 h 94"/>
                  <a:gd name="T34" fmla="*/ 61 w 78"/>
                  <a:gd name="T35" fmla="*/ 47 h 94"/>
                  <a:gd name="T36" fmla="*/ 64 w 78"/>
                  <a:gd name="T37" fmla="*/ 50 h 94"/>
                  <a:gd name="T38" fmla="*/ 61 w 78"/>
                  <a:gd name="T39" fmla="*/ 56 h 94"/>
                  <a:gd name="T40" fmla="*/ 66 w 78"/>
                  <a:gd name="T41" fmla="*/ 60 h 94"/>
                  <a:gd name="T42" fmla="*/ 67 w 78"/>
                  <a:gd name="T43" fmla="*/ 54 h 94"/>
                  <a:gd name="T44" fmla="*/ 72 w 78"/>
                  <a:gd name="T45" fmla="*/ 54 h 94"/>
                  <a:gd name="T46" fmla="*/ 78 w 78"/>
                  <a:gd name="T47" fmla="*/ 63 h 94"/>
                  <a:gd name="T48" fmla="*/ 78 w 78"/>
                  <a:gd name="T49" fmla="*/ 74 h 94"/>
                  <a:gd name="T50" fmla="*/ 75 w 78"/>
                  <a:gd name="T51" fmla="*/ 80 h 94"/>
                  <a:gd name="T52" fmla="*/ 70 w 78"/>
                  <a:gd name="T53" fmla="*/ 85 h 94"/>
                  <a:gd name="T54" fmla="*/ 63 w 78"/>
                  <a:gd name="T55" fmla="*/ 88 h 94"/>
                  <a:gd name="T56" fmla="*/ 61 w 78"/>
                  <a:gd name="T57" fmla="*/ 83 h 94"/>
                  <a:gd name="T58" fmla="*/ 53 w 78"/>
                  <a:gd name="T59" fmla="*/ 82 h 94"/>
                  <a:gd name="T60" fmla="*/ 47 w 78"/>
                  <a:gd name="T61" fmla="*/ 76 h 94"/>
                  <a:gd name="T62" fmla="*/ 38 w 78"/>
                  <a:gd name="T63" fmla="*/ 79 h 94"/>
                  <a:gd name="T64" fmla="*/ 37 w 78"/>
                  <a:gd name="T65" fmla="*/ 91 h 94"/>
                  <a:gd name="T66" fmla="*/ 32 w 78"/>
                  <a:gd name="T67" fmla="*/ 94 h 94"/>
                  <a:gd name="T68" fmla="*/ 29 w 78"/>
                  <a:gd name="T69" fmla="*/ 91 h 94"/>
                  <a:gd name="T70" fmla="*/ 29 w 78"/>
                  <a:gd name="T71" fmla="*/ 82 h 94"/>
                  <a:gd name="T72" fmla="*/ 26 w 78"/>
                  <a:gd name="T73" fmla="*/ 79 h 94"/>
                  <a:gd name="T74" fmla="*/ 28 w 78"/>
                  <a:gd name="T75" fmla="*/ 72 h 94"/>
                  <a:gd name="T76" fmla="*/ 25 w 78"/>
                  <a:gd name="T77" fmla="*/ 68 h 94"/>
                  <a:gd name="T78" fmla="*/ 14 w 78"/>
                  <a:gd name="T79" fmla="*/ 57 h 94"/>
                  <a:gd name="T80" fmla="*/ 12 w 78"/>
                  <a:gd name="T81" fmla="*/ 54 h 94"/>
                  <a:gd name="T82" fmla="*/ 3 w 78"/>
                  <a:gd name="T83" fmla="*/ 54 h 94"/>
                  <a:gd name="T84" fmla="*/ 0 w 78"/>
                  <a:gd name="T85" fmla="*/ 39 h 94"/>
                  <a:gd name="T86" fmla="*/ 0 w 78"/>
                  <a:gd name="T87" fmla="*/ 33 h 94"/>
                  <a:gd name="T88" fmla="*/ 8 w 78"/>
                  <a:gd name="T89" fmla="*/ 30 h 94"/>
                  <a:gd name="T90" fmla="*/ 17 w 78"/>
                  <a:gd name="T91" fmla="*/ 27 h 94"/>
                  <a:gd name="T92" fmla="*/ 17 w 78"/>
                  <a:gd name="T93" fmla="*/ 22 h 94"/>
                  <a:gd name="T94" fmla="*/ 8 w 78"/>
                  <a:gd name="T95" fmla="*/ 15 h 94"/>
                  <a:gd name="T96" fmla="*/ 12 w 78"/>
                  <a:gd name="T97" fmla="*/ 6 h 94"/>
                  <a:gd name="T98" fmla="*/ 12 w 78"/>
                  <a:gd name="T99" fmla="*/ 4 h 94"/>
                  <a:gd name="T100" fmla="*/ 17 w 78"/>
                  <a:gd name="T101" fmla="*/ 1 h 94"/>
                  <a:gd name="T102" fmla="*/ 23 w 78"/>
                  <a:gd name="T103" fmla="*/ 10 h 94"/>
                  <a:gd name="T104" fmla="*/ 31 w 78"/>
                  <a:gd name="T105" fmla="*/ 12 h 94"/>
                  <a:gd name="T106" fmla="*/ 34 w 78"/>
                  <a:gd name="T107" fmla="*/ 4 h 94"/>
                  <a:gd name="T108" fmla="*/ 37 w 78"/>
                  <a:gd name="T109" fmla="*/ 0 h 94"/>
                  <a:gd name="T110" fmla="*/ 41 w 78"/>
                  <a:gd name="T111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8" h="94">
                    <a:moveTo>
                      <a:pt x="41" y="0"/>
                    </a:moveTo>
                    <a:lnTo>
                      <a:pt x="50" y="3"/>
                    </a:lnTo>
                    <a:lnTo>
                      <a:pt x="56" y="1"/>
                    </a:lnTo>
                    <a:lnTo>
                      <a:pt x="59" y="7"/>
                    </a:lnTo>
                    <a:lnTo>
                      <a:pt x="58" y="12"/>
                    </a:lnTo>
                    <a:lnTo>
                      <a:pt x="61" y="21"/>
                    </a:lnTo>
                    <a:lnTo>
                      <a:pt x="58" y="31"/>
                    </a:lnTo>
                    <a:lnTo>
                      <a:pt x="49" y="31"/>
                    </a:lnTo>
                    <a:lnTo>
                      <a:pt x="44" y="33"/>
                    </a:lnTo>
                    <a:lnTo>
                      <a:pt x="38" y="30"/>
                    </a:lnTo>
                    <a:lnTo>
                      <a:pt x="34" y="34"/>
                    </a:lnTo>
                    <a:lnTo>
                      <a:pt x="35" y="44"/>
                    </a:lnTo>
                    <a:lnTo>
                      <a:pt x="43" y="60"/>
                    </a:lnTo>
                    <a:lnTo>
                      <a:pt x="46" y="59"/>
                    </a:lnTo>
                    <a:lnTo>
                      <a:pt x="53" y="63"/>
                    </a:lnTo>
                    <a:lnTo>
                      <a:pt x="56" y="57"/>
                    </a:lnTo>
                    <a:lnTo>
                      <a:pt x="56" y="50"/>
                    </a:lnTo>
                    <a:lnTo>
                      <a:pt x="61" y="47"/>
                    </a:lnTo>
                    <a:lnTo>
                      <a:pt x="64" y="50"/>
                    </a:lnTo>
                    <a:lnTo>
                      <a:pt x="61" y="56"/>
                    </a:lnTo>
                    <a:lnTo>
                      <a:pt x="66" y="60"/>
                    </a:lnTo>
                    <a:lnTo>
                      <a:pt x="67" y="54"/>
                    </a:lnTo>
                    <a:lnTo>
                      <a:pt x="72" y="54"/>
                    </a:lnTo>
                    <a:lnTo>
                      <a:pt x="78" y="63"/>
                    </a:lnTo>
                    <a:lnTo>
                      <a:pt x="78" y="74"/>
                    </a:lnTo>
                    <a:lnTo>
                      <a:pt x="75" y="80"/>
                    </a:lnTo>
                    <a:lnTo>
                      <a:pt x="70" y="85"/>
                    </a:lnTo>
                    <a:lnTo>
                      <a:pt x="63" y="88"/>
                    </a:lnTo>
                    <a:lnTo>
                      <a:pt x="61" y="83"/>
                    </a:lnTo>
                    <a:lnTo>
                      <a:pt x="53" y="82"/>
                    </a:lnTo>
                    <a:lnTo>
                      <a:pt x="47" y="76"/>
                    </a:lnTo>
                    <a:lnTo>
                      <a:pt x="38" y="79"/>
                    </a:lnTo>
                    <a:lnTo>
                      <a:pt x="37" y="91"/>
                    </a:lnTo>
                    <a:lnTo>
                      <a:pt x="32" y="94"/>
                    </a:lnTo>
                    <a:lnTo>
                      <a:pt x="29" y="91"/>
                    </a:lnTo>
                    <a:lnTo>
                      <a:pt x="29" y="82"/>
                    </a:lnTo>
                    <a:lnTo>
                      <a:pt x="26" y="79"/>
                    </a:lnTo>
                    <a:lnTo>
                      <a:pt x="28" y="72"/>
                    </a:lnTo>
                    <a:lnTo>
                      <a:pt x="25" y="68"/>
                    </a:lnTo>
                    <a:lnTo>
                      <a:pt x="14" y="57"/>
                    </a:lnTo>
                    <a:lnTo>
                      <a:pt x="12" y="54"/>
                    </a:lnTo>
                    <a:lnTo>
                      <a:pt x="3" y="54"/>
                    </a:lnTo>
                    <a:lnTo>
                      <a:pt x="0" y="39"/>
                    </a:lnTo>
                    <a:lnTo>
                      <a:pt x="0" y="33"/>
                    </a:lnTo>
                    <a:lnTo>
                      <a:pt x="8" y="30"/>
                    </a:lnTo>
                    <a:lnTo>
                      <a:pt x="17" y="27"/>
                    </a:lnTo>
                    <a:lnTo>
                      <a:pt x="17" y="22"/>
                    </a:lnTo>
                    <a:lnTo>
                      <a:pt x="8" y="15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7" y="1"/>
                    </a:lnTo>
                    <a:lnTo>
                      <a:pt x="23" y="10"/>
                    </a:lnTo>
                    <a:lnTo>
                      <a:pt x="31" y="12"/>
                    </a:lnTo>
                    <a:lnTo>
                      <a:pt x="34" y="4"/>
                    </a:lnTo>
                    <a:lnTo>
                      <a:pt x="37" y="0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4" name="Freeform 3457">
                <a:extLst>
                  <a:ext uri="{FF2B5EF4-FFF2-40B4-BE49-F238E27FC236}">
                    <a16:creationId xmlns:a16="http://schemas.microsoft.com/office/drawing/2014/main" id="{765FFBED-B304-C88F-E217-6E59BBCCD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514"/>
                <a:ext cx="82" cy="105"/>
              </a:xfrm>
              <a:custGeom>
                <a:avLst/>
                <a:gdLst>
                  <a:gd name="T0" fmla="*/ 111 w 166"/>
                  <a:gd name="T1" fmla="*/ 2 h 208"/>
                  <a:gd name="T2" fmla="*/ 103 w 166"/>
                  <a:gd name="T3" fmla="*/ 9 h 208"/>
                  <a:gd name="T4" fmla="*/ 99 w 166"/>
                  <a:gd name="T5" fmla="*/ 15 h 208"/>
                  <a:gd name="T6" fmla="*/ 79 w 166"/>
                  <a:gd name="T7" fmla="*/ 26 h 208"/>
                  <a:gd name="T8" fmla="*/ 64 w 166"/>
                  <a:gd name="T9" fmla="*/ 39 h 208"/>
                  <a:gd name="T10" fmla="*/ 69 w 166"/>
                  <a:gd name="T11" fmla="*/ 49 h 208"/>
                  <a:gd name="T12" fmla="*/ 59 w 166"/>
                  <a:gd name="T13" fmla="*/ 56 h 208"/>
                  <a:gd name="T14" fmla="*/ 50 w 166"/>
                  <a:gd name="T15" fmla="*/ 59 h 208"/>
                  <a:gd name="T16" fmla="*/ 34 w 166"/>
                  <a:gd name="T17" fmla="*/ 65 h 208"/>
                  <a:gd name="T18" fmla="*/ 19 w 166"/>
                  <a:gd name="T19" fmla="*/ 82 h 208"/>
                  <a:gd name="T20" fmla="*/ 8 w 166"/>
                  <a:gd name="T21" fmla="*/ 71 h 208"/>
                  <a:gd name="T22" fmla="*/ 3 w 166"/>
                  <a:gd name="T23" fmla="*/ 77 h 208"/>
                  <a:gd name="T24" fmla="*/ 11 w 166"/>
                  <a:gd name="T25" fmla="*/ 88 h 208"/>
                  <a:gd name="T26" fmla="*/ 19 w 166"/>
                  <a:gd name="T27" fmla="*/ 105 h 208"/>
                  <a:gd name="T28" fmla="*/ 14 w 166"/>
                  <a:gd name="T29" fmla="*/ 126 h 208"/>
                  <a:gd name="T30" fmla="*/ 23 w 166"/>
                  <a:gd name="T31" fmla="*/ 135 h 208"/>
                  <a:gd name="T32" fmla="*/ 22 w 166"/>
                  <a:gd name="T33" fmla="*/ 147 h 208"/>
                  <a:gd name="T34" fmla="*/ 26 w 166"/>
                  <a:gd name="T35" fmla="*/ 157 h 208"/>
                  <a:gd name="T36" fmla="*/ 26 w 166"/>
                  <a:gd name="T37" fmla="*/ 163 h 208"/>
                  <a:gd name="T38" fmla="*/ 35 w 166"/>
                  <a:gd name="T39" fmla="*/ 164 h 208"/>
                  <a:gd name="T40" fmla="*/ 43 w 166"/>
                  <a:gd name="T41" fmla="*/ 178 h 208"/>
                  <a:gd name="T42" fmla="*/ 37 w 166"/>
                  <a:gd name="T43" fmla="*/ 195 h 208"/>
                  <a:gd name="T44" fmla="*/ 43 w 166"/>
                  <a:gd name="T45" fmla="*/ 205 h 208"/>
                  <a:gd name="T46" fmla="*/ 66 w 166"/>
                  <a:gd name="T47" fmla="*/ 196 h 208"/>
                  <a:gd name="T48" fmla="*/ 82 w 166"/>
                  <a:gd name="T49" fmla="*/ 195 h 208"/>
                  <a:gd name="T50" fmla="*/ 91 w 166"/>
                  <a:gd name="T51" fmla="*/ 195 h 208"/>
                  <a:gd name="T52" fmla="*/ 102 w 166"/>
                  <a:gd name="T53" fmla="*/ 208 h 208"/>
                  <a:gd name="T54" fmla="*/ 119 w 166"/>
                  <a:gd name="T55" fmla="*/ 193 h 208"/>
                  <a:gd name="T56" fmla="*/ 129 w 166"/>
                  <a:gd name="T57" fmla="*/ 184 h 208"/>
                  <a:gd name="T58" fmla="*/ 113 w 166"/>
                  <a:gd name="T59" fmla="*/ 166 h 208"/>
                  <a:gd name="T60" fmla="*/ 100 w 166"/>
                  <a:gd name="T61" fmla="*/ 157 h 208"/>
                  <a:gd name="T62" fmla="*/ 93 w 166"/>
                  <a:gd name="T63" fmla="*/ 150 h 208"/>
                  <a:gd name="T64" fmla="*/ 102 w 166"/>
                  <a:gd name="T65" fmla="*/ 147 h 208"/>
                  <a:gd name="T66" fmla="*/ 107 w 166"/>
                  <a:gd name="T67" fmla="*/ 134 h 208"/>
                  <a:gd name="T68" fmla="*/ 119 w 166"/>
                  <a:gd name="T69" fmla="*/ 138 h 208"/>
                  <a:gd name="T70" fmla="*/ 117 w 166"/>
                  <a:gd name="T71" fmla="*/ 125 h 208"/>
                  <a:gd name="T72" fmla="*/ 122 w 166"/>
                  <a:gd name="T73" fmla="*/ 112 h 208"/>
                  <a:gd name="T74" fmla="*/ 129 w 166"/>
                  <a:gd name="T75" fmla="*/ 103 h 208"/>
                  <a:gd name="T76" fmla="*/ 140 w 166"/>
                  <a:gd name="T77" fmla="*/ 99 h 208"/>
                  <a:gd name="T78" fmla="*/ 149 w 166"/>
                  <a:gd name="T79" fmla="*/ 90 h 208"/>
                  <a:gd name="T80" fmla="*/ 152 w 166"/>
                  <a:gd name="T81" fmla="*/ 76 h 208"/>
                  <a:gd name="T82" fmla="*/ 160 w 166"/>
                  <a:gd name="T83" fmla="*/ 65 h 208"/>
                  <a:gd name="T84" fmla="*/ 161 w 166"/>
                  <a:gd name="T85" fmla="*/ 49 h 208"/>
                  <a:gd name="T86" fmla="*/ 163 w 166"/>
                  <a:gd name="T87" fmla="*/ 38 h 208"/>
                  <a:gd name="T88" fmla="*/ 157 w 166"/>
                  <a:gd name="T89" fmla="*/ 24 h 208"/>
                  <a:gd name="T90" fmla="*/ 151 w 166"/>
                  <a:gd name="T91" fmla="*/ 20 h 208"/>
                  <a:gd name="T92" fmla="*/ 131 w 166"/>
                  <a:gd name="T93" fmla="*/ 11 h 208"/>
                  <a:gd name="T94" fmla="*/ 117 w 166"/>
                  <a:gd name="T95" fmla="*/ 5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6" h="208">
                    <a:moveTo>
                      <a:pt x="116" y="0"/>
                    </a:moveTo>
                    <a:lnTo>
                      <a:pt x="111" y="2"/>
                    </a:lnTo>
                    <a:lnTo>
                      <a:pt x="105" y="0"/>
                    </a:lnTo>
                    <a:lnTo>
                      <a:pt x="103" y="9"/>
                    </a:lnTo>
                    <a:lnTo>
                      <a:pt x="99" y="9"/>
                    </a:lnTo>
                    <a:lnTo>
                      <a:pt x="99" y="15"/>
                    </a:lnTo>
                    <a:lnTo>
                      <a:pt x="96" y="8"/>
                    </a:lnTo>
                    <a:lnTo>
                      <a:pt x="79" y="26"/>
                    </a:lnTo>
                    <a:lnTo>
                      <a:pt x="72" y="30"/>
                    </a:lnTo>
                    <a:lnTo>
                      <a:pt x="64" y="39"/>
                    </a:lnTo>
                    <a:lnTo>
                      <a:pt x="69" y="44"/>
                    </a:lnTo>
                    <a:lnTo>
                      <a:pt x="69" y="49"/>
                    </a:lnTo>
                    <a:lnTo>
                      <a:pt x="69" y="55"/>
                    </a:lnTo>
                    <a:lnTo>
                      <a:pt x="59" y="56"/>
                    </a:lnTo>
                    <a:lnTo>
                      <a:pt x="53" y="50"/>
                    </a:lnTo>
                    <a:lnTo>
                      <a:pt x="50" y="59"/>
                    </a:lnTo>
                    <a:lnTo>
                      <a:pt x="43" y="61"/>
                    </a:lnTo>
                    <a:lnTo>
                      <a:pt x="34" y="65"/>
                    </a:lnTo>
                    <a:lnTo>
                      <a:pt x="31" y="67"/>
                    </a:lnTo>
                    <a:lnTo>
                      <a:pt x="19" y="82"/>
                    </a:lnTo>
                    <a:lnTo>
                      <a:pt x="17" y="74"/>
                    </a:lnTo>
                    <a:lnTo>
                      <a:pt x="8" y="71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" y="84"/>
                    </a:lnTo>
                    <a:lnTo>
                      <a:pt x="11" y="88"/>
                    </a:lnTo>
                    <a:lnTo>
                      <a:pt x="14" y="99"/>
                    </a:lnTo>
                    <a:lnTo>
                      <a:pt x="19" y="105"/>
                    </a:lnTo>
                    <a:lnTo>
                      <a:pt x="20" y="115"/>
                    </a:lnTo>
                    <a:lnTo>
                      <a:pt x="14" y="126"/>
                    </a:lnTo>
                    <a:lnTo>
                      <a:pt x="22" y="129"/>
                    </a:lnTo>
                    <a:lnTo>
                      <a:pt x="23" y="135"/>
                    </a:lnTo>
                    <a:lnTo>
                      <a:pt x="22" y="144"/>
                    </a:lnTo>
                    <a:lnTo>
                      <a:pt x="22" y="147"/>
                    </a:lnTo>
                    <a:lnTo>
                      <a:pt x="20" y="153"/>
                    </a:lnTo>
                    <a:lnTo>
                      <a:pt x="26" y="157"/>
                    </a:lnTo>
                    <a:lnTo>
                      <a:pt x="23" y="161"/>
                    </a:lnTo>
                    <a:lnTo>
                      <a:pt x="26" y="163"/>
                    </a:lnTo>
                    <a:lnTo>
                      <a:pt x="32" y="161"/>
                    </a:lnTo>
                    <a:lnTo>
                      <a:pt x="35" y="164"/>
                    </a:lnTo>
                    <a:lnTo>
                      <a:pt x="40" y="167"/>
                    </a:lnTo>
                    <a:lnTo>
                      <a:pt x="43" y="178"/>
                    </a:lnTo>
                    <a:lnTo>
                      <a:pt x="43" y="187"/>
                    </a:lnTo>
                    <a:lnTo>
                      <a:pt x="37" y="195"/>
                    </a:lnTo>
                    <a:lnTo>
                      <a:pt x="41" y="198"/>
                    </a:lnTo>
                    <a:lnTo>
                      <a:pt x="43" y="205"/>
                    </a:lnTo>
                    <a:lnTo>
                      <a:pt x="53" y="204"/>
                    </a:lnTo>
                    <a:lnTo>
                      <a:pt x="66" y="196"/>
                    </a:lnTo>
                    <a:lnTo>
                      <a:pt x="78" y="196"/>
                    </a:lnTo>
                    <a:lnTo>
                      <a:pt x="82" y="195"/>
                    </a:lnTo>
                    <a:lnTo>
                      <a:pt x="82" y="190"/>
                    </a:lnTo>
                    <a:lnTo>
                      <a:pt x="91" y="195"/>
                    </a:lnTo>
                    <a:lnTo>
                      <a:pt x="94" y="204"/>
                    </a:lnTo>
                    <a:lnTo>
                      <a:pt x="102" y="208"/>
                    </a:lnTo>
                    <a:lnTo>
                      <a:pt x="117" y="201"/>
                    </a:lnTo>
                    <a:lnTo>
                      <a:pt x="119" y="193"/>
                    </a:lnTo>
                    <a:lnTo>
                      <a:pt x="131" y="191"/>
                    </a:lnTo>
                    <a:lnTo>
                      <a:pt x="129" y="184"/>
                    </a:lnTo>
                    <a:lnTo>
                      <a:pt x="119" y="178"/>
                    </a:lnTo>
                    <a:lnTo>
                      <a:pt x="113" y="166"/>
                    </a:lnTo>
                    <a:lnTo>
                      <a:pt x="102" y="163"/>
                    </a:lnTo>
                    <a:lnTo>
                      <a:pt x="100" y="157"/>
                    </a:lnTo>
                    <a:lnTo>
                      <a:pt x="94" y="157"/>
                    </a:lnTo>
                    <a:lnTo>
                      <a:pt x="93" y="150"/>
                    </a:lnTo>
                    <a:lnTo>
                      <a:pt x="96" y="147"/>
                    </a:lnTo>
                    <a:lnTo>
                      <a:pt x="102" y="147"/>
                    </a:lnTo>
                    <a:lnTo>
                      <a:pt x="102" y="135"/>
                    </a:lnTo>
                    <a:lnTo>
                      <a:pt x="107" y="134"/>
                    </a:lnTo>
                    <a:lnTo>
                      <a:pt x="110" y="134"/>
                    </a:lnTo>
                    <a:lnTo>
                      <a:pt x="119" y="138"/>
                    </a:lnTo>
                    <a:lnTo>
                      <a:pt x="120" y="132"/>
                    </a:lnTo>
                    <a:lnTo>
                      <a:pt x="117" y="125"/>
                    </a:lnTo>
                    <a:lnTo>
                      <a:pt x="119" y="120"/>
                    </a:lnTo>
                    <a:lnTo>
                      <a:pt x="122" y="112"/>
                    </a:lnTo>
                    <a:lnTo>
                      <a:pt x="128" y="111"/>
                    </a:lnTo>
                    <a:lnTo>
                      <a:pt x="129" y="103"/>
                    </a:lnTo>
                    <a:lnTo>
                      <a:pt x="132" y="99"/>
                    </a:lnTo>
                    <a:lnTo>
                      <a:pt x="140" y="99"/>
                    </a:lnTo>
                    <a:lnTo>
                      <a:pt x="143" y="94"/>
                    </a:lnTo>
                    <a:lnTo>
                      <a:pt x="149" y="90"/>
                    </a:lnTo>
                    <a:lnTo>
                      <a:pt x="146" y="77"/>
                    </a:lnTo>
                    <a:lnTo>
                      <a:pt x="152" y="76"/>
                    </a:lnTo>
                    <a:lnTo>
                      <a:pt x="152" y="71"/>
                    </a:lnTo>
                    <a:lnTo>
                      <a:pt x="160" y="65"/>
                    </a:lnTo>
                    <a:lnTo>
                      <a:pt x="160" y="58"/>
                    </a:lnTo>
                    <a:lnTo>
                      <a:pt x="161" y="49"/>
                    </a:lnTo>
                    <a:lnTo>
                      <a:pt x="166" y="44"/>
                    </a:lnTo>
                    <a:lnTo>
                      <a:pt x="163" y="38"/>
                    </a:lnTo>
                    <a:lnTo>
                      <a:pt x="163" y="30"/>
                    </a:lnTo>
                    <a:lnTo>
                      <a:pt x="157" y="24"/>
                    </a:lnTo>
                    <a:lnTo>
                      <a:pt x="157" y="21"/>
                    </a:lnTo>
                    <a:lnTo>
                      <a:pt x="151" y="20"/>
                    </a:lnTo>
                    <a:lnTo>
                      <a:pt x="140" y="11"/>
                    </a:lnTo>
                    <a:lnTo>
                      <a:pt x="131" y="11"/>
                    </a:lnTo>
                    <a:lnTo>
                      <a:pt x="126" y="5"/>
                    </a:lnTo>
                    <a:lnTo>
                      <a:pt x="117" y="5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5" name="Freeform 3458">
                <a:extLst>
                  <a:ext uri="{FF2B5EF4-FFF2-40B4-BE49-F238E27FC236}">
                    <a16:creationId xmlns:a16="http://schemas.microsoft.com/office/drawing/2014/main" id="{7BA1741C-0DD7-F89A-B264-96A68815F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514"/>
                <a:ext cx="82" cy="105"/>
              </a:xfrm>
              <a:custGeom>
                <a:avLst/>
                <a:gdLst>
                  <a:gd name="T0" fmla="*/ 117 w 166"/>
                  <a:gd name="T1" fmla="*/ 5 h 208"/>
                  <a:gd name="T2" fmla="*/ 131 w 166"/>
                  <a:gd name="T3" fmla="*/ 11 h 208"/>
                  <a:gd name="T4" fmla="*/ 151 w 166"/>
                  <a:gd name="T5" fmla="*/ 20 h 208"/>
                  <a:gd name="T6" fmla="*/ 157 w 166"/>
                  <a:gd name="T7" fmla="*/ 24 h 208"/>
                  <a:gd name="T8" fmla="*/ 163 w 166"/>
                  <a:gd name="T9" fmla="*/ 38 h 208"/>
                  <a:gd name="T10" fmla="*/ 161 w 166"/>
                  <a:gd name="T11" fmla="*/ 49 h 208"/>
                  <a:gd name="T12" fmla="*/ 160 w 166"/>
                  <a:gd name="T13" fmla="*/ 65 h 208"/>
                  <a:gd name="T14" fmla="*/ 152 w 166"/>
                  <a:gd name="T15" fmla="*/ 76 h 208"/>
                  <a:gd name="T16" fmla="*/ 149 w 166"/>
                  <a:gd name="T17" fmla="*/ 90 h 208"/>
                  <a:gd name="T18" fmla="*/ 140 w 166"/>
                  <a:gd name="T19" fmla="*/ 99 h 208"/>
                  <a:gd name="T20" fmla="*/ 129 w 166"/>
                  <a:gd name="T21" fmla="*/ 103 h 208"/>
                  <a:gd name="T22" fmla="*/ 122 w 166"/>
                  <a:gd name="T23" fmla="*/ 112 h 208"/>
                  <a:gd name="T24" fmla="*/ 117 w 166"/>
                  <a:gd name="T25" fmla="*/ 125 h 208"/>
                  <a:gd name="T26" fmla="*/ 119 w 166"/>
                  <a:gd name="T27" fmla="*/ 138 h 208"/>
                  <a:gd name="T28" fmla="*/ 107 w 166"/>
                  <a:gd name="T29" fmla="*/ 134 h 208"/>
                  <a:gd name="T30" fmla="*/ 102 w 166"/>
                  <a:gd name="T31" fmla="*/ 147 h 208"/>
                  <a:gd name="T32" fmla="*/ 93 w 166"/>
                  <a:gd name="T33" fmla="*/ 150 h 208"/>
                  <a:gd name="T34" fmla="*/ 100 w 166"/>
                  <a:gd name="T35" fmla="*/ 157 h 208"/>
                  <a:gd name="T36" fmla="*/ 113 w 166"/>
                  <a:gd name="T37" fmla="*/ 166 h 208"/>
                  <a:gd name="T38" fmla="*/ 129 w 166"/>
                  <a:gd name="T39" fmla="*/ 184 h 208"/>
                  <a:gd name="T40" fmla="*/ 119 w 166"/>
                  <a:gd name="T41" fmla="*/ 193 h 208"/>
                  <a:gd name="T42" fmla="*/ 102 w 166"/>
                  <a:gd name="T43" fmla="*/ 208 h 208"/>
                  <a:gd name="T44" fmla="*/ 91 w 166"/>
                  <a:gd name="T45" fmla="*/ 195 h 208"/>
                  <a:gd name="T46" fmla="*/ 82 w 166"/>
                  <a:gd name="T47" fmla="*/ 195 h 208"/>
                  <a:gd name="T48" fmla="*/ 66 w 166"/>
                  <a:gd name="T49" fmla="*/ 196 h 208"/>
                  <a:gd name="T50" fmla="*/ 43 w 166"/>
                  <a:gd name="T51" fmla="*/ 205 h 208"/>
                  <a:gd name="T52" fmla="*/ 37 w 166"/>
                  <a:gd name="T53" fmla="*/ 195 h 208"/>
                  <a:gd name="T54" fmla="*/ 43 w 166"/>
                  <a:gd name="T55" fmla="*/ 178 h 208"/>
                  <a:gd name="T56" fmla="*/ 35 w 166"/>
                  <a:gd name="T57" fmla="*/ 164 h 208"/>
                  <a:gd name="T58" fmla="*/ 26 w 166"/>
                  <a:gd name="T59" fmla="*/ 163 h 208"/>
                  <a:gd name="T60" fmla="*/ 26 w 166"/>
                  <a:gd name="T61" fmla="*/ 157 h 208"/>
                  <a:gd name="T62" fmla="*/ 22 w 166"/>
                  <a:gd name="T63" fmla="*/ 147 h 208"/>
                  <a:gd name="T64" fmla="*/ 23 w 166"/>
                  <a:gd name="T65" fmla="*/ 135 h 208"/>
                  <a:gd name="T66" fmla="*/ 14 w 166"/>
                  <a:gd name="T67" fmla="*/ 126 h 208"/>
                  <a:gd name="T68" fmla="*/ 19 w 166"/>
                  <a:gd name="T69" fmla="*/ 105 h 208"/>
                  <a:gd name="T70" fmla="*/ 11 w 166"/>
                  <a:gd name="T71" fmla="*/ 88 h 208"/>
                  <a:gd name="T72" fmla="*/ 3 w 166"/>
                  <a:gd name="T73" fmla="*/ 77 h 208"/>
                  <a:gd name="T74" fmla="*/ 8 w 166"/>
                  <a:gd name="T75" fmla="*/ 71 h 208"/>
                  <a:gd name="T76" fmla="*/ 19 w 166"/>
                  <a:gd name="T77" fmla="*/ 82 h 208"/>
                  <a:gd name="T78" fmla="*/ 34 w 166"/>
                  <a:gd name="T79" fmla="*/ 65 h 208"/>
                  <a:gd name="T80" fmla="*/ 50 w 166"/>
                  <a:gd name="T81" fmla="*/ 59 h 208"/>
                  <a:gd name="T82" fmla="*/ 59 w 166"/>
                  <a:gd name="T83" fmla="*/ 56 h 208"/>
                  <a:gd name="T84" fmla="*/ 69 w 166"/>
                  <a:gd name="T85" fmla="*/ 49 h 208"/>
                  <a:gd name="T86" fmla="*/ 64 w 166"/>
                  <a:gd name="T87" fmla="*/ 39 h 208"/>
                  <a:gd name="T88" fmla="*/ 79 w 166"/>
                  <a:gd name="T89" fmla="*/ 26 h 208"/>
                  <a:gd name="T90" fmla="*/ 99 w 166"/>
                  <a:gd name="T91" fmla="*/ 15 h 208"/>
                  <a:gd name="T92" fmla="*/ 103 w 166"/>
                  <a:gd name="T93" fmla="*/ 9 h 208"/>
                  <a:gd name="T94" fmla="*/ 111 w 166"/>
                  <a:gd name="T95" fmla="*/ 2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6" h="208">
                    <a:moveTo>
                      <a:pt x="116" y="0"/>
                    </a:moveTo>
                    <a:lnTo>
                      <a:pt x="117" y="5"/>
                    </a:lnTo>
                    <a:lnTo>
                      <a:pt x="126" y="5"/>
                    </a:lnTo>
                    <a:lnTo>
                      <a:pt x="131" y="11"/>
                    </a:lnTo>
                    <a:lnTo>
                      <a:pt x="140" y="11"/>
                    </a:lnTo>
                    <a:lnTo>
                      <a:pt x="151" y="20"/>
                    </a:lnTo>
                    <a:lnTo>
                      <a:pt x="157" y="21"/>
                    </a:lnTo>
                    <a:lnTo>
                      <a:pt x="157" y="24"/>
                    </a:lnTo>
                    <a:lnTo>
                      <a:pt x="163" y="30"/>
                    </a:lnTo>
                    <a:lnTo>
                      <a:pt x="163" y="38"/>
                    </a:lnTo>
                    <a:lnTo>
                      <a:pt x="166" y="44"/>
                    </a:lnTo>
                    <a:lnTo>
                      <a:pt x="161" y="49"/>
                    </a:lnTo>
                    <a:lnTo>
                      <a:pt x="160" y="58"/>
                    </a:lnTo>
                    <a:lnTo>
                      <a:pt x="160" y="65"/>
                    </a:lnTo>
                    <a:lnTo>
                      <a:pt x="152" y="71"/>
                    </a:lnTo>
                    <a:lnTo>
                      <a:pt x="152" y="76"/>
                    </a:lnTo>
                    <a:lnTo>
                      <a:pt x="146" y="77"/>
                    </a:lnTo>
                    <a:lnTo>
                      <a:pt x="149" y="90"/>
                    </a:lnTo>
                    <a:lnTo>
                      <a:pt x="143" y="94"/>
                    </a:lnTo>
                    <a:lnTo>
                      <a:pt x="140" y="99"/>
                    </a:lnTo>
                    <a:lnTo>
                      <a:pt x="132" y="99"/>
                    </a:lnTo>
                    <a:lnTo>
                      <a:pt x="129" y="103"/>
                    </a:lnTo>
                    <a:lnTo>
                      <a:pt x="128" y="111"/>
                    </a:lnTo>
                    <a:lnTo>
                      <a:pt x="122" y="112"/>
                    </a:lnTo>
                    <a:lnTo>
                      <a:pt x="119" y="120"/>
                    </a:lnTo>
                    <a:lnTo>
                      <a:pt x="117" y="125"/>
                    </a:lnTo>
                    <a:lnTo>
                      <a:pt x="120" y="132"/>
                    </a:lnTo>
                    <a:lnTo>
                      <a:pt x="119" y="138"/>
                    </a:lnTo>
                    <a:lnTo>
                      <a:pt x="110" y="134"/>
                    </a:lnTo>
                    <a:lnTo>
                      <a:pt x="107" y="134"/>
                    </a:lnTo>
                    <a:lnTo>
                      <a:pt x="102" y="135"/>
                    </a:lnTo>
                    <a:lnTo>
                      <a:pt x="102" y="147"/>
                    </a:lnTo>
                    <a:lnTo>
                      <a:pt x="96" y="147"/>
                    </a:lnTo>
                    <a:lnTo>
                      <a:pt x="93" y="150"/>
                    </a:lnTo>
                    <a:lnTo>
                      <a:pt x="94" y="157"/>
                    </a:lnTo>
                    <a:lnTo>
                      <a:pt x="100" y="157"/>
                    </a:lnTo>
                    <a:lnTo>
                      <a:pt x="102" y="163"/>
                    </a:lnTo>
                    <a:lnTo>
                      <a:pt x="113" y="166"/>
                    </a:lnTo>
                    <a:lnTo>
                      <a:pt x="119" y="178"/>
                    </a:lnTo>
                    <a:lnTo>
                      <a:pt x="129" y="184"/>
                    </a:lnTo>
                    <a:lnTo>
                      <a:pt x="131" y="191"/>
                    </a:lnTo>
                    <a:lnTo>
                      <a:pt x="119" y="193"/>
                    </a:lnTo>
                    <a:lnTo>
                      <a:pt x="117" y="201"/>
                    </a:lnTo>
                    <a:lnTo>
                      <a:pt x="102" y="208"/>
                    </a:lnTo>
                    <a:lnTo>
                      <a:pt x="94" y="204"/>
                    </a:lnTo>
                    <a:lnTo>
                      <a:pt x="91" y="195"/>
                    </a:lnTo>
                    <a:lnTo>
                      <a:pt x="82" y="190"/>
                    </a:lnTo>
                    <a:lnTo>
                      <a:pt x="82" y="195"/>
                    </a:lnTo>
                    <a:lnTo>
                      <a:pt x="78" y="196"/>
                    </a:lnTo>
                    <a:lnTo>
                      <a:pt x="66" y="196"/>
                    </a:lnTo>
                    <a:lnTo>
                      <a:pt x="53" y="204"/>
                    </a:lnTo>
                    <a:lnTo>
                      <a:pt x="43" y="205"/>
                    </a:lnTo>
                    <a:lnTo>
                      <a:pt x="41" y="198"/>
                    </a:lnTo>
                    <a:lnTo>
                      <a:pt x="37" y="195"/>
                    </a:lnTo>
                    <a:lnTo>
                      <a:pt x="43" y="187"/>
                    </a:lnTo>
                    <a:lnTo>
                      <a:pt x="43" y="178"/>
                    </a:lnTo>
                    <a:lnTo>
                      <a:pt x="40" y="167"/>
                    </a:lnTo>
                    <a:lnTo>
                      <a:pt x="35" y="164"/>
                    </a:lnTo>
                    <a:lnTo>
                      <a:pt x="32" y="161"/>
                    </a:lnTo>
                    <a:lnTo>
                      <a:pt x="26" y="163"/>
                    </a:lnTo>
                    <a:lnTo>
                      <a:pt x="23" y="161"/>
                    </a:lnTo>
                    <a:lnTo>
                      <a:pt x="26" y="157"/>
                    </a:lnTo>
                    <a:lnTo>
                      <a:pt x="20" y="153"/>
                    </a:lnTo>
                    <a:lnTo>
                      <a:pt x="22" y="147"/>
                    </a:lnTo>
                    <a:lnTo>
                      <a:pt x="22" y="144"/>
                    </a:lnTo>
                    <a:lnTo>
                      <a:pt x="23" y="135"/>
                    </a:lnTo>
                    <a:lnTo>
                      <a:pt x="22" y="129"/>
                    </a:lnTo>
                    <a:lnTo>
                      <a:pt x="14" y="126"/>
                    </a:lnTo>
                    <a:lnTo>
                      <a:pt x="20" y="115"/>
                    </a:lnTo>
                    <a:lnTo>
                      <a:pt x="19" y="105"/>
                    </a:lnTo>
                    <a:lnTo>
                      <a:pt x="14" y="99"/>
                    </a:lnTo>
                    <a:lnTo>
                      <a:pt x="11" y="88"/>
                    </a:lnTo>
                    <a:lnTo>
                      <a:pt x="3" y="84"/>
                    </a:lnTo>
                    <a:lnTo>
                      <a:pt x="3" y="77"/>
                    </a:lnTo>
                    <a:lnTo>
                      <a:pt x="0" y="74"/>
                    </a:lnTo>
                    <a:lnTo>
                      <a:pt x="8" y="71"/>
                    </a:lnTo>
                    <a:lnTo>
                      <a:pt x="17" y="74"/>
                    </a:lnTo>
                    <a:lnTo>
                      <a:pt x="19" y="82"/>
                    </a:lnTo>
                    <a:lnTo>
                      <a:pt x="31" y="67"/>
                    </a:lnTo>
                    <a:lnTo>
                      <a:pt x="34" y="65"/>
                    </a:lnTo>
                    <a:lnTo>
                      <a:pt x="43" y="61"/>
                    </a:lnTo>
                    <a:lnTo>
                      <a:pt x="50" y="59"/>
                    </a:lnTo>
                    <a:lnTo>
                      <a:pt x="53" y="50"/>
                    </a:lnTo>
                    <a:lnTo>
                      <a:pt x="59" y="56"/>
                    </a:lnTo>
                    <a:lnTo>
                      <a:pt x="69" y="55"/>
                    </a:lnTo>
                    <a:lnTo>
                      <a:pt x="69" y="49"/>
                    </a:lnTo>
                    <a:lnTo>
                      <a:pt x="69" y="44"/>
                    </a:lnTo>
                    <a:lnTo>
                      <a:pt x="64" y="39"/>
                    </a:lnTo>
                    <a:lnTo>
                      <a:pt x="72" y="30"/>
                    </a:lnTo>
                    <a:lnTo>
                      <a:pt x="79" y="26"/>
                    </a:lnTo>
                    <a:lnTo>
                      <a:pt x="96" y="8"/>
                    </a:lnTo>
                    <a:lnTo>
                      <a:pt x="99" y="15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5" y="0"/>
                    </a:lnTo>
                    <a:lnTo>
                      <a:pt x="111" y="2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6" name="Freeform 3459">
                <a:extLst>
                  <a:ext uri="{FF2B5EF4-FFF2-40B4-BE49-F238E27FC236}">
                    <a16:creationId xmlns:a16="http://schemas.microsoft.com/office/drawing/2014/main" id="{C452F6BE-4A55-DDEC-3960-B66215467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514"/>
                <a:ext cx="82" cy="105"/>
              </a:xfrm>
              <a:custGeom>
                <a:avLst/>
                <a:gdLst>
                  <a:gd name="T0" fmla="*/ 117 w 166"/>
                  <a:gd name="T1" fmla="*/ 5 h 208"/>
                  <a:gd name="T2" fmla="*/ 131 w 166"/>
                  <a:gd name="T3" fmla="*/ 11 h 208"/>
                  <a:gd name="T4" fmla="*/ 151 w 166"/>
                  <a:gd name="T5" fmla="*/ 20 h 208"/>
                  <a:gd name="T6" fmla="*/ 157 w 166"/>
                  <a:gd name="T7" fmla="*/ 24 h 208"/>
                  <a:gd name="T8" fmla="*/ 163 w 166"/>
                  <a:gd name="T9" fmla="*/ 38 h 208"/>
                  <a:gd name="T10" fmla="*/ 161 w 166"/>
                  <a:gd name="T11" fmla="*/ 49 h 208"/>
                  <a:gd name="T12" fmla="*/ 160 w 166"/>
                  <a:gd name="T13" fmla="*/ 65 h 208"/>
                  <a:gd name="T14" fmla="*/ 152 w 166"/>
                  <a:gd name="T15" fmla="*/ 76 h 208"/>
                  <a:gd name="T16" fmla="*/ 149 w 166"/>
                  <a:gd name="T17" fmla="*/ 90 h 208"/>
                  <a:gd name="T18" fmla="*/ 140 w 166"/>
                  <a:gd name="T19" fmla="*/ 99 h 208"/>
                  <a:gd name="T20" fmla="*/ 129 w 166"/>
                  <a:gd name="T21" fmla="*/ 103 h 208"/>
                  <a:gd name="T22" fmla="*/ 122 w 166"/>
                  <a:gd name="T23" fmla="*/ 112 h 208"/>
                  <a:gd name="T24" fmla="*/ 117 w 166"/>
                  <a:gd name="T25" fmla="*/ 125 h 208"/>
                  <a:gd name="T26" fmla="*/ 119 w 166"/>
                  <a:gd name="T27" fmla="*/ 138 h 208"/>
                  <a:gd name="T28" fmla="*/ 107 w 166"/>
                  <a:gd name="T29" fmla="*/ 134 h 208"/>
                  <a:gd name="T30" fmla="*/ 102 w 166"/>
                  <a:gd name="T31" fmla="*/ 147 h 208"/>
                  <a:gd name="T32" fmla="*/ 93 w 166"/>
                  <a:gd name="T33" fmla="*/ 150 h 208"/>
                  <a:gd name="T34" fmla="*/ 100 w 166"/>
                  <a:gd name="T35" fmla="*/ 157 h 208"/>
                  <a:gd name="T36" fmla="*/ 113 w 166"/>
                  <a:gd name="T37" fmla="*/ 166 h 208"/>
                  <a:gd name="T38" fmla="*/ 129 w 166"/>
                  <a:gd name="T39" fmla="*/ 184 h 208"/>
                  <a:gd name="T40" fmla="*/ 119 w 166"/>
                  <a:gd name="T41" fmla="*/ 193 h 208"/>
                  <a:gd name="T42" fmla="*/ 102 w 166"/>
                  <a:gd name="T43" fmla="*/ 208 h 208"/>
                  <a:gd name="T44" fmla="*/ 91 w 166"/>
                  <a:gd name="T45" fmla="*/ 195 h 208"/>
                  <a:gd name="T46" fmla="*/ 82 w 166"/>
                  <a:gd name="T47" fmla="*/ 195 h 208"/>
                  <a:gd name="T48" fmla="*/ 66 w 166"/>
                  <a:gd name="T49" fmla="*/ 196 h 208"/>
                  <a:gd name="T50" fmla="*/ 43 w 166"/>
                  <a:gd name="T51" fmla="*/ 205 h 208"/>
                  <a:gd name="T52" fmla="*/ 37 w 166"/>
                  <a:gd name="T53" fmla="*/ 195 h 208"/>
                  <a:gd name="T54" fmla="*/ 43 w 166"/>
                  <a:gd name="T55" fmla="*/ 178 h 208"/>
                  <a:gd name="T56" fmla="*/ 35 w 166"/>
                  <a:gd name="T57" fmla="*/ 164 h 208"/>
                  <a:gd name="T58" fmla="*/ 26 w 166"/>
                  <a:gd name="T59" fmla="*/ 163 h 208"/>
                  <a:gd name="T60" fmla="*/ 26 w 166"/>
                  <a:gd name="T61" fmla="*/ 157 h 208"/>
                  <a:gd name="T62" fmla="*/ 22 w 166"/>
                  <a:gd name="T63" fmla="*/ 147 h 208"/>
                  <a:gd name="T64" fmla="*/ 23 w 166"/>
                  <a:gd name="T65" fmla="*/ 135 h 208"/>
                  <a:gd name="T66" fmla="*/ 14 w 166"/>
                  <a:gd name="T67" fmla="*/ 126 h 208"/>
                  <a:gd name="T68" fmla="*/ 19 w 166"/>
                  <a:gd name="T69" fmla="*/ 105 h 208"/>
                  <a:gd name="T70" fmla="*/ 11 w 166"/>
                  <a:gd name="T71" fmla="*/ 88 h 208"/>
                  <a:gd name="T72" fmla="*/ 3 w 166"/>
                  <a:gd name="T73" fmla="*/ 77 h 208"/>
                  <a:gd name="T74" fmla="*/ 8 w 166"/>
                  <a:gd name="T75" fmla="*/ 71 h 208"/>
                  <a:gd name="T76" fmla="*/ 19 w 166"/>
                  <a:gd name="T77" fmla="*/ 82 h 208"/>
                  <a:gd name="T78" fmla="*/ 34 w 166"/>
                  <a:gd name="T79" fmla="*/ 65 h 208"/>
                  <a:gd name="T80" fmla="*/ 50 w 166"/>
                  <a:gd name="T81" fmla="*/ 59 h 208"/>
                  <a:gd name="T82" fmla="*/ 59 w 166"/>
                  <a:gd name="T83" fmla="*/ 56 h 208"/>
                  <a:gd name="T84" fmla="*/ 69 w 166"/>
                  <a:gd name="T85" fmla="*/ 49 h 208"/>
                  <a:gd name="T86" fmla="*/ 64 w 166"/>
                  <a:gd name="T87" fmla="*/ 39 h 208"/>
                  <a:gd name="T88" fmla="*/ 79 w 166"/>
                  <a:gd name="T89" fmla="*/ 26 h 208"/>
                  <a:gd name="T90" fmla="*/ 99 w 166"/>
                  <a:gd name="T91" fmla="*/ 15 h 208"/>
                  <a:gd name="T92" fmla="*/ 103 w 166"/>
                  <a:gd name="T93" fmla="*/ 9 h 208"/>
                  <a:gd name="T94" fmla="*/ 111 w 166"/>
                  <a:gd name="T95" fmla="*/ 2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6" h="208">
                    <a:moveTo>
                      <a:pt x="116" y="0"/>
                    </a:moveTo>
                    <a:lnTo>
                      <a:pt x="117" y="5"/>
                    </a:lnTo>
                    <a:lnTo>
                      <a:pt x="126" y="5"/>
                    </a:lnTo>
                    <a:lnTo>
                      <a:pt x="131" y="11"/>
                    </a:lnTo>
                    <a:lnTo>
                      <a:pt x="140" y="11"/>
                    </a:lnTo>
                    <a:lnTo>
                      <a:pt x="151" y="20"/>
                    </a:lnTo>
                    <a:lnTo>
                      <a:pt x="157" y="21"/>
                    </a:lnTo>
                    <a:lnTo>
                      <a:pt x="157" y="24"/>
                    </a:lnTo>
                    <a:lnTo>
                      <a:pt x="163" y="30"/>
                    </a:lnTo>
                    <a:lnTo>
                      <a:pt x="163" y="38"/>
                    </a:lnTo>
                    <a:lnTo>
                      <a:pt x="166" y="44"/>
                    </a:lnTo>
                    <a:lnTo>
                      <a:pt x="161" y="49"/>
                    </a:lnTo>
                    <a:lnTo>
                      <a:pt x="160" y="58"/>
                    </a:lnTo>
                    <a:lnTo>
                      <a:pt x="160" y="65"/>
                    </a:lnTo>
                    <a:lnTo>
                      <a:pt x="152" y="71"/>
                    </a:lnTo>
                    <a:lnTo>
                      <a:pt x="152" y="76"/>
                    </a:lnTo>
                    <a:lnTo>
                      <a:pt x="146" y="77"/>
                    </a:lnTo>
                    <a:lnTo>
                      <a:pt x="149" y="90"/>
                    </a:lnTo>
                    <a:lnTo>
                      <a:pt x="143" y="94"/>
                    </a:lnTo>
                    <a:lnTo>
                      <a:pt x="140" y="99"/>
                    </a:lnTo>
                    <a:lnTo>
                      <a:pt x="132" y="99"/>
                    </a:lnTo>
                    <a:lnTo>
                      <a:pt x="129" y="103"/>
                    </a:lnTo>
                    <a:lnTo>
                      <a:pt x="128" y="111"/>
                    </a:lnTo>
                    <a:lnTo>
                      <a:pt x="122" y="112"/>
                    </a:lnTo>
                    <a:lnTo>
                      <a:pt x="119" y="120"/>
                    </a:lnTo>
                    <a:lnTo>
                      <a:pt x="117" y="125"/>
                    </a:lnTo>
                    <a:lnTo>
                      <a:pt x="120" y="132"/>
                    </a:lnTo>
                    <a:lnTo>
                      <a:pt x="119" y="138"/>
                    </a:lnTo>
                    <a:lnTo>
                      <a:pt x="110" y="134"/>
                    </a:lnTo>
                    <a:lnTo>
                      <a:pt x="107" y="134"/>
                    </a:lnTo>
                    <a:lnTo>
                      <a:pt x="102" y="135"/>
                    </a:lnTo>
                    <a:lnTo>
                      <a:pt x="102" y="147"/>
                    </a:lnTo>
                    <a:lnTo>
                      <a:pt x="96" y="147"/>
                    </a:lnTo>
                    <a:lnTo>
                      <a:pt x="93" y="150"/>
                    </a:lnTo>
                    <a:lnTo>
                      <a:pt x="94" y="157"/>
                    </a:lnTo>
                    <a:lnTo>
                      <a:pt x="100" y="157"/>
                    </a:lnTo>
                    <a:lnTo>
                      <a:pt x="102" y="163"/>
                    </a:lnTo>
                    <a:lnTo>
                      <a:pt x="113" y="166"/>
                    </a:lnTo>
                    <a:lnTo>
                      <a:pt x="119" y="178"/>
                    </a:lnTo>
                    <a:lnTo>
                      <a:pt x="129" y="184"/>
                    </a:lnTo>
                    <a:lnTo>
                      <a:pt x="131" y="191"/>
                    </a:lnTo>
                    <a:lnTo>
                      <a:pt x="119" y="193"/>
                    </a:lnTo>
                    <a:lnTo>
                      <a:pt x="117" y="201"/>
                    </a:lnTo>
                    <a:lnTo>
                      <a:pt x="102" y="208"/>
                    </a:lnTo>
                    <a:lnTo>
                      <a:pt x="94" y="204"/>
                    </a:lnTo>
                    <a:lnTo>
                      <a:pt x="91" y="195"/>
                    </a:lnTo>
                    <a:lnTo>
                      <a:pt x="82" y="190"/>
                    </a:lnTo>
                    <a:lnTo>
                      <a:pt x="82" y="195"/>
                    </a:lnTo>
                    <a:lnTo>
                      <a:pt x="78" y="196"/>
                    </a:lnTo>
                    <a:lnTo>
                      <a:pt x="66" y="196"/>
                    </a:lnTo>
                    <a:lnTo>
                      <a:pt x="53" y="204"/>
                    </a:lnTo>
                    <a:lnTo>
                      <a:pt x="43" y="205"/>
                    </a:lnTo>
                    <a:lnTo>
                      <a:pt x="41" y="198"/>
                    </a:lnTo>
                    <a:lnTo>
                      <a:pt x="37" y="195"/>
                    </a:lnTo>
                    <a:lnTo>
                      <a:pt x="43" y="187"/>
                    </a:lnTo>
                    <a:lnTo>
                      <a:pt x="43" y="178"/>
                    </a:lnTo>
                    <a:lnTo>
                      <a:pt x="40" y="167"/>
                    </a:lnTo>
                    <a:lnTo>
                      <a:pt x="35" y="164"/>
                    </a:lnTo>
                    <a:lnTo>
                      <a:pt x="32" y="161"/>
                    </a:lnTo>
                    <a:lnTo>
                      <a:pt x="26" y="163"/>
                    </a:lnTo>
                    <a:lnTo>
                      <a:pt x="23" y="161"/>
                    </a:lnTo>
                    <a:lnTo>
                      <a:pt x="26" y="157"/>
                    </a:lnTo>
                    <a:lnTo>
                      <a:pt x="20" y="153"/>
                    </a:lnTo>
                    <a:lnTo>
                      <a:pt x="22" y="147"/>
                    </a:lnTo>
                    <a:lnTo>
                      <a:pt x="22" y="144"/>
                    </a:lnTo>
                    <a:lnTo>
                      <a:pt x="23" y="135"/>
                    </a:lnTo>
                    <a:lnTo>
                      <a:pt x="22" y="129"/>
                    </a:lnTo>
                    <a:lnTo>
                      <a:pt x="14" y="126"/>
                    </a:lnTo>
                    <a:lnTo>
                      <a:pt x="20" y="115"/>
                    </a:lnTo>
                    <a:lnTo>
                      <a:pt x="19" y="105"/>
                    </a:lnTo>
                    <a:lnTo>
                      <a:pt x="14" y="99"/>
                    </a:lnTo>
                    <a:lnTo>
                      <a:pt x="11" y="88"/>
                    </a:lnTo>
                    <a:lnTo>
                      <a:pt x="3" y="84"/>
                    </a:lnTo>
                    <a:lnTo>
                      <a:pt x="3" y="77"/>
                    </a:lnTo>
                    <a:lnTo>
                      <a:pt x="0" y="74"/>
                    </a:lnTo>
                    <a:lnTo>
                      <a:pt x="8" y="71"/>
                    </a:lnTo>
                    <a:lnTo>
                      <a:pt x="17" y="74"/>
                    </a:lnTo>
                    <a:lnTo>
                      <a:pt x="19" y="82"/>
                    </a:lnTo>
                    <a:lnTo>
                      <a:pt x="31" y="67"/>
                    </a:lnTo>
                    <a:lnTo>
                      <a:pt x="34" y="65"/>
                    </a:lnTo>
                    <a:lnTo>
                      <a:pt x="43" y="61"/>
                    </a:lnTo>
                    <a:lnTo>
                      <a:pt x="50" y="59"/>
                    </a:lnTo>
                    <a:lnTo>
                      <a:pt x="53" y="50"/>
                    </a:lnTo>
                    <a:lnTo>
                      <a:pt x="59" y="56"/>
                    </a:lnTo>
                    <a:lnTo>
                      <a:pt x="69" y="55"/>
                    </a:lnTo>
                    <a:lnTo>
                      <a:pt x="69" y="49"/>
                    </a:lnTo>
                    <a:lnTo>
                      <a:pt x="69" y="44"/>
                    </a:lnTo>
                    <a:lnTo>
                      <a:pt x="64" y="39"/>
                    </a:lnTo>
                    <a:lnTo>
                      <a:pt x="72" y="30"/>
                    </a:lnTo>
                    <a:lnTo>
                      <a:pt x="79" y="26"/>
                    </a:lnTo>
                    <a:lnTo>
                      <a:pt x="96" y="8"/>
                    </a:lnTo>
                    <a:lnTo>
                      <a:pt x="99" y="15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5" y="0"/>
                    </a:lnTo>
                    <a:lnTo>
                      <a:pt x="111" y="2"/>
                    </a:lnTo>
                    <a:lnTo>
                      <a:pt x="11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7" name="Freeform 3460">
                <a:extLst>
                  <a:ext uri="{FF2B5EF4-FFF2-40B4-BE49-F238E27FC236}">
                    <a16:creationId xmlns:a16="http://schemas.microsoft.com/office/drawing/2014/main" id="{43987268-5939-F227-4290-6459B8450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593"/>
                <a:ext cx="177" cy="95"/>
              </a:xfrm>
              <a:custGeom>
                <a:avLst/>
                <a:gdLst>
                  <a:gd name="T0" fmla="*/ 235 w 355"/>
                  <a:gd name="T1" fmla="*/ 12 h 189"/>
                  <a:gd name="T2" fmla="*/ 227 w 355"/>
                  <a:gd name="T3" fmla="*/ 33 h 189"/>
                  <a:gd name="T4" fmla="*/ 211 w 355"/>
                  <a:gd name="T5" fmla="*/ 31 h 189"/>
                  <a:gd name="T6" fmla="*/ 203 w 355"/>
                  <a:gd name="T7" fmla="*/ 16 h 189"/>
                  <a:gd name="T8" fmla="*/ 185 w 355"/>
                  <a:gd name="T9" fmla="*/ 30 h 189"/>
                  <a:gd name="T10" fmla="*/ 162 w 355"/>
                  <a:gd name="T11" fmla="*/ 25 h 189"/>
                  <a:gd name="T12" fmla="*/ 161 w 355"/>
                  <a:gd name="T13" fmla="*/ 12 h 189"/>
                  <a:gd name="T14" fmla="*/ 145 w 355"/>
                  <a:gd name="T15" fmla="*/ 0 h 189"/>
                  <a:gd name="T16" fmla="*/ 130 w 355"/>
                  <a:gd name="T17" fmla="*/ 18 h 189"/>
                  <a:gd name="T18" fmla="*/ 138 w 355"/>
                  <a:gd name="T19" fmla="*/ 33 h 189"/>
                  <a:gd name="T20" fmla="*/ 139 w 355"/>
                  <a:gd name="T21" fmla="*/ 57 h 189"/>
                  <a:gd name="T22" fmla="*/ 132 w 355"/>
                  <a:gd name="T23" fmla="*/ 79 h 189"/>
                  <a:gd name="T24" fmla="*/ 109 w 355"/>
                  <a:gd name="T25" fmla="*/ 77 h 189"/>
                  <a:gd name="T26" fmla="*/ 103 w 355"/>
                  <a:gd name="T27" fmla="*/ 72 h 189"/>
                  <a:gd name="T28" fmla="*/ 85 w 355"/>
                  <a:gd name="T29" fmla="*/ 63 h 189"/>
                  <a:gd name="T30" fmla="*/ 71 w 355"/>
                  <a:gd name="T31" fmla="*/ 54 h 189"/>
                  <a:gd name="T32" fmla="*/ 54 w 355"/>
                  <a:gd name="T33" fmla="*/ 66 h 189"/>
                  <a:gd name="T34" fmla="*/ 36 w 355"/>
                  <a:gd name="T35" fmla="*/ 57 h 189"/>
                  <a:gd name="T36" fmla="*/ 16 w 355"/>
                  <a:gd name="T37" fmla="*/ 66 h 189"/>
                  <a:gd name="T38" fmla="*/ 30 w 355"/>
                  <a:gd name="T39" fmla="*/ 86 h 189"/>
                  <a:gd name="T40" fmla="*/ 25 w 355"/>
                  <a:gd name="T41" fmla="*/ 97 h 189"/>
                  <a:gd name="T42" fmla="*/ 6 w 355"/>
                  <a:gd name="T43" fmla="*/ 100 h 189"/>
                  <a:gd name="T44" fmla="*/ 12 w 355"/>
                  <a:gd name="T45" fmla="*/ 126 h 189"/>
                  <a:gd name="T46" fmla="*/ 12 w 355"/>
                  <a:gd name="T47" fmla="*/ 142 h 189"/>
                  <a:gd name="T48" fmla="*/ 3 w 355"/>
                  <a:gd name="T49" fmla="*/ 159 h 189"/>
                  <a:gd name="T50" fmla="*/ 27 w 355"/>
                  <a:gd name="T51" fmla="*/ 167 h 189"/>
                  <a:gd name="T52" fmla="*/ 42 w 355"/>
                  <a:gd name="T53" fmla="*/ 189 h 189"/>
                  <a:gd name="T54" fmla="*/ 62 w 355"/>
                  <a:gd name="T55" fmla="*/ 170 h 189"/>
                  <a:gd name="T56" fmla="*/ 94 w 355"/>
                  <a:gd name="T57" fmla="*/ 151 h 189"/>
                  <a:gd name="T58" fmla="*/ 103 w 355"/>
                  <a:gd name="T59" fmla="*/ 133 h 189"/>
                  <a:gd name="T60" fmla="*/ 115 w 355"/>
                  <a:gd name="T61" fmla="*/ 136 h 189"/>
                  <a:gd name="T62" fmla="*/ 136 w 355"/>
                  <a:gd name="T63" fmla="*/ 147 h 189"/>
                  <a:gd name="T64" fmla="*/ 145 w 355"/>
                  <a:gd name="T65" fmla="*/ 173 h 189"/>
                  <a:gd name="T66" fmla="*/ 171 w 355"/>
                  <a:gd name="T67" fmla="*/ 156 h 189"/>
                  <a:gd name="T68" fmla="*/ 157 w 355"/>
                  <a:gd name="T69" fmla="*/ 136 h 189"/>
                  <a:gd name="T70" fmla="*/ 162 w 355"/>
                  <a:gd name="T71" fmla="*/ 120 h 189"/>
                  <a:gd name="T72" fmla="*/ 177 w 355"/>
                  <a:gd name="T73" fmla="*/ 114 h 189"/>
                  <a:gd name="T74" fmla="*/ 188 w 355"/>
                  <a:gd name="T75" fmla="*/ 127 h 189"/>
                  <a:gd name="T76" fmla="*/ 202 w 355"/>
                  <a:gd name="T77" fmla="*/ 139 h 189"/>
                  <a:gd name="T78" fmla="*/ 197 w 355"/>
                  <a:gd name="T79" fmla="*/ 121 h 189"/>
                  <a:gd name="T80" fmla="*/ 208 w 355"/>
                  <a:gd name="T81" fmla="*/ 120 h 189"/>
                  <a:gd name="T82" fmla="*/ 212 w 355"/>
                  <a:gd name="T83" fmla="*/ 130 h 189"/>
                  <a:gd name="T84" fmla="*/ 218 w 355"/>
                  <a:gd name="T85" fmla="*/ 123 h 189"/>
                  <a:gd name="T86" fmla="*/ 236 w 355"/>
                  <a:gd name="T87" fmla="*/ 106 h 189"/>
                  <a:gd name="T88" fmla="*/ 258 w 355"/>
                  <a:gd name="T89" fmla="*/ 97 h 189"/>
                  <a:gd name="T90" fmla="*/ 273 w 355"/>
                  <a:gd name="T91" fmla="*/ 106 h 189"/>
                  <a:gd name="T92" fmla="*/ 282 w 355"/>
                  <a:gd name="T93" fmla="*/ 97 h 189"/>
                  <a:gd name="T94" fmla="*/ 296 w 355"/>
                  <a:gd name="T95" fmla="*/ 89 h 189"/>
                  <a:gd name="T96" fmla="*/ 309 w 355"/>
                  <a:gd name="T97" fmla="*/ 97 h 189"/>
                  <a:gd name="T98" fmla="*/ 321 w 355"/>
                  <a:gd name="T99" fmla="*/ 94 h 189"/>
                  <a:gd name="T100" fmla="*/ 352 w 355"/>
                  <a:gd name="T101" fmla="*/ 80 h 189"/>
                  <a:gd name="T102" fmla="*/ 344 w 355"/>
                  <a:gd name="T103" fmla="*/ 63 h 189"/>
                  <a:gd name="T104" fmla="*/ 318 w 355"/>
                  <a:gd name="T105" fmla="*/ 50 h 189"/>
                  <a:gd name="T106" fmla="*/ 302 w 355"/>
                  <a:gd name="T107" fmla="*/ 30 h 189"/>
                  <a:gd name="T108" fmla="*/ 283 w 355"/>
                  <a:gd name="T109" fmla="*/ 22 h 189"/>
                  <a:gd name="T110" fmla="*/ 268 w 355"/>
                  <a:gd name="T111" fmla="*/ 19 h 189"/>
                  <a:gd name="T112" fmla="*/ 252 w 355"/>
                  <a:gd name="T113" fmla="*/ 21 h 189"/>
                  <a:gd name="T114" fmla="*/ 242 w 355"/>
                  <a:gd name="T115" fmla="*/ 1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5" h="189">
                    <a:moveTo>
                      <a:pt x="242" y="19"/>
                    </a:moveTo>
                    <a:lnTo>
                      <a:pt x="241" y="15"/>
                    </a:lnTo>
                    <a:lnTo>
                      <a:pt x="235" y="12"/>
                    </a:lnTo>
                    <a:lnTo>
                      <a:pt x="232" y="15"/>
                    </a:lnTo>
                    <a:lnTo>
                      <a:pt x="232" y="21"/>
                    </a:lnTo>
                    <a:lnTo>
                      <a:pt x="227" y="33"/>
                    </a:lnTo>
                    <a:lnTo>
                      <a:pt x="224" y="33"/>
                    </a:lnTo>
                    <a:lnTo>
                      <a:pt x="217" y="39"/>
                    </a:lnTo>
                    <a:lnTo>
                      <a:pt x="211" y="31"/>
                    </a:lnTo>
                    <a:lnTo>
                      <a:pt x="209" y="18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198" y="18"/>
                    </a:lnTo>
                    <a:lnTo>
                      <a:pt x="195" y="24"/>
                    </a:lnTo>
                    <a:lnTo>
                      <a:pt x="185" y="30"/>
                    </a:lnTo>
                    <a:lnTo>
                      <a:pt x="177" y="25"/>
                    </a:lnTo>
                    <a:lnTo>
                      <a:pt x="168" y="28"/>
                    </a:lnTo>
                    <a:lnTo>
                      <a:pt x="162" y="25"/>
                    </a:lnTo>
                    <a:lnTo>
                      <a:pt x="159" y="18"/>
                    </a:lnTo>
                    <a:lnTo>
                      <a:pt x="162" y="18"/>
                    </a:lnTo>
                    <a:lnTo>
                      <a:pt x="161" y="12"/>
                    </a:lnTo>
                    <a:lnTo>
                      <a:pt x="159" y="7"/>
                    </a:lnTo>
                    <a:lnTo>
                      <a:pt x="151" y="6"/>
                    </a:lnTo>
                    <a:lnTo>
                      <a:pt x="145" y="0"/>
                    </a:lnTo>
                    <a:lnTo>
                      <a:pt x="136" y="3"/>
                    </a:lnTo>
                    <a:lnTo>
                      <a:pt x="135" y="15"/>
                    </a:lnTo>
                    <a:lnTo>
                      <a:pt x="130" y="18"/>
                    </a:lnTo>
                    <a:lnTo>
                      <a:pt x="132" y="24"/>
                    </a:lnTo>
                    <a:lnTo>
                      <a:pt x="138" y="28"/>
                    </a:lnTo>
                    <a:lnTo>
                      <a:pt x="138" y="33"/>
                    </a:lnTo>
                    <a:lnTo>
                      <a:pt x="135" y="44"/>
                    </a:lnTo>
                    <a:lnTo>
                      <a:pt x="133" y="48"/>
                    </a:lnTo>
                    <a:lnTo>
                      <a:pt x="139" y="57"/>
                    </a:lnTo>
                    <a:lnTo>
                      <a:pt x="135" y="65"/>
                    </a:lnTo>
                    <a:lnTo>
                      <a:pt x="138" y="76"/>
                    </a:lnTo>
                    <a:lnTo>
                      <a:pt x="132" y="79"/>
                    </a:lnTo>
                    <a:lnTo>
                      <a:pt x="123" y="79"/>
                    </a:lnTo>
                    <a:lnTo>
                      <a:pt x="118" y="80"/>
                    </a:lnTo>
                    <a:lnTo>
                      <a:pt x="109" y="77"/>
                    </a:lnTo>
                    <a:lnTo>
                      <a:pt x="107" y="74"/>
                    </a:lnTo>
                    <a:lnTo>
                      <a:pt x="107" y="76"/>
                    </a:lnTo>
                    <a:lnTo>
                      <a:pt x="103" y="72"/>
                    </a:lnTo>
                    <a:lnTo>
                      <a:pt x="89" y="71"/>
                    </a:lnTo>
                    <a:lnTo>
                      <a:pt x="91" y="65"/>
                    </a:lnTo>
                    <a:lnTo>
                      <a:pt x="85" y="63"/>
                    </a:lnTo>
                    <a:lnTo>
                      <a:pt x="80" y="65"/>
                    </a:lnTo>
                    <a:lnTo>
                      <a:pt x="77" y="57"/>
                    </a:lnTo>
                    <a:lnTo>
                      <a:pt x="71" y="54"/>
                    </a:lnTo>
                    <a:lnTo>
                      <a:pt x="63" y="57"/>
                    </a:lnTo>
                    <a:lnTo>
                      <a:pt x="59" y="65"/>
                    </a:lnTo>
                    <a:lnTo>
                      <a:pt x="54" y="66"/>
                    </a:lnTo>
                    <a:lnTo>
                      <a:pt x="44" y="72"/>
                    </a:lnTo>
                    <a:lnTo>
                      <a:pt x="44" y="66"/>
                    </a:lnTo>
                    <a:lnTo>
                      <a:pt x="36" y="57"/>
                    </a:lnTo>
                    <a:lnTo>
                      <a:pt x="30" y="51"/>
                    </a:lnTo>
                    <a:lnTo>
                      <a:pt x="24" y="63"/>
                    </a:lnTo>
                    <a:lnTo>
                      <a:pt x="16" y="66"/>
                    </a:lnTo>
                    <a:lnTo>
                      <a:pt x="18" y="72"/>
                    </a:lnTo>
                    <a:lnTo>
                      <a:pt x="25" y="82"/>
                    </a:lnTo>
                    <a:lnTo>
                      <a:pt x="30" y="86"/>
                    </a:lnTo>
                    <a:lnTo>
                      <a:pt x="24" y="88"/>
                    </a:lnTo>
                    <a:lnTo>
                      <a:pt x="22" y="92"/>
                    </a:lnTo>
                    <a:lnTo>
                      <a:pt x="25" y="97"/>
                    </a:lnTo>
                    <a:lnTo>
                      <a:pt x="16" y="98"/>
                    </a:lnTo>
                    <a:lnTo>
                      <a:pt x="10" y="97"/>
                    </a:lnTo>
                    <a:lnTo>
                      <a:pt x="6" y="100"/>
                    </a:lnTo>
                    <a:lnTo>
                      <a:pt x="1" y="106"/>
                    </a:lnTo>
                    <a:lnTo>
                      <a:pt x="10" y="117"/>
                    </a:lnTo>
                    <a:lnTo>
                      <a:pt x="12" y="126"/>
                    </a:lnTo>
                    <a:lnTo>
                      <a:pt x="7" y="136"/>
                    </a:lnTo>
                    <a:lnTo>
                      <a:pt x="12" y="136"/>
                    </a:lnTo>
                    <a:lnTo>
                      <a:pt x="12" y="142"/>
                    </a:lnTo>
                    <a:lnTo>
                      <a:pt x="6" y="145"/>
                    </a:lnTo>
                    <a:lnTo>
                      <a:pt x="1" y="150"/>
                    </a:lnTo>
                    <a:lnTo>
                      <a:pt x="3" y="159"/>
                    </a:lnTo>
                    <a:lnTo>
                      <a:pt x="0" y="164"/>
                    </a:lnTo>
                    <a:lnTo>
                      <a:pt x="13" y="170"/>
                    </a:lnTo>
                    <a:lnTo>
                      <a:pt x="27" y="167"/>
                    </a:lnTo>
                    <a:lnTo>
                      <a:pt x="35" y="173"/>
                    </a:lnTo>
                    <a:lnTo>
                      <a:pt x="33" y="177"/>
                    </a:lnTo>
                    <a:lnTo>
                      <a:pt x="42" y="189"/>
                    </a:lnTo>
                    <a:lnTo>
                      <a:pt x="42" y="185"/>
                    </a:lnTo>
                    <a:lnTo>
                      <a:pt x="54" y="173"/>
                    </a:lnTo>
                    <a:lnTo>
                      <a:pt x="62" y="170"/>
                    </a:lnTo>
                    <a:lnTo>
                      <a:pt x="79" y="159"/>
                    </a:lnTo>
                    <a:lnTo>
                      <a:pt x="80" y="161"/>
                    </a:lnTo>
                    <a:lnTo>
                      <a:pt x="94" y="151"/>
                    </a:lnTo>
                    <a:lnTo>
                      <a:pt x="97" y="139"/>
                    </a:lnTo>
                    <a:lnTo>
                      <a:pt x="103" y="139"/>
                    </a:lnTo>
                    <a:lnTo>
                      <a:pt x="103" y="133"/>
                    </a:lnTo>
                    <a:lnTo>
                      <a:pt x="107" y="127"/>
                    </a:lnTo>
                    <a:lnTo>
                      <a:pt x="115" y="132"/>
                    </a:lnTo>
                    <a:lnTo>
                      <a:pt x="115" y="136"/>
                    </a:lnTo>
                    <a:lnTo>
                      <a:pt x="121" y="138"/>
                    </a:lnTo>
                    <a:lnTo>
                      <a:pt x="127" y="136"/>
                    </a:lnTo>
                    <a:lnTo>
                      <a:pt x="136" y="147"/>
                    </a:lnTo>
                    <a:lnTo>
                      <a:pt x="132" y="151"/>
                    </a:lnTo>
                    <a:lnTo>
                      <a:pt x="135" y="161"/>
                    </a:lnTo>
                    <a:lnTo>
                      <a:pt x="145" y="173"/>
                    </a:lnTo>
                    <a:lnTo>
                      <a:pt x="147" y="170"/>
                    </a:lnTo>
                    <a:lnTo>
                      <a:pt x="161" y="165"/>
                    </a:lnTo>
                    <a:lnTo>
                      <a:pt x="171" y="156"/>
                    </a:lnTo>
                    <a:lnTo>
                      <a:pt x="167" y="147"/>
                    </a:lnTo>
                    <a:lnTo>
                      <a:pt x="165" y="139"/>
                    </a:lnTo>
                    <a:lnTo>
                      <a:pt x="157" y="136"/>
                    </a:lnTo>
                    <a:lnTo>
                      <a:pt x="156" y="132"/>
                    </a:lnTo>
                    <a:lnTo>
                      <a:pt x="167" y="129"/>
                    </a:lnTo>
                    <a:lnTo>
                      <a:pt x="162" y="120"/>
                    </a:lnTo>
                    <a:lnTo>
                      <a:pt x="162" y="115"/>
                    </a:lnTo>
                    <a:lnTo>
                      <a:pt x="173" y="115"/>
                    </a:lnTo>
                    <a:lnTo>
                      <a:pt x="177" y="114"/>
                    </a:lnTo>
                    <a:lnTo>
                      <a:pt x="179" y="120"/>
                    </a:lnTo>
                    <a:lnTo>
                      <a:pt x="188" y="118"/>
                    </a:lnTo>
                    <a:lnTo>
                      <a:pt x="188" y="127"/>
                    </a:lnTo>
                    <a:lnTo>
                      <a:pt x="188" y="133"/>
                    </a:lnTo>
                    <a:lnTo>
                      <a:pt x="198" y="141"/>
                    </a:lnTo>
                    <a:lnTo>
                      <a:pt x="202" y="139"/>
                    </a:lnTo>
                    <a:lnTo>
                      <a:pt x="206" y="135"/>
                    </a:lnTo>
                    <a:lnTo>
                      <a:pt x="208" y="127"/>
                    </a:lnTo>
                    <a:lnTo>
                      <a:pt x="197" y="121"/>
                    </a:lnTo>
                    <a:lnTo>
                      <a:pt x="197" y="118"/>
                    </a:lnTo>
                    <a:lnTo>
                      <a:pt x="206" y="121"/>
                    </a:lnTo>
                    <a:lnTo>
                      <a:pt x="208" y="120"/>
                    </a:lnTo>
                    <a:lnTo>
                      <a:pt x="209" y="121"/>
                    </a:lnTo>
                    <a:lnTo>
                      <a:pt x="209" y="127"/>
                    </a:lnTo>
                    <a:lnTo>
                      <a:pt x="212" y="130"/>
                    </a:lnTo>
                    <a:lnTo>
                      <a:pt x="214" y="123"/>
                    </a:lnTo>
                    <a:lnTo>
                      <a:pt x="218" y="124"/>
                    </a:lnTo>
                    <a:lnTo>
                      <a:pt x="218" y="123"/>
                    </a:lnTo>
                    <a:lnTo>
                      <a:pt x="218" y="118"/>
                    </a:lnTo>
                    <a:lnTo>
                      <a:pt x="221" y="120"/>
                    </a:lnTo>
                    <a:lnTo>
                      <a:pt x="236" y="106"/>
                    </a:lnTo>
                    <a:lnTo>
                      <a:pt x="239" y="107"/>
                    </a:lnTo>
                    <a:lnTo>
                      <a:pt x="255" y="103"/>
                    </a:lnTo>
                    <a:lnTo>
                      <a:pt x="258" y="97"/>
                    </a:lnTo>
                    <a:lnTo>
                      <a:pt x="264" y="100"/>
                    </a:lnTo>
                    <a:lnTo>
                      <a:pt x="268" y="100"/>
                    </a:lnTo>
                    <a:lnTo>
                      <a:pt x="273" y="106"/>
                    </a:lnTo>
                    <a:lnTo>
                      <a:pt x="282" y="106"/>
                    </a:lnTo>
                    <a:lnTo>
                      <a:pt x="285" y="100"/>
                    </a:lnTo>
                    <a:lnTo>
                      <a:pt x="282" y="97"/>
                    </a:lnTo>
                    <a:lnTo>
                      <a:pt x="286" y="98"/>
                    </a:lnTo>
                    <a:lnTo>
                      <a:pt x="288" y="91"/>
                    </a:lnTo>
                    <a:lnTo>
                      <a:pt x="296" y="89"/>
                    </a:lnTo>
                    <a:lnTo>
                      <a:pt x="297" y="95"/>
                    </a:lnTo>
                    <a:lnTo>
                      <a:pt x="306" y="100"/>
                    </a:lnTo>
                    <a:lnTo>
                      <a:pt x="309" y="97"/>
                    </a:lnTo>
                    <a:lnTo>
                      <a:pt x="308" y="92"/>
                    </a:lnTo>
                    <a:lnTo>
                      <a:pt x="318" y="88"/>
                    </a:lnTo>
                    <a:lnTo>
                      <a:pt x="321" y="94"/>
                    </a:lnTo>
                    <a:lnTo>
                      <a:pt x="338" y="88"/>
                    </a:lnTo>
                    <a:lnTo>
                      <a:pt x="344" y="77"/>
                    </a:lnTo>
                    <a:lnTo>
                      <a:pt x="352" y="80"/>
                    </a:lnTo>
                    <a:lnTo>
                      <a:pt x="355" y="74"/>
                    </a:lnTo>
                    <a:lnTo>
                      <a:pt x="352" y="68"/>
                    </a:lnTo>
                    <a:lnTo>
                      <a:pt x="344" y="63"/>
                    </a:lnTo>
                    <a:lnTo>
                      <a:pt x="344" y="57"/>
                    </a:lnTo>
                    <a:lnTo>
                      <a:pt x="334" y="48"/>
                    </a:lnTo>
                    <a:lnTo>
                      <a:pt x="318" y="50"/>
                    </a:lnTo>
                    <a:lnTo>
                      <a:pt x="308" y="47"/>
                    </a:lnTo>
                    <a:lnTo>
                      <a:pt x="312" y="39"/>
                    </a:lnTo>
                    <a:lnTo>
                      <a:pt x="302" y="30"/>
                    </a:lnTo>
                    <a:lnTo>
                      <a:pt x="290" y="27"/>
                    </a:lnTo>
                    <a:lnTo>
                      <a:pt x="286" y="21"/>
                    </a:lnTo>
                    <a:lnTo>
                      <a:pt x="283" y="22"/>
                    </a:lnTo>
                    <a:lnTo>
                      <a:pt x="274" y="18"/>
                    </a:lnTo>
                    <a:lnTo>
                      <a:pt x="271" y="13"/>
                    </a:lnTo>
                    <a:lnTo>
                      <a:pt x="268" y="19"/>
                    </a:lnTo>
                    <a:lnTo>
                      <a:pt x="262" y="22"/>
                    </a:lnTo>
                    <a:lnTo>
                      <a:pt x="258" y="18"/>
                    </a:lnTo>
                    <a:lnTo>
                      <a:pt x="252" y="21"/>
                    </a:lnTo>
                    <a:lnTo>
                      <a:pt x="253" y="25"/>
                    </a:lnTo>
                    <a:lnTo>
                      <a:pt x="250" y="27"/>
                    </a:lnTo>
                    <a:lnTo>
                      <a:pt x="242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8" name="Freeform 3461">
                <a:extLst>
                  <a:ext uri="{FF2B5EF4-FFF2-40B4-BE49-F238E27FC236}">
                    <a16:creationId xmlns:a16="http://schemas.microsoft.com/office/drawing/2014/main" id="{FA3123C2-308A-FC88-903F-4C7A8E183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593"/>
                <a:ext cx="177" cy="95"/>
              </a:xfrm>
              <a:custGeom>
                <a:avLst/>
                <a:gdLst>
                  <a:gd name="T0" fmla="*/ 253 w 355"/>
                  <a:gd name="T1" fmla="*/ 25 h 189"/>
                  <a:gd name="T2" fmla="*/ 262 w 355"/>
                  <a:gd name="T3" fmla="*/ 22 h 189"/>
                  <a:gd name="T4" fmla="*/ 274 w 355"/>
                  <a:gd name="T5" fmla="*/ 18 h 189"/>
                  <a:gd name="T6" fmla="*/ 290 w 355"/>
                  <a:gd name="T7" fmla="*/ 27 h 189"/>
                  <a:gd name="T8" fmla="*/ 308 w 355"/>
                  <a:gd name="T9" fmla="*/ 47 h 189"/>
                  <a:gd name="T10" fmla="*/ 344 w 355"/>
                  <a:gd name="T11" fmla="*/ 57 h 189"/>
                  <a:gd name="T12" fmla="*/ 355 w 355"/>
                  <a:gd name="T13" fmla="*/ 74 h 189"/>
                  <a:gd name="T14" fmla="*/ 338 w 355"/>
                  <a:gd name="T15" fmla="*/ 88 h 189"/>
                  <a:gd name="T16" fmla="*/ 308 w 355"/>
                  <a:gd name="T17" fmla="*/ 92 h 189"/>
                  <a:gd name="T18" fmla="*/ 297 w 355"/>
                  <a:gd name="T19" fmla="*/ 95 h 189"/>
                  <a:gd name="T20" fmla="*/ 286 w 355"/>
                  <a:gd name="T21" fmla="*/ 98 h 189"/>
                  <a:gd name="T22" fmla="*/ 282 w 355"/>
                  <a:gd name="T23" fmla="*/ 106 h 189"/>
                  <a:gd name="T24" fmla="*/ 264 w 355"/>
                  <a:gd name="T25" fmla="*/ 100 h 189"/>
                  <a:gd name="T26" fmla="*/ 239 w 355"/>
                  <a:gd name="T27" fmla="*/ 107 h 189"/>
                  <a:gd name="T28" fmla="*/ 218 w 355"/>
                  <a:gd name="T29" fmla="*/ 118 h 189"/>
                  <a:gd name="T30" fmla="*/ 214 w 355"/>
                  <a:gd name="T31" fmla="*/ 123 h 189"/>
                  <a:gd name="T32" fmla="*/ 209 w 355"/>
                  <a:gd name="T33" fmla="*/ 121 h 189"/>
                  <a:gd name="T34" fmla="*/ 197 w 355"/>
                  <a:gd name="T35" fmla="*/ 118 h 189"/>
                  <a:gd name="T36" fmla="*/ 206 w 355"/>
                  <a:gd name="T37" fmla="*/ 135 h 189"/>
                  <a:gd name="T38" fmla="*/ 188 w 355"/>
                  <a:gd name="T39" fmla="*/ 133 h 189"/>
                  <a:gd name="T40" fmla="*/ 179 w 355"/>
                  <a:gd name="T41" fmla="*/ 120 h 189"/>
                  <a:gd name="T42" fmla="*/ 162 w 355"/>
                  <a:gd name="T43" fmla="*/ 115 h 189"/>
                  <a:gd name="T44" fmla="*/ 156 w 355"/>
                  <a:gd name="T45" fmla="*/ 132 h 189"/>
                  <a:gd name="T46" fmla="*/ 167 w 355"/>
                  <a:gd name="T47" fmla="*/ 147 h 189"/>
                  <a:gd name="T48" fmla="*/ 147 w 355"/>
                  <a:gd name="T49" fmla="*/ 170 h 189"/>
                  <a:gd name="T50" fmla="*/ 132 w 355"/>
                  <a:gd name="T51" fmla="*/ 151 h 189"/>
                  <a:gd name="T52" fmla="*/ 121 w 355"/>
                  <a:gd name="T53" fmla="*/ 138 h 189"/>
                  <a:gd name="T54" fmla="*/ 107 w 355"/>
                  <a:gd name="T55" fmla="*/ 127 h 189"/>
                  <a:gd name="T56" fmla="*/ 97 w 355"/>
                  <a:gd name="T57" fmla="*/ 139 h 189"/>
                  <a:gd name="T58" fmla="*/ 79 w 355"/>
                  <a:gd name="T59" fmla="*/ 159 h 189"/>
                  <a:gd name="T60" fmla="*/ 42 w 355"/>
                  <a:gd name="T61" fmla="*/ 185 h 189"/>
                  <a:gd name="T62" fmla="*/ 35 w 355"/>
                  <a:gd name="T63" fmla="*/ 173 h 189"/>
                  <a:gd name="T64" fmla="*/ 0 w 355"/>
                  <a:gd name="T65" fmla="*/ 164 h 189"/>
                  <a:gd name="T66" fmla="*/ 6 w 355"/>
                  <a:gd name="T67" fmla="*/ 145 h 189"/>
                  <a:gd name="T68" fmla="*/ 7 w 355"/>
                  <a:gd name="T69" fmla="*/ 136 h 189"/>
                  <a:gd name="T70" fmla="*/ 1 w 355"/>
                  <a:gd name="T71" fmla="*/ 106 h 189"/>
                  <a:gd name="T72" fmla="*/ 16 w 355"/>
                  <a:gd name="T73" fmla="*/ 98 h 189"/>
                  <a:gd name="T74" fmla="*/ 24 w 355"/>
                  <a:gd name="T75" fmla="*/ 88 h 189"/>
                  <a:gd name="T76" fmla="*/ 18 w 355"/>
                  <a:gd name="T77" fmla="*/ 72 h 189"/>
                  <a:gd name="T78" fmla="*/ 30 w 355"/>
                  <a:gd name="T79" fmla="*/ 51 h 189"/>
                  <a:gd name="T80" fmla="*/ 44 w 355"/>
                  <a:gd name="T81" fmla="*/ 72 h 189"/>
                  <a:gd name="T82" fmla="*/ 63 w 355"/>
                  <a:gd name="T83" fmla="*/ 57 h 189"/>
                  <a:gd name="T84" fmla="*/ 80 w 355"/>
                  <a:gd name="T85" fmla="*/ 65 h 189"/>
                  <a:gd name="T86" fmla="*/ 89 w 355"/>
                  <a:gd name="T87" fmla="*/ 71 h 189"/>
                  <a:gd name="T88" fmla="*/ 107 w 355"/>
                  <a:gd name="T89" fmla="*/ 74 h 189"/>
                  <a:gd name="T90" fmla="*/ 123 w 355"/>
                  <a:gd name="T91" fmla="*/ 79 h 189"/>
                  <a:gd name="T92" fmla="*/ 135 w 355"/>
                  <a:gd name="T93" fmla="*/ 65 h 189"/>
                  <a:gd name="T94" fmla="*/ 135 w 355"/>
                  <a:gd name="T95" fmla="*/ 44 h 189"/>
                  <a:gd name="T96" fmla="*/ 132 w 355"/>
                  <a:gd name="T97" fmla="*/ 24 h 189"/>
                  <a:gd name="T98" fmla="*/ 136 w 355"/>
                  <a:gd name="T99" fmla="*/ 3 h 189"/>
                  <a:gd name="T100" fmla="*/ 159 w 355"/>
                  <a:gd name="T101" fmla="*/ 7 h 189"/>
                  <a:gd name="T102" fmla="*/ 159 w 355"/>
                  <a:gd name="T103" fmla="*/ 18 h 189"/>
                  <a:gd name="T104" fmla="*/ 177 w 355"/>
                  <a:gd name="T105" fmla="*/ 25 h 189"/>
                  <a:gd name="T106" fmla="*/ 198 w 355"/>
                  <a:gd name="T107" fmla="*/ 18 h 189"/>
                  <a:gd name="T108" fmla="*/ 209 w 355"/>
                  <a:gd name="T109" fmla="*/ 18 h 189"/>
                  <a:gd name="T110" fmla="*/ 224 w 355"/>
                  <a:gd name="T111" fmla="*/ 33 h 189"/>
                  <a:gd name="T112" fmla="*/ 232 w 355"/>
                  <a:gd name="T113" fmla="*/ 15 h 189"/>
                  <a:gd name="T114" fmla="*/ 242 w 355"/>
                  <a:gd name="T115" fmla="*/ 1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5" h="189">
                    <a:moveTo>
                      <a:pt x="242" y="19"/>
                    </a:moveTo>
                    <a:lnTo>
                      <a:pt x="250" y="27"/>
                    </a:lnTo>
                    <a:lnTo>
                      <a:pt x="253" y="25"/>
                    </a:lnTo>
                    <a:lnTo>
                      <a:pt x="252" y="21"/>
                    </a:lnTo>
                    <a:lnTo>
                      <a:pt x="258" y="18"/>
                    </a:lnTo>
                    <a:lnTo>
                      <a:pt x="262" y="22"/>
                    </a:lnTo>
                    <a:lnTo>
                      <a:pt x="268" y="19"/>
                    </a:lnTo>
                    <a:lnTo>
                      <a:pt x="271" y="13"/>
                    </a:lnTo>
                    <a:lnTo>
                      <a:pt x="274" y="18"/>
                    </a:lnTo>
                    <a:lnTo>
                      <a:pt x="283" y="22"/>
                    </a:lnTo>
                    <a:lnTo>
                      <a:pt x="286" y="21"/>
                    </a:lnTo>
                    <a:lnTo>
                      <a:pt x="290" y="27"/>
                    </a:lnTo>
                    <a:lnTo>
                      <a:pt x="302" y="30"/>
                    </a:lnTo>
                    <a:lnTo>
                      <a:pt x="312" y="39"/>
                    </a:lnTo>
                    <a:lnTo>
                      <a:pt x="308" y="47"/>
                    </a:lnTo>
                    <a:lnTo>
                      <a:pt x="318" y="50"/>
                    </a:lnTo>
                    <a:lnTo>
                      <a:pt x="334" y="48"/>
                    </a:lnTo>
                    <a:lnTo>
                      <a:pt x="344" y="57"/>
                    </a:lnTo>
                    <a:lnTo>
                      <a:pt x="344" y="63"/>
                    </a:lnTo>
                    <a:lnTo>
                      <a:pt x="352" y="68"/>
                    </a:lnTo>
                    <a:lnTo>
                      <a:pt x="355" y="74"/>
                    </a:lnTo>
                    <a:lnTo>
                      <a:pt x="352" y="80"/>
                    </a:lnTo>
                    <a:lnTo>
                      <a:pt x="344" y="77"/>
                    </a:lnTo>
                    <a:lnTo>
                      <a:pt x="338" y="88"/>
                    </a:lnTo>
                    <a:lnTo>
                      <a:pt x="321" y="94"/>
                    </a:lnTo>
                    <a:lnTo>
                      <a:pt x="318" y="88"/>
                    </a:lnTo>
                    <a:lnTo>
                      <a:pt x="308" y="92"/>
                    </a:lnTo>
                    <a:lnTo>
                      <a:pt x="309" y="97"/>
                    </a:lnTo>
                    <a:lnTo>
                      <a:pt x="306" y="100"/>
                    </a:lnTo>
                    <a:lnTo>
                      <a:pt x="297" y="95"/>
                    </a:lnTo>
                    <a:lnTo>
                      <a:pt x="296" y="89"/>
                    </a:lnTo>
                    <a:lnTo>
                      <a:pt x="288" y="91"/>
                    </a:lnTo>
                    <a:lnTo>
                      <a:pt x="286" y="98"/>
                    </a:lnTo>
                    <a:lnTo>
                      <a:pt x="282" y="97"/>
                    </a:lnTo>
                    <a:lnTo>
                      <a:pt x="285" y="100"/>
                    </a:lnTo>
                    <a:lnTo>
                      <a:pt x="282" y="106"/>
                    </a:lnTo>
                    <a:lnTo>
                      <a:pt x="273" y="106"/>
                    </a:lnTo>
                    <a:lnTo>
                      <a:pt x="268" y="100"/>
                    </a:lnTo>
                    <a:lnTo>
                      <a:pt x="264" y="100"/>
                    </a:lnTo>
                    <a:lnTo>
                      <a:pt x="258" y="97"/>
                    </a:lnTo>
                    <a:lnTo>
                      <a:pt x="255" y="103"/>
                    </a:lnTo>
                    <a:lnTo>
                      <a:pt x="239" y="107"/>
                    </a:lnTo>
                    <a:lnTo>
                      <a:pt x="236" y="106"/>
                    </a:lnTo>
                    <a:lnTo>
                      <a:pt x="221" y="120"/>
                    </a:lnTo>
                    <a:lnTo>
                      <a:pt x="218" y="118"/>
                    </a:lnTo>
                    <a:lnTo>
                      <a:pt x="218" y="123"/>
                    </a:lnTo>
                    <a:lnTo>
                      <a:pt x="218" y="124"/>
                    </a:lnTo>
                    <a:lnTo>
                      <a:pt x="214" y="123"/>
                    </a:lnTo>
                    <a:lnTo>
                      <a:pt x="212" y="130"/>
                    </a:lnTo>
                    <a:lnTo>
                      <a:pt x="209" y="127"/>
                    </a:lnTo>
                    <a:lnTo>
                      <a:pt x="209" y="121"/>
                    </a:lnTo>
                    <a:lnTo>
                      <a:pt x="208" y="120"/>
                    </a:lnTo>
                    <a:lnTo>
                      <a:pt x="206" y="121"/>
                    </a:lnTo>
                    <a:lnTo>
                      <a:pt x="197" y="118"/>
                    </a:lnTo>
                    <a:lnTo>
                      <a:pt x="197" y="121"/>
                    </a:lnTo>
                    <a:lnTo>
                      <a:pt x="208" y="127"/>
                    </a:lnTo>
                    <a:lnTo>
                      <a:pt x="206" y="135"/>
                    </a:lnTo>
                    <a:lnTo>
                      <a:pt x="202" y="139"/>
                    </a:lnTo>
                    <a:lnTo>
                      <a:pt x="198" y="141"/>
                    </a:lnTo>
                    <a:lnTo>
                      <a:pt x="188" y="133"/>
                    </a:lnTo>
                    <a:lnTo>
                      <a:pt x="188" y="127"/>
                    </a:lnTo>
                    <a:lnTo>
                      <a:pt x="188" y="118"/>
                    </a:lnTo>
                    <a:lnTo>
                      <a:pt x="179" y="120"/>
                    </a:lnTo>
                    <a:lnTo>
                      <a:pt x="177" y="114"/>
                    </a:lnTo>
                    <a:lnTo>
                      <a:pt x="173" y="115"/>
                    </a:lnTo>
                    <a:lnTo>
                      <a:pt x="162" y="115"/>
                    </a:lnTo>
                    <a:lnTo>
                      <a:pt x="162" y="120"/>
                    </a:lnTo>
                    <a:lnTo>
                      <a:pt x="167" y="129"/>
                    </a:lnTo>
                    <a:lnTo>
                      <a:pt x="156" y="132"/>
                    </a:lnTo>
                    <a:lnTo>
                      <a:pt x="157" y="136"/>
                    </a:lnTo>
                    <a:lnTo>
                      <a:pt x="165" y="139"/>
                    </a:lnTo>
                    <a:lnTo>
                      <a:pt x="167" y="147"/>
                    </a:lnTo>
                    <a:lnTo>
                      <a:pt x="171" y="156"/>
                    </a:lnTo>
                    <a:lnTo>
                      <a:pt x="161" y="165"/>
                    </a:lnTo>
                    <a:lnTo>
                      <a:pt x="147" y="170"/>
                    </a:lnTo>
                    <a:lnTo>
                      <a:pt x="145" y="173"/>
                    </a:lnTo>
                    <a:lnTo>
                      <a:pt x="135" y="161"/>
                    </a:lnTo>
                    <a:lnTo>
                      <a:pt x="132" y="151"/>
                    </a:lnTo>
                    <a:lnTo>
                      <a:pt x="136" y="147"/>
                    </a:lnTo>
                    <a:lnTo>
                      <a:pt x="127" y="136"/>
                    </a:lnTo>
                    <a:lnTo>
                      <a:pt x="121" y="138"/>
                    </a:lnTo>
                    <a:lnTo>
                      <a:pt x="115" y="136"/>
                    </a:lnTo>
                    <a:lnTo>
                      <a:pt x="115" y="132"/>
                    </a:lnTo>
                    <a:lnTo>
                      <a:pt x="107" y="127"/>
                    </a:lnTo>
                    <a:lnTo>
                      <a:pt x="103" y="133"/>
                    </a:lnTo>
                    <a:lnTo>
                      <a:pt x="103" y="139"/>
                    </a:lnTo>
                    <a:lnTo>
                      <a:pt x="97" y="139"/>
                    </a:lnTo>
                    <a:lnTo>
                      <a:pt x="94" y="151"/>
                    </a:lnTo>
                    <a:lnTo>
                      <a:pt x="80" y="161"/>
                    </a:lnTo>
                    <a:lnTo>
                      <a:pt x="79" y="159"/>
                    </a:lnTo>
                    <a:lnTo>
                      <a:pt x="62" y="170"/>
                    </a:lnTo>
                    <a:lnTo>
                      <a:pt x="54" y="173"/>
                    </a:lnTo>
                    <a:lnTo>
                      <a:pt x="42" y="185"/>
                    </a:lnTo>
                    <a:lnTo>
                      <a:pt x="42" y="189"/>
                    </a:lnTo>
                    <a:lnTo>
                      <a:pt x="33" y="177"/>
                    </a:lnTo>
                    <a:lnTo>
                      <a:pt x="35" y="173"/>
                    </a:lnTo>
                    <a:lnTo>
                      <a:pt x="27" y="167"/>
                    </a:lnTo>
                    <a:lnTo>
                      <a:pt x="13" y="170"/>
                    </a:lnTo>
                    <a:lnTo>
                      <a:pt x="0" y="164"/>
                    </a:lnTo>
                    <a:lnTo>
                      <a:pt x="3" y="159"/>
                    </a:lnTo>
                    <a:lnTo>
                      <a:pt x="1" y="150"/>
                    </a:lnTo>
                    <a:lnTo>
                      <a:pt x="6" y="145"/>
                    </a:lnTo>
                    <a:lnTo>
                      <a:pt x="12" y="142"/>
                    </a:lnTo>
                    <a:lnTo>
                      <a:pt x="12" y="136"/>
                    </a:lnTo>
                    <a:lnTo>
                      <a:pt x="7" y="136"/>
                    </a:lnTo>
                    <a:lnTo>
                      <a:pt x="12" y="126"/>
                    </a:lnTo>
                    <a:lnTo>
                      <a:pt x="10" y="117"/>
                    </a:lnTo>
                    <a:lnTo>
                      <a:pt x="1" y="106"/>
                    </a:lnTo>
                    <a:lnTo>
                      <a:pt x="6" y="100"/>
                    </a:lnTo>
                    <a:lnTo>
                      <a:pt x="10" y="97"/>
                    </a:lnTo>
                    <a:lnTo>
                      <a:pt x="16" y="98"/>
                    </a:lnTo>
                    <a:lnTo>
                      <a:pt x="25" y="97"/>
                    </a:lnTo>
                    <a:lnTo>
                      <a:pt x="22" y="92"/>
                    </a:lnTo>
                    <a:lnTo>
                      <a:pt x="24" y="88"/>
                    </a:lnTo>
                    <a:lnTo>
                      <a:pt x="30" y="86"/>
                    </a:lnTo>
                    <a:lnTo>
                      <a:pt x="25" y="82"/>
                    </a:lnTo>
                    <a:lnTo>
                      <a:pt x="18" y="72"/>
                    </a:lnTo>
                    <a:lnTo>
                      <a:pt x="16" y="66"/>
                    </a:lnTo>
                    <a:lnTo>
                      <a:pt x="24" y="63"/>
                    </a:lnTo>
                    <a:lnTo>
                      <a:pt x="30" y="51"/>
                    </a:lnTo>
                    <a:lnTo>
                      <a:pt x="36" y="57"/>
                    </a:lnTo>
                    <a:lnTo>
                      <a:pt x="44" y="66"/>
                    </a:lnTo>
                    <a:lnTo>
                      <a:pt x="44" y="72"/>
                    </a:lnTo>
                    <a:lnTo>
                      <a:pt x="54" y="66"/>
                    </a:lnTo>
                    <a:lnTo>
                      <a:pt x="59" y="65"/>
                    </a:lnTo>
                    <a:lnTo>
                      <a:pt x="63" y="57"/>
                    </a:lnTo>
                    <a:lnTo>
                      <a:pt x="71" y="54"/>
                    </a:lnTo>
                    <a:lnTo>
                      <a:pt x="77" y="57"/>
                    </a:lnTo>
                    <a:lnTo>
                      <a:pt x="80" y="65"/>
                    </a:lnTo>
                    <a:lnTo>
                      <a:pt x="85" y="63"/>
                    </a:lnTo>
                    <a:lnTo>
                      <a:pt x="91" y="65"/>
                    </a:lnTo>
                    <a:lnTo>
                      <a:pt x="89" y="71"/>
                    </a:lnTo>
                    <a:lnTo>
                      <a:pt x="103" y="72"/>
                    </a:lnTo>
                    <a:lnTo>
                      <a:pt x="107" y="76"/>
                    </a:lnTo>
                    <a:lnTo>
                      <a:pt x="107" y="74"/>
                    </a:lnTo>
                    <a:lnTo>
                      <a:pt x="109" y="77"/>
                    </a:lnTo>
                    <a:lnTo>
                      <a:pt x="118" y="80"/>
                    </a:lnTo>
                    <a:lnTo>
                      <a:pt x="123" y="79"/>
                    </a:lnTo>
                    <a:lnTo>
                      <a:pt x="132" y="79"/>
                    </a:lnTo>
                    <a:lnTo>
                      <a:pt x="138" y="76"/>
                    </a:lnTo>
                    <a:lnTo>
                      <a:pt x="135" y="65"/>
                    </a:lnTo>
                    <a:lnTo>
                      <a:pt x="139" y="57"/>
                    </a:lnTo>
                    <a:lnTo>
                      <a:pt x="133" y="48"/>
                    </a:lnTo>
                    <a:lnTo>
                      <a:pt x="135" y="44"/>
                    </a:lnTo>
                    <a:lnTo>
                      <a:pt x="138" y="33"/>
                    </a:lnTo>
                    <a:lnTo>
                      <a:pt x="138" y="28"/>
                    </a:lnTo>
                    <a:lnTo>
                      <a:pt x="132" y="24"/>
                    </a:lnTo>
                    <a:lnTo>
                      <a:pt x="130" y="18"/>
                    </a:lnTo>
                    <a:lnTo>
                      <a:pt x="135" y="15"/>
                    </a:lnTo>
                    <a:lnTo>
                      <a:pt x="136" y="3"/>
                    </a:lnTo>
                    <a:lnTo>
                      <a:pt x="145" y="0"/>
                    </a:lnTo>
                    <a:lnTo>
                      <a:pt x="151" y="6"/>
                    </a:lnTo>
                    <a:lnTo>
                      <a:pt x="159" y="7"/>
                    </a:lnTo>
                    <a:lnTo>
                      <a:pt x="161" y="12"/>
                    </a:lnTo>
                    <a:lnTo>
                      <a:pt x="162" y="18"/>
                    </a:lnTo>
                    <a:lnTo>
                      <a:pt x="159" y="18"/>
                    </a:lnTo>
                    <a:lnTo>
                      <a:pt x="162" y="25"/>
                    </a:lnTo>
                    <a:lnTo>
                      <a:pt x="168" y="28"/>
                    </a:lnTo>
                    <a:lnTo>
                      <a:pt x="177" y="25"/>
                    </a:lnTo>
                    <a:lnTo>
                      <a:pt x="185" y="30"/>
                    </a:lnTo>
                    <a:lnTo>
                      <a:pt x="195" y="24"/>
                    </a:lnTo>
                    <a:lnTo>
                      <a:pt x="198" y="18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9" y="18"/>
                    </a:lnTo>
                    <a:lnTo>
                      <a:pt x="211" y="31"/>
                    </a:lnTo>
                    <a:lnTo>
                      <a:pt x="217" y="39"/>
                    </a:lnTo>
                    <a:lnTo>
                      <a:pt x="224" y="33"/>
                    </a:lnTo>
                    <a:lnTo>
                      <a:pt x="227" y="33"/>
                    </a:lnTo>
                    <a:lnTo>
                      <a:pt x="232" y="21"/>
                    </a:lnTo>
                    <a:lnTo>
                      <a:pt x="232" y="15"/>
                    </a:lnTo>
                    <a:lnTo>
                      <a:pt x="235" y="12"/>
                    </a:lnTo>
                    <a:lnTo>
                      <a:pt x="241" y="15"/>
                    </a:lnTo>
                    <a:lnTo>
                      <a:pt x="242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9" name="Freeform 3462">
                <a:extLst>
                  <a:ext uri="{FF2B5EF4-FFF2-40B4-BE49-F238E27FC236}">
                    <a16:creationId xmlns:a16="http://schemas.microsoft.com/office/drawing/2014/main" id="{6E520C00-086D-3DBD-2692-3B76B6AA9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593"/>
                <a:ext cx="177" cy="95"/>
              </a:xfrm>
              <a:custGeom>
                <a:avLst/>
                <a:gdLst>
                  <a:gd name="T0" fmla="*/ 253 w 355"/>
                  <a:gd name="T1" fmla="*/ 25 h 189"/>
                  <a:gd name="T2" fmla="*/ 262 w 355"/>
                  <a:gd name="T3" fmla="*/ 22 h 189"/>
                  <a:gd name="T4" fmla="*/ 274 w 355"/>
                  <a:gd name="T5" fmla="*/ 18 h 189"/>
                  <a:gd name="T6" fmla="*/ 290 w 355"/>
                  <a:gd name="T7" fmla="*/ 27 h 189"/>
                  <a:gd name="T8" fmla="*/ 308 w 355"/>
                  <a:gd name="T9" fmla="*/ 47 h 189"/>
                  <a:gd name="T10" fmla="*/ 344 w 355"/>
                  <a:gd name="T11" fmla="*/ 57 h 189"/>
                  <a:gd name="T12" fmla="*/ 355 w 355"/>
                  <a:gd name="T13" fmla="*/ 74 h 189"/>
                  <a:gd name="T14" fmla="*/ 338 w 355"/>
                  <a:gd name="T15" fmla="*/ 88 h 189"/>
                  <a:gd name="T16" fmla="*/ 308 w 355"/>
                  <a:gd name="T17" fmla="*/ 92 h 189"/>
                  <a:gd name="T18" fmla="*/ 297 w 355"/>
                  <a:gd name="T19" fmla="*/ 95 h 189"/>
                  <a:gd name="T20" fmla="*/ 286 w 355"/>
                  <a:gd name="T21" fmla="*/ 98 h 189"/>
                  <a:gd name="T22" fmla="*/ 282 w 355"/>
                  <a:gd name="T23" fmla="*/ 106 h 189"/>
                  <a:gd name="T24" fmla="*/ 264 w 355"/>
                  <a:gd name="T25" fmla="*/ 100 h 189"/>
                  <a:gd name="T26" fmla="*/ 239 w 355"/>
                  <a:gd name="T27" fmla="*/ 107 h 189"/>
                  <a:gd name="T28" fmla="*/ 218 w 355"/>
                  <a:gd name="T29" fmla="*/ 118 h 189"/>
                  <a:gd name="T30" fmla="*/ 214 w 355"/>
                  <a:gd name="T31" fmla="*/ 123 h 189"/>
                  <a:gd name="T32" fmla="*/ 209 w 355"/>
                  <a:gd name="T33" fmla="*/ 121 h 189"/>
                  <a:gd name="T34" fmla="*/ 197 w 355"/>
                  <a:gd name="T35" fmla="*/ 118 h 189"/>
                  <a:gd name="T36" fmla="*/ 206 w 355"/>
                  <a:gd name="T37" fmla="*/ 135 h 189"/>
                  <a:gd name="T38" fmla="*/ 188 w 355"/>
                  <a:gd name="T39" fmla="*/ 133 h 189"/>
                  <a:gd name="T40" fmla="*/ 179 w 355"/>
                  <a:gd name="T41" fmla="*/ 120 h 189"/>
                  <a:gd name="T42" fmla="*/ 162 w 355"/>
                  <a:gd name="T43" fmla="*/ 115 h 189"/>
                  <a:gd name="T44" fmla="*/ 156 w 355"/>
                  <a:gd name="T45" fmla="*/ 132 h 189"/>
                  <a:gd name="T46" fmla="*/ 167 w 355"/>
                  <a:gd name="T47" fmla="*/ 147 h 189"/>
                  <a:gd name="T48" fmla="*/ 147 w 355"/>
                  <a:gd name="T49" fmla="*/ 170 h 189"/>
                  <a:gd name="T50" fmla="*/ 132 w 355"/>
                  <a:gd name="T51" fmla="*/ 151 h 189"/>
                  <a:gd name="T52" fmla="*/ 121 w 355"/>
                  <a:gd name="T53" fmla="*/ 138 h 189"/>
                  <a:gd name="T54" fmla="*/ 107 w 355"/>
                  <a:gd name="T55" fmla="*/ 127 h 189"/>
                  <a:gd name="T56" fmla="*/ 97 w 355"/>
                  <a:gd name="T57" fmla="*/ 139 h 189"/>
                  <a:gd name="T58" fmla="*/ 79 w 355"/>
                  <a:gd name="T59" fmla="*/ 159 h 189"/>
                  <a:gd name="T60" fmla="*/ 42 w 355"/>
                  <a:gd name="T61" fmla="*/ 185 h 189"/>
                  <a:gd name="T62" fmla="*/ 35 w 355"/>
                  <a:gd name="T63" fmla="*/ 173 h 189"/>
                  <a:gd name="T64" fmla="*/ 0 w 355"/>
                  <a:gd name="T65" fmla="*/ 164 h 189"/>
                  <a:gd name="T66" fmla="*/ 6 w 355"/>
                  <a:gd name="T67" fmla="*/ 145 h 189"/>
                  <a:gd name="T68" fmla="*/ 7 w 355"/>
                  <a:gd name="T69" fmla="*/ 136 h 189"/>
                  <a:gd name="T70" fmla="*/ 1 w 355"/>
                  <a:gd name="T71" fmla="*/ 106 h 189"/>
                  <a:gd name="T72" fmla="*/ 16 w 355"/>
                  <a:gd name="T73" fmla="*/ 98 h 189"/>
                  <a:gd name="T74" fmla="*/ 24 w 355"/>
                  <a:gd name="T75" fmla="*/ 88 h 189"/>
                  <a:gd name="T76" fmla="*/ 18 w 355"/>
                  <a:gd name="T77" fmla="*/ 72 h 189"/>
                  <a:gd name="T78" fmla="*/ 30 w 355"/>
                  <a:gd name="T79" fmla="*/ 51 h 189"/>
                  <a:gd name="T80" fmla="*/ 44 w 355"/>
                  <a:gd name="T81" fmla="*/ 72 h 189"/>
                  <a:gd name="T82" fmla="*/ 63 w 355"/>
                  <a:gd name="T83" fmla="*/ 57 h 189"/>
                  <a:gd name="T84" fmla="*/ 80 w 355"/>
                  <a:gd name="T85" fmla="*/ 65 h 189"/>
                  <a:gd name="T86" fmla="*/ 89 w 355"/>
                  <a:gd name="T87" fmla="*/ 71 h 189"/>
                  <a:gd name="T88" fmla="*/ 107 w 355"/>
                  <a:gd name="T89" fmla="*/ 74 h 189"/>
                  <a:gd name="T90" fmla="*/ 123 w 355"/>
                  <a:gd name="T91" fmla="*/ 79 h 189"/>
                  <a:gd name="T92" fmla="*/ 135 w 355"/>
                  <a:gd name="T93" fmla="*/ 65 h 189"/>
                  <a:gd name="T94" fmla="*/ 135 w 355"/>
                  <a:gd name="T95" fmla="*/ 44 h 189"/>
                  <a:gd name="T96" fmla="*/ 132 w 355"/>
                  <a:gd name="T97" fmla="*/ 24 h 189"/>
                  <a:gd name="T98" fmla="*/ 136 w 355"/>
                  <a:gd name="T99" fmla="*/ 3 h 189"/>
                  <a:gd name="T100" fmla="*/ 159 w 355"/>
                  <a:gd name="T101" fmla="*/ 7 h 189"/>
                  <a:gd name="T102" fmla="*/ 159 w 355"/>
                  <a:gd name="T103" fmla="*/ 18 h 189"/>
                  <a:gd name="T104" fmla="*/ 177 w 355"/>
                  <a:gd name="T105" fmla="*/ 25 h 189"/>
                  <a:gd name="T106" fmla="*/ 198 w 355"/>
                  <a:gd name="T107" fmla="*/ 18 h 189"/>
                  <a:gd name="T108" fmla="*/ 209 w 355"/>
                  <a:gd name="T109" fmla="*/ 18 h 189"/>
                  <a:gd name="T110" fmla="*/ 224 w 355"/>
                  <a:gd name="T111" fmla="*/ 33 h 189"/>
                  <a:gd name="T112" fmla="*/ 232 w 355"/>
                  <a:gd name="T113" fmla="*/ 15 h 189"/>
                  <a:gd name="T114" fmla="*/ 242 w 355"/>
                  <a:gd name="T115" fmla="*/ 1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5" h="189">
                    <a:moveTo>
                      <a:pt x="242" y="19"/>
                    </a:moveTo>
                    <a:lnTo>
                      <a:pt x="250" y="27"/>
                    </a:lnTo>
                    <a:lnTo>
                      <a:pt x="253" y="25"/>
                    </a:lnTo>
                    <a:lnTo>
                      <a:pt x="252" y="21"/>
                    </a:lnTo>
                    <a:lnTo>
                      <a:pt x="258" y="18"/>
                    </a:lnTo>
                    <a:lnTo>
                      <a:pt x="262" y="22"/>
                    </a:lnTo>
                    <a:lnTo>
                      <a:pt x="268" y="19"/>
                    </a:lnTo>
                    <a:lnTo>
                      <a:pt x="271" y="13"/>
                    </a:lnTo>
                    <a:lnTo>
                      <a:pt x="274" y="18"/>
                    </a:lnTo>
                    <a:lnTo>
                      <a:pt x="283" y="22"/>
                    </a:lnTo>
                    <a:lnTo>
                      <a:pt x="286" y="21"/>
                    </a:lnTo>
                    <a:lnTo>
                      <a:pt x="290" y="27"/>
                    </a:lnTo>
                    <a:lnTo>
                      <a:pt x="302" y="30"/>
                    </a:lnTo>
                    <a:lnTo>
                      <a:pt x="312" y="39"/>
                    </a:lnTo>
                    <a:lnTo>
                      <a:pt x="308" y="47"/>
                    </a:lnTo>
                    <a:lnTo>
                      <a:pt x="318" y="50"/>
                    </a:lnTo>
                    <a:lnTo>
                      <a:pt x="334" y="48"/>
                    </a:lnTo>
                    <a:lnTo>
                      <a:pt x="344" y="57"/>
                    </a:lnTo>
                    <a:lnTo>
                      <a:pt x="344" y="63"/>
                    </a:lnTo>
                    <a:lnTo>
                      <a:pt x="352" y="68"/>
                    </a:lnTo>
                    <a:lnTo>
                      <a:pt x="355" y="74"/>
                    </a:lnTo>
                    <a:lnTo>
                      <a:pt x="352" y="80"/>
                    </a:lnTo>
                    <a:lnTo>
                      <a:pt x="344" y="77"/>
                    </a:lnTo>
                    <a:lnTo>
                      <a:pt x="338" y="88"/>
                    </a:lnTo>
                    <a:lnTo>
                      <a:pt x="321" y="94"/>
                    </a:lnTo>
                    <a:lnTo>
                      <a:pt x="318" y="88"/>
                    </a:lnTo>
                    <a:lnTo>
                      <a:pt x="308" y="92"/>
                    </a:lnTo>
                    <a:lnTo>
                      <a:pt x="309" y="97"/>
                    </a:lnTo>
                    <a:lnTo>
                      <a:pt x="306" y="100"/>
                    </a:lnTo>
                    <a:lnTo>
                      <a:pt x="297" y="95"/>
                    </a:lnTo>
                    <a:lnTo>
                      <a:pt x="296" y="89"/>
                    </a:lnTo>
                    <a:lnTo>
                      <a:pt x="288" y="91"/>
                    </a:lnTo>
                    <a:lnTo>
                      <a:pt x="286" y="98"/>
                    </a:lnTo>
                    <a:lnTo>
                      <a:pt x="282" y="97"/>
                    </a:lnTo>
                    <a:lnTo>
                      <a:pt x="285" y="100"/>
                    </a:lnTo>
                    <a:lnTo>
                      <a:pt x="282" y="106"/>
                    </a:lnTo>
                    <a:lnTo>
                      <a:pt x="273" y="106"/>
                    </a:lnTo>
                    <a:lnTo>
                      <a:pt x="268" y="100"/>
                    </a:lnTo>
                    <a:lnTo>
                      <a:pt x="264" y="100"/>
                    </a:lnTo>
                    <a:lnTo>
                      <a:pt x="258" y="97"/>
                    </a:lnTo>
                    <a:lnTo>
                      <a:pt x="255" y="103"/>
                    </a:lnTo>
                    <a:lnTo>
                      <a:pt x="239" y="107"/>
                    </a:lnTo>
                    <a:lnTo>
                      <a:pt x="236" y="106"/>
                    </a:lnTo>
                    <a:lnTo>
                      <a:pt x="221" y="120"/>
                    </a:lnTo>
                    <a:lnTo>
                      <a:pt x="218" y="118"/>
                    </a:lnTo>
                    <a:lnTo>
                      <a:pt x="218" y="123"/>
                    </a:lnTo>
                    <a:lnTo>
                      <a:pt x="218" y="124"/>
                    </a:lnTo>
                    <a:lnTo>
                      <a:pt x="214" y="123"/>
                    </a:lnTo>
                    <a:lnTo>
                      <a:pt x="212" y="130"/>
                    </a:lnTo>
                    <a:lnTo>
                      <a:pt x="209" y="127"/>
                    </a:lnTo>
                    <a:lnTo>
                      <a:pt x="209" y="121"/>
                    </a:lnTo>
                    <a:lnTo>
                      <a:pt x="208" y="120"/>
                    </a:lnTo>
                    <a:lnTo>
                      <a:pt x="206" y="121"/>
                    </a:lnTo>
                    <a:lnTo>
                      <a:pt x="197" y="118"/>
                    </a:lnTo>
                    <a:lnTo>
                      <a:pt x="197" y="121"/>
                    </a:lnTo>
                    <a:lnTo>
                      <a:pt x="208" y="127"/>
                    </a:lnTo>
                    <a:lnTo>
                      <a:pt x="206" y="135"/>
                    </a:lnTo>
                    <a:lnTo>
                      <a:pt x="202" y="139"/>
                    </a:lnTo>
                    <a:lnTo>
                      <a:pt x="198" y="141"/>
                    </a:lnTo>
                    <a:lnTo>
                      <a:pt x="188" y="133"/>
                    </a:lnTo>
                    <a:lnTo>
                      <a:pt x="188" y="127"/>
                    </a:lnTo>
                    <a:lnTo>
                      <a:pt x="188" y="118"/>
                    </a:lnTo>
                    <a:lnTo>
                      <a:pt x="179" y="120"/>
                    </a:lnTo>
                    <a:lnTo>
                      <a:pt x="177" y="114"/>
                    </a:lnTo>
                    <a:lnTo>
                      <a:pt x="173" y="115"/>
                    </a:lnTo>
                    <a:lnTo>
                      <a:pt x="162" y="115"/>
                    </a:lnTo>
                    <a:lnTo>
                      <a:pt x="162" y="120"/>
                    </a:lnTo>
                    <a:lnTo>
                      <a:pt x="167" y="129"/>
                    </a:lnTo>
                    <a:lnTo>
                      <a:pt x="156" y="132"/>
                    </a:lnTo>
                    <a:lnTo>
                      <a:pt x="157" y="136"/>
                    </a:lnTo>
                    <a:lnTo>
                      <a:pt x="165" y="139"/>
                    </a:lnTo>
                    <a:lnTo>
                      <a:pt x="167" y="147"/>
                    </a:lnTo>
                    <a:lnTo>
                      <a:pt x="171" y="156"/>
                    </a:lnTo>
                    <a:lnTo>
                      <a:pt x="161" y="165"/>
                    </a:lnTo>
                    <a:lnTo>
                      <a:pt x="147" y="170"/>
                    </a:lnTo>
                    <a:lnTo>
                      <a:pt x="145" y="173"/>
                    </a:lnTo>
                    <a:lnTo>
                      <a:pt x="135" y="161"/>
                    </a:lnTo>
                    <a:lnTo>
                      <a:pt x="132" y="151"/>
                    </a:lnTo>
                    <a:lnTo>
                      <a:pt x="136" y="147"/>
                    </a:lnTo>
                    <a:lnTo>
                      <a:pt x="127" y="136"/>
                    </a:lnTo>
                    <a:lnTo>
                      <a:pt x="121" y="138"/>
                    </a:lnTo>
                    <a:lnTo>
                      <a:pt x="115" y="136"/>
                    </a:lnTo>
                    <a:lnTo>
                      <a:pt x="115" y="132"/>
                    </a:lnTo>
                    <a:lnTo>
                      <a:pt x="107" y="127"/>
                    </a:lnTo>
                    <a:lnTo>
                      <a:pt x="103" y="133"/>
                    </a:lnTo>
                    <a:lnTo>
                      <a:pt x="103" y="139"/>
                    </a:lnTo>
                    <a:lnTo>
                      <a:pt x="97" y="139"/>
                    </a:lnTo>
                    <a:lnTo>
                      <a:pt x="94" y="151"/>
                    </a:lnTo>
                    <a:lnTo>
                      <a:pt x="80" y="161"/>
                    </a:lnTo>
                    <a:lnTo>
                      <a:pt x="79" y="159"/>
                    </a:lnTo>
                    <a:lnTo>
                      <a:pt x="62" y="170"/>
                    </a:lnTo>
                    <a:lnTo>
                      <a:pt x="54" y="173"/>
                    </a:lnTo>
                    <a:lnTo>
                      <a:pt x="42" y="185"/>
                    </a:lnTo>
                    <a:lnTo>
                      <a:pt x="42" y="189"/>
                    </a:lnTo>
                    <a:lnTo>
                      <a:pt x="33" y="177"/>
                    </a:lnTo>
                    <a:lnTo>
                      <a:pt x="35" y="173"/>
                    </a:lnTo>
                    <a:lnTo>
                      <a:pt x="27" y="167"/>
                    </a:lnTo>
                    <a:lnTo>
                      <a:pt x="13" y="170"/>
                    </a:lnTo>
                    <a:lnTo>
                      <a:pt x="0" y="164"/>
                    </a:lnTo>
                    <a:lnTo>
                      <a:pt x="3" y="159"/>
                    </a:lnTo>
                    <a:lnTo>
                      <a:pt x="1" y="150"/>
                    </a:lnTo>
                    <a:lnTo>
                      <a:pt x="6" y="145"/>
                    </a:lnTo>
                    <a:lnTo>
                      <a:pt x="12" y="142"/>
                    </a:lnTo>
                    <a:lnTo>
                      <a:pt x="12" y="136"/>
                    </a:lnTo>
                    <a:lnTo>
                      <a:pt x="7" y="136"/>
                    </a:lnTo>
                    <a:lnTo>
                      <a:pt x="12" y="126"/>
                    </a:lnTo>
                    <a:lnTo>
                      <a:pt x="10" y="117"/>
                    </a:lnTo>
                    <a:lnTo>
                      <a:pt x="1" y="106"/>
                    </a:lnTo>
                    <a:lnTo>
                      <a:pt x="6" y="100"/>
                    </a:lnTo>
                    <a:lnTo>
                      <a:pt x="10" y="97"/>
                    </a:lnTo>
                    <a:lnTo>
                      <a:pt x="16" y="98"/>
                    </a:lnTo>
                    <a:lnTo>
                      <a:pt x="25" y="97"/>
                    </a:lnTo>
                    <a:lnTo>
                      <a:pt x="22" y="92"/>
                    </a:lnTo>
                    <a:lnTo>
                      <a:pt x="24" y="88"/>
                    </a:lnTo>
                    <a:lnTo>
                      <a:pt x="30" y="86"/>
                    </a:lnTo>
                    <a:lnTo>
                      <a:pt x="25" y="82"/>
                    </a:lnTo>
                    <a:lnTo>
                      <a:pt x="18" y="72"/>
                    </a:lnTo>
                    <a:lnTo>
                      <a:pt x="16" y="66"/>
                    </a:lnTo>
                    <a:lnTo>
                      <a:pt x="24" y="63"/>
                    </a:lnTo>
                    <a:lnTo>
                      <a:pt x="30" y="51"/>
                    </a:lnTo>
                    <a:lnTo>
                      <a:pt x="36" y="57"/>
                    </a:lnTo>
                    <a:lnTo>
                      <a:pt x="44" y="66"/>
                    </a:lnTo>
                    <a:lnTo>
                      <a:pt x="44" y="72"/>
                    </a:lnTo>
                    <a:lnTo>
                      <a:pt x="54" y="66"/>
                    </a:lnTo>
                    <a:lnTo>
                      <a:pt x="59" y="65"/>
                    </a:lnTo>
                    <a:lnTo>
                      <a:pt x="63" y="57"/>
                    </a:lnTo>
                    <a:lnTo>
                      <a:pt x="71" y="54"/>
                    </a:lnTo>
                    <a:lnTo>
                      <a:pt x="77" y="57"/>
                    </a:lnTo>
                    <a:lnTo>
                      <a:pt x="80" y="65"/>
                    </a:lnTo>
                    <a:lnTo>
                      <a:pt x="85" y="63"/>
                    </a:lnTo>
                    <a:lnTo>
                      <a:pt x="91" y="65"/>
                    </a:lnTo>
                    <a:lnTo>
                      <a:pt x="89" y="71"/>
                    </a:lnTo>
                    <a:lnTo>
                      <a:pt x="103" y="72"/>
                    </a:lnTo>
                    <a:lnTo>
                      <a:pt x="107" y="76"/>
                    </a:lnTo>
                    <a:lnTo>
                      <a:pt x="107" y="74"/>
                    </a:lnTo>
                    <a:lnTo>
                      <a:pt x="109" y="77"/>
                    </a:lnTo>
                    <a:lnTo>
                      <a:pt x="118" y="80"/>
                    </a:lnTo>
                    <a:lnTo>
                      <a:pt x="123" y="79"/>
                    </a:lnTo>
                    <a:lnTo>
                      <a:pt x="132" y="79"/>
                    </a:lnTo>
                    <a:lnTo>
                      <a:pt x="138" y="76"/>
                    </a:lnTo>
                    <a:lnTo>
                      <a:pt x="135" y="65"/>
                    </a:lnTo>
                    <a:lnTo>
                      <a:pt x="139" y="57"/>
                    </a:lnTo>
                    <a:lnTo>
                      <a:pt x="133" y="48"/>
                    </a:lnTo>
                    <a:lnTo>
                      <a:pt x="135" y="44"/>
                    </a:lnTo>
                    <a:lnTo>
                      <a:pt x="138" y="33"/>
                    </a:lnTo>
                    <a:lnTo>
                      <a:pt x="138" y="28"/>
                    </a:lnTo>
                    <a:lnTo>
                      <a:pt x="132" y="24"/>
                    </a:lnTo>
                    <a:lnTo>
                      <a:pt x="130" y="18"/>
                    </a:lnTo>
                    <a:lnTo>
                      <a:pt x="135" y="15"/>
                    </a:lnTo>
                    <a:lnTo>
                      <a:pt x="136" y="3"/>
                    </a:lnTo>
                    <a:lnTo>
                      <a:pt x="145" y="0"/>
                    </a:lnTo>
                    <a:lnTo>
                      <a:pt x="151" y="6"/>
                    </a:lnTo>
                    <a:lnTo>
                      <a:pt x="159" y="7"/>
                    </a:lnTo>
                    <a:lnTo>
                      <a:pt x="161" y="12"/>
                    </a:lnTo>
                    <a:lnTo>
                      <a:pt x="162" y="18"/>
                    </a:lnTo>
                    <a:lnTo>
                      <a:pt x="159" y="18"/>
                    </a:lnTo>
                    <a:lnTo>
                      <a:pt x="162" y="25"/>
                    </a:lnTo>
                    <a:lnTo>
                      <a:pt x="168" y="28"/>
                    </a:lnTo>
                    <a:lnTo>
                      <a:pt x="177" y="25"/>
                    </a:lnTo>
                    <a:lnTo>
                      <a:pt x="185" y="30"/>
                    </a:lnTo>
                    <a:lnTo>
                      <a:pt x="195" y="24"/>
                    </a:lnTo>
                    <a:lnTo>
                      <a:pt x="198" y="18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9" y="18"/>
                    </a:lnTo>
                    <a:lnTo>
                      <a:pt x="211" y="31"/>
                    </a:lnTo>
                    <a:lnTo>
                      <a:pt x="217" y="39"/>
                    </a:lnTo>
                    <a:lnTo>
                      <a:pt x="224" y="33"/>
                    </a:lnTo>
                    <a:lnTo>
                      <a:pt x="227" y="33"/>
                    </a:lnTo>
                    <a:lnTo>
                      <a:pt x="232" y="21"/>
                    </a:lnTo>
                    <a:lnTo>
                      <a:pt x="232" y="15"/>
                    </a:lnTo>
                    <a:lnTo>
                      <a:pt x="235" y="12"/>
                    </a:lnTo>
                    <a:lnTo>
                      <a:pt x="241" y="15"/>
                    </a:lnTo>
                    <a:lnTo>
                      <a:pt x="242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0" name="Freeform 3463">
                <a:extLst>
                  <a:ext uri="{FF2B5EF4-FFF2-40B4-BE49-F238E27FC236}">
                    <a16:creationId xmlns:a16="http://schemas.microsoft.com/office/drawing/2014/main" id="{70CB1A46-5113-D0EE-37B6-6397CCF0E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417"/>
                <a:ext cx="71" cy="57"/>
              </a:xfrm>
              <a:custGeom>
                <a:avLst/>
                <a:gdLst>
                  <a:gd name="T0" fmla="*/ 84 w 143"/>
                  <a:gd name="T1" fmla="*/ 8 h 114"/>
                  <a:gd name="T2" fmla="*/ 81 w 143"/>
                  <a:gd name="T3" fmla="*/ 16 h 114"/>
                  <a:gd name="T4" fmla="*/ 66 w 143"/>
                  <a:gd name="T5" fmla="*/ 17 h 114"/>
                  <a:gd name="T6" fmla="*/ 66 w 143"/>
                  <a:gd name="T7" fmla="*/ 29 h 114"/>
                  <a:gd name="T8" fmla="*/ 64 w 143"/>
                  <a:gd name="T9" fmla="*/ 19 h 114"/>
                  <a:gd name="T10" fmla="*/ 59 w 143"/>
                  <a:gd name="T11" fmla="*/ 20 h 114"/>
                  <a:gd name="T12" fmla="*/ 49 w 143"/>
                  <a:gd name="T13" fmla="*/ 22 h 114"/>
                  <a:gd name="T14" fmla="*/ 41 w 143"/>
                  <a:gd name="T15" fmla="*/ 17 h 114"/>
                  <a:gd name="T16" fmla="*/ 28 w 143"/>
                  <a:gd name="T17" fmla="*/ 8 h 114"/>
                  <a:gd name="T18" fmla="*/ 12 w 143"/>
                  <a:gd name="T19" fmla="*/ 8 h 114"/>
                  <a:gd name="T20" fmla="*/ 3 w 143"/>
                  <a:gd name="T21" fmla="*/ 25 h 114"/>
                  <a:gd name="T22" fmla="*/ 6 w 143"/>
                  <a:gd name="T23" fmla="*/ 29 h 114"/>
                  <a:gd name="T24" fmla="*/ 17 w 143"/>
                  <a:gd name="T25" fmla="*/ 40 h 114"/>
                  <a:gd name="T26" fmla="*/ 14 w 143"/>
                  <a:gd name="T27" fmla="*/ 51 h 114"/>
                  <a:gd name="T28" fmla="*/ 14 w 143"/>
                  <a:gd name="T29" fmla="*/ 54 h 114"/>
                  <a:gd name="T30" fmla="*/ 22 w 143"/>
                  <a:gd name="T31" fmla="*/ 69 h 114"/>
                  <a:gd name="T32" fmla="*/ 14 w 143"/>
                  <a:gd name="T33" fmla="*/ 79 h 114"/>
                  <a:gd name="T34" fmla="*/ 25 w 143"/>
                  <a:gd name="T35" fmla="*/ 84 h 114"/>
                  <a:gd name="T36" fmla="*/ 28 w 143"/>
                  <a:gd name="T37" fmla="*/ 90 h 114"/>
                  <a:gd name="T38" fmla="*/ 35 w 143"/>
                  <a:gd name="T39" fmla="*/ 96 h 114"/>
                  <a:gd name="T40" fmla="*/ 46 w 143"/>
                  <a:gd name="T41" fmla="*/ 110 h 114"/>
                  <a:gd name="T42" fmla="*/ 49 w 143"/>
                  <a:gd name="T43" fmla="*/ 101 h 114"/>
                  <a:gd name="T44" fmla="*/ 56 w 143"/>
                  <a:gd name="T45" fmla="*/ 104 h 114"/>
                  <a:gd name="T46" fmla="*/ 66 w 143"/>
                  <a:gd name="T47" fmla="*/ 111 h 114"/>
                  <a:gd name="T48" fmla="*/ 76 w 143"/>
                  <a:gd name="T49" fmla="*/ 114 h 114"/>
                  <a:gd name="T50" fmla="*/ 82 w 143"/>
                  <a:gd name="T51" fmla="*/ 101 h 114"/>
                  <a:gd name="T52" fmla="*/ 88 w 143"/>
                  <a:gd name="T53" fmla="*/ 101 h 114"/>
                  <a:gd name="T54" fmla="*/ 94 w 143"/>
                  <a:gd name="T55" fmla="*/ 95 h 114"/>
                  <a:gd name="T56" fmla="*/ 104 w 143"/>
                  <a:gd name="T57" fmla="*/ 102 h 114"/>
                  <a:gd name="T58" fmla="*/ 110 w 143"/>
                  <a:gd name="T59" fmla="*/ 102 h 114"/>
                  <a:gd name="T60" fmla="*/ 120 w 143"/>
                  <a:gd name="T61" fmla="*/ 87 h 114"/>
                  <a:gd name="T62" fmla="*/ 113 w 143"/>
                  <a:gd name="T63" fmla="*/ 78 h 114"/>
                  <a:gd name="T64" fmla="*/ 128 w 143"/>
                  <a:gd name="T65" fmla="*/ 79 h 114"/>
                  <a:gd name="T66" fmla="*/ 125 w 143"/>
                  <a:gd name="T67" fmla="*/ 61 h 114"/>
                  <a:gd name="T68" fmla="*/ 140 w 143"/>
                  <a:gd name="T69" fmla="*/ 69 h 114"/>
                  <a:gd name="T70" fmla="*/ 138 w 143"/>
                  <a:gd name="T71" fmla="*/ 61 h 114"/>
                  <a:gd name="T72" fmla="*/ 128 w 143"/>
                  <a:gd name="T73" fmla="*/ 43 h 114"/>
                  <a:gd name="T74" fmla="*/ 128 w 143"/>
                  <a:gd name="T75" fmla="*/ 34 h 114"/>
                  <a:gd name="T76" fmla="*/ 138 w 143"/>
                  <a:gd name="T77" fmla="*/ 31 h 114"/>
                  <a:gd name="T78" fmla="*/ 137 w 143"/>
                  <a:gd name="T79" fmla="*/ 22 h 114"/>
                  <a:gd name="T80" fmla="*/ 122 w 143"/>
                  <a:gd name="T81" fmla="*/ 20 h 114"/>
                  <a:gd name="T82" fmla="*/ 110 w 143"/>
                  <a:gd name="T83" fmla="*/ 8 h 114"/>
                  <a:gd name="T84" fmla="*/ 100 w 143"/>
                  <a:gd name="T85" fmla="*/ 5 h 114"/>
                  <a:gd name="T86" fmla="*/ 87 w 143"/>
                  <a:gd name="T8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3" h="114">
                    <a:moveTo>
                      <a:pt x="88" y="5"/>
                    </a:moveTo>
                    <a:lnTo>
                      <a:pt x="84" y="8"/>
                    </a:lnTo>
                    <a:lnTo>
                      <a:pt x="85" y="11"/>
                    </a:lnTo>
                    <a:lnTo>
                      <a:pt x="81" y="16"/>
                    </a:lnTo>
                    <a:lnTo>
                      <a:pt x="73" y="16"/>
                    </a:lnTo>
                    <a:lnTo>
                      <a:pt x="66" y="17"/>
                    </a:lnTo>
                    <a:lnTo>
                      <a:pt x="67" y="20"/>
                    </a:lnTo>
                    <a:lnTo>
                      <a:pt x="66" y="29"/>
                    </a:lnTo>
                    <a:lnTo>
                      <a:pt x="59" y="26"/>
                    </a:lnTo>
                    <a:lnTo>
                      <a:pt x="64" y="19"/>
                    </a:lnTo>
                    <a:lnTo>
                      <a:pt x="64" y="14"/>
                    </a:lnTo>
                    <a:lnTo>
                      <a:pt x="59" y="20"/>
                    </a:lnTo>
                    <a:lnTo>
                      <a:pt x="53" y="23"/>
                    </a:lnTo>
                    <a:lnTo>
                      <a:pt x="49" y="22"/>
                    </a:lnTo>
                    <a:lnTo>
                      <a:pt x="46" y="19"/>
                    </a:lnTo>
                    <a:lnTo>
                      <a:pt x="41" y="17"/>
                    </a:lnTo>
                    <a:lnTo>
                      <a:pt x="40" y="17"/>
                    </a:lnTo>
                    <a:lnTo>
                      <a:pt x="28" y="8"/>
                    </a:lnTo>
                    <a:lnTo>
                      <a:pt x="15" y="7"/>
                    </a:lnTo>
                    <a:lnTo>
                      <a:pt x="12" y="8"/>
                    </a:lnTo>
                    <a:lnTo>
                      <a:pt x="6" y="14"/>
                    </a:lnTo>
                    <a:lnTo>
                      <a:pt x="3" y="25"/>
                    </a:lnTo>
                    <a:lnTo>
                      <a:pt x="0" y="26"/>
                    </a:lnTo>
                    <a:lnTo>
                      <a:pt x="6" y="29"/>
                    </a:lnTo>
                    <a:lnTo>
                      <a:pt x="8" y="35"/>
                    </a:lnTo>
                    <a:lnTo>
                      <a:pt x="17" y="40"/>
                    </a:lnTo>
                    <a:lnTo>
                      <a:pt x="17" y="48"/>
                    </a:lnTo>
                    <a:lnTo>
                      <a:pt x="14" y="51"/>
                    </a:lnTo>
                    <a:lnTo>
                      <a:pt x="19" y="52"/>
                    </a:lnTo>
                    <a:lnTo>
                      <a:pt x="14" y="54"/>
                    </a:lnTo>
                    <a:lnTo>
                      <a:pt x="15" y="61"/>
                    </a:lnTo>
                    <a:lnTo>
                      <a:pt x="22" y="69"/>
                    </a:lnTo>
                    <a:lnTo>
                      <a:pt x="20" y="75"/>
                    </a:lnTo>
                    <a:lnTo>
                      <a:pt x="14" y="79"/>
                    </a:lnTo>
                    <a:lnTo>
                      <a:pt x="11" y="84"/>
                    </a:lnTo>
                    <a:lnTo>
                      <a:pt x="25" y="84"/>
                    </a:lnTo>
                    <a:lnTo>
                      <a:pt x="32" y="84"/>
                    </a:lnTo>
                    <a:lnTo>
                      <a:pt x="28" y="90"/>
                    </a:lnTo>
                    <a:lnTo>
                      <a:pt x="31" y="92"/>
                    </a:lnTo>
                    <a:lnTo>
                      <a:pt x="35" y="96"/>
                    </a:lnTo>
                    <a:lnTo>
                      <a:pt x="40" y="107"/>
                    </a:lnTo>
                    <a:lnTo>
                      <a:pt x="46" y="110"/>
                    </a:lnTo>
                    <a:lnTo>
                      <a:pt x="49" y="105"/>
                    </a:lnTo>
                    <a:lnTo>
                      <a:pt x="49" y="101"/>
                    </a:lnTo>
                    <a:lnTo>
                      <a:pt x="53" y="99"/>
                    </a:lnTo>
                    <a:lnTo>
                      <a:pt x="56" y="104"/>
                    </a:lnTo>
                    <a:lnTo>
                      <a:pt x="64" y="107"/>
                    </a:lnTo>
                    <a:lnTo>
                      <a:pt x="66" y="111"/>
                    </a:lnTo>
                    <a:lnTo>
                      <a:pt x="70" y="111"/>
                    </a:lnTo>
                    <a:lnTo>
                      <a:pt x="76" y="114"/>
                    </a:lnTo>
                    <a:lnTo>
                      <a:pt x="76" y="108"/>
                    </a:lnTo>
                    <a:lnTo>
                      <a:pt x="82" y="101"/>
                    </a:lnTo>
                    <a:lnTo>
                      <a:pt x="85" y="105"/>
                    </a:lnTo>
                    <a:lnTo>
                      <a:pt x="88" y="101"/>
                    </a:lnTo>
                    <a:lnTo>
                      <a:pt x="94" y="101"/>
                    </a:lnTo>
                    <a:lnTo>
                      <a:pt x="94" y="95"/>
                    </a:lnTo>
                    <a:lnTo>
                      <a:pt x="100" y="93"/>
                    </a:lnTo>
                    <a:lnTo>
                      <a:pt x="104" y="102"/>
                    </a:lnTo>
                    <a:lnTo>
                      <a:pt x="110" y="104"/>
                    </a:lnTo>
                    <a:lnTo>
                      <a:pt x="110" y="102"/>
                    </a:lnTo>
                    <a:lnTo>
                      <a:pt x="120" y="96"/>
                    </a:lnTo>
                    <a:lnTo>
                      <a:pt x="120" y="87"/>
                    </a:lnTo>
                    <a:lnTo>
                      <a:pt x="114" y="87"/>
                    </a:lnTo>
                    <a:lnTo>
                      <a:pt x="113" y="78"/>
                    </a:lnTo>
                    <a:lnTo>
                      <a:pt x="120" y="81"/>
                    </a:lnTo>
                    <a:lnTo>
                      <a:pt x="128" y="79"/>
                    </a:lnTo>
                    <a:lnTo>
                      <a:pt x="128" y="66"/>
                    </a:lnTo>
                    <a:lnTo>
                      <a:pt x="125" y="61"/>
                    </a:lnTo>
                    <a:lnTo>
                      <a:pt x="131" y="61"/>
                    </a:lnTo>
                    <a:lnTo>
                      <a:pt x="140" y="69"/>
                    </a:lnTo>
                    <a:lnTo>
                      <a:pt x="143" y="66"/>
                    </a:lnTo>
                    <a:lnTo>
                      <a:pt x="138" y="61"/>
                    </a:lnTo>
                    <a:lnTo>
                      <a:pt x="137" y="55"/>
                    </a:lnTo>
                    <a:lnTo>
                      <a:pt x="128" y="43"/>
                    </a:lnTo>
                    <a:lnTo>
                      <a:pt x="129" y="38"/>
                    </a:lnTo>
                    <a:lnTo>
                      <a:pt x="128" y="34"/>
                    </a:lnTo>
                    <a:lnTo>
                      <a:pt x="134" y="29"/>
                    </a:lnTo>
                    <a:lnTo>
                      <a:pt x="138" y="31"/>
                    </a:lnTo>
                    <a:lnTo>
                      <a:pt x="140" y="26"/>
                    </a:lnTo>
                    <a:lnTo>
                      <a:pt x="137" y="22"/>
                    </a:lnTo>
                    <a:lnTo>
                      <a:pt x="129" y="23"/>
                    </a:lnTo>
                    <a:lnTo>
                      <a:pt x="122" y="20"/>
                    </a:lnTo>
                    <a:lnTo>
                      <a:pt x="116" y="17"/>
                    </a:lnTo>
                    <a:lnTo>
                      <a:pt x="110" y="8"/>
                    </a:lnTo>
                    <a:lnTo>
                      <a:pt x="107" y="8"/>
                    </a:lnTo>
                    <a:lnTo>
                      <a:pt x="100" y="5"/>
                    </a:lnTo>
                    <a:lnTo>
                      <a:pt x="94" y="3"/>
                    </a:lnTo>
                    <a:lnTo>
                      <a:pt x="87" y="0"/>
                    </a:lnTo>
                    <a:lnTo>
                      <a:pt x="88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1" name="Freeform 3464">
                <a:extLst>
                  <a:ext uri="{FF2B5EF4-FFF2-40B4-BE49-F238E27FC236}">
                    <a16:creationId xmlns:a16="http://schemas.microsoft.com/office/drawing/2014/main" id="{F0E28E35-6052-9D0C-B851-830FCBFD3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417"/>
                <a:ext cx="71" cy="57"/>
              </a:xfrm>
              <a:custGeom>
                <a:avLst/>
                <a:gdLst>
                  <a:gd name="T0" fmla="*/ 87 w 143"/>
                  <a:gd name="T1" fmla="*/ 0 h 114"/>
                  <a:gd name="T2" fmla="*/ 100 w 143"/>
                  <a:gd name="T3" fmla="*/ 5 h 114"/>
                  <a:gd name="T4" fmla="*/ 110 w 143"/>
                  <a:gd name="T5" fmla="*/ 8 h 114"/>
                  <a:gd name="T6" fmla="*/ 122 w 143"/>
                  <a:gd name="T7" fmla="*/ 20 h 114"/>
                  <a:gd name="T8" fmla="*/ 137 w 143"/>
                  <a:gd name="T9" fmla="*/ 22 h 114"/>
                  <a:gd name="T10" fmla="*/ 138 w 143"/>
                  <a:gd name="T11" fmla="*/ 31 h 114"/>
                  <a:gd name="T12" fmla="*/ 128 w 143"/>
                  <a:gd name="T13" fmla="*/ 34 h 114"/>
                  <a:gd name="T14" fmla="*/ 128 w 143"/>
                  <a:gd name="T15" fmla="*/ 43 h 114"/>
                  <a:gd name="T16" fmla="*/ 138 w 143"/>
                  <a:gd name="T17" fmla="*/ 61 h 114"/>
                  <a:gd name="T18" fmla="*/ 140 w 143"/>
                  <a:gd name="T19" fmla="*/ 69 h 114"/>
                  <a:gd name="T20" fmla="*/ 125 w 143"/>
                  <a:gd name="T21" fmla="*/ 61 h 114"/>
                  <a:gd name="T22" fmla="*/ 128 w 143"/>
                  <a:gd name="T23" fmla="*/ 79 h 114"/>
                  <a:gd name="T24" fmla="*/ 113 w 143"/>
                  <a:gd name="T25" fmla="*/ 78 h 114"/>
                  <a:gd name="T26" fmla="*/ 120 w 143"/>
                  <a:gd name="T27" fmla="*/ 87 h 114"/>
                  <a:gd name="T28" fmla="*/ 110 w 143"/>
                  <a:gd name="T29" fmla="*/ 102 h 114"/>
                  <a:gd name="T30" fmla="*/ 104 w 143"/>
                  <a:gd name="T31" fmla="*/ 102 h 114"/>
                  <a:gd name="T32" fmla="*/ 94 w 143"/>
                  <a:gd name="T33" fmla="*/ 95 h 114"/>
                  <a:gd name="T34" fmla="*/ 88 w 143"/>
                  <a:gd name="T35" fmla="*/ 101 h 114"/>
                  <a:gd name="T36" fmla="*/ 82 w 143"/>
                  <a:gd name="T37" fmla="*/ 101 h 114"/>
                  <a:gd name="T38" fmla="*/ 76 w 143"/>
                  <a:gd name="T39" fmla="*/ 114 h 114"/>
                  <a:gd name="T40" fmla="*/ 66 w 143"/>
                  <a:gd name="T41" fmla="*/ 111 h 114"/>
                  <a:gd name="T42" fmla="*/ 56 w 143"/>
                  <a:gd name="T43" fmla="*/ 104 h 114"/>
                  <a:gd name="T44" fmla="*/ 49 w 143"/>
                  <a:gd name="T45" fmla="*/ 101 h 114"/>
                  <a:gd name="T46" fmla="*/ 46 w 143"/>
                  <a:gd name="T47" fmla="*/ 110 h 114"/>
                  <a:gd name="T48" fmla="*/ 35 w 143"/>
                  <a:gd name="T49" fmla="*/ 96 h 114"/>
                  <a:gd name="T50" fmla="*/ 28 w 143"/>
                  <a:gd name="T51" fmla="*/ 90 h 114"/>
                  <a:gd name="T52" fmla="*/ 25 w 143"/>
                  <a:gd name="T53" fmla="*/ 84 h 114"/>
                  <a:gd name="T54" fmla="*/ 14 w 143"/>
                  <a:gd name="T55" fmla="*/ 79 h 114"/>
                  <a:gd name="T56" fmla="*/ 22 w 143"/>
                  <a:gd name="T57" fmla="*/ 69 h 114"/>
                  <a:gd name="T58" fmla="*/ 14 w 143"/>
                  <a:gd name="T59" fmla="*/ 54 h 114"/>
                  <a:gd name="T60" fmla="*/ 14 w 143"/>
                  <a:gd name="T61" fmla="*/ 51 h 114"/>
                  <a:gd name="T62" fmla="*/ 17 w 143"/>
                  <a:gd name="T63" fmla="*/ 40 h 114"/>
                  <a:gd name="T64" fmla="*/ 6 w 143"/>
                  <a:gd name="T65" fmla="*/ 29 h 114"/>
                  <a:gd name="T66" fmla="*/ 3 w 143"/>
                  <a:gd name="T67" fmla="*/ 25 h 114"/>
                  <a:gd name="T68" fmla="*/ 12 w 143"/>
                  <a:gd name="T69" fmla="*/ 8 h 114"/>
                  <a:gd name="T70" fmla="*/ 28 w 143"/>
                  <a:gd name="T71" fmla="*/ 8 h 114"/>
                  <a:gd name="T72" fmla="*/ 41 w 143"/>
                  <a:gd name="T73" fmla="*/ 17 h 114"/>
                  <a:gd name="T74" fmla="*/ 49 w 143"/>
                  <a:gd name="T75" fmla="*/ 22 h 114"/>
                  <a:gd name="T76" fmla="*/ 59 w 143"/>
                  <a:gd name="T77" fmla="*/ 20 h 114"/>
                  <a:gd name="T78" fmla="*/ 64 w 143"/>
                  <a:gd name="T79" fmla="*/ 19 h 114"/>
                  <a:gd name="T80" fmla="*/ 66 w 143"/>
                  <a:gd name="T81" fmla="*/ 29 h 114"/>
                  <a:gd name="T82" fmla="*/ 66 w 143"/>
                  <a:gd name="T83" fmla="*/ 17 h 114"/>
                  <a:gd name="T84" fmla="*/ 81 w 143"/>
                  <a:gd name="T85" fmla="*/ 16 h 114"/>
                  <a:gd name="T86" fmla="*/ 84 w 143"/>
                  <a:gd name="T87" fmla="*/ 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3" h="114">
                    <a:moveTo>
                      <a:pt x="88" y="5"/>
                    </a:moveTo>
                    <a:lnTo>
                      <a:pt x="87" y="0"/>
                    </a:lnTo>
                    <a:lnTo>
                      <a:pt x="94" y="3"/>
                    </a:lnTo>
                    <a:lnTo>
                      <a:pt x="100" y="5"/>
                    </a:lnTo>
                    <a:lnTo>
                      <a:pt x="107" y="8"/>
                    </a:lnTo>
                    <a:lnTo>
                      <a:pt x="110" y="8"/>
                    </a:lnTo>
                    <a:lnTo>
                      <a:pt x="116" y="17"/>
                    </a:lnTo>
                    <a:lnTo>
                      <a:pt x="122" y="20"/>
                    </a:lnTo>
                    <a:lnTo>
                      <a:pt x="129" y="23"/>
                    </a:lnTo>
                    <a:lnTo>
                      <a:pt x="137" y="22"/>
                    </a:lnTo>
                    <a:lnTo>
                      <a:pt x="140" y="26"/>
                    </a:lnTo>
                    <a:lnTo>
                      <a:pt x="138" y="31"/>
                    </a:lnTo>
                    <a:lnTo>
                      <a:pt x="134" y="29"/>
                    </a:lnTo>
                    <a:lnTo>
                      <a:pt x="128" y="34"/>
                    </a:lnTo>
                    <a:lnTo>
                      <a:pt x="129" y="38"/>
                    </a:lnTo>
                    <a:lnTo>
                      <a:pt x="128" y="43"/>
                    </a:lnTo>
                    <a:lnTo>
                      <a:pt x="137" y="55"/>
                    </a:lnTo>
                    <a:lnTo>
                      <a:pt x="138" y="61"/>
                    </a:lnTo>
                    <a:lnTo>
                      <a:pt x="143" y="66"/>
                    </a:lnTo>
                    <a:lnTo>
                      <a:pt x="140" y="69"/>
                    </a:lnTo>
                    <a:lnTo>
                      <a:pt x="131" y="61"/>
                    </a:lnTo>
                    <a:lnTo>
                      <a:pt x="125" y="61"/>
                    </a:lnTo>
                    <a:lnTo>
                      <a:pt x="128" y="66"/>
                    </a:lnTo>
                    <a:lnTo>
                      <a:pt x="128" y="79"/>
                    </a:lnTo>
                    <a:lnTo>
                      <a:pt x="120" y="81"/>
                    </a:lnTo>
                    <a:lnTo>
                      <a:pt x="113" y="78"/>
                    </a:lnTo>
                    <a:lnTo>
                      <a:pt x="114" y="87"/>
                    </a:lnTo>
                    <a:lnTo>
                      <a:pt x="120" y="87"/>
                    </a:lnTo>
                    <a:lnTo>
                      <a:pt x="120" y="96"/>
                    </a:lnTo>
                    <a:lnTo>
                      <a:pt x="110" y="102"/>
                    </a:lnTo>
                    <a:lnTo>
                      <a:pt x="110" y="104"/>
                    </a:lnTo>
                    <a:lnTo>
                      <a:pt x="104" y="102"/>
                    </a:lnTo>
                    <a:lnTo>
                      <a:pt x="100" y="93"/>
                    </a:lnTo>
                    <a:lnTo>
                      <a:pt x="94" y="95"/>
                    </a:lnTo>
                    <a:lnTo>
                      <a:pt x="94" y="101"/>
                    </a:lnTo>
                    <a:lnTo>
                      <a:pt x="88" y="101"/>
                    </a:lnTo>
                    <a:lnTo>
                      <a:pt x="85" y="105"/>
                    </a:lnTo>
                    <a:lnTo>
                      <a:pt x="82" y="101"/>
                    </a:lnTo>
                    <a:lnTo>
                      <a:pt x="76" y="108"/>
                    </a:lnTo>
                    <a:lnTo>
                      <a:pt x="76" y="114"/>
                    </a:lnTo>
                    <a:lnTo>
                      <a:pt x="70" y="111"/>
                    </a:lnTo>
                    <a:lnTo>
                      <a:pt x="66" y="111"/>
                    </a:lnTo>
                    <a:lnTo>
                      <a:pt x="64" y="107"/>
                    </a:lnTo>
                    <a:lnTo>
                      <a:pt x="56" y="104"/>
                    </a:lnTo>
                    <a:lnTo>
                      <a:pt x="53" y="99"/>
                    </a:lnTo>
                    <a:lnTo>
                      <a:pt x="49" y="101"/>
                    </a:lnTo>
                    <a:lnTo>
                      <a:pt x="49" y="105"/>
                    </a:lnTo>
                    <a:lnTo>
                      <a:pt x="46" y="110"/>
                    </a:lnTo>
                    <a:lnTo>
                      <a:pt x="40" y="107"/>
                    </a:lnTo>
                    <a:lnTo>
                      <a:pt x="35" y="96"/>
                    </a:lnTo>
                    <a:lnTo>
                      <a:pt x="31" y="92"/>
                    </a:lnTo>
                    <a:lnTo>
                      <a:pt x="28" y="90"/>
                    </a:lnTo>
                    <a:lnTo>
                      <a:pt x="32" y="84"/>
                    </a:lnTo>
                    <a:lnTo>
                      <a:pt x="25" y="84"/>
                    </a:lnTo>
                    <a:lnTo>
                      <a:pt x="11" y="84"/>
                    </a:lnTo>
                    <a:lnTo>
                      <a:pt x="14" y="79"/>
                    </a:lnTo>
                    <a:lnTo>
                      <a:pt x="20" y="75"/>
                    </a:lnTo>
                    <a:lnTo>
                      <a:pt x="22" y="69"/>
                    </a:lnTo>
                    <a:lnTo>
                      <a:pt x="15" y="61"/>
                    </a:lnTo>
                    <a:lnTo>
                      <a:pt x="14" y="54"/>
                    </a:lnTo>
                    <a:lnTo>
                      <a:pt x="19" y="52"/>
                    </a:lnTo>
                    <a:lnTo>
                      <a:pt x="14" y="51"/>
                    </a:lnTo>
                    <a:lnTo>
                      <a:pt x="17" y="48"/>
                    </a:lnTo>
                    <a:lnTo>
                      <a:pt x="17" y="40"/>
                    </a:lnTo>
                    <a:lnTo>
                      <a:pt x="8" y="35"/>
                    </a:lnTo>
                    <a:lnTo>
                      <a:pt x="6" y="29"/>
                    </a:lnTo>
                    <a:lnTo>
                      <a:pt x="0" y="26"/>
                    </a:lnTo>
                    <a:lnTo>
                      <a:pt x="3" y="25"/>
                    </a:lnTo>
                    <a:lnTo>
                      <a:pt x="6" y="14"/>
                    </a:lnTo>
                    <a:lnTo>
                      <a:pt x="12" y="8"/>
                    </a:lnTo>
                    <a:lnTo>
                      <a:pt x="15" y="7"/>
                    </a:lnTo>
                    <a:lnTo>
                      <a:pt x="28" y="8"/>
                    </a:lnTo>
                    <a:lnTo>
                      <a:pt x="40" y="17"/>
                    </a:lnTo>
                    <a:lnTo>
                      <a:pt x="41" y="17"/>
                    </a:lnTo>
                    <a:lnTo>
                      <a:pt x="46" y="19"/>
                    </a:lnTo>
                    <a:lnTo>
                      <a:pt x="49" y="22"/>
                    </a:lnTo>
                    <a:lnTo>
                      <a:pt x="53" y="23"/>
                    </a:lnTo>
                    <a:lnTo>
                      <a:pt x="59" y="20"/>
                    </a:lnTo>
                    <a:lnTo>
                      <a:pt x="64" y="14"/>
                    </a:lnTo>
                    <a:lnTo>
                      <a:pt x="64" y="19"/>
                    </a:lnTo>
                    <a:lnTo>
                      <a:pt x="59" y="26"/>
                    </a:lnTo>
                    <a:lnTo>
                      <a:pt x="66" y="29"/>
                    </a:lnTo>
                    <a:lnTo>
                      <a:pt x="67" y="20"/>
                    </a:lnTo>
                    <a:lnTo>
                      <a:pt x="66" y="17"/>
                    </a:lnTo>
                    <a:lnTo>
                      <a:pt x="73" y="16"/>
                    </a:lnTo>
                    <a:lnTo>
                      <a:pt x="81" y="16"/>
                    </a:lnTo>
                    <a:lnTo>
                      <a:pt x="85" y="11"/>
                    </a:lnTo>
                    <a:lnTo>
                      <a:pt x="84" y="8"/>
                    </a:lnTo>
                    <a:lnTo>
                      <a:pt x="8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2" name="Freeform 3465">
                <a:extLst>
                  <a:ext uri="{FF2B5EF4-FFF2-40B4-BE49-F238E27FC236}">
                    <a16:creationId xmlns:a16="http://schemas.microsoft.com/office/drawing/2014/main" id="{642CBAF9-CF75-DC5B-086D-EB3E60EC0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417"/>
                <a:ext cx="71" cy="57"/>
              </a:xfrm>
              <a:custGeom>
                <a:avLst/>
                <a:gdLst>
                  <a:gd name="T0" fmla="*/ 87 w 143"/>
                  <a:gd name="T1" fmla="*/ 0 h 114"/>
                  <a:gd name="T2" fmla="*/ 100 w 143"/>
                  <a:gd name="T3" fmla="*/ 5 h 114"/>
                  <a:gd name="T4" fmla="*/ 110 w 143"/>
                  <a:gd name="T5" fmla="*/ 8 h 114"/>
                  <a:gd name="T6" fmla="*/ 122 w 143"/>
                  <a:gd name="T7" fmla="*/ 20 h 114"/>
                  <a:gd name="T8" fmla="*/ 137 w 143"/>
                  <a:gd name="T9" fmla="*/ 22 h 114"/>
                  <a:gd name="T10" fmla="*/ 138 w 143"/>
                  <a:gd name="T11" fmla="*/ 31 h 114"/>
                  <a:gd name="T12" fmla="*/ 128 w 143"/>
                  <a:gd name="T13" fmla="*/ 34 h 114"/>
                  <a:gd name="T14" fmla="*/ 128 w 143"/>
                  <a:gd name="T15" fmla="*/ 43 h 114"/>
                  <a:gd name="T16" fmla="*/ 138 w 143"/>
                  <a:gd name="T17" fmla="*/ 61 h 114"/>
                  <a:gd name="T18" fmla="*/ 140 w 143"/>
                  <a:gd name="T19" fmla="*/ 69 h 114"/>
                  <a:gd name="T20" fmla="*/ 125 w 143"/>
                  <a:gd name="T21" fmla="*/ 61 h 114"/>
                  <a:gd name="T22" fmla="*/ 128 w 143"/>
                  <a:gd name="T23" fmla="*/ 79 h 114"/>
                  <a:gd name="T24" fmla="*/ 113 w 143"/>
                  <a:gd name="T25" fmla="*/ 78 h 114"/>
                  <a:gd name="T26" fmla="*/ 120 w 143"/>
                  <a:gd name="T27" fmla="*/ 87 h 114"/>
                  <a:gd name="T28" fmla="*/ 110 w 143"/>
                  <a:gd name="T29" fmla="*/ 102 h 114"/>
                  <a:gd name="T30" fmla="*/ 104 w 143"/>
                  <a:gd name="T31" fmla="*/ 102 h 114"/>
                  <a:gd name="T32" fmla="*/ 94 w 143"/>
                  <a:gd name="T33" fmla="*/ 95 h 114"/>
                  <a:gd name="T34" fmla="*/ 88 w 143"/>
                  <a:gd name="T35" fmla="*/ 101 h 114"/>
                  <a:gd name="T36" fmla="*/ 82 w 143"/>
                  <a:gd name="T37" fmla="*/ 101 h 114"/>
                  <a:gd name="T38" fmla="*/ 76 w 143"/>
                  <a:gd name="T39" fmla="*/ 114 h 114"/>
                  <a:gd name="T40" fmla="*/ 66 w 143"/>
                  <a:gd name="T41" fmla="*/ 111 h 114"/>
                  <a:gd name="T42" fmla="*/ 56 w 143"/>
                  <a:gd name="T43" fmla="*/ 104 h 114"/>
                  <a:gd name="T44" fmla="*/ 49 w 143"/>
                  <a:gd name="T45" fmla="*/ 101 h 114"/>
                  <a:gd name="T46" fmla="*/ 46 w 143"/>
                  <a:gd name="T47" fmla="*/ 110 h 114"/>
                  <a:gd name="T48" fmla="*/ 35 w 143"/>
                  <a:gd name="T49" fmla="*/ 96 h 114"/>
                  <a:gd name="T50" fmla="*/ 28 w 143"/>
                  <a:gd name="T51" fmla="*/ 90 h 114"/>
                  <a:gd name="T52" fmla="*/ 25 w 143"/>
                  <a:gd name="T53" fmla="*/ 84 h 114"/>
                  <a:gd name="T54" fmla="*/ 14 w 143"/>
                  <a:gd name="T55" fmla="*/ 79 h 114"/>
                  <a:gd name="T56" fmla="*/ 22 w 143"/>
                  <a:gd name="T57" fmla="*/ 69 h 114"/>
                  <a:gd name="T58" fmla="*/ 14 w 143"/>
                  <a:gd name="T59" fmla="*/ 54 h 114"/>
                  <a:gd name="T60" fmla="*/ 14 w 143"/>
                  <a:gd name="T61" fmla="*/ 51 h 114"/>
                  <a:gd name="T62" fmla="*/ 17 w 143"/>
                  <a:gd name="T63" fmla="*/ 40 h 114"/>
                  <a:gd name="T64" fmla="*/ 6 w 143"/>
                  <a:gd name="T65" fmla="*/ 29 h 114"/>
                  <a:gd name="T66" fmla="*/ 3 w 143"/>
                  <a:gd name="T67" fmla="*/ 25 h 114"/>
                  <a:gd name="T68" fmla="*/ 12 w 143"/>
                  <a:gd name="T69" fmla="*/ 8 h 114"/>
                  <a:gd name="T70" fmla="*/ 28 w 143"/>
                  <a:gd name="T71" fmla="*/ 8 h 114"/>
                  <a:gd name="T72" fmla="*/ 41 w 143"/>
                  <a:gd name="T73" fmla="*/ 17 h 114"/>
                  <a:gd name="T74" fmla="*/ 49 w 143"/>
                  <a:gd name="T75" fmla="*/ 22 h 114"/>
                  <a:gd name="T76" fmla="*/ 59 w 143"/>
                  <a:gd name="T77" fmla="*/ 20 h 114"/>
                  <a:gd name="T78" fmla="*/ 64 w 143"/>
                  <a:gd name="T79" fmla="*/ 19 h 114"/>
                  <a:gd name="T80" fmla="*/ 66 w 143"/>
                  <a:gd name="T81" fmla="*/ 29 h 114"/>
                  <a:gd name="T82" fmla="*/ 66 w 143"/>
                  <a:gd name="T83" fmla="*/ 17 h 114"/>
                  <a:gd name="T84" fmla="*/ 81 w 143"/>
                  <a:gd name="T85" fmla="*/ 16 h 114"/>
                  <a:gd name="T86" fmla="*/ 84 w 143"/>
                  <a:gd name="T87" fmla="*/ 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3" h="114">
                    <a:moveTo>
                      <a:pt x="88" y="5"/>
                    </a:moveTo>
                    <a:lnTo>
                      <a:pt x="87" y="0"/>
                    </a:lnTo>
                    <a:lnTo>
                      <a:pt x="94" y="3"/>
                    </a:lnTo>
                    <a:lnTo>
                      <a:pt x="100" y="5"/>
                    </a:lnTo>
                    <a:lnTo>
                      <a:pt x="107" y="8"/>
                    </a:lnTo>
                    <a:lnTo>
                      <a:pt x="110" y="8"/>
                    </a:lnTo>
                    <a:lnTo>
                      <a:pt x="116" y="17"/>
                    </a:lnTo>
                    <a:lnTo>
                      <a:pt x="122" y="20"/>
                    </a:lnTo>
                    <a:lnTo>
                      <a:pt x="129" y="23"/>
                    </a:lnTo>
                    <a:lnTo>
                      <a:pt x="137" y="22"/>
                    </a:lnTo>
                    <a:lnTo>
                      <a:pt x="140" y="26"/>
                    </a:lnTo>
                    <a:lnTo>
                      <a:pt x="138" y="31"/>
                    </a:lnTo>
                    <a:lnTo>
                      <a:pt x="134" y="29"/>
                    </a:lnTo>
                    <a:lnTo>
                      <a:pt x="128" y="34"/>
                    </a:lnTo>
                    <a:lnTo>
                      <a:pt x="129" y="38"/>
                    </a:lnTo>
                    <a:lnTo>
                      <a:pt x="128" y="43"/>
                    </a:lnTo>
                    <a:lnTo>
                      <a:pt x="137" y="55"/>
                    </a:lnTo>
                    <a:lnTo>
                      <a:pt x="138" y="61"/>
                    </a:lnTo>
                    <a:lnTo>
                      <a:pt x="143" y="66"/>
                    </a:lnTo>
                    <a:lnTo>
                      <a:pt x="140" y="69"/>
                    </a:lnTo>
                    <a:lnTo>
                      <a:pt x="131" y="61"/>
                    </a:lnTo>
                    <a:lnTo>
                      <a:pt x="125" y="61"/>
                    </a:lnTo>
                    <a:lnTo>
                      <a:pt x="128" y="66"/>
                    </a:lnTo>
                    <a:lnTo>
                      <a:pt x="128" y="79"/>
                    </a:lnTo>
                    <a:lnTo>
                      <a:pt x="120" y="81"/>
                    </a:lnTo>
                    <a:lnTo>
                      <a:pt x="113" y="78"/>
                    </a:lnTo>
                    <a:lnTo>
                      <a:pt x="114" y="87"/>
                    </a:lnTo>
                    <a:lnTo>
                      <a:pt x="120" y="87"/>
                    </a:lnTo>
                    <a:lnTo>
                      <a:pt x="120" y="96"/>
                    </a:lnTo>
                    <a:lnTo>
                      <a:pt x="110" y="102"/>
                    </a:lnTo>
                    <a:lnTo>
                      <a:pt x="110" y="104"/>
                    </a:lnTo>
                    <a:lnTo>
                      <a:pt x="104" y="102"/>
                    </a:lnTo>
                    <a:lnTo>
                      <a:pt x="100" y="93"/>
                    </a:lnTo>
                    <a:lnTo>
                      <a:pt x="94" y="95"/>
                    </a:lnTo>
                    <a:lnTo>
                      <a:pt x="94" y="101"/>
                    </a:lnTo>
                    <a:lnTo>
                      <a:pt x="88" y="101"/>
                    </a:lnTo>
                    <a:lnTo>
                      <a:pt x="85" y="105"/>
                    </a:lnTo>
                    <a:lnTo>
                      <a:pt x="82" y="101"/>
                    </a:lnTo>
                    <a:lnTo>
                      <a:pt x="76" y="108"/>
                    </a:lnTo>
                    <a:lnTo>
                      <a:pt x="76" y="114"/>
                    </a:lnTo>
                    <a:lnTo>
                      <a:pt x="70" y="111"/>
                    </a:lnTo>
                    <a:lnTo>
                      <a:pt x="66" y="111"/>
                    </a:lnTo>
                    <a:lnTo>
                      <a:pt x="64" y="107"/>
                    </a:lnTo>
                    <a:lnTo>
                      <a:pt x="56" y="104"/>
                    </a:lnTo>
                    <a:lnTo>
                      <a:pt x="53" y="99"/>
                    </a:lnTo>
                    <a:lnTo>
                      <a:pt x="49" y="101"/>
                    </a:lnTo>
                    <a:lnTo>
                      <a:pt x="49" y="105"/>
                    </a:lnTo>
                    <a:lnTo>
                      <a:pt x="46" y="110"/>
                    </a:lnTo>
                    <a:lnTo>
                      <a:pt x="40" y="107"/>
                    </a:lnTo>
                    <a:lnTo>
                      <a:pt x="35" y="96"/>
                    </a:lnTo>
                    <a:lnTo>
                      <a:pt x="31" y="92"/>
                    </a:lnTo>
                    <a:lnTo>
                      <a:pt x="28" y="90"/>
                    </a:lnTo>
                    <a:lnTo>
                      <a:pt x="32" y="84"/>
                    </a:lnTo>
                    <a:lnTo>
                      <a:pt x="25" y="84"/>
                    </a:lnTo>
                    <a:lnTo>
                      <a:pt x="11" y="84"/>
                    </a:lnTo>
                    <a:lnTo>
                      <a:pt x="14" y="79"/>
                    </a:lnTo>
                    <a:lnTo>
                      <a:pt x="20" y="75"/>
                    </a:lnTo>
                    <a:lnTo>
                      <a:pt x="22" y="69"/>
                    </a:lnTo>
                    <a:lnTo>
                      <a:pt x="15" y="61"/>
                    </a:lnTo>
                    <a:lnTo>
                      <a:pt x="14" y="54"/>
                    </a:lnTo>
                    <a:lnTo>
                      <a:pt x="19" y="52"/>
                    </a:lnTo>
                    <a:lnTo>
                      <a:pt x="14" y="51"/>
                    </a:lnTo>
                    <a:lnTo>
                      <a:pt x="17" y="48"/>
                    </a:lnTo>
                    <a:lnTo>
                      <a:pt x="17" y="40"/>
                    </a:lnTo>
                    <a:lnTo>
                      <a:pt x="8" y="35"/>
                    </a:lnTo>
                    <a:lnTo>
                      <a:pt x="6" y="29"/>
                    </a:lnTo>
                    <a:lnTo>
                      <a:pt x="0" y="26"/>
                    </a:lnTo>
                    <a:lnTo>
                      <a:pt x="3" y="25"/>
                    </a:lnTo>
                    <a:lnTo>
                      <a:pt x="6" y="14"/>
                    </a:lnTo>
                    <a:lnTo>
                      <a:pt x="12" y="8"/>
                    </a:lnTo>
                    <a:lnTo>
                      <a:pt x="15" y="7"/>
                    </a:lnTo>
                    <a:lnTo>
                      <a:pt x="28" y="8"/>
                    </a:lnTo>
                    <a:lnTo>
                      <a:pt x="40" y="17"/>
                    </a:lnTo>
                    <a:lnTo>
                      <a:pt x="41" y="17"/>
                    </a:lnTo>
                    <a:lnTo>
                      <a:pt x="46" y="19"/>
                    </a:lnTo>
                    <a:lnTo>
                      <a:pt x="49" y="22"/>
                    </a:lnTo>
                    <a:lnTo>
                      <a:pt x="53" y="23"/>
                    </a:lnTo>
                    <a:lnTo>
                      <a:pt x="59" y="20"/>
                    </a:lnTo>
                    <a:lnTo>
                      <a:pt x="64" y="14"/>
                    </a:lnTo>
                    <a:lnTo>
                      <a:pt x="64" y="19"/>
                    </a:lnTo>
                    <a:lnTo>
                      <a:pt x="59" y="26"/>
                    </a:lnTo>
                    <a:lnTo>
                      <a:pt x="66" y="29"/>
                    </a:lnTo>
                    <a:lnTo>
                      <a:pt x="67" y="20"/>
                    </a:lnTo>
                    <a:lnTo>
                      <a:pt x="66" y="17"/>
                    </a:lnTo>
                    <a:lnTo>
                      <a:pt x="73" y="16"/>
                    </a:lnTo>
                    <a:lnTo>
                      <a:pt x="81" y="16"/>
                    </a:lnTo>
                    <a:lnTo>
                      <a:pt x="85" y="11"/>
                    </a:lnTo>
                    <a:lnTo>
                      <a:pt x="84" y="8"/>
                    </a:lnTo>
                    <a:lnTo>
                      <a:pt x="88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3" name="Freeform 3466">
                <a:extLst>
                  <a:ext uri="{FF2B5EF4-FFF2-40B4-BE49-F238E27FC236}">
                    <a16:creationId xmlns:a16="http://schemas.microsoft.com/office/drawing/2014/main" id="{27739546-39CE-CA81-5F3F-B9661D18B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489"/>
                <a:ext cx="52" cy="63"/>
              </a:xfrm>
              <a:custGeom>
                <a:avLst/>
                <a:gdLst>
                  <a:gd name="T0" fmla="*/ 55 w 103"/>
                  <a:gd name="T1" fmla="*/ 15 h 124"/>
                  <a:gd name="T2" fmla="*/ 46 w 103"/>
                  <a:gd name="T3" fmla="*/ 17 h 124"/>
                  <a:gd name="T4" fmla="*/ 39 w 103"/>
                  <a:gd name="T5" fmla="*/ 6 h 124"/>
                  <a:gd name="T6" fmla="*/ 30 w 103"/>
                  <a:gd name="T7" fmla="*/ 4 h 124"/>
                  <a:gd name="T8" fmla="*/ 21 w 103"/>
                  <a:gd name="T9" fmla="*/ 3 h 124"/>
                  <a:gd name="T10" fmla="*/ 9 w 103"/>
                  <a:gd name="T11" fmla="*/ 1 h 124"/>
                  <a:gd name="T12" fmla="*/ 14 w 103"/>
                  <a:gd name="T13" fmla="*/ 12 h 124"/>
                  <a:gd name="T14" fmla="*/ 5 w 103"/>
                  <a:gd name="T15" fmla="*/ 12 h 124"/>
                  <a:gd name="T16" fmla="*/ 3 w 103"/>
                  <a:gd name="T17" fmla="*/ 24 h 124"/>
                  <a:gd name="T18" fmla="*/ 2 w 103"/>
                  <a:gd name="T19" fmla="*/ 36 h 124"/>
                  <a:gd name="T20" fmla="*/ 8 w 103"/>
                  <a:gd name="T21" fmla="*/ 50 h 124"/>
                  <a:gd name="T22" fmla="*/ 14 w 103"/>
                  <a:gd name="T23" fmla="*/ 59 h 124"/>
                  <a:gd name="T24" fmla="*/ 23 w 103"/>
                  <a:gd name="T25" fmla="*/ 71 h 124"/>
                  <a:gd name="T26" fmla="*/ 30 w 103"/>
                  <a:gd name="T27" fmla="*/ 80 h 124"/>
                  <a:gd name="T28" fmla="*/ 23 w 103"/>
                  <a:gd name="T29" fmla="*/ 94 h 124"/>
                  <a:gd name="T30" fmla="*/ 11 w 103"/>
                  <a:gd name="T31" fmla="*/ 94 h 124"/>
                  <a:gd name="T32" fmla="*/ 8 w 103"/>
                  <a:gd name="T33" fmla="*/ 105 h 124"/>
                  <a:gd name="T34" fmla="*/ 5 w 103"/>
                  <a:gd name="T35" fmla="*/ 112 h 124"/>
                  <a:gd name="T36" fmla="*/ 2 w 103"/>
                  <a:gd name="T37" fmla="*/ 124 h 124"/>
                  <a:gd name="T38" fmla="*/ 5 w 103"/>
                  <a:gd name="T39" fmla="*/ 118 h 124"/>
                  <a:gd name="T40" fmla="*/ 20 w 103"/>
                  <a:gd name="T41" fmla="*/ 106 h 124"/>
                  <a:gd name="T42" fmla="*/ 18 w 103"/>
                  <a:gd name="T43" fmla="*/ 118 h 124"/>
                  <a:gd name="T44" fmla="*/ 27 w 103"/>
                  <a:gd name="T45" fmla="*/ 109 h 124"/>
                  <a:gd name="T46" fmla="*/ 44 w 103"/>
                  <a:gd name="T47" fmla="*/ 115 h 124"/>
                  <a:gd name="T48" fmla="*/ 58 w 103"/>
                  <a:gd name="T49" fmla="*/ 111 h 124"/>
                  <a:gd name="T50" fmla="*/ 70 w 103"/>
                  <a:gd name="T51" fmla="*/ 115 h 124"/>
                  <a:gd name="T52" fmla="*/ 90 w 103"/>
                  <a:gd name="T53" fmla="*/ 100 h 124"/>
                  <a:gd name="T54" fmla="*/ 99 w 103"/>
                  <a:gd name="T55" fmla="*/ 97 h 124"/>
                  <a:gd name="T56" fmla="*/ 103 w 103"/>
                  <a:gd name="T57" fmla="*/ 89 h 124"/>
                  <a:gd name="T58" fmla="*/ 93 w 103"/>
                  <a:gd name="T59" fmla="*/ 71 h 124"/>
                  <a:gd name="T60" fmla="*/ 85 w 103"/>
                  <a:gd name="T61" fmla="*/ 65 h 124"/>
                  <a:gd name="T62" fmla="*/ 80 w 103"/>
                  <a:gd name="T63" fmla="*/ 56 h 124"/>
                  <a:gd name="T64" fmla="*/ 79 w 103"/>
                  <a:gd name="T65" fmla="*/ 45 h 124"/>
                  <a:gd name="T66" fmla="*/ 83 w 103"/>
                  <a:gd name="T67" fmla="*/ 33 h 124"/>
                  <a:gd name="T68" fmla="*/ 76 w 103"/>
                  <a:gd name="T69" fmla="*/ 17 h 124"/>
                  <a:gd name="T70" fmla="*/ 70 w 103"/>
                  <a:gd name="T71" fmla="*/ 20 h 124"/>
                  <a:gd name="T72" fmla="*/ 59 w 103"/>
                  <a:gd name="T73" fmla="*/ 15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24">
                    <a:moveTo>
                      <a:pt x="59" y="15"/>
                    </a:moveTo>
                    <a:lnTo>
                      <a:pt x="55" y="15"/>
                    </a:lnTo>
                    <a:lnTo>
                      <a:pt x="49" y="20"/>
                    </a:lnTo>
                    <a:lnTo>
                      <a:pt x="46" y="17"/>
                    </a:lnTo>
                    <a:lnTo>
                      <a:pt x="43" y="9"/>
                    </a:lnTo>
                    <a:lnTo>
                      <a:pt x="39" y="6"/>
                    </a:lnTo>
                    <a:lnTo>
                      <a:pt x="35" y="9"/>
                    </a:lnTo>
                    <a:lnTo>
                      <a:pt x="30" y="4"/>
                    </a:lnTo>
                    <a:lnTo>
                      <a:pt x="27" y="0"/>
                    </a:lnTo>
                    <a:lnTo>
                      <a:pt x="21" y="3"/>
                    </a:lnTo>
                    <a:lnTo>
                      <a:pt x="17" y="0"/>
                    </a:lnTo>
                    <a:lnTo>
                      <a:pt x="9" y="1"/>
                    </a:lnTo>
                    <a:lnTo>
                      <a:pt x="8" y="3"/>
                    </a:lnTo>
                    <a:lnTo>
                      <a:pt x="14" y="12"/>
                    </a:lnTo>
                    <a:lnTo>
                      <a:pt x="9" y="10"/>
                    </a:lnTo>
                    <a:lnTo>
                      <a:pt x="5" y="12"/>
                    </a:lnTo>
                    <a:lnTo>
                      <a:pt x="6" y="24"/>
                    </a:lnTo>
                    <a:lnTo>
                      <a:pt x="3" y="24"/>
                    </a:lnTo>
                    <a:lnTo>
                      <a:pt x="3" y="33"/>
                    </a:lnTo>
                    <a:lnTo>
                      <a:pt x="2" y="36"/>
                    </a:lnTo>
                    <a:lnTo>
                      <a:pt x="6" y="48"/>
                    </a:lnTo>
                    <a:lnTo>
                      <a:pt x="8" y="50"/>
                    </a:lnTo>
                    <a:lnTo>
                      <a:pt x="9" y="56"/>
                    </a:lnTo>
                    <a:lnTo>
                      <a:pt x="14" y="59"/>
                    </a:lnTo>
                    <a:lnTo>
                      <a:pt x="17" y="65"/>
                    </a:lnTo>
                    <a:lnTo>
                      <a:pt x="23" y="71"/>
                    </a:lnTo>
                    <a:lnTo>
                      <a:pt x="24" y="79"/>
                    </a:lnTo>
                    <a:lnTo>
                      <a:pt x="30" y="80"/>
                    </a:lnTo>
                    <a:lnTo>
                      <a:pt x="27" y="89"/>
                    </a:lnTo>
                    <a:lnTo>
                      <a:pt x="23" y="94"/>
                    </a:lnTo>
                    <a:lnTo>
                      <a:pt x="18" y="96"/>
                    </a:lnTo>
                    <a:lnTo>
                      <a:pt x="11" y="94"/>
                    </a:lnTo>
                    <a:lnTo>
                      <a:pt x="11" y="100"/>
                    </a:lnTo>
                    <a:lnTo>
                      <a:pt x="8" y="105"/>
                    </a:lnTo>
                    <a:lnTo>
                      <a:pt x="9" y="111"/>
                    </a:lnTo>
                    <a:lnTo>
                      <a:pt x="5" y="112"/>
                    </a:lnTo>
                    <a:lnTo>
                      <a:pt x="0" y="118"/>
                    </a:lnTo>
                    <a:lnTo>
                      <a:pt x="2" y="124"/>
                    </a:lnTo>
                    <a:lnTo>
                      <a:pt x="5" y="121"/>
                    </a:lnTo>
                    <a:lnTo>
                      <a:pt x="5" y="118"/>
                    </a:lnTo>
                    <a:lnTo>
                      <a:pt x="8" y="112"/>
                    </a:lnTo>
                    <a:lnTo>
                      <a:pt x="20" y="106"/>
                    </a:lnTo>
                    <a:lnTo>
                      <a:pt x="23" y="111"/>
                    </a:lnTo>
                    <a:lnTo>
                      <a:pt x="18" y="118"/>
                    </a:lnTo>
                    <a:lnTo>
                      <a:pt x="23" y="118"/>
                    </a:lnTo>
                    <a:lnTo>
                      <a:pt x="27" y="109"/>
                    </a:lnTo>
                    <a:lnTo>
                      <a:pt x="33" y="103"/>
                    </a:lnTo>
                    <a:lnTo>
                      <a:pt x="44" y="115"/>
                    </a:lnTo>
                    <a:lnTo>
                      <a:pt x="50" y="114"/>
                    </a:lnTo>
                    <a:lnTo>
                      <a:pt x="58" y="111"/>
                    </a:lnTo>
                    <a:lnTo>
                      <a:pt x="59" y="117"/>
                    </a:lnTo>
                    <a:lnTo>
                      <a:pt x="70" y="115"/>
                    </a:lnTo>
                    <a:lnTo>
                      <a:pt x="80" y="100"/>
                    </a:lnTo>
                    <a:lnTo>
                      <a:pt x="90" y="100"/>
                    </a:lnTo>
                    <a:lnTo>
                      <a:pt x="93" y="103"/>
                    </a:lnTo>
                    <a:lnTo>
                      <a:pt x="99" y="97"/>
                    </a:lnTo>
                    <a:lnTo>
                      <a:pt x="97" y="91"/>
                    </a:lnTo>
                    <a:lnTo>
                      <a:pt x="103" y="89"/>
                    </a:lnTo>
                    <a:lnTo>
                      <a:pt x="102" y="82"/>
                    </a:lnTo>
                    <a:lnTo>
                      <a:pt x="93" y="71"/>
                    </a:lnTo>
                    <a:lnTo>
                      <a:pt x="90" y="71"/>
                    </a:lnTo>
                    <a:lnTo>
                      <a:pt x="85" y="65"/>
                    </a:lnTo>
                    <a:lnTo>
                      <a:pt x="80" y="64"/>
                    </a:lnTo>
                    <a:lnTo>
                      <a:pt x="80" y="56"/>
                    </a:lnTo>
                    <a:lnTo>
                      <a:pt x="83" y="53"/>
                    </a:lnTo>
                    <a:lnTo>
                      <a:pt x="79" y="45"/>
                    </a:lnTo>
                    <a:lnTo>
                      <a:pt x="87" y="35"/>
                    </a:lnTo>
                    <a:lnTo>
                      <a:pt x="83" y="33"/>
                    </a:lnTo>
                    <a:lnTo>
                      <a:pt x="77" y="23"/>
                    </a:lnTo>
                    <a:lnTo>
                      <a:pt x="76" y="17"/>
                    </a:lnTo>
                    <a:lnTo>
                      <a:pt x="73" y="15"/>
                    </a:lnTo>
                    <a:lnTo>
                      <a:pt x="70" y="20"/>
                    </a:lnTo>
                    <a:lnTo>
                      <a:pt x="64" y="21"/>
                    </a:lnTo>
                    <a:lnTo>
                      <a:pt x="59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4" name="Freeform 3467">
                <a:extLst>
                  <a:ext uri="{FF2B5EF4-FFF2-40B4-BE49-F238E27FC236}">
                    <a16:creationId xmlns:a16="http://schemas.microsoft.com/office/drawing/2014/main" id="{4D903886-608B-1419-4145-D91879BB4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489"/>
                <a:ext cx="52" cy="63"/>
              </a:xfrm>
              <a:custGeom>
                <a:avLst/>
                <a:gdLst>
                  <a:gd name="T0" fmla="*/ 64 w 103"/>
                  <a:gd name="T1" fmla="*/ 21 h 124"/>
                  <a:gd name="T2" fmla="*/ 73 w 103"/>
                  <a:gd name="T3" fmla="*/ 15 h 124"/>
                  <a:gd name="T4" fmla="*/ 77 w 103"/>
                  <a:gd name="T5" fmla="*/ 23 h 124"/>
                  <a:gd name="T6" fmla="*/ 87 w 103"/>
                  <a:gd name="T7" fmla="*/ 35 h 124"/>
                  <a:gd name="T8" fmla="*/ 83 w 103"/>
                  <a:gd name="T9" fmla="*/ 53 h 124"/>
                  <a:gd name="T10" fmla="*/ 80 w 103"/>
                  <a:gd name="T11" fmla="*/ 64 h 124"/>
                  <a:gd name="T12" fmla="*/ 90 w 103"/>
                  <a:gd name="T13" fmla="*/ 71 h 124"/>
                  <a:gd name="T14" fmla="*/ 102 w 103"/>
                  <a:gd name="T15" fmla="*/ 82 h 124"/>
                  <a:gd name="T16" fmla="*/ 97 w 103"/>
                  <a:gd name="T17" fmla="*/ 91 h 124"/>
                  <a:gd name="T18" fmla="*/ 93 w 103"/>
                  <a:gd name="T19" fmla="*/ 103 h 124"/>
                  <a:gd name="T20" fmla="*/ 80 w 103"/>
                  <a:gd name="T21" fmla="*/ 100 h 124"/>
                  <a:gd name="T22" fmla="*/ 59 w 103"/>
                  <a:gd name="T23" fmla="*/ 117 h 124"/>
                  <a:gd name="T24" fmla="*/ 50 w 103"/>
                  <a:gd name="T25" fmla="*/ 114 h 124"/>
                  <a:gd name="T26" fmla="*/ 33 w 103"/>
                  <a:gd name="T27" fmla="*/ 103 h 124"/>
                  <a:gd name="T28" fmla="*/ 23 w 103"/>
                  <a:gd name="T29" fmla="*/ 118 h 124"/>
                  <a:gd name="T30" fmla="*/ 23 w 103"/>
                  <a:gd name="T31" fmla="*/ 111 h 124"/>
                  <a:gd name="T32" fmla="*/ 8 w 103"/>
                  <a:gd name="T33" fmla="*/ 112 h 124"/>
                  <a:gd name="T34" fmla="*/ 5 w 103"/>
                  <a:gd name="T35" fmla="*/ 121 h 124"/>
                  <a:gd name="T36" fmla="*/ 0 w 103"/>
                  <a:gd name="T37" fmla="*/ 118 h 124"/>
                  <a:gd name="T38" fmla="*/ 9 w 103"/>
                  <a:gd name="T39" fmla="*/ 111 h 124"/>
                  <a:gd name="T40" fmla="*/ 11 w 103"/>
                  <a:gd name="T41" fmla="*/ 100 h 124"/>
                  <a:gd name="T42" fmla="*/ 18 w 103"/>
                  <a:gd name="T43" fmla="*/ 96 h 124"/>
                  <a:gd name="T44" fmla="*/ 27 w 103"/>
                  <a:gd name="T45" fmla="*/ 89 h 124"/>
                  <a:gd name="T46" fmla="*/ 24 w 103"/>
                  <a:gd name="T47" fmla="*/ 79 h 124"/>
                  <a:gd name="T48" fmla="*/ 17 w 103"/>
                  <a:gd name="T49" fmla="*/ 65 h 124"/>
                  <a:gd name="T50" fmla="*/ 9 w 103"/>
                  <a:gd name="T51" fmla="*/ 56 h 124"/>
                  <a:gd name="T52" fmla="*/ 6 w 103"/>
                  <a:gd name="T53" fmla="*/ 48 h 124"/>
                  <a:gd name="T54" fmla="*/ 3 w 103"/>
                  <a:gd name="T55" fmla="*/ 33 h 124"/>
                  <a:gd name="T56" fmla="*/ 6 w 103"/>
                  <a:gd name="T57" fmla="*/ 24 h 124"/>
                  <a:gd name="T58" fmla="*/ 9 w 103"/>
                  <a:gd name="T59" fmla="*/ 10 h 124"/>
                  <a:gd name="T60" fmla="*/ 8 w 103"/>
                  <a:gd name="T61" fmla="*/ 3 h 124"/>
                  <a:gd name="T62" fmla="*/ 17 w 103"/>
                  <a:gd name="T63" fmla="*/ 0 h 124"/>
                  <a:gd name="T64" fmla="*/ 27 w 103"/>
                  <a:gd name="T65" fmla="*/ 0 h 124"/>
                  <a:gd name="T66" fmla="*/ 35 w 103"/>
                  <a:gd name="T67" fmla="*/ 9 h 124"/>
                  <a:gd name="T68" fmla="*/ 43 w 103"/>
                  <a:gd name="T69" fmla="*/ 9 h 124"/>
                  <a:gd name="T70" fmla="*/ 49 w 103"/>
                  <a:gd name="T71" fmla="*/ 20 h 124"/>
                  <a:gd name="T72" fmla="*/ 59 w 103"/>
                  <a:gd name="T73" fmla="*/ 15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24">
                    <a:moveTo>
                      <a:pt x="59" y="15"/>
                    </a:moveTo>
                    <a:lnTo>
                      <a:pt x="64" y="21"/>
                    </a:lnTo>
                    <a:lnTo>
                      <a:pt x="70" y="20"/>
                    </a:lnTo>
                    <a:lnTo>
                      <a:pt x="73" y="15"/>
                    </a:lnTo>
                    <a:lnTo>
                      <a:pt x="76" y="17"/>
                    </a:lnTo>
                    <a:lnTo>
                      <a:pt x="77" y="23"/>
                    </a:lnTo>
                    <a:lnTo>
                      <a:pt x="83" y="33"/>
                    </a:lnTo>
                    <a:lnTo>
                      <a:pt x="87" y="35"/>
                    </a:lnTo>
                    <a:lnTo>
                      <a:pt x="79" y="45"/>
                    </a:lnTo>
                    <a:lnTo>
                      <a:pt x="83" y="53"/>
                    </a:lnTo>
                    <a:lnTo>
                      <a:pt x="80" y="56"/>
                    </a:lnTo>
                    <a:lnTo>
                      <a:pt x="80" y="64"/>
                    </a:lnTo>
                    <a:lnTo>
                      <a:pt x="85" y="65"/>
                    </a:lnTo>
                    <a:lnTo>
                      <a:pt x="90" y="71"/>
                    </a:lnTo>
                    <a:lnTo>
                      <a:pt x="93" y="71"/>
                    </a:lnTo>
                    <a:lnTo>
                      <a:pt x="102" y="82"/>
                    </a:lnTo>
                    <a:lnTo>
                      <a:pt x="103" y="89"/>
                    </a:lnTo>
                    <a:lnTo>
                      <a:pt x="97" y="91"/>
                    </a:lnTo>
                    <a:lnTo>
                      <a:pt x="99" y="97"/>
                    </a:lnTo>
                    <a:lnTo>
                      <a:pt x="93" y="103"/>
                    </a:lnTo>
                    <a:lnTo>
                      <a:pt x="90" y="100"/>
                    </a:lnTo>
                    <a:lnTo>
                      <a:pt x="80" y="100"/>
                    </a:lnTo>
                    <a:lnTo>
                      <a:pt x="70" y="115"/>
                    </a:lnTo>
                    <a:lnTo>
                      <a:pt x="59" y="117"/>
                    </a:lnTo>
                    <a:lnTo>
                      <a:pt x="58" y="111"/>
                    </a:lnTo>
                    <a:lnTo>
                      <a:pt x="50" y="114"/>
                    </a:lnTo>
                    <a:lnTo>
                      <a:pt x="44" y="115"/>
                    </a:lnTo>
                    <a:lnTo>
                      <a:pt x="33" y="103"/>
                    </a:lnTo>
                    <a:lnTo>
                      <a:pt x="27" y="109"/>
                    </a:lnTo>
                    <a:lnTo>
                      <a:pt x="23" y="118"/>
                    </a:lnTo>
                    <a:lnTo>
                      <a:pt x="18" y="118"/>
                    </a:lnTo>
                    <a:lnTo>
                      <a:pt x="23" y="111"/>
                    </a:lnTo>
                    <a:lnTo>
                      <a:pt x="20" y="106"/>
                    </a:lnTo>
                    <a:lnTo>
                      <a:pt x="8" y="112"/>
                    </a:lnTo>
                    <a:lnTo>
                      <a:pt x="5" y="118"/>
                    </a:lnTo>
                    <a:lnTo>
                      <a:pt x="5" y="121"/>
                    </a:lnTo>
                    <a:lnTo>
                      <a:pt x="2" y="124"/>
                    </a:lnTo>
                    <a:lnTo>
                      <a:pt x="0" y="118"/>
                    </a:lnTo>
                    <a:lnTo>
                      <a:pt x="5" y="112"/>
                    </a:lnTo>
                    <a:lnTo>
                      <a:pt x="9" y="111"/>
                    </a:lnTo>
                    <a:lnTo>
                      <a:pt x="8" y="105"/>
                    </a:lnTo>
                    <a:lnTo>
                      <a:pt x="11" y="100"/>
                    </a:lnTo>
                    <a:lnTo>
                      <a:pt x="11" y="94"/>
                    </a:lnTo>
                    <a:lnTo>
                      <a:pt x="18" y="96"/>
                    </a:lnTo>
                    <a:lnTo>
                      <a:pt x="23" y="94"/>
                    </a:lnTo>
                    <a:lnTo>
                      <a:pt x="27" y="89"/>
                    </a:lnTo>
                    <a:lnTo>
                      <a:pt x="30" y="80"/>
                    </a:lnTo>
                    <a:lnTo>
                      <a:pt x="24" y="79"/>
                    </a:lnTo>
                    <a:lnTo>
                      <a:pt x="23" y="71"/>
                    </a:lnTo>
                    <a:lnTo>
                      <a:pt x="17" y="65"/>
                    </a:lnTo>
                    <a:lnTo>
                      <a:pt x="14" y="59"/>
                    </a:lnTo>
                    <a:lnTo>
                      <a:pt x="9" y="56"/>
                    </a:lnTo>
                    <a:lnTo>
                      <a:pt x="8" y="50"/>
                    </a:lnTo>
                    <a:lnTo>
                      <a:pt x="6" y="48"/>
                    </a:lnTo>
                    <a:lnTo>
                      <a:pt x="2" y="36"/>
                    </a:lnTo>
                    <a:lnTo>
                      <a:pt x="3" y="33"/>
                    </a:lnTo>
                    <a:lnTo>
                      <a:pt x="3" y="24"/>
                    </a:lnTo>
                    <a:lnTo>
                      <a:pt x="6" y="24"/>
                    </a:lnTo>
                    <a:lnTo>
                      <a:pt x="5" y="12"/>
                    </a:lnTo>
                    <a:lnTo>
                      <a:pt x="9" y="10"/>
                    </a:lnTo>
                    <a:lnTo>
                      <a:pt x="14" y="12"/>
                    </a:lnTo>
                    <a:lnTo>
                      <a:pt x="8" y="3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1" y="3"/>
                    </a:lnTo>
                    <a:lnTo>
                      <a:pt x="27" y="0"/>
                    </a:lnTo>
                    <a:lnTo>
                      <a:pt x="30" y="4"/>
                    </a:lnTo>
                    <a:lnTo>
                      <a:pt x="35" y="9"/>
                    </a:lnTo>
                    <a:lnTo>
                      <a:pt x="39" y="6"/>
                    </a:lnTo>
                    <a:lnTo>
                      <a:pt x="43" y="9"/>
                    </a:lnTo>
                    <a:lnTo>
                      <a:pt x="46" y="17"/>
                    </a:lnTo>
                    <a:lnTo>
                      <a:pt x="49" y="20"/>
                    </a:lnTo>
                    <a:lnTo>
                      <a:pt x="55" y="15"/>
                    </a:lnTo>
                    <a:lnTo>
                      <a:pt x="59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5" name="Freeform 3468">
                <a:extLst>
                  <a:ext uri="{FF2B5EF4-FFF2-40B4-BE49-F238E27FC236}">
                    <a16:creationId xmlns:a16="http://schemas.microsoft.com/office/drawing/2014/main" id="{4AC11B3D-200E-EAFF-787D-BF8AD4E0D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489"/>
                <a:ext cx="52" cy="63"/>
              </a:xfrm>
              <a:custGeom>
                <a:avLst/>
                <a:gdLst>
                  <a:gd name="T0" fmla="*/ 64 w 103"/>
                  <a:gd name="T1" fmla="*/ 21 h 124"/>
                  <a:gd name="T2" fmla="*/ 73 w 103"/>
                  <a:gd name="T3" fmla="*/ 15 h 124"/>
                  <a:gd name="T4" fmla="*/ 77 w 103"/>
                  <a:gd name="T5" fmla="*/ 23 h 124"/>
                  <a:gd name="T6" fmla="*/ 87 w 103"/>
                  <a:gd name="T7" fmla="*/ 35 h 124"/>
                  <a:gd name="T8" fmla="*/ 83 w 103"/>
                  <a:gd name="T9" fmla="*/ 53 h 124"/>
                  <a:gd name="T10" fmla="*/ 80 w 103"/>
                  <a:gd name="T11" fmla="*/ 64 h 124"/>
                  <a:gd name="T12" fmla="*/ 90 w 103"/>
                  <a:gd name="T13" fmla="*/ 71 h 124"/>
                  <a:gd name="T14" fmla="*/ 102 w 103"/>
                  <a:gd name="T15" fmla="*/ 82 h 124"/>
                  <a:gd name="T16" fmla="*/ 97 w 103"/>
                  <a:gd name="T17" fmla="*/ 91 h 124"/>
                  <a:gd name="T18" fmla="*/ 93 w 103"/>
                  <a:gd name="T19" fmla="*/ 103 h 124"/>
                  <a:gd name="T20" fmla="*/ 80 w 103"/>
                  <a:gd name="T21" fmla="*/ 100 h 124"/>
                  <a:gd name="T22" fmla="*/ 59 w 103"/>
                  <a:gd name="T23" fmla="*/ 117 h 124"/>
                  <a:gd name="T24" fmla="*/ 50 w 103"/>
                  <a:gd name="T25" fmla="*/ 114 h 124"/>
                  <a:gd name="T26" fmla="*/ 33 w 103"/>
                  <a:gd name="T27" fmla="*/ 103 h 124"/>
                  <a:gd name="T28" fmla="*/ 23 w 103"/>
                  <a:gd name="T29" fmla="*/ 118 h 124"/>
                  <a:gd name="T30" fmla="*/ 23 w 103"/>
                  <a:gd name="T31" fmla="*/ 111 h 124"/>
                  <a:gd name="T32" fmla="*/ 8 w 103"/>
                  <a:gd name="T33" fmla="*/ 112 h 124"/>
                  <a:gd name="T34" fmla="*/ 5 w 103"/>
                  <a:gd name="T35" fmla="*/ 121 h 124"/>
                  <a:gd name="T36" fmla="*/ 0 w 103"/>
                  <a:gd name="T37" fmla="*/ 118 h 124"/>
                  <a:gd name="T38" fmla="*/ 9 w 103"/>
                  <a:gd name="T39" fmla="*/ 111 h 124"/>
                  <a:gd name="T40" fmla="*/ 11 w 103"/>
                  <a:gd name="T41" fmla="*/ 100 h 124"/>
                  <a:gd name="T42" fmla="*/ 18 w 103"/>
                  <a:gd name="T43" fmla="*/ 96 h 124"/>
                  <a:gd name="T44" fmla="*/ 27 w 103"/>
                  <a:gd name="T45" fmla="*/ 89 h 124"/>
                  <a:gd name="T46" fmla="*/ 24 w 103"/>
                  <a:gd name="T47" fmla="*/ 79 h 124"/>
                  <a:gd name="T48" fmla="*/ 17 w 103"/>
                  <a:gd name="T49" fmla="*/ 65 h 124"/>
                  <a:gd name="T50" fmla="*/ 9 w 103"/>
                  <a:gd name="T51" fmla="*/ 56 h 124"/>
                  <a:gd name="T52" fmla="*/ 6 w 103"/>
                  <a:gd name="T53" fmla="*/ 48 h 124"/>
                  <a:gd name="T54" fmla="*/ 3 w 103"/>
                  <a:gd name="T55" fmla="*/ 33 h 124"/>
                  <a:gd name="T56" fmla="*/ 6 w 103"/>
                  <a:gd name="T57" fmla="*/ 24 h 124"/>
                  <a:gd name="T58" fmla="*/ 9 w 103"/>
                  <a:gd name="T59" fmla="*/ 10 h 124"/>
                  <a:gd name="T60" fmla="*/ 8 w 103"/>
                  <a:gd name="T61" fmla="*/ 3 h 124"/>
                  <a:gd name="T62" fmla="*/ 17 w 103"/>
                  <a:gd name="T63" fmla="*/ 0 h 124"/>
                  <a:gd name="T64" fmla="*/ 27 w 103"/>
                  <a:gd name="T65" fmla="*/ 0 h 124"/>
                  <a:gd name="T66" fmla="*/ 35 w 103"/>
                  <a:gd name="T67" fmla="*/ 9 h 124"/>
                  <a:gd name="T68" fmla="*/ 43 w 103"/>
                  <a:gd name="T69" fmla="*/ 9 h 124"/>
                  <a:gd name="T70" fmla="*/ 49 w 103"/>
                  <a:gd name="T71" fmla="*/ 20 h 124"/>
                  <a:gd name="T72" fmla="*/ 59 w 103"/>
                  <a:gd name="T73" fmla="*/ 15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24">
                    <a:moveTo>
                      <a:pt x="59" y="15"/>
                    </a:moveTo>
                    <a:lnTo>
                      <a:pt x="64" y="21"/>
                    </a:lnTo>
                    <a:lnTo>
                      <a:pt x="70" y="20"/>
                    </a:lnTo>
                    <a:lnTo>
                      <a:pt x="73" y="15"/>
                    </a:lnTo>
                    <a:lnTo>
                      <a:pt x="76" y="17"/>
                    </a:lnTo>
                    <a:lnTo>
                      <a:pt x="77" y="23"/>
                    </a:lnTo>
                    <a:lnTo>
                      <a:pt x="83" y="33"/>
                    </a:lnTo>
                    <a:lnTo>
                      <a:pt x="87" y="35"/>
                    </a:lnTo>
                    <a:lnTo>
                      <a:pt x="79" y="45"/>
                    </a:lnTo>
                    <a:lnTo>
                      <a:pt x="83" y="53"/>
                    </a:lnTo>
                    <a:lnTo>
                      <a:pt x="80" y="56"/>
                    </a:lnTo>
                    <a:lnTo>
                      <a:pt x="80" y="64"/>
                    </a:lnTo>
                    <a:lnTo>
                      <a:pt x="85" y="65"/>
                    </a:lnTo>
                    <a:lnTo>
                      <a:pt x="90" y="71"/>
                    </a:lnTo>
                    <a:lnTo>
                      <a:pt x="93" y="71"/>
                    </a:lnTo>
                    <a:lnTo>
                      <a:pt x="102" y="82"/>
                    </a:lnTo>
                    <a:lnTo>
                      <a:pt x="103" y="89"/>
                    </a:lnTo>
                    <a:lnTo>
                      <a:pt x="97" y="91"/>
                    </a:lnTo>
                    <a:lnTo>
                      <a:pt x="99" y="97"/>
                    </a:lnTo>
                    <a:lnTo>
                      <a:pt x="93" y="103"/>
                    </a:lnTo>
                    <a:lnTo>
                      <a:pt x="90" y="100"/>
                    </a:lnTo>
                    <a:lnTo>
                      <a:pt x="80" y="100"/>
                    </a:lnTo>
                    <a:lnTo>
                      <a:pt x="70" y="115"/>
                    </a:lnTo>
                    <a:lnTo>
                      <a:pt x="59" y="117"/>
                    </a:lnTo>
                    <a:lnTo>
                      <a:pt x="58" y="111"/>
                    </a:lnTo>
                    <a:lnTo>
                      <a:pt x="50" y="114"/>
                    </a:lnTo>
                    <a:lnTo>
                      <a:pt x="44" y="115"/>
                    </a:lnTo>
                    <a:lnTo>
                      <a:pt x="33" y="103"/>
                    </a:lnTo>
                    <a:lnTo>
                      <a:pt x="27" y="109"/>
                    </a:lnTo>
                    <a:lnTo>
                      <a:pt x="23" y="118"/>
                    </a:lnTo>
                    <a:lnTo>
                      <a:pt x="18" y="118"/>
                    </a:lnTo>
                    <a:lnTo>
                      <a:pt x="23" y="111"/>
                    </a:lnTo>
                    <a:lnTo>
                      <a:pt x="20" y="106"/>
                    </a:lnTo>
                    <a:lnTo>
                      <a:pt x="8" y="112"/>
                    </a:lnTo>
                    <a:lnTo>
                      <a:pt x="5" y="118"/>
                    </a:lnTo>
                    <a:lnTo>
                      <a:pt x="5" y="121"/>
                    </a:lnTo>
                    <a:lnTo>
                      <a:pt x="2" y="124"/>
                    </a:lnTo>
                    <a:lnTo>
                      <a:pt x="0" y="118"/>
                    </a:lnTo>
                    <a:lnTo>
                      <a:pt x="5" y="112"/>
                    </a:lnTo>
                    <a:lnTo>
                      <a:pt x="9" y="111"/>
                    </a:lnTo>
                    <a:lnTo>
                      <a:pt x="8" y="105"/>
                    </a:lnTo>
                    <a:lnTo>
                      <a:pt x="11" y="100"/>
                    </a:lnTo>
                    <a:lnTo>
                      <a:pt x="11" y="94"/>
                    </a:lnTo>
                    <a:lnTo>
                      <a:pt x="18" y="96"/>
                    </a:lnTo>
                    <a:lnTo>
                      <a:pt x="23" y="94"/>
                    </a:lnTo>
                    <a:lnTo>
                      <a:pt x="27" y="89"/>
                    </a:lnTo>
                    <a:lnTo>
                      <a:pt x="30" y="80"/>
                    </a:lnTo>
                    <a:lnTo>
                      <a:pt x="24" y="79"/>
                    </a:lnTo>
                    <a:lnTo>
                      <a:pt x="23" y="71"/>
                    </a:lnTo>
                    <a:lnTo>
                      <a:pt x="17" y="65"/>
                    </a:lnTo>
                    <a:lnTo>
                      <a:pt x="14" y="59"/>
                    </a:lnTo>
                    <a:lnTo>
                      <a:pt x="9" y="56"/>
                    </a:lnTo>
                    <a:lnTo>
                      <a:pt x="8" y="50"/>
                    </a:lnTo>
                    <a:lnTo>
                      <a:pt x="6" y="48"/>
                    </a:lnTo>
                    <a:lnTo>
                      <a:pt x="2" y="36"/>
                    </a:lnTo>
                    <a:lnTo>
                      <a:pt x="3" y="33"/>
                    </a:lnTo>
                    <a:lnTo>
                      <a:pt x="3" y="24"/>
                    </a:lnTo>
                    <a:lnTo>
                      <a:pt x="6" y="24"/>
                    </a:lnTo>
                    <a:lnTo>
                      <a:pt x="5" y="12"/>
                    </a:lnTo>
                    <a:lnTo>
                      <a:pt x="9" y="10"/>
                    </a:lnTo>
                    <a:lnTo>
                      <a:pt x="14" y="12"/>
                    </a:lnTo>
                    <a:lnTo>
                      <a:pt x="8" y="3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21" y="3"/>
                    </a:lnTo>
                    <a:lnTo>
                      <a:pt x="27" y="0"/>
                    </a:lnTo>
                    <a:lnTo>
                      <a:pt x="30" y="4"/>
                    </a:lnTo>
                    <a:lnTo>
                      <a:pt x="35" y="9"/>
                    </a:lnTo>
                    <a:lnTo>
                      <a:pt x="39" y="6"/>
                    </a:lnTo>
                    <a:lnTo>
                      <a:pt x="43" y="9"/>
                    </a:lnTo>
                    <a:lnTo>
                      <a:pt x="46" y="17"/>
                    </a:lnTo>
                    <a:lnTo>
                      <a:pt x="49" y="20"/>
                    </a:lnTo>
                    <a:lnTo>
                      <a:pt x="55" y="15"/>
                    </a:lnTo>
                    <a:lnTo>
                      <a:pt x="59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6" name="Freeform 3469">
                <a:extLst>
                  <a:ext uri="{FF2B5EF4-FFF2-40B4-BE49-F238E27FC236}">
                    <a16:creationId xmlns:a16="http://schemas.microsoft.com/office/drawing/2014/main" id="{9BF8C01E-264F-F503-2E74-D1415F1E2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359"/>
                <a:ext cx="81" cy="82"/>
              </a:xfrm>
              <a:custGeom>
                <a:avLst/>
                <a:gdLst>
                  <a:gd name="T0" fmla="*/ 133 w 160"/>
                  <a:gd name="T1" fmla="*/ 62 h 163"/>
                  <a:gd name="T2" fmla="*/ 127 w 160"/>
                  <a:gd name="T3" fmla="*/ 64 h 163"/>
                  <a:gd name="T4" fmla="*/ 123 w 160"/>
                  <a:gd name="T5" fmla="*/ 47 h 163"/>
                  <a:gd name="T6" fmla="*/ 112 w 160"/>
                  <a:gd name="T7" fmla="*/ 35 h 163"/>
                  <a:gd name="T8" fmla="*/ 101 w 160"/>
                  <a:gd name="T9" fmla="*/ 27 h 163"/>
                  <a:gd name="T10" fmla="*/ 95 w 160"/>
                  <a:gd name="T11" fmla="*/ 17 h 163"/>
                  <a:gd name="T12" fmla="*/ 85 w 160"/>
                  <a:gd name="T13" fmla="*/ 12 h 163"/>
                  <a:gd name="T14" fmla="*/ 71 w 160"/>
                  <a:gd name="T15" fmla="*/ 14 h 163"/>
                  <a:gd name="T16" fmla="*/ 63 w 160"/>
                  <a:gd name="T17" fmla="*/ 9 h 163"/>
                  <a:gd name="T18" fmla="*/ 50 w 160"/>
                  <a:gd name="T19" fmla="*/ 5 h 163"/>
                  <a:gd name="T20" fmla="*/ 34 w 160"/>
                  <a:gd name="T21" fmla="*/ 14 h 163"/>
                  <a:gd name="T22" fmla="*/ 19 w 160"/>
                  <a:gd name="T23" fmla="*/ 3 h 163"/>
                  <a:gd name="T24" fmla="*/ 0 w 160"/>
                  <a:gd name="T25" fmla="*/ 14 h 163"/>
                  <a:gd name="T26" fmla="*/ 12 w 160"/>
                  <a:gd name="T27" fmla="*/ 32 h 163"/>
                  <a:gd name="T28" fmla="*/ 18 w 160"/>
                  <a:gd name="T29" fmla="*/ 38 h 163"/>
                  <a:gd name="T30" fmla="*/ 28 w 160"/>
                  <a:gd name="T31" fmla="*/ 46 h 163"/>
                  <a:gd name="T32" fmla="*/ 22 w 160"/>
                  <a:gd name="T33" fmla="*/ 53 h 163"/>
                  <a:gd name="T34" fmla="*/ 16 w 160"/>
                  <a:gd name="T35" fmla="*/ 56 h 163"/>
                  <a:gd name="T36" fmla="*/ 0 w 160"/>
                  <a:gd name="T37" fmla="*/ 50 h 163"/>
                  <a:gd name="T38" fmla="*/ 10 w 160"/>
                  <a:gd name="T39" fmla="*/ 68 h 163"/>
                  <a:gd name="T40" fmla="*/ 13 w 160"/>
                  <a:gd name="T41" fmla="*/ 87 h 163"/>
                  <a:gd name="T42" fmla="*/ 22 w 160"/>
                  <a:gd name="T43" fmla="*/ 103 h 163"/>
                  <a:gd name="T44" fmla="*/ 28 w 160"/>
                  <a:gd name="T45" fmla="*/ 109 h 163"/>
                  <a:gd name="T46" fmla="*/ 41 w 160"/>
                  <a:gd name="T47" fmla="*/ 108 h 163"/>
                  <a:gd name="T48" fmla="*/ 48 w 160"/>
                  <a:gd name="T49" fmla="*/ 112 h 163"/>
                  <a:gd name="T50" fmla="*/ 50 w 160"/>
                  <a:gd name="T51" fmla="*/ 123 h 163"/>
                  <a:gd name="T52" fmla="*/ 62 w 160"/>
                  <a:gd name="T53" fmla="*/ 129 h 163"/>
                  <a:gd name="T54" fmla="*/ 65 w 160"/>
                  <a:gd name="T55" fmla="*/ 141 h 163"/>
                  <a:gd name="T56" fmla="*/ 72 w 160"/>
                  <a:gd name="T57" fmla="*/ 150 h 163"/>
                  <a:gd name="T58" fmla="*/ 86 w 160"/>
                  <a:gd name="T59" fmla="*/ 163 h 163"/>
                  <a:gd name="T60" fmla="*/ 98 w 160"/>
                  <a:gd name="T61" fmla="*/ 147 h 163"/>
                  <a:gd name="T62" fmla="*/ 104 w 160"/>
                  <a:gd name="T63" fmla="*/ 129 h 163"/>
                  <a:gd name="T64" fmla="*/ 123 w 160"/>
                  <a:gd name="T65" fmla="*/ 126 h 163"/>
                  <a:gd name="T66" fmla="*/ 136 w 160"/>
                  <a:gd name="T67" fmla="*/ 135 h 163"/>
                  <a:gd name="T68" fmla="*/ 147 w 160"/>
                  <a:gd name="T69" fmla="*/ 122 h 163"/>
                  <a:gd name="T70" fmla="*/ 144 w 160"/>
                  <a:gd name="T71" fmla="*/ 108 h 163"/>
                  <a:gd name="T72" fmla="*/ 145 w 160"/>
                  <a:gd name="T73" fmla="*/ 96 h 163"/>
                  <a:gd name="T74" fmla="*/ 157 w 160"/>
                  <a:gd name="T75" fmla="*/ 96 h 163"/>
                  <a:gd name="T76" fmla="*/ 157 w 160"/>
                  <a:gd name="T77" fmla="*/ 90 h 163"/>
                  <a:gd name="T78" fmla="*/ 150 w 160"/>
                  <a:gd name="T79" fmla="*/ 84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0" h="163">
                    <a:moveTo>
                      <a:pt x="148" y="73"/>
                    </a:moveTo>
                    <a:lnTo>
                      <a:pt x="133" y="62"/>
                    </a:lnTo>
                    <a:lnTo>
                      <a:pt x="129" y="62"/>
                    </a:lnTo>
                    <a:lnTo>
                      <a:pt x="127" y="64"/>
                    </a:lnTo>
                    <a:lnTo>
                      <a:pt x="126" y="61"/>
                    </a:lnTo>
                    <a:lnTo>
                      <a:pt x="123" y="47"/>
                    </a:lnTo>
                    <a:lnTo>
                      <a:pt x="116" y="44"/>
                    </a:lnTo>
                    <a:lnTo>
                      <a:pt x="112" y="35"/>
                    </a:lnTo>
                    <a:lnTo>
                      <a:pt x="104" y="33"/>
                    </a:lnTo>
                    <a:lnTo>
                      <a:pt x="101" y="27"/>
                    </a:lnTo>
                    <a:lnTo>
                      <a:pt x="97" y="26"/>
                    </a:lnTo>
                    <a:lnTo>
                      <a:pt x="95" y="17"/>
                    </a:lnTo>
                    <a:lnTo>
                      <a:pt x="86" y="14"/>
                    </a:lnTo>
                    <a:lnTo>
                      <a:pt x="85" y="12"/>
                    </a:lnTo>
                    <a:lnTo>
                      <a:pt x="71" y="11"/>
                    </a:lnTo>
                    <a:lnTo>
                      <a:pt x="71" y="14"/>
                    </a:lnTo>
                    <a:lnTo>
                      <a:pt x="71" y="11"/>
                    </a:lnTo>
                    <a:lnTo>
                      <a:pt x="63" y="9"/>
                    </a:lnTo>
                    <a:lnTo>
                      <a:pt x="54" y="5"/>
                    </a:lnTo>
                    <a:lnTo>
                      <a:pt x="50" y="5"/>
                    </a:lnTo>
                    <a:lnTo>
                      <a:pt x="39" y="14"/>
                    </a:lnTo>
                    <a:lnTo>
                      <a:pt x="34" y="14"/>
                    </a:lnTo>
                    <a:lnTo>
                      <a:pt x="33" y="0"/>
                    </a:lnTo>
                    <a:lnTo>
                      <a:pt x="19" y="3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1" y="26"/>
                    </a:lnTo>
                    <a:lnTo>
                      <a:pt x="12" y="32"/>
                    </a:lnTo>
                    <a:lnTo>
                      <a:pt x="19" y="32"/>
                    </a:lnTo>
                    <a:lnTo>
                      <a:pt x="18" y="38"/>
                    </a:lnTo>
                    <a:lnTo>
                      <a:pt x="27" y="41"/>
                    </a:lnTo>
                    <a:lnTo>
                      <a:pt x="28" y="46"/>
                    </a:lnTo>
                    <a:lnTo>
                      <a:pt x="24" y="50"/>
                    </a:lnTo>
                    <a:lnTo>
                      <a:pt x="22" y="53"/>
                    </a:lnTo>
                    <a:lnTo>
                      <a:pt x="22" y="59"/>
                    </a:lnTo>
                    <a:lnTo>
                      <a:pt x="16" y="56"/>
                    </a:lnTo>
                    <a:lnTo>
                      <a:pt x="15" y="53"/>
                    </a:lnTo>
                    <a:lnTo>
                      <a:pt x="0" y="50"/>
                    </a:lnTo>
                    <a:lnTo>
                      <a:pt x="0" y="61"/>
                    </a:lnTo>
                    <a:lnTo>
                      <a:pt x="10" y="68"/>
                    </a:lnTo>
                    <a:lnTo>
                      <a:pt x="13" y="76"/>
                    </a:lnTo>
                    <a:lnTo>
                      <a:pt x="13" y="87"/>
                    </a:lnTo>
                    <a:lnTo>
                      <a:pt x="24" y="97"/>
                    </a:lnTo>
                    <a:lnTo>
                      <a:pt x="22" y="103"/>
                    </a:lnTo>
                    <a:lnTo>
                      <a:pt x="24" y="109"/>
                    </a:lnTo>
                    <a:lnTo>
                      <a:pt x="28" y="109"/>
                    </a:lnTo>
                    <a:lnTo>
                      <a:pt x="36" y="103"/>
                    </a:lnTo>
                    <a:lnTo>
                      <a:pt x="41" y="108"/>
                    </a:lnTo>
                    <a:lnTo>
                      <a:pt x="45" y="108"/>
                    </a:lnTo>
                    <a:lnTo>
                      <a:pt x="48" y="112"/>
                    </a:lnTo>
                    <a:lnTo>
                      <a:pt x="50" y="120"/>
                    </a:lnTo>
                    <a:lnTo>
                      <a:pt x="50" y="123"/>
                    </a:lnTo>
                    <a:lnTo>
                      <a:pt x="57" y="122"/>
                    </a:lnTo>
                    <a:lnTo>
                      <a:pt x="62" y="129"/>
                    </a:lnTo>
                    <a:lnTo>
                      <a:pt x="60" y="140"/>
                    </a:lnTo>
                    <a:lnTo>
                      <a:pt x="65" y="141"/>
                    </a:lnTo>
                    <a:lnTo>
                      <a:pt x="68" y="147"/>
                    </a:lnTo>
                    <a:lnTo>
                      <a:pt x="72" y="150"/>
                    </a:lnTo>
                    <a:lnTo>
                      <a:pt x="77" y="156"/>
                    </a:lnTo>
                    <a:lnTo>
                      <a:pt x="86" y="163"/>
                    </a:lnTo>
                    <a:lnTo>
                      <a:pt x="94" y="153"/>
                    </a:lnTo>
                    <a:lnTo>
                      <a:pt x="98" y="147"/>
                    </a:lnTo>
                    <a:lnTo>
                      <a:pt x="100" y="138"/>
                    </a:lnTo>
                    <a:lnTo>
                      <a:pt x="104" y="129"/>
                    </a:lnTo>
                    <a:lnTo>
                      <a:pt x="123" y="129"/>
                    </a:lnTo>
                    <a:lnTo>
                      <a:pt x="123" y="126"/>
                    </a:lnTo>
                    <a:lnTo>
                      <a:pt x="129" y="129"/>
                    </a:lnTo>
                    <a:lnTo>
                      <a:pt x="136" y="135"/>
                    </a:lnTo>
                    <a:lnTo>
                      <a:pt x="141" y="129"/>
                    </a:lnTo>
                    <a:lnTo>
                      <a:pt x="147" y="122"/>
                    </a:lnTo>
                    <a:lnTo>
                      <a:pt x="150" y="114"/>
                    </a:lnTo>
                    <a:lnTo>
                      <a:pt x="144" y="108"/>
                    </a:lnTo>
                    <a:lnTo>
                      <a:pt x="148" y="99"/>
                    </a:lnTo>
                    <a:lnTo>
                      <a:pt x="145" y="96"/>
                    </a:lnTo>
                    <a:lnTo>
                      <a:pt x="153" y="99"/>
                    </a:lnTo>
                    <a:lnTo>
                      <a:pt x="157" y="96"/>
                    </a:lnTo>
                    <a:lnTo>
                      <a:pt x="160" y="97"/>
                    </a:lnTo>
                    <a:lnTo>
                      <a:pt x="157" y="90"/>
                    </a:lnTo>
                    <a:lnTo>
                      <a:pt x="150" y="87"/>
                    </a:lnTo>
                    <a:lnTo>
                      <a:pt x="150" y="84"/>
                    </a:lnTo>
                    <a:lnTo>
                      <a:pt x="148" y="7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7" name="Freeform 3470">
                <a:extLst>
                  <a:ext uri="{FF2B5EF4-FFF2-40B4-BE49-F238E27FC236}">
                    <a16:creationId xmlns:a16="http://schemas.microsoft.com/office/drawing/2014/main" id="{6DE4DFF6-5AD2-CECC-8C96-8791342D8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359"/>
                <a:ext cx="81" cy="82"/>
              </a:xfrm>
              <a:custGeom>
                <a:avLst/>
                <a:gdLst>
                  <a:gd name="T0" fmla="*/ 150 w 160"/>
                  <a:gd name="T1" fmla="*/ 84 h 163"/>
                  <a:gd name="T2" fmla="*/ 157 w 160"/>
                  <a:gd name="T3" fmla="*/ 90 h 163"/>
                  <a:gd name="T4" fmla="*/ 157 w 160"/>
                  <a:gd name="T5" fmla="*/ 96 h 163"/>
                  <a:gd name="T6" fmla="*/ 145 w 160"/>
                  <a:gd name="T7" fmla="*/ 96 h 163"/>
                  <a:gd name="T8" fmla="*/ 144 w 160"/>
                  <a:gd name="T9" fmla="*/ 108 h 163"/>
                  <a:gd name="T10" fmla="*/ 147 w 160"/>
                  <a:gd name="T11" fmla="*/ 122 h 163"/>
                  <a:gd name="T12" fmla="*/ 136 w 160"/>
                  <a:gd name="T13" fmla="*/ 135 h 163"/>
                  <a:gd name="T14" fmla="*/ 123 w 160"/>
                  <a:gd name="T15" fmla="*/ 126 h 163"/>
                  <a:gd name="T16" fmla="*/ 104 w 160"/>
                  <a:gd name="T17" fmla="*/ 129 h 163"/>
                  <a:gd name="T18" fmla="*/ 98 w 160"/>
                  <a:gd name="T19" fmla="*/ 147 h 163"/>
                  <a:gd name="T20" fmla="*/ 86 w 160"/>
                  <a:gd name="T21" fmla="*/ 163 h 163"/>
                  <a:gd name="T22" fmla="*/ 72 w 160"/>
                  <a:gd name="T23" fmla="*/ 150 h 163"/>
                  <a:gd name="T24" fmla="*/ 65 w 160"/>
                  <a:gd name="T25" fmla="*/ 141 h 163"/>
                  <a:gd name="T26" fmla="*/ 62 w 160"/>
                  <a:gd name="T27" fmla="*/ 129 h 163"/>
                  <a:gd name="T28" fmla="*/ 50 w 160"/>
                  <a:gd name="T29" fmla="*/ 123 h 163"/>
                  <a:gd name="T30" fmla="*/ 48 w 160"/>
                  <a:gd name="T31" fmla="*/ 112 h 163"/>
                  <a:gd name="T32" fmla="*/ 41 w 160"/>
                  <a:gd name="T33" fmla="*/ 108 h 163"/>
                  <a:gd name="T34" fmla="*/ 28 w 160"/>
                  <a:gd name="T35" fmla="*/ 109 h 163"/>
                  <a:gd name="T36" fmla="*/ 22 w 160"/>
                  <a:gd name="T37" fmla="*/ 103 h 163"/>
                  <a:gd name="T38" fmla="*/ 13 w 160"/>
                  <a:gd name="T39" fmla="*/ 87 h 163"/>
                  <a:gd name="T40" fmla="*/ 10 w 160"/>
                  <a:gd name="T41" fmla="*/ 68 h 163"/>
                  <a:gd name="T42" fmla="*/ 0 w 160"/>
                  <a:gd name="T43" fmla="*/ 50 h 163"/>
                  <a:gd name="T44" fmla="*/ 16 w 160"/>
                  <a:gd name="T45" fmla="*/ 56 h 163"/>
                  <a:gd name="T46" fmla="*/ 22 w 160"/>
                  <a:gd name="T47" fmla="*/ 53 h 163"/>
                  <a:gd name="T48" fmla="*/ 28 w 160"/>
                  <a:gd name="T49" fmla="*/ 46 h 163"/>
                  <a:gd name="T50" fmla="*/ 18 w 160"/>
                  <a:gd name="T51" fmla="*/ 38 h 163"/>
                  <a:gd name="T52" fmla="*/ 12 w 160"/>
                  <a:gd name="T53" fmla="*/ 32 h 163"/>
                  <a:gd name="T54" fmla="*/ 0 w 160"/>
                  <a:gd name="T55" fmla="*/ 14 h 163"/>
                  <a:gd name="T56" fmla="*/ 19 w 160"/>
                  <a:gd name="T57" fmla="*/ 3 h 163"/>
                  <a:gd name="T58" fmla="*/ 34 w 160"/>
                  <a:gd name="T59" fmla="*/ 14 h 163"/>
                  <a:gd name="T60" fmla="*/ 50 w 160"/>
                  <a:gd name="T61" fmla="*/ 5 h 163"/>
                  <a:gd name="T62" fmla="*/ 63 w 160"/>
                  <a:gd name="T63" fmla="*/ 9 h 163"/>
                  <a:gd name="T64" fmla="*/ 71 w 160"/>
                  <a:gd name="T65" fmla="*/ 14 h 163"/>
                  <a:gd name="T66" fmla="*/ 85 w 160"/>
                  <a:gd name="T67" fmla="*/ 12 h 163"/>
                  <a:gd name="T68" fmla="*/ 95 w 160"/>
                  <a:gd name="T69" fmla="*/ 17 h 163"/>
                  <a:gd name="T70" fmla="*/ 101 w 160"/>
                  <a:gd name="T71" fmla="*/ 27 h 163"/>
                  <a:gd name="T72" fmla="*/ 112 w 160"/>
                  <a:gd name="T73" fmla="*/ 35 h 163"/>
                  <a:gd name="T74" fmla="*/ 123 w 160"/>
                  <a:gd name="T75" fmla="*/ 47 h 163"/>
                  <a:gd name="T76" fmla="*/ 127 w 160"/>
                  <a:gd name="T77" fmla="*/ 64 h 163"/>
                  <a:gd name="T78" fmla="*/ 133 w 160"/>
                  <a:gd name="T79" fmla="*/ 6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0" h="163">
                    <a:moveTo>
                      <a:pt x="148" y="73"/>
                    </a:moveTo>
                    <a:lnTo>
                      <a:pt x="150" y="84"/>
                    </a:lnTo>
                    <a:lnTo>
                      <a:pt x="150" y="87"/>
                    </a:lnTo>
                    <a:lnTo>
                      <a:pt x="157" y="90"/>
                    </a:lnTo>
                    <a:lnTo>
                      <a:pt x="160" y="97"/>
                    </a:lnTo>
                    <a:lnTo>
                      <a:pt x="157" y="96"/>
                    </a:lnTo>
                    <a:lnTo>
                      <a:pt x="153" y="99"/>
                    </a:lnTo>
                    <a:lnTo>
                      <a:pt x="145" y="96"/>
                    </a:lnTo>
                    <a:lnTo>
                      <a:pt x="148" y="99"/>
                    </a:lnTo>
                    <a:lnTo>
                      <a:pt x="144" y="108"/>
                    </a:lnTo>
                    <a:lnTo>
                      <a:pt x="150" y="114"/>
                    </a:lnTo>
                    <a:lnTo>
                      <a:pt x="147" y="122"/>
                    </a:lnTo>
                    <a:lnTo>
                      <a:pt x="141" y="129"/>
                    </a:lnTo>
                    <a:lnTo>
                      <a:pt x="136" y="135"/>
                    </a:lnTo>
                    <a:lnTo>
                      <a:pt x="129" y="129"/>
                    </a:lnTo>
                    <a:lnTo>
                      <a:pt x="123" y="126"/>
                    </a:lnTo>
                    <a:lnTo>
                      <a:pt x="123" y="129"/>
                    </a:lnTo>
                    <a:lnTo>
                      <a:pt x="104" y="129"/>
                    </a:lnTo>
                    <a:lnTo>
                      <a:pt x="100" y="138"/>
                    </a:lnTo>
                    <a:lnTo>
                      <a:pt x="98" y="147"/>
                    </a:lnTo>
                    <a:lnTo>
                      <a:pt x="94" y="153"/>
                    </a:lnTo>
                    <a:lnTo>
                      <a:pt x="86" y="163"/>
                    </a:lnTo>
                    <a:lnTo>
                      <a:pt x="77" y="156"/>
                    </a:lnTo>
                    <a:lnTo>
                      <a:pt x="72" y="150"/>
                    </a:lnTo>
                    <a:lnTo>
                      <a:pt x="68" y="147"/>
                    </a:lnTo>
                    <a:lnTo>
                      <a:pt x="65" y="141"/>
                    </a:lnTo>
                    <a:lnTo>
                      <a:pt x="60" y="140"/>
                    </a:lnTo>
                    <a:lnTo>
                      <a:pt x="62" y="129"/>
                    </a:lnTo>
                    <a:lnTo>
                      <a:pt x="57" y="122"/>
                    </a:lnTo>
                    <a:lnTo>
                      <a:pt x="50" y="123"/>
                    </a:lnTo>
                    <a:lnTo>
                      <a:pt x="50" y="120"/>
                    </a:lnTo>
                    <a:lnTo>
                      <a:pt x="48" y="112"/>
                    </a:lnTo>
                    <a:lnTo>
                      <a:pt x="45" y="108"/>
                    </a:lnTo>
                    <a:lnTo>
                      <a:pt x="41" y="108"/>
                    </a:lnTo>
                    <a:lnTo>
                      <a:pt x="36" y="103"/>
                    </a:lnTo>
                    <a:lnTo>
                      <a:pt x="28" y="109"/>
                    </a:lnTo>
                    <a:lnTo>
                      <a:pt x="24" y="109"/>
                    </a:lnTo>
                    <a:lnTo>
                      <a:pt x="22" y="103"/>
                    </a:lnTo>
                    <a:lnTo>
                      <a:pt x="24" y="97"/>
                    </a:lnTo>
                    <a:lnTo>
                      <a:pt x="13" y="87"/>
                    </a:lnTo>
                    <a:lnTo>
                      <a:pt x="13" y="76"/>
                    </a:lnTo>
                    <a:lnTo>
                      <a:pt x="10" y="68"/>
                    </a:lnTo>
                    <a:lnTo>
                      <a:pt x="0" y="61"/>
                    </a:lnTo>
                    <a:lnTo>
                      <a:pt x="0" y="50"/>
                    </a:lnTo>
                    <a:lnTo>
                      <a:pt x="15" y="53"/>
                    </a:lnTo>
                    <a:lnTo>
                      <a:pt x="16" y="56"/>
                    </a:lnTo>
                    <a:lnTo>
                      <a:pt x="22" y="59"/>
                    </a:lnTo>
                    <a:lnTo>
                      <a:pt x="22" y="53"/>
                    </a:lnTo>
                    <a:lnTo>
                      <a:pt x="24" y="50"/>
                    </a:lnTo>
                    <a:lnTo>
                      <a:pt x="28" y="46"/>
                    </a:lnTo>
                    <a:lnTo>
                      <a:pt x="27" y="41"/>
                    </a:lnTo>
                    <a:lnTo>
                      <a:pt x="18" y="38"/>
                    </a:lnTo>
                    <a:lnTo>
                      <a:pt x="19" y="32"/>
                    </a:lnTo>
                    <a:lnTo>
                      <a:pt x="12" y="32"/>
                    </a:lnTo>
                    <a:lnTo>
                      <a:pt x="1" y="26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19" y="3"/>
                    </a:lnTo>
                    <a:lnTo>
                      <a:pt x="33" y="0"/>
                    </a:lnTo>
                    <a:lnTo>
                      <a:pt x="34" y="14"/>
                    </a:lnTo>
                    <a:lnTo>
                      <a:pt x="39" y="14"/>
                    </a:lnTo>
                    <a:lnTo>
                      <a:pt x="50" y="5"/>
                    </a:lnTo>
                    <a:lnTo>
                      <a:pt x="54" y="5"/>
                    </a:lnTo>
                    <a:lnTo>
                      <a:pt x="63" y="9"/>
                    </a:lnTo>
                    <a:lnTo>
                      <a:pt x="71" y="11"/>
                    </a:lnTo>
                    <a:lnTo>
                      <a:pt x="71" y="14"/>
                    </a:lnTo>
                    <a:lnTo>
                      <a:pt x="71" y="11"/>
                    </a:lnTo>
                    <a:lnTo>
                      <a:pt x="85" y="12"/>
                    </a:lnTo>
                    <a:lnTo>
                      <a:pt x="86" y="14"/>
                    </a:lnTo>
                    <a:lnTo>
                      <a:pt x="95" y="17"/>
                    </a:lnTo>
                    <a:lnTo>
                      <a:pt x="97" y="26"/>
                    </a:lnTo>
                    <a:lnTo>
                      <a:pt x="101" y="27"/>
                    </a:lnTo>
                    <a:lnTo>
                      <a:pt x="104" y="33"/>
                    </a:lnTo>
                    <a:lnTo>
                      <a:pt x="112" y="35"/>
                    </a:lnTo>
                    <a:lnTo>
                      <a:pt x="116" y="44"/>
                    </a:lnTo>
                    <a:lnTo>
                      <a:pt x="123" y="47"/>
                    </a:lnTo>
                    <a:lnTo>
                      <a:pt x="126" y="61"/>
                    </a:lnTo>
                    <a:lnTo>
                      <a:pt x="127" y="64"/>
                    </a:lnTo>
                    <a:lnTo>
                      <a:pt x="129" y="62"/>
                    </a:lnTo>
                    <a:lnTo>
                      <a:pt x="133" y="62"/>
                    </a:lnTo>
                    <a:lnTo>
                      <a:pt x="148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8" name="Freeform 3471">
                <a:extLst>
                  <a:ext uri="{FF2B5EF4-FFF2-40B4-BE49-F238E27FC236}">
                    <a16:creationId xmlns:a16="http://schemas.microsoft.com/office/drawing/2014/main" id="{A2E96054-C66B-A161-E7B1-5CDCE49BE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359"/>
                <a:ext cx="81" cy="82"/>
              </a:xfrm>
              <a:custGeom>
                <a:avLst/>
                <a:gdLst>
                  <a:gd name="T0" fmla="*/ 150 w 160"/>
                  <a:gd name="T1" fmla="*/ 84 h 163"/>
                  <a:gd name="T2" fmla="*/ 157 w 160"/>
                  <a:gd name="T3" fmla="*/ 90 h 163"/>
                  <a:gd name="T4" fmla="*/ 157 w 160"/>
                  <a:gd name="T5" fmla="*/ 96 h 163"/>
                  <a:gd name="T6" fmla="*/ 145 w 160"/>
                  <a:gd name="T7" fmla="*/ 96 h 163"/>
                  <a:gd name="T8" fmla="*/ 144 w 160"/>
                  <a:gd name="T9" fmla="*/ 108 h 163"/>
                  <a:gd name="T10" fmla="*/ 147 w 160"/>
                  <a:gd name="T11" fmla="*/ 122 h 163"/>
                  <a:gd name="T12" fmla="*/ 136 w 160"/>
                  <a:gd name="T13" fmla="*/ 135 h 163"/>
                  <a:gd name="T14" fmla="*/ 123 w 160"/>
                  <a:gd name="T15" fmla="*/ 126 h 163"/>
                  <a:gd name="T16" fmla="*/ 104 w 160"/>
                  <a:gd name="T17" fmla="*/ 129 h 163"/>
                  <a:gd name="T18" fmla="*/ 98 w 160"/>
                  <a:gd name="T19" fmla="*/ 147 h 163"/>
                  <a:gd name="T20" fmla="*/ 86 w 160"/>
                  <a:gd name="T21" fmla="*/ 163 h 163"/>
                  <a:gd name="T22" fmla="*/ 72 w 160"/>
                  <a:gd name="T23" fmla="*/ 150 h 163"/>
                  <a:gd name="T24" fmla="*/ 65 w 160"/>
                  <a:gd name="T25" fmla="*/ 141 h 163"/>
                  <a:gd name="T26" fmla="*/ 62 w 160"/>
                  <a:gd name="T27" fmla="*/ 129 h 163"/>
                  <a:gd name="T28" fmla="*/ 50 w 160"/>
                  <a:gd name="T29" fmla="*/ 123 h 163"/>
                  <a:gd name="T30" fmla="*/ 48 w 160"/>
                  <a:gd name="T31" fmla="*/ 112 h 163"/>
                  <a:gd name="T32" fmla="*/ 41 w 160"/>
                  <a:gd name="T33" fmla="*/ 108 h 163"/>
                  <a:gd name="T34" fmla="*/ 28 w 160"/>
                  <a:gd name="T35" fmla="*/ 109 h 163"/>
                  <a:gd name="T36" fmla="*/ 22 w 160"/>
                  <a:gd name="T37" fmla="*/ 103 h 163"/>
                  <a:gd name="T38" fmla="*/ 13 w 160"/>
                  <a:gd name="T39" fmla="*/ 87 h 163"/>
                  <a:gd name="T40" fmla="*/ 10 w 160"/>
                  <a:gd name="T41" fmla="*/ 68 h 163"/>
                  <a:gd name="T42" fmla="*/ 0 w 160"/>
                  <a:gd name="T43" fmla="*/ 50 h 163"/>
                  <a:gd name="T44" fmla="*/ 16 w 160"/>
                  <a:gd name="T45" fmla="*/ 56 h 163"/>
                  <a:gd name="T46" fmla="*/ 22 w 160"/>
                  <a:gd name="T47" fmla="*/ 53 h 163"/>
                  <a:gd name="T48" fmla="*/ 28 w 160"/>
                  <a:gd name="T49" fmla="*/ 46 h 163"/>
                  <a:gd name="T50" fmla="*/ 18 w 160"/>
                  <a:gd name="T51" fmla="*/ 38 h 163"/>
                  <a:gd name="T52" fmla="*/ 12 w 160"/>
                  <a:gd name="T53" fmla="*/ 32 h 163"/>
                  <a:gd name="T54" fmla="*/ 0 w 160"/>
                  <a:gd name="T55" fmla="*/ 14 h 163"/>
                  <a:gd name="T56" fmla="*/ 19 w 160"/>
                  <a:gd name="T57" fmla="*/ 3 h 163"/>
                  <a:gd name="T58" fmla="*/ 34 w 160"/>
                  <a:gd name="T59" fmla="*/ 14 h 163"/>
                  <a:gd name="T60" fmla="*/ 50 w 160"/>
                  <a:gd name="T61" fmla="*/ 5 h 163"/>
                  <a:gd name="T62" fmla="*/ 63 w 160"/>
                  <a:gd name="T63" fmla="*/ 9 h 163"/>
                  <a:gd name="T64" fmla="*/ 71 w 160"/>
                  <a:gd name="T65" fmla="*/ 14 h 163"/>
                  <a:gd name="T66" fmla="*/ 85 w 160"/>
                  <a:gd name="T67" fmla="*/ 12 h 163"/>
                  <a:gd name="T68" fmla="*/ 95 w 160"/>
                  <a:gd name="T69" fmla="*/ 17 h 163"/>
                  <a:gd name="T70" fmla="*/ 101 w 160"/>
                  <a:gd name="T71" fmla="*/ 27 h 163"/>
                  <a:gd name="T72" fmla="*/ 112 w 160"/>
                  <a:gd name="T73" fmla="*/ 35 h 163"/>
                  <a:gd name="T74" fmla="*/ 123 w 160"/>
                  <a:gd name="T75" fmla="*/ 47 h 163"/>
                  <a:gd name="T76" fmla="*/ 127 w 160"/>
                  <a:gd name="T77" fmla="*/ 64 h 163"/>
                  <a:gd name="T78" fmla="*/ 133 w 160"/>
                  <a:gd name="T79" fmla="*/ 6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0" h="163">
                    <a:moveTo>
                      <a:pt x="148" y="73"/>
                    </a:moveTo>
                    <a:lnTo>
                      <a:pt x="150" y="84"/>
                    </a:lnTo>
                    <a:lnTo>
                      <a:pt x="150" y="87"/>
                    </a:lnTo>
                    <a:lnTo>
                      <a:pt x="157" y="90"/>
                    </a:lnTo>
                    <a:lnTo>
                      <a:pt x="160" y="97"/>
                    </a:lnTo>
                    <a:lnTo>
                      <a:pt x="157" y="96"/>
                    </a:lnTo>
                    <a:lnTo>
                      <a:pt x="153" y="99"/>
                    </a:lnTo>
                    <a:lnTo>
                      <a:pt x="145" y="96"/>
                    </a:lnTo>
                    <a:lnTo>
                      <a:pt x="148" y="99"/>
                    </a:lnTo>
                    <a:lnTo>
                      <a:pt x="144" y="108"/>
                    </a:lnTo>
                    <a:lnTo>
                      <a:pt x="150" y="114"/>
                    </a:lnTo>
                    <a:lnTo>
                      <a:pt x="147" y="122"/>
                    </a:lnTo>
                    <a:lnTo>
                      <a:pt x="141" y="129"/>
                    </a:lnTo>
                    <a:lnTo>
                      <a:pt x="136" y="135"/>
                    </a:lnTo>
                    <a:lnTo>
                      <a:pt x="129" y="129"/>
                    </a:lnTo>
                    <a:lnTo>
                      <a:pt x="123" y="126"/>
                    </a:lnTo>
                    <a:lnTo>
                      <a:pt x="123" y="129"/>
                    </a:lnTo>
                    <a:lnTo>
                      <a:pt x="104" y="129"/>
                    </a:lnTo>
                    <a:lnTo>
                      <a:pt x="100" y="138"/>
                    </a:lnTo>
                    <a:lnTo>
                      <a:pt x="98" y="147"/>
                    </a:lnTo>
                    <a:lnTo>
                      <a:pt x="94" y="153"/>
                    </a:lnTo>
                    <a:lnTo>
                      <a:pt x="86" y="163"/>
                    </a:lnTo>
                    <a:lnTo>
                      <a:pt x="77" y="156"/>
                    </a:lnTo>
                    <a:lnTo>
                      <a:pt x="72" y="150"/>
                    </a:lnTo>
                    <a:lnTo>
                      <a:pt x="68" y="147"/>
                    </a:lnTo>
                    <a:lnTo>
                      <a:pt x="65" y="141"/>
                    </a:lnTo>
                    <a:lnTo>
                      <a:pt x="60" y="140"/>
                    </a:lnTo>
                    <a:lnTo>
                      <a:pt x="62" y="129"/>
                    </a:lnTo>
                    <a:lnTo>
                      <a:pt x="57" y="122"/>
                    </a:lnTo>
                    <a:lnTo>
                      <a:pt x="50" y="123"/>
                    </a:lnTo>
                    <a:lnTo>
                      <a:pt x="50" y="120"/>
                    </a:lnTo>
                    <a:lnTo>
                      <a:pt x="48" y="112"/>
                    </a:lnTo>
                    <a:lnTo>
                      <a:pt x="45" y="108"/>
                    </a:lnTo>
                    <a:lnTo>
                      <a:pt x="41" y="108"/>
                    </a:lnTo>
                    <a:lnTo>
                      <a:pt x="36" y="103"/>
                    </a:lnTo>
                    <a:lnTo>
                      <a:pt x="28" y="109"/>
                    </a:lnTo>
                    <a:lnTo>
                      <a:pt x="24" y="109"/>
                    </a:lnTo>
                    <a:lnTo>
                      <a:pt x="22" y="103"/>
                    </a:lnTo>
                    <a:lnTo>
                      <a:pt x="24" y="97"/>
                    </a:lnTo>
                    <a:lnTo>
                      <a:pt x="13" y="87"/>
                    </a:lnTo>
                    <a:lnTo>
                      <a:pt x="13" y="76"/>
                    </a:lnTo>
                    <a:lnTo>
                      <a:pt x="10" y="68"/>
                    </a:lnTo>
                    <a:lnTo>
                      <a:pt x="0" y="61"/>
                    </a:lnTo>
                    <a:lnTo>
                      <a:pt x="0" y="50"/>
                    </a:lnTo>
                    <a:lnTo>
                      <a:pt x="15" y="53"/>
                    </a:lnTo>
                    <a:lnTo>
                      <a:pt x="16" y="56"/>
                    </a:lnTo>
                    <a:lnTo>
                      <a:pt x="22" y="59"/>
                    </a:lnTo>
                    <a:lnTo>
                      <a:pt x="22" y="53"/>
                    </a:lnTo>
                    <a:lnTo>
                      <a:pt x="24" y="50"/>
                    </a:lnTo>
                    <a:lnTo>
                      <a:pt x="28" y="46"/>
                    </a:lnTo>
                    <a:lnTo>
                      <a:pt x="27" y="41"/>
                    </a:lnTo>
                    <a:lnTo>
                      <a:pt x="18" y="38"/>
                    </a:lnTo>
                    <a:lnTo>
                      <a:pt x="19" y="32"/>
                    </a:lnTo>
                    <a:lnTo>
                      <a:pt x="12" y="32"/>
                    </a:lnTo>
                    <a:lnTo>
                      <a:pt x="1" y="26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19" y="3"/>
                    </a:lnTo>
                    <a:lnTo>
                      <a:pt x="33" y="0"/>
                    </a:lnTo>
                    <a:lnTo>
                      <a:pt x="34" y="14"/>
                    </a:lnTo>
                    <a:lnTo>
                      <a:pt x="39" y="14"/>
                    </a:lnTo>
                    <a:lnTo>
                      <a:pt x="50" y="5"/>
                    </a:lnTo>
                    <a:lnTo>
                      <a:pt x="54" y="5"/>
                    </a:lnTo>
                    <a:lnTo>
                      <a:pt x="63" y="9"/>
                    </a:lnTo>
                    <a:lnTo>
                      <a:pt x="71" y="11"/>
                    </a:lnTo>
                    <a:lnTo>
                      <a:pt x="71" y="14"/>
                    </a:lnTo>
                    <a:lnTo>
                      <a:pt x="71" y="11"/>
                    </a:lnTo>
                    <a:lnTo>
                      <a:pt x="85" y="12"/>
                    </a:lnTo>
                    <a:lnTo>
                      <a:pt x="86" y="14"/>
                    </a:lnTo>
                    <a:lnTo>
                      <a:pt x="95" y="17"/>
                    </a:lnTo>
                    <a:lnTo>
                      <a:pt x="97" y="26"/>
                    </a:lnTo>
                    <a:lnTo>
                      <a:pt x="101" y="27"/>
                    </a:lnTo>
                    <a:lnTo>
                      <a:pt x="104" y="33"/>
                    </a:lnTo>
                    <a:lnTo>
                      <a:pt x="112" y="35"/>
                    </a:lnTo>
                    <a:lnTo>
                      <a:pt x="116" y="44"/>
                    </a:lnTo>
                    <a:lnTo>
                      <a:pt x="123" y="47"/>
                    </a:lnTo>
                    <a:lnTo>
                      <a:pt x="126" y="61"/>
                    </a:lnTo>
                    <a:lnTo>
                      <a:pt x="127" y="64"/>
                    </a:lnTo>
                    <a:lnTo>
                      <a:pt x="129" y="62"/>
                    </a:lnTo>
                    <a:lnTo>
                      <a:pt x="133" y="62"/>
                    </a:lnTo>
                    <a:lnTo>
                      <a:pt x="148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9" name="Freeform 3472">
                <a:extLst>
                  <a:ext uri="{FF2B5EF4-FFF2-40B4-BE49-F238E27FC236}">
                    <a16:creationId xmlns:a16="http://schemas.microsoft.com/office/drawing/2014/main" id="{2049260A-2162-C4FE-A419-48C88C59F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502"/>
                <a:ext cx="53" cy="54"/>
              </a:xfrm>
              <a:custGeom>
                <a:avLst/>
                <a:gdLst>
                  <a:gd name="T0" fmla="*/ 73 w 107"/>
                  <a:gd name="T1" fmla="*/ 3 h 108"/>
                  <a:gd name="T2" fmla="*/ 67 w 107"/>
                  <a:gd name="T3" fmla="*/ 6 h 108"/>
                  <a:gd name="T4" fmla="*/ 47 w 107"/>
                  <a:gd name="T5" fmla="*/ 1 h 108"/>
                  <a:gd name="T6" fmla="*/ 44 w 107"/>
                  <a:gd name="T7" fmla="*/ 16 h 108"/>
                  <a:gd name="T8" fmla="*/ 46 w 107"/>
                  <a:gd name="T9" fmla="*/ 29 h 108"/>
                  <a:gd name="T10" fmla="*/ 47 w 107"/>
                  <a:gd name="T11" fmla="*/ 42 h 108"/>
                  <a:gd name="T12" fmla="*/ 38 w 107"/>
                  <a:gd name="T13" fmla="*/ 41 h 108"/>
                  <a:gd name="T14" fmla="*/ 28 w 107"/>
                  <a:gd name="T15" fmla="*/ 42 h 108"/>
                  <a:gd name="T16" fmla="*/ 11 w 107"/>
                  <a:gd name="T17" fmla="*/ 50 h 108"/>
                  <a:gd name="T18" fmla="*/ 0 w 107"/>
                  <a:gd name="T19" fmla="*/ 53 h 108"/>
                  <a:gd name="T20" fmla="*/ 16 w 107"/>
                  <a:gd name="T21" fmla="*/ 67 h 108"/>
                  <a:gd name="T22" fmla="*/ 17 w 107"/>
                  <a:gd name="T23" fmla="*/ 83 h 108"/>
                  <a:gd name="T24" fmla="*/ 5 w 107"/>
                  <a:gd name="T25" fmla="*/ 89 h 108"/>
                  <a:gd name="T26" fmla="*/ 20 w 107"/>
                  <a:gd name="T27" fmla="*/ 98 h 108"/>
                  <a:gd name="T28" fmla="*/ 31 w 107"/>
                  <a:gd name="T29" fmla="*/ 98 h 108"/>
                  <a:gd name="T30" fmla="*/ 38 w 107"/>
                  <a:gd name="T31" fmla="*/ 98 h 108"/>
                  <a:gd name="T32" fmla="*/ 49 w 107"/>
                  <a:gd name="T33" fmla="*/ 106 h 108"/>
                  <a:gd name="T34" fmla="*/ 70 w 107"/>
                  <a:gd name="T35" fmla="*/ 105 h 108"/>
                  <a:gd name="T36" fmla="*/ 75 w 107"/>
                  <a:gd name="T37" fmla="*/ 105 h 108"/>
                  <a:gd name="T38" fmla="*/ 93 w 107"/>
                  <a:gd name="T39" fmla="*/ 101 h 108"/>
                  <a:gd name="T40" fmla="*/ 96 w 107"/>
                  <a:gd name="T41" fmla="*/ 92 h 108"/>
                  <a:gd name="T42" fmla="*/ 90 w 107"/>
                  <a:gd name="T43" fmla="*/ 80 h 108"/>
                  <a:gd name="T44" fmla="*/ 75 w 107"/>
                  <a:gd name="T45" fmla="*/ 83 h 108"/>
                  <a:gd name="T46" fmla="*/ 73 w 107"/>
                  <a:gd name="T47" fmla="*/ 76 h 108"/>
                  <a:gd name="T48" fmla="*/ 63 w 107"/>
                  <a:gd name="T49" fmla="*/ 71 h 108"/>
                  <a:gd name="T50" fmla="*/ 69 w 107"/>
                  <a:gd name="T51" fmla="*/ 62 h 108"/>
                  <a:gd name="T52" fmla="*/ 84 w 107"/>
                  <a:gd name="T53" fmla="*/ 59 h 108"/>
                  <a:gd name="T54" fmla="*/ 84 w 107"/>
                  <a:gd name="T55" fmla="*/ 45 h 108"/>
                  <a:gd name="T56" fmla="*/ 91 w 107"/>
                  <a:gd name="T57" fmla="*/ 38 h 108"/>
                  <a:gd name="T58" fmla="*/ 105 w 107"/>
                  <a:gd name="T59" fmla="*/ 44 h 108"/>
                  <a:gd name="T60" fmla="*/ 105 w 107"/>
                  <a:gd name="T61" fmla="*/ 30 h 108"/>
                  <a:gd name="T62" fmla="*/ 98 w 107"/>
                  <a:gd name="T63" fmla="*/ 26 h 108"/>
                  <a:gd name="T64" fmla="*/ 90 w 107"/>
                  <a:gd name="T65" fmla="*/ 18 h 108"/>
                  <a:gd name="T66" fmla="*/ 75 w 107"/>
                  <a:gd name="T67" fmla="*/ 13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7" h="108">
                    <a:moveTo>
                      <a:pt x="75" y="7"/>
                    </a:moveTo>
                    <a:lnTo>
                      <a:pt x="73" y="3"/>
                    </a:lnTo>
                    <a:lnTo>
                      <a:pt x="69" y="3"/>
                    </a:lnTo>
                    <a:lnTo>
                      <a:pt x="67" y="6"/>
                    </a:lnTo>
                    <a:lnTo>
                      <a:pt x="61" y="0"/>
                    </a:lnTo>
                    <a:lnTo>
                      <a:pt x="47" y="1"/>
                    </a:lnTo>
                    <a:lnTo>
                      <a:pt x="47" y="9"/>
                    </a:lnTo>
                    <a:lnTo>
                      <a:pt x="44" y="16"/>
                    </a:lnTo>
                    <a:lnTo>
                      <a:pt x="41" y="16"/>
                    </a:lnTo>
                    <a:lnTo>
                      <a:pt x="46" y="29"/>
                    </a:lnTo>
                    <a:lnTo>
                      <a:pt x="51" y="32"/>
                    </a:lnTo>
                    <a:lnTo>
                      <a:pt x="47" y="42"/>
                    </a:lnTo>
                    <a:lnTo>
                      <a:pt x="38" y="38"/>
                    </a:lnTo>
                    <a:lnTo>
                      <a:pt x="38" y="41"/>
                    </a:lnTo>
                    <a:lnTo>
                      <a:pt x="32" y="44"/>
                    </a:lnTo>
                    <a:lnTo>
                      <a:pt x="28" y="42"/>
                    </a:lnTo>
                    <a:lnTo>
                      <a:pt x="11" y="45"/>
                    </a:lnTo>
                    <a:lnTo>
                      <a:pt x="11" y="50"/>
                    </a:lnTo>
                    <a:lnTo>
                      <a:pt x="2" y="48"/>
                    </a:lnTo>
                    <a:lnTo>
                      <a:pt x="0" y="53"/>
                    </a:lnTo>
                    <a:lnTo>
                      <a:pt x="3" y="56"/>
                    </a:lnTo>
                    <a:lnTo>
                      <a:pt x="16" y="67"/>
                    </a:lnTo>
                    <a:lnTo>
                      <a:pt x="13" y="73"/>
                    </a:lnTo>
                    <a:lnTo>
                      <a:pt x="17" y="83"/>
                    </a:lnTo>
                    <a:lnTo>
                      <a:pt x="11" y="83"/>
                    </a:lnTo>
                    <a:lnTo>
                      <a:pt x="5" y="89"/>
                    </a:lnTo>
                    <a:lnTo>
                      <a:pt x="8" y="95"/>
                    </a:lnTo>
                    <a:lnTo>
                      <a:pt x="20" y="98"/>
                    </a:lnTo>
                    <a:lnTo>
                      <a:pt x="23" y="101"/>
                    </a:lnTo>
                    <a:lnTo>
                      <a:pt x="31" y="98"/>
                    </a:lnTo>
                    <a:lnTo>
                      <a:pt x="34" y="101"/>
                    </a:lnTo>
                    <a:lnTo>
                      <a:pt x="38" y="98"/>
                    </a:lnTo>
                    <a:lnTo>
                      <a:pt x="43" y="100"/>
                    </a:lnTo>
                    <a:lnTo>
                      <a:pt x="49" y="106"/>
                    </a:lnTo>
                    <a:lnTo>
                      <a:pt x="60" y="103"/>
                    </a:lnTo>
                    <a:lnTo>
                      <a:pt x="70" y="105"/>
                    </a:lnTo>
                    <a:lnTo>
                      <a:pt x="73" y="108"/>
                    </a:lnTo>
                    <a:lnTo>
                      <a:pt x="75" y="105"/>
                    </a:lnTo>
                    <a:lnTo>
                      <a:pt x="84" y="100"/>
                    </a:lnTo>
                    <a:lnTo>
                      <a:pt x="93" y="101"/>
                    </a:lnTo>
                    <a:lnTo>
                      <a:pt x="98" y="98"/>
                    </a:lnTo>
                    <a:lnTo>
                      <a:pt x="96" y="92"/>
                    </a:lnTo>
                    <a:lnTo>
                      <a:pt x="91" y="86"/>
                    </a:lnTo>
                    <a:lnTo>
                      <a:pt x="90" y="80"/>
                    </a:lnTo>
                    <a:lnTo>
                      <a:pt x="88" y="79"/>
                    </a:lnTo>
                    <a:lnTo>
                      <a:pt x="75" y="83"/>
                    </a:lnTo>
                    <a:lnTo>
                      <a:pt x="67" y="80"/>
                    </a:lnTo>
                    <a:lnTo>
                      <a:pt x="73" y="76"/>
                    </a:lnTo>
                    <a:lnTo>
                      <a:pt x="70" y="73"/>
                    </a:lnTo>
                    <a:lnTo>
                      <a:pt x="63" y="71"/>
                    </a:lnTo>
                    <a:lnTo>
                      <a:pt x="67" y="67"/>
                    </a:lnTo>
                    <a:lnTo>
                      <a:pt x="69" y="62"/>
                    </a:lnTo>
                    <a:lnTo>
                      <a:pt x="75" y="59"/>
                    </a:lnTo>
                    <a:lnTo>
                      <a:pt x="84" y="59"/>
                    </a:lnTo>
                    <a:lnTo>
                      <a:pt x="85" y="54"/>
                    </a:lnTo>
                    <a:lnTo>
                      <a:pt x="84" y="45"/>
                    </a:lnTo>
                    <a:lnTo>
                      <a:pt x="87" y="45"/>
                    </a:lnTo>
                    <a:lnTo>
                      <a:pt x="91" y="38"/>
                    </a:lnTo>
                    <a:lnTo>
                      <a:pt x="99" y="45"/>
                    </a:lnTo>
                    <a:lnTo>
                      <a:pt x="105" y="44"/>
                    </a:lnTo>
                    <a:lnTo>
                      <a:pt x="107" y="35"/>
                    </a:lnTo>
                    <a:lnTo>
                      <a:pt x="105" y="30"/>
                    </a:lnTo>
                    <a:lnTo>
                      <a:pt x="104" y="24"/>
                    </a:lnTo>
                    <a:lnTo>
                      <a:pt x="98" y="26"/>
                    </a:lnTo>
                    <a:lnTo>
                      <a:pt x="93" y="22"/>
                    </a:lnTo>
                    <a:lnTo>
                      <a:pt x="90" y="18"/>
                    </a:lnTo>
                    <a:lnTo>
                      <a:pt x="78" y="22"/>
                    </a:lnTo>
                    <a:lnTo>
                      <a:pt x="75" y="13"/>
                    </a:lnTo>
                    <a:lnTo>
                      <a:pt x="75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0" name="Freeform 3473">
                <a:extLst>
                  <a:ext uri="{FF2B5EF4-FFF2-40B4-BE49-F238E27FC236}">
                    <a16:creationId xmlns:a16="http://schemas.microsoft.com/office/drawing/2014/main" id="{94F1E2C0-752F-99AC-A5FE-9504B68DA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502"/>
                <a:ext cx="53" cy="54"/>
              </a:xfrm>
              <a:custGeom>
                <a:avLst/>
                <a:gdLst>
                  <a:gd name="T0" fmla="*/ 75 w 107"/>
                  <a:gd name="T1" fmla="*/ 13 h 108"/>
                  <a:gd name="T2" fmla="*/ 90 w 107"/>
                  <a:gd name="T3" fmla="*/ 18 h 108"/>
                  <a:gd name="T4" fmla="*/ 98 w 107"/>
                  <a:gd name="T5" fmla="*/ 26 h 108"/>
                  <a:gd name="T6" fmla="*/ 105 w 107"/>
                  <a:gd name="T7" fmla="*/ 30 h 108"/>
                  <a:gd name="T8" fmla="*/ 105 w 107"/>
                  <a:gd name="T9" fmla="*/ 44 h 108"/>
                  <a:gd name="T10" fmla="*/ 91 w 107"/>
                  <a:gd name="T11" fmla="*/ 38 h 108"/>
                  <a:gd name="T12" fmla="*/ 84 w 107"/>
                  <a:gd name="T13" fmla="*/ 45 h 108"/>
                  <a:gd name="T14" fmla="*/ 84 w 107"/>
                  <a:gd name="T15" fmla="*/ 59 h 108"/>
                  <a:gd name="T16" fmla="*/ 69 w 107"/>
                  <a:gd name="T17" fmla="*/ 62 h 108"/>
                  <a:gd name="T18" fmla="*/ 63 w 107"/>
                  <a:gd name="T19" fmla="*/ 71 h 108"/>
                  <a:gd name="T20" fmla="*/ 73 w 107"/>
                  <a:gd name="T21" fmla="*/ 76 h 108"/>
                  <a:gd name="T22" fmla="*/ 75 w 107"/>
                  <a:gd name="T23" fmla="*/ 83 h 108"/>
                  <a:gd name="T24" fmla="*/ 90 w 107"/>
                  <a:gd name="T25" fmla="*/ 80 h 108"/>
                  <a:gd name="T26" fmla="*/ 96 w 107"/>
                  <a:gd name="T27" fmla="*/ 92 h 108"/>
                  <a:gd name="T28" fmla="*/ 93 w 107"/>
                  <a:gd name="T29" fmla="*/ 101 h 108"/>
                  <a:gd name="T30" fmla="*/ 75 w 107"/>
                  <a:gd name="T31" fmla="*/ 105 h 108"/>
                  <a:gd name="T32" fmla="*/ 70 w 107"/>
                  <a:gd name="T33" fmla="*/ 105 h 108"/>
                  <a:gd name="T34" fmla="*/ 49 w 107"/>
                  <a:gd name="T35" fmla="*/ 106 h 108"/>
                  <a:gd name="T36" fmla="*/ 38 w 107"/>
                  <a:gd name="T37" fmla="*/ 98 h 108"/>
                  <a:gd name="T38" fmla="*/ 31 w 107"/>
                  <a:gd name="T39" fmla="*/ 98 h 108"/>
                  <a:gd name="T40" fmla="*/ 20 w 107"/>
                  <a:gd name="T41" fmla="*/ 98 h 108"/>
                  <a:gd name="T42" fmla="*/ 5 w 107"/>
                  <a:gd name="T43" fmla="*/ 89 h 108"/>
                  <a:gd name="T44" fmla="*/ 17 w 107"/>
                  <a:gd name="T45" fmla="*/ 83 h 108"/>
                  <a:gd name="T46" fmla="*/ 16 w 107"/>
                  <a:gd name="T47" fmla="*/ 67 h 108"/>
                  <a:gd name="T48" fmla="*/ 0 w 107"/>
                  <a:gd name="T49" fmla="*/ 53 h 108"/>
                  <a:gd name="T50" fmla="*/ 11 w 107"/>
                  <a:gd name="T51" fmla="*/ 50 h 108"/>
                  <a:gd name="T52" fmla="*/ 28 w 107"/>
                  <a:gd name="T53" fmla="*/ 42 h 108"/>
                  <a:gd name="T54" fmla="*/ 38 w 107"/>
                  <a:gd name="T55" fmla="*/ 41 h 108"/>
                  <a:gd name="T56" fmla="*/ 47 w 107"/>
                  <a:gd name="T57" fmla="*/ 42 h 108"/>
                  <a:gd name="T58" fmla="*/ 46 w 107"/>
                  <a:gd name="T59" fmla="*/ 29 h 108"/>
                  <a:gd name="T60" fmla="*/ 44 w 107"/>
                  <a:gd name="T61" fmla="*/ 16 h 108"/>
                  <a:gd name="T62" fmla="*/ 47 w 107"/>
                  <a:gd name="T63" fmla="*/ 1 h 108"/>
                  <a:gd name="T64" fmla="*/ 67 w 107"/>
                  <a:gd name="T65" fmla="*/ 6 h 108"/>
                  <a:gd name="T66" fmla="*/ 73 w 107"/>
                  <a:gd name="T67" fmla="*/ 3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7" h="108">
                    <a:moveTo>
                      <a:pt x="75" y="7"/>
                    </a:moveTo>
                    <a:lnTo>
                      <a:pt x="75" y="13"/>
                    </a:lnTo>
                    <a:lnTo>
                      <a:pt x="78" y="22"/>
                    </a:lnTo>
                    <a:lnTo>
                      <a:pt x="90" y="18"/>
                    </a:lnTo>
                    <a:lnTo>
                      <a:pt x="93" y="22"/>
                    </a:lnTo>
                    <a:lnTo>
                      <a:pt x="98" y="26"/>
                    </a:lnTo>
                    <a:lnTo>
                      <a:pt x="104" y="24"/>
                    </a:lnTo>
                    <a:lnTo>
                      <a:pt x="105" y="30"/>
                    </a:lnTo>
                    <a:lnTo>
                      <a:pt x="107" y="35"/>
                    </a:lnTo>
                    <a:lnTo>
                      <a:pt x="105" y="44"/>
                    </a:lnTo>
                    <a:lnTo>
                      <a:pt x="99" y="45"/>
                    </a:lnTo>
                    <a:lnTo>
                      <a:pt x="91" y="38"/>
                    </a:lnTo>
                    <a:lnTo>
                      <a:pt x="87" y="45"/>
                    </a:lnTo>
                    <a:lnTo>
                      <a:pt x="84" y="45"/>
                    </a:lnTo>
                    <a:lnTo>
                      <a:pt x="85" y="54"/>
                    </a:lnTo>
                    <a:lnTo>
                      <a:pt x="84" y="59"/>
                    </a:lnTo>
                    <a:lnTo>
                      <a:pt x="75" y="59"/>
                    </a:lnTo>
                    <a:lnTo>
                      <a:pt x="69" y="62"/>
                    </a:lnTo>
                    <a:lnTo>
                      <a:pt x="67" y="67"/>
                    </a:lnTo>
                    <a:lnTo>
                      <a:pt x="63" y="71"/>
                    </a:lnTo>
                    <a:lnTo>
                      <a:pt x="70" y="73"/>
                    </a:lnTo>
                    <a:lnTo>
                      <a:pt x="73" y="76"/>
                    </a:lnTo>
                    <a:lnTo>
                      <a:pt x="67" y="80"/>
                    </a:lnTo>
                    <a:lnTo>
                      <a:pt x="75" y="83"/>
                    </a:lnTo>
                    <a:lnTo>
                      <a:pt x="88" y="79"/>
                    </a:lnTo>
                    <a:lnTo>
                      <a:pt x="90" y="80"/>
                    </a:lnTo>
                    <a:lnTo>
                      <a:pt x="91" y="86"/>
                    </a:lnTo>
                    <a:lnTo>
                      <a:pt x="96" y="92"/>
                    </a:lnTo>
                    <a:lnTo>
                      <a:pt x="98" y="98"/>
                    </a:lnTo>
                    <a:lnTo>
                      <a:pt x="93" y="101"/>
                    </a:lnTo>
                    <a:lnTo>
                      <a:pt x="84" y="100"/>
                    </a:lnTo>
                    <a:lnTo>
                      <a:pt x="75" y="105"/>
                    </a:lnTo>
                    <a:lnTo>
                      <a:pt x="73" y="108"/>
                    </a:lnTo>
                    <a:lnTo>
                      <a:pt x="70" y="105"/>
                    </a:lnTo>
                    <a:lnTo>
                      <a:pt x="60" y="103"/>
                    </a:lnTo>
                    <a:lnTo>
                      <a:pt x="49" y="106"/>
                    </a:lnTo>
                    <a:lnTo>
                      <a:pt x="43" y="100"/>
                    </a:lnTo>
                    <a:lnTo>
                      <a:pt x="38" y="98"/>
                    </a:lnTo>
                    <a:lnTo>
                      <a:pt x="34" y="101"/>
                    </a:lnTo>
                    <a:lnTo>
                      <a:pt x="31" y="98"/>
                    </a:lnTo>
                    <a:lnTo>
                      <a:pt x="23" y="101"/>
                    </a:lnTo>
                    <a:lnTo>
                      <a:pt x="20" y="98"/>
                    </a:lnTo>
                    <a:lnTo>
                      <a:pt x="8" y="95"/>
                    </a:lnTo>
                    <a:lnTo>
                      <a:pt x="5" y="89"/>
                    </a:lnTo>
                    <a:lnTo>
                      <a:pt x="11" y="83"/>
                    </a:lnTo>
                    <a:lnTo>
                      <a:pt x="17" y="83"/>
                    </a:lnTo>
                    <a:lnTo>
                      <a:pt x="13" y="73"/>
                    </a:lnTo>
                    <a:lnTo>
                      <a:pt x="16" y="67"/>
                    </a:lnTo>
                    <a:lnTo>
                      <a:pt x="3" y="56"/>
                    </a:lnTo>
                    <a:lnTo>
                      <a:pt x="0" y="53"/>
                    </a:lnTo>
                    <a:lnTo>
                      <a:pt x="2" y="48"/>
                    </a:lnTo>
                    <a:lnTo>
                      <a:pt x="11" y="50"/>
                    </a:lnTo>
                    <a:lnTo>
                      <a:pt x="11" y="45"/>
                    </a:lnTo>
                    <a:lnTo>
                      <a:pt x="28" y="42"/>
                    </a:lnTo>
                    <a:lnTo>
                      <a:pt x="32" y="44"/>
                    </a:lnTo>
                    <a:lnTo>
                      <a:pt x="38" y="41"/>
                    </a:lnTo>
                    <a:lnTo>
                      <a:pt x="38" y="38"/>
                    </a:lnTo>
                    <a:lnTo>
                      <a:pt x="47" y="42"/>
                    </a:lnTo>
                    <a:lnTo>
                      <a:pt x="51" y="32"/>
                    </a:lnTo>
                    <a:lnTo>
                      <a:pt x="46" y="29"/>
                    </a:lnTo>
                    <a:lnTo>
                      <a:pt x="41" y="16"/>
                    </a:lnTo>
                    <a:lnTo>
                      <a:pt x="44" y="16"/>
                    </a:lnTo>
                    <a:lnTo>
                      <a:pt x="47" y="9"/>
                    </a:lnTo>
                    <a:lnTo>
                      <a:pt x="47" y="1"/>
                    </a:lnTo>
                    <a:lnTo>
                      <a:pt x="61" y="0"/>
                    </a:lnTo>
                    <a:lnTo>
                      <a:pt x="67" y="6"/>
                    </a:lnTo>
                    <a:lnTo>
                      <a:pt x="69" y="3"/>
                    </a:lnTo>
                    <a:lnTo>
                      <a:pt x="73" y="3"/>
                    </a:lnTo>
                    <a:lnTo>
                      <a:pt x="75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1" name="Freeform 3474">
                <a:extLst>
                  <a:ext uri="{FF2B5EF4-FFF2-40B4-BE49-F238E27FC236}">
                    <a16:creationId xmlns:a16="http://schemas.microsoft.com/office/drawing/2014/main" id="{63D80989-3E6B-6C01-145F-E062CC99F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502"/>
                <a:ext cx="53" cy="54"/>
              </a:xfrm>
              <a:custGeom>
                <a:avLst/>
                <a:gdLst>
                  <a:gd name="T0" fmla="*/ 75 w 107"/>
                  <a:gd name="T1" fmla="*/ 13 h 108"/>
                  <a:gd name="T2" fmla="*/ 90 w 107"/>
                  <a:gd name="T3" fmla="*/ 18 h 108"/>
                  <a:gd name="T4" fmla="*/ 98 w 107"/>
                  <a:gd name="T5" fmla="*/ 26 h 108"/>
                  <a:gd name="T6" fmla="*/ 105 w 107"/>
                  <a:gd name="T7" fmla="*/ 30 h 108"/>
                  <a:gd name="T8" fmla="*/ 105 w 107"/>
                  <a:gd name="T9" fmla="*/ 44 h 108"/>
                  <a:gd name="T10" fmla="*/ 91 w 107"/>
                  <a:gd name="T11" fmla="*/ 38 h 108"/>
                  <a:gd name="T12" fmla="*/ 84 w 107"/>
                  <a:gd name="T13" fmla="*/ 45 h 108"/>
                  <a:gd name="T14" fmla="*/ 84 w 107"/>
                  <a:gd name="T15" fmla="*/ 59 h 108"/>
                  <a:gd name="T16" fmla="*/ 69 w 107"/>
                  <a:gd name="T17" fmla="*/ 62 h 108"/>
                  <a:gd name="T18" fmla="*/ 63 w 107"/>
                  <a:gd name="T19" fmla="*/ 71 h 108"/>
                  <a:gd name="T20" fmla="*/ 73 w 107"/>
                  <a:gd name="T21" fmla="*/ 76 h 108"/>
                  <a:gd name="T22" fmla="*/ 75 w 107"/>
                  <a:gd name="T23" fmla="*/ 83 h 108"/>
                  <a:gd name="T24" fmla="*/ 90 w 107"/>
                  <a:gd name="T25" fmla="*/ 80 h 108"/>
                  <a:gd name="T26" fmla="*/ 96 w 107"/>
                  <a:gd name="T27" fmla="*/ 92 h 108"/>
                  <a:gd name="T28" fmla="*/ 93 w 107"/>
                  <a:gd name="T29" fmla="*/ 101 h 108"/>
                  <a:gd name="T30" fmla="*/ 75 w 107"/>
                  <a:gd name="T31" fmla="*/ 105 h 108"/>
                  <a:gd name="T32" fmla="*/ 70 w 107"/>
                  <a:gd name="T33" fmla="*/ 105 h 108"/>
                  <a:gd name="T34" fmla="*/ 49 w 107"/>
                  <a:gd name="T35" fmla="*/ 106 h 108"/>
                  <a:gd name="T36" fmla="*/ 38 w 107"/>
                  <a:gd name="T37" fmla="*/ 98 h 108"/>
                  <a:gd name="T38" fmla="*/ 31 w 107"/>
                  <a:gd name="T39" fmla="*/ 98 h 108"/>
                  <a:gd name="T40" fmla="*/ 20 w 107"/>
                  <a:gd name="T41" fmla="*/ 98 h 108"/>
                  <a:gd name="T42" fmla="*/ 5 w 107"/>
                  <a:gd name="T43" fmla="*/ 89 h 108"/>
                  <a:gd name="T44" fmla="*/ 17 w 107"/>
                  <a:gd name="T45" fmla="*/ 83 h 108"/>
                  <a:gd name="T46" fmla="*/ 16 w 107"/>
                  <a:gd name="T47" fmla="*/ 67 h 108"/>
                  <a:gd name="T48" fmla="*/ 0 w 107"/>
                  <a:gd name="T49" fmla="*/ 53 h 108"/>
                  <a:gd name="T50" fmla="*/ 11 w 107"/>
                  <a:gd name="T51" fmla="*/ 50 h 108"/>
                  <a:gd name="T52" fmla="*/ 28 w 107"/>
                  <a:gd name="T53" fmla="*/ 42 h 108"/>
                  <a:gd name="T54" fmla="*/ 38 w 107"/>
                  <a:gd name="T55" fmla="*/ 41 h 108"/>
                  <a:gd name="T56" fmla="*/ 47 w 107"/>
                  <a:gd name="T57" fmla="*/ 42 h 108"/>
                  <a:gd name="T58" fmla="*/ 46 w 107"/>
                  <a:gd name="T59" fmla="*/ 29 h 108"/>
                  <a:gd name="T60" fmla="*/ 44 w 107"/>
                  <a:gd name="T61" fmla="*/ 16 h 108"/>
                  <a:gd name="T62" fmla="*/ 47 w 107"/>
                  <a:gd name="T63" fmla="*/ 1 h 108"/>
                  <a:gd name="T64" fmla="*/ 67 w 107"/>
                  <a:gd name="T65" fmla="*/ 6 h 108"/>
                  <a:gd name="T66" fmla="*/ 73 w 107"/>
                  <a:gd name="T67" fmla="*/ 3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7" h="108">
                    <a:moveTo>
                      <a:pt x="75" y="7"/>
                    </a:moveTo>
                    <a:lnTo>
                      <a:pt x="75" y="13"/>
                    </a:lnTo>
                    <a:lnTo>
                      <a:pt x="78" y="22"/>
                    </a:lnTo>
                    <a:lnTo>
                      <a:pt x="90" y="18"/>
                    </a:lnTo>
                    <a:lnTo>
                      <a:pt x="93" y="22"/>
                    </a:lnTo>
                    <a:lnTo>
                      <a:pt x="98" y="26"/>
                    </a:lnTo>
                    <a:lnTo>
                      <a:pt x="104" y="24"/>
                    </a:lnTo>
                    <a:lnTo>
                      <a:pt x="105" y="30"/>
                    </a:lnTo>
                    <a:lnTo>
                      <a:pt x="107" y="35"/>
                    </a:lnTo>
                    <a:lnTo>
                      <a:pt x="105" y="44"/>
                    </a:lnTo>
                    <a:lnTo>
                      <a:pt x="99" y="45"/>
                    </a:lnTo>
                    <a:lnTo>
                      <a:pt x="91" y="38"/>
                    </a:lnTo>
                    <a:lnTo>
                      <a:pt x="87" y="45"/>
                    </a:lnTo>
                    <a:lnTo>
                      <a:pt x="84" y="45"/>
                    </a:lnTo>
                    <a:lnTo>
                      <a:pt x="85" y="54"/>
                    </a:lnTo>
                    <a:lnTo>
                      <a:pt x="84" y="59"/>
                    </a:lnTo>
                    <a:lnTo>
                      <a:pt x="75" y="59"/>
                    </a:lnTo>
                    <a:lnTo>
                      <a:pt x="69" y="62"/>
                    </a:lnTo>
                    <a:lnTo>
                      <a:pt x="67" y="67"/>
                    </a:lnTo>
                    <a:lnTo>
                      <a:pt x="63" y="71"/>
                    </a:lnTo>
                    <a:lnTo>
                      <a:pt x="70" y="73"/>
                    </a:lnTo>
                    <a:lnTo>
                      <a:pt x="73" y="76"/>
                    </a:lnTo>
                    <a:lnTo>
                      <a:pt x="67" y="80"/>
                    </a:lnTo>
                    <a:lnTo>
                      <a:pt x="75" y="83"/>
                    </a:lnTo>
                    <a:lnTo>
                      <a:pt x="88" y="79"/>
                    </a:lnTo>
                    <a:lnTo>
                      <a:pt x="90" y="80"/>
                    </a:lnTo>
                    <a:lnTo>
                      <a:pt x="91" y="86"/>
                    </a:lnTo>
                    <a:lnTo>
                      <a:pt x="96" y="92"/>
                    </a:lnTo>
                    <a:lnTo>
                      <a:pt x="98" y="98"/>
                    </a:lnTo>
                    <a:lnTo>
                      <a:pt x="93" y="101"/>
                    </a:lnTo>
                    <a:lnTo>
                      <a:pt x="84" y="100"/>
                    </a:lnTo>
                    <a:lnTo>
                      <a:pt x="75" y="105"/>
                    </a:lnTo>
                    <a:lnTo>
                      <a:pt x="73" y="108"/>
                    </a:lnTo>
                    <a:lnTo>
                      <a:pt x="70" y="105"/>
                    </a:lnTo>
                    <a:lnTo>
                      <a:pt x="60" y="103"/>
                    </a:lnTo>
                    <a:lnTo>
                      <a:pt x="49" y="106"/>
                    </a:lnTo>
                    <a:lnTo>
                      <a:pt x="43" y="100"/>
                    </a:lnTo>
                    <a:lnTo>
                      <a:pt x="38" y="98"/>
                    </a:lnTo>
                    <a:lnTo>
                      <a:pt x="34" y="101"/>
                    </a:lnTo>
                    <a:lnTo>
                      <a:pt x="31" y="98"/>
                    </a:lnTo>
                    <a:lnTo>
                      <a:pt x="23" y="101"/>
                    </a:lnTo>
                    <a:lnTo>
                      <a:pt x="20" y="98"/>
                    </a:lnTo>
                    <a:lnTo>
                      <a:pt x="8" y="95"/>
                    </a:lnTo>
                    <a:lnTo>
                      <a:pt x="5" y="89"/>
                    </a:lnTo>
                    <a:lnTo>
                      <a:pt x="11" y="83"/>
                    </a:lnTo>
                    <a:lnTo>
                      <a:pt x="17" y="83"/>
                    </a:lnTo>
                    <a:lnTo>
                      <a:pt x="13" y="73"/>
                    </a:lnTo>
                    <a:lnTo>
                      <a:pt x="16" y="67"/>
                    </a:lnTo>
                    <a:lnTo>
                      <a:pt x="3" y="56"/>
                    </a:lnTo>
                    <a:lnTo>
                      <a:pt x="0" y="53"/>
                    </a:lnTo>
                    <a:lnTo>
                      <a:pt x="2" y="48"/>
                    </a:lnTo>
                    <a:lnTo>
                      <a:pt x="11" y="50"/>
                    </a:lnTo>
                    <a:lnTo>
                      <a:pt x="11" y="45"/>
                    </a:lnTo>
                    <a:lnTo>
                      <a:pt x="28" y="42"/>
                    </a:lnTo>
                    <a:lnTo>
                      <a:pt x="32" y="44"/>
                    </a:lnTo>
                    <a:lnTo>
                      <a:pt x="38" y="41"/>
                    </a:lnTo>
                    <a:lnTo>
                      <a:pt x="38" y="38"/>
                    </a:lnTo>
                    <a:lnTo>
                      <a:pt x="47" y="42"/>
                    </a:lnTo>
                    <a:lnTo>
                      <a:pt x="51" y="32"/>
                    </a:lnTo>
                    <a:lnTo>
                      <a:pt x="46" y="29"/>
                    </a:lnTo>
                    <a:lnTo>
                      <a:pt x="41" y="16"/>
                    </a:lnTo>
                    <a:lnTo>
                      <a:pt x="44" y="16"/>
                    </a:lnTo>
                    <a:lnTo>
                      <a:pt x="47" y="9"/>
                    </a:lnTo>
                    <a:lnTo>
                      <a:pt x="47" y="1"/>
                    </a:lnTo>
                    <a:lnTo>
                      <a:pt x="61" y="0"/>
                    </a:lnTo>
                    <a:lnTo>
                      <a:pt x="67" y="6"/>
                    </a:lnTo>
                    <a:lnTo>
                      <a:pt x="69" y="3"/>
                    </a:lnTo>
                    <a:lnTo>
                      <a:pt x="73" y="3"/>
                    </a:lnTo>
                    <a:lnTo>
                      <a:pt x="75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2" name="Freeform 3475">
                <a:extLst>
                  <a:ext uri="{FF2B5EF4-FFF2-40B4-BE49-F238E27FC236}">
                    <a16:creationId xmlns:a16="http://schemas.microsoft.com/office/drawing/2014/main" id="{7EFD490E-2841-E092-F613-4E362C5B4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386"/>
                <a:ext cx="107" cy="63"/>
              </a:xfrm>
              <a:custGeom>
                <a:avLst/>
                <a:gdLst>
                  <a:gd name="T0" fmla="*/ 126 w 214"/>
                  <a:gd name="T1" fmla="*/ 18 h 126"/>
                  <a:gd name="T2" fmla="*/ 119 w 214"/>
                  <a:gd name="T3" fmla="*/ 20 h 126"/>
                  <a:gd name="T4" fmla="*/ 111 w 214"/>
                  <a:gd name="T5" fmla="*/ 3 h 126"/>
                  <a:gd name="T6" fmla="*/ 94 w 214"/>
                  <a:gd name="T7" fmla="*/ 8 h 126"/>
                  <a:gd name="T8" fmla="*/ 79 w 214"/>
                  <a:gd name="T9" fmla="*/ 23 h 126"/>
                  <a:gd name="T10" fmla="*/ 68 w 214"/>
                  <a:gd name="T11" fmla="*/ 27 h 126"/>
                  <a:gd name="T12" fmla="*/ 64 w 214"/>
                  <a:gd name="T13" fmla="*/ 35 h 126"/>
                  <a:gd name="T14" fmla="*/ 52 w 214"/>
                  <a:gd name="T15" fmla="*/ 43 h 126"/>
                  <a:gd name="T16" fmla="*/ 40 w 214"/>
                  <a:gd name="T17" fmla="*/ 47 h 126"/>
                  <a:gd name="T18" fmla="*/ 38 w 214"/>
                  <a:gd name="T19" fmla="*/ 40 h 126"/>
                  <a:gd name="T20" fmla="*/ 32 w 214"/>
                  <a:gd name="T21" fmla="*/ 38 h 126"/>
                  <a:gd name="T22" fmla="*/ 24 w 214"/>
                  <a:gd name="T23" fmla="*/ 44 h 126"/>
                  <a:gd name="T24" fmla="*/ 17 w 214"/>
                  <a:gd name="T25" fmla="*/ 46 h 126"/>
                  <a:gd name="T26" fmla="*/ 12 w 214"/>
                  <a:gd name="T27" fmla="*/ 46 h 126"/>
                  <a:gd name="T28" fmla="*/ 14 w 214"/>
                  <a:gd name="T29" fmla="*/ 61 h 126"/>
                  <a:gd name="T30" fmla="*/ 5 w 214"/>
                  <a:gd name="T31" fmla="*/ 76 h 126"/>
                  <a:gd name="T32" fmla="*/ 9 w 214"/>
                  <a:gd name="T33" fmla="*/ 88 h 126"/>
                  <a:gd name="T34" fmla="*/ 15 w 214"/>
                  <a:gd name="T35" fmla="*/ 87 h 126"/>
                  <a:gd name="T36" fmla="*/ 24 w 214"/>
                  <a:gd name="T37" fmla="*/ 70 h 126"/>
                  <a:gd name="T38" fmla="*/ 40 w 214"/>
                  <a:gd name="T39" fmla="*/ 70 h 126"/>
                  <a:gd name="T40" fmla="*/ 53 w 214"/>
                  <a:gd name="T41" fmla="*/ 79 h 126"/>
                  <a:gd name="T42" fmla="*/ 61 w 214"/>
                  <a:gd name="T43" fmla="*/ 84 h 126"/>
                  <a:gd name="T44" fmla="*/ 71 w 214"/>
                  <a:gd name="T45" fmla="*/ 82 h 126"/>
                  <a:gd name="T46" fmla="*/ 76 w 214"/>
                  <a:gd name="T47" fmla="*/ 81 h 126"/>
                  <a:gd name="T48" fmla="*/ 78 w 214"/>
                  <a:gd name="T49" fmla="*/ 91 h 126"/>
                  <a:gd name="T50" fmla="*/ 78 w 214"/>
                  <a:gd name="T51" fmla="*/ 79 h 126"/>
                  <a:gd name="T52" fmla="*/ 93 w 214"/>
                  <a:gd name="T53" fmla="*/ 78 h 126"/>
                  <a:gd name="T54" fmla="*/ 96 w 214"/>
                  <a:gd name="T55" fmla="*/ 70 h 126"/>
                  <a:gd name="T56" fmla="*/ 99 w 214"/>
                  <a:gd name="T57" fmla="*/ 62 h 126"/>
                  <a:gd name="T58" fmla="*/ 112 w 214"/>
                  <a:gd name="T59" fmla="*/ 67 h 126"/>
                  <a:gd name="T60" fmla="*/ 122 w 214"/>
                  <a:gd name="T61" fmla="*/ 70 h 126"/>
                  <a:gd name="T62" fmla="*/ 134 w 214"/>
                  <a:gd name="T63" fmla="*/ 82 h 126"/>
                  <a:gd name="T64" fmla="*/ 149 w 214"/>
                  <a:gd name="T65" fmla="*/ 84 h 126"/>
                  <a:gd name="T66" fmla="*/ 150 w 214"/>
                  <a:gd name="T67" fmla="*/ 93 h 126"/>
                  <a:gd name="T68" fmla="*/ 140 w 214"/>
                  <a:gd name="T69" fmla="*/ 96 h 126"/>
                  <a:gd name="T70" fmla="*/ 140 w 214"/>
                  <a:gd name="T71" fmla="*/ 105 h 126"/>
                  <a:gd name="T72" fmla="*/ 150 w 214"/>
                  <a:gd name="T73" fmla="*/ 123 h 126"/>
                  <a:gd name="T74" fmla="*/ 169 w 214"/>
                  <a:gd name="T75" fmla="*/ 120 h 126"/>
                  <a:gd name="T76" fmla="*/ 178 w 214"/>
                  <a:gd name="T77" fmla="*/ 116 h 126"/>
                  <a:gd name="T78" fmla="*/ 187 w 214"/>
                  <a:gd name="T79" fmla="*/ 107 h 126"/>
                  <a:gd name="T80" fmla="*/ 196 w 214"/>
                  <a:gd name="T81" fmla="*/ 97 h 126"/>
                  <a:gd name="T82" fmla="*/ 197 w 214"/>
                  <a:gd name="T83" fmla="*/ 110 h 126"/>
                  <a:gd name="T84" fmla="*/ 199 w 214"/>
                  <a:gd name="T85" fmla="*/ 116 h 126"/>
                  <a:gd name="T86" fmla="*/ 208 w 214"/>
                  <a:gd name="T87" fmla="*/ 110 h 126"/>
                  <a:gd name="T88" fmla="*/ 207 w 214"/>
                  <a:gd name="T89" fmla="*/ 91 h 126"/>
                  <a:gd name="T90" fmla="*/ 199 w 214"/>
                  <a:gd name="T91" fmla="*/ 79 h 126"/>
                  <a:gd name="T92" fmla="*/ 197 w 214"/>
                  <a:gd name="T93" fmla="*/ 64 h 126"/>
                  <a:gd name="T94" fmla="*/ 210 w 214"/>
                  <a:gd name="T95" fmla="*/ 58 h 126"/>
                  <a:gd name="T96" fmla="*/ 196 w 214"/>
                  <a:gd name="T97" fmla="*/ 40 h 126"/>
                  <a:gd name="T98" fmla="*/ 194 w 214"/>
                  <a:gd name="T99" fmla="*/ 23 h 126"/>
                  <a:gd name="T100" fmla="*/ 188 w 214"/>
                  <a:gd name="T101" fmla="*/ 8 h 126"/>
                  <a:gd name="T102" fmla="*/ 181 w 214"/>
                  <a:gd name="T103" fmla="*/ 6 h 126"/>
                  <a:gd name="T104" fmla="*/ 167 w 214"/>
                  <a:gd name="T105" fmla="*/ 2 h 126"/>
                  <a:gd name="T106" fmla="*/ 155 w 214"/>
                  <a:gd name="T107" fmla="*/ 3 h 126"/>
                  <a:gd name="T108" fmla="*/ 143 w 214"/>
                  <a:gd name="T109" fmla="*/ 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4" h="126">
                    <a:moveTo>
                      <a:pt x="132" y="17"/>
                    </a:moveTo>
                    <a:lnTo>
                      <a:pt x="126" y="18"/>
                    </a:lnTo>
                    <a:lnTo>
                      <a:pt x="123" y="23"/>
                    </a:lnTo>
                    <a:lnTo>
                      <a:pt x="119" y="20"/>
                    </a:lnTo>
                    <a:lnTo>
                      <a:pt x="119" y="8"/>
                    </a:lnTo>
                    <a:lnTo>
                      <a:pt x="111" y="3"/>
                    </a:lnTo>
                    <a:lnTo>
                      <a:pt x="100" y="3"/>
                    </a:lnTo>
                    <a:lnTo>
                      <a:pt x="94" y="8"/>
                    </a:lnTo>
                    <a:lnTo>
                      <a:pt x="88" y="20"/>
                    </a:lnTo>
                    <a:lnTo>
                      <a:pt x="79" y="23"/>
                    </a:lnTo>
                    <a:lnTo>
                      <a:pt x="75" y="27"/>
                    </a:lnTo>
                    <a:lnTo>
                      <a:pt x="68" y="27"/>
                    </a:lnTo>
                    <a:lnTo>
                      <a:pt x="64" y="31"/>
                    </a:lnTo>
                    <a:lnTo>
                      <a:pt x="64" y="35"/>
                    </a:lnTo>
                    <a:lnTo>
                      <a:pt x="56" y="37"/>
                    </a:lnTo>
                    <a:lnTo>
                      <a:pt x="52" y="43"/>
                    </a:lnTo>
                    <a:lnTo>
                      <a:pt x="41" y="43"/>
                    </a:lnTo>
                    <a:lnTo>
                      <a:pt x="40" y="47"/>
                    </a:lnTo>
                    <a:lnTo>
                      <a:pt x="40" y="43"/>
                    </a:lnTo>
                    <a:lnTo>
                      <a:pt x="38" y="40"/>
                    </a:lnTo>
                    <a:lnTo>
                      <a:pt x="32" y="34"/>
                    </a:lnTo>
                    <a:lnTo>
                      <a:pt x="32" y="38"/>
                    </a:lnTo>
                    <a:lnTo>
                      <a:pt x="26" y="44"/>
                    </a:lnTo>
                    <a:lnTo>
                      <a:pt x="24" y="44"/>
                    </a:lnTo>
                    <a:lnTo>
                      <a:pt x="21" y="43"/>
                    </a:lnTo>
                    <a:lnTo>
                      <a:pt x="17" y="46"/>
                    </a:lnTo>
                    <a:lnTo>
                      <a:pt x="9" y="43"/>
                    </a:lnTo>
                    <a:lnTo>
                      <a:pt x="12" y="46"/>
                    </a:lnTo>
                    <a:lnTo>
                      <a:pt x="8" y="55"/>
                    </a:lnTo>
                    <a:lnTo>
                      <a:pt x="14" y="61"/>
                    </a:lnTo>
                    <a:lnTo>
                      <a:pt x="11" y="69"/>
                    </a:lnTo>
                    <a:lnTo>
                      <a:pt x="5" y="76"/>
                    </a:lnTo>
                    <a:lnTo>
                      <a:pt x="0" y="82"/>
                    </a:lnTo>
                    <a:lnTo>
                      <a:pt x="9" y="88"/>
                    </a:lnTo>
                    <a:lnTo>
                      <a:pt x="12" y="88"/>
                    </a:lnTo>
                    <a:lnTo>
                      <a:pt x="15" y="87"/>
                    </a:lnTo>
                    <a:lnTo>
                      <a:pt x="18" y="76"/>
                    </a:lnTo>
                    <a:lnTo>
                      <a:pt x="24" y="70"/>
                    </a:lnTo>
                    <a:lnTo>
                      <a:pt x="27" y="69"/>
                    </a:lnTo>
                    <a:lnTo>
                      <a:pt x="40" y="70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8" y="81"/>
                    </a:lnTo>
                    <a:lnTo>
                      <a:pt x="61" y="84"/>
                    </a:lnTo>
                    <a:lnTo>
                      <a:pt x="65" y="85"/>
                    </a:lnTo>
                    <a:lnTo>
                      <a:pt x="71" y="82"/>
                    </a:lnTo>
                    <a:lnTo>
                      <a:pt x="76" y="76"/>
                    </a:lnTo>
                    <a:lnTo>
                      <a:pt x="76" y="81"/>
                    </a:lnTo>
                    <a:lnTo>
                      <a:pt x="71" y="88"/>
                    </a:lnTo>
                    <a:lnTo>
                      <a:pt x="78" y="91"/>
                    </a:lnTo>
                    <a:lnTo>
                      <a:pt x="79" y="82"/>
                    </a:lnTo>
                    <a:lnTo>
                      <a:pt x="78" y="79"/>
                    </a:lnTo>
                    <a:lnTo>
                      <a:pt x="85" y="78"/>
                    </a:lnTo>
                    <a:lnTo>
                      <a:pt x="93" y="78"/>
                    </a:lnTo>
                    <a:lnTo>
                      <a:pt x="97" y="73"/>
                    </a:lnTo>
                    <a:lnTo>
                      <a:pt x="96" y="70"/>
                    </a:lnTo>
                    <a:lnTo>
                      <a:pt x="100" y="67"/>
                    </a:lnTo>
                    <a:lnTo>
                      <a:pt x="99" y="62"/>
                    </a:lnTo>
                    <a:lnTo>
                      <a:pt x="106" y="65"/>
                    </a:lnTo>
                    <a:lnTo>
                      <a:pt x="112" y="67"/>
                    </a:lnTo>
                    <a:lnTo>
                      <a:pt x="119" y="70"/>
                    </a:lnTo>
                    <a:lnTo>
                      <a:pt x="122" y="70"/>
                    </a:lnTo>
                    <a:lnTo>
                      <a:pt x="128" y="79"/>
                    </a:lnTo>
                    <a:lnTo>
                      <a:pt x="134" y="82"/>
                    </a:lnTo>
                    <a:lnTo>
                      <a:pt x="141" y="85"/>
                    </a:lnTo>
                    <a:lnTo>
                      <a:pt x="149" y="84"/>
                    </a:lnTo>
                    <a:lnTo>
                      <a:pt x="152" y="88"/>
                    </a:lnTo>
                    <a:lnTo>
                      <a:pt x="150" y="93"/>
                    </a:lnTo>
                    <a:lnTo>
                      <a:pt x="146" y="91"/>
                    </a:lnTo>
                    <a:lnTo>
                      <a:pt x="140" y="96"/>
                    </a:lnTo>
                    <a:lnTo>
                      <a:pt x="141" y="100"/>
                    </a:lnTo>
                    <a:lnTo>
                      <a:pt x="140" y="105"/>
                    </a:lnTo>
                    <a:lnTo>
                      <a:pt x="149" y="117"/>
                    </a:lnTo>
                    <a:lnTo>
                      <a:pt x="150" y="123"/>
                    </a:lnTo>
                    <a:lnTo>
                      <a:pt x="166" y="126"/>
                    </a:lnTo>
                    <a:lnTo>
                      <a:pt x="169" y="120"/>
                    </a:lnTo>
                    <a:lnTo>
                      <a:pt x="172" y="120"/>
                    </a:lnTo>
                    <a:lnTo>
                      <a:pt x="178" y="116"/>
                    </a:lnTo>
                    <a:lnTo>
                      <a:pt x="184" y="113"/>
                    </a:lnTo>
                    <a:lnTo>
                      <a:pt x="187" y="107"/>
                    </a:lnTo>
                    <a:lnTo>
                      <a:pt x="185" y="96"/>
                    </a:lnTo>
                    <a:lnTo>
                      <a:pt x="196" y="97"/>
                    </a:lnTo>
                    <a:lnTo>
                      <a:pt x="200" y="103"/>
                    </a:lnTo>
                    <a:lnTo>
                      <a:pt x="197" y="110"/>
                    </a:lnTo>
                    <a:lnTo>
                      <a:pt x="194" y="117"/>
                    </a:lnTo>
                    <a:lnTo>
                      <a:pt x="199" y="116"/>
                    </a:lnTo>
                    <a:lnTo>
                      <a:pt x="202" y="110"/>
                    </a:lnTo>
                    <a:lnTo>
                      <a:pt x="208" y="110"/>
                    </a:lnTo>
                    <a:lnTo>
                      <a:pt x="214" y="107"/>
                    </a:lnTo>
                    <a:lnTo>
                      <a:pt x="207" y="91"/>
                    </a:lnTo>
                    <a:lnTo>
                      <a:pt x="200" y="85"/>
                    </a:lnTo>
                    <a:lnTo>
                      <a:pt x="199" y="79"/>
                    </a:lnTo>
                    <a:lnTo>
                      <a:pt x="196" y="76"/>
                    </a:lnTo>
                    <a:lnTo>
                      <a:pt x="197" y="64"/>
                    </a:lnTo>
                    <a:lnTo>
                      <a:pt x="207" y="61"/>
                    </a:lnTo>
                    <a:lnTo>
                      <a:pt x="210" y="58"/>
                    </a:lnTo>
                    <a:lnTo>
                      <a:pt x="207" y="50"/>
                    </a:lnTo>
                    <a:lnTo>
                      <a:pt x="196" y="40"/>
                    </a:lnTo>
                    <a:lnTo>
                      <a:pt x="193" y="40"/>
                    </a:lnTo>
                    <a:lnTo>
                      <a:pt x="194" y="23"/>
                    </a:lnTo>
                    <a:lnTo>
                      <a:pt x="190" y="17"/>
                    </a:lnTo>
                    <a:lnTo>
                      <a:pt x="188" y="8"/>
                    </a:lnTo>
                    <a:lnTo>
                      <a:pt x="185" y="6"/>
                    </a:lnTo>
                    <a:lnTo>
                      <a:pt x="181" y="6"/>
                    </a:lnTo>
                    <a:lnTo>
                      <a:pt x="176" y="0"/>
                    </a:lnTo>
                    <a:lnTo>
                      <a:pt x="167" y="2"/>
                    </a:lnTo>
                    <a:lnTo>
                      <a:pt x="161" y="5"/>
                    </a:lnTo>
                    <a:lnTo>
                      <a:pt x="155" y="3"/>
                    </a:lnTo>
                    <a:lnTo>
                      <a:pt x="147" y="6"/>
                    </a:lnTo>
                    <a:lnTo>
                      <a:pt x="143" y="6"/>
                    </a:lnTo>
                    <a:lnTo>
                      <a:pt x="132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3" name="Freeform 3476">
                <a:extLst>
                  <a:ext uri="{FF2B5EF4-FFF2-40B4-BE49-F238E27FC236}">
                    <a16:creationId xmlns:a16="http://schemas.microsoft.com/office/drawing/2014/main" id="{C661469E-2D40-321B-3182-4BA859AE6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386"/>
                <a:ext cx="107" cy="63"/>
              </a:xfrm>
              <a:custGeom>
                <a:avLst/>
                <a:gdLst>
                  <a:gd name="T0" fmla="*/ 143 w 214"/>
                  <a:gd name="T1" fmla="*/ 6 h 126"/>
                  <a:gd name="T2" fmla="*/ 155 w 214"/>
                  <a:gd name="T3" fmla="*/ 3 h 126"/>
                  <a:gd name="T4" fmla="*/ 167 w 214"/>
                  <a:gd name="T5" fmla="*/ 2 h 126"/>
                  <a:gd name="T6" fmla="*/ 181 w 214"/>
                  <a:gd name="T7" fmla="*/ 6 h 126"/>
                  <a:gd name="T8" fmla="*/ 188 w 214"/>
                  <a:gd name="T9" fmla="*/ 8 h 126"/>
                  <a:gd name="T10" fmla="*/ 194 w 214"/>
                  <a:gd name="T11" fmla="*/ 23 h 126"/>
                  <a:gd name="T12" fmla="*/ 196 w 214"/>
                  <a:gd name="T13" fmla="*/ 40 h 126"/>
                  <a:gd name="T14" fmla="*/ 210 w 214"/>
                  <a:gd name="T15" fmla="*/ 58 h 126"/>
                  <a:gd name="T16" fmla="*/ 197 w 214"/>
                  <a:gd name="T17" fmla="*/ 64 h 126"/>
                  <a:gd name="T18" fmla="*/ 199 w 214"/>
                  <a:gd name="T19" fmla="*/ 79 h 126"/>
                  <a:gd name="T20" fmla="*/ 207 w 214"/>
                  <a:gd name="T21" fmla="*/ 91 h 126"/>
                  <a:gd name="T22" fmla="*/ 208 w 214"/>
                  <a:gd name="T23" fmla="*/ 110 h 126"/>
                  <a:gd name="T24" fmla="*/ 199 w 214"/>
                  <a:gd name="T25" fmla="*/ 116 h 126"/>
                  <a:gd name="T26" fmla="*/ 197 w 214"/>
                  <a:gd name="T27" fmla="*/ 110 h 126"/>
                  <a:gd name="T28" fmla="*/ 196 w 214"/>
                  <a:gd name="T29" fmla="*/ 97 h 126"/>
                  <a:gd name="T30" fmla="*/ 187 w 214"/>
                  <a:gd name="T31" fmla="*/ 107 h 126"/>
                  <a:gd name="T32" fmla="*/ 178 w 214"/>
                  <a:gd name="T33" fmla="*/ 116 h 126"/>
                  <a:gd name="T34" fmla="*/ 169 w 214"/>
                  <a:gd name="T35" fmla="*/ 120 h 126"/>
                  <a:gd name="T36" fmla="*/ 150 w 214"/>
                  <a:gd name="T37" fmla="*/ 123 h 126"/>
                  <a:gd name="T38" fmla="*/ 140 w 214"/>
                  <a:gd name="T39" fmla="*/ 105 h 126"/>
                  <a:gd name="T40" fmla="*/ 140 w 214"/>
                  <a:gd name="T41" fmla="*/ 96 h 126"/>
                  <a:gd name="T42" fmla="*/ 150 w 214"/>
                  <a:gd name="T43" fmla="*/ 93 h 126"/>
                  <a:gd name="T44" fmla="*/ 149 w 214"/>
                  <a:gd name="T45" fmla="*/ 84 h 126"/>
                  <a:gd name="T46" fmla="*/ 134 w 214"/>
                  <a:gd name="T47" fmla="*/ 82 h 126"/>
                  <a:gd name="T48" fmla="*/ 122 w 214"/>
                  <a:gd name="T49" fmla="*/ 70 h 126"/>
                  <a:gd name="T50" fmla="*/ 112 w 214"/>
                  <a:gd name="T51" fmla="*/ 67 h 126"/>
                  <a:gd name="T52" fmla="*/ 99 w 214"/>
                  <a:gd name="T53" fmla="*/ 62 h 126"/>
                  <a:gd name="T54" fmla="*/ 96 w 214"/>
                  <a:gd name="T55" fmla="*/ 70 h 126"/>
                  <a:gd name="T56" fmla="*/ 93 w 214"/>
                  <a:gd name="T57" fmla="*/ 78 h 126"/>
                  <a:gd name="T58" fmla="*/ 78 w 214"/>
                  <a:gd name="T59" fmla="*/ 79 h 126"/>
                  <a:gd name="T60" fmla="*/ 78 w 214"/>
                  <a:gd name="T61" fmla="*/ 91 h 126"/>
                  <a:gd name="T62" fmla="*/ 76 w 214"/>
                  <a:gd name="T63" fmla="*/ 81 h 126"/>
                  <a:gd name="T64" fmla="*/ 71 w 214"/>
                  <a:gd name="T65" fmla="*/ 82 h 126"/>
                  <a:gd name="T66" fmla="*/ 61 w 214"/>
                  <a:gd name="T67" fmla="*/ 84 h 126"/>
                  <a:gd name="T68" fmla="*/ 53 w 214"/>
                  <a:gd name="T69" fmla="*/ 79 h 126"/>
                  <a:gd name="T70" fmla="*/ 40 w 214"/>
                  <a:gd name="T71" fmla="*/ 70 h 126"/>
                  <a:gd name="T72" fmla="*/ 24 w 214"/>
                  <a:gd name="T73" fmla="*/ 70 h 126"/>
                  <a:gd name="T74" fmla="*/ 15 w 214"/>
                  <a:gd name="T75" fmla="*/ 87 h 126"/>
                  <a:gd name="T76" fmla="*/ 9 w 214"/>
                  <a:gd name="T77" fmla="*/ 88 h 126"/>
                  <a:gd name="T78" fmla="*/ 5 w 214"/>
                  <a:gd name="T79" fmla="*/ 76 h 126"/>
                  <a:gd name="T80" fmla="*/ 14 w 214"/>
                  <a:gd name="T81" fmla="*/ 61 h 126"/>
                  <a:gd name="T82" fmla="*/ 12 w 214"/>
                  <a:gd name="T83" fmla="*/ 46 h 126"/>
                  <a:gd name="T84" fmla="*/ 17 w 214"/>
                  <a:gd name="T85" fmla="*/ 46 h 126"/>
                  <a:gd name="T86" fmla="*/ 24 w 214"/>
                  <a:gd name="T87" fmla="*/ 44 h 126"/>
                  <a:gd name="T88" fmla="*/ 32 w 214"/>
                  <a:gd name="T89" fmla="*/ 38 h 126"/>
                  <a:gd name="T90" fmla="*/ 38 w 214"/>
                  <a:gd name="T91" fmla="*/ 40 h 126"/>
                  <a:gd name="T92" fmla="*/ 40 w 214"/>
                  <a:gd name="T93" fmla="*/ 47 h 126"/>
                  <a:gd name="T94" fmla="*/ 52 w 214"/>
                  <a:gd name="T95" fmla="*/ 43 h 126"/>
                  <a:gd name="T96" fmla="*/ 64 w 214"/>
                  <a:gd name="T97" fmla="*/ 35 h 126"/>
                  <a:gd name="T98" fmla="*/ 68 w 214"/>
                  <a:gd name="T99" fmla="*/ 27 h 126"/>
                  <a:gd name="T100" fmla="*/ 79 w 214"/>
                  <a:gd name="T101" fmla="*/ 23 h 126"/>
                  <a:gd name="T102" fmla="*/ 94 w 214"/>
                  <a:gd name="T103" fmla="*/ 8 h 126"/>
                  <a:gd name="T104" fmla="*/ 111 w 214"/>
                  <a:gd name="T105" fmla="*/ 3 h 126"/>
                  <a:gd name="T106" fmla="*/ 119 w 214"/>
                  <a:gd name="T107" fmla="*/ 20 h 126"/>
                  <a:gd name="T108" fmla="*/ 126 w 214"/>
                  <a:gd name="T109" fmla="*/ 18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4" h="126">
                    <a:moveTo>
                      <a:pt x="132" y="17"/>
                    </a:moveTo>
                    <a:lnTo>
                      <a:pt x="143" y="6"/>
                    </a:lnTo>
                    <a:lnTo>
                      <a:pt x="147" y="6"/>
                    </a:lnTo>
                    <a:lnTo>
                      <a:pt x="155" y="3"/>
                    </a:lnTo>
                    <a:lnTo>
                      <a:pt x="161" y="5"/>
                    </a:lnTo>
                    <a:lnTo>
                      <a:pt x="167" y="2"/>
                    </a:lnTo>
                    <a:lnTo>
                      <a:pt x="176" y="0"/>
                    </a:lnTo>
                    <a:lnTo>
                      <a:pt x="181" y="6"/>
                    </a:lnTo>
                    <a:lnTo>
                      <a:pt x="185" y="6"/>
                    </a:lnTo>
                    <a:lnTo>
                      <a:pt x="188" y="8"/>
                    </a:lnTo>
                    <a:lnTo>
                      <a:pt x="190" y="17"/>
                    </a:lnTo>
                    <a:lnTo>
                      <a:pt x="194" y="23"/>
                    </a:lnTo>
                    <a:lnTo>
                      <a:pt x="193" y="40"/>
                    </a:lnTo>
                    <a:lnTo>
                      <a:pt x="196" y="40"/>
                    </a:lnTo>
                    <a:lnTo>
                      <a:pt x="207" y="50"/>
                    </a:lnTo>
                    <a:lnTo>
                      <a:pt x="210" y="58"/>
                    </a:lnTo>
                    <a:lnTo>
                      <a:pt x="207" y="61"/>
                    </a:lnTo>
                    <a:lnTo>
                      <a:pt x="197" y="64"/>
                    </a:lnTo>
                    <a:lnTo>
                      <a:pt x="196" y="76"/>
                    </a:lnTo>
                    <a:lnTo>
                      <a:pt x="199" y="79"/>
                    </a:lnTo>
                    <a:lnTo>
                      <a:pt x="200" y="85"/>
                    </a:lnTo>
                    <a:lnTo>
                      <a:pt x="207" y="91"/>
                    </a:lnTo>
                    <a:lnTo>
                      <a:pt x="214" y="107"/>
                    </a:lnTo>
                    <a:lnTo>
                      <a:pt x="208" y="110"/>
                    </a:lnTo>
                    <a:lnTo>
                      <a:pt x="202" y="110"/>
                    </a:lnTo>
                    <a:lnTo>
                      <a:pt x="199" y="116"/>
                    </a:lnTo>
                    <a:lnTo>
                      <a:pt x="194" y="117"/>
                    </a:lnTo>
                    <a:lnTo>
                      <a:pt x="197" y="110"/>
                    </a:lnTo>
                    <a:lnTo>
                      <a:pt x="200" y="103"/>
                    </a:lnTo>
                    <a:lnTo>
                      <a:pt x="196" y="97"/>
                    </a:lnTo>
                    <a:lnTo>
                      <a:pt x="185" y="96"/>
                    </a:lnTo>
                    <a:lnTo>
                      <a:pt x="187" y="107"/>
                    </a:lnTo>
                    <a:lnTo>
                      <a:pt x="184" y="113"/>
                    </a:lnTo>
                    <a:lnTo>
                      <a:pt x="178" y="116"/>
                    </a:lnTo>
                    <a:lnTo>
                      <a:pt x="172" y="120"/>
                    </a:lnTo>
                    <a:lnTo>
                      <a:pt x="169" y="120"/>
                    </a:lnTo>
                    <a:lnTo>
                      <a:pt x="166" y="126"/>
                    </a:lnTo>
                    <a:lnTo>
                      <a:pt x="150" y="123"/>
                    </a:lnTo>
                    <a:lnTo>
                      <a:pt x="149" y="117"/>
                    </a:lnTo>
                    <a:lnTo>
                      <a:pt x="140" y="105"/>
                    </a:lnTo>
                    <a:lnTo>
                      <a:pt x="141" y="100"/>
                    </a:lnTo>
                    <a:lnTo>
                      <a:pt x="140" y="96"/>
                    </a:lnTo>
                    <a:lnTo>
                      <a:pt x="146" y="91"/>
                    </a:lnTo>
                    <a:lnTo>
                      <a:pt x="150" y="93"/>
                    </a:lnTo>
                    <a:lnTo>
                      <a:pt x="152" y="88"/>
                    </a:lnTo>
                    <a:lnTo>
                      <a:pt x="149" y="84"/>
                    </a:lnTo>
                    <a:lnTo>
                      <a:pt x="141" y="85"/>
                    </a:lnTo>
                    <a:lnTo>
                      <a:pt x="134" y="82"/>
                    </a:lnTo>
                    <a:lnTo>
                      <a:pt x="128" y="79"/>
                    </a:lnTo>
                    <a:lnTo>
                      <a:pt x="122" y="70"/>
                    </a:lnTo>
                    <a:lnTo>
                      <a:pt x="119" y="70"/>
                    </a:lnTo>
                    <a:lnTo>
                      <a:pt x="112" y="67"/>
                    </a:lnTo>
                    <a:lnTo>
                      <a:pt x="106" y="65"/>
                    </a:lnTo>
                    <a:lnTo>
                      <a:pt x="99" y="62"/>
                    </a:lnTo>
                    <a:lnTo>
                      <a:pt x="100" y="67"/>
                    </a:lnTo>
                    <a:lnTo>
                      <a:pt x="96" y="70"/>
                    </a:lnTo>
                    <a:lnTo>
                      <a:pt x="97" y="73"/>
                    </a:lnTo>
                    <a:lnTo>
                      <a:pt x="93" y="78"/>
                    </a:lnTo>
                    <a:lnTo>
                      <a:pt x="85" y="78"/>
                    </a:lnTo>
                    <a:lnTo>
                      <a:pt x="78" y="79"/>
                    </a:lnTo>
                    <a:lnTo>
                      <a:pt x="79" y="82"/>
                    </a:lnTo>
                    <a:lnTo>
                      <a:pt x="78" y="91"/>
                    </a:lnTo>
                    <a:lnTo>
                      <a:pt x="71" y="88"/>
                    </a:lnTo>
                    <a:lnTo>
                      <a:pt x="76" y="81"/>
                    </a:lnTo>
                    <a:lnTo>
                      <a:pt x="76" y="76"/>
                    </a:lnTo>
                    <a:lnTo>
                      <a:pt x="71" y="82"/>
                    </a:lnTo>
                    <a:lnTo>
                      <a:pt x="65" y="85"/>
                    </a:lnTo>
                    <a:lnTo>
                      <a:pt x="61" y="84"/>
                    </a:lnTo>
                    <a:lnTo>
                      <a:pt x="58" y="81"/>
                    </a:lnTo>
                    <a:lnTo>
                      <a:pt x="53" y="79"/>
                    </a:lnTo>
                    <a:lnTo>
                      <a:pt x="52" y="79"/>
                    </a:lnTo>
                    <a:lnTo>
                      <a:pt x="40" y="70"/>
                    </a:lnTo>
                    <a:lnTo>
                      <a:pt x="27" y="69"/>
                    </a:lnTo>
                    <a:lnTo>
                      <a:pt x="24" y="70"/>
                    </a:lnTo>
                    <a:lnTo>
                      <a:pt x="18" y="76"/>
                    </a:lnTo>
                    <a:lnTo>
                      <a:pt x="15" y="87"/>
                    </a:lnTo>
                    <a:lnTo>
                      <a:pt x="12" y="88"/>
                    </a:lnTo>
                    <a:lnTo>
                      <a:pt x="9" y="88"/>
                    </a:lnTo>
                    <a:lnTo>
                      <a:pt x="0" y="82"/>
                    </a:lnTo>
                    <a:lnTo>
                      <a:pt x="5" y="76"/>
                    </a:lnTo>
                    <a:lnTo>
                      <a:pt x="11" y="69"/>
                    </a:lnTo>
                    <a:lnTo>
                      <a:pt x="14" y="61"/>
                    </a:lnTo>
                    <a:lnTo>
                      <a:pt x="8" y="55"/>
                    </a:lnTo>
                    <a:lnTo>
                      <a:pt x="12" y="46"/>
                    </a:lnTo>
                    <a:lnTo>
                      <a:pt x="9" y="43"/>
                    </a:lnTo>
                    <a:lnTo>
                      <a:pt x="17" y="46"/>
                    </a:lnTo>
                    <a:lnTo>
                      <a:pt x="21" y="43"/>
                    </a:lnTo>
                    <a:lnTo>
                      <a:pt x="24" y="44"/>
                    </a:lnTo>
                    <a:lnTo>
                      <a:pt x="26" y="44"/>
                    </a:lnTo>
                    <a:lnTo>
                      <a:pt x="32" y="38"/>
                    </a:lnTo>
                    <a:lnTo>
                      <a:pt x="32" y="34"/>
                    </a:lnTo>
                    <a:lnTo>
                      <a:pt x="38" y="40"/>
                    </a:lnTo>
                    <a:lnTo>
                      <a:pt x="40" y="43"/>
                    </a:lnTo>
                    <a:lnTo>
                      <a:pt x="40" y="47"/>
                    </a:lnTo>
                    <a:lnTo>
                      <a:pt x="41" y="43"/>
                    </a:lnTo>
                    <a:lnTo>
                      <a:pt x="52" y="43"/>
                    </a:lnTo>
                    <a:lnTo>
                      <a:pt x="56" y="37"/>
                    </a:lnTo>
                    <a:lnTo>
                      <a:pt x="64" y="35"/>
                    </a:lnTo>
                    <a:lnTo>
                      <a:pt x="64" y="31"/>
                    </a:lnTo>
                    <a:lnTo>
                      <a:pt x="68" y="27"/>
                    </a:lnTo>
                    <a:lnTo>
                      <a:pt x="75" y="27"/>
                    </a:lnTo>
                    <a:lnTo>
                      <a:pt x="79" y="23"/>
                    </a:lnTo>
                    <a:lnTo>
                      <a:pt x="88" y="20"/>
                    </a:lnTo>
                    <a:lnTo>
                      <a:pt x="94" y="8"/>
                    </a:lnTo>
                    <a:lnTo>
                      <a:pt x="100" y="3"/>
                    </a:lnTo>
                    <a:lnTo>
                      <a:pt x="111" y="3"/>
                    </a:lnTo>
                    <a:lnTo>
                      <a:pt x="119" y="8"/>
                    </a:lnTo>
                    <a:lnTo>
                      <a:pt x="119" y="20"/>
                    </a:lnTo>
                    <a:lnTo>
                      <a:pt x="123" y="23"/>
                    </a:lnTo>
                    <a:lnTo>
                      <a:pt x="126" y="18"/>
                    </a:lnTo>
                    <a:lnTo>
                      <a:pt x="13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4" name="Freeform 3477">
                <a:extLst>
                  <a:ext uri="{FF2B5EF4-FFF2-40B4-BE49-F238E27FC236}">
                    <a16:creationId xmlns:a16="http://schemas.microsoft.com/office/drawing/2014/main" id="{4453B4E6-16A8-B3F8-1E1A-8366CDDF8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386"/>
                <a:ext cx="107" cy="63"/>
              </a:xfrm>
              <a:custGeom>
                <a:avLst/>
                <a:gdLst>
                  <a:gd name="T0" fmla="*/ 143 w 214"/>
                  <a:gd name="T1" fmla="*/ 6 h 126"/>
                  <a:gd name="T2" fmla="*/ 155 w 214"/>
                  <a:gd name="T3" fmla="*/ 3 h 126"/>
                  <a:gd name="T4" fmla="*/ 167 w 214"/>
                  <a:gd name="T5" fmla="*/ 2 h 126"/>
                  <a:gd name="T6" fmla="*/ 181 w 214"/>
                  <a:gd name="T7" fmla="*/ 6 h 126"/>
                  <a:gd name="T8" fmla="*/ 188 w 214"/>
                  <a:gd name="T9" fmla="*/ 8 h 126"/>
                  <a:gd name="T10" fmla="*/ 194 w 214"/>
                  <a:gd name="T11" fmla="*/ 23 h 126"/>
                  <a:gd name="T12" fmla="*/ 196 w 214"/>
                  <a:gd name="T13" fmla="*/ 40 h 126"/>
                  <a:gd name="T14" fmla="*/ 210 w 214"/>
                  <a:gd name="T15" fmla="*/ 58 h 126"/>
                  <a:gd name="T16" fmla="*/ 197 w 214"/>
                  <a:gd name="T17" fmla="*/ 64 h 126"/>
                  <a:gd name="T18" fmla="*/ 199 w 214"/>
                  <a:gd name="T19" fmla="*/ 79 h 126"/>
                  <a:gd name="T20" fmla="*/ 207 w 214"/>
                  <a:gd name="T21" fmla="*/ 91 h 126"/>
                  <a:gd name="T22" fmla="*/ 208 w 214"/>
                  <a:gd name="T23" fmla="*/ 110 h 126"/>
                  <a:gd name="T24" fmla="*/ 199 w 214"/>
                  <a:gd name="T25" fmla="*/ 116 h 126"/>
                  <a:gd name="T26" fmla="*/ 197 w 214"/>
                  <a:gd name="T27" fmla="*/ 110 h 126"/>
                  <a:gd name="T28" fmla="*/ 196 w 214"/>
                  <a:gd name="T29" fmla="*/ 97 h 126"/>
                  <a:gd name="T30" fmla="*/ 187 w 214"/>
                  <a:gd name="T31" fmla="*/ 107 h 126"/>
                  <a:gd name="T32" fmla="*/ 178 w 214"/>
                  <a:gd name="T33" fmla="*/ 116 h 126"/>
                  <a:gd name="T34" fmla="*/ 169 w 214"/>
                  <a:gd name="T35" fmla="*/ 120 h 126"/>
                  <a:gd name="T36" fmla="*/ 150 w 214"/>
                  <a:gd name="T37" fmla="*/ 123 h 126"/>
                  <a:gd name="T38" fmla="*/ 140 w 214"/>
                  <a:gd name="T39" fmla="*/ 105 h 126"/>
                  <a:gd name="T40" fmla="*/ 140 w 214"/>
                  <a:gd name="T41" fmla="*/ 96 h 126"/>
                  <a:gd name="T42" fmla="*/ 150 w 214"/>
                  <a:gd name="T43" fmla="*/ 93 h 126"/>
                  <a:gd name="T44" fmla="*/ 149 w 214"/>
                  <a:gd name="T45" fmla="*/ 84 h 126"/>
                  <a:gd name="T46" fmla="*/ 134 w 214"/>
                  <a:gd name="T47" fmla="*/ 82 h 126"/>
                  <a:gd name="T48" fmla="*/ 122 w 214"/>
                  <a:gd name="T49" fmla="*/ 70 h 126"/>
                  <a:gd name="T50" fmla="*/ 112 w 214"/>
                  <a:gd name="T51" fmla="*/ 67 h 126"/>
                  <a:gd name="T52" fmla="*/ 99 w 214"/>
                  <a:gd name="T53" fmla="*/ 62 h 126"/>
                  <a:gd name="T54" fmla="*/ 96 w 214"/>
                  <a:gd name="T55" fmla="*/ 70 h 126"/>
                  <a:gd name="T56" fmla="*/ 93 w 214"/>
                  <a:gd name="T57" fmla="*/ 78 h 126"/>
                  <a:gd name="T58" fmla="*/ 78 w 214"/>
                  <a:gd name="T59" fmla="*/ 79 h 126"/>
                  <a:gd name="T60" fmla="*/ 78 w 214"/>
                  <a:gd name="T61" fmla="*/ 91 h 126"/>
                  <a:gd name="T62" fmla="*/ 76 w 214"/>
                  <a:gd name="T63" fmla="*/ 81 h 126"/>
                  <a:gd name="T64" fmla="*/ 71 w 214"/>
                  <a:gd name="T65" fmla="*/ 82 h 126"/>
                  <a:gd name="T66" fmla="*/ 61 w 214"/>
                  <a:gd name="T67" fmla="*/ 84 h 126"/>
                  <a:gd name="T68" fmla="*/ 53 w 214"/>
                  <a:gd name="T69" fmla="*/ 79 h 126"/>
                  <a:gd name="T70" fmla="*/ 40 w 214"/>
                  <a:gd name="T71" fmla="*/ 70 h 126"/>
                  <a:gd name="T72" fmla="*/ 24 w 214"/>
                  <a:gd name="T73" fmla="*/ 70 h 126"/>
                  <a:gd name="T74" fmla="*/ 15 w 214"/>
                  <a:gd name="T75" fmla="*/ 87 h 126"/>
                  <a:gd name="T76" fmla="*/ 9 w 214"/>
                  <a:gd name="T77" fmla="*/ 88 h 126"/>
                  <a:gd name="T78" fmla="*/ 5 w 214"/>
                  <a:gd name="T79" fmla="*/ 76 h 126"/>
                  <a:gd name="T80" fmla="*/ 14 w 214"/>
                  <a:gd name="T81" fmla="*/ 61 h 126"/>
                  <a:gd name="T82" fmla="*/ 12 w 214"/>
                  <a:gd name="T83" fmla="*/ 46 h 126"/>
                  <a:gd name="T84" fmla="*/ 17 w 214"/>
                  <a:gd name="T85" fmla="*/ 46 h 126"/>
                  <a:gd name="T86" fmla="*/ 24 w 214"/>
                  <a:gd name="T87" fmla="*/ 44 h 126"/>
                  <a:gd name="T88" fmla="*/ 32 w 214"/>
                  <a:gd name="T89" fmla="*/ 38 h 126"/>
                  <a:gd name="T90" fmla="*/ 38 w 214"/>
                  <a:gd name="T91" fmla="*/ 40 h 126"/>
                  <a:gd name="T92" fmla="*/ 40 w 214"/>
                  <a:gd name="T93" fmla="*/ 47 h 126"/>
                  <a:gd name="T94" fmla="*/ 52 w 214"/>
                  <a:gd name="T95" fmla="*/ 43 h 126"/>
                  <a:gd name="T96" fmla="*/ 64 w 214"/>
                  <a:gd name="T97" fmla="*/ 35 h 126"/>
                  <a:gd name="T98" fmla="*/ 68 w 214"/>
                  <a:gd name="T99" fmla="*/ 27 h 126"/>
                  <a:gd name="T100" fmla="*/ 79 w 214"/>
                  <a:gd name="T101" fmla="*/ 23 h 126"/>
                  <a:gd name="T102" fmla="*/ 94 w 214"/>
                  <a:gd name="T103" fmla="*/ 8 h 126"/>
                  <a:gd name="T104" fmla="*/ 111 w 214"/>
                  <a:gd name="T105" fmla="*/ 3 h 126"/>
                  <a:gd name="T106" fmla="*/ 119 w 214"/>
                  <a:gd name="T107" fmla="*/ 20 h 126"/>
                  <a:gd name="T108" fmla="*/ 126 w 214"/>
                  <a:gd name="T109" fmla="*/ 18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4" h="126">
                    <a:moveTo>
                      <a:pt x="132" y="17"/>
                    </a:moveTo>
                    <a:lnTo>
                      <a:pt x="143" y="6"/>
                    </a:lnTo>
                    <a:lnTo>
                      <a:pt x="147" y="6"/>
                    </a:lnTo>
                    <a:lnTo>
                      <a:pt x="155" y="3"/>
                    </a:lnTo>
                    <a:lnTo>
                      <a:pt x="161" y="5"/>
                    </a:lnTo>
                    <a:lnTo>
                      <a:pt x="167" y="2"/>
                    </a:lnTo>
                    <a:lnTo>
                      <a:pt x="176" y="0"/>
                    </a:lnTo>
                    <a:lnTo>
                      <a:pt x="181" y="6"/>
                    </a:lnTo>
                    <a:lnTo>
                      <a:pt x="185" y="6"/>
                    </a:lnTo>
                    <a:lnTo>
                      <a:pt x="188" y="8"/>
                    </a:lnTo>
                    <a:lnTo>
                      <a:pt x="190" y="17"/>
                    </a:lnTo>
                    <a:lnTo>
                      <a:pt x="194" y="23"/>
                    </a:lnTo>
                    <a:lnTo>
                      <a:pt x="193" y="40"/>
                    </a:lnTo>
                    <a:lnTo>
                      <a:pt x="196" y="40"/>
                    </a:lnTo>
                    <a:lnTo>
                      <a:pt x="207" y="50"/>
                    </a:lnTo>
                    <a:lnTo>
                      <a:pt x="210" y="58"/>
                    </a:lnTo>
                    <a:lnTo>
                      <a:pt x="207" y="61"/>
                    </a:lnTo>
                    <a:lnTo>
                      <a:pt x="197" y="64"/>
                    </a:lnTo>
                    <a:lnTo>
                      <a:pt x="196" y="76"/>
                    </a:lnTo>
                    <a:lnTo>
                      <a:pt x="199" y="79"/>
                    </a:lnTo>
                    <a:lnTo>
                      <a:pt x="200" y="85"/>
                    </a:lnTo>
                    <a:lnTo>
                      <a:pt x="207" y="91"/>
                    </a:lnTo>
                    <a:lnTo>
                      <a:pt x="214" y="107"/>
                    </a:lnTo>
                    <a:lnTo>
                      <a:pt x="208" y="110"/>
                    </a:lnTo>
                    <a:lnTo>
                      <a:pt x="202" y="110"/>
                    </a:lnTo>
                    <a:lnTo>
                      <a:pt x="199" y="116"/>
                    </a:lnTo>
                    <a:lnTo>
                      <a:pt x="194" y="117"/>
                    </a:lnTo>
                    <a:lnTo>
                      <a:pt x="197" y="110"/>
                    </a:lnTo>
                    <a:lnTo>
                      <a:pt x="200" y="103"/>
                    </a:lnTo>
                    <a:lnTo>
                      <a:pt x="196" y="97"/>
                    </a:lnTo>
                    <a:lnTo>
                      <a:pt x="185" y="96"/>
                    </a:lnTo>
                    <a:lnTo>
                      <a:pt x="187" y="107"/>
                    </a:lnTo>
                    <a:lnTo>
                      <a:pt x="184" y="113"/>
                    </a:lnTo>
                    <a:lnTo>
                      <a:pt x="178" y="116"/>
                    </a:lnTo>
                    <a:lnTo>
                      <a:pt x="172" y="120"/>
                    </a:lnTo>
                    <a:lnTo>
                      <a:pt x="169" y="120"/>
                    </a:lnTo>
                    <a:lnTo>
                      <a:pt x="166" y="126"/>
                    </a:lnTo>
                    <a:lnTo>
                      <a:pt x="150" y="123"/>
                    </a:lnTo>
                    <a:lnTo>
                      <a:pt x="149" y="117"/>
                    </a:lnTo>
                    <a:lnTo>
                      <a:pt x="140" y="105"/>
                    </a:lnTo>
                    <a:lnTo>
                      <a:pt x="141" y="100"/>
                    </a:lnTo>
                    <a:lnTo>
                      <a:pt x="140" y="96"/>
                    </a:lnTo>
                    <a:lnTo>
                      <a:pt x="146" y="91"/>
                    </a:lnTo>
                    <a:lnTo>
                      <a:pt x="150" y="93"/>
                    </a:lnTo>
                    <a:lnTo>
                      <a:pt x="152" y="88"/>
                    </a:lnTo>
                    <a:lnTo>
                      <a:pt x="149" y="84"/>
                    </a:lnTo>
                    <a:lnTo>
                      <a:pt x="141" y="85"/>
                    </a:lnTo>
                    <a:lnTo>
                      <a:pt x="134" y="82"/>
                    </a:lnTo>
                    <a:lnTo>
                      <a:pt x="128" y="79"/>
                    </a:lnTo>
                    <a:lnTo>
                      <a:pt x="122" y="70"/>
                    </a:lnTo>
                    <a:lnTo>
                      <a:pt x="119" y="70"/>
                    </a:lnTo>
                    <a:lnTo>
                      <a:pt x="112" y="67"/>
                    </a:lnTo>
                    <a:lnTo>
                      <a:pt x="106" y="65"/>
                    </a:lnTo>
                    <a:lnTo>
                      <a:pt x="99" y="62"/>
                    </a:lnTo>
                    <a:lnTo>
                      <a:pt x="100" y="67"/>
                    </a:lnTo>
                    <a:lnTo>
                      <a:pt x="96" y="70"/>
                    </a:lnTo>
                    <a:lnTo>
                      <a:pt x="97" y="73"/>
                    </a:lnTo>
                    <a:lnTo>
                      <a:pt x="93" y="78"/>
                    </a:lnTo>
                    <a:lnTo>
                      <a:pt x="85" y="78"/>
                    </a:lnTo>
                    <a:lnTo>
                      <a:pt x="78" y="79"/>
                    </a:lnTo>
                    <a:lnTo>
                      <a:pt x="79" y="82"/>
                    </a:lnTo>
                    <a:lnTo>
                      <a:pt x="78" y="91"/>
                    </a:lnTo>
                    <a:lnTo>
                      <a:pt x="71" y="88"/>
                    </a:lnTo>
                    <a:lnTo>
                      <a:pt x="76" y="81"/>
                    </a:lnTo>
                    <a:lnTo>
                      <a:pt x="76" y="76"/>
                    </a:lnTo>
                    <a:lnTo>
                      <a:pt x="71" y="82"/>
                    </a:lnTo>
                    <a:lnTo>
                      <a:pt x="65" y="85"/>
                    </a:lnTo>
                    <a:lnTo>
                      <a:pt x="61" y="84"/>
                    </a:lnTo>
                    <a:lnTo>
                      <a:pt x="58" y="81"/>
                    </a:lnTo>
                    <a:lnTo>
                      <a:pt x="53" y="79"/>
                    </a:lnTo>
                    <a:lnTo>
                      <a:pt x="52" y="79"/>
                    </a:lnTo>
                    <a:lnTo>
                      <a:pt x="40" y="70"/>
                    </a:lnTo>
                    <a:lnTo>
                      <a:pt x="27" y="69"/>
                    </a:lnTo>
                    <a:lnTo>
                      <a:pt x="24" y="70"/>
                    </a:lnTo>
                    <a:lnTo>
                      <a:pt x="18" y="76"/>
                    </a:lnTo>
                    <a:lnTo>
                      <a:pt x="15" y="87"/>
                    </a:lnTo>
                    <a:lnTo>
                      <a:pt x="12" y="88"/>
                    </a:lnTo>
                    <a:lnTo>
                      <a:pt x="9" y="88"/>
                    </a:lnTo>
                    <a:lnTo>
                      <a:pt x="0" y="82"/>
                    </a:lnTo>
                    <a:lnTo>
                      <a:pt x="5" y="76"/>
                    </a:lnTo>
                    <a:lnTo>
                      <a:pt x="11" y="69"/>
                    </a:lnTo>
                    <a:lnTo>
                      <a:pt x="14" y="61"/>
                    </a:lnTo>
                    <a:lnTo>
                      <a:pt x="8" y="55"/>
                    </a:lnTo>
                    <a:lnTo>
                      <a:pt x="12" y="46"/>
                    </a:lnTo>
                    <a:lnTo>
                      <a:pt x="9" y="43"/>
                    </a:lnTo>
                    <a:lnTo>
                      <a:pt x="17" y="46"/>
                    </a:lnTo>
                    <a:lnTo>
                      <a:pt x="21" y="43"/>
                    </a:lnTo>
                    <a:lnTo>
                      <a:pt x="24" y="44"/>
                    </a:lnTo>
                    <a:lnTo>
                      <a:pt x="26" y="44"/>
                    </a:lnTo>
                    <a:lnTo>
                      <a:pt x="32" y="38"/>
                    </a:lnTo>
                    <a:lnTo>
                      <a:pt x="32" y="34"/>
                    </a:lnTo>
                    <a:lnTo>
                      <a:pt x="38" y="40"/>
                    </a:lnTo>
                    <a:lnTo>
                      <a:pt x="40" y="43"/>
                    </a:lnTo>
                    <a:lnTo>
                      <a:pt x="40" y="47"/>
                    </a:lnTo>
                    <a:lnTo>
                      <a:pt x="41" y="43"/>
                    </a:lnTo>
                    <a:lnTo>
                      <a:pt x="52" y="43"/>
                    </a:lnTo>
                    <a:lnTo>
                      <a:pt x="56" y="37"/>
                    </a:lnTo>
                    <a:lnTo>
                      <a:pt x="64" y="35"/>
                    </a:lnTo>
                    <a:lnTo>
                      <a:pt x="64" y="31"/>
                    </a:lnTo>
                    <a:lnTo>
                      <a:pt x="68" y="27"/>
                    </a:lnTo>
                    <a:lnTo>
                      <a:pt x="75" y="27"/>
                    </a:lnTo>
                    <a:lnTo>
                      <a:pt x="79" y="23"/>
                    </a:lnTo>
                    <a:lnTo>
                      <a:pt x="88" y="20"/>
                    </a:lnTo>
                    <a:lnTo>
                      <a:pt x="94" y="8"/>
                    </a:lnTo>
                    <a:lnTo>
                      <a:pt x="100" y="3"/>
                    </a:lnTo>
                    <a:lnTo>
                      <a:pt x="111" y="3"/>
                    </a:lnTo>
                    <a:lnTo>
                      <a:pt x="119" y="8"/>
                    </a:lnTo>
                    <a:lnTo>
                      <a:pt x="119" y="20"/>
                    </a:lnTo>
                    <a:lnTo>
                      <a:pt x="123" y="23"/>
                    </a:lnTo>
                    <a:lnTo>
                      <a:pt x="126" y="18"/>
                    </a:lnTo>
                    <a:lnTo>
                      <a:pt x="132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5" name="Freeform 3478">
                <a:extLst>
                  <a:ext uri="{FF2B5EF4-FFF2-40B4-BE49-F238E27FC236}">
                    <a16:creationId xmlns:a16="http://schemas.microsoft.com/office/drawing/2014/main" id="{2E31EF23-492D-26F5-2D66-12ADA2D96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493"/>
                <a:ext cx="139" cy="125"/>
              </a:xfrm>
              <a:custGeom>
                <a:avLst/>
                <a:gdLst>
                  <a:gd name="T0" fmla="*/ 197 w 277"/>
                  <a:gd name="T1" fmla="*/ 66 h 250"/>
                  <a:gd name="T2" fmla="*/ 180 w 277"/>
                  <a:gd name="T3" fmla="*/ 46 h 250"/>
                  <a:gd name="T4" fmla="*/ 179 w 277"/>
                  <a:gd name="T5" fmla="*/ 28 h 250"/>
                  <a:gd name="T6" fmla="*/ 144 w 277"/>
                  <a:gd name="T7" fmla="*/ 41 h 250"/>
                  <a:gd name="T8" fmla="*/ 132 w 277"/>
                  <a:gd name="T9" fmla="*/ 32 h 250"/>
                  <a:gd name="T10" fmla="*/ 126 w 277"/>
                  <a:gd name="T11" fmla="*/ 7 h 250"/>
                  <a:gd name="T12" fmla="*/ 113 w 277"/>
                  <a:gd name="T13" fmla="*/ 3 h 250"/>
                  <a:gd name="T14" fmla="*/ 92 w 277"/>
                  <a:gd name="T15" fmla="*/ 16 h 250"/>
                  <a:gd name="T16" fmla="*/ 74 w 277"/>
                  <a:gd name="T17" fmla="*/ 26 h 250"/>
                  <a:gd name="T18" fmla="*/ 50 w 277"/>
                  <a:gd name="T19" fmla="*/ 35 h 250"/>
                  <a:gd name="T20" fmla="*/ 34 w 277"/>
                  <a:gd name="T21" fmla="*/ 23 h 250"/>
                  <a:gd name="T22" fmla="*/ 16 w 277"/>
                  <a:gd name="T23" fmla="*/ 14 h 250"/>
                  <a:gd name="T24" fmla="*/ 3 w 277"/>
                  <a:gd name="T25" fmla="*/ 10 h 250"/>
                  <a:gd name="T26" fmla="*/ 13 w 277"/>
                  <a:gd name="T27" fmla="*/ 35 h 250"/>
                  <a:gd name="T28" fmla="*/ 10 w 277"/>
                  <a:gd name="T29" fmla="*/ 48 h 250"/>
                  <a:gd name="T30" fmla="*/ 24 w 277"/>
                  <a:gd name="T31" fmla="*/ 63 h 250"/>
                  <a:gd name="T32" fmla="*/ 27 w 277"/>
                  <a:gd name="T33" fmla="*/ 78 h 250"/>
                  <a:gd name="T34" fmla="*/ 27 w 277"/>
                  <a:gd name="T35" fmla="*/ 87 h 250"/>
                  <a:gd name="T36" fmla="*/ 15 w 277"/>
                  <a:gd name="T37" fmla="*/ 93 h 250"/>
                  <a:gd name="T38" fmla="*/ 9 w 277"/>
                  <a:gd name="T39" fmla="*/ 102 h 250"/>
                  <a:gd name="T40" fmla="*/ 9 w 277"/>
                  <a:gd name="T41" fmla="*/ 117 h 250"/>
                  <a:gd name="T42" fmla="*/ 28 w 277"/>
                  <a:gd name="T43" fmla="*/ 127 h 250"/>
                  <a:gd name="T44" fmla="*/ 36 w 277"/>
                  <a:gd name="T45" fmla="*/ 136 h 250"/>
                  <a:gd name="T46" fmla="*/ 27 w 277"/>
                  <a:gd name="T47" fmla="*/ 155 h 250"/>
                  <a:gd name="T48" fmla="*/ 12 w 277"/>
                  <a:gd name="T49" fmla="*/ 158 h 250"/>
                  <a:gd name="T50" fmla="*/ 24 w 277"/>
                  <a:gd name="T51" fmla="*/ 183 h 250"/>
                  <a:gd name="T52" fmla="*/ 34 w 277"/>
                  <a:gd name="T53" fmla="*/ 174 h 250"/>
                  <a:gd name="T54" fmla="*/ 39 w 277"/>
                  <a:gd name="T55" fmla="*/ 180 h 250"/>
                  <a:gd name="T56" fmla="*/ 50 w 277"/>
                  <a:gd name="T57" fmla="*/ 178 h 250"/>
                  <a:gd name="T58" fmla="*/ 53 w 277"/>
                  <a:gd name="T59" fmla="*/ 204 h 250"/>
                  <a:gd name="T60" fmla="*/ 42 w 277"/>
                  <a:gd name="T61" fmla="*/ 218 h 250"/>
                  <a:gd name="T62" fmla="*/ 48 w 277"/>
                  <a:gd name="T63" fmla="*/ 228 h 250"/>
                  <a:gd name="T64" fmla="*/ 75 w 277"/>
                  <a:gd name="T65" fmla="*/ 224 h 250"/>
                  <a:gd name="T66" fmla="*/ 83 w 277"/>
                  <a:gd name="T67" fmla="*/ 216 h 250"/>
                  <a:gd name="T68" fmla="*/ 97 w 277"/>
                  <a:gd name="T69" fmla="*/ 239 h 250"/>
                  <a:gd name="T70" fmla="*/ 112 w 277"/>
                  <a:gd name="T71" fmla="*/ 221 h 250"/>
                  <a:gd name="T72" fmla="*/ 121 w 277"/>
                  <a:gd name="T73" fmla="*/ 215 h 250"/>
                  <a:gd name="T74" fmla="*/ 133 w 277"/>
                  <a:gd name="T75" fmla="*/ 225 h 250"/>
                  <a:gd name="T76" fmla="*/ 142 w 277"/>
                  <a:gd name="T77" fmla="*/ 222 h 250"/>
                  <a:gd name="T78" fmla="*/ 154 w 277"/>
                  <a:gd name="T79" fmla="*/ 218 h 250"/>
                  <a:gd name="T80" fmla="*/ 170 w 277"/>
                  <a:gd name="T81" fmla="*/ 227 h 250"/>
                  <a:gd name="T82" fmla="*/ 188 w 277"/>
                  <a:gd name="T83" fmla="*/ 247 h 250"/>
                  <a:gd name="T84" fmla="*/ 210 w 277"/>
                  <a:gd name="T85" fmla="*/ 242 h 250"/>
                  <a:gd name="T86" fmla="*/ 214 w 277"/>
                  <a:gd name="T87" fmla="*/ 222 h 250"/>
                  <a:gd name="T88" fmla="*/ 198 w 277"/>
                  <a:gd name="T89" fmla="*/ 206 h 250"/>
                  <a:gd name="T90" fmla="*/ 198 w 277"/>
                  <a:gd name="T91" fmla="*/ 175 h 250"/>
                  <a:gd name="T92" fmla="*/ 221 w 277"/>
                  <a:gd name="T93" fmla="*/ 175 h 250"/>
                  <a:gd name="T94" fmla="*/ 230 w 277"/>
                  <a:gd name="T95" fmla="*/ 160 h 250"/>
                  <a:gd name="T96" fmla="*/ 238 w 277"/>
                  <a:gd name="T97" fmla="*/ 174 h 250"/>
                  <a:gd name="T98" fmla="*/ 239 w 277"/>
                  <a:gd name="T99" fmla="*/ 160 h 250"/>
                  <a:gd name="T100" fmla="*/ 256 w 277"/>
                  <a:gd name="T101" fmla="*/ 149 h 250"/>
                  <a:gd name="T102" fmla="*/ 270 w 277"/>
                  <a:gd name="T103" fmla="*/ 139 h 250"/>
                  <a:gd name="T104" fmla="*/ 264 w 277"/>
                  <a:gd name="T105" fmla="*/ 122 h 250"/>
                  <a:gd name="T106" fmla="*/ 242 w 277"/>
                  <a:gd name="T107" fmla="*/ 117 h 250"/>
                  <a:gd name="T108" fmla="*/ 227 w 277"/>
                  <a:gd name="T109" fmla="*/ 120 h 250"/>
                  <a:gd name="T110" fmla="*/ 209 w 277"/>
                  <a:gd name="T111" fmla="*/ 108 h 250"/>
                  <a:gd name="T112" fmla="*/ 217 w 277"/>
                  <a:gd name="T113" fmla="*/ 92 h 250"/>
                  <a:gd name="T114" fmla="*/ 204 w 277"/>
                  <a:gd name="T115" fmla="*/ 72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7" h="250">
                    <a:moveTo>
                      <a:pt x="204" y="72"/>
                    </a:moveTo>
                    <a:lnTo>
                      <a:pt x="206" y="67"/>
                    </a:lnTo>
                    <a:lnTo>
                      <a:pt x="197" y="66"/>
                    </a:lnTo>
                    <a:lnTo>
                      <a:pt x="192" y="61"/>
                    </a:lnTo>
                    <a:lnTo>
                      <a:pt x="180" y="54"/>
                    </a:lnTo>
                    <a:lnTo>
                      <a:pt x="180" y="46"/>
                    </a:lnTo>
                    <a:lnTo>
                      <a:pt x="183" y="41"/>
                    </a:lnTo>
                    <a:lnTo>
                      <a:pt x="179" y="32"/>
                    </a:lnTo>
                    <a:lnTo>
                      <a:pt x="179" y="28"/>
                    </a:lnTo>
                    <a:lnTo>
                      <a:pt x="157" y="35"/>
                    </a:lnTo>
                    <a:lnTo>
                      <a:pt x="154" y="38"/>
                    </a:lnTo>
                    <a:lnTo>
                      <a:pt x="144" y="41"/>
                    </a:lnTo>
                    <a:lnTo>
                      <a:pt x="139" y="37"/>
                    </a:lnTo>
                    <a:lnTo>
                      <a:pt x="132" y="38"/>
                    </a:lnTo>
                    <a:lnTo>
                      <a:pt x="132" y="32"/>
                    </a:lnTo>
                    <a:lnTo>
                      <a:pt x="122" y="26"/>
                    </a:lnTo>
                    <a:lnTo>
                      <a:pt x="129" y="23"/>
                    </a:lnTo>
                    <a:lnTo>
                      <a:pt x="126" y="7"/>
                    </a:lnTo>
                    <a:lnTo>
                      <a:pt x="121" y="5"/>
                    </a:lnTo>
                    <a:lnTo>
                      <a:pt x="119" y="0"/>
                    </a:lnTo>
                    <a:lnTo>
                      <a:pt x="113" y="3"/>
                    </a:lnTo>
                    <a:lnTo>
                      <a:pt x="101" y="26"/>
                    </a:lnTo>
                    <a:lnTo>
                      <a:pt x="92" y="22"/>
                    </a:lnTo>
                    <a:lnTo>
                      <a:pt x="92" y="16"/>
                    </a:lnTo>
                    <a:lnTo>
                      <a:pt x="88" y="13"/>
                    </a:lnTo>
                    <a:lnTo>
                      <a:pt x="77" y="26"/>
                    </a:lnTo>
                    <a:lnTo>
                      <a:pt x="74" y="26"/>
                    </a:lnTo>
                    <a:lnTo>
                      <a:pt x="65" y="25"/>
                    </a:lnTo>
                    <a:lnTo>
                      <a:pt x="51" y="31"/>
                    </a:lnTo>
                    <a:lnTo>
                      <a:pt x="50" y="35"/>
                    </a:lnTo>
                    <a:lnTo>
                      <a:pt x="44" y="32"/>
                    </a:lnTo>
                    <a:lnTo>
                      <a:pt x="42" y="26"/>
                    </a:lnTo>
                    <a:lnTo>
                      <a:pt x="34" y="23"/>
                    </a:lnTo>
                    <a:lnTo>
                      <a:pt x="27" y="13"/>
                    </a:lnTo>
                    <a:lnTo>
                      <a:pt x="18" y="17"/>
                    </a:lnTo>
                    <a:lnTo>
                      <a:pt x="16" y="14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3" y="10"/>
                    </a:lnTo>
                    <a:lnTo>
                      <a:pt x="0" y="14"/>
                    </a:lnTo>
                    <a:lnTo>
                      <a:pt x="7" y="31"/>
                    </a:lnTo>
                    <a:lnTo>
                      <a:pt x="13" y="35"/>
                    </a:lnTo>
                    <a:lnTo>
                      <a:pt x="12" y="41"/>
                    </a:lnTo>
                    <a:lnTo>
                      <a:pt x="9" y="43"/>
                    </a:lnTo>
                    <a:lnTo>
                      <a:pt x="10" y="48"/>
                    </a:lnTo>
                    <a:lnTo>
                      <a:pt x="15" y="54"/>
                    </a:lnTo>
                    <a:lnTo>
                      <a:pt x="19" y="57"/>
                    </a:lnTo>
                    <a:lnTo>
                      <a:pt x="24" y="63"/>
                    </a:lnTo>
                    <a:lnTo>
                      <a:pt x="25" y="72"/>
                    </a:lnTo>
                    <a:lnTo>
                      <a:pt x="28" y="75"/>
                    </a:lnTo>
                    <a:lnTo>
                      <a:pt x="27" y="78"/>
                    </a:lnTo>
                    <a:lnTo>
                      <a:pt x="27" y="84"/>
                    </a:lnTo>
                    <a:lnTo>
                      <a:pt x="31" y="82"/>
                    </a:lnTo>
                    <a:lnTo>
                      <a:pt x="27" y="87"/>
                    </a:lnTo>
                    <a:lnTo>
                      <a:pt x="18" y="87"/>
                    </a:lnTo>
                    <a:lnTo>
                      <a:pt x="16" y="90"/>
                    </a:lnTo>
                    <a:lnTo>
                      <a:pt x="15" y="93"/>
                    </a:lnTo>
                    <a:lnTo>
                      <a:pt x="9" y="95"/>
                    </a:lnTo>
                    <a:lnTo>
                      <a:pt x="12" y="96"/>
                    </a:lnTo>
                    <a:lnTo>
                      <a:pt x="9" y="102"/>
                    </a:lnTo>
                    <a:lnTo>
                      <a:pt x="3" y="108"/>
                    </a:lnTo>
                    <a:lnTo>
                      <a:pt x="1" y="116"/>
                    </a:lnTo>
                    <a:lnTo>
                      <a:pt x="9" y="117"/>
                    </a:lnTo>
                    <a:lnTo>
                      <a:pt x="15" y="124"/>
                    </a:lnTo>
                    <a:lnTo>
                      <a:pt x="19" y="124"/>
                    </a:lnTo>
                    <a:lnTo>
                      <a:pt x="28" y="127"/>
                    </a:lnTo>
                    <a:lnTo>
                      <a:pt x="34" y="125"/>
                    </a:lnTo>
                    <a:lnTo>
                      <a:pt x="37" y="131"/>
                    </a:lnTo>
                    <a:lnTo>
                      <a:pt x="36" y="136"/>
                    </a:lnTo>
                    <a:lnTo>
                      <a:pt x="39" y="145"/>
                    </a:lnTo>
                    <a:lnTo>
                      <a:pt x="36" y="155"/>
                    </a:lnTo>
                    <a:lnTo>
                      <a:pt x="27" y="155"/>
                    </a:lnTo>
                    <a:lnTo>
                      <a:pt x="22" y="157"/>
                    </a:lnTo>
                    <a:lnTo>
                      <a:pt x="16" y="154"/>
                    </a:lnTo>
                    <a:lnTo>
                      <a:pt x="12" y="158"/>
                    </a:lnTo>
                    <a:lnTo>
                      <a:pt x="13" y="168"/>
                    </a:lnTo>
                    <a:lnTo>
                      <a:pt x="21" y="184"/>
                    </a:lnTo>
                    <a:lnTo>
                      <a:pt x="24" y="183"/>
                    </a:lnTo>
                    <a:lnTo>
                      <a:pt x="31" y="187"/>
                    </a:lnTo>
                    <a:lnTo>
                      <a:pt x="34" y="181"/>
                    </a:lnTo>
                    <a:lnTo>
                      <a:pt x="34" y="174"/>
                    </a:lnTo>
                    <a:lnTo>
                      <a:pt x="39" y="171"/>
                    </a:lnTo>
                    <a:lnTo>
                      <a:pt x="42" y="174"/>
                    </a:lnTo>
                    <a:lnTo>
                      <a:pt x="39" y="180"/>
                    </a:lnTo>
                    <a:lnTo>
                      <a:pt x="44" y="184"/>
                    </a:lnTo>
                    <a:lnTo>
                      <a:pt x="45" y="178"/>
                    </a:lnTo>
                    <a:lnTo>
                      <a:pt x="50" y="178"/>
                    </a:lnTo>
                    <a:lnTo>
                      <a:pt x="56" y="187"/>
                    </a:lnTo>
                    <a:lnTo>
                      <a:pt x="56" y="198"/>
                    </a:lnTo>
                    <a:lnTo>
                      <a:pt x="53" y="204"/>
                    </a:lnTo>
                    <a:lnTo>
                      <a:pt x="48" y="209"/>
                    </a:lnTo>
                    <a:lnTo>
                      <a:pt x="41" y="212"/>
                    </a:lnTo>
                    <a:lnTo>
                      <a:pt x="42" y="218"/>
                    </a:lnTo>
                    <a:lnTo>
                      <a:pt x="39" y="218"/>
                    </a:lnTo>
                    <a:lnTo>
                      <a:pt x="42" y="225"/>
                    </a:lnTo>
                    <a:lnTo>
                      <a:pt x="48" y="228"/>
                    </a:lnTo>
                    <a:lnTo>
                      <a:pt x="57" y="225"/>
                    </a:lnTo>
                    <a:lnTo>
                      <a:pt x="65" y="230"/>
                    </a:lnTo>
                    <a:lnTo>
                      <a:pt x="75" y="224"/>
                    </a:lnTo>
                    <a:lnTo>
                      <a:pt x="78" y="218"/>
                    </a:lnTo>
                    <a:lnTo>
                      <a:pt x="83" y="216"/>
                    </a:lnTo>
                    <a:lnTo>
                      <a:pt x="83" y="216"/>
                    </a:lnTo>
                    <a:lnTo>
                      <a:pt x="89" y="218"/>
                    </a:lnTo>
                    <a:lnTo>
                      <a:pt x="91" y="231"/>
                    </a:lnTo>
                    <a:lnTo>
                      <a:pt x="97" y="239"/>
                    </a:lnTo>
                    <a:lnTo>
                      <a:pt x="104" y="233"/>
                    </a:lnTo>
                    <a:lnTo>
                      <a:pt x="107" y="233"/>
                    </a:lnTo>
                    <a:lnTo>
                      <a:pt x="112" y="221"/>
                    </a:lnTo>
                    <a:lnTo>
                      <a:pt x="112" y="215"/>
                    </a:lnTo>
                    <a:lnTo>
                      <a:pt x="115" y="212"/>
                    </a:lnTo>
                    <a:lnTo>
                      <a:pt x="121" y="215"/>
                    </a:lnTo>
                    <a:lnTo>
                      <a:pt x="122" y="219"/>
                    </a:lnTo>
                    <a:lnTo>
                      <a:pt x="130" y="227"/>
                    </a:lnTo>
                    <a:lnTo>
                      <a:pt x="133" y="225"/>
                    </a:lnTo>
                    <a:lnTo>
                      <a:pt x="132" y="221"/>
                    </a:lnTo>
                    <a:lnTo>
                      <a:pt x="138" y="218"/>
                    </a:lnTo>
                    <a:lnTo>
                      <a:pt x="142" y="222"/>
                    </a:lnTo>
                    <a:lnTo>
                      <a:pt x="148" y="219"/>
                    </a:lnTo>
                    <a:lnTo>
                      <a:pt x="151" y="213"/>
                    </a:lnTo>
                    <a:lnTo>
                      <a:pt x="154" y="218"/>
                    </a:lnTo>
                    <a:lnTo>
                      <a:pt x="163" y="222"/>
                    </a:lnTo>
                    <a:lnTo>
                      <a:pt x="166" y="221"/>
                    </a:lnTo>
                    <a:lnTo>
                      <a:pt x="170" y="227"/>
                    </a:lnTo>
                    <a:lnTo>
                      <a:pt x="182" y="230"/>
                    </a:lnTo>
                    <a:lnTo>
                      <a:pt x="192" y="239"/>
                    </a:lnTo>
                    <a:lnTo>
                      <a:pt x="188" y="247"/>
                    </a:lnTo>
                    <a:lnTo>
                      <a:pt x="198" y="250"/>
                    </a:lnTo>
                    <a:lnTo>
                      <a:pt x="214" y="248"/>
                    </a:lnTo>
                    <a:lnTo>
                      <a:pt x="210" y="242"/>
                    </a:lnTo>
                    <a:lnTo>
                      <a:pt x="215" y="234"/>
                    </a:lnTo>
                    <a:lnTo>
                      <a:pt x="212" y="224"/>
                    </a:lnTo>
                    <a:lnTo>
                      <a:pt x="214" y="222"/>
                    </a:lnTo>
                    <a:lnTo>
                      <a:pt x="214" y="221"/>
                    </a:lnTo>
                    <a:lnTo>
                      <a:pt x="200" y="213"/>
                    </a:lnTo>
                    <a:lnTo>
                      <a:pt x="198" y="206"/>
                    </a:lnTo>
                    <a:lnTo>
                      <a:pt x="200" y="187"/>
                    </a:lnTo>
                    <a:lnTo>
                      <a:pt x="195" y="181"/>
                    </a:lnTo>
                    <a:lnTo>
                      <a:pt x="198" y="175"/>
                    </a:lnTo>
                    <a:lnTo>
                      <a:pt x="207" y="172"/>
                    </a:lnTo>
                    <a:lnTo>
                      <a:pt x="217" y="175"/>
                    </a:lnTo>
                    <a:lnTo>
                      <a:pt x="221" y="175"/>
                    </a:lnTo>
                    <a:lnTo>
                      <a:pt x="221" y="165"/>
                    </a:lnTo>
                    <a:lnTo>
                      <a:pt x="223" y="158"/>
                    </a:lnTo>
                    <a:lnTo>
                      <a:pt x="230" y="160"/>
                    </a:lnTo>
                    <a:lnTo>
                      <a:pt x="233" y="165"/>
                    </a:lnTo>
                    <a:lnTo>
                      <a:pt x="233" y="172"/>
                    </a:lnTo>
                    <a:lnTo>
                      <a:pt x="238" y="174"/>
                    </a:lnTo>
                    <a:lnTo>
                      <a:pt x="241" y="169"/>
                    </a:lnTo>
                    <a:lnTo>
                      <a:pt x="236" y="163"/>
                    </a:lnTo>
                    <a:lnTo>
                      <a:pt x="239" y="160"/>
                    </a:lnTo>
                    <a:lnTo>
                      <a:pt x="247" y="157"/>
                    </a:lnTo>
                    <a:lnTo>
                      <a:pt x="250" y="152"/>
                    </a:lnTo>
                    <a:lnTo>
                      <a:pt x="256" y="149"/>
                    </a:lnTo>
                    <a:lnTo>
                      <a:pt x="262" y="148"/>
                    </a:lnTo>
                    <a:lnTo>
                      <a:pt x="268" y="142"/>
                    </a:lnTo>
                    <a:lnTo>
                      <a:pt x="270" y="139"/>
                    </a:lnTo>
                    <a:lnTo>
                      <a:pt x="277" y="127"/>
                    </a:lnTo>
                    <a:lnTo>
                      <a:pt x="274" y="124"/>
                    </a:lnTo>
                    <a:lnTo>
                      <a:pt x="264" y="122"/>
                    </a:lnTo>
                    <a:lnTo>
                      <a:pt x="253" y="125"/>
                    </a:lnTo>
                    <a:lnTo>
                      <a:pt x="247" y="119"/>
                    </a:lnTo>
                    <a:lnTo>
                      <a:pt x="242" y="117"/>
                    </a:lnTo>
                    <a:lnTo>
                      <a:pt x="238" y="120"/>
                    </a:lnTo>
                    <a:lnTo>
                      <a:pt x="235" y="117"/>
                    </a:lnTo>
                    <a:lnTo>
                      <a:pt x="227" y="120"/>
                    </a:lnTo>
                    <a:lnTo>
                      <a:pt x="224" y="117"/>
                    </a:lnTo>
                    <a:lnTo>
                      <a:pt x="212" y="114"/>
                    </a:lnTo>
                    <a:lnTo>
                      <a:pt x="209" y="108"/>
                    </a:lnTo>
                    <a:lnTo>
                      <a:pt x="215" y="102"/>
                    </a:lnTo>
                    <a:lnTo>
                      <a:pt x="221" y="102"/>
                    </a:lnTo>
                    <a:lnTo>
                      <a:pt x="217" y="92"/>
                    </a:lnTo>
                    <a:lnTo>
                      <a:pt x="220" y="86"/>
                    </a:lnTo>
                    <a:lnTo>
                      <a:pt x="207" y="75"/>
                    </a:lnTo>
                    <a:lnTo>
                      <a:pt x="204" y="7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6" name="Freeform 3479">
                <a:extLst>
                  <a:ext uri="{FF2B5EF4-FFF2-40B4-BE49-F238E27FC236}">
                    <a16:creationId xmlns:a16="http://schemas.microsoft.com/office/drawing/2014/main" id="{5F056723-8B9A-EC27-5D18-5E9FF6E03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493"/>
                <a:ext cx="139" cy="125"/>
              </a:xfrm>
              <a:custGeom>
                <a:avLst/>
                <a:gdLst>
                  <a:gd name="T0" fmla="*/ 220 w 277"/>
                  <a:gd name="T1" fmla="*/ 86 h 250"/>
                  <a:gd name="T2" fmla="*/ 215 w 277"/>
                  <a:gd name="T3" fmla="*/ 102 h 250"/>
                  <a:gd name="T4" fmla="*/ 224 w 277"/>
                  <a:gd name="T5" fmla="*/ 117 h 250"/>
                  <a:gd name="T6" fmla="*/ 238 w 277"/>
                  <a:gd name="T7" fmla="*/ 120 h 250"/>
                  <a:gd name="T8" fmla="*/ 253 w 277"/>
                  <a:gd name="T9" fmla="*/ 125 h 250"/>
                  <a:gd name="T10" fmla="*/ 277 w 277"/>
                  <a:gd name="T11" fmla="*/ 127 h 250"/>
                  <a:gd name="T12" fmla="*/ 262 w 277"/>
                  <a:gd name="T13" fmla="*/ 148 h 250"/>
                  <a:gd name="T14" fmla="*/ 247 w 277"/>
                  <a:gd name="T15" fmla="*/ 157 h 250"/>
                  <a:gd name="T16" fmla="*/ 241 w 277"/>
                  <a:gd name="T17" fmla="*/ 169 h 250"/>
                  <a:gd name="T18" fmla="*/ 233 w 277"/>
                  <a:gd name="T19" fmla="*/ 165 h 250"/>
                  <a:gd name="T20" fmla="*/ 221 w 277"/>
                  <a:gd name="T21" fmla="*/ 165 h 250"/>
                  <a:gd name="T22" fmla="*/ 207 w 277"/>
                  <a:gd name="T23" fmla="*/ 172 h 250"/>
                  <a:gd name="T24" fmla="*/ 200 w 277"/>
                  <a:gd name="T25" fmla="*/ 187 h 250"/>
                  <a:gd name="T26" fmla="*/ 214 w 277"/>
                  <a:gd name="T27" fmla="*/ 221 h 250"/>
                  <a:gd name="T28" fmla="*/ 215 w 277"/>
                  <a:gd name="T29" fmla="*/ 234 h 250"/>
                  <a:gd name="T30" fmla="*/ 198 w 277"/>
                  <a:gd name="T31" fmla="*/ 250 h 250"/>
                  <a:gd name="T32" fmla="*/ 182 w 277"/>
                  <a:gd name="T33" fmla="*/ 230 h 250"/>
                  <a:gd name="T34" fmla="*/ 163 w 277"/>
                  <a:gd name="T35" fmla="*/ 222 h 250"/>
                  <a:gd name="T36" fmla="*/ 148 w 277"/>
                  <a:gd name="T37" fmla="*/ 219 h 250"/>
                  <a:gd name="T38" fmla="*/ 132 w 277"/>
                  <a:gd name="T39" fmla="*/ 221 h 250"/>
                  <a:gd name="T40" fmla="*/ 122 w 277"/>
                  <a:gd name="T41" fmla="*/ 219 h 250"/>
                  <a:gd name="T42" fmla="*/ 112 w 277"/>
                  <a:gd name="T43" fmla="*/ 215 h 250"/>
                  <a:gd name="T44" fmla="*/ 104 w 277"/>
                  <a:gd name="T45" fmla="*/ 233 h 250"/>
                  <a:gd name="T46" fmla="*/ 89 w 277"/>
                  <a:gd name="T47" fmla="*/ 218 h 250"/>
                  <a:gd name="T48" fmla="*/ 78 w 277"/>
                  <a:gd name="T49" fmla="*/ 218 h 250"/>
                  <a:gd name="T50" fmla="*/ 57 w 277"/>
                  <a:gd name="T51" fmla="*/ 225 h 250"/>
                  <a:gd name="T52" fmla="*/ 39 w 277"/>
                  <a:gd name="T53" fmla="*/ 218 h 250"/>
                  <a:gd name="T54" fmla="*/ 48 w 277"/>
                  <a:gd name="T55" fmla="*/ 209 h 250"/>
                  <a:gd name="T56" fmla="*/ 56 w 277"/>
                  <a:gd name="T57" fmla="*/ 187 h 250"/>
                  <a:gd name="T58" fmla="*/ 44 w 277"/>
                  <a:gd name="T59" fmla="*/ 184 h 250"/>
                  <a:gd name="T60" fmla="*/ 39 w 277"/>
                  <a:gd name="T61" fmla="*/ 171 h 250"/>
                  <a:gd name="T62" fmla="*/ 31 w 277"/>
                  <a:gd name="T63" fmla="*/ 187 h 250"/>
                  <a:gd name="T64" fmla="*/ 13 w 277"/>
                  <a:gd name="T65" fmla="*/ 168 h 250"/>
                  <a:gd name="T66" fmla="*/ 22 w 277"/>
                  <a:gd name="T67" fmla="*/ 157 h 250"/>
                  <a:gd name="T68" fmla="*/ 39 w 277"/>
                  <a:gd name="T69" fmla="*/ 145 h 250"/>
                  <a:gd name="T70" fmla="*/ 34 w 277"/>
                  <a:gd name="T71" fmla="*/ 125 h 250"/>
                  <a:gd name="T72" fmla="*/ 15 w 277"/>
                  <a:gd name="T73" fmla="*/ 124 h 250"/>
                  <a:gd name="T74" fmla="*/ 3 w 277"/>
                  <a:gd name="T75" fmla="*/ 108 h 250"/>
                  <a:gd name="T76" fmla="*/ 9 w 277"/>
                  <a:gd name="T77" fmla="*/ 95 h 250"/>
                  <a:gd name="T78" fmla="*/ 18 w 277"/>
                  <a:gd name="T79" fmla="*/ 87 h 250"/>
                  <a:gd name="T80" fmla="*/ 27 w 277"/>
                  <a:gd name="T81" fmla="*/ 84 h 250"/>
                  <a:gd name="T82" fmla="*/ 25 w 277"/>
                  <a:gd name="T83" fmla="*/ 72 h 250"/>
                  <a:gd name="T84" fmla="*/ 15 w 277"/>
                  <a:gd name="T85" fmla="*/ 54 h 250"/>
                  <a:gd name="T86" fmla="*/ 12 w 277"/>
                  <a:gd name="T87" fmla="*/ 41 h 250"/>
                  <a:gd name="T88" fmla="*/ 0 w 277"/>
                  <a:gd name="T89" fmla="*/ 14 h 250"/>
                  <a:gd name="T90" fmla="*/ 12 w 277"/>
                  <a:gd name="T91" fmla="*/ 14 h 250"/>
                  <a:gd name="T92" fmla="*/ 27 w 277"/>
                  <a:gd name="T93" fmla="*/ 13 h 250"/>
                  <a:gd name="T94" fmla="*/ 44 w 277"/>
                  <a:gd name="T95" fmla="*/ 32 h 250"/>
                  <a:gd name="T96" fmla="*/ 65 w 277"/>
                  <a:gd name="T97" fmla="*/ 25 h 250"/>
                  <a:gd name="T98" fmla="*/ 88 w 277"/>
                  <a:gd name="T99" fmla="*/ 13 h 250"/>
                  <a:gd name="T100" fmla="*/ 101 w 277"/>
                  <a:gd name="T101" fmla="*/ 26 h 250"/>
                  <a:gd name="T102" fmla="*/ 121 w 277"/>
                  <a:gd name="T103" fmla="*/ 5 h 250"/>
                  <a:gd name="T104" fmla="*/ 122 w 277"/>
                  <a:gd name="T105" fmla="*/ 26 h 250"/>
                  <a:gd name="T106" fmla="*/ 139 w 277"/>
                  <a:gd name="T107" fmla="*/ 37 h 250"/>
                  <a:gd name="T108" fmla="*/ 157 w 277"/>
                  <a:gd name="T109" fmla="*/ 35 h 250"/>
                  <a:gd name="T110" fmla="*/ 183 w 277"/>
                  <a:gd name="T111" fmla="*/ 41 h 250"/>
                  <a:gd name="T112" fmla="*/ 192 w 277"/>
                  <a:gd name="T113" fmla="*/ 61 h 250"/>
                  <a:gd name="T114" fmla="*/ 204 w 277"/>
                  <a:gd name="T115" fmla="*/ 72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7" h="250">
                    <a:moveTo>
                      <a:pt x="204" y="72"/>
                    </a:moveTo>
                    <a:lnTo>
                      <a:pt x="207" y="75"/>
                    </a:lnTo>
                    <a:lnTo>
                      <a:pt x="220" y="86"/>
                    </a:lnTo>
                    <a:lnTo>
                      <a:pt x="217" y="92"/>
                    </a:lnTo>
                    <a:lnTo>
                      <a:pt x="221" y="102"/>
                    </a:lnTo>
                    <a:lnTo>
                      <a:pt x="215" y="102"/>
                    </a:lnTo>
                    <a:lnTo>
                      <a:pt x="209" y="108"/>
                    </a:lnTo>
                    <a:lnTo>
                      <a:pt x="212" y="114"/>
                    </a:lnTo>
                    <a:lnTo>
                      <a:pt x="224" y="117"/>
                    </a:lnTo>
                    <a:lnTo>
                      <a:pt x="227" y="120"/>
                    </a:lnTo>
                    <a:lnTo>
                      <a:pt x="235" y="117"/>
                    </a:lnTo>
                    <a:lnTo>
                      <a:pt x="238" y="120"/>
                    </a:lnTo>
                    <a:lnTo>
                      <a:pt x="242" y="117"/>
                    </a:lnTo>
                    <a:lnTo>
                      <a:pt x="247" y="119"/>
                    </a:lnTo>
                    <a:lnTo>
                      <a:pt x="253" y="125"/>
                    </a:lnTo>
                    <a:lnTo>
                      <a:pt x="264" y="122"/>
                    </a:lnTo>
                    <a:lnTo>
                      <a:pt x="274" y="124"/>
                    </a:lnTo>
                    <a:lnTo>
                      <a:pt x="277" y="127"/>
                    </a:lnTo>
                    <a:lnTo>
                      <a:pt x="270" y="139"/>
                    </a:lnTo>
                    <a:lnTo>
                      <a:pt x="268" y="142"/>
                    </a:lnTo>
                    <a:lnTo>
                      <a:pt x="262" y="148"/>
                    </a:lnTo>
                    <a:lnTo>
                      <a:pt x="256" y="149"/>
                    </a:lnTo>
                    <a:lnTo>
                      <a:pt x="250" y="152"/>
                    </a:lnTo>
                    <a:lnTo>
                      <a:pt x="247" y="157"/>
                    </a:lnTo>
                    <a:lnTo>
                      <a:pt x="239" y="160"/>
                    </a:lnTo>
                    <a:lnTo>
                      <a:pt x="236" y="163"/>
                    </a:lnTo>
                    <a:lnTo>
                      <a:pt x="241" y="169"/>
                    </a:lnTo>
                    <a:lnTo>
                      <a:pt x="238" y="174"/>
                    </a:lnTo>
                    <a:lnTo>
                      <a:pt x="233" y="172"/>
                    </a:lnTo>
                    <a:lnTo>
                      <a:pt x="233" y="165"/>
                    </a:lnTo>
                    <a:lnTo>
                      <a:pt x="230" y="160"/>
                    </a:lnTo>
                    <a:lnTo>
                      <a:pt x="223" y="158"/>
                    </a:lnTo>
                    <a:lnTo>
                      <a:pt x="221" y="165"/>
                    </a:lnTo>
                    <a:lnTo>
                      <a:pt x="221" y="175"/>
                    </a:lnTo>
                    <a:lnTo>
                      <a:pt x="217" y="175"/>
                    </a:lnTo>
                    <a:lnTo>
                      <a:pt x="207" y="172"/>
                    </a:lnTo>
                    <a:lnTo>
                      <a:pt x="198" y="175"/>
                    </a:lnTo>
                    <a:lnTo>
                      <a:pt x="195" y="181"/>
                    </a:lnTo>
                    <a:lnTo>
                      <a:pt x="200" y="187"/>
                    </a:lnTo>
                    <a:lnTo>
                      <a:pt x="198" y="206"/>
                    </a:lnTo>
                    <a:lnTo>
                      <a:pt x="200" y="213"/>
                    </a:lnTo>
                    <a:lnTo>
                      <a:pt x="214" y="221"/>
                    </a:lnTo>
                    <a:lnTo>
                      <a:pt x="214" y="222"/>
                    </a:lnTo>
                    <a:lnTo>
                      <a:pt x="212" y="224"/>
                    </a:lnTo>
                    <a:lnTo>
                      <a:pt x="215" y="234"/>
                    </a:lnTo>
                    <a:lnTo>
                      <a:pt x="210" y="242"/>
                    </a:lnTo>
                    <a:lnTo>
                      <a:pt x="214" y="248"/>
                    </a:lnTo>
                    <a:lnTo>
                      <a:pt x="198" y="250"/>
                    </a:lnTo>
                    <a:lnTo>
                      <a:pt x="188" y="247"/>
                    </a:lnTo>
                    <a:lnTo>
                      <a:pt x="192" y="239"/>
                    </a:lnTo>
                    <a:lnTo>
                      <a:pt x="182" y="230"/>
                    </a:lnTo>
                    <a:lnTo>
                      <a:pt x="170" y="227"/>
                    </a:lnTo>
                    <a:lnTo>
                      <a:pt x="166" y="221"/>
                    </a:lnTo>
                    <a:lnTo>
                      <a:pt x="163" y="222"/>
                    </a:lnTo>
                    <a:lnTo>
                      <a:pt x="154" y="218"/>
                    </a:lnTo>
                    <a:lnTo>
                      <a:pt x="151" y="213"/>
                    </a:lnTo>
                    <a:lnTo>
                      <a:pt x="148" y="219"/>
                    </a:lnTo>
                    <a:lnTo>
                      <a:pt x="142" y="222"/>
                    </a:lnTo>
                    <a:lnTo>
                      <a:pt x="138" y="218"/>
                    </a:lnTo>
                    <a:lnTo>
                      <a:pt x="132" y="221"/>
                    </a:lnTo>
                    <a:lnTo>
                      <a:pt x="133" y="225"/>
                    </a:lnTo>
                    <a:lnTo>
                      <a:pt x="130" y="227"/>
                    </a:lnTo>
                    <a:lnTo>
                      <a:pt x="122" y="219"/>
                    </a:lnTo>
                    <a:lnTo>
                      <a:pt x="121" y="215"/>
                    </a:lnTo>
                    <a:lnTo>
                      <a:pt x="115" y="212"/>
                    </a:lnTo>
                    <a:lnTo>
                      <a:pt x="112" y="215"/>
                    </a:lnTo>
                    <a:lnTo>
                      <a:pt x="112" y="221"/>
                    </a:lnTo>
                    <a:lnTo>
                      <a:pt x="107" y="233"/>
                    </a:lnTo>
                    <a:lnTo>
                      <a:pt x="104" y="233"/>
                    </a:lnTo>
                    <a:lnTo>
                      <a:pt x="97" y="239"/>
                    </a:lnTo>
                    <a:lnTo>
                      <a:pt x="91" y="231"/>
                    </a:lnTo>
                    <a:lnTo>
                      <a:pt x="89" y="218"/>
                    </a:lnTo>
                    <a:lnTo>
                      <a:pt x="83" y="216"/>
                    </a:lnTo>
                    <a:lnTo>
                      <a:pt x="83" y="216"/>
                    </a:lnTo>
                    <a:lnTo>
                      <a:pt x="78" y="218"/>
                    </a:lnTo>
                    <a:lnTo>
                      <a:pt x="75" y="224"/>
                    </a:lnTo>
                    <a:lnTo>
                      <a:pt x="65" y="230"/>
                    </a:lnTo>
                    <a:lnTo>
                      <a:pt x="57" y="225"/>
                    </a:lnTo>
                    <a:lnTo>
                      <a:pt x="48" y="228"/>
                    </a:lnTo>
                    <a:lnTo>
                      <a:pt x="42" y="225"/>
                    </a:lnTo>
                    <a:lnTo>
                      <a:pt x="39" y="218"/>
                    </a:lnTo>
                    <a:lnTo>
                      <a:pt x="42" y="218"/>
                    </a:lnTo>
                    <a:lnTo>
                      <a:pt x="41" y="212"/>
                    </a:lnTo>
                    <a:lnTo>
                      <a:pt x="48" y="209"/>
                    </a:lnTo>
                    <a:lnTo>
                      <a:pt x="53" y="204"/>
                    </a:lnTo>
                    <a:lnTo>
                      <a:pt x="56" y="198"/>
                    </a:lnTo>
                    <a:lnTo>
                      <a:pt x="56" y="187"/>
                    </a:lnTo>
                    <a:lnTo>
                      <a:pt x="50" y="178"/>
                    </a:lnTo>
                    <a:lnTo>
                      <a:pt x="45" y="178"/>
                    </a:lnTo>
                    <a:lnTo>
                      <a:pt x="44" y="184"/>
                    </a:lnTo>
                    <a:lnTo>
                      <a:pt x="39" y="180"/>
                    </a:lnTo>
                    <a:lnTo>
                      <a:pt x="42" y="174"/>
                    </a:lnTo>
                    <a:lnTo>
                      <a:pt x="39" y="171"/>
                    </a:lnTo>
                    <a:lnTo>
                      <a:pt x="34" y="174"/>
                    </a:lnTo>
                    <a:lnTo>
                      <a:pt x="34" y="181"/>
                    </a:lnTo>
                    <a:lnTo>
                      <a:pt x="31" y="187"/>
                    </a:lnTo>
                    <a:lnTo>
                      <a:pt x="24" y="183"/>
                    </a:lnTo>
                    <a:lnTo>
                      <a:pt x="21" y="184"/>
                    </a:lnTo>
                    <a:lnTo>
                      <a:pt x="13" y="168"/>
                    </a:lnTo>
                    <a:lnTo>
                      <a:pt x="12" y="158"/>
                    </a:lnTo>
                    <a:lnTo>
                      <a:pt x="16" y="154"/>
                    </a:lnTo>
                    <a:lnTo>
                      <a:pt x="22" y="157"/>
                    </a:lnTo>
                    <a:lnTo>
                      <a:pt x="27" y="155"/>
                    </a:lnTo>
                    <a:lnTo>
                      <a:pt x="36" y="155"/>
                    </a:lnTo>
                    <a:lnTo>
                      <a:pt x="39" y="145"/>
                    </a:lnTo>
                    <a:lnTo>
                      <a:pt x="36" y="136"/>
                    </a:lnTo>
                    <a:lnTo>
                      <a:pt x="37" y="131"/>
                    </a:lnTo>
                    <a:lnTo>
                      <a:pt x="34" y="125"/>
                    </a:lnTo>
                    <a:lnTo>
                      <a:pt x="28" y="127"/>
                    </a:lnTo>
                    <a:lnTo>
                      <a:pt x="19" y="124"/>
                    </a:lnTo>
                    <a:lnTo>
                      <a:pt x="15" y="124"/>
                    </a:lnTo>
                    <a:lnTo>
                      <a:pt x="9" y="117"/>
                    </a:lnTo>
                    <a:lnTo>
                      <a:pt x="1" y="116"/>
                    </a:lnTo>
                    <a:lnTo>
                      <a:pt x="3" y="108"/>
                    </a:lnTo>
                    <a:lnTo>
                      <a:pt x="9" y="102"/>
                    </a:lnTo>
                    <a:lnTo>
                      <a:pt x="12" y="96"/>
                    </a:lnTo>
                    <a:lnTo>
                      <a:pt x="9" y="95"/>
                    </a:lnTo>
                    <a:lnTo>
                      <a:pt x="15" y="93"/>
                    </a:lnTo>
                    <a:lnTo>
                      <a:pt x="16" y="90"/>
                    </a:lnTo>
                    <a:lnTo>
                      <a:pt x="18" y="87"/>
                    </a:lnTo>
                    <a:lnTo>
                      <a:pt x="27" y="87"/>
                    </a:lnTo>
                    <a:lnTo>
                      <a:pt x="31" y="82"/>
                    </a:lnTo>
                    <a:lnTo>
                      <a:pt x="27" y="84"/>
                    </a:lnTo>
                    <a:lnTo>
                      <a:pt x="27" y="78"/>
                    </a:lnTo>
                    <a:lnTo>
                      <a:pt x="28" y="75"/>
                    </a:lnTo>
                    <a:lnTo>
                      <a:pt x="25" y="72"/>
                    </a:lnTo>
                    <a:lnTo>
                      <a:pt x="24" y="63"/>
                    </a:lnTo>
                    <a:lnTo>
                      <a:pt x="19" y="57"/>
                    </a:lnTo>
                    <a:lnTo>
                      <a:pt x="15" y="54"/>
                    </a:lnTo>
                    <a:lnTo>
                      <a:pt x="10" y="48"/>
                    </a:lnTo>
                    <a:lnTo>
                      <a:pt x="9" y="43"/>
                    </a:lnTo>
                    <a:lnTo>
                      <a:pt x="12" y="41"/>
                    </a:lnTo>
                    <a:lnTo>
                      <a:pt x="13" y="35"/>
                    </a:lnTo>
                    <a:lnTo>
                      <a:pt x="7" y="31"/>
                    </a:lnTo>
                    <a:lnTo>
                      <a:pt x="0" y="14"/>
                    </a:lnTo>
                    <a:lnTo>
                      <a:pt x="3" y="10"/>
                    </a:lnTo>
                    <a:lnTo>
                      <a:pt x="10" y="8"/>
                    </a:lnTo>
                    <a:lnTo>
                      <a:pt x="12" y="14"/>
                    </a:lnTo>
                    <a:lnTo>
                      <a:pt x="16" y="14"/>
                    </a:lnTo>
                    <a:lnTo>
                      <a:pt x="18" y="17"/>
                    </a:lnTo>
                    <a:lnTo>
                      <a:pt x="27" y="13"/>
                    </a:lnTo>
                    <a:lnTo>
                      <a:pt x="34" y="23"/>
                    </a:lnTo>
                    <a:lnTo>
                      <a:pt x="42" y="26"/>
                    </a:lnTo>
                    <a:lnTo>
                      <a:pt x="44" y="32"/>
                    </a:lnTo>
                    <a:lnTo>
                      <a:pt x="50" y="35"/>
                    </a:lnTo>
                    <a:lnTo>
                      <a:pt x="51" y="31"/>
                    </a:lnTo>
                    <a:lnTo>
                      <a:pt x="65" y="25"/>
                    </a:lnTo>
                    <a:lnTo>
                      <a:pt x="74" y="26"/>
                    </a:lnTo>
                    <a:lnTo>
                      <a:pt x="77" y="26"/>
                    </a:lnTo>
                    <a:lnTo>
                      <a:pt x="88" y="13"/>
                    </a:lnTo>
                    <a:lnTo>
                      <a:pt x="92" y="16"/>
                    </a:lnTo>
                    <a:lnTo>
                      <a:pt x="92" y="22"/>
                    </a:lnTo>
                    <a:lnTo>
                      <a:pt x="101" y="26"/>
                    </a:lnTo>
                    <a:lnTo>
                      <a:pt x="113" y="3"/>
                    </a:lnTo>
                    <a:lnTo>
                      <a:pt x="119" y="0"/>
                    </a:lnTo>
                    <a:lnTo>
                      <a:pt x="121" y="5"/>
                    </a:lnTo>
                    <a:lnTo>
                      <a:pt x="126" y="7"/>
                    </a:lnTo>
                    <a:lnTo>
                      <a:pt x="129" y="23"/>
                    </a:lnTo>
                    <a:lnTo>
                      <a:pt x="122" y="26"/>
                    </a:lnTo>
                    <a:lnTo>
                      <a:pt x="132" y="32"/>
                    </a:lnTo>
                    <a:lnTo>
                      <a:pt x="132" y="38"/>
                    </a:lnTo>
                    <a:lnTo>
                      <a:pt x="139" y="37"/>
                    </a:lnTo>
                    <a:lnTo>
                      <a:pt x="144" y="41"/>
                    </a:lnTo>
                    <a:lnTo>
                      <a:pt x="154" y="38"/>
                    </a:lnTo>
                    <a:lnTo>
                      <a:pt x="157" y="35"/>
                    </a:lnTo>
                    <a:lnTo>
                      <a:pt x="179" y="28"/>
                    </a:lnTo>
                    <a:lnTo>
                      <a:pt x="179" y="32"/>
                    </a:lnTo>
                    <a:lnTo>
                      <a:pt x="183" y="41"/>
                    </a:lnTo>
                    <a:lnTo>
                      <a:pt x="180" y="46"/>
                    </a:lnTo>
                    <a:lnTo>
                      <a:pt x="180" y="54"/>
                    </a:lnTo>
                    <a:lnTo>
                      <a:pt x="192" y="61"/>
                    </a:lnTo>
                    <a:lnTo>
                      <a:pt x="197" y="66"/>
                    </a:lnTo>
                    <a:lnTo>
                      <a:pt x="206" y="67"/>
                    </a:lnTo>
                    <a:lnTo>
                      <a:pt x="204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7" name="Freeform 3480">
                <a:extLst>
                  <a:ext uri="{FF2B5EF4-FFF2-40B4-BE49-F238E27FC236}">
                    <a16:creationId xmlns:a16="http://schemas.microsoft.com/office/drawing/2014/main" id="{8CA7F099-9003-55F7-005E-A3112AEB6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493"/>
                <a:ext cx="139" cy="125"/>
              </a:xfrm>
              <a:custGeom>
                <a:avLst/>
                <a:gdLst>
                  <a:gd name="T0" fmla="*/ 220 w 277"/>
                  <a:gd name="T1" fmla="*/ 86 h 250"/>
                  <a:gd name="T2" fmla="*/ 215 w 277"/>
                  <a:gd name="T3" fmla="*/ 102 h 250"/>
                  <a:gd name="T4" fmla="*/ 224 w 277"/>
                  <a:gd name="T5" fmla="*/ 117 h 250"/>
                  <a:gd name="T6" fmla="*/ 238 w 277"/>
                  <a:gd name="T7" fmla="*/ 120 h 250"/>
                  <a:gd name="T8" fmla="*/ 253 w 277"/>
                  <a:gd name="T9" fmla="*/ 125 h 250"/>
                  <a:gd name="T10" fmla="*/ 277 w 277"/>
                  <a:gd name="T11" fmla="*/ 127 h 250"/>
                  <a:gd name="T12" fmla="*/ 262 w 277"/>
                  <a:gd name="T13" fmla="*/ 148 h 250"/>
                  <a:gd name="T14" fmla="*/ 247 w 277"/>
                  <a:gd name="T15" fmla="*/ 157 h 250"/>
                  <a:gd name="T16" fmla="*/ 241 w 277"/>
                  <a:gd name="T17" fmla="*/ 169 h 250"/>
                  <a:gd name="T18" fmla="*/ 233 w 277"/>
                  <a:gd name="T19" fmla="*/ 165 h 250"/>
                  <a:gd name="T20" fmla="*/ 221 w 277"/>
                  <a:gd name="T21" fmla="*/ 165 h 250"/>
                  <a:gd name="T22" fmla="*/ 207 w 277"/>
                  <a:gd name="T23" fmla="*/ 172 h 250"/>
                  <a:gd name="T24" fmla="*/ 200 w 277"/>
                  <a:gd name="T25" fmla="*/ 187 h 250"/>
                  <a:gd name="T26" fmla="*/ 214 w 277"/>
                  <a:gd name="T27" fmla="*/ 221 h 250"/>
                  <a:gd name="T28" fmla="*/ 215 w 277"/>
                  <a:gd name="T29" fmla="*/ 234 h 250"/>
                  <a:gd name="T30" fmla="*/ 198 w 277"/>
                  <a:gd name="T31" fmla="*/ 250 h 250"/>
                  <a:gd name="T32" fmla="*/ 182 w 277"/>
                  <a:gd name="T33" fmla="*/ 230 h 250"/>
                  <a:gd name="T34" fmla="*/ 163 w 277"/>
                  <a:gd name="T35" fmla="*/ 222 h 250"/>
                  <a:gd name="T36" fmla="*/ 148 w 277"/>
                  <a:gd name="T37" fmla="*/ 219 h 250"/>
                  <a:gd name="T38" fmla="*/ 132 w 277"/>
                  <a:gd name="T39" fmla="*/ 221 h 250"/>
                  <a:gd name="T40" fmla="*/ 122 w 277"/>
                  <a:gd name="T41" fmla="*/ 219 h 250"/>
                  <a:gd name="T42" fmla="*/ 112 w 277"/>
                  <a:gd name="T43" fmla="*/ 215 h 250"/>
                  <a:gd name="T44" fmla="*/ 104 w 277"/>
                  <a:gd name="T45" fmla="*/ 233 h 250"/>
                  <a:gd name="T46" fmla="*/ 89 w 277"/>
                  <a:gd name="T47" fmla="*/ 218 h 250"/>
                  <a:gd name="T48" fmla="*/ 78 w 277"/>
                  <a:gd name="T49" fmla="*/ 218 h 250"/>
                  <a:gd name="T50" fmla="*/ 57 w 277"/>
                  <a:gd name="T51" fmla="*/ 225 h 250"/>
                  <a:gd name="T52" fmla="*/ 39 w 277"/>
                  <a:gd name="T53" fmla="*/ 218 h 250"/>
                  <a:gd name="T54" fmla="*/ 48 w 277"/>
                  <a:gd name="T55" fmla="*/ 209 h 250"/>
                  <a:gd name="T56" fmla="*/ 56 w 277"/>
                  <a:gd name="T57" fmla="*/ 187 h 250"/>
                  <a:gd name="T58" fmla="*/ 44 w 277"/>
                  <a:gd name="T59" fmla="*/ 184 h 250"/>
                  <a:gd name="T60" fmla="*/ 39 w 277"/>
                  <a:gd name="T61" fmla="*/ 171 h 250"/>
                  <a:gd name="T62" fmla="*/ 31 w 277"/>
                  <a:gd name="T63" fmla="*/ 187 h 250"/>
                  <a:gd name="T64" fmla="*/ 13 w 277"/>
                  <a:gd name="T65" fmla="*/ 168 h 250"/>
                  <a:gd name="T66" fmla="*/ 22 w 277"/>
                  <a:gd name="T67" fmla="*/ 157 h 250"/>
                  <a:gd name="T68" fmla="*/ 39 w 277"/>
                  <a:gd name="T69" fmla="*/ 145 h 250"/>
                  <a:gd name="T70" fmla="*/ 34 w 277"/>
                  <a:gd name="T71" fmla="*/ 125 h 250"/>
                  <a:gd name="T72" fmla="*/ 15 w 277"/>
                  <a:gd name="T73" fmla="*/ 124 h 250"/>
                  <a:gd name="T74" fmla="*/ 3 w 277"/>
                  <a:gd name="T75" fmla="*/ 108 h 250"/>
                  <a:gd name="T76" fmla="*/ 9 w 277"/>
                  <a:gd name="T77" fmla="*/ 95 h 250"/>
                  <a:gd name="T78" fmla="*/ 18 w 277"/>
                  <a:gd name="T79" fmla="*/ 87 h 250"/>
                  <a:gd name="T80" fmla="*/ 27 w 277"/>
                  <a:gd name="T81" fmla="*/ 84 h 250"/>
                  <a:gd name="T82" fmla="*/ 25 w 277"/>
                  <a:gd name="T83" fmla="*/ 72 h 250"/>
                  <a:gd name="T84" fmla="*/ 15 w 277"/>
                  <a:gd name="T85" fmla="*/ 54 h 250"/>
                  <a:gd name="T86" fmla="*/ 12 w 277"/>
                  <a:gd name="T87" fmla="*/ 41 h 250"/>
                  <a:gd name="T88" fmla="*/ 0 w 277"/>
                  <a:gd name="T89" fmla="*/ 14 h 250"/>
                  <a:gd name="T90" fmla="*/ 12 w 277"/>
                  <a:gd name="T91" fmla="*/ 14 h 250"/>
                  <a:gd name="T92" fmla="*/ 27 w 277"/>
                  <a:gd name="T93" fmla="*/ 13 h 250"/>
                  <a:gd name="T94" fmla="*/ 44 w 277"/>
                  <a:gd name="T95" fmla="*/ 32 h 250"/>
                  <a:gd name="T96" fmla="*/ 65 w 277"/>
                  <a:gd name="T97" fmla="*/ 25 h 250"/>
                  <a:gd name="T98" fmla="*/ 88 w 277"/>
                  <a:gd name="T99" fmla="*/ 13 h 250"/>
                  <a:gd name="T100" fmla="*/ 101 w 277"/>
                  <a:gd name="T101" fmla="*/ 26 h 250"/>
                  <a:gd name="T102" fmla="*/ 121 w 277"/>
                  <a:gd name="T103" fmla="*/ 5 h 250"/>
                  <a:gd name="T104" fmla="*/ 122 w 277"/>
                  <a:gd name="T105" fmla="*/ 26 h 250"/>
                  <a:gd name="T106" fmla="*/ 139 w 277"/>
                  <a:gd name="T107" fmla="*/ 37 h 250"/>
                  <a:gd name="T108" fmla="*/ 157 w 277"/>
                  <a:gd name="T109" fmla="*/ 35 h 250"/>
                  <a:gd name="T110" fmla="*/ 183 w 277"/>
                  <a:gd name="T111" fmla="*/ 41 h 250"/>
                  <a:gd name="T112" fmla="*/ 192 w 277"/>
                  <a:gd name="T113" fmla="*/ 61 h 250"/>
                  <a:gd name="T114" fmla="*/ 204 w 277"/>
                  <a:gd name="T115" fmla="*/ 72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7" h="250">
                    <a:moveTo>
                      <a:pt x="204" y="72"/>
                    </a:moveTo>
                    <a:lnTo>
                      <a:pt x="207" y="75"/>
                    </a:lnTo>
                    <a:lnTo>
                      <a:pt x="220" y="86"/>
                    </a:lnTo>
                    <a:lnTo>
                      <a:pt x="217" y="92"/>
                    </a:lnTo>
                    <a:lnTo>
                      <a:pt x="221" y="102"/>
                    </a:lnTo>
                    <a:lnTo>
                      <a:pt x="215" y="102"/>
                    </a:lnTo>
                    <a:lnTo>
                      <a:pt x="209" y="108"/>
                    </a:lnTo>
                    <a:lnTo>
                      <a:pt x="212" y="114"/>
                    </a:lnTo>
                    <a:lnTo>
                      <a:pt x="224" y="117"/>
                    </a:lnTo>
                    <a:lnTo>
                      <a:pt x="227" y="120"/>
                    </a:lnTo>
                    <a:lnTo>
                      <a:pt x="235" y="117"/>
                    </a:lnTo>
                    <a:lnTo>
                      <a:pt x="238" y="120"/>
                    </a:lnTo>
                    <a:lnTo>
                      <a:pt x="242" y="117"/>
                    </a:lnTo>
                    <a:lnTo>
                      <a:pt x="247" y="119"/>
                    </a:lnTo>
                    <a:lnTo>
                      <a:pt x="253" y="125"/>
                    </a:lnTo>
                    <a:lnTo>
                      <a:pt x="264" y="122"/>
                    </a:lnTo>
                    <a:lnTo>
                      <a:pt x="274" y="124"/>
                    </a:lnTo>
                    <a:lnTo>
                      <a:pt x="277" y="127"/>
                    </a:lnTo>
                    <a:lnTo>
                      <a:pt x="270" y="139"/>
                    </a:lnTo>
                    <a:lnTo>
                      <a:pt x="268" y="142"/>
                    </a:lnTo>
                    <a:lnTo>
                      <a:pt x="262" y="148"/>
                    </a:lnTo>
                    <a:lnTo>
                      <a:pt x="256" y="149"/>
                    </a:lnTo>
                    <a:lnTo>
                      <a:pt x="250" y="152"/>
                    </a:lnTo>
                    <a:lnTo>
                      <a:pt x="247" y="157"/>
                    </a:lnTo>
                    <a:lnTo>
                      <a:pt x="239" y="160"/>
                    </a:lnTo>
                    <a:lnTo>
                      <a:pt x="236" y="163"/>
                    </a:lnTo>
                    <a:lnTo>
                      <a:pt x="241" y="169"/>
                    </a:lnTo>
                    <a:lnTo>
                      <a:pt x="238" y="174"/>
                    </a:lnTo>
                    <a:lnTo>
                      <a:pt x="233" y="172"/>
                    </a:lnTo>
                    <a:lnTo>
                      <a:pt x="233" y="165"/>
                    </a:lnTo>
                    <a:lnTo>
                      <a:pt x="230" y="160"/>
                    </a:lnTo>
                    <a:lnTo>
                      <a:pt x="223" y="158"/>
                    </a:lnTo>
                    <a:lnTo>
                      <a:pt x="221" y="165"/>
                    </a:lnTo>
                    <a:lnTo>
                      <a:pt x="221" y="175"/>
                    </a:lnTo>
                    <a:lnTo>
                      <a:pt x="217" y="175"/>
                    </a:lnTo>
                    <a:lnTo>
                      <a:pt x="207" y="172"/>
                    </a:lnTo>
                    <a:lnTo>
                      <a:pt x="198" y="175"/>
                    </a:lnTo>
                    <a:lnTo>
                      <a:pt x="195" y="181"/>
                    </a:lnTo>
                    <a:lnTo>
                      <a:pt x="200" y="187"/>
                    </a:lnTo>
                    <a:lnTo>
                      <a:pt x="198" y="206"/>
                    </a:lnTo>
                    <a:lnTo>
                      <a:pt x="200" y="213"/>
                    </a:lnTo>
                    <a:lnTo>
                      <a:pt x="214" y="221"/>
                    </a:lnTo>
                    <a:lnTo>
                      <a:pt x="214" y="222"/>
                    </a:lnTo>
                    <a:lnTo>
                      <a:pt x="212" y="224"/>
                    </a:lnTo>
                    <a:lnTo>
                      <a:pt x="215" y="234"/>
                    </a:lnTo>
                    <a:lnTo>
                      <a:pt x="210" y="242"/>
                    </a:lnTo>
                    <a:lnTo>
                      <a:pt x="214" y="248"/>
                    </a:lnTo>
                    <a:lnTo>
                      <a:pt x="198" y="250"/>
                    </a:lnTo>
                    <a:lnTo>
                      <a:pt x="188" y="247"/>
                    </a:lnTo>
                    <a:lnTo>
                      <a:pt x="192" y="239"/>
                    </a:lnTo>
                    <a:lnTo>
                      <a:pt x="182" y="230"/>
                    </a:lnTo>
                    <a:lnTo>
                      <a:pt x="170" y="227"/>
                    </a:lnTo>
                    <a:lnTo>
                      <a:pt x="166" y="221"/>
                    </a:lnTo>
                    <a:lnTo>
                      <a:pt x="163" y="222"/>
                    </a:lnTo>
                    <a:lnTo>
                      <a:pt x="154" y="218"/>
                    </a:lnTo>
                    <a:lnTo>
                      <a:pt x="151" y="213"/>
                    </a:lnTo>
                    <a:lnTo>
                      <a:pt x="148" y="219"/>
                    </a:lnTo>
                    <a:lnTo>
                      <a:pt x="142" y="222"/>
                    </a:lnTo>
                    <a:lnTo>
                      <a:pt x="138" y="218"/>
                    </a:lnTo>
                    <a:lnTo>
                      <a:pt x="132" y="221"/>
                    </a:lnTo>
                    <a:lnTo>
                      <a:pt x="133" y="225"/>
                    </a:lnTo>
                    <a:lnTo>
                      <a:pt x="130" y="227"/>
                    </a:lnTo>
                    <a:lnTo>
                      <a:pt x="122" y="219"/>
                    </a:lnTo>
                    <a:lnTo>
                      <a:pt x="121" y="215"/>
                    </a:lnTo>
                    <a:lnTo>
                      <a:pt x="115" y="212"/>
                    </a:lnTo>
                    <a:lnTo>
                      <a:pt x="112" y="215"/>
                    </a:lnTo>
                    <a:lnTo>
                      <a:pt x="112" y="221"/>
                    </a:lnTo>
                    <a:lnTo>
                      <a:pt x="107" y="233"/>
                    </a:lnTo>
                    <a:lnTo>
                      <a:pt x="104" y="233"/>
                    </a:lnTo>
                    <a:lnTo>
                      <a:pt x="97" y="239"/>
                    </a:lnTo>
                    <a:lnTo>
                      <a:pt x="91" y="231"/>
                    </a:lnTo>
                    <a:lnTo>
                      <a:pt x="89" y="218"/>
                    </a:lnTo>
                    <a:lnTo>
                      <a:pt x="83" y="216"/>
                    </a:lnTo>
                    <a:lnTo>
                      <a:pt x="83" y="216"/>
                    </a:lnTo>
                    <a:lnTo>
                      <a:pt x="78" y="218"/>
                    </a:lnTo>
                    <a:lnTo>
                      <a:pt x="75" y="224"/>
                    </a:lnTo>
                    <a:lnTo>
                      <a:pt x="65" y="230"/>
                    </a:lnTo>
                    <a:lnTo>
                      <a:pt x="57" y="225"/>
                    </a:lnTo>
                    <a:lnTo>
                      <a:pt x="48" y="228"/>
                    </a:lnTo>
                    <a:lnTo>
                      <a:pt x="42" y="225"/>
                    </a:lnTo>
                    <a:lnTo>
                      <a:pt x="39" y="218"/>
                    </a:lnTo>
                    <a:lnTo>
                      <a:pt x="42" y="218"/>
                    </a:lnTo>
                    <a:lnTo>
                      <a:pt x="41" y="212"/>
                    </a:lnTo>
                    <a:lnTo>
                      <a:pt x="48" y="209"/>
                    </a:lnTo>
                    <a:lnTo>
                      <a:pt x="53" y="204"/>
                    </a:lnTo>
                    <a:lnTo>
                      <a:pt x="56" y="198"/>
                    </a:lnTo>
                    <a:lnTo>
                      <a:pt x="56" y="187"/>
                    </a:lnTo>
                    <a:lnTo>
                      <a:pt x="50" y="178"/>
                    </a:lnTo>
                    <a:lnTo>
                      <a:pt x="45" y="178"/>
                    </a:lnTo>
                    <a:lnTo>
                      <a:pt x="44" y="184"/>
                    </a:lnTo>
                    <a:lnTo>
                      <a:pt x="39" y="180"/>
                    </a:lnTo>
                    <a:lnTo>
                      <a:pt x="42" y="174"/>
                    </a:lnTo>
                    <a:lnTo>
                      <a:pt x="39" y="171"/>
                    </a:lnTo>
                    <a:lnTo>
                      <a:pt x="34" y="174"/>
                    </a:lnTo>
                    <a:lnTo>
                      <a:pt x="34" y="181"/>
                    </a:lnTo>
                    <a:lnTo>
                      <a:pt x="31" y="187"/>
                    </a:lnTo>
                    <a:lnTo>
                      <a:pt x="24" y="183"/>
                    </a:lnTo>
                    <a:lnTo>
                      <a:pt x="21" y="184"/>
                    </a:lnTo>
                    <a:lnTo>
                      <a:pt x="13" y="168"/>
                    </a:lnTo>
                    <a:lnTo>
                      <a:pt x="12" y="158"/>
                    </a:lnTo>
                    <a:lnTo>
                      <a:pt x="16" y="154"/>
                    </a:lnTo>
                    <a:lnTo>
                      <a:pt x="22" y="157"/>
                    </a:lnTo>
                    <a:lnTo>
                      <a:pt x="27" y="155"/>
                    </a:lnTo>
                    <a:lnTo>
                      <a:pt x="36" y="155"/>
                    </a:lnTo>
                    <a:lnTo>
                      <a:pt x="39" y="145"/>
                    </a:lnTo>
                    <a:lnTo>
                      <a:pt x="36" y="136"/>
                    </a:lnTo>
                    <a:lnTo>
                      <a:pt x="37" y="131"/>
                    </a:lnTo>
                    <a:lnTo>
                      <a:pt x="34" y="125"/>
                    </a:lnTo>
                    <a:lnTo>
                      <a:pt x="28" y="127"/>
                    </a:lnTo>
                    <a:lnTo>
                      <a:pt x="19" y="124"/>
                    </a:lnTo>
                    <a:lnTo>
                      <a:pt x="15" y="124"/>
                    </a:lnTo>
                    <a:lnTo>
                      <a:pt x="9" y="117"/>
                    </a:lnTo>
                    <a:lnTo>
                      <a:pt x="1" y="116"/>
                    </a:lnTo>
                    <a:lnTo>
                      <a:pt x="3" y="108"/>
                    </a:lnTo>
                    <a:lnTo>
                      <a:pt x="9" y="102"/>
                    </a:lnTo>
                    <a:lnTo>
                      <a:pt x="12" y="96"/>
                    </a:lnTo>
                    <a:lnTo>
                      <a:pt x="9" y="95"/>
                    </a:lnTo>
                    <a:lnTo>
                      <a:pt x="15" y="93"/>
                    </a:lnTo>
                    <a:lnTo>
                      <a:pt x="16" y="90"/>
                    </a:lnTo>
                    <a:lnTo>
                      <a:pt x="18" y="87"/>
                    </a:lnTo>
                    <a:lnTo>
                      <a:pt x="27" y="87"/>
                    </a:lnTo>
                    <a:lnTo>
                      <a:pt x="31" y="82"/>
                    </a:lnTo>
                    <a:lnTo>
                      <a:pt x="27" y="84"/>
                    </a:lnTo>
                    <a:lnTo>
                      <a:pt x="27" y="78"/>
                    </a:lnTo>
                    <a:lnTo>
                      <a:pt x="28" y="75"/>
                    </a:lnTo>
                    <a:lnTo>
                      <a:pt x="25" y="72"/>
                    </a:lnTo>
                    <a:lnTo>
                      <a:pt x="24" y="63"/>
                    </a:lnTo>
                    <a:lnTo>
                      <a:pt x="19" y="57"/>
                    </a:lnTo>
                    <a:lnTo>
                      <a:pt x="15" y="54"/>
                    </a:lnTo>
                    <a:lnTo>
                      <a:pt x="10" y="48"/>
                    </a:lnTo>
                    <a:lnTo>
                      <a:pt x="9" y="43"/>
                    </a:lnTo>
                    <a:lnTo>
                      <a:pt x="12" y="41"/>
                    </a:lnTo>
                    <a:lnTo>
                      <a:pt x="13" y="35"/>
                    </a:lnTo>
                    <a:lnTo>
                      <a:pt x="7" y="31"/>
                    </a:lnTo>
                    <a:lnTo>
                      <a:pt x="0" y="14"/>
                    </a:lnTo>
                    <a:lnTo>
                      <a:pt x="3" y="10"/>
                    </a:lnTo>
                    <a:lnTo>
                      <a:pt x="10" y="8"/>
                    </a:lnTo>
                    <a:lnTo>
                      <a:pt x="12" y="14"/>
                    </a:lnTo>
                    <a:lnTo>
                      <a:pt x="16" y="14"/>
                    </a:lnTo>
                    <a:lnTo>
                      <a:pt x="18" y="17"/>
                    </a:lnTo>
                    <a:lnTo>
                      <a:pt x="27" y="13"/>
                    </a:lnTo>
                    <a:lnTo>
                      <a:pt x="34" y="23"/>
                    </a:lnTo>
                    <a:lnTo>
                      <a:pt x="42" y="26"/>
                    </a:lnTo>
                    <a:lnTo>
                      <a:pt x="44" y="32"/>
                    </a:lnTo>
                    <a:lnTo>
                      <a:pt x="50" y="35"/>
                    </a:lnTo>
                    <a:lnTo>
                      <a:pt x="51" y="31"/>
                    </a:lnTo>
                    <a:lnTo>
                      <a:pt x="65" y="25"/>
                    </a:lnTo>
                    <a:lnTo>
                      <a:pt x="74" y="26"/>
                    </a:lnTo>
                    <a:lnTo>
                      <a:pt x="77" y="26"/>
                    </a:lnTo>
                    <a:lnTo>
                      <a:pt x="88" y="13"/>
                    </a:lnTo>
                    <a:lnTo>
                      <a:pt x="92" y="16"/>
                    </a:lnTo>
                    <a:lnTo>
                      <a:pt x="92" y="22"/>
                    </a:lnTo>
                    <a:lnTo>
                      <a:pt x="101" y="26"/>
                    </a:lnTo>
                    <a:lnTo>
                      <a:pt x="113" y="3"/>
                    </a:lnTo>
                    <a:lnTo>
                      <a:pt x="119" y="0"/>
                    </a:lnTo>
                    <a:lnTo>
                      <a:pt x="121" y="5"/>
                    </a:lnTo>
                    <a:lnTo>
                      <a:pt x="126" y="7"/>
                    </a:lnTo>
                    <a:lnTo>
                      <a:pt x="129" y="23"/>
                    </a:lnTo>
                    <a:lnTo>
                      <a:pt x="122" y="26"/>
                    </a:lnTo>
                    <a:lnTo>
                      <a:pt x="132" y="32"/>
                    </a:lnTo>
                    <a:lnTo>
                      <a:pt x="132" y="38"/>
                    </a:lnTo>
                    <a:lnTo>
                      <a:pt x="139" y="37"/>
                    </a:lnTo>
                    <a:lnTo>
                      <a:pt x="144" y="41"/>
                    </a:lnTo>
                    <a:lnTo>
                      <a:pt x="154" y="38"/>
                    </a:lnTo>
                    <a:lnTo>
                      <a:pt x="157" y="35"/>
                    </a:lnTo>
                    <a:lnTo>
                      <a:pt x="179" y="28"/>
                    </a:lnTo>
                    <a:lnTo>
                      <a:pt x="179" y="32"/>
                    </a:lnTo>
                    <a:lnTo>
                      <a:pt x="183" y="41"/>
                    </a:lnTo>
                    <a:lnTo>
                      <a:pt x="180" y="46"/>
                    </a:lnTo>
                    <a:lnTo>
                      <a:pt x="180" y="54"/>
                    </a:lnTo>
                    <a:lnTo>
                      <a:pt x="192" y="61"/>
                    </a:lnTo>
                    <a:lnTo>
                      <a:pt x="197" y="66"/>
                    </a:lnTo>
                    <a:lnTo>
                      <a:pt x="206" y="67"/>
                    </a:lnTo>
                    <a:lnTo>
                      <a:pt x="204" y="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8" name="Freeform 3481">
                <a:extLst>
                  <a:ext uri="{FF2B5EF4-FFF2-40B4-BE49-F238E27FC236}">
                    <a16:creationId xmlns:a16="http://schemas.microsoft.com/office/drawing/2014/main" id="{BFC281A2-1BC4-C499-8259-69FCE6A12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477"/>
                <a:ext cx="116" cy="97"/>
              </a:xfrm>
              <a:custGeom>
                <a:avLst/>
                <a:gdLst>
                  <a:gd name="T0" fmla="*/ 152 w 231"/>
                  <a:gd name="T1" fmla="*/ 12 h 193"/>
                  <a:gd name="T2" fmla="*/ 141 w 231"/>
                  <a:gd name="T3" fmla="*/ 30 h 193"/>
                  <a:gd name="T4" fmla="*/ 117 w 231"/>
                  <a:gd name="T5" fmla="*/ 39 h 193"/>
                  <a:gd name="T6" fmla="*/ 109 w 231"/>
                  <a:gd name="T7" fmla="*/ 48 h 193"/>
                  <a:gd name="T8" fmla="*/ 88 w 231"/>
                  <a:gd name="T9" fmla="*/ 45 h 193"/>
                  <a:gd name="T10" fmla="*/ 83 w 231"/>
                  <a:gd name="T11" fmla="*/ 41 h 193"/>
                  <a:gd name="T12" fmla="*/ 70 w 231"/>
                  <a:gd name="T13" fmla="*/ 31 h 193"/>
                  <a:gd name="T14" fmla="*/ 77 w 231"/>
                  <a:gd name="T15" fmla="*/ 57 h 193"/>
                  <a:gd name="T16" fmla="*/ 76 w 231"/>
                  <a:gd name="T17" fmla="*/ 80 h 193"/>
                  <a:gd name="T18" fmla="*/ 73 w 231"/>
                  <a:gd name="T19" fmla="*/ 92 h 193"/>
                  <a:gd name="T20" fmla="*/ 58 w 231"/>
                  <a:gd name="T21" fmla="*/ 98 h 193"/>
                  <a:gd name="T22" fmla="*/ 41 w 231"/>
                  <a:gd name="T23" fmla="*/ 95 h 193"/>
                  <a:gd name="T24" fmla="*/ 35 w 231"/>
                  <a:gd name="T25" fmla="*/ 115 h 193"/>
                  <a:gd name="T26" fmla="*/ 21 w 231"/>
                  <a:gd name="T27" fmla="*/ 123 h 193"/>
                  <a:gd name="T28" fmla="*/ 12 w 231"/>
                  <a:gd name="T29" fmla="*/ 145 h 193"/>
                  <a:gd name="T30" fmla="*/ 9 w 231"/>
                  <a:gd name="T31" fmla="*/ 164 h 193"/>
                  <a:gd name="T32" fmla="*/ 0 w 231"/>
                  <a:gd name="T33" fmla="*/ 176 h 193"/>
                  <a:gd name="T34" fmla="*/ 29 w 231"/>
                  <a:gd name="T35" fmla="*/ 186 h 193"/>
                  <a:gd name="T36" fmla="*/ 39 w 231"/>
                  <a:gd name="T37" fmla="*/ 177 h 193"/>
                  <a:gd name="T38" fmla="*/ 38 w 231"/>
                  <a:gd name="T39" fmla="*/ 191 h 193"/>
                  <a:gd name="T40" fmla="*/ 53 w 231"/>
                  <a:gd name="T41" fmla="*/ 191 h 193"/>
                  <a:gd name="T42" fmla="*/ 70 w 231"/>
                  <a:gd name="T43" fmla="*/ 185 h 193"/>
                  <a:gd name="T44" fmla="*/ 86 w 231"/>
                  <a:gd name="T45" fmla="*/ 179 h 193"/>
                  <a:gd name="T46" fmla="*/ 100 w 231"/>
                  <a:gd name="T47" fmla="*/ 182 h 193"/>
                  <a:gd name="T48" fmla="*/ 129 w 231"/>
                  <a:gd name="T49" fmla="*/ 185 h 193"/>
                  <a:gd name="T50" fmla="*/ 129 w 231"/>
                  <a:gd name="T51" fmla="*/ 170 h 193"/>
                  <a:gd name="T52" fmla="*/ 138 w 231"/>
                  <a:gd name="T53" fmla="*/ 156 h 193"/>
                  <a:gd name="T54" fmla="*/ 155 w 231"/>
                  <a:gd name="T55" fmla="*/ 159 h 193"/>
                  <a:gd name="T56" fmla="*/ 144 w 231"/>
                  <a:gd name="T57" fmla="*/ 147 h 193"/>
                  <a:gd name="T58" fmla="*/ 155 w 231"/>
                  <a:gd name="T59" fmla="*/ 127 h 193"/>
                  <a:gd name="T60" fmla="*/ 159 w 231"/>
                  <a:gd name="T61" fmla="*/ 121 h 193"/>
                  <a:gd name="T62" fmla="*/ 174 w 231"/>
                  <a:gd name="T63" fmla="*/ 113 h 193"/>
                  <a:gd name="T64" fmla="*/ 171 w 231"/>
                  <a:gd name="T65" fmla="*/ 106 h 193"/>
                  <a:gd name="T66" fmla="*/ 162 w 231"/>
                  <a:gd name="T67" fmla="*/ 88 h 193"/>
                  <a:gd name="T68" fmla="*/ 152 w 231"/>
                  <a:gd name="T69" fmla="*/ 74 h 193"/>
                  <a:gd name="T70" fmla="*/ 150 w 231"/>
                  <a:gd name="T71" fmla="*/ 62 h 193"/>
                  <a:gd name="T72" fmla="*/ 153 w 231"/>
                  <a:gd name="T73" fmla="*/ 39 h 193"/>
                  <a:gd name="T74" fmla="*/ 161 w 231"/>
                  <a:gd name="T75" fmla="*/ 48 h 193"/>
                  <a:gd name="T76" fmla="*/ 185 w 231"/>
                  <a:gd name="T77" fmla="*/ 57 h 193"/>
                  <a:gd name="T78" fmla="*/ 194 w 231"/>
                  <a:gd name="T79" fmla="*/ 62 h 193"/>
                  <a:gd name="T80" fmla="*/ 220 w 231"/>
                  <a:gd name="T81" fmla="*/ 57 h 193"/>
                  <a:gd name="T82" fmla="*/ 221 w 231"/>
                  <a:gd name="T83" fmla="*/ 36 h 193"/>
                  <a:gd name="T84" fmla="*/ 205 w 231"/>
                  <a:gd name="T85" fmla="*/ 24 h 193"/>
                  <a:gd name="T86" fmla="*/ 187 w 231"/>
                  <a:gd name="T87" fmla="*/ 0 h 193"/>
                  <a:gd name="T88" fmla="*/ 174 w 231"/>
                  <a:gd name="T89" fmla="*/ 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193">
                    <a:moveTo>
                      <a:pt x="161" y="9"/>
                    </a:moveTo>
                    <a:lnTo>
                      <a:pt x="156" y="15"/>
                    </a:lnTo>
                    <a:lnTo>
                      <a:pt x="152" y="12"/>
                    </a:lnTo>
                    <a:lnTo>
                      <a:pt x="149" y="15"/>
                    </a:lnTo>
                    <a:lnTo>
                      <a:pt x="146" y="22"/>
                    </a:lnTo>
                    <a:lnTo>
                      <a:pt x="141" y="30"/>
                    </a:lnTo>
                    <a:lnTo>
                      <a:pt x="136" y="33"/>
                    </a:lnTo>
                    <a:lnTo>
                      <a:pt x="123" y="33"/>
                    </a:lnTo>
                    <a:lnTo>
                      <a:pt x="117" y="39"/>
                    </a:lnTo>
                    <a:lnTo>
                      <a:pt x="114" y="39"/>
                    </a:lnTo>
                    <a:lnTo>
                      <a:pt x="115" y="47"/>
                    </a:lnTo>
                    <a:lnTo>
                      <a:pt x="109" y="48"/>
                    </a:lnTo>
                    <a:lnTo>
                      <a:pt x="105" y="44"/>
                    </a:lnTo>
                    <a:lnTo>
                      <a:pt x="100" y="44"/>
                    </a:lnTo>
                    <a:lnTo>
                      <a:pt x="88" y="45"/>
                    </a:lnTo>
                    <a:lnTo>
                      <a:pt x="85" y="50"/>
                    </a:lnTo>
                    <a:lnTo>
                      <a:pt x="82" y="50"/>
                    </a:lnTo>
                    <a:lnTo>
                      <a:pt x="83" y="41"/>
                    </a:lnTo>
                    <a:lnTo>
                      <a:pt x="76" y="39"/>
                    </a:lnTo>
                    <a:lnTo>
                      <a:pt x="71" y="36"/>
                    </a:lnTo>
                    <a:lnTo>
                      <a:pt x="70" y="31"/>
                    </a:lnTo>
                    <a:lnTo>
                      <a:pt x="71" y="36"/>
                    </a:lnTo>
                    <a:lnTo>
                      <a:pt x="80" y="54"/>
                    </a:lnTo>
                    <a:lnTo>
                      <a:pt x="77" y="57"/>
                    </a:lnTo>
                    <a:lnTo>
                      <a:pt x="73" y="66"/>
                    </a:lnTo>
                    <a:lnTo>
                      <a:pt x="77" y="72"/>
                    </a:lnTo>
                    <a:lnTo>
                      <a:pt x="76" y="80"/>
                    </a:lnTo>
                    <a:lnTo>
                      <a:pt x="73" y="83"/>
                    </a:lnTo>
                    <a:lnTo>
                      <a:pt x="71" y="89"/>
                    </a:lnTo>
                    <a:lnTo>
                      <a:pt x="73" y="92"/>
                    </a:lnTo>
                    <a:lnTo>
                      <a:pt x="71" y="100"/>
                    </a:lnTo>
                    <a:lnTo>
                      <a:pt x="62" y="100"/>
                    </a:lnTo>
                    <a:lnTo>
                      <a:pt x="58" y="98"/>
                    </a:lnTo>
                    <a:lnTo>
                      <a:pt x="53" y="91"/>
                    </a:lnTo>
                    <a:lnTo>
                      <a:pt x="45" y="92"/>
                    </a:lnTo>
                    <a:lnTo>
                      <a:pt x="41" y="95"/>
                    </a:lnTo>
                    <a:lnTo>
                      <a:pt x="41" y="100"/>
                    </a:lnTo>
                    <a:lnTo>
                      <a:pt x="33" y="101"/>
                    </a:lnTo>
                    <a:lnTo>
                      <a:pt x="35" y="115"/>
                    </a:lnTo>
                    <a:lnTo>
                      <a:pt x="29" y="113"/>
                    </a:lnTo>
                    <a:lnTo>
                      <a:pt x="26" y="118"/>
                    </a:lnTo>
                    <a:lnTo>
                      <a:pt x="21" y="123"/>
                    </a:lnTo>
                    <a:lnTo>
                      <a:pt x="20" y="132"/>
                    </a:lnTo>
                    <a:lnTo>
                      <a:pt x="20" y="139"/>
                    </a:lnTo>
                    <a:lnTo>
                      <a:pt x="12" y="145"/>
                    </a:lnTo>
                    <a:lnTo>
                      <a:pt x="12" y="150"/>
                    </a:lnTo>
                    <a:lnTo>
                      <a:pt x="6" y="151"/>
                    </a:lnTo>
                    <a:lnTo>
                      <a:pt x="9" y="164"/>
                    </a:lnTo>
                    <a:lnTo>
                      <a:pt x="3" y="168"/>
                    </a:lnTo>
                    <a:lnTo>
                      <a:pt x="0" y="173"/>
                    </a:lnTo>
                    <a:lnTo>
                      <a:pt x="0" y="176"/>
                    </a:lnTo>
                    <a:lnTo>
                      <a:pt x="6" y="179"/>
                    </a:lnTo>
                    <a:lnTo>
                      <a:pt x="17" y="189"/>
                    </a:lnTo>
                    <a:lnTo>
                      <a:pt x="29" y="186"/>
                    </a:lnTo>
                    <a:lnTo>
                      <a:pt x="29" y="180"/>
                    </a:lnTo>
                    <a:lnTo>
                      <a:pt x="35" y="177"/>
                    </a:lnTo>
                    <a:lnTo>
                      <a:pt x="39" y="177"/>
                    </a:lnTo>
                    <a:lnTo>
                      <a:pt x="41" y="183"/>
                    </a:lnTo>
                    <a:lnTo>
                      <a:pt x="38" y="186"/>
                    </a:lnTo>
                    <a:lnTo>
                      <a:pt x="38" y="191"/>
                    </a:lnTo>
                    <a:lnTo>
                      <a:pt x="42" y="193"/>
                    </a:lnTo>
                    <a:lnTo>
                      <a:pt x="45" y="188"/>
                    </a:lnTo>
                    <a:lnTo>
                      <a:pt x="53" y="191"/>
                    </a:lnTo>
                    <a:lnTo>
                      <a:pt x="58" y="186"/>
                    </a:lnTo>
                    <a:lnTo>
                      <a:pt x="61" y="186"/>
                    </a:lnTo>
                    <a:lnTo>
                      <a:pt x="70" y="185"/>
                    </a:lnTo>
                    <a:lnTo>
                      <a:pt x="77" y="189"/>
                    </a:lnTo>
                    <a:lnTo>
                      <a:pt x="86" y="182"/>
                    </a:lnTo>
                    <a:lnTo>
                      <a:pt x="86" y="179"/>
                    </a:lnTo>
                    <a:lnTo>
                      <a:pt x="89" y="176"/>
                    </a:lnTo>
                    <a:lnTo>
                      <a:pt x="97" y="182"/>
                    </a:lnTo>
                    <a:lnTo>
                      <a:pt x="100" y="182"/>
                    </a:lnTo>
                    <a:lnTo>
                      <a:pt x="111" y="179"/>
                    </a:lnTo>
                    <a:lnTo>
                      <a:pt x="121" y="188"/>
                    </a:lnTo>
                    <a:lnTo>
                      <a:pt x="129" y="185"/>
                    </a:lnTo>
                    <a:lnTo>
                      <a:pt x="138" y="182"/>
                    </a:lnTo>
                    <a:lnTo>
                      <a:pt x="138" y="177"/>
                    </a:lnTo>
                    <a:lnTo>
                      <a:pt x="129" y="170"/>
                    </a:lnTo>
                    <a:lnTo>
                      <a:pt x="133" y="161"/>
                    </a:lnTo>
                    <a:lnTo>
                      <a:pt x="133" y="159"/>
                    </a:lnTo>
                    <a:lnTo>
                      <a:pt x="138" y="156"/>
                    </a:lnTo>
                    <a:lnTo>
                      <a:pt x="144" y="165"/>
                    </a:lnTo>
                    <a:lnTo>
                      <a:pt x="152" y="167"/>
                    </a:lnTo>
                    <a:lnTo>
                      <a:pt x="155" y="159"/>
                    </a:lnTo>
                    <a:lnTo>
                      <a:pt x="158" y="155"/>
                    </a:lnTo>
                    <a:lnTo>
                      <a:pt x="152" y="148"/>
                    </a:lnTo>
                    <a:lnTo>
                      <a:pt x="144" y="147"/>
                    </a:lnTo>
                    <a:lnTo>
                      <a:pt x="146" y="139"/>
                    </a:lnTo>
                    <a:lnTo>
                      <a:pt x="152" y="133"/>
                    </a:lnTo>
                    <a:lnTo>
                      <a:pt x="155" y="127"/>
                    </a:lnTo>
                    <a:lnTo>
                      <a:pt x="152" y="126"/>
                    </a:lnTo>
                    <a:lnTo>
                      <a:pt x="158" y="124"/>
                    </a:lnTo>
                    <a:lnTo>
                      <a:pt x="159" y="121"/>
                    </a:lnTo>
                    <a:lnTo>
                      <a:pt x="161" y="118"/>
                    </a:lnTo>
                    <a:lnTo>
                      <a:pt x="170" y="118"/>
                    </a:lnTo>
                    <a:lnTo>
                      <a:pt x="174" y="113"/>
                    </a:lnTo>
                    <a:lnTo>
                      <a:pt x="170" y="115"/>
                    </a:lnTo>
                    <a:lnTo>
                      <a:pt x="170" y="109"/>
                    </a:lnTo>
                    <a:lnTo>
                      <a:pt x="171" y="106"/>
                    </a:lnTo>
                    <a:lnTo>
                      <a:pt x="168" y="103"/>
                    </a:lnTo>
                    <a:lnTo>
                      <a:pt x="167" y="94"/>
                    </a:lnTo>
                    <a:lnTo>
                      <a:pt x="162" y="88"/>
                    </a:lnTo>
                    <a:lnTo>
                      <a:pt x="158" y="85"/>
                    </a:lnTo>
                    <a:lnTo>
                      <a:pt x="153" y="79"/>
                    </a:lnTo>
                    <a:lnTo>
                      <a:pt x="152" y="74"/>
                    </a:lnTo>
                    <a:lnTo>
                      <a:pt x="155" y="72"/>
                    </a:lnTo>
                    <a:lnTo>
                      <a:pt x="156" y="66"/>
                    </a:lnTo>
                    <a:lnTo>
                      <a:pt x="150" y="62"/>
                    </a:lnTo>
                    <a:lnTo>
                      <a:pt x="143" y="45"/>
                    </a:lnTo>
                    <a:lnTo>
                      <a:pt x="146" y="41"/>
                    </a:lnTo>
                    <a:lnTo>
                      <a:pt x="153" y="39"/>
                    </a:lnTo>
                    <a:lnTo>
                      <a:pt x="155" y="45"/>
                    </a:lnTo>
                    <a:lnTo>
                      <a:pt x="159" y="45"/>
                    </a:lnTo>
                    <a:lnTo>
                      <a:pt x="161" y="48"/>
                    </a:lnTo>
                    <a:lnTo>
                      <a:pt x="170" y="44"/>
                    </a:lnTo>
                    <a:lnTo>
                      <a:pt x="177" y="54"/>
                    </a:lnTo>
                    <a:lnTo>
                      <a:pt x="185" y="57"/>
                    </a:lnTo>
                    <a:lnTo>
                      <a:pt x="187" y="63"/>
                    </a:lnTo>
                    <a:lnTo>
                      <a:pt x="193" y="66"/>
                    </a:lnTo>
                    <a:lnTo>
                      <a:pt x="194" y="62"/>
                    </a:lnTo>
                    <a:lnTo>
                      <a:pt x="208" y="56"/>
                    </a:lnTo>
                    <a:lnTo>
                      <a:pt x="217" y="57"/>
                    </a:lnTo>
                    <a:lnTo>
                      <a:pt x="220" y="57"/>
                    </a:lnTo>
                    <a:lnTo>
                      <a:pt x="231" y="44"/>
                    </a:lnTo>
                    <a:lnTo>
                      <a:pt x="231" y="44"/>
                    </a:lnTo>
                    <a:lnTo>
                      <a:pt x="221" y="36"/>
                    </a:lnTo>
                    <a:lnTo>
                      <a:pt x="211" y="33"/>
                    </a:lnTo>
                    <a:lnTo>
                      <a:pt x="209" y="31"/>
                    </a:lnTo>
                    <a:lnTo>
                      <a:pt x="205" y="24"/>
                    </a:lnTo>
                    <a:lnTo>
                      <a:pt x="203" y="9"/>
                    </a:lnTo>
                    <a:lnTo>
                      <a:pt x="197" y="3"/>
                    </a:lnTo>
                    <a:lnTo>
                      <a:pt x="187" y="0"/>
                    </a:lnTo>
                    <a:lnTo>
                      <a:pt x="184" y="4"/>
                    </a:lnTo>
                    <a:lnTo>
                      <a:pt x="179" y="0"/>
                    </a:lnTo>
                    <a:lnTo>
                      <a:pt x="174" y="3"/>
                    </a:lnTo>
                    <a:lnTo>
                      <a:pt x="16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9" name="Freeform 3482">
                <a:extLst>
                  <a:ext uri="{FF2B5EF4-FFF2-40B4-BE49-F238E27FC236}">
                    <a16:creationId xmlns:a16="http://schemas.microsoft.com/office/drawing/2014/main" id="{CBCB0F9A-3DE8-97BB-3410-9E821BB3E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477"/>
                <a:ext cx="116" cy="97"/>
              </a:xfrm>
              <a:custGeom>
                <a:avLst/>
                <a:gdLst>
                  <a:gd name="T0" fmla="*/ 179 w 231"/>
                  <a:gd name="T1" fmla="*/ 0 h 193"/>
                  <a:gd name="T2" fmla="*/ 197 w 231"/>
                  <a:gd name="T3" fmla="*/ 3 h 193"/>
                  <a:gd name="T4" fmla="*/ 209 w 231"/>
                  <a:gd name="T5" fmla="*/ 31 h 193"/>
                  <a:gd name="T6" fmla="*/ 231 w 231"/>
                  <a:gd name="T7" fmla="*/ 44 h 193"/>
                  <a:gd name="T8" fmla="*/ 217 w 231"/>
                  <a:gd name="T9" fmla="*/ 57 h 193"/>
                  <a:gd name="T10" fmla="*/ 193 w 231"/>
                  <a:gd name="T11" fmla="*/ 66 h 193"/>
                  <a:gd name="T12" fmla="*/ 177 w 231"/>
                  <a:gd name="T13" fmla="*/ 54 h 193"/>
                  <a:gd name="T14" fmla="*/ 159 w 231"/>
                  <a:gd name="T15" fmla="*/ 45 h 193"/>
                  <a:gd name="T16" fmla="*/ 146 w 231"/>
                  <a:gd name="T17" fmla="*/ 41 h 193"/>
                  <a:gd name="T18" fmla="*/ 156 w 231"/>
                  <a:gd name="T19" fmla="*/ 66 h 193"/>
                  <a:gd name="T20" fmla="*/ 153 w 231"/>
                  <a:gd name="T21" fmla="*/ 79 h 193"/>
                  <a:gd name="T22" fmla="*/ 167 w 231"/>
                  <a:gd name="T23" fmla="*/ 94 h 193"/>
                  <a:gd name="T24" fmla="*/ 170 w 231"/>
                  <a:gd name="T25" fmla="*/ 109 h 193"/>
                  <a:gd name="T26" fmla="*/ 170 w 231"/>
                  <a:gd name="T27" fmla="*/ 118 h 193"/>
                  <a:gd name="T28" fmla="*/ 158 w 231"/>
                  <a:gd name="T29" fmla="*/ 124 h 193"/>
                  <a:gd name="T30" fmla="*/ 152 w 231"/>
                  <a:gd name="T31" fmla="*/ 133 h 193"/>
                  <a:gd name="T32" fmla="*/ 152 w 231"/>
                  <a:gd name="T33" fmla="*/ 148 h 193"/>
                  <a:gd name="T34" fmla="*/ 152 w 231"/>
                  <a:gd name="T35" fmla="*/ 167 h 193"/>
                  <a:gd name="T36" fmla="*/ 133 w 231"/>
                  <a:gd name="T37" fmla="*/ 159 h 193"/>
                  <a:gd name="T38" fmla="*/ 138 w 231"/>
                  <a:gd name="T39" fmla="*/ 177 h 193"/>
                  <a:gd name="T40" fmla="*/ 121 w 231"/>
                  <a:gd name="T41" fmla="*/ 188 h 193"/>
                  <a:gd name="T42" fmla="*/ 97 w 231"/>
                  <a:gd name="T43" fmla="*/ 182 h 193"/>
                  <a:gd name="T44" fmla="*/ 86 w 231"/>
                  <a:gd name="T45" fmla="*/ 182 h 193"/>
                  <a:gd name="T46" fmla="*/ 61 w 231"/>
                  <a:gd name="T47" fmla="*/ 186 h 193"/>
                  <a:gd name="T48" fmla="*/ 45 w 231"/>
                  <a:gd name="T49" fmla="*/ 188 h 193"/>
                  <a:gd name="T50" fmla="*/ 38 w 231"/>
                  <a:gd name="T51" fmla="*/ 186 h 193"/>
                  <a:gd name="T52" fmla="*/ 35 w 231"/>
                  <a:gd name="T53" fmla="*/ 177 h 193"/>
                  <a:gd name="T54" fmla="*/ 17 w 231"/>
                  <a:gd name="T55" fmla="*/ 189 h 193"/>
                  <a:gd name="T56" fmla="*/ 0 w 231"/>
                  <a:gd name="T57" fmla="*/ 173 h 193"/>
                  <a:gd name="T58" fmla="*/ 6 w 231"/>
                  <a:gd name="T59" fmla="*/ 151 h 193"/>
                  <a:gd name="T60" fmla="*/ 20 w 231"/>
                  <a:gd name="T61" fmla="*/ 139 h 193"/>
                  <a:gd name="T62" fmla="*/ 26 w 231"/>
                  <a:gd name="T63" fmla="*/ 118 h 193"/>
                  <a:gd name="T64" fmla="*/ 33 w 231"/>
                  <a:gd name="T65" fmla="*/ 101 h 193"/>
                  <a:gd name="T66" fmla="*/ 45 w 231"/>
                  <a:gd name="T67" fmla="*/ 92 h 193"/>
                  <a:gd name="T68" fmla="*/ 62 w 231"/>
                  <a:gd name="T69" fmla="*/ 100 h 193"/>
                  <a:gd name="T70" fmla="*/ 71 w 231"/>
                  <a:gd name="T71" fmla="*/ 89 h 193"/>
                  <a:gd name="T72" fmla="*/ 77 w 231"/>
                  <a:gd name="T73" fmla="*/ 72 h 193"/>
                  <a:gd name="T74" fmla="*/ 80 w 231"/>
                  <a:gd name="T75" fmla="*/ 54 h 193"/>
                  <a:gd name="T76" fmla="*/ 71 w 231"/>
                  <a:gd name="T77" fmla="*/ 36 h 193"/>
                  <a:gd name="T78" fmla="*/ 82 w 231"/>
                  <a:gd name="T79" fmla="*/ 50 h 193"/>
                  <a:gd name="T80" fmla="*/ 100 w 231"/>
                  <a:gd name="T81" fmla="*/ 44 h 193"/>
                  <a:gd name="T82" fmla="*/ 115 w 231"/>
                  <a:gd name="T83" fmla="*/ 47 h 193"/>
                  <a:gd name="T84" fmla="*/ 123 w 231"/>
                  <a:gd name="T85" fmla="*/ 33 h 193"/>
                  <a:gd name="T86" fmla="*/ 146 w 231"/>
                  <a:gd name="T87" fmla="*/ 22 h 193"/>
                  <a:gd name="T88" fmla="*/ 156 w 231"/>
                  <a:gd name="T89" fmla="*/ 1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193">
                    <a:moveTo>
                      <a:pt x="161" y="9"/>
                    </a:moveTo>
                    <a:lnTo>
                      <a:pt x="174" y="3"/>
                    </a:lnTo>
                    <a:lnTo>
                      <a:pt x="179" y="0"/>
                    </a:lnTo>
                    <a:lnTo>
                      <a:pt x="184" y="4"/>
                    </a:lnTo>
                    <a:lnTo>
                      <a:pt x="187" y="0"/>
                    </a:lnTo>
                    <a:lnTo>
                      <a:pt x="197" y="3"/>
                    </a:lnTo>
                    <a:lnTo>
                      <a:pt x="203" y="9"/>
                    </a:lnTo>
                    <a:lnTo>
                      <a:pt x="205" y="24"/>
                    </a:lnTo>
                    <a:lnTo>
                      <a:pt x="209" y="31"/>
                    </a:lnTo>
                    <a:lnTo>
                      <a:pt x="211" y="33"/>
                    </a:lnTo>
                    <a:lnTo>
                      <a:pt x="221" y="36"/>
                    </a:lnTo>
                    <a:lnTo>
                      <a:pt x="231" y="44"/>
                    </a:lnTo>
                    <a:lnTo>
                      <a:pt x="231" y="44"/>
                    </a:lnTo>
                    <a:lnTo>
                      <a:pt x="220" y="57"/>
                    </a:lnTo>
                    <a:lnTo>
                      <a:pt x="217" y="57"/>
                    </a:lnTo>
                    <a:lnTo>
                      <a:pt x="208" y="56"/>
                    </a:lnTo>
                    <a:lnTo>
                      <a:pt x="194" y="62"/>
                    </a:lnTo>
                    <a:lnTo>
                      <a:pt x="193" y="66"/>
                    </a:lnTo>
                    <a:lnTo>
                      <a:pt x="187" y="63"/>
                    </a:lnTo>
                    <a:lnTo>
                      <a:pt x="185" y="57"/>
                    </a:lnTo>
                    <a:lnTo>
                      <a:pt x="177" y="54"/>
                    </a:lnTo>
                    <a:lnTo>
                      <a:pt x="170" y="44"/>
                    </a:lnTo>
                    <a:lnTo>
                      <a:pt x="161" y="48"/>
                    </a:lnTo>
                    <a:lnTo>
                      <a:pt x="159" y="45"/>
                    </a:lnTo>
                    <a:lnTo>
                      <a:pt x="155" y="45"/>
                    </a:lnTo>
                    <a:lnTo>
                      <a:pt x="153" y="39"/>
                    </a:lnTo>
                    <a:lnTo>
                      <a:pt x="146" y="41"/>
                    </a:lnTo>
                    <a:lnTo>
                      <a:pt x="143" y="45"/>
                    </a:lnTo>
                    <a:lnTo>
                      <a:pt x="150" y="62"/>
                    </a:lnTo>
                    <a:lnTo>
                      <a:pt x="156" y="66"/>
                    </a:lnTo>
                    <a:lnTo>
                      <a:pt x="155" y="72"/>
                    </a:lnTo>
                    <a:lnTo>
                      <a:pt x="152" y="74"/>
                    </a:lnTo>
                    <a:lnTo>
                      <a:pt x="153" y="79"/>
                    </a:lnTo>
                    <a:lnTo>
                      <a:pt x="158" y="85"/>
                    </a:lnTo>
                    <a:lnTo>
                      <a:pt x="162" y="88"/>
                    </a:lnTo>
                    <a:lnTo>
                      <a:pt x="167" y="94"/>
                    </a:lnTo>
                    <a:lnTo>
                      <a:pt x="168" y="103"/>
                    </a:lnTo>
                    <a:lnTo>
                      <a:pt x="171" y="106"/>
                    </a:lnTo>
                    <a:lnTo>
                      <a:pt x="170" y="109"/>
                    </a:lnTo>
                    <a:lnTo>
                      <a:pt x="170" y="115"/>
                    </a:lnTo>
                    <a:lnTo>
                      <a:pt x="174" y="113"/>
                    </a:lnTo>
                    <a:lnTo>
                      <a:pt x="170" y="118"/>
                    </a:lnTo>
                    <a:lnTo>
                      <a:pt x="161" y="118"/>
                    </a:lnTo>
                    <a:lnTo>
                      <a:pt x="159" y="121"/>
                    </a:lnTo>
                    <a:lnTo>
                      <a:pt x="158" y="124"/>
                    </a:lnTo>
                    <a:lnTo>
                      <a:pt x="152" y="126"/>
                    </a:lnTo>
                    <a:lnTo>
                      <a:pt x="155" y="127"/>
                    </a:lnTo>
                    <a:lnTo>
                      <a:pt x="152" y="133"/>
                    </a:lnTo>
                    <a:lnTo>
                      <a:pt x="146" y="139"/>
                    </a:lnTo>
                    <a:lnTo>
                      <a:pt x="144" y="147"/>
                    </a:lnTo>
                    <a:lnTo>
                      <a:pt x="152" y="148"/>
                    </a:lnTo>
                    <a:lnTo>
                      <a:pt x="158" y="155"/>
                    </a:lnTo>
                    <a:lnTo>
                      <a:pt x="155" y="159"/>
                    </a:lnTo>
                    <a:lnTo>
                      <a:pt x="152" y="167"/>
                    </a:lnTo>
                    <a:lnTo>
                      <a:pt x="144" y="165"/>
                    </a:lnTo>
                    <a:lnTo>
                      <a:pt x="138" y="156"/>
                    </a:lnTo>
                    <a:lnTo>
                      <a:pt x="133" y="159"/>
                    </a:lnTo>
                    <a:lnTo>
                      <a:pt x="133" y="161"/>
                    </a:lnTo>
                    <a:lnTo>
                      <a:pt x="129" y="170"/>
                    </a:lnTo>
                    <a:lnTo>
                      <a:pt x="138" y="177"/>
                    </a:lnTo>
                    <a:lnTo>
                      <a:pt x="138" y="182"/>
                    </a:lnTo>
                    <a:lnTo>
                      <a:pt x="129" y="185"/>
                    </a:lnTo>
                    <a:lnTo>
                      <a:pt x="121" y="188"/>
                    </a:lnTo>
                    <a:lnTo>
                      <a:pt x="111" y="179"/>
                    </a:lnTo>
                    <a:lnTo>
                      <a:pt x="100" y="182"/>
                    </a:lnTo>
                    <a:lnTo>
                      <a:pt x="97" y="182"/>
                    </a:lnTo>
                    <a:lnTo>
                      <a:pt x="89" y="176"/>
                    </a:lnTo>
                    <a:lnTo>
                      <a:pt x="86" y="179"/>
                    </a:lnTo>
                    <a:lnTo>
                      <a:pt x="86" y="182"/>
                    </a:lnTo>
                    <a:lnTo>
                      <a:pt x="77" y="189"/>
                    </a:lnTo>
                    <a:lnTo>
                      <a:pt x="70" y="185"/>
                    </a:lnTo>
                    <a:lnTo>
                      <a:pt x="61" y="186"/>
                    </a:lnTo>
                    <a:lnTo>
                      <a:pt x="58" y="186"/>
                    </a:lnTo>
                    <a:lnTo>
                      <a:pt x="53" y="191"/>
                    </a:lnTo>
                    <a:lnTo>
                      <a:pt x="45" y="188"/>
                    </a:lnTo>
                    <a:lnTo>
                      <a:pt x="42" y="193"/>
                    </a:lnTo>
                    <a:lnTo>
                      <a:pt x="38" y="191"/>
                    </a:lnTo>
                    <a:lnTo>
                      <a:pt x="38" y="186"/>
                    </a:lnTo>
                    <a:lnTo>
                      <a:pt x="41" y="183"/>
                    </a:lnTo>
                    <a:lnTo>
                      <a:pt x="39" y="177"/>
                    </a:lnTo>
                    <a:lnTo>
                      <a:pt x="35" y="177"/>
                    </a:lnTo>
                    <a:lnTo>
                      <a:pt x="29" y="180"/>
                    </a:lnTo>
                    <a:lnTo>
                      <a:pt x="29" y="186"/>
                    </a:lnTo>
                    <a:lnTo>
                      <a:pt x="17" y="189"/>
                    </a:lnTo>
                    <a:lnTo>
                      <a:pt x="6" y="179"/>
                    </a:lnTo>
                    <a:lnTo>
                      <a:pt x="0" y="176"/>
                    </a:lnTo>
                    <a:lnTo>
                      <a:pt x="0" y="173"/>
                    </a:lnTo>
                    <a:lnTo>
                      <a:pt x="3" y="168"/>
                    </a:lnTo>
                    <a:lnTo>
                      <a:pt x="9" y="164"/>
                    </a:lnTo>
                    <a:lnTo>
                      <a:pt x="6" y="151"/>
                    </a:lnTo>
                    <a:lnTo>
                      <a:pt x="12" y="150"/>
                    </a:lnTo>
                    <a:lnTo>
                      <a:pt x="12" y="145"/>
                    </a:lnTo>
                    <a:lnTo>
                      <a:pt x="20" y="139"/>
                    </a:lnTo>
                    <a:lnTo>
                      <a:pt x="20" y="132"/>
                    </a:lnTo>
                    <a:lnTo>
                      <a:pt x="21" y="123"/>
                    </a:lnTo>
                    <a:lnTo>
                      <a:pt x="26" y="118"/>
                    </a:lnTo>
                    <a:lnTo>
                      <a:pt x="29" y="113"/>
                    </a:lnTo>
                    <a:lnTo>
                      <a:pt x="35" y="115"/>
                    </a:lnTo>
                    <a:lnTo>
                      <a:pt x="33" y="101"/>
                    </a:lnTo>
                    <a:lnTo>
                      <a:pt x="41" y="100"/>
                    </a:lnTo>
                    <a:lnTo>
                      <a:pt x="41" y="95"/>
                    </a:lnTo>
                    <a:lnTo>
                      <a:pt x="45" y="92"/>
                    </a:lnTo>
                    <a:lnTo>
                      <a:pt x="53" y="91"/>
                    </a:lnTo>
                    <a:lnTo>
                      <a:pt x="58" y="98"/>
                    </a:lnTo>
                    <a:lnTo>
                      <a:pt x="62" y="100"/>
                    </a:lnTo>
                    <a:lnTo>
                      <a:pt x="71" y="100"/>
                    </a:lnTo>
                    <a:lnTo>
                      <a:pt x="73" y="92"/>
                    </a:lnTo>
                    <a:lnTo>
                      <a:pt x="71" y="89"/>
                    </a:lnTo>
                    <a:lnTo>
                      <a:pt x="73" y="83"/>
                    </a:lnTo>
                    <a:lnTo>
                      <a:pt x="76" y="80"/>
                    </a:lnTo>
                    <a:lnTo>
                      <a:pt x="77" y="72"/>
                    </a:lnTo>
                    <a:lnTo>
                      <a:pt x="73" y="66"/>
                    </a:lnTo>
                    <a:lnTo>
                      <a:pt x="77" y="57"/>
                    </a:lnTo>
                    <a:lnTo>
                      <a:pt x="80" y="54"/>
                    </a:lnTo>
                    <a:lnTo>
                      <a:pt x="71" y="36"/>
                    </a:lnTo>
                    <a:lnTo>
                      <a:pt x="70" y="31"/>
                    </a:lnTo>
                    <a:lnTo>
                      <a:pt x="71" y="36"/>
                    </a:lnTo>
                    <a:lnTo>
                      <a:pt x="76" y="39"/>
                    </a:lnTo>
                    <a:lnTo>
                      <a:pt x="83" y="41"/>
                    </a:lnTo>
                    <a:lnTo>
                      <a:pt x="82" y="50"/>
                    </a:lnTo>
                    <a:lnTo>
                      <a:pt x="85" y="50"/>
                    </a:lnTo>
                    <a:lnTo>
                      <a:pt x="88" y="45"/>
                    </a:lnTo>
                    <a:lnTo>
                      <a:pt x="100" y="44"/>
                    </a:lnTo>
                    <a:lnTo>
                      <a:pt x="105" y="44"/>
                    </a:lnTo>
                    <a:lnTo>
                      <a:pt x="109" y="48"/>
                    </a:lnTo>
                    <a:lnTo>
                      <a:pt x="115" y="47"/>
                    </a:lnTo>
                    <a:lnTo>
                      <a:pt x="114" y="39"/>
                    </a:lnTo>
                    <a:lnTo>
                      <a:pt x="117" y="39"/>
                    </a:lnTo>
                    <a:lnTo>
                      <a:pt x="123" y="33"/>
                    </a:lnTo>
                    <a:lnTo>
                      <a:pt x="136" y="33"/>
                    </a:lnTo>
                    <a:lnTo>
                      <a:pt x="141" y="30"/>
                    </a:lnTo>
                    <a:lnTo>
                      <a:pt x="146" y="22"/>
                    </a:lnTo>
                    <a:lnTo>
                      <a:pt x="149" y="15"/>
                    </a:lnTo>
                    <a:lnTo>
                      <a:pt x="152" y="12"/>
                    </a:lnTo>
                    <a:lnTo>
                      <a:pt x="156" y="15"/>
                    </a:lnTo>
                    <a:lnTo>
                      <a:pt x="16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0" name="Freeform 3483">
                <a:extLst>
                  <a:ext uri="{FF2B5EF4-FFF2-40B4-BE49-F238E27FC236}">
                    <a16:creationId xmlns:a16="http://schemas.microsoft.com/office/drawing/2014/main" id="{5F112771-638A-3372-04CC-A62AC4158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477"/>
                <a:ext cx="116" cy="97"/>
              </a:xfrm>
              <a:custGeom>
                <a:avLst/>
                <a:gdLst>
                  <a:gd name="T0" fmla="*/ 179 w 231"/>
                  <a:gd name="T1" fmla="*/ 0 h 193"/>
                  <a:gd name="T2" fmla="*/ 197 w 231"/>
                  <a:gd name="T3" fmla="*/ 3 h 193"/>
                  <a:gd name="T4" fmla="*/ 209 w 231"/>
                  <a:gd name="T5" fmla="*/ 31 h 193"/>
                  <a:gd name="T6" fmla="*/ 231 w 231"/>
                  <a:gd name="T7" fmla="*/ 44 h 193"/>
                  <a:gd name="T8" fmla="*/ 217 w 231"/>
                  <a:gd name="T9" fmla="*/ 57 h 193"/>
                  <a:gd name="T10" fmla="*/ 193 w 231"/>
                  <a:gd name="T11" fmla="*/ 66 h 193"/>
                  <a:gd name="T12" fmla="*/ 177 w 231"/>
                  <a:gd name="T13" fmla="*/ 54 h 193"/>
                  <a:gd name="T14" fmla="*/ 159 w 231"/>
                  <a:gd name="T15" fmla="*/ 45 h 193"/>
                  <a:gd name="T16" fmla="*/ 146 w 231"/>
                  <a:gd name="T17" fmla="*/ 41 h 193"/>
                  <a:gd name="T18" fmla="*/ 156 w 231"/>
                  <a:gd name="T19" fmla="*/ 66 h 193"/>
                  <a:gd name="T20" fmla="*/ 153 w 231"/>
                  <a:gd name="T21" fmla="*/ 79 h 193"/>
                  <a:gd name="T22" fmla="*/ 167 w 231"/>
                  <a:gd name="T23" fmla="*/ 94 h 193"/>
                  <a:gd name="T24" fmla="*/ 170 w 231"/>
                  <a:gd name="T25" fmla="*/ 109 h 193"/>
                  <a:gd name="T26" fmla="*/ 170 w 231"/>
                  <a:gd name="T27" fmla="*/ 118 h 193"/>
                  <a:gd name="T28" fmla="*/ 158 w 231"/>
                  <a:gd name="T29" fmla="*/ 124 h 193"/>
                  <a:gd name="T30" fmla="*/ 152 w 231"/>
                  <a:gd name="T31" fmla="*/ 133 h 193"/>
                  <a:gd name="T32" fmla="*/ 152 w 231"/>
                  <a:gd name="T33" fmla="*/ 148 h 193"/>
                  <a:gd name="T34" fmla="*/ 152 w 231"/>
                  <a:gd name="T35" fmla="*/ 167 h 193"/>
                  <a:gd name="T36" fmla="*/ 133 w 231"/>
                  <a:gd name="T37" fmla="*/ 159 h 193"/>
                  <a:gd name="T38" fmla="*/ 138 w 231"/>
                  <a:gd name="T39" fmla="*/ 177 h 193"/>
                  <a:gd name="T40" fmla="*/ 121 w 231"/>
                  <a:gd name="T41" fmla="*/ 188 h 193"/>
                  <a:gd name="T42" fmla="*/ 97 w 231"/>
                  <a:gd name="T43" fmla="*/ 182 h 193"/>
                  <a:gd name="T44" fmla="*/ 86 w 231"/>
                  <a:gd name="T45" fmla="*/ 182 h 193"/>
                  <a:gd name="T46" fmla="*/ 61 w 231"/>
                  <a:gd name="T47" fmla="*/ 186 h 193"/>
                  <a:gd name="T48" fmla="*/ 45 w 231"/>
                  <a:gd name="T49" fmla="*/ 188 h 193"/>
                  <a:gd name="T50" fmla="*/ 38 w 231"/>
                  <a:gd name="T51" fmla="*/ 186 h 193"/>
                  <a:gd name="T52" fmla="*/ 35 w 231"/>
                  <a:gd name="T53" fmla="*/ 177 h 193"/>
                  <a:gd name="T54" fmla="*/ 17 w 231"/>
                  <a:gd name="T55" fmla="*/ 189 h 193"/>
                  <a:gd name="T56" fmla="*/ 0 w 231"/>
                  <a:gd name="T57" fmla="*/ 173 h 193"/>
                  <a:gd name="T58" fmla="*/ 6 w 231"/>
                  <a:gd name="T59" fmla="*/ 151 h 193"/>
                  <a:gd name="T60" fmla="*/ 20 w 231"/>
                  <a:gd name="T61" fmla="*/ 139 h 193"/>
                  <a:gd name="T62" fmla="*/ 26 w 231"/>
                  <a:gd name="T63" fmla="*/ 118 h 193"/>
                  <a:gd name="T64" fmla="*/ 33 w 231"/>
                  <a:gd name="T65" fmla="*/ 101 h 193"/>
                  <a:gd name="T66" fmla="*/ 45 w 231"/>
                  <a:gd name="T67" fmla="*/ 92 h 193"/>
                  <a:gd name="T68" fmla="*/ 62 w 231"/>
                  <a:gd name="T69" fmla="*/ 100 h 193"/>
                  <a:gd name="T70" fmla="*/ 71 w 231"/>
                  <a:gd name="T71" fmla="*/ 89 h 193"/>
                  <a:gd name="T72" fmla="*/ 77 w 231"/>
                  <a:gd name="T73" fmla="*/ 72 h 193"/>
                  <a:gd name="T74" fmla="*/ 80 w 231"/>
                  <a:gd name="T75" fmla="*/ 54 h 193"/>
                  <a:gd name="T76" fmla="*/ 71 w 231"/>
                  <a:gd name="T77" fmla="*/ 36 h 193"/>
                  <a:gd name="T78" fmla="*/ 82 w 231"/>
                  <a:gd name="T79" fmla="*/ 50 h 193"/>
                  <a:gd name="T80" fmla="*/ 100 w 231"/>
                  <a:gd name="T81" fmla="*/ 44 h 193"/>
                  <a:gd name="T82" fmla="*/ 115 w 231"/>
                  <a:gd name="T83" fmla="*/ 47 h 193"/>
                  <a:gd name="T84" fmla="*/ 123 w 231"/>
                  <a:gd name="T85" fmla="*/ 33 h 193"/>
                  <a:gd name="T86" fmla="*/ 146 w 231"/>
                  <a:gd name="T87" fmla="*/ 22 h 193"/>
                  <a:gd name="T88" fmla="*/ 156 w 231"/>
                  <a:gd name="T89" fmla="*/ 1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193">
                    <a:moveTo>
                      <a:pt x="161" y="9"/>
                    </a:moveTo>
                    <a:lnTo>
                      <a:pt x="174" y="3"/>
                    </a:lnTo>
                    <a:lnTo>
                      <a:pt x="179" y="0"/>
                    </a:lnTo>
                    <a:lnTo>
                      <a:pt x="184" y="4"/>
                    </a:lnTo>
                    <a:lnTo>
                      <a:pt x="187" y="0"/>
                    </a:lnTo>
                    <a:lnTo>
                      <a:pt x="197" y="3"/>
                    </a:lnTo>
                    <a:lnTo>
                      <a:pt x="203" y="9"/>
                    </a:lnTo>
                    <a:lnTo>
                      <a:pt x="205" y="24"/>
                    </a:lnTo>
                    <a:lnTo>
                      <a:pt x="209" y="31"/>
                    </a:lnTo>
                    <a:lnTo>
                      <a:pt x="211" y="33"/>
                    </a:lnTo>
                    <a:lnTo>
                      <a:pt x="221" y="36"/>
                    </a:lnTo>
                    <a:lnTo>
                      <a:pt x="231" y="44"/>
                    </a:lnTo>
                    <a:lnTo>
                      <a:pt x="231" y="44"/>
                    </a:lnTo>
                    <a:lnTo>
                      <a:pt x="220" y="57"/>
                    </a:lnTo>
                    <a:lnTo>
                      <a:pt x="217" y="57"/>
                    </a:lnTo>
                    <a:lnTo>
                      <a:pt x="208" y="56"/>
                    </a:lnTo>
                    <a:lnTo>
                      <a:pt x="194" y="62"/>
                    </a:lnTo>
                    <a:lnTo>
                      <a:pt x="193" y="66"/>
                    </a:lnTo>
                    <a:lnTo>
                      <a:pt x="187" y="63"/>
                    </a:lnTo>
                    <a:lnTo>
                      <a:pt x="185" y="57"/>
                    </a:lnTo>
                    <a:lnTo>
                      <a:pt x="177" y="54"/>
                    </a:lnTo>
                    <a:lnTo>
                      <a:pt x="170" y="44"/>
                    </a:lnTo>
                    <a:lnTo>
                      <a:pt x="161" y="48"/>
                    </a:lnTo>
                    <a:lnTo>
                      <a:pt x="159" y="45"/>
                    </a:lnTo>
                    <a:lnTo>
                      <a:pt x="155" y="45"/>
                    </a:lnTo>
                    <a:lnTo>
                      <a:pt x="153" y="39"/>
                    </a:lnTo>
                    <a:lnTo>
                      <a:pt x="146" y="41"/>
                    </a:lnTo>
                    <a:lnTo>
                      <a:pt x="143" y="45"/>
                    </a:lnTo>
                    <a:lnTo>
                      <a:pt x="150" y="62"/>
                    </a:lnTo>
                    <a:lnTo>
                      <a:pt x="156" y="66"/>
                    </a:lnTo>
                    <a:lnTo>
                      <a:pt x="155" y="72"/>
                    </a:lnTo>
                    <a:lnTo>
                      <a:pt x="152" y="74"/>
                    </a:lnTo>
                    <a:lnTo>
                      <a:pt x="153" y="79"/>
                    </a:lnTo>
                    <a:lnTo>
                      <a:pt x="158" y="85"/>
                    </a:lnTo>
                    <a:lnTo>
                      <a:pt x="162" y="88"/>
                    </a:lnTo>
                    <a:lnTo>
                      <a:pt x="167" y="94"/>
                    </a:lnTo>
                    <a:lnTo>
                      <a:pt x="168" y="103"/>
                    </a:lnTo>
                    <a:lnTo>
                      <a:pt x="171" y="106"/>
                    </a:lnTo>
                    <a:lnTo>
                      <a:pt x="170" y="109"/>
                    </a:lnTo>
                    <a:lnTo>
                      <a:pt x="170" y="115"/>
                    </a:lnTo>
                    <a:lnTo>
                      <a:pt x="174" y="113"/>
                    </a:lnTo>
                    <a:lnTo>
                      <a:pt x="170" y="118"/>
                    </a:lnTo>
                    <a:lnTo>
                      <a:pt x="161" y="118"/>
                    </a:lnTo>
                    <a:lnTo>
                      <a:pt x="159" y="121"/>
                    </a:lnTo>
                    <a:lnTo>
                      <a:pt x="158" y="124"/>
                    </a:lnTo>
                    <a:lnTo>
                      <a:pt x="152" y="126"/>
                    </a:lnTo>
                    <a:lnTo>
                      <a:pt x="155" y="127"/>
                    </a:lnTo>
                    <a:lnTo>
                      <a:pt x="152" y="133"/>
                    </a:lnTo>
                    <a:lnTo>
                      <a:pt x="146" y="139"/>
                    </a:lnTo>
                    <a:lnTo>
                      <a:pt x="144" y="147"/>
                    </a:lnTo>
                    <a:lnTo>
                      <a:pt x="152" y="148"/>
                    </a:lnTo>
                    <a:lnTo>
                      <a:pt x="158" y="155"/>
                    </a:lnTo>
                    <a:lnTo>
                      <a:pt x="155" y="159"/>
                    </a:lnTo>
                    <a:lnTo>
                      <a:pt x="152" y="167"/>
                    </a:lnTo>
                    <a:lnTo>
                      <a:pt x="144" y="165"/>
                    </a:lnTo>
                    <a:lnTo>
                      <a:pt x="138" y="156"/>
                    </a:lnTo>
                    <a:lnTo>
                      <a:pt x="133" y="159"/>
                    </a:lnTo>
                    <a:lnTo>
                      <a:pt x="133" y="161"/>
                    </a:lnTo>
                    <a:lnTo>
                      <a:pt x="129" y="170"/>
                    </a:lnTo>
                    <a:lnTo>
                      <a:pt x="138" y="177"/>
                    </a:lnTo>
                    <a:lnTo>
                      <a:pt x="138" y="182"/>
                    </a:lnTo>
                    <a:lnTo>
                      <a:pt x="129" y="185"/>
                    </a:lnTo>
                    <a:lnTo>
                      <a:pt x="121" y="188"/>
                    </a:lnTo>
                    <a:lnTo>
                      <a:pt x="111" y="179"/>
                    </a:lnTo>
                    <a:lnTo>
                      <a:pt x="100" y="182"/>
                    </a:lnTo>
                    <a:lnTo>
                      <a:pt x="97" y="182"/>
                    </a:lnTo>
                    <a:lnTo>
                      <a:pt x="89" y="176"/>
                    </a:lnTo>
                    <a:lnTo>
                      <a:pt x="86" y="179"/>
                    </a:lnTo>
                    <a:lnTo>
                      <a:pt x="86" y="182"/>
                    </a:lnTo>
                    <a:lnTo>
                      <a:pt x="77" y="189"/>
                    </a:lnTo>
                    <a:lnTo>
                      <a:pt x="70" y="185"/>
                    </a:lnTo>
                    <a:lnTo>
                      <a:pt x="61" y="186"/>
                    </a:lnTo>
                    <a:lnTo>
                      <a:pt x="58" y="186"/>
                    </a:lnTo>
                    <a:lnTo>
                      <a:pt x="53" y="191"/>
                    </a:lnTo>
                    <a:lnTo>
                      <a:pt x="45" y="188"/>
                    </a:lnTo>
                    <a:lnTo>
                      <a:pt x="42" y="193"/>
                    </a:lnTo>
                    <a:lnTo>
                      <a:pt x="38" y="191"/>
                    </a:lnTo>
                    <a:lnTo>
                      <a:pt x="38" y="186"/>
                    </a:lnTo>
                    <a:lnTo>
                      <a:pt x="41" y="183"/>
                    </a:lnTo>
                    <a:lnTo>
                      <a:pt x="39" y="177"/>
                    </a:lnTo>
                    <a:lnTo>
                      <a:pt x="35" y="177"/>
                    </a:lnTo>
                    <a:lnTo>
                      <a:pt x="29" y="180"/>
                    </a:lnTo>
                    <a:lnTo>
                      <a:pt x="29" y="186"/>
                    </a:lnTo>
                    <a:lnTo>
                      <a:pt x="17" y="189"/>
                    </a:lnTo>
                    <a:lnTo>
                      <a:pt x="6" y="179"/>
                    </a:lnTo>
                    <a:lnTo>
                      <a:pt x="0" y="176"/>
                    </a:lnTo>
                    <a:lnTo>
                      <a:pt x="0" y="173"/>
                    </a:lnTo>
                    <a:lnTo>
                      <a:pt x="3" y="168"/>
                    </a:lnTo>
                    <a:lnTo>
                      <a:pt x="9" y="164"/>
                    </a:lnTo>
                    <a:lnTo>
                      <a:pt x="6" y="151"/>
                    </a:lnTo>
                    <a:lnTo>
                      <a:pt x="12" y="150"/>
                    </a:lnTo>
                    <a:lnTo>
                      <a:pt x="12" y="145"/>
                    </a:lnTo>
                    <a:lnTo>
                      <a:pt x="20" y="139"/>
                    </a:lnTo>
                    <a:lnTo>
                      <a:pt x="20" y="132"/>
                    </a:lnTo>
                    <a:lnTo>
                      <a:pt x="21" y="123"/>
                    </a:lnTo>
                    <a:lnTo>
                      <a:pt x="26" y="118"/>
                    </a:lnTo>
                    <a:lnTo>
                      <a:pt x="29" y="113"/>
                    </a:lnTo>
                    <a:lnTo>
                      <a:pt x="35" y="115"/>
                    </a:lnTo>
                    <a:lnTo>
                      <a:pt x="33" y="101"/>
                    </a:lnTo>
                    <a:lnTo>
                      <a:pt x="41" y="100"/>
                    </a:lnTo>
                    <a:lnTo>
                      <a:pt x="41" y="95"/>
                    </a:lnTo>
                    <a:lnTo>
                      <a:pt x="45" y="92"/>
                    </a:lnTo>
                    <a:lnTo>
                      <a:pt x="53" y="91"/>
                    </a:lnTo>
                    <a:lnTo>
                      <a:pt x="58" y="98"/>
                    </a:lnTo>
                    <a:lnTo>
                      <a:pt x="62" y="100"/>
                    </a:lnTo>
                    <a:lnTo>
                      <a:pt x="71" y="100"/>
                    </a:lnTo>
                    <a:lnTo>
                      <a:pt x="73" y="92"/>
                    </a:lnTo>
                    <a:lnTo>
                      <a:pt x="71" y="89"/>
                    </a:lnTo>
                    <a:lnTo>
                      <a:pt x="73" y="83"/>
                    </a:lnTo>
                    <a:lnTo>
                      <a:pt x="76" y="80"/>
                    </a:lnTo>
                    <a:lnTo>
                      <a:pt x="77" y="72"/>
                    </a:lnTo>
                    <a:lnTo>
                      <a:pt x="73" y="66"/>
                    </a:lnTo>
                    <a:lnTo>
                      <a:pt x="77" y="57"/>
                    </a:lnTo>
                    <a:lnTo>
                      <a:pt x="80" y="54"/>
                    </a:lnTo>
                    <a:lnTo>
                      <a:pt x="71" y="36"/>
                    </a:lnTo>
                    <a:lnTo>
                      <a:pt x="70" y="31"/>
                    </a:lnTo>
                    <a:lnTo>
                      <a:pt x="71" y="36"/>
                    </a:lnTo>
                    <a:lnTo>
                      <a:pt x="76" y="39"/>
                    </a:lnTo>
                    <a:lnTo>
                      <a:pt x="83" y="41"/>
                    </a:lnTo>
                    <a:lnTo>
                      <a:pt x="82" y="50"/>
                    </a:lnTo>
                    <a:lnTo>
                      <a:pt x="85" y="50"/>
                    </a:lnTo>
                    <a:lnTo>
                      <a:pt x="88" y="45"/>
                    </a:lnTo>
                    <a:lnTo>
                      <a:pt x="100" y="44"/>
                    </a:lnTo>
                    <a:lnTo>
                      <a:pt x="105" y="44"/>
                    </a:lnTo>
                    <a:lnTo>
                      <a:pt x="109" y="48"/>
                    </a:lnTo>
                    <a:lnTo>
                      <a:pt x="115" y="47"/>
                    </a:lnTo>
                    <a:lnTo>
                      <a:pt x="114" y="39"/>
                    </a:lnTo>
                    <a:lnTo>
                      <a:pt x="117" y="39"/>
                    </a:lnTo>
                    <a:lnTo>
                      <a:pt x="123" y="33"/>
                    </a:lnTo>
                    <a:lnTo>
                      <a:pt x="136" y="33"/>
                    </a:lnTo>
                    <a:lnTo>
                      <a:pt x="141" y="30"/>
                    </a:lnTo>
                    <a:lnTo>
                      <a:pt x="146" y="22"/>
                    </a:lnTo>
                    <a:lnTo>
                      <a:pt x="149" y="15"/>
                    </a:lnTo>
                    <a:lnTo>
                      <a:pt x="152" y="12"/>
                    </a:lnTo>
                    <a:lnTo>
                      <a:pt x="156" y="15"/>
                    </a:lnTo>
                    <a:lnTo>
                      <a:pt x="16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1" name="Freeform 3484">
                <a:extLst>
                  <a:ext uri="{FF2B5EF4-FFF2-40B4-BE49-F238E27FC236}">
                    <a16:creationId xmlns:a16="http://schemas.microsoft.com/office/drawing/2014/main" id="{96262FA4-6839-420A-03CA-8E7EE8AB3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567"/>
                <a:ext cx="38" cy="44"/>
              </a:xfrm>
              <a:custGeom>
                <a:avLst/>
                <a:gdLst>
                  <a:gd name="T0" fmla="*/ 45 w 74"/>
                  <a:gd name="T1" fmla="*/ 15 h 88"/>
                  <a:gd name="T2" fmla="*/ 45 w 74"/>
                  <a:gd name="T3" fmla="*/ 9 h 88"/>
                  <a:gd name="T4" fmla="*/ 35 w 74"/>
                  <a:gd name="T5" fmla="*/ 0 h 88"/>
                  <a:gd name="T6" fmla="*/ 24 w 74"/>
                  <a:gd name="T7" fmla="*/ 3 h 88"/>
                  <a:gd name="T8" fmla="*/ 24 w 74"/>
                  <a:gd name="T9" fmla="*/ 12 h 88"/>
                  <a:gd name="T10" fmla="*/ 20 w 74"/>
                  <a:gd name="T11" fmla="*/ 17 h 88"/>
                  <a:gd name="T12" fmla="*/ 23 w 74"/>
                  <a:gd name="T13" fmla="*/ 29 h 88"/>
                  <a:gd name="T14" fmla="*/ 29 w 74"/>
                  <a:gd name="T15" fmla="*/ 29 h 88"/>
                  <a:gd name="T16" fmla="*/ 30 w 74"/>
                  <a:gd name="T17" fmla="*/ 30 h 88"/>
                  <a:gd name="T18" fmla="*/ 27 w 74"/>
                  <a:gd name="T19" fmla="*/ 39 h 88"/>
                  <a:gd name="T20" fmla="*/ 16 w 74"/>
                  <a:gd name="T21" fmla="*/ 39 h 88"/>
                  <a:gd name="T22" fmla="*/ 15 w 74"/>
                  <a:gd name="T23" fmla="*/ 45 h 88"/>
                  <a:gd name="T24" fmla="*/ 16 w 74"/>
                  <a:gd name="T25" fmla="*/ 50 h 88"/>
                  <a:gd name="T26" fmla="*/ 9 w 74"/>
                  <a:gd name="T27" fmla="*/ 53 h 88"/>
                  <a:gd name="T28" fmla="*/ 3 w 74"/>
                  <a:gd name="T29" fmla="*/ 61 h 88"/>
                  <a:gd name="T30" fmla="*/ 0 w 74"/>
                  <a:gd name="T31" fmla="*/ 61 h 88"/>
                  <a:gd name="T32" fmla="*/ 3 w 74"/>
                  <a:gd name="T33" fmla="*/ 64 h 88"/>
                  <a:gd name="T34" fmla="*/ 13 w 74"/>
                  <a:gd name="T35" fmla="*/ 65 h 88"/>
                  <a:gd name="T36" fmla="*/ 12 w 74"/>
                  <a:gd name="T37" fmla="*/ 73 h 88"/>
                  <a:gd name="T38" fmla="*/ 21 w 74"/>
                  <a:gd name="T39" fmla="*/ 76 h 88"/>
                  <a:gd name="T40" fmla="*/ 24 w 74"/>
                  <a:gd name="T41" fmla="*/ 85 h 88"/>
                  <a:gd name="T42" fmla="*/ 32 w 74"/>
                  <a:gd name="T43" fmla="*/ 85 h 88"/>
                  <a:gd name="T44" fmla="*/ 36 w 74"/>
                  <a:gd name="T45" fmla="*/ 76 h 88"/>
                  <a:gd name="T46" fmla="*/ 41 w 74"/>
                  <a:gd name="T47" fmla="*/ 79 h 88"/>
                  <a:gd name="T48" fmla="*/ 42 w 74"/>
                  <a:gd name="T49" fmla="*/ 82 h 88"/>
                  <a:gd name="T50" fmla="*/ 54 w 74"/>
                  <a:gd name="T51" fmla="*/ 88 h 88"/>
                  <a:gd name="T52" fmla="*/ 54 w 74"/>
                  <a:gd name="T53" fmla="*/ 82 h 88"/>
                  <a:gd name="T54" fmla="*/ 60 w 74"/>
                  <a:gd name="T55" fmla="*/ 77 h 88"/>
                  <a:gd name="T56" fmla="*/ 56 w 74"/>
                  <a:gd name="T57" fmla="*/ 70 h 88"/>
                  <a:gd name="T58" fmla="*/ 62 w 74"/>
                  <a:gd name="T59" fmla="*/ 70 h 88"/>
                  <a:gd name="T60" fmla="*/ 64 w 74"/>
                  <a:gd name="T61" fmla="*/ 65 h 88"/>
                  <a:gd name="T62" fmla="*/ 74 w 74"/>
                  <a:gd name="T63" fmla="*/ 67 h 88"/>
                  <a:gd name="T64" fmla="*/ 74 w 74"/>
                  <a:gd name="T65" fmla="*/ 58 h 88"/>
                  <a:gd name="T66" fmla="*/ 71 w 74"/>
                  <a:gd name="T67" fmla="*/ 55 h 88"/>
                  <a:gd name="T68" fmla="*/ 73 w 74"/>
                  <a:gd name="T69" fmla="*/ 48 h 88"/>
                  <a:gd name="T70" fmla="*/ 70 w 74"/>
                  <a:gd name="T71" fmla="*/ 44 h 88"/>
                  <a:gd name="T72" fmla="*/ 59 w 74"/>
                  <a:gd name="T73" fmla="*/ 33 h 88"/>
                  <a:gd name="T74" fmla="*/ 57 w 74"/>
                  <a:gd name="T75" fmla="*/ 30 h 88"/>
                  <a:gd name="T76" fmla="*/ 48 w 74"/>
                  <a:gd name="T77" fmla="*/ 30 h 88"/>
                  <a:gd name="T78" fmla="*/ 45 w 74"/>
                  <a:gd name="T79" fmla="*/ 1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4" h="88">
                    <a:moveTo>
                      <a:pt x="45" y="15"/>
                    </a:moveTo>
                    <a:lnTo>
                      <a:pt x="45" y="9"/>
                    </a:lnTo>
                    <a:lnTo>
                      <a:pt x="35" y="0"/>
                    </a:lnTo>
                    <a:lnTo>
                      <a:pt x="24" y="3"/>
                    </a:lnTo>
                    <a:lnTo>
                      <a:pt x="24" y="12"/>
                    </a:lnTo>
                    <a:lnTo>
                      <a:pt x="20" y="17"/>
                    </a:lnTo>
                    <a:lnTo>
                      <a:pt x="23" y="29"/>
                    </a:lnTo>
                    <a:lnTo>
                      <a:pt x="29" y="29"/>
                    </a:lnTo>
                    <a:lnTo>
                      <a:pt x="30" y="30"/>
                    </a:lnTo>
                    <a:lnTo>
                      <a:pt x="27" y="39"/>
                    </a:lnTo>
                    <a:lnTo>
                      <a:pt x="16" y="39"/>
                    </a:lnTo>
                    <a:lnTo>
                      <a:pt x="15" y="45"/>
                    </a:lnTo>
                    <a:lnTo>
                      <a:pt x="16" y="50"/>
                    </a:lnTo>
                    <a:lnTo>
                      <a:pt x="9" y="53"/>
                    </a:lnTo>
                    <a:lnTo>
                      <a:pt x="3" y="61"/>
                    </a:lnTo>
                    <a:lnTo>
                      <a:pt x="0" y="61"/>
                    </a:lnTo>
                    <a:lnTo>
                      <a:pt x="3" y="64"/>
                    </a:lnTo>
                    <a:lnTo>
                      <a:pt x="13" y="65"/>
                    </a:lnTo>
                    <a:lnTo>
                      <a:pt x="12" y="73"/>
                    </a:lnTo>
                    <a:lnTo>
                      <a:pt x="21" y="76"/>
                    </a:lnTo>
                    <a:lnTo>
                      <a:pt x="24" y="85"/>
                    </a:lnTo>
                    <a:lnTo>
                      <a:pt x="32" y="85"/>
                    </a:lnTo>
                    <a:lnTo>
                      <a:pt x="36" y="76"/>
                    </a:lnTo>
                    <a:lnTo>
                      <a:pt x="41" y="79"/>
                    </a:lnTo>
                    <a:lnTo>
                      <a:pt x="42" y="82"/>
                    </a:lnTo>
                    <a:lnTo>
                      <a:pt x="54" y="88"/>
                    </a:lnTo>
                    <a:lnTo>
                      <a:pt x="54" y="82"/>
                    </a:lnTo>
                    <a:lnTo>
                      <a:pt x="60" y="77"/>
                    </a:lnTo>
                    <a:lnTo>
                      <a:pt x="56" y="70"/>
                    </a:lnTo>
                    <a:lnTo>
                      <a:pt x="62" y="70"/>
                    </a:lnTo>
                    <a:lnTo>
                      <a:pt x="64" y="65"/>
                    </a:lnTo>
                    <a:lnTo>
                      <a:pt x="74" y="67"/>
                    </a:lnTo>
                    <a:lnTo>
                      <a:pt x="74" y="58"/>
                    </a:lnTo>
                    <a:lnTo>
                      <a:pt x="71" y="55"/>
                    </a:lnTo>
                    <a:lnTo>
                      <a:pt x="73" y="48"/>
                    </a:lnTo>
                    <a:lnTo>
                      <a:pt x="70" y="44"/>
                    </a:lnTo>
                    <a:lnTo>
                      <a:pt x="59" y="33"/>
                    </a:lnTo>
                    <a:lnTo>
                      <a:pt x="57" y="30"/>
                    </a:lnTo>
                    <a:lnTo>
                      <a:pt x="48" y="30"/>
                    </a:lnTo>
                    <a:lnTo>
                      <a:pt x="45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2" name="Freeform 3485">
                <a:extLst>
                  <a:ext uri="{FF2B5EF4-FFF2-40B4-BE49-F238E27FC236}">
                    <a16:creationId xmlns:a16="http://schemas.microsoft.com/office/drawing/2014/main" id="{D4CF2505-56D1-CA95-5FCC-D664B4C87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567"/>
                <a:ext cx="38" cy="44"/>
              </a:xfrm>
              <a:custGeom>
                <a:avLst/>
                <a:gdLst>
                  <a:gd name="T0" fmla="*/ 45 w 74"/>
                  <a:gd name="T1" fmla="*/ 15 h 88"/>
                  <a:gd name="T2" fmla="*/ 48 w 74"/>
                  <a:gd name="T3" fmla="*/ 30 h 88"/>
                  <a:gd name="T4" fmla="*/ 57 w 74"/>
                  <a:gd name="T5" fmla="*/ 30 h 88"/>
                  <a:gd name="T6" fmla="*/ 59 w 74"/>
                  <a:gd name="T7" fmla="*/ 33 h 88"/>
                  <a:gd name="T8" fmla="*/ 70 w 74"/>
                  <a:gd name="T9" fmla="*/ 44 h 88"/>
                  <a:gd name="T10" fmla="*/ 73 w 74"/>
                  <a:gd name="T11" fmla="*/ 48 h 88"/>
                  <a:gd name="T12" fmla="*/ 71 w 74"/>
                  <a:gd name="T13" fmla="*/ 55 h 88"/>
                  <a:gd name="T14" fmla="*/ 74 w 74"/>
                  <a:gd name="T15" fmla="*/ 58 h 88"/>
                  <a:gd name="T16" fmla="*/ 74 w 74"/>
                  <a:gd name="T17" fmla="*/ 67 h 88"/>
                  <a:gd name="T18" fmla="*/ 64 w 74"/>
                  <a:gd name="T19" fmla="*/ 65 h 88"/>
                  <a:gd name="T20" fmla="*/ 62 w 74"/>
                  <a:gd name="T21" fmla="*/ 70 h 88"/>
                  <a:gd name="T22" fmla="*/ 56 w 74"/>
                  <a:gd name="T23" fmla="*/ 70 h 88"/>
                  <a:gd name="T24" fmla="*/ 60 w 74"/>
                  <a:gd name="T25" fmla="*/ 77 h 88"/>
                  <a:gd name="T26" fmla="*/ 54 w 74"/>
                  <a:gd name="T27" fmla="*/ 82 h 88"/>
                  <a:gd name="T28" fmla="*/ 54 w 74"/>
                  <a:gd name="T29" fmla="*/ 88 h 88"/>
                  <a:gd name="T30" fmla="*/ 42 w 74"/>
                  <a:gd name="T31" fmla="*/ 82 h 88"/>
                  <a:gd name="T32" fmla="*/ 41 w 74"/>
                  <a:gd name="T33" fmla="*/ 79 h 88"/>
                  <a:gd name="T34" fmla="*/ 36 w 74"/>
                  <a:gd name="T35" fmla="*/ 76 h 88"/>
                  <a:gd name="T36" fmla="*/ 32 w 74"/>
                  <a:gd name="T37" fmla="*/ 85 h 88"/>
                  <a:gd name="T38" fmla="*/ 24 w 74"/>
                  <a:gd name="T39" fmla="*/ 85 h 88"/>
                  <a:gd name="T40" fmla="*/ 21 w 74"/>
                  <a:gd name="T41" fmla="*/ 76 h 88"/>
                  <a:gd name="T42" fmla="*/ 12 w 74"/>
                  <a:gd name="T43" fmla="*/ 73 h 88"/>
                  <a:gd name="T44" fmla="*/ 13 w 74"/>
                  <a:gd name="T45" fmla="*/ 65 h 88"/>
                  <a:gd name="T46" fmla="*/ 3 w 74"/>
                  <a:gd name="T47" fmla="*/ 64 h 88"/>
                  <a:gd name="T48" fmla="*/ 0 w 74"/>
                  <a:gd name="T49" fmla="*/ 61 h 88"/>
                  <a:gd name="T50" fmla="*/ 3 w 74"/>
                  <a:gd name="T51" fmla="*/ 61 h 88"/>
                  <a:gd name="T52" fmla="*/ 9 w 74"/>
                  <a:gd name="T53" fmla="*/ 53 h 88"/>
                  <a:gd name="T54" fmla="*/ 16 w 74"/>
                  <a:gd name="T55" fmla="*/ 50 h 88"/>
                  <a:gd name="T56" fmla="*/ 15 w 74"/>
                  <a:gd name="T57" fmla="*/ 45 h 88"/>
                  <a:gd name="T58" fmla="*/ 16 w 74"/>
                  <a:gd name="T59" fmla="*/ 39 h 88"/>
                  <a:gd name="T60" fmla="*/ 27 w 74"/>
                  <a:gd name="T61" fmla="*/ 39 h 88"/>
                  <a:gd name="T62" fmla="*/ 30 w 74"/>
                  <a:gd name="T63" fmla="*/ 30 h 88"/>
                  <a:gd name="T64" fmla="*/ 29 w 74"/>
                  <a:gd name="T65" fmla="*/ 29 h 88"/>
                  <a:gd name="T66" fmla="*/ 23 w 74"/>
                  <a:gd name="T67" fmla="*/ 29 h 88"/>
                  <a:gd name="T68" fmla="*/ 20 w 74"/>
                  <a:gd name="T69" fmla="*/ 17 h 88"/>
                  <a:gd name="T70" fmla="*/ 24 w 74"/>
                  <a:gd name="T71" fmla="*/ 12 h 88"/>
                  <a:gd name="T72" fmla="*/ 24 w 74"/>
                  <a:gd name="T73" fmla="*/ 3 h 88"/>
                  <a:gd name="T74" fmla="*/ 35 w 74"/>
                  <a:gd name="T75" fmla="*/ 0 h 88"/>
                  <a:gd name="T76" fmla="*/ 45 w 74"/>
                  <a:gd name="T77" fmla="*/ 9 h 88"/>
                  <a:gd name="T78" fmla="*/ 45 w 74"/>
                  <a:gd name="T79" fmla="*/ 1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4" h="88">
                    <a:moveTo>
                      <a:pt x="45" y="15"/>
                    </a:moveTo>
                    <a:lnTo>
                      <a:pt x="48" y="30"/>
                    </a:lnTo>
                    <a:lnTo>
                      <a:pt x="57" y="30"/>
                    </a:lnTo>
                    <a:lnTo>
                      <a:pt x="59" y="33"/>
                    </a:lnTo>
                    <a:lnTo>
                      <a:pt x="70" y="44"/>
                    </a:lnTo>
                    <a:lnTo>
                      <a:pt x="73" y="48"/>
                    </a:lnTo>
                    <a:lnTo>
                      <a:pt x="71" y="55"/>
                    </a:lnTo>
                    <a:lnTo>
                      <a:pt x="74" y="58"/>
                    </a:lnTo>
                    <a:lnTo>
                      <a:pt x="74" y="67"/>
                    </a:lnTo>
                    <a:lnTo>
                      <a:pt x="64" y="65"/>
                    </a:lnTo>
                    <a:lnTo>
                      <a:pt x="62" y="70"/>
                    </a:lnTo>
                    <a:lnTo>
                      <a:pt x="56" y="70"/>
                    </a:lnTo>
                    <a:lnTo>
                      <a:pt x="60" y="77"/>
                    </a:lnTo>
                    <a:lnTo>
                      <a:pt x="54" y="82"/>
                    </a:lnTo>
                    <a:lnTo>
                      <a:pt x="54" y="88"/>
                    </a:lnTo>
                    <a:lnTo>
                      <a:pt x="42" y="82"/>
                    </a:lnTo>
                    <a:lnTo>
                      <a:pt x="41" y="79"/>
                    </a:lnTo>
                    <a:lnTo>
                      <a:pt x="36" y="76"/>
                    </a:lnTo>
                    <a:lnTo>
                      <a:pt x="32" y="85"/>
                    </a:lnTo>
                    <a:lnTo>
                      <a:pt x="24" y="85"/>
                    </a:lnTo>
                    <a:lnTo>
                      <a:pt x="21" y="76"/>
                    </a:lnTo>
                    <a:lnTo>
                      <a:pt x="12" y="73"/>
                    </a:lnTo>
                    <a:lnTo>
                      <a:pt x="13" y="65"/>
                    </a:lnTo>
                    <a:lnTo>
                      <a:pt x="3" y="64"/>
                    </a:lnTo>
                    <a:lnTo>
                      <a:pt x="0" y="61"/>
                    </a:lnTo>
                    <a:lnTo>
                      <a:pt x="3" y="61"/>
                    </a:lnTo>
                    <a:lnTo>
                      <a:pt x="9" y="53"/>
                    </a:lnTo>
                    <a:lnTo>
                      <a:pt x="16" y="50"/>
                    </a:lnTo>
                    <a:lnTo>
                      <a:pt x="15" y="45"/>
                    </a:lnTo>
                    <a:lnTo>
                      <a:pt x="16" y="39"/>
                    </a:lnTo>
                    <a:lnTo>
                      <a:pt x="27" y="39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3" y="29"/>
                    </a:lnTo>
                    <a:lnTo>
                      <a:pt x="20" y="17"/>
                    </a:lnTo>
                    <a:lnTo>
                      <a:pt x="24" y="12"/>
                    </a:lnTo>
                    <a:lnTo>
                      <a:pt x="24" y="3"/>
                    </a:lnTo>
                    <a:lnTo>
                      <a:pt x="35" y="0"/>
                    </a:lnTo>
                    <a:lnTo>
                      <a:pt x="45" y="9"/>
                    </a:lnTo>
                    <a:lnTo>
                      <a:pt x="4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3" name="Freeform 3486">
                <a:extLst>
                  <a:ext uri="{FF2B5EF4-FFF2-40B4-BE49-F238E27FC236}">
                    <a16:creationId xmlns:a16="http://schemas.microsoft.com/office/drawing/2014/main" id="{0B03E71C-D1CF-480D-269C-D0643CA71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567"/>
                <a:ext cx="38" cy="44"/>
              </a:xfrm>
              <a:custGeom>
                <a:avLst/>
                <a:gdLst>
                  <a:gd name="T0" fmla="*/ 45 w 74"/>
                  <a:gd name="T1" fmla="*/ 15 h 88"/>
                  <a:gd name="T2" fmla="*/ 48 w 74"/>
                  <a:gd name="T3" fmla="*/ 30 h 88"/>
                  <a:gd name="T4" fmla="*/ 57 w 74"/>
                  <a:gd name="T5" fmla="*/ 30 h 88"/>
                  <a:gd name="T6" fmla="*/ 59 w 74"/>
                  <a:gd name="T7" fmla="*/ 33 h 88"/>
                  <a:gd name="T8" fmla="*/ 70 w 74"/>
                  <a:gd name="T9" fmla="*/ 44 h 88"/>
                  <a:gd name="T10" fmla="*/ 73 w 74"/>
                  <a:gd name="T11" fmla="*/ 48 h 88"/>
                  <a:gd name="T12" fmla="*/ 71 w 74"/>
                  <a:gd name="T13" fmla="*/ 55 h 88"/>
                  <a:gd name="T14" fmla="*/ 74 w 74"/>
                  <a:gd name="T15" fmla="*/ 58 h 88"/>
                  <a:gd name="T16" fmla="*/ 74 w 74"/>
                  <a:gd name="T17" fmla="*/ 67 h 88"/>
                  <a:gd name="T18" fmla="*/ 64 w 74"/>
                  <a:gd name="T19" fmla="*/ 65 h 88"/>
                  <a:gd name="T20" fmla="*/ 62 w 74"/>
                  <a:gd name="T21" fmla="*/ 70 h 88"/>
                  <a:gd name="T22" fmla="*/ 56 w 74"/>
                  <a:gd name="T23" fmla="*/ 70 h 88"/>
                  <a:gd name="T24" fmla="*/ 60 w 74"/>
                  <a:gd name="T25" fmla="*/ 77 h 88"/>
                  <a:gd name="T26" fmla="*/ 54 w 74"/>
                  <a:gd name="T27" fmla="*/ 82 h 88"/>
                  <a:gd name="T28" fmla="*/ 54 w 74"/>
                  <a:gd name="T29" fmla="*/ 88 h 88"/>
                  <a:gd name="T30" fmla="*/ 42 w 74"/>
                  <a:gd name="T31" fmla="*/ 82 h 88"/>
                  <a:gd name="T32" fmla="*/ 41 w 74"/>
                  <a:gd name="T33" fmla="*/ 79 h 88"/>
                  <a:gd name="T34" fmla="*/ 36 w 74"/>
                  <a:gd name="T35" fmla="*/ 76 h 88"/>
                  <a:gd name="T36" fmla="*/ 32 w 74"/>
                  <a:gd name="T37" fmla="*/ 85 h 88"/>
                  <a:gd name="T38" fmla="*/ 24 w 74"/>
                  <a:gd name="T39" fmla="*/ 85 h 88"/>
                  <a:gd name="T40" fmla="*/ 21 w 74"/>
                  <a:gd name="T41" fmla="*/ 76 h 88"/>
                  <a:gd name="T42" fmla="*/ 12 w 74"/>
                  <a:gd name="T43" fmla="*/ 73 h 88"/>
                  <a:gd name="T44" fmla="*/ 13 w 74"/>
                  <a:gd name="T45" fmla="*/ 65 h 88"/>
                  <a:gd name="T46" fmla="*/ 3 w 74"/>
                  <a:gd name="T47" fmla="*/ 64 h 88"/>
                  <a:gd name="T48" fmla="*/ 0 w 74"/>
                  <a:gd name="T49" fmla="*/ 61 h 88"/>
                  <a:gd name="T50" fmla="*/ 3 w 74"/>
                  <a:gd name="T51" fmla="*/ 61 h 88"/>
                  <a:gd name="T52" fmla="*/ 9 w 74"/>
                  <a:gd name="T53" fmla="*/ 53 h 88"/>
                  <a:gd name="T54" fmla="*/ 16 w 74"/>
                  <a:gd name="T55" fmla="*/ 50 h 88"/>
                  <a:gd name="T56" fmla="*/ 15 w 74"/>
                  <a:gd name="T57" fmla="*/ 45 h 88"/>
                  <a:gd name="T58" fmla="*/ 16 w 74"/>
                  <a:gd name="T59" fmla="*/ 39 h 88"/>
                  <a:gd name="T60" fmla="*/ 27 w 74"/>
                  <a:gd name="T61" fmla="*/ 39 h 88"/>
                  <a:gd name="T62" fmla="*/ 30 w 74"/>
                  <a:gd name="T63" fmla="*/ 30 h 88"/>
                  <a:gd name="T64" fmla="*/ 29 w 74"/>
                  <a:gd name="T65" fmla="*/ 29 h 88"/>
                  <a:gd name="T66" fmla="*/ 23 w 74"/>
                  <a:gd name="T67" fmla="*/ 29 h 88"/>
                  <a:gd name="T68" fmla="*/ 20 w 74"/>
                  <a:gd name="T69" fmla="*/ 17 h 88"/>
                  <a:gd name="T70" fmla="*/ 24 w 74"/>
                  <a:gd name="T71" fmla="*/ 12 h 88"/>
                  <a:gd name="T72" fmla="*/ 24 w 74"/>
                  <a:gd name="T73" fmla="*/ 3 h 88"/>
                  <a:gd name="T74" fmla="*/ 35 w 74"/>
                  <a:gd name="T75" fmla="*/ 0 h 88"/>
                  <a:gd name="T76" fmla="*/ 45 w 74"/>
                  <a:gd name="T77" fmla="*/ 9 h 88"/>
                  <a:gd name="T78" fmla="*/ 45 w 74"/>
                  <a:gd name="T79" fmla="*/ 1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4" h="88">
                    <a:moveTo>
                      <a:pt x="45" y="15"/>
                    </a:moveTo>
                    <a:lnTo>
                      <a:pt x="48" y="30"/>
                    </a:lnTo>
                    <a:lnTo>
                      <a:pt x="57" y="30"/>
                    </a:lnTo>
                    <a:lnTo>
                      <a:pt x="59" y="33"/>
                    </a:lnTo>
                    <a:lnTo>
                      <a:pt x="70" y="44"/>
                    </a:lnTo>
                    <a:lnTo>
                      <a:pt x="73" y="48"/>
                    </a:lnTo>
                    <a:lnTo>
                      <a:pt x="71" y="55"/>
                    </a:lnTo>
                    <a:lnTo>
                      <a:pt x="74" y="58"/>
                    </a:lnTo>
                    <a:lnTo>
                      <a:pt x="74" y="67"/>
                    </a:lnTo>
                    <a:lnTo>
                      <a:pt x="64" y="65"/>
                    </a:lnTo>
                    <a:lnTo>
                      <a:pt x="62" y="70"/>
                    </a:lnTo>
                    <a:lnTo>
                      <a:pt x="56" y="70"/>
                    </a:lnTo>
                    <a:lnTo>
                      <a:pt x="60" y="77"/>
                    </a:lnTo>
                    <a:lnTo>
                      <a:pt x="54" y="82"/>
                    </a:lnTo>
                    <a:lnTo>
                      <a:pt x="54" y="88"/>
                    </a:lnTo>
                    <a:lnTo>
                      <a:pt x="42" y="82"/>
                    </a:lnTo>
                    <a:lnTo>
                      <a:pt x="41" y="79"/>
                    </a:lnTo>
                    <a:lnTo>
                      <a:pt x="36" y="76"/>
                    </a:lnTo>
                    <a:lnTo>
                      <a:pt x="32" y="85"/>
                    </a:lnTo>
                    <a:lnTo>
                      <a:pt x="24" y="85"/>
                    </a:lnTo>
                    <a:lnTo>
                      <a:pt x="21" y="76"/>
                    </a:lnTo>
                    <a:lnTo>
                      <a:pt x="12" y="73"/>
                    </a:lnTo>
                    <a:lnTo>
                      <a:pt x="13" y="65"/>
                    </a:lnTo>
                    <a:lnTo>
                      <a:pt x="3" y="64"/>
                    </a:lnTo>
                    <a:lnTo>
                      <a:pt x="0" y="61"/>
                    </a:lnTo>
                    <a:lnTo>
                      <a:pt x="3" y="61"/>
                    </a:lnTo>
                    <a:lnTo>
                      <a:pt x="9" y="53"/>
                    </a:lnTo>
                    <a:lnTo>
                      <a:pt x="16" y="50"/>
                    </a:lnTo>
                    <a:lnTo>
                      <a:pt x="15" y="45"/>
                    </a:lnTo>
                    <a:lnTo>
                      <a:pt x="16" y="39"/>
                    </a:lnTo>
                    <a:lnTo>
                      <a:pt x="27" y="39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3" y="29"/>
                    </a:lnTo>
                    <a:lnTo>
                      <a:pt x="20" y="17"/>
                    </a:lnTo>
                    <a:lnTo>
                      <a:pt x="24" y="12"/>
                    </a:lnTo>
                    <a:lnTo>
                      <a:pt x="24" y="3"/>
                    </a:lnTo>
                    <a:lnTo>
                      <a:pt x="35" y="0"/>
                    </a:lnTo>
                    <a:lnTo>
                      <a:pt x="45" y="9"/>
                    </a:lnTo>
                    <a:lnTo>
                      <a:pt x="45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4" name="Freeform 3487">
                <a:extLst>
                  <a:ext uri="{FF2B5EF4-FFF2-40B4-BE49-F238E27FC236}">
                    <a16:creationId xmlns:a16="http://schemas.microsoft.com/office/drawing/2014/main" id="{CA124A47-6C58-B25B-1A80-C1FF8AF7B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366"/>
                <a:ext cx="69" cy="107"/>
              </a:xfrm>
              <a:custGeom>
                <a:avLst/>
                <a:gdLst>
                  <a:gd name="T0" fmla="*/ 53 w 140"/>
                  <a:gd name="T1" fmla="*/ 6 h 212"/>
                  <a:gd name="T2" fmla="*/ 32 w 140"/>
                  <a:gd name="T3" fmla="*/ 15 h 212"/>
                  <a:gd name="T4" fmla="*/ 34 w 140"/>
                  <a:gd name="T5" fmla="*/ 30 h 212"/>
                  <a:gd name="T6" fmla="*/ 34 w 140"/>
                  <a:gd name="T7" fmla="*/ 42 h 212"/>
                  <a:gd name="T8" fmla="*/ 37 w 140"/>
                  <a:gd name="T9" fmla="*/ 54 h 212"/>
                  <a:gd name="T10" fmla="*/ 44 w 140"/>
                  <a:gd name="T11" fmla="*/ 63 h 212"/>
                  <a:gd name="T12" fmla="*/ 49 w 140"/>
                  <a:gd name="T13" fmla="*/ 83 h 212"/>
                  <a:gd name="T14" fmla="*/ 40 w 140"/>
                  <a:gd name="T15" fmla="*/ 83 h 212"/>
                  <a:gd name="T16" fmla="*/ 31 w 140"/>
                  <a:gd name="T17" fmla="*/ 92 h 212"/>
                  <a:gd name="T18" fmla="*/ 35 w 140"/>
                  <a:gd name="T19" fmla="*/ 98 h 212"/>
                  <a:gd name="T20" fmla="*/ 47 w 140"/>
                  <a:gd name="T21" fmla="*/ 108 h 212"/>
                  <a:gd name="T22" fmla="*/ 43 w 140"/>
                  <a:gd name="T23" fmla="*/ 121 h 212"/>
                  <a:gd name="T24" fmla="*/ 31 w 140"/>
                  <a:gd name="T25" fmla="*/ 120 h 212"/>
                  <a:gd name="T26" fmla="*/ 28 w 140"/>
                  <a:gd name="T27" fmla="*/ 127 h 212"/>
                  <a:gd name="T28" fmla="*/ 26 w 140"/>
                  <a:gd name="T29" fmla="*/ 138 h 212"/>
                  <a:gd name="T30" fmla="*/ 12 w 140"/>
                  <a:gd name="T31" fmla="*/ 144 h 212"/>
                  <a:gd name="T32" fmla="*/ 5 w 140"/>
                  <a:gd name="T33" fmla="*/ 141 h 212"/>
                  <a:gd name="T34" fmla="*/ 2 w 140"/>
                  <a:gd name="T35" fmla="*/ 156 h 212"/>
                  <a:gd name="T36" fmla="*/ 3 w 140"/>
                  <a:gd name="T37" fmla="*/ 167 h 212"/>
                  <a:gd name="T38" fmla="*/ 0 w 140"/>
                  <a:gd name="T39" fmla="*/ 179 h 212"/>
                  <a:gd name="T40" fmla="*/ 9 w 140"/>
                  <a:gd name="T41" fmla="*/ 177 h 212"/>
                  <a:gd name="T42" fmla="*/ 28 w 140"/>
                  <a:gd name="T43" fmla="*/ 173 h 212"/>
                  <a:gd name="T44" fmla="*/ 32 w 140"/>
                  <a:gd name="T45" fmla="*/ 165 h 212"/>
                  <a:gd name="T46" fmla="*/ 40 w 140"/>
                  <a:gd name="T47" fmla="*/ 176 h 212"/>
                  <a:gd name="T48" fmla="*/ 49 w 140"/>
                  <a:gd name="T49" fmla="*/ 187 h 212"/>
                  <a:gd name="T50" fmla="*/ 49 w 140"/>
                  <a:gd name="T51" fmla="*/ 200 h 212"/>
                  <a:gd name="T52" fmla="*/ 59 w 140"/>
                  <a:gd name="T53" fmla="*/ 197 h 212"/>
                  <a:gd name="T54" fmla="*/ 67 w 140"/>
                  <a:gd name="T55" fmla="*/ 203 h 212"/>
                  <a:gd name="T56" fmla="*/ 79 w 140"/>
                  <a:gd name="T57" fmla="*/ 212 h 212"/>
                  <a:gd name="T58" fmla="*/ 91 w 140"/>
                  <a:gd name="T59" fmla="*/ 205 h 212"/>
                  <a:gd name="T60" fmla="*/ 100 w 140"/>
                  <a:gd name="T61" fmla="*/ 202 h 212"/>
                  <a:gd name="T62" fmla="*/ 113 w 140"/>
                  <a:gd name="T63" fmla="*/ 212 h 212"/>
                  <a:gd name="T64" fmla="*/ 126 w 140"/>
                  <a:gd name="T65" fmla="*/ 205 h 212"/>
                  <a:gd name="T66" fmla="*/ 137 w 140"/>
                  <a:gd name="T67" fmla="*/ 193 h 212"/>
                  <a:gd name="T68" fmla="*/ 129 w 140"/>
                  <a:gd name="T69" fmla="*/ 185 h 212"/>
                  <a:gd name="T70" fmla="*/ 113 w 140"/>
                  <a:gd name="T71" fmla="*/ 180 h 212"/>
                  <a:gd name="T72" fmla="*/ 113 w 140"/>
                  <a:gd name="T73" fmla="*/ 168 h 212"/>
                  <a:gd name="T74" fmla="*/ 120 w 140"/>
                  <a:gd name="T75" fmla="*/ 167 h 212"/>
                  <a:gd name="T76" fmla="*/ 129 w 140"/>
                  <a:gd name="T77" fmla="*/ 152 h 212"/>
                  <a:gd name="T78" fmla="*/ 137 w 140"/>
                  <a:gd name="T79" fmla="*/ 127 h 212"/>
                  <a:gd name="T80" fmla="*/ 134 w 140"/>
                  <a:gd name="T81" fmla="*/ 115 h 212"/>
                  <a:gd name="T82" fmla="*/ 122 w 140"/>
                  <a:gd name="T83" fmla="*/ 109 h 212"/>
                  <a:gd name="T84" fmla="*/ 120 w 140"/>
                  <a:gd name="T85" fmla="*/ 98 h 212"/>
                  <a:gd name="T86" fmla="*/ 113 w 140"/>
                  <a:gd name="T87" fmla="*/ 94 h 212"/>
                  <a:gd name="T88" fmla="*/ 100 w 140"/>
                  <a:gd name="T89" fmla="*/ 95 h 212"/>
                  <a:gd name="T90" fmla="*/ 94 w 140"/>
                  <a:gd name="T91" fmla="*/ 89 h 212"/>
                  <a:gd name="T92" fmla="*/ 85 w 140"/>
                  <a:gd name="T93" fmla="*/ 73 h 212"/>
                  <a:gd name="T94" fmla="*/ 82 w 140"/>
                  <a:gd name="T95" fmla="*/ 54 h 212"/>
                  <a:gd name="T96" fmla="*/ 72 w 140"/>
                  <a:gd name="T97" fmla="*/ 36 h 212"/>
                  <a:gd name="T98" fmla="*/ 88 w 140"/>
                  <a:gd name="T99" fmla="*/ 42 h 212"/>
                  <a:gd name="T100" fmla="*/ 94 w 140"/>
                  <a:gd name="T101" fmla="*/ 39 h 212"/>
                  <a:gd name="T102" fmla="*/ 100 w 140"/>
                  <a:gd name="T103" fmla="*/ 32 h 212"/>
                  <a:gd name="T104" fmla="*/ 90 w 140"/>
                  <a:gd name="T105" fmla="*/ 24 h 212"/>
                  <a:gd name="T106" fmla="*/ 84 w 140"/>
                  <a:gd name="T107" fmla="*/ 18 h 212"/>
                  <a:gd name="T108" fmla="*/ 72 w 140"/>
                  <a:gd name="T109" fmla="*/ 0 h 212"/>
                  <a:gd name="T110" fmla="*/ 69 w 140"/>
                  <a:gd name="T111" fmla="*/ 7 h 212"/>
                  <a:gd name="T112" fmla="*/ 58 w 140"/>
                  <a:gd name="T113" fmla="*/ 9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0" h="212">
                    <a:moveTo>
                      <a:pt x="58" y="9"/>
                    </a:moveTo>
                    <a:lnTo>
                      <a:pt x="53" y="6"/>
                    </a:lnTo>
                    <a:lnTo>
                      <a:pt x="44" y="13"/>
                    </a:lnTo>
                    <a:lnTo>
                      <a:pt x="32" y="15"/>
                    </a:lnTo>
                    <a:lnTo>
                      <a:pt x="34" y="21"/>
                    </a:lnTo>
                    <a:lnTo>
                      <a:pt x="34" y="30"/>
                    </a:lnTo>
                    <a:lnTo>
                      <a:pt x="37" y="36"/>
                    </a:lnTo>
                    <a:lnTo>
                      <a:pt x="34" y="42"/>
                    </a:lnTo>
                    <a:lnTo>
                      <a:pt x="38" y="45"/>
                    </a:lnTo>
                    <a:lnTo>
                      <a:pt x="37" y="54"/>
                    </a:lnTo>
                    <a:lnTo>
                      <a:pt x="41" y="62"/>
                    </a:lnTo>
                    <a:lnTo>
                      <a:pt x="44" y="63"/>
                    </a:lnTo>
                    <a:lnTo>
                      <a:pt x="44" y="70"/>
                    </a:lnTo>
                    <a:lnTo>
                      <a:pt x="49" y="83"/>
                    </a:lnTo>
                    <a:lnTo>
                      <a:pt x="49" y="86"/>
                    </a:lnTo>
                    <a:lnTo>
                      <a:pt x="40" y="83"/>
                    </a:lnTo>
                    <a:lnTo>
                      <a:pt x="32" y="88"/>
                    </a:lnTo>
                    <a:lnTo>
                      <a:pt x="31" y="92"/>
                    </a:lnTo>
                    <a:lnTo>
                      <a:pt x="37" y="94"/>
                    </a:lnTo>
                    <a:lnTo>
                      <a:pt x="35" y="98"/>
                    </a:lnTo>
                    <a:lnTo>
                      <a:pt x="43" y="106"/>
                    </a:lnTo>
                    <a:lnTo>
                      <a:pt x="47" y="108"/>
                    </a:lnTo>
                    <a:lnTo>
                      <a:pt x="49" y="115"/>
                    </a:lnTo>
                    <a:lnTo>
                      <a:pt x="43" y="121"/>
                    </a:lnTo>
                    <a:lnTo>
                      <a:pt x="35" y="121"/>
                    </a:lnTo>
                    <a:lnTo>
                      <a:pt x="31" y="120"/>
                    </a:lnTo>
                    <a:lnTo>
                      <a:pt x="29" y="126"/>
                    </a:lnTo>
                    <a:lnTo>
                      <a:pt x="28" y="127"/>
                    </a:lnTo>
                    <a:lnTo>
                      <a:pt x="26" y="136"/>
                    </a:lnTo>
                    <a:lnTo>
                      <a:pt x="26" y="138"/>
                    </a:lnTo>
                    <a:lnTo>
                      <a:pt x="20" y="138"/>
                    </a:lnTo>
                    <a:lnTo>
                      <a:pt x="12" y="144"/>
                    </a:lnTo>
                    <a:lnTo>
                      <a:pt x="9" y="139"/>
                    </a:lnTo>
                    <a:lnTo>
                      <a:pt x="5" y="141"/>
                    </a:lnTo>
                    <a:lnTo>
                      <a:pt x="3" y="144"/>
                    </a:lnTo>
                    <a:lnTo>
                      <a:pt x="2" y="156"/>
                    </a:lnTo>
                    <a:lnTo>
                      <a:pt x="5" y="164"/>
                    </a:lnTo>
                    <a:lnTo>
                      <a:pt x="3" y="167"/>
                    </a:lnTo>
                    <a:lnTo>
                      <a:pt x="0" y="168"/>
                    </a:lnTo>
                    <a:lnTo>
                      <a:pt x="0" y="179"/>
                    </a:lnTo>
                    <a:lnTo>
                      <a:pt x="9" y="182"/>
                    </a:lnTo>
                    <a:lnTo>
                      <a:pt x="9" y="177"/>
                    </a:lnTo>
                    <a:lnTo>
                      <a:pt x="25" y="180"/>
                    </a:lnTo>
                    <a:lnTo>
                      <a:pt x="28" y="173"/>
                    </a:lnTo>
                    <a:lnTo>
                      <a:pt x="28" y="170"/>
                    </a:lnTo>
                    <a:lnTo>
                      <a:pt x="32" y="165"/>
                    </a:lnTo>
                    <a:lnTo>
                      <a:pt x="37" y="170"/>
                    </a:lnTo>
                    <a:lnTo>
                      <a:pt x="40" y="176"/>
                    </a:lnTo>
                    <a:lnTo>
                      <a:pt x="46" y="184"/>
                    </a:lnTo>
                    <a:lnTo>
                      <a:pt x="49" y="187"/>
                    </a:lnTo>
                    <a:lnTo>
                      <a:pt x="46" y="196"/>
                    </a:lnTo>
                    <a:lnTo>
                      <a:pt x="49" y="200"/>
                    </a:lnTo>
                    <a:lnTo>
                      <a:pt x="56" y="203"/>
                    </a:lnTo>
                    <a:lnTo>
                      <a:pt x="59" y="197"/>
                    </a:lnTo>
                    <a:lnTo>
                      <a:pt x="62" y="202"/>
                    </a:lnTo>
                    <a:lnTo>
                      <a:pt x="67" y="203"/>
                    </a:lnTo>
                    <a:lnTo>
                      <a:pt x="72" y="209"/>
                    </a:lnTo>
                    <a:lnTo>
                      <a:pt x="79" y="212"/>
                    </a:lnTo>
                    <a:lnTo>
                      <a:pt x="85" y="211"/>
                    </a:lnTo>
                    <a:lnTo>
                      <a:pt x="91" y="205"/>
                    </a:lnTo>
                    <a:lnTo>
                      <a:pt x="99" y="205"/>
                    </a:lnTo>
                    <a:lnTo>
                      <a:pt x="100" y="202"/>
                    </a:lnTo>
                    <a:lnTo>
                      <a:pt x="100" y="209"/>
                    </a:lnTo>
                    <a:lnTo>
                      <a:pt x="113" y="212"/>
                    </a:lnTo>
                    <a:lnTo>
                      <a:pt x="119" y="212"/>
                    </a:lnTo>
                    <a:lnTo>
                      <a:pt x="126" y="205"/>
                    </a:lnTo>
                    <a:lnTo>
                      <a:pt x="128" y="205"/>
                    </a:lnTo>
                    <a:lnTo>
                      <a:pt x="137" y="193"/>
                    </a:lnTo>
                    <a:lnTo>
                      <a:pt x="132" y="191"/>
                    </a:lnTo>
                    <a:lnTo>
                      <a:pt x="129" y="185"/>
                    </a:lnTo>
                    <a:lnTo>
                      <a:pt x="122" y="187"/>
                    </a:lnTo>
                    <a:lnTo>
                      <a:pt x="113" y="180"/>
                    </a:lnTo>
                    <a:lnTo>
                      <a:pt x="114" y="173"/>
                    </a:lnTo>
                    <a:lnTo>
                      <a:pt x="113" y="168"/>
                    </a:lnTo>
                    <a:lnTo>
                      <a:pt x="116" y="164"/>
                    </a:lnTo>
                    <a:lnTo>
                      <a:pt x="120" y="167"/>
                    </a:lnTo>
                    <a:lnTo>
                      <a:pt x="131" y="159"/>
                    </a:lnTo>
                    <a:lnTo>
                      <a:pt x="129" y="152"/>
                    </a:lnTo>
                    <a:lnTo>
                      <a:pt x="140" y="133"/>
                    </a:lnTo>
                    <a:lnTo>
                      <a:pt x="137" y="127"/>
                    </a:lnTo>
                    <a:lnTo>
                      <a:pt x="132" y="126"/>
                    </a:lnTo>
                    <a:lnTo>
                      <a:pt x="134" y="115"/>
                    </a:lnTo>
                    <a:lnTo>
                      <a:pt x="129" y="108"/>
                    </a:lnTo>
                    <a:lnTo>
                      <a:pt x="122" y="109"/>
                    </a:lnTo>
                    <a:lnTo>
                      <a:pt x="122" y="106"/>
                    </a:lnTo>
                    <a:lnTo>
                      <a:pt x="120" y="98"/>
                    </a:lnTo>
                    <a:lnTo>
                      <a:pt x="117" y="94"/>
                    </a:lnTo>
                    <a:lnTo>
                      <a:pt x="113" y="94"/>
                    </a:lnTo>
                    <a:lnTo>
                      <a:pt x="108" y="89"/>
                    </a:lnTo>
                    <a:lnTo>
                      <a:pt x="100" y="95"/>
                    </a:lnTo>
                    <a:lnTo>
                      <a:pt x="96" y="95"/>
                    </a:lnTo>
                    <a:lnTo>
                      <a:pt x="94" y="89"/>
                    </a:lnTo>
                    <a:lnTo>
                      <a:pt x="96" y="83"/>
                    </a:lnTo>
                    <a:lnTo>
                      <a:pt x="85" y="73"/>
                    </a:lnTo>
                    <a:lnTo>
                      <a:pt x="85" y="62"/>
                    </a:lnTo>
                    <a:lnTo>
                      <a:pt x="82" y="54"/>
                    </a:lnTo>
                    <a:lnTo>
                      <a:pt x="72" y="47"/>
                    </a:lnTo>
                    <a:lnTo>
                      <a:pt x="72" y="36"/>
                    </a:lnTo>
                    <a:lnTo>
                      <a:pt x="87" y="39"/>
                    </a:lnTo>
                    <a:lnTo>
                      <a:pt x="88" y="42"/>
                    </a:lnTo>
                    <a:lnTo>
                      <a:pt x="94" y="45"/>
                    </a:lnTo>
                    <a:lnTo>
                      <a:pt x="94" y="39"/>
                    </a:lnTo>
                    <a:lnTo>
                      <a:pt x="96" y="36"/>
                    </a:lnTo>
                    <a:lnTo>
                      <a:pt x="100" y="32"/>
                    </a:lnTo>
                    <a:lnTo>
                      <a:pt x="99" y="27"/>
                    </a:lnTo>
                    <a:lnTo>
                      <a:pt x="90" y="24"/>
                    </a:lnTo>
                    <a:lnTo>
                      <a:pt x="91" y="18"/>
                    </a:lnTo>
                    <a:lnTo>
                      <a:pt x="84" y="18"/>
                    </a:lnTo>
                    <a:lnTo>
                      <a:pt x="73" y="12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9" y="7"/>
                    </a:lnTo>
                    <a:lnTo>
                      <a:pt x="62" y="10"/>
                    </a:lnTo>
                    <a:lnTo>
                      <a:pt x="58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5" name="Freeform 3488">
                <a:extLst>
                  <a:ext uri="{FF2B5EF4-FFF2-40B4-BE49-F238E27FC236}">
                    <a16:creationId xmlns:a16="http://schemas.microsoft.com/office/drawing/2014/main" id="{DBB87542-B4B4-FAC1-A614-B04A87CEB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366"/>
                <a:ext cx="69" cy="107"/>
              </a:xfrm>
              <a:custGeom>
                <a:avLst/>
                <a:gdLst>
                  <a:gd name="T0" fmla="*/ 62 w 140"/>
                  <a:gd name="T1" fmla="*/ 10 h 212"/>
                  <a:gd name="T2" fmla="*/ 70 w 140"/>
                  <a:gd name="T3" fmla="*/ 0 h 212"/>
                  <a:gd name="T4" fmla="*/ 73 w 140"/>
                  <a:gd name="T5" fmla="*/ 12 h 212"/>
                  <a:gd name="T6" fmla="*/ 91 w 140"/>
                  <a:gd name="T7" fmla="*/ 18 h 212"/>
                  <a:gd name="T8" fmla="*/ 99 w 140"/>
                  <a:gd name="T9" fmla="*/ 27 h 212"/>
                  <a:gd name="T10" fmla="*/ 96 w 140"/>
                  <a:gd name="T11" fmla="*/ 36 h 212"/>
                  <a:gd name="T12" fmla="*/ 94 w 140"/>
                  <a:gd name="T13" fmla="*/ 45 h 212"/>
                  <a:gd name="T14" fmla="*/ 87 w 140"/>
                  <a:gd name="T15" fmla="*/ 39 h 212"/>
                  <a:gd name="T16" fmla="*/ 72 w 140"/>
                  <a:gd name="T17" fmla="*/ 47 h 212"/>
                  <a:gd name="T18" fmla="*/ 85 w 140"/>
                  <a:gd name="T19" fmla="*/ 62 h 212"/>
                  <a:gd name="T20" fmla="*/ 96 w 140"/>
                  <a:gd name="T21" fmla="*/ 83 h 212"/>
                  <a:gd name="T22" fmla="*/ 96 w 140"/>
                  <a:gd name="T23" fmla="*/ 95 h 212"/>
                  <a:gd name="T24" fmla="*/ 108 w 140"/>
                  <a:gd name="T25" fmla="*/ 89 h 212"/>
                  <a:gd name="T26" fmla="*/ 117 w 140"/>
                  <a:gd name="T27" fmla="*/ 94 h 212"/>
                  <a:gd name="T28" fmla="*/ 122 w 140"/>
                  <a:gd name="T29" fmla="*/ 106 h 212"/>
                  <a:gd name="T30" fmla="*/ 129 w 140"/>
                  <a:gd name="T31" fmla="*/ 108 h 212"/>
                  <a:gd name="T32" fmla="*/ 132 w 140"/>
                  <a:gd name="T33" fmla="*/ 126 h 212"/>
                  <a:gd name="T34" fmla="*/ 140 w 140"/>
                  <a:gd name="T35" fmla="*/ 133 h 212"/>
                  <a:gd name="T36" fmla="*/ 131 w 140"/>
                  <a:gd name="T37" fmla="*/ 159 h 212"/>
                  <a:gd name="T38" fmla="*/ 116 w 140"/>
                  <a:gd name="T39" fmla="*/ 164 h 212"/>
                  <a:gd name="T40" fmla="*/ 114 w 140"/>
                  <a:gd name="T41" fmla="*/ 173 h 212"/>
                  <a:gd name="T42" fmla="*/ 122 w 140"/>
                  <a:gd name="T43" fmla="*/ 187 h 212"/>
                  <a:gd name="T44" fmla="*/ 132 w 140"/>
                  <a:gd name="T45" fmla="*/ 191 h 212"/>
                  <a:gd name="T46" fmla="*/ 128 w 140"/>
                  <a:gd name="T47" fmla="*/ 205 h 212"/>
                  <a:gd name="T48" fmla="*/ 119 w 140"/>
                  <a:gd name="T49" fmla="*/ 212 h 212"/>
                  <a:gd name="T50" fmla="*/ 100 w 140"/>
                  <a:gd name="T51" fmla="*/ 209 h 212"/>
                  <a:gd name="T52" fmla="*/ 99 w 140"/>
                  <a:gd name="T53" fmla="*/ 205 h 212"/>
                  <a:gd name="T54" fmla="*/ 85 w 140"/>
                  <a:gd name="T55" fmla="*/ 211 h 212"/>
                  <a:gd name="T56" fmla="*/ 72 w 140"/>
                  <a:gd name="T57" fmla="*/ 209 h 212"/>
                  <a:gd name="T58" fmla="*/ 62 w 140"/>
                  <a:gd name="T59" fmla="*/ 202 h 212"/>
                  <a:gd name="T60" fmla="*/ 56 w 140"/>
                  <a:gd name="T61" fmla="*/ 203 h 212"/>
                  <a:gd name="T62" fmla="*/ 46 w 140"/>
                  <a:gd name="T63" fmla="*/ 196 h 212"/>
                  <a:gd name="T64" fmla="*/ 46 w 140"/>
                  <a:gd name="T65" fmla="*/ 184 h 212"/>
                  <a:gd name="T66" fmla="*/ 37 w 140"/>
                  <a:gd name="T67" fmla="*/ 170 h 212"/>
                  <a:gd name="T68" fmla="*/ 28 w 140"/>
                  <a:gd name="T69" fmla="*/ 170 h 212"/>
                  <a:gd name="T70" fmla="*/ 25 w 140"/>
                  <a:gd name="T71" fmla="*/ 180 h 212"/>
                  <a:gd name="T72" fmla="*/ 9 w 140"/>
                  <a:gd name="T73" fmla="*/ 182 h 212"/>
                  <a:gd name="T74" fmla="*/ 0 w 140"/>
                  <a:gd name="T75" fmla="*/ 168 h 212"/>
                  <a:gd name="T76" fmla="*/ 5 w 140"/>
                  <a:gd name="T77" fmla="*/ 164 h 212"/>
                  <a:gd name="T78" fmla="*/ 3 w 140"/>
                  <a:gd name="T79" fmla="*/ 144 h 212"/>
                  <a:gd name="T80" fmla="*/ 9 w 140"/>
                  <a:gd name="T81" fmla="*/ 139 h 212"/>
                  <a:gd name="T82" fmla="*/ 20 w 140"/>
                  <a:gd name="T83" fmla="*/ 138 h 212"/>
                  <a:gd name="T84" fmla="*/ 26 w 140"/>
                  <a:gd name="T85" fmla="*/ 136 h 212"/>
                  <a:gd name="T86" fmla="*/ 29 w 140"/>
                  <a:gd name="T87" fmla="*/ 126 h 212"/>
                  <a:gd name="T88" fmla="*/ 35 w 140"/>
                  <a:gd name="T89" fmla="*/ 121 h 212"/>
                  <a:gd name="T90" fmla="*/ 49 w 140"/>
                  <a:gd name="T91" fmla="*/ 115 h 212"/>
                  <a:gd name="T92" fmla="*/ 43 w 140"/>
                  <a:gd name="T93" fmla="*/ 106 h 212"/>
                  <a:gd name="T94" fmla="*/ 37 w 140"/>
                  <a:gd name="T95" fmla="*/ 94 h 212"/>
                  <a:gd name="T96" fmla="*/ 32 w 140"/>
                  <a:gd name="T97" fmla="*/ 88 h 212"/>
                  <a:gd name="T98" fmla="*/ 49 w 140"/>
                  <a:gd name="T99" fmla="*/ 86 h 212"/>
                  <a:gd name="T100" fmla="*/ 44 w 140"/>
                  <a:gd name="T101" fmla="*/ 70 h 212"/>
                  <a:gd name="T102" fmla="*/ 41 w 140"/>
                  <a:gd name="T103" fmla="*/ 62 h 212"/>
                  <a:gd name="T104" fmla="*/ 38 w 140"/>
                  <a:gd name="T105" fmla="*/ 45 h 212"/>
                  <a:gd name="T106" fmla="*/ 37 w 140"/>
                  <a:gd name="T107" fmla="*/ 36 h 212"/>
                  <a:gd name="T108" fmla="*/ 34 w 140"/>
                  <a:gd name="T109" fmla="*/ 21 h 212"/>
                  <a:gd name="T110" fmla="*/ 44 w 140"/>
                  <a:gd name="T111" fmla="*/ 13 h 212"/>
                  <a:gd name="T112" fmla="*/ 58 w 140"/>
                  <a:gd name="T113" fmla="*/ 9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0" h="212">
                    <a:moveTo>
                      <a:pt x="58" y="9"/>
                    </a:moveTo>
                    <a:lnTo>
                      <a:pt x="62" y="10"/>
                    </a:lnTo>
                    <a:lnTo>
                      <a:pt x="69" y="7"/>
                    </a:lnTo>
                    <a:lnTo>
                      <a:pt x="70" y="0"/>
                    </a:lnTo>
                    <a:lnTo>
                      <a:pt x="72" y="0"/>
                    </a:lnTo>
                    <a:lnTo>
                      <a:pt x="73" y="12"/>
                    </a:lnTo>
                    <a:lnTo>
                      <a:pt x="84" y="18"/>
                    </a:lnTo>
                    <a:lnTo>
                      <a:pt x="91" y="18"/>
                    </a:lnTo>
                    <a:lnTo>
                      <a:pt x="90" y="24"/>
                    </a:lnTo>
                    <a:lnTo>
                      <a:pt x="99" y="27"/>
                    </a:lnTo>
                    <a:lnTo>
                      <a:pt x="100" y="32"/>
                    </a:lnTo>
                    <a:lnTo>
                      <a:pt x="96" y="36"/>
                    </a:lnTo>
                    <a:lnTo>
                      <a:pt x="94" y="39"/>
                    </a:lnTo>
                    <a:lnTo>
                      <a:pt x="94" y="45"/>
                    </a:lnTo>
                    <a:lnTo>
                      <a:pt x="88" y="42"/>
                    </a:lnTo>
                    <a:lnTo>
                      <a:pt x="87" y="39"/>
                    </a:lnTo>
                    <a:lnTo>
                      <a:pt x="72" y="36"/>
                    </a:lnTo>
                    <a:lnTo>
                      <a:pt x="72" y="47"/>
                    </a:lnTo>
                    <a:lnTo>
                      <a:pt x="82" y="54"/>
                    </a:lnTo>
                    <a:lnTo>
                      <a:pt x="85" y="62"/>
                    </a:lnTo>
                    <a:lnTo>
                      <a:pt x="85" y="73"/>
                    </a:lnTo>
                    <a:lnTo>
                      <a:pt x="96" y="83"/>
                    </a:lnTo>
                    <a:lnTo>
                      <a:pt x="94" y="89"/>
                    </a:lnTo>
                    <a:lnTo>
                      <a:pt x="96" y="95"/>
                    </a:lnTo>
                    <a:lnTo>
                      <a:pt x="100" y="95"/>
                    </a:lnTo>
                    <a:lnTo>
                      <a:pt x="108" y="89"/>
                    </a:lnTo>
                    <a:lnTo>
                      <a:pt x="113" y="94"/>
                    </a:lnTo>
                    <a:lnTo>
                      <a:pt x="117" y="94"/>
                    </a:lnTo>
                    <a:lnTo>
                      <a:pt x="120" y="98"/>
                    </a:lnTo>
                    <a:lnTo>
                      <a:pt x="122" y="106"/>
                    </a:lnTo>
                    <a:lnTo>
                      <a:pt x="122" y="109"/>
                    </a:lnTo>
                    <a:lnTo>
                      <a:pt x="129" y="108"/>
                    </a:lnTo>
                    <a:lnTo>
                      <a:pt x="134" y="115"/>
                    </a:lnTo>
                    <a:lnTo>
                      <a:pt x="132" y="126"/>
                    </a:lnTo>
                    <a:lnTo>
                      <a:pt x="137" y="127"/>
                    </a:lnTo>
                    <a:lnTo>
                      <a:pt x="140" y="133"/>
                    </a:lnTo>
                    <a:lnTo>
                      <a:pt x="129" y="152"/>
                    </a:lnTo>
                    <a:lnTo>
                      <a:pt x="131" y="159"/>
                    </a:lnTo>
                    <a:lnTo>
                      <a:pt x="120" y="167"/>
                    </a:lnTo>
                    <a:lnTo>
                      <a:pt x="116" y="164"/>
                    </a:lnTo>
                    <a:lnTo>
                      <a:pt x="113" y="168"/>
                    </a:lnTo>
                    <a:lnTo>
                      <a:pt x="114" y="173"/>
                    </a:lnTo>
                    <a:lnTo>
                      <a:pt x="113" y="180"/>
                    </a:lnTo>
                    <a:lnTo>
                      <a:pt x="122" y="187"/>
                    </a:lnTo>
                    <a:lnTo>
                      <a:pt x="129" y="185"/>
                    </a:lnTo>
                    <a:lnTo>
                      <a:pt x="132" y="191"/>
                    </a:lnTo>
                    <a:lnTo>
                      <a:pt x="137" y="193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19" y="212"/>
                    </a:lnTo>
                    <a:lnTo>
                      <a:pt x="113" y="212"/>
                    </a:lnTo>
                    <a:lnTo>
                      <a:pt x="100" y="209"/>
                    </a:lnTo>
                    <a:lnTo>
                      <a:pt x="100" y="202"/>
                    </a:lnTo>
                    <a:lnTo>
                      <a:pt x="99" y="205"/>
                    </a:lnTo>
                    <a:lnTo>
                      <a:pt x="91" y="205"/>
                    </a:lnTo>
                    <a:lnTo>
                      <a:pt x="85" y="211"/>
                    </a:lnTo>
                    <a:lnTo>
                      <a:pt x="79" y="212"/>
                    </a:lnTo>
                    <a:lnTo>
                      <a:pt x="72" y="209"/>
                    </a:lnTo>
                    <a:lnTo>
                      <a:pt x="67" y="203"/>
                    </a:lnTo>
                    <a:lnTo>
                      <a:pt x="62" y="202"/>
                    </a:lnTo>
                    <a:lnTo>
                      <a:pt x="59" y="197"/>
                    </a:lnTo>
                    <a:lnTo>
                      <a:pt x="56" y="203"/>
                    </a:lnTo>
                    <a:lnTo>
                      <a:pt x="49" y="200"/>
                    </a:lnTo>
                    <a:lnTo>
                      <a:pt x="46" y="196"/>
                    </a:lnTo>
                    <a:lnTo>
                      <a:pt x="49" y="187"/>
                    </a:lnTo>
                    <a:lnTo>
                      <a:pt x="46" y="184"/>
                    </a:lnTo>
                    <a:lnTo>
                      <a:pt x="40" y="176"/>
                    </a:lnTo>
                    <a:lnTo>
                      <a:pt x="37" y="170"/>
                    </a:lnTo>
                    <a:lnTo>
                      <a:pt x="32" y="165"/>
                    </a:lnTo>
                    <a:lnTo>
                      <a:pt x="28" y="170"/>
                    </a:lnTo>
                    <a:lnTo>
                      <a:pt x="28" y="173"/>
                    </a:lnTo>
                    <a:lnTo>
                      <a:pt x="25" y="180"/>
                    </a:lnTo>
                    <a:lnTo>
                      <a:pt x="9" y="177"/>
                    </a:lnTo>
                    <a:lnTo>
                      <a:pt x="9" y="182"/>
                    </a:lnTo>
                    <a:lnTo>
                      <a:pt x="0" y="179"/>
                    </a:lnTo>
                    <a:lnTo>
                      <a:pt x="0" y="168"/>
                    </a:lnTo>
                    <a:lnTo>
                      <a:pt x="3" y="167"/>
                    </a:lnTo>
                    <a:lnTo>
                      <a:pt x="5" y="164"/>
                    </a:lnTo>
                    <a:lnTo>
                      <a:pt x="2" y="156"/>
                    </a:lnTo>
                    <a:lnTo>
                      <a:pt x="3" y="144"/>
                    </a:lnTo>
                    <a:lnTo>
                      <a:pt x="5" y="141"/>
                    </a:lnTo>
                    <a:lnTo>
                      <a:pt x="9" y="139"/>
                    </a:lnTo>
                    <a:lnTo>
                      <a:pt x="12" y="144"/>
                    </a:lnTo>
                    <a:lnTo>
                      <a:pt x="20" y="138"/>
                    </a:lnTo>
                    <a:lnTo>
                      <a:pt x="26" y="138"/>
                    </a:lnTo>
                    <a:lnTo>
                      <a:pt x="26" y="136"/>
                    </a:lnTo>
                    <a:lnTo>
                      <a:pt x="28" y="127"/>
                    </a:lnTo>
                    <a:lnTo>
                      <a:pt x="29" y="126"/>
                    </a:lnTo>
                    <a:lnTo>
                      <a:pt x="31" y="120"/>
                    </a:lnTo>
                    <a:lnTo>
                      <a:pt x="35" y="121"/>
                    </a:lnTo>
                    <a:lnTo>
                      <a:pt x="43" y="121"/>
                    </a:lnTo>
                    <a:lnTo>
                      <a:pt x="49" y="115"/>
                    </a:lnTo>
                    <a:lnTo>
                      <a:pt x="47" y="108"/>
                    </a:lnTo>
                    <a:lnTo>
                      <a:pt x="43" y="106"/>
                    </a:lnTo>
                    <a:lnTo>
                      <a:pt x="35" y="98"/>
                    </a:lnTo>
                    <a:lnTo>
                      <a:pt x="37" y="94"/>
                    </a:lnTo>
                    <a:lnTo>
                      <a:pt x="31" y="92"/>
                    </a:lnTo>
                    <a:lnTo>
                      <a:pt x="32" y="88"/>
                    </a:lnTo>
                    <a:lnTo>
                      <a:pt x="40" y="83"/>
                    </a:lnTo>
                    <a:lnTo>
                      <a:pt x="49" y="86"/>
                    </a:lnTo>
                    <a:lnTo>
                      <a:pt x="49" y="83"/>
                    </a:lnTo>
                    <a:lnTo>
                      <a:pt x="44" y="70"/>
                    </a:lnTo>
                    <a:lnTo>
                      <a:pt x="44" y="63"/>
                    </a:lnTo>
                    <a:lnTo>
                      <a:pt x="41" y="62"/>
                    </a:lnTo>
                    <a:lnTo>
                      <a:pt x="37" y="54"/>
                    </a:lnTo>
                    <a:lnTo>
                      <a:pt x="38" y="45"/>
                    </a:lnTo>
                    <a:lnTo>
                      <a:pt x="34" y="42"/>
                    </a:lnTo>
                    <a:lnTo>
                      <a:pt x="37" y="36"/>
                    </a:lnTo>
                    <a:lnTo>
                      <a:pt x="34" y="30"/>
                    </a:lnTo>
                    <a:lnTo>
                      <a:pt x="34" y="21"/>
                    </a:lnTo>
                    <a:lnTo>
                      <a:pt x="32" y="15"/>
                    </a:lnTo>
                    <a:lnTo>
                      <a:pt x="44" y="13"/>
                    </a:lnTo>
                    <a:lnTo>
                      <a:pt x="53" y="6"/>
                    </a:lnTo>
                    <a:lnTo>
                      <a:pt x="58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6" name="Freeform 3489">
                <a:extLst>
                  <a:ext uri="{FF2B5EF4-FFF2-40B4-BE49-F238E27FC236}">
                    <a16:creationId xmlns:a16="http://schemas.microsoft.com/office/drawing/2014/main" id="{E0F2AAB6-014A-A95A-37F5-B2637956D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366"/>
                <a:ext cx="69" cy="107"/>
              </a:xfrm>
              <a:custGeom>
                <a:avLst/>
                <a:gdLst>
                  <a:gd name="T0" fmla="*/ 62 w 140"/>
                  <a:gd name="T1" fmla="*/ 10 h 212"/>
                  <a:gd name="T2" fmla="*/ 70 w 140"/>
                  <a:gd name="T3" fmla="*/ 0 h 212"/>
                  <a:gd name="T4" fmla="*/ 73 w 140"/>
                  <a:gd name="T5" fmla="*/ 12 h 212"/>
                  <a:gd name="T6" fmla="*/ 91 w 140"/>
                  <a:gd name="T7" fmla="*/ 18 h 212"/>
                  <a:gd name="T8" fmla="*/ 99 w 140"/>
                  <a:gd name="T9" fmla="*/ 27 h 212"/>
                  <a:gd name="T10" fmla="*/ 96 w 140"/>
                  <a:gd name="T11" fmla="*/ 36 h 212"/>
                  <a:gd name="T12" fmla="*/ 94 w 140"/>
                  <a:gd name="T13" fmla="*/ 45 h 212"/>
                  <a:gd name="T14" fmla="*/ 87 w 140"/>
                  <a:gd name="T15" fmla="*/ 39 h 212"/>
                  <a:gd name="T16" fmla="*/ 72 w 140"/>
                  <a:gd name="T17" fmla="*/ 47 h 212"/>
                  <a:gd name="T18" fmla="*/ 85 w 140"/>
                  <a:gd name="T19" fmla="*/ 62 h 212"/>
                  <a:gd name="T20" fmla="*/ 96 w 140"/>
                  <a:gd name="T21" fmla="*/ 83 h 212"/>
                  <a:gd name="T22" fmla="*/ 96 w 140"/>
                  <a:gd name="T23" fmla="*/ 95 h 212"/>
                  <a:gd name="T24" fmla="*/ 108 w 140"/>
                  <a:gd name="T25" fmla="*/ 89 h 212"/>
                  <a:gd name="T26" fmla="*/ 117 w 140"/>
                  <a:gd name="T27" fmla="*/ 94 h 212"/>
                  <a:gd name="T28" fmla="*/ 122 w 140"/>
                  <a:gd name="T29" fmla="*/ 106 h 212"/>
                  <a:gd name="T30" fmla="*/ 129 w 140"/>
                  <a:gd name="T31" fmla="*/ 108 h 212"/>
                  <a:gd name="T32" fmla="*/ 132 w 140"/>
                  <a:gd name="T33" fmla="*/ 126 h 212"/>
                  <a:gd name="T34" fmla="*/ 140 w 140"/>
                  <a:gd name="T35" fmla="*/ 133 h 212"/>
                  <a:gd name="T36" fmla="*/ 131 w 140"/>
                  <a:gd name="T37" fmla="*/ 159 h 212"/>
                  <a:gd name="T38" fmla="*/ 116 w 140"/>
                  <a:gd name="T39" fmla="*/ 164 h 212"/>
                  <a:gd name="T40" fmla="*/ 114 w 140"/>
                  <a:gd name="T41" fmla="*/ 173 h 212"/>
                  <a:gd name="T42" fmla="*/ 122 w 140"/>
                  <a:gd name="T43" fmla="*/ 187 h 212"/>
                  <a:gd name="T44" fmla="*/ 132 w 140"/>
                  <a:gd name="T45" fmla="*/ 191 h 212"/>
                  <a:gd name="T46" fmla="*/ 128 w 140"/>
                  <a:gd name="T47" fmla="*/ 205 h 212"/>
                  <a:gd name="T48" fmla="*/ 119 w 140"/>
                  <a:gd name="T49" fmla="*/ 212 h 212"/>
                  <a:gd name="T50" fmla="*/ 100 w 140"/>
                  <a:gd name="T51" fmla="*/ 209 h 212"/>
                  <a:gd name="T52" fmla="*/ 99 w 140"/>
                  <a:gd name="T53" fmla="*/ 205 h 212"/>
                  <a:gd name="T54" fmla="*/ 85 w 140"/>
                  <a:gd name="T55" fmla="*/ 211 h 212"/>
                  <a:gd name="T56" fmla="*/ 72 w 140"/>
                  <a:gd name="T57" fmla="*/ 209 h 212"/>
                  <a:gd name="T58" fmla="*/ 62 w 140"/>
                  <a:gd name="T59" fmla="*/ 202 h 212"/>
                  <a:gd name="T60" fmla="*/ 56 w 140"/>
                  <a:gd name="T61" fmla="*/ 203 h 212"/>
                  <a:gd name="T62" fmla="*/ 46 w 140"/>
                  <a:gd name="T63" fmla="*/ 196 h 212"/>
                  <a:gd name="T64" fmla="*/ 46 w 140"/>
                  <a:gd name="T65" fmla="*/ 184 h 212"/>
                  <a:gd name="T66" fmla="*/ 37 w 140"/>
                  <a:gd name="T67" fmla="*/ 170 h 212"/>
                  <a:gd name="T68" fmla="*/ 28 w 140"/>
                  <a:gd name="T69" fmla="*/ 170 h 212"/>
                  <a:gd name="T70" fmla="*/ 25 w 140"/>
                  <a:gd name="T71" fmla="*/ 180 h 212"/>
                  <a:gd name="T72" fmla="*/ 9 w 140"/>
                  <a:gd name="T73" fmla="*/ 182 h 212"/>
                  <a:gd name="T74" fmla="*/ 0 w 140"/>
                  <a:gd name="T75" fmla="*/ 168 h 212"/>
                  <a:gd name="T76" fmla="*/ 5 w 140"/>
                  <a:gd name="T77" fmla="*/ 164 h 212"/>
                  <a:gd name="T78" fmla="*/ 3 w 140"/>
                  <a:gd name="T79" fmla="*/ 144 h 212"/>
                  <a:gd name="T80" fmla="*/ 9 w 140"/>
                  <a:gd name="T81" fmla="*/ 139 h 212"/>
                  <a:gd name="T82" fmla="*/ 20 w 140"/>
                  <a:gd name="T83" fmla="*/ 138 h 212"/>
                  <a:gd name="T84" fmla="*/ 26 w 140"/>
                  <a:gd name="T85" fmla="*/ 136 h 212"/>
                  <a:gd name="T86" fmla="*/ 29 w 140"/>
                  <a:gd name="T87" fmla="*/ 126 h 212"/>
                  <a:gd name="T88" fmla="*/ 35 w 140"/>
                  <a:gd name="T89" fmla="*/ 121 h 212"/>
                  <a:gd name="T90" fmla="*/ 49 w 140"/>
                  <a:gd name="T91" fmla="*/ 115 h 212"/>
                  <a:gd name="T92" fmla="*/ 43 w 140"/>
                  <a:gd name="T93" fmla="*/ 106 h 212"/>
                  <a:gd name="T94" fmla="*/ 37 w 140"/>
                  <a:gd name="T95" fmla="*/ 94 h 212"/>
                  <a:gd name="T96" fmla="*/ 32 w 140"/>
                  <a:gd name="T97" fmla="*/ 88 h 212"/>
                  <a:gd name="T98" fmla="*/ 49 w 140"/>
                  <a:gd name="T99" fmla="*/ 86 h 212"/>
                  <a:gd name="T100" fmla="*/ 44 w 140"/>
                  <a:gd name="T101" fmla="*/ 70 h 212"/>
                  <a:gd name="T102" fmla="*/ 41 w 140"/>
                  <a:gd name="T103" fmla="*/ 62 h 212"/>
                  <a:gd name="T104" fmla="*/ 38 w 140"/>
                  <a:gd name="T105" fmla="*/ 45 h 212"/>
                  <a:gd name="T106" fmla="*/ 37 w 140"/>
                  <a:gd name="T107" fmla="*/ 36 h 212"/>
                  <a:gd name="T108" fmla="*/ 34 w 140"/>
                  <a:gd name="T109" fmla="*/ 21 h 212"/>
                  <a:gd name="T110" fmla="*/ 44 w 140"/>
                  <a:gd name="T111" fmla="*/ 13 h 212"/>
                  <a:gd name="T112" fmla="*/ 58 w 140"/>
                  <a:gd name="T113" fmla="*/ 9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0" h="212">
                    <a:moveTo>
                      <a:pt x="58" y="9"/>
                    </a:moveTo>
                    <a:lnTo>
                      <a:pt x="62" y="10"/>
                    </a:lnTo>
                    <a:lnTo>
                      <a:pt x="69" y="7"/>
                    </a:lnTo>
                    <a:lnTo>
                      <a:pt x="70" y="0"/>
                    </a:lnTo>
                    <a:lnTo>
                      <a:pt x="72" y="0"/>
                    </a:lnTo>
                    <a:lnTo>
                      <a:pt x="73" y="12"/>
                    </a:lnTo>
                    <a:lnTo>
                      <a:pt x="84" y="18"/>
                    </a:lnTo>
                    <a:lnTo>
                      <a:pt x="91" y="18"/>
                    </a:lnTo>
                    <a:lnTo>
                      <a:pt x="90" y="24"/>
                    </a:lnTo>
                    <a:lnTo>
                      <a:pt x="99" y="27"/>
                    </a:lnTo>
                    <a:lnTo>
                      <a:pt x="100" y="32"/>
                    </a:lnTo>
                    <a:lnTo>
                      <a:pt x="96" y="36"/>
                    </a:lnTo>
                    <a:lnTo>
                      <a:pt x="94" y="39"/>
                    </a:lnTo>
                    <a:lnTo>
                      <a:pt x="94" y="45"/>
                    </a:lnTo>
                    <a:lnTo>
                      <a:pt x="88" y="42"/>
                    </a:lnTo>
                    <a:lnTo>
                      <a:pt x="87" y="39"/>
                    </a:lnTo>
                    <a:lnTo>
                      <a:pt x="72" y="36"/>
                    </a:lnTo>
                    <a:lnTo>
                      <a:pt x="72" y="47"/>
                    </a:lnTo>
                    <a:lnTo>
                      <a:pt x="82" y="54"/>
                    </a:lnTo>
                    <a:lnTo>
                      <a:pt x="85" y="62"/>
                    </a:lnTo>
                    <a:lnTo>
                      <a:pt x="85" y="73"/>
                    </a:lnTo>
                    <a:lnTo>
                      <a:pt x="96" y="83"/>
                    </a:lnTo>
                    <a:lnTo>
                      <a:pt x="94" y="89"/>
                    </a:lnTo>
                    <a:lnTo>
                      <a:pt x="96" y="95"/>
                    </a:lnTo>
                    <a:lnTo>
                      <a:pt x="100" y="95"/>
                    </a:lnTo>
                    <a:lnTo>
                      <a:pt x="108" y="89"/>
                    </a:lnTo>
                    <a:lnTo>
                      <a:pt x="113" y="94"/>
                    </a:lnTo>
                    <a:lnTo>
                      <a:pt x="117" y="94"/>
                    </a:lnTo>
                    <a:lnTo>
                      <a:pt x="120" y="98"/>
                    </a:lnTo>
                    <a:lnTo>
                      <a:pt x="122" y="106"/>
                    </a:lnTo>
                    <a:lnTo>
                      <a:pt x="122" y="109"/>
                    </a:lnTo>
                    <a:lnTo>
                      <a:pt x="129" y="108"/>
                    </a:lnTo>
                    <a:lnTo>
                      <a:pt x="134" y="115"/>
                    </a:lnTo>
                    <a:lnTo>
                      <a:pt x="132" y="126"/>
                    </a:lnTo>
                    <a:lnTo>
                      <a:pt x="137" y="127"/>
                    </a:lnTo>
                    <a:lnTo>
                      <a:pt x="140" y="133"/>
                    </a:lnTo>
                    <a:lnTo>
                      <a:pt x="129" y="152"/>
                    </a:lnTo>
                    <a:lnTo>
                      <a:pt x="131" y="159"/>
                    </a:lnTo>
                    <a:lnTo>
                      <a:pt x="120" y="167"/>
                    </a:lnTo>
                    <a:lnTo>
                      <a:pt x="116" y="164"/>
                    </a:lnTo>
                    <a:lnTo>
                      <a:pt x="113" y="168"/>
                    </a:lnTo>
                    <a:lnTo>
                      <a:pt x="114" y="173"/>
                    </a:lnTo>
                    <a:lnTo>
                      <a:pt x="113" y="180"/>
                    </a:lnTo>
                    <a:lnTo>
                      <a:pt x="122" y="187"/>
                    </a:lnTo>
                    <a:lnTo>
                      <a:pt x="129" y="185"/>
                    </a:lnTo>
                    <a:lnTo>
                      <a:pt x="132" y="191"/>
                    </a:lnTo>
                    <a:lnTo>
                      <a:pt x="137" y="193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19" y="212"/>
                    </a:lnTo>
                    <a:lnTo>
                      <a:pt x="113" y="212"/>
                    </a:lnTo>
                    <a:lnTo>
                      <a:pt x="100" y="209"/>
                    </a:lnTo>
                    <a:lnTo>
                      <a:pt x="100" y="202"/>
                    </a:lnTo>
                    <a:lnTo>
                      <a:pt x="99" y="205"/>
                    </a:lnTo>
                    <a:lnTo>
                      <a:pt x="91" y="205"/>
                    </a:lnTo>
                    <a:lnTo>
                      <a:pt x="85" y="211"/>
                    </a:lnTo>
                    <a:lnTo>
                      <a:pt x="79" y="212"/>
                    </a:lnTo>
                    <a:lnTo>
                      <a:pt x="72" y="209"/>
                    </a:lnTo>
                    <a:lnTo>
                      <a:pt x="67" y="203"/>
                    </a:lnTo>
                    <a:lnTo>
                      <a:pt x="62" y="202"/>
                    </a:lnTo>
                    <a:lnTo>
                      <a:pt x="59" y="197"/>
                    </a:lnTo>
                    <a:lnTo>
                      <a:pt x="56" y="203"/>
                    </a:lnTo>
                    <a:lnTo>
                      <a:pt x="49" y="200"/>
                    </a:lnTo>
                    <a:lnTo>
                      <a:pt x="46" y="196"/>
                    </a:lnTo>
                    <a:lnTo>
                      <a:pt x="49" y="187"/>
                    </a:lnTo>
                    <a:lnTo>
                      <a:pt x="46" y="184"/>
                    </a:lnTo>
                    <a:lnTo>
                      <a:pt x="40" y="176"/>
                    </a:lnTo>
                    <a:lnTo>
                      <a:pt x="37" y="170"/>
                    </a:lnTo>
                    <a:lnTo>
                      <a:pt x="32" y="165"/>
                    </a:lnTo>
                    <a:lnTo>
                      <a:pt x="28" y="170"/>
                    </a:lnTo>
                    <a:lnTo>
                      <a:pt x="28" y="173"/>
                    </a:lnTo>
                    <a:lnTo>
                      <a:pt x="25" y="180"/>
                    </a:lnTo>
                    <a:lnTo>
                      <a:pt x="9" y="177"/>
                    </a:lnTo>
                    <a:lnTo>
                      <a:pt x="9" y="182"/>
                    </a:lnTo>
                    <a:lnTo>
                      <a:pt x="0" y="179"/>
                    </a:lnTo>
                    <a:lnTo>
                      <a:pt x="0" y="168"/>
                    </a:lnTo>
                    <a:lnTo>
                      <a:pt x="3" y="167"/>
                    </a:lnTo>
                    <a:lnTo>
                      <a:pt x="5" y="164"/>
                    </a:lnTo>
                    <a:lnTo>
                      <a:pt x="2" y="156"/>
                    </a:lnTo>
                    <a:lnTo>
                      <a:pt x="3" y="144"/>
                    </a:lnTo>
                    <a:lnTo>
                      <a:pt x="5" y="141"/>
                    </a:lnTo>
                    <a:lnTo>
                      <a:pt x="9" y="139"/>
                    </a:lnTo>
                    <a:lnTo>
                      <a:pt x="12" y="144"/>
                    </a:lnTo>
                    <a:lnTo>
                      <a:pt x="20" y="138"/>
                    </a:lnTo>
                    <a:lnTo>
                      <a:pt x="26" y="138"/>
                    </a:lnTo>
                    <a:lnTo>
                      <a:pt x="26" y="136"/>
                    </a:lnTo>
                    <a:lnTo>
                      <a:pt x="28" y="127"/>
                    </a:lnTo>
                    <a:lnTo>
                      <a:pt x="29" y="126"/>
                    </a:lnTo>
                    <a:lnTo>
                      <a:pt x="31" y="120"/>
                    </a:lnTo>
                    <a:lnTo>
                      <a:pt x="35" y="121"/>
                    </a:lnTo>
                    <a:lnTo>
                      <a:pt x="43" y="121"/>
                    </a:lnTo>
                    <a:lnTo>
                      <a:pt x="49" y="115"/>
                    </a:lnTo>
                    <a:lnTo>
                      <a:pt x="47" y="108"/>
                    </a:lnTo>
                    <a:lnTo>
                      <a:pt x="43" y="106"/>
                    </a:lnTo>
                    <a:lnTo>
                      <a:pt x="35" y="98"/>
                    </a:lnTo>
                    <a:lnTo>
                      <a:pt x="37" y="94"/>
                    </a:lnTo>
                    <a:lnTo>
                      <a:pt x="31" y="92"/>
                    </a:lnTo>
                    <a:lnTo>
                      <a:pt x="32" y="88"/>
                    </a:lnTo>
                    <a:lnTo>
                      <a:pt x="40" y="83"/>
                    </a:lnTo>
                    <a:lnTo>
                      <a:pt x="49" y="86"/>
                    </a:lnTo>
                    <a:lnTo>
                      <a:pt x="49" y="83"/>
                    </a:lnTo>
                    <a:lnTo>
                      <a:pt x="44" y="70"/>
                    </a:lnTo>
                    <a:lnTo>
                      <a:pt x="44" y="63"/>
                    </a:lnTo>
                    <a:lnTo>
                      <a:pt x="41" y="62"/>
                    </a:lnTo>
                    <a:lnTo>
                      <a:pt x="37" y="54"/>
                    </a:lnTo>
                    <a:lnTo>
                      <a:pt x="38" y="45"/>
                    </a:lnTo>
                    <a:lnTo>
                      <a:pt x="34" y="42"/>
                    </a:lnTo>
                    <a:lnTo>
                      <a:pt x="37" y="36"/>
                    </a:lnTo>
                    <a:lnTo>
                      <a:pt x="34" y="30"/>
                    </a:lnTo>
                    <a:lnTo>
                      <a:pt x="34" y="21"/>
                    </a:lnTo>
                    <a:lnTo>
                      <a:pt x="32" y="15"/>
                    </a:lnTo>
                    <a:lnTo>
                      <a:pt x="44" y="13"/>
                    </a:lnTo>
                    <a:lnTo>
                      <a:pt x="53" y="6"/>
                    </a:lnTo>
                    <a:lnTo>
                      <a:pt x="58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7" name="Freeform 3490">
                <a:extLst>
                  <a:ext uri="{FF2B5EF4-FFF2-40B4-BE49-F238E27FC236}">
                    <a16:creationId xmlns:a16="http://schemas.microsoft.com/office/drawing/2014/main" id="{5110BF16-E915-15F6-3E9A-56D4BA9E4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590"/>
                <a:ext cx="57" cy="43"/>
              </a:xfrm>
              <a:custGeom>
                <a:avLst/>
                <a:gdLst>
                  <a:gd name="T0" fmla="*/ 90 w 114"/>
                  <a:gd name="T1" fmla="*/ 23 h 85"/>
                  <a:gd name="T2" fmla="*/ 84 w 114"/>
                  <a:gd name="T3" fmla="*/ 23 h 85"/>
                  <a:gd name="T4" fmla="*/ 88 w 114"/>
                  <a:gd name="T5" fmla="*/ 30 h 85"/>
                  <a:gd name="T6" fmla="*/ 82 w 114"/>
                  <a:gd name="T7" fmla="*/ 35 h 85"/>
                  <a:gd name="T8" fmla="*/ 82 w 114"/>
                  <a:gd name="T9" fmla="*/ 41 h 85"/>
                  <a:gd name="T10" fmla="*/ 70 w 114"/>
                  <a:gd name="T11" fmla="*/ 35 h 85"/>
                  <a:gd name="T12" fmla="*/ 69 w 114"/>
                  <a:gd name="T13" fmla="*/ 32 h 85"/>
                  <a:gd name="T14" fmla="*/ 64 w 114"/>
                  <a:gd name="T15" fmla="*/ 29 h 85"/>
                  <a:gd name="T16" fmla="*/ 60 w 114"/>
                  <a:gd name="T17" fmla="*/ 38 h 85"/>
                  <a:gd name="T18" fmla="*/ 52 w 114"/>
                  <a:gd name="T19" fmla="*/ 38 h 85"/>
                  <a:gd name="T20" fmla="*/ 49 w 114"/>
                  <a:gd name="T21" fmla="*/ 29 h 85"/>
                  <a:gd name="T22" fmla="*/ 40 w 114"/>
                  <a:gd name="T23" fmla="*/ 26 h 85"/>
                  <a:gd name="T24" fmla="*/ 41 w 114"/>
                  <a:gd name="T25" fmla="*/ 18 h 85"/>
                  <a:gd name="T26" fmla="*/ 31 w 114"/>
                  <a:gd name="T27" fmla="*/ 17 h 85"/>
                  <a:gd name="T28" fmla="*/ 28 w 114"/>
                  <a:gd name="T29" fmla="*/ 14 h 85"/>
                  <a:gd name="T30" fmla="*/ 23 w 114"/>
                  <a:gd name="T31" fmla="*/ 9 h 85"/>
                  <a:gd name="T32" fmla="*/ 22 w 114"/>
                  <a:gd name="T33" fmla="*/ 3 h 85"/>
                  <a:gd name="T34" fmla="*/ 19 w 114"/>
                  <a:gd name="T35" fmla="*/ 0 h 85"/>
                  <a:gd name="T36" fmla="*/ 14 w 114"/>
                  <a:gd name="T37" fmla="*/ 8 h 85"/>
                  <a:gd name="T38" fmla="*/ 4 w 114"/>
                  <a:gd name="T39" fmla="*/ 15 h 85"/>
                  <a:gd name="T40" fmla="*/ 0 w 114"/>
                  <a:gd name="T41" fmla="*/ 20 h 85"/>
                  <a:gd name="T42" fmla="*/ 2 w 114"/>
                  <a:gd name="T43" fmla="*/ 23 h 85"/>
                  <a:gd name="T44" fmla="*/ 0 w 114"/>
                  <a:gd name="T45" fmla="*/ 27 h 85"/>
                  <a:gd name="T46" fmla="*/ 2 w 114"/>
                  <a:gd name="T47" fmla="*/ 32 h 85"/>
                  <a:gd name="T48" fmla="*/ 10 w 114"/>
                  <a:gd name="T49" fmla="*/ 36 h 85"/>
                  <a:gd name="T50" fmla="*/ 17 w 114"/>
                  <a:gd name="T51" fmla="*/ 35 h 85"/>
                  <a:gd name="T52" fmla="*/ 26 w 114"/>
                  <a:gd name="T53" fmla="*/ 43 h 85"/>
                  <a:gd name="T54" fmla="*/ 17 w 114"/>
                  <a:gd name="T55" fmla="*/ 52 h 85"/>
                  <a:gd name="T56" fmla="*/ 13 w 114"/>
                  <a:gd name="T57" fmla="*/ 53 h 85"/>
                  <a:gd name="T58" fmla="*/ 5 w 114"/>
                  <a:gd name="T59" fmla="*/ 56 h 85"/>
                  <a:gd name="T60" fmla="*/ 11 w 114"/>
                  <a:gd name="T61" fmla="*/ 62 h 85"/>
                  <a:gd name="T62" fmla="*/ 19 w 114"/>
                  <a:gd name="T63" fmla="*/ 71 h 85"/>
                  <a:gd name="T64" fmla="*/ 19 w 114"/>
                  <a:gd name="T65" fmla="*/ 77 h 85"/>
                  <a:gd name="T66" fmla="*/ 29 w 114"/>
                  <a:gd name="T67" fmla="*/ 71 h 85"/>
                  <a:gd name="T68" fmla="*/ 34 w 114"/>
                  <a:gd name="T69" fmla="*/ 70 h 85"/>
                  <a:gd name="T70" fmla="*/ 38 w 114"/>
                  <a:gd name="T71" fmla="*/ 62 h 85"/>
                  <a:gd name="T72" fmla="*/ 46 w 114"/>
                  <a:gd name="T73" fmla="*/ 59 h 85"/>
                  <a:gd name="T74" fmla="*/ 52 w 114"/>
                  <a:gd name="T75" fmla="*/ 62 h 85"/>
                  <a:gd name="T76" fmla="*/ 55 w 114"/>
                  <a:gd name="T77" fmla="*/ 70 h 85"/>
                  <a:gd name="T78" fmla="*/ 60 w 114"/>
                  <a:gd name="T79" fmla="*/ 68 h 85"/>
                  <a:gd name="T80" fmla="*/ 66 w 114"/>
                  <a:gd name="T81" fmla="*/ 70 h 85"/>
                  <a:gd name="T82" fmla="*/ 64 w 114"/>
                  <a:gd name="T83" fmla="*/ 76 h 85"/>
                  <a:gd name="T84" fmla="*/ 78 w 114"/>
                  <a:gd name="T85" fmla="*/ 77 h 85"/>
                  <a:gd name="T86" fmla="*/ 82 w 114"/>
                  <a:gd name="T87" fmla="*/ 81 h 85"/>
                  <a:gd name="T88" fmla="*/ 82 w 114"/>
                  <a:gd name="T89" fmla="*/ 79 h 85"/>
                  <a:gd name="T90" fmla="*/ 84 w 114"/>
                  <a:gd name="T91" fmla="*/ 82 h 85"/>
                  <a:gd name="T92" fmla="*/ 93 w 114"/>
                  <a:gd name="T93" fmla="*/ 85 h 85"/>
                  <a:gd name="T94" fmla="*/ 98 w 114"/>
                  <a:gd name="T95" fmla="*/ 84 h 85"/>
                  <a:gd name="T96" fmla="*/ 107 w 114"/>
                  <a:gd name="T97" fmla="*/ 84 h 85"/>
                  <a:gd name="T98" fmla="*/ 113 w 114"/>
                  <a:gd name="T99" fmla="*/ 81 h 85"/>
                  <a:gd name="T100" fmla="*/ 110 w 114"/>
                  <a:gd name="T101" fmla="*/ 70 h 85"/>
                  <a:gd name="T102" fmla="*/ 114 w 114"/>
                  <a:gd name="T103" fmla="*/ 62 h 85"/>
                  <a:gd name="T104" fmla="*/ 108 w 114"/>
                  <a:gd name="T105" fmla="*/ 53 h 85"/>
                  <a:gd name="T106" fmla="*/ 110 w 114"/>
                  <a:gd name="T107" fmla="*/ 49 h 85"/>
                  <a:gd name="T108" fmla="*/ 113 w 114"/>
                  <a:gd name="T109" fmla="*/ 38 h 85"/>
                  <a:gd name="T110" fmla="*/ 113 w 114"/>
                  <a:gd name="T111" fmla="*/ 33 h 85"/>
                  <a:gd name="T112" fmla="*/ 107 w 114"/>
                  <a:gd name="T113" fmla="*/ 29 h 85"/>
                  <a:gd name="T114" fmla="*/ 105 w 114"/>
                  <a:gd name="T115" fmla="*/ 23 h 85"/>
                  <a:gd name="T116" fmla="*/ 102 w 114"/>
                  <a:gd name="T117" fmla="*/ 20 h 85"/>
                  <a:gd name="T118" fmla="*/ 92 w 114"/>
                  <a:gd name="T119" fmla="*/ 18 h 85"/>
                  <a:gd name="T120" fmla="*/ 90 w 114"/>
                  <a:gd name="T121" fmla="*/ 2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4" h="85">
                    <a:moveTo>
                      <a:pt x="90" y="23"/>
                    </a:moveTo>
                    <a:lnTo>
                      <a:pt x="84" y="23"/>
                    </a:lnTo>
                    <a:lnTo>
                      <a:pt x="88" y="30"/>
                    </a:lnTo>
                    <a:lnTo>
                      <a:pt x="82" y="35"/>
                    </a:lnTo>
                    <a:lnTo>
                      <a:pt x="82" y="41"/>
                    </a:lnTo>
                    <a:lnTo>
                      <a:pt x="70" y="35"/>
                    </a:lnTo>
                    <a:lnTo>
                      <a:pt x="69" y="32"/>
                    </a:lnTo>
                    <a:lnTo>
                      <a:pt x="64" y="29"/>
                    </a:lnTo>
                    <a:lnTo>
                      <a:pt x="60" y="38"/>
                    </a:lnTo>
                    <a:lnTo>
                      <a:pt x="52" y="38"/>
                    </a:lnTo>
                    <a:lnTo>
                      <a:pt x="49" y="29"/>
                    </a:lnTo>
                    <a:lnTo>
                      <a:pt x="40" y="26"/>
                    </a:lnTo>
                    <a:lnTo>
                      <a:pt x="41" y="18"/>
                    </a:lnTo>
                    <a:lnTo>
                      <a:pt x="31" y="17"/>
                    </a:lnTo>
                    <a:lnTo>
                      <a:pt x="28" y="14"/>
                    </a:lnTo>
                    <a:lnTo>
                      <a:pt x="23" y="9"/>
                    </a:lnTo>
                    <a:lnTo>
                      <a:pt x="22" y="3"/>
                    </a:lnTo>
                    <a:lnTo>
                      <a:pt x="19" y="0"/>
                    </a:lnTo>
                    <a:lnTo>
                      <a:pt x="14" y="8"/>
                    </a:lnTo>
                    <a:lnTo>
                      <a:pt x="4" y="15"/>
                    </a:lnTo>
                    <a:lnTo>
                      <a:pt x="0" y="20"/>
                    </a:lnTo>
                    <a:lnTo>
                      <a:pt x="2" y="23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10" y="36"/>
                    </a:lnTo>
                    <a:lnTo>
                      <a:pt x="17" y="35"/>
                    </a:lnTo>
                    <a:lnTo>
                      <a:pt x="26" y="43"/>
                    </a:lnTo>
                    <a:lnTo>
                      <a:pt x="17" y="52"/>
                    </a:lnTo>
                    <a:lnTo>
                      <a:pt x="13" y="53"/>
                    </a:lnTo>
                    <a:lnTo>
                      <a:pt x="5" y="56"/>
                    </a:lnTo>
                    <a:lnTo>
                      <a:pt x="11" y="62"/>
                    </a:lnTo>
                    <a:lnTo>
                      <a:pt x="19" y="71"/>
                    </a:lnTo>
                    <a:lnTo>
                      <a:pt x="19" y="77"/>
                    </a:lnTo>
                    <a:lnTo>
                      <a:pt x="29" y="71"/>
                    </a:lnTo>
                    <a:lnTo>
                      <a:pt x="34" y="70"/>
                    </a:lnTo>
                    <a:lnTo>
                      <a:pt x="38" y="62"/>
                    </a:lnTo>
                    <a:lnTo>
                      <a:pt x="46" y="59"/>
                    </a:lnTo>
                    <a:lnTo>
                      <a:pt x="52" y="62"/>
                    </a:lnTo>
                    <a:lnTo>
                      <a:pt x="55" y="70"/>
                    </a:lnTo>
                    <a:lnTo>
                      <a:pt x="60" y="68"/>
                    </a:lnTo>
                    <a:lnTo>
                      <a:pt x="66" y="70"/>
                    </a:lnTo>
                    <a:lnTo>
                      <a:pt x="64" y="76"/>
                    </a:lnTo>
                    <a:lnTo>
                      <a:pt x="78" y="77"/>
                    </a:lnTo>
                    <a:lnTo>
                      <a:pt x="82" y="81"/>
                    </a:lnTo>
                    <a:lnTo>
                      <a:pt x="82" y="79"/>
                    </a:lnTo>
                    <a:lnTo>
                      <a:pt x="84" y="82"/>
                    </a:lnTo>
                    <a:lnTo>
                      <a:pt x="93" y="85"/>
                    </a:lnTo>
                    <a:lnTo>
                      <a:pt x="98" y="84"/>
                    </a:lnTo>
                    <a:lnTo>
                      <a:pt x="107" y="84"/>
                    </a:lnTo>
                    <a:lnTo>
                      <a:pt x="113" y="81"/>
                    </a:lnTo>
                    <a:lnTo>
                      <a:pt x="110" y="70"/>
                    </a:lnTo>
                    <a:lnTo>
                      <a:pt x="114" y="62"/>
                    </a:lnTo>
                    <a:lnTo>
                      <a:pt x="108" y="53"/>
                    </a:lnTo>
                    <a:lnTo>
                      <a:pt x="110" y="49"/>
                    </a:lnTo>
                    <a:lnTo>
                      <a:pt x="113" y="38"/>
                    </a:lnTo>
                    <a:lnTo>
                      <a:pt x="113" y="33"/>
                    </a:lnTo>
                    <a:lnTo>
                      <a:pt x="107" y="29"/>
                    </a:lnTo>
                    <a:lnTo>
                      <a:pt x="105" y="23"/>
                    </a:lnTo>
                    <a:lnTo>
                      <a:pt x="102" y="20"/>
                    </a:lnTo>
                    <a:lnTo>
                      <a:pt x="92" y="18"/>
                    </a:lnTo>
                    <a:lnTo>
                      <a:pt x="90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8" name="Freeform 3491">
                <a:extLst>
                  <a:ext uri="{FF2B5EF4-FFF2-40B4-BE49-F238E27FC236}">
                    <a16:creationId xmlns:a16="http://schemas.microsoft.com/office/drawing/2014/main" id="{11595736-2A57-1BD4-B9EB-E2840195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590"/>
                <a:ext cx="57" cy="43"/>
              </a:xfrm>
              <a:custGeom>
                <a:avLst/>
                <a:gdLst>
                  <a:gd name="T0" fmla="*/ 90 w 114"/>
                  <a:gd name="T1" fmla="*/ 23 h 85"/>
                  <a:gd name="T2" fmla="*/ 92 w 114"/>
                  <a:gd name="T3" fmla="*/ 18 h 85"/>
                  <a:gd name="T4" fmla="*/ 102 w 114"/>
                  <a:gd name="T5" fmla="*/ 20 h 85"/>
                  <a:gd name="T6" fmla="*/ 105 w 114"/>
                  <a:gd name="T7" fmla="*/ 23 h 85"/>
                  <a:gd name="T8" fmla="*/ 107 w 114"/>
                  <a:gd name="T9" fmla="*/ 29 h 85"/>
                  <a:gd name="T10" fmla="*/ 113 w 114"/>
                  <a:gd name="T11" fmla="*/ 33 h 85"/>
                  <a:gd name="T12" fmla="*/ 113 w 114"/>
                  <a:gd name="T13" fmla="*/ 38 h 85"/>
                  <a:gd name="T14" fmla="*/ 110 w 114"/>
                  <a:gd name="T15" fmla="*/ 49 h 85"/>
                  <a:gd name="T16" fmla="*/ 108 w 114"/>
                  <a:gd name="T17" fmla="*/ 53 h 85"/>
                  <a:gd name="T18" fmla="*/ 114 w 114"/>
                  <a:gd name="T19" fmla="*/ 62 h 85"/>
                  <a:gd name="T20" fmla="*/ 110 w 114"/>
                  <a:gd name="T21" fmla="*/ 70 h 85"/>
                  <a:gd name="T22" fmla="*/ 113 w 114"/>
                  <a:gd name="T23" fmla="*/ 81 h 85"/>
                  <a:gd name="T24" fmla="*/ 107 w 114"/>
                  <a:gd name="T25" fmla="*/ 84 h 85"/>
                  <a:gd name="T26" fmla="*/ 98 w 114"/>
                  <a:gd name="T27" fmla="*/ 84 h 85"/>
                  <a:gd name="T28" fmla="*/ 93 w 114"/>
                  <a:gd name="T29" fmla="*/ 85 h 85"/>
                  <a:gd name="T30" fmla="*/ 84 w 114"/>
                  <a:gd name="T31" fmla="*/ 82 h 85"/>
                  <a:gd name="T32" fmla="*/ 82 w 114"/>
                  <a:gd name="T33" fmla="*/ 79 h 85"/>
                  <a:gd name="T34" fmla="*/ 82 w 114"/>
                  <a:gd name="T35" fmla="*/ 81 h 85"/>
                  <a:gd name="T36" fmla="*/ 78 w 114"/>
                  <a:gd name="T37" fmla="*/ 77 h 85"/>
                  <a:gd name="T38" fmla="*/ 64 w 114"/>
                  <a:gd name="T39" fmla="*/ 76 h 85"/>
                  <a:gd name="T40" fmla="*/ 66 w 114"/>
                  <a:gd name="T41" fmla="*/ 70 h 85"/>
                  <a:gd name="T42" fmla="*/ 60 w 114"/>
                  <a:gd name="T43" fmla="*/ 68 h 85"/>
                  <a:gd name="T44" fmla="*/ 55 w 114"/>
                  <a:gd name="T45" fmla="*/ 70 h 85"/>
                  <a:gd name="T46" fmla="*/ 52 w 114"/>
                  <a:gd name="T47" fmla="*/ 62 h 85"/>
                  <a:gd name="T48" fmla="*/ 46 w 114"/>
                  <a:gd name="T49" fmla="*/ 59 h 85"/>
                  <a:gd name="T50" fmla="*/ 38 w 114"/>
                  <a:gd name="T51" fmla="*/ 62 h 85"/>
                  <a:gd name="T52" fmla="*/ 34 w 114"/>
                  <a:gd name="T53" fmla="*/ 70 h 85"/>
                  <a:gd name="T54" fmla="*/ 29 w 114"/>
                  <a:gd name="T55" fmla="*/ 71 h 85"/>
                  <a:gd name="T56" fmla="*/ 19 w 114"/>
                  <a:gd name="T57" fmla="*/ 77 h 85"/>
                  <a:gd name="T58" fmla="*/ 19 w 114"/>
                  <a:gd name="T59" fmla="*/ 71 h 85"/>
                  <a:gd name="T60" fmla="*/ 11 w 114"/>
                  <a:gd name="T61" fmla="*/ 62 h 85"/>
                  <a:gd name="T62" fmla="*/ 5 w 114"/>
                  <a:gd name="T63" fmla="*/ 56 h 85"/>
                  <a:gd name="T64" fmla="*/ 13 w 114"/>
                  <a:gd name="T65" fmla="*/ 53 h 85"/>
                  <a:gd name="T66" fmla="*/ 17 w 114"/>
                  <a:gd name="T67" fmla="*/ 52 h 85"/>
                  <a:gd name="T68" fmla="*/ 26 w 114"/>
                  <a:gd name="T69" fmla="*/ 43 h 85"/>
                  <a:gd name="T70" fmla="*/ 17 w 114"/>
                  <a:gd name="T71" fmla="*/ 35 h 85"/>
                  <a:gd name="T72" fmla="*/ 10 w 114"/>
                  <a:gd name="T73" fmla="*/ 36 h 85"/>
                  <a:gd name="T74" fmla="*/ 2 w 114"/>
                  <a:gd name="T75" fmla="*/ 32 h 85"/>
                  <a:gd name="T76" fmla="*/ 0 w 114"/>
                  <a:gd name="T77" fmla="*/ 27 h 85"/>
                  <a:gd name="T78" fmla="*/ 2 w 114"/>
                  <a:gd name="T79" fmla="*/ 23 h 85"/>
                  <a:gd name="T80" fmla="*/ 0 w 114"/>
                  <a:gd name="T81" fmla="*/ 20 h 85"/>
                  <a:gd name="T82" fmla="*/ 4 w 114"/>
                  <a:gd name="T83" fmla="*/ 15 h 85"/>
                  <a:gd name="T84" fmla="*/ 14 w 114"/>
                  <a:gd name="T85" fmla="*/ 8 h 85"/>
                  <a:gd name="T86" fmla="*/ 19 w 114"/>
                  <a:gd name="T87" fmla="*/ 0 h 85"/>
                  <a:gd name="T88" fmla="*/ 22 w 114"/>
                  <a:gd name="T89" fmla="*/ 3 h 85"/>
                  <a:gd name="T90" fmla="*/ 23 w 114"/>
                  <a:gd name="T91" fmla="*/ 9 h 85"/>
                  <a:gd name="T92" fmla="*/ 28 w 114"/>
                  <a:gd name="T93" fmla="*/ 14 h 85"/>
                  <a:gd name="T94" fmla="*/ 31 w 114"/>
                  <a:gd name="T95" fmla="*/ 17 h 85"/>
                  <a:gd name="T96" fmla="*/ 41 w 114"/>
                  <a:gd name="T97" fmla="*/ 18 h 85"/>
                  <a:gd name="T98" fmla="*/ 40 w 114"/>
                  <a:gd name="T99" fmla="*/ 26 h 85"/>
                  <a:gd name="T100" fmla="*/ 49 w 114"/>
                  <a:gd name="T101" fmla="*/ 29 h 85"/>
                  <a:gd name="T102" fmla="*/ 52 w 114"/>
                  <a:gd name="T103" fmla="*/ 38 h 85"/>
                  <a:gd name="T104" fmla="*/ 60 w 114"/>
                  <a:gd name="T105" fmla="*/ 38 h 85"/>
                  <a:gd name="T106" fmla="*/ 64 w 114"/>
                  <a:gd name="T107" fmla="*/ 29 h 85"/>
                  <a:gd name="T108" fmla="*/ 69 w 114"/>
                  <a:gd name="T109" fmla="*/ 32 h 85"/>
                  <a:gd name="T110" fmla="*/ 70 w 114"/>
                  <a:gd name="T111" fmla="*/ 35 h 85"/>
                  <a:gd name="T112" fmla="*/ 82 w 114"/>
                  <a:gd name="T113" fmla="*/ 41 h 85"/>
                  <a:gd name="T114" fmla="*/ 82 w 114"/>
                  <a:gd name="T115" fmla="*/ 35 h 85"/>
                  <a:gd name="T116" fmla="*/ 88 w 114"/>
                  <a:gd name="T117" fmla="*/ 30 h 85"/>
                  <a:gd name="T118" fmla="*/ 84 w 114"/>
                  <a:gd name="T119" fmla="*/ 23 h 85"/>
                  <a:gd name="T120" fmla="*/ 90 w 114"/>
                  <a:gd name="T121" fmla="*/ 2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4" h="85">
                    <a:moveTo>
                      <a:pt x="90" y="23"/>
                    </a:moveTo>
                    <a:lnTo>
                      <a:pt x="92" y="18"/>
                    </a:lnTo>
                    <a:lnTo>
                      <a:pt x="102" y="20"/>
                    </a:lnTo>
                    <a:lnTo>
                      <a:pt x="105" y="23"/>
                    </a:lnTo>
                    <a:lnTo>
                      <a:pt x="107" y="29"/>
                    </a:lnTo>
                    <a:lnTo>
                      <a:pt x="113" y="33"/>
                    </a:lnTo>
                    <a:lnTo>
                      <a:pt x="113" y="38"/>
                    </a:lnTo>
                    <a:lnTo>
                      <a:pt x="110" y="49"/>
                    </a:lnTo>
                    <a:lnTo>
                      <a:pt x="108" y="53"/>
                    </a:lnTo>
                    <a:lnTo>
                      <a:pt x="114" y="62"/>
                    </a:lnTo>
                    <a:lnTo>
                      <a:pt x="110" y="70"/>
                    </a:lnTo>
                    <a:lnTo>
                      <a:pt x="113" y="81"/>
                    </a:lnTo>
                    <a:lnTo>
                      <a:pt x="107" y="84"/>
                    </a:lnTo>
                    <a:lnTo>
                      <a:pt x="98" y="84"/>
                    </a:lnTo>
                    <a:lnTo>
                      <a:pt x="93" y="85"/>
                    </a:lnTo>
                    <a:lnTo>
                      <a:pt x="84" y="82"/>
                    </a:lnTo>
                    <a:lnTo>
                      <a:pt x="82" y="79"/>
                    </a:lnTo>
                    <a:lnTo>
                      <a:pt x="82" y="81"/>
                    </a:lnTo>
                    <a:lnTo>
                      <a:pt x="78" y="77"/>
                    </a:lnTo>
                    <a:lnTo>
                      <a:pt x="64" y="76"/>
                    </a:lnTo>
                    <a:lnTo>
                      <a:pt x="66" y="70"/>
                    </a:lnTo>
                    <a:lnTo>
                      <a:pt x="60" y="68"/>
                    </a:lnTo>
                    <a:lnTo>
                      <a:pt x="55" y="70"/>
                    </a:lnTo>
                    <a:lnTo>
                      <a:pt x="52" y="62"/>
                    </a:lnTo>
                    <a:lnTo>
                      <a:pt x="46" y="59"/>
                    </a:lnTo>
                    <a:lnTo>
                      <a:pt x="38" y="62"/>
                    </a:lnTo>
                    <a:lnTo>
                      <a:pt x="34" y="70"/>
                    </a:lnTo>
                    <a:lnTo>
                      <a:pt x="29" y="71"/>
                    </a:lnTo>
                    <a:lnTo>
                      <a:pt x="19" y="77"/>
                    </a:lnTo>
                    <a:lnTo>
                      <a:pt x="19" y="71"/>
                    </a:lnTo>
                    <a:lnTo>
                      <a:pt x="11" y="62"/>
                    </a:lnTo>
                    <a:lnTo>
                      <a:pt x="5" y="56"/>
                    </a:lnTo>
                    <a:lnTo>
                      <a:pt x="13" y="53"/>
                    </a:lnTo>
                    <a:lnTo>
                      <a:pt x="17" y="52"/>
                    </a:lnTo>
                    <a:lnTo>
                      <a:pt x="26" y="43"/>
                    </a:lnTo>
                    <a:lnTo>
                      <a:pt x="17" y="35"/>
                    </a:lnTo>
                    <a:lnTo>
                      <a:pt x="10" y="36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3"/>
                    </a:lnTo>
                    <a:lnTo>
                      <a:pt x="0" y="20"/>
                    </a:lnTo>
                    <a:lnTo>
                      <a:pt x="4" y="15"/>
                    </a:lnTo>
                    <a:lnTo>
                      <a:pt x="14" y="8"/>
                    </a:lnTo>
                    <a:lnTo>
                      <a:pt x="19" y="0"/>
                    </a:lnTo>
                    <a:lnTo>
                      <a:pt x="22" y="3"/>
                    </a:lnTo>
                    <a:lnTo>
                      <a:pt x="23" y="9"/>
                    </a:lnTo>
                    <a:lnTo>
                      <a:pt x="28" y="14"/>
                    </a:lnTo>
                    <a:lnTo>
                      <a:pt x="31" y="17"/>
                    </a:lnTo>
                    <a:lnTo>
                      <a:pt x="41" y="18"/>
                    </a:lnTo>
                    <a:lnTo>
                      <a:pt x="40" y="26"/>
                    </a:lnTo>
                    <a:lnTo>
                      <a:pt x="49" y="29"/>
                    </a:lnTo>
                    <a:lnTo>
                      <a:pt x="52" y="38"/>
                    </a:lnTo>
                    <a:lnTo>
                      <a:pt x="60" y="38"/>
                    </a:lnTo>
                    <a:lnTo>
                      <a:pt x="64" y="29"/>
                    </a:lnTo>
                    <a:lnTo>
                      <a:pt x="69" y="32"/>
                    </a:lnTo>
                    <a:lnTo>
                      <a:pt x="70" y="35"/>
                    </a:lnTo>
                    <a:lnTo>
                      <a:pt x="82" y="41"/>
                    </a:lnTo>
                    <a:lnTo>
                      <a:pt x="82" y="35"/>
                    </a:lnTo>
                    <a:lnTo>
                      <a:pt x="88" y="30"/>
                    </a:lnTo>
                    <a:lnTo>
                      <a:pt x="84" y="23"/>
                    </a:lnTo>
                    <a:lnTo>
                      <a:pt x="9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9" name="Freeform 3492">
                <a:extLst>
                  <a:ext uri="{FF2B5EF4-FFF2-40B4-BE49-F238E27FC236}">
                    <a16:creationId xmlns:a16="http://schemas.microsoft.com/office/drawing/2014/main" id="{1FCE1C4C-1934-54F8-7A38-64F40DB0F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590"/>
                <a:ext cx="57" cy="43"/>
              </a:xfrm>
              <a:custGeom>
                <a:avLst/>
                <a:gdLst>
                  <a:gd name="T0" fmla="*/ 90 w 114"/>
                  <a:gd name="T1" fmla="*/ 23 h 85"/>
                  <a:gd name="T2" fmla="*/ 92 w 114"/>
                  <a:gd name="T3" fmla="*/ 18 h 85"/>
                  <a:gd name="T4" fmla="*/ 102 w 114"/>
                  <a:gd name="T5" fmla="*/ 20 h 85"/>
                  <a:gd name="T6" fmla="*/ 105 w 114"/>
                  <a:gd name="T7" fmla="*/ 23 h 85"/>
                  <a:gd name="T8" fmla="*/ 107 w 114"/>
                  <a:gd name="T9" fmla="*/ 29 h 85"/>
                  <a:gd name="T10" fmla="*/ 113 w 114"/>
                  <a:gd name="T11" fmla="*/ 33 h 85"/>
                  <a:gd name="T12" fmla="*/ 113 w 114"/>
                  <a:gd name="T13" fmla="*/ 38 h 85"/>
                  <a:gd name="T14" fmla="*/ 110 w 114"/>
                  <a:gd name="T15" fmla="*/ 49 h 85"/>
                  <a:gd name="T16" fmla="*/ 108 w 114"/>
                  <a:gd name="T17" fmla="*/ 53 h 85"/>
                  <a:gd name="T18" fmla="*/ 114 w 114"/>
                  <a:gd name="T19" fmla="*/ 62 h 85"/>
                  <a:gd name="T20" fmla="*/ 110 w 114"/>
                  <a:gd name="T21" fmla="*/ 70 h 85"/>
                  <a:gd name="T22" fmla="*/ 113 w 114"/>
                  <a:gd name="T23" fmla="*/ 81 h 85"/>
                  <a:gd name="T24" fmla="*/ 107 w 114"/>
                  <a:gd name="T25" fmla="*/ 84 h 85"/>
                  <a:gd name="T26" fmla="*/ 98 w 114"/>
                  <a:gd name="T27" fmla="*/ 84 h 85"/>
                  <a:gd name="T28" fmla="*/ 93 w 114"/>
                  <a:gd name="T29" fmla="*/ 85 h 85"/>
                  <a:gd name="T30" fmla="*/ 84 w 114"/>
                  <a:gd name="T31" fmla="*/ 82 h 85"/>
                  <a:gd name="T32" fmla="*/ 82 w 114"/>
                  <a:gd name="T33" fmla="*/ 79 h 85"/>
                  <a:gd name="T34" fmla="*/ 82 w 114"/>
                  <a:gd name="T35" fmla="*/ 81 h 85"/>
                  <a:gd name="T36" fmla="*/ 78 w 114"/>
                  <a:gd name="T37" fmla="*/ 77 h 85"/>
                  <a:gd name="T38" fmla="*/ 64 w 114"/>
                  <a:gd name="T39" fmla="*/ 76 h 85"/>
                  <a:gd name="T40" fmla="*/ 66 w 114"/>
                  <a:gd name="T41" fmla="*/ 70 h 85"/>
                  <a:gd name="T42" fmla="*/ 60 w 114"/>
                  <a:gd name="T43" fmla="*/ 68 h 85"/>
                  <a:gd name="T44" fmla="*/ 55 w 114"/>
                  <a:gd name="T45" fmla="*/ 70 h 85"/>
                  <a:gd name="T46" fmla="*/ 52 w 114"/>
                  <a:gd name="T47" fmla="*/ 62 h 85"/>
                  <a:gd name="T48" fmla="*/ 46 w 114"/>
                  <a:gd name="T49" fmla="*/ 59 h 85"/>
                  <a:gd name="T50" fmla="*/ 38 w 114"/>
                  <a:gd name="T51" fmla="*/ 62 h 85"/>
                  <a:gd name="T52" fmla="*/ 34 w 114"/>
                  <a:gd name="T53" fmla="*/ 70 h 85"/>
                  <a:gd name="T54" fmla="*/ 29 w 114"/>
                  <a:gd name="T55" fmla="*/ 71 h 85"/>
                  <a:gd name="T56" fmla="*/ 19 w 114"/>
                  <a:gd name="T57" fmla="*/ 77 h 85"/>
                  <a:gd name="T58" fmla="*/ 19 w 114"/>
                  <a:gd name="T59" fmla="*/ 71 h 85"/>
                  <a:gd name="T60" fmla="*/ 11 w 114"/>
                  <a:gd name="T61" fmla="*/ 62 h 85"/>
                  <a:gd name="T62" fmla="*/ 5 w 114"/>
                  <a:gd name="T63" fmla="*/ 56 h 85"/>
                  <a:gd name="T64" fmla="*/ 13 w 114"/>
                  <a:gd name="T65" fmla="*/ 53 h 85"/>
                  <a:gd name="T66" fmla="*/ 17 w 114"/>
                  <a:gd name="T67" fmla="*/ 52 h 85"/>
                  <a:gd name="T68" fmla="*/ 26 w 114"/>
                  <a:gd name="T69" fmla="*/ 43 h 85"/>
                  <a:gd name="T70" fmla="*/ 17 w 114"/>
                  <a:gd name="T71" fmla="*/ 35 h 85"/>
                  <a:gd name="T72" fmla="*/ 10 w 114"/>
                  <a:gd name="T73" fmla="*/ 36 h 85"/>
                  <a:gd name="T74" fmla="*/ 2 w 114"/>
                  <a:gd name="T75" fmla="*/ 32 h 85"/>
                  <a:gd name="T76" fmla="*/ 0 w 114"/>
                  <a:gd name="T77" fmla="*/ 27 h 85"/>
                  <a:gd name="T78" fmla="*/ 2 w 114"/>
                  <a:gd name="T79" fmla="*/ 23 h 85"/>
                  <a:gd name="T80" fmla="*/ 0 w 114"/>
                  <a:gd name="T81" fmla="*/ 20 h 85"/>
                  <a:gd name="T82" fmla="*/ 4 w 114"/>
                  <a:gd name="T83" fmla="*/ 15 h 85"/>
                  <a:gd name="T84" fmla="*/ 14 w 114"/>
                  <a:gd name="T85" fmla="*/ 8 h 85"/>
                  <a:gd name="T86" fmla="*/ 19 w 114"/>
                  <a:gd name="T87" fmla="*/ 0 h 85"/>
                  <a:gd name="T88" fmla="*/ 22 w 114"/>
                  <a:gd name="T89" fmla="*/ 3 h 85"/>
                  <a:gd name="T90" fmla="*/ 23 w 114"/>
                  <a:gd name="T91" fmla="*/ 9 h 85"/>
                  <a:gd name="T92" fmla="*/ 28 w 114"/>
                  <a:gd name="T93" fmla="*/ 14 h 85"/>
                  <a:gd name="T94" fmla="*/ 31 w 114"/>
                  <a:gd name="T95" fmla="*/ 17 h 85"/>
                  <a:gd name="T96" fmla="*/ 41 w 114"/>
                  <a:gd name="T97" fmla="*/ 18 h 85"/>
                  <a:gd name="T98" fmla="*/ 40 w 114"/>
                  <a:gd name="T99" fmla="*/ 26 h 85"/>
                  <a:gd name="T100" fmla="*/ 49 w 114"/>
                  <a:gd name="T101" fmla="*/ 29 h 85"/>
                  <a:gd name="T102" fmla="*/ 52 w 114"/>
                  <a:gd name="T103" fmla="*/ 38 h 85"/>
                  <a:gd name="T104" fmla="*/ 60 w 114"/>
                  <a:gd name="T105" fmla="*/ 38 h 85"/>
                  <a:gd name="T106" fmla="*/ 64 w 114"/>
                  <a:gd name="T107" fmla="*/ 29 h 85"/>
                  <a:gd name="T108" fmla="*/ 69 w 114"/>
                  <a:gd name="T109" fmla="*/ 32 h 85"/>
                  <a:gd name="T110" fmla="*/ 70 w 114"/>
                  <a:gd name="T111" fmla="*/ 35 h 85"/>
                  <a:gd name="T112" fmla="*/ 82 w 114"/>
                  <a:gd name="T113" fmla="*/ 41 h 85"/>
                  <a:gd name="T114" fmla="*/ 82 w 114"/>
                  <a:gd name="T115" fmla="*/ 35 h 85"/>
                  <a:gd name="T116" fmla="*/ 88 w 114"/>
                  <a:gd name="T117" fmla="*/ 30 h 85"/>
                  <a:gd name="T118" fmla="*/ 84 w 114"/>
                  <a:gd name="T119" fmla="*/ 23 h 85"/>
                  <a:gd name="T120" fmla="*/ 90 w 114"/>
                  <a:gd name="T121" fmla="*/ 2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4" h="85">
                    <a:moveTo>
                      <a:pt x="90" y="23"/>
                    </a:moveTo>
                    <a:lnTo>
                      <a:pt x="92" y="18"/>
                    </a:lnTo>
                    <a:lnTo>
                      <a:pt x="102" y="20"/>
                    </a:lnTo>
                    <a:lnTo>
                      <a:pt x="105" y="23"/>
                    </a:lnTo>
                    <a:lnTo>
                      <a:pt x="107" y="29"/>
                    </a:lnTo>
                    <a:lnTo>
                      <a:pt x="113" y="33"/>
                    </a:lnTo>
                    <a:lnTo>
                      <a:pt x="113" y="38"/>
                    </a:lnTo>
                    <a:lnTo>
                      <a:pt x="110" y="49"/>
                    </a:lnTo>
                    <a:lnTo>
                      <a:pt x="108" y="53"/>
                    </a:lnTo>
                    <a:lnTo>
                      <a:pt x="114" y="62"/>
                    </a:lnTo>
                    <a:lnTo>
                      <a:pt x="110" y="70"/>
                    </a:lnTo>
                    <a:lnTo>
                      <a:pt x="113" y="81"/>
                    </a:lnTo>
                    <a:lnTo>
                      <a:pt x="107" y="84"/>
                    </a:lnTo>
                    <a:lnTo>
                      <a:pt x="98" y="84"/>
                    </a:lnTo>
                    <a:lnTo>
                      <a:pt x="93" y="85"/>
                    </a:lnTo>
                    <a:lnTo>
                      <a:pt x="84" y="82"/>
                    </a:lnTo>
                    <a:lnTo>
                      <a:pt x="82" y="79"/>
                    </a:lnTo>
                    <a:lnTo>
                      <a:pt x="82" y="81"/>
                    </a:lnTo>
                    <a:lnTo>
                      <a:pt x="78" y="77"/>
                    </a:lnTo>
                    <a:lnTo>
                      <a:pt x="64" y="76"/>
                    </a:lnTo>
                    <a:lnTo>
                      <a:pt x="66" y="70"/>
                    </a:lnTo>
                    <a:lnTo>
                      <a:pt x="60" y="68"/>
                    </a:lnTo>
                    <a:lnTo>
                      <a:pt x="55" y="70"/>
                    </a:lnTo>
                    <a:lnTo>
                      <a:pt x="52" y="62"/>
                    </a:lnTo>
                    <a:lnTo>
                      <a:pt x="46" y="59"/>
                    </a:lnTo>
                    <a:lnTo>
                      <a:pt x="38" y="62"/>
                    </a:lnTo>
                    <a:lnTo>
                      <a:pt x="34" y="70"/>
                    </a:lnTo>
                    <a:lnTo>
                      <a:pt x="29" y="71"/>
                    </a:lnTo>
                    <a:lnTo>
                      <a:pt x="19" y="77"/>
                    </a:lnTo>
                    <a:lnTo>
                      <a:pt x="19" y="71"/>
                    </a:lnTo>
                    <a:lnTo>
                      <a:pt x="11" y="62"/>
                    </a:lnTo>
                    <a:lnTo>
                      <a:pt x="5" y="56"/>
                    </a:lnTo>
                    <a:lnTo>
                      <a:pt x="13" y="53"/>
                    </a:lnTo>
                    <a:lnTo>
                      <a:pt x="17" y="52"/>
                    </a:lnTo>
                    <a:lnTo>
                      <a:pt x="26" y="43"/>
                    </a:lnTo>
                    <a:lnTo>
                      <a:pt x="17" y="35"/>
                    </a:lnTo>
                    <a:lnTo>
                      <a:pt x="10" y="36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3"/>
                    </a:lnTo>
                    <a:lnTo>
                      <a:pt x="0" y="20"/>
                    </a:lnTo>
                    <a:lnTo>
                      <a:pt x="4" y="15"/>
                    </a:lnTo>
                    <a:lnTo>
                      <a:pt x="14" y="8"/>
                    </a:lnTo>
                    <a:lnTo>
                      <a:pt x="19" y="0"/>
                    </a:lnTo>
                    <a:lnTo>
                      <a:pt x="22" y="3"/>
                    </a:lnTo>
                    <a:lnTo>
                      <a:pt x="23" y="9"/>
                    </a:lnTo>
                    <a:lnTo>
                      <a:pt x="28" y="14"/>
                    </a:lnTo>
                    <a:lnTo>
                      <a:pt x="31" y="17"/>
                    </a:lnTo>
                    <a:lnTo>
                      <a:pt x="41" y="18"/>
                    </a:lnTo>
                    <a:lnTo>
                      <a:pt x="40" y="26"/>
                    </a:lnTo>
                    <a:lnTo>
                      <a:pt x="49" y="29"/>
                    </a:lnTo>
                    <a:lnTo>
                      <a:pt x="52" y="38"/>
                    </a:lnTo>
                    <a:lnTo>
                      <a:pt x="60" y="38"/>
                    </a:lnTo>
                    <a:lnTo>
                      <a:pt x="64" y="29"/>
                    </a:lnTo>
                    <a:lnTo>
                      <a:pt x="69" y="32"/>
                    </a:lnTo>
                    <a:lnTo>
                      <a:pt x="70" y="35"/>
                    </a:lnTo>
                    <a:lnTo>
                      <a:pt x="82" y="41"/>
                    </a:lnTo>
                    <a:lnTo>
                      <a:pt x="82" y="35"/>
                    </a:lnTo>
                    <a:lnTo>
                      <a:pt x="88" y="30"/>
                    </a:lnTo>
                    <a:lnTo>
                      <a:pt x="84" y="23"/>
                    </a:lnTo>
                    <a:lnTo>
                      <a:pt x="9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0" name="Freeform 3493">
                <a:extLst>
                  <a:ext uri="{FF2B5EF4-FFF2-40B4-BE49-F238E27FC236}">
                    <a16:creationId xmlns:a16="http://schemas.microsoft.com/office/drawing/2014/main" id="{CAACB1BC-A711-4D35-7EC9-F3C5A57CB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518"/>
                <a:ext cx="32" cy="31"/>
              </a:xfrm>
              <a:custGeom>
                <a:avLst/>
                <a:gdLst>
                  <a:gd name="T0" fmla="*/ 47 w 63"/>
                  <a:gd name="T1" fmla="*/ 3 h 62"/>
                  <a:gd name="T2" fmla="*/ 42 w 63"/>
                  <a:gd name="T3" fmla="*/ 0 h 62"/>
                  <a:gd name="T4" fmla="*/ 44 w 63"/>
                  <a:gd name="T5" fmla="*/ 5 h 62"/>
                  <a:gd name="T6" fmla="*/ 42 w 63"/>
                  <a:gd name="T7" fmla="*/ 14 h 62"/>
                  <a:gd name="T8" fmla="*/ 36 w 63"/>
                  <a:gd name="T9" fmla="*/ 15 h 62"/>
                  <a:gd name="T10" fmla="*/ 28 w 63"/>
                  <a:gd name="T11" fmla="*/ 8 h 62"/>
                  <a:gd name="T12" fmla="*/ 24 w 63"/>
                  <a:gd name="T13" fmla="*/ 15 h 62"/>
                  <a:gd name="T14" fmla="*/ 21 w 63"/>
                  <a:gd name="T15" fmla="*/ 15 h 62"/>
                  <a:gd name="T16" fmla="*/ 22 w 63"/>
                  <a:gd name="T17" fmla="*/ 24 h 62"/>
                  <a:gd name="T18" fmla="*/ 21 w 63"/>
                  <a:gd name="T19" fmla="*/ 29 h 62"/>
                  <a:gd name="T20" fmla="*/ 12 w 63"/>
                  <a:gd name="T21" fmla="*/ 29 h 62"/>
                  <a:gd name="T22" fmla="*/ 6 w 63"/>
                  <a:gd name="T23" fmla="*/ 32 h 62"/>
                  <a:gd name="T24" fmla="*/ 4 w 63"/>
                  <a:gd name="T25" fmla="*/ 37 h 62"/>
                  <a:gd name="T26" fmla="*/ 0 w 63"/>
                  <a:gd name="T27" fmla="*/ 41 h 62"/>
                  <a:gd name="T28" fmla="*/ 7 w 63"/>
                  <a:gd name="T29" fmla="*/ 43 h 62"/>
                  <a:gd name="T30" fmla="*/ 10 w 63"/>
                  <a:gd name="T31" fmla="*/ 46 h 62"/>
                  <a:gd name="T32" fmla="*/ 4 w 63"/>
                  <a:gd name="T33" fmla="*/ 50 h 62"/>
                  <a:gd name="T34" fmla="*/ 12 w 63"/>
                  <a:gd name="T35" fmla="*/ 53 h 62"/>
                  <a:gd name="T36" fmla="*/ 25 w 63"/>
                  <a:gd name="T37" fmla="*/ 49 h 62"/>
                  <a:gd name="T38" fmla="*/ 27 w 63"/>
                  <a:gd name="T39" fmla="*/ 50 h 62"/>
                  <a:gd name="T40" fmla="*/ 28 w 63"/>
                  <a:gd name="T41" fmla="*/ 56 h 62"/>
                  <a:gd name="T42" fmla="*/ 33 w 63"/>
                  <a:gd name="T43" fmla="*/ 62 h 62"/>
                  <a:gd name="T44" fmla="*/ 38 w 63"/>
                  <a:gd name="T45" fmla="*/ 56 h 62"/>
                  <a:gd name="T46" fmla="*/ 42 w 63"/>
                  <a:gd name="T47" fmla="*/ 55 h 62"/>
                  <a:gd name="T48" fmla="*/ 41 w 63"/>
                  <a:gd name="T49" fmla="*/ 49 h 62"/>
                  <a:gd name="T50" fmla="*/ 44 w 63"/>
                  <a:gd name="T51" fmla="*/ 44 h 62"/>
                  <a:gd name="T52" fmla="*/ 44 w 63"/>
                  <a:gd name="T53" fmla="*/ 38 h 62"/>
                  <a:gd name="T54" fmla="*/ 51 w 63"/>
                  <a:gd name="T55" fmla="*/ 40 h 62"/>
                  <a:gd name="T56" fmla="*/ 56 w 63"/>
                  <a:gd name="T57" fmla="*/ 38 h 62"/>
                  <a:gd name="T58" fmla="*/ 60 w 63"/>
                  <a:gd name="T59" fmla="*/ 33 h 62"/>
                  <a:gd name="T60" fmla="*/ 63 w 63"/>
                  <a:gd name="T61" fmla="*/ 24 h 62"/>
                  <a:gd name="T62" fmla="*/ 57 w 63"/>
                  <a:gd name="T63" fmla="*/ 23 h 62"/>
                  <a:gd name="T64" fmla="*/ 56 w 63"/>
                  <a:gd name="T65" fmla="*/ 15 h 62"/>
                  <a:gd name="T66" fmla="*/ 50 w 63"/>
                  <a:gd name="T67" fmla="*/ 9 h 62"/>
                  <a:gd name="T68" fmla="*/ 47 w 63"/>
                  <a:gd name="T69" fmla="*/ 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2">
                    <a:moveTo>
                      <a:pt x="47" y="3"/>
                    </a:moveTo>
                    <a:lnTo>
                      <a:pt x="42" y="0"/>
                    </a:lnTo>
                    <a:lnTo>
                      <a:pt x="44" y="5"/>
                    </a:lnTo>
                    <a:lnTo>
                      <a:pt x="42" y="14"/>
                    </a:lnTo>
                    <a:lnTo>
                      <a:pt x="36" y="15"/>
                    </a:lnTo>
                    <a:lnTo>
                      <a:pt x="28" y="8"/>
                    </a:lnTo>
                    <a:lnTo>
                      <a:pt x="24" y="15"/>
                    </a:lnTo>
                    <a:lnTo>
                      <a:pt x="21" y="15"/>
                    </a:lnTo>
                    <a:lnTo>
                      <a:pt x="22" y="24"/>
                    </a:lnTo>
                    <a:lnTo>
                      <a:pt x="21" y="29"/>
                    </a:lnTo>
                    <a:lnTo>
                      <a:pt x="12" y="29"/>
                    </a:lnTo>
                    <a:lnTo>
                      <a:pt x="6" y="32"/>
                    </a:lnTo>
                    <a:lnTo>
                      <a:pt x="4" y="37"/>
                    </a:lnTo>
                    <a:lnTo>
                      <a:pt x="0" y="41"/>
                    </a:lnTo>
                    <a:lnTo>
                      <a:pt x="7" y="43"/>
                    </a:lnTo>
                    <a:lnTo>
                      <a:pt x="10" y="46"/>
                    </a:lnTo>
                    <a:lnTo>
                      <a:pt x="4" y="50"/>
                    </a:lnTo>
                    <a:lnTo>
                      <a:pt x="12" y="53"/>
                    </a:lnTo>
                    <a:lnTo>
                      <a:pt x="25" y="49"/>
                    </a:lnTo>
                    <a:lnTo>
                      <a:pt x="27" y="50"/>
                    </a:lnTo>
                    <a:lnTo>
                      <a:pt x="28" y="56"/>
                    </a:lnTo>
                    <a:lnTo>
                      <a:pt x="33" y="62"/>
                    </a:lnTo>
                    <a:lnTo>
                      <a:pt x="38" y="56"/>
                    </a:lnTo>
                    <a:lnTo>
                      <a:pt x="42" y="55"/>
                    </a:lnTo>
                    <a:lnTo>
                      <a:pt x="41" y="49"/>
                    </a:lnTo>
                    <a:lnTo>
                      <a:pt x="44" y="44"/>
                    </a:lnTo>
                    <a:lnTo>
                      <a:pt x="44" y="38"/>
                    </a:lnTo>
                    <a:lnTo>
                      <a:pt x="51" y="40"/>
                    </a:lnTo>
                    <a:lnTo>
                      <a:pt x="56" y="38"/>
                    </a:lnTo>
                    <a:lnTo>
                      <a:pt x="60" y="33"/>
                    </a:lnTo>
                    <a:lnTo>
                      <a:pt x="63" y="24"/>
                    </a:lnTo>
                    <a:lnTo>
                      <a:pt x="57" y="23"/>
                    </a:lnTo>
                    <a:lnTo>
                      <a:pt x="56" y="15"/>
                    </a:lnTo>
                    <a:lnTo>
                      <a:pt x="50" y="9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1" name="Freeform 3494">
                <a:extLst>
                  <a:ext uri="{FF2B5EF4-FFF2-40B4-BE49-F238E27FC236}">
                    <a16:creationId xmlns:a16="http://schemas.microsoft.com/office/drawing/2014/main" id="{D09506C1-BE88-FDA7-544E-BF601A545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518"/>
                <a:ext cx="32" cy="31"/>
              </a:xfrm>
              <a:custGeom>
                <a:avLst/>
                <a:gdLst>
                  <a:gd name="T0" fmla="*/ 47 w 63"/>
                  <a:gd name="T1" fmla="*/ 3 h 62"/>
                  <a:gd name="T2" fmla="*/ 50 w 63"/>
                  <a:gd name="T3" fmla="*/ 9 h 62"/>
                  <a:gd name="T4" fmla="*/ 56 w 63"/>
                  <a:gd name="T5" fmla="*/ 15 h 62"/>
                  <a:gd name="T6" fmla="*/ 57 w 63"/>
                  <a:gd name="T7" fmla="*/ 23 h 62"/>
                  <a:gd name="T8" fmla="*/ 63 w 63"/>
                  <a:gd name="T9" fmla="*/ 24 h 62"/>
                  <a:gd name="T10" fmla="*/ 60 w 63"/>
                  <a:gd name="T11" fmla="*/ 33 h 62"/>
                  <a:gd name="T12" fmla="*/ 56 w 63"/>
                  <a:gd name="T13" fmla="*/ 38 h 62"/>
                  <a:gd name="T14" fmla="*/ 51 w 63"/>
                  <a:gd name="T15" fmla="*/ 40 h 62"/>
                  <a:gd name="T16" fmla="*/ 44 w 63"/>
                  <a:gd name="T17" fmla="*/ 38 h 62"/>
                  <a:gd name="T18" fmla="*/ 44 w 63"/>
                  <a:gd name="T19" fmla="*/ 44 h 62"/>
                  <a:gd name="T20" fmla="*/ 41 w 63"/>
                  <a:gd name="T21" fmla="*/ 49 h 62"/>
                  <a:gd name="T22" fmla="*/ 42 w 63"/>
                  <a:gd name="T23" fmla="*/ 55 h 62"/>
                  <a:gd name="T24" fmla="*/ 38 w 63"/>
                  <a:gd name="T25" fmla="*/ 56 h 62"/>
                  <a:gd name="T26" fmla="*/ 33 w 63"/>
                  <a:gd name="T27" fmla="*/ 62 h 62"/>
                  <a:gd name="T28" fmla="*/ 28 w 63"/>
                  <a:gd name="T29" fmla="*/ 56 h 62"/>
                  <a:gd name="T30" fmla="*/ 27 w 63"/>
                  <a:gd name="T31" fmla="*/ 50 h 62"/>
                  <a:gd name="T32" fmla="*/ 25 w 63"/>
                  <a:gd name="T33" fmla="*/ 49 h 62"/>
                  <a:gd name="T34" fmla="*/ 12 w 63"/>
                  <a:gd name="T35" fmla="*/ 53 h 62"/>
                  <a:gd name="T36" fmla="*/ 4 w 63"/>
                  <a:gd name="T37" fmla="*/ 50 h 62"/>
                  <a:gd name="T38" fmla="*/ 10 w 63"/>
                  <a:gd name="T39" fmla="*/ 46 h 62"/>
                  <a:gd name="T40" fmla="*/ 7 w 63"/>
                  <a:gd name="T41" fmla="*/ 43 h 62"/>
                  <a:gd name="T42" fmla="*/ 0 w 63"/>
                  <a:gd name="T43" fmla="*/ 41 h 62"/>
                  <a:gd name="T44" fmla="*/ 4 w 63"/>
                  <a:gd name="T45" fmla="*/ 37 h 62"/>
                  <a:gd name="T46" fmla="*/ 6 w 63"/>
                  <a:gd name="T47" fmla="*/ 32 h 62"/>
                  <a:gd name="T48" fmla="*/ 12 w 63"/>
                  <a:gd name="T49" fmla="*/ 29 h 62"/>
                  <a:gd name="T50" fmla="*/ 21 w 63"/>
                  <a:gd name="T51" fmla="*/ 29 h 62"/>
                  <a:gd name="T52" fmla="*/ 22 w 63"/>
                  <a:gd name="T53" fmla="*/ 24 h 62"/>
                  <a:gd name="T54" fmla="*/ 21 w 63"/>
                  <a:gd name="T55" fmla="*/ 15 h 62"/>
                  <a:gd name="T56" fmla="*/ 24 w 63"/>
                  <a:gd name="T57" fmla="*/ 15 h 62"/>
                  <a:gd name="T58" fmla="*/ 28 w 63"/>
                  <a:gd name="T59" fmla="*/ 8 h 62"/>
                  <a:gd name="T60" fmla="*/ 36 w 63"/>
                  <a:gd name="T61" fmla="*/ 15 h 62"/>
                  <a:gd name="T62" fmla="*/ 42 w 63"/>
                  <a:gd name="T63" fmla="*/ 14 h 62"/>
                  <a:gd name="T64" fmla="*/ 44 w 63"/>
                  <a:gd name="T65" fmla="*/ 5 h 62"/>
                  <a:gd name="T66" fmla="*/ 42 w 63"/>
                  <a:gd name="T67" fmla="*/ 0 h 62"/>
                  <a:gd name="T68" fmla="*/ 47 w 63"/>
                  <a:gd name="T69" fmla="*/ 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2">
                    <a:moveTo>
                      <a:pt x="47" y="3"/>
                    </a:moveTo>
                    <a:lnTo>
                      <a:pt x="50" y="9"/>
                    </a:lnTo>
                    <a:lnTo>
                      <a:pt x="56" y="15"/>
                    </a:lnTo>
                    <a:lnTo>
                      <a:pt x="57" y="23"/>
                    </a:lnTo>
                    <a:lnTo>
                      <a:pt x="63" y="24"/>
                    </a:lnTo>
                    <a:lnTo>
                      <a:pt x="60" y="33"/>
                    </a:lnTo>
                    <a:lnTo>
                      <a:pt x="56" y="38"/>
                    </a:lnTo>
                    <a:lnTo>
                      <a:pt x="51" y="40"/>
                    </a:lnTo>
                    <a:lnTo>
                      <a:pt x="44" y="38"/>
                    </a:lnTo>
                    <a:lnTo>
                      <a:pt x="44" y="44"/>
                    </a:lnTo>
                    <a:lnTo>
                      <a:pt x="41" y="49"/>
                    </a:lnTo>
                    <a:lnTo>
                      <a:pt x="42" y="55"/>
                    </a:lnTo>
                    <a:lnTo>
                      <a:pt x="38" y="56"/>
                    </a:lnTo>
                    <a:lnTo>
                      <a:pt x="33" y="62"/>
                    </a:lnTo>
                    <a:lnTo>
                      <a:pt x="28" y="56"/>
                    </a:lnTo>
                    <a:lnTo>
                      <a:pt x="27" y="50"/>
                    </a:lnTo>
                    <a:lnTo>
                      <a:pt x="25" y="49"/>
                    </a:lnTo>
                    <a:lnTo>
                      <a:pt x="12" y="53"/>
                    </a:lnTo>
                    <a:lnTo>
                      <a:pt x="4" y="50"/>
                    </a:lnTo>
                    <a:lnTo>
                      <a:pt x="10" y="46"/>
                    </a:lnTo>
                    <a:lnTo>
                      <a:pt x="7" y="43"/>
                    </a:lnTo>
                    <a:lnTo>
                      <a:pt x="0" y="41"/>
                    </a:lnTo>
                    <a:lnTo>
                      <a:pt x="4" y="37"/>
                    </a:lnTo>
                    <a:lnTo>
                      <a:pt x="6" y="32"/>
                    </a:lnTo>
                    <a:lnTo>
                      <a:pt x="12" y="29"/>
                    </a:lnTo>
                    <a:lnTo>
                      <a:pt x="21" y="29"/>
                    </a:lnTo>
                    <a:lnTo>
                      <a:pt x="22" y="24"/>
                    </a:lnTo>
                    <a:lnTo>
                      <a:pt x="21" y="15"/>
                    </a:lnTo>
                    <a:lnTo>
                      <a:pt x="24" y="15"/>
                    </a:lnTo>
                    <a:lnTo>
                      <a:pt x="28" y="8"/>
                    </a:lnTo>
                    <a:lnTo>
                      <a:pt x="36" y="15"/>
                    </a:lnTo>
                    <a:lnTo>
                      <a:pt x="42" y="14"/>
                    </a:lnTo>
                    <a:lnTo>
                      <a:pt x="44" y="5"/>
                    </a:lnTo>
                    <a:lnTo>
                      <a:pt x="42" y="0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2" name="Freeform 3495">
                <a:extLst>
                  <a:ext uri="{FF2B5EF4-FFF2-40B4-BE49-F238E27FC236}">
                    <a16:creationId xmlns:a16="http://schemas.microsoft.com/office/drawing/2014/main" id="{EE79E694-378B-9DBF-B2FF-3A268ECD7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518"/>
                <a:ext cx="32" cy="31"/>
              </a:xfrm>
              <a:custGeom>
                <a:avLst/>
                <a:gdLst>
                  <a:gd name="T0" fmla="*/ 47 w 63"/>
                  <a:gd name="T1" fmla="*/ 3 h 62"/>
                  <a:gd name="T2" fmla="*/ 50 w 63"/>
                  <a:gd name="T3" fmla="*/ 9 h 62"/>
                  <a:gd name="T4" fmla="*/ 56 w 63"/>
                  <a:gd name="T5" fmla="*/ 15 h 62"/>
                  <a:gd name="T6" fmla="*/ 57 w 63"/>
                  <a:gd name="T7" fmla="*/ 23 h 62"/>
                  <a:gd name="T8" fmla="*/ 63 w 63"/>
                  <a:gd name="T9" fmla="*/ 24 h 62"/>
                  <a:gd name="T10" fmla="*/ 60 w 63"/>
                  <a:gd name="T11" fmla="*/ 33 h 62"/>
                  <a:gd name="T12" fmla="*/ 56 w 63"/>
                  <a:gd name="T13" fmla="*/ 38 h 62"/>
                  <a:gd name="T14" fmla="*/ 51 w 63"/>
                  <a:gd name="T15" fmla="*/ 40 h 62"/>
                  <a:gd name="T16" fmla="*/ 44 w 63"/>
                  <a:gd name="T17" fmla="*/ 38 h 62"/>
                  <a:gd name="T18" fmla="*/ 44 w 63"/>
                  <a:gd name="T19" fmla="*/ 44 h 62"/>
                  <a:gd name="T20" fmla="*/ 41 w 63"/>
                  <a:gd name="T21" fmla="*/ 49 h 62"/>
                  <a:gd name="T22" fmla="*/ 42 w 63"/>
                  <a:gd name="T23" fmla="*/ 55 h 62"/>
                  <a:gd name="T24" fmla="*/ 38 w 63"/>
                  <a:gd name="T25" fmla="*/ 56 h 62"/>
                  <a:gd name="T26" fmla="*/ 33 w 63"/>
                  <a:gd name="T27" fmla="*/ 62 h 62"/>
                  <a:gd name="T28" fmla="*/ 28 w 63"/>
                  <a:gd name="T29" fmla="*/ 56 h 62"/>
                  <a:gd name="T30" fmla="*/ 27 w 63"/>
                  <a:gd name="T31" fmla="*/ 50 h 62"/>
                  <a:gd name="T32" fmla="*/ 25 w 63"/>
                  <a:gd name="T33" fmla="*/ 49 h 62"/>
                  <a:gd name="T34" fmla="*/ 12 w 63"/>
                  <a:gd name="T35" fmla="*/ 53 h 62"/>
                  <a:gd name="T36" fmla="*/ 4 w 63"/>
                  <a:gd name="T37" fmla="*/ 50 h 62"/>
                  <a:gd name="T38" fmla="*/ 10 w 63"/>
                  <a:gd name="T39" fmla="*/ 46 h 62"/>
                  <a:gd name="T40" fmla="*/ 7 w 63"/>
                  <a:gd name="T41" fmla="*/ 43 h 62"/>
                  <a:gd name="T42" fmla="*/ 0 w 63"/>
                  <a:gd name="T43" fmla="*/ 41 h 62"/>
                  <a:gd name="T44" fmla="*/ 4 w 63"/>
                  <a:gd name="T45" fmla="*/ 37 h 62"/>
                  <a:gd name="T46" fmla="*/ 6 w 63"/>
                  <a:gd name="T47" fmla="*/ 32 h 62"/>
                  <a:gd name="T48" fmla="*/ 12 w 63"/>
                  <a:gd name="T49" fmla="*/ 29 h 62"/>
                  <a:gd name="T50" fmla="*/ 21 w 63"/>
                  <a:gd name="T51" fmla="*/ 29 h 62"/>
                  <a:gd name="T52" fmla="*/ 22 w 63"/>
                  <a:gd name="T53" fmla="*/ 24 h 62"/>
                  <a:gd name="T54" fmla="*/ 21 w 63"/>
                  <a:gd name="T55" fmla="*/ 15 h 62"/>
                  <a:gd name="T56" fmla="*/ 24 w 63"/>
                  <a:gd name="T57" fmla="*/ 15 h 62"/>
                  <a:gd name="T58" fmla="*/ 28 w 63"/>
                  <a:gd name="T59" fmla="*/ 8 h 62"/>
                  <a:gd name="T60" fmla="*/ 36 w 63"/>
                  <a:gd name="T61" fmla="*/ 15 h 62"/>
                  <a:gd name="T62" fmla="*/ 42 w 63"/>
                  <a:gd name="T63" fmla="*/ 14 h 62"/>
                  <a:gd name="T64" fmla="*/ 44 w 63"/>
                  <a:gd name="T65" fmla="*/ 5 h 62"/>
                  <a:gd name="T66" fmla="*/ 42 w 63"/>
                  <a:gd name="T67" fmla="*/ 0 h 62"/>
                  <a:gd name="T68" fmla="*/ 47 w 63"/>
                  <a:gd name="T69" fmla="*/ 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2">
                    <a:moveTo>
                      <a:pt x="47" y="3"/>
                    </a:moveTo>
                    <a:lnTo>
                      <a:pt x="50" y="9"/>
                    </a:lnTo>
                    <a:lnTo>
                      <a:pt x="56" y="15"/>
                    </a:lnTo>
                    <a:lnTo>
                      <a:pt x="57" y="23"/>
                    </a:lnTo>
                    <a:lnTo>
                      <a:pt x="63" y="24"/>
                    </a:lnTo>
                    <a:lnTo>
                      <a:pt x="60" y="33"/>
                    </a:lnTo>
                    <a:lnTo>
                      <a:pt x="56" y="38"/>
                    </a:lnTo>
                    <a:lnTo>
                      <a:pt x="51" y="40"/>
                    </a:lnTo>
                    <a:lnTo>
                      <a:pt x="44" y="38"/>
                    </a:lnTo>
                    <a:lnTo>
                      <a:pt x="44" y="44"/>
                    </a:lnTo>
                    <a:lnTo>
                      <a:pt x="41" y="49"/>
                    </a:lnTo>
                    <a:lnTo>
                      <a:pt x="42" y="55"/>
                    </a:lnTo>
                    <a:lnTo>
                      <a:pt x="38" y="56"/>
                    </a:lnTo>
                    <a:lnTo>
                      <a:pt x="33" y="62"/>
                    </a:lnTo>
                    <a:lnTo>
                      <a:pt x="28" y="56"/>
                    </a:lnTo>
                    <a:lnTo>
                      <a:pt x="27" y="50"/>
                    </a:lnTo>
                    <a:lnTo>
                      <a:pt x="25" y="49"/>
                    </a:lnTo>
                    <a:lnTo>
                      <a:pt x="12" y="53"/>
                    </a:lnTo>
                    <a:lnTo>
                      <a:pt x="4" y="50"/>
                    </a:lnTo>
                    <a:lnTo>
                      <a:pt x="10" y="46"/>
                    </a:lnTo>
                    <a:lnTo>
                      <a:pt x="7" y="43"/>
                    </a:lnTo>
                    <a:lnTo>
                      <a:pt x="0" y="41"/>
                    </a:lnTo>
                    <a:lnTo>
                      <a:pt x="4" y="37"/>
                    </a:lnTo>
                    <a:lnTo>
                      <a:pt x="6" y="32"/>
                    </a:lnTo>
                    <a:lnTo>
                      <a:pt x="12" y="29"/>
                    </a:lnTo>
                    <a:lnTo>
                      <a:pt x="21" y="29"/>
                    </a:lnTo>
                    <a:lnTo>
                      <a:pt x="22" y="24"/>
                    </a:lnTo>
                    <a:lnTo>
                      <a:pt x="21" y="15"/>
                    </a:lnTo>
                    <a:lnTo>
                      <a:pt x="24" y="15"/>
                    </a:lnTo>
                    <a:lnTo>
                      <a:pt x="28" y="8"/>
                    </a:lnTo>
                    <a:lnTo>
                      <a:pt x="36" y="15"/>
                    </a:lnTo>
                    <a:lnTo>
                      <a:pt x="42" y="14"/>
                    </a:lnTo>
                    <a:lnTo>
                      <a:pt x="44" y="5"/>
                    </a:lnTo>
                    <a:lnTo>
                      <a:pt x="42" y="0"/>
                    </a:lnTo>
                    <a:lnTo>
                      <a:pt x="4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3" name="Freeform 3496">
                <a:extLst>
                  <a:ext uri="{FF2B5EF4-FFF2-40B4-BE49-F238E27FC236}">
                    <a16:creationId xmlns:a16="http://schemas.microsoft.com/office/drawing/2014/main" id="{0590EBED-8406-E20B-9A84-C8DDC63E2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565"/>
                <a:ext cx="20" cy="32"/>
              </a:xfrm>
              <a:custGeom>
                <a:avLst/>
                <a:gdLst>
                  <a:gd name="T0" fmla="*/ 12 w 39"/>
                  <a:gd name="T1" fmla="*/ 26 h 64"/>
                  <a:gd name="T2" fmla="*/ 12 w 39"/>
                  <a:gd name="T3" fmla="*/ 29 h 64"/>
                  <a:gd name="T4" fmla="*/ 9 w 39"/>
                  <a:gd name="T5" fmla="*/ 33 h 64"/>
                  <a:gd name="T6" fmla="*/ 13 w 39"/>
                  <a:gd name="T7" fmla="*/ 39 h 64"/>
                  <a:gd name="T8" fmla="*/ 6 w 39"/>
                  <a:gd name="T9" fmla="*/ 44 h 64"/>
                  <a:gd name="T10" fmla="*/ 0 w 39"/>
                  <a:gd name="T11" fmla="*/ 48 h 64"/>
                  <a:gd name="T12" fmla="*/ 0 w 39"/>
                  <a:gd name="T13" fmla="*/ 50 h 64"/>
                  <a:gd name="T14" fmla="*/ 3 w 39"/>
                  <a:gd name="T15" fmla="*/ 53 h 64"/>
                  <a:gd name="T16" fmla="*/ 4 w 39"/>
                  <a:gd name="T17" fmla="*/ 59 h 64"/>
                  <a:gd name="T18" fmla="*/ 9 w 39"/>
                  <a:gd name="T19" fmla="*/ 64 h 64"/>
                  <a:gd name="T20" fmla="*/ 12 w 39"/>
                  <a:gd name="T21" fmla="*/ 64 h 64"/>
                  <a:gd name="T22" fmla="*/ 18 w 39"/>
                  <a:gd name="T23" fmla="*/ 56 h 64"/>
                  <a:gd name="T24" fmla="*/ 25 w 39"/>
                  <a:gd name="T25" fmla="*/ 53 h 64"/>
                  <a:gd name="T26" fmla="*/ 24 w 39"/>
                  <a:gd name="T27" fmla="*/ 48 h 64"/>
                  <a:gd name="T28" fmla="*/ 25 w 39"/>
                  <a:gd name="T29" fmla="*/ 42 h 64"/>
                  <a:gd name="T30" fmla="*/ 36 w 39"/>
                  <a:gd name="T31" fmla="*/ 42 h 64"/>
                  <a:gd name="T32" fmla="*/ 39 w 39"/>
                  <a:gd name="T33" fmla="*/ 33 h 64"/>
                  <a:gd name="T34" fmla="*/ 38 w 39"/>
                  <a:gd name="T35" fmla="*/ 32 h 64"/>
                  <a:gd name="T36" fmla="*/ 32 w 39"/>
                  <a:gd name="T37" fmla="*/ 32 h 64"/>
                  <a:gd name="T38" fmla="*/ 29 w 39"/>
                  <a:gd name="T39" fmla="*/ 20 h 64"/>
                  <a:gd name="T40" fmla="*/ 33 w 39"/>
                  <a:gd name="T41" fmla="*/ 15 h 64"/>
                  <a:gd name="T42" fmla="*/ 33 w 39"/>
                  <a:gd name="T43" fmla="*/ 6 h 64"/>
                  <a:gd name="T44" fmla="*/ 30 w 39"/>
                  <a:gd name="T45" fmla="*/ 6 h 64"/>
                  <a:gd name="T46" fmla="*/ 22 w 39"/>
                  <a:gd name="T47" fmla="*/ 0 h 64"/>
                  <a:gd name="T48" fmla="*/ 19 w 39"/>
                  <a:gd name="T49" fmla="*/ 3 h 64"/>
                  <a:gd name="T50" fmla="*/ 19 w 39"/>
                  <a:gd name="T51" fmla="*/ 6 h 64"/>
                  <a:gd name="T52" fmla="*/ 10 w 39"/>
                  <a:gd name="T53" fmla="*/ 13 h 64"/>
                  <a:gd name="T54" fmla="*/ 6 w 39"/>
                  <a:gd name="T55" fmla="*/ 21 h 64"/>
                  <a:gd name="T56" fmla="*/ 12 w 39"/>
                  <a:gd name="T57" fmla="*/ 2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9" h="64">
                    <a:moveTo>
                      <a:pt x="12" y="26"/>
                    </a:moveTo>
                    <a:lnTo>
                      <a:pt x="12" y="29"/>
                    </a:lnTo>
                    <a:lnTo>
                      <a:pt x="9" y="33"/>
                    </a:lnTo>
                    <a:lnTo>
                      <a:pt x="13" y="39"/>
                    </a:lnTo>
                    <a:lnTo>
                      <a:pt x="6" y="44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3" y="53"/>
                    </a:lnTo>
                    <a:lnTo>
                      <a:pt x="4" y="59"/>
                    </a:lnTo>
                    <a:lnTo>
                      <a:pt x="9" y="64"/>
                    </a:lnTo>
                    <a:lnTo>
                      <a:pt x="12" y="64"/>
                    </a:lnTo>
                    <a:lnTo>
                      <a:pt x="18" y="56"/>
                    </a:lnTo>
                    <a:lnTo>
                      <a:pt x="25" y="53"/>
                    </a:lnTo>
                    <a:lnTo>
                      <a:pt x="24" y="48"/>
                    </a:lnTo>
                    <a:lnTo>
                      <a:pt x="25" y="42"/>
                    </a:lnTo>
                    <a:lnTo>
                      <a:pt x="36" y="42"/>
                    </a:lnTo>
                    <a:lnTo>
                      <a:pt x="39" y="33"/>
                    </a:lnTo>
                    <a:lnTo>
                      <a:pt x="38" y="32"/>
                    </a:lnTo>
                    <a:lnTo>
                      <a:pt x="32" y="32"/>
                    </a:lnTo>
                    <a:lnTo>
                      <a:pt x="29" y="20"/>
                    </a:lnTo>
                    <a:lnTo>
                      <a:pt x="33" y="15"/>
                    </a:lnTo>
                    <a:lnTo>
                      <a:pt x="33" y="6"/>
                    </a:lnTo>
                    <a:lnTo>
                      <a:pt x="30" y="6"/>
                    </a:lnTo>
                    <a:lnTo>
                      <a:pt x="22" y="0"/>
                    </a:lnTo>
                    <a:lnTo>
                      <a:pt x="19" y="3"/>
                    </a:lnTo>
                    <a:lnTo>
                      <a:pt x="19" y="6"/>
                    </a:lnTo>
                    <a:lnTo>
                      <a:pt x="10" y="13"/>
                    </a:lnTo>
                    <a:lnTo>
                      <a:pt x="6" y="21"/>
                    </a:lnTo>
                    <a:lnTo>
                      <a:pt x="12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4" name="Freeform 3497">
                <a:extLst>
                  <a:ext uri="{FF2B5EF4-FFF2-40B4-BE49-F238E27FC236}">
                    <a16:creationId xmlns:a16="http://schemas.microsoft.com/office/drawing/2014/main" id="{C734EEEC-57D4-AB03-4631-CE583E67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565"/>
                <a:ext cx="20" cy="32"/>
              </a:xfrm>
              <a:custGeom>
                <a:avLst/>
                <a:gdLst>
                  <a:gd name="T0" fmla="*/ 12 w 39"/>
                  <a:gd name="T1" fmla="*/ 26 h 64"/>
                  <a:gd name="T2" fmla="*/ 6 w 39"/>
                  <a:gd name="T3" fmla="*/ 21 h 64"/>
                  <a:gd name="T4" fmla="*/ 10 w 39"/>
                  <a:gd name="T5" fmla="*/ 13 h 64"/>
                  <a:gd name="T6" fmla="*/ 19 w 39"/>
                  <a:gd name="T7" fmla="*/ 6 h 64"/>
                  <a:gd name="T8" fmla="*/ 19 w 39"/>
                  <a:gd name="T9" fmla="*/ 3 h 64"/>
                  <a:gd name="T10" fmla="*/ 22 w 39"/>
                  <a:gd name="T11" fmla="*/ 0 h 64"/>
                  <a:gd name="T12" fmla="*/ 30 w 39"/>
                  <a:gd name="T13" fmla="*/ 6 h 64"/>
                  <a:gd name="T14" fmla="*/ 33 w 39"/>
                  <a:gd name="T15" fmla="*/ 6 h 64"/>
                  <a:gd name="T16" fmla="*/ 33 w 39"/>
                  <a:gd name="T17" fmla="*/ 15 h 64"/>
                  <a:gd name="T18" fmla="*/ 29 w 39"/>
                  <a:gd name="T19" fmla="*/ 20 h 64"/>
                  <a:gd name="T20" fmla="*/ 32 w 39"/>
                  <a:gd name="T21" fmla="*/ 32 h 64"/>
                  <a:gd name="T22" fmla="*/ 38 w 39"/>
                  <a:gd name="T23" fmla="*/ 32 h 64"/>
                  <a:gd name="T24" fmla="*/ 39 w 39"/>
                  <a:gd name="T25" fmla="*/ 33 h 64"/>
                  <a:gd name="T26" fmla="*/ 36 w 39"/>
                  <a:gd name="T27" fmla="*/ 42 h 64"/>
                  <a:gd name="T28" fmla="*/ 25 w 39"/>
                  <a:gd name="T29" fmla="*/ 42 h 64"/>
                  <a:gd name="T30" fmla="*/ 24 w 39"/>
                  <a:gd name="T31" fmla="*/ 48 h 64"/>
                  <a:gd name="T32" fmla="*/ 25 w 39"/>
                  <a:gd name="T33" fmla="*/ 53 h 64"/>
                  <a:gd name="T34" fmla="*/ 18 w 39"/>
                  <a:gd name="T35" fmla="*/ 56 h 64"/>
                  <a:gd name="T36" fmla="*/ 12 w 39"/>
                  <a:gd name="T37" fmla="*/ 64 h 64"/>
                  <a:gd name="T38" fmla="*/ 9 w 39"/>
                  <a:gd name="T39" fmla="*/ 64 h 64"/>
                  <a:gd name="T40" fmla="*/ 4 w 39"/>
                  <a:gd name="T41" fmla="*/ 59 h 64"/>
                  <a:gd name="T42" fmla="*/ 3 w 39"/>
                  <a:gd name="T43" fmla="*/ 53 h 64"/>
                  <a:gd name="T44" fmla="*/ 0 w 39"/>
                  <a:gd name="T45" fmla="*/ 50 h 64"/>
                  <a:gd name="T46" fmla="*/ 0 w 39"/>
                  <a:gd name="T47" fmla="*/ 48 h 64"/>
                  <a:gd name="T48" fmla="*/ 6 w 39"/>
                  <a:gd name="T49" fmla="*/ 44 h 64"/>
                  <a:gd name="T50" fmla="*/ 13 w 39"/>
                  <a:gd name="T51" fmla="*/ 39 h 64"/>
                  <a:gd name="T52" fmla="*/ 9 w 39"/>
                  <a:gd name="T53" fmla="*/ 33 h 64"/>
                  <a:gd name="T54" fmla="*/ 12 w 39"/>
                  <a:gd name="T55" fmla="*/ 29 h 64"/>
                  <a:gd name="T56" fmla="*/ 12 w 39"/>
                  <a:gd name="T57" fmla="*/ 2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9" h="64">
                    <a:moveTo>
                      <a:pt x="12" y="26"/>
                    </a:moveTo>
                    <a:lnTo>
                      <a:pt x="6" y="21"/>
                    </a:lnTo>
                    <a:lnTo>
                      <a:pt x="10" y="13"/>
                    </a:lnTo>
                    <a:lnTo>
                      <a:pt x="19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30" y="6"/>
                    </a:lnTo>
                    <a:lnTo>
                      <a:pt x="33" y="6"/>
                    </a:lnTo>
                    <a:lnTo>
                      <a:pt x="33" y="15"/>
                    </a:lnTo>
                    <a:lnTo>
                      <a:pt x="29" y="20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39" y="33"/>
                    </a:lnTo>
                    <a:lnTo>
                      <a:pt x="36" y="42"/>
                    </a:lnTo>
                    <a:lnTo>
                      <a:pt x="25" y="42"/>
                    </a:lnTo>
                    <a:lnTo>
                      <a:pt x="24" y="48"/>
                    </a:lnTo>
                    <a:lnTo>
                      <a:pt x="25" y="53"/>
                    </a:lnTo>
                    <a:lnTo>
                      <a:pt x="18" y="56"/>
                    </a:lnTo>
                    <a:lnTo>
                      <a:pt x="12" y="64"/>
                    </a:lnTo>
                    <a:lnTo>
                      <a:pt x="9" y="64"/>
                    </a:lnTo>
                    <a:lnTo>
                      <a:pt x="4" y="59"/>
                    </a:lnTo>
                    <a:lnTo>
                      <a:pt x="3" y="53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6" y="44"/>
                    </a:lnTo>
                    <a:lnTo>
                      <a:pt x="13" y="39"/>
                    </a:lnTo>
                    <a:lnTo>
                      <a:pt x="9" y="33"/>
                    </a:lnTo>
                    <a:lnTo>
                      <a:pt x="12" y="29"/>
                    </a:lnTo>
                    <a:lnTo>
                      <a:pt x="12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5" name="Freeform 3498">
                <a:extLst>
                  <a:ext uri="{FF2B5EF4-FFF2-40B4-BE49-F238E27FC236}">
                    <a16:creationId xmlns:a16="http://schemas.microsoft.com/office/drawing/2014/main" id="{83732556-5DAA-1427-B2BE-423429DC0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565"/>
                <a:ext cx="20" cy="32"/>
              </a:xfrm>
              <a:custGeom>
                <a:avLst/>
                <a:gdLst>
                  <a:gd name="T0" fmla="*/ 12 w 39"/>
                  <a:gd name="T1" fmla="*/ 26 h 64"/>
                  <a:gd name="T2" fmla="*/ 6 w 39"/>
                  <a:gd name="T3" fmla="*/ 21 h 64"/>
                  <a:gd name="T4" fmla="*/ 10 w 39"/>
                  <a:gd name="T5" fmla="*/ 13 h 64"/>
                  <a:gd name="T6" fmla="*/ 19 w 39"/>
                  <a:gd name="T7" fmla="*/ 6 h 64"/>
                  <a:gd name="T8" fmla="*/ 19 w 39"/>
                  <a:gd name="T9" fmla="*/ 3 h 64"/>
                  <a:gd name="T10" fmla="*/ 22 w 39"/>
                  <a:gd name="T11" fmla="*/ 0 h 64"/>
                  <a:gd name="T12" fmla="*/ 30 w 39"/>
                  <a:gd name="T13" fmla="*/ 6 h 64"/>
                  <a:gd name="T14" fmla="*/ 33 w 39"/>
                  <a:gd name="T15" fmla="*/ 6 h 64"/>
                  <a:gd name="T16" fmla="*/ 33 w 39"/>
                  <a:gd name="T17" fmla="*/ 15 h 64"/>
                  <a:gd name="T18" fmla="*/ 29 w 39"/>
                  <a:gd name="T19" fmla="*/ 20 h 64"/>
                  <a:gd name="T20" fmla="*/ 32 w 39"/>
                  <a:gd name="T21" fmla="*/ 32 h 64"/>
                  <a:gd name="T22" fmla="*/ 38 w 39"/>
                  <a:gd name="T23" fmla="*/ 32 h 64"/>
                  <a:gd name="T24" fmla="*/ 39 w 39"/>
                  <a:gd name="T25" fmla="*/ 33 h 64"/>
                  <a:gd name="T26" fmla="*/ 36 w 39"/>
                  <a:gd name="T27" fmla="*/ 42 h 64"/>
                  <a:gd name="T28" fmla="*/ 25 w 39"/>
                  <a:gd name="T29" fmla="*/ 42 h 64"/>
                  <a:gd name="T30" fmla="*/ 24 w 39"/>
                  <a:gd name="T31" fmla="*/ 48 h 64"/>
                  <a:gd name="T32" fmla="*/ 25 w 39"/>
                  <a:gd name="T33" fmla="*/ 53 h 64"/>
                  <a:gd name="T34" fmla="*/ 18 w 39"/>
                  <a:gd name="T35" fmla="*/ 56 h 64"/>
                  <a:gd name="T36" fmla="*/ 12 w 39"/>
                  <a:gd name="T37" fmla="*/ 64 h 64"/>
                  <a:gd name="T38" fmla="*/ 9 w 39"/>
                  <a:gd name="T39" fmla="*/ 64 h 64"/>
                  <a:gd name="T40" fmla="*/ 4 w 39"/>
                  <a:gd name="T41" fmla="*/ 59 h 64"/>
                  <a:gd name="T42" fmla="*/ 3 w 39"/>
                  <a:gd name="T43" fmla="*/ 53 h 64"/>
                  <a:gd name="T44" fmla="*/ 0 w 39"/>
                  <a:gd name="T45" fmla="*/ 50 h 64"/>
                  <a:gd name="T46" fmla="*/ 0 w 39"/>
                  <a:gd name="T47" fmla="*/ 48 h 64"/>
                  <a:gd name="T48" fmla="*/ 6 w 39"/>
                  <a:gd name="T49" fmla="*/ 44 h 64"/>
                  <a:gd name="T50" fmla="*/ 13 w 39"/>
                  <a:gd name="T51" fmla="*/ 39 h 64"/>
                  <a:gd name="T52" fmla="*/ 9 w 39"/>
                  <a:gd name="T53" fmla="*/ 33 h 64"/>
                  <a:gd name="T54" fmla="*/ 12 w 39"/>
                  <a:gd name="T55" fmla="*/ 29 h 64"/>
                  <a:gd name="T56" fmla="*/ 12 w 39"/>
                  <a:gd name="T57" fmla="*/ 2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9" h="64">
                    <a:moveTo>
                      <a:pt x="12" y="26"/>
                    </a:moveTo>
                    <a:lnTo>
                      <a:pt x="6" y="21"/>
                    </a:lnTo>
                    <a:lnTo>
                      <a:pt x="10" y="13"/>
                    </a:lnTo>
                    <a:lnTo>
                      <a:pt x="19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30" y="6"/>
                    </a:lnTo>
                    <a:lnTo>
                      <a:pt x="33" y="6"/>
                    </a:lnTo>
                    <a:lnTo>
                      <a:pt x="33" y="15"/>
                    </a:lnTo>
                    <a:lnTo>
                      <a:pt x="29" y="20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39" y="33"/>
                    </a:lnTo>
                    <a:lnTo>
                      <a:pt x="36" y="42"/>
                    </a:lnTo>
                    <a:lnTo>
                      <a:pt x="25" y="42"/>
                    </a:lnTo>
                    <a:lnTo>
                      <a:pt x="24" y="48"/>
                    </a:lnTo>
                    <a:lnTo>
                      <a:pt x="25" y="53"/>
                    </a:lnTo>
                    <a:lnTo>
                      <a:pt x="18" y="56"/>
                    </a:lnTo>
                    <a:lnTo>
                      <a:pt x="12" y="64"/>
                    </a:lnTo>
                    <a:lnTo>
                      <a:pt x="9" y="64"/>
                    </a:lnTo>
                    <a:lnTo>
                      <a:pt x="4" y="59"/>
                    </a:lnTo>
                    <a:lnTo>
                      <a:pt x="3" y="53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6" y="44"/>
                    </a:lnTo>
                    <a:lnTo>
                      <a:pt x="13" y="39"/>
                    </a:lnTo>
                    <a:lnTo>
                      <a:pt x="9" y="33"/>
                    </a:lnTo>
                    <a:lnTo>
                      <a:pt x="12" y="29"/>
                    </a:lnTo>
                    <a:lnTo>
                      <a:pt x="12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6" name="Freeform 3499">
                <a:extLst>
                  <a:ext uri="{FF2B5EF4-FFF2-40B4-BE49-F238E27FC236}">
                    <a16:creationId xmlns:a16="http://schemas.microsoft.com/office/drawing/2014/main" id="{FCA0F054-B1D0-04ED-EB52-488CAEDEE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675"/>
                <a:ext cx="14" cy="17"/>
              </a:xfrm>
              <a:custGeom>
                <a:avLst/>
                <a:gdLst>
                  <a:gd name="T0" fmla="*/ 24 w 27"/>
                  <a:gd name="T1" fmla="*/ 6 h 33"/>
                  <a:gd name="T2" fmla="*/ 19 w 27"/>
                  <a:gd name="T3" fmla="*/ 3 h 33"/>
                  <a:gd name="T4" fmla="*/ 9 w 27"/>
                  <a:gd name="T5" fmla="*/ 3 h 33"/>
                  <a:gd name="T6" fmla="*/ 6 w 27"/>
                  <a:gd name="T7" fmla="*/ 0 h 33"/>
                  <a:gd name="T8" fmla="*/ 1 w 27"/>
                  <a:gd name="T9" fmla="*/ 6 h 33"/>
                  <a:gd name="T10" fmla="*/ 0 w 27"/>
                  <a:gd name="T11" fmla="*/ 6 h 33"/>
                  <a:gd name="T12" fmla="*/ 3 w 27"/>
                  <a:gd name="T13" fmla="*/ 18 h 33"/>
                  <a:gd name="T14" fmla="*/ 4 w 27"/>
                  <a:gd name="T15" fmla="*/ 33 h 33"/>
                  <a:gd name="T16" fmla="*/ 10 w 27"/>
                  <a:gd name="T17" fmla="*/ 33 h 33"/>
                  <a:gd name="T18" fmla="*/ 15 w 27"/>
                  <a:gd name="T19" fmla="*/ 29 h 33"/>
                  <a:gd name="T20" fmla="*/ 24 w 27"/>
                  <a:gd name="T21" fmla="*/ 22 h 33"/>
                  <a:gd name="T22" fmla="*/ 21 w 27"/>
                  <a:gd name="T23" fmla="*/ 13 h 33"/>
                  <a:gd name="T24" fmla="*/ 27 w 27"/>
                  <a:gd name="T25" fmla="*/ 6 h 33"/>
                  <a:gd name="T26" fmla="*/ 24 w 27"/>
                  <a:gd name="T2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3">
                    <a:moveTo>
                      <a:pt x="24" y="6"/>
                    </a:moveTo>
                    <a:lnTo>
                      <a:pt x="19" y="3"/>
                    </a:lnTo>
                    <a:lnTo>
                      <a:pt x="9" y="3"/>
                    </a:lnTo>
                    <a:lnTo>
                      <a:pt x="6" y="0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3" y="18"/>
                    </a:lnTo>
                    <a:lnTo>
                      <a:pt x="4" y="33"/>
                    </a:lnTo>
                    <a:lnTo>
                      <a:pt x="10" y="33"/>
                    </a:lnTo>
                    <a:lnTo>
                      <a:pt x="15" y="29"/>
                    </a:lnTo>
                    <a:lnTo>
                      <a:pt x="24" y="22"/>
                    </a:lnTo>
                    <a:lnTo>
                      <a:pt x="21" y="13"/>
                    </a:lnTo>
                    <a:lnTo>
                      <a:pt x="27" y="6"/>
                    </a:lnTo>
                    <a:lnTo>
                      <a:pt x="24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7" name="Freeform 3500">
                <a:extLst>
                  <a:ext uri="{FF2B5EF4-FFF2-40B4-BE49-F238E27FC236}">
                    <a16:creationId xmlns:a16="http://schemas.microsoft.com/office/drawing/2014/main" id="{AC6361FB-048A-5B1F-32EC-CA915D7A1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675"/>
                <a:ext cx="14" cy="17"/>
              </a:xfrm>
              <a:custGeom>
                <a:avLst/>
                <a:gdLst>
                  <a:gd name="T0" fmla="*/ 24 w 27"/>
                  <a:gd name="T1" fmla="*/ 6 h 33"/>
                  <a:gd name="T2" fmla="*/ 27 w 27"/>
                  <a:gd name="T3" fmla="*/ 6 h 33"/>
                  <a:gd name="T4" fmla="*/ 21 w 27"/>
                  <a:gd name="T5" fmla="*/ 13 h 33"/>
                  <a:gd name="T6" fmla="*/ 24 w 27"/>
                  <a:gd name="T7" fmla="*/ 22 h 33"/>
                  <a:gd name="T8" fmla="*/ 15 w 27"/>
                  <a:gd name="T9" fmla="*/ 29 h 33"/>
                  <a:gd name="T10" fmla="*/ 10 w 27"/>
                  <a:gd name="T11" fmla="*/ 33 h 33"/>
                  <a:gd name="T12" fmla="*/ 4 w 27"/>
                  <a:gd name="T13" fmla="*/ 33 h 33"/>
                  <a:gd name="T14" fmla="*/ 3 w 27"/>
                  <a:gd name="T15" fmla="*/ 18 h 33"/>
                  <a:gd name="T16" fmla="*/ 0 w 27"/>
                  <a:gd name="T17" fmla="*/ 6 h 33"/>
                  <a:gd name="T18" fmla="*/ 1 w 27"/>
                  <a:gd name="T19" fmla="*/ 6 h 33"/>
                  <a:gd name="T20" fmla="*/ 6 w 27"/>
                  <a:gd name="T21" fmla="*/ 0 h 33"/>
                  <a:gd name="T22" fmla="*/ 9 w 27"/>
                  <a:gd name="T23" fmla="*/ 3 h 33"/>
                  <a:gd name="T24" fmla="*/ 19 w 27"/>
                  <a:gd name="T25" fmla="*/ 3 h 33"/>
                  <a:gd name="T26" fmla="*/ 24 w 27"/>
                  <a:gd name="T2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3">
                    <a:moveTo>
                      <a:pt x="24" y="6"/>
                    </a:moveTo>
                    <a:lnTo>
                      <a:pt x="27" y="6"/>
                    </a:lnTo>
                    <a:lnTo>
                      <a:pt x="21" y="13"/>
                    </a:lnTo>
                    <a:lnTo>
                      <a:pt x="24" y="22"/>
                    </a:lnTo>
                    <a:lnTo>
                      <a:pt x="15" y="29"/>
                    </a:lnTo>
                    <a:lnTo>
                      <a:pt x="10" y="33"/>
                    </a:lnTo>
                    <a:lnTo>
                      <a:pt x="4" y="33"/>
                    </a:lnTo>
                    <a:lnTo>
                      <a:pt x="3" y="18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6" y="0"/>
                    </a:lnTo>
                    <a:lnTo>
                      <a:pt x="9" y="3"/>
                    </a:lnTo>
                    <a:lnTo>
                      <a:pt x="19" y="3"/>
                    </a:lnTo>
                    <a:lnTo>
                      <a:pt x="2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8" name="Freeform 3501">
                <a:extLst>
                  <a:ext uri="{FF2B5EF4-FFF2-40B4-BE49-F238E27FC236}">
                    <a16:creationId xmlns:a16="http://schemas.microsoft.com/office/drawing/2014/main" id="{CB8FAD3D-2A5C-03B1-AEF6-78AED2F7B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675"/>
                <a:ext cx="14" cy="17"/>
              </a:xfrm>
              <a:custGeom>
                <a:avLst/>
                <a:gdLst>
                  <a:gd name="T0" fmla="*/ 24 w 27"/>
                  <a:gd name="T1" fmla="*/ 6 h 33"/>
                  <a:gd name="T2" fmla="*/ 27 w 27"/>
                  <a:gd name="T3" fmla="*/ 6 h 33"/>
                  <a:gd name="T4" fmla="*/ 21 w 27"/>
                  <a:gd name="T5" fmla="*/ 13 h 33"/>
                  <a:gd name="T6" fmla="*/ 24 w 27"/>
                  <a:gd name="T7" fmla="*/ 22 h 33"/>
                  <a:gd name="T8" fmla="*/ 15 w 27"/>
                  <a:gd name="T9" fmla="*/ 29 h 33"/>
                  <a:gd name="T10" fmla="*/ 10 w 27"/>
                  <a:gd name="T11" fmla="*/ 33 h 33"/>
                  <a:gd name="T12" fmla="*/ 4 w 27"/>
                  <a:gd name="T13" fmla="*/ 33 h 33"/>
                  <a:gd name="T14" fmla="*/ 3 w 27"/>
                  <a:gd name="T15" fmla="*/ 18 h 33"/>
                  <a:gd name="T16" fmla="*/ 0 w 27"/>
                  <a:gd name="T17" fmla="*/ 6 h 33"/>
                  <a:gd name="T18" fmla="*/ 1 w 27"/>
                  <a:gd name="T19" fmla="*/ 6 h 33"/>
                  <a:gd name="T20" fmla="*/ 6 w 27"/>
                  <a:gd name="T21" fmla="*/ 0 h 33"/>
                  <a:gd name="T22" fmla="*/ 9 w 27"/>
                  <a:gd name="T23" fmla="*/ 3 h 33"/>
                  <a:gd name="T24" fmla="*/ 19 w 27"/>
                  <a:gd name="T25" fmla="*/ 3 h 33"/>
                  <a:gd name="T26" fmla="*/ 24 w 27"/>
                  <a:gd name="T2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3">
                    <a:moveTo>
                      <a:pt x="24" y="6"/>
                    </a:moveTo>
                    <a:lnTo>
                      <a:pt x="27" y="6"/>
                    </a:lnTo>
                    <a:lnTo>
                      <a:pt x="21" y="13"/>
                    </a:lnTo>
                    <a:lnTo>
                      <a:pt x="24" y="22"/>
                    </a:lnTo>
                    <a:lnTo>
                      <a:pt x="15" y="29"/>
                    </a:lnTo>
                    <a:lnTo>
                      <a:pt x="10" y="33"/>
                    </a:lnTo>
                    <a:lnTo>
                      <a:pt x="4" y="33"/>
                    </a:lnTo>
                    <a:lnTo>
                      <a:pt x="3" y="18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6" y="0"/>
                    </a:lnTo>
                    <a:lnTo>
                      <a:pt x="9" y="3"/>
                    </a:lnTo>
                    <a:lnTo>
                      <a:pt x="19" y="3"/>
                    </a:lnTo>
                    <a:lnTo>
                      <a:pt x="2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9" name="Freeform 3502">
                <a:extLst>
                  <a:ext uri="{FF2B5EF4-FFF2-40B4-BE49-F238E27FC236}">
                    <a16:creationId xmlns:a16="http://schemas.microsoft.com/office/drawing/2014/main" id="{B50FD021-EE38-97AB-FA15-45B6A22BB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460"/>
                <a:ext cx="105" cy="113"/>
              </a:xfrm>
              <a:custGeom>
                <a:avLst/>
                <a:gdLst>
                  <a:gd name="T0" fmla="*/ 71 w 211"/>
                  <a:gd name="T1" fmla="*/ 27 h 226"/>
                  <a:gd name="T2" fmla="*/ 53 w 211"/>
                  <a:gd name="T3" fmla="*/ 39 h 226"/>
                  <a:gd name="T4" fmla="*/ 51 w 211"/>
                  <a:gd name="T5" fmla="*/ 51 h 226"/>
                  <a:gd name="T6" fmla="*/ 65 w 211"/>
                  <a:gd name="T7" fmla="*/ 71 h 226"/>
                  <a:gd name="T8" fmla="*/ 83 w 211"/>
                  <a:gd name="T9" fmla="*/ 71 h 226"/>
                  <a:gd name="T10" fmla="*/ 94 w 211"/>
                  <a:gd name="T11" fmla="*/ 79 h 226"/>
                  <a:gd name="T12" fmla="*/ 77 w 211"/>
                  <a:gd name="T13" fmla="*/ 101 h 226"/>
                  <a:gd name="T14" fmla="*/ 66 w 211"/>
                  <a:gd name="T15" fmla="*/ 98 h 226"/>
                  <a:gd name="T16" fmla="*/ 77 w 211"/>
                  <a:gd name="T17" fmla="*/ 114 h 226"/>
                  <a:gd name="T18" fmla="*/ 59 w 211"/>
                  <a:gd name="T19" fmla="*/ 129 h 226"/>
                  <a:gd name="T20" fmla="*/ 51 w 211"/>
                  <a:gd name="T21" fmla="*/ 133 h 226"/>
                  <a:gd name="T22" fmla="*/ 38 w 211"/>
                  <a:gd name="T23" fmla="*/ 144 h 226"/>
                  <a:gd name="T24" fmla="*/ 19 w 211"/>
                  <a:gd name="T25" fmla="*/ 162 h 226"/>
                  <a:gd name="T26" fmla="*/ 7 w 211"/>
                  <a:gd name="T27" fmla="*/ 162 h 226"/>
                  <a:gd name="T28" fmla="*/ 10 w 211"/>
                  <a:gd name="T29" fmla="*/ 167 h 226"/>
                  <a:gd name="T30" fmla="*/ 10 w 211"/>
                  <a:gd name="T31" fmla="*/ 186 h 226"/>
                  <a:gd name="T32" fmla="*/ 21 w 211"/>
                  <a:gd name="T33" fmla="*/ 173 h 226"/>
                  <a:gd name="T34" fmla="*/ 36 w 211"/>
                  <a:gd name="T35" fmla="*/ 167 h 226"/>
                  <a:gd name="T36" fmla="*/ 45 w 211"/>
                  <a:gd name="T37" fmla="*/ 164 h 226"/>
                  <a:gd name="T38" fmla="*/ 63 w 211"/>
                  <a:gd name="T39" fmla="*/ 159 h 226"/>
                  <a:gd name="T40" fmla="*/ 69 w 211"/>
                  <a:gd name="T41" fmla="*/ 164 h 226"/>
                  <a:gd name="T42" fmla="*/ 85 w 211"/>
                  <a:gd name="T43" fmla="*/ 174 h 226"/>
                  <a:gd name="T44" fmla="*/ 98 w 211"/>
                  <a:gd name="T45" fmla="*/ 171 h 226"/>
                  <a:gd name="T46" fmla="*/ 116 w 211"/>
                  <a:gd name="T47" fmla="*/ 176 h 226"/>
                  <a:gd name="T48" fmla="*/ 136 w 211"/>
                  <a:gd name="T49" fmla="*/ 185 h 226"/>
                  <a:gd name="T50" fmla="*/ 141 w 211"/>
                  <a:gd name="T51" fmla="*/ 196 h 226"/>
                  <a:gd name="T52" fmla="*/ 151 w 211"/>
                  <a:gd name="T53" fmla="*/ 208 h 226"/>
                  <a:gd name="T54" fmla="*/ 162 w 211"/>
                  <a:gd name="T55" fmla="*/ 218 h 226"/>
                  <a:gd name="T56" fmla="*/ 180 w 211"/>
                  <a:gd name="T57" fmla="*/ 221 h 226"/>
                  <a:gd name="T58" fmla="*/ 206 w 211"/>
                  <a:gd name="T59" fmla="*/ 199 h 226"/>
                  <a:gd name="T60" fmla="*/ 211 w 211"/>
                  <a:gd name="T61" fmla="*/ 180 h 226"/>
                  <a:gd name="T62" fmla="*/ 201 w 211"/>
                  <a:gd name="T63" fmla="*/ 165 h 226"/>
                  <a:gd name="T64" fmla="*/ 186 w 211"/>
                  <a:gd name="T65" fmla="*/ 159 h 226"/>
                  <a:gd name="T66" fmla="*/ 177 w 211"/>
                  <a:gd name="T67" fmla="*/ 156 h 226"/>
                  <a:gd name="T68" fmla="*/ 168 w 211"/>
                  <a:gd name="T69" fmla="*/ 158 h 226"/>
                  <a:gd name="T70" fmla="*/ 144 w 211"/>
                  <a:gd name="T71" fmla="*/ 147 h 226"/>
                  <a:gd name="T72" fmla="*/ 156 w 211"/>
                  <a:gd name="T73" fmla="*/ 135 h 226"/>
                  <a:gd name="T74" fmla="*/ 150 w 211"/>
                  <a:gd name="T75" fmla="*/ 112 h 226"/>
                  <a:gd name="T76" fmla="*/ 142 w 211"/>
                  <a:gd name="T77" fmla="*/ 101 h 226"/>
                  <a:gd name="T78" fmla="*/ 160 w 211"/>
                  <a:gd name="T79" fmla="*/ 104 h 226"/>
                  <a:gd name="T80" fmla="*/ 179 w 211"/>
                  <a:gd name="T81" fmla="*/ 111 h 226"/>
                  <a:gd name="T82" fmla="*/ 189 w 211"/>
                  <a:gd name="T83" fmla="*/ 92 h 226"/>
                  <a:gd name="T84" fmla="*/ 186 w 211"/>
                  <a:gd name="T85" fmla="*/ 71 h 226"/>
                  <a:gd name="T86" fmla="*/ 191 w 211"/>
                  <a:gd name="T87" fmla="*/ 54 h 226"/>
                  <a:gd name="T88" fmla="*/ 186 w 211"/>
                  <a:gd name="T89" fmla="*/ 44 h 226"/>
                  <a:gd name="T90" fmla="*/ 176 w 211"/>
                  <a:gd name="T91" fmla="*/ 21 h 226"/>
                  <a:gd name="T92" fmla="*/ 159 w 211"/>
                  <a:gd name="T93" fmla="*/ 6 h 226"/>
                  <a:gd name="T94" fmla="*/ 129 w 211"/>
                  <a:gd name="T95" fmla="*/ 1 h 226"/>
                  <a:gd name="T96" fmla="*/ 115 w 211"/>
                  <a:gd name="T97" fmla="*/ 6 h 226"/>
                  <a:gd name="T98" fmla="*/ 115 w 211"/>
                  <a:gd name="T99" fmla="*/ 28 h 226"/>
                  <a:gd name="T100" fmla="*/ 100 w 211"/>
                  <a:gd name="T101" fmla="*/ 10 h 226"/>
                  <a:gd name="T102" fmla="*/ 83 w 211"/>
                  <a:gd name="T103" fmla="*/ 22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1" h="226">
                    <a:moveTo>
                      <a:pt x="72" y="19"/>
                    </a:moveTo>
                    <a:lnTo>
                      <a:pt x="71" y="22"/>
                    </a:lnTo>
                    <a:lnTo>
                      <a:pt x="71" y="27"/>
                    </a:lnTo>
                    <a:lnTo>
                      <a:pt x="66" y="44"/>
                    </a:lnTo>
                    <a:lnTo>
                      <a:pt x="59" y="38"/>
                    </a:lnTo>
                    <a:lnTo>
                      <a:pt x="53" y="39"/>
                    </a:lnTo>
                    <a:lnTo>
                      <a:pt x="53" y="47"/>
                    </a:lnTo>
                    <a:lnTo>
                      <a:pt x="50" y="47"/>
                    </a:lnTo>
                    <a:lnTo>
                      <a:pt x="51" y="51"/>
                    </a:lnTo>
                    <a:lnTo>
                      <a:pt x="50" y="59"/>
                    </a:lnTo>
                    <a:lnTo>
                      <a:pt x="66" y="62"/>
                    </a:lnTo>
                    <a:lnTo>
                      <a:pt x="65" y="71"/>
                    </a:lnTo>
                    <a:lnTo>
                      <a:pt x="66" y="74"/>
                    </a:lnTo>
                    <a:lnTo>
                      <a:pt x="71" y="74"/>
                    </a:lnTo>
                    <a:lnTo>
                      <a:pt x="83" y="71"/>
                    </a:lnTo>
                    <a:lnTo>
                      <a:pt x="86" y="74"/>
                    </a:lnTo>
                    <a:lnTo>
                      <a:pt x="91" y="74"/>
                    </a:lnTo>
                    <a:lnTo>
                      <a:pt x="94" y="79"/>
                    </a:lnTo>
                    <a:lnTo>
                      <a:pt x="86" y="89"/>
                    </a:lnTo>
                    <a:lnTo>
                      <a:pt x="83" y="101"/>
                    </a:lnTo>
                    <a:lnTo>
                      <a:pt x="77" y="101"/>
                    </a:lnTo>
                    <a:lnTo>
                      <a:pt x="71" y="98"/>
                    </a:lnTo>
                    <a:lnTo>
                      <a:pt x="69" y="94"/>
                    </a:lnTo>
                    <a:lnTo>
                      <a:pt x="66" y="98"/>
                    </a:lnTo>
                    <a:lnTo>
                      <a:pt x="68" y="104"/>
                    </a:lnTo>
                    <a:lnTo>
                      <a:pt x="71" y="106"/>
                    </a:lnTo>
                    <a:lnTo>
                      <a:pt x="77" y="114"/>
                    </a:lnTo>
                    <a:lnTo>
                      <a:pt x="74" y="120"/>
                    </a:lnTo>
                    <a:lnTo>
                      <a:pt x="65" y="120"/>
                    </a:lnTo>
                    <a:lnTo>
                      <a:pt x="59" y="129"/>
                    </a:lnTo>
                    <a:lnTo>
                      <a:pt x="56" y="130"/>
                    </a:lnTo>
                    <a:lnTo>
                      <a:pt x="56" y="130"/>
                    </a:lnTo>
                    <a:lnTo>
                      <a:pt x="51" y="133"/>
                    </a:lnTo>
                    <a:lnTo>
                      <a:pt x="38" y="135"/>
                    </a:lnTo>
                    <a:lnTo>
                      <a:pt x="35" y="138"/>
                    </a:lnTo>
                    <a:lnTo>
                      <a:pt x="38" y="144"/>
                    </a:lnTo>
                    <a:lnTo>
                      <a:pt x="31" y="153"/>
                    </a:lnTo>
                    <a:lnTo>
                      <a:pt x="27" y="165"/>
                    </a:lnTo>
                    <a:lnTo>
                      <a:pt x="19" y="162"/>
                    </a:lnTo>
                    <a:lnTo>
                      <a:pt x="13" y="162"/>
                    </a:lnTo>
                    <a:lnTo>
                      <a:pt x="10" y="159"/>
                    </a:lnTo>
                    <a:lnTo>
                      <a:pt x="7" y="162"/>
                    </a:lnTo>
                    <a:lnTo>
                      <a:pt x="3" y="164"/>
                    </a:lnTo>
                    <a:lnTo>
                      <a:pt x="0" y="170"/>
                    </a:lnTo>
                    <a:lnTo>
                      <a:pt x="10" y="167"/>
                    </a:lnTo>
                    <a:lnTo>
                      <a:pt x="9" y="174"/>
                    </a:lnTo>
                    <a:lnTo>
                      <a:pt x="9" y="180"/>
                    </a:lnTo>
                    <a:lnTo>
                      <a:pt x="10" y="186"/>
                    </a:lnTo>
                    <a:lnTo>
                      <a:pt x="16" y="185"/>
                    </a:lnTo>
                    <a:lnTo>
                      <a:pt x="19" y="180"/>
                    </a:lnTo>
                    <a:lnTo>
                      <a:pt x="21" y="173"/>
                    </a:lnTo>
                    <a:lnTo>
                      <a:pt x="28" y="171"/>
                    </a:lnTo>
                    <a:lnTo>
                      <a:pt x="30" y="167"/>
                    </a:lnTo>
                    <a:lnTo>
                      <a:pt x="36" y="167"/>
                    </a:lnTo>
                    <a:lnTo>
                      <a:pt x="39" y="156"/>
                    </a:lnTo>
                    <a:lnTo>
                      <a:pt x="42" y="165"/>
                    </a:lnTo>
                    <a:lnTo>
                      <a:pt x="45" y="164"/>
                    </a:lnTo>
                    <a:lnTo>
                      <a:pt x="50" y="167"/>
                    </a:lnTo>
                    <a:lnTo>
                      <a:pt x="56" y="162"/>
                    </a:lnTo>
                    <a:lnTo>
                      <a:pt x="63" y="159"/>
                    </a:lnTo>
                    <a:lnTo>
                      <a:pt x="63" y="167"/>
                    </a:lnTo>
                    <a:lnTo>
                      <a:pt x="65" y="170"/>
                    </a:lnTo>
                    <a:lnTo>
                      <a:pt x="69" y="164"/>
                    </a:lnTo>
                    <a:lnTo>
                      <a:pt x="79" y="165"/>
                    </a:lnTo>
                    <a:lnTo>
                      <a:pt x="82" y="171"/>
                    </a:lnTo>
                    <a:lnTo>
                      <a:pt x="85" y="174"/>
                    </a:lnTo>
                    <a:lnTo>
                      <a:pt x="89" y="173"/>
                    </a:lnTo>
                    <a:lnTo>
                      <a:pt x="95" y="174"/>
                    </a:lnTo>
                    <a:lnTo>
                      <a:pt x="98" y="171"/>
                    </a:lnTo>
                    <a:lnTo>
                      <a:pt x="104" y="171"/>
                    </a:lnTo>
                    <a:lnTo>
                      <a:pt x="110" y="177"/>
                    </a:lnTo>
                    <a:lnTo>
                      <a:pt x="116" y="176"/>
                    </a:lnTo>
                    <a:lnTo>
                      <a:pt x="126" y="177"/>
                    </a:lnTo>
                    <a:lnTo>
                      <a:pt x="132" y="180"/>
                    </a:lnTo>
                    <a:lnTo>
                      <a:pt x="136" y="185"/>
                    </a:lnTo>
                    <a:lnTo>
                      <a:pt x="132" y="188"/>
                    </a:lnTo>
                    <a:lnTo>
                      <a:pt x="135" y="193"/>
                    </a:lnTo>
                    <a:lnTo>
                      <a:pt x="141" y="196"/>
                    </a:lnTo>
                    <a:lnTo>
                      <a:pt x="141" y="203"/>
                    </a:lnTo>
                    <a:lnTo>
                      <a:pt x="147" y="203"/>
                    </a:lnTo>
                    <a:lnTo>
                      <a:pt x="151" y="208"/>
                    </a:lnTo>
                    <a:lnTo>
                      <a:pt x="154" y="211"/>
                    </a:lnTo>
                    <a:lnTo>
                      <a:pt x="154" y="215"/>
                    </a:lnTo>
                    <a:lnTo>
                      <a:pt x="162" y="218"/>
                    </a:lnTo>
                    <a:lnTo>
                      <a:pt x="167" y="221"/>
                    </a:lnTo>
                    <a:lnTo>
                      <a:pt x="170" y="226"/>
                    </a:lnTo>
                    <a:lnTo>
                      <a:pt x="180" y="221"/>
                    </a:lnTo>
                    <a:lnTo>
                      <a:pt x="188" y="211"/>
                    </a:lnTo>
                    <a:lnTo>
                      <a:pt x="192" y="208"/>
                    </a:lnTo>
                    <a:lnTo>
                      <a:pt x="206" y="199"/>
                    </a:lnTo>
                    <a:lnTo>
                      <a:pt x="211" y="191"/>
                    </a:lnTo>
                    <a:lnTo>
                      <a:pt x="211" y="183"/>
                    </a:lnTo>
                    <a:lnTo>
                      <a:pt x="211" y="180"/>
                    </a:lnTo>
                    <a:lnTo>
                      <a:pt x="201" y="177"/>
                    </a:lnTo>
                    <a:lnTo>
                      <a:pt x="197" y="173"/>
                    </a:lnTo>
                    <a:lnTo>
                      <a:pt x="201" y="165"/>
                    </a:lnTo>
                    <a:lnTo>
                      <a:pt x="198" y="162"/>
                    </a:lnTo>
                    <a:lnTo>
                      <a:pt x="195" y="159"/>
                    </a:lnTo>
                    <a:lnTo>
                      <a:pt x="186" y="159"/>
                    </a:lnTo>
                    <a:lnTo>
                      <a:pt x="180" y="162"/>
                    </a:lnTo>
                    <a:lnTo>
                      <a:pt x="182" y="158"/>
                    </a:lnTo>
                    <a:lnTo>
                      <a:pt x="177" y="156"/>
                    </a:lnTo>
                    <a:lnTo>
                      <a:pt x="174" y="153"/>
                    </a:lnTo>
                    <a:lnTo>
                      <a:pt x="170" y="155"/>
                    </a:lnTo>
                    <a:lnTo>
                      <a:pt x="168" y="158"/>
                    </a:lnTo>
                    <a:lnTo>
                      <a:pt x="162" y="155"/>
                    </a:lnTo>
                    <a:lnTo>
                      <a:pt x="153" y="155"/>
                    </a:lnTo>
                    <a:lnTo>
                      <a:pt x="144" y="147"/>
                    </a:lnTo>
                    <a:lnTo>
                      <a:pt x="148" y="139"/>
                    </a:lnTo>
                    <a:lnTo>
                      <a:pt x="151" y="139"/>
                    </a:lnTo>
                    <a:lnTo>
                      <a:pt x="156" y="135"/>
                    </a:lnTo>
                    <a:lnTo>
                      <a:pt x="153" y="121"/>
                    </a:lnTo>
                    <a:lnTo>
                      <a:pt x="154" y="120"/>
                    </a:lnTo>
                    <a:lnTo>
                      <a:pt x="150" y="112"/>
                    </a:lnTo>
                    <a:lnTo>
                      <a:pt x="144" y="118"/>
                    </a:lnTo>
                    <a:lnTo>
                      <a:pt x="138" y="115"/>
                    </a:lnTo>
                    <a:lnTo>
                      <a:pt x="142" y="101"/>
                    </a:lnTo>
                    <a:lnTo>
                      <a:pt x="145" y="100"/>
                    </a:lnTo>
                    <a:lnTo>
                      <a:pt x="156" y="107"/>
                    </a:lnTo>
                    <a:lnTo>
                      <a:pt x="160" y="104"/>
                    </a:lnTo>
                    <a:lnTo>
                      <a:pt x="168" y="104"/>
                    </a:lnTo>
                    <a:lnTo>
                      <a:pt x="171" y="107"/>
                    </a:lnTo>
                    <a:lnTo>
                      <a:pt x="179" y="111"/>
                    </a:lnTo>
                    <a:lnTo>
                      <a:pt x="183" y="98"/>
                    </a:lnTo>
                    <a:lnTo>
                      <a:pt x="183" y="94"/>
                    </a:lnTo>
                    <a:lnTo>
                      <a:pt x="189" y="92"/>
                    </a:lnTo>
                    <a:lnTo>
                      <a:pt x="189" y="88"/>
                    </a:lnTo>
                    <a:lnTo>
                      <a:pt x="186" y="82"/>
                    </a:lnTo>
                    <a:lnTo>
                      <a:pt x="186" y="71"/>
                    </a:lnTo>
                    <a:lnTo>
                      <a:pt x="191" y="65"/>
                    </a:lnTo>
                    <a:lnTo>
                      <a:pt x="192" y="59"/>
                    </a:lnTo>
                    <a:lnTo>
                      <a:pt x="191" y="54"/>
                    </a:lnTo>
                    <a:lnTo>
                      <a:pt x="182" y="50"/>
                    </a:lnTo>
                    <a:lnTo>
                      <a:pt x="185" y="45"/>
                    </a:lnTo>
                    <a:lnTo>
                      <a:pt x="186" y="44"/>
                    </a:lnTo>
                    <a:lnTo>
                      <a:pt x="185" y="35"/>
                    </a:lnTo>
                    <a:lnTo>
                      <a:pt x="182" y="25"/>
                    </a:lnTo>
                    <a:lnTo>
                      <a:pt x="176" y="21"/>
                    </a:lnTo>
                    <a:lnTo>
                      <a:pt x="171" y="10"/>
                    </a:lnTo>
                    <a:lnTo>
                      <a:pt x="159" y="3"/>
                    </a:lnTo>
                    <a:lnTo>
                      <a:pt x="159" y="6"/>
                    </a:lnTo>
                    <a:lnTo>
                      <a:pt x="135" y="10"/>
                    </a:lnTo>
                    <a:lnTo>
                      <a:pt x="132" y="9"/>
                    </a:lnTo>
                    <a:lnTo>
                      <a:pt x="129" y="1"/>
                    </a:lnTo>
                    <a:lnTo>
                      <a:pt x="119" y="0"/>
                    </a:lnTo>
                    <a:lnTo>
                      <a:pt x="119" y="1"/>
                    </a:lnTo>
                    <a:lnTo>
                      <a:pt x="115" y="6"/>
                    </a:lnTo>
                    <a:lnTo>
                      <a:pt x="113" y="13"/>
                    </a:lnTo>
                    <a:lnTo>
                      <a:pt x="110" y="18"/>
                    </a:lnTo>
                    <a:lnTo>
                      <a:pt x="115" y="28"/>
                    </a:lnTo>
                    <a:lnTo>
                      <a:pt x="113" y="31"/>
                    </a:lnTo>
                    <a:lnTo>
                      <a:pt x="106" y="31"/>
                    </a:lnTo>
                    <a:lnTo>
                      <a:pt x="100" y="10"/>
                    </a:lnTo>
                    <a:lnTo>
                      <a:pt x="97" y="10"/>
                    </a:lnTo>
                    <a:lnTo>
                      <a:pt x="92" y="18"/>
                    </a:lnTo>
                    <a:lnTo>
                      <a:pt x="83" y="22"/>
                    </a:lnTo>
                    <a:lnTo>
                      <a:pt x="77" y="22"/>
                    </a:lnTo>
                    <a:lnTo>
                      <a:pt x="72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0" name="Freeform 3503">
                <a:extLst>
                  <a:ext uri="{FF2B5EF4-FFF2-40B4-BE49-F238E27FC236}">
                    <a16:creationId xmlns:a16="http://schemas.microsoft.com/office/drawing/2014/main" id="{E7C28069-E259-0788-E5AA-AC375101D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460"/>
                <a:ext cx="105" cy="113"/>
              </a:xfrm>
              <a:custGeom>
                <a:avLst/>
                <a:gdLst>
                  <a:gd name="T0" fmla="*/ 83 w 211"/>
                  <a:gd name="T1" fmla="*/ 22 h 226"/>
                  <a:gd name="T2" fmla="*/ 100 w 211"/>
                  <a:gd name="T3" fmla="*/ 10 h 226"/>
                  <a:gd name="T4" fmla="*/ 115 w 211"/>
                  <a:gd name="T5" fmla="*/ 28 h 226"/>
                  <a:gd name="T6" fmla="*/ 115 w 211"/>
                  <a:gd name="T7" fmla="*/ 6 h 226"/>
                  <a:gd name="T8" fmla="*/ 129 w 211"/>
                  <a:gd name="T9" fmla="*/ 1 h 226"/>
                  <a:gd name="T10" fmla="*/ 159 w 211"/>
                  <a:gd name="T11" fmla="*/ 6 h 226"/>
                  <a:gd name="T12" fmla="*/ 176 w 211"/>
                  <a:gd name="T13" fmla="*/ 21 h 226"/>
                  <a:gd name="T14" fmla="*/ 186 w 211"/>
                  <a:gd name="T15" fmla="*/ 44 h 226"/>
                  <a:gd name="T16" fmla="*/ 191 w 211"/>
                  <a:gd name="T17" fmla="*/ 54 h 226"/>
                  <a:gd name="T18" fmla="*/ 186 w 211"/>
                  <a:gd name="T19" fmla="*/ 71 h 226"/>
                  <a:gd name="T20" fmla="*/ 189 w 211"/>
                  <a:gd name="T21" fmla="*/ 92 h 226"/>
                  <a:gd name="T22" fmla="*/ 179 w 211"/>
                  <a:gd name="T23" fmla="*/ 111 h 226"/>
                  <a:gd name="T24" fmla="*/ 160 w 211"/>
                  <a:gd name="T25" fmla="*/ 104 h 226"/>
                  <a:gd name="T26" fmla="*/ 142 w 211"/>
                  <a:gd name="T27" fmla="*/ 101 h 226"/>
                  <a:gd name="T28" fmla="*/ 150 w 211"/>
                  <a:gd name="T29" fmla="*/ 112 h 226"/>
                  <a:gd name="T30" fmla="*/ 156 w 211"/>
                  <a:gd name="T31" fmla="*/ 135 h 226"/>
                  <a:gd name="T32" fmla="*/ 144 w 211"/>
                  <a:gd name="T33" fmla="*/ 147 h 226"/>
                  <a:gd name="T34" fmla="*/ 168 w 211"/>
                  <a:gd name="T35" fmla="*/ 158 h 226"/>
                  <a:gd name="T36" fmla="*/ 177 w 211"/>
                  <a:gd name="T37" fmla="*/ 156 h 226"/>
                  <a:gd name="T38" fmla="*/ 186 w 211"/>
                  <a:gd name="T39" fmla="*/ 159 h 226"/>
                  <a:gd name="T40" fmla="*/ 201 w 211"/>
                  <a:gd name="T41" fmla="*/ 165 h 226"/>
                  <a:gd name="T42" fmla="*/ 211 w 211"/>
                  <a:gd name="T43" fmla="*/ 180 h 226"/>
                  <a:gd name="T44" fmla="*/ 206 w 211"/>
                  <a:gd name="T45" fmla="*/ 199 h 226"/>
                  <a:gd name="T46" fmla="*/ 180 w 211"/>
                  <a:gd name="T47" fmla="*/ 221 h 226"/>
                  <a:gd name="T48" fmla="*/ 162 w 211"/>
                  <a:gd name="T49" fmla="*/ 218 h 226"/>
                  <a:gd name="T50" fmla="*/ 151 w 211"/>
                  <a:gd name="T51" fmla="*/ 208 h 226"/>
                  <a:gd name="T52" fmla="*/ 141 w 211"/>
                  <a:gd name="T53" fmla="*/ 196 h 226"/>
                  <a:gd name="T54" fmla="*/ 136 w 211"/>
                  <a:gd name="T55" fmla="*/ 185 h 226"/>
                  <a:gd name="T56" fmla="*/ 116 w 211"/>
                  <a:gd name="T57" fmla="*/ 176 h 226"/>
                  <a:gd name="T58" fmla="*/ 98 w 211"/>
                  <a:gd name="T59" fmla="*/ 171 h 226"/>
                  <a:gd name="T60" fmla="*/ 85 w 211"/>
                  <a:gd name="T61" fmla="*/ 174 h 226"/>
                  <a:gd name="T62" fmla="*/ 69 w 211"/>
                  <a:gd name="T63" fmla="*/ 164 h 226"/>
                  <a:gd name="T64" fmla="*/ 63 w 211"/>
                  <a:gd name="T65" fmla="*/ 159 h 226"/>
                  <a:gd name="T66" fmla="*/ 45 w 211"/>
                  <a:gd name="T67" fmla="*/ 164 h 226"/>
                  <a:gd name="T68" fmla="*/ 36 w 211"/>
                  <a:gd name="T69" fmla="*/ 167 h 226"/>
                  <a:gd name="T70" fmla="*/ 21 w 211"/>
                  <a:gd name="T71" fmla="*/ 173 h 226"/>
                  <a:gd name="T72" fmla="*/ 10 w 211"/>
                  <a:gd name="T73" fmla="*/ 186 h 226"/>
                  <a:gd name="T74" fmla="*/ 10 w 211"/>
                  <a:gd name="T75" fmla="*/ 167 h 226"/>
                  <a:gd name="T76" fmla="*/ 7 w 211"/>
                  <a:gd name="T77" fmla="*/ 162 h 226"/>
                  <a:gd name="T78" fmla="*/ 19 w 211"/>
                  <a:gd name="T79" fmla="*/ 162 h 226"/>
                  <a:gd name="T80" fmla="*/ 38 w 211"/>
                  <a:gd name="T81" fmla="*/ 144 h 226"/>
                  <a:gd name="T82" fmla="*/ 51 w 211"/>
                  <a:gd name="T83" fmla="*/ 133 h 226"/>
                  <a:gd name="T84" fmla="*/ 59 w 211"/>
                  <a:gd name="T85" fmla="*/ 129 h 226"/>
                  <a:gd name="T86" fmla="*/ 77 w 211"/>
                  <a:gd name="T87" fmla="*/ 114 h 226"/>
                  <a:gd name="T88" fmla="*/ 66 w 211"/>
                  <a:gd name="T89" fmla="*/ 98 h 226"/>
                  <a:gd name="T90" fmla="*/ 77 w 211"/>
                  <a:gd name="T91" fmla="*/ 101 h 226"/>
                  <a:gd name="T92" fmla="*/ 94 w 211"/>
                  <a:gd name="T93" fmla="*/ 79 h 226"/>
                  <a:gd name="T94" fmla="*/ 83 w 211"/>
                  <a:gd name="T95" fmla="*/ 71 h 226"/>
                  <a:gd name="T96" fmla="*/ 65 w 211"/>
                  <a:gd name="T97" fmla="*/ 71 h 226"/>
                  <a:gd name="T98" fmla="*/ 51 w 211"/>
                  <a:gd name="T99" fmla="*/ 51 h 226"/>
                  <a:gd name="T100" fmla="*/ 53 w 211"/>
                  <a:gd name="T101" fmla="*/ 39 h 226"/>
                  <a:gd name="T102" fmla="*/ 71 w 211"/>
                  <a:gd name="T103" fmla="*/ 27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1" h="226">
                    <a:moveTo>
                      <a:pt x="72" y="19"/>
                    </a:moveTo>
                    <a:lnTo>
                      <a:pt x="77" y="22"/>
                    </a:lnTo>
                    <a:lnTo>
                      <a:pt x="83" y="22"/>
                    </a:lnTo>
                    <a:lnTo>
                      <a:pt x="92" y="18"/>
                    </a:lnTo>
                    <a:lnTo>
                      <a:pt x="97" y="10"/>
                    </a:lnTo>
                    <a:lnTo>
                      <a:pt x="100" y="10"/>
                    </a:lnTo>
                    <a:lnTo>
                      <a:pt x="106" y="31"/>
                    </a:lnTo>
                    <a:lnTo>
                      <a:pt x="113" y="31"/>
                    </a:lnTo>
                    <a:lnTo>
                      <a:pt x="115" y="28"/>
                    </a:lnTo>
                    <a:lnTo>
                      <a:pt x="110" y="18"/>
                    </a:lnTo>
                    <a:lnTo>
                      <a:pt x="113" y="13"/>
                    </a:lnTo>
                    <a:lnTo>
                      <a:pt x="115" y="6"/>
                    </a:lnTo>
                    <a:lnTo>
                      <a:pt x="119" y="1"/>
                    </a:lnTo>
                    <a:lnTo>
                      <a:pt x="119" y="0"/>
                    </a:lnTo>
                    <a:lnTo>
                      <a:pt x="129" y="1"/>
                    </a:lnTo>
                    <a:lnTo>
                      <a:pt x="132" y="9"/>
                    </a:lnTo>
                    <a:lnTo>
                      <a:pt x="135" y="10"/>
                    </a:lnTo>
                    <a:lnTo>
                      <a:pt x="159" y="6"/>
                    </a:lnTo>
                    <a:lnTo>
                      <a:pt x="159" y="3"/>
                    </a:lnTo>
                    <a:lnTo>
                      <a:pt x="171" y="10"/>
                    </a:lnTo>
                    <a:lnTo>
                      <a:pt x="176" y="21"/>
                    </a:lnTo>
                    <a:lnTo>
                      <a:pt x="182" y="25"/>
                    </a:lnTo>
                    <a:lnTo>
                      <a:pt x="185" y="35"/>
                    </a:lnTo>
                    <a:lnTo>
                      <a:pt x="186" y="44"/>
                    </a:lnTo>
                    <a:lnTo>
                      <a:pt x="185" y="45"/>
                    </a:lnTo>
                    <a:lnTo>
                      <a:pt x="182" y="50"/>
                    </a:lnTo>
                    <a:lnTo>
                      <a:pt x="191" y="54"/>
                    </a:lnTo>
                    <a:lnTo>
                      <a:pt x="192" y="59"/>
                    </a:lnTo>
                    <a:lnTo>
                      <a:pt x="191" y="65"/>
                    </a:lnTo>
                    <a:lnTo>
                      <a:pt x="186" y="71"/>
                    </a:lnTo>
                    <a:lnTo>
                      <a:pt x="186" y="82"/>
                    </a:lnTo>
                    <a:lnTo>
                      <a:pt x="189" y="88"/>
                    </a:lnTo>
                    <a:lnTo>
                      <a:pt x="189" y="92"/>
                    </a:lnTo>
                    <a:lnTo>
                      <a:pt x="183" y="94"/>
                    </a:lnTo>
                    <a:lnTo>
                      <a:pt x="183" y="98"/>
                    </a:lnTo>
                    <a:lnTo>
                      <a:pt x="179" y="111"/>
                    </a:lnTo>
                    <a:lnTo>
                      <a:pt x="171" y="107"/>
                    </a:lnTo>
                    <a:lnTo>
                      <a:pt x="168" y="104"/>
                    </a:lnTo>
                    <a:lnTo>
                      <a:pt x="160" y="104"/>
                    </a:lnTo>
                    <a:lnTo>
                      <a:pt x="156" y="107"/>
                    </a:lnTo>
                    <a:lnTo>
                      <a:pt x="145" y="100"/>
                    </a:lnTo>
                    <a:lnTo>
                      <a:pt x="142" y="101"/>
                    </a:lnTo>
                    <a:lnTo>
                      <a:pt x="138" y="115"/>
                    </a:lnTo>
                    <a:lnTo>
                      <a:pt x="144" y="118"/>
                    </a:lnTo>
                    <a:lnTo>
                      <a:pt x="150" y="112"/>
                    </a:lnTo>
                    <a:lnTo>
                      <a:pt x="154" y="120"/>
                    </a:lnTo>
                    <a:lnTo>
                      <a:pt x="153" y="121"/>
                    </a:lnTo>
                    <a:lnTo>
                      <a:pt x="156" y="135"/>
                    </a:lnTo>
                    <a:lnTo>
                      <a:pt x="151" y="139"/>
                    </a:lnTo>
                    <a:lnTo>
                      <a:pt x="148" y="139"/>
                    </a:lnTo>
                    <a:lnTo>
                      <a:pt x="144" y="147"/>
                    </a:lnTo>
                    <a:lnTo>
                      <a:pt x="153" y="155"/>
                    </a:lnTo>
                    <a:lnTo>
                      <a:pt x="162" y="155"/>
                    </a:lnTo>
                    <a:lnTo>
                      <a:pt x="168" y="158"/>
                    </a:lnTo>
                    <a:lnTo>
                      <a:pt x="170" y="155"/>
                    </a:lnTo>
                    <a:lnTo>
                      <a:pt x="174" y="153"/>
                    </a:lnTo>
                    <a:lnTo>
                      <a:pt x="177" y="156"/>
                    </a:lnTo>
                    <a:lnTo>
                      <a:pt x="182" y="158"/>
                    </a:lnTo>
                    <a:lnTo>
                      <a:pt x="180" y="162"/>
                    </a:lnTo>
                    <a:lnTo>
                      <a:pt x="186" y="159"/>
                    </a:lnTo>
                    <a:lnTo>
                      <a:pt x="195" y="159"/>
                    </a:lnTo>
                    <a:lnTo>
                      <a:pt x="198" y="162"/>
                    </a:lnTo>
                    <a:lnTo>
                      <a:pt x="201" y="165"/>
                    </a:lnTo>
                    <a:lnTo>
                      <a:pt x="197" y="173"/>
                    </a:lnTo>
                    <a:lnTo>
                      <a:pt x="201" y="177"/>
                    </a:lnTo>
                    <a:lnTo>
                      <a:pt x="211" y="180"/>
                    </a:lnTo>
                    <a:lnTo>
                      <a:pt x="211" y="183"/>
                    </a:lnTo>
                    <a:lnTo>
                      <a:pt x="211" y="191"/>
                    </a:lnTo>
                    <a:lnTo>
                      <a:pt x="206" y="199"/>
                    </a:lnTo>
                    <a:lnTo>
                      <a:pt x="192" y="208"/>
                    </a:lnTo>
                    <a:lnTo>
                      <a:pt x="188" y="211"/>
                    </a:lnTo>
                    <a:lnTo>
                      <a:pt x="180" y="221"/>
                    </a:lnTo>
                    <a:lnTo>
                      <a:pt x="170" y="226"/>
                    </a:lnTo>
                    <a:lnTo>
                      <a:pt x="167" y="221"/>
                    </a:lnTo>
                    <a:lnTo>
                      <a:pt x="162" y="218"/>
                    </a:lnTo>
                    <a:lnTo>
                      <a:pt x="154" y="215"/>
                    </a:lnTo>
                    <a:lnTo>
                      <a:pt x="154" y="211"/>
                    </a:lnTo>
                    <a:lnTo>
                      <a:pt x="151" y="208"/>
                    </a:lnTo>
                    <a:lnTo>
                      <a:pt x="147" y="203"/>
                    </a:lnTo>
                    <a:lnTo>
                      <a:pt x="141" y="203"/>
                    </a:lnTo>
                    <a:lnTo>
                      <a:pt x="141" y="196"/>
                    </a:lnTo>
                    <a:lnTo>
                      <a:pt x="135" y="193"/>
                    </a:lnTo>
                    <a:lnTo>
                      <a:pt x="132" y="188"/>
                    </a:lnTo>
                    <a:lnTo>
                      <a:pt x="136" y="185"/>
                    </a:lnTo>
                    <a:lnTo>
                      <a:pt x="132" y="180"/>
                    </a:lnTo>
                    <a:lnTo>
                      <a:pt x="126" y="177"/>
                    </a:lnTo>
                    <a:lnTo>
                      <a:pt x="116" y="176"/>
                    </a:lnTo>
                    <a:lnTo>
                      <a:pt x="110" y="177"/>
                    </a:lnTo>
                    <a:lnTo>
                      <a:pt x="104" y="171"/>
                    </a:lnTo>
                    <a:lnTo>
                      <a:pt x="98" y="171"/>
                    </a:lnTo>
                    <a:lnTo>
                      <a:pt x="95" y="174"/>
                    </a:lnTo>
                    <a:lnTo>
                      <a:pt x="89" y="173"/>
                    </a:lnTo>
                    <a:lnTo>
                      <a:pt x="85" y="174"/>
                    </a:lnTo>
                    <a:lnTo>
                      <a:pt x="82" y="171"/>
                    </a:lnTo>
                    <a:lnTo>
                      <a:pt x="79" y="165"/>
                    </a:lnTo>
                    <a:lnTo>
                      <a:pt x="69" y="164"/>
                    </a:lnTo>
                    <a:lnTo>
                      <a:pt x="65" y="170"/>
                    </a:lnTo>
                    <a:lnTo>
                      <a:pt x="63" y="167"/>
                    </a:lnTo>
                    <a:lnTo>
                      <a:pt x="63" y="159"/>
                    </a:lnTo>
                    <a:lnTo>
                      <a:pt x="56" y="162"/>
                    </a:lnTo>
                    <a:lnTo>
                      <a:pt x="50" y="167"/>
                    </a:lnTo>
                    <a:lnTo>
                      <a:pt x="45" y="164"/>
                    </a:lnTo>
                    <a:lnTo>
                      <a:pt x="42" y="165"/>
                    </a:lnTo>
                    <a:lnTo>
                      <a:pt x="39" y="156"/>
                    </a:lnTo>
                    <a:lnTo>
                      <a:pt x="36" y="167"/>
                    </a:lnTo>
                    <a:lnTo>
                      <a:pt x="30" y="167"/>
                    </a:lnTo>
                    <a:lnTo>
                      <a:pt x="28" y="171"/>
                    </a:lnTo>
                    <a:lnTo>
                      <a:pt x="21" y="173"/>
                    </a:lnTo>
                    <a:lnTo>
                      <a:pt x="19" y="180"/>
                    </a:lnTo>
                    <a:lnTo>
                      <a:pt x="16" y="185"/>
                    </a:lnTo>
                    <a:lnTo>
                      <a:pt x="10" y="186"/>
                    </a:lnTo>
                    <a:lnTo>
                      <a:pt x="9" y="180"/>
                    </a:lnTo>
                    <a:lnTo>
                      <a:pt x="9" y="174"/>
                    </a:lnTo>
                    <a:lnTo>
                      <a:pt x="10" y="167"/>
                    </a:lnTo>
                    <a:lnTo>
                      <a:pt x="0" y="170"/>
                    </a:lnTo>
                    <a:lnTo>
                      <a:pt x="3" y="164"/>
                    </a:lnTo>
                    <a:lnTo>
                      <a:pt x="7" y="162"/>
                    </a:lnTo>
                    <a:lnTo>
                      <a:pt x="10" y="159"/>
                    </a:lnTo>
                    <a:lnTo>
                      <a:pt x="13" y="162"/>
                    </a:lnTo>
                    <a:lnTo>
                      <a:pt x="19" y="162"/>
                    </a:lnTo>
                    <a:lnTo>
                      <a:pt x="27" y="165"/>
                    </a:lnTo>
                    <a:lnTo>
                      <a:pt x="31" y="153"/>
                    </a:lnTo>
                    <a:lnTo>
                      <a:pt x="38" y="144"/>
                    </a:lnTo>
                    <a:lnTo>
                      <a:pt x="35" y="138"/>
                    </a:lnTo>
                    <a:lnTo>
                      <a:pt x="38" y="135"/>
                    </a:lnTo>
                    <a:lnTo>
                      <a:pt x="51" y="133"/>
                    </a:lnTo>
                    <a:lnTo>
                      <a:pt x="56" y="130"/>
                    </a:lnTo>
                    <a:lnTo>
                      <a:pt x="56" y="130"/>
                    </a:lnTo>
                    <a:lnTo>
                      <a:pt x="59" y="129"/>
                    </a:lnTo>
                    <a:lnTo>
                      <a:pt x="65" y="120"/>
                    </a:lnTo>
                    <a:lnTo>
                      <a:pt x="74" y="120"/>
                    </a:lnTo>
                    <a:lnTo>
                      <a:pt x="77" y="114"/>
                    </a:lnTo>
                    <a:lnTo>
                      <a:pt x="71" y="106"/>
                    </a:lnTo>
                    <a:lnTo>
                      <a:pt x="68" y="104"/>
                    </a:lnTo>
                    <a:lnTo>
                      <a:pt x="66" y="98"/>
                    </a:lnTo>
                    <a:lnTo>
                      <a:pt x="69" y="94"/>
                    </a:lnTo>
                    <a:lnTo>
                      <a:pt x="71" y="98"/>
                    </a:lnTo>
                    <a:lnTo>
                      <a:pt x="77" y="101"/>
                    </a:lnTo>
                    <a:lnTo>
                      <a:pt x="83" y="101"/>
                    </a:lnTo>
                    <a:lnTo>
                      <a:pt x="86" y="89"/>
                    </a:lnTo>
                    <a:lnTo>
                      <a:pt x="94" y="79"/>
                    </a:lnTo>
                    <a:lnTo>
                      <a:pt x="91" y="74"/>
                    </a:lnTo>
                    <a:lnTo>
                      <a:pt x="86" y="74"/>
                    </a:lnTo>
                    <a:lnTo>
                      <a:pt x="83" y="71"/>
                    </a:lnTo>
                    <a:lnTo>
                      <a:pt x="71" y="74"/>
                    </a:lnTo>
                    <a:lnTo>
                      <a:pt x="66" y="74"/>
                    </a:lnTo>
                    <a:lnTo>
                      <a:pt x="65" y="71"/>
                    </a:lnTo>
                    <a:lnTo>
                      <a:pt x="66" y="62"/>
                    </a:lnTo>
                    <a:lnTo>
                      <a:pt x="50" y="59"/>
                    </a:lnTo>
                    <a:lnTo>
                      <a:pt x="51" y="51"/>
                    </a:lnTo>
                    <a:lnTo>
                      <a:pt x="50" y="47"/>
                    </a:lnTo>
                    <a:lnTo>
                      <a:pt x="53" y="47"/>
                    </a:lnTo>
                    <a:lnTo>
                      <a:pt x="53" y="39"/>
                    </a:lnTo>
                    <a:lnTo>
                      <a:pt x="59" y="38"/>
                    </a:lnTo>
                    <a:lnTo>
                      <a:pt x="66" y="44"/>
                    </a:lnTo>
                    <a:lnTo>
                      <a:pt x="71" y="27"/>
                    </a:lnTo>
                    <a:lnTo>
                      <a:pt x="71" y="22"/>
                    </a:lnTo>
                    <a:lnTo>
                      <a:pt x="72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1" name="Freeform 3504">
                <a:extLst>
                  <a:ext uri="{FF2B5EF4-FFF2-40B4-BE49-F238E27FC236}">
                    <a16:creationId xmlns:a16="http://schemas.microsoft.com/office/drawing/2014/main" id="{F50CCF3D-088A-53C5-6979-9D3F528E5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460"/>
                <a:ext cx="105" cy="113"/>
              </a:xfrm>
              <a:custGeom>
                <a:avLst/>
                <a:gdLst>
                  <a:gd name="T0" fmla="*/ 83 w 211"/>
                  <a:gd name="T1" fmla="*/ 22 h 226"/>
                  <a:gd name="T2" fmla="*/ 100 w 211"/>
                  <a:gd name="T3" fmla="*/ 10 h 226"/>
                  <a:gd name="T4" fmla="*/ 115 w 211"/>
                  <a:gd name="T5" fmla="*/ 28 h 226"/>
                  <a:gd name="T6" fmla="*/ 115 w 211"/>
                  <a:gd name="T7" fmla="*/ 6 h 226"/>
                  <a:gd name="T8" fmla="*/ 129 w 211"/>
                  <a:gd name="T9" fmla="*/ 1 h 226"/>
                  <a:gd name="T10" fmla="*/ 159 w 211"/>
                  <a:gd name="T11" fmla="*/ 6 h 226"/>
                  <a:gd name="T12" fmla="*/ 176 w 211"/>
                  <a:gd name="T13" fmla="*/ 21 h 226"/>
                  <a:gd name="T14" fmla="*/ 186 w 211"/>
                  <a:gd name="T15" fmla="*/ 44 h 226"/>
                  <a:gd name="T16" fmla="*/ 191 w 211"/>
                  <a:gd name="T17" fmla="*/ 54 h 226"/>
                  <a:gd name="T18" fmla="*/ 186 w 211"/>
                  <a:gd name="T19" fmla="*/ 71 h 226"/>
                  <a:gd name="T20" fmla="*/ 189 w 211"/>
                  <a:gd name="T21" fmla="*/ 92 h 226"/>
                  <a:gd name="T22" fmla="*/ 179 w 211"/>
                  <a:gd name="T23" fmla="*/ 111 h 226"/>
                  <a:gd name="T24" fmla="*/ 160 w 211"/>
                  <a:gd name="T25" fmla="*/ 104 h 226"/>
                  <a:gd name="T26" fmla="*/ 142 w 211"/>
                  <a:gd name="T27" fmla="*/ 101 h 226"/>
                  <a:gd name="T28" fmla="*/ 150 w 211"/>
                  <a:gd name="T29" fmla="*/ 112 h 226"/>
                  <a:gd name="T30" fmla="*/ 156 w 211"/>
                  <a:gd name="T31" fmla="*/ 135 h 226"/>
                  <a:gd name="T32" fmla="*/ 144 w 211"/>
                  <a:gd name="T33" fmla="*/ 147 h 226"/>
                  <a:gd name="T34" fmla="*/ 168 w 211"/>
                  <a:gd name="T35" fmla="*/ 158 h 226"/>
                  <a:gd name="T36" fmla="*/ 177 w 211"/>
                  <a:gd name="T37" fmla="*/ 156 h 226"/>
                  <a:gd name="T38" fmla="*/ 186 w 211"/>
                  <a:gd name="T39" fmla="*/ 159 h 226"/>
                  <a:gd name="T40" fmla="*/ 201 w 211"/>
                  <a:gd name="T41" fmla="*/ 165 h 226"/>
                  <a:gd name="T42" fmla="*/ 211 w 211"/>
                  <a:gd name="T43" fmla="*/ 180 h 226"/>
                  <a:gd name="T44" fmla="*/ 206 w 211"/>
                  <a:gd name="T45" fmla="*/ 199 h 226"/>
                  <a:gd name="T46" fmla="*/ 180 w 211"/>
                  <a:gd name="T47" fmla="*/ 221 h 226"/>
                  <a:gd name="T48" fmla="*/ 162 w 211"/>
                  <a:gd name="T49" fmla="*/ 218 h 226"/>
                  <a:gd name="T50" fmla="*/ 151 w 211"/>
                  <a:gd name="T51" fmla="*/ 208 h 226"/>
                  <a:gd name="T52" fmla="*/ 141 w 211"/>
                  <a:gd name="T53" fmla="*/ 196 h 226"/>
                  <a:gd name="T54" fmla="*/ 136 w 211"/>
                  <a:gd name="T55" fmla="*/ 185 h 226"/>
                  <a:gd name="T56" fmla="*/ 116 w 211"/>
                  <a:gd name="T57" fmla="*/ 176 h 226"/>
                  <a:gd name="T58" fmla="*/ 98 w 211"/>
                  <a:gd name="T59" fmla="*/ 171 h 226"/>
                  <a:gd name="T60" fmla="*/ 85 w 211"/>
                  <a:gd name="T61" fmla="*/ 174 h 226"/>
                  <a:gd name="T62" fmla="*/ 69 w 211"/>
                  <a:gd name="T63" fmla="*/ 164 h 226"/>
                  <a:gd name="T64" fmla="*/ 63 w 211"/>
                  <a:gd name="T65" fmla="*/ 159 h 226"/>
                  <a:gd name="T66" fmla="*/ 45 w 211"/>
                  <a:gd name="T67" fmla="*/ 164 h 226"/>
                  <a:gd name="T68" fmla="*/ 36 w 211"/>
                  <a:gd name="T69" fmla="*/ 167 h 226"/>
                  <a:gd name="T70" fmla="*/ 21 w 211"/>
                  <a:gd name="T71" fmla="*/ 173 h 226"/>
                  <a:gd name="T72" fmla="*/ 10 w 211"/>
                  <a:gd name="T73" fmla="*/ 186 h 226"/>
                  <a:gd name="T74" fmla="*/ 10 w 211"/>
                  <a:gd name="T75" fmla="*/ 167 h 226"/>
                  <a:gd name="T76" fmla="*/ 7 w 211"/>
                  <a:gd name="T77" fmla="*/ 162 h 226"/>
                  <a:gd name="T78" fmla="*/ 19 w 211"/>
                  <a:gd name="T79" fmla="*/ 162 h 226"/>
                  <a:gd name="T80" fmla="*/ 38 w 211"/>
                  <a:gd name="T81" fmla="*/ 144 h 226"/>
                  <a:gd name="T82" fmla="*/ 51 w 211"/>
                  <a:gd name="T83" fmla="*/ 133 h 226"/>
                  <a:gd name="T84" fmla="*/ 59 w 211"/>
                  <a:gd name="T85" fmla="*/ 129 h 226"/>
                  <a:gd name="T86" fmla="*/ 77 w 211"/>
                  <a:gd name="T87" fmla="*/ 114 h 226"/>
                  <a:gd name="T88" fmla="*/ 66 w 211"/>
                  <a:gd name="T89" fmla="*/ 98 h 226"/>
                  <a:gd name="T90" fmla="*/ 77 w 211"/>
                  <a:gd name="T91" fmla="*/ 101 h 226"/>
                  <a:gd name="T92" fmla="*/ 94 w 211"/>
                  <a:gd name="T93" fmla="*/ 79 h 226"/>
                  <a:gd name="T94" fmla="*/ 83 w 211"/>
                  <a:gd name="T95" fmla="*/ 71 h 226"/>
                  <a:gd name="T96" fmla="*/ 65 w 211"/>
                  <a:gd name="T97" fmla="*/ 71 h 226"/>
                  <a:gd name="T98" fmla="*/ 51 w 211"/>
                  <a:gd name="T99" fmla="*/ 51 h 226"/>
                  <a:gd name="T100" fmla="*/ 53 w 211"/>
                  <a:gd name="T101" fmla="*/ 39 h 226"/>
                  <a:gd name="T102" fmla="*/ 71 w 211"/>
                  <a:gd name="T103" fmla="*/ 27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1" h="226">
                    <a:moveTo>
                      <a:pt x="72" y="19"/>
                    </a:moveTo>
                    <a:lnTo>
                      <a:pt x="77" y="22"/>
                    </a:lnTo>
                    <a:lnTo>
                      <a:pt x="83" y="22"/>
                    </a:lnTo>
                    <a:lnTo>
                      <a:pt x="92" y="18"/>
                    </a:lnTo>
                    <a:lnTo>
                      <a:pt x="97" y="10"/>
                    </a:lnTo>
                    <a:lnTo>
                      <a:pt x="100" y="10"/>
                    </a:lnTo>
                    <a:lnTo>
                      <a:pt x="106" y="31"/>
                    </a:lnTo>
                    <a:lnTo>
                      <a:pt x="113" y="31"/>
                    </a:lnTo>
                    <a:lnTo>
                      <a:pt x="115" y="28"/>
                    </a:lnTo>
                    <a:lnTo>
                      <a:pt x="110" y="18"/>
                    </a:lnTo>
                    <a:lnTo>
                      <a:pt x="113" y="13"/>
                    </a:lnTo>
                    <a:lnTo>
                      <a:pt x="115" y="6"/>
                    </a:lnTo>
                    <a:lnTo>
                      <a:pt x="119" y="1"/>
                    </a:lnTo>
                    <a:lnTo>
                      <a:pt x="119" y="0"/>
                    </a:lnTo>
                    <a:lnTo>
                      <a:pt x="129" y="1"/>
                    </a:lnTo>
                    <a:lnTo>
                      <a:pt x="132" y="9"/>
                    </a:lnTo>
                    <a:lnTo>
                      <a:pt x="135" y="10"/>
                    </a:lnTo>
                    <a:lnTo>
                      <a:pt x="159" y="6"/>
                    </a:lnTo>
                    <a:lnTo>
                      <a:pt x="159" y="3"/>
                    </a:lnTo>
                    <a:lnTo>
                      <a:pt x="171" y="10"/>
                    </a:lnTo>
                    <a:lnTo>
                      <a:pt x="176" y="21"/>
                    </a:lnTo>
                    <a:lnTo>
                      <a:pt x="182" y="25"/>
                    </a:lnTo>
                    <a:lnTo>
                      <a:pt x="185" y="35"/>
                    </a:lnTo>
                    <a:lnTo>
                      <a:pt x="186" y="44"/>
                    </a:lnTo>
                    <a:lnTo>
                      <a:pt x="185" y="45"/>
                    </a:lnTo>
                    <a:lnTo>
                      <a:pt x="182" y="50"/>
                    </a:lnTo>
                    <a:lnTo>
                      <a:pt x="191" y="54"/>
                    </a:lnTo>
                    <a:lnTo>
                      <a:pt x="192" y="59"/>
                    </a:lnTo>
                    <a:lnTo>
                      <a:pt x="191" y="65"/>
                    </a:lnTo>
                    <a:lnTo>
                      <a:pt x="186" y="71"/>
                    </a:lnTo>
                    <a:lnTo>
                      <a:pt x="186" y="82"/>
                    </a:lnTo>
                    <a:lnTo>
                      <a:pt x="189" y="88"/>
                    </a:lnTo>
                    <a:lnTo>
                      <a:pt x="189" y="92"/>
                    </a:lnTo>
                    <a:lnTo>
                      <a:pt x="183" y="94"/>
                    </a:lnTo>
                    <a:lnTo>
                      <a:pt x="183" y="98"/>
                    </a:lnTo>
                    <a:lnTo>
                      <a:pt x="179" y="111"/>
                    </a:lnTo>
                    <a:lnTo>
                      <a:pt x="171" y="107"/>
                    </a:lnTo>
                    <a:lnTo>
                      <a:pt x="168" y="104"/>
                    </a:lnTo>
                    <a:lnTo>
                      <a:pt x="160" y="104"/>
                    </a:lnTo>
                    <a:lnTo>
                      <a:pt x="156" y="107"/>
                    </a:lnTo>
                    <a:lnTo>
                      <a:pt x="145" y="100"/>
                    </a:lnTo>
                    <a:lnTo>
                      <a:pt x="142" y="101"/>
                    </a:lnTo>
                    <a:lnTo>
                      <a:pt x="138" y="115"/>
                    </a:lnTo>
                    <a:lnTo>
                      <a:pt x="144" y="118"/>
                    </a:lnTo>
                    <a:lnTo>
                      <a:pt x="150" y="112"/>
                    </a:lnTo>
                    <a:lnTo>
                      <a:pt x="154" y="120"/>
                    </a:lnTo>
                    <a:lnTo>
                      <a:pt x="153" y="121"/>
                    </a:lnTo>
                    <a:lnTo>
                      <a:pt x="156" y="135"/>
                    </a:lnTo>
                    <a:lnTo>
                      <a:pt x="151" y="139"/>
                    </a:lnTo>
                    <a:lnTo>
                      <a:pt x="148" y="139"/>
                    </a:lnTo>
                    <a:lnTo>
                      <a:pt x="144" y="147"/>
                    </a:lnTo>
                    <a:lnTo>
                      <a:pt x="153" y="155"/>
                    </a:lnTo>
                    <a:lnTo>
                      <a:pt x="162" y="155"/>
                    </a:lnTo>
                    <a:lnTo>
                      <a:pt x="168" y="158"/>
                    </a:lnTo>
                    <a:lnTo>
                      <a:pt x="170" y="155"/>
                    </a:lnTo>
                    <a:lnTo>
                      <a:pt x="174" y="153"/>
                    </a:lnTo>
                    <a:lnTo>
                      <a:pt x="177" y="156"/>
                    </a:lnTo>
                    <a:lnTo>
                      <a:pt x="182" y="158"/>
                    </a:lnTo>
                    <a:lnTo>
                      <a:pt x="180" y="162"/>
                    </a:lnTo>
                    <a:lnTo>
                      <a:pt x="186" y="159"/>
                    </a:lnTo>
                    <a:lnTo>
                      <a:pt x="195" y="159"/>
                    </a:lnTo>
                    <a:lnTo>
                      <a:pt x="198" y="162"/>
                    </a:lnTo>
                    <a:lnTo>
                      <a:pt x="201" y="165"/>
                    </a:lnTo>
                    <a:lnTo>
                      <a:pt x="197" y="173"/>
                    </a:lnTo>
                    <a:lnTo>
                      <a:pt x="201" y="177"/>
                    </a:lnTo>
                    <a:lnTo>
                      <a:pt x="211" y="180"/>
                    </a:lnTo>
                    <a:lnTo>
                      <a:pt x="211" y="183"/>
                    </a:lnTo>
                    <a:lnTo>
                      <a:pt x="211" y="191"/>
                    </a:lnTo>
                    <a:lnTo>
                      <a:pt x="206" y="199"/>
                    </a:lnTo>
                    <a:lnTo>
                      <a:pt x="192" y="208"/>
                    </a:lnTo>
                    <a:lnTo>
                      <a:pt x="188" y="211"/>
                    </a:lnTo>
                    <a:lnTo>
                      <a:pt x="180" y="221"/>
                    </a:lnTo>
                    <a:lnTo>
                      <a:pt x="170" y="226"/>
                    </a:lnTo>
                    <a:lnTo>
                      <a:pt x="167" y="221"/>
                    </a:lnTo>
                    <a:lnTo>
                      <a:pt x="162" y="218"/>
                    </a:lnTo>
                    <a:lnTo>
                      <a:pt x="154" y="215"/>
                    </a:lnTo>
                    <a:lnTo>
                      <a:pt x="154" y="211"/>
                    </a:lnTo>
                    <a:lnTo>
                      <a:pt x="151" y="208"/>
                    </a:lnTo>
                    <a:lnTo>
                      <a:pt x="147" y="203"/>
                    </a:lnTo>
                    <a:lnTo>
                      <a:pt x="141" y="203"/>
                    </a:lnTo>
                    <a:lnTo>
                      <a:pt x="141" y="196"/>
                    </a:lnTo>
                    <a:lnTo>
                      <a:pt x="135" y="193"/>
                    </a:lnTo>
                    <a:lnTo>
                      <a:pt x="132" y="188"/>
                    </a:lnTo>
                    <a:lnTo>
                      <a:pt x="136" y="185"/>
                    </a:lnTo>
                    <a:lnTo>
                      <a:pt x="132" y="180"/>
                    </a:lnTo>
                    <a:lnTo>
                      <a:pt x="126" y="177"/>
                    </a:lnTo>
                    <a:lnTo>
                      <a:pt x="116" y="176"/>
                    </a:lnTo>
                    <a:lnTo>
                      <a:pt x="110" y="177"/>
                    </a:lnTo>
                    <a:lnTo>
                      <a:pt x="104" y="171"/>
                    </a:lnTo>
                    <a:lnTo>
                      <a:pt x="98" y="171"/>
                    </a:lnTo>
                    <a:lnTo>
                      <a:pt x="95" y="174"/>
                    </a:lnTo>
                    <a:lnTo>
                      <a:pt x="89" y="173"/>
                    </a:lnTo>
                    <a:lnTo>
                      <a:pt x="85" y="174"/>
                    </a:lnTo>
                    <a:lnTo>
                      <a:pt x="82" y="171"/>
                    </a:lnTo>
                    <a:lnTo>
                      <a:pt x="79" y="165"/>
                    </a:lnTo>
                    <a:lnTo>
                      <a:pt x="69" y="164"/>
                    </a:lnTo>
                    <a:lnTo>
                      <a:pt x="65" y="170"/>
                    </a:lnTo>
                    <a:lnTo>
                      <a:pt x="63" y="167"/>
                    </a:lnTo>
                    <a:lnTo>
                      <a:pt x="63" y="159"/>
                    </a:lnTo>
                    <a:lnTo>
                      <a:pt x="56" y="162"/>
                    </a:lnTo>
                    <a:lnTo>
                      <a:pt x="50" y="167"/>
                    </a:lnTo>
                    <a:lnTo>
                      <a:pt x="45" y="164"/>
                    </a:lnTo>
                    <a:lnTo>
                      <a:pt x="42" y="165"/>
                    </a:lnTo>
                    <a:lnTo>
                      <a:pt x="39" y="156"/>
                    </a:lnTo>
                    <a:lnTo>
                      <a:pt x="36" y="167"/>
                    </a:lnTo>
                    <a:lnTo>
                      <a:pt x="30" y="167"/>
                    </a:lnTo>
                    <a:lnTo>
                      <a:pt x="28" y="171"/>
                    </a:lnTo>
                    <a:lnTo>
                      <a:pt x="21" y="173"/>
                    </a:lnTo>
                    <a:lnTo>
                      <a:pt x="19" y="180"/>
                    </a:lnTo>
                    <a:lnTo>
                      <a:pt x="16" y="185"/>
                    </a:lnTo>
                    <a:lnTo>
                      <a:pt x="10" y="186"/>
                    </a:lnTo>
                    <a:lnTo>
                      <a:pt x="9" y="180"/>
                    </a:lnTo>
                    <a:lnTo>
                      <a:pt x="9" y="174"/>
                    </a:lnTo>
                    <a:lnTo>
                      <a:pt x="10" y="167"/>
                    </a:lnTo>
                    <a:lnTo>
                      <a:pt x="0" y="170"/>
                    </a:lnTo>
                    <a:lnTo>
                      <a:pt x="3" y="164"/>
                    </a:lnTo>
                    <a:lnTo>
                      <a:pt x="7" y="162"/>
                    </a:lnTo>
                    <a:lnTo>
                      <a:pt x="10" y="159"/>
                    </a:lnTo>
                    <a:lnTo>
                      <a:pt x="13" y="162"/>
                    </a:lnTo>
                    <a:lnTo>
                      <a:pt x="19" y="162"/>
                    </a:lnTo>
                    <a:lnTo>
                      <a:pt x="27" y="165"/>
                    </a:lnTo>
                    <a:lnTo>
                      <a:pt x="31" y="153"/>
                    </a:lnTo>
                    <a:lnTo>
                      <a:pt x="38" y="144"/>
                    </a:lnTo>
                    <a:lnTo>
                      <a:pt x="35" y="138"/>
                    </a:lnTo>
                    <a:lnTo>
                      <a:pt x="38" y="135"/>
                    </a:lnTo>
                    <a:lnTo>
                      <a:pt x="51" y="133"/>
                    </a:lnTo>
                    <a:lnTo>
                      <a:pt x="56" y="130"/>
                    </a:lnTo>
                    <a:lnTo>
                      <a:pt x="56" y="130"/>
                    </a:lnTo>
                    <a:lnTo>
                      <a:pt x="59" y="129"/>
                    </a:lnTo>
                    <a:lnTo>
                      <a:pt x="65" y="120"/>
                    </a:lnTo>
                    <a:lnTo>
                      <a:pt x="74" y="120"/>
                    </a:lnTo>
                    <a:lnTo>
                      <a:pt x="77" y="114"/>
                    </a:lnTo>
                    <a:lnTo>
                      <a:pt x="71" y="106"/>
                    </a:lnTo>
                    <a:lnTo>
                      <a:pt x="68" y="104"/>
                    </a:lnTo>
                    <a:lnTo>
                      <a:pt x="66" y="98"/>
                    </a:lnTo>
                    <a:lnTo>
                      <a:pt x="69" y="94"/>
                    </a:lnTo>
                    <a:lnTo>
                      <a:pt x="71" y="98"/>
                    </a:lnTo>
                    <a:lnTo>
                      <a:pt x="77" y="101"/>
                    </a:lnTo>
                    <a:lnTo>
                      <a:pt x="83" y="101"/>
                    </a:lnTo>
                    <a:lnTo>
                      <a:pt x="86" y="89"/>
                    </a:lnTo>
                    <a:lnTo>
                      <a:pt x="94" y="79"/>
                    </a:lnTo>
                    <a:lnTo>
                      <a:pt x="91" y="74"/>
                    </a:lnTo>
                    <a:lnTo>
                      <a:pt x="86" y="74"/>
                    </a:lnTo>
                    <a:lnTo>
                      <a:pt x="83" y="71"/>
                    </a:lnTo>
                    <a:lnTo>
                      <a:pt x="71" y="74"/>
                    </a:lnTo>
                    <a:lnTo>
                      <a:pt x="66" y="74"/>
                    </a:lnTo>
                    <a:lnTo>
                      <a:pt x="65" y="71"/>
                    </a:lnTo>
                    <a:lnTo>
                      <a:pt x="66" y="62"/>
                    </a:lnTo>
                    <a:lnTo>
                      <a:pt x="50" y="59"/>
                    </a:lnTo>
                    <a:lnTo>
                      <a:pt x="51" y="51"/>
                    </a:lnTo>
                    <a:lnTo>
                      <a:pt x="50" y="47"/>
                    </a:lnTo>
                    <a:lnTo>
                      <a:pt x="53" y="47"/>
                    </a:lnTo>
                    <a:lnTo>
                      <a:pt x="53" y="39"/>
                    </a:lnTo>
                    <a:lnTo>
                      <a:pt x="59" y="38"/>
                    </a:lnTo>
                    <a:lnTo>
                      <a:pt x="66" y="44"/>
                    </a:lnTo>
                    <a:lnTo>
                      <a:pt x="71" y="27"/>
                    </a:lnTo>
                    <a:lnTo>
                      <a:pt x="71" y="22"/>
                    </a:lnTo>
                    <a:lnTo>
                      <a:pt x="72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2" name="Freeform 3505">
                <a:extLst>
                  <a:ext uri="{FF2B5EF4-FFF2-40B4-BE49-F238E27FC236}">
                    <a16:creationId xmlns:a16="http://schemas.microsoft.com/office/drawing/2014/main" id="{A1B698DB-95B9-5C7A-AF80-09BB1D162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486"/>
                <a:ext cx="113" cy="70"/>
              </a:xfrm>
              <a:custGeom>
                <a:avLst/>
                <a:gdLst>
                  <a:gd name="T0" fmla="*/ 206 w 226"/>
                  <a:gd name="T1" fmla="*/ 0 h 140"/>
                  <a:gd name="T2" fmla="*/ 200 w 226"/>
                  <a:gd name="T3" fmla="*/ 12 h 140"/>
                  <a:gd name="T4" fmla="*/ 189 w 226"/>
                  <a:gd name="T5" fmla="*/ 11 h 140"/>
                  <a:gd name="T6" fmla="*/ 180 w 226"/>
                  <a:gd name="T7" fmla="*/ 6 h 140"/>
                  <a:gd name="T8" fmla="*/ 173 w 226"/>
                  <a:gd name="T9" fmla="*/ 25 h 140"/>
                  <a:gd name="T10" fmla="*/ 162 w 226"/>
                  <a:gd name="T11" fmla="*/ 29 h 140"/>
                  <a:gd name="T12" fmla="*/ 154 w 226"/>
                  <a:gd name="T13" fmla="*/ 32 h 140"/>
                  <a:gd name="T14" fmla="*/ 144 w 226"/>
                  <a:gd name="T15" fmla="*/ 20 h 140"/>
                  <a:gd name="T16" fmla="*/ 136 w 226"/>
                  <a:gd name="T17" fmla="*/ 23 h 140"/>
                  <a:gd name="T18" fmla="*/ 127 w 226"/>
                  <a:gd name="T19" fmla="*/ 29 h 140"/>
                  <a:gd name="T20" fmla="*/ 112 w 226"/>
                  <a:gd name="T21" fmla="*/ 32 h 140"/>
                  <a:gd name="T22" fmla="*/ 98 w 226"/>
                  <a:gd name="T23" fmla="*/ 41 h 140"/>
                  <a:gd name="T24" fmla="*/ 86 w 226"/>
                  <a:gd name="T25" fmla="*/ 46 h 140"/>
                  <a:gd name="T26" fmla="*/ 68 w 226"/>
                  <a:gd name="T27" fmla="*/ 37 h 140"/>
                  <a:gd name="T28" fmla="*/ 59 w 226"/>
                  <a:gd name="T29" fmla="*/ 32 h 140"/>
                  <a:gd name="T30" fmla="*/ 51 w 226"/>
                  <a:gd name="T31" fmla="*/ 37 h 140"/>
                  <a:gd name="T32" fmla="*/ 45 w 226"/>
                  <a:gd name="T33" fmla="*/ 43 h 140"/>
                  <a:gd name="T34" fmla="*/ 41 w 226"/>
                  <a:gd name="T35" fmla="*/ 60 h 140"/>
                  <a:gd name="T36" fmla="*/ 30 w 226"/>
                  <a:gd name="T37" fmla="*/ 53 h 140"/>
                  <a:gd name="T38" fmla="*/ 18 w 226"/>
                  <a:gd name="T39" fmla="*/ 56 h 140"/>
                  <a:gd name="T40" fmla="*/ 4 w 226"/>
                  <a:gd name="T41" fmla="*/ 50 h 140"/>
                  <a:gd name="T42" fmla="*/ 6 w 226"/>
                  <a:gd name="T43" fmla="*/ 67 h 140"/>
                  <a:gd name="T44" fmla="*/ 16 w 226"/>
                  <a:gd name="T45" fmla="*/ 69 h 140"/>
                  <a:gd name="T46" fmla="*/ 18 w 226"/>
                  <a:gd name="T47" fmla="*/ 84 h 140"/>
                  <a:gd name="T48" fmla="*/ 10 w 226"/>
                  <a:gd name="T49" fmla="*/ 88 h 140"/>
                  <a:gd name="T50" fmla="*/ 15 w 226"/>
                  <a:gd name="T51" fmla="*/ 104 h 140"/>
                  <a:gd name="T52" fmla="*/ 30 w 226"/>
                  <a:gd name="T53" fmla="*/ 107 h 140"/>
                  <a:gd name="T54" fmla="*/ 36 w 226"/>
                  <a:gd name="T55" fmla="*/ 102 h 140"/>
                  <a:gd name="T56" fmla="*/ 44 w 226"/>
                  <a:gd name="T57" fmla="*/ 107 h 140"/>
                  <a:gd name="T58" fmla="*/ 48 w 226"/>
                  <a:gd name="T59" fmla="*/ 108 h 140"/>
                  <a:gd name="T60" fmla="*/ 60 w 226"/>
                  <a:gd name="T61" fmla="*/ 111 h 140"/>
                  <a:gd name="T62" fmla="*/ 59 w 226"/>
                  <a:gd name="T63" fmla="*/ 122 h 140"/>
                  <a:gd name="T64" fmla="*/ 73 w 226"/>
                  <a:gd name="T65" fmla="*/ 129 h 140"/>
                  <a:gd name="T66" fmla="*/ 73 w 226"/>
                  <a:gd name="T67" fmla="*/ 140 h 140"/>
                  <a:gd name="T68" fmla="*/ 91 w 226"/>
                  <a:gd name="T69" fmla="*/ 119 h 140"/>
                  <a:gd name="T70" fmla="*/ 89 w 226"/>
                  <a:gd name="T71" fmla="*/ 110 h 140"/>
                  <a:gd name="T72" fmla="*/ 98 w 226"/>
                  <a:gd name="T73" fmla="*/ 120 h 140"/>
                  <a:gd name="T74" fmla="*/ 112 w 226"/>
                  <a:gd name="T75" fmla="*/ 120 h 140"/>
                  <a:gd name="T76" fmla="*/ 126 w 226"/>
                  <a:gd name="T77" fmla="*/ 108 h 140"/>
                  <a:gd name="T78" fmla="*/ 139 w 226"/>
                  <a:gd name="T79" fmla="*/ 114 h 140"/>
                  <a:gd name="T80" fmla="*/ 144 w 226"/>
                  <a:gd name="T81" fmla="*/ 105 h 140"/>
                  <a:gd name="T82" fmla="*/ 153 w 226"/>
                  <a:gd name="T83" fmla="*/ 101 h 140"/>
                  <a:gd name="T84" fmla="*/ 167 w 226"/>
                  <a:gd name="T85" fmla="*/ 85 h 140"/>
                  <a:gd name="T86" fmla="*/ 180 w 226"/>
                  <a:gd name="T87" fmla="*/ 85 h 140"/>
                  <a:gd name="T88" fmla="*/ 180 w 226"/>
                  <a:gd name="T89" fmla="*/ 105 h 140"/>
                  <a:gd name="T90" fmla="*/ 189 w 226"/>
                  <a:gd name="T91" fmla="*/ 105 h 140"/>
                  <a:gd name="T92" fmla="*/ 209 w 226"/>
                  <a:gd name="T93" fmla="*/ 105 h 140"/>
                  <a:gd name="T94" fmla="*/ 218 w 226"/>
                  <a:gd name="T95" fmla="*/ 97 h 140"/>
                  <a:gd name="T96" fmla="*/ 212 w 226"/>
                  <a:gd name="T97" fmla="*/ 84 h 140"/>
                  <a:gd name="T98" fmla="*/ 215 w 226"/>
                  <a:gd name="T99" fmla="*/ 67 h 140"/>
                  <a:gd name="T100" fmla="*/ 218 w 226"/>
                  <a:gd name="T101" fmla="*/ 52 h 140"/>
                  <a:gd name="T102" fmla="*/ 226 w 226"/>
                  <a:gd name="T103" fmla="*/ 43 h 140"/>
                  <a:gd name="T104" fmla="*/ 224 w 226"/>
                  <a:gd name="T105" fmla="*/ 37 h 140"/>
                  <a:gd name="T106" fmla="*/ 220 w 226"/>
                  <a:gd name="T107" fmla="*/ 23 h 140"/>
                  <a:gd name="T108" fmla="*/ 215 w 226"/>
                  <a:gd name="T109" fmla="*/ 5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6" h="140">
                    <a:moveTo>
                      <a:pt x="215" y="5"/>
                    </a:moveTo>
                    <a:lnTo>
                      <a:pt x="206" y="0"/>
                    </a:lnTo>
                    <a:lnTo>
                      <a:pt x="200" y="5"/>
                    </a:lnTo>
                    <a:lnTo>
                      <a:pt x="200" y="12"/>
                    </a:lnTo>
                    <a:lnTo>
                      <a:pt x="195" y="9"/>
                    </a:lnTo>
                    <a:lnTo>
                      <a:pt x="189" y="11"/>
                    </a:lnTo>
                    <a:lnTo>
                      <a:pt x="183" y="8"/>
                    </a:lnTo>
                    <a:lnTo>
                      <a:pt x="180" y="6"/>
                    </a:lnTo>
                    <a:lnTo>
                      <a:pt x="174" y="11"/>
                    </a:lnTo>
                    <a:lnTo>
                      <a:pt x="173" y="25"/>
                    </a:lnTo>
                    <a:lnTo>
                      <a:pt x="170" y="28"/>
                    </a:lnTo>
                    <a:lnTo>
                      <a:pt x="162" y="29"/>
                    </a:lnTo>
                    <a:lnTo>
                      <a:pt x="162" y="31"/>
                    </a:lnTo>
                    <a:lnTo>
                      <a:pt x="154" y="32"/>
                    </a:lnTo>
                    <a:lnTo>
                      <a:pt x="151" y="25"/>
                    </a:lnTo>
                    <a:lnTo>
                      <a:pt x="144" y="20"/>
                    </a:lnTo>
                    <a:lnTo>
                      <a:pt x="139" y="20"/>
                    </a:lnTo>
                    <a:lnTo>
                      <a:pt x="136" y="23"/>
                    </a:lnTo>
                    <a:lnTo>
                      <a:pt x="130" y="28"/>
                    </a:lnTo>
                    <a:lnTo>
                      <a:pt x="127" y="29"/>
                    </a:lnTo>
                    <a:lnTo>
                      <a:pt x="115" y="28"/>
                    </a:lnTo>
                    <a:lnTo>
                      <a:pt x="112" y="32"/>
                    </a:lnTo>
                    <a:lnTo>
                      <a:pt x="106" y="38"/>
                    </a:lnTo>
                    <a:lnTo>
                      <a:pt x="98" y="41"/>
                    </a:lnTo>
                    <a:lnTo>
                      <a:pt x="91" y="41"/>
                    </a:lnTo>
                    <a:lnTo>
                      <a:pt x="86" y="46"/>
                    </a:lnTo>
                    <a:lnTo>
                      <a:pt x="85" y="46"/>
                    </a:lnTo>
                    <a:lnTo>
                      <a:pt x="68" y="37"/>
                    </a:lnTo>
                    <a:lnTo>
                      <a:pt x="63" y="38"/>
                    </a:lnTo>
                    <a:lnTo>
                      <a:pt x="59" y="32"/>
                    </a:lnTo>
                    <a:lnTo>
                      <a:pt x="56" y="31"/>
                    </a:lnTo>
                    <a:lnTo>
                      <a:pt x="51" y="37"/>
                    </a:lnTo>
                    <a:lnTo>
                      <a:pt x="51" y="41"/>
                    </a:lnTo>
                    <a:lnTo>
                      <a:pt x="45" y="43"/>
                    </a:lnTo>
                    <a:lnTo>
                      <a:pt x="45" y="47"/>
                    </a:lnTo>
                    <a:lnTo>
                      <a:pt x="41" y="60"/>
                    </a:lnTo>
                    <a:lnTo>
                      <a:pt x="33" y="56"/>
                    </a:lnTo>
                    <a:lnTo>
                      <a:pt x="30" y="53"/>
                    </a:lnTo>
                    <a:lnTo>
                      <a:pt x="22" y="53"/>
                    </a:lnTo>
                    <a:lnTo>
                      <a:pt x="18" y="56"/>
                    </a:lnTo>
                    <a:lnTo>
                      <a:pt x="7" y="49"/>
                    </a:lnTo>
                    <a:lnTo>
                      <a:pt x="4" y="50"/>
                    </a:lnTo>
                    <a:lnTo>
                      <a:pt x="0" y="64"/>
                    </a:lnTo>
                    <a:lnTo>
                      <a:pt x="6" y="67"/>
                    </a:lnTo>
                    <a:lnTo>
                      <a:pt x="12" y="61"/>
                    </a:lnTo>
                    <a:lnTo>
                      <a:pt x="16" y="69"/>
                    </a:lnTo>
                    <a:lnTo>
                      <a:pt x="15" y="70"/>
                    </a:lnTo>
                    <a:lnTo>
                      <a:pt x="18" y="84"/>
                    </a:lnTo>
                    <a:lnTo>
                      <a:pt x="13" y="88"/>
                    </a:lnTo>
                    <a:lnTo>
                      <a:pt x="10" y="88"/>
                    </a:lnTo>
                    <a:lnTo>
                      <a:pt x="6" y="96"/>
                    </a:lnTo>
                    <a:lnTo>
                      <a:pt x="15" y="104"/>
                    </a:lnTo>
                    <a:lnTo>
                      <a:pt x="24" y="104"/>
                    </a:lnTo>
                    <a:lnTo>
                      <a:pt x="30" y="107"/>
                    </a:lnTo>
                    <a:lnTo>
                      <a:pt x="32" y="104"/>
                    </a:lnTo>
                    <a:lnTo>
                      <a:pt x="36" y="102"/>
                    </a:lnTo>
                    <a:lnTo>
                      <a:pt x="39" y="105"/>
                    </a:lnTo>
                    <a:lnTo>
                      <a:pt x="44" y="107"/>
                    </a:lnTo>
                    <a:lnTo>
                      <a:pt x="42" y="111"/>
                    </a:lnTo>
                    <a:lnTo>
                      <a:pt x="48" y="108"/>
                    </a:lnTo>
                    <a:lnTo>
                      <a:pt x="57" y="108"/>
                    </a:lnTo>
                    <a:lnTo>
                      <a:pt x="60" y="111"/>
                    </a:lnTo>
                    <a:lnTo>
                      <a:pt x="63" y="114"/>
                    </a:lnTo>
                    <a:lnTo>
                      <a:pt x="59" y="122"/>
                    </a:lnTo>
                    <a:lnTo>
                      <a:pt x="63" y="126"/>
                    </a:lnTo>
                    <a:lnTo>
                      <a:pt x="73" y="129"/>
                    </a:lnTo>
                    <a:lnTo>
                      <a:pt x="73" y="132"/>
                    </a:lnTo>
                    <a:lnTo>
                      <a:pt x="73" y="140"/>
                    </a:lnTo>
                    <a:lnTo>
                      <a:pt x="89" y="132"/>
                    </a:lnTo>
                    <a:lnTo>
                      <a:pt x="91" y="119"/>
                    </a:lnTo>
                    <a:lnTo>
                      <a:pt x="91" y="114"/>
                    </a:lnTo>
                    <a:lnTo>
                      <a:pt x="89" y="110"/>
                    </a:lnTo>
                    <a:lnTo>
                      <a:pt x="94" y="108"/>
                    </a:lnTo>
                    <a:lnTo>
                      <a:pt x="98" y="120"/>
                    </a:lnTo>
                    <a:lnTo>
                      <a:pt x="103" y="123"/>
                    </a:lnTo>
                    <a:lnTo>
                      <a:pt x="112" y="120"/>
                    </a:lnTo>
                    <a:lnTo>
                      <a:pt x="121" y="111"/>
                    </a:lnTo>
                    <a:lnTo>
                      <a:pt x="126" y="108"/>
                    </a:lnTo>
                    <a:lnTo>
                      <a:pt x="127" y="111"/>
                    </a:lnTo>
                    <a:lnTo>
                      <a:pt x="139" y="114"/>
                    </a:lnTo>
                    <a:lnTo>
                      <a:pt x="141" y="108"/>
                    </a:lnTo>
                    <a:lnTo>
                      <a:pt x="144" y="105"/>
                    </a:lnTo>
                    <a:lnTo>
                      <a:pt x="150" y="104"/>
                    </a:lnTo>
                    <a:lnTo>
                      <a:pt x="153" y="101"/>
                    </a:lnTo>
                    <a:lnTo>
                      <a:pt x="164" y="93"/>
                    </a:lnTo>
                    <a:lnTo>
                      <a:pt x="167" y="85"/>
                    </a:lnTo>
                    <a:lnTo>
                      <a:pt x="179" y="84"/>
                    </a:lnTo>
                    <a:lnTo>
                      <a:pt x="180" y="85"/>
                    </a:lnTo>
                    <a:lnTo>
                      <a:pt x="179" y="93"/>
                    </a:lnTo>
                    <a:lnTo>
                      <a:pt x="180" y="105"/>
                    </a:lnTo>
                    <a:lnTo>
                      <a:pt x="182" y="107"/>
                    </a:lnTo>
                    <a:lnTo>
                      <a:pt x="189" y="105"/>
                    </a:lnTo>
                    <a:lnTo>
                      <a:pt x="200" y="107"/>
                    </a:lnTo>
                    <a:lnTo>
                      <a:pt x="209" y="105"/>
                    </a:lnTo>
                    <a:lnTo>
                      <a:pt x="215" y="110"/>
                    </a:lnTo>
                    <a:lnTo>
                      <a:pt x="218" y="97"/>
                    </a:lnTo>
                    <a:lnTo>
                      <a:pt x="215" y="90"/>
                    </a:lnTo>
                    <a:lnTo>
                      <a:pt x="212" y="84"/>
                    </a:lnTo>
                    <a:lnTo>
                      <a:pt x="215" y="70"/>
                    </a:lnTo>
                    <a:lnTo>
                      <a:pt x="215" y="67"/>
                    </a:lnTo>
                    <a:lnTo>
                      <a:pt x="215" y="60"/>
                    </a:lnTo>
                    <a:lnTo>
                      <a:pt x="218" y="52"/>
                    </a:lnTo>
                    <a:lnTo>
                      <a:pt x="218" y="47"/>
                    </a:lnTo>
                    <a:lnTo>
                      <a:pt x="226" y="43"/>
                    </a:lnTo>
                    <a:lnTo>
                      <a:pt x="224" y="40"/>
                    </a:lnTo>
                    <a:lnTo>
                      <a:pt x="224" y="37"/>
                    </a:lnTo>
                    <a:lnTo>
                      <a:pt x="215" y="26"/>
                    </a:lnTo>
                    <a:lnTo>
                      <a:pt x="220" y="23"/>
                    </a:lnTo>
                    <a:lnTo>
                      <a:pt x="218" y="9"/>
                    </a:lnTo>
                    <a:lnTo>
                      <a:pt x="21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3" name="Freeform 3506">
                <a:extLst>
                  <a:ext uri="{FF2B5EF4-FFF2-40B4-BE49-F238E27FC236}">
                    <a16:creationId xmlns:a16="http://schemas.microsoft.com/office/drawing/2014/main" id="{B684C04F-2375-4A2F-DEE5-A979F3551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486"/>
                <a:ext cx="113" cy="70"/>
              </a:xfrm>
              <a:custGeom>
                <a:avLst/>
                <a:gdLst>
                  <a:gd name="T0" fmla="*/ 218 w 226"/>
                  <a:gd name="T1" fmla="*/ 9 h 140"/>
                  <a:gd name="T2" fmla="*/ 215 w 226"/>
                  <a:gd name="T3" fmla="*/ 26 h 140"/>
                  <a:gd name="T4" fmla="*/ 224 w 226"/>
                  <a:gd name="T5" fmla="*/ 40 h 140"/>
                  <a:gd name="T6" fmla="*/ 218 w 226"/>
                  <a:gd name="T7" fmla="*/ 47 h 140"/>
                  <a:gd name="T8" fmla="*/ 215 w 226"/>
                  <a:gd name="T9" fmla="*/ 60 h 140"/>
                  <a:gd name="T10" fmla="*/ 215 w 226"/>
                  <a:gd name="T11" fmla="*/ 70 h 140"/>
                  <a:gd name="T12" fmla="*/ 215 w 226"/>
                  <a:gd name="T13" fmla="*/ 90 h 140"/>
                  <a:gd name="T14" fmla="*/ 215 w 226"/>
                  <a:gd name="T15" fmla="*/ 110 h 140"/>
                  <a:gd name="T16" fmla="*/ 200 w 226"/>
                  <a:gd name="T17" fmla="*/ 107 h 140"/>
                  <a:gd name="T18" fmla="*/ 182 w 226"/>
                  <a:gd name="T19" fmla="*/ 107 h 140"/>
                  <a:gd name="T20" fmla="*/ 179 w 226"/>
                  <a:gd name="T21" fmla="*/ 93 h 140"/>
                  <a:gd name="T22" fmla="*/ 179 w 226"/>
                  <a:gd name="T23" fmla="*/ 84 h 140"/>
                  <a:gd name="T24" fmla="*/ 164 w 226"/>
                  <a:gd name="T25" fmla="*/ 93 h 140"/>
                  <a:gd name="T26" fmla="*/ 150 w 226"/>
                  <a:gd name="T27" fmla="*/ 104 h 140"/>
                  <a:gd name="T28" fmla="*/ 141 w 226"/>
                  <a:gd name="T29" fmla="*/ 108 h 140"/>
                  <a:gd name="T30" fmla="*/ 127 w 226"/>
                  <a:gd name="T31" fmla="*/ 111 h 140"/>
                  <a:gd name="T32" fmla="*/ 121 w 226"/>
                  <a:gd name="T33" fmla="*/ 111 h 140"/>
                  <a:gd name="T34" fmla="*/ 103 w 226"/>
                  <a:gd name="T35" fmla="*/ 123 h 140"/>
                  <a:gd name="T36" fmla="*/ 94 w 226"/>
                  <a:gd name="T37" fmla="*/ 108 h 140"/>
                  <a:gd name="T38" fmla="*/ 91 w 226"/>
                  <a:gd name="T39" fmla="*/ 114 h 140"/>
                  <a:gd name="T40" fmla="*/ 89 w 226"/>
                  <a:gd name="T41" fmla="*/ 132 h 140"/>
                  <a:gd name="T42" fmla="*/ 73 w 226"/>
                  <a:gd name="T43" fmla="*/ 132 h 140"/>
                  <a:gd name="T44" fmla="*/ 63 w 226"/>
                  <a:gd name="T45" fmla="*/ 126 h 140"/>
                  <a:gd name="T46" fmla="*/ 63 w 226"/>
                  <a:gd name="T47" fmla="*/ 114 h 140"/>
                  <a:gd name="T48" fmla="*/ 57 w 226"/>
                  <a:gd name="T49" fmla="*/ 108 h 140"/>
                  <a:gd name="T50" fmla="*/ 42 w 226"/>
                  <a:gd name="T51" fmla="*/ 111 h 140"/>
                  <a:gd name="T52" fmla="*/ 39 w 226"/>
                  <a:gd name="T53" fmla="*/ 105 h 140"/>
                  <a:gd name="T54" fmla="*/ 32 w 226"/>
                  <a:gd name="T55" fmla="*/ 104 h 140"/>
                  <a:gd name="T56" fmla="*/ 24 w 226"/>
                  <a:gd name="T57" fmla="*/ 104 h 140"/>
                  <a:gd name="T58" fmla="*/ 6 w 226"/>
                  <a:gd name="T59" fmla="*/ 96 h 140"/>
                  <a:gd name="T60" fmla="*/ 13 w 226"/>
                  <a:gd name="T61" fmla="*/ 88 h 140"/>
                  <a:gd name="T62" fmla="*/ 15 w 226"/>
                  <a:gd name="T63" fmla="*/ 70 h 140"/>
                  <a:gd name="T64" fmla="*/ 12 w 226"/>
                  <a:gd name="T65" fmla="*/ 61 h 140"/>
                  <a:gd name="T66" fmla="*/ 0 w 226"/>
                  <a:gd name="T67" fmla="*/ 64 h 140"/>
                  <a:gd name="T68" fmla="*/ 7 w 226"/>
                  <a:gd name="T69" fmla="*/ 49 h 140"/>
                  <a:gd name="T70" fmla="*/ 22 w 226"/>
                  <a:gd name="T71" fmla="*/ 53 h 140"/>
                  <a:gd name="T72" fmla="*/ 33 w 226"/>
                  <a:gd name="T73" fmla="*/ 56 h 140"/>
                  <a:gd name="T74" fmla="*/ 45 w 226"/>
                  <a:gd name="T75" fmla="*/ 47 h 140"/>
                  <a:gd name="T76" fmla="*/ 51 w 226"/>
                  <a:gd name="T77" fmla="*/ 41 h 140"/>
                  <a:gd name="T78" fmla="*/ 56 w 226"/>
                  <a:gd name="T79" fmla="*/ 31 h 140"/>
                  <a:gd name="T80" fmla="*/ 63 w 226"/>
                  <a:gd name="T81" fmla="*/ 38 h 140"/>
                  <a:gd name="T82" fmla="*/ 85 w 226"/>
                  <a:gd name="T83" fmla="*/ 46 h 140"/>
                  <a:gd name="T84" fmla="*/ 91 w 226"/>
                  <a:gd name="T85" fmla="*/ 41 h 140"/>
                  <a:gd name="T86" fmla="*/ 106 w 226"/>
                  <a:gd name="T87" fmla="*/ 38 h 140"/>
                  <a:gd name="T88" fmla="*/ 115 w 226"/>
                  <a:gd name="T89" fmla="*/ 28 h 140"/>
                  <a:gd name="T90" fmla="*/ 130 w 226"/>
                  <a:gd name="T91" fmla="*/ 28 h 140"/>
                  <a:gd name="T92" fmla="*/ 139 w 226"/>
                  <a:gd name="T93" fmla="*/ 20 h 140"/>
                  <a:gd name="T94" fmla="*/ 151 w 226"/>
                  <a:gd name="T95" fmla="*/ 25 h 140"/>
                  <a:gd name="T96" fmla="*/ 162 w 226"/>
                  <a:gd name="T97" fmla="*/ 31 h 140"/>
                  <a:gd name="T98" fmla="*/ 170 w 226"/>
                  <a:gd name="T99" fmla="*/ 28 h 140"/>
                  <a:gd name="T100" fmla="*/ 174 w 226"/>
                  <a:gd name="T101" fmla="*/ 11 h 140"/>
                  <a:gd name="T102" fmla="*/ 183 w 226"/>
                  <a:gd name="T103" fmla="*/ 8 h 140"/>
                  <a:gd name="T104" fmla="*/ 195 w 226"/>
                  <a:gd name="T105" fmla="*/ 9 h 140"/>
                  <a:gd name="T106" fmla="*/ 200 w 226"/>
                  <a:gd name="T107" fmla="*/ 5 h 140"/>
                  <a:gd name="T108" fmla="*/ 215 w 226"/>
                  <a:gd name="T109" fmla="*/ 5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6" h="140">
                    <a:moveTo>
                      <a:pt x="215" y="5"/>
                    </a:moveTo>
                    <a:lnTo>
                      <a:pt x="218" y="9"/>
                    </a:lnTo>
                    <a:lnTo>
                      <a:pt x="220" y="23"/>
                    </a:lnTo>
                    <a:lnTo>
                      <a:pt x="215" y="26"/>
                    </a:lnTo>
                    <a:lnTo>
                      <a:pt x="224" y="37"/>
                    </a:lnTo>
                    <a:lnTo>
                      <a:pt x="224" y="40"/>
                    </a:lnTo>
                    <a:lnTo>
                      <a:pt x="226" y="43"/>
                    </a:lnTo>
                    <a:lnTo>
                      <a:pt x="218" y="47"/>
                    </a:lnTo>
                    <a:lnTo>
                      <a:pt x="218" y="52"/>
                    </a:lnTo>
                    <a:lnTo>
                      <a:pt x="215" y="60"/>
                    </a:lnTo>
                    <a:lnTo>
                      <a:pt x="215" y="67"/>
                    </a:lnTo>
                    <a:lnTo>
                      <a:pt x="215" y="70"/>
                    </a:lnTo>
                    <a:lnTo>
                      <a:pt x="212" y="84"/>
                    </a:lnTo>
                    <a:lnTo>
                      <a:pt x="215" y="90"/>
                    </a:lnTo>
                    <a:lnTo>
                      <a:pt x="218" y="97"/>
                    </a:lnTo>
                    <a:lnTo>
                      <a:pt x="215" y="110"/>
                    </a:lnTo>
                    <a:lnTo>
                      <a:pt x="209" y="105"/>
                    </a:lnTo>
                    <a:lnTo>
                      <a:pt x="200" y="107"/>
                    </a:lnTo>
                    <a:lnTo>
                      <a:pt x="189" y="105"/>
                    </a:lnTo>
                    <a:lnTo>
                      <a:pt x="182" y="107"/>
                    </a:lnTo>
                    <a:lnTo>
                      <a:pt x="180" y="105"/>
                    </a:lnTo>
                    <a:lnTo>
                      <a:pt x="179" y="93"/>
                    </a:lnTo>
                    <a:lnTo>
                      <a:pt x="180" y="85"/>
                    </a:lnTo>
                    <a:lnTo>
                      <a:pt x="179" y="84"/>
                    </a:lnTo>
                    <a:lnTo>
                      <a:pt x="167" y="85"/>
                    </a:lnTo>
                    <a:lnTo>
                      <a:pt x="164" y="93"/>
                    </a:lnTo>
                    <a:lnTo>
                      <a:pt x="153" y="101"/>
                    </a:lnTo>
                    <a:lnTo>
                      <a:pt x="150" y="104"/>
                    </a:lnTo>
                    <a:lnTo>
                      <a:pt x="144" y="105"/>
                    </a:lnTo>
                    <a:lnTo>
                      <a:pt x="141" y="108"/>
                    </a:lnTo>
                    <a:lnTo>
                      <a:pt x="139" y="114"/>
                    </a:lnTo>
                    <a:lnTo>
                      <a:pt x="127" y="111"/>
                    </a:lnTo>
                    <a:lnTo>
                      <a:pt x="126" y="108"/>
                    </a:lnTo>
                    <a:lnTo>
                      <a:pt x="121" y="111"/>
                    </a:lnTo>
                    <a:lnTo>
                      <a:pt x="112" y="120"/>
                    </a:lnTo>
                    <a:lnTo>
                      <a:pt x="103" y="123"/>
                    </a:lnTo>
                    <a:lnTo>
                      <a:pt x="98" y="120"/>
                    </a:lnTo>
                    <a:lnTo>
                      <a:pt x="94" y="108"/>
                    </a:lnTo>
                    <a:lnTo>
                      <a:pt x="89" y="110"/>
                    </a:lnTo>
                    <a:lnTo>
                      <a:pt x="91" y="114"/>
                    </a:lnTo>
                    <a:lnTo>
                      <a:pt x="91" y="119"/>
                    </a:lnTo>
                    <a:lnTo>
                      <a:pt x="89" y="132"/>
                    </a:lnTo>
                    <a:lnTo>
                      <a:pt x="73" y="140"/>
                    </a:lnTo>
                    <a:lnTo>
                      <a:pt x="73" y="132"/>
                    </a:lnTo>
                    <a:lnTo>
                      <a:pt x="73" y="129"/>
                    </a:lnTo>
                    <a:lnTo>
                      <a:pt x="63" y="126"/>
                    </a:lnTo>
                    <a:lnTo>
                      <a:pt x="59" y="122"/>
                    </a:lnTo>
                    <a:lnTo>
                      <a:pt x="63" y="114"/>
                    </a:lnTo>
                    <a:lnTo>
                      <a:pt x="60" y="111"/>
                    </a:lnTo>
                    <a:lnTo>
                      <a:pt x="57" y="108"/>
                    </a:lnTo>
                    <a:lnTo>
                      <a:pt x="48" y="108"/>
                    </a:lnTo>
                    <a:lnTo>
                      <a:pt x="42" y="111"/>
                    </a:lnTo>
                    <a:lnTo>
                      <a:pt x="44" y="107"/>
                    </a:lnTo>
                    <a:lnTo>
                      <a:pt x="39" y="105"/>
                    </a:lnTo>
                    <a:lnTo>
                      <a:pt x="36" y="102"/>
                    </a:lnTo>
                    <a:lnTo>
                      <a:pt x="32" y="104"/>
                    </a:lnTo>
                    <a:lnTo>
                      <a:pt x="30" y="107"/>
                    </a:lnTo>
                    <a:lnTo>
                      <a:pt x="24" y="104"/>
                    </a:lnTo>
                    <a:lnTo>
                      <a:pt x="15" y="104"/>
                    </a:lnTo>
                    <a:lnTo>
                      <a:pt x="6" y="96"/>
                    </a:lnTo>
                    <a:lnTo>
                      <a:pt x="10" y="88"/>
                    </a:lnTo>
                    <a:lnTo>
                      <a:pt x="13" y="88"/>
                    </a:lnTo>
                    <a:lnTo>
                      <a:pt x="18" y="84"/>
                    </a:lnTo>
                    <a:lnTo>
                      <a:pt x="15" y="70"/>
                    </a:lnTo>
                    <a:lnTo>
                      <a:pt x="16" y="69"/>
                    </a:lnTo>
                    <a:lnTo>
                      <a:pt x="12" y="61"/>
                    </a:lnTo>
                    <a:lnTo>
                      <a:pt x="6" y="67"/>
                    </a:lnTo>
                    <a:lnTo>
                      <a:pt x="0" y="64"/>
                    </a:lnTo>
                    <a:lnTo>
                      <a:pt x="4" y="50"/>
                    </a:lnTo>
                    <a:lnTo>
                      <a:pt x="7" y="49"/>
                    </a:lnTo>
                    <a:lnTo>
                      <a:pt x="18" y="56"/>
                    </a:lnTo>
                    <a:lnTo>
                      <a:pt x="22" y="53"/>
                    </a:lnTo>
                    <a:lnTo>
                      <a:pt x="30" y="53"/>
                    </a:lnTo>
                    <a:lnTo>
                      <a:pt x="33" y="56"/>
                    </a:lnTo>
                    <a:lnTo>
                      <a:pt x="41" y="60"/>
                    </a:lnTo>
                    <a:lnTo>
                      <a:pt x="45" y="47"/>
                    </a:lnTo>
                    <a:lnTo>
                      <a:pt x="45" y="43"/>
                    </a:lnTo>
                    <a:lnTo>
                      <a:pt x="51" y="41"/>
                    </a:lnTo>
                    <a:lnTo>
                      <a:pt x="51" y="37"/>
                    </a:lnTo>
                    <a:lnTo>
                      <a:pt x="56" y="31"/>
                    </a:lnTo>
                    <a:lnTo>
                      <a:pt x="59" y="32"/>
                    </a:lnTo>
                    <a:lnTo>
                      <a:pt x="63" y="38"/>
                    </a:lnTo>
                    <a:lnTo>
                      <a:pt x="68" y="37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91" y="41"/>
                    </a:lnTo>
                    <a:lnTo>
                      <a:pt x="98" y="41"/>
                    </a:lnTo>
                    <a:lnTo>
                      <a:pt x="106" y="38"/>
                    </a:lnTo>
                    <a:lnTo>
                      <a:pt x="112" y="32"/>
                    </a:lnTo>
                    <a:lnTo>
                      <a:pt x="115" y="28"/>
                    </a:lnTo>
                    <a:lnTo>
                      <a:pt x="127" y="29"/>
                    </a:lnTo>
                    <a:lnTo>
                      <a:pt x="130" y="28"/>
                    </a:lnTo>
                    <a:lnTo>
                      <a:pt x="136" y="23"/>
                    </a:lnTo>
                    <a:lnTo>
                      <a:pt x="139" y="20"/>
                    </a:lnTo>
                    <a:lnTo>
                      <a:pt x="144" y="20"/>
                    </a:lnTo>
                    <a:lnTo>
                      <a:pt x="151" y="25"/>
                    </a:lnTo>
                    <a:lnTo>
                      <a:pt x="154" y="32"/>
                    </a:lnTo>
                    <a:lnTo>
                      <a:pt x="162" y="31"/>
                    </a:lnTo>
                    <a:lnTo>
                      <a:pt x="162" y="29"/>
                    </a:lnTo>
                    <a:lnTo>
                      <a:pt x="170" y="28"/>
                    </a:lnTo>
                    <a:lnTo>
                      <a:pt x="173" y="25"/>
                    </a:lnTo>
                    <a:lnTo>
                      <a:pt x="174" y="11"/>
                    </a:lnTo>
                    <a:lnTo>
                      <a:pt x="180" y="6"/>
                    </a:lnTo>
                    <a:lnTo>
                      <a:pt x="183" y="8"/>
                    </a:lnTo>
                    <a:lnTo>
                      <a:pt x="189" y="11"/>
                    </a:lnTo>
                    <a:lnTo>
                      <a:pt x="195" y="9"/>
                    </a:lnTo>
                    <a:lnTo>
                      <a:pt x="200" y="12"/>
                    </a:lnTo>
                    <a:lnTo>
                      <a:pt x="200" y="5"/>
                    </a:lnTo>
                    <a:lnTo>
                      <a:pt x="206" y="0"/>
                    </a:lnTo>
                    <a:lnTo>
                      <a:pt x="21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4" name="Freeform 3507">
                <a:extLst>
                  <a:ext uri="{FF2B5EF4-FFF2-40B4-BE49-F238E27FC236}">
                    <a16:creationId xmlns:a16="http://schemas.microsoft.com/office/drawing/2014/main" id="{3A77B2B6-7A2D-5A8D-DBE3-EF766A627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486"/>
                <a:ext cx="113" cy="70"/>
              </a:xfrm>
              <a:custGeom>
                <a:avLst/>
                <a:gdLst>
                  <a:gd name="T0" fmla="*/ 218 w 226"/>
                  <a:gd name="T1" fmla="*/ 9 h 140"/>
                  <a:gd name="T2" fmla="*/ 215 w 226"/>
                  <a:gd name="T3" fmla="*/ 26 h 140"/>
                  <a:gd name="T4" fmla="*/ 224 w 226"/>
                  <a:gd name="T5" fmla="*/ 40 h 140"/>
                  <a:gd name="T6" fmla="*/ 218 w 226"/>
                  <a:gd name="T7" fmla="*/ 47 h 140"/>
                  <a:gd name="T8" fmla="*/ 215 w 226"/>
                  <a:gd name="T9" fmla="*/ 60 h 140"/>
                  <a:gd name="T10" fmla="*/ 215 w 226"/>
                  <a:gd name="T11" fmla="*/ 70 h 140"/>
                  <a:gd name="T12" fmla="*/ 215 w 226"/>
                  <a:gd name="T13" fmla="*/ 90 h 140"/>
                  <a:gd name="T14" fmla="*/ 215 w 226"/>
                  <a:gd name="T15" fmla="*/ 110 h 140"/>
                  <a:gd name="T16" fmla="*/ 200 w 226"/>
                  <a:gd name="T17" fmla="*/ 107 h 140"/>
                  <a:gd name="T18" fmla="*/ 182 w 226"/>
                  <a:gd name="T19" fmla="*/ 107 h 140"/>
                  <a:gd name="T20" fmla="*/ 179 w 226"/>
                  <a:gd name="T21" fmla="*/ 93 h 140"/>
                  <a:gd name="T22" fmla="*/ 179 w 226"/>
                  <a:gd name="T23" fmla="*/ 84 h 140"/>
                  <a:gd name="T24" fmla="*/ 164 w 226"/>
                  <a:gd name="T25" fmla="*/ 93 h 140"/>
                  <a:gd name="T26" fmla="*/ 150 w 226"/>
                  <a:gd name="T27" fmla="*/ 104 h 140"/>
                  <a:gd name="T28" fmla="*/ 141 w 226"/>
                  <a:gd name="T29" fmla="*/ 108 h 140"/>
                  <a:gd name="T30" fmla="*/ 127 w 226"/>
                  <a:gd name="T31" fmla="*/ 111 h 140"/>
                  <a:gd name="T32" fmla="*/ 121 w 226"/>
                  <a:gd name="T33" fmla="*/ 111 h 140"/>
                  <a:gd name="T34" fmla="*/ 103 w 226"/>
                  <a:gd name="T35" fmla="*/ 123 h 140"/>
                  <a:gd name="T36" fmla="*/ 94 w 226"/>
                  <a:gd name="T37" fmla="*/ 108 h 140"/>
                  <a:gd name="T38" fmla="*/ 91 w 226"/>
                  <a:gd name="T39" fmla="*/ 114 h 140"/>
                  <a:gd name="T40" fmla="*/ 89 w 226"/>
                  <a:gd name="T41" fmla="*/ 132 h 140"/>
                  <a:gd name="T42" fmla="*/ 73 w 226"/>
                  <a:gd name="T43" fmla="*/ 132 h 140"/>
                  <a:gd name="T44" fmla="*/ 63 w 226"/>
                  <a:gd name="T45" fmla="*/ 126 h 140"/>
                  <a:gd name="T46" fmla="*/ 63 w 226"/>
                  <a:gd name="T47" fmla="*/ 114 h 140"/>
                  <a:gd name="T48" fmla="*/ 57 w 226"/>
                  <a:gd name="T49" fmla="*/ 108 h 140"/>
                  <a:gd name="T50" fmla="*/ 42 w 226"/>
                  <a:gd name="T51" fmla="*/ 111 h 140"/>
                  <a:gd name="T52" fmla="*/ 39 w 226"/>
                  <a:gd name="T53" fmla="*/ 105 h 140"/>
                  <a:gd name="T54" fmla="*/ 32 w 226"/>
                  <a:gd name="T55" fmla="*/ 104 h 140"/>
                  <a:gd name="T56" fmla="*/ 24 w 226"/>
                  <a:gd name="T57" fmla="*/ 104 h 140"/>
                  <a:gd name="T58" fmla="*/ 6 w 226"/>
                  <a:gd name="T59" fmla="*/ 96 h 140"/>
                  <a:gd name="T60" fmla="*/ 13 w 226"/>
                  <a:gd name="T61" fmla="*/ 88 h 140"/>
                  <a:gd name="T62" fmla="*/ 15 w 226"/>
                  <a:gd name="T63" fmla="*/ 70 h 140"/>
                  <a:gd name="T64" fmla="*/ 12 w 226"/>
                  <a:gd name="T65" fmla="*/ 61 h 140"/>
                  <a:gd name="T66" fmla="*/ 0 w 226"/>
                  <a:gd name="T67" fmla="*/ 64 h 140"/>
                  <a:gd name="T68" fmla="*/ 7 w 226"/>
                  <a:gd name="T69" fmla="*/ 49 h 140"/>
                  <a:gd name="T70" fmla="*/ 22 w 226"/>
                  <a:gd name="T71" fmla="*/ 53 h 140"/>
                  <a:gd name="T72" fmla="*/ 33 w 226"/>
                  <a:gd name="T73" fmla="*/ 56 h 140"/>
                  <a:gd name="T74" fmla="*/ 45 w 226"/>
                  <a:gd name="T75" fmla="*/ 47 h 140"/>
                  <a:gd name="T76" fmla="*/ 51 w 226"/>
                  <a:gd name="T77" fmla="*/ 41 h 140"/>
                  <a:gd name="T78" fmla="*/ 56 w 226"/>
                  <a:gd name="T79" fmla="*/ 31 h 140"/>
                  <a:gd name="T80" fmla="*/ 63 w 226"/>
                  <a:gd name="T81" fmla="*/ 38 h 140"/>
                  <a:gd name="T82" fmla="*/ 85 w 226"/>
                  <a:gd name="T83" fmla="*/ 46 h 140"/>
                  <a:gd name="T84" fmla="*/ 91 w 226"/>
                  <a:gd name="T85" fmla="*/ 41 h 140"/>
                  <a:gd name="T86" fmla="*/ 106 w 226"/>
                  <a:gd name="T87" fmla="*/ 38 h 140"/>
                  <a:gd name="T88" fmla="*/ 115 w 226"/>
                  <a:gd name="T89" fmla="*/ 28 h 140"/>
                  <a:gd name="T90" fmla="*/ 130 w 226"/>
                  <a:gd name="T91" fmla="*/ 28 h 140"/>
                  <a:gd name="T92" fmla="*/ 139 w 226"/>
                  <a:gd name="T93" fmla="*/ 20 h 140"/>
                  <a:gd name="T94" fmla="*/ 151 w 226"/>
                  <a:gd name="T95" fmla="*/ 25 h 140"/>
                  <a:gd name="T96" fmla="*/ 162 w 226"/>
                  <a:gd name="T97" fmla="*/ 31 h 140"/>
                  <a:gd name="T98" fmla="*/ 170 w 226"/>
                  <a:gd name="T99" fmla="*/ 28 h 140"/>
                  <a:gd name="T100" fmla="*/ 174 w 226"/>
                  <a:gd name="T101" fmla="*/ 11 h 140"/>
                  <a:gd name="T102" fmla="*/ 183 w 226"/>
                  <a:gd name="T103" fmla="*/ 8 h 140"/>
                  <a:gd name="T104" fmla="*/ 195 w 226"/>
                  <a:gd name="T105" fmla="*/ 9 h 140"/>
                  <a:gd name="T106" fmla="*/ 200 w 226"/>
                  <a:gd name="T107" fmla="*/ 5 h 140"/>
                  <a:gd name="T108" fmla="*/ 215 w 226"/>
                  <a:gd name="T109" fmla="*/ 5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6" h="140">
                    <a:moveTo>
                      <a:pt x="215" y="5"/>
                    </a:moveTo>
                    <a:lnTo>
                      <a:pt x="218" y="9"/>
                    </a:lnTo>
                    <a:lnTo>
                      <a:pt x="220" y="23"/>
                    </a:lnTo>
                    <a:lnTo>
                      <a:pt x="215" y="26"/>
                    </a:lnTo>
                    <a:lnTo>
                      <a:pt x="224" y="37"/>
                    </a:lnTo>
                    <a:lnTo>
                      <a:pt x="224" y="40"/>
                    </a:lnTo>
                    <a:lnTo>
                      <a:pt x="226" y="43"/>
                    </a:lnTo>
                    <a:lnTo>
                      <a:pt x="218" y="47"/>
                    </a:lnTo>
                    <a:lnTo>
                      <a:pt x="218" y="52"/>
                    </a:lnTo>
                    <a:lnTo>
                      <a:pt x="215" y="60"/>
                    </a:lnTo>
                    <a:lnTo>
                      <a:pt x="215" y="67"/>
                    </a:lnTo>
                    <a:lnTo>
                      <a:pt x="215" y="70"/>
                    </a:lnTo>
                    <a:lnTo>
                      <a:pt x="212" y="84"/>
                    </a:lnTo>
                    <a:lnTo>
                      <a:pt x="215" y="90"/>
                    </a:lnTo>
                    <a:lnTo>
                      <a:pt x="218" y="97"/>
                    </a:lnTo>
                    <a:lnTo>
                      <a:pt x="215" y="110"/>
                    </a:lnTo>
                    <a:lnTo>
                      <a:pt x="209" y="105"/>
                    </a:lnTo>
                    <a:lnTo>
                      <a:pt x="200" y="107"/>
                    </a:lnTo>
                    <a:lnTo>
                      <a:pt x="189" y="105"/>
                    </a:lnTo>
                    <a:lnTo>
                      <a:pt x="182" y="107"/>
                    </a:lnTo>
                    <a:lnTo>
                      <a:pt x="180" y="105"/>
                    </a:lnTo>
                    <a:lnTo>
                      <a:pt x="179" y="93"/>
                    </a:lnTo>
                    <a:lnTo>
                      <a:pt x="180" y="85"/>
                    </a:lnTo>
                    <a:lnTo>
                      <a:pt x="179" y="84"/>
                    </a:lnTo>
                    <a:lnTo>
                      <a:pt x="167" y="85"/>
                    </a:lnTo>
                    <a:lnTo>
                      <a:pt x="164" y="93"/>
                    </a:lnTo>
                    <a:lnTo>
                      <a:pt x="153" y="101"/>
                    </a:lnTo>
                    <a:lnTo>
                      <a:pt x="150" y="104"/>
                    </a:lnTo>
                    <a:lnTo>
                      <a:pt x="144" y="105"/>
                    </a:lnTo>
                    <a:lnTo>
                      <a:pt x="141" y="108"/>
                    </a:lnTo>
                    <a:lnTo>
                      <a:pt x="139" y="114"/>
                    </a:lnTo>
                    <a:lnTo>
                      <a:pt x="127" y="111"/>
                    </a:lnTo>
                    <a:lnTo>
                      <a:pt x="126" y="108"/>
                    </a:lnTo>
                    <a:lnTo>
                      <a:pt x="121" y="111"/>
                    </a:lnTo>
                    <a:lnTo>
                      <a:pt x="112" y="120"/>
                    </a:lnTo>
                    <a:lnTo>
                      <a:pt x="103" y="123"/>
                    </a:lnTo>
                    <a:lnTo>
                      <a:pt x="98" y="120"/>
                    </a:lnTo>
                    <a:lnTo>
                      <a:pt x="94" y="108"/>
                    </a:lnTo>
                    <a:lnTo>
                      <a:pt x="89" y="110"/>
                    </a:lnTo>
                    <a:lnTo>
                      <a:pt x="91" y="114"/>
                    </a:lnTo>
                    <a:lnTo>
                      <a:pt x="91" y="119"/>
                    </a:lnTo>
                    <a:lnTo>
                      <a:pt x="89" y="132"/>
                    </a:lnTo>
                    <a:lnTo>
                      <a:pt x="73" y="140"/>
                    </a:lnTo>
                    <a:lnTo>
                      <a:pt x="73" y="132"/>
                    </a:lnTo>
                    <a:lnTo>
                      <a:pt x="73" y="129"/>
                    </a:lnTo>
                    <a:lnTo>
                      <a:pt x="63" y="126"/>
                    </a:lnTo>
                    <a:lnTo>
                      <a:pt x="59" y="122"/>
                    </a:lnTo>
                    <a:lnTo>
                      <a:pt x="63" y="114"/>
                    </a:lnTo>
                    <a:lnTo>
                      <a:pt x="60" y="111"/>
                    </a:lnTo>
                    <a:lnTo>
                      <a:pt x="57" y="108"/>
                    </a:lnTo>
                    <a:lnTo>
                      <a:pt x="48" y="108"/>
                    </a:lnTo>
                    <a:lnTo>
                      <a:pt x="42" y="111"/>
                    </a:lnTo>
                    <a:lnTo>
                      <a:pt x="44" y="107"/>
                    </a:lnTo>
                    <a:lnTo>
                      <a:pt x="39" y="105"/>
                    </a:lnTo>
                    <a:lnTo>
                      <a:pt x="36" y="102"/>
                    </a:lnTo>
                    <a:lnTo>
                      <a:pt x="32" y="104"/>
                    </a:lnTo>
                    <a:lnTo>
                      <a:pt x="30" y="107"/>
                    </a:lnTo>
                    <a:lnTo>
                      <a:pt x="24" y="104"/>
                    </a:lnTo>
                    <a:lnTo>
                      <a:pt x="15" y="104"/>
                    </a:lnTo>
                    <a:lnTo>
                      <a:pt x="6" y="96"/>
                    </a:lnTo>
                    <a:lnTo>
                      <a:pt x="10" y="88"/>
                    </a:lnTo>
                    <a:lnTo>
                      <a:pt x="13" y="88"/>
                    </a:lnTo>
                    <a:lnTo>
                      <a:pt x="18" y="84"/>
                    </a:lnTo>
                    <a:lnTo>
                      <a:pt x="15" y="70"/>
                    </a:lnTo>
                    <a:lnTo>
                      <a:pt x="16" y="69"/>
                    </a:lnTo>
                    <a:lnTo>
                      <a:pt x="12" y="61"/>
                    </a:lnTo>
                    <a:lnTo>
                      <a:pt x="6" y="67"/>
                    </a:lnTo>
                    <a:lnTo>
                      <a:pt x="0" y="64"/>
                    </a:lnTo>
                    <a:lnTo>
                      <a:pt x="4" y="50"/>
                    </a:lnTo>
                    <a:lnTo>
                      <a:pt x="7" y="49"/>
                    </a:lnTo>
                    <a:lnTo>
                      <a:pt x="18" y="56"/>
                    </a:lnTo>
                    <a:lnTo>
                      <a:pt x="22" y="53"/>
                    </a:lnTo>
                    <a:lnTo>
                      <a:pt x="30" y="53"/>
                    </a:lnTo>
                    <a:lnTo>
                      <a:pt x="33" y="56"/>
                    </a:lnTo>
                    <a:lnTo>
                      <a:pt x="41" y="60"/>
                    </a:lnTo>
                    <a:lnTo>
                      <a:pt x="45" y="47"/>
                    </a:lnTo>
                    <a:lnTo>
                      <a:pt x="45" y="43"/>
                    </a:lnTo>
                    <a:lnTo>
                      <a:pt x="51" y="41"/>
                    </a:lnTo>
                    <a:lnTo>
                      <a:pt x="51" y="37"/>
                    </a:lnTo>
                    <a:lnTo>
                      <a:pt x="56" y="31"/>
                    </a:lnTo>
                    <a:lnTo>
                      <a:pt x="59" y="32"/>
                    </a:lnTo>
                    <a:lnTo>
                      <a:pt x="63" y="38"/>
                    </a:lnTo>
                    <a:lnTo>
                      <a:pt x="68" y="37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91" y="41"/>
                    </a:lnTo>
                    <a:lnTo>
                      <a:pt x="98" y="41"/>
                    </a:lnTo>
                    <a:lnTo>
                      <a:pt x="106" y="38"/>
                    </a:lnTo>
                    <a:lnTo>
                      <a:pt x="112" y="32"/>
                    </a:lnTo>
                    <a:lnTo>
                      <a:pt x="115" y="28"/>
                    </a:lnTo>
                    <a:lnTo>
                      <a:pt x="127" y="29"/>
                    </a:lnTo>
                    <a:lnTo>
                      <a:pt x="130" y="28"/>
                    </a:lnTo>
                    <a:lnTo>
                      <a:pt x="136" y="23"/>
                    </a:lnTo>
                    <a:lnTo>
                      <a:pt x="139" y="20"/>
                    </a:lnTo>
                    <a:lnTo>
                      <a:pt x="144" y="20"/>
                    </a:lnTo>
                    <a:lnTo>
                      <a:pt x="151" y="25"/>
                    </a:lnTo>
                    <a:lnTo>
                      <a:pt x="154" y="32"/>
                    </a:lnTo>
                    <a:lnTo>
                      <a:pt x="162" y="31"/>
                    </a:lnTo>
                    <a:lnTo>
                      <a:pt x="162" y="29"/>
                    </a:lnTo>
                    <a:lnTo>
                      <a:pt x="170" y="28"/>
                    </a:lnTo>
                    <a:lnTo>
                      <a:pt x="173" y="25"/>
                    </a:lnTo>
                    <a:lnTo>
                      <a:pt x="174" y="11"/>
                    </a:lnTo>
                    <a:lnTo>
                      <a:pt x="180" y="6"/>
                    </a:lnTo>
                    <a:lnTo>
                      <a:pt x="183" y="8"/>
                    </a:lnTo>
                    <a:lnTo>
                      <a:pt x="189" y="11"/>
                    </a:lnTo>
                    <a:lnTo>
                      <a:pt x="195" y="9"/>
                    </a:lnTo>
                    <a:lnTo>
                      <a:pt x="200" y="12"/>
                    </a:lnTo>
                    <a:lnTo>
                      <a:pt x="200" y="5"/>
                    </a:lnTo>
                    <a:lnTo>
                      <a:pt x="206" y="0"/>
                    </a:lnTo>
                    <a:lnTo>
                      <a:pt x="21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5" name="Freeform 3508">
                <a:extLst>
                  <a:ext uri="{FF2B5EF4-FFF2-40B4-BE49-F238E27FC236}">
                    <a16:creationId xmlns:a16="http://schemas.microsoft.com/office/drawing/2014/main" id="{DD237386-1C65-0DD9-4ED8-6AB9F4C9F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612"/>
                <a:ext cx="101" cy="57"/>
              </a:xfrm>
              <a:custGeom>
                <a:avLst/>
                <a:gdLst>
                  <a:gd name="T0" fmla="*/ 33 w 202"/>
                  <a:gd name="T1" fmla="*/ 25 h 113"/>
                  <a:gd name="T2" fmla="*/ 18 w 202"/>
                  <a:gd name="T3" fmla="*/ 33 h 113"/>
                  <a:gd name="T4" fmla="*/ 9 w 202"/>
                  <a:gd name="T5" fmla="*/ 25 h 113"/>
                  <a:gd name="T6" fmla="*/ 0 w 202"/>
                  <a:gd name="T7" fmla="*/ 27 h 113"/>
                  <a:gd name="T8" fmla="*/ 15 w 202"/>
                  <a:gd name="T9" fmla="*/ 42 h 113"/>
                  <a:gd name="T10" fmla="*/ 9 w 202"/>
                  <a:gd name="T11" fmla="*/ 53 h 113"/>
                  <a:gd name="T12" fmla="*/ 3 w 202"/>
                  <a:gd name="T13" fmla="*/ 66 h 113"/>
                  <a:gd name="T14" fmla="*/ 12 w 202"/>
                  <a:gd name="T15" fmla="*/ 85 h 113"/>
                  <a:gd name="T16" fmla="*/ 15 w 202"/>
                  <a:gd name="T17" fmla="*/ 103 h 113"/>
                  <a:gd name="T18" fmla="*/ 32 w 202"/>
                  <a:gd name="T19" fmla="*/ 106 h 113"/>
                  <a:gd name="T20" fmla="*/ 50 w 202"/>
                  <a:gd name="T21" fmla="*/ 103 h 113"/>
                  <a:gd name="T22" fmla="*/ 61 w 202"/>
                  <a:gd name="T23" fmla="*/ 112 h 113"/>
                  <a:gd name="T24" fmla="*/ 77 w 202"/>
                  <a:gd name="T25" fmla="*/ 109 h 113"/>
                  <a:gd name="T26" fmla="*/ 97 w 202"/>
                  <a:gd name="T27" fmla="*/ 110 h 113"/>
                  <a:gd name="T28" fmla="*/ 97 w 202"/>
                  <a:gd name="T29" fmla="*/ 101 h 113"/>
                  <a:gd name="T30" fmla="*/ 109 w 202"/>
                  <a:gd name="T31" fmla="*/ 103 h 113"/>
                  <a:gd name="T32" fmla="*/ 126 w 202"/>
                  <a:gd name="T33" fmla="*/ 95 h 113"/>
                  <a:gd name="T34" fmla="*/ 146 w 202"/>
                  <a:gd name="T35" fmla="*/ 86 h 113"/>
                  <a:gd name="T36" fmla="*/ 144 w 202"/>
                  <a:gd name="T37" fmla="*/ 97 h 113"/>
                  <a:gd name="T38" fmla="*/ 152 w 202"/>
                  <a:gd name="T39" fmla="*/ 100 h 113"/>
                  <a:gd name="T40" fmla="*/ 168 w 202"/>
                  <a:gd name="T41" fmla="*/ 95 h 113"/>
                  <a:gd name="T42" fmla="*/ 185 w 202"/>
                  <a:gd name="T43" fmla="*/ 72 h 113"/>
                  <a:gd name="T44" fmla="*/ 197 w 202"/>
                  <a:gd name="T45" fmla="*/ 62 h 113"/>
                  <a:gd name="T46" fmla="*/ 200 w 202"/>
                  <a:gd name="T47" fmla="*/ 53 h 113"/>
                  <a:gd name="T48" fmla="*/ 196 w 202"/>
                  <a:gd name="T49" fmla="*/ 41 h 113"/>
                  <a:gd name="T50" fmla="*/ 179 w 202"/>
                  <a:gd name="T51" fmla="*/ 31 h 113"/>
                  <a:gd name="T52" fmla="*/ 164 w 202"/>
                  <a:gd name="T53" fmla="*/ 39 h 113"/>
                  <a:gd name="T54" fmla="*/ 155 w 202"/>
                  <a:gd name="T55" fmla="*/ 36 h 113"/>
                  <a:gd name="T56" fmla="*/ 143 w 202"/>
                  <a:gd name="T57" fmla="*/ 25 h 113"/>
                  <a:gd name="T58" fmla="*/ 141 w 202"/>
                  <a:gd name="T59" fmla="*/ 19 h 113"/>
                  <a:gd name="T60" fmla="*/ 124 w 202"/>
                  <a:gd name="T61" fmla="*/ 16 h 113"/>
                  <a:gd name="T62" fmla="*/ 111 w 202"/>
                  <a:gd name="T63" fmla="*/ 12 h 113"/>
                  <a:gd name="T64" fmla="*/ 103 w 202"/>
                  <a:gd name="T65" fmla="*/ 10 h 113"/>
                  <a:gd name="T66" fmla="*/ 92 w 202"/>
                  <a:gd name="T67" fmla="*/ 3 h 113"/>
                  <a:gd name="T68" fmla="*/ 82 w 202"/>
                  <a:gd name="T69" fmla="*/ 3 h 113"/>
                  <a:gd name="T70" fmla="*/ 85 w 202"/>
                  <a:gd name="T71" fmla="*/ 22 h 113"/>
                  <a:gd name="T72" fmla="*/ 79 w 202"/>
                  <a:gd name="T73" fmla="*/ 36 h 113"/>
                  <a:gd name="T74" fmla="*/ 71 w 202"/>
                  <a:gd name="T75" fmla="*/ 33 h 113"/>
                  <a:gd name="T76" fmla="*/ 62 w 202"/>
                  <a:gd name="T77" fmla="*/ 31 h 113"/>
                  <a:gd name="T78" fmla="*/ 50 w 202"/>
                  <a:gd name="T79" fmla="*/ 22 h 113"/>
                  <a:gd name="T80" fmla="*/ 45 w 202"/>
                  <a:gd name="T81" fmla="*/ 1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2" h="113">
                    <a:moveTo>
                      <a:pt x="35" y="22"/>
                    </a:moveTo>
                    <a:lnTo>
                      <a:pt x="33" y="25"/>
                    </a:lnTo>
                    <a:lnTo>
                      <a:pt x="23" y="36"/>
                    </a:lnTo>
                    <a:lnTo>
                      <a:pt x="18" y="33"/>
                    </a:lnTo>
                    <a:lnTo>
                      <a:pt x="14" y="27"/>
                    </a:lnTo>
                    <a:lnTo>
                      <a:pt x="9" y="25"/>
                    </a:lnTo>
                    <a:lnTo>
                      <a:pt x="3" y="28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15" y="42"/>
                    </a:lnTo>
                    <a:lnTo>
                      <a:pt x="14" y="47"/>
                    </a:lnTo>
                    <a:lnTo>
                      <a:pt x="9" y="53"/>
                    </a:lnTo>
                    <a:lnTo>
                      <a:pt x="4" y="62"/>
                    </a:lnTo>
                    <a:lnTo>
                      <a:pt x="3" y="66"/>
                    </a:lnTo>
                    <a:lnTo>
                      <a:pt x="12" y="82"/>
                    </a:lnTo>
                    <a:lnTo>
                      <a:pt x="12" y="85"/>
                    </a:lnTo>
                    <a:lnTo>
                      <a:pt x="12" y="100"/>
                    </a:lnTo>
                    <a:lnTo>
                      <a:pt x="15" y="103"/>
                    </a:lnTo>
                    <a:lnTo>
                      <a:pt x="26" y="107"/>
                    </a:lnTo>
                    <a:lnTo>
                      <a:pt x="32" y="106"/>
                    </a:lnTo>
                    <a:lnTo>
                      <a:pt x="42" y="101"/>
                    </a:lnTo>
                    <a:lnTo>
                      <a:pt x="50" y="103"/>
                    </a:lnTo>
                    <a:lnTo>
                      <a:pt x="53" y="106"/>
                    </a:lnTo>
                    <a:lnTo>
                      <a:pt x="61" y="112"/>
                    </a:lnTo>
                    <a:lnTo>
                      <a:pt x="70" y="113"/>
                    </a:lnTo>
                    <a:lnTo>
                      <a:pt x="77" y="109"/>
                    </a:lnTo>
                    <a:lnTo>
                      <a:pt x="88" y="112"/>
                    </a:lnTo>
                    <a:lnTo>
                      <a:pt x="97" y="110"/>
                    </a:lnTo>
                    <a:lnTo>
                      <a:pt x="102" y="106"/>
                    </a:lnTo>
                    <a:lnTo>
                      <a:pt x="97" y="101"/>
                    </a:lnTo>
                    <a:lnTo>
                      <a:pt x="99" y="95"/>
                    </a:lnTo>
                    <a:lnTo>
                      <a:pt x="109" y="103"/>
                    </a:lnTo>
                    <a:lnTo>
                      <a:pt x="123" y="95"/>
                    </a:lnTo>
                    <a:lnTo>
                      <a:pt x="126" y="95"/>
                    </a:lnTo>
                    <a:lnTo>
                      <a:pt x="140" y="88"/>
                    </a:lnTo>
                    <a:lnTo>
                      <a:pt x="146" y="86"/>
                    </a:lnTo>
                    <a:lnTo>
                      <a:pt x="150" y="92"/>
                    </a:lnTo>
                    <a:lnTo>
                      <a:pt x="144" y="97"/>
                    </a:lnTo>
                    <a:lnTo>
                      <a:pt x="146" y="100"/>
                    </a:lnTo>
                    <a:lnTo>
                      <a:pt x="152" y="100"/>
                    </a:lnTo>
                    <a:lnTo>
                      <a:pt x="162" y="98"/>
                    </a:lnTo>
                    <a:lnTo>
                      <a:pt x="168" y="95"/>
                    </a:lnTo>
                    <a:lnTo>
                      <a:pt x="182" y="82"/>
                    </a:lnTo>
                    <a:lnTo>
                      <a:pt x="185" y="72"/>
                    </a:lnTo>
                    <a:lnTo>
                      <a:pt x="185" y="65"/>
                    </a:lnTo>
                    <a:lnTo>
                      <a:pt x="197" y="62"/>
                    </a:lnTo>
                    <a:lnTo>
                      <a:pt x="200" y="57"/>
                    </a:lnTo>
                    <a:lnTo>
                      <a:pt x="200" y="53"/>
                    </a:lnTo>
                    <a:lnTo>
                      <a:pt x="202" y="42"/>
                    </a:lnTo>
                    <a:lnTo>
                      <a:pt x="196" y="41"/>
                    </a:lnTo>
                    <a:lnTo>
                      <a:pt x="185" y="33"/>
                    </a:lnTo>
                    <a:lnTo>
                      <a:pt x="179" y="31"/>
                    </a:lnTo>
                    <a:lnTo>
                      <a:pt x="174" y="36"/>
                    </a:lnTo>
                    <a:lnTo>
                      <a:pt x="164" y="39"/>
                    </a:lnTo>
                    <a:lnTo>
                      <a:pt x="158" y="41"/>
                    </a:lnTo>
                    <a:lnTo>
                      <a:pt x="155" y="36"/>
                    </a:lnTo>
                    <a:lnTo>
                      <a:pt x="155" y="31"/>
                    </a:lnTo>
                    <a:lnTo>
                      <a:pt x="143" y="25"/>
                    </a:lnTo>
                    <a:lnTo>
                      <a:pt x="143" y="22"/>
                    </a:lnTo>
                    <a:lnTo>
                      <a:pt x="141" y="19"/>
                    </a:lnTo>
                    <a:lnTo>
                      <a:pt x="135" y="16"/>
                    </a:lnTo>
                    <a:lnTo>
                      <a:pt x="124" y="16"/>
                    </a:lnTo>
                    <a:lnTo>
                      <a:pt x="115" y="16"/>
                    </a:lnTo>
                    <a:lnTo>
                      <a:pt x="111" y="12"/>
                    </a:lnTo>
                    <a:lnTo>
                      <a:pt x="109" y="6"/>
                    </a:lnTo>
                    <a:lnTo>
                      <a:pt x="103" y="10"/>
                    </a:lnTo>
                    <a:lnTo>
                      <a:pt x="97" y="9"/>
                    </a:lnTo>
                    <a:lnTo>
                      <a:pt x="92" y="3"/>
                    </a:lnTo>
                    <a:lnTo>
                      <a:pt x="83" y="0"/>
                    </a:lnTo>
                    <a:lnTo>
                      <a:pt x="82" y="3"/>
                    </a:lnTo>
                    <a:lnTo>
                      <a:pt x="85" y="19"/>
                    </a:lnTo>
                    <a:lnTo>
                      <a:pt x="85" y="22"/>
                    </a:lnTo>
                    <a:lnTo>
                      <a:pt x="85" y="31"/>
                    </a:lnTo>
                    <a:lnTo>
                      <a:pt x="79" y="36"/>
                    </a:lnTo>
                    <a:lnTo>
                      <a:pt x="76" y="34"/>
                    </a:lnTo>
                    <a:lnTo>
                      <a:pt x="71" y="33"/>
                    </a:lnTo>
                    <a:lnTo>
                      <a:pt x="65" y="36"/>
                    </a:lnTo>
                    <a:lnTo>
                      <a:pt x="62" y="31"/>
                    </a:lnTo>
                    <a:lnTo>
                      <a:pt x="55" y="30"/>
                    </a:lnTo>
                    <a:lnTo>
                      <a:pt x="50" y="22"/>
                    </a:lnTo>
                    <a:lnTo>
                      <a:pt x="50" y="16"/>
                    </a:lnTo>
                    <a:lnTo>
                      <a:pt x="45" y="16"/>
                    </a:lnTo>
                    <a:lnTo>
                      <a:pt x="35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6" name="Freeform 3509">
                <a:extLst>
                  <a:ext uri="{FF2B5EF4-FFF2-40B4-BE49-F238E27FC236}">
                    <a16:creationId xmlns:a16="http://schemas.microsoft.com/office/drawing/2014/main" id="{C6BD5C67-35B3-FBEC-9842-03AA59A70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612"/>
                <a:ext cx="101" cy="57"/>
              </a:xfrm>
              <a:custGeom>
                <a:avLst/>
                <a:gdLst>
                  <a:gd name="T0" fmla="*/ 45 w 202"/>
                  <a:gd name="T1" fmla="*/ 16 h 113"/>
                  <a:gd name="T2" fmla="*/ 50 w 202"/>
                  <a:gd name="T3" fmla="*/ 22 h 113"/>
                  <a:gd name="T4" fmla="*/ 62 w 202"/>
                  <a:gd name="T5" fmla="*/ 31 h 113"/>
                  <a:gd name="T6" fmla="*/ 71 w 202"/>
                  <a:gd name="T7" fmla="*/ 33 h 113"/>
                  <a:gd name="T8" fmla="*/ 79 w 202"/>
                  <a:gd name="T9" fmla="*/ 36 h 113"/>
                  <a:gd name="T10" fmla="*/ 85 w 202"/>
                  <a:gd name="T11" fmla="*/ 22 h 113"/>
                  <a:gd name="T12" fmla="*/ 82 w 202"/>
                  <a:gd name="T13" fmla="*/ 3 h 113"/>
                  <a:gd name="T14" fmla="*/ 92 w 202"/>
                  <a:gd name="T15" fmla="*/ 3 h 113"/>
                  <a:gd name="T16" fmla="*/ 103 w 202"/>
                  <a:gd name="T17" fmla="*/ 10 h 113"/>
                  <a:gd name="T18" fmla="*/ 111 w 202"/>
                  <a:gd name="T19" fmla="*/ 12 h 113"/>
                  <a:gd name="T20" fmla="*/ 124 w 202"/>
                  <a:gd name="T21" fmla="*/ 16 h 113"/>
                  <a:gd name="T22" fmla="*/ 141 w 202"/>
                  <a:gd name="T23" fmla="*/ 19 h 113"/>
                  <a:gd name="T24" fmla="*/ 143 w 202"/>
                  <a:gd name="T25" fmla="*/ 25 h 113"/>
                  <a:gd name="T26" fmla="*/ 155 w 202"/>
                  <a:gd name="T27" fmla="*/ 36 h 113"/>
                  <a:gd name="T28" fmla="*/ 164 w 202"/>
                  <a:gd name="T29" fmla="*/ 39 h 113"/>
                  <a:gd name="T30" fmla="*/ 179 w 202"/>
                  <a:gd name="T31" fmla="*/ 31 h 113"/>
                  <a:gd name="T32" fmla="*/ 196 w 202"/>
                  <a:gd name="T33" fmla="*/ 41 h 113"/>
                  <a:gd name="T34" fmla="*/ 200 w 202"/>
                  <a:gd name="T35" fmla="*/ 53 h 113"/>
                  <a:gd name="T36" fmla="*/ 197 w 202"/>
                  <a:gd name="T37" fmla="*/ 62 h 113"/>
                  <a:gd name="T38" fmla="*/ 185 w 202"/>
                  <a:gd name="T39" fmla="*/ 72 h 113"/>
                  <a:gd name="T40" fmla="*/ 168 w 202"/>
                  <a:gd name="T41" fmla="*/ 95 h 113"/>
                  <a:gd name="T42" fmla="*/ 152 w 202"/>
                  <a:gd name="T43" fmla="*/ 100 h 113"/>
                  <a:gd name="T44" fmla="*/ 144 w 202"/>
                  <a:gd name="T45" fmla="*/ 97 h 113"/>
                  <a:gd name="T46" fmla="*/ 146 w 202"/>
                  <a:gd name="T47" fmla="*/ 86 h 113"/>
                  <a:gd name="T48" fmla="*/ 126 w 202"/>
                  <a:gd name="T49" fmla="*/ 95 h 113"/>
                  <a:gd name="T50" fmla="*/ 109 w 202"/>
                  <a:gd name="T51" fmla="*/ 103 h 113"/>
                  <a:gd name="T52" fmla="*/ 97 w 202"/>
                  <a:gd name="T53" fmla="*/ 101 h 113"/>
                  <a:gd name="T54" fmla="*/ 97 w 202"/>
                  <a:gd name="T55" fmla="*/ 110 h 113"/>
                  <a:gd name="T56" fmla="*/ 77 w 202"/>
                  <a:gd name="T57" fmla="*/ 109 h 113"/>
                  <a:gd name="T58" fmla="*/ 61 w 202"/>
                  <a:gd name="T59" fmla="*/ 112 h 113"/>
                  <a:gd name="T60" fmla="*/ 50 w 202"/>
                  <a:gd name="T61" fmla="*/ 103 h 113"/>
                  <a:gd name="T62" fmla="*/ 32 w 202"/>
                  <a:gd name="T63" fmla="*/ 106 h 113"/>
                  <a:gd name="T64" fmla="*/ 15 w 202"/>
                  <a:gd name="T65" fmla="*/ 103 h 113"/>
                  <a:gd name="T66" fmla="*/ 12 w 202"/>
                  <a:gd name="T67" fmla="*/ 85 h 113"/>
                  <a:gd name="T68" fmla="*/ 3 w 202"/>
                  <a:gd name="T69" fmla="*/ 66 h 113"/>
                  <a:gd name="T70" fmla="*/ 9 w 202"/>
                  <a:gd name="T71" fmla="*/ 53 h 113"/>
                  <a:gd name="T72" fmla="*/ 15 w 202"/>
                  <a:gd name="T73" fmla="*/ 42 h 113"/>
                  <a:gd name="T74" fmla="*/ 0 w 202"/>
                  <a:gd name="T75" fmla="*/ 27 h 113"/>
                  <a:gd name="T76" fmla="*/ 9 w 202"/>
                  <a:gd name="T77" fmla="*/ 25 h 113"/>
                  <a:gd name="T78" fmla="*/ 18 w 202"/>
                  <a:gd name="T79" fmla="*/ 33 h 113"/>
                  <a:gd name="T80" fmla="*/ 33 w 202"/>
                  <a:gd name="T81" fmla="*/ 25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2" h="113">
                    <a:moveTo>
                      <a:pt x="35" y="22"/>
                    </a:moveTo>
                    <a:lnTo>
                      <a:pt x="45" y="16"/>
                    </a:lnTo>
                    <a:lnTo>
                      <a:pt x="50" y="16"/>
                    </a:lnTo>
                    <a:lnTo>
                      <a:pt x="50" y="22"/>
                    </a:lnTo>
                    <a:lnTo>
                      <a:pt x="55" y="30"/>
                    </a:lnTo>
                    <a:lnTo>
                      <a:pt x="62" y="31"/>
                    </a:lnTo>
                    <a:lnTo>
                      <a:pt x="65" y="36"/>
                    </a:lnTo>
                    <a:lnTo>
                      <a:pt x="71" y="33"/>
                    </a:lnTo>
                    <a:lnTo>
                      <a:pt x="76" y="34"/>
                    </a:lnTo>
                    <a:lnTo>
                      <a:pt x="79" y="36"/>
                    </a:lnTo>
                    <a:lnTo>
                      <a:pt x="85" y="31"/>
                    </a:lnTo>
                    <a:lnTo>
                      <a:pt x="85" y="22"/>
                    </a:lnTo>
                    <a:lnTo>
                      <a:pt x="85" y="19"/>
                    </a:lnTo>
                    <a:lnTo>
                      <a:pt x="82" y="3"/>
                    </a:lnTo>
                    <a:lnTo>
                      <a:pt x="83" y="0"/>
                    </a:lnTo>
                    <a:lnTo>
                      <a:pt x="92" y="3"/>
                    </a:lnTo>
                    <a:lnTo>
                      <a:pt x="97" y="9"/>
                    </a:lnTo>
                    <a:lnTo>
                      <a:pt x="103" y="10"/>
                    </a:lnTo>
                    <a:lnTo>
                      <a:pt x="109" y="6"/>
                    </a:lnTo>
                    <a:lnTo>
                      <a:pt x="111" y="12"/>
                    </a:lnTo>
                    <a:lnTo>
                      <a:pt x="115" y="16"/>
                    </a:lnTo>
                    <a:lnTo>
                      <a:pt x="124" y="16"/>
                    </a:lnTo>
                    <a:lnTo>
                      <a:pt x="135" y="16"/>
                    </a:lnTo>
                    <a:lnTo>
                      <a:pt x="141" y="19"/>
                    </a:lnTo>
                    <a:lnTo>
                      <a:pt x="143" y="22"/>
                    </a:lnTo>
                    <a:lnTo>
                      <a:pt x="143" y="25"/>
                    </a:lnTo>
                    <a:lnTo>
                      <a:pt x="155" y="31"/>
                    </a:lnTo>
                    <a:lnTo>
                      <a:pt x="155" y="36"/>
                    </a:lnTo>
                    <a:lnTo>
                      <a:pt x="158" y="41"/>
                    </a:lnTo>
                    <a:lnTo>
                      <a:pt x="164" y="39"/>
                    </a:lnTo>
                    <a:lnTo>
                      <a:pt x="174" y="36"/>
                    </a:lnTo>
                    <a:lnTo>
                      <a:pt x="179" y="31"/>
                    </a:lnTo>
                    <a:lnTo>
                      <a:pt x="185" y="33"/>
                    </a:lnTo>
                    <a:lnTo>
                      <a:pt x="196" y="41"/>
                    </a:lnTo>
                    <a:lnTo>
                      <a:pt x="202" y="42"/>
                    </a:lnTo>
                    <a:lnTo>
                      <a:pt x="200" y="53"/>
                    </a:lnTo>
                    <a:lnTo>
                      <a:pt x="200" y="57"/>
                    </a:lnTo>
                    <a:lnTo>
                      <a:pt x="197" y="62"/>
                    </a:lnTo>
                    <a:lnTo>
                      <a:pt x="185" y="65"/>
                    </a:lnTo>
                    <a:lnTo>
                      <a:pt x="185" y="72"/>
                    </a:lnTo>
                    <a:lnTo>
                      <a:pt x="182" y="82"/>
                    </a:lnTo>
                    <a:lnTo>
                      <a:pt x="168" y="95"/>
                    </a:lnTo>
                    <a:lnTo>
                      <a:pt x="162" y="98"/>
                    </a:lnTo>
                    <a:lnTo>
                      <a:pt x="152" y="100"/>
                    </a:lnTo>
                    <a:lnTo>
                      <a:pt x="146" y="100"/>
                    </a:lnTo>
                    <a:lnTo>
                      <a:pt x="144" y="97"/>
                    </a:lnTo>
                    <a:lnTo>
                      <a:pt x="150" y="92"/>
                    </a:lnTo>
                    <a:lnTo>
                      <a:pt x="146" y="86"/>
                    </a:lnTo>
                    <a:lnTo>
                      <a:pt x="140" y="88"/>
                    </a:lnTo>
                    <a:lnTo>
                      <a:pt x="126" y="95"/>
                    </a:lnTo>
                    <a:lnTo>
                      <a:pt x="123" y="95"/>
                    </a:lnTo>
                    <a:lnTo>
                      <a:pt x="109" y="103"/>
                    </a:lnTo>
                    <a:lnTo>
                      <a:pt x="99" y="95"/>
                    </a:lnTo>
                    <a:lnTo>
                      <a:pt x="97" y="101"/>
                    </a:lnTo>
                    <a:lnTo>
                      <a:pt x="102" y="106"/>
                    </a:lnTo>
                    <a:lnTo>
                      <a:pt x="97" y="110"/>
                    </a:lnTo>
                    <a:lnTo>
                      <a:pt x="88" y="112"/>
                    </a:lnTo>
                    <a:lnTo>
                      <a:pt x="77" y="109"/>
                    </a:lnTo>
                    <a:lnTo>
                      <a:pt x="70" y="113"/>
                    </a:lnTo>
                    <a:lnTo>
                      <a:pt x="61" y="112"/>
                    </a:lnTo>
                    <a:lnTo>
                      <a:pt x="53" y="106"/>
                    </a:lnTo>
                    <a:lnTo>
                      <a:pt x="50" y="103"/>
                    </a:lnTo>
                    <a:lnTo>
                      <a:pt x="42" y="101"/>
                    </a:lnTo>
                    <a:lnTo>
                      <a:pt x="32" y="106"/>
                    </a:lnTo>
                    <a:lnTo>
                      <a:pt x="26" y="107"/>
                    </a:lnTo>
                    <a:lnTo>
                      <a:pt x="15" y="103"/>
                    </a:lnTo>
                    <a:lnTo>
                      <a:pt x="12" y="100"/>
                    </a:lnTo>
                    <a:lnTo>
                      <a:pt x="12" y="85"/>
                    </a:lnTo>
                    <a:lnTo>
                      <a:pt x="12" y="82"/>
                    </a:lnTo>
                    <a:lnTo>
                      <a:pt x="3" y="66"/>
                    </a:lnTo>
                    <a:lnTo>
                      <a:pt x="4" y="62"/>
                    </a:lnTo>
                    <a:lnTo>
                      <a:pt x="9" y="53"/>
                    </a:lnTo>
                    <a:lnTo>
                      <a:pt x="14" y="47"/>
                    </a:lnTo>
                    <a:lnTo>
                      <a:pt x="15" y="42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3" y="28"/>
                    </a:lnTo>
                    <a:lnTo>
                      <a:pt x="9" y="25"/>
                    </a:lnTo>
                    <a:lnTo>
                      <a:pt x="14" y="27"/>
                    </a:lnTo>
                    <a:lnTo>
                      <a:pt x="18" y="33"/>
                    </a:lnTo>
                    <a:lnTo>
                      <a:pt x="23" y="36"/>
                    </a:lnTo>
                    <a:lnTo>
                      <a:pt x="33" y="25"/>
                    </a:lnTo>
                    <a:lnTo>
                      <a:pt x="35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7" name="Freeform 3510">
                <a:extLst>
                  <a:ext uri="{FF2B5EF4-FFF2-40B4-BE49-F238E27FC236}">
                    <a16:creationId xmlns:a16="http://schemas.microsoft.com/office/drawing/2014/main" id="{0A6C0641-5494-01D7-06EB-669A39B8A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612"/>
                <a:ext cx="101" cy="57"/>
              </a:xfrm>
              <a:custGeom>
                <a:avLst/>
                <a:gdLst>
                  <a:gd name="T0" fmla="*/ 45 w 202"/>
                  <a:gd name="T1" fmla="*/ 16 h 113"/>
                  <a:gd name="T2" fmla="*/ 50 w 202"/>
                  <a:gd name="T3" fmla="*/ 22 h 113"/>
                  <a:gd name="T4" fmla="*/ 62 w 202"/>
                  <a:gd name="T5" fmla="*/ 31 h 113"/>
                  <a:gd name="T6" fmla="*/ 71 w 202"/>
                  <a:gd name="T7" fmla="*/ 33 h 113"/>
                  <a:gd name="T8" fmla="*/ 79 w 202"/>
                  <a:gd name="T9" fmla="*/ 36 h 113"/>
                  <a:gd name="T10" fmla="*/ 85 w 202"/>
                  <a:gd name="T11" fmla="*/ 22 h 113"/>
                  <a:gd name="T12" fmla="*/ 82 w 202"/>
                  <a:gd name="T13" fmla="*/ 3 h 113"/>
                  <a:gd name="T14" fmla="*/ 92 w 202"/>
                  <a:gd name="T15" fmla="*/ 3 h 113"/>
                  <a:gd name="T16" fmla="*/ 103 w 202"/>
                  <a:gd name="T17" fmla="*/ 10 h 113"/>
                  <a:gd name="T18" fmla="*/ 111 w 202"/>
                  <a:gd name="T19" fmla="*/ 12 h 113"/>
                  <a:gd name="T20" fmla="*/ 124 w 202"/>
                  <a:gd name="T21" fmla="*/ 16 h 113"/>
                  <a:gd name="T22" fmla="*/ 141 w 202"/>
                  <a:gd name="T23" fmla="*/ 19 h 113"/>
                  <a:gd name="T24" fmla="*/ 143 w 202"/>
                  <a:gd name="T25" fmla="*/ 25 h 113"/>
                  <a:gd name="T26" fmla="*/ 155 w 202"/>
                  <a:gd name="T27" fmla="*/ 36 h 113"/>
                  <a:gd name="T28" fmla="*/ 164 w 202"/>
                  <a:gd name="T29" fmla="*/ 39 h 113"/>
                  <a:gd name="T30" fmla="*/ 179 w 202"/>
                  <a:gd name="T31" fmla="*/ 31 h 113"/>
                  <a:gd name="T32" fmla="*/ 196 w 202"/>
                  <a:gd name="T33" fmla="*/ 41 h 113"/>
                  <a:gd name="T34" fmla="*/ 200 w 202"/>
                  <a:gd name="T35" fmla="*/ 53 h 113"/>
                  <a:gd name="T36" fmla="*/ 197 w 202"/>
                  <a:gd name="T37" fmla="*/ 62 h 113"/>
                  <a:gd name="T38" fmla="*/ 185 w 202"/>
                  <a:gd name="T39" fmla="*/ 72 h 113"/>
                  <a:gd name="T40" fmla="*/ 168 w 202"/>
                  <a:gd name="T41" fmla="*/ 95 h 113"/>
                  <a:gd name="T42" fmla="*/ 152 w 202"/>
                  <a:gd name="T43" fmla="*/ 100 h 113"/>
                  <a:gd name="T44" fmla="*/ 144 w 202"/>
                  <a:gd name="T45" fmla="*/ 97 h 113"/>
                  <a:gd name="T46" fmla="*/ 146 w 202"/>
                  <a:gd name="T47" fmla="*/ 86 h 113"/>
                  <a:gd name="T48" fmla="*/ 126 w 202"/>
                  <a:gd name="T49" fmla="*/ 95 h 113"/>
                  <a:gd name="T50" fmla="*/ 109 w 202"/>
                  <a:gd name="T51" fmla="*/ 103 h 113"/>
                  <a:gd name="T52" fmla="*/ 97 w 202"/>
                  <a:gd name="T53" fmla="*/ 101 h 113"/>
                  <a:gd name="T54" fmla="*/ 97 w 202"/>
                  <a:gd name="T55" fmla="*/ 110 h 113"/>
                  <a:gd name="T56" fmla="*/ 77 w 202"/>
                  <a:gd name="T57" fmla="*/ 109 h 113"/>
                  <a:gd name="T58" fmla="*/ 61 w 202"/>
                  <a:gd name="T59" fmla="*/ 112 h 113"/>
                  <a:gd name="T60" fmla="*/ 50 w 202"/>
                  <a:gd name="T61" fmla="*/ 103 h 113"/>
                  <a:gd name="T62" fmla="*/ 32 w 202"/>
                  <a:gd name="T63" fmla="*/ 106 h 113"/>
                  <a:gd name="T64" fmla="*/ 15 w 202"/>
                  <a:gd name="T65" fmla="*/ 103 h 113"/>
                  <a:gd name="T66" fmla="*/ 12 w 202"/>
                  <a:gd name="T67" fmla="*/ 85 h 113"/>
                  <a:gd name="T68" fmla="*/ 3 w 202"/>
                  <a:gd name="T69" fmla="*/ 66 h 113"/>
                  <a:gd name="T70" fmla="*/ 9 w 202"/>
                  <a:gd name="T71" fmla="*/ 53 h 113"/>
                  <a:gd name="T72" fmla="*/ 15 w 202"/>
                  <a:gd name="T73" fmla="*/ 42 h 113"/>
                  <a:gd name="T74" fmla="*/ 0 w 202"/>
                  <a:gd name="T75" fmla="*/ 27 h 113"/>
                  <a:gd name="T76" fmla="*/ 9 w 202"/>
                  <a:gd name="T77" fmla="*/ 25 h 113"/>
                  <a:gd name="T78" fmla="*/ 18 w 202"/>
                  <a:gd name="T79" fmla="*/ 33 h 113"/>
                  <a:gd name="T80" fmla="*/ 33 w 202"/>
                  <a:gd name="T81" fmla="*/ 25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2" h="113">
                    <a:moveTo>
                      <a:pt x="35" y="22"/>
                    </a:moveTo>
                    <a:lnTo>
                      <a:pt x="45" y="16"/>
                    </a:lnTo>
                    <a:lnTo>
                      <a:pt x="50" y="16"/>
                    </a:lnTo>
                    <a:lnTo>
                      <a:pt x="50" y="22"/>
                    </a:lnTo>
                    <a:lnTo>
                      <a:pt x="55" y="30"/>
                    </a:lnTo>
                    <a:lnTo>
                      <a:pt x="62" y="31"/>
                    </a:lnTo>
                    <a:lnTo>
                      <a:pt x="65" y="36"/>
                    </a:lnTo>
                    <a:lnTo>
                      <a:pt x="71" y="33"/>
                    </a:lnTo>
                    <a:lnTo>
                      <a:pt x="76" y="34"/>
                    </a:lnTo>
                    <a:lnTo>
                      <a:pt x="79" y="36"/>
                    </a:lnTo>
                    <a:lnTo>
                      <a:pt x="85" y="31"/>
                    </a:lnTo>
                    <a:lnTo>
                      <a:pt x="85" y="22"/>
                    </a:lnTo>
                    <a:lnTo>
                      <a:pt x="85" y="19"/>
                    </a:lnTo>
                    <a:lnTo>
                      <a:pt x="82" y="3"/>
                    </a:lnTo>
                    <a:lnTo>
                      <a:pt x="83" y="0"/>
                    </a:lnTo>
                    <a:lnTo>
                      <a:pt x="92" y="3"/>
                    </a:lnTo>
                    <a:lnTo>
                      <a:pt x="97" y="9"/>
                    </a:lnTo>
                    <a:lnTo>
                      <a:pt x="103" y="10"/>
                    </a:lnTo>
                    <a:lnTo>
                      <a:pt x="109" y="6"/>
                    </a:lnTo>
                    <a:lnTo>
                      <a:pt x="111" y="12"/>
                    </a:lnTo>
                    <a:lnTo>
                      <a:pt x="115" y="16"/>
                    </a:lnTo>
                    <a:lnTo>
                      <a:pt x="124" y="16"/>
                    </a:lnTo>
                    <a:lnTo>
                      <a:pt x="135" y="16"/>
                    </a:lnTo>
                    <a:lnTo>
                      <a:pt x="141" y="19"/>
                    </a:lnTo>
                    <a:lnTo>
                      <a:pt x="143" y="22"/>
                    </a:lnTo>
                    <a:lnTo>
                      <a:pt x="143" y="25"/>
                    </a:lnTo>
                    <a:lnTo>
                      <a:pt x="155" y="31"/>
                    </a:lnTo>
                    <a:lnTo>
                      <a:pt x="155" y="36"/>
                    </a:lnTo>
                    <a:lnTo>
                      <a:pt x="158" y="41"/>
                    </a:lnTo>
                    <a:lnTo>
                      <a:pt x="164" y="39"/>
                    </a:lnTo>
                    <a:lnTo>
                      <a:pt x="174" y="36"/>
                    </a:lnTo>
                    <a:lnTo>
                      <a:pt x="179" y="31"/>
                    </a:lnTo>
                    <a:lnTo>
                      <a:pt x="185" y="33"/>
                    </a:lnTo>
                    <a:lnTo>
                      <a:pt x="196" y="41"/>
                    </a:lnTo>
                    <a:lnTo>
                      <a:pt x="202" y="42"/>
                    </a:lnTo>
                    <a:lnTo>
                      <a:pt x="200" y="53"/>
                    </a:lnTo>
                    <a:lnTo>
                      <a:pt x="200" y="57"/>
                    </a:lnTo>
                    <a:lnTo>
                      <a:pt x="197" y="62"/>
                    </a:lnTo>
                    <a:lnTo>
                      <a:pt x="185" y="65"/>
                    </a:lnTo>
                    <a:lnTo>
                      <a:pt x="185" y="72"/>
                    </a:lnTo>
                    <a:lnTo>
                      <a:pt x="182" y="82"/>
                    </a:lnTo>
                    <a:lnTo>
                      <a:pt x="168" y="95"/>
                    </a:lnTo>
                    <a:lnTo>
                      <a:pt x="162" y="98"/>
                    </a:lnTo>
                    <a:lnTo>
                      <a:pt x="152" y="100"/>
                    </a:lnTo>
                    <a:lnTo>
                      <a:pt x="146" y="100"/>
                    </a:lnTo>
                    <a:lnTo>
                      <a:pt x="144" y="97"/>
                    </a:lnTo>
                    <a:lnTo>
                      <a:pt x="150" y="92"/>
                    </a:lnTo>
                    <a:lnTo>
                      <a:pt x="146" y="86"/>
                    </a:lnTo>
                    <a:lnTo>
                      <a:pt x="140" y="88"/>
                    </a:lnTo>
                    <a:lnTo>
                      <a:pt x="126" y="95"/>
                    </a:lnTo>
                    <a:lnTo>
                      <a:pt x="123" y="95"/>
                    </a:lnTo>
                    <a:lnTo>
                      <a:pt x="109" y="103"/>
                    </a:lnTo>
                    <a:lnTo>
                      <a:pt x="99" y="95"/>
                    </a:lnTo>
                    <a:lnTo>
                      <a:pt x="97" y="101"/>
                    </a:lnTo>
                    <a:lnTo>
                      <a:pt x="102" y="106"/>
                    </a:lnTo>
                    <a:lnTo>
                      <a:pt x="97" y="110"/>
                    </a:lnTo>
                    <a:lnTo>
                      <a:pt x="88" y="112"/>
                    </a:lnTo>
                    <a:lnTo>
                      <a:pt x="77" y="109"/>
                    </a:lnTo>
                    <a:lnTo>
                      <a:pt x="70" y="113"/>
                    </a:lnTo>
                    <a:lnTo>
                      <a:pt x="61" y="112"/>
                    </a:lnTo>
                    <a:lnTo>
                      <a:pt x="53" y="106"/>
                    </a:lnTo>
                    <a:lnTo>
                      <a:pt x="50" y="103"/>
                    </a:lnTo>
                    <a:lnTo>
                      <a:pt x="42" y="101"/>
                    </a:lnTo>
                    <a:lnTo>
                      <a:pt x="32" y="106"/>
                    </a:lnTo>
                    <a:lnTo>
                      <a:pt x="26" y="107"/>
                    </a:lnTo>
                    <a:lnTo>
                      <a:pt x="15" y="103"/>
                    </a:lnTo>
                    <a:lnTo>
                      <a:pt x="12" y="100"/>
                    </a:lnTo>
                    <a:lnTo>
                      <a:pt x="12" y="85"/>
                    </a:lnTo>
                    <a:lnTo>
                      <a:pt x="12" y="82"/>
                    </a:lnTo>
                    <a:lnTo>
                      <a:pt x="3" y="66"/>
                    </a:lnTo>
                    <a:lnTo>
                      <a:pt x="4" y="62"/>
                    </a:lnTo>
                    <a:lnTo>
                      <a:pt x="9" y="53"/>
                    </a:lnTo>
                    <a:lnTo>
                      <a:pt x="14" y="47"/>
                    </a:lnTo>
                    <a:lnTo>
                      <a:pt x="15" y="42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3" y="28"/>
                    </a:lnTo>
                    <a:lnTo>
                      <a:pt x="9" y="25"/>
                    </a:lnTo>
                    <a:lnTo>
                      <a:pt x="14" y="27"/>
                    </a:lnTo>
                    <a:lnTo>
                      <a:pt x="18" y="33"/>
                    </a:lnTo>
                    <a:lnTo>
                      <a:pt x="23" y="36"/>
                    </a:lnTo>
                    <a:lnTo>
                      <a:pt x="33" y="25"/>
                    </a:lnTo>
                    <a:lnTo>
                      <a:pt x="35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8" name="Freeform 3511">
                <a:extLst>
                  <a:ext uri="{FF2B5EF4-FFF2-40B4-BE49-F238E27FC236}">
                    <a16:creationId xmlns:a16="http://schemas.microsoft.com/office/drawing/2014/main" id="{06685D73-E748-560B-60C0-AD46A077C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540"/>
                <a:ext cx="74" cy="92"/>
              </a:xfrm>
              <a:custGeom>
                <a:avLst/>
                <a:gdLst>
                  <a:gd name="T0" fmla="*/ 47 w 149"/>
                  <a:gd name="T1" fmla="*/ 15 h 186"/>
                  <a:gd name="T2" fmla="*/ 44 w 149"/>
                  <a:gd name="T3" fmla="*/ 12 h 186"/>
                  <a:gd name="T4" fmla="*/ 30 w 149"/>
                  <a:gd name="T5" fmla="*/ 12 h 186"/>
                  <a:gd name="T6" fmla="*/ 21 w 149"/>
                  <a:gd name="T7" fmla="*/ 2 h 186"/>
                  <a:gd name="T8" fmla="*/ 23 w 149"/>
                  <a:gd name="T9" fmla="*/ 11 h 186"/>
                  <a:gd name="T10" fmla="*/ 5 w 149"/>
                  <a:gd name="T11" fmla="*/ 32 h 186"/>
                  <a:gd name="T12" fmla="*/ 3 w 149"/>
                  <a:gd name="T13" fmla="*/ 47 h 186"/>
                  <a:gd name="T14" fmla="*/ 12 w 149"/>
                  <a:gd name="T15" fmla="*/ 52 h 186"/>
                  <a:gd name="T16" fmla="*/ 18 w 149"/>
                  <a:gd name="T17" fmla="*/ 55 h 186"/>
                  <a:gd name="T18" fmla="*/ 26 w 149"/>
                  <a:gd name="T19" fmla="*/ 52 h 186"/>
                  <a:gd name="T20" fmla="*/ 38 w 149"/>
                  <a:gd name="T21" fmla="*/ 62 h 186"/>
                  <a:gd name="T22" fmla="*/ 49 w 149"/>
                  <a:gd name="T23" fmla="*/ 61 h 186"/>
                  <a:gd name="T24" fmla="*/ 59 w 149"/>
                  <a:gd name="T25" fmla="*/ 70 h 186"/>
                  <a:gd name="T26" fmla="*/ 56 w 149"/>
                  <a:gd name="T27" fmla="*/ 78 h 186"/>
                  <a:gd name="T28" fmla="*/ 61 w 149"/>
                  <a:gd name="T29" fmla="*/ 82 h 186"/>
                  <a:gd name="T30" fmla="*/ 53 w 149"/>
                  <a:gd name="T31" fmla="*/ 97 h 186"/>
                  <a:gd name="T32" fmla="*/ 50 w 149"/>
                  <a:gd name="T33" fmla="*/ 111 h 186"/>
                  <a:gd name="T34" fmla="*/ 58 w 149"/>
                  <a:gd name="T35" fmla="*/ 116 h 186"/>
                  <a:gd name="T36" fmla="*/ 65 w 149"/>
                  <a:gd name="T37" fmla="*/ 122 h 186"/>
                  <a:gd name="T38" fmla="*/ 65 w 149"/>
                  <a:gd name="T39" fmla="*/ 140 h 186"/>
                  <a:gd name="T40" fmla="*/ 62 w 149"/>
                  <a:gd name="T41" fmla="*/ 143 h 186"/>
                  <a:gd name="T42" fmla="*/ 55 w 149"/>
                  <a:gd name="T43" fmla="*/ 134 h 186"/>
                  <a:gd name="T44" fmla="*/ 47 w 149"/>
                  <a:gd name="T45" fmla="*/ 146 h 186"/>
                  <a:gd name="T46" fmla="*/ 47 w 149"/>
                  <a:gd name="T47" fmla="*/ 154 h 186"/>
                  <a:gd name="T48" fmla="*/ 59 w 149"/>
                  <a:gd name="T49" fmla="*/ 151 h 186"/>
                  <a:gd name="T50" fmla="*/ 65 w 149"/>
                  <a:gd name="T51" fmla="*/ 161 h 186"/>
                  <a:gd name="T52" fmla="*/ 85 w 149"/>
                  <a:gd name="T53" fmla="*/ 161 h 186"/>
                  <a:gd name="T54" fmla="*/ 93 w 149"/>
                  <a:gd name="T55" fmla="*/ 167 h 186"/>
                  <a:gd name="T56" fmla="*/ 105 w 149"/>
                  <a:gd name="T57" fmla="*/ 176 h 186"/>
                  <a:gd name="T58" fmla="*/ 108 w 149"/>
                  <a:gd name="T59" fmla="*/ 186 h 186"/>
                  <a:gd name="T60" fmla="*/ 124 w 149"/>
                  <a:gd name="T61" fmla="*/ 181 h 186"/>
                  <a:gd name="T62" fmla="*/ 130 w 149"/>
                  <a:gd name="T63" fmla="*/ 173 h 186"/>
                  <a:gd name="T64" fmla="*/ 129 w 149"/>
                  <a:gd name="T65" fmla="*/ 164 h 186"/>
                  <a:gd name="T66" fmla="*/ 132 w 149"/>
                  <a:gd name="T67" fmla="*/ 157 h 186"/>
                  <a:gd name="T68" fmla="*/ 134 w 149"/>
                  <a:gd name="T69" fmla="*/ 143 h 186"/>
                  <a:gd name="T70" fmla="*/ 141 w 149"/>
                  <a:gd name="T71" fmla="*/ 128 h 186"/>
                  <a:gd name="T72" fmla="*/ 137 w 149"/>
                  <a:gd name="T73" fmla="*/ 116 h 186"/>
                  <a:gd name="T74" fmla="*/ 141 w 149"/>
                  <a:gd name="T75" fmla="*/ 114 h 186"/>
                  <a:gd name="T76" fmla="*/ 149 w 149"/>
                  <a:gd name="T77" fmla="*/ 99 h 186"/>
                  <a:gd name="T78" fmla="*/ 132 w 149"/>
                  <a:gd name="T79" fmla="*/ 87 h 186"/>
                  <a:gd name="T80" fmla="*/ 132 w 149"/>
                  <a:gd name="T81" fmla="*/ 78 h 186"/>
                  <a:gd name="T82" fmla="*/ 135 w 149"/>
                  <a:gd name="T83" fmla="*/ 69 h 186"/>
                  <a:gd name="T84" fmla="*/ 123 w 149"/>
                  <a:gd name="T85" fmla="*/ 58 h 186"/>
                  <a:gd name="T86" fmla="*/ 111 w 149"/>
                  <a:gd name="T87" fmla="*/ 49 h 186"/>
                  <a:gd name="T88" fmla="*/ 94 w 149"/>
                  <a:gd name="T89" fmla="*/ 49 h 186"/>
                  <a:gd name="T90" fmla="*/ 88 w 149"/>
                  <a:gd name="T91" fmla="*/ 44 h 186"/>
                  <a:gd name="T92" fmla="*/ 74 w 149"/>
                  <a:gd name="T93" fmla="*/ 41 h 186"/>
                  <a:gd name="T94" fmla="*/ 65 w 149"/>
                  <a:gd name="T95" fmla="*/ 37 h 186"/>
                  <a:gd name="T96" fmla="*/ 52 w 149"/>
                  <a:gd name="T97" fmla="*/ 24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9" h="186">
                    <a:moveTo>
                      <a:pt x="52" y="24"/>
                    </a:moveTo>
                    <a:lnTo>
                      <a:pt x="47" y="15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35" y="15"/>
                    </a:lnTo>
                    <a:lnTo>
                      <a:pt x="30" y="12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23" y="6"/>
                    </a:lnTo>
                    <a:lnTo>
                      <a:pt x="23" y="11"/>
                    </a:lnTo>
                    <a:lnTo>
                      <a:pt x="21" y="24"/>
                    </a:lnTo>
                    <a:lnTo>
                      <a:pt x="5" y="32"/>
                    </a:lnTo>
                    <a:lnTo>
                      <a:pt x="0" y="40"/>
                    </a:lnTo>
                    <a:lnTo>
                      <a:pt x="3" y="47"/>
                    </a:lnTo>
                    <a:lnTo>
                      <a:pt x="8" y="52"/>
                    </a:lnTo>
                    <a:lnTo>
                      <a:pt x="12" y="52"/>
                    </a:lnTo>
                    <a:lnTo>
                      <a:pt x="14" y="58"/>
                    </a:lnTo>
                    <a:lnTo>
                      <a:pt x="18" y="55"/>
                    </a:lnTo>
                    <a:lnTo>
                      <a:pt x="23" y="58"/>
                    </a:lnTo>
                    <a:lnTo>
                      <a:pt x="26" y="52"/>
                    </a:lnTo>
                    <a:lnTo>
                      <a:pt x="35" y="56"/>
                    </a:lnTo>
                    <a:lnTo>
                      <a:pt x="38" y="62"/>
                    </a:lnTo>
                    <a:lnTo>
                      <a:pt x="42" y="58"/>
                    </a:lnTo>
                    <a:lnTo>
                      <a:pt x="49" y="61"/>
                    </a:lnTo>
                    <a:lnTo>
                      <a:pt x="52" y="61"/>
                    </a:lnTo>
                    <a:lnTo>
                      <a:pt x="59" y="70"/>
                    </a:lnTo>
                    <a:lnTo>
                      <a:pt x="53" y="73"/>
                    </a:lnTo>
                    <a:lnTo>
                      <a:pt x="56" y="78"/>
                    </a:lnTo>
                    <a:lnTo>
                      <a:pt x="59" y="79"/>
                    </a:lnTo>
                    <a:lnTo>
                      <a:pt x="61" y="82"/>
                    </a:lnTo>
                    <a:lnTo>
                      <a:pt x="56" y="88"/>
                    </a:lnTo>
                    <a:lnTo>
                      <a:pt x="53" y="97"/>
                    </a:lnTo>
                    <a:lnTo>
                      <a:pt x="50" y="102"/>
                    </a:lnTo>
                    <a:lnTo>
                      <a:pt x="50" y="111"/>
                    </a:lnTo>
                    <a:lnTo>
                      <a:pt x="55" y="113"/>
                    </a:lnTo>
                    <a:lnTo>
                      <a:pt x="58" y="116"/>
                    </a:lnTo>
                    <a:lnTo>
                      <a:pt x="65" y="116"/>
                    </a:lnTo>
                    <a:lnTo>
                      <a:pt x="65" y="122"/>
                    </a:lnTo>
                    <a:lnTo>
                      <a:pt x="68" y="126"/>
                    </a:lnTo>
                    <a:lnTo>
                      <a:pt x="65" y="140"/>
                    </a:lnTo>
                    <a:lnTo>
                      <a:pt x="68" y="145"/>
                    </a:lnTo>
                    <a:lnTo>
                      <a:pt x="62" y="143"/>
                    </a:lnTo>
                    <a:lnTo>
                      <a:pt x="58" y="138"/>
                    </a:lnTo>
                    <a:lnTo>
                      <a:pt x="55" y="134"/>
                    </a:lnTo>
                    <a:lnTo>
                      <a:pt x="50" y="137"/>
                    </a:lnTo>
                    <a:lnTo>
                      <a:pt x="47" y="146"/>
                    </a:lnTo>
                    <a:lnTo>
                      <a:pt x="42" y="148"/>
                    </a:lnTo>
                    <a:lnTo>
                      <a:pt x="47" y="154"/>
                    </a:lnTo>
                    <a:lnTo>
                      <a:pt x="53" y="155"/>
                    </a:lnTo>
                    <a:lnTo>
                      <a:pt x="59" y="151"/>
                    </a:lnTo>
                    <a:lnTo>
                      <a:pt x="61" y="157"/>
                    </a:lnTo>
                    <a:lnTo>
                      <a:pt x="65" y="161"/>
                    </a:lnTo>
                    <a:lnTo>
                      <a:pt x="74" y="161"/>
                    </a:lnTo>
                    <a:lnTo>
                      <a:pt x="85" y="161"/>
                    </a:lnTo>
                    <a:lnTo>
                      <a:pt x="91" y="164"/>
                    </a:lnTo>
                    <a:lnTo>
                      <a:pt x="93" y="167"/>
                    </a:lnTo>
                    <a:lnTo>
                      <a:pt x="93" y="170"/>
                    </a:lnTo>
                    <a:lnTo>
                      <a:pt x="105" y="176"/>
                    </a:lnTo>
                    <a:lnTo>
                      <a:pt x="105" y="181"/>
                    </a:lnTo>
                    <a:lnTo>
                      <a:pt x="108" y="186"/>
                    </a:lnTo>
                    <a:lnTo>
                      <a:pt x="114" y="184"/>
                    </a:lnTo>
                    <a:lnTo>
                      <a:pt x="124" y="181"/>
                    </a:lnTo>
                    <a:lnTo>
                      <a:pt x="129" y="176"/>
                    </a:lnTo>
                    <a:lnTo>
                      <a:pt x="130" y="173"/>
                    </a:lnTo>
                    <a:lnTo>
                      <a:pt x="134" y="170"/>
                    </a:lnTo>
                    <a:lnTo>
                      <a:pt x="129" y="164"/>
                    </a:lnTo>
                    <a:lnTo>
                      <a:pt x="129" y="157"/>
                    </a:lnTo>
                    <a:lnTo>
                      <a:pt x="132" y="157"/>
                    </a:lnTo>
                    <a:lnTo>
                      <a:pt x="135" y="151"/>
                    </a:lnTo>
                    <a:lnTo>
                      <a:pt x="134" y="143"/>
                    </a:lnTo>
                    <a:lnTo>
                      <a:pt x="138" y="143"/>
                    </a:lnTo>
                    <a:lnTo>
                      <a:pt x="141" y="128"/>
                    </a:lnTo>
                    <a:lnTo>
                      <a:pt x="138" y="122"/>
                    </a:lnTo>
                    <a:lnTo>
                      <a:pt x="137" y="116"/>
                    </a:lnTo>
                    <a:lnTo>
                      <a:pt x="138" y="114"/>
                    </a:lnTo>
                    <a:lnTo>
                      <a:pt x="141" y="114"/>
                    </a:lnTo>
                    <a:lnTo>
                      <a:pt x="147" y="105"/>
                    </a:lnTo>
                    <a:lnTo>
                      <a:pt x="149" y="99"/>
                    </a:lnTo>
                    <a:lnTo>
                      <a:pt x="144" y="94"/>
                    </a:lnTo>
                    <a:lnTo>
                      <a:pt x="132" y="87"/>
                    </a:lnTo>
                    <a:lnTo>
                      <a:pt x="129" y="81"/>
                    </a:lnTo>
                    <a:lnTo>
                      <a:pt x="132" y="78"/>
                    </a:lnTo>
                    <a:lnTo>
                      <a:pt x="132" y="72"/>
                    </a:lnTo>
                    <a:lnTo>
                      <a:pt x="135" y="69"/>
                    </a:lnTo>
                    <a:lnTo>
                      <a:pt x="135" y="61"/>
                    </a:lnTo>
                    <a:lnTo>
                      <a:pt x="123" y="58"/>
                    </a:lnTo>
                    <a:lnTo>
                      <a:pt x="121" y="55"/>
                    </a:lnTo>
                    <a:lnTo>
                      <a:pt x="111" y="49"/>
                    </a:lnTo>
                    <a:lnTo>
                      <a:pt x="102" y="50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88" y="44"/>
                    </a:lnTo>
                    <a:lnTo>
                      <a:pt x="80" y="41"/>
                    </a:lnTo>
                    <a:lnTo>
                      <a:pt x="74" y="41"/>
                    </a:lnTo>
                    <a:lnTo>
                      <a:pt x="74" y="37"/>
                    </a:lnTo>
                    <a:lnTo>
                      <a:pt x="65" y="37"/>
                    </a:lnTo>
                    <a:lnTo>
                      <a:pt x="62" y="35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9" name="Freeform 3512">
                <a:extLst>
                  <a:ext uri="{FF2B5EF4-FFF2-40B4-BE49-F238E27FC236}">
                    <a16:creationId xmlns:a16="http://schemas.microsoft.com/office/drawing/2014/main" id="{E7C44EEF-0015-F7C0-CB9D-157AE36C5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540"/>
                <a:ext cx="74" cy="92"/>
              </a:xfrm>
              <a:custGeom>
                <a:avLst/>
                <a:gdLst>
                  <a:gd name="T0" fmla="*/ 62 w 149"/>
                  <a:gd name="T1" fmla="*/ 35 h 186"/>
                  <a:gd name="T2" fmla="*/ 74 w 149"/>
                  <a:gd name="T3" fmla="*/ 37 h 186"/>
                  <a:gd name="T4" fmla="*/ 80 w 149"/>
                  <a:gd name="T5" fmla="*/ 41 h 186"/>
                  <a:gd name="T6" fmla="*/ 94 w 149"/>
                  <a:gd name="T7" fmla="*/ 49 h 186"/>
                  <a:gd name="T8" fmla="*/ 102 w 149"/>
                  <a:gd name="T9" fmla="*/ 50 h 186"/>
                  <a:gd name="T10" fmla="*/ 121 w 149"/>
                  <a:gd name="T11" fmla="*/ 55 h 186"/>
                  <a:gd name="T12" fmla="*/ 135 w 149"/>
                  <a:gd name="T13" fmla="*/ 61 h 186"/>
                  <a:gd name="T14" fmla="*/ 132 w 149"/>
                  <a:gd name="T15" fmla="*/ 72 h 186"/>
                  <a:gd name="T16" fmla="*/ 129 w 149"/>
                  <a:gd name="T17" fmla="*/ 81 h 186"/>
                  <a:gd name="T18" fmla="*/ 144 w 149"/>
                  <a:gd name="T19" fmla="*/ 94 h 186"/>
                  <a:gd name="T20" fmla="*/ 147 w 149"/>
                  <a:gd name="T21" fmla="*/ 105 h 186"/>
                  <a:gd name="T22" fmla="*/ 138 w 149"/>
                  <a:gd name="T23" fmla="*/ 114 h 186"/>
                  <a:gd name="T24" fmla="*/ 138 w 149"/>
                  <a:gd name="T25" fmla="*/ 122 h 186"/>
                  <a:gd name="T26" fmla="*/ 138 w 149"/>
                  <a:gd name="T27" fmla="*/ 143 h 186"/>
                  <a:gd name="T28" fmla="*/ 135 w 149"/>
                  <a:gd name="T29" fmla="*/ 151 h 186"/>
                  <a:gd name="T30" fmla="*/ 129 w 149"/>
                  <a:gd name="T31" fmla="*/ 157 h 186"/>
                  <a:gd name="T32" fmla="*/ 134 w 149"/>
                  <a:gd name="T33" fmla="*/ 170 h 186"/>
                  <a:gd name="T34" fmla="*/ 129 w 149"/>
                  <a:gd name="T35" fmla="*/ 176 h 186"/>
                  <a:gd name="T36" fmla="*/ 114 w 149"/>
                  <a:gd name="T37" fmla="*/ 184 h 186"/>
                  <a:gd name="T38" fmla="*/ 105 w 149"/>
                  <a:gd name="T39" fmla="*/ 181 h 186"/>
                  <a:gd name="T40" fmla="*/ 93 w 149"/>
                  <a:gd name="T41" fmla="*/ 170 h 186"/>
                  <a:gd name="T42" fmla="*/ 91 w 149"/>
                  <a:gd name="T43" fmla="*/ 164 h 186"/>
                  <a:gd name="T44" fmla="*/ 74 w 149"/>
                  <a:gd name="T45" fmla="*/ 161 h 186"/>
                  <a:gd name="T46" fmla="*/ 61 w 149"/>
                  <a:gd name="T47" fmla="*/ 157 h 186"/>
                  <a:gd name="T48" fmla="*/ 53 w 149"/>
                  <a:gd name="T49" fmla="*/ 155 h 186"/>
                  <a:gd name="T50" fmla="*/ 42 w 149"/>
                  <a:gd name="T51" fmla="*/ 148 h 186"/>
                  <a:gd name="T52" fmla="*/ 50 w 149"/>
                  <a:gd name="T53" fmla="*/ 137 h 186"/>
                  <a:gd name="T54" fmla="*/ 58 w 149"/>
                  <a:gd name="T55" fmla="*/ 138 h 186"/>
                  <a:gd name="T56" fmla="*/ 68 w 149"/>
                  <a:gd name="T57" fmla="*/ 145 h 186"/>
                  <a:gd name="T58" fmla="*/ 68 w 149"/>
                  <a:gd name="T59" fmla="*/ 126 h 186"/>
                  <a:gd name="T60" fmla="*/ 65 w 149"/>
                  <a:gd name="T61" fmla="*/ 116 h 186"/>
                  <a:gd name="T62" fmla="*/ 55 w 149"/>
                  <a:gd name="T63" fmla="*/ 113 h 186"/>
                  <a:gd name="T64" fmla="*/ 50 w 149"/>
                  <a:gd name="T65" fmla="*/ 102 h 186"/>
                  <a:gd name="T66" fmla="*/ 56 w 149"/>
                  <a:gd name="T67" fmla="*/ 88 h 186"/>
                  <a:gd name="T68" fmla="*/ 59 w 149"/>
                  <a:gd name="T69" fmla="*/ 79 h 186"/>
                  <a:gd name="T70" fmla="*/ 53 w 149"/>
                  <a:gd name="T71" fmla="*/ 73 h 186"/>
                  <a:gd name="T72" fmla="*/ 52 w 149"/>
                  <a:gd name="T73" fmla="*/ 61 h 186"/>
                  <a:gd name="T74" fmla="*/ 42 w 149"/>
                  <a:gd name="T75" fmla="*/ 58 h 186"/>
                  <a:gd name="T76" fmla="*/ 35 w 149"/>
                  <a:gd name="T77" fmla="*/ 56 h 186"/>
                  <a:gd name="T78" fmla="*/ 23 w 149"/>
                  <a:gd name="T79" fmla="*/ 58 h 186"/>
                  <a:gd name="T80" fmla="*/ 14 w 149"/>
                  <a:gd name="T81" fmla="*/ 58 h 186"/>
                  <a:gd name="T82" fmla="*/ 8 w 149"/>
                  <a:gd name="T83" fmla="*/ 52 h 186"/>
                  <a:gd name="T84" fmla="*/ 0 w 149"/>
                  <a:gd name="T85" fmla="*/ 40 h 186"/>
                  <a:gd name="T86" fmla="*/ 21 w 149"/>
                  <a:gd name="T87" fmla="*/ 24 h 186"/>
                  <a:gd name="T88" fmla="*/ 23 w 149"/>
                  <a:gd name="T89" fmla="*/ 6 h 186"/>
                  <a:gd name="T90" fmla="*/ 26 w 149"/>
                  <a:gd name="T91" fmla="*/ 0 h 186"/>
                  <a:gd name="T92" fmla="*/ 35 w 149"/>
                  <a:gd name="T93" fmla="*/ 15 h 186"/>
                  <a:gd name="T94" fmla="*/ 44 w 149"/>
                  <a:gd name="T95" fmla="*/ 12 h 186"/>
                  <a:gd name="T96" fmla="*/ 52 w 149"/>
                  <a:gd name="T97" fmla="*/ 24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9" h="186">
                    <a:moveTo>
                      <a:pt x="52" y="24"/>
                    </a:moveTo>
                    <a:lnTo>
                      <a:pt x="62" y="35"/>
                    </a:lnTo>
                    <a:lnTo>
                      <a:pt x="65" y="37"/>
                    </a:lnTo>
                    <a:lnTo>
                      <a:pt x="74" y="37"/>
                    </a:lnTo>
                    <a:lnTo>
                      <a:pt x="74" y="41"/>
                    </a:lnTo>
                    <a:lnTo>
                      <a:pt x="80" y="41"/>
                    </a:lnTo>
                    <a:lnTo>
                      <a:pt x="88" y="44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102" y="50"/>
                    </a:lnTo>
                    <a:lnTo>
                      <a:pt x="111" y="49"/>
                    </a:lnTo>
                    <a:lnTo>
                      <a:pt x="121" y="55"/>
                    </a:lnTo>
                    <a:lnTo>
                      <a:pt x="123" y="58"/>
                    </a:lnTo>
                    <a:lnTo>
                      <a:pt x="135" y="61"/>
                    </a:lnTo>
                    <a:lnTo>
                      <a:pt x="135" y="69"/>
                    </a:lnTo>
                    <a:lnTo>
                      <a:pt x="132" y="72"/>
                    </a:lnTo>
                    <a:lnTo>
                      <a:pt x="132" y="78"/>
                    </a:lnTo>
                    <a:lnTo>
                      <a:pt x="129" y="81"/>
                    </a:lnTo>
                    <a:lnTo>
                      <a:pt x="132" y="87"/>
                    </a:lnTo>
                    <a:lnTo>
                      <a:pt x="144" y="94"/>
                    </a:lnTo>
                    <a:lnTo>
                      <a:pt x="149" y="99"/>
                    </a:lnTo>
                    <a:lnTo>
                      <a:pt x="147" y="105"/>
                    </a:lnTo>
                    <a:lnTo>
                      <a:pt x="141" y="114"/>
                    </a:lnTo>
                    <a:lnTo>
                      <a:pt x="138" y="114"/>
                    </a:lnTo>
                    <a:lnTo>
                      <a:pt x="137" y="116"/>
                    </a:lnTo>
                    <a:lnTo>
                      <a:pt x="138" y="122"/>
                    </a:lnTo>
                    <a:lnTo>
                      <a:pt x="141" y="128"/>
                    </a:lnTo>
                    <a:lnTo>
                      <a:pt x="138" y="143"/>
                    </a:lnTo>
                    <a:lnTo>
                      <a:pt x="134" y="143"/>
                    </a:lnTo>
                    <a:lnTo>
                      <a:pt x="135" y="151"/>
                    </a:lnTo>
                    <a:lnTo>
                      <a:pt x="132" y="157"/>
                    </a:lnTo>
                    <a:lnTo>
                      <a:pt x="129" y="157"/>
                    </a:lnTo>
                    <a:lnTo>
                      <a:pt x="129" y="164"/>
                    </a:lnTo>
                    <a:lnTo>
                      <a:pt x="134" y="170"/>
                    </a:lnTo>
                    <a:lnTo>
                      <a:pt x="130" y="173"/>
                    </a:lnTo>
                    <a:lnTo>
                      <a:pt x="129" y="176"/>
                    </a:lnTo>
                    <a:lnTo>
                      <a:pt x="124" y="181"/>
                    </a:lnTo>
                    <a:lnTo>
                      <a:pt x="114" y="184"/>
                    </a:lnTo>
                    <a:lnTo>
                      <a:pt x="108" y="186"/>
                    </a:lnTo>
                    <a:lnTo>
                      <a:pt x="105" y="181"/>
                    </a:lnTo>
                    <a:lnTo>
                      <a:pt x="105" y="176"/>
                    </a:lnTo>
                    <a:lnTo>
                      <a:pt x="93" y="170"/>
                    </a:lnTo>
                    <a:lnTo>
                      <a:pt x="93" y="167"/>
                    </a:lnTo>
                    <a:lnTo>
                      <a:pt x="91" y="164"/>
                    </a:lnTo>
                    <a:lnTo>
                      <a:pt x="85" y="161"/>
                    </a:lnTo>
                    <a:lnTo>
                      <a:pt x="74" y="161"/>
                    </a:lnTo>
                    <a:lnTo>
                      <a:pt x="65" y="161"/>
                    </a:lnTo>
                    <a:lnTo>
                      <a:pt x="61" y="157"/>
                    </a:lnTo>
                    <a:lnTo>
                      <a:pt x="59" y="151"/>
                    </a:lnTo>
                    <a:lnTo>
                      <a:pt x="53" y="155"/>
                    </a:lnTo>
                    <a:lnTo>
                      <a:pt x="47" y="154"/>
                    </a:lnTo>
                    <a:lnTo>
                      <a:pt x="42" y="148"/>
                    </a:lnTo>
                    <a:lnTo>
                      <a:pt x="47" y="146"/>
                    </a:lnTo>
                    <a:lnTo>
                      <a:pt x="50" y="137"/>
                    </a:lnTo>
                    <a:lnTo>
                      <a:pt x="55" y="134"/>
                    </a:lnTo>
                    <a:lnTo>
                      <a:pt x="58" y="138"/>
                    </a:lnTo>
                    <a:lnTo>
                      <a:pt x="62" y="143"/>
                    </a:lnTo>
                    <a:lnTo>
                      <a:pt x="68" y="145"/>
                    </a:lnTo>
                    <a:lnTo>
                      <a:pt x="65" y="140"/>
                    </a:lnTo>
                    <a:lnTo>
                      <a:pt x="68" y="126"/>
                    </a:lnTo>
                    <a:lnTo>
                      <a:pt x="65" y="122"/>
                    </a:lnTo>
                    <a:lnTo>
                      <a:pt x="65" y="116"/>
                    </a:lnTo>
                    <a:lnTo>
                      <a:pt x="58" y="116"/>
                    </a:lnTo>
                    <a:lnTo>
                      <a:pt x="55" y="113"/>
                    </a:lnTo>
                    <a:lnTo>
                      <a:pt x="50" y="111"/>
                    </a:lnTo>
                    <a:lnTo>
                      <a:pt x="50" y="102"/>
                    </a:lnTo>
                    <a:lnTo>
                      <a:pt x="53" y="97"/>
                    </a:lnTo>
                    <a:lnTo>
                      <a:pt x="56" y="88"/>
                    </a:lnTo>
                    <a:lnTo>
                      <a:pt x="61" y="82"/>
                    </a:lnTo>
                    <a:lnTo>
                      <a:pt x="59" y="79"/>
                    </a:lnTo>
                    <a:lnTo>
                      <a:pt x="56" y="78"/>
                    </a:lnTo>
                    <a:lnTo>
                      <a:pt x="53" y="73"/>
                    </a:lnTo>
                    <a:lnTo>
                      <a:pt x="59" y="70"/>
                    </a:lnTo>
                    <a:lnTo>
                      <a:pt x="52" y="61"/>
                    </a:lnTo>
                    <a:lnTo>
                      <a:pt x="49" y="61"/>
                    </a:lnTo>
                    <a:lnTo>
                      <a:pt x="42" y="58"/>
                    </a:lnTo>
                    <a:lnTo>
                      <a:pt x="38" y="62"/>
                    </a:lnTo>
                    <a:lnTo>
                      <a:pt x="35" y="56"/>
                    </a:lnTo>
                    <a:lnTo>
                      <a:pt x="26" y="52"/>
                    </a:lnTo>
                    <a:lnTo>
                      <a:pt x="23" y="58"/>
                    </a:lnTo>
                    <a:lnTo>
                      <a:pt x="18" y="55"/>
                    </a:lnTo>
                    <a:lnTo>
                      <a:pt x="14" y="58"/>
                    </a:lnTo>
                    <a:lnTo>
                      <a:pt x="12" y="52"/>
                    </a:lnTo>
                    <a:lnTo>
                      <a:pt x="8" y="52"/>
                    </a:lnTo>
                    <a:lnTo>
                      <a:pt x="3" y="47"/>
                    </a:lnTo>
                    <a:lnTo>
                      <a:pt x="0" y="40"/>
                    </a:lnTo>
                    <a:lnTo>
                      <a:pt x="5" y="32"/>
                    </a:lnTo>
                    <a:lnTo>
                      <a:pt x="21" y="24"/>
                    </a:lnTo>
                    <a:lnTo>
                      <a:pt x="23" y="11"/>
                    </a:lnTo>
                    <a:lnTo>
                      <a:pt x="23" y="6"/>
                    </a:lnTo>
                    <a:lnTo>
                      <a:pt x="21" y="2"/>
                    </a:lnTo>
                    <a:lnTo>
                      <a:pt x="26" y="0"/>
                    </a:lnTo>
                    <a:lnTo>
                      <a:pt x="30" y="12"/>
                    </a:lnTo>
                    <a:lnTo>
                      <a:pt x="35" y="15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47" y="15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0" name="Freeform 3513">
                <a:extLst>
                  <a:ext uri="{FF2B5EF4-FFF2-40B4-BE49-F238E27FC236}">
                    <a16:creationId xmlns:a16="http://schemas.microsoft.com/office/drawing/2014/main" id="{A602D9D9-0BCC-F9CA-6D3D-AEBB66ACB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540"/>
                <a:ext cx="74" cy="92"/>
              </a:xfrm>
              <a:custGeom>
                <a:avLst/>
                <a:gdLst>
                  <a:gd name="T0" fmla="*/ 62 w 149"/>
                  <a:gd name="T1" fmla="*/ 35 h 186"/>
                  <a:gd name="T2" fmla="*/ 74 w 149"/>
                  <a:gd name="T3" fmla="*/ 37 h 186"/>
                  <a:gd name="T4" fmla="*/ 80 w 149"/>
                  <a:gd name="T5" fmla="*/ 41 h 186"/>
                  <a:gd name="T6" fmla="*/ 94 w 149"/>
                  <a:gd name="T7" fmla="*/ 49 h 186"/>
                  <a:gd name="T8" fmla="*/ 102 w 149"/>
                  <a:gd name="T9" fmla="*/ 50 h 186"/>
                  <a:gd name="T10" fmla="*/ 121 w 149"/>
                  <a:gd name="T11" fmla="*/ 55 h 186"/>
                  <a:gd name="T12" fmla="*/ 135 w 149"/>
                  <a:gd name="T13" fmla="*/ 61 h 186"/>
                  <a:gd name="T14" fmla="*/ 132 w 149"/>
                  <a:gd name="T15" fmla="*/ 72 h 186"/>
                  <a:gd name="T16" fmla="*/ 129 w 149"/>
                  <a:gd name="T17" fmla="*/ 81 h 186"/>
                  <a:gd name="T18" fmla="*/ 144 w 149"/>
                  <a:gd name="T19" fmla="*/ 94 h 186"/>
                  <a:gd name="T20" fmla="*/ 147 w 149"/>
                  <a:gd name="T21" fmla="*/ 105 h 186"/>
                  <a:gd name="T22" fmla="*/ 138 w 149"/>
                  <a:gd name="T23" fmla="*/ 114 h 186"/>
                  <a:gd name="T24" fmla="*/ 138 w 149"/>
                  <a:gd name="T25" fmla="*/ 122 h 186"/>
                  <a:gd name="T26" fmla="*/ 138 w 149"/>
                  <a:gd name="T27" fmla="*/ 143 h 186"/>
                  <a:gd name="T28" fmla="*/ 135 w 149"/>
                  <a:gd name="T29" fmla="*/ 151 h 186"/>
                  <a:gd name="T30" fmla="*/ 129 w 149"/>
                  <a:gd name="T31" fmla="*/ 157 h 186"/>
                  <a:gd name="T32" fmla="*/ 134 w 149"/>
                  <a:gd name="T33" fmla="*/ 170 h 186"/>
                  <a:gd name="T34" fmla="*/ 129 w 149"/>
                  <a:gd name="T35" fmla="*/ 176 h 186"/>
                  <a:gd name="T36" fmla="*/ 114 w 149"/>
                  <a:gd name="T37" fmla="*/ 184 h 186"/>
                  <a:gd name="T38" fmla="*/ 105 w 149"/>
                  <a:gd name="T39" fmla="*/ 181 h 186"/>
                  <a:gd name="T40" fmla="*/ 93 w 149"/>
                  <a:gd name="T41" fmla="*/ 170 h 186"/>
                  <a:gd name="T42" fmla="*/ 91 w 149"/>
                  <a:gd name="T43" fmla="*/ 164 h 186"/>
                  <a:gd name="T44" fmla="*/ 74 w 149"/>
                  <a:gd name="T45" fmla="*/ 161 h 186"/>
                  <a:gd name="T46" fmla="*/ 61 w 149"/>
                  <a:gd name="T47" fmla="*/ 157 h 186"/>
                  <a:gd name="T48" fmla="*/ 53 w 149"/>
                  <a:gd name="T49" fmla="*/ 155 h 186"/>
                  <a:gd name="T50" fmla="*/ 42 w 149"/>
                  <a:gd name="T51" fmla="*/ 148 h 186"/>
                  <a:gd name="T52" fmla="*/ 50 w 149"/>
                  <a:gd name="T53" fmla="*/ 137 h 186"/>
                  <a:gd name="T54" fmla="*/ 58 w 149"/>
                  <a:gd name="T55" fmla="*/ 138 h 186"/>
                  <a:gd name="T56" fmla="*/ 68 w 149"/>
                  <a:gd name="T57" fmla="*/ 145 h 186"/>
                  <a:gd name="T58" fmla="*/ 68 w 149"/>
                  <a:gd name="T59" fmla="*/ 126 h 186"/>
                  <a:gd name="T60" fmla="*/ 65 w 149"/>
                  <a:gd name="T61" fmla="*/ 116 h 186"/>
                  <a:gd name="T62" fmla="*/ 55 w 149"/>
                  <a:gd name="T63" fmla="*/ 113 h 186"/>
                  <a:gd name="T64" fmla="*/ 50 w 149"/>
                  <a:gd name="T65" fmla="*/ 102 h 186"/>
                  <a:gd name="T66" fmla="*/ 56 w 149"/>
                  <a:gd name="T67" fmla="*/ 88 h 186"/>
                  <a:gd name="T68" fmla="*/ 59 w 149"/>
                  <a:gd name="T69" fmla="*/ 79 h 186"/>
                  <a:gd name="T70" fmla="*/ 53 w 149"/>
                  <a:gd name="T71" fmla="*/ 73 h 186"/>
                  <a:gd name="T72" fmla="*/ 52 w 149"/>
                  <a:gd name="T73" fmla="*/ 61 h 186"/>
                  <a:gd name="T74" fmla="*/ 42 w 149"/>
                  <a:gd name="T75" fmla="*/ 58 h 186"/>
                  <a:gd name="T76" fmla="*/ 35 w 149"/>
                  <a:gd name="T77" fmla="*/ 56 h 186"/>
                  <a:gd name="T78" fmla="*/ 23 w 149"/>
                  <a:gd name="T79" fmla="*/ 58 h 186"/>
                  <a:gd name="T80" fmla="*/ 14 w 149"/>
                  <a:gd name="T81" fmla="*/ 58 h 186"/>
                  <a:gd name="T82" fmla="*/ 8 w 149"/>
                  <a:gd name="T83" fmla="*/ 52 h 186"/>
                  <a:gd name="T84" fmla="*/ 0 w 149"/>
                  <a:gd name="T85" fmla="*/ 40 h 186"/>
                  <a:gd name="T86" fmla="*/ 21 w 149"/>
                  <a:gd name="T87" fmla="*/ 24 h 186"/>
                  <a:gd name="T88" fmla="*/ 23 w 149"/>
                  <a:gd name="T89" fmla="*/ 6 h 186"/>
                  <a:gd name="T90" fmla="*/ 26 w 149"/>
                  <a:gd name="T91" fmla="*/ 0 h 186"/>
                  <a:gd name="T92" fmla="*/ 35 w 149"/>
                  <a:gd name="T93" fmla="*/ 15 h 186"/>
                  <a:gd name="T94" fmla="*/ 44 w 149"/>
                  <a:gd name="T95" fmla="*/ 12 h 186"/>
                  <a:gd name="T96" fmla="*/ 52 w 149"/>
                  <a:gd name="T97" fmla="*/ 24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9" h="186">
                    <a:moveTo>
                      <a:pt x="52" y="24"/>
                    </a:moveTo>
                    <a:lnTo>
                      <a:pt x="62" y="35"/>
                    </a:lnTo>
                    <a:lnTo>
                      <a:pt x="65" y="37"/>
                    </a:lnTo>
                    <a:lnTo>
                      <a:pt x="74" y="37"/>
                    </a:lnTo>
                    <a:lnTo>
                      <a:pt x="74" y="41"/>
                    </a:lnTo>
                    <a:lnTo>
                      <a:pt x="80" y="41"/>
                    </a:lnTo>
                    <a:lnTo>
                      <a:pt x="88" y="44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102" y="50"/>
                    </a:lnTo>
                    <a:lnTo>
                      <a:pt x="111" y="49"/>
                    </a:lnTo>
                    <a:lnTo>
                      <a:pt x="121" y="55"/>
                    </a:lnTo>
                    <a:lnTo>
                      <a:pt x="123" y="58"/>
                    </a:lnTo>
                    <a:lnTo>
                      <a:pt x="135" y="61"/>
                    </a:lnTo>
                    <a:lnTo>
                      <a:pt x="135" y="69"/>
                    </a:lnTo>
                    <a:lnTo>
                      <a:pt x="132" y="72"/>
                    </a:lnTo>
                    <a:lnTo>
                      <a:pt x="132" y="78"/>
                    </a:lnTo>
                    <a:lnTo>
                      <a:pt x="129" y="81"/>
                    </a:lnTo>
                    <a:lnTo>
                      <a:pt x="132" y="87"/>
                    </a:lnTo>
                    <a:lnTo>
                      <a:pt x="144" y="94"/>
                    </a:lnTo>
                    <a:lnTo>
                      <a:pt x="149" y="99"/>
                    </a:lnTo>
                    <a:lnTo>
                      <a:pt x="147" y="105"/>
                    </a:lnTo>
                    <a:lnTo>
                      <a:pt x="141" y="114"/>
                    </a:lnTo>
                    <a:lnTo>
                      <a:pt x="138" y="114"/>
                    </a:lnTo>
                    <a:lnTo>
                      <a:pt x="137" y="116"/>
                    </a:lnTo>
                    <a:lnTo>
                      <a:pt x="138" y="122"/>
                    </a:lnTo>
                    <a:lnTo>
                      <a:pt x="141" y="128"/>
                    </a:lnTo>
                    <a:lnTo>
                      <a:pt x="138" y="143"/>
                    </a:lnTo>
                    <a:lnTo>
                      <a:pt x="134" y="143"/>
                    </a:lnTo>
                    <a:lnTo>
                      <a:pt x="135" y="151"/>
                    </a:lnTo>
                    <a:lnTo>
                      <a:pt x="132" y="157"/>
                    </a:lnTo>
                    <a:lnTo>
                      <a:pt x="129" y="157"/>
                    </a:lnTo>
                    <a:lnTo>
                      <a:pt x="129" y="164"/>
                    </a:lnTo>
                    <a:lnTo>
                      <a:pt x="134" y="170"/>
                    </a:lnTo>
                    <a:lnTo>
                      <a:pt x="130" y="173"/>
                    </a:lnTo>
                    <a:lnTo>
                      <a:pt x="129" y="176"/>
                    </a:lnTo>
                    <a:lnTo>
                      <a:pt x="124" y="181"/>
                    </a:lnTo>
                    <a:lnTo>
                      <a:pt x="114" y="184"/>
                    </a:lnTo>
                    <a:lnTo>
                      <a:pt x="108" y="186"/>
                    </a:lnTo>
                    <a:lnTo>
                      <a:pt x="105" y="181"/>
                    </a:lnTo>
                    <a:lnTo>
                      <a:pt x="105" y="176"/>
                    </a:lnTo>
                    <a:lnTo>
                      <a:pt x="93" y="170"/>
                    </a:lnTo>
                    <a:lnTo>
                      <a:pt x="93" y="167"/>
                    </a:lnTo>
                    <a:lnTo>
                      <a:pt x="91" y="164"/>
                    </a:lnTo>
                    <a:lnTo>
                      <a:pt x="85" y="161"/>
                    </a:lnTo>
                    <a:lnTo>
                      <a:pt x="74" y="161"/>
                    </a:lnTo>
                    <a:lnTo>
                      <a:pt x="65" y="161"/>
                    </a:lnTo>
                    <a:lnTo>
                      <a:pt x="61" y="157"/>
                    </a:lnTo>
                    <a:lnTo>
                      <a:pt x="59" y="151"/>
                    </a:lnTo>
                    <a:lnTo>
                      <a:pt x="53" y="155"/>
                    </a:lnTo>
                    <a:lnTo>
                      <a:pt x="47" y="154"/>
                    </a:lnTo>
                    <a:lnTo>
                      <a:pt x="42" y="148"/>
                    </a:lnTo>
                    <a:lnTo>
                      <a:pt x="47" y="146"/>
                    </a:lnTo>
                    <a:lnTo>
                      <a:pt x="50" y="137"/>
                    </a:lnTo>
                    <a:lnTo>
                      <a:pt x="55" y="134"/>
                    </a:lnTo>
                    <a:lnTo>
                      <a:pt x="58" y="138"/>
                    </a:lnTo>
                    <a:lnTo>
                      <a:pt x="62" y="143"/>
                    </a:lnTo>
                    <a:lnTo>
                      <a:pt x="68" y="145"/>
                    </a:lnTo>
                    <a:lnTo>
                      <a:pt x="65" y="140"/>
                    </a:lnTo>
                    <a:lnTo>
                      <a:pt x="68" y="126"/>
                    </a:lnTo>
                    <a:lnTo>
                      <a:pt x="65" y="122"/>
                    </a:lnTo>
                    <a:lnTo>
                      <a:pt x="65" y="116"/>
                    </a:lnTo>
                    <a:lnTo>
                      <a:pt x="58" y="116"/>
                    </a:lnTo>
                    <a:lnTo>
                      <a:pt x="55" y="113"/>
                    </a:lnTo>
                    <a:lnTo>
                      <a:pt x="50" y="111"/>
                    </a:lnTo>
                    <a:lnTo>
                      <a:pt x="50" y="102"/>
                    </a:lnTo>
                    <a:lnTo>
                      <a:pt x="53" y="97"/>
                    </a:lnTo>
                    <a:lnTo>
                      <a:pt x="56" y="88"/>
                    </a:lnTo>
                    <a:lnTo>
                      <a:pt x="61" y="82"/>
                    </a:lnTo>
                    <a:lnTo>
                      <a:pt x="59" y="79"/>
                    </a:lnTo>
                    <a:lnTo>
                      <a:pt x="56" y="78"/>
                    </a:lnTo>
                    <a:lnTo>
                      <a:pt x="53" y="73"/>
                    </a:lnTo>
                    <a:lnTo>
                      <a:pt x="59" y="70"/>
                    </a:lnTo>
                    <a:lnTo>
                      <a:pt x="52" y="61"/>
                    </a:lnTo>
                    <a:lnTo>
                      <a:pt x="49" y="61"/>
                    </a:lnTo>
                    <a:lnTo>
                      <a:pt x="42" y="58"/>
                    </a:lnTo>
                    <a:lnTo>
                      <a:pt x="38" y="62"/>
                    </a:lnTo>
                    <a:lnTo>
                      <a:pt x="35" y="56"/>
                    </a:lnTo>
                    <a:lnTo>
                      <a:pt x="26" y="52"/>
                    </a:lnTo>
                    <a:lnTo>
                      <a:pt x="23" y="58"/>
                    </a:lnTo>
                    <a:lnTo>
                      <a:pt x="18" y="55"/>
                    </a:lnTo>
                    <a:lnTo>
                      <a:pt x="14" y="58"/>
                    </a:lnTo>
                    <a:lnTo>
                      <a:pt x="12" y="52"/>
                    </a:lnTo>
                    <a:lnTo>
                      <a:pt x="8" y="52"/>
                    </a:lnTo>
                    <a:lnTo>
                      <a:pt x="3" y="47"/>
                    </a:lnTo>
                    <a:lnTo>
                      <a:pt x="0" y="40"/>
                    </a:lnTo>
                    <a:lnTo>
                      <a:pt x="5" y="32"/>
                    </a:lnTo>
                    <a:lnTo>
                      <a:pt x="21" y="24"/>
                    </a:lnTo>
                    <a:lnTo>
                      <a:pt x="23" y="11"/>
                    </a:lnTo>
                    <a:lnTo>
                      <a:pt x="23" y="6"/>
                    </a:lnTo>
                    <a:lnTo>
                      <a:pt x="21" y="2"/>
                    </a:lnTo>
                    <a:lnTo>
                      <a:pt x="26" y="0"/>
                    </a:lnTo>
                    <a:lnTo>
                      <a:pt x="30" y="12"/>
                    </a:lnTo>
                    <a:lnTo>
                      <a:pt x="35" y="15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47" y="15"/>
                    </a:lnTo>
                    <a:lnTo>
                      <a:pt x="52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1" name="Freeform 3514">
                <a:extLst>
                  <a:ext uri="{FF2B5EF4-FFF2-40B4-BE49-F238E27FC236}">
                    <a16:creationId xmlns:a16="http://schemas.microsoft.com/office/drawing/2014/main" id="{031A6DD6-2F2C-579D-8CEB-149BCB98C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584"/>
                <a:ext cx="127" cy="126"/>
              </a:xfrm>
              <a:custGeom>
                <a:avLst/>
                <a:gdLst>
                  <a:gd name="T0" fmla="*/ 129 w 253"/>
                  <a:gd name="T1" fmla="*/ 9 h 253"/>
                  <a:gd name="T2" fmla="*/ 118 w 253"/>
                  <a:gd name="T3" fmla="*/ 11 h 253"/>
                  <a:gd name="T4" fmla="*/ 106 w 253"/>
                  <a:gd name="T5" fmla="*/ 14 h 253"/>
                  <a:gd name="T6" fmla="*/ 102 w 253"/>
                  <a:gd name="T7" fmla="*/ 6 h 253"/>
                  <a:gd name="T8" fmla="*/ 76 w 253"/>
                  <a:gd name="T9" fmla="*/ 17 h 253"/>
                  <a:gd name="T10" fmla="*/ 93 w 253"/>
                  <a:gd name="T11" fmla="*/ 40 h 253"/>
                  <a:gd name="T12" fmla="*/ 91 w 253"/>
                  <a:gd name="T13" fmla="*/ 58 h 253"/>
                  <a:gd name="T14" fmla="*/ 76 w 253"/>
                  <a:gd name="T15" fmla="*/ 53 h 253"/>
                  <a:gd name="T16" fmla="*/ 62 w 253"/>
                  <a:gd name="T17" fmla="*/ 63 h 253"/>
                  <a:gd name="T18" fmla="*/ 42 w 253"/>
                  <a:gd name="T19" fmla="*/ 67 h 253"/>
                  <a:gd name="T20" fmla="*/ 38 w 253"/>
                  <a:gd name="T21" fmla="*/ 82 h 253"/>
                  <a:gd name="T22" fmla="*/ 61 w 253"/>
                  <a:gd name="T23" fmla="*/ 113 h 253"/>
                  <a:gd name="T24" fmla="*/ 61 w 253"/>
                  <a:gd name="T25" fmla="*/ 131 h 253"/>
                  <a:gd name="T26" fmla="*/ 45 w 253"/>
                  <a:gd name="T27" fmla="*/ 143 h 253"/>
                  <a:gd name="T28" fmla="*/ 30 w 253"/>
                  <a:gd name="T29" fmla="*/ 154 h 253"/>
                  <a:gd name="T30" fmla="*/ 12 w 253"/>
                  <a:gd name="T31" fmla="*/ 157 h 253"/>
                  <a:gd name="T32" fmla="*/ 0 w 253"/>
                  <a:gd name="T33" fmla="*/ 164 h 253"/>
                  <a:gd name="T34" fmla="*/ 3 w 253"/>
                  <a:gd name="T35" fmla="*/ 222 h 253"/>
                  <a:gd name="T36" fmla="*/ 30 w 253"/>
                  <a:gd name="T37" fmla="*/ 222 h 253"/>
                  <a:gd name="T38" fmla="*/ 91 w 253"/>
                  <a:gd name="T39" fmla="*/ 237 h 253"/>
                  <a:gd name="T40" fmla="*/ 174 w 253"/>
                  <a:gd name="T41" fmla="*/ 250 h 253"/>
                  <a:gd name="T42" fmla="*/ 196 w 253"/>
                  <a:gd name="T43" fmla="*/ 242 h 253"/>
                  <a:gd name="T44" fmla="*/ 174 w 253"/>
                  <a:gd name="T45" fmla="*/ 219 h 253"/>
                  <a:gd name="T46" fmla="*/ 191 w 253"/>
                  <a:gd name="T47" fmla="*/ 208 h 253"/>
                  <a:gd name="T48" fmla="*/ 179 w 253"/>
                  <a:gd name="T49" fmla="*/ 183 h 253"/>
                  <a:gd name="T50" fmla="*/ 197 w 253"/>
                  <a:gd name="T51" fmla="*/ 175 h 253"/>
                  <a:gd name="T52" fmla="*/ 214 w 253"/>
                  <a:gd name="T53" fmla="*/ 152 h 253"/>
                  <a:gd name="T54" fmla="*/ 202 w 253"/>
                  <a:gd name="T55" fmla="*/ 129 h 253"/>
                  <a:gd name="T56" fmla="*/ 218 w 253"/>
                  <a:gd name="T57" fmla="*/ 110 h 253"/>
                  <a:gd name="T58" fmla="*/ 208 w 253"/>
                  <a:gd name="T59" fmla="*/ 95 h 253"/>
                  <a:gd name="T60" fmla="*/ 206 w 253"/>
                  <a:gd name="T61" fmla="*/ 82 h 253"/>
                  <a:gd name="T62" fmla="*/ 191 w 253"/>
                  <a:gd name="T63" fmla="*/ 76 h 253"/>
                  <a:gd name="T64" fmla="*/ 212 w 253"/>
                  <a:gd name="T65" fmla="*/ 69 h 253"/>
                  <a:gd name="T66" fmla="*/ 228 w 253"/>
                  <a:gd name="T67" fmla="*/ 73 h 253"/>
                  <a:gd name="T68" fmla="*/ 249 w 253"/>
                  <a:gd name="T69" fmla="*/ 67 h 253"/>
                  <a:gd name="T70" fmla="*/ 246 w 253"/>
                  <a:gd name="T71" fmla="*/ 46 h 253"/>
                  <a:gd name="T72" fmla="*/ 232 w 253"/>
                  <a:gd name="T73" fmla="*/ 26 h 253"/>
                  <a:gd name="T74" fmla="*/ 214 w 253"/>
                  <a:gd name="T75" fmla="*/ 8 h 253"/>
                  <a:gd name="T76" fmla="*/ 202 w 253"/>
                  <a:gd name="T77" fmla="*/ 12 h 253"/>
                  <a:gd name="T78" fmla="*/ 187 w 253"/>
                  <a:gd name="T79" fmla="*/ 28 h 253"/>
                  <a:gd name="T80" fmla="*/ 178 w 253"/>
                  <a:gd name="T81" fmla="*/ 37 h 253"/>
                  <a:gd name="T82" fmla="*/ 178 w 253"/>
                  <a:gd name="T83" fmla="*/ 19 h 253"/>
                  <a:gd name="T84" fmla="*/ 170 w 253"/>
                  <a:gd name="T85" fmla="*/ 9 h 253"/>
                  <a:gd name="T86" fmla="*/ 155 w 253"/>
                  <a:gd name="T87" fmla="*/ 3 h 253"/>
                  <a:gd name="T88" fmla="*/ 159 w 253"/>
                  <a:gd name="T89" fmla="*/ 23 h 253"/>
                  <a:gd name="T90" fmla="*/ 137 w 253"/>
                  <a:gd name="T91" fmla="*/ 2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3" h="253">
                    <a:moveTo>
                      <a:pt x="132" y="15"/>
                    </a:moveTo>
                    <a:lnTo>
                      <a:pt x="129" y="15"/>
                    </a:lnTo>
                    <a:lnTo>
                      <a:pt x="129" y="9"/>
                    </a:lnTo>
                    <a:lnTo>
                      <a:pt x="126" y="8"/>
                    </a:lnTo>
                    <a:lnTo>
                      <a:pt x="123" y="8"/>
                    </a:lnTo>
                    <a:lnTo>
                      <a:pt x="118" y="11"/>
                    </a:lnTo>
                    <a:lnTo>
                      <a:pt x="114" y="12"/>
                    </a:lnTo>
                    <a:lnTo>
                      <a:pt x="108" y="19"/>
                    </a:lnTo>
                    <a:lnTo>
                      <a:pt x="106" y="14"/>
                    </a:lnTo>
                    <a:lnTo>
                      <a:pt x="112" y="8"/>
                    </a:lnTo>
                    <a:lnTo>
                      <a:pt x="111" y="2"/>
                    </a:lnTo>
                    <a:lnTo>
                      <a:pt x="102" y="6"/>
                    </a:lnTo>
                    <a:lnTo>
                      <a:pt x="93" y="0"/>
                    </a:lnTo>
                    <a:lnTo>
                      <a:pt x="82" y="12"/>
                    </a:lnTo>
                    <a:lnTo>
                      <a:pt x="76" y="17"/>
                    </a:lnTo>
                    <a:lnTo>
                      <a:pt x="79" y="20"/>
                    </a:lnTo>
                    <a:lnTo>
                      <a:pt x="82" y="28"/>
                    </a:lnTo>
                    <a:lnTo>
                      <a:pt x="93" y="40"/>
                    </a:lnTo>
                    <a:lnTo>
                      <a:pt x="88" y="47"/>
                    </a:lnTo>
                    <a:lnTo>
                      <a:pt x="96" y="50"/>
                    </a:lnTo>
                    <a:lnTo>
                      <a:pt x="91" y="58"/>
                    </a:lnTo>
                    <a:lnTo>
                      <a:pt x="85" y="58"/>
                    </a:lnTo>
                    <a:lnTo>
                      <a:pt x="83" y="53"/>
                    </a:lnTo>
                    <a:lnTo>
                      <a:pt x="76" y="53"/>
                    </a:lnTo>
                    <a:lnTo>
                      <a:pt x="71" y="60"/>
                    </a:lnTo>
                    <a:lnTo>
                      <a:pt x="65" y="63"/>
                    </a:lnTo>
                    <a:lnTo>
                      <a:pt x="62" y="63"/>
                    </a:lnTo>
                    <a:lnTo>
                      <a:pt x="52" y="63"/>
                    </a:lnTo>
                    <a:lnTo>
                      <a:pt x="49" y="61"/>
                    </a:lnTo>
                    <a:lnTo>
                      <a:pt x="42" y="67"/>
                    </a:lnTo>
                    <a:lnTo>
                      <a:pt x="36" y="67"/>
                    </a:lnTo>
                    <a:lnTo>
                      <a:pt x="33" y="79"/>
                    </a:lnTo>
                    <a:lnTo>
                      <a:pt x="38" y="82"/>
                    </a:lnTo>
                    <a:lnTo>
                      <a:pt x="42" y="91"/>
                    </a:lnTo>
                    <a:lnTo>
                      <a:pt x="49" y="93"/>
                    </a:lnTo>
                    <a:lnTo>
                      <a:pt x="61" y="113"/>
                    </a:lnTo>
                    <a:lnTo>
                      <a:pt x="55" y="114"/>
                    </a:lnTo>
                    <a:lnTo>
                      <a:pt x="59" y="120"/>
                    </a:lnTo>
                    <a:lnTo>
                      <a:pt x="61" y="131"/>
                    </a:lnTo>
                    <a:lnTo>
                      <a:pt x="53" y="133"/>
                    </a:lnTo>
                    <a:lnTo>
                      <a:pt x="49" y="136"/>
                    </a:lnTo>
                    <a:lnTo>
                      <a:pt x="45" y="143"/>
                    </a:lnTo>
                    <a:lnTo>
                      <a:pt x="41" y="151"/>
                    </a:lnTo>
                    <a:lnTo>
                      <a:pt x="36" y="149"/>
                    </a:lnTo>
                    <a:lnTo>
                      <a:pt x="30" y="154"/>
                    </a:lnTo>
                    <a:lnTo>
                      <a:pt x="29" y="158"/>
                    </a:lnTo>
                    <a:lnTo>
                      <a:pt x="17" y="161"/>
                    </a:lnTo>
                    <a:lnTo>
                      <a:pt x="12" y="157"/>
                    </a:lnTo>
                    <a:lnTo>
                      <a:pt x="9" y="154"/>
                    </a:lnTo>
                    <a:lnTo>
                      <a:pt x="6" y="160"/>
                    </a:lnTo>
                    <a:lnTo>
                      <a:pt x="0" y="164"/>
                    </a:lnTo>
                    <a:lnTo>
                      <a:pt x="5" y="183"/>
                    </a:lnTo>
                    <a:lnTo>
                      <a:pt x="3" y="193"/>
                    </a:lnTo>
                    <a:lnTo>
                      <a:pt x="3" y="222"/>
                    </a:lnTo>
                    <a:lnTo>
                      <a:pt x="12" y="224"/>
                    </a:lnTo>
                    <a:lnTo>
                      <a:pt x="15" y="222"/>
                    </a:lnTo>
                    <a:lnTo>
                      <a:pt x="30" y="222"/>
                    </a:lnTo>
                    <a:lnTo>
                      <a:pt x="42" y="225"/>
                    </a:lnTo>
                    <a:lnTo>
                      <a:pt x="73" y="228"/>
                    </a:lnTo>
                    <a:lnTo>
                      <a:pt x="91" y="237"/>
                    </a:lnTo>
                    <a:lnTo>
                      <a:pt x="94" y="243"/>
                    </a:lnTo>
                    <a:lnTo>
                      <a:pt x="173" y="253"/>
                    </a:lnTo>
                    <a:lnTo>
                      <a:pt x="174" y="250"/>
                    </a:lnTo>
                    <a:lnTo>
                      <a:pt x="181" y="250"/>
                    </a:lnTo>
                    <a:lnTo>
                      <a:pt x="187" y="243"/>
                    </a:lnTo>
                    <a:lnTo>
                      <a:pt x="196" y="242"/>
                    </a:lnTo>
                    <a:lnTo>
                      <a:pt x="191" y="233"/>
                    </a:lnTo>
                    <a:lnTo>
                      <a:pt x="181" y="230"/>
                    </a:lnTo>
                    <a:lnTo>
                      <a:pt x="174" y="219"/>
                    </a:lnTo>
                    <a:lnTo>
                      <a:pt x="188" y="216"/>
                    </a:lnTo>
                    <a:lnTo>
                      <a:pt x="194" y="212"/>
                    </a:lnTo>
                    <a:lnTo>
                      <a:pt x="191" y="208"/>
                    </a:lnTo>
                    <a:lnTo>
                      <a:pt x="184" y="208"/>
                    </a:lnTo>
                    <a:lnTo>
                      <a:pt x="171" y="192"/>
                    </a:lnTo>
                    <a:lnTo>
                      <a:pt x="179" y="183"/>
                    </a:lnTo>
                    <a:lnTo>
                      <a:pt x="182" y="186"/>
                    </a:lnTo>
                    <a:lnTo>
                      <a:pt x="188" y="178"/>
                    </a:lnTo>
                    <a:lnTo>
                      <a:pt x="197" y="175"/>
                    </a:lnTo>
                    <a:lnTo>
                      <a:pt x="205" y="161"/>
                    </a:lnTo>
                    <a:lnTo>
                      <a:pt x="217" y="155"/>
                    </a:lnTo>
                    <a:lnTo>
                      <a:pt x="214" y="152"/>
                    </a:lnTo>
                    <a:lnTo>
                      <a:pt x="217" y="140"/>
                    </a:lnTo>
                    <a:lnTo>
                      <a:pt x="211" y="140"/>
                    </a:lnTo>
                    <a:lnTo>
                      <a:pt x="202" y="129"/>
                    </a:lnTo>
                    <a:lnTo>
                      <a:pt x="209" y="114"/>
                    </a:lnTo>
                    <a:lnTo>
                      <a:pt x="214" y="114"/>
                    </a:lnTo>
                    <a:lnTo>
                      <a:pt x="218" y="110"/>
                    </a:lnTo>
                    <a:lnTo>
                      <a:pt x="212" y="107"/>
                    </a:lnTo>
                    <a:lnTo>
                      <a:pt x="205" y="104"/>
                    </a:lnTo>
                    <a:lnTo>
                      <a:pt x="208" y="95"/>
                    </a:lnTo>
                    <a:lnTo>
                      <a:pt x="212" y="90"/>
                    </a:lnTo>
                    <a:lnTo>
                      <a:pt x="206" y="82"/>
                    </a:lnTo>
                    <a:lnTo>
                      <a:pt x="206" y="82"/>
                    </a:lnTo>
                    <a:lnTo>
                      <a:pt x="203" y="84"/>
                    </a:lnTo>
                    <a:lnTo>
                      <a:pt x="197" y="82"/>
                    </a:lnTo>
                    <a:lnTo>
                      <a:pt x="191" y="76"/>
                    </a:lnTo>
                    <a:lnTo>
                      <a:pt x="196" y="69"/>
                    </a:lnTo>
                    <a:lnTo>
                      <a:pt x="197" y="73"/>
                    </a:lnTo>
                    <a:lnTo>
                      <a:pt x="212" y="69"/>
                    </a:lnTo>
                    <a:lnTo>
                      <a:pt x="218" y="64"/>
                    </a:lnTo>
                    <a:lnTo>
                      <a:pt x="225" y="67"/>
                    </a:lnTo>
                    <a:lnTo>
                      <a:pt x="228" y="73"/>
                    </a:lnTo>
                    <a:lnTo>
                      <a:pt x="231" y="70"/>
                    </a:lnTo>
                    <a:lnTo>
                      <a:pt x="238" y="73"/>
                    </a:lnTo>
                    <a:lnTo>
                      <a:pt x="249" y="67"/>
                    </a:lnTo>
                    <a:lnTo>
                      <a:pt x="250" y="58"/>
                    </a:lnTo>
                    <a:lnTo>
                      <a:pt x="253" y="57"/>
                    </a:lnTo>
                    <a:lnTo>
                      <a:pt x="246" y="46"/>
                    </a:lnTo>
                    <a:lnTo>
                      <a:pt x="243" y="37"/>
                    </a:lnTo>
                    <a:lnTo>
                      <a:pt x="238" y="28"/>
                    </a:lnTo>
                    <a:lnTo>
                      <a:pt x="232" y="26"/>
                    </a:lnTo>
                    <a:lnTo>
                      <a:pt x="231" y="14"/>
                    </a:lnTo>
                    <a:lnTo>
                      <a:pt x="218" y="9"/>
                    </a:lnTo>
                    <a:lnTo>
                      <a:pt x="214" y="8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202" y="12"/>
                    </a:lnTo>
                    <a:lnTo>
                      <a:pt x="199" y="11"/>
                    </a:lnTo>
                    <a:lnTo>
                      <a:pt x="191" y="19"/>
                    </a:lnTo>
                    <a:lnTo>
                      <a:pt x="187" y="28"/>
                    </a:lnTo>
                    <a:lnTo>
                      <a:pt x="182" y="29"/>
                    </a:lnTo>
                    <a:lnTo>
                      <a:pt x="176" y="35"/>
                    </a:lnTo>
                    <a:lnTo>
                      <a:pt x="178" y="37"/>
                    </a:lnTo>
                    <a:lnTo>
                      <a:pt x="173" y="34"/>
                    </a:lnTo>
                    <a:lnTo>
                      <a:pt x="173" y="28"/>
                    </a:lnTo>
                    <a:lnTo>
                      <a:pt x="178" y="19"/>
                    </a:lnTo>
                    <a:lnTo>
                      <a:pt x="178" y="15"/>
                    </a:lnTo>
                    <a:lnTo>
                      <a:pt x="168" y="12"/>
                    </a:lnTo>
                    <a:lnTo>
                      <a:pt x="170" y="9"/>
                    </a:lnTo>
                    <a:lnTo>
                      <a:pt x="165" y="5"/>
                    </a:lnTo>
                    <a:lnTo>
                      <a:pt x="155" y="0"/>
                    </a:lnTo>
                    <a:lnTo>
                      <a:pt x="155" y="3"/>
                    </a:lnTo>
                    <a:lnTo>
                      <a:pt x="161" y="6"/>
                    </a:lnTo>
                    <a:lnTo>
                      <a:pt x="162" y="12"/>
                    </a:lnTo>
                    <a:lnTo>
                      <a:pt x="159" y="23"/>
                    </a:lnTo>
                    <a:lnTo>
                      <a:pt x="149" y="23"/>
                    </a:lnTo>
                    <a:lnTo>
                      <a:pt x="146" y="25"/>
                    </a:lnTo>
                    <a:lnTo>
                      <a:pt x="137" y="20"/>
                    </a:lnTo>
                    <a:lnTo>
                      <a:pt x="132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2" name="Freeform 3515">
                <a:extLst>
                  <a:ext uri="{FF2B5EF4-FFF2-40B4-BE49-F238E27FC236}">
                    <a16:creationId xmlns:a16="http://schemas.microsoft.com/office/drawing/2014/main" id="{75FB9A18-00BB-F66F-E31E-9A15E0AEC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584"/>
                <a:ext cx="127" cy="126"/>
              </a:xfrm>
              <a:custGeom>
                <a:avLst/>
                <a:gdLst>
                  <a:gd name="T0" fmla="*/ 146 w 253"/>
                  <a:gd name="T1" fmla="*/ 25 h 253"/>
                  <a:gd name="T2" fmla="*/ 162 w 253"/>
                  <a:gd name="T3" fmla="*/ 12 h 253"/>
                  <a:gd name="T4" fmla="*/ 155 w 253"/>
                  <a:gd name="T5" fmla="*/ 0 h 253"/>
                  <a:gd name="T6" fmla="*/ 168 w 253"/>
                  <a:gd name="T7" fmla="*/ 12 h 253"/>
                  <a:gd name="T8" fmla="*/ 173 w 253"/>
                  <a:gd name="T9" fmla="*/ 28 h 253"/>
                  <a:gd name="T10" fmla="*/ 176 w 253"/>
                  <a:gd name="T11" fmla="*/ 35 h 253"/>
                  <a:gd name="T12" fmla="*/ 191 w 253"/>
                  <a:gd name="T13" fmla="*/ 19 h 253"/>
                  <a:gd name="T14" fmla="*/ 202 w 253"/>
                  <a:gd name="T15" fmla="*/ 9 h 253"/>
                  <a:gd name="T16" fmla="*/ 218 w 253"/>
                  <a:gd name="T17" fmla="*/ 9 h 253"/>
                  <a:gd name="T18" fmla="*/ 238 w 253"/>
                  <a:gd name="T19" fmla="*/ 28 h 253"/>
                  <a:gd name="T20" fmla="*/ 253 w 253"/>
                  <a:gd name="T21" fmla="*/ 57 h 253"/>
                  <a:gd name="T22" fmla="*/ 238 w 253"/>
                  <a:gd name="T23" fmla="*/ 73 h 253"/>
                  <a:gd name="T24" fmla="*/ 225 w 253"/>
                  <a:gd name="T25" fmla="*/ 67 h 253"/>
                  <a:gd name="T26" fmla="*/ 197 w 253"/>
                  <a:gd name="T27" fmla="*/ 73 h 253"/>
                  <a:gd name="T28" fmla="*/ 197 w 253"/>
                  <a:gd name="T29" fmla="*/ 82 h 253"/>
                  <a:gd name="T30" fmla="*/ 206 w 253"/>
                  <a:gd name="T31" fmla="*/ 82 h 253"/>
                  <a:gd name="T32" fmla="*/ 205 w 253"/>
                  <a:gd name="T33" fmla="*/ 104 h 253"/>
                  <a:gd name="T34" fmla="*/ 214 w 253"/>
                  <a:gd name="T35" fmla="*/ 114 h 253"/>
                  <a:gd name="T36" fmla="*/ 211 w 253"/>
                  <a:gd name="T37" fmla="*/ 140 h 253"/>
                  <a:gd name="T38" fmla="*/ 217 w 253"/>
                  <a:gd name="T39" fmla="*/ 155 h 253"/>
                  <a:gd name="T40" fmla="*/ 188 w 253"/>
                  <a:gd name="T41" fmla="*/ 178 h 253"/>
                  <a:gd name="T42" fmla="*/ 171 w 253"/>
                  <a:gd name="T43" fmla="*/ 192 h 253"/>
                  <a:gd name="T44" fmla="*/ 194 w 253"/>
                  <a:gd name="T45" fmla="*/ 212 h 253"/>
                  <a:gd name="T46" fmla="*/ 181 w 253"/>
                  <a:gd name="T47" fmla="*/ 230 h 253"/>
                  <a:gd name="T48" fmla="*/ 187 w 253"/>
                  <a:gd name="T49" fmla="*/ 243 h 253"/>
                  <a:gd name="T50" fmla="*/ 173 w 253"/>
                  <a:gd name="T51" fmla="*/ 253 h 253"/>
                  <a:gd name="T52" fmla="*/ 73 w 253"/>
                  <a:gd name="T53" fmla="*/ 228 h 253"/>
                  <a:gd name="T54" fmla="*/ 15 w 253"/>
                  <a:gd name="T55" fmla="*/ 222 h 253"/>
                  <a:gd name="T56" fmla="*/ 3 w 253"/>
                  <a:gd name="T57" fmla="*/ 193 h 253"/>
                  <a:gd name="T58" fmla="*/ 6 w 253"/>
                  <a:gd name="T59" fmla="*/ 160 h 253"/>
                  <a:gd name="T60" fmla="*/ 17 w 253"/>
                  <a:gd name="T61" fmla="*/ 161 h 253"/>
                  <a:gd name="T62" fmla="*/ 36 w 253"/>
                  <a:gd name="T63" fmla="*/ 149 h 253"/>
                  <a:gd name="T64" fmla="*/ 49 w 253"/>
                  <a:gd name="T65" fmla="*/ 136 h 253"/>
                  <a:gd name="T66" fmla="*/ 59 w 253"/>
                  <a:gd name="T67" fmla="*/ 120 h 253"/>
                  <a:gd name="T68" fmla="*/ 49 w 253"/>
                  <a:gd name="T69" fmla="*/ 93 h 253"/>
                  <a:gd name="T70" fmla="*/ 33 w 253"/>
                  <a:gd name="T71" fmla="*/ 79 h 253"/>
                  <a:gd name="T72" fmla="*/ 49 w 253"/>
                  <a:gd name="T73" fmla="*/ 61 h 253"/>
                  <a:gd name="T74" fmla="*/ 65 w 253"/>
                  <a:gd name="T75" fmla="*/ 63 h 253"/>
                  <a:gd name="T76" fmla="*/ 83 w 253"/>
                  <a:gd name="T77" fmla="*/ 53 h 253"/>
                  <a:gd name="T78" fmla="*/ 96 w 253"/>
                  <a:gd name="T79" fmla="*/ 50 h 253"/>
                  <a:gd name="T80" fmla="*/ 82 w 253"/>
                  <a:gd name="T81" fmla="*/ 28 h 253"/>
                  <a:gd name="T82" fmla="*/ 82 w 253"/>
                  <a:gd name="T83" fmla="*/ 12 h 253"/>
                  <a:gd name="T84" fmla="*/ 111 w 253"/>
                  <a:gd name="T85" fmla="*/ 2 h 253"/>
                  <a:gd name="T86" fmla="*/ 108 w 253"/>
                  <a:gd name="T87" fmla="*/ 19 h 253"/>
                  <a:gd name="T88" fmla="*/ 123 w 253"/>
                  <a:gd name="T89" fmla="*/ 8 h 253"/>
                  <a:gd name="T90" fmla="*/ 129 w 253"/>
                  <a:gd name="T91" fmla="*/ 15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3" h="253">
                    <a:moveTo>
                      <a:pt x="132" y="15"/>
                    </a:moveTo>
                    <a:lnTo>
                      <a:pt x="137" y="20"/>
                    </a:lnTo>
                    <a:lnTo>
                      <a:pt x="146" y="25"/>
                    </a:lnTo>
                    <a:lnTo>
                      <a:pt x="149" y="23"/>
                    </a:lnTo>
                    <a:lnTo>
                      <a:pt x="159" y="23"/>
                    </a:lnTo>
                    <a:lnTo>
                      <a:pt x="162" y="12"/>
                    </a:lnTo>
                    <a:lnTo>
                      <a:pt x="161" y="6"/>
                    </a:lnTo>
                    <a:lnTo>
                      <a:pt x="155" y="3"/>
                    </a:lnTo>
                    <a:lnTo>
                      <a:pt x="155" y="0"/>
                    </a:lnTo>
                    <a:lnTo>
                      <a:pt x="165" y="5"/>
                    </a:lnTo>
                    <a:lnTo>
                      <a:pt x="170" y="9"/>
                    </a:lnTo>
                    <a:lnTo>
                      <a:pt x="168" y="12"/>
                    </a:lnTo>
                    <a:lnTo>
                      <a:pt x="178" y="15"/>
                    </a:lnTo>
                    <a:lnTo>
                      <a:pt x="178" y="19"/>
                    </a:lnTo>
                    <a:lnTo>
                      <a:pt x="173" y="28"/>
                    </a:lnTo>
                    <a:lnTo>
                      <a:pt x="173" y="34"/>
                    </a:lnTo>
                    <a:lnTo>
                      <a:pt x="178" y="37"/>
                    </a:lnTo>
                    <a:lnTo>
                      <a:pt x="176" y="35"/>
                    </a:lnTo>
                    <a:lnTo>
                      <a:pt x="182" y="29"/>
                    </a:lnTo>
                    <a:lnTo>
                      <a:pt x="187" y="28"/>
                    </a:lnTo>
                    <a:lnTo>
                      <a:pt x="191" y="19"/>
                    </a:lnTo>
                    <a:lnTo>
                      <a:pt x="199" y="11"/>
                    </a:lnTo>
                    <a:lnTo>
                      <a:pt x="202" y="12"/>
                    </a:lnTo>
                    <a:lnTo>
                      <a:pt x="202" y="9"/>
                    </a:lnTo>
                    <a:lnTo>
                      <a:pt x="206" y="12"/>
                    </a:lnTo>
                    <a:lnTo>
                      <a:pt x="214" y="8"/>
                    </a:lnTo>
                    <a:lnTo>
                      <a:pt x="218" y="9"/>
                    </a:lnTo>
                    <a:lnTo>
                      <a:pt x="231" y="14"/>
                    </a:lnTo>
                    <a:lnTo>
                      <a:pt x="232" y="26"/>
                    </a:lnTo>
                    <a:lnTo>
                      <a:pt x="238" y="28"/>
                    </a:lnTo>
                    <a:lnTo>
                      <a:pt x="243" y="37"/>
                    </a:lnTo>
                    <a:lnTo>
                      <a:pt x="246" y="46"/>
                    </a:lnTo>
                    <a:lnTo>
                      <a:pt x="253" y="57"/>
                    </a:lnTo>
                    <a:lnTo>
                      <a:pt x="250" y="58"/>
                    </a:lnTo>
                    <a:lnTo>
                      <a:pt x="249" y="67"/>
                    </a:lnTo>
                    <a:lnTo>
                      <a:pt x="238" y="73"/>
                    </a:lnTo>
                    <a:lnTo>
                      <a:pt x="231" y="70"/>
                    </a:lnTo>
                    <a:lnTo>
                      <a:pt x="228" y="73"/>
                    </a:lnTo>
                    <a:lnTo>
                      <a:pt x="225" y="67"/>
                    </a:lnTo>
                    <a:lnTo>
                      <a:pt x="218" y="64"/>
                    </a:lnTo>
                    <a:lnTo>
                      <a:pt x="212" y="69"/>
                    </a:lnTo>
                    <a:lnTo>
                      <a:pt x="197" y="73"/>
                    </a:lnTo>
                    <a:lnTo>
                      <a:pt x="196" y="69"/>
                    </a:lnTo>
                    <a:lnTo>
                      <a:pt x="191" y="76"/>
                    </a:lnTo>
                    <a:lnTo>
                      <a:pt x="197" y="82"/>
                    </a:lnTo>
                    <a:lnTo>
                      <a:pt x="203" y="84"/>
                    </a:lnTo>
                    <a:lnTo>
                      <a:pt x="206" y="82"/>
                    </a:lnTo>
                    <a:lnTo>
                      <a:pt x="206" y="82"/>
                    </a:lnTo>
                    <a:lnTo>
                      <a:pt x="212" y="90"/>
                    </a:lnTo>
                    <a:lnTo>
                      <a:pt x="208" y="95"/>
                    </a:lnTo>
                    <a:lnTo>
                      <a:pt x="205" y="104"/>
                    </a:lnTo>
                    <a:lnTo>
                      <a:pt x="212" y="107"/>
                    </a:lnTo>
                    <a:lnTo>
                      <a:pt x="218" y="110"/>
                    </a:lnTo>
                    <a:lnTo>
                      <a:pt x="214" y="114"/>
                    </a:lnTo>
                    <a:lnTo>
                      <a:pt x="209" y="114"/>
                    </a:lnTo>
                    <a:lnTo>
                      <a:pt x="202" y="129"/>
                    </a:lnTo>
                    <a:lnTo>
                      <a:pt x="211" y="140"/>
                    </a:lnTo>
                    <a:lnTo>
                      <a:pt x="217" y="140"/>
                    </a:lnTo>
                    <a:lnTo>
                      <a:pt x="214" y="152"/>
                    </a:lnTo>
                    <a:lnTo>
                      <a:pt x="217" y="155"/>
                    </a:lnTo>
                    <a:lnTo>
                      <a:pt x="205" y="161"/>
                    </a:lnTo>
                    <a:lnTo>
                      <a:pt x="197" y="175"/>
                    </a:lnTo>
                    <a:lnTo>
                      <a:pt x="188" y="178"/>
                    </a:lnTo>
                    <a:lnTo>
                      <a:pt x="182" y="186"/>
                    </a:lnTo>
                    <a:lnTo>
                      <a:pt x="179" y="183"/>
                    </a:lnTo>
                    <a:lnTo>
                      <a:pt x="171" y="192"/>
                    </a:lnTo>
                    <a:lnTo>
                      <a:pt x="184" y="208"/>
                    </a:lnTo>
                    <a:lnTo>
                      <a:pt x="191" y="208"/>
                    </a:lnTo>
                    <a:lnTo>
                      <a:pt x="194" y="212"/>
                    </a:lnTo>
                    <a:lnTo>
                      <a:pt x="188" y="216"/>
                    </a:lnTo>
                    <a:lnTo>
                      <a:pt x="174" y="219"/>
                    </a:lnTo>
                    <a:lnTo>
                      <a:pt x="181" y="230"/>
                    </a:lnTo>
                    <a:lnTo>
                      <a:pt x="191" y="233"/>
                    </a:lnTo>
                    <a:lnTo>
                      <a:pt x="196" y="242"/>
                    </a:lnTo>
                    <a:lnTo>
                      <a:pt x="187" y="243"/>
                    </a:lnTo>
                    <a:lnTo>
                      <a:pt x="181" y="250"/>
                    </a:lnTo>
                    <a:lnTo>
                      <a:pt x="174" y="250"/>
                    </a:lnTo>
                    <a:lnTo>
                      <a:pt x="173" y="253"/>
                    </a:lnTo>
                    <a:lnTo>
                      <a:pt x="94" y="243"/>
                    </a:lnTo>
                    <a:lnTo>
                      <a:pt x="91" y="237"/>
                    </a:lnTo>
                    <a:lnTo>
                      <a:pt x="73" y="228"/>
                    </a:lnTo>
                    <a:lnTo>
                      <a:pt x="42" y="225"/>
                    </a:lnTo>
                    <a:lnTo>
                      <a:pt x="30" y="222"/>
                    </a:lnTo>
                    <a:lnTo>
                      <a:pt x="15" y="222"/>
                    </a:lnTo>
                    <a:lnTo>
                      <a:pt x="12" y="224"/>
                    </a:lnTo>
                    <a:lnTo>
                      <a:pt x="3" y="222"/>
                    </a:lnTo>
                    <a:lnTo>
                      <a:pt x="3" y="193"/>
                    </a:lnTo>
                    <a:lnTo>
                      <a:pt x="5" y="183"/>
                    </a:lnTo>
                    <a:lnTo>
                      <a:pt x="0" y="164"/>
                    </a:lnTo>
                    <a:lnTo>
                      <a:pt x="6" y="160"/>
                    </a:lnTo>
                    <a:lnTo>
                      <a:pt x="9" y="154"/>
                    </a:lnTo>
                    <a:lnTo>
                      <a:pt x="12" y="157"/>
                    </a:lnTo>
                    <a:lnTo>
                      <a:pt x="17" y="161"/>
                    </a:lnTo>
                    <a:lnTo>
                      <a:pt x="29" y="158"/>
                    </a:lnTo>
                    <a:lnTo>
                      <a:pt x="30" y="154"/>
                    </a:lnTo>
                    <a:lnTo>
                      <a:pt x="36" y="149"/>
                    </a:lnTo>
                    <a:lnTo>
                      <a:pt x="41" y="151"/>
                    </a:lnTo>
                    <a:lnTo>
                      <a:pt x="45" y="143"/>
                    </a:lnTo>
                    <a:lnTo>
                      <a:pt x="49" y="136"/>
                    </a:lnTo>
                    <a:lnTo>
                      <a:pt x="53" y="133"/>
                    </a:lnTo>
                    <a:lnTo>
                      <a:pt x="61" y="131"/>
                    </a:lnTo>
                    <a:lnTo>
                      <a:pt x="59" y="120"/>
                    </a:lnTo>
                    <a:lnTo>
                      <a:pt x="55" y="114"/>
                    </a:lnTo>
                    <a:lnTo>
                      <a:pt x="61" y="113"/>
                    </a:lnTo>
                    <a:lnTo>
                      <a:pt x="49" y="93"/>
                    </a:lnTo>
                    <a:lnTo>
                      <a:pt x="42" y="91"/>
                    </a:lnTo>
                    <a:lnTo>
                      <a:pt x="38" y="82"/>
                    </a:lnTo>
                    <a:lnTo>
                      <a:pt x="33" y="79"/>
                    </a:lnTo>
                    <a:lnTo>
                      <a:pt x="36" y="67"/>
                    </a:lnTo>
                    <a:lnTo>
                      <a:pt x="42" y="67"/>
                    </a:lnTo>
                    <a:lnTo>
                      <a:pt x="49" y="61"/>
                    </a:lnTo>
                    <a:lnTo>
                      <a:pt x="52" y="63"/>
                    </a:lnTo>
                    <a:lnTo>
                      <a:pt x="62" y="63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76" y="53"/>
                    </a:lnTo>
                    <a:lnTo>
                      <a:pt x="83" y="53"/>
                    </a:lnTo>
                    <a:lnTo>
                      <a:pt x="85" y="58"/>
                    </a:lnTo>
                    <a:lnTo>
                      <a:pt x="91" y="58"/>
                    </a:lnTo>
                    <a:lnTo>
                      <a:pt x="96" y="50"/>
                    </a:lnTo>
                    <a:lnTo>
                      <a:pt x="88" y="47"/>
                    </a:lnTo>
                    <a:lnTo>
                      <a:pt x="93" y="40"/>
                    </a:lnTo>
                    <a:lnTo>
                      <a:pt x="82" y="28"/>
                    </a:lnTo>
                    <a:lnTo>
                      <a:pt x="79" y="20"/>
                    </a:lnTo>
                    <a:lnTo>
                      <a:pt x="76" y="17"/>
                    </a:lnTo>
                    <a:lnTo>
                      <a:pt x="82" y="12"/>
                    </a:lnTo>
                    <a:lnTo>
                      <a:pt x="93" y="0"/>
                    </a:lnTo>
                    <a:lnTo>
                      <a:pt x="102" y="6"/>
                    </a:lnTo>
                    <a:lnTo>
                      <a:pt x="111" y="2"/>
                    </a:lnTo>
                    <a:lnTo>
                      <a:pt x="112" y="8"/>
                    </a:lnTo>
                    <a:lnTo>
                      <a:pt x="106" y="14"/>
                    </a:lnTo>
                    <a:lnTo>
                      <a:pt x="108" y="19"/>
                    </a:lnTo>
                    <a:lnTo>
                      <a:pt x="114" y="12"/>
                    </a:lnTo>
                    <a:lnTo>
                      <a:pt x="118" y="11"/>
                    </a:lnTo>
                    <a:lnTo>
                      <a:pt x="123" y="8"/>
                    </a:lnTo>
                    <a:lnTo>
                      <a:pt x="126" y="8"/>
                    </a:lnTo>
                    <a:lnTo>
                      <a:pt x="129" y="9"/>
                    </a:lnTo>
                    <a:lnTo>
                      <a:pt x="129" y="15"/>
                    </a:lnTo>
                    <a:lnTo>
                      <a:pt x="132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3" name="Freeform 3516">
                <a:extLst>
                  <a:ext uri="{FF2B5EF4-FFF2-40B4-BE49-F238E27FC236}">
                    <a16:creationId xmlns:a16="http://schemas.microsoft.com/office/drawing/2014/main" id="{0FBB7C8C-90F3-1A24-B0F8-FCC7E2B4C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584"/>
                <a:ext cx="127" cy="126"/>
              </a:xfrm>
              <a:custGeom>
                <a:avLst/>
                <a:gdLst>
                  <a:gd name="T0" fmla="*/ 146 w 253"/>
                  <a:gd name="T1" fmla="*/ 25 h 253"/>
                  <a:gd name="T2" fmla="*/ 162 w 253"/>
                  <a:gd name="T3" fmla="*/ 12 h 253"/>
                  <a:gd name="T4" fmla="*/ 155 w 253"/>
                  <a:gd name="T5" fmla="*/ 0 h 253"/>
                  <a:gd name="T6" fmla="*/ 168 w 253"/>
                  <a:gd name="T7" fmla="*/ 12 h 253"/>
                  <a:gd name="T8" fmla="*/ 173 w 253"/>
                  <a:gd name="T9" fmla="*/ 28 h 253"/>
                  <a:gd name="T10" fmla="*/ 176 w 253"/>
                  <a:gd name="T11" fmla="*/ 35 h 253"/>
                  <a:gd name="T12" fmla="*/ 191 w 253"/>
                  <a:gd name="T13" fmla="*/ 19 h 253"/>
                  <a:gd name="T14" fmla="*/ 202 w 253"/>
                  <a:gd name="T15" fmla="*/ 9 h 253"/>
                  <a:gd name="T16" fmla="*/ 218 w 253"/>
                  <a:gd name="T17" fmla="*/ 9 h 253"/>
                  <a:gd name="T18" fmla="*/ 238 w 253"/>
                  <a:gd name="T19" fmla="*/ 28 h 253"/>
                  <a:gd name="T20" fmla="*/ 253 w 253"/>
                  <a:gd name="T21" fmla="*/ 57 h 253"/>
                  <a:gd name="T22" fmla="*/ 238 w 253"/>
                  <a:gd name="T23" fmla="*/ 73 h 253"/>
                  <a:gd name="T24" fmla="*/ 225 w 253"/>
                  <a:gd name="T25" fmla="*/ 67 h 253"/>
                  <a:gd name="T26" fmla="*/ 197 w 253"/>
                  <a:gd name="T27" fmla="*/ 73 h 253"/>
                  <a:gd name="T28" fmla="*/ 197 w 253"/>
                  <a:gd name="T29" fmla="*/ 82 h 253"/>
                  <a:gd name="T30" fmla="*/ 206 w 253"/>
                  <a:gd name="T31" fmla="*/ 82 h 253"/>
                  <a:gd name="T32" fmla="*/ 205 w 253"/>
                  <a:gd name="T33" fmla="*/ 104 h 253"/>
                  <a:gd name="T34" fmla="*/ 214 w 253"/>
                  <a:gd name="T35" fmla="*/ 114 h 253"/>
                  <a:gd name="T36" fmla="*/ 211 w 253"/>
                  <a:gd name="T37" fmla="*/ 140 h 253"/>
                  <a:gd name="T38" fmla="*/ 217 w 253"/>
                  <a:gd name="T39" fmla="*/ 155 h 253"/>
                  <a:gd name="T40" fmla="*/ 188 w 253"/>
                  <a:gd name="T41" fmla="*/ 178 h 253"/>
                  <a:gd name="T42" fmla="*/ 171 w 253"/>
                  <a:gd name="T43" fmla="*/ 192 h 253"/>
                  <a:gd name="T44" fmla="*/ 194 w 253"/>
                  <a:gd name="T45" fmla="*/ 212 h 253"/>
                  <a:gd name="T46" fmla="*/ 181 w 253"/>
                  <a:gd name="T47" fmla="*/ 230 h 253"/>
                  <a:gd name="T48" fmla="*/ 187 w 253"/>
                  <a:gd name="T49" fmla="*/ 243 h 253"/>
                  <a:gd name="T50" fmla="*/ 173 w 253"/>
                  <a:gd name="T51" fmla="*/ 253 h 253"/>
                  <a:gd name="T52" fmla="*/ 73 w 253"/>
                  <a:gd name="T53" fmla="*/ 228 h 253"/>
                  <a:gd name="T54" fmla="*/ 15 w 253"/>
                  <a:gd name="T55" fmla="*/ 222 h 253"/>
                  <a:gd name="T56" fmla="*/ 3 w 253"/>
                  <a:gd name="T57" fmla="*/ 193 h 253"/>
                  <a:gd name="T58" fmla="*/ 6 w 253"/>
                  <a:gd name="T59" fmla="*/ 160 h 253"/>
                  <a:gd name="T60" fmla="*/ 17 w 253"/>
                  <a:gd name="T61" fmla="*/ 161 h 253"/>
                  <a:gd name="T62" fmla="*/ 36 w 253"/>
                  <a:gd name="T63" fmla="*/ 149 h 253"/>
                  <a:gd name="T64" fmla="*/ 49 w 253"/>
                  <a:gd name="T65" fmla="*/ 136 h 253"/>
                  <a:gd name="T66" fmla="*/ 59 w 253"/>
                  <a:gd name="T67" fmla="*/ 120 h 253"/>
                  <a:gd name="T68" fmla="*/ 49 w 253"/>
                  <a:gd name="T69" fmla="*/ 93 h 253"/>
                  <a:gd name="T70" fmla="*/ 33 w 253"/>
                  <a:gd name="T71" fmla="*/ 79 h 253"/>
                  <a:gd name="T72" fmla="*/ 49 w 253"/>
                  <a:gd name="T73" fmla="*/ 61 h 253"/>
                  <a:gd name="T74" fmla="*/ 65 w 253"/>
                  <a:gd name="T75" fmla="*/ 63 h 253"/>
                  <a:gd name="T76" fmla="*/ 83 w 253"/>
                  <a:gd name="T77" fmla="*/ 53 h 253"/>
                  <a:gd name="T78" fmla="*/ 96 w 253"/>
                  <a:gd name="T79" fmla="*/ 50 h 253"/>
                  <a:gd name="T80" fmla="*/ 82 w 253"/>
                  <a:gd name="T81" fmla="*/ 28 h 253"/>
                  <a:gd name="T82" fmla="*/ 82 w 253"/>
                  <a:gd name="T83" fmla="*/ 12 h 253"/>
                  <a:gd name="T84" fmla="*/ 111 w 253"/>
                  <a:gd name="T85" fmla="*/ 2 h 253"/>
                  <a:gd name="T86" fmla="*/ 108 w 253"/>
                  <a:gd name="T87" fmla="*/ 19 h 253"/>
                  <a:gd name="T88" fmla="*/ 123 w 253"/>
                  <a:gd name="T89" fmla="*/ 8 h 253"/>
                  <a:gd name="T90" fmla="*/ 129 w 253"/>
                  <a:gd name="T91" fmla="*/ 15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3" h="253">
                    <a:moveTo>
                      <a:pt x="132" y="15"/>
                    </a:moveTo>
                    <a:lnTo>
                      <a:pt x="137" y="20"/>
                    </a:lnTo>
                    <a:lnTo>
                      <a:pt x="146" y="25"/>
                    </a:lnTo>
                    <a:lnTo>
                      <a:pt x="149" y="23"/>
                    </a:lnTo>
                    <a:lnTo>
                      <a:pt x="159" y="23"/>
                    </a:lnTo>
                    <a:lnTo>
                      <a:pt x="162" y="12"/>
                    </a:lnTo>
                    <a:lnTo>
                      <a:pt x="161" y="6"/>
                    </a:lnTo>
                    <a:lnTo>
                      <a:pt x="155" y="3"/>
                    </a:lnTo>
                    <a:lnTo>
                      <a:pt x="155" y="0"/>
                    </a:lnTo>
                    <a:lnTo>
                      <a:pt x="165" y="5"/>
                    </a:lnTo>
                    <a:lnTo>
                      <a:pt x="170" y="9"/>
                    </a:lnTo>
                    <a:lnTo>
                      <a:pt x="168" y="12"/>
                    </a:lnTo>
                    <a:lnTo>
                      <a:pt x="178" y="15"/>
                    </a:lnTo>
                    <a:lnTo>
                      <a:pt x="178" y="19"/>
                    </a:lnTo>
                    <a:lnTo>
                      <a:pt x="173" y="28"/>
                    </a:lnTo>
                    <a:lnTo>
                      <a:pt x="173" y="34"/>
                    </a:lnTo>
                    <a:lnTo>
                      <a:pt x="178" y="37"/>
                    </a:lnTo>
                    <a:lnTo>
                      <a:pt x="176" y="35"/>
                    </a:lnTo>
                    <a:lnTo>
                      <a:pt x="182" y="29"/>
                    </a:lnTo>
                    <a:lnTo>
                      <a:pt x="187" y="28"/>
                    </a:lnTo>
                    <a:lnTo>
                      <a:pt x="191" y="19"/>
                    </a:lnTo>
                    <a:lnTo>
                      <a:pt x="199" y="11"/>
                    </a:lnTo>
                    <a:lnTo>
                      <a:pt x="202" y="12"/>
                    </a:lnTo>
                    <a:lnTo>
                      <a:pt x="202" y="9"/>
                    </a:lnTo>
                    <a:lnTo>
                      <a:pt x="206" y="12"/>
                    </a:lnTo>
                    <a:lnTo>
                      <a:pt x="214" y="8"/>
                    </a:lnTo>
                    <a:lnTo>
                      <a:pt x="218" y="9"/>
                    </a:lnTo>
                    <a:lnTo>
                      <a:pt x="231" y="14"/>
                    </a:lnTo>
                    <a:lnTo>
                      <a:pt x="232" y="26"/>
                    </a:lnTo>
                    <a:lnTo>
                      <a:pt x="238" y="28"/>
                    </a:lnTo>
                    <a:lnTo>
                      <a:pt x="243" y="37"/>
                    </a:lnTo>
                    <a:lnTo>
                      <a:pt x="246" y="46"/>
                    </a:lnTo>
                    <a:lnTo>
                      <a:pt x="253" y="57"/>
                    </a:lnTo>
                    <a:lnTo>
                      <a:pt x="250" y="58"/>
                    </a:lnTo>
                    <a:lnTo>
                      <a:pt x="249" y="67"/>
                    </a:lnTo>
                    <a:lnTo>
                      <a:pt x="238" y="73"/>
                    </a:lnTo>
                    <a:lnTo>
                      <a:pt x="231" y="70"/>
                    </a:lnTo>
                    <a:lnTo>
                      <a:pt x="228" y="73"/>
                    </a:lnTo>
                    <a:lnTo>
                      <a:pt x="225" y="67"/>
                    </a:lnTo>
                    <a:lnTo>
                      <a:pt x="218" y="64"/>
                    </a:lnTo>
                    <a:lnTo>
                      <a:pt x="212" y="69"/>
                    </a:lnTo>
                    <a:lnTo>
                      <a:pt x="197" y="73"/>
                    </a:lnTo>
                    <a:lnTo>
                      <a:pt x="196" y="69"/>
                    </a:lnTo>
                    <a:lnTo>
                      <a:pt x="191" y="76"/>
                    </a:lnTo>
                    <a:lnTo>
                      <a:pt x="197" y="82"/>
                    </a:lnTo>
                    <a:lnTo>
                      <a:pt x="203" y="84"/>
                    </a:lnTo>
                    <a:lnTo>
                      <a:pt x="206" y="82"/>
                    </a:lnTo>
                    <a:lnTo>
                      <a:pt x="206" y="82"/>
                    </a:lnTo>
                    <a:lnTo>
                      <a:pt x="212" y="90"/>
                    </a:lnTo>
                    <a:lnTo>
                      <a:pt x="208" y="95"/>
                    </a:lnTo>
                    <a:lnTo>
                      <a:pt x="205" y="104"/>
                    </a:lnTo>
                    <a:lnTo>
                      <a:pt x="212" y="107"/>
                    </a:lnTo>
                    <a:lnTo>
                      <a:pt x="218" y="110"/>
                    </a:lnTo>
                    <a:lnTo>
                      <a:pt x="214" y="114"/>
                    </a:lnTo>
                    <a:lnTo>
                      <a:pt x="209" y="114"/>
                    </a:lnTo>
                    <a:lnTo>
                      <a:pt x="202" y="129"/>
                    </a:lnTo>
                    <a:lnTo>
                      <a:pt x="211" y="140"/>
                    </a:lnTo>
                    <a:lnTo>
                      <a:pt x="217" y="140"/>
                    </a:lnTo>
                    <a:lnTo>
                      <a:pt x="214" y="152"/>
                    </a:lnTo>
                    <a:lnTo>
                      <a:pt x="217" y="155"/>
                    </a:lnTo>
                    <a:lnTo>
                      <a:pt x="205" y="161"/>
                    </a:lnTo>
                    <a:lnTo>
                      <a:pt x="197" y="175"/>
                    </a:lnTo>
                    <a:lnTo>
                      <a:pt x="188" y="178"/>
                    </a:lnTo>
                    <a:lnTo>
                      <a:pt x="182" y="186"/>
                    </a:lnTo>
                    <a:lnTo>
                      <a:pt x="179" y="183"/>
                    </a:lnTo>
                    <a:lnTo>
                      <a:pt x="171" y="192"/>
                    </a:lnTo>
                    <a:lnTo>
                      <a:pt x="184" y="208"/>
                    </a:lnTo>
                    <a:lnTo>
                      <a:pt x="191" y="208"/>
                    </a:lnTo>
                    <a:lnTo>
                      <a:pt x="194" y="212"/>
                    </a:lnTo>
                    <a:lnTo>
                      <a:pt x="188" y="216"/>
                    </a:lnTo>
                    <a:lnTo>
                      <a:pt x="174" y="219"/>
                    </a:lnTo>
                    <a:lnTo>
                      <a:pt x="181" y="230"/>
                    </a:lnTo>
                    <a:lnTo>
                      <a:pt x="191" y="233"/>
                    </a:lnTo>
                    <a:lnTo>
                      <a:pt x="196" y="242"/>
                    </a:lnTo>
                    <a:lnTo>
                      <a:pt x="187" y="243"/>
                    </a:lnTo>
                    <a:lnTo>
                      <a:pt x="181" y="250"/>
                    </a:lnTo>
                    <a:lnTo>
                      <a:pt x="174" y="250"/>
                    </a:lnTo>
                    <a:lnTo>
                      <a:pt x="173" y="253"/>
                    </a:lnTo>
                    <a:lnTo>
                      <a:pt x="94" y="243"/>
                    </a:lnTo>
                    <a:lnTo>
                      <a:pt x="91" y="237"/>
                    </a:lnTo>
                    <a:lnTo>
                      <a:pt x="73" y="228"/>
                    </a:lnTo>
                    <a:lnTo>
                      <a:pt x="42" y="225"/>
                    </a:lnTo>
                    <a:lnTo>
                      <a:pt x="30" y="222"/>
                    </a:lnTo>
                    <a:lnTo>
                      <a:pt x="15" y="222"/>
                    </a:lnTo>
                    <a:lnTo>
                      <a:pt x="12" y="224"/>
                    </a:lnTo>
                    <a:lnTo>
                      <a:pt x="3" y="222"/>
                    </a:lnTo>
                    <a:lnTo>
                      <a:pt x="3" y="193"/>
                    </a:lnTo>
                    <a:lnTo>
                      <a:pt x="5" y="183"/>
                    </a:lnTo>
                    <a:lnTo>
                      <a:pt x="0" y="164"/>
                    </a:lnTo>
                    <a:lnTo>
                      <a:pt x="6" y="160"/>
                    </a:lnTo>
                    <a:lnTo>
                      <a:pt x="9" y="154"/>
                    </a:lnTo>
                    <a:lnTo>
                      <a:pt x="12" y="157"/>
                    </a:lnTo>
                    <a:lnTo>
                      <a:pt x="17" y="161"/>
                    </a:lnTo>
                    <a:lnTo>
                      <a:pt x="29" y="158"/>
                    </a:lnTo>
                    <a:lnTo>
                      <a:pt x="30" y="154"/>
                    </a:lnTo>
                    <a:lnTo>
                      <a:pt x="36" y="149"/>
                    </a:lnTo>
                    <a:lnTo>
                      <a:pt x="41" y="151"/>
                    </a:lnTo>
                    <a:lnTo>
                      <a:pt x="45" y="143"/>
                    </a:lnTo>
                    <a:lnTo>
                      <a:pt x="49" y="136"/>
                    </a:lnTo>
                    <a:lnTo>
                      <a:pt x="53" y="133"/>
                    </a:lnTo>
                    <a:lnTo>
                      <a:pt x="61" y="131"/>
                    </a:lnTo>
                    <a:lnTo>
                      <a:pt x="59" y="120"/>
                    </a:lnTo>
                    <a:lnTo>
                      <a:pt x="55" y="114"/>
                    </a:lnTo>
                    <a:lnTo>
                      <a:pt x="61" y="113"/>
                    </a:lnTo>
                    <a:lnTo>
                      <a:pt x="49" y="93"/>
                    </a:lnTo>
                    <a:lnTo>
                      <a:pt x="42" y="91"/>
                    </a:lnTo>
                    <a:lnTo>
                      <a:pt x="38" y="82"/>
                    </a:lnTo>
                    <a:lnTo>
                      <a:pt x="33" y="79"/>
                    </a:lnTo>
                    <a:lnTo>
                      <a:pt x="36" y="67"/>
                    </a:lnTo>
                    <a:lnTo>
                      <a:pt x="42" y="67"/>
                    </a:lnTo>
                    <a:lnTo>
                      <a:pt x="49" y="61"/>
                    </a:lnTo>
                    <a:lnTo>
                      <a:pt x="52" y="63"/>
                    </a:lnTo>
                    <a:lnTo>
                      <a:pt x="62" y="63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76" y="53"/>
                    </a:lnTo>
                    <a:lnTo>
                      <a:pt x="83" y="53"/>
                    </a:lnTo>
                    <a:lnTo>
                      <a:pt x="85" y="58"/>
                    </a:lnTo>
                    <a:lnTo>
                      <a:pt x="91" y="58"/>
                    </a:lnTo>
                    <a:lnTo>
                      <a:pt x="96" y="50"/>
                    </a:lnTo>
                    <a:lnTo>
                      <a:pt x="88" y="47"/>
                    </a:lnTo>
                    <a:lnTo>
                      <a:pt x="93" y="40"/>
                    </a:lnTo>
                    <a:lnTo>
                      <a:pt x="82" y="28"/>
                    </a:lnTo>
                    <a:lnTo>
                      <a:pt x="79" y="20"/>
                    </a:lnTo>
                    <a:lnTo>
                      <a:pt x="76" y="17"/>
                    </a:lnTo>
                    <a:lnTo>
                      <a:pt x="82" y="12"/>
                    </a:lnTo>
                    <a:lnTo>
                      <a:pt x="93" y="0"/>
                    </a:lnTo>
                    <a:lnTo>
                      <a:pt x="102" y="6"/>
                    </a:lnTo>
                    <a:lnTo>
                      <a:pt x="111" y="2"/>
                    </a:lnTo>
                    <a:lnTo>
                      <a:pt x="112" y="8"/>
                    </a:lnTo>
                    <a:lnTo>
                      <a:pt x="106" y="14"/>
                    </a:lnTo>
                    <a:lnTo>
                      <a:pt x="108" y="19"/>
                    </a:lnTo>
                    <a:lnTo>
                      <a:pt x="114" y="12"/>
                    </a:lnTo>
                    <a:lnTo>
                      <a:pt x="118" y="11"/>
                    </a:lnTo>
                    <a:lnTo>
                      <a:pt x="123" y="8"/>
                    </a:lnTo>
                    <a:lnTo>
                      <a:pt x="126" y="8"/>
                    </a:lnTo>
                    <a:lnTo>
                      <a:pt x="129" y="9"/>
                    </a:lnTo>
                    <a:lnTo>
                      <a:pt x="129" y="15"/>
                    </a:lnTo>
                    <a:lnTo>
                      <a:pt x="132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4" name="Freeform 3517">
                <a:extLst>
                  <a:ext uri="{FF2B5EF4-FFF2-40B4-BE49-F238E27FC236}">
                    <a16:creationId xmlns:a16="http://schemas.microsoft.com/office/drawing/2014/main" id="{103403F4-3978-1917-ED26-C84B75D51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616"/>
                <a:ext cx="91" cy="92"/>
              </a:xfrm>
              <a:custGeom>
                <a:avLst/>
                <a:gdLst>
                  <a:gd name="T0" fmla="*/ 47 w 183"/>
                  <a:gd name="T1" fmla="*/ 0 h 184"/>
                  <a:gd name="T2" fmla="*/ 26 w 183"/>
                  <a:gd name="T3" fmla="*/ 9 h 184"/>
                  <a:gd name="T4" fmla="*/ 20 w 183"/>
                  <a:gd name="T5" fmla="*/ 12 h 184"/>
                  <a:gd name="T6" fmla="*/ 32 w 183"/>
                  <a:gd name="T7" fmla="*/ 20 h 184"/>
                  <a:gd name="T8" fmla="*/ 35 w 183"/>
                  <a:gd name="T9" fmla="*/ 18 h 184"/>
                  <a:gd name="T10" fmla="*/ 37 w 183"/>
                  <a:gd name="T11" fmla="*/ 31 h 184"/>
                  <a:gd name="T12" fmla="*/ 41 w 183"/>
                  <a:gd name="T13" fmla="*/ 43 h 184"/>
                  <a:gd name="T14" fmla="*/ 43 w 183"/>
                  <a:gd name="T15" fmla="*/ 50 h 184"/>
                  <a:gd name="T16" fmla="*/ 31 w 183"/>
                  <a:gd name="T17" fmla="*/ 65 h 184"/>
                  <a:gd name="T18" fmla="*/ 46 w 183"/>
                  <a:gd name="T19" fmla="*/ 76 h 184"/>
                  <a:gd name="T20" fmla="*/ 46 w 183"/>
                  <a:gd name="T21" fmla="*/ 91 h 184"/>
                  <a:gd name="T22" fmla="*/ 26 w 183"/>
                  <a:gd name="T23" fmla="*/ 111 h 184"/>
                  <a:gd name="T24" fmla="*/ 11 w 183"/>
                  <a:gd name="T25" fmla="*/ 122 h 184"/>
                  <a:gd name="T26" fmla="*/ 0 w 183"/>
                  <a:gd name="T27" fmla="*/ 128 h 184"/>
                  <a:gd name="T28" fmla="*/ 20 w 183"/>
                  <a:gd name="T29" fmla="*/ 144 h 184"/>
                  <a:gd name="T30" fmla="*/ 17 w 183"/>
                  <a:gd name="T31" fmla="*/ 152 h 184"/>
                  <a:gd name="T32" fmla="*/ 10 w 183"/>
                  <a:gd name="T33" fmla="*/ 166 h 184"/>
                  <a:gd name="T34" fmla="*/ 25 w 183"/>
                  <a:gd name="T35" fmla="*/ 178 h 184"/>
                  <a:gd name="T36" fmla="*/ 46 w 183"/>
                  <a:gd name="T37" fmla="*/ 175 h 184"/>
                  <a:gd name="T38" fmla="*/ 67 w 183"/>
                  <a:gd name="T39" fmla="*/ 182 h 184"/>
                  <a:gd name="T40" fmla="*/ 72 w 183"/>
                  <a:gd name="T41" fmla="*/ 169 h 184"/>
                  <a:gd name="T42" fmla="*/ 67 w 183"/>
                  <a:gd name="T43" fmla="*/ 152 h 184"/>
                  <a:gd name="T44" fmla="*/ 88 w 183"/>
                  <a:gd name="T45" fmla="*/ 155 h 184"/>
                  <a:gd name="T46" fmla="*/ 96 w 183"/>
                  <a:gd name="T47" fmla="*/ 151 h 184"/>
                  <a:gd name="T48" fmla="*/ 99 w 183"/>
                  <a:gd name="T49" fmla="*/ 143 h 184"/>
                  <a:gd name="T50" fmla="*/ 116 w 183"/>
                  <a:gd name="T51" fmla="*/ 138 h 184"/>
                  <a:gd name="T52" fmla="*/ 131 w 183"/>
                  <a:gd name="T53" fmla="*/ 144 h 184"/>
                  <a:gd name="T54" fmla="*/ 137 w 183"/>
                  <a:gd name="T55" fmla="*/ 149 h 184"/>
                  <a:gd name="T56" fmla="*/ 145 w 183"/>
                  <a:gd name="T57" fmla="*/ 144 h 184"/>
                  <a:gd name="T58" fmla="*/ 155 w 183"/>
                  <a:gd name="T59" fmla="*/ 141 h 184"/>
                  <a:gd name="T60" fmla="*/ 166 w 183"/>
                  <a:gd name="T61" fmla="*/ 148 h 184"/>
                  <a:gd name="T62" fmla="*/ 173 w 183"/>
                  <a:gd name="T63" fmla="*/ 141 h 184"/>
                  <a:gd name="T64" fmla="*/ 175 w 183"/>
                  <a:gd name="T65" fmla="*/ 134 h 184"/>
                  <a:gd name="T66" fmla="*/ 175 w 183"/>
                  <a:gd name="T67" fmla="*/ 119 h 184"/>
                  <a:gd name="T68" fmla="*/ 183 w 183"/>
                  <a:gd name="T69" fmla="*/ 105 h 184"/>
                  <a:gd name="T70" fmla="*/ 172 w 183"/>
                  <a:gd name="T71" fmla="*/ 105 h 184"/>
                  <a:gd name="T72" fmla="*/ 154 w 183"/>
                  <a:gd name="T73" fmla="*/ 106 h 184"/>
                  <a:gd name="T74" fmla="*/ 137 w 183"/>
                  <a:gd name="T75" fmla="*/ 99 h 184"/>
                  <a:gd name="T76" fmla="*/ 126 w 183"/>
                  <a:gd name="T77" fmla="*/ 94 h 184"/>
                  <a:gd name="T78" fmla="*/ 110 w 183"/>
                  <a:gd name="T79" fmla="*/ 100 h 184"/>
                  <a:gd name="T80" fmla="*/ 96 w 183"/>
                  <a:gd name="T81" fmla="*/ 93 h 184"/>
                  <a:gd name="T82" fmla="*/ 96 w 183"/>
                  <a:gd name="T83" fmla="*/ 75 h 184"/>
                  <a:gd name="T84" fmla="*/ 88 w 183"/>
                  <a:gd name="T85" fmla="*/ 55 h 184"/>
                  <a:gd name="T86" fmla="*/ 98 w 183"/>
                  <a:gd name="T87" fmla="*/ 40 h 184"/>
                  <a:gd name="T88" fmla="*/ 84 w 183"/>
                  <a:gd name="T89" fmla="*/ 26 h 184"/>
                  <a:gd name="T90" fmla="*/ 67 w 183"/>
                  <a:gd name="T91" fmla="*/ 9 h 184"/>
                  <a:gd name="T92" fmla="*/ 57 w 183"/>
                  <a:gd name="T93" fmla="*/ 9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3" h="184">
                    <a:moveTo>
                      <a:pt x="54" y="3"/>
                    </a:moveTo>
                    <a:lnTo>
                      <a:pt x="47" y="0"/>
                    </a:lnTo>
                    <a:lnTo>
                      <a:pt x="41" y="5"/>
                    </a:lnTo>
                    <a:lnTo>
                      <a:pt x="26" y="9"/>
                    </a:lnTo>
                    <a:lnTo>
                      <a:pt x="25" y="5"/>
                    </a:lnTo>
                    <a:lnTo>
                      <a:pt x="20" y="12"/>
                    </a:lnTo>
                    <a:lnTo>
                      <a:pt x="26" y="18"/>
                    </a:lnTo>
                    <a:lnTo>
                      <a:pt x="32" y="20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41" y="26"/>
                    </a:lnTo>
                    <a:lnTo>
                      <a:pt x="37" y="31"/>
                    </a:lnTo>
                    <a:lnTo>
                      <a:pt x="34" y="40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43" y="50"/>
                    </a:lnTo>
                    <a:lnTo>
                      <a:pt x="38" y="50"/>
                    </a:lnTo>
                    <a:lnTo>
                      <a:pt x="31" y="65"/>
                    </a:lnTo>
                    <a:lnTo>
                      <a:pt x="40" y="76"/>
                    </a:lnTo>
                    <a:lnTo>
                      <a:pt x="46" y="76"/>
                    </a:lnTo>
                    <a:lnTo>
                      <a:pt x="43" y="88"/>
                    </a:lnTo>
                    <a:lnTo>
                      <a:pt x="46" y="91"/>
                    </a:lnTo>
                    <a:lnTo>
                      <a:pt x="34" y="97"/>
                    </a:lnTo>
                    <a:lnTo>
                      <a:pt x="26" y="111"/>
                    </a:lnTo>
                    <a:lnTo>
                      <a:pt x="17" y="114"/>
                    </a:lnTo>
                    <a:lnTo>
                      <a:pt x="11" y="122"/>
                    </a:lnTo>
                    <a:lnTo>
                      <a:pt x="8" y="119"/>
                    </a:lnTo>
                    <a:lnTo>
                      <a:pt x="0" y="128"/>
                    </a:lnTo>
                    <a:lnTo>
                      <a:pt x="13" y="144"/>
                    </a:lnTo>
                    <a:lnTo>
                      <a:pt x="20" y="144"/>
                    </a:lnTo>
                    <a:lnTo>
                      <a:pt x="23" y="148"/>
                    </a:lnTo>
                    <a:lnTo>
                      <a:pt x="17" y="152"/>
                    </a:lnTo>
                    <a:lnTo>
                      <a:pt x="3" y="155"/>
                    </a:lnTo>
                    <a:lnTo>
                      <a:pt x="10" y="166"/>
                    </a:lnTo>
                    <a:lnTo>
                      <a:pt x="20" y="169"/>
                    </a:lnTo>
                    <a:lnTo>
                      <a:pt x="25" y="178"/>
                    </a:lnTo>
                    <a:lnTo>
                      <a:pt x="37" y="184"/>
                    </a:lnTo>
                    <a:lnTo>
                      <a:pt x="46" y="175"/>
                    </a:lnTo>
                    <a:lnTo>
                      <a:pt x="52" y="181"/>
                    </a:lnTo>
                    <a:lnTo>
                      <a:pt x="67" y="182"/>
                    </a:lnTo>
                    <a:lnTo>
                      <a:pt x="72" y="175"/>
                    </a:lnTo>
                    <a:lnTo>
                      <a:pt x="72" y="169"/>
                    </a:lnTo>
                    <a:lnTo>
                      <a:pt x="66" y="160"/>
                    </a:lnTo>
                    <a:lnTo>
                      <a:pt x="67" y="152"/>
                    </a:lnTo>
                    <a:lnTo>
                      <a:pt x="75" y="157"/>
                    </a:lnTo>
                    <a:lnTo>
                      <a:pt x="88" y="155"/>
                    </a:lnTo>
                    <a:lnTo>
                      <a:pt x="88" y="151"/>
                    </a:lnTo>
                    <a:lnTo>
                      <a:pt x="96" y="151"/>
                    </a:lnTo>
                    <a:lnTo>
                      <a:pt x="98" y="148"/>
                    </a:lnTo>
                    <a:lnTo>
                      <a:pt x="99" y="143"/>
                    </a:lnTo>
                    <a:lnTo>
                      <a:pt x="107" y="138"/>
                    </a:lnTo>
                    <a:lnTo>
                      <a:pt x="116" y="138"/>
                    </a:lnTo>
                    <a:lnTo>
                      <a:pt x="120" y="141"/>
                    </a:lnTo>
                    <a:lnTo>
                      <a:pt x="131" y="144"/>
                    </a:lnTo>
                    <a:lnTo>
                      <a:pt x="139" y="144"/>
                    </a:lnTo>
                    <a:lnTo>
                      <a:pt x="137" y="149"/>
                    </a:lnTo>
                    <a:lnTo>
                      <a:pt x="143" y="149"/>
                    </a:lnTo>
                    <a:lnTo>
                      <a:pt x="145" y="144"/>
                    </a:lnTo>
                    <a:lnTo>
                      <a:pt x="152" y="146"/>
                    </a:lnTo>
                    <a:lnTo>
                      <a:pt x="155" y="141"/>
                    </a:lnTo>
                    <a:lnTo>
                      <a:pt x="160" y="148"/>
                    </a:lnTo>
                    <a:lnTo>
                      <a:pt x="166" y="148"/>
                    </a:lnTo>
                    <a:lnTo>
                      <a:pt x="167" y="144"/>
                    </a:lnTo>
                    <a:lnTo>
                      <a:pt x="173" y="141"/>
                    </a:lnTo>
                    <a:lnTo>
                      <a:pt x="173" y="138"/>
                    </a:lnTo>
                    <a:lnTo>
                      <a:pt x="175" y="134"/>
                    </a:lnTo>
                    <a:lnTo>
                      <a:pt x="172" y="128"/>
                    </a:lnTo>
                    <a:lnTo>
                      <a:pt x="175" y="119"/>
                    </a:lnTo>
                    <a:lnTo>
                      <a:pt x="180" y="114"/>
                    </a:lnTo>
                    <a:lnTo>
                      <a:pt x="183" y="105"/>
                    </a:lnTo>
                    <a:lnTo>
                      <a:pt x="181" y="103"/>
                    </a:lnTo>
                    <a:lnTo>
                      <a:pt x="172" y="105"/>
                    </a:lnTo>
                    <a:lnTo>
                      <a:pt x="161" y="102"/>
                    </a:lnTo>
                    <a:lnTo>
                      <a:pt x="154" y="106"/>
                    </a:lnTo>
                    <a:lnTo>
                      <a:pt x="145" y="105"/>
                    </a:lnTo>
                    <a:lnTo>
                      <a:pt x="137" y="99"/>
                    </a:lnTo>
                    <a:lnTo>
                      <a:pt x="134" y="96"/>
                    </a:lnTo>
                    <a:lnTo>
                      <a:pt x="126" y="94"/>
                    </a:lnTo>
                    <a:lnTo>
                      <a:pt x="116" y="99"/>
                    </a:lnTo>
                    <a:lnTo>
                      <a:pt x="110" y="100"/>
                    </a:lnTo>
                    <a:lnTo>
                      <a:pt x="99" y="96"/>
                    </a:lnTo>
                    <a:lnTo>
                      <a:pt x="96" y="93"/>
                    </a:lnTo>
                    <a:lnTo>
                      <a:pt x="96" y="78"/>
                    </a:lnTo>
                    <a:lnTo>
                      <a:pt x="96" y="75"/>
                    </a:lnTo>
                    <a:lnTo>
                      <a:pt x="87" y="59"/>
                    </a:lnTo>
                    <a:lnTo>
                      <a:pt x="88" y="55"/>
                    </a:lnTo>
                    <a:lnTo>
                      <a:pt x="93" y="46"/>
                    </a:lnTo>
                    <a:lnTo>
                      <a:pt x="98" y="40"/>
                    </a:lnTo>
                    <a:lnTo>
                      <a:pt x="99" y="35"/>
                    </a:lnTo>
                    <a:lnTo>
                      <a:pt x="84" y="26"/>
                    </a:lnTo>
                    <a:lnTo>
                      <a:pt x="78" y="3"/>
                    </a:lnTo>
                    <a:lnTo>
                      <a:pt x="67" y="9"/>
                    </a:lnTo>
                    <a:lnTo>
                      <a:pt x="60" y="6"/>
                    </a:lnTo>
                    <a:lnTo>
                      <a:pt x="57" y="9"/>
                    </a:lnTo>
                    <a:lnTo>
                      <a:pt x="54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5" name="Freeform 3518">
                <a:extLst>
                  <a:ext uri="{FF2B5EF4-FFF2-40B4-BE49-F238E27FC236}">
                    <a16:creationId xmlns:a16="http://schemas.microsoft.com/office/drawing/2014/main" id="{C1F7EB22-7027-31E8-ACE0-1EB02E53B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616"/>
                <a:ext cx="91" cy="92"/>
              </a:xfrm>
              <a:custGeom>
                <a:avLst/>
                <a:gdLst>
                  <a:gd name="T0" fmla="*/ 57 w 183"/>
                  <a:gd name="T1" fmla="*/ 9 h 184"/>
                  <a:gd name="T2" fmla="*/ 67 w 183"/>
                  <a:gd name="T3" fmla="*/ 9 h 184"/>
                  <a:gd name="T4" fmla="*/ 84 w 183"/>
                  <a:gd name="T5" fmla="*/ 26 h 184"/>
                  <a:gd name="T6" fmla="*/ 98 w 183"/>
                  <a:gd name="T7" fmla="*/ 40 h 184"/>
                  <a:gd name="T8" fmla="*/ 88 w 183"/>
                  <a:gd name="T9" fmla="*/ 55 h 184"/>
                  <a:gd name="T10" fmla="*/ 96 w 183"/>
                  <a:gd name="T11" fmla="*/ 75 h 184"/>
                  <a:gd name="T12" fmla="*/ 96 w 183"/>
                  <a:gd name="T13" fmla="*/ 93 h 184"/>
                  <a:gd name="T14" fmla="*/ 110 w 183"/>
                  <a:gd name="T15" fmla="*/ 100 h 184"/>
                  <a:gd name="T16" fmla="*/ 126 w 183"/>
                  <a:gd name="T17" fmla="*/ 94 h 184"/>
                  <a:gd name="T18" fmla="*/ 137 w 183"/>
                  <a:gd name="T19" fmla="*/ 99 h 184"/>
                  <a:gd name="T20" fmla="*/ 154 w 183"/>
                  <a:gd name="T21" fmla="*/ 106 h 184"/>
                  <a:gd name="T22" fmla="*/ 172 w 183"/>
                  <a:gd name="T23" fmla="*/ 105 h 184"/>
                  <a:gd name="T24" fmla="*/ 183 w 183"/>
                  <a:gd name="T25" fmla="*/ 105 h 184"/>
                  <a:gd name="T26" fmla="*/ 175 w 183"/>
                  <a:gd name="T27" fmla="*/ 119 h 184"/>
                  <a:gd name="T28" fmla="*/ 175 w 183"/>
                  <a:gd name="T29" fmla="*/ 134 h 184"/>
                  <a:gd name="T30" fmla="*/ 173 w 183"/>
                  <a:gd name="T31" fmla="*/ 141 h 184"/>
                  <a:gd name="T32" fmla="*/ 166 w 183"/>
                  <a:gd name="T33" fmla="*/ 148 h 184"/>
                  <a:gd name="T34" fmla="*/ 155 w 183"/>
                  <a:gd name="T35" fmla="*/ 141 h 184"/>
                  <a:gd name="T36" fmla="*/ 145 w 183"/>
                  <a:gd name="T37" fmla="*/ 144 h 184"/>
                  <a:gd name="T38" fmla="*/ 137 w 183"/>
                  <a:gd name="T39" fmla="*/ 149 h 184"/>
                  <a:gd name="T40" fmla="*/ 131 w 183"/>
                  <a:gd name="T41" fmla="*/ 144 h 184"/>
                  <a:gd name="T42" fmla="*/ 116 w 183"/>
                  <a:gd name="T43" fmla="*/ 138 h 184"/>
                  <a:gd name="T44" fmla="*/ 99 w 183"/>
                  <a:gd name="T45" fmla="*/ 143 h 184"/>
                  <a:gd name="T46" fmla="*/ 96 w 183"/>
                  <a:gd name="T47" fmla="*/ 151 h 184"/>
                  <a:gd name="T48" fmla="*/ 88 w 183"/>
                  <a:gd name="T49" fmla="*/ 155 h 184"/>
                  <a:gd name="T50" fmla="*/ 67 w 183"/>
                  <a:gd name="T51" fmla="*/ 152 h 184"/>
                  <a:gd name="T52" fmla="*/ 72 w 183"/>
                  <a:gd name="T53" fmla="*/ 169 h 184"/>
                  <a:gd name="T54" fmla="*/ 67 w 183"/>
                  <a:gd name="T55" fmla="*/ 182 h 184"/>
                  <a:gd name="T56" fmla="*/ 46 w 183"/>
                  <a:gd name="T57" fmla="*/ 175 h 184"/>
                  <a:gd name="T58" fmla="*/ 25 w 183"/>
                  <a:gd name="T59" fmla="*/ 178 h 184"/>
                  <a:gd name="T60" fmla="*/ 10 w 183"/>
                  <a:gd name="T61" fmla="*/ 166 h 184"/>
                  <a:gd name="T62" fmla="*/ 17 w 183"/>
                  <a:gd name="T63" fmla="*/ 152 h 184"/>
                  <a:gd name="T64" fmla="*/ 20 w 183"/>
                  <a:gd name="T65" fmla="*/ 144 h 184"/>
                  <a:gd name="T66" fmla="*/ 0 w 183"/>
                  <a:gd name="T67" fmla="*/ 128 h 184"/>
                  <a:gd name="T68" fmla="*/ 11 w 183"/>
                  <a:gd name="T69" fmla="*/ 122 h 184"/>
                  <a:gd name="T70" fmla="*/ 26 w 183"/>
                  <a:gd name="T71" fmla="*/ 111 h 184"/>
                  <a:gd name="T72" fmla="*/ 46 w 183"/>
                  <a:gd name="T73" fmla="*/ 91 h 184"/>
                  <a:gd name="T74" fmla="*/ 46 w 183"/>
                  <a:gd name="T75" fmla="*/ 76 h 184"/>
                  <a:gd name="T76" fmla="*/ 31 w 183"/>
                  <a:gd name="T77" fmla="*/ 65 h 184"/>
                  <a:gd name="T78" fmla="*/ 43 w 183"/>
                  <a:gd name="T79" fmla="*/ 50 h 184"/>
                  <a:gd name="T80" fmla="*/ 41 w 183"/>
                  <a:gd name="T81" fmla="*/ 43 h 184"/>
                  <a:gd name="T82" fmla="*/ 37 w 183"/>
                  <a:gd name="T83" fmla="*/ 31 h 184"/>
                  <a:gd name="T84" fmla="*/ 35 w 183"/>
                  <a:gd name="T85" fmla="*/ 18 h 184"/>
                  <a:gd name="T86" fmla="*/ 32 w 183"/>
                  <a:gd name="T87" fmla="*/ 20 h 184"/>
                  <a:gd name="T88" fmla="*/ 20 w 183"/>
                  <a:gd name="T89" fmla="*/ 12 h 184"/>
                  <a:gd name="T90" fmla="*/ 26 w 183"/>
                  <a:gd name="T91" fmla="*/ 9 h 184"/>
                  <a:gd name="T92" fmla="*/ 47 w 183"/>
                  <a:gd name="T93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3" h="184">
                    <a:moveTo>
                      <a:pt x="54" y="3"/>
                    </a:moveTo>
                    <a:lnTo>
                      <a:pt x="57" y="9"/>
                    </a:lnTo>
                    <a:lnTo>
                      <a:pt x="60" y="6"/>
                    </a:lnTo>
                    <a:lnTo>
                      <a:pt x="67" y="9"/>
                    </a:lnTo>
                    <a:lnTo>
                      <a:pt x="78" y="3"/>
                    </a:lnTo>
                    <a:lnTo>
                      <a:pt x="84" y="26"/>
                    </a:lnTo>
                    <a:lnTo>
                      <a:pt x="99" y="35"/>
                    </a:lnTo>
                    <a:lnTo>
                      <a:pt x="98" y="40"/>
                    </a:lnTo>
                    <a:lnTo>
                      <a:pt x="93" y="46"/>
                    </a:lnTo>
                    <a:lnTo>
                      <a:pt x="88" y="55"/>
                    </a:lnTo>
                    <a:lnTo>
                      <a:pt x="87" y="59"/>
                    </a:lnTo>
                    <a:lnTo>
                      <a:pt x="96" y="75"/>
                    </a:lnTo>
                    <a:lnTo>
                      <a:pt x="96" y="78"/>
                    </a:lnTo>
                    <a:lnTo>
                      <a:pt x="96" y="93"/>
                    </a:lnTo>
                    <a:lnTo>
                      <a:pt x="99" y="96"/>
                    </a:lnTo>
                    <a:lnTo>
                      <a:pt x="110" y="100"/>
                    </a:lnTo>
                    <a:lnTo>
                      <a:pt x="116" y="99"/>
                    </a:lnTo>
                    <a:lnTo>
                      <a:pt x="126" y="94"/>
                    </a:lnTo>
                    <a:lnTo>
                      <a:pt x="134" y="96"/>
                    </a:lnTo>
                    <a:lnTo>
                      <a:pt x="137" y="99"/>
                    </a:lnTo>
                    <a:lnTo>
                      <a:pt x="145" y="105"/>
                    </a:lnTo>
                    <a:lnTo>
                      <a:pt x="154" y="106"/>
                    </a:lnTo>
                    <a:lnTo>
                      <a:pt x="161" y="102"/>
                    </a:lnTo>
                    <a:lnTo>
                      <a:pt x="172" y="105"/>
                    </a:lnTo>
                    <a:lnTo>
                      <a:pt x="181" y="103"/>
                    </a:lnTo>
                    <a:lnTo>
                      <a:pt x="183" y="105"/>
                    </a:lnTo>
                    <a:lnTo>
                      <a:pt x="180" y="114"/>
                    </a:lnTo>
                    <a:lnTo>
                      <a:pt x="175" y="119"/>
                    </a:lnTo>
                    <a:lnTo>
                      <a:pt x="172" y="128"/>
                    </a:lnTo>
                    <a:lnTo>
                      <a:pt x="175" y="134"/>
                    </a:lnTo>
                    <a:lnTo>
                      <a:pt x="173" y="138"/>
                    </a:lnTo>
                    <a:lnTo>
                      <a:pt x="173" y="141"/>
                    </a:lnTo>
                    <a:lnTo>
                      <a:pt x="167" y="144"/>
                    </a:lnTo>
                    <a:lnTo>
                      <a:pt x="166" y="148"/>
                    </a:lnTo>
                    <a:lnTo>
                      <a:pt x="160" y="148"/>
                    </a:lnTo>
                    <a:lnTo>
                      <a:pt x="155" y="141"/>
                    </a:lnTo>
                    <a:lnTo>
                      <a:pt x="152" y="146"/>
                    </a:lnTo>
                    <a:lnTo>
                      <a:pt x="145" y="144"/>
                    </a:lnTo>
                    <a:lnTo>
                      <a:pt x="143" y="149"/>
                    </a:lnTo>
                    <a:lnTo>
                      <a:pt x="137" y="149"/>
                    </a:lnTo>
                    <a:lnTo>
                      <a:pt x="139" y="144"/>
                    </a:lnTo>
                    <a:lnTo>
                      <a:pt x="131" y="144"/>
                    </a:lnTo>
                    <a:lnTo>
                      <a:pt x="120" y="141"/>
                    </a:lnTo>
                    <a:lnTo>
                      <a:pt x="116" y="138"/>
                    </a:lnTo>
                    <a:lnTo>
                      <a:pt x="107" y="138"/>
                    </a:lnTo>
                    <a:lnTo>
                      <a:pt x="99" y="143"/>
                    </a:lnTo>
                    <a:lnTo>
                      <a:pt x="98" y="148"/>
                    </a:lnTo>
                    <a:lnTo>
                      <a:pt x="96" y="151"/>
                    </a:lnTo>
                    <a:lnTo>
                      <a:pt x="88" y="151"/>
                    </a:lnTo>
                    <a:lnTo>
                      <a:pt x="88" y="155"/>
                    </a:lnTo>
                    <a:lnTo>
                      <a:pt x="75" y="157"/>
                    </a:lnTo>
                    <a:lnTo>
                      <a:pt x="67" y="152"/>
                    </a:lnTo>
                    <a:lnTo>
                      <a:pt x="66" y="160"/>
                    </a:lnTo>
                    <a:lnTo>
                      <a:pt x="72" y="169"/>
                    </a:lnTo>
                    <a:lnTo>
                      <a:pt x="72" y="175"/>
                    </a:lnTo>
                    <a:lnTo>
                      <a:pt x="67" y="182"/>
                    </a:lnTo>
                    <a:lnTo>
                      <a:pt x="52" y="181"/>
                    </a:lnTo>
                    <a:lnTo>
                      <a:pt x="46" y="175"/>
                    </a:lnTo>
                    <a:lnTo>
                      <a:pt x="37" y="184"/>
                    </a:lnTo>
                    <a:lnTo>
                      <a:pt x="25" y="178"/>
                    </a:lnTo>
                    <a:lnTo>
                      <a:pt x="20" y="169"/>
                    </a:lnTo>
                    <a:lnTo>
                      <a:pt x="10" y="166"/>
                    </a:lnTo>
                    <a:lnTo>
                      <a:pt x="3" y="155"/>
                    </a:lnTo>
                    <a:lnTo>
                      <a:pt x="17" y="152"/>
                    </a:lnTo>
                    <a:lnTo>
                      <a:pt x="23" y="148"/>
                    </a:lnTo>
                    <a:lnTo>
                      <a:pt x="20" y="144"/>
                    </a:lnTo>
                    <a:lnTo>
                      <a:pt x="13" y="144"/>
                    </a:lnTo>
                    <a:lnTo>
                      <a:pt x="0" y="128"/>
                    </a:lnTo>
                    <a:lnTo>
                      <a:pt x="8" y="119"/>
                    </a:lnTo>
                    <a:lnTo>
                      <a:pt x="11" y="122"/>
                    </a:lnTo>
                    <a:lnTo>
                      <a:pt x="17" y="114"/>
                    </a:lnTo>
                    <a:lnTo>
                      <a:pt x="26" y="111"/>
                    </a:lnTo>
                    <a:lnTo>
                      <a:pt x="34" y="97"/>
                    </a:lnTo>
                    <a:lnTo>
                      <a:pt x="46" y="91"/>
                    </a:lnTo>
                    <a:lnTo>
                      <a:pt x="43" y="88"/>
                    </a:lnTo>
                    <a:lnTo>
                      <a:pt x="46" y="76"/>
                    </a:lnTo>
                    <a:lnTo>
                      <a:pt x="40" y="76"/>
                    </a:lnTo>
                    <a:lnTo>
                      <a:pt x="31" y="65"/>
                    </a:lnTo>
                    <a:lnTo>
                      <a:pt x="38" y="50"/>
                    </a:lnTo>
                    <a:lnTo>
                      <a:pt x="43" y="50"/>
                    </a:lnTo>
                    <a:lnTo>
                      <a:pt x="47" y="46"/>
                    </a:lnTo>
                    <a:lnTo>
                      <a:pt x="41" y="43"/>
                    </a:lnTo>
                    <a:lnTo>
                      <a:pt x="34" y="40"/>
                    </a:lnTo>
                    <a:lnTo>
                      <a:pt x="37" y="31"/>
                    </a:lnTo>
                    <a:lnTo>
                      <a:pt x="41" y="26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2" y="20"/>
                    </a:lnTo>
                    <a:lnTo>
                      <a:pt x="26" y="18"/>
                    </a:lnTo>
                    <a:lnTo>
                      <a:pt x="20" y="12"/>
                    </a:lnTo>
                    <a:lnTo>
                      <a:pt x="25" y="5"/>
                    </a:lnTo>
                    <a:lnTo>
                      <a:pt x="26" y="9"/>
                    </a:lnTo>
                    <a:lnTo>
                      <a:pt x="41" y="5"/>
                    </a:lnTo>
                    <a:lnTo>
                      <a:pt x="47" y="0"/>
                    </a:lnTo>
                    <a:lnTo>
                      <a:pt x="5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6" name="Freeform 3519">
                <a:extLst>
                  <a:ext uri="{FF2B5EF4-FFF2-40B4-BE49-F238E27FC236}">
                    <a16:creationId xmlns:a16="http://schemas.microsoft.com/office/drawing/2014/main" id="{98F86F33-D8E0-8424-25BA-76F586376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616"/>
                <a:ext cx="91" cy="92"/>
              </a:xfrm>
              <a:custGeom>
                <a:avLst/>
                <a:gdLst>
                  <a:gd name="T0" fmla="*/ 57 w 183"/>
                  <a:gd name="T1" fmla="*/ 9 h 184"/>
                  <a:gd name="T2" fmla="*/ 67 w 183"/>
                  <a:gd name="T3" fmla="*/ 9 h 184"/>
                  <a:gd name="T4" fmla="*/ 84 w 183"/>
                  <a:gd name="T5" fmla="*/ 26 h 184"/>
                  <a:gd name="T6" fmla="*/ 98 w 183"/>
                  <a:gd name="T7" fmla="*/ 40 h 184"/>
                  <a:gd name="T8" fmla="*/ 88 w 183"/>
                  <a:gd name="T9" fmla="*/ 55 h 184"/>
                  <a:gd name="T10" fmla="*/ 96 w 183"/>
                  <a:gd name="T11" fmla="*/ 75 h 184"/>
                  <a:gd name="T12" fmla="*/ 96 w 183"/>
                  <a:gd name="T13" fmla="*/ 93 h 184"/>
                  <a:gd name="T14" fmla="*/ 110 w 183"/>
                  <a:gd name="T15" fmla="*/ 100 h 184"/>
                  <a:gd name="T16" fmla="*/ 126 w 183"/>
                  <a:gd name="T17" fmla="*/ 94 h 184"/>
                  <a:gd name="T18" fmla="*/ 137 w 183"/>
                  <a:gd name="T19" fmla="*/ 99 h 184"/>
                  <a:gd name="T20" fmla="*/ 154 w 183"/>
                  <a:gd name="T21" fmla="*/ 106 h 184"/>
                  <a:gd name="T22" fmla="*/ 172 w 183"/>
                  <a:gd name="T23" fmla="*/ 105 h 184"/>
                  <a:gd name="T24" fmla="*/ 183 w 183"/>
                  <a:gd name="T25" fmla="*/ 105 h 184"/>
                  <a:gd name="T26" fmla="*/ 175 w 183"/>
                  <a:gd name="T27" fmla="*/ 119 h 184"/>
                  <a:gd name="T28" fmla="*/ 175 w 183"/>
                  <a:gd name="T29" fmla="*/ 134 h 184"/>
                  <a:gd name="T30" fmla="*/ 173 w 183"/>
                  <a:gd name="T31" fmla="*/ 141 h 184"/>
                  <a:gd name="T32" fmla="*/ 166 w 183"/>
                  <a:gd name="T33" fmla="*/ 148 h 184"/>
                  <a:gd name="T34" fmla="*/ 155 w 183"/>
                  <a:gd name="T35" fmla="*/ 141 h 184"/>
                  <a:gd name="T36" fmla="*/ 145 w 183"/>
                  <a:gd name="T37" fmla="*/ 144 h 184"/>
                  <a:gd name="T38" fmla="*/ 137 w 183"/>
                  <a:gd name="T39" fmla="*/ 149 h 184"/>
                  <a:gd name="T40" fmla="*/ 131 w 183"/>
                  <a:gd name="T41" fmla="*/ 144 h 184"/>
                  <a:gd name="T42" fmla="*/ 116 w 183"/>
                  <a:gd name="T43" fmla="*/ 138 h 184"/>
                  <a:gd name="T44" fmla="*/ 99 w 183"/>
                  <a:gd name="T45" fmla="*/ 143 h 184"/>
                  <a:gd name="T46" fmla="*/ 96 w 183"/>
                  <a:gd name="T47" fmla="*/ 151 h 184"/>
                  <a:gd name="T48" fmla="*/ 88 w 183"/>
                  <a:gd name="T49" fmla="*/ 155 h 184"/>
                  <a:gd name="T50" fmla="*/ 67 w 183"/>
                  <a:gd name="T51" fmla="*/ 152 h 184"/>
                  <a:gd name="T52" fmla="*/ 72 w 183"/>
                  <a:gd name="T53" fmla="*/ 169 h 184"/>
                  <a:gd name="T54" fmla="*/ 67 w 183"/>
                  <a:gd name="T55" fmla="*/ 182 h 184"/>
                  <a:gd name="T56" fmla="*/ 46 w 183"/>
                  <a:gd name="T57" fmla="*/ 175 h 184"/>
                  <a:gd name="T58" fmla="*/ 25 w 183"/>
                  <a:gd name="T59" fmla="*/ 178 h 184"/>
                  <a:gd name="T60" fmla="*/ 10 w 183"/>
                  <a:gd name="T61" fmla="*/ 166 h 184"/>
                  <a:gd name="T62" fmla="*/ 17 w 183"/>
                  <a:gd name="T63" fmla="*/ 152 h 184"/>
                  <a:gd name="T64" fmla="*/ 20 w 183"/>
                  <a:gd name="T65" fmla="*/ 144 h 184"/>
                  <a:gd name="T66" fmla="*/ 0 w 183"/>
                  <a:gd name="T67" fmla="*/ 128 h 184"/>
                  <a:gd name="T68" fmla="*/ 11 w 183"/>
                  <a:gd name="T69" fmla="*/ 122 h 184"/>
                  <a:gd name="T70" fmla="*/ 26 w 183"/>
                  <a:gd name="T71" fmla="*/ 111 h 184"/>
                  <a:gd name="T72" fmla="*/ 46 w 183"/>
                  <a:gd name="T73" fmla="*/ 91 h 184"/>
                  <a:gd name="T74" fmla="*/ 46 w 183"/>
                  <a:gd name="T75" fmla="*/ 76 h 184"/>
                  <a:gd name="T76" fmla="*/ 31 w 183"/>
                  <a:gd name="T77" fmla="*/ 65 h 184"/>
                  <a:gd name="T78" fmla="*/ 43 w 183"/>
                  <a:gd name="T79" fmla="*/ 50 h 184"/>
                  <a:gd name="T80" fmla="*/ 41 w 183"/>
                  <a:gd name="T81" fmla="*/ 43 h 184"/>
                  <a:gd name="T82" fmla="*/ 37 w 183"/>
                  <a:gd name="T83" fmla="*/ 31 h 184"/>
                  <a:gd name="T84" fmla="*/ 35 w 183"/>
                  <a:gd name="T85" fmla="*/ 18 h 184"/>
                  <a:gd name="T86" fmla="*/ 32 w 183"/>
                  <a:gd name="T87" fmla="*/ 20 h 184"/>
                  <a:gd name="T88" fmla="*/ 20 w 183"/>
                  <a:gd name="T89" fmla="*/ 12 h 184"/>
                  <a:gd name="T90" fmla="*/ 26 w 183"/>
                  <a:gd name="T91" fmla="*/ 9 h 184"/>
                  <a:gd name="T92" fmla="*/ 47 w 183"/>
                  <a:gd name="T93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3" h="184">
                    <a:moveTo>
                      <a:pt x="54" y="3"/>
                    </a:moveTo>
                    <a:lnTo>
                      <a:pt x="57" y="9"/>
                    </a:lnTo>
                    <a:lnTo>
                      <a:pt x="60" y="6"/>
                    </a:lnTo>
                    <a:lnTo>
                      <a:pt x="67" y="9"/>
                    </a:lnTo>
                    <a:lnTo>
                      <a:pt x="78" y="3"/>
                    </a:lnTo>
                    <a:lnTo>
                      <a:pt x="84" y="26"/>
                    </a:lnTo>
                    <a:lnTo>
                      <a:pt x="99" y="35"/>
                    </a:lnTo>
                    <a:lnTo>
                      <a:pt x="98" y="40"/>
                    </a:lnTo>
                    <a:lnTo>
                      <a:pt x="93" y="46"/>
                    </a:lnTo>
                    <a:lnTo>
                      <a:pt x="88" y="55"/>
                    </a:lnTo>
                    <a:lnTo>
                      <a:pt x="87" y="59"/>
                    </a:lnTo>
                    <a:lnTo>
                      <a:pt x="96" y="75"/>
                    </a:lnTo>
                    <a:lnTo>
                      <a:pt x="96" y="78"/>
                    </a:lnTo>
                    <a:lnTo>
                      <a:pt x="96" y="93"/>
                    </a:lnTo>
                    <a:lnTo>
                      <a:pt x="99" y="96"/>
                    </a:lnTo>
                    <a:lnTo>
                      <a:pt x="110" y="100"/>
                    </a:lnTo>
                    <a:lnTo>
                      <a:pt x="116" y="99"/>
                    </a:lnTo>
                    <a:lnTo>
                      <a:pt x="126" y="94"/>
                    </a:lnTo>
                    <a:lnTo>
                      <a:pt x="134" y="96"/>
                    </a:lnTo>
                    <a:lnTo>
                      <a:pt x="137" y="99"/>
                    </a:lnTo>
                    <a:lnTo>
                      <a:pt x="145" y="105"/>
                    </a:lnTo>
                    <a:lnTo>
                      <a:pt x="154" y="106"/>
                    </a:lnTo>
                    <a:lnTo>
                      <a:pt x="161" y="102"/>
                    </a:lnTo>
                    <a:lnTo>
                      <a:pt x="172" y="105"/>
                    </a:lnTo>
                    <a:lnTo>
                      <a:pt x="181" y="103"/>
                    </a:lnTo>
                    <a:lnTo>
                      <a:pt x="183" y="105"/>
                    </a:lnTo>
                    <a:lnTo>
                      <a:pt x="180" y="114"/>
                    </a:lnTo>
                    <a:lnTo>
                      <a:pt x="175" y="119"/>
                    </a:lnTo>
                    <a:lnTo>
                      <a:pt x="172" y="128"/>
                    </a:lnTo>
                    <a:lnTo>
                      <a:pt x="175" y="134"/>
                    </a:lnTo>
                    <a:lnTo>
                      <a:pt x="173" y="138"/>
                    </a:lnTo>
                    <a:lnTo>
                      <a:pt x="173" y="141"/>
                    </a:lnTo>
                    <a:lnTo>
                      <a:pt x="167" y="144"/>
                    </a:lnTo>
                    <a:lnTo>
                      <a:pt x="166" y="148"/>
                    </a:lnTo>
                    <a:lnTo>
                      <a:pt x="160" y="148"/>
                    </a:lnTo>
                    <a:lnTo>
                      <a:pt x="155" y="141"/>
                    </a:lnTo>
                    <a:lnTo>
                      <a:pt x="152" y="146"/>
                    </a:lnTo>
                    <a:lnTo>
                      <a:pt x="145" y="144"/>
                    </a:lnTo>
                    <a:lnTo>
                      <a:pt x="143" y="149"/>
                    </a:lnTo>
                    <a:lnTo>
                      <a:pt x="137" y="149"/>
                    </a:lnTo>
                    <a:lnTo>
                      <a:pt x="139" y="144"/>
                    </a:lnTo>
                    <a:lnTo>
                      <a:pt x="131" y="144"/>
                    </a:lnTo>
                    <a:lnTo>
                      <a:pt x="120" y="141"/>
                    </a:lnTo>
                    <a:lnTo>
                      <a:pt x="116" y="138"/>
                    </a:lnTo>
                    <a:lnTo>
                      <a:pt x="107" y="138"/>
                    </a:lnTo>
                    <a:lnTo>
                      <a:pt x="99" y="143"/>
                    </a:lnTo>
                    <a:lnTo>
                      <a:pt x="98" y="148"/>
                    </a:lnTo>
                    <a:lnTo>
                      <a:pt x="96" y="151"/>
                    </a:lnTo>
                    <a:lnTo>
                      <a:pt x="88" y="151"/>
                    </a:lnTo>
                    <a:lnTo>
                      <a:pt x="88" y="155"/>
                    </a:lnTo>
                    <a:lnTo>
                      <a:pt x="75" y="157"/>
                    </a:lnTo>
                    <a:lnTo>
                      <a:pt x="67" y="152"/>
                    </a:lnTo>
                    <a:lnTo>
                      <a:pt x="66" y="160"/>
                    </a:lnTo>
                    <a:lnTo>
                      <a:pt x="72" y="169"/>
                    </a:lnTo>
                    <a:lnTo>
                      <a:pt x="72" y="175"/>
                    </a:lnTo>
                    <a:lnTo>
                      <a:pt x="67" y="182"/>
                    </a:lnTo>
                    <a:lnTo>
                      <a:pt x="52" y="181"/>
                    </a:lnTo>
                    <a:lnTo>
                      <a:pt x="46" y="175"/>
                    </a:lnTo>
                    <a:lnTo>
                      <a:pt x="37" y="184"/>
                    </a:lnTo>
                    <a:lnTo>
                      <a:pt x="25" y="178"/>
                    </a:lnTo>
                    <a:lnTo>
                      <a:pt x="20" y="169"/>
                    </a:lnTo>
                    <a:lnTo>
                      <a:pt x="10" y="166"/>
                    </a:lnTo>
                    <a:lnTo>
                      <a:pt x="3" y="155"/>
                    </a:lnTo>
                    <a:lnTo>
                      <a:pt x="17" y="152"/>
                    </a:lnTo>
                    <a:lnTo>
                      <a:pt x="23" y="148"/>
                    </a:lnTo>
                    <a:lnTo>
                      <a:pt x="20" y="144"/>
                    </a:lnTo>
                    <a:lnTo>
                      <a:pt x="13" y="144"/>
                    </a:lnTo>
                    <a:lnTo>
                      <a:pt x="0" y="128"/>
                    </a:lnTo>
                    <a:lnTo>
                      <a:pt x="8" y="119"/>
                    </a:lnTo>
                    <a:lnTo>
                      <a:pt x="11" y="122"/>
                    </a:lnTo>
                    <a:lnTo>
                      <a:pt x="17" y="114"/>
                    </a:lnTo>
                    <a:lnTo>
                      <a:pt x="26" y="111"/>
                    </a:lnTo>
                    <a:lnTo>
                      <a:pt x="34" y="97"/>
                    </a:lnTo>
                    <a:lnTo>
                      <a:pt x="46" y="91"/>
                    </a:lnTo>
                    <a:lnTo>
                      <a:pt x="43" y="88"/>
                    </a:lnTo>
                    <a:lnTo>
                      <a:pt x="46" y="76"/>
                    </a:lnTo>
                    <a:lnTo>
                      <a:pt x="40" y="76"/>
                    </a:lnTo>
                    <a:lnTo>
                      <a:pt x="31" y="65"/>
                    </a:lnTo>
                    <a:lnTo>
                      <a:pt x="38" y="50"/>
                    </a:lnTo>
                    <a:lnTo>
                      <a:pt x="43" y="50"/>
                    </a:lnTo>
                    <a:lnTo>
                      <a:pt x="47" y="46"/>
                    </a:lnTo>
                    <a:lnTo>
                      <a:pt x="41" y="43"/>
                    </a:lnTo>
                    <a:lnTo>
                      <a:pt x="34" y="40"/>
                    </a:lnTo>
                    <a:lnTo>
                      <a:pt x="37" y="31"/>
                    </a:lnTo>
                    <a:lnTo>
                      <a:pt x="41" y="26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2" y="20"/>
                    </a:lnTo>
                    <a:lnTo>
                      <a:pt x="26" y="18"/>
                    </a:lnTo>
                    <a:lnTo>
                      <a:pt x="20" y="12"/>
                    </a:lnTo>
                    <a:lnTo>
                      <a:pt x="25" y="5"/>
                    </a:lnTo>
                    <a:lnTo>
                      <a:pt x="26" y="9"/>
                    </a:lnTo>
                    <a:lnTo>
                      <a:pt x="41" y="5"/>
                    </a:lnTo>
                    <a:lnTo>
                      <a:pt x="47" y="0"/>
                    </a:lnTo>
                    <a:lnTo>
                      <a:pt x="5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7" name="Freeform 3520">
                <a:extLst>
                  <a:ext uri="{FF2B5EF4-FFF2-40B4-BE49-F238E27FC236}">
                    <a16:creationId xmlns:a16="http://schemas.microsoft.com/office/drawing/2014/main" id="{EE7D2F4B-C700-0176-9C94-FBB5D2236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685"/>
                <a:ext cx="148" cy="83"/>
              </a:xfrm>
              <a:custGeom>
                <a:avLst/>
                <a:gdLst>
                  <a:gd name="T0" fmla="*/ 164 w 296"/>
                  <a:gd name="T1" fmla="*/ 5 h 166"/>
                  <a:gd name="T2" fmla="*/ 153 w 296"/>
                  <a:gd name="T3" fmla="*/ 13 h 166"/>
                  <a:gd name="T4" fmla="*/ 132 w 296"/>
                  <a:gd name="T5" fmla="*/ 14 h 166"/>
                  <a:gd name="T6" fmla="*/ 137 w 296"/>
                  <a:gd name="T7" fmla="*/ 37 h 166"/>
                  <a:gd name="T8" fmla="*/ 111 w 296"/>
                  <a:gd name="T9" fmla="*/ 37 h 166"/>
                  <a:gd name="T10" fmla="*/ 81 w 296"/>
                  <a:gd name="T11" fmla="*/ 41 h 166"/>
                  <a:gd name="T12" fmla="*/ 67 w 296"/>
                  <a:gd name="T13" fmla="*/ 51 h 166"/>
                  <a:gd name="T14" fmla="*/ 46 w 296"/>
                  <a:gd name="T15" fmla="*/ 60 h 166"/>
                  <a:gd name="T16" fmla="*/ 24 w 296"/>
                  <a:gd name="T17" fmla="*/ 76 h 166"/>
                  <a:gd name="T18" fmla="*/ 15 w 296"/>
                  <a:gd name="T19" fmla="*/ 99 h 166"/>
                  <a:gd name="T20" fmla="*/ 12 w 296"/>
                  <a:gd name="T21" fmla="*/ 113 h 166"/>
                  <a:gd name="T22" fmla="*/ 0 w 296"/>
                  <a:gd name="T23" fmla="*/ 130 h 166"/>
                  <a:gd name="T24" fmla="*/ 6 w 296"/>
                  <a:gd name="T25" fmla="*/ 152 h 166"/>
                  <a:gd name="T26" fmla="*/ 24 w 296"/>
                  <a:gd name="T27" fmla="*/ 157 h 166"/>
                  <a:gd name="T28" fmla="*/ 37 w 296"/>
                  <a:gd name="T29" fmla="*/ 148 h 166"/>
                  <a:gd name="T30" fmla="*/ 43 w 296"/>
                  <a:gd name="T31" fmla="*/ 166 h 166"/>
                  <a:gd name="T32" fmla="*/ 58 w 296"/>
                  <a:gd name="T33" fmla="*/ 160 h 166"/>
                  <a:gd name="T34" fmla="*/ 68 w 296"/>
                  <a:gd name="T35" fmla="*/ 140 h 166"/>
                  <a:gd name="T36" fmla="*/ 82 w 296"/>
                  <a:gd name="T37" fmla="*/ 130 h 166"/>
                  <a:gd name="T38" fmla="*/ 97 w 296"/>
                  <a:gd name="T39" fmla="*/ 130 h 166"/>
                  <a:gd name="T40" fmla="*/ 108 w 296"/>
                  <a:gd name="T41" fmla="*/ 145 h 166"/>
                  <a:gd name="T42" fmla="*/ 119 w 296"/>
                  <a:gd name="T43" fmla="*/ 149 h 166"/>
                  <a:gd name="T44" fmla="*/ 137 w 296"/>
                  <a:gd name="T45" fmla="*/ 154 h 166"/>
                  <a:gd name="T46" fmla="*/ 143 w 296"/>
                  <a:gd name="T47" fmla="*/ 140 h 166"/>
                  <a:gd name="T48" fmla="*/ 167 w 296"/>
                  <a:gd name="T49" fmla="*/ 137 h 166"/>
                  <a:gd name="T50" fmla="*/ 181 w 296"/>
                  <a:gd name="T51" fmla="*/ 145 h 166"/>
                  <a:gd name="T52" fmla="*/ 201 w 296"/>
                  <a:gd name="T53" fmla="*/ 128 h 166"/>
                  <a:gd name="T54" fmla="*/ 216 w 296"/>
                  <a:gd name="T55" fmla="*/ 130 h 166"/>
                  <a:gd name="T56" fmla="*/ 220 w 296"/>
                  <a:gd name="T57" fmla="*/ 116 h 166"/>
                  <a:gd name="T58" fmla="*/ 238 w 296"/>
                  <a:gd name="T59" fmla="*/ 111 h 166"/>
                  <a:gd name="T60" fmla="*/ 249 w 296"/>
                  <a:gd name="T61" fmla="*/ 107 h 166"/>
                  <a:gd name="T62" fmla="*/ 258 w 296"/>
                  <a:gd name="T63" fmla="*/ 108 h 166"/>
                  <a:gd name="T64" fmla="*/ 273 w 296"/>
                  <a:gd name="T65" fmla="*/ 108 h 166"/>
                  <a:gd name="T66" fmla="*/ 285 w 296"/>
                  <a:gd name="T67" fmla="*/ 107 h 166"/>
                  <a:gd name="T68" fmla="*/ 293 w 296"/>
                  <a:gd name="T69" fmla="*/ 90 h 166"/>
                  <a:gd name="T70" fmla="*/ 270 w 296"/>
                  <a:gd name="T71" fmla="*/ 86 h 166"/>
                  <a:gd name="T72" fmla="*/ 258 w 296"/>
                  <a:gd name="T73" fmla="*/ 76 h 166"/>
                  <a:gd name="T74" fmla="*/ 238 w 296"/>
                  <a:gd name="T75" fmla="*/ 63 h 166"/>
                  <a:gd name="T76" fmla="*/ 241 w 296"/>
                  <a:gd name="T77" fmla="*/ 57 h 166"/>
                  <a:gd name="T78" fmla="*/ 260 w 296"/>
                  <a:gd name="T79" fmla="*/ 51 h 166"/>
                  <a:gd name="T80" fmla="*/ 261 w 296"/>
                  <a:gd name="T81" fmla="*/ 34 h 166"/>
                  <a:gd name="T82" fmla="*/ 257 w 296"/>
                  <a:gd name="T83" fmla="*/ 23 h 166"/>
                  <a:gd name="T84" fmla="*/ 243 w 296"/>
                  <a:gd name="T85" fmla="*/ 20 h 166"/>
                  <a:gd name="T86" fmla="*/ 238 w 296"/>
                  <a:gd name="T87" fmla="*/ 0 h 166"/>
                  <a:gd name="T88" fmla="*/ 231 w 296"/>
                  <a:gd name="T89" fmla="*/ 10 h 166"/>
                  <a:gd name="T90" fmla="*/ 217 w 296"/>
                  <a:gd name="T91" fmla="*/ 8 h 166"/>
                  <a:gd name="T92" fmla="*/ 202 w 296"/>
                  <a:gd name="T93" fmla="*/ 11 h 166"/>
                  <a:gd name="T94" fmla="*/ 185 w 296"/>
                  <a:gd name="T95" fmla="*/ 3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6" h="166">
                    <a:moveTo>
                      <a:pt x="181" y="0"/>
                    </a:moveTo>
                    <a:lnTo>
                      <a:pt x="172" y="0"/>
                    </a:lnTo>
                    <a:lnTo>
                      <a:pt x="164" y="5"/>
                    </a:lnTo>
                    <a:lnTo>
                      <a:pt x="163" y="10"/>
                    </a:lnTo>
                    <a:lnTo>
                      <a:pt x="161" y="13"/>
                    </a:lnTo>
                    <a:lnTo>
                      <a:pt x="153" y="13"/>
                    </a:lnTo>
                    <a:lnTo>
                      <a:pt x="153" y="17"/>
                    </a:lnTo>
                    <a:lnTo>
                      <a:pt x="140" y="19"/>
                    </a:lnTo>
                    <a:lnTo>
                      <a:pt x="132" y="14"/>
                    </a:lnTo>
                    <a:lnTo>
                      <a:pt x="131" y="22"/>
                    </a:lnTo>
                    <a:lnTo>
                      <a:pt x="137" y="31"/>
                    </a:lnTo>
                    <a:lnTo>
                      <a:pt x="137" y="37"/>
                    </a:lnTo>
                    <a:lnTo>
                      <a:pt x="132" y="44"/>
                    </a:lnTo>
                    <a:lnTo>
                      <a:pt x="117" y="43"/>
                    </a:lnTo>
                    <a:lnTo>
                      <a:pt x="111" y="37"/>
                    </a:lnTo>
                    <a:lnTo>
                      <a:pt x="102" y="46"/>
                    </a:lnTo>
                    <a:lnTo>
                      <a:pt x="90" y="40"/>
                    </a:lnTo>
                    <a:lnTo>
                      <a:pt x="81" y="41"/>
                    </a:lnTo>
                    <a:lnTo>
                      <a:pt x="75" y="48"/>
                    </a:lnTo>
                    <a:lnTo>
                      <a:pt x="68" y="48"/>
                    </a:lnTo>
                    <a:lnTo>
                      <a:pt x="67" y="51"/>
                    </a:lnTo>
                    <a:lnTo>
                      <a:pt x="46" y="49"/>
                    </a:lnTo>
                    <a:lnTo>
                      <a:pt x="43" y="51"/>
                    </a:lnTo>
                    <a:lnTo>
                      <a:pt x="46" y="60"/>
                    </a:lnTo>
                    <a:lnTo>
                      <a:pt x="38" y="63"/>
                    </a:lnTo>
                    <a:lnTo>
                      <a:pt x="32" y="72"/>
                    </a:lnTo>
                    <a:lnTo>
                      <a:pt x="24" y="76"/>
                    </a:lnTo>
                    <a:lnTo>
                      <a:pt x="20" y="93"/>
                    </a:lnTo>
                    <a:lnTo>
                      <a:pt x="14" y="95"/>
                    </a:lnTo>
                    <a:lnTo>
                      <a:pt x="15" y="99"/>
                    </a:lnTo>
                    <a:lnTo>
                      <a:pt x="15" y="104"/>
                    </a:lnTo>
                    <a:lnTo>
                      <a:pt x="11" y="108"/>
                    </a:lnTo>
                    <a:lnTo>
                      <a:pt x="12" y="113"/>
                    </a:lnTo>
                    <a:lnTo>
                      <a:pt x="6" y="124"/>
                    </a:lnTo>
                    <a:lnTo>
                      <a:pt x="0" y="124"/>
                    </a:lnTo>
                    <a:lnTo>
                      <a:pt x="0" y="130"/>
                    </a:lnTo>
                    <a:lnTo>
                      <a:pt x="0" y="133"/>
                    </a:lnTo>
                    <a:lnTo>
                      <a:pt x="0" y="143"/>
                    </a:lnTo>
                    <a:lnTo>
                      <a:pt x="6" y="152"/>
                    </a:lnTo>
                    <a:lnTo>
                      <a:pt x="6" y="157"/>
                    </a:lnTo>
                    <a:lnTo>
                      <a:pt x="15" y="155"/>
                    </a:lnTo>
                    <a:lnTo>
                      <a:pt x="24" y="157"/>
                    </a:lnTo>
                    <a:lnTo>
                      <a:pt x="31" y="154"/>
                    </a:lnTo>
                    <a:lnTo>
                      <a:pt x="32" y="148"/>
                    </a:lnTo>
                    <a:lnTo>
                      <a:pt x="37" y="148"/>
                    </a:lnTo>
                    <a:lnTo>
                      <a:pt x="37" y="143"/>
                    </a:lnTo>
                    <a:lnTo>
                      <a:pt x="46" y="149"/>
                    </a:lnTo>
                    <a:lnTo>
                      <a:pt x="43" y="166"/>
                    </a:lnTo>
                    <a:lnTo>
                      <a:pt x="52" y="166"/>
                    </a:lnTo>
                    <a:lnTo>
                      <a:pt x="55" y="166"/>
                    </a:lnTo>
                    <a:lnTo>
                      <a:pt x="58" y="160"/>
                    </a:lnTo>
                    <a:lnTo>
                      <a:pt x="59" y="148"/>
                    </a:lnTo>
                    <a:lnTo>
                      <a:pt x="67" y="146"/>
                    </a:lnTo>
                    <a:lnTo>
                      <a:pt x="68" y="140"/>
                    </a:lnTo>
                    <a:lnTo>
                      <a:pt x="73" y="136"/>
                    </a:lnTo>
                    <a:lnTo>
                      <a:pt x="79" y="137"/>
                    </a:lnTo>
                    <a:lnTo>
                      <a:pt x="82" y="130"/>
                    </a:lnTo>
                    <a:lnTo>
                      <a:pt x="88" y="130"/>
                    </a:lnTo>
                    <a:lnTo>
                      <a:pt x="93" y="133"/>
                    </a:lnTo>
                    <a:lnTo>
                      <a:pt x="97" y="130"/>
                    </a:lnTo>
                    <a:lnTo>
                      <a:pt x="97" y="134"/>
                    </a:lnTo>
                    <a:lnTo>
                      <a:pt x="94" y="139"/>
                    </a:lnTo>
                    <a:lnTo>
                      <a:pt x="108" y="145"/>
                    </a:lnTo>
                    <a:lnTo>
                      <a:pt x="109" y="142"/>
                    </a:lnTo>
                    <a:lnTo>
                      <a:pt x="117" y="145"/>
                    </a:lnTo>
                    <a:lnTo>
                      <a:pt x="119" y="149"/>
                    </a:lnTo>
                    <a:lnTo>
                      <a:pt x="123" y="149"/>
                    </a:lnTo>
                    <a:lnTo>
                      <a:pt x="135" y="155"/>
                    </a:lnTo>
                    <a:lnTo>
                      <a:pt x="137" y="154"/>
                    </a:lnTo>
                    <a:lnTo>
                      <a:pt x="146" y="151"/>
                    </a:lnTo>
                    <a:lnTo>
                      <a:pt x="143" y="145"/>
                    </a:lnTo>
                    <a:lnTo>
                      <a:pt x="143" y="140"/>
                    </a:lnTo>
                    <a:lnTo>
                      <a:pt x="149" y="143"/>
                    </a:lnTo>
                    <a:lnTo>
                      <a:pt x="155" y="140"/>
                    </a:lnTo>
                    <a:lnTo>
                      <a:pt x="167" y="137"/>
                    </a:lnTo>
                    <a:lnTo>
                      <a:pt x="172" y="137"/>
                    </a:lnTo>
                    <a:lnTo>
                      <a:pt x="175" y="143"/>
                    </a:lnTo>
                    <a:lnTo>
                      <a:pt x="181" y="145"/>
                    </a:lnTo>
                    <a:lnTo>
                      <a:pt x="188" y="133"/>
                    </a:lnTo>
                    <a:lnTo>
                      <a:pt x="197" y="134"/>
                    </a:lnTo>
                    <a:lnTo>
                      <a:pt x="201" y="128"/>
                    </a:lnTo>
                    <a:lnTo>
                      <a:pt x="205" y="130"/>
                    </a:lnTo>
                    <a:lnTo>
                      <a:pt x="210" y="128"/>
                    </a:lnTo>
                    <a:lnTo>
                      <a:pt x="216" y="130"/>
                    </a:lnTo>
                    <a:lnTo>
                      <a:pt x="217" y="120"/>
                    </a:lnTo>
                    <a:lnTo>
                      <a:pt x="220" y="117"/>
                    </a:lnTo>
                    <a:lnTo>
                      <a:pt x="220" y="116"/>
                    </a:lnTo>
                    <a:lnTo>
                      <a:pt x="225" y="108"/>
                    </a:lnTo>
                    <a:lnTo>
                      <a:pt x="234" y="108"/>
                    </a:lnTo>
                    <a:lnTo>
                      <a:pt x="238" y="111"/>
                    </a:lnTo>
                    <a:lnTo>
                      <a:pt x="240" y="105"/>
                    </a:lnTo>
                    <a:lnTo>
                      <a:pt x="241" y="108"/>
                    </a:lnTo>
                    <a:lnTo>
                      <a:pt x="249" y="107"/>
                    </a:lnTo>
                    <a:lnTo>
                      <a:pt x="251" y="113"/>
                    </a:lnTo>
                    <a:lnTo>
                      <a:pt x="255" y="102"/>
                    </a:lnTo>
                    <a:lnTo>
                      <a:pt x="258" y="108"/>
                    </a:lnTo>
                    <a:lnTo>
                      <a:pt x="267" y="108"/>
                    </a:lnTo>
                    <a:lnTo>
                      <a:pt x="270" y="111"/>
                    </a:lnTo>
                    <a:lnTo>
                      <a:pt x="273" y="108"/>
                    </a:lnTo>
                    <a:lnTo>
                      <a:pt x="279" y="110"/>
                    </a:lnTo>
                    <a:lnTo>
                      <a:pt x="281" y="108"/>
                    </a:lnTo>
                    <a:lnTo>
                      <a:pt x="285" y="107"/>
                    </a:lnTo>
                    <a:lnTo>
                      <a:pt x="289" y="99"/>
                    </a:lnTo>
                    <a:lnTo>
                      <a:pt x="296" y="93"/>
                    </a:lnTo>
                    <a:lnTo>
                      <a:pt x="293" y="90"/>
                    </a:lnTo>
                    <a:lnTo>
                      <a:pt x="285" y="86"/>
                    </a:lnTo>
                    <a:lnTo>
                      <a:pt x="281" y="87"/>
                    </a:lnTo>
                    <a:lnTo>
                      <a:pt x="270" y="86"/>
                    </a:lnTo>
                    <a:lnTo>
                      <a:pt x="266" y="81"/>
                    </a:lnTo>
                    <a:lnTo>
                      <a:pt x="264" y="73"/>
                    </a:lnTo>
                    <a:lnTo>
                      <a:pt x="258" y="76"/>
                    </a:lnTo>
                    <a:lnTo>
                      <a:pt x="249" y="73"/>
                    </a:lnTo>
                    <a:lnTo>
                      <a:pt x="254" y="64"/>
                    </a:lnTo>
                    <a:lnTo>
                      <a:pt x="238" y="63"/>
                    </a:lnTo>
                    <a:lnTo>
                      <a:pt x="235" y="60"/>
                    </a:lnTo>
                    <a:lnTo>
                      <a:pt x="235" y="60"/>
                    </a:lnTo>
                    <a:lnTo>
                      <a:pt x="241" y="57"/>
                    </a:lnTo>
                    <a:lnTo>
                      <a:pt x="246" y="57"/>
                    </a:lnTo>
                    <a:lnTo>
                      <a:pt x="251" y="52"/>
                    </a:lnTo>
                    <a:lnTo>
                      <a:pt x="260" y="51"/>
                    </a:lnTo>
                    <a:lnTo>
                      <a:pt x="260" y="48"/>
                    </a:lnTo>
                    <a:lnTo>
                      <a:pt x="264" y="40"/>
                    </a:lnTo>
                    <a:lnTo>
                      <a:pt x="261" y="34"/>
                    </a:lnTo>
                    <a:lnTo>
                      <a:pt x="267" y="28"/>
                    </a:lnTo>
                    <a:lnTo>
                      <a:pt x="261" y="28"/>
                    </a:lnTo>
                    <a:lnTo>
                      <a:pt x="257" y="23"/>
                    </a:lnTo>
                    <a:lnTo>
                      <a:pt x="249" y="23"/>
                    </a:lnTo>
                    <a:lnTo>
                      <a:pt x="249" y="19"/>
                    </a:lnTo>
                    <a:lnTo>
                      <a:pt x="243" y="20"/>
                    </a:lnTo>
                    <a:lnTo>
                      <a:pt x="246" y="10"/>
                    </a:lnTo>
                    <a:lnTo>
                      <a:pt x="243" y="2"/>
                    </a:lnTo>
                    <a:lnTo>
                      <a:pt x="238" y="0"/>
                    </a:lnTo>
                    <a:lnTo>
                      <a:pt x="238" y="3"/>
                    </a:lnTo>
                    <a:lnTo>
                      <a:pt x="232" y="6"/>
                    </a:lnTo>
                    <a:lnTo>
                      <a:pt x="231" y="10"/>
                    </a:lnTo>
                    <a:lnTo>
                      <a:pt x="225" y="10"/>
                    </a:lnTo>
                    <a:lnTo>
                      <a:pt x="220" y="3"/>
                    </a:lnTo>
                    <a:lnTo>
                      <a:pt x="217" y="8"/>
                    </a:lnTo>
                    <a:lnTo>
                      <a:pt x="210" y="6"/>
                    </a:lnTo>
                    <a:lnTo>
                      <a:pt x="208" y="11"/>
                    </a:lnTo>
                    <a:lnTo>
                      <a:pt x="202" y="11"/>
                    </a:lnTo>
                    <a:lnTo>
                      <a:pt x="204" y="6"/>
                    </a:lnTo>
                    <a:lnTo>
                      <a:pt x="196" y="6"/>
                    </a:lnTo>
                    <a:lnTo>
                      <a:pt x="185" y="3"/>
                    </a:lnTo>
                    <a:lnTo>
                      <a:pt x="18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8" name="Freeform 3521">
                <a:extLst>
                  <a:ext uri="{FF2B5EF4-FFF2-40B4-BE49-F238E27FC236}">
                    <a16:creationId xmlns:a16="http://schemas.microsoft.com/office/drawing/2014/main" id="{8D887520-205D-8CB4-8196-14CF13046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685"/>
                <a:ext cx="148" cy="83"/>
              </a:xfrm>
              <a:custGeom>
                <a:avLst/>
                <a:gdLst>
                  <a:gd name="T0" fmla="*/ 196 w 296"/>
                  <a:gd name="T1" fmla="*/ 6 h 166"/>
                  <a:gd name="T2" fmla="*/ 208 w 296"/>
                  <a:gd name="T3" fmla="*/ 11 h 166"/>
                  <a:gd name="T4" fmla="*/ 220 w 296"/>
                  <a:gd name="T5" fmla="*/ 3 h 166"/>
                  <a:gd name="T6" fmla="*/ 232 w 296"/>
                  <a:gd name="T7" fmla="*/ 6 h 166"/>
                  <a:gd name="T8" fmla="*/ 243 w 296"/>
                  <a:gd name="T9" fmla="*/ 2 h 166"/>
                  <a:gd name="T10" fmla="*/ 249 w 296"/>
                  <a:gd name="T11" fmla="*/ 19 h 166"/>
                  <a:gd name="T12" fmla="*/ 261 w 296"/>
                  <a:gd name="T13" fmla="*/ 28 h 166"/>
                  <a:gd name="T14" fmla="*/ 264 w 296"/>
                  <a:gd name="T15" fmla="*/ 40 h 166"/>
                  <a:gd name="T16" fmla="*/ 251 w 296"/>
                  <a:gd name="T17" fmla="*/ 52 h 166"/>
                  <a:gd name="T18" fmla="*/ 235 w 296"/>
                  <a:gd name="T19" fmla="*/ 60 h 166"/>
                  <a:gd name="T20" fmla="*/ 254 w 296"/>
                  <a:gd name="T21" fmla="*/ 64 h 166"/>
                  <a:gd name="T22" fmla="*/ 264 w 296"/>
                  <a:gd name="T23" fmla="*/ 73 h 166"/>
                  <a:gd name="T24" fmla="*/ 281 w 296"/>
                  <a:gd name="T25" fmla="*/ 87 h 166"/>
                  <a:gd name="T26" fmla="*/ 296 w 296"/>
                  <a:gd name="T27" fmla="*/ 93 h 166"/>
                  <a:gd name="T28" fmla="*/ 281 w 296"/>
                  <a:gd name="T29" fmla="*/ 108 h 166"/>
                  <a:gd name="T30" fmla="*/ 270 w 296"/>
                  <a:gd name="T31" fmla="*/ 111 h 166"/>
                  <a:gd name="T32" fmla="*/ 255 w 296"/>
                  <a:gd name="T33" fmla="*/ 102 h 166"/>
                  <a:gd name="T34" fmla="*/ 241 w 296"/>
                  <a:gd name="T35" fmla="*/ 108 h 166"/>
                  <a:gd name="T36" fmla="*/ 234 w 296"/>
                  <a:gd name="T37" fmla="*/ 108 h 166"/>
                  <a:gd name="T38" fmla="*/ 220 w 296"/>
                  <a:gd name="T39" fmla="*/ 117 h 166"/>
                  <a:gd name="T40" fmla="*/ 210 w 296"/>
                  <a:gd name="T41" fmla="*/ 128 h 166"/>
                  <a:gd name="T42" fmla="*/ 197 w 296"/>
                  <a:gd name="T43" fmla="*/ 134 h 166"/>
                  <a:gd name="T44" fmla="*/ 175 w 296"/>
                  <a:gd name="T45" fmla="*/ 143 h 166"/>
                  <a:gd name="T46" fmla="*/ 155 w 296"/>
                  <a:gd name="T47" fmla="*/ 140 h 166"/>
                  <a:gd name="T48" fmla="*/ 143 w 296"/>
                  <a:gd name="T49" fmla="*/ 145 h 166"/>
                  <a:gd name="T50" fmla="*/ 135 w 296"/>
                  <a:gd name="T51" fmla="*/ 155 h 166"/>
                  <a:gd name="T52" fmla="*/ 117 w 296"/>
                  <a:gd name="T53" fmla="*/ 145 h 166"/>
                  <a:gd name="T54" fmla="*/ 94 w 296"/>
                  <a:gd name="T55" fmla="*/ 139 h 166"/>
                  <a:gd name="T56" fmla="*/ 93 w 296"/>
                  <a:gd name="T57" fmla="*/ 133 h 166"/>
                  <a:gd name="T58" fmla="*/ 79 w 296"/>
                  <a:gd name="T59" fmla="*/ 137 h 166"/>
                  <a:gd name="T60" fmla="*/ 67 w 296"/>
                  <a:gd name="T61" fmla="*/ 146 h 166"/>
                  <a:gd name="T62" fmla="*/ 55 w 296"/>
                  <a:gd name="T63" fmla="*/ 166 h 166"/>
                  <a:gd name="T64" fmla="*/ 46 w 296"/>
                  <a:gd name="T65" fmla="*/ 149 h 166"/>
                  <a:gd name="T66" fmla="*/ 32 w 296"/>
                  <a:gd name="T67" fmla="*/ 148 h 166"/>
                  <a:gd name="T68" fmla="*/ 15 w 296"/>
                  <a:gd name="T69" fmla="*/ 155 h 166"/>
                  <a:gd name="T70" fmla="*/ 0 w 296"/>
                  <a:gd name="T71" fmla="*/ 143 h 166"/>
                  <a:gd name="T72" fmla="*/ 0 w 296"/>
                  <a:gd name="T73" fmla="*/ 124 h 166"/>
                  <a:gd name="T74" fmla="*/ 11 w 296"/>
                  <a:gd name="T75" fmla="*/ 108 h 166"/>
                  <a:gd name="T76" fmla="*/ 14 w 296"/>
                  <a:gd name="T77" fmla="*/ 95 h 166"/>
                  <a:gd name="T78" fmla="*/ 32 w 296"/>
                  <a:gd name="T79" fmla="*/ 72 h 166"/>
                  <a:gd name="T80" fmla="*/ 43 w 296"/>
                  <a:gd name="T81" fmla="*/ 51 h 166"/>
                  <a:gd name="T82" fmla="*/ 68 w 296"/>
                  <a:gd name="T83" fmla="*/ 48 h 166"/>
                  <a:gd name="T84" fmla="*/ 90 w 296"/>
                  <a:gd name="T85" fmla="*/ 40 h 166"/>
                  <a:gd name="T86" fmla="*/ 117 w 296"/>
                  <a:gd name="T87" fmla="*/ 43 h 166"/>
                  <a:gd name="T88" fmla="*/ 137 w 296"/>
                  <a:gd name="T89" fmla="*/ 31 h 166"/>
                  <a:gd name="T90" fmla="*/ 140 w 296"/>
                  <a:gd name="T91" fmla="*/ 19 h 166"/>
                  <a:gd name="T92" fmla="*/ 161 w 296"/>
                  <a:gd name="T93" fmla="*/ 13 h 166"/>
                  <a:gd name="T94" fmla="*/ 172 w 296"/>
                  <a:gd name="T95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6" h="166">
                    <a:moveTo>
                      <a:pt x="181" y="0"/>
                    </a:moveTo>
                    <a:lnTo>
                      <a:pt x="185" y="3"/>
                    </a:lnTo>
                    <a:lnTo>
                      <a:pt x="196" y="6"/>
                    </a:lnTo>
                    <a:lnTo>
                      <a:pt x="204" y="6"/>
                    </a:lnTo>
                    <a:lnTo>
                      <a:pt x="202" y="11"/>
                    </a:lnTo>
                    <a:lnTo>
                      <a:pt x="208" y="11"/>
                    </a:lnTo>
                    <a:lnTo>
                      <a:pt x="210" y="6"/>
                    </a:lnTo>
                    <a:lnTo>
                      <a:pt x="217" y="8"/>
                    </a:lnTo>
                    <a:lnTo>
                      <a:pt x="220" y="3"/>
                    </a:lnTo>
                    <a:lnTo>
                      <a:pt x="225" y="10"/>
                    </a:lnTo>
                    <a:lnTo>
                      <a:pt x="231" y="10"/>
                    </a:lnTo>
                    <a:lnTo>
                      <a:pt x="232" y="6"/>
                    </a:lnTo>
                    <a:lnTo>
                      <a:pt x="238" y="3"/>
                    </a:lnTo>
                    <a:lnTo>
                      <a:pt x="238" y="0"/>
                    </a:lnTo>
                    <a:lnTo>
                      <a:pt x="243" y="2"/>
                    </a:lnTo>
                    <a:lnTo>
                      <a:pt x="246" y="10"/>
                    </a:lnTo>
                    <a:lnTo>
                      <a:pt x="243" y="20"/>
                    </a:lnTo>
                    <a:lnTo>
                      <a:pt x="249" y="19"/>
                    </a:lnTo>
                    <a:lnTo>
                      <a:pt x="249" y="23"/>
                    </a:lnTo>
                    <a:lnTo>
                      <a:pt x="257" y="23"/>
                    </a:lnTo>
                    <a:lnTo>
                      <a:pt x="261" y="28"/>
                    </a:lnTo>
                    <a:lnTo>
                      <a:pt x="267" y="28"/>
                    </a:lnTo>
                    <a:lnTo>
                      <a:pt x="261" y="34"/>
                    </a:lnTo>
                    <a:lnTo>
                      <a:pt x="264" y="40"/>
                    </a:lnTo>
                    <a:lnTo>
                      <a:pt x="260" y="48"/>
                    </a:lnTo>
                    <a:lnTo>
                      <a:pt x="260" y="51"/>
                    </a:lnTo>
                    <a:lnTo>
                      <a:pt x="251" y="52"/>
                    </a:lnTo>
                    <a:lnTo>
                      <a:pt x="246" y="57"/>
                    </a:lnTo>
                    <a:lnTo>
                      <a:pt x="241" y="57"/>
                    </a:lnTo>
                    <a:lnTo>
                      <a:pt x="235" y="60"/>
                    </a:lnTo>
                    <a:lnTo>
                      <a:pt x="235" y="60"/>
                    </a:lnTo>
                    <a:lnTo>
                      <a:pt x="238" y="63"/>
                    </a:lnTo>
                    <a:lnTo>
                      <a:pt x="254" y="64"/>
                    </a:lnTo>
                    <a:lnTo>
                      <a:pt x="249" y="73"/>
                    </a:lnTo>
                    <a:lnTo>
                      <a:pt x="258" y="76"/>
                    </a:lnTo>
                    <a:lnTo>
                      <a:pt x="264" y="73"/>
                    </a:lnTo>
                    <a:lnTo>
                      <a:pt x="266" y="81"/>
                    </a:lnTo>
                    <a:lnTo>
                      <a:pt x="270" y="86"/>
                    </a:lnTo>
                    <a:lnTo>
                      <a:pt x="281" y="87"/>
                    </a:lnTo>
                    <a:lnTo>
                      <a:pt x="285" y="86"/>
                    </a:lnTo>
                    <a:lnTo>
                      <a:pt x="293" y="90"/>
                    </a:lnTo>
                    <a:lnTo>
                      <a:pt x="296" y="93"/>
                    </a:lnTo>
                    <a:lnTo>
                      <a:pt x="289" y="99"/>
                    </a:lnTo>
                    <a:lnTo>
                      <a:pt x="285" y="107"/>
                    </a:lnTo>
                    <a:lnTo>
                      <a:pt x="281" y="108"/>
                    </a:lnTo>
                    <a:lnTo>
                      <a:pt x="279" y="110"/>
                    </a:lnTo>
                    <a:lnTo>
                      <a:pt x="273" y="108"/>
                    </a:lnTo>
                    <a:lnTo>
                      <a:pt x="270" y="111"/>
                    </a:lnTo>
                    <a:lnTo>
                      <a:pt x="267" y="108"/>
                    </a:lnTo>
                    <a:lnTo>
                      <a:pt x="258" y="108"/>
                    </a:lnTo>
                    <a:lnTo>
                      <a:pt x="255" y="102"/>
                    </a:lnTo>
                    <a:lnTo>
                      <a:pt x="251" y="113"/>
                    </a:lnTo>
                    <a:lnTo>
                      <a:pt x="249" y="107"/>
                    </a:lnTo>
                    <a:lnTo>
                      <a:pt x="241" y="108"/>
                    </a:lnTo>
                    <a:lnTo>
                      <a:pt x="240" y="105"/>
                    </a:lnTo>
                    <a:lnTo>
                      <a:pt x="238" y="111"/>
                    </a:lnTo>
                    <a:lnTo>
                      <a:pt x="234" y="108"/>
                    </a:lnTo>
                    <a:lnTo>
                      <a:pt x="225" y="108"/>
                    </a:lnTo>
                    <a:lnTo>
                      <a:pt x="220" y="116"/>
                    </a:lnTo>
                    <a:lnTo>
                      <a:pt x="220" y="117"/>
                    </a:lnTo>
                    <a:lnTo>
                      <a:pt x="217" y="120"/>
                    </a:lnTo>
                    <a:lnTo>
                      <a:pt x="216" y="130"/>
                    </a:lnTo>
                    <a:lnTo>
                      <a:pt x="210" y="128"/>
                    </a:lnTo>
                    <a:lnTo>
                      <a:pt x="205" y="130"/>
                    </a:lnTo>
                    <a:lnTo>
                      <a:pt x="201" y="128"/>
                    </a:lnTo>
                    <a:lnTo>
                      <a:pt x="197" y="134"/>
                    </a:lnTo>
                    <a:lnTo>
                      <a:pt x="188" y="133"/>
                    </a:lnTo>
                    <a:lnTo>
                      <a:pt x="181" y="145"/>
                    </a:lnTo>
                    <a:lnTo>
                      <a:pt x="175" y="143"/>
                    </a:lnTo>
                    <a:lnTo>
                      <a:pt x="172" y="137"/>
                    </a:lnTo>
                    <a:lnTo>
                      <a:pt x="167" y="137"/>
                    </a:lnTo>
                    <a:lnTo>
                      <a:pt x="155" y="140"/>
                    </a:lnTo>
                    <a:lnTo>
                      <a:pt x="149" y="143"/>
                    </a:lnTo>
                    <a:lnTo>
                      <a:pt x="143" y="140"/>
                    </a:lnTo>
                    <a:lnTo>
                      <a:pt x="143" y="145"/>
                    </a:lnTo>
                    <a:lnTo>
                      <a:pt x="146" y="151"/>
                    </a:lnTo>
                    <a:lnTo>
                      <a:pt x="137" y="154"/>
                    </a:lnTo>
                    <a:lnTo>
                      <a:pt x="135" y="155"/>
                    </a:lnTo>
                    <a:lnTo>
                      <a:pt x="123" y="149"/>
                    </a:lnTo>
                    <a:lnTo>
                      <a:pt x="119" y="149"/>
                    </a:lnTo>
                    <a:lnTo>
                      <a:pt x="117" y="145"/>
                    </a:lnTo>
                    <a:lnTo>
                      <a:pt x="109" y="142"/>
                    </a:lnTo>
                    <a:lnTo>
                      <a:pt x="108" y="145"/>
                    </a:lnTo>
                    <a:lnTo>
                      <a:pt x="94" y="139"/>
                    </a:lnTo>
                    <a:lnTo>
                      <a:pt x="97" y="134"/>
                    </a:lnTo>
                    <a:lnTo>
                      <a:pt x="97" y="130"/>
                    </a:lnTo>
                    <a:lnTo>
                      <a:pt x="93" y="133"/>
                    </a:lnTo>
                    <a:lnTo>
                      <a:pt x="88" y="130"/>
                    </a:lnTo>
                    <a:lnTo>
                      <a:pt x="82" y="130"/>
                    </a:lnTo>
                    <a:lnTo>
                      <a:pt x="79" y="137"/>
                    </a:lnTo>
                    <a:lnTo>
                      <a:pt x="73" y="136"/>
                    </a:lnTo>
                    <a:lnTo>
                      <a:pt x="68" y="140"/>
                    </a:lnTo>
                    <a:lnTo>
                      <a:pt x="67" y="146"/>
                    </a:lnTo>
                    <a:lnTo>
                      <a:pt x="59" y="148"/>
                    </a:lnTo>
                    <a:lnTo>
                      <a:pt x="58" y="160"/>
                    </a:lnTo>
                    <a:lnTo>
                      <a:pt x="55" y="166"/>
                    </a:lnTo>
                    <a:lnTo>
                      <a:pt x="52" y="166"/>
                    </a:lnTo>
                    <a:lnTo>
                      <a:pt x="43" y="166"/>
                    </a:lnTo>
                    <a:lnTo>
                      <a:pt x="46" y="149"/>
                    </a:lnTo>
                    <a:lnTo>
                      <a:pt x="37" y="143"/>
                    </a:lnTo>
                    <a:lnTo>
                      <a:pt x="37" y="148"/>
                    </a:lnTo>
                    <a:lnTo>
                      <a:pt x="32" y="148"/>
                    </a:lnTo>
                    <a:lnTo>
                      <a:pt x="31" y="154"/>
                    </a:lnTo>
                    <a:lnTo>
                      <a:pt x="24" y="157"/>
                    </a:lnTo>
                    <a:lnTo>
                      <a:pt x="15" y="155"/>
                    </a:lnTo>
                    <a:lnTo>
                      <a:pt x="6" y="157"/>
                    </a:lnTo>
                    <a:lnTo>
                      <a:pt x="6" y="152"/>
                    </a:lnTo>
                    <a:lnTo>
                      <a:pt x="0" y="143"/>
                    </a:lnTo>
                    <a:lnTo>
                      <a:pt x="0" y="133"/>
                    </a:lnTo>
                    <a:lnTo>
                      <a:pt x="0" y="130"/>
                    </a:lnTo>
                    <a:lnTo>
                      <a:pt x="0" y="124"/>
                    </a:lnTo>
                    <a:lnTo>
                      <a:pt x="6" y="124"/>
                    </a:lnTo>
                    <a:lnTo>
                      <a:pt x="12" y="113"/>
                    </a:lnTo>
                    <a:lnTo>
                      <a:pt x="11" y="108"/>
                    </a:lnTo>
                    <a:lnTo>
                      <a:pt x="15" y="104"/>
                    </a:lnTo>
                    <a:lnTo>
                      <a:pt x="15" y="99"/>
                    </a:lnTo>
                    <a:lnTo>
                      <a:pt x="14" y="95"/>
                    </a:lnTo>
                    <a:lnTo>
                      <a:pt x="20" y="93"/>
                    </a:lnTo>
                    <a:lnTo>
                      <a:pt x="24" y="76"/>
                    </a:lnTo>
                    <a:lnTo>
                      <a:pt x="32" y="72"/>
                    </a:lnTo>
                    <a:lnTo>
                      <a:pt x="38" y="63"/>
                    </a:lnTo>
                    <a:lnTo>
                      <a:pt x="46" y="60"/>
                    </a:lnTo>
                    <a:lnTo>
                      <a:pt x="43" y="51"/>
                    </a:lnTo>
                    <a:lnTo>
                      <a:pt x="46" y="49"/>
                    </a:lnTo>
                    <a:lnTo>
                      <a:pt x="67" y="51"/>
                    </a:lnTo>
                    <a:lnTo>
                      <a:pt x="68" y="48"/>
                    </a:lnTo>
                    <a:lnTo>
                      <a:pt x="75" y="48"/>
                    </a:lnTo>
                    <a:lnTo>
                      <a:pt x="81" y="41"/>
                    </a:lnTo>
                    <a:lnTo>
                      <a:pt x="90" y="40"/>
                    </a:lnTo>
                    <a:lnTo>
                      <a:pt x="102" y="46"/>
                    </a:lnTo>
                    <a:lnTo>
                      <a:pt x="111" y="37"/>
                    </a:lnTo>
                    <a:lnTo>
                      <a:pt x="117" y="43"/>
                    </a:lnTo>
                    <a:lnTo>
                      <a:pt x="132" y="44"/>
                    </a:lnTo>
                    <a:lnTo>
                      <a:pt x="137" y="37"/>
                    </a:lnTo>
                    <a:lnTo>
                      <a:pt x="137" y="31"/>
                    </a:lnTo>
                    <a:lnTo>
                      <a:pt x="131" y="22"/>
                    </a:lnTo>
                    <a:lnTo>
                      <a:pt x="132" y="14"/>
                    </a:lnTo>
                    <a:lnTo>
                      <a:pt x="140" y="19"/>
                    </a:lnTo>
                    <a:lnTo>
                      <a:pt x="153" y="17"/>
                    </a:lnTo>
                    <a:lnTo>
                      <a:pt x="153" y="13"/>
                    </a:lnTo>
                    <a:lnTo>
                      <a:pt x="161" y="13"/>
                    </a:lnTo>
                    <a:lnTo>
                      <a:pt x="163" y="10"/>
                    </a:lnTo>
                    <a:lnTo>
                      <a:pt x="164" y="5"/>
                    </a:lnTo>
                    <a:lnTo>
                      <a:pt x="172" y="0"/>
                    </a:lnTo>
                    <a:lnTo>
                      <a:pt x="18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9" name="Freeform 3522">
                <a:extLst>
                  <a:ext uri="{FF2B5EF4-FFF2-40B4-BE49-F238E27FC236}">
                    <a16:creationId xmlns:a16="http://schemas.microsoft.com/office/drawing/2014/main" id="{6E5E97D3-81B2-11AE-BB6F-2E8328190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685"/>
                <a:ext cx="148" cy="83"/>
              </a:xfrm>
              <a:custGeom>
                <a:avLst/>
                <a:gdLst>
                  <a:gd name="T0" fmla="*/ 196 w 296"/>
                  <a:gd name="T1" fmla="*/ 6 h 166"/>
                  <a:gd name="T2" fmla="*/ 208 w 296"/>
                  <a:gd name="T3" fmla="*/ 11 h 166"/>
                  <a:gd name="T4" fmla="*/ 220 w 296"/>
                  <a:gd name="T5" fmla="*/ 3 h 166"/>
                  <a:gd name="T6" fmla="*/ 232 w 296"/>
                  <a:gd name="T7" fmla="*/ 6 h 166"/>
                  <a:gd name="T8" fmla="*/ 243 w 296"/>
                  <a:gd name="T9" fmla="*/ 2 h 166"/>
                  <a:gd name="T10" fmla="*/ 249 w 296"/>
                  <a:gd name="T11" fmla="*/ 19 h 166"/>
                  <a:gd name="T12" fmla="*/ 261 w 296"/>
                  <a:gd name="T13" fmla="*/ 28 h 166"/>
                  <a:gd name="T14" fmla="*/ 264 w 296"/>
                  <a:gd name="T15" fmla="*/ 40 h 166"/>
                  <a:gd name="T16" fmla="*/ 251 w 296"/>
                  <a:gd name="T17" fmla="*/ 52 h 166"/>
                  <a:gd name="T18" fmla="*/ 235 w 296"/>
                  <a:gd name="T19" fmla="*/ 60 h 166"/>
                  <a:gd name="T20" fmla="*/ 254 w 296"/>
                  <a:gd name="T21" fmla="*/ 64 h 166"/>
                  <a:gd name="T22" fmla="*/ 264 w 296"/>
                  <a:gd name="T23" fmla="*/ 73 h 166"/>
                  <a:gd name="T24" fmla="*/ 281 w 296"/>
                  <a:gd name="T25" fmla="*/ 87 h 166"/>
                  <a:gd name="T26" fmla="*/ 296 w 296"/>
                  <a:gd name="T27" fmla="*/ 93 h 166"/>
                  <a:gd name="T28" fmla="*/ 281 w 296"/>
                  <a:gd name="T29" fmla="*/ 108 h 166"/>
                  <a:gd name="T30" fmla="*/ 270 w 296"/>
                  <a:gd name="T31" fmla="*/ 111 h 166"/>
                  <a:gd name="T32" fmla="*/ 255 w 296"/>
                  <a:gd name="T33" fmla="*/ 102 h 166"/>
                  <a:gd name="T34" fmla="*/ 241 w 296"/>
                  <a:gd name="T35" fmla="*/ 108 h 166"/>
                  <a:gd name="T36" fmla="*/ 234 w 296"/>
                  <a:gd name="T37" fmla="*/ 108 h 166"/>
                  <a:gd name="T38" fmla="*/ 220 w 296"/>
                  <a:gd name="T39" fmla="*/ 117 h 166"/>
                  <a:gd name="T40" fmla="*/ 210 w 296"/>
                  <a:gd name="T41" fmla="*/ 128 h 166"/>
                  <a:gd name="T42" fmla="*/ 197 w 296"/>
                  <a:gd name="T43" fmla="*/ 134 h 166"/>
                  <a:gd name="T44" fmla="*/ 175 w 296"/>
                  <a:gd name="T45" fmla="*/ 143 h 166"/>
                  <a:gd name="T46" fmla="*/ 155 w 296"/>
                  <a:gd name="T47" fmla="*/ 140 h 166"/>
                  <a:gd name="T48" fmla="*/ 143 w 296"/>
                  <a:gd name="T49" fmla="*/ 145 h 166"/>
                  <a:gd name="T50" fmla="*/ 135 w 296"/>
                  <a:gd name="T51" fmla="*/ 155 h 166"/>
                  <a:gd name="T52" fmla="*/ 117 w 296"/>
                  <a:gd name="T53" fmla="*/ 145 h 166"/>
                  <a:gd name="T54" fmla="*/ 94 w 296"/>
                  <a:gd name="T55" fmla="*/ 139 h 166"/>
                  <a:gd name="T56" fmla="*/ 93 w 296"/>
                  <a:gd name="T57" fmla="*/ 133 h 166"/>
                  <a:gd name="T58" fmla="*/ 79 w 296"/>
                  <a:gd name="T59" fmla="*/ 137 h 166"/>
                  <a:gd name="T60" fmla="*/ 67 w 296"/>
                  <a:gd name="T61" fmla="*/ 146 h 166"/>
                  <a:gd name="T62" fmla="*/ 55 w 296"/>
                  <a:gd name="T63" fmla="*/ 166 h 166"/>
                  <a:gd name="T64" fmla="*/ 46 w 296"/>
                  <a:gd name="T65" fmla="*/ 149 h 166"/>
                  <a:gd name="T66" fmla="*/ 32 w 296"/>
                  <a:gd name="T67" fmla="*/ 148 h 166"/>
                  <a:gd name="T68" fmla="*/ 15 w 296"/>
                  <a:gd name="T69" fmla="*/ 155 h 166"/>
                  <a:gd name="T70" fmla="*/ 0 w 296"/>
                  <a:gd name="T71" fmla="*/ 143 h 166"/>
                  <a:gd name="T72" fmla="*/ 0 w 296"/>
                  <a:gd name="T73" fmla="*/ 124 h 166"/>
                  <a:gd name="T74" fmla="*/ 11 w 296"/>
                  <a:gd name="T75" fmla="*/ 108 h 166"/>
                  <a:gd name="T76" fmla="*/ 14 w 296"/>
                  <a:gd name="T77" fmla="*/ 95 h 166"/>
                  <a:gd name="T78" fmla="*/ 32 w 296"/>
                  <a:gd name="T79" fmla="*/ 72 h 166"/>
                  <a:gd name="T80" fmla="*/ 43 w 296"/>
                  <a:gd name="T81" fmla="*/ 51 h 166"/>
                  <a:gd name="T82" fmla="*/ 68 w 296"/>
                  <a:gd name="T83" fmla="*/ 48 h 166"/>
                  <a:gd name="T84" fmla="*/ 90 w 296"/>
                  <a:gd name="T85" fmla="*/ 40 h 166"/>
                  <a:gd name="T86" fmla="*/ 117 w 296"/>
                  <a:gd name="T87" fmla="*/ 43 h 166"/>
                  <a:gd name="T88" fmla="*/ 137 w 296"/>
                  <a:gd name="T89" fmla="*/ 31 h 166"/>
                  <a:gd name="T90" fmla="*/ 140 w 296"/>
                  <a:gd name="T91" fmla="*/ 19 h 166"/>
                  <a:gd name="T92" fmla="*/ 161 w 296"/>
                  <a:gd name="T93" fmla="*/ 13 h 166"/>
                  <a:gd name="T94" fmla="*/ 172 w 296"/>
                  <a:gd name="T95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6" h="166">
                    <a:moveTo>
                      <a:pt x="181" y="0"/>
                    </a:moveTo>
                    <a:lnTo>
                      <a:pt x="185" y="3"/>
                    </a:lnTo>
                    <a:lnTo>
                      <a:pt x="196" y="6"/>
                    </a:lnTo>
                    <a:lnTo>
                      <a:pt x="204" y="6"/>
                    </a:lnTo>
                    <a:lnTo>
                      <a:pt x="202" y="11"/>
                    </a:lnTo>
                    <a:lnTo>
                      <a:pt x="208" y="11"/>
                    </a:lnTo>
                    <a:lnTo>
                      <a:pt x="210" y="6"/>
                    </a:lnTo>
                    <a:lnTo>
                      <a:pt x="217" y="8"/>
                    </a:lnTo>
                    <a:lnTo>
                      <a:pt x="220" y="3"/>
                    </a:lnTo>
                    <a:lnTo>
                      <a:pt x="225" y="10"/>
                    </a:lnTo>
                    <a:lnTo>
                      <a:pt x="231" y="10"/>
                    </a:lnTo>
                    <a:lnTo>
                      <a:pt x="232" y="6"/>
                    </a:lnTo>
                    <a:lnTo>
                      <a:pt x="238" y="3"/>
                    </a:lnTo>
                    <a:lnTo>
                      <a:pt x="238" y="0"/>
                    </a:lnTo>
                    <a:lnTo>
                      <a:pt x="243" y="2"/>
                    </a:lnTo>
                    <a:lnTo>
                      <a:pt x="246" y="10"/>
                    </a:lnTo>
                    <a:lnTo>
                      <a:pt x="243" y="20"/>
                    </a:lnTo>
                    <a:lnTo>
                      <a:pt x="249" y="19"/>
                    </a:lnTo>
                    <a:lnTo>
                      <a:pt x="249" y="23"/>
                    </a:lnTo>
                    <a:lnTo>
                      <a:pt x="257" y="23"/>
                    </a:lnTo>
                    <a:lnTo>
                      <a:pt x="261" y="28"/>
                    </a:lnTo>
                    <a:lnTo>
                      <a:pt x="267" y="28"/>
                    </a:lnTo>
                    <a:lnTo>
                      <a:pt x="261" y="34"/>
                    </a:lnTo>
                    <a:lnTo>
                      <a:pt x="264" y="40"/>
                    </a:lnTo>
                    <a:lnTo>
                      <a:pt x="260" y="48"/>
                    </a:lnTo>
                    <a:lnTo>
                      <a:pt x="260" y="51"/>
                    </a:lnTo>
                    <a:lnTo>
                      <a:pt x="251" y="52"/>
                    </a:lnTo>
                    <a:lnTo>
                      <a:pt x="246" y="57"/>
                    </a:lnTo>
                    <a:lnTo>
                      <a:pt x="241" y="57"/>
                    </a:lnTo>
                    <a:lnTo>
                      <a:pt x="235" y="60"/>
                    </a:lnTo>
                    <a:lnTo>
                      <a:pt x="235" y="60"/>
                    </a:lnTo>
                    <a:lnTo>
                      <a:pt x="238" y="63"/>
                    </a:lnTo>
                    <a:lnTo>
                      <a:pt x="254" y="64"/>
                    </a:lnTo>
                    <a:lnTo>
                      <a:pt x="249" y="73"/>
                    </a:lnTo>
                    <a:lnTo>
                      <a:pt x="258" y="76"/>
                    </a:lnTo>
                    <a:lnTo>
                      <a:pt x="264" y="73"/>
                    </a:lnTo>
                    <a:lnTo>
                      <a:pt x="266" y="81"/>
                    </a:lnTo>
                    <a:lnTo>
                      <a:pt x="270" y="86"/>
                    </a:lnTo>
                    <a:lnTo>
                      <a:pt x="281" y="87"/>
                    </a:lnTo>
                    <a:lnTo>
                      <a:pt x="285" y="86"/>
                    </a:lnTo>
                    <a:lnTo>
                      <a:pt x="293" y="90"/>
                    </a:lnTo>
                    <a:lnTo>
                      <a:pt x="296" y="93"/>
                    </a:lnTo>
                    <a:lnTo>
                      <a:pt x="289" y="99"/>
                    </a:lnTo>
                    <a:lnTo>
                      <a:pt x="285" y="107"/>
                    </a:lnTo>
                    <a:lnTo>
                      <a:pt x="281" y="108"/>
                    </a:lnTo>
                    <a:lnTo>
                      <a:pt x="279" y="110"/>
                    </a:lnTo>
                    <a:lnTo>
                      <a:pt x="273" y="108"/>
                    </a:lnTo>
                    <a:lnTo>
                      <a:pt x="270" y="111"/>
                    </a:lnTo>
                    <a:lnTo>
                      <a:pt x="267" y="108"/>
                    </a:lnTo>
                    <a:lnTo>
                      <a:pt x="258" y="108"/>
                    </a:lnTo>
                    <a:lnTo>
                      <a:pt x="255" y="102"/>
                    </a:lnTo>
                    <a:lnTo>
                      <a:pt x="251" y="113"/>
                    </a:lnTo>
                    <a:lnTo>
                      <a:pt x="249" y="107"/>
                    </a:lnTo>
                    <a:lnTo>
                      <a:pt x="241" y="108"/>
                    </a:lnTo>
                    <a:lnTo>
                      <a:pt x="240" y="105"/>
                    </a:lnTo>
                    <a:lnTo>
                      <a:pt x="238" y="111"/>
                    </a:lnTo>
                    <a:lnTo>
                      <a:pt x="234" y="108"/>
                    </a:lnTo>
                    <a:lnTo>
                      <a:pt x="225" y="108"/>
                    </a:lnTo>
                    <a:lnTo>
                      <a:pt x="220" y="116"/>
                    </a:lnTo>
                    <a:lnTo>
                      <a:pt x="220" y="117"/>
                    </a:lnTo>
                    <a:lnTo>
                      <a:pt x="217" y="120"/>
                    </a:lnTo>
                    <a:lnTo>
                      <a:pt x="216" y="130"/>
                    </a:lnTo>
                    <a:lnTo>
                      <a:pt x="210" y="128"/>
                    </a:lnTo>
                    <a:lnTo>
                      <a:pt x="205" y="130"/>
                    </a:lnTo>
                    <a:lnTo>
                      <a:pt x="201" y="128"/>
                    </a:lnTo>
                    <a:lnTo>
                      <a:pt x="197" y="134"/>
                    </a:lnTo>
                    <a:lnTo>
                      <a:pt x="188" y="133"/>
                    </a:lnTo>
                    <a:lnTo>
                      <a:pt x="181" y="145"/>
                    </a:lnTo>
                    <a:lnTo>
                      <a:pt x="175" y="143"/>
                    </a:lnTo>
                    <a:lnTo>
                      <a:pt x="172" y="137"/>
                    </a:lnTo>
                    <a:lnTo>
                      <a:pt x="167" y="137"/>
                    </a:lnTo>
                    <a:lnTo>
                      <a:pt x="155" y="140"/>
                    </a:lnTo>
                    <a:lnTo>
                      <a:pt x="149" y="143"/>
                    </a:lnTo>
                    <a:lnTo>
                      <a:pt x="143" y="140"/>
                    </a:lnTo>
                    <a:lnTo>
                      <a:pt x="143" y="145"/>
                    </a:lnTo>
                    <a:lnTo>
                      <a:pt x="146" y="151"/>
                    </a:lnTo>
                    <a:lnTo>
                      <a:pt x="137" y="154"/>
                    </a:lnTo>
                    <a:lnTo>
                      <a:pt x="135" y="155"/>
                    </a:lnTo>
                    <a:lnTo>
                      <a:pt x="123" y="149"/>
                    </a:lnTo>
                    <a:lnTo>
                      <a:pt x="119" y="149"/>
                    </a:lnTo>
                    <a:lnTo>
                      <a:pt x="117" y="145"/>
                    </a:lnTo>
                    <a:lnTo>
                      <a:pt x="109" y="142"/>
                    </a:lnTo>
                    <a:lnTo>
                      <a:pt x="108" y="145"/>
                    </a:lnTo>
                    <a:lnTo>
                      <a:pt x="94" y="139"/>
                    </a:lnTo>
                    <a:lnTo>
                      <a:pt x="97" y="134"/>
                    </a:lnTo>
                    <a:lnTo>
                      <a:pt x="97" y="130"/>
                    </a:lnTo>
                    <a:lnTo>
                      <a:pt x="93" y="133"/>
                    </a:lnTo>
                    <a:lnTo>
                      <a:pt x="88" y="130"/>
                    </a:lnTo>
                    <a:lnTo>
                      <a:pt x="82" y="130"/>
                    </a:lnTo>
                    <a:lnTo>
                      <a:pt x="79" y="137"/>
                    </a:lnTo>
                    <a:lnTo>
                      <a:pt x="73" y="136"/>
                    </a:lnTo>
                    <a:lnTo>
                      <a:pt x="68" y="140"/>
                    </a:lnTo>
                    <a:lnTo>
                      <a:pt x="67" y="146"/>
                    </a:lnTo>
                    <a:lnTo>
                      <a:pt x="59" y="148"/>
                    </a:lnTo>
                    <a:lnTo>
                      <a:pt x="58" y="160"/>
                    </a:lnTo>
                    <a:lnTo>
                      <a:pt x="55" y="166"/>
                    </a:lnTo>
                    <a:lnTo>
                      <a:pt x="52" y="166"/>
                    </a:lnTo>
                    <a:lnTo>
                      <a:pt x="43" y="166"/>
                    </a:lnTo>
                    <a:lnTo>
                      <a:pt x="46" y="149"/>
                    </a:lnTo>
                    <a:lnTo>
                      <a:pt x="37" y="143"/>
                    </a:lnTo>
                    <a:lnTo>
                      <a:pt x="37" y="148"/>
                    </a:lnTo>
                    <a:lnTo>
                      <a:pt x="32" y="148"/>
                    </a:lnTo>
                    <a:lnTo>
                      <a:pt x="31" y="154"/>
                    </a:lnTo>
                    <a:lnTo>
                      <a:pt x="24" y="157"/>
                    </a:lnTo>
                    <a:lnTo>
                      <a:pt x="15" y="155"/>
                    </a:lnTo>
                    <a:lnTo>
                      <a:pt x="6" y="157"/>
                    </a:lnTo>
                    <a:lnTo>
                      <a:pt x="6" y="152"/>
                    </a:lnTo>
                    <a:lnTo>
                      <a:pt x="0" y="143"/>
                    </a:lnTo>
                    <a:lnTo>
                      <a:pt x="0" y="133"/>
                    </a:lnTo>
                    <a:lnTo>
                      <a:pt x="0" y="130"/>
                    </a:lnTo>
                    <a:lnTo>
                      <a:pt x="0" y="124"/>
                    </a:lnTo>
                    <a:lnTo>
                      <a:pt x="6" y="124"/>
                    </a:lnTo>
                    <a:lnTo>
                      <a:pt x="12" y="113"/>
                    </a:lnTo>
                    <a:lnTo>
                      <a:pt x="11" y="108"/>
                    </a:lnTo>
                    <a:lnTo>
                      <a:pt x="15" y="104"/>
                    </a:lnTo>
                    <a:lnTo>
                      <a:pt x="15" y="99"/>
                    </a:lnTo>
                    <a:lnTo>
                      <a:pt x="14" y="95"/>
                    </a:lnTo>
                    <a:lnTo>
                      <a:pt x="20" y="93"/>
                    </a:lnTo>
                    <a:lnTo>
                      <a:pt x="24" y="76"/>
                    </a:lnTo>
                    <a:lnTo>
                      <a:pt x="32" y="72"/>
                    </a:lnTo>
                    <a:lnTo>
                      <a:pt x="38" y="63"/>
                    </a:lnTo>
                    <a:lnTo>
                      <a:pt x="46" y="60"/>
                    </a:lnTo>
                    <a:lnTo>
                      <a:pt x="43" y="51"/>
                    </a:lnTo>
                    <a:lnTo>
                      <a:pt x="46" y="49"/>
                    </a:lnTo>
                    <a:lnTo>
                      <a:pt x="67" y="51"/>
                    </a:lnTo>
                    <a:lnTo>
                      <a:pt x="68" y="48"/>
                    </a:lnTo>
                    <a:lnTo>
                      <a:pt x="75" y="48"/>
                    </a:lnTo>
                    <a:lnTo>
                      <a:pt x="81" y="41"/>
                    </a:lnTo>
                    <a:lnTo>
                      <a:pt x="90" y="40"/>
                    </a:lnTo>
                    <a:lnTo>
                      <a:pt x="102" y="46"/>
                    </a:lnTo>
                    <a:lnTo>
                      <a:pt x="111" y="37"/>
                    </a:lnTo>
                    <a:lnTo>
                      <a:pt x="117" y="43"/>
                    </a:lnTo>
                    <a:lnTo>
                      <a:pt x="132" y="44"/>
                    </a:lnTo>
                    <a:lnTo>
                      <a:pt x="137" y="37"/>
                    </a:lnTo>
                    <a:lnTo>
                      <a:pt x="137" y="31"/>
                    </a:lnTo>
                    <a:lnTo>
                      <a:pt x="131" y="22"/>
                    </a:lnTo>
                    <a:lnTo>
                      <a:pt x="132" y="14"/>
                    </a:lnTo>
                    <a:lnTo>
                      <a:pt x="140" y="19"/>
                    </a:lnTo>
                    <a:lnTo>
                      <a:pt x="153" y="17"/>
                    </a:lnTo>
                    <a:lnTo>
                      <a:pt x="153" y="13"/>
                    </a:lnTo>
                    <a:lnTo>
                      <a:pt x="161" y="13"/>
                    </a:lnTo>
                    <a:lnTo>
                      <a:pt x="163" y="10"/>
                    </a:lnTo>
                    <a:lnTo>
                      <a:pt x="164" y="5"/>
                    </a:lnTo>
                    <a:lnTo>
                      <a:pt x="172" y="0"/>
                    </a:lnTo>
                    <a:lnTo>
                      <a:pt x="18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0" name="Freeform 3523">
                <a:extLst>
                  <a:ext uri="{FF2B5EF4-FFF2-40B4-BE49-F238E27FC236}">
                    <a16:creationId xmlns:a16="http://schemas.microsoft.com/office/drawing/2014/main" id="{E356F594-96DC-67DE-DA2A-F84B62FBF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513"/>
                <a:ext cx="74" cy="117"/>
              </a:xfrm>
              <a:custGeom>
                <a:avLst/>
                <a:gdLst>
                  <a:gd name="T0" fmla="*/ 131 w 149"/>
                  <a:gd name="T1" fmla="*/ 32 h 234"/>
                  <a:gd name="T2" fmla="*/ 117 w 149"/>
                  <a:gd name="T3" fmla="*/ 26 h 234"/>
                  <a:gd name="T4" fmla="*/ 103 w 149"/>
                  <a:gd name="T5" fmla="*/ 9 h 234"/>
                  <a:gd name="T6" fmla="*/ 88 w 149"/>
                  <a:gd name="T7" fmla="*/ 6 h 234"/>
                  <a:gd name="T8" fmla="*/ 76 w 149"/>
                  <a:gd name="T9" fmla="*/ 1 h 234"/>
                  <a:gd name="T10" fmla="*/ 59 w 149"/>
                  <a:gd name="T11" fmla="*/ 14 h 234"/>
                  <a:gd name="T12" fmla="*/ 38 w 149"/>
                  <a:gd name="T13" fmla="*/ 21 h 234"/>
                  <a:gd name="T14" fmla="*/ 37 w 149"/>
                  <a:gd name="T15" fmla="*/ 41 h 234"/>
                  <a:gd name="T16" fmla="*/ 46 w 149"/>
                  <a:gd name="T17" fmla="*/ 46 h 234"/>
                  <a:gd name="T18" fmla="*/ 61 w 149"/>
                  <a:gd name="T19" fmla="*/ 47 h 234"/>
                  <a:gd name="T20" fmla="*/ 65 w 149"/>
                  <a:gd name="T21" fmla="*/ 56 h 234"/>
                  <a:gd name="T22" fmla="*/ 61 w 149"/>
                  <a:gd name="T23" fmla="*/ 80 h 234"/>
                  <a:gd name="T24" fmla="*/ 61 w 149"/>
                  <a:gd name="T25" fmla="*/ 94 h 234"/>
                  <a:gd name="T26" fmla="*/ 53 w 149"/>
                  <a:gd name="T27" fmla="*/ 108 h 234"/>
                  <a:gd name="T28" fmla="*/ 38 w 149"/>
                  <a:gd name="T29" fmla="*/ 105 h 234"/>
                  <a:gd name="T30" fmla="*/ 40 w 149"/>
                  <a:gd name="T31" fmla="*/ 120 h 234"/>
                  <a:gd name="T32" fmla="*/ 47 w 149"/>
                  <a:gd name="T33" fmla="*/ 131 h 234"/>
                  <a:gd name="T34" fmla="*/ 49 w 149"/>
                  <a:gd name="T35" fmla="*/ 137 h 234"/>
                  <a:gd name="T36" fmla="*/ 38 w 149"/>
                  <a:gd name="T37" fmla="*/ 138 h 234"/>
                  <a:gd name="T38" fmla="*/ 31 w 149"/>
                  <a:gd name="T39" fmla="*/ 135 h 234"/>
                  <a:gd name="T40" fmla="*/ 26 w 149"/>
                  <a:gd name="T41" fmla="*/ 150 h 234"/>
                  <a:gd name="T42" fmla="*/ 5 w 149"/>
                  <a:gd name="T43" fmla="*/ 144 h 234"/>
                  <a:gd name="T44" fmla="*/ 0 w 149"/>
                  <a:gd name="T45" fmla="*/ 147 h 234"/>
                  <a:gd name="T46" fmla="*/ 8 w 149"/>
                  <a:gd name="T47" fmla="*/ 160 h 234"/>
                  <a:gd name="T48" fmla="*/ 14 w 149"/>
                  <a:gd name="T49" fmla="*/ 173 h 234"/>
                  <a:gd name="T50" fmla="*/ 29 w 149"/>
                  <a:gd name="T51" fmla="*/ 164 h 234"/>
                  <a:gd name="T52" fmla="*/ 47 w 149"/>
                  <a:gd name="T53" fmla="*/ 160 h 234"/>
                  <a:gd name="T54" fmla="*/ 52 w 149"/>
                  <a:gd name="T55" fmla="*/ 181 h 234"/>
                  <a:gd name="T56" fmla="*/ 52 w 149"/>
                  <a:gd name="T57" fmla="*/ 191 h 234"/>
                  <a:gd name="T58" fmla="*/ 52 w 149"/>
                  <a:gd name="T59" fmla="*/ 204 h 234"/>
                  <a:gd name="T60" fmla="*/ 59 w 149"/>
                  <a:gd name="T61" fmla="*/ 208 h 234"/>
                  <a:gd name="T62" fmla="*/ 68 w 149"/>
                  <a:gd name="T63" fmla="*/ 234 h 234"/>
                  <a:gd name="T64" fmla="*/ 72 w 149"/>
                  <a:gd name="T65" fmla="*/ 225 h 234"/>
                  <a:gd name="T66" fmla="*/ 84 w 149"/>
                  <a:gd name="T67" fmla="*/ 220 h 234"/>
                  <a:gd name="T68" fmla="*/ 96 w 149"/>
                  <a:gd name="T69" fmla="*/ 219 h 234"/>
                  <a:gd name="T70" fmla="*/ 105 w 149"/>
                  <a:gd name="T71" fmla="*/ 217 h 234"/>
                  <a:gd name="T72" fmla="*/ 134 w 149"/>
                  <a:gd name="T73" fmla="*/ 217 h 234"/>
                  <a:gd name="T74" fmla="*/ 137 w 149"/>
                  <a:gd name="T75" fmla="*/ 208 h 234"/>
                  <a:gd name="T76" fmla="*/ 131 w 149"/>
                  <a:gd name="T77" fmla="*/ 198 h 234"/>
                  <a:gd name="T78" fmla="*/ 137 w 149"/>
                  <a:gd name="T79" fmla="*/ 181 h 234"/>
                  <a:gd name="T80" fmla="*/ 129 w 149"/>
                  <a:gd name="T81" fmla="*/ 167 h 234"/>
                  <a:gd name="T82" fmla="*/ 120 w 149"/>
                  <a:gd name="T83" fmla="*/ 166 h 234"/>
                  <a:gd name="T84" fmla="*/ 120 w 149"/>
                  <a:gd name="T85" fmla="*/ 160 h 234"/>
                  <a:gd name="T86" fmla="*/ 116 w 149"/>
                  <a:gd name="T87" fmla="*/ 150 h 234"/>
                  <a:gd name="T88" fmla="*/ 117 w 149"/>
                  <a:gd name="T89" fmla="*/ 138 h 234"/>
                  <a:gd name="T90" fmla="*/ 108 w 149"/>
                  <a:gd name="T91" fmla="*/ 129 h 234"/>
                  <a:gd name="T92" fmla="*/ 113 w 149"/>
                  <a:gd name="T93" fmla="*/ 108 h 234"/>
                  <a:gd name="T94" fmla="*/ 105 w 149"/>
                  <a:gd name="T95" fmla="*/ 91 h 234"/>
                  <a:gd name="T96" fmla="*/ 97 w 149"/>
                  <a:gd name="T97" fmla="*/ 80 h 234"/>
                  <a:gd name="T98" fmla="*/ 102 w 149"/>
                  <a:gd name="T99" fmla="*/ 74 h 234"/>
                  <a:gd name="T100" fmla="*/ 113 w 149"/>
                  <a:gd name="T101" fmla="*/ 85 h 234"/>
                  <a:gd name="T102" fmla="*/ 128 w 149"/>
                  <a:gd name="T103" fmla="*/ 68 h 234"/>
                  <a:gd name="T104" fmla="*/ 144 w 149"/>
                  <a:gd name="T105" fmla="*/ 62 h 234"/>
                  <a:gd name="T106" fmla="*/ 149 w 149"/>
                  <a:gd name="T107" fmla="*/ 46 h 234"/>
                  <a:gd name="T108" fmla="*/ 137 w 149"/>
                  <a:gd name="T109" fmla="*/ 3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9" h="234">
                    <a:moveTo>
                      <a:pt x="137" y="38"/>
                    </a:moveTo>
                    <a:lnTo>
                      <a:pt x="131" y="32"/>
                    </a:lnTo>
                    <a:lnTo>
                      <a:pt x="125" y="29"/>
                    </a:lnTo>
                    <a:lnTo>
                      <a:pt x="117" y="26"/>
                    </a:lnTo>
                    <a:lnTo>
                      <a:pt x="105" y="12"/>
                    </a:lnTo>
                    <a:lnTo>
                      <a:pt x="103" y="9"/>
                    </a:lnTo>
                    <a:lnTo>
                      <a:pt x="96" y="0"/>
                    </a:lnTo>
                    <a:lnTo>
                      <a:pt x="88" y="6"/>
                    </a:lnTo>
                    <a:lnTo>
                      <a:pt x="84" y="5"/>
                    </a:lnTo>
                    <a:lnTo>
                      <a:pt x="76" y="1"/>
                    </a:lnTo>
                    <a:lnTo>
                      <a:pt x="65" y="6"/>
                    </a:lnTo>
                    <a:lnTo>
                      <a:pt x="59" y="14"/>
                    </a:lnTo>
                    <a:lnTo>
                      <a:pt x="44" y="23"/>
                    </a:lnTo>
                    <a:lnTo>
                      <a:pt x="38" y="21"/>
                    </a:lnTo>
                    <a:lnTo>
                      <a:pt x="34" y="35"/>
                    </a:lnTo>
                    <a:lnTo>
                      <a:pt x="37" y="41"/>
                    </a:lnTo>
                    <a:lnTo>
                      <a:pt x="41" y="41"/>
                    </a:lnTo>
                    <a:lnTo>
                      <a:pt x="46" y="46"/>
                    </a:lnTo>
                    <a:lnTo>
                      <a:pt x="59" y="50"/>
                    </a:lnTo>
                    <a:lnTo>
                      <a:pt x="61" y="47"/>
                    </a:lnTo>
                    <a:lnTo>
                      <a:pt x="65" y="53"/>
                    </a:lnTo>
                    <a:lnTo>
                      <a:pt x="65" y="56"/>
                    </a:lnTo>
                    <a:lnTo>
                      <a:pt x="62" y="68"/>
                    </a:lnTo>
                    <a:lnTo>
                      <a:pt x="61" y="80"/>
                    </a:lnTo>
                    <a:lnTo>
                      <a:pt x="67" y="96"/>
                    </a:lnTo>
                    <a:lnTo>
                      <a:pt x="61" y="94"/>
                    </a:lnTo>
                    <a:lnTo>
                      <a:pt x="56" y="102"/>
                    </a:lnTo>
                    <a:lnTo>
                      <a:pt x="53" y="108"/>
                    </a:lnTo>
                    <a:lnTo>
                      <a:pt x="41" y="105"/>
                    </a:lnTo>
                    <a:lnTo>
                      <a:pt x="38" y="105"/>
                    </a:lnTo>
                    <a:lnTo>
                      <a:pt x="41" y="111"/>
                    </a:lnTo>
                    <a:lnTo>
                      <a:pt x="40" y="120"/>
                    </a:lnTo>
                    <a:lnTo>
                      <a:pt x="46" y="125"/>
                    </a:lnTo>
                    <a:lnTo>
                      <a:pt x="47" y="131"/>
                    </a:lnTo>
                    <a:lnTo>
                      <a:pt x="52" y="134"/>
                    </a:lnTo>
                    <a:lnTo>
                      <a:pt x="49" y="137"/>
                    </a:lnTo>
                    <a:lnTo>
                      <a:pt x="44" y="138"/>
                    </a:lnTo>
                    <a:lnTo>
                      <a:pt x="38" y="138"/>
                    </a:lnTo>
                    <a:lnTo>
                      <a:pt x="35" y="138"/>
                    </a:lnTo>
                    <a:lnTo>
                      <a:pt x="31" y="135"/>
                    </a:lnTo>
                    <a:lnTo>
                      <a:pt x="26" y="144"/>
                    </a:lnTo>
                    <a:lnTo>
                      <a:pt x="26" y="150"/>
                    </a:lnTo>
                    <a:lnTo>
                      <a:pt x="21" y="150"/>
                    </a:lnTo>
                    <a:lnTo>
                      <a:pt x="5" y="144"/>
                    </a:lnTo>
                    <a:lnTo>
                      <a:pt x="5" y="141"/>
                    </a:lnTo>
                    <a:lnTo>
                      <a:pt x="0" y="147"/>
                    </a:lnTo>
                    <a:lnTo>
                      <a:pt x="2" y="150"/>
                    </a:lnTo>
                    <a:lnTo>
                      <a:pt x="8" y="160"/>
                    </a:lnTo>
                    <a:lnTo>
                      <a:pt x="14" y="170"/>
                    </a:lnTo>
                    <a:lnTo>
                      <a:pt x="14" y="173"/>
                    </a:lnTo>
                    <a:lnTo>
                      <a:pt x="21" y="169"/>
                    </a:lnTo>
                    <a:lnTo>
                      <a:pt x="29" y="164"/>
                    </a:lnTo>
                    <a:lnTo>
                      <a:pt x="41" y="164"/>
                    </a:lnTo>
                    <a:lnTo>
                      <a:pt x="47" y="160"/>
                    </a:lnTo>
                    <a:lnTo>
                      <a:pt x="55" y="176"/>
                    </a:lnTo>
                    <a:lnTo>
                      <a:pt x="52" y="181"/>
                    </a:lnTo>
                    <a:lnTo>
                      <a:pt x="55" y="184"/>
                    </a:lnTo>
                    <a:lnTo>
                      <a:pt x="52" y="191"/>
                    </a:lnTo>
                    <a:lnTo>
                      <a:pt x="49" y="193"/>
                    </a:lnTo>
                    <a:lnTo>
                      <a:pt x="52" y="204"/>
                    </a:lnTo>
                    <a:lnTo>
                      <a:pt x="56" y="202"/>
                    </a:lnTo>
                    <a:lnTo>
                      <a:pt x="59" y="208"/>
                    </a:lnTo>
                    <a:lnTo>
                      <a:pt x="65" y="214"/>
                    </a:lnTo>
                    <a:lnTo>
                      <a:pt x="68" y="234"/>
                    </a:lnTo>
                    <a:lnTo>
                      <a:pt x="68" y="234"/>
                    </a:lnTo>
                    <a:lnTo>
                      <a:pt x="72" y="225"/>
                    </a:lnTo>
                    <a:lnTo>
                      <a:pt x="73" y="223"/>
                    </a:lnTo>
                    <a:lnTo>
                      <a:pt x="84" y="220"/>
                    </a:lnTo>
                    <a:lnTo>
                      <a:pt x="88" y="223"/>
                    </a:lnTo>
                    <a:lnTo>
                      <a:pt x="96" y="219"/>
                    </a:lnTo>
                    <a:lnTo>
                      <a:pt x="99" y="214"/>
                    </a:lnTo>
                    <a:lnTo>
                      <a:pt x="105" y="217"/>
                    </a:lnTo>
                    <a:lnTo>
                      <a:pt x="129" y="220"/>
                    </a:lnTo>
                    <a:lnTo>
                      <a:pt x="134" y="217"/>
                    </a:lnTo>
                    <a:lnTo>
                      <a:pt x="135" y="210"/>
                    </a:lnTo>
                    <a:lnTo>
                      <a:pt x="137" y="208"/>
                    </a:lnTo>
                    <a:lnTo>
                      <a:pt x="135" y="201"/>
                    </a:lnTo>
                    <a:lnTo>
                      <a:pt x="131" y="198"/>
                    </a:lnTo>
                    <a:lnTo>
                      <a:pt x="137" y="190"/>
                    </a:lnTo>
                    <a:lnTo>
                      <a:pt x="137" y="181"/>
                    </a:lnTo>
                    <a:lnTo>
                      <a:pt x="134" y="170"/>
                    </a:lnTo>
                    <a:lnTo>
                      <a:pt x="129" y="167"/>
                    </a:lnTo>
                    <a:lnTo>
                      <a:pt x="126" y="164"/>
                    </a:lnTo>
                    <a:lnTo>
                      <a:pt x="120" y="166"/>
                    </a:lnTo>
                    <a:lnTo>
                      <a:pt x="117" y="164"/>
                    </a:lnTo>
                    <a:lnTo>
                      <a:pt x="120" y="160"/>
                    </a:lnTo>
                    <a:lnTo>
                      <a:pt x="114" y="156"/>
                    </a:lnTo>
                    <a:lnTo>
                      <a:pt x="116" y="150"/>
                    </a:lnTo>
                    <a:lnTo>
                      <a:pt x="116" y="147"/>
                    </a:lnTo>
                    <a:lnTo>
                      <a:pt x="117" y="138"/>
                    </a:lnTo>
                    <a:lnTo>
                      <a:pt x="116" y="132"/>
                    </a:lnTo>
                    <a:lnTo>
                      <a:pt x="108" y="129"/>
                    </a:lnTo>
                    <a:lnTo>
                      <a:pt x="114" y="118"/>
                    </a:lnTo>
                    <a:lnTo>
                      <a:pt x="113" y="108"/>
                    </a:lnTo>
                    <a:lnTo>
                      <a:pt x="108" y="102"/>
                    </a:lnTo>
                    <a:lnTo>
                      <a:pt x="105" y="91"/>
                    </a:lnTo>
                    <a:lnTo>
                      <a:pt x="97" y="87"/>
                    </a:lnTo>
                    <a:lnTo>
                      <a:pt x="97" y="80"/>
                    </a:lnTo>
                    <a:lnTo>
                      <a:pt x="94" y="77"/>
                    </a:lnTo>
                    <a:lnTo>
                      <a:pt x="102" y="74"/>
                    </a:lnTo>
                    <a:lnTo>
                      <a:pt x="111" y="77"/>
                    </a:lnTo>
                    <a:lnTo>
                      <a:pt x="113" y="85"/>
                    </a:lnTo>
                    <a:lnTo>
                      <a:pt x="125" y="70"/>
                    </a:lnTo>
                    <a:lnTo>
                      <a:pt x="128" y="68"/>
                    </a:lnTo>
                    <a:lnTo>
                      <a:pt x="137" y="64"/>
                    </a:lnTo>
                    <a:lnTo>
                      <a:pt x="144" y="62"/>
                    </a:lnTo>
                    <a:lnTo>
                      <a:pt x="147" y="53"/>
                    </a:lnTo>
                    <a:lnTo>
                      <a:pt x="149" y="46"/>
                    </a:lnTo>
                    <a:lnTo>
                      <a:pt x="146" y="38"/>
                    </a:lnTo>
                    <a:lnTo>
                      <a:pt x="137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1" name="Freeform 3524">
                <a:extLst>
                  <a:ext uri="{FF2B5EF4-FFF2-40B4-BE49-F238E27FC236}">
                    <a16:creationId xmlns:a16="http://schemas.microsoft.com/office/drawing/2014/main" id="{CD2C9177-88D3-B928-1ECC-B4E377BD7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513"/>
                <a:ext cx="74" cy="117"/>
              </a:xfrm>
              <a:custGeom>
                <a:avLst/>
                <a:gdLst>
                  <a:gd name="T0" fmla="*/ 146 w 149"/>
                  <a:gd name="T1" fmla="*/ 38 h 234"/>
                  <a:gd name="T2" fmla="*/ 147 w 149"/>
                  <a:gd name="T3" fmla="*/ 53 h 234"/>
                  <a:gd name="T4" fmla="*/ 137 w 149"/>
                  <a:gd name="T5" fmla="*/ 64 h 234"/>
                  <a:gd name="T6" fmla="*/ 125 w 149"/>
                  <a:gd name="T7" fmla="*/ 70 h 234"/>
                  <a:gd name="T8" fmla="*/ 111 w 149"/>
                  <a:gd name="T9" fmla="*/ 77 h 234"/>
                  <a:gd name="T10" fmla="*/ 94 w 149"/>
                  <a:gd name="T11" fmla="*/ 77 h 234"/>
                  <a:gd name="T12" fmla="*/ 97 w 149"/>
                  <a:gd name="T13" fmla="*/ 87 h 234"/>
                  <a:gd name="T14" fmla="*/ 108 w 149"/>
                  <a:gd name="T15" fmla="*/ 102 h 234"/>
                  <a:gd name="T16" fmla="*/ 114 w 149"/>
                  <a:gd name="T17" fmla="*/ 118 h 234"/>
                  <a:gd name="T18" fmla="*/ 116 w 149"/>
                  <a:gd name="T19" fmla="*/ 132 h 234"/>
                  <a:gd name="T20" fmla="*/ 116 w 149"/>
                  <a:gd name="T21" fmla="*/ 147 h 234"/>
                  <a:gd name="T22" fmla="*/ 114 w 149"/>
                  <a:gd name="T23" fmla="*/ 156 h 234"/>
                  <a:gd name="T24" fmla="*/ 117 w 149"/>
                  <a:gd name="T25" fmla="*/ 164 h 234"/>
                  <a:gd name="T26" fmla="*/ 126 w 149"/>
                  <a:gd name="T27" fmla="*/ 164 h 234"/>
                  <a:gd name="T28" fmla="*/ 134 w 149"/>
                  <a:gd name="T29" fmla="*/ 170 h 234"/>
                  <a:gd name="T30" fmla="*/ 137 w 149"/>
                  <a:gd name="T31" fmla="*/ 190 h 234"/>
                  <a:gd name="T32" fmla="*/ 135 w 149"/>
                  <a:gd name="T33" fmla="*/ 201 h 234"/>
                  <a:gd name="T34" fmla="*/ 135 w 149"/>
                  <a:gd name="T35" fmla="*/ 210 h 234"/>
                  <a:gd name="T36" fmla="*/ 129 w 149"/>
                  <a:gd name="T37" fmla="*/ 220 h 234"/>
                  <a:gd name="T38" fmla="*/ 99 w 149"/>
                  <a:gd name="T39" fmla="*/ 214 h 234"/>
                  <a:gd name="T40" fmla="*/ 88 w 149"/>
                  <a:gd name="T41" fmla="*/ 223 h 234"/>
                  <a:gd name="T42" fmla="*/ 73 w 149"/>
                  <a:gd name="T43" fmla="*/ 223 h 234"/>
                  <a:gd name="T44" fmla="*/ 68 w 149"/>
                  <a:gd name="T45" fmla="*/ 234 h 234"/>
                  <a:gd name="T46" fmla="*/ 65 w 149"/>
                  <a:gd name="T47" fmla="*/ 214 h 234"/>
                  <a:gd name="T48" fmla="*/ 56 w 149"/>
                  <a:gd name="T49" fmla="*/ 202 h 234"/>
                  <a:gd name="T50" fmla="*/ 49 w 149"/>
                  <a:gd name="T51" fmla="*/ 193 h 234"/>
                  <a:gd name="T52" fmla="*/ 55 w 149"/>
                  <a:gd name="T53" fmla="*/ 184 h 234"/>
                  <a:gd name="T54" fmla="*/ 55 w 149"/>
                  <a:gd name="T55" fmla="*/ 176 h 234"/>
                  <a:gd name="T56" fmla="*/ 41 w 149"/>
                  <a:gd name="T57" fmla="*/ 164 h 234"/>
                  <a:gd name="T58" fmla="*/ 21 w 149"/>
                  <a:gd name="T59" fmla="*/ 169 h 234"/>
                  <a:gd name="T60" fmla="*/ 14 w 149"/>
                  <a:gd name="T61" fmla="*/ 170 h 234"/>
                  <a:gd name="T62" fmla="*/ 2 w 149"/>
                  <a:gd name="T63" fmla="*/ 150 h 234"/>
                  <a:gd name="T64" fmla="*/ 5 w 149"/>
                  <a:gd name="T65" fmla="*/ 141 h 234"/>
                  <a:gd name="T66" fmla="*/ 21 w 149"/>
                  <a:gd name="T67" fmla="*/ 150 h 234"/>
                  <a:gd name="T68" fmla="*/ 26 w 149"/>
                  <a:gd name="T69" fmla="*/ 144 h 234"/>
                  <a:gd name="T70" fmla="*/ 35 w 149"/>
                  <a:gd name="T71" fmla="*/ 138 h 234"/>
                  <a:gd name="T72" fmla="*/ 44 w 149"/>
                  <a:gd name="T73" fmla="*/ 138 h 234"/>
                  <a:gd name="T74" fmla="*/ 52 w 149"/>
                  <a:gd name="T75" fmla="*/ 134 h 234"/>
                  <a:gd name="T76" fmla="*/ 46 w 149"/>
                  <a:gd name="T77" fmla="*/ 125 h 234"/>
                  <a:gd name="T78" fmla="*/ 41 w 149"/>
                  <a:gd name="T79" fmla="*/ 111 h 234"/>
                  <a:gd name="T80" fmla="*/ 41 w 149"/>
                  <a:gd name="T81" fmla="*/ 105 h 234"/>
                  <a:gd name="T82" fmla="*/ 56 w 149"/>
                  <a:gd name="T83" fmla="*/ 102 h 234"/>
                  <a:gd name="T84" fmla="*/ 67 w 149"/>
                  <a:gd name="T85" fmla="*/ 96 h 234"/>
                  <a:gd name="T86" fmla="*/ 62 w 149"/>
                  <a:gd name="T87" fmla="*/ 68 h 234"/>
                  <a:gd name="T88" fmla="*/ 65 w 149"/>
                  <a:gd name="T89" fmla="*/ 53 h 234"/>
                  <a:gd name="T90" fmla="*/ 59 w 149"/>
                  <a:gd name="T91" fmla="*/ 50 h 234"/>
                  <a:gd name="T92" fmla="*/ 41 w 149"/>
                  <a:gd name="T93" fmla="*/ 41 h 234"/>
                  <a:gd name="T94" fmla="*/ 34 w 149"/>
                  <a:gd name="T95" fmla="*/ 35 h 234"/>
                  <a:gd name="T96" fmla="*/ 44 w 149"/>
                  <a:gd name="T97" fmla="*/ 23 h 234"/>
                  <a:gd name="T98" fmla="*/ 65 w 149"/>
                  <a:gd name="T99" fmla="*/ 6 h 234"/>
                  <a:gd name="T100" fmla="*/ 84 w 149"/>
                  <a:gd name="T101" fmla="*/ 5 h 234"/>
                  <a:gd name="T102" fmla="*/ 96 w 149"/>
                  <a:gd name="T103" fmla="*/ 0 h 234"/>
                  <a:gd name="T104" fmla="*/ 105 w 149"/>
                  <a:gd name="T105" fmla="*/ 12 h 234"/>
                  <a:gd name="T106" fmla="*/ 125 w 149"/>
                  <a:gd name="T107" fmla="*/ 29 h 234"/>
                  <a:gd name="T108" fmla="*/ 137 w 149"/>
                  <a:gd name="T109" fmla="*/ 3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9" h="234">
                    <a:moveTo>
                      <a:pt x="137" y="38"/>
                    </a:moveTo>
                    <a:lnTo>
                      <a:pt x="146" y="38"/>
                    </a:lnTo>
                    <a:lnTo>
                      <a:pt x="149" y="46"/>
                    </a:lnTo>
                    <a:lnTo>
                      <a:pt x="147" y="53"/>
                    </a:lnTo>
                    <a:lnTo>
                      <a:pt x="144" y="62"/>
                    </a:lnTo>
                    <a:lnTo>
                      <a:pt x="137" y="64"/>
                    </a:lnTo>
                    <a:lnTo>
                      <a:pt x="128" y="68"/>
                    </a:lnTo>
                    <a:lnTo>
                      <a:pt x="125" y="70"/>
                    </a:lnTo>
                    <a:lnTo>
                      <a:pt x="113" y="85"/>
                    </a:lnTo>
                    <a:lnTo>
                      <a:pt x="111" y="77"/>
                    </a:lnTo>
                    <a:lnTo>
                      <a:pt x="102" y="74"/>
                    </a:lnTo>
                    <a:lnTo>
                      <a:pt x="94" y="77"/>
                    </a:lnTo>
                    <a:lnTo>
                      <a:pt x="97" y="80"/>
                    </a:lnTo>
                    <a:lnTo>
                      <a:pt x="97" y="87"/>
                    </a:lnTo>
                    <a:lnTo>
                      <a:pt x="105" y="91"/>
                    </a:lnTo>
                    <a:lnTo>
                      <a:pt x="108" y="102"/>
                    </a:lnTo>
                    <a:lnTo>
                      <a:pt x="113" y="108"/>
                    </a:lnTo>
                    <a:lnTo>
                      <a:pt x="114" y="118"/>
                    </a:lnTo>
                    <a:lnTo>
                      <a:pt x="108" y="129"/>
                    </a:lnTo>
                    <a:lnTo>
                      <a:pt x="116" y="132"/>
                    </a:lnTo>
                    <a:lnTo>
                      <a:pt x="117" y="138"/>
                    </a:lnTo>
                    <a:lnTo>
                      <a:pt x="116" y="147"/>
                    </a:lnTo>
                    <a:lnTo>
                      <a:pt x="116" y="150"/>
                    </a:lnTo>
                    <a:lnTo>
                      <a:pt x="114" y="156"/>
                    </a:lnTo>
                    <a:lnTo>
                      <a:pt x="120" y="160"/>
                    </a:lnTo>
                    <a:lnTo>
                      <a:pt x="117" y="164"/>
                    </a:lnTo>
                    <a:lnTo>
                      <a:pt x="120" y="166"/>
                    </a:lnTo>
                    <a:lnTo>
                      <a:pt x="126" y="164"/>
                    </a:lnTo>
                    <a:lnTo>
                      <a:pt x="129" y="167"/>
                    </a:lnTo>
                    <a:lnTo>
                      <a:pt x="134" y="170"/>
                    </a:lnTo>
                    <a:lnTo>
                      <a:pt x="137" y="181"/>
                    </a:lnTo>
                    <a:lnTo>
                      <a:pt x="137" y="190"/>
                    </a:lnTo>
                    <a:lnTo>
                      <a:pt x="131" y="198"/>
                    </a:lnTo>
                    <a:lnTo>
                      <a:pt x="135" y="201"/>
                    </a:lnTo>
                    <a:lnTo>
                      <a:pt x="137" y="208"/>
                    </a:lnTo>
                    <a:lnTo>
                      <a:pt x="135" y="210"/>
                    </a:lnTo>
                    <a:lnTo>
                      <a:pt x="134" y="217"/>
                    </a:lnTo>
                    <a:lnTo>
                      <a:pt x="129" y="220"/>
                    </a:lnTo>
                    <a:lnTo>
                      <a:pt x="105" y="217"/>
                    </a:lnTo>
                    <a:lnTo>
                      <a:pt x="99" y="214"/>
                    </a:lnTo>
                    <a:lnTo>
                      <a:pt x="96" y="219"/>
                    </a:lnTo>
                    <a:lnTo>
                      <a:pt x="88" y="223"/>
                    </a:lnTo>
                    <a:lnTo>
                      <a:pt x="84" y="220"/>
                    </a:lnTo>
                    <a:lnTo>
                      <a:pt x="73" y="223"/>
                    </a:lnTo>
                    <a:lnTo>
                      <a:pt x="72" y="225"/>
                    </a:lnTo>
                    <a:lnTo>
                      <a:pt x="68" y="234"/>
                    </a:lnTo>
                    <a:lnTo>
                      <a:pt x="68" y="234"/>
                    </a:lnTo>
                    <a:lnTo>
                      <a:pt x="65" y="214"/>
                    </a:lnTo>
                    <a:lnTo>
                      <a:pt x="59" y="208"/>
                    </a:lnTo>
                    <a:lnTo>
                      <a:pt x="56" y="202"/>
                    </a:lnTo>
                    <a:lnTo>
                      <a:pt x="52" y="204"/>
                    </a:lnTo>
                    <a:lnTo>
                      <a:pt x="49" y="193"/>
                    </a:lnTo>
                    <a:lnTo>
                      <a:pt x="52" y="191"/>
                    </a:lnTo>
                    <a:lnTo>
                      <a:pt x="55" y="184"/>
                    </a:lnTo>
                    <a:lnTo>
                      <a:pt x="52" y="181"/>
                    </a:lnTo>
                    <a:lnTo>
                      <a:pt x="55" y="176"/>
                    </a:lnTo>
                    <a:lnTo>
                      <a:pt x="47" y="160"/>
                    </a:lnTo>
                    <a:lnTo>
                      <a:pt x="41" y="164"/>
                    </a:lnTo>
                    <a:lnTo>
                      <a:pt x="29" y="164"/>
                    </a:lnTo>
                    <a:lnTo>
                      <a:pt x="21" y="169"/>
                    </a:lnTo>
                    <a:lnTo>
                      <a:pt x="14" y="173"/>
                    </a:lnTo>
                    <a:lnTo>
                      <a:pt x="14" y="170"/>
                    </a:lnTo>
                    <a:lnTo>
                      <a:pt x="8" y="160"/>
                    </a:lnTo>
                    <a:lnTo>
                      <a:pt x="2" y="150"/>
                    </a:lnTo>
                    <a:lnTo>
                      <a:pt x="0" y="147"/>
                    </a:lnTo>
                    <a:lnTo>
                      <a:pt x="5" y="141"/>
                    </a:lnTo>
                    <a:lnTo>
                      <a:pt x="5" y="144"/>
                    </a:lnTo>
                    <a:lnTo>
                      <a:pt x="21" y="150"/>
                    </a:lnTo>
                    <a:lnTo>
                      <a:pt x="26" y="150"/>
                    </a:lnTo>
                    <a:lnTo>
                      <a:pt x="26" y="144"/>
                    </a:lnTo>
                    <a:lnTo>
                      <a:pt x="31" y="135"/>
                    </a:lnTo>
                    <a:lnTo>
                      <a:pt x="35" y="138"/>
                    </a:lnTo>
                    <a:lnTo>
                      <a:pt x="38" y="138"/>
                    </a:lnTo>
                    <a:lnTo>
                      <a:pt x="44" y="138"/>
                    </a:lnTo>
                    <a:lnTo>
                      <a:pt x="49" y="137"/>
                    </a:lnTo>
                    <a:lnTo>
                      <a:pt x="52" y="134"/>
                    </a:lnTo>
                    <a:lnTo>
                      <a:pt x="47" y="131"/>
                    </a:lnTo>
                    <a:lnTo>
                      <a:pt x="46" y="125"/>
                    </a:lnTo>
                    <a:lnTo>
                      <a:pt x="40" y="120"/>
                    </a:lnTo>
                    <a:lnTo>
                      <a:pt x="41" y="111"/>
                    </a:lnTo>
                    <a:lnTo>
                      <a:pt x="38" y="105"/>
                    </a:lnTo>
                    <a:lnTo>
                      <a:pt x="41" y="105"/>
                    </a:lnTo>
                    <a:lnTo>
                      <a:pt x="53" y="108"/>
                    </a:lnTo>
                    <a:lnTo>
                      <a:pt x="56" y="102"/>
                    </a:lnTo>
                    <a:lnTo>
                      <a:pt x="61" y="94"/>
                    </a:lnTo>
                    <a:lnTo>
                      <a:pt x="67" y="96"/>
                    </a:lnTo>
                    <a:lnTo>
                      <a:pt x="61" y="80"/>
                    </a:lnTo>
                    <a:lnTo>
                      <a:pt x="62" y="68"/>
                    </a:lnTo>
                    <a:lnTo>
                      <a:pt x="65" y="56"/>
                    </a:lnTo>
                    <a:lnTo>
                      <a:pt x="65" y="53"/>
                    </a:lnTo>
                    <a:lnTo>
                      <a:pt x="61" y="47"/>
                    </a:lnTo>
                    <a:lnTo>
                      <a:pt x="59" y="50"/>
                    </a:lnTo>
                    <a:lnTo>
                      <a:pt x="46" y="46"/>
                    </a:lnTo>
                    <a:lnTo>
                      <a:pt x="41" y="41"/>
                    </a:lnTo>
                    <a:lnTo>
                      <a:pt x="37" y="41"/>
                    </a:lnTo>
                    <a:lnTo>
                      <a:pt x="34" y="35"/>
                    </a:lnTo>
                    <a:lnTo>
                      <a:pt x="38" y="21"/>
                    </a:lnTo>
                    <a:lnTo>
                      <a:pt x="44" y="23"/>
                    </a:lnTo>
                    <a:lnTo>
                      <a:pt x="59" y="14"/>
                    </a:lnTo>
                    <a:lnTo>
                      <a:pt x="65" y="6"/>
                    </a:lnTo>
                    <a:lnTo>
                      <a:pt x="76" y="1"/>
                    </a:lnTo>
                    <a:lnTo>
                      <a:pt x="84" y="5"/>
                    </a:lnTo>
                    <a:lnTo>
                      <a:pt x="88" y="6"/>
                    </a:lnTo>
                    <a:lnTo>
                      <a:pt x="96" y="0"/>
                    </a:lnTo>
                    <a:lnTo>
                      <a:pt x="103" y="9"/>
                    </a:lnTo>
                    <a:lnTo>
                      <a:pt x="105" y="12"/>
                    </a:lnTo>
                    <a:lnTo>
                      <a:pt x="117" y="26"/>
                    </a:lnTo>
                    <a:lnTo>
                      <a:pt x="125" y="29"/>
                    </a:lnTo>
                    <a:lnTo>
                      <a:pt x="131" y="32"/>
                    </a:lnTo>
                    <a:lnTo>
                      <a:pt x="137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2" name="Freeform 3525">
                <a:extLst>
                  <a:ext uri="{FF2B5EF4-FFF2-40B4-BE49-F238E27FC236}">
                    <a16:creationId xmlns:a16="http://schemas.microsoft.com/office/drawing/2014/main" id="{6DD4AE5C-E961-56B0-714C-1C6B2931B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513"/>
                <a:ext cx="74" cy="117"/>
              </a:xfrm>
              <a:custGeom>
                <a:avLst/>
                <a:gdLst>
                  <a:gd name="T0" fmla="*/ 146 w 149"/>
                  <a:gd name="T1" fmla="*/ 38 h 234"/>
                  <a:gd name="T2" fmla="*/ 147 w 149"/>
                  <a:gd name="T3" fmla="*/ 53 h 234"/>
                  <a:gd name="T4" fmla="*/ 137 w 149"/>
                  <a:gd name="T5" fmla="*/ 64 h 234"/>
                  <a:gd name="T6" fmla="*/ 125 w 149"/>
                  <a:gd name="T7" fmla="*/ 70 h 234"/>
                  <a:gd name="T8" fmla="*/ 111 w 149"/>
                  <a:gd name="T9" fmla="*/ 77 h 234"/>
                  <a:gd name="T10" fmla="*/ 94 w 149"/>
                  <a:gd name="T11" fmla="*/ 77 h 234"/>
                  <a:gd name="T12" fmla="*/ 97 w 149"/>
                  <a:gd name="T13" fmla="*/ 87 h 234"/>
                  <a:gd name="T14" fmla="*/ 108 w 149"/>
                  <a:gd name="T15" fmla="*/ 102 h 234"/>
                  <a:gd name="T16" fmla="*/ 114 w 149"/>
                  <a:gd name="T17" fmla="*/ 118 h 234"/>
                  <a:gd name="T18" fmla="*/ 116 w 149"/>
                  <a:gd name="T19" fmla="*/ 132 h 234"/>
                  <a:gd name="T20" fmla="*/ 116 w 149"/>
                  <a:gd name="T21" fmla="*/ 147 h 234"/>
                  <a:gd name="T22" fmla="*/ 114 w 149"/>
                  <a:gd name="T23" fmla="*/ 156 h 234"/>
                  <a:gd name="T24" fmla="*/ 117 w 149"/>
                  <a:gd name="T25" fmla="*/ 164 h 234"/>
                  <a:gd name="T26" fmla="*/ 126 w 149"/>
                  <a:gd name="T27" fmla="*/ 164 h 234"/>
                  <a:gd name="T28" fmla="*/ 134 w 149"/>
                  <a:gd name="T29" fmla="*/ 170 h 234"/>
                  <a:gd name="T30" fmla="*/ 137 w 149"/>
                  <a:gd name="T31" fmla="*/ 190 h 234"/>
                  <a:gd name="T32" fmla="*/ 135 w 149"/>
                  <a:gd name="T33" fmla="*/ 201 h 234"/>
                  <a:gd name="T34" fmla="*/ 135 w 149"/>
                  <a:gd name="T35" fmla="*/ 210 h 234"/>
                  <a:gd name="T36" fmla="*/ 129 w 149"/>
                  <a:gd name="T37" fmla="*/ 220 h 234"/>
                  <a:gd name="T38" fmla="*/ 99 w 149"/>
                  <a:gd name="T39" fmla="*/ 214 h 234"/>
                  <a:gd name="T40" fmla="*/ 88 w 149"/>
                  <a:gd name="T41" fmla="*/ 223 h 234"/>
                  <a:gd name="T42" fmla="*/ 73 w 149"/>
                  <a:gd name="T43" fmla="*/ 223 h 234"/>
                  <a:gd name="T44" fmla="*/ 68 w 149"/>
                  <a:gd name="T45" fmla="*/ 234 h 234"/>
                  <a:gd name="T46" fmla="*/ 65 w 149"/>
                  <a:gd name="T47" fmla="*/ 214 h 234"/>
                  <a:gd name="T48" fmla="*/ 56 w 149"/>
                  <a:gd name="T49" fmla="*/ 202 h 234"/>
                  <a:gd name="T50" fmla="*/ 49 w 149"/>
                  <a:gd name="T51" fmla="*/ 193 h 234"/>
                  <a:gd name="T52" fmla="*/ 55 w 149"/>
                  <a:gd name="T53" fmla="*/ 184 h 234"/>
                  <a:gd name="T54" fmla="*/ 55 w 149"/>
                  <a:gd name="T55" fmla="*/ 176 h 234"/>
                  <a:gd name="T56" fmla="*/ 41 w 149"/>
                  <a:gd name="T57" fmla="*/ 164 h 234"/>
                  <a:gd name="T58" fmla="*/ 21 w 149"/>
                  <a:gd name="T59" fmla="*/ 169 h 234"/>
                  <a:gd name="T60" fmla="*/ 14 w 149"/>
                  <a:gd name="T61" fmla="*/ 170 h 234"/>
                  <a:gd name="T62" fmla="*/ 2 w 149"/>
                  <a:gd name="T63" fmla="*/ 150 h 234"/>
                  <a:gd name="T64" fmla="*/ 5 w 149"/>
                  <a:gd name="T65" fmla="*/ 141 h 234"/>
                  <a:gd name="T66" fmla="*/ 21 w 149"/>
                  <a:gd name="T67" fmla="*/ 150 h 234"/>
                  <a:gd name="T68" fmla="*/ 26 w 149"/>
                  <a:gd name="T69" fmla="*/ 144 h 234"/>
                  <a:gd name="T70" fmla="*/ 35 w 149"/>
                  <a:gd name="T71" fmla="*/ 138 h 234"/>
                  <a:gd name="T72" fmla="*/ 44 w 149"/>
                  <a:gd name="T73" fmla="*/ 138 h 234"/>
                  <a:gd name="T74" fmla="*/ 52 w 149"/>
                  <a:gd name="T75" fmla="*/ 134 h 234"/>
                  <a:gd name="T76" fmla="*/ 46 w 149"/>
                  <a:gd name="T77" fmla="*/ 125 h 234"/>
                  <a:gd name="T78" fmla="*/ 41 w 149"/>
                  <a:gd name="T79" fmla="*/ 111 h 234"/>
                  <a:gd name="T80" fmla="*/ 41 w 149"/>
                  <a:gd name="T81" fmla="*/ 105 h 234"/>
                  <a:gd name="T82" fmla="*/ 56 w 149"/>
                  <a:gd name="T83" fmla="*/ 102 h 234"/>
                  <a:gd name="T84" fmla="*/ 67 w 149"/>
                  <a:gd name="T85" fmla="*/ 96 h 234"/>
                  <a:gd name="T86" fmla="*/ 62 w 149"/>
                  <a:gd name="T87" fmla="*/ 68 h 234"/>
                  <a:gd name="T88" fmla="*/ 65 w 149"/>
                  <a:gd name="T89" fmla="*/ 53 h 234"/>
                  <a:gd name="T90" fmla="*/ 59 w 149"/>
                  <a:gd name="T91" fmla="*/ 50 h 234"/>
                  <a:gd name="T92" fmla="*/ 41 w 149"/>
                  <a:gd name="T93" fmla="*/ 41 h 234"/>
                  <a:gd name="T94" fmla="*/ 34 w 149"/>
                  <a:gd name="T95" fmla="*/ 35 h 234"/>
                  <a:gd name="T96" fmla="*/ 44 w 149"/>
                  <a:gd name="T97" fmla="*/ 23 h 234"/>
                  <a:gd name="T98" fmla="*/ 65 w 149"/>
                  <a:gd name="T99" fmla="*/ 6 h 234"/>
                  <a:gd name="T100" fmla="*/ 84 w 149"/>
                  <a:gd name="T101" fmla="*/ 5 h 234"/>
                  <a:gd name="T102" fmla="*/ 96 w 149"/>
                  <a:gd name="T103" fmla="*/ 0 h 234"/>
                  <a:gd name="T104" fmla="*/ 105 w 149"/>
                  <a:gd name="T105" fmla="*/ 12 h 234"/>
                  <a:gd name="T106" fmla="*/ 125 w 149"/>
                  <a:gd name="T107" fmla="*/ 29 h 234"/>
                  <a:gd name="T108" fmla="*/ 137 w 149"/>
                  <a:gd name="T109" fmla="*/ 3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9" h="234">
                    <a:moveTo>
                      <a:pt x="137" y="38"/>
                    </a:moveTo>
                    <a:lnTo>
                      <a:pt x="146" y="38"/>
                    </a:lnTo>
                    <a:lnTo>
                      <a:pt x="149" y="46"/>
                    </a:lnTo>
                    <a:lnTo>
                      <a:pt x="147" y="53"/>
                    </a:lnTo>
                    <a:lnTo>
                      <a:pt x="144" y="62"/>
                    </a:lnTo>
                    <a:lnTo>
                      <a:pt x="137" y="64"/>
                    </a:lnTo>
                    <a:lnTo>
                      <a:pt x="128" y="68"/>
                    </a:lnTo>
                    <a:lnTo>
                      <a:pt x="125" y="70"/>
                    </a:lnTo>
                    <a:lnTo>
                      <a:pt x="113" y="85"/>
                    </a:lnTo>
                    <a:lnTo>
                      <a:pt x="111" y="77"/>
                    </a:lnTo>
                    <a:lnTo>
                      <a:pt x="102" y="74"/>
                    </a:lnTo>
                    <a:lnTo>
                      <a:pt x="94" y="77"/>
                    </a:lnTo>
                    <a:lnTo>
                      <a:pt x="97" y="80"/>
                    </a:lnTo>
                    <a:lnTo>
                      <a:pt x="97" y="87"/>
                    </a:lnTo>
                    <a:lnTo>
                      <a:pt x="105" y="91"/>
                    </a:lnTo>
                    <a:lnTo>
                      <a:pt x="108" y="102"/>
                    </a:lnTo>
                    <a:lnTo>
                      <a:pt x="113" y="108"/>
                    </a:lnTo>
                    <a:lnTo>
                      <a:pt x="114" y="118"/>
                    </a:lnTo>
                    <a:lnTo>
                      <a:pt x="108" y="129"/>
                    </a:lnTo>
                    <a:lnTo>
                      <a:pt x="116" y="132"/>
                    </a:lnTo>
                    <a:lnTo>
                      <a:pt x="117" y="138"/>
                    </a:lnTo>
                    <a:lnTo>
                      <a:pt x="116" y="147"/>
                    </a:lnTo>
                    <a:lnTo>
                      <a:pt x="116" y="150"/>
                    </a:lnTo>
                    <a:lnTo>
                      <a:pt x="114" y="156"/>
                    </a:lnTo>
                    <a:lnTo>
                      <a:pt x="120" y="160"/>
                    </a:lnTo>
                    <a:lnTo>
                      <a:pt x="117" y="164"/>
                    </a:lnTo>
                    <a:lnTo>
                      <a:pt x="120" y="166"/>
                    </a:lnTo>
                    <a:lnTo>
                      <a:pt x="126" y="164"/>
                    </a:lnTo>
                    <a:lnTo>
                      <a:pt x="129" y="167"/>
                    </a:lnTo>
                    <a:lnTo>
                      <a:pt x="134" y="170"/>
                    </a:lnTo>
                    <a:lnTo>
                      <a:pt x="137" y="181"/>
                    </a:lnTo>
                    <a:lnTo>
                      <a:pt x="137" y="190"/>
                    </a:lnTo>
                    <a:lnTo>
                      <a:pt x="131" y="198"/>
                    </a:lnTo>
                    <a:lnTo>
                      <a:pt x="135" y="201"/>
                    </a:lnTo>
                    <a:lnTo>
                      <a:pt x="137" y="208"/>
                    </a:lnTo>
                    <a:lnTo>
                      <a:pt x="135" y="210"/>
                    </a:lnTo>
                    <a:lnTo>
                      <a:pt x="134" y="217"/>
                    </a:lnTo>
                    <a:lnTo>
                      <a:pt x="129" y="220"/>
                    </a:lnTo>
                    <a:lnTo>
                      <a:pt x="105" y="217"/>
                    </a:lnTo>
                    <a:lnTo>
                      <a:pt x="99" y="214"/>
                    </a:lnTo>
                    <a:lnTo>
                      <a:pt x="96" y="219"/>
                    </a:lnTo>
                    <a:lnTo>
                      <a:pt x="88" y="223"/>
                    </a:lnTo>
                    <a:lnTo>
                      <a:pt x="84" y="220"/>
                    </a:lnTo>
                    <a:lnTo>
                      <a:pt x="73" y="223"/>
                    </a:lnTo>
                    <a:lnTo>
                      <a:pt x="72" y="225"/>
                    </a:lnTo>
                    <a:lnTo>
                      <a:pt x="68" y="234"/>
                    </a:lnTo>
                    <a:lnTo>
                      <a:pt x="68" y="234"/>
                    </a:lnTo>
                    <a:lnTo>
                      <a:pt x="65" y="214"/>
                    </a:lnTo>
                    <a:lnTo>
                      <a:pt x="59" y="208"/>
                    </a:lnTo>
                    <a:lnTo>
                      <a:pt x="56" y="202"/>
                    </a:lnTo>
                    <a:lnTo>
                      <a:pt x="52" y="204"/>
                    </a:lnTo>
                    <a:lnTo>
                      <a:pt x="49" y="193"/>
                    </a:lnTo>
                    <a:lnTo>
                      <a:pt x="52" y="191"/>
                    </a:lnTo>
                    <a:lnTo>
                      <a:pt x="55" y="184"/>
                    </a:lnTo>
                    <a:lnTo>
                      <a:pt x="52" y="181"/>
                    </a:lnTo>
                    <a:lnTo>
                      <a:pt x="55" y="176"/>
                    </a:lnTo>
                    <a:lnTo>
                      <a:pt x="47" y="160"/>
                    </a:lnTo>
                    <a:lnTo>
                      <a:pt x="41" y="164"/>
                    </a:lnTo>
                    <a:lnTo>
                      <a:pt x="29" y="164"/>
                    </a:lnTo>
                    <a:lnTo>
                      <a:pt x="21" y="169"/>
                    </a:lnTo>
                    <a:lnTo>
                      <a:pt x="14" y="173"/>
                    </a:lnTo>
                    <a:lnTo>
                      <a:pt x="14" y="170"/>
                    </a:lnTo>
                    <a:lnTo>
                      <a:pt x="8" y="160"/>
                    </a:lnTo>
                    <a:lnTo>
                      <a:pt x="2" y="150"/>
                    </a:lnTo>
                    <a:lnTo>
                      <a:pt x="0" y="147"/>
                    </a:lnTo>
                    <a:lnTo>
                      <a:pt x="5" y="141"/>
                    </a:lnTo>
                    <a:lnTo>
                      <a:pt x="5" y="144"/>
                    </a:lnTo>
                    <a:lnTo>
                      <a:pt x="21" y="150"/>
                    </a:lnTo>
                    <a:lnTo>
                      <a:pt x="26" y="150"/>
                    </a:lnTo>
                    <a:lnTo>
                      <a:pt x="26" y="144"/>
                    </a:lnTo>
                    <a:lnTo>
                      <a:pt x="31" y="135"/>
                    </a:lnTo>
                    <a:lnTo>
                      <a:pt x="35" y="138"/>
                    </a:lnTo>
                    <a:lnTo>
                      <a:pt x="38" y="138"/>
                    </a:lnTo>
                    <a:lnTo>
                      <a:pt x="44" y="138"/>
                    </a:lnTo>
                    <a:lnTo>
                      <a:pt x="49" y="137"/>
                    </a:lnTo>
                    <a:lnTo>
                      <a:pt x="52" y="134"/>
                    </a:lnTo>
                    <a:lnTo>
                      <a:pt x="47" y="131"/>
                    </a:lnTo>
                    <a:lnTo>
                      <a:pt x="46" y="125"/>
                    </a:lnTo>
                    <a:lnTo>
                      <a:pt x="40" y="120"/>
                    </a:lnTo>
                    <a:lnTo>
                      <a:pt x="41" y="111"/>
                    </a:lnTo>
                    <a:lnTo>
                      <a:pt x="38" y="105"/>
                    </a:lnTo>
                    <a:lnTo>
                      <a:pt x="41" y="105"/>
                    </a:lnTo>
                    <a:lnTo>
                      <a:pt x="53" y="108"/>
                    </a:lnTo>
                    <a:lnTo>
                      <a:pt x="56" y="102"/>
                    </a:lnTo>
                    <a:lnTo>
                      <a:pt x="61" y="94"/>
                    </a:lnTo>
                    <a:lnTo>
                      <a:pt x="67" y="96"/>
                    </a:lnTo>
                    <a:lnTo>
                      <a:pt x="61" y="80"/>
                    </a:lnTo>
                    <a:lnTo>
                      <a:pt x="62" y="68"/>
                    </a:lnTo>
                    <a:lnTo>
                      <a:pt x="65" y="56"/>
                    </a:lnTo>
                    <a:lnTo>
                      <a:pt x="65" y="53"/>
                    </a:lnTo>
                    <a:lnTo>
                      <a:pt x="61" y="47"/>
                    </a:lnTo>
                    <a:lnTo>
                      <a:pt x="59" y="50"/>
                    </a:lnTo>
                    <a:lnTo>
                      <a:pt x="46" y="46"/>
                    </a:lnTo>
                    <a:lnTo>
                      <a:pt x="41" y="41"/>
                    </a:lnTo>
                    <a:lnTo>
                      <a:pt x="37" y="41"/>
                    </a:lnTo>
                    <a:lnTo>
                      <a:pt x="34" y="35"/>
                    </a:lnTo>
                    <a:lnTo>
                      <a:pt x="38" y="21"/>
                    </a:lnTo>
                    <a:lnTo>
                      <a:pt x="44" y="23"/>
                    </a:lnTo>
                    <a:lnTo>
                      <a:pt x="59" y="14"/>
                    </a:lnTo>
                    <a:lnTo>
                      <a:pt x="65" y="6"/>
                    </a:lnTo>
                    <a:lnTo>
                      <a:pt x="76" y="1"/>
                    </a:lnTo>
                    <a:lnTo>
                      <a:pt x="84" y="5"/>
                    </a:lnTo>
                    <a:lnTo>
                      <a:pt x="88" y="6"/>
                    </a:lnTo>
                    <a:lnTo>
                      <a:pt x="96" y="0"/>
                    </a:lnTo>
                    <a:lnTo>
                      <a:pt x="103" y="9"/>
                    </a:lnTo>
                    <a:lnTo>
                      <a:pt x="105" y="12"/>
                    </a:lnTo>
                    <a:lnTo>
                      <a:pt x="117" y="26"/>
                    </a:lnTo>
                    <a:lnTo>
                      <a:pt x="125" y="29"/>
                    </a:lnTo>
                    <a:lnTo>
                      <a:pt x="131" y="32"/>
                    </a:lnTo>
                    <a:lnTo>
                      <a:pt x="137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3" name="Freeform 3526">
                <a:extLst>
                  <a:ext uri="{FF2B5EF4-FFF2-40B4-BE49-F238E27FC236}">
                    <a16:creationId xmlns:a16="http://schemas.microsoft.com/office/drawing/2014/main" id="{436E1AD2-75B6-D72F-783C-6F413B483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660"/>
                <a:ext cx="85" cy="92"/>
              </a:xfrm>
              <a:custGeom>
                <a:avLst/>
                <a:gdLst>
                  <a:gd name="T0" fmla="*/ 85 w 168"/>
                  <a:gd name="T1" fmla="*/ 25 h 186"/>
                  <a:gd name="T2" fmla="*/ 76 w 168"/>
                  <a:gd name="T3" fmla="*/ 41 h 186"/>
                  <a:gd name="T4" fmla="*/ 63 w 168"/>
                  <a:gd name="T5" fmla="*/ 40 h 186"/>
                  <a:gd name="T6" fmla="*/ 50 w 168"/>
                  <a:gd name="T7" fmla="*/ 64 h 186"/>
                  <a:gd name="T8" fmla="*/ 42 w 168"/>
                  <a:gd name="T9" fmla="*/ 64 h 186"/>
                  <a:gd name="T10" fmla="*/ 44 w 168"/>
                  <a:gd name="T11" fmla="*/ 70 h 186"/>
                  <a:gd name="T12" fmla="*/ 42 w 168"/>
                  <a:gd name="T13" fmla="*/ 79 h 186"/>
                  <a:gd name="T14" fmla="*/ 25 w 168"/>
                  <a:gd name="T15" fmla="*/ 88 h 186"/>
                  <a:gd name="T16" fmla="*/ 18 w 168"/>
                  <a:gd name="T17" fmla="*/ 101 h 186"/>
                  <a:gd name="T18" fmla="*/ 10 w 168"/>
                  <a:gd name="T19" fmla="*/ 117 h 186"/>
                  <a:gd name="T20" fmla="*/ 3 w 168"/>
                  <a:gd name="T21" fmla="*/ 116 h 186"/>
                  <a:gd name="T22" fmla="*/ 4 w 168"/>
                  <a:gd name="T23" fmla="*/ 131 h 186"/>
                  <a:gd name="T24" fmla="*/ 1 w 168"/>
                  <a:gd name="T25" fmla="*/ 143 h 186"/>
                  <a:gd name="T26" fmla="*/ 12 w 168"/>
                  <a:gd name="T27" fmla="*/ 152 h 186"/>
                  <a:gd name="T28" fmla="*/ 18 w 168"/>
                  <a:gd name="T29" fmla="*/ 166 h 186"/>
                  <a:gd name="T30" fmla="*/ 30 w 168"/>
                  <a:gd name="T31" fmla="*/ 172 h 186"/>
                  <a:gd name="T32" fmla="*/ 33 w 168"/>
                  <a:gd name="T33" fmla="*/ 186 h 186"/>
                  <a:gd name="T34" fmla="*/ 44 w 168"/>
                  <a:gd name="T35" fmla="*/ 183 h 186"/>
                  <a:gd name="T36" fmla="*/ 48 w 168"/>
                  <a:gd name="T37" fmla="*/ 169 h 186"/>
                  <a:gd name="T38" fmla="*/ 57 w 168"/>
                  <a:gd name="T39" fmla="*/ 164 h 186"/>
                  <a:gd name="T40" fmla="*/ 66 w 168"/>
                  <a:gd name="T41" fmla="*/ 161 h 186"/>
                  <a:gd name="T42" fmla="*/ 79 w 168"/>
                  <a:gd name="T43" fmla="*/ 148 h 186"/>
                  <a:gd name="T44" fmla="*/ 85 w 168"/>
                  <a:gd name="T45" fmla="*/ 134 h 186"/>
                  <a:gd name="T46" fmla="*/ 94 w 168"/>
                  <a:gd name="T47" fmla="*/ 122 h 186"/>
                  <a:gd name="T48" fmla="*/ 101 w 168"/>
                  <a:gd name="T49" fmla="*/ 119 h 186"/>
                  <a:gd name="T50" fmla="*/ 114 w 168"/>
                  <a:gd name="T51" fmla="*/ 120 h 186"/>
                  <a:gd name="T52" fmla="*/ 112 w 168"/>
                  <a:gd name="T53" fmla="*/ 105 h 186"/>
                  <a:gd name="T54" fmla="*/ 112 w 168"/>
                  <a:gd name="T55" fmla="*/ 93 h 186"/>
                  <a:gd name="T56" fmla="*/ 133 w 168"/>
                  <a:gd name="T57" fmla="*/ 101 h 186"/>
                  <a:gd name="T58" fmla="*/ 145 w 168"/>
                  <a:gd name="T59" fmla="*/ 110 h 186"/>
                  <a:gd name="T60" fmla="*/ 158 w 168"/>
                  <a:gd name="T61" fmla="*/ 108 h 186"/>
                  <a:gd name="T62" fmla="*/ 161 w 168"/>
                  <a:gd name="T63" fmla="*/ 98 h 186"/>
                  <a:gd name="T64" fmla="*/ 168 w 168"/>
                  <a:gd name="T65" fmla="*/ 96 h 186"/>
                  <a:gd name="T66" fmla="*/ 165 w 168"/>
                  <a:gd name="T67" fmla="*/ 88 h 186"/>
                  <a:gd name="T68" fmla="*/ 165 w 168"/>
                  <a:gd name="T69" fmla="*/ 78 h 186"/>
                  <a:gd name="T70" fmla="*/ 154 w 168"/>
                  <a:gd name="T71" fmla="*/ 78 h 186"/>
                  <a:gd name="T72" fmla="*/ 144 w 168"/>
                  <a:gd name="T73" fmla="*/ 72 h 186"/>
                  <a:gd name="T74" fmla="*/ 148 w 168"/>
                  <a:gd name="T75" fmla="*/ 58 h 186"/>
                  <a:gd name="T76" fmla="*/ 129 w 168"/>
                  <a:gd name="T77" fmla="*/ 56 h 186"/>
                  <a:gd name="T78" fmla="*/ 115 w 168"/>
                  <a:gd name="T79" fmla="*/ 52 h 186"/>
                  <a:gd name="T80" fmla="*/ 123 w 168"/>
                  <a:gd name="T81" fmla="*/ 43 h 186"/>
                  <a:gd name="T82" fmla="*/ 107 w 168"/>
                  <a:gd name="T83" fmla="*/ 41 h 186"/>
                  <a:gd name="T84" fmla="*/ 103 w 168"/>
                  <a:gd name="T85" fmla="*/ 25 h 186"/>
                  <a:gd name="T86" fmla="*/ 104 w 168"/>
                  <a:gd name="T87" fmla="*/ 8 h 186"/>
                  <a:gd name="T88" fmla="*/ 88 w 168"/>
                  <a:gd name="T89" fmla="*/ 3 h 186"/>
                  <a:gd name="T90" fmla="*/ 71 w 168"/>
                  <a:gd name="T91" fmla="*/ 6 h 186"/>
                  <a:gd name="T92" fmla="*/ 70 w 168"/>
                  <a:gd name="T93" fmla="*/ 18 h 186"/>
                  <a:gd name="T94" fmla="*/ 85 w 168"/>
                  <a:gd name="T95" fmla="*/ 22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8" h="186">
                    <a:moveTo>
                      <a:pt x="85" y="22"/>
                    </a:moveTo>
                    <a:lnTo>
                      <a:pt x="85" y="25"/>
                    </a:lnTo>
                    <a:lnTo>
                      <a:pt x="79" y="28"/>
                    </a:lnTo>
                    <a:lnTo>
                      <a:pt x="76" y="41"/>
                    </a:lnTo>
                    <a:lnTo>
                      <a:pt x="73" y="43"/>
                    </a:lnTo>
                    <a:lnTo>
                      <a:pt x="63" y="40"/>
                    </a:lnTo>
                    <a:lnTo>
                      <a:pt x="54" y="55"/>
                    </a:lnTo>
                    <a:lnTo>
                      <a:pt x="50" y="64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51" y="72"/>
                    </a:lnTo>
                    <a:lnTo>
                      <a:pt x="44" y="70"/>
                    </a:lnTo>
                    <a:lnTo>
                      <a:pt x="45" y="76"/>
                    </a:lnTo>
                    <a:lnTo>
                      <a:pt x="42" y="79"/>
                    </a:lnTo>
                    <a:lnTo>
                      <a:pt x="30" y="90"/>
                    </a:lnTo>
                    <a:lnTo>
                      <a:pt x="25" y="88"/>
                    </a:lnTo>
                    <a:lnTo>
                      <a:pt x="19" y="93"/>
                    </a:lnTo>
                    <a:lnTo>
                      <a:pt x="18" y="101"/>
                    </a:lnTo>
                    <a:lnTo>
                      <a:pt x="13" y="104"/>
                    </a:lnTo>
                    <a:lnTo>
                      <a:pt x="10" y="117"/>
                    </a:lnTo>
                    <a:lnTo>
                      <a:pt x="6" y="120"/>
                    </a:lnTo>
                    <a:lnTo>
                      <a:pt x="3" y="116"/>
                    </a:lnTo>
                    <a:lnTo>
                      <a:pt x="1" y="128"/>
                    </a:lnTo>
                    <a:lnTo>
                      <a:pt x="4" y="131"/>
                    </a:lnTo>
                    <a:lnTo>
                      <a:pt x="4" y="137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12" y="152"/>
                    </a:lnTo>
                    <a:lnTo>
                      <a:pt x="16" y="157"/>
                    </a:lnTo>
                    <a:lnTo>
                      <a:pt x="18" y="166"/>
                    </a:lnTo>
                    <a:lnTo>
                      <a:pt x="25" y="170"/>
                    </a:lnTo>
                    <a:lnTo>
                      <a:pt x="30" y="172"/>
                    </a:lnTo>
                    <a:lnTo>
                      <a:pt x="30" y="180"/>
                    </a:lnTo>
                    <a:lnTo>
                      <a:pt x="33" y="186"/>
                    </a:lnTo>
                    <a:lnTo>
                      <a:pt x="42" y="184"/>
                    </a:lnTo>
                    <a:lnTo>
                      <a:pt x="44" y="183"/>
                    </a:lnTo>
                    <a:lnTo>
                      <a:pt x="44" y="177"/>
                    </a:lnTo>
                    <a:lnTo>
                      <a:pt x="48" y="169"/>
                    </a:lnTo>
                    <a:lnTo>
                      <a:pt x="56" y="169"/>
                    </a:lnTo>
                    <a:lnTo>
                      <a:pt x="57" y="164"/>
                    </a:lnTo>
                    <a:lnTo>
                      <a:pt x="60" y="160"/>
                    </a:lnTo>
                    <a:lnTo>
                      <a:pt x="66" y="161"/>
                    </a:lnTo>
                    <a:lnTo>
                      <a:pt x="80" y="155"/>
                    </a:lnTo>
                    <a:lnTo>
                      <a:pt x="79" y="148"/>
                    </a:lnTo>
                    <a:lnTo>
                      <a:pt x="85" y="139"/>
                    </a:lnTo>
                    <a:lnTo>
                      <a:pt x="85" y="134"/>
                    </a:lnTo>
                    <a:lnTo>
                      <a:pt x="89" y="123"/>
                    </a:lnTo>
                    <a:lnTo>
                      <a:pt x="94" y="122"/>
                    </a:lnTo>
                    <a:lnTo>
                      <a:pt x="100" y="116"/>
                    </a:lnTo>
                    <a:lnTo>
                      <a:pt x="101" y="119"/>
                    </a:lnTo>
                    <a:lnTo>
                      <a:pt x="107" y="117"/>
                    </a:lnTo>
                    <a:lnTo>
                      <a:pt x="114" y="120"/>
                    </a:lnTo>
                    <a:lnTo>
                      <a:pt x="109" y="114"/>
                    </a:lnTo>
                    <a:lnTo>
                      <a:pt x="112" y="105"/>
                    </a:lnTo>
                    <a:lnTo>
                      <a:pt x="107" y="96"/>
                    </a:lnTo>
                    <a:lnTo>
                      <a:pt x="112" y="93"/>
                    </a:lnTo>
                    <a:lnTo>
                      <a:pt x="126" y="96"/>
                    </a:lnTo>
                    <a:lnTo>
                      <a:pt x="133" y="101"/>
                    </a:lnTo>
                    <a:lnTo>
                      <a:pt x="147" y="107"/>
                    </a:lnTo>
                    <a:lnTo>
                      <a:pt x="145" y="110"/>
                    </a:lnTo>
                    <a:lnTo>
                      <a:pt x="153" y="108"/>
                    </a:lnTo>
                    <a:lnTo>
                      <a:pt x="158" y="108"/>
                    </a:lnTo>
                    <a:lnTo>
                      <a:pt x="158" y="102"/>
                    </a:lnTo>
                    <a:lnTo>
                      <a:pt x="161" y="98"/>
                    </a:lnTo>
                    <a:lnTo>
                      <a:pt x="167" y="101"/>
                    </a:lnTo>
                    <a:lnTo>
                      <a:pt x="168" y="96"/>
                    </a:lnTo>
                    <a:lnTo>
                      <a:pt x="165" y="93"/>
                    </a:lnTo>
                    <a:lnTo>
                      <a:pt x="165" y="88"/>
                    </a:lnTo>
                    <a:lnTo>
                      <a:pt x="162" y="82"/>
                    </a:lnTo>
                    <a:lnTo>
                      <a:pt x="165" y="78"/>
                    </a:lnTo>
                    <a:lnTo>
                      <a:pt x="162" y="72"/>
                    </a:lnTo>
                    <a:lnTo>
                      <a:pt x="154" y="78"/>
                    </a:lnTo>
                    <a:lnTo>
                      <a:pt x="151" y="73"/>
                    </a:lnTo>
                    <a:lnTo>
                      <a:pt x="144" y="72"/>
                    </a:lnTo>
                    <a:lnTo>
                      <a:pt x="145" y="64"/>
                    </a:lnTo>
                    <a:lnTo>
                      <a:pt x="148" y="58"/>
                    </a:lnTo>
                    <a:lnTo>
                      <a:pt x="136" y="56"/>
                    </a:lnTo>
                    <a:lnTo>
                      <a:pt x="129" y="56"/>
                    </a:lnTo>
                    <a:lnTo>
                      <a:pt x="120" y="56"/>
                    </a:lnTo>
                    <a:lnTo>
                      <a:pt x="115" y="52"/>
                    </a:lnTo>
                    <a:lnTo>
                      <a:pt x="120" y="46"/>
                    </a:lnTo>
                    <a:lnTo>
                      <a:pt x="123" y="43"/>
                    </a:lnTo>
                    <a:lnTo>
                      <a:pt x="115" y="41"/>
                    </a:lnTo>
                    <a:lnTo>
                      <a:pt x="107" y="41"/>
                    </a:lnTo>
                    <a:lnTo>
                      <a:pt x="101" y="34"/>
                    </a:lnTo>
                    <a:lnTo>
                      <a:pt x="103" y="25"/>
                    </a:lnTo>
                    <a:lnTo>
                      <a:pt x="103" y="23"/>
                    </a:lnTo>
                    <a:lnTo>
                      <a:pt x="104" y="8"/>
                    </a:lnTo>
                    <a:lnTo>
                      <a:pt x="94" y="0"/>
                    </a:lnTo>
                    <a:lnTo>
                      <a:pt x="88" y="3"/>
                    </a:lnTo>
                    <a:lnTo>
                      <a:pt x="76" y="3"/>
                    </a:lnTo>
                    <a:lnTo>
                      <a:pt x="71" y="6"/>
                    </a:lnTo>
                    <a:lnTo>
                      <a:pt x="70" y="11"/>
                    </a:lnTo>
                    <a:lnTo>
                      <a:pt x="70" y="18"/>
                    </a:lnTo>
                    <a:lnTo>
                      <a:pt x="76" y="22"/>
                    </a:lnTo>
                    <a:lnTo>
                      <a:pt x="85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4" name="Freeform 3527">
                <a:extLst>
                  <a:ext uri="{FF2B5EF4-FFF2-40B4-BE49-F238E27FC236}">
                    <a16:creationId xmlns:a16="http://schemas.microsoft.com/office/drawing/2014/main" id="{EBD997B3-09DB-3F36-FDEB-30542466C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660"/>
                <a:ext cx="85" cy="92"/>
              </a:xfrm>
              <a:custGeom>
                <a:avLst/>
                <a:gdLst>
                  <a:gd name="T0" fmla="*/ 76 w 168"/>
                  <a:gd name="T1" fmla="*/ 22 h 186"/>
                  <a:gd name="T2" fmla="*/ 70 w 168"/>
                  <a:gd name="T3" fmla="*/ 11 h 186"/>
                  <a:gd name="T4" fmla="*/ 76 w 168"/>
                  <a:gd name="T5" fmla="*/ 3 h 186"/>
                  <a:gd name="T6" fmla="*/ 94 w 168"/>
                  <a:gd name="T7" fmla="*/ 0 h 186"/>
                  <a:gd name="T8" fmla="*/ 103 w 168"/>
                  <a:gd name="T9" fmla="*/ 23 h 186"/>
                  <a:gd name="T10" fmla="*/ 101 w 168"/>
                  <a:gd name="T11" fmla="*/ 34 h 186"/>
                  <a:gd name="T12" fmla="*/ 115 w 168"/>
                  <a:gd name="T13" fmla="*/ 41 h 186"/>
                  <a:gd name="T14" fmla="*/ 120 w 168"/>
                  <a:gd name="T15" fmla="*/ 46 h 186"/>
                  <a:gd name="T16" fmla="*/ 120 w 168"/>
                  <a:gd name="T17" fmla="*/ 56 h 186"/>
                  <a:gd name="T18" fmla="*/ 136 w 168"/>
                  <a:gd name="T19" fmla="*/ 56 h 186"/>
                  <a:gd name="T20" fmla="*/ 145 w 168"/>
                  <a:gd name="T21" fmla="*/ 64 h 186"/>
                  <a:gd name="T22" fmla="*/ 151 w 168"/>
                  <a:gd name="T23" fmla="*/ 73 h 186"/>
                  <a:gd name="T24" fmla="*/ 162 w 168"/>
                  <a:gd name="T25" fmla="*/ 72 h 186"/>
                  <a:gd name="T26" fmla="*/ 162 w 168"/>
                  <a:gd name="T27" fmla="*/ 82 h 186"/>
                  <a:gd name="T28" fmla="*/ 165 w 168"/>
                  <a:gd name="T29" fmla="*/ 93 h 186"/>
                  <a:gd name="T30" fmla="*/ 167 w 168"/>
                  <a:gd name="T31" fmla="*/ 101 h 186"/>
                  <a:gd name="T32" fmla="*/ 158 w 168"/>
                  <a:gd name="T33" fmla="*/ 102 h 186"/>
                  <a:gd name="T34" fmla="*/ 153 w 168"/>
                  <a:gd name="T35" fmla="*/ 108 h 186"/>
                  <a:gd name="T36" fmla="*/ 147 w 168"/>
                  <a:gd name="T37" fmla="*/ 107 h 186"/>
                  <a:gd name="T38" fmla="*/ 126 w 168"/>
                  <a:gd name="T39" fmla="*/ 96 h 186"/>
                  <a:gd name="T40" fmla="*/ 107 w 168"/>
                  <a:gd name="T41" fmla="*/ 96 h 186"/>
                  <a:gd name="T42" fmla="*/ 109 w 168"/>
                  <a:gd name="T43" fmla="*/ 114 h 186"/>
                  <a:gd name="T44" fmla="*/ 107 w 168"/>
                  <a:gd name="T45" fmla="*/ 117 h 186"/>
                  <a:gd name="T46" fmla="*/ 100 w 168"/>
                  <a:gd name="T47" fmla="*/ 116 h 186"/>
                  <a:gd name="T48" fmla="*/ 89 w 168"/>
                  <a:gd name="T49" fmla="*/ 123 h 186"/>
                  <a:gd name="T50" fmla="*/ 85 w 168"/>
                  <a:gd name="T51" fmla="*/ 139 h 186"/>
                  <a:gd name="T52" fmla="*/ 80 w 168"/>
                  <a:gd name="T53" fmla="*/ 155 h 186"/>
                  <a:gd name="T54" fmla="*/ 60 w 168"/>
                  <a:gd name="T55" fmla="*/ 160 h 186"/>
                  <a:gd name="T56" fmla="*/ 56 w 168"/>
                  <a:gd name="T57" fmla="*/ 169 h 186"/>
                  <a:gd name="T58" fmla="*/ 44 w 168"/>
                  <a:gd name="T59" fmla="*/ 177 h 186"/>
                  <a:gd name="T60" fmla="*/ 42 w 168"/>
                  <a:gd name="T61" fmla="*/ 184 h 186"/>
                  <a:gd name="T62" fmla="*/ 30 w 168"/>
                  <a:gd name="T63" fmla="*/ 180 h 186"/>
                  <a:gd name="T64" fmla="*/ 25 w 168"/>
                  <a:gd name="T65" fmla="*/ 170 h 186"/>
                  <a:gd name="T66" fmla="*/ 16 w 168"/>
                  <a:gd name="T67" fmla="*/ 157 h 186"/>
                  <a:gd name="T68" fmla="*/ 0 w 168"/>
                  <a:gd name="T69" fmla="*/ 146 h 186"/>
                  <a:gd name="T70" fmla="*/ 4 w 168"/>
                  <a:gd name="T71" fmla="*/ 137 h 186"/>
                  <a:gd name="T72" fmla="*/ 1 w 168"/>
                  <a:gd name="T73" fmla="*/ 128 h 186"/>
                  <a:gd name="T74" fmla="*/ 6 w 168"/>
                  <a:gd name="T75" fmla="*/ 120 h 186"/>
                  <a:gd name="T76" fmla="*/ 13 w 168"/>
                  <a:gd name="T77" fmla="*/ 104 h 186"/>
                  <a:gd name="T78" fmla="*/ 19 w 168"/>
                  <a:gd name="T79" fmla="*/ 93 h 186"/>
                  <a:gd name="T80" fmla="*/ 30 w 168"/>
                  <a:gd name="T81" fmla="*/ 90 h 186"/>
                  <a:gd name="T82" fmla="*/ 45 w 168"/>
                  <a:gd name="T83" fmla="*/ 76 h 186"/>
                  <a:gd name="T84" fmla="*/ 51 w 168"/>
                  <a:gd name="T85" fmla="*/ 72 h 186"/>
                  <a:gd name="T86" fmla="*/ 44 w 168"/>
                  <a:gd name="T87" fmla="*/ 63 h 186"/>
                  <a:gd name="T88" fmla="*/ 54 w 168"/>
                  <a:gd name="T89" fmla="*/ 55 h 186"/>
                  <a:gd name="T90" fmla="*/ 73 w 168"/>
                  <a:gd name="T91" fmla="*/ 43 h 186"/>
                  <a:gd name="T92" fmla="*/ 79 w 168"/>
                  <a:gd name="T93" fmla="*/ 28 h 186"/>
                  <a:gd name="T94" fmla="*/ 85 w 168"/>
                  <a:gd name="T95" fmla="*/ 22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8" h="186">
                    <a:moveTo>
                      <a:pt x="85" y="22"/>
                    </a:moveTo>
                    <a:lnTo>
                      <a:pt x="76" y="22"/>
                    </a:lnTo>
                    <a:lnTo>
                      <a:pt x="70" y="18"/>
                    </a:lnTo>
                    <a:lnTo>
                      <a:pt x="70" y="11"/>
                    </a:lnTo>
                    <a:lnTo>
                      <a:pt x="71" y="6"/>
                    </a:lnTo>
                    <a:lnTo>
                      <a:pt x="76" y="3"/>
                    </a:lnTo>
                    <a:lnTo>
                      <a:pt x="88" y="3"/>
                    </a:lnTo>
                    <a:lnTo>
                      <a:pt x="94" y="0"/>
                    </a:lnTo>
                    <a:lnTo>
                      <a:pt x="104" y="8"/>
                    </a:lnTo>
                    <a:lnTo>
                      <a:pt x="103" y="23"/>
                    </a:lnTo>
                    <a:lnTo>
                      <a:pt x="103" y="25"/>
                    </a:lnTo>
                    <a:lnTo>
                      <a:pt x="101" y="34"/>
                    </a:lnTo>
                    <a:lnTo>
                      <a:pt x="107" y="41"/>
                    </a:lnTo>
                    <a:lnTo>
                      <a:pt x="115" y="41"/>
                    </a:lnTo>
                    <a:lnTo>
                      <a:pt x="123" y="43"/>
                    </a:lnTo>
                    <a:lnTo>
                      <a:pt x="120" y="46"/>
                    </a:lnTo>
                    <a:lnTo>
                      <a:pt x="115" y="52"/>
                    </a:lnTo>
                    <a:lnTo>
                      <a:pt x="120" y="56"/>
                    </a:lnTo>
                    <a:lnTo>
                      <a:pt x="129" y="56"/>
                    </a:lnTo>
                    <a:lnTo>
                      <a:pt x="136" y="56"/>
                    </a:lnTo>
                    <a:lnTo>
                      <a:pt x="148" y="58"/>
                    </a:lnTo>
                    <a:lnTo>
                      <a:pt x="145" y="64"/>
                    </a:lnTo>
                    <a:lnTo>
                      <a:pt x="144" y="72"/>
                    </a:lnTo>
                    <a:lnTo>
                      <a:pt x="151" y="73"/>
                    </a:lnTo>
                    <a:lnTo>
                      <a:pt x="154" y="78"/>
                    </a:lnTo>
                    <a:lnTo>
                      <a:pt x="162" y="72"/>
                    </a:lnTo>
                    <a:lnTo>
                      <a:pt x="165" y="78"/>
                    </a:lnTo>
                    <a:lnTo>
                      <a:pt x="162" y="82"/>
                    </a:lnTo>
                    <a:lnTo>
                      <a:pt x="165" y="88"/>
                    </a:lnTo>
                    <a:lnTo>
                      <a:pt x="165" y="93"/>
                    </a:lnTo>
                    <a:lnTo>
                      <a:pt x="168" y="96"/>
                    </a:lnTo>
                    <a:lnTo>
                      <a:pt x="167" y="101"/>
                    </a:lnTo>
                    <a:lnTo>
                      <a:pt x="161" y="98"/>
                    </a:lnTo>
                    <a:lnTo>
                      <a:pt x="158" y="102"/>
                    </a:lnTo>
                    <a:lnTo>
                      <a:pt x="158" y="108"/>
                    </a:lnTo>
                    <a:lnTo>
                      <a:pt x="153" y="108"/>
                    </a:lnTo>
                    <a:lnTo>
                      <a:pt x="145" y="110"/>
                    </a:lnTo>
                    <a:lnTo>
                      <a:pt x="147" y="107"/>
                    </a:lnTo>
                    <a:lnTo>
                      <a:pt x="133" y="101"/>
                    </a:lnTo>
                    <a:lnTo>
                      <a:pt x="126" y="96"/>
                    </a:lnTo>
                    <a:lnTo>
                      <a:pt x="112" y="93"/>
                    </a:lnTo>
                    <a:lnTo>
                      <a:pt x="107" y="96"/>
                    </a:lnTo>
                    <a:lnTo>
                      <a:pt x="112" y="105"/>
                    </a:lnTo>
                    <a:lnTo>
                      <a:pt x="109" y="114"/>
                    </a:lnTo>
                    <a:lnTo>
                      <a:pt x="114" y="120"/>
                    </a:lnTo>
                    <a:lnTo>
                      <a:pt x="107" y="117"/>
                    </a:lnTo>
                    <a:lnTo>
                      <a:pt x="101" y="119"/>
                    </a:lnTo>
                    <a:lnTo>
                      <a:pt x="100" y="116"/>
                    </a:lnTo>
                    <a:lnTo>
                      <a:pt x="94" y="122"/>
                    </a:lnTo>
                    <a:lnTo>
                      <a:pt x="89" y="123"/>
                    </a:lnTo>
                    <a:lnTo>
                      <a:pt x="85" y="134"/>
                    </a:lnTo>
                    <a:lnTo>
                      <a:pt x="85" y="139"/>
                    </a:lnTo>
                    <a:lnTo>
                      <a:pt x="79" y="148"/>
                    </a:lnTo>
                    <a:lnTo>
                      <a:pt x="80" y="155"/>
                    </a:lnTo>
                    <a:lnTo>
                      <a:pt x="66" y="161"/>
                    </a:lnTo>
                    <a:lnTo>
                      <a:pt x="60" y="160"/>
                    </a:lnTo>
                    <a:lnTo>
                      <a:pt x="57" y="164"/>
                    </a:lnTo>
                    <a:lnTo>
                      <a:pt x="56" y="169"/>
                    </a:lnTo>
                    <a:lnTo>
                      <a:pt x="48" y="169"/>
                    </a:lnTo>
                    <a:lnTo>
                      <a:pt x="44" y="177"/>
                    </a:lnTo>
                    <a:lnTo>
                      <a:pt x="44" y="183"/>
                    </a:lnTo>
                    <a:lnTo>
                      <a:pt x="42" y="184"/>
                    </a:lnTo>
                    <a:lnTo>
                      <a:pt x="33" y="186"/>
                    </a:lnTo>
                    <a:lnTo>
                      <a:pt x="30" y="180"/>
                    </a:lnTo>
                    <a:lnTo>
                      <a:pt x="30" y="172"/>
                    </a:lnTo>
                    <a:lnTo>
                      <a:pt x="25" y="170"/>
                    </a:lnTo>
                    <a:lnTo>
                      <a:pt x="18" y="166"/>
                    </a:lnTo>
                    <a:lnTo>
                      <a:pt x="16" y="157"/>
                    </a:lnTo>
                    <a:lnTo>
                      <a:pt x="12" y="152"/>
                    </a:lnTo>
                    <a:lnTo>
                      <a:pt x="0" y="146"/>
                    </a:lnTo>
                    <a:lnTo>
                      <a:pt x="1" y="143"/>
                    </a:lnTo>
                    <a:lnTo>
                      <a:pt x="4" y="137"/>
                    </a:lnTo>
                    <a:lnTo>
                      <a:pt x="4" y="131"/>
                    </a:lnTo>
                    <a:lnTo>
                      <a:pt x="1" y="128"/>
                    </a:lnTo>
                    <a:lnTo>
                      <a:pt x="3" y="116"/>
                    </a:lnTo>
                    <a:lnTo>
                      <a:pt x="6" y="120"/>
                    </a:lnTo>
                    <a:lnTo>
                      <a:pt x="10" y="117"/>
                    </a:lnTo>
                    <a:lnTo>
                      <a:pt x="13" y="104"/>
                    </a:lnTo>
                    <a:lnTo>
                      <a:pt x="18" y="101"/>
                    </a:lnTo>
                    <a:lnTo>
                      <a:pt x="19" y="93"/>
                    </a:lnTo>
                    <a:lnTo>
                      <a:pt x="25" y="88"/>
                    </a:lnTo>
                    <a:lnTo>
                      <a:pt x="30" y="90"/>
                    </a:lnTo>
                    <a:lnTo>
                      <a:pt x="42" y="79"/>
                    </a:lnTo>
                    <a:lnTo>
                      <a:pt x="45" y="76"/>
                    </a:lnTo>
                    <a:lnTo>
                      <a:pt x="44" y="70"/>
                    </a:lnTo>
                    <a:lnTo>
                      <a:pt x="51" y="72"/>
                    </a:lnTo>
                    <a:lnTo>
                      <a:pt x="42" y="64"/>
                    </a:lnTo>
                    <a:lnTo>
                      <a:pt x="44" y="63"/>
                    </a:lnTo>
                    <a:lnTo>
                      <a:pt x="50" y="64"/>
                    </a:lnTo>
                    <a:lnTo>
                      <a:pt x="54" y="55"/>
                    </a:lnTo>
                    <a:lnTo>
                      <a:pt x="63" y="40"/>
                    </a:lnTo>
                    <a:lnTo>
                      <a:pt x="73" y="43"/>
                    </a:lnTo>
                    <a:lnTo>
                      <a:pt x="76" y="41"/>
                    </a:lnTo>
                    <a:lnTo>
                      <a:pt x="79" y="28"/>
                    </a:lnTo>
                    <a:lnTo>
                      <a:pt x="85" y="25"/>
                    </a:lnTo>
                    <a:lnTo>
                      <a:pt x="85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5" name="Freeform 3528">
                <a:extLst>
                  <a:ext uri="{FF2B5EF4-FFF2-40B4-BE49-F238E27FC236}">
                    <a16:creationId xmlns:a16="http://schemas.microsoft.com/office/drawing/2014/main" id="{7F2A2804-3ACB-9BD2-E53B-98B4431C8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660"/>
                <a:ext cx="85" cy="92"/>
              </a:xfrm>
              <a:custGeom>
                <a:avLst/>
                <a:gdLst>
                  <a:gd name="T0" fmla="*/ 76 w 168"/>
                  <a:gd name="T1" fmla="*/ 22 h 186"/>
                  <a:gd name="T2" fmla="*/ 70 w 168"/>
                  <a:gd name="T3" fmla="*/ 11 h 186"/>
                  <a:gd name="T4" fmla="*/ 76 w 168"/>
                  <a:gd name="T5" fmla="*/ 3 h 186"/>
                  <a:gd name="T6" fmla="*/ 94 w 168"/>
                  <a:gd name="T7" fmla="*/ 0 h 186"/>
                  <a:gd name="T8" fmla="*/ 103 w 168"/>
                  <a:gd name="T9" fmla="*/ 23 h 186"/>
                  <a:gd name="T10" fmla="*/ 101 w 168"/>
                  <a:gd name="T11" fmla="*/ 34 h 186"/>
                  <a:gd name="T12" fmla="*/ 115 w 168"/>
                  <a:gd name="T13" fmla="*/ 41 h 186"/>
                  <a:gd name="T14" fmla="*/ 120 w 168"/>
                  <a:gd name="T15" fmla="*/ 46 h 186"/>
                  <a:gd name="T16" fmla="*/ 120 w 168"/>
                  <a:gd name="T17" fmla="*/ 56 h 186"/>
                  <a:gd name="T18" fmla="*/ 136 w 168"/>
                  <a:gd name="T19" fmla="*/ 56 h 186"/>
                  <a:gd name="T20" fmla="*/ 145 w 168"/>
                  <a:gd name="T21" fmla="*/ 64 h 186"/>
                  <a:gd name="T22" fmla="*/ 151 w 168"/>
                  <a:gd name="T23" fmla="*/ 73 h 186"/>
                  <a:gd name="T24" fmla="*/ 162 w 168"/>
                  <a:gd name="T25" fmla="*/ 72 h 186"/>
                  <a:gd name="T26" fmla="*/ 162 w 168"/>
                  <a:gd name="T27" fmla="*/ 82 h 186"/>
                  <a:gd name="T28" fmla="*/ 165 w 168"/>
                  <a:gd name="T29" fmla="*/ 93 h 186"/>
                  <a:gd name="T30" fmla="*/ 167 w 168"/>
                  <a:gd name="T31" fmla="*/ 101 h 186"/>
                  <a:gd name="T32" fmla="*/ 158 w 168"/>
                  <a:gd name="T33" fmla="*/ 102 h 186"/>
                  <a:gd name="T34" fmla="*/ 153 w 168"/>
                  <a:gd name="T35" fmla="*/ 108 h 186"/>
                  <a:gd name="T36" fmla="*/ 147 w 168"/>
                  <a:gd name="T37" fmla="*/ 107 h 186"/>
                  <a:gd name="T38" fmla="*/ 126 w 168"/>
                  <a:gd name="T39" fmla="*/ 96 h 186"/>
                  <a:gd name="T40" fmla="*/ 107 w 168"/>
                  <a:gd name="T41" fmla="*/ 96 h 186"/>
                  <a:gd name="T42" fmla="*/ 109 w 168"/>
                  <a:gd name="T43" fmla="*/ 114 h 186"/>
                  <a:gd name="T44" fmla="*/ 107 w 168"/>
                  <a:gd name="T45" fmla="*/ 117 h 186"/>
                  <a:gd name="T46" fmla="*/ 100 w 168"/>
                  <a:gd name="T47" fmla="*/ 116 h 186"/>
                  <a:gd name="T48" fmla="*/ 89 w 168"/>
                  <a:gd name="T49" fmla="*/ 123 h 186"/>
                  <a:gd name="T50" fmla="*/ 85 w 168"/>
                  <a:gd name="T51" fmla="*/ 139 h 186"/>
                  <a:gd name="T52" fmla="*/ 80 w 168"/>
                  <a:gd name="T53" fmla="*/ 155 h 186"/>
                  <a:gd name="T54" fmla="*/ 60 w 168"/>
                  <a:gd name="T55" fmla="*/ 160 h 186"/>
                  <a:gd name="T56" fmla="*/ 56 w 168"/>
                  <a:gd name="T57" fmla="*/ 169 h 186"/>
                  <a:gd name="T58" fmla="*/ 44 w 168"/>
                  <a:gd name="T59" fmla="*/ 177 h 186"/>
                  <a:gd name="T60" fmla="*/ 42 w 168"/>
                  <a:gd name="T61" fmla="*/ 184 h 186"/>
                  <a:gd name="T62" fmla="*/ 30 w 168"/>
                  <a:gd name="T63" fmla="*/ 180 h 186"/>
                  <a:gd name="T64" fmla="*/ 25 w 168"/>
                  <a:gd name="T65" fmla="*/ 170 h 186"/>
                  <a:gd name="T66" fmla="*/ 16 w 168"/>
                  <a:gd name="T67" fmla="*/ 157 h 186"/>
                  <a:gd name="T68" fmla="*/ 0 w 168"/>
                  <a:gd name="T69" fmla="*/ 146 h 186"/>
                  <a:gd name="T70" fmla="*/ 4 w 168"/>
                  <a:gd name="T71" fmla="*/ 137 h 186"/>
                  <a:gd name="T72" fmla="*/ 1 w 168"/>
                  <a:gd name="T73" fmla="*/ 128 h 186"/>
                  <a:gd name="T74" fmla="*/ 6 w 168"/>
                  <a:gd name="T75" fmla="*/ 120 h 186"/>
                  <a:gd name="T76" fmla="*/ 13 w 168"/>
                  <a:gd name="T77" fmla="*/ 104 h 186"/>
                  <a:gd name="T78" fmla="*/ 19 w 168"/>
                  <a:gd name="T79" fmla="*/ 93 h 186"/>
                  <a:gd name="T80" fmla="*/ 30 w 168"/>
                  <a:gd name="T81" fmla="*/ 90 h 186"/>
                  <a:gd name="T82" fmla="*/ 45 w 168"/>
                  <a:gd name="T83" fmla="*/ 76 h 186"/>
                  <a:gd name="T84" fmla="*/ 51 w 168"/>
                  <a:gd name="T85" fmla="*/ 72 h 186"/>
                  <a:gd name="T86" fmla="*/ 44 w 168"/>
                  <a:gd name="T87" fmla="*/ 63 h 186"/>
                  <a:gd name="T88" fmla="*/ 54 w 168"/>
                  <a:gd name="T89" fmla="*/ 55 h 186"/>
                  <a:gd name="T90" fmla="*/ 73 w 168"/>
                  <a:gd name="T91" fmla="*/ 43 h 186"/>
                  <a:gd name="T92" fmla="*/ 79 w 168"/>
                  <a:gd name="T93" fmla="*/ 28 h 186"/>
                  <a:gd name="T94" fmla="*/ 85 w 168"/>
                  <a:gd name="T95" fmla="*/ 22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8" h="186">
                    <a:moveTo>
                      <a:pt x="85" y="22"/>
                    </a:moveTo>
                    <a:lnTo>
                      <a:pt x="76" y="22"/>
                    </a:lnTo>
                    <a:lnTo>
                      <a:pt x="70" y="18"/>
                    </a:lnTo>
                    <a:lnTo>
                      <a:pt x="70" y="11"/>
                    </a:lnTo>
                    <a:lnTo>
                      <a:pt x="71" y="6"/>
                    </a:lnTo>
                    <a:lnTo>
                      <a:pt x="76" y="3"/>
                    </a:lnTo>
                    <a:lnTo>
                      <a:pt x="88" y="3"/>
                    </a:lnTo>
                    <a:lnTo>
                      <a:pt x="94" y="0"/>
                    </a:lnTo>
                    <a:lnTo>
                      <a:pt x="104" y="8"/>
                    </a:lnTo>
                    <a:lnTo>
                      <a:pt x="103" y="23"/>
                    </a:lnTo>
                    <a:lnTo>
                      <a:pt x="103" y="25"/>
                    </a:lnTo>
                    <a:lnTo>
                      <a:pt x="101" y="34"/>
                    </a:lnTo>
                    <a:lnTo>
                      <a:pt x="107" y="41"/>
                    </a:lnTo>
                    <a:lnTo>
                      <a:pt x="115" y="41"/>
                    </a:lnTo>
                    <a:lnTo>
                      <a:pt x="123" y="43"/>
                    </a:lnTo>
                    <a:lnTo>
                      <a:pt x="120" y="46"/>
                    </a:lnTo>
                    <a:lnTo>
                      <a:pt x="115" y="52"/>
                    </a:lnTo>
                    <a:lnTo>
                      <a:pt x="120" y="56"/>
                    </a:lnTo>
                    <a:lnTo>
                      <a:pt x="129" y="56"/>
                    </a:lnTo>
                    <a:lnTo>
                      <a:pt x="136" y="56"/>
                    </a:lnTo>
                    <a:lnTo>
                      <a:pt x="148" y="58"/>
                    </a:lnTo>
                    <a:lnTo>
                      <a:pt x="145" y="64"/>
                    </a:lnTo>
                    <a:lnTo>
                      <a:pt x="144" y="72"/>
                    </a:lnTo>
                    <a:lnTo>
                      <a:pt x="151" y="73"/>
                    </a:lnTo>
                    <a:lnTo>
                      <a:pt x="154" y="78"/>
                    </a:lnTo>
                    <a:lnTo>
                      <a:pt x="162" y="72"/>
                    </a:lnTo>
                    <a:lnTo>
                      <a:pt x="165" y="78"/>
                    </a:lnTo>
                    <a:lnTo>
                      <a:pt x="162" y="82"/>
                    </a:lnTo>
                    <a:lnTo>
                      <a:pt x="165" y="88"/>
                    </a:lnTo>
                    <a:lnTo>
                      <a:pt x="165" y="93"/>
                    </a:lnTo>
                    <a:lnTo>
                      <a:pt x="168" y="96"/>
                    </a:lnTo>
                    <a:lnTo>
                      <a:pt x="167" y="101"/>
                    </a:lnTo>
                    <a:lnTo>
                      <a:pt x="161" y="98"/>
                    </a:lnTo>
                    <a:lnTo>
                      <a:pt x="158" y="102"/>
                    </a:lnTo>
                    <a:lnTo>
                      <a:pt x="158" y="108"/>
                    </a:lnTo>
                    <a:lnTo>
                      <a:pt x="153" y="108"/>
                    </a:lnTo>
                    <a:lnTo>
                      <a:pt x="145" y="110"/>
                    </a:lnTo>
                    <a:lnTo>
                      <a:pt x="147" y="107"/>
                    </a:lnTo>
                    <a:lnTo>
                      <a:pt x="133" y="101"/>
                    </a:lnTo>
                    <a:lnTo>
                      <a:pt x="126" y="96"/>
                    </a:lnTo>
                    <a:lnTo>
                      <a:pt x="112" y="93"/>
                    </a:lnTo>
                    <a:lnTo>
                      <a:pt x="107" y="96"/>
                    </a:lnTo>
                    <a:lnTo>
                      <a:pt x="112" y="105"/>
                    </a:lnTo>
                    <a:lnTo>
                      <a:pt x="109" y="114"/>
                    </a:lnTo>
                    <a:lnTo>
                      <a:pt x="114" y="120"/>
                    </a:lnTo>
                    <a:lnTo>
                      <a:pt x="107" y="117"/>
                    </a:lnTo>
                    <a:lnTo>
                      <a:pt x="101" y="119"/>
                    </a:lnTo>
                    <a:lnTo>
                      <a:pt x="100" y="116"/>
                    </a:lnTo>
                    <a:lnTo>
                      <a:pt x="94" y="122"/>
                    </a:lnTo>
                    <a:lnTo>
                      <a:pt x="89" y="123"/>
                    </a:lnTo>
                    <a:lnTo>
                      <a:pt x="85" y="134"/>
                    </a:lnTo>
                    <a:lnTo>
                      <a:pt x="85" y="139"/>
                    </a:lnTo>
                    <a:lnTo>
                      <a:pt x="79" y="148"/>
                    </a:lnTo>
                    <a:lnTo>
                      <a:pt x="80" y="155"/>
                    </a:lnTo>
                    <a:lnTo>
                      <a:pt x="66" y="161"/>
                    </a:lnTo>
                    <a:lnTo>
                      <a:pt x="60" y="160"/>
                    </a:lnTo>
                    <a:lnTo>
                      <a:pt x="57" y="164"/>
                    </a:lnTo>
                    <a:lnTo>
                      <a:pt x="56" y="169"/>
                    </a:lnTo>
                    <a:lnTo>
                      <a:pt x="48" y="169"/>
                    </a:lnTo>
                    <a:lnTo>
                      <a:pt x="44" y="177"/>
                    </a:lnTo>
                    <a:lnTo>
                      <a:pt x="44" y="183"/>
                    </a:lnTo>
                    <a:lnTo>
                      <a:pt x="42" y="184"/>
                    </a:lnTo>
                    <a:lnTo>
                      <a:pt x="33" y="186"/>
                    </a:lnTo>
                    <a:lnTo>
                      <a:pt x="30" y="180"/>
                    </a:lnTo>
                    <a:lnTo>
                      <a:pt x="30" y="172"/>
                    </a:lnTo>
                    <a:lnTo>
                      <a:pt x="25" y="170"/>
                    </a:lnTo>
                    <a:lnTo>
                      <a:pt x="18" y="166"/>
                    </a:lnTo>
                    <a:lnTo>
                      <a:pt x="16" y="157"/>
                    </a:lnTo>
                    <a:lnTo>
                      <a:pt x="12" y="152"/>
                    </a:lnTo>
                    <a:lnTo>
                      <a:pt x="0" y="146"/>
                    </a:lnTo>
                    <a:lnTo>
                      <a:pt x="1" y="143"/>
                    </a:lnTo>
                    <a:lnTo>
                      <a:pt x="4" y="137"/>
                    </a:lnTo>
                    <a:lnTo>
                      <a:pt x="4" y="131"/>
                    </a:lnTo>
                    <a:lnTo>
                      <a:pt x="1" y="128"/>
                    </a:lnTo>
                    <a:lnTo>
                      <a:pt x="3" y="116"/>
                    </a:lnTo>
                    <a:lnTo>
                      <a:pt x="6" y="120"/>
                    </a:lnTo>
                    <a:lnTo>
                      <a:pt x="10" y="117"/>
                    </a:lnTo>
                    <a:lnTo>
                      <a:pt x="13" y="104"/>
                    </a:lnTo>
                    <a:lnTo>
                      <a:pt x="18" y="101"/>
                    </a:lnTo>
                    <a:lnTo>
                      <a:pt x="19" y="93"/>
                    </a:lnTo>
                    <a:lnTo>
                      <a:pt x="25" y="88"/>
                    </a:lnTo>
                    <a:lnTo>
                      <a:pt x="30" y="90"/>
                    </a:lnTo>
                    <a:lnTo>
                      <a:pt x="42" y="79"/>
                    </a:lnTo>
                    <a:lnTo>
                      <a:pt x="45" y="76"/>
                    </a:lnTo>
                    <a:lnTo>
                      <a:pt x="44" y="70"/>
                    </a:lnTo>
                    <a:lnTo>
                      <a:pt x="51" y="72"/>
                    </a:lnTo>
                    <a:lnTo>
                      <a:pt x="42" y="64"/>
                    </a:lnTo>
                    <a:lnTo>
                      <a:pt x="44" y="63"/>
                    </a:lnTo>
                    <a:lnTo>
                      <a:pt x="50" y="64"/>
                    </a:lnTo>
                    <a:lnTo>
                      <a:pt x="54" y="55"/>
                    </a:lnTo>
                    <a:lnTo>
                      <a:pt x="63" y="40"/>
                    </a:lnTo>
                    <a:lnTo>
                      <a:pt x="73" y="43"/>
                    </a:lnTo>
                    <a:lnTo>
                      <a:pt x="76" y="41"/>
                    </a:lnTo>
                    <a:lnTo>
                      <a:pt x="79" y="28"/>
                    </a:lnTo>
                    <a:lnTo>
                      <a:pt x="85" y="25"/>
                    </a:lnTo>
                    <a:lnTo>
                      <a:pt x="85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6" name="Freeform 3529">
                <a:extLst>
                  <a:ext uri="{FF2B5EF4-FFF2-40B4-BE49-F238E27FC236}">
                    <a16:creationId xmlns:a16="http://schemas.microsoft.com/office/drawing/2014/main" id="{0C661583-C8A9-3EEA-3C18-86D406693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655"/>
                <a:ext cx="47" cy="76"/>
              </a:xfrm>
              <a:custGeom>
                <a:avLst/>
                <a:gdLst>
                  <a:gd name="T0" fmla="*/ 13 w 94"/>
                  <a:gd name="T1" fmla="*/ 26 h 152"/>
                  <a:gd name="T2" fmla="*/ 5 w 94"/>
                  <a:gd name="T3" fmla="*/ 40 h 152"/>
                  <a:gd name="T4" fmla="*/ 5 w 94"/>
                  <a:gd name="T5" fmla="*/ 55 h 152"/>
                  <a:gd name="T6" fmla="*/ 8 w 94"/>
                  <a:gd name="T7" fmla="*/ 61 h 152"/>
                  <a:gd name="T8" fmla="*/ 8 w 94"/>
                  <a:gd name="T9" fmla="*/ 79 h 152"/>
                  <a:gd name="T10" fmla="*/ 14 w 94"/>
                  <a:gd name="T11" fmla="*/ 82 h 152"/>
                  <a:gd name="T12" fmla="*/ 26 w 94"/>
                  <a:gd name="T13" fmla="*/ 87 h 152"/>
                  <a:gd name="T14" fmla="*/ 26 w 94"/>
                  <a:gd name="T15" fmla="*/ 93 h 152"/>
                  <a:gd name="T16" fmla="*/ 25 w 94"/>
                  <a:gd name="T17" fmla="*/ 107 h 152"/>
                  <a:gd name="T18" fmla="*/ 16 w 94"/>
                  <a:gd name="T19" fmla="*/ 111 h 152"/>
                  <a:gd name="T20" fmla="*/ 6 w 94"/>
                  <a:gd name="T21" fmla="*/ 116 h 152"/>
                  <a:gd name="T22" fmla="*/ 0 w 94"/>
                  <a:gd name="T23" fmla="*/ 119 h 152"/>
                  <a:gd name="T24" fmla="*/ 19 w 94"/>
                  <a:gd name="T25" fmla="*/ 123 h 152"/>
                  <a:gd name="T26" fmla="*/ 23 w 94"/>
                  <a:gd name="T27" fmla="*/ 135 h 152"/>
                  <a:gd name="T28" fmla="*/ 31 w 94"/>
                  <a:gd name="T29" fmla="*/ 140 h 152"/>
                  <a:gd name="T30" fmla="*/ 46 w 94"/>
                  <a:gd name="T31" fmla="*/ 146 h 152"/>
                  <a:gd name="T32" fmla="*/ 58 w 94"/>
                  <a:gd name="T33" fmla="*/ 149 h 152"/>
                  <a:gd name="T34" fmla="*/ 66 w 94"/>
                  <a:gd name="T35" fmla="*/ 151 h 152"/>
                  <a:gd name="T36" fmla="*/ 73 w 94"/>
                  <a:gd name="T37" fmla="*/ 146 h 152"/>
                  <a:gd name="T38" fmla="*/ 70 w 94"/>
                  <a:gd name="T39" fmla="*/ 137 h 152"/>
                  <a:gd name="T40" fmla="*/ 75 w 94"/>
                  <a:gd name="T41" fmla="*/ 129 h 152"/>
                  <a:gd name="T42" fmla="*/ 82 w 94"/>
                  <a:gd name="T43" fmla="*/ 113 h 152"/>
                  <a:gd name="T44" fmla="*/ 88 w 94"/>
                  <a:gd name="T45" fmla="*/ 102 h 152"/>
                  <a:gd name="T46" fmla="*/ 82 w 94"/>
                  <a:gd name="T47" fmla="*/ 85 h 152"/>
                  <a:gd name="T48" fmla="*/ 69 w 94"/>
                  <a:gd name="T49" fmla="*/ 87 h 152"/>
                  <a:gd name="T50" fmla="*/ 69 w 94"/>
                  <a:gd name="T51" fmla="*/ 70 h 152"/>
                  <a:gd name="T52" fmla="*/ 66 w 94"/>
                  <a:gd name="T53" fmla="*/ 62 h 152"/>
                  <a:gd name="T54" fmla="*/ 60 w 94"/>
                  <a:gd name="T55" fmla="*/ 52 h 152"/>
                  <a:gd name="T56" fmla="*/ 44 w 94"/>
                  <a:gd name="T57" fmla="*/ 44 h 152"/>
                  <a:gd name="T58" fmla="*/ 49 w 94"/>
                  <a:gd name="T59" fmla="*/ 41 h 152"/>
                  <a:gd name="T60" fmla="*/ 75 w 94"/>
                  <a:gd name="T61" fmla="*/ 46 h 152"/>
                  <a:gd name="T62" fmla="*/ 75 w 94"/>
                  <a:gd name="T63" fmla="*/ 31 h 152"/>
                  <a:gd name="T64" fmla="*/ 76 w 94"/>
                  <a:gd name="T65" fmla="*/ 12 h 152"/>
                  <a:gd name="T66" fmla="*/ 60 w 94"/>
                  <a:gd name="T67" fmla="*/ 14 h 152"/>
                  <a:gd name="T68" fmla="*/ 64 w 94"/>
                  <a:gd name="T69" fmla="*/ 6 h 152"/>
                  <a:gd name="T70" fmla="*/ 54 w 94"/>
                  <a:gd name="T71" fmla="*/ 2 h 152"/>
                  <a:gd name="T72" fmla="*/ 37 w 94"/>
                  <a:gd name="T73" fmla="*/ 9 h 152"/>
                  <a:gd name="T74" fmla="*/ 13 w 94"/>
                  <a:gd name="T75" fmla="*/ 9 h 152"/>
                  <a:gd name="T76" fmla="*/ 16 w 94"/>
                  <a:gd name="T77" fmla="*/ 2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4" h="152">
                    <a:moveTo>
                      <a:pt x="11" y="24"/>
                    </a:moveTo>
                    <a:lnTo>
                      <a:pt x="13" y="26"/>
                    </a:lnTo>
                    <a:lnTo>
                      <a:pt x="10" y="35"/>
                    </a:lnTo>
                    <a:lnTo>
                      <a:pt x="5" y="40"/>
                    </a:lnTo>
                    <a:lnTo>
                      <a:pt x="2" y="49"/>
                    </a:lnTo>
                    <a:lnTo>
                      <a:pt x="5" y="55"/>
                    </a:lnTo>
                    <a:lnTo>
                      <a:pt x="3" y="59"/>
                    </a:lnTo>
                    <a:lnTo>
                      <a:pt x="8" y="61"/>
                    </a:lnTo>
                    <a:lnTo>
                      <a:pt x="11" y="69"/>
                    </a:lnTo>
                    <a:lnTo>
                      <a:pt x="8" y="79"/>
                    </a:lnTo>
                    <a:lnTo>
                      <a:pt x="14" y="78"/>
                    </a:lnTo>
                    <a:lnTo>
                      <a:pt x="14" y="82"/>
                    </a:lnTo>
                    <a:lnTo>
                      <a:pt x="22" y="82"/>
                    </a:lnTo>
                    <a:lnTo>
                      <a:pt x="26" y="87"/>
                    </a:lnTo>
                    <a:lnTo>
                      <a:pt x="32" y="87"/>
                    </a:lnTo>
                    <a:lnTo>
                      <a:pt x="26" y="93"/>
                    </a:lnTo>
                    <a:lnTo>
                      <a:pt x="29" y="99"/>
                    </a:lnTo>
                    <a:lnTo>
                      <a:pt x="25" y="107"/>
                    </a:lnTo>
                    <a:lnTo>
                      <a:pt x="25" y="110"/>
                    </a:lnTo>
                    <a:lnTo>
                      <a:pt x="16" y="111"/>
                    </a:lnTo>
                    <a:lnTo>
                      <a:pt x="11" y="116"/>
                    </a:lnTo>
                    <a:lnTo>
                      <a:pt x="6" y="116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3" y="122"/>
                    </a:lnTo>
                    <a:lnTo>
                      <a:pt x="19" y="123"/>
                    </a:lnTo>
                    <a:lnTo>
                      <a:pt x="14" y="132"/>
                    </a:lnTo>
                    <a:lnTo>
                      <a:pt x="23" y="135"/>
                    </a:lnTo>
                    <a:lnTo>
                      <a:pt x="29" y="132"/>
                    </a:lnTo>
                    <a:lnTo>
                      <a:pt x="31" y="140"/>
                    </a:lnTo>
                    <a:lnTo>
                      <a:pt x="35" y="145"/>
                    </a:lnTo>
                    <a:lnTo>
                      <a:pt x="46" y="146"/>
                    </a:lnTo>
                    <a:lnTo>
                      <a:pt x="50" y="145"/>
                    </a:lnTo>
                    <a:lnTo>
                      <a:pt x="58" y="149"/>
                    </a:lnTo>
                    <a:lnTo>
                      <a:pt x="61" y="152"/>
                    </a:lnTo>
                    <a:lnTo>
                      <a:pt x="66" y="151"/>
                    </a:lnTo>
                    <a:lnTo>
                      <a:pt x="70" y="152"/>
                    </a:lnTo>
                    <a:lnTo>
                      <a:pt x="73" y="146"/>
                    </a:lnTo>
                    <a:lnTo>
                      <a:pt x="73" y="140"/>
                    </a:lnTo>
                    <a:lnTo>
                      <a:pt x="70" y="137"/>
                    </a:lnTo>
                    <a:lnTo>
                      <a:pt x="72" y="125"/>
                    </a:lnTo>
                    <a:lnTo>
                      <a:pt x="75" y="129"/>
                    </a:lnTo>
                    <a:lnTo>
                      <a:pt x="79" y="126"/>
                    </a:lnTo>
                    <a:lnTo>
                      <a:pt x="82" y="113"/>
                    </a:lnTo>
                    <a:lnTo>
                      <a:pt x="87" y="110"/>
                    </a:lnTo>
                    <a:lnTo>
                      <a:pt x="88" y="102"/>
                    </a:lnTo>
                    <a:lnTo>
                      <a:pt x="94" y="97"/>
                    </a:lnTo>
                    <a:lnTo>
                      <a:pt x="82" y="85"/>
                    </a:lnTo>
                    <a:lnTo>
                      <a:pt x="76" y="87"/>
                    </a:lnTo>
                    <a:lnTo>
                      <a:pt x="69" y="87"/>
                    </a:lnTo>
                    <a:lnTo>
                      <a:pt x="72" y="81"/>
                    </a:lnTo>
                    <a:lnTo>
                      <a:pt x="69" y="70"/>
                    </a:lnTo>
                    <a:lnTo>
                      <a:pt x="66" y="64"/>
                    </a:lnTo>
                    <a:lnTo>
                      <a:pt x="66" y="62"/>
                    </a:lnTo>
                    <a:lnTo>
                      <a:pt x="66" y="58"/>
                    </a:lnTo>
                    <a:lnTo>
                      <a:pt x="60" y="52"/>
                    </a:lnTo>
                    <a:lnTo>
                      <a:pt x="60" y="49"/>
                    </a:lnTo>
                    <a:lnTo>
                      <a:pt x="44" y="44"/>
                    </a:lnTo>
                    <a:lnTo>
                      <a:pt x="43" y="43"/>
                    </a:lnTo>
                    <a:lnTo>
                      <a:pt x="49" y="41"/>
                    </a:lnTo>
                    <a:lnTo>
                      <a:pt x="70" y="44"/>
                    </a:lnTo>
                    <a:lnTo>
                      <a:pt x="75" y="46"/>
                    </a:lnTo>
                    <a:lnTo>
                      <a:pt x="76" y="46"/>
                    </a:lnTo>
                    <a:lnTo>
                      <a:pt x="75" y="31"/>
                    </a:lnTo>
                    <a:lnTo>
                      <a:pt x="78" y="15"/>
                    </a:lnTo>
                    <a:lnTo>
                      <a:pt x="76" y="12"/>
                    </a:lnTo>
                    <a:lnTo>
                      <a:pt x="66" y="14"/>
                    </a:lnTo>
                    <a:lnTo>
                      <a:pt x="60" y="14"/>
                    </a:lnTo>
                    <a:lnTo>
                      <a:pt x="58" y="11"/>
                    </a:lnTo>
                    <a:lnTo>
                      <a:pt x="64" y="6"/>
                    </a:lnTo>
                    <a:lnTo>
                      <a:pt x="60" y="0"/>
                    </a:lnTo>
                    <a:lnTo>
                      <a:pt x="54" y="2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23" y="17"/>
                    </a:lnTo>
                    <a:lnTo>
                      <a:pt x="13" y="9"/>
                    </a:lnTo>
                    <a:lnTo>
                      <a:pt x="11" y="15"/>
                    </a:lnTo>
                    <a:lnTo>
                      <a:pt x="16" y="20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7" name="Freeform 3530">
                <a:extLst>
                  <a:ext uri="{FF2B5EF4-FFF2-40B4-BE49-F238E27FC236}">
                    <a16:creationId xmlns:a16="http://schemas.microsoft.com/office/drawing/2014/main" id="{14771716-F380-40CC-5A56-13C6B6564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655"/>
                <a:ext cx="47" cy="76"/>
              </a:xfrm>
              <a:custGeom>
                <a:avLst/>
                <a:gdLst>
                  <a:gd name="T0" fmla="*/ 16 w 94"/>
                  <a:gd name="T1" fmla="*/ 20 h 152"/>
                  <a:gd name="T2" fmla="*/ 13 w 94"/>
                  <a:gd name="T3" fmla="*/ 9 h 152"/>
                  <a:gd name="T4" fmla="*/ 37 w 94"/>
                  <a:gd name="T5" fmla="*/ 9 h 152"/>
                  <a:gd name="T6" fmla="*/ 54 w 94"/>
                  <a:gd name="T7" fmla="*/ 2 h 152"/>
                  <a:gd name="T8" fmla="*/ 64 w 94"/>
                  <a:gd name="T9" fmla="*/ 6 h 152"/>
                  <a:gd name="T10" fmla="*/ 60 w 94"/>
                  <a:gd name="T11" fmla="*/ 14 h 152"/>
                  <a:gd name="T12" fmla="*/ 76 w 94"/>
                  <a:gd name="T13" fmla="*/ 12 h 152"/>
                  <a:gd name="T14" fmla="*/ 75 w 94"/>
                  <a:gd name="T15" fmla="*/ 31 h 152"/>
                  <a:gd name="T16" fmla="*/ 75 w 94"/>
                  <a:gd name="T17" fmla="*/ 46 h 152"/>
                  <a:gd name="T18" fmla="*/ 49 w 94"/>
                  <a:gd name="T19" fmla="*/ 41 h 152"/>
                  <a:gd name="T20" fmla="*/ 44 w 94"/>
                  <a:gd name="T21" fmla="*/ 44 h 152"/>
                  <a:gd name="T22" fmla="*/ 60 w 94"/>
                  <a:gd name="T23" fmla="*/ 52 h 152"/>
                  <a:gd name="T24" fmla="*/ 66 w 94"/>
                  <a:gd name="T25" fmla="*/ 62 h 152"/>
                  <a:gd name="T26" fmla="*/ 69 w 94"/>
                  <a:gd name="T27" fmla="*/ 70 h 152"/>
                  <a:gd name="T28" fmla="*/ 69 w 94"/>
                  <a:gd name="T29" fmla="*/ 87 h 152"/>
                  <a:gd name="T30" fmla="*/ 82 w 94"/>
                  <a:gd name="T31" fmla="*/ 85 h 152"/>
                  <a:gd name="T32" fmla="*/ 88 w 94"/>
                  <a:gd name="T33" fmla="*/ 102 h 152"/>
                  <a:gd name="T34" fmla="*/ 82 w 94"/>
                  <a:gd name="T35" fmla="*/ 113 h 152"/>
                  <a:gd name="T36" fmla="*/ 75 w 94"/>
                  <a:gd name="T37" fmla="*/ 129 h 152"/>
                  <a:gd name="T38" fmla="*/ 70 w 94"/>
                  <a:gd name="T39" fmla="*/ 137 h 152"/>
                  <a:gd name="T40" fmla="*/ 73 w 94"/>
                  <a:gd name="T41" fmla="*/ 146 h 152"/>
                  <a:gd name="T42" fmla="*/ 66 w 94"/>
                  <a:gd name="T43" fmla="*/ 151 h 152"/>
                  <a:gd name="T44" fmla="*/ 58 w 94"/>
                  <a:gd name="T45" fmla="*/ 149 h 152"/>
                  <a:gd name="T46" fmla="*/ 46 w 94"/>
                  <a:gd name="T47" fmla="*/ 146 h 152"/>
                  <a:gd name="T48" fmla="*/ 31 w 94"/>
                  <a:gd name="T49" fmla="*/ 140 h 152"/>
                  <a:gd name="T50" fmla="*/ 23 w 94"/>
                  <a:gd name="T51" fmla="*/ 135 h 152"/>
                  <a:gd name="T52" fmla="*/ 19 w 94"/>
                  <a:gd name="T53" fmla="*/ 123 h 152"/>
                  <a:gd name="T54" fmla="*/ 0 w 94"/>
                  <a:gd name="T55" fmla="*/ 119 h 152"/>
                  <a:gd name="T56" fmla="*/ 6 w 94"/>
                  <a:gd name="T57" fmla="*/ 116 h 152"/>
                  <a:gd name="T58" fmla="*/ 16 w 94"/>
                  <a:gd name="T59" fmla="*/ 111 h 152"/>
                  <a:gd name="T60" fmla="*/ 25 w 94"/>
                  <a:gd name="T61" fmla="*/ 107 h 152"/>
                  <a:gd name="T62" fmla="*/ 26 w 94"/>
                  <a:gd name="T63" fmla="*/ 93 h 152"/>
                  <a:gd name="T64" fmla="*/ 26 w 94"/>
                  <a:gd name="T65" fmla="*/ 87 h 152"/>
                  <a:gd name="T66" fmla="*/ 14 w 94"/>
                  <a:gd name="T67" fmla="*/ 82 h 152"/>
                  <a:gd name="T68" fmla="*/ 8 w 94"/>
                  <a:gd name="T69" fmla="*/ 79 h 152"/>
                  <a:gd name="T70" fmla="*/ 8 w 94"/>
                  <a:gd name="T71" fmla="*/ 61 h 152"/>
                  <a:gd name="T72" fmla="*/ 5 w 94"/>
                  <a:gd name="T73" fmla="*/ 55 h 152"/>
                  <a:gd name="T74" fmla="*/ 5 w 94"/>
                  <a:gd name="T75" fmla="*/ 40 h 152"/>
                  <a:gd name="T76" fmla="*/ 13 w 94"/>
                  <a:gd name="T77" fmla="*/ 2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4" h="152">
                    <a:moveTo>
                      <a:pt x="11" y="24"/>
                    </a:moveTo>
                    <a:lnTo>
                      <a:pt x="16" y="20"/>
                    </a:lnTo>
                    <a:lnTo>
                      <a:pt x="11" y="15"/>
                    </a:lnTo>
                    <a:lnTo>
                      <a:pt x="13" y="9"/>
                    </a:lnTo>
                    <a:lnTo>
                      <a:pt x="23" y="17"/>
                    </a:lnTo>
                    <a:lnTo>
                      <a:pt x="37" y="9"/>
                    </a:lnTo>
                    <a:lnTo>
                      <a:pt x="40" y="9"/>
                    </a:lnTo>
                    <a:lnTo>
                      <a:pt x="54" y="2"/>
                    </a:lnTo>
                    <a:lnTo>
                      <a:pt x="60" y="0"/>
                    </a:lnTo>
                    <a:lnTo>
                      <a:pt x="64" y="6"/>
                    </a:lnTo>
                    <a:lnTo>
                      <a:pt x="58" y="11"/>
                    </a:lnTo>
                    <a:lnTo>
                      <a:pt x="60" y="14"/>
                    </a:lnTo>
                    <a:lnTo>
                      <a:pt x="66" y="14"/>
                    </a:lnTo>
                    <a:lnTo>
                      <a:pt x="76" y="12"/>
                    </a:lnTo>
                    <a:lnTo>
                      <a:pt x="78" y="15"/>
                    </a:lnTo>
                    <a:lnTo>
                      <a:pt x="75" y="31"/>
                    </a:lnTo>
                    <a:lnTo>
                      <a:pt x="76" y="46"/>
                    </a:lnTo>
                    <a:lnTo>
                      <a:pt x="75" y="46"/>
                    </a:lnTo>
                    <a:lnTo>
                      <a:pt x="70" y="44"/>
                    </a:lnTo>
                    <a:lnTo>
                      <a:pt x="49" y="41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60" y="49"/>
                    </a:lnTo>
                    <a:lnTo>
                      <a:pt x="60" y="52"/>
                    </a:lnTo>
                    <a:lnTo>
                      <a:pt x="66" y="58"/>
                    </a:lnTo>
                    <a:lnTo>
                      <a:pt x="66" y="62"/>
                    </a:lnTo>
                    <a:lnTo>
                      <a:pt x="66" y="64"/>
                    </a:lnTo>
                    <a:lnTo>
                      <a:pt x="69" y="70"/>
                    </a:lnTo>
                    <a:lnTo>
                      <a:pt x="72" y="81"/>
                    </a:lnTo>
                    <a:lnTo>
                      <a:pt x="69" y="87"/>
                    </a:lnTo>
                    <a:lnTo>
                      <a:pt x="76" y="87"/>
                    </a:lnTo>
                    <a:lnTo>
                      <a:pt x="82" y="85"/>
                    </a:lnTo>
                    <a:lnTo>
                      <a:pt x="94" y="97"/>
                    </a:lnTo>
                    <a:lnTo>
                      <a:pt x="88" y="102"/>
                    </a:lnTo>
                    <a:lnTo>
                      <a:pt x="87" y="110"/>
                    </a:lnTo>
                    <a:lnTo>
                      <a:pt x="82" y="113"/>
                    </a:lnTo>
                    <a:lnTo>
                      <a:pt x="79" y="126"/>
                    </a:lnTo>
                    <a:lnTo>
                      <a:pt x="75" y="129"/>
                    </a:lnTo>
                    <a:lnTo>
                      <a:pt x="72" y="125"/>
                    </a:lnTo>
                    <a:lnTo>
                      <a:pt x="70" y="137"/>
                    </a:lnTo>
                    <a:lnTo>
                      <a:pt x="73" y="140"/>
                    </a:lnTo>
                    <a:lnTo>
                      <a:pt x="73" y="146"/>
                    </a:lnTo>
                    <a:lnTo>
                      <a:pt x="70" y="152"/>
                    </a:lnTo>
                    <a:lnTo>
                      <a:pt x="66" y="151"/>
                    </a:lnTo>
                    <a:lnTo>
                      <a:pt x="61" y="152"/>
                    </a:lnTo>
                    <a:lnTo>
                      <a:pt x="58" y="149"/>
                    </a:lnTo>
                    <a:lnTo>
                      <a:pt x="50" y="145"/>
                    </a:lnTo>
                    <a:lnTo>
                      <a:pt x="46" y="146"/>
                    </a:lnTo>
                    <a:lnTo>
                      <a:pt x="35" y="145"/>
                    </a:lnTo>
                    <a:lnTo>
                      <a:pt x="31" y="140"/>
                    </a:lnTo>
                    <a:lnTo>
                      <a:pt x="29" y="132"/>
                    </a:lnTo>
                    <a:lnTo>
                      <a:pt x="23" y="135"/>
                    </a:lnTo>
                    <a:lnTo>
                      <a:pt x="14" y="132"/>
                    </a:lnTo>
                    <a:lnTo>
                      <a:pt x="19" y="123"/>
                    </a:lnTo>
                    <a:lnTo>
                      <a:pt x="3" y="122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6" y="116"/>
                    </a:lnTo>
                    <a:lnTo>
                      <a:pt x="11" y="116"/>
                    </a:lnTo>
                    <a:lnTo>
                      <a:pt x="16" y="111"/>
                    </a:lnTo>
                    <a:lnTo>
                      <a:pt x="25" y="110"/>
                    </a:lnTo>
                    <a:lnTo>
                      <a:pt x="25" y="107"/>
                    </a:lnTo>
                    <a:lnTo>
                      <a:pt x="29" y="99"/>
                    </a:lnTo>
                    <a:lnTo>
                      <a:pt x="26" y="93"/>
                    </a:lnTo>
                    <a:lnTo>
                      <a:pt x="32" y="87"/>
                    </a:lnTo>
                    <a:lnTo>
                      <a:pt x="26" y="87"/>
                    </a:lnTo>
                    <a:lnTo>
                      <a:pt x="22" y="82"/>
                    </a:lnTo>
                    <a:lnTo>
                      <a:pt x="14" y="82"/>
                    </a:lnTo>
                    <a:lnTo>
                      <a:pt x="14" y="78"/>
                    </a:lnTo>
                    <a:lnTo>
                      <a:pt x="8" y="79"/>
                    </a:lnTo>
                    <a:lnTo>
                      <a:pt x="11" y="69"/>
                    </a:lnTo>
                    <a:lnTo>
                      <a:pt x="8" y="61"/>
                    </a:lnTo>
                    <a:lnTo>
                      <a:pt x="3" y="59"/>
                    </a:lnTo>
                    <a:lnTo>
                      <a:pt x="5" y="55"/>
                    </a:lnTo>
                    <a:lnTo>
                      <a:pt x="2" y="49"/>
                    </a:lnTo>
                    <a:lnTo>
                      <a:pt x="5" y="40"/>
                    </a:lnTo>
                    <a:lnTo>
                      <a:pt x="10" y="35"/>
                    </a:lnTo>
                    <a:lnTo>
                      <a:pt x="13" y="26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8" name="Freeform 3531">
                <a:extLst>
                  <a:ext uri="{FF2B5EF4-FFF2-40B4-BE49-F238E27FC236}">
                    <a16:creationId xmlns:a16="http://schemas.microsoft.com/office/drawing/2014/main" id="{531992B4-7BF3-2F2D-D391-EF0991CAB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655"/>
                <a:ext cx="47" cy="76"/>
              </a:xfrm>
              <a:custGeom>
                <a:avLst/>
                <a:gdLst>
                  <a:gd name="T0" fmla="*/ 16 w 94"/>
                  <a:gd name="T1" fmla="*/ 20 h 152"/>
                  <a:gd name="T2" fmla="*/ 13 w 94"/>
                  <a:gd name="T3" fmla="*/ 9 h 152"/>
                  <a:gd name="T4" fmla="*/ 37 w 94"/>
                  <a:gd name="T5" fmla="*/ 9 h 152"/>
                  <a:gd name="T6" fmla="*/ 54 w 94"/>
                  <a:gd name="T7" fmla="*/ 2 h 152"/>
                  <a:gd name="T8" fmla="*/ 64 w 94"/>
                  <a:gd name="T9" fmla="*/ 6 h 152"/>
                  <a:gd name="T10" fmla="*/ 60 w 94"/>
                  <a:gd name="T11" fmla="*/ 14 h 152"/>
                  <a:gd name="T12" fmla="*/ 76 w 94"/>
                  <a:gd name="T13" fmla="*/ 12 h 152"/>
                  <a:gd name="T14" fmla="*/ 75 w 94"/>
                  <a:gd name="T15" fmla="*/ 31 h 152"/>
                  <a:gd name="T16" fmla="*/ 75 w 94"/>
                  <a:gd name="T17" fmla="*/ 46 h 152"/>
                  <a:gd name="T18" fmla="*/ 49 w 94"/>
                  <a:gd name="T19" fmla="*/ 41 h 152"/>
                  <a:gd name="T20" fmla="*/ 44 w 94"/>
                  <a:gd name="T21" fmla="*/ 44 h 152"/>
                  <a:gd name="T22" fmla="*/ 60 w 94"/>
                  <a:gd name="T23" fmla="*/ 52 h 152"/>
                  <a:gd name="T24" fmla="*/ 66 w 94"/>
                  <a:gd name="T25" fmla="*/ 62 h 152"/>
                  <a:gd name="T26" fmla="*/ 69 w 94"/>
                  <a:gd name="T27" fmla="*/ 70 h 152"/>
                  <a:gd name="T28" fmla="*/ 69 w 94"/>
                  <a:gd name="T29" fmla="*/ 87 h 152"/>
                  <a:gd name="T30" fmla="*/ 82 w 94"/>
                  <a:gd name="T31" fmla="*/ 85 h 152"/>
                  <a:gd name="T32" fmla="*/ 88 w 94"/>
                  <a:gd name="T33" fmla="*/ 102 h 152"/>
                  <a:gd name="T34" fmla="*/ 82 w 94"/>
                  <a:gd name="T35" fmla="*/ 113 h 152"/>
                  <a:gd name="T36" fmla="*/ 75 w 94"/>
                  <a:gd name="T37" fmla="*/ 129 h 152"/>
                  <a:gd name="T38" fmla="*/ 70 w 94"/>
                  <a:gd name="T39" fmla="*/ 137 h 152"/>
                  <a:gd name="T40" fmla="*/ 73 w 94"/>
                  <a:gd name="T41" fmla="*/ 146 h 152"/>
                  <a:gd name="T42" fmla="*/ 66 w 94"/>
                  <a:gd name="T43" fmla="*/ 151 h 152"/>
                  <a:gd name="T44" fmla="*/ 58 w 94"/>
                  <a:gd name="T45" fmla="*/ 149 h 152"/>
                  <a:gd name="T46" fmla="*/ 46 w 94"/>
                  <a:gd name="T47" fmla="*/ 146 h 152"/>
                  <a:gd name="T48" fmla="*/ 31 w 94"/>
                  <a:gd name="T49" fmla="*/ 140 h 152"/>
                  <a:gd name="T50" fmla="*/ 23 w 94"/>
                  <a:gd name="T51" fmla="*/ 135 h 152"/>
                  <a:gd name="T52" fmla="*/ 19 w 94"/>
                  <a:gd name="T53" fmla="*/ 123 h 152"/>
                  <a:gd name="T54" fmla="*/ 0 w 94"/>
                  <a:gd name="T55" fmla="*/ 119 h 152"/>
                  <a:gd name="T56" fmla="*/ 6 w 94"/>
                  <a:gd name="T57" fmla="*/ 116 h 152"/>
                  <a:gd name="T58" fmla="*/ 16 w 94"/>
                  <a:gd name="T59" fmla="*/ 111 h 152"/>
                  <a:gd name="T60" fmla="*/ 25 w 94"/>
                  <a:gd name="T61" fmla="*/ 107 h 152"/>
                  <a:gd name="T62" fmla="*/ 26 w 94"/>
                  <a:gd name="T63" fmla="*/ 93 h 152"/>
                  <a:gd name="T64" fmla="*/ 26 w 94"/>
                  <a:gd name="T65" fmla="*/ 87 h 152"/>
                  <a:gd name="T66" fmla="*/ 14 w 94"/>
                  <a:gd name="T67" fmla="*/ 82 h 152"/>
                  <a:gd name="T68" fmla="*/ 8 w 94"/>
                  <a:gd name="T69" fmla="*/ 79 h 152"/>
                  <a:gd name="T70" fmla="*/ 8 w 94"/>
                  <a:gd name="T71" fmla="*/ 61 h 152"/>
                  <a:gd name="T72" fmla="*/ 5 w 94"/>
                  <a:gd name="T73" fmla="*/ 55 h 152"/>
                  <a:gd name="T74" fmla="*/ 5 w 94"/>
                  <a:gd name="T75" fmla="*/ 40 h 152"/>
                  <a:gd name="T76" fmla="*/ 13 w 94"/>
                  <a:gd name="T77" fmla="*/ 2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4" h="152">
                    <a:moveTo>
                      <a:pt x="11" y="24"/>
                    </a:moveTo>
                    <a:lnTo>
                      <a:pt x="16" y="20"/>
                    </a:lnTo>
                    <a:lnTo>
                      <a:pt x="11" y="15"/>
                    </a:lnTo>
                    <a:lnTo>
                      <a:pt x="13" y="9"/>
                    </a:lnTo>
                    <a:lnTo>
                      <a:pt x="23" y="17"/>
                    </a:lnTo>
                    <a:lnTo>
                      <a:pt x="37" y="9"/>
                    </a:lnTo>
                    <a:lnTo>
                      <a:pt x="40" y="9"/>
                    </a:lnTo>
                    <a:lnTo>
                      <a:pt x="54" y="2"/>
                    </a:lnTo>
                    <a:lnTo>
                      <a:pt x="60" y="0"/>
                    </a:lnTo>
                    <a:lnTo>
                      <a:pt x="64" y="6"/>
                    </a:lnTo>
                    <a:lnTo>
                      <a:pt x="58" y="11"/>
                    </a:lnTo>
                    <a:lnTo>
                      <a:pt x="60" y="14"/>
                    </a:lnTo>
                    <a:lnTo>
                      <a:pt x="66" y="14"/>
                    </a:lnTo>
                    <a:lnTo>
                      <a:pt x="76" y="12"/>
                    </a:lnTo>
                    <a:lnTo>
                      <a:pt x="78" y="15"/>
                    </a:lnTo>
                    <a:lnTo>
                      <a:pt x="75" y="31"/>
                    </a:lnTo>
                    <a:lnTo>
                      <a:pt x="76" y="46"/>
                    </a:lnTo>
                    <a:lnTo>
                      <a:pt x="75" y="46"/>
                    </a:lnTo>
                    <a:lnTo>
                      <a:pt x="70" y="44"/>
                    </a:lnTo>
                    <a:lnTo>
                      <a:pt x="49" y="41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60" y="49"/>
                    </a:lnTo>
                    <a:lnTo>
                      <a:pt x="60" y="52"/>
                    </a:lnTo>
                    <a:lnTo>
                      <a:pt x="66" y="58"/>
                    </a:lnTo>
                    <a:lnTo>
                      <a:pt x="66" y="62"/>
                    </a:lnTo>
                    <a:lnTo>
                      <a:pt x="66" y="64"/>
                    </a:lnTo>
                    <a:lnTo>
                      <a:pt x="69" y="70"/>
                    </a:lnTo>
                    <a:lnTo>
                      <a:pt x="72" y="81"/>
                    </a:lnTo>
                    <a:lnTo>
                      <a:pt x="69" y="87"/>
                    </a:lnTo>
                    <a:lnTo>
                      <a:pt x="76" y="87"/>
                    </a:lnTo>
                    <a:lnTo>
                      <a:pt x="82" y="85"/>
                    </a:lnTo>
                    <a:lnTo>
                      <a:pt x="94" y="97"/>
                    </a:lnTo>
                    <a:lnTo>
                      <a:pt x="88" y="102"/>
                    </a:lnTo>
                    <a:lnTo>
                      <a:pt x="87" y="110"/>
                    </a:lnTo>
                    <a:lnTo>
                      <a:pt x="82" y="113"/>
                    </a:lnTo>
                    <a:lnTo>
                      <a:pt x="79" y="126"/>
                    </a:lnTo>
                    <a:lnTo>
                      <a:pt x="75" y="129"/>
                    </a:lnTo>
                    <a:lnTo>
                      <a:pt x="72" y="125"/>
                    </a:lnTo>
                    <a:lnTo>
                      <a:pt x="70" y="137"/>
                    </a:lnTo>
                    <a:lnTo>
                      <a:pt x="73" y="140"/>
                    </a:lnTo>
                    <a:lnTo>
                      <a:pt x="73" y="146"/>
                    </a:lnTo>
                    <a:lnTo>
                      <a:pt x="70" y="152"/>
                    </a:lnTo>
                    <a:lnTo>
                      <a:pt x="66" y="151"/>
                    </a:lnTo>
                    <a:lnTo>
                      <a:pt x="61" y="152"/>
                    </a:lnTo>
                    <a:lnTo>
                      <a:pt x="58" y="149"/>
                    </a:lnTo>
                    <a:lnTo>
                      <a:pt x="50" y="145"/>
                    </a:lnTo>
                    <a:lnTo>
                      <a:pt x="46" y="146"/>
                    </a:lnTo>
                    <a:lnTo>
                      <a:pt x="35" y="145"/>
                    </a:lnTo>
                    <a:lnTo>
                      <a:pt x="31" y="140"/>
                    </a:lnTo>
                    <a:lnTo>
                      <a:pt x="29" y="132"/>
                    </a:lnTo>
                    <a:lnTo>
                      <a:pt x="23" y="135"/>
                    </a:lnTo>
                    <a:lnTo>
                      <a:pt x="14" y="132"/>
                    </a:lnTo>
                    <a:lnTo>
                      <a:pt x="19" y="123"/>
                    </a:lnTo>
                    <a:lnTo>
                      <a:pt x="3" y="122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6" y="116"/>
                    </a:lnTo>
                    <a:lnTo>
                      <a:pt x="11" y="116"/>
                    </a:lnTo>
                    <a:lnTo>
                      <a:pt x="16" y="111"/>
                    </a:lnTo>
                    <a:lnTo>
                      <a:pt x="25" y="110"/>
                    </a:lnTo>
                    <a:lnTo>
                      <a:pt x="25" y="107"/>
                    </a:lnTo>
                    <a:lnTo>
                      <a:pt x="29" y="99"/>
                    </a:lnTo>
                    <a:lnTo>
                      <a:pt x="26" y="93"/>
                    </a:lnTo>
                    <a:lnTo>
                      <a:pt x="32" y="87"/>
                    </a:lnTo>
                    <a:lnTo>
                      <a:pt x="26" y="87"/>
                    </a:lnTo>
                    <a:lnTo>
                      <a:pt x="22" y="82"/>
                    </a:lnTo>
                    <a:lnTo>
                      <a:pt x="14" y="82"/>
                    </a:lnTo>
                    <a:lnTo>
                      <a:pt x="14" y="78"/>
                    </a:lnTo>
                    <a:lnTo>
                      <a:pt x="8" y="79"/>
                    </a:lnTo>
                    <a:lnTo>
                      <a:pt x="11" y="69"/>
                    </a:lnTo>
                    <a:lnTo>
                      <a:pt x="8" y="61"/>
                    </a:lnTo>
                    <a:lnTo>
                      <a:pt x="3" y="59"/>
                    </a:lnTo>
                    <a:lnTo>
                      <a:pt x="5" y="55"/>
                    </a:lnTo>
                    <a:lnTo>
                      <a:pt x="2" y="49"/>
                    </a:lnTo>
                    <a:lnTo>
                      <a:pt x="5" y="40"/>
                    </a:lnTo>
                    <a:lnTo>
                      <a:pt x="10" y="35"/>
                    </a:lnTo>
                    <a:lnTo>
                      <a:pt x="13" y="26"/>
                    </a:lnTo>
                    <a:lnTo>
                      <a:pt x="11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9" name="Freeform 3532">
                <a:extLst>
                  <a:ext uri="{FF2B5EF4-FFF2-40B4-BE49-F238E27FC236}">
                    <a16:creationId xmlns:a16="http://schemas.microsoft.com/office/drawing/2014/main" id="{C41F3937-884D-35AF-E819-3DE998483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588"/>
                <a:ext cx="85" cy="102"/>
              </a:xfrm>
              <a:custGeom>
                <a:avLst/>
                <a:gdLst>
                  <a:gd name="T0" fmla="*/ 155 w 172"/>
                  <a:gd name="T1" fmla="*/ 34 h 204"/>
                  <a:gd name="T2" fmla="*/ 155 w 172"/>
                  <a:gd name="T3" fmla="*/ 26 h 204"/>
                  <a:gd name="T4" fmla="*/ 141 w 172"/>
                  <a:gd name="T5" fmla="*/ 14 h 204"/>
                  <a:gd name="T6" fmla="*/ 121 w 172"/>
                  <a:gd name="T7" fmla="*/ 19 h 204"/>
                  <a:gd name="T8" fmla="*/ 114 w 172"/>
                  <a:gd name="T9" fmla="*/ 20 h 204"/>
                  <a:gd name="T10" fmla="*/ 102 w 172"/>
                  <a:gd name="T11" fmla="*/ 0 h 204"/>
                  <a:gd name="T12" fmla="*/ 88 w 172"/>
                  <a:gd name="T13" fmla="*/ 3 h 204"/>
                  <a:gd name="T14" fmla="*/ 84 w 172"/>
                  <a:gd name="T15" fmla="*/ 23 h 204"/>
                  <a:gd name="T16" fmla="*/ 74 w 172"/>
                  <a:gd name="T17" fmla="*/ 40 h 204"/>
                  <a:gd name="T18" fmla="*/ 77 w 172"/>
                  <a:gd name="T19" fmla="*/ 57 h 204"/>
                  <a:gd name="T20" fmla="*/ 84 w 172"/>
                  <a:gd name="T21" fmla="*/ 69 h 204"/>
                  <a:gd name="T22" fmla="*/ 88 w 172"/>
                  <a:gd name="T23" fmla="*/ 86 h 204"/>
                  <a:gd name="T24" fmla="*/ 94 w 172"/>
                  <a:gd name="T25" fmla="*/ 101 h 204"/>
                  <a:gd name="T26" fmla="*/ 80 w 172"/>
                  <a:gd name="T27" fmla="*/ 104 h 204"/>
                  <a:gd name="T28" fmla="*/ 70 w 172"/>
                  <a:gd name="T29" fmla="*/ 107 h 204"/>
                  <a:gd name="T30" fmla="*/ 68 w 172"/>
                  <a:gd name="T31" fmla="*/ 96 h 204"/>
                  <a:gd name="T32" fmla="*/ 43 w 172"/>
                  <a:gd name="T33" fmla="*/ 98 h 204"/>
                  <a:gd name="T34" fmla="*/ 29 w 172"/>
                  <a:gd name="T35" fmla="*/ 90 h 204"/>
                  <a:gd name="T36" fmla="*/ 17 w 172"/>
                  <a:gd name="T37" fmla="*/ 90 h 204"/>
                  <a:gd name="T38" fmla="*/ 15 w 172"/>
                  <a:gd name="T39" fmla="*/ 105 h 204"/>
                  <a:gd name="T40" fmla="*/ 0 w 172"/>
                  <a:gd name="T41" fmla="*/ 113 h 204"/>
                  <a:gd name="T42" fmla="*/ 12 w 172"/>
                  <a:gd name="T43" fmla="*/ 116 h 204"/>
                  <a:gd name="T44" fmla="*/ 8 w 172"/>
                  <a:gd name="T45" fmla="*/ 127 h 204"/>
                  <a:gd name="T46" fmla="*/ 18 w 172"/>
                  <a:gd name="T47" fmla="*/ 134 h 204"/>
                  <a:gd name="T48" fmla="*/ 24 w 172"/>
                  <a:gd name="T49" fmla="*/ 133 h 204"/>
                  <a:gd name="T50" fmla="*/ 36 w 172"/>
                  <a:gd name="T51" fmla="*/ 134 h 204"/>
                  <a:gd name="T52" fmla="*/ 46 w 172"/>
                  <a:gd name="T53" fmla="*/ 139 h 204"/>
                  <a:gd name="T54" fmla="*/ 58 w 172"/>
                  <a:gd name="T55" fmla="*/ 146 h 204"/>
                  <a:gd name="T56" fmla="*/ 74 w 172"/>
                  <a:gd name="T57" fmla="*/ 151 h 204"/>
                  <a:gd name="T58" fmla="*/ 73 w 172"/>
                  <a:gd name="T59" fmla="*/ 168 h 204"/>
                  <a:gd name="T60" fmla="*/ 77 w 172"/>
                  <a:gd name="T61" fmla="*/ 184 h 204"/>
                  <a:gd name="T62" fmla="*/ 93 w 172"/>
                  <a:gd name="T63" fmla="*/ 186 h 204"/>
                  <a:gd name="T64" fmla="*/ 85 w 172"/>
                  <a:gd name="T65" fmla="*/ 195 h 204"/>
                  <a:gd name="T66" fmla="*/ 99 w 172"/>
                  <a:gd name="T67" fmla="*/ 199 h 204"/>
                  <a:gd name="T68" fmla="*/ 118 w 172"/>
                  <a:gd name="T69" fmla="*/ 201 h 204"/>
                  <a:gd name="T70" fmla="*/ 135 w 172"/>
                  <a:gd name="T71" fmla="*/ 203 h 204"/>
                  <a:gd name="T72" fmla="*/ 144 w 172"/>
                  <a:gd name="T73" fmla="*/ 198 h 204"/>
                  <a:gd name="T74" fmla="*/ 156 w 172"/>
                  <a:gd name="T75" fmla="*/ 177 h 204"/>
                  <a:gd name="T76" fmla="*/ 153 w 172"/>
                  <a:gd name="T77" fmla="*/ 166 h 204"/>
                  <a:gd name="T78" fmla="*/ 161 w 172"/>
                  <a:gd name="T79" fmla="*/ 158 h 204"/>
                  <a:gd name="T80" fmla="*/ 159 w 172"/>
                  <a:gd name="T81" fmla="*/ 143 h 204"/>
                  <a:gd name="T82" fmla="*/ 172 w 172"/>
                  <a:gd name="T83" fmla="*/ 137 h 204"/>
                  <a:gd name="T84" fmla="*/ 167 w 172"/>
                  <a:gd name="T85" fmla="*/ 133 h 204"/>
                  <a:gd name="T86" fmla="*/ 153 w 172"/>
                  <a:gd name="T87" fmla="*/ 116 h 204"/>
                  <a:gd name="T88" fmla="*/ 135 w 172"/>
                  <a:gd name="T89" fmla="*/ 111 h 204"/>
                  <a:gd name="T90" fmla="*/ 131 w 172"/>
                  <a:gd name="T91" fmla="*/ 104 h 204"/>
                  <a:gd name="T92" fmla="*/ 135 w 172"/>
                  <a:gd name="T93" fmla="*/ 95 h 204"/>
                  <a:gd name="T94" fmla="*/ 143 w 172"/>
                  <a:gd name="T95" fmla="*/ 81 h 204"/>
                  <a:gd name="T96" fmla="*/ 141 w 172"/>
                  <a:gd name="T97" fmla="*/ 73 h 204"/>
                  <a:gd name="T98" fmla="*/ 143 w 172"/>
                  <a:gd name="T99" fmla="*/ 61 h 204"/>
                  <a:gd name="T100" fmla="*/ 152 w 172"/>
                  <a:gd name="T101" fmla="*/ 54 h 204"/>
                  <a:gd name="T102" fmla="*/ 152 w 172"/>
                  <a:gd name="T103" fmla="*/ 41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2" h="204">
                    <a:moveTo>
                      <a:pt x="152" y="41"/>
                    </a:moveTo>
                    <a:lnTo>
                      <a:pt x="155" y="34"/>
                    </a:lnTo>
                    <a:lnTo>
                      <a:pt x="152" y="31"/>
                    </a:lnTo>
                    <a:lnTo>
                      <a:pt x="155" y="26"/>
                    </a:lnTo>
                    <a:lnTo>
                      <a:pt x="147" y="10"/>
                    </a:lnTo>
                    <a:lnTo>
                      <a:pt x="141" y="14"/>
                    </a:lnTo>
                    <a:lnTo>
                      <a:pt x="129" y="14"/>
                    </a:lnTo>
                    <a:lnTo>
                      <a:pt x="121" y="19"/>
                    </a:lnTo>
                    <a:lnTo>
                      <a:pt x="114" y="23"/>
                    </a:lnTo>
                    <a:lnTo>
                      <a:pt x="114" y="20"/>
                    </a:lnTo>
                    <a:lnTo>
                      <a:pt x="108" y="10"/>
                    </a:lnTo>
                    <a:lnTo>
                      <a:pt x="102" y="0"/>
                    </a:lnTo>
                    <a:lnTo>
                      <a:pt x="97" y="5"/>
                    </a:lnTo>
                    <a:lnTo>
                      <a:pt x="88" y="3"/>
                    </a:lnTo>
                    <a:lnTo>
                      <a:pt x="80" y="11"/>
                    </a:lnTo>
                    <a:lnTo>
                      <a:pt x="84" y="23"/>
                    </a:lnTo>
                    <a:lnTo>
                      <a:pt x="87" y="28"/>
                    </a:lnTo>
                    <a:lnTo>
                      <a:pt x="74" y="40"/>
                    </a:lnTo>
                    <a:lnTo>
                      <a:pt x="80" y="44"/>
                    </a:lnTo>
                    <a:lnTo>
                      <a:pt x="77" y="57"/>
                    </a:lnTo>
                    <a:lnTo>
                      <a:pt x="77" y="64"/>
                    </a:lnTo>
                    <a:lnTo>
                      <a:pt x="84" y="69"/>
                    </a:lnTo>
                    <a:lnTo>
                      <a:pt x="84" y="79"/>
                    </a:lnTo>
                    <a:lnTo>
                      <a:pt x="88" y="86"/>
                    </a:lnTo>
                    <a:lnTo>
                      <a:pt x="88" y="98"/>
                    </a:lnTo>
                    <a:lnTo>
                      <a:pt x="94" y="101"/>
                    </a:lnTo>
                    <a:lnTo>
                      <a:pt x="90" y="104"/>
                    </a:lnTo>
                    <a:lnTo>
                      <a:pt x="80" y="104"/>
                    </a:lnTo>
                    <a:lnTo>
                      <a:pt x="76" y="108"/>
                    </a:lnTo>
                    <a:lnTo>
                      <a:pt x="70" y="107"/>
                    </a:lnTo>
                    <a:lnTo>
                      <a:pt x="68" y="104"/>
                    </a:lnTo>
                    <a:lnTo>
                      <a:pt x="68" y="96"/>
                    </a:lnTo>
                    <a:lnTo>
                      <a:pt x="59" y="90"/>
                    </a:lnTo>
                    <a:lnTo>
                      <a:pt x="43" y="98"/>
                    </a:lnTo>
                    <a:lnTo>
                      <a:pt x="38" y="89"/>
                    </a:lnTo>
                    <a:lnTo>
                      <a:pt x="29" y="90"/>
                    </a:lnTo>
                    <a:lnTo>
                      <a:pt x="23" y="95"/>
                    </a:lnTo>
                    <a:lnTo>
                      <a:pt x="17" y="90"/>
                    </a:lnTo>
                    <a:lnTo>
                      <a:pt x="15" y="101"/>
                    </a:lnTo>
                    <a:lnTo>
                      <a:pt x="15" y="105"/>
                    </a:lnTo>
                    <a:lnTo>
                      <a:pt x="12" y="110"/>
                    </a:lnTo>
                    <a:lnTo>
                      <a:pt x="0" y="113"/>
                    </a:lnTo>
                    <a:lnTo>
                      <a:pt x="0" y="120"/>
                    </a:lnTo>
                    <a:lnTo>
                      <a:pt x="12" y="116"/>
                    </a:lnTo>
                    <a:lnTo>
                      <a:pt x="14" y="124"/>
                    </a:lnTo>
                    <a:lnTo>
                      <a:pt x="8" y="127"/>
                    </a:lnTo>
                    <a:lnTo>
                      <a:pt x="15" y="130"/>
                    </a:lnTo>
                    <a:lnTo>
                      <a:pt x="18" y="134"/>
                    </a:lnTo>
                    <a:lnTo>
                      <a:pt x="24" y="136"/>
                    </a:lnTo>
                    <a:lnTo>
                      <a:pt x="24" y="133"/>
                    </a:lnTo>
                    <a:lnTo>
                      <a:pt x="32" y="131"/>
                    </a:lnTo>
                    <a:lnTo>
                      <a:pt x="36" y="134"/>
                    </a:lnTo>
                    <a:lnTo>
                      <a:pt x="40" y="131"/>
                    </a:lnTo>
                    <a:lnTo>
                      <a:pt x="46" y="139"/>
                    </a:lnTo>
                    <a:lnTo>
                      <a:pt x="46" y="146"/>
                    </a:lnTo>
                    <a:lnTo>
                      <a:pt x="58" y="146"/>
                    </a:lnTo>
                    <a:lnTo>
                      <a:pt x="64" y="143"/>
                    </a:lnTo>
                    <a:lnTo>
                      <a:pt x="74" y="151"/>
                    </a:lnTo>
                    <a:lnTo>
                      <a:pt x="73" y="166"/>
                    </a:lnTo>
                    <a:lnTo>
                      <a:pt x="73" y="168"/>
                    </a:lnTo>
                    <a:lnTo>
                      <a:pt x="71" y="177"/>
                    </a:lnTo>
                    <a:lnTo>
                      <a:pt x="77" y="184"/>
                    </a:lnTo>
                    <a:lnTo>
                      <a:pt x="85" y="184"/>
                    </a:lnTo>
                    <a:lnTo>
                      <a:pt x="93" y="186"/>
                    </a:lnTo>
                    <a:lnTo>
                      <a:pt x="90" y="189"/>
                    </a:lnTo>
                    <a:lnTo>
                      <a:pt x="85" y="195"/>
                    </a:lnTo>
                    <a:lnTo>
                      <a:pt x="90" y="199"/>
                    </a:lnTo>
                    <a:lnTo>
                      <a:pt x="99" y="199"/>
                    </a:lnTo>
                    <a:lnTo>
                      <a:pt x="106" y="199"/>
                    </a:lnTo>
                    <a:lnTo>
                      <a:pt x="118" y="201"/>
                    </a:lnTo>
                    <a:lnTo>
                      <a:pt x="128" y="201"/>
                    </a:lnTo>
                    <a:lnTo>
                      <a:pt x="135" y="203"/>
                    </a:lnTo>
                    <a:lnTo>
                      <a:pt x="143" y="204"/>
                    </a:lnTo>
                    <a:lnTo>
                      <a:pt x="144" y="198"/>
                    </a:lnTo>
                    <a:lnTo>
                      <a:pt x="153" y="183"/>
                    </a:lnTo>
                    <a:lnTo>
                      <a:pt x="156" y="177"/>
                    </a:lnTo>
                    <a:lnTo>
                      <a:pt x="159" y="172"/>
                    </a:lnTo>
                    <a:lnTo>
                      <a:pt x="153" y="166"/>
                    </a:lnTo>
                    <a:lnTo>
                      <a:pt x="156" y="160"/>
                    </a:lnTo>
                    <a:lnTo>
                      <a:pt x="161" y="158"/>
                    </a:lnTo>
                    <a:lnTo>
                      <a:pt x="162" y="152"/>
                    </a:lnTo>
                    <a:lnTo>
                      <a:pt x="159" y="143"/>
                    </a:lnTo>
                    <a:lnTo>
                      <a:pt x="165" y="146"/>
                    </a:lnTo>
                    <a:lnTo>
                      <a:pt x="172" y="137"/>
                    </a:lnTo>
                    <a:lnTo>
                      <a:pt x="168" y="137"/>
                    </a:lnTo>
                    <a:lnTo>
                      <a:pt x="167" y="133"/>
                    </a:lnTo>
                    <a:lnTo>
                      <a:pt x="158" y="128"/>
                    </a:lnTo>
                    <a:lnTo>
                      <a:pt x="153" y="116"/>
                    </a:lnTo>
                    <a:lnTo>
                      <a:pt x="141" y="120"/>
                    </a:lnTo>
                    <a:lnTo>
                      <a:pt x="135" y="111"/>
                    </a:lnTo>
                    <a:lnTo>
                      <a:pt x="128" y="110"/>
                    </a:lnTo>
                    <a:lnTo>
                      <a:pt x="131" y="104"/>
                    </a:lnTo>
                    <a:lnTo>
                      <a:pt x="129" y="98"/>
                    </a:lnTo>
                    <a:lnTo>
                      <a:pt x="135" y="95"/>
                    </a:lnTo>
                    <a:lnTo>
                      <a:pt x="138" y="92"/>
                    </a:lnTo>
                    <a:lnTo>
                      <a:pt x="143" y="81"/>
                    </a:lnTo>
                    <a:lnTo>
                      <a:pt x="141" y="78"/>
                    </a:lnTo>
                    <a:lnTo>
                      <a:pt x="141" y="73"/>
                    </a:lnTo>
                    <a:lnTo>
                      <a:pt x="138" y="66"/>
                    </a:lnTo>
                    <a:lnTo>
                      <a:pt x="143" y="61"/>
                    </a:lnTo>
                    <a:lnTo>
                      <a:pt x="144" y="54"/>
                    </a:lnTo>
                    <a:lnTo>
                      <a:pt x="152" y="54"/>
                    </a:lnTo>
                    <a:lnTo>
                      <a:pt x="149" y="43"/>
                    </a:lnTo>
                    <a:lnTo>
                      <a:pt x="152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0" name="Freeform 3533">
                <a:extLst>
                  <a:ext uri="{FF2B5EF4-FFF2-40B4-BE49-F238E27FC236}">
                    <a16:creationId xmlns:a16="http://schemas.microsoft.com/office/drawing/2014/main" id="{B852E8BC-D2B6-217E-AB1E-2C120B623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588"/>
                <a:ext cx="85" cy="102"/>
              </a:xfrm>
              <a:custGeom>
                <a:avLst/>
                <a:gdLst>
                  <a:gd name="T0" fmla="*/ 149 w 172"/>
                  <a:gd name="T1" fmla="*/ 43 h 204"/>
                  <a:gd name="T2" fmla="*/ 144 w 172"/>
                  <a:gd name="T3" fmla="*/ 54 h 204"/>
                  <a:gd name="T4" fmla="*/ 138 w 172"/>
                  <a:gd name="T5" fmla="*/ 66 h 204"/>
                  <a:gd name="T6" fmla="*/ 141 w 172"/>
                  <a:gd name="T7" fmla="*/ 78 h 204"/>
                  <a:gd name="T8" fmla="*/ 138 w 172"/>
                  <a:gd name="T9" fmla="*/ 92 h 204"/>
                  <a:gd name="T10" fmla="*/ 129 w 172"/>
                  <a:gd name="T11" fmla="*/ 98 h 204"/>
                  <a:gd name="T12" fmla="*/ 128 w 172"/>
                  <a:gd name="T13" fmla="*/ 110 h 204"/>
                  <a:gd name="T14" fmla="*/ 141 w 172"/>
                  <a:gd name="T15" fmla="*/ 120 h 204"/>
                  <a:gd name="T16" fmla="*/ 158 w 172"/>
                  <a:gd name="T17" fmla="*/ 128 h 204"/>
                  <a:gd name="T18" fmla="*/ 168 w 172"/>
                  <a:gd name="T19" fmla="*/ 137 h 204"/>
                  <a:gd name="T20" fmla="*/ 165 w 172"/>
                  <a:gd name="T21" fmla="*/ 146 h 204"/>
                  <a:gd name="T22" fmla="*/ 162 w 172"/>
                  <a:gd name="T23" fmla="*/ 152 h 204"/>
                  <a:gd name="T24" fmla="*/ 156 w 172"/>
                  <a:gd name="T25" fmla="*/ 160 h 204"/>
                  <a:gd name="T26" fmla="*/ 159 w 172"/>
                  <a:gd name="T27" fmla="*/ 172 h 204"/>
                  <a:gd name="T28" fmla="*/ 153 w 172"/>
                  <a:gd name="T29" fmla="*/ 183 h 204"/>
                  <a:gd name="T30" fmla="*/ 143 w 172"/>
                  <a:gd name="T31" fmla="*/ 204 h 204"/>
                  <a:gd name="T32" fmla="*/ 128 w 172"/>
                  <a:gd name="T33" fmla="*/ 201 h 204"/>
                  <a:gd name="T34" fmla="*/ 106 w 172"/>
                  <a:gd name="T35" fmla="*/ 199 h 204"/>
                  <a:gd name="T36" fmla="*/ 90 w 172"/>
                  <a:gd name="T37" fmla="*/ 199 h 204"/>
                  <a:gd name="T38" fmla="*/ 90 w 172"/>
                  <a:gd name="T39" fmla="*/ 189 h 204"/>
                  <a:gd name="T40" fmla="*/ 85 w 172"/>
                  <a:gd name="T41" fmla="*/ 184 h 204"/>
                  <a:gd name="T42" fmla="*/ 71 w 172"/>
                  <a:gd name="T43" fmla="*/ 177 h 204"/>
                  <a:gd name="T44" fmla="*/ 73 w 172"/>
                  <a:gd name="T45" fmla="*/ 166 h 204"/>
                  <a:gd name="T46" fmla="*/ 64 w 172"/>
                  <a:gd name="T47" fmla="*/ 143 h 204"/>
                  <a:gd name="T48" fmla="*/ 46 w 172"/>
                  <a:gd name="T49" fmla="*/ 146 h 204"/>
                  <a:gd name="T50" fmla="*/ 40 w 172"/>
                  <a:gd name="T51" fmla="*/ 131 h 204"/>
                  <a:gd name="T52" fmla="*/ 32 w 172"/>
                  <a:gd name="T53" fmla="*/ 131 h 204"/>
                  <a:gd name="T54" fmla="*/ 24 w 172"/>
                  <a:gd name="T55" fmla="*/ 136 h 204"/>
                  <a:gd name="T56" fmla="*/ 15 w 172"/>
                  <a:gd name="T57" fmla="*/ 130 h 204"/>
                  <a:gd name="T58" fmla="*/ 14 w 172"/>
                  <a:gd name="T59" fmla="*/ 124 h 204"/>
                  <a:gd name="T60" fmla="*/ 0 w 172"/>
                  <a:gd name="T61" fmla="*/ 120 h 204"/>
                  <a:gd name="T62" fmla="*/ 12 w 172"/>
                  <a:gd name="T63" fmla="*/ 110 h 204"/>
                  <a:gd name="T64" fmla="*/ 15 w 172"/>
                  <a:gd name="T65" fmla="*/ 101 h 204"/>
                  <a:gd name="T66" fmla="*/ 23 w 172"/>
                  <a:gd name="T67" fmla="*/ 95 h 204"/>
                  <a:gd name="T68" fmla="*/ 38 w 172"/>
                  <a:gd name="T69" fmla="*/ 89 h 204"/>
                  <a:gd name="T70" fmla="*/ 59 w 172"/>
                  <a:gd name="T71" fmla="*/ 90 h 204"/>
                  <a:gd name="T72" fmla="*/ 68 w 172"/>
                  <a:gd name="T73" fmla="*/ 104 h 204"/>
                  <a:gd name="T74" fmla="*/ 76 w 172"/>
                  <a:gd name="T75" fmla="*/ 108 h 204"/>
                  <a:gd name="T76" fmla="*/ 90 w 172"/>
                  <a:gd name="T77" fmla="*/ 104 h 204"/>
                  <a:gd name="T78" fmla="*/ 88 w 172"/>
                  <a:gd name="T79" fmla="*/ 98 h 204"/>
                  <a:gd name="T80" fmla="*/ 84 w 172"/>
                  <a:gd name="T81" fmla="*/ 79 h 204"/>
                  <a:gd name="T82" fmla="*/ 77 w 172"/>
                  <a:gd name="T83" fmla="*/ 64 h 204"/>
                  <a:gd name="T84" fmla="*/ 80 w 172"/>
                  <a:gd name="T85" fmla="*/ 44 h 204"/>
                  <a:gd name="T86" fmla="*/ 87 w 172"/>
                  <a:gd name="T87" fmla="*/ 28 h 204"/>
                  <a:gd name="T88" fmla="*/ 80 w 172"/>
                  <a:gd name="T89" fmla="*/ 11 h 204"/>
                  <a:gd name="T90" fmla="*/ 97 w 172"/>
                  <a:gd name="T91" fmla="*/ 5 h 204"/>
                  <a:gd name="T92" fmla="*/ 108 w 172"/>
                  <a:gd name="T93" fmla="*/ 10 h 204"/>
                  <a:gd name="T94" fmla="*/ 114 w 172"/>
                  <a:gd name="T95" fmla="*/ 23 h 204"/>
                  <a:gd name="T96" fmla="*/ 129 w 172"/>
                  <a:gd name="T97" fmla="*/ 14 h 204"/>
                  <a:gd name="T98" fmla="*/ 147 w 172"/>
                  <a:gd name="T99" fmla="*/ 10 h 204"/>
                  <a:gd name="T100" fmla="*/ 152 w 172"/>
                  <a:gd name="T101" fmla="*/ 31 h 204"/>
                  <a:gd name="T102" fmla="*/ 152 w 172"/>
                  <a:gd name="T103" fmla="*/ 41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2" h="204">
                    <a:moveTo>
                      <a:pt x="152" y="41"/>
                    </a:moveTo>
                    <a:lnTo>
                      <a:pt x="149" y="43"/>
                    </a:lnTo>
                    <a:lnTo>
                      <a:pt x="152" y="54"/>
                    </a:lnTo>
                    <a:lnTo>
                      <a:pt x="144" y="54"/>
                    </a:lnTo>
                    <a:lnTo>
                      <a:pt x="143" y="61"/>
                    </a:lnTo>
                    <a:lnTo>
                      <a:pt x="138" y="66"/>
                    </a:lnTo>
                    <a:lnTo>
                      <a:pt x="141" y="73"/>
                    </a:lnTo>
                    <a:lnTo>
                      <a:pt x="141" y="78"/>
                    </a:lnTo>
                    <a:lnTo>
                      <a:pt x="143" y="81"/>
                    </a:lnTo>
                    <a:lnTo>
                      <a:pt x="138" y="92"/>
                    </a:lnTo>
                    <a:lnTo>
                      <a:pt x="135" y="95"/>
                    </a:lnTo>
                    <a:lnTo>
                      <a:pt x="129" y="98"/>
                    </a:lnTo>
                    <a:lnTo>
                      <a:pt x="131" y="104"/>
                    </a:lnTo>
                    <a:lnTo>
                      <a:pt x="128" y="110"/>
                    </a:lnTo>
                    <a:lnTo>
                      <a:pt x="135" y="111"/>
                    </a:lnTo>
                    <a:lnTo>
                      <a:pt x="141" y="120"/>
                    </a:lnTo>
                    <a:lnTo>
                      <a:pt x="153" y="116"/>
                    </a:lnTo>
                    <a:lnTo>
                      <a:pt x="158" y="128"/>
                    </a:lnTo>
                    <a:lnTo>
                      <a:pt x="167" y="133"/>
                    </a:lnTo>
                    <a:lnTo>
                      <a:pt x="168" y="137"/>
                    </a:lnTo>
                    <a:lnTo>
                      <a:pt x="172" y="137"/>
                    </a:lnTo>
                    <a:lnTo>
                      <a:pt x="165" y="146"/>
                    </a:lnTo>
                    <a:lnTo>
                      <a:pt x="159" y="143"/>
                    </a:lnTo>
                    <a:lnTo>
                      <a:pt x="162" y="152"/>
                    </a:lnTo>
                    <a:lnTo>
                      <a:pt x="161" y="158"/>
                    </a:lnTo>
                    <a:lnTo>
                      <a:pt x="156" y="160"/>
                    </a:lnTo>
                    <a:lnTo>
                      <a:pt x="153" y="166"/>
                    </a:lnTo>
                    <a:lnTo>
                      <a:pt x="159" y="172"/>
                    </a:lnTo>
                    <a:lnTo>
                      <a:pt x="156" y="177"/>
                    </a:lnTo>
                    <a:lnTo>
                      <a:pt x="153" y="183"/>
                    </a:lnTo>
                    <a:lnTo>
                      <a:pt x="144" y="198"/>
                    </a:lnTo>
                    <a:lnTo>
                      <a:pt x="143" y="204"/>
                    </a:lnTo>
                    <a:lnTo>
                      <a:pt x="135" y="203"/>
                    </a:lnTo>
                    <a:lnTo>
                      <a:pt x="128" y="201"/>
                    </a:lnTo>
                    <a:lnTo>
                      <a:pt x="118" y="201"/>
                    </a:lnTo>
                    <a:lnTo>
                      <a:pt x="106" y="199"/>
                    </a:lnTo>
                    <a:lnTo>
                      <a:pt x="99" y="199"/>
                    </a:lnTo>
                    <a:lnTo>
                      <a:pt x="90" y="199"/>
                    </a:lnTo>
                    <a:lnTo>
                      <a:pt x="85" y="195"/>
                    </a:lnTo>
                    <a:lnTo>
                      <a:pt x="90" y="189"/>
                    </a:lnTo>
                    <a:lnTo>
                      <a:pt x="93" y="186"/>
                    </a:lnTo>
                    <a:lnTo>
                      <a:pt x="85" y="184"/>
                    </a:lnTo>
                    <a:lnTo>
                      <a:pt x="77" y="184"/>
                    </a:lnTo>
                    <a:lnTo>
                      <a:pt x="71" y="177"/>
                    </a:lnTo>
                    <a:lnTo>
                      <a:pt x="73" y="168"/>
                    </a:lnTo>
                    <a:lnTo>
                      <a:pt x="73" y="166"/>
                    </a:lnTo>
                    <a:lnTo>
                      <a:pt x="74" y="151"/>
                    </a:lnTo>
                    <a:lnTo>
                      <a:pt x="64" y="143"/>
                    </a:lnTo>
                    <a:lnTo>
                      <a:pt x="58" y="146"/>
                    </a:lnTo>
                    <a:lnTo>
                      <a:pt x="46" y="146"/>
                    </a:lnTo>
                    <a:lnTo>
                      <a:pt x="46" y="139"/>
                    </a:lnTo>
                    <a:lnTo>
                      <a:pt x="40" y="131"/>
                    </a:lnTo>
                    <a:lnTo>
                      <a:pt x="36" y="134"/>
                    </a:lnTo>
                    <a:lnTo>
                      <a:pt x="32" y="131"/>
                    </a:lnTo>
                    <a:lnTo>
                      <a:pt x="24" y="133"/>
                    </a:lnTo>
                    <a:lnTo>
                      <a:pt x="24" y="136"/>
                    </a:lnTo>
                    <a:lnTo>
                      <a:pt x="18" y="134"/>
                    </a:lnTo>
                    <a:lnTo>
                      <a:pt x="15" y="130"/>
                    </a:lnTo>
                    <a:lnTo>
                      <a:pt x="8" y="127"/>
                    </a:lnTo>
                    <a:lnTo>
                      <a:pt x="14" y="124"/>
                    </a:lnTo>
                    <a:lnTo>
                      <a:pt x="12" y="116"/>
                    </a:lnTo>
                    <a:lnTo>
                      <a:pt x="0" y="120"/>
                    </a:lnTo>
                    <a:lnTo>
                      <a:pt x="0" y="113"/>
                    </a:lnTo>
                    <a:lnTo>
                      <a:pt x="12" y="110"/>
                    </a:lnTo>
                    <a:lnTo>
                      <a:pt x="15" y="105"/>
                    </a:lnTo>
                    <a:lnTo>
                      <a:pt x="15" y="101"/>
                    </a:lnTo>
                    <a:lnTo>
                      <a:pt x="17" y="90"/>
                    </a:lnTo>
                    <a:lnTo>
                      <a:pt x="23" y="95"/>
                    </a:lnTo>
                    <a:lnTo>
                      <a:pt x="29" y="90"/>
                    </a:lnTo>
                    <a:lnTo>
                      <a:pt x="38" y="89"/>
                    </a:lnTo>
                    <a:lnTo>
                      <a:pt x="43" y="98"/>
                    </a:lnTo>
                    <a:lnTo>
                      <a:pt x="59" y="90"/>
                    </a:lnTo>
                    <a:lnTo>
                      <a:pt x="68" y="96"/>
                    </a:lnTo>
                    <a:lnTo>
                      <a:pt x="68" y="104"/>
                    </a:lnTo>
                    <a:lnTo>
                      <a:pt x="70" y="107"/>
                    </a:lnTo>
                    <a:lnTo>
                      <a:pt x="76" y="108"/>
                    </a:lnTo>
                    <a:lnTo>
                      <a:pt x="80" y="104"/>
                    </a:lnTo>
                    <a:lnTo>
                      <a:pt x="90" y="104"/>
                    </a:lnTo>
                    <a:lnTo>
                      <a:pt x="94" y="101"/>
                    </a:lnTo>
                    <a:lnTo>
                      <a:pt x="88" y="98"/>
                    </a:lnTo>
                    <a:lnTo>
                      <a:pt x="88" y="86"/>
                    </a:lnTo>
                    <a:lnTo>
                      <a:pt x="84" y="79"/>
                    </a:lnTo>
                    <a:lnTo>
                      <a:pt x="84" y="69"/>
                    </a:lnTo>
                    <a:lnTo>
                      <a:pt x="77" y="64"/>
                    </a:lnTo>
                    <a:lnTo>
                      <a:pt x="77" y="57"/>
                    </a:lnTo>
                    <a:lnTo>
                      <a:pt x="80" y="44"/>
                    </a:lnTo>
                    <a:lnTo>
                      <a:pt x="74" y="40"/>
                    </a:lnTo>
                    <a:lnTo>
                      <a:pt x="87" y="28"/>
                    </a:lnTo>
                    <a:lnTo>
                      <a:pt x="84" y="23"/>
                    </a:lnTo>
                    <a:lnTo>
                      <a:pt x="80" y="11"/>
                    </a:lnTo>
                    <a:lnTo>
                      <a:pt x="88" y="3"/>
                    </a:lnTo>
                    <a:lnTo>
                      <a:pt x="97" y="5"/>
                    </a:lnTo>
                    <a:lnTo>
                      <a:pt x="102" y="0"/>
                    </a:lnTo>
                    <a:lnTo>
                      <a:pt x="108" y="10"/>
                    </a:lnTo>
                    <a:lnTo>
                      <a:pt x="114" y="20"/>
                    </a:lnTo>
                    <a:lnTo>
                      <a:pt x="114" y="23"/>
                    </a:lnTo>
                    <a:lnTo>
                      <a:pt x="121" y="19"/>
                    </a:lnTo>
                    <a:lnTo>
                      <a:pt x="129" y="14"/>
                    </a:lnTo>
                    <a:lnTo>
                      <a:pt x="141" y="14"/>
                    </a:lnTo>
                    <a:lnTo>
                      <a:pt x="147" y="10"/>
                    </a:lnTo>
                    <a:lnTo>
                      <a:pt x="155" y="26"/>
                    </a:lnTo>
                    <a:lnTo>
                      <a:pt x="152" y="31"/>
                    </a:lnTo>
                    <a:lnTo>
                      <a:pt x="155" y="34"/>
                    </a:lnTo>
                    <a:lnTo>
                      <a:pt x="152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1" name="Freeform 3534">
                <a:extLst>
                  <a:ext uri="{FF2B5EF4-FFF2-40B4-BE49-F238E27FC236}">
                    <a16:creationId xmlns:a16="http://schemas.microsoft.com/office/drawing/2014/main" id="{E6CD3C10-05E8-0F1D-FD95-48B5713D6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588"/>
                <a:ext cx="85" cy="102"/>
              </a:xfrm>
              <a:custGeom>
                <a:avLst/>
                <a:gdLst>
                  <a:gd name="T0" fmla="*/ 149 w 172"/>
                  <a:gd name="T1" fmla="*/ 43 h 204"/>
                  <a:gd name="T2" fmla="*/ 144 w 172"/>
                  <a:gd name="T3" fmla="*/ 54 h 204"/>
                  <a:gd name="T4" fmla="*/ 138 w 172"/>
                  <a:gd name="T5" fmla="*/ 66 h 204"/>
                  <a:gd name="T6" fmla="*/ 141 w 172"/>
                  <a:gd name="T7" fmla="*/ 78 h 204"/>
                  <a:gd name="T8" fmla="*/ 138 w 172"/>
                  <a:gd name="T9" fmla="*/ 92 h 204"/>
                  <a:gd name="T10" fmla="*/ 129 w 172"/>
                  <a:gd name="T11" fmla="*/ 98 h 204"/>
                  <a:gd name="T12" fmla="*/ 128 w 172"/>
                  <a:gd name="T13" fmla="*/ 110 h 204"/>
                  <a:gd name="T14" fmla="*/ 141 w 172"/>
                  <a:gd name="T15" fmla="*/ 120 h 204"/>
                  <a:gd name="T16" fmla="*/ 158 w 172"/>
                  <a:gd name="T17" fmla="*/ 128 h 204"/>
                  <a:gd name="T18" fmla="*/ 168 w 172"/>
                  <a:gd name="T19" fmla="*/ 137 h 204"/>
                  <a:gd name="T20" fmla="*/ 165 w 172"/>
                  <a:gd name="T21" fmla="*/ 146 h 204"/>
                  <a:gd name="T22" fmla="*/ 162 w 172"/>
                  <a:gd name="T23" fmla="*/ 152 h 204"/>
                  <a:gd name="T24" fmla="*/ 156 w 172"/>
                  <a:gd name="T25" fmla="*/ 160 h 204"/>
                  <a:gd name="T26" fmla="*/ 159 w 172"/>
                  <a:gd name="T27" fmla="*/ 172 h 204"/>
                  <a:gd name="T28" fmla="*/ 153 w 172"/>
                  <a:gd name="T29" fmla="*/ 183 h 204"/>
                  <a:gd name="T30" fmla="*/ 143 w 172"/>
                  <a:gd name="T31" fmla="*/ 204 h 204"/>
                  <a:gd name="T32" fmla="*/ 128 w 172"/>
                  <a:gd name="T33" fmla="*/ 201 h 204"/>
                  <a:gd name="T34" fmla="*/ 106 w 172"/>
                  <a:gd name="T35" fmla="*/ 199 h 204"/>
                  <a:gd name="T36" fmla="*/ 90 w 172"/>
                  <a:gd name="T37" fmla="*/ 199 h 204"/>
                  <a:gd name="T38" fmla="*/ 90 w 172"/>
                  <a:gd name="T39" fmla="*/ 189 h 204"/>
                  <a:gd name="T40" fmla="*/ 85 w 172"/>
                  <a:gd name="T41" fmla="*/ 184 h 204"/>
                  <a:gd name="T42" fmla="*/ 71 w 172"/>
                  <a:gd name="T43" fmla="*/ 177 h 204"/>
                  <a:gd name="T44" fmla="*/ 73 w 172"/>
                  <a:gd name="T45" fmla="*/ 166 h 204"/>
                  <a:gd name="T46" fmla="*/ 64 w 172"/>
                  <a:gd name="T47" fmla="*/ 143 h 204"/>
                  <a:gd name="T48" fmla="*/ 46 w 172"/>
                  <a:gd name="T49" fmla="*/ 146 h 204"/>
                  <a:gd name="T50" fmla="*/ 40 w 172"/>
                  <a:gd name="T51" fmla="*/ 131 h 204"/>
                  <a:gd name="T52" fmla="*/ 32 w 172"/>
                  <a:gd name="T53" fmla="*/ 131 h 204"/>
                  <a:gd name="T54" fmla="*/ 24 w 172"/>
                  <a:gd name="T55" fmla="*/ 136 h 204"/>
                  <a:gd name="T56" fmla="*/ 15 w 172"/>
                  <a:gd name="T57" fmla="*/ 130 h 204"/>
                  <a:gd name="T58" fmla="*/ 14 w 172"/>
                  <a:gd name="T59" fmla="*/ 124 h 204"/>
                  <a:gd name="T60" fmla="*/ 0 w 172"/>
                  <a:gd name="T61" fmla="*/ 120 h 204"/>
                  <a:gd name="T62" fmla="*/ 12 w 172"/>
                  <a:gd name="T63" fmla="*/ 110 h 204"/>
                  <a:gd name="T64" fmla="*/ 15 w 172"/>
                  <a:gd name="T65" fmla="*/ 101 h 204"/>
                  <a:gd name="T66" fmla="*/ 23 w 172"/>
                  <a:gd name="T67" fmla="*/ 95 h 204"/>
                  <a:gd name="T68" fmla="*/ 38 w 172"/>
                  <a:gd name="T69" fmla="*/ 89 h 204"/>
                  <a:gd name="T70" fmla="*/ 59 w 172"/>
                  <a:gd name="T71" fmla="*/ 90 h 204"/>
                  <a:gd name="T72" fmla="*/ 68 w 172"/>
                  <a:gd name="T73" fmla="*/ 104 h 204"/>
                  <a:gd name="T74" fmla="*/ 76 w 172"/>
                  <a:gd name="T75" fmla="*/ 108 h 204"/>
                  <a:gd name="T76" fmla="*/ 90 w 172"/>
                  <a:gd name="T77" fmla="*/ 104 h 204"/>
                  <a:gd name="T78" fmla="*/ 88 w 172"/>
                  <a:gd name="T79" fmla="*/ 98 h 204"/>
                  <a:gd name="T80" fmla="*/ 84 w 172"/>
                  <a:gd name="T81" fmla="*/ 79 h 204"/>
                  <a:gd name="T82" fmla="*/ 77 w 172"/>
                  <a:gd name="T83" fmla="*/ 64 h 204"/>
                  <a:gd name="T84" fmla="*/ 80 w 172"/>
                  <a:gd name="T85" fmla="*/ 44 h 204"/>
                  <a:gd name="T86" fmla="*/ 87 w 172"/>
                  <a:gd name="T87" fmla="*/ 28 h 204"/>
                  <a:gd name="T88" fmla="*/ 80 w 172"/>
                  <a:gd name="T89" fmla="*/ 11 h 204"/>
                  <a:gd name="T90" fmla="*/ 97 w 172"/>
                  <a:gd name="T91" fmla="*/ 5 h 204"/>
                  <a:gd name="T92" fmla="*/ 108 w 172"/>
                  <a:gd name="T93" fmla="*/ 10 h 204"/>
                  <a:gd name="T94" fmla="*/ 114 w 172"/>
                  <a:gd name="T95" fmla="*/ 23 h 204"/>
                  <a:gd name="T96" fmla="*/ 129 w 172"/>
                  <a:gd name="T97" fmla="*/ 14 h 204"/>
                  <a:gd name="T98" fmla="*/ 147 w 172"/>
                  <a:gd name="T99" fmla="*/ 10 h 204"/>
                  <a:gd name="T100" fmla="*/ 152 w 172"/>
                  <a:gd name="T101" fmla="*/ 31 h 204"/>
                  <a:gd name="T102" fmla="*/ 152 w 172"/>
                  <a:gd name="T103" fmla="*/ 41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2" h="204">
                    <a:moveTo>
                      <a:pt x="152" y="41"/>
                    </a:moveTo>
                    <a:lnTo>
                      <a:pt x="149" y="43"/>
                    </a:lnTo>
                    <a:lnTo>
                      <a:pt x="152" y="54"/>
                    </a:lnTo>
                    <a:lnTo>
                      <a:pt x="144" y="54"/>
                    </a:lnTo>
                    <a:lnTo>
                      <a:pt x="143" y="61"/>
                    </a:lnTo>
                    <a:lnTo>
                      <a:pt x="138" y="66"/>
                    </a:lnTo>
                    <a:lnTo>
                      <a:pt x="141" y="73"/>
                    </a:lnTo>
                    <a:lnTo>
                      <a:pt x="141" y="78"/>
                    </a:lnTo>
                    <a:lnTo>
                      <a:pt x="143" y="81"/>
                    </a:lnTo>
                    <a:lnTo>
                      <a:pt x="138" y="92"/>
                    </a:lnTo>
                    <a:lnTo>
                      <a:pt x="135" y="95"/>
                    </a:lnTo>
                    <a:lnTo>
                      <a:pt x="129" y="98"/>
                    </a:lnTo>
                    <a:lnTo>
                      <a:pt x="131" y="104"/>
                    </a:lnTo>
                    <a:lnTo>
                      <a:pt x="128" y="110"/>
                    </a:lnTo>
                    <a:lnTo>
                      <a:pt x="135" y="111"/>
                    </a:lnTo>
                    <a:lnTo>
                      <a:pt x="141" y="120"/>
                    </a:lnTo>
                    <a:lnTo>
                      <a:pt x="153" y="116"/>
                    </a:lnTo>
                    <a:lnTo>
                      <a:pt x="158" y="128"/>
                    </a:lnTo>
                    <a:lnTo>
                      <a:pt x="167" y="133"/>
                    </a:lnTo>
                    <a:lnTo>
                      <a:pt x="168" y="137"/>
                    </a:lnTo>
                    <a:lnTo>
                      <a:pt x="172" y="137"/>
                    </a:lnTo>
                    <a:lnTo>
                      <a:pt x="165" y="146"/>
                    </a:lnTo>
                    <a:lnTo>
                      <a:pt x="159" y="143"/>
                    </a:lnTo>
                    <a:lnTo>
                      <a:pt x="162" y="152"/>
                    </a:lnTo>
                    <a:lnTo>
                      <a:pt x="161" y="158"/>
                    </a:lnTo>
                    <a:lnTo>
                      <a:pt x="156" y="160"/>
                    </a:lnTo>
                    <a:lnTo>
                      <a:pt x="153" y="166"/>
                    </a:lnTo>
                    <a:lnTo>
                      <a:pt x="159" y="172"/>
                    </a:lnTo>
                    <a:lnTo>
                      <a:pt x="156" y="177"/>
                    </a:lnTo>
                    <a:lnTo>
                      <a:pt x="153" y="183"/>
                    </a:lnTo>
                    <a:lnTo>
                      <a:pt x="144" y="198"/>
                    </a:lnTo>
                    <a:lnTo>
                      <a:pt x="143" y="204"/>
                    </a:lnTo>
                    <a:lnTo>
                      <a:pt x="135" y="203"/>
                    </a:lnTo>
                    <a:lnTo>
                      <a:pt x="128" y="201"/>
                    </a:lnTo>
                    <a:lnTo>
                      <a:pt x="118" y="201"/>
                    </a:lnTo>
                    <a:lnTo>
                      <a:pt x="106" y="199"/>
                    </a:lnTo>
                    <a:lnTo>
                      <a:pt x="99" y="199"/>
                    </a:lnTo>
                    <a:lnTo>
                      <a:pt x="90" y="199"/>
                    </a:lnTo>
                    <a:lnTo>
                      <a:pt x="85" y="195"/>
                    </a:lnTo>
                    <a:lnTo>
                      <a:pt x="90" y="189"/>
                    </a:lnTo>
                    <a:lnTo>
                      <a:pt x="93" y="186"/>
                    </a:lnTo>
                    <a:lnTo>
                      <a:pt x="85" y="184"/>
                    </a:lnTo>
                    <a:lnTo>
                      <a:pt x="77" y="184"/>
                    </a:lnTo>
                    <a:lnTo>
                      <a:pt x="71" y="177"/>
                    </a:lnTo>
                    <a:lnTo>
                      <a:pt x="73" y="168"/>
                    </a:lnTo>
                    <a:lnTo>
                      <a:pt x="73" y="166"/>
                    </a:lnTo>
                    <a:lnTo>
                      <a:pt x="74" y="151"/>
                    </a:lnTo>
                    <a:lnTo>
                      <a:pt x="64" y="143"/>
                    </a:lnTo>
                    <a:lnTo>
                      <a:pt x="58" y="146"/>
                    </a:lnTo>
                    <a:lnTo>
                      <a:pt x="46" y="146"/>
                    </a:lnTo>
                    <a:lnTo>
                      <a:pt x="46" y="139"/>
                    </a:lnTo>
                    <a:lnTo>
                      <a:pt x="40" y="131"/>
                    </a:lnTo>
                    <a:lnTo>
                      <a:pt x="36" y="134"/>
                    </a:lnTo>
                    <a:lnTo>
                      <a:pt x="32" y="131"/>
                    </a:lnTo>
                    <a:lnTo>
                      <a:pt x="24" y="133"/>
                    </a:lnTo>
                    <a:lnTo>
                      <a:pt x="24" y="136"/>
                    </a:lnTo>
                    <a:lnTo>
                      <a:pt x="18" y="134"/>
                    </a:lnTo>
                    <a:lnTo>
                      <a:pt x="15" y="130"/>
                    </a:lnTo>
                    <a:lnTo>
                      <a:pt x="8" y="127"/>
                    </a:lnTo>
                    <a:lnTo>
                      <a:pt x="14" y="124"/>
                    </a:lnTo>
                    <a:lnTo>
                      <a:pt x="12" y="116"/>
                    </a:lnTo>
                    <a:lnTo>
                      <a:pt x="0" y="120"/>
                    </a:lnTo>
                    <a:lnTo>
                      <a:pt x="0" y="113"/>
                    </a:lnTo>
                    <a:lnTo>
                      <a:pt x="12" y="110"/>
                    </a:lnTo>
                    <a:lnTo>
                      <a:pt x="15" y="105"/>
                    </a:lnTo>
                    <a:lnTo>
                      <a:pt x="15" y="101"/>
                    </a:lnTo>
                    <a:lnTo>
                      <a:pt x="17" y="90"/>
                    </a:lnTo>
                    <a:lnTo>
                      <a:pt x="23" y="95"/>
                    </a:lnTo>
                    <a:lnTo>
                      <a:pt x="29" y="90"/>
                    </a:lnTo>
                    <a:lnTo>
                      <a:pt x="38" y="89"/>
                    </a:lnTo>
                    <a:lnTo>
                      <a:pt x="43" y="98"/>
                    </a:lnTo>
                    <a:lnTo>
                      <a:pt x="59" y="90"/>
                    </a:lnTo>
                    <a:lnTo>
                      <a:pt x="68" y="96"/>
                    </a:lnTo>
                    <a:lnTo>
                      <a:pt x="68" y="104"/>
                    </a:lnTo>
                    <a:lnTo>
                      <a:pt x="70" y="107"/>
                    </a:lnTo>
                    <a:lnTo>
                      <a:pt x="76" y="108"/>
                    </a:lnTo>
                    <a:lnTo>
                      <a:pt x="80" y="104"/>
                    </a:lnTo>
                    <a:lnTo>
                      <a:pt x="90" y="104"/>
                    </a:lnTo>
                    <a:lnTo>
                      <a:pt x="94" y="101"/>
                    </a:lnTo>
                    <a:lnTo>
                      <a:pt x="88" y="98"/>
                    </a:lnTo>
                    <a:lnTo>
                      <a:pt x="88" y="86"/>
                    </a:lnTo>
                    <a:lnTo>
                      <a:pt x="84" y="79"/>
                    </a:lnTo>
                    <a:lnTo>
                      <a:pt x="84" y="69"/>
                    </a:lnTo>
                    <a:lnTo>
                      <a:pt x="77" y="64"/>
                    </a:lnTo>
                    <a:lnTo>
                      <a:pt x="77" y="57"/>
                    </a:lnTo>
                    <a:lnTo>
                      <a:pt x="80" y="44"/>
                    </a:lnTo>
                    <a:lnTo>
                      <a:pt x="74" y="40"/>
                    </a:lnTo>
                    <a:lnTo>
                      <a:pt x="87" y="28"/>
                    </a:lnTo>
                    <a:lnTo>
                      <a:pt x="84" y="23"/>
                    </a:lnTo>
                    <a:lnTo>
                      <a:pt x="80" y="11"/>
                    </a:lnTo>
                    <a:lnTo>
                      <a:pt x="88" y="3"/>
                    </a:lnTo>
                    <a:lnTo>
                      <a:pt x="97" y="5"/>
                    </a:lnTo>
                    <a:lnTo>
                      <a:pt x="102" y="0"/>
                    </a:lnTo>
                    <a:lnTo>
                      <a:pt x="108" y="10"/>
                    </a:lnTo>
                    <a:lnTo>
                      <a:pt x="114" y="20"/>
                    </a:lnTo>
                    <a:lnTo>
                      <a:pt x="114" y="23"/>
                    </a:lnTo>
                    <a:lnTo>
                      <a:pt x="121" y="19"/>
                    </a:lnTo>
                    <a:lnTo>
                      <a:pt x="129" y="14"/>
                    </a:lnTo>
                    <a:lnTo>
                      <a:pt x="141" y="14"/>
                    </a:lnTo>
                    <a:lnTo>
                      <a:pt x="147" y="10"/>
                    </a:lnTo>
                    <a:lnTo>
                      <a:pt x="155" y="26"/>
                    </a:lnTo>
                    <a:lnTo>
                      <a:pt x="152" y="31"/>
                    </a:lnTo>
                    <a:lnTo>
                      <a:pt x="155" y="34"/>
                    </a:lnTo>
                    <a:lnTo>
                      <a:pt x="152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2" name="Freeform 3535">
                <a:extLst>
                  <a:ext uri="{FF2B5EF4-FFF2-40B4-BE49-F238E27FC236}">
                    <a16:creationId xmlns:a16="http://schemas.microsoft.com/office/drawing/2014/main" id="{D3F57459-1421-F48E-3B4A-BACECC3D0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646"/>
                <a:ext cx="35" cy="33"/>
              </a:xfrm>
              <a:custGeom>
                <a:avLst/>
                <a:gdLst>
                  <a:gd name="T0" fmla="*/ 21 w 70"/>
                  <a:gd name="T1" fmla="*/ 14 h 67"/>
                  <a:gd name="T2" fmla="*/ 7 w 70"/>
                  <a:gd name="T3" fmla="*/ 27 h 67"/>
                  <a:gd name="T4" fmla="*/ 1 w 70"/>
                  <a:gd name="T5" fmla="*/ 30 h 67"/>
                  <a:gd name="T6" fmla="*/ 3 w 70"/>
                  <a:gd name="T7" fmla="*/ 33 h 67"/>
                  <a:gd name="T8" fmla="*/ 0 w 70"/>
                  <a:gd name="T9" fmla="*/ 49 h 67"/>
                  <a:gd name="T10" fmla="*/ 1 w 70"/>
                  <a:gd name="T11" fmla="*/ 64 h 67"/>
                  <a:gd name="T12" fmla="*/ 6 w 70"/>
                  <a:gd name="T13" fmla="*/ 58 h 67"/>
                  <a:gd name="T14" fmla="*/ 9 w 70"/>
                  <a:gd name="T15" fmla="*/ 61 h 67"/>
                  <a:gd name="T16" fmla="*/ 19 w 70"/>
                  <a:gd name="T17" fmla="*/ 61 h 67"/>
                  <a:gd name="T18" fmla="*/ 24 w 70"/>
                  <a:gd name="T19" fmla="*/ 64 h 67"/>
                  <a:gd name="T20" fmla="*/ 27 w 70"/>
                  <a:gd name="T21" fmla="*/ 64 h 67"/>
                  <a:gd name="T22" fmla="*/ 39 w 70"/>
                  <a:gd name="T23" fmla="*/ 67 h 67"/>
                  <a:gd name="T24" fmla="*/ 51 w 70"/>
                  <a:gd name="T25" fmla="*/ 61 h 67"/>
                  <a:gd name="T26" fmla="*/ 60 w 70"/>
                  <a:gd name="T27" fmla="*/ 53 h 67"/>
                  <a:gd name="T28" fmla="*/ 70 w 70"/>
                  <a:gd name="T29" fmla="*/ 49 h 67"/>
                  <a:gd name="T30" fmla="*/ 64 w 70"/>
                  <a:gd name="T31" fmla="*/ 45 h 67"/>
                  <a:gd name="T32" fmla="*/ 64 w 70"/>
                  <a:gd name="T33" fmla="*/ 38 h 67"/>
                  <a:gd name="T34" fmla="*/ 65 w 70"/>
                  <a:gd name="T35" fmla="*/ 33 h 67"/>
                  <a:gd name="T36" fmla="*/ 70 w 70"/>
                  <a:gd name="T37" fmla="*/ 30 h 67"/>
                  <a:gd name="T38" fmla="*/ 70 w 70"/>
                  <a:gd name="T39" fmla="*/ 23 h 67"/>
                  <a:gd name="T40" fmla="*/ 64 w 70"/>
                  <a:gd name="T41" fmla="*/ 15 h 67"/>
                  <a:gd name="T42" fmla="*/ 60 w 70"/>
                  <a:gd name="T43" fmla="*/ 18 h 67"/>
                  <a:gd name="T44" fmla="*/ 56 w 70"/>
                  <a:gd name="T45" fmla="*/ 15 h 67"/>
                  <a:gd name="T46" fmla="*/ 48 w 70"/>
                  <a:gd name="T47" fmla="*/ 17 h 67"/>
                  <a:gd name="T48" fmla="*/ 48 w 70"/>
                  <a:gd name="T49" fmla="*/ 20 h 67"/>
                  <a:gd name="T50" fmla="*/ 42 w 70"/>
                  <a:gd name="T51" fmla="*/ 18 h 67"/>
                  <a:gd name="T52" fmla="*/ 39 w 70"/>
                  <a:gd name="T53" fmla="*/ 14 h 67"/>
                  <a:gd name="T54" fmla="*/ 32 w 70"/>
                  <a:gd name="T55" fmla="*/ 11 h 67"/>
                  <a:gd name="T56" fmla="*/ 38 w 70"/>
                  <a:gd name="T57" fmla="*/ 8 h 67"/>
                  <a:gd name="T58" fmla="*/ 36 w 70"/>
                  <a:gd name="T59" fmla="*/ 0 h 67"/>
                  <a:gd name="T60" fmla="*/ 24 w 70"/>
                  <a:gd name="T61" fmla="*/ 4 h 67"/>
                  <a:gd name="T62" fmla="*/ 21 w 70"/>
                  <a:gd name="T63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0" h="67">
                    <a:moveTo>
                      <a:pt x="21" y="14"/>
                    </a:moveTo>
                    <a:lnTo>
                      <a:pt x="7" y="27"/>
                    </a:lnTo>
                    <a:lnTo>
                      <a:pt x="1" y="30"/>
                    </a:lnTo>
                    <a:lnTo>
                      <a:pt x="3" y="33"/>
                    </a:lnTo>
                    <a:lnTo>
                      <a:pt x="0" y="49"/>
                    </a:lnTo>
                    <a:lnTo>
                      <a:pt x="1" y="64"/>
                    </a:lnTo>
                    <a:lnTo>
                      <a:pt x="6" y="58"/>
                    </a:lnTo>
                    <a:lnTo>
                      <a:pt x="9" y="61"/>
                    </a:lnTo>
                    <a:lnTo>
                      <a:pt x="19" y="61"/>
                    </a:lnTo>
                    <a:lnTo>
                      <a:pt x="24" y="64"/>
                    </a:lnTo>
                    <a:lnTo>
                      <a:pt x="27" y="64"/>
                    </a:lnTo>
                    <a:lnTo>
                      <a:pt x="39" y="67"/>
                    </a:lnTo>
                    <a:lnTo>
                      <a:pt x="51" y="61"/>
                    </a:lnTo>
                    <a:lnTo>
                      <a:pt x="60" y="53"/>
                    </a:lnTo>
                    <a:lnTo>
                      <a:pt x="70" y="49"/>
                    </a:lnTo>
                    <a:lnTo>
                      <a:pt x="64" y="45"/>
                    </a:lnTo>
                    <a:lnTo>
                      <a:pt x="64" y="38"/>
                    </a:lnTo>
                    <a:lnTo>
                      <a:pt x="65" y="33"/>
                    </a:lnTo>
                    <a:lnTo>
                      <a:pt x="70" y="30"/>
                    </a:lnTo>
                    <a:lnTo>
                      <a:pt x="70" y="23"/>
                    </a:lnTo>
                    <a:lnTo>
                      <a:pt x="64" y="15"/>
                    </a:lnTo>
                    <a:lnTo>
                      <a:pt x="60" y="18"/>
                    </a:lnTo>
                    <a:lnTo>
                      <a:pt x="56" y="15"/>
                    </a:lnTo>
                    <a:lnTo>
                      <a:pt x="48" y="17"/>
                    </a:lnTo>
                    <a:lnTo>
                      <a:pt x="48" y="20"/>
                    </a:lnTo>
                    <a:lnTo>
                      <a:pt x="42" y="18"/>
                    </a:lnTo>
                    <a:lnTo>
                      <a:pt x="39" y="14"/>
                    </a:lnTo>
                    <a:lnTo>
                      <a:pt x="32" y="11"/>
                    </a:lnTo>
                    <a:lnTo>
                      <a:pt x="38" y="8"/>
                    </a:lnTo>
                    <a:lnTo>
                      <a:pt x="36" y="0"/>
                    </a:lnTo>
                    <a:lnTo>
                      <a:pt x="24" y="4"/>
                    </a:lnTo>
                    <a:lnTo>
                      <a:pt x="21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3" name="Freeform 3536">
                <a:extLst>
                  <a:ext uri="{FF2B5EF4-FFF2-40B4-BE49-F238E27FC236}">
                    <a16:creationId xmlns:a16="http://schemas.microsoft.com/office/drawing/2014/main" id="{FF3E9B11-2ECA-8BA4-5127-380AF8A34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646"/>
                <a:ext cx="35" cy="33"/>
              </a:xfrm>
              <a:custGeom>
                <a:avLst/>
                <a:gdLst>
                  <a:gd name="T0" fmla="*/ 21 w 70"/>
                  <a:gd name="T1" fmla="*/ 14 h 67"/>
                  <a:gd name="T2" fmla="*/ 24 w 70"/>
                  <a:gd name="T3" fmla="*/ 4 h 67"/>
                  <a:gd name="T4" fmla="*/ 36 w 70"/>
                  <a:gd name="T5" fmla="*/ 0 h 67"/>
                  <a:gd name="T6" fmla="*/ 38 w 70"/>
                  <a:gd name="T7" fmla="*/ 8 h 67"/>
                  <a:gd name="T8" fmla="*/ 32 w 70"/>
                  <a:gd name="T9" fmla="*/ 11 h 67"/>
                  <a:gd name="T10" fmla="*/ 39 w 70"/>
                  <a:gd name="T11" fmla="*/ 14 h 67"/>
                  <a:gd name="T12" fmla="*/ 42 w 70"/>
                  <a:gd name="T13" fmla="*/ 18 h 67"/>
                  <a:gd name="T14" fmla="*/ 48 w 70"/>
                  <a:gd name="T15" fmla="*/ 20 h 67"/>
                  <a:gd name="T16" fmla="*/ 48 w 70"/>
                  <a:gd name="T17" fmla="*/ 17 h 67"/>
                  <a:gd name="T18" fmla="*/ 56 w 70"/>
                  <a:gd name="T19" fmla="*/ 15 h 67"/>
                  <a:gd name="T20" fmla="*/ 60 w 70"/>
                  <a:gd name="T21" fmla="*/ 18 h 67"/>
                  <a:gd name="T22" fmla="*/ 64 w 70"/>
                  <a:gd name="T23" fmla="*/ 15 h 67"/>
                  <a:gd name="T24" fmla="*/ 70 w 70"/>
                  <a:gd name="T25" fmla="*/ 23 h 67"/>
                  <a:gd name="T26" fmla="*/ 70 w 70"/>
                  <a:gd name="T27" fmla="*/ 30 h 67"/>
                  <a:gd name="T28" fmla="*/ 65 w 70"/>
                  <a:gd name="T29" fmla="*/ 33 h 67"/>
                  <a:gd name="T30" fmla="*/ 64 w 70"/>
                  <a:gd name="T31" fmla="*/ 38 h 67"/>
                  <a:gd name="T32" fmla="*/ 64 w 70"/>
                  <a:gd name="T33" fmla="*/ 45 h 67"/>
                  <a:gd name="T34" fmla="*/ 70 w 70"/>
                  <a:gd name="T35" fmla="*/ 49 h 67"/>
                  <a:gd name="T36" fmla="*/ 60 w 70"/>
                  <a:gd name="T37" fmla="*/ 53 h 67"/>
                  <a:gd name="T38" fmla="*/ 51 w 70"/>
                  <a:gd name="T39" fmla="*/ 61 h 67"/>
                  <a:gd name="T40" fmla="*/ 39 w 70"/>
                  <a:gd name="T41" fmla="*/ 67 h 67"/>
                  <a:gd name="T42" fmla="*/ 27 w 70"/>
                  <a:gd name="T43" fmla="*/ 64 h 67"/>
                  <a:gd name="T44" fmla="*/ 24 w 70"/>
                  <a:gd name="T45" fmla="*/ 64 h 67"/>
                  <a:gd name="T46" fmla="*/ 19 w 70"/>
                  <a:gd name="T47" fmla="*/ 61 h 67"/>
                  <a:gd name="T48" fmla="*/ 9 w 70"/>
                  <a:gd name="T49" fmla="*/ 61 h 67"/>
                  <a:gd name="T50" fmla="*/ 6 w 70"/>
                  <a:gd name="T51" fmla="*/ 58 h 67"/>
                  <a:gd name="T52" fmla="*/ 1 w 70"/>
                  <a:gd name="T53" fmla="*/ 64 h 67"/>
                  <a:gd name="T54" fmla="*/ 0 w 70"/>
                  <a:gd name="T55" fmla="*/ 49 h 67"/>
                  <a:gd name="T56" fmla="*/ 3 w 70"/>
                  <a:gd name="T57" fmla="*/ 33 h 67"/>
                  <a:gd name="T58" fmla="*/ 1 w 70"/>
                  <a:gd name="T59" fmla="*/ 30 h 67"/>
                  <a:gd name="T60" fmla="*/ 7 w 70"/>
                  <a:gd name="T61" fmla="*/ 27 h 67"/>
                  <a:gd name="T62" fmla="*/ 21 w 70"/>
                  <a:gd name="T63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0" h="67">
                    <a:moveTo>
                      <a:pt x="21" y="14"/>
                    </a:moveTo>
                    <a:lnTo>
                      <a:pt x="24" y="4"/>
                    </a:lnTo>
                    <a:lnTo>
                      <a:pt x="36" y="0"/>
                    </a:lnTo>
                    <a:lnTo>
                      <a:pt x="38" y="8"/>
                    </a:lnTo>
                    <a:lnTo>
                      <a:pt x="32" y="11"/>
                    </a:lnTo>
                    <a:lnTo>
                      <a:pt x="39" y="14"/>
                    </a:lnTo>
                    <a:lnTo>
                      <a:pt x="42" y="18"/>
                    </a:lnTo>
                    <a:lnTo>
                      <a:pt x="48" y="20"/>
                    </a:lnTo>
                    <a:lnTo>
                      <a:pt x="48" y="17"/>
                    </a:lnTo>
                    <a:lnTo>
                      <a:pt x="56" y="15"/>
                    </a:lnTo>
                    <a:lnTo>
                      <a:pt x="60" y="18"/>
                    </a:lnTo>
                    <a:lnTo>
                      <a:pt x="64" y="15"/>
                    </a:lnTo>
                    <a:lnTo>
                      <a:pt x="70" y="23"/>
                    </a:lnTo>
                    <a:lnTo>
                      <a:pt x="70" y="30"/>
                    </a:lnTo>
                    <a:lnTo>
                      <a:pt x="65" y="33"/>
                    </a:lnTo>
                    <a:lnTo>
                      <a:pt x="64" y="38"/>
                    </a:lnTo>
                    <a:lnTo>
                      <a:pt x="64" y="45"/>
                    </a:lnTo>
                    <a:lnTo>
                      <a:pt x="70" y="49"/>
                    </a:lnTo>
                    <a:lnTo>
                      <a:pt x="60" y="53"/>
                    </a:lnTo>
                    <a:lnTo>
                      <a:pt x="51" y="61"/>
                    </a:lnTo>
                    <a:lnTo>
                      <a:pt x="39" y="67"/>
                    </a:lnTo>
                    <a:lnTo>
                      <a:pt x="27" y="64"/>
                    </a:lnTo>
                    <a:lnTo>
                      <a:pt x="24" y="64"/>
                    </a:lnTo>
                    <a:lnTo>
                      <a:pt x="19" y="61"/>
                    </a:lnTo>
                    <a:lnTo>
                      <a:pt x="9" y="61"/>
                    </a:lnTo>
                    <a:lnTo>
                      <a:pt x="6" y="58"/>
                    </a:lnTo>
                    <a:lnTo>
                      <a:pt x="1" y="64"/>
                    </a:lnTo>
                    <a:lnTo>
                      <a:pt x="0" y="49"/>
                    </a:lnTo>
                    <a:lnTo>
                      <a:pt x="3" y="33"/>
                    </a:lnTo>
                    <a:lnTo>
                      <a:pt x="1" y="30"/>
                    </a:lnTo>
                    <a:lnTo>
                      <a:pt x="7" y="27"/>
                    </a:lnTo>
                    <a:lnTo>
                      <a:pt x="21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4" name="Freeform 3537">
                <a:extLst>
                  <a:ext uri="{FF2B5EF4-FFF2-40B4-BE49-F238E27FC236}">
                    <a16:creationId xmlns:a16="http://schemas.microsoft.com/office/drawing/2014/main" id="{9D8D67F0-2744-3F41-B409-014192686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646"/>
                <a:ext cx="35" cy="33"/>
              </a:xfrm>
              <a:custGeom>
                <a:avLst/>
                <a:gdLst>
                  <a:gd name="T0" fmla="*/ 21 w 70"/>
                  <a:gd name="T1" fmla="*/ 14 h 67"/>
                  <a:gd name="T2" fmla="*/ 24 w 70"/>
                  <a:gd name="T3" fmla="*/ 4 h 67"/>
                  <a:gd name="T4" fmla="*/ 36 w 70"/>
                  <a:gd name="T5" fmla="*/ 0 h 67"/>
                  <a:gd name="T6" fmla="*/ 38 w 70"/>
                  <a:gd name="T7" fmla="*/ 8 h 67"/>
                  <a:gd name="T8" fmla="*/ 32 w 70"/>
                  <a:gd name="T9" fmla="*/ 11 h 67"/>
                  <a:gd name="T10" fmla="*/ 39 w 70"/>
                  <a:gd name="T11" fmla="*/ 14 h 67"/>
                  <a:gd name="T12" fmla="*/ 42 w 70"/>
                  <a:gd name="T13" fmla="*/ 18 h 67"/>
                  <a:gd name="T14" fmla="*/ 48 w 70"/>
                  <a:gd name="T15" fmla="*/ 20 h 67"/>
                  <a:gd name="T16" fmla="*/ 48 w 70"/>
                  <a:gd name="T17" fmla="*/ 17 h 67"/>
                  <a:gd name="T18" fmla="*/ 56 w 70"/>
                  <a:gd name="T19" fmla="*/ 15 h 67"/>
                  <a:gd name="T20" fmla="*/ 60 w 70"/>
                  <a:gd name="T21" fmla="*/ 18 h 67"/>
                  <a:gd name="T22" fmla="*/ 64 w 70"/>
                  <a:gd name="T23" fmla="*/ 15 h 67"/>
                  <a:gd name="T24" fmla="*/ 70 w 70"/>
                  <a:gd name="T25" fmla="*/ 23 h 67"/>
                  <a:gd name="T26" fmla="*/ 70 w 70"/>
                  <a:gd name="T27" fmla="*/ 30 h 67"/>
                  <a:gd name="T28" fmla="*/ 65 w 70"/>
                  <a:gd name="T29" fmla="*/ 33 h 67"/>
                  <a:gd name="T30" fmla="*/ 64 w 70"/>
                  <a:gd name="T31" fmla="*/ 38 h 67"/>
                  <a:gd name="T32" fmla="*/ 64 w 70"/>
                  <a:gd name="T33" fmla="*/ 45 h 67"/>
                  <a:gd name="T34" fmla="*/ 70 w 70"/>
                  <a:gd name="T35" fmla="*/ 49 h 67"/>
                  <a:gd name="T36" fmla="*/ 60 w 70"/>
                  <a:gd name="T37" fmla="*/ 53 h 67"/>
                  <a:gd name="T38" fmla="*/ 51 w 70"/>
                  <a:gd name="T39" fmla="*/ 61 h 67"/>
                  <a:gd name="T40" fmla="*/ 39 w 70"/>
                  <a:gd name="T41" fmla="*/ 67 h 67"/>
                  <a:gd name="T42" fmla="*/ 27 w 70"/>
                  <a:gd name="T43" fmla="*/ 64 h 67"/>
                  <a:gd name="T44" fmla="*/ 24 w 70"/>
                  <a:gd name="T45" fmla="*/ 64 h 67"/>
                  <a:gd name="T46" fmla="*/ 19 w 70"/>
                  <a:gd name="T47" fmla="*/ 61 h 67"/>
                  <a:gd name="T48" fmla="*/ 9 w 70"/>
                  <a:gd name="T49" fmla="*/ 61 h 67"/>
                  <a:gd name="T50" fmla="*/ 6 w 70"/>
                  <a:gd name="T51" fmla="*/ 58 h 67"/>
                  <a:gd name="T52" fmla="*/ 1 w 70"/>
                  <a:gd name="T53" fmla="*/ 64 h 67"/>
                  <a:gd name="T54" fmla="*/ 0 w 70"/>
                  <a:gd name="T55" fmla="*/ 49 h 67"/>
                  <a:gd name="T56" fmla="*/ 3 w 70"/>
                  <a:gd name="T57" fmla="*/ 33 h 67"/>
                  <a:gd name="T58" fmla="*/ 1 w 70"/>
                  <a:gd name="T59" fmla="*/ 30 h 67"/>
                  <a:gd name="T60" fmla="*/ 7 w 70"/>
                  <a:gd name="T61" fmla="*/ 27 h 67"/>
                  <a:gd name="T62" fmla="*/ 21 w 70"/>
                  <a:gd name="T63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0" h="67">
                    <a:moveTo>
                      <a:pt x="21" y="14"/>
                    </a:moveTo>
                    <a:lnTo>
                      <a:pt x="24" y="4"/>
                    </a:lnTo>
                    <a:lnTo>
                      <a:pt x="36" y="0"/>
                    </a:lnTo>
                    <a:lnTo>
                      <a:pt x="38" y="8"/>
                    </a:lnTo>
                    <a:lnTo>
                      <a:pt x="32" y="11"/>
                    </a:lnTo>
                    <a:lnTo>
                      <a:pt x="39" y="14"/>
                    </a:lnTo>
                    <a:lnTo>
                      <a:pt x="42" y="18"/>
                    </a:lnTo>
                    <a:lnTo>
                      <a:pt x="48" y="20"/>
                    </a:lnTo>
                    <a:lnTo>
                      <a:pt x="48" y="17"/>
                    </a:lnTo>
                    <a:lnTo>
                      <a:pt x="56" y="15"/>
                    </a:lnTo>
                    <a:lnTo>
                      <a:pt x="60" y="18"/>
                    </a:lnTo>
                    <a:lnTo>
                      <a:pt x="64" y="15"/>
                    </a:lnTo>
                    <a:lnTo>
                      <a:pt x="70" y="23"/>
                    </a:lnTo>
                    <a:lnTo>
                      <a:pt x="70" y="30"/>
                    </a:lnTo>
                    <a:lnTo>
                      <a:pt x="65" y="33"/>
                    </a:lnTo>
                    <a:lnTo>
                      <a:pt x="64" y="38"/>
                    </a:lnTo>
                    <a:lnTo>
                      <a:pt x="64" y="45"/>
                    </a:lnTo>
                    <a:lnTo>
                      <a:pt x="70" y="49"/>
                    </a:lnTo>
                    <a:lnTo>
                      <a:pt x="60" y="53"/>
                    </a:lnTo>
                    <a:lnTo>
                      <a:pt x="51" y="61"/>
                    </a:lnTo>
                    <a:lnTo>
                      <a:pt x="39" y="67"/>
                    </a:lnTo>
                    <a:lnTo>
                      <a:pt x="27" y="64"/>
                    </a:lnTo>
                    <a:lnTo>
                      <a:pt x="24" y="64"/>
                    </a:lnTo>
                    <a:lnTo>
                      <a:pt x="19" y="61"/>
                    </a:lnTo>
                    <a:lnTo>
                      <a:pt x="9" y="61"/>
                    </a:lnTo>
                    <a:lnTo>
                      <a:pt x="6" y="58"/>
                    </a:lnTo>
                    <a:lnTo>
                      <a:pt x="1" y="64"/>
                    </a:lnTo>
                    <a:lnTo>
                      <a:pt x="0" y="49"/>
                    </a:lnTo>
                    <a:lnTo>
                      <a:pt x="3" y="33"/>
                    </a:lnTo>
                    <a:lnTo>
                      <a:pt x="1" y="30"/>
                    </a:lnTo>
                    <a:lnTo>
                      <a:pt x="7" y="27"/>
                    </a:lnTo>
                    <a:lnTo>
                      <a:pt x="21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5" name="Freeform 3538">
                <a:extLst>
                  <a:ext uri="{FF2B5EF4-FFF2-40B4-BE49-F238E27FC236}">
                    <a16:creationId xmlns:a16="http://schemas.microsoft.com/office/drawing/2014/main" id="{64EB6E2C-F7CA-6BA1-935F-7AECE1596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489"/>
                <a:ext cx="129" cy="99"/>
              </a:xfrm>
              <a:custGeom>
                <a:avLst/>
                <a:gdLst>
                  <a:gd name="T0" fmla="*/ 256 w 258"/>
                  <a:gd name="T1" fmla="*/ 103 h 197"/>
                  <a:gd name="T2" fmla="*/ 250 w 258"/>
                  <a:gd name="T3" fmla="*/ 97 h 197"/>
                  <a:gd name="T4" fmla="*/ 228 w 258"/>
                  <a:gd name="T5" fmla="*/ 88 h 197"/>
                  <a:gd name="T6" fmla="*/ 211 w 258"/>
                  <a:gd name="T7" fmla="*/ 79 h 197"/>
                  <a:gd name="T8" fmla="*/ 206 w 258"/>
                  <a:gd name="T9" fmla="*/ 67 h 197"/>
                  <a:gd name="T10" fmla="*/ 196 w 258"/>
                  <a:gd name="T11" fmla="*/ 58 h 197"/>
                  <a:gd name="T12" fmla="*/ 206 w 258"/>
                  <a:gd name="T13" fmla="*/ 38 h 197"/>
                  <a:gd name="T14" fmla="*/ 215 w 258"/>
                  <a:gd name="T15" fmla="*/ 26 h 197"/>
                  <a:gd name="T16" fmla="*/ 205 w 258"/>
                  <a:gd name="T17" fmla="*/ 14 h 197"/>
                  <a:gd name="T18" fmla="*/ 187 w 258"/>
                  <a:gd name="T19" fmla="*/ 0 h 197"/>
                  <a:gd name="T20" fmla="*/ 181 w 258"/>
                  <a:gd name="T21" fmla="*/ 12 h 197"/>
                  <a:gd name="T22" fmla="*/ 164 w 258"/>
                  <a:gd name="T23" fmla="*/ 15 h 197"/>
                  <a:gd name="T24" fmla="*/ 141 w 258"/>
                  <a:gd name="T25" fmla="*/ 17 h 197"/>
                  <a:gd name="T26" fmla="*/ 108 w 258"/>
                  <a:gd name="T27" fmla="*/ 15 h 197"/>
                  <a:gd name="T28" fmla="*/ 112 w 258"/>
                  <a:gd name="T29" fmla="*/ 32 h 197"/>
                  <a:gd name="T30" fmla="*/ 106 w 258"/>
                  <a:gd name="T31" fmla="*/ 44 h 197"/>
                  <a:gd name="T32" fmla="*/ 103 w 258"/>
                  <a:gd name="T33" fmla="*/ 62 h 197"/>
                  <a:gd name="T34" fmla="*/ 106 w 258"/>
                  <a:gd name="T35" fmla="*/ 89 h 197"/>
                  <a:gd name="T36" fmla="*/ 88 w 258"/>
                  <a:gd name="T37" fmla="*/ 99 h 197"/>
                  <a:gd name="T38" fmla="*/ 68 w 258"/>
                  <a:gd name="T39" fmla="*/ 97 h 197"/>
                  <a:gd name="T40" fmla="*/ 67 w 258"/>
                  <a:gd name="T41" fmla="*/ 76 h 197"/>
                  <a:gd name="T42" fmla="*/ 41 w 258"/>
                  <a:gd name="T43" fmla="*/ 93 h 197"/>
                  <a:gd name="T44" fmla="*/ 29 w 258"/>
                  <a:gd name="T45" fmla="*/ 100 h 197"/>
                  <a:gd name="T46" fmla="*/ 14 w 258"/>
                  <a:gd name="T47" fmla="*/ 100 h 197"/>
                  <a:gd name="T48" fmla="*/ 0 w 258"/>
                  <a:gd name="T49" fmla="*/ 112 h 197"/>
                  <a:gd name="T50" fmla="*/ 18 w 258"/>
                  <a:gd name="T51" fmla="*/ 135 h 197"/>
                  <a:gd name="T52" fmla="*/ 30 w 258"/>
                  <a:gd name="T53" fmla="*/ 141 h 197"/>
                  <a:gd name="T54" fmla="*/ 50 w 258"/>
                  <a:gd name="T55" fmla="*/ 149 h 197"/>
                  <a:gd name="T56" fmla="*/ 67 w 258"/>
                  <a:gd name="T57" fmla="*/ 149 h 197"/>
                  <a:gd name="T58" fmla="*/ 91 w 258"/>
                  <a:gd name="T59" fmla="*/ 161 h 197"/>
                  <a:gd name="T60" fmla="*/ 88 w 258"/>
                  <a:gd name="T61" fmla="*/ 178 h 197"/>
                  <a:gd name="T62" fmla="*/ 94 w 258"/>
                  <a:gd name="T63" fmla="*/ 190 h 197"/>
                  <a:gd name="T64" fmla="*/ 120 w 258"/>
                  <a:gd name="T65" fmla="*/ 175 h 197"/>
                  <a:gd name="T66" fmla="*/ 129 w 258"/>
                  <a:gd name="T67" fmla="*/ 185 h 197"/>
                  <a:gd name="T68" fmla="*/ 146 w 258"/>
                  <a:gd name="T69" fmla="*/ 179 h 197"/>
                  <a:gd name="T70" fmla="*/ 158 w 258"/>
                  <a:gd name="T71" fmla="*/ 187 h 197"/>
                  <a:gd name="T72" fmla="*/ 171 w 258"/>
                  <a:gd name="T73" fmla="*/ 188 h 197"/>
                  <a:gd name="T74" fmla="*/ 181 w 258"/>
                  <a:gd name="T75" fmla="*/ 182 h 197"/>
                  <a:gd name="T76" fmla="*/ 212 w 258"/>
                  <a:gd name="T77" fmla="*/ 197 h 197"/>
                  <a:gd name="T78" fmla="*/ 222 w 258"/>
                  <a:gd name="T79" fmla="*/ 182 h 197"/>
                  <a:gd name="T80" fmla="*/ 235 w 258"/>
                  <a:gd name="T81" fmla="*/ 185 h 197"/>
                  <a:gd name="T82" fmla="*/ 238 w 258"/>
                  <a:gd name="T83" fmla="*/ 178 h 197"/>
                  <a:gd name="T84" fmla="*/ 232 w 258"/>
                  <a:gd name="T85" fmla="*/ 158 h 197"/>
                  <a:gd name="T86" fmla="*/ 244 w 258"/>
                  <a:gd name="T87" fmla="*/ 155 h 197"/>
                  <a:gd name="T88" fmla="*/ 258 w 258"/>
                  <a:gd name="T89" fmla="*/ 143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8" h="197">
                    <a:moveTo>
                      <a:pt x="252" y="127"/>
                    </a:moveTo>
                    <a:lnTo>
                      <a:pt x="253" y="115"/>
                    </a:lnTo>
                    <a:lnTo>
                      <a:pt x="256" y="103"/>
                    </a:lnTo>
                    <a:lnTo>
                      <a:pt x="256" y="100"/>
                    </a:lnTo>
                    <a:lnTo>
                      <a:pt x="252" y="94"/>
                    </a:lnTo>
                    <a:lnTo>
                      <a:pt x="250" y="97"/>
                    </a:lnTo>
                    <a:lnTo>
                      <a:pt x="237" y="93"/>
                    </a:lnTo>
                    <a:lnTo>
                      <a:pt x="232" y="88"/>
                    </a:lnTo>
                    <a:lnTo>
                      <a:pt x="228" y="88"/>
                    </a:lnTo>
                    <a:lnTo>
                      <a:pt x="225" y="82"/>
                    </a:lnTo>
                    <a:lnTo>
                      <a:pt x="217" y="82"/>
                    </a:lnTo>
                    <a:lnTo>
                      <a:pt x="211" y="79"/>
                    </a:lnTo>
                    <a:lnTo>
                      <a:pt x="203" y="79"/>
                    </a:lnTo>
                    <a:lnTo>
                      <a:pt x="208" y="73"/>
                    </a:lnTo>
                    <a:lnTo>
                      <a:pt x="206" y="67"/>
                    </a:lnTo>
                    <a:lnTo>
                      <a:pt x="202" y="70"/>
                    </a:lnTo>
                    <a:lnTo>
                      <a:pt x="200" y="64"/>
                    </a:lnTo>
                    <a:lnTo>
                      <a:pt x="196" y="58"/>
                    </a:lnTo>
                    <a:lnTo>
                      <a:pt x="203" y="52"/>
                    </a:lnTo>
                    <a:lnTo>
                      <a:pt x="206" y="48"/>
                    </a:lnTo>
                    <a:lnTo>
                      <a:pt x="206" y="38"/>
                    </a:lnTo>
                    <a:lnTo>
                      <a:pt x="211" y="32"/>
                    </a:lnTo>
                    <a:lnTo>
                      <a:pt x="211" y="27"/>
                    </a:lnTo>
                    <a:lnTo>
                      <a:pt x="215" y="26"/>
                    </a:lnTo>
                    <a:lnTo>
                      <a:pt x="205" y="24"/>
                    </a:lnTo>
                    <a:lnTo>
                      <a:pt x="200" y="20"/>
                    </a:lnTo>
                    <a:lnTo>
                      <a:pt x="205" y="14"/>
                    </a:lnTo>
                    <a:lnTo>
                      <a:pt x="202" y="7"/>
                    </a:lnTo>
                    <a:lnTo>
                      <a:pt x="194" y="3"/>
                    </a:lnTo>
                    <a:lnTo>
                      <a:pt x="187" y="0"/>
                    </a:lnTo>
                    <a:lnTo>
                      <a:pt x="182" y="1"/>
                    </a:lnTo>
                    <a:lnTo>
                      <a:pt x="179" y="9"/>
                    </a:lnTo>
                    <a:lnTo>
                      <a:pt x="181" y="12"/>
                    </a:lnTo>
                    <a:lnTo>
                      <a:pt x="176" y="14"/>
                    </a:lnTo>
                    <a:lnTo>
                      <a:pt x="167" y="9"/>
                    </a:lnTo>
                    <a:lnTo>
                      <a:pt x="164" y="15"/>
                    </a:lnTo>
                    <a:lnTo>
                      <a:pt x="158" y="14"/>
                    </a:lnTo>
                    <a:lnTo>
                      <a:pt x="147" y="18"/>
                    </a:lnTo>
                    <a:lnTo>
                      <a:pt x="141" y="17"/>
                    </a:lnTo>
                    <a:lnTo>
                      <a:pt x="123" y="18"/>
                    </a:lnTo>
                    <a:lnTo>
                      <a:pt x="120" y="15"/>
                    </a:lnTo>
                    <a:lnTo>
                      <a:pt x="108" y="15"/>
                    </a:lnTo>
                    <a:lnTo>
                      <a:pt x="103" y="18"/>
                    </a:lnTo>
                    <a:lnTo>
                      <a:pt x="112" y="29"/>
                    </a:lnTo>
                    <a:lnTo>
                      <a:pt x="112" y="32"/>
                    </a:lnTo>
                    <a:lnTo>
                      <a:pt x="114" y="35"/>
                    </a:lnTo>
                    <a:lnTo>
                      <a:pt x="106" y="39"/>
                    </a:lnTo>
                    <a:lnTo>
                      <a:pt x="106" y="44"/>
                    </a:lnTo>
                    <a:lnTo>
                      <a:pt x="103" y="52"/>
                    </a:lnTo>
                    <a:lnTo>
                      <a:pt x="103" y="59"/>
                    </a:lnTo>
                    <a:lnTo>
                      <a:pt x="103" y="62"/>
                    </a:lnTo>
                    <a:lnTo>
                      <a:pt x="100" y="76"/>
                    </a:lnTo>
                    <a:lnTo>
                      <a:pt x="103" y="82"/>
                    </a:lnTo>
                    <a:lnTo>
                      <a:pt x="106" y="89"/>
                    </a:lnTo>
                    <a:lnTo>
                      <a:pt x="103" y="102"/>
                    </a:lnTo>
                    <a:lnTo>
                      <a:pt x="97" y="97"/>
                    </a:lnTo>
                    <a:lnTo>
                      <a:pt x="88" y="99"/>
                    </a:lnTo>
                    <a:lnTo>
                      <a:pt x="77" y="97"/>
                    </a:lnTo>
                    <a:lnTo>
                      <a:pt x="70" y="99"/>
                    </a:lnTo>
                    <a:lnTo>
                      <a:pt x="68" y="97"/>
                    </a:lnTo>
                    <a:lnTo>
                      <a:pt x="67" y="85"/>
                    </a:lnTo>
                    <a:lnTo>
                      <a:pt x="68" y="77"/>
                    </a:lnTo>
                    <a:lnTo>
                      <a:pt x="67" y="76"/>
                    </a:lnTo>
                    <a:lnTo>
                      <a:pt x="55" y="77"/>
                    </a:lnTo>
                    <a:lnTo>
                      <a:pt x="52" y="85"/>
                    </a:lnTo>
                    <a:lnTo>
                      <a:pt x="41" y="93"/>
                    </a:lnTo>
                    <a:lnTo>
                      <a:pt x="38" y="96"/>
                    </a:lnTo>
                    <a:lnTo>
                      <a:pt x="32" y="97"/>
                    </a:lnTo>
                    <a:lnTo>
                      <a:pt x="29" y="100"/>
                    </a:lnTo>
                    <a:lnTo>
                      <a:pt x="27" y="106"/>
                    </a:lnTo>
                    <a:lnTo>
                      <a:pt x="15" y="103"/>
                    </a:lnTo>
                    <a:lnTo>
                      <a:pt x="14" y="100"/>
                    </a:lnTo>
                    <a:lnTo>
                      <a:pt x="9" y="103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3" y="115"/>
                    </a:lnTo>
                    <a:lnTo>
                      <a:pt x="8" y="124"/>
                    </a:lnTo>
                    <a:lnTo>
                      <a:pt x="18" y="135"/>
                    </a:lnTo>
                    <a:lnTo>
                      <a:pt x="21" y="137"/>
                    </a:lnTo>
                    <a:lnTo>
                      <a:pt x="30" y="137"/>
                    </a:lnTo>
                    <a:lnTo>
                      <a:pt x="30" y="141"/>
                    </a:lnTo>
                    <a:lnTo>
                      <a:pt x="36" y="141"/>
                    </a:lnTo>
                    <a:lnTo>
                      <a:pt x="44" y="144"/>
                    </a:lnTo>
                    <a:lnTo>
                      <a:pt x="50" y="149"/>
                    </a:lnTo>
                    <a:lnTo>
                      <a:pt x="50" y="149"/>
                    </a:lnTo>
                    <a:lnTo>
                      <a:pt x="58" y="150"/>
                    </a:lnTo>
                    <a:lnTo>
                      <a:pt x="67" y="149"/>
                    </a:lnTo>
                    <a:lnTo>
                      <a:pt x="77" y="155"/>
                    </a:lnTo>
                    <a:lnTo>
                      <a:pt x="79" y="158"/>
                    </a:lnTo>
                    <a:lnTo>
                      <a:pt x="91" y="161"/>
                    </a:lnTo>
                    <a:lnTo>
                      <a:pt x="91" y="169"/>
                    </a:lnTo>
                    <a:lnTo>
                      <a:pt x="88" y="172"/>
                    </a:lnTo>
                    <a:lnTo>
                      <a:pt x="88" y="178"/>
                    </a:lnTo>
                    <a:lnTo>
                      <a:pt x="85" y="181"/>
                    </a:lnTo>
                    <a:lnTo>
                      <a:pt x="88" y="187"/>
                    </a:lnTo>
                    <a:lnTo>
                      <a:pt x="94" y="190"/>
                    </a:lnTo>
                    <a:lnTo>
                      <a:pt x="100" y="182"/>
                    </a:lnTo>
                    <a:lnTo>
                      <a:pt x="115" y="172"/>
                    </a:lnTo>
                    <a:lnTo>
                      <a:pt x="120" y="175"/>
                    </a:lnTo>
                    <a:lnTo>
                      <a:pt x="124" y="176"/>
                    </a:lnTo>
                    <a:lnTo>
                      <a:pt x="127" y="181"/>
                    </a:lnTo>
                    <a:lnTo>
                      <a:pt x="129" y="185"/>
                    </a:lnTo>
                    <a:lnTo>
                      <a:pt x="132" y="187"/>
                    </a:lnTo>
                    <a:lnTo>
                      <a:pt x="144" y="185"/>
                    </a:lnTo>
                    <a:lnTo>
                      <a:pt x="146" y="179"/>
                    </a:lnTo>
                    <a:lnTo>
                      <a:pt x="153" y="178"/>
                    </a:lnTo>
                    <a:lnTo>
                      <a:pt x="159" y="182"/>
                    </a:lnTo>
                    <a:lnTo>
                      <a:pt x="158" y="187"/>
                    </a:lnTo>
                    <a:lnTo>
                      <a:pt x="162" y="191"/>
                    </a:lnTo>
                    <a:lnTo>
                      <a:pt x="168" y="194"/>
                    </a:lnTo>
                    <a:lnTo>
                      <a:pt x="171" y="188"/>
                    </a:lnTo>
                    <a:lnTo>
                      <a:pt x="170" y="187"/>
                    </a:lnTo>
                    <a:lnTo>
                      <a:pt x="176" y="185"/>
                    </a:lnTo>
                    <a:lnTo>
                      <a:pt x="181" y="182"/>
                    </a:lnTo>
                    <a:lnTo>
                      <a:pt x="193" y="182"/>
                    </a:lnTo>
                    <a:lnTo>
                      <a:pt x="196" y="191"/>
                    </a:lnTo>
                    <a:lnTo>
                      <a:pt x="212" y="197"/>
                    </a:lnTo>
                    <a:lnTo>
                      <a:pt x="217" y="197"/>
                    </a:lnTo>
                    <a:lnTo>
                      <a:pt x="217" y="191"/>
                    </a:lnTo>
                    <a:lnTo>
                      <a:pt x="222" y="182"/>
                    </a:lnTo>
                    <a:lnTo>
                      <a:pt x="226" y="185"/>
                    </a:lnTo>
                    <a:lnTo>
                      <a:pt x="229" y="185"/>
                    </a:lnTo>
                    <a:lnTo>
                      <a:pt x="235" y="185"/>
                    </a:lnTo>
                    <a:lnTo>
                      <a:pt x="240" y="184"/>
                    </a:lnTo>
                    <a:lnTo>
                      <a:pt x="243" y="181"/>
                    </a:lnTo>
                    <a:lnTo>
                      <a:pt x="238" y="178"/>
                    </a:lnTo>
                    <a:lnTo>
                      <a:pt x="237" y="172"/>
                    </a:lnTo>
                    <a:lnTo>
                      <a:pt x="231" y="167"/>
                    </a:lnTo>
                    <a:lnTo>
                      <a:pt x="232" y="158"/>
                    </a:lnTo>
                    <a:lnTo>
                      <a:pt x="229" y="152"/>
                    </a:lnTo>
                    <a:lnTo>
                      <a:pt x="232" y="152"/>
                    </a:lnTo>
                    <a:lnTo>
                      <a:pt x="244" y="155"/>
                    </a:lnTo>
                    <a:lnTo>
                      <a:pt x="247" y="149"/>
                    </a:lnTo>
                    <a:lnTo>
                      <a:pt x="252" y="141"/>
                    </a:lnTo>
                    <a:lnTo>
                      <a:pt x="258" y="143"/>
                    </a:lnTo>
                    <a:lnTo>
                      <a:pt x="252" y="1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6" name="Freeform 3539">
                <a:extLst>
                  <a:ext uri="{FF2B5EF4-FFF2-40B4-BE49-F238E27FC236}">
                    <a16:creationId xmlns:a16="http://schemas.microsoft.com/office/drawing/2014/main" id="{7025B408-E0A2-8327-80E2-0FD24B17E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489"/>
                <a:ext cx="129" cy="99"/>
              </a:xfrm>
              <a:custGeom>
                <a:avLst/>
                <a:gdLst>
                  <a:gd name="T0" fmla="*/ 252 w 258"/>
                  <a:gd name="T1" fmla="*/ 141 h 197"/>
                  <a:gd name="T2" fmla="*/ 232 w 258"/>
                  <a:gd name="T3" fmla="*/ 152 h 197"/>
                  <a:gd name="T4" fmla="*/ 231 w 258"/>
                  <a:gd name="T5" fmla="*/ 167 h 197"/>
                  <a:gd name="T6" fmla="*/ 243 w 258"/>
                  <a:gd name="T7" fmla="*/ 181 h 197"/>
                  <a:gd name="T8" fmla="*/ 229 w 258"/>
                  <a:gd name="T9" fmla="*/ 185 h 197"/>
                  <a:gd name="T10" fmla="*/ 217 w 258"/>
                  <a:gd name="T11" fmla="*/ 191 h 197"/>
                  <a:gd name="T12" fmla="*/ 196 w 258"/>
                  <a:gd name="T13" fmla="*/ 191 h 197"/>
                  <a:gd name="T14" fmla="*/ 176 w 258"/>
                  <a:gd name="T15" fmla="*/ 185 h 197"/>
                  <a:gd name="T16" fmla="*/ 168 w 258"/>
                  <a:gd name="T17" fmla="*/ 194 h 197"/>
                  <a:gd name="T18" fmla="*/ 159 w 258"/>
                  <a:gd name="T19" fmla="*/ 182 h 197"/>
                  <a:gd name="T20" fmla="*/ 144 w 258"/>
                  <a:gd name="T21" fmla="*/ 185 h 197"/>
                  <a:gd name="T22" fmla="*/ 127 w 258"/>
                  <a:gd name="T23" fmla="*/ 181 h 197"/>
                  <a:gd name="T24" fmla="*/ 115 w 258"/>
                  <a:gd name="T25" fmla="*/ 172 h 197"/>
                  <a:gd name="T26" fmla="*/ 88 w 258"/>
                  <a:gd name="T27" fmla="*/ 187 h 197"/>
                  <a:gd name="T28" fmla="*/ 88 w 258"/>
                  <a:gd name="T29" fmla="*/ 172 h 197"/>
                  <a:gd name="T30" fmla="*/ 79 w 258"/>
                  <a:gd name="T31" fmla="*/ 158 h 197"/>
                  <a:gd name="T32" fmla="*/ 58 w 258"/>
                  <a:gd name="T33" fmla="*/ 150 h 197"/>
                  <a:gd name="T34" fmla="*/ 44 w 258"/>
                  <a:gd name="T35" fmla="*/ 144 h 197"/>
                  <a:gd name="T36" fmla="*/ 30 w 258"/>
                  <a:gd name="T37" fmla="*/ 137 h 197"/>
                  <a:gd name="T38" fmla="*/ 8 w 258"/>
                  <a:gd name="T39" fmla="*/ 124 h 197"/>
                  <a:gd name="T40" fmla="*/ 0 w 258"/>
                  <a:gd name="T41" fmla="*/ 112 h 197"/>
                  <a:gd name="T42" fmla="*/ 15 w 258"/>
                  <a:gd name="T43" fmla="*/ 103 h 197"/>
                  <a:gd name="T44" fmla="*/ 32 w 258"/>
                  <a:gd name="T45" fmla="*/ 97 h 197"/>
                  <a:gd name="T46" fmla="*/ 52 w 258"/>
                  <a:gd name="T47" fmla="*/ 85 h 197"/>
                  <a:gd name="T48" fmla="*/ 68 w 258"/>
                  <a:gd name="T49" fmla="*/ 77 h 197"/>
                  <a:gd name="T50" fmla="*/ 70 w 258"/>
                  <a:gd name="T51" fmla="*/ 99 h 197"/>
                  <a:gd name="T52" fmla="*/ 97 w 258"/>
                  <a:gd name="T53" fmla="*/ 97 h 197"/>
                  <a:gd name="T54" fmla="*/ 103 w 258"/>
                  <a:gd name="T55" fmla="*/ 82 h 197"/>
                  <a:gd name="T56" fmla="*/ 103 w 258"/>
                  <a:gd name="T57" fmla="*/ 59 h 197"/>
                  <a:gd name="T58" fmla="*/ 106 w 258"/>
                  <a:gd name="T59" fmla="*/ 39 h 197"/>
                  <a:gd name="T60" fmla="*/ 112 w 258"/>
                  <a:gd name="T61" fmla="*/ 29 h 197"/>
                  <a:gd name="T62" fmla="*/ 120 w 258"/>
                  <a:gd name="T63" fmla="*/ 15 h 197"/>
                  <a:gd name="T64" fmla="*/ 147 w 258"/>
                  <a:gd name="T65" fmla="*/ 18 h 197"/>
                  <a:gd name="T66" fmla="*/ 167 w 258"/>
                  <a:gd name="T67" fmla="*/ 9 h 197"/>
                  <a:gd name="T68" fmla="*/ 179 w 258"/>
                  <a:gd name="T69" fmla="*/ 9 h 197"/>
                  <a:gd name="T70" fmla="*/ 194 w 258"/>
                  <a:gd name="T71" fmla="*/ 3 h 197"/>
                  <a:gd name="T72" fmla="*/ 200 w 258"/>
                  <a:gd name="T73" fmla="*/ 20 h 197"/>
                  <a:gd name="T74" fmla="*/ 211 w 258"/>
                  <a:gd name="T75" fmla="*/ 27 h 197"/>
                  <a:gd name="T76" fmla="*/ 206 w 258"/>
                  <a:gd name="T77" fmla="*/ 48 h 197"/>
                  <a:gd name="T78" fmla="*/ 200 w 258"/>
                  <a:gd name="T79" fmla="*/ 64 h 197"/>
                  <a:gd name="T80" fmla="*/ 208 w 258"/>
                  <a:gd name="T81" fmla="*/ 73 h 197"/>
                  <a:gd name="T82" fmla="*/ 217 w 258"/>
                  <a:gd name="T83" fmla="*/ 82 h 197"/>
                  <a:gd name="T84" fmla="*/ 232 w 258"/>
                  <a:gd name="T85" fmla="*/ 88 h 197"/>
                  <a:gd name="T86" fmla="*/ 252 w 258"/>
                  <a:gd name="T87" fmla="*/ 94 h 197"/>
                  <a:gd name="T88" fmla="*/ 253 w 258"/>
                  <a:gd name="T89" fmla="*/ 1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8" h="197">
                    <a:moveTo>
                      <a:pt x="252" y="127"/>
                    </a:moveTo>
                    <a:lnTo>
                      <a:pt x="258" y="143"/>
                    </a:lnTo>
                    <a:lnTo>
                      <a:pt x="252" y="141"/>
                    </a:lnTo>
                    <a:lnTo>
                      <a:pt x="247" y="149"/>
                    </a:lnTo>
                    <a:lnTo>
                      <a:pt x="244" y="155"/>
                    </a:lnTo>
                    <a:lnTo>
                      <a:pt x="232" y="152"/>
                    </a:lnTo>
                    <a:lnTo>
                      <a:pt x="229" y="152"/>
                    </a:lnTo>
                    <a:lnTo>
                      <a:pt x="232" y="158"/>
                    </a:lnTo>
                    <a:lnTo>
                      <a:pt x="231" y="167"/>
                    </a:lnTo>
                    <a:lnTo>
                      <a:pt x="237" y="172"/>
                    </a:lnTo>
                    <a:lnTo>
                      <a:pt x="238" y="178"/>
                    </a:lnTo>
                    <a:lnTo>
                      <a:pt x="243" y="181"/>
                    </a:lnTo>
                    <a:lnTo>
                      <a:pt x="240" y="184"/>
                    </a:lnTo>
                    <a:lnTo>
                      <a:pt x="235" y="185"/>
                    </a:lnTo>
                    <a:lnTo>
                      <a:pt x="229" y="185"/>
                    </a:lnTo>
                    <a:lnTo>
                      <a:pt x="226" y="185"/>
                    </a:lnTo>
                    <a:lnTo>
                      <a:pt x="222" y="182"/>
                    </a:lnTo>
                    <a:lnTo>
                      <a:pt x="217" y="191"/>
                    </a:lnTo>
                    <a:lnTo>
                      <a:pt x="217" y="197"/>
                    </a:lnTo>
                    <a:lnTo>
                      <a:pt x="212" y="197"/>
                    </a:lnTo>
                    <a:lnTo>
                      <a:pt x="196" y="191"/>
                    </a:lnTo>
                    <a:lnTo>
                      <a:pt x="193" y="182"/>
                    </a:lnTo>
                    <a:lnTo>
                      <a:pt x="181" y="182"/>
                    </a:lnTo>
                    <a:lnTo>
                      <a:pt x="176" y="185"/>
                    </a:lnTo>
                    <a:lnTo>
                      <a:pt x="170" y="187"/>
                    </a:lnTo>
                    <a:lnTo>
                      <a:pt x="171" y="188"/>
                    </a:lnTo>
                    <a:lnTo>
                      <a:pt x="168" y="194"/>
                    </a:lnTo>
                    <a:lnTo>
                      <a:pt x="162" y="191"/>
                    </a:lnTo>
                    <a:lnTo>
                      <a:pt x="158" y="187"/>
                    </a:lnTo>
                    <a:lnTo>
                      <a:pt x="159" y="182"/>
                    </a:lnTo>
                    <a:lnTo>
                      <a:pt x="153" y="178"/>
                    </a:lnTo>
                    <a:lnTo>
                      <a:pt x="146" y="179"/>
                    </a:lnTo>
                    <a:lnTo>
                      <a:pt x="144" y="185"/>
                    </a:lnTo>
                    <a:lnTo>
                      <a:pt x="132" y="187"/>
                    </a:lnTo>
                    <a:lnTo>
                      <a:pt x="129" y="185"/>
                    </a:lnTo>
                    <a:lnTo>
                      <a:pt x="127" y="181"/>
                    </a:lnTo>
                    <a:lnTo>
                      <a:pt x="124" y="176"/>
                    </a:lnTo>
                    <a:lnTo>
                      <a:pt x="120" y="175"/>
                    </a:lnTo>
                    <a:lnTo>
                      <a:pt x="115" y="172"/>
                    </a:lnTo>
                    <a:lnTo>
                      <a:pt x="100" y="182"/>
                    </a:lnTo>
                    <a:lnTo>
                      <a:pt x="94" y="190"/>
                    </a:lnTo>
                    <a:lnTo>
                      <a:pt x="88" y="187"/>
                    </a:lnTo>
                    <a:lnTo>
                      <a:pt x="85" y="181"/>
                    </a:lnTo>
                    <a:lnTo>
                      <a:pt x="88" y="178"/>
                    </a:lnTo>
                    <a:lnTo>
                      <a:pt x="88" y="172"/>
                    </a:lnTo>
                    <a:lnTo>
                      <a:pt x="91" y="169"/>
                    </a:lnTo>
                    <a:lnTo>
                      <a:pt x="91" y="161"/>
                    </a:lnTo>
                    <a:lnTo>
                      <a:pt x="79" y="158"/>
                    </a:lnTo>
                    <a:lnTo>
                      <a:pt x="77" y="155"/>
                    </a:lnTo>
                    <a:lnTo>
                      <a:pt x="67" y="149"/>
                    </a:lnTo>
                    <a:lnTo>
                      <a:pt x="58" y="150"/>
                    </a:lnTo>
                    <a:lnTo>
                      <a:pt x="50" y="149"/>
                    </a:lnTo>
                    <a:lnTo>
                      <a:pt x="50" y="149"/>
                    </a:lnTo>
                    <a:lnTo>
                      <a:pt x="44" y="144"/>
                    </a:lnTo>
                    <a:lnTo>
                      <a:pt x="36" y="141"/>
                    </a:lnTo>
                    <a:lnTo>
                      <a:pt x="30" y="141"/>
                    </a:lnTo>
                    <a:lnTo>
                      <a:pt x="30" y="137"/>
                    </a:lnTo>
                    <a:lnTo>
                      <a:pt x="21" y="137"/>
                    </a:lnTo>
                    <a:lnTo>
                      <a:pt x="18" y="135"/>
                    </a:lnTo>
                    <a:lnTo>
                      <a:pt x="8" y="124"/>
                    </a:lnTo>
                    <a:lnTo>
                      <a:pt x="3" y="115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9" y="103"/>
                    </a:lnTo>
                    <a:lnTo>
                      <a:pt x="14" y="100"/>
                    </a:lnTo>
                    <a:lnTo>
                      <a:pt x="15" y="103"/>
                    </a:lnTo>
                    <a:lnTo>
                      <a:pt x="27" y="106"/>
                    </a:lnTo>
                    <a:lnTo>
                      <a:pt x="29" y="100"/>
                    </a:lnTo>
                    <a:lnTo>
                      <a:pt x="32" y="97"/>
                    </a:lnTo>
                    <a:lnTo>
                      <a:pt x="38" y="96"/>
                    </a:lnTo>
                    <a:lnTo>
                      <a:pt x="41" y="93"/>
                    </a:lnTo>
                    <a:lnTo>
                      <a:pt x="52" y="85"/>
                    </a:lnTo>
                    <a:lnTo>
                      <a:pt x="55" y="77"/>
                    </a:lnTo>
                    <a:lnTo>
                      <a:pt x="67" y="76"/>
                    </a:lnTo>
                    <a:lnTo>
                      <a:pt x="68" y="77"/>
                    </a:lnTo>
                    <a:lnTo>
                      <a:pt x="67" y="85"/>
                    </a:lnTo>
                    <a:lnTo>
                      <a:pt x="68" y="97"/>
                    </a:lnTo>
                    <a:lnTo>
                      <a:pt x="70" y="99"/>
                    </a:lnTo>
                    <a:lnTo>
                      <a:pt x="77" y="97"/>
                    </a:lnTo>
                    <a:lnTo>
                      <a:pt x="88" y="99"/>
                    </a:lnTo>
                    <a:lnTo>
                      <a:pt x="97" y="97"/>
                    </a:lnTo>
                    <a:lnTo>
                      <a:pt x="103" y="102"/>
                    </a:lnTo>
                    <a:lnTo>
                      <a:pt x="106" y="89"/>
                    </a:lnTo>
                    <a:lnTo>
                      <a:pt x="103" y="82"/>
                    </a:lnTo>
                    <a:lnTo>
                      <a:pt x="100" y="76"/>
                    </a:lnTo>
                    <a:lnTo>
                      <a:pt x="103" y="62"/>
                    </a:lnTo>
                    <a:lnTo>
                      <a:pt x="103" y="59"/>
                    </a:lnTo>
                    <a:lnTo>
                      <a:pt x="103" y="52"/>
                    </a:lnTo>
                    <a:lnTo>
                      <a:pt x="106" y="44"/>
                    </a:lnTo>
                    <a:lnTo>
                      <a:pt x="106" y="39"/>
                    </a:lnTo>
                    <a:lnTo>
                      <a:pt x="114" y="35"/>
                    </a:lnTo>
                    <a:lnTo>
                      <a:pt x="112" y="32"/>
                    </a:lnTo>
                    <a:lnTo>
                      <a:pt x="112" y="29"/>
                    </a:lnTo>
                    <a:lnTo>
                      <a:pt x="103" y="18"/>
                    </a:lnTo>
                    <a:lnTo>
                      <a:pt x="108" y="15"/>
                    </a:lnTo>
                    <a:lnTo>
                      <a:pt x="120" y="15"/>
                    </a:lnTo>
                    <a:lnTo>
                      <a:pt x="123" y="18"/>
                    </a:lnTo>
                    <a:lnTo>
                      <a:pt x="141" y="17"/>
                    </a:lnTo>
                    <a:lnTo>
                      <a:pt x="147" y="18"/>
                    </a:lnTo>
                    <a:lnTo>
                      <a:pt x="158" y="14"/>
                    </a:lnTo>
                    <a:lnTo>
                      <a:pt x="164" y="15"/>
                    </a:lnTo>
                    <a:lnTo>
                      <a:pt x="167" y="9"/>
                    </a:lnTo>
                    <a:lnTo>
                      <a:pt x="176" y="14"/>
                    </a:lnTo>
                    <a:lnTo>
                      <a:pt x="181" y="12"/>
                    </a:lnTo>
                    <a:lnTo>
                      <a:pt x="179" y="9"/>
                    </a:lnTo>
                    <a:lnTo>
                      <a:pt x="182" y="1"/>
                    </a:lnTo>
                    <a:lnTo>
                      <a:pt x="187" y="0"/>
                    </a:lnTo>
                    <a:lnTo>
                      <a:pt x="194" y="3"/>
                    </a:lnTo>
                    <a:lnTo>
                      <a:pt x="202" y="7"/>
                    </a:lnTo>
                    <a:lnTo>
                      <a:pt x="205" y="14"/>
                    </a:lnTo>
                    <a:lnTo>
                      <a:pt x="200" y="20"/>
                    </a:lnTo>
                    <a:lnTo>
                      <a:pt x="205" y="24"/>
                    </a:lnTo>
                    <a:lnTo>
                      <a:pt x="215" y="26"/>
                    </a:lnTo>
                    <a:lnTo>
                      <a:pt x="211" y="27"/>
                    </a:lnTo>
                    <a:lnTo>
                      <a:pt x="211" y="32"/>
                    </a:lnTo>
                    <a:lnTo>
                      <a:pt x="206" y="38"/>
                    </a:lnTo>
                    <a:lnTo>
                      <a:pt x="206" y="48"/>
                    </a:lnTo>
                    <a:lnTo>
                      <a:pt x="203" y="52"/>
                    </a:lnTo>
                    <a:lnTo>
                      <a:pt x="196" y="58"/>
                    </a:lnTo>
                    <a:lnTo>
                      <a:pt x="200" y="64"/>
                    </a:lnTo>
                    <a:lnTo>
                      <a:pt x="202" y="70"/>
                    </a:lnTo>
                    <a:lnTo>
                      <a:pt x="206" y="67"/>
                    </a:lnTo>
                    <a:lnTo>
                      <a:pt x="208" y="73"/>
                    </a:lnTo>
                    <a:lnTo>
                      <a:pt x="203" y="79"/>
                    </a:lnTo>
                    <a:lnTo>
                      <a:pt x="211" y="79"/>
                    </a:lnTo>
                    <a:lnTo>
                      <a:pt x="217" y="82"/>
                    </a:lnTo>
                    <a:lnTo>
                      <a:pt x="225" y="82"/>
                    </a:lnTo>
                    <a:lnTo>
                      <a:pt x="228" y="88"/>
                    </a:lnTo>
                    <a:lnTo>
                      <a:pt x="232" y="88"/>
                    </a:lnTo>
                    <a:lnTo>
                      <a:pt x="237" y="93"/>
                    </a:lnTo>
                    <a:lnTo>
                      <a:pt x="250" y="97"/>
                    </a:lnTo>
                    <a:lnTo>
                      <a:pt x="252" y="94"/>
                    </a:lnTo>
                    <a:lnTo>
                      <a:pt x="256" y="100"/>
                    </a:lnTo>
                    <a:lnTo>
                      <a:pt x="256" y="103"/>
                    </a:lnTo>
                    <a:lnTo>
                      <a:pt x="253" y="115"/>
                    </a:lnTo>
                    <a:lnTo>
                      <a:pt x="252" y="1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7" name="Freeform 3540">
                <a:extLst>
                  <a:ext uri="{FF2B5EF4-FFF2-40B4-BE49-F238E27FC236}">
                    <a16:creationId xmlns:a16="http://schemas.microsoft.com/office/drawing/2014/main" id="{29B14744-0D57-B398-E87A-BFFF0133B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489"/>
                <a:ext cx="129" cy="99"/>
              </a:xfrm>
              <a:custGeom>
                <a:avLst/>
                <a:gdLst>
                  <a:gd name="T0" fmla="*/ 252 w 258"/>
                  <a:gd name="T1" fmla="*/ 141 h 197"/>
                  <a:gd name="T2" fmla="*/ 232 w 258"/>
                  <a:gd name="T3" fmla="*/ 152 h 197"/>
                  <a:gd name="T4" fmla="*/ 231 w 258"/>
                  <a:gd name="T5" fmla="*/ 167 h 197"/>
                  <a:gd name="T6" fmla="*/ 243 w 258"/>
                  <a:gd name="T7" fmla="*/ 181 h 197"/>
                  <a:gd name="T8" fmla="*/ 229 w 258"/>
                  <a:gd name="T9" fmla="*/ 185 h 197"/>
                  <a:gd name="T10" fmla="*/ 217 w 258"/>
                  <a:gd name="T11" fmla="*/ 191 h 197"/>
                  <a:gd name="T12" fmla="*/ 196 w 258"/>
                  <a:gd name="T13" fmla="*/ 191 h 197"/>
                  <a:gd name="T14" fmla="*/ 176 w 258"/>
                  <a:gd name="T15" fmla="*/ 185 h 197"/>
                  <a:gd name="T16" fmla="*/ 168 w 258"/>
                  <a:gd name="T17" fmla="*/ 194 h 197"/>
                  <a:gd name="T18" fmla="*/ 159 w 258"/>
                  <a:gd name="T19" fmla="*/ 182 h 197"/>
                  <a:gd name="T20" fmla="*/ 144 w 258"/>
                  <a:gd name="T21" fmla="*/ 185 h 197"/>
                  <a:gd name="T22" fmla="*/ 127 w 258"/>
                  <a:gd name="T23" fmla="*/ 181 h 197"/>
                  <a:gd name="T24" fmla="*/ 115 w 258"/>
                  <a:gd name="T25" fmla="*/ 172 h 197"/>
                  <a:gd name="T26" fmla="*/ 88 w 258"/>
                  <a:gd name="T27" fmla="*/ 187 h 197"/>
                  <a:gd name="T28" fmla="*/ 88 w 258"/>
                  <a:gd name="T29" fmla="*/ 172 h 197"/>
                  <a:gd name="T30" fmla="*/ 79 w 258"/>
                  <a:gd name="T31" fmla="*/ 158 h 197"/>
                  <a:gd name="T32" fmla="*/ 58 w 258"/>
                  <a:gd name="T33" fmla="*/ 150 h 197"/>
                  <a:gd name="T34" fmla="*/ 44 w 258"/>
                  <a:gd name="T35" fmla="*/ 144 h 197"/>
                  <a:gd name="T36" fmla="*/ 30 w 258"/>
                  <a:gd name="T37" fmla="*/ 137 h 197"/>
                  <a:gd name="T38" fmla="*/ 8 w 258"/>
                  <a:gd name="T39" fmla="*/ 124 h 197"/>
                  <a:gd name="T40" fmla="*/ 0 w 258"/>
                  <a:gd name="T41" fmla="*/ 112 h 197"/>
                  <a:gd name="T42" fmla="*/ 15 w 258"/>
                  <a:gd name="T43" fmla="*/ 103 h 197"/>
                  <a:gd name="T44" fmla="*/ 32 w 258"/>
                  <a:gd name="T45" fmla="*/ 97 h 197"/>
                  <a:gd name="T46" fmla="*/ 52 w 258"/>
                  <a:gd name="T47" fmla="*/ 85 h 197"/>
                  <a:gd name="T48" fmla="*/ 68 w 258"/>
                  <a:gd name="T49" fmla="*/ 77 h 197"/>
                  <a:gd name="T50" fmla="*/ 70 w 258"/>
                  <a:gd name="T51" fmla="*/ 99 h 197"/>
                  <a:gd name="T52" fmla="*/ 97 w 258"/>
                  <a:gd name="T53" fmla="*/ 97 h 197"/>
                  <a:gd name="T54" fmla="*/ 103 w 258"/>
                  <a:gd name="T55" fmla="*/ 82 h 197"/>
                  <a:gd name="T56" fmla="*/ 103 w 258"/>
                  <a:gd name="T57" fmla="*/ 59 h 197"/>
                  <a:gd name="T58" fmla="*/ 106 w 258"/>
                  <a:gd name="T59" fmla="*/ 39 h 197"/>
                  <a:gd name="T60" fmla="*/ 112 w 258"/>
                  <a:gd name="T61" fmla="*/ 29 h 197"/>
                  <a:gd name="T62" fmla="*/ 120 w 258"/>
                  <a:gd name="T63" fmla="*/ 15 h 197"/>
                  <a:gd name="T64" fmla="*/ 147 w 258"/>
                  <a:gd name="T65" fmla="*/ 18 h 197"/>
                  <a:gd name="T66" fmla="*/ 167 w 258"/>
                  <a:gd name="T67" fmla="*/ 9 h 197"/>
                  <a:gd name="T68" fmla="*/ 179 w 258"/>
                  <a:gd name="T69" fmla="*/ 9 h 197"/>
                  <a:gd name="T70" fmla="*/ 194 w 258"/>
                  <a:gd name="T71" fmla="*/ 3 h 197"/>
                  <a:gd name="T72" fmla="*/ 200 w 258"/>
                  <a:gd name="T73" fmla="*/ 20 h 197"/>
                  <a:gd name="T74" fmla="*/ 211 w 258"/>
                  <a:gd name="T75" fmla="*/ 27 h 197"/>
                  <a:gd name="T76" fmla="*/ 206 w 258"/>
                  <a:gd name="T77" fmla="*/ 48 h 197"/>
                  <a:gd name="T78" fmla="*/ 200 w 258"/>
                  <a:gd name="T79" fmla="*/ 64 h 197"/>
                  <a:gd name="T80" fmla="*/ 208 w 258"/>
                  <a:gd name="T81" fmla="*/ 73 h 197"/>
                  <a:gd name="T82" fmla="*/ 217 w 258"/>
                  <a:gd name="T83" fmla="*/ 82 h 197"/>
                  <a:gd name="T84" fmla="*/ 232 w 258"/>
                  <a:gd name="T85" fmla="*/ 88 h 197"/>
                  <a:gd name="T86" fmla="*/ 252 w 258"/>
                  <a:gd name="T87" fmla="*/ 94 h 197"/>
                  <a:gd name="T88" fmla="*/ 253 w 258"/>
                  <a:gd name="T89" fmla="*/ 1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8" h="197">
                    <a:moveTo>
                      <a:pt x="252" y="127"/>
                    </a:moveTo>
                    <a:lnTo>
                      <a:pt x="258" y="143"/>
                    </a:lnTo>
                    <a:lnTo>
                      <a:pt x="252" y="141"/>
                    </a:lnTo>
                    <a:lnTo>
                      <a:pt x="247" y="149"/>
                    </a:lnTo>
                    <a:lnTo>
                      <a:pt x="244" y="155"/>
                    </a:lnTo>
                    <a:lnTo>
                      <a:pt x="232" y="152"/>
                    </a:lnTo>
                    <a:lnTo>
                      <a:pt x="229" y="152"/>
                    </a:lnTo>
                    <a:lnTo>
                      <a:pt x="232" y="158"/>
                    </a:lnTo>
                    <a:lnTo>
                      <a:pt x="231" y="167"/>
                    </a:lnTo>
                    <a:lnTo>
                      <a:pt x="237" y="172"/>
                    </a:lnTo>
                    <a:lnTo>
                      <a:pt x="238" y="178"/>
                    </a:lnTo>
                    <a:lnTo>
                      <a:pt x="243" y="181"/>
                    </a:lnTo>
                    <a:lnTo>
                      <a:pt x="240" y="184"/>
                    </a:lnTo>
                    <a:lnTo>
                      <a:pt x="235" y="185"/>
                    </a:lnTo>
                    <a:lnTo>
                      <a:pt x="229" y="185"/>
                    </a:lnTo>
                    <a:lnTo>
                      <a:pt x="226" y="185"/>
                    </a:lnTo>
                    <a:lnTo>
                      <a:pt x="222" y="182"/>
                    </a:lnTo>
                    <a:lnTo>
                      <a:pt x="217" y="191"/>
                    </a:lnTo>
                    <a:lnTo>
                      <a:pt x="217" y="197"/>
                    </a:lnTo>
                    <a:lnTo>
                      <a:pt x="212" y="197"/>
                    </a:lnTo>
                    <a:lnTo>
                      <a:pt x="196" y="191"/>
                    </a:lnTo>
                    <a:lnTo>
                      <a:pt x="193" y="182"/>
                    </a:lnTo>
                    <a:lnTo>
                      <a:pt x="181" y="182"/>
                    </a:lnTo>
                    <a:lnTo>
                      <a:pt x="176" y="185"/>
                    </a:lnTo>
                    <a:lnTo>
                      <a:pt x="170" y="187"/>
                    </a:lnTo>
                    <a:lnTo>
                      <a:pt x="171" y="188"/>
                    </a:lnTo>
                    <a:lnTo>
                      <a:pt x="168" y="194"/>
                    </a:lnTo>
                    <a:lnTo>
                      <a:pt x="162" y="191"/>
                    </a:lnTo>
                    <a:lnTo>
                      <a:pt x="158" y="187"/>
                    </a:lnTo>
                    <a:lnTo>
                      <a:pt x="159" y="182"/>
                    </a:lnTo>
                    <a:lnTo>
                      <a:pt x="153" y="178"/>
                    </a:lnTo>
                    <a:lnTo>
                      <a:pt x="146" y="179"/>
                    </a:lnTo>
                    <a:lnTo>
                      <a:pt x="144" y="185"/>
                    </a:lnTo>
                    <a:lnTo>
                      <a:pt x="132" y="187"/>
                    </a:lnTo>
                    <a:lnTo>
                      <a:pt x="129" y="185"/>
                    </a:lnTo>
                    <a:lnTo>
                      <a:pt x="127" y="181"/>
                    </a:lnTo>
                    <a:lnTo>
                      <a:pt x="124" y="176"/>
                    </a:lnTo>
                    <a:lnTo>
                      <a:pt x="120" y="175"/>
                    </a:lnTo>
                    <a:lnTo>
                      <a:pt x="115" y="172"/>
                    </a:lnTo>
                    <a:lnTo>
                      <a:pt x="100" y="182"/>
                    </a:lnTo>
                    <a:lnTo>
                      <a:pt x="94" y="190"/>
                    </a:lnTo>
                    <a:lnTo>
                      <a:pt x="88" y="187"/>
                    </a:lnTo>
                    <a:lnTo>
                      <a:pt x="85" y="181"/>
                    </a:lnTo>
                    <a:lnTo>
                      <a:pt x="88" y="178"/>
                    </a:lnTo>
                    <a:lnTo>
                      <a:pt x="88" y="172"/>
                    </a:lnTo>
                    <a:lnTo>
                      <a:pt x="91" y="169"/>
                    </a:lnTo>
                    <a:lnTo>
                      <a:pt x="91" y="161"/>
                    </a:lnTo>
                    <a:lnTo>
                      <a:pt x="79" y="158"/>
                    </a:lnTo>
                    <a:lnTo>
                      <a:pt x="77" y="155"/>
                    </a:lnTo>
                    <a:lnTo>
                      <a:pt x="67" y="149"/>
                    </a:lnTo>
                    <a:lnTo>
                      <a:pt x="58" y="150"/>
                    </a:lnTo>
                    <a:lnTo>
                      <a:pt x="50" y="149"/>
                    </a:lnTo>
                    <a:lnTo>
                      <a:pt x="50" y="149"/>
                    </a:lnTo>
                    <a:lnTo>
                      <a:pt x="44" y="144"/>
                    </a:lnTo>
                    <a:lnTo>
                      <a:pt x="36" y="141"/>
                    </a:lnTo>
                    <a:lnTo>
                      <a:pt x="30" y="141"/>
                    </a:lnTo>
                    <a:lnTo>
                      <a:pt x="30" y="137"/>
                    </a:lnTo>
                    <a:lnTo>
                      <a:pt x="21" y="137"/>
                    </a:lnTo>
                    <a:lnTo>
                      <a:pt x="18" y="135"/>
                    </a:lnTo>
                    <a:lnTo>
                      <a:pt x="8" y="124"/>
                    </a:lnTo>
                    <a:lnTo>
                      <a:pt x="3" y="115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9" y="103"/>
                    </a:lnTo>
                    <a:lnTo>
                      <a:pt x="14" y="100"/>
                    </a:lnTo>
                    <a:lnTo>
                      <a:pt x="15" y="103"/>
                    </a:lnTo>
                    <a:lnTo>
                      <a:pt x="27" y="106"/>
                    </a:lnTo>
                    <a:lnTo>
                      <a:pt x="29" y="100"/>
                    </a:lnTo>
                    <a:lnTo>
                      <a:pt x="32" y="97"/>
                    </a:lnTo>
                    <a:lnTo>
                      <a:pt x="38" y="96"/>
                    </a:lnTo>
                    <a:lnTo>
                      <a:pt x="41" y="93"/>
                    </a:lnTo>
                    <a:lnTo>
                      <a:pt x="52" y="85"/>
                    </a:lnTo>
                    <a:lnTo>
                      <a:pt x="55" y="77"/>
                    </a:lnTo>
                    <a:lnTo>
                      <a:pt x="67" y="76"/>
                    </a:lnTo>
                    <a:lnTo>
                      <a:pt x="68" y="77"/>
                    </a:lnTo>
                    <a:lnTo>
                      <a:pt x="67" y="85"/>
                    </a:lnTo>
                    <a:lnTo>
                      <a:pt x="68" y="97"/>
                    </a:lnTo>
                    <a:lnTo>
                      <a:pt x="70" y="99"/>
                    </a:lnTo>
                    <a:lnTo>
                      <a:pt x="77" y="97"/>
                    </a:lnTo>
                    <a:lnTo>
                      <a:pt x="88" y="99"/>
                    </a:lnTo>
                    <a:lnTo>
                      <a:pt x="97" y="97"/>
                    </a:lnTo>
                    <a:lnTo>
                      <a:pt x="103" y="102"/>
                    </a:lnTo>
                    <a:lnTo>
                      <a:pt x="106" y="89"/>
                    </a:lnTo>
                    <a:lnTo>
                      <a:pt x="103" y="82"/>
                    </a:lnTo>
                    <a:lnTo>
                      <a:pt x="100" y="76"/>
                    </a:lnTo>
                    <a:lnTo>
                      <a:pt x="103" y="62"/>
                    </a:lnTo>
                    <a:lnTo>
                      <a:pt x="103" y="59"/>
                    </a:lnTo>
                    <a:lnTo>
                      <a:pt x="103" y="52"/>
                    </a:lnTo>
                    <a:lnTo>
                      <a:pt x="106" y="44"/>
                    </a:lnTo>
                    <a:lnTo>
                      <a:pt x="106" y="39"/>
                    </a:lnTo>
                    <a:lnTo>
                      <a:pt x="114" y="35"/>
                    </a:lnTo>
                    <a:lnTo>
                      <a:pt x="112" y="32"/>
                    </a:lnTo>
                    <a:lnTo>
                      <a:pt x="112" y="29"/>
                    </a:lnTo>
                    <a:lnTo>
                      <a:pt x="103" y="18"/>
                    </a:lnTo>
                    <a:lnTo>
                      <a:pt x="108" y="15"/>
                    </a:lnTo>
                    <a:lnTo>
                      <a:pt x="120" y="15"/>
                    </a:lnTo>
                    <a:lnTo>
                      <a:pt x="123" y="18"/>
                    </a:lnTo>
                    <a:lnTo>
                      <a:pt x="141" y="17"/>
                    </a:lnTo>
                    <a:lnTo>
                      <a:pt x="147" y="18"/>
                    </a:lnTo>
                    <a:lnTo>
                      <a:pt x="158" y="14"/>
                    </a:lnTo>
                    <a:lnTo>
                      <a:pt x="164" y="15"/>
                    </a:lnTo>
                    <a:lnTo>
                      <a:pt x="167" y="9"/>
                    </a:lnTo>
                    <a:lnTo>
                      <a:pt x="176" y="14"/>
                    </a:lnTo>
                    <a:lnTo>
                      <a:pt x="181" y="12"/>
                    </a:lnTo>
                    <a:lnTo>
                      <a:pt x="179" y="9"/>
                    </a:lnTo>
                    <a:lnTo>
                      <a:pt x="182" y="1"/>
                    </a:lnTo>
                    <a:lnTo>
                      <a:pt x="187" y="0"/>
                    </a:lnTo>
                    <a:lnTo>
                      <a:pt x="194" y="3"/>
                    </a:lnTo>
                    <a:lnTo>
                      <a:pt x="202" y="7"/>
                    </a:lnTo>
                    <a:lnTo>
                      <a:pt x="205" y="14"/>
                    </a:lnTo>
                    <a:lnTo>
                      <a:pt x="200" y="20"/>
                    </a:lnTo>
                    <a:lnTo>
                      <a:pt x="205" y="24"/>
                    </a:lnTo>
                    <a:lnTo>
                      <a:pt x="215" y="26"/>
                    </a:lnTo>
                    <a:lnTo>
                      <a:pt x="211" y="27"/>
                    </a:lnTo>
                    <a:lnTo>
                      <a:pt x="211" y="32"/>
                    </a:lnTo>
                    <a:lnTo>
                      <a:pt x="206" y="38"/>
                    </a:lnTo>
                    <a:lnTo>
                      <a:pt x="206" y="48"/>
                    </a:lnTo>
                    <a:lnTo>
                      <a:pt x="203" y="52"/>
                    </a:lnTo>
                    <a:lnTo>
                      <a:pt x="196" y="58"/>
                    </a:lnTo>
                    <a:lnTo>
                      <a:pt x="200" y="64"/>
                    </a:lnTo>
                    <a:lnTo>
                      <a:pt x="202" y="70"/>
                    </a:lnTo>
                    <a:lnTo>
                      <a:pt x="206" y="67"/>
                    </a:lnTo>
                    <a:lnTo>
                      <a:pt x="208" y="73"/>
                    </a:lnTo>
                    <a:lnTo>
                      <a:pt x="203" y="79"/>
                    </a:lnTo>
                    <a:lnTo>
                      <a:pt x="211" y="79"/>
                    </a:lnTo>
                    <a:lnTo>
                      <a:pt x="217" y="82"/>
                    </a:lnTo>
                    <a:lnTo>
                      <a:pt x="225" y="82"/>
                    </a:lnTo>
                    <a:lnTo>
                      <a:pt x="228" y="88"/>
                    </a:lnTo>
                    <a:lnTo>
                      <a:pt x="232" y="88"/>
                    </a:lnTo>
                    <a:lnTo>
                      <a:pt x="237" y="93"/>
                    </a:lnTo>
                    <a:lnTo>
                      <a:pt x="250" y="97"/>
                    </a:lnTo>
                    <a:lnTo>
                      <a:pt x="252" y="94"/>
                    </a:lnTo>
                    <a:lnTo>
                      <a:pt x="256" y="100"/>
                    </a:lnTo>
                    <a:lnTo>
                      <a:pt x="256" y="103"/>
                    </a:lnTo>
                    <a:lnTo>
                      <a:pt x="253" y="115"/>
                    </a:lnTo>
                    <a:lnTo>
                      <a:pt x="252" y="1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8" name="Freeform 3541">
                <a:extLst>
                  <a:ext uri="{FF2B5EF4-FFF2-40B4-BE49-F238E27FC236}">
                    <a16:creationId xmlns:a16="http://schemas.microsoft.com/office/drawing/2014/main" id="{877ABA22-9DB1-8D8C-78F9-5CEBDC3C5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538"/>
                <a:ext cx="53" cy="55"/>
              </a:xfrm>
              <a:custGeom>
                <a:avLst/>
                <a:gdLst>
                  <a:gd name="T0" fmla="*/ 68 w 105"/>
                  <a:gd name="T1" fmla="*/ 8 h 110"/>
                  <a:gd name="T2" fmla="*/ 62 w 105"/>
                  <a:gd name="T3" fmla="*/ 0 h 110"/>
                  <a:gd name="T4" fmla="*/ 53 w 105"/>
                  <a:gd name="T5" fmla="*/ 11 h 110"/>
                  <a:gd name="T6" fmla="*/ 44 w 105"/>
                  <a:gd name="T7" fmla="*/ 17 h 110"/>
                  <a:gd name="T8" fmla="*/ 39 w 105"/>
                  <a:gd name="T9" fmla="*/ 29 h 110"/>
                  <a:gd name="T10" fmla="*/ 32 w 105"/>
                  <a:gd name="T11" fmla="*/ 24 h 110"/>
                  <a:gd name="T12" fmla="*/ 33 w 105"/>
                  <a:gd name="T13" fmla="*/ 11 h 110"/>
                  <a:gd name="T14" fmla="*/ 10 w 105"/>
                  <a:gd name="T15" fmla="*/ 5 h 110"/>
                  <a:gd name="T16" fmla="*/ 18 w 105"/>
                  <a:gd name="T17" fmla="*/ 15 h 110"/>
                  <a:gd name="T18" fmla="*/ 15 w 105"/>
                  <a:gd name="T19" fmla="*/ 27 h 110"/>
                  <a:gd name="T20" fmla="*/ 10 w 105"/>
                  <a:gd name="T21" fmla="*/ 30 h 110"/>
                  <a:gd name="T22" fmla="*/ 0 w 105"/>
                  <a:gd name="T23" fmla="*/ 52 h 110"/>
                  <a:gd name="T24" fmla="*/ 0 w 105"/>
                  <a:gd name="T25" fmla="*/ 70 h 110"/>
                  <a:gd name="T26" fmla="*/ 7 w 105"/>
                  <a:gd name="T27" fmla="*/ 76 h 110"/>
                  <a:gd name="T28" fmla="*/ 12 w 105"/>
                  <a:gd name="T29" fmla="*/ 87 h 110"/>
                  <a:gd name="T30" fmla="*/ 6 w 105"/>
                  <a:gd name="T31" fmla="*/ 91 h 110"/>
                  <a:gd name="T32" fmla="*/ 6 w 105"/>
                  <a:gd name="T33" fmla="*/ 103 h 110"/>
                  <a:gd name="T34" fmla="*/ 26 w 105"/>
                  <a:gd name="T35" fmla="*/ 97 h 110"/>
                  <a:gd name="T36" fmla="*/ 36 w 105"/>
                  <a:gd name="T37" fmla="*/ 99 h 110"/>
                  <a:gd name="T38" fmla="*/ 32 w 105"/>
                  <a:gd name="T39" fmla="*/ 110 h 110"/>
                  <a:gd name="T40" fmla="*/ 42 w 105"/>
                  <a:gd name="T41" fmla="*/ 102 h 110"/>
                  <a:gd name="T42" fmla="*/ 50 w 105"/>
                  <a:gd name="T43" fmla="*/ 99 h 110"/>
                  <a:gd name="T44" fmla="*/ 56 w 105"/>
                  <a:gd name="T45" fmla="*/ 88 h 110"/>
                  <a:gd name="T46" fmla="*/ 68 w 105"/>
                  <a:gd name="T47" fmla="*/ 79 h 110"/>
                  <a:gd name="T48" fmla="*/ 79 w 105"/>
                  <a:gd name="T49" fmla="*/ 78 h 110"/>
                  <a:gd name="T50" fmla="*/ 83 w 105"/>
                  <a:gd name="T51" fmla="*/ 65 h 110"/>
                  <a:gd name="T52" fmla="*/ 88 w 105"/>
                  <a:gd name="T53" fmla="*/ 52 h 110"/>
                  <a:gd name="T54" fmla="*/ 79 w 105"/>
                  <a:gd name="T55" fmla="*/ 50 h 110"/>
                  <a:gd name="T56" fmla="*/ 80 w 105"/>
                  <a:gd name="T57" fmla="*/ 32 h 110"/>
                  <a:gd name="T58" fmla="*/ 105 w 105"/>
                  <a:gd name="T59" fmla="*/ 15 h 110"/>
                  <a:gd name="T60" fmla="*/ 92 w 105"/>
                  <a:gd name="T61" fmla="*/ 8 h 110"/>
                  <a:gd name="T62" fmla="*/ 86 w 105"/>
                  <a:gd name="T63" fmla="*/ 11 h 110"/>
                  <a:gd name="T64" fmla="*/ 79 w 105"/>
                  <a:gd name="T65" fmla="*/ 6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" h="110">
                    <a:moveTo>
                      <a:pt x="73" y="11"/>
                    </a:moveTo>
                    <a:lnTo>
                      <a:pt x="68" y="8"/>
                    </a:lnTo>
                    <a:lnTo>
                      <a:pt x="65" y="9"/>
                    </a:lnTo>
                    <a:lnTo>
                      <a:pt x="62" y="0"/>
                    </a:lnTo>
                    <a:lnTo>
                      <a:pt x="59" y="11"/>
                    </a:lnTo>
                    <a:lnTo>
                      <a:pt x="53" y="11"/>
                    </a:lnTo>
                    <a:lnTo>
                      <a:pt x="51" y="15"/>
                    </a:lnTo>
                    <a:lnTo>
                      <a:pt x="44" y="17"/>
                    </a:lnTo>
                    <a:lnTo>
                      <a:pt x="42" y="24"/>
                    </a:lnTo>
                    <a:lnTo>
                      <a:pt x="39" y="29"/>
                    </a:lnTo>
                    <a:lnTo>
                      <a:pt x="33" y="30"/>
                    </a:lnTo>
                    <a:lnTo>
                      <a:pt x="32" y="24"/>
                    </a:lnTo>
                    <a:lnTo>
                      <a:pt x="32" y="18"/>
                    </a:lnTo>
                    <a:lnTo>
                      <a:pt x="33" y="11"/>
                    </a:lnTo>
                    <a:lnTo>
                      <a:pt x="23" y="14"/>
                    </a:lnTo>
                    <a:lnTo>
                      <a:pt x="10" y="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21" y="21"/>
                    </a:lnTo>
                    <a:lnTo>
                      <a:pt x="15" y="27"/>
                    </a:lnTo>
                    <a:lnTo>
                      <a:pt x="13" y="27"/>
                    </a:lnTo>
                    <a:lnTo>
                      <a:pt x="10" y="30"/>
                    </a:lnTo>
                    <a:lnTo>
                      <a:pt x="1" y="41"/>
                    </a:lnTo>
                    <a:lnTo>
                      <a:pt x="0" y="52"/>
                    </a:lnTo>
                    <a:lnTo>
                      <a:pt x="3" y="64"/>
                    </a:lnTo>
                    <a:lnTo>
                      <a:pt x="0" y="70"/>
                    </a:lnTo>
                    <a:lnTo>
                      <a:pt x="3" y="78"/>
                    </a:lnTo>
                    <a:lnTo>
                      <a:pt x="7" y="76"/>
                    </a:lnTo>
                    <a:lnTo>
                      <a:pt x="12" y="79"/>
                    </a:lnTo>
                    <a:lnTo>
                      <a:pt x="12" y="87"/>
                    </a:lnTo>
                    <a:lnTo>
                      <a:pt x="10" y="88"/>
                    </a:lnTo>
                    <a:lnTo>
                      <a:pt x="6" y="91"/>
                    </a:lnTo>
                    <a:lnTo>
                      <a:pt x="3" y="97"/>
                    </a:lnTo>
                    <a:lnTo>
                      <a:pt x="6" y="103"/>
                    </a:lnTo>
                    <a:lnTo>
                      <a:pt x="17" y="91"/>
                    </a:lnTo>
                    <a:lnTo>
                      <a:pt x="26" y="97"/>
                    </a:lnTo>
                    <a:lnTo>
                      <a:pt x="35" y="93"/>
                    </a:lnTo>
                    <a:lnTo>
                      <a:pt x="36" y="99"/>
                    </a:lnTo>
                    <a:lnTo>
                      <a:pt x="30" y="105"/>
                    </a:lnTo>
                    <a:lnTo>
                      <a:pt x="32" y="110"/>
                    </a:lnTo>
                    <a:lnTo>
                      <a:pt x="38" y="103"/>
                    </a:lnTo>
                    <a:lnTo>
                      <a:pt x="42" y="102"/>
                    </a:lnTo>
                    <a:lnTo>
                      <a:pt x="47" y="99"/>
                    </a:lnTo>
                    <a:lnTo>
                      <a:pt x="50" y="99"/>
                    </a:lnTo>
                    <a:lnTo>
                      <a:pt x="56" y="93"/>
                    </a:lnTo>
                    <a:lnTo>
                      <a:pt x="56" y="88"/>
                    </a:lnTo>
                    <a:lnTo>
                      <a:pt x="64" y="85"/>
                    </a:lnTo>
                    <a:lnTo>
                      <a:pt x="68" y="79"/>
                    </a:lnTo>
                    <a:lnTo>
                      <a:pt x="73" y="76"/>
                    </a:lnTo>
                    <a:lnTo>
                      <a:pt x="79" y="78"/>
                    </a:lnTo>
                    <a:lnTo>
                      <a:pt x="80" y="68"/>
                    </a:lnTo>
                    <a:lnTo>
                      <a:pt x="83" y="65"/>
                    </a:lnTo>
                    <a:lnTo>
                      <a:pt x="85" y="58"/>
                    </a:lnTo>
                    <a:lnTo>
                      <a:pt x="88" y="52"/>
                    </a:lnTo>
                    <a:lnTo>
                      <a:pt x="85" y="49"/>
                    </a:lnTo>
                    <a:lnTo>
                      <a:pt x="79" y="50"/>
                    </a:lnTo>
                    <a:lnTo>
                      <a:pt x="70" y="47"/>
                    </a:lnTo>
                    <a:lnTo>
                      <a:pt x="80" y="32"/>
                    </a:lnTo>
                    <a:lnTo>
                      <a:pt x="89" y="38"/>
                    </a:lnTo>
                    <a:lnTo>
                      <a:pt x="105" y="15"/>
                    </a:lnTo>
                    <a:lnTo>
                      <a:pt x="102" y="9"/>
                    </a:lnTo>
                    <a:lnTo>
                      <a:pt x="92" y="8"/>
                    </a:lnTo>
                    <a:lnTo>
                      <a:pt x="88" y="14"/>
                    </a:lnTo>
                    <a:lnTo>
                      <a:pt x="86" y="11"/>
                    </a:lnTo>
                    <a:lnTo>
                      <a:pt x="86" y="3"/>
                    </a:lnTo>
                    <a:lnTo>
                      <a:pt x="79" y="6"/>
                    </a:lnTo>
                    <a:lnTo>
                      <a:pt x="73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9" name="Freeform 3542">
                <a:extLst>
                  <a:ext uri="{FF2B5EF4-FFF2-40B4-BE49-F238E27FC236}">
                    <a16:creationId xmlns:a16="http://schemas.microsoft.com/office/drawing/2014/main" id="{2C037CC7-213B-47BA-D1A3-506647CB9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538"/>
                <a:ext cx="53" cy="55"/>
              </a:xfrm>
              <a:custGeom>
                <a:avLst/>
                <a:gdLst>
                  <a:gd name="T0" fmla="*/ 79 w 105"/>
                  <a:gd name="T1" fmla="*/ 6 h 110"/>
                  <a:gd name="T2" fmla="*/ 86 w 105"/>
                  <a:gd name="T3" fmla="*/ 11 h 110"/>
                  <a:gd name="T4" fmla="*/ 92 w 105"/>
                  <a:gd name="T5" fmla="*/ 8 h 110"/>
                  <a:gd name="T6" fmla="*/ 105 w 105"/>
                  <a:gd name="T7" fmla="*/ 15 h 110"/>
                  <a:gd name="T8" fmla="*/ 80 w 105"/>
                  <a:gd name="T9" fmla="*/ 32 h 110"/>
                  <a:gd name="T10" fmla="*/ 79 w 105"/>
                  <a:gd name="T11" fmla="*/ 50 h 110"/>
                  <a:gd name="T12" fmla="*/ 88 w 105"/>
                  <a:gd name="T13" fmla="*/ 52 h 110"/>
                  <a:gd name="T14" fmla="*/ 83 w 105"/>
                  <a:gd name="T15" fmla="*/ 65 h 110"/>
                  <a:gd name="T16" fmla="*/ 79 w 105"/>
                  <a:gd name="T17" fmla="*/ 78 h 110"/>
                  <a:gd name="T18" fmla="*/ 68 w 105"/>
                  <a:gd name="T19" fmla="*/ 79 h 110"/>
                  <a:gd name="T20" fmla="*/ 56 w 105"/>
                  <a:gd name="T21" fmla="*/ 88 h 110"/>
                  <a:gd name="T22" fmla="*/ 50 w 105"/>
                  <a:gd name="T23" fmla="*/ 99 h 110"/>
                  <a:gd name="T24" fmla="*/ 42 w 105"/>
                  <a:gd name="T25" fmla="*/ 102 h 110"/>
                  <a:gd name="T26" fmla="*/ 32 w 105"/>
                  <a:gd name="T27" fmla="*/ 110 h 110"/>
                  <a:gd name="T28" fmla="*/ 36 w 105"/>
                  <a:gd name="T29" fmla="*/ 99 h 110"/>
                  <a:gd name="T30" fmla="*/ 26 w 105"/>
                  <a:gd name="T31" fmla="*/ 97 h 110"/>
                  <a:gd name="T32" fmla="*/ 6 w 105"/>
                  <a:gd name="T33" fmla="*/ 103 h 110"/>
                  <a:gd name="T34" fmla="*/ 6 w 105"/>
                  <a:gd name="T35" fmla="*/ 91 h 110"/>
                  <a:gd name="T36" fmla="*/ 12 w 105"/>
                  <a:gd name="T37" fmla="*/ 87 h 110"/>
                  <a:gd name="T38" fmla="*/ 7 w 105"/>
                  <a:gd name="T39" fmla="*/ 76 h 110"/>
                  <a:gd name="T40" fmla="*/ 0 w 105"/>
                  <a:gd name="T41" fmla="*/ 70 h 110"/>
                  <a:gd name="T42" fmla="*/ 0 w 105"/>
                  <a:gd name="T43" fmla="*/ 52 h 110"/>
                  <a:gd name="T44" fmla="*/ 10 w 105"/>
                  <a:gd name="T45" fmla="*/ 30 h 110"/>
                  <a:gd name="T46" fmla="*/ 15 w 105"/>
                  <a:gd name="T47" fmla="*/ 27 h 110"/>
                  <a:gd name="T48" fmla="*/ 18 w 105"/>
                  <a:gd name="T49" fmla="*/ 15 h 110"/>
                  <a:gd name="T50" fmla="*/ 10 w 105"/>
                  <a:gd name="T51" fmla="*/ 5 h 110"/>
                  <a:gd name="T52" fmla="*/ 33 w 105"/>
                  <a:gd name="T53" fmla="*/ 11 h 110"/>
                  <a:gd name="T54" fmla="*/ 32 w 105"/>
                  <a:gd name="T55" fmla="*/ 24 h 110"/>
                  <a:gd name="T56" fmla="*/ 39 w 105"/>
                  <a:gd name="T57" fmla="*/ 29 h 110"/>
                  <a:gd name="T58" fmla="*/ 44 w 105"/>
                  <a:gd name="T59" fmla="*/ 17 h 110"/>
                  <a:gd name="T60" fmla="*/ 53 w 105"/>
                  <a:gd name="T61" fmla="*/ 11 h 110"/>
                  <a:gd name="T62" fmla="*/ 62 w 105"/>
                  <a:gd name="T63" fmla="*/ 0 h 110"/>
                  <a:gd name="T64" fmla="*/ 68 w 105"/>
                  <a:gd name="T65" fmla="*/ 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" h="110">
                    <a:moveTo>
                      <a:pt x="73" y="11"/>
                    </a:moveTo>
                    <a:lnTo>
                      <a:pt x="79" y="6"/>
                    </a:lnTo>
                    <a:lnTo>
                      <a:pt x="86" y="3"/>
                    </a:lnTo>
                    <a:lnTo>
                      <a:pt x="86" y="11"/>
                    </a:lnTo>
                    <a:lnTo>
                      <a:pt x="88" y="14"/>
                    </a:lnTo>
                    <a:lnTo>
                      <a:pt x="92" y="8"/>
                    </a:lnTo>
                    <a:lnTo>
                      <a:pt x="102" y="9"/>
                    </a:lnTo>
                    <a:lnTo>
                      <a:pt x="105" y="15"/>
                    </a:lnTo>
                    <a:lnTo>
                      <a:pt x="89" y="38"/>
                    </a:lnTo>
                    <a:lnTo>
                      <a:pt x="80" y="32"/>
                    </a:lnTo>
                    <a:lnTo>
                      <a:pt x="70" y="47"/>
                    </a:lnTo>
                    <a:lnTo>
                      <a:pt x="79" y="50"/>
                    </a:lnTo>
                    <a:lnTo>
                      <a:pt x="85" y="49"/>
                    </a:lnTo>
                    <a:lnTo>
                      <a:pt x="88" y="52"/>
                    </a:lnTo>
                    <a:lnTo>
                      <a:pt x="85" y="58"/>
                    </a:lnTo>
                    <a:lnTo>
                      <a:pt x="83" y="65"/>
                    </a:lnTo>
                    <a:lnTo>
                      <a:pt x="80" y="68"/>
                    </a:lnTo>
                    <a:lnTo>
                      <a:pt x="79" y="78"/>
                    </a:lnTo>
                    <a:lnTo>
                      <a:pt x="73" y="76"/>
                    </a:lnTo>
                    <a:lnTo>
                      <a:pt x="68" y="79"/>
                    </a:lnTo>
                    <a:lnTo>
                      <a:pt x="64" y="85"/>
                    </a:lnTo>
                    <a:lnTo>
                      <a:pt x="56" y="88"/>
                    </a:lnTo>
                    <a:lnTo>
                      <a:pt x="56" y="93"/>
                    </a:lnTo>
                    <a:lnTo>
                      <a:pt x="50" y="99"/>
                    </a:lnTo>
                    <a:lnTo>
                      <a:pt x="47" y="99"/>
                    </a:lnTo>
                    <a:lnTo>
                      <a:pt x="42" y="102"/>
                    </a:lnTo>
                    <a:lnTo>
                      <a:pt x="38" y="103"/>
                    </a:lnTo>
                    <a:lnTo>
                      <a:pt x="32" y="110"/>
                    </a:lnTo>
                    <a:lnTo>
                      <a:pt x="30" y="105"/>
                    </a:lnTo>
                    <a:lnTo>
                      <a:pt x="36" y="99"/>
                    </a:lnTo>
                    <a:lnTo>
                      <a:pt x="35" y="93"/>
                    </a:lnTo>
                    <a:lnTo>
                      <a:pt x="26" y="97"/>
                    </a:lnTo>
                    <a:lnTo>
                      <a:pt x="17" y="91"/>
                    </a:lnTo>
                    <a:lnTo>
                      <a:pt x="6" y="103"/>
                    </a:lnTo>
                    <a:lnTo>
                      <a:pt x="3" y="97"/>
                    </a:lnTo>
                    <a:lnTo>
                      <a:pt x="6" y="91"/>
                    </a:lnTo>
                    <a:lnTo>
                      <a:pt x="10" y="88"/>
                    </a:lnTo>
                    <a:lnTo>
                      <a:pt x="12" y="87"/>
                    </a:lnTo>
                    <a:lnTo>
                      <a:pt x="12" y="79"/>
                    </a:lnTo>
                    <a:lnTo>
                      <a:pt x="7" y="76"/>
                    </a:lnTo>
                    <a:lnTo>
                      <a:pt x="3" y="78"/>
                    </a:lnTo>
                    <a:lnTo>
                      <a:pt x="0" y="70"/>
                    </a:lnTo>
                    <a:lnTo>
                      <a:pt x="3" y="64"/>
                    </a:lnTo>
                    <a:lnTo>
                      <a:pt x="0" y="52"/>
                    </a:lnTo>
                    <a:lnTo>
                      <a:pt x="1" y="41"/>
                    </a:lnTo>
                    <a:lnTo>
                      <a:pt x="10" y="30"/>
                    </a:lnTo>
                    <a:lnTo>
                      <a:pt x="13" y="27"/>
                    </a:lnTo>
                    <a:lnTo>
                      <a:pt x="15" y="27"/>
                    </a:lnTo>
                    <a:lnTo>
                      <a:pt x="21" y="21"/>
                    </a:lnTo>
                    <a:lnTo>
                      <a:pt x="18" y="15"/>
                    </a:lnTo>
                    <a:lnTo>
                      <a:pt x="17" y="15"/>
                    </a:lnTo>
                    <a:lnTo>
                      <a:pt x="10" y="5"/>
                    </a:lnTo>
                    <a:lnTo>
                      <a:pt x="23" y="14"/>
                    </a:lnTo>
                    <a:lnTo>
                      <a:pt x="33" y="11"/>
                    </a:lnTo>
                    <a:lnTo>
                      <a:pt x="32" y="18"/>
                    </a:lnTo>
                    <a:lnTo>
                      <a:pt x="32" y="24"/>
                    </a:lnTo>
                    <a:lnTo>
                      <a:pt x="33" y="30"/>
                    </a:lnTo>
                    <a:lnTo>
                      <a:pt x="39" y="29"/>
                    </a:lnTo>
                    <a:lnTo>
                      <a:pt x="42" y="24"/>
                    </a:lnTo>
                    <a:lnTo>
                      <a:pt x="44" y="17"/>
                    </a:lnTo>
                    <a:lnTo>
                      <a:pt x="51" y="15"/>
                    </a:lnTo>
                    <a:lnTo>
                      <a:pt x="53" y="11"/>
                    </a:lnTo>
                    <a:lnTo>
                      <a:pt x="59" y="11"/>
                    </a:lnTo>
                    <a:lnTo>
                      <a:pt x="62" y="0"/>
                    </a:lnTo>
                    <a:lnTo>
                      <a:pt x="65" y="9"/>
                    </a:lnTo>
                    <a:lnTo>
                      <a:pt x="68" y="8"/>
                    </a:lnTo>
                    <a:lnTo>
                      <a:pt x="7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0" name="Freeform 3543">
                <a:extLst>
                  <a:ext uri="{FF2B5EF4-FFF2-40B4-BE49-F238E27FC236}">
                    <a16:creationId xmlns:a16="http://schemas.microsoft.com/office/drawing/2014/main" id="{36330986-7F1A-664D-8C35-DFC4251E9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538"/>
                <a:ext cx="53" cy="55"/>
              </a:xfrm>
              <a:custGeom>
                <a:avLst/>
                <a:gdLst>
                  <a:gd name="T0" fmla="*/ 79 w 105"/>
                  <a:gd name="T1" fmla="*/ 6 h 110"/>
                  <a:gd name="T2" fmla="*/ 86 w 105"/>
                  <a:gd name="T3" fmla="*/ 11 h 110"/>
                  <a:gd name="T4" fmla="*/ 92 w 105"/>
                  <a:gd name="T5" fmla="*/ 8 h 110"/>
                  <a:gd name="T6" fmla="*/ 105 w 105"/>
                  <a:gd name="T7" fmla="*/ 15 h 110"/>
                  <a:gd name="T8" fmla="*/ 80 w 105"/>
                  <a:gd name="T9" fmla="*/ 32 h 110"/>
                  <a:gd name="T10" fmla="*/ 79 w 105"/>
                  <a:gd name="T11" fmla="*/ 50 h 110"/>
                  <a:gd name="T12" fmla="*/ 88 w 105"/>
                  <a:gd name="T13" fmla="*/ 52 h 110"/>
                  <a:gd name="T14" fmla="*/ 83 w 105"/>
                  <a:gd name="T15" fmla="*/ 65 h 110"/>
                  <a:gd name="T16" fmla="*/ 79 w 105"/>
                  <a:gd name="T17" fmla="*/ 78 h 110"/>
                  <a:gd name="T18" fmla="*/ 68 w 105"/>
                  <a:gd name="T19" fmla="*/ 79 h 110"/>
                  <a:gd name="T20" fmla="*/ 56 w 105"/>
                  <a:gd name="T21" fmla="*/ 88 h 110"/>
                  <a:gd name="T22" fmla="*/ 50 w 105"/>
                  <a:gd name="T23" fmla="*/ 99 h 110"/>
                  <a:gd name="T24" fmla="*/ 42 w 105"/>
                  <a:gd name="T25" fmla="*/ 102 h 110"/>
                  <a:gd name="T26" fmla="*/ 32 w 105"/>
                  <a:gd name="T27" fmla="*/ 110 h 110"/>
                  <a:gd name="T28" fmla="*/ 36 w 105"/>
                  <a:gd name="T29" fmla="*/ 99 h 110"/>
                  <a:gd name="T30" fmla="*/ 26 w 105"/>
                  <a:gd name="T31" fmla="*/ 97 h 110"/>
                  <a:gd name="T32" fmla="*/ 6 w 105"/>
                  <a:gd name="T33" fmla="*/ 103 h 110"/>
                  <a:gd name="T34" fmla="*/ 6 w 105"/>
                  <a:gd name="T35" fmla="*/ 91 h 110"/>
                  <a:gd name="T36" fmla="*/ 12 w 105"/>
                  <a:gd name="T37" fmla="*/ 87 h 110"/>
                  <a:gd name="T38" fmla="*/ 7 w 105"/>
                  <a:gd name="T39" fmla="*/ 76 h 110"/>
                  <a:gd name="T40" fmla="*/ 0 w 105"/>
                  <a:gd name="T41" fmla="*/ 70 h 110"/>
                  <a:gd name="T42" fmla="*/ 0 w 105"/>
                  <a:gd name="T43" fmla="*/ 52 h 110"/>
                  <a:gd name="T44" fmla="*/ 10 w 105"/>
                  <a:gd name="T45" fmla="*/ 30 h 110"/>
                  <a:gd name="T46" fmla="*/ 15 w 105"/>
                  <a:gd name="T47" fmla="*/ 27 h 110"/>
                  <a:gd name="T48" fmla="*/ 18 w 105"/>
                  <a:gd name="T49" fmla="*/ 15 h 110"/>
                  <a:gd name="T50" fmla="*/ 10 w 105"/>
                  <a:gd name="T51" fmla="*/ 5 h 110"/>
                  <a:gd name="T52" fmla="*/ 33 w 105"/>
                  <a:gd name="T53" fmla="*/ 11 h 110"/>
                  <a:gd name="T54" fmla="*/ 32 w 105"/>
                  <a:gd name="T55" fmla="*/ 24 h 110"/>
                  <a:gd name="T56" fmla="*/ 39 w 105"/>
                  <a:gd name="T57" fmla="*/ 29 h 110"/>
                  <a:gd name="T58" fmla="*/ 44 w 105"/>
                  <a:gd name="T59" fmla="*/ 17 h 110"/>
                  <a:gd name="T60" fmla="*/ 53 w 105"/>
                  <a:gd name="T61" fmla="*/ 11 h 110"/>
                  <a:gd name="T62" fmla="*/ 62 w 105"/>
                  <a:gd name="T63" fmla="*/ 0 h 110"/>
                  <a:gd name="T64" fmla="*/ 68 w 105"/>
                  <a:gd name="T65" fmla="*/ 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" h="110">
                    <a:moveTo>
                      <a:pt x="73" y="11"/>
                    </a:moveTo>
                    <a:lnTo>
                      <a:pt x="79" y="6"/>
                    </a:lnTo>
                    <a:lnTo>
                      <a:pt x="86" y="3"/>
                    </a:lnTo>
                    <a:lnTo>
                      <a:pt x="86" y="11"/>
                    </a:lnTo>
                    <a:lnTo>
                      <a:pt x="88" y="14"/>
                    </a:lnTo>
                    <a:lnTo>
                      <a:pt x="92" y="8"/>
                    </a:lnTo>
                    <a:lnTo>
                      <a:pt x="102" y="9"/>
                    </a:lnTo>
                    <a:lnTo>
                      <a:pt x="105" y="15"/>
                    </a:lnTo>
                    <a:lnTo>
                      <a:pt x="89" y="38"/>
                    </a:lnTo>
                    <a:lnTo>
                      <a:pt x="80" y="32"/>
                    </a:lnTo>
                    <a:lnTo>
                      <a:pt x="70" y="47"/>
                    </a:lnTo>
                    <a:lnTo>
                      <a:pt x="79" y="50"/>
                    </a:lnTo>
                    <a:lnTo>
                      <a:pt x="85" y="49"/>
                    </a:lnTo>
                    <a:lnTo>
                      <a:pt x="88" y="52"/>
                    </a:lnTo>
                    <a:lnTo>
                      <a:pt x="85" y="58"/>
                    </a:lnTo>
                    <a:lnTo>
                      <a:pt x="83" y="65"/>
                    </a:lnTo>
                    <a:lnTo>
                      <a:pt x="80" y="68"/>
                    </a:lnTo>
                    <a:lnTo>
                      <a:pt x="79" y="78"/>
                    </a:lnTo>
                    <a:lnTo>
                      <a:pt x="73" y="76"/>
                    </a:lnTo>
                    <a:lnTo>
                      <a:pt x="68" y="79"/>
                    </a:lnTo>
                    <a:lnTo>
                      <a:pt x="64" y="85"/>
                    </a:lnTo>
                    <a:lnTo>
                      <a:pt x="56" y="88"/>
                    </a:lnTo>
                    <a:lnTo>
                      <a:pt x="56" y="93"/>
                    </a:lnTo>
                    <a:lnTo>
                      <a:pt x="50" y="99"/>
                    </a:lnTo>
                    <a:lnTo>
                      <a:pt x="47" y="99"/>
                    </a:lnTo>
                    <a:lnTo>
                      <a:pt x="42" y="102"/>
                    </a:lnTo>
                    <a:lnTo>
                      <a:pt x="38" y="103"/>
                    </a:lnTo>
                    <a:lnTo>
                      <a:pt x="32" y="110"/>
                    </a:lnTo>
                    <a:lnTo>
                      <a:pt x="30" y="105"/>
                    </a:lnTo>
                    <a:lnTo>
                      <a:pt x="36" y="99"/>
                    </a:lnTo>
                    <a:lnTo>
                      <a:pt x="35" y="93"/>
                    </a:lnTo>
                    <a:lnTo>
                      <a:pt x="26" y="97"/>
                    </a:lnTo>
                    <a:lnTo>
                      <a:pt x="17" y="91"/>
                    </a:lnTo>
                    <a:lnTo>
                      <a:pt x="6" y="103"/>
                    </a:lnTo>
                    <a:lnTo>
                      <a:pt x="3" y="97"/>
                    </a:lnTo>
                    <a:lnTo>
                      <a:pt x="6" y="91"/>
                    </a:lnTo>
                    <a:lnTo>
                      <a:pt x="10" y="88"/>
                    </a:lnTo>
                    <a:lnTo>
                      <a:pt x="12" y="87"/>
                    </a:lnTo>
                    <a:lnTo>
                      <a:pt x="12" y="79"/>
                    </a:lnTo>
                    <a:lnTo>
                      <a:pt x="7" y="76"/>
                    </a:lnTo>
                    <a:lnTo>
                      <a:pt x="3" y="78"/>
                    </a:lnTo>
                    <a:lnTo>
                      <a:pt x="0" y="70"/>
                    </a:lnTo>
                    <a:lnTo>
                      <a:pt x="3" y="64"/>
                    </a:lnTo>
                    <a:lnTo>
                      <a:pt x="0" y="52"/>
                    </a:lnTo>
                    <a:lnTo>
                      <a:pt x="1" y="41"/>
                    </a:lnTo>
                    <a:lnTo>
                      <a:pt x="10" y="30"/>
                    </a:lnTo>
                    <a:lnTo>
                      <a:pt x="13" y="27"/>
                    </a:lnTo>
                    <a:lnTo>
                      <a:pt x="15" y="27"/>
                    </a:lnTo>
                    <a:lnTo>
                      <a:pt x="21" y="21"/>
                    </a:lnTo>
                    <a:lnTo>
                      <a:pt x="18" y="15"/>
                    </a:lnTo>
                    <a:lnTo>
                      <a:pt x="17" y="15"/>
                    </a:lnTo>
                    <a:lnTo>
                      <a:pt x="10" y="5"/>
                    </a:lnTo>
                    <a:lnTo>
                      <a:pt x="23" y="14"/>
                    </a:lnTo>
                    <a:lnTo>
                      <a:pt x="33" y="11"/>
                    </a:lnTo>
                    <a:lnTo>
                      <a:pt x="32" y="18"/>
                    </a:lnTo>
                    <a:lnTo>
                      <a:pt x="32" y="24"/>
                    </a:lnTo>
                    <a:lnTo>
                      <a:pt x="33" y="30"/>
                    </a:lnTo>
                    <a:lnTo>
                      <a:pt x="39" y="29"/>
                    </a:lnTo>
                    <a:lnTo>
                      <a:pt x="42" y="24"/>
                    </a:lnTo>
                    <a:lnTo>
                      <a:pt x="44" y="17"/>
                    </a:lnTo>
                    <a:lnTo>
                      <a:pt x="51" y="15"/>
                    </a:lnTo>
                    <a:lnTo>
                      <a:pt x="53" y="11"/>
                    </a:lnTo>
                    <a:lnTo>
                      <a:pt x="59" y="11"/>
                    </a:lnTo>
                    <a:lnTo>
                      <a:pt x="62" y="0"/>
                    </a:lnTo>
                    <a:lnTo>
                      <a:pt x="65" y="9"/>
                    </a:lnTo>
                    <a:lnTo>
                      <a:pt x="68" y="8"/>
                    </a:lnTo>
                    <a:lnTo>
                      <a:pt x="73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1" name="Freeform 3544">
                <a:extLst>
                  <a:ext uri="{FF2B5EF4-FFF2-40B4-BE49-F238E27FC236}">
                    <a16:creationId xmlns:a16="http://schemas.microsoft.com/office/drawing/2014/main" id="{9FD2CD79-0C02-9DE7-9F33-B0B6BD15F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595"/>
                <a:ext cx="51" cy="47"/>
              </a:xfrm>
              <a:custGeom>
                <a:avLst/>
                <a:gdLst>
                  <a:gd name="T0" fmla="*/ 0 w 100"/>
                  <a:gd name="T1" fmla="*/ 65 h 94"/>
                  <a:gd name="T2" fmla="*/ 6 w 100"/>
                  <a:gd name="T3" fmla="*/ 67 h 94"/>
                  <a:gd name="T4" fmla="*/ 17 w 100"/>
                  <a:gd name="T5" fmla="*/ 75 h 94"/>
                  <a:gd name="T6" fmla="*/ 23 w 100"/>
                  <a:gd name="T7" fmla="*/ 76 h 94"/>
                  <a:gd name="T8" fmla="*/ 29 w 100"/>
                  <a:gd name="T9" fmla="*/ 81 h 94"/>
                  <a:gd name="T10" fmla="*/ 35 w 100"/>
                  <a:gd name="T11" fmla="*/ 76 h 94"/>
                  <a:gd name="T12" fmla="*/ 44 w 100"/>
                  <a:gd name="T13" fmla="*/ 75 h 94"/>
                  <a:gd name="T14" fmla="*/ 49 w 100"/>
                  <a:gd name="T15" fmla="*/ 84 h 94"/>
                  <a:gd name="T16" fmla="*/ 65 w 100"/>
                  <a:gd name="T17" fmla="*/ 76 h 94"/>
                  <a:gd name="T18" fmla="*/ 74 w 100"/>
                  <a:gd name="T19" fmla="*/ 82 h 94"/>
                  <a:gd name="T20" fmla="*/ 74 w 100"/>
                  <a:gd name="T21" fmla="*/ 90 h 94"/>
                  <a:gd name="T22" fmla="*/ 76 w 100"/>
                  <a:gd name="T23" fmla="*/ 93 h 94"/>
                  <a:gd name="T24" fmla="*/ 82 w 100"/>
                  <a:gd name="T25" fmla="*/ 94 h 94"/>
                  <a:gd name="T26" fmla="*/ 86 w 100"/>
                  <a:gd name="T27" fmla="*/ 90 h 94"/>
                  <a:gd name="T28" fmla="*/ 96 w 100"/>
                  <a:gd name="T29" fmla="*/ 90 h 94"/>
                  <a:gd name="T30" fmla="*/ 100 w 100"/>
                  <a:gd name="T31" fmla="*/ 87 h 94"/>
                  <a:gd name="T32" fmla="*/ 94 w 100"/>
                  <a:gd name="T33" fmla="*/ 84 h 94"/>
                  <a:gd name="T34" fmla="*/ 94 w 100"/>
                  <a:gd name="T35" fmla="*/ 72 h 94"/>
                  <a:gd name="T36" fmla="*/ 90 w 100"/>
                  <a:gd name="T37" fmla="*/ 65 h 94"/>
                  <a:gd name="T38" fmla="*/ 90 w 100"/>
                  <a:gd name="T39" fmla="*/ 55 h 94"/>
                  <a:gd name="T40" fmla="*/ 83 w 100"/>
                  <a:gd name="T41" fmla="*/ 50 h 94"/>
                  <a:gd name="T42" fmla="*/ 83 w 100"/>
                  <a:gd name="T43" fmla="*/ 43 h 94"/>
                  <a:gd name="T44" fmla="*/ 65 w 100"/>
                  <a:gd name="T45" fmla="*/ 53 h 94"/>
                  <a:gd name="T46" fmla="*/ 64 w 100"/>
                  <a:gd name="T47" fmla="*/ 53 h 94"/>
                  <a:gd name="T48" fmla="*/ 59 w 100"/>
                  <a:gd name="T49" fmla="*/ 44 h 94"/>
                  <a:gd name="T50" fmla="*/ 49 w 100"/>
                  <a:gd name="T51" fmla="*/ 37 h 94"/>
                  <a:gd name="T52" fmla="*/ 49 w 100"/>
                  <a:gd name="T53" fmla="*/ 30 h 94"/>
                  <a:gd name="T54" fmla="*/ 36 w 100"/>
                  <a:gd name="T55" fmla="*/ 26 h 94"/>
                  <a:gd name="T56" fmla="*/ 35 w 100"/>
                  <a:gd name="T57" fmla="*/ 18 h 94"/>
                  <a:gd name="T58" fmla="*/ 35 w 100"/>
                  <a:gd name="T59" fmla="*/ 6 h 94"/>
                  <a:gd name="T60" fmla="*/ 39 w 100"/>
                  <a:gd name="T61" fmla="*/ 3 h 94"/>
                  <a:gd name="T62" fmla="*/ 38 w 100"/>
                  <a:gd name="T63" fmla="*/ 0 h 94"/>
                  <a:gd name="T64" fmla="*/ 32 w 100"/>
                  <a:gd name="T65" fmla="*/ 0 h 94"/>
                  <a:gd name="T66" fmla="*/ 21 w 100"/>
                  <a:gd name="T67" fmla="*/ 5 h 94"/>
                  <a:gd name="T68" fmla="*/ 15 w 100"/>
                  <a:gd name="T69" fmla="*/ 8 h 94"/>
                  <a:gd name="T70" fmla="*/ 9 w 100"/>
                  <a:gd name="T71" fmla="*/ 3 h 94"/>
                  <a:gd name="T72" fmla="*/ 8 w 100"/>
                  <a:gd name="T73" fmla="*/ 5 h 94"/>
                  <a:gd name="T74" fmla="*/ 9 w 100"/>
                  <a:gd name="T75" fmla="*/ 11 h 94"/>
                  <a:gd name="T76" fmla="*/ 12 w 100"/>
                  <a:gd name="T77" fmla="*/ 17 h 94"/>
                  <a:gd name="T78" fmla="*/ 9 w 100"/>
                  <a:gd name="T79" fmla="*/ 32 h 94"/>
                  <a:gd name="T80" fmla="*/ 5 w 100"/>
                  <a:gd name="T81" fmla="*/ 32 h 94"/>
                  <a:gd name="T82" fmla="*/ 6 w 100"/>
                  <a:gd name="T83" fmla="*/ 40 h 94"/>
                  <a:gd name="T84" fmla="*/ 3 w 100"/>
                  <a:gd name="T85" fmla="*/ 46 h 94"/>
                  <a:gd name="T86" fmla="*/ 0 w 100"/>
                  <a:gd name="T87" fmla="*/ 46 h 94"/>
                  <a:gd name="T88" fmla="*/ 0 w 100"/>
                  <a:gd name="T89" fmla="*/ 53 h 94"/>
                  <a:gd name="T90" fmla="*/ 5 w 100"/>
                  <a:gd name="T91" fmla="*/ 59 h 94"/>
                  <a:gd name="T92" fmla="*/ 1 w 100"/>
                  <a:gd name="T93" fmla="*/ 62 h 94"/>
                  <a:gd name="T94" fmla="*/ 0 w 100"/>
                  <a:gd name="T95" fmla="*/ 6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0" h="94">
                    <a:moveTo>
                      <a:pt x="0" y="65"/>
                    </a:moveTo>
                    <a:lnTo>
                      <a:pt x="6" y="67"/>
                    </a:lnTo>
                    <a:lnTo>
                      <a:pt x="17" y="75"/>
                    </a:lnTo>
                    <a:lnTo>
                      <a:pt x="23" y="76"/>
                    </a:lnTo>
                    <a:lnTo>
                      <a:pt x="29" y="81"/>
                    </a:lnTo>
                    <a:lnTo>
                      <a:pt x="35" y="76"/>
                    </a:lnTo>
                    <a:lnTo>
                      <a:pt x="44" y="75"/>
                    </a:lnTo>
                    <a:lnTo>
                      <a:pt x="49" y="84"/>
                    </a:lnTo>
                    <a:lnTo>
                      <a:pt x="65" y="76"/>
                    </a:lnTo>
                    <a:lnTo>
                      <a:pt x="74" y="82"/>
                    </a:lnTo>
                    <a:lnTo>
                      <a:pt x="74" y="90"/>
                    </a:lnTo>
                    <a:lnTo>
                      <a:pt x="76" y="93"/>
                    </a:lnTo>
                    <a:lnTo>
                      <a:pt x="82" y="94"/>
                    </a:lnTo>
                    <a:lnTo>
                      <a:pt x="86" y="90"/>
                    </a:lnTo>
                    <a:lnTo>
                      <a:pt x="96" y="90"/>
                    </a:lnTo>
                    <a:lnTo>
                      <a:pt x="100" y="87"/>
                    </a:lnTo>
                    <a:lnTo>
                      <a:pt x="94" y="84"/>
                    </a:lnTo>
                    <a:lnTo>
                      <a:pt x="94" y="72"/>
                    </a:lnTo>
                    <a:lnTo>
                      <a:pt x="90" y="65"/>
                    </a:lnTo>
                    <a:lnTo>
                      <a:pt x="90" y="55"/>
                    </a:lnTo>
                    <a:lnTo>
                      <a:pt x="83" y="50"/>
                    </a:lnTo>
                    <a:lnTo>
                      <a:pt x="83" y="43"/>
                    </a:lnTo>
                    <a:lnTo>
                      <a:pt x="65" y="53"/>
                    </a:lnTo>
                    <a:lnTo>
                      <a:pt x="64" y="53"/>
                    </a:lnTo>
                    <a:lnTo>
                      <a:pt x="59" y="44"/>
                    </a:lnTo>
                    <a:lnTo>
                      <a:pt x="49" y="37"/>
                    </a:lnTo>
                    <a:lnTo>
                      <a:pt x="49" y="30"/>
                    </a:lnTo>
                    <a:lnTo>
                      <a:pt x="36" y="26"/>
                    </a:lnTo>
                    <a:lnTo>
                      <a:pt x="35" y="18"/>
                    </a:lnTo>
                    <a:lnTo>
                      <a:pt x="35" y="6"/>
                    </a:lnTo>
                    <a:lnTo>
                      <a:pt x="39" y="3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1" y="5"/>
                    </a:lnTo>
                    <a:lnTo>
                      <a:pt x="15" y="8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9" y="11"/>
                    </a:lnTo>
                    <a:lnTo>
                      <a:pt x="12" y="17"/>
                    </a:lnTo>
                    <a:lnTo>
                      <a:pt x="9" y="32"/>
                    </a:lnTo>
                    <a:lnTo>
                      <a:pt x="5" y="32"/>
                    </a:lnTo>
                    <a:lnTo>
                      <a:pt x="6" y="40"/>
                    </a:lnTo>
                    <a:lnTo>
                      <a:pt x="3" y="46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5" y="59"/>
                    </a:lnTo>
                    <a:lnTo>
                      <a:pt x="1" y="62"/>
                    </a:ln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2" name="Freeform 3545">
                <a:extLst>
                  <a:ext uri="{FF2B5EF4-FFF2-40B4-BE49-F238E27FC236}">
                    <a16:creationId xmlns:a16="http://schemas.microsoft.com/office/drawing/2014/main" id="{ECB0947E-5270-D24D-0400-8D8217745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595"/>
                <a:ext cx="51" cy="47"/>
              </a:xfrm>
              <a:custGeom>
                <a:avLst/>
                <a:gdLst>
                  <a:gd name="T0" fmla="*/ 0 w 100"/>
                  <a:gd name="T1" fmla="*/ 65 h 94"/>
                  <a:gd name="T2" fmla="*/ 1 w 100"/>
                  <a:gd name="T3" fmla="*/ 62 h 94"/>
                  <a:gd name="T4" fmla="*/ 5 w 100"/>
                  <a:gd name="T5" fmla="*/ 59 h 94"/>
                  <a:gd name="T6" fmla="*/ 0 w 100"/>
                  <a:gd name="T7" fmla="*/ 53 h 94"/>
                  <a:gd name="T8" fmla="*/ 0 w 100"/>
                  <a:gd name="T9" fmla="*/ 46 h 94"/>
                  <a:gd name="T10" fmla="*/ 3 w 100"/>
                  <a:gd name="T11" fmla="*/ 46 h 94"/>
                  <a:gd name="T12" fmla="*/ 6 w 100"/>
                  <a:gd name="T13" fmla="*/ 40 h 94"/>
                  <a:gd name="T14" fmla="*/ 5 w 100"/>
                  <a:gd name="T15" fmla="*/ 32 h 94"/>
                  <a:gd name="T16" fmla="*/ 9 w 100"/>
                  <a:gd name="T17" fmla="*/ 32 h 94"/>
                  <a:gd name="T18" fmla="*/ 12 w 100"/>
                  <a:gd name="T19" fmla="*/ 17 h 94"/>
                  <a:gd name="T20" fmla="*/ 9 w 100"/>
                  <a:gd name="T21" fmla="*/ 11 h 94"/>
                  <a:gd name="T22" fmla="*/ 8 w 100"/>
                  <a:gd name="T23" fmla="*/ 5 h 94"/>
                  <a:gd name="T24" fmla="*/ 9 w 100"/>
                  <a:gd name="T25" fmla="*/ 3 h 94"/>
                  <a:gd name="T26" fmla="*/ 15 w 100"/>
                  <a:gd name="T27" fmla="*/ 8 h 94"/>
                  <a:gd name="T28" fmla="*/ 21 w 100"/>
                  <a:gd name="T29" fmla="*/ 5 h 94"/>
                  <a:gd name="T30" fmla="*/ 32 w 100"/>
                  <a:gd name="T31" fmla="*/ 0 h 94"/>
                  <a:gd name="T32" fmla="*/ 38 w 100"/>
                  <a:gd name="T33" fmla="*/ 0 h 94"/>
                  <a:gd name="T34" fmla="*/ 39 w 100"/>
                  <a:gd name="T35" fmla="*/ 3 h 94"/>
                  <a:gd name="T36" fmla="*/ 35 w 100"/>
                  <a:gd name="T37" fmla="*/ 6 h 94"/>
                  <a:gd name="T38" fmla="*/ 35 w 100"/>
                  <a:gd name="T39" fmla="*/ 18 h 94"/>
                  <a:gd name="T40" fmla="*/ 36 w 100"/>
                  <a:gd name="T41" fmla="*/ 26 h 94"/>
                  <a:gd name="T42" fmla="*/ 49 w 100"/>
                  <a:gd name="T43" fmla="*/ 30 h 94"/>
                  <a:gd name="T44" fmla="*/ 49 w 100"/>
                  <a:gd name="T45" fmla="*/ 37 h 94"/>
                  <a:gd name="T46" fmla="*/ 59 w 100"/>
                  <a:gd name="T47" fmla="*/ 44 h 94"/>
                  <a:gd name="T48" fmla="*/ 64 w 100"/>
                  <a:gd name="T49" fmla="*/ 53 h 94"/>
                  <a:gd name="T50" fmla="*/ 65 w 100"/>
                  <a:gd name="T51" fmla="*/ 53 h 94"/>
                  <a:gd name="T52" fmla="*/ 83 w 100"/>
                  <a:gd name="T53" fmla="*/ 43 h 94"/>
                  <a:gd name="T54" fmla="*/ 83 w 100"/>
                  <a:gd name="T55" fmla="*/ 50 h 94"/>
                  <a:gd name="T56" fmla="*/ 90 w 100"/>
                  <a:gd name="T57" fmla="*/ 55 h 94"/>
                  <a:gd name="T58" fmla="*/ 90 w 100"/>
                  <a:gd name="T59" fmla="*/ 65 h 94"/>
                  <a:gd name="T60" fmla="*/ 94 w 100"/>
                  <a:gd name="T61" fmla="*/ 72 h 94"/>
                  <a:gd name="T62" fmla="*/ 94 w 100"/>
                  <a:gd name="T63" fmla="*/ 84 h 94"/>
                  <a:gd name="T64" fmla="*/ 100 w 100"/>
                  <a:gd name="T65" fmla="*/ 87 h 94"/>
                  <a:gd name="T66" fmla="*/ 96 w 100"/>
                  <a:gd name="T67" fmla="*/ 90 h 94"/>
                  <a:gd name="T68" fmla="*/ 86 w 100"/>
                  <a:gd name="T69" fmla="*/ 90 h 94"/>
                  <a:gd name="T70" fmla="*/ 82 w 100"/>
                  <a:gd name="T71" fmla="*/ 94 h 94"/>
                  <a:gd name="T72" fmla="*/ 76 w 100"/>
                  <a:gd name="T73" fmla="*/ 93 h 94"/>
                  <a:gd name="T74" fmla="*/ 74 w 100"/>
                  <a:gd name="T75" fmla="*/ 90 h 94"/>
                  <a:gd name="T76" fmla="*/ 74 w 100"/>
                  <a:gd name="T77" fmla="*/ 82 h 94"/>
                  <a:gd name="T78" fmla="*/ 65 w 100"/>
                  <a:gd name="T79" fmla="*/ 76 h 94"/>
                  <a:gd name="T80" fmla="*/ 49 w 100"/>
                  <a:gd name="T81" fmla="*/ 84 h 94"/>
                  <a:gd name="T82" fmla="*/ 44 w 100"/>
                  <a:gd name="T83" fmla="*/ 75 h 94"/>
                  <a:gd name="T84" fmla="*/ 35 w 100"/>
                  <a:gd name="T85" fmla="*/ 76 h 94"/>
                  <a:gd name="T86" fmla="*/ 29 w 100"/>
                  <a:gd name="T87" fmla="*/ 81 h 94"/>
                  <a:gd name="T88" fmla="*/ 23 w 100"/>
                  <a:gd name="T89" fmla="*/ 76 h 94"/>
                  <a:gd name="T90" fmla="*/ 17 w 100"/>
                  <a:gd name="T91" fmla="*/ 75 h 94"/>
                  <a:gd name="T92" fmla="*/ 6 w 100"/>
                  <a:gd name="T93" fmla="*/ 67 h 94"/>
                  <a:gd name="T94" fmla="*/ 0 w 100"/>
                  <a:gd name="T95" fmla="*/ 6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0" h="94">
                    <a:moveTo>
                      <a:pt x="0" y="65"/>
                    </a:moveTo>
                    <a:lnTo>
                      <a:pt x="1" y="62"/>
                    </a:lnTo>
                    <a:lnTo>
                      <a:pt x="5" y="59"/>
                    </a:lnTo>
                    <a:lnTo>
                      <a:pt x="0" y="53"/>
                    </a:lnTo>
                    <a:lnTo>
                      <a:pt x="0" y="46"/>
                    </a:lnTo>
                    <a:lnTo>
                      <a:pt x="3" y="46"/>
                    </a:lnTo>
                    <a:lnTo>
                      <a:pt x="6" y="40"/>
                    </a:lnTo>
                    <a:lnTo>
                      <a:pt x="5" y="32"/>
                    </a:lnTo>
                    <a:lnTo>
                      <a:pt x="9" y="32"/>
                    </a:lnTo>
                    <a:lnTo>
                      <a:pt x="12" y="17"/>
                    </a:lnTo>
                    <a:lnTo>
                      <a:pt x="9" y="11"/>
                    </a:lnTo>
                    <a:lnTo>
                      <a:pt x="8" y="5"/>
                    </a:lnTo>
                    <a:lnTo>
                      <a:pt x="9" y="3"/>
                    </a:lnTo>
                    <a:lnTo>
                      <a:pt x="15" y="8"/>
                    </a:lnTo>
                    <a:lnTo>
                      <a:pt x="21" y="5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39" y="3"/>
                    </a:lnTo>
                    <a:lnTo>
                      <a:pt x="35" y="6"/>
                    </a:lnTo>
                    <a:lnTo>
                      <a:pt x="35" y="18"/>
                    </a:lnTo>
                    <a:lnTo>
                      <a:pt x="36" y="26"/>
                    </a:lnTo>
                    <a:lnTo>
                      <a:pt x="49" y="30"/>
                    </a:lnTo>
                    <a:lnTo>
                      <a:pt x="49" y="37"/>
                    </a:lnTo>
                    <a:lnTo>
                      <a:pt x="59" y="44"/>
                    </a:lnTo>
                    <a:lnTo>
                      <a:pt x="64" y="53"/>
                    </a:lnTo>
                    <a:lnTo>
                      <a:pt x="65" y="53"/>
                    </a:lnTo>
                    <a:lnTo>
                      <a:pt x="83" y="43"/>
                    </a:lnTo>
                    <a:lnTo>
                      <a:pt x="83" y="50"/>
                    </a:lnTo>
                    <a:lnTo>
                      <a:pt x="90" y="55"/>
                    </a:lnTo>
                    <a:lnTo>
                      <a:pt x="90" y="65"/>
                    </a:lnTo>
                    <a:lnTo>
                      <a:pt x="94" y="72"/>
                    </a:lnTo>
                    <a:lnTo>
                      <a:pt x="94" y="84"/>
                    </a:lnTo>
                    <a:lnTo>
                      <a:pt x="100" y="87"/>
                    </a:lnTo>
                    <a:lnTo>
                      <a:pt x="96" y="90"/>
                    </a:lnTo>
                    <a:lnTo>
                      <a:pt x="86" y="90"/>
                    </a:lnTo>
                    <a:lnTo>
                      <a:pt x="82" y="94"/>
                    </a:lnTo>
                    <a:lnTo>
                      <a:pt x="76" y="93"/>
                    </a:lnTo>
                    <a:lnTo>
                      <a:pt x="74" y="90"/>
                    </a:lnTo>
                    <a:lnTo>
                      <a:pt x="74" y="82"/>
                    </a:lnTo>
                    <a:lnTo>
                      <a:pt x="65" y="76"/>
                    </a:lnTo>
                    <a:lnTo>
                      <a:pt x="49" y="84"/>
                    </a:lnTo>
                    <a:lnTo>
                      <a:pt x="44" y="75"/>
                    </a:lnTo>
                    <a:lnTo>
                      <a:pt x="35" y="76"/>
                    </a:lnTo>
                    <a:lnTo>
                      <a:pt x="29" y="81"/>
                    </a:lnTo>
                    <a:lnTo>
                      <a:pt x="23" y="76"/>
                    </a:lnTo>
                    <a:lnTo>
                      <a:pt x="17" y="75"/>
                    </a:lnTo>
                    <a:lnTo>
                      <a:pt x="6" y="67"/>
                    </a:ln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3" name="Freeform 3546">
                <a:extLst>
                  <a:ext uri="{FF2B5EF4-FFF2-40B4-BE49-F238E27FC236}">
                    <a16:creationId xmlns:a16="http://schemas.microsoft.com/office/drawing/2014/main" id="{C5D54714-CB51-9CC2-C131-B19FE5DB2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595"/>
                <a:ext cx="51" cy="47"/>
              </a:xfrm>
              <a:custGeom>
                <a:avLst/>
                <a:gdLst>
                  <a:gd name="T0" fmla="*/ 0 w 100"/>
                  <a:gd name="T1" fmla="*/ 65 h 94"/>
                  <a:gd name="T2" fmla="*/ 1 w 100"/>
                  <a:gd name="T3" fmla="*/ 62 h 94"/>
                  <a:gd name="T4" fmla="*/ 5 w 100"/>
                  <a:gd name="T5" fmla="*/ 59 h 94"/>
                  <a:gd name="T6" fmla="*/ 0 w 100"/>
                  <a:gd name="T7" fmla="*/ 53 h 94"/>
                  <a:gd name="T8" fmla="*/ 0 w 100"/>
                  <a:gd name="T9" fmla="*/ 46 h 94"/>
                  <a:gd name="T10" fmla="*/ 3 w 100"/>
                  <a:gd name="T11" fmla="*/ 46 h 94"/>
                  <a:gd name="T12" fmla="*/ 6 w 100"/>
                  <a:gd name="T13" fmla="*/ 40 h 94"/>
                  <a:gd name="T14" fmla="*/ 5 w 100"/>
                  <a:gd name="T15" fmla="*/ 32 h 94"/>
                  <a:gd name="T16" fmla="*/ 9 w 100"/>
                  <a:gd name="T17" fmla="*/ 32 h 94"/>
                  <a:gd name="T18" fmla="*/ 12 w 100"/>
                  <a:gd name="T19" fmla="*/ 17 h 94"/>
                  <a:gd name="T20" fmla="*/ 9 w 100"/>
                  <a:gd name="T21" fmla="*/ 11 h 94"/>
                  <a:gd name="T22" fmla="*/ 8 w 100"/>
                  <a:gd name="T23" fmla="*/ 5 h 94"/>
                  <a:gd name="T24" fmla="*/ 9 w 100"/>
                  <a:gd name="T25" fmla="*/ 3 h 94"/>
                  <a:gd name="T26" fmla="*/ 15 w 100"/>
                  <a:gd name="T27" fmla="*/ 8 h 94"/>
                  <a:gd name="T28" fmla="*/ 21 w 100"/>
                  <a:gd name="T29" fmla="*/ 5 h 94"/>
                  <a:gd name="T30" fmla="*/ 32 w 100"/>
                  <a:gd name="T31" fmla="*/ 0 h 94"/>
                  <a:gd name="T32" fmla="*/ 38 w 100"/>
                  <a:gd name="T33" fmla="*/ 0 h 94"/>
                  <a:gd name="T34" fmla="*/ 39 w 100"/>
                  <a:gd name="T35" fmla="*/ 3 h 94"/>
                  <a:gd name="T36" fmla="*/ 35 w 100"/>
                  <a:gd name="T37" fmla="*/ 6 h 94"/>
                  <a:gd name="T38" fmla="*/ 35 w 100"/>
                  <a:gd name="T39" fmla="*/ 18 h 94"/>
                  <a:gd name="T40" fmla="*/ 36 w 100"/>
                  <a:gd name="T41" fmla="*/ 26 h 94"/>
                  <a:gd name="T42" fmla="*/ 49 w 100"/>
                  <a:gd name="T43" fmla="*/ 30 h 94"/>
                  <a:gd name="T44" fmla="*/ 49 w 100"/>
                  <a:gd name="T45" fmla="*/ 37 h 94"/>
                  <a:gd name="T46" fmla="*/ 59 w 100"/>
                  <a:gd name="T47" fmla="*/ 44 h 94"/>
                  <a:gd name="T48" fmla="*/ 64 w 100"/>
                  <a:gd name="T49" fmla="*/ 53 h 94"/>
                  <a:gd name="T50" fmla="*/ 65 w 100"/>
                  <a:gd name="T51" fmla="*/ 53 h 94"/>
                  <a:gd name="T52" fmla="*/ 83 w 100"/>
                  <a:gd name="T53" fmla="*/ 43 h 94"/>
                  <a:gd name="T54" fmla="*/ 83 w 100"/>
                  <a:gd name="T55" fmla="*/ 50 h 94"/>
                  <a:gd name="T56" fmla="*/ 90 w 100"/>
                  <a:gd name="T57" fmla="*/ 55 h 94"/>
                  <a:gd name="T58" fmla="*/ 90 w 100"/>
                  <a:gd name="T59" fmla="*/ 65 h 94"/>
                  <a:gd name="T60" fmla="*/ 94 w 100"/>
                  <a:gd name="T61" fmla="*/ 72 h 94"/>
                  <a:gd name="T62" fmla="*/ 94 w 100"/>
                  <a:gd name="T63" fmla="*/ 84 h 94"/>
                  <a:gd name="T64" fmla="*/ 100 w 100"/>
                  <a:gd name="T65" fmla="*/ 87 h 94"/>
                  <a:gd name="T66" fmla="*/ 96 w 100"/>
                  <a:gd name="T67" fmla="*/ 90 h 94"/>
                  <a:gd name="T68" fmla="*/ 86 w 100"/>
                  <a:gd name="T69" fmla="*/ 90 h 94"/>
                  <a:gd name="T70" fmla="*/ 82 w 100"/>
                  <a:gd name="T71" fmla="*/ 94 h 94"/>
                  <a:gd name="T72" fmla="*/ 76 w 100"/>
                  <a:gd name="T73" fmla="*/ 93 h 94"/>
                  <a:gd name="T74" fmla="*/ 74 w 100"/>
                  <a:gd name="T75" fmla="*/ 90 h 94"/>
                  <a:gd name="T76" fmla="*/ 74 w 100"/>
                  <a:gd name="T77" fmla="*/ 82 h 94"/>
                  <a:gd name="T78" fmla="*/ 65 w 100"/>
                  <a:gd name="T79" fmla="*/ 76 h 94"/>
                  <a:gd name="T80" fmla="*/ 49 w 100"/>
                  <a:gd name="T81" fmla="*/ 84 h 94"/>
                  <a:gd name="T82" fmla="*/ 44 w 100"/>
                  <a:gd name="T83" fmla="*/ 75 h 94"/>
                  <a:gd name="T84" fmla="*/ 35 w 100"/>
                  <a:gd name="T85" fmla="*/ 76 h 94"/>
                  <a:gd name="T86" fmla="*/ 29 w 100"/>
                  <a:gd name="T87" fmla="*/ 81 h 94"/>
                  <a:gd name="T88" fmla="*/ 23 w 100"/>
                  <a:gd name="T89" fmla="*/ 76 h 94"/>
                  <a:gd name="T90" fmla="*/ 17 w 100"/>
                  <a:gd name="T91" fmla="*/ 75 h 94"/>
                  <a:gd name="T92" fmla="*/ 6 w 100"/>
                  <a:gd name="T93" fmla="*/ 67 h 94"/>
                  <a:gd name="T94" fmla="*/ 0 w 100"/>
                  <a:gd name="T95" fmla="*/ 6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0" h="94">
                    <a:moveTo>
                      <a:pt x="0" y="65"/>
                    </a:moveTo>
                    <a:lnTo>
                      <a:pt x="1" y="62"/>
                    </a:lnTo>
                    <a:lnTo>
                      <a:pt x="5" y="59"/>
                    </a:lnTo>
                    <a:lnTo>
                      <a:pt x="0" y="53"/>
                    </a:lnTo>
                    <a:lnTo>
                      <a:pt x="0" y="46"/>
                    </a:lnTo>
                    <a:lnTo>
                      <a:pt x="3" y="46"/>
                    </a:lnTo>
                    <a:lnTo>
                      <a:pt x="6" y="40"/>
                    </a:lnTo>
                    <a:lnTo>
                      <a:pt x="5" y="32"/>
                    </a:lnTo>
                    <a:lnTo>
                      <a:pt x="9" y="32"/>
                    </a:lnTo>
                    <a:lnTo>
                      <a:pt x="12" y="17"/>
                    </a:lnTo>
                    <a:lnTo>
                      <a:pt x="9" y="11"/>
                    </a:lnTo>
                    <a:lnTo>
                      <a:pt x="8" y="5"/>
                    </a:lnTo>
                    <a:lnTo>
                      <a:pt x="9" y="3"/>
                    </a:lnTo>
                    <a:lnTo>
                      <a:pt x="15" y="8"/>
                    </a:lnTo>
                    <a:lnTo>
                      <a:pt x="21" y="5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39" y="3"/>
                    </a:lnTo>
                    <a:lnTo>
                      <a:pt x="35" y="6"/>
                    </a:lnTo>
                    <a:lnTo>
                      <a:pt x="35" y="18"/>
                    </a:lnTo>
                    <a:lnTo>
                      <a:pt x="36" y="26"/>
                    </a:lnTo>
                    <a:lnTo>
                      <a:pt x="49" y="30"/>
                    </a:lnTo>
                    <a:lnTo>
                      <a:pt x="49" y="37"/>
                    </a:lnTo>
                    <a:lnTo>
                      <a:pt x="59" y="44"/>
                    </a:lnTo>
                    <a:lnTo>
                      <a:pt x="64" y="53"/>
                    </a:lnTo>
                    <a:lnTo>
                      <a:pt x="65" y="53"/>
                    </a:lnTo>
                    <a:lnTo>
                      <a:pt x="83" y="43"/>
                    </a:lnTo>
                    <a:lnTo>
                      <a:pt x="83" y="50"/>
                    </a:lnTo>
                    <a:lnTo>
                      <a:pt x="90" y="55"/>
                    </a:lnTo>
                    <a:lnTo>
                      <a:pt x="90" y="65"/>
                    </a:lnTo>
                    <a:lnTo>
                      <a:pt x="94" y="72"/>
                    </a:lnTo>
                    <a:lnTo>
                      <a:pt x="94" y="84"/>
                    </a:lnTo>
                    <a:lnTo>
                      <a:pt x="100" y="87"/>
                    </a:lnTo>
                    <a:lnTo>
                      <a:pt x="96" y="90"/>
                    </a:lnTo>
                    <a:lnTo>
                      <a:pt x="86" y="90"/>
                    </a:lnTo>
                    <a:lnTo>
                      <a:pt x="82" y="94"/>
                    </a:lnTo>
                    <a:lnTo>
                      <a:pt x="76" y="93"/>
                    </a:lnTo>
                    <a:lnTo>
                      <a:pt x="74" y="90"/>
                    </a:lnTo>
                    <a:lnTo>
                      <a:pt x="74" y="82"/>
                    </a:lnTo>
                    <a:lnTo>
                      <a:pt x="65" y="76"/>
                    </a:lnTo>
                    <a:lnTo>
                      <a:pt x="49" y="84"/>
                    </a:lnTo>
                    <a:lnTo>
                      <a:pt x="44" y="75"/>
                    </a:lnTo>
                    <a:lnTo>
                      <a:pt x="35" y="76"/>
                    </a:lnTo>
                    <a:lnTo>
                      <a:pt x="29" y="81"/>
                    </a:lnTo>
                    <a:lnTo>
                      <a:pt x="23" y="76"/>
                    </a:lnTo>
                    <a:lnTo>
                      <a:pt x="17" y="75"/>
                    </a:lnTo>
                    <a:lnTo>
                      <a:pt x="6" y="67"/>
                    </a:lnTo>
                    <a:lnTo>
                      <a:pt x="0" y="6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4" name="Freeform 3547">
                <a:extLst>
                  <a:ext uri="{FF2B5EF4-FFF2-40B4-BE49-F238E27FC236}">
                    <a16:creationId xmlns:a16="http://schemas.microsoft.com/office/drawing/2014/main" id="{13854CBF-3B0C-A2EF-B28B-3880427FD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548"/>
                <a:ext cx="73" cy="54"/>
              </a:xfrm>
              <a:custGeom>
                <a:avLst/>
                <a:gdLst>
                  <a:gd name="T0" fmla="*/ 83 w 144"/>
                  <a:gd name="T1" fmla="*/ 1 h 108"/>
                  <a:gd name="T2" fmla="*/ 85 w 144"/>
                  <a:gd name="T3" fmla="*/ 15 h 108"/>
                  <a:gd name="T4" fmla="*/ 73 w 144"/>
                  <a:gd name="T5" fmla="*/ 27 h 108"/>
                  <a:gd name="T6" fmla="*/ 82 w 144"/>
                  <a:gd name="T7" fmla="*/ 41 h 108"/>
                  <a:gd name="T8" fmla="*/ 73 w 144"/>
                  <a:gd name="T9" fmla="*/ 45 h 108"/>
                  <a:gd name="T10" fmla="*/ 61 w 144"/>
                  <a:gd name="T11" fmla="*/ 47 h 108"/>
                  <a:gd name="T12" fmla="*/ 44 w 144"/>
                  <a:gd name="T13" fmla="*/ 45 h 108"/>
                  <a:gd name="T14" fmla="*/ 45 w 144"/>
                  <a:gd name="T15" fmla="*/ 56 h 108"/>
                  <a:gd name="T16" fmla="*/ 35 w 144"/>
                  <a:gd name="T17" fmla="*/ 58 h 108"/>
                  <a:gd name="T18" fmla="*/ 23 w 144"/>
                  <a:gd name="T19" fmla="*/ 56 h 108"/>
                  <a:gd name="T20" fmla="*/ 14 w 144"/>
                  <a:gd name="T21" fmla="*/ 65 h 108"/>
                  <a:gd name="T22" fmla="*/ 6 w 144"/>
                  <a:gd name="T23" fmla="*/ 73 h 108"/>
                  <a:gd name="T24" fmla="*/ 3 w 144"/>
                  <a:gd name="T25" fmla="*/ 80 h 108"/>
                  <a:gd name="T26" fmla="*/ 6 w 144"/>
                  <a:gd name="T27" fmla="*/ 86 h 108"/>
                  <a:gd name="T28" fmla="*/ 20 w 144"/>
                  <a:gd name="T29" fmla="*/ 96 h 108"/>
                  <a:gd name="T30" fmla="*/ 33 w 144"/>
                  <a:gd name="T31" fmla="*/ 94 h 108"/>
                  <a:gd name="T32" fmla="*/ 35 w 144"/>
                  <a:gd name="T33" fmla="*/ 77 h 108"/>
                  <a:gd name="T34" fmla="*/ 29 w 144"/>
                  <a:gd name="T35" fmla="*/ 71 h 108"/>
                  <a:gd name="T36" fmla="*/ 44 w 144"/>
                  <a:gd name="T37" fmla="*/ 80 h 108"/>
                  <a:gd name="T38" fmla="*/ 52 w 144"/>
                  <a:gd name="T39" fmla="*/ 86 h 108"/>
                  <a:gd name="T40" fmla="*/ 47 w 144"/>
                  <a:gd name="T41" fmla="*/ 99 h 108"/>
                  <a:gd name="T42" fmla="*/ 52 w 144"/>
                  <a:gd name="T43" fmla="*/ 108 h 108"/>
                  <a:gd name="T44" fmla="*/ 56 w 144"/>
                  <a:gd name="T45" fmla="*/ 100 h 108"/>
                  <a:gd name="T46" fmla="*/ 65 w 144"/>
                  <a:gd name="T47" fmla="*/ 90 h 108"/>
                  <a:gd name="T48" fmla="*/ 76 w 144"/>
                  <a:gd name="T49" fmla="*/ 83 h 108"/>
                  <a:gd name="T50" fmla="*/ 80 w 144"/>
                  <a:gd name="T51" fmla="*/ 83 h 108"/>
                  <a:gd name="T52" fmla="*/ 92 w 144"/>
                  <a:gd name="T53" fmla="*/ 80 h 108"/>
                  <a:gd name="T54" fmla="*/ 105 w 144"/>
                  <a:gd name="T55" fmla="*/ 82 h 108"/>
                  <a:gd name="T56" fmla="*/ 124 w 144"/>
                  <a:gd name="T57" fmla="*/ 80 h 108"/>
                  <a:gd name="T58" fmla="*/ 133 w 144"/>
                  <a:gd name="T59" fmla="*/ 80 h 108"/>
                  <a:gd name="T60" fmla="*/ 141 w 144"/>
                  <a:gd name="T61" fmla="*/ 77 h 108"/>
                  <a:gd name="T62" fmla="*/ 141 w 144"/>
                  <a:gd name="T63" fmla="*/ 62 h 108"/>
                  <a:gd name="T64" fmla="*/ 143 w 144"/>
                  <a:gd name="T65" fmla="*/ 50 h 108"/>
                  <a:gd name="T66" fmla="*/ 135 w 144"/>
                  <a:gd name="T67" fmla="*/ 42 h 108"/>
                  <a:gd name="T68" fmla="*/ 127 w 144"/>
                  <a:gd name="T69" fmla="*/ 35 h 108"/>
                  <a:gd name="T70" fmla="*/ 120 w 144"/>
                  <a:gd name="T71" fmla="*/ 27 h 108"/>
                  <a:gd name="T72" fmla="*/ 114 w 144"/>
                  <a:gd name="T73" fmla="*/ 20 h 108"/>
                  <a:gd name="T74" fmla="*/ 105 w 144"/>
                  <a:gd name="T75" fmla="*/ 12 h 108"/>
                  <a:gd name="T76" fmla="*/ 105 w 144"/>
                  <a:gd name="T77" fmla="*/ 4 h 108"/>
                  <a:gd name="T78" fmla="*/ 89 w 144"/>
                  <a:gd name="T7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4" h="108">
                    <a:moveTo>
                      <a:pt x="89" y="0"/>
                    </a:moveTo>
                    <a:lnTo>
                      <a:pt x="83" y="1"/>
                    </a:lnTo>
                    <a:lnTo>
                      <a:pt x="88" y="10"/>
                    </a:lnTo>
                    <a:lnTo>
                      <a:pt x="85" y="15"/>
                    </a:lnTo>
                    <a:lnTo>
                      <a:pt x="80" y="15"/>
                    </a:lnTo>
                    <a:lnTo>
                      <a:pt x="73" y="27"/>
                    </a:lnTo>
                    <a:lnTo>
                      <a:pt x="77" y="30"/>
                    </a:lnTo>
                    <a:lnTo>
                      <a:pt x="82" y="41"/>
                    </a:lnTo>
                    <a:lnTo>
                      <a:pt x="77" y="44"/>
                    </a:lnTo>
                    <a:lnTo>
                      <a:pt x="73" y="45"/>
                    </a:lnTo>
                    <a:lnTo>
                      <a:pt x="65" y="39"/>
                    </a:lnTo>
                    <a:lnTo>
                      <a:pt x="61" y="47"/>
                    </a:lnTo>
                    <a:lnTo>
                      <a:pt x="58" y="50"/>
                    </a:lnTo>
                    <a:lnTo>
                      <a:pt x="44" y="45"/>
                    </a:lnTo>
                    <a:lnTo>
                      <a:pt x="36" y="52"/>
                    </a:lnTo>
                    <a:lnTo>
                      <a:pt x="45" y="56"/>
                    </a:lnTo>
                    <a:lnTo>
                      <a:pt x="42" y="59"/>
                    </a:lnTo>
                    <a:lnTo>
                      <a:pt x="35" y="58"/>
                    </a:lnTo>
                    <a:lnTo>
                      <a:pt x="33" y="59"/>
                    </a:lnTo>
                    <a:lnTo>
                      <a:pt x="23" y="56"/>
                    </a:lnTo>
                    <a:lnTo>
                      <a:pt x="18" y="59"/>
                    </a:lnTo>
                    <a:lnTo>
                      <a:pt x="14" y="65"/>
                    </a:lnTo>
                    <a:lnTo>
                      <a:pt x="6" y="68"/>
                    </a:lnTo>
                    <a:lnTo>
                      <a:pt x="6" y="73"/>
                    </a:lnTo>
                    <a:lnTo>
                      <a:pt x="0" y="79"/>
                    </a:lnTo>
                    <a:lnTo>
                      <a:pt x="3" y="80"/>
                    </a:lnTo>
                    <a:lnTo>
                      <a:pt x="3" y="86"/>
                    </a:lnTo>
                    <a:lnTo>
                      <a:pt x="6" y="86"/>
                    </a:lnTo>
                    <a:lnTo>
                      <a:pt x="11" y="91"/>
                    </a:lnTo>
                    <a:lnTo>
                      <a:pt x="20" y="96"/>
                    </a:lnTo>
                    <a:lnTo>
                      <a:pt x="23" y="94"/>
                    </a:lnTo>
                    <a:lnTo>
                      <a:pt x="33" y="94"/>
                    </a:lnTo>
                    <a:lnTo>
                      <a:pt x="36" y="83"/>
                    </a:lnTo>
                    <a:lnTo>
                      <a:pt x="35" y="77"/>
                    </a:lnTo>
                    <a:lnTo>
                      <a:pt x="29" y="74"/>
                    </a:lnTo>
                    <a:lnTo>
                      <a:pt x="29" y="71"/>
                    </a:lnTo>
                    <a:lnTo>
                      <a:pt x="39" y="76"/>
                    </a:lnTo>
                    <a:lnTo>
                      <a:pt x="44" y="80"/>
                    </a:lnTo>
                    <a:lnTo>
                      <a:pt x="42" y="83"/>
                    </a:lnTo>
                    <a:lnTo>
                      <a:pt x="52" y="86"/>
                    </a:lnTo>
                    <a:lnTo>
                      <a:pt x="52" y="90"/>
                    </a:lnTo>
                    <a:lnTo>
                      <a:pt x="47" y="99"/>
                    </a:lnTo>
                    <a:lnTo>
                      <a:pt x="47" y="105"/>
                    </a:lnTo>
                    <a:lnTo>
                      <a:pt x="52" y="108"/>
                    </a:lnTo>
                    <a:lnTo>
                      <a:pt x="50" y="106"/>
                    </a:lnTo>
                    <a:lnTo>
                      <a:pt x="56" y="100"/>
                    </a:lnTo>
                    <a:lnTo>
                      <a:pt x="61" y="99"/>
                    </a:lnTo>
                    <a:lnTo>
                      <a:pt x="65" y="90"/>
                    </a:lnTo>
                    <a:lnTo>
                      <a:pt x="73" y="82"/>
                    </a:lnTo>
                    <a:lnTo>
                      <a:pt x="76" y="83"/>
                    </a:lnTo>
                    <a:lnTo>
                      <a:pt x="76" y="80"/>
                    </a:lnTo>
                    <a:lnTo>
                      <a:pt x="80" y="83"/>
                    </a:lnTo>
                    <a:lnTo>
                      <a:pt x="88" y="79"/>
                    </a:lnTo>
                    <a:lnTo>
                      <a:pt x="92" y="80"/>
                    </a:lnTo>
                    <a:lnTo>
                      <a:pt x="105" y="85"/>
                    </a:lnTo>
                    <a:lnTo>
                      <a:pt x="105" y="82"/>
                    </a:lnTo>
                    <a:lnTo>
                      <a:pt x="114" y="74"/>
                    </a:lnTo>
                    <a:lnTo>
                      <a:pt x="124" y="80"/>
                    </a:lnTo>
                    <a:lnTo>
                      <a:pt x="126" y="77"/>
                    </a:lnTo>
                    <a:lnTo>
                      <a:pt x="133" y="80"/>
                    </a:lnTo>
                    <a:lnTo>
                      <a:pt x="141" y="86"/>
                    </a:lnTo>
                    <a:lnTo>
                      <a:pt x="141" y="77"/>
                    </a:lnTo>
                    <a:lnTo>
                      <a:pt x="144" y="68"/>
                    </a:lnTo>
                    <a:lnTo>
                      <a:pt x="141" y="62"/>
                    </a:lnTo>
                    <a:lnTo>
                      <a:pt x="144" y="59"/>
                    </a:lnTo>
                    <a:lnTo>
                      <a:pt x="143" y="50"/>
                    </a:lnTo>
                    <a:lnTo>
                      <a:pt x="140" y="45"/>
                    </a:lnTo>
                    <a:lnTo>
                      <a:pt x="135" y="42"/>
                    </a:lnTo>
                    <a:lnTo>
                      <a:pt x="127" y="39"/>
                    </a:lnTo>
                    <a:lnTo>
                      <a:pt x="127" y="35"/>
                    </a:lnTo>
                    <a:lnTo>
                      <a:pt x="124" y="32"/>
                    </a:lnTo>
                    <a:lnTo>
                      <a:pt x="120" y="27"/>
                    </a:lnTo>
                    <a:lnTo>
                      <a:pt x="114" y="27"/>
                    </a:lnTo>
                    <a:lnTo>
                      <a:pt x="114" y="20"/>
                    </a:lnTo>
                    <a:lnTo>
                      <a:pt x="108" y="17"/>
                    </a:lnTo>
                    <a:lnTo>
                      <a:pt x="105" y="12"/>
                    </a:lnTo>
                    <a:lnTo>
                      <a:pt x="109" y="9"/>
                    </a:lnTo>
                    <a:lnTo>
                      <a:pt x="105" y="4"/>
                    </a:lnTo>
                    <a:lnTo>
                      <a:pt x="99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5" name="Freeform 3548">
                <a:extLst>
                  <a:ext uri="{FF2B5EF4-FFF2-40B4-BE49-F238E27FC236}">
                    <a16:creationId xmlns:a16="http://schemas.microsoft.com/office/drawing/2014/main" id="{78F1D40E-8F34-6B42-CD23-43BFC5AE8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548"/>
                <a:ext cx="73" cy="54"/>
              </a:xfrm>
              <a:custGeom>
                <a:avLst/>
                <a:gdLst>
                  <a:gd name="T0" fmla="*/ 99 w 144"/>
                  <a:gd name="T1" fmla="*/ 1 h 108"/>
                  <a:gd name="T2" fmla="*/ 109 w 144"/>
                  <a:gd name="T3" fmla="*/ 9 h 108"/>
                  <a:gd name="T4" fmla="*/ 108 w 144"/>
                  <a:gd name="T5" fmla="*/ 17 h 108"/>
                  <a:gd name="T6" fmla="*/ 114 w 144"/>
                  <a:gd name="T7" fmla="*/ 27 h 108"/>
                  <a:gd name="T8" fmla="*/ 124 w 144"/>
                  <a:gd name="T9" fmla="*/ 32 h 108"/>
                  <a:gd name="T10" fmla="*/ 127 w 144"/>
                  <a:gd name="T11" fmla="*/ 39 h 108"/>
                  <a:gd name="T12" fmla="*/ 140 w 144"/>
                  <a:gd name="T13" fmla="*/ 45 h 108"/>
                  <a:gd name="T14" fmla="*/ 144 w 144"/>
                  <a:gd name="T15" fmla="*/ 59 h 108"/>
                  <a:gd name="T16" fmla="*/ 144 w 144"/>
                  <a:gd name="T17" fmla="*/ 68 h 108"/>
                  <a:gd name="T18" fmla="*/ 141 w 144"/>
                  <a:gd name="T19" fmla="*/ 86 h 108"/>
                  <a:gd name="T20" fmla="*/ 126 w 144"/>
                  <a:gd name="T21" fmla="*/ 77 h 108"/>
                  <a:gd name="T22" fmla="*/ 114 w 144"/>
                  <a:gd name="T23" fmla="*/ 74 h 108"/>
                  <a:gd name="T24" fmla="*/ 105 w 144"/>
                  <a:gd name="T25" fmla="*/ 85 h 108"/>
                  <a:gd name="T26" fmla="*/ 88 w 144"/>
                  <a:gd name="T27" fmla="*/ 79 h 108"/>
                  <a:gd name="T28" fmla="*/ 76 w 144"/>
                  <a:gd name="T29" fmla="*/ 80 h 108"/>
                  <a:gd name="T30" fmla="*/ 73 w 144"/>
                  <a:gd name="T31" fmla="*/ 82 h 108"/>
                  <a:gd name="T32" fmla="*/ 61 w 144"/>
                  <a:gd name="T33" fmla="*/ 99 h 108"/>
                  <a:gd name="T34" fmla="*/ 50 w 144"/>
                  <a:gd name="T35" fmla="*/ 106 h 108"/>
                  <a:gd name="T36" fmla="*/ 47 w 144"/>
                  <a:gd name="T37" fmla="*/ 105 h 108"/>
                  <a:gd name="T38" fmla="*/ 52 w 144"/>
                  <a:gd name="T39" fmla="*/ 90 h 108"/>
                  <a:gd name="T40" fmla="*/ 42 w 144"/>
                  <a:gd name="T41" fmla="*/ 83 h 108"/>
                  <a:gd name="T42" fmla="*/ 39 w 144"/>
                  <a:gd name="T43" fmla="*/ 76 h 108"/>
                  <a:gd name="T44" fmla="*/ 29 w 144"/>
                  <a:gd name="T45" fmla="*/ 74 h 108"/>
                  <a:gd name="T46" fmla="*/ 36 w 144"/>
                  <a:gd name="T47" fmla="*/ 83 h 108"/>
                  <a:gd name="T48" fmla="*/ 23 w 144"/>
                  <a:gd name="T49" fmla="*/ 94 h 108"/>
                  <a:gd name="T50" fmla="*/ 11 w 144"/>
                  <a:gd name="T51" fmla="*/ 91 h 108"/>
                  <a:gd name="T52" fmla="*/ 3 w 144"/>
                  <a:gd name="T53" fmla="*/ 86 h 108"/>
                  <a:gd name="T54" fmla="*/ 0 w 144"/>
                  <a:gd name="T55" fmla="*/ 79 h 108"/>
                  <a:gd name="T56" fmla="*/ 6 w 144"/>
                  <a:gd name="T57" fmla="*/ 68 h 108"/>
                  <a:gd name="T58" fmla="*/ 18 w 144"/>
                  <a:gd name="T59" fmla="*/ 59 h 108"/>
                  <a:gd name="T60" fmla="*/ 33 w 144"/>
                  <a:gd name="T61" fmla="*/ 59 h 108"/>
                  <a:gd name="T62" fmla="*/ 42 w 144"/>
                  <a:gd name="T63" fmla="*/ 59 h 108"/>
                  <a:gd name="T64" fmla="*/ 36 w 144"/>
                  <a:gd name="T65" fmla="*/ 52 h 108"/>
                  <a:gd name="T66" fmla="*/ 58 w 144"/>
                  <a:gd name="T67" fmla="*/ 50 h 108"/>
                  <a:gd name="T68" fmla="*/ 65 w 144"/>
                  <a:gd name="T69" fmla="*/ 39 h 108"/>
                  <a:gd name="T70" fmla="*/ 77 w 144"/>
                  <a:gd name="T71" fmla="*/ 44 h 108"/>
                  <a:gd name="T72" fmla="*/ 77 w 144"/>
                  <a:gd name="T73" fmla="*/ 30 h 108"/>
                  <a:gd name="T74" fmla="*/ 80 w 144"/>
                  <a:gd name="T75" fmla="*/ 15 h 108"/>
                  <a:gd name="T76" fmla="*/ 88 w 144"/>
                  <a:gd name="T77" fmla="*/ 10 h 108"/>
                  <a:gd name="T78" fmla="*/ 89 w 144"/>
                  <a:gd name="T7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4" h="108">
                    <a:moveTo>
                      <a:pt x="89" y="0"/>
                    </a:moveTo>
                    <a:lnTo>
                      <a:pt x="99" y="1"/>
                    </a:lnTo>
                    <a:lnTo>
                      <a:pt x="105" y="4"/>
                    </a:lnTo>
                    <a:lnTo>
                      <a:pt x="109" y="9"/>
                    </a:lnTo>
                    <a:lnTo>
                      <a:pt x="105" y="12"/>
                    </a:lnTo>
                    <a:lnTo>
                      <a:pt x="108" y="17"/>
                    </a:lnTo>
                    <a:lnTo>
                      <a:pt x="114" y="20"/>
                    </a:lnTo>
                    <a:lnTo>
                      <a:pt x="114" y="27"/>
                    </a:lnTo>
                    <a:lnTo>
                      <a:pt x="120" y="27"/>
                    </a:lnTo>
                    <a:lnTo>
                      <a:pt x="124" y="32"/>
                    </a:lnTo>
                    <a:lnTo>
                      <a:pt x="127" y="35"/>
                    </a:lnTo>
                    <a:lnTo>
                      <a:pt x="127" y="39"/>
                    </a:lnTo>
                    <a:lnTo>
                      <a:pt x="135" y="42"/>
                    </a:lnTo>
                    <a:lnTo>
                      <a:pt x="140" y="45"/>
                    </a:lnTo>
                    <a:lnTo>
                      <a:pt x="143" y="50"/>
                    </a:lnTo>
                    <a:lnTo>
                      <a:pt x="144" y="59"/>
                    </a:lnTo>
                    <a:lnTo>
                      <a:pt x="141" y="62"/>
                    </a:lnTo>
                    <a:lnTo>
                      <a:pt x="144" y="68"/>
                    </a:lnTo>
                    <a:lnTo>
                      <a:pt x="141" y="77"/>
                    </a:lnTo>
                    <a:lnTo>
                      <a:pt x="141" y="86"/>
                    </a:lnTo>
                    <a:lnTo>
                      <a:pt x="133" y="80"/>
                    </a:lnTo>
                    <a:lnTo>
                      <a:pt x="126" y="77"/>
                    </a:lnTo>
                    <a:lnTo>
                      <a:pt x="124" y="80"/>
                    </a:lnTo>
                    <a:lnTo>
                      <a:pt x="114" y="74"/>
                    </a:lnTo>
                    <a:lnTo>
                      <a:pt x="105" y="82"/>
                    </a:lnTo>
                    <a:lnTo>
                      <a:pt x="105" y="85"/>
                    </a:lnTo>
                    <a:lnTo>
                      <a:pt x="92" y="80"/>
                    </a:lnTo>
                    <a:lnTo>
                      <a:pt x="88" y="79"/>
                    </a:lnTo>
                    <a:lnTo>
                      <a:pt x="80" y="83"/>
                    </a:lnTo>
                    <a:lnTo>
                      <a:pt x="76" y="80"/>
                    </a:lnTo>
                    <a:lnTo>
                      <a:pt x="76" y="83"/>
                    </a:lnTo>
                    <a:lnTo>
                      <a:pt x="73" y="82"/>
                    </a:lnTo>
                    <a:lnTo>
                      <a:pt x="65" y="90"/>
                    </a:lnTo>
                    <a:lnTo>
                      <a:pt x="61" y="99"/>
                    </a:lnTo>
                    <a:lnTo>
                      <a:pt x="56" y="100"/>
                    </a:lnTo>
                    <a:lnTo>
                      <a:pt x="50" y="106"/>
                    </a:lnTo>
                    <a:lnTo>
                      <a:pt x="52" y="108"/>
                    </a:lnTo>
                    <a:lnTo>
                      <a:pt x="47" y="105"/>
                    </a:lnTo>
                    <a:lnTo>
                      <a:pt x="47" y="99"/>
                    </a:lnTo>
                    <a:lnTo>
                      <a:pt x="52" y="90"/>
                    </a:lnTo>
                    <a:lnTo>
                      <a:pt x="52" y="86"/>
                    </a:lnTo>
                    <a:lnTo>
                      <a:pt x="42" y="83"/>
                    </a:lnTo>
                    <a:lnTo>
                      <a:pt x="44" y="80"/>
                    </a:lnTo>
                    <a:lnTo>
                      <a:pt x="39" y="76"/>
                    </a:lnTo>
                    <a:lnTo>
                      <a:pt x="29" y="71"/>
                    </a:lnTo>
                    <a:lnTo>
                      <a:pt x="29" y="74"/>
                    </a:lnTo>
                    <a:lnTo>
                      <a:pt x="35" y="77"/>
                    </a:lnTo>
                    <a:lnTo>
                      <a:pt x="36" y="83"/>
                    </a:lnTo>
                    <a:lnTo>
                      <a:pt x="33" y="94"/>
                    </a:lnTo>
                    <a:lnTo>
                      <a:pt x="23" y="94"/>
                    </a:lnTo>
                    <a:lnTo>
                      <a:pt x="20" y="96"/>
                    </a:lnTo>
                    <a:lnTo>
                      <a:pt x="11" y="91"/>
                    </a:lnTo>
                    <a:lnTo>
                      <a:pt x="6" y="86"/>
                    </a:lnTo>
                    <a:lnTo>
                      <a:pt x="3" y="86"/>
                    </a:lnTo>
                    <a:lnTo>
                      <a:pt x="3" y="80"/>
                    </a:lnTo>
                    <a:lnTo>
                      <a:pt x="0" y="79"/>
                    </a:lnTo>
                    <a:lnTo>
                      <a:pt x="6" y="73"/>
                    </a:lnTo>
                    <a:lnTo>
                      <a:pt x="6" y="68"/>
                    </a:lnTo>
                    <a:lnTo>
                      <a:pt x="14" y="65"/>
                    </a:lnTo>
                    <a:lnTo>
                      <a:pt x="18" y="59"/>
                    </a:lnTo>
                    <a:lnTo>
                      <a:pt x="23" y="56"/>
                    </a:lnTo>
                    <a:lnTo>
                      <a:pt x="33" y="59"/>
                    </a:lnTo>
                    <a:lnTo>
                      <a:pt x="35" y="58"/>
                    </a:lnTo>
                    <a:lnTo>
                      <a:pt x="42" y="59"/>
                    </a:lnTo>
                    <a:lnTo>
                      <a:pt x="45" y="56"/>
                    </a:lnTo>
                    <a:lnTo>
                      <a:pt x="36" y="52"/>
                    </a:lnTo>
                    <a:lnTo>
                      <a:pt x="44" y="45"/>
                    </a:lnTo>
                    <a:lnTo>
                      <a:pt x="58" y="50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3" y="45"/>
                    </a:lnTo>
                    <a:lnTo>
                      <a:pt x="77" y="44"/>
                    </a:lnTo>
                    <a:lnTo>
                      <a:pt x="82" y="41"/>
                    </a:lnTo>
                    <a:lnTo>
                      <a:pt x="77" y="30"/>
                    </a:lnTo>
                    <a:lnTo>
                      <a:pt x="73" y="27"/>
                    </a:lnTo>
                    <a:lnTo>
                      <a:pt x="80" y="15"/>
                    </a:lnTo>
                    <a:lnTo>
                      <a:pt x="85" y="15"/>
                    </a:lnTo>
                    <a:lnTo>
                      <a:pt x="88" y="10"/>
                    </a:lnTo>
                    <a:lnTo>
                      <a:pt x="83" y="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6" name="Freeform 3549">
                <a:extLst>
                  <a:ext uri="{FF2B5EF4-FFF2-40B4-BE49-F238E27FC236}">
                    <a16:creationId xmlns:a16="http://schemas.microsoft.com/office/drawing/2014/main" id="{779B9180-4A38-644C-5488-14F6DC6A5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548"/>
                <a:ext cx="73" cy="54"/>
              </a:xfrm>
              <a:custGeom>
                <a:avLst/>
                <a:gdLst>
                  <a:gd name="T0" fmla="*/ 99 w 144"/>
                  <a:gd name="T1" fmla="*/ 1 h 108"/>
                  <a:gd name="T2" fmla="*/ 109 w 144"/>
                  <a:gd name="T3" fmla="*/ 9 h 108"/>
                  <a:gd name="T4" fmla="*/ 108 w 144"/>
                  <a:gd name="T5" fmla="*/ 17 h 108"/>
                  <a:gd name="T6" fmla="*/ 114 w 144"/>
                  <a:gd name="T7" fmla="*/ 27 h 108"/>
                  <a:gd name="T8" fmla="*/ 124 w 144"/>
                  <a:gd name="T9" fmla="*/ 32 h 108"/>
                  <a:gd name="T10" fmla="*/ 127 w 144"/>
                  <a:gd name="T11" fmla="*/ 39 h 108"/>
                  <a:gd name="T12" fmla="*/ 140 w 144"/>
                  <a:gd name="T13" fmla="*/ 45 h 108"/>
                  <a:gd name="T14" fmla="*/ 144 w 144"/>
                  <a:gd name="T15" fmla="*/ 59 h 108"/>
                  <a:gd name="T16" fmla="*/ 144 w 144"/>
                  <a:gd name="T17" fmla="*/ 68 h 108"/>
                  <a:gd name="T18" fmla="*/ 141 w 144"/>
                  <a:gd name="T19" fmla="*/ 86 h 108"/>
                  <a:gd name="T20" fmla="*/ 126 w 144"/>
                  <a:gd name="T21" fmla="*/ 77 h 108"/>
                  <a:gd name="T22" fmla="*/ 114 w 144"/>
                  <a:gd name="T23" fmla="*/ 74 h 108"/>
                  <a:gd name="T24" fmla="*/ 105 w 144"/>
                  <a:gd name="T25" fmla="*/ 85 h 108"/>
                  <a:gd name="T26" fmla="*/ 88 w 144"/>
                  <a:gd name="T27" fmla="*/ 79 h 108"/>
                  <a:gd name="T28" fmla="*/ 76 w 144"/>
                  <a:gd name="T29" fmla="*/ 80 h 108"/>
                  <a:gd name="T30" fmla="*/ 73 w 144"/>
                  <a:gd name="T31" fmla="*/ 82 h 108"/>
                  <a:gd name="T32" fmla="*/ 61 w 144"/>
                  <a:gd name="T33" fmla="*/ 99 h 108"/>
                  <a:gd name="T34" fmla="*/ 50 w 144"/>
                  <a:gd name="T35" fmla="*/ 106 h 108"/>
                  <a:gd name="T36" fmla="*/ 47 w 144"/>
                  <a:gd name="T37" fmla="*/ 105 h 108"/>
                  <a:gd name="T38" fmla="*/ 52 w 144"/>
                  <a:gd name="T39" fmla="*/ 90 h 108"/>
                  <a:gd name="T40" fmla="*/ 42 w 144"/>
                  <a:gd name="T41" fmla="*/ 83 h 108"/>
                  <a:gd name="T42" fmla="*/ 39 w 144"/>
                  <a:gd name="T43" fmla="*/ 76 h 108"/>
                  <a:gd name="T44" fmla="*/ 29 w 144"/>
                  <a:gd name="T45" fmla="*/ 74 h 108"/>
                  <a:gd name="T46" fmla="*/ 36 w 144"/>
                  <a:gd name="T47" fmla="*/ 83 h 108"/>
                  <a:gd name="T48" fmla="*/ 23 w 144"/>
                  <a:gd name="T49" fmla="*/ 94 h 108"/>
                  <a:gd name="T50" fmla="*/ 11 w 144"/>
                  <a:gd name="T51" fmla="*/ 91 h 108"/>
                  <a:gd name="T52" fmla="*/ 3 w 144"/>
                  <a:gd name="T53" fmla="*/ 86 h 108"/>
                  <a:gd name="T54" fmla="*/ 0 w 144"/>
                  <a:gd name="T55" fmla="*/ 79 h 108"/>
                  <a:gd name="T56" fmla="*/ 6 w 144"/>
                  <a:gd name="T57" fmla="*/ 68 h 108"/>
                  <a:gd name="T58" fmla="*/ 18 w 144"/>
                  <a:gd name="T59" fmla="*/ 59 h 108"/>
                  <a:gd name="T60" fmla="*/ 33 w 144"/>
                  <a:gd name="T61" fmla="*/ 59 h 108"/>
                  <a:gd name="T62" fmla="*/ 42 w 144"/>
                  <a:gd name="T63" fmla="*/ 59 h 108"/>
                  <a:gd name="T64" fmla="*/ 36 w 144"/>
                  <a:gd name="T65" fmla="*/ 52 h 108"/>
                  <a:gd name="T66" fmla="*/ 58 w 144"/>
                  <a:gd name="T67" fmla="*/ 50 h 108"/>
                  <a:gd name="T68" fmla="*/ 65 w 144"/>
                  <a:gd name="T69" fmla="*/ 39 h 108"/>
                  <a:gd name="T70" fmla="*/ 77 w 144"/>
                  <a:gd name="T71" fmla="*/ 44 h 108"/>
                  <a:gd name="T72" fmla="*/ 77 w 144"/>
                  <a:gd name="T73" fmla="*/ 30 h 108"/>
                  <a:gd name="T74" fmla="*/ 80 w 144"/>
                  <a:gd name="T75" fmla="*/ 15 h 108"/>
                  <a:gd name="T76" fmla="*/ 88 w 144"/>
                  <a:gd name="T77" fmla="*/ 10 h 108"/>
                  <a:gd name="T78" fmla="*/ 89 w 144"/>
                  <a:gd name="T7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4" h="108">
                    <a:moveTo>
                      <a:pt x="89" y="0"/>
                    </a:moveTo>
                    <a:lnTo>
                      <a:pt x="99" y="1"/>
                    </a:lnTo>
                    <a:lnTo>
                      <a:pt x="105" y="4"/>
                    </a:lnTo>
                    <a:lnTo>
                      <a:pt x="109" y="9"/>
                    </a:lnTo>
                    <a:lnTo>
                      <a:pt x="105" y="12"/>
                    </a:lnTo>
                    <a:lnTo>
                      <a:pt x="108" y="17"/>
                    </a:lnTo>
                    <a:lnTo>
                      <a:pt x="114" y="20"/>
                    </a:lnTo>
                    <a:lnTo>
                      <a:pt x="114" y="27"/>
                    </a:lnTo>
                    <a:lnTo>
                      <a:pt x="120" y="27"/>
                    </a:lnTo>
                    <a:lnTo>
                      <a:pt x="124" y="32"/>
                    </a:lnTo>
                    <a:lnTo>
                      <a:pt x="127" y="35"/>
                    </a:lnTo>
                    <a:lnTo>
                      <a:pt x="127" y="39"/>
                    </a:lnTo>
                    <a:lnTo>
                      <a:pt x="135" y="42"/>
                    </a:lnTo>
                    <a:lnTo>
                      <a:pt x="140" y="45"/>
                    </a:lnTo>
                    <a:lnTo>
                      <a:pt x="143" y="50"/>
                    </a:lnTo>
                    <a:lnTo>
                      <a:pt x="144" y="59"/>
                    </a:lnTo>
                    <a:lnTo>
                      <a:pt x="141" y="62"/>
                    </a:lnTo>
                    <a:lnTo>
                      <a:pt x="144" y="68"/>
                    </a:lnTo>
                    <a:lnTo>
                      <a:pt x="141" y="77"/>
                    </a:lnTo>
                    <a:lnTo>
                      <a:pt x="141" y="86"/>
                    </a:lnTo>
                    <a:lnTo>
                      <a:pt x="133" y="80"/>
                    </a:lnTo>
                    <a:lnTo>
                      <a:pt x="126" y="77"/>
                    </a:lnTo>
                    <a:lnTo>
                      <a:pt x="124" y="80"/>
                    </a:lnTo>
                    <a:lnTo>
                      <a:pt x="114" y="74"/>
                    </a:lnTo>
                    <a:lnTo>
                      <a:pt x="105" y="82"/>
                    </a:lnTo>
                    <a:lnTo>
                      <a:pt x="105" y="85"/>
                    </a:lnTo>
                    <a:lnTo>
                      <a:pt x="92" y="80"/>
                    </a:lnTo>
                    <a:lnTo>
                      <a:pt x="88" y="79"/>
                    </a:lnTo>
                    <a:lnTo>
                      <a:pt x="80" y="83"/>
                    </a:lnTo>
                    <a:lnTo>
                      <a:pt x="76" y="80"/>
                    </a:lnTo>
                    <a:lnTo>
                      <a:pt x="76" y="83"/>
                    </a:lnTo>
                    <a:lnTo>
                      <a:pt x="73" y="82"/>
                    </a:lnTo>
                    <a:lnTo>
                      <a:pt x="65" y="90"/>
                    </a:lnTo>
                    <a:lnTo>
                      <a:pt x="61" y="99"/>
                    </a:lnTo>
                    <a:lnTo>
                      <a:pt x="56" y="100"/>
                    </a:lnTo>
                    <a:lnTo>
                      <a:pt x="50" y="106"/>
                    </a:lnTo>
                    <a:lnTo>
                      <a:pt x="52" y="108"/>
                    </a:lnTo>
                    <a:lnTo>
                      <a:pt x="47" y="105"/>
                    </a:lnTo>
                    <a:lnTo>
                      <a:pt x="47" y="99"/>
                    </a:lnTo>
                    <a:lnTo>
                      <a:pt x="52" y="90"/>
                    </a:lnTo>
                    <a:lnTo>
                      <a:pt x="52" y="86"/>
                    </a:lnTo>
                    <a:lnTo>
                      <a:pt x="42" y="83"/>
                    </a:lnTo>
                    <a:lnTo>
                      <a:pt x="44" y="80"/>
                    </a:lnTo>
                    <a:lnTo>
                      <a:pt x="39" y="76"/>
                    </a:lnTo>
                    <a:lnTo>
                      <a:pt x="29" y="71"/>
                    </a:lnTo>
                    <a:lnTo>
                      <a:pt x="29" y="74"/>
                    </a:lnTo>
                    <a:lnTo>
                      <a:pt x="35" y="77"/>
                    </a:lnTo>
                    <a:lnTo>
                      <a:pt x="36" y="83"/>
                    </a:lnTo>
                    <a:lnTo>
                      <a:pt x="33" y="94"/>
                    </a:lnTo>
                    <a:lnTo>
                      <a:pt x="23" y="94"/>
                    </a:lnTo>
                    <a:lnTo>
                      <a:pt x="20" y="96"/>
                    </a:lnTo>
                    <a:lnTo>
                      <a:pt x="11" y="91"/>
                    </a:lnTo>
                    <a:lnTo>
                      <a:pt x="6" y="86"/>
                    </a:lnTo>
                    <a:lnTo>
                      <a:pt x="3" y="86"/>
                    </a:lnTo>
                    <a:lnTo>
                      <a:pt x="3" y="80"/>
                    </a:lnTo>
                    <a:lnTo>
                      <a:pt x="0" y="79"/>
                    </a:lnTo>
                    <a:lnTo>
                      <a:pt x="6" y="73"/>
                    </a:lnTo>
                    <a:lnTo>
                      <a:pt x="6" y="68"/>
                    </a:lnTo>
                    <a:lnTo>
                      <a:pt x="14" y="65"/>
                    </a:lnTo>
                    <a:lnTo>
                      <a:pt x="18" y="59"/>
                    </a:lnTo>
                    <a:lnTo>
                      <a:pt x="23" y="56"/>
                    </a:lnTo>
                    <a:lnTo>
                      <a:pt x="33" y="59"/>
                    </a:lnTo>
                    <a:lnTo>
                      <a:pt x="35" y="58"/>
                    </a:lnTo>
                    <a:lnTo>
                      <a:pt x="42" y="59"/>
                    </a:lnTo>
                    <a:lnTo>
                      <a:pt x="45" y="56"/>
                    </a:lnTo>
                    <a:lnTo>
                      <a:pt x="36" y="52"/>
                    </a:lnTo>
                    <a:lnTo>
                      <a:pt x="44" y="45"/>
                    </a:lnTo>
                    <a:lnTo>
                      <a:pt x="58" y="50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3" y="45"/>
                    </a:lnTo>
                    <a:lnTo>
                      <a:pt x="77" y="44"/>
                    </a:lnTo>
                    <a:lnTo>
                      <a:pt x="82" y="41"/>
                    </a:lnTo>
                    <a:lnTo>
                      <a:pt x="77" y="30"/>
                    </a:lnTo>
                    <a:lnTo>
                      <a:pt x="73" y="27"/>
                    </a:lnTo>
                    <a:lnTo>
                      <a:pt x="80" y="15"/>
                    </a:lnTo>
                    <a:lnTo>
                      <a:pt x="85" y="15"/>
                    </a:lnTo>
                    <a:lnTo>
                      <a:pt x="88" y="10"/>
                    </a:lnTo>
                    <a:lnTo>
                      <a:pt x="83" y="1"/>
                    </a:lnTo>
                    <a:lnTo>
                      <a:pt x="8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7" name="Freeform 3550">
                <a:extLst>
                  <a:ext uri="{FF2B5EF4-FFF2-40B4-BE49-F238E27FC236}">
                    <a16:creationId xmlns:a16="http://schemas.microsoft.com/office/drawing/2014/main" id="{A3BF567A-043A-400E-2222-66973FBAE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670"/>
                <a:ext cx="37" cy="34"/>
              </a:xfrm>
              <a:custGeom>
                <a:avLst/>
                <a:gdLst>
                  <a:gd name="T0" fmla="*/ 75 w 75"/>
                  <a:gd name="T1" fmla="*/ 0 h 68"/>
                  <a:gd name="T2" fmla="*/ 66 w 75"/>
                  <a:gd name="T3" fmla="*/ 0 h 68"/>
                  <a:gd name="T4" fmla="*/ 56 w 75"/>
                  <a:gd name="T5" fmla="*/ 4 h 68"/>
                  <a:gd name="T6" fmla="*/ 47 w 75"/>
                  <a:gd name="T7" fmla="*/ 12 h 68"/>
                  <a:gd name="T8" fmla="*/ 35 w 75"/>
                  <a:gd name="T9" fmla="*/ 18 h 68"/>
                  <a:gd name="T10" fmla="*/ 23 w 75"/>
                  <a:gd name="T11" fmla="*/ 15 h 68"/>
                  <a:gd name="T12" fmla="*/ 17 w 75"/>
                  <a:gd name="T13" fmla="*/ 22 h 68"/>
                  <a:gd name="T14" fmla="*/ 20 w 75"/>
                  <a:gd name="T15" fmla="*/ 31 h 68"/>
                  <a:gd name="T16" fmla="*/ 11 w 75"/>
                  <a:gd name="T17" fmla="*/ 38 h 68"/>
                  <a:gd name="T18" fmla="*/ 6 w 75"/>
                  <a:gd name="T19" fmla="*/ 42 h 68"/>
                  <a:gd name="T20" fmla="*/ 0 w 75"/>
                  <a:gd name="T21" fmla="*/ 42 h 68"/>
                  <a:gd name="T22" fmla="*/ 3 w 75"/>
                  <a:gd name="T23" fmla="*/ 54 h 68"/>
                  <a:gd name="T24" fmla="*/ 15 w 75"/>
                  <a:gd name="T25" fmla="*/ 66 h 68"/>
                  <a:gd name="T26" fmla="*/ 20 w 75"/>
                  <a:gd name="T27" fmla="*/ 68 h 68"/>
                  <a:gd name="T28" fmla="*/ 32 w 75"/>
                  <a:gd name="T29" fmla="*/ 57 h 68"/>
                  <a:gd name="T30" fmla="*/ 35 w 75"/>
                  <a:gd name="T31" fmla="*/ 54 h 68"/>
                  <a:gd name="T32" fmla="*/ 34 w 75"/>
                  <a:gd name="T33" fmla="*/ 48 h 68"/>
                  <a:gd name="T34" fmla="*/ 41 w 75"/>
                  <a:gd name="T35" fmla="*/ 50 h 68"/>
                  <a:gd name="T36" fmla="*/ 32 w 75"/>
                  <a:gd name="T37" fmla="*/ 42 h 68"/>
                  <a:gd name="T38" fmla="*/ 34 w 75"/>
                  <a:gd name="T39" fmla="*/ 41 h 68"/>
                  <a:gd name="T40" fmla="*/ 40 w 75"/>
                  <a:gd name="T41" fmla="*/ 42 h 68"/>
                  <a:gd name="T42" fmla="*/ 44 w 75"/>
                  <a:gd name="T43" fmla="*/ 33 h 68"/>
                  <a:gd name="T44" fmla="*/ 53 w 75"/>
                  <a:gd name="T45" fmla="*/ 18 h 68"/>
                  <a:gd name="T46" fmla="*/ 63 w 75"/>
                  <a:gd name="T47" fmla="*/ 21 h 68"/>
                  <a:gd name="T48" fmla="*/ 66 w 75"/>
                  <a:gd name="T49" fmla="*/ 19 h 68"/>
                  <a:gd name="T50" fmla="*/ 69 w 75"/>
                  <a:gd name="T51" fmla="*/ 6 h 68"/>
                  <a:gd name="T52" fmla="*/ 75 w 75"/>
                  <a:gd name="T53" fmla="*/ 3 h 68"/>
                  <a:gd name="T54" fmla="*/ 75 w 75"/>
                  <a:gd name="T5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68">
                    <a:moveTo>
                      <a:pt x="75" y="0"/>
                    </a:moveTo>
                    <a:lnTo>
                      <a:pt x="66" y="0"/>
                    </a:lnTo>
                    <a:lnTo>
                      <a:pt x="56" y="4"/>
                    </a:lnTo>
                    <a:lnTo>
                      <a:pt x="47" y="12"/>
                    </a:lnTo>
                    <a:lnTo>
                      <a:pt x="35" y="18"/>
                    </a:lnTo>
                    <a:lnTo>
                      <a:pt x="23" y="15"/>
                    </a:lnTo>
                    <a:lnTo>
                      <a:pt x="17" y="22"/>
                    </a:lnTo>
                    <a:lnTo>
                      <a:pt x="20" y="31"/>
                    </a:lnTo>
                    <a:lnTo>
                      <a:pt x="11" y="38"/>
                    </a:lnTo>
                    <a:lnTo>
                      <a:pt x="6" y="42"/>
                    </a:lnTo>
                    <a:lnTo>
                      <a:pt x="0" y="42"/>
                    </a:lnTo>
                    <a:lnTo>
                      <a:pt x="3" y="54"/>
                    </a:lnTo>
                    <a:lnTo>
                      <a:pt x="15" y="66"/>
                    </a:lnTo>
                    <a:lnTo>
                      <a:pt x="20" y="68"/>
                    </a:lnTo>
                    <a:lnTo>
                      <a:pt x="32" y="57"/>
                    </a:lnTo>
                    <a:lnTo>
                      <a:pt x="35" y="54"/>
                    </a:lnTo>
                    <a:lnTo>
                      <a:pt x="34" y="48"/>
                    </a:lnTo>
                    <a:lnTo>
                      <a:pt x="41" y="50"/>
                    </a:lnTo>
                    <a:lnTo>
                      <a:pt x="32" y="42"/>
                    </a:lnTo>
                    <a:lnTo>
                      <a:pt x="34" y="41"/>
                    </a:lnTo>
                    <a:lnTo>
                      <a:pt x="40" y="42"/>
                    </a:lnTo>
                    <a:lnTo>
                      <a:pt x="44" y="33"/>
                    </a:lnTo>
                    <a:lnTo>
                      <a:pt x="53" y="18"/>
                    </a:lnTo>
                    <a:lnTo>
                      <a:pt x="63" y="21"/>
                    </a:lnTo>
                    <a:lnTo>
                      <a:pt x="66" y="19"/>
                    </a:lnTo>
                    <a:lnTo>
                      <a:pt x="69" y="6"/>
                    </a:lnTo>
                    <a:lnTo>
                      <a:pt x="75" y="3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8" name="Freeform 3551">
                <a:extLst>
                  <a:ext uri="{FF2B5EF4-FFF2-40B4-BE49-F238E27FC236}">
                    <a16:creationId xmlns:a16="http://schemas.microsoft.com/office/drawing/2014/main" id="{CBFFDD87-1B84-79C8-FC45-73294BB9F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670"/>
                <a:ext cx="37" cy="34"/>
              </a:xfrm>
              <a:custGeom>
                <a:avLst/>
                <a:gdLst>
                  <a:gd name="T0" fmla="*/ 75 w 75"/>
                  <a:gd name="T1" fmla="*/ 0 h 68"/>
                  <a:gd name="T2" fmla="*/ 75 w 75"/>
                  <a:gd name="T3" fmla="*/ 3 h 68"/>
                  <a:gd name="T4" fmla="*/ 69 w 75"/>
                  <a:gd name="T5" fmla="*/ 6 h 68"/>
                  <a:gd name="T6" fmla="*/ 66 w 75"/>
                  <a:gd name="T7" fmla="*/ 19 h 68"/>
                  <a:gd name="T8" fmla="*/ 63 w 75"/>
                  <a:gd name="T9" fmla="*/ 21 h 68"/>
                  <a:gd name="T10" fmla="*/ 53 w 75"/>
                  <a:gd name="T11" fmla="*/ 18 h 68"/>
                  <a:gd name="T12" fmla="*/ 44 w 75"/>
                  <a:gd name="T13" fmla="*/ 33 h 68"/>
                  <a:gd name="T14" fmla="*/ 40 w 75"/>
                  <a:gd name="T15" fmla="*/ 42 h 68"/>
                  <a:gd name="T16" fmla="*/ 34 w 75"/>
                  <a:gd name="T17" fmla="*/ 41 h 68"/>
                  <a:gd name="T18" fmla="*/ 32 w 75"/>
                  <a:gd name="T19" fmla="*/ 42 h 68"/>
                  <a:gd name="T20" fmla="*/ 41 w 75"/>
                  <a:gd name="T21" fmla="*/ 50 h 68"/>
                  <a:gd name="T22" fmla="*/ 34 w 75"/>
                  <a:gd name="T23" fmla="*/ 48 h 68"/>
                  <a:gd name="T24" fmla="*/ 35 w 75"/>
                  <a:gd name="T25" fmla="*/ 54 h 68"/>
                  <a:gd name="T26" fmla="*/ 32 w 75"/>
                  <a:gd name="T27" fmla="*/ 57 h 68"/>
                  <a:gd name="T28" fmla="*/ 20 w 75"/>
                  <a:gd name="T29" fmla="*/ 68 h 68"/>
                  <a:gd name="T30" fmla="*/ 15 w 75"/>
                  <a:gd name="T31" fmla="*/ 66 h 68"/>
                  <a:gd name="T32" fmla="*/ 3 w 75"/>
                  <a:gd name="T33" fmla="*/ 54 h 68"/>
                  <a:gd name="T34" fmla="*/ 0 w 75"/>
                  <a:gd name="T35" fmla="*/ 42 h 68"/>
                  <a:gd name="T36" fmla="*/ 6 w 75"/>
                  <a:gd name="T37" fmla="*/ 42 h 68"/>
                  <a:gd name="T38" fmla="*/ 11 w 75"/>
                  <a:gd name="T39" fmla="*/ 38 h 68"/>
                  <a:gd name="T40" fmla="*/ 20 w 75"/>
                  <a:gd name="T41" fmla="*/ 31 h 68"/>
                  <a:gd name="T42" fmla="*/ 17 w 75"/>
                  <a:gd name="T43" fmla="*/ 22 h 68"/>
                  <a:gd name="T44" fmla="*/ 23 w 75"/>
                  <a:gd name="T45" fmla="*/ 15 h 68"/>
                  <a:gd name="T46" fmla="*/ 35 w 75"/>
                  <a:gd name="T47" fmla="*/ 18 h 68"/>
                  <a:gd name="T48" fmla="*/ 47 w 75"/>
                  <a:gd name="T49" fmla="*/ 12 h 68"/>
                  <a:gd name="T50" fmla="*/ 56 w 75"/>
                  <a:gd name="T51" fmla="*/ 4 h 68"/>
                  <a:gd name="T52" fmla="*/ 66 w 75"/>
                  <a:gd name="T53" fmla="*/ 0 h 68"/>
                  <a:gd name="T54" fmla="*/ 75 w 75"/>
                  <a:gd name="T5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68">
                    <a:moveTo>
                      <a:pt x="75" y="0"/>
                    </a:moveTo>
                    <a:lnTo>
                      <a:pt x="75" y="3"/>
                    </a:lnTo>
                    <a:lnTo>
                      <a:pt x="69" y="6"/>
                    </a:lnTo>
                    <a:lnTo>
                      <a:pt x="66" y="19"/>
                    </a:lnTo>
                    <a:lnTo>
                      <a:pt x="63" y="21"/>
                    </a:lnTo>
                    <a:lnTo>
                      <a:pt x="53" y="18"/>
                    </a:lnTo>
                    <a:lnTo>
                      <a:pt x="44" y="33"/>
                    </a:lnTo>
                    <a:lnTo>
                      <a:pt x="40" y="42"/>
                    </a:lnTo>
                    <a:lnTo>
                      <a:pt x="34" y="41"/>
                    </a:lnTo>
                    <a:lnTo>
                      <a:pt x="32" y="42"/>
                    </a:lnTo>
                    <a:lnTo>
                      <a:pt x="41" y="50"/>
                    </a:lnTo>
                    <a:lnTo>
                      <a:pt x="34" y="48"/>
                    </a:lnTo>
                    <a:lnTo>
                      <a:pt x="35" y="54"/>
                    </a:lnTo>
                    <a:lnTo>
                      <a:pt x="32" y="57"/>
                    </a:lnTo>
                    <a:lnTo>
                      <a:pt x="20" y="68"/>
                    </a:lnTo>
                    <a:lnTo>
                      <a:pt x="15" y="66"/>
                    </a:lnTo>
                    <a:lnTo>
                      <a:pt x="3" y="54"/>
                    </a:lnTo>
                    <a:lnTo>
                      <a:pt x="0" y="42"/>
                    </a:lnTo>
                    <a:lnTo>
                      <a:pt x="6" y="42"/>
                    </a:lnTo>
                    <a:lnTo>
                      <a:pt x="11" y="38"/>
                    </a:lnTo>
                    <a:lnTo>
                      <a:pt x="20" y="31"/>
                    </a:lnTo>
                    <a:lnTo>
                      <a:pt x="17" y="22"/>
                    </a:lnTo>
                    <a:lnTo>
                      <a:pt x="23" y="15"/>
                    </a:lnTo>
                    <a:lnTo>
                      <a:pt x="35" y="18"/>
                    </a:lnTo>
                    <a:lnTo>
                      <a:pt x="47" y="12"/>
                    </a:lnTo>
                    <a:lnTo>
                      <a:pt x="56" y="4"/>
                    </a:lnTo>
                    <a:lnTo>
                      <a:pt x="66" y="0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9" name="Freeform 3552">
                <a:extLst>
                  <a:ext uri="{FF2B5EF4-FFF2-40B4-BE49-F238E27FC236}">
                    <a16:creationId xmlns:a16="http://schemas.microsoft.com/office/drawing/2014/main" id="{5716DDCE-F452-7707-BE3C-1832DA602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2670"/>
                <a:ext cx="37" cy="34"/>
              </a:xfrm>
              <a:custGeom>
                <a:avLst/>
                <a:gdLst>
                  <a:gd name="T0" fmla="*/ 75 w 75"/>
                  <a:gd name="T1" fmla="*/ 0 h 68"/>
                  <a:gd name="T2" fmla="*/ 75 w 75"/>
                  <a:gd name="T3" fmla="*/ 3 h 68"/>
                  <a:gd name="T4" fmla="*/ 69 w 75"/>
                  <a:gd name="T5" fmla="*/ 6 h 68"/>
                  <a:gd name="T6" fmla="*/ 66 w 75"/>
                  <a:gd name="T7" fmla="*/ 19 h 68"/>
                  <a:gd name="T8" fmla="*/ 63 w 75"/>
                  <a:gd name="T9" fmla="*/ 21 h 68"/>
                  <a:gd name="T10" fmla="*/ 53 w 75"/>
                  <a:gd name="T11" fmla="*/ 18 h 68"/>
                  <a:gd name="T12" fmla="*/ 44 w 75"/>
                  <a:gd name="T13" fmla="*/ 33 h 68"/>
                  <a:gd name="T14" fmla="*/ 40 w 75"/>
                  <a:gd name="T15" fmla="*/ 42 h 68"/>
                  <a:gd name="T16" fmla="*/ 34 w 75"/>
                  <a:gd name="T17" fmla="*/ 41 h 68"/>
                  <a:gd name="T18" fmla="*/ 32 w 75"/>
                  <a:gd name="T19" fmla="*/ 42 h 68"/>
                  <a:gd name="T20" fmla="*/ 41 w 75"/>
                  <a:gd name="T21" fmla="*/ 50 h 68"/>
                  <a:gd name="T22" fmla="*/ 34 w 75"/>
                  <a:gd name="T23" fmla="*/ 48 h 68"/>
                  <a:gd name="T24" fmla="*/ 35 w 75"/>
                  <a:gd name="T25" fmla="*/ 54 h 68"/>
                  <a:gd name="T26" fmla="*/ 32 w 75"/>
                  <a:gd name="T27" fmla="*/ 57 h 68"/>
                  <a:gd name="T28" fmla="*/ 20 w 75"/>
                  <a:gd name="T29" fmla="*/ 68 h 68"/>
                  <a:gd name="T30" fmla="*/ 15 w 75"/>
                  <a:gd name="T31" fmla="*/ 66 h 68"/>
                  <a:gd name="T32" fmla="*/ 3 w 75"/>
                  <a:gd name="T33" fmla="*/ 54 h 68"/>
                  <a:gd name="T34" fmla="*/ 0 w 75"/>
                  <a:gd name="T35" fmla="*/ 42 h 68"/>
                  <a:gd name="T36" fmla="*/ 6 w 75"/>
                  <a:gd name="T37" fmla="*/ 42 h 68"/>
                  <a:gd name="T38" fmla="*/ 11 w 75"/>
                  <a:gd name="T39" fmla="*/ 38 h 68"/>
                  <a:gd name="T40" fmla="*/ 20 w 75"/>
                  <a:gd name="T41" fmla="*/ 31 h 68"/>
                  <a:gd name="T42" fmla="*/ 17 w 75"/>
                  <a:gd name="T43" fmla="*/ 22 h 68"/>
                  <a:gd name="T44" fmla="*/ 23 w 75"/>
                  <a:gd name="T45" fmla="*/ 15 h 68"/>
                  <a:gd name="T46" fmla="*/ 35 w 75"/>
                  <a:gd name="T47" fmla="*/ 18 h 68"/>
                  <a:gd name="T48" fmla="*/ 47 w 75"/>
                  <a:gd name="T49" fmla="*/ 12 h 68"/>
                  <a:gd name="T50" fmla="*/ 56 w 75"/>
                  <a:gd name="T51" fmla="*/ 4 h 68"/>
                  <a:gd name="T52" fmla="*/ 66 w 75"/>
                  <a:gd name="T53" fmla="*/ 0 h 68"/>
                  <a:gd name="T54" fmla="*/ 75 w 75"/>
                  <a:gd name="T5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68">
                    <a:moveTo>
                      <a:pt x="75" y="0"/>
                    </a:moveTo>
                    <a:lnTo>
                      <a:pt x="75" y="3"/>
                    </a:lnTo>
                    <a:lnTo>
                      <a:pt x="69" y="6"/>
                    </a:lnTo>
                    <a:lnTo>
                      <a:pt x="66" y="19"/>
                    </a:lnTo>
                    <a:lnTo>
                      <a:pt x="63" y="21"/>
                    </a:lnTo>
                    <a:lnTo>
                      <a:pt x="53" y="18"/>
                    </a:lnTo>
                    <a:lnTo>
                      <a:pt x="44" y="33"/>
                    </a:lnTo>
                    <a:lnTo>
                      <a:pt x="40" y="42"/>
                    </a:lnTo>
                    <a:lnTo>
                      <a:pt x="34" y="41"/>
                    </a:lnTo>
                    <a:lnTo>
                      <a:pt x="32" y="42"/>
                    </a:lnTo>
                    <a:lnTo>
                      <a:pt x="41" y="50"/>
                    </a:lnTo>
                    <a:lnTo>
                      <a:pt x="34" y="48"/>
                    </a:lnTo>
                    <a:lnTo>
                      <a:pt x="35" y="54"/>
                    </a:lnTo>
                    <a:lnTo>
                      <a:pt x="32" y="57"/>
                    </a:lnTo>
                    <a:lnTo>
                      <a:pt x="20" y="68"/>
                    </a:lnTo>
                    <a:lnTo>
                      <a:pt x="15" y="66"/>
                    </a:lnTo>
                    <a:lnTo>
                      <a:pt x="3" y="54"/>
                    </a:lnTo>
                    <a:lnTo>
                      <a:pt x="0" y="42"/>
                    </a:lnTo>
                    <a:lnTo>
                      <a:pt x="6" y="42"/>
                    </a:lnTo>
                    <a:lnTo>
                      <a:pt x="11" y="38"/>
                    </a:lnTo>
                    <a:lnTo>
                      <a:pt x="20" y="31"/>
                    </a:lnTo>
                    <a:lnTo>
                      <a:pt x="17" y="22"/>
                    </a:lnTo>
                    <a:lnTo>
                      <a:pt x="23" y="15"/>
                    </a:lnTo>
                    <a:lnTo>
                      <a:pt x="35" y="18"/>
                    </a:lnTo>
                    <a:lnTo>
                      <a:pt x="47" y="12"/>
                    </a:lnTo>
                    <a:lnTo>
                      <a:pt x="56" y="4"/>
                    </a:lnTo>
                    <a:lnTo>
                      <a:pt x="66" y="0"/>
                    </a:lnTo>
                    <a:lnTo>
                      <a:pt x="7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0" name="Freeform 3553">
                <a:extLst>
                  <a:ext uri="{FF2B5EF4-FFF2-40B4-BE49-F238E27FC236}">
                    <a16:creationId xmlns:a16="http://schemas.microsoft.com/office/drawing/2014/main" id="{9BC4C779-1A31-A8A5-D7E0-248BD9B89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559"/>
                <a:ext cx="71" cy="71"/>
              </a:xfrm>
              <a:custGeom>
                <a:avLst/>
                <a:gdLst>
                  <a:gd name="T0" fmla="*/ 38 w 142"/>
                  <a:gd name="T1" fmla="*/ 27 h 141"/>
                  <a:gd name="T2" fmla="*/ 36 w 142"/>
                  <a:gd name="T3" fmla="*/ 39 h 141"/>
                  <a:gd name="T4" fmla="*/ 36 w 142"/>
                  <a:gd name="T5" fmla="*/ 54 h 141"/>
                  <a:gd name="T6" fmla="*/ 28 w 142"/>
                  <a:gd name="T7" fmla="*/ 57 h 141"/>
                  <a:gd name="T8" fmla="*/ 19 w 142"/>
                  <a:gd name="T9" fmla="*/ 57 h 141"/>
                  <a:gd name="T10" fmla="*/ 0 w 142"/>
                  <a:gd name="T11" fmla="*/ 59 h 141"/>
                  <a:gd name="T12" fmla="*/ 1 w 142"/>
                  <a:gd name="T13" fmla="*/ 74 h 141"/>
                  <a:gd name="T14" fmla="*/ 12 w 142"/>
                  <a:gd name="T15" fmla="*/ 85 h 141"/>
                  <a:gd name="T16" fmla="*/ 22 w 142"/>
                  <a:gd name="T17" fmla="*/ 105 h 141"/>
                  <a:gd name="T18" fmla="*/ 18 w 142"/>
                  <a:gd name="T19" fmla="*/ 115 h 141"/>
                  <a:gd name="T20" fmla="*/ 27 w 142"/>
                  <a:gd name="T21" fmla="*/ 133 h 141"/>
                  <a:gd name="T22" fmla="*/ 38 w 142"/>
                  <a:gd name="T23" fmla="*/ 132 h 141"/>
                  <a:gd name="T24" fmla="*/ 47 w 142"/>
                  <a:gd name="T25" fmla="*/ 141 h 141"/>
                  <a:gd name="T26" fmla="*/ 59 w 142"/>
                  <a:gd name="T27" fmla="*/ 127 h 141"/>
                  <a:gd name="T28" fmla="*/ 74 w 142"/>
                  <a:gd name="T29" fmla="*/ 121 h 141"/>
                  <a:gd name="T30" fmla="*/ 79 w 142"/>
                  <a:gd name="T31" fmla="*/ 135 h 141"/>
                  <a:gd name="T32" fmla="*/ 89 w 142"/>
                  <a:gd name="T33" fmla="*/ 141 h 141"/>
                  <a:gd name="T34" fmla="*/ 100 w 142"/>
                  <a:gd name="T35" fmla="*/ 139 h 141"/>
                  <a:gd name="T36" fmla="*/ 109 w 142"/>
                  <a:gd name="T37" fmla="*/ 136 h 141"/>
                  <a:gd name="T38" fmla="*/ 109 w 142"/>
                  <a:gd name="T39" fmla="*/ 124 h 141"/>
                  <a:gd name="T40" fmla="*/ 107 w 142"/>
                  <a:gd name="T41" fmla="*/ 105 h 141"/>
                  <a:gd name="T42" fmla="*/ 121 w 142"/>
                  <a:gd name="T43" fmla="*/ 106 h 141"/>
                  <a:gd name="T44" fmla="*/ 129 w 142"/>
                  <a:gd name="T45" fmla="*/ 94 h 141"/>
                  <a:gd name="T46" fmla="*/ 136 w 142"/>
                  <a:gd name="T47" fmla="*/ 103 h 141"/>
                  <a:gd name="T48" fmla="*/ 139 w 142"/>
                  <a:gd name="T49" fmla="*/ 100 h 141"/>
                  <a:gd name="T50" fmla="*/ 139 w 142"/>
                  <a:gd name="T51" fmla="*/ 82 h 141"/>
                  <a:gd name="T52" fmla="*/ 132 w 142"/>
                  <a:gd name="T53" fmla="*/ 76 h 141"/>
                  <a:gd name="T54" fmla="*/ 124 w 142"/>
                  <a:gd name="T55" fmla="*/ 71 h 141"/>
                  <a:gd name="T56" fmla="*/ 127 w 142"/>
                  <a:gd name="T57" fmla="*/ 57 h 141"/>
                  <a:gd name="T58" fmla="*/ 135 w 142"/>
                  <a:gd name="T59" fmla="*/ 42 h 141"/>
                  <a:gd name="T60" fmla="*/ 130 w 142"/>
                  <a:gd name="T61" fmla="*/ 38 h 141"/>
                  <a:gd name="T62" fmla="*/ 133 w 142"/>
                  <a:gd name="T63" fmla="*/ 30 h 141"/>
                  <a:gd name="T64" fmla="*/ 123 w 142"/>
                  <a:gd name="T65" fmla="*/ 21 h 141"/>
                  <a:gd name="T66" fmla="*/ 112 w 142"/>
                  <a:gd name="T67" fmla="*/ 22 h 141"/>
                  <a:gd name="T68" fmla="*/ 100 w 142"/>
                  <a:gd name="T69" fmla="*/ 12 h 141"/>
                  <a:gd name="T70" fmla="*/ 92 w 142"/>
                  <a:gd name="T71" fmla="*/ 15 h 141"/>
                  <a:gd name="T72" fmla="*/ 86 w 142"/>
                  <a:gd name="T73" fmla="*/ 12 h 141"/>
                  <a:gd name="T74" fmla="*/ 77 w 142"/>
                  <a:gd name="T75" fmla="*/ 7 h 141"/>
                  <a:gd name="T76" fmla="*/ 60 w 142"/>
                  <a:gd name="T77" fmla="*/ 9 h 141"/>
                  <a:gd name="T78" fmla="*/ 48 w 142"/>
                  <a:gd name="T79" fmla="*/ 2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2" h="141">
                    <a:moveTo>
                      <a:pt x="48" y="22"/>
                    </a:moveTo>
                    <a:lnTo>
                      <a:pt x="38" y="27"/>
                    </a:lnTo>
                    <a:lnTo>
                      <a:pt x="39" y="36"/>
                    </a:lnTo>
                    <a:lnTo>
                      <a:pt x="36" y="39"/>
                    </a:lnTo>
                    <a:lnTo>
                      <a:pt x="39" y="45"/>
                    </a:lnTo>
                    <a:lnTo>
                      <a:pt x="36" y="54"/>
                    </a:lnTo>
                    <a:lnTo>
                      <a:pt x="36" y="63"/>
                    </a:lnTo>
                    <a:lnTo>
                      <a:pt x="28" y="57"/>
                    </a:lnTo>
                    <a:lnTo>
                      <a:pt x="21" y="54"/>
                    </a:lnTo>
                    <a:lnTo>
                      <a:pt x="19" y="57"/>
                    </a:lnTo>
                    <a:lnTo>
                      <a:pt x="9" y="51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1" y="74"/>
                    </a:lnTo>
                    <a:lnTo>
                      <a:pt x="7" y="76"/>
                    </a:lnTo>
                    <a:lnTo>
                      <a:pt x="12" y="85"/>
                    </a:lnTo>
                    <a:lnTo>
                      <a:pt x="15" y="94"/>
                    </a:lnTo>
                    <a:lnTo>
                      <a:pt x="22" y="105"/>
                    </a:lnTo>
                    <a:lnTo>
                      <a:pt x="19" y="106"/>
                    </a:lnTo>
                    <a:lnTo>
                      <a:pt x="18" y="115"/>
                    </a:lnTo>
                    <a:lnTo>
                      <a:pt x="24" y="132"/>
                    </a:lnTo>
                    <a:lnTo>
                      <a:pt x="27" y="133"/>
                    </a:lnTo>
                    <a:lnTo>
                      <a:pt x="33" y="130"/>
                    </a:lnTo>
                    <a:lnTo>
                      <a:pt x="38" y="132"/>
                    </a:lnTo>
                    <a:lnTo>
                      <a:pt x="42" y="138"/>
                    </a:lnTo>
                    <a:lnTo>
                      <a:pt x="47" y="141"/>
                    </a:lnTo>
                    <a:lnTo>
                      <a:pt x="57" y="130"/>
                    </a:lnTo>
                    <a:lnTo>
                      <a:pt x="59" y="127"/>
                    </a:lnTo>
                    <a:lnTo>
                      <a:pt x="69" y="121"/>
                    </a:lnTo>
                    <a:lnTo>
                      <a:pt x="74" y="121"/>
                    </a:lnTo>
                    <a:lnTo>
                      <a:pt x="74" y="127"/>
                    </a:lnTo>
                    <a:lnTo>
                      <a:pt x="79" y="135"/>
                    </a:lnTo>
                    <a:lnTo>
                      <a:pt x="86" y="136"/>
                    </a:lnTo>
                    <a:lnTo>
                      <a:pt x="89" y="141"/>
                    </a:lnTo>
                    <a:lnTo>
                      <a:pt x="95" y="138"/>
                    </a:lnTo>
                    <a:lnTo>
                      <a:pt x="100" y="139"/>
                    </a:lnTo>
                    <a:lnTo>
                      <a:pt x="103" y="141"/>
                    </a:lnTo>
                    <a:lnTo>
                      <a:pt x="109" y="136"/>
                    </a:lnTo>
                    <a:lnTo>
                      <a:pt x="109" y="127"/>
                    </a:lnTo>
                    <a:lnTo>
                      <a:pt x="109" y="124"/>
                    </a:lnTo>
                    <a:lnTo>
                      <a:pt x="106" y="108"/>
                    </a:lnTo>
                    <a:lnTo>
                      <a:pt x="107" y="105"/>
                    </a:lnTo>
                    <a:lnTo>
                      <a:pt x="116" y="108"/>
                    </a:lnTo>
                    <a:lnTo>
                      <a:pt x="121" y="106"/>
                    </a:lnTo>
                    <a:lnTo>
                      <a:pt x="124" y="97"/>
                    </a:lnTo>
                    <a:lnTo>
                      <a:pt x="129" y="94"/>
                    </a:lnTo>
                    <a:lnTo>
                      <a:pt x="132" y="98"/>
                    </a:lnTo>
                    <a:lnTo>
                      <a:pt x="136" y="103"/>
                    </a:lnTo>
                    <a:lnTo>
                      <a:pt x="142" y="105"/>
                    </a:lnTo>
                    <a:lnTo>
                      <a:pt x="139" y="100"/>
                    </a:lnTo>
                    <a:lnTo>
                      <a:pt x="142" y="86"/>
                    </a:lnTo>
                    <a:lnTo>
                      <a:pt x="139" y="82"/>
                    </a:lnTo>
                    <a:lnTo>
                      <a:pt x="139" y="76"/>
                    </a:lnTo>
                    <a:lnTo>
                      <a:pt x="132" y="76"/>
                    </a:lnTo>
                    <a:lnTo>
                      <a:pt x="129" y="73"/>
                    </a:lnTo>
                    <a:lnTo>
                      <a:pt x="124" y="71"/>
                    </a:lnTo>
                    <a:lnTo>
                      <a:pt x="124" y="62"/>
                    </a:lnTo>
                    <a:lnTo>
                      <a:pt x="127" y="57"/>
                    </a:lnTo>
                    <a:lnTo>
                      <a:pt x="130" y="48"/>
                    </a:lnTo>
                    <a:lnTo>
                      <a:pt x="135" y="42"/>
                    </a:lnTo>
                    <a:lnTo>
                      <a:pt x="133" y="39"/>
                    </a:lnTo>
                    <a:lnTo>
                      <a:pt x="130" y="38"/>
                    </a:lnTo>
                    <a:lnTo>
                      <a:pt x="127" y="33"/>
                    </a:lnTo>
                    <a:lnTo>
                      <a:pt x="133" y="30"/>
                    </a:lnTo>
                    <a:lnTo>
                      <a:pt x="126" y="21"/>
                    </a:lnTo>
                    <a:lnTo>
                      <a:pt x="123" y="21"/>
                    </a:lnTo>
                    <a:lnTo>
                      <a:pt x="116" y="18"/>
                    </a:lnTo>
                    <a:lnTo>
                      <a:pt x="112" y="22"/>
                    </a:lnTo>
                    <a:lnTo>
                      <a:pt x="109" y="16"/>
                    </a:lnTo>
                    <a:lnTo>
                      <a:pt x="100" y="12"/>
                    </a:lnTo>
                    <a:lnTo>
                      <a:pt x="97" y="18"/>
                    </a:lnTo>
                    <a:lnTo>
                      <a:pt x="92" y="15"/>
                    </a:lnTo>
                    <a:lnTo>
                      <a:pt x="88" y="18"/>
                    </a:lnTo>
                    <a:lnTo>
                      <a:pt x="86" y="12"/>
                    </a:lnTo>
                    <a:lnTo>
                      <a:pt x="82" y="12"/>
                    </a:lnTo>
                    <a:lnTo>
                      <a:pt x="77" y="7"/>
                    </a:lnTo>
                    <a:lnTo>
                      <a:pt x="74" y="0"/>
                    </a:lnTo>
                    <a:lnTo>
                      <a:pt x="60" y="9"/>
                    </a:lnTo>
                    <a:lnTo>
                      <a:pt x="56" y="12"/>
                    </a:lnTo>
                    <a:lnTo>
                      <a:pt x="48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1" name="Freeform 3554">
                <a:extLst>
                  <a:ext uri="{FF2B5EF4-FFF2-40B4-BE49-F238E27FC236}">
                    <a16:creationId xmlns:a16="http://schemas.microsoft.com/office/drawing/2014/main" id="{41DEE7C0-9EFD-FDD6-5F5D-BB7424FE1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559"/>
                <a:ext cx="71" cy="71"/>
              </a:xfrm>
              <a:custGeom>
                <a:avLst/>
                <a:gdLst>
                  <a:gd name="T0" fmla="*/ 56 w 142"/>
                  <a:gd name="T1" fmla="*/ 12 h 141"/>
                  <a:gd name="T2" fmla="*/ 74 w 142"/>
                  <a:gd name="T3" fmla="*/ 0 h 141"/>
                  <a:gd name="T4" fmla="*/ 82 w 142"/>
                  <a:gd name="T5" fmla="*/ 12 h 141"/>
                  <a:gd name="T6" fmla="*/ 88 w 142"/>
                  <a:gd name="T7" fmla="*/ 18 h 141"/>
                  <a:gd name="T8" fmla="*/ 97 w 142"/>
                  <a:gd name="T9" fmla="*/ 18 h 141"/>
                  <a:gd name="T10" fmla="*/ 109 w 142"/>
                  <a:gd name="T11" fmla="*/ 16 h 141"/>
                  <a:gd name="T12" fmla="*/ 116 w 142"/>
                  <a:gd name="T13" fmla="*/ 18 h 141"/>
                  <a:gd name="T14" fmla="*/ 126 w 142"/>
                  <a:gd name="T15" fmla="*/ 21 h 141"/>
                  <a:gd name="T16" fmla="*/ 127 w 142"/>
                  <a:gd name="T17" fmla="*/ 33 h 141"/>
                  <a:gd name="T18" fmla="*/ 133 w 142"/>
                  <a:gd name="T19" fmla="*/ 39 h 141"/>
                  <a:gd name="T20" fmla="*/ 130 w 142"/>
                  <a:gd name="T21" fmla="*/ 48 h 141"/>
                  <a:gd name="T22" fmla="*/ 124 w 142"/>
                  <a:gd name="T23" fmla="*/ 62 h 141"/>
                  <a:gd name="T24" fmla="*/ 129 w 142"/>
                  <a:gd name="T25" fmla="*/ 73 h 141"/>
                  <a:gd name="T26" fmla="*/ 139 w 142"/>
                  <a:gd name="T27" fmla="*/ 76 h 141"/>
                  <a:gd name="T28" fmla="*/ 142 w 142"/>
                  <a:gd name="T29" fmla="*/ 86 h 141"/>
                  <a:gd name="T30" fmla="*/ 142 w 142"/>
                  <a:gd name="T31" fmla="*/ 105 h 141"/>
                  <a:gd name="T32" fmla="*/ 132 w 142"/>
                  <a:gd name="T33" fmla="*/ 98 h 141"/>
                  <a:gd name="T34" fmla="*/ 124 w 142"/>
                  <a:gd name="T35" fmla="*/ 97 h 141"/>
                  <a:gd name="T36" fmla="*/ 116 w 142"/>
                  <a:gd name="T37" fmla="*/ 108 h 141"/>
                  <a:gd name="T38" fmla="*/ 106 w 142"/>
                  <a:gd name="T39" fmla="*/ 108 h 141"/>
                  <a:gd name="T40" fmla="*/ 109 w 142"/>
                  <a:gd name="T41" fmla="*/ 127 h 141"/>
                  <a:gd name="T42" fmla="*/ 103 w 142"/>
                  <a:gd name="T43" fmla="*/ 141 h 141"/>
                  <a:gd name="T44" fmla="*/ 95 w 142"/>
                  <a:gd name="T45" fmla="*/ 138 h 141"/>
                  <a:gd name="T46" fmla="*/ 86 w 142"/>
                  <a:gd name="T47" fmla="*/ 136 h 141"/>
                  <a:gd name="T48" fmla="*/ 74 w 142"/>
                  <a:gd name="T49" fmla="*/ 127 h 141"/>
                  <a:gd name="T50" fmla="*/ 69 w 142"/>
                  <a:gd name="T51" fmla="*/ 121 h 141"/>
                  <a:gd name="T52" fmla="*/ 57 w 142"/>
                  <a:gd name="T53" fmla="*/ 130 h 141"/>
                  <a:gd name="T54" fmla="*/ 42 w 142"/>
                  <a:gd name="T55" fmla="*/ 138 h 141"/>
                  <a:gd name="T56" fmla="*/ 33 w 142"/>
                  <a:gd name="T57" fmla="*/ 130 h 141"/>
                  <a:gd name="T58" fmla="*/ 24 w 142"/>
                  <a:gd name="T59" fmla="*/ 132 h 141"/>
                  <a:gd name="T60" fmla="*/ 19 w 142"/>
                  <a:gd name="T61" fmla="*/ 106 h 141"/>
                  <a:gd name="T62" fmla="*/ 15 w 142"/>
                  <a:gd name="T63" fmla="*/ 94 h 141"/>
                  <a:gd name="T64" fmla="*/ 7 w 142"/>
                  <a:gd name="T65" fmla="*/ 76 h 141"/>
                  <a:gd name="T66" fmla="*/ 0 w 142"/>
                  <a:gd name="T67" fmla="*/ 62 h 141"/>
                  <a:gd name="T68" fmla="*/ 9 w 142"/>
                  <a:gd name="T69" fmla="*/ 51 h 141"/>
                  <a:gd name="T70" fmla="*/ 21 w 142"/>
                  <a:gd name="T71" fmla="*/ 54 h 141"/>
                  <a:gd name="T72" fmla="*/ 36 w 142"/>
                  <a:gd name="T73" fmla="*/ 63 h 141"/>
                  <a:gd name="T74" fmla="*/ 39 w 142"/>
                  <a:gd name="T75" fmla="*/ 45 h 141"/>
                  <a:gd name="T76" fmla="*/ 39 w 142"/>
                  <a:gd name="T77" fmla="*/ 36 h 141"/>
                  <a:gd name="T78" fmla="*/ 48 w 142"/>
                  <a:gd name="T79" fmla="*/ 2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2" h="141">
                    <a:moveTo>
                      <a:pt x="48" y="22"/>
                    </a:moveTo>
                    <a:lnTo>
                      <a:pt x="56" y="12"/>
                    </a:lnTo>
                    <a:lnTo>
                      <a:pt x="60" y="9"/>
                    </a:lnTo>
                    <a:lnTo>
                      <a:pt x="74" y="0"/>
                    </a:lnTo>
                    <a:lnTo>
                      <a:pt x="77" y="7"/>
                    </a:lnTo>
                    <a:lnTo>
                      <a:pt x="82" y="12"/>
                    </a:lnTo>
                    <a:lnTo>
                      <a:pt x="86" y="12"/>
                    </a:lnTo>
                    <a:lnTo>
                      <a:pt x="88" y="18"/>
                    </a:lnTo>
                    <a:lnTo>
                      <a:pt x="92" y="15"/>
                    </a:lnTo>
                    <a:lnTo>
                      <a:pt x="97" y="18"/>
                    </a:lnTo>
                    <a:lnTo>
                      <a:pt x="100" y="12"/>
                    </a:lnTo>
                    <a:lnTo>
                      <a:pt x="109" y="16"/>
                    </a:lnTo>
                    <a:lnTo>
                      <a:pt x="112" y="22"/>
                    </a:lnTo>
                    <a:lnTo>
                      <a:pt x="116" y="18"/>
                    </a:lnTo>
                    <a:lnTo>
                      <a:pt x="123" y="21"/>
                    </a:lnTo>
                    <a:lnTo>
                      <a:pt x="126" y="21"/>
                    </a:lnTo>
                    <a:lnTo>
                      <a:pt x="133" y="30"/>
                    </a:lnTo>
                    <a:lnTo>
                      <a:pt x="127" y="33"/>
                    </a:lnTo>
                    <a:lnTo>
                      <a:pt x="130" y="38"/>
                    </a:lnTo>
                    <a:lnTo>
                      <a:pt x="133" y="39"/>
                    </a:lnTo>
                    <a:lnTo>
                      <a:pt x="135" y="42"/>
                    </a:lnTo>
                    <a:lnTo>
                      <a:pt x="130" y="48"/>
                    </a:lnTo>
                    <a:lnTo>
                      <a:pt x="127" y="57"/>
                    </a:lnTo>
                    <a:lnTo>
                      <a:pt x="124" y="62"/>
                    </a:lnTo>
                    <a:lnTo>
                      <a:pt x="124" y="71"/>
                    </a:lnTo>
                    <a:lnTo>
                      <a:pt x="129" y="73"/>
                    </a:lnTo>
                    <a:lnTo>
                      <a:pt x="132" y="76"/>
                    </a:lnTo>
                    <a:lnTo>
                      <a:pt x="139" y="76"/>
                    </a:lnTo>
                    <a:lnTo>
                      <a:pt x="139" y="82"/>
                    </a:lnTo>
                    <a:lnTo>
                      <a:pt x="142" y="86"/>
                    </a:lnTo>
                    <a:lnTo>
                      <a:pt x="139" y="100"/>
                    </a:lnTo>
                    <a:lnTo>
                      <a:pt x="142" y="105"/>
                    </a:lnTo>
                    <a:lnTo>
                      <a:pt x="136" y="103"/>
                    </a:lnTo>
                    <a:lnTo>
                      <a:pt x="132" y="98"/>
                    </a:lnTo>
                    <a:lnTo>
                      <a:pt x="129" y="94"/>
                    </a:lnTo>
                    <a:lnTo>
                      <a:pt x="124" y="97"/>
                    </a:lnTo>
                    <a:lnTo>
                      <a:pt x="121" y="106"/>
                    </a:lnTo>
                    <a:lnTo>
                      <a:pt x="116" y="108"/>
                    </a:lnTo>
                    <a:lnTo>
                      <a:pt x="107" y="105"/>
                    </a:lnTo>
                    <a:lnTo>
                      <a:pt x="106" y="108"/>
                    </a:lnTo>
                    <a:lnTo>
                      <a:pt x="109" y="124"/>
                    </a:lnTo>
                    <a:lnTo>
                      <a:pt x="109" y="127"/>
                    </a:lnTo>
                    <a:lnTo>
                      <a:pt x="109" y="136"/>
                    </a:lnTo>
                    <a:lnTo>
                      <a:pt x="103" y="141"/>
                    </a:lnTo>
                    <a:lnTo>
                      <a:pt x="100" y="139"/>
                    </a:lnTo>
                    <a:lnTo>
                      <a:pt x="95" y="138"/>
                    </a:lnTo>
                    <a:lnTo>
                      <a:pt x="89" y="141"/>
                    </a:lnTo>
                    <a:lnTo>
                      <a:pt x="86" y="136"/>
                    </a:lnTo>
                    <a:lnTo>
                      <a:pt x="79" y="135"/>
                    </a:lnTo>
                    <a:lnTo>
                      <a:pt x="74" y="127"/>
                    </a:lnTo>
                    <a:lnTo>
                      <a:pt x="74" y="121"/>
                    </a:lnTo>
                    <a:lnTo>
                      <a:pt x="69" y="121"/>
                    </a:lnTo>
                    <a:lnTo>
                      <a:pt x="59" y="127"/>
                    </a:lnTo>
                    <a:lnTo>
                      <a:pt x="57" y="130"/>
                    </a:lnTo>
                    <a:lnTo>
                      <a:pt x="47" y="141"/>
                    </a:lnTo>
                    <a:lnTo>
                      <a:pt x="42" y="138"/>
                    </a:lnTo>
                    <a:lnTo>
                      <a:pt x="38" y="132"/>
                    </a:lnTo>
                    <a:lnTo>
                      <a:pt x="33" y="130"/>
                    </a:lnTo>
                    <a:lnTo>
                      <a:pt x="27" y="133"/>
                    </a:lnTo>
                    <a:lnTo>
                      <a:pt x="24" y="132"/>
                    </a:lnTo>
                    <a:lnTo>
                      <a:pt x="18" y="115"/>
                    </a:lnTo>
                    <a:lnTo>
                      <a:pt x="19" y="106"/>
                    </a:lnTo>
                    <a:lnTo>
                      <a:pt x="22" y="105"/>
                    </a:lnTo>
                    <a:lnTo>
                      <a:pt x="15" y="94"/>
                    </a:lnTo>
                    <a:lnTo>
                      <a:pt x="12" y="85"/>
                    </a:lnTo>
                    <a:lnTo>
                      <a:pt x="7" y="76"/>
                    </a:lnTo>
                    <a:lnTo>
                      <a:pt x="1" y="74"/>
                    </a:lnTo>
                    <a:lnTo>
                      <a:pt x="0" y="62"/>
                    </a:lnTo>
                    <a:lnTo>
                      <a:pt x="0" y="59"/>
                    </a:lnTo>
                    <a:lnTo>
                      <a:pt x="9" y="51"/>
                    </a:lnTo>
                    <a:lnTo>
                      <a:pt x="19" y="57"/>
                    </a:lnTo>
                    <a:lnTo>
                      <a:pt x="21" y="54"/>
                    </a:lnTo>
                    <a:lnTo>
                      <a:pt x="28" y="57"/>
                    </a:lnTo>
                    <a:lnTo>
                      <a:pt x="36" y="63"/>
                    </a:lnTo>
                    <a:lnTo>
                      <a:pt x="36" y="54"/>
                    </a:lnTo>
                    <a:lnTo>
                      <a:pt x="39" y="45"/>
                    </a:lnTo>
                    <a:lnTo>
                      <a:pt x="36" y="39"/>
                    </a:lnTo>
                    <a:lnTo>
                      <a:pt x="39" y="36"/>
                    </a:lnTo>
                    <a:lnTo>
                      <a:pt x="38" y="27"/>
                    </a:lnTo>
                    <a:lnTo>
                      <a:pt x="48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2" name="Freeform 3555">
                <a:extLst>
                  <a:ext uri="{FF2B5EF4-FFF2-40B4-BE49-F238E27FC236}">
                    <a16:creationId xmlns:a16="http://schemas.microsoft.com/office/drawing/2014/main" id="{0642D41D-6FE4-E3A1-74A4-12189EADE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559"/>
                <a:ext cx="71" cy="71"/>
              </a:xfrm>
              <a:custGeom>
                <a:avLst/>
                <a:gdLst>
                  <a:gd name="T0" fmla="*/ 56 w 142"/>
                  <a:gd name="T1" fmla="*/ 12 h 141"/>
                  <a:gd name="T2" fmla="*/ 74 w 142"/>
                  <a:gd name="T3" fmla="*/ 0 h 141"/>
                  <a:gd name="T4" fmla="*/ 82 w 142"/>
                  <a:gd name="T5" fmla="*/ 12 h 141"/>
                  <a:gd name="T6" fmla="*/ 88 w 142"/>
                  <a:gd name="T7" fmla="*/ 18 h 141"/>
                  <a:gd name="T8" fmla="*/ 97 w 142"/>
                  <a:gd name="T9" fmla="*/ 18 h 141"/>
                  <a:gd name="T10" fmla="*/ 109 w 142"/>
                  <a:gd name="T11" fmla="*/ 16 h 141"/>
                  <a:gd name="T12" fmla="*/ 116 w 142"/>
                  <a:gd name="T13" fmla="*/ 18 h 141"/>
                  <a:gd name="T14" fmla="*/ 126 w 142"/>
                  <a:gd name="T15" fmla="*/ 21 h 141"/>
                  <a:gd name="T16" fmla="*/ 127 w 142"/>
                  <a:gd name="T17" fmla="*/ 33 h 141"/>
                  <a:gd name="T18" fmla="*/ 133 w 142"/>
                  <a:gd name="T19" fmla="*/ 39 h 141"/>
                  <a:gd name="T20" fmla="*/ 130 w 142"/>
                  <a:gd name="T21" fmla="*/ 48 h 141"/>
                  <a:gd name="T22" fmla="*/ 124 w 142"/>
                  <a:gd name="T23" fmla="*/ 62 h 141"/>
                  <a:gd name="T24" fmla="*/ 129 w 142"/>
                  <a:gd name="T25" fmla="*/ 73 h 141"/>
                  <a:gd name="T26" fmla="*/ 139 w 142"/>
                  <a:gd name="T27" fmla="*/ 76 h 141"/>
                  <a:gd name="T28" fmla="*/ 142 w 142"/>
                  <a:gd name="T29" fmla="*/ 86 h 141"/>
                  <a:gd name="T30" fmla="*/ 142 w 142"/>
                  <a:gd name="T31" fmla="*/ 105 h 141"/>
                  <a:gd name="T32" fmla="*/ 132 w 142"/>
                  <a:gd name="T33" fmla="*/ 98 h 141"/>
                  <a:gd name="T34" fmla="*/ 124 w 142"/>
                  <a:gd name="T35" fmla="*/ 97 h 141"/>
                  <a:gd name="T36" fmla="*/ 116 w 142"/>
                  <a:gd name="T37" fmla="*/ 108 h 141"/>
                  <a:gd name="T38" fmla="*/ 106 w 142"/>
                  <a:gd name="T39" fmla="*/ 108 h 141"/>
                  <a:gd name="T40" fmla="*/ 109 w 142"/>
                  <a:gd name="T41" fmla="*/ 127 h 141"/>
                  <a:gd name="T42" fmla="*/ 103 w 142"/>
                  <a:gd name="T43" fmla="*/ 141 h 141"/>
                  <a:gd name="T44" fmla="*/ 95 w 142"/>
                  <a:gd name="T45" fmla="*/ 138 h 141"/>
                  <a:gd name="T46" fmla="*/ 86 w 142"/>
                  <a:gd name="T47" fmla="*/ 136 h 141"/>
                  <a:gd name="T48" fmla="*/ 74 w 142"/>
                  <a:gd name="T49" fmla="*/ 127 h 141"/>
                  <a:gd name="T50" fmla="*/ 69 w 142"/>
                  <a:gd name="T51" fmla="*/ 121 h 141"/>
                  <a:gd name="T52" fmla="*/ 57 w 142"/>
                  <a:gd name="T53" fmla="*/ 130 h 141"/>
                  <a:gd name="T54" fmla="*/ 42 w 142"/>
                  <a:gd name="T55" fmla="*/ 138 h 141"/>
                  <a:gd name="T56" fmla="*/ 33 w 142"/>
                  <a:gd name="T57" fmla="*/ 130 h 141"/>
                  <a:gd name="T58" fmla="*/ 24 w 142"/>
                  <a:gd name="T59" fmla="*/ 132 h 141"/>
                  <a:gd name="T60" fmla="*/ 19 w 142"/>
                  <a:gd name="T61" fmla="*/ 106 h 141"/>
                  <a:gd name="T62" fmla="*/ 15 w 142"/>
                  <a:gd name="T63" fmla="*/ 94 h 141"/>
                  <a:gd name="T64" fmla="*/ 7 w 142"/>
                  <a:gd name="T65" fmla="*/ 76 h 141"/>
                  <a:gd name="T66" fmla="*/ 0 w 142"/>
                  <a:gd name="T67" fmla="*/ 62 h 141"/>
                  <a:gd name="T68" fmla="*/ 9 w 142"/>
                  <a:gd name="T69" fmla="*/ 51 h 141"/>
                  <a:gd name="T70" fmla="*/ 21 w 142"/>
                  <a:gd name="T71" fmla="*/ 54 h 141"/>
                  <a:gd name="T72" fmla="*/ 36 w 142"/>
                  <a:gd name="T73" fmla="*/ 63 h 141"/>
                  <a:gd name="T74" fmla="*/ 39 w 142"/>
                  <a:gd name="T75" fmla="*/ 45 h 141"/>
                  <a:gd name="T76" fmla="*/ 39 w 142"/>
                  <a:gd name="T77" fmla="*/ 36 h 141"/>
                  <a:gd name="T78" fmla="*/ 48 w 142"/>
                  <a:gd name="T79" fmla="*/ 2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2" h="141">
                    <a:moveTo>
                      <a:pt x="48" y="22"/>
                    </a:moveTo>
                    <a:lnTo>
                      <a:pt x="56" y="12"/>
                    </a:lnTo>
                    <a:lnTo>
                      <a:pt x="60" y="9"/>
                    </a:lnTo>
                    <a:lnTo>
                      <a:pt x="74" y="0"/>
                    </a:lnTo>
                    <a:lnTo>
                      <a:pt x="77" y="7"/>
                    </a:lnTo>
                    <a:lnTo>
                      <a:pt x="82" y="12"/>
                    </a:lnTo>
                    <a:lnTo>
                      <a:pt x="86" y="12"/>
                    </a:lnTo>
                    <a:lnTo>
                      <a:pt x="88" y="18"/>
                    </a:lnTo>
                    <a:lnTo>
                      <a:pt x="92" y="15"/>
                    </a:lnTo>
                    <a:lnTo>
                      <a:pt x="97" y="18"/>
                    </a:lnTo>
                    <a:lnTo>
                      <a:pt x="100" y="12"/>
                    </a:lnTo>
                    <a:lnTo>
                      <a:pt x="109" y="16"/>
                    </a:lnTo>
                    <a:lnTo>
                      <a:pt x="112" y="22"/>
                    </a:lnTo>
                    <a:lnTo>
                      <a:pt x="116" y="18"/>
                    </a:lnTo>
                    <a:lnTo>
                      <a:pt x="123" y="21"/>
                    </a:lnTo>
                    <a:lnTo>
                      <a:pt x="126" y="21"/>
                    </a:lnTo>
                    <a:lnTo>
                      <a:pt x="133" y="30"/>
                    </a:lnTo>
                    <a:lnTo>
                      <a:pt x="127" y="33"/>
                    </a:lnTo>
                    <a:lnTo>
                      <a:pt x="130" y="38"/>
                    </a:lnTo>
                    <a:lnTo>
                      <a:pt x="133" y="39"/>
                    </a:lnTo>
                    <a:lnTo>
                      <a:pt x="135" y="42"/>
                    </a:lnTo>
                    <a:lnTo>
                      <a:pt x="130" y="48"/>
                    </a:lnTo>
                    <a:lnTo>
                      <a:pt x="127" y="57"/>
                    </a:lnTo>
                    <a:lnTo>
                      <a:pt x="124" y="62"/>
                    </a:lnTo>
                    <a:lnTo>
                      <a:pt x="124" y="71"/>
                    </a:lnTo>
                    <a:lnTo>
                      <a:pt x="129" y="73"/>
                    </a:lnTo>
                    <a:lnTo>
                      <a:pt x="132" y="76"/>
                    </a:lnTo>
                    <a:lnTo>
                      <a:pt x="139" y="76"/>
                    </a:lnTo>
                    <a:lnTo>
                      <a:pt x="139" y="82"/>
                    </a:lnTo>
                    <a:lnTo>
                      <a:pt x="142" y="86"/>
                    </a:lnTo>
                    <a:lnTo>
                      <a:pt x="139" y="100"/>
                    </a:lnTo>
                    <a:lnTo>
                      <a:pt x="142" y="105"/>
                    </a:lnTo>
                    <a:lnTo>
                      <a:pt x="136" y="103"/>
                    </a:lnTo>
                    <a:lnTo>
                      <a:pt x="132" y="98"/>
                    </a:lnTo>
                    <a:lnTo>
                      <a:pt x="129" y="94"/>
                    </a:lnTo>
                    <a:lnTo>
                      <a:pt x="124" y="97"/>
                    </a:lnTo>
                    <a:lnTo>
                      <a:pt x="121" y="106"/>
                    </a:lnTo>
                    <a:lnTo>
                      <a:pt x="116" y="108"/>
                    </a:lnTo>
                    <a:lnTo>
                      <a:pt x="107" y="105"/>
                    </a:lnTo>
                    <a:lnTo>
                      <a:pt x="106" y="108"/>
                    </a:lnTo>
                    <a:lnTo>
                      <a:pt x="109" y="124"/>
                    </a:lnTo>
                    <a:lnTo>
                      <a:pt x="109" y="127"/>
                    </a:lnTo>
                    <a:lnTo>
                      <a:pt x="109" y="136"/>
                    </a:lnTo>
                    <a:lnTo>
                      <a:pt x="103" y="141"/>
                    </a:lnTo>
                    <a:lnTo>
                      <a:pt x="100" y="139"/>
                    </a:lnTo>
                    <a:lnTo>
                      <a:pt x="95" y="138"/>
                    </a:lnTo>
                    <a:lnTo>
                      <a:pt x="89" y="141"/>
                    </a:lnTo>
                    <a:lnTo>
                      <a:pt x="86" y="136"/>
                    </a:lnTo>
                    <a:lnTo>
                      <a:pt x="79" y="135"/>
                    </a:lnTo>
                    <a:lnTo>
                      <a:pt x="74" y="127"/>
                    </a:lnTo>
                    <a:lnTo>
                      <a:pt x="74" y="121"/>
                    </a:lnTo>
                    <a:lnTo>
                      <a:pt x="69" y="121"/>
                    </a:lnTo>
                    <a:lnTo>
                      <a:pt x="59" y="127"/>
                    </a:lnTo>
                    <a:lnTo>
                      <a:pt x="57" y="130"/>
                    </a:lnTo>
                    <a:lnTo>
                      <a:pt x="47" y="141"/>
                    </a:lnTo>
                    <a:lnTo>
                      <a:pt x="42" y="138"/>
                    </a:lnTo>
                    <a:lnTo>
                      <a:pt x="38" y="132"/>
                    </a:lnTo>
                    <a:lnTo>
                      <a:pt x="33" y="130"/>
                    </a:lnTo>
                    <a:lnTo>
                      <a:pt x="27" y="133"/>
                    </a:lnTo>
                    <a:lnTo>
                      <a:pt x="24" y="132"/>
                    </a:lnTo>
                    <a:lnTo>
                      <a:pt x="18" y="115"/>
                    </a:lnTo>
                    <a:lnTo>
                      <a:pt x="19" y="106"/>
                    </a:lnTo>
                    <a:lnTo>
                      <a:pt x="22" y="105"/>
                    </a:lnTo>
                    <a:lnTo>
                      <a:pt x="15" y="94"/>
                    </a:lnTo>
                    <a:lnTo>
                      <a:pt x="12" y="85"/>
                    </a:lnTo>
                    <a:lnTo>
                      <a:pt x="7" y="76"/>
                    </a:lnTo>
                    <a:lnTo>
                      <a:pt x="1" y="74"/>
                    </a:lnTo>
                    <a:lnTo>
                      <a:pt x="0" y="62"/>
                    </a:lnTo>
                    <a:lnTo>
                      <a:pt x="0" y="59"/>
                    </a:lnTo>
                    <a:lnTo>
                      <a:pt x="9" y="51"/>
                    </a:lnTo>
                    <a:lnTo>
                      <a:pt x="19" y="57"/>
                    </a:lnTo>
                    <a:lnTo>
                      <a:pt x="21" y="54"/>
                    </a:lnTo>
                    <a:lnTo>
                      <a:pt x="28" y="57"/>
                    </a:lnTo>
                    <a:lnTo>
                      <a:pt x="36" y="63"/>
                    </a:lnTo>
                    <a:lnTo>
                      <a:pt x="36" y="54"/>
                    </a:lnTo>
                    <a:lnTo>
                      <a:pt x="39" y="45"/>
                    </a:lnTo>
                    <a:lnTo>
                      <a:pt x="36" y="39"/>
                    </a:lnTo>
                    <a:lnTo>
                      <a:pt x="39" y="36"/>
                    </a:lnTo>
                    <a:lnTo>
                      <a:pt x="38" y="27"/>
                    </a:lnTo>
                    <a:lnTo>
                      <a:pt x="48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3" name="Freeform 3556">
                <a:extLst>
                  <a:ext uri="{FF2B5EF4-FFF2-40B4-BE49-F238E27FC236}">
                    <a16:creationId xmlns:a16="http://schemas.microsoft.com/office/drawing/2014/main" id="{C20DF5C4-D484-287F-BBF3-C985BB298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575"/>
                <a:ext cx="14" cy="24"/>
              </a:xfrm>
              <a:custGeom>
                <a:avLst/>
                <a:gdLst>
                  <a:gd name="T0" fmla="*/ 26 w 27"/>
                  <a:gd name="T1" fmla="*/ 3 h 47"/>
                  <a:gd name="T2" fmla="*/ 21 w 27"/>
                  <a:gd name="T3" fmla="*/ 0 h 47"/>
                  <a:gd name="T4" fmla="*/ 6 w 27"/>
                  <a:gd name="T5" fmla="*/ 10 h 47"/>
                  <a:gd name="T6" fmla="*/ 0 w 27"/>
                  <a:gd name="T7" fmla="*/ 18 h 47"/>
                  <a:gd name="T8" fmla="*/ 6 w 27"/>
                  <a:gd name="T9" fmla="*/ 22 h 47"/>
                  <a:gd name="T10" fmla="*/ 11 w 27"/>
                  <a:gd name="T11" fmla="*/ 27 h 47"/>
                  <a:gd name="T12" fmla="*/ 9 w 27"/>
                  <a:gd name="T13" fmla="*/ 33 h 47"/>
                  <a:gd name="T14" fmla="*/ 3 w 27"/>
                  <a:gd name="T15" fmla="*/ 42 h 47"/>
                  <a:gd name="T16" fmla="*/ 0 w 27"/>
                  <a:gd name="T17" fmla="*/ 42 h 47"/>
                  <a:gd name="T18" fmla="*/ 6 w 27"/>
                  <a:gd name="T19" fmla="*/ 47 h 47"/>
                  <a:gd name="T20" fmla="*/ 12 w 27"/>
                  <a:gd name="T21" fmla="*/ 44 h 47"/>
                  <a:gd name="T22" fmla="*/ 23 w 27"/>
                  <a:gd name="T23" fmla="*/ 39 h 47"/>
                  <a:gd name="T24" fmla="*/ 27 w 27"/>
                  <a:gd name="T25" fmla="*/ 31 h 47"/>
                  <a:gd name="T26" fmla="*/ 20 w 27"/>
                  <a:gd name="T27" fmla="*/ 16 h 47"/>
                  <a:gd name="T28" fmla="*/ 20 w 27"/>
                  <a:gd name="T29" fmla="*/ 7 h 47"/>
                  <a:gd name="T30" fmla="*/ 26 w 27"/>
                  <a:gd name="T31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47">
                    <a:moveTo>
                      <a:pt x="26" y="3"/>
                    </a:moveTo>
                    <a:lnTo>
                      <a:pt x="21" y="0"/>
                    </a:lnTo>
                    <a:lnTo>
                      <a:pt x="6" y="10"/>
                    </a:lnTo>
                    <a:lnTo>
                      <a:pt x="0" y="18"/>
                    </a:lnTo>
                    <a:lnTo>
                      <a:pt x="6" y="22"/>
                    </a:lnTo>
                    <a:lnTo>
                      <a:pt x="11" y="27"/>
                    </a:lnTo>
                    <a:lnTo>
                      <a:pt x="9" y="33"/>
                    </a:lnTo>
                    <a:lnTo>
                      <a:pt x="3" y="42"/>
                    </a:lnTo>
                    <a:lnTo>
                      <a:pt x="0" y="42"/>
                    </a:lnTo>
                    <a:lnTo>
                      <a:pt x="6" y="47"/>
                    </a:lnTo>
                    <a:lnTo>
                      <a:pt x="12" y="44"/>
                    </a:lnTo>
                    <a:lnTo>
                      <a:pt x="23" y="39"/>
                    </a:lnTo>
                    <a:lnTo>
                      <a:pt x="27" y="31"/>
                    </a:lnTo>
                    <a:lnTo>
                      <a:pt x="20" y="16"/>
                    </a:lnTo>
                    <a:lnTo>
                      <a:pt x="20" y="7"/>
                    </a:lnTo>
                    <a:lnTo>
                      <a:pt x="26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4" name="Freeform 3557">
                <a:extLst>
                  <a:ext uri="{FF2B5EF4-FFF2-40B4-BE49-F238E27FC236}">
                    <a16:creationId xmlns:a16="http://schemas.microsoft.com/office/drawing/2014/main" id="{8B2BFE0E-316B-6D79-E750-D54000FB8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575"/>
                <a:ext cx="14" cy="24"/>
              </a:xfrm>
              <a:custGeom>
                <a:avLst/>
                <a:gdLst>
                  <a:gd name="T0" fmla="*/ 26 w 27"/>
                  <a:gd name="T1" fmla="*/ 3 h 47"/>
                  <a:gd name="T2" fmla="*/ 20 w 27"/>
                  <a:gd name="T3" fmla="*/ 7 h 47"/>
                  <a:gd name="T4" fmla="*/ 20 w 27"/>
                  <a:gd name="T5" fmla="*/ 16 h 47"/>
                  <a:gd name="T6" fmla="*/ 27 w 27"/>
                  <a:gd name="T7" fmla="*/ 31 h 47"/>
                  <a:gd name="T8" fmla="*/ 23 w 27"/>
                  <a:gd name="T9" fmla="*/ 39 h 47"/>
                  <a:gd name="T10" fmla="*/ 12 w 27"/>
                  <a:gd name="T11" fmla="*/ 44 h 47"/>
                  <a:gd name="T12" fmla="*/ 6 w 27"/>
                  <a:gd name="T13" fmla="*/ 47 h 47"/>
                  <a:gd name="T14" fmla="*/ 0 w 27"/>
                  <a:gd name="T15" fmla="*/ 42 h 47"/>
                  <a:gd name="T16" fmla="*/ 3 w 27"/>
                  <a:gd name="T17" fmla="*/ 42 h 47"/>
                  <a:gd name="T18" fmla="*/ 9 w 27"/>
                  <a:gd name="T19" fmla="*/ 33 h 47"/>
                  <a:gd name="T20" fmla="*/ 11 w 27"/>
                  <a:gd name="T21" fmla="*/ 27 h 47"/>
                  <a:gd name="T22" fmla="*/ 6 w 27"/>
                  <a:gd name="T23" fmla="*/ 22 h 47"/>
                  <a:gd name="T24" fmla="*/ 0 w 27"/>
                  <a:gd name="T25" fmla="*/ 18 h 47"/>
                  <a:gd name="T26" fmla="*/ 6 w 27"/>
                  <a:gd name="T27" fmla="*/ 10 h 47"/>
                  <a:gd name="T28" fmla="*/ 21 w 27"/>
                  <a:gd name="T29" fmla="*/ 0 h 47"/>
                  <a:gd name="T30" fmla="*/ 26 w 27"/>
                  <a:gd name="T31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47">
                    <a:moveTo>
                      <a:pt x="26" y="3"/>
                    </a:moveTo>
                    <a:lnTo>
                      <a:pt x="20" y="7"/>
                    </a:lnTo>
                    <a:lnTo>
                      <a:pt x="20" y="16"/>
                    </a:lnTo>
                    <a:lnTo>
                      <a:pt x="27" y="31"/>
                    </a:lnTo>
                    <a:lnTo>
                      <a:pt x="23" y="39"/>
                    </a:lnTo>
                    <a:lnTo>
                      <a:pt x="12" y="44"/>
                    </a:lnTo>
                    <a:lnTo>
                      <a:pt x="6" y="47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9" y="33"/>
                    </a:lnTo>
                    <a:lnTo>
                      <a:pt x="11" y="27"/>
                    </a:lnTo>
                    <a:lnTo>
                      <a:pt x="6" y="22"/>
                    </a:lnTo>
                    <a:lnTo>
                      <a:pt x="0" y="18"/>
                    </a:lnTo>
                    <a:lnTo>
                      <a:pt x="6" y="10"/>
                    </a:lnTo>
                    <a:lnTo>
                      <a:pt x="21" y="0"/>
                    </a:lnTo>
                    <a:lnTo>
                      <a:pt x="2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5" name="Freeform 3558">
                <a:extLst>
                  <a:ext uri="{FF2B5EF4-FFF2-40B4-BE49-F238E27FC236}">
                    <a16:creationId xmlns:a16="http://schemas.microsoft.com/office/drawing/2014/main" id="{09E72B63-C6F6-BDAD-305B-35B6436D0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575"/>
                <a:ext cx="14" cy="24"/>
              </a:xfrm>
              <a:custGeom>
                <a:avLst/>
                <a:gdLst>
                  <a:gd name="T0" fmla="*/ 26 w 27"/>
                  <a:gd name="T1" fmla="*/ 3 h 47"/>
                  <a:gd name="T2" fmla="*/ 20 w 27"/>
                  <a:gd name="T3" fmla="*/ 7 h 47"/>
                  <a:gd name="T4" fmla="*/ 20 w 27"/>
                  <a:gd name="T5" fmla="*/ 16 h 47"/>
                  <a:gd name="T6" fmla="*/ 27 w 27"/>
                  <a:gd name="T7" fmla="*/ 31 h 47"/>
                  <a:gd name="T8" fmla="*/ 23 w 27"/>
                  <a:gd name="T9" fmla="*/ 39 h 47"/>
                  <a:gd name="T10" fmla="*/ 12 w 27"/>
                  <a:gd name="T11" fmla="*/ 44 h 47"/>
                  <a:gd name="T12" fmla="*/ 6 w 27"/>
                  <a:gd name="T13" fmla="*/ 47 h 47"/>
                  <a:gd name="T14" fmla="*/ 0 w 27"/>
                  <a:gd name="T15" fmla="*/ 42 h 47"/>
                  <a:gd name="T16" fmla="*/ 3 w 27"/>
                  <a:gd name="T17" fmla="*/ 42 h 47"/>
                  <a:gd name="T18" fmla="*/ 9 w 27"/>
                  <a:gd name="T19" fmla="*/ 33 h 47"/>
                  <a:gd name="T20" fmla="*/ 11 w 27"/>
                  <a:gd name="T21" fmla="*/ 27 h 47"/>
                  <a:gd name="T22" fmla="*/ 6 w 27"/>
                  <a:gd name="T23" fmla="*/ 22 h 47"/>
                  <a:gd name="T24" fmla="*/ 0 w 27"/>
                  <a:gd name="T25" fmla="*/ 18 h 47"/>
                  <a:gd name="T26" fmla="*/ 6 w 27"/>
                  <a:gd name="T27" fmla="*/ 10 h 47"/>
                  <a:gd name="T28" fmla="*/ 21 w 27"/>
                  <a:gd name="T29" fmla="*/ 0 h 47"/>
                  <a:gd name="T30" fmla="*/ 26 w 27"/>
                  <a:gd name="T31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47">
                    <a:moveTo>
                      <a:pt x="26" y="3"/>
                    </a:moveTo>
                    <a:lnTo>
                      <a:pt x="20" y="7"/>
                    </a:lnTo>
                    <a:lnTo>
                      <a:pt x="20" y="16"/>
                    </a:lnTo>
                    <a:lnTo>
                      <a:pt x="27" y="31"/>
                    </a:lnTo>
                    <a:lnTo>
                      <a:pt x="23" y="39"/>
                    </a:lnTo>
                    <a:lnTo>
                      <a:pt x="12" y="44"/>
                    </a:lnTo>
                    <a:lnTo>
                      <a:pt x="6" y="47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9" y="33"/>
                    </a:lnTo>
                    <a:lnTo>
                      <a:pt x="11" y="27"/>
                    </a:lnTo>
                    <a:lnTo>
                      <a:pt x="6" y="22"/>
                    </a:lnTo>
                    <a:lnTo>
                      <a:pt x="0" y="18"/>
                    </a:lnTo>
                    <a:lnTo>
                      <a:pt x="6" y="10"/>
                    </a:lnTo>
                    <a:lnTo>
                      <a:pt x="21" y="0"/>
                    </a:lnTo>
                    <a:lnTo>
                      <a:pt x="2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6" name="Freeform 3559">
                <a:extLst>
                  <a:ext uri="{FF2B5EF4-FFF2-40B4-BE49-F238E27FC236}">
                    <a16:creationId xmlns:a16="http://schemas.microsoft.com/office/drawing/2014/main" id="{C6D107D4-38D4-0592-5041-369B91720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546"/>
                <a:ext cx="34" cy="32"/>
              </a:xfrm>
              <a:custGeom>
                <a:avLst/>
                <a:gdLst>
                  <a:gd name="T0" fmla="*/ 42 w 68"/>
                  <a:gd name="T1" fmla="*/ 2 h 64"/>
                  <a:gd name="T2" fmla="*/ 38 w 68"/>
                  <a:gd name="T3" fmla="*/ 3 h 64"/>
                  <a:gd name="T4" fmla="*/ 35 w 68"/>
                  <a:gd name="T5" fmla="*/ 0 h 64"/>
                  <a:gd name="T6" fmla="*/ 19 w 68"/>
                  <a:gd name="T7" fmla="*/ 23 h 64"/>
                  <a:gd name="T8" fmla="*/ 10 w 68"/>
                  <a:gd name="T9" fmla="*/ 17 h 64"/>
                  <a:gd name="T10" fmla="*/ 0 w 68"/>
                  <a:gd name="T11" fmla="*/ 32 h 64"/>
                  <a:gd name="T12" fmla="*/ 9 w 68"/>
                  <a:gd name="T13" fmla="*/ 35 h 64"/>
                  <a:gd name="T14" fmla="*/ 15 w 68"/>
                  <a:gd name="T15" fmla="*/ 34 h 64"/>
                  <a:gd name="T16" fmla="*/ 18 w 68"/>
                  <a:gd name="T17" fmla="*/ 37 h 64"/>
                  <a:gd name="T18" fmla="*/ 15 w 68"/>
                  <a:gd name="T19" fmla="*/ 43 h 64"/>
                  <a:gd name="T20" fmla="*/ 13 w 68"/>
                  <a:gd name="T21" fmla="*/ 50 h 64"/>
                  <a:gd name="T22" fmla="*/ 10 w 68"/>
                  <a:gd name="T23" fmla="*/ 53 h 64"/>
                  <a:gd name="T24" fmla="*/ 9 w 68"/>
                  <a:gd name="T25" fmla="*/ 63 h 64"/>
                  <a:gd name="T26" fmla="*/ 13 w 68"/>
                  <a:gd name="T27" fmla="*/ 64 h 64"/>
                  <a:gd name="T28" fmla="*/ 15 w 68"/>
                  <a:gd name="T29" fmla="*/ 63 h 64"/>
                  <a:gd name="T30" fmla="*/ 22 w 68"/>
                  <a:gd name="T31" fmla="*/ 64 h 64"/>
                  <a:gd name="T32" fmla="*/ 25 w 68"/>
                  <a:gd name="T33" fmla="*/ 61 h 64"/>
                  <a:gd name="T34" fmla="*/ 16 w 68"/>
                  <a:gd name="T35" fmla="*/ 57 h 64"/>
                  <a:gd name="T36" fmla="*/ 24 w 68"/>
                  <a:gd name="T37" fmla="*/ 50 h 64"/>
                  <a:gd name="T38" fmla="*/ 38 w 68"/>
                  <a:gd name="T39" fmla="*/ 55 h 64"/>
                  <a:gd name="T40" fmla="*/ 41 w 68"/>
                  <a:gd name="T41" fmla="*/ 52 h 64"/>
                  <a:gd name="T42" fmla="*/ 45 w 68"/>
                  <a:gd name="T43" fmla="*/ 44 h 64"/>
                  <a:gd name="T44" fmla="*/ 53 w 68"/>
                  <a:gd name="T45" fmla="*/ 50 h 64"/>
                  <a:gd name="T46" fmla="*/ 57 w 68"/>
                  <a:gd name="T47" fmla="*/ 49 h 64"/>
                  <a:gd name="T48" fmla="*/ 62 w 68"/>
                  <a:gd name="T49" fmla="*/ 46 h 64"/>
                  <a:gd name="T50" fmla="*/ 57 w 68"/>
                  <a:gd name="T51" fmla="*/ 35 h 64"/>
                  <a:gd name="T52" fmla="*/ 53 w 68"/>
                  <a:gd name="T53" fmla="*/ 32 h 64"/>
                  <a:gd name="T54" fmla="*/ 60 w 68"/>
                  <a:gd name="T55" fmla="*/ 20 h 64"/>
                  <a:gd name="T56" fmla="*/ 65 w 68"/>
                  <a:gd name="T57" fmla="*/ 20 h 64"/>
                  <a:gd name="T58" fmla="*/ 68 w 68"/>
                  <a:gd name="T59" fmla="*/ 15 h 64"/>
                  <a:gd name="T60" fmla="*/ 63 w 68"/>
                  <a:gd name="T61" fmla="*/ 6 h 64"/>
                  <a:gd name="T62" fmla="*/ 57 w 68"/>
                  <a:gd name="T63" fmla="*/ 0 h 64"/>
                  <a:gd name="T64" fmla="*/ 51 w 68"/>
                  <a:gd name="T65" fmla="*/ 0 h 64"/>
                  <a:gd name="T66" fmla="*/ 48 w 68"/>
                  <a:gd name="T67" fmla="*/ 3 h 64"/>
                  <a:gd name="T68" fmla="*/ 42 w 68"/>
                  <a:gd name="T69" fmla="*/ 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" h="64">
                    <a:moveTo>
                      <a:pt x="42" y="2"/>
                    </a:moveTo>
                    <a:lnTo>
                      <a:pt x="38" y="3"/>
                    </a:lnTo>
                    <a:lnTo>
                      <a:pt x="35" y="0"/>
                    </a:lnTo>
                    <a:lnTo>
                      <a:pt x="19" y="23"/>
                    </a:lnTo>
                    <a:lnTo>
                      <a:pt x="10" y="17"/>
                    </a:lnTo>
                    <a:lnTo>
                      <a:pt x="0" y="32"/>
                    </a:lnTo>
                    <a:lnTo>
                      <a:pt x="9" y="35"/>
                    </a:lnTo>
                    <a:lnTo>
                      <a:pt x="15" y="34"/>
                    </a:lnTo>
                    <a:lnTo>
                      <a:pt x="18" y="37"/>
                    </a:lnTo>
                    <a:lnTo>
                      <a:pt x="15" y="43"/>
                    </a:lnTo>
                    <a:lnTo>
                      <a:pt x="13" y="50"/>
                    </a:lnTo>
                    <a:lnTo>
                      <a:pt x="10" y="53"/>
                    </a:lnTo>
                    <a:lnTo>
                      <a:pt x="9" y="63"/>
                    </a:lnTo>
                    <a:lnTo>
                      <a:pt x="13" y="64"/>
                    </a:lnTo>
                    <a:lnTo>
                      <a:pt x="15" y="63"/>
                    </a:lnTo>
                    <a:lnTo>
                      <a:pt x="22" y="64"/>
                    </a:lnTo>
                    <a:lnTo>
                      <a:pt x="25" y="61"/>
                    </a:lnTo>
                    <a:lnTo>
                      <a:pt x="16" y="57"/>
                    </a:lnTo>
                    <a:lnTo>
                      <a:pt x="24" y="50"/>
                    </a:lnTo>
                    <a:lnTo>
                      <a:pt x="38" y="55"/>
                    </a:lnTo>
                    <a:lnTo>
                      <a:pt x="41" y="52"/>
                    </a:lnTo>
                    <a:lnTo>
                      <a:pt x="45" y="44"/>
                    </a:lnTo>
                    <a:lnTo>
                      <a:pt x="53" y="50"/>
                    </a:lnTo>
                    <a:lnTo>
                      <a:pt x="57" y="49"/>
                    </a:lnTo>
                    <a:lnTo>
                      <a:pt x="62" y="46"/>
                    </a:lnTo>
                    <a:lnTo>
                      <a:pt x="57" y="35"/>
                    </a:lnTo>
                    <a:lnTo>
                      <a:pt x="53" y="32"/>
                    </a:lnTo>
                    <a:lnTo>
                      <a:pt x="60" y="20"/>
                    </a:lnTo>
                    <a:lnTo>
                      <a:pt x="65" y="20"/>
                    </a:lnTo>
                    <a:lnTo>
                      <a:pt x="68" y="15"/>
                    </a:lnTo>
                    <a:lnTo>
                      <a:pt x="63" y="6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8" y="3"/>
                    </a:lnTo>
                    <a:lnTo>
                      <a:pt x="42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7" name="Freeform 3560">
                <a:extLst>
                  <a:ext uri="{FF2B5EF4-FFF2-40B4-BE49-F238E27FC236}">
                    <a16:creationId xmlns:a16="http://schemas.microsoft.com/office/drawing/2014/main" id="{889DCA6B-E5F1-BCCB-7ECF-2681FB16B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546"/>
                <a:ext cx="34" cy="32"/>
              </a:xfrm>
              <a:custGeom>
                <a:avLst/>
                <a:gdLst>
                  <a:gd name="T0" fmla="*/ 42 w 68"/>
                  <a:gd name="T1" fmla="*/ 2 h 64"/>
                  <a:gd name="T2" fmla="*/ 48 w 68"/>
                  <a:gd name="T3" fmla="*/ 3 h 64"/>
                  <a:gd name="T4" fmla="*/ 51 w 68"/>
                  <a:gd name="T5" fmla="*/ 0 h 64"/>
                  <a:gd name="T6" fmla="*/ 57 w 68"/>
                  <a:gd name="T7" fmla="*/ 0 h 64"/>
                  <a:gd name="T8" fmla="*/ 63 w 68"/>
                  <a:gd name="T9" fmla="*/ 6 h 64"/>
                  <a:gd name="T10" fmla="*/ 68 w 68"/>
                  <a:gd name="T11" fmla="*/ 15 h 64"/>
                  <a:gd name="T12" fmla="*/ 65 w 68"/>
                  <a:gd name="T13" fmla="*/ 20 h 64"/>
                  <a:gd name="T14" fmla="*/ 60 w 68"/>
                  <a:gd name="T15" fmla="*/ 20 h 64"/>
                  <a:gd name="T16" fmla="*/ 53 w 68"/>
                  <a:gd name="T17" fmla="*/ 32 h 64"/>
                  <a:gd name="T18" fmla="*/ 57 w 68"/>
                  <a:gd name="T19" fmla="*/ 35 h 64"/>
                  <a:gd name="T20" fmla="*/ 62 w 68"/>
                  <a:gd name="T21" fmla="*/ 46 h 64"/>
                  <a:gd name="T22" fmla="*/ 57 w 68"/>
                  <a:gd name="T23" fmla="*/ 49 h 64"/>
                  <a:gd name="T24" fmla="*/ 53 w 68"/>
                  <a:gd name="T25" fmla="*/ 50 h 64"/>
                  <a:gd name="T26" fmla="*/ 45 w 68"/>
                  <a:gd name="T27" fmla="*/ 44 h 64"/>
                  <a:gd name="T28" fmla="*/ 41 w 68"/>
                  <a:gd name="T29" fmla="*/ 52 h 64"/>
                  <a:gd name="T30" fmla="*/ 38 w 68"/>
                  <a:gd name="T31" fmla="*/ 55 h 64"/>
                  <a:gd name="T32" fmla="*/ 24 w 68"/>
                  <a:gd name="T33" fmla="*/ 50 h 64"/>
                  <a:gd name="T34" fmla="*/ 16 w 68"/>
                  <a:gd name="T35" fmla="*/ 57 h 64"/>
                  <a:gd name="T36" fmla="*/ 25 w 68"/>
                  <a:gd name="T37" fmla="*/ 61 h 64"/>
                  <a:gd name="T38" fmla="*/ 22 w 68"/>
                  <a:gd name="T39" fmla="*/ 64 h 64"/>
                  <a:gd name="T40" fmla="*/ 15 w 68"/>
                  <a:gd name="T41" fmla="*/ 63 h 64"/>
                  <a:gd name="T42" fmla="*/ 13 w 68"/>
                  <a:gd name="T43" fmla="*/ 64 h 64"/>
                  <a:gd name="T44" fmla="*/ 9 w 68"/>
                  <a:gd name="T45" fmla="*/ 63 h 64"/>
                  <a:gd name="T46" fmla="*/ 10 w 68"/>
                  <a:gd name="T47" fmla="*/ 53 h 64"/>
                  <a:gd name="T48" fmla="*/ 13 w 68"/>
                  <a:gd name="T49" fmla="*/ 50 h 64"/>
                  <a:gd name="T50" fmla="*/ 15 w 68"/>
                  <a:gd name="T51" fmla="*/ 43 h 64"/>
                  <a:gd name="T52" fmla="*/ 18 w 68"/>
                  <a:gd name="T53" fmla="*/ 37 h 64"/>
                  <a:gd name="T54" fmla="*/ 15 w 68"/>
                  <a:gd name="T55" fmla="*/ 34 h 64"/>
                  <a:gd name="T56" fmla="*/ 9 w 68"/>
                  <a:gd name="T57" fmla="*/ 35 h 64"/>
                  <a:gd name="T58" fmla="*/ 0 w 68"/>
                  <a:gd name="T59" fmla="*/ 32 h 64"/>
                  <a:gd name="T60" fmla="*/ 10 w 68"/>
                  <a:gd name="T61" fmla="*/ 17 h 64"/>
                  <a:gd name="T62" fmla="*/ 19 w 68"/>
                  <a:gd name="T63" fmla="*/ 23 h 64"/>
                  <a:gd name="T64" fmla="*/ 35 w 68"/>
                  <a:gd name="T65" fmla="*/ 0 h 64"/>
                  <a:gd name="T66" fmla="*/ 38 w 68"/>
                  <a:gd name="T67" fmla="*/ 3 h 64"/>
                  <a:gd name="T68" fmla="*/ 42 w 68"/>
                  <a:gd name="T69" fmla="*/ 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" h="64">
                    <a:moveTo>
                      <a:pt x="42" y="2"/>
                    </a:moveTo>
                    <a:lnTo>
                      <a:pt x="48" y="3"/>
                    </a:lnTo>
                    <a:lnTo>
                      <a:pt x="51" y="0"/>
                    </a:lnTo>
                    <a:lnTo>
                      <a:pt x="57" y="0"/>
                    </a:lnTo>
                    <a:lnTo>
                      <a:pt x="63" y="6"/>
                    </a:lnTo>
                    <a:lnTo>
                      <a:pt x="68" y="15"/>
                    </a:lnTo>
                    <a:lnTo>
                      <a:pt x="65" y="20"/>
                    </a:lnTo>
                    <a:lnTo>
                      <a:pt x="60" y="20"/>
                    </a:lnTo>
                    <a:lnTo>
                      <a:pt x="53" y="32"/>
                    </a:lnTo>
                    <a:lnTo>
                      <a:pt x="57" y="35"/>
                    </a:lnTo>
                    <a:lnTo>
                      <a:pt x="62" y="46"/>
                    </a:lnTo>
                    <a:lnTo>
                      <a:pt x="57" y="49"/>
                    </a:lnTo>
                    <a:lnTo>
                      <a:pt x="53" y="50"/>
                    </a:lnTo>
                    <a:lnTo>
                      <a:pt x="45" y="44"/>
                    </a:lnTo>
                    <a:lnTo>
                      <a:pt x="41" y="52"/>
                    </a:lnTo>
                    <a:lnTo>
                      <a:pt x="38" y="55"/>
                    </a:lnTo>
                    <a:lnTo>
                      <a:pt x="24" y="50"/>
                    </a:lnTo>
                    <a:lnTo>
                      <a:pt x="16" y="57"/>
                    </a:lnTo>
                    <a:lnTo>
                      <a:pt x="25" y="61"/>
                    </a:lnTo>
                    <a:lnTo>
                      <a:pt x="22" y="64"/>
                    </a:lnTo>
                    <a:lnTo>
                      <a:pt x="15" y="63"/>
                    </a:lnTo>
                    <a:lnTo>
                      <a:pt x="13" y="64"/>
                    </a:lnTo>
                    <a:lnTo>
                      <a:pt x="9" y="63"/>
                    </a:lnTo>
                    <a:lnTo>
                      <a:pt x="10" y="53"/>
                    </a:lnTo>
                    <a:lnTo>
                      <a:pt x="13" y="50"/>
                    </a:lnTo>
                    <a:lnTo>
                      <a:pt x="15" y="43"/>
                    </a:lnTo>
                    <a:lnTo>
                      <a:pt x="18" y="37"/>
                    </a:lnTo>
                    <a:lnTo>
                      <a:pt x="15" y="34"/>
                    </a:lnTo>
                    <a:lnTo>
                      <a:pt x="9" y="35"/>
                    </a:lnTo>
                    <a:lnTo>
                      <a:pt x="0" y="32"/>
                    </a:lnTo>
                    <a:lnTo>
                      <a:pt x="10" y="17"/>
                    </a:lnTo>
                    <a:lnTo>
                      <a:pt x="19" y="23"/>
                    </a:lnTo>
                    <a:lnTo>
                      <a:pt x="35" y="0"/>
                    </a:lnTo>
                    <a:lnTo>
                      <a:pt x="38" y="3"/>
                    </a:lnTo>
                    <a:lnTo>
                      <a:pt x="4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8" name="Freeform 3561">
                <a:extLst>
                  <a:ext uri="{FF2B5EF4-FFF2-40B4-BE49-F238E27FC236}">
                    <a16:creationId xmlns:a16="http://schemas.microsoft.com/office/drawing/2014/main" id="{47749668-8512-7DDE-D9F6-4DE9888CA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546"/>
                <a:ext cx="34" cy="32"/>
              </a:xfrm>
              <a:custGeom>
                <a:avLst/>
                <a:gdLst>
                  <a:gd name="T0" fmla="*/ 42 w 68"/>
                  <a:gd name="T1" fmla="*/ 2 h 64"/>
                  <a:gd name="T2" fmla="*/ 48 w 68"/>
                  <a:gd name="T3" fmla="*/ 3 h 64"/>
                  <a:gd name="T4" fmla="*/ 51 w 68"/>
                  <a:gd name="T5" fmla="*/ 0 h 64"/>
                  <a:gd name="T6" fmla="*/ 57 w 68"/>
                  <a:gd name="T7" fmla="*/ 0 h 64"/>
                  <a:gd name="T8" fmla="*/ 63 w 68"/>
                  <a:gd name="T9" fmla="*/ 6 h 64"/>
                  <a:gd name="T10" fmla="*/ 68 w 68"/>
                  <a:gd name="T11" fmla="*/ 15 h 64"/>
                  <a:gd name="T12" fmla="*/ 65 w 68"/>
                  <a:gd name="T13" fmla="*/ 20 h 64"/>
                  <a:gd name="T14" fmla="*/ 60 w 68"/>
                  <a:gd name="T15" fmla="*/ 20 h 64"/>
                  <a:gd name="T16" fmla="*/ 53 w 68"/>
                  <a:gd name="T17" fmla="*/ 32 h 64"/>
                  <a:gd name="T18" fmla="*/ 57 w 68"/>
                  <a:gd name="T19" fmla="*/ 35 h 64"/>
                  <a:gd name="T20" fmla="*/ 62 w 68"/>
                  <a:gd name="T21" fmla="*/ 46 h 64"/>
                  <a:gd name="T22" fmla="*/ 57 w 68"/>
                  <a:gd name="T23" fmla="*/ 49 h 64"/>
                  <a:gd name="T24" fmla="*/ 53 w 68"/>
                  <a:gd name="T25" fmla="*/ 50 h 64"/>
                  <a:gd name="T26" fmla="*/ 45 w 68"/>
                  <a:gd name="T27" fmla="*/ 44 h 64"/>
                  <a:gd name="T28" fmla="*/ 41 w 68"/>
                  <a:gd name="T29" fmla="*/ 52 h 64"/>
                  <a:gd name="T30" fmla="*/ 38 w 68"/>
                  <a:gd name="T31" fmla="*/ 55 h 64"/>
                  <a:gd name="T32" fmla="*/ 24 w 68"/>
                  <a:gd name="T33" fmla="*/ 50 h 64"/>
                  <a:gd name="T34" fmla="*/ 16 w 68"/>
                  <a:gd name="T35" fmla="*/ 57 h 64"/>
                  <a:gd name="T36" fmla="*/ 25 w 68"/>
                  <a:gd name="T37" fmla="*/ 61 h 64"/>
                  <a:gd name="T38" fmla="*/ 22 w 68"/>
                  <a:gd name="T39" fmla="*/ 64 h 64"/>
                  <a:gd name="T40" fmla="*/ 15 w 68"/>
                  <a:gd name="T41" fmla="*/ 63 h 64"/>
                  <a:gd name="T42" fmla="*/ 13 w 68"/>
                  <a:gd name="T43" fmla="*/ 64 h 64"/>
                  <a:gd name="T44" fmla="*/ 9 w 68"/>
                  <a:gd name="T45" fmla="*/ 63 h 64"/>
                  <a:gd name="T46" fmla="*/ 10 w 68"/>
                  <a:gd name="T47" fmla="*/ 53 h 64"/>
                  <a:gd name="T48" fmla="*/ 13 w 68"/>
                  <a:gd name="T49" fmla="*/ 50 h 64"/>
                  <a:gd name="T50" fmla="*/ 15 w 68"/>
                  <a:gd name="T51" fmla="*/ 43 h 64"/>
                  <a:gd name="T52" fmla="*/ 18 w 68"/>
                  <a:gd name="T53" fmla="*/ 37 h 64"/>
                  <a:gd name="T54" fmla="*/ 15 w 68"/>
                  <a:gd name="T55" fmla="*/ 34 h 64"/>
                  <a:gd name="T56" fmla="*/ 9 w 68"/>
                  <a:gd name="T57" fmla="*/ 35 h 64"/>
                  <a:gd name="T58" fmla="*/ 0 w 68"/>
                  <a:gd name="T59" fmla="*/ 32 h 64"/>
                  <a:gd name="T60" fmla="*/ 10 w 68"/>
                  <a:gd name="T61" fmla="*/ 17 h 64"/>
                  <a:gd name="T62" fmla="*/ 19 w 68"/>
                  <a:gd name="T63" fmla="*/ 23 h 64"/>
                  <a:gd name="T64" fmla="*/ 35 w 68"/>
                  <a:gd name="T65" fmla="*/ 0 h 64"/>
                  <a:gd name="T66" fmla="*/ 38 w 68"/>
                  <a:gd name="T67" fmla="*/ 3 h 64"/>
                  <a:gd name="T68" fmla="*/ 42 w 68"/>
                  <a:gd name="T69" fmla="*/ 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" h="64">
                    <a:moveTo>
                      <a:pt x="42" y="2"/>
                    </a:moveTo>
                    <a:lnTo>
                      <a:pt x="48" y="3"/>
                    </a:lnTo>
                    <a:lnTo>
                      <a:pt x="51" y="0"/>
                    </a:lnTo>
                    <a:lnTo>
                      <a:pt x="57" y="0"/>
                    </a:lnTo>
                    <a:lnTo>
                      <a:pt x="63" y="6"/>
                    </a:lnTo>
                    <a:lnTo>
                      <a:pt x="68" y="15"/>
                    </a:lnTo>
                    <a:lnTo>
                      <a:pt x="65" y="20"/>
                    </a:lnTo>
                    <a:lnTo>
                      <a:pt x="60" y="20"/>
                    </a:lnTo>
                    <a:lnTo>
                      <a:pt x="53" y="32"/>
                    </a:lnTo>
                    <a:lnTo>
                      <a:pt x="57" y="35"/>
                    </a:lnTo>
                    <a:lnTo>
                      <a:pt x="62" y="46"/>
                    </a:lnTo>
                    <a:lnTo>
                      <a:pt x="57" y="49"/>
                    </a:lnTo>
                    <a:lnTo>
                      <a:pt x="53" y="50"/>
                    </a:lnTo>
                    <a:lnTo>
                      <a:pt x="45" y="44"/>
                    </a:lnTo>
                    <a:lnTo>
                      <a:pt x="41" y="52"/>
                    </a:lnTo>
                    <a:lnTo>
                      <a:pt x="38" y="55"/>
                    </a:lnTo>
                    <a:lnTo>
                      <a:pt x="24" y="50"/>
                    </a:lnTo>
                    <a:lnTo>
                      <a:pt x="16" y="57"/>
                    </a:lnTo>
                    <a:lnTo>
                      <a:pt x="25" y="61"/>
                    </a:lnTo>
                    <a:lnTo>
                      <a:pt x="22" y="64"/>
                    </a:lnTo>
                    <a:lnTo>
                      <a:pt x="15" y="63"/>
                    </a:lnTo>
                    <a:lnTo>
                      <a:pt x="13" y="64"/>
                    </a:lnTo>
                    <a:lnTo>
                      <a:pt x="9" y="63"/>
                    </a:lnTo>
                    <a:lnTo>
                      <a:pt x="10" y="53"/>
                    </a:lnTo>
                    <a:lnTo>
                      <a:pt x="13" y="50"/>
                    </a:lnTo>
                    <a:lnTo>
                      <a:pt x="15" y="43"/>
                    </a:lnTo>
                    <a:lnTo>
                      <a:pt x="18" y="37"/>
                    </a:lnTo>
                    <a:lnTo>
                      <a:pt x="15" y="34"/>
                    </a:lnTo>
                    <a:lnTo>
                      <a:pt x="9" y="35"/>
                    </a:lnTo>
                    <a:lnTo>
                      <a:pt x="0" y="32"/>
                    </a:lnTo>
                    <a:lnTo>
                      <a:pt x="10" y="17"/>
                    </a:lnTo>
                    <a:lnTo>
                      <a:pt x="19" y="23"/>
                    </a:lnTo>
                    <a:lnTo>
                      <a:pt x="35" y="0"/>
                    </a:lnTo>
                    <a:lnTo>
                      <a:pt x="38" y="3"/>
                    </a:lnTo>
                    <a:lnTo>
                      <a:pt x="42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9" name="Freeform 3562">
                <a:extLst>
                  <a:ext uri="{FF2B5EF4-FFF2-40B4-BE49-F238E27FC236}">
                    <a16:creationId xmlns:a16="http://schemas.microsoft.com/office/drawing/2014/main" id="{0C703C3F-6960-04D7-5FFC-DB6CA233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676"/>
                <a:ext cx="20" cy="22"/>
              </a:xfrm>
              <a:custGeom>
                <a:avLst/>
                <a:gdLst>
                  <a:gd name="T0" fmla="*/ 23 w 39"/>
                  <a:gd name="T1" fmla="*/ 23 h 46"/>
                  <a:gd name="T2" fmla="*/ 26 w 39"/>
                  <a:gd name="T3" fmla="*/ 29 h 46"/>
                  <a:gd name="T4" fmla="*/ 29 w 39"/>
                  <a:gd name="T5" fmla="*/ 40 h 46"/>
                  <a:gd name="T6" fmla="*/ 26 w 39"/>
                  <a:gd name="T7" fmla="*/ 46 h 46"/>
                  <a:gd name="T8" fmla="*/ 33 w 39"/>
                  <a:gd name="T9" fmla="*/ 46 h 46"/>
                  <a:gd name="T10" fmla="*/ 39 w 39"/>
                  <a:gd name="T11" fmla="*/ 44 h 46"/>
                  <a:gd name="T12" fmla="*/ 36 w 39"/>
                  <a:gd name="T13" fmla="*/ 32 h 46"/>
                  <a:gd name="T14" fmla="*/ 35 w 39"/>
                  <a:gd name="T15" fmla="*/ 17 h 46"/>
                  <a:gd name="T16" fmla="*/ 32 w 39"/>
                  <a:gd name="T17" fmla="*/ 5 h 46"/>
                  <a:gd name="T18" fmla="*/ 27 w 39"/>
                  <a:gd name="T19" fmla="*/ 3 h 46"/>
                  <a:gd name="T20" fmla="*/ 6 w 39"/>
                  <a:gd name="T21" fmla="*/ 0 h 46"/>
                  <a:gd name="T22" fmla="*/ 0 w 39"/>
                  <a:gd name="T23" fmla="*/ 2 h 46"/>
                  <a:gd name="T24" fmla="*/ 1 w 39"/>
                  <a:gd name="T25" fmla="*/ 3 h 46"/>
                  <a:gd name="T26" fmla="*/ 17 w 39"/>
                  <a:gd name="T27" fmla="*/ 8 h 46"/>
                  <a:gd name="T28" fmla="*/ 17 w 39"/>
                  <a:gd name="T29" fmla="*/ 11 h 46"/>
                  <a:gd name="T30" fmla="*/ 23 w 39"/>
                  <a:gd name="T31" fmla="*/ 17 h 46"/>
                  <a:gd name="T32" fmla="*/ 23 w 39"/>
                  <a:gd name="T33" fmla="*/ 21 h 46"/>
                  <a:gd name="T34" fmla="*/ 23 w 39"/>
                  <a:gd name="T35" fmla="*/ 2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46">
                    <a:moveTo>
                      <a:pt x="23" y="23"/>
                    </a:moveTo>
                    <a:lnTo>
                      <a:pt x="26" y="29"/>
                    </a:lnTo>
                    <a:lnTo>
                      <a:pt x="29" y="40"/>
                    </a:lnTo>
                    <a:lnTo>
                      <a:pt x="26" y="46"/>
                    </a:lnTo>
                    <a:lnTo>
                      <a:pt x="33" y="46"/>
                    </a:lnTo>
                    <a:lnTo>
                      <a:pt x="39" y="44"/>
                    </a:lnTo>
                    <a:lnTo>
                      <a:pt x="36" y="32"/>
                    </a:lnTo>
                    <a:lnTo>
                      <a:pt x="35" y="17"/>
                    </a:lnTo>
                    <a:lnTo>
                      <a:pt x="32" y="5"/>
                    </a:lnTo>
                    <a:lnTo>
                      <a:pt x="27" y="3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7" y="8"/>
                    </a:lnTo>
                    <a:lnTo>
                      <a:pt x="17" y="11"/>
                    </a:lnTo>
                    <a:lnTo>
                      <a:pt x="23" y="17"/>
                    </a:lnTo>
                    <a:lnTo>
                      <a:pt x="23" y="21"/>
                    </a:lnTo>
                    <a:lnTo>
                      <a:pt x="23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0" name="Freeform 3563">
                <a:extLst>
                  <a:ext uri="{FF2B5EF4-FFF2-40B4-BE49-F238E27FC236}">
                    <a16:creationId xmlns:a16="http://schemas.microsoft.com/office/drawing/2014/main" id="{66DE7537-412E-3CCC-E27F-8C87CCBCC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676"/>
                <a:ext cx="20" cy="22"/>
              </a:xfrm>
              <a:custGeom>
                <a:avLst/>
                <a:gdLst>
                  <a:gd name="T0" fmla="*/ 23 w 39"/>
                  <a:gd name="T1" fmla="*/ 23 h 46"/>
                  <a:gd name="T2" fmla="*/ 23 w 39"/>
                  <a:gd name="T3" fmla="*/ 21 h 46"/>
                  <a:gd name="T4" fmla="*/ 23 w 39"/>
                  <a:gd name="T5" fmla="*/ 17 h 46"/>
                  <a:gd name="T6" fmla="*/ 17 w 39"/>
                  <a:gd name="T7" fmla="*/ 11 h 46"/>
                  <a:gd name="T8" fmla="*/ 17 w 39"/>
                  <a:gd name="T9" fmla="*/ 8 h 46"/>
                  <a:gd name="T10" fmla="*/ 1 w 39"/>
                  <a:gd name="T11" fmla="*/ 3 h 46"/>
                  <a:gd name="T12" fmla="*/ 0 w 39"/>
                  <a:gd name="T13" fmla="*/ 2 h 46"/>
                  <a:gd name="T14" fmla="*/ 6 w 39"/>
                  <a:gd name="T15" fmla="*/ 0 h 46"/>
                  <a:gd name="T16" fmla="*/ 27 w 39"/>
                  <a:gd name="T17" fmla="*/ 3 h 46"/>
                  <a:gd name="T18" fmla="*/ 32 w 39"/>
                  <a:gd name="T19" fmla="*/ 5 h 46"/>
                  <a:gd name="T20" fmla="*/ 35 w 39"/>
                  <a:gd name="T21" fmla="*/ 17 h 46"/>
                  <a:gd name="T22" fmla="*/ 36 w 39"/>
                  <a:gd name="T23" fmla="*/ 32 h 46"/>
                  <a:gd name="T24" fmla="*/ 39 w 39"/>
                  <a:gd name="T25" fmla="*/ 44 h 46"/>
                  <a:gd name="T26" fmla="*/ 33 w 39"/>
                  <a:gd name="T27" fmla="*/ 46 h 46"/>
                  <a:gd name="T28" fmla="*/ 26 w 39"/>
                  <a:gd name="T29" fmla="*/ 46 h 46"/>
                  <a:gd name="T30" fmla="*/ 29 w 39"/>
                  <a:gd name="T31" fmla="*/ 40 h 46"/>
                  <a:gd name="T32" fmla="*/ 26 w 39"/>
                  <a:gd name="T33" fmla="*/ 29 h 46"/>
                  <a:gd name="T34" fmla="*/ 23 w 39"/>
                  <a:gd name="T35" fmla="*/ 2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46">
                    <a:moveTo>
                      <a:pt x="23" y="23"/>
                    </a:moveTo>
                    <a:lnTo>
                      <a:pt x="23" y="21"/>
                    </a:lnTo>
                    <a:lnTo>
                      <a:pt x="23" y="17"/>
                    </a:lnTo>
                    <a:lnTo>
                      <a:pt x="17" y="11"/>
                    </a:lnTo>
                    <a:lnTo>
                      <a:pt x="17" y="8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27" y="3"/>
                    </a:lnTo>
                    <a:lnTo>
                      <a:pt x="32" y="5"/>
                    </a:lnTo>
                    <a:lnTo>
                      <a:pt x="35" y="17"/>
                    </a:lnTo>
                    <a:lnTo>
                      <a:pt x="36" y="32"/>
                    </a:lnTo>
                    <a:lnTo>
                      <a:pt x="39" y="44"/>
                    </a:lnTo>
                    <a:lnTo>
                      <a:pt x="33" y="46"/>
                    </a:lnTo>
                    <a:lnTo>
                      <a:pt x="26" y="46"/>
                    </a:lnTo>
                    <a:lnTo>
                      <a:pt x="29" y="40"/>
                    </a:lnTo>
                    <a:lnTo>
                      <a:pt x="26" y="29"/>
                    </a:lnTo>
                    <a:lnTo>
                      <a:pt x="23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1" name="Freeform 3564">
                <a:extLst>
                  <a:ext uri="{FF2B5EF4-FFF2-40B4-BE49-F238E27FC236}">
                    <a16:creationId xmlns:a16="http://schemas.microsoft.com/office/drawing/2014/main" id="{58F681B4-CA7C-FB2D-317F-7D754DA2F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676"/>
                <a:ext cx="20" cy="22"/>
              </a:xfrm>
              <a:custGeom>
                <a:avLst/>
                <a:gdLst>
                  <a:gd name="T0" fmla="*/ 23 w 39"/>
                  <a:gd name="T1" fmla="*/ 23 h 46"/>
                  <a:gd name="T2" fmla="*/ 23 w 39"/>
                  <a:gd name="T3" fmla="*/ 21 h 46"/>
                  <a:gd name="T4" fmla="*/ 23 w 39"/>
                  <a:gd name="T5" fmla="*/ 17 h 46"/>
                  <a:gd name="T6" fmla="*/ 17 w 39"/>
                  <a:gd name="T7" fmla="*/ 11 h 46"/>
                  <a:gd name="T8" fmla="*/ 17 w 39"/>
                  <a:gd name="T9" fmla="*/ 8 h 46"/>
                  <a:gd name="T10" fmla="*/ 1 w 39"/>
                  <a:gd name="T11" fmla="*/ 3 h 46"/>
                  <a:gd name="T12" fmla="*/ 0 w 39"/>
                  <a:gd name="T13" fmla="*/ 2 h 46"/>
                  <a:gd name="T14" fmla="*/ 6 w 39"/>
                  <a:gd name="T15" fmla="*/ 0 h 46"/>
                  <a:gd name="T16" fmla="*/ 27 w 39"/>
                  <a:gd name="T17" fmla="*/ 3 h 46"/>
                  <a:gd name="T18" fmla="*/ 32 w 39"/>
                  <a:gd name="T19" fmla="*/ 5 h 46"/>
                  <a:gd name="T20" fmla="*/ 35 w 39"/>
                  <a:gd name="T21" fmla="*/ 17 h 46"/>
                  <a:gd name="T22" fmla="*/ 36 w 39"/>
                  <a:gd name="T23" fmla="*/ 32 h 46"/>
                  <a:gd name="T24" fmla="*/ 39 w 39"/>
                  <a:gd name="T25" fmla="*/ 44 h 46"/>
                  <a:gd name="T26" fmla="*/ 33 w 39"/>
                  <a:gd name="T27" fmla="*/ 46 h 46"/>
                  <a:gd name="T28" fmla="*/ 26 w 39"/>
                  <a:gd name="T29" fmla="*/ 46 h 46"/>
                  <a:gd name="T30" fmla="*/ 29 w 39"/>
                  <a:gd name="T31" fmla="*/ 40 h 46"/>
                  <a:gd name="T32" fmla="*/ 26 w 39"/>
                  <a:gd name="T33" fmla="*/ 29 h 46"/>
                  <a:gd name="T34" fmla="*/ 23 w 39"/>
                  <a:gd name="T35" fmla="*/ 2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46">
                    <a:moveTo>
                      <a:pt x="23" y="23"/>
                    </a:moveTo>
                    <a:lnTo>
                      <a:pt x="23" y="21"/>
                    </a:lnTo>
                    <a:lnTo>
                      <a:pt x="23" y="17"/>
                    </a:lnTo>
                    <a:lnTo>
                      <a:pt x="17" y="11"/>
                    </a:lnTo>
                    <a:lnTo>
                      <a:pt x="17" y="8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27" y="3"/>
                    </a:lnTo>
                    <a:lnTo>
                      <a:pt x="32" y="5"/>
                    </a:lnTo>
                    <a:lnTo>
                      <a:pt x="35" y="17"/>
                    </a:lnTo>
                    <a:lnTo>
                      <a:pt x="36" y="32"/>
                    </a:lnTo>
                    <a:lnTo>
                      <a:pt x="39" y="44"/>
                    </a:lnTo>
                    <a:lnTo>
                      <a:pt x="33" y="46"/>
                    </a:lnTo>
                    <a:lnTo>
                      <a:pt x="26" y="46"/>
                    </a:lnTo>
                    <a:lnTo>
                      <a:pt x="29" y="40"/>
                    </a:lnTo>
                    <a:lnTo>
                      <a:pt x="26" y="29"/>
                    </a:lnTo>
                    <a:lnTo>
                      <a:pt x="23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2" name="Freeform 3565">
                <a:extLst>
                  <a:ext uri="{FF2B5EF4-FFF2-40B4-BE49-F238E27FC236}">
                    <a16:creationId xmlns:a16="http://schemas.microsoft.com/office/drawing/2014/main" id="{1014B4B3-9C06-6666-0600-1FE5B6730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577"/>
                <a:ext cx="41" cy="45"/>
              </a:xfrm>
              <a:custGeom>
                <a:avLst/>
                <a:gdLst>
                  <a:gd name="T0" fmla="*/ 6 w 82"/>
                  <a:gd name="T1" fmla="*/ 0 h 89"/>
                  <a:gd name="T2" fmla="*/ 0 w 82"/>
                  <a:gd name="T3" fmla="*/ 4 h 89"/>
                  <a:gd name="T4" fmla="*/ 0 w 82"/>
                  <a:gd name="T5" fmla="*/ 13 h 89"/>
                  <a:gd name="T6" fmla="*/ 7 w 82"/>
                  <a:gd name="T7" fmla="*/ 28 h 89"/>
                  <a:gd name="T8" fmla="*/ 3 w 82"/>
                  <a:gd name="T9" fmla="*/ 36 h 89"/>
                  <a:gd name="T10" fmla="*/ 9 w 82"/>
                  <a:gd name="T11" fmla="*/ 36 h 89"/>
                  <a:gd name="T12" fmla="*/ 10 w 82"/>
                  <a:gd name="T13" fmla="*/ 39 h 89"/>
                  <a:gd name="T14" fmla="*/ 6 w 82"/>
                  <a:gd name="T15" fmla="*/ 42 h 89"/>
                  <a:gd name="T16" fmla="*/ 6 w 82"/>
                  <a:gd name="T17" fmla="*/ 54 h 89"/>
                  <a:gd name="T18" fmla="*/ 7 w 82"/>
                  <a:gd name="T19" fmla="*/ 62 h 89"/>
                  <a:gd name="T20" fmla="*/ 20 w 82"/>
                  <a:gd name="T21" fmla="*/ 66 h 89"/>
                  <a:gd name="T22" fmla="*/ 20 w 82"/>
                  <a:gd name="T23" fmla="*/ 73 h 89"/>
                  <a:gd name="T24" fmla="*/ 30 w 82"/>
                  <a:gd name="T25" fmla="*/ 80 h 89"/>
                  <a:gd name="T26" fmla="*/ 35 w 82"/>
                  <a:gd name="T27" fmla="*/ 89 h 89"/>
                  <a:gd name="T28" fmla="*/ 36 w 82"/>
                  <a:gd name="T29" fmla="*/ 89 h 89"/>
                  <a:gd name="T30" fmla="*/ 54 w 82"/>
                  <a:gd name="T31" fmla="*/ 79 h 89"/>
                  <a:gd name="T32" fmla="*/ 57 w 82"/>
                  <a:gd name="T33" fmla="*/ 66 h 89"/>
                  <a:gd name="T34" fmla="*/ 51 w 82"/>
                  <a:gd name="T35" fmla="*/ 62 h 89"/>
                  <a:gd name="T36" fmla="*/ 64 w 82"/>
                  <a:gd name="T37" fmla="*/ 50 h 89"/>
                  <a:gd name="T38" fmla="*/ 61 w 82"/>
                  <a:gd name="T39" fmla="*/ 45 h 89"/>
                  <a:gd name="T40" fmla="*/ 57 w 82"/>
                  <a:gd name="T41" fmla="*/ 33 h 89"/>
                  <a:gd name="T42" fmla="*/ 65 w 82"/>
                  <a:gd name="T43" fmla="*/ 25 h 89"/>
                  <a:gd name="T44" fmla="*/ 74 w 82"/>
                  <a:gd name="T45" fmla="*/ 27 h 89"/>
                  <a:gd name="T46" fmla="*/ 79 w 82"/>
                  <a:gd name="T47" fmla="*/ 22 h 89"/>
                  <a:gd name="T48" fmla="*/ 77 w 82"/>
                  <a:gd name="T49" fmla="*/ 19 h 89"/>
                  <a:gd name="T50" fmla="*/ 82 w 82"/>
                  <a:gd name="T51" fmla="*/ 13 h 89"/>
                  <a:gd name="T52" fmla="*/ 79 w 82"/>
                  <a:gd name="T53" fmla="*/ 7 h 89"/>
                  <a:gd name="T54" fmla="*/ 67 w 82"/>
                  <a:gd name="T55" fmla="*/ 7 h 89"/>
                  <a:gd name="T56" fmla="*/ 62 w 82"/>
                  <a:gd name="T57" fmla="*/ 10 h 89"/>
                  <a:gd name="T58" fmla="*/ 56 w 82"/>
                  <a:gd name="T59" fmla="*/ 12 h 89"/>
                  <a:gd name="T60" fmla="*/ 57 w 82"/>
                  <a:gd name="T61" fmla="*/ 13 h 89"/>
                  <a:gd name="T62" fmla="*/ 54 w 82"/>
                  <a:gd name="T63" fmla="*/ 19 h 89"/>
                  <a:gd name="T64" fmla="*/ 48 w 82"/>
                  <a:gd name="T65" fmla="*/ 16 h 89"/>
                  <a:gd name="T66" fmla="*/ 44 w 82"/>
                  <a:gd name="T67" fmla="*/ 12 h 89"/>
                  <a:gd name="T68" fmla="*/ 45 w 82"/>
                  <a:gd name="T69" fmla="*/ 7 h 89"/>
                  <a:gd name="T70" fmla="*/ 39 w 82"/>
                  <a:gd name="T71" fmla="*/ 3 h 89"/>
                  <a:gd name="T72" fmla="*/ 32 w 82"/>
                  <a:gd name="T73" fmla="*/ 4 h 89"/>
                  <a:gd name="T74" fmla="*/ 30 w 82"/>
                  <a:gd name="T75" fmla="*/ 10 h 89"/>
                  <a:gd name="T76" fmla="*/ 18 w 82"/>
                  <a:gd name="T77" fmla="*/ 12 h 89"/>
                  <a:gd name="T78" fmla="*/ 15 w 82"/>
                  <a:gd name="T79" fmla="*/ 10 h 89"/>
                  <a:gd name="T80" fmla="*/ 13 w 82"/>
                  <a:gd name="T81" fmla="*/ 6 h 89"/>
                  <a:gd name="T82" fmla="*/ 10 w 82"/>
                  <a:gd name="T83" fmla="*/ 1 h 89"/>
                  <a:gd name="T84" fmla="*/ 6 w 82"/>
                  <a:gd name="T8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2" h="89">
                    <a:moveTo>
                      <a:pt x="6" y="0"/>
                    </a:moveTo>
                    <a:lnTo>
                      <a:pt x="0" y="4"/>
                    </a:lnTo>
                    <a:lnTo>
                      <a:pt x="0" y="13"/>
                    </a:lnTo>
                    <a:lnTo>
                      <a:pt x="7" y="28"/>
                    </a:lnTo>
                    <a:lnTo>
                      <a:pt x="3" y="36"/>
                    </a:lnTo>
                    <a:lnTo>
                      <a:pt x="9" y="36"/>
                    </a:lnTo>
                    <a:lnTo>
                      <a:pt x="10" y="39"/>
                    </a:lnTo>
                    <a:lnTo>
                      <a:pt x="6" y="42"/>
                    </a:lnTo>
                    <a:lnTo>
                      <a:pt x="6" y="54"/>
                    </a:lnTo>
                    <a:lnTo>
                      <a:pt x="7" y="62"/>
                    </a:lnTo>
                    <a:lnTo>
                      <a:pt x="20" y="66"/>
                    </a:lnTo>
                    <a:lnTo>
                      <a:pt x="20" y="73"/>
                    </a:lnTo>
                    <a:lnTo>
                      <a:pt x="30" y="80"/>
                    </a:lnTo>
                    <a:lnTo>
                      <a:pt x="35" y="89"/>
                    </a:lnTo>
                    <a:lnTo>
                      <a:pt x="36" y="89"/>
                    </a:lnTo>
                    <a:lnTo>
                      <a:pt x="54" y="79"/>
                    </a:lnTo>
                    <a:lnTo>
                      <a:pt x="57" y="66"/>
                    </a:lnTo>
                    <a:lnTo>
                      <a:pt x="51" y="62"/>
                    </a:lnTo>
                    <a:lnTo>
                      <a:pt x="64" y="50"/>
                    </a:lnTo>
                    <a:lnTo>
                      <a:pt x="61" y="45"/>
                    </a:lnTo>
                    <a:lnTo>
                      <a:pt x="57" y="33"/>
                    </a:lnTo>
                    <a:lnTo>
                      <a:pt x="65" y="25"/>
                    </a:lnTo>
                    <a:lnTo>
                      <a:pt x="74" y="27"/>
                    </a:lnTo>
                    <a:lnTo>
                      <a:pt x="79" y="22"/>
                    </a:lnTo>
                    <a:lnTo>
                      <a:pt x="77" y="19"/>
                    </a:lnTo>
                    <a:lnTo>
                      <a:pt x="82" y="13"/>
                    </a:lnTo>
                    <a:lnTo>
                      <a:pt x="79" y="7"/>
                    </a:lnTo>
                    <a:lnTo>
                      <a:pt x="67" y="7"/>
                    </a:lnTo>
                    <a:lnTo>
                      <a:pt x="62" y="10"/>
                    </a:lnTo>
                    <a:lnTo>
                      <a:pt x="56" y="12"/>
                    </a:lnTo>
                    <a:lnTo>
                      <a:pt x="57" y="13"/>
                    </a:lnTo>
                    <a:lnTo>
                      <a:pt x="54" y="19"/>
                    </a:lnTo>
                    <a:lnTo>
                      <a:pt x="48" y="16"/>
                    </a:lnTo>
                    <a:lnTo>
                      <a:pt x="44" y="12"/>
                    </a:lnTo>
                    <a:lnTo>
                      <a:pt x="45" y="7"/>
                    </a:lnTo>
                    <a:lnTo>
                      <a:pt x="39" y="3"/>
                    </a:lnTo>
                    <a:lnTo>
                      <a:pt x="32" y="4"/>
                    </a:lnTo>
                    <a:lnTo>
                      <a:pt x="30" y="10"/>
                    </a:lnTo>
                    <a:lnTo>
                      <a:pt x="18" y="12"/>
                    </a:lnTo>
                    <a:lnTo>
                      <a:pt x="15" y="10"/>
                    </a:lnTo>
                    <a:lnTo>
                      <a:pt x="13" y="6"/>
                    </a:lnTo>
                    <a:lnTo>
                      <a:pt x="10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3" name="Freeform 3566">
                <a:extLst>
                  <a:ext uri="{FF2B5EF4-FFF2-40B4-BE49-F238E27FC236}">
                    <a16:creationId xmlns:a16="http://schemas.microsoft.com/office/drawing/2014/main" id="{4F6E88CD-35CD-2588-A72B-3DD0F8C7A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577"/>
                <a:ext cx="41" cy="45"/>
              </a:xfrm>
              <a:custGeom>
                <a:avLst/>
                <a:gdLst>
                  <a:gd name="T0" fmla="*/ 6 w 82"/>
                  <a:gd name="T1" fmla="*/ 0 h 89"/>
                  <a:gd name="T2" fmla="*/ 10 w 82"/>
                  <a:gd name="T3" fmla="*/ 1 h 89"/>
                  <a:gd name="T4" fmla="*/ 13 w 82"/>
                  <a:gd name="T5" fmla="*/ 6 h 89"/>
                  <a:gd name="T6" fmla="*/ 15 w 82"/>
                  <a:gd name="T7" fmla="*/ 10 h 89"/>
                  <a:gd name="T8" fmla="*/ 18 w 82"/>
                  <a:gd name="T9" fmla="*/ 12 h 89"/>
                  <a:gd name="T10" fmla="*/ 30 w 82"/>
                  <a:gd name="T11" fmla="*/ 10 h 89"/>
                  <a:gd name="T12" fmla="*/ 32 w 82"/>
                  <a:gd name="T13" fmla="*/ 4 h 89"/>
                  <a:gd name="T14" fmla="*/ 39 w 82"/>
                  <a:gd name="T15" fmla="*/ 3 h 89"/>
                  <a:gd name="T16" fmla="*/ 45 w 82"/>
                  <a:gd name="T17" fmla="*/ 7 h 89"/>
                  <a:gd name="T18" fmla="*/ 44 w 82"/>
                  <a:gd name="T19" fmla="*/ 12 h 89"/>
                  <a:gd name="T20" fmla="*/ 48 w 82"/>
                  <a:gd name="T21" fmla="*/ 16 h 89"/>
                  <a:gd name="T22" fmla="*/ 54 w 82"/>
                  <a:gd name="T23" fmla="*/ 19 h 89"/>
                  <a:gd name="T24" fmla="*/ 57 w 82"/>
                  <a:gd name="T25" fmla="*/ 13 h 89"/>
                  <a:gd name="T26" fmla="*/ 56 w 82"/>
                  <a:gd name="T27" fmla="*/ 12 h 89"/>
                  <a:gd name="T28" fmla="*/ 62 w 82"/>
                  <a:gd name="T29" fmla="*/ 10 h 89"/>
                  <a:gd name="T30" fmla="*/ 67 w 82"/>
                  <a:gd name="T31" fmla="*/ 7 h 89"/>
                  <a:gd name="T32" fmla="*/ 79 w 82"/>
                  <a:gd name="T33" fmla="*/ 7 h 89"/>
                  <a:gd name="T34" fmla="*/ 82 w 82"/>
                  <a:gd name="T35" fmla="*/ 13 h 89"/>
                  <a:gd name="T36" fmla="*/ 77 w 82"/>
                  <a:gd name="T37" fmla="*/ 19 h 89"/>
                  <a:gd name="T38" fmla="*/ 79 w 82"/>
                  <a:gd name="T39" fmla="*/ 22 h 89"/>
                  <a:gd name="T40" fmla="*/ 74 w 82"/>
                  <a:gd name="T41" fmla="*/ 27 h 89"/>
                  <a:gd name="T42" fmla="*/ 65 w 82"/>
                  <a:gd name="T43" fmla="*/ 25 h 89"/>
                  <a:gd name="T44" fmla="*/ 57 w 82"/>
                  <a:gd name="T45" fmla="*/ 33 h 89"/>
                  <a:gd name="T46" fmla="*/ 61 w 82"/>
                  <a:gd name="T47" fmla="*/ 45 h 89"/>
                  <a:gd name="T48" fmla="*/ 64 w 82"/>
                  <a:gd name="T49" fmla="*/ 50 h 89"/>
                  <a:gd name="T50" fmla="*/ 51 w 82"/>
                  <a:gd name="T51" fmla="*/ 62 h 89"/>
                  <a:gd name="T52" fmla="*/ 57 w 82"/>
                  <a:gd name="T53" fmla="*/ 66 h 89"/>
                  <a:gd name="T54" fmla="*/ 54 w 82"/>
                  <a:gd name="T55" fmla="*/ 79 h 89"/>
                  <a:gd name="T56" fmla="*/ 36 w 82"/>
                  <a:gd name="T57" fmla="*/ 89 h 89"/>
                  <a:gd name="T58" fmla="*/ 35 w 82"/>
                  <a:gd name="T59" fmla="*/ 89 h 89"/>
                  <a:gd name="T60" fmla="*/ 30 w 82"/>
                  <a:gd name="T61" fmla="*/ 80 h 89"/>
                  <a:gd name="T62" fmla="*/ 20 w 82"/>
                  <a:gd name="T63" fmla="*/ 73 h 89"/>
                  <a:gd name="T64" fmla="*/ 20 w 82"/>
                  <a:gd name="T65" fmla="*/ 66 h 89"/>
                  <a:gd name="T66" fmla="*/ 7 w 82"/>
                  <a:gd name="T67" fmla="*/ 62 h 89"/>
                  <a:gd name="T68" fmla="*/ 6 w 82"/>
                  <a:gd name="T69" fmla="*/ 54 h 89"/>
                  <a:gd name="T70" fmla="*/ 6 w 82"/>
                  <a:gd name="T71" fmla="*/ 42 h 89"/>
                  <a:gd name="T72" fmla="*/ 10 w 82"/>
                  <a:gd name="T73" fmla="*/ 39 h 89"/>
                  <a:gd name="T74" fmla="*/ 9 w 82"/>
                  <a:gd name="T75" fmla="*/ 36 h 89"/>
                  <a:gd name="T76" fmla="*/ 3 w 82"/>
                  <a:gd name="T77" fmla="*/ 36 h 89"/>
                  <a:gd name="T78" fmla="*/ 7 w 82"/>
                  <a:gd name="T79" fmla="*/ 28 h 89"/>
                  <a:gd name="T80" fmla="*/ 0 w 82"/>
                  <a:gd name="T81" fmla="*/ 13 h 89"/>
                  <a:gd name="T82" fmla="*/ 0 w 82"/>
                  <a:gd name="T83" fmla="*/ 4 h 89"/>
                  <a:gd name="T84" fmla="*/ 6 w 82"/>
                  <a:gd name="T8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2" h="89">
                    <a:moveTo>
                      <a:pt x="6" y="0"/>
                    </a:moveTo>
                    <a:lnTo>
                      <a:pt x="10" y="1"/>
                    </a:lnTo>
                    <a:lnTo>
                      <a:pt x="13" y="6"/>
                    </a:lnTo>
                    <a:lnTo>
                      <a:pt x="15" y="10"/>
                    </a:lnTo>
                    <a:lnTo>
                      <a:pt x="18" y="12"/>
                    </a:lnTo>
                    <a:lnTo>
                      <a:pt x="30" y="10"/>
                    </a:lnTo>
                    <a:lnTo>
                      <a:pt x="32" y="4"/>
                    </a:lnTo>
                    <a:lnTo>
                      <a:pt x="39" y="3"/>
                    </a:lnTo>
                    <a:lnTo>
                      <a:pt x="45" y="7"/>
                    </a:lnTo>
                    <a:lnTo>
                      <a:pt x="44" y="12"/>
                    </a:lnTo>
                    <a:lnTo>
                      <a:pt x="48" y="16"/>
                    </a:lnTo>
                    <a:lnTo>
                      <a:pt x="54" y="19"/>
                    </a:lnTo>
                    <a:lnTo>
                      <a:pt x="57" y="13"/>
                    </a:lnTo>
                    <a:lnTo>
                      <a:pt x="56" y="12"/>
                    </a:lnTo>
                    <a:lnTo>
                      <a:pt x="62" y="10"/>
                    </a:lnTo>
                    <a:lnTo>
                      <a:pt x="67" y="7"/>
                    </a:lnTo>
                    <a:lnTo>
                      <a:pt x="79" y="7"/>
                    </a:lnTo>
                    <a:lnTo>
                      <a:pt x="82" y="13"/>
                    </a:lnTo>
                    <a:lnTo>
                      <a:pt x="77" y="19"/>
                    </a:lnTo>
                    <a:lnTo>
                      <a:pt x="79" y="22"/>
                    </a:lnTo>
                    <a:lnTo>
                      <a:pt x="74" y="27"/>
                    </a:lnTo>
                    <a:lnTo>
                      <a:pt x="65" y="25"/>
                    </a:lnTo>
                    <a:lnTo>
                      <a:pt x="57" y="33"/>
                    </a:lnTo>
                    <a:lnTo>
                      <a:pt x="61" y="45"/>
                    </a:lnTo>
                    <a:lnTo>
                      <a:pt x="64" y="50"/>
                    </a:lnTo>
                    <a:lnTo>
                      <a:pt x="51" y="62"/>
                    </a:lnTo>
                    <a:lnTo>
                      <a:pt x="57" y="66"/>
                    </a:lnTo>
                    <a:lnTo>
                      <a:pt x="54" y="7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0" y="80"/>
                    </a:lnTo>
                    <a:lnTo>
                      <a:pt x="20" y="73"/>
                    </a:lnTo>
                    <a:lnTo>
                      <a:pt x="20" y="66"/>
                    </a:lnTo>
                    <a:lnTo>
                      <a:pt x="7" y="62"/>
                    </a:lnTo>
                    <a:lnTo>
                      <a:pt x="6" y="54"/>
                    </a:lnTo>
                    <a:lnTo>
                      <a:pt x="6" y="42"/>
                    </a:lnTo>
                    <a:lnTo>
                      <a:pt x="10" y="39"/>
                    </a:lnTo>
                    <a:lnTo>
                      <a:pt x="9" y="36"/>
                    </a:lnTo>
                    <a:lnTo>
                      <a:pt x="3" y="36"/>
                    </a:lnTo>
                    <a:lnTo>
                      <a:pt x="7" y="28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4" name="Freeform 3567">
                <a:extLst>
                  <a:ext uri="{FF2B5EF4-FFF2-40B4-BE49-F238E27FC236}">
                    <a16:creationId xmlns:a16="http://schemas.microsoft.com/office/drawing/2014/main" id="{FE3F126F-7825-F1A0-223C-763024EA0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577"/>
                <a:ext cx="41" cy="45"/>
              </a:xfrm>
              <a:custGeom>
                <a:avLst/>
                <a:gdLst>
                  <a:gd name="T0" fmla="*/ 6 w 82"/>
                  <a:gd name="T1" fmla="*/ 0 h 89"/>
                  <a:gd name="T2" fmla="*/ 10 w 82"/>
                  <a:gd name="T3" fmla="*/ 1 h 89"/>
                  <a:gd name="T4" fmla="*/ 13 w 82"/>
                  <a:gd name="T5" fmla="*/ 6 h 89"/>
                  <a:gd name="T6" fmla="*/ 15 w 82"/>
                  <a:gd name="T7" fmla="*/ 10 h 89"/>
                  <a:gd name="T8" fmla="*/ 18 w 82"/>
                  <a:gd name="T9" fmla="*/ 12 h 89"/>
                  <a:gd name="T10" fmla="*/ 30 w 82"/>
                  <a:gd name="T11" fmla="*/ 10 h 89"/>
                  <a:gd name="T12" fmla="*/ 32 w 82"/>
                  <a:gd name="T13" fmla="*/ 4 h 89"/>
                  <a:gd name="T14" fmla="*/ 39 w 82"/>
                  <a:gd name="T15" fmla="*/ 3 h 89"/>
                  <a:gd name="T16" fmla="*/ 45 w 82"/>
                  <a:gd name="T17" fmla="*/ 7 h 89"/>
                  <a:gd name="T18" fmla="*/ 44 w 82"/>
                  <a:gd name="T19" fmla="*/ 12 h 89"/>
                  <a:gd name="T20" fmla="*/ 48 w 82"/>
                  <a:gd name="T21" fmla="*/ 16 h 89"/>
                  <a:gd name="T22" fmla="*/ 54 w 82"/>
                  <a:gd name="T23" fmla="*/ 19 h 89"/>
                  <a:gd name="T24" fmla="*/ 57 w 82"/>
                  <a:gd name="T25" fmla="*/ 13 h 89"/>
                  <a:gd name="T26" fmla="*/ 56 w 82"/>
                  <a:gd name="T27" fmla="*/ 12 h 89"/>
                  <a:gd name="T28" fmla="*/ 62 w 82"/>
                  <a:gd name="T29" fmla="*/ 10 h 89"/>
                  <a:gd name="T30" fmla="*/ 67 w 82"/>
                  <a:gd name="T31" fmla="*/ 7 h 89"/>
                  <a:gd name="T32" fmla="*/ 79 w 82"/>
                  <a:gd name="T33" fmla="*/ 7 h 89"/>
                  <a:gd name="T34" fmla="*/ 82 w 82"/>
                  <a:gd name="T35" fmla="*/ 13 h 89"/>
                  <a:gd name="T36" fmla="*/ 77 w 82"/>
                  <a:gd name="T37" fmla="*/ 19 h 89"/>
                  <a:gd name="T38" fmla="*/ 79 w 82"/>
                  <a:gd name="T39" fmla="*/ 22 h 89"/>
                  <a:gd name="T40" fmla="*/ 74 w 82"/>
                  <a:gd name="T41" fmla="*/ 27 h 89"/>
                  <a:gd name="T42" fmla="*/ 65 w 82"/>
                  <a:gd name="T43" fmla="*/ 25 h 89"/>
                  <a:gd name="T44" fmla="*/ 57 w 82"/>
                  <a:gd name="T45" fmla="*/ 33 h 89"/>
                  <a:gd name="T46" fmla="*/ 61 w 82"/>
                  <a:gd name="T47" fmla="*/ 45 h 89"/>
                  <a:gd name="T48" fmla="*/ 64 w 82"/>
                  <a:gd name="T49" fmla="*/ 50 h 89"/>
                  <a:gd name="T50" fmla="*/ 51 w 82"/>
                  <a:gd name="T51" fmla="*/ 62 h 89"/>
                  <a:gd name="T52" fmla="*/ 57 w 82"/>
                  <a:gd name="T53" fmla="*/ 66 h 89"/>
                  <a:gd name="T54" fmla="*/ 54 w 82"/>
                  <a:gd name="T55" fmla="*/ 79 h 89"/>
                  <a:gd name="T56" fmla="*/ 36 w 82"/>
                  <a:gd name="T57" fmla="*/ 89 h 89"/>
                  <a:gd name="T58" fmla="*/ 35 w 82"/>
                  <a:gd name="T59" fmla="*/ 89 h 89"/>
                  <a:gd name="T60" fmla="*/ 30 w 82"/>
                  <a:gd name="T61" fmla="*/ 80 h 89"/>
                  <a:gd name="T62" fmla="*/ 20 w 82"/>
                  <a:gd name="T63" fmla="*/ 73 h 89"/>
                  <a:gd name="T64" fmla="*/ 20 w 82"/>
                  <a:gd name="T65" fmla="*/ 66 h 89"/>
                  <a:gd name="T66" fmla="*/ 7 w 82"/>
                  <a:gd name="T67" fmla="*/ 62 h 89"/>
                  <a:gd name="T68" fmla="*/ 6 w 82"/>
                  <a:gd name="T69" fmla="*/ 54 h 89"/>
                  <a:gd name="T70" fmla="*/ 6 w 82"/>
                  <a:gd name="T71" fmla="*/ 42 h 89"/>
                  <a:gd name="T72" fmla="*/ 10 w 82"/>
                  <a:gd name="T73" fmla="*/ 39 h 89"/>
                  <a:gd name="T74" fmla="*/ 9 w 82"/>
                  <a:gd name="T75" fmla="*/ 36 h 89"/>
                  <a:gd name="T76" fmla="*/ 3 w 82"/>
                  <a:gd name="T77" fmla="*/ 36 h 89"/>
                  <a:gd name="T78" fmla="*/ 7 w 82"/>
                  <a:gd name="T79" fmla="*/ 28 h 89"/>
                  <a:gd name="T80" fmla="*/ 0 w 82"/>
                  <a:gd name="T81" fmla="*/ 13 h 89"/>
                  <a:gd name="T82" fmla="*/ 0 w 82"/>
                  <a:gd name="T83" fmla="*/ 4 h 89"/>
                  <a:gd name="T84" fmla="*/ 6 w 82"/>
                  <a:gd name="T8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2" h="89">
                    <a:moveTo>
                      <a:pt x="6" y="0"/>
                    </a:moveTo>
                    <a:lnTo>
                      <a:pt x="10" y="1"/>
                    </a:lnTo>
                    <a:lnTo>
                      <a:pt x="13" y="6"/>
                    </a:lnTo>
                    <a:lnTo>
                      <a:pt x="15" y="10"/>
                    </a:lnTo>
                    <a:lnTo>
                      <a:pt x="18" y="12"/>
                    </a:lnTo>
                    <a:lnTo>
                      <a:pt x="30" y="10"/>
                    </a:lnTo>
                    <a:lnTo>
                      <a:pt x="32" y="4"/>
                    </a:lnTo>
                    <a:lnTo>
                      <a:pt x="39" y="3"/>
                    </a:lnTo>
                    <a:lnTo>
                      <a:pt x="45" y="7"/>
                    </a:lnTo>
                    <a:lnTo>
                      <a:pt x="44" y="12"/>
                    </a:lnTo>
                    <a:lnTo>
                      <a:pt x="48" y="16"/>
                    </a:lnTo>
                    <a:lnTo>
                      <a:pt x="54" y="19"/>
                    </a:lnTo>
                    <a:lnTo>
                      <a:pt x="57" y="13"/>
                    </a:lnTo>
                    <a:lnTo>
                      <a:pt x="56" y="12"/>
                    </a:lnTo>
                    <a:lnTo>
                      <a:pt x="62" y="10"/>
                    </a:lnTo>
                    <a:lnTo>
                      <a:pt x="67" y="7"/>
                    </a:lnTo>
                    <a:lnTo>
                      <a:pt x="79" y="7"/>
                    </a:lnTo>
                    <a:lnTo>
                      <a:pt x="82" y="13"/>
                    </a:lnTo>
                    <a:lnTo>
                      <a:pt x="77" y="19"/>
                    </a:lnTo>
                    <a:lnTo>
                      <a:pt x="79" y="22"/>
                    </a:lnTo>
                    <a:lnTo>
                      <a:pt x="74" y="27"/>
                    </a:lnTo>
                    <a:lnTo>
                      <a:pt x="65" y="25"/>
                    </a:lnTo>
                    <a:lnTo>
                      <a:pt x="57" y="33"/>
                    </a:lnTo>
                    <a:lnTo>
                      <a:pt x="61" y="45"/>
                    </a:lnTo>
                    <a:lnTo>
                      <a:pt x="64" y="50"/>
                    </a:lnTo>
                    <a:lnTo>
                      <a:pt x="51" y="62"/>
                    </a:lnTo>
                    <a:lnTo>
                      <a:pt x="57" y="66"/>
                    </a:lnTo>
                    <a:lnTo>
                      <a:pt x="54" y="7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0" y="80"/>
                    </a:lnTo>
                    <a:lnTo>
                      <a:pt x="20" y="73"/>
                    </a:lnTo>
                    <a:lnTo>
                      <a:pt x="20" y="66"/>
                    </a:lnTo>
                    <a:lnTo>
                      <a:pt x="7" y="62"/>
                    </a:lnTo>
                    <a:lnTo>
                      <a:pt x="6" y="54"/>
                    </a:lnTo>
                    <a:lnTo>
                      <a:pt x="6" y="42"/>
                    </a:lnTo>
                    <a:lnTo>
                      <a:pt x="10" y="39"/>
                    </a:lnTo>
                    <a:lnTo>
                      <a:pt x="9" y="36"/>
                    </a:lnTo>
                    <a:lnTo>
                      <a:pt x="3" y="36"/>
                    </a:lnTo>
                    <a:lnTo>
                      <a:pt x="7" y="28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5" name="Freeform 3568">
                <a:extLst>
                  <a:ext uri="{FF2B5EF4-FFF2-40B4-BE49-F238E27FC236}">
                    <a16:creationId xmlns:a16="http://schemas.microsoft.com/office/drawing/2014/main" id="{8EE56B87-103F-50CB-567D-AE2AE8541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419"/>
                <a:ext cx="109" cy="181"/>
              </a:xfrm>
              <a:custGeom>
                <a:avLst/>
                <a:gdLst>
                  <a:gd name="T0" fmla="*/ 38 w 217"/>
                  <a:gd name="T1" fmla="*/ 78 h 362"/>
                  <a:gd name="T2" fmla="*/ 35 w 217"/>
                  <a:gd name="T3" fmla="*/ 104 h 362"/>
                  <a:gd name="T4" fmla="*/ 32 w 217"/>
                  <a:gd name="T5" fmla="*/ 114 h 362"/>
                  <a:gd name="T6" fmla="*/ 30 w 217"/>
                  <a:gd name="T7" fmla="*/ 137 h 362"/>
                  <a:gd name="T8" fmla="*/ 19 w 217"/>
                  <a:gd name="T9" fmla="*/ 148 h 362"/>
                  <a:gd name="T10" fmla="*/ 10 w 217"/>
                  <a:gd name="T11" fmla="*/ 180 h 362"/>
                  <a:gd name="T12" fmla="*/ 0 w 217"/>
                  <a:gd name="T13" fmla="*/ 203 h 362"/>
                  <a:gd name="T14" fmla="*/ 21 w 217"/>
                  <a:gd name="T15" fmla="*/ 230 h 362"/>
                  <a:gd name="T16" fmla="*/ 44 w 217"/>
                  <a:gd name="T17" fmla="*/ 253 h 362"/>
                  <a:gd name="T18" fmla="*/ 53 w 217"/>
                  <a:gd name="T19" fmla="*/ 291 h 362"/>
                  <a:gd name="T20" fmla="*/ 53 w 217"/>
                  <a:gd name="T21" fmla="*/ 321 h 362"/>
                  <a:gd name="T22" fmla="*/ 73 w 217"/>
                  <a:gd name="T23" fmla="*/ 333 h 362"/>
                  <a:gd name="T24" fmla="*/ 86 w 217"/>
                  <a:gd name="T25" fmla="*/ 349 h 362"/>
                  <a:gd name="T26" fmla="*/ 95 w 217"/>
                  <a:gd name="T27" fmla="*/ 353 h 362"/>
                  <a:gd name="T28" fmla="*/ 97 w 217"/>
                  <a:gd name="T29" fmla="*/ 326 h 362"/>
                  <a:gd name="T30" fmla="*/ 106 w 217"/>
                  <a:gd name="T31" fmla="*/ 303 h 362"/>
                  <a:gd name="T32" fmla="*/ 120 w 217"/>
                  <a:gd name="T33" fmla="*/ 298 h 362"/>
                  <a:gd name="T34" fmla="*/ 117 w 217"/>
                  <a:gd name="T35" fmla="*/ 274 h 362"/>
                  <a:gd name="T36" fmla="*/ 120 w 217"/>
                  <a:gd name="T37" fmla="*/ 263 h 362"/>
                  <a:gd name="T38" fmla="*/ 136 w 217"/>
                  <a:gd name="T39" fmla="*/ 248 h 362"/>
                  <a:gd name="T40" fmla="*/ 144 w 217"/>
                  <a:gd name="T41" fmla="*/ 235 h 362"/>
                  <a:gd name="T42" fmla="*/ 156 w 217"/>
                  <a:gd name="T43" fmla="*/ 231 h 362"/>
                  <a:gd name="T44" fmla="*/ 167 w 217"/>
                  <a:gd name="T45" fmla="*/ 224 h 362"/>
                  <a:gd name="T46" fmla="*/ 189 w 217"/>
                  <a:gd name="T47" fmla="*/ 207 h 362"/>
                  <a:gd name="T48" fmla="*/ 198 w 217"/>
                  <a:gd name="T49" fmla="*/ 195 h 362"/>
                  <a:gd name="T50" fmla="*/ 205 w 217"/>
                  <a:gd name="T51" fmla="*/ 181 h 362"/>
                  <a:gd name="T52" fmla="*/ 214 w 217"/>
                  <a:gd name="T53" fmla="*/ 174 h 362"/>
                  <a:gd name="T54" fmla="*/ 217 w 217"/>
                  <a:gd name="T55" fmla="*/ 154 h 362"/>
                  <a:gd name="T56" fmla="*/ 203 w 217"/>
                  <a:gd name="T57" fmla="*/ 137 h 362"/>
                  <a:gd name="T58" fmla="*/ 185 w 217"/>
                  <a:gd name="T59" fmla="*/ 130 h 362"/>
                  <a:gd name="T60" fmla="*/ 176 w 217"/>
                  <a:gd name="T61" fmla="*/ 133 h 362"/>
                  <a:gd name="T62" fmla="*/ 170 w 217"/>
                  <a:gd name="T63" fmla="*/ 98 h 362"/>
                  <a:gd name="T64" fmla="*/ 156 w 217"/>
                  <a:gd name="T65" fmla="*/ 84 h 362"/>
                  <a:gd name="T66" fmla="*/ 138 w 217"/>
                  <a:gd name="T67" fmla="*/ 72 h 362"/>
                  <a:gd name="T68" fmla="*/ 148 w 217"/>
                  <a:gd name="T69" fmla="*/ 54 h 362"/>
                  <a:gd name="T70" fmla="*/ 153 w 217"/>
                  <a:gd name="T71" fmla="*/ 37 h 362"/>
                  <a:gd name="T72" fmla="*/ 141 w 217"/>
                  <a:gd name="T73" fmla="*/ 25 h 362"/>
                  <a:gd name="T74" fmla="*/ 121 w 217"/>
                  <a:gd name="T75" fmla="*/ 23 h 362"/>
                  <a:gd name="T76" fmla="*/ 110 w 217"/>
                  <a:gd name="T77" fmla="*/ 31 h 362"/>
                  <a:gd name="T78" fmla="*/ 98 w 217"/>
                  <a:gd name="T79" fmla="*/ 16 h 362"/>
                  <a:gd name="T80" fmla="*/ 80 w 217"/>
                  <a:gd name="T81" fmla="*/ 0 h 362"/>
                  <a:gd name="T82" fmla="*/ 69 w 217"/>
                  <a:gd name="T83" fmla="*/ 20 h 362"/>
                  <a:gd name="T84" fmla="*/ 62 w 217"/>
                  <a:gd name="T85" fmla="*/ 38 h 362"/>
                  <a:gd name="T86" fmla="*/ 56 w 217"/>
                  <a:gd name="T87" fmla="*/ 55 h 362"/>
                  <a:gd name="T88" fmla="*/ 53 w 217"/>
                  <a:gd name="T89" fmla="*/ 63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7" h="362">
                    <a:moveTo>
                      <a:pt x="45" y="66"/>
                    </a:moveTo>
                    <a:lnTo>
                      <a:pt x="41" y="75"/>
                    </a:lnTo>
                    <a:lnTo>
                      <a:pt x="38" y="78"/>
                    </a:lnTo>
                    <a:lnTo>
                      <a:pt x="36" y="84"/>
                    </a:lnTo>
                    <a:lnTo>
                      <a:pt x="38" y="96"/>
                    </a:lnTo>
                    <a:lnTo>
                      <a:pt x="35" y="104"/>
                    </a:lnTo>
                    <a:lnTo>
                      <a:pt x="38" y="111"/>
                    </a:lnTo>
                    <a:lnTo>
                      <a:pt x="33" y="114"/>
                    </a:lnTo>
                    <a:lnTo>
                      <a:pt x="32" y="114"/>
                    </a:lnTo>
                    <a:lnTo>
                      <a:pt x="27" y="124"/>
                    </a:lnTo>
                    <a:lnTo>
                      <a:pt x="25" y="134"/>
                    </a:lnTo>
                    <a:lnTo>
                      <a:pt x="30" y="137"/>
                    </a:lnTo>
                    <a:lnTo>
                      <a:pt x="32" y="148"/>
                    </a:lnTo>
                    <a:lnTo>
                      <a:pt x="25" y="146"/>
                    </a:lnTo>
                    <a:lnTo>
                      <a:pt x="19" y="148"/>
                    </a:lnTo>
                    <a:lnTo>
                      <a:pt x="18" y="157"/>
                    </a:lnTo>
                    <a:lnTo>
                      <a:pt x="12" y="171"/>
                    </a:lnTo>
                    <a:lnTo>
                      <a:pt x="10" y="180"/>
                    </a:lnTo>
                    <a:lnTo>
                      <a:pt x="1" y="194"/>
                    </a:lnTo>
                    <a:lnTo>
                      <a:pt x="3" y="198"/>
                    </a:lnTo>
                    <a:lnTo>
                      <a:pt x="0" y="203"/>
                    </a:lnTo>
                    <a:lnTo>
                      <a:pt x="10" y="213"/>
                    </a:lnTo>
                    <a:lnTo>
                      <a:pt x="19" y="224"/>
                    </a:lnTo>
                    <a:lnTo>
                      <a:pt x="21" y="230"/>
                    </a:lnTo>
                    <a:lnTo>
                      <a:pt x="32" y="241"/>
                    </a:lnTo>
                    <a:lnTo>
                      <a:pt x="39" y="245"/>
                    </a:lnTo>
                    <a:lnTo>
                      <a:pt x="44" y="253"/>
                    </a:lnTo>
                    <a:lnTo>
                      <a:pt x="53" y="260"/>
                    </a:lnTo>
                    <a:lnTo>
                      <a:pt x="57" y="268"/>
                    </a:lnTo>
                    <a:lnTo>
                      <a:pt x="53" y="291"/>
                    </a:lnTo>
                    <a:lnTo>
                      <a:pt x="53" y="300"/>
                    </a:lnTo>
                    <a:lnTo>
                      <a:pt x="48" y="314"/>
                    </a:lnTo>
                    <a:lnTo>
                      <a:pt x="53" y="321"/>
                    </a:lnTo>
                    <a:lnTo>
                      <a:pt x="56" y="321"/>
                    </a:lnTo>
                    <a:lnTo>
                      <a:pt x="66" y="330"/>
                    </a:lnTo>
                    <a:lnTo>
                      <a:pt x="73" y="333"/>
                    </a:lnTo>
                    <a:lnTo>
                      <a:pt x="76" y="336"/>
                    </a:lnTo>
                    <a:lnTo>
                      <a:pt x="80" y="347"/>
                    </a:lnTo>
                    <a:lnTo>
                      <a:pt x="86" y="349"/>
                    </a:lnTo>
                    <a:lnTo>
                      <a:pt x="86" y="358"/>
                    </a:lnTo>
                    <a:lnTo>
                      <a:pt x="92" y="362"/>
                    </a:lnTo>
                    <a:lnTo>
                      <a:pt x="95" y="353"/>
                    </a:lnTo>
                    <a:lnTo>
                      <a:pt x="92" y="345"/>
                    </a:lnTo>
                    <a:lnTo>
                      <a:pt x="94" y="336"/>
                    </a:lnTo>
                    <a:lnTo>
                      <a:pt x="97" y="326"/>
                    </a:lnTo>
                    <a:lnTo>
                      <a:pt x="94" y="317"/>
                    </a:lnTo>
                    <a:lnTo>
                      <a:pt x="97" y="312"/>
                    </a:lnTo>
                    <a:lnTo>
                      <a:pt x="106" y="303"/>
                    </a:lnTo>
                    <a:lnTo>
                      <a:pt x="106" y="300"/>
                    </a:lnTo>
                    <a:lnTo>
                      <a:pt x="114" y="303"/>
                    </a:lnTo>
                    <a:lnTo>
                      <a:pt x="120" y="298"/>
                    </a:lnTo>
                    <a:lnTo>
                      <a:pt x="123" y="288"/>
                    </a:lnTo>
                    <a:lnTo>
                      <a:pt x="120" y="285"/>
                    </a:lnTo>
                    <a:lnTo>
                      <a:pt x="117" y="274"/>
                    </a:lnTo>
                    <a:lnTo>
                      <a:pt x="106" y="266"/>
                    </a:lnTo>
                    <a:lnTo>
                      <a:pt x="110" y="260"/>
                    </a:lnTo>
                    <a:lnTo>
                      <a:pt x="120" y="263"/>
                    </a:lnTo>
                    <a:lnTo>
                      <a:pt x="133" y="260"/>
                    </a:lnTo>
                    <a:lnTo>
                      <a:pt x="138" y="254"/>
                    </a:lnTo>
                    <a:lnTo>
                      <a:pt x="136" y="248"/>
                    </a:lnTo>
                    <a:lnTo>
                      <a:pt x="139" y="239"/>
                    </a:lnTo>
                    <a:lnTo>
                      <a:pt x="136" y="236"/>
                    </a:lnTo>
                    <a:lnTo>
                      <a:pt x="144" y="235"/>
                    </a:lnTo>
                    <a:lnTo>
                      <a:pt x="142" y="227"/>
                    </a:lnTo>
                    <a:lnTo>
                      <a:pt x="153" y="230"/>
                    </a:lnTo>
                    <a:lnTo>
                      <a:pt x="156" y="231"/>
                    </a:lnTo>
                    <a:lnTo>
                      <a:pt x="156" y="227"/>
                    </a:lnTo>
                    <a:lnTo>
                      <a:pt x="162" y="224"/>
                    </a:lnTo>
                    <a:lnTo>
                      <a:pt x="167" y="224"/>
                    </a:lnTo>
                    <a:lnTo>
                      <a:pt x="171" y="213"/>
                    </a:lnTo>
                    <a:lnTo>
                      <a:pt x="177" y="209"/>
                    </a:lnTo>
                    <a:lnTo>
                      <a:pt x="189" y="207"/>
                    </a:lnTo>
                    <a:lnTo>
                      <a:pt x="191" y="200"/>
                    </a:lnTo>
                    <a:lnTo>
                      <a:pt x="200" y="198"/>
                    </a:lnTo>
                    <a:lnTo>
                      <a:pt x="198" y="195"/>
                    </a:lnTo>
                    <a:lnTo>
                      <a:pt x="200" y="190"/>
                    </a:lnTo>
                    <a:lnTo>
                      <a:pt x="208" y="187"/>
                    </a:lnTo>
                    <a:lnTo>
                      <a:pt x="205" y="181"/>
                    </a:lnTo>
                    <a:lnTo>
                      <a:pt x="209" y="175"/>
                    </a:lnTo>
                    <a:lnTo>
                      <a:pt x="217" y="178"/>
                    </a:lnTo>
                    <a:lnTo>
                      <a:pt x="214" y="174"/>
                    </a:lnTo>
                    <a:lnTo>
                      <a:pt x="217" y="165"/>
                    </a:lnTo>
                    <a:lnTo>
                      <a:pt x="215" y="162"/>
                    </a:lnTo>
                    <a:lnTo>
                      <a:pt x="217" y="154"/>
                    </a:lnTo>
                    <a:lnTo>
                      <a:pt x="214" y="154"/>
                    </a:lnTo>
                    <a:lnTo>
                      <a:pt x="206" y="145"/>
                    </a:lnTo>
                    <a:lnTo>
                      <a:pt x="203" y="137"/>
                    </a:lnTo>
                    <a:lnTo>
                      <a:pt x="192" y="140"/>
                    </a:lnTo>
                    <a:lnTo>
                      <a:pt x="192" y="131"/>
                    </a:lnTo>
                    <a:lnTo>
                      <a:pt x="185" y="130"/>
                    </a:lnTo>
                    <a:lnTo>
                      <a:pt x="182" y="136"/>
                    </a:lnTo>
                    <a:lnTo>
                      <a:pt x="176" y="137"/>
                    </a:lnTo>
                    <a:lnTo>
                      <a:pt x="176" y="133"/>
                    </a:lnTo>
                    <a:lnTo>
                      <a:pt x="171" y="124"/>
                    </a:lnTo>
                    <a:lnTo>
                      <a:pt x="165" y="119"/>
                    </a:lnTo>
                    <a:lnTo>
                      <a:pt x="170" y="98"/>
                    </a:lnTo>
                    <a:lnTo>
                      <a:pt x="170" y="93"/>
                    </a:lnTo>
                    <a:lnTo>
                      <a:pt x="161" y="93"/>
                    </a:lnTo>
                    <a:lnTo>
                      <a:pt x="156" y="84"/>
                    </a:lnTo>
                    <a:lnTo>
                      <a:pt x="150" y="84"/>
                    </a:lnTo>
                    <a:lnTo>
                      <a:pt x="148" y="84"/>
                    </a:lnTo>
                    <a:lnTo>
                      <a:pt x="138" y="72"/>
                    </a:lnTo>
                    <a:lnTo>
                      <a:pt x="141" y="67"/>
                    </a:lnTo>
                    <a:lnTo>
                      <a:pt x="145" y="63"/>
                    </a:lnTo>
                    <a:lnTo>
                      <a:pt x="148" y="54"/>
                    </a:lnTo>
                    <a:lnTo>
                      <a:pt x="153" y="48"/>
                    </a:lnTo>
                    <a:lnTo>
                      <a:pt x="150" y="38"/>
                    </a:lnTo>
                    <a:lnTo>
                      <a:pt x="153" y="37"/>
                    </a:lnTo>
                    <a:lnTo>
                      <a:pt x="150" y="29"/>
                    </a:lnTo>
                    <a:lnTo>
                      <a:pt x="147" y="22"/>
                    </a:lnTo>
                    <a:lnTo>
                      <a:pt x="141" y="25"/>
                    </a:lnTo>
                    <a:lnTo>
                      <a:pt x="135" y="17"/>
                    </a:lnTo>
                    <a:lnTo>
                      <a:pt x="127" y="25"/>
                    </a:lnTo>
                    <a:lnTo>
                      <a:pt x="121" y="23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10" y="31"/>
                    </a:lnTo>
                    <a:lnTo>
                      <a:pt x="106" y="25"/>
                    </a:lnTo>
                    <a:lnTo>
                      <a:pt x="103" y="23"/>
                    </a:lnTo>
                    <a:lnTo>
                      <a:pt x="98" y="16"/>
                    </a:lnTo>
                    <a:lnTo>
                      <a:pt x="95" y="11"/>
                    </a:lnTo>
                    <a:lnTo>
                      <a:pt x="89" y="2"/>
                    </a:lnTo>
                    <a:lnTo>
                      <a:pt x="80" y="0"/>
                    </a:lnTo>
                    <a:lnTo>
                      <a:pt x="77" y="8"/>
                    </a:lnTo>
                    <a:lnTo>
                      <a:pt x="68" y="16"/>
                    </a:lnTo>
                    <a:lnTo>
                      <a:pt x="69" y="20"/>
                    </a:lnTo>
                    <a:lnTo>
                      <a:pt x="68" y="23"/>
                    </a:lnTo>
                    <a:lnTo>
                      <a:pt x="68" y="29"/>
                    </a:lnTo>
                    <a:lnTo>
                      <a:pt x="62" y="38"/>
                    </a:lnTo>
                    <a:lnTo>
                      <a:pt x="66" y="48"/>
                    </a:lnTo>
                    <a:lnTo>
                      <a:pt x="65" y="55"/>
                    </a:lnTo>
                    <a:lnTo>
                      <a:pt x="56" y="55"/>
                    </a:lnTo>
                    <a:lnTo>
                      <a:pt x="50" y="52"/>
                    </a:lnTo>
                    <a:lnTo>
                      <a:pt x="51" y="61"/>
                    </a:lnTo>
                    <a:lnTo>
                      <a:pt x="53" y="63"/>
                    </a:lnTo>
                    <a:lnTo>
                      <a:pt x="45" y="6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6" name="Freeform 3569">
                <a:extLst>
                  <a:ext uri="{FF2B5EF4-FFF2-40B4-BE49-F238E27FC236}">
                    <a16:creationId xmlns:a16="http://schemas.microsoft.com/office/drawing/2014/main" id="{AF13E263-DF2B-2807-93DC-0A0419EC0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419"/>
                <a:ext cx="109" cy="181"/>
              </a:xfrm>
              <a:custGeom>
                <a:avLst/>
                <a:gdLst>
                  <a:gd name="T0" fmla="*/ 51 w 217"/>
                  <a:gd name="T1" fmla="*/ 61 h 362"/>
                  <a:gd name="T2" fmla="*/ 65 w 217"/>
                  <a:gd name="T3" fmla="*/ 55 h 362"/>
                  <a:gd name="T4" fmla="*/ 68 w 217"/>
                  <a:gd name="T5" fmla="*/ 29 h 362"/>
                  <a:gd name="T6" fmla="*/ 68 w 217"/>
                  <a:gd name="T7" fmla="*/ 16 h 362"/>
                  <a:gd name="T8" fmla="*/ 89 w 217"/>
                  <a:gd name="T9" fmla="*/ 2 h 362"/>
                  <a:gd name="T10" fmla="*/ 103 w 217"/>
                  <a:gd name="T11" fmla="*/ 23 h 362"/>
                  <a:gd name="T12" fmla="*/ 117 w 217"/>
                  <a:gd name="T13" fmla="*/ 32 h 362"/>
                  <a:gd name="T14" fmla="*/ 127 w 217"/>
                  <a:gd name="T15" fmla="*/ 25 h 362"/>
                  <a:gd name="T16" fmla="*/ 147 w 217"/>
                  <a:gd name="T17" fmla="*/ 22 h 362"/>
                  <a:gd name="T18" fmla="*/ 150 w 217"/>
                  <a:gd name="T19" fmla="*/ 38 h 362"/>
                  <a:gd name="T20" fmla="*/ 145 w 217"/>
                  <a:gd name="T21" fmla="*/ 63 h 362"/>
                  <a:gd name="T22" fmla="*/ 148 w 217"/>
                  <a:gd name="T23" fmla="*/ 84 h 362"/>
                  <a:gd name="T24" fmla="*/ 161 w 217"/>
                  <a:gd name="T25" fmla="*/ 93 h 362"/>
                  <a:gd name="T26" fmla="*/ 165 w 217"/>
                  <a:gd name="T27" fmla="*/ 119 h 362"/>
                  <a:gd name="T28" fmla="*/ 176 w 217"/>
                  <a:gd name="T29" fmla="*/ 137 h 362"/>
                  <a:gd name="T30" fmla="*/ 192 w 217"/>
                  <a:gd name="T31" fmla="*/ 131 h 362"/>
                  <a:gd name="T32" fmla="*/ 206 w 217"/>
                  <a:gd name="T33" fmla="*/ 145 h 362"/>
                  <a:gd name="T34" fmla="*/ 215 w 217"/>
                  <a:gd name="T35" fmla="*/ 162 h 362"/>
                  <a:gd name="T36" fmla="*/ 217 w 217"/>
                  <a:gd name="T37" fmla="*/ 178 h 362"/>
                  <a:gd name="T38" fmla="*/ 208 w 217"/>
                  <a:gd name="T39" fmla="*/ 187 h 362"/>
                  <a:gd name="T40" fmla="*/ 200 w 217"/>
                  <a:gd name="T41" fmla="*/ 198 h 362"/>
                  <a:gd name="T42" fmla="*/ 177 w 217"/>
                  <a:gd name="T43" fmla="*/ 209 h 362"/>
                  <a:gd name="T44" fmla="*/ 162 w 217"/>
                  <a:gd name="T45" fmla="*/ 224 h 362"/>
                  <a:gd name="T46" fmla="*/ 153 w 217"/>
                  <a:gd name="T47" fmla="*/ 230 h 362"/>
                  <a:gd name="T48" fmla="*/ 136 w 217"/>
                  <a:gd name="T49" fmla="*/ 236 h 362"/>
                  <a:gd name="T50" fmla="*/ 138 w 217"/>
                  <a:gd name="T51" fmla="*/ 254 h 362"/>
                  <a:gd name="T52" fmla="*/ 110 w 217"/>
                  <a:gd name="T53" fmla="*/ 260 h 362"/>
                  <a:gd name="T54" fmla="*/ 120 w 217"/>
                  <a:gd name="T55" fmla="*/ 285 h 362"/>
                  <a:gd name="T56" fmla="*/ 114 w 217"/>
                  <a:gd name="T57" fmla="*/ 303 h 362"/>
                  <a:gd name="T58" fmla="*/ 97 w 217"/>
                  <a:gd name="T59" fmla="*/ 312 h 362"/>
                  <a:gd name="T60" fmla="*/ 94 w 217"/>
                  <a:gd name="T61" fmla="*/ 336 h 362"/>
                  <a:gd name="T62" fmla="*/ 92 w 217"/>
                  <a:gd name="T63" fmla="*/ 362 h 362"/>
                  <a:gd name="T64" fmla="*/ 80 w 217"/>
                  <a:gd name="T65" fmla="*/ 347 h 362"/>
                  <a:gd name="T66" fmla="*/ 66 w 217"/>
                  <a:gd name="T67" fmla="*/ 330 h 362"/>
                  <a:gd name="T68" fmla="*/ 48 w 217"/>
                  <a:gd name="T69" fmla="*/ 314 h 362"/>
                  <a:gd name="T70" fmla="*/ 57 w 217"/>
                  <a:gd name="T71" fmla="*/ 268 h 362"/>
                  <a:gd name="T72" fmla="*/ 39 w 217"/>
                  <a:gd name="T73" fmla="*/ 245 h 362"/>
                  <a:gd name="T74" fmla="*/ 19 w 217"/>
                  <a:gd name="T75" fmla="*/ 224 h 362"/>
                  <a:gd name="T76" fmla="*/ 3 w 217"/>
                  <a:gd name="T77" fmla="*/ 198 h 362"/>
                  <a:gd name="T78" fmla="*/ 12 w 217"/>
                  <a:gd name="T79" fmla="*/ 171 h 362"/>
                  <a:gd name="T80" fmla="*/ 25 w 217"/>
                  <a:gd name="T81" fmla="*/ 146 h 362"/>
                  <a:gd name="T82" fmla="*/ 25 w 217"/>
                  <a:gd name="T83" fmla="*/ 134 h 362"/>
                  <a:gd name="T84" fmla="*/ 33 w 217"/>
                  <a:gd name="T85" fmla="*/ 114 h 362"/>
                  <a:gd name="T86" fmla="*/ 38 w 217"/>
                  <a:gd name="T87" fmla="*/ 96 h 362"/>
                  <a:gd name="T88" fmla="*/ 41 w 217"/>
                  <a:gd name="T89" fmla="*/ 75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7" h="362">
                    <a:moveTo>
                      <a:pt x="45" y="66"/>
                    </a:moveTo>
                    <a:lnTo>
                      <a:pt x="53" y="63"/>
                    </a:lnTo>
                    <a:lnTo>
                      <a:pt x="51" y="61"/>
                    </a:lnTo>
                    <a:lnTo>
                      <a:pt x="50" y="52"/>
                    </a:lnTo>
                    <a:lnTo>
                      <a:pt x="56" y="55"/>
                    </a:lnTo>
                    <a:lnTo>
                      <a:pt x="65" y="55"/>
                    </a:lnTo>
                    <a:lnTo>
                      <a:pt x="66" y="48"/>
                    </a:lnTo>
                    <a:lnTo>
                      <a:pt x="62" y="38"/>
                    </a:lnTo>
                    <a:lnTo>
                      <a:pt x="68" y="29"/>
                    </a:lnTo>
                    <a:lnTo>
                      <a:pt x="68" y="23"/>
                    </a:lnTo>
                    <a:lnTo>
                      <a:pt x="69" y="20"/>
                    </a:lnTo>
                    <a:lnTo>
                      <a:pt x="68" y="16"/>
                    </a:lnTo>
                    <a:lnTo>
                      <a:pt x="77" y="8"/>
                    </a:lnTo>
                    <a:lnTo>
                      <a:pt x="80" y="0"/>
                    </a:lnTo>
                    <a:lnTo>
                      <a:pt x="89" y="2"/>
                    </a:lnTo>
                    <a:lnTo>
                      <a:pt x="95" y="11"/>
                    </a:lnTo>
                    <a:lnTo>
                      <a:pt x="98" y="16"/>
                    </a:lnTo>
                    <a:lnTo>
                      <a:pt x="103" y="23"/>
                    </a:lnTo>
                    <a:lnTo>
                      <a:pt x="106" y="25"/>
                    </a:lnTo>
                    <a:lnTo>
                      <a:pt x="110" y="31"/>
                    </a:lnTo>
                    <a:lnTo>
                      <a:pt x="117" y="32"/>
                    </a:lnTo>
                    <a:lnTo>
                      <a:pt x="117" y="28"/>
                    </a:lnTo>
                    <a:lnTo>
                      <a:pt x="121" y="23"/>
                    </a:lnTo>
                    <a:lnTo>
                      <a:pt x="127" y="25"/>
                    </a:lnTo>
                    <a:lnTo>
                      <a:pt x="135" y="17"/>
                    </a:lnTo>
                    <a:lnTo>
                      <a:pt x="141" y="25"/>
                    </a:lnTo>
                    <a:lnTo>
                      <a:pt x="147" y="22"/>
                    </a:lnTo>
                    <a:lnTo>
                      <a:pt x="150" y="29"/>
                    </a:lnTo>
                    <a:lnTo>
                      <a:pt x="153" y="37"/>
                    </a:lnTo>
                    <a:lnTo>
                      <a:pt x="150" y="38"/>
                    </a:lnTo>
                    <a:lnTo>
                      <a:pt x="153" y="48"/>
                    </a:lnTo>
                    <a:lnTo>
                      <a:pt x="148" y="54"/>
                    </a:lnTo>
                    <a:lnTo>
                      <a:pt x="145" y="63"/>
                    </a:lnTo>
                    <a:lnTo>
                      <a:pt x="141" y="67"/>
                    </a:lnTo>
                    <a:lnTo>
                      <a:pt x="138" y="72"/>
                    </a:lnTo>
                    <a:lnTo>
                      <a:pt x="148" y="84"/>
                    </a:lnTo>
                    <a:lnTo>
                      <a:pt x="150" y="84"/>
                    </a:lnTo>
                    <a:lnTo>
                      <a:pt x="156" y="84"/>
                    </a:lnTo>
                    <a:lnTo>
                      <a:pt x="161" y="93"/>
                    </a:lnTo>
                    <a:lnTo>
                      <a:pt x="170" y="93"/>
                    </a:lnTo>
                    <a:lnTo>
                      <a:pt x="170" y="98"/>
                    </a:lnTo>
                    <a:lnTo>
                      <a:pt x="165" y="119"/>
                    </a:lnTo>
                    <a:lnTo>
                      <a:pt x="171" y="124"/>
                    </a:lnTo>
                    <a:lnTo>
                      <a:pt x="176" y="133"/>
                    </a:lnTo>
                    <a:lnTo>
                      <a:pt x="176" y="137"/>
                    </a:lnTo>
                    <a:lnTo>
                      <a:pt x="182" y="136"/>
                    </a:lnTo>
                    <a:lnTo>
                      <a:pt x="185" y="130"/>
                    </a:lnTo>
                    <a:lnTo>
                      <a:pt x="192" y="131"/>
                    </a:lnTo>
                    <a:lnTo>
                      <a:pt x="192" y="140"/>
                    </a:lnTo>
                    <a:lnTo>
                      <a:pt x="203" y="137"/>
                    </a:lnTo>
                    <a:lnTo>
                      <a:pt x="206" y="145"/>
                    </a:lnTo>
                    <a:lnTo>
                      <a:pt x="214" y="154"/>
                    </a:lnTo>
                    <a:lnTo>
                      <a:pt x="217" y="154"/>
                    </a:lnTo>
                    <a:lnTo>
                      <a:pt x="215" y="162"/>
                    </a:lnTo>
                    <a:lnTo>
                      <a:pt x="217" y="165"/>
                    </a:lnTo>
                    <a:lnTo>
                      <a:pt x="214" y="174"/>
                    </a:lnTo>
                    <a:lnTo>
                      <a:pt x="217" y="178"/>
                    </a:lnTo>
                    <a:lnTo>
                      <a:pt x="209" y="175"/>
                    </a:lnTo>
                    <a:lnTo>
                      <a:pt x="205" y="181"/>
                    </a:lnTo>
                    <a:lnTo>
                      <a:pt x="208" y="187"/>
                    </a:lnTo>
                    <a:lnTo>
                      <a:pt x="200" y="190"/>
                    </a:lnTo>
                    <a:lnTo>
                      <a:pt x="198" y="195"/>
                    </a:lnTo>
                    <a:lnTo>
                      <a:pt x="200" y="198"/>
                    </a:lnTo>
                    <a:lnTo>
                      <a:pt x="191" y="200"/>
                    </a:lnTo>
                    <a:lnTo>
                      <a:pt x="189" y="207"/>
                    </a:lnTo>
                    <a:lnTo>
                      <a:pt x="177" y="209"/>
                    </a:lnTo>
                    <a:lnTo>
                      <a:pt x="171" y="213"/>
                    </a:lnTo>
                    <a:lnTo>
                      <a:pt x="167" y="224"/>
                    </a:lnTo>
                    <a:lnTo>
                      <a:pt x="162" y="224"/>
                    </a:lnTo>
                    <a:lnTo>
                      <a:pt x="156" y="227"/>
                    </a:lnTo>
                    <a:lnTo>
                      <a:pt x="156" y="231"/>
                    </a:lnTo>
                    <a:lnTo>
                      <a:pt x="153" y="230"/>
                    </a:lnTo>
                    <a:lnTo>
                      <a:pt x="142" y="227"/>
                    </a:lnTo>
                    <a:lnTo>
                      <a:pt x="144" y="235"/>
                    </a:lnTo>
                    <a:lnTo>
                      <a:pt x="136" y="236"/>
                    </a:lnTo>
                    <a:lnTo>
                      <a:pt x="139" y="239"/>
                    </a:lnTo>
                    <a:lnTo>
                      <a:pt x="136" y="248"/>
                    </a:lnTo>
                    <a:lnTo>
                      <a:pt x="138" y="254"/>
                    </a:lnTo>
                    <a:lnTo>
                      <a:pt x="133" y="260"/>
                    </a:lnTo>
                    <a:lnTo>
                      <a:pt x="120" y="263"/>
                    </a:lnTo>
                    <a:lnTo>
                      <a:pt x="110" y="260"/>
                    </a:lnTo>
                    <a:lnTo>
                      <a:pt x="106" y="266"/>
                    </a:lnTo>
                    <a:lnTo>
                      <a:pt x="117" y="274"/>
                    </a:lnTo>
                    <a:lnTo>
                      <a:pt x="120" y="285"/>
                    </a:lnTo>
                    <a:lnTo>
                      <a:pt x="123" y="288"/>
                    </a:lnTo>
                    <a:lnTo>
                      <a:pt x="120" y="298"/>
                    </a:lnTo>
                    <a:lnTo>
                      <a:pt x="114" y="303"/>
                    </a:lnTo>
                    <a:lnTo>
                      <a:pt x="106" y="300"/>
                    </a:lnTo>
                    <a:lnTo>
                      <a:pt x="106" y="303"/>
                    </a:lnTo>
                    <a:lnTo>
                      <a:pt x="97" y="312"/>
                    </a:lnTo>
                    <a:lnTo>
                      <a:pt x="94" y="317"/>
                    </a:lnTo>
                    <a:lnTo>
                      <a:pt x="97" y="326"/>
                    </a:lnTo>
                    <a:lnTo>
                      <a:pt x="94" y="336"/>
                    </a:lnTo>
                    <a:lnTo>
                      <a:pt x="92" y="345"/>
                    </a:lnTo>
                    <a:lnTo>
                      <a:pt x="95" y="353"/>
                    </a:lnTo>
                    <a:lnTo>
                      <a:pt x="92" y="362"/>
                    </a:lnTo>
                    <a:lnTo>
                      <a:pt x="86" y="358"/>
                    </a:lnTo>
                    <a:lnTo>
                      <a:pt x="86" y="349"/>
                    </a:lnTo>
                    <a:lnTo>
                      <a:pt x="80" y="347"/>
                    </a:lnTo>
                    <a:lnTo>
                      <a:pt x="76" y="336"/>
                    </a:lnTo>
                    <a:lnTo>
                      <a:pt x="73" y="333"/>
                    </a:lnTo>
                    <a:lnTo>
                      <a:pt x="66" y="330"/>
                    </a:lnTo>
                    <a:lnTo>
                      <a:pt x="56" y="321"/>
                    </a:lnTo>
                    <a:lnTo>
                      <a:pt x="53" y="321"/>
                    </a:lnTo>
                    <a:lnTo>
                      <a:pt x="48" y="314"/>
                    </a:lnTo>
                    <a:lnTo>
                      <a:pt x="53" y="300"/>
                    </a:lnTo>
                    <a:lnTo>
                      <a:pt x="53" y="291"/>
                    </a:lnTo>
                    <a:lnTo>
                      <a:pt x="57" y="268"/>
                    </a:lnTo>
                    <a:lnTo>
                      <a:pt x="53" y="260"/>
                    </a:lnTo>
                    <a:lnTo>
                      <a:pt x="44" y="253"/>
                    </a:lnTo>
                    <a:lnTo>
                      <a:pt x="39" y="245"/>
                    </a:lnTo>
                    <a:lnTo>
                      <a:pt x="32" y="241"/>
                    </a:lnTo>
                    <a:lnTo>
                      <a:pt x="21" y="230"/>
                    </a:lnTo>
                    <a:lnTo>
                      <a:pt x="19" y="224"/>
                    </a:lnTo>
                    <a:lnTo>
                      <a:pt x="10" y="213"/>
                    </a:lnTo>
                    <a:lnTo>
                      <a:pt x="0" y="203"/>
                    </a:lnTo>
                    <a:lnTo>
                      <a:pt x="3" y="198"/>
                    </a:lnTo>
                    <a:lnTo>
                      <a:pt x="1" y="194"/>
                    </a:lnTo>
                    <a:lnTo>
                      <a:pt x="10" y="180"/>
                    </a:lnTo>
                    <a:lnTo>
                      <a:pt x="12" y="171"/>
                    </a:lnTo>
                    <a:lnTo>
                      <a:pt x="18" y="157"/>
                    </a:lnTo>
                    <a:lnTo>
                      <a:pt x="19" y="148"/>
                    </a:lnTo>
                    <a:lnTo>
                      <a:pt x="25" y="146"/>
                    </a:lnTo>
                    <a:lnTo>
                      <a:pt x="32" y="148"/>
                    </a:lnTo>
                    <a:lnTo>
                      <a:pt x="30" y="137"/>
                    </a:lnTo>
                    <a:lnTo>
                      <a:pt x="25" y="134"/>
                    </a:lnTo>
                    <a:lnTo>
                      <a:pt x="27" y="124"/>
                    </a:lnTo>
                    <a:lnTo>
                      <a:pt x="32" y="114"/>
                    </a:lnTo>
                    <a:lnTo>
                      <a:pt x="33" y="114"/>
                    </a:lnTo>
                    <a:lnTo>
                      <a:pt x="38" y="111"/>
                    </a:lnTo>
                    <a:lnTo>
                      <a:pt x="35" y="104"/>
                    </a:lnTo>
                    <a:lnTo>
                      <a:pt x="38" y="96"/>
                    </a:lnTo>
                    <a:lnTo>
                      <a:pt x="36" y="84"/>
                    </a:lnTo>
                    <a:lnTo>
                      <a:pt x="38" y="78"/>
                    </a:lnTo>
                    <a:lnTo>
                      <a:pt x="41" y="75"/>
                    </a:lnTo>
                    <a:lnTo>
                      <a:pt x="45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7" name="Freeform 3570">
                <a:extLst>
                  <a:ext uri="{FF2B5EF4-FFF2-40B4-BE49-F238E27FC236}">
                    <a16:creationId xmlns:a16="http://schemas.microsoft.com/office/drawing/2014/main" id="{4AC186BD-499D-6F8B-1F1B-F4AC74A43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419"/>
                <a:ext cx="109" cy="181"/>
              </a:xfrm>
              <a:custGeom>
                <a:avLst/>
                <a:gdLst>
                  <a:gd name="T0" fmla="*/ 51 w 217"/>
                  <a:gd name="T1" fmla="*/ 61 h 362"/>
                  <a:gd name="T2" fmla="*/ 65 w 217"/>
                  <a:gd name="T3" fmla="*/ 55 h 362"/>
                  <a:gd name="T4" fmla="*/ 68 w 217"/>
                  <a:gd name="T5" fmla="*/ 29 h 362"/>
                  <a:gd name="T6" fmla="*/ 68 w 217"/>
                  <a:gd name="T7" fmla="*/ 16 h 362"/>
                  <a:gd name="T8" fmla="*/ 89 w 217"/>
                  <a:gd name="T9" fmla="*/ 2 h 362"/>
                  <a:gd name="T10" fmla="*/ 103 w 217"/>
                  <a:gd name="T11" fmla="*/ 23 h 362"/>
                  <a:gd name="T12" fmla="*/ 117 w 217"/>
                  <a:gd name="T13" fmla="*/ 32 h 362"/>
                  <a:gd name="T14" fmla="*/ 127 w 217"/>
                  <a:gd name="T15" fmla="*/ 25 h 362"/>
                  <a:gd name="T16" fmla="*/ 147 w 217"/>
                  <a:gd name="T17" fmla="*/ 22 h 362"/>
                  <a:gd name="T18" fmla="*/ 150 w 217"/>
                  <a:gd name="T19" fmla="*/ 38 h 362"/>
                  <a:gd name="T20" fmla="*/ 145 w 217"/>
                  <a:gd name="T21" fmla="*/ 63 h 362"/>
                  <a:gd name="T22" fmla="*/ 148 w 217"/>
                  <a:gd name="T23" fmla="*/ 84 h 362"/>
                  <a:gd name="T24" fmla="*/ 161 w 217"/>
                  <a:gd name="T25" fmla="*/ 93 h 362"/>
                  <a:gd name="T26" fmla="*/ 165 w 217"/>
                  <a:gd name="T27" fmla="*/ 119 h 362"/>
                  <a:gd name="T28" fmla="*/ 176 w 217"/>
                  <a:gd name="T29" fmla="*/ 137 h 362"/>
                  <a:gd name="T30" fmla="*/ 192 w 217"/>
                  <a:gd name="T31" fmla="*/ 131 h 362"/>
                  <a:gd name="T32" fmla="*/ 206 w 217"/>
                  <a:gd name="T33" fmla="*/ 145 h 362"/>
                  <a:gd name="T34" fmla="*/ 215 w 217"/>
                  <a:gd name="T35" fmla="*/ 162 h 362"/>
                  <a:gd name="T36" fmla="*/ 217 w 217"/>
                  <a:gd name="T37" fmla="*/ 178 h 362"/>
                  <a:gd name="T38" fmla="*/ 208 w 217"/>
                  <a:gd name="T39" fmla="*/ 187 h 362"/>
                  <a:gd name="T40" fmla="*/ 200 w 217"/>
                  <a:gd name="T41" fmla="*/ 198 h 362"/>
                  <a:gd name="T42" fmla="*/ 177 w 217"/>
                  <a:gd name="T43" fmla="*/ 209 h 362"/>
                  <a:gd name="T44" fmla="*/ 162 w 217"/>
                  <a:gd name="T45" fmla="*/ 224 h 362"/>
                  <a:gd name="T46" fmla="*/ 153 w 217"/>
                  <a:gd name="T47" fmla="*/ 230 h 362"/>
                  <a:gd name="T48" fmla="*/ 136 w 217"/>
                  <a:gd name="T49" fmla="*/ 236 h 362"/>
                  <a:gd name="T50" fmla="*/ 138 w 217"/>
                  <a:gd name="T51" fmla="*/ 254 h 362"/>
                  <a:gd name="T52" fmla="*/ 110 w 217"/>
                  <a:gd name="T53" fmla="*/ 260 h 362"/>
                  <a:gd name="T54" fmla="*/ 120 w 217"/>
                  <a:gd name="T55" fmla="*/ 285 h 362"/>
                  <a:gd name="T56" fmla="*/ 114 w 217"/>
                  <a:gd name="T57" fmla="*/ 303 h 362"/>
                  <a:gd name="T58" fmla="*/ 97 w 217"/>
                  <a:gd name="T59" fmla="*/ 312 h 362"/>
                  <a:gd name="T60" fmla="*/ 94 w 217"/>
                  <a:gd name="T61" fmla="*/ 336 h 362"/>
                  <a:gd name="T62" fmla="*/ 92 w 217"/>
                  <a:gd name="T63" fmla="*/ 362 h 362"/>
                  <a:gd name="T64" fmla="*/ 80 w 217"/>
                  <a:gd name="T65" fmla="*/ 347 h 362"/>
                  <a:gd name="T66" fmla="*/ 66 w 217"/>
                  <a:gd name="T67" fmla="*/ 330 h 362"/>
                  <a:gd name="T68" fmla="*/ 48 w 217"/>
                  <a:gd name="T69" fmla="*/ 314 h 362"/>
                  <a:gd name="T70" fmla="*/ 57 w 217"/>
                  <a:gd name="T71" fmla="*/ 268 h 362"/>
                  <a:gd name="T72" fmla="*/ 39 w 217"/>
                  <a:gd name="T73" fmla="*/ 245 h 362"/>
                  <a:gd name="T74" fmla="*/ 19 w 217"/>
                  <a:gd name="T75" fmla="*/ 224 h 362"/>
                  <a:gd name="T76" fmla="*/ 3 w 217"/>
                  <a:gd name="T77" fmla="*/ 198 h 362"/>
                  <a:gd name="T78" fmla="*/ 12 w 217"/>
                  <a:gd name="T79" fmla="*/ 171 h 362"/>
                  <a:gd name="T80" fmla="*/ 25 w 217"/>
                  <a:gd name="T81" fmla="*/ 146 h 362"/>
                  <a:gd name="T82" fmla="*/ 25 w 217"/>
                  <a:gd name="T83" fmla="*/ 134 h 362"/>
                  <a:gd name="T84" fmla="*/ 33 w 217"/>
                  <a:gd name="T85" fmla="*/ 114 h 362"/>
                  <a:gd name="T86" fmla="*/ 38 w 217"/>
                  <a:gd name="T87" fmla="*/ 96 h 362"/>
                  <a:gd name="T88" fmla="*/ 41 w 217"/>
                  <a:gd name="T89" fmla="*/ 75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7" h="362">
                    <a:moveTo>
                      <a:pt x="45" y="66"/>
                    </a:moveTo>
                    <a:lnTo>
                      <a:pt x="53" y="63"/>
                    </a:lnTo>
                    <a:lnTo>
                      <a:pt x="51" y="61"/>
                    </a:lnTo>
                    <a:lnTo>
                      <a:pt x="50" y="52"/>
                    </a:lnTo>
                    <a:lnTo>
                      <a:pt x="56" y="55"/>
                    </a:lnTo>
                    <a:lnTo>
                      <a:pt x="65" y="55"/>
                    </a:lnTo>
                    <a:lnTo>
                      <a:pt x="66" y="48"/>
                    </a:lnTo>
                    <a:lnTo>
                      <a:pt x="62" y="38"/>
                    </a:lnTo>
                    <a:lnTo>
                      <a:pt x="68" y="29"/>
                    </a:lnTo>
                    <a:lnTo>
                      <a:pt x="68" y="23"/>
                    </a:lnTo>
                    <a:lnTo>
                      <a:pt x="69" y="20"/>
                    </a:lnTo>
                    <a:lnTo>
                      <a:pt x="68" y="16"/>
                    </a:lnTo>
                    <a:lnTo>
                      <a:pt x="77" y="8"/>
                    </a:lnTo>
                    <a:lnTo>
                      <a:pt x="80" y="0"/>
                    </a:lnTo>
                    <a:lnTo>
                      <a:pt x="89" y="2"/>
                    </a:lnTo>
                    <a:lnTo>
                      <a:pt x="95" y="11"/>
                    </a:lnTo>
                    <a:lnTo>
                      <a:pt x="98" y="16"/>
                    </a:lnTo>
                    <a:lnTo>
                      <a:pt x="103" y="23"/>
                    </a:lnTo>
                    <a:lnTo>
                      <a:pt x="106" y="25"/>
                    </a:lnTo>
                    <a:lnTo>
                      <a:pt x="110" y="31"/>
                    </a:lnTo>
                    <a:lnTo>
                      <a:pt x="117" y="32"/>
                    </a:lnTo>
                    <a:lnTo>
                      <a:pt x="117" y="28"/>
                    </a:lnTo>
                    <a:lnTo>
                      <a:pt x="121" y="23"/>
                    </a:lnTo>
                    <a:lnTo>
                      <a:pt x="127" y="25"/>
                    </a:lnTo>
                    <a:lnTo>
                      <a:pt x="135" y="17"/>
                    </a:lnTo>
                    <a:lnTo>
                      <a:pt x="141" y="25"/>
                    </a:lnTo>
                    <a:lnTo>
                      <a:pt x="147" y="22"/>
                    </a:lnTo>
                    <a:lnTo>
                      <a:pt x="150" y="29"/>
                    </a:lnTo>
                    <a:lnTo>
                      <a:pt x="153" y="37"/>
                    </a:lnTo>
                    <a:lnTo>
                      <a:pt x="150" y="38"/>
                    </a:lnTo>
                    <a:lnTo>
                      <a:pt x="153" y="48"/>
                    </a:lnTo>
                    <a:lnTo>
                      <a:pt x="148" y="54"/>
                    </a:lnTo>
                    <a:lnTo>
                      <a:pt x="145" y="63"/>
                    </a:lnTo>
                    <a:lnTo>
                      <a:pt x="141" y="67"/>
                    </a:lnTo>
                    <a:lnTo>
                      <a:pt x="138" y="72"/>
                    </a:lnTo>
                    <a:lnTo>
                      <a:pt x="148" y="84"/>
                    </a:lnTo>
                    <a:lnTo>
                      <a:pt x="150" y="84"/>
                    </a:lnTo>
                    <a:lnTo>
                      <a:pt x="156" y="84"/>
                    </a:lnTo>
                    <a:lnTo>
                      <a:pt x="161" y="93"/>
                    </a:lnTo>
                    <a:lnTo>
                      <a:pt x="170" y="93"/>
                    </a:lnTo>
                    <a:lnTo>
                      <a:pt x="170" y="98"/>
                    </a:lnTo>
                    <a:lnTo>
                      <a:pt x="165" y="119"/>
                    </a:lnTo>
                    <a:lnTo>
                      <a:pt x="171" y="124"/>
                    </a:lnTo>
                    <a:lnTo>
                      <a:pt x="176" y="133"/>
                    </a:lnTo>
                    <a:lnTo>
                      <a:pt x="176" y="137"/>
                    </a:lnTo>
                    <a:lnTo>
                      <a:pt x="182" y="136"/>
                    </a:lnTo>
                    <a:lnTo>
                      <a:pt x="185" y="130"/>
                    </a:lnTo>
                    <a:lnTo>
                      <a:pt x="192" y="131"/>
                    </a:lnTo>
                    <a:lnTo>
                      <a:pt x="192" y="140"/>
                    </a:lnTo>
                    <a:lnTo>
                      <a:pt x="203" y="137"/>
                    </a:lnTo>
                    <a:lnTo>
                      <a:pt x="206" y="145"/>
                    </a:lnTo>
                    <a:lnTo>
                      <a:pt x="214" y="154"/>
                    </a:lnTo>
                    <a:lnTo>
                      <a:pt x="217" y="154"/>
                    </a:lnTo>
                    <a:lnTo>
                      <a:pt x="215" y="162"/>
                    </a:lnTo>
                    <a:lnTo>
                      <a:pt x="217" y="165"/>
                    </a:lnTo>
                    <a:lnTo>
                      <a:pt x="214" y="174"/>
                    </a:lnTo>
                    <a:lnTo>
                      <a:pt x="217" y="178"/>
                    </a:lnTo>
                    <a:lnTo>
                      <a:pt x="209" y="175"/>
                    </a:lnTo>
                    <a:lnTo>
                      <a:pt x="205" y="181"/>
                    </a:lnTo>
                    <a:lnTo>
                      <a:pt x="208" y="187"/>
                    </a:lnTo>
                    <a:lnTo>
                      <a:pt x="200" y="190"/>
                    </a:lnTo>
                    <a:lnTo>
                      <a:pt x="198" y="195"/>
                    </a:lnTo>
                    <a:lnTo>
                      <a:pt x="200" y="198"/>
                    </a:lnTo>
                    <a:lnTo>
                      <a:pt x="191" y="200"/>
                    </a:lnTo>
                    <a:lnTo>
                      <a:pt x="189" y="207"/>
                    </a:lnTo>
                    <a:lnTo>
                      <a:pt x="177" y="209"/>
                    </a:lnTo>
                    <a:lnTo>
                      <a:pt x="171" y="213"/>
                    </a:lnTo>
                    <a:lnTo>
                      <a:pt x="167" y="224"/>
                    </a:lnTo>
                    <a:lnTo>
                      <a:pt x="162" y="224"/>
                    </a:lnTo>
                    <a:lnTo>
                      <a:pt x="156" y="227"/>
                    </a:lnTo>
                    <a:lnTo>
                      <a:pt x="156" y="231"/>
                    </a:lnTo>
                    <a:lnTo>
                      <a:pt x="153" y="230"/>
                    </a:lnTo>
                    <a:lnTo>
                      <a:pt x="142" y="227"/>
                    </a:lnTo>
                    <a:lnTo>
                      <a:pt x="144" y="235"/>
                    </a:lnTo>
                    <a:lnTo>
                      <a:pt x="136" y="236"/>
                    </a:lnTo>
                    <a:lnTo>
                      <a:pt x="139" y="239"/>
                    </a:lnTo>
                    <a:lnTo>
                      <a:pt x="136" y="248"/>
                    </a:lnTo>
                    <a:lnTo>
                      <a:pt x="138" y="254"/>
                    </a:lnTo>
                    <a:lnTo>
                      <a:pt x="133" y="260"/>
                    </a:lnTo>
                    <a:lnTo>
                      <a:pt x="120" y="263"/>
                    </a:lnTo>
                    <a:lnTo>
                      <a:pt x="110" y="260"/>
                    </a:lnTo>
                    <a:lnTo>
                      <a:pt x="106" y="266"/>
                    </a:lnTo>
                    <a:lnTo>
                      <a:pt x="117" y="274"/>
                    </a:lnTo>
                    <a:lnTo>
                      <a:pt x="120" y="285"/>
                    </a:lnTo>
                    <a:lnTo>
                      <a:pt x="123" y="288"/>
                    </a:lnTo>
                    <a:lnTo>
                      <a:pt x="120" y="298"/>
                    </a:lnTo>
                    <a:lnTo>
                      <a:pt x="114" y="303"/>
                    </a:lnTo>
                    <a:lnTo>
                      <a:pt x="106" y="300"/>
                    </a:lnTo>
                    <a:lnTo>
                      <a:pt x="106" y="303"/>
                    </a:lnTo>
                    <a:lnTo>
                      <a:pt x="97" y="312"/>
                    </a:lnTo>
                    <a:lnTo>
                      <a:pt x="94" y="317"/>
                    </a:lnTo>
                    <a:lnTo>
                      <a:pt x="97" y="326"/>
                    </a:lnTo>
                    <a:lnTo>
                      <a:pt x="94" y="336"/>
                    </a:lnTo>
                    <a:lnTo>
                      <a:pt x="92" y="345"/>
                    </a:lnTo>
                    <a:lnTo>
                      <a:pt x="95" y="353"/>
                    </a:lnTo>
                    <a:lnTo>
                      <a:pt x="92" y="362"/>
                    </a:lnTo>
                    <a:lnTo>
                      <a:pt x="86" y="358"/>
                    </a:lnTo>
                    <a:lnTo>
                      <a:pt x="86" y="349"/>
                    </a:lnTo>
                    <a:lnTo>
                      <a:pt x="80" y="347"/>
                    </a:lnTo>
                    <a:lnTo>
                      <a:pt x="76" y="336"/>
                    </a:lnTo>
                    <a:lnTo>
                      <a:pt x="73" y="333"/>
                    </a:lnTo>
                    <a:lnTo>
                      <a:pt x="66" y="330"/>
                    </a:lnTo>
                    <a:lnTo>
                      <a:pt x="56" y="321"/>
                    </a:lnTo>
                    <a:lnTo>
                      <a:pt x="53" y="321"/>
                    </a:lnTo>
                    <a:lnTo>
                      <a:pt x="48" y="314"/>
                    </a:lnTo>
                    <a:lnTo>
                      <a:pt x="53" y="300"/>
                    </a:lnTo>
                    <a:lnTo>
                      <a:pt x="53" y="291"/>
                    </a:lnTo>
                    <a:lnTo>
                      <a:pt x="57" y="268"/>
                    </a:lnTo>
                    <a:lnTo>
                      <a:pt x="53" y="260"/>
                    </a:lnTo>
                    <a:lnTo>
                      <a:pt x="44" y="253"/>
                    </a:lnTo>
                    <a:lnTo>
                      <a:pt x="39" y="245"/>
                    </a:lnTo>
                    <a:lnTo>
                      <a:pt x="32" y="241"/>
                    </a:lnTo>
                    <a:lnTo>
                      <a:pt x="21" y="230"/>
                    </a:lnTo>
                    <a:lnTo>
                      <a:pt x="19" y="224"/>
                    </a:lnTo>
                    <a:lnTo>
                      <a:pt x="10" y="213"/>
                    </a:lnTo>
                    <a:lnTo>
                      <a:pt x="0" y="203"/>
                    </a:lnTo>
                    <a:lnTo>
                      <a:pt x="3" y="198"/>
                    </a:lnTo>
                    <a:lnTo>
                      <a:pt x="1" y="194"/>
                    </a:lnTo>
                    <a:lnTo>
                      <a:pt x="10" y="180"/>
                    </a:lnTo>
                    <a:lnTo>
                      <a:pt x="12" y="171"/>
                    </a:lnTo>
                    <a:lnTo>
                      <a:pt x="18" y="157"/>
                    </a:lnTo>
                    <a:lnTo>
                      <a:pt x="19" y="148"/>
                    </a:lnTo>
                    <a:lnTo>
                      <a:pt x="25" y="146"/>
                    </a:lnTo>
                    <a:lnTo>
                      <a:pt x="32" y="148"/>
                    </a:lnTo>
                    <a:lnTo>
                      <a:pt x="30" y="137"/>
                    </a:lnTo>
                    <a:lnTo>
                      <a:pt x="25" y="134"/>
                    </a:lnTo>
                    <a:lnTo>
                      <a:pt x="27" y="124"/>
                    </a:lnTo>
                    <a:lnTo>
                      <a:pt x="32" y="114"/>
                    </a:lnTo>
                    <a:lnTo>
                      <a:pt x="33" y="114"/>
                    </a:lnTo>
                    <a:lnTo>
                      <a:pt x="38" y="111"/>
                    </a:lnTo>
                    <a:lnTo>
                      <a:pt x="35" y="104"/>
                    </a:lnTo>
                    <a:lnTo>
                      <a:pt x="38" y="96"/>
                    </a:lnTo>
                    <a:lnTo>
                      <a:pt x="36" y="84"/>
                    </a:lnTo>
                    <a:lnTo>
                      <a:pt x="38" y="78"/>
                    </a:lnTo>
                    <a:lnTo>
                      <a:pt x="41" y="75"/>
                    </a:lnTo>
                    <a:lnTo>
                      <a:pt x="45" y="6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8" name="Freeform 3571">
                <a:extLst>
                  <a:ext uri="{FF2B5EF4-FFF2-40B4-BE49-F238E27FC236}">
                    <a16:creationId xmlns:a16="http://schemas.microsoft.com/office/drawing/2014/main" id="{EEAB7F91-C25D-ECED-68A6-7EBB2E57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414"/>
                <a:ext cx="36" cy="75"/>
              </a:xfrm>
              <a:custGeom>
                <a:avLst/>
                <a:gdLst>
                  <a:gd name="T0" fmla="*/ 10 w 73"/>
                  <a:gd name="T1" fmla="*/ 0 h 149"/>
                  <a:gd name="T2" fmla="*/ 1 w 73"/>
                  <a:gd name="T3" fmla="*/ 5 h 149"/>
                  <a:gd name="T4" fmla="*/ 1 w 73"/>
                  <a:gd name="T5" fmla="*/ 14 h 149"/>
                  <a:gd name="T6" fmla="*/ 6 w 73"/>
                  <a:gd name="T7" fmla="*/ 20 h 149"/>
                  <a:gd name="T8" fmla="*/ 0 w 73"/>
                  <a:gd name="T9" fmla="*/ 26 h 149"/>
                  <a:gd name="T10" fmla="*/ 6 w 73"/>
                  <a:gd name="T11" fmla="*/ 34 h 149"/>
                  <a:gd name="T12" fmla="*/ 12 w 73"/>
                  <a:gd name="T13" fmla="*/ 31 h 149"/>
                  <a:gd name="T14" fmla="*/ 15 w 73"/>
                  <a:gd name="T15" fmla="*/ 38 h 149"/>
                  <a:gd name="T16" fmla="*/ 18 w 73"/>
                  <a:gd name="T17" fmla="*/ 46 h 149"/>
                  <a:gd name="T18" fmla="*/ 15 w 73"/>
                  <a:gd name="T19" fmla="*/ 47 h 149"/>
                  <a:gd name="T20" fmla="*/ 18 w 73"/>
                  <a:gd name="T21" fmla="*/ 57 h 149"/>
                  <a:gd name="T22" fmla="*/ 13 w 73"/>
                  <a:gd name="T23" fmla="*/ 63 h 149"/>
                  <a:gd name="T24" fmla="*/ 10 w 73"/>
                  <a:gd name="T25" fmla="*/ 72 h 149"/>
                  <a:gd name="T26" fmla="*/ 6 w 73"/>
                  <a:gd name="T27" fmla="*/ 76 h 149"/>
                  <a:gd name="T28" fmla="*/ 3 w 73"/>
                  <a:gd name="T29" fmla="*/ 81 h 149"/>
                  <a:gd name="T30" fmla="*/ 13 w 73"/>
                  <a:gd name="T31" fmla="*/ 93 h 149"/>
                  <a:gd name="T32" fmla="*/ 15 w 73"/>
                  <a:gd name="T33" fmla="*/ 93 h 149"/>
                  <a:gd name="T34" fmla="*/ 21 w 73"/>
                  <a:gd name="T35" fmla="*/ 93 h 149"/>
                  <a:gd name="T36" fmla="*/ 26 w 73"/>
                  <a:gd name="T37" fmla="*/ 102 h 149"/>
                  <a:gd name="T38" fmla="*/ 35 w 73"/>
                  <a:gd name="T39" fmla="*/ 102 h 149"/>
                  <a:gd name="T40" fmla="*/ 35 w 73"/>
                  <a:gd name="T41" fmla="*/ 107 h 149"/>
                  <a:gd name="T42" fmla="*/ 30 w 73"/>
                  <a:gd name="T43" fmla="*/ 128 h 149"/>
                  <a:gd name="T44" fmla="*/ 36 w 73"/>
                  <a:gd name="T45" fmla="*/ 133 h 149"/>
                  <a:gd name="T46" fmla="*/ 41 w 73"/>
                  <a:gd name="T47" fmla="*/ 142 h 149"/>
                  <a:gd name="T48" fmla="*/ 41 w 73"/>
                  <a:gd name="T49" fmla="*/ 146 h 149"/>
                  <a:gd name="T50" fmla="*/ 47 w 73"/>
                  <a:gd name="T51" fmla="*/ 145 h 149"/>
                  <a:gd name="T52" fmla="*/ 50 w 73"/>
                  <a:gd name="T53" fmla="*/ 139 h 149"/>
                  <a:gd name="T54" fmla="*/ 57 w 73"/>
                  <a:gd name="T55" fmla="*/ 140 h 149"/>
                  <a:gd name="T56" fmla="*/ 57 w 73"/>
                  <a:gd name="T57" fmla="*/ 149 h 149"/>
                  <a:gd name="T58" fmla="*/ 68 w 73"/>
                  <a:gd name="T59" fmla="*/ 146 h 149"/>
                  <a:gd name="T60" fmla="*/ 70 w 73"/>
                  <a:gd name="T61" fmla="*/ 139 h 149"/>
                  <a:gd name="T62" fmla="*/ 65 w 73"/>
                  <a:gd name="T63" fmla="*/ 133 h 149"/>
                  <a:gd name="T64" fmla="*/ 60 w 73"/>
                  <a:gd name="T65" fmla="*/ 130 h 149"/>
                  <a:gd name="T66" fmla="*/ 60 w 73"/>
                  <a:gd name="T67" fmla="*/ 125 h 149"/>
                  <a:gd name="T68" fmla="*/ 71 w 73"/>
                  <a:gd name="T69" fmla="*/ 107 h 149"/>
                  <a:gd name="T70" fmla="*/ 73 w 73"/>
                  <a:gd name="T71" fmla="*/ 96 h 149"/>
                  <a:gd name="T72" fmla="*/ 71 w 73"/>
                  <a:gd name="T73" fmla="*/ 92 h 149"/>
                  <a:gd name="T74" fmla="*/ 70 w 73"/>
                  <a:gd name="T75" fmla="*/ 78 h 149"/>
                  <a:gd name="T76" fmla="*/ 71 w 73"/>
                  <a:gd name="T77" fmla="*/ 73 h 149"/>
                  <a:gd name="T78" fmla="*/ 68 w 73"/>
                  <a:gd name="T79" fmla="*/ 67 h 149"/>
                  <a:gd name="T80" fmla="*/ 70 w 73"/>
                  <a:gd name="T81" fmla="*/ 64 h 149"/>
                  <a:gd name="T82" fmla="*/ 67 w 73"/>
                  <a:gd name="T83" fmla="*/ 58 h 149"/>
                  <a:gd name="T84" fmla="*/ 63 w 73"/>
                  <a:gd name="T85" fmla="*/ 57 h 149"/>
                  <a:gd name="T86" fmla="*/ 56 w 73"/>
                  <a:gd name="T87" fmla="*/ 51 h 149"/>
                  <a:gd name="T88" fmla="*/ 54 w 73"/>
                  <a:gd name="T89" fmla="*/ 41 h 149"/>
                  <a:gd name="T90" fmla="*/ 50 w 73"/>
                  <a:gd name="T91" fmla="*/ 38 h 149"/>
                  <a:gd name="T92" fmla="*/ 50 w 73"/>
                  <a:gd name="T93" fmla="*/ 31 h 149"/>
                  <a:gd name="T94" fmla="*/ 45 w 73"/>
                  <a:gd name="T95" fmla="*/ 26 h 149"/>
                  <a:gd name="T96" fmla="*/ 42 w 73"/>
                  <a:gd name="T97" fmla="*/ 20 h 149"/>
                  <a:gd name="T98" fmla="*/ 32 w 73"/>
                  <a:gd name="T99" fmla="*/ 14 h 149"/>
                  <a:gd name="T100" fmla="*/ 27 w 73"/>
                  <a:gd name="T101" fmla="*/ 16 h 149"/>
                  <a:gd name="T102" fmla="*/ 15 w 73"/>
                  <a:gd name="T103" fmla="*/ 5 h 149"/>
                  <a:gd name="T104" fmla="*/ 13 w 73"/>
                  <a:gd name="T105" fmla="*/ 0 h 149"/>
                  <a:gd name="T106" fmla="*/ 10 w 73"/>
                  <a:gd name="T107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3" h="149">
                    <a:moveTo>
                      <a:pt x="10" y="0"/>
                    </a:moveTo>
                    <a:lnTo>
                      <a:pt x="1" y="5"/>
                    </a:lnTo>
                    <a:lnTo>
                      <a:pt x="1" y="14"/>
                    </a:lnTo>
                    <a:lnTo>
                      <a:pt x="6" y="20"/>
                    </a:lnTo>
                    <a:lnTo>
                      <a:pt x="0" y="26"/>
                    </a:lnTo>
                    <a:lnTo>
                      <a:pt x="6" y="34"/>
                    </a:lnTo>
                    <a:lnTo>
                      <a:pt x="12" y="31"/>
                    </a:lnTo>
                    <a:lnTo>
                      <a:pt x="15" y="38"/>
                    </a:lnTo>
                    <a:lnTo>
                      <a:pt x="18" y="46"/>
                    </a:lnTo>
                    <a:lnTo>
                      <a:pt x="15" y="47"/>
                    </a:lnTo>
                    <a:lnTo>
                      <a:pt x="18" y="57"/>
                    </a:lnTo>
                    <a:lnTo>
                      <a:pt x="13" y="63"/>
                    </a:lnTo>
                    <a:lnTo>
                      <a:pt x="10" y="72"/>
                    </a:lnTo>
                    <a:lnTo>
                      <a:pt x="6" y="76"/>
                    </a:lnTo>
                    <a:lnTo>
                      <a:pt x="3" y="81"/>
                    </a:lnTo>
                    <a:lnTo>
                      <a:pt x="13" y="93"/>
                    </a:lnTo>
                    <a:lnTo>
                      <a:pt x="15" y="93"/>
                    </a:lnTo>
                    <a:lnTo>
                      <a:pt x="21" y="93"/>
                    </a:lnTo>
                    <a:lnTo>
                      <a:pt x="26" y="102"/>
                    </a:lnTo>
                    <a:lnTo>
                      <a:pt x="35" y="102"/>
                    </a:lnTo>
                    <a:lnTo>
                      <a:pt x="35" y="107"/>
                    </a:lnTo>
                    <a:lnTo>
                      <a:pt x="30" y="128"/>
                    </a:lnTo>
                    <a:lnTo>
                      <a:pt x="36" y="133"/>
                    </a:lnTo>
                    <a:lnTo>
                      <a:pt x="41" y="142"/>
                    </a:lnTo>
                    <a:lnTo>
                      <a:pt x="41" y="146"/>
                    </a:lnTo>
                    <a:lnTo>
                      <a:pt x="47" y="145"/>
                    </a:lnTo>
                    <a:lnTo>
                      <a:pt x="50" y="139"/>
                    </a:lnTo>
                    <a:lnTo>
                      <a:pt x="57" y="140"/>
                    </a:lnTo>
                    <a:lnTo>
                      <a:pt x="57" y="149"/>
                    </a:lnTo>
                    <a:lnTo>
                      <a:pt x="68" y="146"/>
                    </a:lnTo>
                    <a:lnTo>
                      <a:pt x="70" y="139"/>
                    </a:lnTo>
                    <a:lnTo>
                      <a:pt x="65" y="133"/>
                    </a:lnTo>
                    <a:lnTo>
                      <a:pt x="60" y="130"/>
                    </a:lnTo>
                    <a:lnTo>
                      <a:pt x="60" y="125"/>
                    </a:lnTo>
                    <a:lnTo>
                      <a:pt x="71" y="107"/>
                    </a:lnTo>
                    <a:lnTo>
                      <a:pt x="73" y="96"/>
                    </a:lnTo>
                    <a:lnTo>
                      <a:pt x="71" y="92"/>
                    </a:lnTo>
                    <a:lnTo>
                      <a:pt x="70" y="78"/>
                    </a:lnTo>
                    <a:lnTo>
                      <a:pt x="71" y="73"/>
                    </a:lnTo>
                    <a:lnTo>
                      <a:pt x="68" y="67"/>
                    </a:lnTo>
                    <a:lnTo>
                      <a:pt x="70" y="64"/>
                    </a:lnTo>
                    <a:lnTo>
                      <a:pt x="67" y="58"/>
                    </a:lnTo>
                    <a:lnTo>
                      <a:pt x="63" y="57"/>
                    </a:lnTo>
                    <a:lnTo>
                      <a:pt x="56" y="51"/>
                    </a:lnTo>
                    <a:lnTo>
                      <a:pt x="54" y="41"/>
                    </a:lnTo>
                    <a:lnTo>
                      <a:pt x="50" y="38"/>
                    </a:lnTo>
                    <a:lnTo>
                      <a:pt x="50" y="31"/>
                    </a:lnTo>
                    <a:lnTo>
                      <a:pt x="45" y="26"/>
                    </a:lnTo>
                    <a:lnTo>
                      <a:pt x="42" y="20"/>
                    </a:lnTo>
                    <a:lnTo>
                      <a:pt x="32" y="14"/>
                    </a:lnTo>
                    <a:lnTo>
                      <a:pt x="27" y="16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9" name="Freeform 3572">
                <a:extLst>
                  <a:ext uri="{FF2B5EF4-FFF2-40B4-BE49-F238E27FC236}">
                    <a16:creationId xmlns:a16="http://schemas.microsoft.com/office/drawing/2014/main" id="{BF6F1D7E-253F-CEE6-9DCA-9FABC124D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414"/>
                <a:ext cx="36" cy="75"/>
              </a:xfrm>
              <a:custGeom>
                <a:avLst/>
                <a:gdLst>
                  <a:gd name="T0" fmla="*/ 10 w 73"/>
                  <a:gd name="T1" fmla="*/ 0 h 149"/>
                  <a:gd name="T2" fmla="*/ 13 w 73"/>
                  <a:gd name="T3" fmla="*/ 0 h 149"/>
                  <a:gd name="T4" fmla="*/ 15 w 73"/>
                  <a:gd name="T5" fmla="*/ 5 h 149"/>
                  <a:gd name="T6" fmla="*/ 27 w 73"/>
                  <a:gd name="T7" fmla="*/ 16 h 149"/>
                  <a:gd name="T8" fmla="*/ 32 w 73"/>
                  <a:gd name="T9" fmla="*/ 14 h 149"/>
                  <a:gd name="T10" fmla="*/ 42 w 73"/>
                  <a:gd name="T11" fmla="*/ 20 h 149"/>
                  <a:gd name="T12" fmla="*/ 45 w 73"/>
                  <a:gd name="T13" fmla="*/ 26 h 149"/>
                  <a:gd name="T14" fmla="*/ 50 w 73"/>
                  <a:gd name="T15" fmla="*/ 31 h 149"/>
                  <a:gd name="T16" fmla="*/ 50 w 73"/>
                  <a:gd name="T17" fmla="*/ 38 h 149"/>
                  <a:gd name="T18" fmla="*/ 54 w 73"/>
                  <a:gd name="T19" fmla="*/ 41 h 149"/>
                  <a:gd name="T20" fmla="*/ 56 w 73"/>
                  <a:gd name="T21" fmla="*/ 51 h 149"/>
                  <a:gd name="T22" fmla="*/ 63 w 73"/>
                  <a:gd name="T23" fmla="*/ 57 h 149"/>
                  <a:gd name="T24" fmla="*/ 67 w 73"/>
                  <a:gd name="T25" fmla="*/ 58 h 149"/>
                  <a:gd name="T26" fmla="*/ 70 w 73"/>
                  <a:gd name="T27" fmla="*/ 64 h 149"/>
                  <a:gd name="T28" fmla="*/ 68 w 73"/>
                  <a:gd name="T29" fmla="*/ 67 h 149"/>
                  <a:gd name="T30" fmla="*/ 71 w 73"/>
                  <a:gd name="T31" fmla="*/ 73 h 149"/>
                  <a:gd name="T32" fmla="*/ 70 w 73"/>
                  <a:gd name="T33" fmla="*/ 78 h 149"/>
                  <a:gd name="T34" fmla="*/ 71 w 73"/>
                  <a:gd name="T35" fmla="*/ 92 h 149"/>
                  <a:gd name="T36" fmla="*/ 73 w 73"/>
                  <a:gd name="T37" fmla="*/ 96 h 149"/>
                  <a:gd name="T38" fmla="*/ 71 w 73"/>
                  <a:gd name="T39" fmla="*/ 107 h 149"/>
                  <a:gd name="T40" fmla="*/ 60 w 73"/>
                  <a:gd name="T41" fmla="*/ 125 h 149"/>
                  <a:gd name="T42" fmla="*/ 60 w 73"/>
                  <a:gd name="T43" fmla="*/ 130 h 149"/>
                  <a:gd name="T44" fmla="*/ 65 w 73"/>
                  <a:gd name="T45" fmla="*/ 133 h 149"/>
                  <a:gd name="T46" fmla="*/ 70 w 73"/>
                  <a:gd name="T47" fmla="*/ 139 h 149"/>
                  <a:gd name="T48" fmla="*/ 68 w 73"/>
                  <a:gd name="T49" fmla="*/ 146 h 149"/>
                  <a:gd name="T50" fmla="*/ 57 w 73"/>
                  <a:gd name="T51" fmla="*/ 149 h 149"/>
                  <a:gd name="T52" fmla="*/ 57 w 73"/>
                  <a:gd name="T53" fmla="*/ 140 h 149"/>
                  <a:gd name="T54" fmla="*/ 50 w 73"/>
                  <a:gd name="T55" fmla="*/ 139 h 149"/>
                  <a:gd name="T56" fmla="*/ 47 w 73"/>
                  <a:gd name="T57" fmla="*/ 145 h 149"/>
                  <a:gd name="T58" fmla="*/ 41 w 73"/>
                  <a:gd name="T59" fmla="*/ 146 h 149"/>
                  <a:gd name="T60" fmla="*/ 41 w 73"/>
                  <a:gd name="T61" fmla="*/ 142 h 149"/>
                  <a:gd name="T62" fmla="*/ 36 w 73"/>
                  <a:gd name="T63" fmla="*/ 133 h 149"/>
                  <a:gd name="T64" fmla="*/ 30 w 73"/>
                  <a:gd name="T65" fmla="*/ 128 h 149"/>
                  <a:gd name="T66" fmla="*/ 35 w 73"/>
                  <a:gd name="T67" fmla="*/ 107 h 149"/>
                  <a:gd name="T68" fmla="*/ 35 w 73"/>
                  <a:gd name="T69" fmla="*/ 102 h 149"/>
                  <a:gd name="T70" fmla="*/ 26 w 73"/>
                  <a:gd name="T71" fmla="*/ 102 h 149"/>
                  <a:gd name="T72" fmla="*/ 21 w 73"/>
                  <a:gd name="T73" fmla="*/ 93 h 149"/>
                  <a:gd name="T74" fmla="*/ 15 w 73"/>
                  <a:gd name="T75" fmla="*/ 93 h 149"/>
                  <a:gd name="T76" fmla="*/ 13 w 73"/>
                  <a:gd name="T77" fmla="*/ 93 h 149"/>
                  <a:gd name="T78" fmla="*/ 3 w 73"/>
                  <a:gd name="T79" fmla="*/ 81 h 149"/>
                  <a:gd name="T80" fmla="*/ 6 w 73"/>
                  <a:gd name="T81" fmla="*/ 76 h 149"/>
                  <a:gd name="T82" fmla="*/ 10 w 73"/>
                  <a:gd name="T83" fmla="*/ 72 h 149"/>
                  <a:gd name="T84" fmla="*/ 13 w 73"/>
                  <a:gd name="T85" fmla="*/ 63 h 149"/>
                  <a:gd name="T86" fmla="*/ 18 w 73"/>
                  <a:gd name="T87" fmla="*/ 57 h 149"/>
                  <a:gd name="T88" fmla="*/ 15 w 73"/>
                  <a:gd name="T89" fmla="*/ 47 h 149"/>
                  <a:gd name="T90" fmla="*/ 18 w 73"/>
                  <a:gd name="T91" fmla="*/ 46 h 149"/>
                  <a:gd name="T92" fmla="*/ 15 w 73"/>
                  <a:gd name="T93" fmla="*/ 38 h 149"/>
                  <a:gd name="T94" fmla="*/ 12 w 73"/>
                  <a:gd name="T95" fmla="*/ 31 h 149"/>
                  <a:gd name="T96" fmla="*/ 6 w 73"/>
                  <a:gd name="T97" fmla="*/ 34 h 149"/>
                  <a:gd name="T98" fmla="*/ 0 w 73"/>
                  <a:gd name="T99" fmla="*/ 26 h 149"/>
                  <a:gd name="T100" fmla="*/ 6 w 73"/>
                  <a:gd name="T101" fmla="*/ 20 h 149"/>
                  <a:gd name="T102" fmla="*/ 1 w 73"/>
                  <a:gd name="T103" fmla="*/ 14 h 149"/>
                  <a:gd name="T104" fmla="*/ 1 w 73"/>
                  <a:gd name="T105" fmla="*/ 5 h 149"/>
                  <a:gd name="T106" fmla="*/ 10 w 73"/>
                  <a:gd name="T107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3" h="149">
                    <a:moveTo>
                      <a:pt x="10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27" y="16"/>
                    </a:lnTo>
                    <a:lnTo>
                      <a:pt x="32" y="14"/>
                    </a:lnTo>
                    <a:lnTo>
                      <a:pt x="42" y="20"/>
                    </a:lnTo>
                    <a:lnTo>
                      <a:pt x="45" y="26"/>
                    </a:lnTo>
                    <a:lnTo>
                      <a:pt x="50" y="31"/>
                    </a:lnTo>
                    <a:lnTo>
                      <a:pt x="50" y="38"/>
                    </a:lnTo>
                    <a:lnTo>
                      <a:pt x="54" y="41"/>
                    </a:lnTo>
                    <a:lnTo>
                      <a:pt x="56" y="51"/>
                    </a:lnTo>
                    <a:lnTo>
                      <a:pt x="63" y="57"/>
                    </a:lnTo>
                    <a:lnTo>
                      <a:pt x="67" y="58"/>
                    </a:lnTo>
                    <a:lnTo>
                      <a:pt x="70" y="64"/>
                    </a:lnTo>
                    <a:lnTo>
                      <a:pt x="68" y="67"/>
                    </a:lnTo>
                    <a:lnTo>
                      <a:pt x="71" y="73"/>
                    </a:lnTo>
                    <a:lnTo>
                      <a:pt x="70" y="78"/>
                    </a:lnTo>
                    <a:lnTo>
                      <a:pt x="71" y="92"/>
                    </a:lnTo>
                    <a:lnTo>
                      <a:pt x="73" y="96"/>
                    </a:lnTo>
                    <a:lnTo>
                      <a:pt x="71" y="107"/>
                    </a:lnTo>
                    <a:lnTo>
                      <a:pt x="60" y="125"/>
                    </a:lnTo>
                    <a:lnTo>
                      <a:pt x="60" y="130"/>
                    </a:lnTo>
                    <a:lnTo>
                      <a:pt x="65" y="133"/>
                    </a:lnTo>
                    <a:lnTo>
                      <a:pt x="70" y="139"/>
                    </a:lnTo>
                    <a:lnTo>
                      <a:pt x="68" y="146"/>
                    </a:lnTo>
                    <a:lnTo>
                      <a:pt x="57" y="149"/>
                    </a:lnTo>
                    <a:lnTo>
                      <a:pt x="57" y="140"/>
                    </a:lnTo>
                    <a:lnTo>
                      <a:pt x="50" y="139"/>
                    </a:lnTo>
                    <a:lnTo>
                      <a:pt x="47" y="145"/>
                    </a:lnTo>
                    <a:lnTo>
                      <a:pt x="41" y="146"/>
                    </a:lnTo>
                    <a:lnTo>
                      <a:pt x="41" y="142"/>
                    </a:lnTo>
                    <a:lnTo>
                      <a:pt x="36" y="133"/>
                    </a:lnTo>
                    <a:lnTo>
                      <a:pt x="30" y="128"/>
                    </a:lnTo>
                    <a:lnTo>
                      <a:pt x="35" y="107"/>
                    </a:lnTo>
                    <a:lnTo>
                      <a:pt x="35" y="102"/>
                    </a:lnTo>
                    <a:lnTo>
                      <a:pt x="26" y="102"/>
                    </a:lnTo>
                    <a:lnTo>
                      <a:pt x="21" y="93"/>
                    </a:lnTo>
                    <a:lnTo>
                      <a:pt x="15" y="93"/>
                    </a:lnTo>
                    <a:lnTo>
                      <a:pt x="13" y="93"/>
                    </a:lnTo>
                    <a:lnTo>
                      <a:pt x="3" y="81"/>
                    </a:lnTo>
                    <a:lnTo>
                      <a:pt x="6" y="76"/>
                    </a:lnTo>
                    <a:lnTo>
                      <a:pt x="10" y="72"/>
                    </a:lnTo>
                    <a:lnTo>
                      <a:pt x="13" y="63"/>
                    </a:lnTo>
                    <a:lnTo>
                      <a:pt x="18" y="57"/>
                    </a:lnTo>
                    <a:lnTo>
                      <a:pt x="15" y="47"/>
                    </a:lnTo>
                    <a:lnTo>
                      <a:pt x="18" y="46"/>
                    </a:lnTo>
                    <a:lnTo>
                      <a:pt x="15" y="38"/>
                    </a:lnTo>
                    <a:lnTo>
                      <a:pt x="12" y="31"/>
                    </a:lnTo>
                    <a:lnTo>
                      <a:pt x="6" y="34"/>
                    </a:lnTo>
                    <a:lnTo>
                      <a:pt x="0" y="26"/>
                    </a:lnTo>
                    <a:lnTo>
                      <a:pt x="6" y="20"/>
                    </a:lnTo>
                    <a:lnTo>
                      <a:pt x="1" y="14"/>
                    </a:lnTo>
                    <a:lnTo>
                      <a:pt x="1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0" name="Freeform 3573">
                <a:extLst>
                  <a:ext uri="{FF2B5EF4-FFF2-40B4-BE49-F238E27FC236}">
                    <a16:creationId xmlns:a16="http://schemas.microsoft.com/office/drawing/2014/main" id="{934E4B84-CF2F-E34C-9CA2-BD549B31E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2414"/>
                <a:ext cx="36" cy="75"/>
              </a:xfrm>
              <a:custGeom>
                <a:avLst/>
                <a:gdLst>
                  <a:gd name="T0" fmla="*/ 10 w 73"/>
                  <a:gd name="T1" fmla="*/ 0 h 149"/>
                  <a:gd name="T2" fmla="*/ 13 w 73"/>
                  <a:gd name="T3" fmla="*/ 0 h 149"/>
                  <a:gd name="T4" fmla="*/ 15 w 73"/>
                  <a:gd name="T5" fmla="*/ 5 h 149"/>
                  <a:gd name="T6" fmla="*/ 27 w 73"/>
                  <a:gd name="T7" fmla="*/ 16 h 149"/>
                  <a:gd name="T8" fmla="*/ 32 w 73"/>
                  <a:gd name="T9" fmla="*/ 14 h 149"/>
                  <a:gd name="T10" fmla="*/ 42 w 73"/>
                  <a:gd name="T11" fmla="*/ 20 h 149"/>
                  <a:gd name="T12" fmla="*/ 45 w 73"/>
                  <a:gd name="T13" fmla="*/ 26 h 149"/>
                  <a:gd name="T14" fmla="*/ 50 w 73"/>
                  <a:gd name="T15" fmla="*/ 31 h 149"/>
                  <a:gd name="T16" fmla="*/ 50 w 73"/>
                  <a:gd name="T17" fmla="*/ 38 h 149"/>
                  <a:gd name="T18" fmla="*/ 54 w 73"/>
                  <a:gd name="T19" fmla="*/ 41 h 149"/>
                  <a:gd name="T20" fmla="*/ 56 w 73"/>
                  <a:gd name="T21" fmla="*/ 51 h 149"/>
                  <a:gd name="T22" fmla="*/ 63 w 73"/>
                  <a:gd name="T23" fmla="*/ 57 h 149"/>
                  <a:gd name="T24" fmla="*/ 67 w 73"/>
                  <a:gd name="T25" fmla="*/ 58 h 149"/>
                  <a:gd name="T26" fmla="*/ 70 w 73"/>
                  <a:gd name="T27" fmla="*/ 64 h 149"/>
                  <a:gd name="T28" fmla="*/ 68 w 73"/>
                  <a:gd name="T29" fmla="*/ 67 h 149"/>
                  <a:gd name="T30" fmla="*/ 71 w 73"/>
                  <a:gd name="T31" fmla="*/ 73 h 149"/>
                  <a:gd name="T32" fmla="*/ 70 w 73"/>
                  <a:gd name="T33" fmla="*/ 78 h 149"/>
                  <a:gd name="T34" fmla="*/ 71 w 73"/>
                  <a:gd name="T35" fmla="*/ 92 h 149"/>
                  <a:gd name="T36" fmla="*/ 73 w 73"/>
                  <a:gd name="T37" fmla="*/ 96 h 149"/>
                  <a:gd name="T38" fmla="*/ 71 w 73"/>
                  <a:gd name="T39" fmla="*/ 107 h 149"/>
                  <a:gd name="T40" fmla="*/ 60 w 73"/>
                  <a:gd name="T41" fmla="*/ 125 h 149"/>
                  <a:gd name="T42" fmla="*/ 60 w 73"/>
                  <a:gd name="T43" fmla="*/ 130 h 149"/>
                  <a:gd name="T44" fmla="*/ 65 w 73"/>
                  <a:gd name="T45" fmla="*/ 133 h 149"/>
                  <a:gd name="T46" fmla="*/ 70 w 73"/>
                  <a:gd name="T47" fmla="*/ 139 h 149"/>
                  <a:gd name="T48" fmla="*/ 68 w 73"/>
                  <a:gd name="T49" fmla="*/ 146 h 149"/>
                  <a:gd name="T50" fmla="*/ 57 w 73"/>
                  <a:gd name="T51" fmla="*/ 149 h 149"/>
                  <a:gd name="T52" fmla="*/ 57 w 73"/>
                  <a:gd name="T53" fmla="*/ 140 h 149"/>
                  <a:gd name="T54" fmla="*/ 50 w 73"/>
                  <a:gd name="T55" fmla="*/ 139 h 149"/>
                  <a:gd name="T56" fmla="*/ 47 w 73"/>
                  <a:gd name="T57" fmla="*/ 145 h 149"/>
                  <a:gd name="T58" fmla="*/ 41 w 73"/>
                  <a:gd name="T59" fmla="*/ 146 h 149"/>
                  <a:gd name="T60" fmla="*/ 41 w 73"/>
                  <a:gd name="T61" fmla="*/ 142 h 149"/>
                  <a:gd name="T62" fmla="*/ 36 w 73"/>
                  <a:gd name="T63" fmla="*/ 133 h 149"/>
                  <a:gd name="T64" fmla="*/ 30 w 73"/>
                  <a:gd name="T65" fmla="*/ 128 h 149"/>
                  <a:gd name="T66" fmla="*/ 35 w 73"/>
                  <a:gd name="T67" fmla="*/ 107 h 149"/>
                  <a:gd name="T68" fmla="*/ 35 w 73"/>
                  <a:gd name="T69" fmla="*/ 102 h 149"/>
                  <a:gd name="T70" fmla="*/ 26 w 73"/>
                  <a:gd name="T71" fmla="*/ 102 h 149"/>
                  <a:gd name="T72" fmla="*/ 21 w 73"/>
                  <a:gd name="T73" fmla="*/ 93 h 149"/>
                  <a:gd name="T74" fmla="*/ 15 w 73"/>
                  <a:gd name="T75" fmla="*/ 93 h 149"/>
                  <a:gd name="T76" fmla="*/ 13 w 73"/>
                  <a:gd name="T77" fmla="*/ 93 h 149"/>
                  <a:gd name="T78" fmla="*/ 3 w 73"/>
                  <a:gd name="T79" fmla="*/ 81 h 149"/>
                  <a:gd name="T80" fmla="*/ 6 w 73"/>
                  <a:gd name="T81" fmla="*/ 76 h 149"/>
                  <a:gd name="T82" fmla="*/ 10 w 73"/>
                  <a:gd name="T83" fmla="*/ 72 h 149"/>
                  <a:gd name="T84" fmla="*/ 13 w 73"/>
                  <a:gd name="T85" fmla="*/ 63 h 149"/>
                  <a:gd name="T86" fmla="*/ 18 w 73"/>
                  <a:gd name="T87" fmla="*/ 57 h 149"/>
                  <a:gd name="T88" fmla="*/ 15 w 73"/>
                  <a:gd name="T89" fmla="*/ 47 h 149"/>
                  <a:gd name="T90" fmla="*/ 18 w 73"/>
                  <a:gd name="T91" fmla="*/ 46 h 149"/>
                  <a:gd name="T92" fmla="*/ 15 w 73"/>
                  <a:gd name="T93" fmla="*/ 38 h 149"/>
                  <a:gd name="T94" fmla="*/ 12 w 73"/>
                  <a:gd name="T95" fmla="*/ 31 h 149"/>
                  <a:gd name="T96" fmla="*/ 6 w 73"/>
                  <a:gd name="T97" fmla="*/ 34 h 149"/>
                  <a:gd name="T98" fmla="*/ 0 w 73"/>
                  <a:gd name="T99" fmla="*/ 26 h 149"/>
                  <a:gd name="T100" fmla="*/ 6 w 73"/>
                  <a:gd name="T101" fmla="*/ 20 h 149"/>
                  <a:gd name="T102" fmla="*/ 1 w 73"/>
                  <a:gd name="T103" fmla="*/ 14 h 149"/>
                  <a:gd name="T104" fmla="*/ 1 w 73"/>
                  <a:gd name="T105" fmla="*/ 5 h 149"/>
                  <a:gd name="T106" fmla="*/ 10 w 73"/>
                  <a:gd name="T107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3" h="149">
                    <a:moveTo>
                      <a:pt x="10" y="0"/>
                    </a:moveTo>
                    <a:lnTo>
                      <a:pt x="13" y="0"/>
                    </a:lnTo>
                    <a:lnTo>
                      <a:pt x="15" y="5"/>
                    </a:lnTo>
                    <a:lnTo>
                      <a:pt x="27" y="16"/>
                    </a:lnTo>
                    <a:lnTo>
                      <a:pt x="32" y="14"/>
                    </a:lnTo>
                    <a:lnTo>
                      <a:pt x="42" y="20"/>
                    </a:lnTo>
                    <a:lnTo>
                      <a:pt x="45" y="26"/>
                    </a:lnTo>
                    <a:lnTo>
                      <a:pt x="50" y="31"/>
                    </a:lnTo>
                    <a:lnTo>
                      <a:pt x="50" y="38"/>
                    </a:lnTo>
                    <a:lnTo>
                      <a:pt x="54" y="41"/>
                    </a:lnTo>
                    <a:lnTo>
                      <a:pt x="56" y="51"/>
                    </a:lnTo>
                    <a:lnTo>
                      <a:pt x="63" y="57"/>
                    </a:lnTo>
                    <a:lnTo>
                      <a:pt x="67" y="58"/>
                    </a:lnTo>
                    <a:lnTo>
                      <a:pt x="70" y="64"/>
                    </a:lnTo>
                    <a:lnTo>
                      <a:pt x="68" y="67"/>
                    </a:lnTo>
                    <a:lnTo>
                      <a:pt x="71" y="73"/>
                    </a:lnTo>
                    <a:lnTo>
                      <a:pt x="70" y="78"/>
                    </a:lnTo>
                    <a:lnTo>
                      <a:pt x="71" y="92"/>
                    </a:lnTo>
                    <a:lnTo>
                      <a:pt x="73" y="96"/>
                    </a:lnTo>
                    <a:lnTo>
                      <a:pt x="71" y="107"/>
                    </a:lnTo>
                    <a:lnTo>
                      <a:pt x="60" y="125"/>
                    </a:lnTo>
                    <a:lnTo>
                      <a:pt x="60" y="130"/>
                    </a:lnTo>
                    <a:lnTo>
                      <a:pt x="65" y="133"/>
                    </a:lnTo>
                    <a:lnTo>
                      <a:pt x="70" y="139"/>
                    </a:lnTo>
                    <a:lnTo>
                      <a:pt x="68" y="146"/>
                    </a:lnTo>
                    <a:lnTo>
                      <a:pt x="57" y="149"/>
                    </a:lnTo>
                    <a:lnTo>
                      <a:pt x="57" y="140"/>
                    </a:lnTo>
                    <a:lnTo>
                      <a:pt x="50" y="139"/>
                    </a:lnTo>
                    <a:lnTo>
                      <a:pt x="47" y="145"/>
                    </a:lnTo>
                    <a:lnTo>
                      <a:pt x="41" y="146"/>
                    </a:lnTo>
                    <a:lnTo>
                      <a:pt x="41" y="142"/>
                    </a:lnTo>
                    <a:lnTo>
                      <a:pt x="36" y="133"/>
                    </a:lnTo>
                    <a:lnTo>
                      <a:pt x="30" y="128"/>
                    </a:lnTo>
                    <a:lnTo>
                      <a:pt x="35" y="107"/>
                    </a:lnTo>
                    <a:lnTo>
                      <a:pt x="35" y="102"/>
                    </a:lnTo>
                    <a:lnTo>
                      <a:pt x="26" y="102"/>
                    </a:lnTo>
                    <a:lnTo>
                      <a:pt x="21" y="93"/>
                    </a:lnTo>
                    <a:lnTo>
                      <a:pt x="15" y="93"/>
                    </a:lnTo>
                    <a:lnTo>
                      <a:pt x="13" y="93"/>
                    </a:lnTo>
                    <a:lnTo>
                      <a:pt x="3" y="81"/>
                    </a:lnTo>
                    <a:lnTo>
                      <a:pt x="6" y="76"/>
                    </a:lnTo>
                    <a:lnTo>
                      <a:pt x="10" y="72"/>
                    </a:lnTo>
                    <a:lnTo>
                      <a:pt x="13" y="63"/>
                    </a:lnTo>
                    <a:lnTo>
                      <a:pt x="18" y="57"/>
                    </a:lnTo>
                    <a:lnTo>
                      <a:pt x="15" y="47"/>
                    </a:lnTo>
                    <a:lnTo>
                      <a:pt x="18" y="46"/>
                    </a:lnTo>
                    <a:lnTo>
                      <a:pt x="15" y="38"/>
                    </a:lnTo>
                    <a:lnTo>
                      <a:pt x="12" y="31"/>
                    </a:lnTo>
                    <a:lnTo>
                      <a:pt x="6" y="34"/>
                    </a:lnTo>
                    <a:lnTo>
                      <a:pt x="0" y="26"/>
                    </a:lnTo>
                    <a:lnTo>
                      <a:pt x="6" y="20"/>
                    </a:lnTo>
                    <a:lnTo>
                      <a:pt x="1" y="14"/>
                    </a:lnTo>
                    <a:lnTo>
                      <a:pt x="1" y="5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1" name="Freeform 3574">
                <a:extLst>
                  <a:ext uri="{FF2B5EF4-FFF2-40B4-BE49-F238E27FC236}">
                    <a16:creationId xmlns:a16="http://schemas.microsoft.com/office/drawing/2014/main" id="{8CB6E23D-3FC5-4EB7-2127-8C782B25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428"/>
                <a:ext cx="88" cy="155"/>
              </a:xfrm>
              <a:custGeom>
                <a:avLst/>
                <a:gdLst>
                  <a:gd name="T0" fmla="*/ 59 w 176"/>
                  <a:gd name="T1" fmla="*/ 16 h 310"/>
                  <a:gd name="T2" fmla="*/ 53 w 176"/>
                  <a:gd name="T3" fmla="*/ 32 h 310"/>
                  <a:gd name="T4" fmla="*/ 47 w 176"/>
                  <a:gd name="T5" fmla="*/ 35 h 310"/>
                  <a:gd name="T6" fmla="*/ 30 w 176"/>
                  <a:gd name="T7" fmla="*/ 39 h 310"/>
                  <a:gd name="T8" fmla="*/ 1 w 176"/>
                  <a:gd name="T9" fmla="*/ 56 h 310"/>
                  <a:gd name="T10" fmla="*/ 27 w 176"/>
                  <a:gd name="T11" fmla="*/ 67 h 310"/>
                  <a:gd name="T12" fmla="*/ 8 w 176"/>
                  <a:gd name="T13" fmla="*/ 73 h 310"/>
                  <a:gd name="T14" fmla="*/ 9 w 176"/>
                  <a:gd name="T15" fmla="*/ 97 h 310"/>
                  <a:gd name="T16" fmla="*/ 20 w 176"/>
                  <a:gd name="T17" fmla="*/ 95 h 310"/>
                  <a:gd name="T18" fmla="*/ 38 w 176"/>
                  <a:gd name="T19" fmla="*/ 105 h 310"/>
                  <a:gd name="T20" fmla="*/ 39 w 176"/>
                  <a:gd name="T21" fmla="*/ 130 h 310"/>
                  <a:gd name="T22" fmla="*/ 35 w 176"/>
                  <a:gd name="T23" fmla="*/ 159 h 310"/>
                  <a:gd name="T24" fmla="*/ 42 w 176"/>
                  <a:gd name="T25" fmla="*/ 188 h 310"/>
                  <a:gd name="T26" fmla="*/ 44 w 176"/>
                  <a:gd name="T27" fmla="*/ 208 h 310"/>
                  <a:gd name="T28" fmla="*/ 20 w 176"/>
                  <a:gd name="T29" fmla="*/ 212 h 310"/>
                  <a:gd name="T30" fmla="*/ 21 w 176"/>
                  <a:gd name="T31" fmla="*/ 235 h 310"/>
                  <a:gd name="T32" fmla="*/ 26 w 176"/>
                  <a:gd name="T33" fmla="*/ 266 h 310"/>
                  <a:gd name="T34" fmla="*/ 36 w 176"/>
                  <a:gd name="T35" fmla="*/ 284 h 310"/>
                  <a:gd name="T36" fmla="*/ 62 w 176"/>
                  <a:gd name="T37" fmla="*/ 288 h 310"/>
                  <a:gd name="T38" fmla="*/ 79 w 176"/>
                  <a:gd name="T39" fmla="*/ 293 h 310"/>
                  <a:gd name="T40" fmla="*/ 79 w 176"/>
                  <a:gd name="T41" fmla="*/ 310 h 310"/>
                  <a:gd name="T42" fmla="*/ 99 w 176"/>
                  <a:gd name="T43" fmla="*/ 301 h 310"/>
                  <a:gd name="T44" fmla="*/ 93 w 176"/>
                  <a:gd name="T45" fmla="*/ 287 h 310"/>
                  <a:gd name="T46" fmla="*/ 99 w 176"/>
                  <a:gd name="T47" fmla="*/ 269 h 310"/>
                  <a:gd name="T48" fmla="*/ 111 w 176"/>
                  <a:gd name="T49" fmla="*/ 281 h 310"/>
                  <a:gd name="T50" fmla="*/ 124 w 176"/>
                  <a:gd name="T51" fmla="*/ 244 h 310"/>
                  <a:gd name="T52" fmla="*/ 132 w 176"/>
                  <a:gd name="T53" fmla="*/ 238 h 310"/>
                  <a:gd name="T54" fmla="*/ 150 w 176"/>
                  <a:gd name="T55" fmla="*/ 241 h 310"/>
                  <a:gd name="T56" fmla="*/ 159 w 176"/>
                  <a:gd name="T57" fmla="*/ 255 h 310"/>
                  <a:gd name="T58" fmla="*/ 162 w 176"/>
                  <a:gd name="T59" fmla="*/ 235 h 310"/>
                  <a:gd name="T60" fmla="*/ 171 w 176"/>
                  <a:gd name="T61" fmla="*/ 214 h 310"/>
                  <a:gd name="T62" fmla="*/ 168 w 176"/>
                  <a:gd name="T63" fmla="*/ 196 h 310"/>
                  <a:gd name="T64" fmla="*/ 165 w 176"/>
                  <a:gd name="T65" fmla="*/ 179 h 310"/>
                  <a:gd name="T66" fmla="*/ 165 w 176"/>
                  <a:gd name="T67" fmla="*/ 162 h 310"/>
                  <a:gd name="T68" fmla="*/ 156 w 176"/>
                  <a:gd name="T69" fmla="*/ 152 h 310"/>
                  <a:gd name="T70" fmla="*/ 155 w 176"/>
                  <a:gd name="T71" fmla="*/ 137 h 310"/>
                  <a:gd name="T72" fmla="*/ 138 w 176"/>
                  <a:gd name="T73" fmla="*/ 135 h 310"/>
                  <a:gd name="T74" fmla="*/ 130 w 176"/>
                  <a:gd name="T75" fmla="*/ 118 h 310"/>
                  <a:gd name="T76" fmla="*/ 112 w 176"/>
                  <a:gd name="T77" fmla="*/ 109 h 310"/>
                  <a:gd name="T78" fmla="*/ 106 w 176"/>
                  <a:gd name="T79" fmla="*/ 103 h 310"/>
                  <a:gd name="T80" fmla="*/ 112 w 176"/>
                  <a:gd name="T81" fmla="*/ 80 h 310"/>
                  <a:gd name="T82" fmla="*/ 121 w 176"/>
                  <a:gd name="T83" fmla="*/ 65 h 310"/>
                  <a:gd name="T84" fmla="*/ 99 w 176"/>
                  <a:gd name="T85" fmla="*/ 56 h 310"/>
                  <a:gd name="T86" fmla="*/ 99 w 176"/>
                  <a:gd name="T87" fmla="*/ 39 h 310"/>
                  <a:gd name="T88" fmla="*/ 102 w 176"/>
                  <a:gd name="T89" fmla="*/ 19 h 310"/>
                  <a:gd name="T90" fmla="*/ 89 w 176"/>
                  <a:gd name="T91" fmla="*/ 1 h 310"/>
                  <a:gd name="T92" fmla="*/ 65 w 176"/>
                  <a:gd name="T93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6" h="310">
                    <a:moveTo>
                      <a:pt x="59" y="1"/>
                    </a:moveTo>
                    <a:lnTo>
                      <a:pt x="58" y="9"/>
                    </a:lnTo>
                    <a:lnTo>
                      <a:pt x="59" y="16"/>
                    </a:lnTo>
                    <a:lnTo>
                      <a:pt x="56" y="26"/>
                    </a:lnTo>
                    <a:lnTo>
                      <a:pt x="59" y="29"/>
                    </a:lnTo>
                    <a:lnTo>
                      <a:pt x="53" y="32"/>
                    </a:lnTo>
                    <a:lnTo>
                      <a:pt x="56" y="41"/>
                    </a:lnTo>
                    <a:lnTo>
                      <a:pt x="52" y="41"/>
                    </a:lnTo>
                    <a:lnTo>
                      <a:pt x="47" y="35"/>
                    </a:lnTo>
                    <a:lnTo>
                      <a:pt x="39" y="36"/>
                    </a:lnTo>
                    <a:lnTo>
                      <a:pt x="39" y="42"/>
                    </a:lnTo>
                    <a:lnTo>
                      <a:pt x="30" y="39"/>
                    </a:lnTo>
                    <a:lnTo>
                      <a:pt x="11" y="42"/>
                    </a:lnTo>
                    <a:lnTo>
                      <a:pt x="3" y="50"/>
                    </a:lnTo>
                    <a:lnTo>
                      <a:pt x="1" y="56"/>
                    </a:lnTo>
                    <a:lnTo>
                      <a:pt x="6" y="62"/>
                    </a:lnTo>
                    <a:lnTo>
                      <a:pt x="15" y="59"/>
                    </a:lnTo>
                    <a:lnTo>
                      <a:pt x="27" y="67"/>
                    </a:lnTo>
                    <a:lnTo>
                      <a:pt x="26" y="71"/>
                    </a:lnTo>
                    <a:lnTo>
                      <a:pt x="14" y="71"/>
                    </a:lnTo>
                    <a:lnTo>
                      <a:pt x="8" y="73"/>
                    </a:lnTo>
                    <a:lnTo>
                      <a:pt x="0" y="95"/>
                    </a:lnTo>
                    <a:lnTo>
                      <a:pt x="5" y="100"/>
                    </a:lnTo>
                    <a:lnTo>
                      <a:pt x="9" y="97"/>
                    </a:lnTo>
                    <a:lnTo>
                      <a:pt x="14" y="86"/>
                    </a:lnTo>
                    <a:lnTo>
                      <a:pt x="20" y="86"/>
                    </a:lnTo>
                    <a:lnTo>
                      <a:pt x="20" y="95"/>
                    </a:lnTo>
                    <a:lnTo>
                      <a:pt x="23" y="99"/>
                    </a:lnTo>
                    <a:lnTo>
                      <a:pt x="30" y="108"/>
                    </a:lnTo>
                    <a:lnTo>
                      <a:pt x="38" y="105"/>
                    </a:lnTo>
                    <a:lnTo>
                      <a:pt x="42" y="118"/>
                    </a:lnTo>
                    <a:lnTo>
                      <a:pt x="42" y="124"/>
                    </a:lnTo>
                    <a:lnTo>
                      <a:pt x="39" y="130"/>
                    </a:lnTo>
                    <a:lnTo>
                      <a:pt x="41" y="138"/>
                    </a:lnTo>
                    <a:lnTo>
                      <a:pt x="42" y="140"/>
                    </a:lnTo>
                    <a:lnTo>
                      <a:pt x="35" y="159"/>
                    </a:lnTo>
                    <a:lnTo>
                      <a:pt x="32" y="170"/>
                    </a:lnTo>
                    <a:lnTo>
                      <a:pt x="29" y="176"/>
                    </a:lnTo>
                    <a:lnTo>
                      <a:pt x="42" y="188"/>
                    </a:lnTo>
                    <a:lnTo>
                      <a:pt x="42" y="196"/>
                    </a:lnTo>
                    <a:lnTo>
                      <a:pt x="47" y="199"/>
                    </a:lnTo>
                    <a:lnTo>
                      <a:pt x="44" y="208"/>
                    </a:lnTo>
                    <a:lnTo>
                      <a:pt x="32" y="208"/>
                    </a:lnTo>
                    <a:lnTo>
                      <a:pt x="26" y="212"/>
                    </a:lnTo>
                    <a:lnTo>
                      <a:pt x="20" y="212"/>
                    </a:lnTo>
                    <a:lnTo>
                      <a:pt x="17" y="217"/>
                    </a:lnTo>
                    <a:lnTo>
                      <a:pt x="18" y="232"/>
                    </a:lnTo>
                    <a:lnTo>
                      <a:pt x="21" y="235"/>
                    </a:lnTo>
                    <a:lnTo>
                      <a:pt x="20" y="238"/>
                    </a:lnTo>
                    <a:lnTo>
                      <a:pt x="23" y="261"/>
                    </a:lnTo>
                    <a:lnTo>
                      <a:pt x="26" y="266"/>
                    </a:lnTo>
                    <a:lnTo>
                      <a:pt x="23" y="278"/>
                    </a:lnTo>
                    <a:lnTo>
                      <a:pt x="27" y="279"/>
                    </a:lnTo>
                    <a:lnTo>
                      <a:pt x="36" y="284"/>
                    </a:lnTo>
                    <a:lnTo>
                      <a:pt x="44" y="281"/>
                    </a:lnTo>
                    <a:lnTo>
                      <a:pt x="53" y="284"/>
                    </a:lnTo>
                    <a:lnTo>
                      <a:pt x="62" y="288"/>
                    </a:lnTo>
                    <a:lnTo>
                      <a:pt x="68" y="288"/>
                    </a:lnTo>
                    <a:lnTo>
                      <a:pt x="73" y="293"/>
                    </a:lnTo>
                    <a:lnTo>
                      <a:pt x="79" y="293"/>
                    </a:lnTo>
                    <a:lnTo>
                      <a:pt x="80" y="298"/>
                    </a:lnTo>
                    <a:lnTo>
                      <a:pt x="77" y="305"/>
                    </a:lnTo>
                    <a:lnTo>
                      <a:pt x="79" y="310"/>
                    </a:lnTo>
                    <a:lnTo>
                      <a:pt x="80" y="307"/>
                    </a:lnTo>
                    <a:lnTo>
                      <a:pt x="86" y="302"/>
                    </a:lnTo>
                    <a:lnTo>
                      <a:pt x="99" y="301"/>
                    </a:lnTo>
                    <a:lnTo>
                      <a:pt x="99" y="298"/>
                    </a:lnTo>
                    <a:lnTo>
                      <a:pt x="93" y="295"/>
                    </a:lnTo>
                    <a:lnTo>
                      <a:pt x="93" y="287"/>
                    </a:lnTo>
                    <a:lnTo>
                      <a:pt x="96" y="284"/>
                    </a:lnTo>
                    <a:lnTo>
                      <a:pt x="99" y="275"/>
                    </a:lnTo>
                    <a:lnTo>
                      <a:pt x="99" y="269"/>
                    </a:lnTo>
                    <a:lnTo>
                      <a:pt x="103" y="267"/>
                    </a:lnTo>
                    <a:lnTo>
                      <a:pt x="106" y="276"/>
                    </a:lnTo>
                    <a:lnTo>
                      <a:pt x="111" y="281"/>
                    </a:lnTo>
                    <a:lnTo>
                      <a:pt x="126" y="273"/>
                    </a:lnTo>
                    <a:lnTo>
                      <a:pt x="135" y="258"/>
                    </a:lnTo>
                    <a:lnTo>
                      <a:pt x="124" y="244"/>
                    </a:lnTo>
                    <a:lnTo>
                      <a:pt x="123" y="235"/>
                    </a:lnTo>
                    <a:lnTo>
                      <a:pt x="126" y="234"/>
                    </a:lnTo>
                    <a:lnTo>
                      <a:pt x="132" y="238"/>
                    </a:lnTo>
                    <a:lnTo>
                      <a:pt x="135" y="241"/>
                    </a:lnTo>
                    <a:lnTo>
                      <a:pt x="146" y="244"/>
                    </a:lnTo>
                    <a:lnTo>
                      <a:pt x="150" y="241"/>
                    </a:lnTo>
                    <a:lnTo>
                      <a:pt x="153" y="246"/>
                    </a:lnTo>
                    <a:lnTo>
                      <a:pt x="150" y="250"/>
                    </a:lnTo>
                    <a:lnTo>
                      <a:pt x="159" y="255"/>
                    </a:lnTo>
                    <a:lnTo>
                      <a:pt x="162" y="254"/>
                    </a:lnTo>
                    <a:lnTo>
                      <a:pt x="162" y="249"/>
                    </a:lnTo>
                    <a:lnTo>
                      <a:pt x="162" y="235"/>
                    </a:lnTo>
                    <a:lnTo>
                      <a:pt x="165" y="228"/>
                    </a:lnTo>
                    <a:lnTo>
                      <a:pt x="176" y="222"/>
                    </a:lnTo>
                    <a:lnTo>
                      <a:pt x="171" y="214"/>
                    </a:lnTo>
                    <a:lnTo>
                      <a:pt x="162" y="212"/>
                    </a:lnTo>
                    <a:lnTo>
                      <a:pt x="161" y="206"/>
                    </a:lnTo>
                    <a:lnTo>
                      <a:pt x="168" y="196"/>
                    </a:lnTo>
                    <a:lnTo>
                      <a:pt x="168" y="190"/>
                    </a:lnTo>
                    <a:lnTo>
                      <a:pt x="164" y="185"/>
                    </a:lnTo>
                    <a:lnTo>
                      <a:pt x="165" y="179"/>
                    </a:lnTo>
                    <a:lnTo>
                      <a:pt x="171" y="168"/>
                    </a:lnTo>
                    <a:lnTo>
                      <a:pt x="171" y="162"/>
                    </a:lnTo>
                    <a:lnTo>
                      <a:pt x="165" y="162"/>
                    </a:lnTo>
                    <a:lnTo>
                      <a:pt x="161" y="161"/>
                    </a:lnTo>
                    <a:lnTo>
                      <a:pt x="159" y="156"/>
                    </a:lnTo>
                    <a:lnTo>
                      <a:pt x="156" y="152"/>
                    </a:lnTo>
                    <a:lnTo>
                      <a:pt x="158" y="146"/>
                    </a:lnTo>
                    <a:lnTo>
                      <a:pt x="155" y="144"/>
                    </a:lnTo>
                    <a:lnTo>
                      <a:pt x="155" y="137"/>
                    </a:lnTo>
                    <a:lnTo>
                      <a:pt x="153" y="133"/>
                    </a:lnTo>
                    <a:lnTo>
                      <a:pt x="149" y="138"/>
                    </a:lnTo>
                    <a:lnTo>
                      <a:pt x="138" y="135"/>
                    </a:lnTo>
                    <a:lnTo>
                      <a:pt x="135" y="132"/>
                    </a:lnTo>
                    <a:lnTo>
                      <a:pt x="135" y="124"/>
                    </a:lnTo>
                    <a:lnTo>
                      <a:pt x="130" y="118"/>
                    </a:lnTo>
                    <a:lnTo>
                      <a:pt x="123" y="118"/>
                    </a:lnTo>
                    <a:lnTo>
                      <a:pt x="123" y="112"/>
                    </a:lnTo>
                    <a:lnTo>
                      <a:pt x="112" y="109"/>
                    </a:lnTo>
                    <a:lnTo>
                      <a:pt x="106" y="112"/>
                    </a:lnTo>
                    <a:lnTo>
                      <a:pt x="102" y="108"/>
                    </a:lnTo>
                    <a:lnTo>
                      <a:pt x="106" y="103"/>
                    </a:lnTo>
                    <a:lnTo>
                      <a:pt x="114" y="103"/>
                    </a:lnTo>
                    <a:lnTo>
                      <a:pt x="111" y="92"/>
                    </a:lnTo>
                    <a:lnTo>
                      <a:pt x="112" y="80"/>
                    </a:lnTo>
                    <a:lnTo>
                      <a:pt x="123" y="76"/>
                    </a:lnTo>
                    <a:lnTo>
                      <a:pt x="120" y="73"/>
                    </a:lnTo>
                    <a:lnTo>
                      <a:pt x="121" y="65"/>
                    </a:lnTo>
                    <a:lnTo>
                      <a:pt x="111" y="62"/>
                    </a:lnTo>
                    <a:lnTo>
                      <a:pt x="108" y="56"/>
                    </a:lnTo>
                    <a:lnTo>
                      <a:pt x="99" y="56"/>
                    </a:lnTo>
                    <a:lnTo>
                      <a:pt x="93" y="45"/>
                    </a:lnTo>
                    <a:lnTo>
                      <a:pt x="93" y="39"/>
                    </a:lnTo>
                    <a:lnTo>
                      <a:pt x="99" y="39"/>
                    </a:lnTo>
                    <a:lnTo>
                      <a:pt x="93" y="33"/>
                    </a:lnTo>
                    <a:lnTo>
                      <a:pt x="100" y="27"/>
                    </a:lnTo>
                    <a:lnTo>
                      <a:pt x="102" y="19"/>
                    </a:lnTo>
                    <a:lnTo>
                      <a:pt x="96" y="13"/>
                    </a:lnTo>
                    <a:lnTo>
                      <a:pt x="94" y="6"/>
                    </a:lnTo>
                    <a:lnTo>
                      <a:pt x="89" y="1"/>
                    </a:lnTo>
                    <a:lnTo>
                      <a:pt x="74" y="0"/>
                    </a:lnTo>
                    <a:lnTo>
                      <a:pt x="70" y="3"/>
                    </a:lnTo>
                    <a:lnTo>
                      <a:pt x="65" y="0"/>
                    </a:lnTo>
                    <a:lnTo>
                      <a:pt x="5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2" name="Freeform 3575">
                <a:extLst>
                  <a:ext uri="{FF2B5EF4-FFF2-40B4-BE49-F238E27FC236}">
                    <a16:creationId xmlns:a16="http://schemas.microsoft.com/office/drawing/2014/main" id="{9CA9F314-881D-8C4B-F033-86D88A033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428"/>
                <a:ext cx="88" cy="155"/>
              </a:xfrm>
              <a:custGeom>
                <a:avLst/>
                <a:gdLst>
                  <a:gd name="T0" fmla="*/ 70 w 176"/>
                  <a:gd name="T1" fmla="*/ 3 h 310"/>
                  <a:gd name="T2" fmla="*/ 94 w 176"/>
                  <a:gd name="T3" fmla="*/ 6 h 310"/>
                  <a:gd name="T4" fmla="*/ 100 w 176"/>
                  <a:gd name="T5" fmla="*/ 27 h 310"/>
                  <a:gd name="T6" fmla="*/ 93 w 176"/>
                  <a:gd name="T7" fmla="*/ 39 h 310"/>
                  <a:gd name="T8" fmla="*/ 108 w 176"/>
                  <a:gd name="T9" fmla="*/ 56 h 310"/>
                  <a:gd name="T10" fmla="*/ 120 w 176"/>
                  <a:gd name="T11" fmla="*/ 73 h 310"/>
                  <a:gd name="T12" fmla="*/ 111 w 176"/>
                  <a:gd name="T13" fmla="*/ 92 h 310"/>
                  <a:gd name="T14" fmla="*/ 102 w 176"/>
                  <a:gd name="T15" fmla="*/ 108 h 310"/>
                  <a:gd name="T16" fmla="*/ 123 w 176"/>
                  <a:gd name="T17" fmla="*/ 112 h 310"/>
                  <a:gd name="T18" fmla="*/ 135 w 176"/>
                  <a:gd name="T19" fmla="*/ 124 h 310"/>
                  <a:gd name="T20" fmla="*/ 149 w 176"/>
                  <a:gd name="T21" fmla="*/ 138 h 310"/>
                  <a:gd name="T22" fmla="*/ 155 w 176"/>
                  <a:gd name="T23" fmla="*/ 144 h 310"/>
                  <a:gd name="T24" fmla="*/ 159 w 176"/>
                  <a:gd name="T25" fmla="*/ 156 h 310"/>
                  <a:gd name="T26" fmla="*/ 171 w 176"/>
                  <a:gd name="T27" fmla="*/ 162 h 310"/>
                  <a:gd name="T28" fmla="*/ 164 w 176"/>
                  <a:gd name="T29" fmla="*/ 185 h 310"/>
                  <a:gd name="T30" fmla="*/ 161 w 176"/>
                  <a:gd name="T31" fmla="*/ 206 h 310"/>
                  <a:gd name="T32" fmla="*/ 176 w 176"/>
                  <a:gd name="T33" fmla="*/ 222 h 310"/>
                  <a:gd name="T34" fmla="*/ 162 w 176"/>
                  <a:gd name="T35" fmla="*/ 249 h 310"/>
                  <a:gd name="T36" fmla="*/ 150 w 176"/>
                  <a:gd name="T37" fmla="*/ 250 h 310"/>
                  <a:gd name="T38" fmla="*/ 146 w 176"/>
                  <a:gd name="T39" fmla="*/ 244 h 310"/>
                  <a:gd name="T40" fmla="*/ 126 w 176"/>
                  <a:gd name="T41" fmla="*/ 234 h 310"/>
                  <a:gd name="T42" fmla="*/ 135 w 176"/>
                  <a:gd name="T43" fmla="*/ 258 h 310"/>
                  <a:gd name="T44" fmla="*/ 106 w 176"/>
                  <a:gd name="T45" fmla="*/ 276 h 310"/>
                  <a:gd name="T46" fmla="*/ 99 w 176"/>
                  <a:gd name="T47" fmla="*/ 275 h 310"/>
                  <a:gd name="T48" fmla="*/ 93 w 176"/>
                  <a:gd name="T49" fmla="*/ 295 h 310"/>
                  <a:gd name="T50" fmla="*/ 86 w 176"/>
                  <a:gd name="T51" fmla="*/ 302 h 310"/>
                  <a:gd name="T52" fmla="*/ 77 w 176"/>
                  <a:gd name="T53" fmla="*/ 305 h 310"/>
                  <a:gd name="T54" fmla="*/ 73 w 176"/>
                  <a:gd name="T55" fmla="*/ 293 h 310"/>
                  <a:gd name="T56" fmla="*/ 53 w 176"/>
                  <a:gd name="T57" fmla="*/ 284 h 310"/>
                  <a:gd name="T58" fmla="*/ 27 w 176"/>
                  <a:gd name="T59" fmla="*/ 279 h 310"/>
                  <a:gd name="T60" fmla="*/ 23 w 176"/>
                  <a:gd name="T61" fmla="*/ 261 h 310"/>
                  <a:gd name="T62" fmla="*/ 18 w 176"/>
                  <a:gd name="T63" fmla="*/ 232 h 310"/>
                  <a:gd name="T64" fmla="*/ 26 w 176"/>
                  <a:gd name="T65" fmla="*/ 212 h 310"/>
                  <a:gd name="T66" fmla="*/ 47 w 176"/>
                  <a:gd name="T67" fmla="*/ 199 h 310"/>
                  <a:gd name="T68" fmla="*/ 29 w 176"/>
                  <a:gd name="T69" fmla="*/ 176 h 310"/>
                  <a:gd name="T70" fmla="*/ 42 w 176"/>
                  <a:gd name="T71" fmla="*/ 140 h 310"/>
                  <a:gd name="T72" fmla="*/ 42 w 176"/>
                  <a:gd name="T73" fmla="*/ 124 h 310"/>
                  <a:gd name="T74" fmla="*/ 30 w 176"/>
                  <a:gd name="T75" fmla="*/ 108 h 310"/>
                  <a:gd name="T76" fmla="*/ 20 w 176"/>
                  <a:gd name="T77" fmla="*/ 86 h 310"/>
                  <a:gd name="T78" fmla="*/ 5 w 176"/>
                  <a:gd name="T79" fmla="*/ 100 h 310"/>
                  <a:gd name="T80" fmla="*/ 14 w 176"/>
                  <a:gd name="T81" fmla="*/ 71 h 310"/>
                  <a:gd name="T82" fmla="*/ 15 w 176"/>
                  <a:gd name="T83" fmla="*/ 59 h 310"/>
                  <a:gd name="T84" fmla="*/ 3 w 176"/>
                  <a:gd name="T85" fmla="*/ 50 h 310"/>
                  <a:gd name="T86" fmla="*/ 39 w 176"/>
                  <a:gd name="T87" fmla="*/ 42 h 310"/>
                  <a:gd name="T88" fmla="*/ 52 w 176"/>
                  <a:gd name="T89" fmla="*/ 41 h 310"/>
                  <a:gd name="T90" fmla="*/ 59 w 176"/>
                  <a:gd name="T91" fmla="*/ 29 h 310"/>
                  <a:gd name="T92" fmla="*/ 58 w 176"/>
                  <a:gd name="T93" fmla="*/ 9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6" h="310">
                    <a:moveTo>
                      <a:pt x="59" y="1"/>
                    </a:moveTo>
                    <a:lnTo>
                      <a:pt x="65" y="0"/>
                    </a:lnTo>
                    <a:lnTo>
                      <a:pt x="70" y="3"/>
                    </a:lnTo>
                    <a:lnTo>
                      <a:pt x="74" y="0"/>
                    </a:lnTo>
                    <a:lnTo>
                      <a:pt x="89" y="1"/>
                    </a:lnTo>
                    <a:lnTo>
                      <a:pt x="94" y="6"/>
                    </a:lnTo>
                    <a:lnTo>
                      <a:pt x="96" y="13"/>
                    </a:lnTo>
                    <a:lnTo>
                      <a:pt x="102" y="19"/>
                    </a:lnTo>
                    <a:lnTo>
                      <a:pt x="100" y="27"/>
                    </a:lnTo>
                    <a:lnTo>
                      <a:pt x="93" y="33"/>
                    </a:lnTo>
                    <a:lnTo>
                      <a:pt x="99" y="39"/>
                    </a:lnTo>
                    <a:lnTo>
                      <a:pt x="93" y="39"/>
                    </a:lnTo>
                    <a:lnTo>
                      <a:pt x="93" y="45"/>
                    </a:lnTo>
                    <a:lnTo>
                      <a:pt x="99" y="56"/>
                    </a:lnTo>
                    <a:lnTo>
                      <a:pt x="108" y="56"/>
                    </a:lnTo>
                    <a:lnTo>
                      <a:pt x="111" y="62"/>
                    </a:lnTo>
                    <a:lnTo>
                      <a:pt x="121" y="65"/>
                    </a:lnTo>
                    <a:lnTo>
                      <a:pt x="120" y="73"/>
                    </a:lnTo>
                    <a:lnTo>
                      <a:pt x="123" y="76"/>
                    </a:lnTo>
                    <a:lnTo>
                      <a:pt x="112" y="80"/>
                    </a:lnTo>
                    <a:lnTo>
                      <a:pt x="111" y="92"/>
                    </a:lnTo>
                    <a:lnTo>
                      <a:pt x="114" y="103"/>
                    </a:lnTo>
                    <a:lnTo>
                      <a:pt x="106" y="103"/>
                    </a:lnTo>
                    <a:lnTo>
                      <a:pt x="102" y="108"/>
                    </a:lnTo>
                    <a:lnTo>
                      <a:pt x="106" y="112"/>
                    </a:lnTo>
                    <a:lnTo>
                      <a:pt x="112" y="109"/>
                    </a:lnTo>
                    <a:lnTo>
                      <a:pt x="123" y="112"/>
                    </a:lnTo>
                    <a:lnTo>
                      <a:pt x="123" y="118"/>
                    </a:lnTo>
                    <a:lnTo>
                      <a:pt x="130" y="118"/>
                    </a:lnTo>
                    <a:lnTo>
                      <a:pt x="135" y="124"/>
                    </a:lnTo>
                    <a:lnTo>
                      <a:pt x="135" y="132"/>
                    </a:lnTo>
                    <a:lnTo>
                      <a:pt x="138" y="135"/>
                    </a:lnTo>
                    <a:lnTo>
                      <a:pt x="149" y="138"/>
                    </a:lnTo>
                    <a:lnTo>
                      <a:pt x="153" y="133"/>
                    </a:lnTo>
                    <a:lnTo>
                      <a:pt x="155" y="137"/>
                    </a:lnTo>
                    <a:lnTo>
                      <a:pt x="155" y="144"/>
                    </a:lnTo>
                    <a:lnTo>
                      <a:pt x="158" y="146"/>
                    </a:lnTo>
                    <a:lnTo>
                      <a:pt x="156" y="152"/>
                    </a:lnTo>
                    <a:lnTo>
                      <a:pt x="159" y="156"/>
                    </a:lnTo>
                    <a:lnTo>
                      <a:pt x="161" y="161"/>
                    </a:lnTo>
                    <a:lnTo>
                      <a:pt x="165" y="162"/>
                    </a:lnTo>
                    <a:lnTo>
                      <a:pt x="171" y="162"/>
                    </a:lnTo>
                    <a:lnTo>
                      <a:pt x="171" y="168"/>
                    </a:lnTo>
                    <a:lnTo>
                      <a:pt x="165" y="179"/>
                    </a:lnTo>
                    <a:lnTo>
                      <a:pt x="164" y="185"/>
                    </a:lnTo>
                    <a:lnTo>
                      <a:pt x="168" y="190"/>
                    </a:lnTo>
                    <a:lnTo>
                      <a:pt x="168" y="196"/>
                    </a:lnTo>
                    <a:lnTo>
                      <a:pt x="161" y="206"/>
                    </a:lnTo>
                    <a:lnTo>
                      <a:pt x="162" y="212"/>
                    </a:lnTo>
                    <a:lnTo>
                      <a:pt x="171" y="214"/>
                    </a:lnTo>
                    <a:lnTo>
                      <a:pt x="176" y="222"/>
                    </a:lnTo>
                    <a:lnTo>
                      <a:pt x="165" y="228"/>
                    </a:lnTo>
                    <a:lnTo>
                      <a:pt x="162" y="235"/>
                    </a:lnTo>
                    <a:lnTo>
                      <a:pt x="162" y="249"/>
                    </a:lnTo>
                    <a:lnTo>
                      <a:pt x="162" y="254"/>
                    </a:lnTo>
                    <a:lnTo>
                      <a:pt x="159" y="255"/>
                    </a:lnTo>
                    <a:lnTo>
                      <a:pt x="150" y="250"/>
                    </a:lnTo>
                    <a:lnTo>
                      <a:pt x="153" y="246"/>
                    </a:lnTo>
                    <a:lnTo>
                      <a:pt x="150" y="241"/>
                    </a:lnTo>
                    <a:lnTo>
                      <a:pt x="146" y="244"/>
                    </a:lnTo>
                    <a:lnTo>
                      <a:pt x="135" y="241"/>
                    </a:lnTo>
                    <a:lnTo>
                      <a:pt x="132" y="238"/>
                    </a:lnTo>
                    <a:lnTo>
                      <a:pt x="126" y="234"/>
                    </a:lnTo>
                    <a:lnTo>
                      <a:pt x="123" y="235"/>
                    </a:lnTo>
                    <a:lnTo>
                      <a:pt x="124" y="244"/>
                    </a:lnTo>
                    <a:lnTo>
                      <a:pt x="135" y="258"/>
                    </a:lnTo>
                    <a:lnTo>
                      <a:pt x="126" y="273"/>
                    </a:lnTo>
                    <a:lnTo>
                      <a:pt x="111" y="281"/>
                    </a:lnTo>
                    <a:lnTo>
                      <a:pt x="106" y="276"/>
                    </a:lnTo>
                    <a:lnTo>
                      <a:pt x="103" y="267"/>
                    </a:lnTo>
                    <a:lnTo>
                      <a:pt x="99" y="269"/>
                    </a:lnTo>
                    <a:lnTo>
                      <a:pt x="99" y="275"/>
                    </a:lnTo>
                    <a:lnTo>
                      <a:pt x="96" y="284"/>
                    </a:lnTo>
                    <a:lnTo>
                      <a:pt x="93" y="287"/>
                    </a:lnTo>
                    <a:lnTo>
                      <a:pt x="93" y="295"/>
                    </a:lnTo>
                    <a:lnTo>
                      <a:pt x="99" y="298"/>
                    </a:lnTo>
                    <a:lnTo>
                      <a:pt x="99" y="301"/>
                    </a:lnTo>
                    <a:lnTo>
                      <a:pt x="86" y="302"/>
                    </a:lnTo>
                    <a:lnTo>
                      <a:pt x="80" y="307"/>
                    </a:lnTo>
                    <a:lnTo>
                      <a:pt x="79" y="310"/>
                    </a:lnTo>
                    <a:lnTo>
                      <a:pt x="77" y="305"/>
                    </a:lnTo>
                    <a:lnTo>
                      <a:pt x="80" y="298"/>
                    </a:lnTo>
                    <a:lnTo>
                      <a:pt x="79" y="293"/>
                    </a:lnTo>
                    <a:lnTo>
                      <a:pt x="73" y="293"/>
                    </a:lnTo>
                    <a:lnTo>
                      <a:pt x="68" y="288"/>
                    </a:lnTo>
                    <a:lnTo>
                      <a:pt x="62" y="288"/>
                    </a:lnTo>
                    <a:lnTo>
                      <a:pt x="53" y="284"/>
                    </a:lnTo>
                    <a:lnTo>
                      <a:pt x="44" y="281"/>
                    </a:lnTo>
                    <a:lnTo>
                      <a:pt x="36" y="284"/>
                    </a:lnTo>
                    <a:lnTo>
                      <a:pt x="27" y="279"/>
                    </a:lnTo>
                    <a:lnTo>
                      <a:pt x="23" y="278"/>
                    </a:lnTo>
                    <a:lnTo>
                      <a:pt x="26" y="266"/>
                    </a:lnTo>
                    <a:lnTo>
                      <a:pt x="23" y="261"/>
                    </a:lnTo>
                    <a:lnTo>
                      <a:pt x="20" y="238"/>
                    </a:lnTo>
                    <a:lnTo>
                      <a:pt x="21" y="235"/>
                    </a:lnTo>
                    <a:lnTo>
                      <a:pt x="18" y="232"/>
                    </a:lnTo>
                    <a:lnTo>
                      <a:pt x="17" y="217"/>
                    </a:lnTo>
                    <a:lnTo>
                      <a:pt x="20" y="212"/>
                    </a:lnTo>
                    <a:lnTo>
                      <a:pt x="26" y="212"/>
                    </a:lnTo>
                    <a:lnTo>
                      <a:pt x="32" y="208"/>
                    </a:lnTo>
                    <a:lnTo>
                      <a:pt x="44" y="208"/>
                    </a:lnTo>
                    <a:lnTo>
                      <a:pt x="47" y="199"/>
                    </a:lnTo>
                    <a:lnTo>
                      <a:pt x="42" y="196"/>
                    </a:lnTo>
                    <a:lnTo>
                      <a:pt x="42" y="188"/>
                    </a:lnTo>
                    <a:lnTo>
                      <a:pt x="29" y="176"/>
                    </a:lnTo>
                    <a:lnTo>
                      <a:pt x="32" y="170"/>
                    </a:lnTo>
                    <a:lnTo>
                      <a:pt x="35" y="159"/>
                    </a:lnTo>
                    <a:lnTo>
                      <a:pt x="42" y="140"/>
                    </a:lnTo>
                    <a:lnTo>
                      <a:pt x="41" y="138"/>
                    </a:lnTo>
                    <a:lnTo>
                      <a:pt x="39" y="130"/>
                    </a:lnTo>
                    <a:lnTo>
                      <a:pt x="42" y="124"/>
                    </a:lnTo>
                    <a:lnTo>
                      <a:pt x="42" y="118"/>
                    </a:lnTo>
                    <a:lnTo>
                      <a:pt x="38" y="105"/>
                    </a:lnTo>
                    <a:lnTo>
                      <a:pt x="30" y="108"/>
                    </a:lnTo>
                    <a:lnTo>
                      <a:pt x="23" y="99"/>
                    </a:lnTo>
                    <a:lnTo>
                      <a:pt x="20" y="95"/>
                    </a:lnTo>
                    <a:lnTo>
                      <a:pt x="20" y="86"/>
                    </a:lnTo>
                    <a:lnTo>
                      <a:pt x="14" y="86"/>
                    </a:lnTo>
                    <a:lnTo>
                      <a:pt x="9" y="97"/>
                    </a:lnTo>
                    <a:lnTo>
                      <a:pt x="5" y="100"/>
                    </a:lnTo>
                    <a:lnTo>
                      <a:pt x="0" y="95"/>
                    </a:lnTo>
                    <a:lnTo>
                      <a:pt x="8" y="73"/>
                    </a:lnTo>
                    <a:lnTo>
                      <a:pt x="14" y="71"/>
                    </a:lnTo>
                    <a:lnTo>
                      <a:pt x="26" y="71"/>
                    </a:lnTo>
                    <a:lnTo>
                      <a:pt x="27" y="67"/>
                    </a:lnTo>
                    <a:lnTo>
                      <a:pt x="15" y="59"/>
                    </a:lnTo>
                    <a:lnTo>
                      <a:pt x="6" y="62"/>
                    </a:lnTo>
                    <a:lnTo>
                      <a:pt x="1" y="56"/>
                    </a:lnTo>
                    <a:lnTo>
                      <a:pt x="3" y="50"/>
                    </a:lnTo>
                    <a:lnTo>
                      <a:pt x="11" y="42"/>
                    </a:lnTo>
                    <a:lnTo>
                      <a:pt x="30" y="39"/>
                    </a:lnTo>
                    <a:lnTo>
                      <a:pt x="39" y="42"/>
                    </a:lnTo>
                    <a:lnTo>
                      <a:pt x="39" y="36"/>
                    </a:lnTo>
                    <a:lnTo>
                      <a:pt x="47" y="35"/>
                    </a:lnTo>
                    <a:lnTo>
                      <a:pt x="52" y="41"/>
                    </a:lnTo>
                    <a:lnTo>
                      <a:pt x="56" y="41"/>
                    </a:lnTo>
                    <a:lnTo>
                      <a:pt x="53" y="32"/>
                    </a:lnTo>
                    <a:lnTo>
                      <a:pt x="59" y="29"/>
                    </a:lnTo>
                    <a:lnTo>
                      <a:pt x="56" y="26"/>
                    </a:lnTo>
                    <a:lnTo>
                      <a:pt x="59" y="16"/>
                    </a:lnTo>
                    <a:lnTo>
                      <a:pt x="58" y="9"/>
                    </a:lnTo>
                    <a:lnTo>
                      <a:pt x="5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3" name="Freeform 3576">
                <a:extLst>
                  <a:ext uri="{FF2B5EF4-FFF2-40B4-BE49-F238E27FC236}">
                    <a16:creationId xmlns:a16="http://schemas.microsoft.com/office/drawing/2014/main" id="{35E4F703-0B44-18FB-5C7A-AC8699989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428"/>
                <a:ext cx="88" cy="155"/>
              </a:xfrm>
              <a:custGeom>
                <a:avLst/>
                <a:gdLst>
                  <a:gd name="T0" fmla="*/ 70 w 176"/>
                  <a:gd name="T1" fmla="*/ 3 h 310"/>
                  <a:gd name="T2" fmla="*/ 94 w 176"/>
                  <a:gd name="T3" fmla="*/ 6 h 310"/>
                  <a:gd name="T4" fmla="*/ 100 w 176"/>
                  <a:gd name="T5" fmla="*/ 27 h 310"/>
                  <a:gd name="T6" fmla="*/ 93 w 176"/>
                  <a:gd name="T7" fmla="*/ 39 h 310"/>
                  <a:gd name="T8" fmla="*/ 108 w 176"/>
                  <a:gd name="T9" fmla="*/ 56 h 310"/>
                  <a:gd name="T10" fmla="*/ 120 w 176"/>
                  <a:gd name="T11" fmla="*/ 73 h 310"/>
                  <a:gd name="T12" fmla="*/ 111 w 176"/>
                  <a:gd name="T13" fmla="*/ 92 h 310"/>
                  <a:gd name="T14" fmla="*/ 102 w 176"/>
                  <a:gd name="T15" fmla="*/ 108 h 310"/>
                  <a:gd name="T16" fmla="*/ 123 w 176"/>
                  <a:gd name="T17" fmla="*/ 112 h 310"/>
                  <a:gd name="T18" fmla="*/ 135 w 176"/>
                  <a:gd name="T19" fmla="*/ 124 h 310"/>
                  <a:gd name="T20" fmla="*/ 149 w 176"/>
                  <a:gd name="T21" fmla="*/ 138 h 310"/>
                  <a:gd name="T22" fmla="*/ 155 w 176"/>
                  <a:gd name="T23" fmla="*/ 144 h 310"/>
                  <a:gd name="T24" fmla="*/ 159 w 176"/>
                  <a:gd name="T25" fmla="*/ 156 h 310"/>
                  <a:gd name="T26" fmla="*/ 171 w 176"/>
                  <a:gd name="T27" fmla="*/ 162 h 310"/>
                  <a:gd name="T28" fmla="*/ 164 w 176"/>
                  <a:gd name="T29" fmla="*/ 185 h 310"/>
                  <a:gd name="T30" fmla="*/ 161 w 176"/>
                  <a:gd name="T31" fmla="*/ 206 h 310"/>
                  <a:gd name="T32" fmla="*/ 176 w 176"/>
                  <a:gd name="T33" fmla="*/ 222 h 310"/>
                  <a:gd name="T34" fmla="*/ 162 w 176"/>
                  <a:gd name="T35" fmla="*/ 249 h 310"/>
                  <a:gd name="T36" fmla="*/ 150 w 176"/>
                  <a:gd name="T37" fmla="*/ 250 h 310"/>
                  <a:gd name="T38" fmla="*/ 146 w 176"/>
                  <a:gd name="T39" fmla="*/ 244 h 310"/>
                  <a:gd name="T40" fmla="*/ 126 w 176"/>
                  <a:gd name="T41" fmla="*/ 234 h 310"/>
                  <a:gd name="T42" fmla="*/ 135 w 176"/>
                  <a:gd name="T43" fmla="*/ 258 h 310"/>
                  <a:gd name="T44" fmla="*/ 106 w 176"/>
                  <a:gd name="T45" fmla="*/ 276 h 310"/>
                  <a:gd name="T46" fmla="*/ 99 w 176"/>
                  <a:gd name="T47" fmla="*/ 275 h 310"/>
                  <a:gd name="T48" fmla="*/ 93 w 176"/>
                  <a:gd name="T49" fmla="*/ 295 h 310"/>
                  <a:gd name="T50" fmla="*/ 86 w 176"/>
                  <a:gd name="T51" fmla="*/ 302 h 310"/>
                  <a:gd name="T52" fmla="*/ 77 w 176"/>
                  <a:gd name="T53" fmla="*/ 305 h 310"/>
                  <a:gd name="T54" fmla="*/ 73 w 176"/>
                  <a:gd name="T55" fmla="*/ 293 h 310"/>
                  <a:gd name="T56" fmla="*/ 53 w 176"/>
                  <a:gd name="T57" fmla="*/ 284 h 310"/>
                  <a:gd name="T58" fmla="*/ 27 w 176"/>
                  <a:gd name="T59" fmla="*/ 279 h 310"/>
                  <a:gd name="T60" fmla="*/ 23 w 176"/>
                  <a:gd name="T61" fmla="*/ 261 h 310"/>
                  <a:gd name="T62" fmla="*/ 18 w 176"/>
                  <a:gd name="T63" fmla="*/ 232 h 310"/>
                  <a:gd name="T64" fmla="*/ 26 w 176"/>
                  <a:gd name="T65" fmla="*/ 212 h 310"/>
                  <a:gd name="T66" fmla="*/ 47 w 176"/>
                  <a:gd name="T67" fmla="*/ 199 h 310"/>
                  <a:gd name="T68" fmla="*/ 29 w 176"/>
                  <a:gd name="T69" fmla="*/ 176 h 310"/>
                  <a:gd name="T70" fmla="*/ 42 w 176"/>
                  <a:gd name="T71" fmla="*/ 140 h 310"/>
                  <a:gd name="T72" fmla="*/ 42 w 176"/>
                  <a:gd name="T73" fmla="*/ 124 h 310"/>
                  <a:gd name="T74" fmla="*/ 30 w 176"/>
                  <a:gd name="T75" fmla="*/ 108 h 310"/>
                  <a:gd name="T76" fmla="*/ 20 w 176"/>
                  <a:gd name="T77" fmla="*/ 86 h 310"/>
                  <a:gd name="T78" fmla="*/ 5 w 176"/>
                  <a:gd name="T79" fmla="*/ 100 h 310"/>
                  <a:gd name="T80" fmla="*/ 14 w 176"/>
                  <a:gd name="T81" fmla="*/ 71 h 310"/>
                  <a:gd name="T82" fmla="*/ 15 w 176"/>
                  <a:gd name="T83" fmla="*/ 59 h 310"/>
                  <a:gd name="T84" fmla="*/ 3 w 176"/>
                  <a:gd name="T85" fmla="*/ 50 h 310"/>
                  <a:gd name="T86" fmla="*/ 39 w 176"/>
                  <a:gd name="T87" fmla="*/ 42 h 310"/>
                  <a:gd name="T88" fmla="*/ 52 w 176"/>
                  <a:gd name="T89" fmla="*/ 41 h 310"/>
                  <a:gd name="T90" fmla="*/ 59 w 176"/>
                  <a:gd name="T91" fmla="*/ 29 h 310"/>
                  <a:gd name="T92" fmla="*/ 58 w 176"/>
                  <a:gd name="T93" fmla="*/ 9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6" h="310">
                    <a:moveTo>
                      <a:pt x="59" y="1"/>
                    </a:moveTo>
                    <a:lnTo>
                      <a:pt x="65" y="0"/>
                    </a:lnTo>
                    <a:lnTo>
                      <a:pt x="70" y="3"/>
                    </a:lnTo>
                    <a:lnTo>
                      <a:pt x="74" y="0"/>
                    </a:lnTo>
                    <a:lnTo>
                      <a:pt x="89" y="1"/>
                    </a:lnTo>
                    <a:lnTo>
                      <a:pt x="94" y="6"/>
                    </a:lnTo>
                    <a:lnTo>
                      <a:pt x="96" y="13"/>
                    </a:lnTo>
                    <a:lnTo>
                      <a:pt x="102" y="19"/>
                    </a:lnTo>
                    <a:lnTo>
                      <a:pt x="100" y="27"/>
                    </a:lnTo>
                    <a:lnTo>
                      <a:pt x="93" y="33"/>
                    </a:lnTo>
                    <a:lnTo>
                      <a:pt x="99" y="39"/>
                    </a:lnTo>
                    <a:lnTo>
                      <a:pt x="93" y="39"/>
                    </a:lnTo>
                    <a:lnTo>
                      <a:pt x="93" y="45"/>
                    </a:lnTo>
                    <a:lnTo>
                      <a:pt x="99" y="56"/>
                    </a:lnTo>
                    <a:lnTo>
                      <a:pt x="108" y="56"/>
                    </a:lnTo>
                    <a:lnTo>
                      <a:pt x="111" y="62"/>
                    </a:lnTo>
                    <a:lnTo>
                      <a:pt x="121" y="65"/>
                    </a:lnTo>
                    <a:lnTo>
                      <a:pt x="120" y="73"/>
                    </a:lnTo>
                    <a:lnTo>
                      <a:pt x="123" y="76"/>
                    </a:lnTo>
                    <a:lnTo>
                      <a:pt x="112" y="80"/>
                    </a:lnTo>
                    <a:lnTo>
                      <a:pt x="111" y="92"/>
                    </a:lnTo>
                    <a:lnTo>
                      <a:pt x="114" y="103"/>
                    </a:lnTo>
                    <a:lnTo>
                      <a:pt x="106" y="103"/>
                    </a:lnTo>
                    <a:lnTo>
                      <a:pt x="102" y="108"/>
                    </a:lnTo>
                    <a:lnTo>
                      <a:pt x="106" y="112"/>
                    </a:lnTo>
                    <a:lnTo>
                      <a:pt x="112" y="109"/>
                    </a:lnTo>
                    <a:lnTo>
                      <a:pt x="123" y="112"/>
                    </a:lnTo>
                    <a:lnTo>
                      <a:pt x="123" y="118"/>
                    </a:lnTo>
                    <a:lnTo>
                      <a:pt x="130" y="118"/>
                    </a:lnTo>
                    <a:lnTo>
                      <a:pt x="135" y="124"/>
                    </a:lnTo>
                    <a:lnTo>
                      <a:pt x="135" y="132"/>
                    </a:lnTo>
                    <a:lnTo>
                      <a:pt x="138" y="135"/>
                    </a:lnTo>
                    <a:lnTo>
                      <a:pt x="149" y="138"/>
                    </a:lnTo>
                    <a:lnTo>
                      <a:pt x="153" y="133"/>
                    </a:lnTo>
                    <a:lnTo>
                      <a:pt x="155" y="137"/>
                    </a:lnTo>
                    <a:lnTo>
                      <a:pt x="155" y="144"/>
                    </a:lnTo>
                    <a:lnTo>
                      <a:pt x="158" y="146"/>
                    </a:lnTo>
                    <a:lnTo>
                      <a:pt x="156" y="152"/>
                    </a:lnTo>
                    <a:lnTo>
                      <a:pt x="159" y="156"/>
                    </a:lnTo>
                    <a:lnTo>
                      <a:pt x="161" y="161"/>
                    </a:lnTo>
                    <a:lnTo>
                      <a:pt x="165" y="162"/>
                    </a:lnTo>
                    <a:lnTo>
                      <a:pt x="171" y="162"/>
                    </a:lnTo>
                    <a:lnTo>
                      <a:pt x="171" y="168"/>
                    </a:lnTo>
                    <a:lnTo>
                      <a:pt x="165" y="179"/>
                    </a:lnTo>
                    <a:lnTo>
                      <a:pt x="164" y="185"/>
                    </a:lnTo>
                    <a:lnTo>
                      <a:pt x="168" y="190"/>
                    </a:lnTo>
                    <a:lnTo>
                      <a:pt x="168" y="196"/>
                    </a:lnTo>
                    <a:lnTo>
                      <a:pt x="161" y="206"/>
                    </a:lnTo>
                    <a:lnTo>
                      <a:pt x="162" y="212"/>
                    </a:lnTo>
                    <a:lnTo>
                      <a:pt x="171" y="214"/>
                    </a:lnTo>
                    <a:lnTo>
                      <a:pt x="176" y="222"/>
                    </a:lnTo>
                    <a:lnTo>
                      <a:pt x="165" y="228"/>
                    </a:lnTo>
                    <a:lnTo>
                      <a:pt x="162" y="235"/>
                    </a:lnTo>
                    <a:lnTo>
                      <a:pt x="162" y="249"/>
                    </a:lnTo>
                    <a:lnTo>
                      <a:pt x="162" y="254"/>
                    </a:lnTo>
                    <a:lnTo>
                      <a:pt x="159" y="255"/>
                    </a:lnTo>
                    <a:lnTo>
                      <a:pt x="150" y="250"/>
                    </a:lnTo>
                    <a:lnTo>
                      <a:pt x="153" y="246"/>
                    </a:lnTo>
                    <a:lnTo>
                      <a:pt x="150" y="241"/>
                    </a:lnTo>
                    <a:lnTo>
                      <a:pt x="146" y="244"/>
                    </a:lnTo>
                    <a:lnTo>
                      <a:pt x="135" y="241"/>
                    </a:lnTo>
                    <a:lnTo>
                      <a:pt x="132" y="238"/>
                    </a:lnTo>
                    <a:lnTo>
                      <a:pt x="126" y="234"/>
                    </a:lnTo>
                    <a:lnTo>
                      <a:pt x="123" y="235"/>
                    </a:lnTo>
                    <a:lnTo>
                      <a:pt x="124" y="244"/>
                    </a:lnTo>
                    <a:lnTo>
                      <a:pt x="135" y="258"/>
                    </a:lnTo>
                    <a:lnTo>
                      <a:pt x="126" y="273"/>
                    </a:lnTo>
                    <a:lnTo>
                      <a:pt x="111" y="281"/>
                    </a:lnTo>
                    <a:lnTo>
                      <a:pt x="106" y="276"/>
                    </a:lnTo>
                    <a:lnTo>
                      <a:pt x="103" y="267"/>
                    </a:lnTo>
                    <a:lnTo>
                      <a:pt x="99" y="269"/>
                    </a:lnTo>
                    <a:lnTo>
                      <a:pt x="99" y="275"/>
                    </a:lnTo>
                    <a:lnTo>
                      <a:pt x="96" y="284"/>
                    </a:lnTo>
                    <a:lnTo>
                      <a:pt x="93" y="287"/>
                    </a:lnTo>
                    <a:lnTo>
                      <a:pt x="93" y="295"/>
                    </a:lnTo>
                    <a:lnTo>
                      <a:pt x="99" y="298"/>
                    </a:lnTo>
                    <a:lnTo>
                      <a:pt x="99" y="301"/>
                    </a:lnTo>
                    <a:lnTo>
                      <a:pt x="86" y="302"/>
                    </a:lnTo>
                    <a:lnTo>
                      <a:pt x="80" y="307"/>
                    </a:lnTo>
                    <a:lnTo>
                      <a:pt x="79" y="310"/>
                    </a:lnTo>
                    <a:lnTo>
                      <a:pt x="77" y="305"/>
                    </a:lnTo>
                    <a:lnTo>
                      <a:pt x="80" y="298"/>
                    </a:lnTo>
                    <a:lnTo>
                      <a:pt x="79" y="293"/>
                    </a:lnTo>
                    <a:lnTo>
                      <a:pt x="73" y="293"/>
                    </a:lnTo>
                    <a:lnTo>
                      <a:pt x="68" y="288"/>
                    </a:lnTo>
                    <a:lnTo>
                      <a:pt x="62" y="288"/>
                    </a:lnTo>
                    <a:lnTo>
                      <a:pt x="53" y="284"/>
                    </a:lnTo>
                    <a:lnTo>
                      <a:pt x="44" y="281"/>
                    </a:lnTo>
                    <a:lnTo>
                      <a:pt x="36" y="284"/>
                    </a:lnTo>
                    <a:lnTo>
                      <a:pt x="27" y="279"/>
                    </a:lnTo>
                    <a:lnTo>
                      <a:pt x="23" y="278"/>
                    </a:lnTo>
                    <a:lnTo>
                      <a:pt x="26" y="266"/>
                    </a:lnTo>
                    <a:lnTo>
                      <a:pt x="23" y="261"/>
                    </a:lnTo>
                    <a:lnTo>
                      <a:pt x="20" y="238"/>
                    </a:lnTo>
                    <a:lnTo>
                      <a:pt x="21" y="235"/>
                    </a:lnTo>
                    <a:lnTo>
                      <a:pt x="18" y="232"/>
                    </a:lnTo>
                    <a:lnTo>
                      <a:pt x="17" y="217"/>
                    </a:lnTo>
                    <a:lnTo>
                      <a:pt x="20" y="212"/>
                    </a:lnTo>
                    <a:lnTo>
                      <a:pt x="26" y="212"/>
                    </a:lnTo>
                    <a:lnTo>
                      <a:pt x="32" y="208"/>
                    </a:lnTo>
                    <a:lnTo>
                      <a:pt x="44" y="208"/>
                    </a:lnTo>
                    <a:lnTo>
                      <a:pt x="47" y="199"/>
                    </a:lnTo>
                    <a:lnTo>
                      <a:pt x="42" y="196"/>
                    </a:lnTo>
                    <a:lnTo>
                      <a:pt x="42" y="188"/>
                    </a:lnTo>
                    <a:lnTo>
                      <a:pt x="29" y="176"/>
                    </a:lnTo>
                    <a:lnTo>
                      <a:pt x="32" y="170"/>
                    </a:lnTo>
                    <a:lnTo>
                      <a:pt x="35" y="159"/>
                    </a:lnTo>
                    <a:lnTo>
                      <a:pt x="42" y="140"/>
                    </a:lnTo>
                    <a:lnTo>
                      <a:pt x="41" y="138"/>
                    </a:lnTo>
                    <a:lnTo>
                      <a:pt x="39" y="130"/>
                    </a:lnTo>
                    <a:lnTo>
                      <a:pt x="42" y="124"/>
                    </a:lnTo>
                    <a:lnTo>
                      <a:pt x="42" y="118"/>
                    </a:lnTo>
                    <a:lnTo>
                      <a:pt x="38" y="105"/>
                    </a:lnTo>
                    <a:lnTo>
                      <a:pt x="30" y="108"/>
                    </a:lnTo>
                    <a:lnTo>
                      <a:pt x="23" y="99"/>
                    </a:lnTo>
                    <a:lnTo>
                      <a:pt x="20" y="95"/>
                    </a:lnTo>
                    <a:lnTo>
                      <a:pt x="20" y="86"/>
                    </a:lnTo>
                    <a:lnTo>
                      <a:pt x="14" y="86"/>
                    </a:lnTo>
                    <a:lnTo>
                      <a:pt x="9" y="97"/>
                    </a:lnTo>
                    <a:lnTo>
                      <a:pt x="5" y="100"/>
                    </a:lnTo>
                    <a:lnTo>
                      <a:pt x="0" y="95"/>
                    </a:lnTo>
                    <a:lnTo>
                      <a:pt x="8" y="73"/>
                    </a:lnTo>
                    <a:lnTo>
                      <a:pt x="14" y="71"/>
                    </a:lnTo>
                    <a:lnTo>
                      <a:pt x="26" y="71"/>
                    </a:lnTo>
                    <a:lnTo>
                      <a:pt x="27" y="67"/>
                    </a:lnTo>
                    <a:lnTo>
                      <a:pt x="15" y="59"/>
                    </a:lnTo>
                    <a:lnTo>
                      <a:pt x="6" y="62"/>
                    </a:lnTo>
                    <a:lnTo>
                      <a:pt x="1" y="56"/>
                    </a:lnTo>
                    <a:lnTo>
                      <a:pt x="3" y="50"/>
                    </a:lnTo>
                    <a:lnTo>
                      <a:pt x="11" y="42"/>
                    </a:lnTo>
                    <a:lnTo>
                      <a:pt x="30" y="39"/>
                    </a:lnTo>
                    <a:lnTo>
                      <a:pt x="39" y="42"/>
                    </a:lnTo>
                    <a:lnTo>
                      <a:pt x="39" y="36"/>
                    </a:lnTo>
                    <a:lnTo>
                      <a:pt x="47" y="35"/>
                    </a:lnTo>
                    <a:lnTo>
                      <a:pt x="52" y="41"/>
                    </a:lnTo>
                    <a:lnTo>
                      <a:pt x="56" y="41"/>
                    </a:lnTo>
                    <a:lnTo>
                      <a:pt x="53" y="32"/>
                    </a:lnTo>
                    <a:lnTo>
                      <a:pt x="59" y="29"/>
                    </a:lnTo>
                    <a:lnTo>
                      <a:pt x="56" y="26"/>
                    </a:lnTo>
                    <a:lnTo>
                      <a:pt x="59" y="16"/>
                    </a:lnTo>
                    <a:lnTo>
                      <a:pt x="58" y="9"/>
                    </a:lnTo>
                    <a:lnTo>
                      <a:pt x="5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4" name="Freeform 3577">
                <a:extLst>
                  <a:ext uri="{FF2B5EF4-FFF2-40B4-BE49-F238E27FC236}">
                    <a16:creationId xmlns:a16="http://schemas.microsoft.com/office/drawing/2014/main" id="{01F42562-97C6-48E4-4DEE-6AE83079E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533"/>
                <a:ext cx="151" cy="120"/>
              </a:xfrm>
              <a:custGeom>
                <a:avLst/>
                <a:gdLst>
                  <a:gd name="T0" fmla="*/ 6 w 302"/>
                  <a:gd name="T1" fmla="*/ 96 h 239"/>
                  <a:gd name="T2" fmla="*/ 3 w 302"/>
                  <a:gd name="T3" fmla="*/ 114 h 239"/>
                  <a:gd name="T4" fmla="*/ 0 w 302"/>
                  <a:gd name="T5" fmla="*/ 126 h 239"/>
                  <a:gd name="T6" fmla="*/ 8 w 302"/>
                  <a:gd name="T7" fmla="*/ 137 h 239"/>
                  <a:gd name="T8" fmla="*/ 23 w 302"/>
                  <a:gd name="T9" fmla="*/ 143 h 239"/>
                  <a:gd name="T10" fmla="*/ 46 w 302"/>
                  <a:gd name="T11" fmla="*/ 149 h 239"/>
                  <a:gd name="T12" fmla="*/ 72 w 302"/>
                  <a:gd name="T13" fmla="*/ 147 h 239"/>
                  <a:gd name="T14" fmla="*/ 76 w 302"/>
                  <a:gd name="T15" fmla="*/ 160 h 239"/>
                  <a:gd name="T16" fmla="*/ 67 w 302"/>
                  <a:gd name="T17" fmla="*/ 185 h 239"/>
                  <a:gd name="T18" fmla="*/ 73 w 302"/>
                  <a:gd name="T19" fmla="*/ 195 h 239"/>
                  <a:gd name="T20" fmla="*/ 84 w 302"/>
                  <a:gd name="T21" fmla="*/ 216 h 239"/>
                  <a:gd name="T22" fmla="*/ 103 w 302"/>
                  <a:gd name="T23" fmla="*/ 210 h 239"/>
                  <a:gd name="T24" fmla="*/ 132 w 302"/>
                  <a:gd name="T25" fmla="*/ 219 h 239"/>
                  <a:gd name="T26" fmla="*/ 163 w 302"/>
                  <a:gd name="T27" fmla="*/ 226 h 239"/>
                  <a:gd name="T28" fmla="*/ 176 w 302"/>
                  <a:gd name="T29" fmla="*/ 223 h 239"/>
                  <a:gd name="T30" fmla="*/ 198 w 302"/>
                  <a:gd name="T31" fmla="*/ 226 h 239"/>
                  <a:gd name="T32" fmla="*/ 210 w 302"/>
                  <a:gd name="T33" fmla="*/ 239 h 239"/>
                  <a:gd name="T34" fmla="*/ 213 w 302"/>
                  <a:gd name="T35" fmla="*/ 225 h 239"/>
                  <a:gd name="T36" fmla="*/ 252 w 302"/>
                  <a:gd name="T37" fmla="*/ 233 h 239"/>
                  <a:gd name="T38" fmla="*/ 276 w 302"/>
                  <a:gd name="T39" fmla="*/ 220 h 239"/>
                  <a:gd name="T40" fmla="*/ 269 w 302"/>
                  <a:gd name="T41" fmla="*/ 211 h 239"/>
                  <a:gd name="T42" fmla="*/ 258 w 302"/>
                  <a:gd name="T43" fmla="*/ 193 h 239"/>
                  <a:gd name="T44" fmla="*/ 246 w 302"/>
                  <a:gd name="T45" fmla="*/ 178 h 239"/>
                  <a:gd name="T46" fmla="*/ 249 w 302"/>
                  <a:gd name="T47" fmla="*/ 167 h 239"/>
                  <a:gd name="T48" fmla="*/ 263 w 302"/>
                  <a:gd name="T49" fmla="*/ 157 h 239"/>
                  <a:gd name="T50" fmla="*/ 275 w 302"/>
                  <a:gd name="T51" fmla="*/ 152 h 239"/>
                  <a:gd name="T52" fmla="*/ 289 w 302"/>
                  <a:gd name="T53" fmla="*/ 140 h 239"/>
                  <a:gd name="T54" fmla="*/ 296 w 302"/>
                  <a:gd name="T55" fmla="*/ 123 h 239"/>
                  <a:gd name="T56" fmla="*/ 298 w 302"/>
                  <a:gd name="T57" fmla="*/ 103 h 239"/>
                  <a:gd name="T58" fmla="*/ 290 w 302"/>
                  <a:gd name="T59" fmla="*/ 70 h 239"/>
                  <a:gd name="T60" fmla="*/ 284 w 302"/>
                  <a:gd name="T61" fmla="*/ 53 h 239"/>
                  <a:gd name="T62" fmla="*/ 273 w 302"/>
                  <a:gd name="T63" fmla="*/ 26 h 239"/>
                  <a:gd name="T64" fmla="*/ 255 w 302"/>
                  <a:gd name="T65" fmla="*/ 18 h 239"/>
                  <a:gd name="T66" fmla="*/ 249 w 302"/>
                  <a:gd name="T67" fmla="*/ 8 h 239"/>
                  <a:gd name="T68" fmla="*/ 246 w 302"/>
                  <a:gd name="T69" fmla="*/ 9 h 239"/>
                  <a:gd name="T70" fmla="*/ 216 w 302"/>
                  <a:gd name="T71" fmla="*/ 6 h 239"/>
                  <a:gd name="T72" fmla="*/ 182 w 302"/>
                  <a:gd name="T73" fmla="*/ 17 h 239"/>
                  <a:gd name="T74" fmla="*/ 179 w 302"/>
                  <a:gd name="T75" fmla="*/ 43 h 239"/>
                  <a:gd name="T76" fmla="*/ 170 w 302"/>
                  <a:gd name="T77" fmla="*/ 35 h 239"/>
                  <a:gd name="T78" fmla="*/ 152 w 302"/>
                  <a:gd name="T79" fmla="*/ 30 h 239"/>
                  <a:gd name="T80" fmla="*/ 140 w 302"/>
                  <a:gd name="T81" fmla="*/ 24 h 239"/>
                  <a:gd name="T82" fmla="*/ 143 w 302"/>
                  <a:gd name="T83" fmla="*/ 62 h 239"/>
                  <a:gd name="T84" fmla="*/ 120 w 302"/>
                  <a:gd name="T85" fmla="*/ 56 h 239"/>
                  <a:gd name="T86" fmla="*/ 113 w 302"/>
                  <a:gd name="T87" fmla="*/ 73 h 239"/>
                  <a:gd name="T88" fmla="*/ 116 w 302"/>
                  <a:gd name="T89" fmla="*/ 87 h 239"/>
                  <a:gd name="T90" fmla="*/ 97 w 302"/>
                  <a:gd name="T91" fmla="*/ 96 h 239"/>
                  <a:gd name="T92" fmla="*/ 97 w 302"/>
                  <a:gd name="T93" fmla="*/ 87 h 239"/>
                  <a:gd name="T94" fmla="*/ 85 w 302"/>
                  <a:gd name="T95" fmla="*/ 77 h 239"/>
                  <a:gd name="T96" fmla="*/ 61 w 302"/>
                  <a:gd name="T97" fmla="*/ 70 h 239"/>
                  <a:gd name="T98" fmla="*/ 38 w 302"/>
                  <a:gd name="T99" fmla="*/ 74 h 239"/>
                  <a:gd name="T100" fmla="*/ 37 w 302"/>
                  <a:gd name="T101" fmla="*/ 79 h 239"/>
                  <a:gd name="T102" fmla="*/ 25 w 302"/>
                  <a:gd name="T103" fmla="*/ 7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2" h="239">
                    <a:moveTo>
                      <a:pt x="17" y="81"/>
                    </a:moveTo>
                    <a:lnTo>
                      <a:pt x="8" y="90"/>
                    </a:lnTo>
                    <a:lnTo>
                      <a:pt x="6" y="96"/>
                    </a:lnTo>
                    <a:lnTo>
                      <a:pt x="11" y="99"/>
                    </a:lnTo>
                    <a:lnTo>
                      <a:pt x="5" y="108"/>
                    </a:lnTo>
                    <a:lnTo>
                      <a:pt x="3" y="114"/>
                    </a:lnTo>
                    <a:lnTo>
                      <a:pt x="6" y="117"/>
                    </a:lnTo>
                    <a:lnTo>
                      <a:pt x="3" y="125"/>
                    </a:lnTo>
                    <a:lnTo>
                      <a:pt x="0" y="126"/>
                    </a:lnTo>
                    <a:lnTo>
                      <a:pt x="0" y="132"/>
                    </a:lnTo>
                    <a:lnTo>
                      <a:pt x="2" y="134"/>
                    </a:lnTo>
                    <a:lnTo>
                      <a:pt x="8" y="137"/>
                    </a:lnTo>
                    <a:lnTo>
                      <a:pt x="20" y="131"/>
                    </a:lnTo>
                    <a:lnTo>
                      <a:pt x="26" y="134"/>
                    </a:lnTo>
                    <a:lnTo>
                      <a:pt x="23" y="143"/>
                    </a:lnTo>
                    <a:lnTo>
                      <a:pt x="35" y="150"/>
                    </a:lnTo>
                    <a:lnTo>
                      <a:pt x="44" y="150"/>
                    </a:lnTo>
                    <a:lnTo>
                      <a:pt x="46" y="149"/>
                    </a:lnTo>
                    <a:lnTo>
                      <a:pt x="55" y="147"/>
                    </a:lnTo>
                    <a:lnTo>
                      <a:pt x="62" y="146"/>
                    </a:lnTo>
                    <a:lnTo>
                      <a:pt x="72" y="147"/>
                    </a:lnTo>
                    <a:lnTo>
                      <a:pt x="76" y="150"/>
                    </a:lnTo>
                    <a:lnTo>
                      <a:pt x="73" y="157"/>
                    </a:lnTo>
                    <a:lnTo>
                      <a:pt x="76" y="160"/>
                    </a:lnTo>
                    <a:lnTo>
                      <a:pt x="76" y="176"/>
                    </a:lnTo>
                    <a:lnTo>
                      <a:pt x="73" y="184"/>
                    </a:lnTo>
                    <a:lnTo>
                      <a:pt x="67" y="185"/>
                    </a:lnTo>
                    <a:lnTo>
                      <a:pt x="67" y="193"/>
                    </a:lnTo>
                    <a:lnTo>
                      <a:pt x="70" y="196"/>
                    </a:lnTo>
                    <a:lnTo>
                      <a:pt x="73" y="195"/>
                    </a:lnTo>
                    <a:lnTo>
                      <a:pt x="76" y="207"/>
                    </a:lnTo>
                    <a:lnTo>
                      <a:pt x="79" y="213"/>
                    </a:lnTo>
                    <a:lnTo>
                      <a:pt x="84" y="216"/>
                    </a:lnTo>
                    <a:lnTo>
                      <a:pt x="93" y="219"/>
                    </a:lnTo>
                    <a:lnTo>
                      <a:pt x="94" y="211"/>
                    </a:lnTo>
                    <a:lnTo>
                      <a:pt x="103" y="210"/>
                    </a:lnTo>
                    <a:lnTo>
                      <a:pt x="110" y="216"/>
                    </a:lnTo>
                    <a:lnTo>
                      <a:pt x="119" y="222"/>
                    </a:lnTo>
                    <a:lnTo>
                      <a:pt x="132" y="219"/>
                    </a:lnTo>
                    <a:lnTo>
                      <a:pt x="149" y="228"/>
                    </a:lnTo>
                    <a:lnTo>
                      <a:pt x="157" y="228"/>
                    </a:lnTo>
                    <a:lnTo>
                      <a:pt x="163" y="226"/>
                    </a:lnTo>
                    <a:lnTo>
                      <a:pt x="167" y="223"/>
                    </a:lnTo>
                    <a:lnTo>
                      <a:pt x="173" y="225"/>
                    </a:lnTo>
                    <a:lnTo>
                      <a:pt x="176" y="223"/>
                    </a:lnTo>
                    <a:lnTo>
                      <a:pt x="182" y="226"/>
                    </a:lnTo>
                    <a:lnTo>
                      <a:pt x="184" y="225"/>
                    </a:lnTo>
                    <a:lnTo>
                      <a:pt x="198" y="226"/>
                    </a:lnTo>
                    <a:lnTo>
                      <a:pt x="202" y="231"/>
                    </a:lnTo>
                    <a:lnTo>
                      <a:pt x="202" y="237"/>
                    </a:lnTo>
                    <a:lnTo>
                      <a:pt x="210" y="239"/>
                    </a:lnTo>
                    <a:lnTo>
                      <a:pt x="216" y="237"/>
                    </a:lnTo>
                    <a:lnTo>
                      <a:pt x="213" y="233"/>
                    </a:lnTo>
                    <a:lnTo>
                      <a:pt x="213" y="225"/>
                    </a:lnTo>
                    <a:lnTo>
                      <a:pt x="225" y="233"/>
                    </a:lnTo>
                    <a:lnTo>
                      <a:pt x="248" y="228"/>
                    </a:lnTo>
                    <a:lnTo>
                      <a:pt x="252" y="233"/>
                    </a:lnTo>
                    <a:lnTo>
                      <a:pt x="261" y="236"/>
                    </a:lnTo>
                    <a:lnTo>
                      <a:pt x="273" y="226"/>
                    </a:lnTo>
                    <a:lnTo>
                      <a:pt x="276" y="220"/>
                    </a:lnTo>
                    <a:lnTo>
                      <a:pt x="278" y="213"/>
                    </a:lnTo>
                    <a:lnTo>
                      <a:pt x="273" y="211"/>
                    </a:lnTo>
                    <a:lnTo>
                      <a:pt x="269" y="211"/>
                    </a:lnTo>
                    <a:lnTo>
                      <a:pt x="263" y="202"/>
                    </a:lnTo>
                    <a:lnTo>
                      <a:pt x="263" y="199"/>
                    </a:lnTo>
                    <a:lnTo>
                      <a:pt x="258" y="193"/>
                    </a:lnTo>
                    <a:lnTo>
                      <a:pt x="255" y="184"/>
                    </a:lnTo>
                    <a:lnTo>
                      <a:pt x="252" y="181"/>
                    </a:lnTo>
                    <a:lnTo>
                      <a:pt x="246" y="178"/>
                    </a:lnTo>
                    <a:lnTo>
                      <a:pt x="240" y="170"/>
                    </a:lnTo>
                    <a:lnTo>
                      <a:pt x="243" y="167"/>
                    </a:lnTo>
                    <a:lnTo>
                      <a:pt x="249" y="167"/>
                    </a:lnTo>
                    <a:lnTo>
                      <a:pt x="252" y="160"/>
                    </a:lnTo>
                    <a:lnTo>
                      <a:pt x="258" y="157"/>
                    </a:lnTo>
                    <a:lnTo>
                      <a:pt x="263" y="157"/>
                    </a:lnTo>
                    <a:lnTo>
                      <a:pt x="273" y="161"/>
                    </a:lnTo>
                    <a:lnTo>
                      <a:pt x="276" y="161"/>
                    </a:lnTo>
                    <a:lnTo>
                      <a:pt x="275" y="152"/>
                    </a:lnTo>
                    <a:lnTo>
                      <a:pt x="281" y="152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2"/>
                    </a:lnTo>
                    <a:lnTo>
                      <a:pt x="290" y="128"/>
                    </a:lnTo>
                    <a:lnTo>
                      <a:pt x="296" y="123"/>
                    </a:lnTo>
                    <a:lnTo>
                      <a:pt x="302" y="114"/>
                    </a:lnTo>
                    <a:lnTo>
                      <a:pt x="302" y="109"/>
                    </a:lnTo>
                    <a:lnTo>
                      <a:pt x="298" y="103"/>
                    </a:lnTo>
                    <a:lnTo>
                      <a:pt x="295" y="88"/>
                    </a:lnTo>
                    <a:lnTo>
                      <a:pt x="298" y="79"/>
                    </a:lnTo>
                    <a:lnTo>
                      <a:pt x="290" y="70"/>
                    </a:lnTo>
                    <a:lnTo>
                      <a:pt x="292" y="67"/>
                    </a:lnTo>
                    <a:lnTo>
                      <a:pt x="289" y="61"/>
                    </a:lnTo>
                    <a:lnTo>
                      <a:pt x="284" y="53"/>
                    </a:lnTo>
                    <a:lnTo>
                      <a:pt x="281" y="41"/>
                    </a:lnTo>
                    <a:lnTo>
                      <a:pt x="278" y="30"/>
                    </a:lnTo>
                    <a:lnTo>
                      <a:pt x="273" y="26"/>
                    </a:lnTo>
                    <a:lnTo>
                      <a:pt x="267" y="24"/>
                    </a:lnTo>
                    <a:lnTo>
                      <a:pt x="260" y="27"/>
                    </a:lnTo>
                    <a:lnTo>
                      <a:pt x="255" y="18"/>
                    </a:lnTo>
                    <a:lnTo>
                      <a:pt x="255" y="12"/>
                    </a:lnTo>
                    <a:lnTo>
                      <a:pt x="249" y="11"/>
                    </a:lnTo>
                    <a:lnTo>
                      <a:pt x="249" y="8"/>
                    </a:lnTo>
                    <a:lnTo>
                      <a:pt x="251" y="0"/>
                    </a:lnTo>
                    <a:lnTo>
                      <a:pt x="249" y="0"/>
                    </a:lnTo>
                    <a:lnTo>
                      <a:pt x="246" y="9"/>
                    </a:lnTo>
                    <a:lnTo>
                      <a:pt x="242" y="9"/>
                    </a:lnTo>
                    <a:lnTo>
                      <a:pt x="237" y="15"/>
                    </a:lnTo>
                    <a:lnTo>
                      <a:pt x="216" y="6"/>
                    </a:lnTo>
                    <a:lnTo>
                      <a:pt x="204" y="8"/>
                    </a:lnTo>
                    <a:lnTo>
                      <a:pt x="193" y="11"/>
                    </a:lnTo>
                    <a:lnTo>
                      <a:pt x="182" y="17"/>
                    </a:lnTo>
                    <a:lnTo>
                      <a:pt x="179" y="24"/>
                    </a:lnTo>
                    <a:lnTo>
                      <a:pt x="179" y="38"/>
                    </a:lnTo>
                    <a:lnTo>
                      <a:pt x="179" y="43"/>
                    </a:lnTo>
                    <a:lnTo>
                      <a:pt x="176" y="44"/>
                    </a:lnTo>
                    <a:lnTo>
                      <a:pt x="167" y="39"/>
                    </a:lnTo>
                    <a:lnTo>
                      <a:pt x="170" y="35"/>
                    </a:lnTo>
                    <a:lnTo>
                      <a:pt x="167" y="30"/>
                    </a:lnTo>
                    <a:lnTo>
                      <a:pt x="163" y="33"/>
                    </a:lnTo>
                    <a:lnTo>
                      <a:pt x="152" y="30"/>
                    </a:lnTo>
                    <a:lnTo>
                      <a:pt x="149" y="27"/>
                    </a:lnTo>
                    <a:lnTo>
                      <a:pt x="143" y="23"/>
                    </a:lnTo>
                    <a:lnTo>
                      <a:pt x="140" y="24"/>
                    </a:lnTo>
                    <a:lnTo>
                      <a:pt x="141" y="33"/>
                    </a:lnTo>
                    <a:lnTo>
                      <a:pt x="152" y="47"/>
                    </a:lnTo>
                    <a:lnTo>
                      <a:pt x="143" y="62"/>
                    </a:lnTo>
                    <a:lnTo>
                      <a:pt x="128" y="70"/>
                    </a:lnTo>
                    <a:lnTo>
                      <a:pt x="123" y="65"/>
                    </a:lnTo>
                    <a:lnTo>
                      <a:pt x="120" y="56"/>
                    </a:lnTo>
                    <a:lnTo>
                      <a:pt x="116" y="58"/>
                    </a:lnTo>
                    <a:lnTo>
                      <a:pt x="116" y="64"/>
                    </a:lnTo>
                    <a:lnTo>
                      <a:pt x="113" y="73"/>
                    </a:lnTo>
                    <a:lnTo>
                      <a:pt x="110" y="76"/>
                    </a:lnTo>
                    <a:lnTo>
                      <a:pt x="110" y="84"/>
                    </a:lnTo>
                    <a:lnTo>
                      <a:pt x="116" y="87"/>
                    </a:lnTo>
                    <a:lnTo>
                      <a:pt x="116" y="90"/>
                    </a:lnTo>
                    <a:lnTo>
                      <a:pt x="103" y="91"/>
                    </a:lnTo>
                    <a:lnTo>
                      <a:pt x="97" y="96"/>
                    </a:lnTo>
                    <a:lnTo>
                      <a:pt x="96" y="99"/>
                    </a:lnTo>
                    <a:lnTo>
                      <a:pt x="94" y="94"/>
                    </a:lnTo>
                    <a:lnTo>
                      <a:pt x="97" y="87"/>
                    </a:lnTo>
                    <a:lnTo>
                      <a:pt x="96" y="82"/>
                    </a:lnTo>
                    <a:lnTo>
                      <a:pt x="90" y="82"/>
                    </a:lnTo>
                    <a:lnTo>
                      <a:pt x="85" y="77"/>
                    </a:lnTo>
                    <a:lnTo>
                      <a:pt x="79" y="77"/>
                    </a:lnTo>
                    <a:lnTo>
                      <a:pt x="70" y="73"/>
                    </a:lnTo>
                    <a:lnTo>
                      <a:pt x="61" y="70"/>
                    </a:lnTo>
                    <a:lnTo>
                      <a:pt x="53" y="73"/>
                    </a:lnTo>
                    <a:lnTo>
                      <a:pt x="50" y="74"/>
                    </a:lnTo>
                    <a:lnTo>
                      <a:pt x="38" y="74"/>
                    </a:lnTo>
                    <a:lnTo>
                      <a:pt x="46" y="82"/>
                    </a:lnTo>
                    <a:lnTo>
                      <a:pt x="43" y="82"/>
                    </a:lnTo>
                    <a:lnTo>
                      <a:pt x="37" y="79"/>
                    </a:lnTo>
                    <a:lnTo>
                      <a:pt x="34" y="84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17" y="8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5" name="Freeform 3578">
                <a:extLst>
                  <a:ext uri="{FF2B5EF4-FFF2-40B4-BE49-F238E27FC236}">
                    <a16:creationId xmlns:a16="http://schemas.microsoft.com/office/drawing/2014/main" id="{E132854E-498C-06BF-1FDA-DF787BFA1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533"/>
                <a:ext cx="151" cy="120"/>
              </a:xfrm>
              <a:custGeom>
                <a:avLst/>
                <a:gdLst>
                  <a:gd name="T0" fmla="*/ 29 w 302"/>
                  <a:gd name="T1" fmla="*/ 82 h 239"/>
                  <a:gd name="T2" fmla="*/ 43 w 302"/>
                  <a:gd name="T3" fmla="*/ 82 h 239"/>
                  <a:gd name="T4" fmla="*/ 50 w 302"/>
                  <a:gd name="T5" fmla="*/ 74 h 239"/>
                  <a:gd name="T6" fmla="*/ 70 w 302"/>
                  <a:gd name="T7" fmla="*/ 73 h 239"/>
                  <a:gd name="T8" fmla="*/ 90 w 302"/>
                  <a:gd name="T9" fmla="*/ 82 h 239"/>
                  <a:gd name="T10" fmla="*/ 94 w 302"/>
                  <a:gd name="T11" fmla="*/ 94 h 239"/>
                  <a:gd name="T12" fmla="*/ 103 w 302"/>
                  <a:gd name="T13" fmla="*/ 91 h 239"/>
                  <a:gd name="T14" fmla="*/ 110 w 302"/>
                  <a:gd name="T15" fmla="*/ 84 h 239"/>
                  <a:gd name="T16" fmla="*/ 116 w 302"/>
                  <a:gd name="T17" fmla="*/ 64 h 239"/>
                  <a:gd name="T18" fmla="*/ 123 w 302"/>
                  <a:gd name="T19" fmla="*/ 65 h 239"/>
                  <a:gd name="T20" fmla="*/ 152 w 302"/>
                  <a:gd name="T21" fmla="*/ 47 h 239"/>
                  <a:gd name="T22" fmla="*/ 143 w 302"/>
                  <a:gd name="T23" fmla="*/ 23 h 239"/>
                  <a:gd name="T24" fmla="*/ 163 w 302"/>
                  <a:gd name="T25" fmla="*/ 33 h 239"/>
                  <a:gd name="T26" fmla="*/ 167 w 302"/>
                  <a:gd name="T27" fmla="*/ 39 h 239"/>
                  <a:gd name="T28" fmla="*/ 179 w 302"/>
                  <a:gd name="T29" fmla="*/ 38 h 239"/>
                  <a:gd name="T30" fmla="*/ 193 w 302"/>
                  <a:gd name="T31" fmla="*/ 11 h 239"/>
                  <a:gd name="T32" fmla="*/ 237 w 302"/>
                  <a:gd name="T33" fmla="*/ 15 h 239"/>
                  <a:gd name="T34" fmla="*/ 249 w 302"/>
                  <a:gd name="T35" fmla="*/ 0 h 239"/>
                  <a:gd name="T36" fmla="*/ 249 w 302"/>
                  <a:gd name="T37" fmla="*/ 11 h 239"/>
                  <a:gd name="T38" fmla="*/ 260 w 302"/>
                  <a:gd name="T39" fmla="*/ 27 h 239"/>
                  <a:gd name="T40" fmla="*/ 278 w 302"/>
                  <a:gd name="T41" fmla="*/ 30 h 239"/>
                  <a:gd name="T42" fmla="*/ 289 w 302"/>
                  <a:gd name="T43" fmla="*/ 61 h 239"/>
                  <a:gd name="T44" fmla="*/ 298 w 302"/>
                  <a:gd name="T45" fmla="*/ 79 h 239"/>
                  <a:gd name="T46" fmla="*/ 302 w 302"/>
                  <a:gd name="T47" fmla="*/ 109 h 239"/>
                  <a:gd name="T48" fmla="*/ 290 w 302"/>
                  <a:gd name="T49" fmla="*/ 128 h 239"/>
                  <a:gd name="T50" fmla="*/ 289 w 302"/>
                  <a:gd name="T51" fmla="*/ 140 h 239"/>
                  <a:gd name="T52" fmla="*/ 276 w 302"/>
                  <a:gd name="T53" fmla="*/ 161 h 239"/>
                  <a:gd name="T54" fmla="*/ 258 w 302"/>
                  <a:gd name="T55" fmla="*/ 157 h 239"/>
                  <a:gd name="T56" fmla="*/ 243 w 302"/>
                  <a:gd name="T57" fmla="*/ 167 h 239"/>
                  <a:gd name="T58" fmla="*/ 252 w 302"/>
                  <a:gd name="T59" fmla="*/ 181 h 239"/>
                  <a:gd name="T60" fmla="*/ 263 w 302"/>
                  <a:gd name="T61" fmla="*/ 199 h 239"/>
                  <a:gd name="T62" fmla="*/ 273 w 302"/>
                  <a:gd name="T63" fmla="*/ 211 h 239"/>
                  <a:gd name="T64" fmla="*/ 273 w 302"/>
                  <a:gd name="T65" fmla="*/ 226 h 239"/>
                  <a:gd name="T66" fmla="*/ 248 w 302"/>
                  <a:gd name="T67" fmla="*/ 228 h 239"/>
                  <a:gd name="T68" fmla="*/ 213 w 302"/>
                  <a:gd name="T69" fmla="*/ 233 h 239"/>
                  <a:gd name="T70" fmla="*/ 202 w 302"/>
                  <a:gd name="T71" fmla="*/ 237 h 239"/>
                  <a:gd name="T72" fmla="*/ 184 w 302"/>
                  <a:gd name="T73" fmla="*/ 225 h 239"/>
                  <a:gd name="T74" fmla="*/ 173 w 302"/>
                  <a:gd name="T75" fmla="*/ 225 h 239"/>
                  <a:gd name="T76" fmla="*/ 157 w 302"/>
                  <a:gd name="T77" fmla="*/ 228 h 239"/>
                  <a:gd name="T78" fmla="*/ 119 w 302"/>
                  <a:gd name="T79" fmla="*/ 222 h 239"/>
                  <a:gd name="T80" fmla="*/ 94 w 302"/>
                  <a:gd name="T81" fmla="*/ 211 h 239"/>
                  <a:gd name="T82" fmla="*/ 79 w 302"/>
                  <a:gd name="T83" fmla="*/ 213 h 239"/>
                  <a:gd name="T84" fmla="*/ 70 w 302"/>
                  <a:gd name="T85" fmla="*/ 196 h 239"/>
                  <a:gd name="T86" fmla="*/ 73 w 302"/>
                  <a:gd name="T87" fmla="*/ 184 h 239"/>
                  <a:gd name="T88" fmla="*/ 73 w 302"/>
                  <a:gd name="T89" fmla="*/ 157 h 239"/>
                  <a:gd name="T90" fmla="*/ 62 w 302"/>
                  <a:gd name="T91" fmla="*/ 146 h 239"/>
                  <a:gd name="T92" fmla="*/ 44 w 302"/>
                  <a:gd name="T93" fmla="*/ 150 h 239"/>
                  <a:gd name="T94" fmla="*/ 26 w 302"/>
                  <a:gd name="T95" fmla="*/ 134 h 239"/>
                  <a:gd name="T96" fmla="*/ 2 w 302"/>
                  <a:gd name="T97" fmla="*/ 134 h 239"/>
                  <a:gd name="T98" fmla="*/ 3 w 302"/>
                  <a:gd name="T99" fmla="*/ 125 h 239"/>
                  <a:gd name="T100" fmla="*/ 5 w 302"/>
                  <a:gd name="T101" fmla="*/ 108 h 239"/>
                  <a:gd name="T102" fmla="*/ 8 w 302"/>
                  <a:gd name="T103" fmla="*/ 9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2" h="239">
                    <a:moveTo>
                      <a:pt x="17" y="81"/>
                    </a:moveTo>
                    <a:lnTo>
                      <a:pt x="25" y="79"/>
                    </a:lnTo>
                    <a:lnTo>
                      <a:pt x="29" y="82"/>
                    </a:lnTo>
                    <a:lnTo>
                      <a:pt x="34" y="84"/>
                    </a:lnTo>
                    <a:lnTo>
                      <a:pt x="37" y="79"/>
                    </a:lnTo>
                    <a:lnTo>
                      <a:pt x="43" y="82"/>
                    </a:lnTo>
                    <a:lnTo>
                      <a:pt x="46" y="82"/>
                    </a:lnTo>
                    <a:lnTo>
                      <a:pt x="38" y="74"/>
                    </a:lnTo>
                    <a:lnTo>
                      <a:pt x="50" y="74"/>
                    </a:lnTo>
                    <a:lnTo>
                      <a:pt x="53" y="73"/>
                    </a:lnTo>
                    <a:lnTo>
                      <a:pt x="61" y="70"/>
                    </a:lnTo>
                    <a:lnTo>
                      <a:pt x="70" y="73"/>
                    </a:lnTo>
                    <a:lnTo>
                      <a:pt x="79" y="77"/>
                    </a:lnTo>
                    <a:lnTo>
                      <a:pt x="85" y="77"/>
                    </a:lnTo>
                    <a:lnTo>
                      <a:pt x="90" y="82"/>
                    </a:lnTo>
                    <a:lnTo>
                      <a:pt x="96" y="82"/>
                    </a:lnTo>
                    <a:lnTo>
                      <a:pt x="97" y="87"/>
                    </a:lnTo>
                    <a:lnTo>
                      <a:pt x="94" y="94"/>
                    </a:lnTo>
                    <a:lnTo>
                      <a:pt x="96" y="99"/>
                    </a:lnTo>
                    <a:lnTo>
                      <a:pt x="97" y="96"/>
                    </a:lnTo>
                    <a:lnTo>
                      <a:pt x="103" y="91"/>
                    </a:lnTo>
                    <a:lnTo>
                      <a:pt x="116" y="90"/>
                    </a:lnTo>
                    <a:lnTo>
                      <a:pt x="116" y="87"/>
                    </a:lnTo>
                    <a:lnTo>
                      <a:pt x="110" y="84"/>
                    </a:lnTo>
                    <a:lnTo>
                      <a:pt x="110" y="76"/>
                    </a:lnTo>
                    <a:lnTo>
                      <a:pt x="113" y="73"/>
                    </a:lnTo>
                    <a:lnTo>
                      <a:pt x="116" y="64"/>
                    </a:lnTo>
                    <a:lnTo>
                      <a:pt x="116" y="58"/>
                    </a:lnTo>
                    <a:lnTo>
                      <a:pt x="120" y="56"/>
                    </a:lnTo>
                    <a:lnTo>
                      <a:pt x="123" y="65"/>
                    </a:lnTo>
                    <a:lnTo>
                      <a:pt x="128" y="70"/>
                    </a:lnTo>
                    <a:lnTo>
                      <a:pt x="143" y="62"/>
                    </a:lnTo>
                    <a:lnTo>
                      <a:pt x="152" y="47"/>
                    </a:lnTo>
                    <a:lnTo>
                      <a:pt x="141" y="33"/>
                    </a:lnTo>
                    <a:lnTo>
                      <a:pt x="140" y="24"/>
                    </a:lnTo>
                    <a:lnTo>
                      <a:pt x="143" y="23"/>
                    </a:lnTo>
                    <a:lnTo>
                      <a:pt x="149" y="27"/>
                    </a:lnTo>
                    <a:lnTo>
                      <a:pt x="152" y="30"/>
                    </a:lnTo>
                    <a:lnTo>
                      <a:pt x="163" y="33"/>
                    </a:lnTo>
                    <a:lnTo>
                      <a:pt x="167" y="30"/>
                    </a:lnTo>
                    <a:lnTo>
                      <a:pt x="170" y="35"/>
                    </a:lnTo>
                    <a:lnTo>
                      <a:pt x="167" y="39"/>
                    </a:lnTo>
                    <a:lnTo>
                      <a:pt x="176" y="44"/>
                    </a:lnTo>
                    <a:lnTo>
                      <a:pt x="179" y="43"/>
                    </a:lnTo>
                    <a:lnTo>
                      <a:pt x="179" y="38"/>
                    </a:lnTo>
                    <a:lnTo>
                      <a:pt x="179" y="24"/>
                    </a:lnTo>
                    <a:lnTo>
                      <a:pt x="182" y="17"/>
                    </a:lnTo>
                    <a:lnTo>
                      <a:pt x="193" y="11"/>
                    </a:lnTo>
                    <a:lnTo>
                      <a:pt x="204" y="8"/>
                    </a:lnTo>
                    <a:lnTo>
                      <a:pt x="216" y="6"/>
                    </a:lnTo>
                    <a:lnTo>
                      <a:pt x="237" y="15"/>
                    </a:lnTo>
                    <a:lnTo>
                      <a:pt x="242" y="9"/>
                    </a:lnTo>
                    <a:lnTo>
                      <a:pt x="246" y="9"/>
                    </a:lnTo>
                    <a:lnTo>
                      <a:pt x="249" y="0"/>
                    </a:lnTo>
                    <a:lnTo>
                      <a:pt x="251" y="0"/>
                    </a:lnTo>
                    <a:lnTo>
                      <a:pt x="249" y="8"/>
                    </a:lnTo>
                    <a:lnTo>
                      <a:pt x="249" y="11"/>
                    </a:lnTo>
                    <a:lnTo>
                      <a:pt x="255" y="12"/>
                    </a:lnTo>
                    <a:lnTo>
                      <a:pt x="255" y="18"/>
                    </a:lnTo>
                    <a:lnTo>
                      <a:pt x="260" y="27"/>
                    </a:lnTo>
                    <a:lnTo>
                      <a:pt x="267" y="24"/>
                    </a:lnTo>
                    <a:lnTo>
                      <a:pt x="273" y="26"/>
                    </a:lnTo>
                    <a:lnTo>
                      <a:pt x="278" y="30"/>
                    </a:lnTo>
                    <a:lnTo>
                      <a:pt x="281" y="41"/>
                    </a:lnTo>
                    <a:lnTo>
                      <a:pt x="284" y="53"/>
                    </a:lnTo>
                    <a:lnTo>
                      <a:pt x="289" y="61"/>
                    </a:lnTo>
                    <a:lnTo>
                      <a:pt x="292" y="67"/>
                    </a:lnTo>
                    <a:lnTo>
                      <a:pt x="290" y="70"/>
                    </a:lnTo>
                    <a:lnTo>
                      <a:pt x="298" y="79"/>
                    </a:lnTo>
                    <a:lnTo>
                      <a:pt x="295" y="88"/>
                    </a:lnTo>
                    <a:lnTo>
                      <a:pt x="298" y="103"/>
                    </a:lnTo>
                    <a:lnTo>
                      <a:pt x="302" y="109"/>
                    </a:lnTo>
                    <a:lnTo>
                      <a:pt x="302" y="114"/>
                    </a:lnTo>
                    <a:lnTo>
                      <a:pt x="296" y="123"/>
                    </a:lnTo>
                    <a:lnTo>
                      <a:pt x="290" y="128"/>
                    </a:lnTo>
                    <a:lnTo>
                      <a:pt x="289" y="132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1" y="152"/>
                    </a:lnTo>
                    <a:lnTo>
                      <a:pt x="275" y="152"/>
                    </a:lnTo>
                    <a:lnTo>
                      <a:pt x="276" y="161"/>
                    </a:lnTo>
                    <a:lnTo>
                      <a:pt x="273" y="161"/>
                    </a:lnTo>
                    <a:lnTo>
                      <a:pt x="263" y="157"/>
                    </a:lnTo>
                    <a:lnTo>
                      <a:pt x="258" y="157"/>
                    </a:lnTo>
                    <a:lnTo>
                      <a:pt x="252" y="160"/>
                    </a:lnTo>
                    <a:lnTo>
                      <a:pt x="249" y="167"/>
                    </a:lnTo>
                    <a:lnTo>
                      <a:pt x="243" y="167"/>
                    </a:lnTo>
                    <a:lnTo>
                      <a:pt x="240" y="170"/>
                    </a:lnTo>
                    <a:lnTo>
                      <a:pt x="246" y="178"/>
                    </a:lnTo>
                    <a:lnTo>
                      <a:pt x="252" y="181"/>
                    </a:lnTo>
                    <a:lnTo>
                      <a:pt x="255" y="184"/>
                    </a:lnTo>
                    <a:lnTo>
                      <a:pt x="258" y="193"/>
                    </a:lnTo>
                    <a:lnTo>
                      <a:pt x="263" y="199"/>
                    </a:lnTo>
                    <a:lnTo>
                      <a:pt x="263" y="202"/>
                    </a:lnTo>
                    <a:lnTo>
                      <a:pt x="269" y="211"/>
                    </a:lnTo>
                    <a:lnTo>
                      <a:pt x="273" y="211"/>
                    </a:lnTo>
                    <a:lnTo>
                      <a:pt x="278" y="213"/>
                    </a:lnTo>
                    <a:lnTo>
                      <a:pt x="276" y="220"/>
                    </a:lnTo>
                    <a:lnTo>
                      <a:pt x="273" y="226"/>
                    </a:lnTo>
                    <a:lnTo>
                      <a:pt x="261" y="236"/>
                    </a:lnTo>
                    <a:lnTo>
                      <a:pt x="252" y="233"/>
                    </a:lnTo>
                    <a:lnTo>
                      <a:pt x="248" y="228"/>
                    </a:lnTo>
                    <a:lnTo>
                      <a:pt x="225" y="233"/>
                    </a:lnTo>
                    <a:lnTo>
                      <a:pt x="213" y="225"/>
                    </a:lnTo>
                    <a:lnTo>
                      <a:pt x="213" y="233"/>
                    </a:lnTo>
                    <a:lnTo>
                      <a:pt x="216" y="237"/>
                    </a:lnTo>
                    <a:lnTo>
                      <a:pt x="210" y="239"/>
                    </a:lnTo>
                    <a:lnTo>
                      <a:pt x="202" y="237"/>
                    </a:lnTo>
                    <a:lnTo>
                      <a:pt x="202" y="231"/>
                    </a:lnTo>
                    <a:lnTo>
                      <a:pt x="198" y="226"/>
                    </a:lnTo>
                    <a:lnTo>
                      <a:pt x="184" y="225"/>
                    </a:lnTo>
                    <a:lnTo>
                      <a:pt x="182" y="226"/>
                    </a:lnTo>
                    <a:lnTo>
                      <a:pt x="176" y="223"/>
                    </a:lnTo>
                    <a:lnTo>
                      <a:pt x="173" y="225"/>
                    </a:lnTo>
                    <a:lnTo>
                      <a:pt x="167" y="223"/>
                    </a:lnTo>
                    <a:lnTo>
                      <a:pt x="163" y="226"/>
                    </a:lnTo>
                    <a:lnTo>
                      <a:pt x="157" y="228"/>
                    </a:lnTo>
                    <a:lnTo>
                      <a:pt x="149" y="228"/>
                    </a:lnTo>
                    <a:lnTo>
                      <a:pt x="132" y="219"/>
                    </a:lnTo>
                    <a:lnTo>
                      <a:pt x="119" y="222"/>
                    </a:lnTo>
                    <a:lnTo>
                      <a:pt x="110" y="216"/>
                    </a:lnTo>
                    <a:lnTo>
                      <a:pt x="103" y="210"/>
                    </a:lnTo>
                    <a:lnTo>
                      <a:pt x="94" y="211"/>
                    </a:lnTo>
                    <a:lnTo>
                      <a:pt x="93" y="219"/>
                    </a:lnTo>
                    <a:lnTo>
                      <a:pt x="84" y="216"/>
                    </a:lnTo>
                    <a:lnTo>
                      <a:pt x="79" y="213"/>
                    </a:lnTo>
                    <a:lnTo>
                      <a:pt x="76" y="207"/>
                    </a:lnTo>
                    <a:lnTo>
                      <a:pt x="73" y="195"/>
                    </a:lnTo>
                    <a:lnTo>
                      <a:pt x="70" y="196"/>
                    </a:lnTo>
                    <a:lnTo>
                      <a:pt x="67" y="193"/>
                    </a:lnTo>
                    <a:lnTo>
                      <a:pt x="67" y="185"/>
                    </a:lnTo>
                    <a:lnTo>
                      <a:pt x="73" y="184"/>
                    </a:lnTo>
                    <a:lnTo>
                      <a:pt x="76" y="176"/>
                    </a:lnTo>
                    <a:lnTo>
                      <a:pt x="76" y="160"/>
                    </a:lnTo>
                    <a:lnTo>
                      <a:pt x="73" y="157"/>
                    </a:lnTo>
                    <a:lnTo>
                      <a:pt x="76" y="150"/>
                    </a:lnTo>
                    <a:lnTo>
                      <a:pt x="72" y="147"/>
                    </a:lnTo>
                    <a:lnTo>
                      <a:pt x="62" y="146"/>
                    </a:lnTo>
                    <a:lnTo>
                      <a:pt x="55" y="147"/>
                    </a:lnTo>
                    <a:lnTo>
                      <a:pt x="46" y="149"/>
                    </a:lnTo>
                    <a:lnTo>
                      <a:pt x="44" y="150"/>
                    </a:lnTo>
                    <a:lnTo>
                      <a:pt x="35" y="150"/>
                    </a:lnTo>
                    <a:lnTo>
                      <a:pt x="23" y="143"/>
                    </a:lnTo>
                    <a:lnTo>
                      <a:pt x="26" y="134"/>
                    </a:lnTo>
                    <a:lnTo>
                      <a:pt x="20" y="131"/>
                    </a:lnTo>
                    <a:lnTo>
                      <a:pt x="8" y="137"/>
                    </a:lnTo>
                    <a:lnTo>
                      <a:pt x="2" y="134"/>
                    </a:lnTo>
                    <a:lnTo>
                      <a:pt x="0" y="132"/>
                    </a:lnTo>
                    <a:lnTo>
                      <a:pt x="0" y="126"/>
                    </a:lnTo>
                    <a:lnTo>
                      <a:pt x="3" y="125"/>
                    </a:lnTo>
                    <a:lnTo>
                      <a:pt x="6" y="117"/>
                    </a:lnTo>
                    <a:lnTo>
                      <a:pt x="3" y="114"/>
                    </a:lnTo>
                    <a:lnTo>
                      <a:pt x="5" y="108"/>
                    </a:lnTo>
                    <a:lnTo>
                      <a:pt x="11" y="99"/>
                    </a:lnTo>
                    <a:lnTo>
                      <a:pt x="6" y="96"/>
                    </a:lnTo>
                    <a:lnTo>
                      <a:pt x="8" y="90"/>
                    </a:lnTo>
                    <a:lnTo>
                      <a:pt x="17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6" name="Freeform 3579">
                <a:extLst>
                  <a:ext uri="{FF2B5EF4-FFF2-40B4-BE49-F238E27FC236}">
                    <a16:creationId xmlns:a16="http://schemas.microsoft.com/office/drawing/2014/main" id="{99C61E2F-A0E8-CC54-8B28-81869CBAC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533"/>
                <a:ext cx="151" cy="120"/>
              </a:xfrm>
              <a:custGeom>
                <a:avLst/>
                <a:gdLst>
                  <a:gd name="T0" fmla="*/ 29 w 302"/>
                  <a:gd name="T1" fmla="*/ 82 h 239"/>
                  <a:gd name="T2" fmla="*/ 43 w 302"/>
                  <a:gd name="T3" fmla="*/ 82 h 239"/>
                  <a:gd name="T4" fmla="*/ 50 w 302"/>
                  <a:gd name="T5" fmla="*/ 74 h 239"/>
                  <a:gd name="T6" fmla="*/ 70 w 302"/>
                  <a:gd name="T7" fmla="*/ 73 h 239"/>
                  <a:gd name="T8" fmla="*/ 90 w 302"/>
                  <a:gd name="T9" fmla="*/ 82 h 239"/>
                  <a:gd name="T10" fmla="*/ 94 w 302"/>
                  <a:gd name="T11" fmla="*/ 94 h 239"/>
                  <a:gd name="T12" fmla="*/ 103 w 302"/>
                  <a:gd name="T13" fmla="*/ 91 h 239"/>
                  <a:gd name="T14" fmla="*/ 110 w 302"/>
                  <a:gd name="T15" fmla="*/ 84 h 239"/>
                  <a:gd name="T16" fmla="*/ 116 w 302"/>
                  <a:gd name="T17" fmla="*/ 64 h 239"/>
                  <a:gd name="T18" fmla="*/ 123 w 302"/>
                  <a:gd name="T19" fmla="*/ 65 h 239"/>
                  <a:gd name="T20" fmla="*/ 152 w 302"/>
                  <a:gd name="T21" fmla="*/ 47 h 239"/>
                  <a:gd name="T22" fmla="*/ 143 w 302"/>
                  <a:gd name="T23" fmla="*/ 23 h 239"/>
                  <a:gd name="T24" fmla="*/ 163 w 302"/>
                  <a:gd name="T25" fmla="*/ 33 h 239"/>
                  <a:gd name="T26" fmla="*/ 167 w 302"/>
                  <a:gd name="T27" fmla="*/ 39 h 239"/>
                  <a:gd name="T28" fmla="*/ 179 w 302"/>
                  <a:gd name="T29" fmla="*/ 38 h 239"/>
                  <a:gd name="T30" fmla="*/ 193 w 302"/>
                  <a:gd name="T31" fmla="*/ 11 h 239"/>
                  <a:gd name="T32" fmla="*/ 237 w 302"/>
                  <a:gd name="T33" fmla="*/ 15 h 239"/>
                  <a:gd name="T34" fmla="*/ 249 w 302"/>
                  <a:gd name="T35" fmla="*/ 0 h 239"/>
                  <a:gd name="T36" fmla="*/ 249 w 302"/>
                  <a:gd name="T37" fmla="*/ 11 h 239"/>
                  <a:gd name="T38" fmla="*/ 260 w 302"/>
                  <a:gd name="T39" fmla="*/ 27 h 239"/>
                  <a:gd name="T40" fmla="*/ 278 w 302"/>
                  <a:gd name="T41" fmla="*/ 30 h 239"/>
                  <a:gd name="T42" fmla="*/ 289 w 302"/>
                  <a:gd name="T43" fmla="*/ 61 h 239"/>
                  <a:gd name="T44" fmla="*/ 298 w 302"/>
                  <a:gd name="T45" fmla="*/ 79 h 239"/>
                  <a:gd name="T46" fmla="*/ 302 w 302"/>
                  <a:gd name="T47" fmla="*/ 109 h 239"/>
                  <a:gd name="T48" fmla="*/ 290 w 302"/>
                  <a:gd name="T49" fmla="*/ 128 h 239"/>
                  <a:gd name="T50" fmla="*/ 289 w 302"/>
                  <a:gd name="T51" fmla="*/ 140 h 239"/>
                  <a:gd name="T52" fmla="*/ 276 w 302"/>
                  <a:gd name="T53" fmla="*/ 161 h 239"/>
                  <a:gd name="T54" fmla="*/ 258 w 302"/>
                  <a:gd name="T55" fmla="*/ 157 h 239"/>
                  <a:gd name="T56" fmla="*/ 243 w 302"/>
                  <a:gd name="T57" fmla="*/ 167 h 239"/>
                  <a:gd name="T58" fmla="*/ 252 w 302"/>
                  <a:gd name="T59" fmla="*/ 181 h 239"/>
                  <a:gd name="T60" fmla="*/ 263 w 302"/>
                  <a:gd name="T61" fmla="*/ 199 h 239"/>
                  <a:gd name="T62" fmla="*/ 273 w 302"/>
                  <a:gd name="T63" fmla="*/ 211 h 239"/>
                  <a:gd name="T64" fmla="*/ 273 w 302"/>
                  <a:gd name="T65" fmla="*/ 226 h 239"/>
                  <a:gd name="T66" fmla="*/ 248 w 302"/>
                  <a:gd name="T67" fmla="*/ 228 h 239"/>
                  <a:gd name="T68" fmla="*/ 213 w 302"/>
                  <a:gd name="T69" fmla="*/ 233 h 239"/>
                  <a:gd name="T70" fmla="*/ 202 w 302"/>
                  <a:gd name="T71" fmla="*/ 237 h 239"/>
                  <a:gd name="T72" fmla="*/ 184 w 302"/>
                  <a:gd name="T73" fmla="*/ 225 h 239"/>
                  <a:gd name="T74" fmla="*/ 173 w 302"/>
                  <a:gd name="T75" fmla="*/ 225 h 239"/>
                  <a:gd name="T76" fmla="*/ 157 w 302"/>
                  <a:gd name="T77" fmla="*/ 228 h 239"/>
                  <a:gd name="T78" fmla="*/ 119 w 302"/>
                  <a:gd name="T79" fmla="*/ 222 h 239"/>
                  <a:gd name="T80" fmla="*/ 94 w 302"/>
                  <a:gd name="T81" fmla="*/ 211 h 239"/>
                  <a:gd name="T82" fmla="*/ 79 w 302"/>
                  <a:gd name="T83" fmla="*/ 213 h 239"/>
                  <a:gd name="T84" fmla="*/ 70 w 302"/>
                  <a:gd name="T85" fmla="*/ 196 h 239"/>
                  <a:gd name="T86" fmla="*/ 73 w 302"/>
                  <a:gd name="T87" fmla="*/ 184 h 239"/>
                  <a:gd name="T88" fmla="*/ 73 w 302"/>
                  <a:gd name="T89" fmla="*/ 157 h 239"/>
                  <a:gd name="T90" fmla="*/ 62 w 302"/>
                  <a:gd name="T91" fmla="*/ 146 h 239"/>
                  <a:gd name="T92" fmla="*/ 44 w 302"/>
                  <a:gd name="T93" fmla="*/ 150 h 239"/>
                  <a:gd name="T94" fmla="*/ 26 w 302"/>
                  <a:gd name="T95" fmla="*/ 134 h 239"/>
                  <a:gd name="T96" fmla="*/ 2 w 302"/>
                  <a:gd name="T97" fmla="*/ 134 h 239"/>
                  <a:gd name="T98" fmla="*/ 3 w 302"/>
                  <a:gd name="T99" fmla="*/ 125 h 239"/>
                  <a:gd name="T100" fmla="*/ 5 w 302"/>
                  <a:gd name="T101" fmla="*/ 108 h 239"/>
                  <a:gd name="T102" fmla="*/ 8 w 302"/>
                  <a:gd name="T103" fmla="*/ 9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2" h="239">
                    <a:moveTo>
                      <a:pt x="17" y="81"/>
                    </a:moveTo>
                    <a:lnTo>
                      <a:pt x="25" y="79"/>
                    </a:lnTo>
                    <a:lnTo>
                      <a:pt x="29" y="82"/>
                    </a:lnTo>
                    <a:lnTo>
                      <a:pt x="34" y="84"/>
                    </a:lnTo>
                    <a:lnTo>
                      <a:pt x="37" y="79"/>
                    </a:lnTo>
                    <a:lnTo>
                      <a:pt x="43" y="82"/>
                    </a:lnTo>
                    <a:lnTo>
                      <a:pt x="46" y="82"/>
                    </a:lnTo>
                    <a:lnTo>
                      <a:pt x="38" y="74"/>
                    </a:lnTo>
                    <a:lnTo>
                      <a:pt x="50" y="74"/>
                    </a:lnTo>
                    <a:lnTo>
                      <a:pt x="53" y="73"/>
                    </a:lnTo>
                    <a:lnTo>
                      <a:pt x="61" y="70"/>
                    </a:lnTo>
                    <a:lnTo>
                      <a:pt x="70" y="73"/>
                    </a:lnTo>
                    <a:lnTo>
                      <a:pt x="79" y="77"/>
                    </a:lnTo>
                    <a:lnTo>
                      <a:pt x="85" y="77"/>
                    </a:lnTo>
                    <a:lnTo>
                      <a:pt x="90" y="82"/>
                    </a:lnTo>
                    <a:lnTo>
                      <a:pt x="96" y="82"/>
                    </a:lnTo>
                    <a:lnTo>
                      <a:pt x="97" y="87"/>
                    </a:lnTo>
                    <a:lnTo>
                      <a:pt x="94" y="94"/>
                    </a:lnTo>
                    <a:lnTo>
                      <a:pt x="96" y="99"/>
                    </a:lnTo>
                    <a:lnTo>
                      <a:pt x="97" y="96"/>
                    </a:lnTo>
                    <a:lnTo>
                      <a:pt x="103" y="91"/>
                    </a:lnTo>
                    <a:lnTo>
                      <a:pt x="116" y="90"/>
                    </a:lnTo>
                    <a:lnTo>
                      <a:pt x="116" y="87"/>
                    </a:lnTo>
                    <a:lnTo>
                      <a:pt x="110" y="84"/>
                    </a:lnTo>
                    <a:lnTo>
                      <a:pt x="110" y="76"/>
                    </a:lnTo>
                    <a:lnTo>
                      <a:pt x="113" y="73"/>
                    </a:lnTo>
                    <a:lnTo>
                      <a:pt x="116" y="64"/>
                    </a:lnTo>
                    <a:lnTo>
                      <a:pt x="116" y="58"/>
                    </a:lnTo>
                    <a:lnTo>
                      <a:pt x="120" y="56"/>
                    </a:lnTo>
                    <a:lnTo>
                      <a:pt x="123" y="65"/>
                    </a:lnTo>
                    <a:lnTo>
                      <a:pt x="128" y="70"/>
                    </a:lnTo>
                    <a:lnTo>
                      <a:pt x="143" y="62"/>
                    </a:lnTo>
                    <a:lnTo>
                      <a:pt x="152" y="47"/>
                    </a:lnTo>
                    <a:lnTo>
                      <a:pt x="141" y="33"/>
                    </a:lnTo>
                    <a:lnTo>
                      <a:pt x="140" y="24"/>
                    </a:lnTo>
                    <a:lnTo>
                      <a:pt x="143" y="23"/>
                    </a:lnTo>
                    <a:lnTo>
                      <a:pt x="149" y="27"/>
                    </a:lnTo>
                    <a:lnTo>
                      <a:pt x="152" y="30"/>
                    </a:lnTo>
                    <a:lnTo>
                      <a:pt x="163" y="33"/>
                    </a:lnTo>
                    <a:lnTo>
                      <a:pt x="167" y="30"/>
                    </a:lnTo>
                    <a:lnTo>
                      <a:pt x="170" y="35"/>
                    </a:lnTo>
                    <a:lnTo>
                      <a:pt x="167" y="39"/>
                    </a:lnTo>
                    <a:lnTo>
                      <a:pt x="176" y="44"/>
                    </a:lnTo>
                    <a:lnTo>
                      <a:pt x="179" y="43"/>
                    </a:lnTo>
                    <a:lnTo>
                      <a:pt x="179" y="38"/>
                    </a:lnTo>
                    <a:lnTo>
                      <a:pt x="179" y="24"/>
                    </a:lnTo>
                    <a:lnTo>
                      <a:pt x="182" y="17"/>
                    </a:lnTo>
                    <a:lnTo>
                      <a:pt x="193" y="11"/>
                    </a:lnTo>
                    <a:lnTo>
                      <a:pt x="204" y="8"/>
                    </a:lnTo>
                    <a:lnTo>
                      <a:pt x="216" y="6"/>
                    </a:lnTo>
                    <a:lnTo>
                      <a:pt x="237" y="15"/>
                    </a:lnTo>
                    <a:lnTo>
                      <a:pt x="242" y="9"/>
                    </a:lnTo>
                    <a:lnTo>
                      <a:pt x="246" y="9"/>
                    </a:lnTo>
                    <a:lnTo>
                      <a:pt x="249" y="0"/>
                    </a:lnTo>
                    <a:lnTo>
                      <a:pt x="251" y="0"/>
                    </a:lnTo>
                    <a:lnTo>
                      <a:pt x="249" y="8"/>
                    </a:lnTo>
                    <a:lnTo>
                      <a:pt x="249" y="11"/>
                    </a:lnTo>
                    <a:lnTo>
                      <a:pt x="255" y="12"/>
                    </a:lnTo>
                    <a:lnTo>
                      <a:pt x="255" y="18"/>
                    </a:lnTo>
                    <a:lnTo>
                      <a:pt x="260" y="27"/>
                    </a:lnTo>
                    <a:lnTo>
                      <a:pt x="267" y="24"/>
                    </a:lnTo>
                    <a:lnTo>
                      <a:pt x="273" y="26"/>
                    </a:lnTo>
                    <a:lnTo>
                      <a:pt x="278" y="30"/>
                    </a:lnTo>
                    <a:lnTo>
                      <a:pt x="281" y="41"/>
                    </a:lnTo>
                    <a:lnTo>
                      <a:pt x="284" y="53"/>
                    </a:lnTo>
                    <a:lnTo>
                      <a:pt x="289" y="61"/>
                    </a:lnTo>
                    <a:lnTo>
                      <a:pt x="292" y="67"/>
                    </a:lnTo>
                    <a:lnTo>
                      <a:pt x="290" y="70"/>
                    </a:lnTo>
                    <a:lnTo>
                      <a:pt x="298" y="79"/>
                    </a:lnTo>
                    <a:lnTo>
                      <a:pt x="295" y="88"/>
                    </a:lnTo>
                    <a:lnTo>
                      <a:pt x="298" y="103"/>
                    </a:lnTo>
                    <a:lnTo>
                      <a:pt x="302" y="109"/>
                    </a:lnTo>
                    <a:lnTo>
                      <a:pt x="302" y="114"/>
                    </a:lnTo>
                    <a:lnTo>
                      <a:pt x="296" y="123"/>
                    </a:lnTo>
                    <a:lnTo>
                      <a:pt x="290" y="128"/>
                    </a:lnTo>
                    <a:lnTo>
                      <a:pt x="289" y="132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1" y="152"/>
                    </a:lnTo>
                    <a:lnTo>
                      <a:pt x="275" y="152"/>
                    </a:lnTo>
                    <a:lnTo>
                      <a:pt x="276" y="161"/>
                    </a:lnTo>
                    <a:lnTo>
                      <a:pt x="273" y="161"/>
                    </a:lnTo>
                    <a:lnTo>
                      <a:pt x="263" y="157"/>
                    </a:lnTo>
                    <a:lnTo>
                      <a:pt x="258" y="157"/>
                    </a:lnTo>
                    <a:lnTo>
                      <a:pt x="252" y="160"/>
                    </a:lnTo>
                    <a:lnTo>
                      <a:pt x="249" y="167"/>
                    </a:lnTo>
                    <a:lnTo>
                      <a:pt x="243" y="167"/>
                    </a:lnTo>
                    <a:lnTo>
                      <a:pt x="240" y="170"/>
                    </a:lnTo>
                    <a:lnTo>
                      <a:pt x="246" y="178"/>
                    </a:lnTo>
                    <a:lnTo>
                      <a:pt x="252" y="181"/>
                    </a:lnTo>
                    <a:lnTo>
                      <a:pt x="255" y="184"/>
                    </a:lnTo>
                    <a:lnTo>
                      <a:pt x="258" y="193"/>
                    </a:lnTo>
                    <a:lnTo>
                      <a:pt x="263" y="199"/>
                    </a:lnTo>
                    <a:lnTo>
                      <a:pt x="263" y="202"/>
                    </a:lnTo>
                    <a:lnTo>
                      <a:pt x="269" y="211"/>
                    </a:lnTo>
                    <a:lnTo>
                      <a:pt x="273" y="211"/>
                    </a:lnTo>
                    <a:lnTo>
                      <a:pt x="278" y="213"/>
                    </a:lnTo>
                    <a:lnTo>
                      <a:pt x="276" y="220"/>
                    </a:lnTo>
                    <a:lnTo>
                      <a:pt x="273" y="226"/>
                    </a:lnTo>
                    <a:lnTo>
                      <a:pt x="261" y="236"/>
                    </a:lnTo>
                    <a:lnTo>
                      <a:pt x="252" y="233"/>
                    </a:lnTo>
                    <a:lnTo>
                      <a:pt x="248" y="228"/>
                    </a:lnTo>
                    <a:lnTo>
                      <a:pt x="225" y="233"/>
                    </a:lnTo>
                    <a:lnTo>
                      <a:pt x="213" y="225"/>
                    </a:lnTo>
                    <a:lnTo>
                      <a:pt x="213" y="233"/>
                    </a:lnTo>
                    <a:lnTo>
                      <a:pt x="216" y="237"/>
                    </a:lnTo>
                    <a:lnTo>
                      <a:pt x="210" y="239"/>
                    </a:lnTo>
                    <a:lnTo>
                      <a:pt x="202" y="237"/>
                    </a:lnTo>
                    <a:lnTo>
                      <a:pt x="202" y="231"/>
                    </a:lnTo>
                    <a:lnTo>
                      <a:pt x="198" y="226"/>
                    </a:lnTo>
                    <a:lnTo>
                      <a:pt x="184" y="225"/>
                    </a:lnTo>
                    <a:lnTo>
                      <a:pt x="182" y="226"/>
                    </a:lnTo>
                    <a:lnTo>
                      <a:pt x="176" y="223"/>
                    </a:lnTo>
                    <a:lnTo>
                      <a:pt x="173" y="225"/>
                    </a:lnTo>
                    <a:lnTo>
                      <a:pt x="167" y="223"/>
                    </a:lnTo>
                    <a:lnTo>
                      <a:pt x="163" y="226"/>
                    </a:lnTo>
                    <a:lnTo>
                      <a:pt x="157" y="228"/>
                    </a:lnTo>
                    <a:lnTo>
                      <a:pt x="149" y="228"/>
                    </a:lnTo>
                    <a:lnTo>
                      <a:pt x="132" y="219"/>
                    </a:lnTo>
                    <a:lnTo>
                      <a:pt x="119" y="222"/>
                    </a:lnTo>
                    <a:lnTo>
                      <a:pt x="110" y="216"/>
                    </a:lnTo>
                    <a:lnTo>
                      <a:pt x="103" y="210"/>
                    </a:lnTo>
                    <a:lnTo>
                      <a:pt x="94" y="211"/>
                    </a:lnTo>
                    <a:lnTo>
                      <a:pt x="93" y="219"/>
                    </a:lnTo>
                    <a:lnTo>
                      <a:pt x="84" y="216"/>
                    </a:lnTo>
                    <a:lnTo>
                      <a:pt x="79" y="213"/>
                    </a:lnTo>
                    <a:lnTo>
                      <a:pt x="76" y="207"/>
                    </a:lnTo>
                    <a:lnTo>
                      <a:pt x="73" y="195"/>
                    </a:lnTo>
                    <a:lnTo>
                      <a:pt x="70" y="196"/>
                    </a:lnTo>
                    <a:lnTo>
                      <a:pt x="67" y="193"/>
                    </a:lnTo>
                    <a:lnTo>
                      <a:pt x="67" y="185"/>
                    </a:lnTo>
                    <a:lnTo>
                      <a:pt x="73" y="184"/>
                    </a:lnTo>
                    <a:lnTo>
                      <a:pt x="76" y="176"/>
                    </a:lnTo>
                    <a:lnTo>
                      <a:pt x="76" y="160"/>
                    </a:lnTo>
                    <a:lnTo>
                      <a:pt x="73" y="157"/>
                    </a:lnTo>
                    <a:lnTo>
                      <a:pt x="76" y="150"/>
                    </a:lnTo>
                    <a:lnTo>
                      <a:pt x="72" y="147"/>
                    </a:lnTo>
                    <a:lnTo>
                      <a:pt x="62" y="146"/>
                    </a:lnTo>
                    <a:lnTo>
                      <a:pt x="55" y="147"/>
                    </a:lnTo>
                    <a:lnTo>
                      <a:pt x="46" y="149"/>
                    </a:lnTo>
                    <a:lnTo>
                      <a:pt x="44" y="150"/>
                    </a:lnTo>
                    <a:lnTo>
                      <a:pt x="35" y="150"/>
                    </a:lnTo>
                    <a:lnTo>
                      <a:pt x="23" y="143"/>
                    </a:lnTo>
                    <a:lnTo>
                      <a:pt x="26" y="134"/>
                    </a:lnTo>
                    <a:lnTo>
                      <a:pt x="20" y="131"/>
                    </a:lnTo>
                    <a:lnTo>
                      <a:pt x="8" y="137"/>
                    </a:lnTo>
                    <a:lnTo>
                      <a:pt x="2" y="134"/>
                    </a:lnTo>
                    <a:lnTo>
                      <a:pt x="0" y="132"/>
                    </a:lnTo>
                    <a:lnTo>
                      <a:pt x="0" y="126"/>
                    </a:lnTo>
                    <a:lnTo>
                      <a:pt x="3" y="125"/>
                    </a:lnTo>
                    <a:lnTo>
                      <a:pt x="6" y="117"/>
                    </a:lnTo>
                    <a:lnTo>
                      <a:pt x="3" y="114"/>
                    </a:lnTo>
                    <a:lnTo>
                      <a:pt x="5" y="108"/>
                    </a:lnTo>
                    <a:lnTo>
                      <a:pt x="11" y="99"/>
                    </a:lnTo>
                    <a:lnTo>
                      <a:pt x="6" y="96"/>
                    </a:lnTo>
                    <a:lnTo>
                      <a:pt x="8" y="90"/>
                    </a:lnTo>
                    <a:lnTo>
                      <a:pt x="17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7" name="Freeform 3580">
                <a:extLst>
                  <a:ext uri="{FF2B5EF4-FFF2-40B4-BE49-F238E27FC236}">
                    <a16:creationId xmlns:a16="http://schemas.microsoft.com/office/drawing/2014/main" id="{203F1827-17BB-A314-F5D0-0FEAA5F9D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506"/>
                <a:ext cx="60" cy="60"/>
              </a:xfrm>
              <a:custGeom>
                <a:avLst/>
                <a:gdLst>
                  <a:gd name="T0" fmla="*/ 73 w 122"/>
                  <a:gd name="T1" fmla="*/ 0 h 120"/>
                  <a:gd name="T2" fmla="*/ 69 w 122"/>
                  <a:gd name="T3" fmla="*/ 6 h 120"/>
                  <a:gd name="T4" fmla="*/ 72 w 122"/>
                  <a:gd name="T5" fmla="*/ 12 h 120"/>
                  <a:gd name="T6" fmla="*/ 64 w 122"/>
                  <a:gd name="T7" fmla="*/ 15 h 120"/>
                  <a:gd name="T8" fmla="*/ 62 w 122"/>
                  <a:gd name="T9" fmla="*/ 20 h 120"/>
                  <a:gd name="T10" fmla="*/ 64 w 122"/>
                  <a:gd name="T11" fmla="*/ 23 h 120"/>
                  <a:gd name="T12" fmla="*/ 55 w 122"/>
                  <a:gd name="T13" fmla="*/ 25 h 120"/>
                  <a:gd name="T14" fmla="*/ 53 w 122"/>
                  <a:gd name="T15" fmla="*/ 32 h 120"/>
                  <a:gd name="T16" fmla="*/ 41 w 122"/>
                  <a:gd name="T17" fmla="*/ 34 h 120"/>
                  <a:gd name="T18" fmla="*/ 35 w 122"/>
                  <a:gd name="T19" fmla="*/ 38 h 120"/>
                  <a:gd name="T20" fmla="*/ 31 w 122"/>
                  <a:gd name="T21" fmla="*/ 49 h 120"/>
                  <a:gd name="T22" fmla="*/ 26 w 122"/>
                  <a:gd name="T23" fmla="*/ 49 h 120"/>
                  <a:gd name="T24" fmla="*/ 20 w 122"/>
                  <a:gd name="T25" fmla="*/ 52 h 120"/>
                  <a:gd name="T26" fmla="*/ 20 w 122"/>
                  <a:gd name="T27" fmla="*/ 56 h 120"/>
                  <a:gd name="T28" fmla="*/ 17 w 122"/>
                  <a:gd name="T29" fmla="*/ 55 h 120"/>
                  <a:gd name="T30" fmla="*/ 6 w 122"/>
                  <a:gd name="T31" fmla="*/ 52 h 120"/>
                  <a:gd name="T32" fmla="*/ 8 w 122"/>
                  <a:gd name="T33" fmla="*/ 60 h 120"/>
                  <a:gd name="T34" fmla="*/ 0 w 122"/>
                  <a:gd name="T35" fmla="*/ 61 h 120"/>
                  <a:gd name="T36" fmla="*/ 3 w 122"/>
                  <a:gd name="T37" fmla="*/ 64 h 120"/>
                  <a:gd name="T38" fmla="*/ 0 w 122"/>
                  <a:gd name="T39" fmla="*/ 73 h 120"/>
                  <a:gd name="T40" fmla="*/ 2 w 122"/>
                  <a:gd name="T41" fmla="*/ 79 h 120"/>
                  <a:gd name="T42" fmla="*/ 8 w 122"/>
                  <a:gd name="T43" fmla="*/ 88 h 120"/>
                  <a:gd name="T44" fmla="*/ 14 w 122"/>
                  <a:gd name="T45" fmla="*/ 84 h 120"/>
                  <a:gd name="T46" fmla="*/ 23 w 122"/>
                  <a:gd name="T47" fmla="*/ 101 h 120"/>
                  <a:gd name="T48" fmla="*/ 29 w 122"/>
                  <a:gd name="T49" fmla="*/ 108 h 120"/>
                  <a:gd name="T50" fmla="*/ 37 w 122"/>
                  <a:gd name="T51" fmla="*/ 120 h 120"/>
                  <a:gd name="T52" fmla="*/ 38 w 122"/>
                  <a:gd name="T53" fmla="*/ 116 h 120"/>
                  <a:gd name="T54" fmla="*/ 37 w 122"/>
                  <a:gd name="T55" fmla="*/ 110 h 120"/>
                  <a:gd name="T56" fmla="*/ 40 w 122"/>
                  <a:gd name="T57" fmla="*/ 102 h 120"/>
                  <a:gd name="T58" fmla="*/ 50 w 122"/>
                  <a:gd name="T59" fmla="*/ 101 h 120"/>
                  <a:gd name="T60" fmla="*/ 52 w 122"/>
                  <a:gd name="T61" fmla="*/ 98 h 120"/>
                  <a:gd name="T62" fmla="*/ 50 w 122"/>
                  <a:gd name="T63" fmla="*/ 91 h 120"/>
                  <a:gd name="T64" fmla="*/ 47 w 122"/>
                  <a:gd name="T65" fmla="*/ 88 h 120"/>
                  <a:gd name="T66" fmla="*/ 41 w 122"/>
                  <a:gd name="T67" fmla="*/ 88 h 120"/>
                  <a:gd name="T68" fmla="*/ 43 w 122"/>
                  <a:gd name="T69" fmla="*/ 81 h 120"/>
                  <a:gd name="T70" fmla="*/ 47 w 122"/>
                  <a:gd name="T71" fmla="*/ 75 h 120"/>
                  <a:gd name="T72" fmla="*/ 56 w 122"/>
                  <a:gd name="T73" fmla="*/ 75 h 120"/>
                  <a:gd name="T74" fmla="*/ 59 w 122"/>
                  <a:gd name="T75" fmla="*/ 82 h 120"/>
                  <a:gd name="T76" fmla="*/ 76 w 122"/>
                  <a:gd name="T77" fmla="*/ 81 h 120"/>
                  <a:gd name="T78" fmla="*/ 87 w 122"/>
                  <a:gd name="T79" fmla="*/ 66 h 120"/>
                  <a:gd name="T80" fmla="*/ 100 w 122"/>
                  <a:gd name="T81" fmla="*/ 63 h 120"/>
                  <a:gd name="T82" fmla="*/ 102 w 122"/>
                  <a:gd name="T83" fmla="*/ 55 h 120"/>
                  <a:gd name="T84" fmla="*/ 106 w 122"/>
                  <a:gd name="T85" fmla="*/ 49 h 120"/>
                  <a:gd name="T86" fmla="*/ 106 w 122"/>
                  <a:gd name="T87" fmla="*/ 46 h 120"/>
                  <a:gd name="T88" fmla="*/ 99 w 122"/>
                  <a:gd name="T89" fmla="*/ 43 h 120"/>
                  <a:gd name="T90" fmla="*/ 103 w 122"/>
                  <a:gd name="T91" fmla="*/ 40 h 120"/>
                  <a:gd name="T92" fmla="*/ 106 w 122"/>
                  <a:gd name="T93" fmla="*/ 34 h 120"/>
                  <a:gd name="T94" fmla="*/ 110 w 122"/>
                  <a:gd name="T95" fmla="*/ 31 h 120"/>
                  <a:gd name="T96" fmla="*/ 119 w 122"/>
                  <a:gd name="T97" fmla="*/ 34 h 120"/>
                  <a:gd name="T98" fmla="*/ 122 w 122"/>
                  <a:gd name="T99" fmla="*/ 25 h 120"/>
                  <a:gd name="T100" fmla="*/ 114 w 122"/>
                  <a:gd name="T101" fmla="*/ 19 h 120"/>
                  <a:gd name="T102" fmla="*/ 105 w 122"/>
                  <a:gd name="T103" fmla="*/ 25 h 120"/>
                  <a:gd name="T104" fmla="*/ 100 w 122"/>
                  <a:gd name="T105" fmla="*/ 15 h 120"/>
                  <a:gd name="T106" fmla="*/ 93 w 122"/>
                  <a:gd name="T107" fmla="*/ 15 h 120"/>
                  <a:gd name="T108" fmla="*/ 90 w 122"/>
                  <a:gd name="T109" fmla="*/ 9 h 120"/>
                  <a:gd name="T110" fmla="*/ 81 w 122"/>
                  <a:gd name="T111" fmla="*/ 3 h 120"/>
                  <a:gd name="T112" fmla="*/ 73 w 122"/>
                  <a:gd name="T11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2" h="120">
                    <a:moveTo>
                      <a:pt x="73" y="0"/>
                    </a:moveTo>
                    <a:lnTo>
                      <a:pt x="69" y="6"/>
                    </a:lnTo>
                    <a:lnTo>
                      <a:pt x="72" y="12"/>
                    </a:lnTo>
                    <a:lnTo>
                      <a:pt x="64" y="15"/>
                    </a:lnTo>
                    <a:lnTo>
                      <a:pt x="62" y="20"/>
                    </a:lnTo>
                    <a:lnTo>
                      <a:pt x="64" y="23"/>
                    </a:lnTo>
                    <a:lnTo>
                      <a:pt x="55" y="25"/>
                    </a:lnTo>
                    <a:lnTo>
                      <a:pt x="53" y="32"/>
                    </a:lnTo>
                    <a:lnTo>
                      <a:pt x="41" y="34"/>
                    </a:lnTo>
                    <a:lnTo>
                      <a:pt x="35" y="38"/>
                    </a:lnTo>
                    <a:lnTo>
                      <a:pt x="31" y="49"/>
                    </a:lnTo>
                    <a:lnTo>
                      <a:pt x="26" y="49"/>
                    </a:lnTo>
                    <a:lnTo>
                      <a:pt x="20" y="52"/>
                    </a:lnTo>
                    <a:lnTo>
                      <a:pt x="20" y="56"/>
                    </a:lnTo>
                    <a:lnTo>
                      <a:pt x="17" y="55"/>
                    </a:lnTo>
                    <a:lnTo>
                      <a:pt x="6" y="52"/>
                    </a:lnTo>
                    <a:lnTo>
                      <a:pt x="8" y="60"/>
                    </a:lnTo>
                    <a:lnTo>
                      <a:pt x="0" y="61"/>
                    </a:lnTo>
                    <a:lnTo>
                      <a:pt x="3" y="64"/>
                    </a:lnTo>
                    <a:lnTo>
                      <a:pt x="0" y="73"/>
                    </a:lnTo>
                    <a:lnTo>
                      <a:pt x="2" y="79"/>
                    </a:lnTo>
                    <a:lnTo>
                      <a:pt x="8" y="88"/>
                    </a:lnTo>
                    <a:lnTo>
                      <a:pt x="14" y="84"/>
                    </a:lnTo>
                    <a:lnTo>
                      <a:pt x="23" y="101"/>
                    </a:lnTo>
                    <a:lnTo>
                      <a:pt x="29" y="108"/>
                    </a:lnTo>
                    <a:lnTo>
                      <a:pt x="37" y="120"/>
                    </a:lnTo>
                    <a:lnTo>
                      <a:pt x="38" y="116"/>
                    </a:lnTo>
                    <a:lnTo>
                      <a:pt x="37" y="110"/>
                    </a:lnTo>
                    <a:lnTo>
                      <a:pt x="40" y="102"/>
                    </a:lnTo>
                    <a:lnTo>
                      <a:pt x="50" y="101"/>
                    </a:lnTo>
                    <a:lnTo>
                      <a:pt x="52" y="98"/>
                    </a:lnTo>
                    <a:lnTo>
                      <a:pt x="50" y="91"/>
                    </a:lnTo>
                    <a:lnTo>
                      <a:pt x="47" y="88"/>
                    </a:lnTo>
                    <a:lnTo>
                      <a:pt x="41" y="88"/>
                    </a:lnTo>
                    <a:lnTo>
                      <a:pt x="43" y="81"/>
                    </a:lnTo>
                    <a:lnTo>
                      <a:pt x="47" y="75"/>
                    </a:lnTo>
                    <a:lnTo>
                      <a:pt x="56" y="75"/>
                    </a:lnTo>
                    <a:lnTo>
                      <a:pt x="59" y="82"/>
                    </a:lnTo>
                    <a:lnTo>
                      <a:pt x="76" y="81"/>
                    </a:lnTo>
                    <a:lnTo>
                      <a:pt x="87" y="66"/>
                    </a:lnTo>
                    <a:lnTo>
                      <a:pt x="100" y="63"/>
                    </a:lnTo>
                    <a:lnTo>
                      <a:pt x="102" y="55"/>
                    </a:lnTo>
                    <a:lnTo>
                      <a:pt x="106" y="49"/>
                    </a:lnTo>
                    <a:lnTo>
                      <a:pt x="106" y="46"/>
                    </a:lnTo>
                    <a:lnTo>
                      <a:pt x="99" y="43"/>
                    </a:lnTo>
                    <a:lnTo>
                      <a:pt x="103" y="40"/>
                    </a:lnTo>
                    <a:lnTo>
                      <a:pt x="106" y="34"/>
                    </a:lnTo>
                    <a:lnTo>
                      <a:pt x="110" y="31"/>
                    </a:lnTo>
                    <a:lnTo>
                      <a:pt x="119" y="34"/>
                    </a:lnTo>
                    <a:lnTo>
                      <a:pt x="122" y="25"/>
                    </a:lnTo>
                    <a:lnTo>
                      <a:pt x="114" y="19"/>
                    </a:lnTo>
                    <a:lnTo>
                      <a:pt x="105" y="25"/>
                    </a:lnTo>
                    <a:lnTo>
                      <a:pt x="100" y="15"/>
                    </a:lnTo>
                    <a:lnTo>
                      <a:pt x="93" y="15"/>
                    </a:lnTo>
                    <a:lnTo>
                      <a:pt x="90" y="9"/>
                    </a:lnTo>
                    <a:lnTo>
                      <a:pt x="81" y="3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8" name="Freeform 3581">
                <a:extLst>
                  <a:ext uri="{FF2B5EF4-FFF2-40B4-BE49-F238E27FC236}">
                    <a16:creationId xmlns:a16="http://schemas.microsoft.com/office/drawing/2014/main" id="{210030DF-0A53-D8D6-6A42-479E51E1F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506"/>
                <a:ext cx="60" cy="60"/>
              </a:xfrm>
              <a:custGeom>
                <a:avLst/>
                <a:gdLst>
                  <a:gd name="T0" fmla="*/ 73 w 122"/>
                  <a:gd name="T1" fmla="*/ 0 h 120"/>
                  <a:gd name="T2" fmla="*/ 81 w 122"/>
                  <a:gd name="T3" fmla="*/ 3 h 120"/>
                  <a:gd name="T4" fmla="*/ 90 w 122"/>
                  <a:gd name="T5" fmla="*/ 9 h 120"/>
                  <a:gd name="T6" fmla="*/ 93 w 122"/>
                  <a:gd name="T7" fmla="*/ 15 h 120"/>
                  <a:gd name="T8" fmla="*/ 100 w 122"/>
                  <a:gd name="T9" fmla="*/ 15 h 120"/>
                  <a:gd name="T10" fmla="*/ 105 w 122"/>
                  <a:gd name="T11" fmla="*/ 25 h 120"/>
                  <a:gd name="T12" fmla="*/ 114 w 122"/>
                  <a:gd name="T13" fmla="*/ 19 h 120"/>
                  <a:gd name="T14" fmla="*/ 122 w 122"/>
                  <a:gd name="T15" fmla="*/ 25 h 120"/>
                  <a:gd name="T16" fmla="*/ 119 w 122"/>
                  <a:gd name="T17" fmla="*/ 34 h 120"/>
                  <a:gd name="T18" fmla="*/ 110 w 122"/>
                  <a:gd name="T19" fmla="*/ 31 h 120"/>
                  <a:gd name="T20" fmla="*/ 106 w 122"/>
                  <a:gd name="T21" fmla="*/ 34 h 120"/>
                  <a:gd name="T22" fmla="*/ 103 w 122"/>
                  <a:gd name="T23" fmla="*/ 40 h 120"/>
                  <a:gd name="T24" fmla="*/ 99 w 122"/>
                  <a:gd name="T25" fmla="*/ 43 h 120"/>
                  <a:gd name="T26" fmla="*/ 106 w 122"/>
                  <a:gd name="T27" fmla="*/ 46 h 120"/>
                  <a:gd name="T28" fmla="*/ 106 w 122"/>
                  <a:gd name="T29" fmla="*/ 49 h 120"/>
                  <a:gd name="T30" fmla="*/ 102 w 122"/>
                  <a:gd name="T31" fmla="*/ 55 h 120"/>
                  <a:gd name="T32" fmla="*/ 100 w 122"/>
                  <a:gd name="T33" fmla="*/ 63 h 120"/>
                  <a:gd name="T34" fmla="*/ 87 w 122"/>
                  <a:gd name="T35" fmla="*/ 66 h 120"/>
                  <a:gd name="T36" fmla="*/ 76 w 122"/>
                  <a:gd name="T37" fmla="*/ 81 h 120"/>
                  <a:gd name="T38" fmla="*/ 59 w 122"/>
                  <a:gd name="T39" fmla="*/ 82 h 120"/>
                  <a:gd name="T40" fmla="*/ 56 w 122"/>
                  <a:gd name="T41" fmla="*/ 75 h 120"/>
                  <a:gd name="T42" fmla="*/ 47 w 122"/>
                  <a:gd name="T43" fmla="*/ 75 h 120"/>
                  <a:gd name="T44" fmla="*/ 43 w 122"/>
                  <a:gd name="T45" fmla="*/ 81 h 120"/>
                  <a:gd name="T46" fmla="*/ 41 w 122"/>
                  <a:gd name="T47" fmla="*/ 88 h 120"/>
                  <a:gd name="T48" fmla="*/ 47 w 122"/>
                  <a:gd name="T49" fmla="*/ 88 h 120"/>
                  <a:gd name="T50" fmla="*/ 50 w 122"/>
                  <a:gd name="T51" fmla="*/ 91 h 120"/>
                  <a:gd name="T52" fmla="*/ 52 w 122"/>
                  <a:gd name="T53" fmla="*/ 98 h 120"/>
                  <a:gd name="T54" fmla="*/ 50 w 122"/>
                  <a:gd name="T55" fmla="*/ 101 h 120"/>
                  <a:gd name="T56" fmla="*/ 40 w 122"/>
                  <a:gd name="T57" fmla="*/ 102 h 120"/>
                  <a:gd name="T58" fmla="*/ 37 w 122"/>
                  <a:gd name="T59" fmla="*/ 110 h 120"/>
                  <a:gd name="T60" fmla="*/ 38 w 122"/>
                  <a:gd name="T61" fmla="*/ 116 h 120"/>
                  <a:gd name="T62" fmla="*/ 37 w 122"/>
                  <a:gd name="T63" fmla="*/ 120 h 120"/>
                  <a:gd name="T64" fmla="*/ 29 w 122"/>
                  <a:gd name="T65" fmla="*/ 108 h 120"/>
                  <a:gd name="T66" fmla="*/ 23 w 122"/>
                  <a:gd name="T67" fmla="*/ 101 h 120"/>
                  <a:gd name="T68" fmla="*/ 14 w 122"/>
                  <a:gd name="T69" fmla="*/ 84 h 120"/>
                  <a:gd name="T70" fmla="*/ 8 w 122"/>
                  <a:gd name="T71" fmla="*/ 88 h 120"/>
                  <a:gd name="T72" fmla="*/ 2 w 122"/>
                  <a:gd name="T73" fmla="*/ 79 h 120"/>
                  <a:gd name="T74" fmla="*/ 0 w 122"/>
                  <a:gd name="T75" fmla="*/ 73 h 120"/>
                  <a:gd name="T76" fmla="*/ 3 w 122"/>
                  <a:gd name="T77" fmla="*/ 64 h 120"/>
                  <a:gd name="T78" fmla="*/ 0 w 122"/>
                  <a:gd name="T79" fmla="*/ 61 h 120"/>
                  <a:gd name="T80" fmla="*/ 8 w 122"/>
                  <a:gd name="T81" fmla="*/ 60 h 120"/>
                  <a:gd name="T82" fmla="*/ 6 w 122"/>
                  <a:gd name="T83" fmla="*/ 52 h 120"/>
                  <a:gd name="T84" fmla="*/ 17 w 122"/>
                  <a:gd name="T85" fmla="*/ 55 h 120"/>
                  <a:gd name="T86" fmla="*/ 20 w 122"/>
                  <a:gd name="T87" fmla="*/ 56 h 120"/>
                  <a:gd name="T88" fmla="*/ 20 w 122"/>
                  <a:gd name="T89" fmla="*/ 52 h 120"/>
                  <a:gd name="T90" fmla="*/ 26 w 122"/>
                  <a:gd name="T91" fmla="*/ 49 h 120"/>
                  <a:gd name="T92" fmla="*/ 31 w 122"/>
                  <a:gd name="T93" fmla="*/ 49 h 120"/>
                  <a:gd name="T94" fmla="*/ 35 w 122"/>
                  <a:gd name="T95" fmla="*/ 38 h 120"/>
                  <a:gd name="T96" fmla="*/ 41 w 122"/>
                  <a:gd name="T97" fmla="*/ 34 h 120"/>
                  <a:gd name="T98" fmla="*/ 53 w 122"/>
                  <a:gd name="T99" fmla="*/ 32 h 120"/>
                  <a:gd name="T100" fmla="*/ 55 w 122"/>
                  <a:gd name="T101" fmla="*/ 25 h 120"/>
                  <a:gd name="T102" fmla="*/ 64 w 122"/>
                  <a:gd name="T103" fmla="*/ 23 h 120"/>
                  <a:gd name="T104" fmla="*/ 62 w 122"/>
                  <a:gd name="T105" fmla="*/ 20 h 120"/>
                  <a:gd name="T106" fmla="*/ 64 w 122"/>
                  <a:gd name="T107" fmla="*/ 15 h 120"/>
                  <a:gd name="T108" fmla="*/ 72 w 122"/>
                  <a:gd name="T109" fmla="*/ 12 h 120"/>
                  <a:gd name="T110" fmla="*/ 69 w 122"/>
                  <a:gd name="T111" fmla="*/ 6 h 120"/>
                  <a:gd name="T112" fmla="*/ 73 w 122"/>
                  <a:gd name="T11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2" h="120">
                    <a:moveTo>
                      <a:pt x="73" y="0"/>
                    </a:moveTo>
                    <a:lnTo>
                      <a:pt x="81" y="3"/>
                    </a:lnTo>
                    <a:lnTo>
                      <a:pt x="90" y="9"/>
                    </a:lnTo>
                    <a:lnTo>
                      <a:pt x="93" y="15"/>
                    </a:lnTo>
                    <a:lnTo>
                      <a:pt x="100" y="15"/>
                    </a:lnTo>
                    <a:lnTo>
                      <a:pt x="105" y="25"/>
                    </a:lnTo>
                    <a:lnTo>
                      <a:pt x="114" y="19"/>
                    </a:lnTo>
                    <a:lnTo>
                      <a:pt x="122" y="25"/>
                    </a:lnTo>
                    <a:lnTo>
                      <a:pt x="119" y="34"/>
                    </a:lnTo>
                    <a:lnTo>
                      <a:pt x="110" y="31"/>
                    </a:lnTo>
                    <a:lnTo>
                      <a:pt x="106" y="34"/>
                    </a:lnTo>
                    <a:lnTo>
                      <a:pt x="103" y="40"/>
                    </a:lnTo>
                    <a:lnTo>
                      <a:pt x="99" y="43"/>
                    </a:lnTo>
                    <a:lnTo>
                      <a:pt x="106" y="46"/>
                    </a:lnTo>
                    <a:lnTo>
                      <a:pt x="106" y="49"/>
                    </a:lnTo>
                    <a:lnTo>
                      <a:pt x="102" y="55"/>
                    </a:lnTo>
                    <a:lnTo>
                      <a:pt x="100" y="63"/>
                    </a:lnTo>
                    <a:lnTo>
                      <a:pt x="87" y="66"/>
                    </a:lnTo>
                    <a:lnTo>
                      <a:pt x="76" y="81"/>
                    </a:lnTo>
                    <a:lnTo>
                      <a:pt x="59" y="82"/>
                    </a:lnTo>
                    <a:lnTo>
                      <a:pt x="56" y="75"/>
                    </a:lnTo>
                    <a:lnTo>
                      <a:pt x="47" y="75"/>
                    </a:lnTo>
                    <a:lnTo>
                      <a:pt x="43" y="81"/>
                    </a:lnTo>
                    <a:lnTo>
                      <a:pt x="41" y="88"/>
                    </a:lnTo>
                    <a:lnTo>
                      <a:pt x="47" y="88"/>
                    </a:lnTo>
                    <a:lnTo>
                      <a:pt x="50" y="91"/>
                    </a:lnTo>
                    <a:lnTo>
                      <a:pt x="52" y="98"/>
                    </a:lnTo>
                    <a:lnTo>
                      <a:pt x="50" y="101"/>
                    </a:lnTo>
                    <a:lnTo>
                      <a:pt x="40" y="102"/>
                    </a:lnTo>
                    <a:lnTo>
                      <a:pt x="37" y="110"/>
                    </a:lnTo>
                    <a:lnTo>
                      <a:pt x="38" y="116"/>
                    </a:lnTo>
                    <a:lnTo>
                      <a:pt x="37" y="120"/>
                    </a:lnTo>
                    <a:lnTo>
                      <a:pt x="29" y="108"/>
                    </a:lnTo>
                    <a:lnTo>
                      <a:pt x="23" y="101"/>
                    </a:lnTo>
                    <a:lnTo>
                      <a:pt x="14" y="84"/>
                    </a:lnTo>
                    <a:lnTo>
                      <a:pt x="8" y="88"/>
                    </a:lnTo>
                    <a:lnTo>
                      <a:pt x="2" y="79"/>
                    </a:lnTo>
                    <a:lnTo>
                      <a:pt x="0" y="73"/>
                    </a:lnTo>
                    <a:lnTo>
                      <a:pt x="3" y="64"/>
                    </a:lnTo>
                    <a:lnTo>
                      <a:pt x="0" y="61"/>
                    </a:lnTo>
                    <a:lnTo>
                      <a:pt x="8" y="60"/>
                    </a:lnTo>
                    <a:lnTo>
                      <a:pt x="6" y="52"/>
                    </a:lnTo>
                    <a:lnTo>
                      <a:pt x="17" y="55"/>
                    </a:lnTo>
                    <a:lnTo>
                      <a:pt x="20" y="56"/>
                    </a:lnTo>
                    <a:lnTo>
                      <a:pt x="20" y="52"/>
                    </a:lnTo>
                    <a:lnTo>
                      <a:pt x="26" y="49"/>
                    </a:lnTo>
                    <a:lnTo>
                      <a:pt x="31" y="49"/>
                    </a:lnTo>
                    <a:lnTo>
                      <a:pt x="35" y="38"/>
                    </a:lnTo>
                    <a:lnTo>
                      <a:pt x="41" y="34"/>
                    </a:lnTo>
                    <a:lnTo>
                      <a:pt x="53" y="32"/>
                    </a:lnTo>
                    <a:lnTo>
                      <a:pt x="55" y="25"/>
                    </a:lnTo>
                    <a:lnTo>
                      <a:pt x="64" y="23"/>
                    </a:lnTo>
                    <a:lnTo>
                      <a:pt x="62" y="20"/>
                    </a:lnTo>
                    <a:lnTo>
                      <a:pt x="64" y="15"/>
                    </a:lnTo>
                    <a:lnTo>
                      <a:pt x="72" y="12"/>
                    </a:lnTo>
                    <a:lnTo>
                      <a:pt x="69" y="6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9" name="Freeform 3582">
                <a:extLst>
                  <a:ext uri="{FF2B5EF4-FFF2-40B4-BE49-F238E27FC236}">
                    <a16:creationId xmlns:a16="http://schemas.microsoft.com/office/drawing/2014/main" id="{43D2C844-5AD9-4352-5BD8-0B18F520D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506"/>
                <a:ext cx="60" cy="60"/>
              </a:xfrm>
              <a:custGeom>
                <a:avLst/>
                <a:gdLst>
                  <a:gd name="T0" fmla="*/ 73 w 122"/>
                  <a:gd name="T1" fmla="*/ 0 h 120"/>
                  <a:gd name="T2" fmla="*/ 81 w 122"/>
                  <a:gd name="T3" fmla="*/ 3 h 120"/>
                  <a:gd name="T4" fmla="*/ 90 w 122"/>
                  <a:gd name="T5" fmla="*/ 9 h 120"/>
                  <a:gd name="T6" fmla="*/ 93 w 122"/>
                  <a:gd name="T7" fmla="*/ 15 h 120"/>
                  <a:gd name="T8" fmla="*/ 100 w 122"/>
                  <a:gd name="T9" fmla="*/ 15 h 120"/>
                  <a:gd name="T10" fmla="*/ 105 w 122"/>
                  <a:gd name="T11" fmla="*/ 25 h 120"/>
                  <a:gd name="T12" fmla="*/ 114 w 122"/>
                  <a:gd name="T13" fmla="*/ 19 h 120"/>
                  <a:gd name="T14" fmla="*/ 122 w 122"/>
                  <a:gd name="T15" fmla="*/ 25 h 120"/>
                  <a:gd name="T16" fmla="*/ 119 w 122"/>
                  <a:gd name="T17" fmla="*/ 34 h 120"/>
                  <a:gd name="T18" fmla="*/ 110 w 122"/>
                  <a:gd name="T19" fmla="*/ 31 h 120"/>
                  <a:gd name="T20" fmla="*/ 106 w 122"/>
                  <a:gd name="T21" fmla="*/ 34 h 120"/>
                  <a:gd name="T22" fmla="*/ 103 w 122"/>
                  <a:gd name="T23" fmla="*/ 40 h 120"/>
                  <a:gd name="T24" fmla="*/ 99 w 122"/>
                  <a:gd name="T25" fmla="*/ 43 h 120"/>
                  <a:gd name="T26" fmla="*/ 106 w 122"/>
                  <a:gd name="T27" fmla="*/ 46 h 120"/>
                  <a:gd name="T28" fmla="*/ 106 w 122"/>
                  <a:gd name="T29" fmla="*/ 49 h 120"/>
                  <a:gd name="T30" fmla="*/ 102 w 122"/>
                  <a:gd name="T31" fmla="*/ 55 h 120"/>
                  <a:gd name="T32" fmla="*/ 100 w 122"/>
                  <a:gd name="T33" fmla="*/ 63 h 120"/>
                  <a:gd name="T34" fmla="*/ 87 w 122"/>
                  <a:gd name="T35" fmla="*/ 66 h 120"/>
                  <a:gd name="T36" fmla="*/ 76 w 122"/>
                  <a:gd name="T37" fmla="*/ 81 h 120"/>
                  <a:gd name="T38" fmla="*/ 59 w 122"/>
                  <a:gd name="T39" fmla="*/ 82 h 120"/>
                  <a:gd name="T40" fmla="*/ 56 w 122"/>
                  <a:gd name="T41" fmla="*/ 75 h 120"/>
                  <a:gd name="T42" fmla="*/ 47 w 122"/>
                  <a:gd name="T43" fmla="*/ 75 h 120"/>
                  <a:gd name="T44" fmla="*/ 43 w 122"/>
                  <a:gd name="T45" fmla="*/ 81 h 120"/>
                  <a:gd name="T46" fmla="*/ 41 w 122"/>
                  <a:gd name="T47" fmla="*/ 88 h 120"/>
                  <a:gd name="T48" fmla="*/ 47 w 122"/>
                  <a:gd name="T49" fmla="*/ 88 h 120"/>
                  <a:gd name="T50" fmla="*/ 50 w 122"/>
                  <a:gd name="T51" fmla="*/ 91 h 120"/>
                  <a:gd name="T52" fmla="*/ 52 w 122"/>
                  <a:gd name="T53" fmla="*/ 98 h 120"/>
                  <a:gd name="T54" fmla="*/ 50 w 122"/>
                  <a:gd name="T55" fmla="*/ 101 h 120"/>
                  <a:gd name="T56" fmla="*/ 40 w 122"/>
                  <a:gd name="T57" fmla="*/ 102 h 120"/>
                  <a:gd name="T58" fmla="*/ 37 w 122"/>
                  <a:gd name="T59" fmla="*/ 110 h 120"/>
                  <a:gd name="T60" fmla="*/ 38 w 122"/>
                  <a:gd name="T61" fmla="*/ 116 h 120"/>
                  <a:gd name="T62" fmla="*/ 37 w 122"/>
                  <a:gd name="T63" fmla="*/ 120 h 120"/>
                  <a:gd name="T64" fmla="*/ 29 w 122"/>
                  <a:gd name="T65" fmla="*/ 108 h 120"/>
                  <a:gd name="T66" fmla="*/ 23 w 122"/>
                  <a:gd name="T67" fmla="*/ 101 h 120"/>
                  <a:gd name="T68" fmla="*/ 14 w 122"/>
                  <a:gd name="T69" fmla="*/ 84 h 120"/>
                  <a:gd name="T70" fmla="*/ 8 w 122"/>
                  <a:gd name="T71" fmla="*/ 88 h 120"/>
                  <a:gd name="T72" fmla="*/ 2 w 122"/>
                  <a:gd name="T73" fmla="*/ 79 h 120"/>
                  <a:gd name="T74" fmla="*/ 0 w 122"/>
                  <a:gd name="T75" fmla="*/ 73 h 120"/>
                  <a:gd name="T76" fmla="*/ 3 w 122"/>
                  <a:gd name="T77" fmla="*/ 64 h 120"/>
                  <a:gd name="T78" fmla="*/ 0 w 122"/>
                  <a:gd name="T79" fmla="*/ 61 h 120"/>
                  <a:gd name="T80" fmla="*/ 8 w 122"/>
                  <a:gd name="T81" fmla="*/ 60 h 120"/>
                  <a:gd name="T82" fmla="*/ 6 w 122"/>
                  <a:gd name="T83" fmla="*/ 52 h 120"/>
                  <a:gd name="T84" fmla="*/ 17 w 122"/>
                  <a:gd name="T85" fmla="*/ 55 h 120"/>
                  <a:gd name="T86" fmla="*/ 20 w 122"/>
                  <a:gd name="T87" fmla="*/ 56 h 120"/>
                  <a:gd name="T88" fmla="*/ 20 w 122"/>
                  <a:gd name="T89" fmla="*/ 52 h 120"/>
                  <a:gd name="T90" fmla="*/ 26 w 122"/>
                  <a:gd name="T91" fmla="*/ 49 h 120"/>
                  <a:gd name="T92" fmla="*/ 31 w 122"/>
                  <a:gd name="T93" fmla="*/ 49 h 120"/>
                  <a:gd name="T94" fmla="*/ 35 w 122"/>
                  <a:gd name="T95" fmla="*/ 38 h 120"/>
                  <a:gd name="T96" fmla="*/ 41 w 122"/>
                  <a:gd name="T97" fmla="*/ 34 h 120"/>
                  <a:gd name="T98" fmla="*/ 53 w 122"/>
                  <a:gd name="T99" fmla="*/ 32 h 120"/>
                  <a:gd name="T100" fmla="*/ 55 w 122"/>
                  <a:gd name="T101" fmla="*/ 25 h 120"/>
                  <a:gd name="T102" fmla="*/ 64 w 122"/>
                  <a:gd name="T103" fmla="*/ 23 h 120"/>
                  <a:gd name="T104" fmla="*/ 62 w 122"/>
                  <a:gd name="T105" fmla="*/ 20 h 120"/>
                  <a:gd name="T106" fmla="*/ 64 w 122"/>
                  <a:gd name="T107" fmla="*/ 15 h 120"/>
                  <a:gd name="T108" fmla="*/ 72 w 122"/>
                  <a:gd name="T109" fmla="*/ 12 h 120"/>
                  <a:gd name="T110" fmla="*/ 69 w 122"/>
                  <a:gd name="T111" fmla="*/ 6 h 120"/>
                  <a:gd name="T112" fmla="*/ 73 w 122"/>
                  <a:gd name="T11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2" h="120">
                    <a:moveTo>
                      <a:pt x="73" y="0"/>
                    </a:moveTo>
                    <a:lnTo>
                      <a:pt x="81" y="3"/>
                    </a:lnTo>
                    <a:lnTo>
                      <a:pt x="90" y="9"/>
                    </a:lnTo>
                    <a:lnTo>
                      <a:pt x="93" y="15"/>
                    </a:lnTo>
                    <a:lnTo>
                      <a:pt x="100" y="15"/>
                    </a:lnTo>
                    <a:lnTo>
                      <a:pt x="105" y="25"/>
                    </a:lnTo>
                    <a:lnTo>
                      <a:pt x="114" y="19"/>
                    </a:lnTo>
                    <a:lnTo>
                      <a:pt x="122" y="25"/>
                    </a:lnTo>
                    <a:lnTo>
                      <a:pt x="119" y="34"/>
                    </a:lnTo>
                    <a:lnTo>
                      <a:pt x="110" y="31"/>
                    </a:lnTo>
                    <a:lnTo>
                      <a:pt x="106" y="34"/>
                    </a:lnTo>
                    <a:lnTo>
                      <a:pt x="103" y="40"/>
                    </a:lnTo>
                    <a:lnTo>
                      <a:pt x="99" y="43"/>
                    </a:lnTo>
                    <a:lnTo>
                      <a:pt x="106" y="46"/>
                    </a:lnTo>
                    <a:lnTo>
                      <a:pt x="106" y="49"/>
                    </a:lnTo>
                    <a:lnTo>
                      <a:pt x="102" y="55"/>
                    </a:lnTo>
                    <a:lnTo>
                      <a:pt x="100" y="63"/>
                    </a:lnTo>
                    <a:lnTo>
                      <a:pt x="87" y="66"/>
                    </a:lnTo>
                    <a:lnTo>
                      <a:pt x="76" y="81"/>
                    </a:lnTo>
                    <a:lnTo>
                      <a:pt x="59" y="82"/>
                    </a:lnTo>
                    <a:lnTo>
                      <a:pt x="56" y="75"/>
                    </a:lnTo>
                    <a:lnTo>
                      <a:pt x="47" y="75"/>
                    </a:lnTo>
                    <a:lnTo>
                      <a:pt x="43" y="81"/>
                    </a:lnTo>
                    <a:lnTo>
                      <a:pt x="41" y="88"/>
                    </a:lnTo>
                    <a:lnTo>
                      <a:pt x="47" y="88"/>
                    </a:lnTo>
                    <a:lnTo>
                      <a:pt x="50" y="91"/>
                    </a:lnTo>
                    <a:lnTo>
                      <a:pt x="52" y="98"/>
                    </a:lnTo>
                    <a:lnTo>
                      <a:pt x="50" y="101"/>
                    </a:lnTo>
                    <a:lnTo>
                      <a:pt x="40" y="102"/>
                    </a:lnTo>
                    <a:lnTo>
                      <a:pt x="37" y="110"/>
                    </a:lnTo>
                    <a:lnTo>
                      <a:pt x="38" y="116"/>
                    </a:lnTo>
                    <a:lnTo>
                      <a:pt x="37" y="120"/>
                    </a:lnTo>
                    <a:lnTo>
                      <a:pt x="29" y="108"/>
                    </a:lnTo>
                    <a:lnTo>
                      <a:pt x="23" y="101"/>
                    </a:lnTo>
                    <a:lnTo>
                      <a:pt x="14" y="84"/>
                    </a:lnTo>
                    <a:lnTo>
                      <a:pt x="8" y="88"/>
                    </a:lnTo>
                    <a:lnTo>
                      <a:pt x="2" y="79"/>
                    </a:lnTo>
                    <a:lnTo>
                      <a:pt x="0" y="73"/>
                    </a:lnTo>
                    <a:lnTo>
                      <a:pt x="3" y="64"/>
                    </a:lnTo>
                    <a:lnTo>
                      <a:pt x="0" y="61"/>
                    </a:lnTo>
                    <a:lnTo>
                      <a:pt x="8" y="60"/>
                    </a:lnTo>
                    <a:lnTo>
                      <a:pt x="6" y="52"/>
                    </a:lnTo>
                    <a:lnTo>
                      <a:pt x="17" y="55"/>
                    </a:lnTo>
                    <a:lnTo>
                      <a:pt x="20" y="56"/>
                    </a:lnTo>
                    <a:lnTo>
                      <a:pt x="20" y="52"/>
                    </a:lnTo>
                    <a:lnTo>
                      <a:pt x="26" y="49"/>
                    </a:lnTo>
                    <a:lnTo>
                      <a:pt x="31" y="49"/>
                    </a:lnTo>
                    <a:lnTo>
                      <a:pt x="35" y="38"/>
                    </a:lnTo>
                    <a:lnTo>
                      <a:pt x="41" y="34"/>
                    </a:lnTo>
                    <a:lnTo>
                      <a:pt x="53" y="32"/>
                    </a:lnTo>
                    <a:lnTo>
                      <a:pt x="55" y="25"/>
                    </a:lnTo>
                    <a:lnTo>
                      <a:pt x="64" y="23"/>
                    </a:lnTo>
                    <a:lnTo>
                      <a:pt x="62" y="20"/>
                    </a:lnTo>
                    <a:lnTo>
                      <a:pt x="64" y="15"/>
                    </a:lnTo>
                    <a:lnTo>
                      <a:pt x="72" y="12"/>
                    </a:lnTo>
                    <a:lnTo>
                      <a:pt x="69" y="6"/>
                    </a:lnTo>
                    <a:lnTo>
                      <a:pt x="7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0" name="Freeform 3583">
                <a:extLst>
                  <a:ext uri="{FF2B5EF4-FFF2-40B4-BE49-F238E27FC236}">
                    <a16:creationId xmlns:a16="http://schemas.microsoft.com/office/drawing/2014/main" id="{2B95A557-E907-F93C-6103-5EB388C2E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442"/>
                <a:ext cx="70" cy="99"/>
              </a:xfrm>
              <a:custGeom>
                <a:avLst/>
                <a:gdLst>
                  <a:gd name="T0" fmla="*/ 27 w 141"/>
                  <a:gd name="T1" fmla="*/ 44 h 197"/>
                  <a:gd name="T2" fmla="*/ 19 w 141"/>
                  <a:gd name="T3" fmla="*/ 51 h 197"/>
                  <a:gd name="T4" fmla="*/ 21 w 141"/>
                  <a:gd name="T5" fmla="*/ 74 h 197"/>
                  <a:gd name="T6" fmla="*/ 9 w 141"/>
                  <a:gd name="T7" fmla="*/ 79 h 197"/>
                  <a:gd name="T8" fmla="*/ 19 w 141"/>
                  <a:gd name="T9" fmla="*/ 80 h 197"/>
                  <a:gd name="T10" fmla="*/ 30 w 141"/>
                  <a:gd name="T11" fmla="*/ 89 h 197"/>
                  <a:gd name="T12" fmla="*/ 42 w 141"/>
                  <a:gd name="T13" fmla="*/ 95 h 197"/>
                  <a:gd name="T14" fmla="*/ 45 w 141"/>
                  <a:gd name="T15" fmla="*/ 106 h 197"/>
                  <a:gd name="T16" fmla="*/ 60 w 141"/>
                  <a:gd name="T17" fmla="*/ 104 h 197"/>
                  <a:gd name="T18" fmla="*/ 62 w 141"/>
                  <a:gd name="T19" fmla="*/ 115 h 197"/>
                  <a:gd name="T20" fmla="*/ 63 w 141"/>
                  <a:gd name="T21" fmla="*/ 123 h 197"/>
                  <a:gd name="T22" fmla="*/ 68 w 141"/>
                  <a:gd name="T23" fmla="*/ 132 h 197"/>
                  <a:gd name="T24" fmla="*/ 78 w 141"/>
                  <a:gd name="T25" fmla="*/ 133 h 197"/>
                  <a:gd name="T26" fmla="*/ 72 w 141"/>
                  <a:gd name="T27" fmla="*/ 150 h 197"/>
                  <a:gd name="T28" fmla="*/ 75 w 141"/>
                  <a:gd name="T29" fmla="*/ 161 h 197"/>
                  <a:gd name="T30" fmla="*/ 68 w 141"/>
                  <a:gd name="T31" fmla="*/ 177 h 197"/>
                  <a:gd name="T32" fmla="*/ 78 w 141"/>
                  <a:gd name="T33" fmla="*/ 185 h 197"/>
                  <a:gd name="T34" fmla="*/ 94 w 141"/>
                  <a:gd name="T35" fmla="*/ 190 h 197"/>
                  <a:gd name="T36" fmla="*/ 127 w 141"/>
                  <a:gd name="T37" fmla="*/ 197 h 197"/>
                  <a:gd name="T38" fmla="*/ 136 w 141"/>
                  <a:gd name="T39" fmla="*/ 191 h 197"/>
                  <a:gd name="T40" fmla="*/ 141 w 141"/>
                  <a:gd name="T41" fmla="*/ 182 h 197"/>
                  <a:gd name="T42" fmla="*/ 133 w 141"/>
                  <a:gd name="T43" fmla="*/ 176 h 197"/>
                  <a:gd name="T44" fmla="*/ 135 w 141"/>
                  <a:gd name="T45" fmla="*/ 155 h 197"/>
                  <a:gd name="T46" fmla="*/ 132 w 141"/>
                  <a:gd name="T47" fmla="*/ 142 h 197"/>
                  <a:gd name="T48" fmla="*/ 127 w 141"/>
                  <a:gd name="T49" fmla="*/ 136 h 197"/>
                  <a:gd name="T50" fmla="*/ 124 w 141"/>
                  <a:gd name="T51" fmla="*/ 129 h 197"/>
                  <a:gd name="T52" fmla="*/ 124 w 141"/>
                  <a:gd name="T53" fmla="*/ 117 h 197"/>
                  <a:gd name="T54" fmla="*/ 125 w 141"/>
                  <a:gd name="T55" fmla="*/ 111 h 197"/>
                  <a:gd name="T56" fmla="*/ 118 w 141"/>
                  <a:gd name="T57" fmla="*/ 103 h 197"/>
                  <a:gd name="T58" fmla="*/ 115 w 141"/>
                  <a:gd name="T59" fmla="*/ 94 h 197"/>
                  <a:gd name="T60" fmla="*/ 122 w 141"/>
                  <a:gd name="T61" fmla="*/ 83 h 197"/>
                  <a:gd name="T62" fmla="*/ 115 w 141"/>
                  <a:gd name="T63" fmla="*/ 74 h 197"/>
                  <a:gd name="T64" fmla="*/ 97 w 141"/>
                  <a:gd name="T65" fmla="*/ 66 h 197"/>
                  <a:gd name="T66" fmla="*/ 103 w 141"/>
                  <a:gd name="T67" fmla="*/ 53 h 197"/>
                  <a:gd name="T68" fmla="*/ 91 w 141"/>
                  <a:gd name="T69" fmla="*/ 53 h 197"/>
                  <a:gd name="T70" fmla="*/ 78 w 141"/>
                  <a:gd name="T71" fmla="*/ 42 h 197"/>
                  <a:gd name="T72" fmla="*/ 63 w 141"/>
                  <a:gd name="T73" fmla="*/ 28 h 197"/>
                  <a:gd name="T74" fmla="*/ 56 w 141"/>
                  <a:gd name="T75" fmla="*/ 27 h 197"/>
                  <a:gd name="T76" fmla="*/ 57 w 141"/>
                  <a:gd name="T77" fmla="*/ 19 h 197"/>
                  <a:gd name="T78" fmla="*/ 48 w 141"/>
                  <a:gd name="T79" fmla="*/ 3 h 197"/>
                  <a:gd name="T80" fmla="*/ 42 w 141"/>
                  <a:gd name="T81" fmla="*/ 6 h 197"/>
                  <a:gd name="T82" fmla="*/ 30 w 141"/>
                  <a:gd name="T83" fmla="*/ 3 h 197"/>
                  <a:gd name="T84" fmla="*/ 22 w 141"/>
                  <a:gd name="T85" fmla="*/ 7 h 197"/>
                  <a:gd name="T86" fmla="*/ 0 w 141"/>
                  <a:gd name="T87" fmla="*/ 16 h 197"/>
                  <a:gd name="T88" fmla="*/ 15 w 141"/>
                  <a:gd name="T89" fmla="*/ 27 h 197"/>
                  <a:gd name="T90" fmla="*/ 28 w 141"/>
                  <a:gd name="T91" fmla="*/ 36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1" h="197">
                    <a:moveTo>
                      <a:pt x="28" y="36"/>
                    </a:moveTo>
                    <a:lnTo>
                      <a:pt x="27" y="44"/>
                    </a:lnTo>
                    <a:lnTo>
                      <a:pt x="30" y="47"/>
                    </a:lnTo>
                    <a:lnTo>
                      <a:pt x="19" y="51"/>
                    </a:lnTo>
                    <a:lnTo>
                      <a:pt x="18" y="63"/>
                    </a:lnTo>
                    <a:lnTo>
                      <a:pt x="21" y="74"/>
                    </a:lnTo>
                    <a:lnTo>
                      <a:pt x="13" y="74"/>
                    </a:lnTo>
                    <a:lnTo>
                      <a:pt x="9" y="79"/>
                    </a:lnTo>
                    <a:lnTo>
                      <a:pt x="13" y="83"/>
                    </a:lnTo>
                    <a:lnTo>
                      <a:pt x="19" y="80"/>
                    </a:lnTo>
                    <a:lnTo>
                      <a:pt x="30" y="83"/>
                    </a:lnTo>
                    <a:lnTo>
                      <a:pt x="30" y="89"/>
                    </a:lnTo>
                    <a:lnTo>
                      <a:pt x="37" y="89"/>
                    </a:lnTo>
                    <a:lnTo>
                      <a:pt x="42" y="95"/>
                    </a:lnTo>
                    <a:lnTo>
                      <a:pt x="42" y="103"/>
                    </a:lnTo>
                    <a:lnTo>
                      <a:pt x="45" y="106"/>
                    </a:lnTo>
                    <a:lnTo>
                      <a:pt x="56" y="109"/>
                    </a:lnTo>
                    <a:lnTo>
                      <a:pt x="60" y="104"/>
                    </a:lnTo>
                    <a:lnTo>
                      <a:pt x="62" y="108"/>
                    </a:lnTo>
                    <a:lnTo>
                      <a:pt x="62" y="115"/>
                    </a:lnTo>
                    <a:lnTo>
                      <a:pt x="65" y="117"/>
                    </a:lnTo>
                    <a:lnTo>
                      <a:pt x="63" y="123"/>
                    </a:lnTo>
                    <a:lnTo>
                      <a:pt x="66" y="127"/>
                    </a:lnTo>
                    <a:lnTo>
                      <a:pt x="68" y="132"/>
                    </a:lnTo>
                    <a:lnTo>
                      <a:pt x="72" y="133"/>
                    </a:lnTo>
                    <a:lnTo>
                      <a:pt x="78" y="133"/>
                    </a:lnTo>
                    <a:lnTo>
                      <a:pt x="78" y="139"/>
                    </a:lnTo>
                    <a:lnTo>
                      <a:pt x="72" y="150"/>
                    </a:lnTo>
                    <a:lnTo>
                      <a:pt x="71" y="156"/>
                    </a:lnTo>
                    <a:lnTo>
                      <a:pt x="75" y="161"/>
                    </a:lnTo>
                    <a:lnTo>
                      <a:pt x="75" y="167"/>
                    </a:lnTo>
                    <a:lnTo>
                      <a:pt x="68" y="177"/>
                    </a:lnTo>
                    <a:lnTo>
                      <a:pt x="69" y="183"/>
                    </a:lnTo>
                    <a:lnTo>
                      <a:pt x="78" y="185"/>
                    </a:lnTo>
                    <a:lnTo>
                      <a:pt x="83" y="193"/>
                    </a:lnTo>
                    <a:lnTo>
                      <a:pt x="94" y="190"/>
                    </a:lnTo>
                    <a:lnTo>
                      <a:pt x="106" y="188"/>
                    </a:lnTo>
                    <a:lnTo>
                      <a:pt x="127" y="197"/>
                    </a:lnTo>
                    <a:lnTo>
                      <a:pt x="132" y="191"/>
                    </a:lnTo>
                    <a:lnTo>
                      <a:pt x="136" y="191"/>
                    </a:lnTo>
                    <a:lnTo>
                      <a:pt x="139" y="182"/>
                    </a:lnTo>
                    <a:lnTo>
                      <a:pt x="141" y="182"/>
                    </a:lnTo>
                    <a:lnTo>
                      <a:pt x="139" y="176"/>
                    </a:lnTo>
                    <a:lnTo>
                      <a:pt x="133" y="176"/>
                    </a:lnTo>
                    <a:lnTo>
                      <a:pt x="133" y="170"/>
                    </a:lnTo>
                    <a:lnTo>
                      <a:pt x="135" y="155"/>
                    </a:lnTo>
                    <a:lnTo>
                      <a:pt x="133" y="147"/>
                    </a:lnTo>
                    <a:lnTo>
                      <a:pt x="132" y="142"/>
                    </a:lnTo>
                    <a:lnTo>
                      <a:pt x="127" y="141"/>
                    </a:lnTo>
                    <a:lnTo>
                      <a:pt x="127" y="136"/>
                    </a:lnTo>
                    <a:lnTo>
                      <a:pt x="124" y="133"/>
                    </a:lnTo>
                    <a:lnTo>
                      <a:pt x="124" y="129"/>
                    </a:lnTo>
                    <a:lnTo>
                      <a:pt x="119" y="126"/>
                    </a:lnTo>
                    <a:lnTo>
                      <a:pt x="124" y="117"/>
                    </a:lnTo>
                    <a:lnTo>
                      <a:pt x="127" y="114"/>
                    </a:lnTo>
                    <a:lnTo>
                      <a:pt x="125" y="111"/>
                    </a:lnTo>
                    <a:lnTo>
                      <a:pt x="119" y="111"/>
                    </a:lnTo>
                    <a:lnTo>
                      <a:pt x="118" y="103"/>
                    </a:lnTo>
                    <a:lnTo>
                      <a:pt x="115" y="100"/>
                    </a:lnTo>
                    <a:lnTo>
                      <a:pt x="115" y="94"/>
                    </a:lnTo>
                    <a:lnTo>
                      <a:pt x="116" y="88"/>
                    </a:lnTo>
                    <a:lnTo>
                      <a:pt x="122" y="83"/>
                    </a:lnTo>
                    <a:lnTo>
                      <a:pt x="122" y="79"/>
                    </a:lnTo>
                    <a:lnTo>
                      <a:pt x="115" y="74"/>
                    </a:lnTo>
                    <a:lnTo>
                      <a:pt x="100" y="73"/>
                    </a:lnTo>
                    <a:lnTo>
                      <a:pt x="97" y="66"/>
                    </a:lnTo>
                    <a:lnTo>
                      <a:pt x="103" y="57"/>
                    </a:lnTo>
                    <a:lnTo>
                      <a:pt x="103" y="53"/>
                    </a:lnTo>
                    <a:lnTo>
                      <a:pt x="95" y="51"/>
                    </a:lnTo>
                    <a:lnTo>
                      <a:pt x="91" y="53"/>
                    </a:lnTo>
                    <a:lnTo>
                      <a:pt x="85" y="59"/>
                    </a:lnTo>
                    <a:lnTo>
                      <a:pt x="78" y="42"/>
                    </a:lnTo>
                    <a:lnTo>
                      <a:pt x="68" y="35"/>
                    </a:lnTo>
                    <a:lnTo>
                      <a:pt x="63" y="28"/>
                    </a:lnTo>
                    <a:lnTo>
                      <a:pt x="60" y="32"/>
                    </a:lnTo>
                    <a:lnTo>
                      <a:pt x="56" y="27"/>
                    </a:lnTo>
                    <a:lnTo>
                      <a:pt x="59" y="24"/>
                    </a:lnTo>
                    <a:lnTo>
                      <a:pt x="57" y="19"/>
                    </a:lnTo>
                    <a:lnTo>
                      <a:pt x="51" y="13"/>
                    </a:lnTo>
                    <a:lnTo>
                      <a:pt x="48" y="3"/>
                    </a:lnTo>
                    <a:lnTo>
                      <a:pt x="44" y="0"/>
                    </a:lnTo>
                    <a:lnTo>
                      <a:pt x="42" y="6"/>
                    </a:lnTo>
                    <a:lnTo>
                      <a:pt x="33" y="7"/>
                    </a:lnTo>
                    <a:lnTo>
                      <a:pt x="30" y="3"/>
                    </a:lnTo>
                    <a:lnTo>
                      <a:pt x="24" y="3"/>
                    </a:lnTo>
                    <a:lnTo>
                      <a:pt x="22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6" y="27"/>
                    </a:lnTo>
                    <a:lnTo>
                      <a:pt x="15" y="27"/>
                    </a:lnTo>
                    <a:lnTo>
                      <a:pt x="18" y="33"/>
                    </a:lnTo>
                    <a:lnTo>
                      <a:pt x="28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1" name="Freeform 3584">
                <a:extLst>
                  <a:ext uri="{FF2B5EF4-FFF2-40B4-BE49-F238E27FC236}">
                    <a16:creationId xmlns:a16="http://schemas.microsoft.com/office/drawing/2014/main" id="{C4DB9461-8DAE-3F8F-8CBD-59E61F791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442"/>
                <a:ext cx="70" cy="99"/>
              </a:xfrm>
              <a:custGeom>
                <a:avLst/>
                <a:gdLst>
                  <a:gd name="T0" fmla="*/ 18 w 141"/>
                  <a:gd name="T1" fmla="*/ 33 h 197"/>
                  <a:gd name="T2" fmla="*/ 6 w 141"/>
                  <a:gd name="T3" fmla="*/ 27 h 197"/>
                  <a:gd name="T4" fmla="*/ 0 w 141"/>
                  <a:gd name="T5" fmla="*/ 10 h 197"/>
                  <a:gd name="T6" fmla="*/ 24 w 141"/>
                  <a:gd name="T7" fmla="*/ 3 h 197"/>
                  <a:gd name="T8" fmla="*/ 33 w 141"/>
                  <a:gd name="T9" fmla="*/ 7 h 197"/>
                  <a:gd name="T10" fmla="*/ 44 w 141"/>
                  <a:gd name="T11" fmla="*/ 0 h 197"/>
                  <a:gd name="T12" fmla="*/ 51 w 141"/>
                  <a:gd name="T13" fmla="*/ 13 h 197"/>
                  <a:gd name="T14" fmla="*/ 59 w 141"/>
                  <a:gd name="T15" fmla="*/ 24 h 197"/>
                  <a:gd name="T16" fmla="*/ 60 w 141"/>
                  <a:gd name="T17" fmla="*/ 32 h 197"/>
                  <a:gd name="T18" fmla="*/ 68 w 141"/>
                  <a:gd name="T19" fmla="*/ 35 h 197"/>
                  <a:gd name="T20" fmla="*/ 85 w 141"/>
                  <a:gd name="T21" fmla="*/ 59 h 197"/>
                  <a:gd name="T22" fmla="*/ 95 w 141"/>
                  <a:gd name="T23" fmla="*/ 51 h 197"/>
                  <a:gd name="T24" fmla="*/ 103 w 141"/>
                  <a:gd name="T25" fmla="*/ 57 h 197"/>
                  <a:gd name="T26" fmla="*/ 100 w 141"/>
                  <a:gd name="T27" fmla="*/ 73 h 197"/>
                  <a:gd name="T28" fmla="*/ 122 w 141"/>
                  <a:gd name="T29" fmla="*/ 79 h 197"/>
                  <a:gd name="T30" fmla="*/ 116 w 141"/>
                  <a:gd name="T31" fmla="*/ 88 h 197"/>
                  <a:gd name="T32" fmla="*/ 115 w 141"/>
                  <a:gd name="T33" fmla="*/ 100 h 197"/>
                  <a:gd name="T34" fmla="*/ 119 w 141"/>
                  <a:gd name="T35" fmla="*/ 111 h 197"/>
                  <a:gd name="T36" fmla="*/ 127 w 141"/>
                  <a:gd name="T37" fmla="*/ 114 h 197"/>
                  <a:gd name="T38" fmla="*/ 119 w 141"/>
                  <a:gd name="T39" fmla="*/ 126 h 197"/>
                  <a:gd name="T40" fmla="*/ 124 w 141"/>
                  <a:gd name="T41" fmla="*/ 133 h 197"/>
                  <a:gd name="T42" fmla="*/ 127 w 141"/>
                  <a:gd name="T43" fmla="*/ 141 h 197"/>
                  <a:gd name="T44" fmla="*/ 133 w 141"/>
                  <a:gd name="T45" fmla="*/ 147 h 197"/>
                  <a:gd name="T46" fmla="*/ 133 w 141"/>
                  <a:gd name="T47" fmla="*/ 170 h 197"/>
                  <a:gd name="T48" fmla="*/ 139 w 141"/>
                  <a:gd name="T49" fmla="*/ 176 h 197"/>
                  <a:gd name="T50" fmla="*/ 139 w 141"/>
                  <a:gd name="T51" fmla="*/ 182 h 197"/>
                  <a:gd name="T52" fmla="*/ 132 w 141"/>
                  <a:gd name="T53" fmla="*/ 191 h 197"/>
                  <a:gd name="T54" fmla="*/ 106 w 141"/>
                  <a:gd name="T55" fmla="*/ 188 h 197"/>
                  <a:gd name="T56" fmla="*/ 83 w 141"/>
                  <a:gd name="T57" fmla="*/ 193 h 197"/>
                  <a:gd name="T58" fmla="*/ 69 w 141"/>
                  <a:gd name="T59" fmla="*/ 183 h 197"/>
                  <a:gd name="T60" fmla="*/ 75 w 141"/>
                  <a:gd name="T61" fmla="*/ 167 h 197"/>
                  <a:gd name="T62" fmla="*/ 71 w 141"/>
                  <a:gd name="T63" fmla="*/ 156 h 197"/>
                  <a:gd name="T64" fmla="*/ 78 w 141"/>
                  <a:gd name="T65" fmla="*/ 139 h 197"/>
                  <a:gd name="T66" fmla="*/ 72 w 141"/>
                  <a:gd name="T67" fmla="*/ 133 h 197"/>
                  <a:gd name="T68" fmla="*/ 66 w 141"/>
                  <a:gd name="T69" fmla="*/ 127 h 197"/>
                  <a:gd name="T70" fmla="*/ 65 w 141"/>
                  <a:gd name="T71" fmla="*/ 117 h 197"/>
                  <a:gd name="T72" fmla="*/ 62 w 141"/>
                  <a:gd name="T73" fmla="*/ 108 h 197"/>
                  <a:gd name="T74" fmla="*/ 56 w 141"/>
                  <a:gd name="T75" fmla="*/ 109 h 197"/>
                  <a:gd name="T76" fmla="*/ 42 w 141"/>
                  <a:gd name="T77" fmla="*/ 103 h 197"/>
                  <a:gd name="T78" fmla="*/ 37 w 141"/>
                  <a:gd name="T79" fmla="*/ 89 h 197"/>
                  <a:gd name="T80" fmla="*/ 30 w 141"/>
                  <a:gd name="T81" fmla="*/ 83 h 197"/>
                  <a:gd name="T82" fmla="*/ 13 w 141"/>
                  <a:gd name="T83" fmla="*/ 83 h 197"/>
                  <a:gd name="T84" fmla="*/ 13 w 141"/>
                  <a:gd name="T85" fmla="*/ 74 h 197"/>
                  <a:gd name="T86" fmla="*/ 18 w 141"/>
                  <a:gd name="T87" fmla="*/ 63 h 197"/>
                  <a:gd name="T88" fmla="*/ 30 w 141"/>
                  <a:gd name="T89" fmla="*/ 47 h 197"/>
                  <a:gd name="T90" fmla="*/ 28 w 141"/>
                  <a:gd name="T91" fmla="*/ 36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1" h="197">
                    <a:moveTo>
                      <a:pt x="28" y="36"/>
                    </a:moveTo>
                    <a:lnTo>
                      <a:pt x="18" y="33"/>
                    </a:lnTo>
                    <a:lnTo>
                      <a:pt x="15" y="27"/>
                    </a:lnTo>
                    <a:lnTo>
                      <a:pt x="6" y="27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22" y="7"/>
                    </a:lnTo>
                    <a:lnTo>
                      <a:pt x="24" y="3"/>
                    </a:lnTo>
                    <a:lnTo>
                      <a:pt x="30" y="3"/>
                    </a:lnTo>
                    <a:lnTo>
                      <a:pt x="33" y="7"/>
                    </a:lnTo>
                    <a:lnTo>
                      <a:pt x="42" y="6"/>
                    </a:lnTo>
                    <a:lnTo>
                      <a:pt x="44" y="0"/>
                    </a:lnTo>
                    <a:lnTo>
                      <a:pt x="48" y="3"/>
                    </a:lnTo>
                    <a:lnTo>
                      <a:pt x="51" y="13"/>
                    </a:lnTo>
                    <a:lnTo>
                      <a:pt x="57" y="19"/>
                    </a:lnTo>
                    <a:lnTo>
                      <a:pt x="59" y="24"/>
                    </a:lnTo>
                    <a:lnTo>
                      <a:pt x="56" y="27"/>
                    </a:lnTo>
                    <a:lnTo>
                      <a:pt x="60" y="32"/>
                    </a:lnTo>
                    <a:lnTo>
                      <a:pt x="63" y="28"/>
                    </a:lnTo>
                    <a:lnTo>
                      <a:pt x="68" y="35"/>
                    </a:lnTo>
                    <a:lnTo>
                      <a:pt x="78" y="42"/>
                    </a:lnTo>
                    <a:lnTo>
                      <a:pt x="85" y="59"/>
                    </a:lnTo>
                    <a:lnTo>
                      <a:pt x="91" y="53"/>
                    </a:lnTo>
                    <a:lnTo>
                      <a:pt x="95" y="51"/>
                    </a:lnTo>
                    <a:lnTo>
                      <a:pt x="103" y="53"/>
                    </a:lnTo>
                    <a:lnTo>
                      <a:pt x="103" y="57"/>
                    </a:lnTo>
                    <a:lnTo>
                      <a:pt x="97" y="66"/>
                    </a:lnTo>
                    <a:lnTo>
                      <a:pt x="100" y="73"/>
                    </a:lnTo>
                    <a:lnTo>
                      <a:pt x="115" y="74"/>
                    </a:lnTo>
                    <a:lnTo>
                      <a:pt x="122" y="79"/>
                    </a:lnTo>
                    <a:lnTo>
                      <a:pt x="122" y="83"/>
                    </a:lnTo>
                    <a:lnTo>
                      <a:pt x="116" y="88"/>
                    </a:lnTo>
                    <a:lnTo>
                      <a:pt x="115" y="94"/>
                    </a:lnTo>
                    <a:lnTo>
                      <a:pt x="115" y="100"/>
                    </a:lnTo>
                    <a:lnTo>
                      <a:pt x="118" y="103"/>
                    </a:lnTo>
                    <a:lnTo>
                      <a:pt x="119" y="111"/>
                    </a:lnTo>
                    <a:lnTo>
                      <a:pt x="125" y="111"/>
                    </a:lnTo>
                    <a:lnTo>
                      <a:pt x="127" y="114"/>
                    </a:lnTo>
                    <a:lnTo>
                      <a:pt x="124" y="117"/>
                    </a:lnTo>
                    <a:lnTo>
                      <a:pt x="119" y="126"/>
                    </a:lnTo>
                    <a:lnTo>
                      <a:pt x="124" y="129"/>
                    </a:lnTo>
                    <a:lnTo>
                      <a:pt x="124" y="133"/>
                    </a:lnTo>
                    <a:lnTo>
                      <a:pt x="127" y="136"/>
                    </a:lnTo>
                    <a:lnTo>
                      <a:pt x="127" y="141"/>
                    </a:lnTo>
                    <a:lnTo>
                      <a:pt x="132" y="142"/>
                    </a:lnTo>
                    <a:lnTo>
                      <a:pt x="133" y="147"/>
                    </a:lnTo>
                    <a:lnTo>
                      <a:pt x="135" y="155"/>
                    </a:lnTo>
                    <a:lnTo>
                      <a:pt x="133" y="170"/>
                    </a:lnTo>
                    <a:lnTo>
                      <a:pt x="133" y="176"/>
                    </a:lnTo>
                    <a:lnTo>
                      <a:pt x="139" y="176"/>
                    </a:lnTo>
                    <a:lnTo>
                      <a:pt x="141" y="182"/>
                    </a:lnTo>
                    <a:lnTo>
                      <a:pt x="139" y="182"/>
                    </a:lnTo>
                    <a:lnTo>
                      <a:pt x="136" y="191"/>
                    </a:lnTo>
                    <a:lnTo>
                      <a:pt x="132" y="191"/>
                    </a:lnTo>
                    <a:lnTo>
                      <a:pt x="127" y="197"/>
                    </a:lnTo>
                    <a:lnTo>
                      <a:pt x="106" y="188"/>
                    </a:lnTo>
                    <a:lnTo>
                      <a:pt x="94" y="190"/>
                    </a:lnTo>
                    <a:lnTo>
                      <a:pt x="83" y="193"/>
                    </a:lnTo>
                    <a:lnTo>
                      <a:pt x="78" y="185"/>
                    </a:lnTo>
                    <a:lnTo>
                      <a:pt x="69" y="183"/>
                    </a:lnTo>
                    <a:lnTo>
                      <a:pt x="68" y="177"/>
                    </a:lnTo>
                    <a:lnTo>
                      <a:pt x="75" y="167"/>
                    </a:lnTo>
                    <a:lnTo>
                      <a:pt x="75" y="161"/>
                    </a:lnTo>
                    <a:lnTo>
                      <a:pt x="71" y="156"/>
                    </a:lnTo>
                    <a:lnTo>
                      <a:pt x="72" y="150"/>
                    </a:lnTo>
                    <a:lnTo>
                      <a:pt x="78" y="139"/>
                    </a:lnTo>
                    <a:lnTo>
                      <a:pt x="78" y="133"/>
                    </a:lnTo>
                    <a:lnTo>
                      <a:pt x="72" y="133"/>
                    </a:lnTo>
                    <a:lnTo>
                      <a:pt x="68" y="132"/>
                    </a:lnTo>
                    <a:lnTo>
                      <a:pt x="66" y="127"/>
                    </a:lnTo>
                    <a:lnTo>
                      <a:pt x="63" y="123"/>
                    </a:lnTo>
                    <a:lnTo>
                      <a:pt x="65" y="117"/>
                    </a:lnTo>
                    <a:lnTo>
                      <a:pt x="62" y="115"/>
                    </a:lnTo>
                    <a:lnTo>
                      <a:pt x="62" y="108"/>
                    </a:lnTo>
                    <a:lnTo>
                      <a:pt x="60" y="104"/>
                    </a:lnTo>
                    <a:lnTo>
                      <a:pt x="56" y="109"/>
                    </a:lnTo>
                    <a:lnTo>
                      <a:pt x="45" y="106"/>
                    </a:lnTo>
                    <a:lnTo>
                      <a:pt x="42" y="103"/>
                    </a:lnTo>
                    <a:lnTo>
                      <a:pt x="42" y="95"/>
                    </a:lnTo>
                    <a:lnTo>
                      <a:pt x="37" y="89"/>
                    </a:lnTo>
                    <a:lnTo>
                      <a:pt x="30" y="89"/>
                    </a:lnTo>
                    <a:lnTo>
                      <a:pt x="30" y="83"/>
                    </a:lnTo>
                    <a:lnTo>
                      <a:pt x="19" y="80"/>
                    </a:lnTo>
                    <a:lnTo>
                      <a:pt x="13" y="83"/>
                    </a:lnTo>
                    <a:lnTo>
                      <a:pt x="9" y="79"/>
                    </a:lnTo>
                    <a:lnTo>
                      <a:pt x="13" y="74"/>
                    </a:lnTo>
                    <a:lnTo>
                      <a:pt x="21" y="74"/>
                    </a:lnTo>
                    <a:lnTo>
                      <a:pt x="18" y="63"/>
                    </a:lnTo>
                    <a:lnTo>
                      <a:pt x="19" y="51"/>
                    </a:lnTo>
                    <a:lnTo>
                      <a:pt x="30" y="47"/>
                    </a:lnTo>
                    <a:lnTo>
                      <a:pt x="27" y="44"/>
                    </a:lnTo>
                    <a:lnTo>
                      <a:pt x="28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2" name="Freeform 3585">
                <a:extLst>
                  <a:ext uri="{FF2B5EF4-FFF2-40B4-BE49-F238E27FC236}">
                    <a16:creationId xmlns:a16="http://schemas.microsoft.com/office/drawing/2014/main" id="{BA267495-5920-53DF-0FDA-53A5C9907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442"/>
                <a:ext cx="70" cy="99"/>
              </a:xfrm>
              <a:custGeom>
                <a:avLst/>
                <a:gdLst>
                  <a:gd name="T0" fmla="*/ 18 w 141"/>
                  <a:gd name="T1" fmla="*/ 33 h 197"/>
                  <a:gd name="T2" fmla="*/ 6 w 141"/>
                  <a:gd name="T3" fmla="*/ 27 h 197"/>
                  <a:gd name="T4" fmla="*/ 0 w 141"/>
                  <a:gd name="T5" fmla="*/ 10 h 197"/>
                  <a:gd name="T6" fmla="*/ 24 w 141"/>
                  <a:gd name="T7" fmla="*/ 3 h 197"/>
                  <a:gd name="T8" fmla="*/ 33 w 141"/>
                  <a:gd name="T9" fmla="*/ 7 h 197"/>
                  <a:gd name="T10" fmla="*/ 44 w 141"/>
                  <a:gd name="T11" fmla="*/ 0 h 197"/>
                  <a:gd name="T12" fmla="*/ 51 w 141"/>
                  <a:gd name="T13" fmla="*/ 13 h 197"/>
                  <a:gd name="T14" fmla="*/ 59 w 141"/>
                  <a:gd name="T15" fmla="*/ 24 h 197"/>
                  <a:gd name="T16" fmla="*/ 60 w 141"/>
                  <a:gd name="T17" fmla="*/ 32 h 197"/>
                  <a:gd name="T18" fmla="*/ 68 w 141"/>
                  <a:gd name="T19" fmla="*/ 35 h 197"/>
                  <a:gd name="T20" fmla="*/ 85 w 141"/>
                  <a:gd name="T21" fmla="*/ 59 h 197"/>
                  <a:gd name="T22" fmla="*/ 95 w 141"/>
                  <a:gd name="T23" fmla="*/ 51 h 197"/>
                  <a:gd name="T24" fmla="*/ 103 w 141"/>
                  <a:gd name="T25" fmla="*/ 57 h 197"/>
                  <a:gd name="T26" fmla="*/ 100 w 141"/>
                  <a:gd name="T27" fmla="*/ 73 h 197"/>
                  <a:gd name="T28" fmla="*/ 122 w 141"/>
                  <a:gd name="T29" fmla="*/ 79 h 197"/>
                  <a:gd name="T30" fmla="*/ 116 w 141"/>
                  <a:gd name="T31" fmla="*/ 88 h 197"/>
                  <a:gd name="T32" fmla="*/ 115 w 141"/>
                  <a:gd name="T33" fmla="*/ 100 h 197"/>
                  <a:gd name="T34" fmla="*/ 119 w 141"/>
                  <a:gd name="T35" fmla="*/ 111 h 197"/>
                  <a:gd name="T36" fmla="*/ 127 w 141"/>
                  <a:gd name="T37" fmla="*/ 114 h 197"/>
                  <a:gd name="T38" fmla="*/ 119 w 141"/>
                  <a:gd name="T39" fmla="*/ 126 h 197"/>
                  <a:gd name="T40" fmla="*/ 124 w 141"/>
                  <a:gd name="T41" fmla="*/ 133 h 197"/>
                  <a:gd name="T42" fmla="*/ 127 w 141"/>
                  <a:gd name="T43" fmla="*/ 141 h 197"/>
                  <a:gd name="T44" fmla="*/ 133 w 141"/>
                  <a:gd name="T45" fmla="*/ 147 h 197"/>
                  <a:gd name="T46" fmla="*/ 133 w 141"/>
                  <a:gd name="T47" fmla="*/ 170 h 197"/>
                  <a:gd name="T48" fmla="*/ 139 w 141"/>
                  <a:gd name="T49" fmla="*/ 176 h 197"/>
                  <a:gd name="T50" fmla="*/ 139 w 141"/>
                  <a:gd name="T51" fmla="*/ 182 h 197"/>
                  <a:gd name="T52" fmla="*/ 132 w 141"/>
                  <a:gd name="T53" fmla="*/ 191 h 197"/>
                  <a:gd name="T54" fmla="*/ 106 w 141"/>
                  <a:gd name="T55" fmla="*/ 188 h 197"/>
                  <a:gd name="T56" fmla="*/ 83 w 141"/>
                  <a:gd name="T57" fmla="*/ 193 h 197"/>
                  <a:gd name="T58" fmla="*/ 69 w 141"/>
                  <a:gd name="T59" fmla="*/ 183 h 197"/>
                  <a:gd name="T60" fmla="*/ 75 w 141"/>
                  <a:gd name="T61" fmla="*/ 167 h 197"/>
                  <a:gd name="T62" fmla="*/ 71 w 141"/>
                  <a:gd name="T63" fmla="*/ 156 h 197"/>
                  <a:gd name="T64" fmla="*/ 78 w 141"/>
                  <a:gd name="T65" fmla="*/ 139 h 197"/>
                  <a:gd name="T66" fmla="*/ 72 w 141"/>
                  <a:gd name="T67" fmla="*/ 133 h 197"/>
                  <a:gd name="T68" fmla="*/ 66 w 141"/>
                  <a:gd name="T69" fmla="*/ 127 h 197"/>
                  <a:gd name="T70" fmla="*/ 65 w 141"/>
                  <a:gd name="T71" fmla="*/ 117 h 197"/>
                  <a:gd name="T72" fmla="*/ 62 w 141"/>
                  <a:gd name="T73" fmla="*/ 108 h 197"/>
                  <a:gd name="T74" fmla="*/ 56 w 141"/>
                  <a:gd name="T75" fmla="*/ 109 h 197"/>
                  <a:gd name="T76" fmla="*/ 42 w 141"/>
                  <a:gd name="T77" fmla="*/ 103 h 197"/>
                  <a:gd name="T78" fmla="*/ 37 w 141"/>
                  <a:gd name="T79" fmla="*/ 89 h 197"/>
                  <a:gd name="T80" fmla="*/ 30 w 141"/>
                  <a:gd name="T81" fmla="*/ 83 h 197"/>
                  <a:gd name="T82" fmla="*/ 13 w 141"/>
                  <a:gd name="T83" fmla="*/ 83 h 197"/>
                  <a:gd name="T84" fmla="*/ 13 w 141"/>
                  <a:gd name="T85" fmla="*/ 74 h 197"/>
                  <a:gd name="T86" fmla="*/ 18 w 141"/>
                  <a:gd name="T87" fmla="*/ 63 h 197"/>
                  <a:gd name="T88" fmla="*/ 30 w 141"/>
                  <a:gd name="T89" fmla="*/ 47 h 197"/>
                  <a:gd name="T90" fmla="*/ 28 w 141"/>
                  <a:gd name="T91" fmla="*/ 36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1" h="197">
                    <a:moveTo>
                      <a:pt x="28" y="36"/>
                    </a:moveTo>
                    <a:lnTo>
                      <a:pt x="18" y="33"/>
                    </a:lnTo>
                    <a:lnTo>
                      <a:pt x="15" y="27"/>
                    </a:lnTo>
                    <a:lnTo>
                      <a:pt x="6" y="27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22" y="7"/>
                    </a:lnTo>
                    <a:lnTo>
                      <a:pt x="24" y="3"/>
                    </a:lnTo>
                    <a:lnTo>
                      <a:pt x="30" y="3"/>
                    </a:lnTo>
                    <a:lnTo>
                      <a:pt x="33" y="7"/>
                    </a:lnTo>
                    <a:lnTo>
                      <a:pt x="42" y="6"/>
                    </a:lnTo>
                    <a:lnTo>
                      <a:pt x="44" y="0"/>
                    </a:lnTo>
                    <a:lnTo>
                      <a:pt x="48" y="3"/>
                    </a:lnTo>
                    <a:lnTo>
                      <a:pt x="51" y="13"/>
                    </a:lnTo>
                    <a:lnTo>
                      <a:pt x="57" y="19"/>
                    </a:lnTo>
                    <a:lnTo>
                      <a:pt x="59" y="24"/>
                    </a:lnTo>
                    <a:lnTo>
                      <a:pt x="56" y="27"/>
                    </a:lnTo>
                    <a:lnTo>
                      <a:pt x="60" y="32"/>
                    </a:lnTo>
                    <a:lnTo>
                      <a:pt x="63" y="28"/>
                    </a:lnTo>
                    <a:lnTo>
                      <a:pt x="68" y="35"/>
                    </a:lnTo>
                    <a:lnTo>
                      <a:pt x="78" y="42"/>
                    </a:lnTo>
                    <a:lnTo>
                      <a:pt x="85" y="59"/>
                    </a:lnTo>
                    <a:lnTo>
                      <a:pt x="91" y="53"/>
                    </a:lnTo>
                    <a:lnTo>
                      <a:pt x="95" y="51"/>
                    </a:lnTo>
                    <a:lnTo>
                      <a:pt x="103" y="53"/>
                    </a:lnTo>
                    <a:lnTo>
                      <a:pt x="103" y="57"/>
                    </a:lnTo>
                    <a:lnTo>
                      <a:pt x="97" y="66"/>
                    </a:lnTo>
                    <a:lnTo>
                      <a:pt x="100" y="73"/>
                    </a:lnTo>
                    <a:lnTo>
                      <a:pt x="115" y="74"/>
                    </a:lnTo>
                    <a:lnTo>
                      <a:pt x="122" y="79"/>
                    </a:lnTo>
                    <a:lnTo>
                      <a:pt x="122" y="83"/>
                    </a:lnTo>
                    <a:lnTo>
                      <a:pt x="116" y="88"/>
                    </a:lnTo>
                    <a:lnTo>
                      <a:pt x="115" y="94"/>
                    </a:lnTo>
                    <a:lnTo>
                      <a:pt x="115" y="100"/>
                    </a:lnTo>
                    <a:lnTo>
                      <a:pt x="118" y="103"/>
                    </a:lnTo>
                    <a:lnTo>
                      <a:pt x="119" y="111"/>
                    </a:lnTo>
                    <a:lnTo>
                      <a:pt x="125" y="111"/>
                    </a:lnTo>
                    <a:lnTo>
                      <a:pt x="127" y="114"/>
                    </a:lnTo>
                    <a:lnTo>
                      <a:pt x="124" y="117"/>
                    </a:lnTo>
                    <a:lnTo>
                      <a:pt x="119" y="126"/>
                    </a:lnTo>
                    <a:lnTo>
                      <a:pt x="124" y="129"/>
                    </a:lnTo>
                    <a:lnTo>
                      <a:pt x="124" y="133"/>
                    </a:lnTo>
                    <a:lnTo>
                      <a:pt x="127" y="136"/>
                    </a:lnTo>
                    <a:lnTo>
                      <a:pt x="127" y="141"/>
                    </a:lnTo>
                    <a:lnTo>
                      <a:pt x="132" y="142"/>
                    </a:lnTo>
                    <a:lnTo>
                      <a:pt x="133" y="147"/>
                    </a:lnTo>
                    <a:lnTo>
                      <a:pt x="135" y="155"/>
                    </a:lnTo>
                    <a:lnTo>
                      <a:pt x="133" y="170"/>
                    </a:lnTo>
                    <a:lnTo>
                      <a:pt x="133" y="176"/>
                    </a:lnTo>
                    <a:lnTo>
                      <a:pt x="139" y="176"/>
                    </a:lnTo>
                    <a:lnTo>
                      <a:pt x="141" y="182"/>
                    </a:lnTo>
                    <a:lnTo>
                      <a:pt x="139" y="182"/>
                    </a:lnTo>
                    <a:lnTo>
                      <a:pt x="136" y="191"/>
                    </a:lnTo>
                    <a:lnTo>
                      <a:pt x="132" y="191"/>
                    </a:lnTo>
                    <a:lnTo>
                      <a:pt x="127" y="197"/>
                    </a:lnTo>
                    <a:lnTo>
                      <a:pt x="106" y="188"/>
                    </a:lnTo>
                    <a:lnTo>
                      <a:pt x="94" y="190"/>
                    </a:lnTo>
                    <a:lnTo>
                      <a:pt x="83" y="193"/>
                    </a:lnTo>
                    <a:lnTo>
                      <a:pt x="78" y="185"/>
                    </a:lnTo>
                    <a:lnTo>
                      <a:pt x="69" y="183"/>
                    </a:lnTo>
                    <a:lnTo>
                      <a:pt x="68" y="177"/>
                    </a:lnTo>
                    <a:lnTo>
                      <a:pt x="75" y="167"/>
                    </a:lnTo>
                    <a:lnTo>
                      <a:pt x="75" y="161"/>
                    </a:lnTo>
                    <a:lnTo>
                      <a:pt x="71" y="156"/>
                    </a:lnTo>
                    <a:lnTo>
                      <a:pt x="72" y="150"/>
                    </a:lnTo>
                    <a:lnTo>
                      <a:pt x="78" y="139"/>
                    </a:lnTo>
                    <a:lnTo>
                      <a:pt x="78" y="133"/>
                    </a:lnTo>
                    <a:lnTo>
                      <a:pt x="72" y="133"/>
                    </a:lnTo>
                    <a:lnTo>
                      <a:pt x="68" y="132"/>
                    </a:lnTo>
                    <a:lnTo>
                      <a:pt x="66" y="127"/>
                    </a:lnTo>
                    <a:lnTo>
                      <a:pt x="63" y="123"/>
                    </a:lnTo>
                    <a:lnTo>
                      <a:pt x="65" y="117"/>
                    </a:lnTo>
                    <a:lnTo>
                      <a:pt x="62" y="115"/>
                    </a:lnTo>
                    <a:lnTo>
                      <a:pt x="62" y="108"/>
                    </a:lnTo>
                    <a:lnTo>
                      <a:pt x="60" y="104"/>
                    </a:lnTo>
                    <a:lnTo>
                      <a:pt x="56" y="109"/>
                    </a:lnTo>
                    <a:lnTo>
                      <a:pt x="45" y="106"/>
                    </a:lnTo>
                    <a:lnTo>
                      <a:pt x="42" y="103"/>
                    </a:lnTo>
                    <a:lnTo>
                      <a:pt x="42" y="95"/>
                    </a:lnTo>
                    <a:lnTo>
                      <a:pt x="37" y="89"/>
                    </a:lnTo>
                    <a:lnTo>
                      <a:pt x="30" y="89"/>
                    </a:lnTo>
                    <a:lnTo>
                      <a:pt x="30" y="83"/>
                    </a:lnTo>
                    <a:lnTo>
                      <a:pt x="19" y="80"/>
                    </a:lnTo>
                    <a:lnTo>
                      <a:pt x="13" y="83"/>
                    </a:lnTo>
                    <a:lnTo>
                      <a:pt x="9" y="79"/>
                    </a:lnTo>
                    <a:lnTo>
                      <a:pt x="13" y="74"/>
                    </a:lnTo>
                    <a:lnTo>
                      <a:pt x="21" y="74"/>
                    </a:lnTo>
                    <a:lnTo>
                      <a:pt x="18" y="63"/>
                    </a:lnTo>
                    <a:lnTo>
                      <a:pt x="19" y="51"/>
                    </a:lnTo>
                    <a:lnTo>
                      <a:pt x="30" y="47"/>
                    </a:lnTo>
                    <a:lnTo>
                      <a:pt x="27" y="44"/>
                    </a:lnTo>
                    <a:lnTo>
                      <a:pt x="28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3" name="Freeform 3586">
                <a:extLst>
                  <a:ext uri="{FF2B5EF4-FFF2-40B4-BE49-F238E27FC236}">
                    <a16:creationId xmlns:a16="http://schemas.microsoft.com/office/drawing/2014/main" id="{B1E8C9E8-27BD-DAC9-3DD1-7478F7899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539"/>
                <a:ext cx="91" cy="64"/>
              </a:xfrm>
              <a:custGeom>
                <a:avLst/>
                <a:gdLst>
                  <a:gd name="T0" fmla="*/ 144 w 184"/>
                  <a:gd name="T1" fmla="*/ 21 h 127"/>
                  <a:gd name="T2" fmla="*/ 137 w 184"/>
                  <a:gd name="T3" fmla="*/ 13 h 127"/>
                  <a:gd name="T4" fmla="*/ 131 w 184"/>
                  <a:gd name="T5" fmla="*/ 7 h 127"/>
                  <a:gd name="T6" fmla="*/ 120 w 184"/>
                  <a:gd name="T7" fmla="*/ 15 h 127"/>
                  <a:gd name="T8" fmla="*/ 100 w 184"/>
                  <a:gd name="T9" fmla="*/ 9 h 127"/>
                  <a:gd name="T10" fmla="*/ 87 w 184"/>
                  <a:gd name="T11" fmla="*/ 15 h 127"/>
                  <a:gd name="T12" fmla="*/ 91 w 184"/>
                  <a:gd name="T13" fmla="*/ 22 h 127"/>
                  <a:gd name="T14" fmla="*/ 96 w 184"/>
                  <a:gd name="T15" fmla="*/ 32 h 127"/>
                  <a:gd name="T16" fmla="*/ 84 w 184"/>
                  <a:gd name="T17" fmla="*/ 36 h 127"/>
                  <a:gd name="T18" fmla="*/ 82 w 184"/>
                  <a:gd name="T19" fmla="*/ 50 h 127"/>
                  <a:gd name="T20" fmla="*/ 73 w 184"/>
                  <a:gd name="T21" fmla="*/ 42 h 127"/>
                  <a:gd name="T22" fmla="*/ 58 w 184"/>
                  <a:gd name="T23" fmla="*/ 18 h 127"/>
                  <a:gd name="T24" fmla="*/ 46 w 184"/>
                  <a:gd name="T25" fmla="*/ 13 h 127"/>
                  <a:gd name="T26" fmla="*/ 28 w 184"/>
                  <a:gd name="T27" fmla="*/ 22 h 127"/>
                  <a:gd name="T28" fmla="*/ 14 w 184"/>
                  <a:gd name="T29" fmla="*/ 25 h 127"/>
                  <a:gd name="T30" fmla="*/ 28 w 184"/>
                  <a:gd name="T31" fmla="*/ 44 h 127"/>
                  <a:gd name="T32" fmla="*/ 28 w 184"/>
                  <a:gd name="T33" fmla="*/ 57 h 127"/>
                  <a:gd name="T34" fmla="*/ 14 w 184"/>
                  <a:gd name="T35" fmla="*/ 59 h 127"/>
                  <a:gd name="T36" fmla="*/ 5 w 184"/>
                  <a:gd name="T37" fmla="*/ 71 h 127"/>
                  <a:gd name="T38" fmla="*/ 5 w 184"/>
                  <a:gd name="T39" fmla="*/ 85 h 127"/>
                  <a:gd name="T40" fmla="*/ 0 w 184"/>
                  <a:gd name="T41" fmla="*/ 104 h 127"/>
                  <a:gd name="T42" fmla="*/ 9 w 184"/>
                  <a:gd name="T43" fmla="*/ 114 h 127"/>
                  <a:gd name="T44" fmla="*/ 14 w 184"/>
                  <a:gd name="T45" fmla="*/ 118 h 127"/>
                  <a:gd name="T46" fmla="*/ 22 w 184"/>
                  <a:gd name="T47" fmla="*/ 108 h 127"/>
                  <a:gd name="T48" fmla="*/ 31 w 184"/>
                  <a:gd name="T49" fmla="*/ 108 h 127"/>
                  <a:gd name="T50" fmla="*/ 28 w 184"/>
                  <a:gd name="T51" fmla="*/ 95 h 127"/>
                  <a:gd name="T52" fmla="*/ 23 w 184"/>
                  <a:gd name="T53" fmla="*/ 74 h 127"/>
                  <a:gd name="T54" fmla="*/ 34 w 184"/>
                  <a:gd name="T55" fmla="*/ 65 h 127"/>
                  <a:gd name="T56" fmla="*/ 34 w 184"/>
                  <a:gd name="T57" fmla="*/ 80 h 127"/>
                  <a:gd name="T58" fmla="*/ 47 w 184"/>
                  <a:gd name="T59" fmla="*/ 82 h 127"/>
                  <a:gd name="T60" fmla="*/ 55 w 184"/>
                  <a:gd name="T61" fmla="*/ 88 h 127"/>
                  <a:gd name="T62" fmla="*/ 59 w 184"/>
                  <a:gd name="T63" fmla="*/ 95 h 127"/>
                  <a:gd name="T64" fmla="*/ 72 w 184"/>
                  <a:gd name="T65" fmla="*/ 100 h 127"/>
                  <a:gd name="T66" fmla="*/ 75 w 184"/>
                  <a:gd name="T67" fmla="*/ 92 h 127"/>
                  <a:gd name="T68" fmla="*/ 87 w 184"/>
                  <a:gd name="T69" fmla="*/ 89 h 127"/>
                  <a:gd name="T70" fmla="*/ 90 w 184"/>
                  <a:gd name="T71" fmla="*/ 77 h 127"/>
                  <a:gd name="T72" fmla="*/ 103 w 184"/>
                  <a:gd name="T73" fmla="*/ 76 h 127"/>
                  <a:gd name="T74" fmla="*/ 110 w 184"/>
                  <a:gd name="T75" fmla="*/ 85 h 127"/>
                  <a:gd name="T76" fmla="*/ 113 w 184"/>
                  <a:gd name="T77" fmla="*/ 95 h 127"/>
                  <a:gd name="T78" fmla="*/ 120 w 184"/>
                  <a:gd name="T79" fmla="*/ 98 h 127"/>
                  <a:gd name="T80" fmla="*/ 137 w 184"/>
                  <a:gd name="T81" fmla="*/ 106 h 127"/>
                  <a:gd name="T82" fmla="*/ 143 w 184"/>
                  <a:gd name="T83" fmla="*/ 94 h 127"/>
                  <a:gd name="T84" fmla="*/ 149 w 184"/>
                  <a:gd name="T85" fmla="*/ 106 h 127"/>
                  <a:gd name="T86" fmla="*/ 150 w 184"/>
                  <a:gd name="T87" fmla="*/ 118 h 127"/>
                  <a:gd name="T88" fmla="*/ 163 w 184"/>
                  <a:gd name="T89" fmla="*/ 124 h 127"/>
                  <a:gd name="T90" fmla="*/ 173 w 184"/>
                  <a:gd name="T91" fmla="*/ 121 h 127"/>
                  <a:gd name="T92" fmla="*/ 176 w 184"/>
                  <a:gd name="T93" fmla="*/ 114 h 127"/>
                  <a:gd name="T94" fmla="*/ 176 w 184"/>
                  <a:gd name="T95" fmla="*/ 103 h 127"/>
                  <a:gd name="T96" fmla="*/ 184 w 184"/>
                  <a:gd name="T97" fmla="*/ 88 h 127"/>
                  <a:gd name="T98" fmla="*/ 181 w 184"/>
                  <a:gd name="T99" fmla="*/ 79 h 127"/>
                  <a:gd name="T100" fmla="*/ 172 w 184"/>
                  <a:gd name="T101" fmla="*/ 56 h 127"/>
                  <a:gd name="T102" fmla="*/ 163 w 184"/>
                  <a:gd name="T103" fmla="*/ 44 h 127"/>
                  <a:gd name="T104" fmla="*/ 160 w 184"/>
                  <a:gd name="T105" fmla="*/ 30 h 127"/>
                  <a:gd name="T106" fmla="*/ 150 w 184"/>
                  <a:gd name="T107" fmla="*/ 2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4" h="127">
                    <a:moveTo>
                      <a:pt x="150" y="22"/>
                    </a:moveTo>
                    <a:lnTo>
                      <a:pt x="144" y="21"/>
                    </a:lnTo>
                    <a:lnTo>
                      <a:pt x="140" y="21"/>
                    </a:lnTo>
                    <a:lnTo>
                      <a:pt x="137" y="13"/>
                    </a:lnTo>
                    <a:lnTo>
                      <a:pt x="134" y="13"/>
                    </a:lnTo>
                    <a:lnTo>
                      <a:pt x="131" y="7"/>
                    </a:lnTo>
                    <a:lnTo>
                      <a:pt x="131" y="0"/>
                    </a:lnTo>
                    <a:lnTo>
                      <a:pt x="120" y="15"/>
                    </a:lnTo>
                    <a:lnTo>
                      <a:pt x="103" y="16"/>
                    </a:lnTo>
                    <a:lnTo>
                      <a:pt x="100" y="9"/>
                    </a:lnTo>
                    <a:lnTo>
                      <a:pt x="91" y="9"/>
                    </a:lnTo>
                    <a:lnTo>
                      <a:pt x="87" y="15"/>
                    </a:lnTo>
                    <a:lnTo>
                      <a:pt x="85" y="22"/>
                    </a:lnTo>
                    <a:lnTo>
                      <a:pt x="91" y="22"/>
                    </a:lnTo>
                    <a:lnTo>
                      <a:pt x="94" y="25"/>
                    </a:lnTo>
                    <a:lnTo>
                      <a:pt x="96" y="32"/>
                    </a:lnTo>
                    <a:lnTo>
                      <a:pt x="94" y="35"/>
                    </a:lnTo>
                    <a:lnTo>
                      <a:pt x="84" y="36"/>
                    </a:lnTo>
                    <a:lnTo>
                      <a:pt x="81" y="44"/>
                    </a:lnTo>
                    <a:lnTo>
                      <a:pt x="82" y="50"/>
                    </a:lnTo>
                    <a:lnTo>
                      <a:pt x="81" y="54"/>
                    </a:lnTo>
                    <a:lnTo>
                      <a:pt x="73" y="42"/>
                    </a:lnTo>
                    <a:lnTo>
                      <a:pt x="67" y="35"/>
                    </a:lnTo>
                    <a:lnTo>
                      <a:pt x="58" y="18"/>
                    </a:lnTo>
                    <a:lnTo>
                      <a:pt x="52" y="22"/>
                    </a:lnTo>
                    <a:lnTo>
                      <a:pt x="46" y="13"/>
                    </a:lnTo>
                    <a:lnTo>
                      <a:pt x="41" y="19"/>
                    </a:lnTo>
                    <a:lnTo>
                      <a:pt x="28" y="22"/>
                    </a:lnTo>
                    <a:lnTo>
                      <a:pt x="18" y="19"/>
                    </a:lnTo>
                    <a:lnTo>
                      <a:pt x="14" y="25"/>
                    </a:lnTo>
                    <a:lnTo>
                      <a:pt x="25" y="33"/>
                    </a:lnTo>
                    <a:lnTo>
                      <a:pt x="28" y="44"/>
                    </a:lnTo>
                    <a:lnTo>
                      <a:pt x="31" y="47"/>
                    </a:lnTo>
                    <a:lnTo>
                      <a:pt x="28" y="57"/>
                    </a:lnTo>
                    <a:lnTo>
                      <a:pt x="22" y="62"/>
                    </a:lnTo>
                    <a:lnTo>
                      <a:pt x="14" y="59"/>
                    </a:lnTo>
                    <a:lnTo>
                      <a:pt x="14" y="62"/>
                    </a:lnTo>
                    <a:lnTo>
                      <a:pt x="5" y="71"/>
                    </a:lnTo>
                    <a:lnTo>
                      <a:pt x="2" y="76"/>
                    </a:lnTo>
                    <a:lnTo>
                      <a:pt x="5" y="85"/>
                    </a:lnTo>
                    <a:lnTo>
                      <a:pt x="2" y="95"/>
                    </a:lnTo>
                    <a:lnTo>
                      <a:pt x="0" y="104"/>
                    </a:lnTo>
                    <a:lnTo>
                      <a:pt x="3" y="112"/>
                    </a:lnTo>
                    <a:lnTo>
                      <a:pt x="9" y="114"/>
                    </a:lnTo>
                    <a:lnTo>
                      <a:pt x="8" y="118"/>
                    </a:lnTo>
                    <a:lnTo>
                      <a:pt x="14" y="118"/>
                    </a:lnTo>
                    <a:lnTo>
                      <a:pt x="15" y="108"/>
                    </a:lnTo>
                    <a:lnTo>
                      <a:pt x="22" y="108"/>
                    </a:lnTo>
                    <a:lnTo>
                      <a:pt x="23" y="111"/>
                    </a:lnTo>
                    <a:lnTo>
                      <a:pt x="31" y="108"/>
                    </a:lnTo>
                    <a:lnTo>
                      <a:pt x="28" y="98"/>
                    </a:lnTo>
                    <a:lnTo>
                      <a:pt x="28" y="95"/>
                    </a:lnTo>
                    <a:lnTo>
                      <a:pt x="25" y="92"/>
                    </a:lnTo>
                    <a:lnTo>
                      <a:pt x="23" y="74"/>
                    </a:lnTo>
                    <a:lnTo>
                      <a:pt x="25" y="68"/>
                    </a:lnTo>
                    <a:lnTo>
                      <a:pt x="34" y="65"/>
                    </a:lnTo>
                    <a:lnTo>
                      <a:pt x="32" y="74"/>
                    </a:lnTo>
                    <a:lnTo>
                      <a:pt x="34" y="80"/>
                    </a:lnTo>
                    <a:lnTo>
                      <a:pt x="38" y="85"/>
                    </a:lnTo>
                    <a:lnTo>
                      <a:pt x="47" y="82"/>
                    </a:lnTo>
                    <a:lnTo>
                      <a:pt x="53" y="83"/>
                    </a:lnTo>
                    <a:lnTo>
                      <a:pt x="55" y="88"/>
                    </a:lnTo>
                    <a:lnTo>
                      <a:pt x="58" y="89"/>
                    </a:lnTo>
                    <a:lnTo>
                      <a:pt x="59" y="95"/>
                    </a:lnTo>
                    <a:lnTo>
                      <a:pt x="67" y="100"/>
                    </a:lnTo>
                    <a:lnTo>
                      <a:pt x="72" y="100"/>
                    </a:lnTo>
                    <a:lnTo>
                      <a:pt x="78" y="97"/>
                    </a:lnTo>
                    <a:lnTo>
                      <a:pt x="75" y="92"/>
                    </a:lnTo>
                    <a:lnTo>
                      <a:pt x="82" y="86"/>
                    </a:lnTo>
                    <a:lnTo>
                      <a:pt x="87" y="89"/>
                    </a:lnTo>
                    <a:lnTo>
                      <a:pt x="91" y="86"/>
                    </a:lnTo>
                    <a:lnTo>
                      <a:pt x="90" y="77"/>
                    </a:lnTo>
                    <a:lnTo>
                      <a:pt x="94" y="76"/>
                    </a:lnTo>
                    <a:lnTo>
                      <a:pt x="103" y="76"/>
                    </a:lnTo>
                    <a:lnTo>
                      <a:pt x="108" y="80"/>
                    </a:lnTo>
                    <a:lnTo>
                      <a:pt x="110" y="85"/>
                    </a:lnTo>
                    <a:lnTo>
                      <a:pt x="108" y="95"/>
                    </a:lnTo>
                    <a:lnTo>
                      <a:pt x="113" y="95"/>
                    </a:lnTo>
                    <a:lnTo>
                      <a:pt x="119" y="100"/>
                    </a:lnTo>
                    <a:lnTo>
                      <a:pt x="120" y="98"/>
                    </a:lnTo>
                    <a:lnTo>
                      <a:pt x="126" y="101"/>
                    </a:lnTo>
                    <a:lnTo>
                      <a:pt x="137" y="106"/>
                    </a:lnTo>
                    <a:lnTo>
                      <a:pt x="140" y="103"/>
                    </a:lnTo>
                    <a:lnTo>
                      <a:pt x="143" y="94"/>
                    </a:lnTo>
                    <a:lnTo>
                      <a:pt x="150" y="98"/>
                    </a:lnTo>
                    <a:lnTo>
                      <a:pt x="149" y="106"/>
                    </a:lnTo>
                    <a:lnTo>
                      <a:pt x="154" y="114"/>
                    </a:lnTo>
                    <a:lnTo>
                      <a:pt x="150" y="118"/>
                    </a:lnTo>
                    <a:lnTo>
                      <a:pt x="157" y="127"/>
                    </a:lnTo>
                    <a:lnTo>
                      <a:pt x="163" y="124"/>
                    </a:lnTo>
                    <a:lnTo>
                      <a:pt x="172" y="127"/>
                    </a:lnTo>
                    <a:lnTo>
                      <a:pt x="173" y="121"/>
                    </a:lnTo>
                    <a:lnTo>
                      <a:pt x="173" y="115"/>
                    </a:lnTo>
                    <a:lnTo>
                      <a:pt x="176" y="114"/>
                    </a:lnTo>
                    <a:lnTo>
                      <a:pt x="179" y="106"/>
                    </a:lnTo>
                    <a:lnTo>
                      <a:pt x="176" y="103"/>
                    </a:lnTo>
                    <a:lnTo>
                      <a:pt x="178" y="97"/>
                    </a:lnTo>
                    <a:lnTo>
                      <a:pt x="184" y="88"/>
                    </a:lnTo>
                    <a:lnTo>
                      <a:pt x="179" y="85"/>
                    </a:lnTo>
                    <a:lnTo>
                      <a:pt x="181" y="79"/>
                    </a:lnTo>
                    <a:lnTo>
                      <a:pt x="173" y="68"/>
                    </a:lnTo>
                    <a:lnTo>
                      <a:pt x="172" y="56"/>
                    </a:lnTo>
                    <a:lnTo>
                      <a:pt x="160" y="62"/>
                    </a:lnTo>
                    <a:lnTo>
                      <a:pt x="163" y="44"/>
                    </a:lnTo>
                    <a:lnTo>
                      <a:pt x="157" y="32"/>
                    </a:lnTo>
                    <a:lnTo>
                      <a:pt x="160" y="30"/>
                    </a:lnTo>
                    <a:lnTo>
                      <a:pt x="157" y="16"/>
                    </a:lnTo>
                    <a:lnTo>
                      <a:pt x="150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4" name="Freeform 3587">
                <a:extLst>
                  <a:ext uri="{FF2B5EF4-FFF2-40B4-BE49-F238E27FC236}">
                    <a16:creationId xmlns:a16="http://schemas.microsoft.com/office/drawing/2014/main" id="{833730D3-2177-5745-5392-9B8225531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539"/>
                <a:ext cx="91" cy="64"/>
              </a:xfrm>
              <a:custGeom>
                <a:avLst/>
                <a:gdLst>
                  <a:gd name="T0" fmla="*/ 157 w 184"/>
                  <a:gd name="T1" fmla="*/ 16 h 127"/>
                  <a:gd name="T2" fmla="*/ 157 w 184"/>
                  <a:gd name="T3" fmla="*/ 32 h 127"/>
                  <a:gd name="T4" fmla="*/ 160 w 184"/>
                  <a:gd name="T5" fmla="*/ 62 h 127"/>
                  <a:gd name="T6" fmla="*/ 173 w 184"/>
                  <a:gd name="T7" fmla="*/ 68 h 127"/>
                  <a:gd name="T8" fmla="*/ 179 w 184"/>
                  <a:gd name="T9" fmla="*/ 85 h 127"/>
                  <a:gd name="T10" fmla="*/ 178 w 184"/>
                  <a:gd name="T11" fmla="*/ 97 h 127"/>
                  <a:gd name="T12" fmla="*/ 179 w 184"/>
                  <a:gd name="T13" fmla="*/ 106 h 127"/>
                  <a:gd name="T14" fmla="*/ 173 w 184"/>
                  <a:gd name="T15" fmla="*/ 115 h 127"/>
                  <a:gd name="T16" fmla="*/ 172 w 184"/>
                  <a:gd name="T17" fmla="*/ 127 h 127"/>
                  <a:gd name="T18" fmla="*/ 157 w 184"/>
                  <a:gd name="T19" fmla="*/ 127 h 127"/>
                  <a:gd name="T20" fmla="*/ 154 w 184"/>
                  <a:gd name="T21" fmla="*/ 114 h 127"/>
                  <a:gd name="T22" fmla="*/ 150 w 184"/>
                  <a:gd name="T23" fmla="*/ 98 h 127"/>
                  <a:gd name="T24" fmla="*/ 140 w 184"/>
                  <a:gd name="T25" fmla="*/ 103 h 127"/>
                  <a:gd name="T26" fmla="*/ 126 w 184"/>
                  <a:gd name="T27" fmla="*/ 101 h 127"/>
                  <a:gd name="T28" fmla="*/ 119 w 184"/>
                  <a:gd name="T29" fmla="*/ 100 h 127"/>
                  <a:gd name="T30" fmla="*/ 108 w 184"/>
                  <a:gd name="T31" fmla="*/ 95 h 127"/>
                  <a:gd name="T32" fmla="*/ 108 w 184"/>
                  <a:gd name="T33" fmla="*/ 80 h 127"/>
                  <a:gd name="T34" fmla="*/ 94 w 184"/>
                  <a:gd name="T35" fmla="*/ 76 h 127"/>
                  <a:gd name="T36" fmla="*/ 91 w 184"/>
                  <a:gd name="T37" fmla="*/ 86 h 127"/>
                  <a:gd name="T38" fmla="*/ 82 w 184"/>
                  <a:gd name="T39" fmla="*/ 86 h 127"/>
                  <a:gd name="T40" fmla="*/ 78 w 184"/>
                  <a:gd name="T41" fmla="*/ 97 h 127"/>
                  <a:gd name="T42" fmla="*/ 67 w 184"/>
                  <a:gd name="T43" fmla="*/ 100 h 127"/>
                  <a:gd name="T44" fmla="*/ 58 w 184"/>
                  <a:gd name="T45" fmla="*/ 89 h 127"/>
                  <a:gd name="T46" fmla="*/ 53 w 184"/>
                  <a:gd name="T47" fmla="*/ 83 h 127"/>
                  <a:gd name="T48" fmla="*/ 38 w 184"/>
                  <a:gd name="T49" fmla="*/ 85 h 127"/>
                  <a:gd name="T50" fmla="*/ 32 w 184"/>
                  <a:gd name="T51" fmla="*/ 74 h 127"/>
                  <a:gd name="T52" fmla="*/ 25 w 184"/>
                  <a:gd name="T53" fmla="*/ 68 h 127"/>
                  <a:gd name="T54" fmla="*/ 25 w 184"/>
                  <a:gd name="T55" fmla="*/ 92 h 127"/>
                  <a:gd name="T56" fmla="*/ 28 w 184"/>
                  <a:gd name="T57" fmla="*/ 98 h 127"/>
                  <a:gd name="T58" fmla="*/ 23 w 184"/>
                  <a:gd name="T59" fmla="*/ 111 h 127"/>
                  <a:gd name="T60" fmla="*/ 15 w 184"/>
                  <a:gd name="T61" fmla="*/ 108 h 127"/>
                  <a:gd name="T62" fmla="*/ 8 w 184"/>
                  <a:gd name="T63" fmla="*/ 118 h 127"/>
                  <a:gd name="T64" fmla="*/ 3 w 184"/>
                  <a:gd name="T65" fmla="*/ 112 h 127"/>
                  <a:gd name="T66" fmla="*/ 2 w 184"/>
                  <a:gd name="T67" fmla="*/ 95 h 127"/>
                  <a:gd name="T68" fmla="*/ 2 w 184"/>
                  <a:gd name="T69" fmla="*/ 76 h 127"/>
                  <a:gd name="T70" fmla="*/ 14 w 184"/>
                  <a:gd name="T71" fmla="*/ 62 h 127"/>
                  <a:gd name="T72" fmla="*/ 22 w 184"/>
                  <a:gd name="T73" fmla="*/ 62 h 127"/>
                  <a:gd name="T74" fmla="*/ 31 w 184"/>
                  <a:gd name="T75" fmla="*/ 47 h 127"/>
                  <a:gd name="T76" fmla="*/ 25 w 184"/>
                  <a:gd name="T77" fmla="*/ 33 h 127"/>
                  <a:gd name="T78" fmla="*/ 18 w 184"/>
                  <a:gd name="T79" fmla="*/ 19 h 127"/>
                  <a:gd name="T80" fmla="*/ 41 w 184"/>
                  <a:gd name="T81" fmla="*/ 19 h 127"/>
                  <a:gd name="T82" fmla="*/ 52 w 184"/>
                  <a:gd name="T83" fmla="*/ 22 h 127"/>
                  <a:gd name="T84" fmla="*/ 67 w 184"/>
                  <a:gd name="T85" fmla="*/ 35 h 127"/>
                  <a:gd name="T86" fmla="*/ 81 w 184"/>
                  <a:gd name="T87" fmla="*/ 54 h 127"/>
                  <a:gd name="T88" fmla="*/ 81 w 184"/>
                  <a:gd name="T89" fmla="*/ 44 h 127"/>
                  <a:gd name="T90" fmla="*/ 94 w 184"/>
                  <a:gd name="T91" fmla="*/ 35 h 127"/>
                  <a:gd name="T92" fmla="*/ 94 w 184"/>
                  <a:gd name="T93" fmla="*/ 25 h 127"/>
                  <a:gd name="T94" fmla="*/ 85 w 184"/>
                  <a:gd name="T95" fmla="*/ 22 h 127"/>
                  <a:gd name="T96" fmla="*/ 91 w 184"/>
                  <a:gd name="T97" fmla="*/ 9 h 127"/>
                  <a:gd name="T98" fmla="*/ 103 w 184"/>
                  <a:gd name="T99" fmla="*/ 16 h 127"/>
                  <a:gd name="T100" fmla="*/ 131 w 184"/>
                  <a:gd name="T101" fmla="*/ 0 h 127"/>
                  <a:gd name="T102" fmla="*/ 134 w 184"/>
                  <a:gd name="T103" fmla="*/ 13 h 127"/>
                  <a:gd name="T104" fmla="*/ 140 w 184"/>
                  <a:gd name="T105" fmla="*/ 21 h 127"/>
                  <a:gd name="T106" fmla="*/ 150 w 184"/>
                  <a:gd name="T107" fmla="*/ 2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4" h="127">
                    <a:moveTo>
                      <a:pt x="150" y="22"/>
                    </a:moveTo>
                    <a:lnTo>
                      <a:pt x="157" y="16"/>
                    </a:lnTo>
                    <a:lnTo>
                      <a:pt x="160" y="30"/>
                    </a:lnTo>
                    <a:lnTo>
                      <a:pt x="157" y="32"/>
                    </a:lnTo>
                    <a:lnTo>
                      <a:pt x="163" y="44"/>
                    </a:lnTo>
                    <a:lnTo>
                      <a:pt x="160" y="62"/>
                    </a:lnTo>
                    <a:lnTo>
                      <a:pt x="172" y="56"/>
                    </a:lnTo>
                    <a:lnTo>
                      <a:pt x="173" y="68"/>
                    </a:lnTo>
                    <a:lnTo>
                      <a:pt x="181" y="79"/>
                    </a:lnTo>
                    <a:lnTo>
                      <a:pt x="179" y="85"/>
                    </a:lnTo>
                    <a:lnTo>
                      <a:pt x="184" y="88"/>
                    </a:lnTo>
                    <a:lnTo>
                      <a:pt x="178" y="97"/>
                    </a:lnTo>
                    <a:lnTo>
                      <a:pt x="176" y="103"/>
                    </a:lnTo>
                    <a:lnTo>
                      <a:pt x="179" y="106"/>
                    </a:lnTo>
                    <a:lnTo>
                      <a:pt x="176" y="114"/>
                    </a:lnTo>
                    <a:lnTo>
                      <a:pt x="173" y="115"/>
                    </a:lnTo>
                    <a:lnTo>
                      <a:pt x="173" y="121"/>
                    </a:lnTo>
                    <a:lnTo>
                      <a:pt x="172" y="127"/>
                    </a:lnTo>
                    <a:lnTo>
                      <a:pt x="163" y="124"/>
                    </a:lnTo>
                    <a:lnTo>
                      <a:pt x="157" y="127"/>
                    </a:lnTo>
                    <a:lnTo>
                      <a:pt x="150" y="118"/>
                    </a:lnTo>
                    <a:lnTo>
                      <a:pt x="154" y="114"/>
                    </a:lnTo>
                    <a:lnTo>
                      <a:pt x="149" y="106"/>
                    </a:lnTo>
                    <a:lnTo>
                      <a:pt x="150" y="98"/>
                    </a:lnTo>
                    <a:lnTo>
                      <a:pt x="143" y="94"/>
                    </a:lnTo>
                    <a:lnTo>
                      <a:pt x="140" y="103"/>
                    </a:lnTo>
                    <a:lnTo>
                      <a:pt x="137" y="106"/>
                    </a:lnTo>
                    <a:lnTo>
                      <a:pt x="126" y="101"/>
                    </a:lnTo>
                    <a:lnTo>
                      <a:pt x="120" y="98"/>
                    </a:lnTo>
                    <a:lnTo>
                      <a:pt x="119" y="100"/>
                    </a:lnTo>
                    <a:lnTo>
                      <a:pt x="113" y="95"/>
                    </a:lnTo>
                    <a:lnTo>
                      <a:pt x="108" y="95"/>
                    </a:lnTo>
                    <a:lnTo>
                      <a:pt x="110" y="85"/>
                    </a:lnTo>
                    <a:lnTo>
                      <a:pt x="108" y="80"/>
                    </a:lnTo>
                    <a:lnTo>
                      <a:pt x="103" y="76"/>
                    </a:lnTo>
                    <a:lnTo>
                      <a:pt x="94" y="76"/>
                    </a:lnTo>
                    <a:lnTo>
                      <a:pt x="90" y="77"/>
                    </a:lnTo>
                    <a:lnTo>
                      <a:pt x="91" y="86"/>
                    </a:lnTo>
                    <a:lnTo>
                      <a:pt x="87" y="89"/>
                    </a:lnTo>
                    <a:lnTo>
                      <a:pt x="82" y="86"/>
                    </a:lnTo>
                    <a:lnTo>
                      <a:pt x="75" y="92"/>
                    </a:lnTo>
                    <a:lnTo>
                      <a:pt x="78" y="97"/>
                    </a:lnTo>
                    <a:lnTo>
                      <a:pt x="72" y="100"/>
                    </a:lnTo>
                    <a:lnTo>
                      <a:pt x="67" y="100"/>
                    </a:lnTo>
                    <a:lnTo>
                      <a:pt x="59" y="95"/>
                    </a:lnTo>
                    <a:lnTo>
                      <a:pt x="58" y="89"/>
                    </a:lnTo>
                    <a:lnTo>
                      <a:pt x="55" y="88"/>
                    </a:lnTo>
                    <a:lnTo>
                      <a:pt x="53" y="83"/>
                    </a:lnTo>
                    <a:lnTo>
                      <a:pt x="47" y="82"/>
                    </a:lnTo>
                    <a:lnTo>
                      <a:pt x="38" y="85"/>
                    </a:lnTo>
                    <a:lnTo>
                      <a:pt x="34" y="80"/>
                    </a:lnTo>
                    <a:lnTo>
                      <a:pt x="32" y="74"/>
                    </a:lnTo>
                    <a:lnTo>
                      <a:pt x="34" y="65"/>
                    </a:lnTo>
                    <a:lnTo>
                      <a:pt x="25" y="68"/>
                    </a:lnTo>
                    <a:lnTo>
                      <a:pt x="23" y="74"/>
                    </a:lnTo>
                    <a:lnTo>
                      <a:pt x="25" y="92"/>
                    </a:lnTo>
                    <a:lnTo>
                      <a:pt x="28" y="95"/>
                    </a:lnTo>
                    <a:lnTo>
                      <a:pt x="28" y="98"/>
                    </a:lnTo>
                    <a:lnTo>
                      <a:pt x="31" y="108"/>
                    </a:lnTo>
                    <a:lnTo>
                      <a:pt x="23" y="111"/>
                    </a:lnTo>
                    <a:lnTo>
                      <a:pt x="22" y="108"/>
                    </a:lnTo>
                    <a:lnTo>
                      <a:pt x="15" y="108"/>
                    </a:lnTo>
                    <a:lnTo>
                      <a:pt x="14" y="118"/>
                    </a:lnTo>
                    <a:lnTo>
                      <a:pt x="8" y="118"/>
                    </a:lnTo>
                    <a:lnTo>
                      <a:pt x="9" y="114"/>
                    </a:lnTo>
                    <a:lnTo>
                      <a:pt x="3" y="112"/>
                    </a:lnTo>
                    <a:lnTo>
                      <a:pt x="0" y="104"/>
                    </a:lnTo>
                    <a:lnTo>
                      <a:pt x="2" y="95"/>
                    </a:lnTo>
                    <a:lnTo>
                      <a:pt x="5" y="85"/>
                    </a:lnTo>
                    <a:lnTo>
                      <a:pt x="2" y="76"/>
                    </a:lnTo>
                    <a:lnTo>
                      <a:pt x="5" y="71"/>
                    </a:lnTo>
                    <a:lnTo>
                      <a:pt x="14" y="62"/>
                    </a:lnTo>
                    <a:lnTo>
                      <a:pt x="14" y="59"/>
                    </a:lnTo>
                    <a:lnTo>
                      <a:pt x="22" y="62"/>
                    </a:lnTo>
                    <a:lnTo>
                      <a:pt x="28" y="57"/>
                    </a:lnTo>
                    <a:lnTo>
                      <a:pt x="31" y="47"/>
                    </a:lnTo>
                    <a:lnTo>
                      <a:pt x="28" y="44"/>
                    </a:lnTo>
                    <a:lnTo>
                      <a:pt x="25" y="33"/>
                    </a:lnTo>
                    <a:lnTo>
                      <a:pt x="14" y="25"/>
                    </a:lnTo>
                    <a:lnTo>
                      <a:pt x="18" y="19"/>
                    </a:lnTo>
                    <a:lnTo>
                      <a:pt x="28" y="22"/>
                    </a:lnTo>
                    <a:lnTo>
                      <a:pt x="41" y="19"/>
                    </a:lnTo>
                    <a:lnTo>
                      <a:pt x="46" y="13"/>
                    </a:lnTo>
                    <a:lnTo>
                      <a:pt x="52" y="22"/>
                    </a:lnTo>
                    <a:lnTo>
                      <a:pt x="58" y="18"/>
                    </a:lnTo>
                    <a:lnTo>
                      <a:pt x="67" y="35"/>
                    </a:lnTo>
                    <a:lnTo>
                      <a:pt x="73" y="42"/>
                    </a:lnTo>
                    <a:lnTo>
                      <a:pt x="81" y="54"/>
                    </a:lnTo>
                    <a:lnTo>
                      <a:pt x="82" y="50"/>
                    </a:lnTo>
                    <a:lnTo>
                      <a:pt x="81" y="44"/>
                    </a:lnTo>
                    <a:lnTo>
                      <a:pt x="84" y="36"/>
                    </a:lnTo>
                    <a:lnTo>
                      <a:pt x="94" y="35"/>
                    </a:lnTo>
                    <a:lnTo>
                      <a:pt x="96" y="32"/>
                    </a:lnTo>
                    <a:lnTo>
                      <a:pt x="94" y="25"/>
                    </a:lnTo>
                    <a:lnTo>
                      <a:pt x="91" y="22"/>
                    </a:lnTo>
                    <a:lnTo>
                      <a:pt x="85" y="22"/>
                    </a:lnTo>
                    <a:lnTo>
                      <a:pt x="87" y="15"/>
                    </a:lnTo>
                    <a:lnTo>
                      <a:pt x="91" y="9"/>
                    </a:lnTo>
                    <a:lnTo>
                      <a:pt x="100" y="9"/>
                    </a:lnTo>
                    <a:lnTo>
                      <a:pt x="103" y="16"/>
                    </a:lnTo>
                    <a:lnTo>
                      <a:pt x="120" y="15"/>
                    </a:lnTo>
                    <a:lnTo>
                      <a:pt x="131" y="0"/>
                    </a:lnTo>
                    <a:lnTo>
                      <a:pt x="131" y="7"/>
                    </a:lnTo>
                    <a:lnTo>
                      <a:pt x="134" y="13"/>
                    </a:lnTo>
                    <a:lnTo>
                      <a:pt x="137" y="13"/>
                    </a:lnTo>
                    <a:lnTo>
                      <a:pt x="140" y="21"/>
                    </a:lnTo>
                    <a:lnTo>
                      <a:pt x="144" y="21"/>
                    </a:lnTo>
                    <a:lnTo>
                      <a:pt x="150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5" name="Freeform 3588">
                <a:extLst>
                  <a:ext uri="{FF2B5EF4-FFF2-40B4-BE49-F238E27FC236}">
                    <a16:creationId xmlns:a16="http://schemas.microsoft.com/office/drawing/2014/main" id="{11EF449C-2693-EB7B-5D17-D1B2668CF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539"/>
                <a:ext cx="91" cy="64"/>
              </a:xfrm>
              <a:custGeom>
                <a:avLst/>
                <a:gdLst>
                  <a:gd name="T0" fmla="*/ 157 w 184"/>
                  <a:gd name="T1" fmla="*/ 16 h 127"/>
                  <a:gd name="T2" fmla="*/ 157 w 184"/>
                  <a:gd name="T3" fmla="*/ 32 h 127"/>
                  <a:gd name="T4" fmla="*/ 160 w 184"/>
                  <a:gd name="T5" fmla="*/ 62 h 127"/>
                  <a:gd name="T6" fmla="*/ 173 w 184"/>
                  <a:gd name="T7" fmla="*/ 68 h 127"/>
                  <a:gd name="T8" fmla="*/ 179 w 184"/>
                  <a:gd name="T9" fmla="*/ 85 h 127"/>
                  <a:gd name="T10" fmla="*/ 178 w 184"/>
                  <a:gd name="T11" fmla="*/ 97 h 127"/>
                  <a:gd name="T12" fmla="*/ 179 w 184"/>
                  <a:gd name="T13" fmla="*/ 106 h 127"/>
                  <a:gd name="T14" fmla="*/ 173 w 184"/>
                  <a:gd name="T15" fmla="*/ 115 h 127"/>
                  <a:gd name="T16" fmla="*/ 172 w 184"/>
                  <a:gd name="T17" fmla="*/ 127 h 127"/>
                  <a:gd name="T18" fmla="*/ 157 w 184"/>
                  <a:gd name="T19" fmla="*/ 127 h 127"/>
                  <a:gd name="T20" fmla="*/ 154 w 184"/>
                  <a:gd name="T21" fmla="*/ 114 h 127"/>
                  <a:gd name="T22" fmla="*/ 150 w 184"/>
                  <a:gd name="T23" fmla="*/ 98 h 127"/>
                  <a:gd name="T24" fmla="*/ 140 w 184"/>
                  <a:gd name="T25" fmla="*/ 103 h 127"/>
                  <a:gd name="T26" fmla="*/ 126 w 184"/>
                  <a:gd name="T27" fmla="*/ 101 h 127"/>
                  <a:gd name="T28" fmla="*/ 119 w 184"/>
                  <a:gd name="T29" fmla="*/ 100 h 127"/>
                  <a:gd name="T30" fmla="*/ 108 w 184"/>
                  <a:gd name="T31" fmla="*/ 95 h 127"/>
                  <a:gd name="T32" fmla="*/ 108 w 184"/>
                  <a:gd name="T33" fmla="*/ 80 h 127"/>
                  <a:gd name="T34" fmla="*/ 94 w 184"/>
                  <a:gd name="T35" fmla="*/ 76 h 127"/>
                  <a:gd name="T36" fmla="*/ 91 w 184"/>
                  <a:gd name="T37" fmla="*/ 86 h 127"/>
                  <a:gd name="T38" fmla="*/ 82 w 184"/>
                  <a:gd name="T39" fmla="*/ 86 h 127"/>
                  <a:gd name="T40" fmla="*/ 78 w 184"/>
                  <a:gd name="T41" fmla="*/ 97 h 127"/>
                  <a:gd name="T42" fmla="*/ 67 w 184"/>
                  <a:gd name="T43" fmla="*/ 100 h 127"/>
                  <a:gd name="T44" fmla="*/ 58 w 184"/>
                  <a:gd name="T45" fmla="*/ 89 h 127"/>
                  <a:gd name="T46" fmla="*/ 53 w 184"/>
                  <a:gd name="T47" fmla="*/ 83 h 127"/>
                  <a:gd name="T48" fmla="*/ 38 w 184"/>
                  <a:gd name="T49" fmla="*/ 85 h 127"/>
                  <a:gd name="T50" fmla="*/ 32 w 184"/>
                  <a:gd name="T51" fmla="*/ 74 h 127"/>
                  <a:gd name="T52" fmla="*/ 25 w 184"/>
                  <a:gd name="T53" fmla="*/ 68 h 127"/>
                  <a:gd name="T54" fmla="*/ 25 w 184"/>
                  <a:gd name="T55" fmla="*/ 92 h 127"/>
                  <a:gd name="T56" fmla="*/ 28 w 184"/>
                  <a:gd name="T57" fmla="*/ 98 h 127"/>
                  <a:gd name="T58" fmla="*/ 23 w 184"/>
                  <a:gd name="T59" fmla="*/ 111 h 127"/>
                  <a:gd name="T60" fmla="*/ 15 w 184"/>
                  <a:gd name="T61" fmla="*/ 108 h 127"/>
                  <a:gd name="T62" fmla="*/ 8 w 184"/>
                  <a:gd name="T63" fmla="*/ 118 h 127"/>
                  <a:gd name="T64" fmla="*/ 3 w 184"/>
                  <a:gd name="T65" fmla="*/ 112 h 127"/>
                  <a:gd name="T66" fmla="*/ 2 w 184"/>
                  <a:gd name="T67" fmla="*/ 95 h 127"/>
                  <a:gd name="T68" fmla="*/ 2 w 184"/>
                  <a:gd name="T69" fmla="*/ 76 h 127"/>
                  <a:gd name="T70" fmla="*/ 14 w 184"/>
                  <a:gd name="T71" fmla="*/ 62 h 127"/>
                  <a:gd name="T72" fmla="*/ 22 w 184"/>
                  <a:gd name="T73" fmla="*/ 62 h 127"/>
                  <a:gd name="T74" fmla="*/ 31 w 184"/>
                  <a:gd name="T75" fmla="*/ 47 h 127"/>
                  <a:gd name="T76" fmla="*/ 25 w 184"/>
                  <a:gd name="T77" fmla="*/ 33 h 127"/>
                  <a:gd name="T78" fmla="*/ 18 w 184"/>
                  <a:gd name="T79" fmla="*/ 19 h 127"/>
                  <a:gd name="T80" fmla="*/ 41 w 184"/>
                  <a:gd name="T81" fmla="*/ 19 h 127"/>
                  <a:gd name="T82" fmla="*/ 52 w 184"/>
                  <a:gd name="T83" fmla="*/ 22 h 127"/>
                  <a:gd name="T84" fmla="*/ 67 w 184"/>
                  <a:gd name="T85" fmla="*/ 35 h 127"/>
                  <a:gd name="T86" fmla="*/ 81 w 184"/>
                  <a:gd name="T87" fmla="*/ 54 h 127"/>
                  <a:gd name="T88" fmla="*/ 81 w 184"/>
                  <a:gd name="T89" fmla="*/ 44 h 127"/>
                  <a:gd name="T90" fmla="*/ 94 w 184"/>
                  <a:gd name="T91" fmla="*/ 35 h 127"/>
                  <a:gd name="T92" fmla="*/ 94 w 184"/>
                  <a:gd name="T93" fmla="*/ 25 h 127"/>
                  <a:gd name="T94" fmla="*/ 85 w 184"/>
                  <a:gd name="T95" fmla="*/ 22 h 127"/>
                  <a:gd name="T96" fmla="*/ 91 w 184"/>
                  <a:gd name="T97" fmla="*/ 9 h 127"/>
                  <a:gd name="T98" fmla="*/ 103 w 184"/>
                  <a:gd name="T99" fmla="*/ 16 h 127"/>
                  <a:gd name="T100" fmla="*/ 131 w 184"/>
                  <a:gd name="T101" fmla="*/ 0 h 127"/>
                  <a:gd name="T102" fmla="*/ 134 w 184"/>
                  <a:gd name="T103" fmla="*/ 13 h 127"/>
                  <a:gd name="T104" fmla="*/ 140 w 184"/>
                  <a:gd name="T105" fmla="*/ 21 h 127"/>
                  <a:gd name="T106" fmla="*/ 150 w 184"/>
                  <a:gd name="T107" fmla="*/ 2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4" h="127">
                    <a:moveTo>
                      <a:pt x="150" y="22"/>
                    </a:moveTo>
                    <a:lnTo>
                      <a:pt x="157" y="16"/>
                    </a:lnTo>
                    <a:lnTo>
                      <a:pt x="160" y="30"/>
                    </a:lnTo>
                    <a:lnTo>
                      <a:pt x="157" y="32"/>
                    </a:lnTo>
                    <a:lnTo>
                      <a:pt x="163" y="44"/>
                    </a:lnTo>
                    <a:lnTo>
                      <a:pt x="160" y="62"/>
                    </a:lnTo>
                    <a:lnTo>
                      <a:pt x="172" y="56"/>
                    </a:lnTo>
                    <a:lnTo>
                      <a:pt x="173" y="68"/>
                    </a:lnTo>
                    <a:lnTo>
                      <a:pt x="181" y="79"/>
                    </a:lnTo>
                    <a:lnTo>
                      <a:pt x="179" y="85"/>
                    </a:lnTo>
                    <a:lnTo>
                      <a:pt x="184" y="88"/>
                    </a:lnTo>
                    <a:lnTo>
                      <a:pt x="178" y="97"/>
                    </a:lnTo>
                    <a:lnTo>
                      <a:pt x="176" y="103"/>
                    </a:lnTo>
                    <a:lnTo>
                      <a:pt x="179" y="106"/>
                    </a:lnTo>
                    <a:lnTo>
                      <a:pt x="176" y="114"/>
                    </a:lnTo>
                    <a:lnTo>
                      <a:pt x="173" y="115"/>
                    </a:lnTo>
                    <a:lnTo>
                      <a:pt x="173" y="121"/>
                    </a:lnTo>
                    <a:lnTo>
                      <a:pt x="172" y="127"/>
                    </a:lnTo>
                    <a:lnTo>
                      <a:pt x="163" y="124"/>
                    </a:lnTo>
                    <a:lnTo>
                      <a:pt x="157" y="127"/>
                    </a:lnTo>
                    <a:lnTo>
                      <a:pt x="150" y="118"/>
                    </a:lnTo>
                    <a:lnTo>
                      <a:pt x="154" y="114"/>
                    </a:lnTo>
                    <a:lnTo>
                      <a:pt x="149" y="106"/>
                    </a:lnTo>
                    <a:lnTo>
                      <a:pt x="150" y="98"/>
                    </a:lnTo>
                    <a:lnTo>
                      <a:pt x="143" y="94"/>
                    </a:lnTo>
                    <a:lnTo>
                      <a:pt x="140" y="103"/>
                    </a:lnTo>
                    <a:lnTo>
                      <a:pt x="137" y="106"/>
                    </a:lnTo>
                    <a:lnTo>
                      <a:pt x="126" y="101"/>
                    </a:lnTo>
                    <a:lnTo>
                      <a:pt x="120" y="98"/>
                    </a:lnTo>
                    <a:lnTo>
                      <a:pt x="119" y="100"/>
                    </a:lnTo>
                    <a:lnTo>
                      <a:pt x="113" y="95"/>
                    </a:lnTo>
                    <a:lnTo>
                      <a:pt x="108" y="95"/>
                    </a:lnTo>
                    <a:lnTo>
                      <a:pt x="110" y="85"/>
                    </a:lnTo>
                    <a:lnTo>
                      <a:pt x="108" y="80"/>
                    </a:lnTo>
                    <a:lnTo>
                      <a:pt x="103" y="76"/>
                    </a:lnTo>
                    <a:lnTo>
                      <a:pt x="94" y="76"/>
                    </a:lnTo>
                    <a:lnTo>
                      <a:pt x="90" y="77"/>
                    </a:lnTo>
                    <a:lnTo>
                      <a:pt x="91" y="86"/>
                    </a:lnTo>
                    <a:lnTo>
                      <a:pt x="87" y="89"/>
                    </a:lnTo>
                    <a:lnTo>
                      <a:pt x="82" y="86"/>
                    </a:lnTo>
                    <a:lnTo>
                      <a:pt x="75" y="92"/>
                    </a:lnTo>
                    <a:lnTo>
                      <a:pt x="78" y="97"/>
                    </a:lnTo>
                    <a:lnTo>
                      <a:pt x="72" y="100"/>
                    </a:lnTo>
                    <a:lnTo>
                      <a:pt x="67" y="100"/>
                    </a:lnTo>
                    <a:lnTo>
                      <a:pt x="59" y="95"/>
                    </a:lnTo>
                    <a:lnTo>
                      <a:pt x="58" y="89"/>
                    </a:lnTo>
                    <a:lnTo>
                      <a:pt x="55" y="88"/>
                    </a:lnTo>
                    <a:lnTo>
                      <a:pt x="53" y="83"/>
                    </a:lnTo>
                    <a:lnTo>
                      <a:pt x="47" y="82"/>
                    </a:lnTo>
                    <a:lnTo>
                      <a:pt x="38" y="85"/>
                    </a:lnTo>
                    <a:lnTo>
                      <a:pt x="34" y="80"/>
                    </a:lnTo>
                    <a:lnTo>
                      <a:pt x="32" y="74"/>
                    </a:lnTo>
                    <a:lnTo>
                      <a:pt x="34" y="65"/>
                    </a:lnTo>
                    <a:lnTo>
                      <a:pt x="25" y="68"/>
                    </a:lnTo>
                    <a:lnTo>
                      <a:pt x="23" y="74"/>
                    </a:lnTo>
                    <a:lnTo>
                      <a:pt x="25" y="92"/>
                    </a:lnTo>
                    <a:lnTo>
                      <a:pt x="28" y="95"/>
                    </a:lnTo>
                    <a:lnTo>
                      <a:pt x="28" y="98"/>
                    </a:lnTo>
                    <a:lnTo>
                      <a:pt x="31" y="108"/>
                    </a:lnTo>
                    <a:lnTo>
                      <a:pt x="23" y="111"/>
                    </a:lnTo>
                    <a:lnTo>
                      <a:pt x="22" y="108"/>
                    </a:lnTo>
                    <a:lnTo>
                      <a:pt x="15" y="108"/>
                    </a:lnTo>
                    <a:lnTo>
                      <a:pt x="14" y="118"/>
                    </a:lnTo>
                    <a:lnTo>
                      <a:pt x="8" y="118"/>
                    </a:lnTo>
                    <a:lnTo>
                      <a:pt x="9" y="114"/>
                    </a:lnTo>
                    <a:lnTo>
                      <a:pt x="3" y="112"/>
                    </a:lnTo>
                    <a:lnTo>
                      <a:pt x="0" y="104"/>
                    </a:lnTo>
                    <a:lnTo>
                      <a:pt x="2" y="95"/>
                    </a:lnTo>
                    <a:lnTo>
                      <a:pt x="5" y="85"/>
                    </a:lnTo>
                    <a:lnTo>
                      <a:pt x="2" y="76"/>
                    </a:lnTo>
                    <a:lnTo>
                      <a:pt x="5" y="71"/>
                    </a:lnTo>
                    <a:lnTo>
                      <a:pt x="14" y="62"/>
                    </a:lnTo>
                    <a:lnTo>
                      <a:pt x="14" y="59"/>
                    </a:lnTo>
                    <a:lnTo>
                      <a:pt x="22" y="62"/>
                    </a:lnTo>
                    <a:lnTo>
                      <a:pt x="28" y="57"/>
                    </a:lnTo>
                    <a:lnTo>
                      <a:pt x="31" y="47"/>
                    </a:lnTo>
                    <a:lnTo>
                      <a:pt x="28" y="44"/>
                    </a:lnTo>
                    <a:lnTo>
                      <a:pt x="25" y="33"/>
                    </a:lnTo>
                    <a:lnTo>
                      <a:pt x="14" y="25"/>
                    </a:lnTo>
                    <a:lnTo>
                      <a:pt x="18" y="19"/>
                    </a:lnTo>
                    <a:lnTo>
                      <a:pt x="28" y="22"/>
                    </a:lnTo>
                    <a:lnTo>
                      <a:pt x="41" y="19"/>
                    </a:lnTo>
                    <a:lnTo>
                      <a:pt x="46" y="13"/>
                    </a:lnTo>
                    <a:lnTo>
                      <a:pt x="52" y="22"/>
                    </a:lnTo>
                    <a:lnTo>
                      <a:pt x="58" y="18"/>
                    </a:lnTo>
                    <a:lnTo>
                      <a:pt x="67" y="35"/>
                    </a:lnTo>
                    <a:lnTo>
                      <a:pt x="73" y="42"/>
                    </a:lnTo>
                    <a:lnTo>
                      <a:pt x="81" y="54"/>
                    </a:lnTo>
                    <a:lnTo>
                      <a:pt x="82" y="50"/>
                    </a:lnTo>
                    <a:lnTo>
                      <a:pt x="81" y="44"/>
                    </a:lnTo>
                    <a:lnTo>
                      <a:pt x="84" y="36"/>
                    </a:lnTo>
                    <a:lnTo>
                      <a:pt x="94" y="35"/>
                    </a:lnTo>
                    <a:lnTo>
                      <a:pt x="96" y="32"/>
                    </a:lnTo>
                    <a:lnTo>
                      <a:pt x="94" y="25"/>
                    </a:lnTo>
                    <a:lnTo>
                      <a:pt x="91" y="22"/>
                    </a:lnTo>
                    <a:lnTo>
                      <a:pt x="85" y="22"/>
                    </a:lnTo>
                    <a:lnTo>
                      <a:pt x="87" y="15"/>
                    </a:lnTo>
                    <a:lnTo>
                      <a:pt x="91" y="9"/>
                    </a:lnTo>
                    <a:lnTo>
                      <a:pt x="100" y="9"/>
                    </a:lnTo>
                    <a:lnTo>
                      <a:pt x="103" y="16"/>
                    </a:lnTo>
                    <a:lnTo>
                      <a:pt x="120" y="15"/>
                    </a:lnTo>
                    <a:lnTo>
                      <a:pt x="131" y="0"/>
                    </a:lnTo>
                    <a:lnTo>
                      <a:pt x="131" y="7"/>
                    </a:lnTo>
                    <a:lnTo>
                      <a:pt x="134" y="13"/>
                    </a:lnTo>
                    <a:lnTo>
                      <a:pt x="137" y="13"/>
                    </a:lnTo>
                    <a:lnTo>
                      <a:pt x="140" y="21"/>
                    </a:lnTo>
                    <a:lnTo>
                      <a:pt x="144" y="21"/>
                    </a:lnTo>
                    <a:lnTo>
                      <a:pt x="150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6" name="Freeform 3589">
                <a:extLst>
                  <a:ext uri="{FF2B5EF4-FFF2-40B4-BE49-F238E27FC236}">
                    <a16:creationId xmlns:a16="http://schemas.microsoft.com/office/drawing/2014/main" id="{04C4181D-B9B0-841C-91DA-2DE142467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571"/>
                <a:ext cx="86" cy="111"/>
              </a:xfrm>
              <a:custGeom>
                <a:avLst/>
                <a:gdLst>
                  <a:gd name="T0" fmla="*/ 38 w 172"/>
                  <a:gd name="T1" fmla="*/ 9 h 220"/>
                  <a:gd name="T2" fmla="*/ 43 w 172"/>
                  <a:gd name="T3" fmla="*/ 30 h 220"/>
                  <a:gd name="T4" fmla="*/ 46 w 172"/>
                  <a:gd name="T5" fmla="*/ 43 h 220"/>
                  <a:gd name="T6" fmla="*/ 37 w 172"/>
                  <a:gd name="T7" fmla="*/ 43 h 220"/>
                  <a:gd name="T8" fmla="*/ 29 w 172"/>
                  <a:gd name="T9" fmla="*/ 53 h 220"/>
                  <a:gd name="T10" fmla="*/ 24 w 172"/>
                  <a:gd name="T11" fmla="*/ 49 h 220"/>
                  <a:gd name="T12" fmla="*/ 15 w 172"/>
                  <a:gd name="T13" fmla="*/ 56 h 220"/>
                  <a:gd name="T14" fmla="*/ 12 w 172"/>
                  <a:gd name="T15" fmla="*/ 58 h 220"/>
                  <a:gd name="T16" fmla="*/ 6 w 172"/>
                  <a:gd name="T17" fmla="*/ 70 h 220"/>
                  <a:gd name="T18" fmla="*/ 9 w 172"/>
                  <a:gd name="T19" fmla="*/ 82 h 220"/>
                  <a:gd name="T20" fmla="*/ 0 w 172"/>
                  <a:gd name="T21" fmla="*/ 97 h 220"/>
                  <a:gd name="T22" fmla="*/ 3 w 172"/>
                  <a:gd name="T23" fmla="*/ 103 h 220"/>
                  <a:gd name="T24" fmla="*/ 0 w 172"/>
                  <a:gd name="T25" fmla="*/ 115 h 220"/>
                  <a:gd name="T26" fmla="*/ 5 w 172"/>
                  <a:gd name="T27" fmla="*/ 129 h 220"/>
                  <a:gd name="T28" fmla="*/ 12 w 172"/>
                  <a:gd name="T29" fmla="*/ 143 h 220"/>
                  <a:gd name="T30" fmla="*/ 20 w 172"/>
                  <a:gd name="T31" fmla="*/ 143 h 220"/>
                  <a:gd name="T32" fmla="*/ 20 w 172"/>
                  <a:gd name="T33" fmla="*/ 160 h 220"/>
                  <a:gd name="T34" fmla="*/ 8 w 172"/>
                  <a:gd name="T35" fmla="*/ 175 h 220"/>
                  <a:gd name="T36" fmla="*/ 3 w 172"/>
                  <a:gd name="T37" fmla="*/ 181 h 220"/>
                  <a:gd name="T38" fmla="*/ 0 w 172"/>
                  <a:gd name="T39" fmla="*/ 191 h 220"/>
                  <a:gd name="T40" fmla="*/ 11 w 172"/>
                  <a:gd name="T41" fmla="*/ 194 h 220"/>
                  <a:gd name="T42" fmla="*/ 18 w 172"/>
                  <a:gd name="T43" fmla="*/ 185 h 220"/>
                  <a:gd name="T44" fmla="*/ 21 w 172"/>
                  <a:gd name="T45" fmla="*/ 205 h 220"/>
                  <a:gd name="T46" fmla="*/ 40 w 172"/>
                  <a:gd name="T47" fmla="*/ 208 h 220"/>
                  <a:gd name="T48" fmla="*/ 62 w 172"/>
                  <a:gd name="T49" fmla="*/ 220 h 220"/>
                  <a:gd name="T50" fmla="*/ 73 w 172"/>
                  <a:gd name="T51" fmla="*/ 216 h 220"/>
                  <a:gd name="T52" fmla="*/ 77 w 172"/>
                  <a:gd name="T53" fmla="*/ 207 h 220"/>
                  <a:gd name="T54" fmla="*/ 88 w 172"/>
                  <a:gd name="T55" fmla="*/ 208 h 220"/>
                  <a:gd name="T56" fmla="*/ 96 w 172"/>
                  <a:gd name="T57" fmla="*/ 198 h 220"/>
                  <a:gd name="T58" fmla="*/ 103 w 172"/>
                  <a:gd name="T59" fmla="*/ 193 h 220"/>
                  <a:gd name="T60" fmla="*/ 115 w 172"/>
                  <a:gd name="T61" fmla="*/ 188 h 220"/>
                  <a:gd name="T62" fmla="*/ 125 w 172"/>
                  <a:gd name="T63" fmla="*/ 194 h 220"/>
                  <a:gd name="T64" fmla="*/ 126 w 172"/>
                  <a:gd name="T65" fmla="*/ 182 h 220"/>
                  <a:gd name="T66" fmla="*/ 135 w 172"/>
                  <a:gd name="T67" fmla="*/ 167 h 220"/>
                  <a:gd name="T68" fmla="*/ 126 w 172"/>
                  <a:gd name="T69" fmla="*/ 157 h 220"/>
                  <a:gd name="T70" fmla="*/ 123 w 172"/>
                  <a:gd name="T71" fmla="*/ 144 h 220"/>
                  <a:gd name="T72" fmla="*/ 134 w 172"/>
                  <a:gd name="T73" fmla="*/ 140 h 220"/>
                  <a:gd name="T74" fmla="*/ 135 w 172"/>
                  <a:gd name="T75" fmla="*/ 129 h 220"/>
                  <a:gd name="T76" fmla="*/ 137 w 172"/>
                  <a:gd name="T77" fmla="*/ 117 h 220"/>
                  <a:gd name="T78" fmla="*/ 146 w 172"/>
                  <a:gd name="T79" fmla="*/ 109 h 220"/>
                  <a:gd name="T80" fmla="*/ 131 w 172"/>
                  <a:gd name="T81" fmla="*/ 106 h 220"/>
                  <a:gd name="T82" fmla="*/ 128 w 172"/>
                  <a:gd name="T83" fmla="*/ 97 h 220"/>
                  <a:gd name="T84" fmla="*/ 138 w 172"/>
                  <a:gd name="T85" fmla="*/ 93 h 220"/>
                  <a:gd name="T86" fmla="*/ 143 w 172"/>
                  <a:gd name="T87" fmla="*/ 79 h 220"/>
                  <a:gd name="T88" fmla="*/ 155 w 172"/>
                  <a:gd name="T89" fmla="*/ 74 h 220"/>
                  <a:gd name="T90" fmla="*/ 165 w 172"/>
                  <a:gd name="T91" fmla="*/ 71 h 220"/>
                  <a:gd name="T92" fmla="*/ 165 w 172"/>
                  <a:gd name="T93" fmla="*/ 53 h 220"/>
                  <a:gd name="T94" fmla="*/ 164 w 172"/>
                  <a:gd name="T95" fmla="*/ 41 h 220"/>
                  <a:gd name="T96" fmla="*/ 158 w 172"/>
                  <a:gd name="T97" fmla="*/ 29 h 220"/>
                  <a:gd name="T98" fmla="*/ 152 w 172"/>
                  <a:gd name="T99" fmla="*/ 41 h 220"/>
                  <a:gd name="T100" fmla="*/ 135 w 172"/>
                  <a:gd name="T101" fmla="*/ 33 h 220"/>
                  <a:gd name="T102" fmla="*/ 128 w 172"/>
                  <a:gd name="T103" fmla="*/ 30 h 220"/>
                  <a:gd name="T104" fmla="*/ 125 w 172"/>
                  <a:gd name="T105" fmla="*/ 20 h 220"/>
                  <a:gd name="T106" fmla="*/ 118 w 172"/>
                  <a:gd name="T107" fmla="*/ 11 h 220"/>
                  <a:gd name="T108" fmla="*/ 105 w 172"/>
                  <a:gd name="T109" fmla="*/ 12 h 220"/>
                  <a:gd name="T110" fmla="*/ 102 w 172"/>
                  <a:gd name="T111" fmla="*/ 24 h 220"/>
                  <a:gd name="T112" fmla="*/ 90 w 172"/>
                  <a:gd name="T113" fmla="*/ 27 h 220"/>
                  <a:gd name="T114" fmla="*/ 87 w 172"/>
                  <a:gd name="T115" fmla="*/ 35 h 220"/>
                  <a:gd name="T116" fmla="*/ 74 w 172"/>
                  <a:gd name="T117" fmla="*/ 30 h 220"/>
                  <a:gd name="T118" fmla="*/ 70 w 172"/>
                  <a:gd name="T119" fmla="*/ 23 h 220"/>
                  <a:gd name="T120" fmla="*/ 62 w 172"/>
                  <a:gd name="T121" fmla="*/ 17 h 220"/>
                  <a:gd name="T122" fmla="*/ 49 w 172"/>
                  <a:gd name="T123" fmla="*/ 15 h 220"/>
                  <a:gd name="T124" fmla="*/ 49 w 172"/>
                  <a:gd name="T125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2" h="220">
                    <a:moveTo>
                      <a:pt x="40" y="3"/>
                    </a:moveTo>
                    <a:lnTo>
                      <a:pt x="38" y="9"/>
                    </a:lnTo>
                    <a:lnTo>
                      <a:pt x="40" y="27"/>
                    </a:lnTo>
                    <a:lnTo>
                      <a:pt x="43" y="30"/>
                    </a:lnTo>
                    <a:lnTo>
                      <a:pt x="43" y="33"/>
                    </a:lnTo>
                    <a:lnTo>
                      <a:pt x="46" y="43"/>
                    </a:lnTo>
                    <a:lnTo>
                      <a:pt x="38" y="46"/>
                    </a:lnTo>
                    <a:lnTo>
                      <a:pt x="37" y="43"/>
                    </a:lnTo>
                    <a:lnTo>
                      <a:pt x="30" y="43"/>
                    </a:lnTo>
                    <a:lnTo>
                      <a:pt x="29" y="53"/>
                    </a:lnTo>
                    <a:lnTo>
                      <a:pt x="23" y="53"/>
                    </a:lnTo>
                    <a:lnTo>
                      <a:pt x="24" y="49"/>
                    </a:lnTo>
                    <a:lnTo>
                      <a:pt x="18" y="47"/>
                    </a:lnTo>
                    <a:lnTo>
                      <a:pt x="15" y="56"/>
                    </a:lnTo>
                    <a:lnTo>
                      <a:pt x="9" y="52"/>
                    </a:lnTo>
                    <a:lnTo>
                      <a:pt x="12" y="58"/>
                    </a:lnTo>
                    <a:lnTo>
                      <a:pt x="12" y="67"/>
                    </a:lnTo>
                    <a:lnTo>
                      <a:pt x="6" y="70"/>
                    </a:lnTo>
                    <a:lnTo>
                      <a:pt x="3" y="77"/>
                    </a:lnTo>
                    <a:lnTo>
                      <a:pt x="9" y="82"/>
                    </a:lnTo>
                    <a:lnTo>
                      <a:pt x="12" y="94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3" y="103"/>
                    </a:lnTo>
                    <a:lnTo>
                      <a:pt x="2" y="111"/>
                    </a:lnTo>
                    <a:lnTo>
                      <a:pt x="0" y="115"/>
                    </a:lnTo>
                    <a:lnTo>
                      <a:pt x="6" y="122"/>
                    </a:lnTo>
                    <a:lnTo>
                      <a:pt x="5" y="129"/>
                    </a:lnTo>
                    <a:lnTo>
                      <a:pt x="6" y="137"/>
                    </a:lnTo>
                    <a:lnTo>
                      <a:pt x="12" y="143"/>
                    </a:lnTo>
                    <a:lnTo>
                      <a:pt x="15" y="140"/>
                    </a:lnTo>
                    <a:lnTo>
                      <a:pt x="20" y="143"/>
                    </a:lnTo>
                    <a:lnTo>
                      <a:pt x="17" y="149"/>
                    </a:lnTo>
                    <a:lnTo>
                      <a:pt x="20" y="160"/>
                    </a:lnTo>
                    <a:lnTo>
                      <a:pt x="15" y="163"/>
                    </a:lnTo>
                    <a:lnTo>
                      <a:pt x="8" y="175"/>
                    </a:lnTo>
                    <a:lnTo>
                      <a:pt x="2" y="178"/>
                    </a:lnTo>
                    <a:lnTo>
                      <a:pt x="3" y="181"/>
                    </a:lnTo>
                    <a:lnTo>
                      <a:pt x="3" y="187"/>
                    </a:lnTo>
                    <a:lnTo>
                      <a:pt x="0" y="191"/>
                    </a:lnTo>
                    <a:lnTo>
                      <a:pt x="3" y="198"/>
                    </a:lnTo>
                    <a:lnTo>
                      <a:pt x="11" y="194"/>
                    </a:lnTo>
                    <a:lnTo>
                      <a:pt x="15" y="184"/>
                    </a:lnTo>
                    <a:lnTo>
                      <a:pt x="18" y="185"/>
                    </a:lnTo>
                    <a:lnTo>
                      <a:pt x="23" y="196"/>
                    </a:lnTo>
                    <a:lnTo>
                      <a:pt x="21" y="205"/>
                    </a:lnTo>
                    <a:lnTo>
                      <a:pt x="24" y="210"/>
                    </a:lnTo>
                    <a:lnTo>
                      <a:pt x="40" y="208"/>
                    </a:lnTo>
                    <a:lnTo>
                      <a:pt x="52" y="217"/>
                    </a:lnTo>
                    <a:lnTo>
                      <a:pt x="62" y="220"/>
                    </a:lnTo>
                    <a:lnTo>
                      <a:pt x="65" y="216"/>
                    </a:lnTo>
                    <a:lnTo>
                      <a:pt x="73" y="216"/>
                    </a:lnTo>
                    <a:lnTo>
                      <a:pt x="77" y="210"/>
                    </a:lnTo>
                    <a:lnTo>
                      <a:pt x="77" y="207"/>
                    </a:lnTo>
                    <a:lnTo>
                      <a:pt x="82" y="204"/>
                    </a:lnTo>
                    <a:lnTo>
                      <a:pt x="88" y="208"/>
                    </a:lnTo>
                    <a:lnTo>
                      <a:pt x="91" y="202"/>
                    </a:lnTo>
                    <a:lnTo>
                      <a:pt x="96" y="198"/>
                    </a:lnTo>
                    <a:lnTo>
                      <a:pt x="96" y="193"/>
                    </a:lnTo>
                    <a:lnTo>
                      <a:pt x="103" y="193"/>
                    </a:lnTo>
                    <a:lnTo>
                      <a:pt x="106" y="188"/>
                    </a:lnTo>
                    <a:lnTo>
                      <a:pt x="115" y="188"/>
                    </a:lnTo>
                    <a:lnTo>
                      <a:pt x="121" y="194"/>
                    </a:lnTo>
                    <a:lnTo>
                      <a:pt x="125" y="194"/>
                    </a:lnTo>
                    <a:lnTo>
                      <a:pt x="126" y="185"/>
                    </a:lnTo>
                    <a:lnTo>
                      <a:pt x="126" y="182"/>
                    </a:lnTo>
                    <a:lnTo>
                      <a:pt x="135" y="172"/>
                    </a:lnTo>
                    <a:lnTo>
                      <a:pt x="135" y="167"/>
                    </a:lnTo>
                    <a:lnTo>
                      <a:pt x="129" y="157"/>
                    </a:lnTo>
                    <a:lnTo>
                      <a:pt x="126" y="157"/>
                    </a:lnTo>
                    <a:lnTo>
                      <a:pt x="121" y="150"/>
                    </a:lnTo>
                    <a:lnTo>
                      <a:pt x="123" y="144"/>
                    </a:lnTo>
                    <a:lnTo>
                      <a:pt x="126" y="140"/>
                    </a:lnTo>
                    <a:lnTo>
                      <a:pt x="134" y="140"/>
                    </a:lnTo>
                    <a:lnTo>
                      <a:pt x="138" y="134"/>
                    </a:lnTo>
                    <a:lnTo>
                      <a:pt x="135" y="129"/>
                    </a:lnTo>
                    <a:lnTo>
                      <a:pt x="138" y="123"/>
                    </a:lnTo>
                    <a:lnTo>
                      <a:pt x="137" y="117"/>
                    </a:lnTo>
                    <a:lnTo>
                      <a:pt x="144" y="114"/>
                    </a:lnTo>
                    <a:lnTo>
                      <a:pt x="146" y="109"/>
                    </a:lnTo>
                    <a:lnTo>
                      <a:pt x="140" y="106"/>
                    </a:lnTo>
                    <a:lnTo>
                      <a:pt x="131" y="106"/>
                    </a:lnTo>
                    <a:lnTo>
                      <a:pt x="132" y="102"/>
                    </a:lnTo>
                    <a:lnTo>
                      <a:pt x="128" y="97"/>
                    </a:lnTo>
                    <a:lnTo>
                      <a:pt x="134" y="93"/>
                    </a:lnTo>
                    <a:lnTo>
                      <a:pt x="138" y="93"/>
                    </a:lnTo>
                    <a:lnTo>
                      <a:pt x="140" y="87"/>
                    </a:lnTo>
                    <a:lnTo>
                      <a:pt x="143" y="79"/>
                    </a:lnTo>
                    <a:lnTo>
                      <a:pt x="149" y="84"/>
                    </a:lnTo>
                    <a:lnTo>
                      <a:pt x="155" y="74"/>
                    </a:lnTo>
                    <a:lnTo>
                      <a:pt x="161" y="74"/>
                    </a:lnTo>
                    <a:lnTo>
                      <a:pt x="165" y="71"/>
                    </a:lnTo>
                    <a:lnTo>
                      <a:pt x="172" y="62"/>
                    </a:lnTo>
                    <a:lnTo>
                      <a:pt x="165" y="53"/>
                    </a:lnTo>
                    <a:lnTo>
                      <a:pt x="169" y="49"/>
                    </a:lnTo>
                    <a:lnTo>
                      <a:pt x="164" y="41"/>
                    </a:lnTo>
                    <a:lnTo>
                      <a:pt x="165" y="33"/>
                    </a:lnTo>
                    <a:lnTo>
                      <a:pt x="158" y="29"/>
                    </a:lnTo>
                    <a:lnTo>
                      <a:pt x="155" y="38"/>
                    </a:lnTo>
                    <a:lnTo>
                      <a:pt x="152" y="41"/>
                    </a:lnTo>
                    <a:lnTo>
                      <a:pt x="141" y="36"/>
                    </a:lnTo>
                    <a:lnTo>
                      <a:pt x="135" y="33"/>
                    </a:lnTo>
                    <a:lnTo>
                      <a:pt x="134" y="35"/>
                    </a:lnTo>
                    <a:lnTo>
                      <a:pt x="128" y="30"/>
                    </a:lnTo>
                    <a:lnTo>
                      <a:pt x="123" y="30"/>
                    </a:lnTo>
                    <a:lnTo>
                      <a:pt x="125" y="20"/>
                    </a:lnTo>
                    <a:lnTo>
                      <a:pt x="123" y="15"/>
                    </a:lnTo>
                    <a:lnTo>
                      <a:pt x="118" y="11"/>
                    </a:lnTo>
                    <a:lnTo>
                      <a:pt x="109" y="11"/>
                    </a:lnTo>
                    <a:lnTo>
                      <a:pt x="105" y="12"/>
                    </a:lnTo>
                    <a:lnTo>
                      <a:pt x="106" y="21"/>
                    </a:lnTo>
                    <a:lnTo>
                      <a:pt x="102" y="24"/>
                    </a:lnTo>
                    <a:lnTo>
                      <a:pt x="97" y="21"/>
                    </a:lnTo>
                    <a:lnTo>
                      <a:pt x="90" y="27"/>
                    </a:lnTo>
                    <a:lnTo>
                      <a:pt x="93" y="32"/>
                    </a:lnTo>
                    <a:lnTo>
                      <a:pt x="87" y="35"/>
                    </a:lnTo>
                    <a:lnTo>
                      <a:pt x="82" y="35"/>
                    </a:lnTo>
                    <a:lnTo>
                      <a:pt x="74" y="30"/>
                    </a:lnTo>
                    <a:lnTo>
                      <a:pt x="73" y="24"/>
                    </a:lnTo>
                    <a:lnTo>
                      <a:pt x="70" y="23"/>
                    </a:lnTo>
                    <a:lnTo>
                      <a:pt x="68" y="18"/>
                    </a:lnTo>
                    <a:lnTo>
                      <a:pt x="62" y="17"/>
                    </a:lnTo>
                    <a:lnTo>
                      <a:pt x="53" y="20"/>
                    </a:lnTo>
                    <a:lnTo>
                      <a:pt x="49" y="15"/>
                    </a:lnTo>
                    <a:lnTo>
                      <a:pt x="47" y="9"/>
                    </a:lnTo>
                    <a:lnTo>
                      <a:pt x="49" y="0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7" name="Freeform 3590">
                <a:extLst>
                  <a:ext uri="{FF2B5EF4-FFF2-40B4-BE49-F238E27FC236}">
                    <a16:creationId xmlns:a16="http://schemas.microsoft.com/office/drawing/2014/main" id="{6E4DECBD-0B7F-6CE5-B940-331D449A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571"/>
                <a:ext cx="86" cy="111"/>
              </a:xfrm>
              <a:custGeom>
                <a:avLst/>
                <a:gdLst>
                  <a:gd name="T0" fmla="*/ 49 w 172"/>
                  <a:gd name="T1" fmla="*/ 0 h 220"/>
                  <a:gd name="T2" fmla="*/ 49 w 172"/>
                  <a:gd name="T3" fmla="*/ 15 h 220"/>
                  <a:gd name="T4" fmla="*/ 62 w 172"/>
                  <a:gd name="T5" fmla="*/ 17 h 220"/>
                  <a:gd name="T6" fmla="*/ 70 w 172"/>
                  <a:gd name="T7" fmla="*/ 23 h 220"/>
                  <a:gd name="T8" fmla="*/ 74 w 172"/>
                  <a:gd name="T9" fmla="*/ 30 h 220"/>
                  <a:gd name="T10" fmla="*/ 87 w 172"/>
                  <a:gd name="T11" fmla="*/ 35 h 220"/>
                  <a:gd name="T12" fmla="*/ 90 w 172"/>
                  <a:gd name="T13" fmla="*/ 27 h 220"/>
                  <a:gd name="T14" fmla="*/ 102 w 172"/>
                  <a:gd name="T15" fmla="*/ 24 h 220"/>
                  <a:gd name="T16" fmla="*/ 105 w 172"/>
                  <a:gd name="T17" fmla="*/ 12 h 220"/>
                  <a:gd name="T18" fmla="*/ 118 w 172"/>
                  <a:gd name="T19" fmla="*/ 11 h 220"/>
                  <a:gd name="T20" fmla="*/ 125 w 172"/>
                  <a:gd name="T21" fmla="*/ 20 h 220"/>
                  <a:gd name="T22" fmla="*/ 128 w 172"/>
                  <a:gd name="T23" fmla="*/ 30 h 220"/>
                  <a:gd name="T24" fmla="*/ 135 w 172"/>
                  <a:gd name="T25" fmla="*/ 33 h 220"/>
                  <a:gd name="T26" fmla="*/ 152 w 172"/>
                  <a:gd name="T27" fmla="*/ 41 h 220"/>
                  <a:gd name="T28" fmla="*/ 158 w 172"/>
                  <a:gd name="T29" fmla="*/ 29 h 220"/>
                  <a:gd name="T30" fmla="*/ 164 w 172"/>
                  <a:gd name="T31" fmla="*/ 41 h 220"/>
                  <a:gd name="T32" fmla="*/ 165 w 172"/>
                  <a:gd name="T33" fmla="*/ 53 h 220"/>
                  <a:gd name="T34" fmla="*/ 165 w 172"/>
                  <a:gd name="T35" fmla="*/ 71 h 220"/>
                  <a:gd name="T36" fmla="*/ 155 w 172"/>
                  <a:gd name="T37" fmla="*/ 74 h 220"/>
                  <a:gd name="T38" fmla="*/ 143 w 172"/>
                  <a:gd name="T39" fmla="*/ 79 h 220"/>
                  <a:gd name="T40" fmla="*/ 138 w 172"/>
                  <a:gd name="T41" fmla="*/ 93 h 220"/>
                  <a:gd name="T42" fmla="*/ 128 w 172"/>
                  <a:gd name="T43" fmla="*/ 97 h 220"/>
                  <a:gd name="T44" fmla="*/ 131 w 172"/>
                  <a:gd name="T45" fmla="*/ 106 h 220"/>
                  <a:gd name="T46" fmla="*/ 146 w 172"/>
                  <a:gd name="T47" fmla="*/ 109 h 220"/>
                  <a:gd name="T48" fmla="*/ 137 w 172"/>
                  <a:gd name="T49" fmla="*/ 117 h 220"/>
                  <a:gd name="T50" fmla="*/ 135 w 172"/>
                  <a:gd name="T51" fmla="*/ 129 h 220"/>
                  <a:gd name="T52" fmla="*/ 134 w 172"/>
                  <a:gd name="T53" fmla="*/ 140 h 220"/>
                  <a:gd name="T54" fmla="*/ 123 w 172"/>
                  <a:gd name="T55" fmla="*/ 144 h 220"/>
                  <a:gd name="T56" fmla="*/ 126 w 172"/>
                  <a:gd name="T57" fmla="*/ 157 h 220"/>
                  <a:gd name="T58" fmla="*/ 135 w 172"/>
                  <a:gd name="T59" fmla="*/ 167 h 220"/>
                  <a:gd name="T60" fmla="*/ 126 w 172"/>
                  <a:gd name="T61" fmla="*/ 182 h 220"/>
                  <a:gd name="T62" fmla="*/ 125 w 172"/>
                  <a:gd name="T63" fmla="*/ 194 h 220"/>
                  <a:gd name="T64" fmla="*/ 115 w 172"/>
                  <a:gd name="T65" fmla="*/ 188 h 220"/>
                  <a:gd name="T66" fmla="*/ 103 w 172"/>
                  <a:gd name="T67" fmla="*/ 193 h 220"/>
                  <a:gd name="T68" fmla="*/ 96 w 172"/>
                  <a:gd name="T69" fmla="*/ 198 h 220"/>
                  <a:gd name="T70" fmla="*/ 88 w 172"/>
                  <a:gd name="T71" fmla="*/ 208 h 220"/>
                  <a:gd name="T72" fmla="*/ 77 w 172"/>
                  <a:gd name="T73" fmla="*/ 207 h 220"/>
                  <a:gd name="T74" fmla="*/ 73 w 172"/>
                  <a:gd name="T75" fmla="*/ 216 h 220"/>
                  <a:gd name="T76" fmla="*/ 62 w 172"/>
                  <a:gd name="T77" fmla="*/ 220 h 220"/>
                  <a:gd name="T78" fmla="*/ 40 w 172"/>
                  <a:gd name="T79" fmla="*/ 208 h 220"/>
                  <a:gd name="T80" fmla="*/ 21 w 172"/>
                  <a:gd name="T81" fmla="*/ 205 h 220"/>
                  <a:gd name="T82" fmla="*/ 18 w 172"/>
                  <a:gd name="T83" fmla="*/ 185 h 220"/>
                  <a:gd name="T84" fmla="*/ 11 w 172"/>
                  <a:gd name="T85" fmla="*/ 194 h 220"/>
                  <a:gd name="T86" fmla="*/ 0 w 172"/>
                  <a:gd name="T87" fmla="*/ 191 h 220"/>
                  <a:gd name="T88" fmla="*/ 3 w 172"/>
                  <a:gd name="T89" fmla="*/ 181 h 220"/>
                  <a:gd name="T90" fmla="*/ 8 w 172"/>
                  <a:gd name="T91" fmla="*/ 175 h 220"/>
                  <a:gd name="T92" fmla="*/ 20 w 172"/>
                  <a:gd name="T93" fmla="*/ 160 h 220"/>
                  <a:gd name="T94" fmla="*/ 20 w 172"/>
                  <a:gd name="T95" fmla="*/ 143 h 220"/>
                  <a:gd name="T96" fmla="*/ 12 w 172"/>
                  <a:gd name="T97" fmla="*/ 143 h 220"/>
                  <a:gd name="T98" fmla="*/ 5 w 172"/>
                  <a:gd name="T99" fmla="*/ 129 h 220"/>
                  <a:gd name="T100" fmla="*/ 0 w 172"/>
                  <a:gd name="T101" fmla="*/ 115 h 220"/>
                  <a:gd name="T102" fmla="*/ 3 w 172"/>
                  <a:gd name="T103" fmla="*/ 103 h 220"/>
                  <a:gd name="T104" fmla="*/ 0 w 172"/>
                  <a:gd name="T105" fmla="*/ 97 h 220"/>
                  <a:gd name="T106" fmla="*/ 9 w 172"/>
                  <a:gd name="T107" fmla="*/ 82 h 220"/>
                  <a:gd name="T108" fmla="*/ 6 w 172"/>
                  <a:gd name="T109" fmla="*/ 70 h 220"/>
                  <a:gd name="T110" fmla="*/ 12 w 172"/>
                  <a:gd name="T111" fmla="*/ 58 h 220"/>
                  <a:gd name="T112" fmla="*/ 15 w 172"/>
                  <a:gd name="T113" fmla="*/ 56 h 220"/>
                  <a:gd name="T114" fmla="*/ 24 w 172"/>
                  <a:gd name="T115" fmla="*/ 49 h 220"/>
                  <a:gd name="T116" fmla="*/ 29 w 172"/>
                  <a:gd name="T117" fmla="*/ 53 h 220"/>
                  <a:gd name="T118" fmla="*/ 37 w 172"/>
                  <a:gd name="T119" fmla="*/ 43 h 220"/>
                  <a:gd name="T120" fmla="*/ 46 w 172"/>
                  <a:gd name="T121" fmla="*/ 43 h 220"/>
                  <a:gd name="T122" fmla="*/ 43 w 172"/>
                  <a:gd name="T123" fmla="*/ 30 h 220"/>
                  <a:gd name="T124" fmla="*/ 38 w 172"/>
                  <a:gd name="T125" fmla="*/ 9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2" h="220">
                    <a:moveTo>
                      <a:pt x="40" y="3"/>
                    </a:moveTo>
                    <a:lnTo>
                      <a:pt x="49" y="0"/>
                    </a:lnTo>
                    <a:lnTo>
                      <a:pt x="47" y="9"/>
                    </a:lnTo>
                    <a:lnTo>
                      <a:pt x="49" y="15"/>
                    </a:lnTo>
                    <a:lnTo>
                      <a:pt x="53" y="20"/>
                    </a:lnTo>
                    <a:lnTo>
                      <a:pt x="62" y="17"/>
                    </a:lnTo>
                    <a:lnTo>
                      <a:pt x="68" y="18"/>
                    </a:lnTo>
                    <a:lnTo>
                      <a:pt x="70" y="23"/>
                    </a:lnTo>
                    <a:lnTo>
                      <a:pt x="73" y="24"/>
                    </a:lnTo>
                    <a:lnTo>
                      <a:pt x="74" y="30"/>
                    </a:lnTo>
                    <a:lnTo>
                      <a:pt x="82" y="35"/>
                    </a:lnTo>
                    <a:lnTo>
                      <a:pt x="87" y="35"/>
                    </a:lnTo>
                    <a:lnTo>
                      <a:pt x="93" y="32"/>
                    </a:lnTo>
                    <a:lnTo>
                      <a:pt x="90" y="27"/>
                    </a:lnTo>
                    <a:lnTo>
                      <a:pt x="97" y="21"/>
                    </a:lnTo>
                    <a:lnTo>
                      <a:pt x="102" y="24"/>
                    </a:lnTo>
                    <a:lnTo>
                      <a:pt x="106" y="21"/>
                    </a:lnTo>
                    <a:lnTo>
                      <a:pt x="105" y="12"/>
                    </a:lnTo>
                    <a:lnTo>
                      <a:pt x="109" y="11"/>
                    </a:lnTo>
                    <a:lnTo>
                      <a:pt x="118" y="11"/>
                    </a:lnTo>
                    <a:lnTo>
                      <a:pt x="123" y="15"/>
                    </a:lnTo>
                    <a:lnTo>
                      <a:pt x="125" y="20"/>
                    </a:lnTo>
                    <a:lnTo>
                      <a:pt x="123" y="30"/>
                    </a:lnTo>
                    <a:lnTo>
                      <a:pt x="128" y="30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41" y="36"/>
                    </a:lnTo>
                    <a:lnTo>
                      <a:pt x="152" y="41"/>
                    </a:lnTo>
                    <a:lnTo>
                      <a:pt x="155" y="38"/>
                    </a:lnTo>
                    <a:lnTo>
                      <a:pt x="158" y="29"/>
                    </a:lnTo>
                    <a:lnTo>
                      <a:pt x="165" y="33"/>
                    </a:lnTo>
                    <a:lnTo>
                      <a:pt x="164" y="41"/>
                    </a:lnTo>
                    <a:lnTo>
                      <a:pt x="169" y="49"/>
                    </a:lnTo>
                    <a:lnTo>
                      <a:pt x="165" y="53"/>
                    </a:lnTo>
                    <a:lnTo>
                      <a:pt x="172" y="62"/>
                    </a:lnTo>
                    <a:lnTo>
                      <a:pt x="165" y="71"/>
                    </a:lnTo>
                    <a:lnTo>
                      <a:pt x="161" y="74"/>
                    </a:lnTo>
                    <a:lnTo>
                      <a:pt x="155" y="74"/>
                    </a:lnTo>
                    <a:lnTo>
                      <a:pt x="149" y="84"/>
                    </a:lnTo>
                    <a:lnTo>
                      <a:pt x="143" y="79"/>
                    </a:lnTo>
                    <a:lnTo>
                      <a:pt x="140" y="87"/>
                    </a:lnTo>
                    <a:lnTo>
                      <a:pt x="138" y="93"/>
                    </a:lnTo>
                    <a:lnTo>
                      <a:pt x="134" y="93"/>
                    </a:lnTo>
                    <a:lnTo>
                      <a:pt x="128" y="97"/>
                    </a:lnTo>
                    <a:lnTo>
                      <a:pt x="132" y="102"/>
                    </a:lnTo>
                    <a:lnTo>
                      <a:pt x="131" y="106"/>
                    </a:lnTo>
                    <a:lnTo>
                      <a:pt x="140" y="106"/>
                    </a:lnTo>
                    <a:lnTo>
                      <a:pt x="146" y="109"/>
                    </a:lnTo>
                    <a:lnTo>
                      <a:pt x="144" y="114"/>
                    </a:lnTo>
                    <a:lnTo>
                      <a:pt x="137" y="117"/>
                    </a:lnTo>
                    <a:lnTo>
                      <a:pt x="138" y="123"/>
                    </a:lnTo>
                    <a:lnTo>
                      <a:pt x="135" y="129"/>
                    </a:lnTo>
                    <a:lnTo>
                      <a:pt x="138" y="134"/>
                    </a:lnTo>
                    <a:lnTo>
                      <a:pt x="134" y="140"/>
                    </a:lnTo>
                    <a:lnTo>
                      <a:pt x="126" y="140"/>
                    </a:lnTo>
                    <a:lnTo>
                      <a:pt x="123" y="144"/>
                    </a:lnTo>
                    <a:lnTo>
                      <a:pt x="121" y="150"/>
                    </a:lnTo>
                    <a:lnTo>
                      <a:pt x="126" y="157"/>
                    </a:lnTo>
                    <a:lnTo>
                      <a:pt x="129" y="157"/>
                    </a:lnTo>
                    <a:lnTo>
                      <a:pt x="135" y="167"/>
                    </a:lnTo>
                    <a:lnTo>
                      <a:pt x="135" y="172"/>
                    </a:lnTo>
                    <a:lnTo>
                      <a:pt x="126" y="182"/>
                    </a:lnTo>
                    <a:lnTo>
                      <a:pt x="126" y="185"/>
                    </a:lnTo>
                    <a:lnTo>
                      <a:pt x="125" y="194"/>
                    </a:lnTo>
                    <a:lnTo>
                      <a:pt x="121" y="194"/>
                    </a:lnTo>
                    <a:lnTo>
                      <a:pt x="115" y="188"/>
                    </a:lnTo>
                    <a:lnTo>
                      <a:pt x="106" y="188"/>
                    </a:lnTo>
                    <a:lnTo>
                      <a:pt x="103" y="193"/>
                    </a:lnTo>
                    <a:lnTo>
                      <a:pt x="96" y="193"/>
                    </a:lnTo>
                    <a:lnTo>
                      <a:pt x="96" y="198"/>
                    </a:lnTo>
                    <a:lnTo>
                      <a:pt x="91" y="202"/>
                    </a:lnTo>
                    <a:lnTo>
                      <a:pt x="88" y="208"/>
                    </a:lnTo>
                    <a:lnTo>
                      <a:pt x="82" y="204"/>
                    </a:lnTo>
                    <a:lnTo>
                      <a:pt x="77" y="207"/>
                    </a:lnTo>
                    <a:lnTo>
                      <a:pt x="77" y="210"/>
                    </a:lnTo>
                    <a:lnTo>
                      <a:pt x="73" y="216"/>
                    </a:lnTo>
                    <a:lnTo>
                      <a:pt x="65" y="216"/>
                    </a:lnTo>
                    <a:lnTo>
                      <a:pt x="62" y="220"/>
                    </a:lnTo>
                    <a:lnTo>
                      <a:pt x="52" y="217"/>
                    </a:lnTo>
                    <a:lnTo>
                      <a:pt x="40" y="208"/>
                    </a:lnTo>
                    <a:lnTo>
                      <a:pt x="24" y="210"/>
                    </a:lnTo>
                    <a:lnTo>
                      <a:pt x="21" y="205"/>
                    </a:lnTo>
                    <a:lnTo>
                      <a:pt x="23" y="196"/>
                    </a:lnTo>
                    <a:lnTo>
                      <a:pt x="18" y="185"/>
                    </a:lnTo>
                    <a:lnTo>
                      <a:pt x="15" y="184"/>
                    </a:lnTo>
                    <a:lnTo>
                      <a:pt x="11" y="194"/>
                    </a:lnTo>
                    <a:lnTo>
                      <a:pt x="3" y="198"/>
                    </a:lnTo>
                    <a:lnTo>
                      <a:pt x="0" y="191"/>
                    </a:lnTo>
                    <a:lnTo>
                      <a:pt x="3" y="187"/>
                    </a:lnTo>
                    <a:lnTo>
                      <a:pt x="3" y="181"/>
                    </a:lnTo>
                    <a:lnTo>
                      <a:pt x="2" y="178"/>
                    </a:lnTo>
                    <a:lnTo>
                      <a:pt x="8" y="175"/>
                    </a:lnTo>
                    <a:lnTo>
                      <a:pt x="15" y="163"/>
                    </a:lnTo>
                    <a:lnTo>
                      <a:pt x="20" y="160"/>
                    </a:lnTo>
                    <a:lnTo>
                      <a:pt x="17" y="149"/>
                    </a:lnTo>
                    <a:lnTo>
                      <a:pt x="20" y="143"/>
                    </a:lnTo>
                    <a:lnTo>
                      <a:pt x="15" y="140"/>
                    </a:lnTo>
                    <a:lnTo>
                      <a:pt x="12" y="143"/>
                    </a:lnTo>
                    <a:lnTo>
                      <a:pt x="6" y="137"/>
                    </a:lnTo>
                    <a:lnTo>
                      <a:pt x="5" y="129"/>
                    </a:lnTo>
                    <a:lnTo>
                      <a:pt x="6" y="122"/>
                    </a:lnTo>
                    <a:lnTo>
                      <a:pt x="0" y="115"/>
                    </a:lnTo>
                    <a:lnTo>
                      <a:pt x="2" y="111"/>
                    </a:lnTo>
                    <a:lnTo>
                      <a:pt x="3" y="103"/>
                    </a:lnTo>
                    <a:lnTo>
                      <a:pt x="0" y="100"/>
                    </a:lnTo>
                    <a:lnTo>
                      <a:pt x="0" y="97"/>
                    </a:lnTo>
                    <a:lnTo>
                      <a:pt x="12" y="94"/>
                    </a:lnTo>
                    <a:lnTo>
                      <a:pt x="9" y="82"/>
                    </a:lnTo>
                    <a:lnTo>
                      <a:pt x="3" y="77"/>
                    </a:lnTo>
                    <a:lnTo>
                      <a:pt x="6" y="70"/>
                    </a:lnTo>
                    <a:lnTo>
                      <a:pt x="12" y="67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5" y="56"/>
                    </a:lnTo>
                    <a:lnTo>
                      <a:pt x="18" y="47"/>
                    </a:lnTo>
                    <a:lnTo>
                      <a:pt x="24" y="49"/>
                    </a:lnTo>
                    <a:lnTo>
                      <a:pt x="23" y="53"/>
                    </a:lnTo>
                    <a:lnTo>
                      <a:pt x="29" y="53"/>
                    </a:lnTo>
                    <a:lnTo>
                      <a:pt x="30" y="43"/>
                    </a:lnTo>
                    <a:lnTo>
                      <a:pt x="37" y="43"/>
                    </a:lnTo>
                    <a:lnTo>
                      <a:pt x="38" y="46"/>
                    </a:lnTo>
                    <a:lnTo>
                      <a:pt x="46" y="43"/>
                    </a:lnTo>
                    <a:lnTo>
                      <a:pt x="43" y="33"/>
                    </a:lnTo>
                    <a:lnTo>
                      <a:pt x="43" y="30"/>
                    </a:lnTo>
                    <a:lnTo>
                      <a:pt x="40" y="27"/>
                    </a:lnTo>
                    <a:lnTo>
                      <a:pt x="38" y="9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8" name="Freeform 3591">
                <a:extLst>
                  <a:ext uri="{FF2B5EF4-FFF2-40B4-BE49-F238E27FC236}">
                    <a16:creationId xmlns:a16="http://schemas.microsoft.com/office/drawing/2014/main" id="{7C45AA4C-EBD1-F04E-6557-DB11EF6C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571"/>
                <a:ext cx="86" cy="111"/>
              </a:xfrm>
              <a:custGeom>
                <a:avLst/>
                <a:gdLst>
                  <a:gd name="T0" fmla="*/ 49 w 172"/>
                  <a:gd name="T1" fmla="*/ 0 h 220"/>
                  <a:gd name="T2" fmla="*/ 49 w 172"/>
                  <a:gd name="T3" fmla="*/ 15 h 220"/>
                  <a:gd name="T4" fmla="*/ 62 w 172"/>
                  <a:gd name="T5" fmla="*/ 17 h 220"/>
                  <a:gd name="T6" fmla="*/ 70 w 172"/>
                  <a:gd name="T7" fmla="*/ 23 h 220"/>
                  <a:gd name="T8" fmla="*/ 74 w 172"/>
                  <a:gd name="T9" fmla="*/ 30 h 220"/>
                  <a:gd name="T10" fmla="*/ 87 w 172"/>
                  <a:gd name="T11" fmla="*/ 35 h 220"/>
                  <a:gd name="T12" fmla="*/ 90 w 172"/>
                  <a:gd name="T13" fmla="*/ 27 h 220"/>
                  <a:gd name="T14" fmla="*/ 102 w 172"/>
                  <a:gd name="T15" fmla="*/ 24 h 220"/>
                  <a:gd name="T16" fmla="*/ 105 w 172"/>
                  <a:gd name="T17" fmla="*/ 12 h 220"/>
                  <a:gd name="T18" fmla="*/ 118 w 172"/>
                  <a:gd name="T19" fmla="*/ 11 h 220"/>
                  <a:gd name="T20" fmla="*/ 125 w 172"/>
                  <a:gd name="T21" fmla="*/ 20 h 220"/>
                  <a:gd name="T22" fmla="*/ 128 w 172"/>
                  <a:gd name="T23" fmla="*/ 30 h 220"/>
                  <a:gd name="T24" fmla="*/ 135 w 172"/>
                  <a:gd name="T25" fmla="*/ 33 h 220"/>
                  <a:gd name="T26" fmla="*/ 152 w 172"/>
                  <a:gd name="T27" fmla="*/ 41 h 220"/>
                  <a:gd name="T28" fmla="*/ 158 w 172"/>
                  <a:gd name="T29" fmla="*/ 29 h 220"/>
                  <a:gd name="T30" fmla="*/ 164 w 172"/>
                  <a:gd name="T31" fmla="*/ 41 h 220"/>
                  <a:gd name="T32" fmla="*/ 165 w 172"/>
                  <a:gd name="T33" fmla="*/ 53 h 220"/>
                  <a:gd name="T34" fmla="*/ 165 w 172"/>
                  <a:gd name="T35" fmla="*/ 71 h 220"/>
                  <a:gd name="T36" fmla="*/ 155 w 172"/>
                  <a:gd name="T37" fmla="*/ 74 h 220"/>
                  <a:gd name="T38" fmla="*/ 143 w 172"/>
                  <a:gd name="T39" fmla="*/ 79 h 220"/>
                  <a:gd name="T40" fmla="*/ 138 w 172"/>
                  <a:gd name="T41" fmla="*/ 93 h 220"/>
                  <a:gd name="T42" fmla="*/ 128 w 172"/>
                  <a:gd name="T43" fmla="*/ 97 h 220"/>
                  <a:gd name="T44" fmla="*/ 131 w 172"/>
                  <a:gd name="T45" fmla="*/ 106 h 220"/>
                  <a:gd name="T46" fmla="*/ 146 w 172"/>
                  <a:gd name="T47" fmla="*/ 109 h 220"/>
                  <a:gd name="T48" fmla="*/ 137 w 172"/>
                  <a:gd name="T49" fmla="*/ 117 h 220"/>
                  <a:gd name="T50" fmla="*/ 135 w 172"/>
                  <a:gd name="T51" fmla="*/ 129 h 220"/>
                  <a:gd name="T52" fmla="*/ 134 w 172"/>
                  <a:gd name="T53" fmla="*/ 140 h 220"/>
                  <a:gd name="T54" fmla="*/ 123 w 172"/>
                  <a:gd name="T55" fmla="*/ 144 h 220"/>
                  <a:gd name="T56" fmla="*/ 126 w 172"/>
                  <a:gd name="T57" fmla="*/ 157 h 220"/>
                  <a:gd name="T58" fmla="*/ 135 w 172"/>
                  <a:gd name="T59" fmla="*/ 167 h 220"/>
                  <a:gd name="T60" fmla="*/ 126 w 172"/>
                  <a:gd name="T61" fmla="*/ 182 h 220"/>
                  <a:gd name="T62" fmla="*/ 125 w 172"/>
                  <a:gd name="T63" fmla="*/ 194 h 220"/>
                  <a:gd name="T64" fmla="*/ 115 w 172"/>
                  <a:gd name="T65" fmla="*/ 188 h 220"/>
                  <a:gd name="T66" fmla="*/ 103 w 172"/>
                  <a:gd name="T67" fmla="*/ 193 h 220"/>
                  <a:gd name="T68" fmla="*/ 96 w 172"/>
                  <a:gd name="T69" fmla="*/ 198 h 220"/>
                  <a:gd name="T70" fmla="*/ 88 w 172"/>
                  <a:gd name="T71" fmla="*/ 208 h 220"/>
                  <a:gd name="T72" fmla="*/ 77 w 172"/>
                  <a:gd name="T73" fmla="*/ 207 h 220"/>
                  <a:gd name="T74" fmla="*/ 73 w 172"/>
                  <a:gd name="T75" fmla="*/ 216 h 220"/>
                  <a:gd name="T76" fmla="*/ 62 w 172"/>
                  <a:gd name="T77" fmla="*/ 220 h 220"/>
                  <a:gd name="T78" fmla="*/ 40 w 172"/>
                  <a:gd name="T79" fmla="*/ 208 h 220"/>
                  <a:gd name="T80" fmla="*/ 21 w 172"/>
                  <a:gd name="T81" fmla="*/ 205 h 220"/>
                  <a:gd name="T82" fmla="*/ 18 w 172"/>
                  <a:gd name="T83" fmla="*/ 185 h 220"/>
                  <a:gd name="T84" fmla="*/ 11 w 172"/>
                  <a:gd name="T85" fmla="*/ 194 h 220"/>
                  <a:gd name="T86" fmla="*/ 0 w 172"/>
                  <a:gd name="T87" fmla="*/ 191 h 220"/>
                  <a:gd name="T88" fmla="*/ 3 w 172"/>
                  <a:gd name="T89" fmla="*/ 181 h 220"/>
                  <a:gd name="T90" fmla="*/ 8 w 172"/>
                  <a:gd name="T91" fmla="*/ 175 h 220"/>
                  <a:gd name="T92" fmla="*/ 20 w 172"/>
                  <a:gd name="T93" fmla="*/ 160 h 220"/>
                  <a:gd name="T94" fmla="*/ 20 w 172"/>
                  <a:gd name="T95" fmla="*/ 143 h 220"/>
                  <a:gd name="T96" fmla="*/ 12 w 172"/>
                  <a:gd name="T97" fmla="*/ 143 h 220"/>
                  <a:gd name="T98" fmla="*/ 5 w 172"/>
                  <a:gd name="T99" fmla="*/ 129 h 220"/>
                  <a:gd name="T100" fmla="*/ 0 w 172"/>
                  <a:gd name="T101" fmla="*/ 115 h 220"/>
                  <a:gd name="T102" fmla="*/ 3 w 172"/>
                  <a:gd name="T103" fmla="*/ 103 h 220"/>
                  <a:gd name="T104" fmla="*/ 0 w 172"/>
                  <a:gd name="T105" fmla="*/ 97 h 220"/>
                  <a:gd name="T106" fmla="*/ 9 w 172"/>
                  <a:gd name="T107" fmla="*/ 82 h 220"/>
                  <a:gd name="T108" fmla="*/ 6 w 172"/>
                  <a:gd name="T109" fmla="*/ 70 h 220"/>
                  <a:gd name="T110" fmla="*/ 12 w 172"/>
                  <a:gd name="T111" fmla="*/ 58 h 220"/>
                  <a:gd name="T112" fmla="*/ 15 w 172"/>
                  <a:gd name="T113" fmla="*/ 56 h 220"/>
                  <a:gd name="T114" fmla="*/ 24 w 172"/>
                  <a:gd name="T115" fmla="*/ 49 h 220"/>
                  <a:gd name="T116" fmla="*/ 29 w 172"/>
                  <a:gd name="T117" fmla="*/ 53 h 220"/>
                  <a:gd name="T118" fmla="*/ 37 w 172"/>
                  <a:gd name="T119" fmla="*/ 43 h 220"/>
                  <a:gd name="T120" fmla="*/ 46 w 172"/>
                  <a:gd name="T121" fmla="*/ 43 h 220"/>
                  <a:gd name="T122" fmla="*/ 43 w 172"/>
                  <a:gd name="T123" fmla="*/ 30 h 220"/>
                  <a:gd name="T124" fmla="*/ 38 w 172"/>
                  <a:gd name="T125" fmla="*/ 9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2" h="220">
                    <a:moveTo>
                      <a:pt x="40" y="3"/>
                    </a:moveTo>
                    <a:lnTo>
                      <a:pt x="49" y="0"/>
                    </a:lnTo>
                    <a:lnTo>
                      <a:pt x="47" y="9"/>
                    </a:lnTo>
                    <a:lnTo>
                      <a:pt x="49" y="15"/>
                    </a:lnTo>
                    <a:lnTo>
                      <a:pt x="53" y="20"/>
                    </a:lnTo>
                    <a:lnTo>
                      <a:pt x="62" y="17"/>
                    </a:lnTo>
                    <a:lnTo>
                      <a:pt x="68" y="18"/>
                    </a:lnTo>
                    <a:lnTo>
                      <a:pt x="70" y="23"/>
                    </a:lnTo>
                    <a:lnTo>
                      <a:pt x="73" y="24"/>
                    </a:lnTo>
                    <a:lnTo>
                      <a:pt x="74" y="30"/>
                    </a:lnTo>
                    <a:lnTo>
                      <a:pt x="82" y="35"/>
                    </a:lnTo>
                    <a:lnTo>
                      <a:pt x="87" y="35"/>
                    </a:lnTo>
                    <a:lnTo>
                      <a:pt x="93" y="32"/>
                    </a:lnTo>
                    <a:lnTo>
                      <a:pt x="90" y="27"/>
                    </a:lnTo>
                    <a:lnTo>
                      <a:pt x="97" y="21"/>
                    </a:lnTo>
                    <a:lnTo>
                      <a:pt x="102" y="24"/>
                    </a:lnTo>
                    <a:lnTo>
                      <a:pt x="106" y="21"/>
                    </a:lnTo>
                    <a:lnTo>
                      <a:pt x="105" y="12"/>
                    </a:lnTo>
                    <a:lnTo>
                      <a:pt x="109" y="11"/>
                    </a:lnTo>
                    <a:lnTo>
                      <a:pt x="118" y="11"/>
                    </a:lnTo>
                    <a:lnTo>
                      <a:pt x="123" y="15"/>
                    </a:lnTo>
                    <a:lnTo>
                      <a:pt x="125" y="20"/>
                    </a:lnTo>
                    <a:lnTo>
                      <a:pt x="123" y="30"/>
                    </a:lnTo>
                    <a:lnTo>
                      <a:pt x="128" y="30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41" y="36"/>
                    </a:lnTo>
                    <a:lnTo>
                      <a:pt x="152" y="41"/>
                    </a:lnTo>
                    <a:lnTo>
                      <a:pt x="155" y="38"/>
                    </a:lnTo>
                    <a:lnTo>
                      <a:pt x="158" y="29"/>
                    </a:lnTo>
                    <a:lnTo>
                      <a:pt x="165" y="33"/>
                    </a:lnTo>
                    <a:lnTo>
                      <a:pt x="164" y="41"/>
                    </a:lnTo>
                    <a:lnTo>
                      <a:pt x="169" y="49"/>
                    </a:lnTo>
                    <a:lnTo>
                      <a:pt x="165" y="53"/>
                    </a:lnTo>
                    <a:lnTo>
                      <a:pt x="172" y="62"/>
                    </a:lnTo>
                    <a:lnTo>
                      <a:pt x="165" y="71"/>
                    </a:lnTo>
                    <a:lnTo>
                      <a:pt x="161" y="74"/>
                    </a:lnTo>
                    <a:lnTo>
                      <a:pt x="155" y="74"/>
                    </a:lnTo>
                    <a:lnTo>
                      <a:pt x="149" y="84"/>
                    </a:lnTo>
                    <a:lnTo>
                      <a:pt x="143" y="79"/>
                    </a:lnTo>
                    <a:lnTo>
                      <a:pt x="140" y="87"/>
                    </a:lnTo>
                    <a:lnTo>
                      <a:pt x="138" y="93"/>
                    </a:lnTo>
                    <a:lnTo>
                      <a:pt x="134" y="93"/>
                    </a:lnTo>
                    <a:lnTo>
                      <a:pt x="128" y="97"/>
                    </a:lnTo>
                    <a:lnTo>
                      <a:pt x="132" y="102"/>
                    </a:lnTo>
                    <a:lnTo>
                      <a:pt x="131" y="106"/>
                    </a:lnTo>
                    <a:lnTo>
                      <a:pt x="140" y="106"/>
                    </a:lnTo>
                    <a:lnTo>
                      <a:pt x="146" y="109"/>
                    </a:lnTo>
                    <a:lnTo>
                      <a:pt x="144" y="114"/>
                    </a:lnTo>
                    <a:lnTo>
                      <a:pt x="137" y="117"/>
                    </a:lnTo>
                    <a:lnTo>
                      <a:pt x="138" y="123"/>
                    </a:lnTo>
                    <a:lnTo>
                      <a:pt x="135" y="129"/>
                    </a:lnTo>
                    <a:lnTo>
                      <a:pt x="138" y="134"/>
                    </a:lnTo>
                    <a:lnTo>
                      <a:pt x="134" y="140"/>
                    </a:lnTo>
                    <a:lnTo>
                      <a:pt x="126" y="140"/>
                    </a:lnTo>
                    <a:lnTo>
                      <a:pt x="123" y="144"/>
                    </a:lnTo>
                    <a:lnTo>
                      <a:pt x="121" y="150"/>
                    </a:lnTo>
                    <a:lnTo>
                      <a:pt x="126" y="157"/>
                    </a:lnTo>
                    <a:lnTo>
                      <a:pt x="129" y="157"/>
                    </a:lnTo>
                    <a:lnTo>
                      <a:pt x="135" y="167"/>
                    </a:lnTo>
                    <a:lnTo>
                      <a:pt x="135" y="172"/>
                    </a:lnTo>
                    <a:lnTo>
                      <a:pt x="126" y="182"/>
                    </a:lnTo>
                    <a:lnTo>
                      <a:pt x="126" y="185"/>
                    </a:lnTo>
                    <a:lnTo>
                      <a:pt x="125" y="194"/>
                    </a:lnTo>
                    <a:lnTo>
                      <a:pt x="121" y="194"/>
                    </a:lnTo>
                    <a:lnTo>
                      <a:pt x="115" y="188"/>
                    </a:lnTo>
                    <a:lnTo>
                      <a:pt x="106" y="188"/>
                    </a:lnTo>
                    <a:lnTo>
                      <a:pt x="103" y="193"/>
                    </a:lnTo>
                    <a:lnTo>
                      <a:pt x="96" y="193"/>
                    </a:lnTo>
                    <a:lnTo>
                      <a:pt x="96" y="198"/>
                    </a:lnTo>
                    <a:lnTo>
                      <a:pt x="91" y="202"/>
                    </a:lnTo>
                    <a:lnTo>
                      <a:pt x="88" y="208"/>
                    </a:lnTo>
                    <a:lnTo>
                      <a:pt x="82" y="204"/>
                    </a:lnTo>
                    <a:lnTo>
                      <a:pt x="77" y="207"/>
                    </a:lnTo>
                    <a:lnTo>
                      <a:pt x="77" y="210"/>
                    </a:lnTo>
                    <a:lnTo>
                      <a:pt x="73" y="216"/>
                    </a:lnTo>
                    <a:lnTo>
                      <a:pt x="65" y="216"/>
                    </a:lnTo>
                    <a:lnTo>
                      <a:pt x="62" y="220"/>
                    </a:lnTo>
                    <a:lnTo>
                      <a:pt x="52" y="217"/>
                    </a:lnTo>
                    <a:lnTo>
                      <a:pt x="40" y="208"/>
                    </a:lnTo>
                    <a:lnTo>
                      <a:pt x="24" y="210"/>
                    </a:lnTo>
                    <a:lnTo>
                      <a:pt x="21" y="205"/>
                    </a:lnTo>
                    <a:lnTo>
                      <a:pt x="23" y="196"/>
                    </a:lnTo>
                    <a:lnTo>
                      <a:pt x="18" y="185"/>
                    </a:lnTo>
                    <a:lnTo>
                      <a:pt x="15" y="184"/>
                    </a:lnTo>
                    <a:lnTo>
                      <a:pt x="11" y="194"/>
                    </a:lnTo>
                    <a:lnTo>
                      <a:pt x="3" y="198"/>
                    </a:lnTo>
                    <a:lnTo>
                      <a:pt x="0" y="191"/>
                    </a:lnTo>
                    <a:lnTo>
                      <a:pt x="3" y="187"/>
                    </a:lnTo>
                    <a:lnTo>
                      <a:pt x="3" y="181"/>
                    </a:lnTo>
                    <a:lnTo>
                      <a:pt x="2" y="178"/>
                    </a:lnTo>
                    <a:lnTo>
                      <a:pt x="8" y="175"/>
                    </a:lnTo>
                    <a:lnTo>
                      <a:pt x="15" y="163"/>
                    </a:lnTo>
                    <a:lnTo>
                      <a:pt x="20" y="160"/>
                    </a:lnTo>
                    <a:lnTo>
                      <a:pt x="17" y="149"/>
                    </a:lnTo>
                    <a:lnTo>
                      <a:pt x="20" y="143"/>
                    </a:lnTo>
                    <a:lnTo>
                      <a:pt x="15" y="140"/>
                    </a:lnTo>
                    <a:lnTo>
                      <a:pt x="12" y="143"/>
                    </a:lnTo>
                    <a:lnTo>
                      <a:pt x="6" y="137"/>
                    </a:lnTo>
                    <a:lnTo>
                      <a:pt x="5" y="129"/>
                    </a:lnTo>
                    <a:lnTo>
                      <a:pt x="6" y="122"/>
                    </a:lnTo>
                    <a:lnTo>
                      <a:pt x="0" y="115"/>
                    </a:lnTo>
                    <a:lnTo>
                      <a:pt x="2" y="111"/>
                    </a:lnTo>
                    <a:lnTo>
                      <a:pt x="3" y="103"/>
                    </a:lnTo>
                    <a:lnTo>
                      <a:pt x="0" y="100"/>
                    </a:lnTo>
                    <a:lnTo>
                      <a:pt x="0" y="97"/>
                    </a:lnTo>
                    <a:lnTo>
                      <a:pt x="12" y="94"/>
                    </a:lnTo>
                    <a:lnTo>
                      <a:pt x="9" y="82"/>
                    </a:lnTo>
                    <a:lnTo>
                      <a:pt x="3" y="77"/>
                    </a:lnTo>
                    <a:lnTo>
                      <a:pt x="6" y="70"/>
                    </a:lnTo>
                    <a:lnTo>
                      <a:pt x="12" y="67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5" y="56"/>
                    </a:lnTo>
                    <a:lnTo>
                      <a:pt x="18" y="47"/>
                    </a:lnTo>
                    <a:lnTo>
                      <a:pt x="24" y="49"/>
                    </a:lnTo>
                    <a:lnTo>
                      <a:pt x="23" y="53"/>
                    </a:lnTo>
                    <a:lnTo>
                      <a:pt x="29" y="53"/>
                    </a:lnTo>
                    <a:lnTo>
                      <a:pt x="30" y="43"/>
                    </a:lnTo>
                    <a:lnTo>
                      <a:pt x="37" y="43"/>
                    </a:lnTo>
                    <a:lnTo>
                      <a:pt x="38" y="46"/>
                    </a:lnTo>
                    <a:lnTo>
                      <a:pt x="46" y="43"/>
                    </a:lnTo>
                    <a:lnTo>
                      <a:pt x="43" y="33"/>
                    </a:lnTo>
                    <a:lnTo>
                      <a:pt x="43" y="30"/>
                    </a:lnTo>
                    <a:lnTo>
                      <a:pt x="40" y="27"/>
                    </a:lnTo>
                    <a:lnTo>
                      <a:pt x="38" y="9"/>
                    </a:lnTo>
                    <a:lnTo>
                      <a:pt x="4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9" name="Freeform 3592">
                <a:extLst>
                  <a:ext uri="{FF2B5EF4-FFF2-40B4-BE49-F238E27FC236}">
                    <a16:creationId xmlns:a16="http://schemas.microsoft.com/office/drawing/2014/main" id="{C0CE912C-44D4-744C-0F8B-36891C7D9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645"/>
                <a:ext cx="141" cy="81"/>
              </a:xfrm>
              <a:custGeom>
                <a:avLst/>
                <a:gdLst>
                  <a:gd name="T0" fmla="*/ 3 w 283"/>
                  <a:gd name="T1" fmla="*/ 63 h 161"/>
                  <a:gd name="T2" fmla="*/ 13 w 283"/>
                  <a:gd name="T3" fmla="*/ 82 h 161"/>
                  <a:gd name="T4" fmla="*/ 16 w 283"/>
                  <a:gd name="T5" fmla="*/ 102 h 161"/>
                  <a:gd name="T6" fmla="*/ 35 w 283"/>
                  <a:gd name="T7" fmla="*/ 111 h 161"/>
                  <a:gd name="T8" fmla="*/ 57 w 283"/>
                  <a:gd name="T9" fmla="*/ 148 h 161"/>
                  <a:gd name="T10" fmla="*/ 67 w 283"/>
                  <a:gd name="T11" fmla="*/ 160 h 161"/>
                  <a:gd name="T12" fmla="*/ 91 w 283"/>
                  <a:gd name="T13" fmla="*/ 157 h 161"/>
                  <a:gd name="T14" fmla="*/ 101 w 283"/>
                  <a:gd name="T15" fmla="*/ 139 h 161"/>
                  <a:gd name="T16" fmla="*/ 94 w 283"/>
                  <a:gd name="T17" fmla="*/ 119 h 161"/>
                  <a:gd name="T18" fmla="*/ 108 w 283"/>
                  <a:gd name="T19" fmla="*/ 116 h 161"/>
                  <a:gd name="T20" fmla="*/ 125 w 283"/>
                  <a:gd name="T21" fmla="*/ 117 h 161"/>
                  <a:gd name="T22" fmla="*/ 152 w 283"/>
                  <a:gd name="T23" fmla="*/ 130 h 161"/>
                  <a:gd name="T24" fmla="*/ 164 w 283"/>
                  <a:gd name="T25" fmla="*/ 139 h 161"/>
                  <a:gd name="T26" fmla="*/ 184 w 283"/>
                  <a:gd name="T27" fmla="*/ 152 h 161"/>
                  <a:gd name="T28" fmla="*/ 199 w 283"/>
                  <a:gd name="T29" fmla="*/ 145 h 161"/>
                  <a:gd name="T30" fmla="*/ 213 w 283"/>
                  <a:gd name="T31" fmla="*/ 145 h 161"/>
                  <a:gd name="T32" fmla="*/ 226 w 283"/>
                  <a:gd name="T33" fmla="*/ 149 h 161"/>
                  <a:gd name="T34" fmla="*/ 243 w 283"/>
                  <a:gd name="T35" fmla="*/ 134 h 161"/>
                  <a:gd name="T36" fmla="*/ 252 w 283"/>
                  <a:gd name="T37" fmla="*/ 127 h 161"/>
                  <a:gd name="T38" fmla="*/ 254 w 283"/>
                  <a:gd name="T39" fmla="*/ 108 h 161"/>
                  <a:gd name="T40" fmla="*/ 283 w 283"/>
                  <a:gd name="T41" fmla="*/ 122 h 161"/>
                  <a:gd name="T42" fmla="*/ 277 w 283"/>
                  <a:gd name="T43" fmla="*/ 110 h 161"/>
                  <a:gd name="T44" fmla="*/ 272 w 283"/>
                  <a:gd name="T45" fmla="*/ 99 h 161"/>
                  <a:gd name="T46" fmla="*/ 267 w 283"/>
                  <a:gd name="T47" fmla="*/ 81 h 161"/>
                  <a:gd name="T48" fmla="*/ 266 w 283"/>
                  <a:gd name="T49" fmla="*/ 69 h 161"/>
                  <a:gd name="T50" fmla="*/ 277 w 283"/>
                  <a:gd name="T51" fmla="*/ 57 h 161"/>
                  <a:gd name="T52" fmla="*/ 280 w 283"/>
                  <a:gd name="T53" fmla="*/ 41 h 161"/>
                  <a:gd name="T54" fmla="*/ 260 w 283"/>
                  <a:gd name="T55" fmla="*/ 35 h 161"/>
                  <a:gd name="T56" fmla="*/ 254 w 283"/>
                  <a:gd name="T57" fmla="*/ 16 h 161"/>
                  <a:gd name="T58" fmla="*/ 239 w 283"/>
                  <a:gd name="T59" fmla="*/ 5 h 161"/>
                  <a:gd name="T60" fmla="*/ 204 w 283"/>
                  <a:gd name="T61" fmla="*/ 10 h 161"/>
                  <a:gd name="T62" fmla="*/ 193 w 283"/>
                  <a:gd name="T63" fmla="*/ 14 h 161"/>
                  <a:gd name="T64" fmla="*/ 175 w 283"/>
                  <a:gd name="T65" fmla="*/ 2 h 161"/>
                  <a:gd name="T66" fmla="*/ 164 w 283"/>
                  <a:gd name="T67" fmla="*/ 2 h 161"/>
                  <a:gd name="T68" fmla="*/ 148 w 283"/>
                  <a:gd name="T69" fmla="*/ 5 h 161"/>
                  <a:gd name="T70" fmla="*/ 125 w 283"/>
                  <a:gd name="T71" fmla="*/ 2 h 161"/>
                  <a:gd name="T72" fmla="*/ 107 w 283"/>
                  <a:gd name="T73" fmla="*/ 13 h 161"/>
                  <a:gd name="T74" fmla="*/ 87 w 283"/>
                  <a:gd name="T75" fmla="*/ 23 h 161"/>
                  <a:gd name="T76" fmla="*/ 82 w 283"/>
                  <a:gd name="T77" fmla="*/ 29 h 161"/>
                  <a:gd name="T78" fmla="*/ 61 w 283"/>
                  <a:gd name="T79" fmla="*/ 23 h 161"/>
                  <a:gd name="T80" fmla="*/ 50 w 283"/>
                  <a:gd name="T81" fmla="*/ 22 h 161"/>
                  <a:gd name="T82" fmla="*/ 25 w 283"/>
                  <a:gd name="T83" fmla="*/ 19 h 161"/>
                  <a:gd name="T84" fmla="*/ 3 w 283"/>
                  <a:gd name="T85" fmla="*/ 4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3" h="161">
                    <a:moveTo>
                      <a:pt x="3" y="44"/>
                    </a:moveTo>
                    <a:lnTo>
                      <a:pt x="8" y="52"/>
                    </a:lnTo>
                    <a:lnTo>
                      <a:pt x="3" y="63"/>
                    </a:lnTo>
                    <a:lnTo>
                      <a:pt x="3" y="66"/>
                    </a:lnTo>
                    <a:lnTo>
                      <a:pt x="14" y="72"/>
                    </a:lnTo>
                    <a:lnTo>
                      <a:pt x="13" y="82"/>
                    </a:lnTo>
                    <a:lnTo>
                      <a:pt x="17" y="84"/>
                    </a:lnTo>
                    <a:lnTo>
                      <a:pt x="19" y="96"/>
                    </a:lnTo>
                    <a:lnTo>
                      <a:pt x="16" y="102"/>
                    </a:lnTo>
                    <a:lnTo>
                      <a:pt x="25" y="107"/>
                    </a:lnTo>
                    <a:lnTo>
                      <a:pt x="28" y="107"/>
                    </a:lnTo>
                    <a:lnTo>
                      <a:pt x="35" y="111"/>
                    </a:lnTo>
                    <a:lnTo>
                      <a:pt x="44" y="123"/>
                    </a:lnTo>
                    <a:lnTo>
                      <a:pt x="53" y="142"/>
                    </a:lnTo>
                    <a:lnTo>
                      <a:pt x="57" y="148"/>
                    </a:lnTo>
                    <a:lnTo>
                      <a:pt x="57" y="157"/>
                    </a:lnTo>
                    <a:lnTo>
                      <a:pt x="64" y="157"/>
                    </a:lnTo>
                    <a:lnTo>
                      <a:pt x="67" y="160"/>
                    </a:lnTo>
                    <a:lnTo>
                      <a:pt x="72" y="160"/>
                    </a:lnTo>
                    <a:lnTo>
                      <a:pt x="75" y="161"/>
                    </a:lnTo>
                    <a:lnTo>
                      <a:pt x="91" y="157"/>
                    </a:lnTo>
                    <a:lnTo>
                      <a:pt x="93" y="146"/>
                    </a:lnTo>
                    <a:lnTo>
                      <a:pt x="94" y="142"/>
                    </a:lnTo>
                    <a:lnTo>
                      <a:pt x="101" y="139"/>
                    </a:lnTo>
                    <a:lnTo>
                      <a:pt x="94" y="133"/>
                    </a:lnTo>
                    <a:lnTo>
                      <a:pt x="88" y="133"/>
                    </a:lnTo>
                    <a:lnTo>
                      <a:pt x="94" y="119"/>
                    </a:lnTo>
                    <a:lnTo>
                      <a:pt x="94" y="114"/>
                    </a:lnTo>
                    <a:lnTo>
                      <a:pt x="101" y="111"/>
                    </a:lnTo>
                    <a:lnTo>
                      <a:pt x="108" y="116"/>
                    </a:lnTo>
                    <a:lnTo>
                      <a:pt x="116" y="108"/>
                    </a:lnTo>
                    <a:lnTo>
                      <a:pt x="120" y="110"/>
                    </a:lnTo>
                    <a:lnTo>
                      <a:pt x="125" y="117"/>
                    </a:lnTo>
                    <a:lnTo>
                      <a:pt x="132" y="123"/>
                    </a:lnTo>
                    <a:lnTo>
                      <a:pt x="143" y="123"/>
                    </a:lnTo>
                    <a:lnTo>
                      <a:pt x="152" y="130"/>
                    </a:lnTo>
                    <a:lnTo>
                      <a:pt x="157" y="130"/>
                    </a:lnTo>
                    <a:lnTo>
                      <a:pt x="161" y="133"/>
                    </a:lnTo>
                    <a:lnTo>
                      <a:pt x="164" y="139"/>
                    </a:lnTo>
                    <a:lnTo>
                      <a:pt x="170" y="142"/>
                    </a:lnTo>
                    <a:lnTo>
                      <a:pt x="176" y="146"/>
                    </a:lnTo>
                    <a:lnTo>
                      <a:pt x="184" y="152"/>
                    </a:lnTo>
                    <a:lnTo>
                      <a:pt x="192" y="151"/>
                    </a:lnTo>
                    <a:lnTo>
                      <a:pt x="198" y="148"/>
                    </a:lnTo>
                    <a:lnTo>
                      <a:pt x="199" y="145"/>
                    </a:lnTo>
                    <a:lnTo>
                      <a:pt x="204" y="143"/>
                    </a:lnTo>
                    <a:lnTo>
                      <a:pt x="207" y="146"/>
                    </a:lnTo>
                    <a:lnTo>
                      <a:pt x="213" y="145"/>
                    </a:lnTo>
                    <a:lnTo>
                      <a:pt x="216" y="148"/>
                    </a:lnTo>
                    <a:lnTo>
                      <a:pt x="220" y="148"/>
                    </a:lnTo>
                    <a:lnTo>
                      <a:pt x="226" y="149"/>
                    </a:lnTo>
                    <a:lnTo>
                      <a:pt x="236" y="139"/>
                    </a:lnTo>
                    <a:lnTo>
                      <a:pt x="239" y="136"/>
                    </a:lnTo>
                    <a:lnTo>
                      <a:pt x="243" y="134"/>
                    </a:lnTo>
                    <a:lnTo>
                      <a:pt x="246" y="136"/>
                    </a:lnTo>
                    <a:lnTo>
                      <a:pt x="249" y="125"/>
                    </a:lnTo>
                    <a:lnTo>
                      <a:pt x="252" y="127"/>
                    </a:lnTo>
                    <a:lnTo>
                      <a:pt x="257" y="125"/>
                    </a:lnTo>
                    <a:lnTo>
                      <a:pt x="257" y="119"/>
                    </a:lnTo>
                    <a:lnTo>
                      <a:pt x="254" y="108"/>
                    </a:lnTo>
                    <a:lnTo>
                      <a:pt x="260" y="108"/>
                    </a:lnTo>
                    <a:lnTo>
                      <a:pt x="270" y="117"/>
                    </a:lnTo>
                    <a:lnTo>
                      <a:pt x="283" y="122"/>
                    </a:lnTo>
                    <a:lnTo>
                      <a:pt x="283" y="114"/>
                    </a:lnTo>
                    <a:lnTo>
                      <a:pt x="280" y="116"/>
                    </a:lnTo>
                    <a:lnTo>
                      <a:pt x="277" y="110"/>
                    </a:lnTo>
                    <a:lnTo>
                      <a:pt x="274" y="108"/>
                    </a:lnTo>
                    <a:lnTo>
                      <a:pt x="275" y="101"/>
                    </a:lnTo>
                    <a:lnTo>
                      <a:pt x="272" y="99"/>
                    </a:lnTo>
                    <a:lnTo>
                      <a:pt x="261" y="99"/>
                    </a:lnTo>
                    <a:lnTo>
                      <a:pt x="266" y="92"/>
                    </a:lnTo>
                    <a:lnTo>
                      <a:pt x="267" y="81"/>
                    </a:lnTo>
                    <a:lnTo>
                      <a:pt x="270" y="81"/>
                    </a:lnTo>
                    <a:lnTo>
                      <a:pt x="270" y="76"/>
                    </a:lnTo>
                    <a:lnTo>
                      <a:pt x="266" y="69"/>
                    </a:lnTo>
                    <a:lnTo>
                      <a:pt x="267" y="61"/>
                    </a:lnTo>
                    <a:lnTo>
                      <a:pt x="272" y="55"/>
                    </a:lnTo>
                    <a:lnTo>
                      <a:pt x="277" y="57"/>
                    </a:lnTo>
                    <a:lnTo>
                      <a:pt x="281" y="55"/>
                    </a:lnTo>
                    <a:lnTo>
                      <a:pt x="283" y="47"/>
                    </a:lnTo>
                    <a:lnTo>
                      <a:pt x="280" y="41"/>
                    </a:lnTo>
                    <a:lnTo>
                      <a:pt x="275" y="38"/>
                    </a:lnTo>
                    <a:lnTo>
                      <a:pt x="267" y="41"/>
                    </a:lnTo>
                    <a:lnTo>
                      <a:pt x="260" y="35"/>
                    </a:lnTo>
                    <a:lnTo>
                      <a:pt x="263" y="29"/>
                    </a:lnTo>
                    <a:lnTo>
                      <a:pt x="261" y="20"/>
                    </a:lnTo>
                    <a:lnTo>
                      <a:pt x="254" y="16"/>
                    </a:lnTo>
                    <a:lnTo>
                      <a:pt x="252" y="13"/>
                    </a:lnTo>
                    <a:lnTo>
                      <a:pt x="243" y="10"/>
                    </a:lnTo>
                    <a:lnTo>
                      <a:pt x="239" y="5"/>
                    </a:lnTo>
                    <a:lnTo>
                      <a:pt x="216" y="10"/>
                    </a:lnTo>
                    <a:lnTo>
                      <a:pt x="204" y="2"/>
                    </a:lnTo>
                    <a:lnTo>
                      <a:pt x="204" y="10"/>
                    </a:lnTo>
                    <a:lnTo>
                      <a:pt x="207" y="14"/>
                    </a:lnTo>
                    <a:lnTo>
                      <a:pt x="201" y="16"/>
                    </a:lnTo>
                    <a:lnTo>
                      <a:pt x="193" y="14"/>
                    </a:lnTo>
                    <a:lnTo>
                      <a:pt x="193" y="8"/>
                    </a:lnTo>
                    <a:lnTo>
                      <a:pt x="189" y="3"/>
                    </a:lnTo>
                    <a:lnTo>
                      <a:pt x="175" y="2"/>
                    </a:lnTo>
                    <a:lnTo>
                      <a:pt x="173" y="3"/>
                    </a:lnTo>
                    <a:lnTo>
                      <a:pt x="167" y="0"/>
                    </a:lnTo>
                    <a:lnTo>
                      <a:pt x="164" y="2"/>
                    </a:lnTo>
                    <a:lnTo>
                      <a:pt x="158" y="0"/>
                    </a:lnTo>
                    <a:lnTo>
                      <a:pt x="154" y="3"/>
                    </a:lnTo>
                    <a:lnTo>
                      <a:pt x="148" y="5"/>
                    </a:lnTo>
                    <a:lnTo>
                      <a:pt x="140" y="5"/>
                    </a:lnTo>
                    <a:lnTo>
                      <a:pt x="134" y="2"/>
                    </a:lnTo>
                    <a:lnTo>
                      <a:pt x="125" y="2"/>
                    </a:lnTo>
                    <a:lnTo>
                      <a:pt x="120" y="5"/>
                    </a:lnTo>
                    <a:lnTo>
                      <a:pt x="110" y="6"/>
                    </a:lnTo>
                    <a:lnTo>
                      <a:pt x="107" y="13"/>
                    </a:lnTo>
                    <a:lnTo>
                      <a:pt x="90" y="11"/>
                    </a:lnTo>
                    <a:lnTo>
                      <a:pt x="91" y="16"/>
                    </a:lnTo>
                    <a:lnTo>
                      <a:pt x="87" y="23"/>
                    </a:lnTo>
                    <a:lnTo>
                      <a:pt x="90" y="29"/>
                    </a:lnTo>
                    <a:lnTo>
                      <a:pt x="85" y="34"/>
                    </a:lnTo>
                    <a:lnTo>
                      <a:pt x="82" y="29"/>
                    </a:lnTo>
                    <a:lnTo>
                      <a:pt x="76" y="26"/>
                    </a:lnTo>
                    <a:lnTo>
                      <a:pt x="64" y="26"/>
                    </a:lnTo>
                    <a:lnTo>
                      <a:pt x="61" y="23"/>
                    </a:lnTo>
                    <a:lnTo>
                      <a:pt x="58" y="26"/>
                    </a:lnTo>
                    <a:lnTo>
                      <a:pt x="49" y="26"/>
                    </a:lnTo>
                    <a:lnTo>
                      <a:pt x="50" y="22"/>
                    </a:lnTo>
                    <a:lnTo>
                      <a:pt x="47" y="19"/>
                    </a:lnTo>
                    <a:lnTo>
                      <a:pt x="37" y="17"/>
                    </a:lnTo>
                    <a:lnTo>
                      <a:pt x="25" y="19"/>
                    </a:lnTo>
                    <a:lnTo>
                      <a:pt x="14" y="26"/>
                    </a:lnTo>
                    <a:lnTo>
                      <a:pt x="0" y="29"/>
                    </a:lnTo>
                    <a:lnTo>
                      <a:pt x="3" y="41"/>
                    </a:lnTo>
                    <a:lnTo>
                      <a:pt x="3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0" name="Freeform 3593">
                <a:extLst>
                  <a:ext uri="{FF2B5EF4-FFF2-40B4-BE49-F238E27FC236}">
                    <a16:creationId xmlns:a16="http://schemas.microsoft.com/office/drawing/2014/main" id="{A6F74CE7-6FF8-0340-104B-6ABF80C46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645"/>
                <a:ext cx="141" cy="81"/>
              </a:xfrm>
              <a:custGeom>
                <a:avLst/>
                <a:gdLst>
                  <a:gd name="T0" fmla="*/ 0 w 283"/>
                  <a:gd name="T1" fmla="*/ 29 h 161"/>
                  <a:gd name="T2" fmla="*/ 37 w 283"/>
                  <a:gd name="T3" fmla="*/ 17 h 161"/>
                  <a:gd name="T4" fmla="*/ 49 w 283"/>
                  <a:gd name="T5" fmla="*/ 26 h 161"/>
                  <a:gd name="T6" fmla="*/ 64 w 283"/>
                  <a:gd name="T7" fmla="*/ 26 h 161"/>
                  <a:gd name="T8" fmla="*/ 85 w 283"/>
                  <a:gd name="T9" fmla="*/ 34 h 161"/>
                  <a:gd name="T10" fmla="*/ 91 w 283"/>
                  <a:gd name="T11" fmla="*/ 16 h 161"/>
                  <a:gd name="T12" fmla="*/ 110 w 283"/>
                  <a:gd name="T13" fmla="*/ 6 h 161"/>
                  <a:gd name="T14" fmla="*/ 134 w 283"/>
                  <a:gd name="T15" fmla="*/ 2 h 161"/>
                  <a:gd name="T16" fmla="*/ 154 w 283"/>
                  <a:gd name="T17" fmla="*/ 3 h 161"/>
                  <a:gd name="T18" fmla="*/ 167 w 283"/>
                  <a:gd name="T19" fmla="*/ 0 h 161"/>
                  <a:gd name="T20" fmla="*/ 189 w 283"/>
                  <a:gd name="T21" fmla="*/ 3 h 161"/>
                  <a:gd name="T22" fmla="*/ 201 w 283"/>
                  <a:gd name="T23" fmla="*/ 16 h 161"/>
                  <a:gd name="T24" fmla="*/ 204 w 283"/>
                  <a:gd name="T25" fmla="*/ 2 h 161"/>
                  <a:gd name="T26" fmla="*/ 243 w 283"/>
                  <a:gd name="T27" fmla="*/ 10 h 161"/>
                  <a:gd name="T28" fmla="*/ 261 w 283"/>
                  <a:gd name="T29" fmla="*/ 20 h 161"/>
                  <a:gd name="T30" fmla="*/ 267 w 283"/>
                  <a:gd name="T31" fmla="*/ 41 h 161"/>
                  <a:gd name="T32" fmla="*/ 283 w 283"/>
                  <a:gd name="T33" fmla="*/ 47 h 161"/>
                  <a:gd name="T34" fmla="*/ 272 w 283"/>
                  <a:gd name="T35" fmla="*/ 55 h 161"/>
                  <a:gd name="T36" fmla="*/ 270 w 283"/>
                  <a:gd name="T37" fmla="*/ 76 h 161"/>
                  <a:gd name="T38" fmla="*/ 266 w 283"/>
                  <a:gd name="T39" fmla="*/ 92 h 161"/>
                  <a:gd name="T40" fmla="*/ 275 w 283"/>
                  <a:gd name="T41" fmla="*/ 101 h 161"/>
                  <a:gd name="T42" fmla="*/ 280 w 283"/>
                  <a:gd name="T43" fmla="*/ 116 h 161"/>
                  <a:gd name="T44" fmla="*/ 270 w 283"/>
                  <a:gd name="T45" fmla="*/ 117 h 161"/>
                  <a:gd name="T46" fmla="*/ 257 w 283"/>
                  <a:gd name="T47" fmla="*/ 119 h 161"/>
                  <a:gd name="T48" fmla="*/ 249 w 283"/>
                  <a:gd name="T49" fmla="*/ 125 h 161"/>
                  <a:gd name="T50" fmla="*/ 239 w 283"/>
                  <a:gd name="T51" fmla="*/ 136 h 161"/>
                  <a:gd name="T52" fmla="*/ 220 w 283"/>
                  <a:gd name="T53" fmla="*/ 148 h 161"/>
                  <a:gd name="T54" fmla="*/ 207 w 283"/>
                  <a:gd name="T55" fmla="*/ 146 h 161"/>
                  <a:gd name="T56" fmla="*/ 198 w 283"/>
                  <a:gd name="T57" fmla="*/ 148 h 161"/>
                  <a:gd name="T58" fmla="*/ 176 w 283"/>
                  <a:gd name="T59" fmla="*/ 146 h 161"/>
                  <a:gd name="T60" fmla="*/ 161 w 283"/>
                  <a:gd name="T61" fmla="*/ 133 h 161"/>
                  <a:gd name="T62" fmla="*/ 143 w 283"/>
                  <a:gd name="T63" fmla="*/ 123 h 161"/>
                  <a:gd name="T64" fmla="*/ 120 w 283"/>
                  <a:gd name="T65" fmla="*/ 110 h 161"/>
                  <a:gd name="T66" fmla="*/ 101 w 283"/>
                  <a:gd name="T67" fmla="*/ 111 h 161"/>
                  <a:gd name="T68" fmla="*/ 88 w 283"/>
                  <a:gd name="T69" fmla="*/ 133 h 161"/>
                  <a:gd name="T70" fmla="*/ 94 w 283"/>
                  <a:gd name="T71" fmla="*/ 142 h 161"/>
                  <a:gd name="T72" fmla="*/ 75 w 283"/>
                  <a:gd name="T73" fmla="*/ 161 h 161"/>
                  <a:gd name="T74" fmla="*/ 64 w 283"/>
                  <a:gd name="T75" fmla="*/ 157 h 161"/>
                  <a:gd name="T76" fmla="*/ 53 w 283"/>
                  <a:gd name="T77" fmla="*/ 142 h 161"/>
                  <a:gd name="T78" fmla="*/ 28 w 283"/>
                  <a:gd name="T79" fmla="*/ 107 h 161"/>
                  <a:gd name="T80" fmla="*/ 19 w 283"/>
                  <a:gd name="T81" fmla="*/ 96 h 161"/>
                  <a:gd name="T82" fmla="*/ 14 w 283"/>
                  <a:gd name="T83" fmla="*/ 72 h 161"/>
                  <a:gd name="T84" fmla="*/ 8 w 283"/>
                  <a:gd name="T85" fmla="*/ 52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3" h="161">
                    <a:moveTo>
                      <a:pt x="3" y="44"/>
                    </a:moveTo>
                    <a:lnTo>
                      <a:pt x="3" y="41"/>
                    </a:lnTo>
                    <a:lnTo>
                      <a:pt x="0" y="29"/>
                    </a:lnTo>
                    <a:lnTo>
                      <a:pt x="14" y="26"/>
                    </a:lnTo>
                    <a:lnTo>
                      <a:pt x="25" y="19"/>
                    </a:lnTo>
                    <a:lnTo>
                      <a:pt x="37" y="17"/>
                    </a:lnTo>
                    <a:lnTo>
                      <a:pt x="47" y="19"/>
                    </a:lnTo>
                    <a:lnTo>
                      <a:pt x="50" y="22"/>
                    </a:lnTo>
                    <a:lnTo>
                      <a:pt x="49" y="26"/>
                    </a:lnTo>
                    <a:lnTo>
                      <a:pt x="58" y="26"/>
                    </a:lnTo>
                    <a:lnTo>
                      <a:pt x="61" y="23"/>
                    </a:lnTo>
                    <a:lnTo>
                      <a:pt x="64" y="26"/>
                    </a:lnTo>
                    <a:lnTo>
                      <a:pt x="76" y="26"/>
                    </a:lnTo>
                    <a:lnTo>
                      <a:pt x="82" y="29"/>
                    </a:lnTo>
                    <a:lnTo>
                      <a:pt x="85" y="34"/>
                    </a:lnTo>
                    <a:lnTo>
                      <a:pt x="90" y="29"/>
                    </a:lnTo>
                    <a:lnTo>
                      <a:pt x="87" y="23"/>
                    </a:lnTo>
                    <a:lnTo>
                      <a:pt x="91" y="16"/>
                    </a:lnTo>
                    <a:lnTo>
                      <a:pt x="90" y="11"/>
                    </a:lnTo>
                    <a:lnTo>
                      <a:pt x="107" y="13"/>
                    </a:lnTo>
                    <a:lnTo>
                      <a:pt x="110" y="6"/>
                    </a:lnTo>
                    <a:lnTo>
                      <a:pt x="120" y="5"/>
                    </a:lnTo>
                    <a:lnTo>
                      <a:pt x="125" y="2"/>
                    </a:lnTo>
                    <a:lnTo>
                      <a:pt x="134" y="2"/>
                    </a:lnTo>
                    <a:lnTo>
                      <a:pt x="140" y="5"/>
                    </a:lnTo>
                    <a:lnTo>
                      <a:pt x="148" y="5"/>
                    </a:lnTo>
                    <a:lnTo>
                      <a:pt x="154" y="3"/>
                    </a:lnTo>
                    <a:lnTo>
                      <a:pt x="158" y="0"/>
                    </a:lnTo>
                    <a:lnTo>
                      <a:pt x="164" y="2"/>
                    </a:lnTo>
                    <a:lnTo>
                      <a:pt x="167" y="0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89" y="3"/>
                    </a:lnTo>
                    <a:lnTo>
                      <a:pt x="193" y="8"/>
                    </a:lnTo>
                    <a:lnTo>
                      <a:pt x="193" y="14"/>
                    </a:lnTo>
                    <a:lnTo>
                      <a:pt x="201" y="16"/>
                    </a:lnTo>
                    <a:lnTo>
                      <a:pt x="207" y="14"/>
                    </a:lnTo>
                    <a:lnTo>
                      <a:pt x="204" y="10"/>
                    </a:lnTo>
                    <a:lnTo>
                      <a:pt x="204" y="2"/>
                    </a:lnTo>
                    <a:lnTo>
                      <a:pt x="216" y="10"/>
                    </a:lnTo>
                    <a:lnTo>
                      <a:pt x="239" y="5"/>
                    </a:lnTo>
                    <a:lnTo>
                      <a:pt x="243" y="10"/>
                    </a:lnTo>
                    <a:lnTo>
                      <a:pt x="252" y="13"/>
                    </a:lnTo>
                    <a:lnTo>
                      <a:pt x="254" y="16"/>
                    </a:lnTo>
                    <a:lnTo>
                      <a:pt x="261" y="20"/>
                    </a:lnTo>
                    <a:lnTo>
                      <a:pt x="263" y="29"/>
                    </a:lnTo>
                    <a:lnTo>
                      <a:pt x="260" y="35"/>
                    </a:lnTo>
                    <a:lnTo>
                      <a:pt x="267" y="41"/>
                    </a:lnTo>
                    <a:lnTo>
                      <a:pt x="275" y="38"/>
                    </a:lnTo>
                    <a:lnTo>
                      <a:pt x="280" y="41"/>
                    </a:lnTo>
                    <a:lnTo>
                      <a:pt x="283" y="47"/>
                    </a:lnTo>
                    <a:lnTo>
                      <a:pt x="281" y="55"/>
                    </a:lnTo>
                    <a:lnTo>
                      <a:pt x="277" y="57"/>
                    </a:lnTo>
                    <a:lnTo>
                      <a:pt x="272" y="55"/>
                    </a:lnTo>
                    <a:lnTo>
                      <a:pt x="267" y="61"/>
                    </a:lnTo>
                    <a:lnTo>
                      <a:pt x="266" y="69"/>
                    </a:lnTo>
                    <a:lnTo>
                      <a:pt x="270" y="76"/>
                    </a:lnTo>
                    <a:lnTo>
                      <a:pt x="270" y="81"/>
                    </a:lnTo>
                    <a:lnTo>
                      <a:pt x="267" y="81"/>
                    </a:lnTo>
                    <a:lnTo>
                      <a:pt x="266" y="92"/>
                    </a:lnTo>
                    <a:lnTo>
                      <a:pt x="261" y="99"/>
                    </a:lnTo>
                    <a:lnTo>
                      <a:pt x="272" y="99"/>
                    </a:lnTo>
                    <a:lnTo>
                      <a:pt x="275" y="101"/>
                    </a:lnTo>
                    <a:lnTo>
                      <a:pt x="274" y="108"/>
                    </a:lnTo>
                    <a:lnTo>
                      <a:pt x="277" y="110"/>
                    </a:lnTo>
                    <a:lnTo>
                      <a:pt x="280" y="116"/>
                    </a:lnTo>
                    <a:lnTo>
                      <a:pt x="283" y="114"/>
                    </a:lnTo>
                    <a:lnTo>
                      <a:pt x="283" y="122"/>
                    </a:lnTo>
                    <a:lnTo>
                      <a:pt x="270" y="117"/>
                    </a:lnTo>
                    <a:lnTo>
                      <a:pt x="260" y="108"/>
                    </a:lnTo>
                    <a:lnTo>
                      <a:pt x="254" y="108"/>
                    </a:lnTo>
                    <a:lnTo>
                      <a:pt x="257" y="119"/>
                    </a:lnTo>
                    <a:lnTo>
                      <a:pt x="257" y="125"/>
                    </a:lnTo>
                    <a:lnTo>
                      <a:pt x="252" y="127"/>
                    </a:lnTo>
                    <a:lnTo>
                      <a:pt x="249" y="125"/>
                    </a:lnTo>
                    <a:lnTo>
                      <a:pt x="246" y="136"/>
                    </a:lnTo>
                    <a:lnTo>
                      <a:pt x="243" y="134"/>
                    </a:lnTo>
                    <a:lnTo>
                      <a:pt x="239" y="136"/>
                    </a:lnTo>
                    <a:lnTo>
                      <a:pt x="236" y="139"/>
                    </a:lnTo>
                    <a:lnTo>
                      <a:pt x="226" y="149"/>
                    </a:lnTo>
                    <a:lnTo>
                      <a:pt x="220" y="148"/>
                    </a:lnTo>
                    <a:lnTo>
                      <a:pt x="216" y="148"/>
                    </a:lnTo>
                    <a:lnTo>
                      <a:pt x="213" y="145"/>
                    </a:lnTo>
                    <a:lnTo>
                      <a:pt x="207" y="146"/>
                    </a:lnTo>
                    <a:lnTo>
                      <a:pt x="204" y="143"/>
                    </a:lnTo>
                    <a:lnTo>
                      <a:pt x="199" y="145"/>
                    </a:lnTo>
                    <a:lnTo>
                      <a:pt x="198" y="148"/>
                    </a:lnTo>
                    <a:lnTo>
                      <a:pt x="192" y="151"/>
                    </a:lnTo>
                    <a:lnTo>
                      <a:pt x="184" y="152"/>
                    </a:lnTo>
                    <a:lnTo>
                      <a:pt x="176" y="146"/>
                    </a:lnTo>
                    <a:lnTo>
                      <a:pt x="170" y="142"/>
                    </a:lnTo>
                    <a:lnTo>
                      <a:pt x="164" y="139"/>
                    </a:lnTo>
                    <a:lnTo>
                      <a:pt x="161" y="133"/>
                    </a:lnTo>
                    <a:lnTo>
                      <a:pt x="157" y="130"/>
                    </a:lnTo>
                    <a:lnTo>
                      <a:pt x="152" y="130"/>
                    </a:lnTo>
                    <a:lnTo>
                      <a:pt x="143" y="123"/>
                    </a:lnTo>
                    <a:lnTo>
                      <a:pt x="132" y="123"/>
                    </a:lnTo>
                    <a:lnTo>
                      <a:pt x="125" y="117"/>
                    </a:lnTo>
                    <a:lnTo>
                      <a:pt x="120" y="110"/>
                    </a:lnTo>
                    <a:lnTo>
                      <a:pt x="116" y="108"/>
                    </a:lnTo>
                    <a:lnTo>
                      <a:pt x="108" y="116"/>
                    </a:lnTo>
                    <a:lnTo>
                      <a:pt x="101" y="111"/>
                    </a:lnTo>
                    <a:lnTo>
                      <a:pt x="94" y="114"/>
                    </a:lnTo>
                    <a:lnTo>
                      <a:pt x="94" y="119"/>
                    </a:lnTo>
                    <a:lnTo>
                      <a:pt x="88" y="133"/>
                    </a:lnTo>
                    <a:lnTo>
                      <a:pt x="94" y="133"/>
                    </a:lnTo>
                    <a:lnTo>
                      <a:pt x="101" y="139"/>
                    </a:lnTo>
                    <a:lnTo>
                      <a:pt x="94" y="142"/>
                    </a:lnTo>
                    <a:lnTo>
                      <a:pt x="93" y="146"/>
                    </a:lnTo>
                    <a:lnTo>
                      <a:pt x="91" y="157"/>
                    </a:lnTo>
                    <a:lnTo>
                      <a:pt x="75" y="161"/>
                    </a:lnTo>
                    <a:lnTo>
                      <a:pt x="72" y="160"/>
                    </a:lnTo>
                    <a:lnTo>
                      <a:pt x="67" y="160"/>
                    </a:lnTo>
                    <a:lnTo>
                      <a:pt x="64" y="157"/>
                    </a:lnTo>
                    <a:lnTo>
                      <a:pt x="57" y="157"/>
                    </a:lnTo>
                    <a:lnTo>
                      <a:pt x="57" y="148"/>
                    </a:lnTo>
                    <a:lnTo>
                      <a:pt x="53" y="142"/>
                    </a:lnTo>
                    <a:lnTo>
                      <a:pt x="44" y="123"/>
                    </a:lnTo>
                    <a:lnTo>
                      <a:pt x="35" y="111"/>
                    </a:lnTo>
                    <a:lnTo>
                      <a:pt x="28" y="107"/>
                    </a:lnTo>
                    <a:lnTo>
                      <a:pt x="25" y="107"/>
                    </a:lnTo>
                    <a:lnTo>
                      <a:pt x="16" y="102"/>
                    </a:lnTo>
                    <a:lnTo>
                      <a:pt x="19" y="96"/>
                    </a:lnTo>
                    <a:lnTo>
                      <a:pt x="17" y="84"/>
                    </a:lnTo>
                    <a:lnTo>
                      <a:pt x="13" y="82"/>
                    </a:lnTo>
                    <a:lnTo>
                      <a:pt x="14" y="72"/>
                    </a:lnTo>
                    <a:lnTo>
                      <a:pt x="3" y="66"/>
                    </a:lnTo>
                    <a:lnTo>
                      <a:pt x="3" y="63"/>
                    </a:lnTo>
                    <a:lnTo>
                      <a:pt x="8" y="52"/>
                    </a:lnTo>
                    <a:lnTo>
                      <a:pt x="3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1" name="Freeform 3594">
                <a:extLst>
                  <a:ext uri="{FF2B5EF4-FFF2-40B4-BE49-F238E27FC236}">
                    <a16:creationId xmlns:a16="http://schemas.microsoft.com/office/drawing/2014/main" id="{F87459D8-6E83-890F-64B7-C521404E0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645"/>
                <a:ext cx="141" cy="81"/>
              </a:xfrm>
              <a:custGeom>
                <a:avLst/>
                <a:gdLst>
                  <a:gd name="T0" fmla="*/ 0 w 283"/>
                  <a:gd name="T1" fmla="*/ 29 h 161"/>
                  <a:gd name="T2" fmla="*/ 37 w 283"/>
                  <a:gd name="T3" fmla="*/ 17 h 161"/>
                  <a:gd name="T4" fmla="*/ 49 w 283"/>
                  <a:gd name="T5" fmla="*/ 26 h 161"/>
                  <a:gd name="T6" fmla="*/ 64 w 283"/>
                  <a:gd name="T7" fmla="*/ 26 h 161"/>
                  <a:gd name="T8" fmla="*/ 85 w 283"/>
                  <a:gd name="T9" fmla="*/ 34 h 161"/>
                  <a:gd name="T10" fmla="*/ 91 w 283"/>
                  <a:gd name="T11" fmla="*/ 16 h 161"/>
                  <a:gd name="T12" fmla="*/ 110 w 283"/>
                  <a:gd name="T13" fmla="*/ 6 h 161"/>
                  <a:gd name="T14" fmla="*/ 134 w 283"/>
                  <a:gd name="T15" fmla="*/ 2 h 161"/>
                  <a:gd name="T16" fmla="*/ 154 w 283"/>
                  <a:gd name="T17" fmla="*/ 3 h 161"/>
                  <a:gd name="T18" fmla="*/ 167 w 283"/>
                  <a:gd name="T19" fmla="*/ 0 h 161"/>
                  <a:gd name="T20" fmla="*/ 189 w 283"/>
                  <a:gd name="T21" fmla="*/ 3 h 161"/>
                  <a:gd name="T22" fmla="*/ 201 w 283"/>
                  <a:gd name="T23" fmla="*/ 16 h 161"/>
                  <a:gd name="T24" fmla="*/ 204 w 283"/>
                  <a:gd name="T25" fmla="*/ 2 h 161"/>
                  <a:gd name="T26" fmla="*/ 243 w 283"/>
                  <a:gd name="T27" fmla="*/ 10 h 161"/>
                  <a:gd name="T28" fmla="*/ 261 w 283"/>
                  <a:gd name="T29" fmla="*/ 20 h 161"/>
                  <a:gd name="T30" fmla="*/ 267 w 283"/>
                  <a:gd name="T31" fmla="*/ 41 h 161"/>
                  <a:gd name="T32" fmla="*/ 283 w 283"/>
                  <a:gd name="T33" fmla="*/ 47 h 161"/>
                  <a:gd name="T34" fmla="*/ 272 w 283"/>
                  <a:gd name="T35" fmla="*/ 55 h 161"/>
                  <a:gd name="T36" fmla="*/ 270 w 283"/>
                  <a:gd name="T37" fmla="*/ 76 h 161"/>
                  <a:gd name="T38" fmla="*/ 266 w 283"/>
                  <a:gd name="T39" fmla="*/ 92 h 161"/>
                  <a:gd name="T40" fmla="*/ 275 w 283"/>
                  <a:gd name="T41" fmla="*/ 101 h 161"/>
                  <a:gd name="T42" fmla="*/ 280 w 283"/>
                  <a:gd name="T43" fmla="*/ 116 h 161"/>
                  <a:gd name="T44" fmla="*/ 270 w 283"/>
                  <a:gd name="T45" fmla="*/ 117 h 161"/>
                  <a:gd name="T46" fmla="*/ 257 w 283"/>
                  <a:gd name="T47" fmla="*/ 119 h 161"/>
                  <a:gd name="T48" fmla="*/ 249 w 283"/>
                  <a:gd name="T49" fmla="*/ 125 h 161"/>
                  <a:gd name="T50" fmla="*/ 239 w 283"/>
                  <a:gd name="T51" fmla="*/ 136 h 161"/>
                  <a:gd name="T52" fmla="*/ 220 w 283"/>
                  <a:gd name="T53" fmla="*/ 148 h 161"/>
                  <a:gd name="T54" fmla="*/ 207 w 283"/>
                  <a:gd name="T55" fmla="*/ 146 h 161"/>
                  <a:gd name="T56" fmla="*/ 198 w 283"/>
                  <a:gd name="T57" fmla="*/ 148 h 161"/>
                  <a:gd name="T58" fmla="*/ 176 w 283"/>
                  <a:gd name="T59" fmla="*/ 146 h 161"/>
                  <a:gd name="T60" fmla="*/ 161 w 283"/>
                  <a:gd name="T61" fmla="*/ 133 h 161"/>
                  <a:gd name="T62" fmla="*/ 143 w 283"/>
                  <a:gd name="T63" fmla="*/ 123 h 161"/>
                  <a:gd name="T64" fmla="*/ 120 w 283"/>
                  <a:gd name="T65" fmla="*/ 110 h 161"/>
                  <a:gd name="T66" fmla="*/ 101 w 283"/>
                  <a:gd name="T67" fmla="*/ 111 h 161"/>
                  <a:gd name="T68" fmla="*/ 88 w 283"/>
                  <a:gd name="T69" fmla="*/ 133 h 161"/>
                  <a:gd name="T70" fmla="*/ 94 w 283"/>
                  <a:gd name="T71" fmla="*/ 142 h 161"/>
                  <a:gd name="T72" fmla="*/ 75 w 283"/>
                  <a:gd name="T73" fmla="*/ 161 h 161"/>
                  <a:gd name="T74" fmla="*/ 64 w 283"/>
                  <a:gd name="T75" fmla="*/ 157 h 161"/>
                  <a:gd name="T76" fmla="*/ 53 w 283"/>
                  <a:gd name="T77" fmla="*/ 142 h 161"/>
                  <a:gd name="T78" fmla="*/ 28 w 283"/>
                  <a:gd name="T79" fmla="*/ 107 h 161"/>
                  <a:gd name="T80" fmla="*/ 19 w 283"/>
                  <a:gd name="T81" fmla="*/ 96 h 161"/>
                  <a:gd name="T82" fmla="*/ 14 w 283"/>
                  <a:gd name="T83" fmla="*/ 72 h 161"/>
                  <a:gd name="T84" fmla="*/ 8 w 283"/>
                  <a:gd name="T85" fmla="*/ 52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3" h="161">
                    <a:moveTo>
                      <a:pt x="3" y="44"/>
                    </a:moveTo>
                    <a:lnTo>
                      <a:pt x="3" y="41"/>
                    </a:lnTo>
                    <a:lnTo>
                      <a:pt x="0" y="29"/>
                    </a:lnTo>
                    <a:lnTo>
                      <a:pt x="14" y="26"/>
                    </a:lnTo>
                    <a:lnTo>
                      <a:pt x="25" y="19"/>
                    </a:lnTo>
                    <a:lnTo>
                      <a:pt x="37" y="17"/>
                    </a:lnTo>
                    <a:lnTo>
                      <a:pt x="47" y="19"/>
                    </a:lnTo>
                    <a:lnTo>
                      <a:pt x="50" y="22"/>
                    </a:lnTo>
                    <a:lnTo>
                      <a:pt x="49" y="26"/>
                    </a:lnTo>
                    <a:lnTo>
                      <a:pt x="58" y="26"/>
                    </a:lnTo>
                    <a:lnTo>
                      <a:pt x="61" y="23"/>
                    </a:lnTo>
                    <a:lnTo>
                      <a:pt x="64" y="26"/>
                    </a:lnTo>
                    <a:lnTo>
                      <a:pt x="76" y="26"/>
                    </a:lnTo>
                    <a:lnTo>
                      <a:pt x="82" y="29"/>
                    </a:lnTo>
                    <a:lnTo>
                      <a:pt x="85" y="34"/>
                    </a:lnTo>
                    <a:lnTo>
                      <a:pt x="90" y="29"/>
                    </a:lnTo>
                    <a:lnTo>
                      <a:pt x="87" y="23"/>
                    </a:lnTo>
                    <a:lnTo>
                      <a:pt x="91" y="16"/>
                    </a:lnTo>
                    <a:lnTo>
                      <a:pt x="90" y="11"/>
                    </a:lnTo>
                    <a:lnTo>
                      <a:pt x="107" y="13"/>
                    </a:lnTo>
                    <a:lnTo>
                      <a:pt x="110" y="6"/>
                    </a:lnTo>
                    <a:lnTo>
                      <a:pt x="120" y="5"/>
                    </a:lnTo>
                    <a:lnTo>
                      <a:pt x="125" y="2"/>
                    </a:lnTo>
                    <a:lnTo>
                      <a:pt x="134" y="2"/>
                    </a:lnTo>
                    <a:lnTo>
                      <a:pt x="140" y="5"/>
                    </a:lnTo>
                    <a:lnTo>
                      <a:pt x="148" y="5"/>
                    </a:lnTo>
                    <a:lnTo>
                      <a:pt x="154" y="3"/>
                    </a:lnTo>
                    <a:lnTo>
                      <a:pt x="158" y="0"/>
                    </a:lnTo>
                    <a:lnTo>
                      <a:pt x="164" y="2"/>
                    </a:lnTo>
                    <a:lnTo>
                      <a:pt x="167" y="0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89" y="3"/>
                    </a:lnTo>
                    <a:lnTo>
                      <a:pt x="193" y="8"/>
                    </a:lnTo>
                    <a:lnTo>
                      <a:pt x="193" y="14"/>
                    </a:lnTo>
                    <a:lnTo>
                      <a:pt x="201" y="16"/>
                    </a:lnTo>
                    <a:lnTo>
                      <a:pt x="207" y="14"/>
                    </a:lnTo>
                    <a:lnTo>
                      <a:pt x="204" y="10"/>
                    </a:lnTo>
                    <a:lnTo>
                      <a:pt x="204" y="2"/>
                    </a:lnTo>
                    <a:lnTo>
                      <a:pt x="216" y="10"/>
                    </a:lnTo>
                    <a:lnTo>
                      <a:pt x="239" y="5"/>
                    </a:lnTo>
                    <a:lnTo>
                      <a:pt x="243" y="10"/>
                    </a:lnTo>
                    <a:lnTo>
                      <a:pt x="252" y="13"/>
                    </a:lnTo>
                    <a:lnTo>
                      <a:pt x="254" y="16"/>
                    </a:lnTo>
                    <a:lnTo>
                      <a:pt x="261" y="20"/>
                    </a:lnTo>
                    <a:lnTo>
                      <a:pt x="263" y="29"/>
                    </a:lnTo>
                    <a:lnTo>
                      <a:pt x="260" y="35"/>
                    </a:lnTo>
                    <a:lnTo>
                      <a:pt x="267" y="41"/>
                    </a:lnTo>
                    <a:lnTo>
                      <a:pt x="275" y="38"/>
                    </a:lnTo>
                    <a:lnTo>
                      <a:pt x="280" y="41"/>
                    </a:lnTo>
                    <a:lnTo>
                      <a:pt x="283" y="47"/>
                    </a:lnTo>
                    <a:lnTo>
                      <a:pt x="281" y="55"/>
                    </a:lnTo>
                    <a:lnTo>
                      <a:pt x="277" y="57"/>
                    </a:lnTo>
                    <a:lnTo>
                      <a:pt x="272" y="55"/>
                    </a:lnTo>
                    <a:lnTo>
                      <a:pt x="267" y="61"/>
                    </a:lnTo>
                    <a:lnTo>
                      <a:pt x="266" y="69"/>
                    </a:lnTo>
                    <a:lnTo>
                      <a:pt x="270" y="76"/>
                    </a:lnTo>
                    <a:lnTo>
                      <a:pt x="270" y="81"/>
                    </a:lnTo>
                    <a:lnTo>
                      <a:pt x="267" y="81"/>
                    </a:lnTo>
                    <a:lnTo>
                      <a:pt x="266" y="92"/>
                    </a:lnTo>
                    <a:lnTo>
                      <a:pt x="261" y="99"/>
                    </a:lnTo>
                    <a:lnTo>
                      <a:pt x="272" y="99"/>
                    </a:lnTo>
                    <a:lnTo>
                      <a:pt x="275" y="101"/>
                    </a:lnTo>
                    <a:lnTo>
                      <a:pt x="274" y="108"/>
                    </a:lnTo>
                    <a:lnTo>
                      <a:pt x="277" y="110"/>
                    </a:lnTo>
                    <a:lnTo>
                      <a:pt x="280" y="116"/>
                    </a:lnTo>
                    <a:lnTo>
                      <a:pt x="283" y="114"/>
                    </a:lnTo>
                    <a:lnTo>
                      <a:pt x="283" y="122"/>
                    </a:lnTo>
                    <a:lnTo>
                      <a:pt x="270" y="117"/>
                    </a:lnTo>
                    <a:lnTo>
                      <a:pt x="260" y="108"/>
                    </a:lnTo>
                    <a:lnTo>
                      <a:pt x="254" y="108"/>
                    </a:lnTo>
                    <a:lnTo>
                      <a:pt x="257" y="119"/>
                    </a:lnTo>
                    <a:lnTo>
                      <a:pt x="257" y="125"/>
                    </a:lnTo>
                    <a:lnTo>
                      <a:pt x="252" y="127"/>
                    </a:lnTo>
                    <a:lnTo>
                      <a:pt x="249" y="125"/>
                    </a:lnTo>
                    <a:lnTo>
                      <a:pt x="246" y="136"/>
                    </a:lnTo>
                    <a:lnTo>
                      <a:pt x="243" y="134"/>
                    </a:lnTo>
                    <a:lnTo>
                      <a:pt x="239" y="136"/>
                    </a:lnTo>
                    <a:lnTo>
                      <a:pt x="236" y="139"/>
                    </a:lnTo>
                    <a:lnTo>
                      <a:pt x="226" y="149"/>
                    </a:lnTo>
                    <a:lnTo>
                      <a:pt x="220" y="148"/>
                    </a:lnTo>
                    <a:lnTo>
                      <a:pt x="216" y="148"/>
                    </a:lnTo>
                    <a:lnTo>
                      <a:pt x="213" y="145"/>
                    </a:lnTo>
                    <a:lnTo>
                      <a:pt x="207" y="146"/>
                    </a:lnTo>
                    <a:lnTo>
                      <a:pt x="204" y="143"/>
                    </a:lnTo>
                    <a:lnTo>
                      <a:pt x="199" y="145"/>
                    </a:lnTo>
                    <a:lnTo>
                      <a:pt x="198" y="148"/>
                    </a:lnTo>
                    <a:lnTo>
                      <a:pt x="192" y="151"/>
                    </a:lnTo>
                    <a:lnTo>
                      <a:pt x="184" y="152"/>
                    </a:lnTo>
                    <a:lnTo>
                      <a:pt x="176" y="146"/>
                    </a:lnTo>
                    <a:lnTo>
                      <a:pt x="170" y="142"/>
                    </a:lnTo>
                    <a:lnTo>
                      <a:pt x="164" y="139"/>
                    </a:lnTo>
                    <a:lnTo>
                      <a:pt x="161" y="133"/>
                    </a:lnTo>
                    <a:lnTo>
                      <a:pt x="157" y="130"/>
                    </a:lnTo>
                    <a:lnTo>
                      <a:pt x="152" y="130"/>
                    </a:lnTo>
                    <a:lnTo>
                      <a:pt x="143" y="123"/>
                    </a:lnTo>
                    <a:lnTo>
                      <a:pt x="132" y="123"/>
                    </a:lnTo>
                    <a:lnTo>
                      <a:pt x="125" y="117"/>
                    </a:lnTo>
                    <a:lnTo>
                      <a:pt x="120" y="110"/>
                    </a:lnTo>
                    <a:lnTo>
                      <a:pt x="116" y="108"/>
                    </a:lnTo>
                    <a:lnTo>
                      <a:pt x="108" y="116"/>
                    </a:lnTo>
                    <a:lnTo>
                      <a:pt x="101" y="111"/>
                    </a:lnTo>
                    <a:lnTo>
                      <a:pt x="94" y="114"/>
                    </a:lnTo>
                    <a:lnTo>
                      <a:pt x="94" y="119"/>
                    </a:lnTo>
                    <a:lnTo>
                      <a:pt x="88" y="133"/>
                    </a:lnTo>
                    <a:lnTo>
                      <a:pt x="94" y="133"/>
                    </a:lnTo>
                    <a:lnTo>
                      <a:pt x="101" y="139"/>
                    </a:lnTo>
                    <a:lnTo>
                      <a:pt x="94" y="142"/>
                    </a:lnTo>
                    <a:lnTo>
                      <a:pt x="93" y="146"/>
                    </a:lnTo>
                    <a:lnTo>
                      <a:pt x="91" y="157"/>
                    </a:lnTo>
                    <a:lnTo>
                      <a:pt x="75" y="161"/>
                    </a:lnTo>
                    <a:lnTo>
                      <a:pt x="72" y="160"/>
                    </a:lnTo>
                    <a:lnTo>
                      <a:pt x="67" y="160"/>
                    </a:lnTo>
                    <a:lnTo>
                      <a:pt x="64" y="157"/>
                    </a:lnTo>
                    <a:lnTo>
                      <a:pt x="57" y="157"/>
                    </a:lnTo>
                    <a:lnTo>
                      <a:pt x="57" y="148"/>
                    </a:lnTo>
                    <a:lnTo>
                      <a:pt x="53" y="142"/>
                    </a:lnTo>
                    <a:lnTo>
                      <a:pt x="44" y="123"/>
                    </a:lnTo>
                    <a:lnTo>
                      <a:pt x="35" y="111"/>
                    </a:lnTo>
                    <a:lnTo>
                      <a:pt x="28" y="107"/>
                    </a:lnTo>
                    <a:lnTo>
                      <a:pt x="25" y="107"/>
                    </a:lnTo>
                    <a:lnTo>
                      <a:pt x="16" y="102"/>
                    </a:lnTo>
                    <a:lnTo>
                      <a:pt x="19" y="96"/>
                    </a:lnTo>
                    <a:lnTo>
                      <a:pt x="17" y="84"/>
                    </a:lnTo>
                    <a:lnTo>
                      <a:pt x="13" y="82"/>
                    </a:lnTo>
                    <a:lnTo>
                      <a:pt x="14" y="72"/>
                    </a:lnTo>
                    <a:lnTo>
                      <a:pt x="3" y="66"/>
                    </a:lnTo>
                    <a:lnTo>
                      <a:pt x="3" y="63"/>
                    </a:lnTo>
                    <a:lnTo>
                      <a:pt x="8" y="52"/>
                    </a:lnTo>
                    <a:lnTo>
                      <a:pt x="3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2" name="Freeform 3595">
                <a:extLst>
                  <a:ext uri="{FF2B5EF4-FFF2-40B4-BE49-F238E27FC236}">
                    <a16:creationId xmlns:a16="http://schemas.microsoft.com/office/drawing/2014/main" id="{01812DC5-62E6-C307-72A3-F62613EF1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391"/>
                <a:ext cx="92" cy="174"/>
              </a:xfrm>
              <a:custGeom>
                <a:avLst/>
                <a:gdLst>
                  <a:gd name="T0" fmla="*/ 61 w 184"/>
                  <a:gd name="T1" fmla="*/ 15 h 348"/>
                  <a:gd name="T2" fmla="*/ 35 w 184"/>
                  <a:gd name="T3" fmla="*/ 28 h 348"/>
                  <a:gd name="T4" fmla="*/ 11 w 184"/>
                  <a:gd name="T5" fmla="*/ 34 h 348"/>
                  <a:gd name="T6" fmla="*/ 0 w 184"/>
                  <a:gd name="T7" fmla="*/ 35 h 348"/>
                  <a:gd name="T8" fmla="*/ 22 w 184"/>
                  <a:gd name="T9" fmla="*/ 61 h 348"/>
                  <a:gd name="T10" fmla="*/ 40 w 184"/>
                  <a:gd name="T11" fmla="*/ 78 h 348"/>
                  <a:gd name="T12" fmla="*/ 46 w 184"/>
                  <a:gd name="T13" fmla="*/ 98 h 348"/>
                  <a:gd name="T14" fmla="*/ 60 w 184"/>
                  <a:gd name="T15" fmla="*/ 111 h 348"/>
                  <a:gd name="T16" fmla="*/ 60 w 184"/>
                  <a:gd name="T17" fmla="*/ 125 h 348"/>
                  <a:gd name="T18" fmla="*/ 61 w 184"/>
                  <a:gd name="T19" fmla="*/ 154 h 348"/>
                  <a:gd name="T20" fmla="*/ 55 w 184"/>
                  <a:gd name="T21" fmla="*/ 180 h 348"/>
                  <a:gd name="T22" fmla="*/ 61 w 184"/>
                  <a:gd name="T23" fmla="*/ 201 h 348"/>
                  <a:gd name="T24" fmla="*/ 70 w 184"/>
                  <a:gd name="T25" fmla="*/ 218 h 348"/>
                  <a:gd name="T26" fmla="*/ 72 w 184"/>
                  <a:gd name="T27" fmla="*/ 234 h 348"/>
                  <a:gd name="T28" fmla="*/ 91 w 184"/>
                  <a:gd name="T29" fmla="*/ 246 h 348"/>
                  <a:gd name="T30" fmla="*/ 113 w 184"/>
                  <a:gd name="T31" fmla="*/ 256 h 348"/>
                  <a:gd name="T32" fmla="*/ 97 w 184"/>
                  <a:gd name="T33" fmla="*/ 265 h 348"/>
                  <a:gd name="T34" fmla="*/ 97 w 184"/>
                  <a:gd name="T35" fmla="*/ 277 h 348"/>
                  <a:gd name="T36" fmla="*/ 91 w 184"/>
                  <a:gd name="T37" fmla="*/ 294 h 348"/>
                  <a:gd name="T38" fmla="*/ 81 w 184"/>
                  <a:gd name="T39" fmla="*/ 310 h 348"/>
                  <a:gd name="T40" fmla="*/ 91 w 184"/>
                  <a:gd name="T41" fmla="*/ 318 h 348"/>
                  <a:gd name="T42" fmla="*/ 107 w 184"/>
                  <a:gd name="T43" fmla="*/ 327 h 348"/>
                  <a:gd name="T44" fmla="*/ 114 w 184"/>
                  <a:gd name="T45" fmla="*/ 315 h 348"/>
                  <a:gd name="T46" fmla="*/ 125 w 184"/>
                  <a:gd name="T47" fmla="*/ 325 h 348"/>
                  <a:gd name="T48" fmla="*/ 135 w 184"/>
                  <a:gd name="T49" fmla="*/ 338 h 348"/>
                  <a:gd name="T50" fmla="*/ 138 w 184"/>
                  <a:gd name="T51" fmla="*/ 342 h 348"/>
                  <a:gd name="T52" fmla="*/ 160 w 184"/>
                  <a:gd name="T53" fmla="*/ 336 h 348"/>
                  <a:gd name="T54" fmla="*/ 155 w 184"/>
                  <a:gd name="T55" fmla="*/ 307 h 348"/>
                  <a:gd name="T56" fmla="*/ 163 w 184"/>
                  <a:gd name="T57" fmla="*/ 287 h 348"/>
                  <a:gd name="T58" fmla="*/ 184 w 184"/>
                  <a:gd name="T59" fmla="*/ 274 h 348"/>
                  <a:gd name="T60" fmla="*/ 166 w 184"/>
                  <a:gd name="T61" fmla="*/ 251 h 348"/>
                  <a:gd name="T62" fmla="*/ 179 w 184"/>
                  <a:gd name="T63" fmla="*/ 215 h 348"/>
                  <a:gd name="T64" fmla="*/ 179 w 184"/>
                  <a:gd name="T65" fmla="*/ 199 h 348"/>
                  <a:gd name="T66" fmla="*/ 167 w 184"/>
                  <a:gd name="T67" fmla="*/ 183 h 348"/>
                  <a:gd name="T68" fmla="*/ 157 w 184"/>
                  <a:gd name="T69" fmla="*/ 161 h 348"/>
                  <a:gd name="T70" fmla="*/ 142 w 184"/>
                  <a:gd name="T71" fmla="*/ 175 h 348"/>
                  <a:gd name="T72" fmla="*/ 151 w 184"/>
                  <a:gd name="T73" fmla="*/ 146 h 348"/>
                  <a:gd name="T74" fmla="*/ 152 w 184"/>
                  <a:gd name="T75" fmla="*/ 134 h 348"/>
                  <a:gd name="T76" fmla="*/ 131 w 184"/>
                  <a:gd name="T77" fmla="*/ 129 h 348"/>
                  <a:gd name="T78" fmla="*/ 120 w 184"/>
                  <a:gd name="T79" fmla="*/ 107 h 348"/>
                  <a:gd name="T80" fmla="*/ 107 w 184"/>
                  <a:gd name="T81" fmla="*/ 75 h 348"/>
                  <a:gd name="T82" fmla="*/ 93 w 184"/>
                  <a:gd name="T83" fmla="*/ 46 h 348"/>
                  <a:gd name="T84" fmla="*/ 90 w 184"/>
                  <a:gd name="T85" fmla="*/ 14 h 348"/>
                  <a:gd name="T86" fmla="*/ 72 w 184"/>
                  <a:gd name="T87" fmla="*/ 12 h 348"/>
                  <a:gd name="T88" fmla="*/ 72 w 184"/>
                  <a:gd name="T89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4" h="348">
                    <a:moveTo>
                      <a:pt x="72" y="0"/>
                    </a:moveTo>
                    <a:lnTo>
                      <a:pt x="66" y="3"/>
                    </a:lnTo>
                    <a:lnTo>
                      <a:pt x="61" y="15"/>
                    </a:lnTo>
                    <a:lnTo>
                      <a:pt x="53" y="15"/>
                    </a:lnTo>
                    <a:lnTo>
                      <a:pt x="40" y="25"/>
                    </a:lnTo>
                    <a:lnTo>
                      <a:pt x="35" y="28"/>
                    </a:lnTo>
                    <a:lnTo>
                      <a:pt x="23" y="38"/>
                    </a:lnTo>
                    <a:lnTo>
                      <a:pt x="17" y="38"/>
                    </a:lnTo>
                    <a:lnTo>
                      <a:pt x="11" y="34"/>
                    </a:lnTo>
                    <a:lnTo>
                      <a:pt x="8" y="28"/>
                    </a:lnTo>
                    <a:lnTo>
                      <a:pt x="3" y="29"/>
                    </a:lnTo>
                    <a:lnTo>
                      <a:pt x="0" y="35"/>
                    </a:lnTo>
                    <a:lnTo>
                      <a:pt x="5" y="52"/>
                    </a:lnTo>
                    <a:lnTo>
                      <a:pt x="17" y="63"/>
                    </a:lnTo>
                    <a:lnTo>
                      <a:pt x="22" y="61"/>
                    </a:lnTo>
                    <a:lnTo>
                      <a:pt x="32" y="67"/>
                    </a:lnTo>
                    <a:lnTo>
                      <a:pt x="35" y="73"/>
                    </a:lnTo>
                    <a:lnTo>
                      <a:pt x="40" y="78"/>
                    </a:lnTo>
                    <a:lnTo>
                      <a:pt x="40" y="85"/>
                    </a:lnTo>
                    <a:lnTo>
                      <a:pt x="44" y="88"/>
                    </a:lnTo>
                    <a:lnTo>
                      <a:pt x="46" y="98"/>
                    </a:lnTo>
                    <a:lnTo>
                      <a:pt x="53" y="104"/>
                    </a:lnTo>
                    <a:lnTo>
                      <a:pt x="57" y="105"/>
                    </a:lnTo>
                    <a:lnTo>
                      <a:pt x="60" y="111"/>
                    </a:lnTo>
                    <a:lnTo>
                      <a:pt x="58" y="114"/>
                    </a:lnTo>
                    <a:lnTo>
                      <a:pt x="61" y="120"/>
                    </a:lnTo>
                    <a:lnTo>
                      <a:pt x="60" y="125"/>
                    </a:lnTo>
                    <a:lnTo>
                      <a:pt x="61" y="139"/>
                    </a:lnTo>
                    <a:lnTo>
                      <a:pt x="63" y="143"/>
                    </a:lnTo>
                    <a:lnTo>
                      <a:pt x="61" y="154"/>
                    </a:lnTo>
                    <a:lnTo>
                      <a:pt x="50" y="172"/>
                    </a:lnTo>
                    <a:lnTo>
                      <a:pt x="50" y="177"/>
                    </a:lnTo>
                    <a:lnTo>
                      <a:pt x="55" y="180"/>
                    </a:lnTo>
                    <a:lnTo>
                      <a:pt x="60" y="186"/>
                    </a:lnTo>
                    <a:lnTo>
                      <a:pt x="58" y="193"/>
                    </a:lnTo>
                    <a:lnTo>
                      <a:pt x="61" y="201"/>
                    </a:lnTo>
                    <a:lnTo>
                      <a:pt x="69" y="210"/>
                    </a:lnTo>
                    <a:lnTo>
                      <a:pt x="72" y="210"/>
                    </a:lnTo>
                    <a:lnTo>
                      <a:pt x="70" y="218"/>
                    </a:lnTo>
                    <a:lnTo>
                      <a:pt x="72" y="221"/>
                    </a:lnTo>
                    <a:lnTo>
                      <a:pt x="69" y="230"/>
                    </a:lnTo>
                    <a:lnTo>
                      <a:pt x="72" y="234"/>
                    </a:lnTo>
                    <a:lnTo>
                      <a:pt x="81" y="240"/>
                    </a:lnTo>
                    <a:lnTo>
                      <a:pt x="84" y="246"/>
                    </a:lnTo>
                    <a:lnTo>
                      <a:pt x="91" y="246"/>
                    </a:lnTo>
                    <a:lnTo>
                      <a:pt x="96" y="256"/>
                    </a:lnTo>
                    <a:lnTo>
                      <a:pt x="105" y="250"/>
                    </a:lnTo>
                    <a:lnTo>
                      <a:pt x="113" y="256"/>
                    </a:lnTo>
                    <a:lnTo>
                      <a:pt x="110" y="265"/>
                    </a:lnTo>
                    <a:lnTo>
                      <a:pt x="101" y="262"/>
                    </a:lnTo>
                    <a:lnTo>
                      <a:pt x="97" y="265"/>
                    </a:lnTo>
                    <a:lnTo>
                      <a:pt x="94" y="271"/>
                    </a:lnTo>
                    <a:lnTo>
                      <a:pt x="90" y="274"/>
                    </a:lnTo>
                    <a:lnTo>
                      <a:pt x="97" y="277"/>
                    </a:lnTo>
                    <a:lnTo>
                      <a:pt x="97" y="280"/>
                    </a:lnTo>
                    <a:lnTo>
                      <a:pt x="93" y="286"/>
                    </a:lnTo>
                    <a:lnTo>
                      <a:pt x="91" y="294"/>
                    </a:lnTo>
                    <a:lnTo>
                      <a:pt x="78" y="297"/>
                    </a:lnTo>
                    <a:lnTo>
                      <a:pt x="78" y="304"/>
                    </a:lnTo>
                    <a:lnTo>
                      <a:pt x="81" y="310"/>
                    </a:lnTo>
                    <a:lnTo>
                      <a:pt x="84" y="310"/>
                    </a:lnTo>
                    <a:lnTo>
                      <a:pt x="87" y="318"/>
                    </a:lnTo>
                    <a:lnTo>
                      <a:pt x="91" y="318"/>
                    </a:lnTo>
                    <a:lnTo>
                      <a:pt x="97" y="319"/>
                    </a:lnTo>
                    <a:lnTo>
                      <a:pt x="104" y="313"/>
                    </a:lnTo>
                    <a:lnTo>
                      <a:pt x="107" y="327"/>
                    </a:lnTo>
                    <a:lnTo>
                      <a:pt x="108" y="330"/>
                    </a:lnTo>
                    <a:lnTo>
                      <a:pt x="116" y="324"/>
                    </a:lnTo>
                    <a:lnTo>
                      <a:pt x="114" y="315"/>
                    </a:lnTo>
                    <a:lnTo>
                      <a:pt x="117" y="312"/>
                    </a:lnTo>
                    <a:lnTo>
                      <a:pt x="120" y="322"/>
                    </a:lnTo>
                    <a:lnTo>
                      <a:pt x="125" y="325"/>
                    </a:lnTo>
                    <a:lnTo>
                      <a:pt x="128" y="325"/>
                    </a:lnTo>
                    <a:lnTo>
                      <a:pt x="131" y="333"/>
                    </a:lnTo>
                    <a:lnTo>
                      <a:pt x="135" y="338"/>
                    </a:lnTo>
                    <a:lnTo>
                      <a:pt x="132" y="339"/>
                    </a:lnTo>
                    <a:lnTo>
                      <a:pt x="137" y="348"/>
                    </a:lnTo>
                    <a:lnTo>
                      <a:pt x="138" y="342"/>
                    </a:lnTo>
                    <a:lnTo>
                      <a:pt x="146" y="336"/>
                    </a:lnTo>
                    <a:lnTo>
                      <a:pt x="154" y="339"/>
                    </a:lnTo>
                    <a:lnTo>
                      <a:pt x="160" y="336"/>
                    </a:lnTo>
                    <a:lnTo>
                      <a:pt x="157" y="313"/>
                    </a:lnTo>
                    <a:lnTo>
                      <a:pt x="158" y="310"/>
                    </a:lnTo>
                    <a:lnTo>
                      <a:pt x="155" y="307"/>
                    </a:lnTo>
                    <a:lnTo>
                      <a:pt x="154" y="292"/>
                    </a:lnTo>
                    <a:lnTo>
                      <a:pt x="157" y="287"/>
                    </a:lnTo>
                    <a:lnTo>
                      <a:pt x="163" y="287"/>
                    </a:lnTo>
                    <a:lnTo>
                      <a:pt x="169" y="283"/>
                    </a:lnTo>
                    <a:lnTo>
                      <a:pt x="181" y="283"/>
                    </a:lnTo>
                    <a:lnTo>
                      <a:pt x="184" y="274"/>
                    </a:lnTo>
                    <a:lnTo>
                      <a:pt x="179" y="271"/>
                    </a:lnTo>
                    <a:lnTo>
                      <a:pt x="179" y="263"/>
                    </a:lnTo>
                    <a:lnTo>
                      <a:pt x="166" y="251"/>
                    </a:lnTo>
                    <a:lnTo>
                      <a:pt x="169" y="245"/>
                    </a:lnTo>
                    <a:lnTo>
                      <a:pt x="172" y="234"/>
                    </a:lnTo>
                    <a:lnTo>
                      <a:pt x="179" y="215"/>
                    </a:lnTo>
                    <a:lnTo>
                      <a:pt x="178" y="213"/>
                    </a:lnTo>
                    <a:lnTo>
                      <a:pt x="176" y="205"/>
                    </a:lnTo>
                    <a:lnTo>
                      <a:pt x="179" y="199"/>
                    </a:lnTo>
                    <a:lnTo>
                      <a:pt x="179" y="193"/>
                    </a:lnTo>
                    <a:lnTo>
                      <a:pt x="175" y="180"/>
                    </a:lnTo>
                    <a:lnTo>
                      <a:pt x="167" y="183"/>
                    </a:lnTo>
                    <a:lnTo>
                      <a:pt x="160" y="174"/>
                    </a:lnTo>
                    <a:lnTo>
                      <a:pt x="157" y="170"/>
                    </a:lnTo>
                    <a:lnTo>
                      <a:pt x="157" y="161"/>
                    </a:lnTo>
                    <a:lnTo>
                      <a:pt x="151" y="161"/>
                    </a:lnTo>
                    <a:lnTo>
                      <a:pt x="146" y="172"/>
                    </a:lnTo>
                    <a:lnTo>
                      <a:pt x="142" y="175"/>
                    </a:lnTo>
                    <a:lnTo>
                      <a:pt x="137" y="170"/>
                    </a:lnTo>
                    <a:lnTo>
                      <a:pt x="145" y="148"/>
                    </a:lnTo>
                    <a:lnTo>
                      <a:pt x="151" y="146"/>
                    </a:lnTo>
                    <a:lnTo>
                      <a:pt x="163" y="146"/>
                    </a:lnTo>
                    <a:lnTo>
                      <a:pt x="164" y="142"/>
                    </a:lnTo>
                    <a:lnTo>
                      <a:pt x="152" y="134"/>
                    </a:lnTo>
                    <a:lnTo>
                      <a:pt x="143" y="137"/>
                    </a:lnTo>
                    <a:lnTo>
                      <a:pt x="138" y="131"/>
                    </a:lnTo>
                    <a:lnTo>
                      <a:pt x="131" y="129"/>
                    </a:lnTo>
                    <a:lnTo>
                      <a:pt x="123" y="116"/>
                    </a:lnTo>
                    <a:lnTo>
                      <a:pt x="117" y="114"/>
                    </a:lnTo>
                    <a:lnTo>
                      <a:pt x="120" y="107"/>
                    </a:lnTo>
                    <a:lnTo>
                      <a:pt x="111" y="94"/>
                    </a:lnTo>
                    <a:lnTo>
                      <a:pt x="108" y="88"/>
                    </a:lnTo>
                    <a:lnTo>
                      <a:pt x="107" y="75"/>
                    </a:lnTo>
                    <a:lnTo>
                      <a:pt x="97" y="58"/>
                    </a:lnTo>
                    <a:lnTo>
                      <a:pt x="97" y="52"/>
                    </a:lnTo>
                    <a:lnTo>
                      <a:pt x="93" y="46"/>
                    </a:lnTo>
                    <a:lnTo>
                      <a:pt x="96" y="37"/>
                    </a:lnTo>
                    <a:lnTo>
                      <a:pt x="93" y="25"/>
                    </a:lnTo>
                    <a:lnTo>
                      <a:pt x="90" y="14"/>
                    </a:lnTo>
                    <a:lnTo>
                      <a:pt x="85" y="14"/>
                    </a:lnTo>
                    <a:lnTo>
                      <a:pt x="81" y="18"/>
                    </a:lnTo>
                    <a:lnTo>
                      <a:pt x="72" y="12"/>
                    </a:lnTo>
                    <a:lnTo>
                      <a:pt x="73" y="9"/>
                    </a:lnTo>
                    <a:lnTo>
                      <a:pt x="70" y="5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3" name="Freeform 3596">
                <a:extLst>
                  <a:ext uri="{FF2B5EF4-FFF2-40B4-BE49-F238E27FC236}">
                    <a16:creationId xmlns:a16="http://schemas.microsoft.com/office/drawing/2014/main" id="{F5C74D0E-7902-805C-8F6E-802C2134A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391"/>
                <a:ext cx="92" cy="174"/>
              </a:xfrm>
              <a:custGeom>
                <a:avLst/>
                <a:gdLst>
                  <a:gd name="T0" fmla="*/ 73 w 184"/>
                  <a:gd name="T1" fmla="*/ 9 h 348"/>
                  <a:gd name="T2" fmla="*/ 85 w 184"/>
                  <a:gd name="T3" fmla="*/ 14 h 348"/>
                  <a:gd name="T4" fmla="*/ 96 w 184"/>
                  <a:gd name="T5" fmla="*/ 37 h 348"/>
                  <a:gd name="T6" fmla="*/ 97 w 184"/>
                  <a:gd name="T7" fmla="*/ 58 h 348"/>
                  <a:gd name="T8" fmla="*/ 111 w 184"/>
                  <a:gd name="T9" fmla="*/ 94 h 348"/>
                  <a:gd name="T10" fmla="*/ 123 w 184"/>
                  <a:gd name="T11" fmla="*/ 116 h 348"/>
                  <a:gd name="T12" fmla="*/ 143 w 184"/>
                  <a:gd name="T13" fmla="*/ 137 h 348"/>
                  <a:gd name="T14" fmla="*/ 163 w 184"/>
                  <a:gd name="T15" fmla="*/ 146 h 348"/>
                  <a:gd name="T16" fmla="*/ 137 w 184"/>
                  <a:gd name="T17" fmla="*/ 170 h 348"/>
                  <a:gd name="T18" fmla="*/ 151 w 184"/>
                  <a:gd name="T19" fmla="*/ 161 h 348"/>
                  <a:gd name="T20" fmla="*/ 160 w 184"/>
                  <a:gd name="T21" fmla="*/ 174 h 348"/>
                  <a:gd name="T22" fmla="*/ 179 w 184"/>
                  <a:gd name="T23" fmla="*/ 193 h 348"/>
                  <a:gd name="T24" fmla="*/ 178 w 184"/>
                  <a:gd name="T25" fmla="*/ 213 h 348"/>
                  <a:gd name="T26" fmla="*/ 169 w 184"/>
                  <a:gd name="T27" fmla="*/ 245 h 348"/>
                  <a:gd name="T28" fmla="*/ 179 w 184"/>
                  <a:gd name="T29" fmla="*/ 271 h 348"/>
                  <a:gd name="T30" fmla="*/ 169 w 184"/>
                  <a:gd name="T31" fmla="*/ 283 h 348"/>
                  <a:gd name="T32" fmla="*/ 154 w 184"/>
                  <a:gd name="T33" fmla="*/ 292 h 348"/>
                  <a:gd name="T34" fmla="*/ 157 w 184"/>
                  <a:gd name="T35" fmla="*/ 313 h 348"/>
                  <a:gd name="T36" fmla="*/ 146 w 184"/>
                  <a:gd name="T37" fmla="*/ 336 h 348"/>
                  <a:gd name="T38" fmla="*/ 132 w 184"/>
                  <a:gd name="T39" fmla="*/ 339 h 348"/>
                  <a:gd name="T40" fmla="*/ 128 w 184"/>
                  <a:gd name="T41" fmla="*/ 325 h 348"/>
                  <a:gd name="T42" fmla="*/ 117 w 184"/>
                  <a:gd name="T43" fmla="*/ 312 h 348"/>
                  <a:gd name="T44" fmla="*/ 108 w 184"/>
                  <a:gd name="T45" fmla="*/ 330 h 348"/>
                  <a:gd name="T46" fmla="*/ 97 w 184"/>
                  <a:gd name="T47" fmla="*/ 319 h 348"/>
                  <a:gd name="T48" fmla="*/ 84 w 184"/>
                  <a:gd name="T49" fmla="*/ 310 h 348"/>
                  <a:gd name="T50" fmla="*/ 78 w 184"/>
                  <a:gd name="T51" fmla="*/ 297 h 348"/>
                  <a:gd name="T52" fmla="*/ 97 w 184"/>
                  <a:gd name="T53" fmla="*/ 280 h 348"/>
                  <a:gd name="T54" fmla="*/ 94 w 184"/>
                  <a:gd name="T55" fmla="*/ 271 h 348"/>
                  <a:gd name="T56" fmla="*/ 110 w 184"/>
                  <a:gd name="T57" fmla="*/ 265 h 348"/>
                  <a:gd name="T58" fmla="*/ 96 w 184"/>
                  <a:gd name="T59" fmla="*/ 256 h 348"/>
                  <a:gd name="T60" fmla="*/ 81 w 184"/>
                  <a:gd name="T61" fmla="*/ 240 h 348"/>
                  <a:gd name="T62" fmla="*/ 72 w 184"/>
                  <a:gd name="T63" fmla="*/ 221 h 348"/>
                  <a:gd name="T64" fmla="*/ 69 w 184"/>
                  <a:gd name="T65" fmla="*/ 210 h 348"/>
                  <a:gd name="T66" fmla="*/ 60 w 184"/>
                  <a:gd name="T67" fmla="*/ 186 h 348"/>
                  <a:gd name="T68" fmla="*/ 50 w 184"/>
                  <a:gd name="T69" fmla="*/ 172 h 348"/>
                  <a:gd name="T70" fmla="*/ 61 w 184"/>
                  <a:gd name="T71" fmla="*/ 139 h 348"/>
                  <a:gd name="T72" fmla="*/ 58 w 184"/>
                  <a:gd name="T73" fmla="*/ 114 h 348"/>
                  <a:gd name="T74" fmla="*/ 53 w 184"/>
                  <a:gd name="T75" fmla="*/ 104 h 348"/>
                  <a:gd name="T76" fmla="*/ 40 w 184"/>
                  <a:gd name="T77" fmla="*/ 85 h 348"/>
                  <a:gd name="T78" fmla="*/ 32 w 184"/>
                  <a:gd name="T79" fmla="*/ 67 h 348"/>
                  <a:gd name="T80" fmla="*/ 5 w 184"/>
                  <a:gd name="T81" fmla="*/ 52 h 348"/>
                  <a:gd name="T82" fmla="*/ 8 w 184"/>
                  <a:gd name="T83" fmla="*/ 28 h 348"/>
                  <a:gd name="T84" fmla="*/ 23 w 184"/>
                  <a:gd name="T85" fmla="*/ 38 h 348"/>
                  <a:gd name="T86" fmla="*/ 53 w 184"/>
                  <a:gd name="T87" fmla="*/ 15 h 348"/>
                  <a:gd name="T88" fmla="*/ 72 w 184"/>
                  <a:gd name="T89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4" h="348">
                    <a:moveTo>
                      <a:pt x="72" y="0"/>
                    </a:moveTo>
                    <a:lnTo>
                      <a:pt x="70" y="5"/>
                    </a:lnTo>
                    <a:lnTo>
                      <a:pt x="73" y="9"/>
                    </a:lnTo>
                    <a:lnTo>
                      <a:pt x="72" y="12"/>
                    </a:lnTo>
                    <a:lnTo>
                      <a:pt x="81" y="18"/>
                    </a:lnTo>
                    <a:lnTo>
                      <a:pt x="85" y="14"/>
                    </a:lnTo>
                    <a:lnTo>
                      <a:pt x="90" y="14"/>
                    </a:lnTo>
                    <a:lnTo>
                      <a:pt x="93" y="25"/>
                    </a:lnTo>
                    <a:lnTo>
                      <a:pt x="96" y="37"/>
                    </a:lnTo>
                    <a:lnTo>
                      <a:pt x="93" y="46"/>
                    </a:lnTo>
                    <a:lnTo>
                      <a:pt x="97" y="52"/>
                    </a:lnTo>
                    <a:lnTo>
                      <a:pt x="97" y="58"/>
                    </a:lnTo>
                    <a:lnTo>
                      <a:pt x="107" y="75"/>
                    </a:lnTo>
                    <a:lnTo>
                      <a:pt x="108" y="88"/>
                    </a:lnTo>
                    <a:lnTo>
                      <a:pt x="111" y="94"/>
                    </a:lnTo>
                    <a:lnTo>
                      <a:pt x="120" y="107"/>
                    </a:lnTo>
                    <a:lnTo>
                      <a:pt x="117" y="114"/>
                    </a:lnTo>
                    <a:lnTo>
                      <a:pt x="123" y="116"/>
                    </a:lnTo>
                    <a:lnTo>
                      <a:pt x="131" y="129"/>
                    </a:lnTo>
                    <a:lnTo>
                      <a:pt x="138" y="131"/>
                    </a:lnTo>
                    <a:lnTo>
                      <a:pt x="143" y="137"/>
                    </a:lnTo>
                    <a:lnTo>
                      <a:pt x="152" y="134"/>
                    </a:lnTo>
                    <a:lnTo>
                      <a:pt x="164" y="142"/>
                    </a:lnTo>
                    <a:lnTo>
                      <a:pt x="163" y="146"/>
                    </a:lnTo>
                    <a:lnTo>
                      <a:pt x="151" y="146"/>
                    </a:lnTo>
                    <a:lnTo>
                      <a:pt x="145" y="148"/>
                    </a:lnTo>
                    <a:lnTo>
                      <a:pt x="137" y="170"/>
                    </a:lnTo>
                    <a:lnTo>
                      <a:pt x="142" y="175"/>
                    </a:lnTo>
                    <a:lnTo>
                      <a:pt x="146" y="172"/>
                    </a:lnTo>
                    <a:lnTo>
                      <a:pt x="151" y="161"/>
                    </a:lnTo>
                    <a:lnTo>
                      <a:pt x="157" y="161"/>
                    </a:lnTo>
                    <a:lnTo>
                      <a:pt x="157" y="170"/>
                    </a:lnTo>
                    <a:lnTo>
                      <a:pt x="160" y="174"/>
                    </a:lnTo>
                    <a:lnTo>
                      <a:pt x="167" y="183"/>
                    </a:lnTo>
                    <a:lnTo>
                      <a:pt x="175" y="180"/>
                    </a:lnTo>
                    <a:lnTo>
                      <a:pt x="179" y="193"/>
                    </a:lnTo>
                    <a:lnTo>
                      <a:pt x="179" y="199"/>
                    </a:lnTo>
                    <a:lnTo>
                      <a:pt x="176" y="205"/>
                    </a:lnTo>
                    <a:lnTo>
                      <a:pt x="178" y="213"/>
                    </a:lnTo>
                    <a:lnTo>
                      <a:pt x="179" y="215"/>
                    </a:lnTo>
                    <a:lnTo>
                      <a:pt x="172" y="234"/>
                    </a:lnTo>
                    <a:lnTo>
                      <a:pt x="169" y="245"/>
                    </a:lnTo>
                    <a:lnTo>
                      <a:pt x="166" y="251"/>
                    </a:lnTo>
                    <a:lnTo>
                      <a:pt x="179" y="263"/>
                    </a:lnTo>
                    <a:lnTo>
                      <a:pt x="179" y="271"/>
                    </a:lnTo>
                    <a:lnTo>
                      <a:pt x="184" y="274"/>
                    </a:lnTo>
                    <a:lnTo>
                      <a:pt x="181" y="283"/>
                    </a:lnTo>
                    <a:lnTo>
                      <a:pt x="169" y="283"/>
                    </a:lnTo>
                    <a:lnTo>
                      <a:pt x="163" y="287"/>
                    </a:lnTo>
                    <a:lnTo>
                      <a:pt x="157" y="287"/>
                    </a:lnTo>
                    <a:lnTo>
                      <a:pt x="154" y="292"/>
                    </a:lnTo>
                    <a:lnTo>
                      <a:pt x="155" y="307"/>
                    </a:lnTo>
                    <a:lnTo>
                      <a:pt x="158" y="310"/>
                    </a:lnTo>
                    <a:lnTo>
                      <a:pt x="157" y="313"/>
                    </a:lnTo>
                    <a:lnTo>
                      <a:pt x="160" y="336"/>
                    </a:lnTo>
                    <a:lnTo>
                      <a:pt x="154" y="339"/>
                    </a:lnTo>
                    <a:lnTo>
                      <a:pt x="146" y="336"/>
                    </a:lnTo>
                    <a:lnTo>
                      <a:pt x="138" y="342"/>
                    </a:lnTo>
                    <a:lnTo>
                      <a:pt x="137" y="348"/>
                    </a:lnTo>
                    <a:lnTo>
                      <a:pt x="132" y="339"/>
                    </a:lnTo>
                    <a:lnTo>
                      <a:pt x="135" y="338"/>
                    </a:lnTo>
                    <a:lnTo>
                      <a:pt x="131" y="333"/>
                    </a:lnTo>
                    <a:lnTo>
                      <a:pt x="128" y="325"/>
                    </a:lnTo>
                    <a:lnTo>
                      <a:pt x="125" y="325"/>
                    </a:lnTo>
                    <a:lnTo>
                      <a:pt x="120" y="322"/>
                    </a:lnTo>
                    <a:lnTo>
                      <a:pt x="117" y="312"/>
                    </a:lnTo>
                    <a:lnTo>
                      <a:pt x="114" y="315"/>
                    </a:lnTo>
                    <a:lnTo>
                      <a:pt x="116" y="324"/>
                    </a:lnTo>
                    <a:lnTo>
                      <a:pt x="108" y="330"/>
                    </a:lnTo>
                    <a:lnTo>
                      <a:pt x="107" y="327"/>
                    </a:lnTo>
                    <a:lnTo>
                      <a:pt x="104" y="313"/>
                    </a:lnTo>
                    <a:lnTo>
                      <a:pt x="97" y="319"/>
                    </a:lnTo>
                    <a:lnTo>
                      <a:pt x="91" y="318"/>
                    </a:lnTo>
                    <a:lnTo>
                      <a:pt x="87" y="318"/>
                    </a:lnTo>
                    <a:lnTo>
                      <a:pt x="84" y="310"/>
                    </a:lnTo>
                    <a:lnTo>
                      <a:pt x="81" y="310"/>
                    </a:lnTo>
                    <a:lnTo>
                      <a:pt x="78" y="304"/>
                    </a:lnTo>
                    <a:lnTo>
                      <a:pt x="78" y="297"/>
                    </a:lnTo>
                    <a:lnTo>
                      <a:pt x="91" y="294"/>
                    </a:lnTo>
                    <a:lnTo>
                      <a:pt x="93" y="286"/>
                    </a:lnTo>
                    <a:lnTo>
                      <a:pt x="97" y="280"/>
                    </a:lnTo>
                    <a:lnTo>
                      <a:pt x="97" y="277"/>
                    </a:lnTo>
                    <a:lnTo>
                      <a:pt x="90" y="274"/>
                    </a:lnTo>
                    <a:lnTo>
                      <a:pt x="94" y="271"/>
                    </a:lnTo>
                    <a:lnTo>
                      <a:pt x="97" y="265"/>
                    </a:lnTo>
                    <a:lnTo>
                      <a:pt x="101" y="262"/>
                    </a:lnTo>
                    <a:lnTo>
                      <a:pt x="110" y="265"/>
                    </a:lnTo>
                    <a:lnTo>
                      <a:pt x="113" y="256"/>
                    </a:lnTo>
                    <a:lnTo>
                      <a:pt x="105" y="250"/>
                    </a:lnTo>
                    <a:lnTo>
                      <a:pt x="96" y="256"/>
                    </a:lnTo>
                    <a:lnTo>
                      <a:pt x="91" y="246"/>
                    </a:lnTo>
                    <a:lnTo>
                      <a:pt x="84" y="246"/>
                    </a:lnTo>
                    <a:lnTo>
                      <a:pt x="81" y="240"/>
                    </a:lnTo>
                    <a:lnTo>
                      <a:pt x="72" y="234"/>
                    </a:lnTo>
                    <a:lnTo>
                      <a:pt x="69" y="230"/>
                    </a:lnTo>
                    <a:lnTo>
                      <a:pt x="72" y="221"/>
                    </a:lnTo>
                    <a:lnTo>
                      <a:pt x="70" y="218"/>
                    </a:lnTo>
                    <a:lnTo>
                      <a:pt x="72" y="210"/>
                    </a:lnTo>
                    <a:lnTo>
                      <a:pt x="69" y="210"/>
                    </a:lnTo>
                    <a:lnTo>
                      <a:pt x="61" y="201"/>
                    </a:lnTo>
                    <a:lnTo>
                      <a:pt x="58" y="193"/>
                    </a:lnTo>
                    <a:lnTo>
                      <a:pt x="60" y="186"/>
                    </a:lnTo>
                    <a:lnTo>
                      <a:pt x="55" y="180"/>
                    </a:lnTo>
                    <a:lnTo>
                      <a:pt x="50" y="177"/>
                    </a:lnTo>
                    <a:lnTo>
                      <a:pt x="50" y="172"/>
                    </a:lnTo>
                    <a:lnTo>
                      <a:pt x="61" y="154"/>
                    </a:lnTo>
                    <a:lnTo>
                      <a:pt x="63" y="143"/>
                    </a:lnTo>
                    <a:lnTo>
                      <a:pt x="61" y="139"/>
                    </a:lnTo>
                    <a:lnTo>
                      <a:pt x="60" y="125"/>
                    </a:lnTo>
                    <a:lnTo>
                      <a:pt x="61" y="120"/>
                    </a:lnTo>
                    <a:lnTo>
                      <a:pt x="58" y="114"/>
                    </a:lnTo>
                    <a:lnTo>
                      <a:pt x="60" y="111"/>
                    </a:lnTo>
                    <a:lnTo>
                      <a:pt x="57" y="105"/>
                    </a:lnTo>
                    <a:lnTo>
                      <a:pt x="53" y="104"/>
                    </a:lnTo>
                    <a:lnTo>
                      <a:pt x="46" y="98"/>
                    </a:lnTo>
                    <a:lnTo>
                      <a:pt x="44" y="88"/>
                    </a:lnTo>
                    <a:lnTo>
                      <a:pt x="40" y="85"/>
                    </a:lnTo>
                    <a:lnTo>
                      <a:pt x="40" y="78"/>
                    </a:lnTo>
                    <a:lnTo>
                      <a:pt x="35" y="73"/>
                    </a:lnTo>
                    <a:lnTo>
                      <a:pt x="32" y="67"/>
                    </a:lnTo>
                    <a:lnTo>
                      <a:pt x="22" y="61"/>
                    </a:lnTo>
                    <a:lnTo>
                      <a:pt x="17" y="63"/>
                    </a:lnTo>
                    <a:lnTo>
                      <a:pt x="5" y="52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8" y="28"/>
                    </a:lnTo>
                    <a:lnTo>
                      <a:pt x="11" y="34"/>
                    </a:lnTo>
                    <a:lnTo>
                      <a:pt x="17" y="38"/>
                    </a:lnTo>
                    <a:lnTo>
                      <a:pt x="23" y="38"/>
                    </a:lnTo>
                    <a:lnTo>
                      <a:pt x="35" y="28"/>
                    </a:lnTo>
                    <a:lnTo>
                      <a:pt x="40" y="25"/>
                    </a:lnTo>
                    <a:lnTo>
                      <a:pt x="53" y="15"/>
                    </a:lnTo>
                    <a:lnTo>
                      <a:pt x="61" y="15"/>
                    </a:lnTo>
                    <a:lnTo>
                      <a:pt x="66" y="3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4" name="Freeform 3597">
                <a:extLst>
                  <a:ext uri="{FF2B5EF4-FFF2-40B4-BE49-F238E27FC236}">
                    <a16:creationId xmlns:a16="http://schemas.microsoft.com/office/drawing/2014/main" id="{759D6ECC-90A9-0C97-7679-818231BD3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391"/>
                <a:ext cx="92" cy="174"/>
              </a:xfrm>
              <a:custGeom>
                <a:avLst/>
                <a:gdLst>
                  <a:gd name="T0" fmla="*/ 73 w 184"/>
                  <a:gd name="T1" fmla="*/ 9 h 348"/>
                  <a:gd name="T2" fmla="*/ 85 w 184"/>
                  <a:gd name="T3" fmla="*/ 14 h 348"/>
                  <a:gd name="T4" fmla="*/ 96 w 184"/>
                  <a:gd name="T5" fmla="*/ 37 h 348"/>
                  <a:gd name="T6" fmla="*/ 97 w 184"/>
                  <a:gd name="T7" fmla="*/ 58 h 348"/>
                  <a:gd name="T8" fmla="*/ 111 w 184"/>
                  <a:gd name="T9" fmla="*/ 94 h 348"/>
                  <a:gd name="T10" fmla="*/ 123 w 184"/>
                  <a:gd name="T11" fmla="*/ 116 h 348"/>
                  <a:gd name="T12" fmla="*/ 143 w 184"/>
                  <a:gd name="T13" fmla="*/ 137 h 348"/>
                  <a:gd name="T14" fmla="*/ 163 w 184"/>
                  <a:gd name="T15" fmla="*/ 146 h 348"/>
                  <a:gd name="T16" fmla="*/ 137 w 184"/>
                  <a:gd name="T17" fmla="*/ 170 h 348"/>
                  <a:gd name="T18" fmla="*/ 151 w 184"/>
                  <a:gd name="T19" fmla="*/ 161 h 348"/>
                  <a:gd name="T20" fmla="*/ 160 w 184"/>
                  <a:gd name="T21" fmla="*/ 174 h 348"/>
                  <a:gd name="T22" fmla="*/ 179 w 184"/>
                  <a:gd name="T23" fmla="*/ 193 h 348"/>
                  <a:gd name="T24" fmla="*/ 178 w 184"/>
                  <a:gd name="T25" fmla="*/ 213 h 348"/>
                  <a:gd name="T26" fmla="*/ 169 w 184"/>
                  <a:gd name="T27" fmla="*/ 245 h 348"/>
                  <a:gd name="T28" fmla="*/ 179 w 184"/>
                  <a:gd name="T29" fmla="*/ 271 h 348"/>
                  <a:gd name="T30" fmla="*/ 169 w 184"/>
                  <a:gd name="T31" fmla="*/ 283 h 348"/>
                  <a:gd name="T32" fmla="*/ 154 w 184"/>
                  <a:gd name="T33" fmla="*/ 292 h 348"/>
                  <a:gd name="T34" fmla="*/ 157 w 184"/>
                  <a:gd name="T35" fmla="*/ 313 h 348"/>
                  <a:gd name="T36" fmla="*/ 146 w 184"/>
                  <a:gd name="T37" fmla="*/ 336 h 348"/>
                  <a:gd name="T38" fmla="*/ 132 w 184"/>
                  <a:gd name="T39" fmla="*/ 339 h 348"/>
                  <a:gd name="T40" fmla="*/ 128 w 184"/>
                  <a:gd name="T41" fmla="*/ 325 h 348"/>
                  <a:gd name="T42" fmla="*/ 117 w 184"/>
                  <a:gd name="T43" fmla="*/ 312 h 348"/>
                  <a:gd name="T44" fmla="*/ 108 w 184"/>
                  <a:gd name="T45" fmla="*/ 330 h 348"/>
                  <a:gd name="T46" fmla="*/ 97 w 184"/>
                  <a:gd name="T47" fmla="*/ 319 h 348"/>
                  <a:gd name="T48" fmla="*/ 84 w 184"/>
                  <a:gd name="T49" fmla="*/ 310 h 348"/>
                  <a:gd name="T50" fmla="*/ 78 w 184"/>
                  <a:gd name="T51" fmla="*/ 297 h 348"/>
                  <a:gd name="T52" fmla="*/ 97 w 184"/>
                  <a:gd name="T53" fmla="*/ 280 h 348"/>
                  <a:gd name="T54" fmla="*/ 94 w 184"/>
                  <a:gd name="T55" fmla="*/ 271 h 348"/>
                  <a:gd name="T56" fmla="*/ 110 w 184"/>
                  <a:gd name="T57" fmla="*/ 265 h 348"/>
                  <a:gd name="T58" fmla="*/ 96 w 184"/>
                  <a:gd name="T59" fmla="*/ 256 h 348"/>
                  <a:gd name="T60" fmla="*/ 81 w 184"/>
                  <a:gd name="T61" fmla="*/ 240 h 348"/>
                  <a:gd name="T62" fmla="*/ 72 w 184"/>
                  <a:gd name="T63" fmla="*/ 221 h 348"/>
                  <a:gd name="T64" fmla="*/ 69 w 184"/>
                  <a:gd name="T65" fmla="*/ 210 h 348"/>
                  <a:gd name="T66" fmla="*/ 60 w 184"/>
                  <a:gd name="T67" fmla="*/ 186 h 348"/>
                  <a:gd name="T68" fmla="*/ 50 w 184"/>
                  <a:gd name="T69" fmla="*/ 172 h 348"/>
                  <a:gd name="T70" fmla="*/ 61 w 184"/>
                  <a:gd name="T71" fmla="*/ 139 h 348"/>
                  <a:gd name="T72" fmla="*/ 58 w 184"/>
                  <a:gd name="T73" fmla="*/ 114 h 348"/>
                  <a:gd name="T74" fmla="*/ 53 w 184"/>
                  <a:gd name="T75" fmla="*/ 104 h 348"/>
                  <a:gd name="T76" fmla="*/ 40 w 184"/>
                  <a:gd name="T77" fmla="*/ 85 h 348"/>
                  <a:gd name="T78" fmla="*/ 32 w 184"/>
                  <a:gd name="T79" fmla="*/ 67 h 348"/>
                  <a:gd name="T80" fmla="*/ 5 w 184"/>
                  <a:gd name="T81" fmla="*/ 52 h 348"/>
                  <a:gd name="T82" fmla="*/ 8 w 184"/>
                  <a:gd name="T83" fmla="*/ 28 h 348"/>
                  <a:gd name="T84" fmla="*/ 23 w 184"/>
                  <a:gd name="T85" fmla="*/ 38 h 348"/>
                  <a:gd name="T86" fmla="*/ 53 w 184"/>
                  <a:gd name="T87" fmla="*/ 15 h 348"/>
                  <a:gd name="T88" fmla="*/ 72 w 184"/>
                  <a:gd name="T89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4" h="348">
                    <a:moveTo>
                      <a:pt x="72" y="0"/>
                    </a:moveTo>
                    <a:lnTo>
                      <a:pt x="70" y="5"/>
                    </a:lnTo>
                    <a:lnTo>
                      <a:pt x="73" y="9"/>
                    </a:lnTo>
                    <a:lnTo>
                      <a:pt x="72" y="12"/>
                    </a:lnTo>
                    <a:lnTo>
                      <a:pt x="81" y="18"/>
                    </a:lnTo>
                    <a:lnTo>
                      <a:pt x="85" y="14"/>
                    </a:lnTo>
                    <a:lnTo>
                      <a:pt x="90" y="14"/>
                    </a:lnTo>
                    <a:lnTo>
                      <a:pt x="93" y="25"/>
                    </a:lnTo>
                    <a:lnTo>
                      <a:pt x="96" y="37"/>
                    </a:lnTo>
                    <a:lnTo>
                      <a:pt x="93" y="46"/>
                    </a:lnTo>
                    <a:lnTo>
                      <a:pt x="97" y="52"/>
                    </a:lnTo>
                    <a:lnTo>
                      <a:pt x="97" y="58"/>
                    </a:lnTo>
                    <a:lnTo>
                      <a:pt x="107" y="75"/>
                    </a:lnTo>
                    <a:lnTo>
                      <a:pt x="108" y="88"/>
                    </a:lnTo>
                    <a:lnTo>
                      <a:pt x="111" y="94"/>
                    </a:lnTo>
                    <a:lnTo>
                      <a:pt x="120" y="107"/>
                    </a:lnTo>
                    <a:lnTo>
                      <a:pt x="117" y="114"/>
                    </a:lnTo>
                    <a:lnTo>
                      <a:pt x="123" y="116"/>
                    </a:lnTo>
                    <a:lnTo>
                      <a:pt x="131" y="129"/>
                    </a:lnTo>
                    <a:lnTo>
                      <a:pt x="138" y="131"/>
                    </a:lnTo>
                    <a:lnTo>
                      <a:pt x="143" y="137"/>
                    </a:lnTo>
                    <a:lnTo>
                      <a:pt x="152" y="134"/>
                    </a:lnTo>
                    <a:lnTo>
                      <a:pt x="164" y="142"/>
                    </a:lnTo>
                    <a:lnTo>
                      <a:pt x="163" y="146"/>
                    </a:lnTo>
                    <a:lnTo>
                      <a:pt x="151" y="146"/>
                    </a:lnTo>
                    <a:lnTo>
                      <a:pt x="145" y="148"/>
                    </a:lnTo>
                    <a:lnTo>
                      <a:pt x="137" y="170"/>
                    </a:lnTo>
                    <a:lnTo>
                      <a:pt x="142" y="175"/>
                    </a:lnTo>
                    <a:lnTo>
                      <a:pt x="146" y="172"/>
                    </a:lnTo>
                    <a:lnTo>
                      <a:pt x="151" y="161"/>
                    </a:lnTo>
                    <a:lnTo>
                      <a:pt x="157" y="161"/>
                    </a:lnTo>
                    <a:lnTo>
                      <a:pt x="157" y="170"/>
                    </a:lnTo>
                    <a:lnTo>
                      <a:pt x="160" y="174"/>
                    </a:lnTo>
                    <a:lnTo>
                      <a:pt x="167" y="183"/>
                    </a:lnTo>
                    <a:lnTo>
                      <a:pt x="175" y="180"/>
                    </a:lnTo>
                    <a:lnTo>
                      <a:pt x="179" y="193"/>
                    </a:lnTo>
                    <a:lnTo>
                      <a:pt x="179" y="199"/>
                    </a:lnTo>
                    <a:lnTo>
                      <a:pt x="176" y="205"/>
                    </a:lnTo>
                    <a:lnTo>
                      <a:pt x="178" y="213"/>
                    </a:lnTo>
                    <a:lnTo>
                      <a:pt x="179" y="215"/>
                    </a:lnTo>
                    <a:lnTo>
                      <a:pt x="172" y="234"/>
                    </a:lnTo>
                    <a:lnTo>
                      <a:pt x="169" y="245"/>
                    </a:lnTo>
                    <a:lnTo>
                      <a:pt x="166" y="251"/>
                    </a:lnTo>
                    <a:lnTo>
                      <a:pt x="179" y="263"/>
                    </a:lnTo>
                    <a:lnTo>
                      <a:pt x="179" y="271"/>
                    </a:lnTo>
                    <a:lnTo>
                      <a:pt x="184" y="274"/>
                    </a:lnTo>
                    <a:lnTo>
                      <a:pt x="181" y="283"/>
                    </a:lnTo>
                    <a:lnTo>
                      <a:pt x="169" y="283"/>
                    </a:lnTo>
                    <a:lnTo>
                      <a:pt x="163" y="287"/>
                    </a:lnTo>
                    <a:lnTo>
                      <a:pt x="157" y="287"/>
                    </a:lnTo>
                    <a:lnTo>
                      <a:pt x="154" y="292"/>
                    </a:lnTo>
                    <a:lnTo>
                      <a:pt x="155" y="307"/>
                    </a:lnTo>
                    <a:lnTo>
                      <a:pt x="158" y="310"/>
                    </a:lnTo>
                    <a:lnTo>
                      <a:pt x="157" y="313"/>
                    </a:lnTo>
                    <a:lnTo>
                      <a:pt x="160" y="336"/>
                    </a:lnTo>
                    <a:lnTo>
                      <a:pt x="154" y="339"/>
                    </a:lnTo>
                    <a:lnTo>
                      <a:pt x="146" y="336"/>
                    </a:lnTo>
                    <a:lnTo>
                      <a:pt x="138" y="342"/>
                    </a:lnTo>
                    <a:lnTo>
                      <a:pt x="137" y="348"/>
                    </a:lnTo>
                    <a:lnTo>
                      <a:pt x="132" y="339"/>
                    </a:lnTo>
                    <a:lnTo>
                      <a:pt x="135" y="338"/>
                    </a:lnTo>
                    <a:lnTo>
                      <a:pt x="131" y="333"/>
                    </a:lnTo>
                    <a:lnTo>
                      <a:pt x="128" y="325"/>
                    </a:lnTo>
                    <a:lnTo>
                      <a:pt x="125" y="325"/>
                    </a:lnTo>
                    <a:lnTo>
                      <a:pt x="120" y="322"/>
                    </a:lnTo>
                    <a:lnTo>
                      <a:pt x="117" y="312"/>
                    </a:lnTo>
                    <a:lnTo>
                      <a:pt x="114" y="315"/>
                    </a:lnTo>
                    <a:lnTo>
                      <a:pt x="116" y="324"/>
                    </a:lnTo>
                    <a:lnTo>
                      <a:pt x="108" y="330"/>
                    </a:lnTo>
                    <a:lnTo>
                      <a:pt x="107" y="327"/>
                    </a:lnTo>
                    <a:lnTo>
                      <a:pt x="104" y="313"/>
                    </a:lnTo>
                    <a:lnTo>
                      <a:pt x="97" y="319"/>
                    </a:lnTo>
                    <a:lnTo>
                      <a:pt x="91" y="318"/>
                    </a:lnTo>
                    <a:lnTo>
                      <a:pt x="87" y="318"/>
                    </a:lnTo>
                    <a:lnTo>
                      <a:pt x="84" y="310"/>
                    </a:lnTo>
                    <a:lnTo>
                      <a:pt x="81" y="310"/>
                    </a:lnTo>
                    <a:lnTo>
                      <a:pt x="78" y="304"/>
                    </a:lnTo>
                    <a:lnTo>
                      <a:pt x="78" y="297"/>
                    </a:lnTo>
                    <a:lnTo>
                      <a:pt x="91" y="294"/>
                    </a:lnTo>
                    <a:lnTo>
                      <a:pt x="93" y="286"/>
                    </a:lnTo>
                    <a:lnTo>
                      <a:pt x="97" y="280"/>
                    </a:lnTo>
                    <a:lnTo>
                      <a:pt x="97" y="277"/>
                    </a:lnTo>
                    <a:lnTo>
                      <a:pt x="90" y="274"/>
                    </a:lnTo>
                    <a:lnTo>
                      <a:pt x="94" y="271"/>
                    </a:lnTo>
                    <a:lnTo>
                      <a:pt x="97" y="265"/>
                    </a:lnTo>
                    <a:lnTo>
                      <a:pt x="101" y="262"/>
                    </a:lnTo>
                    <a:lnTo>
                      <a:pt x="110" y="265"/>
                    </a:lnTo>
                    <a:lnTo>
                      <a:pt x="113" y="256"/>
                    </a:lnTo>
                    <a:lnTo>
                      <a:pt x="105" y="250"/>
                    </a:lnTo>
                    <a:lnTo>
                      <a:pt x="96" y="256"/>
                    </a:lnTo>
                    <a:lnTo>
                      <a:pt x="91" y="246"/>
                    </a:lnTo>
                    <a:lnTo>
                      <a:pt x="84" y="246"/>
                    </a:lnTo>
                    <a:lnTo>
                      <a:pt x="81" y="240"/>
                    </a:lnTo>
                    <a:lnTo>
                      <a:pt x="72" y="234"/>
                    </a:lnTo>
                    <a:lnTo>
                      <a:pt x="69" y="230"/>
                    </a:lnTo>
                    <a:lnTo>
                      <a:pt x="72" y="221"/>
                    </a:lnTo>
                    <a:lnTo>
                      <a:pt x="70" y="218"/>
                    </a:lnTo>
                    <a:lnTo>
                      <a:pt x="72" y="210"/>
                    </a:lnTo>
                    <a:lnTo>
                      <a:pt x="69" y="210"/>
                    </a:lnTo>
                    <a:lnTo>
                      <a:pt x="61" y="201"/>
                    </a:lnTo>
                    <a:lnTo>
                      <a:pt x="58" y="193"/>
                    </a:lnTo>
                    <a:lnTo>
                      <a:pt x="60" y="186"/>
                    </a:lnTo>
                    <a:lnTo>
                      <a:pt x="55" y="180"/>
                    </a:lnTo>
                    <a:lnTo>
                      <a:pt x="50" y="177"/>
                    </a:lnTo>
                    <a:lnTo>
                      <a:pt x="50" y="172"/>
                    </a:lnTo>
                    <a:lnTo>
                      <a:pt x="61" y="154"/>
                    </a:lnTo>
                    <a:lnTo>
                      <a:pt x="63" y="143"/>
                    </a:lnTo>
                    <a:lnTo>
                      <a:pt x="61" y="139"/>
                    </a:lnTo>
                    <a:lnTo>
                      <a:pt x="60" y="125"/>
                    </a:lnTo>
                    <a:lnTo>
                      <a:pt x="61" y="120"/>
                    </a:lnTo>
                    <a:lnTo>
                      <a:pt x="58" y="114"/>
                    </a:lnTo>
                    <a:lnTo>
                      <a:pt x="60" y="111"/>
                    </a:lnTo>
                    <a:lnTo>
                      <a:pt x="57" y="105"/>
                    </a:lnTo>
                    <a:lnTo>
                      <a:pt x="53" y="104"/>
                    </a:lnTo>
                    <a:lnTo>
                      <a:pt x="46" y="98"/>
                    </a:lnTo>
                    <a:lnTo>
                      <a:pt x="44" y="88"/>
                    </a:lnTo>
                    <a:lnTo>
                      <a:pt x="40" y="85"/>
                    </a:lnTo>
                    <a:lnTo>
                      <a:pt x="40" y="78"/>
                    </a:lnTo>
                    <a:lnTo>
                      <a:pt x="35" y="73"/>
                    </a:lnTo>
                    <a:lnTo>
                      <a:pt x="32" y="67"/>
                    </a:lnTo>
                    <a:lnTo>
                      <a:pt x="22" y="61"/>
                    </a:lnTo>
                    <a:lnTo>
                      <a:pt x="17" y="63"/>
                    </a:lnTo>
                    <a:lnTo>
                      <a:pt x="5" y="52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8" y="28"/>
                    </a:lnTo>
                    <a:lnTo>
                      <a:pt x="11" y="34"/>
                    </a:lnTo>
                    <a:lnTo>
                      <a:pt x="17" y="38"/>
                    </a:lnTo>
                    <a:lnTo>
                      <a:pt x="23" y="38"/>
                    </a:lnTo>
                    <a:lnTo>
                      <a:pt x="35" y="28"/>
                    </a:lnTo>
                    <a:lnTo>
                      <a:pt x="40" y="25"/>
                    </a:lnTo>
                    <a:lnTo>
                      <a:pt x="53" y="15"/>
                    </a:lnTo>
                    <a:lnTo>
                      <a:pt x="61" y="15"/>
                    </a:lnTo>
                    <a:lnTo>
                      <a:pt x="66" y="3"/>
                    </a:lnTo>
                    <a:lnTo>
                      <a:pt x="7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5" name="Freeform 3598">
                <a:extLst>
                  <a:ext uri="{FF2B5EF4-FFF2-40B4-BE49-F238E27FC236}">
                    <a16:creationId xmlns:a16="http://schemas.microsoft.com/office/drawing/2014/main" id="{E2CB4709-439C-4B3B-2B95-10BF91802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599"/>
                <a:ext cx="141" cy="128"/>
              </a:xfrm>
              <a:custGeom>
                <a:avLst/>
                <a:gdLst>
                  <a:gd name="T0" fmla="*/ 42 w 282"/>
                  <a:gd name="T1" fmla="*/ 147 h 257"/>
                  <a:gd name="T2" fmla="*/ 28 w 282"/>
                  <a:gd name="T3" fmla="*/ 152 h 257"/>
                  <a:gd name="T4" fmla="*/ 16 w 282"/>
                  <a:gd name="T5" fmla="*/ 161 h 257"/>
                  <a:gd name="T6" fmla="*/ 3 w 282"/>
                  <a:gd name="T7" fmla="*/ 193 h 257"/>
                  <a:gd name="T8" fmla="*/ 19 w 282"/>
                  <a:gd name="T9" fmla="*/ 197 h 257"/>
                  <a:gd name="T10" fmla="*/ 44 w 282"/>
                  <a:gd name="T11" fmla="*/ 190 h 257"/>
                  <a:gd name="T12" fmla="*/ 62 w 282"/>
                  <a:gd name="T13" fmla="*/ 188 h 257"/>
                  <a:gd name="T14" fmla="*/ 86 w 282"/>
                  <a:gd name="T15" fmla="*/ 188 h 257"/>
                  <a:gd name="T16" fmla="*/ 91 w 282"/>
                  <a:gd name="T17" fmla="*/ 199 h 257"/>
                  <a:gd name="T18" fmla="*/ 106 w 282"/>
                  <a:gd name="T19" fmla="*/ 219 h 257"/>
                  <a:gd name="T20" fmla="*/ 121 w 282"/>
                  <a:gd name="T21" fmla="*/ 225 h 257"/>
                  <a:gd name="T22" fmla="*/ 132 w 282"/>
                  <a:gd name="T23" fmla="*/ 243 h 257"/>
                  <a:gd name="T24" fmla="*/ 159 w 282"/>
                  <a:gd name="T25" fmla="*/ 247 h 257"/>
                  <a:gd name="T26" fmla="*/ 186 w 282"/>
                  <a:gd name="T27" fmla="*/ 250 h 257"/>
                  <a:gd name="T28" fmla="*/ 205 w 282"/>
                  <a:gd name="T29" fmla="*/ 249 h 257"/>
                  <a:gd name="T30" fmla="*/ 192 w 282"/>
                  <a:gd name="T31" fmla="*/ 215 h 257"/>
                  <a:gd name="T32" fmla="*/ 173 w 282"/>
                  <a:gd name="T33" fmla="*/ 199 h 257"/>
                  <a:gd name="T34" fmla="*/ 165 w 282"/>
                  <a:gd name="T35" fmla="*/ 176 h 257"/>
                  <a:gd name="T36" fmla="*/ 151 w 282"/>
                  <a:gd name="T37" fmla="*/ 158 h 257"/>
                  <a:gd name="T38" fmla="*/ 151 w 282"/>
                  <a:gd name="T39" fmla="*/ 136 h 257"/>
                  <a:gd name="T40" fmla="*/ 162 w 282"/>
                  <a:gd name="T41" fmla="*/ 118 h 257"/>
                  <a:gd name="T42" fmla="*/ 195 w 282"/>
                  <a:gd name="T43" fmla="*/ 111 h 257"/>
                  <a:gd name="T44" fmla="*/ 206 w 282"/>
                  <a:gd name="T45" fmla="*/ 118 h 257"/>
                  <a:gd name="T46" fmla="*/ 224 w 282"/>
                  <a:gd name="T47" fmla="*/ 118 h 257"/>
                  <a:gd name="T48" fmla="*/ 238 w 282"/>
                  <a:gd name="T49" fmla="*/ 121 h 257"/>
                  <a:gd name="T50" fmla="*/ 238 w 282"/>
                  <a:gd name="T51" fmla="*/ 103 h 257"/>
                  <a:gd name="T52" fmla="*/ 268 w 282"/>
                  <a:gd name="T53" fmla="*/ 97 h 257"/>
                  <a:gd name="T54" fmla="*/ 271 w 282"/>
                  <a:gd name="T55" fmla="*/ 88 h 257"/>
                  <a:gd name="T56" fmla="*/ 242 w 282"/>
                  <a:gd name="T57" fmla="*/ 79 h 257"/>
                  <a:gd name="T58" fmla="*/ 223 w 282"/>
                  <a:gd name="T59" fmla="*/ 85 h 257"/>
                  <a:gd name="T60" fmla="*/ 212 w 282"/>
                  <a:gd name="T61" fmla="*/ 64 h 257"/>
                  <a:gd name="T62" fmla="*/ 206 w 282"/>
                  <a:gd name="T63" fmla="*/ 54 h 257"/>
                  <a:gd name="T64" fmla="*/ 215 w 282"/>
                  <a:gd name="T65" fmla="*/ 29 h 257"/>
                  <a:gd name="T66" fmla="*/ 211 w 282"/>
                  <a:gd name="T67" fmla="*/ 16 h 257"/>
                  <a:gd name="T68" fmla="*/ 185 w 282"/>
                  <a:gd name="T69" fmla="*/ 18 h 257"/>
                  <a:gd name="T70" fmla="*/ 162 w 282"/>
                  <a:gd name="T71" fmla="*/ 12 h 257"/>
                  <a:gd name="T72" fmla="*/ 147 w 282"/>
                  <a:gd name="T73" fmla="*/ 6 h 257"/>
                  <a:gd name="T74" fmla="*/ 138 w 282"/>
                  <a:gd name="T75" fmla="*/ 7 h 257"/>
                  <a:gd name="T76" fmla="*/ 116 w 282"/>
                  <a:gd name="T77" fmla="*/ 16 h 257"/>
                  <a:gd name="T78" fmla="*/ 100 w 282"/>
                  <a:gd name="T79" fmla="*/ 29 h 257"/>
                  <a:gd name="T80" fmla="*/ 89 w 282"/>
                  <a:gd name="T81" fmla="*/ 38 h 257"/>
                  <a:gd name="T82" fmla="*/ 83 w 282"/>
                  <a:gd name="T83" fmla="*/ 47 h 257"/>
                  <a:gd name="T84" fmla="*/ 97 w 282"/>
                  <a:gd name="T85" fmla="*/ 54 h 257"/>
                  <a:gd name="T86" fmla="*/ 89 w 282"/>
                  <a:gd name="T87" fmla="*/ 68 h 257"/>
                  <a:gd name="T88" fmla="*/ 85 w 282"/>
                  <a:gd name="T89" fmla="*/ 85 h 257"/>
                  <a:gd name="T90" fmla="*/ 72 w 282"/>
                  <a:gd name="T91" fmla="*/ 95 h 257"/>
                  <a:gd name="T92" fmla="*/ 86 w 282"/>
                  <a:gd name="T93" fmla="*/ 112 h 257"/>
                  <a:gd name="T94" fmla="*/ 77 w 282"/>
                  <a:gd name="T95" fmla="*/ 130 h 257"/>
                  <a:gd name="T96" fmla="*/ 66 w 282"/>
                  <a:gd name="T97" fmla="*/ 133 h 257"/>
                  <a:gd name="T98" fmla="*/ 47 w 282"/>
                  <a:gd name="T99" fmla="*/ 138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2" h="257">
                    <a:moveTo>
                      <a:pt x="47" y="138"/>
                    </a:moveTo>
                    <a:lnTo>
                      <a:pt x="47" y="143"/>
                    </a:lnTo>
                    <a:lnTo>
                      <a:pt x="42" y="147"/>
                    </a:lnTo>
                    <a:lnTo>
                      <a:pt x="39" y="153"/>
                    </a:lnTo>
                    <a:lnTo>
                      <a:pt x="33" y="149"/>
                    </a:lnTo>
                    <a:lnTo>
                      <a:pt x="28" y="152"/>
                    </a:lnTo>
                    <a:lnTo>
                      <a:pt x="28" y="155"/>
                    </a:lnTo>
                    <a:lnTo>
                      <a:pt x="24" y="161"/>
                    </a:lnTo>
                    <a:lnTo>
                      <a:pt x="16" y="161"/>
                    </a:lnTo>
                    <a:lnTo>
                      <a:pt x="10" y="171"/>
                    </a:lnTo>
                    <a:lnTo>
                      <a:pt x="10" y="181"/>
                    </a:lnTo>
                    <a:lnTo>
                      <a:pt x="3" y="193"/>
                    </a:lnTo>
                    <a:lnTo>
                      <a:pt x="0" y="194"/>
                    </a:lnTo>
                    <a:lnTo>
                      <a:pt x="0" y="197"/>
                    </a:lnTo>
                    <a:lnTo>
                      <a:pt x="19" y="197"/>
                    </a:lnTo>
                    <a:lnTo>
                      <a:pt x="25" y="191"/>
                    </a:lnTo>
                    <a:lnTo>
                      <a:pt x="33" y="188"/>
                    </a:lnTo>
                    <a:lnTo>
                      <a:pt x="44" y="190"/>
                    </a:lnTo>
                    <a:lnTo>
                      <a:pt x="48" y="185"/>
                    </a:lnTo>
                    <a:lnTo>
                      <a:pt x="56" y="185"/>
                    </a:lnTo>
                    <a:lnTo>
                      <a:pt x="62" y="188"/>
                    </a:lnTo>
                    <a:lnTo>
                      <a:pt x="72" y="185"/>
                    </a:lnTo>
                    <a:lnTo>
                      <a:pt x="76" y="188"/>
                    </a:lnTo>
                    <a:lnTo>
                      <a:pt x="86" y="188"/>
                    </a:lnTo>
                    <a:lnTo>
                      <a:pt x="85" y="194"/>
                    </a:lnTo>
                    <a:lnTo>
                      <a:pt x="86" y="199"/>
                    </a:lnTo>
                    <a:lnTo>
                      <a:pt x="91" y="199"/>
                    </a:lnTo>
                    <a:lnTo>
                      <a:pt x="94" y="211"/>
                    </a:lnTo>
                    <a:lnTo>
                      <a:pt x="106" y="214"/>
                    </a:lnTo>
                    <a:lnTo>
                      <a:pt x="106" y="219"/>
                    </a:lnTo>
                    <a:lnTo>
                      <a:pt x="112" y="219"/>
                    </a:lnTo>
                    <a:lnTo>
                      <a:pt x="115" y="225"/>
                    </a:lnTo>
                    <a:lnTo>
                      <a:pt x="121" y="225"/>
                    </a:lnTo>
                    <a:lnTo>
                      <a:pt x="126" y="229"/>
                    </a:lnTo>
                    <a:lnTo>
                      <a:pt x="127" y="240"/>
                    </a:lnTo>
                    <a:lnTo>
                      <a:pt x="132" y="243"/>
                    </a:lnTo>
                    <a:lnTo>
                      <a:pt x="136" y="246"/>
                    </a:lnTo>
                    <a:lnTo>
                      <a:pt x="148" y="246"/>
                    </a:lnTo>
                    <a:lnTo>
                      <a:pt x="159" y="247"/>
                    </a:lnTo>
                    <a:lnTo>
                      <a:pt x="168" y="246"/>
                    </a:lnTo>
                    <a:lnTo>
                      <a:pt x="179" y="250"/>
                    </a:lnTo>
                    <a:lnTo>
                      <a:pt x="186" y="250"/>
                    </a:lnTo>
                    <a:lnTo>
                      <a:pt x="191" y="257"/>
                    </a:lnTo>
                    <a:lnTo>
                      <a:pt x="200" y="249"/>
                    </a:lnTo>
                    <a:lnTo>
                      <a:pt x="205" y="249"/>
                    </a:lnTo>
                    <a:lnTo>
                      <a:pt x="205" y="240"/>
                    </a:lnTo>
                    <a:lnTo>
                      <a:pt x="201" y="234"/>
                    </a:lnTo>
                    <a:lnTo>
                      <a:pt x="192" y="215"/>
                    </a:lnTo>
                    <a:lnTo>
                      <a:pt x="183" y="203"/>
                    </a:lnTo>
                    <a:lnTo>
                      <a:pt x="176" y="199"/>
                    </a:lnTo>
                    <a:lnTo>
                      <a:pt x="173" y="199"/>
                    </a:lnTo>
                    <a:lnTo>
                      <a:pt x="164" y="194"/>
                    </a:lnTo>
                    <a:lnTo>
                      <a:pt x="167" y="188"/>
                    </a:lnTo>
                    <a:lnTo>
                      <a:pt x="165" y="176"/>
                    </a:lnTo>
                    <a:lnTo>
                      <a:pt x="161" y="174"/>
                    </a:lnTo>
                    <a:lnTo>
                      <a:pt x="162" y="164"/>
                    </a:lnTo>
                    <a:lnTo>
                      <a:pt x="151" y="158"/>
                    </a:lnTo>
                    <a:lnTo>
                      <a:pt x="151" y="155"/>
                    </a:lnTo>
                    <a:lnTo>
                      <a:pt x="156" y="144"/>
                    </a:lnTo>
                    <a:lnTo>
                      <a:pt x="151" y="136"/>
                    </a:lnTo>
                    <a:lnTo>
                      <a:pt x="151" y="133"/>
                    </a:lnTo>
                    <a:lnTo>
                      <a:pt x="148" y="121"/>
                    </a:lnTo>
                    <a:lnTo>
                      <a:pt x="162" y="118"/>
                    </a:lnTo>
                    <a:lnTo>
                      <a:pt x="173" y="111"/>
                    </a:lnTo>
                    <a:lnTo>
                      <a:pt x="185" y="109"/>
                    </a:lnTo>
                    <a:lnTo>
                      <a:pt x="195" y="111"/>
                    </a:lnTo>
                    <a:lnTo>
                      <a:pt x="198" y="114"/>
                    </a:lnTo>
                    <a:lnTo>
                      <a:pt x="197" y="118"/>
                    </a:lnTo>
                    <a:lnTo>
                      <a:pt x="206" y="118"/>
                    </a:lnTo>
                    <a:lnTo>
                      <a:pt x="209" y="115"/>
                    </a:lnTo>
                    <a:lnTo>
                      <a:pt x="212" y="118"/>
                    </a:lnTo>
                    <a:lnTo>
                      <a:pt x="224" y="118"/>
                    </a:lnTo>
                    <a:lnTo>
                      <a:pt x="230" y="121"/>
                    </a:lnTo>
                    <a:lnTo>
                      <a:pt x="233" y="126"/>
                    </a:lnTo>
                    <a:lnTo>
                      <a:pt x="238" y="121"/>
                    </a:lnTo>
                    <a:lnTo>
                      <a:pt x="235" y="115"/>
                    </a:lnTo>
                    <a:lnTo>
                      <a:pt x="239" y="108"/>
                    </a:lnTo>
                    <a:lnTo>
                      <a:pt x="238" y="103"/>
                    </a:lnTo>
                    <a:lnTo>
                      <a:pt x="255" y="105"/>
                    </a:lnTo>
                    <a:lnTo>
                      <a:pt x="258" y="98"/>
                    </a:lnTo>
                    <a:lnTo>
                      <a:pt x="268" y="97"/>
                    </a:lnTo>
                    <a:lnTo>
                      <a:pt x="273" y="94"/>
                    </a:lnTo>
                    <a:lnTo>
                      <a:pt x="282" y="94"/>
                    </a:lnTo>
                    <a:lnTo>
                      <a:pt x="271" y="88"/>
                    </a:lnTo>
                    <a:lnTo>
                      <a:pt x="258" y="91"/>
                    </a:lnTo>
                    <a:lnTo>
                      <a:pt x="249" y="85"/>
                    </a:lnTo>
                    <a:lnTo>
                      <a:pt x="242" y="79"/>
                    </a:lnTo>
                    <a:lnTo>
                      <a:pt x="233" y="80"/>
                    </a:lnTo>
                    <a:lnTo>
                      <a:pt x="232" y="88"/>
                    </a:lnTo>
                    <a:lnTo>
                      <a:pt x="223" y="85"/>
                    </a:lnTo>
                    <a:lnTo>
                      <a:pt x="218" y="82"/>
                    </a:lnTo>
                    <a:lnTo>
                      <a:pt x="215" y="76"/>
                    </a:lnTo>
                    <a:lnTo>
                      <a:pt x="212" y="64"/>
                    </a:lnTo>
                    <a:lnTo>
                      <a:pt x="209" y="65"/>
                    </a:lnTo>
                    <a:lnTo>
                      <a:pt x="206" y="62"/>
                    </a:lnTo>
                    <a:lnTo>
                      <a:pt x="206" y="54"/>
                    </a:lnTo>
                    <a:lnTo>
                      <a:pt x="212" y="53"/>
                    </a:lnTo>
                    <a:lnTo>
                      <a:pt x="215" y="45"/>
                    </a:lnTo>
                    <a:lnTo>
                      <a:pt x="215" y="29"/>
                    </a:lnTo>
                    <a:lnTo>
                      <a:pt x="212" y="26"/>
                    </a:lnTo>
                    <a:lnTo>
                      <a:pt x="215" y="19"/>
                    </a:lnTo>
                    <a:lnTo>
                      <a:pt x="211" y="16"/>
                    </a:lnTo>
                    <a:lnTo>
                      <a:pt x="201" y="15"/>
                    </a:lnTo>
                    <a:lnTo>
                      <a:pt x="194" y="16"/>
                    </a:lnTo>
                    <a:lnTo>
                      <a:pt x="185" y="18"/>
                    </a:lnTo>
                    <a:lnTo>
                      <a:pt x="183" y="19"/>
                    </a:lnTo>
                    <a:lnTo>
                      <a:pt x="174" y="19"/>
                    </a:lnTo>
                    <a:lnTo>
                      <a:pt x="162" y="12"/>
                    </a:lnTo>
                    <a:lnTo>
                      <a:pt x="165" y="3"/>
                    </a:lnTo>
                    <a:lnTo>
                      <a:pt x="159" y="0"/>
                    </a:lnTo>
                    <a:lnTo>
                      <a:pt x="147" y="6"/>
                    </a:lnTo>
                    <a:lnTo>
                      <a:pt x="141" y="3"/>
                    </a:lnTo>
                    <a:lnTo>
                      <a:pt x="139" y="1"/>
                    </a:lnTo>
                    <a:lnTo>
                      <a:pt x="138" y="7"/>
                    </a:lnTo>
                    <a:lnTo>
                      <a:pt x="129" y="4"/>
                    </a:lnTo>
                    <a:lnTo>
                      <a:pt x="123" y="7"/>
                    </a:lnTo>
                    <a:lnTo>
                      <a:pt x="116" y="16"/>
                    </a:lnTo>
                    <a:lnTo>
                      <a:pt x="112" y="19"/>
                    </a:lnTo>
                    <a:lnTo>
                      <a:pt x="106" y="19"/>
                    </a:lnTo>
                    <a:lnTo>
                      <a:pt x="100" y="29"/>
                    </a:lnTo>
                    <a:lnTo>
                      <a:pt x="94" y="24"/>
                    </a:lnTo>
                    <a:lnTo>
                      <a:pt x="91" y="32"/>
                    </a:lnTo>
                    <a:lnTo>
                      <a:pt x="89" y="38"/>
                    </a:lnTo>
                    <a:lnTo>
                      <a:pt x="85" y="38"/>
                    </a:lnTo>
                    <a:lnTo>
                      <a:pt x="79" y="42"/>
                    </a:lnTo>
                    <a:lnTo>
                      <a:pt x="83" y="47"/>
                    </a:lnTo>
                    <a:lnTo>
                      <a:pt x="82" y="51"/>
                    </a:lnTo>
                    <a:lnTo>
                      <a:pt x="91" y="51"/>
                    </a:lnTo>
                    <a:lnTo>
                      <a:pt x="97" y="54"/>
                    </a:lnTo>
                    <a:lnTo>
                      <a:pt x="95" y="59"/>
                    </a:lnTo>
                    <a:lnTo>
                      <a:pt x="88" y="62"/>
                    </a:lnTo>
                    <a:lnTo>
                      <a:pt x="89" y="68"/>
                    </a:lnTo>
                    <a:lnTo>
                      <a:pt x="86" y="74"/>
                    </a:lnTo>
                    <a:lnTo>
                      <a:pt x="89" y="79"/>
                    </a:lnTo>
                    <a:lnTo>
                      <a:pt x="85" y="85"/>
                    </a:lnTo>
                    <a:lnTo>
                      <a:pt x="77" y="85"/>
                    </a:lnTo>
                    <a:lnTo>
                      <a:pt x="74" y="89"/>
                    </a:lnTo>
                    <a:lnTo>
                      <a:pt x="72" y="95"/>
                    </a:lnTo>
                    <a:lnTo>
                      <a:pt x="77" y="102"/>
                    </a:lnTo>
                    <a:lnTo>
                      <a:pt x="80" y="102"/>
                    </a:lnTo>
                    <a:lnTo>
                      <a:pt x="86" y="112"/>
                    </a:lnTo>
                    <a:lnTo>
                      <a:pt x="86" y="117"/>
                    </a:lnTo>
                    <a:lnTo>
                      <a:pt x="77" y="127"/>
                    </a:lnTo>
                    <a:lnTo>
                      <a:pt x="77" y="130"/>
                    </a:lnTo>
                    <a:lnTo>
                      <a:pt x="76" y="139"/>
                    </a:lnTo>
                    <a:lnTo>
                      <a:pt x="72" y="139"/>
                    </a:lnTo>
                    <a:lnTo>
                      <a:pt x="66" y="133"/>
                    </a:lnTo>
                    <a:lnTo>
                      <a:pt x="57" y="133"/>
                    </a:lnTo>
                    <a:lnTo>
                      <a:pt x="54" y="138"/>
                    </a:lnTo>
                    <a:lnTo>
                      <a:pt x="47" y="1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6" name="Freeform 3599">
                <a:extLst>
                  <a:ext uri="{FF2B5EF4-FFF2-40B4-BE49-F238E27FC236}">
                    <a16:creationId xmlns:a16="http://schemas.microsoft.com/office/drawing/2014/main" id="{8A15FA9B-F0DC-0901-8152-522273FDF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599"/>
                <a:ext cx="141" cy="128"/>
              </a:xfrm>
              <a:custGeom>
                <a:avLst/>
                <a:gdLst>
                  <a:gd name="T0" fmla="*/ 57 w 282"/>
                  <a:gd name="T1" fmla="*/ 133 h 257"/>
                  <a:gd name="T2" fmla="*/ 76 w 282"/>
                  <a:gd name="T3" fmla="*/ 139 h 257"/>
                  <a:gd name="T4" fmla="*/ 86 w 282"/>
                  <a:gd name="T5" fmla="*/ 117 h 257"/>
                  <a:gd name="T6" fmla="*/ 77 w 282"/>
                  <a:gd name="T7" fmla="*/ 102 h 257"/>
                  <a:gd name="T8" fmla="*/ 77 w 282"/>
                  <a:gd name="T9" fmla="*/ 85 h 257"/>
                  <a:gd name="T10" fmla="*/ 86 w 282"/>
                  <a:gd name="T11" fmla="*/ 74 h 257"/>
                  <a:gd name="T12" fmla="*/ 95 w 282"/>
                  <a:gd name="T13" fmla="*/ 59 h 257"/>
                  <a:gd name="T14" fmla="*/ 82 w 282"/>
                  <a:gd name="T15" fmla="*/ 51 h 257"/>
                  <a:gd name="T16" fmla="*/ 85 w 282"/>
                  <a:gd name="T17" fmla="*/ 38 h 257"/>
                  <a:gd name="T18" fmla="*/ 94 w 282"/>
                  <a:gd name="T19" fmla="*/ 24 h 257"/>
                  <a:gd name="T20" fmla="*/ 112 w 282"/>
                  <a:gd name="T21" fmla="*/ 19 h 257"/>
                  <a:gd name="T22" fmla="*/ 129 w 282"/>
                  <a:gd name="T23" fmla="*/ 4 h 257"/>
                  <a:gd name="T24" fmla="*/ 141 w 282"/>
                  <a:gd name="T25" fmla="*/ 3 h 257"/>
                  <a:gd name="T26" fmla="*/ 165 w 282"/>
                  <a:gd name="T27" fmla="*/ 3 h 257"/>
                  <a:gd name="T28" fmla="*/ 183 w 282"/>
                  <a:gd name="T29" fmla="*/ 19 h 257"/>
                  <a:gd name="T30" fmla="*/ 201 w 282"/>
                  <a:gd name="T31" fmla="*/ 15 h 257"/>
                  <a:gd name="T32" fmla="*/ 212 w 282"/>
                  <a:gd name="T33" fmla="*/ 26 h 257"/>
                  <a:gd name="T34" fmla="*/ 212 w 282"/>
                  <a:gd name="T35" fmla="*/ 53 h 257"/>
                  <a:gd name="T36" fmla="*/ 209 w 282"/>
                  <a:gd name="T37" fmla="*/ 65 h 257"/>
                  <a:gd name="T38" fmla="*/ 218 w 282"/>
                  <a:gd name="T39" fmla="*/ 82 h 257"/>
                  <a:gd name="T40" fmla="*/ 233 w 282"/>
                  <a:gd name="T41" fmla="*/ 80 h 257"/>
                  <a:gd name="T42" fmla="*/ 258 w 282"/>
                  <a:gd name="T43" fmla="*/ 91 h 257"/>
                  <a:gd name="T44" fmla="*/ 273 w 282"/>
                  <a:gd name="T45" fmla="*/ 94 h 257"/>
                  <a:gd name="T46" fmla="*/ 255 w 282"/>
                  <a:gd name="T47" fmla="*/ 105 h 257"/>
                  <a:gd name="T48" fmla="*/ 235 w 282"/>
                  <a:gd name="T49" fmla="*/ 115 h 257"/>
                  <a:gd name="T50" fmla="*/ 230 w 282"/>
                  <a:gd name="T51" fmla="*/ 121 h 257"/>
                  <a:gd name="T52" fmla="*/ 209 w 282"/>
                  <a:gd name="T53" fmla="*/ 115 h 257"/>
                  <a:gd name="T54" fmla="*/ 198 w 282"/>
                  <a:gd name="T55" fmla="*/ 114 h 257"/>
                  <a:gd name="T56" fmla="*/ 173 w 282"/>
                  <a:gd name="T57" fmla="*/ 111 h 257"/>
                  <a:gd name="T58" fmla="*/ 151 w 282"/>
                  <a:gd name="T59" fmla="*/ 133 h 257"/>
                  <a:gd name="T60" fmla="*/ 151 w 282"/>
                  <a:gd name="T61" fmla="*/ 155 h 257"/>
                  <a:gd name="T62" fmla="*/ 161 w 282"/>
                  <a:gd name="T63" fmla="*/ 174 h 257"/>
                  <a:gd name="T64" fmla="*/ 164 w 282"/>
                  <a:gd name="T65" fmla="*/ 194 h 257"/>
                  <a:gd name="T66" fmla="*/ 183 w 282"/>
                  <a:gd name="T67" fmla="*/ 203 h 257"/>
                  <a:gd name="T68" fmla="*/ 205 w 282"/>
                  <a:gd name="T69" fmla="*/ 240 h 257"/>
                  <a:gd name="T70" fmla="*/ 191 w 282"/>
                  <a:gd name="T71" fmla="*/ 257 h 257"/>
                  <a:gd name="T72" fmla="*/ 168 w 282"/>
                  <a:gd name="T73" fmla="*/ 246 h 257"/>
                  <a:gd name="T74" fmla="*/ 136 w 282"/>
                  <a:gd name="T75" fmla="*/ 246 h 257"/>
                  <a:gd name="T76" fmla="*/ 126 w 282"/>
                  <a:gd name="T77" fmla="*/ 229 h 257"/>
                  <a:gd name="T78" fmla="*/ 112 w 282"/>
                  <a:gd name="T79" fmla="*/ 219 h 257"/>
                  <a:gd name="T80" fmla="*/ 94 w 282"/>
                  <a:gd name="T81" fmla="*/ 211 h 257"/>
                  <a:gd name="T82" fmla="*/ 85 w 282"/>
                  <a:gd name="T83" fmla="*/ 194 h 257"/>
                  <a:gd name="T84" fmla="*/ 72 w 282"/>
                  <a:gd name="T85" fmla="*/ 185 h 257"/>
                  <a:gd name="T86" fmla="*/ 48 w 282"/>
                  <a:gd name="T87" fmla="*/ 185 h 257"/>
                  <a:gd name="T88" fmla="*/ 25 w 282"/>
                  <a:gd name="T89" fmla="*/ 191 h 257"/>
                  <a:gd name="T90" fmla="*/ 0 w 282"/>
                  <a:gd name="T91" fmla="*/ 194 h 257"/>
                  <a:gd name="T92" fmla="*/ 10 w 282"/>
                  <a:gd name="T93" fmla="*/ 171 h 257"/>
                  <a:gd name="T94" fmla="*/ 28 w 282"/>
                  <a:gd name="T95" fmla="*/ 155 h 257"/>
                  <a:gd name="T96" fmla="*/ 39 w 282"/>
                  <a:gd name="T97" fmla="*/ 153 h 257"/>
                  <a:gd name="T98" fmla="*/ 47 w 282"/>
                  <a:gd name="T99" fmla="*/ 138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2" h="257">
                    <a:moveTo>
                      <a:pt x="47" y="138"/>
                    </a:moveTo>
                    <a:lnTo>
                      <a:pt x="54" y="138"/>
                    </a:lnTo>
                    <a:lnTo>
                      <a:pt x="57" y="133"/>
                    </a:lnTo>
                    <a:lnTo>
                      <a:pt x="66" y="133"/>
                    </a:lnTo>
                    <a:lnTo>
                      <a:pt x="72" y="139"/>
                    </a:lnTo>
                    <a:lnTo>
                      <a:pt x="76" y="139"/>
                    </a:lnTo>
                    <a:lnTo>
                      <a:pt x="77" y="130"/>
                    </a:lnTo>
                    <a:lnTo>
                      <a:pt x="77" y="127"/>
                    </a:lnTo>
                    <a:lnTo>
                      <a:pt x="86" y="117"/>
                    </a:lnTo>
                    <a:lnTo>
                      <a:pt x="86" y="112"/>
                    </a:lnTo>
                    <a:lnTo>
                      <a:pt x="80" y="102"/>
                    </a:lnTo>
                    <a:lnTo>
                      <a:pt x="77" y="102"/>
                    </a:lnTo>
                    <a:lnTo>
                      <a:pt x="72" y="95"/>
                    </a:lnTo>
                    <a:lnTo>
                      <a:pt x="74" y="89"/>
                    </a:lnTo>
                    <a:lnTo>
                      <a:pt x="77" y="85"/>
                    </a:lnTo>
                    <a:lnTo>
                      <a:pt x="85" y="85"/>
                    </a:lnTo>
                    <a:lnTo>
                      <a:pt x="89" y="79"/>
                    </a:lnTo>
                    <a:lnTo>
                      <a:pt x="86" y="74"/>
                    </a:lnTo>
                    <a:lnTo>
                      <a:pt x="89" y="68"/>
                    </a:lnTo>
                    <a:lnTo>
                      <a:pt x="88" y="62"/>
                    </a:lnTo>
                    <a:lnTo>
                      <a:pt x="95" y="59"/>
                    </a:lnTo>
                    <a:lnTo>
                      <a:pt x="97" y="54"/>
                    </a:lnTo>
                    <a:lnTo>
                      <a:pt x="91" y="51"/>
                    </a:lnTo>
                    <a:lnTo>
                      <a:pt x="82" y="51"/>
                    </a:lnTo>
                    <a:lnTo>
                      <a:pt x="83" y="47"/>
                    </a:lnTo>
                    <a:lnTo>
                      <a:pt x="79" y="42"/>
                    </a:lnTo>
                    <a:lnTo>
                      <a:pt x="85" y="38"/>
                    </a:lnTo>
                    <a:lnTo>
                      <a:pt x="89" y="38"/>
                    </a:lnTo>
                    <a:lnTo>
                      <a:pt x="91" y="32"/>
                    </a:lnTo>
                    <a:lnTo>
                      <a:pt x="94" y="24"/>
                    </a:lnTo>
                    <a:lnTo>
                      <a:pt x="100" y="29"/>
                    </a:lnTo>
                    <a:lnTo>
                      <a:pt x="106" y="19"/>
                    </a:lnTo>
                    <a:lnTo>
                      <a:pt x="112" y="19"/>
                    </a:lnTo>
                    <a:lnTo>
                      <a:pt x="116" y="16"/>
                    </a:lnTo>
                    <a:lnTo>
                      <a:pt x="123" y="7"/>
                    </a:lnTo>
                    <a:lnTo>
                      <a:pt x="129" y="4"/>
                    </a:lnTo>
                    <a:lnTo>
                      <a:pt x="138" y="7"/>
                    </a:lnTo>
                    <a:lnTo>
                      <a:pt x="139" y="1"/>
                    </a:lnTo>
                    <a:lnTo>
                      <a:pt x="141" y="3"/>
                    </a:lnTo>
                    <a:lnTo>
                      <a:pt x="147" y="6"/>
                    </a:lnTo>
                    <a:lnTo>
                      <a:pt x="159" y="0"/>
                    </a:lnTo>
                    <a:lnTo>
                      <a:pt x="165" y="3"/>
                    </a:lnTo>
                    <a:lnTo>
                      <a:pt x="162" y="12"/>
                    </a:lnTo>
                    <a:lnTo>
                      <a:pt x="174" y="19"/>
                    </a:lnTo>
                    <a:lnTo>
                      <a:pt x="183" y="19"/>
                    </a:lnTo>
                    <a:lnTo>
                      <a:pt x="185" y="18"/>
                    </a:lnTo>
                    <a:lnTo>
                      <a:pt x="194" y="16"/>
                    </a:lnTo>
                    <a:lnTo>
                      <a:pt x="201" y="15"/>
                    </a:lnTo>
                    <a:lnTo>
                      <a:pt x="211" y="16"/>
                    </a:lnTo>
                    <a:lnTo>
                      <a:pt x="215" y="19"/>
                    </a:lnTo>
                    <a:lnTo>
                      <a:pt x="212" y="26"/>
                    </a:lnTo>
                    <a:lnTo>
                      <a:pt x="215" y="29"/>
                    </a:lnTo>
                    <a:lnTo>
                      <a:pt x="215" y="45"/>
                    </a:lnTo>
                    <a:lnTo>
                      <a:pt x="212" y="53"/>
                    </a:lnTo>
                    <a:lnTo>
                      <a:pt x="206" y="54"/>
                    </a:lnTo>
                    <a:lnTo>
                      <a:pt x="206" y="62"/>
                    </a:lnTo>
                    <a:lnTo>
                      <a:pt x="209" y="65"/>
                    </a:lnTo>
                    <a:lnTo>
                      <a:pt x="212" y="64"/>
                    </a:lnTo>
                    <a:lnTo>
                      <a:pt x="215" y="76"/>
                    </a:lnTo>
                    <a:lnTo>
                      <a:pt x="218" y="82"/>
                    </a:lnTo>
                    <a:lnTo>
                      <a:pt x="223" y="85"/>
                    </a:lnTo>
                    <a:lnTo>
                      <a:pt x="232" y="88"/>
                    </a:lnTo>
                    <a:lnTo>
                      <a:pt x="233" y="80"/>
                    </a:lnTo>
                    <a:lnTo>
                      <a:pt x="242" y="79"/>
                    </a:lnTo>
                    <a:lnTo>
                      <a:pt x="249" y="85"/>
                    </a:lnTo>
                    <a:lnTo>
                      <a:pt x="258" y="91"/>
                    </a:lnTo>
                    <a:lnTo>
                      <a:pt x="271" y="88"/>
                    </a:lnTo>
                    <a:lnTo>
                      <a:pt x="282" y="94"/>
                    </a:lnTo>
                    <a:lnTo>
                      <a:pt x="273" y="94"/>
                    </a:lnTo>
                    <a:lnTo>
                      <a:pt x="268" y="97"/>
                    </a:lnTo>
                    <a:lnTo>
                      <a:pt x="258" y="98"/>
                    </a:lnTo>
                    <a:lnTo>
                      <a:pt x="255" y="105"/>
                    </a:lnTo>
                    <a:lnTo>
                      <a:pt x="238" y="103"/>
                    </a:lnTo>
                    <a:lnTo>
                      <a:pt x="239" y="108"/>
                    </a:lnTo>
                    <a:lnTo>
                      <a:pt x="235" y="115"/>
                    </a:lnTo>
                    <a:lnTo>
                      <a:pt x="238" y="121"/>
                    </a:lnTo>
                    <a:lnTo>
                      <a:pt x="233" y="126"/>
                    </a:lnTo>
                    <a:lnTo>
                      <a:pt x="230" y="121"/>
                    </a:lnTo>
                    <a:lnTo>
                      <a:pt x="224" y="118"/>
                    </a:lnTo>
                    <a:lnTo>
                      <a:pt x="212" y="118"/>
                    </a:lnTo>
                    <a:lnTo>
                      <a:pt x="209" y="115"/>
                    </a:lnTo>
                    <a:lnTo>
                      <a:pt x="206" y="118"/>
                    </a:lnTo>
                    <a:lnTo>
                      <a:pt x="197" y="118"/>
                    </a:lnTo>
                    <a:lnTo>
                      <a:pt x="198" y="114"/>
                    </a:lnTo>
                    <a:lnTo>
                      <a:pt x="195" y="111"/>
                    </a:lnTo>
                    <a:lnTo>
                      <a:pt x="185" y="109"/>
                    </a:lnTo>
                    <a:lnTo>
                      <a:pt x="173" y="111"/>
                    </a:lnTo>
                    <a:lnTo>
                      <a:pt x="162" y="118"/>
                    </a:lnTo>
                    <a:lnTo>
                      <a:pt x="148" y="121"/>
                    </a:lnTo>
                    <a:lnTo>
                      <a:pt x="151" y="133"/>
                    </a:lnTo>
                    <a:lnTo>
                      <a:pt x="151" y="136"/>
                    </a:lnTo>
                    <a:lnTo>
                      <a:pt x="156" y="144"/>
                    </a:lnTo>
                    <a:lnTo>
                      <a:pt x="151" y="155"/>
                    </a:lnTo>
                    <a:lnTo>
                      <a:pt x="151" y="158"/>
                    </a:lnTo>
                    <a:lnTo>
                      <a:pt x="162" y="164"/>
                    </a:lnTo>
                    <a:lnTo>
                      <a:pt x="161" y="174"/>
                    </a:lnTo>
                    <a:lnTo>
                      <a:pt x="165" y="176"/>
                    </a:lnTo>
                    <a:lnTo>
                      <a:pt x="167" y="188"/>
                    </a:lnTo>
                    <a:lnTo>
                      <a:pt x="164" y="194"/>
                    </a:lnTo>
                    <a:lnTo>
                      <a:pt x="173" y="199"/>
                    </a:lnTo>
                    <a:lnTo>
                      <a:pt x="176" y="199"/>
                    </a:lnTo>
                    <a:lnTo>
                      <a:pt x="183" y="203"/>
                    </a:lnTo>
                    <a:lnTo>
                      <a:pt x="192" y="215"/>
                    </a:lnTo>
                    <a:lnTo>
                      <a:pt x="201" y="234"/>
                    </a:lnTo>
                    <a:lnTo>
                      <a:pt x="205" y="240"/>
                    </a:lnTo>
                    <a:lnTo>
                      <a:pt x="205" y="249"/>
                    </a:lnTo>
                    <a:lnTo>
                      <a:pt x="200" y="249"/>
                    </a:lnTo>
                    <a:lnTo>
                      <a:pt x="191" y="257"/>
                    </a:lnTo>
                    <a:lnTo>
                      <a:pt x="186" y="250"/>
                    </a:lnTo>
                    <a:lnTo>
                      <a:pt x="179" y="250"/>
                    </a:lnTo>
                    <a:lnTo>
                      <a:pt x="168" y="246"/>
                    </a:lnTo>
                    <a:lnTo>
                      <a:pt x="159" y="247"/>
                    </a:lnTo>
                    <a:lnTo>
                      <a:pt x="148" y="246"/>
                    </a:lnTo>
                    <a:lnTo>
                      <a:pt x="136" y="246"/>
                    </a:lnTo>
                    <a:lnTo>
                      <a:pt x="132" y="243"/>
                    </a:lnTo>
                    <a:lnTo>
                      <a:pt x="127" y="240"/>
                    </a:lnTo>
                    <a:lnTo>
                      <a:pt x="126" y="229"/>
                    </a:lnTo>
                    <a:lnTo>
                      <a:pt x="121" y="225"/>
                    </a:lnTo>
                    <a:lnTo>
                      <a:pt x="115" y="225"/>
                    </a:lnTo>
                    <a:lnTo>
                      <a:pt x="112" y="219"/>
                    </a:lnTo>
                    <a:lnTo>
                      <a:pt x="106" y="219"/>
                    </a:lnTo>
                    <a:lnTo>
                      <a:pt x="106" y="214"/>
                    </a:lnTo>
                    <a:lnTo>
                      <a:pt x="94" y="211"/>
                    </a:lnTo>
                    <a:lnTo>
                      <a:pt x="91" y="199"/>
                    </a:lnTo>
                    <a:lnTo>
                      <a:pt x="86" y="199"/>
                    </a:lnTo>
                    <a:lnTo>
                      <a:pt x="85" y="194"/>
                    </a:lnTo>
                    <a:lnTo>
                      <a:pt x="86" y="188"/>
                    </a:lnTo>
                    <a:lnTo>
                      <a:pt x="76" y="188"/>
                    </a:lnTo>
                    <a:lnTo>
                      <a:pt x="72" y="185"/>
                    </a:lnTo>
                    <a:lnTo>
                      <a:pt x="62" y="188"/>
                    </a:lnTo>
                    <a:lnTo>
                      <a:pt x="56" y="185"/>
                    </a:lnTo>
                    <a:lnTo>
                      <a:pt x="48" y="185"/>
                    </a:lnTo>
                    <a:lnTo>
                      <a:pt x="44" y="190"/>
                    </a:lnTo>
                    <a:lnTo>
                      <a:pt x="33" y="188"/>
                    </a:lnTo>
                    <a:lnTo>
                      <a:pt x="25" y="191"/>
                    </a:lnTo>
                    <a:lnTo>
                      <a:pt x="19" y="197"/>
                    </a:lnTo>
                    <a:lnTo>
                      <a:pt x="0" y="197"/>
                    </a:lnTo>
                    <a:lnTo>
                      <a:pt x="0" y="194"/>
                    </a:lnTo>
                    <a:lnTo>
                      <a:pt x="3" y="193"/>
                    </a:lnTo>
                    <a:lnTo>
                      <a:pt x="10" y="181"/>
                    </a:lnTo>
                    <a:lnTo>
                      <a:pt x="10" y="171"/>
                    </a:lnTo>
                    <a:lnTo>
                      <a:pt x="16" y="161"/>
                    </a:lnTo>
                    <a:lnTo>
                      <a:pt x="24" y="161"/>
                    </a:lnTo>
                    <a:lnTo>
                      <a:pt x="28" y="155"/>
                    </a:lnTo>
                    <a:lnTo>
                      <a:pt x="28" y="152"/>
                    </a:lnTo>
                    <a:lnTo>
                      <a:pt x="33" y="149"/>
                    </a:lnTo>
                    <a:lnTo>
                      <a:pt x="39" y="153"/>
                    </a:lnTo>
                    <a:lnTo>
                      <a:pt x="42" y="147"/>
                    </a:lnTo>
                    <a:lnTo>
                      <a:pt x="47" y="143"/>
                    </a:lnTo>
                    <a:lnTo>
                      <a:pt x="47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7" name="Freeform 3600">
                <a:extLst>
                  <a:ext uri="{FF2B5EF4-FFF2-40B4-BE49-F238E27FC236}">
                    <a16:creationId xmlns:a16="http://schemas.microsoft.com/office/drawing/2014/main" id="{B5CBB1F1-9C58-F11E-6856-EC48DD6C6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599"/>
                <a:ext cx="141" cy="128"/>
              </a:xfrm>
              <a:custGeom>
                <a:avLst/>
                <a:gdLst>
                  <a:gd name="T0" fmla="*/ 57 w 282"/>
                  <a:gd name="T1" fmla="*/ 133 h 257"/>
                  <a:gd name="T2" fmla="*/ 76 w 282"/>
                  <a:gd name="T3" fmla="*/ 139 h 257"/>
                  <a:gd name="T4" fmla="*/ 86 w 282"/>
                  <a:gd name="T5" fmla="*/ 117 h 257"/>
                  <a:gd name="T6" fmla="*/ 77 w 282"/>
                  <a:gd name="T7" fmla="*/ 102 h 257"/>
                  <a:gd name="T8" fmla="*/ 77 w 282"/>
                  <a:gd name="T9" fmla="*/ 85 h 257"/>
                  <a:gd name="T10" fmla="*/ 86 w 282"/>
                  <a:gd name="T11" fmla="*/ 74 h 257"/>
                  <a:gd name="T12" fmla="*/ 95 w 282"/>
                  <a:gd name="T13" fmla="*/ 59 h 257"/>
                  <a:gd name="T14" fmla="*/ 82 w 282"/>
                  <a:gd name="T15" fmla="*/ 51 h 257"/>
                  <a:gd name="T16" fmla="*/ 85 w 282"/>
                  <a:gd name="T17" fmla="*/ 38 h 257"/>
                  <a:gd name="T18" fmla="*/ 94 w 282"/>
                  <a:gd name="T19" fmla="*/ 24 h 257"/>
                  <a:gd name="T20" fmla="*/ 112 w 282"/>
                  <a:gd name="T21" fmla="*/ 19 h 257"/>
                  <a:gd name="T22" fmla="*/ 129 w 282"/>
                  <a:gd name="T23" fmla="*/ 4 h 257"/>
                  <a:gd name="T24" fmla="*/ 141 w 282"/>
                  <a:gd name="T25" fmla="*/ 3 h 257"/>
                  <a:gd name="T26" fmla="*/ 165 w 282"/>
                  <a:gd name="T27" fmla="*/ 3 h 257"/>
                  <a:gd name="T28" fmla="*/ 183 w 282"/>
                  <a:gd name="T29" fmla="*/ 19 h 257"/>
                  <a:gd name="T30" fmla="*/ 201 w 282"/>
                  <a:gd name="T31" fmla="*/ 15 h 257"/>
                  <a:gd name="T32" fmla="*/ 212 w 282"/>
                  <a:gd name="T33" fmla="*/ 26 h 257"/>
                  <a:gd name="T34" fmla="*/ 212 w 282"/>
                  <a:gd name="T35" fmla="*/ 53 h 257"/>
                  <a:gd name="T36" fmla="*/ 209 w 282"/>
                  <a:gd name="T37" fmla="*/ 65 h 257"/>
                  <a:gd name="T38" fmla="*/ 218 w 282"/>
                  <a:gd name="T39" fmla="*/ 82 h 257"/>
                  <a:gd name="T40" fmla="*/ 233 w 282"/>
                  <a:gd name="T41" fmla="*/ 80 h 257"/>
                  <a:gd name="T42" fmla="*/ 258 w 282"/>
                  <a:gd name="T43" fmla="*/ 91 h 257"/>
                  <a:gd name="T44" fmla="*/ 273 w 282"/>
                  <a:gd name="T45" fmla="*/ 94 h 257"/>
                  <a:gd name="T46" fmla="*/ 255 w 282"/>
                  <a:gd name="T47" fmla="*/ 105 h 257"/>
                  <a:gd name="T48" fmla="*/ 235 w 282"/>
                  <a:gd name="T49" fmla="*/ 115 h 257"/>
                  <a:gd name="T50" fmla="*/ 230 w 282"/>
                  <a:gd name="T51" fmla="*/ 121 h 257"/>
                  <a:gd name="T52" fmla="*/ 209 w 282"/>
                  <a:gd name="T53" fmla="*/ 115 h 257"/>
                  <a:gd name="T54" fmla="*/ 198 w 282"/>
                  <a:gd name="T55" fmla="*/ 114 h 257"/>
                  <a:gd name="T56" fmla="*/ 173 w 282"/>
                  <a:gd name="T57" fmla="*/ 111 h 257"/>
                  <a:gd name="T58" fmla="*/ 151 w 282"/>
                  <a:gd name="T59" fmla="*/ 133 h 257"/>
                  <a:gd name="T60" fmla="*/ 151 w 282"/>
                  <a:gd name="T61" fmla="*/ 155 h 257"/>
                  <a:gd name="T62" fmla="*/ 161 w 282"/>
                  <a:gd name="T63" fmla="*/ 174 h 257"/>
                  <a:gd name="T64" fmla="*/ 164 w 282"/>
                  <a:gd name="T65" fmla="*/ 194 h 257"/>
                  <a:gd name="T66" fmla="*/ 183 w 282"/>
                  <a:gd name="T67" fmla="*/ 203 h 257"/>
                  <a:gd name="T68" fmla="*/ 205 w 282"/>
                  <a:gd name="T69" fmla="*/ 240 h 257"/>
                  <a:gd name="T70" fmla="*/ 191 w 282"/>
                  <a:gd name="T71" fmla="*/ 257 h 257"/>
                  <a:gd name="T72" fmla="*/ 168 w 282"/>
                  <a:gd name="T73" fmla="*/ 246 h 257"/>
                  <a:gd name="T74" fmla="*/ 136 w 282"/>
                  <a:gd name="T75" fmla="*/ 246 h 257"/>
                  <a:gd name="T76" fmla="*/ 126 w 282"/>
                  <a:gd name="T77" fmla="*/ 229 h 257"/>
                  <a:gd name="T78" fmla="*/ 112 w 282"/>
                  <a:gd name="T79" fmla="*/ 219 h 257"/>
                  <a:gd name="T80" fmla="*/ 94 w 282"/>
                  <a:gd name="T81" fmla="*/ 211 h 257"/>
                  <a:gd name="T82" fmla="*/ 85 w 282"/>
                  <a:gd name="T83" fmla="*/ 194 h 257"/>
                  <a:gd name="T84" fmla="*/ 72 w 282"/>
                  <a:gd name="T85" fmla="*/ 185 h 257"/>
                  <a:gd name="T86" fmla="*/ 48 w 282"/>
                  <a:gd name="T87" fmla="*/ 185 h 257"/>
                  <a:gd name="T88" fmla="*/ 25 w 282"/>
                  <a:gd name="T89" fmla="*/ 191 h 257"/>
                  <a:gd name="T90" fmla="*/ 0 w 282"/>
                  <a:gd name="T91" fmla="*/ 194 h 257"/>
                  <a:gd name="T92" fmla="*/ 10 w 282"/>
                  <a:gd name="T93" fmla="*/ 171 h 257"/>
                  <a:gd name="T94" fmla="*/ 28 w 282"/>
                  <a:gd name="T95" fmla="*/ 155 h 257"/>
                  <a:gd name="T96" fmla="*/ 39 w 282"/>
                  <a:gd name="T97" fmla="*/ 153 h 257"/>
                  <a:gd name="T98" fmla="*/ 47 w 282"/>
                  <a:gd name="T99" fmla="*/ 138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2" h="257">
                    <a:moveTo>
                      <a:pt x="47" y="138"/>
                    </a:moveTo>
                    <a:lnTo>
                      <a:pt x="54" y="138"/>
                    </a:lnTo>
                    <a:lnTo>
                      <a:pt x="57" y="133"/>
                    </a:lnTo>
                    <a:lnTo>
                      <a:pt x="66" y="133"/>
                    </a:lnTo>
                    <a:lnTo>
                      <a:pt x="72" y="139"/>
                    </a:lnTo>
                    <a:lnTo>
                      <a:pt x="76" y="139"/>
                    </a:lnTo>
                    <a:lnTo>
                      <a:pt x="77" y="130"/>
                    </a:lnTo>
                    <a:lnTo>
                      <a:pt x="77" y="127"/>
                    </a:lnTo>
                    <a:lnTo>
                      <a:pt x="86" y="117"/>
                    </a:lnTo>
                    <a:lnTo>
                      <a:pt x="86" y="112"/>
                    </a:lnTo>
                    <a:lnTo>
                      <a:pt x="80" y="102"/>
                    </a:lnTo>
                    <a:lnTo>
                      <a:pt x="77" y="102"/>
                    </a:lnTo>
                    <a:lnTo>
                      <a:pt x="72" y="95"/>
                    </a:lnTo>
                    <a:lnTo>
                      <a:pt x="74" y="89"/>
                    </a:lnTo>
                    <a:lnTo>
                      <a:pt x="77" y="85"/>
                    </a:lnTo>
                    <a:lnTo>
                      <a:pt x="85" y="85"/>
                    </a:lnTo>
                    <a:lnTo>
                      <a:pt x="89" y="79"/>
                    </a:lnTo>
                    <a:lnTo>
                      <a:pt x="86" y="74"/>
                    </a:lnTo>
                    <a:lnTo>
                      <a:pt x="89" y="68"/>
                    </a:lnTo>
                    <a:lnTo>
                      <a:pt x="88" y="62"/>
                    </a:lnTo>
                    <a:lnTo>
                      <a:pt x="95" y="59"/>
                    </a:lnTo>
                    <a:lnTo>
                      <a:pt x="97" y="54"/>
                    </a:lnTo>
                    <a:lnTo>
                      <a:pt x="91" y="51"/>
                    </a:lnTo>
                    <a:lnTo>
                      <a:pt x="82" y="51"/>
                    </a:lnTo>
                    <a:lnTo>
                      <a:pt x="83" y="47"/>
                    </a:lnTo>
                    <a:lnTo>
                      <a:pt x="79" y="42"/>
                    </a:lnTo>
                    <a:lnTo>
                      <a:pt x="85" y="38"/>
                    </a:lnTo>
                    <a:lnTo>
                      <a:pt x="89" y="38"/>
                    </a:lnTo>
                    <a:lnTo>
                      <a:pt x="91" y="32"/>
                    </a:lnTo>
                    <a:lnTo>
                      <a:pt x="94" y="24"/>
                    </a:lnTo>
                    <a:lnTo>
                      <a:pt x="100" y="29"/>
                    </a:lnTo>
                    <a:lnTo>
                      <a:pt x="106" y="19"/>
                    </a:lnTo>
                    <a:lnTo>
                      <a:pt x="112" y="19"/>
                    </a:lnTo>
                    <a:lnTo>
                      <a:pt x="116" y="16"/>
                    </a:lnTo>
                    <a:lnTo>
                      <a:pt x="123" y="7"/>
                    </a:lnTo>
                    <a:lnTo>
                      <a:pt x="129" y="4"/>
                    </a:lnTo>
                    <a:lnTo>
                      <a:pt x="138" y="7"/>
                    </a:lnTo>
                    <a:lnTo>
                      <a:pt x="139" y="1"/>
                    </a:lnTo>
                    <a:lnTo>
                      <a:pt x="141" y="3"/>
                    </a:lnTo>
                    <a:lnTo>
                      <a:pt x="147" y="6"/>
                    </a:lnTo>
                    <a:lnTo>
                      <a:pt x="159" y="0"/>
                    </a:lnTo>
                    <a:lnTo>
                      <a:pt x="165" y="3"/>
                    </a:lnTo>
                    <a:lnTo>
                      <a:pt x="162" y="12"/>
                    </a:lnTo>
                    <a:lnTo>
                      <a:pt x="174" y="19"/>
                    </a:lnTo>
                    <a:lnTo>
                      <a:pt x="183" y="19"/>
                    </a:lnTo>
                    <a:lnTo>
                      <a:pt x="185" y="18"/>
                    </a:lnTo>
                    <a:lnTo>
                      <a:pt x="194" y="16"/>
                    </a:lnTo>
                    <a:lnTo>
                      <a:pt x="201" y="15"/>
                    </a:lnTo>
                    <a:lnTo>
                      <a:pt x="211" y="16"/>
                    </a:lnTo>
                    <a:lnTo>
                      <a:pt x="215" y="19"/>
                    </a:lnTo>
                    <a:lnTo>
                      <a:pt x="212" y="26"/>
                    </a:lnTo>
                    <a:lnTo>
                      <a:pt x="215" y="29"/>
                    </a:lnTo>
                    <a:lnTo>
                      <a:pt x="215" y="45"/>
                    </a:lnTo>
                    <a:lnTo>
                      <a:pt x="212" y="53"/>
                    </a:lnTo>
                    <a:lnTo>
                      <a:pt x="206" y="54"/>
                    </a:lnTo>
                    <a:lnTo>
                      <a:pt x="206" y="62"/>
                    </a:lnTo>
                    <a:lnTo>
                      <a:pt x="209" y="65"/>
                    </a:lnTo>
                    <a:lnTo>
                      <a:pt x="212" y="64"/>
                    </a:lnTo>
                    <a:lnTo>
                      <a:pt x="215" y="76"/>
                    </a:lnTo>
                    <a:lnTo>
                      <a:pt x="218" y="82"/>
                    </a:lnTo>
                    <a:lnTo>
                      <a:pt x="223" y="85"/>
                    </a:lnTo>
                    <a:lnTo>
                      <a:pt x="232" y="88"/>
                    </a:lnTo>
                    <a:lnTo>
                      <a:pt x="233" y="80"/>
                    </a:lnTo>
                    <a:lnTo>
                      <a:pt x="242" y="79"/>
                    </a:lnTo>
                    <a:lnTo>
                      <a:pt x="249" y="85"/>
                    </a:lnTo>
                    <a:lnTo>
                      <a:pt x="258" y="91"/>
                    </a:lnTo>
                    <a:lnTo>
                      <a:pt x="271" y="88"/>
                    </a:lnTo>
                    <a:lnTo>
                      <a:pt x="282" y="94"/>
                    </a:lnTo>
                    <a:lnTo>
                      <a:pt x="273" y="94"/>
                    </a:lnTo>
                    <a:lnTo>
                      <a:pt x="268" y="97"/>
                    </a:lnTo>
                    <a:lnTo>
                      <a:pt x="258" y="98"/>
                    </a:lnTo>
                    <a:lnTo>
                      <a:pt x="255" y="105"/>
                    </a:lnTo>
                    <a:lnTo>
                      <a:pt x="238" y="103"/>
                    </a:lnTo>
                    <a:lnTo>
                      <a:pt x="239" y="108"/>
                    </a:lnTo>
                    <a:lnTo>
                      <a:pt x="235" y="115"/>
                    </a:lnTo>
                    <a:lnTo>
                      <a:pt x="238" y="121"/>
                    </a:lnTo>
                    <a:lnTo>
                      <a:pt x="233" y="126"/>
                    </a:lnTo>
                    <a:lnTo>
                      <a:pt x="230" y="121"/>
                    </a:lnTo>
                    <a:lnTo>
                      <a:pt x="224" y="118"/>
                    </a:lnTo>
                    <a:lnTo>
                      <a:pt x="212" y="118"/>
                    </a:lnTo>
                    <a:lnTo>
                      <a:pt x="209" y="115"/>
                    </a:lnTo>
                    <a:lnTo>
                      <a:pt x="206" y="118"/>
                    </a:lnTo>
                    <a:lnTo>
                      <a:pt x="197" y="118"/>
                    </a:lnTo>
                    <a:lnTo>
                      <a:pt x="198" y="114"/>
                    </a:lnTo>
                    <a:lnTo>
                      <a:pt x="195" y="111"/>
                    </a:lnTo>
                    <a:lnTo>
                      <a:pt x="185" y="109"/>
                    </a:lnTo>
                    <a:lnTo>
                      <a:pt x="173" y="111"/>
                    </a:lnTo>
                    <a:lnTo>
                      <a:pt x="162" y="118"/>
                    </a:lnTo>
                    <a:lnTo>
                      <a:pt x="148" y="121"/>
                    </a:lnTo>
                    <a:lnTo>
                      <a:pt x="151" y="133"/>
                    </a:lnTo>
                    <a:lnTo>
                      <a:pt x="151" y="136"/>
                    </a:lnTo>
                    <a:lnTo>
                      <a:pt x="156" y="144"/>
                    </a:lnTo>
                    <a:lnTo>
                      <a:pt x="151" y="155"/>
                    </a:lnTo>
                    <a:lnTo>
                      <a:pt x="151" y="158"/>
                    </a:lnTo>
                    <a:lnTo>
                      <a:pt x="162" y="164"/>
                    </a:lnTo>
                    <a:lnTo>
                      <a:pt x="161" y="174"/>
                    </a:lnTo>
                    <a:lnTo>
                      <a:pt x="165" y="176"/>
                    </a:lnTo>
                    <a:lnTo>
                      <a:pt x="167" y="188"/>
                    </a:lnTo>
                    <a:lnTo>
                      <a:pt x="164" y="194"/>
                    </a:lnTo>
                    <a:lnTo>
                      <a:pt x="173" y="199"/>
                    </a:lnTo>
                    <a:lnTo>
                      <a:pt x="176" y="199"/>
                    </a:lnTo>
                    <a:lnTo>
                      <a:pt x="183" y="203"/>
                    </a:lnTo>
                    <a:lnTo>
                      <a:pt x="192" y="215"/>
                    </a:lnTo>
                    <a:lnTo>
                      <a:pt x="201" y="234"/>
                    </a:lnTo>
                    <a:lnTo>
                      <a:pt x="205" y="240"/>
                    </a:lnTo>
                    <a:lnTo>
                      <a:pt x="205" y="249"/>
                    </a:lnTo>
                    <a:lnTo>
                      <a:pt x="200" y="249"/>
                    </a:lnTo>
                    <a:lnTo>
                      <a:pt x="191" y="257"/>
                    </a:lnTo>
                    <a:lnTo>
                      <a:pt x="186" y="250"/>
                    </a:lnTo>
                    <a:lnTo>
                      <a:pt x="179" y="250"/>
                    </a:lnTo>
                    <a:lnTo>
                      <a:pt x="168" y="246"/>
                    </a:lnTo>
                    <a:lnTo>
                      <a:pt x="159" y="247"/>
                    </a:lnTo>
                    <a:lnTo>
                      <a:pt x="148" y="246"/>
                    </a:lnTo>
                    <a:lnTo>
                      <a:pt x="136" y="246"/>
                    </a:lnTo>
                    <a:lnTo>
                      <a:pt x="132" y="243"/>
                    </a:lnTo>
                    <a:lnTo>
                      <a:pt x="127" y="240"/>
                    </a:lnTo>
                    <a:lnTo>
                      <a:pt x="126" y="229"/>
                    </a:lnTo>
                    <a:lnTo>
                      <a:pt x="121" y="225"/>
                    </a:lnTo>
                    <a:lnTo>
                      <a:pt x="115" y="225"/>
                    </a:lnTo>
                    <a:lnTo>
                      <a:pt x="112" y="219"/>
                    </a:lnTo>
                    <a:lnTo>
                      <a:pt x="106" y="219"/>
                    </a:lnTo>
                    <a:lnTo>
                      <a:pt x="106" y="214"/>
                    </a:lnTo>
                    <a:lnTo>
                      <a:pt x="94" y="211"/>
                    </a:lnTo>
                    <a:lnTo>
                      <a:pt x="91" y="199"/>
                    </a:lnTo>
                    <a:lnTo>
                      <a:pt x="86" y="199"/>
                    </a:lnTo>
                    <a:lnTo>
                      <a:pt x="85" y="194"/>
                    </a:lnTo>
                    <a:lnTo>
                      <a:pt x="86" y="188"/>
                    </a:lnTo>
                    <a:lnTo>
                      <a:pt x="76" y="188"/>
                    </a:lnTo>
                    <a:lnTo>
                      <a:pt x="72" y="185"/>
                    </a:lnTo>
                    <a:lnTo>
                      <a:pt x="62" y="188"/>
                    </a:lnTo>
                    <a:lnTo>
                      <a:pt x="56" y="185"/>
                    </a:lnTo>
                    <a:lnTo>
                      <a:pt x="48" y="185"/>
                    </a:lnTo>
                    <a:lnTo>
                      <a:pt x="44" y="190"/>
                    </a:lnTo>
                    <a:lnTo>
                      <a:pt x="33" y="188"/>
                    </a:lnTo>
                    <a:lnTo>
                      <a:pt x="25" y="191"/>
                    </a:lnTo>
                    <a:lnTo>
                      <a:pt x="19" y="197"/>
                    </a:lnTo>
                    <a:lnTo>
                      <a:pt x="0" y="197"/>
                    </a:lnTo>
                    <a:lnTo>
                      <a:pt x="0" y="194"/>
                    </a:lnTo>
                    <a:lnTo>
                      <a:pt x="3" y="193"/>
                    </a:lnTo>
                    <a:lnTo>
                      <a:pt x="10" y="181"/>
                    </a:lnTo>
                    <a:lnTo>
                      <a:pt x="10" y="171"/>
                    </a:lnTo>
                    <a:lnTo>
                      <a:pt x="16" y="161"/>
                    </a:lnTo>
                    <a:lnTo>
                      <a:pt x="24" y="161"/>
                    </a:lnTo>
                    <a:lnTo>
                      <a:pt x="28" y="155"/>
                    </a:lnTo>
                    <a:lnTo>
                      <a:pt x="28" y="152"/>
                    </a:lnTo>
                    <a:lnTo>
                      <a:pt x="33" y="149"/>
                    </a:lnTo>
                    <a:lnTo>
                      <a:pt x="39" y="153"/>
                    </a:lnTo>
                    <a:lnTo>
                      <a:pt x="42" y="147"/>
                    </a:lnTo>
                    <a:lnTo>
                      <a:pt x="47" y="143"/>
                    </a:lnTo>
                    <a:lnTo>
                      <a:pt x="47" y="1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8" name="Freeform 3601">
                <a:extLst>
                  <a:ext uri="{FF2B5EF4-FFF2-40B4-BE49-F238E27FC236}">
                    <a16:creationId xmlns:a16="http://schemas.microsoft.com/office/drawing/2014/main" id="{A5D66626-F6DB-4569-B104-E66421BE6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546"/>
                <a:ext cx="35" cy="32"/>
              </a:xfrm>
              <a:custGeom>
                <a:avLst/>
                <a:gdLst>
                  <a:gd name="T0" fmla="*/ 3 w 69"/>
                  <a:gd name="T1" fmla="*/ 15 h 64"/>
                  <a:gd name="T2" fmla="*/ 0 w 69"/>
                  <a:gd name="T3" fmla="*/ 17 h 64"/>
                  <a:gd name="T4" fmla="*/ 6 w 69"/>
                  <a:gd name="T5" fmla="*/ 29 h 64"/>
                  <a:gd name="T6" fmla="*/ 3 w 69"/>
                  <a:gd name="T7" fmla="*/ 47 h 64"/>
                  <a:gd name="T8" fmla="*/ 15 w 69"/>
                  <a:gd name="T9" fmla="*/ 41 h 64"/>
                  <a:gd name="T10" fmla="*/ 16 w 69"/>
                  <a:gd name="T11" fmla="*/ 53 h 64"/>
                  <a:gd name="T12" fmla="*/ 24 w 69"/>
                  <a:gd name="T13" fmla="*/ 64 h 64"/>
                  <a:gd name="T14" fmla="*/ 33 w 69"/>
                  <a:gd name="T15" fmla="*/ 55 h 64"/>
                  <a:gd name="T16" fmla="*/ 41 w 69"/>
                  <a:gd name="T17" fmla="*/ 53 h 64"/>
                  <a:gd name="T18" fmla="*/ 45 w 69"/>
                  <a:gd name="T19" fmla="*/ 56 h 64"/>
                  <a:gd name="T20" fmla="*/ 50 w 69"/>
                  <a:gd name="T21" fmla="*/ 58 h 64"/>
                  <a:gd name="T22" fmla="*/ 53 w 69"/>
                  <a:gd name="T23" fmla="*/ 53 h 64"/>
                  <a:gd name="T24" fmla="*/ 59 w 69"/>
                  <a:gd name="T25" fmla="*/ 56 h 64"/>
                  <a:gd name="T26" fmla="*/ 62 w 69"/>
                  <a:gd name="T27" fmla="*/ 56 h 64"/>
                  <a:gd name="T28" fmla="*/ 54 w 69"/>
                  <a:gd name="T29" fmla="*/ 48 h 64"/>
                  <a:gd name="T30" fmla="*/ 66 w 69"/>
                  <a:gd name="T31" fmla="*/ 48 h 64"/>
                  <a:gd name="T32" fmla="*/ 69 w 69"/>
                  <a:gd name="T33" fmla="*/ 47 h 64"/>
                  <a:gd name="T34" fmla="*/ 60 w 69"/>
                  <a:gd name="T35" fmla="*/ 42 h 64"/>
                  <a:gd name="T36" fmla="*/ 56 w 69"/>
                  <a:gd name="T37" fmla="*/ 41 h 64"/>
                  <a:gd name="T38" fmla="*/ 59 w 69"/>
                  <a:gd name="T39" fmla="*/ 29 h 64"/>
                  <a:gd name="T40" fmla="*/ 56 w 69"/>
                  <a:gd name="T41" fmla="*/ 24 h 64"/>
                  <a:gd name="T42" fmla="*/ 50 w 69"/>
                  <a:gd name="T43" fmla="*/ 27 h 64"/>
                  <a:gd name="T44" fmla="*/ 42 w 69"/>
                  <a:gd name="T45" fmla="*/ 24 h 64"/>
                  <a:gd name="T46" fmla="*/ 34 w 69"/>
                  <a:gd name="T47" fmla="*/ 30 h 64"/>
                  <a:gd name="T48" fmla="*/ 33 w 69"/>
                  <a:gd name="T49" fmla="*/ 36 h 64"/>
                  <a:gd name="T50" fmla="*/ 28 w 69"/>
                  <a:gd name="T51" fmla="*/ 27 h 64"/>
                  <a:gd name="T52" fmla="*/ 31 w 69"/>
                  <a:gd name="T53" fmla="*/ 26 h 64"/>
                  <a:gd name="T54" fmla="*/ 27 w 69"/>
                  <a:gd name="T55" fmla="*/ 21 h 64"/>
                  <a:gd name="T56" fmla="*/ 24 w 69"/>
                  <a:gd name="T57" fmla="*/ 13 h 64"/>
                  <a:gd name="T58" fmla="*/ 21 w 69"/>
                  <a:gd name="T59" fmla="*/ 13 h 64"/>
                  <a:gd name="T60" fmla="*/ 16 w 69"/>
                  <a:gd name="T61" fmla="*/ 10 h 64"/>
                  <a:gd name="T62" fmla="*/ 13 w 69"/>
                  <a:gd name="T63" fmla="*/ 0 h 64"/>
                  <a:gd name="T64" fmla="*/ 10 w 69"/>
                  <a:gd name="T65" fmla="*/ 3 h 64"/>
                  <a:gd name="T66" fmla="*/ 12 w 69"/>
                  <a:gd name="T67" fmla="*/ 12 h 64"/>
                  <a:gd name="T68" fmla="*/ 4 w 69"/>
                  <a:gd name="T69" fmla="*/ 18 h 64"/>
                  <a:gd name="T70" fmla="*/ 3 w 69"/>
                  <a:gd name="T71" fmla="*/ 1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" h="64">
                    <a:moveTo>
                      <a:pt x="3" y="15"/>
                    </a:moveTo>
                    <a:lnTo>
                      <a:pt x="0" y="17"/>
                    </a:lnTo>
                    <a:lnTo>
                      <a:pt x="6" y="29"/>
                    </a:lnTo>
                    <a:lnTo>
                      <a:pt x="3" y="47"/>
                    </a:lnTo>
                    <a:lnTo>
                      <a:pt x="15" y="41"/>
                    </a:lnTo>
                    <a:lnTo>
                      <a:pt x="16" y="53"/>
                    </a:lnTo>
                    <a:lnTo>
                      <a:pt x="24" y="64"/>
                    </a:lnTo>
                    <a:lnTo>
                      <a:pt x="33" y="55"/>
                    </a:lnTo>
                    <a:lnTo>
                      <a:pt x="41" y="53"/>
                    </a:lnTo>
                    <a:lnTo>
                      <a:pt x="45" y="56"/>
                    </a:lnTo>
                    <a:lnTo>
                      <a:pt x="50" y="58"/>
                    </a:lnTo>
                    <a:lnTo>
                      <a:pt x="53" y="53"/>
                    </a:lnTo>
                    <a:lnTo>
                      <a:pt x="59" y="56"/>
                    </a:lnTo>
                    <a:lnTo>
                      <a:pt x="62" y="56"/>
                    </a:lnTo>
                    <a:lnTo>
                      <a:pt x="54" y="48"/>
                    </a:lnTo>
                    <a:lnTo>
                      <a:pt x="66" y="48"/>
                    </a:lnTo>
                    <a:lnTo>
                      <a:pt x="69" y="47"/>
                    </a:lnTo>
                    <a:lnTo>
                      <a:pt x="60" y="42"/>
                    </a:lnTo>
                    <a:lnTo>
                      <a:pt x="56" y="41"/>
                    </a:lnTo>
                    <a:lnTo>
                      <a:pt x="59" y="29"/>
                    </a:lnTo>
                    <a:lnTo>
                      <a:pt x="56" y="24"/>
                    </a:lnTo>
                    <a:lnTo>
                      <a:pt x="50" y="27"/>
                    </a:lnTo>
                    <a:lnTo>
                      <a:pt x="42" y="24"/>
                    </a:lnTo>
                    <a:lnTo>
                      <a:pt x="34" y="30"/>
                    </a:lnTo>
                    <a:lnTo>
                      <a:pt x="33" y="36"/>
                    </a:lnTo>
                    <a:lnTo>
                      <a:pt x="28" y="27"/>
                    </a:lnTo>
                    <a:lnTo>
                      <a:pt x="31" y="26"/>
                    </a:lnTo>
                    <a:lnTo>
                      <a:pt x="27" y="21"/>
                    </a:lnTo>
                    <a:lnTo>
                      <a:pt x="24" y="13"/>
                    </a:lnTo>
                    <a:lnTo>
                      <a:pt x="21" y="13"/>
                    </a:lnTo>
                    <a:lnTo>
                      <a:pt x="16" y="10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12" y="12"/>
                    </a:lnTo>
                    <a:lnTo>
                      <a:pt x="4" y="18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9" name="Freeform 3602">
                <a:extLst>
                  <a:ext uri="{FF2B5EF4-FFF2-40B4-BE49-F238E27FC236}">
                    <a16:creationId xmlns:a16="http://schemas.microsoft.com/office/drawing/2014/main" id="{5D7F888F-BD2C-E9EC-8E11-39DF5ECA7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546"/>
                <a:ext cx="35" cy="32"/>
              </a:xfrm>
              <a:custGeom>
                <a:avLst/>
                <a:gdLst>
                  <a:gd name="T0" fmla="*/ 3 w 69"/>
                  <a:gd name="T1" fmla="*/ 15 h 64"/>
                  <a:gd name="T2" fmla="*/ 4 w 69"/>
                  <a:gd name="T3" fmla="*/ 18 h 64"/>
                  <a:gd name="T4" fmla="*/ 12 w 69"/>
                  <a:gd name="T5" fmla="*/ 12 h 64"/>
                  <a:gd name="T6" fmla="*/ 10 w 69"/>
                  <a:gd name="T7" fmla="*/ 3 h 64"/>
                  <a:gd name="T8" fmla="*/ 13 w 69"/>
                  <a:gd name="T9" fmla="*/ 0 h 64"/>
                  <a:gd name="T10" fmla="*/ 16 w 69"/>
                  <a:gd name="T11" fmla="*/ 10 h 64"/>
                  <a:gd name="T12" fmla="*/ 21 w 69"/>
                  <a:gd name="T13" fmla="*/ 13 h 64"/>
                  <a:gd name="T14" fmla="*/ 24 w 69"/>
                  <a:gd name="T15" fmla="*/ 13 h 64"/>
                  <a:gd name="T16" fmla="*/ 27 w 69"/>
                  <a:gd name="T17" fmla="*/ 21 h 64"/>
                  <a:gd name="T18" fmla="*/ 31 w 69"/>
                  <a:gd name="T19" fmla="*/ 26 h 64"/>
                  <a:gd name="T20" fmla="*/ 28 w 69"/>
                  <a:gd name="T21" fmla="*/ 27 h 64"/>
                  <a:gd name="T22" fmla="*/ 33 w 69"/>
                  <a:gd name="T23" fmla="*/ 36 h 64"/>
                  <a:gd name="T24" fmla="*/ 34 w 69"/>
                  <a:gd name="T25" fmla="*/ 30 h 64"/>
                  <a:gd name="T26" fmla="*/ 42 w 69"/>
                  <a:gd name="T27" fmla="*/ 24 h 64"/>
                  <a:gd name="T28" fmla="*/ 50 w 69"/>
                  <a:gd name="T29" fmla="*/ 27 h 64"/>
                  <a:gd name="T30" fmla="*/ 56 w 69"/>
                  <a:gd name="T31" fmla="*/ 24 h 64"/>
                  <a:gd name="T32" fmla="*/ 59 w 69"/>
                  <a:gd name="T33" fmla="*/ 29 h 64"/>
                  <a:gd name="T34" fmla="*/ 56 w 69"/>
                  <a:gd name="T35" fmla="*/ 41 h 64"/>
                  <a:gd name="T36" fmla="*/ 60 w 69"/>
                  <a:gd name="T37" fmla="*/ 42 h 64"/>
                  <a:gd name="T38" fmla="*/ 69 w 69"/>
                  <a:gd name="T39" fmla="*/ 47 h 64"/>
                  <a:gd name="T40" fmla="*/ 66 w 69"/>
                  <a:gd name="T41" fmla="*/ 48 h 64"/>
                  <a:gd name="T42" fmla="*/ 54 w 69"/>
                  <a:gd name="T43" fmla="*/ 48 h 64"/>
                  <a:gd name="T44" fmla="*/ 62 w 69"/>
                  <a:gd name="T45" fmla="*/ 56 h 64"/>
                  <a:gd name="T46" fmla="*/ 59 w 69"/>
                  <a:gd name="T47" fmla="*/ 56 h 64"/>
                  <a:gd name="T48" fmla="*/ 53 w 69"/>
                  <a:gd name="T49" fmla="*/ 53 h 64"/>
                  <a:gd name="T50" fmla="*/ 50 w 69"/>
                  <a:gd name="T51" fmla="*/ 58 h 64"/>
                  <a:gd name="T52" fmla="*/ 45 w 69"/>
                  <a:gd name="T53" fmla="*/ 56 h 64"/>
                  <a:gd name="T54" fmla="*/ 41 w 69"/>
                  <a:gd name="T55" fmla="*/ 53 h 64"/>
                  <a:gd name="T56" fmla="*/ 33 w 69"/>
                  <a:gd name="T57" fmla="*/ 55 h 64"/>
                  <a:gd name="T58" fmla="*/ 24 w 69"/>
                  <a:gd name="T59" fmla="*/ 64 h 64"/>
                  <a:gd name="T60" fmla="*/ 16 w 69"/>
                  <a:gd name="T61" fmla="*/ 53 h 64"/>
                  <a:gd name="T62" fmla="*/ 15 w 69"/>
                  <a:gd name="T63" fmla="*/ 41 h 64"/>
                  <a:gd name="T64" fmla="*/ 3 w 69"/>
                  <a:gd name="T65" fmla="*/ 47 h 64"/>
                  <a:gd name="T66" fmla="*/ 6 w 69"/>
                  <a:gd name="T67" fmla="*/ 29 h 64"/>
                  <a:gd name="T68" fmla="*/ 0 w 69"/>
                  <a:gd name="T69" fmla="*/ 17 h 64"/>
                  <a:gd name="T70" fmla="*/ 3 w 69"/>
                  <a:gd name="T71" fmla="*/ 1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" h="64">
                    <a:moveTo>
                      <a:pt x="3" y="15"/>
                    </a:moveTo>
                    <a:lnTo>
                      <a:pt x="4" y="18"/>
                    </a:lnTo>
                    <a:lnTo>
                      <a:pt x="12" y="12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6" y="10"/>
                    </a:lnTo>
                    <a:lnTo>
                      <a:pt x="21" y="13"/>
                    </a:lnTo>
                    <a:lnTo>
                      <a:pt x="24" y="13"/>
                    </a:lnTo>
                    <a:lnTo>
                      <a:pt x="27" y="21"/>
                    </a:lnTo>
                    <a:lnTo>
                      <a:pt x="31" y="26"/>
                    </a:lnTo>
                    <a:lnTo>
                      <a:pt x="28" y="27"/>
                    </a:lnTo>
                    <a:lnTo>
                      <a:pt x="33" y="36"/>
                    </a:lnTo>
                    <a:lnTo>
                      <a:pt x="34" y="30"/>
                    </a:lnTo>
                    <a:lnTo>
                      <a:pt x="42" y="24"/>
                    </a:lnTo>
                    <a:lnTo>
                      <a:pt x="50" y="27"/>
                    </a:lnTo>
                    <a:lnTo>
                      <a:pt x="56" y="24"/>
                    </a:lnTo>
                    <a:lnTo>
                      <a:pt x="59" y="29"/>
                    </a:lnTo>
                    <a:lnTo>
                      <a:pt x="56" y="41"/>
                    </a:lnTo>
                    <a:lnTo>
                      <a:pt x="60" y="42"/>
                    </a:lnTo>
                    <a:lnTo>
                      <a:pt x="69" y="47"/>
                    </a:lnTo>
                    <a:lnTo>
                      <a:pt x="66" y="48"/>
                    </a:lnTo>
                    <a:lnTo>
                      <a:pt x="54" y="48"/>
                    </a:lnTo>
                    <a:lnTo>
                      <a:pt x="62" y="56"/>
                    </a:lnTo>
                    <a:lnTo>
                      <a:pt x="59" y="56"/>
                    </a:lnTo>
                    <a:lnTo>
                      <a:pt x="53" y="53"/>
                    </a:lnTo>
                    <a:lnTo>
                      <a:pt x="50" y="58"/>
                    </a:lnTo>
                    <a:lnTo>
                      <a:pt x="45" y="56"/>
                    </a:lnTo>
                    <a:lnTo>
                      <a:pt x="41" y="53"/>
                    </a:lnTo>
                    <a:lnTo>
                      <a:pt x="33" y="55"/>
                    </a:lnTo>
                    <a:lnTo>
                      <a:pt x="24" y="64"/>
                    </a:lnTo>
                    <a:lnTo>
                      <a:pt x="16" y="53"/>
                    </a:lnTo>
                    <a:lnTo>
                      <a:pt x="15" y="41"/>
                    </a:lnTo>
                    <a:lnTo>
                      <a:pt x="3" y="47"/>
                    </a:lnTo>
                    <a:lnTo>
                      <a:pt x="6" y="29"/>
                    </a:lnTo>
                    <a:lnTo>
                      <a:pt x="0" y="17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0" name="Freeform 3603">
                <a:extLst>
                  <a:ext uri="{FF2B5EF4-FFF2-40B4-BE49-F238E27FC236}">
                    <a16:creationId xmlns:a16="http://schemas.microsoft.com/office/drawing/2014/main" id="{69FD5AF1-89F3-C1E4-75DC-8626CA486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546"/>
                <a:ext cx="35" cy="32"/>
              </a:xfrm>
              <a:custGeom>
                <a:avLst/>
                <a:gdLst>
                  <a:gd name="T0" fmla="*/ 3 w 69"/>
                  <a:gd name="T1" fmla="*/ 15 h 64"/>
                  <a:gd name="T2" fmla="*/ 4 w 69"/>
                  <a:gd name="T3" fmla="*/ 18 h 64"/>
                  <a:gd name="T4" fmla="*/ 12 w 69"/>
                  <a:gd name="T5" fmla="*/ 12 h 64"/>
                  <a:gd name="T6" fmla="*/ 10 w 69"/>
                  <a:gd name="T7" fmla="*/ 3 h 64"/>
                  <a:gd name="T8" fmla="*/ 13 w 69"/>
                  <a:gd name="T9" fmla="*/ 0 h 64"/>
                  <a:gd name="T10" fmla="*/ 16 w 69"/>
                  <a:gd name="T11" fmla="*/ 10 h 64"/>
                  <a:gd name="T12" fmla="*/ 21 w 69"/>
                  <a:gd name="T13" fmla="*/ 13 h 64"/>
                  <a:gd name="T14" fmla="*/ 24 w 69"/>
                  <a:gd name="T15" fmla="*/ 13 h 64"/>
                  <a:gd name="T16" fmla="*/ 27 w 69"/>
                  <a:gd name="T17" fmla="*/ 21 h 64"/>
                  <a:gd name="T18" fmla="*/ 31 w 69"/>
                  <a:gd name="T19" fmla="*/ 26 h 64"/>
                  <a:gd name="T20" fmla="*/ 28 w 69"/>
                  <a:gd name="T21" fmla="*/ 27 h 64"/>
                  <a:gd name="T22" fmla="*/ 33 w 69"/>
                  <a:gd name="T23" fmla="*/ 36 h 64"/>
                  <a:gd name="T24" fmla="*/ 34 w 69"/>
                  <a:gd name="T25" fmla="*/ 30 h 64"/>
                  <a:gd name="T26" fmla="*/ 42 w 69"/>
                  <a:gd name="T27" fmla="*/ 24 h 64"/>
                  <a:gd name="T28" fmla="*/ 50 w 69"/>
                  <a:gd name="T29" fmla="*/ 27 h 64"/>
                  <a:gd name="T30" fmla="*/ 56 w 69"/>
                  <a:gd name="T31" fmla="*/ 24 h 64"/>
                  <a:gd name="T32" fmla="*/ 59 w 69"/>
                  <a:gd name="T33" fmla="*/ 29 h 64"/>
                  <a:gd name="T34" fmla="*/ 56 w 69"/>
                  <a:gd name="T35" fmla="*/ 41 h 64"/>
                  <a:gd name="T36" fmla="*/ 60 w 69"/>
                  <a:gd name="T37" fmla="*/ 42 h 64"/>
                  <a:gd name="T38" fmla="*/ 69 w 69"/>
                  <a:gd name="T39" fmla="*/ 47 h 64"/>
                  <a:gd name="T40" fmla="*/ 66 w 69"/>
                  <a:gd name="T41" fmla="*/ 48 h 64"/>
                  <a:gd name="T42" fmla="*/ 54 w 69"/>
                  <a:gd name="T43" fmla="*/ 48 h 64"/>
                  <a:gd name="T44" fmla="*/ 62 w 69"/>
                  <a:gd name="T45" fmla="*/ 56 h 64"/>
                  <a:gd name="T46" fmla="*/ 59 w 69"/>
                  <a:gd name="T47" fmla="*/ 56 h 64"/>
                  <a:gd name="T48" fmla="*/ 53 w 69"/>
                  <a:gd name="T49" fmla="*/ 53 h 64"/>
                  <a:gd name="T50" fmla="*/ 50 w 69"/>
                  <a:gd name="T51" fmla="*/ 58 h 64"/>
                  <a:gd name="T52" fmla="*/ 45 w 69"/>
                  <a:gd name="T53" fmla="*/ 56 h 64"/>
                  <a:gd name="T54" fmla="*/ 41 w 69"/>
                  <a:gd name="T55" fmla="*/ 53 h 64"/>
                  <a:gd name="T56" fmla="*/ 33 w 69"/>
                  <a:gd name="T57" fmla="*/ 55 h 64"/>
                  <a:gd name="T58" fmla="*/ 24 w 69"/>
                  <a:gd name="T59" fmla="*/ 64 h 64"/>
                  <a:gd name="T60" fmla="*/ 16 w 69"/>
                  <a:gd name="T61" fmla="*/ 53 h 64"/>
                  <a:gd name="T62" fmla="*/ 15 w 69"/>
                  <a:gd name="T63" fmla="*/ 41 h 64"/>
                  <a:gd name="T64" fmla="*/ 3 w 69"/>
                  <a:gd name="T65" fmla="*/ 47 h 64"/>
                  <a:gd name="T66" fmla="*/ 6 w 69"/>
                  <a:gd name="T67" fmla="*/ 29 h 64"/>
                  <a:gd name="T68" fmla="*/ 0 w 69"/>
                  <a:gd name="T69" fmla="*/ 17 h 64"/>
                  <a:gd name="T70" fmla="*/ 3 w 69"/>
                  <a:gd name="T71" fmla="*/ 1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" h="64">
                    <a:moveTo>
                      <a:pt x="3" y="15"/>
                    </a:moveTo>
                    <a:lnTo>
                      <a:pt x="4" y="18"/>
                    </a:lnTo>
                    <a:lnTo>
                      <a:pt x="12" y="12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6" y="10"/>
                    </a:lnTo>
                    <a:lnTo>
                      <a:pt x="21" y="13"/>
                    </a:lnTo>
                    <a:lnTo>
                      <a:pt x="24" y="13"/>
                    </a:lnTo>
                    <a:lnTo>
                      <a:pt x="27" y="21"/>
                    </a:lnTo>
                    <a:lnTo>
                      <a:pt x="31" y="26"/>
                    </a:lnTo>
                    <a:lnTo>
                      <a:pt x="28" y="27"/>
                    </a:lnTo>
                    <a:lnTo>
                      <a:pt x="33" y="36"/>
                    </a:lnTo>
                    <a:lnTo>
                      <a:pt x="34" y="30"/>
                    </a:lnTo>
                    <a:lnTo>
                      <a:pt x="42" y="24"/>
                    </a:lnTo>
                    <a:lnTo>
                      <a:pt x="50" y="27"/>
                    </a:lnTo>
                    <a:lnTo>
                      <a:pt x="56" y="24"/>
                    </a:lnTo>
                    <a:lnTo>
                      <a:pt x="59" y="29"/>
                    </a:lnTo>
                    <a:lnTo>
                      <a:pt x="56" y="41"/>
                    </a:lnTo>
                    <a:lnTo>
                      <a:pt x="60" y="42"/>
                    </a:lnTo>
                    <a:lnTo>
                      <a:pt x="69" y="47"/>
                    </a:lnTo>
                    <a:lnTo>
                      <a:pt x="66" y="48"/>
                    </a:lnTo>
                    <a:lnTo>
                      <a:pt x="54" y="48"/>
                    </a:lnTo>
                    <a:lnTo>
                      <a:pt x="62" y="56"/>
                    </a:lnTo>
                    <a:lnTo>
                      <a:pt x="59" y="56"/>
                    </a:lnTo>
                    <a:lnTo>
                      <a:pt x="53" y="53"/>
                    </a:lnTo>
                    <a:lnTo>
                      <a:pt x="50" y="58"/>
                    </a:lnTo>
                    <a:lnTo>
                      <a:pt x="45" y="56"/>
                    </a:lnTo>
                    <a:lnTo>
                      <a:pt x="41" y="53"/>
                    </a:lnTo>
                    <a:lnTo>
                      <a:pt x="33" y="55"/>
                    </a:lnTo>
                    <a:lnTo>
                      <a:pt x="24" y="64"/>
                    </a:lnTo>
                    <a:lnTo>
                      <a:pt x="16" y="53"/>
                    </a:lnTo>
                    <a:lnTo>
                      <a:pt x="15" y="41"/>
                    </a:lnTo>
                    <a:lnTo>
                      <a:pt x="3" y="47"/>
                    </a:lnTo>
                    <a:lnTo>
                      <a:pt x="6" y="29"/>
                    </a:lnTo>
                    <a:lnTo>
                      <a:pt x="0" y="17"/>
                    </a:lnTo>
                    <a:lnTo>
                      <a:pt x="3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1" name="Freeform 3604">
                <a:extLst>
                  <a:ext uri="{FF2B5EF4-FFF2-40B4-BE49-F238E27FC236}">
                    <a16:creationId xmlns:a16="http://schemas.microsoft.com/office/drawing/2014/main" id="{CD6D0414-9AA3-9A49-ADBE-07CD2DC0F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394"/>
                <a:ext cx="105" cy="107"/>
              </a:xfrm>
              <a:custGeom>
                <a:avLst/>
                <a:gdLst>
                  <a:gd name="T0" fmla="*/ 164 w 210"/>
                  <a:gd name="T1" fmla="*/ 52 h 215"/>
                  <a:gd name="T2" fmla="*/ 149 w 210"/>
                  <a:gd name="T3" fmla="*/ 49 h 215"/>
                  <a:gd name="T4" fmla="*/ 141 w 210"/>
                  <a:gd name="T5" fmla="*/ 40 h 215"/>
                  <a:gd name="T6" fmla="*/ 134 w 210"/>
                  <a:gd name="T7" fmla="*/ 32 h 215"/>
                  <a:gd name="T8" fmla="*/ 147 w 210"/>
                  <a:gd name="T9" fmla="*/ 15 h 215"/>
                  <a:gd name="T10" fmla="*/ 146 w 210"/>
                  <a:gd name="T11" fmla="*/ 3 h 215"/>
                  <a:gd name="T12" fmla="*/ 126 w 210"/>
                  <a:gd name="T13" fmla="*/ 6 h 215"/>
                  <a:gd name="T14" fmla="*/ 105 w 210"/>
                  <a:gd name="T15" fmla="*/ 6 h 215"/>
                  <a:gd name="T16" fmla="*/ 97 w 210"/>
                  <a:gd name="T17" fmla="*/ 15 h 215"/>
                  <a:gd name="T18" fmla="*/ 93 w 210"/>
                  <a:gd name="T19" fmla="*/ 15 h 215"/>
                  <a:gd name="T20" fmla="*/ 71 w 210"/>
                  <a:gd name="T21" fmla="*/ 19 h 215"/>
                  <a:gd name="T22" fmla="*/ 53 w 210"/>
                  <a:gd name="T23" fmla="*/ 34 h 215"/>
                  <a:gd name="T24" fmla="*/ 41 w 210"/>
                  <a:gd name="T25" fmla="*/ 52 h 215"/>
                  <a:gd name="T26" fmla="*/ 17 w 210"/>
                  <a:gd name="T27" fmla="*/ 72 h 215"/>
                  <a:gd name="T28" fmla="*/ 8 w 210"/>
                  <a:gd name="T29" fmla="*/ 79 h 215"/>
                  <a:gd name="T30" fmla="*/ 6 w 210"/>
                  <a:gd name="T31" fmla="*/ 91 h 215"/>
                  <a:gd name="T32" fmla="*/ 9 w 210"/>
                  <a:gd name="T33" fmla="*/ 102 h 215"/>
                  <a:gd name="T34" fmla="*/ 15 w 210"/>
                  <a:gd name="T35" fmla="*/ 125 h 215"/>
                  <a:gd name="T36" fmla="*/ 30 w 210"/>
                  <a:gd name="T37" fmla="*/ 113 h 215"/>
                  <a:gd name="T38" fmla="*/ 47 w 210"/>
                  <a:gd name="T39" fmla="*/ 125 h 215"/>
                  <a:gd name="T40" fmla="*/ 59 w 210"/>
                  <a:gd name="T41" fmla="*/ 134 h 215"/>
                  <a:gd name="T42" fmla="*/ 71 w 210"/>
                  <a:gd name="T43" fmla="*/ 143 h 215"/>
                  <a:gd name="T44" fmla="*/ 85 w 210"/>
                  <a:gd name="T45" fmla="*/ 152 h 215"/>
                  <a:gd name="T46" fmla="*/ 96 w 210"/>
                  <a:gd name="T47" fmla="*/ 161 h 215"/>
                  <a:gd name="T48" fmla="*/ 84 w 210"/>
                  <a:gd name="T49" fmla="*/ 181 h 215"/>
                  <a:gd name="T50" fmla="*/ 90 w 210"/>
                  <a:gd name="T51" fmla="*/ 187 h 215"/>
                  <a:gd name="T52" fmla="*/ 105 w 210"/>
                  <a:gd name="T53" fmla="*/ 192 h 215"/>
                  <a:gd name="T54" fmla="*/ 114 w 210"/>
                  <a:gd name="T55" fmla="*/ 198 h 215"/>
                  <a:gd name="T56" fmla="*/ 138 w 210"/>
                  <a:gd name="T57" fmla="*/ 215 h 215"/>
                  <a:gd name="T58" fmla="*/ 147 w 210"/>
                  <a:gd name="T59" fmla="*/ 199 h 215"/>
                  <a:gd name="T60" fmla="*/ 149 w 210"/>
                  <a:gd name="T61" fmla="*/ 187 h 215"/>
                  <a:gd name="T62" fmla="*/ 152 w 210"/>
                  <a:gd name="T63" fmla="*/ 178 h 215"/>
                  <a:gd name="T64" fmla="*/ 156 w 210"/>
                  <a:gd name="T65" fmla="*/ 171 h 215"/>
                  <a:gd name="T66" fmla="*/ 150 w 210"/>
                  <a:gd name="T67" fmla="*/ 164 h 215"/>
                  <a:gd name="T68" fmla="*/ 169 w 210"/>
                  <a:gd name="T69" fmla="*/ 142 h 215"/>
                  <a:gd name="T70" fmla="*/ 173 w 210"/>
                  <a:gd name="T71" fmla="*/ 126 h 215"/>
                  <a:gd name="T72" fmla="*/ 190 w 210"/>
                  <a:gd name="T73" fmla="*/ 116 h 215"/>
                  <a:gd name="T74" fmla="*/ 187 w 210"/>
                  <a:gd name="T75" fmla="*/ 104 h 215"/>
                  <a:gd name="T76" fmla="*/ 210 w 210"/>
                  <a:gd name="T77" fmla="*/ 90 h 215"/>
                  <a:gd name="T78" fmla="*/ 202 w 210"/>
                  <a:gd name="T79" fmla="*/ 78 h 215"/>
                  <a:gd name="T80" fmla="*/ 190 w 210"/>
                  <a:gd name="T81" fmla="*/ 72 h 215"/>
                  <a:gd name="T82" fmla="*/ 170 w 210"/>
                  <a:gd name="T83" fmla="*/ 5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0" h="215">
                    <a:moveTo>
                      <a:pt x="170" y="57"/>
                    </a:moveTo>
                    <a:lnTo>
                      <a:pt x="164" y="52"/>
                    </a:lnTo>
                    <a:lnTo>
                      <a:pt x="155" y="44"/>
                    </a:lnTo>
                    <a:lnTo>
                      <a:pt x="149" y="49"/>
                    </a:lnTo>
                    <a:lnTo>
                      <a:pt x="149" y="46"/>
                    </a:lnTo>
                    <a:lnTo>
                      <a:pt x="141" y="40"/>
                    </a:lnTo>
                    <a:lnTo>
                      <a:pt x="132" y="37"/>
                    </a:lnTo>
                    <a:lnTo>
                      <a:pt x="134" y="32"/>
                    </a:lnTo>
                    <a:lnTo>
                      <a:pt x="144" y="26"/>
                    </a:lnTo>
                    <a:lnTo>
                      <a:pt x="147" y="15"/>
                    </a:lnTo>
                    <a:lnTo>
                      <a:pt x="152" y="9"/>
                    </a:lnTo>
                    <a:lnTo>
                      <a:pt x="146" y="3"/>
                    </a:lnTo>
                    <a:lnTo>
                      <a:pt x="134" y="0"/>
                    </a:lnTo>
                    <a:lnTo>
                      <a:pt x="126" y="6"/>
                    </a:lnTo>
                    <a:lnTo>
                      <a:pt x="119" y="15"/>
                    </a:lnTo>
                    <a:lnTo>
                      <a:pt x="105" y="6"/>
                    </a:lnTo>
                    <a:lnTo>
                      <a:pt x="102" y="12"/>
                    </a:lnTo>
                    <a:lnTo>
                      <a:pt x="97" y="15"/>
                    </a:lnTo>
                    <a:lnTo>
                      <a:pt x="97" y="20"/>
                    </a:lnTo>
                    <a:lnTo>
                      <a:pt x="93" y="15"/>
                    </a:lnTo>
                    <a:lnTo>
                      <a:pt x="79" y="14"/>
                    </a:lnTo>
                    <a:lnTo>
                      <a:pt x="71" y="19"/>
                    </a:lnTo>
                    <a:lnTo>
                      <a:pt x="68" y="25"/>
                    </a:lnTo>
                    <a:lnTo>
                      <a:pt x="53" y="34"/>
                    </a:lnTo>
                    <a:lnTo>
                      <a:pt x="47" y="49"/>
                    </a:lnTo>
                    <a:lnTo>
                      <a:pt x="41" y="52"/>
                    </a:lnTo>
                    <a:lnTo>
                      <a:pt x="23" y="70"/>
                    </a:lnTo>
                    <a:lnTo>
                      <a:pt x="17" y="72"/>
                    </a:lnTo>
                    <a:lnTo>
                      <a:pt x="9" y="69"/>
                    </a:lnTo>
                    <a:lnTo>
                      <a:pt x="8" y="79"/>
                    </a:lnTo>
                    <a:lnTo>
                      <a:pt x="11" y="85"/>
                    </a:lnTo>
                    <a:lnTo>
                      <a:pt x="6" y="91"/>
                    </a:lnTo>
                    <a:lnTo>
                      <a:pt x="6" y="98"/>
                    </a:lnTo>
                    <a:lnTo>
                      <a:pt x="9" y="102"/>
                    </a:lnTo>
                    <a:lnTo>
                      <a:pt x="0" y="116"/>
                    </a:lnTo>
                    <a:lnTo>
                      <a:pt x="15" y="125"/>
                    </a:lnTo>
                    <a:lnTo>
                      <a:pt x="23" y="122"/>
                    </a:lnTo>
                    <a:lnTo>
                      <a:pt x="30" y="113"/>
                    </a:lnTo>
                    <a:lnTo>
                      <a:pt x="35" y="114"/>
                    </a:lnTo>
                    <a:lnTo>
                      <a:pt x="47" y="125"/>
                    </a:lnTo>
                    <a:lnTo>
                      <a:pt x="49" y="129"/>
                    </a:lnTo>
                    <a:lnTo>
                      <a:pt x="59" y="134"/>
                    </a:lnTo>
                    <a:lnTo>
                      <a:pt x="67" y="137"/>
                    </a:lnTo>
                    <a:lnTo>
                      <a:pt x="71" y="143"/>
                    </a:lnTo>
                    <a:lnTo>
                      <a:pt x="81" y="146"/>
                    </a:lnTo>
                    <a:lnTo>
                      <a:pt x="85" y="152"/>
                    </a:lnTo>
                    <a:lnTo>
                      <a:pt x="90" y="155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4" y="181"/>
                    </a:lnTo>
                    <a:lnTo>
                      <a:pt x="85" y="186"/>
                    </a:lnTo>
                    <a:lnTo>
                      <a:pt x="90" y="187"/>
                    </a:lnTo>
                    <a:lnTo>
                      <a:pt x="96" y="189"/>
                    </a:lnTo>
                    <a:lnTo>
                      <a:pt x="105" y="192"/>
                    </a:lnTo>
                    <a:lnTo>
                      <a:pt x="109" y="195"/>
                    </a:lnTo>
                    <a:lnTo>
                      <a:pt x="114" y="198"/>
                    </a:lnTo>
                    <a:lnTo>
                      <a:pt x="132" y="207"/>
                    </a:lnTo>
                    <a:lnTo>
                      <a:pt x="138" y="215"/>
                    </a:lnTo>
                    <a:lnTo>
                      <a:pt x="146" y="213"/>
                    </a:lnTo>
                    <a:lnTo>
                      <a:pt x="147" y="199"/>
                    </a:lnTo>
                    <a:lnTo>
                      <a:pt x="144" y="192"/>
                    </a:lnTo>
                    <a:lnTo>
                      <a:pt x="149" y="187"/>
                    </a:lnTo>
                    <a:lnTo>
                      <a:pt x="149" y="181"/>
                    </a:lnTo>
                    <a:lnTo>
                      <a:pt x="152" y="178"/>
                    </a:lnTo>
                    <a:lnTo>
                      <a:pt x="152" y="174"/>
                    </a:lnTo>
                    <a:lnTo>
                      <a:pt x="156" y="171"/>
                    </a:lnTo>
                    <a:lnTo>
                      <a:pt x="156" y="164"/>
                    </a:lnTo>
                    <a:lnTo>
                      <a:pt x="150" y="164"/>
                    </a:lnTo>
                    <a:lnTo>
                      <a:pt x="163" y="145"/>
                    </a:lnTo>
                    <a:lnTo>
                      <a:pt x="169" y="142"/>
                    </a:lnTo>
                    <a:lnTo>
                      <a:pt x="173" y="131"/>
                    </a:lnTo>
                    <a:lnTo>
                      <a:pt x="173" y="126"/>
                    </a:lnTo>
                    <a:lnTo>
                      <a:pt x="184" y="123"/>
                    </a:lnTo>
                    <a:lnTo>
                      <a:pt x="190" y="116"/>
                    </a:lnTo>
                    <a:lnTo>
                      <a:pt x="188" y="110"/>
                    </a:lnTo>
                    <a:lnTo>
                      <a:pt x="187" y="104"/>
                    </a:lnTo>
                    <a:lnTo>
                      <a:pt x="193" y="102"/>
                    </a:lnTo>
                    <a:lnTo>
                      <a:pt x="210" y="90"/>
                    </a:lnTo>
                    <a:lnTo>
                      <a:pt x="202" y="85"/>
                    </a:lnTo>
                    <a:lnTo>
                      <a:pt x="202" y="78"/>
                    </a:lnTo>
                    <a:lnTo>
                      <a:pt x="194" y="75"/>
                    </a:lnTo>
                    <a:lnTo>
                      <a:pt x="190" y="72"/>
                    </a:lnTo>
                    <a:lnTo>
                      <a:pt x="184" y="58"/>
                    </a:lnTo>
                    <a:lnTo>
                      <a:pt x="170" y="5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2" name="Freeform 3605">
                <a:extLst>
                  <a:ext uri="{FF2B5EF4-FFF2-40B4-BE49-F238E27FC236}">
                    <a16:creationId xmlns:a16="http://schemas.microsoft.com/office/drawing/2014/main" id="{694436AB-48B8-AD8E-F4AF-6863C6EB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394"/>
                <a:ext cx="105" cy="107"/>
              </a:xfrm>
              <a:custGeom>
                <a:avLst/>
                <a:gdLst>
                  <a:gd name="T0" fmla="*/ 184 w 210"/>
                  <a:gd name="T1" fmla="*/ 58 h 215"/>
                  <a:gd name="T2" fmla="*/ 194 w 210"/>
                  <a:gd name="T3" fmla="*/ 75 h 215"/>
                  <a:gd name="T4" fmla="*/ 202 w 210"/>
                  <a:gd name="T5" fmla="*/ 85 h 215"/>
                  <a:gd name="T6" fmla="*/ 193 w 210"/>
                  <a:gd name="T7" fmla="*/ 102 h 215"/>
                  <a:gd name="T8" fmla="*/ 188 w 210"/>
                  <a:gd name="T9" fmla="*/ 110 h 215"/>
                  <a:gd name="T10" fmla="*/ 184 w 210"/>
                  <a:gd name="T11" fmla="*/ 123 h 215"/>
                  <a:gd name="T12" fmla="*/ 173 w 210"/>
                  <a:gd name="T13" fmla="*/ 131 h 215"/>
                  <a:gd name="T14" fmla="*/ 163 w 210"/>
                  <a:gd name="T15" fmla="*/ 145 h 215"/>
                  <a:gd name="T16" fmla="*/ 156 w 210"/>
                  <a:gd name="T17" fmla="*/ 164 h 215"/>
                  <a:gd name="T18" fmla="*/ 152 w 210"/>
                  <a:gd name="T19" fmla="*/ 174 h 215"/>
                  <a:gd name="T20" fmla="*/ 149 w 210"/>
                  <a:gd name="T21" fmla="*/ 181 h 215"/>
                  <a:gd name="T22" fmla="*/ 144 w 210"/>
                  <a:gd name="T23" fmla="*/ 192 h 215"/>
                  <a:gd name="T24" fmla="*/ 146 w 210"/>
                  <a:gd name="T25" fmla="*/ 213 h 215"/>
                  <a:gd name="T26" fmla="*/ 132 w 210"/>
                  <a:gd name="T27" fmla="*/ 207 h 215"/>
                  <a:gd name="T28" fmla="*/ 109 w 210"/>
                  <a:gd name="T29" fmla="*/ 195 h 215"/>
                  <a:gd name="T30" fmla="*/ 96 w 210"/>
                  <a:gd name="T31" fmla="*/ 189 h 215"/>
                  <a:gd name="T32" fmla="*/ 85 w 210"/>
                  <a:gd name="T33" fmla="*/ 186 h 215"/>
                  <a:gd name="T34" fmla="*/ 90 w 210"/>
                  <a:gd name="T35" fmla="*/ 164 h 215"/>
                  <a:gd name="T36" fmla="*/ 90 w 210"/>
                  <a:gd name="T37" fmla="*/ 155 h 215"/>
                  <a:gd name="T38" fmla="*/ 81 w 210"/>
                  <a:gd name="T39" fmla="*/ 146 h 215"/>
                  <a:gd name="T40" fmla="*/ 67 w 210"/>
                  <a:gd name="T41" fmla="*/ 137 h 215"/>
                  <a:gd name="T42" fmla="*/ 49 w 210"/>
                  <a:gd name="T43" fmla="*/ 129 h 215"/>
                  <a:gd name="T44" fmla="*/ 35 w 210"/>
                  <a:gd name="T45" fmla="*/ 114 h 215"/>
                  <a:gd name="T46" fmla="*/ 23 w 210"/>
                  <a:gd name="T47" fmla="*/ 122 h 215"/>
                  <a:gd name="T48" fmla="*/ 0 w 210"/>
                  <a:gd name="T49" fmla="*/ 116 h 215"/>
                  <a:gd name="T50" fmla="*/ 6 w 210"/>
                  <a:gd name="T51" fmla="*/ 98 h 215"/>
                  <a:gd name="T52" fmla="*/ 11 w 210"/>
                  <a:gd name="T53" fmla="*/ 85 h 215"/>
                  <a:gd name="T54" fmla="*/ 9 w 210"/>
                  <a:gd name="T55" fmla="*/ 69 h 215"/>
                  <a:gd name="T56" fmla="*/ 23 w 210"/>
                  <a:gd name="T57" fmla="*/ 70 h 215"/>
                  <a:gd name="T58" fmla="*/ 47 w 210"/>
                  <a:gd name="T59" fmla="*/ 49 h 215"/>
                  <a:gd name="T60" fmla="*/ 68 w 210"/>
                  <a:gd name="T61" fmla="*/ 25 h 215"/>
                  <a:gd name="T62" fmla="*/ 79 w 210"/>
                  <a:gd name="T63" fmla="*/ 14 h 215"/>
                  <a:gd name="T64" fmla="*/ 97 w 210"/>
                  <a:gd name="T65" fmla="*/ 20 h 215"/>
                  <a:gd name="T66" fmla="*/ 102 w 210"/>
                  <a:gd name="T67" fmla="*/ 12 h 215"/>
                  <a:gd name="T68" fmla="*/ 119 w 210"/>
                  <a:gd name="T69" fmla="*/ 15 h 215"/>
                  <a:gd name="T70" fmla="*/ 134 w 210"/>
                  <a:gd name="T71" fmla="*/ 0 h 215"/>
                  <a:gd name="T72" fmla="*/ 152 w 210"/>
                  <a:gd name="T73" fmla="*/ 9 h 215"/>
                  <a:gd name="T74" fmla="*/ 144 w 210"/>
                  <a:gd name="T75" fmla="*/ 26 h 215"/>
                  <a:gd name="T76" fmla="*/ 132 w 210"/>
                  <a:gd name="T77" fmla="*/ 37 h 215"/>
                  <a:gd name="T78" fmla="*/ 149 w 210"/>
                  <a:gd name="T79" fmla="*/ 46 h 215"/>
                  <a:gd name="T80" fmla="*/ 155 w 210"/>
                  <a:gd name="T81" fmla="*/ 44 h 215"/>
                  <a:gd name="T82" fmla="*/ 170 w 210"/>
                  <a:gd name="T83" fmla="*/ 5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0" h="215">
                    <a:moveTo>
                      <a:pt x="170" y="57"/>
                    </a:moveTo>
                    <a:lnTo>
                      <a:pt x="184" y="58"/>
                    </a:lnTo>
                    <a:lnTo>
                      <a:pt x="190" y="72"/>
                    </a:lnTo>
                    <a:lnTo>
                      <a:pt x="194" y="75"/>
                    </a:lnTo>
                    <a:lnTo>
                      <a:pt x="202" y="78"/>
                    </a:lnTo>
                    <a:lnTo>
                      <a:pt x="202" y="85"/>
                    </a:lnTo>
                    <a:lnTo>
                      <a:pt x="210" y="90"/>
                    </a:lnTo>
                    <a:lnTo>
                      <a:pt x="193" y="102"/>
                    </a:lnTo>
                    <a:lnTo>
                      <a:pt x="187" y="104"/>
                    </a:lnTo>
                    <a:lnTo>
                      <a:pt x="188" y="110"/>
                    </a:lnTo>
                    <a:lnTo>
                      <a:pt x="190" y="116"/>
                    </a:lnTo>
                    <a:lnTo>
                      <a:pt x="184" y="123"/>
                    </a:lnTo>
                    <a:lnTo>
                      <a:pt x="173" y="126"/>
                    </a:lnTo>
                    <a:lnTo>
                      <a:pt x="173" y="131"/>
                    </a:lnTo>
                    <a:lnTo>
                      <a:pt x="169" y="142"/>
                    </a:lnTo>
                    <a:lnTo>
                      <a:pt x="163" y="145"/>
                    </a:lnTo>
                    <a:lnTo>
                      <a:pt x="150" y="164"/>
                    </a:lnTo>
                    <a:lnTo>
                      <a:pt x="156" y="164"/>
                    </a:lnTo>
                    <a:lnTo>
                      <a:pt x="156" y="171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49" y="181"/>
                    </a:lnTo>
                    <a:lnTo>
                      <a:pt x="149" y="187"/>
                    </a:lnTo>
                    <a:lnTo>
                      <a:pt x="144" y="192"/>
                    </a:lnTo>
                    <a:lnTo>
                      <a:pt x="147" y="199"/>
                    </a:lnTo>
                    <a:lnTo>
                      <a:pt x="146" y="213"/>
                    </a:lnTo>
                    <a:lnTo>
                      <a:pt x="138" y="215"/>
                    </a:lnTo>
                    <a:lnTo>
                      <a:pt x="132" y="207"/>
                    </a:lnTo>
                    <a:lnTo>
                      <a:pt x="114" y="198"/>
                    </a:lnTo>
                    <a:lnTo>
                      <a:pt x="109" y="195"/>
                    </a:lnTo>
                    <a:lnTo>
                      <a:pt x="105" y="192"/>
                    </a:lnTo>
                    <a:lnTo>
                      <a:pt x="96" y="189"/>
                    </a:lnTo>
                    <a:lnTo>
                      <a:pt x="90" y="187"/>
                    </a:lnTo>
                    <a:lnTo>
                      <a:pt x="85" y="186"/>
                    </a:lnTo>
                    <a:lnTo>
                      <a:pt x="84" y="181"/>
                    </a:lnTo>
                    <a:lnTo>
                      <a:pt x="90" y="164"/>
                    </a:lnTo>
                    <a:lnTo>
                      <a:pt x="96" y="161"/>
                    </a:lnTo>
                    <a:lnTo>
                      <a:pt x="90" y="155"/>
                    </a:lnTo>
                    <a:lnTo>
                      <a:pt x="85" y="152"/>
                    </a:lnTo>
                    <a:lnTo>
                      <a:pt x="81" y="146"/>
                    </a:lnTo>
                    <a:lnTo>
                      <a:pt x="71" y="143"/>
                    </a:lnTo>
                    <a:lnTo>
                      <a:pt x="67" y="137"/>
                    </a:lnTo>
                    <a:lnTo>
                      <a:pt x="59" y="134"/>
                    </a:lnTo>
                    <a:lnTo>
                      <a:pt x="49" y="129"/>
                    </a:lnTo>
                    <a:lnTo>
                      <a:pt x="47" y="125"/>
                    </a:lnTo>
                    <a:lnTo>
                      <a:pt x="35" y="114"/>
                    </a:lnTo>
                    <a:lnTo>
                      <a:pt x="30" y="113"/>
                    </a:lnTo>
                    <a:lnTo>
                      <a:pt x="23" y="122"/>
                    </a:lnTo>
                    <a:lnTo>
                      <a:pt x="15" y="125"/>
                    </a:lnTo>
                    <a:lnTo>
                      <a:pt x="0" y="116"/>
                    </a:lnTo>
                    <a:lnTo>
                      <a:pt x="9" y="102"/>
                    </a:lnTo>
                    <a:lnTo>
                      <a:pt x="6" y="98"/>
                    </a:lnTo>
                    <a:lnTo>
                      <a:pt x="6" y="91"/>
                    </a:lnTo>
                    <a:lnTo>
                      <a:pt x="11" y="85"/>
                    </a:lnTo>
                    <a:lnTo>
                      <a:pt x="8" y="79"/>
                    </a:lnTo>
                    <a:lnTo>
                      <a:pt x="9" y="69"/>
                    </a:lnTo>
                    <a:lnTo>
                      <a:pt x="17" y="72"/>
                    </a:lnTo>
                    <a:lnTo>
                      <a:pt x="23" y="70"/>
                    </a:lnTo>
                    <a:lnTo>
                      <a:pt x="41" y="52"/>
                    </a:lnTo>
                    <a:lnTo>
                      <a:pt x="47" y="49"/>
                    </a:lnTo>
                    <a:lnTo>
                      <a:pt x="53" y="34"/>
                    </a:lnTo>
                    <a:lnTo>
                      <a:pt x="68" y="25"/>
                    </a:lnTo>
                    <a:lnTo>
                      <a:pt x="71" y="19"/>
                    </a:lnTo>
                    <a:lnTo>
                      <a:pt x="79" y="14"/>
                    </a:lnTo>
                    <a:lnTo>
                      <a:pt x="93" y="15"/>
                    </a:lnTo>
                    <a:lnTo>
                      <a:pt x="97" y="20"/>
                    </a:lnTo>
                    <a:lnTo>
                      <a:pt x="97" y="15"/>
                    </a:lnTo>
                    <a:lnTo>
                      <a:pt x="102" y="12"/>
                    </a:lnTo>
                    <a:lnTo>
                      <a:pt x="105" y="6"/>
                    </a:lnTo>
                    <a:lnTo>
                      <a:pt x="119" y="15"/>
                    </a:lnTo>
                    <a:lnTo>
                      <a:pt x="126" y="6"/>
                    </a:lnTo>
                    <a:lnTo>
                      <a:pt x="134" y="0"/>
                    </a:lnTo>
                    <a:lnTo>
                      <a:pt x="146" y="3"/>
                    </a:lnTo>
                    <a:lnTo>
                      <a:pt x="152" y="9"/>
                    </a:lnTo>
                    <a:lnTo>
                      <a:pt x="147" y="15"/>
                    </a:lnTo>
                    <a:lnTo>
                      <a:pt x="144" y="26"/>
                    </a:lnTo>
                    <a:lnTo>
                      <a:pt x="134" y="32"/>
                    </a:lnTo>
                    <a:lnTo>
                      <a:pt x="132" y="37"/>
                    </a:lnTo>
                    <a:lnTo>
                      <a:pt x="141" y="40"/>
                    </a:lnTo>
                    <a:lnTo>
                      <a:pt x="149" y="46"/>
                    </a:lnTo>
                    <a:lnTo>
                      <a:pt x="149" y="49"/>
                    </a:lnTo>
                    <a:lnTo>
                      <a:pt x="155" y="44"/>
                    </a:lnTo>
                    <a:lnTo>
                      <a:pt x="164" y="52"/>
                    </a:lnTo>
                    <a:lnTo>
                      <a:pt x="17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3" name="Freeform 3606">
                <a:extLst>
                  <a:ext uri="{FF2B5EF4-FFF2-40B4-BE49-F238E27FC236}">
                    <a16:creationId xmlns:a16="http://schemas.microsoft.com/office/drawing/2014/main" id="{6256EFED-5F4B-4492-1224-B8A5DE6F5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394"/>
                <a:ext cx="105" cy="107"/>
              </a:xfrm>
              <a:custGeom>
                <a:avLst/>
                <a:gdLst>
                  <a:gd name="T0" fmla="*/ 184 w 210"/>
                  <a:gd name="T1" fmla="*/ 58 h 215"/>
                  <a:gd name="T2" fmla="*/ 194 w 210"/>
                  <a:gd name="T3" fmla="*/ 75 h 215"/>
                  <a:gd name="T4" fmla="*/ 202 w 210"/>
                  <a:gd name="T5" fmla="*/ 85 h 215"/>
                  <a:gd name="T6" fmla="*/ 193 w 210"/>
                  <a:gd name="T7" fmla="*/ 102 h 215"/>
                  <a:gd name="T8" fmla="*/ 188 w 210"/>
                  <a:gd name="T9" fmla="*/ 110 h 215"/>
                  <a:gd name="T10" fmla="*/ 184 w 210"/>
                  <a:gd name="T11" fmla="*/ 123 h 215"/>
                  <a:gd name="T12" fmla="*/ 173 w 210"/>
                  <a:gd name="T13" fmla="*/ 131 h 215"/>
                  <a:gd name="T14" fmla="*/ 163 w 210"/>
                  <a:gd name="T15" fmla="*/ 145 h 215"/>
                  <a:gd name="T16" fmla="*/ 156 w 210"/>
                  <a:gd name="T17" fmla="*/ 164 h 215"/>
                  <a:gd name="T18" fmla="*/ 152 w 210"/>
                  <a:gd name="T19" fmla="*/ 174 h 215"/>
                  <a:gd name="T20" fmla="*/ 149 w 210"/>
                  <a:gd name="T21" fmla="*/ 181 h 215"/>
                  <a:gd name="T22" fmla="*/ 144 w 210"/>
                  <a:gd name="T23" fmla="*/ 192 h 215"/>
                  <a:gd name="T24" fmla="*/ 146 w 210"/>
                  <a:gd name="T25" fmla="*/ 213 h 215"/>
                  <a:gd name="T26" fmla="*/ 132 w 210"/>
                  <a:gd name="T27" fmla="*/ 207 h 215"/>
                  <a:gd name="T28" fmla="*/ 109 w 210"/>
                  <a:gd name="T29" fmla="*/ 195 h 215"/>
                  <a:gd name="T30" fmla="*/ 96 w 210"/>
                  <a:gd name="T31" fmla="*/ 189 h 215"/>
                  <a:gd name="T32" fmla="*/ 85 w 210"/>
                  <a:gd name="T33" fmla="*/ 186 h 215"/>
                  <a:gd name="T34" fmla="*/ 90 w 210"/>
                  <a:gd name="T35" fmla="*/ 164 h 215"/>
                  <a:gd name="T36" fmla="*/ 90 w 210"/>
                  <a:gd name="T37" fmla="*/ 155 h 215"/>
                  <a:gd name="T38" fmla="*/ 81 w 210"/>
                  <a:gd name="T39" fmla="*/ 146 h 215"/>
                  <a:gd name="T40" fmla="*/ 67 w 210"/>
                  <a:gd name="T41" fmla="*/ 137 h 215"/>
                  <a:gd name="T42" fmla="*/ 49 w 210"/>
                  <a:gd name="T43" fmla="*/ 129 h 215"/>
                  <a:gd name="T44" fmla="*/ 35 w 210"/>
                  <a:gd name="T45" fmla="*/ 114 h 215"/>
                  <a:gd name="T46" fmla="*/ 23 w 210"/>
                  <a:gd name="T47" fmla="*/ 122 h 215"/>
                  <a:gd name="T48" fmla="*/ 0 w 210"/>
                  <a:gd name="T49" fmla="*/ 116 h 215"/>
                  <a:gd name="T50" fmla="*/ 6 w 210"/>
                  <a:gd name="T51" fmla="*/ 98 h 215"/>
                  <a:gd name="T52" fmla="*/ 11 w 210"/>
                  <a:gd name="T53" fmla="*/ 85 h 215"/>
                  <a:gd name="T54" fmla="*/ 9 w 210"/>
                  <a:gd name="T55" fmla="*/ 69 h 215"/>
                  <a:gd name="T56" fmla="*/ 23 w 210"/>
                  <a:gd name="T57" fmla="*/ 70 h 215"/>
                  <a:gd name="T58" fmla="*/ 47 w 210"/>
                  <a:gd name="T59" fmla="*/ 49 h 215"/>
                  <a:gd name="T60" fmla="*/ 68 w 210"/>
                  <a:gd name="T61" fmla="*/ 25 h 215"/>
                  <a:gd name="T62" fmla="*/ 79 w 210"/>
                  <a:gd name="T63" fmla="*/ 14 h 215"/>
                  <a:gd name="T64" fmla="*/ 97 w 210"/>
                  <a:gd name="T65" fmla="*/ 20 h 215"/>
                  <a:gd name="T66" fmla="*/ 102 w 210"/>
                  <a:gd name="T67" fmla="*/ 12 h 215"/>
                  <a:gd name="T68" fmla="*/ 119 w 210"/>
                  <a:gd name="T69" fmla="*/ 15 h 215"/>
                  <a:gd name="T70" fmla="*/ 134 w 210"/>
                  <a:gd name="T71" fmla="*/ 0 h 215"/>
                  <a:gd name="T72" fmla="*/ 152 w 210"/>
                  <a:gd name="T73" fmla="*/ 9 h 215"/>
                  <a:gd name="T74" fmla="*/ 144 w 210"/>
                  <a:gd name="T75" fmla="*/ 26 h 215"/>
                  <a:gd name="T76" fmla="*/ 132 w 210"/>
                  <a:gd name="T77" fmla="*/ 37 h 215"/>
                  <a:gd name="T78" fmla="*/ 149 w 210"/>
                  <a:gd name="T79" fmla="*/ 46 h 215"/>
                  <a:gd name="T80" fmla="*/ 155 w 210"/>
                  <a:gd name="T81" fmla="*/ 44 h 215"/>
                  <a:gd name="T82" fmla="*/ 170 w 210"/>
                  <a:gd name="T83" fmla="*/ 5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0" h="215">
                    <a:moveTo>
                      <a:pt x="170" y="57"/>
                    </a:moveTo>
                    <a:lnTo>
                      <a:pt x="184" y="58"/>
                    </a:lnTo>
                    <a:lnTo>
                      <a:pt x="190" y="72"/>
                    </a:lnTo>
                    <a:lnTo>
                      <a:pt x="194" y="75"/>
                    </a:lnTo>
                    <a:lnTo>
                      <a:pt x="202" y="78"/>
                    </a:lnTo>
                    <a:lnTo>
                      <a:pt x="202" y="85"/>
                    </a:lnTo>
                    <a:lnTo>
                      <a:pt x="210" y="90"/>
                    </a:lnTo>
                    <a:lnTo>
                      <a:pt x="193" y="102"/>
                    </a:lnTo>
                    <a:lnTo>
                      <a:pt x="187" y="104"/>
                    </a:lnTo>
                    <a:lnTo>
                      <a:pt x="188" y="110"/>
                    </a:lnTo>
                    <a:lnTo>
                      <a:pt x="190" y="116"/>
                    </a:lnTo>
                    <a:lnTo>
                      <a:pt x="184" y="123"/>
                    </a:lnTo>
                    <a:lnTo>
                      <a:pt x="173" y="126"/>
                    </a:lnTo>
                    <a:lnTo>
                      <a:pt x="173" y="131"/>
                    </a:lnTo>
                    <a:lnTo>
                      <a:pt x="169" y="142"/>
                    </a:lnTo>
                    <a:lnTo>
                      <a:pt x="163" y="145"/>
                    </a:lnTo>
                    <a:lnTo>
                      <a:pt x="150" y="164"/>
                    </a:lnTo>
                    <a:lnTo>
                      <a:pt x="156" y="164"/>
                    </a:lnTo>
                    <a:lnTo>
                      <a:pt x="156" y="171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49" y="181"/>
                    </a:lnTo>
                    <a:lnTo>
                      <a:pt x="149" y="187"/>
                    </a:lnTo>
                    <a:lnTo>
                      <a:pt x="144" y="192"/>
                    </a:lnTo>
                    <a:lnTo>
                      <a:pt x="147" y="199"/>
                    </a:lnTo>
                    <a:lnTo>
                      <a:pt x="146" y="213"/>
                    </a:lnTo>
                    <a:lnTo>
                      <a:pt x="138" y="215"/>
                    </a:lnTo>
                    <a:lnTo>
                      <a:pt x="132" y="207"/>
                    </a:lnTo>
                    <a:lnTo>
                      <a:pt x="114" y="198"/>
                    </a:lnTo>
                    <a:lnTo>
                      <a:pt x="109" y="195"/>
                    </a:lnTo>
                    <a:lnTo>
                      <a:pt x="105" y="192"/>
                    </a:lnTo>
                    <a:lnTo>
                      <a:pt x="96" y="189"/>
                    </a:lnTo>
                    <a:lnTo>
                      <a:pt x="90" y="187"/>
                    </a:lnTo>
                    <a:lnTo>
                      <a:pt x="85" y="186"/>
                    </a:lnTo>
                    <a:lnTo>
                      <a:pt x="84" y="181"/>
                    </a:lnTo>
                    <a:lnTo>
                      <a:pt x="90" y="164"/>
                    </a:lnTo>
                    <a:lnTo>
                      <a:pt x="96" y="161"/>
                    </a:lnTo>
                    <a:lnTo>
                      <a:pt x="90" y="155"/>
                    </a:lnTo>
                    <a:lnTo>
                      <a:pt x="85" y="152"/>
                    </a:lnTo>
                    <a:lnTo>
                      <a:pt x="81" y="146"/>
                    </a:lnTo>
                    <a:lnTo>
                      <a:pt x="71" y="143"/>
                    </a:lnTo>
                    <a:lnTo>
                      <a:pt x="67" y="137"/>
                    </a:lnTo>
                    <a:lnTo>
                      <a:pt x="59" y="134"/>
                    </a:lnTo>
                    <a:lnTo>
                      <a:pt x="49" y="129"/>
                    </a:lnTo>
                    <a:lnTo>
                      <a:pt x="47" y="125"/>
                    </a:lnTo>
                    <a:lnTo>
                      <a:pt x="35" y="114"/>
                    </a:lnTo>
                    <a:lnTo>
                      <a:pt x="30" y="113"/>
                    </a:lnTo>
                    <a:lnTo>
                      <a:pt x="23" y="122"/>
                    </a:lnTo>
                    <a:lnTo>
                      <a:pt x="15" y="125"/>
                    </a:lnTo>
                    <a:lnTo>
                      <a:pt x="0" y="116"/>
                    </a:lnTo>
                    <a:lnTo>
                      <a:pt x="9" y="102"/>
                    </a:lnTo>
                    <a:lnTo>
                      <a:pt x="6" y="98"/>
                    </a:lnTo>
                    <a:lnTo>
                      <a:pt x="6" y="91"/>
                    </a:lnTo>
                    <a:lnTo>
                      <a:pt x="11" y="85"/>
                    </a:lnTo>
                    <a:lnTo>
                      <a:pt x="8" y="79"/>
                    </a:lnTo>
                    <a:lnTo>
                      <a:pt x="9" y="69"/>
                    </a:lnTo>
                    <a:lnTo>
                      <a:pt x="17" y="72"/>
                    </a:lnTo>
                    <a:lnTo>
                      <a:pt x="23" y="70"/>
                    </a:lnTo>
                    <a:lnTo>
                      <a:pt x="41" y="52"/>
                    </a:lnTo>
                    <a:lnTo>
                      <a:pt x="47" y="49"/>
                    </a:lnTo>
                    <a:lnTo>
                      <a:pt x="53" y="34"/>
                    </a:lnTo>
                    <a:lnTo>
                      <a:pt x="68" y="25"/>
                    </a:lnTo>
                    <a:lnTo>
                      <a:pt x="71" y="19"/>
                    </a:lnTo>
                    <a:lnTo>
                      <a:pt x="79" y="14"/>
                    </a:lnTo>
                    <a:lnTo>
                      <a:pt x="93" y="15"/>
                    </a:lnTo>
                    <a:lnTo>
                      <a:pt x="97" y="20"/>
                    </a:lnTo>
                    <a:lnTo>
                      <a:pt x="97" y="15"/>
                    </a:lnTo>
                    <a:lnTo>
                      <a:pt x="102" y="12"/>
                    </a:lnTo>
                    <a:lnTo>
                      <a:pt x="105" y="6"/>
                    </a:lnTo>
                    <a:lnTo>
                      <a:pt x="119" y="15"/>
                    </a:lnTo>
                    <a:lnTo>
                      <a:pt x="126" y="6"/>
                    </a:lnTo>
                    <a:lnTo>
                      <a:pt x="134" y="0"/>
                    </a:lnTo>
                    <a:lnTo>
                      <a:pt x="146" y="3"/>
                    </a:lnTo>
                    <a:lnTo>
                      <a:pt x="152" y="9"/>
                    </a:lnTo>
                    <a:lnTo>
                      <a:pt x="147" y="15"/>
                    </a:lnTo>
                    <a:lnTo>
                      <a:pt x="144" y="26"/>
                    </a:lnTo>
                    <a:lnTo>
                      <a:pt x="134" y="32"/>
                    </a:lnTo>
                    <a:lnTo>
                      <a:pt x="132" y="37"/>
                    </a:lnTo>
                    <a:lnTo>
                      <a:pt x="141" y="40"/>
                    </a:lnTo>
                    <a:lnTo>
                      <a:pt x="149" y="46"/>
                    </a:lnTo>
                    <a:lnTo>
                      <a:pt x="149" y="49"/>
                    </a:lnTo>
                    <a:lnTo>
                      <a:pt x="155" y="44"/>
                    </a:lnTo>
                    <a:lnTo>
                      <a:pt x="164" y="52"/>
                    </a:lnTo>
                    <a:lnTo>
                      <a:pt x="170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4" name="Freeform 3607">
                <a:extLst>
                  <a:ext uri="{FF2B5EF4-FFF2-40B4-BE49-F238E27FC236}">
                    <a16:creationId xmlns:a16="http://schemas.microsoft.com/office/drawing/2014/main" id="{299B6416-E4DA-4868-D70E-2E0783C22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460"/>
                <a:ext cx="116" cy="102"/>
              </a:xfrm>
              <a:custGeom>
                <a:avLst/>
                <a:gdLst>
                  <a:gd name="T0" fmla="*/ 42 w 232"/>
                  <a:gd name="T1" fmla="*/ 10 h 205"/>
                  <a:gd name="T2" fmla="*/ 33 w 232"/>
                  <a:gd name="T3" fmla="*/ 16 h 205"/>
                  <a:gd name="T4" fmla="*/ 18 w 232"/>
                  <a:gd name="T5" fmla="*/ 27 h 205"/>
                  <a:gd name="T6" fmla="*/ 18 w 232"/>
                  <a:gd name="T7" fmla="*/ 42 h 205"/>
                  <a:gd name="T8" fmla="*/ 13 w 232"/>
                  <a:gd name="T9" fmla="*/ 68 h 205"/>
                  <a:gd name="T10" fmla="*/ 3 w 232"/>
                  <a:gd name="T11" fmla="*/ 85 h 205"/>
                  <a:gd name="T12" fmla="*/ 7 w 232"/>
                  <a:gd name="T13" fmla="*/ 103 h 205"/>
                  <a:gd name="T14" fmla="*/ 6 w 232"/>
                  <a:gd name="T15" fmla="*/ 117 h 205"/>
                  <a:gd name="T16" fmla="*/ 26 w 232"/>
                  <a:gd name="T17" fmla="*/ 124 h 205"/>
                  <a:gd name="T18" fmla="*/ 33 w 232"/>
                  <a:gd name="T19" fmla="*/ 135 h 205"/>
                  <a:gd name="T20" fmla="*/ 48 w 232"/>
                  <a:gd name="T21" fmla="*/ 148 h 205"/>
                  <a:gd name="T22" fmla="*/ 53 w 232"/>
                  <a:gd name="T23" fmla="*/ 171 h 205"/>
                  <a:gd name="T24" fmla="*/ 70 w 232"/>
                  <a:gd name="T25" fmla="*/ 167 h 205"/>
                  <a:gd name="T26" fmla="*/ 79 w 232"/>
                  <a:gd name="T27" fmla="*/ 168 h 205"/>
                  <a:gd name="T28" fmla="*/ 106 w 232"/>
                  <a:gd name="T29" fmla="*/ 171 h 205"/>
                  <a:gd name="T30" fmla="*/ 121 w 232"/>
                  <a:gd name="T31" fmla="*/ 162 h 205"/>
                  <a:gd name="T32" fmla="*/ 144 w 232"/>
                  <a:gd name="T33" fmla="*/ 171 h 205"/>
                  <a:gd name="T34" fmla="*/ 123 w 232"/>
                  <a:gd name="T35" fmla="*/ 193 h 205"/>
                  <a:gd name="T36" fmla="*/ 135 w 232"/>
                  <a:gd name="T37" fmla="*/ 193 h 205"/>
                  <a:gd name="T38" fmla="*/ 144 w 232"/>
                  <a:gd name="T39" fmla="*/ 203 h 205"/>
                  <a:gd name="T40" fmla="*/ 164 w 232"/>
                  <a:gd name="T41" fmla="*/ 197 h 205"/>
                  <a:gd name="T42" fmla="*/ 165 w 232"/>
                  <a:gd name="T43" fmla="*/ 182 h 205"/>
                  <a:gd name="T44" fmla="*/ 183 w 232"/>
                  <a:gd name="T45" fmla="*/ 171 h 205"/>
                  <a:gd name="T46" fmla="*/ 196 w 232"/>
                  <a:gd name="T47" fmla="*/ 176 h 205"/>
                  <a:gd name="T48" fmla="*/ 205 w 232"/>
                  <a:gd name="T49" fmla="*/ 167 h 205"/>
                  <a:gd name="T50" fmla="*/ 202 w 232"/>
                  <a:gd name="T51" fmla="*/ 156 h 205"/>
                  <a:gd name="T52" fmla="*/ 220 w 232"/>
                  <a:gd name="T53" fmla="*/ 123 h 205"/>
                  <a:gd name="T54" fmla="*/ 227 w 232"/>
                  <a:gd name="T55" fmla="*/ 109 h 205"/>
                  <a:gd name="T56" fmla="*/ 217 w 232"/>
                  <a:gd name="T57" fmla="*/ 95 h 205"/>
                  <a:gd name="T58" fmla="*/ 197 w 232"/>
                  <a:gd name="T59" fmla="*/ 94 h 205"/>
                  <a:gd name="T60" fmla="*/ 196 w 232"/>
                  <a:gd name="T61" fmla="*/ 79 h 205"/>
                  <a:gd name="T62" fmla="*/ 177 w 232"/>
                  <a:gd name="T63" fmla="*/ 71 h 205"/>
                  <a:gd name="T64" fmla="*/ 179 w 232"/>
                  <a:gd name="T65" fmla="*/ 95 h 205"/>
                  <a:gd name="T66" fmla="*/ 161 w 232"/>
                  <a:gd name="T67" fmla="*/ 98 h 205"/>
                  <a:gd name="T68" fmla="*/ 150 w 232"/>
                  <a:gd name="T69" fmla="*/ 88 h 205"/>
                  <a:gd name="T70" fmla="*/ 135 w 232"/>
                  <a:gd name="T71" fmla="*/ 83 h 205"/>
                  <a:gd name="T72" fmla="*/ 132 w 232"/>
                  <a:gd name="T73" fmla="*/ 63 h 205"/>
                  <a:gd name="T74" fmla="*/ 120 w 232"/>
                  <a:gd name="T75" fmla="*/ 54 h 205"/>
                  <a:gd name="T76" fmla="*/ 108 w 232"/>
                  <a:gd name="T77" fmla="*/ 38 h 205"/>
                  <a:gd name="T78" fmla="*/ 98 w 232"/>
                  <a:gd name="T79" fmla="*/ 34 h 205"/>
                  <a:gd name="T80" fmla="*/ 82 w 232"/>
                  <a:gd name="T81" fmla="*/ 24 h 205"/>
                  <a:gd name="T82" fmla="*/ 85 w 232"/>
                  <a:gd name="T83" fmla="*/ 1 h 205"/>
                  <a:gd name="T84" fmla="*/ 73 w 232"/>
                  <a:gd name="T85" fmla="*/ 7 h 205"/>
                  <a:gd name="T86" fmla="*/ 50 w 232"/>
                  <a:gd name="T87" fmla="*/ 4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2" h="205">
                    <a:moveTo>
                      <a:pt x="50" y="4"/>
                    </a:moveTo>
                    <a:lnTo>
                      <a:pt x="48" y="9"/>
                    </a:lnTo>
                    <a:lnTo>
                      <a:pt x="42" y="10"/>
                    </a:lnTo>
                    <a:lnTo>
                      <a:pt x="39" y="9"/>
                    </a:lnTo>
                    <a:lnTo>
                      <a:pt x="32" y="13"/>
                    </a:lnTo>
                    <a:lnTo>
                      <a:pt x="33" y="16"/>
                    </a:lnTo>
                    <a:lnTo>
                      <a:pt x="23" y="24"/>
                    </a:lnTo>
                    <a:lnTo>
                      <a:pt x="23" y="27"/>
                    </a:lnTo>
                    <a:lnTo>
                      <a:pt x="18" y="27"/>
                    </a:lnTo>
                    <a:lnTo>
                      <a:pt x="15" y="31"/>
                    </a:lnTo>
                    <a:lnTo>
                      <a:pt x="18" y="38"/>
                    </a:lnTo>
                    <a:lnTo>
                      <a:pt x="18" y="42"/>
                    </a:lnTo>
                    <a:lnTo>
                      <a:pt x="10" y="48"/>
                    </a:lnTo>
                    <a:lnTo>
                      <a:pt x="7" y="51"/>
                    </a:lnTo>
                    <a:lnTo>
                      <a:pt x="13" y="68"/>
                    </a:lnTo>
                    <a:lnTo>
                      <a:pt x="9" y="69"/>
                    </a:lnTo>
                    <a:lnTo>
                      <a:pt x="9" y="74"/>
                    </a:lnTo>
                    <a:lnTo>
                      <a:pt x="3" y="85"/>
                    </a:lnTo>
                    <a:lnTo>
                      <a:pt x="0" y="89"/>
                    </a:lnTo>
                    <a:lnTo>
                      <a:pt x="3" y="98"/>
                    </a:lnTo>
                    <a:lnTo>
                      <a:pt x="7" y="103"/>
                    </a:lnTo>
                    <a:lnTo>
                      <a:pt x="15" y="104"/>
                    </a:lnTo>
                    <a:lnTo>
                      <a:pt x="6" y="113"/>
                    </a:lnTo>
                    <a:lnTo>
                      <a:pt x="6" y="117"/>
                    </a:lnTo>
                    <a:lnTo>
                      <a:pt x="10" y="117"/>
                    </a:lnTo>
                    <a:lnTo>
                      <a:pt x="21" y="124"/>
                    </a:lnTo>
                    <a:lnTo>
                      <a:pt x="26" y="124"/>
                    </a:lnTo>
                    <a:lnTo>
                      <a:pt x="35" y="129"/>
                    </a:lnTo>
                    <a:lnTo>
                      <a:pt x="32" y="132"/>
                    </a:lnTo>
                    <a:lnTo>
                      <a:pt x="33" y="135"/>
                    </a:lnTo>
                    <a:lnTo>
                      <a:pt x="42" y="139"/>
                    </a:lnTo>
                    <a:lnTo>
                      <a:pt x="39" y="144"/>
                    </a:lnTo>
                    <a:lnTo>
                      <a:pt x="48" y="148"/>
                    </a:lnTo>
                    <a:lnTo>
                      <a:pt x="48" y="159"/>
                    </a:lnTo>
                    <a:lnTo>
                      <a:pt x="53" y="162"/>
                    </a:lnTo>
                    <a:lnTo>
                      <a:pt x="53" y="171"/>
                    </a:lnTo>
                    <a:lnTo>
                      <a:pt x="59" y="167"/>
                    </a:lnTo>
                    <a:lnTo>
                      <a:pt x="68" y="165"/>
                    </a:lnTo>
                    <a:lnTo>
                      <a:pt x="70" y="167"/>
                    </a:lnTo>
                    <a:lnTo>
                      <a:pt x="76" y="165"/>
                    </a:lnTo>
                    <a:lnTo>
                      <a:pt x="79" y="162"/>
                    </a:lnTo>
                    <a:lnTo>
                      <a:pt x="79" y="168"/>
                    </a:lnTo>
                    <a:lnTo>
                      <a:pt x="88" y="162"/>
                    </a:lnTo>
                    <a:lnTo>
                      <a:pt x="95" y="165"/>
                    </a:lnTo>
                    <a:lnTo>
                      <a:pt x="106" y="171"/>
                    </a:lnTo>
                    <a:lnTo>
                      <a:pt x="109" y="173"/>
                    </a:lnTo>
                    <a:lnTo>
                      <a:pt x="120" y="168"/>
                    </a:lnTo>
                    <a:lnTo>
                      <a:pt x="121" y="162"/>
                    </a:lnTo>
                    <a:lnTo>
                      <a:pt x="138" y="168"/>
                    </a:lnTo>
                    <a:lnTo>
                      <a:pt x="144" y="165"/>
                    </a:lnTo>
                    <a:lnTo>
                      <a:pt x="144" y="171"/>
                    </a:lnTo>
                    <a:lnTo>
                      <a:pt x="141" y="176"/>
                    </a:lnTo>
                    <a:lnTo>
                      <a:pt x="132" y="180"/>
                    </a:lnTo>
                    <a:lnTo>
                      <a:pt x="123" y="193"/>
                    </a:lnTo>
                    <a:lnTo>
                      <a:pt x="126" y="194"/>
                    </a:lnTo>
                    <a:lnTo>
                      <a:pt x="129" y="196"/>
                    </a:lnTo>
                    <a:lnTo>
                      <a:pt x="135" y="193"/>
                    </a:lnTo>
                    <a:lnTo>
                      <a:pt x="138" y="193"/>
                    </a:lnTo>
                    <a:lnTo>
                      <a:pt x="144" y="196"/>
                    </a:lnTo>
                    <a:lnTo>
                      <a:pt x="144" y="203"/>
                    </a:lnTo>
                    <a:lnTo>
                      <a:pt x="149" y="205"/>
                    </a:lnTo>
                    <a:lnTo>
                      <a:pt x="155" y="202"/>
                    </a:lnTo>
                    <a:lnTo>
                      <a:pt x="164" y="197"/>
                    </a:lnTo>
                    <a:lnTo>
                      <a:pt x="162" y="193"/>
                    </a:lnTo>
                    <a:lnTo>
                      <a:pt x="165" y="188"/>
                    </a:lnTo>
                    <a:lnTo>
                      <a:pt x="165" y="182"/>
                    </a:lnTo>
                    <a:lnTo>
                      <a:pt x="167" y="177"/>
                    </a:lnTo>
                    <a:lnTo>
                      <a:pt x="174" y="170"/>
                    </a:lnTo>
                    <a:lnTo>
                      <a:pt x="183" y="171"/>
                    </a:lnTo>
                    <a:lnTo>
                      <a:pt x="182" y="176"/>
                    </a:lnTo>
                    <a:lnTo>
                      <a:pt x="186" y="174"/>
                    </a:lnTo>
                    <a:lnTo>
                      <a:pt x="196" y="176"/>
                    </a:lnTo>
                    <a:lnTo>
                      <a:pt x="200" y="182"/>
                    </a:lnTo>
                    <a:lnTo>
                      <a:pt x="203" y="174"/>
                    </a:lnTo>
                    <a:lnTo>
                      <a:pt x="205" y="167"/>
                    </a:lnTo>
                    <a:lnTo>
                      <a:pt x="199" y="165"/>
                    </a:lnTo>
                    <a:lnTo>
                      <a:pt x="197" y="161"/>
                    </a:lnTo>
                    <a:lnTo>
                      <a:pt x="202" y="156"/>
                    </a:lnTo>
                    <a:lnTo>
                      <a:pt x="200" y="151"/>
                    </a:lnTo>
                    <a:lnTo>
                      <a:pt x="214" y="129"/>
                    </a:lnTo>
                    <a:lnTo>
                      <a:pt x="220" y="123"/>
                    </a:lnTo>
                    <a:lnTo>
                      <a:pt x="226" y="118"/>
                    </a:lnTo>
                    <a:lnTo>
                      <a:pt x="232" y="113"/>
                    </a:lnTo>
                    <a:lnTo>
                      <a:pt x="227" y="109"/>
                    </a:lnTo>
                    <a:lnTo>
                      <a:pt x="221" y="104"/>
                    </a:lnTo>
                    <a:lnTo>
                      <a:pt x="217" y="100"/>
                    </a:lnTo>
                    <a:lnTo>
                      <a:pt x="217" y="95"/>
                    </a:lnTo>
                    <a:lnTo>
                      <a:pt x="212" y="95"/>
                    </a:lnTo>
                    <a:lnTo>
                      <a:pt x="200" y="92"/>
                    </a:lnTo>
                    <a:lnTo>
                      <a:pt x="197" y="94"/>
                    </a:lnTo>
                    <a:lnTo>
                      <a:pt x="194" y="86"/>
                    </a:lnTo>
                    <a:lnTo>
                      <a:pt x="199" y="83"/>
                    </a:lnTo>
                    <a:lnTo>
                      <a:pt x="196" y="79"/>
                    </a:lnTo>
                    <a:lnTo>
                      <a:pt x="186" y="79"/>
                    </a:lnTo>
                    <a:lnTo>
                      <a:pt x="183" y="74"/>
                    </a:lnTo>
                    <a:lnTo>
                      <a:pt x="177" y="71"/>
                    </a:lnTo>
                    <a:lnTo>
                      <a:pt x="180" y="80"/>
                    </a:lnTo>
                    <a:lnTo>
                      <a:pt x="177" y="86"/>
                    </a:lnTo>
                    <a:lnTo>
                      <a:pt x="179" y="95"/>
                    </a:lnTo>
                    <a:lnTo>
                      <a:pt x="177" y="100"/>
                    </a:lnTo>
                    <a:lnTo>
                      <a:pt x="168" y="101"/>
                    </a:lnTo>
                    <a:lnTo>
                      <a:pt x="161" y="98"/>
                    </a:lnTo>
                    <a:lnTo>
                      <a:pt x="165" y="83"/>
                    </a:lnTo>
                    <a:lnTo>
                      <a:pt x="155" y="88"/>
                    </a:lnTo>
                    <a:lnTo>
                      <a:pt x="150" y="88"/>
                    </a:lnTo>
                    <a:lnTo>
                      <a:pt x="149" y="85"/>
                    </a:lnTo>
                    <a:lnTo>
                      <a:pt x="141" y="86"/>
                    </a:lnTo>
                    <a:lnTo>
                      <a:pt x="135" y="83"/>
                    </a:lnTo>
                    <a:lnTo>
                      <a:pt x="139" y="72"/>
                    </a:lnTo>
                    <a:lnTo>
                      <a:pt x="133" y="71"/>
                    </a:lnTo>
                    <a:lnTo>
                      <a:pt x="132" y="63"/>
                    </a:lnTo>
                    <a:lnTo>
                      <a:pt x="127" y="56"/>
                    </a:lnTo>
                    <a:lnTo>
                      <a:pt x="121" y="57"/>
                    </a:lnTo>
                    <a:lnTo>
                      <a:pt x="120" y="54"/>
                    </a:lnTo>
                    <a:lnTo>
                      <a:pt x="118" y="42"/>
                    </a:lnTo>
                    <a:lnTo>
                      <a:pt x="114" y="42"/>
                    </a:lnTo>
                    <a:lnTo>
                      <a:pt x="108" y="38"/>
                    </a:lnTo>
                    <a:lnTo>
                      <a:pt x="105" y="34"/>
                    </a:lnTo>
                    <a:lnTo>
                      <a:pt x="105" y="30"/>
                    </a:lnTo>
                    <a:lnTo>
                      <a:pt x="98" y="34"/>
                    </a:lnTo>
                    <a:lnTo>
                      <a:pt x="95" y="30"/>
                    </a:lnTo>
                    <a:lnTo>
                      <a:pt x="86" y="24"/>
                    </a:lnTo>
                    <a:lnTo>
                      <a:pt x="82" y="24"/>
                    </a:lnTo>
                    <a:lnTo>
                      <a:pt x="74" y="19"/>
                    </a:lnTo>
                    <a:lnTo>
                      <a:pt x="80" y="13"/>
                    </a:lnTo>
                    <a:lnTo>
                      <a:pt x="85" y="1"/>
                    </a:lnTo>
                    <a:lnTo>
                      <a:pt x="80" y="0"/>
                    </a:lnTo>
                    <a:lnTo>
                      <a:pt x="79" y="4"/>
                    </a:lnTo>
                    <a:lnTo>
                      <a:pt x="73" y="7"/>
                    </a:lnTo>
                    <a:lnTo>
                      <a:pt x="68" y="3"/>
                    </a:lnTo>
                    <a:lnTo>
                      <a:pt x="56" y="1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5" name="Freeform 3608">
                <a:extLst>
                  <a:ext uri="{FF2B5EF4-FFF2-40B4-BE49-F238E27FC236}">
                    <a16:creationId xmlns:a16="http://schemas.microsoft.com/office/drawing/2014/main" id="{57A33206-982E-B93A-0A74-AA2A687BF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460"/>
                <a:ext cx="116" cy="102"/>
              </a:xfrm>
              <a:custGeom>
                <a:avLst/>
                <a:gdLst>
                  <a:gd name="T0" fmla="*/ 68 w 232"/>
                  <a:gd name="T1" fmla="*/ 3 h 205"/>
                  <a:gd name="T2" fmla="*/ 80 w 232"/>
                  <a:gd name="T3" fmla="*/ 0 h 205"/>
                  <a:gd name="T4" fmla="*/ 74 w 232"/>
                  <a:gd name="T5" fmla="*/ 19 h 205"/>
                  <a:gd name="T6" fmla="*/ 95 w 232"/>
                  <a:gd name="T7" fmla="*/ 30 h 205"/>
                  <a:gd name="T8" fmla="*/ 105 w 232"/>
                  <a:gd name="T9" fmla="*/ 34 h 205"/>
                  <a:gd name="T10" fmla="*/ 118 w 232"/>
                  <a:gd name="T11" fmla="*/ 42 h 205"/>
                  <a:gd name="T12" fmla="*/ 127 w 232"/>
                  <a:gd name="T13" fmla="*/ 56 h 205"/>
                  <a:gd name="T14" fmla="*/ 139 w 232"/>
                  <a:gd name="T15" fmla="*/ 72 h 205"/>
                  <a:gd name="T16" fmla="*/ 149 w 232"/>
                  <a:gd name="T17" fmla="*/ 85 h 205"/>
                  <a:gd name="T18" fmla="*/ 165 w 232"/>
                  <a:gd name="T19" fmla="*/ 83 h 205"/>
                  <a:gd name="T20" fmla="*/ 177 w 232"/>
                  <a:gd name="T21" fmla="*/ 100 h 205"/>
                  <a:gd name="T22" fmla="*/ 180 w 232"/>
                  <a:gd name="T23" fmla="*/ 80 h 205"/>
                  <a:gd name="T24" fmla="*/ 186 w 232"/>
                  <a:gd name="T25" fmla="*/ 79 h 205"/>
                  <a:gd name="T26" fmla="*/ 194 w 232"/>
                  <a:gd name="T27" fmla="*/ 86 h 205"/>
                  <a:gd name="T28" fmla="*/ 212 w 232"/>
                  <a:gd name="T29" fmla="*/ 95 h 205"/>
                  <a:gd name="T30" fmla="*/ 221 w 232"/>
                  <a:gd name="T31" fmla="*/ 104 h 205"/>
                  <a:gd name="T32" fmla="*/ 226 w 232"/>
                  <a:gd name="T33" fmla="*/ 118 h 205"/>
                  <a:gd name="T34" fmla="*/ 200 w 232"/>
                  <a:gd name="T35" fmla="*/ 151 h 205"/>
                  <a:gd name="T36" fmla="*/ 199 w 232"/>
                  <a:gd name="T37" fmla="*/ 165 h 205"/>
                  <a:gd name="T38" fmla="*/ 200 w 232"/>
                  <a:gd name="T39" fmla="*/ 182 h 205"/>
                  <a:gd name="T40" fmla="*/ 182 w 232"/>
                  <a:gd name="T41" fmla="*/ 176 h 205"/>
                  <a:gd name="T42" fmla="*/ 167 w 232"/>
                  <a:gd name="T43" fmla="*/ 177 h 205"/>
                  <a:gd name="T44" fmla="*/ 162 w 232"/>
                  <a:gd name="T45" fmla="*/ 193 h 205"/>
                  <a:gd name="T46" fmla="*/ 149 w 232"/>
                  <a:gd name="T47" fmla="*/ 205 h 205"/>
                  <a:gd name="T48" fmla="*/ 138 w 232"/>
                  <a:gd name="T49" fmla="*/ 193 h 205"/>
                  <a:gd name="T50" fmla="*/ 126 w 232"/>
                  <a:gd name="T51" fmla="*/ 194 h 205"/>
                  <a:gd name="T52" fmla="*/ 141 w 232"/>
                  <a:gd name="T53" fmla="*/ 176 h 205"/>
                  <a:gd name="T54" fmla="*/ 138 w 232"/>
                  <a:gd name="T55" fmla="*/ 168 h 205"/>
                  <a:gd name="T56" fmla="*/ 109 w 232"/>
                  <a:gd name="T57" fmla="*/ 173 h 205"/>
                  <a:gd name="T58" fmla="*/ 88 w 232"/>
                  <a:gd name="T59" fmla="*/ 162 h 205"/>
                  <a:gd name="T60" fmla="*/ 76 w 232"/>
                  <a:gd name="T61" fmla="*/ 165 h 205"/>
                  <a:gd name="T62" fmla="*/ 59 w 232"/>
                  <a:gd name="T63" fmla="*/ 167 h 205"/>
                  <a:gd name="T64" fmla="*/ 48 w 232"/>
                  <a:gd name="T65" fmla="*/ 159 h 205"/>
                  <a:gd name="T66" fmla="*/ 42 w 232"/>
                  <a:gd name="T67" fmla="*/ 139 h 205"/>
                  <a:gd name="T68" fmla="*/ 35 w 232"/>
                  <a:gd name="T69" fmla="*/ 129 h 205"/>
                  <a:gd name="T70" fmla="*/ 10 w 232"/>
                  <a:gd name="T71" fmla="*/ 117 h 205"/>
                  <a:gd name="T72" fmla="*/ 15 w 232"/>
                  <a:gd name="T73" fmla="*/ 104 h 205"/>
                  <a:gd name="T74" fmla="*/ 0 w 232"/>
                  <a:gd name="T75" fmla="*/ 89 h 205"/>
                  <a:gd name="T76" fmla="*/ 9 w 232"/>
                  <a:gd name="T77" fmla="*/ 69 h 205"/>
                  <a:gd name="T78" fmla="*/ 10 w 232"/>
                  <a:gd name="T79" fmla="*/ 48 h 205"/>
                  <a:gd name="T80" fmla="*/ 15 w 232"/>
                  <a:gd name="T81" fmla="*/ 31 h 205"/>
                  <a:gd name="T82" fmla="*/ 23 w 232"/>
                  <a:gd name="T83" fmla="*/ 24 h 205"/>
                  <a:gd name="T84" fmla="*/ 39 w 232"/>
                  <a:gd name="T85" fmla="*/ 9 h 205"/>
                  <a:gd name="T86" fmla="*/ 50 w 232"/>
                  <a:gd name="T87" fmla="*/ 4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2" h="205">
                    <a:moveTo>
                      <a:pt x="50" y="4"/>
                    </a:moveTo>
                    <a:lnTo>
                      <a:pt x="56" y="1"/>
                    </a:lnTo>
                    <a:lnTo>
                      <a:pt x="68" y="3"/>
                    </a:lnTo>
                    <a:lnTo>
                      <a:pt x="73" y="7"/>
                    </a:lnTo>
                    <a:lnTo>
                      <a:pt x="79" y="4"/>
                    </a:lnTo>
                    <a:lnTo>
                      <a:pt x="80" y="0"/>
                    </a:lnTo>
                    <a:lnTo>
                      <a:pt x="85" y="1"/>
                    </a:lnTo>
                    <a:lnTo>
                      <a:pt x="80" y="13"/>
                    </a:lnTo>
                    <a:lnTo>
                      <a:pt x="74" y="19"/>
                    </a:lnTo>
                    <a:lnTo>
                      <a:pt x="82" y="24"/>
                    </a:lnTo>
                    <a:lnTo>
                      <a:pt x="86" y="24"/>
                    </a:lnTo>
                    <a:lnTo>
                      <a:pt x="95" y="30"/>
                    </a:lnTo>
                    <a:lnTo>
                      <a:pt x="98" y="34"/>
                    </a:lnTo>
                    <a:lnTo>
                      <a:pt x="105" y="30"/>
                    </a:lnTo>
                    <a:lnTo>
                      <a:pt x="105" y="34"/>
                    </a:lnTo>
                    <a:lnTo>
                      <a:pt x="108" y="38"/>
                    </a:lnTo>
                    <a:lnTo>
                      <a:pt x="114" y="42"/>
                    </a:lnTo>
                    <a:lnTo>
                      <a:pt x="118" y="42"/>
                    </a:lnTo>
                    <a:lnTo>
                      <a:pt x="120" y="54"/>
                    </a:lnTo>
                    <a:lnTo>
                      <a:pt x="121" y="57"/>
                    </a:lnTo>
                    <a:lnTo>
                      <a:pt x="127" y="56"/>
                    </a:lnTo>
                    <a:lnTo>
                      <a:pt x="132" y="63"/>
                    </a:lnTo>
                    <a:lnTo>
                      <a:pt x="133" y="71"/>
                    </a:lnTo>
                    <a:lnTo>
                      <a:pt x="139" y="72"/>
                    </a:lnTo>
                    <a:lnTo>
                      <a:pt x="135" y="83"/>
                    </a:lnTo>
                    <a:lnTo>
                      <a:pt x="141" y="86"/>
                    </a:lnTo>
                    <a:lnTo>
                      <a:pt x="149" y="85"/>
                    </a:lnTo>
                    <a:lnTo>
                      <a:pt x="150" y="88"/>
                    </a:lnTo>
                    <a:lnTo>
                      <a:pt x="155" y="88"/>
                    </a:lnTo>
                    <a:lnTo>
                      <a:pt x="165" y="83"/>
                    </a:lnTo>
                    <a:lnTo>
                      <a:pt x="161" y="98"/>
                    </a:lnTo>
                    <a:lnTo>
                      <a:pt x="168" y="101"/>
                    </a:lnTo>
                    <a:lnTo>
                      <a:pt x="177" y="100"/>
                    </a:lnTo>
                    <a:lnTo>
                      <a:pt x="179" y="95"/>
                    </a:lnTo>
                    <a:lnTo>
                      <a:pt x="177" y="86"/>
                    </a:lnTo>
                    <a:lnTo>
                      <a:pt x="180" y="80"/>
                    </a:lnTo>
                    <a:lnTo>
                      <a:pt x="177" y="71"/>
                    </a:lnTo>
                    <a:lnTo>
                      <a:pt x="183" y="74"/>
                    </a:lnTo>
                    <a:lnTo>
                      <a:pt x="186" y="79"/>
                    </a:lnTo>
                    <a:lnTo>
                      <a:pt x="196" y="79"/>
                    </a:lnTo>
                    <a:lnTo>
                      <a:pt x="199" y="83"/>
                    </a:lnTo>
                    <a:lnTo>
                      <a:pt x="194" y="86"/>
                    </a:lnTo>
                    <a:lnTo>
                      <a:pt x="197" y="94"/>
                    </a:lnTo>
                    <a:lnTo>
                      <a:pt x="200" y="92"/>
                    </a:lnTo>
                    <a:lnTo>
                      <a:pt x="212" y="95"/>
                    </a:lnTo>
                    <a:lnTo>
                      <a:pt x="217" y="95"/>
                    </a:lnTo>
                    <a:lnTo>
                      <a:pt x="217" y="100"/>
                    </a:lnTo>
                    <a:lnTo>
                      <a:pt x="221" y="104"/>
                    </a:lnTo>
                    <a:lnTo>
                      <a:pt x="227" y="109"/>
                    </a:lnTo>
                    <a:lnTo>
                      <a:pt x="232" y="113"/>
                    </a:lnTo>
                    <a:lnTo>
                      <a:pt x="226" y="118"/>
                    </a:lnTo>
                    <a:lnTo>
                      <a:pt x="220" y="123"/>
                    </a:lnTo>
                    <a:lnTo>
                      <a:pt x="214" y="129"/>
                    </a:lnTo>
                    <a:lnTo>
                      <a:pt x="200" y="151"/>
                    </a:lnTo>
                    <a:lnTo>
                      <a:pt x="202" y="156"/>
                    </a:lnTo>
                    <a:lnTo>
                      <a:pt x="197" y="161"/>
                    </a:lnTo>
                    <a:lnTo>
                      <a:pt x="199" y="165"/>
                    </a:lnTo>
                    <a:lnTo>
                      <a:pt x="205" y="167"/>
                    </a:lnTo>
                    <a:lnTo>
                      <a:pt x="203" y="174"/>
                    </a:lnTo>
                    <a:lnTo>
                      <a:pt x="200" y="182"/>
                    </a:lnTo>
                    <a:lnTo>
                      <a:pt x="196" y="176"/>
                    </a:lnTo>
                    <a:lnTo>
                      <a:pt x="186" y="174"/>
                    </a:lnTo>
                    <a:lnTo>
                      <a:pt x="182" y="176"/>
                    </a:lnTo>
                    <a:lnTo>
                      <a:pt x="183" y="171"/>
                    </a:lnTo>
                    <a:lnTo>
                      <a:pt x="174" y="170"/>
                    </a:lnTo>
                    <a:lnTo>
                      <a:pt x="167" y="177"/>
                    </a:lnTo>
                    <a:lnTo>
                      <a:pt x="165" y="182"/>
                    </a:lnTo>
                    <a:lnTo>
                      <a:pt x="165" y="188"/>
                    </a:lnTo>
                    <a:lnTo>
                      <a:pt x="162" y="193"/>
                    </a:lnTo>
                    <a:lnTo>
                      <a:pt x="164" y="197"/>
                    </a:lnTo>
                    <a:lnTo>
                      <a:pt x="155" y="202"/>
                    </a:lnTo>
                    <a:lnTo>
                      <a:pt x="149" y="205"/>
                    </a:lnTo>
                    <a:lnTo>
                      <a:pt x="144" y="203"/>
                    </a:lnTo>
                    <a:lnTo>
                      <a:pt x="144" y="196"/>
                    </a:lnTo>
                    <a:lnTo>
                      <a:pt x="138" y="193"/>
                    </a:lnTo>
                    <a:lnTo>
                      <a:pt x="135" y="193"/>
                    </a:lnTo>
                    <a:lnTo>
                      <a:pt x="129" y="196"/>
                    </a:lnTo>
                    <a:lnTo>
                      <a:pt x="126" y="194"/>
                    </a:lnTo>
                    <a:lnTo>
                      <a:pt x="123" y="193"/>
                    </a:lnTo>
                    <a:lnTo>
                      <a:pt x="132" y="180"/>
                    </a:lnTo>
                    <a:lnTo>
                      <a:pt x="141" y="176"/>
                    </a:lnTo>
                    <a:lnTo>
                      <a:pt x="144" y="171"/>
                    </a:lnTo>
                    <a:lnTo>
                      <a:pt x="144" y="165"/>
                    </a:lnTo>
                    <a:lnTo>
                      <a:pt x="138" y="168"/>
                    </a:lnTo>
                    <a:lnTo>
                      <a:pt x="121" y="162"/>
                    </a:lnTo>
                    <a:lnTo>
                      <a:pt x="120" y="168"/>
                    </a:lnTo>
                    <a:lnTo>
                      <a:pt x="109" y="173"/>
                    </a:lnTo>
                    <a:lnTo>
                      <a:pt x="106" y="171"/>
                    </a:lnTo>
                    <a:lnTo>
                      <a:pt x="95" y="165"/>
                    </a:lnTo>
                    <a:lnTo>
                      <a:pt x="88" y="162"/>
                    </a:lnTo>
                    <a:lnTo>
                      <a:pt x="79" y="168"/>
                    </a:lnTo>
                    <a:lnTo>
                      <a:pt x="79" y="162"/>
                    </a:lnTo>
                    <a:lnTo>
                      <a:pt x="76" y="165"/>
                    </a:lnTo>
                    <a:lnTo>
                      <a:pt x="70" y="167"/>
                    </a:lnTo>
                    <a:lnTo>
                      <a:pt x="68" y="165"/>
                    </a:lnTo>
                    <a:lnTo>
                      <a:pt x="59" y="167"/>
                    </a:lnTo>
                    <a:lnTo>
                      <a:pt x="53" y="171"/>
                    </a:lnTo>
                    <a:lnTo>
                      <a:pt x="53" y="162"/>
                    </a:lnTo>
                    <a:lnTo>
                      <a:pt x="48" y="159"/>
                    </a:lnTo>
                    <a:lnTo>
                      <a:pt x="48" y="148"/>
                    </a:lnTo>
                    <a:lnTo>
                      <a:pt x="39" y="144"/>
                    </a:lnTo>
                    <a:lnTo>
                      <a:pt x="42" y="139"/>
                    </a:lnTo>
                    <a:lnTo>
                      <a:pt x="33" y="135"/>
                    </a:lnTo>
                    <a:lnTo>
                      <a:pt x="32" y="132"/>
                    </a:lnTo>
                    <a:lnTo>
                      <a:pt x="35" y="129"/>
                    </a:lnTo>
                    <a:lnTo>
                      <a:pt x="26" y="124"/>
                    </a:lnTo>
                    <a:lnTo>
                      <a:pt x="21" y="124"/>
                    </a:lnTo>
                    <a:lnTo>
                      <a:pt x="10" y="117"/>
                    </a:lnTo>
                    <a:lnTo>
                      <a:pt x="6" y="117"/>
                    </a:lnTo>
                    <a:lnTo>
                      <a:pt x="6" y="113"/>
                    </a:lnTo>
                    <a:lnTo>
                      <a:pt x="15" y="104"/>
                    </a:lnTo>
                    <a:lnTo>
                      <a:pt x="7" y="103"/>
                    </a:lnTo>
                    <a:lnTo>
                      <a:pt x="3" y="98"/>
                    </a:lnTo>
                    <a:lnTo>
                      <a:pt x="0" y="89"/>
                    </a:lnTo>
                    <a:lnTo>
                      <a:pt x="3" y="85"/>
                    </a:lnTo>
                    <a:lnTo>
                      <a:pt x="9" y="74"/>
                    </a:lnTo>
                    <a:lnTo>
                      <a:pt x="9" y="69"/>
                    </a:lnTo>
                    <a:lnTo>
                      <a:pt x="13" y="68"/>
                    </a:lnTo>
                    <a:lnTo>
                      <a:pt x="7" y="51"/>
                    </a:lnTo>
                    <a:lnTo>
                      <a:pt x="10" y="48"/>
                    </a:lnTo>
                    <a:lnTo>
                      <a:pt x="18" y="42"/>
                    </a:lnTo>
                    <a:lnTo>
                      <a:pt x="18" y="38"/>
                    </a:lnTo>
                    <a:lnTo>
                      <a:pt x="15" y="31"/>
                    </a:lnTo>
                    <a:lnTo>
                      <a:pt x="18" y="27"/>
                    </a:lnTo>
                    <a:lnTo>
                      <a:pt x="23" y="27"/>
                    </a:lnTo>
                    <a:lnTo>
                      <a:pt x="23" y="24"/>
                    </a:lnTo>
                    <a:lnTo>
                      <a:pt x="33" y="16"/>
                    </a:lnTo>
                    <a:lnTo>
                      <a:pt x="32" y="13"/>
                    </a:lnTo>
                    <a:lnTo>
                      <a:pt x="39" y="9"/>
                    </a:lnTo>
                    <a:lnTo>
                      <a:pt x="42" y="10"/>
                    </a:lnTo>
                    <a:lnTo>
                      <a:pt x="48" y="9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6" name="Freeform 3609">
                <a:extLst>
                  <a:ext uri="{FF2B5EF4-FFF2-40B4-BE49-F238E27FC236}">
                    <a16:creationId xmlns:a16="http://schemas.microsoft.com/office/drawing/2014/main" id="{D2A1B154-F42F-C5EA-1C4F-6CAEA89B6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460"/>
                <a:ext cx="116" cy="102"/>
              </a:xfrm>
              <a:custGeom>
                <a:avLst/>
                <a:gdLst>
                  <a:gd name="T0" fmla="*/ 68 w 232"/>
                  <a:gd name="T1" fmla="*/ 3 h 205"/>
                  <a:gd name="T2" fmla="*/ 80 w 232"/>
                  <a:gd name="T3" fmla="*/ 0 h 205"/>
                  <a:gd name="T4" fmla="*/ 74 w 232"/>
                  <a:gd name="T5" fmla="*/ 19 h 205"/>
                  <a:gd name="T6" fmla="*/ 95 w 232"/>
                  <a:gd name="T7" fmla="*/ 30 h 205"/>
                  <a:gd name="T8" fmla="*/ 105 w 232"/>
                  <a:gd name="T9" fmla="*/ 34 h 205"/>
                  <a:gd name="T10" fmla="*/ 118 w 232"/>
                  <a:gd name="T11" fmla="*/ 42 h 205"/>
                  <a:gd name="T12" fmla="*/ 127 w 232"/>
                  <a:gd name="T13" fmla="*/ 56 h 205"/>
                  <a:gd name="T14" fmla="*/ 139 w 232"/>
                  <a:gd name="T15" fmla="*/ 72 h 205"/>
                  <a:gd name="T16" fmla="*/ 149 w 232"/>
                  <a:gd name="T17" fmla="*/ 85 h 205"/>
                  <a:gd name="T18" fmla="*/ 165 w 232"/>
                  <a:gd name="T19" fmla="*/ 83 h 205"/>
                  <a:gd name="T20" fmla="*/ 177 w 232"/>
                  <a:gd name="T21" fmla="*/ 100 h 205"/>
                  <a:gd name="T22" fmla="*/ 180 w 232"/>
                  <a:gd name="T23" fmla="*/ 80 h 205"/>
                  <a:gd name="T24" fmla="*/ 186 w 232"/>
                  <a:gd name="T25" fmla="*/ 79 h 205"/>
                  <a:gd name="T26" fmla="*/ 194 w 232"/>
                  <a:gd name="T27" fmla="*/ 86 h 205"/>
                  <a:gd name="T28" fmla="*/ 212 w 232"/>
                  <a:gd name="T29" fmla="*/ 95 h 205"/>
                  <a:gd name="T30" fmla="*/ 221 w 232"/>
                  <a:gd name="T31" fmla="*/ 104 h 205"/>
                  <a:gd name="T32" fmla="*/ 226 w 232"/>
                  <a:gd name="T33" fmla="*/ 118 h 205"/>
                  <a:gd name="T34" fmla="*/ 200 w 232"/>
                  <a:gd name="T35" fmla="*/ 151 h 205"/>
                  <a:gd name="T36" fmla="*/ 199 w 232"/>
                  <a:gd name="T37" fmla="*/ 165 h 205"/>
                  <a:gd name="T38" fmla="*/ 200 w 232"/>
                  <a:gd name="T39" fmla="*/ 182 h 205"/>
                  <a:gd name="T40" fmla="*/ 182 w 232"/>
                  <a:gd name="T41" fmla="*/ 176 h 205"/>
                  <a:gd name="T42" fmla="*/ 167 w 232"/>
                  <a:gd name="T43" fmla="*/ 177 h 205"/>
                  <a:gd name="T44" fmla="*/ 162 w 232"/>
                  <a:gd name="T45" fmla="*/ 193 h 205"/>
                  <a:gd name="T46" fmla="*/ 149 w 232"/>
                  <a:gd name="T47" fmla="*/ 205 h 205"/>
                  <a:gd name="T48" fmla="*/ 138 w 232"/>
                  <a:gd name="T49" fmla="*/ 193 h 205"/>
                  <a:gd name="T50" fmla="*/ 126 w 232"/>
                  <a:gd name="T51" fmla="*/ 194 h 205"/>
                  <a:gd name="T52" fmla="*/ 141 w 232"/>
                  <a:gd name="T53" fmla="*/ 176 h 205"/>
                  <a:gd name="T54" fmla="*/ 138 w 232"/>
                  <a:gd name="T55" fmla="*/ 168 h 205"/>
                  <a:gd name="T56" fmla="*/ 109 w 232"/>
                  <a:gd name="T57" fmla="*/ 173 h 205"/>
                  <a:gd name="T58" fmla="*/ 88 w 232"/>
                  <a:gd name="T59" fmla="*/ 162 h 205"/>
                  <a:gd name="T60" fmla="*/ 76 w 232"/>
                  <a:gd name="T61" fmla="*/ 165 h 205"/>
                  <a:gd name="T62" fmla="*/ 59 w 232"/>
                  <a:gd name="T63" fmla="*/ 167 h 205"/>
                  <a:gd name="T64" fmla="*/ 48 w 232"/>
                  <a:gd name="T65" fmla="*/ 159 h 205"/>
                  <a:gd name="T66" fmla="*/ 42 w 232"/>
                  <a:gd name="T67" fmla="*/ 139 h 205"/>
                  <a:gd name="T68" fmla="*/ 35 w 232"/>
                  <a:gd name="T69" fmla="*/ 129 h 205"/>
                  <a:gd name="T70" fmla="*/ 10 w 232"/>
                  <a:gd name="T71" fmla="*/ 117 h 205"/>
                  <a:gd name="T72" fmla="*/ 15 w 232"/>
                  <a:gd name="T73" fmla="*/ 104 h 205"/>
                  <a:gd name="T74" fmla="*/ 0 w 232"/>
                  <a:gd name="T75" fmla="*/ 89 h 205"/>
                  <a:gd name="T76" fmla="*/ 9 w 232"/>
                  <a:gd name="T77" fmla="*/ 69 h 205"/>
                  <a:gd name="T78" fmla="*/ 10 w 232"/>
                  <a:gd name="T79" fmla="*/ 48 h 205"/>
                  <a:gd name="T80" fmla="*/ 15 w 232"/>
                  <a:gd name="T81" fmla="*/ 31 h 205"/>
                  <a:gd name="T82" fmla="*/ 23 w 232"/>
                  <a:gd name="T83" fmla="*/ 24 h 205"/>
                  <a:gd name="T84" fmla="*/ 39 w 232"/>
                  <a:gd name="T85" fmla="*/ 9 h 205"/>
                  <a:gd name="T86" fmla="*/ 50 w 232"/>
                  <a:gd name="T87" fmla="*/ 4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2" h="205">
                    <a:moveTo>
                      <a:pt x="50" y="4"/>
                    </a:moveTo>
                    <a:lnTo>
                      <a:pt x="56" y="1"/>
                    </a:lnTo>
                    <a:lnTo>
                      <a:pt x="68" y="3"/>
                    </a:lnTo>
                    <a:lnTo>
                      <a:pt x="73" y="7"/>
                    </a:lnTo>
                    <a:lnTo>
                      <a:pt x="79" y="4"/>
                    </a:lnTo>
                    <a:lnTo>
                      <a:pt x="80" y="0"/>
                    </a:lnTo>
                    <a:lnTo>
                      <a:pt x="85" y="1"/>
                    </a:lnTo>
                    <a:lnTo>
                      <a:pt x="80" y="13"/>
                    </a:lnTo>
                    <a:lnTo>
                      <a:pt x="74" y="19"/>
                    </a:lnTo>
                    <a:lnTo>
                      <a:pt x="82" y="24"/>
                    </a:lnTo>
                    <a:lnTo>
                      <a:pt x="86" y="24"/>
                    </a:lnTo>
                    <a:lnTo>
                      <a:pt x="95" y="30"/>
                    </a:lnTo>
                    <a:lnTo>
                      <a:pt x="98" y="34"/>
                    </a:lnTo>
                    <a:lnTo>
                      <a:pt x="105" y="30"/>
                    </a:lnTo>
                    <a:lnTo>
                      <a:pt x="105" y="34"/>
                    </a:lnTo>
                    <a:lnTo>
                      <a:pt x="108" y="38"/>
                    </a:lnTo>
                    <a:lnTo>
                      <a:pt x="114" y="42"/>
                    </a:lnTo>
                    <a:lnTo>
                      <a:pt x="118" y="42"/>
                    </a:lnTo>
                    <a:lnTo>
                      <a:pt x="120" y="54"/>
                    </a:lnTo>
                    <a:lnTo>
                      <a:pt x="121" y="57"/>
                    </a:lnTo>
                    <a:lnTo>
                      <a:pt x="127" y="56"/>
                    </a:lnTo>
                    <a:lnTo>
                      <a:pt x="132" y="63"/>
                    </a:lnTo>
                    <a:lnTo>
                      <a:pt x="133" y="71"/>
                    </a:lnTo>
                    <a:lnTo>
                      <a:pt x="139" y="72"/>
                    </a:lnTo>
                    <a:lnTo>
                      <a:pt x="135" y="83"/>
                    </a:lnTo>
                    <a:lnTo>
                      <a:pt x="141" y="86"/>
                    </a:lnTo>
                    <a:lnTo>
                      <a:pt x="149" y="85"/>
                    </a:lnTo>
                    <a:lnTo>
                      <a:pt x="150" y="88"/>
                    </a:lnTo>
                    <a:lnTo>
                      <a:pt x="155" y="88"/>
                    </a:lnTo>
                    <a:lnTo>
                      <a:pt x="165" y="83"/>
                    </a:lnTo>
                    <a:lnTo>
                      <a:pt x="161" y="98"/>
                    </a:lnTo>
                    <a:lnTo>
                      <a:pt x="168" y="101"/>
                    </a:lnTo>
                    <a:lnTo>
                      <a:pt x="177" y="100"/>
                    </a:lnTo>
                    <a:lnTo>
                      <a:pt x="179" y="95"/>
                    </a:lnTo>
                    <a:lnTo>
                      <a:pt x="177" y="86"/>
                    </a:lnTo>
                    <a:lnTo>
                      <a:pt x="180" y="80"/>
                    </a:lnTo>
                    <a:lnTo>
                      <a:pt x="177" y="71"/>
                    </a:lnTo>
                    <a:lnTo>
                      <a:pt x="183" y="74"/>
                    </a:lnTo>
                    <a:lnTo>
                      <a:pt x="186" y="79"/>
                    </a:lnTo>
                    <a:lnTo>
                      <a:pt x="196" y="79"/>
                    </a:lnTo>
                    <a:lnTo>
                      <a:pt x="199" y="83"/>
                    </a:lnTo>
                    <a:lnTo>
                      <a:pt x="194" y="86"/>
                    </a:lnTo>
                    <a:lnTo>
                      <a:pt x="197" y="94"/>
                    </a:lnTo>
                    <a:lnTo>
                      <a:pt x="200" y="92"/>
                    </a:lnTo>
                    <a:lnTo>
                      <a:pt x="212" y="95"/>
                    </a:lnTo>
                    <a:lnTo>
                      <a:pt x="217" y="95"/>
                    </a:lnTo>
                    <a:lnTo>
                      <a:pt x="217" y="100"/>
                    </a:lnTo>
                    <a:lnTo>
                      <a:pt x="221" y="104"/>
                    </a:lnTo>
                    <a:lnTo>
                      <a:pt x="227" y="109"/>
                    </a:lnTo>
                    <a:lnTo>
                      <a:pt x="232" y="113"/>
                    </a:lnTo>
                    <a:lnTo>
                      <a:pt x="226" y="118"/>
                    </a:lnTo>
                    <a:lnTo>
                      <a:pt x="220" y="123"/>
                    </a:lnTo>
                    <a:lnTo>
                      <a:pt x="214" y="129"/>
                    </a:lnTo>
                    <a:lnTo>
                      <a:pt x="200" y="151"/>
                    </a:lnTo>
                    <a:lnTo>
                      <a:pt x="202" y="156"/>
                    </a:lnTo>
                    <a:lnTo>
                      <a:pt x="197" y="161"/>
                    </a:lnTo>
                    <a:lnTo>
                      <a:pt x="199" y="165"/>
                    </a:lnTo>
                    <a:lnTo>
                      <a:pt x="205" y="167"/>
                    </a:lnTo>
                    <a:lnTo>
                      <a:pt x="203" y="174"/>
                    </a:lnTo>
                    <a:lnTo>
                      <a:pt x="200" y="182"/>
                    </a:lnTo>
                    <a:lnTo>
                      <a:pt x="196" y="176"/>
                    </a:lnTo>
                    <a:lnTo>
                      <a:pt x="186" y="174"/>
                    </a:lnTo>
                    <a:lnTo>
                      <a:pt x="182" y="176"/>
                    </a:lnTo>
                    <a:lnTo>
                      <a:pt x="183" y="171"/>
                    </a:lnTo>
                    <a:lnTo>
                      <a:pt x="174" y="170"/>
                    </a:lnTo>
                    <a:lnTo>
                      <a:pt x="167" y="177"/>
                    </a:lnTo>
                    <a:lnTo>
                      <a:pt x="165" y="182"/>
                    </a:lnTo>
                    <a:lnTo>
                      <a:pt x="165" y="188"/>
                    </a:lnTo>
                    <a:lnTo>
                      <a:pt x="162" y="193"/>
                    </a:lnTo>
                    <a:lnTo>
                      <a:pt x="164" y="197"/>
                    </a:lnTo>
                    <a:lnTo>
                      <a:pt x="155" y="202"/>
                    </a:lnTo>
                    <a:lnTo>
                      <a:pt x="149" y="205"/>
                    </a:lnTo>
                    <a:lnTo>
                      <a:pt x="144" y="203"/>
                    </a:lnTo>
                    <a:lnTo>
                      <a:pt x="144" y="196"/>
                    </a:lnTo>
                    <a:lnTo>
                      <a:pt x="138" y="193"/>
                    </a:lnTo>
                    <a:lnTo>
                      <a:pt x="135" y="193"/>
                    </a:lnTo>
                    <a:lnTo>
                      <a:pt x="129" y="196"/>
                    </a:lnTo>
                    <a:lnTo>
                      <a:pt x="126" y="194"/>
                    </a:lnTo>
                    <a:lnTo>
                      <a:pt x="123" y="193"/>
                    </a:lnTo>
                    <a:lnTo>
                      <a:pt x="132" y="180"/>
                    </a:lnTo>
                    <a:lnTo>
                      <a:pt x="141" y="176"/>
                    </a:lnTo>
                    <a:lnTo>
                      <a:pt x="144" y="171"/>
                    </a:lnTo>
                    <a:lnTo>
                      <a:pt x="144" y="165"/>
                    </a:lnTo>
                    <a:lnTo>
                      <a:pt x="138" y="168"/>
                    </a:lnTo>
                    <a:lnTo>
                      <a:pt x="121" y="162"/>
                    </a:lnTo>
                    <a:lnTo>
                      <a:pt x="120" y="168"/>
                    </a:lnTo>
                    <a:lnTo>
                      <a:pt x="109" y="173"/>
                    </a:lnTo>
                    <a:lnTo>
                      <a:pt x="106" y="171"/>
                    </a:lnTo>
                    <a:lnTo>
                      <a:pt x="95" y="165"/>
                    </a:lnTo>
                    <a:lnTo>
                      <a:pt x="88" y="162"/>
                    </a:lnTo>
                    <a:lnTo>
                      <a:pt x="79" y="168"/>
                    </a:lnTo>
                    <a:lnTo>
                      <a:pt x="79" y="162"/>
                    </a:lnTo>
                    <a:lnTo>
                      <a:pt x="76" y="165"/>
                    </a:lnTo>
                    <a:lnTo>
                      <a:pt x="70" y="167"/>
                    </a:lnTo>
                    <a:lnTo>
                      <a:pt x="68" y="165"/>
                    </a:lnTo>
                    <a:lnTo>
                      <a:pt x="59" y="167"/>
                    </a:lnTo>
                    <a:lnTo>
                      <a:pt x="53" y="171"/>
                    </a:lnTo>
                    <a:lnTo>
                      <a:pt x="53" y="162"/>
                    </a:lnTo>
                    <a:lnTo>
                      <a:pt x="48" y="159"/>
                    </a:lnTo>
                    <a:lnTo>
                      <a:pt x="48" y="148"/>
                    </a:lnTo>
                    <a:lnTo>
                      <a:pt x="39" y="144"/>
                    </a:lnTo>
                    <a:lnTo>
                      <a:pt x="42" y="139"/>
                    </a:lnTo>
                    <a:lnTo>
                      <a:pt x="33" y="135"/>
                    </a:lnTo>
                    <a:lnTo>
                      <a:pt x="32" y="132"/>
                    </a:lnTo>
                    <a:lnTo>
                      <a:pt x="35" y="129"/>
                    </a:lnTo>
                    <a:lnTo>
                      <a:pt x="26" y="124"/>
                    </a:lnTo>
                    <a:lnTo>
                      <a:pt x="21" y="124"/>
                    </a:lnTo>
                    <a:lnTo>
                      <a:pt x="10" y="117"/>
                    </a:lnTo>
                    <a:lnTo>
                      <a:pt x="6" y="117"/>
                    </a:lnTo>
                    <a:lnTo>
                      <a:pt x="6" y="113"/>
                    </a:lnTo>
                    <a:lnTo>
                      <a:pt x="15" y="104"/>
                    </a:lnTo>
                    <a:lnTo>
                      <a:pt x="7" y="103"/>
                    </a:lnTo>
                    <a:lnTo>
                      <a:pt x="3" y="98"/>
                    </a:lnTo>
                    <a:lnTo>
                      <a:pt x="0" y="89"/>
                    </a:lnTo>
                    <a:lnTo>
                      <a:pt x="3" y="85"/>
                    </a:lnTo>
                    <a:lnTo>
                      <a:pt x="9" y="74"/>
                    </a:lnTo>
                    <a:lnTo>
                      <a:pt x="9" y="69"/>
                    </a:lnTo>
                    <a:lnTo>
                      <a:pt x="13" y="68"/>
                    </a:lnTo>
                    <a:lnTo>
                      <a:pt x="7" y="51"/>
                    </a:lnTo>
                    <a:lnTo>
                      <a:pt x="10" y="48"/>
                    </a:lnTo>
                    <a:lnTo>
                      <a:pt x="18" y="42"/>
                    </a:lnTo>
                    <a:lnTo>
                      <a:pt x="18" y="38"/>
                    </a:lnTo>
                    <a:lnTo>
                      <a:pt x="15" y="31"/>
                    </a:lnTo>
                    <a:lnTo>
                      <a:pt x="18" y="27"/>
                    </a:lnTo>
                    <a:lnTo>
                      <a:pt x="23" y="27"/>
                    </a:lnTo>
                    <a:lnTo>
                      <a:pt x="23" y="24"/>
                    </a:lnTo>
                    <a:lnTo>
                      <a:pt x="33" y="16"/>
                    </a:lnTo>
                    <a:lnTo>
                      <a:pt x="32" y="13"/>
                    </a:lnTo>
                    <a:lnTo>
                      <a:pt x="39" y="9"/>
                    </a:lnTo>
                    <a:lnTo>
                      <a:pt x="42" y="10"/>
                    </a:lnTo>
                    <a:lnTo>
                      <a:pt x="48" y="9"/>
                    </a:lnTo>
                    <a:lnTo>
                      <a:pt x="5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7" name="Freeform 3610">
                <a:extLst>
                  <a:ext uri="{FF2B5EF4-FFF2-40B4-BE49-F238E27FC236}">
                    <a16:creationId xmlns:a16="http://schemas.microsoft.com/office/drawing/2014/main" id="{F6BB2CBF-63D6-ECE3-7569-FF62C7CE3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374"/>
                <a:ext cx="28" cy="34"/>
              </a:xfrm>
              <a:custGeom>
                <a:avLst/>
                <a:gdLst>
                  <a:gd name="T0" fmla="*/ 26 w 58"/>
                  <a:gd name="T1" fmla="*/ 9 h 68"/>
                  <a:gd name="T2" fmla="*/ 28 w 58"/>
                  <a:gd name="T3" fmla="*/ 13 h 68"/>
                  <a:gd name="T4" fmla="*/ 23 w 58"/>
                  <a:gd name="T5" fmla="*/ 16 h 68"/>
                  <a:gd name="T6" fmla="*/ 18 w 58"/>
                  <a:gd name="T7" fmla="*/ 32 h 68"/>
                  <a:gd name="T8" fmla="*/ 9 w 58"/>
                  <a:gd name="T9" fmla="*/ 32 h 68"/>
                  <a:gd name="T10" fmla="*/ 5 w 58"/>
                  <a:gd name="T11" fmla="*/ 27 h 68"/>
                  <a:gd name="T12" fmla="*/ 6 w 58"/>
                  <a:gd name="T13" fmla="*/ 47 h 68"/>
                  <a:gd name="T14" fmla="*/ 0 w 58"/>
                  <a:gd name="T15" fmla="*/ 47 h 68"/>
                  <a:gd name="T16" fmla="*/ 2 w 58"/>
                  <a:gd name="T17" fmla="*/ 53 h 68"/>
                  <a:gd name="T18" fmla="*/ 9 w 58"/>
                  <a:gd name="T19" fmla="*/ 51 h 68"/>
                  <a:gd name="T20" fmla="*/ 14 w 58"/>
                  <a:gd name="T21" fmla="*/ 51 h 68"/>
                  <a:gd name="T22" fmla="*/ 14 w 58"/>
                  <a:gd name="T23" fmla="*/ 58 h 68"/>
                  <a:gd name="T24" fmla="*/ 26 w 58"/>
                  <a:gd name="T25" fmla="*/ 68 h 68"/>
                  <a:gd name="T26" fmla="*/ 31 w 58"/>
                  <a:gd name="T27" fmla="*/ 65 h 68"/>
                  <a:gd name="T28" fmla="*/ 34 w 58"/>
                  <a:gd name="T29" fmla="*/ 65 h 68"/>
                  <a:gd name="T30" fmla="*/ 44 w 58"/>
                  <a:gd name="T31" fmla="*/ 64 h 68"/>
                  <a:gd name="T32" fmla="*/ 50 w 58"/>
                  <a:gd name="T33" fmla="*/ 59 h 68"/>
                  <a:gd name="T34" fmla="*/ 56 w 58"/>
                  <a:gd name="T35" fmla="*/ 62 h 68"/>
                  <a:gd name="T36" fmla="*/ 52 w 58"/>
                  <a:gd name="T37" fmla="*/ 58 h 68"/>
                  <a:gd name="T38" fmla="*/ 53 w 58"/>
                  <a:gd name="T39" fmla="*/ 53 h 68"/>
                  <a:gd name="T40" fmla="*/ 52 w 58"/>
                  <a:gd name="T41" fmla="*/ 48 h 68"/>
                  <a:gd name="T42" fmla="*/ 58 w 58"/>
                  <a:gd name="T43" fmla="*/ 29 h 68"/>
                  <a:gd name="T44" fmla="*/ 52 w 58"/>
                  <a:gd name="T45" fmla="*/ 26 h 68"/>
                  <a:gd name="T46" fmla="*/ 46 w 58"/>
                  <a:gd name="T47" fmla="*/ 21 h 68"/>
                  <a:gd name="T48" fmla="*/ 50 w 58"/>
                  <a:gd name="T49" fmla="*/ 12 h 68"/>
                  <a:gd name="T50" fmla="*/ 49 w 58"/>
                  <a:gd name="T51" fmla="*/ 1 h 68"/>
                  <a:gd name="T52" fmla="*/ 47 w 58"/>
                  <a:gd name="T53" fmla="*/ 0 h 68"/>
                  <a:gd name="T54" fmla="*/ 43 w 58"/>
                  <a:gd name="T55" fmla="*/ 6 h 68"/>
                  <a:gd name="T56" fmla="*/ 38 w 58"/>
                  <a:gd name="T57" fmla="*/ 6 h 68"/>
                  <a:gd name="T58" fmla="*/ 29 w 58"/>
                  <a:gd name="T59" fmla="*/ 4 h 68"/>
                  <a:gd name="T60" fmla="*/ 26 w 58"/>
                  <a:gd name="T61" fmla="*/ 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8" h="68">
                    <a:moveTo>
                      <a:pt x="26" y="9"/>
                    </a:moveTo>
                    <a:lnTo>
                      <a:pt x="28" y="13"/>
                    </a:lnTo>
                    <a:lnTo>
                      <a:pt x="23" y="16"/>
                    </a:lnTo>
                    <a:lnTo>
                      <a:pt x="18" y="32"/>
                    </a:lnTo>
                    <a:lnTo>
                      <a:pt x="9" y="32"/>
                    </a:lnTo>
                    <a:lnTo>
                      <a:pt x="5" y="27"/>
                    </a:lnTo>
                    <a:lnTo>
                      <a:pt x="6" y="47"/>
                    </a:lnTo>
                    <a:lnTo>
                      <a:pt x="0" y="47"/>
                    </a:lnTo>
                    <a:lnTo>
                      <a:pt x="2" y="53"/>
                    </a:lnTo>
                    <a:lnTo>
                      <a:pt x="9" y="51"/>
                    </a:lnTo>
                    <a:lnTo>
                      <a:pt x="14" y="51"/>
                    </a:lnTo>
                    <a:lnTo>
                      <a:pt x="14" y="58"/>
                    </a:lnTo>
                    <a:lnTo>
                      <a:pt x="26" y="68"/>
                    </a:lnTo>
                    <a:lnTo>
                      <a:pt x="31" y="65"/>
                    </a:lnTo>
                    <a:lnTo>
                      <a:pt x="34" y="65"/>
                    </a:lnTo>
                    <a:lnTo>
                      <a:pt x="44" y="64"/>
                    </a:lnTo>
                    <a:lnTo>
                      <a:pt x="50" y="59"/>
                    </a:lnTo>
                    <a:lnTo>
                      <a:pt x="56" y="62"/>
                    </a:lnTo>
                    <a:lnTo>
                      <a:pt x="52" y="58"/>
                    </a:lnTo>
                    <a:lnTo>
                      <a:pt x="53" y="53"/>
                    </a:lnTo>
                    <a:lnTo>
                      <a:pt x="52" y="48"/>
                    </a:lnTo>
                    <a:lnTo>
                      <a:pt x="58" y="29"/>
                    </a:lnTo>
                    <a:lnTo>
                      <a:pt x="52" y="26"/>
                    </a:lnTo>
                    <a:lnTo>
                      <a:pt x="46" y="21"/>
                    </a:lnTo>
                    <a:lnTo>
                      <a:pt x="50" y="12"/>
                    </a:lnTo>
                    <a:lnTo>
                      <a:pt x="49" y="1"/>
                    </a:lnTo>
                    <a:lnTo>
                      <a:pt x="47" y="0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29" y="4"/>
                    </a:ln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8" name="Freeform 3611">
                <a:extLst>
                  <a:ext uri="{FF2B5EF4-FFF2-40B4-BE49-F238E27FC236}">
                    <a16:creationId xmlns:a16="http://schemas.microsoft.com/office/drawing/2014/main" id="{20FCDC8E-FFD3-4F0F-7441-10F82EC67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374"/>
                <a:ext cx="28" cy="34"/>
              </a:xfrm>
              <a:custGeom>
                <a:avLst/>
                <a:gdLst>
                  <a:gd name="T0" fmla="*/ 26 w 58"/>
                  <a:gd name="T1" fmla="*/ 9 h 68"/>
                  <a:gd name="T2" fmla="*/ 29 w 58"/>
                  <a:gd name="T3" fmla="*/ 4 h 68"/>
                  <a:gd name="T4" fmla="*/ 38 w 58"/>
                  <a:gd name="T5" fmla="*/ 6 h 68"/>
                  <a:gd name="T6" fmla="*/ 43 w 58"/>
                  <a:gd name="T7" fmla="*/ 6 h 68"/>
                  <a:gd name="T8" fmla="*/ 47 w 58"/>
                  <a:gd name="T9" fmla="*/ 0 h 68"/>
                  <a:gd name="T10" fmla="*/ 49 w 58"/>
                  <a:gd name="T11" fmla="*/ 1 h 68"/>
                  <a:gd name="T12" fmla="*/ 50 w 58"/>
                  <a:gd name="T13" fmla="*/ 12 h 68"/>
                  <a:gd name="T14" fmla="*/ 46 w 58"/>
                  <a:gd name="T15" fmla="*/ 21 h 68"/>
                  <a:gd name="T16" fmla="*/ 52 w 58"/>
                  <a:gd name="T17" fmla="*/ 26 h 68"/>
                  <a:gd name="T18" fmla="*/ 58 w 58"/>
                  <a:gd name="T19" fmla="*/ 29 h 68"/>
                  <a:gd name="T20" fmla="*/ 52 w 58"/>
                  <a:gd name="T21" fmla="*/ 48 h 68"/>
                  <a:gd name="T22" fmla="*/ 53 w 58"/>
                  <a:gd name="T23" fmla="*/ 53 h 68"/>
                  <a:gd name="T24" fmla="*/ 52 w 58"/>
                  <a:gd name="T25" fmla="*/ 58 h 68"/>
                  <a:gd name="T26" fmla="*/ 56 w 58"/>
                  <a:gd name="T27" fmla="*/ 62 h 68"/>
                  <a:gd name="T28" fmla="*/ 50 w 58"/>
                  <a:gd name="T29" fmla="*/ 59 h 68"/>
                  <a:gd name="T30" fmla="*/ 44 w 58"/>
                  <a:gd name="T31" fmla="*/ 64 h 68"/>
                  <a:gd name="T32" fmla="*/ 34 w 58"/>
                  <a:gd name="T33" fmla="*/ 65 h 68"/>
                  <a:gd name="T34" fmla="*/ 31 w 58"/>
                  <a:gd name="T35" fmla="*/ 65 h 68"/>
                  <a:gd name="T36" fmla="*/ 26 w 58"/>
                  <a:gd name="T37" fmla="*/ 68 h 68"/>
                  <a:gd name="T38" fmla="*/ 14 w 58"/>
                  <a:gd name="T39" fmla="*/ 58 h 68"/>
                  <a:gd name="T40" fmla="*/ 14 w 58"/>
                  <a:gd name="T41" fmla="*/ 51 h 68"/>
                  <a:gd name="T42" fmla="*/ 9 w 58"/>
                  <a:gd name="T43" fmla="*/ 51 h 68"/>
                  <a:gd name="T44" fmla="*/ 2 w 58"/>
                  <a:gd name="T45" fmla="*/ 53 h 68"/>
                  <a:gd name="T46" fmla="*/ 0 w 58"/>
                  <a:gd name="T47" fmla="*/ 47 h 68"/>
                  <a:gd name="T48" fmla="*/ 6 w 58"/>
                  <a:gd name="T49" fmla="*/ 47 h 68"/>
                  <a:gd name="T50" fmla="*/ 5 w 58"/>
                  <a:gd name="T51" fmla="*/ 27 h 68"/>
                  <a:gd name="T52" fmla="*/ 9 w 58"/>
                  <a:gd name="T53" fmla="*/ 32 h 68"/>
                  <a:gd name="T54" fmla="*/ 18 w 58"/>
                  <a:gd name="T55" fmla="*/ 32 h 68"/>
                  <a:gd name="T56" fmla="*/ 23 w 58"/>
                  <a:gd name="T57" fmla="*/ 16 h 68"/>
                  <a:gd name="T58" fmla="*/ 28 w 58"/>
                  <a:gd name="T59" fmla="*/ 13 h 68"/>
                  <a:gd name="T60" fmla="*/ 26 w 58"/>
                  <a:gd name="T61" fmla="*/ 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8" h="68">
                    <a:moveTo>
                      <a:pt x="26" y="9"/>
                    </a:moveTo>
                    <a:lnTo>
                      <a:pt x="29" y="4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7" y="0"/>
                    </a:lnTo>
                    <a:lnTo>
                      <a:pt x="49" y="1"/>
                    </a:lnTo>
                    <a:lnTo>
                      <a:pt x="50" y="12"/>
                    </a:lnTo>
                    <a:lnTo>
                      <a:pt x="46" y="21"/>
                    </a:lnTo>
                    <a:lnTo>
                      <a:pt x="52" y="26"/>
                    </a:lnTo>
                    <a:lnTo>
                      <a:pt x="58" y="29"/>
                    </a:lnTo>
                    <a:lnTo>
                      <a:pt x="52" y="48"/>
                    </a:lnTo>
                    <a:lnTo>
                      <a:pt x="53" y="53"/>
                    </a:lnTo>
                    <a:lnTo>
                      <a:pt x="52" y="58"/>
                    </a:lnTo>
                    <a:lnTo>
                      <a:pt x="56" y="62"/>
                    </a:lnTo>
                    <a:lnTo>
                      <a:pt x="50" y="59"/>
                    </a:lnTo>
                    <a:lnTo>
                      <a:pt x="44" y="64"/>
                    </a:lnTo>
                    <a:lnTo>
                      <a:pt x="34" y="65"/>
                    </a:lnTo>
                    <a:lnTo>
                      <a:pt x="31" y="65"/>
                    </a:lnTo>
                    <a:lnTo>
                      <a:pt x="26" y="68"/>
                    </a:lnTo>
                    <a:lnTo>
                      <a:pt x="14" y="58"/>
                    </a:lnTo>
                    <a:lnTo>
                      <a:pt x="14" y="51"/>
                    </a:lnTo>
                    <a:lnTo>
                      <a:pt x="9" y="51"/>
                    </a:lnTo>
                    <a:lnTo>
                      <a:pt x="2" y="53"/>
                    </a:lnTo>
                    <a:lnTo>
                      <a:pt x="0" y="47"/>
                    </a:lnTo>
                    <a:lnTo>
                      <a:pt x="6" y="47"/>
                    </a:lnTo>
                    <a:lnTo>
                      <a:pt x="5" y="27"/>
                    </a:lnTo>
                    <a:lnTo>
                      <a:pt x="9" y="32"/>
                    </a:lnTo>
                    <a:lnTo>
                      <a:pt x="18" y="32"/>
                    </a:lnTo>
                    <a:lnTo>
                      <a:pt x="23" y="16"/>
                    </a:lnTo>
                    <a:lnTo>
                      <a:pt x="28" y="13"/>
                    </a:ln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9" name="Freeform 3612">
                <a:extLst>
                  <a:ext uri="{FF2B5EF4-FFF2-40B4-BE49-F238E27FC236}">
                    <a16:creationId xmlns:a16="http://schemas.microsoft.com/office/drawing/2014/main" id="{4D0D05EE-F2F9-5ECD-A52E-3EA9F646D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374"/>
                <a:ext cx="28" cy="34"/>
              </a:xfrm>
              <a:custGeom>
                <a:avLst/>
                <a:gdLst>
                  <a:gd name="T0" fmla="*/ 26 w 58"/>
                  <a:gd name="T1" fmla="*/ 9 h 68"/>
                  <a:gd name="T2" fmla="*/ 29 w 58"/>
                  <a:gd name="T3" fmla="*/ 4 h 68"/>
                  <a:gd name="T4" fmla="*/ 38 w 58"/>
                  <a:gd name="T5" fmla="*/ 6 h 68"/>
                  <a:gd name="T6" fmla="*/ 43 w 58"/>
                  <a:gd name="T7" fmla="*/ 6 h 68"/>
                  <a:gd name="T8" fmla="*/ 47 w 58"/>
                  <a:gd name="T9" fmla="*/ 0 h 68"/>
                  <a:gd name="T10" fmla="*/ 49 w 58"/>
                  <a:gd name="T11" fmla="*/ 1 h 68"/>
                  <a:gd name="T12" fmla="*/ 50 w 58"/>
                  <a:gd name="T13" fmla="*/ 12 h 68"/>
                  <a:gd name="T14" fmla="*/ 46 w 58"/>
                  <a:gd name="T15" fmla="*/ 21 h 68"/>
                  <a:gd name="T16" fmla="*/ 52 w 58"/>
                  <a:gd name="T17" fmla="*/ 26 h 68"/>
                  <a:gd name="T18" fmla="*/ 58 w 58"/>
                  <a:gd name="T19" fmla="*/ 29 h 68"/>
                  <a:gd name="T20" fmla="*/ 52 w 58"/>
                  <a:gd name="T21" fmla="*/ 48 h 68"/>
                  <a:gd name="T22" fmla="*/ 53 w 58"/>
                  <a:gd name="T23" fmla="*/ 53 h 68"/>
                  <a:gd name="T24" fmla="*/ 52 w 58"/>
                  <a:gd name="T25" fmla="*/ 58 h 68"/>
                  <a:gd name="T26" fmla="*/ 56 w 58"/>
                  <a:gd name="T27" fmla="*/ 62 h 68"/>
                  <a:gd name="T28" fmla="*/ 50 w 58"/>
                  <a:gd name="T29" fmla="*/ 59 h 68"/>
                  <a:gd name="T30" fmla="*/ 44 w 58"/>
                  <a:gd name="T31" fmla="*/ 64 h 68"/>
                  <a:gd name="T32" fmla="*/ 34 w 58"/>
                  <a:gd name="T33" fmla="*/ 65 h 68"/>
                  <a:gd name="T34" fmla="*/ 31 w 58"/>
                  <a:gd name="T35" fmla="*/ 65 h 68"/>
                  <a:gd name="T36" fmla="*/ 26 w 58"/>
                  <a:gd name="T37" fmla="*/ 68 h 68"/>
                  <a:gd name="T38" fmla="*/ 14 w 58"/>
                  <a:gd name="T39" fmla="*/ 58 h 68"/>
                  <a:gd name="T40" fmla="*/ 14 w 58"/>
                  <a:gd name="T41" fmla="*/ 51 h 68"/>
                  <a:gd name="T42" fmla="*/ 9 w 58"/>
                  <a:gd name="T43" fmla="*/ 51 h 68"/>
                  <a:gd name="T44" fmla="*/ 2 w 58"/>
                  <a:gd name="T45" fmla="*/ 53 h 68"/>
                  <a:gd name="T46" fmla="*/ 0 w 58"/>
                  <a:gd name="T47" fmla="*/ 47 h 68"/>
                  <a:gd name="T48" fmla="*/ 6 w 58"/>
                  <a:gd name="T49" fmla="*/ 47 h 68"/>
                  <a:gd name="T50" fmla="*/ 5 w 58"/>
                  <a:gd name="T51" fmla="*/ 27 h 68"/>
                  <a:gd name="T52" fmla="*/ 9 w 58"/>
                  <a:gd name="T53" fmla="*/ 32 h 68"/>
                  <a:gd name="T54" fmla="*/ 18 w 58"/>
                  <a:gd name="T55" fmla="*/ 32 h 68"/>
                  <a:gd name="T56" fmla="*/ 23 w 58"/>
                  <a:gd name="T57" fmla="*/ 16 h 68"/>
                  <a:gd name="T58" fmla="*/ 28 w 58"/>
                  <a:gd name="T59" fmla="*/ 13 h 68"/>
                  <a:gd name="T60" fmla="*/ 26 w 58"/>
                  <a:gd name="T61" fmla="*/ 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8" h="68">
                    <a:moveTo>
                      <a:pt x="26" y="9"/>
                    </a:moveTo>
                    <a:lnTo>
                      <a:pt x="29" y="4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7" y="0"/>
                    </a:lnTo>
                    <a:lnTo>
                      <a:pt x="49" y="1"/>
                    </a:lnTo>
                    <a:lnTo>
                      <a:pt x="50" y="12"/>
                    </a:lnTo>
                    <a:lnTo>
                      <a:pt x="46" y="21"/>
                    </a:lnTo>
                    <a:lnTo>
                      <a:pt x="52" y="26"/>
                    </a:lnTo>
                    <a:lnTo>
                      <a:pt x="58" y="29"/>
                    </a:lnTo>
                    <a:lnTo>
                      <a:pt x="52" y="48"/>
                    </a:lnTo>
                    <a:lnTo>
                      <a:pt x="53" y="53"/>
                    </a:lnTo>
                    <a:lnTo>
                      <a:pt x="52" y="58"/>
                    </a:lnTo>
                    <a:lnTo>
                      <a:pt x="56" y="62"/>
                    </a:lnTo>
                    <a:lnTo>
                      <a:pt x="50" y="59"/>
                    </a:lnTo>
                    <a:lnTo>
                      <a:pt x="44" y="64"/>
                    </a:lnTo>
                    <a:lnTo>
                      <a:pt x="34" y="65"/>
                    </a:lnTo>
                    <a:lnTo>
                      <a:pt x="31" y="65"/>
                    </a:lnTo>
                    <a:lnTo>
                      <a:pt x="26" y="68"/>
                    </a:lnTo>
                    <a:lnTo>
                      <a:pt x="14" y="58"/>
                    </a:lnTo>
                    <a:lnTo>
                      <a:pt x="14" y="51"/>
                    </a:lnTo>
                    <a:lnTo>
                      <a:pt x="9" y="51"/>
                    </a:lnTo>
                    <a:lnTo>
                      <a:pt x="2" y="53"/>
                    </a:lnTo>
                    <a:lnTo>
                      <a:pt x="0" y="47"/>
                    </a:lnTo>
                    <a:lnTo>
                      <a:pt x="6" y="47"/>
                    </a:lnTo>
                    <a:lnTo>
                      <a:pt x="5" y="27"/>
                    </a:lnTo>
                    <a:lnTo>
                      <a:pt x="9" y="32"/>
                    </a:lnTo>
                    <a:lnTo>
                      <a:pt x="18" y="32"/>
                    </a:lnTo>
                    <a:lnTo>
                      <a:pt x="23" y="16"/>
                    </a:lnTo>
                    <a:lnTo>
                      <a:pt x="28" y="13"/>
                    </a:lnTo>
                    <a:lnTo>
                      <a:pt x="26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0" name="Freeform 3613">
                <a:extLst>
                  <a:ext uri="{FF2B5EF4-FFF2-40B4-BE49-F238E27FC236}">
                    <a16:creationId xmlns:a16="http://schemas.microsoft.com/office/drawing/2014/main" id="{7AC1EA7D-C6FD-B56A-D406-5C0AFBF14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254"/>
                <a:ext cx="147" cy="105"/>
              </a:xfrm>
              <a:custGeom>
                <a:avLst/>
                <a:gdLst>
                  <a:gd name="T0" fmla="*/ 196 w 293"/>
                  <a:gd name="T1" fmla="*/ 45 h 209"/>
                  <a:gd name="T2" fmla="*/ 190 w 293"/>
                  <a:gd name="T3" fmla="*/ 38 h 209"/>
                  <a:gd name="T4" fmla="*/ 179 w 293"/>
                  <a:gd name="T5" fmla="*/ 30 h 209"/>
                  <a:gd name="T6" fmla="*/ 171 w 293"/>
                  <a:gd name="T7" fmla="*/ 27 h 209"/>
                  <a:gd name="T8" fmla="*/ 162 w 293"/>
                  <a:gd name="T9" fmla="*/ 19 h 209"/>
                  <a:gd name="T10" fmla="*/ 150 w 293"/>
                  <a:gd name="T11" fmla="*/ 29 h 209"/>
                  <a:gd name="T12" fmla="*/ 159 w 293"/>
                  <a:gd name="T13" fmla="*/ 33 h 209"/>
                  <a:gd name="T14" fmla="*/ 147 w 293"/>
                  <a:gd name="T15" fmla="*/ 42 h 209"/>
                  <a:gd name="T16" fmla="*/ 143 w 293"/>
                  <a:gd name="T17" fmla="*/ 44 h 209"/>
                  <a:gd name="T18" fmla="*/ 132 w 293"/>
                  <a:gd name="T19" fmla="*/ 39 h 209"/>
                  <a:gd name="T20" fmla="*/ 120 w 293"/>
                  <a:gd name="T21" fmla="*/ 36 h 209"/>
                  <a:gd name="T22" fmla="*/ 89 w 293"/>
                  <a:gd name="T23" fmla="*/ 30 h 209"/>
                  <a:gd name="T24" fmla="*/ 79 w 293"/>
                  <a:gd name="T25" fmla="*/ 25 h 209"/>
                  <a:gd name="T26" fmla="*/ 62 w 293"/>
                  <a:gd name="T27" fmla="*/ 24 h 209"/>
                  <a:gd name="T28" fmla="*/ 58 w 293"/>
                  <a:gd name="T29" fmla="*/ 30 h 209"/>
                  <a:gd name="T30" fmla="*/ 47 w 293"/>
                  <a:gd name="T31" fmla="*/ 27 h 209"/>
                  <a:gd name="T32" fmla="*/ 35 w 293"/>
                  <a:gd name="T33" fmla="*/ 21 h 209"/>
                  <a:gd name="T34" fmla="*/ 29 w 293"/>
                  <a:gd name="T35" fmla="*/ 13 h 209"/>
                  <a:gd name="T36" fmla="*/ 12 w 293"/>
                  <a:gd name="T37" fmla="*/ 0 h 209"/>
                  <a:gd name="T38" fmla="*/ 11 w 293"/>
                  <a:gd name="T39" fmla="*/ 13 h 209"/>
                  <a:gd name="T40" fmla="*/ 12 w 293"/>
                  <a:gd name="T41" fmla="*/ 44 h 209"/>
                  <a:gd name="T42" fmla="*/ 8 w 293"/>
                  <a:gd name="T43" fmla="*/ 53 h 209"/>
                  <a:gd name="T44" fmla="*/ 1 w 293"/>
                  <a:gd name="T45" fmla="*/ 57 h 209"/>
                  <a:gd name="T46" fmla="*/ 20 w 293"/>
                  <a:gd name="T47" fmla="*/ 73 h 209"/>
                  <a:gd name="T48" fmla="*/ 30 w 293"/>
                  <a:gd name="T49" fmla="*/ 79 h 209"/>
                  <a:gd name="T50" fmla="*/ 33 w 293"/>
                  <a:gd name="T51" fmla="*/ 88 h 209"/>
                  <a:gd name="T52" fmla="*/ 38 w 293"/>
                  <a:gd name="T53" fmla="*/ 97 h 209"/>
                  <a:gd name="T54" fmla="*/ 36 w 293"/>
                  <a:gd name="T55" fmla="*/ 108 h 209"/>
                  <a:gd name="T56" fmla="*/ 45 w 293"/>
                  <a:gd name="T57" fmla="*/ 118 h 209"/>
                  <a:gd name="T58" fmla="*/ 47 w 293"/>
                  <a:gd name="T59" fmla="*/ 138 h 209"/>
                  <a:gd name="T60" fmla="*/ 56 w 293"/>
                  <a:gd name="T61" fmla="*/ 147 h 209"/>
                  <a:gd name="T62" fmla="*/ 64 w 293"/>
                  <a:gd name="T63" fmla="*/ 152 h 209"/>
                  <a:gd name="T64" fmla="*/ 77 w 293"/>
                  <a:gd name="T65" fmla="*/ 152 h 209"/>
                  <a:gd name="T66" fmla="*/ 80 w 293"/>
                  <a:gd name="T67" fmla="*/ 159 h 209"/>
                  <a:gd name="T68" fmla="*/ 97 w 293"/>
                  <a:gd name="T69" fmla="*/ 167 h 209"/>
                  <a:gd name="T70" fmla="*/ 123 w 293"/>
                  <a:gd name="T71" fmla="*/ 176 h 209"/>
                  <a:gd name="T72" fmla="*/ 120 w 293"/>
                  <a:gd name="T73" fmla="*/ 184 h 209"/>
                  <a:gd name="T74" fmla="*/ 99 w 293"/>
                  <a:gd name="T75" fmla="*/ 197 h 209"/>
                  <a:gd name="T76" fmla="*/ 114 w 293"/>
                  <a:gd name="T77" fmla="*/ 209 h 209"/>
                  <a:gd name="T78" fmla="*/ 127 w 293"/>
                  <a:gd name="T79" fmla="*/ 202 h 209"/>
                  <a:gd name="T80" fmla="*/ 146 w 293"/>
                  <a:gd name="T81" fmla="*/ 206 h 209"/>
                  <a:gd name="T82" fmla="*/ 164 w 293"/>
                  <a:gd name="T83" fmla="*/ 209 h 209"/>
                  <a:gd name="T84" fmla="*/ 179 w 293"/>
                  <a:gd name="T85" fmla="*/ 206 h 209"/>
                  <a:gd name="T86" fmla="*/ 177 w 293"/>
                  <a:gd name="T87" fmla="*/ 196 h 209"/>
                  <a:gd name="T88" fmla="*/ 187 w 293"/>
                  <a:gd name="T89" fmla="*/ 182 h 209"/>
                  <a:gd name="T90" fmla="*/ 205 w 293"/>
                  <a:gd name="T91" fmla="*/ 162 h 209"/>
                  <a:gd name="T92" fmla="*/ 208 w 293"/>
                  <a:gd name="T93" fmla="*/ 153 h 209"/>
                  <a:gd name="T94" fmla="*/ 222 w 293"/>
                  <a:gd name="T95" fmla="*/ 150 h 209"/>
                  <a:gd name="T96" fmla="*/ 226 w 293"/>
                  <a:gd name="T97" fmla="*/ 143 h 209"/>
                  <a:gd name="T98" fmla="*/ 231 w 293"/>
                  <a:gd name="T99" fmla="*/ 129 h 209"/>
                  <a:gd name="T100" fmla="*/ 238 w 293"/>
                  <a:gd name="T101" fmla="*/ 114 h 209"/>
                  <a:gd name="T102" fmla="*/ 256 w 293"/>
                  <a:gd name="T103" fmla="*/ 124 h 209"/>
                  <a:gd name="T104" fmla="*/ 267 w 293"/>
                  <a:gd name="T105" fmla="*/ 127 h 209"/>
                  <a:gd name="T106" fmla="*/ 273 w 293"/>
                  <a:gd name="T107" fmla="*/ 114 h 209"/>
                  <a:gd name="T108" fmla="*/ 281 w 293"/>
                  <a:gd name="T109" fmla="*/ 106 h 209"/>
                  <a:gd name="T110" fmla="*/ 293 w 293"/>
                  <a:gd name="T111" fmla="*/ 86 h 209"/>
                  <a:gd name="T112" fmla="*/ 282 w 293"/>
                  <a:gd name="T113" fmla="*/ 68 h 209"/>
                  <a:gd name="T114" fmla="*/ 272 w 293"/>
                  <a:gd name="T115" fmla="*/ 70 h 209"/>
                  <a:gd name="T116" fmla="*/ 262 w 293"/>
                  <a:gd name="T117" fmla="*/ 63 h 209"/>
                  <a:gd name="T118" fmla="*/ 258 w 293"/>
                  <a:gd name="T119" fmla="*/ 56 h 209"/>
                  <a:gd name="T120" fmla="*/ 244 w 293"/>
                  <a:gd name="T121" fmla="*/ 50 h 209"/>
                  <a:gd name="T122" fmla="*/ 222 w 293"/>
                  <a:gd name="T123" fmla="*/ 42 h 209"/>
                  <a:gd name="T124" fmla="*/ 220 w 293"/>
                  <a:gd name="T125" fmla="*/ 56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09">
                    <a:moveTo>
                      <a:pt x="203" y="48"/>
                    </a:moveTo>
                    <a:lnTo>
                      <a:pt x="196" y="45"/>
                    </a:lnTo>
                    <a:lnTo>
                      <a:pt x="191" y="45"/>
                    </a:lnTo>
                    <a:lnTo>
                      <a:pt x="190" y="38"/>
                    </a:lnTo>
                    <a:lnTo>
                      <a:pt x="184" y="30"/>
                    </a:lnTo>
                    <a:lnTo>
                      <a:pt x="179" y="30"/>
                    </a:lnTo>
                    <a:lnTo>
                      <a:pt x="171" y="21"/>
                    </a:lnTo>
                    <a:lnTo>
                      <a:pt x="171" y="27"/>
                    </a:lnTo>
                    <a:lnTo>
                      <a:pt x="167" y="24"/>
                    </a:lnTo>
                    <a:lnTo>
                      <a:pt x="162" y="19"/>
                    </a:lnTo>
                    <a:lnTo>
                      <a:pt x="158" y="18"/>
                    </a:lnTo>
                    <a:lnTo>
                      <a:pt x="150" y="29"/>
                    </a:lnTo>
                    <a:lnTo>
                      <a:pt x="153" y="30"/>
                    </a:lnTo>
                    <a:lnTo>
                      <a:pt x="159" y="33"/>
                    </a:lnTo>
                    <a:lnTo>
                      <a:pt x="162" y="41"/>
                    </a:lnTo>
                    <a:lnTo>
                      <a:pt x="147" y="42"/>
                    </a:lnTo>
                    <a:lnTo>
                      <a:pt x="147" y="45"/>
                    </a:lnTo>
                    <a:lnTo>
                      <a:pt x="143" y="44"/>
                    </a:lnTo>
                    <a:lnTo>
                      <a:pt x="135" y="42"/>
                    </a:lnTo>
                    <a:lnTo>
                      <a:pt x="132" y="39"/>
                    </a:lnTo>
                    <a:lnTo>
                      <a:pt x="123" y="36"/>
                    </a:lnTo>
                    <a:lnTo>
                      <a:pt x="120" y="36"/>
                    </a:lnTo>
                    <a:lnTo>
                      <a:pt x="96" y="33"/>
                    </a:lnTo>
                    <a:lnTo>
                      <a:pt x="89" y="30"/>
                    </a:lnTo>
                    <a:lnTo>
                      <a:pt x="86" y="27"/>
                    </a:lnTo>
                    <a:lnTo>
                      <a:pt x="79" y="25"/>
                    </a:lnTo>
                    <a:lnTo>
                      <a:pt x="71" y="24"/>
                    </a:lnTo>
                    <a:lnTo>
                      <a:pt x="62" y="24"/>
                    </a:lnTo>
                    <a:lnTo>
                      <a:pt x="64" y="30"/>
                    </a:lnTo>
                    <a:lnTo>
                      <a:pt x="58" y="30"/>
                    </a:lnTo>
                    <a:lnTo>
                      <a:pt x="55" y="27"/>
                    </a:lnTo>
                    <a:lnTo>
                      <a:pt x="47" y="27"/>
                    </a:lnTo>
                    <a:lnTo>
                      <a:pt x="42" y="21"/>
                    </a:lnTo>
                    <a:lnTo>
                      <a:pt x="35" y="21"/>
                    </a:lnTo>
                    <a:lnTo>
                      <a:pt x="33" y="13"/>
                    </a:lnTo>
                    <a:lnTo>
                      <a:pt x="29" y="13"/>
                    </a:lnTo>
                    <a:lnTo>
                      <a:pt x="24" y="6"/>
                    </a:lnTo>
                    <a:lnTo>
                      <a:pt x="12" y="0"/>
                    </a:lnTo>
                    <a:lnTo>
                      <a:pt x="11" y="6"/>
                    </a:lnTo>
                    <a:lnTo>
                      <a:pt x="11" y="13"/>
                    </a:lnTo>
                    <a:lnTo>
                      <a:pt x="4" y="36"/>
                    </a:lnTo>
                    <a:lnTo>
                      <a:pt x="12" y="44"/>
                    </a:lnTo>
                    <a:lnTo>
                      <a:pt x="8" y="45"/>
                    </a:lnTo>
                    <a:lnTo>
                      <a:pt x="8" y="53"/>
                    </a:lnTo>
                    <a:lnTo>
                      <a:pt x="0" y="53"/>
                    </a:lnTo>
                    <a:lnTo>
                      <a:pt x="1" y="57"/>
                    </a:lnTo>
                    <a:lnTo>
                      <a:pt x="9" y="68"/>
                    </a:lnTo>
                    <a:lnTo>
                      <a:pt x="20" y="73"/>
                    </a:lnTo>
                    <a:lnTo>
                      <a:pt x="30" y="70"/>
                    </a:lnTo>
                    <a:lnTo>
                      <a:pt x="30" y="79"/>
                    </a:lnTo>
                    <a:lnTo>
                      <a:pt x="35" y="83"/>
                    </a:lnTo>
                    <a:lnTo>
                      <a:pt x="33" y="88"/>
                    </a:lnTo>
                    <a:lnTo>
                      <a:pt x="41" y="92"/>
                    </a:lnTo>
                    <a:lnTo>
                      <a:pt x="38" y="97"/>
                    </a:lnTo>
                    <a:lnTo>
                      <a:pt x="38" y="103"/>
                    </a:lnTo>
                    <a:lnTo>
                      <a:pt x="36" y="108"/>
                    </a:lnTo>
                    <a:lnTo>
                      <a:pt x="36" y="115"/>
                    </a:lnTo>
                    <a:lnTo>
                      <a:pt x="45" y="118"/>
                    </a:lnTo>
                    <a:lnTo>
                      <a:pt x="47" y="127"/>
                    </a:lnTo>
                    <a:lnTo>
                      <a:pt x="47" y="138"/>
                    </a:lnTo>
                    <a:lnTo>
                      <a:pt x="53" y="146"/>
                    </a:lnTo>
                    <a:lnTo>
                      <a:pt x="56" y="147"/>
                    </a:lnTo>
                    <a:lnTo>
                      <a:pt x="56" y="152"/>
                    </a:lnTo>
                    <a:lnTo>
                      <a:pt x="64" y="152"/>
                    </a:lnTo>
                    <a:lnTo>
                      <a:pt x="64" y="152"/>
                    </a:lnTo>
                    <a:lnTo>
                      <a:pt x="77" y="152"/>
                    </a:lnTo>
                    <a:lnTo>
                      <a:pt x="80" y="156"/>
                    </a:lnTo>
                    <a:lnTo>
                      <a:pt x="80" y="159"/>
                    </a:lnTo>
                    <a:lnTo>
                      <a:pt x="88" y="164"/>
                    </a:lnTo>
                    <a:lnTo>
                      <a:pt x="97" y="167"/>
                    </a:lnTo>
                    <a:lnTo>
                      <a:pt x="109" y="167"/>
                    </a:lnTo>
                    <a:lnTo>
                      <a:pt x="123" y="176"/>
                    </a:lnTo>
                    <a:lnTo>
                      <a:pt x="126" y="179"/>
                    </a:lnTo>
                    <a:lnTo>
                      <a:pt x="120" y="184"/>
                    </a:lnTo>
                    <a:lnTo>
                      <a:pt x="117" y="188"/>
                    </a:lnTo>
                    <a:lnTo>
                      <a:pt x="99" y="197"/>
                    </a:lnTo>
                    <a:lnTo>
                      <a:pt x="100" y="209"/>
                    </a:lnTo>
                    <a:lnTo>
                      <a:pt x="114" y="209"/>
                    </a:lnTo>
                    <a:lnTo>
                      <a:pt x="118" y="203"/>
                    </a:lnTo>
                    <a:lnTo>
                      <a:pt x="127" y="202"/>
                    </a:lnTo>
                    <a:lnTo>
                      <a:pt x="132" y="205"/>
                    </a:lnTo>
                    <a:lnTo>
                      <a:pt x="146" y="206"/>
                    </a:lnTo>
                    <a:lnTo>
                      <a:pt x="153" y="206"/>
                    </a:lnTo>
                    <a:lnTo>
                      <a:pt x="164" y="209"/>
                    </a:lnTo>
                    <a:lnTo>
                      <a:pt x="173" y="209"/>
                    </a:lnTo>
                    <a:lnTo>
                      <a:pt x="179" y="206"/>
                    </a:lnTo>
                    <a:lnTo>
                      <a:pt x="176" y="202"/>
                    </a:lnTo>
                    <a:lnTo>
                      <a:pt x="177" y="196"/>
                    </a:lnTo>
                    <a:lnTo>
                      <a:pt x="185" y="187"/>
                    </a:lnTo>
                    <a:lnTo>
                      <a:pt x="187" y="182"/>
                    </a:lnTo>
                    <a:lnTo>
                      <a:pt x="194" y="182"/>
                    </a:lnTo>
                    <a:lnTo>
                      <a:pt x="205" y="162"/>
                    </a:lnTo>
                    <a:lnTo>
                      <a:pt x="206" y="161"/>
                    </a:lnTo>
                    <a:lnTo>
                      <a:pt x="208" y="153"/>
                    </a:lnTo>
                    <a:lnTo>
                      <a:pt x="211" y="155"/>
                    </a:lnTo>
                    <a:lnTo>
                      <a:pt x="222" y="150"/>
                    </a:lnTo>
                    <a:lnTo>
                      <a:pt x="222" y="144"/>
                    </a:lnTo>
                    <a:lnTo>
                      <a:pt x="226" y="143"/>
                    </a:lnTo>
                    <a:lnTo>
                      <a:pt x="232" y="130"/>
                    </a:lnTo>
                    <a:lnTo>
                      <a:pt x="231" y="129"/>
                    </a:lnTo>
                    <a:lnTo>
                      <a:pt x="235" y="120"/>
                    </a:lnTo>
                    <a:lnTo>
                      <a:pt x="238" y="114"/>
                    </a:lnTo>
                    <a:lnTo>
                      <a:pt x="246" y="114"/>
                    </a:lnTo>
                    <a:lnTo>
                      <a:pt x="256" y="124"/>
                    </a:lnTo>
                    <a:lnTo>
                      <a:pt x="259" y="129"/>
                    </a:lnTo>
                    <a:lnTo>
                      <a:pt x="267" y="127"/>
                    </a:lnTo>
                    <a:lnTo>
                      <a:pt x="269" y="118"/>
                    </a:lnTo>
                    <a:lnTo>
                      <a:pt x="273" y="114"/>
                    </a:lnTo>
                    <a:lnTo>
                      <a:pt x="281" y="114"/>
                    </a:lnTo>
                    <a:lnTo>
                      <a:pt x="281" y="106"/>
                    </a:lnTo>
                    <a:lnTo>
                      <a:pt x="290" y="97"/>
                    </a:lnTo>
                    <a:lnTo>
                      <a:pt x="293" y="86"/>
                    </a:lnTo>
                    <a:lnTo>
                      <a:pt x="281" y="77"/>
                    </a:lnTo>
                    <a:lnTo>
                      <a:pt x="282" y="68"/>
                    </a:lnTo>
                    <a:lnTo>
                      <a:pt x="275" y="67"/>
                    </a:lnTo>
                    <a:lnTo>
                      <a:pt x="272" y="70"/>
                    </a:lnTo>
                    <a:lnTo>
                      <a:pt x="267" y="70"/>
                    </a:lnTo>
                    <a:lnTo>
                      <a:pt x="262" y="63"/>
                    </a:lnTo>
                    <a:lnTo>
                      <a:pt x="261" y="57"/>
                    </a:lnTo>
                    <a:lnTo>
                      <a:pt x="258" y="56"/>
                    </a:lnTo>
                    <a:lnTo>
                      <a:pt x="249" y="59"/>
                    </a:lnTo>
                    <a:lnTo>
                      <a:pt x="244" y="50"/>
                    </a:lnTo>
                    <a:lnTo>
                      <a:pt x="232" y="42"/>
                    </a:lnTo>
                    <a:lnTo>
                      <a:pt x="222" y="42"/>
                    </a:lnTo>
                    <a:lnTo>
                      <a:pt x="220" y="44"/>
                    </a:lnTo>
                    <a:lnTo>
                      <a:pt x="220" y="56"/>
                    </a:lnTo>
                    <a:lnTo>
                      <a:pt x="203" y="4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1" name="Freeform 3614">
                <a:extLst>
                  <a:ext uri="{FF2B5EF4-FFF2-40B4-BE49-F238E27FC236}">
                    <a16:creationId xmlns:a16="http://schemas.microsoft.com/office/drawing/2014/main" id="{AD97AB16-BA74-BEB8-D347-1DB856BFD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254"/>
                <a:ext cx="147" cy="105"/>
              </a:xfrm>
              <a:custGeom>
                <a:avLst/>
                <a:gdLst>
                  <a:gd name="T0" fmla="*/ 220 w 293"/>
                  <a:gd name="T1" fmla="*/ 56 h 209"/>
                  <a:gd name="T2" fmla="*/ 222 w 293"/>
                  <a:gd name="T3" fmla="*/ 42 h 209"/>
                  <a:gd name="T4" fmla="*/ 244 w 293"/>
                  <a:gd name="T5" fmla="*/ 50 h 209"/>
                  <a:gd name="T6" fmla="*/ 258 w 293"/>
                  <a:gd name="T7" fmla="*/ 56 h 209"/>
                  <a:gd name="T8" fmla="*/ 262 w 293"/>
                  <a:gd name="T9" fmla="*/ 63 h 209"/>
                  <a:gd name="T10" fmla="*/ 272 w 293"/>
                  <a:gd name="T11" fmla="*/ 70 h 209"/>
                  <a:gd name="T12" fmla="*/ 282 w 293"/>
                  <a:gd name="T13" fmla="*/ 68 h 209"/>
                  <a:gd name="T14" fmla="*/ 293 w 293"/>
                  <a:gd name="T15" fmla="*/ 86 h 209"/>
                  <a:gd name="T16" fmla="*/ 281 w 293"/>
                  <a:gd name="T17" fmla="*/ 106 h 209"/>
                  <a:gd name="T18" fmla="*/ 273 w 293"/>
                  <a:gd name="T19" fmla="*/ 114 h 209"/>
                  <a:gd name="T20" fmla="*/ 267 w 293"/>
                  <a:gd name="T21" fmla="*/ 127 h 209"/>
                  <a:gd name="T22" fmla="*/ 256 w 293"/>
                  <a:gd name="T23" fmla="*/ 124 h 209"/>
                  <a:gd name="T24" fmla="*/ 238 w 293"/>
                  <a:gd name="T25" fmla="*/ 114 h 209"/>
                  <a:gd name="T26" fmla="*/ 231 w 293"/>
                  <a:gd name="T27" fmla="*/ 129 h 209"/>
                  <a:gd name="T28" fmla="*/ 226 w 293"/>
                  <a:gd name="T29" fmla="*/ 143 h 209"/>
                  <a:gd name="T30" fmla="*/ 222 w 293"/>
                  <a:gd name="T31" fmla="*/ 150 h 209"/>
                  <a:gd name="T32" fmla="*/ 208 w 293"/>
                  <a:gd name="T33" fmla="*/ 153 h 209"/>
                  <a:gd name="T34" fmla="*/ 205 w 293"/>
                  <a:gd name="T35" fmla="*/ 162 h 209"/>
                  <a:gd name="T36" fmla="*/ 187 w 293"/>
                  <a:gd name="T37" fmla="*/ 182 h 209"/>
                  <a:gd name="T38" fmla="*/ 177 w 293"/>
                  <a:gd name="T39" fmla="*/ 196 h 209"/>
                  <a:gd name="T40" fmla="*/ 179 w 293"/>
                  <a:gd name="T41" fmla="*/ 206 h 209"/>
                  <a:gd name="T42" fmla="*/ 164 w 293"/>
                  <a:gd name="T43" fmla="*/ 209 h 209"/>
                  <a:gd name="T44" fmla="*/ 146 w 293"/>
                  <a:gd name="T45" fmla="*/ 206 h 209"/>
                  <a:gd name="T46" fmla="*/ 127 w 293"/>
                  <a:gd name="T47" fmla="*/ 202 h 209"/>
                  <a:gd name="T48" fmla="*/ 114 w 293"/>
                  <a:gd name="T49" fmla="*/ 209 h 209"/>
                  <a:gd name="T50" fmla="*/ 99 w 293"/>
                  <a:gd name="T51" fmla="*/ 197 h 209"/>
                  <a:gd name="T52" fmla="*/ 120 w 293"/>
                  <a:gd name="T53" fmla="*/ 184 h 209"/>
                  <a:gd name="T54" fmla="*/ 123 w 293"/>
                  <a:gd name="T55" fmla="*/ 176 h 209"/>
                  <a:gd name="T56" fmla="*/ 97 w 293"/>
                  <a:gd name="T57" fmla="*/ 167 h 209"/>
                  <a:gd name="T58" fmla="*/ 80 w 293"/>
                  <a:gd name="T59" fmla="*/ 159 h 209"/>
                  <a:gd name="T60" fmla="*/ 77 w 293"/>
                  <a:gd name="T61" fmla="*/ 152 h 209"/>
                  <a:gd name="T62" fmla="*/ 64 w 293"/>
                  <a:gd name="T63" fmla="*/ 152 h 209"/>
                  <a:gd name="T64" fmla="*/ 56 w 293"/>
                  <a:gd name="T65" fmla="*/ 147 h 209"/>
                  <a:gd name="T66" fmla="*/ 47 w 293"/>
                  <a:gd name="T67" fmla="*/ 138 h 209"/>
                  <a:gd name="T68" fmla="*/ 45 w 293"/>
                  <a:gd name="T69" fmla="*/ 118 h 209"/>
                  <a:gd name="T70" fmla="*/ 36 w 293"/>
                  <a:gd name="T71" fmla="*/ 108 h 209"/>
                  <a:gd name="T72" fmla="*/ 38 w 293"/>
                  <a:gd name="T73" fmla="*/ 97 h 209"/>
                  <a:gd name="T74" fmla="*/ 33 w 293"/>
                  <a:gd name="T75" fmla="*/ 88 h 209"/>
                  <a:gd name="T76" fmla="*/ 30 w 293"/>
                  <a:gd name="T77" fmla="*/ 79 h 209"/>
                  <a:gd name="T78" fmla="*/ 20 w 293"/>
                  <a:gd name="T79" fmla="*/ 73 h 209"/>
                  <a:gd name="T80" fmla="*/ 1 w 293"/>
                  <a:gd name="T81" fmla="*/ 57 h 209"/>
                  <a:gd name="T82" fmla="*/ 8 w 293"/>
                  <a:gd name="T83" fmla="*/ 53 h 209"/>
                  <a:gd name="T84" fmla="*/ 12 w 293"/>
                  <a:gd name="T85" fmla="*/ 44 h 209"/>
                  <a:gd name="T86" fmla="*/ 11 w 293"/>
                  <a:gd name="T87" fmla="*/ 13 h 209"/>
                  <a:gd name="T88" fmla="*/ 12 w 293"/>
                  <a:gd name="T89" fmla="*/ 0 h 209"/>
                  <a:gd name="T90" fmla="*/ 29 w 293"/>
                  <a:gd name="T91" fmla="*/ 13 h 209"/>
                  <a:gd name="T92" fmla="*/ 35 w 293"/>
                  <a:gd name="T93" fmla="*/ 21 h 209"/>
                  <a:gd name="T94" fmla="*/ 47 w 293"/>
                  <a:gd name="T95" fmla="*/ 27 h 209"/>
                  <a:gd name="T96" fmla="*/ 58 w 293"/>
                  <a:gd name="T97" fmla="*/ 30 h 209"/>
                  <a:gd name="T98" fmla="*/ 62 w 293"/>
                  <a:gd name="T99" fmla="*/ 24 h 209"/>
                  <a:gd name="T100" fmla="*/ 79 w 293"/>
                  <a:gd name="T101" fmla="*/ 25 h 209"/>
                  <a:gd name="T102" fmla="*/ 89 w 293"/>
                  <a:gd name="T103" fmla="*/ 30 h 209"/>
                  <a:gd name="T104" fmla="*/ 120 w 293"/>
                  <a:gd name="T105" fmla="*/ 36 h 209"/>
                  <a:gd name="T106" fmla="*/ 132 w 293"/>
                  <a:gd name="T107" fmla="*/ 39 h 209"/>
                  <a:gd name="T108" fmla="*/ 143 w 293"/>
                  <a:gd name="T109" fmla="*/ 44 h 209"/>
                  <a:gd name="T110" fmla="*/ 147 w 293"/>
                  <a:gd name="T111" fmla="*/ 42 h 209"/>
                  <a:gd name="T112" fmla="*/ 159 w 293"/>
                  <a:gd name="T113" fmla="*/ 33 h 209"/>
                  <a:gd name="T114" fmla="*/ 150 w 293"/>
                  <a:gd name="T115" fmla="*/ 29 h 209"/>
                  <a:gd name="T116" fmla="*/ 162 w 293"/>
                  <a:gd name="T117" fmla="*/ 19 h 209"/>
                  <a:gd name="T118" fmla="*/ 171 w 293"/>
                  <a:gd name="T119" fmla="*/ 27 h 209"/>
                  <a:gd name="T120" fmla="*/ 179 w 293"/>
                  <a:gd name="T121" fmla="*/ 30 h 209"/>
                  <a:gd name="T122" fmla="*/ 190 w 293"/>
                  <a:gd name="T123" fmla="*/ 38 h 209"/>
                  <a:gd name="T124" fmla="*/ 196 w 293"/>
                  <a:gd name="T125" fmla="*/ 45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09">
                    <a:moveTo>
                      <a:pt x="203" y="48"/>
                    </a:moveTo>
                    <a:lnTo>
                      <a:pt x="220" y="56"/>
                    </a:lnTo>
                    <a:lnTo>
                      <a:pt x="220" y="44"/>
                    </a:lnTo>
                    <a:lnTo>
                      <a:pt x="222" y="42"/>
                    </a:lnTo>
                    <a:lnTo>
                      <a:pt x="232" y="42"/>
                    </a:lnTo>
                    <a:lnTo>
                      <a:pt x="244" y="50"/>
                    </a:lnTo>
                    <a:lnTo>
                      <a:pt x="249" y="59"/>
                    </a:lnTo>
                    <a:lnTo>
                      <a:pt x="258" y="56"/>
                    </a:lnTo>
                    <a:lnTo>
                      <a:pt x="261" y="57"/>
                    </a:lnTo>
                    <a:lnTo>
                      <a:pt x="262" y="63"/>
                    </a:lnTo>
                    <a:lnTo>
                      <a:pt x="267" y="70"/>
                    </a:lnTo>
                    <a:lnTo>
                      <a:pt x="272" y="70"/>
                    </a:lnTo>
                    <a:lnTo>
                      <a:pt x="275" y="67"/>
                    </a:lnTo>
                    <a:lnTo>
                      <a:pt x="282" y="68"/>
                    </a:lnTo>
                    <a:lnTo>
                      <a:pt x="281" y="77"/>
                    </a:lnTo>
                    <a:lnTo>
                      <a:pt x="293" y="86"/>
                    </a:lnTo>
                    <a:lnTo>
                      <a:pt x="290" y="97"/>
                    </a:lnTo>
                    <a:lnTo>
                      <a:pt x="281" y="106"/>
                    </a:lnTo>
                    <a:lnTo>
                      <a:pt x="281" y="114"/>
                    </a:lnTo>
                    <a:lnTo>
                      <a:pt x="273" y="114"/>
                    </a:lnTo>
                    <a:lnTo>
                      <a:pt x="269" y="118"/>
                    </a:lnTo>
                    <a:lnTo>
                      <a:pt x="267" y="127"/>
                    </a:lnTo>
                    <a:lnTo>
                      <a:pt x="259" y="129"/>
                    </a:lnTo>
                    <a:lnTo>
                      <a:pt x="256" y="124"/>
                    </a:lnTo>
                    <a:lnTo>
                      <a:pt x="246" y="114"/>
                    </a:lnTo>
                    <a:lnTo>
                      <a:pt x="238" y="114"/>
                    </a:lnTo>
                    <a:lnTo>
                      <a:pt x="235" y="120"/>
                    </a:lnTo>
                    <a:lnTo>
                      <a:pt x="231" y="129"/>
                    </a:lnTo>
                    <a:lnTo>
                      <a:pt x="232" y="130"/>
                    </a:lnTo>
                    <a:lnTo>
                      <a:pt x="226" y="143"/>
                    </a:lnTo>
                    <a:lnTo>
                      <a:pt x="222" y="144"/>
                    </a:lnTo>
                    <a:lnTo>
                      <a:pt x="222" y="150"/>
                    </a:lnTo>
                    <a:lnTo>
                      <a:pt x="211" y="155"/>
                    </a:lnTo>
                    <a:lnTo>
                      <a:pt x="208" y="153"/>
                    </a:lnTo>
                    <a:lnTo>
                      <a:pt x="206" y="161"/>
                    </a:lnTo>
                    <a:lnTo>
                      <a:pt x="205" y="162"/>
                    </a:lnTo>
                    <a:lnTo>
                      <a:pt x="194" y="182"/>
                    </a:lnTo>
                    <a:lnTo>
                      <a:pt x="187" y="182"/>
                    </a:lnTo>
                    <a:lnTo>
                      <a:pt x="185" y="187"/>
                    </a:lnTo>
                    <a:lnTo>
                      <a:pt x="177" y="196"/>
                    </a:lnTo>
                    <a:lnTo>
                      <a:pt x="176" y="202"/>
                    </a:lnTo>
                    <a:lnTo>
                      <a:pt x="179" y="206"/>
                    </a:lnTo>
                    <a:lnTo>
                      <a:pt x="173" y="209"/>
                    </a:lnTo>
                    <a:lnTo>
                      <a:pt x="164" y="209"/>
                    </a:lnTo>
                    <a:lnTo>
                      <a:pt x="153" y="206"/>
                    </a:lnTo>
                    <a:lnTo>
                      <a:pt x="146" y="206"/>
                    </a:lnTo>
                    <a:lnTo>
                      <a:pt x="132" y="205"/>
                    </a:lnTo>
                    <a:lnTo>
                      <a:pt x="127" y="202"/>
                    </a:lnTo>
                    <a:lnTo>
                      <a:pt x="118" y="203"/>
                    </a:lnTo>
                    <a:lnTo>
                      <a:pt x="114" y="209"/>
                    </a:lnTo>
                    <a:lnTo>
                      <a:pt x="100" y="209"/>
                    </a:lnTo>
                    <a:lnTo>
                      <a:pt x="99" y="197"/>
                    </a:lnTo>
                    <a:lnTo>
                      <a:pt x="117" y="188"/>
                    </a:lnTo>
                    <a:lnTo>
                      <a:pt x="120" y="184"/>
                    </a:lnTo>
                    <a:lnTo>
                      <a:pt x="126" y="179"/>
                    </a:lnTo>
                    <a:lnTo>
                      <a:pt x="123" y="176"/>
                    </a:lnTo>
                    <a:lnTo>
                      <a:pt x="109" y="167"/>
                    </a:lnTo>
                    <a:lnTo>
                      <a:pt x="97" y="167"/>
                    </a:lnTo>
                    <a:lnTo>
                      <a:pt x="88" y="164"/>
                    </a:lnTo>
                    <a:lnTo>
                      <a:pt x="80" y="159"/>
                    </a:lnTo>
                    <a:lnTo>
                      <a:pt x="80" y="156"/>
                    </a:lnTo>
                    <a:lnTo>
                      <a:pt x="77" y="152"/>
                    </a:lnTo>
                    <a:lnTo>
                      <a:pt x="77" y="152"/>
                    </a:lnTo>
                    <a:lnTo>
                      <a:pt x="64" y="152"/>
                    </a:lnTo>
                    <a:lnTo>
                      <a:pt x="56" y="152"/>
                    </a:lnTo>
                    <a:lnTo>
                      <a:pt x="56" y="147"/>
                    </a:lnTo>
                    <a:lnTo>
                      <a:pt x="53" y="146"/>
                    </a:lnTo>
                    <a:lnTo>
                      <a:pt x="47" y="138"/>
                    </a:lnTo>
                    <a:lnTo>
                      <a:pt x="47" y="127"/>
                    </a:lnTo>
                    <a:lnTo>
                      <a:pt x="45" y="118"/>
                    </a:lnTo>
                    <a:lnTo>
                      <a:pt x="36" y="115"/>
                    </a:lnTo>
                    <a:lnTo>
                      <a:pt x="36" y="108"/>
                    </a:lnTo>
                    <a:lnTo>
                      <a:pt x="38" y="103"/>
                    </a:lnTo>
                    <a:lnTo>
                      <a:pt x="38" y="97"/>
                    </a:lnTo>
                    <a:lnTo>
                      <a:pt x="41" y="92"/>
                    </a:lnTo>
                    <a:lnTo>
                      <a:pt x="33" y="88"/>
                    </a:lnTo>
                    <a:lnTo>
                      <a:pt x="35" y="83"/>
                    </a:lnTo>
                    <a:lnTo>
                      <a:pt x="30" y="79"/>
                    </a:lnTo>
                    <a:lnTo>
                      <a:pt x="30" y="70"/>
                    </a:lnTo>
                    <a:lnTo>
                      <a:pt x="20" y="73"/>
                    </a:lnTo>
                    <a:lnTo>
                      <a:pt x="9" y="68"/>
                    </a:lnTo>
                    <a:lnTo>
                      <a:pt x="1" y="57"/>
                    </a:lnTo>
                    <a:lnTo>
                      <a:pt x="0" y="53"/>
                    </a:lnTo>
                    <a:lnTo>
                      <a:pt x="8" y="53"/>
                    </a:lnTo>
                    <a:lnTo>
                      <a:pt x="8" y="45"/>
                    </a:lnTo>
                    <a:lnTo>
                      <a:pt x="12" y="44"/>
                    </a:lnTo>
                    <a:lnTo>
                      <a:pt x="4" y="36"/>
                    </a:lnTo>
                    <a:lnTo>
                      <a:pt x="11" y="13"/>
                    </a:lnTo>
                    <a:lnTo>
                      <a:pt x="11" y="6"/>
                    </a:lnTo>
                    <a:lnTo>
                      <a:pt x="12" y="0"/>
                    </a:lnTo>
                    <a:lnTo>
                      <a:pt x="24" y="6"/>
                    </a:lnTo>
                    <a:lnTo>
                      <a:pt x="29" y="13"/>
                    </a:lnTo>
                    <a:lnTo>
                      <a:pt x="33" y="13"/>
                    </a:lnTo>
                    <a:lnTo>
                      <a:pt x="35" y="21"/>
                    </a:lnTo>
                    <a:lnTo>
                      <a:pt x="42" y="21"/>
                    </a:lnTo>
                    <a:lnTo>
                      <a:pt x="47" y="27"/>
                    </a:lnTo>
                    <a:lnTo>
                      <a:pt x="55" y="27"/>
                    </a:lnTo>
                    <a:lnTo>
                      <a:pt x="58" y="30"/>
                    </a:lnTo>
                    <a:lnTo>
                      <a:pt x="64" y="30"/>
                    </a:lnTo>
                    <a:lnTo>
                      <a:pt x="62" y="24"/>
                    </a:lnTo>
                    <a:lnTo>
                      <a:pt x="71" y="24"/>
                    </a:lnTo>
                    <a:lnTo>
                      <a:pt x="79" y="25"/>
                    </a:lnTo>
                    <a:lnTo>
                      <a:pt x="86" y="27"/>
                    </a:lnTo>
                    <a:lnTo>
                      <a:pt x="89" y="30"/>
                    </a:lnTo>
                    <a:lnTo>
                      <a:pt x="96" y="33"/>
                    </a:lnTo>
                    <a:lnTo>
                      <a:pt x="120" y="36"/>
                    </a:lnTo>
                    <a:lnTo>
                      <a:pt x="123" y="36"/>
                    </a:lnTo>
                    <a:lnTo>
                      <a:pt x="132" y="39"/>
                    </a:lnTo>
                    <a:lnTo>
                      <a:pt x="135" y="42"/>
                    </a:lnTo>
                    <a:lnTo>
                      <a:pt x="143" y="44"/>
                    </a:lnTo>
                    <a:lnTo>
                      <a:pt x="147" y="45"/>
                    </a:lnTo>
                    <a:lnTo>
                      <a:pt x="147" y="42"/>
                    </a:lnTo>
                    <a:lnTo>
                      <a:pt x="162" y="41"/>
                    </a:lnTo>
                    <a:lnTo>
                      <a:pt x="159" y="33"/>
                    </a:lnTo>
                    <a:lnTo>
                      <a:pt x="153" y="30"/>
                    </a:lnTo>
                    <a:lnTo>
                      <a:pt x="150" y="29"/>
                    </a:lnTo>
                    <a:lnTo>
                      <a:pt x="158" y="18"/>
                    </a:lnTo>
                    <a:lnTo>
                      <a:pt x="162" y="19"/>
                    </a:lnTo>
                    <a:lnTo>
                      <a:pt x="167" y="24"/>
                    </a:lnTo>
                    <a:lnTo>
                      <a:pt x="171" y="27"/>
                    </a:lnTo>
                    <a:lnTo>
                      <a:pt x="171" y="21"/>
                    </a:lnTo>
                    <a:lnTo>
                      <a:pt x="179" y="30"/>
                    </a:lnTo>
                    <a:lnTo>
                      <a:pt x="184" y="30"/>
                    </a:lnTo>
                    <a:lnTo>
                      <a:pt x="190" y="38"/>
                    </a:lnTo>
                    <a:lnTo>
                      <a:pt x="191" y="45"/>
                    </a:lnTo>
                    <a:lnTo>
                      <a:pt x="196" y="45"/>
                    </a:lnTo>
                    <a:lnTo>
                      <a:pt x="203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2" name="Freeform 3615">
                <a:extLst>
                  <a:ext uri="{FF2B5EF4-FFF2-40B4-BE49-F238E27FC236}">
                    <a16:creationId xmlns:a16="http://schemas.microsoft.com/office/drawing/2014/main" id="{B544D482-E5C4-A77E-AD97-A792222A2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254"/>
                <a:ext cx="147" cy="105"/>
              </a:xfrm>
              <a:custGeom>
                <a:avLst/>
                <a:gdLst>
                  <a:gd name="T0" fmla="*/ 220 w 293"/>
                  <a:gd name="T1" fmla="*/ 56 h 209"/>
                  <a:gd name="T2" fmla="*/ 222 w 293"/>
                  <a:gd name="T3" fmla="*/ 42 h 209"/>
                  <a:gd name="T4" fmla="*/ 244 w 293"/>
                  <a:gd name="T5" fmla="*/ 50 h 209"/>
                  <a:gd name="T6" fmla="*/ 258 w 293"/>
                  <a:gd name="T7" fmla="*/ 56 h 209"/>
                  <a:gd name="T8" fmla="*/ 262 w 293"/>
                  <a:gd name="T9" fmla="*/ 63 h 209"/>
                  <a:gd name="T10" fmla="*/ 272 w 293"/>
                  <a:gd name="T11" fmla="*/ 70 h 209"/>
                  <a:gd name="T12" fmla="*/ 282 w 293"/>
                  <a:gd name="T13" fmla="*/ 68 h 209"/>
                  <a:gd name="T14" fmla="*/ 293 w 293"/>
                  <a:gd name="T15" fmla="*/ 86 h 209"/>
                  <a:gd name="T16" fmla="*/ 281 w 293"/>
                  <a:gd name="T17" fmla="*/ 106 h 209"/>
                  <a:gd name="T18" fmla="*/ 273 w 293"/>
                  <a:gd name="T19" fmla="*/ 114 h 209"/>
                  <a:gd name="T20" fmla="*/ 267 w 293"/>
                  <a:gd name="T21" fmla="*/ 127 h 209"/>
                  <a:gd name="T22" fmla="*/ 256 w 293"/>
                  <a:gd name="T23" fmla="*/ 124 h 209"/>
                  <a:gd name="T24" fmla="*/ 238 w 293"/>
                  <a:gd name="T25" fmla="*/ 114 h 209"/>
                  <a:gd name="T26" fmla="*/ 231 w 293"/>
                  <a:gd name="T27" fmla="*/ 129 h 209"/>
                  <a:gd name="T28" fmla="*/ 226 w 293"/>
                  <a:gd name="T29" fmla="*/ 143 h 209"/>
                  <a:gd name="T30" fmla="*/ 222 w 293"/>
                  <a:gd name="T31" fmla="*/ 150 h 209"/>
                  <a:gd name="T32" fmla="*/ 208 w 293"/>
                  <a:gd name="T33" fmla="*/ 153 h 209"/>
                  <a:gd name="T34" fmla="*/ 205 w 293"/>
                  <a:gd name="T35" fmla="*/ 162 h 209"/>
                  <a:gd name="T36" fmla="*/ 187 w 293"/>
                  <a:gd name="T37" fmla="*/ 182 h 209"/>
                  <a:gd name="T38" fmla="*/ 177 w 293"/>
                  <a:gd name="T39" fmla="*/ 196 h 209"/>
                  <a:gd name="T40" fmla="*/ 179 w 293"/>
                  <a:gd name="T41" fmla="*/ 206 h 209"/>
                  <a:gd name="T42" fmla="*/ 164 w 293"/>
                  <a:gd name="T43" fmla="*/ 209 h 209"/>
                  <a:gd name="T44" fmla="*/ 146 w 293"/>
                  <a:gd name="T45" fmla="*/ 206 h 209"/>
                  <a:gd name="T46" fmla="*/ 127 w 293"/>
                  <a:gd name="T47" fmla="*/ 202 h 209"/>
                  <a:gd name="T48" fmla="*/ 114 w 293"/>
                  <a:gd name="T49" fmla="*/ 209 h 209"/>
                  <a:gd name="T50" fmla="*/ 99 w 293"/>
                  <a:gd name="T51" fmla="*/ 197 h 209"/>
                  <a:gd name="T52" fmla="*/ 120 w 293"/>
                  <a:gd name="T53" fmla="*/ 184 h 209"/>
                  <a:gd name="T54" fmla="*/ 123 w 293"/>
                  <a:gd name="T55" fmla="*/ 176 h 209"/>
                  <a:gd name="T56" fmla="*/ 97 w 293"/>
                  <a:gd name="T57" fmla="*/ 167 h 209"/>
                  <a:gd name="T58" fmla="*/ 80 w 293"/>
                  <a:gd name="T59" fmla="*/ 159 h 209"/>
                  <a:gd name="T60" fmla="*/ 77 w 293"/>
                  <a:gd name="T61" fmla="*/ 152 h 209"/>
                  <a:gd name="T62" fmla="*/ 64 w 293"/>
                  <a:gd name="T63" fmla="*/ 152 h 209"/>
                  <a:gd name="T64" fmla="*/ 56 w 293"/>
                  <a:gd name="T65" fmla="*/ 147 h 209"/>
                  <a:gd name="T66" fmla="*/ 47 w 293"/>
                  <a:gd name="T67" fmla="*/ 138 h 209"/>
                  <a:gd name="T68" fmla="*/ 45 w 293"/>
                  <a:gd name="T69" fmla="*/ 118 h 209"/>
                  <a:gd name="T70" fmla="*/ 36 w 293"/>
                  <a:gd name="T71" fmla="*/ 108 h 209"/>
                  <a:gd name="T72" fmla="*/ 38 w 293"/>
                  <a:gd name="T73" fmla="*/ 97 h 209"/>
                  <a:gd name="T74" fmla="*/ 33 w 293"/>
                  <a:gd name="T75" fmla="*/ 88 h 209"/>
                  <a:gd name="T76" fmla="*/ 30 w 293"/>
                  <a:gd name="T77" fmla="*/ 79 h 209"/>
                  <a:gd name="T78" fmla="*/ 20 w 293"/>
                  <a:gd name="T79" fmla="*/ 73 h 209"/>
                  <a:gd name="T80" fmla="*/ 1 w 293"/>
                  <a:gd name="T81" fmla="*/ 57 h 209"/>
                  <a:gd name="T82" fmla="*/ 8 w 293"/>
                  <a:gd name="T83" fmla="*/ 53 h 209"/>
                  <a:gd name="T84" fmla="*/ 12 w 293"/>
                  <a:gd name="T85" fmla="*/ 44 h 209"/>
                  <a:gd name="T86" fmla="*/ 11 w 293"/>
                  <a:gd name="T87" fmla="*/ 13 h 209"/>
                  <a:gd name="T88" fmla="*/ 12 w 293"/>
                  <a:gd name="T89" fmla="*/ 0 h 209"/>
                  <a:gd name="T90" fmla="*/ 29 w 293"/>
                  <a:gd name="T91" fmla="*/ 13 h 209"/>
                  <a:gd name="T92" fmla="*/ 35 w 293"/>
                  <a:gd name="T93" fmla="*/ 21 h 209"/>
                  <a:gd name="T94" fmla="*/ 47 w 293"/>
                  <a:gd name="T95" fmla="*/ 27 h 209"/>
                  <a:gd name="T96" fmla="*/ 58 w 293"/>
                  <a:gd name="T97" fmla="*/ 30 h 209"/>
                  <a:gd name="T98" fmla="*/ 62 w 293"/>
                  <a:gd name="T99" fmla="*/ 24 h 209"/>
                  <a:gd name="T100" fmla="*/ 79 w 293"/>
                  <a:gd name="T101" fmla="*/ 25 h 209"/>
                  <a:gd name="T102" fmla="*/ 89 w 293"/>
                  <a:gd name="T103" fmla="*/ 30 h 209"/>
                  <a:gd name="T104" fmla="*/ 120 w 293"/>
                  <a:gd name="T105" fmla="*/ 36 h 209"/>
                  <a:gd name="T106" fmla="*/ 132 w 293"/>
                  <a:gd name="T107" fmla="*/ 39 h 209"/>
                  <a:gd name="T108" fmla="*/ 143 w 293"/>
                  <a:gd name="T109" fmla="*/ 44 h 209"/>
                  <a:gd name="T110" fmla="*/ 147 w 293"/>
                  <a:gd name="T111" fmla="*/ 42 h 209"/>
                  <a:gd name="T112" fmla="*/ 159 w 293"/>
                  <a:gd name="T113" fmla="*/ 33 h 209"/>
                  <a:gd name="T114" fmla="*/ 150 w 293"/>
                  <a:gd name="T115" fmla="*/ 29 h 209"/>
                  <a:gd name="T116" fmla="*/ 162 w 293"/>
                  <a:gd name="T117" fmla="*/ 19 h 209"/>
                  <a:gd name="T118" fmla="*/ 171 w 293"/>
                  <a:gd name="T119" fmla="*/ 27 h 209"/>
                  <a:gd name="T120" fmla="*/ 179 w 293"/>
                  <a:gd name="T121" fmla="*/ 30 h 209"/>
                  <a:gd name="T122" fmla="*/ 190 w 293"/>
                  <a:gd name="T123" fmla="*/ 38 h 209"/>
                  <a:gd name="T124" fmla="*/ 196 w 293"/>
                  <a:gd name="T125" fmla="*/ 45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09">
                    <a:moveTo>
                      <a:pt x="203" y="48"/>
                    </a:moveTo>
                    <a:lnTo>
                      <a:pt x="220" y="56"/>
                    </a:lnTo>
                    <a:lnTo>
                      <a:pt x="220" y="44"/>
                    </a:lnTo>
                    <a:lnTo>
                      <a:pt x="222" y="42"/>
                    </a:lnTo>
                    <a:lnTo>
                      <a:pt x="232" y="42"/>
                    </a:lnTo>
                    <a:lnTo>
                      <a:pt x="244" y="50"/>
                    </a:lnTo>
                    <a:lnTo>
                      <a:pt x="249" y="59"/>
                    </a:lnTo>
                    <a:lnTo>
                      <a:pt x="258" y="56"/>
                    </a:lnTo>
                    <a:lnTo>
                      <a:pt x="261" y="57"/>
                    </a:lnTo>
                    <a:lnTo>
                      <a:pt x="262" y="63"/>
                    </a:lnTo>
                    <a:lnTo>
                      <a:pt x="267" y="70"/>
                    </a:lnTo>
                    <a:lnTo>
                      <a:pt x="272" y="70"/>
                    </a:lnTo>
                    <a:lnTo>
                      <a:pt x="275" y="67"/>
                    </a:lnTo>
                    <a:lnTo>
                      <a:pt x="282" y="68"/>
                    </a:lnTo>
                    <a:lnTo>
                      <a:pt x="281" y="77"/>
                    </a:lnTo>
                    <a:lnTo>
                      <a:pt x="293" y="86"/>
                    </a:lnTo>
                    <a:lnTo>
                      <a:pt x="290" y="97"/>
                    </a:lnTo>
                    <a:lnTo>
                      <a:pt x="281" y="106"/>
                    </a:lnTo>
                    <a:lnTo>
                      <a:pt x="281" y="114"/>
                    </a:lnTo>
                    <a:lnTo>
                      <a:pt x="273" y="114"/>
                    </a:lnTo>
                    <a:lnTo>
                      <a:pt x="269" y="118"/>
                    </a:lnTo>
                    <a:lnTo>
                      <a:pt x="267" y="127"/>
                    </a:lnTo>
                    <a:lnTo>
                      <a:pt x="259" y="129"/>
                    </a:lnTo>
                    <a:lnTo>
                      <a:pt x="256" y="124"/>
                    </a:lnTo>
                    <a:lnTo>
                      <a:pt x="246" y="114"/>
                    </a:lnTo>
                    <a:lnTo>
                      <a:pt x="238" y="114"/>
                    </a:lnTo>
                    <a:lnTo>
                      <a:pt x="235" y="120"/>
                    </a:lnTo>
                    <a:lnTo>
                      <a:pt x="231" y="129"/>
                    </a:lnTo>
                    <a:lnTo>
                      <a:pt x="232" y="130"/>
                    </a:lnTo>
                    <a:lnTo>
                      <a:pt x="226" y="143"/>
                    </a:lnTo>
                    <a:lnTo>
                      <a:pt x="222" y="144"/>
                    </a:lnTo>
                    <a:lnTo>
                      <a:pt x="222" y="150"/>
                    </a:lnTo>
                    <a:lnTo>
                      <a:pt x="211" y="155"/>
                    </a:lnTo>
                    <a:lnTo>
                      <a:pt x="208" y="153"/>
                    </a:lnTo>
                    <a:lnTo>
                      <a:pt x="206" y="161"/>
                    </a:lnTo>
                    <a:lnTo>
                      <a:pt x="205" y="162"/>
                    </a:lnTo>
                    <a:lnTo>
                      <a:pt x="194" y="182"/>
                    </a:lnTo>
                    <a:lnTo>
                      <a:pt x="187" y="182"/>
                    </a:lnTo>
                    <a:lnTo>
                      <a:pt x="185" y="187"/>
                    </a:lnTo>
                    <a:lnTo>
                      <a:pt x="177" y="196"/>
                    </a:lnTo>
                    <a:lnTo>
                      <a:pt x="176" y="202"/>
                    </a:lnTo>
                    <a:lnTo>
                      <a:pt x="179" y="206"/>
                    </a:lnTo>
                    <a:lnTo>
                      <a:pt x="173" y="209"/>
                    </a:lnTo>
                    <a:lnTo>
                      <a:pt x="164" y="209"/>
                    </a:lnTo>
                    <a:lnTo>
                      <a:pt x="153" y="206"/>
                    </a:lnTo>
                    <a:lnTo>
                      <a:pt x="146" y="206"/>
                    </a:lnTo>
                    <a:lnTo>
                      <a:pt x="132" y="205"/>
                    </a:lnTo>
                    <a:lnTo>
                      <a:pt x="127" y="202"/>
                    </a:lnTo>
                    <a:lnTo>
                      <a:pt x="118" y="203"/>
                    </a:lnTo>
                    <a:lnTo>
                      <a:pt x="114" y="209"/>
                    </a:lnTo>
                    <a:lnTo>
                      <a:pt x="100" y="209"/>
                    </a:lnTo>
                    <a:lnTo>
                      <a:pt x="99" y="197"/>
                    </a:lnTo>
                    <a:lnTo>
                      <a:pt x="117" y="188"/>
                    </a:lnTo>
                    <a:lnTo>
                      <a:pt x="120" y="184"/>
                    </a:lnTo>
                    <a:lnTo>
                      <a:pt x="126" y="179"/>
                    </a:lnTo>
                    <a:lnTo>
                      <a:pt x="123" y="176"/>
                    </a:lnTo>
                    <a:lnTo>
                      <a:pt x="109" y="167"/>
                    </a:lnTo>
                    <a:lnTo>
                      <a:pt x="97" y="167"/>
                    </a:lnTo>
                    <a:lnTo>
                      <a:pt x="88" y="164"/>
                    </a:lnTo>
                    <a:lnTo>
                      <a:pt x="80" y="159"/>
                    </a:lnTo>
                    <a:lnTo>
                      <a:pt x="80" y="156"/>
                    </a:lnTo>
                    <a:lnTo>
                      <a:pt x="77" y="152"/>
                    </a:lnTo>
                    <a:lnTo>
                      <a:pt x="77" y="152"/>
                    </a:lnTo>
                    <a:lnTo>
                      <a:pt x="64" y="152"/>
                    </a:lnTo>
                    <a:lnTo>
                      <a:pt x="56" y="152"/>
                    </a:lnTo>
                    <a:lnTo>
                      <a:pt x="56" y="147"/>
                    </a:lnTo>
                    <a:lnTo>
                      <a:pt x="53" y="146"/>
                    </a:lnTo>
                    <a:lnTo>
                      <a:pt x="47" y="138"/>
                    </a:lnTo>
                    <a:lnTo>
                      <a:pt x="47" y="127"/>
                    </a:lnTo>
                    <a:lnTo>
                      <a:pt x="45" y="118"/>
                    </a:lnTo>
                    <a:lnTo>
                      <a:pt x="36" y="115"/>
                    </a:lnTo>
                    <a:lnTo>
                      <a:pt x="36" y="108"/>
                    </a:lnTo>
                    <a:lnTo>
                      <a:pt x="38" y="103"/>
                    </a:lnTo>
                    <a:lnTo>
                      <a:pt x="38" y="97"/>
                    </a:lnTo>
                    <a:lnTo>
                      <a:pt x="41" y="92"/>
                    </a:lnTo>
                    <a:lnTo>
                      <a:pt x="33" y="88"/>
                    </a:lnTo>
                    <a:lnTo>
                      <a:pt x="35" y="83"/>
                    </a:lnTo>
                    <a:lnTo>
                      <a:pt x="30" y="79"/>
                    </a:lnTo>
                    <a:lnTo>
                      <a:pt x="30" y="70"/>
                    </a:lnTo>
                    <a:lnTo>
                      <a:pt x="20" y="73"/>
                    </a:lnTo>
                    <a:lnTo>
                      <a:pt x="9" y="68"/>
                    </a:lnTo>
                    <a:lnTo>
                      <a:pt x="1" y="57"/>
                    </a:lnTo>
                    <a:lnTo>
                      <a:pt x="0" y="53"/>
                    </a:lnTo>
                    <a:lnTo>
                      <a:pt x="8" y="53"/>
                    </a:lnTo>
                    <a:lnTo>
                      <a:pt x="8" y="45"/>
                    </a:lnTo>
                    <a:lnTo>
                      <a:pt x="12" y="44"/>
                    </a:lnTo>
                    <a:lnTo>
                      <a:pt x="4" y="36"/>
                    </a:lnTo>
                    <a:lnTo>
                      <a:pt x="11" y="13"/>
                    </a:lnTo>
                    <a:lnTo>
                      <a:pt x="11" y="6"/>
                    </a:lnTo>
                    <a:lnTo>
                      <a:pt x="12" y="0"/>
                    </a:lnTo>
                    <a:lnTo>
                      <a:pt x="24" y="6"/>
                    </a:lnTo>
                    <a:lnTo>
                      <a:pt x="29" y="13"/>
                    </a:lnTo>
                    <a:lnTo>
                      <a:pt x="33" y="13"/>
                    </a:lnTo>
                    <a:lnTo>
                      <a:pt x="35" y="21"/>
                    </a:lnTo>
                    <a:lnTo>
                      <a:pt x="42" y="21"/>
                    </a:lnTo>
                    <a:lnTo>
                      <a:pt x="47" y="27"/>
                    </a:lnTo>
                    <a:lnTo>
                      <a:pt x="55" y="27"/>
                    </a:lnTo>
                    <a:lnTo>
                      <a:pt x="58" y="30"/>
                    </a:lnTo>
                    <a:lnTo>
                      <a:pt x="64" y="30"/>
                    </a:lnTo>
                    <a:lnTo>
                      <a:pt x="62" y="24"/>
                    </a:lnTo>
                    <a:lnTo>
                      <a:pt x="71" y="24"/>
                    </a:lnTo>
                    <a:lnTo>
                      <a:pt x="79" y="25"/>
                    </a:lnTo>
                    <a:lnTo>
                      <a:pt x="86" y="27"/>
                    </a:lnTo>
                    <a:lnTo>
                      <a:pt x="89" y="30"/>
                    </a:lnTo>
                    <a:lnTo>
                      <a:pt x="96" y="33"/>
                    </a:lnTo>
                    <a:lnTo>
                      <a:pt x="120" y="36"/>
                    </a:lnTo>
                    <a:lnTo>
                      <a:pt x="123" y="36"/>
                    </a:lnTo>
                    <a:lnTo>
                      <a:pt x="132" y="39"/>
                    </a:lnTo>
                    <a:lnTo>
                      <a:pt x="135" y="42"/>
                    </a:lnTo>
                    <a:lnTo>
                      <a:pt x="143" y="44"/>
                    </a:lnTo>
                    <a:lnTo>
                      <a:pt x="147" y="45"/>
                    </a:lnTo>
                    <a:lnTo>
                      <a:pt x="147" y="42"/>
                    </a:lnTo>
                    <a:lnTo>
                      <a:pt x="162" y="41"/>
                    </a:lnTo>
                    <a:lnTo>
                      <a:pt x="159" y="33"/>
                    </a:lnTo>
                    <a:lnTo>
                      <a:pt x="153" y="30"/>
                    </a:lnTo>
                    <a:lnTo>
                      <a:pt x="150" y="29"/>
                    </a:lnTo>
                    <a:lnTo>
                      <a:pt x="158" y="18"/>
                    </a:lnTo>
                    <a:lnTo>
                      <a:pt x="162" y="19"/>
                    </a:lnTo>
                    <a:lnTo>
                      <a:pt x="167" y="24"/>
                    </a:lnTo>
                    <a:lnTo>
                      <a:pt x="171" y="27"/>
                    </a:lnTo>
                    <a:lnTo>
                      <a:pt x="171" y="21"/>
                    </a:lnTo>
                    <a:lnTo>
                      <a:pt x="179" y="30"/>
                    </a:lnTo>
                    <a:lnTo>
                      <a:pt x="184" y="30"/>
                    </a:lnTo>
                    <a:lnTo>
                      <a:pt x="190" y="38"/>
                    </a:lnTo>
                    <a:lnTo>
                      <a:pt x="191" y="45"/>
                    </a:lnTo>
                    <a:lnTo>
                      <a:pt x="196" y="45"/>
                    </a:lnTo>
                    <a:lnTo>
                      <a:pt x="203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3" name="Freeform 3616">
                <a:extLst>
                  <a:ext uri="{FF2B5EF4-FFF2-40B4-BE49-F238E27FC236}">
                    <a16:creationId xmlns:a16="http://schemas.microsoft.com/office/drawing/2014/main" id="{C070CD3F-035A-0A6B-02EA-C8E5C671B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1"/>
                <a:ext cx="79" cy="62"/>
              </a:xfrm>
              <a:custGeom>
                <a:avLst/>
                <a:gdLst>
                  <a:gd name="T0" fmla="*/ 95 w 157"/>
                  <a:gd name="T1" fmla="*/ 18 h 125"/>
                  <a:gd name="T2" fmla="*/ 81 w 157"/>
                  <a:gd name="T3" fmla="*/ 9 h 125"/>
                  <a:gd name="T4" fmla="*/ 69 w 157"/>
                  <a:gd name="T5" fmla="*/ 0 h 125"/>
                  <a:gd name="T6" fmla="*/ 54 w 157"/>
                  <a:gd name="T7" fmla="*/ 18 h 125"/>
                  <a:gd name="T8" fmla="*/ 42 w 157"/>
                  <a:gd name="T9" fmla="*/ 18 h 125"/>
                  <a:gd name="T10" fmla="*/ 33 w 157"/>
                  <a:gd name="T11" fmla="*/ 24 h 125"/>
                  <a:gd name="T12" fmla="*/ 18 w 157"/>
                  <a:gd name="T13" fmla="*/ 20 h 125"/>
                  <a:gd name="T14" fmla="*/ 3 w 157"/>
                  <a:gd name="T15" fmla="*/ 24 h 125"/>
                  <a:gd name="T16" fmla="*/ 0 w 157"/>
                  <a:gd name="T17" fmla="*/ 33 h 125"/>
                  <a:gd name="T18" fmla="*/ 9 w 157"/>
                  <a:gd name="T19" fmla="*/ 41 h 125"/>
                  <a:gd name="T20" fmla="*/ 15 w 157"/>
                  <a:gd name="T21" fmla="*/ 53 h 125"/>
                  <a:gd name="T22" fmla="*/ 22 w 157"/>
                  <a:gd name="T23" fmla="*/ 55 h 125"/>
                  <a:gd name="T24" fmla="*/ 28 w 157"/>
                  <a:gd name="T25" fmla="*/ 70 h 125"/>
                  <a:gd name="T26" fmla="*/ 30 w 157"/>
                  <a:gd name="T27" fmla="*/ 82 h 125"/>
                  <a:gd name="T28" fmla="*/ 44 w 157"/>
                  <a:gd name="T29" fmla="*/ 84 h 125"/>
                  <a:gd name="T30" fmla="*/ 50 w 157"/>
                  <a:gd name="T31" fmla="*/ 87 h 125"/>
                  <a:gd name="T32" fmla="*/ 56 w 157"/>
                  <a:gd name="T33" fmla="*/ 97 h 125"/>
                  <a:gd name="T34" fmla="*/ 72 w 157"/>
                  <a:gd name="T35" fmla="*/ 99 h 125"/>
                  <a:gd name="T36" fmla="*/ 72 w 157"/>
                  <a:gd name="T37" fmla="*/ 85 h 125"/>
                  <a:gd name="T38" fmla="*/ 72 w 157"/>
                  <a:gd name="T39" fmla="*/ 70 h 125"/>
                  <a:gd name="T40" fmla="*/ 81 w 157"/>
                  <a:gd name="T41" fmla="*/ 78 h 125"/>
                  <a:gd name="T42" fmla="*/ 94 w 157"/>
                  <a:gd name="T43" fmla="*/ 82 h 125"/>
                  <a:gd name="T44" fmla="*/ 92 w 157"/>
                  <a:gd name="T45" fmla="*/ 93 h 125"/>
                  <a:gd name="T46" fmla="*/ 107 w 157"/>
                  <a:gd name="T47" fmla="*/ 94 h 125"/>
                  <a:gd name="T48" fmla="*/ 112 w 157"/>
                  <a:gd name="T49" fmla="*/ 99 h 125"/>
                  <a:gd name="T50" fmla="*/ 122 w 157"/>
                  <a:gd name="T51" fmla="*/ 108 h 125"/>
                  <a:gd name="T52" fmla="*/ 135 w 157"/>
                  <a:gd name="T53" fmla="*/ 125 h 125"/>
                  <a:gd name="T54" fmla="*/ 145 w 157"/>
                  <a:gd name="T55" fmla="*/ 122 h 125"/>
                  <a:gd name="T56" fmla="*/ 151 w 157"/>
                  <a:gd name="T57" fmla="*/ 102 h 125"/>
                  <a:gd name="T58" fmla="*/ 145 w 157"/>
                  <a:gd name="T59" fmla="*/ 94 h 125"/>
                  <a:gd name="T60" fmla="*/ 157 w 157"/>
                  <a:gd name="T61" fmla="*/ 84 h 125"/>
                  <a:gd name="T62" fmla="*/ 148 w 157"/>
                  <a:gd name="T63" fmla="*/ 81 h 125"/>
                  <a:gd name="T64" fmla="*/ 124 w 157"/>
                  <a:gd name="T65" fmla="*/ 64 h 125"/>
                  <a:gd name="T66" fmla="*/ 115 w 157"/>
                  <a:gd name="T67" fmla="*/ 58 h 125"/>
                  <a:gd name="T68" fmla="*/ 100 w 157"/>
                  <a:gd name="T69" fmla="*/ 53 h 125"/>
                  <a:gd name="T70" fmla="*/ 94 w 157"/>
                  <a:gd name="T71" fmla="*/ 47 h 125"/>
                  <a:gd name="T72" fmla="*/ 106 w 157"/>
                  <a:gd name="T73" fmla="*/ 27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7" h="125">
                    <a:moveTo>
                      <a:pt x="100" y="21"/>
                    </a:moveTo>
                    <a:lnTo>
                      <a:pt x="95" y="18"/>
                    </a:lnTo>
                    <a:lnTo>
                      <a:pt x="91" y="12"/>
                    </a:lnTo>
                    <a:lnTo>
                      <a:pt x="81" y="9"/>
                    </a:lnTo>
                    <a:lnTo>
                      <a:pt x="77" y="3"/>
                    </a:lnTo>
                    <a:lnTo>
                      <a:pt x="69" y="0"/>
                    </a:lnTo>
                    <a:lnTo>
                      <a:pt x="63" y="3"/>
                    </a:lnTo>
                    <a:lnTo>
                      <a:pt x="54" y="18"/>
                    </a:lnTo>
                    <a:lnTo>
                      <a:pt x="48" y="14"/>
                    </a:lnTo>
                    <a:lnTo>
                      <a:pt x="42" y="18"/>
                    </a:lnTo>
                    <a:lnTo>
                      <a:pt x="36" y="21"/>
                    </a:lnTo>
                    <a:lnTo>
                      <a:pt x="33" y="24"/>
                    </a:lnTo>
                    <a:lnTo>
                      <a:pt x="21" y="24"/>
                    </a:lnTo>
                    <a:lnTo>
                      <a:pt x="18" y="20"/>
                    </a:lnTo>
                    <a:lnTo>
                      <a:pt x="7" y="24"/>
                    </a:lnTo>
                    <a:lnTo>
                      <a:pt x="3" y="24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3" y="37"/>
                    </a:lnTo>
                    <a:lnTo>
                      <a:pt x="9" y="41"/>
                    </a:lnTo>
                    <a:lnTo>
                      <a:pt x="13" y="41"/>
                    </a:lnTo>
                    <a:lnTo>
                      <a:pt x="15" y="53"/>
                    </a:lnTo>
                    <a:lnTo>
                      <a:pt x="16" y="56"/>
                    </a:lnTo>
                    <a:lnTo>
                      <a:pt x="22" y="55"/>
                    </a:lnTo>
                    <a:lnTo>
                      <a:pt x="27" y="62"/>
                    </a:lnTo>
                    <a:lnTo>
                      <a:pt x="28" y="70"/>
                    </a:lnTo>
                    <a:lnTo>
                      <a:pt x="34" y="71"/>
                    </a:lnTo>
                    <a:lnTo>
                      <a:pt x="30" y="82"/>
                    </a:lnTo>
                    <a:lnTo>
                      <a:pt x="36" y="85"/>
                    </a:lnTo>
                    <a:lnTo>
                      <a:pt x="44" y="84"/>
                    </a:lnTo>
                    <a:lnTo>
                      <a:pt x="45" y="87"/>
                    </a:lnTo>
                    <a:lnTo>
                      <a:pt x="50" y="87"/>
                    </a:lnTo>
                    <a:lnTo>
                      <a:pt x="60" y="82"/>
                    </a:lnTo>
                    <a:lnTo>
                      <a:pt x="56" y="97"/>
                    </a:lnTo>
                    <a:lnTo>
                      <a:pt x="63" y="100"/>
                    </a:lnTo>
                    <a:lnTo>
                      <a:pt x="72" y="99"/>
                    </a:lnTo>
                    <a:lnTo>
                      <a:pt x="74" y="94"/>
                    </a:lnTo>
                    <a:lnTo>
                      <a:pt x="72" y="85"/>
                    </a:lnTo>
                    <a:lnTo>
                      <a:pt x="75" y="79"/>
                    </a:lnTo>
                    <a:lnTo>
                      <a:pt x="72" y="70"/>
                    </a:lnTo>
                    <a:lnTo>
                      <a:pt x="78" y="73"/>
                    </a:lnTo>
                    <a:lnTo>
                      <a:pt x="81" y="78"/>
                    </a:lnTo>
                    <a:lnTo>
                      <a:pt x="91" y="78"/>
                    </a:lnTo>
                    <a:lnTo>
                      <a:pt x="94" y="82"/>
                    </a:lnTo>
                    <a:lnTo>
                      <a:pt x="89" y="85"/>
                    </a:lnTo>
                    <a:lnTo>
                      <a:pt x="92" y="93"/>
                    </a:lnTo>
                    <a:lnTo>
                      <a:pt x="95" y="91"/>
                    </a:lnTo>
                    <a:lnTo>
                      <a:pt x="107" y="94"/>
                    </a:lnTo>
                    <a:lnTo>
                      <a:pt x="112" y="94"/>
                    </a:lnTo>
                    <a:lnTo>
                      <a:pt x="112" y="99"/>
                    </a:lnTo>
                    <a:lnTo>
                      <a:pt x="116" y="103"/>
                    </a:lnTo>
                    <a:lnTo>
                      <a:pt x="122" y="108"/>
                    </a:lnTo>
                    <a:lnTo>
                      <a:pt x="127" y="112"/>
                    </a:lnTo>
                    <a:lnTo>
                      <a:pt x="135" y="125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50" y="112"/>
                    </a:lnTo>
                    <a:lnTo>
                      <a:pt x="151" y="102"/>
                    </a:lnTo>
                    <a:lnTo>
                      <a:pt x="145" y="97"/>
                    </a:lnTo>
                    <a:lnTo>
                      <a:pt x="145" y="94"/>
                    </a:lnTo>
                    <a:lnTo>
                      <a:pt x="148" y="88"/>
                    </a:lnTo>
                    <a:lnTo>
                      <a:pt x="157" y="84"/>
                    </a:lnTo>
                    <a:lnTo>
                      <a:pt x="156" y="79"/>
                    </a:lnTo>
                    <a:lnTo>
                      <a:pt x="148" y="81"/>
                    </a:lnTo>
                    <a:lnTo>
                      <a:pt x="142" y="73"/>
                    </a:lnTo>
                    <a:lnTo>
                      <a:pt x="124" y="64"/>
                    </a:lnTo>
                    <a:lnTo>
                      <a:pt x="119" y="61"/>
                    </a:lnTo>
                    <a:lnTo>
                      <a:pt x="115" y="58"/>
                    </a:lnTo>
                    <a:lnTo>
                      <a:pt x="106" y="55"/>
                    </a:lnTo>
                    <a:lnTo>
                      <a:pt x="100" y="53"/>
                    </a:lnTo>
                    <a:lnTo>
                      <a:pt x="95" y="52"/>
                    </a:lnTo>
                    <a:lnTo>
                      <a:pt x="94" y="47"/>
                    </a:lnTo>
                    <a:lnTo>
                      <a:pt x="100" y="30"/>
                    </a:lnTo>
                    <a:lnTo>
                      <a:pt x="106" y="27"/>
                    </a:lnTo>
                    <a:lnTo>
                      <a:pt x="100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4" name="Freeform 3617">
                <a:extLst>
                  <a:ext uri="{FF2B5EF4-FFF2-40B4-BE49-F238E27FC236}">
                    <a16:creationId xmlns:a16="http://schemas.microsoft.com/office/drawing/2014/main" id="{154DB7BD-42F2-0D9F-FDED-CE7B30589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1"/>
                <a:ext cx="79" cy="62"/>
              </a:xfrm>
              <a:custGeom>
                <a:avLst/>
                <a:gdLst>
                  <a:gd name="T0" fmla="*/ 106 w 157"/>
                  <a:gd name="T1" fmla="*/ 27 h 125"/>
                  <a:gd name="T2" fmla="*/ 94 w 157"/>
                  <a:gd name="T3" fmla="*/ 47 h 125"/>
                  <a:gd name="T4" fmla="*/ 100 w 157"/>
                  <a:gd name="T5" fmla="*/ 53 h 125"/>
                  <a:gd name="T6" fmla="*/ 115 w 157"/>
                  <a:gd name="T7" fmla="*/ 58 h 125"/>
                  <a:gd name="T8" fmla="*/ 124 w 157"/>
                  <a:gd name="T9" fmla="*/ 64 h 125"/>
                  <a:gd name="T10" fmla="*/ 148 w 157"/>
                  <a:gd name="T11" fmla="*/ 81 h 125"/>
                  <a:gd name="T12" fmla="*/ 157 w 157"/>
                  <a:gd name="T13" fmla="*/ 84 h 125"/>
                  <a:gd name="T14" fmla="*/ 145 w 157"/>
                  <a:gd name="T15" fmla="*/ 94 h 125"/>
                  <a:gd name="T16" fmla="*/ 151 w 157"/>
                  <a:gd name="T17" fmla="*/ 102 h 125"/>
                  <a:gd name="T18" fmla="*/ 145 w 157"/>
                  <a:gd name="T19" fmla="*/ 122 h 125"/>
                  <a:gd name="T20" fmla="*/ 135 w 157"/>
                  <a:gd name="T21" fmla="*/ 125 h 125"/>
                  <a:gd name="T22" fmla="*/ 122 w 157"/>
                  <a:gd name="T23" fmla="*/ 108 h 125"/>
                  <a:gd name="T24" fmla="*/ 112 w 157"/>
                  <a:gd name="T25" fmla="*/ 99 h 125"/>
                  <a:gd name="T26" fmla="*/ 107 w 157"/>
                  <a:gd name="T27" fmla="*/ 94 h 125"/>
                  <a:gd name="T28" fmla="*/ 92 w 157"/>
                  <a:gd name="T29" fmla="*/ 93 h 125"/>
                  <a:gd name="T30" fmla="*/ 94 w 157"/>
                  <a:gd name="T31" fmla="*/ 82 h 125"/>
                  <a:gd name="T32" fmla="*/ 81 w 157"/>
                  <a:gd name="T33" fmla="*/ 78 h 125"/>
                  <a:gd name="T34" fmla="*/ 72 w 157"/>
                  <a:gd name="T35" fmla="*/ 70 h 125"/>
                  <a:gd name="T36" fmla="*/ 72 w 157"/>
                  <a:gd name="T37" fmla="*/ 85 h 125"/>
                  <a:gd name="T38" fmla="*/ 72 w 157"/>
                  <a:gd name="T39" fmla="*/ 99 h 125"/>
                  <a:gd name="T40" fmla="*/ 56 w 157"/>
                  <a:gd name="T41" fmla="*/ 97 h 125"/>
                  <a:gd name="T42" fmla="*/ 50 w 157"/>
                  <a:gd name="T43" fmla="*/ 87 h 125"/>
                  <a:gd name="T44" fmla="*/ 44 w 157"/>
                  <a:gd name="T45" fmla="*/ 84 h 125"/>
                  <a:gd name="T46" fmla="*/ 30 w 157"/>
                  <a:gd name="T47" fmla="*/ 82 h 125"/>
                  <a:gd name="T48" fmla="*/ 28 w 157"/>
                  <a:gd name="T49" fmla="*/ 70 h 125"/>
                  <a:gd name="T50" fmla="*/ 22 w 157"/>
                  <a:gd name="T51" fmla="*/ 55 h 125"/>
                  <a:gd name="T52" fmla="*/ 15 w 157"/>
                  <a:gd name="T53" fmla="*/ 53 h 125"/>
                  <a:gd name="T54" fmla="*/ 9 w 157"/>
                  <a:gd name="T55" fmla="*/ 41 h 125"/>
                  <a:gd name="T56" fmla="*/ 0 w 157"/>
                  <a:gd name="T57" fmla="*/ 33 h 125"/>
                  <a:gd name="T58" fmla="*/ 3 w 157"/>
                  <a:gd name="T59" fmla="*/ 24 h 125"/>
                  <a:gd name="T60" fmla="*/ 18 w 157"/>
                  <a:gd name="T61" fmla="*/ 20 h 125"/>
                  <a:gd name="T62" fmla="*/ 33 w 157"/>
                  <a:gd name="T63" fmla="*/ 24 h 125"/>
                  <a:gd name="T64" fmla="*/ 42 w 157"/>
                  <a:gd name="T65" fmla="*/ 18 h 125"/>
                  <a:gd name="T66" fmla="*/ 54 w 157"/>
                  <a:gd name="T67" fmla="*/ 18 h 125"/>
                  <a:gd name="T68" fmla="*/ 69 w 157"/>
                  <a:gd name="T69" fmla="*/ 0 h 125"/>
                  <a:gd name="T70" fmla="*/ 81 w 157"/>
                  <a:gd name="T71" fmla="*/ 9 h 125"/>
                  <a:gd name="T72" fmla="*/ 95 w 157"/>
                  <a:gd name="T73" fmla="*/ 18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7" h="125">
                    <a:moveTo>
                      <a:pt x="100" y="21"/>
                    </a:moveTo>
                    <a:lnTo>
                      <a:pt x="106" y="27"/>
                    </a:lnTo>
                    <a:lnTo>
                      <a:pt x="100" y="30"/>
                    </a:lnTo>
                    <a:lnTo>
                      <a:pt x="94" y="47"/>
                    </a:lnTo>
                    <a:lnTo>
                      <a:pt x="95" y="52"/>
                    </a:lnTo>
                    <a:lnTo>
                      <a:pt x="100" y="53"/>
                    </a:lnTo>
                    <a:lnTo>
                      <a:pt x="106" y="55"/>
                    </a:lnTo>
                    <a:lnTo>
                      <a:pt x="115" y="58"/>
                    </a:lnTo>
                    <a:lnTo>
                      <a:pt x="119" y="61"/>
                    </a:lnTo>
                    <a:lnTo>
                      <a:pt x="124" y="64"/>
                    </a:lnTo>
                    <a:lnTo>
                      <a:pt x="142" y="73"/>
                    </a:lnTo>
                    <a:lnTo>
                      <a:pt x="148" y="81"/>
                    </a:lnTo>
                    <a:lnTo>
                      <a:pt x="156" y="79"/>
                    </a:lnTo>
                    <a:lnTo>
                      <a:pt x="157" y="84"/>
                    </a:lnTo>
                    <a:lnTo>
                      <a:pt x="148" y="88"/>
                    </a:lnTo>
                    <a:lnTo>
                      <a:pt x="145" y="94"/>
                    </a:lnTo>
                    <a:lnTo>
                      <a:pt x="145" y="97"/>
                    </a:lnTo>
                    <a:lnTo>
                      <a:pt x="151" y="102"/>
                    </a:lnTo>
                    <a:lnTo>
                      <a:pt x="150" y="112"/>
                    </a:lnTo>
                    <a:lnTo>
                      <a:pt x="145" y="122"/>
                    </a:lnTo>
                    <a:lnTo>
                      <a:pt x="141" y="122"/>
                    </a:lnTo>
                    <a:lnTo>
                      <a:pt x="135" y="125"/>
                    </a:lnTo>
                    <a:lnTo>
                      <a:pt x="127" y="112"/>
                    </a:lnTo>
                    <a:lnTo>
                      <a:pt x="122" y="108"/>
                    </a:lnTo>
                    <a:lnTo>
                      <a:pt x="116" y="103"/>
                    </a:lnTo>
                    <a:lnTo>
                      <a:pt x="112" y="99"/>
                    </a:lnTo>
                    <a:lnTo>
                      <a:pt x="112" y="94"/>
                    </a:lnTo>
                    <a:lnTo>
                      <a:pt x="107" y="94"/>
                    </a:lnTo>
                    <a:lnTo>
                      <a:pt x="95" y="91"/>
                    </a:lnTo>
                    <a:lnTo>
                      <a:pt x="92" y="93"/>
                    </a:lnTo>
                    <a:lnTo>
                      <a:pt x="89" y="85"/>
                    </a:lnTo>
                    <a:lnTo>
                      <a:pt x="94" y="82"/>
                    </a:lnTo>
                    <a:lnTo>
                      <a:pt x="91" y="78"/>
                    </a:lnTo>
                    <a:lnTo>
                      <a:pt x="81" y="78"/>
                    </a:lnTo>
                    <a:lnTo>
                      <a:pt x="78" y="73"/>
                    </a:lnTo>
                    <a:lnTo>
                      <a:pt x="72" y="70"/>
                    </a:lnTo>
                    <a:lnTo>
                      <a:pt x="75" y="79"/>
                    </a:lnTo>
                    <a:lnTo>
                      <a:pt x="72" y="85"/>
                    </a:lnTo>
                    <a:lnTo>
                      <a:pt x="74" y="94"/>
                    </a:lnTo>
                    <a:lnTo>
                      <a:pt x="72" y="99"/>
                    </a:lnTo>
                    <a:lnTo>
                      <a:pt x="63" y="100"/>
                    </a:lnTo>
                    <a:lnTo>
                      <a:pt x="56" y="97"/>
                    </a:lnTo>
                    <a:lnTo>
                      <a:pt x="60" y="82"/>
                    </a:lnTo>
                    <a:lnTo>
                      <a:pt x="50" y="87"/>
                    </a:lnTo>
                    <a:lnTo>
                      <a:pt x="45" y="87"/>
                    </a:lnTo>
                    <a:lnTo>
                      <a:pt x="44" y="84"/>
                    </a:lnTo>
                    <a:lnTo>
                      <a:pt x="36" y="85"/>
                    </a:lnTo>
                    <a:lnTo>
                      <a:pt x="30" y="82"/>
                    </a:lnTo>
                    <a:lnTo>
                      <a:pt x="34" y="71"/>
                    </a:lnTo>
                    <a:lnTo>
                      <a:pt x="28" y="70"/>
                    </a:lnTo>
                    <a:lnTo>
                      <a:pt x="27" y="62"/>
                    </a:lnTo>
                    <a:lnTo>
                      <a:pt x="22" y="55"/>
                    </a:lnTo>
                    <a:lnTo>
                      <a:pt x="16" y="56"/>
                    </a:lnTo>
                    <a:lnTo>
                      <a:pt x="15" y="53"/>
                    </a:lnTo>
                    <a:lnTo>
                      <a:pt x="13" y="41"/>
                    </a:lnTo>
                    <a:lnTo>
                      <a:pt x="9" y="41"/>
                    </a:lnTo>
                    <a:lnTo>
                      <a:pt x="3" y="37"/>
                    </a:lnTo>
                    <a:lnTo>
                      <a:pt x="0" y="33"/>
                    </a:lnTo>
                    <a:lnTo>
                      <a:pt x="0" y="29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18" y="20"/>
                    </a:lnTo>
                    <a:lnTo>
                      <a:pt x="21" y="24"/>
                    </a:lnTo>
                    <a:lnTo>
                      <a:pt x="33" y="24"/>
                    </a:lnTo>
                    <a:lnTo>
                      <a:pt x="36" y="21"/>
                    </a:lnTo>
                    <a:lnTo>
                      <a:pt x="42" y="18"/>
                    </a:lnTo>
                    <a:lnTo>
                      <a:pt x="48" y="14"/>
                    </a:lnTo>
                    <a:lnTo>
                      <a:pt x="54" y="18"/>
                    </a:lnTo>
                    <a:lnTo>
                      <a:pt x="63" y="3"/>
                    </a:lnTo>
                    <a:lnTo>
                      <a:pt x="69" y="0"/>
                    </a:lnTo>
                    <a:lnTo>
                      <a:pt x="77" y="3"/>
                    </a:lnTo>
                    <a:lnTo>
                      <a:pt x="81" y="9"/>
                    </a:lnTo>
                    <a:lnTo>
                      <a:pt x="91" y="12"/>
                    </a:lnTo>
                    <a:lnTo>
                      <a:pt x="95" y="18"/>
                    </a:lnTo>
                    <a:lnTo>
                      <a:pt x="100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5" name="Freeform 3618">
                <a:extLst>
                  <a:ext uri="{FF2B5EF4-FFF2-40B4-BE49-F238E27FC236}">
                    <a16:creationId xmlns:a16="http://schemas.microsoft.com/office/drawing/2014/main" id="{C798F417-E27E-1226-62AD-BB4385B74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1"/>
                <a:ext cx="79" cy="62"/>
              </a:xfrm>
              <a:custGeom>
                <a:avLst/>
                <a:gdLst>
                  <a:gd name="T0" fmla="*/ 106 w 157"/>
                  <a:gd name="T1" fmla="*/ 27 h 125"/>
                  <a:gd name="T2" fmla="*/ 94 w 157"/>
                  <a:gd name="T3" fmla="*/ 47 h 125"/>
                  <a:gd name="T4" fmla="*/ 100 w 157"/>
                  <a:gd name="T5" fmla="*/ 53 h 125"/>
                  <a:gd name="T6" fmla="*/ 115 w 157"/>
                  <a:gd name="T7" fmla="*/ 58 h 125"/>
                  <a:gd name="T8" fmla="*/ 124 w 157"/>
                  <a:gd name="T9" fmla="*/ 64 h 125"/>
                  <a:gd name="T10" fmla="*/ 148 w 157"/>
                  <a:gd name="T11" fmla="*/ 81 h 125"/>
                  <a:gd name="T12" fmla="*/ 157 w 157"/>
                  <a:gd name="T13" fmla="*/ 84 h 125"/>
                  <a:gd name="T14" fmla="*/ 145 w 157"/>
                  <a:gd name="T15" fmla="*/ 94 h 125"/>
                  <a:gd name="T16" fmla="*/ 151 w 157"/>
                  <a:gd name="T17" fmla="*/ 102 h 125"/>
                  <a:gd name="T18" fmla="*/ 145 w 157"/>
                  <a:gd name="T19" fmla="*/ 122 h 125"/>
                  <a:gd name="T20" fmla="*/ 135 w 157"/>
                  <a:gd name="T21" fmla="*/ 125 h 125"/>
                  <a:gd name="T22" fmla="*/ 122 w 157"/>
                  <a:gd name="T23" fmla="*/ 108 h 125"/>
                  <a:gd name="T24" fmla="*/ 112 w 157"/>
                  <a:gd name="T25" fmla="*/ 99 h 125"/>
                  <a:gd name="T26" fmla="*/ 107 w 157"/>
                  <a:gd name="T27" fmla="*/ 94 h 125"/>
                  <a:gd name="T28" fmla="*/ 92 w 157"/>
                  <a:gd name="T29" fmla="*/ 93 h 125"/>
                  <a:gd name="T30" fmla="*/ 94 w 157"/>
                  <a:gd name="T31" fmla="*/ 82 h 125"/>
                  <a:gd name="T32" fmla="*/ 81 w 157"/>
                  <a:gd name="T33" fmla="*/ 78 h 125"/>
                  <a:gd name="T34" fmla="*/ 72 w 157"/>
                  <a:gd name="T35" fmla="*/ 70 h 125"/>
                  <a:gd name="T36" fmla="*/ 72 w 157"/>
                  <a:gd name="T37" fmla="*/ 85 h 125"/>
                  <a:gd name="T38" fmla="*/ 72 w 157"/>
                  <a:gd name="T39" fmla="*/ 99 h 125"/>
                  <a:gd name="T40" fmla="*/ 56 w 157"/>
                  <a:gd name="T41" fmla="*/ 97 h 125"/>
                  <a:gd name="T42" fmla="*/ 50 w 157"/>
                  <a:gd name="T43" fmla="*/ 87 h 125"/>
                  <a:gd name="T44" fmla="*/ 44 w 157"/>
                  <a:gd name="T45" fmla="*/ 84 h 125"/>
                  <a:gd name="T46" fmla="*/ 30 w 157"/>
                  <a:gd name="T47" fmla="*/ 82 h 125"/>
                  <a:gd name="T48" fmla="*/ 28 w 157"/>
                  <a:gd name="T49" fmla="*/ 70 h 125"/>
                  <a:gd name="T50" fmla="*/ 22 w 157"/>
                  <a:gd name="T51" fmla="*/ 55 h 125"/>
                  <a:gd name="T52" fmla="*/ 15 w 157"/>
                  <a:gd name="T53" fmla="*/ 53 h 125"/>
                  <a:gd name="T54" fmla="*/ 9 w 157"/>
                  <a:gd name="T55" fmla="*/ 41 h 125"/>
                  <a:gd name="T56" fmla="*/ 0 w 157"/>
                  <a:gd name="T57" fmla="*/ 33 h 125"/>
                  <a:gd name="T58" fmla="*/ 3 w 157"/>
                  <a:gd name="T59" fmla="*/ 24 h 125"/>
                  <a:gd name="T60" fmla="*/ 18 w 157"/>
                  <a:gd name="T61" fmla="*/ 20 h 125"/>
                  <a:gd name="T62" fmla="*/ 33 w 157"/>
                  <a:gd name="T63" fmla="*/ 24 h 125"/>
                  <a:gd name="T64" fmla="*/ 42 w 157"/>
                  <a:gd name="T65" fmla="*/ 18 h 125"/>
                  <a:gd name="T66" fmla="*/ 54 w 157"/>
                  <a:gd name="T67" fmla="*/ 18 h 125"/>
                  <a:gd name="T68" fmla="*/ 69 w 157"/>
                  <a:gd name="T69" fmla="*/ 0 h 125"/>
                  <a:gd name="T70" fmla="*/ 81 w 157"/>
                  <a:gd name="T71" fmla="*/ 9 h 125"/>
                  <a:gd name="T72" fmla="*/ 95 w 157"/>
                  <a:gd name="T73" fmla="*/ 18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7" h="125">
                    <a:moveTo>
                      <a:pt x="100" y="21"/>
                    </a:moveTo>
                    <a:lnTo>
                      <a:pt x="106" y="27"/>
                    </a:lnTo>
                    <a:lnTo>
                      <a:pt x="100" y="30"/>
                    </a:lnTo>
                    <a:lnTo>
                      <a:pt x="94" y="47"/>
                    </a:lnTo>
                    <a:lnTo>
                      <a:pt x="95" y="52"/>
                    </a:lnTo>
                    <a:lnTo>
                      <a:pt x="100" y="53"/>
                    </a:lnTo>
                    <a:lnTo>
                      <a:pt x="106" y="55"/>
                    </a:lnTo>
                    <a:lnTo>
                      <a:pt x="115" y="58"/>
                    </a:lnTo>
                    <a:lnTo>
                      <a:pt x="119" y="61"/>
                    </a:lnTo>
                    <a:lnTo>
                      <a:pt x="124" y="64"/>
                    </a:lnTo>
                    <a:lnTo>
                      <a:pt x="142" y="73"/>
                    </a:lnTo>
                    <a:lnTo>
                      <a:pt x="148" y="81"/>
                    </a:lnTo>
                    <a:lnTo>
                      <a:pt x="156" y="79"/>
                    </a:lnTo>
                    <a:lnTo>
                      <a:pt x="157" y="84"/>
                    </a:lnTo>
                    <a:lnTo>
                      <a:pt x="148" y="88"/>
                    </a:lnTo>
                    <a:lnTo>
                      <a:pt x="145" y="94"/>
                    </a:lnTo>
                    <a:lnTo>
                      <a:pt x="145" y="97"/>
                    </a:lnTo>
                    <a:lnTo>
                      <a:pt x="151" y="102"/>
                    </a:lnTo>
                    <a:lnTo>
                      <a:pt x="150" y="112"/>
                    </a:lnTo>
                    <a:lnTo>
                      <a:pt x="145" y="122"/>
                    </a:lnTo>
                    <a:lnTo>
                      <a:pt x="141" y="122"/>
                    </a:lnTo>
                    <a:lnTo>
                      <a:pt x="135" y="125"/>
                    </a:lnTo>
                    <a:lnTo>
                      <a:pt x="127" y="112"/>
                    </a:lnTo>
                    <a:lnTo>
                      <a:pt x="122" y="108"/>
                    </a:lnTo>
                    <a:lnTo>
                      <a:pt x="116" y="103"/>
                    </a:lnTo>
                    <a:lnTo>
                      <a:pt x="112" y="99"/>
                    </a:lnTo>
                    <a:lnTo>
                      <a:pt x="112" y="94"/>
                    </a:lnTo>
                    <a:lnTo>
                      <a:pt x="107" y="94"/>
                    </a:lnTo>
                    <a:lnTo>
                      <a:pt x="95" y="91"/>
                    </a:lnTo>
                    <a:lnTo>
                      <a:pt x="92" y="93"/>
                    </a:lnTo>
                    <a:lnTo>
                      <a:pt x="89" y="85"/>
                    </a:lnTo>
                    <a:lnTo>
                      <a:pt x="94" y="82"/>
                    </a:lnTo>
                    <a:lnTo>
                      <a:pt x="91" y="78"/>
                    </a:lnTo>
                    <a:lnTo>
                      <a:pt x="81" y="78"/>
                    </a:lnTo>
                    <a:lnTo>
                      <a:pt x="78" y="73"/>
                    </a:lnTo>
                    <a:lnTo>
                      <a:pt x="72" y="70"/>
                    </a:lnTo>
                    <a:lnTo>
                      <a:pt x="75" y="79"/>
                    </a:lnTo>
                    <a:lnTo>
                      <a:pt x="72" y="85"/>
                    </a:lnTo>
                    <a:lnTo>
                      <a:pt x="74" y="94"/>
                    </a:lnTo>
                    <a:lnTo>
                      <a:pt x="72" y="99"/>
                    </a:lnTo>
                    <a:lnTo>
                      <a:pt x="63" y="100"/>
                    </a:lnTo>
                    <a:lnTo>
                      <a:pt x="56" y="97"/>
                    </a:lnTo>
                    <a:lnTo>
                      <a:pt x="60" y="82"/>
                    </a:lnTo>
                    <a:lnTo>
                      <a:pt x="50" y="87"/>
                    </a:lnTo>
                    <a:lnTo>
                      <a:pt x="45" y="87"/>
                    </a:lnTo>
                    <a:lnTo>
                      <a:pt x="44" y="84"/>
                    </a:lnTo>
                    <a:lnTo>
                      <a:pt x="36" y="85"/>
                    </a:lnTo>
                    <a:lnTo>
                      <a:pt x="30" y="82"/>
                    </a:lnTo>
                    <a:lnTo>
                      <a:pt x="34" y="71"/>
                    </a:lnTo>
                    <a:lnTo>
                      <a:pt x="28" y="70"/>
                    </a:lnTo>
                    <a:lnTo>
                      <a:pt x="27" y="62"/>
                    </a:lnTo>
                    <a:lnTo>
                      <a:pt x="22" y="55"/>
                    </a:lnTo>
                    <a:lnTo>
                      <a:pt x="16" y="56"/>
                    </a:lnTo>
                    <a:lnTo>
                      <a:pt x="15" y="53"/>
                    </a:lnTo>
                    <a:lnTo>
                      <a:pt x="13" y="41"/>
                    </a:lnTo>
                    <a:lnTo>
                      <a:pt x="9" y="41"/>
                    </a:lnTo>
                    <a:lnTo>
                      <a:pt x="3" y="37"/>
                    </a:lnTo>
                    <a:lnTo>
                      <a:pt x="0" y="33"/>
                    </a:lnTo>
                    <a:lnTo>
                      <a:pt x="0" y="29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18" y="20"/>
                    </a:lnTo>
                    <a:lnTo>
                      <a:pt x="21" y="24"/>
                    </a:lnTo>
                    <a:lnTo>
                      <a:pt x="33" y="24"/>
                    </a:lnTo>
                    <a:lnTo>
                      <a:pt x="36" y="21"/>
                    </a:lnTo>
                    <a:lnTo>
                      <a:pt x="42" y="18"/>
                    </a:lnTo>
                    <a:lnTo>
                      <a:pt x="48" y="14"/>
                    </a:lnTo>
                    <a:lnTo>
                      <a:pt x="54" y="18"/>
                    </a:lnTo>
                    <a:lnTo>
                      <a:pt x="63" y="3"/>
                    </a:lnTo>
                    <a:lnTo>
                      <a:pt x="69" y="0"/>
                    </a:lnTo>
                    <a:lnTo>
                      <a:pt x="77" y="3"/>
                    </a:lnTo>
                    <a:lnTo>
                      <a:pt x="81" y="9"/>
                    </a:lnTo>
                    <a:lnTo>
                      <a:pt x="91" y="12"/>
                    </a:lnTo>
                    <a:lnTo>
                      <a:pt x="95" y="18"/>
                    </a:lnTo>
                    <a:lnTo>
                      <a:pt x="100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6" name="Freeform 3619">
                <a:extLst>
                  <a:ext uri="{FF2B5EF4-FFF2-40B4-BE49-F238E27FC236}">
                    <a16:creationId xmlns:a16="http://schemas.microsoft.com/office/drawing/2014/main" id="{79FB1BED-80B3-E053-8AC1-5DA681BF7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420"/>
                <a:ext cx="127" cy="107"/>
              </a:xfrm>
              <a:custGeom>
                <a:avLst/>
                <a:gdLst>
                  <a:gd name="T0" fmla="*/ 148 w 253"/>
                  <a:gd name="T1" fmla="*/ 26 h 215"/>
                  <a:gd name="T2" fmla="*/ 148 w 253"/>
                  <a:gd name="T3" fmla="*/ 45 h 215"/>
                  <a:gd name="T4" fmla="*/ 136 w 253"/>
                  <a:gd name="T5" fmla="*/ 57 h 215"/>
                  <a:gd name="T6" fmla="*/ 121 w 253"/>
                  <a:gd name="T7" fmla="*/ 69 h 215"/>
                  <a:gd name="T8" fmla="*/ 119 w 253"/>
                  <a:gd name="T9" fmla="*/ 57 h 215"/>
                  <a:gd name="T10" fmla="*/ 104 w 253"/>
                  <a:gd name="T11" fmla="*/ 51 h 215"/>
                  <a:gd name="T12" fmla="*/ 89 w 253"/>
                  <a:gd name="T13" fmla="*/ 48 h 215"/>
                  <a:gd name="T14" fmla="*/ 94 w 253"/>
                  <a:gd name="T15" fmla="*/ 67 h 215"/>
                  <a:gd name="T16" fmla="*/ 75 w 253"/>
                  <a:gd name="T17" fmla="*/ 70 h 215"/>
                  <a:gd name="T18" fmla="*/ 53 w 253"/>
                  <a:gd name="T19" fmla="*/ 72 h 215"/>
                  <a:gd name="T20" fmla="*/ 25 w 253"/>
                  <a:gd name="T21" fmla="*/ 83 h 215"/>
                  <a:gd name="T22" fmla="*/ 9 w 253"/>
                  <a:gd name="T23" fmla="*/ 69 h 215"/>
                  <a:gd name="T24" fmla="*/ 7 w 253"/>
                  <a:gd name="T25" fmla="*/ 93 h 215"/>
                  <a:gd name="T26" fmla="*/ 3 w 253"/>
                  <a:gd name="T27" fmla="*/ 110 h 215"/>
                  <a:gd name="T28" fmla="*/ 30 w 253"/>
                  <a:gd name="T29" fmla="*/ 116 h 215"/>
                  <a:gd name="T30" fmla="*/ 28 w 253"/>
                  <a:gd name="T31" fmla="*/ 130 h 215"/>
                  <a:gd name="T32" fmla="*/ 22 w 253"/>
                  <a:gd name="T33" fmla="*/ 146 h 215"/>
                  <a:gd name="T34" fmla="*/ 24 w 253"/>
                  <a:gd name="T35" fmla="*/ 160 h 215"/>
                  <a:gd name="T36" fmla="*/ 24 w 253"/>
                  <a:gd name="T37" fmla="*/ 177 h 215"/>
                  <a:gd name="T38" fmla="*/ 16 w 253"/>
                  <a:gd name="T39" fmla="*/ 189 h 215"/>
                  <a:gd name="T40" fmla="*/ 39 w 253"/>
                  <a:gd name="T41" fmla="*/ 201 h 215"/>
                  <a:gd name="T42" fmla="*/ 53 w 253"/>
                  <a:gd name="T43" fmla="*/ 215 h 215"/>
                  <a:gd name="T44" fmla="*/ 75 w 253"/>
                  <a:gd name="T45" fmla="*/ 210 h 215"/>
                  <a:gd name="T46" fmla="*/ 94 w 253"/>
                  <a:gd name="T47" fmla="*/ 213 h 215"/>
                  <a:gd name="T48" fmla="*/ 115 w 253"/>
                  <a:gd name="T49" fmla="*/ 198 h 215"/>
                  <a:gd name="T50" fmla="*/ 144 w 253"/>
                  <a:gd name="T51" fmla="*/ 180 h 215"/>
                  <a:gd name="T52" fmla="*/ 167 w 253"/>
                  <a:gd name="T53" fmla="*/ 156 h 215"/>
                  <a:gd name="T54" fmla="*/ 194 w 253"/>
                  <a:gd name="T55" fmla="*/ 156 h 215"/>
                  <a:gd name="T56" fmla="*/ 206 w 253"/>
                  <a:gd name="T57" fmla="*/ 166 h 215"/>
                  <a:gd name="T58" fmla="*/ 220 w 253"/>
                  <a:gd name="T59" fmla="*/ 148 h 215"/>
                  <a:gd name="T60" fmla="*/ 233 w 253"/>
                  <a:gd name="T61" fmla="*/ 146 h 215"/>
                  <a:gd name="T62" fmla="*/ 242 w 253"/>
                  <a:gd name="T63" fmla="*/ 131 h 215"/>
                  <a:gd name="T64" fmla="*/ 253 w 253"/>
                  <a:gd name="T65" fmla="*/ 118 h 215"/>
                  <a:gd name="T66" fmla="*/ 244 w 253"/>
                  <a:gd name="T67" fmla="*/ 114 h 215"/>
                  <a:gd name="T68" fmla="*/ 232 w 253"/>
                  <a:gd name="T69" fmla="*/ 99 h 215"/>
                  <a:gd name="T70" fmla="*/ 224 w 253"/>
                  <a:gd name="T71" fmla="*/ 69 h 215"/>
                  <a:gd name="T72" fmla="*/ 211 w 253"/>
                  <a:gd name="T73" fmla="*/ 73 h 215"/>
                  <a:gd name="T74" fmla="*/ 194 w 253"/>
                  <a:gd name="T75" fmla="*/ 70 h 215"/>
                  <a:gd name="T76" fmla="*/ 182 w 253"/>
                  <a:gd name="T77" fmla="*/ 57 h 215"/>
                  <a:gd name="T78" fmla="*/ 179 w 253"/>
                  <a:gd name="T79" fmla="*/ 46 h 215"/>
                  <a:gd name="T80" fmla="*/ 174 w 253"/>
                  <a:gd name="T81" fmla="*/ 28 h 215"/>
                  <a:gd name="T82" fmla="*/ 160 w 253"/>
                  <a:gd name="T83" fmla="*/ 26 h 215"/>
                  <a:gd name="T84" fmla="*/ 154 w 253"/>
                  <a:gd name="T85" fmla="*/ 1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3" h="215">
                    <a:moveTo>
                      <a:pt x="145" y="0"/>
                    </a:moveTo>
                    <a:lnTo>
                      <a:pt x="142" y="7"/>
                    </a:lnTo>
                    <a:lnTo>
                      <a:pt x="148" y="26"/>
                    </a:lnTo>
                    <a:lnTo>
                      <a:pt x="154" y="35"/>
                    </a:lnTo>
                    <a:lnTo>
                      <a:pt x="154" y="40"/>
                    </a:lnTo>
                    <a:lnTo>
                      <a:pt x="148" y="45"/>
                    </a:lnTo>
                    <a:lnTo>
                      <a:pt x="144" y="51"/>
                    </a:lnTo>
                    <a:lnTo>
                      <a:pt x="142" y="57"/>
                    </a:lnTo>
                    <a:lnTo>
                      <a:pt x="136" y="57"/>
                    </a:lnTo>
                    <a:lnTo>
                      <a:pt x="127" y="57"/>
                    </a:lnTo>
                    <a:lnTo>
                      <a:pt x="123" y="63"/>
                    </a:lnTo>
                    <a:lnTo>
                      <a:pt x="121" y="69"/>
                    </a:lnTo>
                    <a:lnTo>
                      <a:pt x="118" y="69"/>
                    </a:lnTo>
                    <a:lnTo>
                      <a:pt x="112" y="63"/>
                    </a:lnTo>
                    <a:lnTo>
                      <a:pt x="119" y="57"/>
                    </a:lnTo>
                    <a:lnTo>
                      <a:pt x="118" y="54"/>
                    </a:lnTo>
                    <a:lnTo>
                      <a:pt x="109" y="51"/>
                    </a:lnTo>
                    <a:lnTo>
                      <a:pt x="104" y="51"/>
                    </a:lnTo>
                    <a:lnTo>
                      <a:pt x="104" y="43"/>
                    </a:lnTo>
                    <a:lnTo>
                      <a:pt x="88" y="45"/>
                    </a:lnTo>
                    <a:lnTo>
                      <a:pt x="89" y="48"/>
                    </a:lnTo>
                    <a:lnTo>
                      <a:pt x="94" y="51"/>
                    </a:lnTo>
                    <a:lnTo>
                      <a:pt x="97" y="63"/>
                    </a:lnTo>
                    <a:lnTo>
                      <a:pt x="94" y="67"/>
                    </a:lnTo>
                    <a:lnTo>
                      <a:pt x="85" y="73"/>
                    </a:lnTo>
                    <a:lnTo>
                      <a:pt x="80" y="69"/>
                    </a:lnTo>
                    <a:lnTo>
                      <a:pt x="75" y="70"/>
                    </a:lnTo>
                    <a:lnTo>
                      <a:pt x="74" y="67"/>
                    </a:lnTo>
                    <a:lnTo>
                      <a:pt x="68" y="70"/>
                    </a:lnTo>
                    <a:lnTo>
                      <a:pt x="53" y="72"/>
                    </a:lnTo>
                    <a:lnTo>
                      <a:pt x="50" y="87"/>
                    </a:lnTo>
                    <a:lnTo>
                      <a:pt x="36" y="93"/>
                    </a:lnTo>
                    <a:lnTo>
                      <a:pt x="25" y="83"/>
                    </a:lnTo>
                    <a:lnTo>
                      <a:pt x="18" y="80"/>
                    </a:lnTo>
                    <a:lnTo>
                      <a:pt x="15" y="72"/>
                    </a:lnTo>
                    <a:lnTo>
                      <a:pt x="9" y="69"/>
                    </a:lnTo>
                    <a:lnTo>
                      <a:pt x="0" y="80"/>
                    </a:lnTo>
                    <a:lnTo>
                      <a:pt x="7" y="84"/>
                    </a:lnTo>
                    <a:lnTo>
                      <a:pt x="7" y="93"/>
                    </a:lnTo>
                    <a:lnTo>
                      <a:pt x="3" y="96"/>
                    </a:lnTo>
                    <a:lnTo>
                      <a:pt x="1" y="102"/>
                    </a:lnTo>
                    <a:lnTo>
                      <a:pt x="3" y="110"/>
                    </a:lnTo>
                    <a:lnTo>
                      <a:pt x="18" y="113"/>
                    </a:lnTo>
                    <a:lnTo>
                      <a:pt x="22" y="116"/>
                    </a:lnTo>
                    <a:lnTo>
                      <a:pt x="30" y="116"/>
                    </a:lnTo>
                    <a:lnTo>
                      <a:pt x="28" y="119"/>
                    </a:lnTo>
                    <a:lnTo>
                      <a:pt x="35" y="125"/>
                    </a:lnTo>
                    <a:lnTo>
                      <a:pt x="28" y="130"/>
                    </a:lnTo>
                    <a:lnTo>
                      <a:pt x="31" y="139"/>
                    </a:lnTo>
                    <a:lnTo>
                      <a:pt x="16" y="146"/>
                    </a:lnTo>
                    <a:lnTo>
                      <a:pt x="22" y="146"/>
                    </a:lnTo>
                    <a:lnTo>
                      <a:pt x="27" y="152"/>
                    </a:lnTo>
                    <a:lnTo>
                      <a:pt x="28" y="159"/>
                    </a:lnTo>
                    <a:lnTo>
                      <a:pt x="24" y="160"/>
                    </a:lnTo>
                    <a:lnTo>
                      <a:pt x="25" y="169"/>
                    </a:lnTo>
                    <a:lnTo>
                      <a:pt x="28" y="174"/>
                    </a:lnTo>
                    <a:lnTo>
                      <a:pt x="24" y="177"/>
                    </a:lnTo>
                    <a:lnTo>
                      <a:pt x="25" y="183"/>
                    </a:lnTo>
                    <a:lnTo>
                      <a:pt x="22" y="187"/>
                    </a:lnTo>
                    <a:lnTo>
                      <a:pt x="16" y="189"/>
                    </a:lnTo>
                    <a:lnTo>
                      <a:pt x="21" y="190"/>
                    </a:lnTo>
                    <a:lnTo>
                      <a:pt x="27" y="189"/>
                    </a:lnTo>
                    <a:lnTo>
                      <a:pt x="39" y="201"/>
                    </a:lnTo>
                    <a:lnTo>
                      <a:pt x="50" y="201"/>
                    </a:lnTo>
                    <a:lnTo>
                      <a:pt x="48" y="212"/>
                    </a:lnTo>
                    <a:lnTo>
                      <a:pt x="53" y="215"/>
                    </a:lnTo>
                    <a:lnTo>
                      <a:pt x="62" y="212"/>
                    </a:lnTo>
                    <a:lnTo>
                      <a:pt x="69" y="215"/>
                    </a:lnTo>
                    <a:lnTo>
                      <a:pt x="75" y="210"/>
                    </a:lnTo>
                    <a:lnTo>
                      <a:pt x="83" y="215"/>
                    </a:lnTo>
                    <a:lnTo>
                      <a:pt x="89" y="213"/>
                    </a:lnTo>
                    <a:lnTo>
                      <a:pt x="94" y="213"/>
                    </a:lnTo>
                    <a:lnTo>
                      <a:pt x="104" y="209"/>
                    </a:lnTo>
                    <a:lnTo>
                      <a:pt x="107" y="203"/>
                    </a:lnTo>
                    <a:lnTo>
                      <a:pt x="115" y="198"/>
                    </a:lnTo>
                    <a:lnTo>
                      <a:pt x="130" y="201"/>
                    </a:lnTo>
                    <a:lnTo>
                      <a:pt x="142" y="184"/>
                    </a:lnTo>
                    <a:lnTo>
                      <a:pt x="144" y="180"/>
                    </a:lnTo>
                    <a:lnTo>
                      <a:pt x="154" y="169"/>
                    </a:lnTo>
                    <a:lnTo>
                      <a:pt x="160" y="166"/>
                    </a:lnTo>
                    <a:lnTo>
                      <a:pt x="167" y="156"/>
                    </a:lnTo>
                    <a:lnTo>
                      <a:pt x="174" y="157"/>
                    </a:lnTo>
                    <a:lnTo>
                      <a:pt x="182" y="156"/>
                    </a:lnTo>
                    <a:lnTo>
                      <a:pt x="194" y="156"/>
                    </a:lnTo>
                    <a:lnTo>
                      <a:pt x="201" y="157"/>
                    </a:lnTo>
                    <a:lnTo>
                      <a:pt x="201" y="165"/>
                    </a:lnTo>
                    <a:lnTo>
                      <a:pt x="206" y="166"/>
                    </a:lnTo>
                    <a:lnTo>
                      <a:pt x="215" y="156"/>
                    </a:lnTo>
                    <a:lnTo>
                      <a:pt x="217" y="149"/>
                    </a:lnTo>
                    <a:lnTo>
                      <a:pt x="220" y="148"/>
                    </a:lnTo>
                    <a:lnTo>
                      <a:pt x="224" y="152"/>
                    </a:lnTo>
                    <a:lnTo>
                      <a:pt x="230" y="152"/>
                    </a:lnTo>
                    <a:lnTo>
                      <a:pt x="233" y="146"/>
                    </a:lnTo>
                    <a:lnTo>
                      <a:pt x="244" y="149"/>
                    </a:lnTo>
                    <a:lnTo>
                      <a:pt x="248" y="148"/>
                    </a:lnTo>
                    <a:lnTo>
                      <a:pt x="242" y="131"/>
                    </a:lnTo>
                    <a:lnTo>
                      <a:pt x="245" y="128"/>
                    </a:lnTo>
                    <a:lnTo>
                      <a:pt x="253" y="122"/>
                    </a:lnTo>
                    <a:lnTo>
                      <a:pt x="253" y="118"/>
                    </a:lnTo>
                    <a:lnTo>
                      <a:pt x="250" y="111"/>
                    </a:lnTo>
                    <a:lnTo>
                      <a:pt x="248" y="116"/>
                    </a:lnTo>
                    <a:lnTo>
                      <a:pt x="244" y="114"/>
                    </a:lnTo>
                    <a:lnTo>
                      <a:pt x="245" y="108"/>
                    </a:lnTo>
                    <a:lnTo>
                      <a:pt x="239" y="102"/>
                    </a:lnTo>
                    <a:lnTo>
                      <a:pt x="232" y="99"/>
                    </a:lnTo>
                    <a:lnTo>
                      <a:pt x="235" y="89"/>
                    </a:lnTo>
                    <a:lnTo>
                      <a:pt x="227" y="83"/>
                    </a:lnTo>
                    <a:lnTo>
                      <a:pt x="224" y="69"/>
                    </a:lnTo>
                    <a:lnTo>
                      <a:pt x="221" y="70"/>
                    </a:lnTo>
                    <a:lnTo>
                      <a:pt x="217" y="69"/>
                    </a:lnTo>
                    <a:lnTo>
                      <a:pt x="211" y="73"/>
                    </a:lnTo>
                    <a:lnTo>
                      <a:pt x="200" y="75"/>
                    </a:lnTo>
                    <a:lnTo>
                      <a:pt x="195" y="73"/>
                    </a:lnTo>
                    <a:lnTo>
                      <a:pt x="194" y="70"/>
                    </a:lnTo>
                    <a:lnTo>
                      <a:pt x="186" y="69"/>
                    </a:lnTo>
                    <a:lnTo>
                      <a:pt x="182" y="60"/>
                    </a:lnTo>
                    <a:lnTo>
                      <a:pt x="182" y="57"/>
                    </a:lnTo>
                    <a:lnTo>
                      <a:pt x="174" y="57"/>
                    </a:lnTo>
                    <a:lnTo>
                      <a:pt x="174" y="52"/>
                    </a:lnTo>
                    <a:lnTo>
                      <a:pt x="179" y="46"/>
                    </a:lnTo>
                    <a:lnTo>
                      <a:pt x="177" y="42"/>
                    </a:lnTo>
                    <a:lnTo>
                      <a:pt x="180" y="29"/>
                    </a:lnTo>
                    <a:lnTo>
                      <a:pt x="174" y="28"/>
                    </a:lnTo>
                    <a:lnTo>
                      <a:pt x="174" y="19"/>
                    </a:lnTo>
                    <a:lnTo>
                      <a:pt x="170" y="19"/>
                    </a:lnTo>
                    <a:lnTo>
                      <a:pt x="160" y="26"/>
                    </a:lnTo>
                    <a:lnTo>
                      <a:pt x="156" y="20"/>
                    </a:lnTo>
                    <a:lnTo>
                      <a:pt x="153" y="11"/>
                    </a:lnTo>
                    <a:lnTo>
                      <a:pt x="154" y="10"/>
                    </a:lnTo>
                    <a:lnTo>
                      <a:pt x="151" y="2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7" name="Freeform 3620">
                <a:extLst>
                  <a:ext uri="{FF2B5EF4-FFF2-40B4-BE49-F238E27FC236}">
                    <a16:creationId xmlns:a16="http://schemas.microsoft.com/office/drawing/2014/main" id="{9EF91126-B0FE-6C67-4E89-B37600849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420"/>
                <a:ext cx="127" cy="107"/>
              </a:xfrm>
              <a:custGeom>
                <a:avLst/>
                <a:gdLst>
                  <a:gd name="T0" fmla="*/ 154 w 253"/>
                  <a:gd name="T1" fmla="*/ 10 h 215"/>
                  <a:gd name="T2" fmla="*/ 160 w 253"/>
                  <a:gd name="T3" fmla="*/ 26 h 215"/>
                  <a:gd name="T4" fmla="*/ 174 w 253"/>
                  <a:gd name="T5" fmla="*/ 28 h 215"/>
                  <a:gd name="T6" fmla="*/ 179 w 253"/>
                  <a:gd name="T7" fmla="*/ 46 h 215"/>
                  <a:gd name="T8" fmla="*/ 182 w 253"/>
                  <a:gd name="T9" fmla="*/ 57 h 215"/>
                  <a:gd name="T10" fmla="*/ 194 w 253"/>
                  <a:gd name="T11" fmla="*/ 70 h 215"/>
                  <a:gd name="T12" fmla="*/ 211 w 253"/>
                  <a:gd name="T13" fmla="*/ 73 h 215"/>
                  <a:gd name="T14" fmla="*/ 224 w 253"/>
                  <a:gd name="T15" fmla="*/ 69 h 215"/>
                  <a:gd name="T16" fmla="*/ 232 w 253"/>
                  <a:gd name="T17" fmla="*/ 99 h 215"/>
                  <a:gd name="T18" fmla="*/ 244 w 253"/>
                  <a:gd name="T19" fmla="*/ 114 h 215"/>
                  <a:gd name="T20" fmla="*/ 253 w 253"/>
                  <a:gd name="T21" fmla="*/ 118 h 215"/>
                  <a:gd name="T22" fmla="*/ 242 w 253"/>
                  <a:gd name="T23" fmla="*/ 131 h 215"/>
                  <a:gd name="T24" fmla="*/ 233 w 253"/>
                  <a:gd name="T25" fmla="*/ 146 h 215"/>
                  <a:gd name="T26" fmla="*/ 220 w 253"/>
                  <a:gd name="T27" fmla="*/ 148 h 215"/>
                  <a:gd name="T28" fmla="*/ 206 w 253"/>
                  <a:gd name="T29" fmla="*/ 166 h 215"/>
                  <a:gd name="T30" fmla="*/ 194 w 253"/>
                  <a:gd name="T31" fmla="*/ 156 h 215"/>
                  <a:gd name="T32" fmla="*/ 167 w 253"/>
                  <a:gd name="T33" fmla="*/ 156 h 215"/>
                  <a:gd name="T34" fmla="*/ 144 w 253"/>
                  <a:gd name="T35" fmla="*/ 180 h 215"/>
                  <a:gd name="T36" fmla="*/ 115 w 253"/>
                  <a:gd name="T37" fmla="*/ 198 h 215"/>
                  <a:gd name="T38" fmla="*/ 94 w 253"/>
                  <a:gd name="T39" fmla="*/ 213 h 215"/>
                  <a:gd name="T40" fmla="*/ 75 w 253"/>
                  <a:gd name="T41" fmla="*/ 210 h 215"/>
                  <a:gd name="T42" fmla="*/ 53 w 253"/>
                  <a:gd name="T43" fmla="*/ 215 h 215"/>
                  <a:gd name="T44" fmla="*/ 39 w 253"/>
                  <a:gd name="T45" fmla="*/ 201 h 215"/>
                  <a:gd name="T46" fmla="*/ 16 w 253"/>
                  <a:gd name="T47" fmla="*/ 189 h 215"/>
                  <a:gd name="T48" fmla="*/ 24 w 253"/>
                  <a:gd name="T49" fmla="*/ 177 h 215"/>
                  <a:gd name="T50" fmla="*/ 24 w 253"/>
                  <a:gd name="T51" fmla="*/ 160 h 215"/>
                  <a:gd name="T52" fmla="*/ 22 w 253"/>
                  <a:gd name="T53" fmla="*/ 146 h 215"/>
                  <a:gd name="T54" fmla="*/ 28 w 253"/>
                  <a:gd name="T55" fmla="*/ 130 h 215"/>
                  <a:gd name="T56" fmla="*/ 30 w 253"/>
                  <a:gd name="T57" fmla="*/ 116 h 215"/>
                  <a:gd name="T58" fmla="*/ 3 w 253"/>
                  <a:gd name="T59" fmla="*/ 110 h 215"/>
                  <a:gd name="T60" fmla="*/ 7 w 253"/>
                  <a:gd name="T61" fmla="*/ 93 h 215"/>
                  <a:gd name="T62" fmla="*/ 9 w 253"/>
                  <a:gd name="T63" fmla="*/ 69 h 215"/>
                  <a:gd name="T64" fmla="*/ 25 w 253"/>
                  <a:gd name="T65" fmla="*/ 83 h 215"/>
                  <a:gd name="T66" fmla="*/ 53 w 253"/>
                  <a:gd name="T67" fmla="*/ 72 h 215"/>
                  <a:gd name="T68" fmla="*/ 75 w 253"/>
                  <a:gd name="T69" fmla="*/ 70 h 215"/>
                  <a:gd name="T70" fmla="*/ 94 w 253"/>
                  <a:gd name="T71" fmla="*/ 67 h 215"/>
                  <a:gd name="T72" fmla="*/ 89 w 253"/>
                  <a:gd name="T73" fmla="*/ 48 h 215"/>
                  <a:gd name="T74" fmla="*/ 104 w 253"/>
                  <a:gd name="T75" fmla="*/ 51 h 215"/>
                  <a:gd name="T76" fmla="*/ 119 w 253"/>
                  <a:gd name="T77" fmla="*/ 57 h 215"/>
                  <a:gd name="T78" fmla="*/ 121 w 253"/>
                  <a:gd name="T79" fmla="*/ 69 h 215"/>
                  <a:gd name="T80" fmla="*/ 136 w 253"/>
                  <a:gd name="T81" fmla="*/ 57 h 215"/>
                  <a:gd name="T82" fmla="*/ 148 w 253"/>
                  <a:gd name="T83" fmla="*/ 45 h 215"/>
                  <a:gd name="T84" fmla="*/ 148 w 253"/>
                  <a:gd name="T85" fmla="*/ 26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3" h="215">
                    <a:moveTo>
                      <a:pt x="145" y="0"/>
                    </a:moveTo>
                    <a:lnTo>
                      <a:pt x="151" y="2"/>
                    </a:lnTo>
                    <a:lnTo>
                      <a:pt x="154" y="10"/>
                    </a:lnTo>
                    <a:lnTo>
                      <a:pt x="153" y="11"/>
                    </a:lnTo>
                    <a:lnTo>
                      <a:pt x="156" y="20"/>
                    </a:lnTo>
                    <a:lnTo>
                      <a:pt x="160" y="26"/>
                    </a:lnTo>
                    <a:lnTo>
                      <a:pt x="170" y="19"/>
                    </a:lnTo>
                    <a:lnTo>
                      <a:pt x="174" y="19"/>
                    </a:lnTo>
                    <a:lnTo>
                      <a:pt x="174" y="28"/>
                    </a:lnTo>
                    <a:lnTo>
                      <a:pt x="180" y="29"/>
                    </a:lnTo>
                    <a:lnTo>
                      <a:pt x="177" y="42"/>
                    </a:lnTo>
                    <a:lnTo>
                      <a:pt x="179" y="46"/>
                    </a:lnTo>
                    <a:lnTo>
                      <a:pt x="174" y="52"/>
                    </a:lnTo>
                    <a:lnTo>
                      <a:pt x="174" y="57"/>
                    </a:lnTo>
                    <a:lnTo>
                      <a:pt x="182" y="57"/>
                    </a:lnTo>
                    <a:lnTo>
                      <a:pt x="182" y="60"/>
                    </a:lnTo>
                    <a:lnTo>
                      <a:pt x="186" y="69"/>
                    </a:lnTo>
                    <a:lnTo>
                      <a:pt x="194" y="70"/>
                    </a:lnTo>
                    <a:lnTo>
                      <a:pt x="195" y="73"/>
                    </a:lnTo>
                    <a:lnTo>
                      <a:pt x="200" y="75"/>
                    </a:lnTo>
                    <a:lnTo>
                      <a:pt x="211" y="73"/>
                    </a:lnTo>
                    <a:lnTo>
                      <a:pt x="217" y="69"/>
                    </a:lnTo>
                    <a:lnTo>
                      <a:pt x="221" y="70"/>
                    </a:lnTo>
                    <a:lnTo>
                      <a:pt x="224" y="69"/>
                    </a:lnTo>
                    <a:lnTo>
                      <a:pt x="227" y="83"/>
                    </a:lnTo>
                    <a:lnTo>
                      <a:pt x="235" y="89"/>
                    </a:lnTo>
                    <a:lnTo>
                      <a:pt x="232" y="99"/>
                    </a:lnTo>
                    <a:lnTo>
                      <a:pt x="239" y="102"/>
                    </a:lnTo>
                    <a:lnTo>
                      <a:pt x="245" y="108"/>
                    </a:lnTo>
                    <a:lnTo>
                      <a:pt x="244" y="114"/>
                    </a:lnTo>
                    <a:lnTo>
                      <a:pt x="248" y="116"/>
                    </a:lnTo>
                    <a:lnTo>
                      <a:pt x="250" y="111"/>
                    </a:lnTo>
                    <a:lnTo>
                      <a:pt x="253" y="118"/>
                    </a:lnTo>
                    <a:lnTo>
                      <a:pt x="253" y="122"/>
                    </a:lnTo>
                    <a:lnTo>
                      <a:pt x="245" y="128"/>
                    </a:lnTo>
                    <a:lnTo>
                      <a:pt x="242" y="131"/>
                    </a:lnTo>
                    <a:lnTo>
                      <a:pt x="248" y="148"/>
                    </a:lnTo>
                    <a:lnTo>
                      <a:pt x="244" y="149"/>
                    </a:lnTo>
                    <a:lnTo>
                      <a:pt x="233" y="146"/>
                    </a:lnTo>
                    <a:lnTo>
                      <a:pt x="230" y="152"/>
                    </a:lnTo>
                    <a:lnTo>
                      <a:pt x="224" y="152"/>
                    </a:lnTo>
                    <a:lnTo>
                      <a:pt x="220" y="148"/>
                    </a:lnTo>
                    <a:lnTo>
                      <a:pt x="217" y="149"/>
                    </a:lnTo>
                    <a:lnTo>
                      <a:pt x="215" y="156"/>
                    </a:lnTo>
                    <a:lnTo>
                      <a:pt x="206" y="166"/>
                    </a:lnTo>
                    <a:lnTo>
                      <a:pt x="201" y="165"/>
                    </a:lnTo>
                    <a:lnTo>
                      <a:pt x="201" y="157"/>
                    </a:lnTo>
                    <a:lnTo>
                      <a:pt x="194" y="156"/>
                    </a:lnTo>
                    <a:lnTo>
                      <a:pt x="182" y="156"/>
                    </a:lnTo>
                    <a:lnTo>
                      <a:pt x="174" y="157"/>
                    </a:lnTo>
                    <a:lnTo>
                      <a:pt x="167" y="156"/>
                    </a:lnTo>
                    <a:lnTo>
                      <a:pt x="160" y="166"/>
                    </a:lnTo>
                    <a:lnTo>
                      <a:pt x="154" y="169"/>
                    </a:lnTo>
                    <a:lnTo>
                      <a:pt x="144" y="180"/>
                    </a:lnTo>
                    <a:lnTo>
                      <a:pt x="142" y="184"/>
                    </a:lnTo>
                    <a:lnTo>
                      <a:pt x="130" y="201"/>
                    </a:lnTo>
                    <a:lnTo>
                      <a:pt x="115" y="198"/>
                    </a:lnTo>
                    <a:lnTo>
                      <a:pt x="107" y="203"/>
                    </a:lnTo>
                    <a:lnTo>
                      <a:pt x="104" y="209"/>
                    </a:lnTo>
                    <a:lnTo>
                      <a:pt x="94" y="213"/>
                    </a:lnTo>
                    <a:lnTo>
                      <a:pt x="89" y="213"/>
                    </a:lnTo>
                    <a:lnTo>
                      <a:pt x="83" y="215"/>
                    </a:lnTo>
                    <a:lnTo>
                      <a:pt x="75" y="210"/>
                    </a:lnTo>
                    <a:lnTo>
                      <a:pt x="69" y="215"/>
                    </a:lnTo>
                    <a:lnTo>
                      <a:pt x="62" y="212"/>
                    </a:lnTo>
                    <a:lnTo>
                      <a:pt x="53" y="215"/>
                    </a:lnTo>
                    <a:lnTo>
                      <a:pt x="48" y="212"/>
                    </a:lnTo>
                    <a:lnTo>
                      <a:pt x="50" y="201"/>
                    </a:lnTo>
                    <a:lnTo>
                      <a:pt x="39" y="201"/>
                    </a:lnTo>
                    <a:lnTo>
                      <a:pt x="27" y="189"/>
                    </a:lnTo>
                    <a:lnTo>
                      <a:pt x="21" y="190"/>
                    </a:lnTo>
                    <a:lnTo>
                      <a:pt x="16" y="189"/>
                    </a:lnTo>
                    <a:lnTo>
                      <a:pt x="22" y="187"/>
                    </a:lnTo>
                    <a:lnTo>
                      <a:pt x="25" y="183"/>
                    </a:lnTo>
                    <a:lnTo>
                      <a:pt x="24" y="177"/>
                    </a:lnTo>
                    <a:lnTo>
                      <a:pt x="28" y="174"/>
                    </a:lnTo>
                    <a:lnTo>
                      <a:pt x="25" y="169"/>
                    </a:lnTo>
                    <a:lnTo>
                      <a:pt x="24" y="160"/>
                    </a:lnTo>
                    <a:lnTo>
                      <a:pt x="28" y="159"/>
                    </a:lnTo>
                    <a:lnTo>
                      <a:pt x="27" y="152"/>
                    </a:lnTo>
                    <a:lnTo>
                      <a:pt x="22" y="146"/>
                    </a:lnTo>
                    <a:lnTo>
                      <a:pt x="16" y="146"/>
                    </a:lnTo>
                    <a:lnTo>
                      <a:pt x="31" y="139"/>
                    </a:lnTo>
                    <a:lnTo>
                      <a:pt x="28" y="130"/>
                    </a:lnTo>
                    <a:lnTo>
                      <a:pt x="35" y="125"/>
                    </a:lnTo>
                    <a:lnTo>
                      <a:pt x="28" y="119"/>
                    </a:lnTo>
                    <a:lnTo>
                      <a:pt x="30" y="116"/>
                    </a:lnTo>
                    <a:lnTo>
                      <a:pt x="22" y="116"/>
                    </a:lnTo>
                    <a:lnTo>
                      <a:pt x="18" y="113"/>
                    </a:lnTo>
                    <a:lnTo>
                      <a:pt x="3" y="110"/>
                    </a:lnTo>
                    <a:lnTo>
                      <a:pt x="1" y="102"/>
                    </a:lnTo>
                    <a:lnTo>
                      <a:pt x="3" y="96"/>
                    </a:lnTo>
                    <a:lnTo>
                      <a:pt x="7" y="93"/>
                    </a:lnTo>
                    <a:lnTo>
                      <a:pt x="7" y="84"/>
                    </a:lnTo>
                    <a:lnTo>
                      <a:pt x="0" y="80"/>
                    </a:lnTo>
                    <a:lnTo>
                      <a:pt x="9" y="69"/>
                    </a:lnTo>
                    <a:lnTo>
                      <a:pt x="15" y="72"/>
                    </a:lnTo>
                    <a:lnTo>
                      <a:pt x="18" y="80"/>
                    </a:lnTo>
                    <a:lnTo>
                      <a:pt x="25" y="83"/>
                    </a:lnTo>
                    <a:lnTo>
                      <a:pt x="36" y="93"/>
                    </a:lnTo>
                    <a:lnTo>
                      <a:pt x="50" y="87"/>
                    </a:lnTo>
                    <a:lnTo>
                      <a:pt x="53" y="72"/>
                    </a:lnTo>
                    <a:lnTo>
                      <a:pt x="68" y="70"/>
                    </a:lnTo>
                    <a:lnTo>
                      <a:pt x="74" y="67"/>
                    </a:lnTo>
                    <a:lnTo>
                      <a:pt x="75" y="70"/>
                    </a:lnTo>
                    <a:lnTo>
                      <a:pt x="80" y="69"/>
                    </a:lnTo>
                    <a:lnTo>
                      <a:pt x="85" y="73"/>
                    </a:lnTo>
                    <a:lnTo>
                      <a:pt x="94" y="67"/>
                    </a:lnTo>
                    <a:lnTo>
                      <a:pt x="97" y="63"/>
                    </a:lnTo>
                    <a:lnTo>
                      <a:pt x="94" y="51"/>
                    </a:lnTo>
                    <a:lnTo>
                      <a:pt x="89" y="48"/>
                    </a:lnTo>
                    <a:lnTo>
                      <a:pt x="88" y="45"/>
                    </a:lnTo>
                    <a:lnTo>
                      <a:pt x="104" y="43"/>
                    </a:lnTo>
                    <a:lnTo>
                      <a:pt x="104" y="51"/>
                    </a:lnTo>
                    <a:lnTo>
                      <a:pt x="109" y="51"/>
                    </a:lnTo>
                    <a:lnTo>
                      <a:pt x="118" y="54"/>
                    </a:lnTo>
                    <a:lnTo>
                      <a:pt x="119" y="57"/>
                    </a:lnTo>
                    <a:lnTo>
                      <a:pt x="112" y="63"/>
                    </a:lnTo>
                    <a:lnTo>
                      <a:pt x="118" y="69"/>
                    </a:lnTo>
                    <a:lnTo>
                      <a:pt x="121" y="69"/>
                    </a:lnTo>
                    <a:lnTo>
                      <a:pt x="123" y="63"/>
                    </a:lnTo>
                    <a:lnTo>
                      <a:pt x="127" y="57"/>
                    </a:lnTo>
                    <a:lnTo>
                      <a:pt x="136" y="57"/>
                    </a:lnTo>
                    <a:lnTo>
                      <a:pt x="142" y="57"/>
                    </a:lnTo>
                    <a:lnTo>
                      <a:pt x="144" y="51"/>
                    </a:lnTo>
                    <a:lnTo>
                      <a:pt x="148" y="45"/>
                    </a:lnTo>
                    <a:lnTo>
                      <a:pt x="154" y="40"/>
                    </a:lnTo>
                    <a:lnTo>
                      <a:pt x="154" y="35"/>
                    </a:lnTo>
                    <a:lnTo>
                      <a:pt x="148" y="26"/>
                    </a:lnTo>
                    <a:lnTo>
                      <a:pt x="142" y="7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8" name="Freeform 3621">
                <a:extLst>
                  <a:ext uri="{FF2B5EF4-FFF2-40B4-BE49-F238E27FC236}">
                    <a16:creationId xmlns:a16="http://schemas.microsoft.com/office/drawing/2014/main" id="{5100C762-326B-0374-5858-A14033DC2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420"/>
                <a:ext cx="127" cy="107"/>
              </a:xfrm>
              <a:custGeom>
                <a:avLst/>
                <a:gdLst>
                  <a:gd name="T0" fmla="*/ 154 w 253"/>
                  <a:gd name="T1" fmla="*/ 10 h 215"/>
                  <a:gd name="T2" fmla="*/ 160 w 253"/>
                  <a:gd name="T3" fmla="*/ 26 h 215"/>
                  <a:gd name="T4" fmla="*/ 174 w 253"/>
                  <a:gd name="T5" fmla="*/ 28 h 215"/>
                  <a:gd name="T6" fmla="*/ 179 w 253"/>
                  <a:gd name="T7" fmla="*/ 46 h 215"/>
                  <a:gd name="T8" fmla="*/ 182 w 253"/>
                  <a:gd name="T9" fmla="*/ 57 h 215"/>
                  <a:gd name="T10" fmla="*/ 194 w 253"/>
                  <a:gd name="T11" fmla="*/ 70 h 215"/>
                  <a:gd name="T12" fmla="*/ 211 w 253"/>
                  <a:gd name="T13" fmla="*/ 73 h 215"/>
                  <a:gd name="T14" fmla="*/ 224 w 253"/>
                  <a:gd name="T15" fmla="*/ 69 h 215"/>
                  <a:gd name="T16" fmla="*/ 232 w 253"/>
                  <a:gd name="T17" fmla="*/ 99 h 215"/>
                  <a:gd name="T18" fmla="*/ 244 w 253"/>
                  <a:gd name="T19" fmla="*/ 114 h 215"/>
                  <a:gd name="T20" fmla="*/ 253 w 253"/>
                  <a:gd name="T21" fmla="*/ 118 h 215"/>
                  <a:gd name="T22" fmla="*/ 242 w 253"/>
                  <a:gd name="T23" fmla="*/ 131 h 215"/>
                  <a:gd name="T24" fmla="*/ 233 w 253"/>
                  <a:gd name="T25" fmla="*/ 146 h 215"/>
                  <a:gd name="T26" fmla="*/ 220 w 253"/>
                  <a:gd name="T27" fmla="*/ 148 h 215"/>
                  <a:gd name="T28" fmla="*/ 206 w 253"/>
                  <a:gd name="T29" fmla="*/ 166 h 215"/>
                  <a:gd name="T30" fmla="*/ 194 w 253"/>
                  <a:gd name="T31" fmla="*/ 156 h 215"/>
                  <a:gd name="T32" fmla="*/ 167 w 253"/>
                  <a:gd name="T33" fmla="*/ 156 h 215"/>
                  <a:gd name="T34" fmla="*/ 144 w 253"/>
                  <a:gd name="T35" fmla="*/ 180 h 215"/>
                  <a:gd name="T36" fmla="*/ 115 w 253"/>
                  <a:gd name="T37" fmla="*/ 198 h 215"/>
                  <a:gd name="T38" fmla="*/ 94 w 253"/>
                  <a:gd name="T39" fmla="*/ 213 h 215"/>
                  <a:gd name="T40" fmla="*/ 75 w 253"/>
                  <a:gd name="T41" fmla="*/ 210 h 215"/>
                  <a:gd name="T42" fmla="*/ 53 w 253"/>
                  <a:gd name="T43" fmla="*/ 215 h 215"/>
                  <a:gd name="T44" fmla="*/ 39 w 253"/>
                  <a:gd name="T45" fmla="*/ 201 h 215"/>
                  <a:gd name="T46" fmla="*/ 16 w 253"/>
                  <a:gd name="T47" fmla="*/ 189 h 215"/>
                  <a:gd name="T48" fmla="*/ 24 w 253"/>
                  <a:gd name="T49" fmla="*/ 177 h 215"/>
                  <a:gd name="T50" fmla="*/ 24 w 253"/>
                  <a:gd name="T51" fmla="*/ 160 h 215"/>
                  <a:gd name="T52" fmla="*/ 22 w 253"/>
                  <a:gd name="T53" fmla="*/ 146 h 215"/>
                  <a:gd name="T54" fmla="*/ 28 w 253"/>
                  <a:gd name="T55" fmla="*/ 130 h 215"/>
                  <a:gd name="T56" fmla="*/ 30 w 253"/>
                  <a:gd name="T57" fmla="*/ 116 h 215"/>
                  <a:gd name="T58" fmla="*/ 3 w 253"/>
                  <a:gd name="T59" fmla="*/ 110 h 215"/>
                  <a:gd name="T60" fmla="*/ 7 w 253"/>
                  <a:gd name="T61" fmla="*/ 93 h 215"/>
                  <a:gd name="T62" fmla="*/ 9 w 253"/>
                  <a:gd name="T63" fmla="*/ 69 h 215"/>
                  <a:gd name="T64" fmla="*/ 25 w 253"/>
                  <a:gd name="T65" fmla="*/ 83 h 215"/>
                  <a:gd name="T66" fmla="*/ 53 w 253"/>
                  <a:gd name="T67" fmla="*/ 72 h 215"/>
                  <a:gd name="T68" fmla="*/ 75 w 253"/>
                  <a:gd name="T69" fmla="*/ 70 h 215"/>
                  <a:gd name="T70" fmla="*/ 94 w 253"/>
                  <a:gd name="T71" fmla="*/ 67 h 215"/>
                  <a:gd name="T72" fmla="*/ 89 w 253"/>
                  <a:gd name="T73" fmla="*/ 48 h 215"/>
                  <a:gd name="T74" fmla="*/ 104 w 253"/>
                  <a:gd name="T75" fmla="*/ 51 h 215"/>
                  <a:gd name="T76" fmla="*/ 119 w 253"/>
                  <a:gd name="T77" fmla="*/ 57 h 215"/>
                  <a:gd name="T78" fmla="*/ 121 w 253"/>
                  <a:gd name="T79" fmla="*/ 69 h 215"/>
                  <a:gd name="T80" fmla="*/ 136 w 253"/>
                  <a:gd name="T81" fmla="*/ 57 h 215"/>
                  <a:gd name="T82" fmla="*/ 148 w 253"/>
                  <a:gd name="T83" fmla="*/ 45 h 215"/>
                  <a:gd name="T84" fmla="*/ 148 w 253"/>
                  <a:gd name="T85" fmla="*/ 26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3" h="215">
                    <a:moveTo>
                      <a:pt x="145" y="0"/>
                    </a:moveTo>
                    <a:lnTo>
                      <a:pt x="151" y="2"/>
                    </a:lnTo>
                    <a:lnTo>
                      <a:pt x="154" y="10"/>
                    </a:lnTo>
                    <a:lnTo>
                      <a:pt x="153" y="11"/>
                    </a:lnTo>
                    <a:lnTo>
                      <a:pt x="156" y="20"/>
                    </a:lnTo>
                    <a:lnTo>
                      <a:pt x="160" y="26"/>
                    </a:lnTo>
                    <a:lnTo>
                      <a:pt x="170" y="19"/>
                    </a:lnTo>
                    <a:lnTo>
                      <a:pt x="174" y="19"/>
                    </a:lnTo>
                    <a:lnTo>
                      <a:pt x="174" y="28"/>
                    </a:lnTo>
                    <a:lnTo>
                      <a:pt x="180" y="29"/>
                    </a:lnTo>
                    <a:lnTo>
                      <a:pt x="177" y="42"/>
                    </a:lnTo>
                    <a:lnTo>
                      <a:pt x="179" y="46"/>
                    </a:lnTo>
                    <a:lnTo>
                      <a:pt x="174" y="52"/>
                    </a:lnTo>
                    <a:lnTo>
                      <a:pt x="174" y="57"/>
                    </a:lnTo>
                    <a:lnTo>
                      <a:pt x="182" y="57"/>
                    </a:lnTo>
                    <a:lnTo>
                      <a:pt x="182" y="60"/>
                    </a:lnTo>
                    <a:lnTo>
                      <a:pt x="186" y="69"/>
                    </a:lnTo>
                    <a:lnTo>
                      <a:pt x="194" y="70"/>
                    </a:lnTo>
                    <a:lnTo>
                      <a:pt x="195" y="73"/>
                    </a:lnTo>
                    <a:lnTo>
                      <a:pt x="200" y="75"/>
                    </a:lnTo>
                    <a:lnTo>
                      <a:pt x="211" y="73"/>
                    </a:lnTo>
                    <a:lnTo>
                      <a:pt x="217" y="69"/>
                    </a:lnTo>
                    <a:lnTo>
                      <a:pt x="221" y="70"/>
                    </a:lnTo>
                    <a:lnTo>
                      <a:pt x="224" y="69"/>
                    </a:lnTo>
                    <a:lnTo>
                      <a:pt x="227" y="83"/>
                    </a:lnTo>
                    <a:lnTo>
                      <a:pt x="235" y="89"/>
                    </a:lnTo>
                    <a:lnTo>
                      <a:pt x="232" y="99"/>
                    </a:lnTo>
                    <a:lnTo>
                      <a:pt x="239" y="102"/>
                    </a:lnTo>
                    <a:lnTo>
                      <a:pt x="245" y="108"/>
                    </a:lnTo>
                    <a:lnTo>
                      <a:pt x="244" y="114"/>
                    </a:lnTo>
                    <a:lnTo>
                      <a:pt x="248" y="116"/>
                    </a:lnTo>
                    <a:lnTo>
                      <a:pt x="250" y="111"/>
                    </a:lnTo>
                    <a:lnTo>
                      <a:pt x="253" y="118"/>
                    </a:lnTo>
                    <a:lnTo>
                      <a:pt x="253" y="122"/>
                    </a:lnTo>
                    <a:lnTo>
                      <a:pt x="245" y="128"/>
                    </a:lnTo>
                    <a:lnTo>
                      <a:pt x="242" y="131"/>
                    </a:lnTo>
                    <a:lnTo>
                      <a:pt x="248" y="148"/>
                    </a:lnTo>
                    <a:lnTo>
                      <a:pt x="244" y="149"/>
                    </a:lnTo>
                    <a:lnTo>
                      <a:pt x="233" y="146"/>
                    </a:lnTo>
                    <a:lnTo>
                      <a:pt x="230" y="152"/>
                    </a:lnTo>
                    <a:lnTo>
                      <a:pt x="224" y="152"/>
                    </a:lnTo>
                    <a:lnTo>
                      <a:pt x="220" y="148"/>
                    </a:lnTo>
                    <a:lnTo>
                      <a:pt x="217" y="149"/>
                    </a:lnTo>
                    <a:lnTo>
                      <a:pt x="215" y="156"/>
                    </a:lnTo>
                    <a:lnTo>
                      <a:pt x="206" y="166"/>
                    </a:lnTo>
                    <a:lnTo>
                      <a:pt x="201" y="165"/>
                    </a:lnTo>
                    <a:lnTo>
                      <a:pt x="201" y="157"/>
                    </a:lnTo>
                    <a:lnTo>
                      <a:pt x="194" y="156"/>
                    </a:lnTo>
                    <a:lnTo>
                      <a:pt x="182" y="156"/>
                    </a:lnTo>
                    <a:lnTo>
                      <a:pt x="174" y="157"/>
                    </a:lnTo>
                    <a:lnTo>
                      <a:pt x="167" y="156"/>
                    </a:lnTo>
                    <a:lnTo>
                      <a:pt x="160" y="166"/>
                    </a:lnTo>
                    <a:lnTo>
                      <a:pt x="154" y="169"/>
                    </a:lnTo>
                    <a:lnTo>
                      <a:pt x="144" y="180"/>
                    </a:lnTo>
                    <a:lnTo>
                      <a:pt x="142" y="184"/>
                    </a:lnTo>
                    <a:lnTo>
                      <a:pt x="130" y="201"/>
                    </a:lnTo>
                    <a:lnTo>
                      <a:pt x="115" y="198"/>
                    </a:lnTo>
                    <a:lnTo>
                      <a:pt x="107" y="203"/>
                    </a:lnTo>
                    <a:lnTo>
                      <a:pt x="104" y="209"/>
                    </a:lnTo>
                    <a:lnTo>
                      <a:pt x="94" y="213"/>
                    </a:lnTo>
                    <a:lnTo>
                      <a:pt x="89" y="213"/>
                    </a:lnTo>
                    <a:lnTo>
                      <a:pt x="83" y="215"/>
                    </a:lnTo>
                    <a:lnTo>
                      <a:pt x="75" y="210"/>
                    </a:lnTo>
                    <a:lnTo>
                      <a:pt x="69" y="215"/>
                    </a:lnTo>
                    <a:lnTo>
                      <a:pt x="62" y="212"/>
                    </a:lnTo>
                    <a:lnTo>
                      <a:pt x="53" y="215"/>
                    </a:lnTo>
                    <a:lnTo>
                      <a:pt x="48" y="212"/>
                    </a:lnTo>
                    <a:lnTo>
                      <a:pt x="50" y="201"/>
                    </a:lnTo>
                    <a:lnTo>
                      <a:pt x="39" y="201"/>
                    </a:lnTo>
                    <a:lnTo>
                      <a:pt x="27" y="189"/>
                    </a:lnTo>
                    <a:lnTo>
                      <a:pt x="21" y="190"/>
                    </a:lnTo>
                    <a:lnTo>
                      <a:pt x="16" y="189"/>
                    </a:lnTo>
                    <a:lnTo>
                      <a:pt x="22" y="187"/>
                    </a:lnTo>
                    <a:lnTo>
                      <a:pt x="25" y="183"/>
                    </a:lnTo>
                    <a:lnTo>
                      <a:pt x="24" y="177"/>
                    </a:lnTo>
                    <a:lnTo>
                      <a:pt x="28" y="174"/>
                    </a:lnTo>
                    <a:lnTo>
                      <a:pt x="25" y="169"/>
                    </a:lnTo>
                    <a:lnTo>
                      <a:pt x="24" y="160"/>
                    </a:lnTo>
                    <a:lnTo>
                      <a:pt x="28" y="159"/>
                    </a:lnTo>
                    <a:lnTo>
                      <a:pt x="27" y="152"/>
                    </a:lnTo>
                    <a:lnTo>
                      <a:pt x="22" y="146"/>
                    </a:lnTo>
                    <a:lnTo>
                      <a:pt x="16" y="146"/>
                    </a:lnTo>
                    <a:lnTo>
                      <a:pt x="31" y="139"/>
                    </a:lnTo>
                    <a:lnTo>
                      <a:pt x="28" y="130"/>
                    </a:lnTo>
                    <a:lnTo>
                      <a:pt x="35" y="125"/>
                    </a:lnTo>
                    <a:lnTo>
                      <a:pt x="28" y="119"/>
                    </a:lnTo>
                    <a:lnTo>
                      <a:pt x="30" y="116"/>
                    </a:lnTo>
                    <a:lnTo>
                      <a:pt x="22" y="116"/>
                    </a:lnTo>
                    <a:lnTo>
                      <a:pt x="18" y="113"/>
                    </a:lnTo>
                    <a:lnTo>
                      <a:pt x="3" y="110"/>
                    </a:lnTo>
                    <a:lnTo>
                      <a:pt x="1" y="102"/>
                    </a:lnTo>
                    <a:lnTo>
                      <a:pt x="3" y="96"/>
                    </a:lnTo>
                    <a:lnTo>
                      <a:pt x="7" y="93"/>
                    </a:lnTo>
                    <a:lnTo>
                      <a:pt x="7" y="84"/>
                    </a:lnTo>
                    <a:lnTo>
                      <a:pt x="0" y="80"/>
                    </a:lnTo>
                    <a:lnTo>
                      <a:pt x="9" y="69"/>
                    </a:lnTo>
                    <a:lnTo>
                      <a:pt x="15" y="72"/>
                    </a:lnTo>
                    <a:lnTo>
                      <a:pt x="18" y="80"/>
                    </a:lnTo>
                    <a:lnTo>
                      <a:pt x="25" y="83"/>
                    </a:lnTo>
                    <a:lnTo>
                      <a:pt x="36" y="93"/>
                    </a:lnTo>
                    <a:lnTo>
                      <a:pt x="50" y="87"/>
                    </a:lnTo>
                    <a:lnTo>
                      <a:pt x="53" y="72"/>
                    </a:lnTo>
                    <a:lnTo>
                      <a:pt x="68" y="70"/>
                    </a:lnTo>
                    <a:lnTo>
                      <a:pt x="74" y="67"/>
                    </a:lnTo>
                    <a:lnTo>
                      <a:pt x="75" y="70"/>
                    </a:lnTo>
                    <a:lnTo>
                      <a:pt x="80" y="69"/>
                    </a:lnTo>
                    <a:lnTo>
                      <a:pt x="85" y="73"/>
                    </a:lnTo>
                    <a:lnTo>
                      <a:pt x="94" y="67"/>
                    </a:lnTo>
                    <a:lnTo>
                      <a:pt x="97" y="63"/>
                    </a:lnTo>
                    <a:lnTo>
                      <a:pt x="94" y="51"/>
                    </a:lnTo>
                    <a:lnTo>
                      <a:pt x="89" y="48"/>
                    </a:lnTo>
                    <a:lnTo>
                      <a:pt x="88" y="45"/>
                    </a:lnTo>
                    <a:lnTo>
                      <a:pt x="104" y="43"/>
                    </a:lnTo>
                    <a:lnTo>
                      <a:pt x="104" y="51"/>
                    </a:lnTo>
                    <a:lnTo>
                      <a:pt x="109" y="51"/>
                    </a:lnTo>
                    <a:lnTo>
                      <a:pt x="118" y="54"/>
                    </a:lnTo>
                    <a:lnTo>
                      <a:pt x="119" y="57"/>
                    </a:lnTo>
                    <a:lnTo>
                      <a:pt x="112" y="63"/>
                    </a:lnTo>
                    <a:lnTo>
                      <a:pt x="118" y="69"/>
                    </a:lnTo>
                    <a:lnTo>
                      <a:pt x="121" y="69"/>
                    </a:lnTo>
                    <a:lnTo>
                      <a:pt x="123" y="63"/>
                    </a:lnTo>
                    <a:lnTo>
                      <a:pt x="127" y="57"/>
                    </a:lnTo>
                    <a:lnTo>
                      <a:pt x="136" y="57"/>
                    </a:lnTo>
                    <a:lnTo>
                      <a:pt x="142" y="57"/>
                    </a:lnTo>
                    <a:lnTo>
                      <a:pt x="144" y="51"/>
                    </a:lnTo>
                    <a:lnTo>
                      <a:pt x="148" y="45"/>
                    </a:lnTo>
                    <a:lnTo>
                      <a:pt x="154" y="40"/>
                    </a:lnTo>
                    <a:lnTo>
                      <a:pt x="154" y="35"/>
                    </a:lnTo>
                    <a:lnTo>
                      <a:pt x="148" y="26"/>
                    </a:lnTo>
                    <a:lnTo>
                      <a:pt x="142" y="7"/>
                    </a:lnTo>
                    <a:lnTo>
                      <a:pt x="1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4" name="Group 3823">
              <a:extLst>
                <a:ext uri="{FF2B5EF4-FFF2-40B4-BE49-F238E27FC236}">
                  <a16:creationId xmlns:a16="http://schemas.microsoft.com/office/drawing/2014/main" id="{DAFD9AEF-E3E5-CE12-E9B9-DB761C6F0A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5" y="495"/>
              <a:ext cx="1778" cy="1092"/>
              <a:chOff x="2935" y="495"/>
              <a:chExt cx="1778" cy="1092"/>
            </a:xfrm>
          </p:grpSpPr>
          <p:sp>
            <p:nvSpPr>
              <p:cNvPr id="3179" name="Freeform 3623">
                <a:extLst>
                  <a:ext uri="{FF2B5EF4-FFF2-40B4-BE49-F238E27FC236}">
                    <a16:creationId xmlns:a16="http://schemas.microsoft.com/office/drawing/2014/main" id="{17168392-8514-3F78-4410-C0E980950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356"/>
                <a:ext cx="22" cy="34"/>
              </a:xfrm>
              <a:custGeom>
                <a:avLst/>
                <a:gdLst>
                  <a:gd name="T0" fmla="*/ 15 w 44"/>
                  <a:gd name="T1" fmla="*/ 0 h 67"/>
                  <a:gd name="T2" fmla="*/ 13 w 44"/>
                  <a:gd name="T3" fmla="*/ 6 h 67"/>
                  <a:gd name="T4" fmla="*/ 15 w 44"/>
                  <a:gd name="T5" fmla="*/ 10 h 67"/>
                  <a:gd name="T6" fmla="*/ 0 w 44"/>
                  <a:gd name="T7" fmla="*/ 20 h 67"/>
                  <a:gd name="T8" fmla="*/ 10 w 44"/>
                  <a:gd name="T9" fmla="*/ 29 h 67"/>
                  <a:gd name="T10" fmla="*/ 9 w 44"/>
                  <a:gd name="T11" fmla="*/ 35 h 67"/>
                  <a:gd name="T12" fmla="*/ 10 w 44"/>
                  <a:gd name="T13" fmla="*/ 41 h 67"/>
                  <a:gd name="T14" fmla="*/ 10 w 44"/>
                  <a:gd name="T15" fmla="*/ 50 h 67"/>
                  <a:gd name="T16" fmla="*/ 12 w 44"/>
                  <a:gd name="T17" fmla="*/ 55 h 67"/>
                  <a:gd name="T18" fmla="*/ 18 w 44"/>
                  <a:gd name="T19" fmla="*/ 58 h 67"/>
                  <a:gd name="T20" fmla="*/ 21 w 44"/>
                  <a:gd name="T21" fmla="*/ 62 h 67"/>
                  <a:gd name="T22" fmla="*/ 25 w 44"/>
                  <a:gd name="T23" fmla="*/ 67 h 67"/>
                  <a:gd name="T24" fmla="*/ 34 w 44"/>
                  <a:gd name="T25" fmla="*/ 67 h 67"/>
                  <a:gd name="T26" fmla="*/ 39 w 44"/>
                  <a:gd name="T27" fmla="*/ 51 h 67"/>
                  <a:gd name="T28" fmla="*/ 44 w 44"/>
                  <a:gd name="T29" fmla="*/ 48 h 67"/>
                  <a:gd name="T30" fmla="*/ 42 w 44"/>
                  <a:gd name="T31" fmla="*/ 44 h 67"/>
                  <a:gd name="T32" fmla="*/ 37 w 44"/>
                  <a:gd name="T33" fmla="*/ 39 h 67"/>
                  <a:gd name="T34" fmla="*/ 31 w 44"/>
                  <a:gd name="T35" fmla="*/ 35 h 67"/>
                  <a:gd name="T36" fmla="*/ 34 w 44"/>
                  <a:gd name="T37" fmla="*/ 35 h 67"/>
                  <a:gd name="T38" fmla="*/ 28 w 44"/>
                  <a:gd name="T39" fmla="*/ 23 h 67"/>
                  <a:gd name="T40" fmla="*/ 31 w 44"/>
                  <a:gd name="T41" fmla="*/ 17 h 67"/>
                  <a:gd name="T42" fmla="*/ 24 w 44"/>
                  <a:gd name="T43" fmla="*/ 7 h 67"/>
                  <a:gd name="T44" fmla="*/ 22 w 44"/>
                  <a:gd name="T45" fmla="*/ 4 h 67"/>
                  <a:gd name="T46" fmla="*/ 15 w 44"/>
                  <a:gd name="T4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67">
                    <a:moveTo>
                      <a:pt x="15" y="0"/>
                    </a:moveTo>
                    <a:lnTo>
                      <a:pt x="13" y="6"/>
                    </a:lnTo>
                    <a:lnTo>
                      <a:pt x="15" y="10"/>
                    </a:lnTo>
                    <a:lnTo>
                      <a:pt x="0" y="20"/>
                    </a:lnTo>
                    <a:lnTo>
                      <a:pt x="10" y="29"/>
                    </a:lnTo>
                    <a:lnTo>
                      <a:pt x="9" y="35"/>
                    </a:lnTo>
                    <a:lnTo>
                      <a:pt x="10" y="41"/>
                    </a:lnTo>
                    <a:lnTo>
                      <a:pt x="10" y="50"/>
                    </a:lnTo>
                    <a:lnTo>
                      <a:pt x="12" y="55"/>
                    </a:lnTo>
                    <a:lnTo>
                      <a:pt x="18" y="58"/>
                    </a:lnTo>
                    <a:lnTo>
                      <a:pt x="21" y="62"/>
                    </a:lnTo>
                    <a:lnTo>
                      <a:pt x="25" y="67"/>
                    </a:lnTo>
                    <a:lnTo>
                      <a:pt x="34" y="67"/>
                    </a:lnTo>
                    <a:lnTo>
                      <a:pt x="39" y="51"/>
                    </a:lnTo>
                    <a:lnTo>
                      <a:pt x="44" y="48"/>
                    </a:lnTo>
                    <a:lnTo>
                      <a:pt x="42" y="44"/>
                    </a:lnTo>
                    <a:lnTo>
                      <a:pt x="37" y="39"/>
                    </a:lnTo>
                    <a:lnTo>
                      <a:pt x="31" y="35"/>
                    </a:lnTo>
                    <a:lnTo>
                      <a:pt x="34" y="35"/>
                    </a:lnTo>
                    <a:lnTo>
                      <a:pt x="28" y="23"/>
                    </a:lnTo>
                    <a:lnTo>
                      <a:pt x="31" y="17"/>
                    </a:lnTo>
                    <a:lnTo>
                      <a:pt x="24" y="7"/>
                    </a:lnTo>
                    <a:lnTo>
                      <a:pt x="22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0" name="Freeform 3624">
                <a:extLst>
                  <a:ext uri="{FF2B5EF4-FFF2-40B4-BE49-F238E27FC236}">
                    <a16:creationId xmlns:a16="http://schemas.microsoft.com/office/drawing/2014/main" id="{3ED56887-7437-DEC2-DBF3-5AA3FE121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356"/>
                <a:ext cx="22" cy="34"/>
              </a:xfrm>
              <a:custGeom>
                <a:avLst/>
                <a:gdLst>
                  <a:gd name="T0" fmla="*/ 15 w 44"/>
                  <a:gd name="T1" fmla="*/ 0 h 67"/>
                  <a:gd name="T2" fmla="*/ 22 w 44"/>
                  <a:gd name="T3" fmla="*/ 4 h 67"/>
                  <a:gd name="T4" fmla="*/ 24 w 44"/>
                  <a:gd name="T5" fmla="*/ 7 h 67"/>
                  <a:gd name="T6" fmla="*/ 31 w 44"/>
                  <a:gd name="T7" fmla="*/ 17 h 67"/>
                  <a:gd name="T8" fmla="*/ 28 w 44"/>
                  <a:gd name="T9" fmla="*/ 23 h 67"/>
                  <a:gd name="T10" fmla="*/ 34 w 44"/>
                  <a:gd name="T11" fmla="*/ 35 h 67"/>
                  <a:gd name="T12" fmla="*/ 31 w 44"/>
                  <a:gd name="T13" fmla="*/ 35 h 67"/>
                  <a:gd name="T14" fmla="*/ 37 w 44"/>
                  <a:gd name="T15" fmla="*/ 39 h 67"/>
                  <a:gd name="T16" fmla="*/ 42 w 44"/>
                  <a:gd name="T17" fmla="*/ 44 h 67"/>
                  <a:gd name="T18" fmla="*/ 44 w 44"/>
                  <a:gd name="T19" fmla="*/ 48 h 67"/>
                  <a:gd name="T20" fmla="*/ 39 w 44"/>
                  <a:gd name="T21" fmla="*/ 51 h 67"/>
                  <a:gd name="T22" fmla="*/ 34 w 44"/>
                  <a:gd name="T23" fmla="*/ 67 h 67"/>
                  <a:gd name="T24" fmla="*/ 25 w 44"/>
                  <a:gd name="T25" fmla="*/ 67 h 67"/>
                  <a:gd name="T26" fmla="*/ 21 w 44"/>
                  <a:gd name="T27" fmla="*/ 62 h 67"/>
                  <a:gd name="T28" fmla="*/ 18 w 44"/>
                  <a:gd name="T29" fmla="*/ 58 h 67"/>
                  <a:gd name="T30" fmla="*/ 12 w 44"/>
                  <a:gd name="T31" fmla="*/ 55 h 67"/>
                  <a:gd name="T32" fmla="*/ 10 w 44"/>
                  <a:gd name="T33" fmla="*/ 50 h 67"/>
                  <a:gd name="T34" fmla="*/ 10 w 44"/>
                  <a:gd name="T35" fmla="*/ 41 h 67"/>
                  <a:gd name="T36" fmla="*/ 9 w 44"/>
                  <a:gd name="T37" fmla="*/ 35 h 67"/>
                  <a:gd name="T38" fmla="*/ 10 w 44"/>
                  <a:gd name="T39" fmla="*/ 29 h 67"/>
                  <a:gd name="T40" fmla="*/ 0 w 44"/>
                  <a:gd name="T41" fmla="*/ 20 h 67"/>
                  <a:gd name="T42" fmla="*/ 15 w 44"/>
                  <a:gd name="T43" fmla="*/ 10 h 67"/>
                  <a:gd name="T44" fmla="*/ 13 w 44"/>
                  <a:gd name="T45" fmla="*/ 6 h 67"/>
                  <a:gd name="T46" fmla="*/ 15 w 44"/>
                  <a:gd name="T4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67">
                    <a:moveTo>
                      <a:pt x="15" y="0"/>
                    </a:moveTo>
                    <a:lnTo>
                      <a:pt x="22" y="4"/>
                    </a:lnTo>
                    <a:lnTo>
                      <a:pt x="24" y="7"/>
                    </a:lnTo>
                    <a:lnTo>
                      <a:pt x="31" y="17"/>
                    </a:lnTo>
                    <a:lnTo>
                      <a:pt x="28" y="23"/>
                    </a:lnTo>
                    <a:lnTo>
                      <a:pt x="34" y="35"/>
                    </a:lnTo>
                    <a:lnTo>
                      <a:pt x="31" y="35"/>
                    </a:lnTo>
                    <a:lnTo>
                      <a:pt x="37" y="39"/>
                    </a:lnTo>
                    <a:lnTo>
                      <a:pt x="42" y="44"/>
                    </a:lnTo>
                    <a:lnTo>
                      <a:pt x="44" y="48"/>
                    </a:lnTo>
                    <a:lnTo>
                      <a:pt x="39" y="51"/>
                    </a:lnTo>
                    <a:lnTo>
                      <a:pt x="34" y="67"/>
                    </a:lnTo>
                    <a:lnTo>
                      <a:pt x="25" y="67"/>
                    </a:lnTo>
                    <a:lnTo>
                      <a:pt x="21" y="62"/>
                    </a:lnTo>
                    <a:lnTo>
                      <a:pt x="18" y="58"/>
                    </a:lnTo>
                    <a:lnTo>
                      <a:pt x="12" y="55"/>
                    </a:lnTo>
                    <a:lnTo>
                      <a:pt x="10" y="50"/>
                    </a:lnTo>
                    <a:lnTo>
                      <a:pt x="10" y="41"/>
                    </a:lnTo>
                    <a:lnTo>
                      <a:pt x="9" y="35"/>
                    </a:lnTo>
                    <a:lnTo>
                      <a:pt x="10" y="29"/>
                    </a:lnTo>
                    <a:lnTo>
                      <a:pt x="0" y="20"/>
                    </a:lnTo>
                    <a:lnTo>
                      <a:pt x="15" y="10"/>
                    </a:lnTo>
                    <a:lnTo>
                      <a:pt x="13" y="6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1" name="Freeform 3625">
                <a:extLst>
                  <a:ext uri="{FF2B5EF4-FFF2-40B4-BE49-F238E27FC236}">
                    <a16:creationId xmlns:a16="http://schemas.microsoft.com/office/drawing/2014/main" id="{ED1FC61E-BC4B-13E5-402D-6DE121B80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356"/>
                <a:ext cx="22" cy="34"/>
              </a:xfrm>
              <a:custGeom>
                <a:avLst/>
                <a:gdLst>
                  <a:gd name="T0" fmla="*/ 15 w 44"/>
                  <a:gd name="T1" fmla="*/ 0 h 67"/>
                  <a:gd name="T2" fmla="*/ 22 w 44"/>
                  <a:gd name="T3" fmla="*/ 4 h 67"/>
                  <a:gd name="T4" fmla="*/ 24 w 44"/>
                  <a:gd name="T5" fmla="*/ 7 h 67"/>
                  <a:gd name="T6" fmla="*/ 31 w 44"/>
                  <a:gd name="T7" fmla="*/ 17 h 67"/>
                  <a:gd name="T8" fmla="*/ 28 w 44"/>
                  <a:gd name="T9" fmla="*/ 23 h 67"/>
                  <a:gd name="T10" fmla="*/ 34 w 44"/>
                  <a:gd name="T11" fmla="*/ 35 h 67"/>
                  <a:gd name="T12" fmla="*/ 31 w 44"/>
                  <a:gd name="T13" fmla="*/ 35 h 67"/>
                  <a:gd name="T14" fmla="*/ 37 w 44"/>
                  <a:gd name="T15" fmla="*/ 39 h 67"/>
                  <a:gd name="T16" fmla="*/ 42 w 44"/>
                  <a:gd name="T17" fmla="*/ 44 h 67"/>
                  <a:gd name="T18" fmla="*/ 44 w 44"/>
                  <a:gd name="T19" fmla="*/ 48 h 67"/>
                  <a:gd name="T20" fmla="*/ 39 w 44"/>
                  <a:gd name="T21" fmla="*/ 51 h 67"/>
                  <a:gd name="T22" fmla="*/ 34 w 44"/>
                  <a:gd name="T23" fmla="*/ 67 h 67"/>
                  <a:gd name="T24" fmla="*/ 25 w 44"/>
                  <a:gd name="T25" fmla="*/ 67 h 67"/>
                  <a:gd name="T26" fmla="*/ 21 w 44"/>
                  <a:gd name="T27" fmla="*/ 62 h 67"/>
                  <a:gd name="T28" fmla="*/ 18 w 44"/>
                  <a:gd name="T29" fmla="*/ 58 h 67"/>
                  <a:gd name="T30" fmla="*/ 12 w 44"/>
                  <a:gd name="T31" fmla="*/ 55 h 67"/>
                  <a:gd name="T32" fmla="*/ 10 w 44"/>
                  <a:gd name="T33" fmla="*/ 50 h 67"/>
                  <a:gd name="T34" fmla="*/ 10 w 44"/>
                  <a:gd name="T35" fmla="*/ 41 h 67"/>
                  <a:gd name="T36" fmla="*/ 9 w 44"/>
                  <a:gd name="T37" fmla="*/ 35 h 67"/>
                  <a:gd name="T38" fmla="*/ 10 w 44"/>
                  <a:gd name="T39" fmla="*/ 29 h 67"/>
                  <a:gd name="T40" fmla="*/ 0 w 44"/>
                  <a:gd name="T41" fmla="*/ 20 h 67"/>
                  <a:gd name="T42" fmla="*/ 15 w 44"/>
                  <a:gd name="T43" fmla="*/ 10 h 67"/>
                  <a:gd name="T44" fmla="*/ 13 w 44"/>
                  <a:gd name="T45" fmla="*/ 6 h 67"/>
                  <a:gd name="T46" fmla="*/ 15 w 44"/>
                  <a:gd name="T4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67">
                    <a:moveTo>
                      <a:pt x="15" y="0"/>
                    </a:moveTo>
                    <a:lnTo>
                      <a:pt x="22" y="4"/>
                    </a:lnTo>
                    <a:lnTo>
                      <a:pt x="24" y="7"/>
                    </a:lnTo>
                    <a:lnTo>
                      <a:pt x="31" y="17"/>
                    </a:lnTo>
                    <a:lnTo>
                      <a:pt x="28" y="23"/>
                    </a:lnTo>
                    <a:lnTo>
                      <a:pt x="34" y="35"/>
                    </a:lnTo>
                    <a:lnTo>
                      <a:pt x="31" y="35"/>
                    </a:lnTo>
                    <a:lnTo>
                      <a:pt x="37" y="39"/>
                    </a:lnTo>
                    <a:lnTo>
                      <a:pt x="42" y="44"/>
                    </a:lnTo>
                    <a:lnTo>
                      <a:pt x="44" y="48"/>
                    </a:lnTo>
                    <a:lnTo>
                      <a:pt x="39" y="51"/>
                    </a:lnTo>
                    <a:lnTo>
                      <a:pt x="34" y="67"/>
                    </a:lnTo>
                    <a:lnTo>
                      <a:pt x="25" y="67"/>
                    </a:lnTo>
                    <a:lnTo>
                      <a:pt x="21" y="62"/>
                    </a:lnTo>
                    <a:lnTo>
                      <a:pt x="18" y="58"/>
                    </a:lnTo>
                    <a:lnTo>
                      <a:pt x="12" y="55"/>
                    </a:lnTo>
                    <a:lnTo>
                      <a:pt x="10" y="50"/>
                    </a:lnTo>
                    <a:lnTo>
                      <a:pt x="10" y="41"/>
                    </a:lnTo>
                    <a:lnTo>
                      <a:pt x="9" y="35"/>
                    </a:lnTo>
                    <a:lnTo>
                      <a:pt x="10" y="29"/>
                    </a:lnTo>
                    <a:lnTo>
                      <a:pt x="0" y="20"/>
                    </a:lnTo>
                    <a:lnTo>
                      <a:pt x="15" y="10"/>
                    </a:lnTo>
                    <a:lnTo>
                      <a:pt x="13" y="6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2" name="Freeform 3626">
                <a:extLst>
                  <a:ext uri="{FF2B5EF4-FFF2-40B4-BE49-F238E27FC236}">
                    <a16:creationId xmlns:a16="http://schemas.microsoft.com/office/drawing/2014/main" id="{414A0221-13BB-4852-C84D-B47C8485D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272"/>
                <a:ext cx="169" cy="86"/>
              </a:xfrm>
              <a:custGeom>
                <a:avLst/>
                <a:gdLst>
                  <a:gd name="T0" fmla="*/ 109 w 338"/>
                  <a:gd name="T1" fmla="*/ 38 h 172"/>
                  <a:gd name="T2" fmla="*/ 91 w 338"/>
                  <a:gd name="T3" fmla="*/ 37 h 172"/>
                  <a:gd name="T4" fmla="*/ 79 w 338"/>
                  <a:gd name="T5" fmla="*/ 34 h 172"/>
                  <a:gd name="T6" fmla="*/ 61 w 338"/>
                  <a:gd name="T7" fmla="*/ 31 h 172"/>
                  <a:gd name="T8" fmla="*/ 64 w 338"/>
                  <a:gd name="T9" fmla="*/ 50 h 172"/>
                  <a:gd name="T10" fmla="*/ 52 w 338"/>
                  <a:gd name="T11" fmla="*/ 78 h 172"/>
                  <a:gd name="T12" fmla="*/ 38 w 338"/>
                  <a:gd name="T13" fmla="*/ 91 h 172"/>
                  <a:gd name="T14" fmla="*/ 17 w 338"/>
                  <a:gd name="T15" fmla="*/ 78 h 172"/>
                  <a:gd name="T16" fmla="*/ 2 w 338"/>
                  <a:gd name="T17" fmla="*/ 93 h 172"/>
                  <a:gd name="T18" fmla="*/ 3 w 338"/>
                  <a:gd name="T19" fmla="*/ 103 h 172"/>
                  <a:gd name="T20" fmla="*/ 18 w 338"/>
                  <a:gd name="T21" fmla="*/ 119 h 172"/>
                  <a:gd name="T22" fmla="*/ 6 w 338"/>
                  <a:gd name="T23" fmla="*/ 137 h 172"/>
                  <a:gd name="T24" fmla="*/ 33 w 338"/>
                  <a:gd name="T25" fmla="*/ 140 h 172"/>
                  <a:gd name="T26" fmla="*/ 37 w 338"/>
                  <a:gd name="T27" fmla="*/ 149 h 172"/>
                  <a:gd name="T28" fmla="*/ 43 w 338"/>
                  <a:gd name="T29" fmla="*/ 161 h 172"/>
                  <a:gd name="T30" fmla="*/ 47 w 338"/>
                  <a:gd name="T31" fmla="*/ 170 h 172"/>
                  <a:gd name="T32" fmla="*/ 62 w 338"/>
                  <a:gd name="T33" fmla="*/ 164 h 172"/>
                  <a:gd name="T34" fmla="*/ 79 w 338"/>
                  <a:gd name="T35" fmla="*/ 148 h 172"/>
                  <a:gd name="T36" fmla="*/ 96 w 338"/>
                  <a:gd name="T37" fmla="*/ 138 h 172"/>
                  <a:gd name="T38" fmla="*/ 109 w 338"/>
                  <a:gd name="T39" fmla="*/ 137 h 172"/>
                  <a:gd name="T40" fmla="*/ 117 w 338"/>
                  <a:gd name="T41" fmla="*/ 126 h 172"/>
                  <a:gd name="T42" fmla="*/ 135 w 338"/>
                  <a:gd name="T43" fmla="*/ 119 h 172"/>
                  <a:gd name="T44" fmla="*/ 146 w 338"/>
                  <a:gd name="T45" fmla="*/ 134 h 172"/>
                  <a:gd name="T46" fmla="*/ 152 w 338"/>
                  <a:gd name="T47" fmla="*/ 146 h 172"/>
                  <a:gd name="T48" fmla="*/ 162 w 338"/>
                  <a:gd name="T49" fmla="*/ 149 h 172"/>
                  <a:gd name="T50" fmla="*/ 185 w 338"/>
                  <a:gd name="T51" fmla="*/ 154 h 172"/>
                  <a:gd name="T52" fmla="*/ 211 w 338"/>
                  <a:gd name="T53" fmla="*/ 131 h 172"/>
                  <a:gd name="T54" fmla="*/ 229 w 338"/>
                  <a:gd name="T55" fmla="*/ 126 h 172"/>
                  <a:gd name="T56" fmla="*/ 249 w 338"/>
                  <a:gd name="T57" fmla="*/ 128 h 172"/>
                  <a:gd name="T58" fmla="*/ 255 w 338"/>
                  <a:gd name="T59" fmla="*/ 108 h 172"/>
                  <a:gd name="T60" fmla="*/ 261 w 338"/>
                  <a:gd name="T61" fmla="*/ 88 h 172"/>
                  <a:gd name="T62" fmla="*/ 270 w 338"/>
                  <a:gd name="T63" fmla="*/ 93 h 172"/>
                  <a:gd name="T64" fmla="*/ 290 w 338"/>
                  <a:gd name="T65" fmla="*/ 103 h 172"/>
                  <a:gd name="T66" fmla="*/ 279 w 338"/>
                  <a:gd name="T67" fmla="*/ 126 h 172"/>
                  <a:gd name="T68" fmla="*/ 284 w 338"/>
                  <a:gd name="T69" fmla="*/ 145 h 172"/>
                  <a:gd name="T70" fmla="*/ 302 w 338"/>
                  <a:gd name="T71" fmla="*/ 143 h 172"/>
                  <a:gd name="T72" fmla="*/ 320 w 338"/>
                  <a:gd name="T73" fmla="*/ 146 h 172"/>
                  <a:gd name="T74" fmla="*/ 323 w 338"/>
                  <a:gd name="T75" fmla="*/ 134 h 172"/>
                  <a:gd name="T76" fmla="*/ 325 w 338"/>
                  <a:gd name="T77" fmla="*/ 105 h 172"/>
                  <a:gd name="T78" fmla="*/ 316 w 338"/>
                  <a:gd name="T79" fmla="*/ 90 h 172"/>
                  <a:gd name="T80" fmla="*/ 334 w 338"/>
                  <a:gd name="T81" fmla="*/ 72 h 172"/>
                  <a:gd name="T82" fmla="*/ 334 w 338"/>
                  <a:gd name="T83" fmla="*/ 64 h 172"/>
                  <a:gd name="T84" fmla="*/ 307 w 338"/>
                  <a:gd name="T85" fmla="*/ 70 h 172"/>
                  <a:gd name="T86" fmla="*/ 284 w 338"/>
                  <a:gd name="T87" fmla="*/ 64 h 172"/>
                  <a:gd name="T88" fmla="*/ 267 w 338"/>
                  <a:gd name="T89" fmla="*/ 61 h 172"/>
                  <a:gd name="T90" fmla="*/ 244 w 338"/>
                  <a:gd name="T91" fmla="*/ 61 h 172"/>
                  <a:gd name="T92" fmla="*/ 240 w 338"/>
                  <a:gd name="T93" fmla="*/ 43 h 172"/>
                  <a:gd name="T94" fmla="*/ 231 w 338"/>
                  <a:gd name="T95" fmla="*/ 32 h 172"/>
                  <a:gd name="T96" fmla="*/ 229 w 338"/>
                  <a:gd name="T97" fmla="*/ 17 h 172"/>
                  <a:gd name="T98" fmla="*/ 214 w 338"/>
                  <a:gd name="T99" fmla="*/ 11 h 172"/>
                  <a:gd name="T100" fmla="*/ 200 w 338"/>
                  <a:gd name="T101" fmla="*/ 20 h 172"/>
                  <a:gd name="T102" fmla="*/ 184 w 338"/>
                  <a:gd name="T103" fmla="*/ 14 h 172"/>
                  <a:gd name="T104" fmla="*/ 165 w 338"/>
                  <a:gd name="T105" fmla="*/ 2 h 172"/>
                  <a:gd name="T106" fmla="*/ 159 w 338"/>
                  <a:gd name="T107" fmla="*/ 14 h 172"/>
                  <a:gd name="T108" fmla="*/ 137 w 338"/>
                  <a:gd name="T109" fmla="*/ 2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38" h="172">
                    <a:moveTo>
                      <a:pt x="125" y="21"/>
                    </a:moveTo>
                    <a:lnTo>
                      <a:pt x="115" y="34"/>
                    </a:lnTo>
                    <a:lnTo>
                      <a:pt x="109" y="38"/>
                    </a:lnTo>
                    <a:lnTo>
                      <a:pt x="103" y="37"/>
                    </a:lnTo>
                    <a:lnTo>
                      <a:pt x="93" y="38"/>
                    </a:lnTo>
                    <a:lnTo>
                      <a:pt x="91" y="37"/>
                    </a:lnTo>
                    <a:lnTo>
                      <a:pt x="87" y="40"/>
                    </a:lnTo>
                    <a:lnTo>
                      <a:pt x="81" y="37"/>
                    </a:lnTo>
                    <a:lnTo>
                      <a:pt x="79" y="34"/>
                    </a:lnTo>
                    <a:lnTo>
                      <a:pt x="73" y="34"/>
                    </a:lnTo>
                    <a:lnTo>
                      <a:pt x="64" y="34"/>
                    </a:lnTo>
                    <a:lnTo>
                      <a:pt x="61" y="31"/>
                    </a:lnTo>
                    <a:lnTo>
                      <a:pt x="53" y="32"/>
                    </a:lnTo>
                    <a:lnTo>
                      <a:pt x="52" y="41"/>
                    </a:lnTo>
                    <a:lnTo>
                      <a:pt x="64" y="50"/>
                    </a:lnTo>
                    <a:lnTo>
                      <a:pt x="61" y="61"/>
                    </a:lnTo>
                    <a:lnTo>
                      <a:pt x="52" y="70"/>
                    </a:lnTo>
                    <a:lnTo>
                      <a:pt x="52" y="78"/>
                    </a:lnTo>
                    <a:lnTo>
                      <a:pt x="44" y="78"/>
                    </a:lnTo>
                    <a:lnTo>
                      <a:pt x="40" y="82"/>
                    </a:lnTo>
                    <a:lnTo>
                      <a:pt x="38" y="91"/>
                    </a:lnTo>
                    <a:lnTo>
                      <a:pt x="30" y="93"/>
                    </a:lnTo>
                    <a:lnTo>
                      <a:pt x="27" y="88"/>
                    </a:lnTo>
                    <a:lnTo>
                      <a:pt x="17" y="78"/>
                    </a:lnTo>
                    <a:lnTo>
                      <a:pt x="9" y="78"/>
                    </a:lnTo>
                    <a:lnTo>
                      <a:pt x="6" y="84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0" y="100"/>
                    </a:lnTo>
                    <a:lnTo>
                      <a:pt x="3" y="103"/>
                    </a:lnTo>
                    <a:lnTo>
                      <a:pt x="15" y="110"/>
                    </a:lnTo>
                    <a:lnTo>
                      <a:pt x="14" y="113"/>
                    </a:lnTo>
                    <a:lnTo>
                      <a:pt x="18" y="119"/>
                    </a:lnTo>
                    <a:lnTo>
                      <a:pt x="14" y="125"/>
                    </a:lnTo>
                    <a:lnTo>
                      <a:pt x="9" y="128"/>
                    </a:lnTo>
                    <a:lnTo>
                      <a:pt x="6" y="137"/>
                    </a:lnTo>
                    <a:lnTo>
                      <a:pt x="23" y="140"/>
                    </a:lnTo>
                    <a:lnTo>
                      <a:pt x="29" y="137"/>
                    </a:lnTo>
                    <a:lnTo>
                      <a:pt x="33" y="140"/>
                    </a:lnTo>
                    <a:lnTo>
                      <a:pt x="30" y="148"/>
                    </a:lnTo>
                    <a:lnTo>
                      <a:pt x="33" y="151"/>
                    </a:lnTo>
                    <a:lnTo>
                      <a:pt x="37" y="149"/>
                    </a:lnTo>
                    <a:lnTo>
                      <a:pt x="37" y="157"/>
                    </a:lnTo>
                    <a:lnTo>
                      <a:pt x="43" y="154"/>
                    </a:lnTo>
                    <a:lnTo>
                      <a:pt x="43" y="161"/>
                    </a:lnTo>
                    <a:lnTo>
                      <a:pt x="38" y="166"/>
                    </a:lnTo>
                    <a:lnTo>
                      <a:pt x="40" y="169"/>
                    </a:lnTo>
                    <a:lnTo>
                      <a:pt x="47" y="170"/>
                    </a:lnTo>
                    <a:lnTo>
                      <a:pt x="50" y="172"/>
                    </a:lnTo>
                    <a:lnTo>
                      <a:pt x="58" y="169"/>
                    </a:lnTo>
                    <a:lnTo>
                      <a:pt x="62" y="164"/>
                    </a:lnTo>
                    <a:lnTo>
                      <a:pt x="62" y="157"/>
                    </a:lnTo>
                    <a:lnTo>
                      <a:pt x="65" y="152"/>
                    </a:lnTo>
                    <a:lnTo>
                      <a:pt x="79" y="148"/>
                    </a:lnTo>
                    <a:lnTo>
                      <a:pt x="82" y="141"/>
                    </a:lnTo>
                    <a:lnTo>
                      <a:pt x="90" y="137"/>
                    </a:lnTo>
                    <a:lnTo>
                      <a:pt x="96" y="138"/>
                    </a:lnTo>
                    <a:lnTo>
                      <a:pt x="96" y="140"/>
                    </a:lnTo>
                    <a:lnTo>
                      <a:pt x="99" y="137"/>
                    </a:lnTo>
                    <a:lnTo>
                      <a:pt x="109" y="137"/>
                    </a:lnTo>
                    <a:lnTo>
                      <a:pt x="112" y="134"/>
                    </a:lnTo>
                    <a:lnTo>
                      <a:pt x="120" y="131"/>
                    </a:lnTo>
                    <a:lnTo>
                      <a:pt x="117" y="126"/>
                    </a:lnTo>
                    <a:lnTo>
                      <a:pt x="120" y="120"/>
                    </a:lnTo>
                    <a:lnTo>
                      <a:pt x="125" y="116"/>
                    </a:lnTo>
                    <a:lnTo>
                      <a:pt x="135" y="119"/>
                    </a:lnTo>
                    <a:lnTo>
                      <a:pt x="137" y="123"/>
                    </a:lnTo>
                    <a:lnTo>
                      <a:pt x="135" y="128"/>
                    </a:lnTo>
                    <a:lnTo>
                      <a:pt x="146" y="134"/>
                    </a:lnTo>
                    <a:lnTo>
                      <a:pt x="146" y="138"/>
                    </a:lnTo>
                    <a:lnTo>
                      <a:pt x="143" y="145"/>
                    </a:lnTo>
                    <a:lnTo>
                      <a:pt x="152" y="146"/>
                    </a:lnTo>
                    <a:lnTo>
                      <a:pt x="156" y="148"/>
                    </a:lnTo>
                    <a:lnTo>
                      <a:pt x="159" y="146"/>
                    </a:lnTo>
                    <a:lnTo>
                      <a:pt x="162" y="149"/>
                    </a:lnTo>
                    <a:lnTo>
                      <a:pt x="167" y="149"/>
                    </a:lnTo>
                    <a:lnTo>
                      <a:pt x="173" y="157"/>
                    </a:lnTo>
                    <a:lnTo>
                      <a:pt x="185" y="154"/>
                    </a:lnTo>
                    <a:lnTo>
                      <a:pt x="202" y="140"/>
                    </a:lnTo>
                    <a:lnTo>
                      <a:pt x="208" y="129"/>
                    </a:lnTo>
                    <a:lnTo>
                      <a:pt x="211" y="131"/>
                    </a:lnTo>
                    <a:lnTo>
                      <a:pt x="217" y="123"/>
                    </a:lnTo>
                    <a:lnTo>
                      <a:pt x="225" y="125"/>
                    </a:lnTo>
                    <a:lnTo>
                      <a:pt x="229" y="126"/>
                    </a:lnTo>
                    <a:lnTo>
                      <a:pt x="235" y="131"/>
                    </a:lnTo>
                    <a:lnTo>
                      <a:pt x="244" y="131"/>
                    </a:lnTo>
                    <a:lnTo>
                      <a:pt x="249" y="128"/>
                    </a:lnTo>
                    <a:lnTo>
                      <a:pt x="249" y="120"/>
                    </a:lnTo>
                    <a:lnTo>
                      <a:pt x="252" y="120"/>
                    </a:lnTo>
                    <a:lnTo>
                      <a:pt x="255" y="108"/>
                    </a:lnTo>
                    <a:lnTo>
                      <a:pt x="255" y="105"/>
                    </a:lnTo>
                    <a:lnTo>
                      <a:pt x="261" y="100"/>
                    </a:lnTo>
                    <a:lnTo>
                      <a:pt x="261" y="88"/>
                    </a:lnTo>
                    <a:lnTo>
                      <a:pt x="264" y="87"/>
                    </a:lnTo>
                    <a:lnTo>
                      <a:pt x="266" y="94"/>
                    </a:lnTo>
                    <a:lnTo>
                      <a:pt x="270" y="93"/>
                    </a:lnTo>
                    <a:lnTo>
                      <a:pt x="275" y="97"/>
                    </a:lnTo>
                    <a:lnTo>
                      <a:pt x="282" y="110"/>
                    </a:lnTo>
                    <a:lnTo>
                      <a:pt x="290" y="103"/>
                    </a:lnTo>
                    <a:lnTo>
                      <a:pt x="294" y="110"/>
                    </a:lnTo>
                    <a:lnTo>
                      <a:pt x="288" y="113"/>
                    </a:lnTo>
                    <a:lnTo>
                      <a:pt x="279" y="126"/>
                    </a:lnTo>
                    <a:lnTo>
                      <a:pt x="284" y="132"/>
                    </a:lnTo>
                    <a:lnTo>
                      <a:pt x="296" y="137"/>
                    </a:lnTo>
                    <a:lnTo>
                      <a:pt x="284" y="145"/>
                    </a:lnTo>
                    <a:lnTo>
                      <a:pt x="285" y="148"/>
                    </a:lnTo>
                    <a:lnTo>
                      <a:pt x="294" y="143"/>
                    </a:lnTo>
                    <a:lnTo>
                      <a:pt x="302" y="143"/>
                    </a:lnTo>
                    <a:lnTo>
                      <a:pt x="310" y="141"/>
                    </a:lnTo>
                    <a:lnTo>
                      <a:pt x="314" y="145"/>
                    </a:lnTo>
                    <a:lnTo>
                      <a:pt x="320" y="146"/>
                    </a:lnTo>
                    <a:lnTo>
                      <a:pt x="325" y="143"/>
                    </a:lnTo>
                    <a:lnTo>
                      <a:pt x="328" y="140"/>
                    </a:lnTo>
                    <a:lnTo>
                      <a:pt x="323" y="134"/>
                    </a:lnTo>
                    <a:lnTo>
                      <a:pt x="322" y="126"/>
                    </a:lnTo>
                    <a:lnTo>
                      <a:pt x="326" y="117"/>
                    </a:lnTo>
                    <a:lnTo>
                      <a:pt x="325" y="105"/>
                    </a:lnTo>
                    <a:lnTo>
                      <a:pt x="319" y="97"/>
                    </a:lnTo>
                    <a:lnTo>
                      <a:pt x="320" y="94"/>
                    </a:lnTo>
                    <a:lnTo>
                      <a:pt x="316" y="90"/>
                    </a:lnTo>
                    <a:lnTo>
                      <a:pt x="314" y="84"/>
                    </a:lnTo>
                    <a:lnTo>
                      <a:pt x="325" y="79"/>
                    </a:lnTo>
                    <a:lnTo>
                      <a:pt x="334" y="72"/>
                    </a:lnTo>
                    <a:lnTo>
                      <a:pt x="334" y="67"/>
                    </a:lnTo>
                    <a:lnTo>
                      <a:pt x="338" y="65"/>
                    </a:lnTo>
                    <a:lnTo>
                      <a:pt x="334" y="64"/>
                    </a:lnTo>
                    <a:lnTo>
                      <a:pt x="328" y="56"/>
                    </a:lnTo>
                    <a:lnTo>
                      <a:pt x="325" y="56"/>
                    </a:lnTo>
                    <a:lnTo>
                      <a:pt x="307" y="70"/>
                    </a:lnTo>
                    <a:lnTo>
                      <a:pt x="294" y="70"/>
                    </a:lnTo>
                    <a:lnTo>
                      <a:pt x="291" y="65"/>
                    </a:lnTo>
                    <a:lnTo>
                      <a:pt x="284" y="64"/>
                    </a:lnTo>
                    <a:lnTo>
                      <a:pt x="279" y="58"/>
                    </a:lnTo>
                    <a:lnTo>
                      <a:pt x="276" y="61"/>
                    </a:lnTo>
                    <a:lnTo>
                      <a:pt x="267" y="61"/>
                    </a:lnTo>
                    <a:lnTo>
                      <a:pt x="257" y="56"/>
                    </a:lnTo>
                    <a:lnTo>
                      <a:pt x="247" y="58"/>
                    </a:lnTo>
                    <a:lnTo>
                      <a:pt x="244" y="61"/>
                    </a:lnTo>
                    <a:lnTo>
                      <a:pt x="238" y="59"/>
                    </a:lnTo>
                    <a:lnTo>
                      <a:pt x="243" y="49"/>
                    </a:lnTo>
                    <a:lnTo>
                      <a:pt x="240" y="43"/>
                    </a:lnTo>
                    <a:lnTo>
                      <a:pt x="234" y="41"/>
                    </a:lnTo>
                    <a:lnTo>
                      <a:pt x="235" y="38"/>
                    </a:lnTo>
                    <a:lnTo>
                      <a:pt x="231" y="32"/>
                    </a:lnTo>
                    <a:lnTo>
                      <a:pt x="235" y="24"/>
                    </a:lnTo>
                    <a:lnTo>
                      <a:pt x="231" y="24"/>
                    </a:lnTo>
                    <a:lnTo>
                      <a:pt x="229" y="17"/>
                    </a:lnTo>
                    <a:lnTo>
                      <a:pt x="225" y="17"/>
                    </a:lnTo>
                    <a:lnTo>
                      <a:pt x="216" y="9"/>
                    </a:lnTo>
                    <a:lnTo>
                      <a:pt x="214" y="11"/>
                    </a:lnTo>
                    <a:lnTo>
                      <a:pt x="216" y="20"/>
                    </a:lnTo>
                    <a:lnTo>
                      <a:pt x="206" y="18"/>
                    </a:lnTo>
                    <a:lnTo>
                      <a:pt x="200" y="20"/>
                    </a:lnTo>
                    <a:lnTo>
                      <a:pt x="193" y="26"/>
                    </a:lnTo>
                    <a:lnTo>
                      <a:pt x="188" y="17"/>
                    </a:lnTo>
                    <a:lnTo>
                      <a:pt x="184" y="14"/>
                    </a:lnTo>
                    <a:lnTo>
                      <a:pt x="179" y="8"/>
                    </a:lnTo>
                    <a:lnTo>
                      <a:pt x="176" y="8"/>
                    </a:lnTo>
                    <a:lnTo>
                      <a:pt x="165" y="2"/>
                    </a:lnTo>
                    <a:lnTo>
                      <a:pt x="159" y="0"/>
                    </a:lnTo>
                    <a:lnTo>
                      <a:pt x="158" y="3"/>
                    </a:lnTo>
                    <a:lnTo>
                      <a:pt x="159" y="14"/>
                    </a:lnTo>
                    <a:lnTo>
                      <a:pt x="158" y="18"/>
                    </a:lnTo>
                    <a:lnTo>
                      <a:pt x="152" y="27"/>
                    </a:lnTo>
                    <a:lnTo>
                      <a:pt x="137" y="21"/>
                    </a:lnTo>
                    <a:lnTo>
                      <a:pt x="129" y="24"/>
                    </a:lnTo>
                    <a:lnTo>
                      <a:pt x="125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3" name="Freeform 3627">
                <a:extLst>
                  <a:ext uri="{FF2B5EF4-FFF2-40B4-BE49-F238E27FC236}">
                    <a16:creationId xmlns:a16="http://schemas.microsoft.com/office/drawing/2014/main" id="{DC9358BD-F351-D365-07CE-26345F5F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272"/>
                <a:ext cx="169" cy="86"/>
              </a:xfrm>
              <a:custGeom>
                <a:avLst/>
                <a:gdLst>
                  <a:gd name="T0" fmla="*/ 137 w 338"/>
                  <a:gd name="T1" fmla="*/ 21 h 172"/>
                  <a:gd name="T2" fmla="*/ 159 w 338"/>
                  <a:gd name="T3" fmla="*/ 14 h 172"/>
                  <a:gd name="T4" fmla="*/ 165 w 338"/>
                  <a:gd name="T5" fmla="*/ 2 h 172"/>
                  <a:gd name="T6" fmla="*/ 184 w 338"/>
                  <a:gd name="T7" fmla="*/ 14 h 172"/>
                  <a:gd name="T8" fmla="*/ 200 w 338"/>
                  <a:gd name="T9" fmla="*/ 20 h 172"/>
                  <a:gd name="T10" fmla="*/ 214 w 338"/>
                  <a:gd name="T11" fmla="*/ 11 h 172"/>
                  <a:gd name="T12" fmla="*/ 229 w 338"/>
                  <a:gd name="T13" fmla="*/ 17 h 172"/>
                  <a:gd name="T14" fmla="*/ 231 w 338"/>
                  <a:gd name="T15" fmla="*/ 32 h 172"/>
                  <a:gd name="T16" fmla="*/ 240 w 338"/>
                  <a:gd name="T17" fmla="*/ 43 h 172"/>
                  <a:gd name="T18" fmla="*/ 244 w 338"/>
                  <a:gd name="T19" fmla="*/ 61 h 172"/>
                  <a:gd name="T20" fmla="*/ 267 w 338"/>
                  <a:gd name="T21" fmla="*/ 61 h 172"/>
                  <a:gd name="T22" fmla="*/ 284 w 338"/>
                  <a:gd name="T23" fmla="*/ 64 h 172"/>
                  <a:gd name="T24" fmla="*/ 307 w 338"/>
                  <a:gd name="T25" fmla="*/ 70 h 172"/>
                  <a:gd name="T26" fmla="*/ 334 w 338"/>
                  <a:gd name="T27" fmla="*/ 64 h 172"/>
                  <a:gd name="T28" fmla="*/ 334 w 338"/>
                  <a:gd name="T29" fmla="*/ 72 h 172"/>
                  <a:gd name="T30" fmla="*/ 316 w 338"/>
                  <a:gd name="T31" fmla="*/ 90 h 172"/>
                  <a:gd name="T32" fmla="*/ 325 w 338"/>
                  <a:gd name="T33" fmla="*/ 105 h 172"/>
                  <a:gd name="T34" fmla="*/ 323 w 338"/>
                  <a:gd name="T35" fmla="*/ 134 h 172"/>
                  <a:gd name="T36" fmla="*/ 320 w 338"/>
                  <a:gd name="T37" fmla="*/ 146 h 172"/>
                  <a:gd name="T38" fmla="*/ 302 w 338"/>
                  <a:gd name="T39" fmla="*/ 143 h 172"/>
                  <a:gd name="T40" fmla="*/ 284 w 338"/>
                  <a:gd name="T41" fmla="*/ 145 h 172"/>
                  <a:gd name="T42" fmla="*/ 279 w 338"/>
                  <a:gd name="T43" fmla="*/ 126 h 172"/>
                  <a:gd name="T44" fmla="*/ 290 w 338"/>
                  <a:gd name="T45" fmla="*/ 103 h 172"/>
                  <a:gd name="T46" fmla="*/ 270 w 338"/>
                  <a:gd name="T47" fmla="*/ 93 h 172"/>
                  <a:gd name="T48" fmla="*/ 261 w 338"/>
                  <a:gd name="T49" fmla="*/ 88 h 172"/>
                  <a:gd name="T50" fmla="*/ 255 w 338"/>
                  <a:gd name="T51" fmla="*/ 108 h 172"/>
                  <a:gd name="T52" fmla="*/ 249 w 338"/>
                  <a:gd name="T53" fmla="*/ 128 h 172"/>
                  <a:gd name="T54" fmla="*/ 229 w 338"/>
                  <a:gd name="T55" fmla="*/ 126 h 172"/>
                  <a:gd name="T56" fmla="*/ 211 w 338"/>
                  <a:gd name="T57" fmla="*/ 131 h 172"/>
                  <a:gd name="T58" fmla="*/ 185 w 338"/>
                  <a:gd name="T59" fmla="*/ 154 h 172"/>
                  <a:gd name="T60" fmla="*/ 162 w 338"/>
                  <a:gd name="T61" fmla="*/ 149 h 172"/>
                  <a:gd name="T62" fmla="*/ 152 w 338"/>
                  <a:gd name="T63" fmla="*/ 146 h 172"/>
                  <a:gd name="T64" fmla="*/ 146 w 338"/>
                  <a:gd name="T65" fmla="*/ 134 h 172"/>
                  <a:gd name="T66" fmla="*/ 135 w 338"/>
                  <a:gd name="T67" fmla="*/ 119 h 172"/>
                  <a:gd name="T68" fmla="*/ 117 w 338"/>
                  <a:gd name="T69" fmla="*/ 126 h 172"/>
                  <a:gd name="T70" fmla="*/ 109 w 338"/>
                  <a:gd name="T71" fmla="*/ 137 h 172"/>
                  <a:gd name="T72" fmla="*/ 96 w 338"/>
                  <a:gd name="T73" fmla="*/ 138 h 172"/>
                  <a:gd name="T74" fmla="*/ 79 w 338"/>
                  <a:gd name="T75" fmla="*/ 148 h 172"/>
                  <a:gd name="T76" fmla="*/ 62 w 338"/>
                  <a:gd name="T77" fmla="*/ 164 h 172"/>
                  <a:gd name="T78" fmla="*/ 47 w 338"/>
                  <a:gd name="T79" fmla="*/ 170 h 172"/>
                  <a:gd name="T80" fmla="*/ 43 w 338"/>
                  <a:gd name="T81" fmla="*/ 161 h 172"/>
                  <a:gd name="T82" fmla="*/ 37 w 338"/>
                  <a:gd name="T83" fmla="*/ 149 h 172"/>
                  <a:gd name="T84" fmla="*/ 33 w 338"/>
                  <a:gd name="T85" fmla="*/ 140 h 172"/>
                  <a:gd name="T86" fmla="*/ 6 w 338"/>
                  <a:gd name="T87" fmla="*/ 137 h 172"/>
                  <a:gd name="T88" fmla="*/ 18 w 338"/>
                  <a:gd name="T89" fmla="*/ 119 h 172"/>
                  <a:gd name="T90" fmla="*/ 3 w 338"/>
                  <a:gd name="T91" fmla="*/ 103 h 172"/>
                  <a:gd name="T92" fmla="*/ 2 w 338"/>
                  <a:gd name="T93" fmla="*/ 93 h 172"/>
                  <a:gd name="T94" fmla="*/ 17 w 338"/>
                  <a:gd name="T95" fmla="*/ 78 h 172"/>
                  <a:gd name="T96" fmla="*/ 38 w 338"/>
                  <a:gd name="T97" fmla="*/ 91 h 172"/>
                  <a:gd name="T98" fmla="*/ 52 w 338"/>
                  <a:gd name="T99" fmla="*/ 78 h 172"/>
                  <a:gd name="T100" fmla="*/ 64 w 338"/>
                  <a:gd name="T101" fmla="*/ 50 h 172"/>
                  <a:gd name="T102" fmla="*/ 61 w 338"/>
                  <a:gd name="T103" fmla="*/ 31 h 172"/>
                  <a:gd name="T104" fmla="*/ 79 w 338"/>
                  <a:gd name="T105" fmla="*/ 34 h 172"/>
                  <a:gd name="T106" fmla="*/ 91 w 338"/>
                  <a:gd name="T107" fmla="*/ 37 h 172"/>
                  <a:gd name="T108" fmla="*/ 109 w 338"/>
                  <a:gd name="T109" fmla="*/ 38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38" h="172">
                    <a:moveTo>
                      <a:pt x="125" y="21"/>
                    </a:moveTo>
                    <a:lnTo>
                      <a:pt x="129" y="24"/>
                    </a:lnTo>
                    <a:lnTo>
                      <a:pt x="137" y="21"/>
                    </a:lnTo>
                    <a:lnTo>
                      <a:pt x="152" y="27"/>
                    </a:lnTo>
                    <a:lnTo>
                      <a:pt x="158" y="18"/>
                    </a:lnTo>
                    <a:lnTo>
                      <a:pt x="159" y="14"/>
                    </a:lnTo>
                    <a:lnTo>
                      <a:pt x="158" y="3"/>
                    </a:lnTo>
                    <a:lnTo>
                      <a:pt x="159" y="0"/>
                    </a:lnTo>
                    <a:lnTo>
                      <a:pt x="165" y="2"/>
                    </a:lnTo>
                    <a:lnTo>
                      <a:pt x="176" y="8"/>
                    </a:lnTo>
                    <a:lnTo>
                      <a:pt x="179" y="8"/>
                    </a:lnTo>
                    <a:lnTo>
                      <a:pt x="184" y="14"/>
                    </a:lnTo>
                    <a:lnTo>
                      <a:pt x="188" y="17"/>
                    </a:lnTo>
                    <a:lnTo>
                      <a:pt x="193" y="26"/>
                    </a:lnTo>
                    <a:lnTo>
                      <a:pt x="200" y="20"/>
                    </a:lnTo>
                    <a:lnTo>
                      <a:pt x="206" y="18"/>
                    </a:lnTo>
                    <a:lnTo>
                      <a:pt x="216" y="20"/>
                    </a:lnTo>
                    <a:lnTo>
                      <a:pt x="214" y="11"/>
                    </a:lnTo>
                    <a:lnTo>
                      <a:pt x="216" y="9"/>
                    </a:lnTo>
                    <a:lnTo>
                      <a:pt x="225" y="17"/>
                    </a:lnTo>
                    <a:lnTo>
                      <a:pt x="229" y="17"/>
                    </a:lnTo>
                    <a:lnTo>
                      <a:pt x="231" y="24"/>
                    </a:lnTo>
                    <a:lnTo>
                      <a:pt x="235" y="24"/>
                    </a:lnTo>
                    <a:lnTo>
                      <a:pt x="231" y="32"/>
                    </a:lnTo>
                    <a:lnTo>
                      <a:pt x="235" y="38"/>
                    </a:lnTo>
                    <a:lnTo>
                      <a:pt x="234" y="41"/>
                    </a:lnTo>
                    <a:lnTo>
                      <a:pt x="240" y="43"/>
                    </a:lnTo>
                    <a:lnTo>
                      <a:pt x="243" y="49"/>
                    </a:lnTo>
                    <a:lnTo>
                      <a:pt x="238" y="59"/>
                    </a:lnTo>
                    <a:lnTo>
                      <a:pt x="244" y="61"/>
                    </a:lnTo>
                    <a:lnTo>
                      <a:pt x="247" y="58"/>
                    </a:lnTo>
                    <a:lnTo>
                      <a:pt x="257" y="56"/>
                    </a:lnTo>
                    <a:lnTo>
                      <a:pt x="267" y="61"/>
                    </a:lnTo>
                    <a:lnTo>
                      <a:pt x="276" y="61"/>
                    </a:lnTo>
                    <a:lnTo>
                      <a:pt x="279" y="58"/>
                    </a:lnTo>
                    <a:lnTo>
                      <a:pt x="284" y="64"/>
                    </a:lnTo>
                    <a:lnTo>
                      <a:pt x="291" y="65"/>
                    </a:lnTo>
                    <a:lnTo>
                      <a:pt x="294" y="70"/>
                    </a:lnTo>
                    <a:lnTo>
                      <a:pt x="307" y="70"/>
                    </a:lnTo>
                    <a:lnTo>
                      <a:pt x="325" y="56"/>
                    </a:lnTo>
                    <a:lnTo>
                      <a:pt x="328" y="56"/>
                    </a:lnTo>
                    <a:lnTo>
                      <a:pt x="334" y="64"/>
                    </a:lnTo>
                    <a:lnTo>
                      <a:pt x="338" y="65"/>
                    </a:lnTo>
                    <a:lnTo>
                      <a:pt x="334" y="67"/>
                    </a:lnTo>
                    <a:lnTo>
                      <a:pt x="334" y="72"/>
                    </a:lnTo>
                    <a:lnTo>
                      <a:pt x="325" y="79"/>
                    </a:lnTo>
                    <a:lnTo>
                      <a:pt x="314" y="84"/>
                    </a:lnTo>
                    <a:lnTo>
                      <a:pt x="316" y="90"/>
                    </a:lnTo>
                    <a:lnTo>
                      <a:pt x="320" y="94"/>
                    </a:lnTo>
                    <a:lnTo>
                      <a:pt x="319" y="97"/>
                    </a:lnTo>
                    <a:lnTo>
                      <a:pt x="325" y="105"/>
                    </a:lnTo>
                    <a:lnTo>
                      <a:pt x="326" y="117"/>
                    </a:lnTo>
                    <a:lnTo>
                      <a:pt x="322" y="126"/>
                    </a:lnTo>
                    <a:lnTo>
                      <a:pt x="323" y="134"/>
                    </a:lnTo>
                    <a:lnTo>
                      <a:pt x="328" y="140"/>
                    </a:lnTo>
                    <a:lnTo>
                      <a:pt x="325" y="143"/>
                    </a:lnTo>
                    <a:lnTo>
                      <a:pt x="320" y="146"/>
                    </a:lnTo>
                    <a:lnTo>
                      <a:pt x="314" y="145"/>
                    </a:lnTo>
                    <a:lnTo>
                      <a:pt x="310" y="141"/>
                    </a:lnTo>
                    <a:lnTo>
                      <a:pt x="302" y="143"/>
                    </a:lnTo>
                    <a:lnTo>
                      <a:pt x="294" y="143"/>
                    </a:lnTo>
                    <a:lnTo>
                      <a:pt x="285" y="148"/>
                    </a:lnTo>
                    <a:lnTo>
                      <a:pt x="284" y="145"/>
                    </a:lnTo>
                    <a:lnTo>
                      <a:pt x="296" y="137"/>
                    </a:lnTo>
                    <a:lnTo>
                      <a:pt x="284" y="132"/>
                    </a:lnTo>
                    <a:lnTo>
                      <a:pt x="279" y="126"/>
                    </a:lnTo>
                    <a:lnTo>
                      <a:pt x="288" y="113"/>
                    </a:lnTo>
                    <a:lnTo>
                      <a:pt x="294" y="110"/>
                    </a:lnTo>
                    <a:lnTo>
                      <a:pt x="290" y="103"/>
                    </a:lnTo>
                    <a:lnTo>
                      <a:pt x="282" y="110"/>
                    </a:lnTo>
                    <a:lnTo>
                      <a:pt x="275" y="97"/>
                    </a:lnTo>
                    <a:lnTo>
                      <a:pt x="270" y="93"/>
                    </a:lnTo>
                    <a:lnTo>
                      <a:pt x="266" y="94"/>
                    </a:lnTo>
                    <a:lnTo>
                      <a:pt x="264" y="87"/>
                    </a:lnTo>
                    <a:lnTo>
                      <a:pt x="261" y="88"/>
                    </a:lnTo>
                    <a:lnTo>
                      <a:pt x="261" y="100"/>
                    </a:lnTo>
                    <a:lnTo>
                      <a:pt x="255" y="105"/>
                    </a:lnTo>
                    <a:lnTo>
                      <a:pt x="255" y="108"/>
                    </a:lnTo>
                    <a:lnTo>
                      <a:pt x="252" y="120"/>
                    </a:lnTo>
                    <a:lnTo>
                      <a:pt x="249" y="120"/>
                    </a:lnTo>
                    <a:lnTo>
                      <a:pt x="249" y="128"/>
                    </a:lnTo>
                    <a:lnTo>
                      <a:pt x="244" y="131"/>
                    </a:lnTo>
                    <a:lnTo>
                      <a:pt x="235" y="131"/>
                    </a:lnTo>
                    <a:lnTo>
                      <a:pt x="229" y="126"/>
                    </a:lnTo>
                    <a:lnTo>
                      <a:pt x="225" y="125"/>
                    </a:lnTo>
                    <a:lnTo>
                      <a:pt x="217" y="123"/>
                    </a:lnTo>
                    <a:lnTo>
                      <a:pt x="211" y="131"/>
                    </a:lnTo>
                    <a:lnTo>
                      <a:pt x="208" y="129"/>
                    </a:lnTo>
                    <a:lnTo>
                      <a:pt x="202" y="140"/>
                    </a:lnTo>
                    <a:lnTo>
                      <a:pt x="185" y="154"/>
                    </a:lnTo>
                    <a:lnTo>
                      <a:pt x="173" y="157"/>
                    </a:lnTo>
                    <a:lnTo>
                      <a:pt x="167" y="149"/>
                    </a:lnTo>
                    <a:lnTo>
                      <a:pt x="162" y="149"/>
                    </a:lnTo>
                    <a:lnTo>
                      <a:pt x="159" y="146"/>
                    </a:lnTo>
                    <a:lnTo>
                      <a:pt x="156" y="148"/>
                    </a:lnTo>
                    <a:lnTo>
                      <a:pt x="152" y="146"/>
                    </a:lnTo>
                    <a:lnTo>
                      <a:pt x="143" y="145"/>
                    </a:lnTo>
                    <a:lnTo>
                      <a:pt x="146" y="138"/>
                    </a:lnTo>
                    <a:lnTo>
                      <a:pt x="146" y="134"/>
                    </a:lnTo>
                    <a:lnTo>
                      <a:pt x="135" y="128"/>
                    </a:lnTo>
                    <a:lnTo>
                      <a:pt x="137" y="123"/>
                    </a:lnTo>
                    <a:lnTo>
                      <a:pt x="135" y="119"/>
                    </a:lnTo>
                    <a:lnTo>
                      <a:pt x="125" y="116"/>
                    </a:lnTo>
                    <a:lnTo>
                      <a:pt x="120" y="120"/>
                    </a:lnTo>
                    <a:lnTo>
                      <a:pt x="117" y="126"/>
                    </a:lnTo>
                    <a:lnTo>
                      <a:pt x="120" y="131"/>
                    </a:lnTo>
                    <a:lnTo>
                      <a:pt x="112" y="134"/>
                    </a:lnTo>
                    <a:lnTo>
                      <a:pt x="109" y="137"/>
                    </a:lnTo>
                    <a:lnTo>
                      <a:pt x="99" y="137"/>
                    </a:lnTo>
                    <a:lnTo>
                      <a:pt x="96" y="140"/>
                    </a:lnTo>
                    <a:lnTo>
                      <a:pt x="96" y="138"/>
                    </a:lnTo>
                    <a:lnTo>
                      <a:pt x="90" y="137"/>
                    </a:lnTo>
                    <a:lnTo>
                      <a:pt x="82" y="141"/>
                    </a:lnTo>
                    <a:lnTo>
                      <a:pt x="79" y="148"/>
                    </a:lnTo>
                    <a:lnTo>
                      <a:pt x="65" y="152"/>
                    </a:lnTo>
                    <a:lnTo>
                      <a:pt x="62" y="157"/>
                    </a:lnTo>
                    <a:lnTo>
                      <a:pt x="62" y="164"/>
                    </a:lnTo>
                    <a:lnTo>
                      <a:pt x="58" y="169"/>
                    </a:lnTo>
                    <a:lnTo>
                      <a:pt x="50" y="172"/>
                    </a:lnTo>
                    <a:lnTo>
                      <a:pt x="47" y="170"/>
                    </a:lnTo>
                    <a:lnTo>
                      <a:pt x="40" y="169"/>
                    </a:lnTo>
                    <a:lnTo>
                      <a:pt x="38" y="166"/>
                    </a:lnTo>
                    <a:lnTo>
                      <a:pt x="43" y="161"/>
                    </a:lnTo>
                    <a:lnTo>
                      <a:pt x="43" y="154"/>
                    </a:lnTo>
                    <a:lnTo>
                      <a:pt x="37" y="157"/>
                    </a:lnTo>
                    <a:lnTo>
                      <a:pt x="37" y="149"/>
                    </a:lnTo>
                    <a:lnTo>
                      <a:pt x="33" y="151"/>
                    </a:lnTo>
                    <a:lnTo>
                      <a:pt x="30" y="148"/>
                    </a:lnTo>
                    <a:lnTo>
                      <a:pt x="33" y="140"/>
                    </a:lnTo>
                    <a:lnTo>
                      <a:pt x="29" y="137"/>
                    </a:lnTo>
                    <a:lnTo>
                      <a:pt x="23" y="140"/>
                    </a:lnTo>
                    <a:lnTo>
                      <a:pt x="6" y="137"/>
                    </a:lnTo>
                    <a:lnTo>
                      <a:pt x="9" y="128"/>
                    </a:lnTo>
                    <a:lnTo>
                      <a:pt x="14" y="125"/>
                    </a:lnTo>
                    <a:lnTo>
                      <a:pt x="18" y="119"/>
                    </a:lnTo>
                    <a:lnTo>
                      <a:pt x="14" y="113"/>
                    </a:lnTo>
                    <a:lnTo>
                      <a:pt x="15" y="110"/>
                    </a:lnTo>
                    <a:lnTo>
                      <a:pt x="3" y="103"/>
                    </a:lnTo>
                    <a:lnTo>
                      <a:pt x="0" y="100"/>
                    </a:lnTo>
                    <a:lnTo>
                      <a:pt x="3" y="94"/>
                    </a:lnTo>
                    <a:lnTo>
                      <a:pt x="2" y="93"/>
                    </a:lnTo>
                    <a:lnTo>
                      <a:pt x="6" y="84"/>
                    </a:lnTo>
                    <a:lnTo>
                      <a:pt x="9" y="78"/>
                    </a:lnTo>
                    <a:lnTo>
                      <a:pt x="17" y="78"/>
                    </a:lnTo>
                    <a:lnTo>
                      <a:pt x="27" y="88"/>
                    </a:lnTo>
                    <a:lnTo>
                      <a:pt x="30" y="93"/>
                    </a:lnTo>
                    <a:lnTo>
                      <a:pt x="38" y="91"/>
                    </a:lnTo>
                    <a:lnTo>
                      <a:pt x="40" y="82"/>
                    </a:lnTo>
                    <a:lnTo>
                      <a:pt x="44" y="78"/>
                    </a:lnTo>
                    <a:lnTo>
                      <a:pt x="52" y="78"/>
                    </a:lnTo>
                    <a:lnTo>
                      <a:pt x="52" y="70"/>
                    </a:lnTo>
                    <a:lnTo>
                      <a:pt x="61" y="61"/>
                    </a:lnTo>
                    <a:lnTo>
                      <a:pt x="64" y="50"/>
                    </a:lnTo>
                    <a:lnTo>
                      <a:pt x="52" y="41"/>
                    </a:lnTo>
                    <a:lnTo>
                      <a:pt x="53" y="32"/>
                    </a:lnTo>
                    <a:lnTo>
                      <a:pt x="61" y="31"/>
                    </a:lnTo>
                    <a:lnTo>
                      <a:pt x="64" y="34"/>
                    </a:lnTo>
                    <a:lnTo>
                      <a:pt x="73" y="34"/>
                    </a:lnTo>
                    <a:lnTo>
                      <a:pt x="79" y="34"/>
                    </a:lnTo>
                    <a:lnTo>
                      <a:pt x="81" y="37"/>
                    </a:lnTo>
                    <a:lnTo>
                      <a:pt x="87" y="40"/>
                    </a:lnTo>
                    <a:lnTo>
                      <a:pt x="91" y="37"/>
                    </a:lnTo>
                    <a:lnTo>
                      <a:pt x="93" y="38"/>
                    </a:lnTo>
                    <a:lnTo>
                      <a:pt x="103" y="37"/>
                    </a:lnTo>
                    <a:lnTo>
                      <a:pt x="109" y="38"/>
                    </a:lnTo>
                    <a:lnTo>
                      <a:pt x="115" y="34"/>
                    </a:lnTo>
                    <a:lnTo>
                      <a:pt x="125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4" name="Freeform 3628">
                <a:extLst>
                  <a:ext uri="{FF2B5EF4-FFF2-40B4-BE49-F238E27FC236}">
                    <a16:creationId xmlns:a16="http://schemas.microsoft.com/office/drawing/2014/main" id="{43D92C06-8759-F8C2-081F-BCB8CA325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272"/>
                <a:ext cx="169" cy="86"/>
              </a:xfrm>
              <a:custGeom>
                <a:avLst/>
                <a:gdLst>
                  <a:gd name="T0" fmla="*/ 137 w 338"/>
                  <a:gd name="T1" fmla="*/ 21 h 172"/>
                  <a:gd name="T2" fmla="*/ 159 w 338"/>
                  <a:gd name="T3" fmla="*/ 14 h 172"/>
                  <a:gd name="T4" fmla="*/ 165 w 338"/>
                  <a:gd name="T5" fmla="*/ 2 h 172"/>
                  <a:gd name="T6" fmla="*/ 184 w 338"/>
                  <a:gd name="T7" fmla="*/ 14 h 172"/>
                  <a:gd name="T8" fmla="*/ 200 w 338"/>
                  <a:gd name="T9" fmla="*/ 20 h 172"/>
                  <a:gd name="T10" fmla="*/ 214 w 338"/>
                  <a:gd name="T11" fmla="*/ 11 h 172"/>
                  <a:gd name="T12" fmla="*/ 229 w 338"/>
                  <a:gd name="T13" fmla="*/ 17 h 172"/>
                  <a:gd name="T14" fmla="*/ 231 w 338"/>
                  <a:gd name="T15" fmla="*/ 32 h 172"/>
                  <a:gd name="T16" fmla="*/ 240 w 338"/>
                  <a:gd name="T17" fmla="*/ 43 h 172"/>
                  <a:gd name="T18" fmla="*/ 244 w 338"/>
                  <a:gd name="T19" fmla="*/ 61 h 172"/>
                  <a:gd name="T20" fmla="*/ 267 w 338"/>
                  <a:gd name="T21" fmla="*/ 61 h 172"/>
                  <a:gd name="T22" fmla="*/ 284 w 338"/>
                  <a:gd name="T23" fmla="*/ 64 h 172"/>
                  <a:gd name="T24" fmla="*/ 307 w 338"/>
                  <a:gd name="T25" fmla="*/ 70 h 172"/>
                  <a:gd name="T26" fmla="*/ 334 w 338"/>
                  <a:gd name="T27" fmla="*/ 64 h 172"/>
                  <a:gd name="T28" fmla="*/ 334 w 338"/>
                  <a:gd name="T29" fmla="*/ 72 h 172"/>
                  <a:gd name="T30" fmla="*/ 316 w 338"/>
                  <a:gd name="T31" fmla="*/ 90 h 172"/>
                  <a:gd name="T32" fmla="*/ 325 w 338"/>
                  <a:gd name="T33" fmla="*/ 105 h 172"/>
                  <a:gd name="T34" fmla="*/ 323 w 338"/>
                  <a:gd name="T35" fmla="*/ 134 h 172"/>
                  <a:gd name="T36" fmla="*/ 320 w 338"/>
                  <a:gd name="T37" fmla="*/ 146 h 172"/>
                  <a:gd name="T38" fmla="*/ 302 w 338"/>
                  <a:gd name="T39" fmla="*/ 143 h 172"/>
                  <a:gd name="T40" fmla="*/ 284 w 338"/>
                  <a:gd name="T41" fmla="*/ 145 h 172"/>
                  <a:gd name="T42" fmla="*/ 279 w 338"/>
                  <a:gd name="T43" fmla="*/ 126 h 172"/>
                  <a:gd name="T44" fmla="*/ 290 w 338"/>
                  <a:gd name="T45" fmla="*/ 103 h 172"/>
                  <a:gd name="T46" fmla="*/ 270 w 338"/>
                  <a:gd name="T47" fmla="*/ 93 h 172"/>
                  <a:gd name="T48" fmla="*/ 261 w 338"/>
                  <a:gd name="T49" fmla="*/ 88 h 172"/>
                  <a:gd name="T50" fmla="*/ 255 w 338"/>
                  <a:gd name="T51" fmla="*/ 108 h 172"/>
                  <a:gd name="T52" fmla="*/ 249 w 338"/>
                  <a:gd name="T53" fmla="*/ 128 h 172"/>
                  <a:gd name="T54" fmla="*/ 229 w 338"/>
                  <a:gd name="T55" fmla="*/ 126 h 172"/>
                  <a:gd name="T56" fmla="*/ 211 w 338"/>
                  <a:gd name="T57" fmla="*/ 131 h 172"/>
                  <a:gd name="T58" fmla="*/ 185 w 338"/>
                  <a:gd name="T59" fmla="*/ 154 h 172"/>
                  <a:gd name="T60" fmla="*/ 162 w 338"/>
                  <a:gd name="T61" fmla="*/ 149 h 172"/>
                  <a:gd name="T62" fmla="*/ 152 w 338"/>
                  <a:gd name="T63" fmla="*/ 146 h 172"/>
                  <a:gd name="T64" fmla="*/ 146 w 338"/>
                  <a:gd name="T65" fmla="*/ 134 h 172"/>
                  <a:gd name="T66" fmla="*/ 135 w 338"/>
                  <a:gd name="T67" fmla="*/ 119 h 172"/>
                  <a:gd name="T68" fmla="*/ 117 w 338"/>
                  <a:gd name="T69" fmla="*/ 126 h 172"/>
                  <a:gd name="T70" fmla="*/ 109 w 338"/>
                  <a:gd name="T71" fmla="*/ 137 h 172"/>
                  <a:gd name="T72" fmla="*/ 96 w 338"/>
                  <a:gd name="T73" fmla="*/ 138 h 172"/>
                  <a:gd name="T74" fmla="*/ 79 w 338"/>
                  <a:gd name="T75" fmla="*/ 148 h 172"/>
                  <a:gd name="T76" fmla="*/ 62 w 338"/>
                  <a:gd name="T77" fmla="*/ 164 h 172"/>
                  <a:gd name="T78" fmla="*/ 47 w 338"/>
                  <a:gd name="T79" fmla="*/ 170 h 172"/>
                  <a:gd name="T80" fmla="*/ 43 w 338"/>
                  <a:gd name="T81" fmla="*/ 161 h 172"/>
                  <a:gd name="T82" fmla="*/ 37 w 338"/>
                  <a:gd name="T83" fmla="*/ 149 h 172"/>
                  <a:gd name="T84" fmla="*/ 33 w 338"/>
                  <a:gd name="T85" fmla="*/ 140 h 172"/>
                  <a:gd name="T86" fmla="*/ 6 w 338"/>
                  <a:gd name="T87" fmla="*/ 137 h 172"/>
                  <a:gd name="T88" fmla="*/ 18 w 338"/>
                  <a:gd name="T89" fmla="*/ 119 h 172"/>
                  <a:gd name="T90" fmla="*/ 3 w 338"/>
                  <a:gd name="T91" fmla="*/ 103 h 172"/>
                  <a:gd name="T92" fmla="*/ 2 w 338"/>
                  <a:gd name="T93" fmla="*/ 93 h 172"/>
                  <a:gd name="T94" fmla="*/ 17 w 338"/>
                  <a:gd name="T95" fmla="*/ 78 h 172"/>
                  <a:gd name="T96" fmla="*/ 38 w 338"/>
                  <a:gd name="T97" fmla="*/ 91 h 172"/>
                  <a:gd name="T98" fmla="*/ 52 w 338"/>
                  <a:gd name="T99" fmla="*/ 78 h 172"/>
                  <a:gd name="T100" fmla="*/ 64 w 338"/>
                  <a:gd name="T101" fmla="*/ 50 h 172"/>
                  <a:gd name="T102" fmla="*/ 61 w 338"/>
                  <a:gd name="T103" fmla="*/ 31 h 172"/>
                  <a:gd name="T104" fmla="*/ 79 w 338"/>
                  <a:gd name="T105" fmla="*/ 34 h 172"/>
                  <a:gd name="T106" fmla="*/ 91 w 338"/>
                  <a:gd name="T107" fmla="*/ 37 h 172"/>
                  <a:gd name="T108" fmla="*/ 109 w 338"/>
                  <a:gd name="T109" fmla="*/ 38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38" h="172">
                    <a:moveTo>
                      <a:pt x="125" y="21"/>
                    </a:moveTo>
                    <a:lnTo>
                      <a:pt x="129" y="24"/>
                    </a:lnTo>
                    <a:lnTo>
                      <a:pt x="137" y="21"/>
                    </a:lnTo>
                    <a:lnTo>
                      <a:pt x="152" y="27"/>
                    </a:lnTo>
                    <a:lnTo>
                      <a:pt x="158" y="18"/>
                    </a:lnTo>
                    <a:lnTo>
                      <a:pt x="159" y="14"/>
                    </a:lnTo>
                    <a:lnTo>
                      <a:pt x="158" y="3"/>
                    </a:lnTo>
                    <a:lnTo>
                      <a:pt x="159" y="0"/>
                    </a:lnTo>
                    <a:lnTo>
                      <a:pt x="165" y="2"/>
                    </a:lnTo>
                    <a:lnTo>
                      <a:pt x="176" y="8"/>
                    </a:lnTo>
                    <a:lnTo>
                      <a:pt x="179" y="8"/>
                    </a:lnTo>
                    <a:lnTo>
                      <a:pt x="184" y="14"/>
                    </a:lnTo>
                    <a:lnTo>
                      <a:pt x="188" y="17"/>
                    </a:lnTo>
                    <a:lnTo>
                      <a:pt x="193" y="26"/>
                    </a:lnTo>
                    <a:lnTo>
                      <a:pt x="200" y="20"/>
                    </a:lnTo>
                    <a:lnTo>
                      <a:pt x="206" y="18"/>
                    </a:lnTo>
                    <a:lnTo>
                      <a:pt x="216" y="20"/>
                    </a:lnTo>
                    <a:lnTo>
                      <a:pt x="214" y="11"/>
                    </a:lnTo>
                    <a:lnTo>
                      <a:pt x="216" y="9"/>
                    </a:lnTo>
                    <a:lnTo>
                      <a:pt x="225" y="17"/>
                    </a:lnTo>
                    <a:lnTo>
                      <a:pt x="229" y="17"/>
                    </a:lnTo>
                    <a:lnTo>
                      <a:pt x="231" y="24"/>
                    </a:lnTo>
                    <a:lnTo>
                      <a:pt x="235" y="24"/>
                    </a:lnTo>
                    <a:lnTo>
                      <a:pt x="231" y="32"/>
                    </a:lnTo>
                    <a:lnTo>
                      <a:pt x="235" y="38"/>
                    </a:lnTo>
                    <a:lnTo>
                      <a:pt x="234" y="41"/>
                    </a:lnTo>
                    <a:lnTo>
                      <a:pt x="240" y="43"/>
                    </a:lnTo>
                    <a:lnTo>
                      <a:pt x="243" y="49"/>
                    </a:lnTo>
                    <a:lnTo>
                      <a:pt x="238" y="59"/>
                    </a:lnTo>
                    <a:lnTo>
                      <a:pt x="244" y="61"/>
                    </a:lnTo>
                    <a:lnTo>
                      <a:pt x="247" y="58"/>
                    </a:lnTo>
                    <a:lnTo>
                      <a:pt x="257" y="56"/>
                    </a:lnTo>
                    <a:lnTo>
                      <a:pt x="267" y="61"/>
                    </a:lnTo>
                    <a:lnTo>
                      <a:pt x="276" y="61"/>
                    </a:lnTo>
                    <a:lnTo>
                      <a:pt x="279" y="58"/>
                    </a:lnTo>
                    <a:lnTo>
                      <a:pt x="284" y="64"/>
                    </a:lnTo>
                    <a:lnTo>
                      <a:pt x="291" y="65"/>
                    </a:lnTo>
                    <a:lnTo>
                      <a:pt x="294" y="70"/>
                    </a:lnTo>
                    <a:lnTo>
                      <a:pt x="307" y="70"/>
                    </a:lnTo>
                    <a:lnTo>
                      <a:pt x="325" y="56"/>
                    </a:lnTo>
                    <a:lnTo>
                      <a:pt x="328" y="56"/>
                    </a:lnTo>
                    <a:lnTo>
                      <a:pt x="334" y="64"/>
                    </a:lnTo>
                    <a:lnTo>
                      <a:pt x="338" y="65"/>
                    </a:lnTo>
                    <a:lnTo>
                      <a:pt x="334" y="67"/>
                    </a:lnTo>
                    <a:lnTo>
                      <a:pt x="334" y="72"/>
                    </a:lnTo>
                    <a:lnTo>
                      <a:pt x="325" y="79"/>
                    </a:lnTo>
                    <a:lnTo>
                      <a:pt x="314" y="84"/>
                    </a:lnTo>
                    <a:lnTo>
                      <a:pt x="316" y="90"/>
                    </a:lnTo>
                    <a:lnTo>
                      <a:pt x="320" y="94"/>
                    </a:lnTo>
                    <a:lnTo>
                      <a:pt x="319" y="97"/>
                    </a:lnTo>
                    <a:lnTo>
                      <a:pt x="325" y="105"/>
                    </a:lnTo>
                    <a:lnTo>
                      <a:pt x="326" y="117"/>
                    </a:lnTo>
                    <a:lnTo>
                      <a:pt x="322" y="126"/>
                    </a:lnTo>
                    <a:lnTo>
                      <a:pt x="323" y="134"/>
                    </a:lnTo>
                    <a:lnTo>
                      <a:pt x="328" y="140"/>
                    </a:lnTo>
                    <a:lnTo>
                      <a:pt x="325" y="143"/>
                    </a:lnTo>
                    <a:lnTo>
                      <a:pt x="320" y="146"/>
                    </a:lnTo>
                    <a:lnTo>
                      <a:pt x="314" y="145"/>
                    </a:lnTo>
                    <a:lnTo>
                      <a:pt x="310" y="141"/>
                    </a:lnTo>
                    <a:lnTo>
                      <a:pt x="302" y="143"/>
                    </a:lnTo>
                    <a:lnTo>
                      <a:pt x="294" y="143"/>
                    </a:lnTo>
                    <a:lnTo>
                      <a:pt x="285" y="148"/>
                    </a:lnTo>
                    <a:lnTo>
                      <a:pt x="284" y="145"/>
                    </a:lnTo>
                    <a:lnTo>
                      <a:pt x="296" y="137"/>
                    </a:lnTo>
                    <a:lnTo>
                      <a:pt x="284" y="132"/>
                    </a:lnTo>
                    <a:lnTo>
                      <a:pt x="279" y="126"/>
                    </a:lnTo>
                    <a:lnTo>
                      <a:pt x="288" y="113"/>
                    </a:lnTo>
                    <a:lnTo>
                      <a:pt x="294" y="110"/>
                    </a:lnTo>
                    <a:lnTo>
                      <a:pt x="290" y="103"/>
                    </a:lnTo>
                    <a:lnTo>
                      <a:pt x="282" y="110"/>
                    </a:lnTo>
                    <a:lnTo>
                      <a:pt x="275" y="97"/>
                    </a:lnTo>
                    <a:lnTo>
                      <a:pt x="270" y="93"/>
                    </a:lnTo>
                    <a:lnTo>
                      <a:pt x="266" y="94"/>
                    </a:lnTo>
                    <a:lnTo>
                      <a:pt x="264" y="87"/>
                    </a:lnTo>
                    <a:lnTo>
                      <a:pt x="261" y="88"/>
                    </a:lnTo>
                    <a:lnTo>
                      <a:pt x="261" y="100"/>
                    </a:lnTo>
                    <a:lnTo>
                      <a:pt x="255" y="105"/>
                    </a:lnTo>
                    <a:lnTo>
                      <a:pt x="255" y="108"/>
                    </a:lnTo>
                    <a:lnTo>
                      <a:pt x="252" y="120"/>
                    </a:lnTo>
                    <a:lnTo>
                      <a:pt x="249" y="120"/>
                    </a:lnTo>
                    <a:lnTo>
                      <a:pt x="249" y="128"/>
                    </a:lnTo>
                    <a:lnTo>
                      <a:pt x="244" y="131"/>
                    </a:lnTo>
                    <a:lnTo>
                      <a:pt x="235" y="131"/>
                    </a:lnTo>
                    <a:lnTo>
                      <a:pt x="229" y="126"/>
                    </a:lnTo>
                    <a:lnTo>
                      <a:pt x="225" y="125"/>
                    </a:lnTo>
                    <a:lnTo>
                      <a:pt x="217" y="123"/>
                    </a:lnTo>
                    <a:lnTo>
                      <a:pt x="211" y="131"/>
                    </a:lnTo>
                    <a:lnTo>
                      <a:pt x="208" y="129"/>
                    </a:lnTo>
                    <a:lnTo>
                      <a:pt x="202" y="140"/>
                    </a:lnTo>
                    <a:lnTo>
                      <a:pt x="185" y="154"/>
                    </a:lnTo>
                    <a:lnTo>
                      <a:pt x="173" y="157"/>
                    </a:lnTo>
                    <a:lnTo>
                      <a:pt x="167" y="149"/>
                    </a:lnTo>
                    <a:lnTo>
                      <a:pt x="162" y="149"/>
                    </a:lnTo>
                    <a:lnTo>
                      <a:pt x="159" y="146"/>
                    </a:lnTo>
                    <a:lnTo>
                      <a:pt x="156" y="148"/>
                    </a:lnTo>
                    <a:lnTo>
                      <a:pt x="152" y="146"/>
                    </a:lnTo>
                    <a:lnTo>
                      <a:pt x="143" y="145"/>
                    </a:lnTo>
                    <a:lnTo>
                      <a:pt x="146" y="138"/>
                    </a:lnTo>
                    <a:lnTo>
                      <a:pt x="146" y="134"/>
                    </a:lnTo>
                    <a:lnTo>
                      <a:pt x="135" y="128"/>
                    </a:lnTo>
                    <a:lnTo>
                      <a:pt x="137" y="123"/>
                    </a:lnTo>
                    <a:lnTo>
                      <a:pt x="135" y="119"/>
                    </a:lnTo>
                    <a:lnTo>
                      <a:pt x="125" y="116"/>
                    </a:lnTo>
                    <a:lnTo>
                      <a:pt x="120" y="120"/>
                    </a:lnTo>
                    <a:lnTo>
                      <a:pt x="117" y="126"/>
                    </a:lnTo>
                    <a:lnTo>
                      <a:pt x="120" y="131"/>
                    </a:lnTo>
                    <a:lnTo>
                      <a:pt x="112" y="134"/>
                    </a:lnTo>
                    <a:lnTo>
                      <a:pt x="109" y="137"/>
                    </a:lnTo>
                    <a:lnTo>
                      <a:pt x="99" y="137"/>
                    </a:lnTo>
                    <a:lnTo>
                      <a:pt x="96" y="140"/>
                    </a:lnTo>
                    <a:lnTo>
                      <a:pt x="96" y="138"/>
                    </a:lnTo>
                    <a:lnTo>
                      <a:pt x="90" y="137"/>
                    </a:lnTo>
                    <a:lnTo>
                      <a:pt x="82" y="141"/>
                    </a:lnTo>
                    <a:lnTo>
                      <a:pt x="79" y="148"/>
                    </a:lnTo>
                    <a:lnTo>
                      <a:pt x="65" y="152"/>
                    </a:lnTo>
                    <a:lnTo>
                      <a:pt x="62" y="157"/>
                    </a:lnTo>
                    <a:lnTo>
                      <a:pt x="62" y="164"/>
                    </a:lnTo>
                    <a:lnTo>
                      <a:pt x="58" y="169"/>
                    </a:lnTo>
                    <a:lnTo>
                      <a:pt x="50" y="172"/>
                    </a:lnTo>
                    <a:lnTo>
                      <a:pt x="47" y="170"/>
                    </a:lnTo>
                    <a:lnTo>
                      <a:pt x="40" y="169"/>
                    </a:lnTo>
                    <a:lnTo>
                      <a:pt x="38" y="166"/>
                    </a:lnTo>
                    <a:lnTo>
                      <a:pt x="43" y="161"/>
                    </a:lnTo>
                    <a:lnTo>
                      <a:pt x="43" y="154"/>
                    </a:lnTo>
                    <a:lnTo>
                      <a:pt x="37" y="157"/>
                    </a:lnTo>
                    <a:lnTo>
                      <a:pt x="37" y="149"/>
                    </a:lnTo>
                    <a:lnTo>
                      <a:pt x="33" y="151"/>
                    </a:lnTo>
                    <a:lnTo>
                      <a:pt x="30" y="148"/>
                    </a:lnTo>
                    <a:lnTo>
                      <a:pt x="33" y="140"/>
                    </a:lnTo>
                    <a:lnTo>
                      <a:pt x="29" y="137"/>
                    </a:lnTo>
                    <a:lnTo>
                      <a:pt x="23" y="140"/>
                    </a:lnTo>
                    <a:lnTo>
                      <a:pt x="6" y="137"/>
                    </a:lnTo>
                    <a:lnTo>
                      <a:pt x="9" y="128"/>
                    </a:lnTo>
                    <a:lnTo>
                      <a:pt x="14" y="125"/>
                    </a:lnTo>
                    <a:lnTo>
                      <a:pt x="18" y="119"/>
                    </a:lnTo>
                    <a:lnTo>
                      <a:pt x="14" y="113"/>
                    </a:lnTo>
                    <a:lnTo>
                      <a:pt x="15" y="110"/>
                    </a:lnTo>
                    <a:lnTo>
                      <a:pt x="3" y="103"/>
                    </a:lnTo>
                    <a:lnTo>
                      <a:pt x="0" y="100"/>
                    </a:lnTo>
                    <a:lnTo>
                      <a:pt x="3" y="94"/>
                    </a:lnTo>
                    <a:lnTo>
                      <a:pt x="2" y="93"/>
                    </a:lnTo>
                    <a:lnTo>
                      <a:pt x="6" y="84"/>
                    </a:lnTo>
                    <a:lnTo>
                      <a:pt x="9" y="78"/>
                    </a:lnTo>
                    <a:lnTo>
                      <a:pt x="17" y="78"/>
                    </a:lnTo>
                    <a:lnTo>
                      <a:pt x="27" y="88"/>
                    </a:lnTo>
                    <a:lnTo>
                      <a:pt x="30" y="93"/>
                    </a:lnTo>
                    <a:lnTo>
                      <a:pt x="38" y="91"/>
                    </a:lnTo>
                    <a:lnTo>
                      <a:pt x="40" y="82"/>
                    </a:lnTo>
                    <a:lnTo>
                      <a:pt x="44" y="78"/>
                    </a:lnTo>
                    <a:lnTo>
                      <a:pt x="52" y="78"/>
                    </a:lnTo>
                    <a:lnTo>
                      <a:pt x="52" y="70"/>
                    </a:lnTo>
                    <a:lnTo>
                      <a:pt x="61" y="61"/>
                    </a:lnTo>
                    <a:lnTo>
                      <a:pt x="64" y="50"/>
                    </a:lnTo>
                    <a:lnTo>
                      <a:pt x="52" y="41"/>
                    </a:lnTo>
                    <a:lnTo>
                      <a:pt x="53" y="32"/>
                    </a:lnTo>
                    <a:lnTo>
                      <a:pt x="61" y="31"/>
                    </a:lnTo>
                    <a:lnTo>
                      <a:pt x="64" y="34"/>
                    </a:lnTo>
                    <a:lnTo>
                      <a:pt x="73" y="34"/>
                    </a:lnTo>
                    <a:lnTo>
                      <a:pt x="79" y="34"/>
                    </a:lnTo>
                    <a:lnTo>
                      <a:pt x="81" y="37"/>
                    </a:lnTo>
                    <a:lnTo>
                      <a:pt x="87" y="40"/>
                    </a:lnTo>
                    <a:lnTo>
                      <a:pt x="91" y="37"/>
                    </a:lnTo>
                    <a:lnTo>
                      <a:pt x="93" y="38"/>
                    </a:lnTo>
                    <a:lnTo>
                      <a:pt x="103" y="37"/>
                    </a:lnTo>
                    <a:lnTo>
                      <a:pt x="109" y="38"/>
                    </a:lnTo>
                    <a:lnTo>
                      <a:pt x="115" y="34"/>
                    </a:lnTo>
                    <a:lnTo>
                      <a:pt x="125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5" name="Freeform 3629">
                <a:extLst>
                  <a:ext uri="{FF2B5EF4-FFF2-40B4-BE49-F238E27FC236}">
                    <a16:creationId xmlns:a16="http://schemas.microsoft.com/office/drawing/2014/main" id="{D0D87382-C571-5767-42C8-C288ECD01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325"/>
                <a:ext cx="151" cy="106"/>
              </a:xfrm>
              <a:custGeom>
                <a:avLst/>
                <a:gdLst>
                  <a:gd name="T0" fmla="*/ 76 w 302"/>
                  <a:gd name="T1" fmla="*/ 27 h 211"/>
                  <a:gd name="T2" fmla="*/ 73 w 302"/>
                  <a:gd name="T3" fmla="*/ 39 h 211"/>
                  <a:gd name="T4" fmla="*/ 55 w 302"/>
                  <a:gd name="T5" fmla="*/ 36 h 211"/>
                  <a:gd name="T6" fmla="*/ 54 w 302"/>
                  <a:gd name="T7" fmla="*/ 56 h 211"/>
                  <a:gd name="T8" fmla="*/ 64 w 302"/>
                  <a:gd name="T9" fmla="*/ 57 h 211"/>
                  <a:gd name="T10" fmla="*/ 72 w 302"/>
                  <a:gd name="T11" fmla="*/ 80 h 211"/>
                  <a:gd name="T12" fmla="*/ 78 w 302"/>
                  <a:gd name="T13" fmla="*/ 100 h 211"/>
                  <a:gd name="T14" fmla="*/ 69 w 302"/>
                  <a:gd name="T15" fmla="*/ 115 h 211"/>
                  <a:gd name="T16" fmla="*/ 57 w 302"/>
                  <a:gd name="T17" fmla="*/ 112 h 211"/>
                  <a:gd name="T18" fmla="*/ 38 w 302"/>
                  <a:gd name="T19" fmla="*/ 112 h 211"/>
                  <a:gd name="T20" fmla="*/ 28 w 302"/>
                  <a:gd name="T21" fmla="*/ 130 h 211"/>
                  <a:gd name="T22" fmla="*/ 10 w 302"/>
                  <a:gd name="T23" fmla="*/ 142 h 211"/>
                  <a:gd name="T24" fmla="*/ 0 w 302"/>
                  <a:gd name="T25" fmla="*/ 167 h 211"/>
                  <a:gd name="T26" fmla="*/ 19 w 302"/>
                  <a:gd name="T27" fmla="*/ 177 h 211"/>
                  <a:gd name="T28" fmla="*/ 37 w 302"/>
                  <a:gd name="T29" fmla="*/ 170 h 211"/>
                  <a:gd name="T30" fmla="*/ 44 w 302"/>
                  <a:gd name="T31" fmla="*/ 183 h 211"/>
                  <a:gd name="T32" fmla="*/ 66 w 302"/>
                  <a:gd name="T33" fmla="*/ 202 h 211"/>
                  <a:gd name="T34" fmla="*/ 84 w 302"/>
                  <a:gd name="T35" fmla="*/ 206 h 211"/>
                  <a:gd name="T36" fmla="*/ 114 w 302"/>
                  <a:gd name="T37" fmla="*/ 170 h 211"/>
                  <a:gd name="T38" fmla="*/ 140 w 302"/>
                  <a:gd name="T39" fmla="*/ 150 h 211"/>
                  <a:gd name="T40" fmla="*/ 158 w 302"/>
                  <a:gd name="T41" fmla="*/ 151 h 211"/>
                  <a:gd name="T42" fmla="*/ 180 w 302"/>
                  <a:gd name="T43" fmla="*/ 151 h 211"/>
                  <a:gd name="T44" fmla="*/ 207 w 302"/>
                  <a:gd name="T45" fmla="*/ 139 h 211"/>
                  <a:gd name="T46" fmla="*/ 205 w 302"/>
                  <a:gd name="T47" fmla="*/ 162 h 211"/>
                  <a:gd name="T48" fmla="*/ 202 w 302"/>
                  <a:gd name="T49" fmla="*/ 176 h 211"/>
                  <a:gd name="T50" fmla="*/ 216 w 302"/>
                  <a:gd name="T51" fmla="*/ 180 h 211"/>
                  <a:gd name="T52" fmla="*/ 245 w 302"/>
                  <a:gd name="T53" fmla="*/ 194 h 211"/>
                  <a:gd name="T54" fmla="*/ 263 w 302"/>
                  <a:gd name="T55" fmla="*/ 208 h 211"/>
                  <a:gd name="T56" fmla="*/ 272 w 302"/>
                  <a:gd name="T57" fmla="*/ 189 h 211"/>
                  <a:gd name="T58" fmla="*/ 280 w 302"/>
                  <a:gd name="T59" fmla="*/ 151 h 211"/>
                  <a:gd name="T60" fmla="*/ 287 w 302"/>
                  <a:gd name="T61" fmla="*/ 136 h 211"/>
                  <a:gd name="T62" fmla="*/ 296 w 302"/>
                  <a:gd name="T63" fmla="*/ 112 h 211"/>
                  <a:gd name="T64" fmla="*/ 287 w 302"/>
                  <a:gd name="T65" fmla="*/ 107 h 211"/>
                  <a:gd name="T66" fmla="*/ 289 w 302"/>
                  <a:gd name="T67" fmla="*/ 88 h 211"/>
                  <a:gd name="T68" fmla="*/ 299 w 302"/>
                  <a:gd name="T69" fmla="*/ 76 h 211"/>
                  <a:gd name="T70" fmla="*/ 299 w 302"/>
                  <a:gd name="T71" fmla="*/ 45 h 211"/>
                  <a:gd name="T72" fmla="*/ 278 w 302"/>
                  <a:gd name="T73" fmla="*/ 42 h 211"/>
                  <a:gd name="T74" fmla="*/ 266 w 302"/>
                  <a:gd name="T75" fmla="*/ 59 h 211"/>
                  <a:gd name="T76" fmla="*/ 254 w 302"/>
                  <a:gd name="T77" fmla="*/ 60 h 211"/>
                  <a:gd name="T78" fmla="*/ 240 w 302"/>
                  <a:gd name="T79" fmla="*/ 48 h 211"/>
                  <a:gd name="T80" fmla="*/ 217 w 302"/>
                  <a:gd name="T81" fmla="*/ 45 h 211"/>
                  <a:gd name="T82" fmla="*/ 202 w 302"/>
                  <a:gd name="T83" fmla="*/ 42 h 211"/>
                  <a:gd name="T84" fmla="*/ 186 w 302"/>
                  <a:gd name="T85" fmla="*/ 33 h 211"/>
                  <a:gd name="T86" fmla="*/ 180 w 302"/>
                  <a:gd name="T87" fmla="*/ 13 h 211"/>
                  <a:gd name="T88" fmla="*/ 158 w 302"/>
                  <a:gd name="T89" fmla="*/ 13 h 211"/>
                  <a:gd name="T90" fmla="*/ 137 w 302"/>
                  <a:gd name="T91" fmla="*/ 6 h 211"/>
                  <a:gd name="T92" fmla="*/ 126 w 302"/>
                  <a:gd name="T93" fmla="*/ 4 h 211"/>
                  <a:gd name="T94" fmla="*/ 114 w 302"/>
                  <a:gd name="T95" fmla="*/ 19 h 211"/>
                  <a:gd name="T96" fmla="*/ 98 w 302"/>
                  <a:gd name="T97" fmla="*/ 1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2" h="211">
                    <a:moveTo>
                      <a:pt x="79" y="10"/>
                    </a:moveTo>
                    <a:lnTo>
                      <a:pt x="75" y="19"/>
                    </a:lnTo>
                    <a:lnTo>
                      <a:pt x="76" y="27"/>
                    </a:lnTo>
                    <a:lnTo>
                      <a:pt x="81" y="33"/>
                    </a:lnTo>
                    <a:lnTo>
                      <a:pt x="78" y="36"/>
                    </a:lnTo>
                    <a:lnTo>
                      <a:pt x="73" y="39"/>
                    </a:lnTo>
                    <a:lnTo>
                      <a:pt x="67" y="38"/>
                    </a:lnTo>
                    <a:lnTo>
                      <a:pt x="63" y="34"/>
                    </a:lnTo>
                    <a:lnTo>
                      <a:pt x="55" y="36"/>
                    </a:lnTo>
                    <a:lnTo>
                      <a:pt x="57" y="42"/>
                    </a:lnTo>
                    <a:lnTo>
                      <a:pt x="54" y="48"/>
                    </a:lnTo>
                    <a:lnTo>
                      <a:pt x="54" y="56"/>
                    </a:lnTo>
                    <a:lnTo>
                      <a:pt x="58" y="53"/>
                    </a:lnTo>
                    <a:lnTo>
                      <a:pt x="64" y="54"/>
                    </a:lnTo>
                    <a:lnTo>
                      <a:pt x="64" y="57"/>
                    </a:lnTo>
                    <a:lnTo>
                      <a:pt x="70" y="60"/>
                    </a:lnTo>
                    <a:lnTo>
                      <a:pt x="73" y="68"/>
                    </a:lnTo>
                    <a:lnTo>
                      <a:pt x="72" y="80"/>
                    </a:lnTo>
                    <a:lnTo>
                      <a:pt x="69" y="88"/>
                    </a:lnTo>
                    <a:lnTo>
                      <a:pt x="75" y="92"/>
                    </a:lnTo>
                    <a:lnTo>
                      <a:pt x="78" y="100"/>
                    </a:lnTo>
                    <a:lnTo>
                      <a:pt x="75" y="110"/>
                    </a:lnTo>
                    <a:lnTo>
                      <a:pt x="73" y="113"/>
                    </a:lnTo>
                    <a:lnTo>
                      <a:pt x="69" y="115"/>
                    </a:lnTo>
                    <a:lnTo>
                      <a:pt x="64" y="118"/>
                    </a:lnTo>
                    <a:lnTo>
                      <a:pt x="58" y="117"/>
                    </a:lnTo>
                    <a:lnTo>
                      <a:pt x="57" y="112"/>
                    </a:lnTo>
                    <a:lnTo>
                      <a:pt x="52" y="107"/>
                    </a:lnTo>
                    <a:lnTo>
                      <a:pt x="43" y="109"/>
                    </a:lnTo>
                    <a:lnTo>
                      <a:pt x="38" y="112"/>
                    </a:lnTo>
                    <a:lnTo>
                      <a:pt x="32" y="117"/>
                    </a:lnTo>
                    <a:lnTo>
                      <a:pt x="32" y="124"/>
                    </a:lnTo>
                    <a:lnTo>
                      <a:pt x="28" y="130"/>
                    </a:lnTo>
                    <a:lnTo>
                      <a:pt x="19" y="132"/>
                    </a:lnTo>
                    <a:lnTo>
                      <a:pt x="17" y="142"/>
                    </a:lnTo>
                    <a:lnTo>
                      <a:pt x="10" y="142"/>
                    </a:lnTo>
                    <a:lnTo>
                      <a:pt x="2" y="153"/>
                    </a:lnTo>
                    <a:lnTo>
                      <a:pt x="2" y="161"/>
                    </a:lnTo>
                    <a:lnTo>
                      <a:pt x="0" y="167"/>
                    </a:lnTo>
                    <a:lnTo>
                      <a:pt x="5" y="170"/>
                    </a:lnTo>
                    <a:lnTo>
                      <a:pt x="13" y="176"/>
                    </a:lnTo>
                    <a:lnTo>
                      <a:pt x="19" y="177"/>
                    </a:lnTo>
                    <a:lnTo>
                      <a:pt x="26" y="185"/>
                    </a:lnTo>
                    <a:lnTo>
                      <a:pt x="29" y="182"/>
                    </a:lnTo>
                    <a:lnTo>
                      <a:pt x="37" y="170"/>
                    </a:lnTo>
                    <a:lnTo>
                      <a:pt x="41" y="174"/>
                    </a:lnTo>
                    <a:lnTo>
                      <a:pt x="40" y="179"/>
                    </a:lnTo>
                    <a:lnTo>
                      <a:pt x="44" y="183"/>
                    </a:lnTo>
                    <a:lnTo>
                      <a:pt x="52" y="186"/>
                    </a:lnTo>
                    <a:lnTo>
                      <a:pt x="57" y="191"/>
                    </a:lnTo>
                    <a:lnTo>
                      <a:pt x="66" y="202"/>
                    </a:lnTo>
                    <a:lnTo>
                      <a:pt x="70" y="205"/>
                    </a:lnTo>
                    <a:lnTo>
                      <a:pt x="78" y="208"/>
                    </a:lnTo>
                    <a:lnTo>
                      <a:pt x="84" y="206"/>
                    </a:lnTo>
                    <a:lnTo>
                      <a:pt x="102" y="188"/>
                    </a:lnTo>
                    <a:lnTo>
                      <a:pt x="108" y="185"/>
                    </a:lnTo>
                    <a:lnTo>
                      <a:pt x="114" y="170"/>
                    </a:lnTo>
                    <a:lnTo>
                      <a:pt x="129" y="161"/>
                    </a:lnTo>
                    <a:lnTo>
                      <a:pt x="132" y="155"/>
                    </a:lnTo>
                    <a:lnTo>
                      <a:pt x="140" y="150"/>
                    </a:lnTo>
                    <a:lnTo>
                      <a:pt x="154" y="151"/>
                    </a:lnTo>
                    <a:lnTo>
                      <a:pt x="158" y="156"/>
                    </a:lnTo>
                    <a:lnTo>
                      <a:pt x="158" y="151"/>
                    </a:lnTo>
                    <a:lnTo>
                      <a:pt x="163" y="148"/>
                    </a:lnTo>
                    <a:lnTo>
                      <a:pt x="166" y="142"/>
                    </a:lnTo>
                    <a:lnTo>
                      <a:pt x="180" y="151"/>
                    </a:lnTo>
                    <a:lnTo>
                      <a:pt x="187" y="142"/>
                    </a:lnTo>
                    <a:lnTo>
                      <a:pt x="195" y="136"/>
                    </a:lnTo>
                    <a:lnTo>
                      <a:pt x="207" y="139"/>
                    </a:lnTo>
                    <a:lnTo>
                      <a:pt x="213" y="145"/>
                    </a:lnTo>
                    <a:lnTo>
                      <a:pt x="208" y="151"/>
                    </a:lnTo>
                    <a:lnTo>
                      <a:pt x="205" y="162"/>
                    </a:lnTo>
                    <a:lnTo>
                      <a:pt x="195" y="168"/>
                    </a:lnTo>
                    <a:lnTo>
                      <a:pt x="193" y="173"/>
                    </a:lnTo>
                    <a:lnTo>
                      <a:pt x="202" y="176"/>
                    </a:lnTo>
                    <a:lnTo>
                      <a:pt x="210" y="182"/>
                    </a:lnTo>
                    <a:lnTo>
                      <a:pt x="210" y="185"/>
                    </a:lnTo>
                    <a:lnTo>
                      <a:pt x="216" y="180"/>
                    </a:lnTo>
                    <a:lnTo>
                      <a:pt x="225" y="188"/>
                    </a:lnTo>
                    <a:lnTo>
                      <a:pt x="231" y="193"/>
                    </a:lnTo>
                    <a:lnTo>
                      <a:pt x="245" y="194"/>
                    </a:lnTo>
                    <a:lnTo>
                      <a:pt x="251" y="208"/>
                    </a:lnTo>
                    <a:lnTo>
                      <a:pt x="255" y="211"/>
                    </a:lnTo>
                    <a:lnTo>
                      <a:pt x="263" y="208"/>
                    </a:lnTo>
                    <a:lnTo>
                      <a:pt x="266" y="199"/>
                    </a:lnTo>
                    <a:lnTo>
                      <a:pt x="271" y="197"/>
                    </a:lnTo>
                    <a:lnTo>
                      <a:pt x="272" y="189"/>
                    </a:lnTo>
                    <a:lnTo>
                      <a:pt x="271" y="170"/>
                    </a:lnTo>
                    <a:lnTo>
                      <a:pt x="277" y="164"/>
                    </a:lnTo>
                    <a:lnTo>
                      <a:pt x="280" y="151"/>
                    </a:lnTo>
                    <a:lnTo>
                      <a:pt x="281" y="151"/>
                    </a:lnTo>
                    <a:lnTo>
                      <a:pt x="281" y="145"/>
                    </a:lnTo>
                    <a:lnTo>
                      <a:pt x="287" y="136"/>
                    </a:lnTo>
                    <a:lnTo>
                      <a:pt x="293" y="132"/>
                    </a:lnTo>
                    <a:lnTo>
                      <a:pt x="293" y="126"/>
                    </a:lnTo>
                    <a:lnTo>
                      <a:pt x="296" y="112"/>
                    </a:lnTo>
                    <a:lnTo>
                      <a:pt x="292" y="115"/>
                    </a:lnTo>
                    <a:lnTo>
                      <a:pt x="284" y="112"/>
                    </a:lnTo>
                    <a:lnTo>
                      <a:pt x="287" y="107"/>
                    </a:lnTo>
                    <a:lnTo>
                      <a:pt x="281" y="103"/>
                    </a:lnTo>
                    <a:lnTo>
                      <a:pt x="283" y="100"/>
                    </a:lnTo>
                    <a:lnTo>
                      <a:pt x="289" y="88"/>
                    </a:lnTo>
                    <a:lnTo>
                      <a:pt x="287" y="86"/>
                    </a:lnTo>
                    <a:lnTo>
                      <a:pt x="293" y="76"/>
                    </a:lnTo>
                    <a:lnTo>
                      <a:pt x="299" y="76"/>
                    </a:lnTo>
                    <a:lnTo>
                      <a:pt x="302" y="72"/>
                    </a:lnTo>
                    <a:lnTo>
                      <a:pt x="302" y="51"/>
                    </a:lnTo>
                    <a:lnTo>
                      <a:pt x="299" y="45"/>
                    </a:lnTo>
                    <a:lnTo>
                      <a:pt x="292" y="45"/>
                    </a:lnTo>
                    <a:lnTo>
                      <a:pt x="287" y="42"/>
                    </a:lnTo>
                    <a:lnTo>
                      <a:pt x="278" y="42"/>
                    </a:lnTo>
                    <a:lnTo>
                      <a:pt x="277" y="56"/>
                    </a:lnTo>
                    <a:lnTo>
                      <a:pt x="271" y="60"/>
                    </a:lnTo>
                    <a:lnTo>
                      <a:pt x="266" y="59"/>
                    </a:lnTo>
                    <a:lnTo>
                      <a:pt x="260" y="68"/>
                    </a:lnTo>
                    <a:lnTo>
                      <a:pt x="254" y="66"/>
                    </a:lnTo>
                    <a:lnTo>
                      <a:pt x="254" y="60"/>
                    </a:lnTo>
                    <a:lnTo>
                      <a:pt x="249" y="57"/>
                    </a:lnTo>
                    <a:lnTo>
                      <a:pt x="243" y="57"/>
                    </a:lnTo>
                    <a:lnTo>
                      <a:pt x="240" y="48"/>
                    </a:lnTo>
                    <a:lnTo>
                      <a:pt x="239" y="48"/>
                    </a:lnTo>
                    <a:lnTo>
                      <a:pt x="231" y="50"/>
                    </a:lnTo>
                    <a:lnTo>
                      <a:pt x="217" y="45"/>
                    </a:lnTo>
                    <a:lnTo>
                      <a:pt x="214" y="48"/>
                    </a:lnTo>
                    <a:lnTo>
                      <a:pt x="208" y="48"/>
                    </a:lnTo>
                    <a:lnTo>
                      <a:pt x="202" y="42"/>
                    </a:lnTo>
                    <a:lnTo>
                      <a:pt x="201" y="39"/>
                    </a:lnTo>
                    <a:lnTo>
                      <a:pt x="193" y="36"/>
                    </a:lnTo>
                    <a:lnTo>
                      <a:pt x="186" y="33"/>
                    </a:lnTo>
                    <a:lnTo>
                      <a:pt x="187" y="28"/>
                    </a:lnTo>
                    <a:lnTo>
                      <a:pt x="187" y="24"/>
                    </a:lnTo>
                    <a:lnTo>
                      <a:pt x="180" y="13"/>
                    </a:lnTo>
                    <a:lnTo>
                      <a:pt x="170" y="22"/>
                    </a:lnTo>
                    <a:lnTo>
                      <a:pt x="169" y="16"/>
                    </a:lnTo>
                    <a:lnTo>
                      <a:pt x="158" y="13"/>
                    </a:lnTo>
                    <a:lnTo>
                      <a:pt x="152" y="12"/>
                    </a:lnTo>
                    <a:lnTo>
                      <a:pt x="148" y="6"/>
                    </a:lnTo>
                    <a:lnTo>
                      <a:pt x="137" y="6"/>
                    </a:lnTo>
                    <a:lnTo>
                      <a:pt x="132" y="7"/>
                    </a:lnTo>
                    <a:lnTo>
                      <a:pt x="132" y="0"/>
                    </a:lnTo>
                    <a:lnTo>
                      <a:pt x="126" y="4"/>
                    </a:lnTo>
                    <a:lnTo>
                      <a:pt x="120" y="12"/>
                    </a:lnTo>
                    <a:lnTo>
                      <a:pt x="119" y="22"/>
                    </a:lnTo>
                    <a:lnTo>
                      <a:pt x="114" y="19"/>
                    </a:lnTo>
                    <a:lnTo>
                      <a:pt x="110" y="24"/>
                    </a:lnTo>
                    <a:lnTo>
                      <a:pt x="104" y="21"/>
                    </a:lnTo>
                    <a:lnTo>
                      <a:pt x="98" y="12"/>
                    </a:lnTo>
                    <a:lnTo>
                      <a:pt x="90" y="12"/>
                    </a:lnTo>
                    <a:lnTo>
                      <a:pt x="79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6" name="Freeform 3630">
                <a:extLst>
                  <a:ext uri="{FF2B5EF4-FFF2-40B4-BE49-F238E27FC236}">
                    <a16:creationId xmlns:a16="http://schemas.microsoft.com/office/drawing/2014/main" id="{392796D2-17B9-D61A-55D3-B59CEC50C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325"/>
                <a:ext cx="151" cy="106"/>
              </a:xfrm>
              <a:custGeom>
                <a:avLst/>
                <a:gdLst>
                  <a:gd name="T0" fmla="*/ 98 w 302"/>
                  <a:gd name="T1" fmla="*/ 12 h 211"/>
                  <a:gd name="T2" fmla="*/ 114 w 302"/>
                  <a:gd name="T3" fmla="*/ 19 h 211"/>
                  <a:gd name="T4" fmla="*/ 126 w 302"/>
                  <a:gd name="T5" fmla="*/ 4 h 211"/>
                  <a:gd name="T6" fmla="*/ 137 w 302"/>
                  <a:gd name="T7" fmla="*/ 6 h 211"/>
                  <a:gd name="T8" fmla="*/ 158 w 302"/>
                  <a:gd name="T9" fmla="*/ 13 h 211"/>
                  <a:gd name="T10" fmla="*/ 180 w 302"/>
                  <a:gd name="T11" fmla="*/ 13 h 211"/>
                  <a:gd name="T12" fmla="*/ 186 w 302"/>
                  <a:gd name="T13" fmla="*/ 33 h 211"/>
                  <a:gd name="T14" fmla="*/ 202 w 302"/>
                  <a:gd name="T15" fmla="*/ 42 h 211"/>
                  <a:gd name="T16" fmla="*/ 217 w 302"/>
                  <a:gd name="T17" fmla="*/ 45 h 211"/>
                  <a:gd name="T18" fmla="*/ 240 w 302"/>
                  <a:gd name="T19" fmla="*/ 48 h 211"/>
                  <a:gd name="T20" fmla="*/ 254 w 302"/>
                  <a:gd name="T21" fmla="*/ 60 h 211"/>
                  <a:gd name="T22" fmla="*/ 266 w 302"/>
                  <a:gd name="T23" fmla="*/ 59 h 211"/>
                  <a:gd name="T24" fmla="*/ 278 w 302"/>
                  <a:gd name="T25" fmla="*/ 42 h 211"/>
                  <a:gd name="T26" fmla="*/ 299 w 302"/>
                  <a:gd name="T27" fmla="*/ 45 h 211"/>
                  <a:gd name="T28" fmla="*/ 299 w 302"/>
                  <a:gd name="T29" fmla="*/ 76 h 211"/>
                  <a:gd name="T30" fmla="*/ 289 w 302"/>
                  <a:gd name="T31" fmla="*/ 88 h 211"/>
                  <a:gd name="T32" fmla="*/ 287 w 302"/>
                  <a:gd name="T33" fmla="*/ 107 h 211"/>
                  <a:gd name="T34" fmla="*/ 296 w 302"/>
                  <a:gd name="T35" fmla="*/ 112 h 211"/>
                  <a:gd name="T36" fmla="*/ 287 w 302"/>
                  <a:gd name="T37" fmla="*/ 136 h 211"/>
                  <a:gd name="T38" fmla="*/ 280 w 302"/>
                  <a:gd name="T39" fmla="*/ 151 h 211"/>
                  <a:gd name="T40" fmla="*/ 272 w 302"/>
                  <a:gd name="T41" fmla="*/ 189 h 211"/>
                  <a:gd name="T42" fmla="*/ 263 w 302"/>
                  <a:gd name="T43" fmla="*/ 208 h 211"/>
                  <a:gd name="T44" fmla="*/ 245 w 302"/>
                  <a:gd name="T45" fmla="*/ 194 h 211"/>
                  <a:gd name="T46" fmla="*/ 216 w 302"/>
                  <a:gd name="T47" fmla="*/ 180 h 211"/>
                  <a:gd name="T48" fmla="*/ 202 w 302"/>
                  <a:gd name="T49" fmla="*/ 176 h 211"/>
                  <a:gd name="T50" fmla="*/ 205 w 302"/>
                  <a:gd name="T51" fmla="*/ 162 h 211"/>
                  <a:gd name="T52" fmla="*/ 207 w 302"/>
                  <a:gd name="T53" fmla="*/ 139 h 211"/>
                  <a:gd name="T54" fmla="*/ 180 w 302"/>
                  <a:gd name="T55" fmla="*/ 151 h 211"/>
                  <a:gd name="T56" fmla="*/ 158 w 302"/>
                  <a:gd name="T57" fmla="*/ 151 h 211"/>
                  <a:gd name="T58" fmla="*/ 140 w 302"/>
                  <a:gd name="T59" fmla="*/ 150 h 211"/>
                  <a:gd name="T60" fmla="*/ 114 w 302"/>
                  <a:gd name="T61" fmla="*/ 170 h 211"/>
                  <a:gd name="T62" fmla="*/ 84 w 302"/>
                  <a:gd name="T63" fmla="*/ 206 h 211"/>
                  <a:gd name="T64" fmla="*/ 66 w 302"/>
                  <a:gd name="T65" fmla="*/ 202 h 211"/>
                  <a:gd name="T66" fmla="*/ 44 w 302"/>
                  <a:gd name="T67" fmla="*/ 183 h 211"/>
                  <a:gd name="T68" fmla="*/ 37 w 302"/>
                  <a:gd name="T69" fmla="*/ 170 h 211"/>
                  <a:gd name="T70" fmla="*/ 19 w 302"/>
                  <a:gd name="T71" fmla="*/ 177 h 211"/>
                  <a:gd name="T72" fmla="*/ 0 w 302"/>
                  <a:gd name="T73" fmla="*/ 167 h 211"/>
                  <a:gd name="T74" fmla="*/ 10 w 302"/>
                  <a:gd name="T75" fmla="*/ 142 h 211"/>
                  <a:gd name="T76" fmla="*/ 28 w 302"/>
                  <a:gd name="T77" fmla="*/ 130 h 211"/>
                  <a:gd name="T78" fmla="*/ 38 w 302"/>
                  <a:gd name="T79" fmla="*/ 112 h 211"/>
                  <a:gd name="T80" fmla="*/ 57 w 302"/>
                  <a:gd name="T81" fmla="*/ 112 h 211"/>
                  <a:gd name="T82" fmla="*/ 69 w 302"/>
                  <a:gd name="T83" fmla="*/ 115 h 211"/>
                  <a:gd name="T84" fmla="*/ 78 w 302"/>
                  <a:gd name="T85" fmla="*/ 100 h 211"/>
                  <a:gd name="T86" fmla="*/ 72 w 302"/>
                  <a:gd name="T87" fmla="*/ 80 h 211"/>
                  <a:gd name="T88" fmla="*/ 64 w 302"/>
                  <a:gd name="T89" fmla="*/ 57 h 211"/>
                  <a:gd name="T90" fmla="*/ 54 w 302"/>
                  <a:gd name="T91" fmla="*/ 56 h 211"/>
                  <a:gd name="T92" fmla="*/ 55 w 302"/>
                  <a:gd name="T93" fmla="*/ 36 h 211"/>
                  <a:gd name="T94" fmla="*/ 73 w 302"/>
                  <a:gd name="T95" fmla="*/ 39 h 211"/>
                  <a:gd name="T96" fmla="*/ 76 w 302"/>
                  <a:gd name="T97" fmla="*/ 27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2" h="211">
                    <a:moveTo>
                      <a:pt x="79" y="10"/>
                    </a:moveTo>
                    <a:lnTo>
                      <a:pt x="90" y="12"/>
                    </a:lnTo>
                    <a:lnTo>
                      <a:pt x="98" y="12"/>
                    </a:lnTo>
                    <a:lnTo>
                      <a:pt x="104" y="21"/>
                    </a:lnTo>
                    <a:lnTo>
                      <a:pt x="110" y="24"/>
                    </a:lnTo>
                    <a:lnTo>
                      <a:pt x="114" y="19"/>
                    </a:lnTo>
                    <a:lnTo>
                      <a:pt x="119" y="22"/>
                    </a:lnTo>
                    <a:lnTo>
                      <a:pt x="120" y="12"/>
                    </a:lnTo>
                    <a:lnTo>
                      <a:pt x="126" y="4"/>
                    </a:lnTo>
                    <a:lnTo>
                      <a:pt x="132" y="0"/>
                    </a:lnTo>
                    <a:lnTo>
                      <a:pt x="132" y="7"/>
                    </a:lnTo>
                    <a:lnTo>
                      <a:pt x="137" y="6"/>
                    </a:lnTo>
                    <a:lnTo>
                      <a:pt x="148" y="6"/>
                    </a:lnTo>
                    <a:lnTo>
                      <a:pt x="152" y="12"/>
                    </a:lnTo>
                    <a:lnTo>
                      <a:pt x="158" y="13"/>
                    </a:lnTo>
                    <a:lnTo>
                      <a:pt x="169" y="16"/>
                    </a:lnTo>
                    <a:lnTo>
                      <a:pt x="170" y="22"/>
                    </a:lnTo>
                    <a:lnTo>
                      <a:pt x="180" y="13"/>
                    </a:lnTo>
                    <a:lnTo>
                      <a:pt x="187" y="24"/>
                    </a:lnTo>
                    <a:lnTo>
                      <a:pt x="187" y="28"/>
                    </a:lnTo>
                    <a:lnTo>
                      <a:pt x="186" y="33"/>
                    </a:lnTo>
                    <a:lnTo>
                      <a:pt x="193" y="36"/>
                    </a:lnTo>
                    <a:lnTo>
                      <a:pt x="201" y="39"/>
                    </a:lnTo>
                    <a:lnTo>
                      <a:pt x="202" y="42"/>
                    </a:lnTo>
                    <a:lnTo>
                      <a:pt x="208" y="48"/>
                    </a:lnTo>
                    <a:lnTo>
                      <a:pt x="214" y="48"/>
                    </a:lnTo>
                    <a:lnTo>
                      <a:pt x="217" y="45"/>
                    </a:lnTo>
                    <a:lnTo>
                      <a:pt x="231" y="50"/>
                    </a:lnTo>
                    <a:lnTo>
                      <a:pt x="239" y="48"/>
                    </a:lnTo>
                    <a:lnTo>
                      <a:pt x="240" y="48"/>
                    </a:lnTo>
                    <a:lnTo>
                      <a:pt x="243" y="57"/>
                    </a:lnTo>
                    <a:lnTo>
                      <a:pt x="249" y="57"/>
                    </a:lnTo>
                    <a:lnTo>
                      <a:pt x="254" y="60"/>
                    </a:lnTo>
                    <a:lnTo>
                      <a:pt x="254" y="66"/>
                    </a:lnTo>
                    <a:lnTo>
                      <a:pt x="260" y="68"/>
                    </a:lnTo>
                    <a:lnTo>
                      <a:pt x="266" y="59"/>
                    </a:lnTo>
                    <a:lnTo>
                      <a:pt x="271" y="60"/>
                    </a:lnTo>
                    <a:lnTo>
                      <a:pt x="277" y="56"/>
                    </a:lnTo>
                    <a:lnTo>
                      <a:pt x="278" y="42"/>
                    </a:lnTo>
                    <a:lnTo>
                      <a:pt x="287" y="42"/>
                    </a:lnTo>
                    <a:lnTo>
                      <a:pt x="292" y="45"/>
                    </a:lnTo>
                    <a:lnTo>
                      <a:pt x="299" y="45"/>
                    </a:lnTo>
                    <a:lnTo>
                      <a:pt x="302" y="51"/>
                    </a:lnTo>
                    <a:lnTo>
                      <a:pt x="302" y="72"/>
                    </a:lnTo>
                    <a:lnTo>
                      <a:pt x="299" y="76"/>
                    </a:lnTo>
                    <a:lnTo>
                      <a:pt x="293" y="76"/>
                    </a:lnTo>
                    <a:lnTo>
                      <a:pt x="287" y="86"/>
                    </a:lnTo>
                    <a:lnTo>
                      <a:pt x="289" y="88"/>
                    </a:lnTo>
                    <a:lnTo>
                      <a:pt x="283" y="100"/>
                    </a:lnTo>
                    <a:lnTo>
                      <a:pt x="281" y="103"/>
                    </a:lnTo>
                    <a:lnTo>
                      <a:pt x="287" y="107"/>
                    </a:lnTo>
                    <a:lnTo>
                      <a:pt x="284" y="112"/>
                    </a:lnTo>
                    <a:lnTo>
                      <a:pt x="292" y="115"/>
                    </a:lnTo>
                    <a:lnTo>
                      <a:pt x="296" y="112"/>
                    </a:lnTo>
                    <a:lnTo>
                      <a:pt x="293" y="126"/>
                    </a:lnTo>
                    <a:lnTo>
                      <a:pt x="293" y="132"/>
                    </a:lnTo>
                    <a:lnTo>
                      <a:pt x="287" y="136"/>
                    </a:lnTo>
                    <a:lnTo>
                      <a:pt x="281" y="145"/>
                    </a:lnTo>
                    <a:lnTo>
                      <a:pt x="281" y="151"/>
                    </a:lnTo>
                    <a:lnTo>
                      <a:pt x="280" y="151"/>
                    </a:lnTo>
                    <a:lnTo>
                      <a:pt x="277" y="164"/>
                    </a:lnTo>
                    <a:lnTo>
                      <a:pt x="271" y="170"/>
                    </a:lnTo>
                    <a:lnTo>
                      <a:pt x="272" y="189"/>
                    </a:lnTo>
                    <a:lnTo>
                      <a:pt x="271" y="197"/>
                    </a:lnTo>
                    <a:lnTo>
                      <a:pt x="266" y="199"/>
                    </a:lnTo>
                    <a:lnTo>
                      <a:pt x="263" y="208"/>
                    </a:lnTo>
                    <a:lnTo>
                      <a:pt x="255" y="211"/>
                    </a:lnTo>
                    <a:lnTo>
                      <a:pt x="251" y="208"/>
                    </a:lnTo>
                    <a:lnTo>
                      <a:pt x="245" y="194"/>
                    </a:lnTo>
                    <a:lnTo>
                      <a:pt x="231" y="193"/>
                    </a:lnTo>
                    <a:lnTo>
                      <a:pt x="225" y="188"/>
                    </a:lnTo>
                    <a:lnTo>
                      <a:pt x="216" y="180"/>
                    </a:lnTo>
                    <a:lnTo>
                      <a:pt x="210" y="185"/>
                    </a:lnTo>
                    <a:lnTo>
                      <a:pt x="210" y="182"/>
                    </a:lnTo>
                    <a:lnTo>
                      <a:pt x="202" y="176"/>
                    </a:lnTo>
                    <a:lnTo>
                      <a:pt x="193" y="173"/>
                    </a:lnTo>
                    <a:lnTo>
                      <a:pt x="195" y="168"/>
                    </a:lnTo>
                    <a:lnTo>
                      <a:pt x="205" y="162"/>
                    </a:lnTo>
                    <a:lnTo>
                      <a:pt x="208" y="151"/>
                    </a:lnTo>
                    <a:lnTo>
                      <a:pt x="213" y="145"/>
                    </a:lnTo>
                    <a:lnTo>
                      <a:pt x="207" y="139"/>
                    </a:lnTo>
                    <a:lnTo>
                      <a:pt x="195" y="136"/>
                    </a:lnTo>
                    <a:lnTo>
                      <a:pt x="187" y="142"/>
                    </a:lnTo>
                    <a:lnTo>
                      <a:pt x="180" y="151"/>
                    </a:lnTo>
                    <a:lnTo>
                      <a:pt x="166" y="142"/>
                    </a:lnTo>
                    <a:lnTo>
                      <a:pt x="163" y="148"/>
                    </a:lnTo>
                    <a:lnTo>
                      <a:pt x="158" y="151"/>
                    </a:lnTo>
                    <a:lnTo>
                      <a:pt x="158" y="156"/>
                    </a:lnTo>
                    <a:lnTo>
                      <a:pt x="154" y="151"/>
                    </a:lnTo>
                    <a:lnTo>
                      <a:pt x="140" y="150"/>
                    </a:lnTo>
                    <a:lnTo>
                      <a:pt x="132" y="155"/>
                    </a:lnTo>
                    <a:lnTo>
                      <a:pt x="129" y="161"/>
                    </a:lnTo>
                    <a:lnTo>
                      <a:pt x="114" y="170"/>
                    </a:lnTo>
                    <a:lnTo>
                      <a:pt x="108" y="185"/>
                    </a:lnTo>
                    <a:lnTo>
                      <a:pt x="102" y="188"/>
                    </a:lnTo>
                    <a:lnTo>
                      <a:pt x="84" y="206"/>
                    </a:lnTo>
                    <a:lnTo>
                      <a:pt x="78" y="208"/>
                    </a:lnTo>
                    <a:lnTo>
                      <a:pt x="70" y="205"/>
                    </a:lnTo>
                    <a:lnTo>
                      <a:pt x="66" y="202"/>
                    </a:lnTo>
                    <a:lnTo>
                      <a:pt x="57" y="191"/>
                    </a:lnTo>
                    <a:lnTo>
                      <a:pt x="52" y="186"/>
                    </a:lnTo>
                    <a:lnTo>
                      <a:pt x="44" y="183"/>
                    </a:lnTo>
                    <a:lnTo>
                      <a:pt x="40" y="179"/>
                    </a:lnTo>
                    <a:lnTo>
                      <a:pt x="41" y="174"/>
                    </a:lnTo>
                    <a:lnTo>
                      <a:pt x="37" y="170"/>
                    </a:lnTo>
                    <a:lnTo>
                      <a:pt x="29" y="182"/>
                    </a:lnTo>
                    <a:lnTo>
                      <a:pt x="26" y="185"/>
                    </a:lnTo>
                    <a:lnTo>
                      <a:pt x="19" y="177"/>
                    </a:lnTo>
                    <a:lnTo>
                      <a:pt x="13" y="176"/>
                    </a:lnTo>
                    <a:lnTo>
                      <a:pt x="5" y="170"/>
                    </a:lnTo>
                    <a:lnTo>
                      <a:pt x="0" y="167"/>
                    </a:lnTo>
                    <a:lnTo>
                      <a:pt x="2" y="161"/>
                    </a:lnTo>
                    <a:lnTo>
                      <a:pt x="2" y="153"/>
                    </a:lnTo>
                    <a:lnTo>
                      <a:pt x="10" y="142"/>
                    </a:lnTo>
                    <a:lnTo>
                      <a:pt x="17" y="142"/>
                    </a:lnTo>
                    <a:lnTo>
                      <a:pt x="19" y="132"/>
                    </a:lnTo>
                    <a:lnTo>
                      <a:pt x="28" y="130"/>
                    </a:lnTo>
                    <a:lnTo>
                      <a:pt x="32" y="124"/>
                    </a:lnTo>
                    <a:lnTo>
                      <a:pt x="32" y="117"/>
                    </a:lnTo>
                    <a:lnTo>
                      <a:pt x="38" y="112"/>
                    </a:lnTo>
                    <a:lnTo>
                      <a:pt x="43" y="109"/>
                    </a:lnTo>
                    <a:lnTo>
                      <a:pt x="52" y="107"/>
                    </a:lnTo>
                    <a:lnTo>
                      <a:pt x="57" y="112"/>
                    </a:lnTo>
                    <a:lnTo>
                      <a:pt x="58" y="117"/>
                    </a:lnTo>
                    <a:lnTo>
                      <a:pt x="64" y="118"/>
                    </a:lnTo>
                    <a:lnTo>
                      <a:pt x="69" y="115"/>
                    </a:lnTo>
                    <a:lnTo>
                      <a:pt x="73" y="113"/>
                    </a:lnTo>
                    <a:lnTo>
                      <a:pt x="75" y="110"/>
                    </a:lnTo>
                    <a:lnTo>
                      <a:pt x="78" y="100"/>
                    </a:lnTo>
                    <a:lnTo>
                      <a:pt x="75" y="92"/>
                    </a:lnTo>
                    <a:lnTo>
                      <a:pt x="69" y="88"/>
                    </a:lnTo>
                    <a:lnTo>
                      <a:pt x="72" y="80"/>
                    </a:lnTo>
                    <a:lnTo>
                      <a:pt x="73" y="68"/>
                    </a:lnTo>
                    <a:lnTo>
                      <a:pt x="70" y="60"/>
                    </a:lnTo>
                    <a:lnTo>
                      <a:pt x="64" y="57"/>
                    </a:lnTo>
                    <a:lnTo>
                      <a:pt x="64" y="54"/>
                    </a:lnTo>
                    <a:lnTo>
                      <a:pt x="58" y="53"/>
                    </a:lnTo>
                    <a:lnTo>
                      <a:pt x="54" y="56"/>
                    </a:lnTo>
                    <a:lnTo>
                      <a:pt x="54" y="48"/>
                    </a:lnTo>
                    <a:lnTo>
                      <a:pt x="57" y="42"/>
                    </a:lnTo>
                    <a:lnTo>
                      <a:pt x="55" y="36"/>
                    </a:lnTo>
                    <a:lnTo>
                      <a:pt x="63" y="34"/>
                    </a:lnTo>
                    <a:lnTo>
                      <a:pt x="67" y="38"/>
                    </a:lnTo>
                    <a:lnTo>
                      <a:pt x="73" y="39"/>
                    </a:lnTo>
                    <a:lnTo>
                      <a:pt x="78" y="36"/>
                    </a:lnTo>
                    <a:lnTo>
                      <a:pt x="81" y="33"/>
                    </a:lnTo>
                    <a:lnTo>
                      <a:pt x="76" y="27"/>
                    </a:lnTo>
                    <a:lnTo>
                      <a:pt x="75" y="19"/>
                    </a:lnTo>
                    <a:lnTo>
                      <a:pt x="7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7" name="Freeform 3631">
                <a:extLst>
                  <a:ext uri="{FF2B5EF4-FFF2-40B4-BE49-F238E27FC236}">
                    <a16:creationId xmlns:a16="http://schemas.microsoft.com/office/drawing/2014/main" id="{A2624D19-FA48-FDA1-8218-D83363DAE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325"/>
                <a:ext cx="151" cy="106"/>
              </a:xfrm>
              <a:custGeom>
                <a:avLst/>
                <a:gdLst>
                  <a:gd name="T0" fmla="*/ 98 w 302"/>
                  <a:gd name="T1" fmla="*/ 12 h 211"/>
                  <a:gd name="T2" fmla="*/ 114 w 302"/>
                  <a:gd name="T3" fmla="*/ 19 h 211"/>
                  <a:gd name="T4" fmla="*/ 126 w 302"/>
                  <a:gd name="T5" fmla="*/ 4 h 211"/>
                  <a:gd name="T6" fmla="*/ 137 w 302"/>
                  <a:gd name="T7" fmla="*/ 6 h 211"/>
                  <a:gd name="T8" fmla="*/ 158 w 302"/>
                  <a:gd name="T9" fmla="*/ 13 h 211"/>
                  <a:gd name="T10" fmla="*/ 180 w 302"/>
                  <a:gd name="T11" fmla="*/ 13 h 211"/>
                  <a:gd name="T12" fmla="*/ 186 w 302"/>
                  <a:gd name="T13" fmla="*/ 33 h 211"/>
                  <a:gd name="T14" fmla="*/ 202 w 302"/>
                  <a:gd name="T15" fmla="*/ 42 h 211"/>
                  <a:gd name="T16" fmla="*/ 217 w 302"/>
                  <a:gd name="T17" fmla="*/ 45 h 211"/>
                  <a:gd name="T18" fmla="*/ 240 w 302"/>
                  <a:gd name="T19" fmla="*/ 48 h 211"/>
                  <a:gd name="T20" fmla="*/ 254 w 302"/>
                  <a:gd name="T21" fmla="*/ 60 h 211"/>
                  <a:gd name="T22" fmla="*/ 266 w 302"/>
                  <a:gd name="T23" fmla="*/ 59 h 211"/>
                  <a:gd name="T24" fmla="*/ 278 w 302"/>
                  <a:gd name="T25" fmla="*/ 42 h 211"/>
                  <a:gd name="T26" fmla="*/ 299 w 302"/>
                  <a:gd name="T27" fmla="*/ 45 h 211"/>
                  <a:gd name="T28" fmla="*/ 299 w 302"/>
                  <a:gd name="T29" fmla="*/ 76 h 211"/>
                  <a:gd name="T30" fmla="*/ 289 w 302"/>
                  <a:gd name="T31" fmla="*/ 88 h 211"/>
                  <a:gd name="T32" fmla="*/ 287 w 302"/>
                  <a:gd name="T33" fmla="*/ 107 h 211"/>
                  <a:gd name="T34" fmla="*/ 296 w 302"/>
                  <a:gd name="T35" fmla="*/ 112 h 211"/>
                  <a:gd name="T36" fmla="*/ 287 w 302"/>
                  <a:gd name="T37" fmla="*/ 136 h 211"/>
                  <a:gd name="T38" fmla="*/ 280 w 302"/>
                  <a:gd name="T39" fmla="*/ 151 h 211"/>
                  <a:gd name="T40" fmla="*/ 272 w 302"/>
                  <a:gd name="T41" fmla="*/ 189 h 211"/>
                  <a:gd name="T42" fmla="*/ 263 w 302"/>
                  <a:gd name="T43" fmla="*/ 208 h 211"/>
                  <a:gd name="T44" fmla="*/ 245 w 302"/>
                  <a:gd name="T45" fmla="*/ 194 h 211"/>
                  <a:gd name="T46" fmla="*/ 216 w 302"/>
                  <a:gd name="T47" fmla="*/ 180 h 211"/>
                  <a:gd name="T48" fmla="*/ 202 w 302"/>
                  <a:gd name="T49" fmla="*/ 176 h 211"/>
                  <a:gd name="T50" fmla="*/ 205 w 302"/>
                  <a:gd name="T51" fmla="*/ 162 h 211"/>
                  <a:gd name="T52" fmla="*/ 207 w 302"/>
                  <a:gd name="T53" fmla="*/ 139 h 211"/>
                  <a:gd name="T54" fmla="*/ 180 w 302"/>
                  <a:gd name="T55" fmla="*/ 151 h 211"/>
                  <a:gd name="T56" fmla="*/ 158 w 302"/>
                  <a:gd name="T57" fmla="*/ 151 h 211"/>
                  <a:gd name="T58" fmla="*/ 140 w 302"/>
                  <a:gd name="T59" fmla="*/ 150 h 211"/>
                  <a:gd name="T60" fmla="*/ 114 w 302"/>
                  <a:gd name="T61" fmla="*/ 170 h 211"/>
                  <a:gd name="T62" fmla="*/ 84 w 302"/>
                  <a:gd name="T63" fmla="*/ 206 h 211"/>
                  <a:gd name="T64" fmla="*/ 66 w 302"/>
                  <a:gd name="T65" fmla="*/ 202 h 211"/>
                  <a:gd name="T66" fmla="*/ 44 w 302"/>
                  <a:gd name="T67" fmla="*/ 183 h 211"/>
                  <a:gd name="T68" fmla="*/ 37 w 302"/>
                  <a:gd name="T69" fmla="*/ 170 h 211"/>
                  <a:gd name="T70" fmla="*/ 19 w 302"/>
                  <a:gd name="T71" fmla="*/ 177 h 211"/>
                  <a:gd name="T72" fmla="*/ 0 w 302"/>
                  <a:gd name="T73" fmla="*/ 167 h 211"/>
                  <a:gd name="T74" fmla="*/ 10 w 302"/>
                  <a:gd name="T75" fmla="*/ 142 h 211"/>
                  <a:gd name="T76" fmla="*/ 28 w 302"/>
                  <a:gd name="T77" fmla="*/ 130 h 211"/>
                  <a:gd name="T78" fmla="*/ 38 w 302"/>
                  <a:gd name="T79" fmla="*/ 112 h 211"/>
                  <a:gd name="T80" fmla="*/ 57 w 302"/>
                  <a:gd name="T81" fmla="*/ 112 h 211"/>
                  <a:gd name="T82" fmla="*/ 69 w 302"/>
                  <a:gd name="T83" fmla="*/ 115 h 211"/>
                  <a:gd name="T84" fmla="*/ 78 w 302"/>
                  <a:gd name="T85" fmla="*/ 100 h 211"/>
                  <a:gd name="T86" fmla="*/ 72 w 302"/>
                  <a:gd name="T87" fmla="*/ 80 h 211"/>
                  <a:gd name="T88" fmla="*/ 64 w 302"/>
                  <a:gd name="T89" fmla="*/ 57 h 211"/>
                  <a:gd name="T90" fmla="*/ 54 w 302"/>
                  <a:gd name="T91" fmla="*/ 56 h 211"/>
                  <a:gd name="T92" fmla="*/ 55 w 302"/>
                  <a:gd name="T93" fmla="*/ 36 h 211"/>
                  <a:gd name="T94" fmla="*/ 73 w 302"/>
                  <a:gd name="T95" fmla="*/ 39 h 211"/>
                  <a:gd name="T96" fmla="*/ 76 w 302"/>
                  <a:gd name="T97" fmla="*/ 27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2" h="211">
                    <a:moveTo>
                      <a:pt x="79" y="10"/>
                    </a:moveTo>
                    <a:lnTo>
                      <a:pt x="90" y="12"/>
                    </a:lnTo>
                    <a:lnTo>
                      <a:pt x="98" y="12"/>
                    </a:lnTo>
                    <a:lnTo>
                      <a:pt x="104" y="21"/>
                    </a:lnTo>
                    <a:lnTo>
                      <a:pt x="110" y="24"/>
                    </a:lnTo>
                    <a:lnTo>
                      <a:pt x="114" y="19"/>
                    </a:lnTo>
                    <a:lnTo>
                      <a:pt x="119" y="22"/>
                    </a:lnTo>
                    <a:lnTo>
                      <a:pt x="120" y="12"/>
                    </a:lnTo>
                    <a:lnTo>
                      <a:pt x="126" y="4"/>
                    </a:lnTo>
                    <a:lnTo>
                      <a:pt x="132" y="0"/>
                    </a:lnTo>
                    <a:lnTo>
                      <a:pt x="132" y="7"/>
                    </a:lnTo>
                    <a:lnTo>
                      <a:pt x="137" y="6"/>
                    </a:lnTo>
                    <a:lnTo>
                      <a:pt x="148" y="6"/>
                    </a:lnTo>
                    <a:lnTo>
                      <a:pt x="152" y="12"/>
                    </a:lnTo>
                    <a:lnTo>
                      <a:pt x="158" y="13"/>
                    </a:lnTo>
                    <a:lnTo>
                      <a:pt x="169" y="16"/>
                    </a:lnTo>
                    <a:lnTo>
                      <a:pt x="170" y="22"/>
                    </a:lnTo>
                    <a:lnTo>
                      <a:pt x="180" y="13"/>
                    </a:lnTo>
                    <a:lnTo>
                      <a:pt x="187" y="24"/>
                    </a:lnTo>
                    <a:lnTo>
                      <a:pt x="187" y="28"/>
                    </a:lnTo>
                    <a:lnTo>
                      <a:pt x="186" y="33"/>
                    </a:lnTo>
                    <a:lnTo>
                      <a:pt x="193" y="36"/>
                    </a:lnTo>
                    <a:lnTo>
                      <a:pt x="201" y="39"/>
                    </a:lnTo>
                    <a:lnTo>
                      <a:pt x="202" y="42"/>
                    </a:lnTo>
                    <a:lnTo>
                      <a:pt x="208" y="48"/>
                    </a:lnTo>
                    <a:lnTo>
                      <a:pt x="214" y="48"/>
                    </a:lnTo>
                    <a:lnTo>
                      <a:pt x="217" y="45"/>
                    </a:lnTo>
                    <a:lnTo>
                      <a:pt x="231" y="50"/>
                    </a:lnTo>
                    <a:lnTo>
                      <a:pt x="239" y="48"/>
                    </a:lnTo>
                    <a:lnTo>
                      <a:pt x="240" y="48"/>
                    </a:lnTo>
                    <a:lnTo>
                      <a:pt x="243" y="57"/>
                    </a:lnTo>
                    <a:lnTo>
                      <a:pt x="249" y="57"/>
                    </a:lnTo>
                    <a:lnTo>
                      <a:pt x="254" y="60"/>
                    </a:lnTo>
                    <a:lnTo>
                      <a:pt x="254" y="66"/>
                    </a:lnTo>
                    <a:lnTo>
                      <a:pt x="260" y="68"/>
                    </a:lnTo>
                    <a:lnTo>
                      <a:pt x="266" y="59"/>
                    </a:lnTo>
                    <a:lnTo>
                      <a:pt x="271" y="60"/>
                    </a:lnTo>
                    <a:lnTo>
                      <a:pt x="277" y="56"/>
                    </a:lnTo>
                    <a:lnTo>
                      <a:pt x="278" y="42"/>
                    </a:lnTo>
                    <a:lnTo>
                      <a:pt x="287" y="42"/>
                    </a:lnTo>
                    <a:lnTo>
                      <a:pt x="292" y="45"/>
                    </a:lnTo>
                    <a:lnTo>
                      <a:pt x="299" y="45"/>
                    </a:lnTo>
                    <a:lnTo>
                      <a:pt x="302" y="51"/>
                    </a:lnTo>
                    <a:lnTo>
                      <a:pt x="302" y="72"/>
                    </a:lnTo>
                    <a:lnTo>
                      <a:pt x="299" y="76"/>
                    </a:lnTo>
                    <a:lnTo>
                      <a:pt x="293" y="76"/>
                    </a:lnTo>
                    <a:lnTo>
                      <a:pt x="287" y="86"/>
                    </a:lnTo>
                    <a:lnTo>
                      <a:pt x="289" y="88"/>
                    </a:lnTo>
                    <a:lnTo>
                      <a:pt x="283" y="100"/>
                    </a:lnTo>
                    <a:lnTo>
                      <a:pt x="281" y="103"/>
                    </a:lnTo>
                    <a:lnTo>
                      <a:pt x="287" y="107"/>
                    </a:lnTo>
                    <a:lnTo>
                      <a:pt x="284" y="112"/>
                    </a:lnTo>
                    <a:lnTo>
                      <a:pt x="292" y="115"/>
                    </a:lnTo>
                    <a:lnTo>
                      <a:pt x="296" y="112"/>
                    </a:lnTo>
                    <a:lnTo>
                      <a:pt x="293" y="126"/>
                    </a:lnTo>
                    <a:lnTo>
                      <a:pt x="293" y="132"/>
                    </a:lnTo>
                    <a:lnTo>
                      <a:pt x="287" y="136"/>
                    </a:lnTo>
                    <a:lnTo>
                      <a:pt x="281" y="145"/>
                    </a:lnTo>
                    <a:lnTo>
                      <a:pt x="281" y="151"/>
                    </a:lnTo>
                    <a:lnTo>
                      <a:pt x="280" y="151"/>
                    </a:lnTo>
                    <a:lnTo>
                      <a:pt x="277" y="164"/>
                    </a:lnTo>
                    <a:lnTo>
                      <a:pt x="271" y="170"/>
                    </a:lnTo>
                    <a:lnTo>
                      <a:pt x="272" y="189"/>
                    </a:lnTo>
                    <a:lnTo>
                      <a:pt x="271" y="197"/>
                    </a:lnTo>
                    <a:lnTo>
                      <a:pt x="266" y="199"/>
                    </a:lnTo>
                    <a:lnTo>
                      <a:pt x="263" y="208"/>
                    </a:lnTo>
                    <a:lnTo>
                      <a:pt x="255" y="211"/>
                    </a:lnTo>
                    <a:lnTo>
                      <a:pt x="251" y="208"/>
                    </a:lnTo>
                    <a:lnTo>
                      <a:pt x="245" y="194"/>
                    </a:lnTo>
                    <a:lnTo>
                      <a:pt x="231" y="193"/>
                    </a:lnTo>
                    <a:lnTo>
                      <a:pt x="225" y="188"/>
                    </a:lnTo>
                    <a:lnTo>
                      <a:pt x="216" y="180"/>
                    </a:lnTo>
                    <a:lnTo>
                      <a:pt x="210" y="185"/>
                    </a:lnTo>
                    <a:lnTo>
                      <a:pt x="210" y="182"/>
                    </a:lnTo>
                    <a:lnTo>
                      <a:pt x="202" y="176"/>
                    </a:lnTo>
                    <a:lnTo>
                      <a:pt x="193" y="173"/>
                    </a:lnTo>
                    <a:lnTo>
                      <a:pt x="195" y="168"/>
                    </a:lnTo>
                    <a:lnTo>
                      <a:pt x="205" y="162"/>
                    </a:lnTo>
                    <a:lnTo>
                      <a:pt x="208" y="151"/>
                    </a:lnTo>
                    <a:lnTo>
                      <a:pt x="213" y="145"/>
                    </a:lnTo>
                    <a:lnTo>
                      <a:pt x="207" y="139"/>
                    </a:lnTo>
                    <a:lnTo>
                      <a:pt x="195" y="136"/>
                    </a:lnTo>
                    <a:lnTo>
                      <a:pt x="187" y="142"/>
                    </a:lnTo>
                    <a:lnTo>
                      <a:pt x="180" y="151"/>
                    </a:lnTo>
                    <a:lnTo>
                      <a:pt x="166" y="142"/>
                    </a:lnTo>
                    <a:lnTo>
                      <a:pt x="163" y="148"/>
                    </a:lnTo>
                    <a:lnTo>
                      <a:pt x="158" y="151"/>
                    </a:lnTo>
                    <a:lnTo>
                      <a:pt x="158" y="156"/>
                    </a:lnTo>
                    <a:lnTo>
                      <a:pt x="154" y="151"/>
                    </a:lnTo>
                    <a:lnTo>
                      <a:pt x="140" y="150"/>
                    </a:lnTo>
                    <a:lnTo>
                      <a:pt x="132" y="155"/>
                    </a:lnTo>
                    <a:lnTo>
                      <a:pt x="129" y="161"/>
                    </a:lnTo>
                    <a:lnTo>
                      <a:pt x="114" y="170"/>
                    </a:lnTo>
                    <a:lnTo>
                      <a:pt x="108" y="185"/>
                    </a:lnTo>
                    <a:lnTo>
                      <a:pt x="102" y="188"/>
                    </a:lnTo>
                    <a:lnTo>
                      <a:pt x="84" y="206"/>
                    </a:lnTo>
                    <a:lnTo>
                      <a:pt x="78" y="208"/>
                    </a:lnTo>
                    <a:lnTo>
                      <a:pt x="70" y="205"/>
                    </a:lnTo>
                    <a:lnTo>
                      <a:pt x="66" y="202"/>
                    </a:lnTo>
                    <a:lnTo>
                      <a:pt x="57" y="191"/>
                    </a:lnTo>
                    <a:lnTo>
                      <a:pt x="52" y="186"/>
                    </a:lnTo>
                    <a:lnTo>
                      <a:pt x="44" y="183"/>
                    </a:lnTo>
                    <a:lnTo>
                      <a:pt x="40" y="179"/>
                    </a:lnTo>
                    <a:lnTo>
                      <a:pt x="41" y="174"/>
                    </a:lnTo>
                    <a:lnTo>
                      <a:pt x="37" y="170"/>
                    </a:lnTo>
                    <a:lnTo>
                      <a:pt x="29" y="182"/>
                    </a:lnTo>
                    <a:lnTo>
                      <a:pt x="26" y="185"/>
                    </a:lnTo>
                    <a:lnTo>
                      <a:pt x="19" y="177"/>
                    </a:lnTo>
                    <a:lnTo>
                      <a:pt x="13" y="176"/>
                    </a:lnTo>
                    <a:lnTo>
                      <a:pt x="5" y="170"/>
                    </a:lnTo>
                    <a:lnTo>
                      <a:pt x="0" y="167"/>
                    </a:lnTo>
                    <a:lnTo>
                      <a:pt x="2" y="161"/>
                    </a:lnTo>
                    <a:lnTo>
                      <a:pt x="2" y="153"/>
                    </a:lnTo>
                    <a:lnTo>
                      <a:pt x="10" y="142"/>
                    </a:lnTo>
                    <a:lnTo>
                      <a:pt x="17" y="142"/>
                    </a:lnTo>
                    <a:lnTo>
                      <a:pt x="19" y="132"/>
                    </a:lnTo>
                    <a:lnTo>
                      <a:pt x="28" y="130"/>
                    </a:lnTo>
                    <a:lnTo>
                      <a:pt x="32" y="124"/>
                    </a:lnTo>
                    <a:lnTo>
                      <a:pt x="32" y="117"/>
                    </a:lnTo>
                    <a:lnTo>
                      <a:pt x="38" y="112"/>
                    </a:lnTo>
                    <a:lnTo>
                      <a:pt x="43" y="109"/>
                    </a:lnTo>
                    <a:lnTo>
                      <a:pt x="52" y="107"/>
                    </a:lnTo>
                    <a:lnTo>
                      <a:pt x="57" y="112"/>
                    </a:lnTo>
                    <a:lnTo>
                      <a:pt x="58" y="117"/>
                    </a:lnTo>
                    <a:lnTo>
                      <a:pt x="64" y="118"/>
                    </a:lnTo>
                    <a:lnTo>
                      <a:pt x="69" y="115"/>
                    </a:lnTo>
                    <a:lnTo>
                      <a:pt x="73" y="113"/>
                    </a:lnTo>
                    <a:lnTo>
                      <a:pt x="75" y="110"/>
                    </a:lnTo>
                    <a:lnTo>
                      <a:pt x="78" y="100"/>
                    </a:lnTo>
                    <a:lnTo>
                      <a:pt x="75" y="92"/>
                    </a:lnTo>
                    <a:lnTo>
                      <a:pt x="69" y="88"/>
                    </a:lnTo>
                    <a:lnTo>
                      <a:pt x="72" y="80"/>
                    </a:lnTo>
                    <a:lnTo>
                      <a:pt x="73" y="68"/>
                    </a:lnTo>
                    <a:lnTo>
                      <a:pt x="70" y="60"/>
                    </a:lnTo>
                    <a:lnTo>
                      <a:pt x="64" y="57"/>
                    </a:lnTo>
                    <a:lnTo>
                      <a:pt x="64" y="54"/>
                    </a:lnTo>
                    <a:lnTo>
                      <a:pt x="58" y="53"/>
                    </a:lnTo>
                    <a:lnTo>
                      <a:pt x="54" y="56"/>
                    </a:lnTo>
                    <a:lnTo>
                      <a:pt x="54" y="48"/>
                    </a:lnTo>
                    <a:lnTo>
                      <a:pt x="57" y="42"/>
                    </a:lnTo>
                    <a:lnTo>
                      <a:pt x="55" y="36"/>
                    </a:lnTo>
                    <a:lnTo>
                      <a:pt x="63" y="34"/>
                    </a:lnTo>
                    <a:lnTo>
                      <a:pt x="67" y="38"/>
                    </a:lnTo>
                    <a:lnTo>
                      <a:pt x="73" y="39"/>
                    </a:lnTo>
                    <a:lnTo>
                      <a:pt x="78" y="36"/>
                    </a:lnTo>
                    <a:lnTo>
                      <a:pt x="81" y="33"/>
                    </a:lnTo>
                    <a:lnTo>
                      <a:pt x="76" y="27"/>
                    </a:lnTo>
                    <a:lnTo>
                      <a:pt x="75" y="19"/>
                    </a:lnTo>
                    <a:lnTo>
                      <a:pt x="79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8" name="Freeform 3632">
                <a:extLst>
                  <a:ext uri="{FF2B5EF4-FFF2-40B4-BE49-F238E27FC236}">
                    <a16:creationId xmlns:a16="http://schemas.microsoft.com/office/drawing/2014/main" id="{51354F86-633F-BDD0-39A2-E2D3687F5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357"/>
                <a:ext cx="47" cy="76"/>
              </a:xfrm>
              <a:custGeom>
                <a:avLst/>
                <a:gdLst>
                  <a:gd name="T0" fmla="*/ 3 w 94"/>
                  <a:gd name="T1" fmla="*/ 26 h 152"/>
                  <a:gd name="T2" fmla="*/ 0 w 94"/>
                  <a:gd name="T3" fmla="*/ 32 h 152"/>
                  <a:gd name="T4" fmla="*/ 20 w 94"/>
                  <a:gd name="T5" fmla="*/ 44 h 152"/>
                  <a:gd name="T6" fmla="*/ 26 w 94"/>
                  <a:gd name="T7" fmla="*/ 52 h 152"/>
                  <a:gd name="T8" fmla="*/ 26 w 94"/>
                  <a:gd name="T9" fmla="*/ 63 h 152"/>
                  <a:gd name="T10" fmla="*/ 20 w 94"/>
                  <a:gd name="T11" fmla="*/ 70 h 152"/>
                  <a:gd name="T12" fmla="*/ 15 w 94"/>
                  <a:gd name="T13" fmla="*/ 70 h 152"/>
                  <a:gd name="T14" fmla="*/ 12 w 94"/>
                  <a:gd name="T15" fmla="*/ 73 h 152"/>
                  <a:gd name="T16" fmla="*/ 11 w 94"/>
                  <a:gd name="T17" fmla="*/ 82 h 152"/>
                  <a:gd name="T18" fmla="*/ 15 w 94"/>
                  <a:gd name="T19" fmla="*/ 82 h 152"/>
                  <a:gd name="T20" fmla="*/ 18 w 94"/>
                  <a:gd name="T21" fmla="*/ 95 h 152"/>
                  <a:gd name="T22" fmla="*/ 12 w 94"/>
                  <a:gd name="T23" fmla="*/ 96 h 152"/>
                  <a:gd name="T24" fmla="*/ 12 w 94"/>
                  <a:gd name="T25" fmla="*/ 102 h 152"/>
                  <a:gd name="T26" fmla="*/ 18 w 94"/>
                  <a:gd name="T27" fmla="*/ 101 h 152"/>
                  <a:gd name="T28" fmla="*/ 24 w 94"/>
                  <a:gd name="T29" fmla="*/ 108 h 152"/>
                  <a:gd name="T30" fmla="*/ 31 w 94"/>
                  <a:gd name="T31" fmla="*/ 110 h 152"/>
                  <a:gd name="T32" fmla="*/ 38 w 94"/>
                  <a:gd name="T33" fmla="*/ 110 h 152"/>
                  <a:gd name="T34" fmla="*/ 41 w 94"/>
                  <a:gd name="T35" fmla="*/ 113 h 152"/>
                  <a:gd name="T36" fmla="*/ 43 w 94"/>
                  <a:gd name="T37" fmla="*/ 119 h 152"/>
                  <a:gd name="T38" fmla="*/ 40 w 94"/>
                  <a:gd name="T39" fmla="*/ 122 h 152"/>
                  <a:gd name="T40" fmla="*/ 46 w 94"/>
                  <a:gd name="T41" fmla="*/ 123 h 152"/>
                  <a:gd name="T42" fmla="*/ 47 w 94"/>
                  <a:gd name="T43" fmla="*/ 137 h 152"/>
                  <a:gd name="T44" fmla="*/ 55 w 94"/>
                  <a:gd name="T45" fmla="*/ 139 h 152"/>
                  <a:gd name="T46" fmla="*/ 58 w 94"/>
                  <a:gd name="T47" fmla="*/ 149 h 152"/>
                  <a:gd name="T48" fmla="*/ 52 w 94"/>
                  <a:gd name="T49" fmla="*/ 152 h 152"/>
                  <a:gd name="T50" fmla="*/ 61 w 94"/>
                  <a:gd name="T51" fmla="*/ 152 h 152"/>
                  <a:gd name="T52" fmla="*/ 70 w 94"/>
                  <a:gd name="T53" fmla="*/ 148 h 152"/>
                  <a:gd name="T54" fmla="*/ 76 w 94"/>
                  <a:gd name="T55" fmla="*/ 142 h 152"/>
                  <a:gd name="T56" fmla="*/ 81 w 94"/>
                  <a:gd name="T57" fmla="*/ 131 h 152"/>
                  <a:gd name="T58" fmla="*/ 76 w 94"/>
                  <a:gd name="T59" fmla="*/ 131 h 152"/>
                  <a:gd name="T60" fmla="*/ 68 w 94"/>
                  <a:gd name="T61" fmla="*/ 123 h 152"/>
                  <a:gd name="T62" fmla="*/ 65 w 94"/>
                  <a:gd name="T63" fmla="*/ 111 h 152"/>
                  <a:gd name="T64" fmla="*/ 70 w 94"/>
                  <a:gd name="T65" fmla="*/ 108 h 152"/>
                  <a:gd name="T66" fmla="*/ 64 w 94"/>
                  <a:gd name="T67" fmla="*/ 99 h 152"/>
                  <a:gd name="T68" fmla="*/ 70 w 94"/>
                  <a:gd name="T69" fmla="*/ 92 h 152"/>
                  <a:gd name="T70" fmla="*/ 70 w 94"/>
                  <a:gd name="T71" fmla="*/ 87 h 152"/>
                  <a:gd name="T72" fmla="*/ 75 w 94"/>
                  <a:gd name="T73" fmla="*/ 92 h 152"/>
                  <a:gd name="T74" fmla="*/ 81 w 94"/>
                  <a:gd name="T75" fmla="*/ 93 h 152"/>
                  <a:gd name="T76" fmla="*/ 90 w 94"/>
                  <a:gd name="T77" fmla="*/ 87 h 152"/>
                  <a:gd name="T78" fmla="*/ 88 w 94"/>
                  <a:gd name="T79" fmla="*/ 81 h 152"/>
                  <a:gd name="T80" fmla="*/ 94 w 94"/>
                  <a:gd name="T81" fmla="*/ 81 h 152"/>
                  <a:gd name="T82" fmla="*/ 93 w 94"/>
                  <a:gd name="T83" fmla="*/ 61 h 152"/>
                  <a:gd name="T84" fmla="*/ 90 w 94"/>
                  <a:gd name="T85" fmla="*/ 57 h 152"/>
                  <a:gd name="T86" fmla="*/ 81 w 94"/>
                  <a:gd name="T87" fmla="*/ 52 h 152"/>
                  <a:gd name="T88" fmla="*/ 67 w 94"/>
                  <a:gd name="T89" fmla="*/ 52 h 152"/>
                  <a:gd name="T90" fmla="*/ 61 w 94"/>
                  <a:gd name="T91" fmla="*/ 50 h 152"/>
                  <a:gd name="T92" fmla="*/ 56 w 94"/>
                  <a:gd name="T93" fmla="*/ 46 h 152"/>
                  <a:gd name="T94" fmla="*/ 52 w 94"/>
                  <a:gd name="T95" fmla="*/ 43 h 152"/>
                  <a:gd name="T96" fmla="*/ 49 w 94"/>
                  <a:gd name="T97" fmla="*/ 46 h 152"/>
                  <a:gd name="T98" fmla="*/ 38 w 94"/>
                  <a:gd name="T99" fmla="*/ 34 h 152"/>
                  <a:gd name="T100" fmla="*/ 43 w 94"/>
                  <a:gd name="T101" fmla="*/ 28 h 152"/>
                  <a:gd name="T102" fmla="*/ 44 w 94"/>
                  <a:gd name="T103" fmla="*/ 22 h 152"/>
                  <a:gd name="T104" fmla="*/ 41 w 94"/>
                  <a:gd name="T105" fmla="*/ 19 h 152"/>
                  <a:gd name="T106" fmla="*/ 46 w 94"/>
                  <a:gd name="T107" fmla="*/ 13 h 152"/>
                  <a:gd name="T108" fmla="*/ 40 w 94"/>
                  <a:gd name="T109" fmla="*/ 6 h 152"/>
                  <a:gd name="T110" fmla="*/ 28 w 94"/>
                  <a:gd name="T111" fmla="*/ 0 h 152"/>
                  <a:gd name="T112" fmla="*/ 24 w 94"/>
                  <a:gd name="T113" fmla="*/ 0 h 152"/>
                  <a:gd name="T114" fmla="*/ 15 w 94"/>
                  <a:gd name="T115" fmla="*/ 3 h 152"/>
                  <a:gd name="T116" fmla="*/ 12 w 94"/>
                  <a:gd name="T117" fmla="*/ 9 h 152"/>
                  <a:gd name="T118" fmla="*/ 14 w 94"/>
                  <a:gd name="T119" fmla="*/ 14 h 152"/>
                  <a:gd name="T120" fmla="*/ 9 w 94"/>
                  <a:gd name="T121" fmla="*/ 26 h 152"/>
                  <a:gd name="T122" fmla="*/ 3 w 94"/>
                  <a:gd name="T123" fmla="*/ 2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4" h="152">
                    <a:moveTo>
                      <a:pt x="3" y="26"/>
                    </a:moveTo>
                    <a:lnTo>
                      <a:pt x="0" y="32"/>
                    </a:lnTo>
                    <a:lnTo>
                      <a:pt x="20" y="44"/>
                    </a:lnTo>
                    <a:lnTo>
                      <a:pt x="26" y="52"/>
                    </a:lnTo>
                    <a:lnTo>
                      <a:pt x="26" y="63"/>
                    </a:lnTo>
                    <a:lnTo>
                      <a:pt x="20" y="70"/>
                    </a:lnTo>
                    <a:lnTo>
                      <a:pt x="15" y="70"/>
                    </a:lnTo>
                    <a:lnTo>
                      <a:pt x="12" y="73"/>
                    </a:lnTo>
                    <a:lnTo>
                      <a:pt x="11" y="82"/>
                    </a:lnTo>
                    <a:lnTo>
                      <a:pt x="15" y="82"/>
                    </a:lnTo>
                    <a:lnTo>
                      <a:pt x="18" y="95"/>
                    </a:lnTo>
                    <a:lnTo>
                      <a:pt x="12" y="96"/>
                    </a:lnTo>
                    <a:lnTo>
                      <a:pt x="12" y="102"/>
                    </a:lnTo>
                    <a:lnTo>
                      <a:pt x="18" y="101"/>
                    </a:lnTo>
                    <a:lnTo>
                      <a:pt x="24" y="108"/>
                    </a:lnTo>
                    <a:lnTo>
                      <a:pt x="31" y="110"/>
                    </a:lnTo>
                    <a:lnTo>
                      <a:pt x="38" y="110"/>
                    </a:lnTo>
                    <a:lnTo>
                      <a:pt x="41" y="113"/>
                    </a:lnTo>
                    <a:lnTo>
                      <a:pt x="43" y="119"/>
                    </a:lnTo>
                    <a:lnTo>
                      <a:pt x="40" y="122"/>
                    </a:lnTo>
                    <a:lnTo>
                      <a:pt x="46" y="123"/>
                    </a:lnTo>
                    <a:lnTo>
                      <a:pt x="47" y="137"/>
                    </a:lnTo>
                    <a:lnTo>
                      <a:pt x="55" y="139"/>
                    </a:lnTo>
                    <a:lnTo>
                      <a:pt x="58" y="149"/>
                    </a:lnTo>
                    <a:lnTo>
                      <a:pt x="52" y="152"/>
                    </a:lnTo>
                    <a:lnTo>
                      <a:pt x="61" y="152"/>
                    </a:lnTo>
                    <a:lnTo>
                      <a:pt x="70" y="148"/>
                    </a:lnTo>
                    <a:lnTo>
                      <a:pt x="76" y="142"/>
                    </a:lnTo>
                    <a:lnTo>
                      <a:pt x="81" y="131"/>
                    </a:lnTo>
                    <a:lnTo>
                      <a:pt x="76" y="131"/>
                    </a:lnTo>
                    <a:lnTo>
                      <a:pt x="68" y="123"/>
                    </a:lnTo>
                    <a:lnTo>
                      <a:pt x="65" y="111"/>
                    </a:lnTo>
                    <a:lnTo>
                      <a:pt x="70" y="108"/>
                    </a:lnTo>
                    <a:lnTo>
                      <a:pt x="64" y="99"/>
                    </a:lnTo>
                    <a:lnTo>
                      <a:pt x="70" y="92"/>
                    </a:lnTo>
                    <a:lnTo>
                      <a:pt x="70" y="87"/>
                    </a:lnTo>
                    <a:lnTo>
                      <a:pt x="75" y="92"/>
                    </a:lnTo>
                    <a:lnTo>
                      <a:pt x="81" y="93"/>
                    </a:lnTo>
                    <a:lnTo>
                      <a:pt x="90" y="87"/>
                    </a:lnTo>
                    <a:lnTo>
                      <a:pt x="88" y="81"/>
                    </a:lnTo>
                    <a:lnTo>
                      <a:pt x="94" y="81"/>
                    </a:lnTo>
                    <a:lnTo>
                      <a:pt x="93" y="61"/>
                    </a:lnTo>
                    <a:lnTo>
                      <a:pt x="90" y="57"/>
                    </a:lnTo>
                    <a:lnTo>
                      <a:pt x="81" y="52"/>
                    </a:lnTo>
                    <a:lnTo>
                      <a:pt x="67" y="52"/>
                    </a:lnTo>
                    <a:lnTo>
                      <a:pt x="61" y="50"/>
                    </a:lnTo>
                    <a:lnTo>
                      <a:pt x="56" y="46"/>
                    </a:lnTo>
                    <a:lnTo>
                      <a:pt x="52" y="43"/>
                    </a:lnTo>
                    <a:lnTo>
                      <a:pt x="49" y="46"/>
                    </a:lnTo>
                    <a:lnTo>
                      <a:pt x="38" y="34"/>
                    </a:lnTo>
                    <a:lnTo>
                      <a:pt x="43" y="28"/>
                    </a:lnTo>
                    <a:lnTo>
                      <a:pt x="44" y="22"/>
                    </a:lnTo>
                    <a:lnTo>
                      <a:pt x="41" y="19"/>
                    </a:lnTo>
                    <a:lnTo>
                      <a:pt x="46" y="13"/>
                    </a:lnTo>
                    <a:lnTo>
                      <a:pt x="40" y="6"/>
                    </a:lnTo>
                    <a:lnTo>
                      <a:pt x="28" y="0"/>
                    </a:lnTo>
                    <a:lnTo>
                      <a:pt x="24" y="0"/>
                    </a:lnTo>
                    <a:lnTo>
                      <a:pt x="15" y="3"/>
                    </a:lnTo>
                    <a:lnTo>
                      <a:pt x="12" y="9"/>
                    </a:lnTo>
                    <a:lnTo>
                      <a:pt x="14" y="14"/>
                    </a:lnTo>
                    <a:lnTo>
                      <a:pt x="9" y="26"/>
                    </a:lnTo>
                    <a:lnTo>
                      <a:pt x="3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9" name="Freeform 3633">
                <a:extLst>
                  <a:ext uri="{FF2B5EF4-FFF2-40B4-BE49-F238E27FC236}">
                    <a16:creationId xmlns:a16="http://schemas.microsoft.com/office/drawing/2014/main" id="{07D4C40B-0E40-8B1F-4A99-1C3A37451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357"/>
                <a:ext cx="47" cy="76"/>
              </a:xfrm>
              <a:custGeom>
                <a:avLst/>
                <a:gdLst>
                  <a:gd name="T0" fmla="*/ 3 w 94"/>
                  <a:gd name="T1" fmla="*/ 26 h 152"/>
                  <a:gd name="T2" fmla="*/ 9 w 94"/>
                  <a:gd name="T3" fmla="*/ 26 h 152"/>
                  <a:gd name="T4" fmla="*/ 14 w 94"/>
                  <a:gd name="T5" fmla="*/ 14 h 152"/>
                  <a:gd name="T6" fmla="*/ 12 w 94"/>
                  <a:gd name="T7" fmla="*/ 9 h 152"/>
                  <a:gd name="T8" fmla="*/ 15 w 94"/>
                  <a:gd name="T9" fmla="*/ 3 h 152"/>
                  <a:gd name="T10" fmla="*/ 24 w 94"/>
                  <a:gd name="T11" fmla="*/ 0 h 152"/>
                  <a:gd name="T12" fmla="*/ 28 w 94"/>
                  <a:gd name="T13" fmla="*/ 0 h 152"/>
                  <a:gd name="T14" fmla="*/ 40 w 94"/>
                  <a:gd name="T15" fmla="*/ 6 h 152"/>
                  <a:gd name="T16" fmla="*/ 46 w 94"/>
                  <a:gd name="T17" fmla="*/ 13 h 152"/>
                  <a:gd name="T18" fmla="*/ 41 w 94"/>
                  <a:gd name="T19" fmla="*/ 19 h 152"/>
                  <a:gd name="T20" fmla="*/ 44 w 94"/>
                  <a:gd name="T21" fmla="*/ 22 h 152"/>
                  <a:gd name="T22" fmla="*/ 43 w 94"/>
                  <a:gd name="T23" fmla="*/ 28 h 152"/>
                  <a:gd name="T24" fmla="*/ 38 w 94"/>
                  <a:gd name="T25" fmla="*/ 34 h 152"/>
                  <a:gd name="T26" fmla="*/ 49 w 94"/>
                  <a:gd name="T27" fmla="*/ 46 h 152"/>
                  <a:gd name="T28" fmla="*/ 52 w 94"/>
                  <a:gd name="T29" fmla="*/ 43 h 152"/>
                  <a:gd name="T30" fmla="*/ 56 w 94"/>
                  <a:gd name="T31" fmla="*/ 46 h 152"/>
                  <a:gd name="T32" fmla="*/ 61 w 94"/>
                  <a:gd name="T33" fmla="*/ 50 h 152"/>
                  <a:gd name="T34" fmla="*/ 67 w 94"/>
                  <a:gd name="T35" fmla="*/ 52 h 152"/>
                  <a:gd name="T36" fmla="*/ 81 w 94"/>
                  <a:gd name="T37" fmla="*/ 52 h 152"/>
                  <a:gd name="T38" fmla="*/ 90 w 94"/>
                  <a:gd name="T39" fmla="*/ 57 h 152"/>
                  <a:gd name="T40" fmla="*/ 93 w 94"/>
                  <a:gd name="T41" fmla="*/ 61 h 152"/>
                  <a:gd name="T42" fmla="*/ 94 w 94"/>
                  <a:gd name="T43" fmla="*/ 81 h 152"/>
                  <a:gd name="T44" fmla="*/ 88 w 94"/>
                  <a:gd name="T45" fmla="*/ 81 h 152"/>
                  <a:gd name="T46" fmla="*/ 90 w 94"/>
                  <a:gd name="T47" fmla="*/ 87 h 152"/>
                  <a:gd name="T48" fmla="*/ 81 w 94"/>
                  <a:gd name="T49" fmla="*/ 93 h 152"/>
                  <a:gd name="T50" fmla="*/ 75 w 94"/>
                  <a:gd name="T51" fmla="*/ 92 h 152"/>
                  <a:gd name="T52" fmla="*/ 70 w 94"/>
                  <a:gd name="T53" fmla="*/ 87 h 152"/>
                  <a:gd name="T54" fmla="*/ 70 w 94"/>
                  <a:gd name="T55" fmla="*/ 92 h 152"/>
                  <a:gd name="T56" fmla="*/ 64 w 94"/>
                  <a:gd name="T57" fmla="*/ 99 h 152"/>
                  <a:gd name="T58" fmla="*/ 70 w 94"/>
                  <a:gd name="T59" fmla="*/ 108 h 152"/>
                  <a:gd name="T60" fmla="*/ 65 w 94"/>
                  <a:gd name="T61" fmla="*/ 111 h 152"/>
                  <a:gd name="T62" fmla="*/ 68 w 94"/>
                  <a:gd name="T63" fmla="*/ 123 h 152"/>
                  <a:gd name="T64" fmla="*/ 76 w 94"/>
                  <a:gd name="T65" fmla="*/ 131 h 152"/>
                  <a:gd name="T66" fmla="*/ 81 w 94"/>
                  <a:gd name="T67" fmla="*/ 131 h 152"/>
                  <a:gd name="T68" fmla="*/ 76 w 94"/>
                  <a:gd name="T69" fmla="*/ 142 h 152"/>
                  <a:gd name="T70" fmla="*/ 70 w 94"/>
                  <a:gd name="T71" fmla="*/ 148 h 152"/>
                  <a:gd name="T72" fmla="*/ 61 w 94"/>
                  <a:gd name="T73" fmla="*/ 152 h 152"/>
                  <a:gd name="T74" fmla="*/ 52 w 94"/>
                  <a:gd name="T75" fmla="*/ 152 h 152"/>
                  <a:gd name="T76" fmla="*/ 58 w 94"/>
                  <a:gd name="T77" fmla="*/ 149 h 152"/>
                  <a:gd name="T78" fmla="*/ 55 w 94"/>
                  <a:gd name="T79" fmla="*/ 139 h 152"/>
                  <a:gd name="T80" fmla="*/ 47 w 94"/>
                  <a:gd name="T81" fmla="*/ 137 h 152"/>
                  <a:gd name="T82" fmla="*/ 46 w 94"/>
                  <a:gd name="T83" fmla="*/ 123 h 152"/>
                  <a:gd name="T84" fmla="*/ 40 w 94"/>
                  <a:gd name="T85" fmla="*/ 122 h 152"/>
                  <a:gd name="T86" fmla="*/ 43 w 94"/>
                  <a:gd name="T87" fmla="*/ 119 h 152"/>
                  <a:gd name="T88" fmla="*/ 41 w 94"/>
                  <a:gd name="T89" fmla="*/ 113 h 152"/>
                  <a:gd name="T90" fmla="*/ 38 w 94"/>
                  <a:gd name="T91" fmla="*/ 110 h 152"/>
                  <a:gd name="T92" fmla="*/ 31 w 94"/>
                  <a:gd name="T93" fmla="*/ 110 h 152"/>
                  <a:gd name="T94" fmla="*/ 24 w 94"/>
                  <a:gd name="T95" fmla="*/ 108 h 152"/>
                  <a:gd name="T96" fmla="*/ 18 w 94"/>
                  <a:gd name="T97" fmla="*/ 101 h 152"/>
                  <a:gd name="T98" fmla="*/ 12 w 94"/>
                  <a:gd name="T99" fmla="*/ 102 h 152"/>
                  <a:gd name="T100" fmla="*/ 12 w 94"/>
                  <a:gd name="T101" fmla="*/ 96 h 152"/>
                  <a:gd name="T102" fmla="*/ 18 w 94"/>
                  <a:gd name="T103" fmla="*/ 95 h 152"/>
                  <a:gd name="T104" fmla="*/ 15 w 94"/>
                  <a:gd name="T105" fmla="*/ 82 h 152"/>
                  <a:gd name="T106" fmla="*/ 11 w 94"/>
                  <a:gd name="T107" fmla="*/ 82 h 152"/>
                  <a:gd name="T108" fmla="*/ 12 w 94"/>
                  <a:gd name="T109" fmla="*/ 73 h 152"/>
                  <a:gd name="T110" fmla="*/ 15 w 94"/>
                  <a:gd name="T111" fmla="*/ 70 h 152"/>
                  <a:gd name="T112" fmla="*/ 20 w 94"/>
                  <a:gd name="T113" fmla="*/ 70 h 152"/>
                  <a:gd name="T114" fmla="*/ 26 w 94"/>
                  <a:gd name="T115" fmla="*/ 63 h 152"/>
                  <a:gd name="T116" fmla="*/ 26 w 94"/>
                  <a:gd name="T117" fmla="*/ 52 h 152"/>
                  <a:gd name="T118" fmla="*/ 20 w 94"/>
                  <a:gd name="T119" fmla="*/ 44 h 152"/>
                  <a:gd name="T120" fmla="*/ 0 w 94"/>
                  <a:gd name="T121" fmla="*/ 32 h 152"/>
                  <a:gd name="T122" fmla="*/ 3 w 94"/>
                  <a:gd name="T123" fmla="*/ 2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4" h="152">
                    <a:moveTo>
                      <a:pt x="3" y="26"/>
                    </a:moveTo>
                    <a:lnTo>
                      <a:pt x="9" y="26"/>
                    </a:lnTo>
                    <a:lnTo>
                      <a:pt x="14" y="14"/>
                    </a:lnTo>
                    <a:lnTo>
                      <a:pt x="12" y="9"/>
                    </a:lnTo>
                    <a:lnTo>
                      <a:pt x="15" y="3"/>
                    </a:lnTo>
                    <a:lnTo>
                      <a:pt x="24" y="0"/>
                    </a:lnTo>
                    <a:lnTo>
                      <a:pt x="28" y="0"/>
                    </a:lnTo>
                    <a:lnTo>
                      <a:pt x="40" y="6"/>
                    </a:lnTo>
                    <a:lnTo>
                      <a:pt x="46" y="13"/>
                    </a:lnTo>
                    <a:lnTo>
                      <a:pt x="41" y="19"/>
                    </a:lnTo>
                    <a:lnTo>
                      <a:pt x="44" y="22"/>
                    </a:lnTo>
                    <a:lnTo>
                      <a:pt x="43" y="28"/>
                    </a:lnTo>
                    <a:lnTo>
                      <a:pt x="38" y="34"/>
                    </a:lnTo>
                    <a:lnTo>
                      <a:pt x="49" y="46"/>
                    </a:lnTo>
                    <a:lnTo>
                      <a:pt x="52" y="43"/>
                    </a:lnTo>
                    <a:lnTo>
                      <a:pt x="56" y="46"/>
                    </a:lnTo>
                    <a:lnTo>
                      <a:pt x="61" y="50"/>
                    </a:lnTo>
                    <a:lnTo>
                      <a:pt x="67" y="52"/>
                    </a:lnTo>
                    <a:lnTo>
                      <a:pt x="81" y="52"/>
                    </a:lnTo>
                    <a:lnTo>
                      <a:pt x="90" y="57"/>
                    </a:lnTo>
                    <a:lnTo>
                      <a:pt x="93" y="61"/>
                    </a:lnTo>
                    <a:lnTo>
                      <a:pt x="94" y="81"/>
                    </a:lnTo>
                    <a:lnTo>
                      <a:pt x="88" y="81"/>
                    </a:lnTo>
                    <a:lnTo>
                      <a:pt x="90" y="87"/>
                    </a:lnTo>
                    <a:lnTo>
                      <a:pt x="81" y="93"/>
                    </a:lnTo>
                    <a:lnTo>
                      <a:pt x="75" y="92"/>
                    </a:lnTo>
                    <a:lnTo>
                      <a:pt x="70" y="87"/>
                    </a:lnTo>
                    <a:lnTo>
                      <a:pt x="70" y="92"/>
                    </a:lnTo>
                    <a:lnTo>
                      <a:pt x="64" y="99"/>
                    </a:lnTo>
                    <a:lnTo>
                      <a:pt x="70" y="108"/>
                    </a:lnTo>
                    <a:lnTo>
                      <a:pt x="65" y="111"/>
                    </a:lnTo>
                    <a:lnTo>
                      <a:pt x="68" y="123"/>
                    </a:lnTo>
                    <a:lnTo>
                      <a:pt x="76" y="131"/>
                    </a:lnTo>
                    <a:lnTo>
                      <a:pt x="81" y="131"/>
                    </a:lnTo>
                    <a:lnTo>
                      <a:pt x="76" y="142"/>
                    </a:lnTo>
                    <a:lnTo>
                      <a:pt x="70" y="148"/>
                    </a:lnTo>
                    <a:lnTo>
                      <a:pt x="61" y="152"/>
                    </a:lnTo>
                    <a:lnTo>
                      <a:pt x="52" y="152"/>
                    </a:lnTo>
                    <a:lnTo>
                      <a:pt x="58" y="149"/>
                    </a:lnTo>
                    <a:lnTo>
                      <a:pt x="55" y="139"/>
                    </a:lnTo>
                    <a:lnTo>
                      <a:pt x="47" y="137"/>
                    </a:lnTo>
                    <a:lnTo>
                      <a:pt x="46" y="123"/>
                    </a:lnTo>
                    <a:lnTo>
                      <a:pt x="40" y="122"/>
                    </a:lnTo>
                    <a:lnTo>
                      <a:pt x="43" y="119"/>
                    </a:lnTo>
                    <a:lnTo>
                      <a:pt x="41" y="113"/>
                    </a:lnTo>
                    <a:lnTo>
                      <a:pt x="38" y="110"/>
                    </a:lnTo>
                    <a:lnTo>
                      <a:pt x="31" y="110"/>
                    </a:lnTo>
                    <a:lnTo>
                      <a:pt x="24" y="108"/>
                    </a:lnTo>
                    <a:lnTo>
                      <a:pt x="18" y="101"/>
                    </a:lnTo>
                    <a:lnTo>
                      <a:pt x="12" y="102"/>
                    </a:lnTo>
                    <a:lnTo>
                      <a:pt x="12" y="96"/>
                    </a:lnTo>
                    <a:lnTo>
                      <a:pt x="18" y="95"/>
                    </a:lnTo>
                    <a:lnTo>
                      <a:pt x="15" y="82"/>
                    </a:lnTo>
                    <a:lnTo>
                      <a:pt x="11" y="82"/>
                    </a:lnTo>
                    <a:lnTo>
                      <a:pt x="12" y="73"/>
                    </a:lnTo>
                    <a:lnTo>
                      <a:pt x="15" y="70"/>
                    </a:lnTo>
                    <a:lnTo>
                      <a:pt x="20" y="70"/>
                    </a:lnTo>
                    <a:lnTo>
                      <a:pt x="26" y="63"/>
                    </a:lnTo>
                    <a:lnTo>
                      <a:pt x="26" y="52"/>
                    </a:lnTo>
                    <a:lnTo>
                      <a:pt x="20" y="44"/>
                    </a:lnTo>
                    <a:lnTo>
                      <a:pt x="0" y="32"/>
                    </a:lnTo>
                    <a:lnTo>
                      <a:pt x="3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0" name="Freeform 3634">
                <a:extLst>
                  <a:ext uri="{FF2B5EF4-FFF2-40B4-BE49-F238E27FC236}">
                    <a16:creationId xmlns:a16="http://schemas.microsoft.com/office/drawing/2014/main" id="{F3BC06FE-1C44-472B-5EF3-D19695986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357"/>
                <a:ext cx="47" cy="76"/>
              </a:xfrm>
              <a:custGeom>
                <a:avLst/>
                <a:gdLst>
                  <a:gd name="T0" fmla="*/ 3 w 94"/>
                  <a:gd name="T1" fmla="*/ 26 h 152"/>
                  <a:gd name="T2" fmla="*/ 9 w 94"/>
                  <a:gd name="T3" fmla="*/ 26 h 152"/>
                  <a:gd name="T4" fmla="*/ 14 w 94"/>
                  <a:gd name="T5" fmla="*/ 14 h 152"/>
                  <a:gd name="T6" fmla="*/ 12 w 94"/>
                  <a:gd name="T7" fmla="*/ 9 h 152"/>
                  <a:gd name="T8" fmla="*/ 15 w 94"/>
                  <a:gd name="T9" fmla="*/ 3 h 152"/>
                  <a:gd name="T10" fmla="*/ 24 w 94"/>
                  <a:gd name="T11" fmla="*/ 0 h 152"/>
                  <a:gd name="T12" fmla="*/ 28 w 94"/>
                  <a:gd name="T13" fmla="*/ 0 h 152"/>
                  <a:gd name="T14" fmla="*/ 40 w 94"/>
                  <a:gd name="T15" fmla="*/ 6 h 152"/>
                  <a:gd name="T16" fmla="*/ 46 w 94"/>
                  <a:gd name="T17" fmla="*/ 13 h 152"/>
                  <a:gd name="T18" fmla="*/ 41 w 94"/>
                  <a:gd name="T19" fmla="*/ 19 h 152"/>
                  <a:gd name="T20" fmla="*/ 44 w 94"/>
                  <a:gd name="T21" fmla="*/ 22 h 152"/>
                  <a:gd name="T22" fmla="*/ 43 w 94"/>
                  <a:gd name="T23" fmla="*/ 28 h 152"/>
                  <a:gd name="T24" fmla="*/ 38 w 94"/>
                  <a:gd name="T25" fmla="*/ 34 h 152"/>
                  <a:gd name="T26" fmla="*/ 49 w 94"/>
                  <a:gd name="T27" fmla="*/ 46 h 152"/>
                  <a:gd name="T28" fmla="*/ 52 w 94"/>
                  <a:gd name="T29" fmla="*/ 43 h 152"/>
                  <a:gd name="T30" fmla="*/ 56 w 94"/>
                  <a:gd name="T31" fmla="*/ 46 h 152"/>
                  <a:gd name="T32" fmla="*/ 61 w 94"/>
                  <a:gd name="T33" fmla="*/ 50 h 152"/>
                  <a:gd name="T34" fmla="*/ 67 w 94"/>
                  <a:gd name="T35" fmla="*/ 52 h 152"/>
                  <a:gd name="T36" fmla="*/ 81 w 94"/>
                  <a:gd name="T37" fmla="*/ 52 h 152"/>
                  <a:gd name="T38" fmla="*/ 90 w 94"/>
                  <a:gd name="T39" fmla="*/ 57 h 152"/>
                  <a:gd name="T40" fmla="*/ 93 w 94"/>
                  <a:gd name="T41" fmla="*/ 61 h 152"/>
                  <a:gd name="T42" fmla="*/ 94 w 94"/>
                  <a:gd name="T43" fmla="*/ 81 h 152"/>
                  <a:gd name="T44" fmla="*/ 88 w 94"/>
                  <a:gd name="T45" fmla="*/ 81 h 152"/>
                  <a:gd name="T46" fmla="*/ 90 w 94"/>
                  <a:gd name="T47" fmla="*/ 87 h 152"/>
                  <a:gd name="T48" fmla="*/ 81 w 94"/>
                  <a:gd name="T49" fmla="*/ 93 h 152"/>
                  <a:gd name="T50" fmla="*/ 75 w 94"/>
                  <a:gd name="T51" fmla="*/ 92 h 152"/>
                  <a:gd name="T52" fmla="*/ 70 w 94"/>
                  <a:gd name="T53" fmla="*/ 87 h 152"/>
                  <a:gd name="T54" fmla="*/ 70 w 94"/>
                  <a:gd name="T55" fmla="*/ 92 h 152"/>
                  <a:gd name="T56" fmla="*/ 64 w 94"/>
                  <a:gd name="T57" fmla="*/ 99 h 152"/>
                  <a:gd name="T58" fmla="*/ 70 w 94"/>
                  <a:gd name="T59" fmla="*/ 108 h 152"/>
                  <a:gd name="T60" fmla="*/ 65 w 94"/>
                  <a:gd name="T61" fmla="*/ 111 h 152"/>
                  <a:gd name="T62" fmla="*/ 68 w 94"/>
                  <a:gd name="T63" fmla="*/ 123 h 152"/>
                  <a:gd name="T64" fmla="*/ 76 w 94"/>
                  <a:gd name="T65" fmla="*/ 131 h 152"/>
                  <a:gd name="T66" fmla="*/ 81 w 94"/>
                  <a:gd name="T67" fmla="*/ 131 h 152"/>
                  <a:gd name="T68" fmla="*/ 76 w 94"/>
                  <a:gd name="T69" fmla="*/ 142 h 152"/>
                  <a:gd name="T70" fmla="*/ 70 w 94"/>
                  <a:gd name="T71" fmla="*/ 148 h 152"/>
                  <a:gd name="T72" fmla="*/ 61 w 94"/>
                  <a:gd name="T73" fmla="*/ 152 h 152"/>
                  <a:gd name="T74" fmla="*/ 52 w 94"/>
                  <a:gd name="T75" fmla="*/ 152 h 152"/>
                  <a:gd name="T76" fmla="*/ 58 w 94"/>
                  <a:gd name="T77" fmla="*/ 149 h 152"/>
                  <a:gd name="T78" fmla="*/ 55 w 94"/>
                  <a:gd name="T79" fmla="*/ 139 h 152"/>
                  <a:gd name="T80" fmla="*/ 47 w 94"/>
                  <a:gd name="T81" fmla="*/ 137 h 152"/>
                  <a:gd name="T82" fmla="*/ 46 w 94"/>
                  <a:gd name="T83" fmla="*/ 123 h 152"/>
                  <a:gd name="T84" fmla="*/ 40 w 94"/>
                  <a:gd name="T85" fmla="*/ 122 h 152"/>
                  <a:gd name="T86" fmla="*/ 43 w 94"/>
                  <a:gd name="T87" fmla="*/ 119 h 152"/>
                  <a:gd name="T88" fmla="*/ 41 w 94"/>
                  <a:gd name="T89" fmla="*/ 113 h 152"/>
                  <a:gd name="T90" fmla="*/ 38 w 94"/>
                  <a:gd name="T91" fmla="*/ 110 h 152"/>
                  <a:gd name="T92" fmla="*/ 31 w 94"/>
                  <a:gd name="T93" fmla="*/ 110 h 152"/>
                  <a:gd name="T94" fmla="*/ 24 w 94"/>
                  <a:gd name="T95" fmla="*/ 108 h 152"/>
                  <a:gd name="T96" fmla="*/ 18 w 94"/>
                  <a:gd name="T97" fmla="*/ 101 h 152"/>
                  <a:gd name="T98" fmla="*/ 12 w 94"/>
                  <a:gd name="T99" fmla="*/ 102 h 152"/>
                  <a:gd name="T100" fmla="*/ 12 w 94"/>
                  <a:gd name="T101" fmla="*/ 96 h 152"/>
                  <a:gd name="T102" fmla="*/ 18 w 94"/>
                  <a:gd name="T103" fmla="*/ 95 h 152"/>
                  <a:gd name="T104" fmla="*/ 15 w 94"/>
                  <a:gd name="T105" fmla="*/ 82 h 152"/>
                  <a:gd name="T106" fmla="*/ 11 w 94"/>
                  <a:gd name="T107" fmla="*/ 82 h 152"/>
                  <a:gd name="T108" fmla="*/ 12 w 94"/>
                  <a:gd name="T109" fmla="*/ 73 h 152"/>
                  <a:gd name="T110" fmla="*/ 15 w 94"/>
                  <a:gd name="T111" fmla="*/ 70 h 152"/>
                  <a:gd name="T112" fmla="*/ 20 w 94"/>
                  <a:gd name="T113" fmla="*/ 70 h 152"/>
                  <a:gd name="T114" fmla="*/ 26 w 94"/>
                  <a:gd name="T115" fmla="*/ 63 h 152"/>
                  <a:gd name="T116" fmla="*/ 26 w 94"/>
                  <a:gd name="T117" fmla="*/ 52 h 152"/>
                  <a:gd name="T118" fmla="*/ 20 w 94"/>
                  <a:gd name="T119" fmla="*/ 44 h 152"/>
                  <a:gd name="T120" fmla="*/ 0 w 94"/>
                  <a:gd name="T121" fmla="*/ 32 h 152"/>
                  <a:gd name="T122" fmla="*/ 3 w 94"/>
                  <a:gd name="T123" fmla="*/ 2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4" h="152">
                    <a:moveTo>
                      <a:pt x="3" y="26"/>
                    </a:moveTo>
                    <a:lnTo>
                      <a:pt x="9" y="26"/>
                    </a:lnTo>
                    <a:lnTo>
                      <a:pt x="14" y="14"/>
                    </a:lnTo>
                    <a:lnTo>
                      <a:pt x="12" y="9"/>
                    </a:lnTo>
                    <a:lnTo>
                      <a:pt x="15" y="3"/>
                    </a:lnTo>
                    <a:lnTo>
                      <a:pt x="24" y="0"/>
                    </a:lnTo>
                    <a:lnTo>
                      <a:pt x="28" y="0"/>
                    </a:lnTo>
                    <a:lnTo>
                      <a:pt x="40" y="6"/>
                    </a:lnTo>
                    <a:lnTo>
                      <a:pt x="46" y="13"/>
                    </a:lnTo>
                    <a:lnTo>
                      <a:pt x="41" y="19"/>
                    </a:lnTo>
                    <a:lnTo>
                      <a:pt x="44" y="22"/>
                    </a:lnTo>
                    <a:lnTo>
                      <a:pt x="43" y="28"/>
                    </a:lnTo>
                    <a:lnTo>
                      <a:pt x="38" y="34"/>
                    </a:lnTo>
                    <a:lnTo>
                      <a:pt x="49" y="46"/>
                    </a:lnTo>
                    <a:lnTo>
                      <a:pt x="52" y="43"/>
                    </a:lnTo>
                    <a:lnTo>
                      <a:pt x="56" y="46"/>
                    </a:lnTo>
                    <a:lnTo>
                      <a:pt x="61" y="50"/>
                    </a:lnTo>
                    <a:lnTo>
                      <a:pt x="67" y="52"/>
                    </a:lnTo>
                    <a:lnTo>
                      <a:pt x="81" y="52"/>
                    </a:lnTo>
                    <a:lnTo>
                      <a:pt x="90" y="57"/>
                    </a:lnTo>
                    <a:lnTo>
                      <a:pt x="93" y="61"/>
                    </a:lnTo>
                    <a:lnTo>
                      <a:pt x="94" y="81"/>
                    </a:lnTo>
                    <a:lnTo>
                      <a:pt x="88" y="81"/>
                    </a:lnTo>
                    <a:lnTo>
                      <a:pt x="90" y="87"/>
                    </a:lnTo>
                    <a:lnTo>
                      <a:pt x="81" y="93"/>
                    </a:lnTo>
                    <a:lnTo>
                      <a:pt x="75" y="92"/>
                    </a:lnTo>
                    <a:lnTo>
                      <a:pt x="70" y="87"/>
                    </a:lnTo>
                    <a:lnTo>
                      <a:pt x="70" y="92"/>
                    </a:lnTo>
                    <a:lnTo>
                      <a:pt x="64" y="99"/>
                    </a:lnTo>
                    <a:lnTo>
                      <a:pt x="70" y="108"/>
                    </a:lnTo>
                    <a:lnTo>
                      <a:pt x="65" y="111"/>
                    </a:lnTo>
                    <a:lnTo>
                      <a:pt x="68" y="123"/>
                    </a:lnTo>
                    <a:lnTo>
                      <a:pt x="76" y="131"/>
                    </a:lnTo>
                    <a:lnTo>
                      <a:pt x="81" y="131"/>
                    </a:lnTo>
                    <a:lnTo>
                      <a:pt x="76" y="142"/>
                    </a:lnTo>
                    <a:lnTo>
                      <a:pt x="70" y="148"/>
                    </a:lnTo>
                    <a:lnTo>
                      <a:pt x="61" y="152"/>
                    </a:lnTo>
                    <a:lnTo>
                      <a:pt x="52" y="152"/>
                    </a:lnTo>
                    <a:lnTo>
                      <a:pt x="58" y="149"/>
                    </a:lnTo>
                    <a:lnTo>
                      <a:pt x="55" y="139"/>
                    </a:lnTo>
                    <a:lnTo>
                      <a:pt x="47" y="137"/>
                    </a:lnTo>
                    <a:lnTo>
                      <a:pt x="46" y="123"/>
                    </a:lnTo>
                    <a:lnTo>
                      <a:pt x="40" y="122"/>
                    </a:lnTo>
                    <a:lnTo>
                      <a:pt x="43" y="119"/>
                    </a:lnTo>
                    <a:lnTo>
                      <a:pt x="41" y="113"/>
                    </a:lnTo>
                    <a:lnTo>
                      <a:pt x="38" y="110"/>
                    </a:lnTo>
                    <a:lnTo>
                      <a:pt x="31" y="110"/>
                    </a:lnTo>
                    <a:lnTo>
                      <a:pt x="24" y="108"/>
                    </a:lnTo>
                    <a:lnTo>
                      <a:pt x="18" y="101"/>
                    </a:lnTo>
                    <a:lnTo>
                      <a:pt x="12" y="102"/>
                    </a:lnTo>
                    <a:lnTo>
                      <a:pt x="12" y="96"/>
                    </a:lnTo>
                    <a:lnTo>
                      <a:pt x="18" y="95"/>
                    </a:lnTo>
                    <a:lnTo>
                      <a:pt x="15" y="82"/>
                    </a:lnTo>
                    <a:lnTo>
                      <a:pt x="11" y="82"/>
                    </a:lnTo>
                    <a:lnTo>
                      <a:pt x="12" y="73"/>
                    </a:lnTo>
                    <a:lnTo>
                      <a:pt x="15" y="70"/>
                    </a:lnTo>
                    <a:lnTo>
                      <a:pt x="20" y="70"/>
                    </a:lnTo>
                    <a:lnTo>
                      <a:pt x="26" y="63"/>
                    </a:lnTo>
                    <a:lnTo>
                      <a:pt x="26" y="52"/>
                    </a:lnTo>
                    <a:lnTo>
                      <a:pt x="20" y="44"/>
                    </a:lnTo>
                    <a:lnTo>
                      <a:pt x="0" y="32"/>
                    </a:lnTo>
                    <a:lnTo>
                      <a:pt x="3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1" name="Freeform 3635">
                <a:extLst>
                  <a:ext uri="{FF2B5EF4-FFF2-40B4-BE49-F238E27FC236}">
                    <a16:creationId xmlns:a16="http://schemas.microsoft.com/office/drawing/2014/main" id="{C3CB8734-1642-56F9-9382-35A7D8B45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448"/>
                <a:ext cx="104" cy="86"/>
              </a:xfrm>
              <a:custGeom>
                <a:avLst/>
                <a:gdLst>
                  <a:gd name="T0" fmla="*/ 162 w 208"/>
                  <a:gd name="T1" fmla="*/ 21 h 171"/>
                  <a:gd name="T2" fmla="*/ 153 w 208"/>
                  <a:gd name="T3" fmla="*/ 9 h 171"/>
                  <a:gd name="T4" fmla="*/ 139 w 208"/>
                  <a:gd name="T5" fmla="*/ 6 h 171"/>
                  <a:gd name="T6" fmla="*/ 119 w 208"/>
                  <a:gd name="T7" fmla="*/ 13 h 171"/>
                  <a:gd name="T8" fmla="*/ 100 w 208"/>
                  <a:gd name="T9" fmla="*/ 26 h 171"/>
                  <a:gd name="T10" fmla="*/ 89 w 208"/>
                  <a:gd name="T11" fmla="*/ 18 h 171"/>
                  <a:gd name="T12" fmla="*/ 85 w 208"/>
                  <a:gd name="T13" fmla="*/ 9 h 171"/>
                  <a:gd name="T14" fmla="*/ 68 w 208"/>
                  <a:gd name="T15" fmla="*/ 12 h 171"/>
                  <a:gd name="T16" fmla="*/ 63 w 208"/>
                  <a:gd name="T17" fmla="*/ 6 h 171"/>
                  <a:gd name="T18" fmla="*/ 50 w 208"/>
                  <a:gd name="T19" fmla="*/ 0 h 171"/>
                  <a:gd name="T20" fmla="*/ 42 w 208"/>
                  <a:gd name="T21" fmla="*/ 0 h 171"/>
                  <a:gd name="T22" fmla="*/ 30 w 208"/>
                  <a:gd name="T23" fmla="*/ 15 h 171"/>
                  <a:gd name="T24" fmla="*/ 27 w 208"/>
                  <a:gd name="T25" fmla="*/ 26 h 171"/>
                  <a:gd name="T26" fmla="*/ 24 w 208"/>
                  <a:gd name="T27" fmla="*/ 41 h 171"/>
                  <a:gd name="T28" fmla="*/ 4 w 208"/>
                  <a:gd name="T29" fmla="*/ 56 h 171"/>
                  <a:gd name="T30" fmla="*/ 0 w 208"/>
                  <a:gd name="T31" fmla="*/ 73 h 171"/>
                  <a:gd name="T32" fmla="*/ 3 w 208"/>
                  <a:gd name="T33" fmla="*/ 83 h 171"/>
                  <a:gd name="T34" fmla="*/ 4 w 208"/>
                  <a:gd name="T35" fmla="*/ 94 h 171"/>
                  <a:gd name="T36" fmla="*/ 7 w 208"/>
                  <a:gd name="T37" fmla="*/ 112 h 171"/>
                  <a:gd name="T38" fmla="*/ 19 w 208"/>
                  <a:gd name="T39" fmla="*/ 115 h 171"/>
                  <a:gd name="T40" fmla="*/ 30 w 208"/>
                  <a:gd name="T41" fmla="*/ 121 h 171"/>
                  <a:gd name="T42" fmla="*/ 38 w 208"/>
                  <a:gd name="T43" fmla="*/ 130 h 171"/>
                  <a:gd name="T44" fmla="*/ 47 w 208"/>
                  <a:gd name="T45" fmla="*/ 127 h 171"/>
                  <a:gd name="T46" fmla="*/ 54 w 208"/>
                  <a:gd name="T47" fmla="*/ 126 h 171"/>
                  <a:gd name="T48" fmla="*/ 57 w 208"/>
                  <a:gd name="T49" fmla="*/ 132 h 171"/>
                  <a:gd name="T50" fmla="*/ 59 w 208"/>
                  <a:gd name="T51" fmla="*/ 144 h 171"/>
                  <a:gd name="T52" fmla="*/ 85 w 208"/>
                  <a:gd name="T53" fmla="*/ 136 h 171"/>
                  <a:gd name="T54" fmla="*/ 100 w 208"/>
                  <a:gd name="T55" fmla="*/ 133 h 171"/>
                  <a:gd name="T56" fmla="*/ 121 w 208"/>
                  <a:gd name="T57" fmla="*/ 138 h 171"/>
                  <a:gd name="T58" fmla="*/ 124 w 208"/>
                  <a:gd name="T59" fmla="*/ 152 h 171"/>
                  <a:gd name="T60" fmla="*/ 123 w 208"/>
                  <a:gd name="T61" fmla="*/ 167 h 171"/>
                  <a:gd name="T62" fmla="*/ 130 w 208"/>
                  <a:gd name="T63" fmla="*/ 171 h 171"/>
                  <a:gd name="T64" fmla="*/ 145 w 208"/>
                  <a:gd name="T65" fmla="*/ 153 h 171"/>
                  <a:gd name="T66" fmla="*/ 142 w 208"/>
                  <a:gd name="T67" fmla="*/ 141 h 171"/>
                  <a:gd name="T68" fmla="*/ 142 w 208"/>
                  <a:gd name="T69" fmla="*/ 127 h 171"/>
                  <a:gd name="T70" fmla="*/ 168 w 208"/>
                  <a:gd name="T71" fmla="*/ 130 h 171"/>
                  <a:gd name="T72" fmla="*/ 176 w 208"/>
                  <a:gd name="T73" fmla="*/ 135 h 171"/>
                  <a:gd name="T74" fmla="*/ 189 w 208"/>
                  <a:gd name="T75" fmla="*/ 132 h 171"/>
                  <a:gd name="T76" fmla="*/ 198 w 208"/>
                  <a:gd name="T77" fmla="*/ 126 h 171"/>
                  <a:gd name="T78" fmla="*/ 201 w 208"/>
                  <a:gd name="T79" fmla="*/ 117 h 171"/>
                  <a:gd name="T80" fmla="*/ 197 w 208"/>
                  <a:gd name="T81" fmla="*/ 103 h 171"/>
                  <a:gd name="T82" fmla="*/ 200 w 208"/>
                  <a:gd name="T83" fmla="*/ 95 h 171"/>
                  <a:gd name="T84" fmla="*/ 189 w 208"/>
                  <a:gd name="T85" fmla="*/ 89 h 171"/>
                  <a:gd name="T86" fmla="*/ 201 w 208"/>
                  <a:gd name="T87" fmla="*/ 73 h 171"/>
                  <a:gd name="T88" fmla="*/ 201 w 208"/>
                  <a:gd name="T89" fmla="*/ 62 h 171"/>
                  <a:gd name="T90" fmla="*/ 195 w 208"/>
                  <a:gd name="T91" fmla="*/ 59 h 171"/>
                  <a:gd name="T92" fmla="*/ 176 w 208"/>
                  <a:gd name="T93" fmla="*/ 53 h 171"/>
                  <a:gd name="T94" fmla="*/ 176 w 208"/>
                  <a:gd name="T95" fmla="*/ 39 h 171"/>
                  <a:gd name="T96" fmla="*/ 180 w 208"/>
                  <a:gd name="T97" fmla="*/ 27 h 171"/>
                  <a:gd name="T98" fmla="*/ 163 w 208"/>
                  <a:gd name="T99" fmla="*/ 26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8" h="171">
                    <a:moveTo>
                      <a:pt x="163" y="26"/>
                    </a:moveTo>
                    <a:lnTo>
                      <a:pt x="162" y="21"/>
                    </a:lnTo>
                    <a:lnTo>
                      <a:pt x="153" y="12"/>
                    </a:lnTo>
                    <a:lnTo>
                      <a:pt x="153" y="9"/>
                    </a:lnTo>
                    <a:lnTo>
                      <a:pt x="147" y="3"/>
                    </a:lnTo>
                    <a:lnTo>
                      <a:pt x="139" y="6"/>
                    </a:lnTo>
                    <a:lnTo>
                      <a:pt x="136" y="6"/>
                    </a:lnTo>
                    <a:lnTo>
                      <a:pt x="119" y="13"/>
                    </a:lnTo>
                    <a:lnTo>
                      <a:pt x="103" y="18"/>
                    </a:lnTo>
                    <a:lnTo>
                      <a:pt x="100" y="26"/>
                    </a:lnTo>
                    <a:lnTo>
                      <a:pt x="95" y="24"/>
                    </a:lnTo>
                    <a:lnTo>
                      <a:pt x="89" y="18"/>
                    </a:lnTo>
                    <a:lnTo>
                      <a:pt x="86" y="18"/>
                    </a:lnTo>
                    <a:lnTo>
                      <a:pt x="85" y="9"/>
                    </a:lnTo>
                    <a:lnTo>
                      <a:pt x="82" y="1"/>
                    </a:lnTo>
                    <a:lnTo>
                      <a:pt x="68" y="12"/>
                    </a:lnTo>
                    <a:lnTo>
                      <a:pt x="63" y="12"/>
                    </a:lnTo>
                    <a:lnTo>
                      <a:pt x="63" y="6"/>
                    </a:lnTo>
                    <a:lnTo>
                      <a:pt x="59" y="0"/>
                    </a:lnTo>
                    <a:lnTo>
                      <a:pt x="50" y="0"/>
                    </a:lnTo>
                    <a:lnTo>
                      <a:pt x="47" y="3"/>
                    </a:lnTo>
                    <a:lnTo>
                      <a:pt x="42" y="0"/>
                    </a:lnTo>
                    <a:lnTo>
                      <a:pt x="36" y="10"/>
                    </a:lnTo>
                    <a:lnTo>
                      <a:pt x="30" y="15"/>
                    </a:lnTo>
                    <a:lnTo>
                      <a:pt x="31" y="23"/>
                    </a:lnTo>
                    <a:lnTo>
                      <a:pt x="27" y="26"/>
                    </a:lnTo>
                    <a:lnTo>
                      <a:pt x="22" y="36"/>
                    </a:lnTo>
                    <a:lnTo>
                      <a:pt x="24" y="41"/>
                    </a:lnTo>
                    <a:lnTo>
                      <a:pt x="10" y="47"/>
                    </a:lnTo>
                    <a:lnTo>
                      <a:pt x="4" y="56"/>
                    </a:lnTo>
                    <a:lnTo>
                      <a:pt x="4" y="64"/>
                    </a:lnTo>
                    <a:lnTo>
                      <a:pt x="0" y="73"/>
                    </a:lnTo>
                    <a:lnTo>
                      <a:pt x="7" y="77"/>
                    </a:lnTo>
                    <a:lnTo>
                      <a:pt x="3" y="83"/>
                    </a:lnTo>
                    <a:lnTo>
                      <a:pt x="7" y="89"/>
                    </a:lnTo>
                    <a:lnTo>
                      <a:pt x="4" y="94"/>
                    </a:lnTo>
                    <a:lnTo>
                      <a:pt x="12" y="100"/>
                    </a:lnTo>
                    <a:lnTo>
                      <a:pt x="7" y="112"/>
                    </a:lnTo>
                    <a:lnTo>
                      <a:pt x="13" y="111"/>
                    </a:lnTo>
                    <a:lnTo>
                      <a:pt x="19" y="115"/>
                    </a:lnTo>
                    <a:lnTo>
                      <a:pt x="24" y="115"/>
                    </a:lnTo>
                    <a:lnTo>
                      <a:pt x="30" y="121"/>
                    </a:lnTo>
                    <a:lnTo>
                      <a:pt x="30" y="126"/>
                    </a:lnTo>
                    <a:lnTo>
                      <a:pt x="38" y="130"/>
                    </a:lnTo>
                    <a:lnTo>
                      <a:pt x="44" y="127"/>
                    </a:lnTo>
                    <a:lnTo>
                      <a:pt x="47" y="127"/>
                    </a:lnTo>
                    <a:lnTo>
                      <a:pt x="50" y="124"/>
                    </a:lnTo>
                    <a:lnTo>
                      <a:pt x="54" y="126"/>
                    </a:lnTo>
                    <a:lnTo>
                      <a:pt x="53" y="130"/>
                    </a:lnTo>
                    <a:lnTo>
                      <a:pt x="57" y="132"/>
                    </a:lnTo>
                    <a:lnTo>
                      <a:pt x="54" y="140"/>
                    </a:lnTo>
                    <a:lnTo>
                      <a:pt x="59" y="144"/>
                    </a:lnTo>
                    <a:lnTo>
                      <a:pt x="77" y="135"/>
                    </a:lnTo>
                    <a:lnTo>
                      <a:pt x="85" y="136"/>
                    </a:lnTo>
                    <a:lnTo>
                      <a:pt x="95" y="130"/>
                    </a:lnTo>
                    <a:lnTo>
                      <a:pt x="100" y="133"/>
                    </a:lnTo>
                    <a:lnTo>
                      <a:pt x="103" y="132"/>
                    </a:lnTo>
                    <a:lnTo>
                      <a:pt x="121" y="138"/>
                    </a:lnTo>
                    <a:lnTo>
                      <a:pt x="119" y="144"/>
                    </a:lnTo>
                    <a:lnTo>
                      <a:pt x="124" y="152"/>
                    </a:lnTo>
                    <a:lnTo>
                      <a:pt x="124" y="158"/>
                    </a:lnTo>
                    <a:lnTo>
                      <a:pt x="123" y="167"/>
                    </a:lnTo>
                    <a:lnTo>
                      <a:pt x="129" y="167"/>
                    </a:lnTo>
                    <a:lnTo>
                      <a:pt x="130" y="171"/>
                    </a:lnTo>
                    <a:lnTo>
                      <a:pt x="139" y="159"/>
                    </a:lnTo>
                    <a:lnTo>
                      <a:pt x="145" y="153"/>
                    </a:lnTo>
                    <a:lnTo>
                      <a:pt x="145" y="143"/>
                    </a:lnTo>
                    <a:lnTo>
                      <a:pt x="142" y="141"/>
                    </a:lnTo>
                    <a:lnTo>
                      <a:pt x="136" y="133"/>
                    </a:lnTo>
                    <a:lnTo>
                      <a:pt x="142" y="127"/>
                    </a:lnTo>
                    <a:lnTo>
                      <a:pt x="153" y="126"/>
                    </a:lnTo>
                    <a:lnTo>
                      <a:pt x="168" y="130"/>
                    </a:lnTo>
                    <a:lnTo>
                      <a:pt x="170" y="135"/>
                    </a:lnTo>
                    <a:lnTo>
                      <a:pt x="176" y="135"/>
                    </a:lnTo>
                    <a:lnTo>
                      <a:pt x="186" y="136"/>
                    </a:lnTo>
                    <a:lnTo>
                      <a:pt x="189" y="132"/>
                    </a:lnTo>
                    <a:lnTo>
                      <a:pt x="195" y="130"/>
                    </a:lnTo>
                    <a:lnTo>
                      <a:pt x="198" y="126"/>
                    </a:lnTo>
                    <a:lnTo>
                      <a:pt x="197" y="120"/>
                    </a:lnTo>
                    <a:lnTo>
                      <a:pt x="201" y="117"/>
                    </a:lnTo>
                    <a:lnTo>
                      <a:pt x="198" y="112"/>
                    </a:lnTo>
                    <a:lnTo>
                      <a:pt x="197" y="103"/>
                    </a:lnTo>
                    <a:lnTo>
                      <a:pt x="201" y="102"/>
                    </a:lnTo>
                    <a:lnTo>
                      <a:pt x="200" y="95"/>
                    </a:lnTo>
                    <a:lnTo>
                      <a:pt x="195" y="89"/>
                    </a:lnTo>
                    <a:lnTo>
                      <a:pt x="189" y="89"/>
                    </a:lnTo>
                    <a:lnTo>
                      <a:pt x="204" y="82"/>
                    </a:lnTo>
                    <a:lnTo>
                      <a:pt x="201" y="73"/>
                    </a:lnTo>
                    <a:lnTo>
                      <a:pt x="208" y="68"/>
                    </a:lnTo>
                    <a:lnTo>
                      <a:pt x="201" y="62"/>
                    </a:lnTo>
                    <a:lnTo>
                      <a:pt x="203" y="59"/>
                    </a:lnTo>
                    <a:lnTo>
                      <a:pt x="195" y="59"/>
                    </a:lnTo>
                    <a:lnTo>
                      <a:pt x="191" y="56"/>
                    </a:lnTo>
                    <a:lnTo>
                      <a:pt x="176" y="53"/>
                    </a:lnTo>
                    <a:lnTo>
                      <a:pt x="174" y="45"/>
                    </a:lnTo>
                    <a:lnTo>
                      <a:pt x="176" y="39"/>
                    </a:lnTo>
                    <a:lnTo>
                      <a:pt x="180" y="36"/>
                    </a:lnTo>
                    <a:lnTo>
                      <a:pt x="180" y="27"/>
                    </a:lnTo>
                    <a:lnTo>
                      <a:pt x="173" y="23"/>
                    </a:lnTo>
                    <a:lnTo>
                      <a:pt x="163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2" name="Freeform 3636">
                <a:extLst>
                  <a:ext uri="{FF2B5EF4-FFF2-40B4-BE49-F238E27FC236}">
                    <a16:creationId xmlns:a16="http://schemas.microsoft.com/office/drawing/2014/main" id="{D15FB03F-750C-83F2-F0D3-3E9F7EDD4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448"/>
                <a:ext cx="104" cy="86"/>
              </a:xfrm>
              <a:custGeom>
                <a:avLst/>
                <a:gdLst>
                  <a:gd name="T0" fmla="*/ 173 w 208"/>
                  <a:gd name="T1" fmla="*/ 23 h 171"/>
                  <a:gd name="T2" fmla="*/ 180 w 208"/>
                  <a:gd name="T3" fmla="*/ 36 h 171"/>
                  <a:gd name="T4" fmla="*/ 174 w 208"/>
                  <a:gd name="T5" fmla="*/ 45 h 171"/>
                  <a:gd name="T6" fmla="*/ 191 w 208"/>
                  <a:gd name="T7" fmla="*/ 56 h 171"/>
                  <a:gd name="T8" fmla="*/ 203 w 208"/>
                  <a:gd name="T9" fmla="*/ 59 h 171"/>
                  <a:gd name="T10" fmla="*/ 208 w 208"/>
                  <a:gd name="T11" fmla="*/ 68 h 171"/>
                  <a:gd name="T12" fmla="*/ 204 w 208"/>
                  <a:gd name="T13" fmla="*/ 82 h 171"/>
                  <a:gd name="T14" fmla="*/ 195 w 208"/>
                  <a:gd name="T15" fmla="*/ 89 h 171"/>
                  <a:gd name="T16" fmla="*/ 201 w 208"/>
                  <a:gd name="T17" fmla="*/ 102 h 171"/>
                  <a:gd name="T18" fmla="*/ 198 w 208"/>
                  <a:gd name="T19" fmla="*/ 112 h 171"/>
                  <a:gd name="T20" fmla="*/ 197 w 208"/>
                  <a:gd name="T21" fmla="*/ 120 h 171"/>
                  <a:gd name="T22" fmla="*/ 195 w 208"/>
                  <a:gd name="T23" fmla="*/ 130 h 171"/>
                  <a:gd name="T24" fmla="*/ 186 w 208"/>
                  <a:gd name="T25" fmla="*/ 136 h 171"/>
                  <a:gd name="T26" fmla="*/ 170 w 208"/>
                  <a:gd name="T27" fmla="*/ 135 h 171"/>
                  <a:gd name="T28" fmla="*/ 153 w 208"/>
                  <a:gd name="T29" fmla="*/ 126 h 171"/>
                  <a:gd name="T30" fmla="*/ 136 w 208"/>
                  <a:gd name="T31" fmla="*/ 133 h 171"/>
                  <a:gd name="T32" fmla="*/ 145 w 208"/>
                  <a:gd name="T33" fmla="*/ 143 h 171"/>
                  <a:gd name="T34" fmla="*/ 139 w 208"/>
                  <a:gd name="T35" fmla="*/ 159 h 171"/>
                  <a:gd name="T36" fmla="*/ 129 w 208"/>
                  <a:gd name="T37" fmla="*/ 167 h 171"/>
                  <a:gd name="T38" fmla="*/ 124 w 208"/>
                  <a:gd name="T39" fmla="*/ 158 h 171"/>
                  <a:gd name="T40" fmla="*/ 119 w 208"/>
                  <a:gd name="T41" fmla="*/ 144 h 171"/>
                  <a:gd name="T42" fmla="*/ 103 w 208"/>
                  <a:gd name="T43" fmla="*/ 132 h 171"/>
                  <a:gd name="T44" fmla="*/ 95 w 208"/>
                  <a:gd name="T45" fmla="*/ 130 h 171"/>
                  <a:gd name="T46" fmla="*/ 77 w 208"/>
                  <a:gd name="T47" fmla="*/ 135 h 171"/>
                  <a:gd name="T48" fmla="*/ 54 w 208"/>
                  <a:gd name="T49" fmla="*/ 140 h 171"/>
                  <a:gd name="T50" fmla="*/ 53 w 208"/>
                  <a:gd name="T51" fmla="*/ 130 h 171"/>
                  <a:gd name="T52" fmla="*/ 50 w 208"/>
                  <a:gd name="T53" fmla="*/ 124 h 171"/>
                  <a:gd name="T54" fmla="*/ 44 w 208"/>
                  <a:gd name="T55" fmla="*/ 127 h 171"/>
                  <a:gd name="T56" fmla="*/ 30 w 208"/>
                  <a:gd name="T57" fmla="*/ 126 h 171"/>
                  <a:gd name="T58" fmla="*/ 24 w 208"/>
                  <a:gd name="T59" fmla="*/ 115 h 171"/>
                  <a:gd name="T60" fmla="*/ 13 w 208"/>
                  <a:gd name="T61" fmla="*/ 111 h 171"/>
                  <a:gd name="T62" fmla="*/ 12 w 208"/>
                  <a:gd name="T63" fmla="*/ 100 h 171"/>
                  <a:gd name="T64" fmla="*/ 7 w 208"/>
                  <a:gd name="T65" fmla="*/ 89 h 171"/>
                  <a:gd name="T66" fmla="*/ 7 w 208"/>
                  <a:gd name="T67" fmla="*/ 77 h 171"/>
                  <a:gd name="T68" fmla="*/ 4 w 208"/>
                  <a:gd name="T69" fmla="*/ 64 h 171"/>
                  <a:gd name="T70" fmla="*/ 10 w 208"/>
                  <a:gd name="T71" fmla="*/ 47 h 171"/>
                  <a:gd name="T72" fmla="*/ 22 w 208"/>
                  <a:gd name="T73" fmla="*/ 36 h 171"/>
                  <a:gd name="T74" fmla="*/ 31 w 208"/>
                  <a:gd name="T75" fmla="*/ 23 h 171"/>
                  <a:gd name="T76" fmla="*/ 36 w 208"/>
                  <a:gd name="T77" fmla="*/ 10 h 171"/>
                  <a:gd name="T78" fmla="*/ 47 w 208"/>
                  <a:gd name="T79" fmla="*/ 3 h 171"/>
                  <a:gd name="T80" fmla="*/ 59 w 208"/>
                  <a:gd name="T81" fmla="*/ 0 h 171"/>
                  <a:gd name="T82" fmla="*/ 63 w 208"/>
                  <a:gd name="T83" fmla="*/ 12 h 171"/>
                  <a:gd name="T84" fmla="*/ 82 w 208"/>
                  <a:gd name="T85" fmla="*/ 1 h 171"/>
                  <a:gd name="T86" fmla="*/ 86 w 208"/>
                  <a:gd name="T87" fmla="*/ 18 h 171"/>
                  <a:gd name="T88" fmla="*/ 95 w 208"/>
                  <a:gd name="T89" fmla="*/ 24 h 171"/>
                  <a:gd name="T90" fmla="*/ 103 w 208"/>
                  <a:gd name="T91" fmla="*/ 18 h 171"/>
                  <a:gd name="T92" fmla="*/ 136 w 208"/>
                  <a:gd name="T93" fmla="*/ 6 h 171"/>
                  <a:gd name="T94" fmla="*/ 147 w 208"/>
                  <a:gd name="T95" fmla="*/ 3 h 171"/>
                  <a:gd name="T96" fmla="*/ 153 w 208"/>
                  <a:gd name="T97" fmla="*/ 12 h 171"/>
                  <a:gd name="T98" fmla="*/ 163 w 208"/>
                  <a:gd name="T99" fmla="*/ 26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8" h="171">
                    <a:moveTo>
                      <a:pt x="163" y="26"/>
                    </a:moveTo>
                    <a:lnTo>
                      <a:pt x="173" y="23"/>
                    </a:lnTo>
                    <a:lnTo>
                      <a:pt x="180" y="27"/>
                    </a:lnTo>
                    <a:lnTo>
                      <a:pt x="180" y="36"/>
                    </a:lnTo>
                    <a:lnTo>
                      <a:pt x="176" y="39"/>
                    </a:lnTo>
                    <a:lnTo>
                      <a:pt x="174" y="45"/>
                    </a:lnTo>
                    <a:lnTo>
                      <a:pt x="176" y="53"/>
                    </a:lnTo>
                    <a:lnTo>
                      <a:pt x="191" y="56"/>
                    </a:lnTo>
                    <a:lnTo>
                      <a:pt x="195" y="59"/>
                    </a:lnTo>
                    <a:lnTo>
                      <a:pt x="203" y="59"/>
                    </a:lnTo>
                    <a:lnTo>
                      <a:pt x="201" y="62"/>
                    </a:lnTo>
                    <a:lnTo>
                      <a:pt x="208" y="68"/>
                    </a:lnTo>
                    <a:lnTo>
                      <a:pt x="201" y="73"/>
                    </a:lnTo>
                    <a:lnTo>
                      <a:pt x="204" y="82"/>
                    </a:lnTo>
                    <a:lnTo>
                      <a:pt x="189" y="89"/>
                    </a:lnTo>
                    <a:lnTo>
                      <a:pt x="195" y="89"/>
                    </a:lnTo>
                    <a:lnTo>
                      <a:pt x="200" y="95"/>
                    </a:lnTo>
                    <a:lnTo>
                      <a:pt x="201" y="102"/>
                    </a:lnTo>
                    <a:lnTo>
                      <a:pt x="197" y="103"/>
                    </a:lnTo>
                    <a:lnTo>
                      <a:pt x="198" y="112"/>
                    </a:lnTo>
                    <a:lnTo>
                      <a:pt x="201" y="117"/>
                    </a:lnTo>
                    <a:lnTo>
                      <a:pt x="197" y="120"/>
                    </a:lnTo>
                    <a:lnTo>
                      <a:pt x="198" y="126"/>
                    </a:lnTo>
                    <a:lnTo>
                      <a:pt x="195" y="130"/>
                    </a:lnTo>
                    <a:lnTo>
                      <a:pt x="189" y="132"/>
                    </a:lnTo>
                    <a:lnTo>
                      <a:pt x="186" y="136"/>
                    </a:lnTo>
                    <a:lnTo>
                      <a:pt x="176" y="135"/>
                    </a:lnTo>
                    <a:lnTo>
                      <a:pt x="170" y="135"/>
                    </a:lnTo>
                    <a:lnTo>
                      <a:pt x="168" y="130"/>
                    </a:lnTo>
                    <a:lnTo>
                      <a:pt x="153" y="126"/>
                    </a:lnTo>
                    <a:lnTo>
                      <a:pt x="142" y="127"/>
                    </a:lnTo>
                    <a:lnTo>
                      <a:pt x="136" y="133"/>
                    </a:lnTo>
                    <a:lnTo>
                      <a:pt x="142" y="141"/>
                    </a:lnTo>
                    <a:lnTo>
                      <a:pt x="145" y="143"/>
                    </a:lnTo>
                    <a:lnTo>
                      <a:pt x="145" y="153"/>
                    </a:lnTo>
                    <a:lnTo>
                      <a:pt x="139" y="159"/>
                    </a:lnTo>
                    <a:lnTo>
                      <a:pt x="130" y="171"/>
                    </a:lnTo>
                    <a:lnTo>
                      <a:pt x="129" y="167"/>
                    </a:lnTo>
                    <a:lnTo>
                      <a:pt x="123" y="167"/>
                    </a:lnTo>
                    <a:lnTo>
                      <a:pt x="124" y="158"/>
                    </a:lnTo>
                    <a:lnTo>
                      <a:pt x="124" y="152"/>
                    </a:lnTo>
                    <a:lnTo>
                      <a:pt x="119" y="144"/>
                    </a:lnTo>
                    <a:lnTo>
                      <a:pt x="121" y="138"/>
                    </a:lnTo>
                    <a:lnTo>
                      <a:pt x="103" y="132"/>
                    </a:lnTo>
                    <a:lnTo>
                      <a:pt x="100" y="133"/>
                    </a:lnTo>
                    <a:lnTo>
                      <a:pt x="95" y="130"/>
                    </a:lnTo>
                    <a:lnTo>
                      <a:pt x="85" y="136"/>
                    </a:lnTo>
                    <a:lnTo>
                      <a:pt x="77" y="135"/>
                    </a:lnTo>
                    <a:lnTo>
                      <a:pt x="59" y="144"/>
                    </a:lnTo>
                    <a:lnTo>
                      <a:pt x="54" y="140"/>
                    </a:lnTo>
                    <a:lnTo>
                      <a:pt x="57" y="132"/>
                    </a:lnTo>
                    <a:lnTo>
                      <a:pt x="53" y="130"/>
                    </a:lnTo>
                    <a:lnTo>
                      <a:pt x="54" y="126"/>
                    </a:lnTo>
                    <a:lnTo>
                      <a:pt x="50" y="124"/>
                    </a:lnTo>
                    <a:lnTo>
                      <a:pt x="47" y="127"/>
                    </a:lnTo>
                    <a:lnTo>
                      <a:pt x="44" y="127"/>
                    </a:lnTo>
                    <a:lnTo>
                      <a:pt x="38" y="130"/>
                    </a:lnTo>
                    <a:lnTo>
                      <a:pt x="30" y="126"/>
                    </a:lnTo>
                    <a:lnTo>
                      <a:pt x="30" y="121"/>
                    </a:lnTo>
                    <a:lnTo>
                      <a:pt x="24" y="115"/>
                    </a:lnTo>
                    <a:lnTo>
                      <a:pt x="19" y="115"/>
                    </a:lnTo>
                    <a:lnTo>
                      <a:pt x="13" y="111"/>
                    </a:lnTo>
                    <a:lnTo>
                      <a:pt x="7" y="112"/>
                    </a:lnTo>
                    <a:lnTo>
                      <a:pt x="12" y="100"/>
                    </a:lnTo>
                    <a:lnTo>
                      <a:pt x="4" y="94"/>
                    </a:lnTo>
                    <a:lnTo>
                      <a:pt x="7" y="89"/>
                    </a:lnTo>
                    <a:lnTo>
                      <a:pt x="3" y="83"/>
                    </a:lnTo>
                    <a:lnTo>
                      <a:pt x="7" y="77"/>
                    </a:lnTo>
                    <a:lnTo>
                      <a:pt x="0" y="73"/>
                    </a:lnTo>
                    <a:lnTo>
                      <a:pt x="4" y="64"/>
                    </a:lnTo>
                    <a:lnTo>
                      <a:pt x="4" y="56"/>
                    </a:lnTo>
                    <a:lnTo>
                      <a:pt x="10" y="47"/>
                    </a:lnTo>
                    <a:lnTo>
                      <a:pt x="24" y="41"/>
                    </a:lnTo>
                    <a:lnTo>
                      <a:pt x="22" y="36"/>
                    </a:lnTo>
                    <a:lnTo>
                      <a:pt x="27" y="26"/>
                    </a:lnTo>
                    <a:lnTo>
                      <a:pt x="31" y="23"/>
                    </a:lnTo>
                    <a:lnTo>
                      <a:pt x="30" y="15"/>
                    </a:lnTo>
                    <a:lnTo>
                      <a:pt x="36" y="10"/>
                    </a:lnTo>
                    <a:lnTo>
                      <a:pt x="42" y="0"/>
                    </a:lnTo>
                    <a:lnTo>
                      <a:pt x="47" y="3"/>
                    </a:lnTo>
                    <a:lnTo>
                      <a:pt x="50" y="0"/>
                    </a:lnTo>
                    <a:lnTo>
                      <a:pt x="59" y="0"/>
                    </a:lnTo>
                    <a:lnTo>
                      <a:pt x="63" y="6"/>
                    </a:lnTo>
                    <a:lnTo>
                      <a:pt x="63" y="12"/>
                    </a:lnTo>
                    <a:lnTo>
                      <a:pt x="68" y="12"/>
                    </a:lnTo>
                    <a:lnTo>
                      <a:pt x="82" y="1"/>
                    </a:lnTo>
                    <a:lnTo>
                      <a:pt x="85" y="9"/>
                    </a:lnTo>
                    <a:lnTo>
                      <a:pt x="86" y="18"/>
                    </a:lnTo>
                    <a:lnTo>
                      <a:pt x="89" y="18"/>
                    </a:lnTo>
                    <a:lnTo>
                      <a:pt x="95" y="24"/>
                    </a:lnTo>
                    <a:lnTo>
                      <a:pt x="100" y="26"/>
                    </a:lnTo>
                    <a:lnTo>
                      <a:pt x="103" y="18"/>
                    </a:lnTo>
                    <a:lnTo>
                      <a:pt x="119" y="13"/>
                    </a:lnTo>
                    <a:lnTo>
                      <a:pt x="136" y="6"/>
                    </a:lnTo>
                    <a:lnTo>
                      <a:pt x="139" y="6"/>
                    </a:lnTo>
                    <a:lnTo>
                      <a:pt x="147" y="3"/>
                    </a:lnTo>
                    <a:lnTo>
                      <a:pt x="153" y="9"/>
                    </a:lnTo>
                    <a:lnTo>
                      <a:pt x="153" y="12"/>
                    </a:lnTo>
                    <a:lnTo>
                      <a:pt x="162" y="21"/>
                    </a:lnTo>
                    <a:lnTo>
                      <a:pt x="163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3" name="Freeform 3637">
                <a:extLst>
                  <a:ext uri="{FF2B5EF4-FFF2-40B4-BE49-F238E27FC236}">
                    <a16:creationId xmlns:a16="http://schemas.microsoft.com/office/drawing/2014/main" id="{82D5EB71-C7DE-4BAA-2C94-16D446BFC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448"/>
                <a:ext cx="104" cy="86"/>
              </a:xfrm>
              <a:custGeom>
                <a:avLst/>
                <a:gdLst>
                  <a:gd name="T0" fmla="*/ 173 w 208"/>
                  <a:gd name="T1" fmla="*/ 23 h 171"/>
                  <a:gd name="T2" fmla="*/ 180 w 208"/>
                  <a:gd name="T3" fmla="*/ 36 h 171"/>
                  <a:gd name="T4" fmla="*/ 174 w 208"/>
                  <a:gd name="T5" fmla="*/ 45 h 171"/>
                  <a:gd name="T6" fmla="*/ 191 w 208"/>
                  <a:gd name="T7" fmla="*/ 56 h 171"/>
                  <a:gd name="T8" fmla="*/ 203 w 208"/>
                  <a:gd name="T9" fmla="*/ 59 h 171"/>
                  <a:gd name="T10" fmla="*/ 208 w 208"/>
                  <a:gd name="T11" fmla="*/ 68 h 171"/>
                  <a:gd name="T12" fmla="*/ 204 w 208"/>
                  <a:gd name="T13" fmla="*/ 82 h 171"/>
                  <a:gd name="T14" fmla="*/ 195 w 208"/>
                  <a:gd name="T15" fmla="*/ 89 h 171"/>
                  <a:gd name="T16" fmla="*/ 201 w 208"/>
                  <a:gd name="T17" fmla="*/ 102 h 171"/>
                  <a:gd name="T18" fmla="*/ 198 w 208"/>
                  <a:gd name="T19" fmla="*/ 112 h 171"/>
                  <a:gd name="T20" fmla="*/ 197 w 208"/>
                  <a:gd name="T21" fmla="*/ 120 h 171"/>
                  <a:gd name="T22" fmla="*/ 195 w 208"/>
                  <a:gd name="T23" fmla="*/ 130 h 171"/>
                  <a:gd name="T24" fmla="*/ 186 w 208"/>
                  <a:gd name="T25" fmla="*/ 136 h 171"/>
                  <a:gd name="T26" fmla="*/ 170 w 208"/>
                  <a:gd name="T27" fmla="*/ 135 h 171"/>
                  <a:gd name="T28" fmla="*/ 153 w 208"/>
                  <a:gd name="T29" fmla="*/ 126 h 171"/>
                  <a:gd name="T30" fmla="*/ 136 w 208"/>
                  <a:gd name="T31" fmla="*/ 133 h 171"/>
                  <a:gd name="T32" fmla="*/ 145 w 208"/>
                  <a:gd name="T33" fmla="*/ 143 h 171"/>
                  <a:gd name="T34" fmla="*/ 139 w 208"/>
                  <a:gd name="T35" fmla="*/ 159 h 171"/>
                  <a:gd name="T36" fmla="*/ 129 w 208"/>
                  <a:gd name="T37" fmla="*/ 167 h 171"/>
                  <a:gd name="T38" fmla="*/ 124 w 208"/>
                  <a:gd name="T39" fmla="*/ 158 h 171"/>
                  <a:gd name="T40" fmla="*/ 119 w 208"/>
                  <a:gd name="T41" fmla="*/ 144 h 171"/>
                  <a:gd name="T42" fmla="*/ 103 w 208"/>
                  <a:gd name="T43" fmla="*/ 132 h 171"/>
                  <a:gd name="T44" fmla="*/ 95 w 208"/>
                  <a:gd name="T45" fmla="*/ 130 h 171"/>
                  <a:gd name="T46" fmla="*/ 77 w 208"/>
                  <a:gd name="T47" fmla="*/ 135 h 171"/>
                  <a:gd name="T48" fmla="*/ 54 w 208"/>
                  <a:gd name="T49" fmla="*/ 140 h 171"/>
                  <a:gd name="T50" fmla="*/ 53 w 208"/>
                  <a:gd name="T51" fmla="*/ 130 h 171"/>
                  <a:gd name="T52" fmla="*/ 50 w 208"/>
                  <a:gd name="T53" fmla="*/ 124 h 171"/>
                  <a:gd name="T54" fmla="*/ 44 w 208"/>
                  <a:gd name="T55" fmla="*/ 127 h 171"/>
                  <a:gd name="T56" fmla="*/ 30 w 208"/>
                  <a:gd name="T57" fmla="*/ 126 h 171"/>
                  <a:gd name="T58" fmla="*/ 24 w 208"/>
                  <a:gd name="T59" fmla="*/ 115 h 171"/>
                  <a:gd name="T60" fmla="*/ 13 w 208"/>
                  <a:gd name="T61" fmla="*/ 111 h 171"/>
                  <a:gd name="T62" fmla="*/ 12 w 208"/>
                  <a:gd name="T63" fmla="*/ 100 h 171"/>
                  <a:gd name="T64" fmla="*/ 7 w 208"/>
                  <a:gd name="T65" fmla="*/ 89 h 171"/>
                  <a:gd name="T66" fmla="*/ 7 w 208"/>
                  <a:gd name="T67" fmla="*/ 77 h 171"/>
                  <a:gd name="T68" fmla="*/ 4 w 208"/>
                  <a:gd name="T69" fmla="*/ 64 h 171"/>
                  <a:gd name="T70" fmla="*/ 10 w 208"/>
                  <a:gd name="T71" fmla="*/ 47 h 171"/>
                  <a:gd name="T72" fmla="*/ 22 w 208"/>
                  <a:gd name="T73" fmla="*/ 36 h 171"/>
                  <a:gd name="T74" fmla="*/ 31 w 208"/>
                  <a:gd name="T75" fmla="*/ 23 h 171"/>
                  <a:gd name="T76" fmla="*/ 36 w 208"/>
                  <a:gd name="T77" fmla="*/ 10 h 171"/>
                  <a:gd name="T78" fmla="*/ 47 w 208"/>
                  <a:gd name="T79" fmla="*/ 3 h 171"/>
                  <a:gd name="T80" fmla="*/ 59 w 208"/>
                  <a:gd name="T81" fmla="*/ 0 h 171"/>
                  <a:gd name="T82" fmla="*/ 63 w 208"/>
                  <a:gd name="T83" fmla="*/ 12 h 171"/>
                  <a:gd name="T84" fmla="*/ 82 w 208"/>
                  <a:gd name="T85" fmla="*/ 1 h 171"/>
                  <a:gd name="T86" fmla="*/ 86 w 208"/>
                  <a:gd name="T87" fmla="*/ 18 h 171"/>
                  <a:gd name="T88" fmla="*/ 95 w 208"/>
                  <a:gd name="T89" fmla="*/ 24 h 171"/>
                  <a:gd name="T90" fmla="*/ 103 w 208"/>
                  <a:gd name="T91" fmla="*/ 18 h 171"/>
                  <a:gd name="T92" fmla="*/ 136 w 208"/>
                  <a:gd name="T93" fmla="*/ 6 h 171"/>
                  <a:gd name="T94" fmla="*/ 147 w 208"/>
                  <a:gd name="T95" fmla="*/ 3 h 171"/>
                  <a:gd name="T96" fmla="*/ 153 w 208"/>
                  <a:gd name="T97" fmla="*/ 12 h 171"/>
                  <a:gd name="T98" fmla="*/ 163 w 208"/>
                  <a:gd name="T99" fmla="*/ 26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8" h="171">
                    <a:moveTo>
                      <a:pt x="163" y="26"/>
                    </a:moveTo>
                    <a:lnTo>
                      <a:pt x="173" y="23"/>
                    </a:lnTo>
                    <a:lnTo>
                      <a:pt x="180" y="27"/>
                    </a:lnTo>
                    <a:lnTo>
                      <a:pt x="180" y="36"/>
                    </a:lnTo>
                    <a:lnTo>
                      <a:pt x="176" y="39"/>
                    </a:lnTo>
                    <a:lnTo>
                      <a:pt x="174" y="45"/>
                    </a:lnTo>
                    <a:lnTo>
                      <a:pt x="176" y="53"/>
                    </a:lnTo>
                    <a:lnTo>
                      <a:pt x="191" y="56"/>
                    </a:lnTo>
                    <a:lnTo>
                      <a:pt x="195" y="59"/>
                    </a:lnTo>
                    <a:lnTo>
                      <a:pt x="203" y="59"/>
                    </a:lnTo>
                    <a:lnTo>
                      <a:pt x="201" y="62"/>
                    </a:lnTo>
                    <a:lnTo>
                      <a:pt x="208" y="68"/>
                    </a:lnTo>
                    <a:lnTo>
                      <a:pt x="201" y="73"/>
                    </a:lnTo>
                    <a:lnTo>
                      <a:pt x="204" y="82"/>
                    </a:lnTo>
                    <a:lnTo>
                      <a:pt x="189" y="89"/>
                    </a:lnTo>
                    <a:lnTo>
                      <a:pt x="195" y="89"/>
                    </a:lnTo>
                    <a:lnTo>
                      <a:pt x="200" y="95"/>
                    </a:lnTo>
                    <a:lnTo>
                      <a:pt x="201" y="102"/>
                    </a:lnTo>
                    <a:lnTo>
                      <a:pt x="197" y="103"/>
                    </a:lnTo>
                    <a:lnTo>
                      <a:pt x="198" y="112"/>
                    </a:lnTo>
                    <a:lnTo>
                      <a:pt x="201" y="117"/>
                    </a:lnTo>
                    <a:lnTo>
                      <a:pt x="197" y="120"/>
                    </a:lnTo>
                    <a:lnTo>
                      <a:pt x="198" y="126"/>
                    </a:lnTo>
                    <a:lnTo>
                      <a:pt x="195" y="130"/>
                    </a:lnTo>
                    <a:lnTo>
                      <a:pt x="189" y="132"/>
                    </a:lnTo>
                    <a:lnTo>
                      <a:pt x="186" y="136"/>
                    </a:lnTo>
                    <a:lnTo>
                      <a:pt x="176" y="135"/>
                    </a:lnTo>
                    <a:lnTo>
                      <a:pt x="170" y="135"/>
                    </a:lnTo>
                    <a:lnTo>
                      <a:pt x="168" y="130"/>
                    </a:lnTo>
                    <a:lnTo>
                      <a:pt x="153" y="126"/>
                    </a:lnTo>
                    <a:lnTo>
                      <a:pt x="142" y="127"/>
                    </a:lnTo>
                    <a:lnTo>
                      <a:pt x="136" y="133"/>
                    </a:lnTo>
                    <a:lnTo>
                      <a:pt x="142" y="141"/>
                    </a:lnTo>
                    <a:lnTo>
                      <a:pt x="145" y="143"/>
                    </a:lnTo>
                    <a:lnTo>
                      <a:pt x="145" y="153"/>
                    </a:lnTo>
                    <a:lnTo>
                      <a:pt x="139" y="159"/>
                    </a:lnTo>
                    <a:lnTo>
                      <a:pt x="130" y="171"/>
                    </a:lnTo>
                    <a:lnTo>
                      <a:pt x="129" y="167"/>
                    </a:lnTo>
                    <a:lnTo>
                      <a:pt x="123" y="167"/>
                    </a:lnTo>
                    <a:lnTo>
                      <a:pt x="124" y="158"/>
                    </a:lnTo>
                    <a:lnTo>
                      <a:pt x="124" y="152"/>
                    </a:lnTo>
                    <a:lnTo>
                      <a:pt x="119" y="144"/>
                    </a:lnTo>
                    <a:lnTo>
                      <a:pt x="121" y="138"/>
                    </a:lnTo>
                    <a:lnTo>
                      <a:pt x="103" y="132"/>
                    </a:lnTo>
                    <a:lnTo>
                      <a:pt x="100" y="133"/>
                    </a:lnTo>
                    <a:lnTo>
                      <a:pt x="95" y="130"/>
                    </a:lnTo>
                    <a:lnTo>
                      <a:pt x="85" y="136"/>
                    </a:lnTo>
                    <a:lnTo>
                      <a:pt x="77" y="135"/>
                    </a:lnTo>
                    <a:lnTo>
                      <a:pt x="59" y="144"/>
                    </a:lnTo>
                    <a:lnTo>
                      <a:pt x="54" y="140"/>
                    </a:lnTo>
                    <a:lnTo>
                      <a:pt x="57" y="132"/>
                    </a:lnTo>
                    <a:lnTo>
                      <a:pt x="53" y="130"/>
                    </a:lnTo>
                    <a:lnTo>
                      <a:pt x="54" y="126"/>
                    </a:lnTo>
                    <a:lnTo>
                      <a:pt x="50" y="124"/>
                    </a:lnTo>
                    <a:lnTo>
                      <a:pt x="47" y="127"/>
                    </a:lnTo>
                    <a:lnTo>
                      <a:pt x="44" y="127"/>
                    </a:lnTo>
                    <a:lnTo>
                      <a:pt x="38" y="130"/>
                    </a:lnTo>
                    <a:lnTo>
                      <a:pt x="30" y="126"/>
                    </a:lnTo>
                    <a:lnTo>
                      <a:pt x="30" y="121"/>
                    </a:lnTo>
                    <a:lnTo>
                      <a:pt x="24" y="115"/>
                    </a:lnTo>
                    <a:lnTo>
                      <a:pt x="19" y="115"/>
                    </a:lnTo>
                    <a:lnTo>
                      <a:pt x="13" y="111"/>
                    </a:lnTo>
                    <a:lnTo>
                      <a:pt x="7" y="112"/>
                    </a:lnTo>
                    <a:lnTo>
                      <a:pt x="12" y="100"/>
                    </a:lnTo>
                    <a:lnTo>
                      <a:pt x="4" y="94"/>
                    </a:lnTo>
                    <a:lnTo>
                      <a:pt x="7" y="89"/>
                    </a:lnTo>
                    <a:lnTo>
                      <a:pt x="3" y="83"/>
                    </a:lnTo>
                    <a:lnTo>
                      <a:pt x="7" y="77"/>
                    </a:lnTo>
                    <a:lnTo>
                      <a:pt x="0" y="73"/>
                    </a:lnTo>
                    <a:lnTo>
                      <a:pt x="4" y="64"/>
                    </a:lnTo>
                    <a:lnTo>
                      <a:pt x="4" y="56"/>
                    </a:lnTo>
                    <a:lnTo>
                      <a:pt x="10" y="47"/>
                    </a:lnTo>
                    <a:lnTo>
                      <a:pt x="24" y="41"/>
                    </a:lnTo>
                    <a:lnTo>
                      <a:pt x="22" y="36"/>
                    </a:lnTo>
                    <a:lnTo>
                      <a:pt x="27" y="26"/>
                    </a:lnTo>
                    <a:lnTo>
                      <a:pt x="31" y="23"/>
                    </a:lnTo>
                    <a:lnTo>
                      <a:pt x="30" y="15"/>
                    </a:lnTo>
                    <a:lnTo>
                      <a:pt x="36" y="10"/>
                    </a:lnTo>
                    <a:lnTo>
                      <a:pt x="42" y="0"/>
                    </a:lnTo>
                    <a:lnTo>
                      <a:pt x="47" y="3"/>
                    </a:lnTo>
                    <a:lnTo>
                      <a:pt x="50" y="0"/>
                    </a:lnTo>
                    <a:lnTo>
                      <a:pt x="59" y="0"/>
                    </a:lnTo>
                    <a:lnTo>
                      <a:pt x="63" y="6"/>
                    </a:lnTo>
                    <a:lnTo>
                      <a:pt x="63" y="12"/>
                    </a:lnTo>
                    <a:lnTo>
                      <a:pt x="68" y="12"/>
                    </a:lnTo>
                    <a:lnTo>
                      <a:pt x="82" y="1"/>
                    </a:lnTo>
                    <a:lnTo>
                      <a:pt x="85" y="9"/>
                    </a:lnTo>
                    <a:lnTo>
                      <a:pt x="86" y="18"/>
                    </a:lnTo>
                    <a:lnTo>
                      <a:pt x="89" y="18"/>
                    </a:lnTo>
                    <a:lnTo>
                      <a:pt x="95" y="24"/>
                    </a:lnTo>
                    <a:lnTo>
                      <a:pt x="100" y="26"/>
                    </a:lnTo>
                    <a:lnTo>
                      <a:pt x="103" y="18"/>
                    </a:lnTo>
                    <a:lnTo>
                      <a:pt x="119" y="13"/>
                    </a:lnTo>
                    <a:lnTo>
                      <a:pt x="136" y="6"/>
                    </a:lnTo>
                    <a:lnTo>
                      <a:pt x="139" y="6"/>
                    </a:lnTo>
                    <a:lnTo>
                      <a:pt x="147" y="3"/>
                    </a:lnTo>
                    <a:lnTo>
                      <a:pt x="153" y="9"/>
                    </a:lnTo>
                    <a:lnTo>
                      <a:pt x="153" y="12"/>
                    </a:lnTo>
                    <a:lnTo>
                      <a:pt x="162" y="21"/>
                    </a:lnTo>
                    <a:lnTo>
                      <a:pt x="163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4" name="Freeform 3638">
                <a:extLst>
                  <a:ext uri="{FF2B5EF4-FFF2-40B4-BE49-F238E27FC236}">
                    <a16:creationId xmlns:a16="http://schemas.microsoft.com/office/drawing/2014/main" id="{4A2851BD-6765-1193-7494-AA90992D0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1355"/>
                <a:ext cx="120" cy="102"/>
              </a:xfrm>
              <a:custGeom>
                <a:avLst/>
                <a:gdLst>
                  <a:gd name="T0" fmla="*/ 71 w 239"/>
                  <a:gd name="T1" fmla="*/ 7 h 203"/>
                  <a:gd name="T2" fmla="*/ 51 w 239"/>
                  <a:gd name="T3" fmla="*/ 4 h 203"/>
                  <a:gd name="T4" fmla="*/ 30 w 239"/>
                  <a:gd name="T5" fmla="*/ 3 h 203"/>
                  <a:gd name="T6" fmla="*/ 16 w 239"/>
                  <a:gd name="T7" fmla="*/ 1 h 203"/>
                  <a:gd name="T8" fmla="*/ 4 w 239"/>
                  <a:gd name="T9" fmla="*/ 7 h 203"/>
                  <a:gd name="T10" fmla="*/ 0 w 239"/>
                  <a:gd name="T11" fmla="*/ 36 h 203"/>
                  <a:gd name="T12" fmla="*/ 10 w 239"/>
                  <a:gd name="T13" fmla="*/ 45 h 203"/>
                  <a:gd name="T14" fmla="*/ 19 w 239"/>
                  <a:gd name="T15" fmla="*/ 56 h 203"/>
                  <a:gd name="T16" fmla="*/ 33 w 239"/>
                  <a:gd name="T17" fmla="*/ 54 h 203"/>
                  <a:gd name="T18" fmla="*/ 44 w 239"/>
                  <a:gd name="T19" fmla="*/ 62 h 203"/>
                  <a:gd name="T20" fmla="*/ 39 w 239"/>
                  <a:gd name="T21" fmla="*/ 73 h 203"/>
                  <a:gd name="T22" fmla="*/ 45 w 239"/>
                  <a:gd name="T23" fmla="*/ 99 h 203"/>
                  <a:gd name="T24" fmla="*/ 47 w 239"/>
                  <a:gd name="T25" fmla="*/ 108 h 203"/>
                  <a:gd name="T26" fmla="*/ 42 w 239"/>
                  <a:gd name="T27" fmla="*/ 117 h 203"/>
                  <a:gd name="T28" fmla="*/ 47 w 239"/>
                  <a:gd name="T29" fmla="*/ 137 h 203"/>
                  <a:gd name="T30" fmla="*/ 57 w 239"/>
                  <a:gd name="T31" fmla="*/ 129 h 203"/>
                  <a:gd name="T32" fmla="*/ 74 w 239"/>
                  <a:gd name="T33" fmla="*/ 123 h 203"/>
                  <a:gd name="T34" fmla="*/ 88 w 239"/>
                  <a:gd name="T35" fmla="*/ 126 h 203"/>
                  <a:gd name="T36" fmla="*/ 106 w 239"/>
                  <a:gd name="T37" fmla="*/ 143 h 203"/>
                  <a:gd name="T38" fmla="*/ 115 w 239"/>
                  <a:gd name="T39" fmla="*/ 149 h 203"/>
                  <a:gd name="T40" fmla="*/ 115 w 239"/>
                  <a:gd name="T41" fmla="*/ 162 h 203"/>
                  <a:gd name="T42" fmla="*/ 112 w 239"/>
                  <a:gd name="T43" fmla="*/ 176 h 203"/>
                  <a:gd name="T44" fmla="*/ 118 w 239"/>
                  <a:gd name="T45" fmla="*/ 181 h 203"/>
                  <a:gd name="T46" fmla="*/ 124 w 239"/>
                  <a:gd name="T47" fmla="*/ 187 h 203"/>
                  <a:gd name="T48" fmla="*/ 133 w 239"/>
                  <a:gd name="T49" fmla="*/ 193 h 203"/>
                  <a:gd name="T50" fmla="*/ 138 w 239"/>
                  <a:gd name="T51" fmla="*/ 202 h 203"/>
                  <a:gd name="T52" fmla="*/ 159 w 239"/>
                  <a:gd name="T53" fmla="*/ 197 h 203"/>
                  <a:gd name="T54" fmla="*/ 165 w 239"/>
                  <a:gd name="T55" fmla="*/ 199 h 203"/>
                  <a:gd name="T56" fmla="*/ 179 w 239"/>
                  <a:gd name="T57" fmla="*/ 197 h 203"/>
                  <a:gd name="T58" fmla="*/ 179 w 239"/>
                  <a:gd name="T59" fmla="*/ 181 h 203"/>
                  <a:gd name="T60" fmla="*/ 173 w 239"/>
                  <a:gd name="T61" fmla="*/ 175 h 203"/>
                  <a:gd name="T62" fmla="*/ 189 w 239"/>
                  <a:gd name="T63" fmla="*/ 181 h 203"/>
                  <a:gd name="T64" fmla="*/ 203 w 239"/>
                  <a:gd name="T65" fmla="*/ 184 h 203"/>
                  <a:gd name="T66" fmla="*/ 197 w 239"/>
                  <a:gd name="T67" fmla="*/ 193 h 203"/>
                  <a:gd name="T68" fmla="*/ 206 w 239"/>
                  <a:gd name="T69" fmla="*/ 199 h 203"/>
                  <a:gd name="T70" fmla="*/ 212 w 239"/>
                  <a:gd name="T71" fmla="*/ 187 h 203"/>
                  <a:gd name="T72" fmla="*/ 227 w 239"/>
                  <a:gd name="T73" fmla="*/ 187 h 203"/>
                  <a:gd name="T74" fmla="*/ 233 w 239"/>
                  <a:gd name="T75" fmla="*/ 175 h 203"/>
                  <a:gd name="T76" fmla="*/ 239 w 239"/>
                  <a:gd name="T77" fmla="*/ 165 h 203"/>
                  <a:gd name="T78" fmla="*/ 227 w 239"/>
                  <a:gd name="T79" fmla="*/ 137 h 203"/>
                  <a:gd name="T80" fmla="*/ 230 w 239"/>
                  <a:gd name="T81" fmla="*/ 123 h 203"/>
                  <a:gd name="T82" fmla="*/ 217 w 239"/>
                  <a:gd name="T83" fmla="*/ 135 h 203"/>
                  <a:gd name="T84" fmla="*/ 206 w 239"/>
                  <a:gd name="T85" fmla="*/ 152 h 203"/>
                  <a:gd name="T86" fmla="*/ 188 w 239"/>
                  <a:gd name="T87" fmla="*/ 156 h 203"/>
                  <a:gd name="T88" fmla="*/ 191 w 239"/>
                  <a:gd name="T89" fmla="*/ 143 h 203"/>
                  <a:gd name="T90" fmla="*/ 182 w 239"/>
                  <a:gd name="T91" fmla="*/ 127 h 203"/>
                  <a:gd name="T92" fmla="*/ 179 w 239"/>
                  <a:gd name="T93" fmla="*/ 123 h 203"/>
                  <a:gd name="T94" fmla="*/ 174 w 239"/>
                  <a:gd name="T95" fmla="*/ 114 h 203"/>
                  <a:gd name="T96" fmla="*/ 160 w 239"/>
                  <a:gd name="T97" fmla="*/ 112 h 203"/>
                  <a:gd name="T98" fmla="*/ 148 w 239"/>
                  <a:gd name="T99" fmla="*/ 106 h 203"/>
                  <a:gd name="T100" fmla="*/ 154 w 239"/>
                  <a:gd name="T101" fmla="*/ 99 h 203"/>
                  <a:gd name="T102" fmla="*/ 147 w 239"/>
                  <a:gd name="T103" fmla="*/ 86 h 203"/>
                  <a:gd name="T104" fmla="*/ 151 w 239"/>
                  <a:gd name="T105" fmla="*/ 74 h 203"/>
                  <a:gd name="T106" fmla="*/ 162 w 239"/>
                  <a:gd name="T107" fmla="*/ 67 h 203"/>
                  <a:gd name="T108" fmla="*/ 156 w 239"/>
                  <a:gd name="T109" fmla="*/ 48 h 203"/>
                  <a:gd name="T110" fmla="*/ 139 w 239"/>
                  <a:gd name="T111" fmla="*/ 30 h 203"/>
                  <a:gd name="T112" fmla="*/ 129 w 239"/>
                  <a:gd name="T113" fmla="*/ 24 h 203"/>
                  <a:gd name="T114" fmla="*/ 113 w 239"/>
                  <a:gd name="T115" fmla="*/ 20 h 203"/>
                  <a:gd name="T116" fmla="*/ 106 w 239"/>
                  <a:gd name="T117" fmla="*/ 13 h 203"/>
                  <a:gd name="T118" fmla="*/ 91 w 239"/>
                  <a:gd name="T119" fmla="*/ 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9" h="203">
                    <a:moveTo>
                      <a:pt x="77" y="4"/>
                    </a:moveTo>
                    <a:lnTo>
                      <a:pt x="71" y="7"/>
                    </a:lnTo>
                    <a:lnTo>
                      <a:pt x="62" y="7"/>
                    </a:lnTo>
                    <a:lnTo>
                      <a:pt x="51" y="4"/>
                    </a:lnTo>
                    <a:lnTo>
                      <a:pt x="44" y="4"/>
                    </a:lnTo>
                    <a:lnTo>
                      <a:pt x="30" y="3"/>
                    </a:lnTo>
                    <a:lnTo>
                      <a:pt x="25" y="0"/>
                    </a:lnTo>
                    <a:lnTo>
                      <a:pt x="16" y="1"/>
                    </a:lnTo>
                    <a:lnTo>
                      <a:pt x="12" y="7"/>
                    </a:lnTo>
                    <a:lnTo>
                      <a:pt x="4" y="7"/>
                    </a:lnTo>
                    <a:lnTo>
                      <a:pt x="4" y="17"/>
                    </a:lnTo>
                    <a:lnTo>
                      <a:pt x="0" y="36"/>
                    </a:lnTo>
                    <a:lnTo>
                      <a:pt x="0" y="41"/>
                    </a:lnTo>
                    <a:lnTo>
                      <a:pt x="10" y="45"/>
                    </a:lnTo>
                    <a:lnTo>
                      <a:pt x="15" y="54"/>
                    </a:lnTo>
                    <a:lnTo>
                      <a:pt x="19" y="56"/>
                    </a:lnTo>
                    <a:lnTo>
                      <a:pt x="24" y="53"/>
                    </a:lnTo>
                    <a:lnTo>
                      <a:pt x="33" y="54"/>
                    </a:lnTo>
                    <a:lnTo>
                      <a:pt x="41" y="54"/>
                    </a:lnTo>
                    <a:lnTo>
                      <a:pt x="44" y="62"/>
                    </a:lnTo>
                    <a:lnTo>
                      <a:pt x="39" y="68"/>
                    </a:lnTo>
                    <a:lnTo>
                      <a:pt x="39" y="73"/>
                    </a:lnTo>
                    <a:lnTo>
                      <a:pt x="45" y="86"/>
                    </a:lnTo>
                    <a:lnTo>
                      <a:pt x="45" y="99"/>
                    </a:lnTo>
                    <a:lnTo>
                      <a:pt x="48" y="103"/>
                    </a:lnTo>
                    <a:lnTo>
                      <a:pt x="47" y="108"/>
                    </a:lnTo>
                    <a:lnTo>
                      <a:pt x="41" y="108"/>
                    </a:lnTo>
                    <a:lnTo>
                      <a:pt x="42" y="117"/>
                    </a:lnTo>
                    <a:lnTo>
                      <a:pt x="45" y="120"/>
                    </a:lnTo>
                    <a:lnTo>
                      <a:pt x="47" y="137"/>
                    </a:lnTo>
                    <a:lnTo>
                      <a:pt x="51" y="138"/>
                    </a:lnTo>
                    <a:lnTo>
                      <a:pt x="57" y="129"/>
                    </a:lnTo>
                    <a:lnTo>
                      <a:pt x="63" y="126"/>
                    </a:lnTo>
                    <a:lnTo>
                      <a:pt x="74" y="123"/>
                    </a:lnTo>
                    <a:lnTo>
                      <a:pt x="83" y="126"/>
                    </a:lnTo>
                    <a:lnTo>
                      <a:pt x="88" y="126"/>
                    </a:lnTo>
                    <a:lnTo>
                      <a:pt x="106" y="138"/>
                    </a:lnTo>
                    <a:lnTo>
                      <a:pt x="106" y="143"/>
                    </a:lnTo>
                    <a:lnTo>
                      <a:pt x="109" y="146"/>
                    </a:lnTo>
                    <a:lnTo>
                      <a:pt x="115" y="149"/>
                    </a:lnTo>
                    <a:lnTo>
                      <a:pt x="118" y="156"/>
                    </a:lnTo>
                    <a:lnTo>
                      <a:pt x="115" y="162"/>
                    </a:lnTo>
                    <a:lnTo>
                      <a:pt x="115" y="172"/>
                    </a:lnTo>
                    <a:lnTo>
                      <a:pt x="112" y="176"/>
                    </a:lnTo>
                    <a:lnTo>
                      <a:pt x="112" y="182"/>
                    </a:lnTo>
                    <a:lnTo>
                      <a:pt x="118" y="181"/>
                    </a:lnTo>
                    <a:lnTo>
                      <a:pt x="121" y="190"/>
                    </a:lnTo>
                    <a:lnTo>
                      <a:pt x="124" y="187"/>
                    </a:lnTo>
                    <a:lnTo>
                      <a:pt x="130" y="193"/>
                    </a:lnTo>
                    <a:lnTo>
                      <a:pt x="133" y="193"/>
                    </a:lnTo>
                    <a:lnTo>
                      <a:pt x="138" y="200"/>
                    </a:lnTo>
                    <a:lnTo>
                      <a:pt x="138" y="202"/>
                    </a:lnTo>
                    <a:lnTo>
                      <a:pt x="153" y="200"/>
                    </a:lnTo>
                    <a:lnTo>
                      <a:pt x="159" y="197"/>
                    </a:lnTo>
                    <a:lnTo>
                      <a:pt x="160" y="200"/>
                    </a:lnTo>
                    <a:lnTo>
                      <a:pt x="165" y="199"/>
                    </a:lnTo>
                    <a:lnTo>
                      <a:pt x="170" y="203"/>
                    </a:lnTo>
                    <a:lnTo>
                      <a:pt x="179" y="197"/>
                    </a:lnTo>
                    <a:lnTo>
                      <a:pt x="182" y="193"/>
                    </a:lnTo>
                    <a:lnTo>
                      <a:pt x="179" y="181"/>
                    </a:lnTo>
                    <a:lnTo>
                      <a:pt x="174" y="178"/>
                    </a:lnTo>
                    <a:lnTo>
                      <a:pt x="173" y="175"/>
                    </a:lnTo>
                    <a:lnTo>
                      <a:pt x="189" y="173"/>
                    </a:lnTo>
                    <a:lnTo>
                      <a:pt x="189" y="181"/>
                    </a:lnTo>
                    <a:lnTo>
                      <a:pt x="194" y="181"/>
                    </a:lnTo>
                    <a:lnTo>
                      <a:pt x="203" y="184"/>
                    </a:lnTo>
                    <a:lnTo>
                      <a:pt x="204" y="187"/>
                    </a:lnTo>
                    <a:lnTo>
                      <a:pt x="197" y="193"/>
                    </a:lnTo>
                    <a:lnTo>
                      <a:pt x="203" y="199"/>
                    </a:lnTo>
                    <a:lnTo>
                      <a:pt x="206" y="199"/>
                    </a:lnTo>
                    <a:lnTo>
                      <a:pt x="208" y="193"/>
                    </a:lnTo>
                    <a:lnTo>
                      <a:pt x="212" y="187"/>
                    </a:lnTo>
                    <a:lnTo>
                      <a:pt x="221" y="187"/>
                    </a:lnTo>
                    <a:lnTo>
                      <a:pt x="227" y="187"/>
                    </a:lnTo>
                    <a:lnTo>
                      <a:pt x="229" y="181"/>
                    </a:lnTo>
                    <a:lnTo>
                      <a:pt x="233" y="175"/>
                    </a:lnTo>
                    <a:lnTo>
                      <a:pt x="239" y="170"/>
                    </a:lnTo>
                    <a:lnTo>
                      <a:pt x="239" y="165"/>
                    </a:lnTo>
                    <a:lnTo>
                      <a:pt x="233" y="156"/>
                    </a:lnTo>
                    <a:lnTo>
                      <a:pt x="227" y="137"/>
                    </a:lnTo>
                    <a:lnTo>
                      <a:pt x="230" y="130"/>
                    </a:lnTo>
                    <a:lnTo>
                      <a:pt x="230" y="123"/>
                    </a:lnTo>
                    <a:lnTo>
                      <a:pt x="223" y="127"/>
                    </a:lnTo>
                    <a:lnTo>
                      <a:pt x="217" y="135"/>
                    </a:lnTo>
                    <a:lnTo>
                      <a:pt x="212" y="146"/>
                    </a:lnTo>
                    <a:lnTo>
                      <a:pt x="206" y="152"/>
                    </a:lnTo>
                    <a:lnTo>
                      <a:pt x="197" y="156"/>
                    </a:lnTo>
                    <a:lnTo>
                      <a:pt x="188" y="156"/>
                    </a:lnTo>
                    <a:lnTo>
                      <a:pt x="194" y="153"/>
                    </a:lnTo>
                    <a:lnTo>
                      <a:pt x="191" y="143"/>
                    </a:lnTo>
                    <a:lnTo>
                      <a:pt x="183" y="141"/>
                    </a:lnTo>
                    <a:lnTo>
                      <a:pt x="182" y="127"/>
                    </a:lnTo>
                    <a:lnTo>
                      <a:pt x="176" y="126"/>
                    </a:lnTo>
                    <a:lnTo>
                      <a:pt x="179" y="123"/>
                    </a:lnTo>
                    <a:lnTo>
                      <a:pt x="177" y="117"/>
                    </a:lnTo>
                    <a:lnTo>
                      <a:pt x="174" y="114"/>
                    </a:lnTo>
                    <a:lnTo>
                      <a:pt x="167" y="114"/>
                    </a:lnTo>
                    <a:lnTo>
                      <a:pt x="160" y="112"/>
                    </a:lnTo>
                    <a:lnTo>
                      <a:pt x="154" y="105"/>
                    </a:lnTo>
                    <a:lnTo>
                      <a:pt x="148" y="106"/>
                    </a:lnTo>
                    <a:lnTo>
                      <a:pt x="148" y="100"/>
                    </a:lnTo>
                    <a:lnTo>
                      <a:pt x="154" y="99"/>
                    </a:lnTo>
                    <a:lnTo>
                      <a:pt x="151" y="86"/>
                    </a:lnTo>
                    <a:lnTo>
                      <a:pt x="147" y="86"/>
                    </a:lnTo>
                    <a:lnTo>
                      <a:pt x="148" y="77"/>
                    </a:lnTo>
                    <a:lnTo>
                      <a:pt x="151" y="74"/>
                    </a:lnTo>
                    <a:lnTo>
                      <a:pt x="156" y="74"/>
                    </a:lnTo>
                    <a:lnTo>
                      <a:pt x="162" y="67"/>
                    </a:lnTo>
                    <a:lnTo>
                      <a:pt x="162" y="56"/>
                    </a:lnTo>
                    <a:lnTo>
                      <a:pt x="156" y="48"/>
                    </a:lnTo>
                    <a:lnTo>
                      <a:pt x="136" y="36"/>
                    </a:lnTo>
                    <a:lnTo>
                      <a:pt x="139" y="30"/>
                    </a:lnTo>
                    <a:lnTo>
                      <a:pt x="138" y="27"/>
                    </a:lnTo>
                    <a:lnTo>
                      <a:pt x="129" y="24"/>
                    </a:lnTo>
                    <a:lnTo>
                      <a:pt x="118" y="20"/>
                    </a:lnTo>
                    <a:lnTo>
                      <a:pt x="113" y="20"/>
                    </a:lnTo>
                    <a:lnTo>
                      <a:pt x="106" y="18"/>
                    </a:lnTo>
                    <a:lnTo>
                      <a:pt x="106" y="13"/>
                    </a:lnTo>
                    <a:lnTo>
                      <a:pt x="103" y="10"/>
                    </a:lnTo>
                    <a:lnTo>
                      <a:pt x="91" y="6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5" name="Freeform 3639">
                <a:extLst>
                  <a:ext uri="{FF2B5EF4-FFF2-40B4-BE49-F238E27FC236}">
                    <a16:creationId xmlns:a16="http://schemas.microsoft.com/office/drawing/2014/main" id="{44CCBE31-4644-7462-537A-89798773D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1355"/>
                <a:ext cx="120" cy="102"/>
              </a:xfrm>
              <a:custGeom>
                <a:avLst/>
                <a:gdLst>
                  <a:gd name="T0" fmla="*/ 91 w 239"/>
                  <a:gd name="T1" fmla="*/ 6 h 203"/>
                  <a:gd name="T2" fmla="*/ 106 w 239"/>
                  <a:gd name="T3" fmla="*/ 13 h 203"/>
                  <a:gd name="T4" fmla="*/ 113 w 239"/>
                  <a:gd name="T5" fmla="*/ 20 h 203"/>
                  <a:gd name="T6" fmla="*/ 129 w 239"/>
                  <a:gd name="T7" fmla="*/ 24 h 203"/>
                  <a:gd name="T8" fmla="*/ 139 w 239"/>
                  <a:gd name="T9" fmla="*/ 30 h 203"/>
                  <a:gd name="T10" fmla="*/ 156 w 239"/>
                  <a:gd name="T11" fmla="*/ 48 h 203"/>
                  <a:gd name="T12" fmla="*/ 162 w 239"/>
                  <a:gd name="T13" fmla="*/ 67 h 203"/>
                  <a:gd name="T14" fmla="*/ 151 w 239"/>
                  <a:gd name="T15" fmla="*/ 74 h 203"/>
                  <a:gd name="T16" fmla="*/ 147 w 239"/>
                  <a:gd name="T17" fmla="*/ 86 h 203"/>
                  <a:gd name="T18" fmla="*/ 154 w 239"/>
                  <a:gd name="T19" fmla="*/ 99 h 203"/>
                  <a:gd name="T20" fmla="*/ 148 w 239"/>
                  <a:gd name="T21" fmla="*/ 106 h 203"/>
                  <a:gd name="T22" fmla="*/ 160 w 239"/>
                  <a:gd name="T23" fmla="*/ 112 h 203"/>
                  <a:gd name="T24" fmla="*/ 174 w 239"/>
                  <a:gd name="T25" fmla="*/ 114 h 203"/>
                  <a:gd name="T26" fmla="*/ 179 w 239"/>
                  <a:gd name="T27" fmla="*/ 123 h 203"/>
                  <a:gd name="T28" fmla="*/ 182 w 239"/>
                  <a:gd name="T29" fmla="*/ 127 h 203"/>
                  <a:gd name="T30" fmla="*/ 191 w 239"/>
                  <a:gd name="T31" fmla="*/ 143 h 203"/>
                  <a:gd name="T32" fmla="*/ 188 w 239"/>
                  <a:gd name="T33" fmla="*/ 156 h 203"/>
                  <a:gd name="T34" fmla="*/ 206 w 239"/>
                  <a:gd name="T35" fmla="*/ 152 h 203"/>
                  <a:gd name="T36" fmla="*/ 217 w 239"/>
                  <a:gd name="T37" fmla="*/ 135 h 203"/>
                  <a:gd name="T38" fmla="*/ 230 w 239"/>
                  <a:gd name="T39" fmla="*/ 123 h 203"/>
                  <a:gd name="T40" fmla="*/ 227 w 239"/>
                  <a:gd name="T41" fmla="*/ 137 h 203"/>
                  <a:gd name="T42" fmla="*/ 239 w 239"/>
                  <a:gd name="T43" fmla="*/ 165 h 203"/>
                  <a:gd name="T44" fmla="*/ 233 w 239"/>
                  <a:gd name="T45" fmla="*/ 175 h 203"/>
                  <a:gd name="T46" fmla="*/ 227 w 239"/>
                  <a:gd name="T47" fmla="*/ 187 h 203"/>
                  <a:gd name="T48" fmla="*/ 212 w 239"/>
                  <a:gd name="T49" fmla="*/ 187 h 203"/>
                  <a:gd name="T50" fmla="*/ 206 w 239"/>
                  <a:gd name="T51" fmla="*/ 199 h 203"/>
                  <a:gd name="T52" fmla="*/ 197 w 239"/>
                  <a:gd name="T53" fmla="*/ 193 h 203"/>
                  <a:gd name="T54" fmla="*/ 203 w 239"/>
                  <a:gd name="T55" fmla="*/ 184 h 203"/>
                  <a:gd name="T56" fmla="*/ 189 w 239"/>
                  <a:gd name="T57" fmla="*/ 181 h 203"/>
                  <a:gd name="T58" fmla="*/ 173 w 239"/>
                  <a:gd name="T59" fmla="*/ 175 h 203"/>
                  <a:gd name="T60" fmla="*/ 179 w 239"/>
                  <a:gd name="T61" fmla="*/ 181 h 203"/>
                  <a:gd name="T62" fmla="*/ 179 w 239"/>
                  <a:gd name="T63" fmla="*/ 197 h 203"/>
                  <a:gd name="T64" fmla="*/ 165 w 239"/>
                  <a:gd name="T65" fmla="*/ 199 h 203"/>
                  <a:gd name="T66" fmla="*/ 159 w 239"/>
                  <a:gd name="T67" fmla="*/ 197 h 203"/>
                  <a:gd name="T68" fmla="*/ 138 w 239"/>
                  <a:gd name="T69" fmla="*/ 202 h 203"/>
                  <a:gd name="T70" fmla="*/ 133 w 239"/>
                  <a:gd name="T71" fmla="*/ 193 h 203"/>
                  <a:gd name="T72" fmla="*/ 124 w 239"/>
                  <a:gd name="T73" fmla="*/ 187 h 203"/>
                  <a:gd name="T74" fmla="*/ 118 w 239"/>
                  <a:gd name="T75" fmla="*/ 181 h 203"/>
                  <a:gd name="T76" fmla="*/ 112 w 239"/>
                  <a:gd name="T77" fmla="*/ 176 h 203"/>
                  <a:gd name="T78" fmla="*/ 115 w 239"/>
                  <a:gd name="T79" fmla="*/ 162 h 203"/>
                  <a:gd name="T80" fmla="*/ 115 w 239"/>
                  <a:gd name="T81" fmla="*/ 149 h 203"/>
                  <a:gd name="T82" fmla="*/ 106 w 239"/>
                  <a:gd name="T83" fmla="*/ 143 h 203"/>
                  <a:gd name="T84" fmla="*/ 88 w 239"/>
                  <a:gd name="T85" fmla="*/ 126 h 203"/>
                  <a:gd name="T86" fmla="*/ 74 w 239"/>
                  <a:gd name="T87" fmla="*/ 123 h 203"/>
                  <a:gd name="T88" fmla="*/ 57 w 239"/>
                  <a:gd name="T89" fmla="*/ 129 h 203"/>
                  <a:gd name="T90" fmla="*/ 47 w 239"/>
                  <a:gd name="T91" fmla="*/ 137 h 203"/>
                  <a:gd name="T92" fmla="*/ 42 w 239"/>
                  <a:gd name="T93" fmla="*/ 117 h 203"/>
                  <a:gd name="T94" fmla="*/ 47 w 239"/>
                  <a:gd name="T95" fmla="*/ 108 h 203"/>
                  <a:gd name="T96" fmla="*/ 45 w 239"/>
                  <a:gd name="T97" fmla="*/ 99 h 203"/>
                  <a:gd name="T98" fmla="*/ 39 w 239"/>
                  <a:gd name="T99" fmla="*/ 73 h 203"/>
                  <a:gd name="T100" fmla="*/ 44 w 239"/>
                  <a:gd name="T101" fmla="*/ 62 h 203"/>
                  <a:gd name="T102" fmla="*/ 33 w 239"/>
                  <a:gd name="T103" fmla="*/ 54 h 203"/>
                  <a:gd name="T104" fmla="*/ 19 w 239"/>
                  <a:gd name="T105" fmla="*/ 56 h 203"/>
                  <a:gd name="T106" fmla="*/ 10 w 239"/>
                  <a:gd name="T107" fmla="*/ 45 h 203"/>
                  <a:gd name="T108" fmla="*/ 0 w 239"/>
                  <a:gd name="T109" fmla="*/ 36 h 203"/>
                  <a:gd name="T110" fmla="*/ 4 w 239"/>
                  <a:gd name="T111" fmla="*/ 7 h 203"/>
                  <a:gd name="T112" fmla="*/ 16 w 239"/>
                  <a:gd name="T113" fmla="*/ 1 h 203"/>
                  <a:gd name="T114" fmla="*/ 30 w 239"/>
                  <a:gd name="T115" fmla="*/ 3 h 203"/>
                  <a:gd name="T116" fmla="*/ 51 w 239"/>
                  <a:gd name="T117" fmla="*/ 4 h 203"/>
                  <a:gd name="T118" fmla="*/ 71 w 239"/>
                  <a:gd name="T119" fmla="*/ 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9" h="203">
                    <a:moveTo>
                      <a:pt x="77" y="4"/>
                    </a:moveTo>
                    <a:lnTo>
                      <a:pt x="91" y="6"/>
                    </a:lnTo>
                    <a:lnTo>
                      <a:pt x="103" y="10"/>
                    </a:lnTo>
                    <a:lnTo>
                      <a:pt x="106" y="13"/>
                    </a:lnTo>
                    <a:lnTo>
                      <a:pt x="106" y="18"/>
                    </a:lnTo>
                    <a:lnTo>
                      <a:pt x="113" y="20"/>
                    </a:lnTo>
                    <a:lnTo>
                      <a:pt x="118" y="20"/>
                    </a:lnTo>
                    <a:lnTo>
                      <a:pt x="129" y="24"/>
                    </a:lnTo>
                    <a:lnTo>
                      <a:pt x="138" y="27"/>
                    </a:lnTo>
                    <a:lnTo>
                      <a:pt x="139" y="30"/>
                    </a:lnTo>
                    <a:lnTo>
                      <a:pt x="136" y="36"/>
                    </a:lnTo>
                    <a:lnTo>
                      <a:pt x="156" y="48"/>
                    </a:lnTo>
                    <a:lnTo>
                      <a:pt x="162" y="56"/>
                    </a:lnTo>
                    <a:lnTo>
                      <a:pt x="162" y="67"/>
                    </a:lnTo>
                    <a:lnTo>
                      <a:pt x="156" y="74"/>
                    </a:lnTo>
                    <a:lnTo>
                      <a:pt x="151" y="74"/>
                    </a:lnTo>
                    <a:lnTo>
                      <a:pt x="148" y="77"/>
                    </a:lnTo>
                    <a:lnTo>
                      <a:pt x="147" y="86"/>
                    </a:lnTo>
                    <a:lnTo>
                      <a:pt x="151" y="86"/>
                    </a:lnTo>
                    <a:lnTo>
                      <a:pt x="154" y="99"/>
                    </a:lnTo>
                    <a:lnTo>
                      <a:pt x="148" y="100"/>
                    </a:lnTo>
                    <a:lnTo>
                      <a:pt x="148" y="106"/>
                    </a:lnTo>
                    <a:lnTo>
                      <a:pt x="154" y="105"/>
                    </a:lnTo>
                    <a:lnTo>
                      <a:pt x="160" y="112"/>
                    </a:lnTo>
                    <a:lnTo>
                      <a:pt x="167" y="114"/>
                    </a:lnTo>
                    <a:lnTo>
                      <a:pt x="174" y="114"/>
                    </a:lnTo>
                    <a:lnTo>
                      <a:pt x="177" y="117"/>
                    </a:lnTo>
                    <a:lnTo>
                      <a:pt x="179" y="123"/>
                    </a:lnTo>
                    <a:lnTo>
                      <a:pt x="176" y="126"/>
                    </a:lnTo>
                    <a:lnTo>
                      <a:pt x="182" y="127"/>
                    </a:lnTo>
                    <a:lnTo>
                      <a:pt x="183" y="141"/>
                    </a:lnTo>
                    <a:lnTo>
                      <a:pt x="191" y="143"/>
                    </a:lnTo>
                    <a:lnTo>
                      <a:pt x="194" y="153"/>
                    </a:lnTo>
                    <a:lnTo>
                      <a:pt x="188" y="156"/>
                    </a:lnTo>
                    <a:lnTo>
                      <a:pt x="197" y="156"/>
                    </a:lnTo>
                    <a:lnTo>
                      <a:pt x="206" y="152"/>
                    </a:lnTo>
                    <a:lnTo>
                      <a:pt x="212" y="146"/>
                    </a:lnTo>
                    <a:lnTo>
                      <a:pt x="217" y="135"/>
                    </a:lnTo>
                    <a:lnTo>
                      <a:pt x="223" y="127"/>
                    </a:lnTo>
                    <a:lnTo>
                      <a:pt x="230" y="123"/>
                    </a:lnTo>
                    <a:lnTo>
                      <a:pt x="230" y="130"/>
                    </a:lnTo>
                    <a:lnTo>
                      <a:pt x="227" y="137"/>
                    </a:lnTo>
                    <a:lnTo>
                      <a:pt x="233" y="156"/>
                    </a:lnTo>
                    <a:lnTo>
                      <a:pt x="239" y="165"/>
                    </a:lnTo>
                    <a:lnTo>
                      <a:pt x="239" y="170"/>
                    </a:lnTo>
                    <a:lnTo>
                      <a:pt x="233" y="175"/>
                    </a:lnTo>
                    <a:lnTo>
                      <a:pt x="229" y="181"/>
                    </a:lnTo>
                    <a:lnTo>
                      <a:pt x="227" y="187"/>
                    </a:lnTo>
                    <a:lnTo>
                      <a:pt x="221" y="187"/>
                    </a:lnTo>
                    <a:lnTo>
                      <a:pt x="212" y="187"/>
                    </a:lnTo>
                    <a:lnTo>
                      <a:pt x="208" y="193"/>
                    </a:lnTo>
                    <a:lnTo>
                      <a:pt x="206" y="199"/>
                    </a:lnTo>
                    <a:lnTo>
                      <a:pt x="203" y="199"/>
                    </a:lnTo>
                    <a:lnTo>
                      <a:pt x="197" y="193"/>
                    </a:lnTo>
                    <a:lnTo>
                      <a:pt x="204" y="187"/>
                    </a:lnTo>
                    <a:lnTo>
                      <a:pt x="203" y="184"/>
                    </a:lnTo>
                    <a:lnTo>
                      <a:pt x="194" y="181"/>
                    </a:lnTo>
                    <a:lnTo>
                      <a:pt x="189" y="181"/>
                    </a:lnTo>
                    <a:lnTo>
                      <a:pt x="189" y="173"/>
                    </a:lnTo>
                    <a:lnTo>
                      <a:pt x="173" y="175"/>
                    </a:lnTo>
                    <a:lnTo>
                      <a:pt x="174" y="178"/>
                    </a:lnTo>
                    <a:lnTo>
                      <a:pt x="179" y="181"/>
                    </a:lnTo>
                    <a:lnTo>
                      <a:pt x="182" y="193"/>
                    </a:lnTo>
                    <a:lnTo>
                      <a:pt x="179" y="197"/>
                    </a:lnTo>
                    <a:lnTo>
                      <a:pt x="170" y="203"/>
                    </a:lnTo>
                    <a:lnTo>
                      <a:pt x="165" y="199"/>
                    </a:lnTo>
                    <a:lnTo>
                      <a:pt x="160" y="200"/>
                    </a:lnTo>
                    <a:lnTo>
                      <a:pt x="159" y="197"/>
                    </a:lnTo>
                    <a:lnTo>
                      <a:pt x="153" y="200"/>
                    </a:lnTo>
                    <a:lnTo>
                      <a:pt x="138" y="202"/>
                    </a:lnTo>
                    <a:lnTo>
                      <a:pt x="138" y="200"/>
                    </a:lnTo>
                    <a:lnTo>
                      <a:pt x="133" y="193"/>
                    </a:lnTo>
                    <a:lnTo>
                      <a:pt x="130" y="193"/>
                    </a:lnTo>
                    <a:lnTo>
                      <a:pt x="124" y="187"/>
                    </a:lnTo>
                    <a:lnTo>
                      <a:pt x="121" y="190"/>
                    </a:lnTo>
                    <a:lnTo>
                      <a:pt x="118" y="181"/>
                    </a:lnTo>
                    <a:lnTo>
                      <a:pt x="112" y="182"/>
                    </a:lnTo>
                    <a:lnTo>
                      <a:pt x="112" y="176"/>
                    </a:lnTo>
                    <a:lnTo>
                      <a:pt x="115" y="172"/>
                    </a:lnTo>
                    <a:lnTo>
                      <a:pt x="115" y="162"/>
                    </a:lnTo>
                    <a:lnTo>
                      <a:pt x="118" y="156"/>
                    </a:lnTo>
                    <a:lnTo>
                      <a:pt x="115" y="149"/>
                    </a:lnTo>
                    <a:lnTo>
                      <a:pt x="109" y="146"/>
                    </a:lnTo>
                    <a:lnTo>
                      <a:pt x="106" y="143"/>
                    </a:lnTo>
                    <a:lnTo>
                      <a:pt x="106" y="138"/>
                    </a:lnTo>
                    <a:lnTo>
                      <a:pt x="88" y="126"/>
                    </a:lnTo>
                    <a:lnTo>
                      <a:pt x="83" y="126"/>
                    </a:lnTo>
                    <a:lnTo>
                      <a:pt x="74" y="123"/>
                    </a:lnTo>
                    <a:lnTo>
                      <a:pt x="63" y="126"/>
                    </a:lnTo>
                    <a:lnTo>
                      <a:pt x="57" y="129"/>
                    </a:lnTo>
                    <a:lnTo>
                      <a:pt x="51" y="138"/>
                    </a:lnTo>
                    <a:lnTo>
                      <a:pt x="47" y="137"/>
                    </a:lnTo>
                    <a:lnTo>
                      <a:pt x="45" y="120"/>
                    </a:lnTo>
                    <a:lnTo>
                      <a:pt x="42" y="117"/>
                    </a:lnTo>
                    <a:lnTo>
                      <a:pt x="41" y="108"/>
                    </a:lnTo>
                    <a:lnTo>
                      <a:pt x="47" y="108"/>
                    </a:lnTo>
                    <a:lnTo>
                      <a:pt x="48" y="103"/>
                    </a:lnTo>
                    <a:lnTo>
                      <a:pt x="45" y="99"/>
                    </a:lnTo>
                    <a:lnTo>
                      <a:pt x="45" y="86"/>
                    </a:lnTo>
                    <a:lnTo>
                      <a:pt x="39" y="73"/>
                    </a:lnTo>
                    <a:lnTo>
                      <a:pt x="39" y="68"/>
                    </a:lnTo>
                    <a:lnTo>
                      <a:pt x="44" y="62"/>
                    </a:lnTo>
                    <a:lnTo>
                      <a:pt x="41" y="54"/>
                    </a:lnTo>
                    <a:lnTo>
                      <a:pt x="33" y="54"/>
                    </a:lnTo>
                    <a:lnTo>
                      <a:pt x="24" y="53"/>
                    </a:lnTo>
                    <a:lnTo>
                      <a:pt x="19" y="56"/>
                    </a:lnTo>
                    <a:lnTo>
                      <a:pt x="15" y="54"/>
                    </a:lnTo>
                    <a:lnTo>
                      <a:pt x="10" y="45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4" y="17"/>
                    </a:lnTo>
                    <a:lnTo>
                      <a:pt x="4" y="7"/>
                    </a:lnTo>
                    <a:lnTo>
                      <a:pt x="12" y="7"/>
                    </a:lnTo>
                    <a:lnTo>
                      <a:pt x="16" y="1"/>
                    </a:lnTo>
                    <a:lnTo>
                      <a:pt x="25" y="0"/>
                    </a:lnTo>
                    <a:lnTo>
                      <a:pt x="30" y="3"/>
                    </a:lnTo>
                    <a:lnTo>
                      <a:pt x="44" y="4"/>
                    </a:lnTo>
                    <a:lnTo>
                      <a:pt x="51" y="4"/>
                    </a:lnTo>
                    <a:lnTo>
                      <a:pt x="62" y="7"/>
                    </a:lnTo>
                    <a:lnTo>
                      <a:pt x="71" y="7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6" name="Freeform 3640">
                <a:extLst>
                  <a:ext uri="{FF2B5EF4-FFF2-40B4-BE49-F238E27FC236}">
                    <a16:creationId xmlns:a16="http://schemas.microsoft.com/office/drawing/2014/main" id="{D72915F3-47B9-A745-5CD6-7C5228E8B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1355"/>
                <a:ext cx="120" cy="102"/>
              </a:xfrm>
              <a:custGeom>
                <a:avLst/>
                <a:gdLst>
                  <a:gd name="T0" fmla="*/ 91 w 239"/>
                  <a:gd name="T1" fmla="*/ 6 h 203"/>
                  <a:gd name="T2" fmla="*/ 106 w 239"/>
                  <a:gd name="T3" fmla="*/ 13 h 203"/>
                  <a:gd name="T4" fmla="*/ 113 w 239"/>
                  <a:gd name="T5" fmla="*/ 20 h 203"/>
                  <a:gd name="T6" fmla="*/ 129 w 239"/>
                  <a:gd name="T7" fmla="*/ 24 h 203"/>
                  <a:gd name="T8" fmla="*/ 139 w 239"/>
                  <a:gd name="T9" fmla="*/ 30 h 203"/>
                  <a:gd name="T10" fmla="*/ 156 w 239"/>
                  <a:gd name="T11" fmla="*/ 48 h 203"/>
                  <a:gd name="T12" fmla="*/ 162 w 239"/>
                  <a:gd name="T13" fmla="*/ 67 h 203"/>
                  <a:gd name="T14" fmla="*/ 151 w 239"/>
                  <a:gd name="T15" fmla="*/ 74 h 203"/>
                  <a:gd name="T16" fmla="*/ 147 w 239"/>
                  <a:gd name="T17" fmla="*/ 86 h 203"/>
                  <a:gd name="T18" fmla="*/ 154 w 239"/>
                  <a:gd name="T19" fmla="*/ 99 h 203"/>
                  <a:gd name="T20" fmla="*/ 148 w 239"/>
                  <a:gd name="T21" fmla="*/ 106 h 203"/>
                  <a:gd name="T22" fmla="*/ 160 w 239"/>
                  <a:gd name="T23" fmla="*/ 112 h 203"/>
                  <a:gd name="T24" fmla="*/ 174 w 239"/>
                  <a:gd name="T25" fmla="*/ 114 h 203"/>
                  <a:gd name="T26" fmla="*/ 179 w 239"/>
                  <a:gd name="T27" fmla="*/ 123 h 203"/>
                  <a:gd name="T28" fmla="*/ 182 w 239"/>
                  <a:gd name="T29" fmla="*/ 127 h 203"/>
                  <a:gd name="T30" fmla="*/ 191 w 239"/>
                  <a:gd name="T31" fmla="*/ 143 h 203"/>
                  <a:gd name="T32" fmla="*/ 188 w 239"/>
                  <a:gd name="T33" fmla="*/ 156 h 203"/>
                  <a:gd name="T34" fmla="*/ 206 w 239"/>
                  <a:gd name="T35" fmla="*/ 152 h 203"/>
                  <a:gd name="T36" fmla="*/ 217 w 239"/>
                  <a:gd name="T37" fmla="*/ 135 h 203"/>
                  <a:gd name="T38" fmla="*/ 230 w 239"/>
                  <a:gd name="T39" fmla="*/ 123 h 203"/>
                  <a:gd name="T40" fmla="*/ 227 w 239"/>
                  <a:gd name="T41" fmla="*/ 137 h 203"/>
                  <a:gd name="T42" fmla="*/ 239 w 239"/>
                  <a:gd name="T43" fmla="*/ 165 h 203"/>
                  <a:gd name="T44" fmla="*/ 233 w 239"/>
                  <a:gd name="T45" fmla="*/ 175 h 203"/>
                  <a:gd name="T46" fmla="*/ 227 w 239"/>
                  <a:gd name="T47" fmla="*/ 187 h 203"/>
                  <a:gd name="T48" fmla="*/ 212 w 239"/>
                  <a:gd name="T49" fmla="*/ 187 h 203"/>
                  <a:gd name="T50" fmla="*/ 206 w 239"/>
                  <a:gd name="T51" fmla="*/ 199 h 203"/>
                  <a:gd name="T52" fmla="*/ 197 w 239"/>
                  <a:gd name="T53" fmla="*/ 193 h 203"/>
                  <a:gd name="T54" fmla="*/ 203 w 239"/>
                  <a:gd name="T55" fmla="*/ 184 h 203"/>
                  <a:gd name="T56" fmla="*/ 189 w 239"/>
                  <a:gd name="T57" fmla="*/ 181 h 203"/>
                  <a:gd name="T58" fmla="*/ 173 w 239"/>
                  <a:gd name="T59" fmla="*/ 175 h 203"/>
                  <a:gd name="T60" fmla="*/ 179 w 239"/>
                  <a:gd name="T61" fmla="*/ 181 h 203"/>
                  <a:gd name="T62" fmla="*/ 179 w 239"/>
                  <a:gd name="T63" fmla="*/ 197 h 203"/>
                  <a:gd name="T64" fmla="*/ 165 w 239"/>
                  <a:gd name="T65" fmla="*/ 199 h 203"/>
                  <a:gd name="T66" fmla="*/ 159 w 239"/>
                  <a:gd name="T67" fmla="*/ 197 h 203"/>
                  <a:gd name="T68" fmla="*/ 138 w 239"/>
                  <a:gd name="T69" fmla="*/ 202 h 203"/>
                  <a:gd name="T70" fmla="*/ 133 w 239"/>
                  <a:gd name="T71" fmla="*/ 193 h 203"/>
                  <a:gd name="T72" fmla="*/ 124 w 239"/>
                  <a:gd name="T73" fmla="*/ 187 h 203"/>
                  <a:gd name="T74" fmla="*/ 118 w 239"/>
                  <a:gd name="T75" fmla="*/ 181 h 203"/>
                  <a:gd name="T76" fmla="*/ 112 w 239"/>
                  <a:gd name="T77" fmla="*/ 176 h 203"/>
                  <a:gd name="T78" fmla="*/ 115 w 239"/>
                  <a:gd name="T79" fmla="*/ 162 h 203"/>
                  <a:gd name="T80" fmla="*/ 115 w 239"/>
                  <a:gd name="T81" fmla="*/ 149 h 203"/>
                  <a:gd name="T82" fmla="*/ 106 w 239"/>
                  <a:gd name="T83" fmla="*/ 143 h 203"/>
                  <a:gd name="T84" fmla="*/ 88 w 239"/>
                  <a:gd name="T85" fmla="*/ 126 h 203"/>
                  <a:gd name="T86" fmla="*/ 74 w 239"/>
                  <a:gd name="T87" fmla="*/ 123 h 203"/>
                  <a:gd name="T88" fmla="*/ 57 w 239"/>
                  <a:gd name="T89" fmla="*/ 129 h 203"/>
                  <a:gd name="T90" fmla="*/ 47 w 239"/>
                  <a:gd name="T91" fmla="*/ 137 h 203"/>
                  <a:gd name="T92" fmla="*/ 42 w 239"/>
                  <a:gd name="T93" fmla="*/ 117 h 203"/>
                  <a:gd name="T94" fmla="*/ 47 w 239"/>
                  <a:gd name="T95" fmla="*/ 108 h 203"/>
                  <a:gd name="T96" fmla="*/ 45 w 239"/>
                  <a:gd name="T97" fmla="*/ 99 h 203"/>
                  <a:gd name="T98" fmla="*/ 39 w 239"/>
                  <a:gd name="T99" fmla="*/ 73 h 203"/>
                  <a:gd name="T100" fmla="*/ 44 w 239"/>
                  <a:gd name="T101" fmla="*/ 62 h 203"/>
                  <a:gd name="T102" fmla="*/ 33 w 239"/>
                  <a:gd name="T103" fmla="*/ 54 h 203"/>
                  <a:gd name="T104" fmla="*/ 19 w 239"/>
                  <a:gd name="T105" fmla="*/ 56 h 203"/>
                  <a:gd name="T106" fmla="*/ 10 w 239"/>
                  <a:gd name="T107" fmla="*/ 45 h 203"/>
                  <a:gd name="T108" fmla="*/ 0 w 239"/>
                  <a:gd name="T109" fmla="*/ 36 h 203"/>
                  <a:gd name="T110" fmla="*/ 4 w 239"/>
                  <a:gd name="T111" fmla="*/ 7 h 203"/>
                  <a:gd name="T112" fmla="*/ 16 w 239"/>
                  <a:gd name="T113" fmla="*/ 1 h 203"/>
                  <a:gd name="T114" fmla="*/ 30 w 239"/>
                  <a:gd name="T115" fmla="*/ 3 h 203"/>
                  <a:gd name="T116" fmla="*/ 51 w 239"/>
                  <a:gd name="T117" fmla="*/ 4 h 203"/>
                  <a:gd name="T118" fmla="*/ 71 w 239"/>
                  <a:gd name="T119" fmla="*/ 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9" h="203">
                    <a:moveTo>
                      <a:pt x="77" y="4"/>
                    </a:moveTo>
                    <a:lnTo>
                      <a:pt x="91" y="6"/>
                    </a:lnTo>
                    <a:lnTo>
                      <a:pt x="103" y="10"/>
                    </a:lnTo>
                    <a:lnTo>
                      <a:pt x="106" y="13"/>
                    </a:lnTo>
                    <a:lnTo>
                      <a:pt x="106" y="18"/>
                    </a:lnTo>
                    <a:lnTo>
                      <a:pt x="113" y="20"/>
                    </a:lnTo>
                    <a:lnTo>
                      <a:pt x="118" y="20"/>
                    </a:lnTo>
                    <a:lnTo>
                      <a:pt x="129" y="24"/>
                    </a:lnTo>
                    <a:lnTo>
                      <a:pt x="138" y="27"/>
                    </a:lnTo>
                    <a:lnTo>
                      <a:pt x="139" y="30"/>
                    </a:lnTo>
                    <a:lnTo>
                      <a:pt x="136" y="36"/>
                    </a:lnTo>
                    <a:lnTo>
                      <a:pt x="156" y="48"/>
                    </a:lnTo>
                    <a:lnTo>
                      <a:pt x="162" y="56"/>
                    </a:lnTo>
                    <a:lnTo>
                      <a:pt x="162" y="67"/>
                    </a:lnTo>
                    <a:lnTo>
                      <a:pt x="156" y="74"/>
                    </a:lnTo>
                    <a:lnTo>
                      <a:pt x="151" y="74"/>
                    </a:lnTo>
                    <a:lnTo>
                      <a:pt x="148" y="77"/>
                    </a:lnTo>
                    <a:lnTo>
                      <a:pt x="147" y="86"/>
                    </a:lnTo>
                    <a:lnTo>
                      <a:pt x="151" y="86"/>
                    </a:lnTo>
                    <a:lnTo>
                      <a:pt x="154" y="99"/>
                    </a:lnTo>
                    <a:lnTo>
                      <a:pt x="148" y="100"/>
                    </a:lnTo>
                    <a:lnTo>
                      <a:pt x="148" y="106"/>
                    </a:lnTo>
                    <a:lnTo>
                      <a:pt x="154" y="105"/>
                    </a:lnTo>
                    <a:lnTo>
                      <a:pt x="160" y="112"/>
                    </a:lnTo>
                    <a:lnTo>
                      <a:pt x="167" y="114"/>
                    </a:lnTo>
                    <a:lnTo>
                      <a:pt x="174" y="114"/>
                    </a:lnTo>
                    <a:lnTo>
                      <a:pt x="177" y="117"/>
                    </a:lnTo>
                    <a:lnTo>
                      <a:pt x="179" y="123"/>
                    </a:lnTo>
                    <a:lnTo>
                      <a:pt x="176" y="126"/>
                    </a:lnTo>
                    <a:lnTo>
                      <a:pt x="182" y="127"/>
                    </a:lnTo>
                    <a:lnTo>
                      <a:pt x="183" y="141"/>
                    </a:lnTo>
                    <a:lnTo>
                      <a:pt x="191" y="143"/>
                    </a:lnTo>
                    <a:lnTo>
                      <a:pt x="194" y="153"/>
                    </a:lnTo>
                    <a:lnTo>
                      <a:pt x="188" y="156"/>
                    </a:lnTo>
                    <a:lnTo>
                      <a:pt x="197" y="156"/>
                    </a:lnTo>
                    <a:lnTo>
                      <a:pt x="206" y="152"/>
                    </a:lnTo>
                    <a:lnTo>
                      <a:pt x="212" y="146"/>
                    </a:lnTo>
                    <a:lnTo>
                      <a:pt x="217" y="135"/>
                    </a:lnTo>
                    <a:lnTo>
                      <a:pt x="223" y="127"/>
                    </a:lnTo>
                    <a:lnTo>
                      <a:pt x="230" y="123"/>
                    </a:lnTo>
                    <a:lnTo>
                      <a:pt x="230" y="130"/>
                    </a:lnTo>
                    <a:lnTo>
                      <a:pt x="227" y="137"/>
                    </a:lnTo>
                    <a:lnTo>
                      <a:pt x="233" y="156"/>
                    </a:lnTo>
                    <a:lnTo>
                      <a:pt x="239" y="165"/>
                    </a:lnTo>
                    <a:lnTo>
                      <a:pt x="239" y="170"/>
                    </a:lnTo>
                    <a:lnTo>
                      <a:pt x="233" y="175"/>
                    </a:lnTo>
                    <a:lnTo>
                      <a:pt x="229" y="181"/>
                    </a:lnTo>
                    <a:lnTo>
                      <a:pt x="227" y="187"/>
                    </a:lnTo>
                    <a:lnTo>
                      <a:pt x="221" y="187"/>
                    </a:lnTo>
                    <a:lnTo>
                      <a:pt x="212" y="187"/>
                    </a:lnTo>
                    <a:lnTo>
                      <a:pt x="208" y="193"/>
                    </a:lnTo>
                    <a:lnTo>
                      <a:pt x="206" y="199"/>
                    </a:lnTo>
                    <a:lnTo>
                      <a:pt x="203" y="199"/>
                    </a:lnTo>
                    <a:lnTo>
                      <a:pt x="197" y="193"/>
                    </a:lnTo>
                    <a:lnTo>
                      <a:pt x="204" y="187"/>
                    </a:lnTo>
                    <a:lnTo>
                      <a:pt x="203" y="184"/>
                    </a:lnTo>
                    <a:lnTo>
                      <a:pt x="194" y="181"/>
                    </a:lnTo>
                    <a:lnTo>
                      <a:pt x="189" y="181"/>
                    </a:lnTo>
                    <a:lnTo>
                      <a:pt x="189" y="173"/>
                    </a:lnTo>
                    <a:lnTo>
                      <a:pt x="173" y="175"/>
                    </a:lnTo>
                    <a:lnTo>
                      <a:pt x="174" y="178"/>
                    </a:lnTo>
                    <a:lnTo>
                      <a:pt x="179" y="181"/>
                    </a:lnTo>
                    <a:lnTo>
                      <a:pt x="182" y="193"/>
                    </a:lnTo>
                    <a:lnTo>
                      <a:pt x="179" y="197"/>
                    </a:lnTo>
                    <a:lnTo>
                      <a:pt x="170" y="203"/>
                    </a:lnTo>
                    <a:lnTo>
                      <a:pt x="165" y="199"/>
                    </a:lnTo>
                    <a:lnTo>
                      <a:pt x="160" y="200"/>
                    </a:lnTo>
                    <a:lnTo>
                      <a:pt x="159" y="197"/>
                    </a:lnTo>
                    <a:lnTo>
                      <a:pt x="153" y="200"/>
                    </a:lnTo>
                    <a:lnTo>
                      <a:pt x="138" y="202"/>
                    </a:lnTo>
                    <a:lnTo>
                      <a:pt x="138" y="200"/>
                    </a:lnTo>
                    <a:lnTo>
                      <a:pt x="133" y="193"/>
                    </a:lnTo>
                    <a:lnTo>
                      <a:pt x="130" y="193"/>
                    </a:lnTo>
                    <a:lnTo>
                      <a:pt x="124" y="187"/>
                    </a:lnTo>
                    <a:lnTo>
                      <a:pt x="121" y="190"/>
                    </a:lnTo>
                    <a:lnTo>
                      <a:pt x="118" y="181"/>
                    </a:lnTo>
                    <a:lnTo>
                      <a:pt x="112" y="182"/>
                    </a:lnTo>
                    <a:lnTo>
                      <a:pt x="112" y="176"/>
                    </a:lnTo>
                    <a:lnTo>
                      <a:pt x="115" y="172"/>
                    </a:lnTo>
                    <a:lnTo>
                      <a:pt x="115" y="162"/>
                    </a:lnTo>
                    <a:lnTo>
                      <a:pt x="118" y="156"/>
                    </a:lnTo>
                    <a:lnTo>
                      <a:pt x="115" y="149"/>
                    </a:lnTo>
                    <a:lnTo>
                      <a:pt x="109" y="146"/>
                    </a:lnTo>
                    <a:lnTo>
                      <a:pt x="106" y="143"/>
                    </a:lnTo>
                    <a:lnTo>
                      <a:pt x="106" y="138"/>
                    </a:lnTo>
                    <a:lnTo>
                      <a:pt x="88" y="126"/>
                    </a:lnTo>
                    <a:lnTo>
                      <a:pt x="83" y="126"/>
                    </a:lnTo>
                    <a:lnTo>
                      <a:pt x="74" y="123"/>
                    </a:lnTo>
                    <a:lnTo>
                      <a:pt x="63" y="126"/>
                    </a:lnTo>
                    <a:lnTo>
                      <a:pt x="57" y="129"/>
                    </a:lnTo>
                    <a:lnTo>
                      <a:pt x="51" y="138"/>
                    </a:lnTo>
                    <a:lnTo>
                      <a:pt x="47" y="137"/>
                    </a:lnTo>
                    <a:lnTo>
                      <a:pt x="45" y="120"/>
                    </a:lnTo>
                    <a:lnTo>
                      <a:pt x="42" y="117"/>
                    </a:lnTo>
                    <a:lnTo>
                      <a:pt x="41" y="108"/>
                    </a:lnTo>
                    <a:lnTo>
                      <a:pt x="47" y="108"/>
                    </a:lnTo>
                    <a:lnTo>
                      <a:pt x="48" y="103"/>
                    </a:lnTo>
                    <a:lnTo>
                      <a:pt x="45" y="99"/>
                    </a:lnTo>
                    <a:lnTo>
                      <a:pt x="45" y="86"/>
                    </a:lnTo>
                    <a:lnTo>
                      <a:pt x="39" y="73"/>
                    </a:lnTo>
                    <a:lnTo>
                      <a:pt x="39" y="68"/>
                    </a:lnTo>
                    <a:lnTo>
                      <a:pt x="44" y="62"/>
                    </a:lnTo>
                    <a:lnTo>
                      <a:pt x="41" y="54"/>
                    </a:lnTo>
                    <a:lnTo>
                      <a:pt x="33" y="54"/>
                    </a:lnTo>
                    <a:lnTo>
                      <a:pt x="24" y="53"/>
                    </a:lnTo>
                    <a:lnTo>
                      <a:pt x="19" y="56"/>
                    </a:lnTo>
                    <a:lnTo>
                      <a:pt x="15" y="54"/>
                    </a:lnTo>
                    <a:lnTo>
                      <a:pt x="10" y="45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4" y="17"/>
                    </a:lnTo>
                    <a:lnTo>
                      <a:pt x="4" y="7"/>
                    </a:lnTo>
                    <a:lnTo>
                      <a:pt x="12" y="7"/>
                    </a:lnTo>
                    <a:lnTo>
                      <a:pt x="16" y="1"/>
                    </a:lnTo>
                    <a:lnTo>
                      <a:pt x="25" y="0"/>
                    </a:lnTo>
                    <a:lnTo>
                      <a:pt x="30" y="3"/>
                    </a:lnTo>
                    <a:lnTo>
                      <a:pt x="44" y="4"/>
                    </a:lnTo>
                    <a:lnTo>
                      <a:pt x="51" y="4"/>
                    </a:lnTo>
                    <a:lnTo>
                      <a:pt x="62" y="7"/>
                    </a:lnTo>
                    <a:lnTo>
                      <a:pt x="71" y="7"/>
                    </a:lnTo>
                    <a:lnTo>
                      <a:pt x="7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7" name="Freeform 3641">
                <a:extLst>
                  <a:ext uri="{FF2B5EF4-FFF2-40B4-BE49-F238E27FC236}">
                    <a16:creationId xmlns:a16="http://schemas.microsoft.com/office/drawing/2014/main" id="{0B0DD876-D3D3-DD60-4BC8-486A1EE90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418"/>
                <a:ext cx="24" cy="30"/>
              </a:xfrm>
              <a:custGeom>
                <a:avLst/>
                <a:gdLst>
                  <a:gd name="T0" fmla="*/ 22 w 47"/>
                  <a:gd name="T1" fmla="*/ 0 h 61"/>
                  <a:gd name="T2" fmla="*/ 8 w 47"/>
                  <a:gd name="T3" fmla="*/ 0 h 61"/>
                  <a:gd name="T4" fmla="*/ 2 w 47"/>
                  <a:gd name="T5" fmla="*/ 3 h 61"/>
                  <a:gd name="T6" fmla="*/ 0 w 47"/>
                  <a:gd name="T7" fmla="*/ 14 h 61"/>
                  <a:gd name="T8" fmla="*/ 6 w 47"/>
                  <a:gd name="T9" fmla="*/ 20 h 61"/>
                  <a:gd name="T10" fmla="*/ 11 w 47"/>
                  <a:gd name="T11" fmla="*/ 20 h 61"/>
                  <a:gd name="T12" fmla="*/ 16 w 47"/>
                  <a:gd name="T13" fmla="*/ 21 h 61"/>
                  <a:gd name="T14" fmla="*/ 16 w 47"/>
                  <a:gd name="T15" fmla="*/ 26 h 61"/>
                  <a:gd name="T16" fmla="*/ 12 w 47"/>
                  <a:gd name="T17" fmla="*/ 33 h 61"/>
                  <a:gd name="T18" fmla="*/ 25 w 47"/>
                  <a:gd name="T19" fmla="*/ 33 h 61"/>
                  <a:gd name="T20" fmla="*/ 28 w 47"/>
                  <a:gd name="T21" fmla="*/ 36 h 61"/>
                  <a:gd name="T22" fmla="*/ 29 w 47"/>
                  <a:gd name="T23" fmla="*/ 42 h 61"/>
                  <a:gd name="T24" fmla="*/ 25 w 47"/>
                  <a:gd name="T25" fmla="*/ 52 h 61"/>
                  <a:gd name="T26" fmla="*/ 22 w 47"/>
                  <a:gd name="T27" fmla="*/ 59 h 61"/>
                  <a:gd name="T28" fmla="*/ 28 w 47"/>
                  <a:gd name="T29" fmla="*/ 61 h 61"/>
                  <a:gd name="T30" fmla="*/ 32 w 47"/>
                  <a:gd name="T31" fmla="*/ 58 h 61"/>
                  <a:gd name="T32" fmla="*/ 32 w 47"/>
                  <a:gd name="T33" fmla="*/ 49 h 61"/>
                  <a:gd name="T34" fmla="*/ 31 w 47"/>
                  <a:gd name="T35" fmla="*/ 46 h 61"/>
                  <a:gd name="T36" fmla="*/ 31 w 47"/>
                  <a:gd name="T37" fmla="*/ 38 h 61"/>
                  <a:gd name="T38" fmla="*/ 32 w 47"/>
                  <a:gd name="T39" fmla="*/ 30 h 61"/>
                  <a:gd name="T40" fmla="*/ 35 w 47"/>
                  <a:gd name="T41" fmla="*/ 27 h 61"/>
                  <a:gd name="T42" fmla="*/ 38 w 47"/>
                  <a:gd name="T43" fmla="*/ 18 h 61"/>
                  <a:gd name="T44" fmla="*/ 44 w 47"/>
                  <a:gd name="T45" fmla="*/ 18 h 61"/>
                  <a:gd name="T46" fmla="*/ 47 w 47"/>
                  <a:gd name="T47" fmla="*/ 9 h 61"/>
                  <a:gd name="T48" fmla="*/ 41 w 47"/>
                  <a:gd name="T49" fmla="*/ 4 h 61"/>
                  <a:gd name="T50" fmla="*/ 31 w 47"/>
                  <a:gd name="T51" fmla="*/ 1 h 61"/>
                  <a:gd name="T52" fmla="*/ 22 w 47"/>
                  <a:gd name="T5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61">
                    <a:moveTo>
                      <a:pt x="22" y="0"/>
                    </a:moveTo>
                    <a:lnTo>
                      <a:pt x="8" y="0"/>
                    </a:lnTo>
                    <a:lnTo>
                      <a:pt x="2" y="3"/>
                    </a:lnTo>
                    <a:lnTo>
                      <a:pt x="0" y="14"/>
                    </a:lnTo>
                    <a:lnTo>
                      <a:pt x="6" y="20"/>
                    </a:lnTo>
                    <a:lnTo>
                      <a:pt x="11" y="20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2" y="33"/>
                    </a:lnTo>
                    <a:lnTo>
                      <a:pt x="25" y="33"/>
                    </a:lnTo>
                    <a:lnTo>
                      <a:pt x="28" y="36"/>
                    </a:lnTo>
                    <a:lnTo>
                      <a:pt x="29" y="42"/>
                    </a:lnTo>
                    <a:lnTo>
                      <a:pt x="25" y="52"/>
                    </a:lnTo>
                    <a:lnTo>
                      <a:pt x="22" y="59"/>
                    </a:lnTo>
                    <a:lnTo>
                      <a:pt x="28" y="61"/>
                    </a:lnTo>
                    <a:lnTo>
                      <a:pt x="32" y="58"/>
                    </a:lnTo>
                    <a:lnTo>
                      <a:pt x="32" y="49"/>
                    </a:lnTo>
                    <a:lnTo>
                      <a:pt x="31" y="46"/>
                    </a:lnTo>
                    <a:lnTo>
                      <a:pt x="31" y="38"/>
                    </a:lnTo>
                    <a:lnTo>
                      <a:pt x="32" y="30"/>
                    </a:lnTo>
                    <a:lnTo>
                      <a:pt x="35" y="27"/>
                    </a:lnTo>
                    <a:lnTo>
                      <a:pt x="38" y="18"/>
                    </a:lnTo>
                    <a:lnTo>
                      <a:pt x="44" y="18"/>
                    </a:lnTo>
                    <a:lnTo>
                      <a:pt x="47" y="9"/>
                    </a:lnTo>
                    <a:lnTo>
                      <a:pt x="41" y="4"/>
                    </a:lnTo>
                    <a:lnTo>
                      <a:pt x="31" y="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8" name="Freeform 3642">
                <a:extLst>
                  <a:ext uri="{FF2B5EF4-FFF2-40B4-BE49-F238E27FC236}">
                    <a16:creationId xmlns:a16="http://schemas.microsoft.com/office/drawing/2014/main" id="{93D2CA83-B23D-0AF5-502F-9DB3F8179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418"/>
                <a:ext cx="24" cy="30"/>
              </a:xfrm>
              <a:custGeom>
                <a:avLst/>
                <a:gdLst>
                  <a:gd name="T0" fmla="*/ 22 w 47"/>
                  <a:gd name="T1" fmla="*/ 0 h 61"/>
                  <a:gd name="T2" fmla="*/ 31 w 47"/>
                  <a:gd name="T3" fmla="*/ 1 h 61"/>
                  <a:gd name="T4" fmla="*/ 41 w 47"/>
                  <a:gd name="T5" fmla="*/ 4 h 61"/>
                  <a:gd name="T6" fmla="*/ 47 w 47"/>
                  <a:gd name="T7" fmla="*/ 9 h 61"/>
                  <a:gd name="T8" fmla="*/ 44 w 47"/>
                  <a:gd name="T9" fmla="*/ 18 h 61"/>
                  <a:gd name="T10" fmla="*/ 38 w 47"/>
                  <a:gd name="T11" fmla="*/ 18 h 61"/>
                  <a:gd name="T12" fmla="*/ 35 w 47"/>
                  <a:gd name="T13" fmla="*/ 27 h 61"/>
                  <a:gd name="T14" fmla="*/ 32 w 47"/>
                  <a:gd name="T15" fmla="*/ 30 h 61"/>
                  <a:gd name="T16" fmla="*/ 31 w 47"/>
                  <a:gd name="T17" fmla="*/ 38 h 61"/>
                  <a:gd name="T18" fmla="*/ 31 w 47"/>
                  <a:gd name="T19" fmla="*/ 46 h 61"/>
                  <a:gd name="T20" fmla="*/ 32 w 47"/>
                  <a:gd name="T21" fmla="*/ 49 h 61"/>
                  <a:gd name="T22" fmla="*/ 32 w 47"/>
                  <a:gd name="T23" fmla="*/ 58 h 61"/>
                  <a:gd name="T24" fmla="*/ 28 w 47"/>
                  <a:gd name="T25" fmla="*/ 61 h 61"/>
                  <a:gd name="T26" fmla="*/ 22 w 47"/>
                  <a:gd name="T27" fmla="*/ 59 h 61"/>
                  <a:gd name="T28" fmla="*/ 25 w 47"/>
                  <a:gd name="T29" fmla="*/ 52 h 61"/>
                  <a:gd name="T30" fmla="*/ 29 w 47"/>
                  <a:gd name="T31" fmla="*/ 42 h 61"/>
                  <a:gd name="T32" fmla="*/ 28 w 47"/>
                  <a:gd name="T33" fmla="*/ 36 h 61"/>
                  <a:gd name="T34" fmla="*/ 25 w 47"/>
                  <a:gd name="T35" fmla="*/ 33 h 61"/>
                  <a:gd name="T36" fmla="*/ 12 w 47"/>
                  <a:gd name="T37" fmla="*/ 33 h 61"/>
                  <a:gd name="T38" fmla="*/ 16 w 47"/>
                  <a:gd name="T39" fmla="*/ 26 h 61"/>
                  <a:gd name="T40" fmla="*/ 16 w 47"/>
                  <a:gd name="T41" fmla="*/ 21 h 61"/>
                  <a:gd name="T42" fmla="*/ 11 w 47"/>
                  <a:gd name="T43" fmla="*/ 20 h 61"/>
                  <a:gd name="T44" fmla="*/ 6 w 47"/>
                  <a:gd name="T45" fmla="*/ 20 h 61"/>
                  <a:gd name="T46" fmla="*/ 0 w 47"/>
                  <a:gd name="T47" fmla="*/ 14 h 61"/>
                  <a:gd name="T48" fmla="*/ 2 w 47"/>
                  <a:gd name="T49" fmla="*/ 3 h 61"/>
                  <a:gd name="T50" fmla="*/ 8 w 47"/>
                  <a:gd name="T51" fmla="*/ 0 h 61"/>
                  <a:gd name="T52" fmla="*/ 22 w 47"/>
                  <a:gd name="T5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61">
                    <a:moveTo>
                      <a:pt x="22" y="0"/>
                    </a:moveTo>
                    <a:lnTo>
                      <a:pt x="31" y="1"/>
                    </a:lnTo>
                    <a:lnTo>
                      <a:pt x="41" y="4"/>
                    </a:lnTo>
                    <a:lnTo>
                      <a:pt x="47" y="9"/>
                    </a:lnTo>
                    <a:lnTo>
                      <a:pt x="44" y="18"/>
                    </a:lnTo>
                    <a:lnTo>
                      <a:pt x="38" y="18"/>
                    </a:lnTo>
                    <a:lnTo>
                      <a:pt x="35" y="27"/>
                    </a:lnTo>
                    <a:lnTo>
                      <a:pt x="32" y="30"/>
                    </a:lnTo>
                    <a:lnTo>
                      <a:pt x="31" y="38"/>
                    </a:lnTo>
                    <a:lnTo>
                      <a:pt x="31" y="46"/>
                    </a:lnTo>
                    <a:lnTo>
                      <a:pt x="32" y="49"/>
                    </a:lnTo>
                    <a:lnTo>
                      <a:pt x="32" y="58"/>
                    </a:lnTo>
                    <a:lnTo>
                      <a:pt x="28" y="61"/>
                    </a:lnTo>
                    <a:lnTo>
                      <a:pt x="22" y="59"/>
                    </a:lnTo>
                    <a:lnTo>
                      <a:pt x="25" y="52"/>
                    </a:lnTo>
                    <a:lnTo>
                      <a:pt x="29" y="42"/>
                    </a:lnTo>
                    <a:lnTo>
                      <a:pt x="28" y="36"/>
                    </a:lnTo>
                    <a:lnTo>
                      <a:pt x="25" y="33"/>
                    </a:lnTo>
                    <a:lnTo>
                      <a:pt x="12" y="33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0" y="14"/>
                    </a:lnTo>
                    <a:lnTo>
                      <a:pt x="2" y="3"/>
                    </a:lnTo>
                    <a:lnTo>
                      <a:pt x="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9" name="Freeform 3643">
                <a:extLst>
                  <a:ext uri="{FF2B5EF4-FFF2-40B4-BE49-F238E27FC236}">
                    <a16:creationId xmlns:a16="http://schemas.microsoft.com/office/drawing/2014/main" id="{70112A1C-2780-4FA4-2E2E-F2A884904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418"/>
                <a:ext cx="24" cy="30"/>
              </a:xfrm>
              <a:custGeom>
                <a:avLst/>
                <a:gdLst>
                  <a:gd name="T0" fmla="*/ 22 w 47"/>
                  <a:gd name="T1" fmla="*/ 0 h 61"/>
                  <a:gd name="T2" fmla="*/ 31 w 47"/>
                  <a:gd name="T3" fmla="*/ 1 h 61"/>
                  <a:gd name="T4" fmla="*/ 41 w 47"/>
                  <a:gd name="T5" fmla="*/ 4 h 61"/>
                  <a:gd name="T6" fmla="*/ 47 w 47"/>
                  <a:gd name="T7" fmla="*/ 9 h 61"/>
                  <a:gd name="T8" fmla="*/ 44 w 47"/>
                  <a:gd name="T9" fmla="*/ 18 h 61"/>
                  <a:gd name="T10" fmla="*/ 38 w 47"/>
                  <a:gd name="T11" fmla="*/ 18 h 61"/>
                  <a:gd name="T12" fmla="*/ 35 w 47"/>
                  <a:gd name="T13" fmla="*/ 27 h 61"/>
                  <a:gd name="T14" fmla="*/ 32 w 47"/>
                  <a:gd name="T15" fmla="*/ 30 h 61"/>
                  <a:gd name="T16" fmla="*/ 31 w 47"/>
                  <a:gd name="T17" fmla="*/ 38 h 61"/>
                  <a:gd name="T18" fmla="*/ 31 w 47"/>
                  <a:gd name="T19" fmla="*/ 46 h 61"/>
                  <a:gd name="T20" fmla="*/ 32 w 47"/>
                  <a:gd name="T21" fmla="*/ 49 h 61"/>
                  <a:gd name="T22" fmla="*/ 32 w 47"/>
                  <a:gd name="T23" fmla="*/ 58 h 61"/>
                  <a:gd name="T24" fmla="*/ 28 w 47"/>
                  <a:gd name="T25" fmla="*/ 61 h 61"/>
                  <a:gd name="T26" fmla="*/ 22 w 47"/>
                  <a:gd name="T27" fmla="*/ 59 h 61"/>
                  <a:gd name="T28" fmla="*/ 25 w 47"/>
                  <a:gd name="T29" fmla="*/ 52 h 61"/>
                  <a:gd name="T30" fmla="*/ 29 w 47"/>
                  <a:gd name="T31" fmla="*/ 42 h 61"/>
                  <a:gd name="T32" fmla="*/ 28 w 47"/>
                  <a:gd name="T33" fmla="*/ 36 h 61"/>
                  <a:gd name="T34" fmla="*/ 25 w 47"/>
                  <a:gd name="T35" fmla="*/ 33 h 61"/>
                  <a:gd name="T36" fmla="*/ 12 w 47"/>
                  <a:gd name="T37" fmla="*/ 33 h 61"/>
                  <a:gd name="T38" fmla="*/ 16 w 47"/>
                  <a:gd name="T39" fmla="*/ 26 h 61"/>
                  <a:gd name="T40" fmla="*/ 16 w 47"/>
                  <a:gd name="T41" fmla="*/ 21 h 61"/>
                  <a:gd name="T42" fmla="*/ 11 w 47"/>
                  <a:gd name="T43" fmla="*/ 20 h 61"/>
                  <a:gd name="T44" fmla="*/ 6 w 47"/>
                  <a:gd name="T45" fmla="*/ 20 h 61"/>
                  <a:gd name="T46" fmla="*/ 0 w 47"/>
                  <a:gd name="T47" fmla="*/ 14 h 61"/>
                  <a:gd name="T48" fmla="*/ 2 w 47"/>
                  <a:gd name="T49" fmla="*/ 3 h 61"/>
                  <a:gd name="T50" fmla="*/ 8 w 47"/>
                  <a:gd name="T51" fmla="*/ 0 h 61"/>
                  <a:gd name="T52" fmla="*/ 22 w 47"/>
                  <a:gd name="T5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61">
                    <a:moveTo>
                      <a:pt x="22" y="0"/>
                    </a:moveTo>
                    <a:lnTo>
                      <a:pt x="31" y="1"/>
                    </a:lnTo>
                    <a:lnTo>
                      <a:pt x="41" y="4"/>
                    </a:lnTo>
                    <a:lnTo>
                      <a:pt x="47" y="9"/>
                    </a:lnTo>
                    <a:lnTo>
                      <a:pt x="44" y="18"/>
                    </a:lnTo>
                    <a:lnTo>
                      <a:pt x="38" y="18"/>
                    </a:lnTo>
                    <a:lnTo>
                      <a:pt x="35" y="27"/>
                    </a:lnTo>
                    <a:lnTo>
                      <a:pt x="32" y="30"/>
                    </a:lnTo>
                    <a:lnTo>
                      <a:pt x="31" y="38"/>
                    </a:lnTo>
                    <a:lnTo>
                      <a:pt x="31" y="46"/>
                    </a:lnTo>
                    <a:lnTo>
                      <a:pt x="32" y="49"/>
                    </a:lnTo>
                    <a:lnTo>
                      <a:pt x="32" y="58"/>
                    </a:lnTo>
                    <a:lnTo>
                      <a:pt x="28" y="61"/>
                    </a:lnTo>
                    <a:lnTo>
                      <a:pt x="22" y="59"/>
                    </a:lnTo>
                    <a:lnTo>
                      <a:pt x="25" y="52"/>
                    </a:lnTo>
                    <a:lnTo>
                      <a:pt x="29" y="42"/>
                    </a:lnTo>
                    <a:lnTo>
                      <a:pt x="28" y="36"/>
                    </a:lnTo>
                    <a:lnTo>
                      <a:pt x="25" y="33"/>
                    </a:lnTo>
                    <a:lnTo>
                      <a:pt x="12" y="33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0" y="14"/>
                    </a:lnTo>
                    <a:lnTo>
                      <a:pt x="2" y="3"/>
                    </a:lnTo>
                    <a:lnTo>
                      <a:pt x="8" y="0"/>
                    </a:lnTo>
                    <a:lnTo>
                      <a:pt x="2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0" name="Freeform 3644">
                <a:extLst>
                  <a:ext uri="{FF2B5EF4-FFF2-40B4-BE49-F238E27FC236}">
                    <a16:creationId xmlns:a16="http://schemas.microsoft.com/office/drawing/2014/main" id="{6FE73D69-F14C-28E7-CE9B-8C218E028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404"/>
                <a:ext cx="44" cy="45"/>
              </a:xfrm>
              <a:custGeom>
                <a:avLst/>
                <a:gdLst>
                  <a:gd name="T0" fmla="*/ 72 w 88"/>
                  <a:gd name="T1" fmla="*/ 14 h 91"/>
                  <a:gd name="T2" fmla="*/ 64 w 88"/>
                  <a:gd name="T3" fmla="*/ 8 h 91"/>
                  <a:gd name="T4" fmla="*/ 59 w 88"/>
                  <a:gd name="T5" fmla="*/ 11 h 91"/>
                  <a:gd name="T6" fmla="*/ 53 w 88"/>
                  <a:gd name="T7" fmla="*/ 8 h 91"/>
                  <a:gd name="T8" fmla="*/ 50 w 88"/>
                  <a:gd name="T9" fmla="*/ 3 h 91"/>
                  <a:gd name="T10" fmla="*/ 44 w 88"/>
                  <a:gd name="T11" fmla="*/ 0 h 91"/>
                  <a:gd name="T12" fmla="*/ 38 w 88"/>
                  <a:gd name="T13" fmla="*/ 5 h 91"/>
                  <a:gd name="T14" fmla="*/ 28 w 88"/>
                  <a:gd name="T15" fmla="*/ 6 h 91"/>
                  <a:gd name="T16" fmla="*/ 32 w 88"/>
                  <a:gd name="T17" fmla="*/ 20 h 91"/>
                  <a:gd name="T18" fmla="*/ 31 w 88"/>
                  <a:gd name="T19" fmla="*/ 26 h 91"/>
                  <a:gd name="T20" fmla="*/ 18 w 88"/>
                  <a:gd name="T21" fmla="*/ 29 h 91"/>
                  <a:gd name="T22" fmla="*/ 9 w 88"/>
                  <a:gd name="T23" fmla="*/ 26 h 91"/>
                  <a:gd name="T24" fmla="*/ 0 w 88"/>
                  <a:gd name="T25" fmla="*/ 26 h 91"/>
                  <a:gd name="T26" fmla="*/ 0 w 88"/>
                  <a:gd name="T27" fmla="*/ 33 h 91"/>
                  <a:gd name="T28" fmla="*/ 6 w 88"/>
                  <a:gd name="T29" fmla="*/ 35 h 91"/>
                  <a:gd name="T30" fmla="*/ 9 w 88"/>
                  <a:gd name="T31" fmla="*/ 43 h 91"/>
                  <a:gd name="T32" fmla="*/ 8 w 88"/>
                  <a:gd name="T33" fmla="*/ 44 h 91"/>
                  <a:gd name="T34" fmla="*/ 11 w 88"/>
                  <a:gd name="T35" fmla="*/ 53 h 91"/>
                  <a:gd name="T36" fmla="*/ 15 w 88"/>
                  <a:gd name="T37" fmla="*/ 59 h 91"/>
                  <a:gd name="T38" fmla="*/ 25 w 88"/>
                  <a:gd name="T39" fmla="*/ 52 h 91"/>
                  <a:gd name="T40" fmla="*/ 29 w 88"/>
                  <a:gd name="T41" fmla="*/ 52 h 91"/>
                  <a:gd name="T42" fmla="*/ 29 w 88"/>
                  <a:gd name="T43" fmla="*/ 61 h 91"/>
                  <a:gd name="T44" fmla="*/ 35 w 88"/>
                  <a:gd name="T45" fmla="*/ 62 h 91"/>
                  <a:gd name="T46" fmla="*/ 32 w 88"/>
                  <a:gd name="T47" fmla="*/ 75 h 91"/>
                  <a:gd name="T48" fmla="*/ 34 w 88"/>
                  <a:gd name="T49" fmla="*/ 79 h 91"/>
                  <a:gd name="T50" fmla="*/ 29 w 88"/>
                  <a:gd name="T51" fmla="*/ 85 h 91"/>
                  <a:gd name="T52" fmla="*/ 29 w 88"/>
                  <a:gd name="T53" fmla="*/ 90 h 91"/>
                  <a:gd name="T54" fmla="*/ 41 w 88"/>
                  <a:gd name="T55" fmla="*/ 91 h 91"/>
                  <a:gd name="T56" fmla="*/ 49 w 88"/>
                  <a:gd name="T57" fmla="*/ 88 h 91"/>
                  <a:gd name="T58" fmla="*/ 49 w 88"/>
                  <a:gd name="T59" fmla="*/ 85 h 91"/>
                  <a:gd name="T60" fmla="*/ 50 w 88"/>
                  <a:gd name="T61" fmla="*/ 70 h 91"/>
                  <a:gd name="T62" fmla="*/ 56 w 88"/>
                  <a:gd name="T63" fmla="*/ 65 h 91"/>
                  <a:gd name="T64" fmla="*/ 62 w 88"/>
                  <a:gd name="T65" fmla="*/ 76 h 91"/>
                  <a:gd name="T66" fmla="*/ 66 w 88"/>
                  <a:gd name="T67" fmla="*/ 68 h 91"/>
                  <a:gd name="T68" fmla="*/ 72 w 88"/>
                  <a:gd name="T69" fmla="*/ 67 h 91"/>
                  <a:gd name="T70" fmla="*/ 79 w 88"/>
                  <a:gd name="T71" fmla="*/ 73 h 91"/>
                  <a:gd name="T72" fmla="*/ 76 w 88"/>
                  <a:gd name="T73" fmla="*/ 62 h 91"/>
                  <a:gd name="T74" fmla="*/ 79 w 88"/>
                  <a:gd name="T75" fmla="*/ 55 h 91"/>
                  <a:gd name="T76" fmla="*/ 88 w 88"/>
                  <a:gd name="T77" fmla="*/ 53 h 91"/>
                  <a:gd name="T78" fmla="*/ 88 w 88"/>
                  <a:gd name="T79" fmla="*/ 47 h 91"/>
                  <a:gd name="T80" fmla="*/ 85 w 88"/>
                  <a:gd name="T81" fmla="*/ 46 h 91"/>
                  <a:gd name="T82" fmla="*/ 82 w 88"/>
                  <a:gd name="T83" fmla="*/ 37 h 91"/>
                  <a:gd name="T84" fmla="*/ 84 w 88"/>
                  <a:gd name="T85" fmla="*/ 29 h 91"/>
                  <a:gd name="T86" fmla="*/ 70 w 88"/>
                  <a:gd name="T87" fmla="*/ 29 h 91"/>
                  <a:gd name="T88" fmla="*/ 66 w 88"/>
                  <a:gd name="T89" fmla="*/ 20 h 91"/>
                  <a:gd name="T90" fmla="*/ 72 w 88"/>
                  <a:gd name="T91" fmla="*/ 1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8" h="91">
                    <a:moveTo>
                      <a:pt x="72" y="14"/>
                    </a:moveTo>
                    <a:lnTo>
                      <a:pt x="64" y="8"/>
                    </a:lnTo>
                    <a:lnTo>
                      <a:pt x="59" y="11"/>
                    </a:lnTo>
                    <a:lnTo>
                      <a:pt x="53" y="8"/>
                    </a:lnTo>
                    <a:lnTo>
                      <a:pt x="50" y="3"/>
                    </a:lnTo>
                    <a:lnTo>
                      <a:pt x="44" y="0"/>
                    </a:lnTo>
                    <a:lnTo>
                      <a:pt x="38" y="5"/>
                    </a:lnTo>
                    <a:lnTo>
                      <a:pt x="28" y="6"/>
                    </a:lnTo>
                    <a:lnTo>
                      <a:pt x="32" y="20"/>
                    </a:lnTo>
                    <a:lnTo>
                      <a:pt x="31" y="26"/>
                    </a:lnTo>
                    <a:lnTo>
                      <a:pt x="18" y="29"/>
                    </a:lnTo>
                    <a:lnTo>
                      <a:pt x="9" y="26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6" y="35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11" y="53"/>
                    </a:lnTo>
                    <a:lnTo>
                      <a:pt x="15" y="59"/>
                    </a:lnTo>
                    <a:lnTo>
                      <a:pt x="25" y="52"/>
                    </a:lnTo>
                    <a:lnTo>
                      <a:pt x="29" y="52"/>
                    </a:lnTo>
                    <a:lnTo>
                      <a:pt x="29" y="61"/>
                    </a:lnTo>
                    <a:lnTo>
                      <a:pt x="35" y="62"/>
                    </a:lnTo>
                    <a:lnTo>
                      <a:pt x="32" y="75"/>
                    </a:lnTo>
                    <a:lnTo>
                      <a:pt x="34" y="79"/>
                    </a:lnTo>
                    <a:lnTo>
                      <a:pt x="29" y="85"/>
                    </a:lnTo>
                    <a:lnTo>
                      <a:pt x="29" y="90"/>
                    </a:lnTo>
                    <a:lnTo>
                      <a:pt x="41" y="91"/>
                    </a:lnTo>
                    <a:lnTo>
                      <a:pt x="49" y="88"/>
                    </a:lnTo>
                    <a:lnTo>
                      <a:pt x="49" y="85"/>
                    </a:lnTo>
                    <a:lnTo>
                      <a:pt x="50" y="70"/>
                    </a:lnTo>
                    <a:lnTo>
                      <a:pt x="56" y="65"/>
                    </a:lnTo>
                    <a:lnTo>
                      <a:pt x="62" y="76"/>
                    </a:lnTo>
                    <a:lnTo>
                      <a:pt x="66" y="68"/>
                    </a:lnTo>
                    <a:lnTo>
                      <a:pt x="72" y="67"/>
                    </a:lnTo>
                    <a:lnTo>
                      <a:pt x="79" y="73"/>
                    </a:lnTo>
                    <a:lnTo>
                      <a:pt x="76" y="62"/>
                    </a:lnTo>
                    <a:lnTo>
                      <a:pt x="79" y="55"/>
                    </a:lnTo>
                    <a:lnTo>
                      <a:pt x="88" y="53"/>
                    </a:lnTo>
                    <a:lnTo>
                      <a:pt x="88" y="47"/>
                    </a:lnTo>
                    <a:lnTo>
                      <a:pt x="85" y="46"/>
                    </a:lnTo>
                    <a:lnTo>
                      <a:pt x="82" y="37"/>
                    </a:lnTo>
                    <a:lnTo>
                      <a:pt x="84" y="29"/>
                    </a:lnTo>
                    <a:lnTo>
                      <a:pt x="70" y="29"/>
                    </a:lnTo>
                    <a:lnTo>
                      <a:pt x="66" y="20"/>
                    </a:lnTo>
                    <a:lnTo>
                      <a:pt x="72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1" name="Freeform 3645">
                <a:extLst>
                  <a:ext uri="{FF2B5EF4-FFF2-40B4-BE49-F238E27FC236}">
                    <a16:creationId xmlns:a16="http://schemas.microsoft.com/office/drawing/2014/main" id="{78EFED4F-18DA-F9B5-8262-5D3CD667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404"/>
                <a:ext cx="44" cy="45"/>
              </a:xfrm>
              <a:custGeom>
                <a:avLst/>
                <a:gdLst>
                  <a:gd name="T0" fmla="*/ 72 w 88"/>
                  <a:gd name="T1" fmla="*/ 14 h 91"/>
                  <a:gd name="T2" fmla="*/ 66 w 88"/>
                  <a:gd name="T3" fmla="*/ 20 h 91"/>
                  <a:gd name="T4" fmla="*/ 70 w 88"/>
                  <a:gd name="T5" fmla="*/ 29 h 91"/>
                  <a:gd name="T6" fmla="*/ 84 w 88"/>
                  <a:gd name="T7" fmla="*/ 29 h 91"/>
                  <a:gd name="T8" fmla="*/ 82 w 88"/>
                  <a:gd name="T9" fmla="*/ 37 h 91"/>
                  <a:gd name="T10" fmla="*/ 85 w 88"/>
                  <a:gd name="T11" fmla="*/ 46 h 91"/>
                  <a:gd name="T12" fmla="*/ 88 w 88"/>
                  <a:gd name="T13" fmla="*/ 47 h 91"/>
                  <a:gd name="T14" fmla="*/ 88 w 88"/>
                  <a:gd name="T15" fmla="*/ 53 h 91"/>
                  <a:gd name="T16" fmla="*/ 79 w 88"/>
                  <a:gd name="T17" fmla="*/ 55 h 91"/>
                  <a:gd name="T18" fmla="*/ 76 w 88"/>
                  <a:gd name="T19" fmla="*/ 62 h 91"/>
                  <a:gd name="T20" fmla="*/ 79 w 88"/>
                  <a:gd name="T21" fmla="*/ 73 h 91"/>
                  <a:gd name="T22" fmla="*/ 72 w 88"/>
                  <a:gd name="T23" fmla="*/ 67 h 91"/>
                  <a:gd name="T24" fmla="*/ 66 w 88"/>
                  <a:gd name="T25" fmla="*/ 68 h 91"/>
                  <a:gd name="T26" fmla="*/ 62 w 88"/>
                  <a:gd name="T27" fmla="*/ 76 h 91"/>
                  <a:gd name="T28" fmla="*/ 56 w 88"/>
                  <a:gd name="T29" fmla="*/ 65 h 91"/>
                  <a:gd name="T30" fmla="*/ 50 w 88"/>
                  <a:gd name="T31" fmla="*/ 70 h 91"/>
                  <a:gd name="T32" fmla="*/ 49 w 88"/>
                  <a:gd name="T33" fmla="*/ 85 h 91"/>
                  <a:gd name="T34" fmla="*/ 49 w 88"/>
                  <a:gd name="T35" fmla="*/ 88 h 91"/>
                  <a:gd name="T36" fmla="*/ 41 w 88"/>
                  <a:gd name="T37" fmla="*/ 91 h 91"/>
                  <a:gd name="T38" fmla="*/ 29 w 88"/>
                  <a:gd name="T39" fmla="*/ 90 h 91"/>
                  <a:gd name="T40" fmla="*/ 29 w 88"/>
                  <a:gd name="T41" fmla="*/ 85 h 91"/>
                  <a:gd name="T42" fmla="*/ 34 w 88"/>
                  <a:gd name="T43" fmla="*/ 79 h 91"/>
                  <a:gd name="T44" fmla="*/ 32 w 88"/>
                  <a:gd name="T45" fmla="*/ 75 h 91"/>
                  <a:gd name="T46" fmla="*/ 35 w 88"/>
                  <a:gd name="T47" fmla="*/ 62 h 91"/>
                  <a:gd name="T48" fmla="*/ 29 w 88"/>
                  <a:gd name="T49" fmla="*/ 61 h 91"/>
                  <a:gd name="T50" fmla="*/ 29 w 88"/>
                  <a:gd name="T51" fmla="*/ 52 h 91"/>
                  <a:gd name="T52" fmla="*/ 25 w 88"/>
                  <a:gd name="T53" fmla="*/ 52 h 91"/>
                  <a:gd name="T54" fmla="*/ 15 w 88"/>
                  <a:gd name="T55" fmla="*/ 59 h 91"/>
                  <a:gd name="T56" fmla="*/ 11 w 88"/>
                  <a:gd name="T57" fmla="*/ 53 h 91"/>
                  <a:gd name="T58" fmla="*/ 8 w 88"/>
                  <a:gd name="T59" fmla="*/ 44 h 91"/>
                  <a:gd name="T60" fmla="*/ 9 w 88"/>
                  <a:gd name="T61" fmla="*/ 43 h 91"/>
                  <a:gd name="T62" fmla="*/ 6 w 88"/>
                  <a:gd name="T63" fmla="*/ 35 h 91"/>
                  <a:gd name="T64" fmla="*/ 0 w 88"/>
                  <a:gd name="T65" fmla="*/ 33 h 91"/>
                  <a:gd name="T66" fmla="*/ 0 w 88"/>
                  <a:gd name="T67" fmla="*/ 26 h 91"/>
                  <a:gd name="T68" fmla="*/ 9 w 88"/>
                  <a:gd name="T69" fmla="*/ 26 h 91"/>
                  <a:gd name="T70" fmla="*/ 18 w 88"/>
                  <a:gd name="T71" fmla="*/ 29 h 91"/>
                  <a:gd name="T72" fmla="*/ 31 w 88"/>
                  <a:gd name="T73" fmla="*/ 26 h 91"/>
                  <a:gd name="T74" fmla="*/ 32 w 88"/>
                  <a:gd name="T75" fmla="*/ 20 h 91"/>
                  <a:gd name="T76" fmla="*/ 28 w 88"/>
                  <a:gd name="T77" fmla="*/ 6 h 91"/>
                  <a:gd name="T78" fmla="*/ 38 w 88"/>
                  <a:gd name="T79" fmla="*/ 5 h 91"/>
                  <a:gd name="T80" fmla="*/ 44 w 88"/>
                  <a:gd name="T81" fmla="*/ 0 h 91"/>
                  <a:gd name="T82" fmla="*/ 50 w 88"/>
                  <a:gd name="T83" fmla="*/ 3 h 91"/>
                  <a:gd name="T84" fmla="*/ 53 w 88"/>
                  <a:gd name="T85" fmla="*/ 8 h 91"/>
                  <a:gd name="T86" fmla="*/ 59 w 88"/>
                  <a:gd name="T87" fmla="*/ 11 h 91"/>
                  <a:gd name="T88" fmla="*/ 64 w 88"/>
                  <a:gd name="T89" fmla="*/ 8 h 91"/>
                  <a:gd name="T90" fmla="*/ 72 w 88"/>
                  <a:gd name="T91" fmla="*/ 1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8" h="91">
                    <a:moveTo>
                      <a:pt x="72" y="14"/>
                    </a:moveTo>
                    <a:lnTo>
                      <a:pt x="66" y="20"/>
                    </a:lnTo>
                    <a:lnTo>
                      <a:pt x="70" y="29"/>
                    </a:lnTo>
                    <a:lnTo>
                      <a:pt x="84" y="29"/>
                    </a:lnTo>
                    <a:lnTo>
                      <a:pt x="82" y="37"/>
                    </a:lnTo>
                    <a:lnTo>
                      <a:pt x="85" y="46"/>
                    </a:lnTo>
                    <a:lnTo>
                      <a:pt x="88" y="47"/>
                    </a:lnTo>
                    <a:lnTo>
                      <a:pt x="88" y="53"/>
                    </a:lnTo>
                    <a:lnTo>
                      <a:pt x="79" y="55"/>
                    </a:lnTo>
                    <a:lnTo>
                      <a:pt x="76" y="62"/>
                    </a:lnTo>
                    <a:lnTo>
                      <a:pt x="79" y="73"/>
                    </a:lnTo>
                    <a:lnTo>
                      <a:pt x="72" y="67"/>
                    </a:lnTo>
                    <a:lnTo>
                      <a:pt x="66" y="68"/>
                    </a:lnTo>
                    <a:lnTo>
                      <a:pt x="62" y="76"/>
                    </a:lnTo>
                    <a:lnTo>
                      <a:pt x="56" y="65"/>
                    </a:lnTo>
                    <a:lnTo>
                      <a:pt x="50" y="70"/>
                    </a:lnTo>
                    <a:lnTo>
                      <a:pt x="49" y="85"/>
                    </a:lnTo>
                    <a:lnTo>
                      <a:pt x="49" y="88"/>
                    </a:lnTo>
                    <a:lnTo>
                      <a:pt x="41" y="91"/>
                    </a:lnTo>
                    <a:lnTo>
                      <a:pt x="29" y="90"/>
                    </a:lnTo>
                    <a:lnTo>
                      <a:pt x="29" y="85"/>
                    </a:lnTo>
                    <a:lnTo>
                      <a:pt x="34" y="79"/>
                    </a:lnTo>
                    <a:lnTo>
                      <a:pt x="32" y="75"/>
                    </a:lnTo>
                    <a:lnTo>
                      <a:pt x="35" y="62"/>
                    </a:lnTo>
                    <a:lnTo>
                      <a:pt x="29" y="61"/>
                    </a:lnTo>
                    <a:lnTo>
                      <a:pt x="29" y="52"/>
                    </a:lnTo>
                    <a:lnTo>
                      <a:pt x="25" y="52"/>
                    </a:lnTo>
                    <a:lnTo>
                      <a:pt x="15" y="59"/>
                    </a:lnTo>
                    <a:lnTo>
                      <a:pt x="11" y="53"/>
                    </a:lnTo>
                    <a:lnTo>
                      <a:pt x="8" y="44"/>
                    </a:lnTo>
                    <a:lnTo>
                      <a:pt x="9" y="43"/>
                    </a:lnTo>
                    <a:lnTo>
                      <a:pt x="6" y="35"/>
                    </a:lnTo>
                    <a:lnTo>
                      <a:pt x="0" y="33"/>
                    </a:lnTo>
                    <a:lnTo>
                      <a:pt x="0" y="26"/>
                    </a:lnTo>
                    <a:lnTo>
                      <a:pt x="9" y="26"/>
                    </a:lnTo>
                    <a:lnTo>
                      <a:pt x="18" y="29"/>
                    </a:lnTo>
                    <a:lnTo>
                      <a:pt x="31" y="26"/>
                    </a:lnTo>
                    <a:lnTo>
                      <a:pt x="32" y="20"/>
                    </a:lnTo>
                    <a:lnTo>
                      <a:pt x="28" y="6"/>
                    </a:lnTo>
                    <a:lnTo>
                      <a:pt x="38" y="5"/>
                    </a:lnTo>
                    <a:lnTo>
                      <a:pt x="44" y="0"/>
                    </a:lnTo>
                    <a:lnTo>
                      <a:pt x="50" y="3"/>
                    </a:lnTo>
                    <a:lnTo>
                      <a:pt x="53" y="8"/>
                    </a:lnTo>
                    <a:lnTo>
                      <a:pt x="59" y="11"/>
                    </a:lnTo>
                    <a:lnTo>
                      <a:pt x="64" y="8"/>
                    </a:lnTo>
                    <a:lnTo>
                      <a:pt x="72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2" name="Freeform 3646">
                <a:extLst>
                  <a:ext uri="{FF2B5EF4-FFF2-40B4-BE49-F238E27FC236}">
                    <a16:creationId xmlns:a16="http://schemas.microsoft.com/office/drawing/2014/main" id="{1B6ADF4E-F0FC-FC64-A381-69ED37EF6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404"/>
                <a:ext cx="44" cy="45"/>
              </a:xfrm>
              <a:custGeom>
                <a:avLst/>
                <a:gdLst>
                  <a:gd name="T0" fmla="*/ 72 w 88"/>
                  <a:gd name="T1" fmla="*/ 14 h 91"/>
                  <a:gd name="T2" fmla="*/ 66 w 88"/>
                  <a:gd name="T3" fmla="*/ 20 h 91"/>
                  <a:gd name="T4" fmla="*/ 70 w 88"/>
                  <a:gd name="T5" fmla="*/ 29 h 91"/>
                  <a:gd name="T6" fmla="*/ 84 w 88"/>
                  <a:gd name="T7" fmla="*/ 29 h 91"/>
                  <a:gd name="T8" fmla="*/ 82 w 88"/>
                  <a:gd name="T9" fmla="*/ 37 h 91"/>
                  <a:gd name="T10" fmla="*/ 85 w 88"/>
                  <a:gd name="T11" fmla="*/ 46 h 91"/>
                  <a:gd name="T12" fmla="*/ 88 w 88"/>
                  <a:gd name="T13" fmla="*/ 47 h 91"/>
                  <a:gd name="T14" fmla="*/ 88 w 88"/>
                  <a:gd name="T15" fmla="*/ 53 h 91"/>
                  <a:gd name="T16" fmla="*/ 79 w 88"/>
                  <a:gd name="T17" fmla="*/ 55 h 91"/>
                  <a:gd name="T18" fmla="*/ 76 w 88"/>
                  <a:gd name="T19" fmla="*/ 62 h 91"/>
                  <a:gd name="T20" fmla="*/ 79 w 88"/>
                  <a:gd name="T21" fmla="*/ 73 h 91"/>
                  <a:gd name="T22" fmla="*/ 72 w 88"/>
                  <a:gd name="T23" fmla="*/ 67 h 91"/>
                  <a:gd name="T24" fmla="*/ 66 w 88"/>
                  <a:gd name="T25" fmla="*/ 68 h 91"/>
                  <a:gd name="T26" fmla="*/ 62 w 88"/>
                  <a:gd name="T27" fmla="*/ 76 h 91"/>
                  <a:gd name="T28" fmla="*/ 56 w 88"/>
                  <a:gd name="T29" fmla="*/ 65 h 91"/>
                  <a:gd name="T30" fmla="*/ 50 w 88"/>
                  <a:gd name="T31" fmla="*/ 70 h 91"/>
                  <a:gd name="T32" fmla="*/ 49 w 88"/>
                  <a:gd name="T33" fmla="*/ 85 h 91"/>
                  <a:gd name="T34" fmla="*/ 49 w 88"/>
                  <a:gd name="T35" fmla="*/ 88 h 91"/>
                  <a:gd name="T36" fmla="*/ 41 w 88"/>
                  <a:gd name="T37" fmla="*/ 91 h 91"/>
                  <a:gd name="T38" fmla="*/ 29 w 88"/>
                  <a:gd name="T39" fmla="*/ 90 h 91"/>
                  <a:gd name="T40" fmla="*/ 29 w 88"/>
                  <a:gd name="T41" fmla="*/ 85 h 91"/>
                  <a:gd name="T42" fmla="*/ 34 w 88"/>
                  <a:gd name="T43" fmla="*/ 79 h 91"/>
                  <a:gd name="T44" fmla="*/ 32 w 88"/>
                  <a:gd name="T45" fmla="*/ 75 h 91"/>
                  <a:gd name="T46" fmla="*/ 35 w 88"/>
                  <a:gd name="T47" fmla="*/ 62 h 91"/>
                  <a:gd name="T48" fmla="*/ 29 w 88"/>
                  <a:gd name="T49" fmla="*/ 61 h 91"/>
                  <a:gd name="T50" fmla="*/ 29 w 88"/>
                  <a:gd name="T51" fmla="*/ 52 h 91"/>
                  <a:gd name="T52" fmla="*/ 25 w 88"/>
                  <a:gd name="T53" fmla="*/ 52 h 91"/>
                  <a:gd name="T54" fmla="*/ 15 w 88"/>
                  <a:gd name="T55" fmla="*/ 59 h 91"/>
                  <a:gd name="T56" fmla="*/ 11 w 88"/>
                  <a:gd name="T57" fmla="*/ 53 h 91"/>
                  <a:gd name="T58" fmla="*/ 8 w 88"/>
                  <a:gd name="T59" fmla="*/ 44 h 91"/>
                  <a:gd name="T60" fmla="*/ 9 w 88"/>
                  <a:gd name="T61" fmla="*/ 43 h 91"/>
                  <a:gd name="T62" fmla="*/ 6 w 88"/>
                  <a:gd name="T63" fmla="*/ 35 h 91"/>
                  <a:gd name="T64" fmla="*/ 0 w 88"/>
                  <a:gd name="T65" fmla="*/ 33 h 91"/>
                  <a:gd name="T66" fmla="*/ 0 w 88"/>
                  <a:gd name="T67" fmla="*/ 26 h 91"/>
                  <a:gd name="T68" fmla="*/ 9 w 88"/>
                  <a:gd name="T69" fmla="*/ 26 h 91"/>
                  <a:gd name="T70" fmla="*/ 18 w 88"/>
                  <a:gd name="T71" fmla="*/ 29 h 91"/>
                  <a:gd name="T72" fmla="*/ 31 w 88"/>
                  <a:gd name="T73" fmla="*/ 26 h 91"/>
                  <a:gd name="T74" fmla="*/ 32 w 88"/>
                  <a:gd name="T75" fmla="*/ 20 h 91"/>
                  <a:gd name="T76" fmla="*/ 28 w 88"/>
                  <a:gd name="T77" fmla="*/ 6 h 91"/>
                  <a:gd name="T78" fmla="*/ 38 w 88"/>
                  <a:gd name="T79" fmla="*/ 5 h 91"/>
                  <a:gd name="T80" fmla="*/ 44 w 88"/>
                  <a:gd name="T81" fmla="*/ 0 h 91"/>
                  <a:gd name="T82" fmla="*/ 50 w 88"/>
                  <a:gd name="T83" fmla="*/ 3 h 91"/>
                  <a:gd name="T84" fmla="*/ 53 w 88"/>
                  <a:gd name="T85" fmla="*/ 8 h 91"/>
                  <a:gd name="T86" fmla="*/ 59 w 88"/>
                  <a:gd name="T87" fmla="*/ 11 h 91"/>
                  <a:gd name="T88" fmla="*/ 64 w 88"/>
                  <a:gd name="T89" fmla="*/ 8 h 91"/>
                  <a:gd name="T90" fmla="*/ 72 w 88"/>
                  <a:gd name="T91" fmla="*/ 1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8" h="91">
                    <a:moveTo>
                      <a:pt x="72" y="14"/>
                    </a:moveTo>
                    <a:lnTo>
                      <a:pt x="66" y="20"/>
                    </a:lnTo>
                    <a:lnTo>
                      <a:pt x="70" y="29"/>
                    </a:lnTo>
                    <a:lnTo>
                      <a:pt x="84" y="29"/>
                    </a:lnTo>
                    <a:lnTo>
                      <a:pt x="82" y="37"/>
                    </a:lnTo>
                    <a:lnTo>
                      <a:pt x="85" y="46"/>
                    </a:lnTo>
                    <a:lnTo>
                      <a:pt x="88" y="47"/>
                    </a:lnTo>
                    <a:lnTo>
                      <a:pt x="88" y="53"/>
                    </a:lnTo>
                    <a:lnTo>
                      <a:pt x="79" y="55"/>
                    </a:lnTo>
                    <a:lnTo>
                      <a:pt x="76" y="62"/>
                    </a:lnTo>
                    <a:lnTo>
                      <a:pt x="79" y="73"/>
                    </a:lnTo>
                    <a:lnTo>
                      <a:pt x="72" y="67"/>
                    </a:lnTo>
                    <a:lnTo>
                      <a:pt x="66" y="68"/>
                    </a:lnTo>
                    <a:lnTo>
                      <a:pt x="62" y="76"/>
                    </a:lnTo>
                    <a:lnTo>
                      <a:pt x="56" y="65"/>
                    </a:lnTo>
                    <a:lnTo>
                      <a:pt x="50" y="70"/>
                    </a:lnTo>
                    <a:lnTo>
                      <a:pt x="49" y="85"/>
                    </a:lnTo>
                    <a:lnTo>
                      <a:pt x="49" y="88"/>
                    </a:lnTo>
                    <a:lnTo>
                      <a:pt x="41" y="91"/>
                    </a:lnTo>
                    <a:lnTo>
                      <a:pt x="29" y="90"/>
                    </a:lnTo>
                    <a:lnTo>
                      <a:pt x="29" y="85"/>
                    </a:lnTo>
                    <a:lnTo>
                      <a:pt x="34" y="79"/>
                    </a:lnTo>
                    <a:lnTo>
                      <a:pt x="32" y="75"/>
                    </a:lnTo>
                    <a:lnTo>
                      <a:pt x="35" y="62"/>
                    </a:lnTo>
                    <a:lnTo>
                      <a:pt x="29" y="61"/>
                    </a:lnTo>
                    <a:lnTo>
                      <a:pt x="29" y="52"/>
                    </a:lnTo>
                    <a:lnTo>
                      <a:pt x="25" y="52"/>
                    </a:lnTo>
                    <a:lnTo>
                      <a:pt x="15" y="59"/>
                    </a:lnTo>
                    <a:lnTo>
                      <a:pt x="11" y="53"/>
                    </a:lnTo>
                    <a:lnTo>
                      <a:pt x="8" y="44"/>
                    </a:lnTo>
                    <a:lnTo>
                      <a:pt x="9" y="43"/>
                    </a:lnTo>
                    <a:lnTo>
                      <a:pt x="6" y="35"/>
                    </a:lnTo>
                    <a:lnTo>
                      <a:pt x="0" y="33"/>
                    </a:lnTo>
                    <a:lnTo>
                      <a:pt x="0" y="26"/>
                    </a:lnTo>
                    <a:lnTo>
                      <a:pt x="9" y="26"/>
                    </a:lnTo>
                    <a:lnTo>
                      <a:pt x="18" y="29"/>
                    </a:lnTo>
                    <a:lnTo>
                      <a:pt x="31" y="26"/>
                    </a:lnTo>
                    <a:lnTo>
                      <a:pt x="32" y="20"/>
                    </a:lnTo>
                    <a:lnTo>
                      <a:pt x="28" y="6"/>
                    </a:lnTo>
                    <a:lnTo>
                      <a:pt x="38" y="5"/>
                    </a:lnTo>
                    <a:lnTo>
                      <a:pt x="44" y="0"/>
                    </a:lnTo>
                    <a:lnTo>
                      <a:pt x="50" y="3"/>
                    </a:lnTo>
                    <a:lnTo>
                      <a:pt x="53" y="8"/>
                    </a:lnTo>
                    <a:lnTo>
                      <a:pt x="59" y="11"/>
                    </a:lnTo>
                    <a:lnTo>
                      <a:pt x="64" y="8"/>
                    </a:lnTo>
                    <a:lnTo>
                      <a:pt x="72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3" name="Freeform 3647">
                <a:extLst>
                  <a:ext uri="{FF2B5EF4-FFF2-40B4-BE49-F238E27FC236}">
                    <a16:creationId xmlns:a16="http://schemas.microsoft.com/office/drawing/2014/main" id="{89B4F125-204E-A3AD-122C-AEAFA2188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1400"/>
                <a:ext cx="32" cy="23"/>
              </a:xfrm>
              <a:custGeom>
                <a:avLst/>
                <a:gdLst>
                  <a:gd name="T0" fmla="*/ 26 w 62"/>
                  <a:gd name="T1" fmla="*/ 2 h 46"/>
                  <a:gd name="T2" fmla="*/ 17 w 62"/>
                  <a:gd name="T3" fmla="*/ 8 h 46"/>
                  <a:gd name="T4" fmla="*/ 11 w 62"/>
                  <a:gd name="T5" fmla="*/ 7 h 46"/>
                  <a:gd name="T6" fmla="*/ 6 w 62"/>
                  <a:gd name="T7" fmla="*/ 2 h 46"/>
                  <a:gd name="T8" fmla="*/ 6 w 62"/>
                  <a:gd name="T9" fmla="*/ 7 h 46"/>
                  <a:gd name="T10" fmla="*/ 0 w 62"/>
                  <a:gd name="T11" fmla="*/ 14 h 46"/>
                  <a:gd name="T12" fmla="*/ 6 w 62"/>
                  <a:gd name="T13" fmla="*/ 23 h 46"/>
                  <a:gd name="T14" fmla="*/ 1 w 62"/>
                  <a:gd name="T15" fmla="*/ 26 h 46"/>
                  <a:gd name="T16" fmla="*/ 4 w 62"/>
                  <a:gd name="T17" fmla="*/ 38 h 46"/>
                  <a:gd name="T18" fmla="*/ 12 w 62"/>
                  <a:gd name="T19" fmla="*/ 46 h 46"/>
                  <a:gd name="T20" fmla="*/ 17 w 62"/>
                  <a:gd name="T21" fmla="*/ 46 h 46"/>
                  <a:gd name="T22" fmla="*/ 23 w 62"/>
                  <a:gd name="T23" fmla="*/ 38 h 46"/>
                  <a:gd name="T24" fmla="*/ 30 w 62"/>
                  <a:gd name="T25" fmla="*/ 34 h 46"/>
                  <a:gd name="T26" fmla="*/ 39 w 62"/>
                  <a:gd name="T27" fmla="*/ 34 h 46"/>
                  <a:gd name="T28" fmla="*/ 48 w 62"/>
                  <a:gd name="T29" fmla="*/ 37 h 46"/>
                  <a:gd name="T30" fmla="*/ 61 w 62"/>
                  <a:gd name="T31" fmla="*/ 34 h 46"/>
                  <a:gd name="T32" fmla="*/ 62 w 62"/>
                  <a:gd name="T33" fmla="*/ 28 h 46"/>
                  <a:gd name="T34" fmla="*/ 58 w 62"/>
                  <a:gd name="T35" fmla="*/ 14 h 46"/>
                  <a:gd name="T36" fmla="*/ 55 w 62"/>
                  <a:gd name="T37" fmla="*/ 14 h 46"/>
                  <a:gd name="T38" fmla="*/ 50 w 62"/>
                  <a:gd name="T39" fmla="*/ 17 h 46"/>
                  <a:gd name="T40" fmla="*/ 38 w 62"/>
                  <a:gd name="T41" fmla="*/ 7 h 46"/>
                  <a:gd name="T42" fmla="*/ 38 w 62"/>
                  <a:gd name="T43" fmla="*/ 0 h 46"/>
                  <a:gd name="T44" fmla="*/ 33 w 62"/>
                  <a:gd name="T45" fmla="*/ 0 h 46"/>
                  <a:gd name="T46" fmla="*/ 26 w 62"/>
                  <a:gd name="T47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2" h="46">
                    <a:moveTo>
                      <a:pt x="26" y="2"/>
                    </a:moveTo>
                    <a:lnTo>
                      <a:pt x="17" y="8"/>
                    </a:lnTo>
                    <a:lnTo>
                      <a:pt x="11" y="7"/>
                    </a:lnTo>
                    <a:lnTo>
                      <a:pt x="6" y="2"/>
                    </a:lnTo>
                    <a:lnTo>
                      <a:pt x="6" y="7"/>
                    </a:lnTo>
                    <a:lnTo>
                      <a:pt x="0" y="14"/>
                    </a:lnTo>
                    <a:lnTo>
                      <a:pt x="6" y="23"/>
                    </a:lnTo>
                    <a:lnTo>
                      <a:pt x="1" y="26"/>
                    </a:lnTo>
                    <a:lnTo>
                      <a:pt x="4" y="38"/>
                    </a:lnTo>
                    <a:lnTo>
                      <a:pt x="12" y="46"/>
                    </a:lnTo>
                    <a:lnTo>
                      <a:pt x="17" y="46"/>
                    </a:lnTo>
                    <a:lnTo>
                      <a:pt x="23" y="38"/>
                    </a:lnTo>
                    <a:lnTo>
                      <a:pt x="30" y="34"/>
                    </a:lnTo>
                    <a:lnTo>
                      <a:pt x="39" y="34"/>
                    </a:lnTo>
                    <a:lnTo>
                      <a:pt x="48" y="37"/>
                    </a:lnTo>
                    <a:lnTo>
                      <a:pt x="61" y="34"/>
                    </a:lnTo>
                    <a:lnTo>
                      <a:pt x="62" y="28"/>
                    </a:lnTo>
                    <a:lnTo>
                      <a:pt x="58" y="14"/>
                    </a:lnTo>
                    <a:lnTo>
                      <a:pt x="55" y="14"/>
                    </a:lnTo>
                    <a:lnTo>
                      <a:pt x="50" y="17"/>
                    </a:lnTo>
                    <a:lnTo>
                      <a:pt x="38" y="7"/>
                    </a:lnTo>
                    <a:lnTo>
                      <a:pt x="38" y="0"/>
                    </a:lnTo>
                    <a:lnTo>
                      <a:pt x="33" y="0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4" name="Freeform 3648">
                <a:extLst>
                  <a:ext uri="{FF2B5EF4-FFF2-40B4-BE49-F238E27FC236}">
                    <a16:creationId xmlns:a16="http://schemas.microsoft.com/office/drawing/2014/main" id="{3F24997D-38A2-AC6F-49EA-15FCF4F1F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1400"/>
                <a:ext cx="32" cy="23"/>
              </a:xfrm>
              <a:custGeom>
                <a:avLst/>
                <a:gdLst>
                  <a:gd name="T0" fmla="*/ 26 w 62"/>
                  <a:gd name="T1" fmla="*/ 2 h 46"/>
                  <a:gd name="T2" fmla="*/ 33 w 62"/>
                  <a:gd name="T3" fmla="*/ 0 h 46"/>
                  <a:gd name="T4" fmla="*/ 38 w 62"/>
                  <a:gd name="T5" fmla="*/ 0 h 46"/>
                  <a:gd name="T6" fmla="*/ 38 w 62"/>
                  <a:gd name="T7" fmla="*/ 7 h 46"/>
                  <a:gd name="T8" fmla="*/ 50 w 62"/>
                  <a:gd name="T9" fmla="*/ 17 h 46"/>
                  <a:gd name="T10" fmla="*/ 55 w 62"/>
                  <a:gd name="T11" fmla="*/ 14 h 46"/>
                  <a:gd name="T12" fmla="*/ 58 w 62"/>
                  <a:gd name="T13" fmla="*/ 14 h 46"/>
                  <a:gd name="T14" fmla="*/ 62 w 62"/>
                  <a:gd name="T15" fmla="*/ 28 h 46"/>
                  <a:gd name="T16" fmla="*/ 61 w 62"/>
                  <a:gd name="T17" fmla="*/ 34 h 46"/>
                  <a:gd name="T18" fmla="*/ 48 w 62"/>
                  <a:gd name="T19" fmla="*/ 37 h 46"/>
                  <a:gd name="T20" fmla="*/ 39 w 62"/>
                  <a:gd name="T21" fmla="*/ 34 h 46"/>
                  <a:gd name="T22" fmla="*/ 30 w 62"/>
                  <a:gd name="T23" fmla="*/ 34 h 46"/>
                  <a:gd name="T24" fmla="*/ 23 w 62"/>
                  <a:gd name="T25" fmla="*/ 38 h 46"/>
                  <a:gd name="T26" fmla="*/ 17 w 62"/>
                  <a:gd name="T27" fmla="*/ 46 h 46"/>
                  <a:gd name="T28" fmla="*/ 12 w 62"/>
                  <a:gd name="T29" fmla="*/ 46 h 46"/>
                  <a:gd name="T30" fmla="*/ 4 w 62"/>
                  <a:gd name="T31" fmla="*/ 38 h 46"/>
                  <a:gd name="T32" fmla="*/ 1 w 62"/>
                  <a:gd name="T33" fmla="*/ 26 h 46"/>
                  <a:gd name="T34" fmla="*/ 6 w 62"/>
                  <a:gd name="T35" fmla="*/ 23 h 46"/>
                  <a:gd name="T36" fmla="*/ 0 w 62"/>
                  <a:gd name="T37" fmla="*/ 14 h 46"/>
                  <a:gd name="T38" fmla="*/ 6 w 62"/>
                  <a:gd name="T39" fmla="*/ 7 h 46"/>
                  <a:gd name="T40" fmla="*/ 6 w 62"/>
                  <a:gd name="T41" fmla="*/ 2 h 46"/>
                  <a:gd name="T42" fmla="*/ 11 w 62"/>
                  <a:gd name="T43" fmla="*/ 7 h 46"/>
                  <a:gd name="T44" fmla="*/ 17 w 62"/>
                  <a:gd name="T45" fmla="*/ 8 h 46"/>
                  <a:gd name="T46" fmla="*/ 26 w 62"/>
                  <a:gd name="T47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2" h="46">
                    <a:moveTo>
                      <a:pt x="26" y="2"/>
                    </a:moveTo>
                    <a:lnTo>
                      <a:pt x="33" y="0"/>
                    </a:lnTo>
                    <a:lnTo>
                      <a:pt x="38" y="0"/>
                    </a:lnTo>
                    <a:lnTo>
                      <a:pt x="38" y="7"/>
                    </a:lnTo>
                    <a:lnTo>
                      <a:pt x="50" y="17"/>
                    </a:lnTo>
                    <a:lnTo>
                      <a:pt x="55" y="14"/>
                    </a:lnTo>
                    <a:lnTo>
                      <a:pt x="58" y="14"/>
                    </a:lnTo>
                    <a:lnTo>
                      <a:pt x="62" y="28"/>
                    </a:lnTo>
                    <a:lnTo>
                      <a:pt x="61" y="34"/>
                    </a:lnTo>
                    <a:lnTo>
                      <a:pt x="48" y="37"/>
                    </a:lnTo>
                    <a:lnTo>
                      <a:pt x="39" y="34"/>
                    </a:lnTo>
                    <a:lnTo>
                      <a:pt x="30" y="34"/>
                    </a:lnTo>
                    <a:lnTo>
                      <a:pt x="23" y="38"/>
                    </a:lnTo>
                    <a:lnTo>
                      <a:pt x="17" y="46"/>
                    </a:lnTo>
                    <a:lnTo>
                      <a:pt x="12" y="46"/>
                    </a:lnTo>
                    <a:lnTo>
                      <a:pt x="4" y="38"/>
                    </a:lnTo>
                    <a:lnTo>
                      <a:pt x="1" y="26"/>
                    </a:lnTo>
                    <a:lnTo>
                      <a:pt x="6" y="23"/>
                    </a:lnTo>
                    <a:lnTo>
                      <a:pt x="0" y="14"/>
                    </a:lnTo>
                    <a:lnTo>
                      <a:pt x="6" y="7"/>
                    </a:lnTo>
                    <a:lnTo>
                      <a:pt x="6" y="2"/>
                    </a:lnTo>
                    <a:lnTo>
                      <a:pt x="11" y="7"/>
                    </a:lnTo>
                    <a:lnTo>
                      <a:pt x="17" y="8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5" name="Freeform 3649">
                <a:extLst>
                  <a:ext uri="{FF2B5EF4-FFF2-40B4-BE49-F238E27FC236}">
                    <a16:creationId xmlns:a16="http://schemas.microsoft.com/office/drawing/2014/main" id="{7EBC127E-9BA6-EF88-AEDA-89604A879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1400"/>
                <a:ext cx="32" cy="23"/>
              </a:xfrm>
              <a:custGeom>
                <a:avLst/>
                <a:gdLst>
                  <a:gd name="T0" fmla="*/ 26 w 62"/>
                  <a:gd name="T1" fmla="*/ 2 h 46"/>
                  <a:gd name="T2" fmla="*/ 33 w 62"/>
                  <a:gd name="T3" fmla="*/ 0 h 46"/>
                  <a:gd name="T4" fmla="*/ 38 w 62"/>
                  <a:gd name="T5" fmla="*/ 0 h 46"/>
                  <a:gd name="T6" fmla="*/ 38 w 62"/>
                  <a:gd name="T7" fmla="*/ 7 h 46"/>
                  <a:gd name="T8" fmla="*/ 50 w 62"/>
                  <a:gd name="T9" fmla="*/ 17 h 46"/>
                  <a:gd name="T10" fmla="*/ 55 w 62"/>
                  <a:gd name="T11" fmla="*/ 14 h 46"/>
                  <a:gd name="T12" fmla="*/ 58 w 62"/>
                  <a:gd name="T13" fmla="*/ 14 h 46"/>
                  <a:gd name="T14" fmla="*/ 62 w 62"/>
                  <a:gd name="T15" fmla="*/ 28 h 46"/>
                  <a:gd name="T16" fmla="*/ 61 w 62"/>
                  <a:gd name="T17" fmla="*/ 34 h 46"/>
                  <a:gd name="T18" fmla="*/ 48 w 62"/>
                  <a:gd name="T19" fmla="*/ 37 h 46"/>
                  <a:gd name="T20" fmla="*/ 39 w 62"/>
                  <a:gd name="T21" fmla="*/ 34 h 46"/>
                  <a:gd name="T22" fmla="*/ 30 w 62"/>
                  <a:gd name="T23" fmla="*/ 34 h 46"/>
                  <a:gd name="T24" fmla="*/ 23 w 62"/>
                  <a:gd name="T25" fmla="*/ 38 h 46"/>
                  <a:gd name="T26" fmla="*/ 17 w 62"/>
                  <a:gd name="T27" fmla="*/ 46 h 46"/>
                  <a:gd name="T28" fmla="*/ 12 w 62"/>
                  <a:gd name="T29" fmla="*/ 46 h 46"/>
                  <a:gd name="T30" fmla="*/ 4 w 62"/>
                  <a:gd name="T31" fmla="*/ 38 h 46"/>
                  <a:gd name="T32" fmla="*/ 1 w 62"/>
                  <a:gd name="T33" fmla="*/ 26 h 46"/>
                  <a:gd name="T34" fmla="*/ 6 w 62"/>
                  <a:gd name="T35" fmla="*/ 23 h 46"/>
                  <a:gd name="T36" fmla="*/ 0 w 62"/>
                  <a:gd name="T37" fmla="*/ 14 h 46"/>
                  <a:gd name="T38" fmla="*/ 6 w 62"/>
                  <a:gd name="T39" fmla="*/ 7 h 46"/>
                  <a:gd name="T40" fmla="*/ 6 w 62"/>
                  <a:gd name="T41" fmla="*/ 2 h 46"/>
                  <a:gd name="T42" fmla="*/ 11 w 62"/>
                  <a:gd name="T43" fmla="*/ 7 h 46"/>
                  <a:gd name="T44" fmla="*/ 17 w 62"/>
                  <a:gd name="T45" fmla="*/ 8 h 46"/>
                  <a:gd name="T46" fmla="*/ 26 w 62"/>
                  <a:gd name="T47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2" h="46">
                    <a:moveTo>
                      <a:pt x="26" y="2"/>
                    </a:moveTo>
                    <a:lnTo>
                      <a:pt x="33" y="0"/>
                    </a:lnTo>
                    <a:lnTo>
                      <a:pt x="38" y="0"/>
                    </a:lnTo>
                    <a:lnTo>
                      <a:pt x="38" y="7"/>
                    </a:lnTo>
                    <a:lnTo>
                      <a:pt x="50" y="17"/>
                    </a:lnTo>
                    <a:lnTo>
                      <a:pt x="55" y="14"/>
                    </a:lnTo>
                    <a:lnTo>
                      <a:pt x="58" y="14"/>
                    </a:lnTo>
                    <a:lnTo>
                      <a:pt x="62" y="28"/>
                    </a:lnTo>
                    <a:lnTo>
                      <a:pt x="61" y="34"/>
                    </a:lnTo>
                    <a:lnTo>
                      <a:pt x="48" y="37"/>
                    </a:lnTo>
                    <a:lnTo>
                      <a:pt x="39" y="34"/>
                    </a:lnTo>
                    <a:lnTo>
                      <a:pt x="30" y="34"/>
                    </a:lnTo>
                    <a:lnTo>
                      <a:pt x="23" y="38"/>
                    </a:lnTo>
                    <a:lnTo>
                      <a:pt x="17" y="46"/>
                    </a:lnTo>
                    <a:lnTo>
                      <a:pt x="12" y="46"/>
                    </a:lnTo>
                    <a:lnTo>
                      <a:pt x="4" y="38"/>
                    </a:lnTo>
                    <a:lnTo>
                      <a:pt x="1" y="26"/>
                    </a:lnTo>
                    <a:lnTo>
                      <a:pt x="6" y="23"/>
                    </a:lnTo>
                    <a:lnTo>
                      <a:pt x="0" y="14"/>
                    </a:lnTo>
                    <a:lnTo>
                      <a:pt x="6" y="7"/>
                    </a:lnTo>
                    <a:lnTo>
                      <a:pt x="6" y="2"/>
                    </a:lnTo>
                    <a:lnTo>
                      <a:pt x="11" y="7"/>
                    </a:lnTo>
                    <a:lnTo>
                      <a:pt x="17" y="8"/>
                    </a:lnTo>
                    <a:lnTo>
                      <a:pt x="26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6" name="Freeform 3650">
                <a:extLst>
                  <a:ext uri="{FF2B5EF4-FFF2-40B4-BE49-F238E27FC236}">
                    <a16:creationId xmlns:a16="http://schemas.microsoft.com/office/drawing/2014/main" id="{C4A4621D-4F54-2BD6-34C9-C4BA428F0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330"/>
                <a:ext cx="49" cy="58"/>
              </a:xfrm>
              <a:custGeom>
                <a:avLst/>
                <a:gdLst>
                  <a:gd name="T0" fmla="*/ 32 w 97"/>
                  <a:gd name="T1" fmla="*/ 4 h 117"/>
                  <a:gd name="T2" fmla="*/ 29 w 97"/>
                  <a:gd name="T3" fmla="*/ 10 h 117"/>
                  <a:gd name="T4" fmla="*/ 32 w 97"/>
                  <a:gd name="T5" fmla="*/ 15 h 117"/>
                  <a:gd name="T6" fmla="*/ 24 w 97"/>
                  <a:gd name="T7" fmla="*/ 18 h 117"/>
                  <a:gd name="T8" fmla="*/ 21 w 97"/>
                  <a:gd name="T9" fmla="*/ 21 h 117"/>
                  <a:gd name="T10" fmla="*/ 11 w 97"/>
                  <a:gd name="T11" fmla="*/ 21 h 117"/>
                  <a:gd name="T12" fmla="*/ 8 w 97"/>
                  <a:gd name="T13" fmla="*/ 24 h 117"/>
                  <a:gd name="T14" fmla="*/ 5 w 97"/>
                  <a:gd name="T15" fmla="*/ 30 h 117"/>
                  <a:gd name="T16" fmla="*/ 0 w 97"/>
                  <a:gd name="T17" fmla="*/ 48 h 117"/>
                  <a:gd name="T18" fmla="*/ 8 w 97"/>
                  <a:gd name="T19" fmla="*/ 53 h 117"/>
                  <a:gd name="T20" fmla="*/ 15 w 97"/>
                  <a:gd name="T21" fmla="*/ 57 h 117"/>
                  <a:gd name="T22" fmla="*/ 17 w 97"/>
                  <a:gd name="T23" fmla="*/ 60 h 117"/>
                  <a:gd name="T24" fmla="*/ 24 w 97"/>
                  <a:gd name="T25" fmla="*/ 70 h 117"/>
                  <a:gd name="T26" fmla="*/ 21 w 97"/>
                  <a:gd name="T27" fmla="*/ 76 h 117"/>
                  <a:gd name="T28" fmla="*/ 27 w 97"/>
                  <a:gd name="T29" fmla="*/ 88 h 117"/>
                  <a:gd name="T30" fmla="*/ 24 w 97"/>
                  <a:gd name="T31" fmla="*/ 88 h 117"/>
                  <a:gd name="T32" fmla="*/ 30 w 97"/>
                  <a:gd name="T33" fmla="*/ 92 h 117"/>
                  <a:gd name="T34" fmla="*/ 35 w 97"/>
                  <a:gd name="T35" fmla="*/ 97 h 117"/>
                  <a:gd name="T36" fmla="*/ 38 w 97"/>
                  <a:gd name="T37" fmla="*/ 92 h 117"/>
                  <a:gd name="T38" fmla="*/ 47 w 97"/>
                  <a:gd name="T39" fmla="*/ 94 h 117"/>
                  <a:gd name="T40" fmla="*/ 52 w 97"/>
                  <a:gd name="T41" fmla="*/ 94 h 117"/>
                  <a:gd name="T42" fmla="*/ 56 w 97"/>
                  <a:gd name="T43" fmla="*/ 88 h 117"/>
                  <a:gd name="T44" fmla="*/ 58 w 97"/>
                  <a:gd name="T45" fmla="*/ 89 h 117"/>
                  <a:gd name="T46" fmla="*/ 59 w 97"/>
                  <a:gd name="T47" fmla="*/ 100 h 117"/>
                  <a:gd name="T48" fmla="*/ 55 w 97"/>
                  <a:gd name="T49" fmla="*/ 109 h 117"/>
                  <a:gd name="T50" fmla="*/ 61 w 97"/>
                  <a:gd name="T51" fmla="*/ 114 h 117"/>
                  <a:gd name="T52" fmla="*/ 67 w 97"/>
                  <a:gd name="T53" fmla="*/ 117 h 117"/>
                  <a:gd name="T54" fmla="*/ 76 w 97"/>
                  <a:gd name="T55" fmla="*/ 108 h 117"/>
                  <a:gd name="T56" fmla="*/ 71 w 97"/>
                  <a:gd name="T57" fmla="*/ 103 h 117"/>
                  <a:gd name="T58" fmla="*/ 64 w 97"/>
                  <a:gd name="T59" fmla="*/ 100 h 117"/>
                  <a:gd name="T60" fmla="*/ 70 w 97"/>
                  <a:gd name="T61" fmla="*/ 92 h 117"/>
                  <a:gd name="T62" fmla="*/ 70 w 97"/>
                  <a:gd name="T63" fmla="*/ 88 h 117"/>
                  <a:gd name="T64" fmla="*/ 76 w 97"/>
                  <a:gd name="T65" fmla="*/ 83 h 117"/>
                  <a:gd name="T66" fmla="*/ 79 w 97"/>
                  <a:gd name="T67" fmla="*/ 79 h 117"/>
                  <a:gd name="T68" fmla="*/ 77 w 97"/>
                  <a:gd name="T69" fmla="*/ 71 h 117"/>
                  <a:gd name="T70" fmla="*/ 73 w 97"/>
                  <a:gd name="T71" fmla="*/ 63 h 117"/>
                  <a:gd name="T72" fmla="*/ 76 w 97"/>
                  <a:gd name="T73" fmla="*/ 57 h 117"/>
                  <a:gd name="T74" fmla="*/ 81 w 97"/>
                  <a:gd name="T75" fmla="*/ 54 h 117"/>
                  <a:gd name="T76" fmla="*/ 85 w 97"/>
                  <a:gd name="T77" fmla="*/ 54 h 117"/>
                  <a:gd name="T78" fmla="*/ 91 w 97"/>
                  <a:gd name="T79" fmla="*/ 51 h 117"/>
                  <a:gd name="T80" fmla="*/ 94 w 97"/>
                  <a:gd name="T81" fmla="*/ 48 h 117"/>
                  <a:gd name="T82" fmla="*/ 94 w 97"/>
                  <a:gd name="T83" fmla="*/ 44 h 117"/>
                  <a:gd name="T84" fmla="*/ 97 w 97"/>
                  <a:gd name="T85" fmla="*/ 38 h 117"/>
                  <a:gd name="T86" fmla="*/ 85 w 97"/>
                  <a:gd name="T87" fmla="*/ 41 h 117"/>
                  <a:gd name="T88" fmla="*/ 79 w 97"/>
                  <a:gd name="T89" fmla="*/ 33 h 117"/>
                  <a:gd name="T90" fmla="*/ 74 w 97"/>
                  <a:gd name="T91" fmla="*/ 33 h 117"/>
                  <a:gd name="T92" fmla="*/ 71 w 97"/>
                  <a:gd name="T93" fmla="*/ 30 h 117"/>
                  <a:gd name="T94" fmla="*/ 68 w 97"/>
                  <a:gd name="T95" fmla="*/ 32 h 117"/>
                  <a:gd name="T96" fmla="*/ 64 w 97"/>
                  <a:gd name="T97" fmla="*/ 30 h 117"/>
                  <a:gd name="T98" fmla="*/ 55 w 97"/>
                  <a:gd name="T99" fmla="*/ 29 h 117"/>
                  <a:gd name="T100" fmla="*/ 58 w 97"/>
                  <a:gd name="T101" fmla="*/ 22 h 117"/>
                  <a:gd name="T102" fmla="*/ 58 w 97"/>
                  <a:gd name="T103" fmla="*/ 18 h 117"/>
                  <a:gd name="T104" fmla="*/ 47 w 97"/>
                  <a:gd name="T105" fmla="*/ 12 h 117"/>
                  <a:gd name="T106" fmla="*/ 49 w 97"/>
                  <a:gd name="T107" fmla="*/ 7 h 117"/>
                  <a:gd name="T108" fmla="*/ 47 w 97"/>
                  <a:gd name="T109" fmla="*/ 3 h 117"/>
                  <a:gd name="T110" fmla="*/ 37 w 97"/>
                  <a:gd name="T111" fmla="*/ 0 h 117"/>
                  <a:gd name="T112" fmla="*/ 32 w 97"/>
                  <a:gd name="T113" fmla="*/ 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7" h="117">
                    <a:moveTo>
                      <a:pt x="32" y="4"/>
                    </a:moveTo>
                    <a:lnTo>
                      <a:pt x="29" y="10"/>
                    </a:lnTo>
                    <a:lnTo>
                      <a:pt x="32" y="15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1" y="21"/>
                    </a:lnTo>
                    <a:lnTo>
                      <a:pt x="8" y="24"/>
                    </a:lnTo>
                    <a:lnTo>
                      <a:pt x="5" y="30"/>
                    </a:lnTo>
                    <a:lnTo>
                      <a:pt x="0" y="48"/>
                    </a:lnTo>
                    <a:lnTo>
                      <a:pt x="8" y="53"/>
                    </a:lnTo>
                    <a:lnTo>
                      <a:pt x="15" y="57"/>
                    </a:lnTo>
                    <a:lnTo>
                      <a:pt x="17" y="60"/>
                    </a:lnTo>
                    <a:lnTo>
                      <a:pt x="24" y="70"/>
                    </a:lnTo>
                    <a:lnTo>
                      <a:pt x="21" y="76"/>
                    </a:lnTo>
                    <a:lnTo>
                      <a:pt x="27" y="88"/>
                    </a:lnTo>
                    <a:lnTo>
                      <a:pt x="24" y="88"/>
                    </a:lnTo>
                    <a:lnTo>
                      <a:pt x="30" y="92"/>
                    </a:lnTo>
                    <a:lnTo>
                      <a:pt x="35" y="97"/>
                    </a:lnTo>
                    <a:lnTo>
                      <a:pt x="38" y="92"/>
                    </a:lnTo>
                    <a:lnTo>
                      <a:pt x="47" y="94"/>
                    </a:lnTo>
                    <a:lnTo>
                      <a:pt x="52" y="94"/>
                    </a:lnTo>
                    <a:lnTo>
                      <a:pt x="56" y="88"/>
                    </a:lnTo>
                    <a:lnTo>
                      <a:pt x="58" y="89"/>
                    </a:lnTo>
                    <a:lnTo>
                      <a:pt x="59" y="100"/>
                    </a:lnTo>
                    <a:lnTo>
                      <a:pt x="55" y="109"/>
                    </a:lnTo>
                    <a:lnTo>
                      <a:pt x="61" y="114"/>
                    </a:lnTo>
                    <a:lnTo>
                      <a:pt x="67" y="117"/>
                    </a:lnTo>
                    <a:lnTo>
                      <a:pt x="76" y="108"/>
                    </a:lnTo>
                    <a:lnTo>
                      <a:pt x="71" y="103"/>
                    </a:lnTo>
                    <a:lnTo>
                      <a:pt x="64" y="100"/>
                    </a:lnTo>
                    <a:lnTo>
                      <a:pt x="70" y="92"/>
                    </a:lnTo>
                    <a:lnTo>
                      <a:pt x="70" y="88"/>
                    </a:lnTo>
                    <a:lnTo>
                      <a:pt x="76" y="83"/>
                    </a:lnTo>
                    <a:lnTo>
                      <a:pt x="79" y="79"/>
                    </a:lnTo>
                    <a:lnTo>
                      <a:pt x="77" y="71"/>
                    </a:lnTo>
                    <a:lnTo>
                      <a:pt x="73" y="63"/>
                    </a:lnTo>
                    <a:lnTo>
                      <a:pt x="76" y="57"/>
                    </a:lnTo>
                    <a:lnTo>
                      <a:pt x="81" y="54"/>
                    </a:lnTo>
                    <a:lnTo>
                      <a:pt x="85" y="54"/>
                    </a:lnTo>
                    <a:lnTo>
                      <a:pt x="91" y="51"/>
                    </a:lnTo>
                    <a:lnTo>
                      <a:pt x="94" y="48"/>
                    </a:lnTo>
                    <a:lnTo>
                      <a:pt x="94" y="44"/>
                    </a:lnTo>
                    <a:lnTo>
                      <a:pt x="97" y="38"/>
                    </a:lnTo>
                    <a:lnTo>
                      <a:pt x="85" y="41"/>
                    </a:lnTo>
                    <a:lnTo>
                      <a:pt x="79" y="33"/>
                    </a:lnTo>
                    <a:lnTo>
                      <a:pt x="74" y="33"/>
                    </a:lnTo>
                    <a:lnTo>
                      <a:pt x="71" y="30"/>
                    </a:lnTo>
                    <a:lnTo>
                      <a:pt x="68" y="32"/>
                    </a:lnTo>
                    <a:lnTo>
                      <a:pt x="64" y="30"/>
                    </a:lnTo>
                    <a:lnTo>
                      <a:pt x="55" y="29"/>
                    </a:lnTo>
                    <a:lnTo>
                      <a:pt x="58" y="22"/>
                    </a:lnTo>
                    <a:lnTo>
                      <a:pt x="58" y="18"/>
                    </a:lnTo>
                    <a:lnTo>
                      <a:pt x="47" y="12"/>
                    </a:lnTo>
                    <a:lnTo>
                      <a:pt x="49" y="7"/>
                    </a:lnTo>
                    <a:lnTo>
                      <a:pt x="47" y="3"/>
                    </a:lnTo>
                    <a:lnTo>
                      <a:pt x="37" y="0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7" name="Freeform 3651">
                <a:extLst>
                  <a:ext uri="{FF2B5EF4-FFF2-40B4-BE49-F238E27FC236}">
                    <a16:creationId xmlns:a16="http://schemas.microsoft.com/office/drawing/2014/main" id="{A03F70F2-17CC-4700-B964-079E4D61B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330"/>
                <a:ext cx="49" cy="58"/>
              </a:xfrm>
              <a:custGeom>
                <a:avLst/>
                <a:gdLst>
                  <a:gd name="T0" fmla="*/ 32 w 97"/>
                  <a:gd name="T1" fmla="*/ 4 h 117"/>
                  <a:gd name="T2" fmla="*/ 37 w 97"/>
                  <a:gd name="T3" fmla="*/ 0 h 117"/>
                  <a:gd name="T4" fmla="*/ 47 w 97"/>
                  <a:gd name="T5" fmla="*/ 3 h 117"/>
                  <a:gd name="T6" fmla="*/ 49 w 97"/>
                  <a:gd name="T7" fmla="*/ 7 h 117"/>
                  <a:gd name="T8" fmla="*/ 47 w 97"/>
                  <a:gd name="T9" fmla="*/ 12 h 117"/>
                  <a:gd name="T10" fmla="*/ 58 w 97"/>
                  <a:gd name="T11" fmla="*/ 18 h 117"/>
                  <a:gd name="T12" fmla="*/ 58 w 97"/>
                  <a:gd name="T13" fmla="*/ 22 h 117"/>
                  <a:gd name="T14" fmla="*/ 55 w 97"/>
                  <a:gd name="T15" fmla="*/ 29 h 117"/>
                  <a:gd name="T16" fmla="*/ 64 w 97"/>
                  <a:gd name="T17" fmla="*/ 30 h 117"/>
                  <a:gd name="T18" fmla="*/ 68 w 97"/>
                  <a:gd name="T19" fmla="*/ 32 h 117"/>
                  <a:gd name="T20" fmla="*/ 71 w 97"/>
                  <a:gd name="T21" fmla="*/ 30 h 117"/>
                  <a:gd name="T22" fmla="*/ 74 w 97"/>
                  <a:gd name="T23" fmla="*/ 33 h 117"/>
                  <a:gd name="T24" fmla="*/ 79 w 97"/>
                  <a:gd name="T25" fmla="*/ 33 h 117"/>
                  <a:gd name="T26" fmla="*/ 85 w 97"/>
                  <a:gd name="T27" fmla="*/ 41 h 117"/>
                  <a:gd name="T28" fmla="*/ 97 w 97"/>
                  <a:gd name="T29" fmla="*/ 38 h 117"/>
                  <a:gd name="T30" fmla="*/ 94 w 97"/>
                  <a:gd name="T31" fmla="*/ 44 h 117"/>
                  <a:gd name="T32" fmla="*/ 94 w 97"/>
                  <a:gd name="T33" fmla="*/ 48 h 117"/>
                  <a:gd name="T34" fmla="*/ 91 w 97"/>
                  <a:gd name="T35" fmla="*/ 51 h 117"/>
                  <a:gd name="T36" fmla="*/ 85 w 97"/>
                  <a:gd name="T37" fmla="*/ 54 h 117"/>
                  <a:gd name="T38" fmla="*/ 81 w 97"/>
                  <a:gd name="T39" fmla="*/ 54 h 117"/>
                  <a:gd name="T40" fmla="*/ 76 w 97"/>
                  <a:gd name="T41" fmla="*/ 57 h 117"/>
                  <a:gd name="T42" fmla="*/ 73 w 97"/>
                  <a:gd name="T43" fmla="*/ 63 h 117"/>
                  <a:gd name="T44" fmla="*/ 77 w 97"/>
                  <a:gd name="T45" fmla="*/ 71 h 117"/>
                  <a:gd name="T46" fmla="*/ 79 w 97"/>
                  <a:gd name="T47" fmla="*/ 79 h 117"/>
                  <a:gd name="T48" fmla="*/ 76 w 97"/>
                  <a:gd name="T49" fmla="*/ 83 h 117"/>
                  <a:gd name="T50" fmla="*/ 70 w 97"/>
                  <a:gd name="T51" fmla="*/ 88 h 117"/>
                  <a:gd name="T52" fmla="*/ 70 w 97"/>
                  <a:gd name="T53" fmla="*/ 92 h 117"/>
                  <a:gd name="T54" fmla="*/ 64 w 97"/>
                  <a:gd name="T55" fmla="*/ 100 h 117"/>
                  <a:gd name="T56" fmla="*/ 71 w 97"/>
                  <a:gd name="T57" fmla="*/ 103 h 117"/>
                  <a:gd name="T58" fmla="*/ 76 w 97"/>
                  <a:gd name="T59" fmla="*/ 108 h 117"/>
                  <a:gd name="T60" fmla="*/ 67 w 97"/>
                  <a:gd name="T61" fmla="*/ 117 h 117"/>
                  <a:gd name="T62" fmla="*/ 61 w 97"/>
                  <a:gd name="T63" fmla="*/ 114 h 117"/>
                  <a:gd name="T64" fmla="*/ 55 w 97"/>
                  <a:gd name="T65" fmla="*/ 109 h 117"/>
                  <a:gd name="T66" fmla="*/ 59 w 97"/>
                  <a:gd name="T67" fmla="*/ 100 h 117"/>
                  <a:gd name="T68" fmla="*/ 58 w 97"/>
                  <a:gd name="T69" fmla="*/ 89 h 117"/>
                  <a:gd name="T70" fmla="*/ 56 w 97"/>
                  <a:gd name="T71" fmla="*/ 88 h 117"/>
                  <a:gd name="T72" fmla="*/ 52 w 97"/>
                  <a:gd name="T73" fmla="*/ 94 h 117"/>
                  <a:gd name="T74" fmla="*/ 47 w 97"/>
                  <a:gd name="T75" fmla="*/ 94 h 117"/>
                  <a:gd name="T76" fmla="*/ 38 w 97"/>
                  <a:gd name="T77" fmla="*/ 92 h 117"/>
                  <a:gd name="T78" fmla="*/ 35 w 97"/>
                  <a:gd name="T79" fmla="*/ 97 h 117"/>
                  <a:gd name="T80" fmla="*/ 30 w 97"/>
                  <a:gd name="T81" fmla="*/ 92 h 117"/>
                  <a:gd name="T82" fmla="*/ 24 w 97"/>
                  <a:gd name="T83" fmla="*/ 88 h 117"/>
                  <a:gd name="T84" fmla="*/ 27 w 97"/>
                  <a:gd name="T85" fmla="*/ 88 h 117"/>
                  <a:gd name="T86" fmla="*/ 21 w 97"/>
                  <a:gd name="T87" fmla="*/ 76 h 117"/>
                  <a:gd name="T88" fmla="*/ 24 w 97"/>
                  <a:gd name="T89" fmla="*/ 70 h 117"/>
                  <a:gd name="T90" fmla="*/ 17 w 97"/>
                  <a:gd name="T91" fmla="*/ 60 h 117"/>
                  <a:gd name="T92" fmla="*/ 15 w 97"/>
                  <a:gd name="T93" fmla="*/ 57 h 117"/>
                  <a:gd name="T94" fmla="*/ 8 w 97"/>
                  <a:gd name="T95" fmla="*/ 53 h 117"/>
                  <a:gd name="T96" fmla="*/ 0 w 97"/>
                  <a:gd name="T97" fmla="*/ 48 h 117"/>
                  <a:gd name="T98" fmla="*/ 5 w 97"/>
                  <a:gd name="T99" fmla="*/ 30 h 117"/>
                  <a:gd name="T100" fmla="*/ 8 w 97"/>
                  <a:gd name="T101" fmla="*/ 24 h 117"/>
                  <a:gd name="T102" fmla="*/ 11 w 97"/>
                  <a:gd name="T103" fmla="*/ 21 h 117"/>
                  <a:gd name="T104" fmla="*/ 21 w 97"/>
                  <a:gd name="T105" fmla="*/ 21 h 117"/>
                  <a:gd name="T106" fmla="*/ 24 w 97"/>
                  <a:gd name="T107" fmla="*/ 18 h 117"/>
                  <a:gd name="T108" fmla="*/ 32 w 97"/>
                  <a:gd name="T109" fmla="*/ 15 h 117"/>
                  <a:gd name="T110" fmla="*/ 29 w 97"/>
                  <a:gd name="T111" fmla="*/ 10 h 117"/>
                  <a:gd name="T112" fmla="*/ 32 w 97"/>
                  <a:gd name="T113" fmla="*/ 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7" h="117">
                    <a:moveTo>
                      <a:pt x="32" y="4"/>
                    </a:moveTo>
                    <a:lnTo>
                      <a:pt x="37" y="0"/>
                    </a:lnTo>
                    <a:lnTo>
                      <a:pt x="47" y="3"/>
                    </a:lnTo>
                    <a:lnTo>
                      <a:pt x="49" y="7"/>
                    </a:lnTo>
                    <a:lnTo>
                      <a:pt x="47" y="12"/>
                    </a:lnTo>
                    <a:lnTo>
                      <a:pt x="58" y="18"/>
                    </a:lnTo>
                    <a:lnTo>
                      <a:pt x="58" y="22"/>
                    </a:lnTo>
                    <a:lnTo>
                      <a:pt x="55" y="29"/>
                    </a:lnTo>
                    <a:lnTo>
                      <a:pt x="64" y="30"/>
                    </a:lnTo>
                    <a:lnTo>
                      <a:pt x="68" y="32"/>
                    </a:lnTo>
                    <a:lnTo>
                      <a:pt x="71" y="30"/>
                    </a:lnTo>
                    <a:lnTo>
                      <a:pt x="74" y="33"/>
                    </a:lnTo>
                    <a:lnTo>
                      <a:pt x="79" y="33"/>
                    </a:lnTo>
                    <a:lnTo>
                      <a:pt x="85" y="41"/>
                    </a:lnTo>
                    <a:lnTo>
                      <a:pt x="97" y="38"/>
                    </a:lnTo>
                    <a:lnTo>
                      <a:pt x="94" y="44"/>
                    </a:lnTo>
                    <a:lnTo>
                      <a:pt x="94" y="48"/>
                    </a:lnTo>
                    <a:lnTo>
                      <a:pt x="91" y="51"/>
                    </a:lnTo>
                    <a:lnTo>
                      <a:pt x="85" y="54"/>
                    </a:lnTo>
                    <a:lnTo>
                      <a:pt x="81" y="54"/>
                    </a:lnTo>
                    <a:lnTo>
                      <a:pt x="76" y="57"/>
                    </a:lnTo>
                    <a:lnTo>
                      <a:pt x="73" y="63"/>
                    </a:lnTo>
                    <a:lnTo>
                      <a:pt x="77" y="71"/>
                    </a:lnTo>
                    <a:lnTo>
                      <a:pt x="79" y="79"/>
                    </a:lnTo>
                    <a:lnTo>
                      <a:pt x="76" y="83"/>
                    </a:lnTo>
                    <a:lnTo>
                      <a:pt x="70" y="88"/>
                    </a:lnTo>
                    <a:lnTo>
                      <a:pt x="70" y="92"/>
                    </a:lnTo>
                    <a:lnTo>
                      <a:pt x="64" y="100"/>
                    </a:lnTo>
                    <a:lnTo>
                      <a:pt x="71" y="103"/>
                    </a:lnTo>
                    <a:lnTo>
                      <a:pt x="76" y="108"/>
                    </a:lnTo>
                    <a:lnTo>
                      <a:pt x="67" y="117"/>
                    </a:lnTo>
                    <a:lnTo>
                      <a:pt x="61" y="114"/>
                    </a:lnTo>
                    <a:lnTo>
                      <a:pt x="55" y="109"/>
                    </a:lnTo>
                    <a:lnTo>
                      <a:pt x="59" y="100"/>
                    </a:lnTo>
                    <a:lnTo>
                      <a:pt x="58" y="89"/>
                    </a:lnTo>
                    <a:lnTo>
                      <a:pt x="56" y="88"/>
                    </a:lnTo>
                    <a:lnTo>
                      <a:pt x="52" y="94"/>
                    </a:lnTo>
                    <a:lnTo>
                      <a:pt x="47" y="94"/>
                    </a:lnTo>
                    <a:lnTo>
                      <a:pt x="38" y="92"/>
                    </a:lnTo>
                    <a:lnTo>
                      <a:pt x="35" y="97"/>
                    </a:lnTo>
                    <a:lnTo>
                      <a:pt x="30" y="92"/>
                    </a:lnTo>
                    <a:lnTo>
                      <a:pt x="24" y="88"/>
                    </a:lnTo>
                    <a:lnTo>
                      <a:pt x="27" y="88"/>
                    </a:lnTo>
                    <a:lnTo>
                      <a:pt x="21" y="76"/>
                    </a:lnTo>
                    <a:lnTo>
                      <a:pt x="24" y="70"/>
                    </a:lnTo>
                    <a:lnTo>
                      <a:pt x="17" y="60"/>
                    </a:lnTo>
                    <a:lnTo>
                      <a:pt x="15" y="57"/>
                    </a:lnTo>
                    <a:lnTo>
                      <a:pt x="8" y="53"/>
                    </a:lnTo>
                    <a:lnTo>
                      <a:pt x="0" y="48"/>
                    </a:lnTo>
                    <a:lnTo>
                      <a:pt x="5" y="30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21" y="21"/>
                    </a:lnTo>
                    <a:lnTo>
                      <a:pt x="24" y="18"/>
                    </a:lnTo>
                    <a:lnTo>
                      <a:pt x="32" y="15"/>
                    </a:lnTo>
                    <a:lnTo>
                      <a:pt x="29" y="10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8" name="Freeform 3652">
                <a:extLst>
                  <a:ext uri="{FF2B5EF4-FFF2-40B4-BE49-F238E27FC236}">
                    <a16:creationId xmlns:a16="http://schemas.microsoft.com/office/drawing/2014/main" id="{F9F4CA95-3F26-435A-4FD6-5D4E25B97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330"/>
                <a:ext cx="49" cy="58"/>
              </a:xfrm>
              <a:custGeom>
                <a:avLst/>
                <a:gdLst>
                  <a:gd name="T0" fmla="*/ 32 w 97"/>
                  <a:gd name="T1" fmla="*/ 4 h 117"/>
                  <a:gd name="T2" fmla="*/ 37 w 97"/>
                  <a:gd name="T3" fmla="*/ 0 h 117"/>
                  <a:gd name="T4" fmla="*/ 47 w 97"/>
                  <a:gd name="T5" fmla="*/ 3 h 117"/>
                  <a:gd name="T6" fmla="*/ 49 w 97"/>
                  <a:gd name="T7" fmla="*/ 7 h 117"/>
                  <a:gd name="T8" fmla="*/ 47 w 97"/>
                  <a:gd name="T9" fmla="*/ 12 h 117"/>
                  <a:gd name="T10" fmla="*/ 58 w 97"/>
                  <a:gd name="T11" fmla="*/ 18 h 117"/>
                  <a:gd name="T12" fmla="*/ 58 w 97"/>
                  <a:gd name="T13" fmla="*/ 22 h 117"/>
                  <a:gd name="T14" fmla="*/ 55 w 97"/>
                  <a:gd name="T15" fmla="*/ 29 h 117"/>
                  <a:gd name="T16" fmla="*/ 64 w 97"/>
                  <a:gd name="T17" fmla="*/ 30 h 117"/>
                  <a:gd name="T18" fmla="*/ 68 w 97"/>
                  <a:gd name="T19" fmla="*/ 32 h 117"/>
                  <a:gd name="T20" fmla="*/ 71 w 97"/>
                  <a:gd name="T21" fmla="*/ 30 h 117"/>
                  <a:gd name="T22" fmla="*/ 74 w 97"/>
                  <a:gd name="T23" fmla="*/ 33 h 117"/>
                  <a:gd name="T24" fmla="*/ 79 w 97"/>
                  <a:gd name="T25" fmla="*/ 33 h 117"/>
                  <a:gd name="T26" fmla="*/ 85 w 97"/>
                  <a:gd name="T27" fmla="*/ 41 h 117"/>
                  <a:gd name="T28" fmla="*/ 97 w 97"/>
                  <a:gd name="T29" fmla="*/ 38 h 117"/>
                  <a:gd name="T30" fmla="*/ 94 w 97"/>
                  <a:gd name="T31" fmla="*/ 44 h 117"/>
                  <a:gd name="T32" fmla="*/ 94 w 97"/>
                  <a:gd name="T33" fmla="*/ 48 h 117"/>
                  <a:gd name="T34" fmla="*/ 91 w 97"/>
                  <a:gd name="T35" fmla="*/ 51 h 117"/>
                  <a:gd name="T36" fmla="*/ 85 w 97"/>
                  <a:gd name="T37" fmla="*/ 54 h 117"/>
                  <a:gd name="T38" fmla="*/ 81 w 97"/>
                  <a:gd name="T39" fmla="*/ 54 h 117"/>
                  <a:gd name="T40" fmla="*/ 76 w 97"/>
                  <a:gd name="T41" fmla="*/ 57 h 117"/>
                  <a:gd name="T42" fmla="*/ 73 w 97"/>
                  <a:gd name="T43" fmla="*/ 63 h 117"/>
                  <a:gd name="T44" fmla="*/ 77 w 97"/>
                  <a:gd name="T45" fmla="*/ 71 h 117"/>
                  <a:gd name="T46" fmla="*/ 79 w 97"/>
                  <a:gd name="T47" fmla="*/ 79 h 117"/>
                  <a:gd name="T48" fmla="*/ 76 w 97"/>
                  <a:gd name="T49" fmla="*/ 83 h 117"/>
                  <a:gd name="T50" fmla="*/ 70 w 97"/>
                  <a:gd name="T51" fmla="*/ 88 h 117"/>
                  <a:gd name="T52" fmla="*/ 70 w 97"/>
                  <a:gd name="T53" fmla="*/ 92 h 117"/>
                  <a:gd name="T54" fmla="*/ 64 w 97"/>
                  <a:gd name="T55" fmla="*/ 100 h 117"/>
                  <a:gd name="T56" fmla="*/ 71 w 97"/>
                  <a:gd name="T57" fmla="*/ 103 h 117"/>
                  <a:gd name="T58" fmla="*/ 76 w 97"/>
                  <a:gd name="T59" fmla="*/ 108 h 117"/>
                  <a:gd name="T60" fmla="*/ 67 w 97"/>
                  <a:gd name="T61" fmla="*/ 117 h 117"/>
                  <a:gd name="T62" fmla="*/ 61 w 97"/>
                  <a:gd name="T63" fmla="*/ 114 h 117"/>
                  <a:gd name="T64" fmla="*/ 55 w 97"/>
                  <a:gd name="T65" fmla="*/ 109 h 117"/>
                  <a:gd name="T66" fmla="*/ 59 w 97"/>
                  <a:gd name="T67" fmla="*/ 100 h 117"/>
                  <a:gd name="T68" fmla="*/ 58 w 97"/>
                  <a:gd name="T69" fmla="*/ 89 h 117"/>
                  <a:gd name="T70" fmla="*/ 56 w 97"/>
                  <a:gd name="T71" fmla="*/ 88 h 117"/>
                  <a:gd name="T72" fmla="*/ 52 w 97"/>
                  <a:gd name="T73" fmla="*/ 94 h 117"/>
                  <a:gd name="T74" fmla="*/ 47 w 97"/>
                  <a:gd name="T75" fmla="*/ 94 h 117"/>
                  <a:gd name="T76" fmla="*/ 38 w 97"/>
                  <a:gd name="T77" fmla="*/ 92 h 117"/>
                  <a:gd name="T78" fmla="*/ 35 w 97"/>
                  <a:gd name="T79" fmla="*/ 97 h 117"/>
                  <a:gd name="T80" fmla="*/ 30 w 97"/>
                  <a:gd name="T81" fmla="*/ 92 h 117"/>
                  <a:gd name="T82" fmla="*/ 24 w 97"/>
                  <a:gd name="T83" fmla="*/ 88 h 117"/>
                  <a:gd name="T84" fmla="*/ 27 w 97"/>
                  <a:gd name="T85" fmla="*/ 88 h 117"/>
                  <a:gd name="T86" fmla="*/ 21 w 97"/>
                  <a:gd name="T87" fmla="*/ 76 h 117"/>
                  <a:gd name="T88" fmla="*/ 24 w 97"/>
                  <a:gd name="T89" fmla="*/ 70 h 117"/>
                  <a:gd name="T90" fmla="*/ 17 w 97"/>
                  <a:gd name="T91" fmla="*/ 60 h 117"/>
                  <a:gd name="T92" fmla="*/ 15 w 97"/>
                  <a:gd name="T93" fmla="*/ 57 h 117"/>
                  <a:gd name="T94" fmla="*/ 8 w 97"/>
                  <a:gd name="T95" fmla="*/ 53 h 117"/>
                  <a:gd name="T96" fmla="*/ 0 w 97"/>
                  <a:gd name="T97" fmla="*/ 48 h 117"/>
                  <a:gd name="T98" fmla="*/ 5 w 97"/>
                  <a:gd name="T99" fmla="*/ 30 h 117"/>
                  <a:gd name="T100" fmla="*/ 8 w 97"/>
                  <a:gd name="T101" fmla="*/ 24 h 117"/>
                  <a:gd name="T102" fmla="*/ 11 w 97"/>
                  <a:gd name="T103" fmla="*/ 21 h 117"/>
                  <a:gd name="T104" fmla="*/ 21 w 97"/>
                  <a:gd name="T105" fmla="*/ 21 h 117"/>
                  <a:gd name="T106" fmla="*/ 24 w 97"/>
                  <a:gd name="T107" fmla="*/ 18 h 117"/>
                  <a:gd name="T108" fmla="*/ 32 w 97"/>
                  <a:gd name="T109" fmla="*/ 15 h 117"/>
                  <a:gd name="T110" fmla="*/ 29 w 97"/>
                  <a:gd name="T111" fmla="*/ 10 h 117"/>
                  <a:gd name="T112" fmla="*/ 32 w 97"/>
                  <a:gd name="T113" fmla="*/ 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7" h="117">
                    <a:moveTo>
                      <a:pt x="32" y="4"/>
                    </a:moveTo>
                    <a:lnTo>
                      <a:pt x="37" y="0"/>
                    </a:lnTo>
                    <a:lnTo>
                      <a:pt x="47" y="3"/>
                    </a:lnTo>
                    <a:lnTo>
                      <a:pt x="49" y="7"/>
                    </a:lnTo>
                    <a:lnTo>
                      <a:pt x="47" y="12"/>
                    </a:lnTo>
                    <a:lnTo>
                      <a:pt x="58" y="18"/>
                    </a:lnTo>
                    <a:lnTo>
                      <a:pt x="58" y="22"/>
                    </a:lnTo>
                    <a:lnTo>
                      <a:pt x="55" y="29"/>
                    </a:lnTo>
                    <a:lnTo>
                      <a:pt x="64" y="30"/>
                    </a:lnTo>
                    <a:lnTo>
                      <a:pt x="68" y="32"/>
                    </a:lnTo>
                    <a:lnTo>
                      <a:pt x="71" y="30"/>
                    </a:lnTo>
                    <a:lnTo>
                      <a:pt x="74" y="33"/>
                    </a:lnTo>
                    <a:lnTo>
                      <a:pt x="79" y="33"/>
                    </a:lnTo>
                    <a:lnTo>
                      <a:pt x="85" y="41"/>
                    </a:lnTo>
                    <a:lnTo>
                      <a:pt x="97" y="38"/>
                    </a:lnTo>
                    <a:lnTo>
                      <a:pt x="94" y="44"/>
                    </a:lnTo>
                    <a:lnTo>
                      <a:pt x="94" y="48"/>
                    </a:lnTo>
                    <a:lnTo>
                      <a:pt x="91" y="51"/>
                    </a:lnTo>
                    <a:lnTo>
                      <a:pt x="85" y="54"/>
                    </a:lnTo>
                    <a:lnTo>
                      <a:pt x="81" y="54"/>
                    </a:lnTo>
                    <a:lnTo>
                      <a:pt x="76" y="57"/>
                    </a:lnTo>
                    <a:lnTo>
                      <a:pt x="73" y="63"/>
                    </a:lnTo>
                    <a:lnTo>
                      <a:pt x="77" y="71"/>
                    </a:lnTo>
                    <a:lnTo>
                      <a:pt x="79" y="79"/>
                    </a:lnTo>
                    <a:lnTo>
                      <a:pt x="76" y="83"/>
                    </a:lnTo>
                    <a:lnTo>
                      <a:pt x="70" y="88"/>
                    </a:lnTo>
                    <a:lnTo>
                      <a:pt x="70" y="92"/>
                    </a:lnTo>
                    <a:lnTo>
                      <a:pt x="64" y="100"/>
                    </a:lnTo>
                    <a:lnTo>
                      <a:pt x="71" y="103"/>
                    </a:lnTo>
                    <a:lnTo>
                      <a:pt x="76" y="108"/>
                    </a:lnTo>
                    <a:lnTo>
                      <a:pt x="67" y="117"/>
                    </a:lnTo>
                    <a:lnTo>
                      <a:pt x="61" y="114"/>
                    </a:lnTo>
                    <a:lnTo>
                      <a:pt x="55" y="109"/>
                    </a:lnTo>
                    <a:lnTo>
                      <a:pt x="59" y="100"/>
                    </a:lnTo>
                    <a:lnTo>
                      <a:pt x="58" y="89"/>
                    </a:lnTo>
                    <a:lnTo>
                      <a:pt x="56" y="88"/>
                    </a:lnTo>
                    <a:lnTo>
                      <a:pt x="52" y="94"/>
                    </a:lnTo>
                    <a:lnTo>
                      <a:pt x="47" y="94"/>
                    </a:lnTo>
                    <a:lnTo>
                      <a:pt x="38" y="92"/>
                    </a:lnTo>
                    <a:lnTo>
                      <a:pt x="35" y="97"/>
                    </a:lnTo>
                    <a:lnTo>
                      <a:pt x="30" y="92"/>
                    </a:lnTo>
                    <a:lnTo>
                      <a:pt x="24" y="88"/>
                    </a:lnTo>
                    <a:lnTo>
                      <a:pt x="27" y="88"/>
                    </a:lnTo>
                    <a:lnTo>
                      <a:pt x="21" y="76"/>
                    </a:lnTo>
                    <a:lnTo>
                      <a:pt x="24" y="70"/>
                    </a:lnTo>
                    <a:lnTo>
                      <a:pt x="17" y="60"/>
                    </a:lnTo>
                    <a:lnTo>
                      <a:pt x="15" y="57"/>
                    </a:lnTo>
                    <a:lnTo>
                      <a:pt x="8" y="53"/>
                    </a:lnTo>
                    <a:lnTo>
                      <a:pt x="0" y="48"/>
                    </a:lnTo>
                    <a:lnTo>
                      <a:pt x="5" y="30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21" y="21"/>
                    </a:lnTo>
                    <a:lnTo>
                      <a:pt x="24" y="18"/>
                    </a:lnTo>
                    <a:lnTo>
                      <a:pt x="32" y="15"/>
                    </a:lnTo>
                    <a:lnTo>
                      <a:pt x="29" y="10"/>
                    </a:lnTo>
                    <a:lnTo>
                      <a:pt x="32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9" name="Freeform 3653">
                <a:extLst>
                  <a:ext uri="{FF2B5EF4-FFF2-40B4-BE49-F238E27FC236}">
                    <a16:creationId xmlns:a16="http://schemas.microsoft.com/office/drawing/2014/main" id="{816AE8BE-F7D5-9AE0-0944-D62F1980D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418"/>
                <a:ext cx="64" cy="60"/>
              </a:xfrm>
              <a:custGeom>
                <a:avLst/>
                <a:gdLst>
                  <a:gd name="T0" fmla="*/ 106 w 127"/>
                  <a:gd name="T1" fmla="*/ 9 h 120"/>
                  <a:gd name="T2" fmla="*/ 101 w 127"/>
                  <a:gd name="T3" fmla="*/ 9 h 120"/>
                  <a:gd name="T4" fmla="*/ 92 w 127"/>
                  <a:gd name="T5" fmla="*/ 18 h 120"/>
                  <a:gd name="T6" fmla="*/ 86 w 127"/>
                  <a:gd name="T7" fmla="*/ 30 h 120"/>
                  <a:gd name="T8" fmla="*/ 85 w 127"/>
                  <a:gd name="T9" fmla="*/ 46 h 120"/>
                  <a:gd name="T10" fmla="*/ 86 w 127"/>
                  <a:gd name="T11" fmla="*/ 58 h 120"/>
                  <a:gd name="T12" fmla="*/ 76 w 127"/>
                  <a:gd name="T13" fmla="*/ 59 h 120"/>
                  <a:gd name="T14" fmla="*/ 83 w 127"/>
                  <a:gd name="T15" fmla="*/ 42 h 120"/>
                  <a:gd name="T16" fmla="*/ 79 w 127"/>
                  <a:gd name="T17" fmla="*/ 33 h 120"/>
                  <a:gd name="T18" fmla="*/ 70 w 127"/>
                  <a:gd name="T19" fmla="*/ 26 h 120"/>
                  <a:gd name="T20" fmla="*/ 65 w 127"/>
                  <a:gd name="T21" fmla="*/ 20 h 120"/>
                  <a:gd name="T22" fmla="*/ 54 w 127"/>
                  <a:gd name="T23" fmla="*/ 14 h 120"/>
                  <a:gd name="T24" fmla="*/ 47 w 127"/>
                  <a:gd name="T25" fmla="*/ 0 h 120"/>
                  <a:gd name="T26" fmla="*/ 48 w 127"/>
                  <a:gd name="T27" fmla="*/ 17 h 120"/>
                  <a:gd name="T28" fmla="*/ 51 w 127"/>
                  <a:gd name="T29" fmla="*/ 24 h 120"/>
                  <a:gd name="T30" fmla="*/ 39 w 127"/>
                  <a:gd name="T31" fmla="*/ 33 h 120"/>
                  <a:gd name="T32" fmla="*/ 35 w 127"/>
                  <a:gd name="T33" fmla="*/ 38 h 120"/>
                  <a:gd name="T34" fmla="*/ 25 w 127"/>
                  <a:gd name="T35" fmla="*/ 47 h 120"/>
                  <a:gd name="T36" fmla="*/ 13 w 127"/>
                  <a:gd name="T37" fmla="*/ 41 h 120"/>
                  <a:gd name="T38" fmla="*/ 12 w 127"/>
                  <a:gd name="T39" fmla="*/ 59 h 120"/>
                  <a:gd name="T40" fmla="*/ 0 w 127"/>
                  <a:gd name="T41" fmla="*/ 61 h 120"/>
                  <a:gd name="T42" fmla="*/ 4 w 127"/>
                  <a:gd name="T43" fmla="*/ 73 h 120"/>
                  <a:gd name="T44" fmla="*/ 13 w 127"/>
                  <a:gd name="T45" fmla="*/ 77 h 120"/>
                  <a:gd name="T46" fmla="*/ 29 w 127"/>
                  <a:gd name="T47" fmla="*/ 77 h 120"/>
                  <a:gd name="T48" fmla="*/ 39 w 127"/>
                  <a:gd name="T49" fmla="*/ 74 h 120"/>
                  <a:gd name="T50" fmla="*/ 45 w 127"/>
                  <a:gd name="T51" fmla="*/ 87 h 120"/>
                  <a:gd name="T52" fmla="*/ 50 w 127"/>
                  <a:gd name="T53" fmla="*/ 103 h 120"/>
                  <a:gd name="T54" fmla="*/ 63 w 127"/>
                  <a:gd name="T55" fmla="*/ 112 h 120"/>
                  <a:gd name="T56" fmla="*/ 66 w 127"/>
                  <a:gd name="T57" fmla="*/ 120 h 120"/>
                  <a:gd name="T58" fmla="*/ 71 w 127"/>
                  <a:gd name="T59" fmla="*/ 111 h 120"/>
                  <a:gd name="T60" fmla="*/ 76 w 127"/>
                  <a:gd name="T61" fmla="*/ 108 h 120"/>
                  <a:gd name="T62" fmla="*/ 85 w 127"/>
                  <a:gd name="T63" fmla="*/ 97 h 120"/>
                  <a:gd name="T64" fmla="*/ 86 w 127"/>
                  <a:gd name="T65" fmla="*/ 91 h 120"/>
                  <a:gd name="T66" fmla="*/ 88 w 127"/>
                  <a:gd name="T67" fmla="*/ 77 h 120"/>
                  <a:gd name="T68" fmla="*/ 89 w 127"/>
                  <a:gd name="T69" fmla="*/ 64 h 120"/>
                  <a:gd name="T70" fmla="*/ 104 w 127"/>
                  <a:gd name="T71" fmla="*/ 59 h 120"/>
                  <a:gd name="T72" fmla="*/ 107 w 127"/>
                  <a:gd name="T73" fmla="*/ 44 h 120"/>
                  <a:gd name="T74" fmla="*/ 121 w 127"/>
                  <a:gd name="T75" fmla="*/ 42 h 120"/>
                  <a:gd name="T76" fmla="*/ 123 w 127"/>
                  <a:gd name="T77" fmla="*/ 30 h 120"/>
                  <a:gd name="T78" fmla="*/ 120 w 127"/>
                  <a:gd name="T79" fmla="*/ 1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7" h="120">
                    <a:moveTo>
                      <a:pt x="120" y="12"/>
                    </a:moveTo>
                    <a:lnTo>
                      <a:pt x="106" y="9"/>
                    </a:lnTo>
                    <a:lnTo>
                      <a:pt x="95" y="4"/>
                    </a:lnTo>
                    <a:lnTo>
                      <a:pt x="101" y="9"/>
                    </a:lnTo>
                    <a:lnTo>
                      <a:pt x="98" y="18"/>
                    </a:lnTo>
                    <a:lnTo>
                      <a:pt x="92" y="18"/>
                    </a:lnTo>
                    <a:lnTo>
                      <a:pt x="89" y="27"/>
                    </a:lnTo>
                    <a:lnTo>
                      <a:pt x="86" y="30"/>
                    </a:lnTo>
                    <a:lnTo>
                      <a:pt x="85" y="38"/>
                    </a:lnTo>
                    <a:lnTo>
                      <a:pt x="85" y="46"/>
                    </a:lnTo>
                    <a:lnTo>
                      <a:pt x="86" y="49"/>
                    </a:lnTo>
                    <a:lnTo>
                      <a:pt x="86" y="58"/>
                    </a:lnTo>
                    <a:lnTo>
                      <a:pt x="82" y="61"/>
                    </a:lnTo>
                    <a:lnTo>
                      <a:pt x="76" y="59"/>
                    </a:lnTo>
                    <a:lnTo>
                      <a:pt x="79" y="52"/>
                    </a:lnTo>
                    <a:lnTo>
                      <a:pt x="83" y="42"/>
                    </a:lnTo>
                    <a:lnTo>
                      <a:pt x="82" y="36"/>
                    </a:lnTo>
                    <a:lnTo>
                      <a:pt x="79" y="33"/>
                    </a:lnTo>
                    <a:lnTo>
                      <a:pt x="66" y="33"/>
                    </a:lnTo>
                    <a:lnTo>
                      <a:pt x="70" y="26"/>
                    </a:lnTo>
                    <a:lnTo>
                      <a:pt x="70" y="21"/>
                    </a:lnTo>
                    <a:lnTo>
                      <a:pt x="65" y="20"/>
                    </a:lnTo>
                    <a:lnTo>
                      <a:pt x="60" y="20"/>
                    </a:lnTo>
                    <a:lnTo>
                      <a:pt x="54" y="14"/>
                    </a:lnTo>
                    <a:lnTo>
                      <a:pt x="56" y="3"/>
                    </a:lnTo>
                    <a:lnTo>
                      <a:pt x="47" y="0"/>
                    </a:lnTo>
                    <a:lnTo>
                      <a:pt x="45" y="8"/>
                    </a:lnTo>
                    <a:lnTo>
                      <a:pt x="48" y="17"/>
                    </a:lnTo>
                    <a:lnTo>
                      <a:pt x="51" y="18"/>
                    </a:lnTo>
                    <a:lnTo>
                      <a:pt x="51" y="24"/>
                    </a:lnTo>
                    <a:lnTo>
                      <a:pt x="42" y="26"/>
                    </a:lnTo>
                    <a:lnTo>
                      <a:pt x="39" y="33"/>
                    </a:lnTo>
                    <a:lnTo>
                      <a:pt x="42" y="44"/>
                    </a:lnTo>
                    <a:lnTo>
                      <a:pt x="35" y="38"/>
                    </a:lnTo>
                    <a:lnTo>
                      <a:pt x="29" y="39"/>
                    </a:lnTo>
                    <a:lnTo>
                      <a:pt x="25" y="47"/>
                    </a:lnTo>
                    <a:lnTo>
                      <a:pt x="19" y="36"/>
                    </a:lnTo>
                    <a:lnTo>
                      <a:pt x="13" y="41"/>
                    </a:lnTo>
                    <a:lnTo>
                      <a:pt x="12" y="56"/>
                    </a:lnTo>
                    <a:lnTo>
                      <a:pt x="12" y="59"/>
                    </a:lnTo>
                    <a:lnTo>
                      <a:pt x="4" y="62"/>
                    </a:lnTo>
                    <a:lnTo>
                      <a:pt x="0" y="61"/>
                    </a:lnTo>
                    <a:lnTo>
                      <a:pt x="0" y="64"/>
                    </a:lnTo>
                    <a:lnTo>
                      <a:pt x="4" y="73"/>
                    </a:lnTo>
                    <a:lnTo>
                      <a:pt x="12" y="74"/>
                    </a:lnTo>
                    <a:lnTo>
                      <a:pt x="13" y="77"/>
                    </a:lnTo>
                    <a:lnTo>
                      <a:pt x="18" y="79"/>
                    </a:lnTo>
                    <a:lnTo>
                      <a:pt x="29" y="77"/>
                    </a:lnTo>
                    <a:lnTo>
                      <a:pt x="35" y="73"/>
                    </a:lnTo>
                    <a:lnTo>
                      <a:pt x="39" y="74"/>
                    </a:lnTo>
                    <a:lnTo>
                      <a:pt x="42" y="73"/>
                    </a:lnTo>
                    <a:lnTo>
                      <a:pt x="45" y="87"/>
                    </a:lnTo>
                    <a:lnTo>
                      <a:pt x="53" y="93"/>
                    </a:lnTo>
                    <a:lnTo>
                      <a:pt x="50" y="103"/>
                    </a:lnTo>
                    <a:lnTo>
                      <a:pt x="57" y="106"/>
                    </a:lnTo>
                    <a:lnTo>
                      <a:pt x="63" y="112"/>
                    </a:lnTo>
                    <a:lnTo>
                      <a:pt x="62" y="118"/>
                    </a:lnTo>
                    <a:lnTo>
                      <a:pt x="66" y="120"/>
                    </a:lnTo>
                    <a:lnTo>
                      <a:pt x="68" y="115"/>
                    </a:lnTo>
                    <a:lnTo>
                      <a:pt x="71" y="111"/>
                    </a:lnTo>
                    <a:lnTo>
                      <a:pt x="76" y="111"/>
                    </a:lnTo>
                    <a:lnTo>
                      <a:pt x="76" y="108"/>
                    </a:lnTo>
                    <a:lnTo>
                      <a:pt x="86" y="100"/>
                    </a:lnTo>
                    <a:lnTo>
                      <a:pt x="85" y="97"/>
                    </a:lnTo>
                    <a:lnTo>
                      <a:pt x="92" y="93"/>
                    </a:lnTo>
                    <a:lnTo>
                      <a:pt x="86" y="91"/>
                    </a:lnTo>
                    <a:lnTo>
                      <a:pt x="82" y="87"/>
                    </a:lnTo>
                    <a:lnTo>
                      <a:pt x="88" y="77"/>
                    </a:lnTo>
                    <a:lnTo>
                      <a:pt x="86" y="70"/>
                    </a:lnTo>
                    <a:lnTo>
                      <a:pt x="89" y="64"/>
                    </a:lnTo>
                    <a:lnTo>
                      <a:pt x="103" y="61"/>
                    </a:lnTo>
                    <a:lnTo>
                      <a:pt x="104" y="59"/>
                    </a:lnTo>
                    <a:lnTo>
                      <a:pt x="104" y="52"/>
                    </a:lnTo>
                    <a:lnTo>
                      <a:pt x="107" y="44"/>
                    </a:lnTo>
                    <a:lnTo>
                      <a:pt x="115" y="42"/>
                    </a:lnTo>
                    <a:lnTo>
                      <a:pt x="121" y="42"/>
                    </a:lnTo>
                    <a:lnTo>
                      <a:pt x="127" y="36"/>
                    </a:lnTo>
                    <a:lnTo>
                      <a:pt x="123" y="30"/>
                    </a:lnTo>
                    <a:lnTo>
                      <a:pt x="126" y="15"/>
                    </a:lnTo>
                    <a:lnTo>
                      <a:pt x="120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0" name="Freeform 3654">
                <a:extLst>
                  <a:ext uri="{FF2B5EF4-FFF2-40B4-BE49-F238E27FC236}">
                    <a16:creationId xmlns:a16="http://schemas.microsoft.com/office/drawing/2014/main" id="{4CAA328D-880B-6FFE-ED63-D529248BD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418"/>
                <a:ext cx="64" cy="60"/>
              </a:xfrm>
              <a:custGeom>
                <a:avLst/>
                <a:gdLst>
                  <a:gd name="T0" fmla="*/ 126 w 127"/>
                  <a:gd name="T1" fmla="*/ 15 h 120"/>
                  <a:gd name="T2" fmla="*/ 127 w 127"/>
                  <a:gd name="T3" fmla="*/ 36 h 120"/>
                  <a:gd name="T4" fmla="*/ 115 w 127"/>
                  <a:gd name="T5" fmla="*/ 42 h 120"/>
                  <a:gd name="T6" fmla="*/ 104 w 127"/>
                  <a:gd name="T7" fmla="*/ 52 h 120"/>
                  <a:gd name="T8" fmla="*/ 103 w 127"/>
                  <a:gd name="T9" fmla="*/ 61 h 120"/>
                  <a:gd name="T10" fmla="*/ 86 w 127"/>
                  <a:gd name="T11" fmla="*/ 70 h 120"/>
                  <a:gd name="T12" fmla="*/ 82 w 127"/>
                  <a:gd name="T13" fmla="*/ 87 h 120"/>
                  <a:gd name="T14" fmla="*/ 92 w 127"/>
                  <a:gd name="T15" fmla="*/ 93 h 120"/>
                  <a:gd name="T16" fmla="*/ 86 w 127"/>
                  <a:gd name="T17" fmla="*/ 100 h 120"/>
                  <a:gd name="T18" fmla="*/ 76 w 127"/>
                  <a:gd name="T19" fmla="*/ 111 h 120"/>
                  <a:gd name="T20" fmla="*/ 68 w 127"/>
                  <a:gd name="T21" fmla="*/ 115 h 120"/>
                  <a:gd name="T22" fmla="*/ 62 w 127"/>
                  <a:gd name="T23" fmla="*/ 118 h 120"/>
                  <a:gd name="T24" fmla="*/ 57 w 127"/>
                  <a:gd name="T25" fmla="*/ 106 h 120"/>
                  <a:gd name="T26" fmla="*/ 53 w 127"/>
                  <a:gd name="T27" fmla="*/ 93 h 120"/>
                  <a:gd name="T28" fmla="*/ 42 w 127"/>
                  <a:gd name="T29" fmla="*/ 73 h 120"/>
                  <a:gd name="T30" fmla="*/ 35 w 127"/>
                  <a:gd name="T31" fmla="*/ 73 h 120"/>
                  <a:gd name="T32" fmla="*/ 18 w 127"/>
                  <a:gd name="T33" fmla="*/ 79 h 120"/>
                  <a:gd name="T34" fmla="*/ 12 w 127"/>
                  <a:gd name="T35" fmla="*/ 74 h 120"/>
                  <a:gd name="T36" fmla="*/ 0 w 127"/>
                  <a:gd name="T37" fmla="*/ 64 h 120"/>
                  <a:gd name="T38" fmla="*/ 4 w 127"/>
                  <a:gd name="T39" fmla="*/ 62 h 120"/>
                  <a:gd name="T40" fmla="*/ 12 w 127"/>
                  <a:gd name="T41" fmla="*/ 56 h 120"/>
                  <a:gd name="T42" fmla="*/ 19 w 127"/>
                  <a:gd name="T43" fmla="*/ 36 h 120"/>
                  <a:gd name="T44" fmla="*/ 29 w 127"/>
                  <a:gd name="T45" fmla="*/ 39 h 120"/>
                  <a:gd name="T46" fmla="*/ 42 w 127"/>
                  <a:gd name="T47" fmla="*/ 44 h 120"/>
                  <a:gd name="T48" fmla="*/ 42 w 127"/>
                  <a:gd name="T49" fmla="*/ 26 h 120"/>
                  <a:gd name="T50" fmla="*/ 51 w 127"/>
                  <a:gd name="T51" fmla="*/ 18 h 120"/>
                  <a:gd name="T52" fmla="*/ 45 w 127"/>
                  <a:gd name="T53" fmla="*/ 8 h 120"/>
                  <a:gd name="T54" fmla="*/ 56 w 127"/>
                  <a:gd name="T55" fmla="*/ 3 h 120"/>
                  <a:gd name="T56" fmla="*/ 60 w 127"/>
                  <a:gd name="T57" fmla="*/ 20 h 120"/>
                  <a:gd name="T58" fmla="*/ 70 w 127"/>
                  <a:gd name="T59" fmla="*/ 21 h 120"/>
                  <a:gd name="T60" fmla="*/ 66 w 127"/>
                  <a:gd name="T61" fmla="*/ 33 h 120"/>
                  <a:gd name="T62" fmla="*/ 82 w 127"/>
                  <a:gd name="T63" fmla="*/ 36 h 120"/>
                  <a:gd name="T64" fmla="*/ 79 w 127"/>
                  <a:gd name="T65" fmla="*/ 52 h 120"/>
                  <a:gd name="T66" fmla="*/ 82 w 127"/>
                  <a:gd name="T67" fmla="*/ 61 h 120"/>
                  <a:gd name="T68" fmla="*/ 86 w 127"/>
                  <a:gd name="T69" fmla="*/ 49 h 120"/>
                  <a:gd name="T70" fmla="*/ 85 w 127"/>
                  <a:gd name="T71" fmla="*/ 38 h 120"/>
                  <a:gd name="T72" fmla="*/ 89 w 127"/>
                  <a:gd name="T73" fmla="*/ 27 h 120"/>
                  <a:gd name="T74" fmla="*/ 98 w 127"/>
                  <a:gd name="T75" fmla="*/ 18 h 120"/>
                  <a:gd name="T76" fmla="*/ 95 w 127"/>
                  <a:gd name="T77" fmla="*/ 4 h 120"/>
                  <a:gd name="T78" fmla="*/ 120 w 127"/>
                  <a:gd name="T79" fmla="*/ 1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7" h="120">
                    <a:moveTo>
                      <a:pt x="120" y="12"/>
                    </a:moveTo>
                    <a:lnTo>
                      <a:pt x="126" y="15"/>
                    </a:lnTo>
                    <a:lnTo>
                      <a:pt x="123" y="30"/>
                    </a:lnTo>
                    <a:lnTo>
                      <a:pt x="127" y="36"/>
                    </a:lnTo>
                    <a:lnTo>
                      <a:pt x="121" y="42"/>
                    </a:lnTo>
                    <a:lnTo>
                      <a:pt x="115" y="42"/>
                    </a:lnTo>
                    <a:lnTo>
                      <a:pt x="107" y="44"/>
                    </a:lnTo>
                    <a:lnTo>
                      <a:pt x="104" y="52"/>
                    </a:lnTo>
                    <a:lnTo>
                      <a:pt x="104" y="59"/>
                    </a:lnTo>
                    <a:lnTo>
                      <a:pt x="103" y="61"/>
                    </a:lnTo>
                    <a:lnTo>
                      <a:pt x="89" y="64"/>
                    </a:lnTo>
                    <a:lnTo>
                      <a:pt x="86" y="70"/>
                    </a:lnTo>
                    <a:lnTo>
                      <a:pt x="88" y="77"/>
                    </a:lnTo>
                    <a:lnTo>
                      <a:pt x="82" y="87"/>
                    </a:lnTo>
                    <a:lnTo>
                      <a:pt x="86" y="91"/>
                    </a:lnTo>
                    <a:lnTo>
                      <a:pt x="92" y="93"/>
                    </a:lnTo>
                    <a:lnTo>
                      <a:pt x="85" y="97"/>
                    </a:lnTo>
                    <a:lnTo>
                      <a:pt x="86" y="100"/>
                    </a:lnTo>
                    <a:lnTo>
                      <a:pt x="76" y="108"/>
                    </a:lnTo>
                    <a:lnTo>
                      <a:pt x="76" y="111"/>
                    </a:lnTo>
                    <a:lnTo>
                      <a:pt x="71" y="111"/>
                    </a:lnTo>
                    <a:lnTo>
                      <a:pt x="68" y="115"/>
                    </a:lnTo>
                    <a:lnTo>
                      <a:pt x="66" y="120"/>
                    </a:lnTo>
                    <a:lnTo>
                      <a:pt x="62" y="118"/>
                    </a:lnTo>
                    <a:lnTo>
                      <a:pt x="63" y="112"/>
                    </a:lnTo>
                    <a:lnTo>
                      <a:pt x="57" y="106"/>
                    </a:lnTo>
                    <a:lnTo>
                      <a:pt x="50" y="103"/>
                    </a:lnTo>
                    <a:lnTo>
                      <a:pt x="53" y="93"/>
                    </a:lnTo>
                    <a:lnTo>
                      <a:pt x="45" y="87"/>
                    </a:lnTo>
                    <a:lnTo>
                      <a:pt x="42" y="73"/>
                    </a:lnTo>
                    <a:lnTo>
                      <a:pt x="39" y="74"/>
                    </a:lnTo>
                    <a:lnTo>
                      <a:pt x="35" y="73"/>
                    </a:lnTo>
                    <a:lnTo>
                      <a:pt x="29" y="77"/>
                    </a:lnTo>
                    <a:lnTo>
                      <a:pt x="18" y="79"/>
                    </a:lnTo>
                    <a:lnTo>
                      <a:pt x="13" y="77"/>
                    </a:lnTo>
                    <a:lnTo>
                      <a:pt x="12" y="74"/>
                    </a:lnTo>
                    <a:lnTo>
                      <a:pt x="4" y="73"/>
                    </a:lnTo>
                    <a:lnTo>
                      <a:pt x="0" y="64"/>
                    </a:lnTo>
                    <a:lnTo>
                      <a:pt x="0" y="61"/>
                    </a:lnTo>
                    <a:lnTo>
                      <a:pt x="4" y="62"/>
                    </a:lnTo>
                    <a:lnTo>
                      <a:pt x="12" y="59"/>
                    </a:lnTo>
                    <a:lnTo>
                      <a:pt x="12" y="56"/>
                    </a:lnTo>
                    <a:lnTo>
                      <a:pt x="13" y="41"/>
                    </a:lnTo>
                    <a:lnTo>
                      <a:pt x="19" y="36"/>
                    </a:lnTo>
                    <a:lnTo>
                      <a:pt x="25" y="47"/>
                    </a:lnTo>
                    <a:lnTo>
                      <a:pt x="29" y="39"/>
                    </a:lnTo>
                    <a:lnTo>
                      <a:pt x="35" y="38"/>
                    </a:lnTo>
                    <a:lnTo>
                      <a:pt x="42" y="44"/>
                    </a:lnTo>
                    <a:lnTo>
                      <a:pt x="39" y="33"/>
                    </a:lnTo>
                    <a:lnTo>
                      <a:pt x="42" y="26"/>
                    </a:lnTo>
                    <a:lnTo>
                      <a:pt x="51" y="24"/>
                    </a:lnTo>
                    <a:lnTo>
                      <a:pt x="51" y="18"/>
                    </a:lnTo>
                    <a:lnTo>
                      <a:pt x="48" y="17"/>
                    </a:lnTo>
                    <a:lnTo>
                      <a:pt x="45" y="8"/>
                    </a:lnTo>
                    <a:lnTo>
                      <a:pt x="47" y="0"/>
                    </a:lnTo>
                    <a:lnTo>
                      <a:pt x="56" y="3"/>
                    </a:lnTo>
                    <a:lnTo>
                      <a:pt x="54" y="14"/>
                    </a:lnTo>
                    <a:lnTo>
                      <a:pt x="60" y="20"/>
                    </a:lnTo>
                    <a:lnTo>
                      <a:pt x="65" y="20"/>
                    </a:lnTo>
                    <a:lnTo>
                      <a:pt x="70" y="21"/>
                    </a:lnTo>
                    <a:lnTo>
                      <a:pt x="70" y="26"/>
                    </a:lnTo>
                    <a:lnTo>
                      <a:pt x="66" y="33"/>
                    </a:lnTo>
                    <a:lnTo>
                      <a:pt x="79" y="33"/>
                    </a:lnTo>
                    <a:lnTo>
                      <a:pt x="82" y="36"/>
                    </a:lnTo>
                    <a:lnTo>
                      <a:pt x="83" y="42"/>
                    </a:lnTo>
                    <a:lnTo>
                      <a:pt x="79" y="52"/>
                    </a:lnTo>
                    <a:lnTo>
                      <a:pt x="76" y="59"/>
                    </a:lnTo>
                    <a:lnTo>
                      <a:pt x="82" y="61"/>
                    </a:lnTo>
                    <a:lnTo>
                      <a:pt x="86" y="58"/>
                    </a:lnTo>
                    <a:lnTo>
                      <a:pt x="86" y="49"/>
                    </a:lnTo>
                    <a:lnTo>
                      <a:pt x="85" y="46"/>
                    </a:lnTo>
                    <a:lnTo>
                      <a:pt x="85" y="38"/>
                    </a:lnTo>
                    <a:lnTo>
                      <a:pt x="86" y="30"/>
                    </a:lnTo>
                    <a:lnTo>
                      <a:pt x="89" y="27"/>
                    </a:lnTo>
                    <a:lnTo>
                      <a:pt x="92" y="18"/>
                    </a:lnTo>
                    <a:lnTo>
                      <a:pt x="98" y="18"/>
                    </a:lnTo>
                    <a:lnTo>
                      <a:pt x="101" y="9"/>
                    </a:lnTo>
                    <a:lnTo>
                      <a:pt x="95" y="4"/>
                    </a:lnTo>
                    <a:lnTo>
                      <a:pt x="106" y="9"/>
                    </a:lnTo>
                    <a:lnTo>
                      <a:pt x="12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1" name="Freeform 3655">
                <a:extLst>
                  <a:ext uri="{FF2B5EF4-FFF2-40B4-BE49-F238E27FC236}">
                    <a16:creationId xmlns:a16="http://schemas.microsoft.com/office/drawing/2014/main" id="{F457C6DF-7B21-3DF7-D7CD-E284BC462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418"/>
                <a:ext cx="64" cy="60"/>
              </a:xfrm>
              <a:custGeom>
                <a:avLst/>
                <a:gdLst>
                  <a:gd name="T0" fmla="*/ 126 w 127"/>
                  <a:gd name="T1" fmla="*/ 15 h 120"/>
                  <a:gd name="T2" fmla="*/ 127 w 127"/>
                  <a:gd name="T3" fmla="*/ 36 h 120"/>
                  <a:gd name="T4" fmla="*/ 115 w 127"/>
                  <a:gd name="T5" fmla="*/ 42 h 120"/>
                  <a:gd name="T6" fmla="*/ 104 w 127"/>
                  <a:gd name="T7" fmla="*/ 52 h 120"/>
                  <a:gd name="T8" fmla="*/ 103 w 127"/>
                  <a:gd name="T9" fmla="*/ 61 h 120"/>
                  <a:gd name="T10" fmla="*/ 86 w 127"/>
                  <a:gd name="T11" fmla="*/ 70 h 120"/>
                  <a:gd name="T12" fmla="*/ 82 w 127"/>
                  <a:gd name="T13" fmla="*/ 87 h 120"/>
                  <a:gd name="T14" fmla="*/ 92 w 127"/>
                  <a:gd name="T15" fmla="*/ 93 h 120"/>
                  <a:gd name="T16" fmla="*/ 86 w 127"/>
                  <a:gd name="T17" fmla="*/ 100 h 120"/>
                  <a:gd name="T18" fmla="*/ 76 w 127"/>
                  <a:gd name="T19" fmla="*/ 111 h 120"/>
                  <a:gd name="T20" fmla="*/ 68 w 127"/>
                  <a:gd name="T21" fmla="*/ 115 h 120"/>
                  <a:gd name="T22" fmla="*/ 62 w 127"/>
                  <a:gd name="T23" fmla="*/ 118 h 120"/>
                  <a:gd name="T24" fmla="*/ 57 w 127"/>
                  <a:gd name="T25" fmla="*/ 106 h 120"/>
                  <a:gd name="T26" fmla="*/ 53 w 127"/>
                  <a:gd name="T27" fmla="*/ 93 h 120"/>
                  <a:gd name="T28" fmla="*/ 42 w 127"/>
                  <a:gd name="T29" fmla="*/ 73 h 120"/>
                  <a:gd name="T30" fmla="*/ 35 w 127"/>
                  <a:gd name="T31" fmla="*/ 73 h 120"/>
                  <a:gd name="T32" fmla="*/ 18 w 127"/>
                  <a:gd name="T33" fmla="*/ 79 h 120"/>
                  <a:gd name="T34" fmla="*/ 12 w 127"/>
                  <a:gd name="T35" fmla="*/ 74 h 120"/>
                  <a:gd name="T36" fmla="*/ 0 w 127"/>
                  <a:gd name="T37" fmla="*/ 64 h 120"/>
                  <a:gd name="T38" fmla="*/ 4 w 127"/>
                  <a:gd name="T39" fmla="*/ 62 h 120"/>
                  <a:gd name="T40" fmla="*/ 12 w 127"/>
                  <a:gd name="T41" fmla="*/ 56 h 120"/>
                  <a:gd name="T42" fmla="*/ 19 w 127"/>
                  <a:gd name="T43" fmla="*/ 36 h 120"/>
                  <a:gd name="T44" fmla="*/ 29 w 127"/>
                  <a:gd name="T45" fmla="*/ 39 h 120"/>
                  <a:gd name="T46" fmla="*/ 42 w 127"/>
                  <a:gd name="T47" fmla="*/ 44 h 120"/>
                  <a:gd name="T48" fmla="*/ 42 w 127"/>
                  <a:gd name="T49" fmla="*/ 26 h 120"/>
                  <a:gd name="T50" fmla="*/ 51 w 127"/>
                  <a:gd name="T51" fmla="*/ 18 h 120"/>
                  <a:gd name="T52" fmla="*/ 45 w 127"/>
                  <a:gd name="T53" fmla="*/ 8 h 120"/>
                  <a:gd name="T54" fmla="*/ 56 w 127"/>
                  <a:gd name="T55" fmla="*/ 3 h 120"/>
                  <a:gd name="T56" fmla="*/ 60 w 127"/>
                  <a:gd name="T57" fmla="*/ 20 h 120"/>
                  <a:gd name="T58" fmla="*/ 70 w 127"/>
                  <a:gd name="T59" fmla="*/ 21 h 120"/>
                  <a:gd name="T60" fmla="*/ 66 w 127"/>
                  <a:gd name="T61" fmla="*/ 33 h 120"/>
                  <a:gd name="T62" fmla="*/ 82 w 127"/>
                  <a:gd name="T63" fmla="*/ 36 h 120"/>
                  <a:gd name="T64" fmla="*/ 79 w 127"/>
                  <a:gd name="T65" fmla="*/ 52 h 120"/>
                  <a:gd name="T66" fmla="*/ 82 w 127"/>
                  <a:gd name="T67" fmla="*/ 61 h 120"/>
                  <a:gd name="T68" fmla="*/ 86 w 127"/>
                  <a:gd name="T69" fmla="*/ 49 h 120"/>
                  <a:gd name="T70" fmla="*/ 85 w 127"/>
                  <a:gd name="T71" fmla="*/ 38 h 120"/>
                  <a:gd name="T72" fmla="*/ 89 w 127"/>
                  <a:gd name="T73" fmla="*/ 27 h 120"/>
                  <a:gd name="T74" fmla="*/ 98 w 127"/>
                  <a:gd name="T75" fmla="*/ 18 h 120"/>
                  <a:gd name="T76" fmla="*/ 95 w 127"/>
                  <a:gd name="T77" fmla="*/ 4 h 120"/>
                  <a:gd name="T78" fmla="*/ 120 w 127"/>
                  <a:gd name="T79" fmla="*/ 1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7" h="120">
                    <a:moveTo>
                      <a:pt x="120" y="12"/>
                    </a:moveTo>
                    <a:lnTo>
                      <a:pt x="126" y="15"/>
                    </a:lnTo>
                    <a:lnTo>
                      <a:pt x="123" y="30"/>
                    </a:lnTo>
                    <a:lnTo>
                      <a:pt x="127" y="36"/>
                    </a:lnTo>
                    <a:lnTo>
                      <a:pt x="121" y="42"/>
                    </a:lnTo>
                    <a:lnTo>
                      <a:pt x="115" y="42"/>
                    </a:lnTo>
                    <a:lnTo>
                      <a:pt x="107" y="44"/>
                    </a:lnTo>
                    <a:lnTo>
                      <a:pt x="104" y="52"/>
                    </a:lnTo>
                    <a:lnTo>
                      <a:pt x="104" y="59"/>
                    </a:lnTo>
                    <a:lnTo>
                      <a:pt x="103" y="61"/>
                    </a:lnTo>
                    <a:lnTo>
                      <a:pt x="89" y="64"/>
                    </a:lnTo>
                    <a:lnTo>
                      <a:pt x="86" y="70"/>
                    </a:lnTo>
                    <a:lnTo>
                      <a:pt x="88" y="77"/>
                    </a:lnTo>
                    <a:lnTo>
                      <a:pt x="82" y="87"/>
                    </a:lnTo>
                    <a:lnTo>
                      <a:pt x="86" y="91"/>
                    </a:lnTo>
                    <a:lnTo>
                      <a:pt x="92" y="93"/>
                    </a:lnTo>
                    <a:lnTo>
                      <a:pt x="85" y="97"/>
                    </a:lnTo>
                    <a:lnTo>
                      <a:pt x="86" y="100"/>
                    </a:lnTo>
                    <a:lnTo>
                      <a:pt x="76" y="108"/>
                    </a:lnTo>
                    <a:lnTo>
                      <a:pt x="76" y="111"/>
                    </a:lnTo>
                    <a:lnTo>
                      <a:pt x="71" y="111"/>
                    </a:lnTo>
                    <a:lnTo>
                      <a:pt x="68" y="115"/>
                    </a:lnTo>
                    <a:lnTo>
                      <a:pt x="66" y="120"/>
                    </a:lnTo>
                    <a:lnTo>
                      <a:pt x="62" y="118"/>
                    </a:lnTo>
                    <a:lnTo>
                      <a:pt x="63" y="112"/>
                    </a:lnTo>
                    <a:lnTo>
                      <a:pt x="57" y="106"/>
                    </a:lnTo>
                    <a:lnTo>
                      <a:pt x="50" y="103"/>
                    </a:lnTo>
                    <a:lnTo>
                      <a:pt x="53" y="93"/>
                    </a:lnTo>
                    <a:lnTo>
                      <a:pt x="45" y="87"/>
                    </a:lnTo>
                    <a:lnTo>
                      <a:pt x="42" y="73"/>
                    </a:lnTo>
                    <a:lnTo>
                      <a:pt x="39" y="74"/>
                    </a:lnTo>
                    <a:lnTo>
                      <a:pt x="35" y="73"/>
                    </a:lnTo>
                    <a:lnTo>
                      <a:pt x="29" y="77"/>
                    </a:lnTo>
                    <a:lnTo>
                      <a:pt x="18" y="79"/>
                    </a:lnTo>
                    <a:lnTo>
                      <a:pt x="13" y="77"/>
                    </a:lnTo>
                    <a:lnTo>
                      <a:pt x="12" y="74"/>
                    </a:lnTo>
                    <a:lnTo>
                      <a:pt x="4" y="73"/>
                    </a:lnTo>
                    <a:lnTo>
                      <a:pt x="0" y="64"/>
                    </a:lnTo>
                    <a:lnTo>
                      <a:pt x="0" y="61"/>
                    </a:lnTo>
                    <a:lnTo>
                      <a:pt x="4" y="62"/>
                    </a:lnTo>
                    <a:lnTo>
                      <a:pt x="12" y="59"/>
                    </a:lnTo>
                    <a:lnTo>
                      <a:pt x="12" y="56"/>
                    </a:lnTo>
                    <a:lnTo>
                      <a:pt x="13" y="41"/>
                    </a:lnTo>
                    <a:lnTo>
                      <a:pt x="19" y="36"/>
                    </a:lnTo>
                    <a:lnTo>
                      <a:pt x="25" y="47"/>
                    </a:lnTo>
                    <a:lnTo>
                      <a:pt x="29" y="39"/>
                    </a:lnTo>
                    <a:lnTo>
                      <a:pt x="35" y="38"/>
                    </a:lnTo>
                    <a:lnTo>
                      <a:pt x="42" y="44"/>
                    </a:lnTo>
                    <a:lnTo>
                      <a:pt x="39" y="33"/>
                    </a:lnTo>
                    <a:lnTo>
                      <a:pt x="42" y="26"/>
                    </a:lnTo>
                    <a:lnTo>
                      <a:pt x="51" y="24"/>
                    </a:lnTo>
                    <a:lnTo>
                      <a:pt x="51" y="18"/>
                    </a:lnTo>
                    <a:lnTo>
                      <a:pt x="48" y="17"/>
                    </a:lnTo>
                    <a:lnTo>
                      <a:pt x="45" y="8"/>
                    </a:lnTo>
                    <a:lnTo>
                      <a:pt x="47" y="0"/>
                    </a:lnTo>
                    <a:lnTo>
                      <a:pt x="56" y="3"/>
                    </a:lnTo>
                    <a:lnTo>
                      <a:pt x="54" y="14"/>
                    </a:lnTo>
                    <a:lnTo>
                      <a:pt x="60" y="20"/>
                    </a:lnTo>
                    <a:lnTo>
                      <a:pt x="65" y="20"/>
                    </a:lnTo>
                    <a:lnTo>
                      <a:pt x="70" y="21"/>
                    </a:lnTo>
                    <a:lnTo>
                      <a:pt x="70" y="26"/>
                    </a:lnTo>
                    <a:lnTo>
                      <a:pt x="66" y="33"/>
                    </a:lnTo>
                    <a:lnTo>
                      <a:pt x="79" y="33"/>
                    </a:lnTo>
                    <a:lnTo>
                      <a:pt x="82" y="36"/>
                    </a:lnTo>
                    <a:lnTo>
                      <a:pt x="83" y="42"/>
                    </a:lnTo>
                    <a:lnTo>
                      <a:pt x="79" y="52"/>
                    </a:lnTo>
                    <a:lnTo>
                      <a:pt x="76" y="59"/>
                    </a:lnTo>
                    <a:lnTo>
                      <a:pt x="82" y="61"/>
                    </a:lnTo>
                    <a:lnTo>
                      <a:pt x="86" y="58"/>
                    </a:lnTo>
                    <a:lnTo>
                      <a:pt x="86" y="49"/>
                    </a:lnTo>
                    <a:lnTo>
                      <a:pt x="85" y="46"/>
                    </a:lnTo>
                    <a:lnTo>
                      <a:pt x="85" y="38"/>
                    </a:lnTo>
                    <a:lnTo>
                      <a:pt x="86" y="30"/>
                    </a:lnTo>
                    <a:lnTo>
                      <a:pt x="89" y="27"/>
                    </a:lnTo>
                    <a:lnTo>
                      <a:pt x="92" y="18"/>
                    </a:lnTo>
                    <a:lnTo>
                      <a:pt x="98" y="18"/>
                    </a:lnTo>
                    <a:lnTo>
                      <a:pt x="101" y="9"/>
                    </a:lnTo>
                    <a:lnTo>
                      <a:pt x="95" y="4"/>
                    </a:lnTo>
                    <a:lnTo>
                      <a:pt x="106" y="9"/>
                    </a:lnTo>
                    <a:lnTo>
                      <a:pt x="12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2" name="Freeform 3656">
                <a:extLst>
                  <a:ext uri="{FF2B5EF4-FFF2-40B4-BE49-F238E27FC236}">
                    <a16:creationId xmlns:a16="http://schemas.microsoft.com/office/drawing/2014/main" id="{9A5FF12A-1D87-9BE4-80FE-13449F905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493"/>
                <a:ext cx="153" cy="90"/>
              </a:xfrm>
              <a:custGeom>
                <a:avLst/>
                <a:gdLst>
                  <a:gd name="T0" fmla="*/ 293 w 307"/>
                  <a:gd name="T1" fmla="*/ 78 h 180"/>
                  <a:gd name="T2" fmla="*/ 286 w 307"/>
                  <a:gd name="T3" fmla="*/ 66 h 180"/>
                  <a:gd name="T4" fmla="*/ 275 w 307"/>
                  <a:gd name="T5" fmla="*/ 58 h 180"/>
                  <a:gd name="T6" fmla="*/ 260 w 307"/>
                  <a:gd name="T7" fmla="*/ 47 h 180"/>
                  <a:gd name="T8" fmla="*/ 257 w 307"/>
                  <a:gd name="T9" fmla="*/ 32 h 180"/>
                  <a:gd name="T10" fmla="*/ 263 w 307"/>
                  <a:gd name="T11" fmla="*/ 8 h 180"/>
                  <a:gd name="T12" fmla="*/ 249 w 307"/>
                  <a:gd name="T13" fmla="*/ 6 h 180"/>
                  <a:gd name="T14" fmla="*/ 236 w 307"/>
                  <a:gd name="T15" fmla="*/ 3 h 180"/>
                  <a:gd name="T16" fmla="*/ 220 w 307"/>
                  <a:gd name="T17" fmla="*/ 19 h 180"/>
                  <a:gd name="T18" fmla="*/ 201 w 307"/>
                  <a:gd name="T19" fmla="*/ 10 h 180"/>
                  <a:gd name="T20" fmla="*/ 179 w 307"/>
                  <a:gd name="T21" fmla="*/ 20 h 180"/>
                  <a:gd name="T22" fmla="*/ 161 w 307"/>
                  <a:gd name="T23" fmla="*/ 38 h 180"/>
                  <a:gd name="T24" fmla="*/ 126 w 307"/>
                  <a:gd name="T25" fmla="*/ 57 h 180"/>
                  <a:gd name="T26" fmla="*/ 108 w 307"/>
                  <a:gd name="T27" fmla="*/ 67 h 180"/>
                  <a:gd name="T28" fmla="*/ 88 w 307"/>
                  <a:gd name="T29" fmla="*/ 69 h 180"/>
                  <a:gd name="T30" fmla="*/ 67 w 307"/>
                  <a:gd name="T31" fmla="*/ 66 h 180"/>
                  <a:gd name="T32" fmla="*/ 46 w 307"/>
                  <a:gd name="T33" fmla="*/ 43 h 180"/>
                  <a:gd name="T34" fmla="*/ 32 w 307"/>
                  <a:gd name="T35" fmla="*/ 47 h 180"/>
                  <a:gd name="T36" fmla="*/ 22 w 307"/>
                  <a:gd name="T37" fmla="*/ 79 h 180"/>
                  <a:gd name="T38" fmla="*/ 44 w 307"/>
                  <a:gd name="T39" fmla="*/ 96 h 180"/>
                  <a:gd name="T40" fmla="*/ 40 w 307"/>
                  <a:gd name="T41" fmla="*/ 116 h 180"/>
                  <a:gd name="T42" fmla="*/ 22 w 307"/>
                  <a:gd name="T43" fmla="*/ 140 h 180"/>
                  <a:gd name="T44" fmla="*/ 8 w 307"/>
                  <a:gd name="T45" fmla="*/ 148 h 180"/>
                  <a:gd name="T46" fmla="*/ 13 w 307"/>
                  <a:gd name="T47" fmla="*/ 169 h 180"/>
                  <a:gd name="T48" fmla="*/ 25 w 307"/>
                  <a:gd name="T49" fmla="*/ 175 h 180"/>
                  <a:gd name="T50" fmla="*/ 37 w 307"/>
                  <a:gd name="T51" fmla="*/ 172 h 180"/>
                  <a:gd name="T52" fmla="*/ 43 w 307"/>
                  <a:gd name="T53" fmla="*/ 169 h 180"/>
                  <a:gd name="T54" fmla="*/ 54 w 307"/>
                  <a:gd name="T55" fmla="*/ 165 h 180"/>
                  <a:gd name="T56" fmla="*/ 73 w 307"/>
                  <a:gd name="T57" fmla="*/ 174 h 180"/>
                  <a:gd name="T58" fmla="*/ 88 w 307"/>
                  <a:gd name="T59" fmla="*/ 180 h 180"/>
                  <a:gd name="T60" fmla="*/ 107 w 307"/>
                  <a:gd name="T61" fmla="*/ 178 h 180"/>
                  <a:gd name="T62" fmla="*/ 117 w 307"/>
                  <a:gd name="T63" fmla="*/ 172 h 180"/>
                  <a:gd name="T64" fmla="*/ 152 w 307"/>
                  <a:gd name="T65" fmla="*/ 172 h 180"/>
                  <a:gd name="T66" fmla="*/ 164 w 307"/>
                  <a:gd name="T67" fmla="*/ 157 h 180"/>
                  <a:gd name="T68" fmla="*/ 178 w 307"/>
                  <a:gd name="T69" fmla="*/ 149 h 180"/>
                  <a:gd name="T70" fmla="*/ 173 w 307"/>
                  <a:gd name="T71" fmla="*/ 123 h 180"/>
                  <a:gd name="T72" fmla="*/ 213 w 307"/>
                  <a:gd name="T73" fmla="*/ 110 h 180"/>
                  <a:gd name="T74" fmla="*/ 225 w 307"/>
                  <a:gd name="T75" fmla="*/ 116 h 180"/>
                  <a:gd name="T76" fmla="*/ 216 w 307"/>
                  <a:gd name="T77" fmla="*/ 133 h 180"/>
                  <a:gd name="T78" fmla="*/ 225 w 307"/>
                  <a:gd name="T79" fmla="*/ 122 h 180"/>
                  <a:gd name="T80" fmla="*/ 255 w 307"/>
                  <a:gd name="T81" fmla="*/ 123 h 180"/>
                  <a:gd name="T82" fmla="*/ 261 w 307"/>
                  <a:gd name="T83" fmla="*/ 105 h 180"/>
                  <a:gd name="T84" fmla="*/ 283 w 307"/>
                  <a:gd name="T85" fmla="*/ 104 h 180"/>
                  <a:gd name="T86" fmla="*/ 307 w 307"/>
                  <a:gd name="T87" fmla="*/ 105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7" h="180">
                    <a:moveTo>
                      <a:pt x="302" y="93"/>
                    </a:moveTo>
                    <a:lnTo>
                      <a:pt x="302" y="82"/>
                    </a:lnTo>
                    <a:lnTo>
                      <a:pt x="293" y="78"/>
                    </a:lnTo>
                    <a:lnTo>
                      <a:pt x="296" y="73"/>
                    </a:lnTo>
                    <a:lnTo>
                      <a:pt x="287" y="69"/>
                    </a:lnTo>
                    <a:lnTo>
                      <a:pt x="286" y="66"/>
                    </a:lnTo>
                    <a:lnTo>
                      <a:pt x="289" y="63"/>
                    </a:lnTo>
                    <a:lnTo>
                      <a:pt x="280" y="58"/>
                    </a:lnTo>
                    <a:lnTo>
                      <a:pt x="275" y="58"/>
                    </a:lnTo>
                    <a:lnTo>
                      <a:pt x="264" y="51"/>
                    </a:lnTo>
                    <a:lnTo>
                      <a:pt x="260" y="51"/>
                    </a:lnTo>
                    <a:lnTo>
                      <a:pt x="260" y="47"/>
                    </a:lnTo>
                    <a:lnTo>
                      <a:pt x="269" y="38"/>
                    </a:lnTo>
                    <a:lnTo>
                      <a:pt x="261" y="37"/>
                    </a:lnTo>
                    <a:lnTo>
                      <a:pt x="257" y="32"/>
                    </a:lnTo>
                    <a:lnTo>
                      <a:pt x="254" y="23"/>
                    </a:lnTo>
                    <a:lnTo>
                      <a:pt x="257" y="19"/>
                    </a:lnTo>
                    <a:lnTo>
                      <a:pt x="263" y="8"/>
                    </a:lnTo>
                    <a:lnTo>
                      <a:pt x="263" y="3"/>
                    </a:lnTo>
                    <a:lnTo>
                      <a:pt x="252" y="0"/>
                    </a:lnTo>
                    <a:lnTo>
                      <a:pt x="249" y="6"/>
                    </a:lnTo>
                    <a:lnTo>
                      <a:pt x="243" y="6"/>
                    </a:lnTo>
                    <a:lnTo>
                      <a:pt x="239" y="2"/>
                    </a:lnTo>
                    <a:lnTo>
                      <a:pt x="236" y="3"/>
                    </a:lnTo>
                    <a:lnTo>
                      <a:pt x="234" y="10"/>
                    </a:lnTo>
                    <a:lnTo>
                      <a:pt x="225" y="20"/>
                    </a:lnTo>
                    <a:lnTo>
                      <a:pt x="220" y="19"/>
                    </a:lnTo>
                    <a:lnTo>
                      <a:pt x="220" y="11"/>
                    </a:lnTo>
                    <a:lnTo>
                      <a:pt x="213" y="10"/>
                    </a:lnTo>
                    <a:lnTo>
                      <a:pt x="201" y="10"/>
                    </a:lnTo>
                    <a:lnTo>
                      <a:pt x="193" y="11"/>
                    </a:lnTo>
                    <a:lnTo>
                      <a:pt x="186" y="10"/>
                    </a:lnTo>
                    <a:lnTo>
                      <a:pt x="179" y="20"/>
                    </a:lnTo>
                    <a:lnTo>
                      <a:pt x="173" y="23"/>
                    </a:lnTo>
                    <a:lnTo>
                      <a:pt x="163" y="34"/>
                    </a:lnTo>
                    <a:lnTo>
                      <a:pt x="161" y="38"/>
                    </a:lnTo>
                    <a:lnTo>
                      <a:pt x="149" y="55"/>
                    </a:lnTo>
                    <a:lnTo>
                      <a:pt x="134" y="52"/>
                    </a:lnTo>
                    <a:lnTo>
                      <a:pt x="126" y="57"/>
                    </a:lnTo>
                    <a:lnTo>
                      <a:pt x="123" y="63"/>
                    </a:lnTo>
                    <a:lnTo>
                      <a:pt x="113" y="67"/>
                    </a:lnTo>
                    <a:lnTo>
                      <a:pt x="108" y="67"/>
                    </a:lnTo>
                    <a:lnTo>
                      <a:pt x="102" y="69"/>
                    </a:lnTo>
                    <a:lnTo>
                      <a:pt x="94" y="64"/>
                    </a:lnTo>
                    <a:lnTo>
                      <a:pt x="88" y="69"/>
                    </a:lnTo>
                    <a:lnTo>
                      <a:pt x="81" y="66"/>
                    </a:lnTo>
                    <a:lnTo>
                      <a:pt x="72" y="69"/>
                    </a:lnTo>
                    <a:lnTo>
                      <a:pt x="67" y="66"/>
                    </a:lnTo>
                    <a:lnTo>
                      <a:pt x="69" y="55"/>
                    </a:lnTo>
                    <a:lnTo>
                      <a:pt x="58" y="55"/>
                    </a:lnTo>
                    <a:lnTo>
                      <a:pt x="46" y="43"/>
                    </a:lnTo>
                    <a:lnTo>
                      <a:pt x="40" y="44"/>
                    </a:lnTo>
                    <a:lnTo>
                      <a:pt x="35" y="43"/>
                    </a:lnTo>
                    <a:lnTo>
                      <a:pt x="32" y="47"/>
                    </a:lnTo>
                    <a:lnTo>
                      <a:pt x="34" y="57"/>
                    </a:lnTo>
                    <a:lnTo>
                      <a:pt x="22" y="69"/>
                    </a:lnTo>
                    <a:lnTo>
                      <a:pt x="22" y="79"/>
                    </a:lnTo>
                    <a:lnTo>
                      <a:pt x="34" y="92"/>
                    </a:lnTo>
                    <a:lnTo>
                      <a:pt x="38" y="92"/>
                    </a:lnTo>
                    <a:lnTo>
                      <a:pt x="44" y="96"/>
                    </a:lnTo>
                    <a:lnTo>
                      <a:pt x="41" y="105"/>
                    </a:lnTo>
                    <a:lnTo>
                      <a:pt x="43" y="107"/>
                    </a:lnTo>
                    <a:lnTo>
                      <a:pt x="40" y="116"/>
                    </a:lnTo>
                    <a:lnTo>
                      <a:pt x="35" y="127"/>
                    </a:lnTo>
                    <a:lnTo>
                      <a:pt x="32" y="133"/>
                    </a:lnTo>
                    <a:lnTo>
                      <a:pt x="22" y="140"/>
                    </a:lnTo>
                    <a:lnTo>
                      <a:pt x="22" y="145"/>
                    </a:lnTo>
                    <a:lnTo>
                      <a:pt x="16" y="142"/>
                    </a:lnTo>
                    <a:lnTo>
                      <a:pt x="8" y="148"/>
                    </a:lnTo>
                    <a:lnTo>
                      <a:pt x="0" y="161"/>
                    </a:lnTo>
                    <a:lnTo>
                      <a:pt x="8" y="168"/>
                    </a:lnTo>
                    <a:lnTo>
                      <a:pt x="13" y="169"/>
                    </a:lnTo>
                    <a:lnTo>
                      <a:pt x="13" y="172"/>
                    </a:lnTo>
                    <a:lnTo>
                      <a:pt x="19" y="175"/>
                    </a:lnTo>
                    <a:lnTo>
                      <a:pt x="25" y="175"/>
                    </a:lnTo>
                    <a:lnTo>
                      <a:pt x="29" y="171"/>
                    </a:lnTo>
                    <a:lnTo>
                      <a:pt x="37" y="169"/>
                    </a:lnTo>
                    <a:lnTo>
                      <a:pt x="37" y="172"/>
                    </a:lnTo>
                    <a:lnTo>
                      <a:pt x="40" y="174"/>
                    </a:lnTo>
                    <a:lnTo>
                      <a:pt x="38" y="172"/>
                    </a:lnTo>
                    <a:lnTo>
                      <a:pt x="43" y="169"/>
                    </a:lnTo>
                    <a:lnTo>
                      <a:pt x="47" y="166"/>
                    </a:lnTo>
                    <a:lnTo>
                      <a:pt x="50" y="163"/>
                    </a:lnTo>
                    <a:lnTo>
                      <a:pt x="54" y="165"/>
                    </a:lnTo>
                    <a:lnTo>
                      <a:pt x="61" y="165"/>
                    </a:lnTo>
                    <a:lnTo>
                      <a:pt x="64" y="172"/>
                    </a:lnTo>
                    <a:lnTo>
                      <a:pt x="73" y="174"/>
                    </a:lnTo>
                    <a:lnTo>
                      <a:pt x="73" y="166"/>
                    </a:lnTo>
                    <a:lnTo>
                      <a:pt x="84" y="174"/>
                    </a:lnTo>
                    <a:lnTo>
                      <a:pt x="88" y="180"/>
                    </a:lnTo>
                    <a:lnTo>
                      <a:pt x="98" y="172"/>
                    </a:lnTo>
                    <a:lnTo>
                      <a:pt x="104" y="178"/>
                    </a:lnTo>
                    <a:lnTo>
                      <a:pt x="107" y="178"/>
                    </a:lnTo>
                    <a:lnTo>
                      <a:pt x="107" y="175"/>
                    </a:lnTo>
                    <a:lnTo>
                      <a:pt x="111" y="166"/>
                    </a:lnTo>
                    <a:lnTo>
                      <a:pt x="117" y="172"/>
                    </a:lnTo>
                    <a:lnTo>
                      <a:pt x="134" y="172"/>
                    </a:lnTo>
                    <a:lnTo>
                      <a:pt x="140" y="175"/>
                    </a:lnTo>
                    <a:lnTo>
                      <a:pt x="152" y="172"/>
                    </a:lnTo>
                    <a:lnTo>
                      <a:pt x="157" y="166"/>
                    </a:lnTo>
                    <a:lnTo>
                      <a:pt x="158" y="165"/>
                    </a:lnTo>
                    <a:lnTo>
                      <a:pt x="164" y="157"/>
                    </a:lnTo>
                    <a:lnTo>
                      <a:pt x="170" y="155"/>
                    </a:lnTo>
                    <a:lnTo>
                      <a:pt x="172" y="148"/>
                    </a:lnTo>
                    <a:lnTo>
                      <a:pt x="178" y="149"/>
                    </a:lnTo>
                    <a:lnTo>
                      <a:pt x="182" y="145"/>
                    </a:lnTo>
                    <a:lnTo>
                      <a:pt x="175" y="139"/>
                    </a:lnTo>
                    <a:lnTo>
                      <a:pt x="173" y="123"/>
                    </a:lnTo>
                    <a:lnTo>
                      <a:pt x="198" y="111"/>
                    </a:lnTo>
                    <a:lnTo>
                      <a:pt x="211" y="108"/>
                    </a:lnTo>
                    <a:lnTo>
                      <a:pt x="213" y="110"/>
                    </a:lnTo>
                    <a:lnTo>
                      <a:pt x="223" y="108"/>
                    </a:lnTo>
                    <a:lnTo>
                      <a:pt x="225" y="110"/>
                    </a:lnTo>
                    <a:lnTo>
                      <a:pt x="225" y="116"/>
                    </a:lnTo>
                    <a:lnTo>
                      <a:pt x="217" y="117"/>
                    </a:lnTo>
                    <a:lnTo>
                      <a:pt x="213" y="123"/>
                    </a:lnTo>
                    <a:lnTo>
                      <a:pt x="216" y="133"/>
                    </a:lnTo>
                    <a:lnTo>
                      <a:pt x="217" y="131"/>
                    </a:lnTo>
                    <a:lnTo>
                      <a:pt x="225" y="122"/>
                    </a:lnTo>
                    <a:lnTo>
                      <a:pt x="225" y="122"/>
                    </a:lnTo>
                    <a:lnTo>
                      <a:pt x="237" y="122"/>
                    </a:lnTo>
                    <a:lnTo>
                      <a:pt x="245" y="117"/>
                    </a:lnTo>
                    <a:lnTo>
                      <a:pt x="255" y="123"/>
                    </a:lnTo>
                    <a:lnTo>
                      <a:pt x="258" y="120"/>
                    </a:lnTo>
                    <a:lnTo>
                      <a:pt x="261" y="111"/>
                    </a:lnTo>
                    <a:lnTo>
                      <a:pt x="261" y="105"/>
                    </a:lnTo>
                    <a:lnTo>
                      <a:pt x="267" y="104"/>
                    </a:lnTo>
                    <a:lnTo>
                      <a:pt x="272" y="107"/>
                    </a:lnTo>
                    <a:lnTo>
                      <a:pt x="283" y="104"/>
                    </a:lnTo>
                    <a:lnTo>
                      <a:pt x="286" y="102"/>
                    </a:lnTo>
                    <a:lnTo>
                      <a:pt x="292" y="108"/>
                    </a:lnTo>
                    <a:lnTo>
                      <a:pt x="307" y="105"/>
                    </a:lnTo>
                    <a:lnTo>
                      <a:pt x="307" y="96"/>
                    </a:lnTo>
                    <a:lnTo>
                      <a:pt x="302" y="9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3" name="Freeform 3657">
                <a:extLst>
                  <a:ext uri="{FF2B5EF4-FFF2-40B4-BE49-F238E27FC236}">
                    <a16:creationId xmlns:a16="http://schemas.microsoft.com/office/drawing/2014/main" id="{769D5239-9E8A-EBBA-462C-C425EBDA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493"/>
                <a:ext cx="153" cy="90"/>
              </a:xfrm>
              <a:custGeom>
                <a:avLst/>
                <a:gdLst>
                  <a:gd name="T0" fmla="*/ 307 w 307"/>
                  <a:gd name="T1" fmla="*/ 105 h 180"/>
                  <a:gd name="T2" fmla="*/ 283 w 307"/>
                  <a:gd name="T3" fmla="*/ 104 h 180"/>
                  <a:gd name="T4" fmla="*/ 261 w 307"/>
                  <a:gd name="T5" fmla="*/ 105 h 180"/>
                  <a:gd name="T6" fmla="*/ 255 w 307"/>
                  <a:gd name="T7" fmla="*/ 123 h 180"/>
                  <a:gd name="T8" fmla="*/ 237 w 307"/>
                  <a:gd name="T9" fmla="*/ 122 h 180"/>
                  <a:gd name="T10" fmla="*/ 216 w 307"/>
                  <a:gd name="T11" fmla="*/ 133 h 180"/>
                  <a:gd name="T12" fmla="*/ 225 w 307"/>
                  <a:gd name="T13" fmla="*/ 116 h 180"/>
                  <a:gd name="T14" fmla="*/ 213 w 307"/>
                  <a:gd name="T15" fmla="*/ 110 h 180"/>
                  <a:gd name="T16" fmla="*/ 173 w 307"/>
                  <a:gd name="T17" fmla="*/ 123 h 180"/>
                  <a:gd name="T18" fmla="*/ 178 w 307"/>
                  <a:gd name="T19" fmla="*/ 149 h 180"/>
                  <a:gd name="T20" fmla="*/ 164 w 307"/>
                  <a:gd name="T21" fmla="*/ 157 h 180"/>
                  <a:gd name="T22" fmla="*/ 152 w 307"/>
                  <a:gd name="T23" fmla="*/ 172 h 180"/>
                  <a:gd name="T24" fmla="*/ 117 w 307"/>
                  <a:gd name="T25" fmla="*/ 172 h 180"/>
                  <a:gd name="T26" fmla="*/ 107 w 307"/>
                  <a:gd name="T27" fmla="*/ 178 h 180"/>
                  <a:gd name="T28" fmla="*/ 88 w 307"/>
                  <a:gd name="T29" fmla="*/ 180 h 180"/>
                  <a:gd name="T30" fmla="*/ 73 w 307"/>
                  <a:gd name="T31" fmla="*/ 174 h 180"/>
                  <a:gd name="T32" fmla="*/ 54 w 307"/>
                  <a:gd name="T33" fmla="*/ 165 h 180"/>
                  <a:gd name="T34" fmla="*/ 43 w 307"/>
                  <a:gd name="T35" fmla="*/ 169 h 180"/>
                  <a:gd name="T36" fmla="*/ 37 w 307"/>
                  <a:gd name="T37" fmla="*/ 172 h 180"/>
                  <a:gd name="T38" fmla="*/ 25 w 307"/>
                  <a:gd name="T39" fmla="*/ 175 h 180"/>
                  <a:gd name="T40" fmla="*/ 13 w 307"/>
                  <a:gd name="T41" fmla="*/ 169 h 180"/>
                  <a:gd name="T42" fmla="*/ 8 w 307"/>
                  <a:gd name="T43" fmla="*/ 148 h 180"/>
                  <a:gd name="T44" fmla="*/ 22 w 307"/>
                  <a:gd name="T45" fmla="*/ 140 h 180"/>
                  <a:gd name="T46" fmla="*/ 40 w 307"/>
                  <a:gd name="T47" fmla="*/ 116 h 180"/>
                  <a:gd name="T48" fmla="*/ 44 w 307"/>
                  <a:gd name="T49" fmla="*/ 96 h 180"/>
                  <a:gd name="T50" fmla="*/ 22 w 307"/>
                  <a:gd name="T51" fmla="*/ 79 h 180"/>
                  <a:gd name="T52" fmla="*/ 32 w 307"/>
                  <a:gd name="T53" fmla="*/ 47 h 180"/>
                  <a:gd name="T54" fmla="*/ 46 w 307"/>
                  <a:gd name="T55" fmla="*/ 43 h 180"/>
                  <a:gd name="T56" fmla="*/ 67 w 307"/>
                  <a:gd name="T57" fmla="*/ 66 h 180"/>
                  <a:gd name="T58" fmla="*/ 88 w 307"/>
                  <a:gd name="T59" fmla="*/ 69 h 180"/>
                  <a:gd name="T60" fmla="*/ 108 w 307"/>
                  <a:gd name="T61" fmla="*/ 67 h 180"/>
                  <a:gd name="T62" fmla="*/ 126 w 307"/>
                  <a:gd name="T63" fmla="*/ 57 h 180"/>
                  <a:gd name="T64" fmla="*/ 161 w 307"/>
                  <a:gd name="T65" fmla="*/ 38 h 180"/>
                  <a:gd name="T66" fmla="*/ 179 w 307"/>
                  <a:gd name="T67" fmla="*/ 20 h 180"/>
                  <a:gd name="T68" fmla="*/ 201 w 307"/>
                  <a:gd name="T69" fmla="*/ 10 h 180"/>
                  <a:gd name="T70" fmla="*/ 220 w 307"/>
                  <a:gd name="T71" fmla="*/ 19 h 180"/>
                  <a:gd name="T72" fmla="*/ 236 w 307"/>
                  <a:gd name="T73" fmla="*/ 3 h 180"/>
                  <a:gd name="T74" fmla="*/ 249 w 307"/>
                  <a:gd name="T75" fmla="*/ 6 h 180"/>
                  <a:gd name="T76" fmla="*/ 263 w 307"/>
                  <a:gd name="T77" fmla="*/ 8 h 180"/>
                  <a:gd name="T78" fmla="*/ 257 w 307"/>
                  <a:gd name="T79" fmla="*/ 32 h 180"/>
                  <a:gd name="T80" fmla="*/ 260 w 307"/>
                  <a:gd name="T81" fmla="*/ 47 h 180"/>
                  <a:gd name="T82" fmla="*/ 275 w 307"/>
                  <a:gd name="T83" fmla="*/ 58 h 180"/>
                  <a:gd name="T84" fmla="*/ 286 w 307"/>
                  <a:gd name="T85" fmla="*/ 66 h 180"/>
                  <a:gd name="T86" fmla="*/ 293 w 307"/>
                  <a:gd name="T87" fmla="*/ 78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7" h="180">
                    <a:moveTo>
                      <a:pt x="302" y="93"/>
                    </a:moveTo>
                    <a:lnTo>
                      <a:pt x="307" y="96"/>
                    </a:lnTo>
                    <a:lnTo>
                      <a:pt x="307" y="105"/>
                    </a:lnTo>
                    <a:lnTo>
                      <a:pt x="292" y="108"/>
                    </a:lnTo>
                    <a:lnTo>
                      <a:pt x="286" y="102"/>
                    </a:lnTo>
                    <a:lnTo>
                      <a:pt x="283" y="104"/>
                    </a:lnTo>
                    <a:lnTo>
                      <a:pt x="272" y="107"/>
                    </a:lnTo>
                    <a:lnTo>
                      <a:pt x="267" y="104"/>
                    </a:lnTo>
                    <a:lnTo>
                      <a:pt x="261" y="105"/>
                    </a:lnTo>
                    <a:lnTo>
                      <a:pt x="261" y="111"/>
                    </a:lnTo>
                    <a:lnTo>
                      <a:pt x="258" y="120"/>
                    </a:lnTo>
                    <a:lnTo>
                      <a:pt x="255" y="123"/>
                    </a:lnTo>
                    <a:lnTo>
                      <a:pt x="245" y="117"/>
                    </a:lnTo>
                    <a:lnTo>
                      <a:pt x="237" y="122"/>
                    </a:lnTo>
                    <a:lnTo>
                      <a:pt x="237" y="122"/>
                    </a:lnTo>
                    <a:lnTo>
                      <a:pt x="225" y="122"/>
                    </a:lnTo>
                    <a:lnTo>
                      <a:pt x="217" y="131"/>
                    </a:lnTo>
                    <a:lnTo>
                      <a:pt x="216" y="133"/>
                    </a:lnTo>
                    <a:lnTo>
                      <a:pt x="213" y="123"/>
                    </a:lnTo>
                    <a:lnTo>
                      <a:pt x="217" y="117"/>
                    </a:lnTo>
                    <a:lnTo>
                      <a:pt x="225" y="116"/>
                    </a:lnTo>
                    <a:lnTo>
                      <a:pt x="225" y="110"/>
                    </a:lnTo>
                    <a:lnTo>
                      <a:pt x="223" y="108"/>
                    </a:lnTo>
                    <a:lnTo>
                      <a:pt x="213" y="110"/>
                    </a:lnTo>
                    <a:lnTo>
                      <a:pt x="211" y="108"/>
                    </a:lnTo>
                    <a:lnTo>
                      <a:pt x="198" y="111"/>
                    </a:lnTo>
                    <a:lnTo>
                      <a:pt x="173" y="123"/>
                    </a:lnTo>
                    <a:lnTo>
                      <a:pt x="175" y="139"/>
                    </a:lnTo>
                    <a:lnTo>
                      <a:pt x="182" y="145"/>
                    </a:lnTo>
                    <a:lnTo>
                      <a:pt x="178" y="149"/>
                    </a:lnTo>
                    <a:lnTo>
                      <a:pt x="172" y="148"/>
                    </a:lnTo>
                    <a:lnTo>
                      <a:pt x="170" y="155"/>
                    </a:lnTo>
                    <a:lnTo>
                      <a:pt x="164" y="157"/>
                    </a:lnTo>
                    <a:lnTo>
                      <a:pt x="158" y="165"/>
                    </a:lnTo>
                    <a:lnTo>
                      <a:pt x="157" y="166"/>
                    </a:lnTo>
                    <a:lnTo>
                      <a:pt x="152" y="172"/>
                    </a:lnTo>
                    <a:lnTo>
                      <a:pt x="140" y="175"/>
                    </a:lnTo>
                    <a:lnTo>
                      <a:pt x="134" y="172"/>
                    </a:lnTo>
                    <a:lnTo>
                      <a:pt x="117" y="172"/>
                    </a:lnTo>
                    <a:lnTo>
                      <a:pt x="111" y="166"/>
                    </a:lnTo>
                    <a:lnTo>
                      <a:pt x="107" y="175"/>
                    </a:lnTo>
                    <a:lnTo>
                      <a:pt x="107" y="178"/>
                    </a:lnTo>
                    <a:lnTo>
                      <a:pt x="104" y="178"/>
                    </a:lnTo>
                    <a:lnTo>
                      <a:pt x="98" y="172"/>
                    </a:lnTo>
                    <a:lnTo>
                      <a:pt x="88" y="180"/>
                    </a:lnTo>
                    <a:lnTo>
                      <a:pt x="84" y="174"/>
                    </a:lnTo>
                    <a:lnTo>
                      <a:pt x="73" y="166"/>
                    </a:lnTo>
                    <a:lnTo>
                      <a:pt x="73" y="174"/>
                    </a:lnTo>
                    <a:lnTo>
                      <a:pt x="64" y="172"/>
                    </a:lnTo>
                    <a:lnTo>
                      <a:pt x="61" y="165"/>
                    </a:lnTo>
                    <a:lnTo>
                      <a:pt x="54" y="165"/>
                    </a:lnTo>
                    <a:lnTo>
                      <a:pt x="50" y="163"/>
                    </a:lnTo>
                    <a:lnTo>
                      <a:pt x="47" y="166"/>
                    </a:lnTo>
                    <a:lnTo>
                      <a:pt x="43" y="169"/>
                    </a:lnTo>
                    <a:lnTo>
                      <a:pt x="38" y="172"/>
                    </a:lnTo>
                    <a:lnTo>
                      <a:pt x="40" y="174"/>
                    </a:lnTo>
                    <a:lnTo>
                      <a:pt x="37" y="172"/>
                    </a:lnTo>
                    <a:lnTo>
                      <a:pt x="37" y="169"/>
                    </a:lnTo>
                    <a:lnTo>
                      <a:pt x="29" y="171"/>
                    </a:lnTo>
                    <a:lnTo>
                      <a:pt x="25" y="175"/>
                    </a:lnTo>
                    <a:lnTo>
                      <a:pt x="19" y="175"/>
                    </a:lnTo>
                    <a:lnTo>
                      <a:pt x="13" y="172"/>
                    </a:lnTo>
                    <a:lnTo>
                      <a:pt x="13" y="169"/>
                    </a:lnTo>
                    <a:lnTo>
                      <a:pt x="8" y="168"/>
                    </a:lnTo>
                    <a:lnTo>
                      <a:pt x="0" y="161"/>
                    </a:lnTo>
                    <a:lnTo>
                      <a:pt x="8" y="148"/>
                    </a:lnTo>
                    <a:lnTo>
                      <a:pt x="16" y="142"/>
                    </a:lnTo>
                    <a:lnTo>
                      <a:pt x="22" y="145"/>
                    </a:lnTo>
                    <a:lnTo>
                      <a:pt x="22" y="140"/>
                    </a:lnTo>
                    <a:lnTo>
                      <a:pt x="32" y="133"/>
                    </a:lnTo>
                    <a:lnTo>
                      <a:pt x="35" y="127"/>
                    </a:lnTo>
                    <a:lnTo>
                      <a:pt x="40" y="116"/>
                    </a:lnTo>
                    <a:lnTo>
                      <a:pt x="43" y="107"/>
                    </a:lnTo>
                    <a:lnTo>
                      <a:pt x="41" y="105"/>
                    </a:lnTo>
                    <a:lnTo>
                      <a:pt x="44" y="96"/>
                    </a:lnTo>
                    <a:lnTo>
                      <a:pt x="38" y="92"/>
                    </a:lnTo>
                    <a:lnTo>
                      <a:pt x="34" y="92"/>
                    </a:lnTo>
                    <a:lnTo>
                      <a:pt x="22" y="79"/>
                    </a:lnTo>
                    <a:lnTo>
                      <a:pt x="22" y="69"/>
                    </a:lnTo>
                    <a:lnTo>
                      <a:pt x="34" y="57"/>
                    </a:lnTo>
                    <a:lnTo>
                      <a:pt x="32" y="47"/>
                    </a:lnTo>
                    <a:lnTo>
                      <a:pt x="35" y="43"/>
                    </a:lnTo>
                    <a:lnTo>
                      <a:pt x="40" y="44"/>
                    </a:lnTo>
                    <a:lnTo>
                      <a:pt x="46" y="43"/>
                    </a:lnTo>
                    <a:lnTo>
                      <a:pt x="58" y="55"/>
                    </a:lnTo>
                    <a:lnTo>
                      <a:pt x="69" y="55"/>
                    </a:lnTo>
                    <a:lnTo>
                      <a:pt x="67" y="66"/>
                    </a:lnTo>
                    <a:lnTo>
                      <a:pt x="72" y="69"/>
                    </a:lnTo>
                    <a:lnTo>
                      <a:pt x="81" y="66"/>
                    </a:lnTo>
                    <a:lnTo>
                      <a:pt x="88" y="69"/>
                    </a:lnTo>
                    <a:lnTo>
                      <a:pt x="94" y="64"/>
                    </a:lnTo>
                    <a:lnTo>
                      <a:pt x="102" y="69"/>
                    </a:lnTo>
                    <a:lnTo>
                      <a:pt x="108" y="67"/>
                    </a:lnTo>
                    <a:lnTo>
                      <a:pt x="113" y="67"/>
                    </a:lnTo>
                    <a:lnTo>
                      <a:pt x="123" y="63"/>
                    </a:lnTo>
                    <a:lnTo>
                      <a:pt x="126" y="57"/>
                    </a:lnTo>
                    <a:lnTo>
                      <a:pt x="134" y="52"/>
                    </a:lnTo>
                    <a:lnTo>
                      <a:pt x="149" y="55"/>
                    </a:lnTo>
                    <a:lnTo>
                      <a:pt x="161" y="38"/>
                    </a:lnTo>
                    <a:lnTo>
                      <a:pt x="163" y="34"/>
                    </a:lnTo>
                    <a:lnTo>
                      <a:pt x="173" y="23"/>
                    </a:lnTo>
                    <a:lnTo>
                      <a:pt x="179" y="20"/>
                    </a:lnTo>
                    <a:lnTo>
                      <a:pt x="186" y="10"/>
                    </a:lnTo>
                    <a:lnTo>
                      <a:pt x="193" y="11"/>
                    </a:lnTo>
                    <a:lnTo>
                      <a:pt x="201" y="10"/>
                    </a:lnTo>
                    <a:lnTo>
                      <a:pt x="213" y="10"/>
                    </a:lnTo>
                    <a:lnTo>
                      <a:pt x="220" y="11"/>
                    </a:lnTo>
                    <a:lnTo>
                      <a:pt x="220" y="19"/>
                    </a:lnTo>
                    <a:lnTo>
                      <a:pt x="225" y="20"/>
                    </a:lnTo>
                    <a:lnTo>
                      <a:pt x="234" y="10"/>
                    </a:lnTo>
                    <a:lnTo>
                      <a:pt x="236" y="3"/>
                    </a:lnTo>
                    <a:lnTo>
                      <a:pt x="239" y="2"/>
                    </a:lnTo>
                    <a:lnTo>
                      <a:pt x="243" y="6"/>
                    </a:lnTo>
                    <a:lnTo>
                      <a:pt x="249" y="6"/>
                    </a:lnTo>
                    <a:lnTo>
                      <a:pt x="252" y="0"/>
                    </a:lnTo>
                    <a:lnTo>
                      <a:pt x="263" y="3"/>
                    </a:lnTo>
                    <a:lnTo>
                      <a:pt x="263" y="8"/>
                    </a:lnTo>
                    <a:lnTo>
                      <a:pt x="257" y="19"/>
                    </a:lnTo>
                    <a:lnTo>
                      <a:pt x="254" y="23"/>
                    </a:lnTo>
                    <a:lnTo>
                      <a:pt x="257" y="32"/>
                    </a:lnTo>
                    <a:lnTo>
                      <a:pt x="261" y="37"/>
                    </a:lnTo>
                    <a:lnTo>
                      <a:pt x="269" y="38"/>
                    </a:lnTo>
                    <a:lnTo>
                      <a:pt x="260" y="47"/>
                    </a:lnTo>
                    <a:lnTo>
                      <a:pt x="260" y="51"/>
                    </a:lnTo>
                    <a:lnTo>
                      <a:pt x="264" y="51"/>
                    </a:lnTo>
                    <a:lnTo>
                      <a:pt x="275" y="58"/>
                    </a:lnTo>
                    <a:lnTo>
                      <a:pt x="280" y="58"/>
                    </a:lnTo>
                    <a:lnTo>
                      <a:pt x="289" y="63"/>
                    </a:lnTo>
                    <a:lnTo>
                      <a:pt x="286" y="66"/>
                    </a:lnTo>
                    <a:lnTo>
                      <a:pt x="287" y="69"/>
                    </a:lnTo>
                    <a:lnTo>
                      <a:pt x="296" y="73"/>
                    </a:lnTo>
                    <a:lnTo>
                      <a:pt x="293" y="78"/>
                    </a:lnTo>
                    <a:lnTo>
                      <a:pt x="302" y="82"/>
                    </a:lnTo>
                    <a:lnTo>
                      <a:pt x="302" y="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4" name="Freeform 3658">
                <a:extLst>
                  <a:ext uri="{FF2B5EF4-FFF2-40B4-BE49-F238E27FC236}">
                    <a16:creationId xmlns:a16="http://schemas.microsoft.com/office/drawing/2014/main" id="{CE6B9E8D-300F-AC8A-0A44-5E5D7F8FD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493"/>
                <a:ext cx="153" cy="90"/>
              </a:xfrm>
              <a:custGeom>
                <a:avLst/>
                <a:gdLst>
                  <a:gd name="T0" fmla="*/ 307 w 307"/>
                  <a:gd name="T1" fmla="*/ 105 h 180"/>
                  <a:gd name="T2" fmla="*/ 283 w 307"/>
                  <a:gd name="T3" fmla="*/ 104 h 180"/>
                  <a:gd name="T4" fmla="*/ 261 w 307"/>
                  <a:gd name="T5" fmla="*/ 105 h 180"/>
                  <a:gd name="T6" fmla="*/ 255 w 307"/>
                  <a:gd name="T7" fmla="*/ 123 h 180"/>
                  <a:gd name="T8" fmla="*/ 237 w 307"/>
                  <a:gd name="T9" fmla="*/ 122 h 180"/>
                  <a:gd name="T10" fmla="*/ 216 w 307"/>
                  <a:gd name="T11" fmla="*/ 133 h 180"/>
                  <a:gd name="T12" fmla="*/ 225 w 307"/>
                  <a:gd name="T13" fmla="*/ 116 h 180"/>
                  <a:gd name="T14" fmla="*/ 213 w 307"/>
                  <a:gd name="T15" fmla="*/ 110 h 180"/>
                  <a:gd name="T16" fmla="*/ 173 w 307"/>
                  <a:gd name="T17" fmla="*/ 123 h 180"/>
                  <a:gd name="T18" fmla="*/ 178 w 307"/>
                  <a:gd name="T19" fmla="*/ 149 h 180"/>
                  <a:gd name="T20" fmla="*/ 164 w 307"/>
                  <a:gd name="T21" fmla="*/ 157 h 180"/>
                  <a:gd name="T22" fmla="*/ 152 w 307"/>
                  <a:gd name="T23" fmla="*/ 172 h 180"/>
                  <a:gd name="T24" fmla="*/ 117 w 307"/>
                  <a:gd name="T25" fmla="*/ 172 h 180"/>
                  <a:gd name="T26" fmla="*/ 107 w 307"/>
                  <a:gd name="T27" fmla="*/ 178 h 180"/>
                  <a:gd name="T28" fmla="*/ 88 w 307"/>
                  <a:gd name="T29" fmla="*/ 180 h 180"/>
                  <a:gd name="T30" fmla="*/ 73 w 307"/>
                  <a:gd name="T31" fmla="*/ 174 h 180"/>
                  <a:gd name="T32" fmla="*/ 54 w 307"/>
                  <a:gd name="T33" fmla="*/ 165 h 180"/>
                  <a:gd name="T34" fmla="*/ 43 w 307"/>
                  <a:gd name="T35" fmla="*/ 169 h 180"/>
                  <a:gd name="T36" fmla="*/ 37 w 307"/>
                  <a:gd name="T37" fmla="*/ 172 h 180"/>
                  <a:gd name="T38" fmla="*/ 25 w 307"/>
                  <a:gd name="T39" fmla="*/ 175 h 180"/>
                  <a:gd name="T40" fmla="*/ 13 w 307"/>
                  <a:gd name="T41" fmla="*/ 169 h 180"/>
                  <a:gd name="T42" fmla="*/ 8 w 307"/>
                  <a:gd name="T43" fmla="*/ 148 h 180"/>
                  <a:gd name="T44" fmla="*/ 22 w 307"/>
                  <a:gd name="T45" fmla="*/ 140 h 180"/>
                  <a:gd name="T46" fmla="*/ 40 w 307"/>
                  <a:gd name="T47" fmla="*/ 116 h 180"/>
                  <a:gd name="T48" fmla="*/ 44 w 307"/>
                  <a:gd name="T49" fmla="*/ 96 h 180"/>
                  <a:gd name="T50" fmla="*/ 22 w 307"/>
                  <a:gd name="T51" fmla="*/ 79 h 180"/>
                  <a:gd name="T52" fmla="*/ 32 w 307"/>
                  <a:gd name="T53" fmla="*/ 47 h 180"/>
                  <a:gd name="T54" fmla="*/ 46 w 307"/>
                  <a:gd name="T55" fmla="*/ 43 h 180"/>
                  <a:gd name="T56" fmla="*/ 67 w 307"/>
                  <a:gd name="T57" fmla="*/ 66 h 180"/>
                  <a:gd name="T58" fmla="*/ 88 w 307"/>
                  <a:gd name="T59" fmla="*/ 69 h 180"/>
                  <a:gd name="T60" fmla="*/ 108 w 307"/>
                  <a:gd name="T61" fmla="*/ 67 h 180"/>
                  <a:gd name="T62" fmla="*/ 126 w 307"/>
                  <a:gd name="T63" fmla="*/ 57 h 180"/>
                  <a:gd name="T64" fmla="*/ 161 w 307"/>
                  <a:gd name="T65" fmla="*/ 38 h 180"/>
                  <a:gd name="T66" fmla="*/ 179 w 307"/>
                  <a:gd name="T67" fmla="*/ 20 h 180"/>
                  <a:gd name="T68" fmla="*/ 201 w 307"/>
                  <a:gd name="T69" fmla="*/ 10 h 180"/>
                  <a:gd name="T70" fmla="*/ 220 w 307"/>
                  <a:gd name="T71" fmla="*/ 19 h 180"/>
                  <a:gd name="T72" fmla="*/ 236 w 307"/>
                  <a:gd name="T73" fmla="*/ 3 h 180"/>
                  <a:gd name="T74" fmla="*/ 249 w 307"/>
                  <a:gd name="T75" fmla="*/ 6 h 180"/>
                  <a:gd name="T76" fmla="*/ 263 w 307"/>
                  <a:gd name="T77" fmla="*/ 8 h 180"/>
                  <a:gd name="T78" fmla="*/ 257 w 307"/>
                  <a:gd name="T79" fmla="*/ 32 h 180"/>
                  <a:gd name="T80" fmla="*/ 260 w 307"/>
                  <a:gd name="T81" fmla="*/ 47 h 180"/>
                  <a:gd name="T82" fmla="*/ 275 w 307"/>
                  <a:gd name="T83" fmla="*/ 58 h 180"/>
                  <a:gd name="T84" fmla="*/ 286 w 307"/>
                  <a:gd name="T85" fmla="*/ 66 h 180"/>
                  <a:gd name="T86" fmla="*/ 293 w 307"/>
                  <a:gd name="T87" fmla="*/ 78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7" h="180">
                    <a:moveTo>
                      <a:pt x="302" y="93"/>
                    </a:moveTo>
                    <a:lnTo>
                      <a:pt x="307" y="96"/>
                    </a:lnTo>
                    <a:lnTo>
                      <a:pt x="307" y="105"/>
                    </a:lnTo>
                    <a:lnTo>
                      <a:pt x="292" y="108"/>
                    </a:lnTo>
                    <a:lnTo>
                      <a:pt x="286" y="102"/>
                    </a:lnTo>
                    <a:lnTo>
                      <a:pt x="283" y="104"/>
                    </a:lnTo>
                    <a:lnTo>
                      <a:pt x="272" y="107"/>
                    </a:lnTo>
                    <a:lnTo>
                      <a:pt x="267" y="104"/>
                    </a:lnTo>
                    <a:lnTo>
                      <a:pt x="261" y="105"/>
                    </a:lnTo>
                    <a:lnTo>
                      <a:pt x="261" y="111"/>
                    </a:lnTo>
                    <a:lnTo>
                      <a:pt x="258" y="120"/>
                    </a:lnTo>
                    <a:lnTo>
                      <a:pt x="255" y="123"/>
                    </a:lnTo>
                    <a:lnTo>
                      <a:pt x="245" y="117"/>
                    </a:lnTo>
                    <a:lnTo>
                      <a:pt x="237" y="122"/>
                    </a:lnTo>
                    <a:lnTo>
                      <a:pt x="237" y="122"/>
                    </a:lnTo>
                    <a:lnTo>
                      <a:pt x="225" y="122"/>
                    </a:lnTo>
                    <a:lnTo>
                      <a:pt x="217" y="131"/>
                    </a:lnTo>
                    <a:lnTo>
                      <a:pt x="216" y="133"/>
                    </a:lnTo>
                    <a:lnTo>
                      <a:pt x="213" y="123"/>
                    </a:lnTo>
                    <a:lnTo>
                      <a:pt x="217" y="117"/>
                    </a:lnTo>
                    <a:lnTo>
                      <a:pt x="225" y="116"/>
                    </a:lnTo>
                    <a:lnTo>
                      <a:pt x="225" y="110"/>
                    </a:lnTo>
                    <a:lnTo>
                      <a:pt x="223" y="108"/>
                    </a:lnTo>
                    <a:lnTo>
                      <a:pt x="213" y="110"/>
                    </a:lnTo>
                    <a:lnTo>
                      <a:pt x="211" y="108"/>
                    </a:lnTo>
                    <a:lnTo>
                      <a:pt x="198" y="111"/>
                    </a:lnTo>
                    <a:lnTo>
                      <a:pt x="173" y="123"/>
                    </a:lnTo>
                    <a:lnTo>
                      <a:pt x="175" y="139"/>
                    </a:lnTo>
                    <a:lnTo>
                      <a:pt x="182" y="145"/>
                    </a:lnTo>
                    <a:lnTo>
                      <a:pt x="178" y="149"/>
                    </a:lnTo>
                    <a:lnTo>
                      <a:pt x="172" y="148"/>
                    </a:lnTo>
                    <a:lnTo>
                      <a:pt x="170" y="155"/>
                    </a:lnTo>
                    <a:lnTo>
                      <a:pt x="164" y="157"/>
                    </a:lnTo>
                    <a:lnTo>
                      <a:pt x="158" y="165"/>
                    </a:lnTo>
                    <a:lnTo>
                      <a:pt x="157" y="166"/>
                    </a:lnTo>
                    <a:lnTo>
                      <a:pt x="152" y="172"/>
                    </a:lnTo>
                    <a:lnTo>
                      <a:pt x="140" y="175"/>
                    </a:lnTo>
                    <a:lnTo>
                      <a:pt x="134" y="172"/>
                    </a:lnTo>
                    <a:lnTo>
                      <a:pt x="117" y="172"/>
                    </a:lnTo>
                    <a:lnTo>
                      <a:pt x="111" y="166"/>
                    </a:lnTo>
                    <a:lnTo>
                      <a:pt x="107" y="175"/>
                    </a:lnTo>
                    <a:lnTo>
                      <a:pt x="107" y="178"/>
                    </a:lnTo>
                    <a:lnTo>
                      <a:pt x="104" y="178"/>
                    </a:lnTo>
                    <a:lnTo>
                      <a:pt x="98" y="172"/>
                    </a:lnTo>
                    <a:lnTo>
                      <a:pt x="88" y="180"/>
                    </a:lnTo>
                    <a:lnTo>
                      <a:pt x="84" y="174"/>
                    </a:lnTo>
                    <a:lnTo>
                      <a:pt x="73" y="166"/>
                    </a:lnTo>
                    <a:lnTo>
                      <a:pt x="73" y="174"/>
                    </a:lnTo>
                    <a:lnTo>
                      <a:pt x="64" y="172"/>
                    </a:lnTo>
                    <a:lnTo>
                      <a:pt x="61" y="165"/>
                    </a:lnTo>
                    <a:lnTo>
                      <a:pt x="54" y="165"/>
                    </a:lnTo>
                    <a:lnTo>
                      <a:pt x="50" y="163"/>
                    </a:lnTo>
                    <a:lnTo>
                      <a:pt x="47" y="166"/>
                    </a:lnTo>
                    <a:lnTo>
                      <a:pt x="43" y="169"/>
                    </a:lnTo>
                    <a:lnTo>
                      <a:pt x="38" y="172"/>
                    </a:lnTo>
                    <a:lnTo>
                      <a:pt x="40" y="174"/>
                    </a:lnTo>
                    <a:lnTo>
                      <a:pt x="37" y="172"/>
                    </a:lnTo>
                    <a:lnTo>
                      <a:pt x="37" y="169"/>
                    </a:lnTo>
                    <a:lnTo>
                      <a:pt x="29" y="171"/>
                    </a:lnTo>
                    <a:lnTo>
                      <a:pt x="25" y="175"/>
                    </a:lnTo>
                    <a:lnTo>
                      <a:pt x="19" y="175"/>
                    </a:lnTo>
                    <a:lnTo>
                      <a:pt x="13" y="172"/>
                    </a:lnTo>
                    <a:lnTo>
                      <a:pt x="13" y="169"/>
                    </a:lnTo>
                    <a:lnTo>
                      <a:pt x="8" y="168"/>
                    </a:lnTo>
                    <a:lnTo>
                      <a:pt x="0" y="161"/>
                    </a:lnTo>
                    <a:lnTo>
                      <a:pt x="8" y="148"/>
                    </a:lnTo>
                    <a:lnTo>
                      <a:pt x="16" y="142"/>
                    </a:lnTo>
                    <a:lnTo>
                      <a:pt x="22" y="145"/>
                    </a:lnTo>
                    <a:lnTo>
                      <a:pt x="22" y="140"/>
                    </a:lnTo>
                    <a:lnTo>
                      <a:pt x="32" y="133"/>
                    </a:lnTo>
                    <a:lnTo>
                      <a:pt x="35" y="127"/>
                    </a:lnTo>
                    <a:lnTo>
                      <a:pt x="40" y="116"/>
                    </a:lnTo>
                    <a:lnTo>
                      <a:pt x="43" y="107"/>
                    </a:lnTo>
                    <a:lnTo>
                      <a:pt x="41" y="105"/>
                    </a:lnTo>
                    <a:lnTo>
                      <a:pt x="44" y="96"/>
                    </a:lnTo>
                    <a:lnTo>
                      <a:pt x="38" y="92"/>
                    </a:lnTo>
                    <a:lnTo>
                      <a:pt x="34" y="92"/>
                    </a:lnTo>
                    <a:lnTo>
                      <a:pt x="22" y="79"/>
                    </a:lnTo>
                    <a:lnTo>
                      <a:pt x="22" y="69"/>
                    </a:lnTo>
                    <a:lnTo>
                      <a:pt x="34" y="57"/>
                    </a:lnTo>
                    <a:lnTo>
                      <a:pt x="32" y="47"/>
                    </a:lnTo>
                    <a:lnTo>
                      <a:pt x="35" y="43"/>
                    </a:lnTo>
                    <a:lnTo>
                      <a:pt x="40" y="44"/>
                    </a:lnTo>
                    <a:lnTo>
                      <a:pt x="46" y="43"/>
                    </a:lnTo>
                    <a:lnTo>
                      <a:pt x="58" y="55"/>
                    </a:lnTo>
                    <a:lnTo>
                      <a:pt x="69" y="55"/>
                    </a:lnTo>
                    <a:lnTo>
                      <a:pt x="67" y="66"/>
                    </a:lnTo>
                    <a:lnTo>
                      <a:pt x="72" y="69"/>
                    </a:lnTo>
                    <a:lnTo>
                      <a:pt x="81" y="66"/>
                    </a:lnTo>
                    <a:lnTo>
                      <a:pt x="88" y="69"/>
                    </a:lnTo>
                    <a:lnTo>
                      <a:pt x="94" y="64"/>
                    </a:lnTo>
                    <a:lnTo>
                      <a:pt x="102" y="69"/>
                    </a:lnTo>
                    <a:lnTo>
                      <a:pt x="108" y="67"/>
                    </a:lnTo>
                    <a:lnTo>
                      <a:pt x="113" y="67"/>
                    </a:lnTo>
                    <a:lnTo>
                      <a:pt x="123" y="63"/>
                    </a:lnTo>
                    <a:lnTo>
                      <a:pt x="126" y="57"/>
                    </a:lnTo>
                    <a:lnTo>
                      <a:pt x="134" y="52"/>
                    </a:lnTo>
                    <a:lnTo>
                      <a:pt x="149" y="55"/>
                    </a:lnTo>
                    <a:lnTo>
                      <a:pt x="161" y="38"/>
                    </a:lnTo>
                    <a:lnTo>
                      <a:pt x="163" y="34"/>
                    </a:lnTo>
                    <a:lnTo>
                      <a:pt x="173" y="23"/>
                    </a:lnTo>
                    <a:lnTo>
                      <a:pt x="179" y="20"/>
                    </a:lnTo>
                    <a:lnTo>
                      <a:pt x="186" y="10"/>
                    </a:lnTo>
                    <a:lnTo>
                      <a:pt x="193" y="11"/>
                    </a:lnTo>
                    <a:lnTo>
                      <a:pt x="201" y="10"/>
                    </a:lnTo>
                    <a:lnTo>
                      <a:pt x="213" y="10"/>
                    </a:lnTo>
                    <a:lnTo>
                      <a:pt x="220" y="11"/>
                    </a:lnTo>
                    <a:lnTo>
                      <a:pt x="220" y="19"/>
                    </a:lnTo>
                    <a:lnTo>
                      <a:pt x="225" y="20"/>
                    </a:lnTo>
                    <a:lnTo>
                      <a:pt x="234" y="10"/>
                    </a:lnTo>
                    <a:lnTo>
                      <a:pt x="236" y="3"/>
                    </a:lnTo>
                    <a:lnTo>
                      <a:pt x="239" y="2"/>
                    </a:lnTo>
                    <a:lnTo>
                      <a:pt x="243" y="6"/>
                    </a:lnTo>
                    <a:lnTo>
                      <a:pt x="249" y="6"/>
                    </a:lnTo>
                    <a:lnTo>
                      <a:pt x="252" y="0"/>
                    </a:lnTo>
                    <a:lnTo>
                      <a:pt x="263" y="3"/>
                    </a:lnTo>
                    <a:lnTo>
                      <a:pt x="263" y="8"/>
                    </a:lnTo>
                    <a:lnTo>
                      <a:pt x="257" y="19"/>
                    </a:lnTo>
                    <a:lnTo>
                      <a:pt x="254" y="23"/>
                    </a:lnTo>
                    <a:lnTo>
                      <a:pt x="257" y="32"/>
                    </a:lnTo>
                    <a:lnTo>
                      <a:pt x="261" y="37"/>
                    </a:lnTo>
                    <a:lnTo>
                      <a:pt x="269" y="38"/>
                    </a:lnTo>
                    <a:lnTo>
                      <a:pt x="260" y="47"/>
                    </a:lnTo>
                    <a:lnTo>
                      <a:pt x="260" y="51"/>
                    </a:lnTo>
                    <a:lnTo>
                      <a:pt x="264" y="51"/>
                    </a:lnTo>
                    <a:lnTo>
                      <a:pt x="275" y="58"/>
                    </a:lnTo>
                    <a:lnTo>
                      <a:pt x="280" y="58"/>
                    </a:lnTo>
                    <a:lnTo>
                      <a:pt x="289" y="63"/>
                    </a:lnTo>
                    <a:lnTo>
                      <a:pt x="286" y="66"/>
                    </a:lnTo>
                    <a:lnTo>
                      <a:pt x="287" y="69"/>
                    </a:lnTo>
                    <a:lnTo>
                      <a:pt x="296" y="73"/>
                    </a:lnTo>
                    <a:lnTo>
                      <a:pt x="293" y="78"/>
                    </a:lnTo>
                    <a:lnTo>
                      <a:pt x="302" y="82"/>
                    </a:lnTo>
                    <a:lnTo>
                      <a:pt x="302" y="9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5" name="Freeform 3659">
                <a:extLst>
                  <a:ext uri="{FF2B5EF4-FFF2-40B4-BE49-F238E27FC236}">
                    <a16:creationId xmlns:a16="http://schemas.microsoft.com/office/drawing/2014/main" id="{FD8A06CF-0B9B-D411-165A-F803CB09D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416"/>
                <a:ext cx="155" cy="60"/>
              </a:xfrm>
              <a:custGeom>
                <a:avLst/>
                <a:gdLst>
                  <a:gd name="T0" fmla="*/ 261 w 311"/>
                  <a:gd name="T1" fmla="*/ 3 h 120"/>
                  <a:gd name="T2" fmla="*/ 247 w 311"/>
                  <a:gd name="T3" fmla="*/ 0 h 120"/>
                  <a:gd name="T4" fmla="*/ 230 w 311"/>
                  <a:gd name="T5" fmla="*/ 6 h 120"/>
                  <a:gd name="T6" fmla="*/ 220 w 311"/>
                  <a:gd name="T7" fmla="*/ 14 h 120"/>
                  <a:gd name="T8" fmla="*/ 208 w 311"/>
                  <a:gd name="T9" fmla="*/ 21 h 120"/>
                  <a:gd name="T10" fmla="*/ 188 w 311"/>
                  <a:gd name="T11" fmla="*/ 26 h 120"/>
                  <a:gd name="T12" fmla="*/ 168 w 311"/>
                  <a:gd name="T13" fmla="*/ 27 h 120"/>
                  <a:gd name="T14" fmla="*/ 145 w 311"/>
                  <a:gd name="T15" fmla="*/ 23 h 120"/>
                  <a:gd name="T16" fmla="*/ 130 w 311"/>
                  <a:gd name="T17" fmla="*/ 24 h 120"/>
                  <a:gd name="T18" fmla="*/ 95 w 311"/>
                  <a:gd name="T19" fmla="*/ 27 h 120"/>
                  <a:gd name="T20" fmla="*/ 79 w 311"/>
                  <a:gd name="T21" fmla="*/ 36 h 120"/>
                  <a:gd name="T22" fmla="*/ 66 w 311"/>
                  <a:gd name="T23" fmla="*/ 36 h 120"/>
                  <a:gd name="T24" fmla="*/ 36 w 311"/>
                  <a:gd name="T25" fmla="*/ 41 h 120"/>
                  <a:gd name="T26" fmla="*/ 19 w 311"/>
                  <a:gd name="T27" fmla="*/ 53 h 120"/>
                  <a:gd name="T28" fmla="*/ 0 w 311"/>
                  <a:gd name="T29" fmla="*/ 67 h 120"/>
                  <a:gd name="T30" fmla="*/ 12 w 311"/>
                  <a:gd name="T31" fmla="*/ 67 h 120"/>
                  <a:gd name="T32" fmla="*/ 42 w 311"/>
                  <a:gd name="T33" fmla="*/ 80 h 120"/>
                  <a:gd name="T34" fmla="*/ 39 w 311"/>
                  <a:gd name="T35" fmla="*/ 96 h 120"/>
                  <a:gd name="T36" fmla="*/ 48 w 311"/>
                  <a:gd name="T37" fmla="*/ 105 h 120"/>
                  <a:gd name="T38" fmla="*/ 53 w 311"/>
                  <a:gd name="T39" fmla="*/ 114 h 120"/>
                  <a:gd name="T40" fmla="*/ 72 w 311"/>
                  <a:gd name="T41" fmla="*/ 115 h 120"/>
                  <a:gd name="T42" fmla="*/ 82 w 311"/>
                  <a:gd name="T43" fmla="*/ 114 h 120"/>
                  <a:gd name="T44" fmla="*/ 95 w 311"/>
                  <a:gd name="T45" fmla="*/ 111 h 120"/>
                  <a:gd name="T46" fmla="*/ 107 w 311"/>
                  <a:gd name="T47" fmla="*/ 100 h 120"/>
                  <a:gd name="T48" fmla="*/ 116 w 311"/>
                  <a:gd name="T49" fmla="*/ 87 h 120"/>
                  <a:gd name="T50" fmla="*/ 121 w 311"/>
                  <a:gd name="T51" fmla="*/ 74 h 120"/>
                  <a:gd name="T52" fmla="*/ 132 w 311"/>
                  <a:gd name="T53" fmla="*/ 67 h 120"/>
                  <a:gd name="T54" fmla="*/ 144 w 311"/>
                  <a:gd name="T55" fmla="*/ 64 h 120"/>
                  <a:gd name="T56" fmla="*/ 148 w 311"/>
                  <a:gd name="T57" fmla="*/ 76 h 120"/>
                  <a:gd name="T58" fmla="*/ 167 w 311"/>
                  <a:gd name="T59" fmla="*/ 65 h 120"/>
                  <a:gd name="T60" fmla="*/ 171 w 311"/>
                  <a:gd name="T61" fmla="*/ 82 h 120"/>
                  <a:gd name="T62" fmla="*/ 180 w 311"/>
                  <a:gd name="T63" fmla="*/ 88 h 120"/>
                  <a:gd name="T64" fmla="*/ 188 w 311"/>
                  <a:gd name="T65" fmla="*/ 82 h 120"/>
                  <a:gd name="T66" fmla="*/ 221 w 311"/>
                  <a:gd name="T67" fmla="*/ 70 h 120"/>
                  <a:gd name="T68" fmla="*/ 232 w 311"/>
                  <a:gd name="T69" fmla="*/ 67 h 120"/>
                  <a:gd name="T70" fmla="*/ 238 w 311"/>
                  <a:gd name="T71" fmla="*/ 76 h 120"/>
                  <a:gd name="T72" fmla="*/ 248 w 311"/>
                  <a:gd name="T73" fmla="*/ 90 h 120"/>
                  <a:gd name="T74" fmla="*/ 267 w 311"/>
                  <a:gd name="T75" fmla="*/ 76 h 120"/>
                  <a:gd name="T76" fmla="*/ 276 w 311"/>
                  <a:gd name="T77" fmla="*/ 87 h 120"/>
                  <a:gd name="T78" fmla="*/ 294 w 311"/>
                  <a:gd name="T79" fmla="*/ 100 h 120"/>
                  <a:gd name="T80" fmla="*/ 311 w 311"/>
                  <a:gd name="T81" fmla="*/ 79 h 120"/>
                  <a:gd name="T82" fmla="*/ 306 w 311"/>
                  <a:gd name="T83" fmla="*/ 70 h 120"/>
                  <a:gd name="T84" fmla="*/ 297 w 311"/>
                  <a:gd name="T85" fmla="*/ 64 h 120"/>
                  <a:gd name="T86" fmla="*/ 291 w 311"/>
                  <a:gd name="T87" fmla="*/ 58 h 120"/>
                  <a:gd name="T88" fmla="*/ 285 w 311"/>
                  <a:gd name="T89" fmla="*/ 53 h 120"/>
                  <a:gd name="T90" fmla="*/ 288 w 311"/>
                  <a:gd name="T91" fmla="*/ 39 h 120"/>
                  <a:gd name="T92" fmla="*/ 288 w 311"/>
                  <a:gd name="T93" fmla="*/ 26 h 120"/>
                  <a:gd name="T94" fmla="*/ 279 w 311"/>
                  <a:gd name="T95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11" h="120">
                    <a:moveTo>
                      <a:pt x="279" y="15"/>
                    </a:moveTo>
                    <a:lnTo>
                      <a:pt x="261" y="3"/>
                    </a:lnTo>
                    <a:lnTo>
                      <a:pt x="256" y="3"/>
                    </a:lnTo>
                    <a:lnTo>
                      <a:pt x="247" y="0"/>
                    </a:lnTo>
                    <a:lnTo>
                      <a:pt x="236" y="3"/>
                    </a:lnTo>
                    <a:lnTo>
                      <a:pt x="230" y="6"/>
                    </a:lnTo>
                    <a:lnTo>
                      <a:pt x="224" y="15"/>
                    </a:lnTo>
                    <a:lnTo>
                      <a:pt x="220" y="14"/>
                    </a:lnTo>
                    <a:lnTo>
                      <a:pt x="217" y="17"/>
                    </a:lnTo>
                    <a:lnTo>
                      <a:pt x="208" y="21"/>
                    </a:lnTo>
                    <a:lnTo>
                      <a:pt x="204" y="24"/>
                    </a:lnTo>
                    <a:lnTo>
                      <a:pt x="188" y="26"/>
                    </a:lnTo>
                    <a:lnTo>
                      <a:pt x="182" y="27"/>
                    </a:lnTo>
                    <a:lnTo>
                      <a:pt x="168" y="27"/>
                    </a:lnTo>
                    <a:lnTo>
                      <a:pt x="157" y="23"/>
                    </a:lnTo>
                    <a:lnTo>
                      <a:pt x="145" y="23"/>
                    </a:lnTo>
                    <a:lnTo>
                      <a:pt x="136" y="26"/>
                    </a:lnTo>
                    <a:lnTo>
                      <a:pt x="130" y="24"/>
                    </a:lnTo>
                    <a:lnTo>
                      <a:pt x="101" y="24"/>
                    </a:lnTo>
                    <a:lnTo>
                      <a:pt x="95" y="27"/>
                    </a:lnTo>
                    <a:lnTo>
                      <a:pt x="92" y="33"/>
                    </a:lnTo>
                    <a:lnTo>
                      <a:pt x="79" y="36"/>
                    </a:lnTo>
                    <a:lnTo>
                      <a:pt x="69" y="33"/>
                    </a:lnTo>
                    <a:lnTo>
                      <a:pt x="66" y="36"/>
                    </a:lnTo>
                    <a:lnTo>
                      <a:pt x="53" y="39"/>
                    </a:lnTo>
                    <a:lnTo>
                      <a:pt x="36" y="41"/>
                    </a:lnTo>
                    <a:lnTo>
                      <a:pt x="27" y="44"/>
                    </a:lnTo>
                    <a:lnTo>
                      <a:pt x="19" y="53"/>
                    </a:lnTo>
                    <a:lnTo>
                      <a:pt x="12" y="55"/>
                    </a:lnTo>
                    <a:lnTo>
                      <a:pt x="0" y="67"/>
                    </a:lnTo>
                    <a:lnTo>
                      <a:pt x="7" y="70"/>
                    </a:lnTo>
                    <a:lnTo>
                      <a:pt x="12" y="67"/>
                    </a:lnTo>
                    <a:lnTo>
                      <a:pt x="30" y="68"/>
                    </a:lnTo>
                    <a:lnTo>
                      <a:pt x="42" y="80"/>
                    </a:lnTo>
                    <a:lnTo>
                      <a:pt x="39" y="82"/>
                    </a:lnTo>
                    <a:lnTo>
                      <a:pt x="39" y="96"/>
                    </a:lnTo>
                    <a:lnTo>
                      <a:pt x="45" y="103"/>
                    </a:lnTo>
                    <a:lnTo>
                      <a:pt x="48" y="105"/>
                    </a:lnTo>
                    <a:lnTo>
                      <a:pt x="51" y="112"/>
                    </a:lnTo>
                    <a:lnTo>
                      <a:pt x="53" y="114"/>
                    </a:lnTo>
                    <a:lnTo>
                      <a:pt x="63" y="120"/>
                    </a:lnTo>
                    <a:lnTo>
                      <a:pt x="72" y="115"/>
                    </a:lnTo>
                    <a:lnTo>
                      <a:pt x="75" y="111"/>
                    </a:lnTo>
                    <a:lnTo>
                      <a:pt x="82" y="114"/>
                    </a:lnTo>
                    <a:lnTo>
                      <a:pt x="89" y="120"/>
                    </a:lnTo>
                    <a:lnTo>
                      <a:pt x="95" y="111"/>
                    </a:lnTo>
                    <a:lnTo>
                      <a:pt x="109" y="105"/>
                    </a:lnTo>
                    <a:lnTo>
                      <a:pt x="107" y="100"/>
                    </a:lnTo>
                    <a:lnTo>
                      <a:pt x="112" y="90"/>
                    </a:lnTo>
                    <a:lnTo>
                      <a:pt x="116" y="87"/>
                    </a:lnTo>
                    <a:lnTo>
                      <a:pt x="115" y="79"/>
                    </a:lnTo>
                    <a:lnTo>
                      <a:pt x="121" y="74"/>
                    </a:lnTo>
                    <a:lnTo>
                      <a:pt x="127" y="64"/>
                    </a:lnTo>
                    <a:lnTo>
                      <a:pt x="132" y="67"/>
                    </a:lnTo>
                    <a:lnTo>
                      <a:pt x="135" y="64"/>
                    </a:lnTo>
                    <a:lnTo>
                      <a:pt x="144" y="64"/>
                    </a:lnTo>
                    <a:lnTo>
                      <a:pt x="148" y="70"/>
                    </a:lnTo>
                    <a:lnTo>
                      <a:pt x="148" y="76"/>
                    </a:lnTo>
                    <a:lnTo>
                      <a:pt x="153" y="76"/>
                    </a:lnTo>
                    <a:lnTo>
                      <a:pt x="167" y="65"/>
                    </a:lnTo>
                    <a:lnTo>
                      <a:pt x="170" y="73"/>
                    </a:lnTo>
                    <a:lnTo>
                      <a:pt x="171" y="82"/>
                    </a:lnTo>
                    <a:lnTo>
                      <a:pt x="174" y="82"/>
                    </a:lnTo>
                    <a:lnTo>
                      <a:pt x="180" y="88"/>
                    </a:lnTo>
                    <a:lnTo>
                      <a:pt x="185" y="90"/>
                    </a:lnTo>
                    <a:lnTo>
                      <a:pt x="188" y="82"/>
                    </a:lnTo>
                    <a:lnTo>
                      <a:pt x="204" y="77"/>
                    </a:lnTo>
                    <a:lnTo>
                      <a:pt x="221" y="70"/>
                    </a:lnTo>
                    <a:lnTo>
                      <a:pt x="224" y="70"/>
                    </a:lnTo>
                    <a:lnTo>
                      <a:pt x="232" y="67"/>
                    </a:lnTo>
                    <a:lnTo>
                      <a:pt x="238" y="73"/>
                    </a:lnTo>
                    <a:lnTo>
                      <a:pt x="238" y="76"/>
                    </a:lnTo>
                    <a:lnTo>
                      <a:pt x="247" y="85"/>
                    </a:lnTo>
                    <a:lnTo>
                      <a:pt x="248" y="90"/>
                    </a:lnTo>
                    <a:lnTo>
                      <a:pt x="258" y="87"/>
                    </a:lnTo>
                    <a:lnTo>
                      <a:pt x="267" y="76"/>
                    </a:lnTo>
                    <a:lnTo>
                      <a:pt x="273" y="79"/>
                    </a:lnTo>
                    <a:lnTo>
                      <a:pt x="276" y="87"/>
                    </a:lnTo>
                    <a:lnTo>
                      <a:pt x="283" y="90"/>
                    </a:lnTo>
                    <a:lnTo>
                      <a:pt x="294" y="100"/>
                    </a:lnTo>
                    <a:lnTo>
                      <a:pt x="308" y="94"/>
                    </a:lnTo>
                    <a:lnTo>
                      <a:pt x="311" y="79"/>
                    </a:lnTo>
                    <a:lnTo>
                      <a:pt x="311" y="77"/>
                    </a:lnTo>
                    <a:lnTo>
                      <a:pt x="306" y="70"/>
                    </a:lnTo>
                    <a:lnTo>
                      <a:pt x="303" y="70"/>
                    </a:lnTo>
                    <a:lnTo>
                      <a:pt x="297" y="64"/>
                    </a:lnTo>
                    <a:lnTo>
                      <a:pt x="294" y="67"/>
                    </a:lnTo>
                    <a:lnTo>
                      <a:pt x="291" y="58"/>
                    </a:lnTo>
                    <a:lnTo>
                      <a:pt x="285" y="59"/>
                    </a:lnTo>
                    <a:lnTo>
                      <a:pt x="285" y="53"/>
                    </a:lnTo>
                    <a:lnTo>
                      <a:pt x="288" y="49"/>
                    </a:lnTo>
                    <a:lnTo>
                      <a:pt x="288" y="39"/>
                    </a:lnTo>
                    <a:lnTo>
                      <a:pt x="291" y="33"/>
                    </a:lnTo>
                    <a:lnTo>
                      <a:pt x="288" y="26"/>
                    </a:lnTo>
                    <a:lnTo>
                      <a:pt x="282" y="23"/>
                    </a:lnTo>
                    <a:lnTo>
                      <a:pt x="279" y="20"/>
                    </a:lnTo>
                    <a:lnTo>
                      <a:pt x="279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6" name="Freeform 3660">
                <a:extLst>
                  <a:ext uri="{FF2B5EF4-FFF2-40B4-BE49-F238E27FC236}">
                    <a16:creationId xmlns:a16="http://schemas.microsoft.com/office/drawing/2014/main" id="{8A483F09-3F1E-6D7F-178D-014520E59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416"/>
                <a:ext cx="155" cy="60"/>
              </a:xfrm>
              <a:custGeom>
                <a:avLst/>
                <a:gdLst>
                  <a:gd name="T0" fmla="*/ 279 w 311"/>
                  <a:gd name="T1" fmla="*/ 20 h 120"/>
                  <a:gd name="T2" fmla="*/ 288 w 311"/>
                  <a:gd name="T3" fmla="*/ 26 h 120"/>
                  <a:gd name="T4" fmla="*/ 288 w 311"/>
                  <a:gd name="T5" fmla="*/ 39 h 120"/>
                  <a:gd name="T6" fmla="*/ 285 w 311"/>
                  <a:gd name="T7" fmla="*/ 53 h 120"/>
                  <a:gd name="T8" fmla="*/ 291 w 311"/>
                  <a:gd name="T9" fmla="*/ 58 h 120"/>
                  <a:gd name="T10" fmla="*/ 297 w 311"/>
                  <a:gd name="T11" fmla="*/ 64 h 120"/>
                  <a:gd name="T12" fmla="*/ 306 w 311"/>
                  <a:gd name="T13" fmla="*/ 70 h 120"/>
                  <a:gd name="T14" fmla="*/ 311 w 311"/>
                  <a:gd name="T15" fmla="*/ 79 h 120"/>
                  <a:gd name="T16" fmla="*/ 294 w 311"/>
                  <a:gd name="T17" fmla="*/ 100 h 120"/>
                  <a:gd name="T18" fmla="*/ 276 w 311"/>
                  <a:gd name="T19" fmla="*/ 87 h 120"/>
                  <a:gd name="T20" fmla="*/ 267 w 311"/>
                  <a:gd name="T21" fmla="*/ 76 h 120"/>
                  <a:gd name="T22" fmla="*/ 248 w 311"/>
                  <a:gd name="T23" fmla="*/ 90 h 120"/>
                  <a:gd name="T24" fmla="*/ 238 w 311"/>
                  <a:gd name="T25" fmla="*/ 76 h 120"/>
                  <a:gd name="T26" fmla="*/ 232 w 311"/>
                  <a:gd name="T27" fmla="*/ 67 h 120"/>
                  <a:gd name="T28" fmla="*/ 221 w 311"/>
                  <a:gd name="T29" fmla="*/ 70 h 120"/>
                  <a:gd name="T30" fmla="*/ 188 w 311"/>
                  <a:gd name="T31" fmla="*/ 82 h 120"/>
                  <a:gd name="T32" fmla="*/ 180 w 311"/>
                  <a:gd name="T33" fmla="*/ 88 h 120"/>
                  <a:gd name="T34" fmla="*/ 171 w 311"/>
                  <a:gd name="T35" fmla="*/ 82 h 120"/>
                  <a:gd name="T36" fmla="*/ 167 w 311"/>
                  <a:gd name="T37" fmla="*/ 65 h 120"/>
                  <a:gd name="T38" fmla="*/ 148 w 311"/>
                  <a:gd name="T39" fmla="*/ 76 h 120"/>
                  <a:gd name="T40" fmla="*/ 144 w 311"/>
                  <a:gd name="T41" fmla="*/ 64 h 120"/>
                  <a:gd name="T42" fmla="*/ 132 w 311"/>
                  <a:gd name="T43" fmla="*/ 67 h 120"/>
                  <a:gd name="T44" fmla="*/ 121 w 311"/>
                  <a:gd name="T45" fmla="*/ 74 h 120"/>
                  <a:gd name="T46" fmla="*/ 116 w 311"/>
                  <a:gd name="T47" fmla="*/ 87 h 120"/>
                  <a:gd name="T48" fmla="*/ 107 w 311"/>
                  <a:gd name="T49" fmla="*/ 100 h 120"/>
                  <a:gd name="T50" fmla="*/ 95 w 311"/>
                  <a:gd name="T51" fmla="*/ 111 h 120"/>
                  <a:gd name="T52" fmla="*/ 82 w 311"/>
                  <a:gd name="T53" fmla="*/ 114 h 120"/>
                  <a:gd name="T54" fmla="*/ 72 w 311"/>
                  <a:gd name="T55" fmla="*/ 115 h 120"/>
                  <a:gd name="T56" fmla="*/ 53 w 311"/>
                  <a:gd name="T57" fmla="*/ 114 h 120"/>
                  <a:gd name="T58" fmla="*/ 48 w 311"/>
                  <a:gd name="T59" fmla="*/ 105 h 120"/>
                  <a:gd name="T60" fmla="*/ 39 w 311"/>
                  <a:gd name="T61" fmla="*/ 96 h 120"/>
                  <a:gd name="T62" fmla="*/ 42 w 311"/>
                  <a:gd name="T63" fmla="*/ 80 h 120"/>
                  <a:gd name="T64" fmla="*/ 12 w 311"/>
                  <a:gd name="T65" fmla="*/ 67 h 120"/>
                  <a:gd name="T66" fmla="*/ 0 w 311"/>
                  <a:gd name="T67" fmla="*/ 67 h 120"/>
                  <a:gd name="T68" fmla="*/ 19 w 311"/>
                  <a:gd name="T69" fmla="*/ 53 h 120"/>
                  <a:gd name="T70" fmla="*/ 36 w 311"/>
                  <a:gd name="T71" fmla="*/ 41 h 120"/>
                  <a:gd name="T72" fmla="*/ 66 w 311"/>
                  <a:gd name="T73" fmla="*/ 36 h 120"/>
                  <a:gd name="T74" fmla="*/ 79 w 311"/>
                  <a:gd name="T75" fmla="*/ 36 h 120"/>
                  <a:gd name="T76" fmla="*/ 95 w 311"/>
                  <a:gd name="T77" fmla="*/ 27 h 120"/>
                  <a:gd name="T78" fmla="*/ 130 w 311"/>
                  <a:gd name="T79" fmla="*/ 24 h 120"/>
                  <a:gd name="T80" fmla="*/ 145 w 311"/>
                  <a:gd name="T81" fmla="*/ 23 h 120"/>
                  <a:gd name="T82" fmla="*/ 168 w 311"/>
                  <a:gd name="T83" fmla="*/ 27 h 120"/>
                  <a:gd name="T84" fmla="*/ 188 w 311"/>
                  <a:gd name="T85" fmla="*/ 26 h 120"/>
                  <a:gd name="T86" fmla="*/ 208 w 311"/>
                  <a:gd name="T87" fmla="*/ 21 h 120"/>
                  <a:gd name="T88" fmla="*/ 220 w 311"/>
                  <a:gd name="T89" fmla="*/ 14 h 120"/>
                  <a:gd name="T90" fmla="*/ 230 w 311"/>
                  <a:gd name="T91" fmla="*/ 6 h 120"/>
                  <a:gd name="T92" fmla="*/ 247 w 311"/>
                  <a:gd name="T93" fmla="*/ 0 h 120"/>
                  <a:gd name="T94" fmla="*/ 261 w 311"/>
                  <a:gd name="T95" fmla="*/ 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11" h="120">
                    <a:moveTo>
                      <a:pt x="279" y="15"/>
                    </a:moveTo>
                    <a:lnTo>
                      <a:pt x="279" y="20"/>
                    </a:lnTo>
                    <a:lnTo>
                      <a:pt x="282" y="23"/>
                    </a:lnTo>
                    <a:lnTo>
                      <a:pt x="288" y="26"/>
                    </a:lnTo>
                    <a:lnTo>
                      <a:pt x="291" y="33"/>
                    </a:lnTo>
                    <a:lnTo>
                      <a:pt x="288" y="39"/>
                    </a:lnTo>
                    <a:lnTo>
                      <a:pt x="288" y="49"/>
                    </a:lnTo>
                    <a:lnTo>
                      <a:pt x="285" y="53"/>
                    </a:lnTo>
                    <a:lnTo>
                      <a:pt x="285" y="59"/>
                    </a:lnTo>
                    <a:lnTo>
                      <a:pt x="291" y="58"/>
                    </a:lnTo>
                    <a:lnTo>
                      <a:pt x="294" y="67"/>
                    </a:lnTo>
                    <a:lnTo>
                      <a:pt x="297" y="64"/>
                    </a:lnTo>
                    <a:lnTo>
                      <a:pt x="303" y="70"/>
                    </a:lnTo>
                    <a:lnTo>
                      <a:pt x="306" y="70"/>
                    </a:lnTo>
                    <a:lnTo>
                      <a:pt x="311" y="77"/>
                    </a:lnTo>
                    <a:lnTo>
                      <a:pt x="311" y="79"/>
                    </a:lnTo>
                    <a:lnTo>
                      <a:pt x="308" y="94"/>
                    </a:lnTo>
                    <a:lnTo>
                      <a:pt x="294" y="100"/>
                    </a:lnTo>
                    <a:lnTo>
                      <a:pt x="283" y="90"/>
                    </a:lnTo>
                    <a:lnTo>
                      <a:pt x="276" y="87"/>
                    </a:lnTo>
                    <a:lnTo>
                      <a:pt x="273" y="79"/>
                    </a:lnTo>
                    <a:lnTo>
                      <a:pt x="267" y="76"/>
                    </a:lnTo>
                    <a:lnTo>
                      <a:pt x="258" y="87"/>
                    </a:lnTo>
                    <a:lnTo>
                      <a:pt x="248" y="90"/>
                    </a:lnTo>
                    <a:lnTo>
                      <a:pt x="247" y="85"/>
                    </a:lnTo>
                    <a:lnTo>
                      <a:pt x="238" y="76"/>
                    </a:lnTo>
                    <a:lnTo>
                      <a:pt x="238" y="73"/>
                    </a:lnTo>
                    <a:lnTo>
                      <a:pt x="232" y="67"/>
                    </a:lnTo>
                    <a:lnTo>
                      <a:pt x="224" y="70"/>
                    </a:lnTo>
                    <a:lnTo>
                      <a:pt x="221" y="70"/>
                    </a:lnTo>
                    <a:lnTo>
                      <a:pt x="204" y="77"/>
                    </a:lnTo>
                    <a:lnTo>
                      <a:pt x="188" y="82"/>
                    </a:lnTo>
                    <a:lnTo>
                      <a:pt x="185" y="90"/>
                    </a:lnTo>
                    <a:lnTo>
                      <a:pt x="180" y="88"/>
                    </a:lnTo>
                    <a:lnTo>
                      <a:pt x="174" y="82"/>
                    </a:lnTo>
                    <a:lnTo>
                      <a:pt x="171" y="82"/>
                    </a:lnTo>
                    <a:lnTo>
                      <a:pt x="170" y="73"/>
                    </a:lnTo>
                    <a:lnTo>
                      <a:pt x="167" y="65"/>
                    </a:lnTo>
                    <a:lnTo>
                      <a:pt x="153" y="76"/>
                    </a:lnTo>
                    <a:lnTo>
                      <a:pt x="148" y="76"/>
                    </a:lnTo>
                    <a:lnTo>
                      <a:pt x="148" y="70"/>
                    </a:lnTo>
                    <a:lnTo>
                      <a:pt x="144" y="64"/>
                    </a:lnTo>
                    <a:lnTo>
                      <a:pt x="135" y="64"/>
                    </a:lnTo>
                    <a:lnTo>
                      <a:pt x="132" y="67"/>
                    </a:lnTo>
                    <a:lnTo>
                      <a:pt x="127" y="64"/>
                    </a:lnTo>
                    <a:lnTo>
                      <a:pt x="121" y="74"/>
                    </a:lnTo>
                    <a:lnTo>
                      <a:pt x="115" y="79"/>
                    </a:lnTo>
                    <a:lnTo>
                      <a:pt x="116" y="87"/>
                    </a:lnTo>
                    <a:lnTo>
                      <a:pt x="112" y="90"/>
                    </a:lnTo>
                    <a:lnTo>
                      <a:pt x="107" y="100"/>
                    </a:lnTo>
                    <a:lnTo>
                      <a:pt x="109" y="105"/>
                    </a:lnTo>
                    <a:lnTo>
                      <a:pt x="95" y="111"/>
                    </a:lnTo>
                    <a:lnTo>
                      <a:pt x="89" y="120"/>
                    </a:lnTo>
                    <a:lnTo>
                      <a:pt x="82" y="114"/>
                    </a:lnTo>
                    <a:lnTo>
                      <a:pt x="75" y="111"/>
                    </a:lnTo>
                    <a:lnTo>
                      <a:pt x="72" y="115"/>
                    </a:lnTo>
                    <a:lnTo>
                      <a:pt x="63" y="120"/>
                    </a:lnTo>
                    <a:lnTo>
                      <a:pt x="53" y="114"/>
                    </a:lnTo>
                    <a:lnTo>
                      <a:pt x="51" y="112"/>
                    </a:lnTo>
                    <a:lnTo>
                      <a:pt x="48" y="105"/>
                    </a:lnTo>
                    <a:lnTo>
                      <a:pt x="45" y="103"/>
                    </a:lnTo>
                    <a:lnTo>
                      <a:pt x="39" y="96"/>
                    </a:lnTo>
                    <a:lnTo>
                      <a:pt x="39" y="82"/>
                    </a:lnTo>
                    <a:lnTo>
                      <a:pt x="42" y="80"/>
                    </a:lnTo>
                    <a:lnTo>
                      <a:pt x="30" y="68"/>
                    </a:lnTo>
                    <a:lnTo>
                      <a:pt x="12" y="67"/>
                    </a:lnTo>
                    <a:lnTo>
                      <a:pt x="7" y="70"/>
                    </a:lnTo>
                    <a:lnTo>
                      <a:pt x="0" y="67"/>
                    </a:lnTo>
                    <a:lnTo>
                      <a:pt x="12" y="55"/>
                    </a:lnTo>
                    <a:lnTo>
                      <a:pt x="19" y="53"/>
                    </a:lnTo>
                    <a:lnTo>
                      <a:pt x="27" y="44"/>
                    </a:lnTo>
                    <a:lnTo>
                      <a:pt x="36" y="41"/>
                    </a:lnTo>
                    <a:lnTo>
                      <a:pt x="53" y="39"/>
                    </a:lnTo>
                    <a:lnTo>
                      <a:pt x="66" y="36"/>
                    </a:lnTo>
                    <a:lnTo>
                      <a:pt x="69" y="33"/>
                    </a:lnTo>
                    <a:lnTo>
                      <a:pt x="79" y="36"/>
                    </a:lnTo>
                    <a:lnTo>
                      <a:pt x="92" y="33"/>
                    </a:lnTo>
                    <a:lnTo>
                      <a:pt x="95" y="27"/>
                    </a:lnTo>
                    <a:lnTo>
                      <a:pt x="101" y="24"/>
                    </a:lnTo>
                    <a:lnTo>
                      <a:pt x="130" y="24"/>
                    </a:lnTo>
                    <a:lnTo>
                      <a:pt x="136" y="26"/>
                    </a:lnTo>
                    <a:lnTo>
                      <a:pt x="145" y="23"/>
                    </a:lnTo>
                    <a:lnTo>
                      <a:pt x="157" y="23"/>
                    </a:lnTo>
                    <a:lnTo>
                      <a:pt x="168" y="27"/>
                    </a:lnTo>
                    <a:lnTo>
                      <a:pt x="182" y="27"/>
                    </a:lnTo>
                    <a:lnTo>
                      <a:pt x="188" y="26"/>
                    </a:lnTo>
                    <a:lnTo>
                      <a:pt x="204" y="24"/>
                    </a:lnTo>
                    <a:lnTo>
                      <a:pt x="208" y="21"/>
                    </a:lnTo>
                    <a:lnTo>
                      <a:pt x="217" y="17"/>
                    </a:lnTo>
                    <a:lnTo>
                      <a:pt x="220" y="14"/>
                    </a:lnTo>
                    <a:lnTo>
                      <a:pt x="224" y="15"/>
                    </a:lnTo>
                    <a:lnTo>
                      <a:pt x="230" y="6"/>
                    </a:lnTo>
                    <a:lnTo>
                      <a:pt x="236" y="3"/>
                    </a:lnTo>
                    <a:lnTo>
                      <a:pt x="247" y="0"/>
                    </a:lnTo>
                    <a:lnTo>
                      <a:pt x="256" y="3"/>
                    </a:lnTo>
                    <a:lnTo>
                      <a:pt x="261" y="3"/>
                    </a:lnTo>
                    <a:lnTo>
                      <a:pt x="279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7" name="Freeform 3661">
                <a:extLst>
                  <a:ext uri="{FF2B5EF4-FFF2-40B4-BE49-F238E27FC236}">
                    <a16:creationId xmlns:a16="http://schemas.microsoft.com/office/drawing/2014/main" id="{2D083B18-04E7-8844-C46A-26E6F0183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416"/>
                <a:ext cx="155" cy="60"/>
              </a:xfrm>
              <a:custGeom>
                <a:avLst/>
                <a:gdLst>
                  <a:gd name="T0" fmla="*/ 279 w 311"/>
                  <a:gd name="T1" fmla="*/ 20 h 120"/>
                  <a:gd name="T2" fmla="*/ 288 w 311"/>
                  <a:gd name="T3" fmla="*/ 26 h 120"/>
                  <a:gd name="T4" fmla="*/ 288 w 311"/>
                  <a:gd name="T5" fmla="*/ 39 h 120"/>
                  <a:gd name="T6" fmla="*/ 285 w 311"/>
                  <a:gd name="T7" fmla="*/ 53 h 120"/>
                  <a:gd name="T8" fmla="*/ 291 w 311"/>
                  <a:gd name="T9" fmla="*/ 58 h 120"/>
                  <a:gd name="T10" fmla="*/ 297 w 311"/>
                  <a:gd name="T11" fmla="*/ 64 h 120"/>
                  <a:gd name="T12" fmla="*/ 306 w 311"/>
                  <a:gd name="T13" fmla="*/ 70 h 120"/>
                  <a:gd name="T14" fmla="*/ 311 w 311"/>
                  <a:gd name="T15" fmla="*/ 79 h 120"/>
                  <a:gd name="T16" fmla="*/ 294 w 311"/>
                  <a:gd name="T17" fmla="*/ 100 h 120"/>
                  <a:gd name="T18" fmla="*/ 276 w 311"/>
                  <a:gd name="T19" fmla="*/ 87 h 120"/>
                  <a:gd name="T20" fmla="*/ 267 w 311"/>
                  <a:gd name="T21" fmla="*/ 76 h 120"/>
                  <a:gd name="T22" fmla="*/ 248 w 311"/>
                  <a:gd name="T23" fmla="*/ 90 h 120"/>
                  <a:gd name="T24" fmla="*/ 238 w 311"/>
                  <a:gd name="T25" fmla="*/ 76 h 120"/>
                  <a:gd name="T26" fmla="*/ 232 w 311"/>
                  <a:gd name="T27" fmla="*/ 67 h 120"/>
                  <a:gd name="T28" fmla="*/ 221 w 311"/>
                  <a:gd name="T29" fmla="*/ 70 h 120"/>
                  <a:gd name="T30" fmla="*/ 188 w 311"/>
                  <a:gd name="T31" fmla="*/ 82 h 120"/>
                  <a:gd name="T32" fmla="*/ 180 w 311"/>
                  <a:gd name="T33" fmla="*/ 88 h 120"/>
                  <a:gd name="T34" fmla="*/ 171 w 311"/>
                  <a:gd name="T35" fmla="*/ 82 h 120"/>
                  <a:gd name="T36" fmla="*/ 167 w 311"/>
                  <a:gd name="T37" fmla="*/ 65 h 120"/>
                  <a:gd name="T38" fmla="*/ 148 w 311"/>
                  <a:gd name="T39" fmla="*/ 76 h 120"/>
                  <a:gd name="T40" fmla="*/ 144 w 311"/>
                  <a:gd name="T41" fmla="*/ 64 h 120"/>
                  <a:gd name="T42" fmla="*/ 132 w 311"/>
                  <a:gd name="T43" fmla="*/ 67 h 120"/>
                  <a:gd name="T44" fmla="*/ 121 w 311"/>
                  <a:gd name="T45" fmla="*/ 74 h 120"/>
                  <a:gd name="T46" fmla="*/ 116 w 311"/>
                  <a:gd name="T47" fmla="*/ 87 h 120"/>
                  <a:gd name="T48" fmla="*/ 107 w 311"/>
                  <a:gd name="T49" fmla="*/ 100 h 120"/>
                  <a:gd name="T50" fmla="*/ 95 w 311"/>
                  <a:gd name="T51" fmla="*/ 111 h 120"/>
                  <a:gd name="T52" fmla="*/ 82 w 311"/>
                  <a:gd name="T53" fmla="*/ 114 h 120"/>
                  <a:gd name="T54" fmla="*/ 72 w 311"/>
                  <a:gd name="T55" fmla="*/ 115 h 120"/>
                  <a:gd name="T56" fmla="*/ 53 w 311"/>
                  <a:gd name="T57" fmla="*/ 114 h 120"/>
                  <a:gd name="T58" fmla="*/ 48 w 311"/>
                  <a:gd name="T59" fmla="*/ 105 h 120"/>
                  <a:gd name="T60" fmla="*/ 39 w 311"/>
                  <a:gd name="T61" fmla="*/ 96 h 120"/>
                  <a:gd name="T62" fmla="*/ 42 w 311"/>
                  <a:gd name="T63" fmla="*/ 80 h 120"/>
                  <a:gd name="T64" fmla="*/ 12 w 311"/>
                  <a:gd name="T65" fmla="*/ 67 h 120"/>
                  <a:gd name="T66" fmla="*/ 0 w 311"/>
                  <a:gd name="T67" fmla="*/ 67 h 120"/>
                  <a:gd name="T68" fmla="*/ 19 w 311"/>
                  <a:gd name="T69" fmla="*/ 53 h 120"/>
                  <a:gd name="T70" fmla="*/ 36 w 311"/>
                  <a:gd name="T71" fmla="*/ 41 h 120"/>
                  <a:gd name="T72" fmla="*/ 66 w 311"/>
                  <a:gd name="T73" fmla="*/ 36 h 120"/>
                  <a:gd name="T74" fmla="*/ 79 w 311"/>
                  <a:gd name="T75" fmla="*/ 36 h 120"/>
                  <a:gd name="T76" fmla="*/ 95 w 311"/>
                  <a:gd name="T77" fmla="*/ 27 h 120"/>
                  <a:gd name="T78" fmla="*/ 130 w 311"/>
                  <a:gd name="T79" fmla="*/ 24 h 120"/>
                  <a:gd name="T80" fmla="*/ 145 w 311"/>
                  <a:gd name="T81" fmla="*/ 23 h 120"/>
                  <a:gd name="T82" fmla="*/ 168 w 311"/>
                  <a:gd name="T83" fmla="*/ 27 h 120"/>
                  <a:gd name="T84" fmla="*/ 188 w 311"/>
                  <a:gd name="T85" fmla="*/ 26 h 120"/>
                  <a:gd name="T86" fmla="*/ 208 w 311"/>
                  <a:gd name="T87" fmla="*/ 21 h 120"/>
                  <a:gd name="T88" fmla="*/ 220 w 311"/>
                  <a:gd name="T89" fmla="*/ 14 h 120"/>
                  <a:gd name="T90" fmla="*/ 230 w 311"/>
                  <a:gd name="T91" fmla="*/ 6 h 120"/>
                  <a:gd name="T92" fmla="*/ 247 w 311"/>
                  <a:gd name="T93" fmla="*/ 0 h 120"/>
                  <a:gd name="T94" fmla="*/ 261 w 311"/>
                  <a:gd name="T95" fmla="*/ 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11" h="120">
                    <a:moveTo>
                      <a:pt x="279" y="15"/>
                    </a:moveTo>
                    <a:lnTo>
                      <a:pt x="279" y="20"/>
                    </a:lnTo>
                    <a:lnTo>
                      <a:pt x="282" y="23"/>
                    </a:lnTo>
                    <a:lnTo>
                      <a:pt x="288" y="26"/>
                    </a:lnTo>
                    <a:lnTo>
                      <a:pt x="291" y="33"/>
                    </a:lnTo>
                    <a:lnTo>
                      <a:pt x="288" y="39"/>
                    </a:lnTo>
                    <a:lnTo>
                      <a:pt x="288" y="49"/>
                    </a:lnTo>
                    <a:lnTo>
                      <a:pt x="285" y="53"/>
                    </a:lnTo>
                    <a:lnTo>
                      <a:pt x="285" y="59"/>
                    </a:lnTo>
                    <a:lnTo>
                      <a:pt x="291" y="58"/>
                    </a:lnTo>
                    <a:lnTo>
                      <a:pt x="294" y="67"/>
                    </a:lnTo>
                    <a:lnTo>
                      <a:pt x="297" y="64"/>
                    </a:lnTo>
                    <a:lnTo>
                      <a:pt x="303" y="70"/>
                    </a:lnTo>
                    <a:lnTo>
                      <a:pt x="306" y="70"/>
                    </a:lnTo>
                    <a:lnTo>
                      <a:pt x="311" y="77"/>
                    </a:lnTo>
                    <a:lnTo>
                      <a:pt x="311" y="79"/>
                    </a:lnTo>
                    <a:lnTo>
                      <a:pt x="308" y="94"/>
                    </a:lnTo>
                    <a:lnTo>
                      <a:pt x="294" y="100"/>
                    </a:lnTo>
                    <a:lnTo>
                      <a:pt x="283" y="90"/>
                    </a:lnTo>
                    <a:lnTo>
                      <a:pt x="276" y="87"/>
                    </a:lnTo>
                    <a:lnTo>
                      <a:pt x="273" y="79"/>
                    </a:lnTo>
                    <a:lnTo>
                      <a:pt x="267" y="76"/>
                    </a:lnTo>
                    <a:lnTo>
                      <a:pt x="258" y="87"/>
                    </a:lnTo>
                    <a:lnTo>
                      <a:pt x="248" y="90"/>
                    </a:lnTo>
                    <a:lnTo>
                      <a:pt x="247" y="85"/>
                    </a:lnTo>
                    <a:lnTo>
                      <a:pt x="238" y="76"/>
                    </a:lnTo>
                    <a:lnTo>
                      <a:pt x="238" y="73"/>
                    </a:lnTo>
                    <a:lnTo>
                      <a:pt x="232" y="67"/>
                    </a:lnTo>
                    <a:lnTo>
                      <a:pt x="224" y="70"/>
                    </a:lnTo>
                    <a:lnTo>
                      <a:pt x="221" y="70"/>
                    </a:lnTo>
                    <a:lnTo>
                      <a:pt x="204" y="77"/>
                    </a:lnTo>
                    <a:lnTo>
                      <a:pt x="188" y="82"/>
                    </a:lnTo>
                    <a:lnTo>
                      <a:pt x="185" y="90"/>
                    </a:lnTo>
                    <a:lnTo>
                      <a:pt x="180" y="88"/>
                    </a:lnTo>
                    <a:lnTo>
                      <a:pt x="174" y="82"/>
                    </a:lnTo>
                    <a:lnTo>
                      <a:pt x="171" y="82"/>
                    </a:lnTo>
                    <a:lnTo>
                      <a:pt x="170" y="73"/>
                    </a:lnTo>
                    <a:lnTo>
                      <a:pt x="167" y="65"/>
                    </a:lnTo>
                    <a:lnTo>
                      <a:pt x="153" y="76"/>
                    </a:lnTo>
                    <a:lnTo>
                      <a:pt x="148" y="76"/>
                    </a:lnTo>
                    <a:lnTo>
                      <a:pt x="148" y="70"/>
                    </a:lnTo>
                    <a:lnTo>
                      <a:pt x="144" y="64"/>
                    </a:lnTo>
                    <a:lnTo>
                      <a:pt x="135" y="64"/>
                    </a:lnTo>
                    <a:lnTo>
                      <a:pt x="132" y="67"/>
                    </a:lnTo>
                    <a:lnTo>
                      <a:pt x="127" y="64"/>
                    </a:lnTo>
                    <a:lnTo>
                      <a:pt x="121" y="74"/>
                    </a:lnTo>
                    <a:lnTo>
                      <a:pt x="115" y="79"/>
                    </a:lnTo>
                    <a:lnTo>
                      <a:pt x="116" y="87"/>
                    </a:lnTo>
                    <a:lnTo>
                      <a:pt x="112" y="90"/>
                    </a:lnTo>
                    <a:lnTo>
                      <a:pt x="107" y="100"/>
                    </a:lnTo>
                    <a:lnTo>
                      <a:pt x="109" y="105"/>
                    </a:lnTo>
                    <a:lnTo>
                      <a:pt x="95" y="111"/>
                    </a:lnTo>
                    <a:lnTo>
                      <a:pt x="89" y="120"/>
                    </a:lnTo>
                    <a:lnTo>
                      <a:pt x="82" y="114"/>
                    </a:lnTo>
                    <a:lnTo>
                      <a:pt x="75" y="111"/>
                    </a:lnTo>
                    <a:lnTo>
                      <a:pt x="72" y="115"/>
                    </a:lnTo>
                    <a:lnTo>
                      <a:pt x="63" y="120"/>
                    </a:lnTo>
                    <a:lnTo>
                      <a:pt x="53" y="114"/>
                    </a:lnTo>
                    <a:lnTo>
                      <a:pt x="51" y="112"/>
                    </a:lnTo>
                    <a:lnTo>
                      <a:pt x="48" y="105"/>
                    </a:lnTo>
                    <a:lnTo>
                      <a:pt x="45" y="103"/>
                    </a:lnTo>
                    <a:lnTo>
                      <a:pt x="39" y="96"/>
                    </a:lnTo>
                    <a:lnTo>
                      <a:pt x="39" y="82"/>
                    </a:lnTo>
                    <a:lnTo>
                      <a:pt x="42" y="80"/>
                    </a:lnTo>
                    <a:lnTo>
                      <a:pt x="30" y="68"/>
                    </a:lnTo>
                    <a:lnTo>
                      <a:pt x="12" y="67"/>
                    </a:lnTo>
                    <a:lnTo>
                      <a:pt x="7" y="70"/>
                    </a:lnTo>
                    <a:lnTo>
                      <a:pt x="0" y="67"/>
                    </a:lnTo>
                    <a:lnTo>
                      <a:pt x="12" y="55"/>
                    </a:lnTo>
                    <a:lnTo>
                      <a:pt x="19" y="53"/>
                    </a:lnTo>
                    <a:lnTo>
                      <a:pt x="27" y="44"/>
                    </a:lnTo>
                    <a:lnTo>
                      <a:pt x="36" y="41"/>
                    </a:lnTo>
                    <a:lnTo>
                      <a:pt x="53" y="39"/>
                    </a:lnTo>
                    <a:lnTo>
                      <a:pt x="66" y="36"/>
                    </a:lnTo>
                    <a:lnTo>
                      <a:pt x="69" y="33"/>
                    </a:lnTo>
                    <a:lnTo>
                      <a:pt x="79" y="36"/>
                    </a:lnTo>
                    <a:lnTo>
                      <a:pt x="92" y="33"/>
                    </a:lnTo>
                    <a:lnTo>
                      <a:pt x="95" y="27"/>
                    </a:lnTo>
                    <a:lnTo>
                      <a:pt x="101" y="24"/>
                    </a:lnTo>
                    <a:lnTo>
                      <a:pt x="130" y="24"/>
                    </a:lnTo>
                    <a:lnTo>
                      <a:pt x="136" y="26"/>
                    </a:lnTo>
                    <a:lnTo>
                      <a:pt x="145" y="23"/>
                    </a:lnTo>
                    <a:lnTo>
                      <a:pt x="157" y="23"/>
                    </a:lnTo>
                    <a:lnTo>
                      <a:pt x="168" y="27"/>
                    </a:lnTo>
                    <a:lnTo>
                      <a:pt x="182" y="27"/>
                    </a:lnTo>
                    <a:lnTo>
                      <a:pt x="188" y="26"/>
                    </a:lnTo>
                    <a:lnTo>
                      <a:pt x="204" y="24"/>
                    </a:lnTo>
                    <a:lnTo>
                      <a:pt x="208" y="21"/>
                    </a:lnTo>
                    <a:lnTo>
                      <a:pt x="217" y="17"/>
                    </a:lnTo>
                    <a:lnTo>
                      <a:pt x="220" y="14"/>
                    </a:lnTo>
                    <a:lnTo>
                      <a:pt x="224" y="15"/>
                    </a:lnTo>
                    <a:lnTo>
                      <a:pt x="230" y="6"/>
                    </a:lnTo>
                    <a:lnTo>
                      <a:pt x="236" y="3"/>
                    </a:lnTo>
                    <a:lnTo>
                      <a:pt x="247" y="0"/>
                    </a:lnTo>
                    <a:lnTo>
                      <a:pt x="256" y="3"/>
                    </a:lnTo>
                    <a:lnTo>
                      <a:pt x="261" y="3"/>
                    </a:lnTo>
                    <a:lnTo>
                      <a:pt x="279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8" name="Freeform 3662">
                <a:extLst>
                  <a:ext uri="{FF2B5EF4-FFF2-40B4-BE49-F238E27FC236}">
                    <a16:creationId xmlns:a16="http://schemas.microsoft.com/office/drawing/2014/main" id="{739D5CA0-A394-BB58-6C59-7FE30A257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15"/>
                <a:ext cx="88" cy="87"/>
              </a:xfrm>
              <a:custGeom>
                <a:avLst/>
                <a:gdLst>
                  <a:gd name="T0" fmla="*/ 68 w 176"/>
                  <a:gd name="T1" fmla="*/ 36 h 173"/>
                  <a:gd name="T2" fmla="*/ 59 w 176"/>
                  <a:gd name="T3" fmla="*/ 42 h 173"/>
                  <a:gd name="T4" fmla="*/ 36 w 176"/>
                  <a:gd name="T5" fmla="*/ 67 h 173"/>
                  <a:gd name="T6" fmla="*/ 33 w 176"/>
                  <a:gd name="T7" fmla="*/ 77 h 173"/>
                  <a:gd name="T8" fmla="*/ 24 w 176"/>
                  <a:gd name="T9" fmla="*/ 83 h 173"/>
                  <a:gd name="T10" fmla="*/ 15 w 176"/>
                  <a:gd name="T11" fmla="*/ 86 h 173"/>
                  <a:gd name="T12" fmla="*/ 16 w 176"/>
                  <a:gd name="T13" fmla="*/ 100 h 173"/>
                  <a:gd name="T14" fmla="*/ 15 w 176"/>
                  <a:gd name="T15" fmla="*/ 112 h 173"/>
                  <a:gd name="T16" fmla="*/ 9 w 176"/>
                  <a:gd name="T17" fmla="*/ 121 h 173"/>
                  <a:gd name="T18" fmla="*/ 10 w 176"/>
                  <a:gd name="T19" fmla="*/ 132 h 173"/>
                  <a:gd name="T20" fmla="*/ 6 w 176"/>
                  <a:gd name="T21" fmla="*/ 146 h 173"/>
                  <a:gd name="T22" fmla="*/ 1 w 176"/>
                  <a:gd name="T23" fmla="*/ 170 h 173"/>
                  <a:gd name="T24" fmla="*/ 15 w 176"/>
                  <a:gd name="T25" fmla="*/ 173 h 173"/>
                  <a:gd name="T26" fmla="*/ 33 w 176"/>
                  <a:gd name="T27" fmla="*/ 162 h 173"/>
                  <a:gd name="T28" fmla="*/ 39 w 176"/>
                  <a:gd name="T29" fmla="*/ 159 h 173"/>
                  <a:gd name="T30" fmla="*/ 33 w 176"/>
                  <a:gd name="T31" fmla="*/ 146 h 173"/>
                  <a:gd name="T32" fmla="*/ 39 w 176"/>
                  <a:gd name="T33" fmla="*/ 141 h 173"/>
                  <a:gd name="T34" fmla="*/ 45 w 176"/>
                  <a:gd name="T35" fmla="*/ 127 h 173"/>
                  <a:gd name="T36" fmla="*/ 50 w 176"/>
                  <a:gd name="T37" fmla="*/ 135 h 173"/>
                  <a:gd name="T38" fmla="*/ 57 w 176"/>
                  <a:gd name="T39" fmla="*/ 129 h 173"/>
                  <a:gd name="T40" fmla="*/ 67 w 176"/>
                  <a:gd name="T41" fmla="*/ 130 h 173"/>
                  <a:gd name="T42" fmla="*/ 76 w 176"/>
                  <a:gd name="T43" fmla="*/ 126 h 173"/>
                  <a:gd name="T44" fmla="*/ 88 w 176"/>
                  <a:gd name="T45" fmla="*/ 129 h 173"/>
                  <a:gd name="T46" fmla="*/ 103 w 176"/>
                  <a:gd name="T47" fmla="*/ 112 h 173"/>
                  <a:gd name="T48" fmla="*/ 109 w 176"/>
                  <a:gd name="T49" fmla="*/ 114 h 173"/>
                  <a:gd name="T50" fmla="*/ 115 w 176"/>
                  <a:gd name="T51" fmla="*/ 135 h 173"/>
                  <a:gd name="T52" fmla="*/ 106 w 176"/>
                  <a:gd name="T53" fmla="*/ 146 h 173"/>
                  <a:gd name="T54" fmla="*/ 97 w 176"/>
                  <a:gd name="T55" fmla="*/ 153 h 173"/>
                  <a:gd name="T56" fmla="*/ 108 w 176"/>
                  <a:gd name="T57" fmla="*/ 162 h 173"/>
                  <a:gd name="T58" fmla="*/ 117 w 176"/>
                  <a:gd name="T59" fmla="*/ 152 h 173"/>
                  <a:gd name="T60" fmla="*/ 130 w 176"/>
                  <a:gd name="T61" fmla="*/ 144 h 173"/>
                  <a:gd name="T62" fmla="*/ 136 w 176"/>
                  <a:gd name="T63" fmla="*/ 132 h 173"/>
                  <a:gd name="T64" fmla="*/ 150 w 176"/>
                  <a:gd name="T65" fmla="*/ 127 h 173"/>
                  <a:gd name="T66" fmla="*/ 156 w 176"/>
                  <a:gd name="T67" fmla="*/ 137 h 173"/>
                  <a:gd name="T68" fmla="*/ 167 w 176"/>
                  <a:gd name="T69" fmla="*/ 135 h 173"/>
                  <a:gd name="T70" fmla="*/ 173 w 176"/>
                  <a:gd name="T71" fmla="*/ 130 h 173"/>
                  <a:gd name="T72" fmla="*/ 173 w 176"/>
                  <a:gd name="T73" fmla="*/ 112 h 173"/>
                  <a:gd name="T74" fmla="*/ 170 w 176"/>
                  <a:gd name="T75" fmla="*/ 100 h 173"/>
                  <a:gd name="T76" fmla="*/ 168 w 176"/>
                  <a:gd name="T77" fmla="*/ 80 h 173"/>
                  <a:gd name="T78" fmla="*/ 162 w 176"/>
                  <a:gd name="T79" fmla="*/ 74 h 173"/>
                  <a:gd name="T80" fmla="*/ 152 w 176"/>
                  <a:gd name="T81" fmla="*/ 76 h 173"/>
                  <a:gd name="T82" fmla="*/ 155 w 176"/>
                  <a:gd name="T83" fmla="*/ 62 h 173"/>
                  <a:gd name="T84" fmla="*/ 145 w 176"/>
                  <a:gd name="T85" fmla="*/ 56 h 173"/>
                  <a:gd name="T86" fmla="*/ 135 w 176"/>
                  <a:gd name="T87" fmla="*/ 58 h 173"/>
                  <a:gd name="T88" fmla="*/ 135 w 176"/>
                  <a:gd name="T89" fmla="*/ 45 h 173"/>
                  <a:gd name="T90" fmla="*/ 139 w 176"/>
                  <a:gd name="T91" fmla="*/ 26 h 173"/>
                  <a:gd name="T92" fmla="*/ 141 w 176"/>
                  <a:gd name="T93" fmla="*/ 16 h 173"/>
                  <a:gd name="T94" fmla="*/ 126 w 176"/>
                  <a:gd name="T95" fmla="*/ 10 h 173"/>
                  <a:gd name="T96" fmla="*/ 117 w 176"/>
                  <a:gd name="T97" fmla="*/ 7 h 173"/>
                  <a:gd name="T98" fmla="*/ 112 w 176"/>
                  <a:gd name="T99" fmla="*/ 1 h 173"/>
                  <a:gd name="T100" fmla="*/ 106 w 176"/>
                  <a:gd name="T101" fmla="*/ 18 h 173"/>
                  <a:gd name="T102" fmla="*/ 103 w 176"/>
                  <a:gd name="T103" fmla="*/ 33 h 173"/>
                  <a:gd name="T104" fmla="*/ 100 w 176"/>
                  <a:gd name="T105" fmla="*/ 41 h 173"/>
                  <a:gd name="T106" fmla="*/ 86 w 176"/>
                  <a:gd name="T107" fmla="*/ 44 h 173"/>
                  <a:gd name="T108" fmla="*/ 76 w 176"/>
                  <a:gd name="T109" fmla="*/ 38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6" h="173">
                    <a:moveTo>
                      <a:pt x="76" y="38"/>
                    </a:moveTo>
                    <a:lnTo>
                      <a:pt x="68" y="36"/>
                    </a:lnTo>
                    <a:lnTo>
                      <a:pt x="62" y="44"/>
                    </a:lnTo>
                    <a:lnTo>
                      <a:pt x="59" y="42"/>
                    </a:lnTo>
                    <a:lnTo>
                      <a:pt x="53" y="53"/>
                    </a:lnTo>
                    <a:lnTo>
                      <a:pt x="36" y="67"/>
                    </a:lnTo>
                    <a:lnTo>
                      <a:pt x="33" y="73"/>
                    </a:lnTo>
                    <a:lnTo>
                      <a:pt x="33" y="77"/>
                    </a:lnTo>
                    <a:lnTo>
                      <a:pt x="30" y="80"/>
                    </a:lnTo>
                    <a:lnTo>
                      <a:pt x="24" y="83"/>
                    </a:lnTo>
                    <a:lnTo>
                      <a:pt x="20" y="83"/>
                    </a:lnTo>
                    <a:lnTo>
                      <a:pt x="15" y="86"/>
                    </a:lnTo>
                    <a:lnTo>
                      <a:pt x="12" y="92"/>
                    </a:lnTo>
                    <a:lnTo>
                      <a:pt x="16" y="100"/>
                    </a:lnTo>
                    <a:lnTo>
                      <a:pt x="18" y="108"/>
                    </a:lnTo>
                    <a:lnTo>
                      <a:pt x="15" y="112"/>
                    </a:lnTo>
                    <a:lnTo>
                      <a:pt x="9" y="117"/>
                    </a:lnTo>
                    <a:lnTo>
                      <a:pt x="9" y="121"/>
                    </a:lnTo>
                    <a:lnTo>
                      <a:pt x="3" y="129"/>
                    </a:lnTo>
                    <a:lnTo>
                      <a:pt x="10" y="132"/>
                    </a:lnTo>
                    <a:lnTo>
                      <a:pt x="15" y="137"/>
                    </a:lnTo>
                    <a:lnTo>
                      <a:pt x="6" y="146"/>
                    </a:lnTo>
                    <a:lnTo>
                      <a:pt x="0" y="165"/>
                    </a:lnTo>
                    <a:lnTo>
                      <a:pt x="1" y="170"/>
                    </a:lnTo>
                    <a:lnTo>
                      <a:pt x="9" y="170"/>
                    </a:lnTo>
                    <a:lnTo>
                      <a:pt x="15" y="173"/>
                    </a:lnTo>
                    <a:lnTo>
                      <a:pt x="24" y="170"/>
                    </a:lnTo>
                    <a:lnTo>
                      <a:pt x="33" y="162"/>
                    </a:lnTo>
                    <a:lnTo>
                      <a:pt x="36" y="165"/>
                    </a:lnTo>
                    <a:lnTo>
                      <a:pt x="39" y="159"/>
                    </a:lnTo>
                    <a:lnTo>
                      <a:pt x="36" y="158"/>
                    </a:lnTo>
                    <a:lnTo>
                      <a:pt x="33" y="146"/>
                    </a:lnTo>
                    <a:lnTo>
                      <a:pt x="33" y="141"/>
                    </a:lnTo>
                    <a:lnTo>
                      <a:pt x="39" y="141"/>
                    </a:lnTo>
                    <a:lnTo>
                      <a:pt x="44" y="133"/>
                    </a:lnTo>
                    <a:lnTo>
                      <a:pt x="45" y="127"/>
                    </a:lnTo>
                    <a:lnTo>
                      <a:pt x="51" y="129"/>
                    </a:lnTo>
                    <a:lnTo>
                      <a:pt x="50" y="135"/>
                    </a:lnTo>
                    <a:lnTo>
                      <a:pt x="53" y="137"/>
                    </a:lnTo>
                    <a:lnTo>
                      <a:pt x="57" y="129"/>
                    </a:lnTo>
                    <a:lnTo>
                      <a:pt x="59" y="129"/>
                    </a:lnTo>
                    <a:lnTo>
                      <a:pt x="67" y="130"/>
                    </a:lnTo>
                    <a:lnTo>
                      <a:pt x="71" y="126"/>
                    </a:lnTo>
                    <a:lnTo>
                      <a:pt x="76" y="126"/>
                    </a:lnTo>
                    <a:lnTo>
                      <a:pt x="80" y="123"/>
                    </a:lnTo>
                    <a:lnTo>
                      <a:pt x="88" y="129"/>
                    </a:lnTo>
                    <a:lnTo>
                      <a:pt x="95" y="123"/>
                    </a:lnTo>
                    <a:lnTo>
                      <a:pt x="103" y="112"/>
                    </a:lnTo>
                    <a:lnTo>
                      <a:pt x="106" y="112"/>
                    </a:lnTo>
                    <a:lnTo>
                      <a:pt x="109" y="114"/>
                    </a:lnTo>
                    <a:lnTo>
                      <a:pt x="109" y="118"/>
                    </a:lnTo>
                    <a:lnTo>
                      <a:pt x="115" y="135"/>
                    </a:lnTo>
                    <a:lnTo>
                      <a:pt x="115" y="138"/>
                    </a:lnTo>
                    <a:lnTo>
                      <a:pt x="106" y="146"/>
                    </a:lnTo>
                    <a:lnTo>
                      <a:pt x="109" y="150"/>
                    </a:lnTo>
                    <a:lnTo>
                      <a:pt x="97" y="153"/>
                    </a:lnTo>
                    <a:lnTo>
                      <a:pt x="95" y="159"/>
                    </a:lnTo>
                    <a:lnTo>
                      <a:pt x="108" y="162"/>
                    </a:lnTo>
                    <a:lnTo>
                      <a:pt x="115" y="162"/>
                    </a:lnTo>
                    <a:lnTo>
                      <a:pt x="117" y="152"/>
                    </a:lnTo>
                    <a:lnTo>
                      <a:pt x="126" y="150"/>
                    </a:lnTo>
                    <a:lnTo>
                      <a:pt x="130" y="144"/>
                    </a:lnTo>
                    <a:lnTo>
                      <a:pt x="130" y="137"/>
                    </a:lnTo>
                    <a:lnTo>
                      <a:pt x="136" y="132"/>
                    </a:lnTo>
                    <a:lnTo>
                      <a:pt x="141" y="129"/>
                    </a:lnTo>
                    <a:lnTo>
                      <a:pt x="150" y="127"/>
                    </a:lnTo>
                    <a:lnTo>
                      <a:pt x="155" y="132"/>
                    </a:lnTo>
                    <a:lnTo>
                      <a:pt x="156" y="137"/>
                    </a:lnTo>
                    <a:lnTo>
                      <a:pt x="162" y="138"/>
                    </a:lnTo>
                    <a:lnTo>
                      <a:pt x="167" y="135"/>
                    </a:lnTo>
                    <a:lnTo>
                      <a:pt x="171" y="133"/>
                    </a:lnTo>
                    <a:lnTo>
                      <a:pt x="173" y="130"/>
                    </a:lnTo>
                    <a:lnTo>
                      <a:pt x="176" y="120"/>
                    </a:lnTo>
                    <a:lnTo>
                      <a:pt x="173" y="112"/>
                    </a:lnTo>
                    <a:lnTo>
                      <a:pt x="167" y="108"/>
                    </a:lnTo>
                    <a:lnTo>
                      <a:pt x="170" y="100"/>
                    </a:lnTo>
                    <a:lnTo>
                      <a:pt x="171" y="88"/>
                    </a:lnTo>
                    <a:lnTo>
                      <a:pt x="168" y="80"/>
                    </a:lnTo>
                    <a:lnTo>
                      <a:pt x="162" y="77"/>
                    </a:lnTo>
                    <a:lnTo>
                      <a:pt x="162" y="74"/>
                    </a:lnTo>
                    <a:lnTo>
                      <a:pt x="156" y="73"/>
                    </a:lnTo>
                    <a:lnTo>
                      <a:pt x="152" y="76"/>
                    </a:lnTo>
                    <a:lnTo>
                      <a:pt x="152" y="68"/>
                    </a:lnTo>
                    <a:lnTo>
                      <a:pt x="155" y="62"/>
                    </a:lnTo>
                    <a:lnTo>
                      <a:pt x="153" y="56"/>
                    </a:lnTo>
                    <a:lnTo>
                      <a:pt x="145" y="56"/>
                    </a:lnTo>
                    <a:lnTo>
                      <a:pt x="136" y="61"/>
                    </a:lnTo>
                    <a:lnTo>
                      <a:pt x="135" y="58"/>
                    </a:lnTo>
                    <a:lnTo>
                      <a:pt x="147" y="50"/>
                    </a:lnTo>
                    <a:lnTo>
                      <a:pt x="135" y="45"/>
                    </a:lnTo>
                    <a:lnTo>
                      <a:pt x="130" y="39"/>
                    </a:lnTo>
                    <a:lnTo>
                      <a:pt x="139" y="26"/>
                    </a:lnTo>
                    <a:lnTo>
                      <a:pt x="145" y="23"/>
                    </a:lnTo>
                    <a:lnTo>
                      <a:pt x="141" y="16"/>
                    </a:lnTo>
                    <a:lnTo>
                      <a:pt x="133" y="23"/>
                    </a:lnTo>
                    <a:lnTo>
                      <a:pt x="126" y="10"/>
                    </a:lnTo>
                    <a:lnTo>
                      <a:pt x="121" y="6"/>
                    </a:lnTo>
                    <a:lnTo>
                      <a:pt x="117" y="7"/>
                    </a:lnTo>
                    <a:lnTo>
                      <a:pt x="115" y="0"/>
                    </a:lnTo>
                    <a:lnTo>
                      <a:pt x="112" y="1"/>
                    </a:lnTo>
                    <a:lnTo>
                      <a:pt x="112" y="13"/>
                    </a:lnTo>
                    <a:lnTo>
                      <a:pt x="106" y="18"/>
                    </a:lnTo>
                    <a:lnTo>
                      <a:pt x="106" y="21"/>
                    </a:lnTo>
                    <a:lnTo>
                      <a:pt x="103" y="33"/>
                    </a:lnTo>
                    <a:lnTo>
                      <a:pt x="100" y="33"/>
                    </a:lnTo>
                    <a:lnTo>
                      <a:pt x="100" y="41"/>
                    </a:lnTo>
                    <a:lnTo>
                      <a:pt x="95" y="44"/>
                    </a:lnTo>
                    <a:lnTo>
                      <a:pt x="86" y="44"/>
                    </a:lnTo>
                    <a:lnTo>
                      <a:pt x="80" y="39"/>
                    </a:lnTo>
                    <a:lnTo>
                      <a:pt x="76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9" name="Freeform 3663">
                <a:extLst>
                  <a:ext uri="{FF2B5EF4-FFF2-40B4-BE49-F238E27FC236}">
                    <a16:creationId xmlns:a16="http://schemas.microsoft.com/office/drawing/2014/main" id="{7597D71C-E503-EB03-7C26-32365AAFA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15"/>
                <a:ext cx="88" cy="87"/>
              </a:xfrm>
              <a:custGeom>
                <a:avLst/>
                <a:gdLst>
                  <a:gd name="T0" fmla="*/ 80 w 176"/>
                  <a:gd name="T1" fmla="*/ 39 h 173"/>
                  <a:gd name="T2" fmla="*/ 95 w 176"/>
                  <a:gd name="T3" fmla="*/ 44 h 173"/>
                  <a:gd name="T4" fmla="*/ 100 w 176"/>
                  <a:gd name="T5" fmla="*/ 33 h 173"/>
                  <a:gd name="T6" fmla="*/ 106 w 176"/>
                  <a:gd name="T7" fmla="*/ 21 h 173"/>
                  <a:gd name="T8" fmla="*/ 112 w 176"/>
                  <a:gd name="T9" fmla="*/ 13 h 173"/>
                  <a:gd name="T10" fmla="*/ 115 w 176"/>
                  <a:gd name="T11" fmla="*/ 0 h 173"/>
                  <a:gd name="T12" fmla="*/ 121 w 176"/>
                  <a:gd name="T13" fmla="*/ 6 h 173"/>
                  <a:gd name="T14" fmla="*/ 133 w 176"/>
                  <a:gd name="T15" fmla="*/ 23 h 173"/>
                  <a:gd name="T16" fmla="*/ 145 w 176"/>
                  <a:gd name="T17" fmla="*/ 23 h 173"/>
                  <a:gd name="T18" fmla="*/ 130 w 176"/>
                  <a:gd name="T19" fmla="*/ 39 h 173"/>
                  <a:gd name="T20" fmla="*/ 147 w 176"/>
                  <a:gd name="T21" fmla="*/ 50 h 173"/>
                  <a:gd name="T22" fmla="*/ 136 w 176"/>
                  <a:gd name="T23" fmla="*/ 61 h 173"/>
                  <a:gd name="T24" fmla="*/ 153 w 176"/>
                  <a:gd name="T25" fmla="*/ 56 h 173"/>
                  <a:gd name="T26" fmla="*/ 152 w 176"/>
                  <a:gd name="T27" fmla="*/ 68 h 173"/>
                  <a:gd name="T28" fmla="*/ 156 w 176"/>
                  <a:gd name="T29" fmla="*/ 73 h 173"/>
                  <a:gd name="T30" fmla="*/ 162 w 176"/>
                  <a:gd name="T31" fmla="*/ 77 h 173"/>
                  <a:gd name="T32" fmla="*/ 171 w 176"/>
                  <a:gd name="T33" fmla="*/ 88 h 173"/>
                  <a:gd name="T34" fmla="*/ 167 w 176"/>
                  <a:gd name="T35" fmla="*/ 108 h 173"/>
                  <a:gd name="T36" fmla="*/ 176 w 176"/>
                  <a:gd name="T37" fmla="*/ 120 h 173"/>
                  <a:gd name="T38" fmla="*/ 171 w 176"/>
                  <a:gd name="T39" fmla="*/ 133 h 173"/>
                  <a:gd name="T40" fmla="*/ 162 w 176"/>
                  <a:gd name="T41" fmla="*/ 138 h 173"/>
                  <a:gd name="T42" fmla="*/ 155 w 176"/>
                  <a:gd name="T43" fmla="*/ 132 h 173"/>
                  <a:gd name="T44" fmla="*/ 141 w 176"/>
                  <a:gd name="T45" fmla="*/ 129 h 173"/>
                  <a:gd name="T46" fmla="*/ 130 w 176"/>
                  <a:gd name="T47" fmla="*/ 137 h 173"/>
                  <a:gd name="T48" fmla="*/ 126 w 176"/>
                  <a:gd name="T49" fmla="*/ 150 h 173"/>
                  <a:gd name="T50" fmla="*/ 115 w 176"/>
                  <a:gd name="T51" fmla="*/ 162 h 173"/>
                  <a:gd name="T52" fmla="*/ 95 w 176"/>
                  <a:gd name="T53" fmla="*/ 159 h 173"/>
                  <a:gd name="T54" fmla="*/ 109 w 176"/>
                  <a:gd name="T55" fmla="*/ 150 h 173"/>
                  <a:gd name="T56" fmla="*/ 115 w 176"/>
                  <a:gd name="T57" fmla="*/ 138 h 173"/>
                  <a:gd name="T58" fmla="*/ 109 w 176"/>
                  <a:gd name="T59" fmla="*/ 118 h 173"/>
                  <a:gd name="T60" fmla="*/ 106 w 176"/>
                  <a:gd name="T61" fmla="*/ 112 h 173"/>
                  <a:gd name="T62" fmla="*/ 95 w 176"/>
                  <a:gd name="T63" fmla="*/ 123 h 173"/>
                  <a:gd name="T64" fmla="*/ 80 w 176"/>
                  <a:gd name="T65" fmla="*/ 123 h 173"/>
                  <a:gd name="T66" fmla="*/ 71 w 176"/>
                  <a:gd name="T67" fmla="*/ 126 h 173"/>
                  <a:gd name="T68" fmla="*/ 59 w 176"/>
                  <a:gd name="T69" fmla="*/ 129 h 173"/>
                  <a:gd name="T70" fmla="*/ 53 w 176"/>
                  <a:gd name="T71" fmla="*/ 137 h 173"/>
                  <a:gd name="T72" fmla="*/ 51 w 176"/>
                  <a:gd name="T73" fmla="*/ 129 h 173"/>
                  <a:gd name="T74" fmla="*/ 44 w 176"/>
                  <a:gd name="T75" fmla="*/ 133 h 173"/>
                  <a:gd name="T76" fmla="*/ 33 w 176"/>
                  <a:gd name="T77" fmla="*/ 141 h 173"/>
                  <a:gd name="T78" fmla="*/ 36 w 176"/>
                  <a:gd name="T79" fmla="*/ 158 h 173"/>
                  <a:gd name="T80" fmla="*/ 36 w 176"/>
                  <a:gd name="T81" fmla="*/ 165 h 173"/>
                  <a:gd name="T82" fmla="*/ 24 w 176"/>
                  <a:gd name="T83" fmla="*/ 170 h 173"/>
                  <a:gd name="T84" fmla="*/ 9 w 176"/>
                  <a:gd name="T85" fmla="*/ 170 h 173"/>
                  <a:gd name="T86" fmla="*/ 0 w 176"/>
                  <a:gd name="T87" fmla="*/ 165 h 173"/>
                  <a:gd name="T88" fmla="*/ 15 w 176"/>
                  <a:gd name="T89" fmla="*/ 137 h 173"/>
                  <a:gd name="T90" fmla="*/ 3 w 176"/>
                  <a:gd name="T91" fmla="*/ 129 h 173"/>
                  <a:gd name="T92" fmla="*/ 9 w 176"/>
                  <a:gd name="T93" fmla="*/ 117 h 173"/>
                  <a:gd name="T94" fmla="*/ 18 w 176"/>
                  <a:gd name="T95" fmla="*/ 108 h 173"/>
                  <a:gd name="T96" fmla="*/ 12 w 176"/>
                  <a:gd name="T97" fmla="*/ 92 h 173"/>
                  <a:gd name="T98" fmla="*/ 20 w 176"/>
                  <a:gd name="T99" fmla="*/ 83 h 173"/>
                  <a:gd name="T100" fmla="*/ 30 w 176"/>
                  <a:gd name="T101" fmla="*/ 80 h 173"/>
                  <a:gd name="T102" fmla="*/ 33 w 176"/>
                  <a:gd name="T103" fmla="*/ 73 h 173"/>
                  <a:gd name="T104" fmla="*/ 53 w 176"/>
                  <a:gd name="T105" fmla="*/ 53 h 173"/>
                  <a:gd name="T106" fmla="*/ 62 w 176"/>
                  <a:gd name="T107" fmla="*/ 44 h 173"/>
                  <a:gd name="T108" fmla="*/ 76 w 176"/>
                  <a:gd name="T109" fmla="*/ 38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6" h="173">
                    <a:moveTo>
                      <a:pt x="76" y="38"/>
                    </a:moveTo>
                    <a:lnTo>
                      <a:pt x="80" y="39"/>
                    </a:lnTo>
                    <a:lnTo>
                      <a:pt x="86" y="44"/>
                    </a:lnTo>
                    <a:lnTo>
                      <a:pt x="95" y="44"/>
                    </a:lnTo>
                    <a:lnTo>
                      <a:pt x="100" y="41"/>
                    </a:lnTo>
                    <a:lnTo>
                      <a:pt x="100" y="33"/>
                    </a:lnTo>
                    <a:lnTo>
                      <a:pt x="103" y="33"/>
                    </a:lnTo>
                    <a:lnTo>
                      <a:pt x="106" y="21"/>
                    </a:lnTo>
                    <a:lnTo>
                      <a:pt x="106" y="18"/>
                    </a:lnTo>
                    <a:lnTo>
                      <a:pt x="112" y="13"/>
                    </a:lnTo>
                    <a:lnTo>
                      <a:pt x="112" y="1"/>
                    </a:lnTo>
                    <a:lnTo>
                      <a:pt x="115" y="0"/>
                    </a:lnTo>
                    <a:lnTo>
                      <a:pt x="117" y="7"/>
                    </a:lnTo>
                    <a:lnTo>
                      <a:pt x="121" y="6"/>
                    </a:lnTo>
                    <a:lnTo>
                      <a:pt x="126" y="10"/>
                    </a:lnTo>
                    <a:lnTo>
                      <a:pt x="133" y="23"/>
                    </a:lnTo>
                    <a:lnTo>
                      <a:pt x="141" y="16"/>
                    </a:lnTo>
                    <a:lnTo>
                      <a:pt x="145" y="23"/>
                    </a:lnTo>
                    <a:lnTo>
                      <a:pt x="139" y="26"/>
                    </a:lnTo>
                    <a:lnTo>
                      <a:pt x="130" y="39"/>
                    </a:lnTo>
                    <a:lnTo>
                      <a:pt x="135" y="45"/>
                    </a:lnTo>
                    <a:lnTo>
                      <a:pt x="147" y="50"/>
                    </a:lnTo>
                    <a:lnTo>
                      <a:pt x="135" y="58"/>
                    </a:lnTo>
                    <a:lnTo>
                      <a:pt x="136" y="61"/>
                    </a:lnTo>
                    <a:lnTo>
                      <a:pt x="145" y="56"/>
                    </a:lnTo>
                    <a:lnTo>
                      <a:pt x="153" y="56"/>
                    </a:lnTo>
                    <a:lnTo>
                      <a:pt x="155" y="62"/>
                    </a:lnTo>
                    <a:lnTo>
                      <a:pt x="152" y="68"/>
                    </a:lnTo>
                    <a:lnTo>
                      <a:pt x="152" y="76"/>
                    </a:lnTo>
                    <a:lnTo>
                      <a:pt x="156" y="73"/>
                    </a:lnTo>
                    <a:lnTo>
                      <a:pt x="162" y="74"/>
                    </a:lnTo>
                    <a:lnTo>
                      <a:pt x="162" y="77"/>
                    </a:lnTo>
                    <a:lnTo>
                      <a:pt x="168" y="80"/>
                    </a:lnTo>
                    <a:lnTo>
                      <a:pt x="171" y="88"/>
                    </a:lnTo>
                    <a:lnTo>
                      <a:pt x="170" y="100"/>
                    </a:lnTo>
                    <a:lnTo>
                      <a:pt x="167" y="108"/>
                    </a:lnTo>
                    <a:lnTo>
                      <a:pt x="173" y="112"/>
                    </a:lnTo>
                    <a:lnTo>
                      <a:pt x="176" y="120"/>
                    </a:lnTo>
                    <a:lnTo>
                      <a:pt x="173" y="130"/>
                    </a:lnTo>
                    <a:lnTo>
                      <a:pt x="171" y="133"/>
                    </a:lnTo>
                    <a:lnTo>
                      <a:pt x="167" y="135"/>
                    </a:lnTo>
                    <a:lnTo>
                      <a:pt x="162" y="138"/>
                    </a:lnTo>
                    <a:lnTo>
                      <a:pt x="156" y="137"/>
                    </a:lnTo>
                    <a:lnTo>
                      <a:pt x="155" y="132"/>
                    </a:lnTo>
                    <a:lnTo>
                      <a:pt x="150" y="127"/>
                    </a:lnTo>
                    <a:lnTo>
                      <a:pt x="141" y="129"/>
                    </a:lnTo>
                    <a:lnTo>
                      <a:pt x="136" y="132"/>
                    </a:lnTo>
                    <a:lnTo>
                      <a:pt x="130" y="137"/>
                    </a:lnTo>
                    <a:lnTo>
                      <a:pt x="130" y="144"/>
                    </a:lnTo>
                    <a:lnTo>
                      <a:pt x="126" y="150"/>
                    </a:lnTo>
                    <a:lnTo>
                      <a:pt x="117" y="152"/>
                    </a:lnTo>
                    <a:lnTo>
                      <a:pt x="115" y="162"/>
                    </a:lnTo>
                    <a:lnTo>
                      <a:pt x="108" y="162"/>
                    </a:lnTo>
                    <a:lnTo>
                      <a:pt x="95" y="159"/>
                    </a:lnTo>
                    <a:lnTo>
                      <a:pt x="97" y="153"/>
                    </a:lnTo>
                    <a:lnTo>
                      <a:pt x="109" y="150"/>
                    </a:lnTo>
                    <a:lnTo>
                      <a:pt x="106" y="146"/>
                    </a:lnTo>
                    <a:lnTo>
                      <a:pt x="115" y="138"/>
                    </a:lnTo>
                    <a:lnTo>
                      <a:pt x="115" y="135"/>
                    </a:lnTo>
                    <a:lnTo>
                      <a:pt x="109" y="118"/>
                    </a:lnTo>
                    <a:lnTo>
                      <a:pt x="109" y="114"/>
                    </a:lnTo>
                    <a:lnTo>
                      <a:pt x="106" y="112"/>
                    </a:lnTo>
                    <a:lnTo>
                      <a:pt x="103" y="112"/>
                    </a:lnTo>
                    <a:lnTo>
                      <a:pt x="95" y="123"/>
                    </a:lnTo>
                    <a:lnTo>
                      <a:pt x="88" y="129"/>
                    </a:lnTo>
                    <a:lnTo>
                      <a:pt x="80" y="123"/>
                    </a:lnTo>
                    <a:lnTo>
                      <a:pt x="76" y="126"/>
                    </a:lnTo>
                    <a:lnTo>
                      <a:pt x="71" y="126"/>
                    </a:lnTo>
                    <a:lnTo>
                      <a:pt x="67" y="130"/>
                    </a:lnTo>
                    <a:lnTo>
                      <a:pt x="59" y="129"/>
                    </a:lnTo>
                    <a:lnTo>
                      <a:pt x="57" y="129"/>
                    </a:lnTo>
                    <a:lnTo>
                      <a:pt x="53" y="137"/>
                    </a:lnTo>
                    <a:lnTo>
                      <a:pt x="50" y="135"/>
                    </a:lnTo>
                    <a:lnTo>
                      <a:pt x="51" y="129"/>
                    </a:lnTo>
                    <a:lnTo>
                      <a:pt x="45" y="127"/>
                    </a:lnTo>
                    <a:lnTo>
                      <a:pt x="44" y="133"/>
                    </a:lnTo>
                    <a:lnTo>
                      <a:pt x="39" y="141"/>
                    </a:lnTo>
                    <a:lnTo>
                      <a:pt x="33" y="141"/>
                    </a:lnTo>
                    <a:lnTo>
                      <a:pt x="33" y="146"/>
                    </a:lnTo>
                    <a:lnTo>
                      <a:pt x="36" y="158"/>
                    </a:lnTo>
                    <a:lnTo>
                      <a:pt x="39" y="159"/>
                    </a:lnTo>
                    <a:lnTo>
                      <a:pt x="36" y="165"/>
                    </a:lnTo>
                    <a:lnTo>
                      <a:pt x="33" y="162"/>
                    </a:lnTo>
                    <a:lnTo>
                      <a:pt x="24" y="170"/>
                    </a:lnTo>
                    <a:lnTo>
                      <a:pt x="15" y="173"/>
                    </a:lnTo>
                    <a:lnTo>
                      <a:pt x="9" y="170"/>
                    </a:lnTo>
                    <a:lnTo>
                      <a:pt x="1" y="170"/>
                    </a:lnTo>
                    <a:lnTo>
                      <a:pt x="0" y="165"/>
                    </a:lnTo>
                    <a:lnTo>
                      <a:pt x="6" y="146"/>
                    </a:lnTo>
                    <a:lnTo>
                      <a:pt x="15" y="137"/>
                    </a:lnTo>
                    <a:lnTo>
                      <a:pt x="10" y="132"/>
                    </a:lnTo>
                    <a:lnTo>
                      <a:pt x="3" y="129"/>
                    </a:lnTo>
                    <a:lnTo>
                      <a:pt x="9" y="121"/>
                    </a:lnTo>
                    <a:lnTo>
                      <a:pt x="9" y="117"/>
                    </a:lnTo>
                    <a:lnTo>
                      <a:pt x="15" y="112"/>
                    </a:lnTo>
                    <a:lnTo>
                      <a:pt x="18" y="108"/>
                    </a:lnTo>
                    <a:lnTo>
                      <a:pt x="16" y="100"/>
                    </a:lnTo>
                    <a:lnTo>
                      <a:pt x="12" y="92"/>
                    </a:lnTo>
                    <a:lnTo>
                      <a:pt x="15" y="86"/>
                    </a:lnTo>
                    <a:lnTo>
                      <a:pt x="20" y="83"/>
                    </a:lnTo>
                    <a:lnTo>
                      <a:pt x="24" y="83"/>
                    </a:lnTo>
                    <a:lnTo>
                      <a:pt x="30" y="80"/>
                    </a:lnTo>
                    <a:lnTo>
                      <a:pt x="33" y="77"/>
                    </a:lnTo>
                    <a:lnTo>
                      <a:pt x="33" y="73"/>
                    </a:lnTo>
                    <a:lnTo>
                      <a:pt x="36" y="67"/>
                    </a:lnTo>
                    <a:lnTo>
                      <a:pt x="53" y="53"/>
                    </a:lnTo>
                    <a:lnTo>
                      <a:pt x="59" y="42"/>
                    </a:lnTo>
                    <a:lnTo>
                      <a:pt x="62" y="44"/>
                    </a:lnTo>
                    <a:lnTo>
                      <a:pt x="68" y="36"/>
                    </a:lnTo>
                    <a:lnTo>
                      <a:pt x="76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0" name="Freeform 3664">
                <a:extLst>
                  <a:ext uri="{FF2B5EF4-FFF2-40B4-BE49-F238E27FC236}">
                    <a16:creationId xmlns:a16="http://schemas.microsoft.com/office/drawing/2014/main" id="{C748D25F-C2B8-3913-222E-12088D06F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15"/>
                <a:ext cx="88" cy="87"/>
              </a:xfrm>
              <a:custGeom>
                <a:avLst/>
                <a:gdLst>
                  <a:gd name="T0" fmla="*/ 80 w 176"/>
                  <a:gd name="T1" fmla="*/ 39 h 173"/>
                  <a:gd name="T2" fmla="*/ 95 w 176"/>
                  <a:gd name="T3" fmla="*/ 44 h 173"/>
                  <a:gd name="T4" fmla="*/ 100 w 176"/>
                  <a:gd name="T5" fmla="*/ 33 h 173"/>
                  <a:gd name="T6" fmla="*/ 106 w 176"/>
                  <a:gd name="T7" fmla="*/ 21 h 173"/>
                  <a:gd name="T8" fmla="*/ 112 w 176"/>
                  <a:gd name="T9" fmla="*/ 13 h 173"/>
                  <a:gd name="T10" fmla="*/ 115 w 176"/>
                  <a:gd name="T11" fmla="*/ 0 h 173"/>
                  <a:gd name="T12" fmla="*/ 121 w 176"/>
                  <a:gd name="T13" fmla="*/ 6 h 173"/>
                  <a:gd name="T14" fmla="*/ 133 w 176"/>
                  <a:gd name="T15" fmla="*/ 23 h 173"/>
                  <a:gd name="T16" fmla="*/ 145 w 176"/>
                  <a:gd name="T17" fmla="*/ 23 h 173"/>
                  <a:gd name="T18" fmla="*/ 130 w 176"/>
                  <a:gd name="T19" fmla="*/ 39 h 173"/>
                  <a:gd name="T20" fmla="*/ 147 w 176"/>
                  <a:gd name="T21" fmla="*/ 50 h 173"/>
                  <a:gd name="T22" fmla="*/ 136 w 176"/>
                  <a:gd name="T23" fmla="*/ 61 h 173"/>
                  <a:gd name="T24" fmla="*/ 153 w 176"/>
                  <a:gd name="T25" fmla="*/ 56 h 173"/>
                  <a:gd name="T26" fmla="*/ 152 w 176"/>
                  <a:gd name="T27" fmla="*/ 68 h 173"/>
                  <a:gd name="T28" fmla="*/ 156 w 176"/>
                  <a:gd name="T29" fmla="*/ 73 h 173"/>
                  <a:gd name="T30" fmla="*/ 162 w 176"/>
                  <a:gd name="T31" fmla="*/ 77 h 173"/>
                  <a:gd name="T32" fmla="*/ 171 w 176"/>
                  <a:gd name="T33" fmla="*/ 88 h 173"/>
                  <a:gd name="T34" fmla="*/ 167 w 176"/>
                  <a:gd name="T35" fmla="*/ 108 h 173"/>
                  <a:gd name="T36" fmla="*/ 176 w 176"/>
                  <a:gd name="T37" fmla="*/ 120 h 173"/>
                  <a:gd name="T38" fmla="*/ 171 w 176"/>
                  <a:gd name="T39" fmla="*/ 133 h 173"/>
                  <a:gd name="T40" fmla="*/ 162 w 176"/>
                  <a:gd name="T41" fmla="*/ 138 h 173"/>
                  <a:gd name="T42" fmla="*/ 155 w 176"/>
                  <a:gd name="T43" fmla="*/ 132 h 173"/>
                  <a:gd name="T44" fmla="*/ 141 w 176"/>
                  <a:gd name="T45" fmla="*/ 129 h 173"/>
                  <a:gd name="T46" fmla="*/ 130 w 176"/>
                  <a:gd name="T47" fmla="*/ 137 h 173"/>
                  <a:gd name="T48" fmla="*/ 126 w 176"/>
                  <a:gd name="T49" fmla="*/ 150 h 173"/>
                  <a:gd name="T50" fmla="*/ 115 w 176"/>
                  <a:gd name="T51" fmla="*/ 162 h 173"/>
                  <a:gd name="T52" fmla="*/ 95 w 176"/>
                  <a:gd name="T53" fmla="*/ 159 h 173"/>
                  <a:gd name="T54" fmla="*/ 109 w 176"/>
                  <a:gd name="T55" fmla="*/ 150 h 173"/>
                  <a:gd name="T56" fmla="*/ 115 w 176"/>
                  <a:gd name="T57" fmla="*/ 138 h 173"/>
                  <a:gd name="T58" fmla="*/ 109 w 176"/>
                  <a:gd name="T59" fmla="*/ 118 h 173"/>
                  <a:gd name="T60" fmla="*/ 106 w 176"/>
                  <a:gd name="T61" fmla="*/ 112 h 173"/>
                  <a:gd name="T62" fmla="*/ 95 w 176"/>
                  <a:gd name="T63" fmla="*/ 123 h 173"/>
                  <a:gd name="T64" fmla="*/ 80 w 176"/>
                  <a:gd name="T65" fmla="*/ 123 h 173"/>
                  <a:gd name="T66" fmla="*/ 71 w 176"/>
                  <a:gd name="T67" fmla="*/ 126 h 173"/>
                  <a:gd name="T68" fmla="*/ 59 w 176"/>
                  <a:gd name="T69" fmla="*/ 129 h 173"/>
                  <a:gd name="T70" fmla="*/ 53 w 176"/>
                  <a:gd name="T71" fmla="*/ 137 h 173"/>
                  <a:gd name="T72" fmla="*/ 51 w 176"/>
                  <a:gd name="T73" fmla="*/ 129 h 173"/>
                  <a:gd name="T74" fmla="*/ 44 w 176"/>
                  <a:gd name="T75" fmla="*/ 133 h 173"/>
                  <a:gd name="T76" fmla="*/ 33 w 176"/>
                  <a:gd name="T77" fmla="*/ 141 h 173"/>
                  <a:gd name="T78" fmla="*/ 36 w 176"/>
                  <a:gd name="T79" fmla="*/ 158 h 173"/>
                  <a:gd name="T80" fmla="*/ 36 w 176"/>
                  <a:gd name="T81" fmla="*/ 165 h 173"/>
                  <a:gd name="T82" fmla="*/ 24 w 176"/>
                  <a:gd name="T83" fmla="*/ 170 h 173"/>
                  <a:gd name="T84" fmla="*/ 9 w 176"/>
                  <a:gd name="T85" fmla="*/ 170 h 173"/>
                  <a:gd name="T86" fmla="*/ 0 w 176"/>
                  <a:gd name="T87" fmla="*/ 165 h 173"/>
                  <a:gd name="T88" fmla="*/ 15 w 176"/>
                  <a:gd name="T89" fmla="*/ 137 h 173"/>
                  <a:gd name="T90" fmla="*/ 3 w 176"/>
                  <a:gd name="T91" fmla="*/ 129 h 173"/>
                  <a:gd name="T92" fmla="*/ 9 w 176"/>
                  <a:gd name="T93" fmla="*/ 117 h 173"/>
                  <a:gd name="T94" fmla="*/ 18 w 176"/>
                  <a:gd name="T95" fmla="*/ 108 h 173"/>
                  <a:gd name="T96" fmla="*/ 12 w 176"/>
                  <a:gd name="T97" fmla="*/ 92 h 173"/>
                  <a:gd name="T98" fmla="*/ 20 w 176"/>
                  <a:gd name="T99" fmla="*/ 83 h 173"/>
                  <a:gd name="T100" fmla="*/ 30 w 176"/>
                  <a:gd name="T101" fmla="*/ 80 h 173"/>
                  <a:gd name="T102" fmla="*/ 33 w 176"/>
                  <a:gd name="T103" fmla="*/ 73 h 173"/>
                  <a:gd name="T104" fmla="*/ 53 w 176"/>
                  <a:gd name="T105" fmla="*/ 53 h 173"/>
                  <a:gd name="T106" fmla="*/ 62 w 176"/>
                  <a:gd name="T107" fmla="*/ 44 h 173"/>
                  <a:gd name="T108" fmla="*/ 76 w 176"/>
                  <a:gd name="T109" fmla="*/ 38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6" h="173">
                    <a:moveTo>
                      <a:pt x="76" y="38"/>
                    </a:moveTo>
                    <a:lnTo>
                      <a:pt x="80" y="39"/>
                    </a:lnTo>
                    <a:lnTo>
                      <a:pt x="86" y="44"/>
                    </a:lnTo>
                    <a:lnTo>
                      <a:pt x="95" y="44"/>
                    </a:lnTo>
                    <a:lnTo>
                      <a:pt x="100" y="41"/>
                    </a:lnTo>
                    <a:lnTo>
                      <a:pt x="100" y="33"/>
                    </a:lnTo>
                    <a:lnTo>
                      <a:pt x="103" y="33"/>
                    </a:lnTo>
                    <a:lnTo>
                      <a:pt x="106" y="21"/>
                    </a:lnTo>
                    <a:lnTo>
                      <a:pt x="106" y="18"/>
                    </a:lnTo>
                    <a:lnTo>
                      <a:pt x="112" y="13"/>
                    </a:lnTo>
                    <a:lnTo>
                      <a:pt x="112" y="1"/>
                    </a:lnTo>
                    <a:lnTo>
                      <a:pt x="115" y="0"/>
                    </a:lnTo>
                    <a:lnTo>
                      <a:pt x="117" y="7"/>
                    </a:lnTo>
                    <a:lnTo>
                      <a:pt x="121" y="6"/>
                    </a:lnTo>
                    <a:lnTo>
                      <a:pt x="126" y="10"/>
                    </a:lnTo>
                    <a:lnTo>
                      <a:pt x="133" y="23"/>
                    </a:lnTo>
                    <a:lnTo>
                      <a:pt x="141" y="16"/>
                    </a:lnTo>
                    <a:lnTo>
                      <a:pt x="145" y="23"/>
                    </a:lnTo>
                    <a:lnTo>
                      <a:pt x="139" y="26"/>
                    </a:lnTo>
                    <a:lnTo>
                      <a:pt x="130" y="39"/>
                    </a:lnTo>
                    <a:lnTo>
                      <a:pt x="135" y="45"/>
                    </a:lnTo>
                    <a:lnTo>
                      <a:pt x="147" y="50"/>
                    </a:lnTo>
                    <a:lnTo>
                      <a:pt x="135" y="58"/>
                    </a:lnTo>
                    <a:lnTo>
                      <a:pt x="136" y="61"/>
                    </a:lnTo>
                    <a:lnTo>
                      <a:pt x="145" y="56"/>
                    </a:lnTo>
                    <a:lnTo>
                      <a:pt x="153" y="56"/>
                    </a:lnTo>
                    <a:lnTo>
                      <a:pt x="155" y="62"/>
                    </a:lnTo>
                    <a:lnTo>
                      <a:pt x="152" y="68"/>
                    </a:lnTo>
                    <a:lnTo>
                      <a:pt x="152" y="76"/>
                    </a:lnTo>
                    <a:lnTo>
                      <a:pt x="156" y="73"/>
                    </a:lnTo>
                    <a:lnTo>
                      <a:pt x="162" y="74"/>
                    </a:lnTo>
                    <a:lnTo>
                      <a:pt x="162" y="77"/>
                    </a:lnTo>
                    <a:lnTo>
                      <a:pt x="168" y="80"/>
                    </a:lnTo>
                    <a:lnTo>
                      <a:pt x="171" y="88"/>
                    </a:lnTo>
                    <a:lnTo>
                      <a:pt x="170" y="100"/>
                    </a:lnTo>
                    <a:lnTo>
                      <a:pt x="167" y="108"/>
                    </a:lnTo>
                    <a:lnTo>
                      <a:pt x="173" y="112"/>
                    </a:lnTo>
                    <a:lnTo>
                      <a:pt x="176" y="120"/>
                    </a:lnTo>
                    <a:lnTo>
                      <a:pt x="173" y="130"/>
                    </a:lnTo>
                    <a:lnTo>
                      <a:pt x="171" y="133"/>
                    </a:lnTo>
                    <a:lnTo>
                      <a:pt x="167" y="135"/>
                    </a:lnTo>
                    <a:lnTo>
                      <a:pt x="162" y="138"/>
                    </a:lnTo>
                    <a:lnTo>
                      <a:pt x="156" y="137"/>
                    </a:lnTo>
                    <a:lnTo>
                      <a:pt x="155" y="132"/>
                    </a:lnTo>
                    <a:lnTo>
                      <a:pt x="150" y="127"/>
                    </a:lnTo>
                    <a:lnTo>
                      <a:pt x="141" y="129"/>
                    </a:lnTo>
                    <a:lnTo>
                      <a:pt x="136" y="132"/>
                    </a:lnTo>
                    <a:lnTo>
                      <a:pt x="130" y="137"/>
                    </a:lnTo>
                    <a:lnTo>
                      <a:pt x="130" y="144"/>
                    </a:lnTo>
                    <a:lnTo>
                      <a:pt x="126" y="150"/>
                    </a:lnTo>
                    <a:lnTo>
                      <a:pt x="117" y="152"/>
                    </a:lnTo>
                    <a:lnTo>
                      <a:pt x="115" y="162"/>
                    </a:lnTo>
                    <a:lnTo>
                      <a:pt x="108" y="162"/>
                    </a:lnTo>
                    <a:lnTo>
                      <a:pt x="95" y="159"/>
                    </a:lnTo>
                    <a:lnTo>
                      <a:pt x="97" y="153"/>
                    </a:lnTo>
                    <a:lnTo>
                      <a:pt x="109" y="150"/>
                    </a:lnTo>
                    <a:lnTo>
                      <a:pt x="106" y="146"/>
                    </a:lnTo>
                    <a:lnTo>
                      <a:pt x="115" y="138"/>
                    </a:lnTo>
                    <a:lnTo>
                      <a:pt x="115" y="135"/>
                    </a:lnTo>
                    <a:lnTo>
                      <a:pt x="109" y="118"/>
                    </a:lnTo>
                    <a:lnTo>
                      <a:pt x="109" y="114"/>
                    </a:lnTo>
                    <a:lnTo>
                      <a:pt x="106" y="112"/>
                    </a:lnTo>
                    <a:lnTo>
                      <a:pt x="103" y="112"/>
                    </a:lnTo>
                    <a:lnTo>
                      <a:pt x="95" y="123"/>
                    </a:lnTo>
                    <a:lnTo>
                      <a:pt x="88" y="129"/>
                    </a:lnTo>
                    <a:lnTo>
                      <a:pt x="80" y="123"/>
                    </a:lnTo>
                    <a:lnTo>
                      <a:pt x="76" y="126"/>
                    </a:lnTo>
                    <a:lnTo>
                      <a:pt x="71" y="126"/>
                    </a:lnTo>
                    <a:lnTo>
                      <a:pt x="67" y="130"/>
                    </a:lnTo>
                    <a:lnTo>
                      <a:pt x="59" y="129"/>
                    </a:lnTo>
                    <a:lnTo>
                      <a:pt x="57" y="129"/>
                    </a:lnTo>
                    <a:lnTo>
                      <a:pt x="53" y="137"/>
                    </a:lnTo>
                    <a:lnTo>
                      <a:pt x="50" y="135"/>
                    </a:lnTo>
                    <a:lnTo>
                      <a:pt x="51" y="129"/>
                    </a:lnTo>
                    <a:lnTo>
                      <a:pt x="45" y="127"/>
                    </a:lnTo>
                    <a:lnTo>
                      <a:pt x="44" y="133"/>
                    </a:lnTo>
                    <a:lnTo>
                      <a:pt x="39" y="141"/>
                    </a:lnTo>
                    <a:lnTo>
                      <a:pt x="33" y="141"/>
                    </a:lnTo>
                    <a:lnTo>
                      <a:pt x="33" y="146"/>
                    </a:lnTo>
                    <a:lnTo>
                      <a:pt x="36" y="158"/>
                    </a:lnTo>
                    <a:lnTo>
                      <a:pt x="39" y="159"/>
                    </a:lnTo>
                    <a:lnTo>
                      <a:pt x="36" y="165"/>
                    </a:lnTo>
                    <a:lnTo>
                      <a:pt x="33" y="162"/>
                    </a:lnTo>
                    <a:lnTo>
                      <a:pt x="24" y="170"/>
                    </a:lnTo>
                    <a:lnTo>
                      <a:pt x="15" y="173"/>
                    </a:lnTo>
                    <a:lnTo>
                      <a:pt x="9" y="170"/>
                    </a:lnTo>
                    <a:lnTo>
                      <a:pt x="1" y="170"/>
                    </a:lnTo>
                    <a:lnTo>
                      <a:pt x="0" y="165"/>
                    </a:lnTo>
                    <a:lnTo>
                      <a:pt x="6" y="146"/>
                    </a:lnTo>
                    <a:lnTo>
                      <a:pt x="15" y="137"/>
                    </a:lnTo>
                    <a:lnTo>
                      <a:pt x="10" y="132"/>
                    </a:lnTo>
                    <a:lnTo>
                      <a:pt x="3" y="129"/>
                    </a:lnTo>
                    <a:lnTo>
                      <a:pt x="9" y="121"/>
                    </a:lnTo>
                    <a:lnTo>
                      <a:pt x="9" y="117"/>
                    </a:lnTo>
                    <a:lnTo>
                      <a:pt x="15" y="112"/>
                    </a:lnTo>
                    <a:lnTo>
                      <a:pt x="18" y="108"/>
                    </a:lnTo>
                    <a:lnTo>
                      <a:pt x="16" y="100"/>
                    </a:lnTo>
                    <a:lnTo>
                      <a:pt x="12" y="92"/>
                    </a:lnTo>
                    <a:lnTo>
                      <a:pt x="15" y="86"/>
                    </a:lnTo>
                    <a:lnTo>
                      <a:pt x="20" y="83"/>
                    </a:lnTo>
                    <a:lnTo>
                      <a:pt x="24" y="83"/>
                    </a:lnTo>
                    <a:lnTo>
                      <a:pt x="30" y="80"/>
                    </a:lnTo>
                    <a:lnTo>
                      <a:pt x="33" y="77"/>
                    </a:lnTo>
                    <a:lnTo>
                      <a:pt x="33" y="73"/>
                    </a:lnTo>
                    <a:lnTo>
                      <a:pt x="36" y="67"/>
                    </a:lnTo>
                    <a:lnTo>
                      <a:pt x="53" y="53"/>
                    </a:lnTo>
                    <a:lnTo>
                      <a:pt x="59" y="42"/>
                    </a:lnTo>
                    <a:lnTo>
                      <a:pt x="62" y="44"/>
                    </a:lnTo>
                    <a:lnTo>
                      <a:pt x="68" y="36"/>
                    </a:lnTo>
                    <a:lnTo>
                      <a:pt x="76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1" name="Freeform 3665">
                <a:extLst>
                  <a:ext uri="{FF2B5EF4-FFF2-40B4-BE49-F238E27FC236}">
                    <a16:creationId xmlns:a16="http://schemas.microsoft.com/office/drawing/2014/main" id="{53CB579B-A7FA-EBD5-F204-FC835AFF8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535"/>
                <a:ext cx="38" cy="52"/>
              </a:xfrm>
              <a:custGeom>
                <a:avLst/>
                <a:gdLst>
                  <a:gd name="T0" fmla="*/ 75 w 75"/>
                  <a:gd name="T1" fmla="*/ 12 h 103"/>
                  <a:gd name="T2" fmla="*/ 69 w 75"/>
                  <a:gd name="T3" fmla="*/ 8 h 103"/>
                  <a:gd name="T4" fmla="*/ 65 w 75"/>
                  <a:gd name="T5" fmla="*/ 8 h 103"/>
                  <a:gd name="T6" fmla="*/ 60 w 75"/>
                  <a:gd name="T7" fmla="*/ 1 h 103"/>
                  <a:gd name="T8" fmla="*/ 45 w 75"/>
                  <a:gd name="T9" fmla="*/ 0 h 103"/>
                  <a:gd name="T10" fmla="*/ 40 w 75"/>
                  <a:gd name="T11" fmla="*/ 8 h 103"/>
                  <a:gd name="T12" fmla="*/ 34 w 75"/>
                  <a:gd name="T13" fmla="*/ 6 h 103"/>
                  <a:gd name="T14" fmla="*/ 30 w 75"/>
                  <a:gd name="T15" fmla="*/ 8 h 103"/>
                  <a:gd name="T16" fmla="*/ 25 w 75"/>
                  <a:gd name="T17" fmla="*/ 5 h 103"/>
                  <a:gd name="T18" fmla="*/ 22 w 75"/>
                  <a:gd name="T19" fmla="*/ 9 h 103"/>
                  <a:gd name="T20" fmla="*/ 19 w 75"/>
                  <a:gd name="T21" fmla="*/ 9 h 103"/>
                  <a:gd name="T22" fmla="*/ 19 w 75"/>
                  <a:gd name="T23" fmla="*/ 15 h 103"/>
                  <a:gd name="T24" fmla="*/ 19 w 75"/>
                  <a:gd name="T25" fmla="*/ 20 h 103"/>
                  <a:gd name="T26" fmla="*/ 12 w 75"/>
                  <a:gd name="T27" fmla="*/ 18 h 103"/>
                  <a:gd name="T28" fmla="*/ 9 w 75"/>
                  <a:gd name="T29" fmla="*/ 23 h 103"/>
                  <a:gd name="T30" fmla="*/ 10 w 75"/>
                  <a:gd name="T31" fmla="*/ 33 h 103"/>
                  <a:gd name="T32" fmla="*/ 1 w 75"/>
                  <a:gd name="T33" fmla="*/ 41 h 103"/>
                  <a:gd name="T34" fmla="*/ 0 w 75"/>
                  <a:gd name="T35" fmla="*/ 47 h 103"/>
                  <a:gd name="T36" fmla="*/ 3 w 75"/>
                  <a:gd name="T37" fmla="*/ 52 h 103"/>
                  <a:gd name="T38" fmla="*/ 4 w 75"/>
                  <a:gd name="T39" fmla="*/ 58 h 103"/>
                  <a:gd name="T40" fmla="*/ 3 w 75"/>
                  <a:gd name="T41" fmla="*/ 64 h 103"/>
                  <a:gd name="T42" fmla="*/ 0 w 75"/>
                  <a:gd name="T43" fmla="*/ 68 h 103"/>
                  <a:gd name="T44" fmla="*/ 4 w 75"/>
                  <a:gd name="T45" fmla="*/ 71 h 103"/>
                  <a:gd name="T46" fmla="*/ 13 w 75"/>
                  <a:gd name="T47" fmla="*/ 77 h 103"/>
                  <a:gd name="T48" fmla="*/ 13 w 75"/>
                  <a:gd name="T49" fmla="*/ 82 h 103"/>
                  <a:gd name="T50" fmla="*/ 19 w 75"/>
                  <a:gd name="T51" fmla="*/ 82 h 103"/>
                  <a:gd name="T52" fmla="*/ 25 w 75"/>
                  <a:gd name="T53" fmla="*/ 91 h 103"/>
                  <a:gd name="T54" fmla="*/ 25 w 75"/>
                  <a:gd name="T55" fmla="*/ 97 h 103"/>
                  <a:gd name="T56" fmla="*/ 47 w 75"/>
                  <a:gd name="T57" fmla="*/ 103 h 103"/>
                  <a:gd name="T58" fmla="*/ 44 w 75"/>
                  <a:gd name="T59" fmla="*/ 97 h 103"/>
                  <a:gd name="T60" fmla="*/ 50 w 75"/>
                  <a:gd name="T61" fmla="*/ 91 h 103"/>
                  <a:gd name="T62" fmla="*/ 44 w 75"/>
                  <a:gd name="T63" fmla="*/ 88 h 103"/>
                  <a:gd name="T64" fmla="*/ 44 w 75"/>
                  <a:gd name="T65" fmla="*/ 85 h 103"/>
                  <a:gd name="T66" fmla="*/ 39 w 75"/>
                  <a:gd name="T67" fmla="*/ 84 h 103"/>
                  <a:gd name="T68" fmla="*/ 31 w 75"/>
                  <a:gd name="T69" fmla="*/ 77 h 103"/>
                  <a:gd name="T70" fmla="*/ 39 w 75"/>
                  <a:gd name="T71" fmla="*/ 64 h 103"/>
                  <a:gd name="T72" fmla="*/ 47 w 75"/>
                  <a:gd name="T73" fmla="*/ 58 h 103"/>
                  <a:gd name="T74" fmla="*/ 53 w 75"/>
                  <a:gd name="T75" fmla="*/ 61 h 103"/>
                  <a:gd name="T76" fmla="*/ 53 w 75"/>
                  <a:gd name="T77" fmla="*/ 56 h 103"/>
                  <a:gd name="T78" fmla="*/ 63 w 75"/>
                  <a:gd name="T79" fmla="*/ 49 h 103"/>
                  <a:gd name="T80" fmla="*/ 66 w 75"/>
                  <a:gd name="T81" fmla="*/ 43 h 103"/>
                  <a:gd name="T82" fmla="*/ 71 w 75"/>
                  <a:gd name="T83" fmla="*/ 32 h 103"/>
                  <a:gd name="T84" fmla="*/ 74 w 75"/>
                  <a:gd name="T85" fmla="*/ 23 h 103"/>
                  <a:gd name="T86" fmla="*/ 72 w 75"/>
                  <a:gd name="T87" fmla="*/ 21 h 103"/>
                  <a:gd name="T88" fmla="*/ 75 w 75"/>
                  <a:gd name="T89" fmla="*/ 1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" h="103">
                    <a:moveTo>
                      <a:pt x="75" y="12"/>
                    </a:moveTo>
                    <a:lnTo>
                      <a:pt x="69" y="8"/>
                    </a:lnTo>
                    <a:lnTo>
                      <a:pt x="65" y="8"/>
                    </a:lnTo>
                    <a:lnTo>
                      <a:pt x="60" y="1"/>
                    </a:lnTo>
                    <a:lnTo>
                      <a:pt x="45" y="0"/>
                    </a:lnTo>
                    <a:lnTo>
                      <a:pt x="40" y="8"/>
                    </a:lnTo>
                    <a:lnTo>
                      <a:pt x="34" y="6"/>
                    </a:lnTo>
                    <a:lnTo>
                      <a:pt x="30" y="8"/>
                    </a:lnTo>
                    <a:lnTo>
                      <a:pt x="25" y="5"/>
                    </a:lnTo>
                    <a:lnTo>
                      <a:pt x="22" y="9"/>
                    </a:lnTo>
                    <a:lnTo>
                      <a:pt x="19" y="9"/>
                    </a:lnTo>
                    <a:lnTo>
                      <a:pt x="19" y="15"/>
                    </a:lnTo>
                    <a:lnTo>
                      <a:pt x="19" y="20"/>
                    </a:lnTo>
                    <a:lnTo>
                      <a:pt x="12" y="18"/>
                    </a:lnTo>
                    <a:lnTo>
                      <a:pt x="9" y="23"/>
                    </a:lnTo>
                    <a:lnTo>
                      <a:pt x="10" y="33"/>
                    </a:lnTo>
                    <a:lnTo>
                      <a:pt x="1" y="41"/>
                    </a:lnTo>
                    <a:lnTo>
                      <a:pt x="0" y="47"/>
                    </a:lnTo>
                    <a:lnTo>
                      <a:pt x="3" y="52"/>
                    </a:lnTo>
                    <a:lnTo>
                      <a:pt x="4" y="58"/>
                    </a:lnTo>
                    <a:lnTo>
                      <a:pt x="3" y="64"/>
                    </a:lnTo>
                    <a:lnTo>
                      <a:pt x="0" y="68"/>
                    </a:lnTo>
                    <a:lnTo>
                      <a:pt x="4" y="71"/>
                    </a:lnTo>
                    <a:lnTo>
                      <a:pt x="13" y="77"/>
                    </a:lnTo>
                    <a:lnTo>
                      <a:pt x="13" y="82"/>
                    </a:lnTo>
                    <a:lnTo>
                      <a:pt x="19" y="82"/>
                    </a:lnTo>
                    <a:lnTo>
                      <a:pt x="25" y="91"/>
                    </a:lnTo>
                    <a:lnTo>
                      <a:pt x="25" y="97"/>
                    </a:lnTo>
                    <a:lnTo>
                      <a:pt x="47" y="103"/>
                    </a:lnTo>
                    <a:lnTo>
                      <a:pt x="44" y="97"/>
                    </a:lnTo>
                    <a:lnTo>
                      <a:pt x="50" y="91"/>
                    </a:lnTo>
                    <a:lnTo>
                      <a:pt x="44" y="88"/>
                    </a:lnTo>
                    <a:lnTo>
                      <a:pt x="44" y="85"/>
                    </a:lnTo>
                    <a:lnTo>
                      <a:pt x="39" y="84"/>
                    </a:lnTo>
                    <a:lnTo>
                      <a:pt x="31" y="77"/>
                    </a:lnTo>
                    <a:lnTo>
                      <a:pt x="39" y="64"/>
                    </a:lnTo>
                    <a:lnTo>
                      <a:pt x="47" y="58"/>
                    </a:lnTo>
                    <a:lnTo>
                      <a:pt x="53" y="61"/>
                    </a:lnTo>
                    <a:lnTo>
                      <a:pt x="53" y="56"/>
                    </a:lnTo>
                    <a:lnTo>
                      <a:pt x="63" y="49"/>
                    </a:lnTo>
                    <a:lnTo>
                      <a:pt x="66" y="43"/>
                    </a:lnTo>
                    <a:lnTo>
                      <a:pt x="71" y="32"/>
                    </a:lnTo>
                    <a:lnTo>
                      <a:pt x="74" y="23"/>
                    </a:lnTo>
                    <a:lnTo>
                      <a:pt x="72" y="21"/>
                    </a:lnTo>
                    <a:lnTo>
                      <a:pt x="7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2" name="Freeform 3666">
                <a:extLst>
                  <a:ext uri="{FF2B5EF4-FFF2-40B4-BE49-F238E27FC236}">
                    <a16:creationId xmlns:a16="http://schemas.microsoft.com/office/drawing/2014/main" id="{9DCD972C-82CD-EA33-DE9D-08BE9EC50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535"/>
                <a:ext cx="38" cy="52"/>
              </a:xfrm>
              <a:custGeom>
                <a:avLst/>
                <a:gdLst>
                  <a:gd name="T0" fmla="*/ 75 w 75"/>
                  <a:gd name="T1" fmla="*/ 12 h 103"/>
                  <a:gd name="T2" fmla="*/ 72 w 75"/>
                  <a:gd name="T3" fmla="*/ 21 h 103"/>
                  <a:gd name="T4" fmla="*/ 74 w 75"/>
                  <a:gd name="T5" fmla="*/ 23 h 103"/>
                  <a:gd name="T6" fmla="*/ 71 w 75"/>
                  <a:gd name="T7" fmla="*/ 32 h 103"/>
                  <a:gd name="T8" fmla="*/ 66 w 75"/>
                  <a:gd name="T9" fmla="*/ 43 h 103"/>
                  <a:gd name="T10" fmla="*/ 63 w 75"/>
                  <a:gd name="T11" fmla="*/ 49 h 103"/>
                  <a:gd name="T12" fmla="*/ 53 w 75"/>
                  <a:gd name="T13" fmla="*/ 56 h 103"/>
                  <a:gd name="T14" fmla="*/ 53 w 75"/>
                  <a:gd name="T15" fmla="*/ 61 h 103"/>
                  <a:gd name="T16" fmla="*/ 47 w 75"/>
                  <a:gd name="T17" fmla="*/ 58 h 103"/>
                  <a:gd name="T18" fmla="*/ 39 w 75"/>
                  <a:gd name="T19" fmla="*/ 64 h 103"/>
                  <a:gd name="T20" fmla="*/ 31 w 75"/>
                  <a:gd name="T21" fmla="*/ 77 h 103"/>
                  <a:gd name="T22" fmla="*/ 39 w 75"/>
                  <a:gd name="T23" fmla="*/ 84 h 103"/>
                  <a:gd name="T24" fmla="*/ 44 w 75"/>
                  <a:gd name="T25" fmla="*/ 85 h 103"/>
                  <a:gd name="T26" fmla="*/ 44 w 75"/>
                  <a:gd name="T27" fmla="*/ 88 h 103"/>
                  <a:gd name="T28" fmla="*/ 50 w 75"/>
                  <a:gd name="T29" fmla="*/ 91 h 103"/>
                  <a:gd name="T30" fmla="*/ 44 w 75"/>
                  <a:gd name="T31" fmla="*/ 97 h 103"/>
                  <a:gd name="T32" fmla="*/ 47 w 75"/>
                  <a:gd name="T33" fmla="*/ 103 h 103"/>
                  <a:gd name="T34" fmla="*/ 25 w 75"/>
                  <a:gd name="T35" fmla="*/ 97 h 103"/>
                  <a:gd name="T36" fmla="*/ 25 w 75"/>
                  <a:gd name="T37" fmla="*/ 91 h 103"/>
                  <a:gd name="T38" fmla="*/ 19 w 75"/>
                  <a:gd name="T39" fmla="*/ 82 h 103"/>
                  <a:gd name="T40" fmla="*/ 13 w 75"/>
                  <a:gd name="T41" fmla="*/ 82 h 103"/>
                  <a:gd name="T42" fmla="*/ 13 w 75"/>
                  <a:gd name="T43" fmla="*/ 77 h 103"/>
                  <a:gd name="T44" fmla="*/ 4 w 75"/>
                  <a:gd name="T45" fmla="*/ 71 h 103"/>
                  <a:gd name="T46" fmla="*/ 0 w 75"/>
                  <a:gd name="T47" fmla="*/ 68 h 103"/>
                  <a:gd name="T48" fmla="*/ 3 w 75"/>
                  <a:gd name="T49" fmla="*/ 64 h 103"/>
                  <a:gd name="T50" fmla="*/ 4 w 75"/>
                  <a:gd name="T51" fmla="*/ 58 h 103"/>
                  <a:gd name="T52" fmla="*/ 3 w 75"/>
                  <a:gd name="T53" fmla="*/ 52 h 103"/>
                  <a:gd name="T54" fmla="*/ 0 w 75"/>
                  <a:gd name="T55" fmla="*/ 47 h 103"/>
                  <a:gd name="T56" fmla="*/ 1 w 75"/>
                  <a:gd name="T57" fmla="*/ 41 h 103"/>
                  <a:gd name="T58" fmla="*/ 10 w 75"/>
                  <a:gd name="T59" fmla="*/ 33 h 103"/>
                  <a:gd name="T60" fmla="*/ 9 w 75"/>
                  <a:gd name="T61" fmla="*/ 23 h 103"/>
                  <a:gd name="T62" fmla="*/ 12 w 75"/>
                  <a:gd name="T63" fmla="*/ 18 h 103"/>
                  <a:gd name="T64" fmla="*/ 19 w 75"/>
                  <a:gd name="T65" fmla="*/ 20 h 103"/>
                  <a:gd name="T66" fmla="*/ 19 w 75"/>
                  <a:gd name="T67" fmla="*/ 15 h 103"/>
                  <a:gd name="T68" fmla="*/ 19 w 75"/>
                  <a:gd name="T69" fmla="*/ 9 h 103"/>
                  <a:gd name="T70" fmla="*/ 22 w 75"/>
                  <a:gd name="T71" fmla="*/ 9 h 103"/>
                  <a:gd name="T72" fmla="*/ 25 w 75"/>
                  <a:gd name="T73" fmla="*/ 5 h 103"/>
                  <a:gd name="T74" fmla="*/ 30 w 75"/>
                  <a:gd name="T75" fmla="*/ 8 h 103"/>
                  <a:gd name="T76" fmla="*/ 34 w 75"/>
                  <a:gd name="T77" fmla="*/ 6 h 103"/>
                  <a:gd name="T78" fmla="*/ 40 w 75"/>
                  <a:gd name="T79" fmla="*/ 8 h 103"/>
                  <a:gd name="T80" fmla="*/ 45 w 75"/>
                  <a:gd name="T81" fmla="*/ 0 h 103"/>
                  <a:gd name="T82" fmla="*/ 60 w 75"/>
                  <a:gd name="T83" fmla="*/ 1 h 103"/>
                  <a:gd name="T84" fmla="*/ 65 w 75"/>
                  <a:gd name="T85" fmla="*/ 8 h 103"/>
                  <a:gd name="T86" fmla="*/ 69 w 75"/>
                  <a:gd name="T87" fmla="*/ 8 h 103"/>
                  <a:gd name="T88" fmla="*/ 75 w 75"/>
                  <a:gd name="T89" fmla="*/ 1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" h="103">
                    <a:moveTo>
                      <a:pt x="75" y="12"/>
                    </a:moveTo>
                    <a:lnTo>
                      <a:pt x="72" y="21"/>
                    </a:lnTo>
                    <a:lnTo>
                      <a:pt x="74" y="23"/>
                    </a:lnTo>
                    <a:lnTo>
                      <a:pt x="71" y="32"/>
                    </a:lnTo>
                    <a:lnTo>
                      <a:pt x="66" y="43"/>
                    </a:lnTo>
                    <a:lnTo>
                      <a:pt x="63" y="49"/>
                    </a:lnTo>
                    <a:lnTo>
                      <a:pt x="53" y="56"/>
                    </a:lnTo>
                    <a:lnTo>
                      <a:pt x="53" y="61"/>
                    </a:lnTo>
                    <a:lnTo>
                      <a:pt x="47" y="58"/>
                    </a:lnTo>
                    <a:lnTo>
                      <a:pt x="39" y="64"/>
                    </a:lnTo>
                    <a:lnTo>
                      <a:pt x="31" y="77"/>
                    </a:lnTo>
                    <a:lnTo>
                      <a:pt x="39" y="84"/>
                    </a:lnTo>
                    <a:lnTo>
                      <a:pt x="44" y="85"/>
                    </a:lnTo>
                    <a:lnTo>
                      <a:pt x="44" y="88"/>
                    </a:lnTo>
                    <a:lnTo>
                      <a:pt x="50" y="91"/>
                    </a:lnTo>
                    <a:lnTo>
                      <a:pt x="44" y="97"/>
                    </a:lnTo>
                    <a:lnTo>
                      <a:pt x="47" y="103"/>
                    </a:lnTo>
                    <a:lnTo>
                      <a:pt x="25" y="97"/>
                    </a:lnTo>
                    <a:lnTo>
                      <a:pt x="25" y="91"/>
                    </a:lnTo>
                    <a:lnTo>
                      <a:pt x="19" y="82"/>
                    </a:lnTo>
                    <a:lnTo>
                      <a:pt x="13" y="82"/>
                    </a:lnTo>
                    <a:lnTo>
                      <a:pt x="13" y="77"/>
                    </a:lnTo>
                    <a:lnTo>
                      <a:pt x="4" y="71"/>
                    </a:lnTo>
                    <a:lnTo>
                      <a:pt x="0" y="68"/>
                    </a:lnTo>
                    <a:lnTo>
                      <a:pt x="3" y="64"/>
                    </a:lnTo>
                    <a:lnTo>
                      <a:pt x="4" y="58"/>
                    </a:lnTo>
                    <a:lnTo>
                      <a:pt x="3" y="52"/>
                    </a:lnTo>
                    <a:lnTo>
                      <a:pt x="0" y="47"/>
                    </a:lnTo>
                    <a:lnTo>
                      <a:pt x="1" y="41"/>
                    </a:lnTo>
                    <a:lnTo>
                      <a:pt x="10" y="33"/>
                    </a:lnTo>
                    <a:lnTo>
                      <a:pt x="9" y="23"/>
                    </a:lnTo>
                    <a:lnTo>
                      <a:pt x="12" y="18"/>
                    </a:lnTo>
                    <a:lnTo>
                      <a:pt x="19" y="20"/>
                    </a:lnTo>
                    <a:lnTo>
                      <a:pt x="19" y="15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5" y="5"/>
                    </a:lnTo>
                    <a:lnTo>
                      <a:pt x="30" y="8"/>
                    </a:lnTo>
                    <a:lnTo>
                      <a:pt x="34" y="6"/>
                    </a:lnTo>
                    <a:lnTo>
                      <a:pt x="40" y="8"/>
                    </a:lnTo>
                    <a:lnTo>
                      <a:pt x="45" y="0"/>
                    </a:lnTo>
                    <a:lnTo>
                      <a:pt x="60" y="1"/>
                    </a:lnTo>
                    <a:lnTo>
                      <a:pt x="65" y="8"/>
                    </a:lnTo>
                    <a:lnTo>
                      <a:pt x="69" y="8"/>
                    </a:lnTo>
                    <a:lnTo>
                      <a:pt x="75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3" name="Freeform 3667">
                <a:extLst>
                  <a:ext uri="{FF2B5EF4-FFF2-40B4-BE49-F238E27FC236}">
                    <a16:creationId xmlns:a16="http://schemas.microsoft.com/office/drawing/2014/main" id="{A64182C1-A6F7-1000-038B-5A0ABFAC8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535"/>
                <a:ext cx="38" cy="52"/>
              </a:xfrm>
              <a:custGeom>
                <a:avLst/>
                <a:gdLst>
                  <a:gd name="T0" fmla="*/ 75 w 75"/>
                  <a:gd name="T1" fmla="*/ 12 h 103"/>
                  <a:gd name="T2" fmla="*/ 72 w 75"/>
                  <a:gd name="T3" fmla="*/ 21 h 103"/>
                  <a:gd name="T4" fmla="*/ 74 w 75"/>
                  <a:gd name="T5" fmla="*/ 23 h 103"/>
                  <a:gd name="T6" fmla="*/ 71 w 75"/>
                  <a:gd name="T7" fmla="*/ 32 h 103"/>
                  <a:gd name="T8" fmla="*/ 66 w 75"/>
                  <a:gd name="T9" fmla="*/ 43 h 103"/>
                  <a:gd name="T10" fmla="*/ 63 w 75"/>
                  <a:gd name="T11" fmla="*/ 49 h 103"/>
                  <a:gd name="T12" fmla="*/ 53 w 75"/>
                  <a:gd name="T13" fmla="*/ 56 h 103"/>
                  <a:gd name="T14" fmla="*/ 53 w 75"/>
                  <a:gd name="T15" fmla="*/ 61 h 103"/>
                  <a:gd name="T16" fmla="*/ 47 w 75"/>
                  <a:gd name="T17" fmla="*/ 58 h 103"/>
                  <a:gd name="T18" fmla="*/ 39 w 75"/>
                  <a:gd name="T19" fmla="*/ 64 h 103"/>
                  <a:gd name="T20" fmla="*/ 31 w 75"/>
                  <a:gd name="T21" fmla="*/ 77 h 103"/>
                  <a:gd name="T22" fmla="*/ 39 w 75"/>
                  <a:gd name="T23" fmla="*/ 84 h 103"/>
                  <a:gd name="T24" fmla="*/ 44 w 75"/>
                  <a:gd name="T25" fmla="*/ 85 h 103"/>
                  <a:gd name="T26" fmla="*/ 44 w 75"/>
                  <a:gd name="T27" fmla="*/ 88 h 103"/>
                  <a:gd name="T28" fmla="*/ 50 w 75"/>
                  <a:gd name="T29" fmla="*/ 91 h 103"/>
                  <a:gd name="T30" fmla="*/ 44 w 75"/>
                  <a:gd name="T31" fmla="*/ 97 h 103"/>
                  <a:gd name="T32" fmla="*/ 47 w 75"/>
                  <a:gd name="T33" fmla="*/ 103 h 103"/>
                  <a:gd name="T34" fmla="*/ 25 w 75"/>
                  <a:gd name="T35" fmla="*/ 97 h 103"/>
                  <a:gd name="T36" fmla="*/ 25 w 75"/>
                  <a:gd name="T37" fmla="*/ 91 h 103"/>
                  <a:gd name="T38" fmla="*/ 19 w 75"/>
                  <a:gd name="T39" fmla="*/ 82 h 103"/>
                  <a:gd name="T40" fmla="*/ 13 w 75"/>
                  <a:gd name="T41" fmla="*/ 82 h 103"/>
                  <a:gd name="T42" fmla="*/ 13 w 75"/>
                  <a:gd name="T43" fmla="*/ 77 h 103"/>
                  <a:gd name="T44" fmla="*/ 4 w 75"/>
                  <a:gd name="T45" fmla="*/ 71 h 103"/>
                  <a:gd name="T46" fmla="*/ 0 w 75"/>
                  <a:gd name="T47" fmla="*/ 68 h 103"/>
                  <a:gd name="T48" fmla="*/ 3 w 75"/>
                  <a:gd name="T49" fmla="*/ 64 h 103"/>
                  <a:gd name="T50" fmla="*/ 4 w 75"/>
                  <a:gd name="T51" fmla="*/ 58 h 103"/>
                  <a:gd name="T52" fmla="*/ 3 w 75"/>
                  <a:gd name="T53" fmla="*/ 52 h 103"/>
                  <a:gd name="T54" fmla="*/ 0 w 75"/>
                  <a:gd name="T55" fmla="*/ 47 h 103"/>
                  <a:gd name="T56" fmla="*/ 1 w 75"/>
                  <a:gd name="T57" fmla="*/ 41 h 103"/>
                  <a:gd name="T58" fmla="*/ 10 w 75"/>
                  <a:gd name="T59" fmla="*/ 33 h 103"/>
                  <a:gd name="T60" fmla="*/ 9 w 75"/>
                  <a:gd name="T61" fmla="*/ 23 h 103"/>
                  <a:gd name="T62" fmla="*/ 12 w 75"/>
                  <a:gd name="T63" fmla="*/ 18 h 103"/>
                  <a:gd name="T64" fmla="*/ 19 w 75"/>
                  <a:gd name="T65" fmla="*/ 20 h 103"/>
                  <a:gd name="T66" fmla="*/ 19 w 75"/>
                  <a:gd name="T67" fmla="*/ 15 h 103"/>
                  <a:gd name="T68" fmla="*/ 19 w 75"/>
                  <a:gd name="T69" fmla="*/ 9 h 103"/>
                  <a:gd name="T70" fmla="*/ 22 w 75"/>
                  <a:gd name="T71" fmla="*/ 9 h 103"/>
                  <a:gd name="T72" fmla="*/ 25 w 75"/>
                  <a:gd name="T73" fmla="*/ 5 h 103"/>
                  <a:gd name="T74" fmla="*/ 30 w 75"/>
                  <a:gd name="T75" fmla="*/ 8 h 103"/>
                  <a:gd name="T76" fmla="*/ 34 w 75"/>
                  <a:gd name="T77" fmla="*/ 6 h 103"/>
                  <a:gd name="T78" fmla="*/ 40 w 75"/>
                  <a:gd name="T79" fmla="*/ 8 h 103"/>
                  <a:gd name="T80" fmla="*/ 45 w 75"/>
                  <a:gd name="T81" fmla="*/ 0 h 103"/>
                  <a:gd name="T82" fmla="*/ 60 w 75"/>
                  <a:gd name="T83" fmla="*/ 1 h 103"/>
                  <a:gd name="T84" fmla="*/ 65 w 75"/>
                  <a:gd name="T85" fmla="*/ 8 h 103"/>
                  <a:gd name="T86" fmla="*/ 69 w 75"/>
                  <a:gd name="T87" fmla="*/ 8 h 103"/>
                  <a:gd name="T88" fmla="*/ 75 w 75"/>
                  <a:gd name="T89" fmla="*/ 1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" h="103">
                    <a:moveTo>
                      <a:pt x="75" y="12"/>
                    </a:moveTo>
                    <a:lnTo>
                      <a:pt x="72" y="21"/>
                    </a:lnTo>
                    <a:lnTo>
                      <a:pt x="74" y="23"/>
                    </a:lnTo>
                    <a:lnTo>
                      <a:pt x="71" y="32"/>
                    </a:lnTo>
                    <a:lnTo>
                      <a:pt x="66" y="43"/>
                    </a:lnTo>
                    <a:lnTo>
                      <a:pt x="63" y="49"/>
                    </a:lnTo>
                    <a:lnTo>
                      <a:pt x="53" y="56"/>
                    </a:lnTo>
                    <a:lnTo>
                      <a:pt x="53" y="61"/>
                    </a:lnTo>
                    <a:lnTo>
                      <a:pt x="47" y="58"/>
                    </a:lnTo>
                    <a:lnTo>
                      <a:pt x="39" y="64"/>
                    </a:lnTo>
                    <a:lnTo>
                      <a:pt x="31" y="77"/>
                    </a:lnTo>
                    <a:lnTo>
                      <a:pt x="39" y="84"/>
                    </a:lnTo>
                    <a:lnTo>
                      <a:pt x="44" y="85"/>
                    </a:lnTo>
                    <a:lnTo>
                      <a:pt x="44" y="88"/>
                    </a:lnTo>
                    <a:lnTo>
                      <a:pt x="50" y="91"/>
                    </a:lnTo>
                    <a:lnTo>
                      <a:pt x="44" y="97"/>
                    </a:lnTo>
                    <a:lnTo>
                      <a:pt x="47" y="103"/>
                    </a:lnTo>
                    <a:lnTo>
                      <a:pt x="25" y="97"/>
                    </a:lnTo>
                    <a:lnTo>
                      <a:pt x="25" y="91"/>
                    </a:lnTo>
                    <a:lnTo>
                      <a:pt x="19" y="82"/>
                    </a:lnTo>
                    <a:lnTo>
                      <a:pt x="13" y="82"/>
                    </a:lnTo>
                    <a:lnTo>
                      <a:pt x="13" y="77"/>
                    </a:lnTo>
                    <a:lnTo>
                      <a:pt x="4" y="71"/>
                    </a:lnTo>
                    <a:lnTo>
                      <a:pt x="0" y="68"/>
                    </a:lnTo>
                    <a:lnTo>
                      <a:pt x="3" y="64"/>
                    </a:lnTo>
                    <a:lnTo>
                      <a:pt x="4" y="58"/>
                    </a:lnTo>
                    <a:lnTo>
                      <a:pt x="3" y="52"/>
                    </a:lnTo>
                    <a:lnTo>
                      <a:pt x="0" y="47"/>
                    </a:lnTo>
                    <a:lnTo>
                      <a:pt x="1" y="41"/>
                    </a:lnTo>
                    <a:lnTo>
                      <a:pt x="10" y="33"/>
                    </a:lnTo>
                    <a:lnTo>
                      <a:pt x="9" y="23"/>
                    </a:lnTo>
                    <a:lnTo>
                      <a:pt x="12" y="18"/>
                    </a:lnTo>
                    <a:lnTo>
                      <a:pt x="19" y="20"/>
                    </a:lnTo>
                    <a:lnTo>
                      <a:pt x="19" y="15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5" y="5"/>
                    </a:lnTo>
                    <a:lnTo>
                      <a:pt x="30" y="8"/>
                    </a:lnTo>
                    <a:lnTo>
                      <a:pt x="34" y="6"/>
                    </a:lnTo>
                    <a:lnTo>
                      <a:pt x="40" y="8"/>
                    </a:lnTo>
                    <a:lnTo>
                      <a:pt x="45" y="0"/>
                    </a:lnTo>
                    <a:lnTo>
                      <a:pt x="60" y="1"/>
                    </a:lnTo>
                    <a:lnTo>
                      <a:pt x="65" y="8"/>
                    </a:lnTo>
                    <a:lnTo>
                      <a:pt x="69" y="8"/>
                    </a:lnTo>
                    <a:lnTo>
                      <a:pt x="75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4" name="Freeform 3668">
                <a:extLst>
                  <a:ext uri="{FF2B5EF4-FFF2-40B4-BE49-F238E27FC236}">
                    <a16:creationId xmlns:a16="http://schemas.microsoft.com/office/drawing/2014/main" id="{24012EDD-E5E3-95D7-C18B-79A117A69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504"/>
                <a:ext cx="112" cy="71"/>
              </a:xfrm>
              <a:custGeom>
                <a:avLst/>
                <a:gdLst>
                  <a:gd name="T0" fmla="*/ 205 w 225"/>
                  <a:gd name="T1" fmla="*/ 19 h 143"/>
                  <a:gd name="T2" fmla="*/ 179 w 225"/>
                  <a:gd name="T3" fmla="*/ 16 h 143"/>
                  <a:gd name="T4" fmla="*/ 179 w 225"/>
                  <a:gd name="T5" fmla="*/ 30 h 143"/>
                  <a:gd name="T6" fmla="*/ 182 w 225"/>
                  <a:gd name="T7" fmla="*/ 42 h 143"/>
                  <a:gd name="T8" fmla="*/ 167 w 225"/>
                  <a:gd name="T9" fmla="*/ 60 h 143"/>
                  <a:gd name="T10" fmla="*/ 160 w 225"/>
                  <a:gd name="T11" fmla="*/ 56 h 143"/>
                  <a:gd name="T12" fmla="*/ 161 w 225"/>
                  <a:gd name="T13" fmla="*/ 41 h 143"/>
                  <a:gd name="T14" fmla="*/ 158 w 225"/>
                  <a:gd name="T15" fmla="*/ 27 h 143"/>
                  <a:gd name="T16" fmla="*/ 137 w 225"/>
                  <a:gd name="T17" fmla="*/ 22 h 143"/>
                  <a:gd name="T18" fmla="*/ 122 w 225"/>
                  <a:gd name="T19" fmla="*/ 25 h 143"/>
                  <a:gd name="T20" fmla="*/ 96 w 225"/>
                  <a:gd name="T21" fmla="*/ 33 h 143"/>
                  <a:gd name="T22" fmla="*/ 94 w 225"/>
                  <a:gd name="T23" fmla="*/ 21 h 143"/>
                  <a:gd name="T24" fmla="*/ 91 w 225"/>
                  <a:gd name="T25" fmla="*/ 15 h 143"/>
                  <a:gd name="T26" fmla="*/ 84 w 225"/>
                  <a:gd name="T27" fmla="*/ 16 h 143"/>
                  <a:gd name="T28" fmla="*/ 75 w 225"/>
                  <a:gd name="T29" fmla="*/ 19 h 143"/>
                  <a:gd name="T30" fmla="*/ 67 w 225"/>
                  <a:gd name="T31" fmla="*/ 10 h 143"/>
                  <a:gd name="T32" fmla="*/ 56 w 225"/>
                  <a:gd name="T33" fmla="*/ 4 h 143"/>
                  <a:gd name="T34" fmla="*/ 44 w 225"/>
                  <a:gd name="T35" fmla="*/ 1 h 143"/>
                  <a:gd name="T36" fmla="*/ 34 w 225"/>
                  <a:gd name="T37" fmla="*/ 10 h 143"/>
                  <a:gd name="T38" fmla="*/ 23 w 225"/>
                  <a:gd name="T39" fmla="*/ 21 h 143"/>
                  <a:gd name="T40" fmla="*/ 6 w 225"/>
                  <a:gd name="T41" fmla="*/ 27 h 143"/>
                  <a:gd name="T42" fmla="*/ 9 w 225"/>
                  <a:gd name="T43" fmla="*/ 35 h 143"/>
                  <a:gd name="T44" fmla="*/ 9 w 225"/>
                  <a:gd name="T45" fmla="*/ 47 h 143"/>
                  <a:gd name="T46" fmla="*/ 2 w 225"/>
                  <a:gd name="T47" fmla="*/ 59 h 143"/>
                  <a:gd name="T48" fmla="*/ 15 w 225"/>
                  <a:gd name="T49" fmla="*/ 54 h 143"/>
                  <a:gd name="T50" fmla="*/ 37 w 225"/>
                  <a:gd name="T51" fmla="*/ 59 h 143"/>
                  <a:gd name="T52" fmla="*/ 44 w 225"/>
                  <a:gd name="T53" fmla="*/ 71 h 143"/>
                  <a:gd name="T54" fmla="*/ 61 w 225"/>
                  <a:gd name="T55" fmla="*/ 85 h 143"/>
                  <a:gd name="T56" fmla="*/ 65 w 225"/>
                  <a:gd name="T57" fmla="*/ 91 h 143"/>
                  <a:gd name="T58" fmla="*/ 56 w 225"/>
                  <a:gd name="T59" fmla="*/ 108 h 143"/>
                  <a:gd name="T60" fmla="*/ 53 w 225"/>
                  <a:gd name="T61" fmla="*/ 115 h 143"/>
                  <a:gd name="T62" fmla="*/ 65 w 225"/>
                  <a:gd name="T63" fmla="*/ 120 h 143"/>
                  <a:gd name="T64" fmla="*/ 84 w 225"/>
                  <a:gd name="T65" fmla="*/ 126 h 143"/>
                  <a:gd name="T66" fmla="*/ 93 w 225"/>
                  <a:gd name="T67" fmla="*/ 126 h 143"/>
                  <a:gd name="T68" fmla="*/ 106 w 225"/>
                  <a:gd name="T69" fmla="*/ 132 h 143"/>
                  <a:gd name="T70" fmla="*/ 120 w 225"/>
                  <a:gd name="T71" fmla="*/ 135 h 143"/>
                  <a:gd name="T72" fmla="*/ 138 w 225"/>
                  <a:gd name="T73" fmla="*/ 130 h 143"/>
                  <a:gd name="T74" fmla="*/ 147 w 225"/>
                  <a:gd name="T75" fmla="*/ 138 h 143"/>
                  <a:gd name="T76" fmla="*/ 158 w 225"/>
                  <a:gd name="T77" fmla="*/ 141 h 143"/>
                  <a:gd name="T78" fmla="*/ 160 w 225"/>
                  <a:gd name="T79" fmla="*/ 130 h 143"/>
                  <a:gd name="T80" fmla="*/ 164 w 225"/>
                  <a:gd name="T81" fmla="*/ 120 h 143"/>
                  <a:gd name="T82" fmla="*/ 160 w 225"/>
                  <a:gd name="T83" fmla="*/ 109 h 143"/>
                  <a:gd name="T84" fmla="*/ 170 w 225"/>
                  <a:gd name="T85" fmla="*/ 95 h 143"/>
                  <a:gd name="T86" fmla="*/ 172 w 225"/>
                  <a:gd name="T87" fmla="*/ 80 h 143"/>
                  <a:gd name="T88" fmla="*/ 179 w 225"/>
                  <a:gd name="T89" fmla="*/ 77 h 143"/>
                  <a:gd name="T90" fmla="*/ 182 w 225"/>
                  <a:gd name="T91" fmla="*/ 71 h 143"/>
                  <a:gd name="T92" fmla="*/ 190 w 225"/>
                  <a:gd name="T93" fmla="*/ 70 h 143"/>
                  <a:gd name="T94" fmla="*/ 200 w 225"/>
                  <a:gd name="T95" fmla="*/ 70 h 143"/>
                  <a:gd name="T96" fmla="*/ 220 w 225"/>
                  <a:gd name="T97" fmla="*/ 63 h 143"/>
                  <a:gd name="T98" fmla="*/ 213 w 225"/>
                  <a:gd name="T99" fmla="*/ 47 h 143"/>
                  <a:gd name="T100" fmla="*/ 223 w 225"/>
                  <a:gd name="T101" fmla="*/ 25 h 143"/>
                  <a:gd name="T102" fmla="*/ 207 w 225"/>
                  <a:gd name="T103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5" h="143">
                    <a:moveTo>
                      <a:pt x="207" y="24"/>
                    </a:moveTo>
                    <a:lnTo>
                      <a:pt x="205" y="19"/>
                    </a:lnTo>
                    <a:lnTo>
                      <a:pt x="190" y="15"/>
                    </a:lnTo>
                    <a:lnTo>
                      <a:pt x="179" y="16"/>
                    </a:lnTo>
                    <a:lnTo>
                      <a:pt x="173" y="22"/>
                    </a:lnTo>
                    <a:lnTo>
                      <a:pt x="179" y="30"/>
                    </a:lnTo>
                    <a:lnTo>
                      <a:pt x="182" y="32"/>
                    </a:lnTo>
                    <a:lnTo>
                      <a:pt x="182" y="42"/>
                    </a:lnTo>
                    <a:lnTo>
                      <a:pt x="176" y="48"/>
                    </a:lnTo>
                    <a:lnTo>
                      <a:pt x="167" y="60"/>
                    </a:lnTo>
                    <a:lnTo>
                      <a:pt x="166" y="56"/>
                    </a:lnTo>
                    <a:lnTo>
                      <a:pt x="160" y="56"/>
                    </a:lnTo>
                    <a:lnTo>
                      <a:pt x="161" y="47"/>
                    </a:lnTo>
                    <a:lnTo>
                      <a:pt x="161" y="41"/>
                    </a:lnTo>
                    <a:lnTo>
                      <a:pt x="156" y="33"/>
                    </a:lnTo>
                    <a:lnTo>
                      <a:pt x="158" y="27"/>
                    </a:lnTo>
                    <a:lnTo>
                      <a:pt x="140" y="21"/>
                    </a:lnTo>
                    <a:lnTo>
                      <a:pt x="137" y="22"/>
                    </a:lnTo>
                    <a:lnTo>
                      <a:pt x="132" y="19"/>
                    </a:lnTo>
                    <a:lnTo>
                      <a:pt x="122" y="25"/>
                    </a:lnTo>
                    <a:lnTo>
                      <a:pt x="114" y="24"/>
                    </a:lnTo>
                    <a:lnTo>
                      <a:pt x="96" y="33"/>
                    </a:lnTo>
                    <a:lnTo>
                      <a:pt x="91" y="29"/>
                    </a:lnTo>
                    <a:lnTo>
                      <a:pt x="94" y="21"/>
                    </a:lnTo>
                    <a:lnTo>
                      <a:pt x="90" y="19"/>
                    </a:lnTo>
                    <a:lnTo>
                      <a:pt x="91" y="15"/>
                    </a:lnTo>
                    <a:lnTo>
                      <a:pt x="87" y="13"/>
                    </a:lnTo>
                    <a:lnTo>
                      <a:pt x="84" y="16"/>
                    </a:lnTo>
                    <a:lnTo>
                      <a:pt x="81" y="16"/>
                    </a:lnTo>
                    <a:lnTo>
                      <a:pt x="75" y="19"/>
                    </a:lnTo>
                    <a:lnTo>
                      <a:pt x="67" y="15"/>
                    </a:lnTo>
                    <a:lnTo>
                      <a:pt x="67" y="10"/>
                    </a:lnTo>
                    <a:lnTo>
                      <a:pt x="61" y="4"/>
                    </a:lnTo>
                    <a:lnTo>
                      <a:pt x="56" y="4"/>
                    </a:lnTo>
                    <a:lnTo>
                      <a:pt x="50" y="0"/>
                    </a:lnTo>
                    <a:lnTo>
                      <a:pt x="44" y="1"/>
                    </a:lnTo>
                    <a:lnTo>
                      <a:pt x="37" y="10"/>
                    </a:lnTo>
                    <a:lnTo>
                      <a:pt x="34" y="10"/>
                    </a:lnTo>
                    <a:lnTo>
                      <a:pt x="34" y="13"/>
                    </a:lnTo>
                    <a:lnTo>
                      <a:pt x="23" y="21"/>
                    </a:lnTo>
                    <a:lnTo>
                      <a:pt x="12" y="21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9" y="35"/>
                    </a:lnTo>
                    <a:lnTo>
                      <a:pt x="14" y="41"/>
                    </a:lnTo>
                    <a:lnTo>
                      <a:pt x="9" y="47"/>
                    </a:lnTo>
                    <a:lnTo>
                      <a:pt x="0" y="56"/>
                    </a:lnTo>
                    <a:lnTo>
                      <a:pt x="2" y="59"/>
                    </a:lnTo>
                    <a:lnTo>
                      <a:pt x="8" y="54"/>
                    </a:lnTo>
                    <a:lnTo>
                      <a:pt x="15" y="54"/>
                    </a:lnTo>
                    <a:lnTo>
                      <a:pt x="27" y="59"/>
                    </a:lnTo>
                    <a:lnTo>
                      <a:pt x="37" y="59"/>
                    </a:lnTo>
                    <a:lnTo>
                      <a:pt x="41" y="62"/>
                    </a:lnTo>
                    <a:lnTo>
                      <a:pt x="44" y="71"/>
                    </a:lnTo>
                    <a:lnTo>
                      <a:pt x="49" y="77"/>
                    </a:lnTo>
                    <a:lnTo>
                      <a:pt x="61" y="85"/>
                    </a:lnTo>
                    <a:lnTo>
                      <a:pt x="70" y="88"/>
                    </a:lnTo>
                    <a:lnTo>
                      <a:pt x="65" y="91"/>
                    </a:lnTo>
                    <a:lnTo>
                      <a:pt x="67" y="105"/>
                    </a:lnTo>
                    <a:lnTo>
                      <a:pt x="56" y="108"/>
                    </a:lnTo>
                    <a:lnTo>
                      <a:pt x="50" y="111"/>
                    </a:lnTo>
                    <a:lnTo>
                      <a:pt x="53" y="115"/>
                    </a:lnTo>
                    <a:lnTo>
                      <a:pt x="61" y="118"/>
                    </a:lnTo>
                    <a:lnTo>
                      <a:pt x="65" y="120"/>
                    </a:lnTo>
                    <a:lnTo>
                      <a:pt x="70" y="123"/>
                    </a:lnTo>
                    <a:lnTo>
                      <a:pt x="84" y="126"/>
                    </a:lnTo>
                    <a:lnTo>
                      <a:pt x="88" y="130"/>
                    </a:lnTo>
                    <a:lnTo>
                      <a:pt x="93" y="126"/>
                    </a:lnTo>
                    <a:lnTo>
                      <a:pt x="99" y="133"/>
                    </a:lnTo>
                    <a:lnTo>
                      <a:pt x="106" y="132"/>
                    </a:lnTo>
                    <a:lnTo>
                      <a:pt x="109" y="135"/>
                    </a:lnTo>
                    <a:lnTo>
                      <a:pt x="120" y="135"/>
                    </a:lnTo>
                    <a:lnTo>
                      <a:pt x="128" y="121"/>
                    </a:lnTo>
                    <a:lnTo>
                      <a:pt x="138" y="130"/>
                    </a:lnTo>
                    <a:lnTo>
                      <a:pt x="143" y="130"/>
                    </a:lnTo>
                    <a:lnTo>
                      <a:pt x="147" y="138"/>
                    </a:lnTo>
                    <a:lnTo>
                      <a:pt x="147" y="143"/>
                    </a:lnTo>
                    <a:lnTo>
                      <a:pt x="158" y="141"/>
                    </a:lnTo>
                    <a:lnTo>
                      <a:pt x="164" y="133"/>
                    </a:lnTo>
                    <a:lnTo>
                      <a:pt x="160" y="130"/>
                    </a:lnTo>
                    <a:lnTo>
                      <a:pt x="163" y="126"/>
                    </a:lnTo>
                    <a:lnTo>
                      <a:pt x="164" y="120"/>
                    </a:lnTo>
                    <a:lnTo>
                      <a:pt x="163" y="114"/>
                    </a:lnTo>
                    <a:lnTo>
                      <a:pt x="160" y="109"/>
                    </a:lnTo>
                    <a:lnTo>
                      <a:pt x="161" y="103"/>
                    </a:lnTo>
                    <a:lnTo>
                      <a:pt x="170" y="95"/>
                    </a:lnTo>
                    <a:lnTo>
                      <a:pt x="169" y="85"/>
                    </a:lnTo>
                    <a:lnTo>
                      <a:pt x="172" y="80"/>
                    </a:lnTo>
                    <a:lnTo>
                      <a:pt x="179" y="82"/>
                    </a:lnTo>
                    <a:lnTo>
                      <a:pt x="179" y="77"/>
                    </a:lnTo>
                    <a:lnTo>
                      <a:pt x="179" y="71"/>
                    </a:lnTo>
                    <a:lnTo>
                      <a:pt x="182" y="71"/>
                    </a:lnTo>
                    <a:lnTo>
                      <a:pt x="185" y="67"/>
                    </a:lnTo>
                    <a:lnTo>
                      <a:pt x="190" y="70"/>
                    </a:lnTo>
                    <a:lnTo>
                      <a:pt x="194" y="68"/>
                    </a:lnTo>
                    <a:lnTo>
                      <a:pt x="200" y="70"/>
                    </a:lnTo>
                    <a:lnTo>
                      <a:pt x="205" y="62"/>
                    </a:lnTo>
                    <a:lnTo>
                      <a:pt x="220" y="63"/>
                    </a:lnTo>
                    <a:lnTo>
                      <a:pt x="213" y="57"/>
                    </a:lnTo>
                    <a:lnTo>
                      <a:pt x="213" y="47"/>
                    </a:lnTo>
                    <a:lnTo>
                      <a:pt x="225" y="35"/>
                    </a:lnTo>
                    <a:lnTo>
                      <a:pt x="223" y="25"/>
                    </a:lnTo>
                    <a:lnTo>
                      <a:pt x="213" y="24"/>
                    </a:lnTo>
                    <a:lnTo>
                      <a:pt x="207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5" name="Freeform 3669">
                <a:extLst>
                  <a:ext uri="{FF2B5EF4-FFF2-40B4-BE49-F238E27FC236}">
                    <a16:creationId xmlns:a16="http://schemas.microsoft.com/office/drawing/2014/main" id="{7B28DCB6-14F7-8004-F491-209E3DCDC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504"/>
                <a:ext cx="112" cy="71"/>
              </a:xfrm>
              <a:custGeom>
                <a:avLst/>
                <a:gdLst>
                  <a:gd name="T0" fmla="*/ 213 w 225"/>
                  <a:gd name="T1" fmla="*/ 24 h 143"/>
                  <a:gd name="T2" fmla="*/ 225 w 225"/>
                  <a:gd name="T3" fmla="*/ 35 h 143"/>
                  <a:gd name="T4" fmla="*/ 213 w 225"/>
                  <a:gd name="T5" fmla="*/ 57 h 143"/>
                  <a:gd name="T6" fmla="*/ 205 w 225"/>
                  <a:gd name="T7" fmla="*/ 62 h 143"/>
                  <a:gd name="T8" fmla="*/ 194 w 225"/>
                  <a:gd name="T9" fmla="*/ 68 h 143"/>
                  <a:gd name="T10" fmla="*/ 185 w 225"/>
                  <a:gd name="T11" fmla="*/ 67 h 143"/>
                  <a:gd name="T12" fmla="*/ 179 w 225"/>
                  <a:gd name="T13" fmla="*/ 71 h 143"/>
                  <a:gd name="T14" fmla="*/ 179 w 225"/>
                  <a:gd name="T15" fmla="*/ 82 h 143"/>
                  <a:gd name="T16" fmla="*/ 169 w 225"/>
                  <a:gd name="T17" fmla="*/ 85 h 143"/>
                  <a:gd name="T18" fmla="*/ 161 w 225"/>
                  <a:gd name="T19" fmla="*/ 103 h 143"/>
                  <a:gd name="T20" fmla="*/ 163 w 225"/>
                  <a:gd name="T21" fmla="*/ 114 h 143"/>
                  <a:gd name="T22" fmla="*/ 163 w 225"/>
                  <a:gd name="T23" fmla="*/ 126 h 143"/>
                  <a:gd name="T24" fmla="*/ 164 w 225"/>
                  <a:gd name="T25" fmla="*/ 133 h 143"/>
                  <a:gd name="T26" fmla="*/ 147 w 225"/>
                  <a:gd name="T27" fmla="*/ 143 h 143"/>
                  <a:gd name="T28" fmla="*/ 143 w 225"/>
                  <a:gd name="T29" fmla="*/ 130 h 143"/>
                  <a:gd name="T30" fmla="*/ 128 w 225"/>
                  <a:gd name="T31" fmla="*/ 121 h 143"/>
                  <a:gd name="T32" fmla="*/ 109 w 225"/>
                  <a:gd name="T33" fmla="*/ 135 h 143"/>
                  <a:gd name="T34" fmla="*/ 99 w 225"/>
                  <a:gd name="T35" fmla="*/ 133 h 143"/>
                  <a:gd name="T36" fmla="*/ 88 w 225"/>
                  <a:gd name="T37" fmla="*/ 130 h 143"/>
                  <a:gd name="T38" fmla="*/ 70 w 225"/>
                  <a:gd name="T39" fmla="*/ 123 h 143"/>
                  <a:gd name="T40" fmla="*/ 61 w 225"/>
                  <a:gd name="T41" fmla="*/ 118 h 143"/>
                  <a:gd name="T42" fmla="*/ 50 w 225"/>
                  <a:gd name="T43" fmla="*/ 111 h 143"/>
                  <a:gd name="T44" fmla="*/ 67 w 225"/>
                  <a:gd name="T45" fmla="*/ 105 h 143"/>
                  <a:gd name="T46" fmla="*/ 70 w 225"/>
                  <a:gd name="T47" fmla="*/ 88 h 143"/>
                  <a:gd name="T48" fmla="*/ 49 w 225"/>
                  <a:gd name="T49" fmla="*/ 77 h 143"/>
                  <a:gd name="T50" fmla="*/ 41 w 225"/>
                  <a:gd name="T51" fmla="*/ 62 h 143"/>
                  <a:gd name="T52" fmla="*/ 27 w 225"/>
                  <a:gd name="T53" fmla="*/ 59 h 143"/>
                  <a:gd name="T54" fmla="*/ 8 w 225"/>
                  <a:gd name="T55" fmla="*/ 54 h 143"/>
                  <a:gd name="T56" fmla="*/ 0 w 225"/>
                  <a:gd name="T57" fmla="*/ 56 h 143"/>
                  <a:gd name="T58" fmla="*/ 14 w 225"/>
                  <a:gd name="T59" fmla="*/ 41 h 143"/>
                  <a:gd name="T60" fmla="*/ 11 w 225"/>
                  <a:gd name="T61" fmla="*/ 30 h 143"/>
                  <a:gd name="T62" fmla="*/ 12 w 225"/>
                  <a:gd name="T63" fmla="*/ 21 h 143"/>
                  <a:gd name="T64" fmla="*/ 34 w 225"/>
                  <a:gd name="T65" fmla="*/ 13 h 143"/>
                  <a:gd name="T66" fmla="*/ 37 w 225"/>
                  <a:gd name="T67" fmla="*/ 10 h 143"/>
                  <a:gd name="T68" fmla="*/ 50 w 225"/>
                  <a:gd name="T69" fmla="*/ 0 h 143"/>
                  <a:gd name="T70" fmla="*/ 61 w 225"/>
                  <a:gd name="T71" fmla="*/ 4 h 143"/>
                  <a:gd name="T72" fmla="*/ 67 w 225"/>
                  <a:gd name="T73" fmla="*/ 15 h 143"/>
                  <a:gd name="T74" fmla="*/ 81 w 225"/>
                  <a:gd name="T75" fmla="*/ 16 h 143"/>
                  <a:gd name="T76" fmla="*/ 87 w 225"/>
                  <a:gd name="T77" fmla="*/ 13 h 143"/>
                  <a:gd name="T78" fmla="*/ 90 w 225"/>
                  <a:gd name="T79" fmla="*/ 19 h 143"/>
                  <a:gd name="T80" fmla="*/ 91 w 225"/>
                  <a:gd name="T81" fmla="*/ 29 h 143"/>
                  <a:gd name="T82" fmla="*/ 114 w 225"/>
                  <a:gd name="T83" fmla="*/ 24 h 143"/>
                  <a:gd name="T84" fmla="*/ 132 w 225"/>
                  <a:gd name="T85" fmla="*/ 19 h 143"/>
                  <a:gd name="T86" fmla="*/ 140 w 225"/>
                  <a:gd name="T87" fmla="*/ 21 h 143"/>
                  <a:gd name="T88" fmla="*/ 156 w 225"/>
                  <a:gd name="T89" fmla="*/ 33 h 143"/>
                  <a:gd name="T90" fmla="*/ 161 w 225"/>
                  <a:gd name="T91" fmla="*/ 47 h 143"/>
                  <a:gd name="T92" fmla="*/ 166 w 225"/>
                  <a:gd name="T93" fmla="*/ 56 h 143"/>
                  <a:gd name="T94" fmla="*/ 176 w 225"/>
                  <a:gd name="T95" fmla="*/ 48 h 143"/>
                  <a:gd name="T96" fmla="*/ 182 w 225"/>
                  <a:gd name="T97" fmla="*/ 32 h 143"/>
                  <a:gd name="T98" fmla="*/ 173 w 225"/>
                  <a:gd name="T99" fmla="*/ 22 h 143"/>
                  <a:gd name="T100" fmla="*/ 190 w 225"/>
                  <a:gd name="T101" fmla="*/ 15 h 143"/>
                  <a:gd name="T102" fmla="*/ 207 w 225"/>
                  <a:gd name="T103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5" h="143">
                    <a:moveTo>
                      <a:pt x="207" y="24"/>
                    </a:moveTo>
                    <a:lnTo>
                      <a:pt x="213" y="24"/>
                    </a:lnTo>
                    <a:lnTo>
                      <a:pt x="223" y="25"/>
                    </a:lnTo>
                    <a:lnTo>
                      <a:pt x="225" y="35"/>
                    </a:lnTo>
                    <a:lnTo>
                      <a:pt x="213" y="47"/>
                    </a:lnTo>
                    <a:lnTo>
                      <a:pt x="213" y="57"/>
                    </a:lnTo>
                    <a:lnTo>
                      <a:pt x="220" y="63"/>
                    </a:lnTo>
                    <a:lnTo>
                      <a:pt x="205" y="62"/>
                    </a:lnTo>
                    <a:lnTo>
                      <a:pt x="200" y="70"/>
                    </a:lnTo>
                    <a:lnTo>
                      <a:pt x="194" y="68"/>
                    </a:lnTo>
                    <a:lnTo>
                      <a:pt x="190" y="70"/>
                    </a:lnTo>
                    <a:lnTo>
                      <a:pt x="185" y="67"/>
                    </a:lnTo>
                    <a:lnTo>
                      <a:pt x="182" y="71"/>
                    </a:lnTo>
                    <a:lnTo>
                      <a:pt x="179" y="71"/>
                    </a:lnTo>
                    <a:lnTo>
                      <a:pt x="179" y="77"/>
                    </a:lnTo>
                    <a:lnTo>
                      <a:pt x="179" y="82"/>
                    </a:lnTo>
                    <a:lnTo>
                      <a:pt x="172" y="80"/>
                    </a:lnTo>
                    <a:lnTo>
                      <a:pt x="169" y="85"/>
                    </a:lnTo>
                    <a:lnTo>
                      <a:pt x="170" y="95"/>
                    </a:lnTo>
                    <a:lnTo>
                      <a:pt x="161" y="103"/>
                    </a:lnTo>
                    <a:lnTo>
                      <a:pt x="160" y="109"/>
                    </a:lnTo>
                    <a:lnTo>
                      <a:pt x="163" y="114"/>
                    </a:lnTo>
                    <a:lnTo>
                      <a:pt x="164" y="120"/>
                    </a:lnTo>
                    <a:lnTo>
                      <a:pt x="163" y="126"/>
                    </a:lnTo>
                    <a:lnTo>
                      <a:pt x="160" y="130"/>
                    </a:lnTo>
                    <a:lnTo>
                      <a:pt x="164" y="133"/>
                    </a:lnTo>
                    <a:lnTo>
                      <a:pt x="158" y="141"/>
                    </a:lnTo>
                    <a:lnTo>
                      <a:pt x="147" y="143"/>
                    </a:lnTo>
                    <a:lnTo>
                      <a:pt x="147" y="138"/>
                    </a:lnTo>
                    <a:lnTo>
                      <a:pt x="143" y="130"/>
                    </a:lnTo>
                    <a:lnTo>
                      <a:pt x="138" y="130"/>
                    </a:lnTo>
                    <a:lnTo>
                      <a:pt x="128" y="121"/>
                    </a:lnTo>
                    <a:lnTo>
                      <a:pt x="120" y="135"/>
                    </a:lnTo>
                    <a:lnTo>
                      <a:pt x="109" y="135"/>
                    </a:lnTo>
                    <a:lnTo>
                      <a:pt x="106" y="132"/>
                    </a:lnTo>
                    <a:lnTo>
                      <a:pt x="99" y="133"/>
                    </a:lnTo>
                    <a:lnTo>
                      <a:pt x="93" y="126"/>
                    </a:lnTo>
                    <a:lnTo>
                      <a:pt x="88" y="130"/>
                    </a:lnTo>
                    <a:lnTo>
                      <a:pt x="84" y="126"/>
                    </a:lnTo>
                    <a:lnTo>
                      <a:pt x="70" y="123"/>
                    </a:lnTo>
                    <a:lnTo>
                      <a:pt x="65" y="120"/>
                    </a:lnTo>
                    <a:lnTo>
                      <a:pt x="61" y="118"/>
                    </a:lnTo>
                    <a:lnTo>
                      <a:pt x="53" y="115"/>
                    </a:lnTo>
                    <a:lnTo>
                      <a:pt x="50" y="111"/>
                    </a:lnTo>
                    <a:lnTo>
                      <a:pt x="56" y="108"/>
                    </a:lnTo>
                    <a:lnTo>
                      <a:pt x="67" y="105"/>
                    </a:lnTo>
                    <a:lnTo>
                      <a:pt x="65" y="91"/>
                    </a:lnTo>
                    <a:lnTo>
                      <a:pt x="70" y="88"/>
                    </a:lnTo>
                    <a:lnTo>
                      <a:pt x="61" y="85"/>
                    </a:lnTo>
                    <a:lnTo>
                      <a:pt x="49" y="77"/>
                    </a:lnTo>
                    <a:lnTo>
                      <a:pt x="44" y="71"/>
                    </a:lnTo>
                    <a:lnTo>
                      <a:pt x="41" y="62"/>
                    </a:lnTo>
                    <a:lnTo>
                      <a:pt x="37" y="59"/>
                    </a:lnTo>
                    <a:lnTo>
                      <a:pt x="27" y="59"/>
                    </a:lnTo>
                    <a:lnTo>
                      <a:pt x="15" y="54"/>
                    </a:lnTo>
                    <a:lnTo>
                      <a:pt x="8" y="54"/>
                    </a:lnTo>
                    <a:lnTo>
                      <a:pt x="2" y="59"/>
                    </a:lnTo>
                    <a:lnTo>
                      <a:pt x="0" y="56"/>
                    </a:lnTo>
                    <a:lnTo>
                      <a:pt x="9" y="47"/>
                    </a:lnTo>
                    <a:lnTo>
                      <a:pt x="14" y="41"/>
                    </a:lnTo>
                    <a:lnTo>
                      <a:pt x="9" y="35"/>
                    </a:lnTo>
                    <a:lnTo>
                      <a:pt x="11" y="30"/>
                    </a:lnTo>
                    <a:lnTo>
                      <a:pt x="6" y="27"/>
                    </a:lnTo>
                    <a:lnTo>
                      <a:pt x="12" y="21"/>
                    </a:lnTo>
                    <a:lnTo>
                      <a:pt x="23" y="21"/>
                    </a:lnTo>
                    <a:lnTo>
                      <a:pt x="34" y="13"/>
                    </a:lnTo>
                    <a:lnTo>
                      <a:pt x="34" y="10"/>
                    </a:lnTo>
                    <a:lnTo>
                      <a:pt x="37" y="10"/>
                    </a:lnTo>
                    <a:lnTo>
                      <a:pt x="44" y="1"/>
                    </a:lnTo>
                    <a:lnTo>
                      <a:pt x="50" y="0"/>
                    </a:lnTo>
                    <a:lnTo>
                      <a:pt x="56" y="4"/>
                    </a:lnTo>
                    <a:lnTo>
                      <a:pt x="61" y="4"/>
                    </a:lnTo>
                    <a:lnTo>
                      <a:pt x="67" y="10"/>
                    </a:lnTo>
                    <a:lnTo>
                      <a:pt x="67" y="15"/>
                    </a:lnTo>
                    <a:lnTo>
                      <a:pt x="75" y="19"/>
                    </a:lnTo>
                    <a:lnTo>
                      <a:pt x="81" y="16"/>
                    </a:lnTo>
                    <a:lnTo>
                      <a:pt x="84" y="16"/>
                    </a:lnTo>
                    <a:lnTo>
                      <a:pt x="87" y="13"/>
                    </a:lnTo>
                    <a:lnTo>
                      <a:pt x="91" y="15"/>
                    </a:lnTo>
                    <a:lnTo>
                      <a:pt x="90" y="19"/>
                    </a:lnTo>
                    <a:lnTo>
                      <a:pt x="94" y="21"/>
                    </a:lnTo>
                    <a:lnTo>
                      <a:pt x="91" y="29"/>
                    </a:lnTo>
                    <a:lnTo>
                      <a:pt x="96" y="33"/>
                    </a:lnTo>
                    <a:lnTo>
                      <a:pt x="114" y="24"/>
                    </a:lnTo>
                    <a:lnTo>
                      <a:pt x="122" y="25"/>
                    </a:lnTo>
                    <a:lnTo>
                      <a:pt x="132" y="19"/>
                    </a:lnTo>
                    <a:lnTo>
                      <a:pt x="137" y="22"/>
                    </a:lnTo>
                    <a:lnTo>
                      <a:pt x="140" y="21"/>
                    </a:lnTo>
                    <a:lnTo>
                      <a:pt x="158" y="27"/>
                    </a:lnTo>
                    <a:lnTo>
                      <a:pt x="156" y="33"/>
                    </a:lnTo>
                    <a:lnTo>
                      <a:pt x="161" y="41"/>
                    </a:lnTo>
                    <a:lnTo>
                      <a:pt x="161" y="47"/>
                    </a:lnTo>
                    <a:lnTo>
                      <a:pt x="160" y="56"/>
                    </a:lnTo>
                    <a:lnTo>
                      <a:pt x="166" y="56"/>
                    </a:lnTo>
                    <a:lnTo>
                      <a:pt x="167" y="60"/>
                    </a:lnTo>
                    <a:lnTo>
                      <a:pt x="176" y="48"/>
                    </a:lnTo>
                    <a:lnTo>
                      <a:pt x="182" y="42"/>
                    </a:lnTo>
                    <a:lnTo>
                      <a:pt x="182" y="32"/>
                    </a:lnTo>
                    <a:lnTo>
                      <a:pt x="179" y="30"/>
                    </a:lnTo>
                    <a:lnTo>
                      <a:pt x="173" y="22"/>
                    </a:lnTo>
                    <a:lnTo>
                      <a:pt x="179" y="16"/>
                    </a:lnTo>
                    <a:lnTo>
                      <a:pt x="190" y="15"/>
                    </a:lnTo>
                    <a:lnTo>
                      <a:pt x="205" y="19"/>
                    </a:lnTo>
                    <a:lnTo>
                      <a:pt x="207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6" name="Freeform 3670">
                <a:extLst>
                  <a:ext uri="{FF2B5EF4-FFF2-40B4-BE49-F238E27FC236}">
                    <a16:creationId xmlns:a16="http://schemas.microsoft.com/office/drawing/2014/main" id="{991FD641-8D8D-9930-98DA-DD957812B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504"/>
                <a:ext cx="112" cy="71"/>
              </a:xfrm>
              <a:custGeom>
                <a:avLst/>
                <a:gdLst>
                  <a:gd name="T0" fmla="*/ 213 w 225"/>
                  <a:gd name="T1" fmla="*/ 24 h 143"/>
                  <a:gd name="T2" fmla="*/ 225 w 225"/>
                  <a:gd name="T3" fmla="*/ 35 h 143"/>
                  <a:gd name="T4" fmla="*/ 213 w 225"/>
                  <a:gd name="T5" fmla="*/ 57 h 143"/>
                  <a:gd name="T6" fmla="*/ 205 w 225"/>
                  <a:gd name="T7" fmla="*/ 62 h 143"/>
                  <a:gd name="T8" fmla="*/ 194 w 225"/>
                  <a:gd name="T9" fmla="*/ 68 h 143"/>
                  <a:gd name="T10" fmla="*/ 185 w 225"/>
                  <a:gd name="T11" fmla="*/ 67 h 143"/>
                  <a:gd name="T12" fmla="*/ 179 w 225"/>
                  <a:gd name="T13" fmla="*/ 71 h 143"/>
                  <a:gd name="T14" fmla="*/ 179 w 225"/>
                  <a:gd name="T15" fmla="*/ 82 h 143"/>
                  <a:gd name="T16" fmla="*/ 169 w 225"/>
                  <a:gd name="T17" fmla="*/ 85 h 143"/>
                  <a:gd name="T18" fmla="*/ 161 w 225"/>
                  <a:gd name="T19" fmla="*/ 103 h 143"/>
                  <a:gd name="T20" fmla="*/ 163 w 225"/>
                  <a:gd name="T21" fmla="*/ 114 h 143"/>
                  <a:gd name="T22" fmla="*/ 163 w 225"/>
                  <a:gd name="T23" fmla="*/ 126 h 143"/>
                  <a:gd name="T24" fmla="*/ 164 w 225"/>
                  <a:gd name="T25" fmla="*/ 133 h 143"/>
                  <a:gd name="T26" fmla="*/ 147 w 225"/>
                  <a:gd name="T27" fmla="*/ 143 h 143"/>
                  <a:gd name="T28" fmla="*/ 143 w 225"/>
                  <a:gd name="T29" fmla="*/ 130 h 143"/>
                  <a:gd name="T30" fmla="*/ 128 w 225"/>
                  <a:gd name="T31" fmla="*/ 121 h 143"/>
                  <a:gd name="T32" fmla="*/ 109 w 225"/>
                  <a:gd name="T33" fmla="*/ 135 h 143"/>
                  <a:gd name="T34" fmla="*/ 99 w 225"/>
                  <a:gd name="T35" fmla="*/ 133 h 143"/>
                  <a:gd name="T36" fmla="*/ 88 w 225"/>
                  <a:gd name="T37" fmla="*/ 130 h 143"/>
                  <a:gd name="T38" fmla="*/ 70 w 225"/>
                  <a:gd name="T39" fmla="*/ 123 h 143"/>
                  <a:gd name="T40" fmla="*/ 61 w 225"/>
                  <a:gd name="T41" fmla="*/ 118 h 143"/>
                  <a:gd name="T42" fmla="*/ 50 w 225"/>
                  <a:gd name="T43" fmla="*/ 111 h 143"/>
                  <a:gd name="T44" fmla="*/ 67 w 225"/>
                  <a:gd name="T45" fmla="*/ 105 h 143"/>
                  <a:gd name="T46" fmla="*/ 70 w 225"/>
                  <a:gd name="T47" fmla="*/ 88 h 143"/>
                  <a:gd name="T48" fmla="*/ 49 w 225"/>
                  <a:gd name="T49" fmla="*/ 77 h 143"/>
                  <a:gd name="T50" fmla="*/ 41 w 225"/>
                  <a:gd name="T51" fmla="*/ 62 h 143"/>
                  <a:gd name="T52" fmla="*/ 27 w 225"/>
                  <a:gd name="T53" fmla="*/ 59 h 143"/>
                  <a:gd name="T54" fmla="*/ 8 w 225"/>
                  <a:gd name="T55" fmla="*/ 54 h 143"/>
                  <a:gd name="T56" fmla="*/ 0 w 225"/>
                  <a:gd name="T57" fmla="*/ 56 h 143"/>
                  <a:gd name="T58" fmla="*/ 14 w 225"/>
                  <a:gd name="T59" fmla="*/ 41 h 143"/>
                  <a:gd name="T60" fmla="*/ 11 w 225"/>
                  <a:gd name="T61" fmla="*/ 30 h 143"/>
                  <a:gd name="T62" fmla="*/ 12 w 225"/>
                  <a:gd name="T63" fmla="*/ 21 h 143"/>
                  <a:gd name="T64" fmla="*/ 34 w 225"/>
                  <a:gd name="T65" fmla="*/ 13 h 143"/>
                  <a:gd name="T66" fmla="*/ 37 w 225"/>
                  <a:gd name="T67" fmla="*/ 10 h 143"/>
                  <a:gd name="T68" fmla="*/ 50 w 225"/>
                  <a:gd name="T69" fmla="*/ 0 h 143"/>
                  <a:gd name="T70" fmla="*/ 61 w 225"/>
                  <a:gd name="T71" fmla="*/ 4 h 143"/>
                  <a:gd name="T72" fmla="*/ 67 w 225"/>
                  <a:gd name="T73" fmla="*/ 15 h 143"/>
                  <a:gd name="T74" fmla="*/ 81 w 225"/>
                  <a:gd name="T75" fmla="*/ 16 h 143"/>
                  <a:gd name="T76" fmla="*/ 87 w 225"/>
                  <a:gd name="T77" fmla="*/ 13 h 143"/>
                  <a:gd name="T78" fmla="*/ 90 w 225"/>
                  <a:gd name="T79" fmla="*/ 19 h 143"/>
                  <a:gd name="T80" fmla="*/ 91 w 225"/>
                  <a:gd name="T81" fmla="*/ 29 h 143"/>
                  <a:gd name="T82" fmla="*/ 114 w 225"/>
                  <a:gd name="T83" fmla="*/ 24 h 143"/>
                  <a:gd name="T84" fmla="*/ 132 w 225"/>
                  <a:gd name="T85" fmla="*/ 19 h 143"/>
                  <a:gd name="T86" fmla="*/ 140 w 225"/>
                  <a:gd name="T87" fmla="*/ 21 h 143"/>
                  <a:gd name="T88" fmla="*/ 156 w 225"/>
                  <a:gd name="T89" fmla="*/ 33 h 143"/>
                  <a:gd name="T90" fmla="*/ 161 w 225"/>
                  <a:gd name="T91" fmla="*/ 47 h 143"/>
                  <a:gd name="T92" fmla="*/ 166 w 225"/>
                  <a:gd name="T93" fmla="*/ 56 h 143"/>
                  <a:gd name="T94" fmla="*/ 176 w 225"/>
                  <a:gd name="T95" fmla="*/ 48 h 143"/>
                  <a:gd name="T96" fmla="*/ 182 w 225"/>
                  <a:gd name="T97" fmla="*/ 32 h 143"/>
                  <a:gd name="T98" fmla="*/ 173 w 225"/>
                  <a:gd name="T99" fmla="*/ 22 h 143"/>
                  <a:gd name="T100" fmla="*/ 190 w 225"/>
                  <a:gd name="T101" fmla="*/ 15 h 143"/>
                  <a:gd name="T102" fmla="*/ 207 w 225"/>
                  <a:gd name="T103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5" h="143">
                    <a:moveTo>
                      <a:pt x="207" y="24"/>
                    </a:moveTo>
                    <a:lnTo>
                      <a:pt x="213" y="24"/>
                    </a:lnTo>
                    <a:lnTo>
                      <a:pt x="223" y="25"/>
                    </a:lnTo>
                    <a:lnTo>
                      <a:pt x="225" y="35"/>
                    </a:lnTo>
                    <a:lnTo>
                      <a:pt x="213" y="47"/>
                    </a:lnTo>
                    <a:lnTo>
                      <a:pt x="213" y="57"/>
                    </a:lnTo>
                    <a:lnTo>
                      <a:pt x="220" y="63"/>
                    </a:lnTo>
                    <a:lnTo>
                      <a:pt x="205" y="62"/>
                    </a:lnTo>
                    <a:lnTo>
                      <a:pt x="200" y="70"/>
                    </a:lnTo>
                    <a:lnTo>
                      <a:pt x="194" y="68"/>
                    </a:lnTo>
                    <a:lnTo>
                      <a:pt x="190" y="70"/>
                    </a:lnTo>
                    <a:lnTo>
                      <a:pt x="185" y="67"/>
                    </a:lnTo>
                    <a:lnTo>
                      <a:pt x="182" y="71"/>
                    </a:lnTo>
                    <a:lnTo>
                      <a:pt x="179" y="71"/>
                    </a:lnTo>
                    <a:lnTo>
                      <a:pt x="179" y="77"/>
                    </a:lnTo>
                    <a:lnTo>
                      <a:pt x="179" y="82"/>
                    </a:lnTo>
                    <a:lnTo>
                      <a:pt x="172" y="80"/>
                    </a:lnTo>
                    <a:lnTo>
                      <a:pt x="169" y="85"/>
                    </a:lnTo>
                    <a:lnTo>
                      <a:pt x="170" y="95"/>
                    </a:lnTo>
                    <a:lnTo>
                      <a:pt x="161" y="103"/>
                    </a:lnTo>
                    <a:lnTo>
                      <a:pt x="160" y="109"/>
                    </a:lnTo>
                    <a:lnTo>
                      <a:pt x="163" y="114"/>
                    </a:lnTo>
                    <a:lnTo>
                      <a:pt x="164" y="120"/>
                    </a:lnTo>
                    <a:lnTo>
                      <a:pt x="163" y="126"/>
                    </a:lnTo>
                    <a:lnTo>
                      <a:pt x="160" y="130"/>
                    </a:lnTo>
                    <a:lnTo>
                      <a:pt x="164" y="133"/>
                    </a:lnTo>
                    <a:lnTo>
                      <a:pt x="158" y="141"/>
                    </a:lnTo>
                    <a:lnTo>
                      <a:pt x="147" y="143"/>
                    </a:lnTo>
                    <a:lnTo>
                      <a:pt x="147" y="138"/>
                    </a:lnTo>
                    <a:lnTo>
                      <a:pt x="143" y="130"/>
                    </a:lnTo>
                    <a:lnTo>
                      <a:pt x="138" y="130"/>
                    </a:lnTo>
                    <a:lnTo>
                      <a:pt x="128" y="121"/>
                    </a:lnTo>
                    <a:lnTo>
                      <a:pt x="120" y="135"/>
                    </a:lnTo>
                    <a:lnTo>
                      <a:pt x="109" y="135"/>
                    </a:lnTo>
                    <a:lnTo>
                      <a:pt x="106" y="132"/>
                    </a:lnTo>
                    <a:lnTo>
                      <a:pt x="99" y="133"/>
                    </a:lnTo>
                    <a:lnTo>
                      <a:pt x="93" y="126"/>
                    </a:lnTo>
                    <a:lnTo>
                      <a:pt x="88" y="130"/>
                    </a:lnTo>
                    <a:lnTo>
                      <a:pt x="84" y="126"/>
                    </a:lnTo>
                    <a:lnTo>
                      <a:pt x="70" y="123"/>
                    </a:lnTo>
                    <a:lnTo>
                      <a:pt x="65" y="120"/>
                    </a:lnTo>
                    <a:lnTo>
                      <a:pt x="61" y="118"/>
                    </a:lnTo>
                    <a:lnTo>
                      <a:pt x="53" y="115"/>
                    </a:lnTo>
                    <a:lnTo>
                      <a:pt x="50" y="111"/>
                    </a:lnTo>
                    <a:lnTo>
                      <a:pt x="56" y="108"/>
                    </a:lnTo>
                    <a:lnTo>
                      <a:pt x="67" y="105"/>
                    </a:lnTo>
                    <a:lnTo>
                      <a:pt x="65" y="91"/>
                    </a:lnTo>
                    <a:lnTo>
                      <a:pt x="70" y="88"/>
                    </a:lnTo>
                    <a:lnTo>
                      <a:pt x="61" y="85"/>
                    </a:lnTo>
                    <a:lnTo>
                      <a:pt x="49" y="77"/>
                    </a:lnTo>
                    <a:lnTo>
                      <a:pt x="44" y="71"/>
                    </a:lnTo>
                    <a:lnTo>
                      <a:pt x="41" y="62"/>
                    </a:lnTo>
                    <a:lnTo>
                      <a:pt x="37" y="59"/>
                    </a:lnTo>
                    <a:lnTo>
                      <a:pt x="27" y="59"/>
                    </a:lnTo>
                    <a:lnTo>
                      <a:pt x="15" y="54"/>
                    </a:lnTo>
                    <a:lnTo>
                      <a:pt x="8" y="54"/>
                    </a:lnTo>
                    <a:lnTo>
                      <a:pt x="2" y="59"/>
                    </a:lnTo>
                    <a:lnTo>
                      <a:pt x="0" y="56"/>
                    </a:lnTo>
                    <a:lnTo>
                      <a:pt x="9" y="47"/>
                    </a:lnTo>
                    <a:lnTo>
                      <a:pt x="14" y="41"/>
                    </a:lnTo>
                    <a:lnTo>
                      <a:pt x="9" y="35"/>
                    </a:lnTo>
                    <a:lnTo>
                      <a:pt x="11" y="30"/>
                    </a:lnTo>
                    <a:lnTo>
                      <a:pt x="6" y="27"/>
                    </a:lnTo>
                    <a:lnTo>
                      <a:pt x="12" y="21"/>
                    </a:lnTo>
                    <a:lnTo>
                      <a:pt x="23" y="21"/>
                    </a:lnTo>
                    <a:lnTo>
                      <a:pt x="34" y="13"/>
                    </a:lnTo>
                    <a:lnTo>
                      <a:pt x="34" y="10"/>
                    </a:lnTo>
                    <a:lnTo>
                      <a:pt x="37" y="10"/>
                    </a:lnTo>
                    <a:lnTo>
                      <a:pt x="44" y="1"/>
                    </a:lnTo>
                    <a:lnTo>
                      <a:pt x="50" y="0"/>
                    </a:lnTo>
                    <a:lnTo>
                      <a:pt x="56" y="4"/>
                    </a:lnTo>
                    <a:lnTo>
                      <a:pt x="61" y="4"/>
                    </a:lnTo>
                    <a:lnTo>
                      <a:pt x="67" y="10"/>
                    </a:lnTo>
                    <a:lnTo>
                      <a:pt x="67" y="15"/>
                    </a:lnTo>
                    <a:lnTo>
                      <a:pt x="75" y="19"/>
                    </a:lnTo>
                    <a:lnTo>
                      <a:pt x="81" y="16"/>
                    </a:lnTo>
                    <a:lnTo>
                      <a:pt x="84" y="16"/>
                    </a:lnTo>
                    <a:lnTo>
                      <a:pt x="87" y="13"/>
                    </a:lnTo>
                    <a:lnTo>
                      <a:pt x="91" y="15"/>
                    </a:lnTo>
                    <a:lnTo>
                      <a:pt x="90" y="19"/>
                    </a:lnTo>
                    <a:lnTo>
                      <a:pt x="94" y="21"/>
                    </a:lnTo>
                    <a:lnTo>
                      <a:pt x="91" y="29"/>
                    </a:lnTo>
                    <a:lnTo>
                      <a:pt x="96" y="33"/>
                    </a:lnTo>
                    <a:lnTo>
                      <a:pt x="114" y="24"/>
                    </a:lnTo>
                    <a:lnTo>
                      <a:pt x="122" y="25"/>
                    </a:lnTo>
                    <a:lnTo>
                      <a:pt x="132" y="19"/>
                    </a:lnTo>
                    <a:lnTo>
                      <a:pt x="137" y="22"/>
                    </a:lnTo>
                    <a:lnTo>
                      <a:pt x="140" y="21"/>
                    </a:lnTo>
                    <a:lnTo>
                      <a:pt x="158" y="27"/>
                    </a:lnTo>
                    <a:lnTo>
                      <a:pt x="156" y="33"/>
                    </a:lnTo>
                    <a:lnTo>
                      <a:pt x="161" y="41"/>
                    </a:lnTo>
                    <a:lnTo>
                      <a:pt x="161" y="47"/>
                    </a:lnTo>
                    <a:lnTo>
                      <a:pt x="160" y="56"/>
                    </a:lnTo>
                    <a:lnTo>
                      <a:pt x="166" y="56"/>
                    </a:lnTo>
                    <a:lnTo>
                      <a:pt x="167" y="60"/>
                    </a:lnTo>
                    <a:lnTo>
                      <a:pt x="176" y="48"/>
                    </a:lnTo>
                    <a:lnTo>
                      <a:pt x="182" y="42"/>
                    </a:lnTo>
                    <a:lnTo>
                      <a:pt x="182" y="32"/>
                    </a:lnTo>
                    <a:lnTo>
                      <a:pt x="179" y="30"/>
                    </a:lnTo>
                    <a:lnTo>
                      <a:pt x="173" y="22"/>
                    </a:lnTo>
                    <a:lnTo>
                      <a:pt x="179" y="16"/>
                    </a:lnTo>
                    <a:lnTo>
                      <a:pt x="190" y="15"/>
                    </a:lnTo>
                    <a:lnTo>
                      <a:pt x="205" y="19"/>
                    </a:lnTo>
                    <a:lnTo>
                      <a:pt x="207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7" name="Freeform 3671">
                <a:extLst>
                  <a:ext uri="{FF2B5EF4-FFF2-40B4-BE49-F238E27FC236}">
                    <a16:creationId xmlns:a16="http://schemas.microsoft.com/office/drawing/2014/main" id="{12F2649D-3922-2C93-EF5A-0EB3649EE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340"/>
                <a:ext cx="30" cy="44"/>
              </a:xfrm>
              <a:custGeom>
                <a:avLst/>
                <a:gdLst>
                  <a:gd name="T0" fmla="*/ 25 w 59"/>
                  <a:gd name="T1" fmla="*/ 27 h 87"/>
                  <a:gd name="T2" fmla="*/ 21 w 59"/>
                  <a:gd name="T3" fmla="*/ 32 h 87"/>
                  <a:gd name="T4" fmla="*/ 13 w 59"/>
                  <a:gd name="T5" fmla="*/ 35 h 87"/>
                  <a:gd name="T6" fmla="*/ 10 w 59"/>
                  <a:gd name="T7" fmla="*/ 33 h 87"/>
                  <a:gd name="T8" fmla="*/ 3 w 59"/>
                  <a:gd name="T9" fmla="*/ 32 h 87"/>
                  <a:gd name="T10" fmla="*/ 0 w 59"/>
                  <a:gd name="T11" fmla="*/ 33 h 87"/>
                  <a:gd name="T12" fmla="*/ 12 w 59"/>
                  <a:gd name="T13" fmla="*/ 39 h 87"/>
                  <a:gd name="T14" fmla="*/ 18 w 59"/>
                  <a:gd name="T15" fmla="*/ 46 h 87"/>
                  <a:gd name="T16" fmla="*/ 13 w 59"/>
                  <a:gd name="T17" fmla="*/ 52 h 87"/>
                  <a:gd name="T18" fmla="*/ 16 w 59"/>
                  <a:gd name="T19" fmla="*/ 55 h 87"/>
                  <a:gd name="T20" fmla="*/ 15 w 59"/>
                  <a:gd name="T21" fmla="*/ 61 h 87"/>
                  <a:gd name="T22" fmla="*/ 10 w 59"/>
                  <a:gd name="T23" fmla="*/ 67 h 87"/>
                  <a:gd name="T24" fmla="*/ 21 w 59"/>
                  <a:gd name="T25" fmla="*/ 79 h 87"/>
                  <a:gd name="T26" fmla="*/ 24 w 59"/>
                  <a:gd name="T27" fmla="*/ 76 h 87"/>
                  <a:gd name="T28" fmla="*/ 28 w 59"/>
                  <a:gd name="T29" fmla="*/ 79 h 87"/>
                  <a:gd name="T30" fmla="*/ 33 w 59"/>
                  <a:gd name="T31" fmla="*/ 83 h 87"/>
                  <a:gd name="T32" fmla="*/ 39 w 59"/>
                  <a:gd name="T33" fmla="*/ 85 h 87"/>
                  <a:gd name="T34" fmla="*/ 53 w 59"/>
                  <a:gd name="T35" fmla="*/ 85 h 87"/>
                  <a:gd name="T36" fmla="*/ 56 w 59"/>
                  <a:gd name="T37" fmla="*/ 87 h 87"/>
                  <a:gd name="T38" fmla="*/ 54 w 59"/>
                  <a:gd name="T39" fmla="*/ 82 h 87"/>
                  <a:gd name="T40" fmla="*/ 54 w 59"/>
                  <a:gd name="T41" fmla="*/ 73 h 87"/>
                  <a:gd name="T42" fmla="*/ 53 w 59"/>
                  <a:gd name="T43" fmla="*/ 67 h 87"/>
                  <a:gd name="T44" fmla="*/ 54 w 59"/>
                  <a:gd name="T45" fmla="*/ 61 h 87"/>
                  <a:gd name="T46" fmla="*/ 44 w 59"/>
                  <a:gd name="T47" fmla="*/ 52 h 87"/>
                  <a:gd name="T48" fmla="*/ 59 w 59"/>
                  <a:gd name="T49" fmla="*/ 42 h 87"/>
                  <a:gd name="T50" fmla="*/ 57 w 59"/>
                  <a:gd name="T51" fmla="*/ 38 h 87"/>
                  <a:gd name="T52" fmla="*/ 59 w 59"/>
                  <a:gd name="T53" fmla="*/ 32 h 87"/>
                  <a:gd name="T54" fmla="*/ 51 w 59"/>
                  <a:gd name="T55" fmla="*/ 27 h 87"/>
                  <a:gd name="T56" fmla="*/ 56 w 59"/>
                  <a:gd name="T57" fmla="*/ 9 h 87"/>
                  <a:gd name="T58" fmla="*/ 59 w 59"/>
                  <a:gd name="T59" fmla="*/ 3 h 87"/>
                  <a:gd name="T60" fmla="*/ 59 w 59"/>
                  <a:gd name="T61" fmla="*/ 1 h 87"/>
                  <a:gd name="T62" fmla="*/ 53 w 59"/>
                  <a:gd name="T63" fmla="*/ 0 h 87"/>
                  <a:gd name="T64" fmla="*/ 45 w 59"/>
                  <a:gd name="T65" fmla="*/ 4 h 87"/>
                  <a:gd name="T66" fmla="*/ 42 w 59"/>
                  <a:gd name="T67" fmla="*/ 11 h 87"/>
                  <a:gd name="T68" fmla="*/ 28 w 59"/>
                  <a:gd name="T69" fmla="*/ 15 h 87"/>
                  <a:gd name="T70" fmla="*/ 25 w 59"/>
                  <a:gd name="T71" fmla="*/ 20 h 87"/>
                  <a:gd name="T72" fmla="*/ 25 w 59"/>
                  <a:gd name="T73" fmla="*/ 2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9" h="87">
                    <a:moveTo>
                      <a:pt x="25" y="27"/>
                    </a:moveTo>
                    <a:lnTo>
                      <a:pt x="21" y="32"/>
                    </a:lnTo>
                    <a:lnTo>
                      <a:pt x="13" y="35"/>
                    </a:lnTo>
                    <a:lnTo>
                      <a:pt x="10" y="33"/>
                    </a:lnTo>
                    <a:lnTo>
                      <a:pt x="3" y="32"/>
                    </a:lnTo>
                    <a:lnTo>
                      <a:pt x="0" y="33"/>
                    </a:lnTo>
                    <a:lnTo>
                      <a:pt x="12" y="39"/>
                    </a:lnTo>
                    <a:lnTo>
                      <a:pt x="18" y="46"/>
                    </a:lnTo>
                    <a:lnTo>
                      <a:pt x="13" y="52"/>
                    </a:lnTo>
                    <a:lnTo>
                      <a:pt x="16" y="55"/>
                    </a:lnTo>
                    <a:lnTo>
                      <a:pt x="15" y="61"/>
                    </a:lnTo>
                    <a:lnTo>
                      <a:pt x="10" y="67"/>
                    </a:lnTo>
                    <a:lnTo>
                      <a:pt x="21" y="79"/>
                    </a:lnTo>
                    <a:lnTo>
                      <a:pt x="24" y="76"/>
                    </a:lnTo>
                    <a:lnTo>
                      <a:pt x="28" y="79"/>
                    </a:lnTo>
                    <a:lnTo>
                      <a:pt x="33" y="83"/>
                    </a:lnTo>
                    <a:lnTo>
                      <a:pt x="39" y="85"/>
                    </a:lnTo>
                    <a:lnTo>
                      <a:pt x="53" y="85"/>
                    </a:lnTo>
                    <a:lnTo>
                      <a:pt x="56" y="87"/>
                    </a:lnTo>
                    <a:lnTo>
                      <a:pt x="54" y="82"/>
                    </a:lnTo>
                    <a:lnTo>
                      <a:pt x="54" y="73"/>
                    </a:lnTo>
                    <a:lnTo>
                      <a:pt x="53" y="67"/>
                    </a:lnTo>
                    <a:lnTo>
                      <a:pt x="54" y="61"/>
                    </a:lnTo>
                    <a:lnTo>
                      <a:pt x="44" y="52"/>
                    </a:lnTo>
                    <a:lnTo>
                      <a:pt x="59" y="42"/>
                    </a:lnTo>
                    <a:lnTo>
                      <a:pt x="57" y="38"/>
                    </a:lnTo>
                    <a:lnTo>
                      <a:pt x="59" y="32"/>
                    </a:lnTo>
                    <a:lnTo>
                      <a:pt x="51" y="27"/>
                    </a:lnTo>
                    <a:lnTo>
                      <a:pt x="56" y="9"/>
                    </a:lnTo>
                    <a:lnTo>
                      <a:pt x="59" y="3"/>
                    </a:lnTo>
                    <a:lnTo>
                      <a:pt x="59" y="1"/>
                    </a:lnTo>
                    <a:lnTo>
                      <a:pt x="53" y="0"/>
                    </a:lnTo>
                    <a:lnTo>
                      <a:pt x="45" y="4"/>
                    </a:lnTo>
                    <a:lnTo>
                      <a:pt x="42" y="11"/>
                    </a:lnTo>
                    <a:lnTo>
                      <a:pt x="28" y="15"/>
                    </a:lnTo>
                    <a:lnTo>
                      <a:pt x="25" y="20"/>
                    </a:lnTo>
                    <a:lnTo>
                      <a:pt x="25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8" name="Freeform 3672">
                <a:extLst>
                  <a:ext uri="{FF2B5EF4-FFF2-40B4-BE49-F238E27FC236}">
                    <a16:creationId xmlns:a16="http://schemas.microsoft.com/office/drawing/2014/main" id="{93E25BD1-B060-E3CF-9B34-269C05FA7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340"/>
                <a:ext cx="30" cy="44"/>
              </a:xfrm>
              <a:custGeom>
                <a:avLst/>
                <a:gdLst>
                  <a:gd name="T0" fmla="*/ 25 w 59"/>
                  <a:gd name="T1" fmla="*/ 27 h 87"/>
                  <a:gd name="T2" fmla="*/ 25 w 59"/>
                  <a:gd name="T3" fmla="*/ 20 h 87"/>
                  <a:gd name="T4" fmla="*/ 28 w 59"/>
                  <a:gd name="T5" fmla="*/ 15 h 87"/>
                  <a:gd name="T6" fmla="*/ 42 w 59"/>
                  <a:gd name="T7" fmla="*/ 11 h 87"/>
                  <a:gd name="T8" fmla="*/ 45 w 59"/>
                  <a:gd name="T9" fmla="*/ 4 h 87"/>
                  <a:gd name="T10" fmla="*/ 53 w 59"/>
                  <a:gd name="T11" fmla="*/ 0 h 87"/>
                  <a:gd name="T12" fmla="*/ 59 w 59"/>
                  <a:gd name="T13" fmla="*/ 1 h 87"/>
                  <a:gd name="T14" fmla="*/ 59 w 59"/>
                  <a:gd name="T15" fmla="*/ 3 h 87"/>
                  <a:gd name="T16" fmla="*/ 56 w 59"/>
                  <a:gd name="T17" fmla="*/ 9 h 87"/>
                  <a:gd name="T18" fmla="*/ 51 w 59"/>
                  <a:gd name="T19" fmla="*/ 27 h 87"/>
                  <a:gd name="T20" fmla="*/ 59 w 59"/>
                  <a:gd name="T21" fmla="*/ 32 h 87"/>
                  <a:gd name="T22" fmla="*/ 57 w 59"/>
                  <a:gd name="T23" fmla="*/ 38 h 87"/>
                  <a:gd name="T24" fmla="*/ 59 w 59"/>
                  <a:gd name="T25" fmla="*/ 42 h 87"/>
                  <a:gd name="T26" fmla="*/ 44 w 59"/>
                  <a:gd name="T27" fmla="*/ 52 h 87"/>
                  <a:gd name="T28" fmla="*/ 54 w 59"/>
                  <a:gd name="T29" fmla="*/ 61 h 87"/>
                  <a:gd name="T30" fmla="*/ 53 w 59"/>
                  <a:gd name="T31" fmla="*/ 67 h 87"/>
                  <a:gd name="T32" fmla="*/ 54 w 59"/>
                  <a:gd name="T33" fmla="*/ 73 h 87"/>
                  <a:gd name="T34" fmla="*/ 54 w 59"/>
                  <a:gd name="T35" fmla="*/ 82 h 87"/>
                  <a:gd name="T36" fmla="*/ 56 w 59"/>
                  <a:gd name="T37" fmla="*/ 87 h 87"/>
                  <a:gd name="T38" fmla="*/ 53 w 59"/>
                  <a:gd name="T39" fmla="*/ 85 h 87"/>
                  <a:gd name="T40" fmla="*/ 39 w 59"/>
                  <a:gd name="T41" fmla="*/ 85 h 87"/>
                  <a:gd name="T42" fmla="*/ 33 w 59"/>
                  <a:gd name="T43" fmla="*/ 83 h 87"/>
                  <a:gd name="T44" fmla="*/ 28 w 59"/>
                  <a:gd name="T45" fmla="*/ 79 h 87"/>
                  <a:gd name="T46" fmla="*/ 24 w 59"/>
                  <a:gd name="T47" fmla="*/ 76 h 87"/>
                  <a:gd name="T48" fmla="*/ 21 w 59"/>
                  <a:gd name="T49" fmla="*/ 79 h 87"/>
                  <a:gd name="T50" fmla="*/ 10 w 59"/>
                  <a:gd name="T51" fmla="*/ 67 h 87"/>
                  <a:gd name="T52" fmla="*/ 15 w 59"/>
                  <a:gd name="T53" fmla="*/ 61 h 87"/>
                  <a:gd name="T54" fmla="*/ 16 w 59"/>
                  <a:gd name="T55" fmla="*/ 55 h 87"/>
                  <a:gd name="T56" fmla="*/ 13 w 59"/>
                  <a:gd name="T57" fmla="*/ 52 h 87"/>
                  <a:gd name="T58" fmla="*/ 18 w 59"/>
                  <a:gd name="T59" fmla="*/ 46 h 87"/>
                  <a:gd name="T60" fmla="*/ 12 w 59"/>
                  <a:gd name="T61" fmla="*/ 39 h 87"/>
                  <a:gd name="T62" fmla="*/ 0 w 59"/>
                  <a:gd name="T63" fmla="*/ 33 h 87"/>
                  <a:gd name="T64" fmla="*/ 3 w 59"/>
                  <a:gd name="T65" fmla="*/ 32 h 87"/>
                  <a:gd name="T66" fmla="*/ 10 w 59"/>
                  <a:gd name="T67" fmla="*/ 33 h 87"/>
                  <a:gd name="T68" fmla="*/ 13 w 59"/>
                  <a:gd name="T69" fmla="*/ 35 h 87"/>
                  <a:gd name="T70" fmla="*/ 21 w 59"/>
                  <a:gd name="T71" fmla="*/ 32 h 87"/>
                  <a:gd name="T72" fmla="*/ 25 w 59"/>
                  <a:gd name="T73" fmla="*/ 2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9" h="87">
                    <a:moveTo>
                      <a:pt x="25" y="27"/>
                    </a:moveTo>
                    <a:lnTo>
                      <a:pt x="25" y="20"/>
                    </a:lnTo>
                    <a:lnTo>
                      <a:pt x="28" y="15"/>
                    </a:lnTo>
                    <a:lnTo>
                      <a:pt x="42" y="11"/>
                    </a:lnTo>
                    <a:lnTo>
                      <a:pt x="45" y="4"/>
                    </a:lnTo>
                    <a:lnTo>
                      <a:pt x="53" y="0"/>
                    </a:lnTo>
                    <a:lnTo>
                      <a:pt x="59" y="1"/>
                    </a:lnTo>
                    <a:lnTo>
                      <a:pt x="59" y="3"/>
                    </a:lnTo>
                    <a:lnTo>
                      <a:pt x="56" y="9"/>
                    </a:lnTo>
                    <a:lnTo>
                      <a:pt x="51" y="27"/>
                    </a:lnTo>
                    <a:lnTo>
                      <a:pt x="59" y="32"/>
                    </a:lnTo>
                    <a:lnTo>
                      <a:pt x="57" y="38"/>
                    </a:lnTo>
                    <a:lnTo>
                      <a:pt x="59" y="42"/>
                    </a:lnTo>
                    <a:lnTo>
                      <a:pt x="44" y="52"/>
                    </a:lnTo>
                    <a:lnTo>
                      <a:pt x="54" y="61"/>
                    </a:lnTo>
                    <a:lnTo>
                      <a:pt x="53" y="67"/>
                    </a:lnTo>
                    <a:lnTo>
                      <a:pt x="54" y="73"/>
                    </a:lnTo>
                    <a:lnTo>
                      <a:pt x="54" y="82"/>
                    </a:lnTo>
                    <a:lnTo>
                      <a:pt x="56" y="87"/>
                    </a:lnTo>
                    <a:lnTo>
                      <a:pt x="53" y="85"/>
                    </a:lnTo>
                    <a:lnTo>
                      <a:pt x="39" y="85"/>
                    </a:lnTo>
                    <a:lnTo>
                      <a:pt x="33" y="83"/>
                    </a:lnTo>
                    <a:lnTo>
                      <a:pt x="28" y="79"/>
                    </a:lnTo>
                    <a:lnTo>
                      <a:pt x="24" y="76"/>
                    </a:lnTo>
                    <a:lnTo>
                      <a:pt x="21" y="79"/>
                    </a:lnTo>
                    <a:lnTo>
                      <a:pt x="10" y="67"/>
                    </a:lnTo>
                    <a:lnTo>
                      <a:pt x="15" y="61"/>
                    </a:lnTo>
                    <a:lnTo>
                      <a:pt x="16" y="55"/>
                    </a:lnTo>
                    <a:lnTo>
                      <a:pt x="13" y="52"/>
                    </a:lnTo>
                    <a:lnTo>
                      <a:pt x="18" y="46"/>
                    </a:lnTo>
                    <a:lnTo>
                      <a:pt x="12" y="39"/>
                    </a:lnTo>
                    <a:lnTo>
                      <a:pt x="0" y="33"/>
                    </a:lnTo>
                    <a:lnTo>
                      <a:pt x="3" y="32"/>
                    </a:lnTo>
                    <a:lnTo>
                      <a:pt x="10" y="33"/>
                    </a:lnTo>
                    <a:lnTo>
                      <a:pt x="13" y="35"/>
                    </a:lnTo>
                    <a:lnTo>
                      <a:pt x="21" y="32"/>
                    </a:lnTo>
                    <a:lnTo>
                      <a:pt x="25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9" name="Freeform 3673">
                <a:extLst>
                  <a:ext uri="{FF2B5EF4-FFF2-40B4-BE49-F238E27FC236}">
                    <a16:creationId xmlns:a16="http://schemas.microsoft.com/office/drawing/2014/main" id="{09A24186-CC39-0D08-26E9-2DFC2BAC2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340"/>
                <a:ext cx="30" cy="44"/>
              </a:xfrm>
              <a:custGeom>
                <a:avLst/>
                <a:gdLst>
                  <a:gd name="T0" fmla="*/ 25 w 59"/>
                  <a:gd name="T1" fmla="*/ 27 h 87"/>
                  <a:gd name="T2" fmla="*/ 25 w 59"/>
                  <a:gd name="T3" fmla="*/ 20 h 87"/>
                  <a:gd name="T4" fmla="*/ 28 w 59"/>
                  <a:gd name="T5" fmla="*/ 15 h 87"/>
                  <a:gd name="T6" fmla="*/ 42 w 59"/>
                  <a:gd name="T7" fmla="*/ 11 h 87"/>
                  <a:gd name="T8" fmla="*/ 45 w 59"/>
                  <a:gd name="T9" fmla="*/ 4 h 87"/>
                  <a:gd name="T10" fmla="*/ 53 w 59"/>
                  <a:gd name="T11" fmla="*/ 0 h 87"/>
                  <a:gd name="T12" fmla="*/ 59 w 59"/>
                  <a:gd name="T13" fmla="*/ 1 h 87"/>
                  <a:gd name="T14" fmla="*/ 59 w 59"/>
                  <a:gd name="T15" fmla="*/ 3 h 87"/>
                  <a:gd name="T16" fmla="*/ 56 w 59"/>
                  <a:gd name="T17" fmla="*/ 9 h 87"/>
                  <a:gd name="T18" fmla="*/ 51 w 59"/>
                  <a:gd name="T19" fmla="*/ 27 h 87"/>
                  <a:gd name="T20" fmla="*/ 59 w 59"/>
                  <a:gd name="T21" fmla="*/ 32 h 87"/>
                  <a:gd name="T22" fmla="*/ 57 w 59"/>
                  <a:gd name="T23" fmla="*/ 38 h 87"/>
                  <a:gd name="T24" fmla="*/ 59 w 59"/>
                  <a:gd name="T25" fmla="*/ 42 h 87"/>
                  <a:gd name="T26" fmla="*/ 44 w 59"/>
                  <a:gd name="T27" fmla="*/ 52 h 87"/>
                  <a:gd name="T28" fmla="*/ 54 w 59"/>
                  <a:gd name="T29" fmla="*/ 61 h 87"/>
                  <a:gd name="T30" fmla="*/ 53 w 59"/>
                  <a:gd name="T31" fmla="*/ 67 h 87"/>
                  <a:gd name="T32" fmla="*/ 54 w 59"/>
                  <a:gd name="T33" fmla="*/ 73 h 87"/>
                  <a:gd name="T34" fmla="*/ 54 w 59"/>
                  <a:gd name="T35" fmla="*/ 82 h 87"/>
                  <a:gd name="T36" fmla="*/ 56 w 59"/>
                  <a:gd name="T37" fmla="*/ 87 h 87"/>
                  <a:gd name="T38" fmla="*/ 53 w 59"/>
                  <a:gd name="T39" fmla="*/ 85 h 87"/>
                  <a:gd name="T40" fmla="*/ 39 w 59"/>
                  <a:gd name="T41" fmla="*/ 85 h 87"/>
                  <a:gd name="T42" fmla="*/ 33 w 59"/>
                  <a:gd name="T43" fmla="*/ 83 h 87"/>
                  <a:gd name="T44" fmla="*/ 28 w 59"/>
                  <a:gd name="T45" fmla="*/ 79 h 87"/>
                  <a:gd name="T46" fmla="*/ 24 w 59"/>
                  <a:gd name="T47" fmla="*/ 76 h 87"/>
                  <a:gd name="T48" fmla="*/ 21 w 59"/>
                  <a:gd name="T49" fmla="*/ 79 h 87"/>
                  <a:gd name="T50" fmla="*/ 10 w 59"/>
                  <a:gd name="T51" fmla="*/ 67 h 87"/>
                  <a:gd name="T52" fmla="*/ 15 w 59"/>
                  <a:gd name="T53" fmla="*/ 61 h 87"/>
                  <a:gd name="T54" fmla="*/ 16 w 59"/>
                  <a:gd name="T55" fmla="*/ 55 h 87"/>
                  <a:gd name="T56" fmla="*/ 13 w 59"/>
                  <a:gd name="T57" fmla="*/ 52 h 87"/>
                  <a:gd name="T58" fmla="*/ 18 w 59"/>
                  <a:gd name="T59" fmla="*/ 46 h 87"/>
                  <a:gd name="T60" fmla="*/ 12 w 59"/>
                  <a:gd name="T61" fmla="*/ 39 h 87"/>
                  <a:gd name="T62" fmla="*/ 0 w 59"/>
                  <a:gd name="T63" fmla="*/ 33 h 87"/>
                  <a:gd name="T64" fmla="*/ 3 w 59"/>
                  <a:gd name="T65" fmla="*/ 32 h 87"/>
                  <a:gd name="T66" fmla="*/ 10 w 59"/>
                  <a:gd name="T67" fmla="*/ 33 h 87"/>
                  <a:gd name="T68" fmla="*/ 13 w 59"/>
                  <a:gd name="T69" fmla="*/ 35 h 87"/>
                  <a:gd name="T70" fmla="*/ 21 w 59"/>
                  <a:gd name="T71" fmla="*/ 32 h 87"/>
                  <a:gd name="T72" fmla="*/ 25 w 59"/>
                  <a:gd name="T73" fmla="*/ 2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9" h="87">
                    <a:moveTo>
                      <a:pt x="25" y="27"/>
                    </a:moveTo>
                    <a:lnTo>
                      <a:pt x="25" y="20"/>
                    </a:lnTo>
                    <a:lnTo>
                      <a:pt x="28" y="15"/>
                    </a:lnTo>
                    <a:lnTo>
                      <a:pt x="42" y="11"/>
                    </a:lnTo>
                    <a:lnTo>
                      <a:pt x="45" y="4"/>
                    </a:lnTo>
                    <a:lnTo>
                      <a:pt x="53" y="0"/>
                    </a:lnTo>
                    <a:lnTo>
                      <a:pt x="59" y="1"/>
                    </a:lnTo>
                    <a:lnTo>
                      <a:pt x="59" y="3"/>
                    </a:lnTo>
                    <a:lnTo>
                      <a:pt x="56" y="9"/>
                    </a:lnTo>
                    <a:lnTo>
                      <a:pt x="51" y="27"/>
                    </a:lnTo>
                    <a:lnTo>
                      <a:pt x="59" y="32"/>
                    </a:lnTo>
                    <a:lnTo>
                      <a:pt x="57" y="38"/>
                    </a:lnTo>
                    <a:lnTo>
                      <a:pt x="59" y="42"/>
                    </a:lnTo>
                    <a:lnTo>
                      <a:pt x="44" y="52"/>
                    </a:lnTo>
                    <a:lnTo>
                      <a:pt x="54" y="61"/>
                    </a:lnTo>
                    <a:lnTo>
                      <a:pt x="53" y="67"/>
                    </a:lnTo>
                    <a:lnTo>
                      <a:pt x="54" y="73"/>
                    </a:lnTo>
                    <a:lnTo>
                      <a:pt x="54" y="82"/>
                    </a:lnTo>
                    <a:lnTo>
                      <a:pt x="56" y="87"/>
                    </a:lnTo>
                    <a:lnTo>
                      <a:pt x="53" y="85"/>
                    </a:lnTo>
                    <a:lnTo>
                      <a:pt x="39" y="85"/>
                    </a:lnTo>
                    <a:lnTo>
                      <a:pt x="33" y="83"/>
                    </a:lnTo>
                    <a:lnTo>
                      <a:pt x="28" y="79"/>
                    </a:lnTo>
                    <a:lnTo>
                      <a:pt x="24" y="76"/>
                    </a:lnTo>
                    <a:lnTo>
                      <a:pt x="21" y="79"/>
                    </a:lnTo>
                    <a:lnTo>
                      <a:pt x="10" y="67"/>
                    </a:lnTo>
                    <a:lnTo>
                      <a:pt x="15" y="61"/>
                    </a:lnTo>
                    <a:lnTo>
                      <a:pt x="16" y="55"/>
                    </a:lnTo>
                    <a:lnTo>
                      <a:pt x="13" y="52"/>
                    </a:lnTo>
                    <a:lnTo>
                      <a:pt x="18" y="46"/>
                    </a:lnTo>
                    <a:lnTo>
                      <a:pt x="12" y="39"/>
                    </a:lnTo>
                    <a:lnTo>
                      <a:pt x="0" y="33"/>
                    </a:lnTo>
                    <a:lnTo>
                      <a:pt x="3" y="32"/>
                    </a:lnTo>
                    <a:lnTo>
                      <a:pt x="10" y="33"/>
                    </a:lnTo>
                    <a:lnTo>
                      <a:pt x="13" y="35"/>
                    </a:lnTo>
                    <a:lnTo>
                      <a:pt x="21" y="32"/>
                    </a:lnTo>
                    <a:lnTo>
                      <a:pt x="25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0" name="Freeform 3674">
                <a:extLst>
                  <a:ext uri="{FF2B5EF4-FFF2-40B4-BE49-F238E27FC236}">
                    <a16:creationId xmlns:a16="http://schemas.microsoft.com/office/drawing/2014/main" id="{D8B9649E-0A41-AF2D-593E-6C6076EAA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72"/>
                <a:ext cx="78" cy="63"/>
              </a:xfrm>
              <a:custGeom>
                <a:avLst/>
                <a:gdLst>
                  <a:gd name="T0" fmla="*/ 45 w 155"/>
                  <a:gd name="T1" fmla="*/ 15 h 126"/>
                  <a:gd name="T2" fmla="*/ 39 w 155"/>
                  <a:gd name="T3" fmla="*/ 29 h 126"/>
                  <a:gd name="T4" fmla="*/ 33 w 155"/>
                  <a:gd name="T5" fmla="*/ 34 h 126"/>
                  <a:gd name="T6" fmla="*/ 39 w 155"/>
                  <a:gd name="T7" fmla="*/ 47 h 126"/>
                  <a:gd name="T8" fmla="*/ 33 w 155"/>
                  <a:gd name="T9" fmla="*/ 50 h 126"/>
                  <a:gd name="T10" fmla="*/ 15 w 155"/>
                  <a:gd name="T11" fmla="*/ 61 h 126"/>
                  <a:gd name="T12" fmla="*/ 1 w 155"/>
                  <a:gd name="T13" fmla="*/ 58 h 126"/>
                  <a:gd name="T14" fmla="*/ 4 w 155"/>
                  <a:gd name="T15" fmla="*/ 67 h 126"/>
                  <a:gd name="T16" fmla="*/ 13 w 155"/>
                  <a:gd name="T17" fmla="*/ 75 h 126"/>
                  <a:gd name="T18" fmla="*/ 26 w 155"/>
                  <a:gd name="T19" fmla="*/ 78 h 126"/>
                  <a:gd name="T20" fmla="*/ 24 w 155"/>
                  <a:gd name="T21" fmla="*/ 93 h 126"/>
                  <a:gd name="T22" fmla="*/ 47 w 155"/>
                  <a:gd name="T23" fmla="*/ 96 h 126"/>
                  <a:gd name="T24" fmla="*/ 67 w 155"/>
                  <a:gd name="T25" fmla="*/ 93 h 126"/>
                  <a:gd name="T26" fmla="*/ 97 w 155"/>
                  <a:gd name="T27" fmla="*/ 102 h 126"/>
                  <a:gd name="T28" fmla="*/ 117 w 155"/>
                  <a:gd name="T29" fmla="*/ 108 h 126"/>
                  <a:gd name="T30" fmla="*/ 124 w 155"/>
                  <a:gd name="T31" fmla="*/ 116 h 126"/>
                  <a:gd name="T32" fmla="*/ 136 w 155"/>
                  <a:gd name="T33" fmla="*/ 122 h 126"/>
                  <a:gd name="T34" fmla="*/ 145 w 155"/>
                  <a:gd name="T35" fmla="*/ 117 h 126"/>
                  <a:gd name="T36" fmla="*/ 152 w 155"/>
                  <a:gd name="T37" fmla="*/ 102 h 126"/>
                  <a:gd name="T38" fmla="*/ 150 w 155"/>
                  <a:gd name="T39" fmla="*/ 94 h 126"/>
                  <a:gd name="T40" fmla="*/ 138 w 155"/>
                  <a:gd name="T41" fmla="*/ 87 h 126"/>
                  <a:gd name="T42" fmla="*/ 135 w 155"/>
                  <a:gd name="T43" fmla="*/ 78 h 126"/>
                  <a:gd name="T44" fmla="*/ 124 w 155"/>
                  <a:gd name="T45" fmla="*/ 93 h 126"/>
                  <a:gd name="T46" fmla="*/ 111 w 155"/>
                  <a:gd name="T47" fmla="*/ 84 h 126"/>
                  <a:gd name="T48" fmla="*/ 98 w 155"/>
                  <a:gd name="T49" fmla="*/ 75 h 126"/>
                  <a:gd name="T50" fmla="*/ 100 w 155"/>
                  <a:gd name="T51" fmla="*/ 61 h 126"/>
                  <a:gd name="T52" fmla="*/ 95 w 155"/>
                  <a:gd name="T53" fmla="*/ 47 h 126"/>
                  <a:gd name="T54" fmla="*/ 109 w 155"/>
                  <a:gd name="T55" fmla="*/ 38 h 126"/>
                  <a:gd name="T56" fmla="*/ 115 w 155"/>
                  <a:gd name="T57" fmla="*/ 26 h 126"/>
                  <a:gd name="T58" fmla="*/ 109 w 155"/>
                  <a:gd name="T59" fmla="*/ 6 h 126"/>
                  <a:gd name="T60" fmla="*/ 106 w 155"/>
                  <a:gd name="T61" fmla="*/ 0 h 126"/>
                  <a:gd name="T62" fmla="*/ 95 w 155"/>
                  <a:gd name="T63" fmla="*/ 11 h 126"/>
                  <a:gd name="T64" fmla="*/ 80 w 155"/>
                  <a:gd name="T65" fmla="*/ 11 h 126"/>
                  <a:gd name="T66" fmla="*/ 71 w 155"/>
                  <a:gd name="T67" fmla="*/ 14 h 126"/>
                  <a:gd name="T68" fmla="*/ 59 w 155"/>
                  <a:gd name="T69" fmla="*/ 17 h 126"/>
                  <a:gd name="T70" fmla="*/ 53 w 155"/>
                  <a:gd name="T71" fmla="*/ 25 h 126"/>
                  <a:gd name="T72" fmla="*/ 51 w 155"/>
                  <a:gd name="T73" fmla="*/ 17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5" h="126">
                    <a:moveTo>
                      <a:pt x="51" y="17"/>
                    </a:moveTo>
                    <a:lnTo>
                      <a:pt x="45" y="15"/>
                    </a:lnTo>
                    <a:lnTo>
                      <a:pt x="44" y="21"/>
                    </a:lnTo>
                    <a:lnTo>
                      <a:pt x="39" y="29"/>
                    </a:lnTo>
                    <a:lnTo>
                      <a:pt x="33" y="29"/>
                    </a:lnTo>
                    <a:lnTo>
                      <a:pt x="33" y="34"/>
                    </a:lnTo>
                    <a:lnTo>
                      <a:pt x="36" y="46"/>
                    </a:lnTo>
                    <a:lnTo>
                      <a:pt x="39" y="47"/>
                    </a:lnTo>
                    <a:lnTo>
                      <a:pt x="36" y="53"/>
                    </a:lnTo>
                    <a:lnTo>
                      <a:pt x="33" y="50"/>
                    </a:lnTo>
                    <a:lnTo>
                      <a:pt x="24" y="58"/>
                    </a:lnTo>
                    <a:lnTo>
                      <a:pt x="15" y="61"/>
                    </a:lnTo>
                    <a:lnTo>
                      <a:pt x="9" y="58"/>
                    </a:lnTo>
                    <a:lnTo>
                      <a:pt x="1" y="58"/>
                    </a:lnTo>
                    <a:lnTo>
                      <a:pt x="0" y="63"/>
                    </a:lnTo>
                    <a:lnTo>
                      <a:pt x="4" y="67"/>
                    </a:lnTo>
                    <a:lnTo>
                      <a:pt x="7" y="72"/>
                    </a:lnTo>
                    <a:lnTo>
                      <a:pt x="13" y="75"/>
                    </a:lnTo>
                    <a:lnTo>
                      <a:pt x="18" y="72"/>
                    </a:lnTo>
                    <a:lnTo>
                      <a:pt x="26" y="78"/>
                    </a:lnTo>
                    <a:lnTo>
                      <a:pt x="20" y="84"/>
                    </a:lnTo>
                    <a:lnTo>
                      <a:pt x="24" y="93"/>
                    </a:lnTo>
                    <a:lnTo>
                      <a:pt x="38" y="93"/>
                    </a:lnTo>
                    <a:lnTo>
                      <a:pt x="47" y="96"/>
                    </a:lnTo>
                    <a:lnTo>
                      <a:pt x="53" y="93"/>
                    </a:lnTo>
                    <a:lnTo>
                      <a:pt x="67" y="93"/>
                    </a:lnTo>
                    <a:lnTo>
                      <a:pt x="76" y="94"/>
                    </a:lnTo>
                    <a:lnTo>
                      <a:pt x="97" y="102"/>
                    </a:lnTo>
                    <a:lnTo>
                      <a:pt x="111" y="105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24" y="116"/>
                    </a:lnTo>
                    <a:lnTo>
                      <a:pt x="130" y="126"/>
                    </a:lnTo>
                    <a:lnTo>
                      <a:pt x="136" y="122"/>
                    </a:lnTo>
                    <a:lnTo>
                      <a:pt x="139" y="123"/>
                    </a:lnTo>
                    <a:lnTo>
                      <a:pt x="145" y="117"/>
                    </a:lnTo>
                    <a:lnTo>
                      <a:pt x="150" y="113"/>
                    </a:lnTo>
                    <a:lnTo>
                      <a:pt x="152" y="102"/>
                    </a:lnTo>
                    <a:lnTo>
                      <a:pt x="155" y="99"/>
                    </a:lnTo>
                    <a:lnTo>
                      <a:pt x="150" y="94"/>
                    </a:lnTo>
                    <a:lnTo>
                      <a:pt x="142" y="91"/>
                    </a:lnTo>
                    <a:lnTo>
                      <a:pt x="138" y="87"/>
                    </a:lnTo>
                    <a:lnTo>
                      <a:pt x="139" y="82"/>
                    </a:lnTo>
                    <a:lnTo>
                      <a:pt x="135" y="78"/>
                    </a:lnTo>
                    <a:lnTo>
                      <a:pt x="127" y="90"/>
                    </a:lnTo>
                    <a:lnTo>
                      <a:pt x="124" y="93"/>
                    </a:lnTo>
                    <a:lnTo>
                      <a:pt x="117" y="85"/>
                    </a:lnTo>
                    <a:lnTo>
                      <a:pt x="111" y="84"/>
                    </a:lnTo>
                    <a:lnTo>
                      <a:pt x="103" y="78"/>
                    </a:lnTo>
                    <a:lnTo>
                      <a:pt x="98" y="75"/>
                    </a:lnTo>
                    <a:lnTo>
                      <a:pt x="100" y="69"/>
                    </a:lnTo>
                    <a:lnTo>
                      <a:pt x="100" y="61"/>
                    </a:lnTo>
                    <a:lnTo>
                      <a:pt x="108" y="50"/>
                    </a:lnTo>
                    <a:lnTo>
                      <a:pt x="95" y="47"/>
                    </a:lnTo>
                    <a:lnTo>
                      <a:pt x="97" y="41"/>
                    </a:lnTo>
                    <a:lnTo>
                      <a:pt x="109" y="38"/>
                    </a:lnTo>
                    <a:lnTo>
                      <a:pt x="106" y="34"/>
                    </a:lnTo>
                    <a:lnTo>
                      <a:pt x="115" y="26"/>
                    </a:lnTo>
                    <a:lnTo>
                      <a:pt x="115" y="23"/>
                    </a:lnTo>
                    <a:lnTo>
                      <a:pt x="109" y="6"/>
                    </a:lnTo>
                    <a:lnTo>
                      <a:pt x="109" y="2"/>
                    </a:lnTo>
                    <a:lnTo>
                      <a:pt x="106" y="0"/>
                    </a:lnTo>
                    <a:lnTo>
                      <a:pt x="103" y="0"/>
                    </a:lnTo>
                    <a:lnTo>
                      <a:pt x="95" y="11"/>
                    </a:lnTo>
                    <a:lnTo>
                      <a:pt x="88" y="17"/>
                    </a:lnTo>
                    <a:lnTo>
                      <a:pt x="80" y="11"/>
                    </a:lnTo>
                    <a:lnTo>
                      <a:pt x="76" y="14"/>
                    </a:lnTo>
                    <a:lnTo>
                      <a:pt x="71" y="14"/>
                    </a:lnTo>
                    <a:lnTo>
                      <a:pt x="67" y="18"/>
                    </a:lnTo>
                    <a:lnTo>
                      <a:pt x="59" y="17"/>
                    </a:lnTo>
                    <a:lnTo>
                      <a:pt x="57" y="17"/>
                    </a:lnTo>
                    <a:lnTo>
                      <a:pt x="53" y="25"/>
                    </a:lnTo>
                    <a:lnTo>
                      <a:pt x="50" y="23"/>
                    </a:lnTo>
                    <a:lnTo>
                      <a:pt x="51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1" name="Freeform 3675">
                <a:extLst>
                  <a:ext uri="{FF2B5EF4-FFF2-40B4-BE49-F238E27FC236}">
                    <a16:creationId xmlns:a16="http://schemas.microsoft.com/office/drawing/2014/main" id="{51B984F7-BB9A-8C14-9982-0324F7FEA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72"/>
                <a:ext cx="78" cy="63"/>
              </a:xfrm>
              <a:custGeom>
                <a:avLst/>
                <a:gdLst>
                  <a:gd name="T0" fmla="*/ 50 w 155"/>
                  <a:gd name="T1" fmla="*/ 23 h 126"/>
                  <a:gd name="T2" fmla="*/ 57 w 155"/>
                  <a:gd name="T3" fmla="*/ 17 h 126"/>
                  <a:gd name="T4" fmla="*/ 67 w 155"/>
                  <a:gd name="T5" fmla="*/ 18 h 126"/>
                  <a:gd name="T6" fmla="*/ 76 w 155"/>
                  <a:gd name="T7" fmla="*/ 14 h 126"/>
                  <a:gd name="T8" fmla="*/ 88 w 155"/>
                  <a:gd name="T9" fmla="*/ 17 h 126"/>
                  <a:gd name="T10" fmla="*/ 103 w 155"/>
                  <a:gd name="T11" fmla="*/ 0 h 126"/>
                  <a:gd name="T12" fmla="*/ 109 w 155"/>
                  <a:gd name="T13" fmla="*/ 2 h 126"/>
                  <a:gd name="T14" fmla="*/ 115 w 155"/>
                  <a:gd name="T15" fmla="*/ 23 h 126"/>
                  <a:gd name="T16" fmla="*/ 106 w 155"/>
                  <a:gd name="T17" fmla="*/ 34 h 126"/>
                  <a:gd name="T18" fmla="*/ 97 w 155"/>
                  <a:gd name="T19" fmla="*/ 41 h 126"/>
                  <a:gd name="T20" fmla="*/ 108 w 155"/>
                  <a:gd name="T21" fmla="*/ 50 h 126"/>
                  <a:gd name="T22" fmla="*/ 100 w 155"/>
                  <a:gd name="T23" fmla="*/ 69 h 126"/>
                  <a:gd name="T24" fmla="*/ 103 w 155"/>
                  <a:gd name="T25" fmla="*/ 78 h 126"/>
                  <a:gd name="T26" fmla="*/ 117 w 155"/>
                  <a:gd name="T27" fmla="*/ 85 h 126"/>
                  <a:gd name="T28" fmla="*/ 127 w 155"/>
                  <a:gd name="T29" fmla="*/ 90 h 126"/>
                  <a:gd name="T30" fmla="*/ 139 w 155"/>
                  <a:gd name="T31" fmla="*/ 82 h 126"/>
                  <a:gd name="T32" fmla="*/ 142 w 155"/>
                  <a:gd name="T33" fmla="*/ 91 h 126"/>
                  <a:gd name="T34" fmla="*/ 155 w 155"/>
                  <a:gd name="T35" fmla="*/ 99 h 126"/>
                  <a:gd name="T36" fmla="*/ 150 w 155"/>
                  <a:gd name="T37" fmla="*/ 113 h 126"/>
                  <a:gd name="T38" fmla="*/ 139 w 155"/>
                  <a:gd name="T39" fmla="*/ 123 h 126"/>
                  <a:gd name="T40" fmla="*/ 130 w 155"/>
                  <a:gd name="T41" fmla="*/ 126 h 126"/>
                  <a:gd name="T42" fmla="*/ 117 w 155"/>
                  <a:gd name="T43" fmla="*/ 108 h 126"/>
                  <a:gd name="T44" fmla="*/ 111 w 155"/>
                  <a:gd name="T45" fmla="*/ 105 h 126"/>
                  <a:gd name="T46" fmla="*/ 76 w 155"/>
                  <a:gd name="T47" fmla="*/ 94 h 126"/>
                  <a:gd name="T48" fmla="*/ 53 w 155"/>
                  <a:gd name="T49" fmla="*/ 93 h 126"/>
                  <a:gd name="T50" fmla="*/ 38 w 155"/>
                  <a:gd name="T51" fmla="*/ 93 h 126"/>
                  <a:gd name="T52" fmla="*/ 20 w 155"/>
                  <a:gd name="T53" fmla="*/ 84 h 126"/>
                  <a:gd name="T54" fmla="*/ 18 w 155"/>
                  <a:gd name="T55" fmla="*/ 72 h 126"/>
                  <a:gd name="T56" fmla="*/ 7 w 155"/>
                  <a:gd name="T57" fmla="*/ 72 h 126"/>
                  <a:gd name="T58" fmla="*/ 0 w 155"/>
                  <a:gd name="T59" fmla="*/ 63 h 126"/>
                  <a:gd name="T60" fmla="*/ 9 w 155"/>
                  <a:gd name="T61" fmla="*/ 58 h 126"/>
                  <a:gd name="T62" fmla="*/ 24 w 155"/>
                  <a:gd name="T63" fmla="*/ 58 h 126"/>
                  <a:gd name="T64" fmla="*/ 36 w 155"/>
                  <a:gd name="T65" fmla="*/ 53 h 126"/>
                  <a:gd name="T66" fmla="*/ 36 w 155"/>
                  <a:gd name="T67" fmla="*/ 46 h 126"/>
                  <a:gd name="T68" fmla="*/ 33 w 155"/>
                  <a:gd name="T69" fmla="*/ 29 h 126"/>
                  <a:gd name="T70" fmla="*/ 44 w 155"/>
                  <a:gd name="T71" fmla="*/ 21 h 126"/>
                  <a:gd name="T72" fmla="*/ 51 w 155"/>
                  <a:gd name="T73" fmla="*/ 17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5" h="126">
                    <a:moveTo>
                      <a:pt x="51" y="17"/>
                    </a:moveTo>
                    <a:lnTo>
                      <a:pt x="50" y="23"/>
                    </a:lnTo>
                    <a:lnTo>
                      <a:pt x="53" y="25"/>
                    </a:lnTo>
                    <a:lnTo>
                      <a:pt x="57" y="17"/>
                    </a:lnTo>
                    <a:lnTo>
                      <a:pt x="59" y="17"/>
                    </a:lnTo>
                    <a:lnTo>
                      <a:pt x="67" y="18"/>
                    </a:lnTo>
                    <a:lnTo>
                      <a:pt x="71" y="14"/>
                    </a:lnTo>
                    <a:lnTo>
                      <a:pt x="76" y="14"/>
                    </a:lnTo>
                    <a:lnTo>
                      <a:pt x="80" y="11"/>
                    </a:lnTo>
                    <a:lnTo>
                      <a:pt x="88" y="17"/>
                    </a:lnTo>
                    <a:lnTo>
                      <a:pt x="95" y="11"/>
                    </a:lnTo>
                    <a:lnTo>
                      <a:pt x="103" y="0"/>
                    </a:lnTo>
                    <a:lnTo>
                      <a:pt x="106" y="0"/>
                    </a:lnTo>
                    <a:lnTo>
                      <a:pt x="109" y="2"/>
                    </a:lnTo>
                    <a:lnTo>
                      <a:pt x="109" y="6"/>
                    </a:lnTo>
                    <a:lnTo>
                      <a:pt x="115" y="23"/>
                    </a:lnTo>
                    <a:lnTo>
                      <a:pt x="115" y="26"/>
                    </a:lnTo>
                    <a:lnTo>
                      <a:pt x="106" y="34"/>
                    </a:lnTo>
                    <a:lnTo>
                      <a:pt x="109" y="38"/>
                    </a:lnTo>
                    <a:lnTo>
                      <a:pt x="97" y="41"/>
                    </a:lnTo>
                    <a:lnTo>
                      <a:pt x="95" y="47"/>
                    </a:lnTo>
                    <a:lnTo>
                      <a:pt x="108" y="50"/>
                    </a:lnTo>
                    <a:lnTo>
                      <a:pt x="100" y="61"/>
                    </a:lnTo>
                    <a:lnTo>
                      <a:pt x="100" y="69"/>
                    </a:lnTo>
                    <a:lnTo>
                      <a:pt x="98" y="75"/>
                    </a:lnTo>
                    <a:lnTo>
                      <a:pt x="103" y="78"/>
                    </a:lnTo>
                    <a:lnTo>
                      <a:pt x="111" y="84"/>
                    </a:lnTo>
                    <a:lnTo>
                      <a:pt x="117" y="85"/>
                    </a:lnTo>
                    <a:lnTo>
                      <a:pt x="124" y="93"/>
                    </a:lnTo>
                    <a:lnTo>
                      <a:pt x="127" y="90"/>
                    </a:lnTo>
                    <a:lnTo>
                      <a:pt x="135" y="78"/>
                    </a:lnTo>
                    <a:lnTo>
                      <a:pt x="139" y="82"/>
                    </a:lnTo>
                    <a:lnTo>
                      <a:pt x="138" y="87"/>
                    </a:lnTo>
                    <a:lnTo>
                      <a:pt x="142" y="91"/>
                    </a:lnTo>
                    <a:lnTo>
                      <a:pt x="150" y="94"/>
                    </a:lnTo>
                    <a:lnTo>
                      <a:pt x="155" y="99"/>
                    </a:lnTo>
                    <a:lnTo>
                      <a:pt x="152" y="102"/>
                    </a:lnTo>
                    <a:lnTo>
                      <a:pt x="150" y="113"/>
                    </a:lnTo>
                    <a:lnTo>
                      <a:pt x="145" y="117"/>
                    </a:lnTo>
                    <a:lnTo>
                      <a:pt x="139" y="123"/>
                    </a:lnTo>
                    <a:lnTo>
                      <a:pt x="136" y="122"/>
                    </a:lnTo>
                    <a:lnTo>
                      <a:pt x="130" y="126"/>
                    </a:lnTo>
                    <a:lnTo>
                      <a:pt x="124" y="116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1" y="105"/>
                    </a:lnTo>
                    <a:lnTo>
                      <a:pt x="97" y="102"/>
                    </a:lnTo>
                    <a:lnTo>
                      <a:pt x="76" y="94"/>
                    </a:lnTo>
                    <a:lnTo>
                      <a:pt x="67" y="93"/>
                    </a:lnTo>
                    <a:lnTo>
                      <a:pt x="53" y="93"/>
                    </a:lnTo>
                    <a:lnTo>
                      <a:pt x="47" y="96"/>
                    </a:lnTo>
                    <a:lnTo>
                      <a:pt x="38" y="93"/>
                    </a:lnTo>
                    <a:lnTo>
                      <a:pt x="24" y="93"/>
                    </a:lnTo>
                    <a:lnTo>
                      <a:pt x="20" y="84"/>
                    </a:lnTo>
                    <a:lnTo>
                      <a:pt x="26" y="78"/>
                    </a:lnTo>
                    <a:lnTo>
                      <a:pt x="18" y="72"/>
                    </a:lnTo>
                    <a:lnTo>
                      <a:pt x="13" y="75"/>
                    </a:lnTo>
                    <a:lnTo>
                      <a:pt x="7" y="72"/>
                    </a:lnTo>
                    <a:lnTo>
                      <a:pt x="4" y="67"/>
                    </a:lnTo>
                    <a:lnTo>
                      <a:pt x="0" y="63"/>
                    </a:lnTo>
                    <a:lnTo>
                      <a:pt x="1" y="58"/>
                    </a:lnTo>
                    <a:lnTo>
                      <a:pt x="9" y="58"/>
                    </a:lnTo>
                    <a:lnTo>
                      <a:pt x="15" y="61"/>
                    </a:lnTo>
                    <a:lnTo>
                      <a:pt x="24" y="58"/>
                    </a:lnTo>
                    <a:lnTo>
                      <a:pt x="33" y="50"/>
                    </a:lnTo>
                    <a:lnTo>
                      <a:pt x="36" y="53"/>
                    </a:lnTo>
                    <a:lnTo>
                      <a:pt x="39" y="47"/>
                    </a:lnTo>
                    <a:lnTo>
                      <a:pt x="36" y="46"/>
                    </a:lnTo>
                    <a:lnTo>
                      <a:pt x="33" y="34"/>
                    </a:lnTo>
                    <a:lnTo>
                      <a:pt x="33" y="29"/>
                    </a:lnTo>
                    <a:lnTo>
                      <a:pt x="39" y="29"/>
                    </a:lnTo>
                    <a:lnTo>
                      <a:pt x="44" y="21"/>
                    </a:lnTo>
                    <a:lnTo>
                      <a:pt x="45" y="15"/>
                    </a:lnTo>
                    <a:lnTo>
                      <a:pt x="51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2" name="Freeform 3676">
                <a:extLst>
                  <a:ext uri="{FF2B5EF4-FFF2-40B4-BE49-F238E27FC236}">
                    <a16:creationId xmlns:a16="http://schemas.microsoft.com/office/drawing/2014/main" id="{DF0AC3D1-6A5D-5BC9-2FE9-276A3FEA0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72"/>
                <a:ext cx="78" cy="63"/>
              </a:xfrm>
              <a:custGeom>
                <a:avLst/>
                <a:gdLst>
                  <a:gd name="T0" fmla="*/ 50 w 155"/>
                  <a:gd name="T1" fmla="*/ 23 h 126"/>
                  <a:gd name="T2" fmla="*/ 57 w 155"/>
                  <a:gd name="T3" fmla="*/ 17 h 126"/>
                  <a:gd name="T4" fmla="*/ 67 w 155"/>
                  <a:gd name="T5" fmla="*/ 18 h 126"/>
                  <a:gd name="T6" fmla="*/ 76 w 155"/>
                  <a:gd name="T7" fmla="*/ 14 h 126"/>
                  <a:gd name="T8" fmla="*/ 88 w 155"/>
                  <a:gd name="T9" fmla="*/ 17 h 126"/>
                  <a:gd name="T10" fmla="*/ 103 w 155"/>
                  <a:gd name="T11" fmla="*/ 0 h 126"/>
                  <a:gd name="T12" fmla="*/ 109 w 155"/>
                  <a:gd name="T13" fmla="*/ 2 h 126"/>
                  <a:gd name="T14" fmla="*/ 115 w 155"/>
                  <a:gd name="T15" fmla="*/ 23 h 126"/>
                  <a:gd name="T16" fmla="*/ 106 w 155"/>
                  <a:gd name="T17" fmla="*/ 34 h 126"/>
                  <a:gd name="T18" fmla="*/ 97 w 155"/>
                  <a:gd name="T19" fmla="*/ 41 h 126"/>
                  <a:gd name="T20" fmla="*/ 108 w 155"/>
                  <a:gd name="T21" fmla="*/ 50 h 126"/>
                  <a:gd name="T22" fmla="*/ 100 w 155"/>
                  <a:gd name="T23" fmla="*/ 69 h 126"/>
                  <a:gd name="T24" fmla="*/ 103 w 155"/>
                  <a:gd name="T25" fmla="*/ 78 h 126"/>
                  <a:gd name="T26" fmla="*/ 117 w 155"/>
                  <a:gd name="T27" fmla="*/ 85 h 126"/>
                  <a:gd name="T28" fmla="*/ 127 w 155"/>
                  <a:gd name="T29" fmla="*/ 90 h 126"/>
                  <a:gd name="T30" fmla="*/ 139 w 155"/>
                  <a:gd name="T31" fmla="*/ 82 h 126"/>
                  <a:gd name="T32" fmla="*/ 142 w 155"/>
                  <a:gd name="T33" fmla="*/ 91 h 126"/>
                  <a:gd name="T34" fmla="*/ 155 w 155"/>
                  <a:gd name="T35" fmla="*/ 99 h 126"/>
                  <a:gd name="T36" fmla="*/ 150 w 155"/>
                  <a:gd name="T37" fmla="*/ 113 h 126"/>
                  <a:gd name="T38" fmla="*/ 139 w 155"/>
                  <a:gd name="T39" fmla="*/ 123 h 126"/>
                  <a:gd name="T40" fmla="*/ 130 w 155"/>
                  <a:gd name="T41" fmla="*/ 126 h 126"/>
                  <a:gd name="T42" fmla="*/ 117 w 155"/>
                  <a:gd name="T43" fmla="*/ 108 h 126"/>
                  <a:gd name="T44" fmla="*/ 111 w 155"/>
                  <a:gd name="T45" fmla="*/ 105 h 126"/>
                  <a:gd name="T46" fmla="*/ 76 w 155"/>
                  <a:gd name="T47" fmla="*/ 94 h 126"/>
                  <a:gd name="T48" fmla="*/ 53 w 155"/>
                  <a:gd name="T49" fmla="*/ 93 h 126"/>
                  <a:gd name="T50" fmla="*/ 38 w 155"/>
                  <a:gd name="T51" fmla="*/ 93 h 126"/>
                  <a:gd name="T52" fmla="*/ 20 w 155"/>
                  <a:gd name="T53" fmla="*/ 84 h 126"/>
                  <a:gd name="T54" fmla="*/ 18 w 155"/>
                  <a:gd name="T55" fmla="*/ 72 h 126"/>
                  <a:gd name="T56" fmla="*/ 7 w 155"/>
                  <a:gd name="T57" fmla="*/ 72 h 126"/>
                  <a:gd name="T58" fmla="*/ 0 w 155"/>
                  <a:gd name="T59" fmla="*/ 63 h 126"/>
                  <a:gd name="T60" fmla="*/ 9 w 155"/>
                  <a:gd name="T61" fmla="*/ 58 h 126"/>
                  <a:gd name="T62" fmla="*/ 24 w 155"/>
                  <a:gd name="T63" fmla="*/ 58 h 126"/>
                  <a:gd name="T64" fmla="*/ 36 w 155"/>
                  <a:gd name="T65" fmla="*/ 53 h 126"/>
                  <a:gd name="T66" fmla="*/ 36 w 155"/>
                  <a:gd name="T67" fmla="*/ 46 h 126"/>
                  <a:gd name="T68" fmla="*/ 33 w 155"/>
                  <a:gd name="T69" fmla="*/ 29 h 126"/>
                  <a:gd name="T70" fmla="*/ 44 w 155"/>
                  <a:gd name="T71" fmla="*/ 21 h 126"/>
                  <a:gd name="T72" fmla="*/ 51 w 155"/>
                  <a:gd name="T73" fmla="*/ 17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5" h="126">
                    <a:moveTo>
                      <a:pt x="51" y="17"/>
                    </a:moveTo>
                    <a:lnTo>
                      <a:pt x="50" y="23"/>
                    </a:lnTo>
                    <a:lnTo>
                      <a:pt x="53" y="25"/>
                    </a:lnTo>
                    <a:lnTo>
                      <a:pt x="57" y="17"/>
                    </a:lnTo>
                    <a:lnTo>
                      <a:pt x="59" y="17"/>
                    </a:lnTo>
                    <a:lnTo>
                      <a:pt x="67" y="18"/>
                    </a:lnTo>
                    <a:lnTo>
                      <a:pt x="71" y="14"/>
                    </a:lnTo>
                    <a:lnTo>
                      <a:pt x="76" y="14"/>
                    </a:lnTo>
                    <a:lnTo>
                      <a:pt x="80" y="11"/>
                    </a:lnTo>
                    <a:lnTo>
                      <a:pt x="88" y="17"/>
                    </a:lnTo>
                    <a:lnTo>
                      <a:pt x="95" y="11"/>
                    </a:lnTo>
                    <a:lnTo>
                      <a:pt x="103" y="0"/>
                    </a:lnTo>
                    <a:lnTo>
                      <a:pt x="106" y="0"/>
                    </a:lnTo>
                    <a:lnTo>
                      <a:pt x="109" y="2"/>
                    </a:lnTo>
                    <a:lnTo>
                      <a:pt x="109" y="6"/>
                    </a:lnTo>
                    <a:lnTo>
                      <a:pt x="115" y="23"/>
                    </a:lnTo>
                    <a:lnTo>
                      <a:pt x="115" y="26"/>
                    </a:lnTo>
                    <a:lnTo>
                      <a:pt x="106" y="34"/>
                    </a:lnTo>
                    <a:lnTo>
                      <a:pt x="109" y="38"/>
                    </a:lnTo>
                    <a:lnTo>
                      <a:pt x="97" y="41"/>
                    </a:lnTo>
                    <a:lnTo>
                      <a:pt x="95" y="47"/>
                    </a:lnTo>
                    <a:lnTo>
                      <a:pt x="108" y="50"/>
                    </a:lnTo>
                    <a:lnTo>
                      <a:pt x="100" y="61"/>
                    </a:lnTo>
                    <a:lnTo>
                      <a:pt x="100" y="69"/>
                    </a:lnTo>
                    <a:lnTo>
                      <a:pt x="98" y="75"/>
                    </a:lnTo>
                    <a:lnTo>
                      <a:pt x="103" y="78"/>
                    </a:lnTo>
                    <a:lnTo>
                      <a:pt x="111" y="84"/>
                    </a:lnTo>
                    <a:lnTo>
                      <a:pt x="117" y="85"/>
                    </a:lnTo>
                    <a:lnTo>
                      <a:pt x="124" y="93"/>
                    </a:lnTo>
                    <a:lnTo>
                      <a:pt x="127" y="90"/>
                    </a:lnTo>
                    <a:lnTo>
                      <a:pt x="135" y="78"/>
                    </a:lnTo>
                    <a:lnTo>
                      <a:pt x="139" y="82"/>
                    </a:lnTo>
                    <a:lnTo>
                      <a:pt x="138" y="87"/>
                    </a:lnTo>
                    <a:lnTo>
                      <a:pt x="142" y="91"/>
                    </a:lnTo>
                    <a:lnTo>
                      <a:pt x="150" y="94"/>
                    </a:lnTo>
                    <a:lnTo>
                      <a:pt x="155" y="99"/>
                    </a:lnTo>
                    <a:lnTo>
                      <a:pt x="152" y="102"/>
                    </a:lnTo>
                    <a:lnTo>
                      <a:pt x="150" y="113"/>
                    </a:lnTo>
                    <a:lnTo>
                      <a:pt x="145" y="117"/>
                    </a:lnTo>
                    <a:lnTo>
                      <a:pt x="139" y="123"/>
                    </a:lnTo>
                    <a:lnTo>
                      <a:pt x="136" y="122"/>
                    </a:lnTo>
                    <a:lnTo>
                      <a:pt x="130" y="126"/>
                    </a:lnTo>
                    <a:lnTo>
                      <a:pt x="124" y="116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1" y="105"/>
                    </a:lnTo>
                    <a:lnTo>
                      <a:pt x="97" y="102"/>
                    </a:lnTo>
                    <a:lnTo>
                      <a:pt x="76" y="94"/>
                    </a:lnTo>
                    <a:lnTo>
                      <a:pt x="67" y="93"/>
                    </a:lnTo>
                    <a:lnTo>
                      <a:pt x="53" y="93"/>
                    </a:lnTo>
                    <a:lnTo>
                      <a:pt x="47" y="96"/>
                    </a:lnTo>
                    <a:lnTo>
                      <a:pt x="38" y="93"/>
                    </a:lnTo>
                    <a:lnTo>
                      <a:pt x="24" y="93"/>
                    </a:lnTo>
                    <a:lnTo>
                      <a:pt x="20" y="84"/>
                    </a:lnTo>
                    <a:lnTo>
                      <a:pt x="26" y="78"/>
                    </a:lnTo>
                    <a:lnTo>
                      <a:pt x="18" y="72"/>
                    </a:lnTo>
                    <a:lnTo>
                      <a:pt x="13" y="75"/>
                    </a:lnTo>
                    <a:lnTo>
                      <a:pt x="7" y="72"/>
                    </a:lnTo>
                    <a:lnTo>
                      <a:pt x="4" y="67"/>
                    </a:lnTo>
                    <a:lnTo>
                      <a:pt x="0" y="63"/>
                    </a:lnTo>
                    <a:lnTo>
                      <a:pt x="1" y="58"/>
                    </a:lnTo>
                    <a:lnTo>
                      <a:pt x="9" y="58"/>
                    </a:lnTo>
                    <a:lnTo>
                      <a:pt x="15" y="61"/>
                    </a:lnTo>
                    <a:lnTo>
                      <a:pt x="24" y="58"/>
                    </a:lnTo>
                    <a:lnTo>
                      <a:pt x="33" y="50"/>
                    </a:lnTo>
                    <a:lnTo>
                      <a:pt x="36" y="53"/>
                    </a:lnTo>
                    <a:lnTo>
                      <a:pt x="39" y="47"/>
                    </a:lnTo>
                    <a:lnTo>
                      <a:pt x="36" y="46"/>
                    </a:lnTo>
                    <a:lnTo>
                      <a:pt x="33" y="34"/>
                    </a:lnTo>
                    <a:lnTo>
                      <a:pt x="33" y="29"/>
                    </a:lnTo>
                    <a:lnTo>
                      <a:pt x="39" y="29"/>
                    </a:lnTo>
                    <a:lnTo>
                      <a:pt x="44" y="21"/>
                    </a:lnTo>
                    <a:lnTo>
                      <a:pt x="45" y="15"/>
                    </a:lnTo>
                    <a:lnTo>
                      <a:pt x="51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3" name="Freeform 3677">
                <a:extLst>
                  <a:ext uri="{FF2B5EF4-FFF2-40B4-BE49-F238E27FC236}">
                    <a16:creationId xmlns:a16="http://schemas.microsoft.com/office/drawing/2014/main" id="{B0F5D18D-AD5D-E32A-E31F-9164CB9CE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421"/>
                <a:ext cx="73" cy="56"/>
              </a:xfrm>
              <a:custGeom>
                <a:avLst/>
                <a:gdLst>
                  <a:gd name="T0" fmla="*/ 77 w 145"/>
                  <a:gd name="T1" fmla="*/ 14 h 112"/>
                  <a:gd name="T2" fmla="*/ 66 w 145"/>
                  <a:gd name="T3" fmla="*/ 24 h 112"/>
                  <a:gd name="T4" fmla="*/ 57 w 145"/>
                  <a:gd name="T5" fmla="*/ 27 h 112"/>
                  <a:gd name="T6" fmla="*/ 44 w 145"/>
                  <a:gd name="T7" fmla="*/ 9 h 112"/>
                  <a:gd name="T8" fmla="*/ 41 w 145"/>
                  <a:gd name="T9" fmla="*/ 24 h 112"/>
                  <a:gd name="T10" fmla="*/ 39 w 145"/>
                  <a:gd name="T11" fmla="*/ 36 h 112"/>
                  <a:gd name="T12" fmla="*/ 25 w 145"/>
                  <a:gd name="T13" fmla="*/ 38 h 112"/>
                  <a:gd name="T14" fmla="*/ 22 w 145"/>
                  <a:gd name="T15" fmla="*/ 53 h 112"/>
                  <a:gd name="T16" fmla="*/ 7 w 145"/>
                  <a:gd name="T17" fmla="*/ 58 h 112"/>
                  <a:gd name="T18" fmla="*/ 6 w 145"/>
                  <a:gd name="T19" fmla="*/ 71 h 112"/>
                  <a:gd name="T20" fmla="*/ 4 w 145"/>
                  <a:gd name="T21" fmla="*/ 85 h 112"/>
                  <a:gd name="T22" fmla="*/ 13 w 145"/>
                  <a:gd name="T23" fmla="*/ 88 h 112"/>
                  <a:gd name="T24" fmla="*/ 21 w 145"/>
                  <a:gd name="T25" fmla="*/ 82 h 112"/>
                  <a:gd name="T26" fmla="*/ 39 w 145"/>
                  <a:gd name="T27" fmla="*/ 81 h 112"/>
                  <a:gd name="T28" fmla="*/ 50 w 145"/>
                  <a:gd name="T29" fmla="*/ 82 h 112"/>
                  <a:gd name="T30" fmla="*/ 56 w 145"/>
                  <a:gd name="T31" fmla="*/ 79 h 112"/>
                  <a:gd name="T32" fmla="*/ 45 w 145"/>
                  <a:gd name="T33" fmla="*/ 97 h 112"/>
                  <a:gd name="T34" fmla="*/ 57 w 145"/>
                  <a:gd name="T35" fmla="*/ 102 h 112"/>
                  <a:gd name="T36" fmla="*/ 69 w 145"/>
                  <a:gd name="T37" fmla="*/ 112 h 112"/>
                  <a:gd name="T38" fmla="*/ 79 w 145"/>
                  <a:gd name="T39" fmla="*/ 103 h 112"/>
                  <a:gd name="T40" fmla="*/ 94 w 145"/>
                  <a:gd name="T41" fmla="*/ 99 h 112"/>
                  <a:gd name="T42" fmla="*/ 109 w 145"/>
                  <a:gd name="T43" fmla="*/ 103 h 112"/>
                  <a:gd name="T44" fmla="*/ 118 w 145"/>
                  <a:gd name="T45" fmla="*/ 97 h 112"/>
                  <a:gd name="T46" fmla="*/ 130 w 145"/>
                  <a:gd name="T47" fmla="*/ 97 h 112"/>
                  <a:gd name="T48" fmla="*/ 145 w 145"/>
                  <a:gd name="T49" fmla="*/ 79 h 112"/>
                  <a:gd name="T50" fmla="*/ 133 w 145"/>
                  <a:gd name="T51" fmla="*/ 70 h 112"/>
                  <a:gd name="T52" fmla="*/ 116 w 145"/>
                  <a:gd name="T53" fmla="*/ 58 h 112"/>
                  <a:gd name="T54" fmla="*/ 101 w 145"/>
                  <a:gd name="T55" fmla="*/ 70 h 112"/>
                  <a:gd name="T56" fmla="*/ 95 w 145"/>
                  <a:gd name="T57" fmla="*/ 47 h 112"/>
                  <a:gd name="T58" fmla="*/ 92 w 145"/>
                  <a:gd name="T59" fmla="*/ 36 h 112"/>
                  <a:gd name="T60" fmla="*/ 94 w 145"/>
                  <a:gd name="T61" fmla="*/ 24 h 112"/>
                  <a:gd name="T62" fmla="*/ 91 w 145"/>
                  <a:gd name="T63" fmla="*/ 11 h 112"/>
                  <a:gd name="T64" fmla="*/ 79 w 145"/>
                  <a:gd name="T65" fmla="*/ 3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5" h="112">
                    <a:moveTo>
                      <a:pt x="79" y="3"/>
                    </a:moveTo>
                    <a:lnTo>
                      <a:pt x="77" y="14"/>
                    </a:lnTo>
                    <a:lnTo>
                      <a:pt x="72" y="18"/>
                    </a:lnTo>
                    <a:lnTo>
                      <a:pt x="66" y="24"/>
                    </a:lnTo>
                    <a:lnTo>
                      <a:pt x="63" y="23"/>
                    </a:lnTo>
                    <a:lnTo>
                      <a:pt x="57" y="27"/>
                    </a:lnTo>
                    <a:lnTo>
                      <a:pt x="51" y="17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1" y="24"/>
                    </a:lnTo>
                    <a:lnTo>
                      <a:pt x="45" y="30"/>
                    </a:lnTo>
                    <a:lnTo>
                      <a:pt x="39" y="36"/>
                    </a:lnTo>
                    <a:lnTo>
                      <a:pt x="33" y="36"/>
                    </a:lnTo>
                    <a:lnTo>
                      <a:pt x="25" y="38"/>
                    </a:lnTo>
                    <a:lnTo>
                      <a:pt x="22" y="46"/>
                    </a:lnTo>
                    <a:lnTo>
                      <a:pt x="22" y="53"/>
                    </a:lnTo>
                    <a:lnTo>
                      <a:pt x="21" y="55"/>
                    </a:lnTo>
                    <a:lnTo>
                      <a:pt x="7" y="58"/>
                    </a:lnTo>
                    <a:lnTo>
                      <a:pt x="4" y="64"/>
                    </a:lnTo>
                    <a:lnTo>
                      <a:pt x="6" y="71"/>
                    </a:lnTo>
                    <a:lnTo>
                      <a:pt x="0" y="81"/>
                    </a:lnTo>
                    <a:lnTo>
                      <a:pt x="4" y="85"/>
                    </a:lnTo>
                    <a:lnTo>
                      <a:pt x="10" y="87"/>
                    </a:lnTo>
                    <a:lnTo>
                      <a:pt x="13" y="88"/>
                    </a:lnTo>
                    <a:lnTo>
                      <a:pt x="19" y="87"/>
                    </a:lnTo>
                    <a:lnTo>
                      <a:pt x="21" y="82"/>
                    </a:lnTo>
                    <a:lnTo>
                      <a:pt x="27" y="79"/>
                    </a:lnTo>
                    <a:lnTo>
                      <a:pt x="39" y="81"/>
                    </a:lnTo>
                    <a:lnTo>
                      <a:pt x="44" y="85"/>
                    </a:lnTo>
                    <a:lnTo>
                      <a:pt x="50" y="82"/>
                    </a:lnTo>
                    <a:lnTo>
                      <a:pt x="51" y="78"/>
                    </a:lnTo>
                    <a:lnTo>
                      <a:pt x="56" y="79"/>
                    </a:lnTo>
                    <a:lnTo>
                      <a:pt x="51" y="91"/>
                    </a:lnTo>
                    <a:lnTo>
                      <a:pt x="45" y="97"/>
                    </a:lnTo>
                    <a:lnTo>
                      <a:pt x="53" y="102"/>
                    </a:lnTo>
                    <a:lnTo>
                      <a:pt x="57" y="102"/>
                    </a:lnTo>
                    <a:lnTo>
                      <a:pt x="66" y="108"/>
                    </a:lnTo>
                    <a:lnTo>
                      <a:pt x="69" y="112"/>
                    </a:lnTo>
                    <a:lnTo>
                      <a:pt x="76" y="108"/>
                    </a:lnTo>
                    <a:lnTo>
                      <a:pt x="79" y="103"/>
                    </a:lnTo>
                    <a:lnTo>
                      <a:pt x="83" y="103"/>
                    </a:lnTo>
                    <a:lnTo>
                      <a:pt x="94" y="99"/>
                    </a:lnTo>
                    <a:lnTo>
                      <a:pt x="97" y="103"/>
                    </a:lnTo>
                    <a:lnTo>
                      <a:pt x="109" y="103"/>
                    </a:lnTo>
                    <a:lnTo>
                      <a:pt x="112" y="100"/>
                    </a:lnTo>
                    <a:lnTo>
                      <a:pt x="118" y="97"/>
                    </a:lnTo>
                    <a:lnTo>
                      <a:pt x="124" y="93"/>
                    </a:lnTo>
                    <a:lnTo>
                      <a:pt x="130" y="97"/>
                    </a:lnTo>
                    <a:lnTo>
                      <a:pt x="139" y="82"/>
                    </a:lnTo>
                    <a:lnTo>
                      <a:pt x="145" y="79"/>
                    </a:lnTo>
                    <a:lnTo>
                      <a:pt x="135" y="74"/>
                    </a:lnTo>
                    <a:lnTo>
                      <a:pt x="133" y="70"/>
                    </a:lnTo>
                    <a:lnTo>
                      <a:pt x="121" y="59"/>
                    </a:lnTo>
                    <a:lnTo>
                      <a:pt x="116" y="58"/>
                    </a:lnTo>
                    <a:lnTo>
                      <a:pt x="109" y="67"/>
                    </a:lnTo>
                    <a:lnTo>
                      <a:pt x="101" y="70"/>
                    </a:lnTo>
                    <a:lnTo>
                      <a:pt x="86" y="61"/>
                    </a:lnTo>
                    <a:lnTo>
                      <a:pt x="95" y="47"/>
                    </a:lnTo>
                    <a:lnTo>
                      <a:pt x="92" y="43"/>
                    </a:lnTo>
                    <a:lnTo>
                      <a:pt x="92" y="36"/>
                    </a:lnTo>
                    <a:lnTo>
                      <a:pt x="97" y="30"/>
                    </a:lnTo>
                    <a:lnTo>
                      <a:pt x="94" y="24"/>
                    </a:lnTo>
                    <a:lnTo>
                      <a:pt x="95" y="14"/>
                    </a:lnTo>
                    <a:lnTo>
                      <a:pt x="91" y="11"/>
                    </a:lnTo>
                    <a:lnTo>
                      <a:pt x="82" y="0"/>
                    </a:lnTo>
                    <a:lnTo>
                      <a:pt x="7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4" name="Freeform 3678">
                <a:extLst>
                  <a:ext uri="{FF2B5EF4-FFF2-40B4-BE49-F238E27FC236}">
                    <a16:creationId xmlns:a16="http://schemas.microsoft.com/office/drawing/2014/main" id="{0391A57C-3A99-7350-D15B-61B18439D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421"/>
                <a:ext cx="73" cy="56"/>
              </a:xfrm>
              <a:custGeom>
                <a:avLst/>
                <a:gdLst>
                  <a:gd name="T0" fmla="*/ 82 w 145"/>
                  <a:gd name="T1" fmla="*/ 0 h 112"/>
                  <a:gd name="T2" fmla="*/ 95 w 145"/>
                  <a:gd name="T3" fmla="*/ 14 h 112"/>
                  <a:gd name="T4" fmla="*/ 97 w 145"/>
                  <a:gd name="T5" fmla="*/ 30 h 112"/>
                  <a:gd name="T6" fmla="*/ 92 w 145"/>
                  <a:gd name="T7" fmla="*/ 43 h 112"/>
                  <a:gd name="T8" fmla="*/ 86 w 145"/>
                  <a:gd name="T9" fmla="*/ 61 h 112"/>
                  <a:gd name="T10" fmla="*/ 109 w 145"/>
                  <a:gd name="T11" fmla="*/ 67 h 112"/>
                  <a:gd name="T12" fmla="*/ 121 w 145"/>
                  <a:gd name="T13" fmla="*/ 59 h 112"/>
                  <a:gd name="T14" fmla="*/ 135 w 145"/>
                  <a:gd name="T15" fmla="*/ 74 h 112"/>
                  <a:gd name="T16" fmla="*/ 139 w 145"/>
                  <a:gd name="T17" fmla="*/ 82 h 112"/>
                  <a:gd name="T18" fmla="*/ 124 w 145"/>
                  <a:gd name="T19" fmla="*/ 93 h 112"/>
                  <a:gd name="T20" fmla="*/ 112 w 145"/>
                  <a:gd name="T21" fmla="*/ 100 h 112"/>
                  <a:gd name="T22" fmla="*/ 97 w 145"/>
                  <a:gd name="T23" fmla="*/ 103 h 112"/>
                  <a:gd name="T24" fmla="*/ 83 w 145"/>
                  <a:gd name="T25" fmla="*/ 103 h 112"/>
                  <a:gd name="T26" fmla="*/ 76 w 145"/>
                  <a:gd name="T27" fmla="*/ 108 h 112"/>
                  <a:gd name="T28" fmla="*/ 66 w 145"/>
                  <a:gd name="T29" fmla="*/ 108 h 112"/>
                  <a:gd name="T30" fmla="*/ 53 w 145"/>
                  <a:gd name="T31" fmla="*/ 102 h 112"/>
                  <a:gd name="T32" fmla="*/ 51 w 145"/>
                  <a:gd name="T33" fmla="*/ 91 h 112"/>
                  <a:gd name="T34" fmla="*/ 51 w 145"/>
                  <a:gd name="T35" fmla="*/ 78 h 112"/>
                  <a:gd name="T36" fmla="*/ 44 w 145"/>
                  <a:gd name="T37" fmla="*/ 85 h 112"/>
                  <a:gd name="T38" fmla="*/ 27 w 145"/>
                  <a:gd name="T39" fmla="*/ 79 h 112"/>
                  <a:gd name="T40" fmla="*/ 19 w 145"/>
                  <a:gd name="T41" fmla="*/ 87 h 112"/>
                  <a:gd name="T42" fmla="*/ 10 w 145"/>
                  <a:gd name="T43" fmla="*/ 87 h 112"/>
                  <a:gd name="T44" fmla="*/ 0 w 145"/>
                  <a:gd name="T45" fmla="*/ 81 h 112"/>
                  <a:gd name="T46" fmla="*/ 4 w 145"/>
                  <a:gd name="T47" fmla="*/ 64 h 112"/>
                  <a:gd name="T48" fmla="*/ 21 w 145"/>
                  <a:gd name="T49" fmla="*/ 55 h 112"/>
                  <a:gd name="T50" fmla="*/ 22 w 145"/>
                  <a:gd name="T51" fmla="*/ 46 h 112"/>
                  <a:gd name="T52" fmla="*/ 33 w 145"/>
                  <a:gd name="T53" fmla="*/ 36 h 112"/>
                  <a:gd name="T54" fmla="*/ 45 w 145"/>
                  <a:gd name="T55" fmla="*/ 30 h 112"/>
                  <a:gd name="T56" fmla="*/ 44 w 145"/>
                  <a:gd name="T57" fmla="*/ 9 h 112"/>
                  <a:gd name="T58" fmla="*/ 51 w 145"/>
                  <a:gd name="T59" fmla="*/ 17 h 112"/>
                  <a:gd name="T60" fmla="*/ 63 w 145"/>
                  <a:gd name="T61" fmla="*/ 23 h 112"/>
                  <a:gd name="T62" fmla="*/ 72 w 145"/>
                  <a:gd name="T63" fmla="*/ 18 h 112"/>
                  <a:gd name="T64" fmla="*/ 79 w 145"/>
                  <a:gd name="T65" fmla="*/ 3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5" h="112">
                    <a:moveTo>
                      <a:pt x="79" y="3"/>
                    </a:moveTo>
                    <a:lnTo>
                      <a:pt x="82" y="0"/>
                    </a:lnTo>
                    <a:lnTo>
                      <a:pt x="91" y="11"/>
                    </a:lnTo>
                    <a:lnTo>
                      <a:pt x="95" y="14"/>
                    </a:lnTo>
                    <a:lnTo>
                      <a:pt x="94" y="24"/>
                    </a:lnTo>
                    <a:lnTo>
                      <a:pt x="97" y="30"/>
                    </a:lnTo>
                    <a:lnTo>
                      <a:pt x="92" y="36"/>
                    </a:lnTo>
                    <a:lnTo>
                      <a:pt x="92" y="43"/>
                    </a:lnTo>
                    <a:lnTo>
                      <a:pt x="95" y="47"/>
                    </a:lnTo>
                    <a:lnTo>
                      <a:pt x="86" y="61"/>
                    </a:lnTo>
                    <a:lnTo>
                      <a:pt x="101" y="70"/>
                    </a:lnTo>
                    <a:lnTo>
                      <a:pt x="109" y="67"/>
                    </a:lnTo>
                    <a:lnTo>
                      <a:pt x="116" y="58"/>
                    </a:lnTo>
                    <a:lnTo>
                      <a:pt x="121" y="59"/>
                    </a:lnTo>
                    <a:lnTo>
                      <a:pt x="133" y="70"/>
                    </a:lnTo>
                    <a:lnTo>
                      <a:pt x="135" y="74"/>
                    </a:lnTo>
                    <a:lnTo>
                      <a:pt x="145" y="79"/>
                    </a:lnTo>
                    <a:lnTo>
                      <a:pt x="139" y="82"/>
                    </a:lnTo>
                    <a:lnTo>
                      <a:pt x="130" y="97"/>
                    </a:lnTo>
                    <a:lnTo>
                      <a:pt x="124" y="93"/>
                    </a:lnTo>
                    <a:lnTo>
                      <a:pt x="118" y="97"/>
                    </a:lnTo>
                    <a:lnTo>
                      <a:pt x="112" y="100"/>
                    </a:lnTo>
                    <a:lnTo>
                      <a:pt x="109" y="103"/>
                    </a:lnTo>
                    <a:lnTo>
                      <a:pt x="97" y="103"/>
                    </a:lnTo>
                    <a:lnTo>
                      <a:pt x="94" y="99"/>
                    </a:lnTo>
                    <a:lnTo>
                      <a:pt x="83" y="103"/>
                    </a:lnTo>
                    <a:lnTo>
                      <a:pt x="79" y="103"/>
                    </a:lnTo>
                    <a:lnTo>
                      <a:pt x="76" y="108"/>
                    </a:lnTo>
                    <a:lnTo>
                      <a:pt x="69" y="112"/>
                    </a:lnTo>
                    <a:lnTo>
                      <a:pt x="66" y="108"/>
                    </a:lnTo>
                    <a:lnTo>
                      <a:pt x="57" y="102"/>
                    </a:lnTo>
                    <a:lnTo>
                      <a:pt x="53" y="102"/>
                    </a:lnTo>
                    <a:lnTo>
                      <a:pt x="45" y="97"/>
                    </a:lnTo>
                    <a:lnTo>
                      <a:pt x="51" y="91"/>
                    </a:lnTo>
                    <a:lnTo>
                      <a:pt x="56" y="79"/>
                    </a:lnTo>
                    <a:lnTo>
                      <a:pt x="51" y="78"/>
                    </a:lnTo>
                    <a:lnTo>
                      <a:pt x="50" y="82"/>
                    </a:lnTo>
                    <a:lnTo>
                      <a:pt x="44" y="85"/>
                    </a:lnTo>
                    <a:lnTo>
                      <a:pt x="39" y="81"/>
                    </a:lnTo>
                    <a:lnTo>
                      <a:pt x="27" y="79"/>
                    </a:lnTo>
                    <a:lnTo>
                      <a:pt x="21" y="82"/>
                    </a:lnTo>
                    <a:lnTo>
                      <a:pt x="19" y="87"/>
                    </a:lnTo>
                    <a:lnTo>
                      <a:pt x="13" y="88"/>
                    </a:lnTo>
                    <a:lnTo>
                      <a:pt x="10" y="87"/>
                    </a:lnTo>
                    <a:lnTo>
                      <a:pt x="4" y="85"/>
                    </a:lnTo>
                    <a:lnTo>
                      <a:pt x="0" y="81"/>
                    </a:lnTo>
                    <a:lnTo>
                      <a:pt x="6" y="71"/>
                    </a:lnTo>
                    <a:lnTo>
                      <a:pt x="4" y="64"/>
                    </a:lnTo>
                    <a:lnTo>
                      <a:pt x="7" y="58"/>
                    </a:lnTo>
                    <a:lnTo>
                      <a:pt x="21" y="55"/>
                    </a:lnTo>
                    <a:lnTo>
                      <a:pt x="22" y="53"/>
                    </a:lnTo>
                    <a:lnTo>
                      <a:pt x="22" y="46"/>
                    </a:lnTo>
                    <a:lnTo>
                      <a:pt x="25" y="38"/>
                    </a:lnTo>
                    <a:lnTo>
                      <a:pt x="33" y="36"/>
                    </a:lnTo>
                    <a:lnTo>
                      <a:pt x="39" y="36"/>
                    </a:lnTo>
                    <a:lnTo>
                      <a:pt x="45" y="30"/>
                    </a:lnTo>
                    <a:lnTo>
                      <a:pt x="41" y="24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51" y="17"/>
                    </a:lnTo>
                    <a:lnTo>
                      <a:pt x="57" y="27"/>
                    </a:lnTo>
                    <a:lnTo>
                      <a:pt x="63" y="23"/>
                    </a:lnTo>
                    <a:lnTo>
                      <a:pt x="66" y="24"/>
                    </a:lnTo>
                    <a:lnTo>
                      <a:pt x="72" y="18"/>
                    </a:lnTo>
                    <a:lnTo>
                      <a:pt x="77" y="14"/>
                    </a:lnTo>
                    <a:lnTo>
                      <a:pt x="7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5" name="Freeform 3679">
                <a:extLst>
                  <a:ext uri="{FF2B5EF4-FFF2-40B4-BE49-F238E27FC236}">
                    <a16:creationId xmlns:a16="http://schemas.microsoft.com/office/drawing/2014/main" id="{5B99E8FA-E004-9457-AE7B-98AD84089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421"/>
                <a:ext cx="73" cy="56"/>
              </a:xfrm>
              <a:custGeom>
                <a:avLst/>
                <a:gdLst>
                  <a:gd name="T0" fmla="*/ 82 w 145"/>
                  <a:gd name="T1" fmla="*/ 0 h 112"/>
                  <a:gd name="T2" fmla="*/ 95 w 145"/>
                  <a:gd name="T3" fmla="*/ 14 h 112"/>
                  <a:gd name="T4" fmla="*/ 97 w 145"/>
                  <a:gd name="T5" fmla="*/ 30 h 112"/>
                  <a:gd name="T6" fmla="*/ 92 w 145"/>
                  <a:gd name="T7" fmla="*/ 43 h 112"/>
                  <a:gd name="T8" fmla="*/ 86 w 145"/>
                  <a:gd name="T9" fmla="*/ 61 h 112"/>
                  <a:gd name="T10" fmla="*/ 109 w 145"/>
                  <a:gd name="T11" fmla="*/ 67 h 112"/>
                  <a:gd name="T12" fmla="*/ 121 w 145"/>
                  <a:gd name="T13" fmla="*/ 59 h 112"/>
                  <a:gd name="T14" fmla="*/ 135 w 145"/>
                  <a:gd name="T15" fmla="*/ 74 h 112"/>
                  <a:gd name="T16" fmla="*/ 139 w 145"/>
                  <a:gd name="T17" fmla="*/ 82 h 112"/>
                  <a:gd name="T18" fmla="*/ 124 w 145"/>
                  <a:gd name="T19" fmla="*/ 93 h 112"/>
                  <a:gd name="T20" fmla="*/ 112 w 145"/>
                  <a:gd name="T21" fmla="*/ 100 h 112"/>
                  <a:gd name="T22" fmla="*/ 97 w 145"/>
                  <a:gd name="T23" fmla="*/ 103 h 112"/>
                  <a:gd name="T24" fmla="*/ 83 w 145"/>
                  <a:gd name="T25" fmla="*/ 103 h 112"/>
                  <a:gd name="T26" fmla="*/ 76 w 145"/>
                  <a:gd name="T27" fmla="*/ 108 h 112"/>
                  <a:gd name="T28" fmla="*/ 66 w 145"/>
                  <a:gd name="T29" fmla="*/ 108 h 112"/>
                  <a:gd name="T30" fmla="*/ 53 w 145"/>
                  <a:gd name="T31" fmla="*/ 102 h 112"/>
                  <a:gd name="T32" fmla="*/ 51 w 145"/>
                  <a:gd name="T33" fmla="*/ 91 h 112"/>
                  <a:gd name="T34" fmla="*/ 51 w 145"/>
                  <a:gd name="T35" fmla="*/ 78 h 112"/>
                  <a:gd name="T36" fmla="*/ 44 w 145"/>
                  <a:gd name="T37" fmla="*/ 85 h 112"/>
                  <a:gd name="T38" fmla="*/ 27 w 145"/>
                  <a:gd name="T39" fmla="*/ 79 h 112"/>
                  <a:gd name="T40" fmla="*/ 19 w 145"/>
                  <a:gd name="T41" fmla="*/ 87 h 112"/>
                  <a:gd name="T42" fmla="*/ 10 w 145"/>
                  <a:gd name="T43" fmla="*/ 87 h 112"/>
                  <a:gd name="T44" fmla="*/ 0 w 145"/>
                  <a:gd name="T45" fmla="*/ 81 h 112"/>
                  <a:gd name="T46" fmla="*/ 4 w 145"/>
                  <a:gd name="T47" fmla="*/ 64 h 112"/>
                  <a:gd name="T48" fmla="*/ 21 w 145"/>
                  <a:gd name="T49" fmla="*/ 55 h 112"/>
                  <a:gd name="T50" fmla="*/ 22 w 145"/>
                  <a:gd name="T51" fmla="*/ 46 h 112"/>
                  <a:gd name="T52" fmla="*/ 33 w 145"/>
                  <a:gd name="T53" fmla="*/ 36 h 112"/>
                  <a:gd name="T54" fmla="*/ 45 w 145"/>
                  <a:gd name="T55" fmla="*/ 30 h 112"/>
                  <a:gd name="T56" fmla="*/ 44 w 145"/>
                  <a:gd name="T57" fmla="*/ 9 h 112"/>
                  <a:gd name="T58" fmla="*/ 51 w 145"/>
                  <a:gd name="T59" fmla="*/ 17 h 112"/>
                  <a:gd name="T60" fmla="*/ 63 w 145"/>
                  <a:gd name="T61" fmla="*/ 23 h 112"/>
                  <a:gd name="T62" fmla="*/ 72 w 145"/>
                  <a:gd name="T63" fmla="*/ 18 h 112"/>
                  <a:gd name="T64" fmla="*/ 79 w 145"/>
                  <a:gd name="T65" fmla="*/ 3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5" h="112">
                    <a:moveTo>
                      <a:pt x="79" y="3"/>
                    </a:moveTo>
                    <a:lnTo>
                      <a:pt x="82" y="0"/>
                    </a:lnTo>
                    <a:lnTo>
                      <a:pt x="91" y="11"/>
                    </a:lnTo>
                    <a:lnTo>
                      <a:pt x="95" y="14"/>
                    </a:lnTo>
                    <a:lnTo>
                      <a:pt x="94" y="24"/>
                    </a:lnTo>
                    <a:lnTo>
                      <a:pt x="97" y="30"/>
                    </a:lnTo>
                    <a:lnTo>
                      <a:pt x="92" y="36"/>
                    </a:lnTo>
                    <a:lnTo>
                      <a:pt x="92" y="43"/>
                    </a:lnTo>
                    <a:lnTo>
                      <a:pt x="95" y="47"/>
                    </a:lnTo>
                    <a:lnTo>
                      <a:pt x="86" y="61"/>
                    </a:lnTo>
                    <a:lnTo>
                      <a:pt x="101" y="70"/>
                    </a:lnTo>
                    <a:lnTo>
                      <a:pt x="109" y="67"/>
                    </a:lnTo>
                    <a:lnTo>
                      <a:pt x="116" y="58"/>
                    </a:lnTo>
                    <a:lnTo>
                      <a:pt x="121" y="59"/>
                    </a:lnTo>
                    <a:lnTo>
                      <a:pt x="133" y="70"/>
                    </a:lnTo>
                    <a:lnTo>
                      <a:pt x="135" y="74"/>
                    </a:lnTo>
                    <a:lnTo>
                      <a:pt x="145" y="79"/>
                    </a:lnTo>
                    <a:lnTo>
                      <a:pt x="139" y="82"/>
                    </a:lnTo>
                    <a:lnTo>
                      <a:pt x="130" y="97"/>
                    </a:lnTo>
                    <a:lnTo>
                      <a:pt x="124" y="93"/>
                    </a:lnTo>
                    <a:lnTo>
                      <a:pt x="118" y="97"/>
                    </a:lnTo>
                    <a:lnTo>
                      <a:pt x="112" y="100"/>
                    </a:lnTo>
                    <a:lnTo>
                      <a:pt x="109" y="103"/>
                    </a:lnTo>
                    <a:lnTo>
                      <a:pt x="97" y="103"/>
                    </a:lnTo>
                    <a:lnTo>
                      <a:pt x="94" y="99"/>
                    </a:lnTo>
                    <a:lnTo>
                      <a:pt x="83" y="103"/>
                    </a:lnTo>
                    <a:lnTo>
                      <a:pt x="79" y="103"/>
                    </a:lnTo>
                    <a:lnTo>
                      <a:pt x="76" y="108"/>
                    </a:lnTo>
                    <a:lnTo>
                      <a:pt x="69" y="112"/>
                    </a:lnTo>
                    <a:lnTo>
                      <a:pt x="66" y="108"/>
                    </a:lnTo>
                    <a:lnTo>
                      <a:pt x="57" y="102"/>
                    </a:lnTo>
                    <a:lnTo>
                      <a:pt x="53" y="102"/>
                    </a:lnTo>
                    <a:lnTo>
                      <a:pt x="45" y="97"/>
                    </a:lnTo>
                    <a:lnTo>
                      <a:pt x="51" y="91"/>
                    </a:lnTo>
                    <a:lnTo>
                      <a:pt x="56" y="79"/>
                    </a:lnTo>
                    <a:lnTo>
                      <a:pt x="51" y="78"/>
                    </a:lnTo>
                    <a:lnTo>
                      <a:pt x="50" y="82"/>
                    </a:lnTo>
                    <a:lnTo>
                      <a:pt x="44" y="85"/>
                    </a:lnTo>
                    <a:lnTo>
                      <a:pt x="39" y="81"/>
                    </a:lnTo>
                    <a:lnTo>
                      <a:pt x="27" y="79"/>
                    </a:lnTo>
                    <a:lnTo>
                      <a:pt x="21" y="82"/>
                    </a:lnTo>
                    <a:lnTo>
                      <a:pt x="19" y="87"/>
                    </a:lnTo>
                    <a:lnTo>
                      <a:pt x="13" y="88"/>
                    </a:lnTo>
                    <a:lnTo>
                      <a:pt x="10" y="87"/>
                    </a:lnTo>
                    <a:lnTo>
                      <a:pt x="4" y="85"/>
                    </a:lnTo>
                    <a:lnTo>
                      <a:pt x="0" y="81"/>
                    </a:lnTo>
                    <a:lnTo>
                      <a:pt x="6" y="71"/>
                    </a:lnTo>
                    <a:lnTo>
                      <a:pt x="4" y="64"/>
                    </a:lnTo>
                    <a:lnTo>
                      <a:pt x="7" y="58"/>
                    </a:lnTo>
                    <a:lnTo>
                      <a:pt x="21" y="55"/>
                    </a:lnTo>
                    <a:lnTo>
                      <a:pt x="22" y="53"/>
                    </a:lnTo>
                    <a:lnTo>
                      <a:pt x="22" y="46"/>
                    </a:lnTo>
                    <a:lnTo>
                      <a:pt x="25" y="38"/>
                    </a:lnTo>
                    <a:lnTo>
                      <a:pt x="33" y="36"/>
                    </a:lnTo>
                    <a:lnTo>
                      <a:pt x="39" y="36"/>
                    </a:lnTo>
                    <a:lnTo>
                      <a:pt x="45" y="30"/>
                    </a:lnTo>
                    <a:lnTo>
                      <a:pt x="41" y="24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51" y="17"/>
                    </a:lnTo>
                    <a:lnTo>
                      <a:pt x="57" y="27"/>
                    </a:lnTo>
                    <a:lnTo>
                      <a:pt x="63" y="23"/>
                    </a:lnTo>
                    <a:lnTo>
                      <a:pt x="66" y="24"/>
                    </a:lnTo>
                    <a:lnTo>
                      <a:pt x="72" y="18"/>
                    </a:lnTo>
                    <a:lnTo>
                      <a:pt x="77" y="14"/>
                    </a:lnTo>
                    <a:lnTo>
                      <a:pt x="79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6" name="Freeform 3680">
                <a:extLst>
                  <a:ext uri="{FF2B5EF4-FFF2-40B4-BE49-F238E27FC236}">
                    <a16:creationId xmlns:a16="http://schemas.microsoft.com/office/drawing/2014/main" id="{29423F33-2092-DDD0-B3BB-44E875B63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322"/>
                <a:ext cx="48" cy="48"/>
              </a:xfrm>
              <a:custGeom>
                <a:avLst/>
                <a:gdLst>
                  <a:gd name="T0" fmla="*/ 67 w 96"/>
                  <a:gd name="T1" fmla="*/ 13 h 96"/>
                  <a:gd name="T2" fmla="*/ 68 w 96"/>
                  <a:gd name="T3" fmla="*/ 10 h 96"/>
                  <a:gd name="T4" fmla="*/ 56 w 96"/>
                  <a:gd name="T5" fmla="*/ 3 h 96"/>
                  <a:gd name="T6" fmla="*/ 53 w 96"/>
                  <a:gd name="T7" fmla="*/ 0 h 96"/>
                  <a:gd name="T8" fmla="*/ 50 w 96"/>
                  <a:gd name="T9" fmla="*/ 7 h 96"/>
                  <a:gd name="T10" fmla="*/ 46 w 96"/>
                  <a:gd name="T11" fmla="*/ 8 h 96"/>
                  <a:gd name="T12" fmla="*/ 46 w 96"/>
                  <a:gd name="T13" fmla="*/ 14 h 96"/>
                  <a:gd name="T14" fmla="*/ 35 w 96"/>
                  <a:gd name="T15" fmla="*/ 19 h 96"/>
                  <a:gd name="T16" fmla="*/ 32 w 96"/>
                  <a:gd name="T17" fmla="*/ 17 h 96"/>
                  <a:gd name="T18" fmla="*/ 30 w 96"/>
                  <a:gd name="T19" fmla="*/ 25 h 96"/>
                  <a:gd name="T20" fmla="*/ 29 w 96"/>
                  <a:gd name="T21" fmla="*/ 26 h 96"/>
                  <a:gd name="T22" fmla="*/ 18 w 96"/>
                  <a:gd name="T23" fmla="*/ 46 h 96"/>
                  <a:gd name="T24" fmla="*/ 11 w 96"/>
                  <a:gd name="T25" fmla="*/ 46 h 96"/>
                  <a:gd name="T26" fmla="*/ 9 w 96"/>
                  <a:gd name="T27" fmla="*/ 51 h 96"/>
                  <a:gd name="T28" fmla="*/ 1 w 96"/>
                  <a:gd name="T29" fmla="*/ 60 h 96"/>
                  <a:gd name="T30" fmla="*/ 0 w 96"/>
                  <a:gd name="T31" fmla="*/ 66 h 96"/>
                  <a:gd name="T32" fmla="*/ 3 w 96"/>
                  <a:gd name="T33" fmla="*/ 70 h 96"/>
                  <a:gd name="T34" fmla="*/ 17 w 96"/>
                  <a:gd name="T35" fmla="*/ 72 h 96"/>
                  <a:gd name="T36" fmla="*/ 29 w 96"/>
                  <a:gd name="T37" fmla="*/ 76 h 96"/>
                  <a:gd name="T38" fmla="*/ 32 w 96"/>
                  <a:gd name="T39" fmla="*/ 79 h 96"/>
                  <a:gd name="T40" fmla="*/ 32 w 96"/>
                  <a:gd name="T41" fmla="*/ 84 h 96"/>
                  <a:gd name="T42" fmla="*/ 39 w 96"/>
                  <a:gd name="T43" fmla="*/ 86 h 96"/>
                  <a:gd name="T44" fmla="*/ 44 w 96"/>
                  <a:gd name="T45" fmla="*/ 86 h 96"/>
                  <a:gd name="T46" fmla="*/ 55 w 96"/>
                  <a:gd name="T47" fmla="*/ 90 h 96"/>
                  <a:gd name="T48" fmla="*/ 64 w 96"/>
                  <a:gd name="T49" fmla="*/ 93 h 96"/>
                  <a:gd name="T50" fmla="*/ 65 w 96"/>
                  <a:gd name="T51" fmla="*/ 96 h 96"/>
                  <a:gd name="T52" fmla="*/ 71 w 96"/>
                  <a:gd name="T53" fmla="*/ 96 h 96"/>
                  <a:gd name="T54" fmla="*/ 76 w 96"/>
                  <a:gd name="T55" fmla="*/ 84 h 96"/>
                  <a:gd name="T56" fmla="*/ 74 w 96"/>
                  <a:gd name="T57" fmla="*/ 79 h 96"/>
                  <a:gd name="T58" fmla="*/ 77 w 96"/>
                  <a:gd name="T59" fmla="*/ 73 h 96"/>
                  <a:gd name="T60" fmla="*/ 86 w 96"/>
                  <a:gd name="T61" fmla="*/ 70 h 96"/>
                  <a:gd name="T62" fmla="*/ 90 w 96"/>
                  <a:gd name="T63" fmla="*/ 70 h 96"/>
                  <a:gd name="T64" fmla="*/ 93 w 96"/>
                  <a:gd name="T65" fmla="*/ 69 h 96"/>
                  <a:gd name="T66" fmla="*/ 91 w 96"/>
                  <a:gd name="T67" fmla="*/ 66 h 96"/>
                  <a:gd name="T68" fmla="*/ 96 w 96"/>
                  <a:gd name="T69" fmla="*/ 61 h 96"/>
                  <a:gd name="T70" fmla="*/ 96 w 96"/>
                  <a:gd name="T71" fmla="*/ 54 h 96"/>
                  <a:gd name="T72" fmla="*/ 90 w 96"/>
                  <a:gd name="T73" fmla="*/ 57 h 96"/>
                  <a:gd name="T74" fmla="*/ 90 w 96"/>
                  <a:gd name="T75" fmla="*/ 49 h 96"/>
                  <a:gd name="T76" fmla="*/ 86 w 96"/>
                  <a:gd name="T77" fmla="*/ 51 h 96"/>
                  <a:gd name="T78" fmla="*/ 83 w 96"/>
                  <a:gd name="T79" fmla="*/ 48 h 96"/>
                  <a:gd name="T80" fmla="*/ 86 w 96"/>
                  <a:gd name="T81" fmla="*/ 40 h 96"/>
                  <a:gd name="T82" fmla="*/ 82 w 96"/>
                  <a:gd name="T83" fmla="*/ 37 h 96"/>
                  <a:gd name="T84" fmla="*/ 76 w 96"/>
                  <a:gd name="T85" fmla="*/ 40 h 96"/>
                  <a:gd name="T86" fmla="*/ 59 w 96"/>
                  <a:gd name="T87" fmla="*/ 37 h 96"/>
                  <a:gd name="T88" fmla="*/ 62 w 96"/>
                  <a:gd name="T89" fmla="*/ 28 h 96"/>
                  <a:gd name="T90" fmla="*/ 67 w 96"/>
                  <a:gd name="T91" fmla="*/ 25 h 96"/>
                  <a:gd name="T92" fmla="*/ 71 w 96"/>
                  <a:gd name="T93" fmla="*/ 19 h 96"/>
                  <a:gd name="T94" fmla="*/ 67 w 96"/>
                  <a:gd name="T95" fmla="*/ 1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6" h="96">
                    <a:moveTo>
                      <a:pt x="67" y="13"/>
                    </a:moveTo>
                    <a:lnTo>
                      <a:pt x="68" y="10"/>
                    </a:lnTo>
                    <a:lnTo>
                      <a:pt x="56" y="3"/>
                    </a:lnTo>
                    <a:lnTo>
                      <a:pt x="53" y="0"/>
                    </a:lnTo>
                    <a:lnTo>
                      <a:pt x="50" y="7"/>
                    </a:lnTo>
                    <a:lnTo>
                      <a:pt x="46" y="8"/>
                    </a:lnTo>
                    <a:lnTo>
                      <a:pt x="46" y="14"/>
                    </a:lnTo>
                    <a:lnTo>
                      <a:pt x="35" y="19"/>
                    </a:lnTo>
                    <a:lnTo>
                      <a:pt x="32" y="17"/>
                    </a:lnTo>
                    <a:lnTo>
                      <a:pt x="30" y="25"/>
                    </a:lnTo>
                    <a:lnTo>
                      <a:pt x="29" y="26"/>
                    </a:lnTo>
                    <a:lnTo>
                      <a:pt x="18" y="46"/>
                    </a:lnTo>
                    <a:lnTo>
                      <a:pt x="11" y="46"/>
                    </a:lnTo>
                    <a:lnTo>
                      <a:pt x="9" y="51"/>
                    </a:lnTo>
                    <a:lnTo>
                      <a:pt x="1" y="60"/>
                    </a:lnTo>
                    <a:lnTo>
                      <a:pt x="0" y="66"/>
                    </a:lnTo>
                    <a:lnTo>
                      <a:pt x="3" y="70"/>
                    </a:lnTo>
                    <a:lnTo>
                      <a:pt x="17" y="72"/>
                    </a:lnTo>
                    <a:lnTo>
                      <a:pt x="29" y="76"/>
                    </a:lnTo>
                    <a:lnTo>
                      <a:pt x="32" y="79"/>
                    </a:lnTo>
                    <a:lnTo>
                      <a:pt x="32" y="84"/>
                    </a:lnTo>
                    <a:lnTo>
                      <a:pt x="39" y="86"/>
                    </a:lnTo>
                    <a:lnTo>
                      <a:pt x="44" y="86"/>
                    </a:lnTo>
                    <a:lnTo>
                      <a:pt x="55" y="90"/>
                    </a:lnTo>
                    <a:lnTo>
                      <a:pt x="64" y="93"/>
                    </a:lnTo>
                    <a:lnTo>
                      <a:pt x="65" y="96"/>
                    </a:lnTo>
                    <a:lnTo>
                      <a:pt x="71" y="96"/>
                    </a:lnTo>
                    <a:lnTo>
                      <a:pt x="76" y="84"/>
                    </a:lnTo>
                    <a:lnTo>
                      <a:pt x="74" y="79"/>
                    </a:lnTo>
                    <a:lnTo>
                      <a:pt x="77" y="73"/>
                    </a:lnTo>
                    <a:lnTo>
                      <a:pt x="86" y="70"/>
                    </a:lnTo>
                    <a:lnTo>
                      <a:pt x="90" y="70"/>
                    </a:lnTo>
                    <a:lnTo>
                      <a:pt x="93" y="69"/>
                    </a:lnTo>
                    <a:lnTo>
                      <a:pt x="91" y="66"/>
                    </a:lnTo>
                    <a:lnTo>
                      <a:pt x="96" y="61"/>
                    </a:lnTo>
                    <a:lnTo>
                      <a:pt x="96" y="54"/>
                    </a:lnTo>
                    <a:lnTo>
                      <a:pt x="90" y="57"/>
                    </a:lnTo>
                    <a:lnTo>
                      <a:pt x="90" y="49"/>
                    </a:lnTo>
                    <a:lnTo>
                      <a:pt x="86" y="51"/>
                    </a:lnTo>
                    <a:lnTo>
                      <a:pt x="83" y="48"/>
                    </a:lnTo>
                    <a:lnTo>
                      <a:pt x="86" y="40"/>
                    </a:lnTo>
                    <a:lnTo>
                      <a:pt x="82" y="37"/>
                    </a:lnTo>
                    <a:lnTo>
                      <a:pt x="76" y="40"/>
                    </a:lnTo>
                    <a:lnTo>
                      <a:pt x="59" y="37"/>
                    </a:lnTo>
                    <a:lnTo>
                      <a:pt x="62" y="28"/>
                    </a:lnTo>
                    <a:lnTo>
                      <a:pt x="67" y="25"/>
                    </a:lnTo>
                    <a:lnTo>
                      <a:pt x="71" y="19"/>
                    </a:lnTo>
                    <a:lnTo>
                      <a:pt x="67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7" name="Freeform 3681">
                <a:extLst>
                  <a:ext uri="{FF2B5EF4-FFF2-40B4-BE49-F238E27FC236}">
                    <a16:creationId xmlns:a16="http://schemas.microsoft.com/office/drawing/2014/main" id="{2ABD7EC9-CA97-3006-56D0-6EB74DD11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322"/>
                <a:ext cx="48" cy="48"/>
              </a:xfrm>
              <a:custGeom>
                <a:avLst/>
                <a:gdLst>
                  <a:gd name="T0" fmla="*/ 67 w 96"/>
                  <a:gd name="T1" fmla="*/ 13 h 96"/>
                  <a:gd name="T2" fmla="*/ 71 w 96"/>
                  <a:gd name="T3" fmla="*/ 19 h 96"/>
                  <a:gd name="T4" fmla="*/ 67 w 96"/>
                  <a:gd name="T5" fmla="*/ 25 h 96"/>
                  <a:gd name="T6" fmla="*/ 62 w 96"/>
                  <a:gd name="T7" fmla="*/ 28 h 96"/>
                  <a:gd name="T8" fmla="*/ 59 w 96"/>
                  <a:gd name="T9" fmla="*/ 37 h 96"/>
                  <a:gd name="T10" fmla="*/ 76 w 96"/>
                  <a:gd name="T11" fmla="*/ 40 h 96"/>
                  <a:gd name="T12" fmla="*/ 82 w 96"/>
                  <a:gd name="T13" fmla="*/ 37 h 96"/>
                  <a:gd name="T14" fmla="*/ 86 w 96"/>
                  <a:gd name="T15" fmla="*/ 40 h 96"/>
                  <a:gd name="T16" fmla="*/ 83 w 96"/>
                  <a:gd name="T17" fmla="*/ 48 h 96"/>
                  <a:gd name="T18" fmla="*/ 86 w 96"/>
                  <a:gd name="T19" fmla="*/ 51 h 96"/>
                  <a:gd name="T20" fmla="*/ 90 w 96"/>
                  <a:gd name="T21" fmla="*/ 49 h 96"/>
                  <a:gd name="T22" fmla="*/ 90 w 96"/>
                  <a:gd name="T23" fmla="*/ 57 h 96"/>
                  <a:gd name="T24" fmla="*/ 96 w 96"/>
                  <a:gd name="T25" fmla="*/ 54 h 96"/>
                  <a:gd name="T26" fmla="*/ 96 w 96"/>
                  <a:gd name="T27" fmla="*/ 61 h 96"/>
                  <a:gd name="T28" fmla="*/ 91 w 96"/>
                  <a:gd name="T29" fmla="*/ 66 h 96"/>
                  <a:gd name="T30" fmla="*/ 93 w 96"/>
                  <a:gd name="T31" fmla="*/ 69 h 96"/>
                  <a:gd name="T32" fmla="*/ 90 w 96"/>
                  <a:gd name="T33" fmla="*/ 70 h 96"/>
                  <a:gd name="T34" fmla="*/ 86 w 96"/>
                  <a:gd name="T35" fmla="*/ 70 h 96"/>
                  <a:gd name="T36" fmla="*/ 77 w 96"/>
                  <a:gd name="T37" fmla="*/ 73 h 96"/>
                  <a:gd name="T38" fmla="*/ 74 w 96"/>
                  <a:gd name="T39" fmla="*/ 79 h 96"/>
                  <a:gd name="T40" fmla="*/ 76 w 96"/>
                  <a:gd name="T41" fmla="*/ 84 h 96"/>
                  <a:gd name="T42" fmla="*/ 71 w 96"/>
                  <a:gd name="T43" fmla="*/ 96 h 96"/>
                  <a:gd name="T44" fmla="*/ 65 w 96"/>
                  <a:gd name="T45" fmla="*/ 96 h 96"/>
                  <a:gd name="T46" fmla="*/ 64 w 96"/>
                  <a:gd name="T47" fmla="*/ 93 h 96"/>
                  <a:gd name="T48" fmla="*/ 55 w 96"/>
                  <a:gd name="T49" fmla="*/ 90 h 96"/>
                  <a:gd name="T50" fmla="*/ 44 w 96"/>
                  <a:gd name="T51" fmla="*/ 86 h 96"/>
                  <a:gd name="T52" fmla="*/ 39 w 96"/>
                  <a:gd name="T53" fmla="*/ 86 h 96"/>
                  <a:gd name="T54" fmla="*/ 32 w 96"/>
                  <a:gd name="T55" fmla="*/ 84 h 96"/>
                  <a:gd name="T56" fmla="*/ 32 w 96"/>
                  <a:gd name="T57" fmla="*/ 79 h 96"/>
                  <a:gd name="T58" fmla="*/ 29 w 96"/>
                  <a:gd name="T59" fmla="*/ 76 h 96"/>
                  <a:gd name="T60" fmla="*/ 17 w 96"/>
                  <a:gd name="T61" fmla="*/ 72 h 96"/>
                  <a:gd name="T62" fmla="*/ 3 w 96"/>
                  <a:gd name="T63" fmla="*/ 70 h 96"/>
                  <a:gd name="T64" fmla="*/ 0 w 96"/>
                  <a:gd name="T65" fmla="*/ 66 h 96"/>
                  <a:gd name="T66" fmla="*/ 1 w 96"/>
                  <a:gd name="T67" fmla="*/ 60 h 96"/>
                  <a:gd name="T68" fmla="*/ 9 w 96"/>
                  <a:gd name="T69" fmla="*/ 51 h 96"/>
                  <a:gd name="T70" fmla="*/ 11 w 96"/>
                  <a:gd name="T71" fmla="*/ 46 h 96"/>
                  <a:gd name="T72" fmla="*/ 18 w 96"/>
                  <a:gd name="T73" fmla="*/ 46 h 96"/>
                  <a:gd name="T74" fmla="*/ 29 w 96"/>
                  <a:gd name="T75" fmla="*/ 26 h 96"/>
                  <a:gd name="T76" fmla="*/ 30 w 96"/>
                  <a:gd name="T77" fmla="*/ 25 h 96"/>
                  <a:gd name="T78" fmla="*/ 32 w 96"/>
                  <a:gd name="T79" fmla="*/ 17 h 96"/>
                  <a:gd name="T80" fmla="*/ 35 w 96"/>
                  <a:gd name="T81" fmla="*/ 19 h 96"/>
                  <a:gd name="T82" fmla="*/ 46 w 96"/>
                  <a:gd name="T83" fmla="*/ 14 h 96"/>
                  <a:gd name="T84" fmla="*/ 46 w 96"/>
                  <a:gd name="T85" fmla="*/ 8 h 96"/>
                  <a:gd name="T86" fmla="*/ 50 w 96"/>
                  <a:gd name="T87" fmla="*/ 7 h 96"/>
                  <a:gd name="T88" fmla="*/ 53 w 96"/>
                  <a:gd name="T89" fmla="*/ 0 h 96"/>
                  <a:gd name="T90" fmla="*/ 56 w 96"/>
                  <a:gd name="T91" fmla="*/ 3 h 96"/>
                  <a:gd name="T92" fmla="*/ 68 w 96"/>
                  <a:gd name="T93" fmla="*/ 10 h 96"/>
                  <a:gd name="T94" fmla="*/ 67 w 96"/>
                  <a:gd name="T95" fmla="*/ 1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6" h="96">
                    <a:moveTo>
                      <a:pt x="67" y="13"/>
                    </a:moveTo>
                    <a:lnTo>
                      <a:pt x="71" y="19"/>
                    </a:lnTo>
                    <a:lnTo>
                      <a:pt x="67" y="25"/>
                    </a:lnTo>
                    <a:lnTo>
                      <a:pt x="62" y="28"/>
                    </a:lnTo>
                    <a:lnTo>
                      <a:pt x="59" y="37"/>
                    </a:lnTo>
                    <a:lnTo>
                      <a:pt x="76" y="40"/>
                    </a:lnTo>
                    <a:lnTo>
                      <a:pt x="82" y="37"/>
                    </a:lnTo>
                    <a:lnTo>
                      <a:pt x="86" y="40"/>
                    </a:lnTo>
                    <a:lnTo>
                      <a:pt x="83" y="48"/>
                    </a:lnTo>
                    <a:lnTo>
                      <a:pt x="86" y="51"/>
                    </a:lnTo>
                    <a:lnTo>
                      <a:pt x="90" y="49"/>
                    </a:lnTo>
                    <a:lnTo>
                      <a:pt x="90" y="57"/>
                    </a:lnTo>
                    <a:lnTo>
                      <a:pt x="96" y="54"/>
                    </a:lnTo>
                    <a:lnTo>
                      <a:pt x="96" y="61"/>
                    </a:lnTo>
                    <a:lnTo>
                      <a:pt x="91" y="66"/>
                    </a:lnTo>
                    <a:lnTo>
                      <a:pt x="93" y="69"/>
                    </a:lnTo>
                    <a:lnTo>
                      <a:pt x="90" y="70"/>
                    </a:lnTo>
                    <a:lnTo>
                      <a:pt x="86" y="70"/>
                    </a:lnTo>
                    <a:lnTo>
                      <a:pt x="77" y="73"/>
                    </a:lnTo>
                    <a:lnTo>
                      <a:pt x="74" y="79"/>
                    </a:lnTo>
                    <a:lnTo>
                      <a:pt x="76" y="84"/>
                    </a:lnTo>
                    <a:lnTo>
                      <a:pt x="71" y="96"/>
                    </a:lnTo>
                    <a:lnTo>
                      <a:pt x="65" y="96"/>
                    </a:lnTo>
                    <a:lnTo>
                      <a:pt x="64" y="93"/>
                    </a:lnTo>
                    <a:lnTo>
                      <a:pt x="55" y="90"/>
                    </a:lnTo>
                    <a:lnTo>
                      <a:pt x="44" y="86"/>
                    </a:lnTo>
                    <a:lnTo>
                      <a:pt x="39" y="86"/>
                    </a:lnTo>
                    <a:lnTo>
                      <a:pt x="32" y="84"/>
                    </a:lnTo>
                    <a:lnTo>
                      <a:pt x="32" y="79"/>
                    </a:lnTo>
                    <a:lnTo>
                      <a:pt x="29" y="76"/>
                    </a:lnTo>
                    <a:lnTo>
                      <a:pt x="17" y="72"/>
                    </a:lnTo>
                    <a:lnTo>
                      <a:pt x="3" y="70"/>
                    </a:lnTo>
                    <a:lnTo>
                      <a:pt x="0" y="66"/>
                    </a:lnTo>
                    <a:lnTo>
                      <a:pt x="1" y="60"/>
                    </a:lnTo>
                    <a:lnTo>
                      <a:pt x="9" y="51"/>
                    </a:lnTo>
                    <a:lnTo>
                      <a:pt x="11" y="46"/>
                    </a:lnTo>
                    <a:lnTo>
                      <a:pt x="18" y="46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2" y="17"/>
                    </a:lnTo>
                    <a:lnTo>
                      <a:pt x="35" y="19"/>
                    </a:lnTo>
                    <a:lnTo>
                      <a:pt x="46" y="14"/>
                    </a:lnTo>
                    <a:lnTo>
                      <a:pt x="46" y="8"/>
                    </a:lnTo>
                    <a:lnTo>
                      <a:pt x="50" y="7"/>
                    </a:lnTo>
                    <a:lnTo>
                      <a:pt x="53" y="0"/>
                    </a:lnTo>
                    <a:lnTo>
                      <a:pt x="56" y="3"/>
                    </a:lnTo>
                    <a:lnTo>
                      <a:pt x="68" y="10"/>
                    </a:lnTo>
                    <a:lnTo>
                      <a:pt x="67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8" name="Freeform 3682">
                <a:extLst>
                  <a:ext uri="{FF2B5EF4-FFF2-40B4-BE49-F238E27FC236}">
                    <a16:creationId xmlns:a16="http://schemas.microsoft.com/office/drawing/2014/main" id="{70CEA815-B7E0-071A-0335-C53F21B6A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322"/>
                <a:ext cx="48" cy="48"/>
              </a:xfrm>
              <a:custGeom>
                <a:avLst/>
                <a:gdLst>
                  <a:gd name="T0" fmla="*/ 67 w 96"/>
                  <a:gd name="T1" fmla="*/ 13 h 96"/>
                  <a:gd name="T2" fmla="*/ 71 w 96"/>
                  <a:gd name="T3" fmla="*/ 19 h 96"/>
                  <a:gd name="T4" fmla="*/ 67 w 96"/>
                  <a:gd name="T5" fmla="*/ 25 h 96"/>
                  <a:gd name="T6" fmla="*/ 62 w 96"/>
                  <a:gd name="T7" fmla="*/ 28 h 96"/>
                  <a:gd name="T8" fmla="*/ 59 w 96"/>
                  <a:gd name="T9" fmla="*/ 37 h 96"/>
                  <a:gd name="T10" fmla="*/ 76 w 96"/>
                  <a:gd name="T11" fmla="*/ 40 h 96"/>
                  <a:gd name="T12" fmla="*/ 82 w 96"/>
                  <a:gd name="T13" fmla="*/ 37 h 96"/>
                  <a:gd name="T14" fmla="*/ 86 w 96"/>
                  <a:gd name="T15" fmla="*/ 40 h 96"/>
                  <a:gd name="T16" fmla="*/ 83 w 96"/>
                  <a:gd name="T17" fmla="*/ 48 h 96"/>
                  <a:gd name="T18" fmla="*/ 86 w 96"/>
                  <a:gd name="T19" fmla="*/ 51 h 96"/>
                  <a:gd name="T20" fmla="*/ 90 w 96"/>
                  <a:gd name="T21" fmla="*/ 49 h 96"/>
                  <a:gd name="T22" fmla="*/ 90 w 96"/>
                  <a:gd name="T23" fmla="*/ 57 h 96"/>
                  <a:gd name="T24" fmla="*/ 96 w 96"/>
                  <a:gd name="T25" fmla="*/ 54 h 96"/>
                  <a:gd name="T26" fmla="*/ 96 w 96"/>
                  <a:gd name="T27" fmla="*/ 61 h 96"/>
                  <a:gd name="T28" fmla="*/ 91 w 96"/>
                  <a:gd name="T29" fmla="*/ 66 h 96"/>
                  <a:gd name="T30" fmla="*/ 93 w 96"/>
                  <a:gd name="T31" fmla="*/ 69 h 96"/>
                  <a:gd name="T32" fmla="*/ 90 w 96"/>
                  <a:gd name="T33" fmla="*/ 70 h 96"/>
                  <a:gd name="T34" fmla="*/ 86 w 96"/>
                  <a:gd name="T35" fmla="*/ 70 h 96"/>
                  <a:gd name="T36" fmla="*/ 77 w 96"/>
                  <a:gd name="T37" fmla="*/ 73 h 96"/>
                  <a:gd name="T38" fmla="*/ 74 w 96"/>
                  <a:gd name="T39" fmla="*/ 79 h 96"/>
                  <a:gd name="T40" fmla="*/ 76 w 96"/>
                  <a:gd name="T41" fmla="*/ 84 h 96"/>
                  <a:gd name="T42" fmla="*/ 71 w 96"/>
                  <a:gd name="T43" fmla="*/ 96 h 96"/>
                  <a:gd name="T44" fmla="*/ 65 w 96"/>
                  <a:gd name="T45" fmla="*/ 96 h 96"/>
                  <a:gd name="T46" fmla="*/ 64 w 96"/>
                  <a:gd name="T47" fmla="*/ 93 h 96"/>
                  <a:gd name="T48" fmla="*/ 55 w 96"/>
                  <a:gd name="T49" fmla="*/ 90 h 96"/>
                  <a:gd name="T50" fmla="*/ 44 w 96"/>
                  <a:gd name="T51" fmla="*/ 86 h 96"/>
                  <a:gd name="T52" fmla="*/ 39 w 96"/>
                  <a:gd name="T53" fmla="*/ 86 h 96"/>
                  <a:gd name="T54" fmla="*/ 32 w 96"/>
                  <a:gd name="T55" fmla="*/ 84 h 96"/>
                  <a:gd name="T56" fmla="*/ 32 w 96"/>
                  <a:gd name="T57" fmla="*/ 79 h 96"/>
                  <a:gd name="T58" fmla="*/ 29 w 96"/>
                  <a:gd name="T59" fmla="*/ 76 h 96"/>
                  <a:gd name="T60" fmla="*/ 17 w 96"/>
                  <a:gd name="T61" fmla="*/ 72 h 96"/>
                  <a:gd name="T62" fmla="*/ 3 w 96"/>
                  <a:gd name="T63" fmla="*/ 70 h 96"/>
                  <a:gd name="T64" fmla="*/ 0 w 96"/>
                  <a:gd name="T65" fmla="*/ 66 h 96"/>
                  <a:gd name="T66" fmla="*/ 1 w 96"/>
                  <a:gd name="T67" fmla="*/ 60 h 96"/>
                  <a:gd name="T68" fmla="*/ 9 w 96"/>
                  <a:gd name="T69" fmla="*/ 51 h 96"/>
                  <a:gd name="T70" fmla="*/ 11 w 96"/>
                  <a:gd name="T71" fmla="*/ 46 h 96"/>
                  <a:gd name="T72" fmla="*/ 18 w 96"/>
                  <a:gd name="T73" fmla="*/ 46 h 96"/>
                  <a:gd name="T74" fmla="*/ 29 w 96"/>
                  <a:gd name="T75" fmla="*/ 26 h 96"/>
                  <a:gd name="T76" fmla="*/ 30 w 96"/>
                  <a:gd name="T77" fmla="*/ 25 h 96"/>
                  <a:gd name="T78" fmla="*/ 32 w 96"/>
                  <a:gd name="T79" fmla="*/ 17 h 96"/>
                  <a:gd name="T80" fmla="*/ 35 w 96"/>
                  <a:gd name="T81" fmla="*/ 19 h 96"/>
                  <a:gd name="T82" fmla="*/ 46 w 96"/>
                  <a:gd name="T83" fmla="*/ 14 h 96"/>
                  <a:gd name="T84" fmla="*/ 46 w 96"/>
                  <a:gd name="T85" fmla="*/ 8 h 96"/>
                  <a:gd name="T86" fmla="*/ 50 w 96"/>
                  <a:gd name="T87" fmla="*/ 7 h 96"/>
                  <a:gd name="T88" fmla="*/ 53 w 96"/>
                  <a:gd name="T89" fmla="*/ 0 h 96"/>
                  <a:gd name="T90" fmla="*/ 56 w 96"/>
                  <a:gd name="T91" fmla="*/ 3 h 96"/>
                  <a:gd name="T92" fmla="*/ 68 w 96"/>
                  <a:gd name="T93" fmla="*/ 10 h 96"/>
                  <a:gd name="T94" fmla="*/ 67 w 96"/>
                  <a:gd name="T95" fmla="*/ 1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6" h="96">
                    <a:moveTo>
                      <a:pt x="67" y="13"/>
                    </a:moveTo>
                    <a:lnTo>
                      <a:pt x="71" y="19"/>
                    </a:lnTo>
                    <a:lnTo>
                      <a:pt x="67" y="25"/>
                    </a:lnTo>
                    <a:lnTo>
                      <a:pt x="62" y="28"/>
                    </a:lnTo>
                    <a:lnTo>
                      <a:pt x="59" y="37"/>
                    </a:lnTo>
                    <a:lnTo>
                      <a:pt x="76" y="40"/>
                    </a:lnTo>
                    <a:lnTo>
                      <a:pt x="82" y="37"/>
                    </a:lnTo>
                    <a:lnTo>
                      <a:pt x="86" y="40"/>
                    </a:lnTo>
                    <a:lnTo>
                      <a:pt x="83" y="48"/>
                    </a:lnTo>
                    <a:lnTo>
                      <a:pt x="86" y="51"/>
                    </a:lnTo>
                    <a:lnTo>
                      <a:pt x="90" y="49"/>
                    </a:lnTo>
                    <a:lnTo>
                      <a:pt x="90" y="57"/>
                    </a:lnTo>
                    <a:lnTo>
                      <a:pt x="96" y="54"/>
                    </a:lnTo>
                    <a:lnTo>
                      <a:pt x="96" y="61"/>
                    </a:lnTo>
                    <a:lnTo>
                      <a:pt x="91" y="66"/>
                    </a:lnTo>
                    <a:lnTo>
                      <a:pt x="93" y="69"/>
                    </a:lnTo>
                    <a:lnTo>
                      <a:pt x="90" y="70"/>
                    </a:lnTo>
                    <a:lnTo>
                      <a:pt x="86" y="70"/>
                    </a:lnTo>
                    <a:lnTo>
                      <a:pt x="77" y="73"/>
                    </a:lnTo>
                    <a:lnTo>
                      <a:pt x="74" y="79"/>
                    </a:lnTo>
                    <a:lnTo>
                      <a:pt x="76" y="84"/>
                    </a:lnTo>
                    <a:lnTo>
                      <a:pt x="71" y="96"/>
                    </a:lnTo>
                    <a:lnTo>
                      <a:pt x="65" y="96"/>
                    </a:lnTo>
                    <a:lnTo>
                      <a:pt x="64" y="93"/>
                    </a:lnTo>
                    <a:lnTo>
                      <a:pt x="55" y="90"/>
                    </a:lnTo>
                    <a:lnTo>
                      <a:pt x="44" y="86"/>
                    </a:lnTo>
                    <a:lnTo>
                      <a:pt x="39" y="86"/>
                    </a:lnTo>
                    <a:lnTo>
                      <a:pt x="32" y="84"/>
                    </a:lnTo>
                    <a:lnTo>
                      <a:pt x="32" y="79"/>
                    </a:lnTo>
                    <a:lnTo>
                      <a:pt x="29" y="76"/>
                    </a:lnTo>
                    <a:lnTo>
                      <a:pt x="17" y="72"/>
                    </a:lnTo>
                    <a:lnTo>
                      <a:pt x="3" y="70"/>
                    </a:lnTo>
                    <a:lnTo>
                      <a:pt x="0" y="66"/>
                    </a:lnTo>
                    <a:lnTo>
                      <a:pt x="1" y="60"/>
                    </a:lnTo>
                    <a:lnTo>
                      <a:pt x="9" y="51"/>
                    </a:lnTo>
                    <a:lnTo>
                      <a:pt x="11" y="46"/>
                    </a:lnTo>
                    <a:lnTo>
                      <a:pt x="18" y="46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2" y="17"/>
                    </a:lnTo>
                    <a:lnTo>
                      <a:pt x="35" y="19"/>
                    </a:lnTo>
                    <a:lnTo>
                      <a:pt x="46" y="14"/>
                    </a:lnTo>
                    <a:lnTo>
                      <a:pt x="46" y="8"/>
                    </a:lnTo>
                    <a:lnTo>
                      <a:pt x="50" y="7"/>
                    </a:lnTo>
                    <a:lnTo>
                      <a:pt x="53" y="0"/>
                    </a:lnTo>
                    <a:lnTo>
                      <a:pt x="56" y="3"/>
                    </a:lnTo>
                    <a:lnTo>
                      <a:pt x="68" y="10"/>
                    </a:lnTo>
                    <a:lnTo>
                      <a:pt x="67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9" name="Freeform 3683">
                <a:extLst>
                  <a:ext uri="{FF2B5EF4-FFF2-40B4-BE49-F238E27FC236}">
                    <a16:creationId xmlns:a16="http://schemas.microsoft.com/office/drawing/2014/main" id="{DCE00458-5367-36F0-6FF6-8FD36832E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711"/>
                <a:ext cx="63" cy="47"/>
              </a:xfrm>
              <a:custGeom>
                <a:avLst/>
                <a:gdLst>
                  <a:gd name="T0" fmla="*/ 65 w 126"/>
                  <a:gd name="T1" fmla="*/ 3 h 96"/>
                  <a:gd name="T2" fmla="*/ 63 w 126"/>
                  <a:gd name="T3" fmla="*/ 6 h 96"/>
                  <a:gd name="T4" fmla="*/ 54 w 126"/>
                  <a:gd name="T5" fmla="*/ 9 h 96"/>
                  <a:gd name="T6" fmla="*/ 45 w 126"/>
                  <a:gd name="T7" fmla="*/ 0 h 96"/>
                  <a:gd name="T8" fmla="*/ 41 w 126"/>
                  <a:gd name="T9" fmla="*/ 0 h 96"/>
                  <a:gd name="T10" fmla="*/ 36 w 126"/>
                  <a:gd name="T11" fmla="*/ 11 h 96"/>
                  <a:gd name="T12" fmla="*/ 39 w 126"/>
                  <a:gd name="T13" fmla="*/ 20 h 96"/>
                  <a:gd name="T14" fmla="*/ 36 w 126"/>
                  <a:gd name="T15" fmla="*/ 23 h 96"/>
                  <a:gd name="T16" fmla="*/ 33 w 126"/>
                  <a:gd name="T17" fmla="*/ 27 h 96"/>
                  <a:gd name="T18" fmla="*/ 33 w 126"/>
                  <a:gd name="T19" fmla="*/ 32 h 96"/>
                  <a:gd name="T20" fmla="*/ 28 w 126"/>
                  <a:gd name="T21" fmla="*/ 32 h 96"/>
                  <a:gd name="T22" fmla="*/ 21 w 126"/>
                  <a:gd name="T23" fmla="*/ 46 h 96"/>
                  <a:gd name="T24" fmla="*/ 25 w 126"/>
                  <a:gd name="T25" fmla="*/ 47 h 96"/>
                  <a:gd name="T26" fmla="*/ 31 w 126"/>
                  <a:gd name="T27" fmla="*/ 44 h 96"/>
                  <a:gd name="T28" fmla="*/ 33 w 126"/>
                  <a:gd name="T29" fmla="*/ 52 h 96"/>
                  <a:gd name="T30" fmla="*/ 39 w 126"/>
                  <a:gd name="T31" fmla="*/ 55 h 96"/>
                  <a:gd name="T32" fmla="*/ 36 w 126"/>
                  <a:gd name="T33" fmla="*/ 59 h 96"/>
                  <a:gd name="T34" fmla="*/ 36 w 126"/>
                  <a:gd name="T35" fmla="*/ 67 h 96"/>
                  <a:gd name="T36" fmla="*/ 33 w 126"/>
                  <a:gd name="T37" fmla="*/ 65 h 96"/>
                  <a:gd name="T38" fmla="*/ 28 w 126"/>
                  <a:gd name="T39" fmla="*/ 70 h 96"/>
                  <a:gd name="T40" fmla="*/ 27 w 126"/>
                  <a:gd name="T41" fmla="*/ 67 h 96"/>
                  <a:gd name="T42" fmla="*/ 19 w 126"/>
                  <a:gd name="T43" fmla="*/ 68 h 96"/>
                  <a:gd name="T44" fmla="*/ 15 w 126"/>
                  <a:gd name="T45" fmla="*/ 73 h 96"/>
                  <a:gd name="T46" fmla="*/ 9 w 126"/>
                  <a:gd name="T47" fmla="*/ 70 h 96"/>
                  <a:gd name="T48" fmla="*/ 6 w 126"/>
                  <a:gd name="T49" fmla="*/ 73 h 96"/>
                  <a:gd name="T50" fmla="*/ 1 w 126"/>
                  <a:gd name="T51" fmla="*/ 74 h 96"/>
                  <a:gd name="T52" fmla="*/ 0 w 126"/>
                  <a:gd name="T53" fmla="*/ 79 h 96"/>
                  <a:gd name="T54" fmla="*/ 10 w 126"/>
                  <a:gd name="T55" fmla="*/ 84 h 96"/>
                  <a:gd name="T56" fmla="*/ 13 w 126"/>
                  <a:gd name="T57" fmla="*/ 87 h 96"/>
                  <a:gd name="T58" fmla="*/ 13 w 126"/>
                  <a:gd name="T59" fmla="*/ 96 h 96"/>
                  <a:gd name="T60" fmla="*/ 54 w 126"/>
                  <a:gd name="T61" fmla="*/ 87 h 96"/>
                  <a:gd name="T62" fmla="*/ 66 w 126"/>
                  <a:gd name="T63" fmla="*/ 84 h 96"/>
                  <a:gd name="T64" fmla="*/ 75 w 126"/>
                  <a:gd name="T65" fmla="*/ 79 h 96"/>
                  <a:gd name="T66" fmla="*/ 75 w 126"/>
                  <a:gd name="T67" fmla="*/ 81 h 96"/>
                  <a:gd name="T68" fmla="*/ 78 w 126"/>
                  <a:gd name="T69" fmla="*/ 85 h 96"/>
                  <a:gd name="T70" fmla="*/ 83 w 126"/>
                  <a:gd name="T71" fmla="*/ 88 h 96"/>
                  <a:gd name="T72" fmla="*/ 88 w 126"/>
                  <a:gd name="T73" fmla="*/ 96 h 96"/>
                  <a:gd name="T74" fmla="*/ 92 w 126"/>
                  <a:gd name="T75" fmla="*/ 91 h 96"/>
                  <a:gd name="T76" fmla="*/ 101 w 126"/>
                  <a:gd name="T77" fmla="*/ 88 h 96"/>
                  <a:gd name="T78" fmla="*/ 106 w 126"/>
                  <a:gd name="T79" fmla="*/ 90 h 96"/>
                  <a:gd name="T80" fmla="*/ 112 w 126"/>
                  <a:gd name="T81" fmla="*/ 87 h 96"/>
                  <a:gd name="T82" fmla="*/ 115 w 126"/>
                  <a:gd name="T83" fmla="*/ 76 h 96"/>
                  <a:gd name="T84" fmla="*/ 124 w 126"/>
                  <a:gd name="T85" fmla="*/ 73 h 96"/>
                  <a:gd name="T86" fmla="*/ 126 w 126"/>
                  <a:gd name="T87" fmla="*/ 65 h 96"/>
                  <a:gd name="T88" fmla="*/ 121 w 126"/>
                  <a:gd name="T89" fmla="*/ 65 h 96"/>
                  <a:gd name="T90" fmla="*/ 118 w 126"/>
                  <a:gd name="T91" fmla="*/ 67 h 96"/>
                  <a:gd name="T92" fmla="*/ 107 w 126"/>
                  <a:gd name="T93" fmla="*/ 59 h 96"/>
                  <a:gd name="T94" fmla="*/ 106 w 126"/>
                  <a:gd name="T95" fmla="*/ 59 h 96"/>
                  <a:gd name="T96" fmla="*/ 100 w 126"/>
                  <a:gd name="T97" fmla="*/ 56 h 96"/>
                  <a:gd name="T98" fmla="*/ 100 w 126"/>
                  <a:gd name="T99" fmla="*/ 52 h 96"/>
                  <a:gd name="T100" fmla="*/ 94 w 126"/>
                  <a:gd name="T101" fmla="*/ 47 h 96"/>
                  <a:gd name="T102" fmla="*/ 85 w 126"/>
                  <a:gd name="T103" fmla="*/ 50 h 96"/>
                  <a:gd name="T104" fmla="*/ 80 w 126"/>
                  <a:gd name="T105" fmla="*/ 47 h 96"/>
                  <a:gd name="T106" fmla="*/ 78 w 126"/>
                  <a:gd name="T107" fmla="*/ 38 h 96"/>
                  <a:gd name="T108" fmla="*/ 75 w 126"/>
                  <a:gd name="T109" fmla="*/ 36 h 96"/>
                  <a:gd name="T110" fmla="*/ 75 w 126"/>
                  <a:gd name="T111" fmla="*/ 30 h 96"/>
                  <a:gd name="T112" fmla="*/ 78 w 126"/>
                  <a:gd name="T113" fmla="*/ 23 h 96"/>
                  <a:gd name="T114" fmla="*/ 75 w 126"/>
                  <a:gd name="T115" fmla="*/ 20 h 96"/>
                  <a:gd name="T116" fmla="*/ 74 w 126"/>
                  <a:gd name="T117" fmla="*/ 9 h 96"/>
                  <a:gd name="T118" fmla="*/ 65 w 126"/>
                  <a:gd name="T119" fmla="*/ 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6" h="96">
                    <a:moveTo>
                      <a:pt x="65" y="3"/>
                    </a:moveTo>
                    <a:lnTo>
                      <a:pt x="63" y="6"/>
                    </a:lnTo>
                    <a:lnTo>
                      <a:pt x="54" y="9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36" y="11"/>
                    </a:lnTo>
                    <a:lnTo>
                      <a:pt x="39" y="20"/>
                    </a:lnTo>
                    <a:lnTo>
                      <a:pt x="36" y="23"/>
                    </a:lnTo>
                    <a:lnTo>
                      <a:pt x="33" y="27"/>
                    </a:lnTo>
                    <a:lnTo>
                      <a:pt x="33" y="32"/>
                    </a:lnTo>
                    <a:lnTo>
                      <a:pt x="28" y="32"/>
                    </a:lnTo>
                    <a:lnTo>
                      <a:pt x="21" y="46"/>
                    </a:lnTo>
                    <a:lnTo>
                      <a:pt x="25" y="47"/>
                    </a:lnTo>
                    <a:lnTo>
                      <a:pt x="31" y="44"/>
                    </a:lnTo>
                    <a:lnTo>
                      <a:pt x="33" y="52"/>
                    </a:lnTo>
                    <a:lnTo>
                      <a:pt x="39" y="55"/>
                    </a:lnTo>
                    <a:lnTo>
                      <a:pt x="36" y="59"/>
                    </a:lnTo>
                    <a:lnTo>
                      <a:pt x="36" y="67"/>
                    </a:lnTo>
                    <a:lnTo>
                      <a:pt x="33" y="65"/>
                    </a:lnTo>
                    <a:lnTo>
                      <a:pt x="28" y="70"/>
                    </a:lnTo>
                    <a:lnTo>
                      <a:pt x="27" y="67"/>
                    </a:lnTo>
                    <a:lnTo>
                      <a:pt x="19" y="68"/>
                    </a:lnTo>
                    <a:lnTo>
                      <a:pt x="15" y="73"/>
                    </a:lnTo>
                    <a:lnTo>
                      <a:pt x="9" y="70"/>
                    </a:lnTo>
                    <a:lnTo>
                      <a:pt x="6" y="73"/>
                    </a:lnTo>
                    <a:lnTo>
                      <a:pt x="1" y="74"/>
                    </a:lnTo>
                    <a:lnTo>
                      <a:pt x="0" y="79"/>
                    </a:lnTo>
                    <a:lnTo>
                      <a:pt x="10" y="84"/>
                    </a:lnTo>
                    <a:lnTo>
                      <a:pt x="13" y="87"/>
                    </a:lnTo>
                    <a:lnTo>
                      <a:pt x="13" y="96"/>
                    </a:lnTo>
                    <a:lnTo>
                      <a:pt x="54" y="87"/>
                    </a:lnTo>
                    <a:lnTo>
                      <a:pt x="66" y="84"/>
                    </a:lnTo>
                    <a:lnTo>
                      <a:pt x="75" y="79"/>
                    </a:lnTo>
                    <a:lnTo>
                      <a:pt x="75" y="81"/>
                    </a:lnTo>
                    <a:lnTo>
                      <a:pt x="78" y="85"/>
                    </a:lnTo>
                    <a:lnTo>
                      <a:pt x="83" y="88"/>
                    </a:lnTo>
                    <a:lnTo>
                      <a:pt x="88" y="96"/>
                    </a:lnTo>
                    <a:lnTo>
                      <a:pt x="92" y="91"/>
                    </a:lnTo>
                    <a:lnTo>
                      <a:pt x="101" y="88"/>
                    </a:lnTo>
                    <a:lnTo>
                      <a:pt x="106" y="90"/>
                    </a:lnTo>
                    <a:lnTo>
                      <a:pt x="112" y="87"/>
                    </a:lnTo>
                    <a:lnTo>
                      <a:pt x="115" y="76"/>
                    </a:lnTo>
                    <a:lnTo>
                      <a:pt x="124" y="73"/>
                    </a:lnTo>
                    <a:lnTo>
                      <a:pt x="126" y="65"/>
                    </a:lnTo>
                    <a:lnTo>
                      <a:pt x="121" y="65"/>
                    </a:lnTo>
                    <a:lnTo>
                      <a:pt x="118" y="67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0" y="56"/>
                    </a:lnTo>
                    <a:lnTo>
                      <a:pt x="100" y="52"/>
                    </a:lnTo>
                    <a:lnTo>
                      <a:pt x="94" y="47"/>
                    </a:lnTo>
                    <a:lnTo>
                      <a:pt x="85" y="50"/>
                    </a:lnTo>
                    <a:lnTo>
                      <a:pt x="80" y="47"/>
                    </a:lnTo>
                    <a:lnTo>
                      <a:pt x="78" y="38"/>
                    </a:lnTo>
                    <a:lnTo>
                      <a:pt x="75" y="36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75" y="20"/>
                    </a:lnTo>
                    <a:lnTo>
                      <a:pt x="74" y="9"/>
                    </a:lnTo>
                    <a:lnTo>
                      <a:pt x="65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0" name="Freeform 3684">
                <a:extLst>
                  <a:ext uri="{FF2B5EF4-FFF2-40B4-BE49-F238E27FC236}">
                    <a16:creationId xmlns:a16="http://schemas.microsoft.com/office/drawing/2014/main" id="{C588A2B4-AB57-625B-3444-FBEE63A49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711"/>
                <a:ext cx="63" cy="47"/>
              </a:xfrm>
              <a:custGeom>
                <a:avLst/>
                <a:gdLst>
                  <a:gd name="T0" fmla="*/ 65 w 126"/>
                  <a:gd name="T1" fmla="*/ 3 h 96"/>
                  <a:gd name="T2" fmla="*/ 74 w 126"/>
                  <a:gd name="T3" fmla="*/ 9 h 96"/>
                  <a:gd name="T4" fmla="*/ 75 w 126"/>
                  <a:gd name="T5" fmla="*/ 20 h 96"/>
                  <a:gd name="T6" fmla="*/ 78 w 126"/>
                  <a:gd name="T7" fmla="*/ 23 h 96"/>
                  <a:gd name="T8" fmla="*/ 75 w 126"/>
                  <a:gd name="T9" fmla="*/ 30 h 96"/>
                  <a:gd name="T10" fmla="*/ 75 w 126"/>
                  <a:gd name="T11" fmla="*/ 36 h 96"/>
                  <a:gd name="T12" fmla="*/ 78 w 126"/>
                  <a:gd name="T13" fmla="*/ 38 h 96"/>
                  <a:gd name="T14" fmla="*/ 80 w 126"/>
                  <a:gd name="T15" fmla="*/ 47 h 96"/>
                  <a:gd name="T16" fmla="*/ 85 w 126"/>
                  <a:gd name="T17" fmla="*/ 50 h 96"/>
                  <a:gd name="T18" fmla="*/ 94 w 126"/>
                  <a:gd name="T19" fmla="*/ 47 h 96"/>
                  <a:gd name="T20" fmla="*/ 100 w 126"/>
                  <a:gd name="T21" fmla="*/ 52 h 96"/>
                  <a:gd name="T22" fmla="*/ 100 w 126"/>
                  <a:gd name="T23" fmla="*/ 56 h 96"/>
                  <a:gd name="T24" fmla="*/ 106 w 126"/>
                  <a:gd name="T25" fmla="*/ 59 h 96"/>
                  <a:gd name="T26" fmla="*/ 107 w 126"/>
                  <a:gd name="T27" fmla="*/ 59 h 96"/>
                  <a:gd name="T28" fmla="*/ 118 w 126"/>
                  <a:gd name="T29" fmla="*/ 67 h 96"/>
                  <a:gd name="T30" fmla="*/ 121 w 126"/>
                  <a:gd name="T31" fmla="*/ 65 h 96"/>
                  <a:gd name="T32" fmla="*/ 126 w 126"/>
                  <a:gd name="T33" fmla="*/ 65 h 96"/>
                  <a:gd name="T34" fmla="*/ 124 w 126"/>
                  <a:gd name="T35" fmla="*/ 73 h 96"/>
                  <a:gd name="T36" fmla="*/ 115 w 126"/>
                  <a:gd name="T37" fmla="*/ 76 h 96"/>
                  <a:gd name="T38" fmla="*/ 112 w 126"/>
                  <a:gd name="T39" fmla="*/ 87 h 96"/>
                  <a:gd name="T40" fmla="*/ 106 w 126"/>
                  <a:gd name="T41" fmla="*/ 90 h 96"/>
                  <a:gd name="T42" fmla="*/ 101 w 126"/>
                  <a:gd name="T43" fmla="*/ 88 h 96"/>
                  <a:gd name="T44" fmla="*/ 92 w 126"/>
                  <a:gd name="T45" fmla="*/ 91 h 96"/>
                  <a:gd name="T46" fmla="*/ 88 w 126"/>
                  <a:gd name="T47" fmla="*/ 96 h 96"/>
                  <a:gd name="T48" fmla="*/ 83 w 126"/>
                  <a:gd name="T49" fmla="*/ 88 h 96"/>
                  <a:gd name="T50" fmla="*/ 78 w 126"/>
                  <a:gd name="T51" fmla="*/ 85 h 96"/>
                  <a:gd name="T52" fmla="*/ 75 w 126"/>
                  <a:gd name="T53" fmla="*/ 81 h 96"/>
                  <a:gd name="T54" fmla="*/ 75 w 126"/>
                  <a:gd name="T55" fmla="*/ 79 h 96"/>
                  <a:gd name="T56" fmla="*/ 66 w 126"/>
                  <a:gd name="T57" fmla="*/ 84 h 96"/>
                  <a:gd name="T58" fmla="*/ 54 w 126"/>
                  <a:gd name="T59" fmla="*/ 87 h 96"/>
                  <a:gd name="T60" fmla="*/ 13 w 126"/>
                  <a:gd name="T61" fmla="*/ 96 h 96"/>
                  <a:gd name="T62" fmla="*/ 13 w 126"/>
                  <a:gd name="T63" fmla="*/ 87 h 96"/>
                  <a:gd name="T64" fmla="*/ 10 w 126"/>
                  <a:gd name="T65" fmla="*/ 84 h 96"/>
                  <a:gd name="T66" fmla="*/ 0 w 126"/>
                  <a:gd name="T67" fmla="*/ 79 h 96"/>
                  <a:gd name="T68" fmla="*/ 1 w 126"/>
                  <a:gd name="T69" fmla="*/ 74 h 96"/>
                  <a:gd name="T70" fmla="*/ 6 w 126"/>
                  <a:gd name="T71" fmla="*/ 73 h 96"/>
                  <a:gd name="T72" fmla="*/ 9 w 126"/>
                  <a:gd name="T73" fmla="*/ 70 h 96"/>
                  <a:gd name="T74" fmla="*/ 15 w 126"/>
                  <a:gd name="T75" fmla="*/ 73 h 96"/>
                  <a:gd name="T76" fmla="*/ 19 w 126"/>
                  <a:gd name="T77" fmla="*/ 68 h 96"/>
                  <a:gd name="T78" fmla="*/ 27 w 126"/>
                  <a:gd name="T79" fmla="*/ 67 h 96"/>
                  <a:gd name="T80" fmla="*/ 28 w 126"/>
                  <a:gd name="T81" fmla="*/ 70 h 96"/>
                  <a:gd name="T82" fmla="*/ 33 w 126"/>
                  <a:gd name="T83" fmla="*/ 65 h 96"/>
                  <a:gd name="T84" fmla="*/ 36 w 126"/>
                  <a:gd name="T85" fmla="*/ 67 h 96"/>
                  <a:gd name="T86" fmla="*/ 36 w 126"/>
                  <a:gd name="T87" fmla="*/ 59 h 96"/>
                  <a:gd name="T88" fmla="*/ 39 w 126"/>
                  <a:gd name="T89" fmla="*/ 55 h 96"/>
                  <a:gd name="T90" fmla="*/ 33 w 126"/>
                  <a:gd name="T91" fmla="*/ 52 h 96"/>
                  <a:gd name="T92" fmla="*/ 31 w 126"/>
                  <a:gd name="T93" fmla="*/ 44 h 96"/>
                  <a:gd name="T94" fmla="*/ 25 w 126"/>
                  <a:gd name="T95" fmla="*/ 47 h 96"/>
                  <a:gd name="T96" fmla="*/ 21 w 126"/>
                  <a:gd name="T97" fmla="*/ 46 h 96"/>
                  <a:gd name="T98" fmla="*/ 28 w 126"/>
                  <a:gd name="T99" fmla="*/ 32 h 96"/>
                  <a:gd name="T100" fmla="*/ 33 w 126"/>
                  <a:gd name="T101" fmla="*/ 32 h 96"/>
                  <a:gd name="T102" fmla="*/ 33 w 126"/>
                  <a:gd name="T103" fmla="*/ 27 h 96"/>
                  <a:gd name="T104" fmla="*/ 36 w 126"/>
                  <a:gd name="T105" fmla="*/ 23 h 96"/>
                  <a:gd name="T106" fmla="*/ 39 w 126"/>
                  <a:gd name="T107" fmla="*/ 20 h 96"/>
                  <a:gd name="T108" fmla="*/ 36 w 126"/>
                  <a:gd name="T109" fmla="*/ 11 h 96"/>
                  <a:gd name="T110" fmla="*/ 41 w 126"/>
                  <a:gd name="T111" fmla="*/ 0 h 96"/>
                  <a:gd name="T112" fmla="*/ 45 w 126"/>
                  <a:gd name="T113" fmla="*/ 0 h 96"/>
                  <a:gd name="T114" fmla="*/ 54 w 126"/>
                  <a:gd name="T115" fmla="*/ 9 h 96"/>
                  <a:gd name="T116" fmla="*/ 63 w 126"/>
                  <a:gd name="T117" fmla="*/ 6 h 96"/>
                  <a:gd name="T118" fmla="*/ 65 w 126"/>
                  <a:gd name="T119" fmla="*/ 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6" h="96">
                    <a:moveTo>
                      <a:pt x="65" y="3"/>
                    </a:moveTo>
                    <a:lnTo>
                      <a:pt x="74" y="9"/>
                    </a:lnTo>
                    <a:lnTo>
                      <a:pt x="75" y="20"/>
                    </a:lnTo>
                    <a:lnTo>
                      <a:pt x="78" y="23"/>
                    </a:lnTo>
                    <a:lnTo>
                      <a:pt x="75" y="30"/>
                    </a:lnTo>
                    <a:lnTo>
                      <a:pt x="75" y="36"/>
                    </a:lnTo>
                    <a:lnTo>
                      <a:pt x="78" y="38"/>
                    </a:lnTo>
                    <a:lnTo>
                      <a:pt x="80" y="47"/>
                    </a:lnTo>
                    <a:lnTo>
                      <a:pt x="85" y="50"/>
                    </a:lnTo>
                    <a:lnTo>
                      <a:pt x="94" y="47"/>
                    </a:lnTo>
                    <a:lnTo>
                      <a:pt x="100" y="52"/>
                    </a:lnTo>
                    <a:lnTo>
                      <a:pt x="100" y="56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18" y="67"/>
                    </a:lnTo>
                    <a:lnTo>
                      <a:pt x="121" y="65"/>
                    </a:lnTo>
                    <a:lnTo>
                      <a:pt x="126" y="65"/>
                    </a:lnTo>
                    <a:lnTo>
                      <a:pt x="124" y="73"/>
                    </a:lnTo>
                    <a:lnTo>
                      <a:pt x="115" y="76"/>
                    </a:lnTo>
                    <a:lnTo>
                      <a:pt x="112" y="87"/>
                    </a:lnTo>
                    <a:lnTo>
                      <a:pt x="106" y="90"/>
                    </a:lnTo>
                    <a:lnTo>
                      <a:pt x="101" y="88"/>
                    </a:lnTo>
                    <a:lnTo>
                      <a:pt x="92" y="91"/>
                    </a:lnTo>
                    <a:lnTo>
                      <a:pt x="88" y="96"/>
                    </a:lnTo>
                    <a:lnTo>
                      <a:pt x="83" y="88"/>
                    </a:lnTo>
                    <a:lnTo>
                      <a:pt x="78" y="85"/>
                    </a:lnTo>
                    <a:lnTo>
                      <a:pt x="75" y="81"/>
                    </a:lnTo>
                    <a:lnTo>
                      <a:pt x="75" y="79"/>
                    </a:lnTo>
                    <a:lnTo>
                      <a:pt x="66" y="84"/>
                    </a:lnTo>
                    <a:lnTo>
                      <a:pt x="54" y="87"/>
                    </a:lnTo>
                    <a:lnTo>
                      <a:pt x="13" y="96"/>
                    </a:lnTo>
                    <a:lnTo>
                      <a:pt x="13" y="87"/>
                    </a:lnTo>
                    <a:lnTo>
                      <a:pt x="10" y="84"/>
                    </a:lnTo>
                    <a:lnTo>
                      <a:pt x="0" y="79"/>
                    </a:lnTo>
                    <a:lnTo>
                      <a:pt x="1" y="74"/>
                    </a:lnTo>
                    <a:lnTo>
                      <a:pt x="6" y="73"/>
                    </a:lnTo>
                    <a:lnTo>
                      <a:pt x="9" y="70"/>
                    </a:lnTo>
                    <a:lnTo>
                      <a:pt x="15" y="73"/>
                    </a:lnTo>
                    <a:lnTo>
                      <a:pt x="19" y="68"/>
                    </a:lnTo>
                    <a:lnTo>
                      <a:pt x="27" y="67"/>
                    </a:lnTo>
                    <a:lnTo>
                      <a:pt x="28" y="70"/>
                    </a:lnTo>
                    <a:lnTo>
                      <a:pt x="33" y="65"/>
                    </a:lnTo>
                    <a:lnTo>
                      <a:pt x="36" y="67"/>
                    </a:lnTo>
                    <a:lnTo>
                      <a:pt x="36" y="59"/>
                    </a:lnTo>
                    <a:lnTo>
                      <a:pt x="39" y="55"/>
                    </a:lnTo>
                    <a:lnTo>
                      <a:pt x="33" y="52"/>
                    </a:lnTo>
                    <a:lnTo>
                      <a:pt x="31" y="44"/>
                    </a:lnTo>
                    <a:lnTo>
                      <a:pt x="25" y="47"/>
                    </a:lnTo>
                    <a:lnTo>
                      <a:pt x="21" y="46"/>
                    </a:lnTo>
                    <a:lnTo>
                      <a:pt x="28" y="32"/>
                    </a:lnTo>
                    <a:lnTo>
                      <a:pt x="33" y="32"/>
                    </a:lnTo>
                    <a:lnTo>
                      <a:pt x="33" y="27"/>
                    </a:lnTo>
                    <a:lnTo>
                      <a:pt x="36" y="23"/>
                    </a:lnTo>
                    <a:lnTo>
                      <a:pt x="39" y="20"/>
                    </a:lnTo>
                    <a:lnTo>
                      <a:pt x="36" y="11"/>
                    </a:lnTo>
                    <a:lnTo>
                      <a:pt x="41" y="0"/>
                    </a:lnTo>
                    <a:lnTo>
                      <a:pt x="45" y="0"/>
                    </a:lnTo>
                    <a:lnTo>
                      <a:pt x="54" y="9"/>
                    </a:lnTo>
                    <a:lnTo>
                      <a:pt x="63" y="6"/>
                    </a:lnTo>
                    <a:lnTo>
                      <a:pt x="6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1" name="Freeform 3685">
                <a:extLst>
                  <a:ext uri="{FF2B5EF4-FFF2-40B4-BE49-F238E27FC236}">
                    <a16:creationId xmlns:a16="http://schemas.microsoft.com/office/drawing/2014/main" id="{66325757-3D11-C174-525D-6F2704233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711"/>
                <a:ext cx="63" cy="47"/>
              </a:xfrm>
              <a:custGeom>
                <a:avLst/>
                <a:gdLst>
                  <a:gd name="T0" fmla="*/ 65 w 126"/>
                  <a:gd name="T1" fmla="*/ 3 h 96"/>
                  <a:gd name="T2" fmla="*/ 74 w 126"/>
                  <a:gd name="T3" fmla="*/ 9 h 96"/>
                  <a:gd name="T4" fmla="*/ 75 w 126"/>
                  <a:gd name="T5" fmla="*/ 20 h 96"/>
                  <a:gd name="T6" fmla="*/ 78 w 126"/>
                  <a:gd name="T7" fmla="*/ 23 h 96"/>
                  <a:gd name="T8" fmla="*/ 75 w 126"/>
                  <a:gd name="T9" fmla="*/ 30 h 96"/>
                  <a:gd name="T10" fmla="*/ 75 w 126"/>
                  <a:gd name="T11" fmla="*/ 36 h 96"/>
                  <a:gd name="T12" fmla="*/ 78 w 126"/>
                  <a:gd name="T13" fmla="*/ 38 h 96"/>
                  <a:gd name="T14" fmla="*/ 80 w 126"/>
                  <a:gd name="T15" fmla="*/ 47 h 96"/>
                  <a:gd name="T16" fmla="*/ 85 w 126"/>
                  <a:gd name="T17" fmla="*/ 50 h 96"/>
                  <a:gd name="T18" fmla="*/ 94 w 126"/>
                  <a:gd name="T19" fmla="*/ 47 h 96"/>
                  <a:gd name="T20" fmla="*/ 100 w 126"/>
                  <a:gd name="T21" fmla="*/ 52 h 96"/>
                  <a:gd name="T22" fmla="*/ 100 w 126"/>
                  <a:gd name="T23" fmla="*/ 56 h 96"/>
                  <a:gd name="T24" fmla="*/ 106 w 126"/>
                  <a:gd name="T25" fmla="*/ 59 h 96"/>
                  <a:gd name="T26" fmla="*/ 107 w 126"/>
                  <a:gd name="T27" fmla="*/ 59 h 96"/>
                  <a:gd name="T28" fmla="*/ 118 w 126"/>
                  <a:gd name="T29" fmla="*/ 67 h 96"/>
                  <a:gd name="T30" fmla="*/ 121 w 126"/>
                  <a:gd name="T31" fmla="*/ 65 h 96"/>
                  <a:gd name="T32" fmla="*/ 126 w 126"/>
                  <a:gd name="T33" fmla="*/ 65 h 96"/>
                  <a:gd name="T34" fmla="*/ 124 w 126"/>
                  <a:gd name="T35" fmla="*/ 73 h 96"/>
                  <a:gd name="T36" fmla="*/ 115 w 126"/>
                  <a:gd name="T37" fmla="*/ 76 h 96"/>
                  <a:gd name="T38" fmla="*/ 112 w 126"/>
                  <a:gd name="T39" fmla="*/ 87 h 96"/>
                  <a:gd name="T40" fmla="*/ 106 w 126"/>
                  <a:gd name="T41" fmla="*/ 90 h 96"/>
                  <a:gd name="T42" fmla="*/ 101 w 126"/>
                  <a:gd name="T43" fmla="*/ 88 h 96"/>
                  <a:gd name="T44" fmla="*/ 92 w 126"/>
                  <a:gd name="T45" fmla="*/ 91 h 96"/>
                  <a:gd name="T46" fmla="*/ 88 w 126"/>
                  <a:gd name="T47" fmla="*/ 96 h 96"/>
                  <a:gd name="T48" fmla="*/ 83 w 126"/>
                  <a:gd name="T49" fmla="*/ 88 h 96"/>
                  <a:gd name="T50" fmla="*/ 78 w 126"/>
                  <a:gd name="T51" fmla="*/ 85 h 96"/>
                  <a:gd name="T52" fmla="*/ 75 w 126"/>
                  <a:gd name="T53" fmla="*/ 81 h 96"/>
                  <a:gd name="T54" fmla="*/ 75 w 126"/>
                  <a:gd name="T55" fmla="*/ 79 h 96"/>
                  <a:gd name="T56" fmla="*/ 66 w 126"/>
                  <a:gd name="T57" fmla="*/ 84 h 96"/>
                  <a:gd name="T58" fmla="*/ 54 w 126"/>
                  <a:gd name="T59" fmla="*/ 87 h 96"/>
                  <a:gd name="T60" fmla="*/ 13 w 126"/>
                  <a:gd name="T61" fmla="*/ 96 h 96"/>
                  <a:gd name="T62" fmla="*/ 13 w 126"/>
                  <a:gd name="T63" fmla="*/ 87 h 96"/>
                  <a:gd name="T64" fmla="*/ 10 w 126"/>
                  <a:gd name="T65" fmla="*/ 84 h 96"/>
                  <a:gd name="T66" fmla="*/ 0 w 126"/>
                  <a:gd name="T67" fmla="*/ 79 h 96"/>
                  <a:gd name="T68" fmla="*/ 1 w 126"/>
                  <a:gd name="T69" fmla="*/ 74 h 96"/>
                  <a:gd name="T70" fmla="*/ 6 w 126"/>
                  <a:gd name="T71" fmla="*/ 73 h 96"/>
                  <a:gd name="T72" fmla="*/ 9 w 126"/>
                  <a:gd name="T73" fmla="*/ 70 h 96"/>
                  <a:gd name="T74" fmla="*/ 15 w 126"/>
                  <a:gd name="T75" fmla="*/ 73 h 96"/>
                  <a:gd name="T76" fmla="*/ 19 w 126"/>
                  <a:gd name="T77" fmla="*/ 68 h 96"/>
                  <a:gd name="T78" fmla="*/ 27 w 126"/>
                  <a:gd name="T79" fmla="*/ 67 h 96"/>
                  <a:gd name="T80" fmla="*/ 28 w 126"/>
                  <a:gd name="T81" fmla="*/ 70 h 96"/>
                  <a:gd name="T82" fmla="*/ 33 w 126"/>
                  <a:gd name="T83" fmla="*/ 65 h 96"/>
                  <a:gd name="T84" fmla="*/ 36 w 126"/>
                  <a:gd name="T85" fmla="*/ 67 h 96"/>
                  <a:gd name="T86" fmla="*/ 36 w 126"/>
                  <a:gd name="T87" fmla="*/ 59 h 96"/>
                  <a:gd name="T88" fmla="*/ 39 w 126"/>
                  <a:gd name="T89" fmla="*/ 55 h 96"/>
                  <a:gd name="T90" fmla="*/ 33 w 126"/>
                  <a:gd name="T91" fmla="*/ 52 h 96"/>
                  <a:gd name="T92" fmla="*/ 31 w 126"/>
                  <a:gd name="T93" fmla="*/ 44 h 96"/>
                  <a:gd name="T94" fmla="*/ 25 w 126"/>
                  <a:gd name="T95" fmla="*/ 47 h 96"/>
                  <a:gd name="T96" fmla="*/ 21 w 126"/>
                  <a:gd name="T97" fmla="*/ 46 h 96"/>
                  <a:gd name="T98" fmla="*/ 28 w 126"/>
                  <a:gd name="T99" fmla="*/ 32 h 96"/>
                  <a:gd name="T100" fmla="*/ 33 w 126"/>
                  <a:gd name="T101" fmla="*/ 32 h 96"/>
                  <a:gd name="T102" fmla="*/ 33 w 126"/>
                  <a:gd name="T103" fmla="*/ 27 h 96"/>
                  <a:gd name="T104" fmla="*/ 36 w 126"/>
                  <a:gd name="T105" fmla="*/ 23 h 96"/>
                  <a:gd name="T106" fmla="*/ 39 w 126"/>
                  <a:gd name="T107" fmla="*/ 20 h 96"/>
                  <a:gd name="T108" fmla="*/ 36 w 126"/>
                  <a:gd name="T109" fmla="*/ 11 h 96"/>
                  <a:gd name="T110" fmla="*/ 41 w 126"/>
                  <a:gd name="T111" fmla="*/ 0 h 96"/>
                  <a:gd name="T112" fmla="*/ 45 w 126"/>
                  <a:gd name="T113" fmla="*/ 0 h 96"/>
                  <a:gd name="T114" fmla="*/ 54 w 126"/>
                  <a:gd name="T115" fmla="*/ 9 h 96"/>
                  <a:gd name="T116" fmla="*/ 63 w 126"/>
                  <a:gd name="T117" fmla="*/ 6 h 96"/>
                  <a:gd name="T118" fmla="*/ 65 w 126"/>
                  <a:gd name="T119" fmla="*/ 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6" h="96">
                    <a:moveTo>
                      <a:pt x="65" y="3"/>
                    </a:moveTo>
                    <a:lnTo>
                      <a:pt x="74" y="9"/>
                    </a:lnTo>
                    <a:lnTo>
                      <a:pt x="75" y="20"/>
                    </a:lnTo>
                    <a:lnTo>
                      <a:pt x="78" y="23"/>
                    </a:lnTo>
                    <a:lnTo>
                      <a:pt x="75" y="30"/>
                    </a:lnTo>
                    <a:lnTo>
                      <a:pt x="75" y="36"/>
                    </a:lnTo>
                    <a:lnTo>
                      <a:pt x="78" y="38"/>
                    </a:lnTo>
                    <a:lnTo>
                      <a:pt x="80" y="47"/>
                    </a:lnTo>
                    <a:lnTo>
                      <a:pt x="85" y="50"/>
                    </a:lnTo>
                    <a:lnTo>
                      <a:pt x="94" y="47"/>
                    </a:lnTo>
                    <a:lnTo>
                      <a:pt x="100" y="52"/>
                    </a:lnTo>
                    <a:lnTo>
                      <a:pt x="100" y="56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18" y="67"/>
                    </a:lnTo>
                    <a:lnTo>
                      <a:pt x="121" y="65"/>
                    </a:lnTo>
                    <a:lnTo>
                      <a:pt x="126" y="65"/>
                    </a:lnTo>
                    <a:lnTo>
                      <a:pt x="124" y="73"/>
                    </a:lnTo>
                    <a:lnTo>
                      <a:pt x="115" y="76"/>
                    </a:lnTo>
                    <a:lnTo>
                      <a:pt x="112" y="87"/>
                    </a:lnTo>
                    <a:lnTo>
                      <a:pt x="106" y="90"/>
                    </a:lnTo>
                    <a:lnTo>
                      <a:pt x="101" y="88"/>
                    </a:lnTo>
                    <a:lnTo>
                      <a:pt x="92" y="91"/>
                    </a:lnTo>
                    <a:lnTo>
                      <a:pt x="88" y="96"/>
                    </a:lnTo>
                    <a:lnTo>
                      <a:pt x="83" y="88"/>
                    </a:lnTo>
                    <a:lnTo>
                      <a:pt x="78" y="85"/>
                    </a:lnTo>
                    <a:lnTo>
                      <a:pt x="75" y="81"/>
                    </a:lnTo>
                    <a:lnTo>
                      <a:pt x="75" y="79"/>
                    </a:lnTo>
                    <a:lnTo>
                      <a:pt x="66" y="84"/>
                    </a:lnTo>
                    <a:lnTo>
                      <a:pt x="54" y="87"/>
                    </a:lnTo>
                    <a:lnTo>
                      <a:pt x="13" y="96"/>
                    </a:lnTo>
                    <a:lnTo>
                      <a:pt x="13" y="87"/>
                    </a:lnTo>
                    <a:lnTo>
                      <a:pt x="10" y="84"/>
                    </a:lnTo>
                    <a:lnTo>
                      <a:pt x="0" y="79"/>
                    </a:lnTo>
                    <a:lnTo>
                      <a:pt x="1" y="74"/>
                    </a:lnTo>
                    <a:lnTo>
                      <a:pt x="6" y="73"/>
                    </a:lnTo>
                    <a:lnTo>
                      <a:pt x="9" y="70"/>
                    </a:lnTo>
                    <a:lnTo>
                      <a:pt x="15" y="73"/>
                    </a:lnTo>
                    <a:lnTo>
                      <a:pt x="19" y="68"/>
                    </a:lnTo>
                    <a:lnTo>
                      <a:pt x="27" y="67"/>
                    </a:lnTo>
                    <a:lnTo>
                      <a:pt x="28" y="70"/>
                    </a:lnTo>
                    <a:lnTo>
                      <a:pt x="33" y="65"/>
                    </a:lnTo>
                    <a:lnTo>
                      <a:pt x="36" y="67"/>
                    </a:lnTo>
                    <a:lnTo>
                      <a:pt x="36" y="59"/>
                    </a:lnTo>
                    <a:lnTo>
                      <a:pt x="39" y="55"/>
                    </a:lnTo>
                    <a:lnTo>
                      <a:pt x="33" y="52"/>
                    </a:lnTo>
                    <a:lnTo>
                      <a:pt x="31" y="44"/>
                    </a:lnTo>
                    <a:lnTo>
                      <a:pt x="25" y="47"/>
                    </a:lnTo>
                    <a:lnTo>
                      <a:pt x="21" y="46"/>
                    </a:lnTo>
                    <a:lnTo>
                      <a:pt x="28" y="32"/>
                    </a:lnTo>
                    <a:lnTo>
                      <a:pt x="33" y="32"/>
                    </a:lnTo>
                    <a:lnTo>
                      <a:pt x="33" y="27"/>
                    </a:lnTo>
                    <a:lnTo>
                      <a:pt x="36" y="23"/>
                    </a:lnTo>
                    <a:lnTo>
                      <a:pt x="39" y="20"/>
                    </a:lnTo>
                    <a:lnTo>
                      <a:pt x="36" y="11"/>
                    </a:lnTo>
                    <a:lnTo>
                      <a:pt x="41" y="0"/>
                    </a:lnTo>
                    <a:lnTo>
                      <a:pt x="45" y="0"/>
                    </a:lnTo>
                    <a:lnTo>
                      <a:pt x="54" y="9"/>
                    </a:lnTo>
                    <a:lnTo>
                      <a:pt x="63" y="6"/>
                    </a:lnTo>
                    <a:lnTo>
                      <a:pt x="6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2" name="Freeform 3686">
                <a:extLst>
                  <a:ext uri="{FF2B5EF4-FFF2-40B4-BE49-F238E27FC236}">
                    <a16:creationId xmlns:a16="http://schemas.microsoft.com/office/drawing/2014/main" id="{3E4A900C-3594-46D8-8341-0F24C7EE4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673"/>
                <a:ext cx="94" cy="113"/>
              </a:xfrm>
              <a:custGeom>
                <a:avLst/>
                <a:gdLst>
                  <a:gd name="T0" fmla="*/ 144 w 187"/>
                  <a:gd name="T1" fmla="*/ 14 h 226"/>
                  <a:gd name="T2" fmla="*/ 137 w 187"/>
                  <a:gd name="T3" fmla="*/ 3 h 226"/>
                  <a:gd name="T4" fmla="*/ 120 w 187"/>
                  <a:gd name="T5" fmla="*/ 5 h 226"/>
                  <a:gd name="T6" fmla="*/ 112 w 187"/>
                  <a:gd name="T7" fmla="*/ 21 h 226"/>
                  <a:gd name="T8" fmla="*/ 97 w 187"/>
                  <a:gd name="T9" fmla="*/ 26 h 226"/>
                  <a:gd name="T10" fmla="*/ 100 w 187"/>
                  <a:gd name="T11" fmla="*/ 40 h 226"/>
                  <a:gd name="T12" fmla="*/ 100 w 187"/>
                  <a:gd name="T13" fmla="*/ 62 h 226"/>
                  <a:gd name="T14" fmla="*/ 97 w 187"/>
                  <a:gd name="T15" fmla="*/ 65 h 226"/>
                  <a:gd name="T16" fmla="*/ 94 w 187"/>
                  <a:gd name="T17" fmla="*/ 87 h 226"/>
                  <a:gd name="T18" fmla="*/ 97 w 187"/>
                  <a:gd name="T19" fmla="*/ 96 h 226"/>
                  <a:gd name="T20" fmla="*/ 82 w 187"/>
                  <a:gd name="T21" fmla="*/ 103 h 226"/>
                  <a:gd name="T22" fmla="*/ 71 w 187"/>
                  <a:gd name="T23" fmla="*/ 108 h 226"/>
                  <a:gd name="T24" fmla="*/ 55 w 187"/>
                  <a:gd name="T25" fmla="*/ 108 h 226"/>
                  <a:gd name="T26" fmla="*/ 52 w 187"/>
                  <a:gd name="T27" fmla="*/ 120 h 226"/>
                  <a:gd name="T28" fmla="*/ 41 w 187"/>
                  <a:gd name="T29" fmla="*/ 116 h 226"/>
                  <a:gd name="T30" fmla="*/ 26 w 187"/>
                  <a:gd name="T31" fmla="*/ 112 h 226"/>
                  <a:gd name="T32" fmla="*/ 12 w 187"/>
                  <a:gd name="T33" fmla="*/ 120 h 226"/>
                  <a:gd name="T34" fmla="*/ 2 w 187"/>
                  <a:gd name="T35" fmla="*/ 146 h 226"/>
                  <a:gd name="T36" fmla="*/ 6 w 187"/>
                  <a:gd name="T37" fmla="*/ 166 h 226"/>
                  <a:gd name="T38" fmla="*/ 8 w 187"/>
                  <a:gd name="T39" fmla="*/ 172 h 226"/>
                  <a:gd name="T40" fmla="*/ 3 w 187"/>
                  <a:gd name="T41" fmla="*/ 176 h 226"/>
                  <a:gd name="T42" fmla="*/ 11 w 187"/>
                  <a:gd name="T43" fmla="*/ 222 h 226"/>
                  <a:gd name="T44" fmla="*/ 15 w 187"/>
                  <a:gd name="T45" fmla="*/ 217 h 226"/>
                  <a:gd name="T46" fmla="*/ 24 w 187"/>
                  <a:gd name="T47" fmla="*/ 196 h 226"/>
                  <a:gd name="T48" fmla="*/ 26 w 187"/>
                  <a:gd name="T49" fmla="*/ 185 h 226"/>
                  <a:gd name="T50" fmla="*/ 42 w 187"/>
                  <a:gd name="T51" fmla="*/ 178 h 226"/>
                  <a:gd name="T52" fmla="*/ 39 w 187"/>
                  <a:gd name="T53" fmla="*/ 166 h 226"/>
                  <a:gd name="T54" fmla="*/ 44 w 187"/>
                  <a:gd name="T55" fmla="*/ 163 h 226"/>
                  <a:gd name="T56" fmla="*/ 65 w 187"/>
                  <a:gd name="T57" fmla="*/ 160 h 226"/>
                  <a:gd name="T58" fmla="*/ 74 w 187"/>
                  <a:gd name="T59" fmla="*/ 158 h 226"/>
                  <a:gd name="T60" fmla="*/ 82 w 187"/>
                  <a:gd name="T61" fmla="*/ 155 h 226"/>
                  <a:gd name="T62" fmla="*/ 99 w 187"/>
                  <a:gd name="T63" fmla="*/ 154 h 226"/>
                  <a:gd name="T64" fmla="*/ 114 w 187"/>
                  <a:gd name="T65" fmla="*/ 146 h 226"/>
                  <a:gd name="T66" fmla="*/ 126 w 187"/>
                  <a:gd name="T67" fmla="*/ 144 h 226"/>
                  <a:gd name="T68" fmla="*/ 138 w 187"/>
                  <a:gd name="T69" fmla="*/ 150 h 226"/>
                  <a:gd name="T70" fmla="*/ 146 w 187"/>
                  <a:gd name="T71" fmla="*/ 146 h 226"/>
                  <a:gd name="T72" fmla="*/ 156 w 187"/>
                  <a:gd name="T73" fmla="*/ 144 h 226"/>
                  <a:gd name="T74" fmla="*/ 165 w 187"/>
                  <a:gd name="T75" fmla="*/ 146 h 226"/>
                  <a:gd name="T76" fmla="*/ 173 w 187"/>
                  <a:gd name="T77" fmla="*/ 143 h 226"/>
                  <a:gd name="T78" fmla="*/ 176 w 187"/>
                  <a:gd name="T79" fmla="*/ 131 h 226"/>
                  <a:gd name="T80" fmla="*/ 168 w 187"/>
                  <a:gd name="T81" fmla="*/ 120 h 226"/>
                  <a:gd name="T82" fmla="*/ 158 w 187"/>
                  <a:gd name="T83" fmla="*/ 122 h 226"/>
                  <a:gd name="T84" fmla="*/ 170 w 187"/>
                  <a:gd name="T85" fmla="*/ 108 h 226"/>
                  <a:gd name="T86" fmla="*/ 173 w 187"/>
                  <a:gd name="T87" fmla="*/ 99 h 226"/>
                  <a:gd name="T88" fmla="*/ 173 w 187"/>
                  <a:gd name="T89" fmla="*/ 87 h 226"/>
                  <a:gd name="T90" fmla="*/ 178 w 187"/>
                  <a:gd name="T91" fmla="*/ 71 h 226"/>
                  <a:gd name="T92" fmla="*/ 187 w 187"/>
                  <a:gd name="T93" fmla="*/ 62 h 226"/>
                  <a:gd name="T94" fmla="*/ 176 w 187"/>
                  <a:gd name="T95" fmla="*/ 64 h 226"/>
                  <a:gd name="T96" fmla="*/ 170 w 187"/>
                  <a:gd name="T97" fmla="*/ 53 h 226"/>
                  <a:gd name="T98" fmla="*/ 149 w 187"/>
                  <a:gd name="T99" fmla="*/ 64 h 226"/>
                  <a:gd name="T100" fmla="*/ 140 w 187"/>
                  <a:gd name="T101" fmla="*/ 56 h 226"/>
                  <a:gd name="T102" fmla="*/ 137 w 187"/>
                  <a:gd name="T103" fmla="*/ 43 h 226"/>
                  <a:gd name="T104" fmla="*/ 135 w 187"/>
                  <a:gd name="T105" fmla="*/ 36 h 226"/>
                  <a:gd name="T106" fmla="*/ 144 w 187"/>
                  <a:gd name="T107" fmla="*/ 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7" h="226">
                    <a:moveTo>
                      <a:pt x="146" y="17"/>
                    </a:moveTo>
                    <a:lnTo>
                      <a:pt x="144" y="14"/>
                    </a:lnTo>
                    <a:lnTo>
                      <a:pt x="140" y="14"/>
                    </a:lnTo>
                    <a:lnTo>
                      <a:pt x="137" y="3"/>
                    </a:lnTo>
                    <a:lnTo>
                      <a:pt x="127" y="0"/>
                    </a:lnTo>
                    <a:lnTo>
                      <a:pt x="120" y="5"/>
                    </a:lnTo>
                    <a:lnTo>
                      <a:pt x="118" y="17"/>
                    </a:lnTo>
                    <a:lnTo>
                      <a:pt x="112" y="21"/>
                    </a:lnTo>
                    <a:lnTo>
                      <a:pt x="105" y="18"/>
                    </a:lnTo>
                    <a:lnTo>
                      <a:pt x="97" y="26"/>
                    </a:lnTo>
                    <a:lnTo>
                      <a:pt x="100" y="35"/>
                    </a:lnTo>
                    <a:lnTo>
                      <a:pt x="100" y="40"/>
                    </a:lnTo>
                    <a:lnTo>
                      <a:pt x="103" y="46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97" y="65"/>
                    </a:lnTo>
                    <a:lnTo>
                      <a:pt x="94" y="73"/>
                    </a:lnTo>
                    <a:lnTo>
                      <a:pt x="94" y="87"/>
                    </a:lnTo>
                    <a:lnTo>
                      <a:pt x="97" y="88"/>
                    </a:lnTo>
                    <a:lnTo>
                      <a:pt x="97" y="96"/>
                    </a:lnTo>
                    <a:lnTo>
                      <a:pt x="91" y="105"/>
                    </a:lnTo>
                    <a:lnTo>
                      <a:pt x="82" y="103"/>
                    </a:lnTo>
                    <a:lnTo>
                      <a:pt x="79" y="102"/>
                    </a:lnTo>
                    <a:lnTo>
                      <a:pt x="71" y="108"/>
                    </a:lnTo>
                    <a:lnTo>
                      <a:pt x="58" y="111"/>
                    </a:lnTo>
                    <a:lnTo>
                      <a:pt x="55" y="108"/>
                    </a:lnTo>
                    <a:lnTo>
                      <a:pt x="56" y="120"/>
                    </a:lnTo>
                    <a:lnTo>
                      <a:pt x="52" y="120"/>
                    </a:lnTo>
                    <a:lnTo>
                      <a:pt x="52" y="117"/>
                    </a:lnTo>
                    <a:lnTo>
                      <a:pt x="41" y="116"/>
                    </a:lnTo>
                    <a:lnTo>
                      <a:pt x="33" y="111"/>
                    </a:lnTo>
                    <a:lnTo>
                      <a:pt x="26" y="112"/>
                    </a:lnTo>
                    <a:lnTo>
                      <a:pt x="11" y="111"/>
                    </a:lnTo>
                    <a:lnTo>
                      <a:pt x="12" y="120"/>
                    </a:lnTo>
                    <a:lnTo>
                      <a:pt x="3" y="140"/>
                    </a:lnTo>
                    <a:lnTo>
                      <a:pt x="2" y="146"/>
                    </a:lnTo>
                    <a:lnTo>
                      <a:pt x="0" y="158"/>
                    </a:lnTo>
                    <a:lnTo>
                      <a:pt x="6" y="166"/>
                    </a:lnTo>
                    <a:lnTo>
                      <a:pt x="5" y="170"/>
                    </a:lnTo>
                    <a:lnTo>
                      <a:pt x="8" y="172"/>
                    </a:lnTo>
                    <a:lnTo>
                      <a:pt x="6" y="176"/>
                    </a:lnTo>
                    <a:lnTo>
                      <a:pt x="3" y="176"/>
                    </a:lnTo>
                    <a:lnTo>
                      <a:pt x="6" y="205"/>
                    </a:lnTo>
                    <a:lnTo>
                      <a:pt x="11" y="222"/>
                    </a:lnTo>
                    <a:lnTo>
                      <a:pt x="15" y="226"/>
                    </a:lnTo>
                    <a:lnTo>
                      <a:pt x="15" y="217"/>
                    </a:lnTo>
                    <a:lnTo>
                      <a:pt x="14" y="213"/>
                    </a:lnTo>
                    <a:lnTo>
                      <a:pt x="24" y="196"/>
                    </a:lnTo>
                    <a:lnTo>
                      <a:pt x="24" y="190"/>
                    </a:lnTo>
                    <a:lnTo>
                      <a:pt x="26" y="185"/>
                    </a:lnTo>
                    <a:lnTo>
                      <a:pt x="33" y="184"/>
                    </a:lnTo>
                    <a:lnTo>
                      <a:pt x="42" y="178"/>
                    </a:lnTo>
                    <a:lnTo>
                      <a:pt x="39" y="173"/>
                    </a:lnTo>
                    <a:lnTo>
                      <a:pt x="39" y="166"/>
                    </a:lnTo>
                    <a:lnTo>
                      <a:pt x="42" y="163"/>
                    </a:lnTo>
                    <a:lnTo>
                      <a:pt x="44" y="163"/>
                    </a:lnTo>
                    <a:lnTo>
                      <a:pt x="58" y="157"/>
                    </a:lnTo>
                    <a:lnTo>
                      <a:pt x="65" y="160"/>
                    </a:lnTo>
                    <a:lnTo>
                      <a:pt x="67" y="163"/>
                    </a:lnTo>
                    <a:lnTo>
                      <a:pt x="74" y="158"/>
                    </a:lnTo>
                    <a:lnTo>
                      <a:pt x="80" y="158"/>
                    </a:lnTo>
                    <a:lnTo>
                      <a:pt x="82" y="155"/>
                    </a:lnTo>
                    <a:lnTo>
                      <a:pt x="91" y="155"/>
                    </a:lnTo>
                    <a:lnTo>
                      <a:pt x="99" y="154"/>
                    </a:lnTo>
                    <a:lnTo>
                      <a:pt x="111" y="144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6" y="144"/>
                    </a:lnTo>
                    <a:lnTo>
                      <a:pt x="135" y="149"/>
                    </a:lnTo>
                    <a:lnTo>
                      <a:pt x="138" y="150"/>
                    </a:lnTo>
                    <a:lnTo>
                      <a:pt x="143" y="149"/>
                    </a:lnTo>
                    <a:lnTo>
                      <a:pt x="146" y="146"/>
                    </a:lnTo>
                    <a:lnTo>
                      <a:pt x="152" y="149"/>
                    </a:lnTo>
                    <a:lnTo>
                      <a:pt x="156" y="144"/>
                    </a:lnTo>
                    <a:lnTo>
                      <a:pt x="164" y="143"/>
                    </a:lnTo>
                    <a:lnTo>
                      <a:pt x="165" y="146"/>
                    </a:lnTo>
                    <a:lnTo>
                      <a:pt x="170" y="141"/>
                    </a:lnTo>
                    <a:lnTo>
                      <a:pt x="173" y="143"/>
                    </a:lnTo>
                    <a:lnTo>
                      <a:pt x="173" y="135"/>
                    </a:lnTo>
                    <a:lnTo>
                      <a:pt x="176" y="131"/>
                    </a:lnTo>
                    <a:lnTo>
                      <a:pt x="170" y="128"/>
                    </a:lnTo>
                    <a:lnTo>
                      <a:pt x="168" y="120"/>
                    </a:lnTo>
                    <a:lnTo>
                      <a:pt x="162" y="123"/>
                    </a:lnTo>
                    <a:lnTo>
                      <a:pt x="158" y="122"/>
                    </a:lnTo>
                    <a:lnTo>
                      <a:pt x="165" y="108"/>
                    </a:lnTo>
                    <a:lnTo>
                      <a:pt x="170" y="108"/>
                    </a:lnTo>
                    <a:lnTo>
                      <a:pt x="170" y="103"/>
                    </a:lnTo>
                    <a:lnTo>
                      <a:pt x="173" y="99"/>
                    </a:lnTo>
                    <a:lnTo>
                      <a:pt x="176" y="96"/>
                    </a:lnTo>
                    <a:lnTo>
                      <a:pt x="173" y="87"/>
                    </a:lnTo>
                    <a:lnTo>
                      <a:pt x="178" y="76"/>
                    </a:lnTo>
                    <a:lnTo>
                      <a:pt x="178" y="71"/>
                    </a:lnTo>
                    <a:lnTo>
                      <a:pt x="182" y="68"/>
                    </a:lnTo>
                    <a:lnTo>
                      <a:pt x="187" y="62"/>
                    </a:lnTo>
                    <a:lnTo>
                      <a:pt x="184" y="61"/>
                    </a:lnTo>
                    <a:lnTo>
                      <a:pt x="176" y="64"/>
                    </a:lnTo>
                    <a:lnTo>
                      <a:pt x="173" y="59"/>
                    </a:lnTo>
                    <a:lnTo>
                      <a:pt x="170" y="53"/>
                    </a:lnTo>
                    <a:lnTo>
                      <a:pt x="159" y="53"/>
                    </a:lnTo>
                    <a:lnTo>
                      <a:pt x="149" y="64"/>
                    </a:lnTo>
                    <a:lnTo>
                      <a:pt x="143" y="61"/>
                    </a:lnTo>
                    <a:lnTo>
                      <a:pt x="140" y="56"/>
                    </a:lnTo>
                    <a:lnTo>
                      <a:pt x="140" y="53"/>
                    </a:lnTo>
                    <a:lnTo>
                      <a:pt x="137" y="43"/>
                    </a:lnTo>
                    <a:lnTo>
                      <a:pt x="134" y="43"/>
                    </a:lnTo>
                    <a:lnTo>
                      <a:pt x="135" y="36"/>
                    </a:lnTo>
                    <a:lnTo>
                      <a:pt x="140" y="24"/>
                    </a:lnTo>
                    <a:lnTo>
                      <a:pt x="144" y="26"/>
                    </a:lnTo>
                    <a:lnTo>
                      <a:pt x="146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3" name="Freeform 3687">
                <a:extLst>
                  <a:ext uri="{FF2B5EF4-FFF2-40B4-BE49-F238E27FC236}">
                    <a16:creationId xmlns:a16="http://schemas.microsoft.com/office/drawing/2014/main" id="{271CDD5D-73E6-9719-914C-70F138653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673"/>
                <a:ext cx="94" cy="113"/>
              </a:xfrm>
              <a:custGeom>
                <a:avLst/>
                <a:gdLst>
                  <a:gd name="T0" fmla="*/ 144 w 187"/>
                  <a:gd name="T1" fmla="*/ 26 h 226"/>
                  <a:gd name="T2" fmla="*/ 135 w 187"/>
                  <a:gd name="T3" fmla="*/ 36 h 226"/>
                  <a:gd name="T4" fmla="*/ 137 w 187"/>
                  <a:gd name="T5" fmla="*/ 43 h 226"/>
                  <a:gd name="T6" fmla="*/ 140 w 187"/>
                  <a:gd name="T7" fmla="*/ 56 h 226"/>
                  <a:gd name="T8" fmla="*/ 149 w 187"/>
                  <a:gd name="T9" fmla="*/ 64 h 226"/>
                  <a:gd name="T10" fmla="*/ 170 w 187"/>
                  <a:gd name="T11" fmla="*/ 53 h 226"/>
                  <a:gd name="T12" fmla="*/ 176 w 187"/>
                  <a:gd name="T13" fmla="*/ 64 h 226"/>
                  <a:gd name="T14" fmla="*/ 187 w 187"/>
                  <a:gd name="T15" fmla="*/ 62 h 226"/>
                  <a:gd name="T16" fmla="*/ 178 w 187"/>
                  <a:gd name="T17" fmla="*/ 71 h 226"/>
                  <a:gd name="T18" fmla="*/ 173 w 187"/>
                  <a:gd name="T19" fmla="*/ 87 h 226"/>
                  <a:gd name="T20" fmla="*/ 173 w 187"/>
                  <a:gd name="T21" fmla="*/ 99 h 226"/>
                  <a:gd name="T22" fmla="*/ 170 w 187"/>
                  <a:gd name="T23" fmla="*/ 108 h 226"/>
                  <a:gd name="T24" fmla="*/ 158 w 187"/>
                  <a:gd name="T25" fmla="*/ 122 h 226"/>
                  <a:gd name="T26" fmla="*/ 168 w 187"/>
                  <a:gd name="T27" fmla="*/ 120 h 226"/>
                  <a:gd name="T28" fmla="*/ 176 w 187"/>
                  <a:gd name="T29" fmla="*/ 131 h 226"/>
                  <a:gd name="T30" fmla="*/ 173 w 187"/>
                  <a:gd name="T31" fmla="*/ 143 h 226"/>
                  <a:gd name="T32" fmla="*/ 165 w 187"/>
                  <a:gd name="T33" fmla="*/ 146 h 226"/>
                  <a:gd name="T34" fmla="*/ 156 w 187"/>
                  <a:gd name="T35" fmla="*/ 144 h 226"/>
                  <a:gd name="T36" fmla="*/ 146 w 187"/>
                  <a:gd name="T37" fmla="*/ 146 h 226"/>
                  <a:gd name="T38" fmla="*/ 138 w 187"/>
                  <a:gd name="T39" fmla="*/ 150 h 226"/>
                  <a:gd name="T40" fmla="*/ 126 w 187"/>
                  <a:gd name="T41" fmla="*/ 144 h 226"/>
                  <a:gd name="T42" fmla="*/ 114 w 187"/>
                  <a:gd name="T43" fmla="*/ 146 h 226"/>
                  <a:gd name="T44" fmla="*/ 99 w 187"/>
                  <a:gd name="T45" fmla="*/ 154 h 226"/>
                  <a:gd name="T46" fmla="*/ 82 w 187"/>
                  <a:gd name="T47" fmla="*/ 155 h 226"/>
                  <a:gd name="T48" fmla="*/ 74 w 187"/>
                  <a:gd name="T49" fmla="*/ 158 h 226"/>
                  <a:gd name="T50" fmla="*/ 65 w 187"/>
                  <a:gd name="T51" fmla="*/ 160 h 226"/>
                  <a:gd name="T52" fmla="*/ 44 w 187"/>
                  <a:gd name="T53" fmla="*/ 163 h 226"/>
                  <a:gd name="T54" fmla="*/ 39 w 187"/>
                  <a:gd name="T55" fmla="*/ 166 h 226"/>
                  <a:gd name="T56" fmla="*/ 42 w 187"/>
                  <a:gd name="T57" fmla="*/ 178 h 226"/>
                  <a:gd name="T58" fmla="*/ 26 w 187"/>
                  <a:gd name="T59" fmla="*/ 185 h 226"/>
                  <a:gd name="T60" fmla="*/ 24 w 187"/>
                  <a:gd name="T61" fmla="*/ 196 h 226"/>
                  <a:gd name="T62" fmla="*/ 15 w 187"/>
                  <a:gd name="T63" fmla="*/ 217 h 226"/>
                  <a:gd name="T64" fmla="*/ 11 w 187"/>
                  <a:gd name="T65" fmla="*/ 222 h 226"/>
                  <a:gd name="T66" fmla="*/ 3 w 187"/>
                  <a:gd name="T67" fmla="*/ 176 h 226"/>
                  <a:gd name="T68" fmla="*/ 8 w 187"/>
                  <a:gd name="T69" fmla="*/ 172 h 226"/>
                  <a:gd name="T70" fmla="*/ 6 w 187"/>
                  <a:gd name="T71" fmla="*/ 166 h 226"/>
                  <a:gd name="T72" fmla="*/ 2 w 187"/>
                  <a:gd name="T73" fmla="*/ 146 h 226"/>
                  <a:gd name="T74" fmla="*/ 12 w 187"/>
                  <a:gd name="T75" fmla="*/ 120 h 226"/>
                  <a:gd name="T76" fmla="*/ 26 w 187"/>
                  <a:gd name="T77" fmla="*/ 112 h 226"/>
                  <a:gd name="T78" fmla="*/ 41 w 187"/>
                  <a:gd name="T79" fmla="*/ 116 h 226"/>
                  <a:gd name="T80" fmla="*/ 52 w 187"/>
                  <a:gd name="T81" fmla="*/ 120 h 226"/>
                  <a:gd name="T82" fmla="*/ 55 w 187"/>
                  <a:gd name="T83" fmla="*/ 108 h 226"/>
                  <a:gd name="T84" fmla="*/ 71 w 187"/>
                  <a:gd name="T85" fmla="*/ 108 h 226"/>
                  <a:gd name="T86" fmla="*/ 82 w 187"/>
                  <a:gd name="T87" fmla="*/ 103 h 226"/>
                  <a:gd name="T88" fmla="*/ 97 w 187"/>
                  <a:gd name="T89" fmla="*/ 96 h 226"/>
                  <a:gd name="T90" fmla="*/ 94 w 187"/>
                  <a:gd name="T91" fmla="*/ 87 h 226"/>
                  <a:gd name="T92" fmla="*/ 97 w 187"/>
                  <a:gd name="T93" fmla="*/ 65 h 226"/>
                  <a:gd name="T94" fmla="*/ 100 w 187"/>
                  <a:gd name="T95" fmla="*/ 62 h 226"/>
                  <a:gd name="T96" fmla="*/ 100 w 187"/>
                  <a:gd name="T97" fmla="*/ 40 h 226"/>
                  <a:gd name="T98" fmla="*/ 97 w 187"/>
                  <a:gd name="T99" fmla="*/ 26 h 226"/>
                  <a:gd name="T100" fmla="*/ 112 w 187"/>
                  <a:gd name="T101" fmla="*/ 21 h 226"/>
                  <a:gd name="T102" fmla="*/ 120 w 187"/>
                  <a:gd name="T103" fmla="*/ 5 h 226"/>
                  <a:gd name="T104" fmla="*/ 137 w 187"/>
                  <a:gd name="T105" fmla="*/ 3 h 226"/>
                  <a:gd name="T106" fmla="*/ 144 w 187"/>
                  <a:gd name="T107" fmla="*/ 14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7" h="226">
                    <a:moveTo>
                      <a:pt x="146" y="17"/>
                    </a:moveTo>
                    <a:lnTo>
                      <a:pt x="144" y="26"/>
                    </a:lnTo>
                    <a:lnTo>
                      <a:pt x="140" y="24"/>
                    </a:lnTo>
                    <a:lnTo>
                      <a:pt x="135" y="36"/>
                    </a:lnTo>
                    <a:lnTo>
                      <a:pt x="134" y="43"/>
                    </a:lnTo>
                    <a:lnTo>
                      <a:pt x="137" y="43"/>
                    </a:lnTo>
                    <a:lnTo>
                      <a:pt x="140" y="53"/>
                    </a:lnTo>
                    <a:lnTo>
                      <a:pt x="140" y="56"/>
                    </a:lnTo>
                    <a:lnTo>
                      <a:pt x="143" y="61"/>
                    </a:lnTo>
                    <a:lnTo>
                      <a:pt x="149" y="64"/>
                    </a:lnTo>
                    <a:lnTo>
                      <a:pt x="159" y="53"/>
                    </a:lnTo>
                    <a:lnTo>
                      <a:pt x="170" y="53"/>
                    </a:lnTo>
                    <a:lnTo>
                      <a:pt x="173" y="59"/>
                    </a:lnTo>
                    <a:lnTo>
                      <a:pt x="176" y="64"/>
                    </a:lnTo>
                    <a:lnTo>
                      <a:pt x="184" y="61"/>
                    </a:lnTo>
                    <a:lnTo>
                      <a:pt x="187" y="62"/>
                    </a:lnTo>
                    <a:lnTo>
                      <a:pt x="182" y="68"/>
                    </a:lnTo>
                    <a:lnTo>
                      <a:pt x="178" y="71"/>
                    </a:lnTo>
                    <a:lnTo>
                      <a:pt x="178" y="76"/>
                    </a:lnTo>
                    <a:lnTo>
                      <a:pt x="173" y="87"/>
                    </a:lnTo>
                    <a:lnTo>
                      <a:pt x="176" y="96"/>
                    </a:lnTo>
                    <a:lnTo>
                      <a:pt x="173" y="99"/>
                    </a:lnTo>
                    <a:lnTo>
                      <a:pt x="170" y="103"/>
                    </a:lnTo>
                    <a:lnTo>
                      <a:pt x="170" y="108"/>
                    </a:lnTo>
                    <a:lnTo>
                      <a:pt x="165" y="108"/>
                    </a:lnTo>
                    <a:lnTo>
                      <a:pt x="158" y="122"/>
                    </a:lnTo>
                    <a:lnTo>
                      <a:pt x="162" y="123"/>
                    </a:lnTo>
                    <a:lnTo>
                      <a:pt x="168" y="120"/>
                    </a:lnTo>
                    <a:lnTo>
                      <a:pt x="170" y="128"/>
                    </a:lnTo>
                    <a:lnTo>
                      <a:pt x="176" y="131"/>
                    </a:lnTo>
                    <a:lnTo>
                      <a:pt x="173" y="135"/>
                    </a:lnTo>
                    <a:lnTo>
                      <a:pt x="173" y="143"/>
                    </a:lnTo>
                    <a:lnTo>
                      <a:pt x="170" y="141"/>
                    </a:lnTo>
                    <a:lnTo>
                      <a:pt x="165" y="146"/>
                    </a:lnTo>
                    <a:lnTo>
                      <a:pt x="164" y="143"/>
                    </a:lnTo>
                    <a:lnTo>
                      <a:pt x="156" y="144"/>
                    </a:lnTo>
                    <a:lnTo>
                      <a:pt x="152" y="149"/>
                    </a:lnTo>
                    <a:lnTo>
                      <a:pt x="146" y="146"/>
                    </a:lnTo>
                    <a:lnTo>
                      <a:pt x="143" y="149"/>
                    </a:lnTo>
                    <a:lnTo>
                      <a:pt x="138" y="150"/>
                    </a:lnTo>
                    <a:lnTo>
                      <a:pt x="135" y="149"/>
                    </a:lnTo>
                    <a:lnTo>
                      <a:pt x="126" y="144"/>
                    </a:lnTo>
                    <a:lnTo>
                      <a:pt x="118" y="143"/>
                    </a:lnTo>
                    <a:lnTo>
                      <a:pt x="114" y="146"/>
                    </a:lnTo>
                    <a:lnTo>
                      <a:pt x="111" y="144"/>
                    </a:lnTo>
                    <a:lnTo>
                      <a:pt x="99" y="154"/>
                    </a:lnTo>
                    <a:lnTo>
                      <a:pt x="91" y="155"/>
                    </a:lnTo>
                    <a:lnTo>
                      <a:pt x="82" y="155"/>
                    </a:lnTo>
                    <a:lnTo>
                      <a:pt x="80" y="158"/>
                    </a:lnTo>
                    <a:lnTo>
                      <a:pt x="74" y="158"/>
                    </a:lnTo>
                    <a:lnTo>
                      <a:pt x="67" y="163"/>
                    </a:lnTo>
                    <a:lnTo>
                      <a:pt x="65" y="160"/>
                    </a:lnTo>
                    <a:lnTo>
                      <a:pt x="58" y="157"/>
                    </a:lnTo>
                    <a:lnTo>
                      <a:pt x="44" y="163"/>
                    </a:lnTo>
                    <a:lnTo>
                      <a:pt x="42" y="163"/>
                    </a:lnTo>
                    <a:lnTo>
                      <a:pt x="39" y="166"/>
                    </a:lnTo>
                    <a:lnTo>
                      <a:pt x="39" y="173"/>
                    </a:lnTo>
                    <a:lnTo>
                      <a:pt x="42" y="178"/>
                    </a:lnTo>
                    <a:lnTo>
                      <a:pt x="33" y="184"/>
                    </a:lnTo>
                    <a:lnTo>
                      <a:pt x="26" y="185"/>
                    </a:lnTo>
                    <a:lnTo>
                      <a:pt x="24" y="190"/>
                    </a:lnTo>
                    <a:lnTo>
                      <a:pt x="24" y="196"/>
                    </a:lnTo>
                    <a:lnTo>
                      <a:pt x="14" y="213"/>
                    </a:lnTo>
                    <a:lnTo>
                      <a:pt x="15" y="217"/>
                    </a:lnTo>
                    <a:lnTo>
                      <a:pt x="15" y="226"/>
                    </a:lnTo>
                    <a:lnTo>
                      <a:pt x="11" y="222"/>
                    </a:lnTo>
                    <a:lnTo>
                      <a:pt x="6" y="205"/>
                    </a:lnTo>
                    <a:lnTo>
                      <a:pt x="3" y="176"/>
                    </a:lnTo>
                    <a:lnTo>
                      <a:pt x="6" y="176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6" y="166"/>
                    </a:lnTo>
                    <a:lnTo>
                      <a:pt x="0" y="158"/>
                    </a:lnTo>
                    <a:lnTo>
                      <a:pt x="2" y="146"/>
                    </a:lnTo>
                    <a:lnTo>
                      <a:pt x="3" y="140"/>
                    </a:lnTo>
                    <a:lnTo>
                      <a:pt x="12" y="120"/>
                    </a:lnTo>
                    <a:lnTo>
                      <a:pt x="11" y="111"/>
                    </a:lnTo>
                    <a:lnTo>
                      <a:pt x="26" y="112"/>
                    </a:lnTo>
                    <a:lnTo>
                      <a:pt x="33" y="111"/>
                    </a:lnTo>
                    <a:lnTo>
                      <a:pt x="41" y="116"/>
                    </a:lnTo>
                    <a:lnTo>
                      <a:pt x="52" y="117"/>
                    </a:lnTo>
                    <a:lnTo>
                      <a:pt x="52" y="120"/>
                    </a:lnTo>
                    <a:lnTo>
                      <a:pt x="56" y="120"/>
                    </a:lnTo>
                    <a:lnTo>
                      <a:pt x="55" y="108"/>
                    </a:lnTo>
                    <a:lnTo>
                      <a:pt x="58" y="111"/>
                    </a:lnTo>
                    <a:lnTo>
                      <a:pt x="71" y="108"/>
                    </a:lnTo>
                    <a:lnTo>
                      <a:pt x="79" y="102"/>
                    </a:lnTo>
                    <a:lnTo>
                      <a:pt x="82" y="103"/>
                    </a:lnTo>
                    <a:lnTo>
                      <a:pt x="91" y="105"/>
                    </a:lnTo>
                    <a:lnTo>
                      <a:pt x="97" y="96"/>
                    </a:lnTo>
                    <a:lnTo>
                      <a:pt x="97" y="88"/>
                    </a:lnTo>
                    <a:lnTo>
                      <a:pt x="94" y="87"/>
                    </a:lnTo>
                    <a:lnTo>
                      <a:pt x="94" y="73"/>
                    </a:lnTo>
                    <a:lnTo>
                      <a:pt x="97" y="65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103" y="46"/>
                    </a:lnTo>
                    <a:lnTo>
                      <a:pt x="100" y="40"/>
                    </a:lnTo>
                    <a:lnTo>
                      <a:pt x="100" y="35"/>
                    </a:lnTo>
                    <a:lnTo>
                      <a:pt x="97" y="26"/>
                    </a:lnTo>
                    <a:lnTo>
                      <a:pt x="105" y="18"/>
                    </a:lnTo>
                    <a:lnTo>
                      <a:pt x="112" y="21"/>
                    </a:lnTo>
                    <a:lnTo>
                      <a:pt x="118" y="17"/>
                    </a:lnTo>
                    <a:lnTo>
                      <a:pt x="120" y="5"/>
                    </a:lnTo>
                    <a:lnTo>
                      <a:pt x="127" y="0"/>
                    </a:lnTo>
                    <a:lnTo>
                      <a:pt x="137" y="3"/>
                    </a:lnTo>
                    <a:lnTo>
                      <a:pt x="140" y="14"/>
                    </a:lnTo>
                    <a:lnTo>
                      <a:pt x="144" y="14"/>
                    </a:lnTo>
                    <a:lnTo>
                      <a:pt x="146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4" name="Freeform 3688">
                <a:extLst>
                  <a:ext uri="{FF2B5EF4-FFF2-40B4-BE49-F238E27FC236}">
                    <a16:creationId xmlns:a16="http://schemas.microsoft.com/office/drawing/2014/main" id="{B40620C1-13F5-657F-8D96-8C0E56D99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673"/>
                <a:ext cx="94" cy="113"/>
              </a:xfrm>
              <a:custGeom>
                <a:avLst/>
                <a:gdLst>
                  <a:gd name="T0" fmla="*/ 144 w 187"/>
                  <a:gd name="T1" fmla="*/ 26 h 226"/>
                  <a:gd name="T2" fmla="*/ 135 w 187"/>
                  <a:gd name="T3" fmla="*/ 36 h 226"/>
                  <a:gd name="T4" fmla="*/ 137 w 187"/>
                  <a:gd name="T5" fmla="*/ 43 h 226"/>
                  <a:gd name="T6" fmla="*/ 140 w 187"/>
                  <a:gd name="T7" fmla="*/ 56 h 226"/>
                  <a:gd name="T8" fmla="*/ 149 w 187"/>
                  <a:gd name="T9" fmla="*/ 64 h 226"/>
                  <a:gd name="T10" fmla="*/ 170 w 187"/>
                  <a:gd name="T11" fmla="*/ 53 h 226"/>
                  <a:gd name="T12" fmla="*/ 176 w 187"/>
                  <a:gd name="T13" fmla="*/ 64 h 226"/>
                  <a:gd name="T14" fmla="*/ 187 w 187"/>
                  <a:gd name="T15" fmla="*/ 62 h 226"/>
                  <a:gd name="T16" fmla="*/ 178 w 187"/>
                  <a:gd name="T17" fmla="*/ 71 h 226"/>
                  <a:gd name="T18" fmla="*/ 173 w 187"/>
                  <a:gd name="T19" fmla="*/ 87 h 226"/>
                  <a:gd name="T20" fmla="*/ 173 w 187"/>
                  <a:gd name="T21" fmla="*/ 99 h 226"/>
                  <a:gd name="T22" fmla="*/ 170 w 187"/>
                  <a:gd name="T23" fmla="*/ 108 h 226"/>
                  <a:gd name="T24" fmla="*/ 158 w 187"/>
                  <a:gd name="T25" fmla="*/ 122 h 226"/>
                  <a:gd name="T26" fmla="*/ 168 w 187"/>
                  <a:gd name="T27" fmla="*/ 120 h 226"/>
                  <a:gd name="T28" fmla="*/ 176 w 187"/>
                  <a:gd name="T29" fmla="*/ 131 h 226"/>
                  <a:gd name="T30" fmla="*/ 173 w 187"/>
                  <a:gd name="T31" fmla="*/ 143 h 226"/>
                  <a:gd name="T32" fmla="*/ 165 w 187"/>
                  <a:gd name="T33" fmla="*/ 146 h 226"/>
                  <a:gd name="T34" fmla="*/ 156 w 187"/>
                  <a:gd name="T35" fmla="*/ 144 h 226"/>
                  <a:gd name="T36" fmla="*/ 146 w 187"/>
                  <a:gd name="T37" fmla="*/ 146 h 226"/>
                  <a:gd name="T38" fmla="*/ 138 w 187"/>
                  <a:gd name="T39" fmla="*/ 150 h 226"/>
                  <a:gd name="T40" fmla="*/ 126 w 187"/>
                  <a:gd name="T41" fmla="*/ 144 h 226"/>
                  <a:gd name="T42" fmla="*/ 114 w 187"/>
                  <a:gd name="T43" fmla="*/ 146 h 226"/>
                  <a:gd name="T44" fmla="*/ 99 w 187"/>
                  <a:gd name="T45" fmla="*/ 154 h 226"/>
                  <a:gd name="T46" fmla="*/ 82 w 187"/>
                  <a:gd name="T47" fmla="*/ 155 h 226"/>
                  <a:gd name="T48" fmla="*/ 74 w 187"/>
                  <a:gd name="T49" fmla="*/ 158 h 226"/>
                  <a:gd name="T50" fmla="*/ 65 w 187"/>
                  <a:gd name="T51" fmla="*/ 160 h 226"/>
                  <a:gd name="T52" fmla="*/ 44 w 187"/>
                  <a:gd name="T53" fmla="*/ 163 h 226"/>
                  <a:gd name="T54" fmla="*/ 39 w 187"/>
                  <a:gd name="T55" fmla="*/ 166 h 226"/>
                  <a:gd name="T56" fmla="*/ 42 w 187"/>
                  <a:gd name="T57" fmla="*/ 178 h 226"/>
                  <a:gd name="T58" fmla="*/ 26 w 187"/>
                  <a:gd name="T59" fmla="*/ 185 h 226"/>
                  <a:gd name="T60" fmla="*/ 24 w 187"/>
                  <a:gd name="T61" fmla="*/ 196 h 226"/>
                  <a:gd name="T62" fmla="*/ 15 w 187"/>
                  <a:gd name="T63" fmla="*/ 217 h 226"/>
                  <a:gd name="T64" fmla="*/ 11 w 187"/>
                  <a:gd name="T65" fmla="*/ 222 h 226"/>
                  <a:gd name="T66" fmla="*/ 3 w 187"/>
                  <a:gd name="T67" fmla="*/ 176 h 226"/>
                  <a:gd name="T68" fmla="*/ 8 w 187"/>
                  <a:gd name="T69" fmla="*/ 172 h 226"/>
                  <a:gd name="T70" fmla="*/ 6 w 187"/>
                  <a:gd name="T71" fmla="*/ 166 h 226"/>
                  <a:gd name="T72" fmla="*/ 2 w 187"/>
                  <a:gd name="T73" fmla="*/ 146 h 226"/>
                  <a:gd name="T74" fmla="*/ 12 w 187"/>
                  <a:gd name="T75" fmla="*/ 120 h 226"/>
                  <a:gd name="T76" fmla="*/ 26 w 187"/>
                  <a:gd name="T77" fmla="*/ 112 h 226"/>
                  <a:gd name="T78" fmla="*/ 41 w 187"/>
                  <a:gd name="T79" fmla="*/ 116 h 226"/>
                  <a:gd name="T80" fmla="*/ 52 w 187"/>
                  <a:gd name="T81" fmla="*/ 120 h 226"/>
                  <a:gd name="T82" fmla="*/ 55 w 187"/>
                  <a:gd name="T83" fmla="*/ 108 h 226"/>
                  <a:gd name="T84" fmla="*/ 71 w 187"/>
                  <a:gd name="T85" fmla="*/ 108 h 226"/>
                  <a:gd name="T86" fmla="*/ 82 w 187"/>
                  <a:gd name="T87" fmla="*/ 103 h 226"/>
                  <a:gd name="T88" fmla="*/ 97 w 187"/>
                  <a:gd name="T89" fmla="*/ 96 h 226"/>
                  <a:gd name="T90" fmla="*/ 94 w 187"/>
                  <a:gd name="T91" fmla="*/ 87 h 226"/>
                  <a:gd name="T92" fmla="*/ 97 w 187"/>
                  <a:gd name="T93" fmla="*/ 65 h 226"/>
                  <a:gd name="T94" fmla="*/ 100 w 187"/>
                  <a:gd name="T95" fmla="*/ 62 h 226"/>
                  <a:gd name="T96" fmla="*/ 100 w 187"/>
                  <a:gd name="T97" fmla="*/ 40 h 226"/>
                  <a:gd name="T98" fmla="*/ 97 w 187"/>
                  <a:gd name="T99" fmla="*/ 26 h 226"/>
                  <a:gd name="T100" fmla="*/ 112 w 187"/>
                  <a:gd name="T101" fmla="*/ 21 h 226"/>
                  <a:gd name="T102" fmla="*/ 120 w 187"/>
                  <a:gd name="T103" fmla="*/ 5 h 226"/>
                  <a:gd name="T104" fmla="*/ 137 w 187"/>
                  <a:gd name="T105" fmla="*/ 3 h 226"/>
                  <a:gd name="T106" fmla="*/ 144 w 187"/>
                  <a:gd name="T107" fmla="*/ 14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7" h="226">
                    <a:moveTo>
                      <a:pt x="146" y="17"/>
                    </a:moveTo>
                    <a:lnTo>
                      <a:pt x="144" y="26"/>
                    </a:lnTo>
                    <a:lnTo>
                      <a:pt x="140" y="24"/>
                    </a:lnTo>
                    <a:lnTo>
                      <a:pt x="135" y="36"/>
                    </a:lnTo>
                    <a:lnTo>
                      <a:pt x="134" y="43"/>
                    </a:lnTo>
                    <a:lnTo>
                      <a:pt x="137" y="43"/>
                    </a:lnTo>
                    <a:lnTo>
                      <a:pt x="140" y="53"/>
                    </a:lnTo>
                    <a:lnTo>
                      <a:pt x="140" y="56"/>
                    </a:lnTo>
                    <a:lnTo>
                      <a:pt x="143" y="61"/>
                    </a:lnTo>
                    <a:lnTo>
                      <a:pt x="149" y="64"/>
                    </a:lnTo>
                    <a:lnTo>
                      <a:pt x="159" y="53"/>
                    </a:lnTo>
                    <a:lnTo>
                      <a:pt x="170" y="53"/>
                    </a:lnTo>
                    <a:lnTo>
                      <a:pt x="173" y="59"/>
                    </a:lnTo>
                    <a:lnTo>
                      <a:pt x="176" y="64"/>
                    </a:lnTo>
                    <a:lnTo>
                      <a:pt x="184" y="61"/>
                    </a:lnTo>
                    <a:lnTo>
                      <a:pt x="187" y="62"/>
                    </a:lnTo>
                    <a:lnTo>
                      <a:pt x="182" y="68"/>
                    </a:lnTo>
                    <a:lnTo>
                      <a:pt x="178" y="71"/>
                    </a:lnTo>
                    <a:lnTo>
                      <a:pt x="178" y="76"/>
                    </a:lnTo>
                    <a:lnTo>
                      <a:pt x="173" y="87"/>
                    </a:lnTo>
                    <a:lnTo>
                      <a:pt x="176" y="96"/>
                    </a:lnTo>
                    <a:lnTo>
                      <a:pt x="173" y="99"/>
                    </a:lnTo>
                    <a:lnTo>
                      <a:pt x="170" y="103"/>
                    </a:lnTo>
                    <a:lnTo>
                      <a:pt x="170" y="108"/>
                    </a:lnTo>
                    <a:lnTo>
                      <a:pt x="165" y="108"/>
                    </a:lnTo>
                    <a:lnTo>
                      <a:pt x="158" y="122"/>
                    </a:lnTo>
                    <a:lnTo>
                      <a:pt x="162" y="123"/>
                    </a:lnTo>
                    <a:lnTo>
                      <a:pt x="168" y="120"/>
                    </a:lnTo>
                    <a:lnTo>
                      <a:pt x="170" y="128"/>
                    </a:lnTo>
                    <a:lnTo>
                      <a:pt x="176" y="131"/>
                    </a:lnTo>
                    <a:lnTo>
                      <a:pt x="173" y="135"/>
                    </a:lnTo>
                    <a:lnTo>
                      <a:pt x="173" y="143"/>
                    </a:lnTo>
                    <a:lnTo>
                      <a:pt x="170" y="141"/>
                    </a:lnTo>
                    <a:lnTo>
                      <a:pt x="165" y="146"/>
                    </a:lnTo>
                    <a:lnTo>
                      <a:pt x="164" y="143"/>
                    </a:lnTo>
                    <a:lnTo>
                      <a:pt x="156" y="144"/>
                    </a:lnTo>
                    <a:lnTo>
                      <a:pt x="152" y="149"/>
                    </a:lnTo>
                    <a:lnTo>
                      <a:pt x="146" y="146"/>
                    </a:lnTo>
                    <a:lnTo>
                      <a:pt x="143" y="149"/>
                    </a:lnTo>
                    <a:lnTo>
                      <a:pt x="138" y="150"/>
                    </a:lnTo>
                    <a:lnTo>
                      <a:pt x="135" y="149"/>
                    </a:lnTo>
                    <a:lnTo>
                      <a:pt x="126" y="144"/>
                    </a:lnTo>
                    <a:lnTo>
                      <a:pt x="118" y="143"/>
                    </a:lnTo>
                    <a:lnTo>
                      <a:pt x="114" y="146"/>
                    </a:lnTo>
                    <a:lnTo>
                      <a:pt x="111" y="144"/>
                    </a:lnTo>
                    <a:lnTo>
                      <a:pt x="99" y="154"/>
                    </a:lnTo>
                    <a:lnTo>
                      <a:pt x="91" y="155"/>
                    </a:lnTo>
                    <a:lnTo>
                      <a:pt x="82" y="155"/>
                    </a:lnTo>
                    <a:lnTo>
                      <a:pt x="80" y="158"/>
                    </a:lnTo>
                    <a:lnTo>
                      <a:pt x="74" y="158"/>
                    </a:lnTo>
                    <a:lnTo>
                      <a:pt x="67" y="163"/>
                    </a:lnTo>
                    <a:lnTo>
                      <a:pt x="65" y="160"/>
                    </a:lnTo>
                    <a:lnTo>
                      <a:pt x="58" y="157"/>
                    </a:lnTo>
                    <a:lnTo>
                      <a:pt x="44" y="163"/>
                    </a:lnTo>
                    <a:lnTo>
                      <a:pt x="42" y="163"/>
                    </a:lnTo>
                    <a:lnTo>
                      <a:pt x="39" y="166"/>
                    </a:lnTo>
                    <a:lnTo>
                      <a:pt x="39" y="173"/>
                    </a:lnTo>
                    <a:lnTo>
                      <a:pt x="42" y="178"/>
                    </a:lnTo>
                    <a:lnTo>
                      <a:pt x="33" y="184"/>
                    </a:lnTo>
                    <a:lnTo>
                      <a:pt x="26" y="185"/>
                    </a:lnTo>
                    <a:lnTo>
                      <a:pt x="24" y="190"/>
                    </a:lnTo>
                    <a:lnTo>
                      <a:pt x="24" y="196"/>
                    </a:lnTo>
                    <a:lnTo>
                      <a:pt x="14" y="213"/>
                    </a:lnTo>
                    <a:lnTo>
                      <a:pt x="15" y="217"/>
                    </a:lnTo>
                    <a:lnTo>
                      <a:pt x="15" y="226"/>
                    </a:lnTo>
                    <a:lnTo>
                      <a:pt x="11" y="222"/>
                    </a:lnTo>
                    <a:lnTo>
                      <a:pt x="6" y="205"/>
                    </a:lnTo>
                    <a:lnTo>
                      <a:pt x="3" y="176"/>
                    </a:lnTo>
                    <a:lnTo>
                      <a:pt x="6" y="176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6" y="166"/>
                    </a:lnTo>
                    <a:lnTo>
                      <a:pt x="0" y="158"/>
                    </a:lnTo>
                    <a:lnTo>
                      <a:pt x="2" y="146"/>
                    </a:lnTo>
                    <a:lnTo>
                      <a:pt x="3" y="140"/>
                    </a:lnTo>
                    <a:lnTo>
                      <a:pt x="12" y="120"/>
                    </a:lnTo>
                    <a:lnTo>
                      <a:pt x="11" y="111"/>
                    </a:lnTo>
                    <a:lnTo>
                      <a:pt x="26" y="112"/>
                    </a:lnTo>
                    <a:lnTo>
                      <a:pt x="33" y="111"/>
                    </a:lnTo>
                    <a:lnTo>
                      <a:pt x="41" y="116"/>
                    </a:lnTo>
                    <a:lnTo>
                      <a:pt x="52" y="117"/>
                    </a:lnTo>
                    <a:lnTo>
                      <a:pt x="52" y="120"/>
                    </a:lnTo>
                    <a:lnTo>
                      <a:pt x="56" y="120"/>
                    </a:lnTo>
                    <a:lnTo>
                      <a:pt x="55" y="108"/>
                    </a:lnTo>
                    <a:lnTo>
                      <a:pt x="58" y="111"/>
                    </a:lnTo>
                    <a:lnTo>
                      <a:pt x="71" y="108"/>
                    </a:lnTo>
                    <a:lnTo>
                      <a:pt x="79" y="102"/>
                    </a:lnTo>
                    <a:lnTo>
                      <a:pt x="82" y="103"/>
                    </a:lnTo>
                    <a:lnTo>
                      <a:pt x="91" y="105"/>
                    </a:lnTo>
                    <a:lnTo>
                      <a:pt x="97" y="96"/>
                    </a:lnTo>
                    <a:lnTo>
                      <a:pt x="97" y="88"/>
                    </a:lnTo>
                    <a:lnTo>
                      <a:pt x="94" y="87"/>
                    </a:lnTo>
                    <a:lnTo>
                      <a:pt x="94" y="73"/>
                    </a:lnTo>
                    <a:lnTo>
                      <a:pt x="97" y="65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103" y="46"/>
                    </a:lnTo>
                    <a:lnTo>
                      <a:pt x="100" y="40"/>
                    </a:lnTo>
                    <a:lnTo>
                      <a:pt x="100" y="35"/>
                    </a:lnTo>
                    <a:lnTo>
                      <a:pt x="97" y="26"/>
                    </a:lnTo>
                    <a:lnTo>
                      <a:pt x="105" y="18"/>
                    </a:lnTo>
                    <a:lnTo>
                      <a:pt x="112" y="21"/>
                    </a:lnTo>
                    <a:lnTo>
                      <a:pt x="118" y="17"/>
                    </a:lnTo>
                    <a:lnTo>
                      <a:pt x="120" y="5"/>
                    </a:lnTo>
                    <a:lnTo>
                      <a:pt x="127" y="0"/>
                    </a:lnTo>
                    <a:lnTo>
                      <a:pt x="137" y="3"/>
                    </a:lnTo>
                    <a:lnTo>
                      <a:pt x="140" y="14"/>
                    </a:lnTo>
                    <a:lnTo>
                      <a:pt x="144" y="14"/>
                    </a:lnTo>
                    <a:lnTo>
                      <a:pt x="146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5" name="Freeform 3689">
                <a:extLst>
                  <a:ext uri="{FF2B5EF4-FFF2-40B4-BE49-F238E27FC236}">
                    <a16:creationId xmlns:a16="http://schemas.microsoft.com/office/drawing/2014/main" id="{787C75A4-6B62-C735-2914-3335CBB5F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686"/>
                <a:ext cx="100" cy="69"/>
              </a:xfrm>
              <a:custGeom>
                <a:avLst/>
                <a:gdLst>
                  <a:gd name="T0" fmla="*/ 165 w 198"/>
                  <a:gd name="T1" fmla="*/ 54 h 137"/>
                  <a:gd name="T2" fmla="*/ 153 w 198"/>
                  <a:gd name="T3" fmla="*/ 64 h 137"/>
                  <a:gd name="T4" fmla="*/ 142 w 198"/>
                  <a:gd name="T5" fmla="*/ 58 h 137"/>
                  <a:gd name="T6" fmla="*/ 129 w 198"/>
                  <a:gd name="T7" fmla="*/ 54 h 137"/>
                  <a:gd name="T8" fmla="*/ 124 w 198"/>
                  <a:gd name="T9" fmla="*/ 46 h 137"/>
                  <a:gd name="T10" fmla="*/ 116 w 198"/>
                  <a:gd name="T11" fmla="*/ 40 h 137"/>
                  <a:gd name="T12" fmla="*/ 110 w 198"/>
                  <a:gd name="T13" fmla="*/ 35 h 137"/>
                  <a:gd name="T14" fmla="*/ 101 w 198"/>
                  <a:gd name="T15" fmla="*/ 29 h 137"/>
                  <a:gd name="T16" fmla="*/ 95 w 198"/>
                  <a:gd name="T17" fmla="*/ 20 h 137"/>
                  <a:gd name="T18" fmla="*/ 81 w 198"/>
                  <a:gd name="T19" fmla="*/ 13 h 137"/>
                  <a:gd name="T20" fmla="*/ 68 w 198"/>
                  <a:gd name="T21" fmla="*/ 25 h 137"/>
                  <a:gd name="T22" fmla="*/ 60 w 198"/>
                  <a:gd name="T23" fmla="*/ 17 h 137"/>
                  <a:gd name="T24" fmla="*/ 47 w 198"/>
                  <a:gd name="T25" fmla="*/ 14 h 137"/>
                  <a:gd name="T26" fmla="*/ 34 w 198"/>
                  <a:gd name="T27" fmla="*/ 0 h 137"/>
                  <a:gd name="T28" fmla="*/ 31 w 198"/>
                  <a:gd name="T29" fmla="*/ 11 h 137"/>
                  <a:gd name="T30" fmla="*/ 25 w 198"/>
                  <a:gd name="T31" fmla="*/ 19 h 137"/>
                  <a:gd name="T32" fmla="*/ 13 w 198"/>
                  <a:gd name="T33" fmla="*/ 31 h 137"/>
                  <a:gd name="T34" fmla="*/ 4 w 198"/>
                  <a:gd name="T35" fmla="*/ 41 h 137"/>
                  <a:gd name="T36" fmla="*/ 0 w 198"/>
                  <a:gd name="T37" fmla="*/ 49 h 137"/>
                  <a:gd name="T38" fmla="*/ 13 w 198"/>
                  <a:gd name="T39" fmla="*/ 58 h 137"/>
                  <a:gd name="T40" fmla="*/ 24 w 198"/>
                  <a:gd name="T41" fmla="*/ 52 h 137"/>
                  <a:gd name="T42" fmla="*/ 34 w 198"/>
                  <a:gd name="T43" fmla="*/ 69 h 137"/>
                  <a:gd name="T44" fmla="*/ 34 w 198"/>
                  <a:gd name="T45" fmla="*/ 79 h 137"/>
                  <a:gd name="T46" fmla="*/ 37 w 198"/>
                  <a:gd name="T47" fmla="*/ 87 h 137"/>
                  <a:gd name="T48" fmla="*/ 44 w 198"/>
                  <a:gd name="T49" fmla="*/ 99 h 137"/>
                  <a:gd name="T50" fmla="*/ 59 w 198"/>
                  <a:gd name="T51" fmla="*/ 101 h 137"/>
                  <a:gd name="T52" fmla="*/ 65 w 198"/>
                  <a:gd name="T53" fmla="*/ 108 h 137"/>
                  <a:gd name="T54" fmla="*/ 77 w 198"/>
                  <a:gd name="T55" fmla="*/ 116 h 137"/>
                  <a:gd name="T56" fmla="*/ 94 w 198"/>
                  <a:gd name="T57" fmla="*/ 113 h 137"/>
                  <a:gd name="T58" fmla="*/ 107 w 198"/>
                  <a:gd name="T59" fmla="*/ 104 h 137"/>
                  <a:gd name="T60" fmla="*/ 112 w 198"/>
                  <a:gd name="T61" fmla="*/ 98 h 137"/>
                  <a:gd name="T62" fmla="*/ 122 w 198"/>
                  <a:gd name="T63" fmla="*/ 99 h 137"/>
                  <a:gd name="T64" fmla="*/ 113 w 198"/>
                  <a:gd name="T65" fmla="*/ 108 h 137"/>
                  <a:gd name="T66" fmla="*/ 121 w 198"/>
                  <a:gd name="T67" fmla="*/ 119 h 137"/>
                  <a:gd name="T68" fmla="*/ 127 w 198"/>
                  <a:gd name="T69" fmla="*/ 120 h 137"/>
                  <a:gd name="T70" fmla="*/ 141 w 198"/>
                  <a:gd name="T71" fmla="*/ 125 h 137"/>
                  <a:gd name="T72" fmla="*/ 150 w 198"/>
                  <a:gd name="T73" fmla="*/ 123 h 137"/>
                  <a:gd name="T74" fmla="*/ 165 w 198"/>
                  <a:gd name="T75" fmla="*/ 122 h 137"/>
                  <a:gd name="T76" fmla="*/ 163 w 198"/>
                  <a:gd name="T77" fmla="*/ 133 h 137"/>
                  <a:gd name="T78" fmla="*/ 170 w 198"/>
                  <a:gd name="T79" fmla="*/ 136 h 137"/>
                  <a:gd name="T80" fmla="*/ 174 w 198"/>
                  <a:gd name="T81" fmla="*/ 136 h 137"/>
                  <a:gd name="T82" fmla="*/ 183 w 198"/>
                  <a:gd name="T83" fmla="*/ 127 h 137"/>
                  <a:gd name="T84" fmla="*/ 195 w 198"/>
                  <a:gd name="T85" fmla="*/ 116 h 137"/>
                  <a:gd name="T86" fmla="*/ 186 w 198"/>
                  <a:gd name="T87" fmla="*/ 113 h 137"/>
                  <a:gd name="T88" fmla="*/ 185 w 198"/>
                  <a:gd name="T89" fmla="*/ 108 h 137"/>
                  <a:gd name="T90" fmla="*/ 168 w 198"/>
                  <a:gd name="T91" fmla="*/ 96 h 137"/>
                  <a:gd name="T92" fmla="*/ 165 w 198"/>
                  <a:gd name="T93" fmla="*/ 92 h 137"/>
                  <a:gd name="T94" fmla="*/ 165 w 198"/>
                  <a:gd name="T95" fmla="*/ 84 h 137"/>
                  <a:gd name="T96" fmla="*/ 177 w 198"/>
                  <a:gd name="T97" fmla="*/ 85 h 137"/>
                  <a:gd name="T98" fmla="*/ 183 w 198"/>
                  <a:gd name="T99" fmla="*/ 76 h 137"/>
                  <a:gd name="T100" fmla="*/ 198 w 198"/>
                  <a:gd name="T101" fmla="*/ 60 h 137"/>
                  <a:gd name="T102" fmla="*/ 188 w 198"/>
                  <a:gd name="T103" fmla="*/ 51 h 137"/>
                  <a:gd name="T104" fmla="*/ 180 w 198"/>
                  <a:gd name="T105" fmla="*/ 37 h 137"/>
                  <a:gd name="T106" fmla="*/ 177 w 198"/>
                  <a:gd name="T107" fmla="*/ 37 h 137"/>
                  <a:gd name="T108" fmla="*/ 168 w 198"/>
                  <a:gd name="T109" fmla="*/ 4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8" h="137">
                    <a:moveTo>
                      <a:pt x="170" y="51"/>
                    </a:moveTo>
                    <a:lnTo>
                      <a:pt x="165" y="54"/>
                    </a:lnTo>
                    <a:lnTo>
                      <a:pt x="163" y="58"/>
                    </a:lnTo>
                    <a:lnTo>
                      <a:pt x="153" y="64"/>
                    </a:lnTo>
                    <a:lnTo>
                      <a:pt x="147" y="63"/>
                    </a:lnTo>
                    <a:lnTo>
                      <a:pt x="142" y="58"/>
                    </a:lnTo>
                    <a:lnTo>
                      <a:pt x="136" y="54"/>
                    </a:lnTo>
                    <a:lnTo>
                      <a:pt x="129" y="54"/>
                    </a:lnTo>
                    <a:lnTo>
                      <a:pt x="129" y="51"/>
                    </a:lnTo>
                    <a:lnTo>
                      <a:pt x="124" y="46"/>
                    </a:lnTo>
                    <a:lnTo>
                      <a:pt x="121" y="38"/>
                    </a:lnTo>
                    <a:lnTo>
                      <a:pt x="116" y="40"/>
                    </a:lnTo>
                    <a:lnTo>
                      <a:pt x="115" y="35"/>
                    </a:lnTo>
                    <a:lnTo>
                      <a:pt x="110" y="35"/>
                    </a:lnTo>
                    <a:lnTo>
                      <a:pt x="109" y="32"/>
                    </a:lnTo>
                    <a:lnTo>
                      <a:pt x="101" y="29"/>
                    </a:lnTo>
                    <a:lnTo>
                      <a:pt x="97" y="20"/>
                    </a:lnTo>
                    <a:lnTo>
                      <a:pt x="95" y="20"/>
                    </a:lnTo>
                    <a:lnTo>
                      <a:pt x="94" y="16"/>
                    </a:lnTo>
                    <a:lnTo>
                      <a:pt x="81" y="13"/>
                    </a:lnTo>
                    <a:lnTo>
                      <a:pt x="75" y="17"/>
                    </a:lnTo>
                    <a:lnTo>
                      <a:pt x="68" y="25"/>
                    </a:lnTo>
                    <a:lnTo>
                      <a:pt x="59" y="26"/>
                    </a:lnTo>
                    <a:lnTo>
                      <a:pt x="60" y="17"/>
                    </a:lnTo>
                    <a:lnTo>
                      <a:pt x="62" y="13"/>
                    </a:lnTo>
                    <a:lnTo>
                      <a:pt x="47" y="14"/>
                    </a:lnTo>
                    <a:lnTo>
                      <a:pt x="41" y="3"/>
                    </a:lnTo>
                    <a:lnTo>
                      <a:pt x="34" y="0"/>
                    </a:lnTo>
                    <a:lnTo>
                      <a:pt x="25" y="2"/>
                    </a:lnTo>
                    <a:lnTo>
                      <a:pt x="31" y="11"/>
                    </a:lnTo>
                    <a:lnTo>
                      <a:pt x="28" y="16"/>
                    </a:lnTo>
                    <a:lnTo>
                      <a:pt x="25" y="19"/>
                    </a:lnTo>
                    <a:lnTo>
                      <a:pt x="21" y="26"/>
                    </a:lnTo>
                    <a:lnTo>
                      <a:pt x="13" y="31"/>
                    </a:lnTo>
                    <a:lnTo>
                      <a:pt x="9" y="35"/>
                    </a:lnTo>
                    <a:lnTo>
                      <a:pt x="4" y="41"/>
                    </a:lnTo>
                    <a:lnTo>
                      <a:pt x="0" y="44"/>
                    </a:lnTo>
                    <a:lnTo>
                      <a:pt x="0" y="49"/>
                    </a:lnTo>
                    <a:lnTo>
                      <a:pt x="4" y="49"/>
                    </a:lnTo>
                    <a:lnTo>
                      <a:pt x="13" y="58"/>
                    </a:lnTo>
                    <a:lnTo>
                      <a:pt x="22" y="55"/>
                    </a:lnTo>
                    <a:lnTo>
                      <a:pt x="24" y="52"/>
                    </a:lnTo>
                    <a:lnTo>
                      <a:pt x="33" y="58"/>
                    </a:lnTo>
                    <a:lnTo>
                      <a:pt x="34" y="69"/>
                    </a:lnTo>
                    <a:lnTo>
                      <a:pt x="37" y="72"/>
                    </a:lnTo>
                    <a:lnTo>
                      <a:pt x="34" y="79"/>
                    </a:lnTo>
                    <a:lnTo>
                      <a:pt x="34" y="85"/>
                    </a:lnTo>
                    <a:lnTo>
                      <a:pt x="37" y="87"/>
                    </a:lnTo>
                    <a:lnTo>
                      <a:pt x="39" y="96"/>
                    </a:lnTo>
                    <a:lnTo>
                      <a:pt x="44" y="99"/>
                    </a:lnTo>
                    <a:lnTo>
                      <a:pt x="53" y="96"/>
                    </a:lnTo>
                    <a:lnTo>
                      <a:pt x="59" y="101"/>
                    </a:lnTo>
                    <a:lnTo>
                      <a:pt x="59" y="105"/>
                    </a:lnTo>
                    <a:lnTo>
                      <a:pt x="65" y="108"/>
                    </a:lnTo>
                    <a:lnTo>
                      <a:pt x="66" y="108"/>
                    </a:lnTo>
                    <a:lnTo>
                      <a:pt x="77" y="116"/>
                    </a:lnTo>
                    <a:lnTo>
                      <a:pt x="80" y="114"/>
                    </a:lnTo>
                    <a:lnTo>
                      <a:pt x="94" y="113"/>
                    </a:lnTo>
                    <a:lnTo>
                      <a:pt x="98" y="111"/>
                    </a:lnTo>
                    <a:lnTo>
                      <a:pt x="107" y="104"/>
                    </a:lnTo>
                    <a:lnTo>
                      <a:pt x="107" y="99"/>
                    </a:lnTo>
                    <a:lnTo>
                      <a:pt x="112" y="98"/>
                    </a:lnTo>
                    <a:lnTo>
                      <a:pt x="116" y="99"/>
                    </a:lnTo>
                    <a:lnTo>
                      <a:pt x="122" y="99"/>
                    </a:lnTo>
                    <a:lnTo>
                      <a:pt x="116" y="108"/>
                    </a:lnTo>
                    <a:lnTo>
                      <a:pt x="113" y="108"/>
                    </a:lnTo>
                    <a:lnTo>
                      <a:pt x="118" y="120"/>
                    </a:lnTo>
                    <a:lnTo>
                      <a:pt x="121" y="119"/>
                    </a:lnTo>
                    <a:lnTo>
                      <a:pt x="122" y="123"/>
                    </a:lnTo>
                    <a:lnTo>
                      <a:pt x="127" y="120"/>
                    </a:lnTo>
                    <a:lnTo>
                      <a:pt x="135" y="120"/>
                    </a:lnTo>
                    <a:lnTo>
                      <a:pt x="141" y="125"/>
                    </a:lnTo>
                    <a:lnTo>
                      <a:pt x="145" y="123"/>
                    </a:lnTo>
                    <a:lnTo>
                      <a:pt x="150" y="123"/>
                    </a:lnTo>
                    <a:lnTo>
                      <a:pt x="156" y="120"/>
                    </a:lnTo>
                    <a:lnTo>
                      <a:pt x="165" y="122"/>
                    </a:lnTo>
                    <a:lnTo>
                      <a:pt x="168" y="122"/>
                    </a:lnTo>
                    <a:lnTo>
                      <a:pt x="163" y="133"/>
                    </a:lnTo>
                    <a:lnTo>
                      <a:pt x="170" y="133"/>
                    </a:lnTo>
                    <a:lnTo>
                      <a:pt x="170" y="136"/>
                    </a:lnTo>
                    <a:lnTo>
                      <a:pt x="174" y="137"/>
                    </a:lnTo>
                    <a:lnTo>
                      <a:pt x="174" y="136"/>
                    </a:lnTo>
                    <a:lnTo>
                      <a:pt x="180" y="127"/>
                    </a:lnTo>
                    <a:lnTo>
                      <a:pt x="183" y="127"/>
                    </a:lnTo>
                    <a:lnTo>
                      <a:pt x="192" y="122"/>
                    </a:lnTo>
                    <a:lnTo>
                      <a:pt x="195" y="116"/>
                    </a:lnTo>
                    <a:lnTo>
                      <a:pt x="191" y="113"/>
                    </a:lnTo>
                    <a:lnTo>
                      <a:pt x="186" y="113"/>
                    </a:lnTo>
                    <a:lnTo>
                      <a:pt x="186" y="111"/>
                    </a:lnTo>
                    <a:lnTo>
                      <a:pt x="185" y="108"/>
                    </a:lnTo>
                    <a:lnTo>
                      <a:pt x="177" y="105"/>
                    </a:lnTo>
                    <a:lnTo>
                      <a:pt x="168" y="96"/>
                    </a:lnTo>
                    <a:lnTo>
                      <a:pt x="174" y="93"/>
                    </a:lnTo>
                    <a:lnTo>
                      <a:pt x="165" y="92"/>
                    </a:lnTo>
                    <a:lnTo>
                      <a:pt x="160" y="89"/>
                    </a:lnTo>
                    <a:lnTo>
                      <a:pt x="165" y="84"/>
                    </a:lnTo>
                    <a:lnTo>
                      <a:pt x="171" y="90"/>
                    </a:lnTo>
                    <a:lnTo>
                      <a:pt x="177" y="85"/>
                    </a:lnTo>
                    <a:lnTo>
                      <a:pt x="177" y="79"/>
                    </a:lnTo>
                    <a:lnTo>
                      <a:pt x="183" y="76"/>
                    </a:lnTo>
                    <a:lnTo>
                      <a:pt x="183" y="66"/>
                    </a:lnTo>
                    <a:lnTo>
                      <a:pt x="198" y="60"/>
                    </a:lnTo>
                    <a:lnTo>
                      <a:pt x="191" y="58"/>
                    </a:lnTo>
                    <a:lnTo>
                      <a:pt x="188" y="51"/>
                    </a:lnTo>
                    <a:lnTo>
                      <a:pt x="183" y="46"/>
                    </a:lnTo>
                    <a:lnTo>
                      <a:pt x="180" y="37"/>
                    </a:lnTo>
                    <a:lnTo>
                      <a:pt x="182" y="35"/>
                    </a:lnTo>
                    <a:lnTo>
                      <a:pt x="177" y="37"/>
                    </a:lnTo>
                    <a:lnTo>
                      <a:pt x="174" y="46"/>
                    </a:lnTo>
                    <a:lnTo>
                      <a:pt x="168" y="47"/>
                    </a:lnTo>
                    <a:lnTo>
                      <a:pt x="170" y="5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6" name="Freeform 3690">
                <a:extLst>
                  <a:ext uri="{FF2B5EF4-FFF2-40B4-BE49-F238E27FC236}">
                    <a16:creationId xmlns:a16="http://schemas.microsoft.com/office/drawing/2014/main" id="{A4E3BAC5-ED93-8408-3BF2-7B33EC2F8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686"/>
                <a:ext cx="100" cy="69"/>
              </a:xfrm>
              <a:custGeom>
                <a:avLst/>
                <a:gdLst>
                  <a:gd name="T0" fmla="*/ 168 w 198"/>
                  <a:gd name="T1" fmla="*/ 47 h 137"/>
                  <a:gd name="T2" fmla="*/ 177 w 198"/>
                  <a:gd name="T3" fmla="*/ 37 h 137"/>
                  <a:gd name="T4" fmla="*/ 180 w 198"/>
                  <a:gd name="T5" fmla="*/ 37 h 137"/>
                  <a:gd name="T6" fmla="*/ 188 w 198"/>
                  <a:gd name="T7" fmla="*/ 51 h 137"/>
                  <a:gd name="T8" fmla="*/ 198 w 198"/>
                  <a:gd name="T9" fmla="*/ 60 h 137"/>
                  <a:gd name="T10" fmla="*/ 183 w 198"/>
                  <a:gd name="T11" fmla="*/ 76 h 137"/>
                  <a:gd name="T12" fmla="*/ 177 w 198"/>
                  <a:gd name="T13" fmla="*/ 85 h 137"/>
                  <a:gd name="T14" fmla="*/ 165 w 198"/>
                  <a:gd name="T15" fmla="*/ 84 h 137"/>
                  <a:gd name="T16" fmla="*/ 165 w 198"/>
                  <a:gd name="T17" fmla="*/ 92 h 137"/>
                  <a:gd name="T18" fmla="*/ 168 w 198"/>
                  <a:gd name="T19" fmla="*/ 96 h 137"/>
                  <a:gd name="T20" fmla="*/ 185 w 198"/>
                  <a:gd name="T21" fmla="*/ 108 h 137"/>
                  <a:gd name="T22" fmla="*/ 186 w 198"/>
                  <a:gd name="T23" fmla="*/ 113 h 137"/>
                  <a:gd name="T24" fmla="*/ 195 w 198"/>
                  <a:gd name="T25" fmla="*/ 116 h 137"/>
                  <a:gd name="T26" fmla="*/ 183 w 198"/>
                  <a:gd name="T27" fmla="*/ 127 h 137"/>
                  <a:gd name="T28" fmla="*/ 174 w 198"/>
                  <a:gd name="T29" fmla="*/ 136 h 137"/>
                  <a:gd name="T30" fmla="*/ 170 w 198"/>
                  <a:gd name="T31" fmla="*/ 136 h 137"/>
                  <a:gd name="T32" fmla="*/ 163 w 198"/>
                  <a:gd name="T33" fmla="*/ 133 h 137"/>
                  <a:gd name="T34" fmla="*/ 165 w 198"/>
                  <a:gd name="T35" fmla="*/ 122 h 137"/>
                  <a:gd name="T36" fmla="*/ 150 w 198"/>
                  <a:gd name="T37" fmla="*/ 123 h 137"/>
                  <a:gd name="T38" fmla="*/ 141 w 198"/>
                  <a:gd name="T39" fmla="*/ 125 h 137"/>
                  <a:gd name="T40" fmla="*/ 127 w 198"/>
                  <a:gd name="T41" fmla="*/ 120 h 137"/>
                  <a:gd name="T42" fmla="*/ 121 w 198"/>
                  <a:gd name="T43" fmla="*/ 119 h 137"/>
                  <a:gd name="T44" fmla="*/ 113 w 198"/>
                  <a:gd name="T45" fmla="*/ 108 h 137"/>
                  <a:gd name="T46" fmla="*/ 122 w 198"/>
                  <a:gd name="T47" fmla="*/ 99 h 137"/>
                  <a:gd name="T48" fmla="*/ 112 w 198"/>
                  <a:gd name="T49" fmla="*/ 98 h 137"/>
                  <a:gd name="T50" fmla="*/ 107 w 198"/>
                  <a:gd name="T51" fmla="*/ 104 h 137"/>
                  <a:gd name="T52" fmla="*/ 94 w 198"/>
                  <a:gd name="T53" fmla="*/ 113 h 137"/>
                  <a:gd name="T54" fmla="*/ 77 w 198"/>
                  <a:gd name="T55" fmla="*/ 116 h 137"/>
                  <a:gd name="T56" fmla="*/ 65 w 198"/>
                  <a:gd name="T57" fmla="*/ 108 h 137"/>
                  <a:gd name="T58" fmla="*/ 59 w 198"/>
                  <a:gd name="T59" fmla="*/ 101 h 137"/>
                  <a:gd name="T60" fmla="*/ 44 w 198"/>
                  <a:gd name="T61" fmla="*/ 99 h 137"/>
                  <a:gd name="T62" fmla="*/ 37 w 198"/>
                  <a:gd name="T63" fmla="*/ 87 h 137"/>
                  <a:gd name="T64" fmla="*/ 34 w 198"/>
                  <a:gd name="T65" fmla="*/ 79 h 137"/>
                  <a:gd name="T66" fmla="*/ 34 w 198"/>
                  <a:gd name="T67" fmla="*/ 69 h 137"/>
                  <a:gd name="T68" fmla="*/ 24 w 198"/>
                  <a:gd name="T69" fmla="*/ 52 h 137"/>
                  <a:gd name="T70" fmla="*/ 13 w 198"/>
                  <a:gd name="T71" fmla="*/ 58 h 137"/>
                  <a:gd name="T72" fmla="*/ 0 w 198"/>
                  <a:gd name="T73" fmla="*/ 49 h 137"/>
                  <a:gd name="T74" fmla="*/ 4 w 198"/>
                  <a:gd name="T75" fmla="*/ 41 h 137"/>
                  <a:gd name="T76" fmla="*/ 13 w 198"/>
                  <a:gd name="T77" fmla="*/ 31 h 137"/>
                  <a:gd name="T78" fmla="*/ 25 w 198"/>
                  <a:gd name="T79" fmla="*/ 19 h 137"/>
                  <a:gd name="T80" fmla="*/ 31 w 198"/>
                  <a:gd name="T81" fmla="*/ 11 h 137"/>
                  <a:gd name="T82" fmla="*/ 34 w 198"/>
                  <a:gd name="T83" fmla="*/ 0 h 137"/>
                  <a:gd name="T84" fmla="*/ 47 w 198"/>
                  <a:gd name="T85" fmla="*/ 14 h 137"/>
                  <a:gd name="T86" fmla="*/ 60 w 198"/>
                  <a:gd name="T87" fmla="*/ 17 h 137"/>
                  <a:gd name="T88" fmla="*/ 68 w 198"/>
                  <a:gd name="T89" fmla="*/ 25 h 137"/>
                  <a:gd name="T90" fmla="*/ 81 w 198"/>
                  <a:gd name="T91" fmla="*/ 13 h 137"/>
                  <a:gd name="T92" fmla="*/ 95 w 198"/>
                  <a:gd name="T93" fmla="*/ 20 h 137"/>
                  <a:gd name="T94" fmla="*/ 101 w 198"/>
                  <a:gd name="T95" fmla="*/ 29 h 137"/>
                  <a:gd name="T96" fmla="*/ 110 w 198"/>
                  <a:gd name="T97" fmla="*/ 35 h 137"/>
                  <a:gd name="T98" fmla="*/ 116 w 198"/>
                  <a:gd name="T99" fmla="*/ 40 h 137"/>
                  <a:gd name="T100" fmla="*/ 124 w 198"/>
                  <a:gd name="T101" fmla="*/ 46 h 137"/>
                  <a:gd name="T102" fmla="*/ 129 w 198"/>
                  <a:gd name="T103" fmla="*/ 54 h 137"/>
                  <a:gd name="T104" fmla="*/ 142 w 198"/>
                  <a:gd name="T105" fmla="*/ 58 h 137"/>
                  <a:gd name="T106" fmla="*/ 153 w 198"/>
                  <a:gd name="T107" fmla="*/ 64 h 137"/>
                  <a:gd name="T108" fmla="*/ 165 w 198"/>
                  <a:gd name="T109" fmla="*/ 54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8" h="137">
                    <a:moveTo>
                      <a:pt x="170" y="51"/>
                    </a:moveTo>
                    <a:lnTo>
                      <a:pt x="168" y="47"/>
                    </a:lnTo>
                    <a:lnTo>
                      <a:pt x="174" y="46"/>
                    </a:lnTo>
                    <a:lnTo>
                      <a:pt x="177" y="37"/>
                    </a:lnTo>
                    <a:lnTo>
                      <a:pt x="182" y="35"/>
                    </a:lnTo>
                    <a:lnTo>
                      <a:pt x="180" y="37"/>
                    </a:lnTo>
                    <a:lnTo>
                      <a:pt x="183" y="46"/>
                    </a:lnTo>
                    <a:lnTo>
                      <a:pt x="188" y="51"/>
                    </a:lnTo>
                    <a:lnTo>
                      <a:pt x="191" y="58"/>
                    </a:lnTo>
                    <a:lnTo>
                      <a:pt x="198" y="60"/>
                    </a:lnTo>
                    <a:lnTo>
                      <a:pt x="183" y="66"/>
                    </a:lnTo>
                    <a:lnTo>
                      <a:pt x="183" y="76"/>
                    </a:lnTo>
                    <a:lnTo>
                      <a:pt x="177" y="79"/>
                    </a:lnTo>
                    <a:lnTo>
                      <a:pt x="177" y="85"/>
                    </a:lnTo>
                    <a:lnTo>
                      <a:pt x="171" y="90"/>
                    </a:lnTo>
                    <a:lnTo>
                      <a:pt x="165" y="84"/>
                    </a:lnTo>
                    <a:lnTo>
                      <a:pt x="160" y="89"/>
                    </a:lnTo>
                    <a:lnTo>
                      <a:pt x="165" y="92"/>
                    </a:lnTo>
                    <a:lnTo>
                      <a:pt x="174" y="93"/>
                    </a:lnTo>
                    <a:lnTo>
                      <a:pt x="168" y="96"/>
                    </a:lnTo>
                    <a:lnTo>
                      <a:pt x="177" y="105"/>
                    </a:lnTo>
                    <a:lnTo>
                      <a:pt x="185" y="108"/>
                    </a:lnTo>
                    <a:lnTo>
                      <a:pt x="186" y="111"/>
                    </a:lnTo>
                    <a:lnTo>
                      <a:pt x="186" y="113"/>
                    </a:lnTo>
                    <a:lnTo>
                      <a:pt x="191" y="113"/>
                    </a:lnTo>
                    <a:lnTo>
                      <a:pt x="195" y="116"/>
                    </a:lnTo>
                    <a:lnTo>
                      <a:pt x="192" y="122"/>
                    </a:lnTo>
                    <a:lnTo>
                      <a:pt x="183" y="127"/>
                    </a:lnTo>
                    <a:lnTo>
                      <a:pt x="180" y="127"/>
                    </a:lnTo>
                    <a:lnTo>
                      <a:pt x="174" y="136"/>
                    </a:lnTo>
                    <a:lnTo>
                      <a:pt x="174" y="137"/>
                    </a:lnTo>
                    <a:lnTo>
                      <a:pt x="170" y="136"/>
                    </a:lnTo>
                    <a:lnTo>
                      <a:pt x="170" y="133"/>
                    </a:lnTo>
                    <a:lnTo>
                      <a:pt x="163" y="133"/>
                    </a:lnTo>
                    <a:lnTo>
                      <a:pt x="168" y="122"/>
                    </a:lnTo>
                    <a:lnTo>
                      <a:pt x="165" y="122"/>
                    </a:lnTo>
                    <a:lnTo>
                      <a:pt x="156" y="120"/>
                    </a:lnTo>
                    <a:lnTo>
                      <a:pt x="150" y="123"/>
                    </a:lnTo>
                    <a:lnTo>
                      <a:pt x="145" y="123"/>
                    </a:lnTo>
                    <a:lnTo>
                      <a:pt x="141" y="125"/>
                    </a:lnTo>
                    <a:lnTo>
                      <a:pt x="135" y="120"/>
                    </a:lnTo>
                    <a:lnTo>
                      <a:pt x="127" y="120"/>
                    </a:lnTo>
                    <a:lnTo>
                      <a:pt x="122" y="123"/>
                    </a:lnTo>
                    <a:lnTo>
                      <a:pt x="121" y="119"/>
                    </a:lnTo>
                    <a:lnTo>
                      <a:pt x="118" y="120"/>
                    </a:lnTo>
                    <a:lnTo>
                      <a:pt x="113" y="108"/>
                    </a:lnTo>
                    <a:lnTo>
                      <a:pt x="116" y="108"/>
                    </a:lnTo>
                    <a:lnTo>
                      <a:pt x="122" y="99"/>
                    </a:lnTo>
                    <a:lnTo>
                      <a:pt x="116" y="99"/>
                    </a:lnTo>
                    <a:lnTo>
                      <a:pt x="112" y="98"/>
                    </a:lnTo>
                    <a:lnTo>
                      <a:pt x="107" y="99"/>
                    </a:lnTo>
                    <a:lnTo>
                      <a:pt x="107" y="104"/>
                    </a:lnTo>
                    <a:lnTo>
                      <a:pt x="98" y="111"/>
                    </a:lnTo>
                    <a:lnTo>
                      <a:pt x="94" y="113"/>
                    </a:lnTo>
                    <a:lnTo>
                      <a:pt x="80" y="114"/>
                    </a:lnTo>
                    <a:lnTo>
                      <a:pt x="77" y="116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59" y="105"/>
                    </a:lnTo>
                    <a:lnTo>
                      <a:pt x="59" y="101"/>
                    </a:lnTo>
                    <a:lnTo>
                      <a:pt x="53" y="96"/>
                    </a:lnTo>
                    <a:lnTo>
                      <a:pt x="44" y="99"/>
                    </a:lnTo>
                    <a:lnTo>
                      <a:pt x="39" y="96"/>
                    </a:lnTo>
                    <a:lnTo>
                      <a:pt x="37" y="87"/>
                    </a:lnTo>
                    <a:lnTo>
                      <a:pt x="34" y="85"/>
                    </a:lnTo>
                    <a:lnTo>
                      <a:pt x="34" y="79"/>
                    </a:lnTo>
                    <a:lnTo>
                      <a:pt x="37" y="72"/>
                    </a:lnTo>
                    <a:lnTo>
                      <a:pt x="34" y="69"/>
                    </a:lnTo>
                    <a:lnTo>
                      <a:pt x="33" y="58"/>
                    </a:lnTo>
                    <a:lnTo>
                      <a:pt x="24" y="52"/>
                    </a:lnTo>
                    <a:lnTo>
                      <a:pt x="22" y="55"/>
                    </a:lnTo>
                    <a:lnTo>
                      <a:pt x="13" y="58"/>
                    </a:lnTo>
                    <a:lnTo>
                      <a:pt x="4" y="49"/>
                    </a:lnTo>
                    <a:lnTo>
                      <a:pt x="0" y="49"/>
                    </a:lnTo>
                    <a:lnTo>
                      <a:pt x="0" y="44"/>
                    </a:lnTo>
                    <a:lnTo>
                      <a:pt x="4" y="41"/>
                    </a:lnTo>
                    <a:lnTo>
                      <a:pt x="9" y="35"/>
                    </a:lnTo>
                    <a:lnTo>
                      <a:pt x="13" y="31"/>
                    </a:lnTo>
                    <a:lnTo>
                      <a:pt x="21" y="26"/>
                    </a:lnTo>
                    <a:lnTo>
                      <a:pt x="25" y="19"/>
                    </a:lnTo>
                    <a:lnTo>
                      <a:pt x="28" y="16"/>
                    </a:lnTo>
                    <a:lnTo>
                      <a:pt x="31" y="11"/>
                    </a:lnTo>
                    <a:lnTo>
                      <a:pt x="25" y="2"/>
                    </a:lnTo>
                    <a:lnTo>
                      <a:pt x="34" y="0"/>
                    </a:lnTo>
                    <a:lnTo>
                      <a:pt x="41" y="3"/>
                    </a:lnTo>
                    <a:lnTo>
                      <a:pt x="47" y="14"/>
                    </a:lnTo>
                    <a:lnTo>
                      <a:pt x="62" y="13"/>
                    </a:lnTo>
                    <a:lnTo>
                      <a:pt x="60" y="17"/>
                    </a:lnTo>
                    <a:lnTo>
                      <a:pt x="59" y="26"/>
                    </a:lnTo>
                    <a:lnTo>
                      <a:pt x="68" y="25"/>
                    </a:lnTo>
                    <a:lnTo>
                      <a:pt x="75" y="17"/>
                    </a:lnTo>
                    <a:lnTo>
                      <a:pt x="81" y="13"/>
                    </a:lnTo>
                    <a:lnTo>
                      <a:pt x="94" y="16"/>
                    </a:lnTo>
                    <a:lnTo>
                      <a:pt x="95" y="20"/>
                    </a:lnTo>
                    <a:lnTo>
                      <a:pt x="97" y="20"/>
                    </a:lnTo>
                    <a:lnTo>
                      <a:pt x="101" y="29"/>
                    </a:lnTo>
                    <a:lnTo>
                      <a:pt x="109" y="32"/>
                    </a:lnTo>
                    <a:lnTo>
                      <a:pt x="110" y="35"/>
                    </a:lnTo>
                    <a:lnTo>
                      <a:pt x="115" y="35"/>
                    </a:lnTo>
                    <a:lnTo>
                      <a:pt x="116" y="40"/>
                    </a:lnTo>
                    <a:lnTo>
                      <a:pt x="121" y="38"/>
                    </a:lnTo>
                    <a:lnTo>
                      <a:pt x="124" y="46"/>
                    </a:lnTo>
                    <a:lnTo>
                      <a:pt x="129" y="51"/>
                    </a:lnTo>
                    <a:lnTo>
                      <a:pt x="129" y="54"/>
                    </a:lnTo>
                    <a:lnTo>
                      <a:pt x="136" y="54"/>
                    </a:lnTo>
                    <a:lnTo>
                      <a:pt x="142" y="58"/>
                    </a:lnTo>
                    <a:lnTo>
                      <a:pt x="147" y="63"/>
                    </a:lnTo>
                    <a:lnTo>
                      <a:pt x="153" y="64"/>
                    </a:lnTo>
                    <a:lnTo>
                      <a:pt x="163" y="58"/>
                    </a:lnTo>
                    <a:lnTo>
                      <a:pt x="165" y="54"/>
                    </a:lnTo>
                    <a:lnTo>
                      <a:pt x="170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7" name="Freeform 3691">
                <a:extLst>
                  <a:ext uri="{FF2B5EF4-FFF2-40B4-BE49-F238E27FC236}">
                    <a16:creationId xmlns:a16="http://schemas.microsoft.com/office/drawing/2014/main" id="{30997B84-43B9-2576-198C-25F87F57F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686"/>
                <a:ext cx="100" cy="69"/>
              </a:xfrm>
              <a:custGeom>
                <a:avLst/>
                <a:gdLst>
                  <a:gd name="T0" fmla="*/ 168 w 198"/>
                  <a:gd name="T1" fmla="*/ 47 h 137"/>
                  <a:gd name="T2" fmla="*/ 177 w 198"/>
                  <a:gd name="T3" fmla="*/ 37 h 137"/>
                  <a:gd name="T4" fmla="*/ 180 w 198"/>
                  <a:gd name="T5" fmla="*/ 37 h 137"/>
                  <a:gd name="T6" fmla="*/ 188 w 198"/>
                  <a:gd name="T7" fmla="*/ 51 h 137"/>
                  <a:gd name="T8" fmla="*/ 198 w 198"/>
                  <a:gd name="T9" fmla="*/ 60 h 137"/>
                  <a:gd name="T10" fmla="*/ 183 w 198"/>
                  <a:gd name="T11" fmla="*/ 76 h 137"/>
                  <a:gd name="T12" fmla="*/ 177 w 198"/>
                  <a:gd name="T13" fmla="*/ 85 h 137"/>
                  <a:gd name="T14" fmla="*/ 165 w 198"/>
                  <a:gd name="T15" fmla="*/ 84 h 137"/>
                  <a:gd name="T16" fmla="*/ 165 w 198"/>
                  <a:gd name="T17" fmla="*/ 92 h 137"/>
                  <a:gd name="T18" fmla="*/ 168 w 198"/>
                  <a:gd name="T19" fmla="*/ 96 h 137"/>
                  <a:gd name="T20" fmla="*/ 185 w 198"/>
                  <a:gd name="T21" fmla="*/ 108 h 137"/>
                  <a:gd name="T22" fmla="*/ 186 w 198"/>
                  <a:gd name="T23" fmla="*/ 113 h 137"/>
                  <a:gd name="T24" fmla="*/ 195 w 198"/>
                  <a:gd name="T25" fmla="*/ 116 h 137"/>
                  <a:gd name="T26" fmla="*/ 183 w 198"/>
                  <a:gd name="T27" fmla="*/ 127 h 137"/>
                  <a:gd name="T28" fmla="*/ 174 w 198"/>
                  <a:gd name="T29" fmla="*/ 136 h 137"/>
                  <a:gd name="T30" fmla="*/ 170 w 198"/>
                  <a:gd name="T31" fmla="*/ 136 h 137"/>
                  <a:gd name="T32" fmla="*/ 163 w 198"/>
                  <a:gd name="T33" fmla="*/ 133 h 137"/>
                  <a:gd name="T34" fmla="*/ 165 w 198"/>
                  <a:gd name="T35" fmla="*/ 122 h 137"/>
                  <a:gd name="T36" fmla="*/ 150 w 198"/>
                  <a:gd name="T37" fmla="*/ 123 h 137"/>
                  <a:gd name="T38" fmla="*/ 141 w 198"/>
                  <a:gd name="T39" fmla="*/ 125 h 137"/>
                  <a:gd name="T40" fmla="*/ 127 w 198"/>
                  <a:gd name="T41" fmla="*/ 120 h 137"/>
                  <a:gd name="T42" fmla="*/ 121 w 198"/>
                  <a:gd name="T43" fmla="*/ 119 h 137"/>
                  <a:gd name="T44" fmla="*/ 113 w 198"/>
                  <a:gd name="T45" fmla="*/ 108 h 137"/>
                  <a:gd name="T46" fmla="*/ 122 w 198"/>
                  <a:gd name="T47" fmla="*/ 99 h 137"/>
                  <a:gd name="T48" fmla="*/ 112 w 198"/>
                  <a:gd name="T49" fmla="*/ 98 h 137"/>
                  <a:gd name="T50" fmla="*/ 107 w 198"/>
                  <a:gd name="T51" fmla="*/ 104 h 137"/>
                  <a:gd name="T52" fmla="*/ 94 w 198"/>
                  <a:gd name="T53" fmla="*/ 113 h 137"/>
                  <a:gd name="T54" fmla="*/ 77 w 198"/>
                  <a:gd name="T55" fmla="*/ 116 h 137"/>
                  <a:gd name="T56" fmla="*/ 65 w 198"/>
                  <a:gd name="T57" fmla="*/ 108 h 137"/>
                  <a:gd name="T58" fmla="*/ 59 w 198"/>
                  <a:gd name="T59" fmla="*/ 101 h 137"/>
                  <a:gd name="T60" fmla="*/ 44 w 198"/>
                  <a:gd name="T61" fmla="*/ 99 h 137"/>
                  <a:gd name="T62" fmla="*/ 37 w 198"/>
                  <a:gd name="T63" fmla="*/ 87 h 137"/>
                  <a:gd name="T64" fmla="*/ 34 w 198"/>
                  <a:gd name="T65" fmla="*/ 79 h 137"/>
                  <a:gd name="T66" fmla="*/ 34 w 198"/>
                  <a:gd name="T67" fmla="*/ 69 h 137"/>
                  <a:gd name="T68" fmla="*/ 24 w 198"/>
                  <a:gd name="T69" fmla="*/ 52 h 137"/>
                  <a:gd name="T70" fmla="*/ 13 w 198"/>
                  <a:gd name="T71" fmla="*/ 58 h 137"/>
                  <a:gd name="T72" fmla="*/ 0 w 198"/>
                  <a:gd name="T73" fmla="*/ 49 h 137"/>
                  <a:gd name="T74" fmla="*/ 4 w 198"/>
                  <a:gd name="T75" fmla="*/ 41 h 137"/>
                  <a:gd name="T76" fmla="*/ 13 w 198"/>
                  <a:gd name="T77" fmla="*/ 31 h 137"/>
                  <a:gd name="T78" fmla="*/ 25 w 198"/>
                  <a:gd name="T79" fmla="*/ 19 h 137"/>
                  <a:gd name="T80" fmla="*/ 31 w 198"/>
                  <a:gd name="T81" fmla="*/ 11 h 137"/>
                  <a:gd name="T82" fmla="*/ 34 w 198"/>
                  <a:gd name="T83" fmla="*/ 0 h 137"/>
                  <a:gd name="T84" fmla="*/ 47 w 198"/>
                  <a:gd name="T85" fmla="*/ 14 h 137"/>
                  <a:gd name="T86" fmla="*/ 60 w 198"/>
                  <a:gd name="T87" fmla="*/ 17 h 137"/>
                  <a:gd name="T88" fmla="*/ 68 w 198"/>
                  <a:gd name="T89" fmla="*/ 25 h 137"/>
                  <a:gd name="T90" fmla="*/ 81 w 198"/>
                  <a:gd name="T91" fmla="*/ 13 h 137"/>
                  <a:gd name="T92" fmla="*/ 95 w 198"/>
                  <a:gd name="T93" fmla="*/ 20 h 137"/>
                  <a:gd name="T94" fmla="*/ 101 w 198"/>
                  <a:gd name="T95" fmla="*/ 29 h 137"/>
                  <a:gd name="T96" fmla="*/ 110 w 198"/>
                  <a:gd name="T97" fmla="*/ 35 h 137"/>
                  <a:gd name="T98" fmla="*/ 116 w 198"/>
                  <a:gd name="T99" fmla="*/ 40 h 137"/>
                  <a:gd name="T100" fmla="*/ 124 w 198"/>
                  <a:gd name="T101" fmla="*/ 46 h 137"/>
                  <a:gd name="T102" fmla="*/ 129 w 198"/>
                  <a:gd name="T103" fmla="*/ 54 h 137"/>
                  <a:gd name="T104" fmla="*/ 142 w 198"/>
                  <a:gd name="T105" fmla="*/ 58 h 137"/>
                  <a:gd name="T106" fmla="*/ 153 w 198"/>
                  <a:gd name="T107" fmla="*/ 64 h 137"/>
                  <a:gd name="T108" fmla="*/ 165 w 198"/>
                  <a:gd name="T109" fmla="*/ 54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8" h="137">
                    <a:moveTo>
                      <a:pt x="170" y="51"/>
                    </a:moveTo>
                    <a:lnTo>
                      <a:pt x="168" y="47"/>
                    </a:lnTo>
                    <a:lnTo>
                      <a:pt x="174" y="46"/>
                    </a:lnTo>
                    <a:lnTo>
                      <a:pt x="177" y="37"/>
                    </a:lnTo>
                    <a:lnTo>
                      <a:pt x="182" y="35"/>
                    </a:lnTo>
                    <a:lnTo>
                      <a:pt x="180" y="37"/>
                    </a:lnTo>
                    <a:lnTo>
                      <a:pt x="183" y="46"/>
                    </a:lnTo>
                    <a:lnTo>
                      <a:pt x="188" y="51"/>
                    </a:lnTo>
                    <a:lnTo>
                      <a:pt x="191" y="58"/>
                    </a:lnTo>
                    <a:lnTo>
                      <a:pt x="198" y="60"/>
                    </a:lnTo>
                    <a:lnTo>
                      <a:pt x="183" y="66"/>
                    </a:lnTo>
                    <a:lnTo>
                      <a:pt x="183" y="76"/>
                    </a:lnTo>
                    <a:lnTo>
                      <a:pt x="177" y="79"/>
                    </a:lnTo>
                    <a:lnTo>
                      <a:pt x="177" y="85"/>
                    </a:lnTo>
                    <a:lnTo>
                      <a:pt x="171" y="90"/>
                    </a:lnTo>
                    <a:lnTo>
                      <a:pt x="165" y="84"/>
                    </a:lnTo>
                    <a:lnTo>
                      <a:pt x="160" y="89"/>
                    </a:lnTo>
                    <a:lnTo>
                      <a:pt x="165" y="92"/>
                    </a:lnTo>
                    <a:lnTo>
                      <a:pt x="174" y="93"/>
                    </a:lnTo>
                    <a:lnTo>
                      <a:pt x="168" y="96"/>
                    </a:lnTo>
                    <a:lnTo>
                      <a:pt x="177" y="105"/>
                    </a:lnTo>
                    <a:lnTo>
                      <a:pt x="185" y="108"/>
                    </a:lnTo>
                    <a:lnTo>
                      <a:pt x="186" y="111"/>
                    </a:lnTo>
                    <a:lnTo>
                      <a:pt x="186" y="113"/>
                    </a:lnTo>
                    <a:lnTo>
                      <a:pt x="191" y="113"/>
                    </a:lnTo>
                    <a:lnTo>
                      <a:pt x="195" y="116"/>
                    </a:lnTo>
                    <a:lnTo>
                      <a:pt x="192" y="122"/>
                    </a:lnTo>
                    <a:lnTo>
                      <a:pt x="183" y="127"/>
                    </a:lnTo>
                    <a:lnTo>
                      <a:pt x="180" y="127"/>
                    </a:lnTo>
                    <a:lnTo>
                      <a:pt x="174" y="136"/>
                    </a:lnTo>
                    <a:lnTo>
                      <a:pt x="174" y="137"/>
                    </a:lnTo>
                    <a:lnTo>
                      <a:pt x="170" y="136"/>
                    </a:lnTo>
                    <a:lnTo>
                      <a:pt x="170" y="133"/>
                    </a:lnTo>
                    <a:lnTo>
                      <a:pt x="163" y="133"/>
                    </a:lnTo>
                    <a:lnTo>
                      <a:pt x="168" y="122"/>
                    </a:lnTo>
                    <a:lnTo>
                      <a:pt x="165" y="122"/>
                    </a:lnTo>
                    <a:lnTo>
                      <a:pt x="156" y="120"/>
                    </a:lnTo>
                    <a:lnTo>
                      <a:pt x="150" y="123"/>
                    </a:lnTo>
                    <a:lnTo>
                      <a:pt x="145" y="123"/>
                    </a:lnTo>
                    <a:lnTo>
                      <a:pt x="141" y="125"/>
                    </a:lnTo>
                    <a:lnTo>
                      <a:pt x="135" y="120"/>
                    </a:lnTo>
                    <a:lnTo>
                      <a:pt x="127" y="120"/>
                    </a:lnTo>
                    <a:lnTo>
                      <a:pt x="122" y="123"/>
                    </a:lnTo>
                    <a:lnTo>
                      <a:pt x="121" y="119"/>
                    </a:lnTo>
                    <a:lnTo>
                      <a:pt x="118" y="120"/>
                    </a:lnTo>
                    <a:lnTo>
                      <a:pt x="113" y="108"/>
                    </a:lnTo>
                    <a:lnTo>
                      <a:pt x="116" y="108"/>
                    </a:lnTo>
                    <a:lnTo>
                      <a:pt x="122" y="99"/>
                    </a:lnTo>
                    <a:lnTo>
                      <a:pt x="116" y="99"/>
                    </a:lnTo>
                    <a:lnTo>
                      <a:pt x="112" y="98"/>
                    </a:lnTo>
                    <a:lnTo>
                      <a:pt x="107" y="99"/>
                    </a:lnTo>
                    <a:lnTo>
                      <a:pt x="107" y="104"/>
                    </a:lnTo>
                    <a:lnTo>
                      <a:pt x="98" y="111"/>
                    </a:lnTo>
                    <a:lnTo>
                      <a:pt x="94" y="113"/>
                    </a:lnTo>
                    <a:lnTo>
                      <a:pt x="80" y="114"/>
                    </a:lnTo>
                    <a:lnTo>
                      <a:pt x="77" y="116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59" y="105"/>
                    </a:lnTo>
                    <a:lnTo>
                      <a:pt x="59" y="101"/>
                    </a:lnTo>
                    <a:lnTo>
                      <a:pt x="53" y="96"/>
                    </a:lnTo>
                    <a:lnTo>
                      <a:pt x="44" y="99"/>
                    </a:lnTo>
                    <a:lnTo>
                      <a:pt x="39" y="96"/>
                    </a:lnTo>
                    <a:lnTo>
                      <a:pt x="37" y="87"/>
                    </a:lnTo>
                    <a:lnTo>
                      <a:pt x="34" y="85"/>
                    </a:lnTo>
                    <a:lnTo>
                      <a:pt x="34" y="79"/>
                    </a:lnTo>
                    <a:lnTo>
                      <a:pt x="37" y="72"/>
                    </a:lnTo>
                    <a:lnTo>
                      <a:pt x="34" y="69"/>
                    </a:lnTo>
                    <a:lnTo>
                      <a:pt x="33" y="58"/>
                    </a:lnTo>
                    <a:lnTo>
                      <a:pt x="24" y="52"/>
                    </a:lnTo>
                    <a:lnTo>
                      <a:pt x="22" y="55"/>
                    </a:lnTo>
                    <a:lnTo>
                      <a:pt x="13" y="58"/>
                    </a:lnTo>
                    <a:lnTo>
                      <a:pt x="4" y="49"/>
                    </a:lnTo>
                    <a:lnTo>
                      <a:pt x="0" y="49"/>
                    </a:lnTo>
                    <a:lnTo>
                      <a:pt x="0" y="44"/>
                    </a:lnTo>
                    <a:lnTo>
                      <a:pt x="4" y="41"/>
                    </a:lnTo>
                    <a:lnTo>
                      <a:pt x="9" y="35"/>
                    </a:lnTo>
                    <a:lnTo>
                      <a:pt x="13" y="31"/>
                    </a:lnTo>
                    <a:lnTo>
                      <a:pt x="21" y="26"/>
                    </a:lnTo>
                    <a:lnTo>
                      <a:pt x="25" y="19"/>
                    </a:lnTo>
                    <a:lnTo>
                      <a:pt x="28" y="16"/>
                    </a:lnTo>
                    <a:lnTo>
                      <a:pt x="31" y="11"/>
                    </a:lnTo>
                    <a:lnTo>
                      <a:pt x="25" y="2"/>
                    </a:lnTo>
                    <a:lnTo>
                      <a:pt x="34" y="0"/>
                    </a:lnTo>
                    <a:lnTo>
                      <a:pt x="41" y="3"/>
                    </a:lnTo>
                    <a:lnTo>
                      <a:pt x="47" y="14"/>
                    </a:lnTo>
                    <a:lnTo>
                      <a:pt x="62" y="13"/>
                    </a:lnTo>
                    <a:lnTo>
                      <a:pt x="60" y="17"/>
                    </a:lnTo>
                    <a:lnTo>
                      <a:pt x="59" y="26"/>
                    </a:lnTo>
                    <a:lnTo>
                      <a:pt x="68" y="25"/>
                    </a:lnTo>
                    <a:lnTo>
                      <a:pt x="75" y="17"/>
                    </a:lnTo>
                    <a:lnTo>
                      <a:pt x="81" y="13"/>
                    </a:lnTo>
                    <a:lnTo>
                      <a:pt x="94" y="16"/>
                    </a:lnTo>
                    <a:lnTo>
                      <a:pt x="95" y="20"/>
                    </a:lnTo>
                    <a:lnTo>
                      <a:pt x="97" y="20"/>
                    </a:lnTo>
                    <a:lnTo>
                      <a:pt x="101" y="29"/>
                    </a:lnTo>
                    <a:lnTo>
                      <a:pt x="109" y="32"/>
                    </a:lnTo>
                    <a:lnTo>
                      <a:pt x="110" y="35"/>
                    </a:lnTo>
                    <a:lnTo>
                      <a:pt x="115" y="35"/>
                    </a:lnTo>
                    <a:lnTo>
                      <a:pt x="116" y="40"/>
                    </a:lnTo>
                    <a:lnTo>
                      <a:pt x="121" y="38"/>
                    </a:lnTo>
                    <a:lnTo>
                      <a:pt x="124" y="46"/>
                    </a:lnTo>
                    <a:lnTo>
                      <a:pt x="129" y="51"/>
                    </a:lnTo>
                    <a:lnTo>
                      <a:pt x="129" y="54"/>
                    </a:lnTo>
                    <a:lnTo>
                      <a:pt x="136" y="54"/>
                    </a:lnTo>
                    <a:lnTo>
                      <a:pt x="142" y="58"/>
                    </a:lnTo>
                    <a:lnTo>
                      <a:pt x="147" y="63"/>
                    </a:lnTo>
                    <a:lnTo>
                      <a:pt x="153" y="64"/>
                    </a:lnTo>
                    <a:lnTo>
                      <a:pt x="163" y="58"/>
                    </a:lnTo>
                    <a:lnTo>
                      <a:pt x="165" y="54"/>
                    </a:lnTo>
                    <a:lnTo>
                      <a:pt x="170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8" name="Freeform 3692">
                <a:extLst>
                  <a:ext uri="{FF2B5EF4-FFF2-40B4-BE49-F238E27FC236}">
                    <a16:creationId xmlns:a16="http://schemas.microsoft.com/office/drawing/2014/main" id="{9F74D5DC-522B-2DA6-56B3-5825CA54E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805"/>
                <a:ext cx="68" cy="87"/>
              </a:xfrm>
              <a:custGeom>
                <a:avLst/>
                <a:gdLst>
                  <a:gd name="T0" fmla="*/ 41 w 135"/>
                  <a:gd name="T1" fmla="*/ 0 h 175"/>
                  <a:gd name="T2" fmla="*/ 44 w 135"/>
                  <a:gd name="T3" fmla="*/ 11 h 175"/>
                  <a:gd name="T4" fmla="*/ 27 w 135"/>
                  <a:gd name="T5" fmla="*/ 17 h 175"/>
                  <a:gd name="T6" fmla="*/ 18 w 135"/>
                  <a:gd name="T7" fmla="*/ 20 h 175"/>
                  <a:gd name="T8" fmla="*/ 16 w 135"/>
                  <a:gd name="T9" fmla="*/ 32 h 175"/>
                  <a:gd name="T10" fmla="*/ 10 w 135"/>
                  <a:gd name="T11" fmla="*/ 23 h 175"/>
                  <a:gd name="T12" fmla="*/ 0 w 135"/>
                  <a:gd name="T13" fmla="*/ 69 h 175"/>
                  <a:gd name="T14" fmla="*/ 9 w 135"/>
                  <a:gd name="T15" fmla="*/ 75 h 175"/>
                  <a:gd name="T16" fmla="*/ 18 w 135"/>
                  <a:gd name="T17" fmla="*/ 78 h 175"/>
                  <a:gd name="T18" fmla="*/ 19 w 135"/>
                  <a:gd name="T19" fmla="*/ 87 h 175"/>
                  <a:gd name="T20" fmla="*/ 16 w 135"/>
                  <a:gd name="T21" fmla="*/ 101 h 175"/>
                  <a:gd name="T22" fmla="*/ 25 w 135"/>
                  <a:gd name="T23" fmla="*/ 111 h 175"/>
                  <a:gd name="T24" fmla="*/ 25 w 135"/>
                  <a:gd name="T25" fmla="*/ 127 h 175"/>
                  <a:gd name="T26" fmla="*/ 41 w 135"/>
                  <a:gd name="T27" fmla="*/ 124 h 175"/>
                  <a:gd name="T28" fmla="*/ 53 w 135"/>
                  <a:gd name="T29" fmla="*/ 127 h 175"/>
                  <a:gd name="T30" fmla="*/ 59 w 135"/>
                  <a:gd name="T31" fmla="*/ 130 h 175"/>
                  <a:gd name="T32" fmla="*/ 71 w 135"/>
                  <a:gd name="T33" fmla="*/ 139 h 175"/>
                  <a:gd name="T34" fmla="*/ 80 w 135"/>
                  <a:gd name="T35" fmla="*/ 148 h 175"/>
                  <a:gd name="T36" fmla="*/ 86 w 135"/>
                  <a:gd name="T37" fmla="*/ 152 h 175"/>
                  <a:gd name="T38" fmla="*/ 92 w 135"/>
                  <a:gd name="T39" fmla="*/ 160 h 175"/>
                  <a:gd name="T40" fmla="*/ 97 w 135"/>
                  <a:gd name="T41" fmla="*/ 168 h 175"/>
                  <a:gd name="T42" fmla="*/ 106 w 135"/>
                  <a:gd name="T43" fmla="*/ 175 h 175"/>
                  <a:gd name="T44" fmla="*/ 118 w 135"/>
                  <a:gd name="T45" fmla="*/ 165 h 175"/>
                  <a:gd name="T46" fmla="*/ 126 w 135"/>
                  <a:gd name="T47" fmla="*/ 171 h 175"/>
                  <a:gd name="T48" fmla="*/ 135 w 135"/>
                  <a:gd name="T49" fmla="*/ 143 h 175"/>
                  <a:gd name="T50" fmla="*/ 119 w 135"/>
                  <a:gd name="T51" fmla="*/ 137 h 175"/>
                  <a:gd name="T52" fmla="*/ 119 w 135"/>
                  <a:gd name="T53" fmla="*/ 125 h 175"/>
                  <a:gd name="T54" fmla="*/ 106 w 135"/>
                  <a:gd name="T55" fmla="*/ 124 h 175"/>
                  <a:gd name="T56" fmla="*/ 113 w 135"/>
                  <a:gd name="T57" fmla="*/ 111 h 175"/>
                  <a:gd name="T58" fmla="*/ 118 w 135"/>
                  <a:gd name="T59" fmla="*/ 101 h 175"/>
                  <a:gd name="T60" fmla="*/ 115 w 135"/>
                  <a:gd name="T61" fmla="*/ 93 h 175"/>
                  <a:gd name="T62" fmla="*/ 103 w 135"/>
                  <a:gd name="T63" fmla="*/ 86 h 175"/>
                  <a:gd name="T64" fmla="*/ 95 w 135"/>
                  <a:gd name="T65" fmla="*/ 75 h 175"/>
                  <a:gd name="T66" fmla="*/ 98 w 135"/>
                  <a:gd name="T67" fmla="*/ 67 h 175"/>
                  <a:gd name="T68" fmla="*/ 89 w 135"/>
                  <a:gd name="T69" fmla="*/ 58 h 175"/>
                  <a:gd name="T70" fmla="*/ 83 w 135"/>
                  <a:gd name="T71" fmla="*/ 60 h 175"/>
                  <a:gd name="T72" fmla="*/ 83 w 135"/>
                  <a:gd name="T73" fmla="*/ 48 h 175"/>
                  <a:gd name="T74" fmla="*/ 97 w 135"/>
                  <a:gd name="T75" fmla="*/ 32 h 175"/>
                  <a:gd name="T76" fmla="*/ 94 w 135"/>
                  <a:gd name="T77" fmla="*/ 14 h 175"/>
                  <a:gd name="T78" fmla="*/ 100 w 135"/>
                  <a:gd name="T79" fmla="*/ 5 h 175"/>
                  <a:gd name="T80" fmla="*/ 97 w 135"/>
                  <a:gd name="T81" fmla="*/ 5 h 175"/>
                  <a:gd name="T82" fmla="*/ 78 w 135"/>
                  <a:gd name="T83" fmla="*/ 3 h 175"/>
                  <a:gd name="T84" fmla="*/ 66 w 135"/>
                  <a:gd name="T85" fmla="*/ 14 h 175"/>
                  <a:gd name="T86" fmla="*/ 62 w 135"/>
                  <a:gd name="T87" fmla="*/ 17 h 175"/>
                  <a:gd name="T88" fmla="*/ 53 w 135"/>
                  <a:gd name="T89" fmla="*/ 8 h 175"/>
                  <a:gd name="T90" fmla="*/ 45 w 135"/>
                  <a:gd name="T91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5" h="175">
                    <a:moveTo>
                      <a:pt x="45" y="0"/>
                    </a:moveTo>
                    <a:lnTo>
                      <a:pt x="41" y="0"/>
                    </a:lnTo>
                    <a:lnTo>
                      <a:pt x="41" y="8"/>
                    </a:lnTo>
                    <a:lnTo>
                      <a:pt x="44" y="11"/>
                    </a:lnTo>
                    <a:lnTo>
                      <a:pt x="36" y="17"/>
                    </a:lnTo>
                    <a:lnTo>
                      <a:pt x="27" y="17"/>
                    </a:lnTo>
                    <a:lnTo>
                      <a:pt x="22" y="14"/>
                    </a:lnTo>
                    <a:lnTo>
                      <a:pt x="18" y="20"/>
                    </a:lnTo>
                    <a:lnTo>
                      <a:pt x="16" y="31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0" y="69"/>
                    </a:lnTo>
                    <a:lnTo>
                      <a:pt x="7" y="75"/>
                    </a:lnTo>
                    <a:lnTo>
                      <a:pt x="9" y="75"/>
                    </a:lnTo>
                    <a:lnTo>
                      <a:pt x="10" y="78"/>
                    </a:lnTo>
                    <a:lnTo>
                      <a:pt x="18" y="7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24" y="98"/>
                    </a:lnTo>
                    <a:lnTo>
                      <a:pt x="16" y="101"/>
                    </a:lnTo>
                    <a:lnTo>
                      <a:pt x="28" y="113"/>
                    </a:lnTo>
                    <a:lnTo>
                      <a:pt x="25" y="111"/>
                    </a:lnTo>
                    <a:lnTo>
                      <a:pt x="22" y="121"/>
                    </a:lnTo>
                    <a:lnTo>
                      <a:pt x="25" y="127"/>
                    </a:lnTo>
                    <a:lnTo>
                      <a:pt x="33" y="124"/>
                    </a:lnTo>
                    <a:lnTo>
                      <a:pt x="41" y="124"/>
                    </a:lnTo>
                    <a:lnTo>
                      <a:pt x="47" y="127"/>
                    </a:lnTo>
                    <a:lnTo>
                      <a:pt x="53" y="127"/>
                    </a:lnTo>
                    <a:lnTo>
                      <a:pt x="53" y="130"/>
                    </a:lnTo>
                    <a:lnTo>
                      <a:pt x="59" y="130"/>
                    </a:lnTo>
                    <a:lnTo>
                      <a:pt x="59" y="137"/>
                    </a:lnTo>
                    <a:lnTo>
                      <a:pt x="71" y="139"/>
                    </a:lnTo>
                    <a:lnTo>
                      <a:pt x="77" y="142"/>
                    </a:lnTo>
                    <a:lnTo>
                      <a:pt x="80" y="148"/>
                    </a:lnTo>
                    <a:lnTo>
                      <a:pt x="82" y="154"/>
                    </a:lnTo>
                    <a:lnTo>
                      <a:pt x="86" y="152"/>
                    </a:lnTo>
                    <a:lnTo>
                      <a:pt x="89" y="157"/>
                    </a:lnTo>
                    <a:lnTo>
                      <a:pt x="92" y="160"/>
                    </a:lnTo>
                    <a:lnTo>
                      <a:pt x="98" y="162"/>
                    </a:lnTo>
                    <a:lnTo>
                      <a:pt x="97" y="168"/>
                    </a:lnTo>
                    <a:lnTo>
                      <a:pt x="98" y="172"/>
                    </a:lnTo>
                    <a:lnTo>
                      <a:pt x="106" y="175"/>
                    </a:lnTo>
                    <a:lnTo>
                      <a:pt x="116" y="155"/>
                    </a:lnTo>
                    <a:lnTo>
                      <a:pt x="118" y="165"/>
                    </a:lnTo>
                    <a:lnTo>
                      <a:pt x="121" y="163"/>
                    </a:lnTo>
                    <a:lnTo>
                      <a:pt x="126" y="171"/>
                    </a:lnTo>
                    <a:lnTo>
                      <a:pt x="129" y="157"/>
                    </a:lnTo>
                    <a:lnTo>
                      <a:pt x="135" y="143"/>
                    </a:lnTo>
                    <a:lnTo>
                      <a:pt x="122" y="139"/>
                    </a:lnTo>
                    <a:lnTo>
                      <a:pt x="119" y="137"/>
                    </a:lnTo>
                    <a:lnTo>
                      <a:pt x="122" y="131"/>
                    </a:lnTo>
                    <a:lnTo>
                      <a:pt x="119" y="125"/>
                    </a:lnTo>
                    <a:lnTo>
                      <a:pt x="112" y="124"/>
                    </a:lnTo>
                    <a:lnTo>
                      <a:pt x="106" y="124"/>
                    </a:lnTo>
                    <a:lnTo>
                      <a:pt x="104" y="119"/>
                    </a:lnTo>
                    <a:lnTo>
                      <a:pt x="113" y="111"/>
                    </a:lnTo>
                    <a:lnTo>
                      <a:pt x="113" y="108"/>
                    </a:lnTo>
                    <a:lnTo>
                      <a:pt x="118" y="101"/>
                    </a:lnTo>
                    <a:lnTo>
                      <a:pt x="113" y="96"/>
                    </a:lnTo>
                    <a:lnTo>
                      <a:pt x="115" y="93"/>
                    </a:lnTo>
                    <a:lnTo>
                      <a:pt x="110" y="84"/>
                    </a:lnTo>
                    <a:lnTo>
                      <a:pt x="103" y="86"/>
                    </a:lnTo>
                    <a:lnTo>
                      <a:pt x="94" y="81"/>
                    </a:lnTo>
                    <a:lnTo>
                      <a:pt x="95" y="75"/>
                    </a:lnTo>
                    <a:lnTo>
                      <a:pt x="95" y="69"/>
                    </a:lnTo>
                    <a:lnTo>
                      <a:pt x="98" y="67"/>
                    </a:lnTo>
                    <a:lnTo>
                      <a:pt x="98" y="61"/>
                    </a:lnTo>
                    <a:lnTo>
                      <a:pt x="89" y="58"/>
                    </a:lnTo>
                    <a:lnTo>
                      <a:pt x="86" y="61"/>
                    </a:lnTo>
                    <a:lnTo>
                      <a:pt x="83" y="60"/>
                    </a:lnTo>
                    <a:lnTo>
                      <a:pt x="82" y="58"/>
                    </a:lnTo>
                    <a:lnTo>
                      <a:pt x="83" y="48"/>
                    </a:lnTo>
                    <a:lnTo>
                      <a:pt x="83" y="41"/>
                    </a:lnTo>
                    <a:lnTo>
                      <a:pt x="97" y="32"/>
                    </a:lnTo>
                    <a:lnTo>
                      <a:pt x="89" y="14"/>
                    </a:lnTo>
                    <a:lnTo>
                      <a:pt x="94" y="14"/>
                    </a:lnTo>
                    <a:lnTo>
                      <a:pt x="101" y="11"/>
                    </a:lnTo>
                    <a:lnTo>
                      <a:pt x="100" y="5"/>
                    </a:lnTo>
                    <a:lnTo>
                      <a:pt x="106" y="3"/>
                    </a:lnTo>
                    <a:lnTo>
                      <a:pt x="97" y="5"/>
                    </a:lnTo>
                    <a:lnTo>
                      <a:pt x="88" y="0"/>
                    </a:lnTo>
                    <a:lnTo>
                      <a:pt x="78" y="3"/>
                    </a:lnTo>
                    <a:lnTo>
                      <a:pt x="71" y="10"/>
                    </a:lnTo>
                    <a:lnTo>
                      <a:pt x="66" y="14"/>
                    </a:lnTo>
                    <a:lnTo>
                      <a:pt x="66" y="20"/>
                    </a:lnTo>
                    <a:lnTo>
                      <a:pt x="62" y="17"/>
                    </a:lnTo>
                    <a:lnTo>
                      <a:pt x="59" y="5"/>
                    </a:lnTo>
                    <a:lnTo>
                      <a:pt x="53" y="8"/>
                    </a:lnTo>
                    <a:lnTo>
                      <a:pt x="47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9" name="Freeform 3693">
                <a:extLst>
                  <a:ext uri="{FF2B5EF4-FFF2-40B4-BE49-F238E27FC236}">
                    <a16:creationId xmlns:a16="http://schemas.microsoft.com/office/drawing/2014/main" id="{3DB1D435-18E1-18EB-A48E-D4E6D1DE8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805"/>
                <a:ext cx="68" cy="87"/>
              </a:xfrm>
              <a:custGeom>
                <a:avLst/>
                <a:gdLst>
                  <a:gd name="T0" fmla="*/ 47 w 135"/>
                  <a:gd name="T1" fmla="*/ 0 h 175"/>
                  <a:gd name="T2" fmla="*/ 59 w 135"/>
                  <a:gd name="T3" fmla="*/ 5 h 175"/>
                  <a:gd name="T4" fmla="*/ 66 w 135"/>
                  <a:gd name="T5" fmla="*/ 20 h 175"/>
                  <a:gd name="T6" fmla="*/ 71 w 135"/>
                  <a:gd name="T7" fmla="*/ 10 h 175"/>
                  <a:gd name="T8" fmla="*/ 88 w 135"/>
                  <a:gd name="T9" fmla="*/ 0 h 175"/>
                  <a:gd name="T10" fmla="*/ 106 w 135"/>
                  <a:gd name="T11" fmla="*/ 3 h 175"/>
                  <a:gd name="T12" fmla="*/ 101 w 135"/>
                  <a:gd name="T13" fmla="*/ 11 h 175"/>
                  <a:gd name="T14" fmla="*/ 89 w 135"/>
                  <a:gd name="T15" fmla="*/ 14 h 175"/>
                  <a:gd name="T16" fmla="*/ 83 w 135"/>
                  <a:gd name="T17" fmla="*/ 41 h 175"/>
                  <a:gd name="T18" fmla="*/ 82 w 135"/>
                  <a:gd name="T19" fmla="*/ 58 h 175"/>
                  <a:gd name="T20" fmla="*/ 86 w 135"/>
                  <a:gd name="T21" fmla="*/ 61 h 175"/>
                  <a:gd name="T22" fmla="*/ 98 w 135"/>
                  <a:gd name="T23" fmla="*/ 61 h 175"/>
                  <a:gd name="T24" fmla="*/ 95 w 135"/>
                  <a:gd name="T25" fmla="*/ 69 h 175"/>
                  <a:gd name="T26" fmla="*/ 94 w 135"/>
                  <a:gd name="T27" fmla="*/ 81 h 175"/>
                  <a:gd name="T28" fmla="*/ 110 w 135"/>
                  <a:gd name="T29" fmla="*/ 84 h 175"/>
                  <a:gd name="T30" fmla="*/ 113 w 135"/>
                  <a:gd name="T31" fmla="*/ 96 h 175"/>
                  <a:gd name="T32" fmla="*/ 113 w 135"/>
                  <a:gd name="T33" fmla="*/ 108 h 175"/>
                  <a:gd name="T34" fmla="*/ 104 w 135"/>
                  <a:gd name="T35" fmla="*/ 119 h 175"/>
                  <a:gd name="T36" fmla="*/ 112 w 135"/>
                  <a:gd name="T37" fmla="*/ 124 h 175"/>
                  <a:gd name="T38" fmla="*/ 122 w 135"/>
                  <a:gd name="T39" fmla="*/ 131 h 175"/>
                  <a:gd name="T40" fmla="*/ 122 w 135"/>
                  <a:gd name="T41" fmla="*/ 139 h 175"/>
                  <a:gd name="T42" fmla="*/ 129 w 135"/>
                  <a:gd name="T43" fmla="*/ 157 h 175"/>
                  <a:gd name="T44" fmla="*/ 121 w 135"/>
                  <a:gd name="T45" fmla="*/ 163 h 175"/>
                  <a:gd name="T46" fmla="*/ 116 w 135"/>
                  <a:gd name="T47" fmla="*/ 155 h 175"/>
                  <a:gd name="T48" fmla="*/ 98 w 135"/>
                  <a:gd name="T49" fmla="*/ 172 h 175"/>
                  <a:gd name="T50" fmla="*/ 98 w 135"/>
                  <a:gd name="T51" fmla="*/ 162 h 175"/>
                  <a:gd name="T52" fmla="*/ 89 w 135"/>
                  <a:gd name="T53" fmla="*/ 157 h 175"/>
                  <a:gd name="T54" fmla="*/ 82 w 135"/>
                  <a:gd name="T55" fmla="*/ 154 h 175"/>
                  <a:gd name="T56" fmla="*/ 77 w 135"/>
                  <a:gd name="T57" fmla="*/ 142 h 175"/>
                  <a:gd name="T58" fmla="*/ 59 w 135"/>
                  <a:gd name="T59" fmla="*/ 137 h 175"/>
                  <a:gd name="T60" fmla="*/ 53 w 135"/>
                  <a:gd name="T61" fmla="*/ 130 h 175"/>
                  <a:gd name="T62" fmla="*/ 47 w 135"/>
                  <a:gd name="T63" fmla="*/ 127 h 175"/>
                  <a:gd name="T64" fmla="*/ 33 w 135"/>
                  <a:gd name="T65" fmla="*/ 124 h 175"/>
                  <a:gd name="T66" fmla="*/ 22 w 135"/>
                  <a:gd name="T67" fmla="*/ 121 h 175"/>
                  <a:gd name="T68" fmla="*/ 28 w 135"/>
                  <a:gd name="T69" fmla="*/ 113 h 175"/>
                  <a:gd name="T70" fmla="*/ 24 w 135"/>
                  <a:gd name="T71" fmla="*/ 98 h 175"/>
                  <a:gd name="T72" fmla="*/ 19 w 135"/>
                  <a:gd name="T73" fmla="*/ 87 h 175"/>
                  <a:gd name="T74" fmla="*/ 10 w 135"/>
                  <a:gd name="T75" fmla="*/ 78 h 175"/>
                  <a:gd name="T76" fmla="*/ 7 w 135"/>
                  <a:gd name="T77" fmla="*/ 75 h 175"/>
                  <a:gd name="T78" fmla="*/ 9 w 135"/>
                  <a:gd name="T79" fmla="*/ 22 h 175"/>
                  <a:gd name="T80" fmla="*/ 10 w 135"/>
                  <a:gd name="T81" fmla="*/ 32 h 175"/>
                  <a:gd name="T82" fmla="*/ 16 w 135"/>
                  <a:gd name="T83" fmla="*/ 31 h 175"/>
                  <a:gd name="T84" fmla="*/ 22 w 135"/>
                  <a:gd name="T85" fmla="*/ 14 h 175"/>
                  <a:gd name="T86" fmla="*/ 36 w 135"/>
                  <a:gd name="T87" fmla="*/ 17 h 175"/>
                  <a:gd name="T88" fmla="*/ 41 w 135"/>
                  <a:gd name="T89" fmla="*/ 8 h 175"/>
                  <a:gd name="T90" fmla="*/ 45 w 135"/>
                  <a:gd name="T91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5" h="175">
                    <a:moveTo>
                      <a:pt x="45" y="0"/>
                    </a:moveTo>
                    <a:lnTo>
                      <a:pt x="47" y="0"/>
                    </a:lnTo>
                    <a:lnTo>
                      <a:pt x="53" y="8"/>
                    </a:lnTo>
                    <a:lnTo>
                      <a:pt x="59" y="5"/>
                    </a:lnTo>
                    <a:lnTo>
                      <a:pt x="62" y="17"/>
                    </a:lnTo>
                    <a:lnTo>
                      <a:pt x="66" y="20"/>
                    </a:lnTo>
                    <a:lnTo>
                      <a:pt x="66" y="14"/>
                    </a:lnTo>
                    <a:lnTo>
                      <a:pt x="71" y="10"/>
                    </a:lnTo>
                    <a:lnTo>
                      <a:pt x="78" y="3"/>
                    </a:lnTo>
                    <a:lnTo>
                      <a:pt x="88" y="0"/>
                    </a:lnTo>
                    <a:lnTo>
                      <a:pt x="97" y="5"/>
                    </a:lnTo>
                    <a:lnTo>
                      <a:pt x="106" y="3"/>
                    </a:lnTo>
                    <a:lnTo>
                      <a:pt x="100" y="5"/>
                    </a:lnTo>
                    <a:lnTo>
                      <a:pt x="101" y="11"/>
                    </a:lnTo>
                    <a:lnTo>
                      <a:pt x="94" y="14"/>
                    </a:lnTo>
                    <a:lnTo>
                      <a:pt x="89" y="14"/>
                    </a:lnTo>
                    <a:lnTo>
                      <a:pt x="97" y="32"/>
                    </a:lnTo>
                    <a:lnTo>
                      <a:pt x="83" y="41"/>
                    </a:lnTo>
                    <a:lnTo>
                      <a:pt x="83" y="48"/>
                    </a:lnTo>
                    <a:lnTo>
                      <a:pt x="82" y="58"/>
                    </a:lnTo>
                    <a:lnTo>
                      <a:pt x="83" y="60"/>
                    </a:lnTo>
                    <a:lnTo>
                      <a:pt x="86" y="61"/>
                    </a:lnTo>
                    <a:lnTo>
                      <a:pt x="89" y="58"/>
                    </a:lnTo>
                    <a:lnTo>
                      <a:pt x="98" y="61"/>
                    </a:lnTo>
                    <a:lnTo>
                      <a:pt x="98" y="67"/>
                    </a:lnTo>
                    <a:lnTo>
                      <a:pt x="95" y="69"/>
                    </a:lnTo>
                    <a:lnTo>
                      <a:pt x="95" y="75"/>
                    </a:lnTo>
                    <a:lnTo>
                      <a:pt x="94" y="81"/>
                    </a:lnTo>
                    <a:lnTo>
                      <a:pt x="103" y="86"/>
                    </a:lnTo>
                    <a:lnTo>
                      <a:pt x="110" y="84"/>
                    </a:lnTo>
                    <a:lnTo>
                      <a:pt x="115" y="93"/>
                    </a:lnTo>
                    <a:lnTo>
                      <a:pt x="113" y="96"/>
                    </a:lnTo>
                    <a:lnTo>
                      <a:pt x="118" y="101"/>
                    </a:lnTo>
                    <a:lnTo>
                      <a:pt x="113" y="108"/>
                    </a:lnTo>
                    <a:lnTo>
                      <a:pt x="113" y="111"/>
                    </a:lnTo>
                    <a:lnTo>
                      <a:pt x="104" y="119"/>
                    </a:lnTo>
                    <a:lnTo>
                      <a:pt x="106" y="124"/>
                    </a:lnTo>
                    <a:lnTo>
                      <a:pt x="112" y="124"/>
                    </a:lnTo>
                    <a:lnTo>
                      <a:pt x="119" y="125"/>
                    </a:lnTo>
                    <a:lnTo>
                      <a:pt x="122" y="131"/>
                    </a:lnTo>
                    <a:lnTo>
                      <a:pt x="119" y="137"/>
                    </a:lnTo>
                    <a:lnTo>
                      <a:pt x="122" y="139"/>
                    </a:lnTo>
                    <a:lnTo>
                      <a:pt x="135" y="143"/>
                    </a:lnTo>
                    <a:lnTo>
                      <a:pt x="129" y="157"/>
                    </a:lnTo>
                    <a:lnTo>
                      <a:pt x="126" y="171"/>
                    </a:lnTo>
                    <a:lnTo>
                      <a:pt x="121" y="163"/>
                    </a:lnTo>
                    <a:lnTo>
                      <a:pt x="118" y="165"/>
                    </a:lnTo>
                    <a:lnTo>
                      <a:pt x="116" y="155"/>
                    </a:lnTo>
                    <a:lnTo>
                      <a:pt x="106" y="175"/>
                    </a:lnTo>
                    <a:lnTo>
                      <a:pt x="98" y="172"/>
                    </a:lnTo>
                    <a:lnTo>
                      <a:pt x="97" y="168"/>
                    </a:lnTo>
                    <a:lnTo>
                      <a:pt x="98" y="162"/>
                    </a:lnTo>
                    <a:lnTo>
                      <a:pt x="92" y="160"/>
                    </a:lnTo>
                    <a:lnTo>
                      <a:pt x="89" y="157"/>
                    </a:lnTo>
                    <a:lnTo>
                      <a:pt x="86" y="152"/>
                    </a:lnTo>
                    <a:lnTo>
                      <a:pt x="82" y="154"/>
                    </a:lnTo>
                    <a:lnTo>
                      <a:pt x="80" y="148"/>
                    </a:lnTo>
                    <a:lnTo>
                      <a:pt x="77" y="142"/>
                    </a:lnTo>
                    <a:lnTo>
                      <a:pt x="71" y="139"/>
                    </a:lnTo>
                    <a:lnTo>
                      <a:pt x="59" y="137"/>
                    </a:lnTo>
                    <a:lnTo>
                      <a:pt x="59" y="130"/>
                    </a:lnTo>
                    <a:lnTo>
                      <a:pt x="53" y="130"/>
                    </a:lnTo>
                    <a:lnTo>
                      <a:pt x="53" y="127"/>
                    </a:lnTo>
                    <a:lnTo>
                      <a:pt x="47" y="127"/>
                    </a:lnTo>
                    <a:lnTo>
                      <a:pt x="41" y="124"/>
                    </a:lnTo>
                    <a:lnTo>
                      <a:pt x="33" y="124"/>
                    </a:lnTo>
                    <a:lnTo>
                      <a:pt x="25" y="127"/>
                    </a:lnTo>
                    <a:lnTo>
                      <a:pt x="22" y="121"/>
                    </a:lnTo>
                    <a:lnTo>
                      <a:pt x="25" y="111"/>
                    </a:lnTo>
                    <a:lnTo>
                      <a:pt x="28" y="113"/>
                    </a:lnTo>
                    <a:lnTo>
                      <a:pt x="16" y="101"/>
                    </a:lnTo>
                    <a:lnTo>
                      <a:pt x="24" y="9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78"/>
                    </a:lnTo>
                    <a:lnTo>
                      <a:pt x="10" y="78"/>
                    </a:lnTo>
                    <a:lnTo>
                      <a:pt x="9" y="75"/>
                    </a:lnTo>
                    <a:lnTo>
                      <a:pt x="7" y="75"/>
                    </a:lnTo>
                    <a:lnTo>
                      <a:pt x="0" y="69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8" y="20"/>
                    </a:lnTo>
                    <a:lnTo>
                      <a:pt x="22" y="14"/>
                    </a:lnTo>
                    <a:lnTo>
                      <a:pt x="27" y="17"/>
                    </a:lnTo>
                    <a:lnTo>
                      <a:pt x="36" y="17"/>
                    </a:lnTo>
                    <a:lnTo>
                      <a:pt x="44" y="11"/>
                    </a:lnTo>
                    <a:lnTo>
                      <a:pt x="41" y="8"/>
                    </a:lnTo>
                    <a:lnTo>
                      <a:pt x="41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0" name="Freeform 3694">
                <a:extLst>
                  <a:ext uri="{FF2B5EF4-FFF2-40B4-BE49-F238E27FC236}">
                    <a16:creationId xmlns:a16="http://schemas.microsoft.com/office/drawing/2014/main" id="{DF3F693B-9D31-068D-99F6-121B8F18F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805"/>
                <a:ext cx="68" cy="87"/>
              </a:xfrm>
              <a:custGeom>
                <a:avLst/>
                <a:gdLst>
                  <a:gd name="T0" fmla="*/ 47 w 135"/>
                  <a:gd name="T1" fmla="*/ 0 h 175"/>
                  <a:gd name="T2" fmla="*/ 59 w 135"/>
                  <a:gd name="T3" fmla="*/ 5 h 175"/>
                  <a:gd name="T4" fmla="*/ 66 w 135"/>
                  <a:gd name="T5" fmla="*/ 20 h 175"/>
                  <a:gd name="T6" fmla="*/ 71 w 135"/>
                  <a:gd name="T7" fmla="*/ 10 h 175"/>
                  <a:gd name="T8" fmla="*/ 88 w 135"/>
                  <a:gd name="T9" fmla="*/ 0 h 175"/>
                  <a:gd name="T10" fmla="*/ 106 w 135"/>
                  <a:gd name="T11" fmla="*/ 3 h 175"/>
                  <a:gd name="T12" fmla="*/ 101 w 135"/>
                  <a:gd name="T13" fmla="*/ 11 h 175"/>
                  <a:gd name="T14" fmla="*/ 89 w 135"/>
                  <a:gd name="T15" fmla="*/ 14 h 175"/>
                  <a:gd name="T16" fmla="*/ 83 w 135"/>
                  <a:gd name="T17" fmla="*/ 41 h 175"/>
                  <a:gd name="T18" fmla="*/ 82 w 135"/>
                  <a:gd name="T19" fmla="*/ 58 h 175"/>
                  <a:gd name="T20" fmla="*/ 86 w 135"/>
                  <a:gd name="T21" fmla="*/ 61 h 175"/>
                  <a:gd name="T22" fmla="*/ 98 w 135"/>
                  <a:gd name="T23" fmla="*/ 61 h 175"/>
                  <a:gd name="T24" fmla="*/ 95 w 135"/>
                  <a:gd name="T25" fmla="*/ 69 h 175"/>
                  <a:gd name="T26" fmla="*/ 94 w 135"/>
                  <a:gd name="T27" fmla="*/ 81 h 175"/>
                  <a:gd name="T28" fmla="*/ 110 w 135"/>
                  <a:gd name="T29" fmla="*/ 84 h 175"/>
                  <a:gd name="T30" fmla="*/ 113 w 135"/>
                  <a:gd name="T31" fmla="*/ 96 h 175"/>
                  <a:gd name="T32" fmla="*/ 113 w 135"/>
                  <a:gd name="T33" fmla="*/ 108 h 175"/>
                  <a:gd name="T34" fmla="*/ 104 w 135"/>
                  <a:gd name="T35" fmla="*/ 119 h 175"/>
                  <a:gd name="T36" fmla="*/ 112 w 135"/>
                  <a:gd name="T37" fmla="*/ 124 h 175"/>
                  <a:gd name="T38" fmla="*/ 122 w 135"/>
                  <a:gd name="T39" fmla="*/ 131 h 175"/>
                  <a:gd name="T40" fmla="*/ 122 w 135"/>
                  <a:gd name="T41" fmla="*/ 139 h 175"/>
                  <a:gd name="T42" fmla="*/ 129 w 135"/>
                  <a:gd name="T43" fmla="*/ 157 h 175"/>
                  <a:gd name="T44" fmla="*/ 121 w 135"/>
                  <a:gd name="T45" fmla="*/ 163 h 175"/>
                  <a:gd name="T46" fmla="*/ 116 w 135"/>
                  <a:gd name="T47" fmla="*/ 155 h 175"/>
                  <a:gd name="T48" fmla="*/ 98 w 135"/>
                  <a:gd name="T49" fmla="*/ 172 h 175"/>
                  <a:gd name="T50" fmla="*/ 98 w 135"/>
                  <a:gd name="T51" fmla="*/ 162 h 175"/>
                  <a:gd name="T52" fmla="*/ 89 w 135"/>
                  <a:gd name="T53" fmla="*/ 157 h 175"/>
                  <a:gd name="T54" fmla="*/ 82 w 135"/>
                  <a:gd name="T55" fmla="*/ 154 h 175"/>
                  <a:gd name="T56" fmla="*/ 77 w 135"/>
                  <a:gd name="T57" fmla="*/ 142 h 175"/>
                  <a:gd name="T58" fmla="*/ 59 w 135"/>
                  <a:gd name="T59" fmla="*/ 137 h 175"/>
                  <a:gd name="T60" fmla="*/ 53 w 135"/>
                  <a:gd name="T61" fmla="*/ 130 h 175"/>
                  <a:gd name="T62" fmla="*/ 47 w 135"/>
                  <a:gd name="T63" fmla="*/ 127 h 175"/>
                  <a:gd name="T64" fmla="*/ 33 w 135"/>
                  <a:gd name="T65" fmla="*/ 124 h 175"/>
                  <a:gd name="T66" fmla="*/ 22 w 135"/>
                  <a:gd name="T67" fmla="*/ 121 h 175"/>
                  <a:gd name="T68" fmla="*/ 28 w 135"/>
                  <a:gd name="T69" fmla="*/ 113 h 175"/>
                  <a:gd name="T70" fmla="*/ 24 w 135"/>
                  <a:gd name="T71" fmla="*/ 98 h 175"/>
                  <a:gd name="T72" fmla="*/ 19 w 135"/>
                  <a:gd name="T73" fmla="*/ 87 h 175"/>
                  <a:gd name="T74" fmla="*/ 10 w 135"/>
                  <a:gd name="T75" fmla="*/ 78 h 175"/>
                  <a:gd name="T76" fmla="*/ 7 w 135"/>
                  <a:gd name="T77" fmla="*/ 75 h 175"/>
                  <a:gd name="T78" fmla="*/ 9 w 135"/>
                  <a:gd name="T79" fmla="*/ 22 h 175"/>
                  <a:gd name="T80" fmla="*/ 10 w 135"/>
                  <a:gd name="T81" fmla="*/ 32 h 175"/>
                  <a:gd name="T82" fmla="*/ 16 w 135"/>
                  <a:gd name="T83" fmla="*/ 31 h 175"/>
                  <a:gd name="T84" fmla="*/ 22 w 135"/>
                  <a:gd name="T85" fmla="*/ 14 h 175"/>
                  <a:gd name="T86" fmla="*/ 36 w 135"/>
                  <a:gd name="T87" fmla="*/ 17 h 175"/>
                  <a:gd name="T88" fmla="*/ 41 w 135"/>
                  <a:gd name="T89" fmla="*/ 8 h 175"/>
                  <a:gd name="T90" fmla="*/ 45 w 135"/>
                  <a:gd name="T91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5" h="175">
                    <a:moveTo>
                      <a:pt x="45" y="0"/>
                    </a:moveTo>
                    <a:lnTo>
                      <a:pt x="47" y="0"/>
                    </a:lnTo>
                    <a:lnTo>
                      <a:pt x="53" y="8"/>
                    </a:lnTo>
                    <a:lnTo>
                      <a:pt x="59" y="5"/>
                    </a:lnTo>
                    <a:lnTo>
                      <a:pt x="62" y="17"/>
                    </a:lnTo>
                    <a:lnTo>
                      <a:pt x="66" y="20"/>
                    </a:lnTo>
                    <a:lnTo>
                      <a:pt x="66" y="14"/>
                    </a:lnTo>
                    <a:lnTo>
                      <a:pt x="71" y="10"/>
                    </a:lnTo>
                    <a:lnTo>
                      <a:pt x="78" y="3"/>
                    </a:lnTo>
                    <a:lnTo>
                      <a:pt x="88" y="0"/>
                    </a:lnTo>
                    <a:lnTo>
                      <a:pt x="97" y="5"/>
                    </a:lnTo>
                    <a:lnTo>
                      <a:pt x="106" y="3"/>
                    </a:lnTo>
                    <a:lnTo>
                      <a:pt x="100" y="5"/>
                    </a:lnTo>
                    <a:lnTo>
                      <a:pt x="101" y="11"/>
                    </a:lnTo>
                    <a:lnTo>
                      <a:pt x="94" y="14"/>
                    </a:lnTo>
                    <a:lnTo>
                      <a:pt x="89" y="14"/>
                    </a:lnTo>
                    <a:lnTo>
                      <a:pt x="97" y="32"/>
                    </a:lnTo>
                    <a:lnTo>
                      <a:pt x="83" y="41"/>
                    </a:lnTo>
                    <a:lnTo>
                      <a:pt x="83" y="48"/>
                    </a:lnTo>
                    <a:lnTo>
                      <a:pt x="82" y="58"/>
                    </a:lnTo>
                    <a:lnTo>
                      <a:pt x="83" y="60"/>
                    </a:lnTo>
                    <a:lnTo>
                      <a:pt x="86" y="61"/>
                    </a:lnTo>
                    <a:lnTo>
                      <a:pt x="89" y="58"/>
                    </a:lnTo>
                    <a:lnTo>
                      <a:pt x="98" y="61"/>
                    </a:lnTo>
                    <a:lnTo>
                      <a:pt x="98" y="67"/>
                    </a:lnTo>
                    <a:lnTo>
                      <a:pt x="95" y="69"/>
                    </a:lnTo>
                    <a:lnTo>
                      <a:pt x="95" y="75"/>
                    </a:lnTo>
                    <a:lnTo>
                      <a:pt x="94" y="81"/>
                    </a:lnTo>
                    <a:lnTo>
                      <a:pt x="103" y="86"/>
                    </a:lnTo>
                    <a:lnTo>
                      <a:pt x="110" y="84"/>
                    </a:lnTo>
                    <a:lnTo>
                      <a:pt x="115" y="93"/>
                    </a:lnTo>
                    <a:lnTo>
                      <a:pt x="113" y="96"/>
                    </a:lnTo>
                    <a:lnTo>
                      <a:pt x="118" y="101"/>
                    </a:lnTo>
                    <a:lnTo>
                      <a:pt x="113" y="108"/>
                    </a:lnTo>
                    <a:lnTo>
                      <a:pt x="113" y="111"/>
                    </a:lnTo>
                    <a:lnTo>
                      <a:pt x="104" y="119"/>
                    </a:lnTo>
                    <a:lnTo>
                      <a:pt x="106" y="124"/>
                    </a:lnTo>
                    <a:lnTo>
                      <a:pt x="112" y="124"/>
                    </a:lnTo>
                    <a:lnTo>
                      <a:pt x="119" y="125"/>
                    </a:lnTo>
                    <a:lnTo>
                      <a:pt x="122" y="131"/>
                    </a:lnTo>
                    <a:lnTo>
                      <a:pt x="119" y="137"/>
                    </a:lnTo>
                    <a:lnTo>
                      <a:pt x="122" y="139"/>
                    </a:lnTo>
                    <a:lnTo>
                      <a:pt x="135" y="143"/>
                    </a:lnTo>
                    <a:lnTo>
                      <a:pt x="129" y="157"/>
                    </a:lnTo>
                    <a:lnTo>
                      <a:pt x="126" y="171"/>
                    </a:lnTo>
                    <a:lnTo>
                      <a:pt x="121" y="163"/>
                    </a:lnTo>
                    <a:lnTo>
                      <a:pt x="118" y="165"/>
                    </a:lnTo>
                    <a:lnTo>
                      <a:pt x="116" y="155"/>
                    </a:lnTo>
                    <a:lnTo>
                      <a:pt x="106" y="175"/>
                    </a:lnTo>
                    <a:lnTo>
                      <a:pt x="98" y="172"/>
                    </a:lnTo>
                    <a:lnTo>
                      <a:pt x="97" y="168"/>
                    </a:lnTo>
                    <a:lnTo>
                      <a:pt x="98" y="162"/>
                    </a:lnTo>
                    <a:lnTo>
                      <a:pt x="92" y="160"/>
                    </a:lnTo>
                    <a:lnTo>
                      <a:pt x="89" y="157"/>
                    </a:lnTo>
                    <a:lnTo>
                      <a:pt x="86" y="152"/>
                    </a:lnTo>
                    <a:lnTo>
                      <a:pt x="82" y="154"/>
                    </a:lnTo>
                    <a:lnTo>
                      <a:pt x="80" y="148"/>
                    </a:lnTo>
                    <a:lnTo>
                      <a:pt x="77" y="142"/>
                    </a:lnTo>
                    <a:lnTo>
                      <a:pt x="71" y="139"/>
                    </a:lnTo>
                    <a:lnTo>
                      <a:pt x="59" y="137"/>
                    </a:lnTo>
                    <a:lnTo>
                      <a:pt x="59" y="130"/>
                    </a:lnTo>
                    <a:lnTo>
                      <a:pt x="53" y="130"/>
                    </a:lnTo>
                    <a:lnTo>
                      <a:pt x="53" y="127"/>
                    </a:lnTo>
                    <a:lnTo>
                      <a:pt x="47" y="127"/>
                    </a:lnTo>
                    <a:lnTo>
                      <a:pt x="41" y="124"/>
                    </a:lnTo>
                    <a:lnTo>
                      <a:pt x="33" y="124"/>
                    </a:lnTo>
                    <a:lnTo>
                      <a:pt x="25" y="127"/>
                    </a:lnTo>
                    <a:lnTo>
                      <a:pt x="22" y="121"/>
                    </a:lnTo>
                    <a:lnTo>
                      <a:pt x="25" y="111"/>
                    </a:lnTo>
                    <a:lnTo>
                      <a:pt x="28" y="113"/>
                    </a:lnTo>
                    <a:lnTo>
                      <a:pt x="16" y="101"/>
                    </a:lnTo>
                    <a:lnTo>
                      <a:pt x="24" y="9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78"/>
                    </a:lnTo>
                    <a:lnTo>
                      <a:pt x="10" y="78"/>
                    </a:lnTo>
                    <a:lnTo>
                      <a:pt x="9" y="75"/>
                    </a:lnTo>
                    <a:lnTo>
                      <a:pt x="7" y="75"/>
                    </a:lnTo>
                    <a:lnTo>
                      <a:pt x="0" y="69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8" y="20"/>
                    </a:lnTo>
                    <a:lnTo>
                      <a:pt x="22" y="14"/>
                    </a:lnTo>
                    <a:lnTo>
                      <a:pt x="27" y="17"/>
                    </a:lnTo>
                    <a:lnTo>
                      <a:pt x="36" y="17"/>
                    </a:lnTo>
                    <a:lnTo>
                      <a:pt x="44" y="11"/>
                    </a:lnTo>
                    <a:lnTo>
                      <a:pt x="41" y="8"/>
                    </a:lnTo>
                    <a:lnTo>
                      <a:pt x="41" y="0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1" name="Freeform 3695">
                <a:extLst>
                  <a:ext uri="{FF2B5EF4-FFF2-40B4-BE49-F238E27FC236}">
                    <a16:creationId xmlns:a16="http://schemas.microsoft.com/office/drawing/2014/main" id="{0CC7B2A6-8F87-B0F5-B286-51103FD8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512"/>
                <a:ext cx="72" cy="69"/>
              </a:xfrm>
              <a:custGeom>
                <a:avLst/>
                <a:gdLst>
                  <a:gd name="T0" fmla="*/ 125 w 145"/>
                  <a:gd name="T1" fmla="*/ 20 h 137"/>
                  <a:gd name="T2" fmla="*/ 117 w 145"/>
                  <a:gd name="T3" fmla="*/ 12 h 137"/>
                  <a:gd name="T4" fmla="*/ 97 w 145"/>
                  <a:gd name="T5" fmla="*/ 6 h 137"/>
                  <a:gd name="T6" fmla="*/ 84 w 145"/>
                  <a:gd name="T7" fmla="*/ 2 h 137"/>
                  <a:gd name="T8" fmla="*/ 66 w 145"/>
                  <a:gd name="T9" fmla="*/ 0 h 137"/>
                  <a:gd name="T10" fmla="*/ 47 w 145"/>
                  <a:gd name="T11" fmla="*/ 2 h 137"/>
                  <a:gd name="T12" fmla="*/ 35 w 145"/>
                  <a:gd name="T13" fmla="*/ 9 h 137"/>
                  <a:gd name="T14" fmla="*/ 23 w 145"/>
                  <a:gd name="T15" fmla="*/ 5 h 137"/>
                  <a:gd name="T16" fmla="*/ 23 w 145"/>
                  <a:gd name="T17" fmla="*/ 16 h 137"/>
                  <a:gd name="T18" fmla="*/ 16 w 145"/>
                  <a:gd name="T19" fmla="*/ 26 h 137"/>
                  <a:gd name="T20" fmla="*/ 8 w 145"/>
                  <a:gd name="T21" fmla="*/ 29 h 137"/>
                  <a:gd name="T22" fmla="*/ 14 w 145"/>
                  <a:gd name="T23" fmla="*/ 46 h 137"/>
                  <a:gd name="T24" fmla="*/ 0 w 145"/>
                  <a:gd name="T25" fmla="*/ 49 h 137"/>
                  <a:gd name="T26" fmla="*/ 6 w 145"/>
                  <a:gd name="T27" fmla="*/ 67 h 137"/>
                  <a:gd name="T28" fmla="*/ 11 w 145"/>
                  <a:gd name="T29" fmla="*/ 78 h 137"/>
                  <a:gd name="T30" fmla="*/ 12 w 145"/>
                  <a:gd name="T31" fmla="*/ 88 h 137"/>
                  <a:gd name="T32" fmla="*/ 26 w 145"/>
                  <a:gd name="T33" fmla="*/ 88 h 137"/>
                  <a:gd name="T34" fmla="*/ 38 w 145"/>
                  <a:gd name="T35" fmla="*/ 87 h 137"/>
                  <a:gd name="T36" fmla="*/ 47 w 145"/>
                  <a:gd name="T37" fmla="*/ 98 h 137"/>
                  <a:gd name="T38" fmla="*/ 53 w 145"/>
                  <a:gd name="T39" fmla="*/ 107 h 137"/>
                  <a:gd name="T40" fmla="*/ 66 w 145"/>
                  <a:gd name="T41" fmla="*/ 116 h 137"/>
                  <a:gd name="T42" fmla="*/ 61 w 145"/>
                  <a:gd name="T43" fmla="*/ 125 h 137"/>
                  <a:gd name="T44" fmla="*/ 70 w 145"/>
                  <a:gd name="T45" fmla="*/ 133 h 137"/>
                  <a:gd name="T46" fmla="*/ 76 w 145"/>
                  <a:gd name="T47" fmla="*/ 136 h 137"/>
                  <a:gd name="T48" fmla="*/ 93 w 145"/>
                  <a:gd name="T49" fmla="*/ 137 h 137"/>
                  <a:gd name="T50" fmla="*/ 102 w 145"/>
                  <a:gd name="T51" fmla="*/ 128 h 137"/>
                  <a:gd name="T52" fmla="*/ 105 w 145"/>
                  <a:gd name="T53" fmla="*/ 105 h 137"/>
                  <a:gd name="T54" fmla="*/ 114 w 145"/>
                  <a:gd name="T55" fmla="*/ 95 h 137"/>
                  <a:gd name="T56" fmla="*/ 126 w 145"/>
                  <a:gd name="T57" fmla="*/ 95 h 137"/>
                  <a:gd name="T58" fmla="*/ 131 w 145"/>
                  <a:gd name="T59" fmla="*/ 78 h 137"/>
                  <a:gd name="T60" fmla="*/ 145 w 145"/>
                  <a:gd name="T61" fmla="*/ 82 h 137"/>
                  <a:gd name="T62" fmla="*/ 138 w 145"/>
                  <a:gd name="T63" fmla="*/ 49 h 137"/>
                  <a:gd name="T64" fmla="*/ 132 w 145"/>
                  <a:gd name="T65" fmla="*/ 34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5" h="137">
                    <a:moveTo>
                      <a:pt x="132" y="34"/>
                    </a:moveTo>
                    <a:lnTo>
                      <a:pt x="125" y="20"/>
                    </a:lnTo>
                    <a:lnTo>
                      <a:pt x="129" y="12"/>
                    </a:lnTo>
                    <a:lnTo>
                      <a:pt x="117" y="12"/>
                    </a:lnTo>
                    <a:lnTo>
                      <a:pt x="111" y="12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2"/>
                    </a:lnTo>
                    <a:lnTo>
                      <a:pt x="76" y="0"/>
                    </a:lnTo>
                    <a:lnTo>
                      <a:pt x="66" y="0"/>
                    </a:lnTo>
                    <a:lnTo>
                      <a:pt x="53" y="3"/>
                    </a:lnTo>
                    <a:lnTo>
                      <a:pt x="47" y="2"/>
                    </a:lnTo>
                    <a:lnTo>
                      <a:pt x="43" y="3"/>
                    </a:lnTo>
                    <a:lnTo>
                      <a:pt x="35" y="9"/>
                    </a:lnTo>
                    <a:lnTo>
                      <a:pt x="32" y="9"/>
                    </a:lnTo>
                    <a:lnTo>
                      <a:pt x="23" y="5"/>
                    </a:lnTo>
                    <a:lnTo>
                      <a:pt x="23" y="6"/>
                    </a:lnTo>
                    <a:lnTo>
                      <a:pt x="23" y="16"/>
                    </a:lnTo>
                    <a:lnTo>
                      <a:pt x="17" y="19"/>
                    </a:lnTo>
                    <a:lnTo>
                      <a:pt x="16" y="26"/>
                    </a:lnTo>
                    <a:lnTo>
                      <a:pt x="12" y="25"/>
                    </a:lnTo>
                    <a:lnTo>
                      <a:pt x="8" y="29"/>
                    </a:lnTo>
                    <a:lnTo>
                      <a:pt x="16" y="41"/>
                    </a:lnTo>
                    <a:lnTo>
                      <a:pt x="14" y="46"/>
                    </a:lnTo>
                    <a:lnTo>
                      <a:pt x="6" y="46"/>
                    </a:lnTo>
                    <a:lnTo>
                      <a:pt x="0" y="49"/>
                    </a:lnTo>
                    <a:lnTo>
                      <a:pt x="3" y="60"/>
                    </a:lnTo>
                    <a:lnTo>
                      <a:pt x="6" y="67"/>
                    </a:lnTo>
                    <a:lnTo>
                      <a:pt x="11" y="69"/>
                    </a:lnTo>
                    <a:lnTo>
                      <a:pt x="11" y="78"/>
                    </a:lnTo>
                    <a:lnTo>
                      <a:pt x="3" y="85"/>
                    </a:lnTo>
                    <a:lnTo>
                      <a:pt x="12" y="88"/>
                    </a:lnTo>
                    <a:lnTo>
                      <a:pt x="16" y="85"/>
                    </a:lnTo>
                    <a:lnTo>
                      <a:pt x="26" y="88"/>
                    </a:lnTo>
                    <a:lnTo>
                      <a:pt x="34" y="92"/>
                    </a:lnTo>
                    <a:lnTo>
                      <a:pt x="38" y="87"/>
                    </a:lnTo>
                    <a:lnTo>
                      <a:pt x="44" y="88"/>
                    </a:lnTo>
                    <a:lnTo>
                      <a:pt x="47" y="98"/>
                    </a:lnTo>
                    <a:lnTo>
                      <a:pt x="56" y="104"/>
                    </a:lnTo>
                    <a:lnTo>
                      <a:pt x="53" y="107"/>
                    </a:lnTo>
                    <a:lnTo>
                      <a:pt x="66" y="108"/>
                    </a:lnTo>
                    <a:lnTo>
                      <a:pt x="66" y="116"/>
                    </a:lnTo>
                    <a:lnTo>
                      <a:pt x="60" y="122"/>
                    </a:lnTo>
                    <a:lnTo>
                      <a:pt x="61" y="125"/>
                    </a:lnTo>
                    <a:lnTo>
                      <a:pt x="63" y="133"/>
                    </a:lnTo>
                    <a:lnTo>
                      <a:pt x="70" y="133"/>
                    </a:lnTo>
                    <a:lnTo>
                      <a:pt x="73" y="130"/>
                    </a:lnTo>
                    <a:lnTo>
                      <a:pt x="76" y="136"/>
                    </a:lnTo>
                    <a:lnTo>
                      <a:pt x="82" y="134"/>
                    </a:lnTo>
                    <a:lnTo>
                      <a:pt x="93" y="137"/>
                    </a:lnTo>
                    <a:lnTo>
                      <a:pt x="104" y="136"/>
                    </a:lnTo>
                    <a:lnTo>
                      <a:pt x="102" y="128"/>
                    </a:lnTo>
                    <a:lnTo>
                      <a:pt x="102" y="116"/>
                    </a:lnTo>
                    <a:lnTo>
                      <a:pt x="105" y="105"/>
                    </a:lnTo>
                    <a:lnTo>
                      <a:pt x="110" y="98"/>
                    </a:lnTo>
                    <a:lnTo>
                      <a:pt x="114" y="95"/>
                    </a:lnTo>
                    <a:lnTo>
                      <a:pt x="123" y="99"/>
                    </a:lnTo>
                    <a:lnTo>
                      <a:pt x="126" y="95"/>
                    </a:lnTo>
                    <a:lnTo>
                      <a:pt x="125" y="92"/>
                    </a:lnTo>
                    <a:lnTo>
                      <a:pt x="131" y="78"/>
                    </a:lnTo>
                    <a:lnTo>
                      <a:pt x="129" y="76"/>
                    </a:lnTo>
                    <a:lnTo>
                      <a:pt x="145" y="82"/>
                    </a:lnTo>
                    <a:lnTo>
                      <a:pt x="145" y="69"/>
                    </a:lnTo>
                    <a:lnTo>
                      <a:pt x="138" y="49"/>
                    </a:lnTo>
                    <a:lnTo>
                      <a:pt x="141" y="44"/>
                    </a:lnTo>
                    <a:lnTo>
                      <a:pt x="132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2" name="Freeform 3696">
                <a:extLst>
                  <a:ext uri="{FF2B5EF4-FFF2-40B4-BE49-F238E27FC236}">
                    <a16:creationId xmlns:a16="http://schemas.microsoft.com/office/drawing/2014/main" id="{F2659078-01E0-2B51-86CB-09BBDF7A7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512"/>
                <a:ext cx="72" cy="69"/>
              </a:xfrm>
              <a:custGeom>
                <a:avLst/>
                <a:gdLst>
                  <a:gd name="T0" fmla="*/ 141 w 145"/>
                  <a:gd name="T1" fmla="*/ 44 h 137"/>
                  <a:gd name="T2" fmla="*/ 145 w 145"/>
                  <a:gd name="T3" fmla="*/ 69 h 137"/>
                  <a:gd name="T4" fmla="*/ 129 w 145"/>
                  <a:gd name="T5" fmla="*/ 76 h 137"/>
                  <a:gd name="T6" fmla="*/ 125 w 145"/>
                  <a:gd name="T7" fmla="*/ 92 h 137"/>
                  <a:gd name="T8" fmla="*/ 123 w 145"/>
                  <a:gd name="T9" fmla="*/ 99 h 137"/>
                  <a:gd name="T10" fmla="*/ 110 w 145"/>
                  <a:gd name="T11" fmla="*/ 98 h 137"/>
                  <a:gd name="T12" fmla="*/ 102 w 145"/>
                  <a:gd name="T13" fmla="*/ 116 h 137"/>
                  <a:gd name="T14" fmla="*/ 104 w 145"/>
                  <a:gd name="T15" fmla="*/ 136 h 137"/>
                  <a:gd name="T16" fmla="*/ 82 w 145"/>
                  <a:gd name="T17" fmla="*/ 134 h 137"/>
                  <a:gd name="T18" fmla="*/ 73 w 145"/>
                  <a:gd name="T19" fmla="*/ 130 h 137"/>
                  <a:gd name="T20" fmla="*/ 63 w 145"/>
                  <a:gd name="T21" fmla="*/ 133 h 137"/>
                  <a:gd name="T22" fmla="*/ 60 w 145"/>
                  <a:gd name="T23" fmla="*/ 122 h 137"/>
                  <a:gd name="T24" fmla="*/ 66 w 145"/>
                  <a:gd name="T25" fmla="*/ 108 h 137"/>
                  <a:gd name="T26" fmla="*/ 56 w 145"/>
                  <a:gd name="T27" fmla="*/ 104 h 137"/>
                  <a:gd name="T28" fmla="*/ 44 w 145"/>
                  <a:gd name="T29" fmla="*/ 88 h 137"/>
                  <a:gd name="T30" fmla="*/ 34 w 145"/>
                  <a:gd name="T31" fmla="*/ 92 h 137"/>
                  <a:gd name="T32" fmla="*/ 16 w 145"/>
                  <a:gd name="T33" fmla="*/ 85 h 137"/>
                  <a:gd name="T34" fmla="*/ 3 w 145"/>
                  <a:gd name="T35" fmla="*/ 85 h 137"/>
                  <a:gd name="T36" fmla="*/ 11 w 145"/>
                  <a:gd name="T37" fmla="*/ 69 h 137"/>
                  <a:gd name="T38" fmla="*/ 3 w 145"/>
                  <a:gd name="T39" fmla="*/ 60 h 137"/>
                  <a:gd name="T40" fmla="*/ 6 w 145"/>
                  <a:gd name="T41" fmla="*/ 46 h 137"/>
                  <a:gd name="T42" fmla="*/ 16 w 145"/>
                  <a:gd name="T43" fmla="*/ 41 h 137"/>
                  <a:gd name="T44" fmla="*/ 12 w 145"/>
                  <a:gd name="T45" fmla="*/ 25 h 137"/>
                  <a:gd name="T46" fmla="*/ 17 w 145"/>
                  <a:gd name="T47" fmla="*/ 19 h 137"/>
                  <a:gd name="T48" fmla="*/ 23 w 145"/>
                  <a:gd name="T49" fmla="*/ 6 h 137"/>
                  <a:gd name="T50" fmla="*/ 32 w 145"/>
                  <a:gd name="T51" fmla="*/ 9 h 137"/>
                  <a:gd name="T52" fmla="*/ 43 w 145"/>
                  <a:gd name="T53" fmla="*/ 3 h 137"/>
                  <a:gd name="T54" fmla="*/ 53 w 145"/>
                  <a:gd name="T55" fmla="*/ 3 h 137"/>
                  <a:gd name="T56" fmla="*/ 76 w 145"/>
                  <a:gd name="T57" fmla="*/ 0 h 137"/>
                  <a:gd name="T58" fmla="*/ 90 w 145"/>
                  <a:gd name="T59" fmla="*/ 5 h 137"/>
                  <a:gd name="T60" fmla="*/ 111 w 145"/>
                  <a:gd name="T61" fmla="*/ 12 h 137"/>
                  <a:gd name="T62" fmla="*/ 129 w 145"/>
                  <a:gd name="T63" fmla="*/ 12 h 137"/>
                  <a:gd name="T64" fmla="*/ 132 w 145"/>
                  <a:gd name="T65" fmla="*/ 34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5" h="137">
                    <a:moveTo>
                      <a:pt x="132" y="34"/>
                    </a:moveTo>
                    <a:lnTo>
                      <a:pt x="141" y="44"/>
                    </a:lnTo>
                    <a:lnTo>
                      <a:pt x="138" y="49"/>
                    </a:lnTo>
                    <a:lnTo>
                      <a:pt x="145" y="69"/>
                    </a:lnTo>
                    <a:lnTo>
                      <a:pt x="145" y="82"/>
                    </a:lnTo>
                    <a:lnTo>
                      <a:pt x="129" y="76"/>
                    </a:lnTo>
                    <a:lnTo>
                      <a:pt x="131" y="78"/>
                    </a:lnTo>
                    <a:lnTo>
                      <a:pt x="125" y="92"/>
                    </a:lnTo>
                    <a:lnTo>
                      <a:pt x="126" y="95"/>
                    </a:lnTo>
                    <a:lnTo>
                      <a:pt x="123" y="99"/>
                    </a:lnTo>
                    <a:lnTo>
                      <a:pt x="114" y="95"/>
                    </a:lnTo>
                    <a:lnTo>
                      <a:pt x="110" y="98"/>
                    </a:lnTo>
                    <a:lnTo>
                      <a:pt x="105" y="105"/>
                    </a:lnTo>
                    <a:lnTo>
                      <a:pt x="102" y="116"/>
                    </a:lnTo>
                    <a:lnTo>
                      <a:pt x="102" y="128"/>
                    </a:lnTo>
                    <a:lnTo>
                      <a:pt x="104" y="136"/>
                    </a:lnTo>
                    <a:lnTo>
                      <a:pt x="93" y="137"/>
                    </a:lnTo>
                    <a:lnTo>
                      <a:pt x="82" y="134"/>
                    </a:lnTo>
                    <a:lnTo>
                      <a:pt x="76" y="136"/>
                    </a:lnTo>
                    <a:lnTo>
                      <a:pt x="73" y="130"/>
                    </a:lnTo>
                    <a:lnTo>
                      <a:pt x="70" y="133"/>
                    </a:lnTo>
                    <a:lnTo>
                      <a:pt x="63" y="133"/>
                    </a:lnTo>
                    <a:lnTo>
                      <a:pt x="61" y="125"/>
                    </a:lnTo>
                    <a:lnTo>
                      <a:pt x="60" y="122"/>
                    </a:lnTo>
                    <a:lnTo>
                      <a:pt x="66" y="116"/>
                    </a:lnTo>
                    <a:lnTo>
                      <a:pt x="66" y="108"/>
                    </a:lnTo>
                    <a:lnTo>
                      <a:pt x="53" y="107"/>
                    </a:lnTo>
                    <a:lnTo>
                      <a:pt x="56" y="104"/>
                    </a:lnTo>
                    <a:lnTo>
                      <a:pt x="47" y="98"/>
                    </a:lnTo>
                    <a:lnTo>
                      <a:pt x="44" y="88"/>
                    </a:lnTo>
                    <a:lnTo>
                      <a:pt x="38" y="87"/>
                    </a:lnTo>
                    <a:lnTo>
                      <a:pt x="34" y="92"/>
                    </a:lnTo>
                    <a:lnTo>
                      <a:pt x="26" y="88"/>
                    </a:lnTo>
                    <a:lnTo>
                      <a:pt x="16" y="85"/>
                    </a:lnTo>
                    <a:lnTo>
                      <a:pt x="12" y="88"/>
                    </a:lnTo>
                    <a:lnTo>
                      <a:pt x="3" y="85"/>
                    </a:lnTo>
                    <a:lnTo>
                      <a:pt x="11" y="78"/>
                    </a:lnTo>
                    <a:lnTo>
                      <a:pt x="11" y="69"/>
                    </a:lnTo>
                    <a:lnTo>
                      <a:pt x="6" y="67"/>
                    </a:lnTo>
                    <a:lnTo>
                      <a:pt x="3" y="60"/>
                    </a:lnTo>
                    <a:lnTo>
                      <a:pt x="0" y="49"/>
                    </a:lnTo>
                    <a:lnTo>
                      <a:pt x="6" y="46"/>
                    </a:lnTo>
                    <a:lnTo>
                      <a:pt x="14" y="46"/>
                    </a:lnTo>
                    <a:lnTo>
                      <a:pt x="16" y="41"/>
                    </a:lnTo>
                    <a:lnTo>
                      <a:pt x="8" y="29"/>
                    </a:lnTo>
                    <a:lnTo>
                      <a:pt x="12" y="25"/>
                    </a:lnTo>
                    <a:lnTo>
                      <a:pt x="16" y="26"/>
                    </a:lnTo>
                    <a:lnTo>
                      <a:pt x="17" y="19"/>
                    </a:lnTo>
                    <a:lnTo>
                      <a:pt x="23" y="16"/>
                    </a:lnTo>
                    <a:lnTo>
                      <a:pt x="23" y="6"/>
                    </a:lnTo>
                    <a:lnTo>
                      <a:pt x="23" y="5"/>
                    </a:lnTo>
                    <a:lnTo>
                      <a:pt x="32" y="9"/>
                    </a:lnTo>
                    <a:lnTo>
                      <a:pt x="35" y="9"/>
                    </a:lnTo>
                    <a:lnTo>
                      <a:pt x="43" y="3"/>
                    </a:lnTo>
                    <a:lnTo>
                      <a:pt x="47" y="2"/>
                    </a:lnTo>
                    <a:lnTo>
                      <a:pt x="53" y="3"/>
                    </a:lnTo>
                    <a:lnTo>
                      <a:pt x="66" y="0"/>
                    </a:lnTo>
                    <a:lnTo>
                      <a:pt x="76" y="0"/>
                    </a:lnTo>
                    <a:lnTo>
                      <a:pt x="84" y="2"/>
                    </a:lnTo>
                    <a:lnTo>
                      <a:pt x="90" y="5"/>
                    </a:lnTo>
                    <a:lnTo>
                      <a:pt x="97" y="6"/>
                    </a:lnTo>
                    <a:lnTo>
                      <a:pt x="111" y="12"/>
                    </a:lnTo>
                    <a:lnTo>
                      <a:pt x="117" y="12"/>
                    </a:lnTo>
                    <a:lnTo>
                      <a:pt x="129" y="12"/>
                    </a:lnTo>
                    <a:lnTo>
                      <a:pt x="125" y="20"/>
                    </a:lnTo>
                    <a:lnTo>
                      <a:pt x="132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3" name="Freeform 3697">
                <a:extLst>
                  <a:ext uri="{FF2B5EF4-FFF2-40B4-BE49-F238E27FC236}">
                    <a16:creationId xmlns:a16="http://schemas.microsoft.com/office/drawing/2014/main" id="{CE174AC5-5A48-71DB-DD5E-782C3C9E5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512"/>
                <a:ext cx="72" cy="69"/>
              </a:xfrm>
              <a:custGeom>
                <a:avLst/>
                <a:gdLst>
                  <a:gd name="T0" fmla="*/ 141 w 145"/>
                  <a:gd name="T1" fmla="*/ 44 h 137"/>
                  <a:gd name="T2" fmla="*/ 145 w 145"/>
                  <a:gd name="T3" fmla="*/ 69 h 137"/>
                  <a:gd name="T4" fmla="*/ 129 w 145"/>
                  <a:gd name="T5" fmla="*/ 76 h 137"/>
                  <a:gd name="T6" fmla="*/ 125 w 145"/>
                  <a:gd name="T7" fmla="*/ 92 h 137"/>
                  <a:gd name="T8" fmla="*/ 123 w 145"/>
                  <a:gd name="T9" fmla="*/ 99 h 137"/>
                  <a:gd name="T10" fmla="*/ 110 w 145"/>
                  <a:gd name="T11" fmla="*/ 98 h 137"/>
                  <a:gd name="T12" fmla="*/ 102 w 145"/>
                  <a:gd name="T13" fmla="*/ 116 h 137"/>
                  <a:gd name="T14" fmla="*/ 104 w 145"/>
                  <a:gd name="T15" fmla="*/ 136 h 137"/>
                  <a:gd name="T16" fmla="*/ 82 w 145"/>
                  <a:gd name="T17" fmla="*/ 134 h 137"/>
                  <a:gd name="T18" fmla="*/ 73 w 145"/>
                  <a:gd name="T19" fmla="*/ 130 h 137"/>
                  <a:gd name="T20" fmla="*/ 63 w 145"/>
                  <a:gd name="T21" fmla="*/ 133 h 137"/>
                  <a:gd name="T22" fmla="*/ 60 w 145"/>
                  <a:gd name="T23" fmla="*/ 122 h 137"/>
                  <a:gd name="T24" fmla="*/ 66 w 145"/>
                  <a:gd name="T25" fmla="*/ 108 h 137"/>
                  <a:gd name="T26" fmla="*/ 56 w 145"/>
                  <a:gd name="T27" fmla="*/ 104 h 137"/>
                  <a:gd name="T28" fmla="*/ 44 w 145"/>
                  <a:gd name="T29" fmla="*/ 88 h 137"/>
                  <a:gd name="T30" fmla="*/ 34 w 145"/>
                  <a:gd name="T31" fmla="*/ 92 h 137"/>
                  <a:gd name="T32" fmla="*/ 16 w 145"/>
                  <a:gd name="T33" fmla="*/ 85 h 137"/>
                  <a:gd name="T34" fmla="*/ 3 w 145"/>
                  <a:gd name="T35" fmla="*/ 85 h 137"/>
                  <a:gd name="T36" fmla="*/ 11 w 145"/>
                  <a:gd name="T37" fmla="*/ 69 h 137"/>
                  <a:gd name="T38" fmla="*/ 3 w 145"/>
                  <a:gd name="T39" fmla="*/ 60 h 137"/>
                  <a:gd name="T40" fmla="*/ 6 w 145"/>
                  <a:gd name="T41" fmla="*/ 46 h 137"/>
                  <a:gd name="T42" fmla="*/ 16 w 145"/>
                  <a:gd name="T43" fmla="*/ 41 h 137"/>
                  <a:gd name="T44" fmla="*/ 12 w 145"/>
                  <a:gd name="T45" fmla="*/ 25 h 137"/>
                  <a:gd name="T46" fmla="*/ 17 w 145"/>
                  <a:gd name="T47" fmla="*/ 19 h 137"/>
                  <a:gd name="T48" fmla="*/ 23 w 145"/>
                  <a:gd name="T49" fmla="*/ 6 h 137"/>
                  <a:gd name="T50" fmla="*/ 32 w 145"/>
                  <a:gd name="T51" fmla="*/ 9 h 137"/>
                  <a:gd name="T52" fmla="*/ 43 w 145"/>
                  <a:gd name="T53" fmla="*/ 3 h 137"/>
                  <a:gd name="T54" fmla="*/ 53 w 145"/>
                  <a:gd name="T55" fmla="*/ 3 h 137"/>
                  <a:gd name="T56" fmla="*/ 76 w 145"/>
                  <a:gd name="T57" fmla="*/ 0 h 137"/>
                  <a:gd name="T58" fmla="*/ 90 w 145"/>
                  <a:gd name="T59" fmla="*/ 5 h 137"/>
                  <a:gd name="T60" fmla="*/ 111 w 145"/>
                  <a:gd name="T61" fmla="*/ 12 h 137"/>
                  <a:gd name="T62" fmla="*/ 129 w 145"/>
                  <a:gd name="T63" fmla="*/ 12 h 137"/>
                  <a:gd name="T64" fmla="*/ 132 w 145"/>
                  <a:gd name="T65" fmla="*/ 34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5" h="137">
                    <a:moveTo>
                      <a:pt x="132" y="34"/>
                    </a:moveTo>
                    <a:lnTo>
                      <a:pt x="141" y="44"/>
                    </a:lnTo>
                    <a:lnTo>
                      <a:pt x="138" y="49"/>
                    </a:lnTo>
                    <a:lnTo>
                      <a:pt x="145" y="69"/>
                    </a:lnTo>
                    <a:lnTo>
                      <a:pt x="145" y="82"/>
                    </a:lnTo>
                    <a:lnTo>
                      <a:pt x="129" y="76"/>
                    </a:lnTo>
                    <a:lnTo>
                      <a:pt x="131" y="78"/>
                    </a:lnTo>
                    <a:lnTo>
                      <a:pt x="125" y="92"/>
                    </a:lnTo>
                    <a:lnTo>
                      <a:pt x="126" y="95"/>
                    </a:lnTo>
                    <a:lnTo>
                      <a:pt x="123" y="99"/>
                    </a:lnTo>
                    <a:lnTo>
                      <a:pt x="114" y="95"/>
                    </a:lnTo>
                    <a:lnTo>
                      <a:pt x="110" y="98"/>
                    </a:lnTo>
                    <a:lnTo>
                      <a:pt x="105" y="105"/>
                    </a:lnTo>
                    <a:lnTo>
                      <a:pt x="102" y="116"/>
                    </a:lnTo>
                    <a:lnTo>
                      <a:pt x="102" y="128"/>
                    </a:lnTo>
                    <a:lnTo>
                      <a:pt x="104" y="136"/>
                    </a:lnTo>
                    <a:lnTo>
                      <a:pt x="93" y="137"/>
                    </a:lnTo>
                    <a:lnTo>
                      <a:pt x="82" y="134"/>
                    </a:lnTo>
                    <a:lnTo>
                      <a:pt x="76" y="136"/>
                    </a:lnTo>
                    <a:lnTo>
                      <a:pt x="73" y="130"/>
                    </a:lnTo>
                    <a:lnTo>
                      <a:pt x="70" y="133"/>
                    </a:lnTo>
                    <a:lnTo>
                      <a:pt x="63" y="133"/>
                    </a:lnTo>
                    <a:lnTo>
                      <a:pt x="61" y="125"/>
                    </a:lnTo>
                    <a:lnTo>
                      <a:pt x="60" y="122"/>
                    </a:lnTo>
                    <a:lnTo>
                      <a:pt x="66" y="116"/>
                    </a:lnTo>
                    <a:lnTo>
                      <a:pt x="66" y="108"/>
                    </a:lnTo>
                    <a:lnTo>
                      <a:pt x="53" y="107"/>
                    </a:lnTo>
                    <a:lnTo>
                      <a:pt x="56" y="104"/>
                    </a:lnTo>
                    <a:lnTo>
                      <a:pt x="47" y="98"/>
                    </a:lnTo>
                    <a:lnTo>
                      <a:pt x="44" y="88"/>
                    </a:lnTo>
                    <a:lnTo>
                      <a:pt x="38" y="87"/>
                    </a:lnTo>
                    <a:lnTo>
                      <a:pt x="34" y="92"/>
                    </a:lnTo>
                    <a:lnTo>
                      <a:pt x="26" y="88"/>
                    </a:lnTo>
                    <a:lnTo>
                      <a:pt x="16" y="85"/>
                    </a:lnTo>
                    <a:lnTo>
                      <a:pt x="12" y="88"/>
                    </a:lnTo>
                    <a:lnTo>
                      <a:pt x="3" y="85"/>
                    </a:lnTo>
                    <a:lnTo>
                      <a:pt x="11" y="78"/>
                    </a:lnTo>
                    <a:lnTo>
                      <a:pt x="11" y="69"/>
                    </a:lnTo>
                    <a:lnTo>
                      <a:pt x="6" y="67"/>
                    </a:lnTo>
                    <a:lnTo>
                      <a:pt x="3" y="60"/>
                    </a:lnTo>
                    <a:lnTo>
                      <a:pt x="0" y="49"/>
                    </a:lnTo>
                    <a:lnTo>
                      <a:pt x="6" y="46"/>
                    </a:lnTo>
                    <a:lnTo>
                      <a:pt x="14" y="46"/>
                    </a:lnTo>
                    <a:lnTo>
                      <a:pt x="16" y="41"/>
                    </a:lnTo>
                    <a:lnTo>
                      <a:pt x="8" y="29"/>
                    </a:lnTo>
                    <a:lnTo>
                      <a:pt x="12" y="25"/>
                    </a:lnTo>
                    <a:lnTo>
                      <a:pt x="16" y="26"/>
                    </a:lnTo>
                    <a:lnTo>
                      <a:pt x="17" y="19"/>
                    </a:lnTo>
                    <a:lnTo>
                      <a:pt x="23" y="16"/>
                    </a:lnTo>
                    <a:lnTo>
                      <a:pt x="23" y="6"/>
                    </a:lnTo>
                    <a:lnTo>
                      <a:pt x="23" y="5"/>
                    </a:lnTo>
                    <a:lnTo>
                      <a:pt x="32" y="9"/>
                    </a:lnTo>
                    <a:lnTo>
                      <a:pt x="35" y="9"/>
                    </a:lnTo>
                    <a:lnTo>
                      <a:pt x="43" y="3"/>
                    </a:lnTo>
                    <a:lnTo>
                      <a:pt x="47" y="2"/>
                    </a:lnTo>
                    <a:lnTo>
                      <a:pt x="53" y="3"/>
                    </a:lnTo>
                    <a:lnTo>
                      <a:pt x="66" y="0"/>
                    </a:lnTo>
                    <a:lnTo>
                      <a:pt x="76" y="0"/>
                    </a:lnTo>
                    <a:lnTo>
                      <a:pt x="84" y="2"/>
                    </a:lnTo>
                    <a:lnTo>
                      <a:pt x="90" y="5"/>
                    </a:lnTo>
                    <a:lnTo>
                      <a:pt x="97" y="6"/>
                    </a:lnTo>
                    <a:lnTo>
                      <a:pt x="111" y="12"/>
                    </a:lnTo>
                    <a:lnTo>
                      <a:pt x="117" y="12"/>
                    </a:lnTo>
                    <a:lnTo>
                      <a:pt x="129" y="12"/>
                    </a:lnTo>
                    <a:lnTo>
                      <a:pt x="125" y="20"/>
                    </a:lnTo>
                    <a:lnTo>
                      <a:pt x="132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4" name="Freeform 3698">
                <a:extLst>
                  <a:ext uri="{FF2B5EF4-FFF2-40B4-BE49-F238E27FC236}">
                    <a16:creationId xmlns:a16="http://schemas.microsoft.com/office/drawing/2014/main" id="{8C0970BF-D5C7-2928-7CFC-C1F922001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601"/>
                <a:ext cx="77" cy="103"/>
              </a:xfrm>
              <a:custGeom>
                <a:avLst/>
                <a:gdLst>
                  <a:gd name="T0" fmla="*/ 21 w 153"/>
                  <a:gd name="T1" fmla="*/ 38 h 207"/>
                  <a:gd name="T2" fmla="*/ 15 w 153"/>
                  <a:gd name="T3" fmla="*/ 55 h 207"/>
                  <a:gd name="T4" fmla="*/ 24 w 153"/>
                  <a:gd name="T5" fmla="*/ 72 h 207"/>
                  <a:gd name="T6" fmla="*/ 18 w 153"/>
                  <a:gd name="T7" fmla="*/ 82 h 207"/>
                  <a:gd name="T8" fmla="*/ 7 w 153"/>
                  <a:gd name="T9" fmla="*/ 81 h 207"/>
                  <a:gd name="T10" fmla="*/ 1 w 153"/>
                  <a:gd name="T11" fmla="*/ 85 h 207"/>
                  <a:gd name="T12" fmla="*/ 0 w 153"/>
                  <a:gd name="T13" fmla="*/ 102 h 207"/>
                  <a:gd name="T14" fmla="*/ 19 w 153"/>
                  <a:gd name="T15" fmla="*/ 119 h 207"/>
                  <a:gd name="T16" fmla="*/ 28 w 153"/>
                  <a:gd name="T17" fmla="*/ 123 h 207"/>
                  <a:gd name="T18" fmla="*/ 39 w 153"/>
                  <a:gd name="T19" fmla="*/ 113 h 207"/>
                  <a:gd name="T20" fmla="*/ 45 w 153"/>
                  <a:gd name="T21" fmla="*/ 126 h 207"/>
                  <a:gd name="T22" fmla="*/ 40 w 153"/>
                  <a:gd name="T23" fmla="*/ 137 h 207"/>
                  <a:gd name="T24" fmla="*/ 47 w 153"/>
                  <a:gd name="T25" fmla="*/ 138 h 207"/>
                  <a:gd name="T26" fmla="*/ 50 w 153"/>
                  <a:gd name="T27" fmla="*/ 157 h 207"/>
                  <a:gd name="T28" fmla="*/ 56 w 153"/>
                  <a:gd name="T29" fmla="*/ 160 h 207"/>
                  <a:gd name="T30" fmla="*/ 50 w 153"/>
                  <a:gd name="T31" fmla="*/ 167 h 207"/>
                  <a:gd name="T32" fmla="*/ 44 w 153"/>
                  <a:gd name="T33" fmla="*/ 186 h 207"/>
                  <a:gd name="T34" fmla="*/ 50 w 153"/>
                  <a:gd name="T35" fmla="*/ 196 h 207"/>
                  <a:gd name="T36" fmla="*/ 53 w 153"/>
                  <a:gd name="T37" fmla="*/ 204 h 207"/>
                  <a:gd name="T38" fmla="*/ 69 w 153"/>
                  <a:gd name="T39" fmla="*/ 196 h 207"/>
                  <a:gd name="T40" fmla="*/ 83 w 153"/>
                  <a:gd name="T41" fmla="*/ 202 h 207"/>
                  <a:gd name="T42" fmla="*/ 94 w 153"/>
                  <a:gd name="T43" fmla="*/ 204 h 207"/>
                  <a:gd name="T44" fmla="*/ 101 w 153"/>
                  <a:gd name="T45" fmla="*/ 201 h 207"/>
                  <a:gd name="T46" fmla="*/ 113 w 153"/>
                  <a:gd name="T47" fmla="*/ 189 h 207"/>
                  <a:gd name="T48" fmla="*/ 119 w 153"/>
                  <a:gd name="T49" fmla="*/ 181 h 207"/>
                  <a:gd name="T50" fmla="*/ 113 w 153"/>
                  <a:gd name="T51" fmla="*/ 170 h 207"/>
                  <a:gd name="T52" fmla="*/ 116 w 153"/>
                  <a:gd name="T53" fmla="*/ 158 h 207"/>
                  <a:gd name="T54" fmla="*/ 107 w 153"/>
                  <a:gd name="T55" fmla="*/ 155 h 207"/>
                  <a:gd name="T56" fmla="*/ 104 w 153"/>
                  <a:gd name="T57" fmla="*/ 163 h 207"/>
                  <a:gd name="T58" fmla="*/ 89 w 153"/>
                  <a:gd name="T59" fmla="*/ 170 h 207"/>
                  <a:gd name="T60" fmla="*/ 89 w 153"/>
                  <a:gd name="T61" fmla="*/ 160 h 207"/>
                  <a:gd name="T62" fmla="*/ 97 w 153"/>
                  <a:gd name="T63" fmla="*/ 138 h 207"/>
                  <a:gd name="T64" fmla="*/ 91 w 153"/>
                  <a:gd name="T65" fmla="*/ 129 h 207"/>
                  <a:gd name="T66" fmla="*/ 83 w 153"/>
                  <a:gd name="T67" fmla="*/ 120 h 207"/>
                  <a:gd name="T68" fmla="*/ 71 w 153"/>
                  <a:gd name="T69" fmla="*/ 111 h 207"/>
                  <a:gd name="T70" fmla="*/ 80 w 153"/>
                  <a:gd name="T71" fmla="*/ 99 h 207"/>
                  <a:gd name="T72" fmla="*/ 74 w 153"/>
                  <a:gd name="T73" fmla="*/ 91 h 207"/>
                  <a:gd name="T74" fmla="*/ 103 w 153"/>
                  <a:gd name="T75" fmla="*/ 96 h 207"/>
                  <a:gd name="T76" fmla="*/ 112 w 153"/>
                  <a:gd name="T77" fmla="*/ 87 h 207"/>
                  <a:gd name="T78" fmla="*/ 119 w 153"/>
                  <a:gd name="T79" fmla="*/ 87 h 207"/>
                  <a:gd name="T80" fmla="*/ 133 w 153"/>
                  <a:gd name="T81" fmla="*/ 84 h 207"/>
                  <a:gd name="T82" fmla="*/ 142 w 153"/>
                  <a:gd name="T83" fmla="*/ 96 h 207"/>
                  <a:gd name="T84" fmla="*/ 144 w 153"/>
                  <a:gd name="T85" fmla="*/ 84 h 207"/>
                  <a:gd name="T86" fmla="*/ 153 w 153"/>
                  <a:gd name="T87" fmla="*/ 73 h 207"/>
                  <a:gd name="T88" fmla="*/ 141 w 153"/>
                  <a:gd name="T89" fmla="*/ 43 h 207"/>
                  <a:gd name="T90" fmla="*/ 110 w 153"/>
                  <a:gd name="T91" fmla="*/ 6 h 207"/>
                  <a:gd name="T92" fmla="*/ 95 w 153"/>
                  <a:gd name="T93" fmla="*/ 17 h 207"/>
                  <a:gd name="T94" fmla="*/ 88 w 153"/>
                  <a:gd name="T95" fmla="*/ 17 h 207"/>
                  <a:gd name="T96" fmla="*/ 81 w 153"/>
                  <a:gd name="T97" fmla="*/ 31 h 207"/>
                  <a:gd name="T98" fmla="*/ 72 w 153"/>
                  <a:gd name="T99" fmla="*/ 38 h 207"/>
                  <a:gd name="T100" fmla="*/ 62 w 153"/>
                  <a:gd name="T101" fmla="*/ 37 h 207"/>
                  <a:gd name="T102" fmla="*/ 44 w 153"/>
                  <a:gd name="T103" fmla="*/ 38 h 207"/>
                  <a:gd name="T104" fmla="*/ 36 w 153"/>
                  <a:gd name="T105" fmla="*/ 29 h 207"/>
                  <a:gd name="T106" fmla="*/ 27 w 153"/>
                  <a:gd name="T107" fmla="*/ 2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" h="207">
                    <a:moveTo>
                      <a:pt x="27" y="29"/>
                    </a:moveTo>
                    <a:lnTo>
                      <a:pt x="21" y="38"/>
                    </a:lnTo>
                    <a:lnTo>
                      <a:pt x="21" y="44"/>
                    </a:lnTo>
                    <a:lnTo>
                      <a:pt x="15" y="55"/>
                    </a:lnTo>
                    <a:lnTo>
                      <a:pt x="19" y="56"/>
                    </a:lnTo>
                    <a:lnTo>
                      <a:pt x="24" y="72"/>
                    </a:lnTo>
                    <a:lnTo>
                      <a:pt x="19" y="73"/>
                    </a:lnTo>
                    <a:lnTo>
                      <a:pt x="18" y="82"/>
                    </a:lnTo>
                    <a:lnTo>
                      <a:pt x="13" y="84"/>
                    </a:lnTo>
                    <a:lnTo>
                      <a:pt x="7" y="81"/>
                    </a:lnTo>
                    <a:lnTo>
                      <a:pt x="1" y="85"/>
                    </a:lnTo>
                    <a:lnTo>
                      <a:pt x="1" y="85"/>
                    </a:lnTo>
                    <a:lnTo>
                      <a:pt x="3" y="99"/>
                    </a:lnTo>
                    <a:lnTo>
                      <a:pt x="0" y="102"/>
                    </a:lnTo>
                    <a:lnTo>
                      <a:pt x="1" y="108"/>
                    </a:lnTo>
                    <a:lnTo>
                      <a:pt x="19" y="119"/>
                    </a:lnTo>
                    <a:lnTo>
                      <a:pt x="22" y="116"/>
                    </a:lnTo>
                    <a:lnTo>
                      <a:pt x="28" y="123"/>
                    </a:lnTo>
                    <a:lnTo>
                      <a:pt x="34" y="119"/>
                    </a:lnTo>
                    <a:lnTo>
                      <a:pt x="39" y="113"/>
                    </a:lnTo>
                    <a:lnTo>
                      <a:pt x="44" y="119"/>
                    </a:lnTo>
                    <a:lnTo>
                      <a:pt x="45" y="126"/>
                    </a:lnTo>
                    <a:lnTo>
                      <a:pt x="37" y="131"/>
                    </a:lnTo>
                    <a:lnTo>
                      <a:pt x="40" y="137"/>
                    </a:lnTo>
                    <a:lnTo>
                      <a:pt x="50" y="135"/>
                    </a:lnTo>
                    <a:lnTo>
                      <a:pt x="47" y="138"/>
                    </a:lnTo>
                    <a:lnTo>
                      <a:pt x="47" y="146"/>
                    </a:lnTo>
                    <a:lnTo>
                      <a:pt x="50" y="157"/>
                    </a:lnTo>
                    <a:lnTo>
                      <a:pt x="54" y="157"/>
                    </a:lnTo>
                    <a:lnTo>
                      <a:pt x="56" y="160"/>
                    </a:lnTo>
                    <a:lnTo>
                      <a:pt x="54" y="169"/>
                    </a:lnTo>
                    <a:lnTo>
                      <a:pt x="50" y="167"/>
                    </a:lnTo>
                    <a:lnTo>
                      <a:pt x="45" y="179"/>
                    </a:lnTo>
                    <a:lnTo>
                      <a:pt x="44" y="186"/>
                    </a:lnTo>
                    <a:lnTo>
                      <a:pt x="47" y="186"/>
                    </a:lnTo>
                    <a:lnTo>
                      <a:pt x="50" y="196"/>
                    </a:lnTo>
                    <a:lnTo>
                      <a:pt x="50" y="199"/>
                    </a:lnTo>
                    <a:lnTo>
                      <a:pt x="53" y="204"/>
                    </a:lnTo>
                    <a:lnTo>
                      <a:pt x="59" y="207"/>
                    </a:lnTo>
                    <a:lnTo>
                      <a:pt x="69" y="196"/>
                    </a:lnTo>
                    <a:lnTo>
                      <a:pt x="80" y="196"/>
                    </a:lnTo>
                    <a:lnTo>
                      <a:pt x="83" y="202"/>
                    </a:lnTo>
                    <a:lnTo>
                      <a:pt x="86" y="207"/>
                    </a:lnTo>
                    <a:lnTo>
                      <a:pt x="94" y="204"/>
                    </a:lnTo>
                    <a:lnTo>
                      <a:pt x="97" y="205"/>
                    </a:lnTo>
                    <a:lnTo>
                      <a:pt x="101" y="201"/>
                    </a:lnTo>
                    <a:lnTo>
                      <a:pt x="109" y="196"/>
                    </a:lnTo>
                    <a:lnTo>
                      <a:pt x="113" y="189"/>
                    </a:lnTo>
                    <a:lnTo>
                      <a:pt x="116" y="186"/>
                    </a:lnTo>
                    <a:lnTo>
                      <a:pt x="119" y="181"/>
                    </a:lnTo>
                    <a:lnTo>
                      <a:pt x="113" y="172"/>
                    </a:lnTo>
                    <a:lnTo>
                      <a:pt x="113" y="170"/>
                    </a:lnTo>
                    <a:lnTo>
                      <a:pt x="113" y="167"/>
                    </a:lnTo>
                    <a:lnTo>
                      <a:pt x="116" y="158"/>
                    </a:lnTo>
                    <a:lnTo>
                      <a:pt x="112" y="151"/>
                    </a:lnTo>
                    <a:lnTo>
                      <a:pt x="107" y="155"/>
                    </a:lnTo>
                    <a:lnTo>
                      <a:pt x="107" y="160"/>
                    </a:lnTo>
                    <a:lnTo>
                      <a:pt x="104" y="163"/>
                    </a:lnTo>
                    <a:lnTo>
                      <a:pt x="95" y="170"/>
                    </a:lnTo>
                    <a:lnTo>
                      <a:pt x="89" y="170"/>
                    </a:lnTo>
                    <a:lnTo>
                      <a:pt x="91" y="166"/>
                    </a:lnTo>
                    <a:lnTo>
                      <a:pt x="89" y="160"/>
                    </a:lnTo>
                    <a:lnTo>
                      <a:pt x="97" y="145"/>
                    </a:lnTo>
                    <a:lnTo>
                      <a:pt x="97" y="138"/>
                    </a:lnTo>
                    <a:lnTo>
                      <a:pt x="89" y="132"/>
                    </a:lnTo>
                    <a:lnTo>
                      <a:pt x="91" y="129"/>
                    </a:lnTo>
                    <a:lnTo>
                      <a:pt x="86" y="120"/>
                    </a:lnTo>
                    <a:lnTo>
                      <a:pt x="83" y="120"/>
                    </a:lnTo>
                    <a:lnTo>
                      <a:pt x="77" y="111"/>
                    </a:lnTo>
                    <a:lnTo>
                      <a:pt x="71" y="111"/>
                    </a:lnTo>
                    <a:lnTo>
                      <a:pt x="78" y="105"/>
                    </a:lnTo>
                    <a:lnTo>
                      <a:pt x="80" y="99"/>
                    </a:lnTo>
                    <a:lnTo>
                      <a:pt x="77" y="97"/>
                    </a:lnTo>
                    <a:lnTo>
                      <a:pt x="74" y="91"/>
                    </a:lnTo>
                    <a:lnTo>
                      <a:pt x="95" y="93"/>
                    </a:lnTo>
                    <a:lnTo>
                      <a:pt x="103" y="96"/>
                    </a:lnTo>
                    <a:lnTo>
                      <a:pt x="106" y="93"/>
                    </a:lnTo>
                    <a:lnTo>
                      <a:pt x="112" y="87"/>
                    </a:lnTo>
                    <a:lnTo>
                      <a:pt x="110" y="84"/>
                    </a:lnTo>
                    <a:lnTo>
                      <a:pt x="119" y="87"/>
                    </a:lnTo>
                    <a:lnTo>
                      <a:pt x="125" y="82"/>
                    </a:lnTo>
                    <a:lnTo>
                      <a:pt x="133" y="84"/>
                    </a:lnTo>
                    <a:lnTo>
                      <a:pt x="138" y="94"/>
                    </a:lnTo>
                    <a:lnTo>
                      <a:pt x="142" y="96"/>
                    </a:lnTo>
                    <a:lnTo>
                      <a:pt x="145" y="90"/>
                    </a:lnTo>
                    <a:lnTo>
                      <a:pt x="144" y="84"/>
                    </a:lnTo>
                    <a:lnTo>
                      <a:pt x="150" y="79"/>
                    </a:lnTo>
                    <a:lnTo>
                      <a:pt x="153" y="73"/>
                    </a:lnTo>
                    <a:lnTo>
                      <a:pt x="151" y="61"/>
                    </a:lnTo>
                    <a:lnTo>
                      <a:pt x="141" y="43"/>
                    </a:lnTo>
                    <a:lnTo>
                      <a:pt x="110" y="0"/>
                    </a:lnTo>
                    <a:lnTo>
                      <a:pt x="110" y="6"/>
                    </a:lnTo>
                    <a:lnTo>
                      <a:pt x="103" y="9"/>
                    </a:lnTo>
                    <a:lnTo>
                      <a:pt x="95" y="17"/>
                    </a:lnTo>
                    <a:lnTo>
                      <a:pt x="91" y="20"/>
                    </a:lnTo>
                    <a:lnTo>
                      <a:pt x="88" y="17"/>
                    </a:lnTo>
                    <a:lnTo>
                      <a:pt x="77" y="26"/>
                    </a:lnTo>
                    <a:lnTo>
                      <a:pt x="81" y="31"/>
                    </a:lnTo>
                    <a:lnTo>
                      <a:pt x="78" y="40"/>
                    </a:lnTo>
                    <a:lnTo>
                      <a:pt x="72" y="38"/>
                    </a:lnTo>
                    <a:lnTo>
                      <a:pt x="68" y="35"/>
                    </a:lnTo>
                    <a:lnTo>
                      <a:pt x="62" y="37"/>
                    </a:lnTo>
                    <a:lnTo>
                      <a:pt x="54" y="43"/>
                    </a:lnTo>
                    <a:lnTo>
                      <a:pt x="44" y="38"/>
                    </a:lnTo>
                    <a:lnTo>
                      <a:pt x="40" y="31"/>
                    </a:lnTo>
                    <a:lnTo>
                      <a:pt x="36" y="29"/>
                    </a:lnTo>
                    <a:lnTo>
                      <a:pt x="30" y="32"/>
                    </a:lnTo>
                    <a:lnTo>
                      <a:pt x="27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5" name="Freeform 3699">
                <a:extLst>
                  <a:ext uri="{FF2B5EF4-FFF2-40B4-BE49-F238E27FC236}">
                    <a16:creationId xmlns:a16="http://schemas.microsoft.com/office/drawing/2014/main" id="{F1E710FC-7841-7964-076E-C6A2D77E6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601"/>
                <a:ext cx="77" cy="103"/>
              </a:xfrm>
              <a:custGeom>
                <a:avLst/>
                <a:gdLst>
                  <a:gd name="T0" fmla="*/ 30 w 153"/>
                  <a:gd name="T1" fmla="*/ 32 h 207"/>
                  <a:gd name="T2" fmla="*/ 40 w 153"/>
                  <a:gd name="T3" fmla="*/ 31 h 207"/>
                  <a:gd name="T4" fmla="*/ 54 w 153"/>
                  <a:gd name="T5" fmla="*/ 43 h 207"/>
                  <a:gd name="T6" fmla="*/ 68 w 153"/>
                  <a:gd name="T7" fmla="*/ 35 h 207"/>
                  <a:gd name="T8" fmla="*/ 78 w 153"/>
                  <a:gd name="T9" fmla="*/ 40 h 207"/>
                  <a:gd name="T10" fmla="*/ 77 w 153"/>
                  <a:gd name="T11" fmla="*/ 26 h 207"/>
                  <a:gd name="T12" fmla="*/ 91 w 153"/>
                  <a:gd name="T13" fmla="*/ 20 h 207"/>
                  <a:gd name="T14" fmla="*/ 103 w 153"/>
                  <a:gd name="T15" fmla="*/ 9 h 207"/>
                  <a:gd name="T16" fmla="*/ 110 w 153"/>
                  <a:gd name="T17" fmla="*/ 0 h 207"/>
                  <a:gd name="T18" fmla="*/ 151 w 153"/>
                  <a:gd name="T19" fmla="*/ 61 h 207"/>
                  <a:gd name="T20" fmla="*/ 150 w 153"/>
                  <a:gd name="T21" fmla="*/ 79 h 207"/>
                  <a:gd name="T22" fmla="*/ 145 w 153"/>
                  <a:gd name="T23" fmla="*/ 90 h 207"/>
                  <a:gd name="T24" fmla="*/ 138 w 153"/>
                  <a:gd name="T25" fmla="*/ 94 h 207"/>
                  <a:gd name="T26" fmla="*/ 125 w 153"/>
                  <a:gd name="T27" fmla="*/ 82 h 207"/>
                  <a:gd name="T28" fmla="*/ 110 w 153"/>
                  <a:gd name="T29" fmla="*/ 84 h 207"/>
                  <a:gd name="T30" fmla="*/ 106 w 153"/>
                  <a:gd name="T31" fmla="*/ 93 h 207"/>
                  <a:gd name="T32" fmla="*/ 95 w 153"/>
                  <a:gd name="T33" fmla="*/ 93 h 207"/>
                  <a:gd name="T34" fmla="*/ 77 w 153"/>
                  <a:gd name="T35" fmla="*/ 97 h 207"/>
                  <a:gd name="T36" fmla="*/ 78 w 153"/>
                  <a:gd name="T37" fmla="*/ 105 h 207"/>
                  <a:gd name="T38" fmla="*/ 77 w 153"/>
                  <a:gd name="T39" fmla="*/ 111 h 207"/>
                  <a:gd name="T40" fmla="*/ 86 w 153"/>
                  <a:gd name="T41" fmla="*/ 120 h 207"/>
                  <a:gd name="T42" fmla="*/ 89 w 153"/>
                  <a:gd name="T43" fmla="*/ 132 h 207"/>
                  <a:gd name="T44" fmla="*/ 97 w 153"/>
                  <a:gd name="T45" fmla="*/ 145 h 207"/>
                  <a:gd name="T46" fmla="*/ 91 w 153"/>
                  <a:gd name="T47" fmla="*/ 166 h 207"/>
                  <a:gd name="T48" fmla="*/ 95 w 153"/>
                  <a:gd name="T49" fmla="*/ 170 h 207"/>
                  <a:gd name="T50" fmla="*/ 107 w 153"/>
                  <a:gd name="T51" fmla="*/ 160 h 207"/>
                  <a:gd name="T52" fmla="*/ 112 w 153"/>
                  <a:gd name="T53" fmla="*/ 151 h 207"/>
                  <a:gd name="T54" fmla="*/ 113 w 153"/>
                  <a:gd name="T55" fmla="*/ 167 h 207"/>
                  <a:gd name="T56" fmla="*/ 113 w 153"/>
                  <a:gd name="T57" fmla="*/ 172 h 207"/>
                  <a:gd name="T58" fmla="*/ 116 w 153"/>
                  <a:gd name="T59" fmla="*/ 186 h 207"/>
                  <a:gd name="T60" fmla="*/ 109 w 153"/>
                  <a:gd name="T61" fmla="*/ 196 h 207"/>
                  <a:gd name="T62" fmla="*/ 97 w 153"/>
                  <a:gd name="T63" fmla="*/ 205 h 207"/>
                  <a:gd name="T64" fmla="*/ 86 w 153"/>
                  <a:gd name="T65" fmla="*/ 207 h 207"/>
                  <a:gd name="T66" fmla="*/ 80 w 153"/>
                  <a:gd name="T67" fmla="*/ 196 h 207"/>
                  <a:gd name="T68" fmla="*/ 59 w 153"/>
                  <a:gd name="T69" fmla="*/ 207 h 207"/>
                  <a:gd name="T70" fmla="*/ 50 w 153"/>
                  <a:gd name="T71" fmla="*/ 199 h 207"/>
                  <a:gd name="T72" fmla="*/ 47 w 153"/>
                  <a:gd name="T73" fmla="*/ 186 h 207"/>
                  <a:gd name="T74" fmla="*/ 45 w 153"/>
                  <a:gd name="T75" fmla="*/ 179 h 207"/>
                  <a:gd name="T76" fmla="*/ 54 w 153"/>
                  <a:gd name="T77" fmla="*/ 169 h 207"/>
                  <a:gd name="T78" fmla="*/ 54 w 153"/>
                  <a:gd name="T79" fmla="*/ 157 h 207"/>
                  <a:gd name="T80" fmla="*/ 47 w 153"/>
                  <a:gd name="T81" fmla="*/ 146 h 207"/>
                  <a:gd name="T82" fmla="*/ 50 w 153"/>
                  <a:gd name="T83" fmla="*/ 135 h 207"/>
                  <a:gd name="T84" fmla="*/ 37 w 153"/>
                  <a:gd name="T85" fmla="*/ 131 h 207"/>
                  <a:gd name="T86" fmla="*/ 44 w 153"/>
                  <a:gd name="T87" fmla="*/ 119 h 207"/>
                  <a:gd name="T88" fmla="*/ 34 w 153"/>
                  <a:gd name="T89" fmla="*/ 119 h 207"/>
                  <a:gd name="T90" fmla="*/ 22 w 153"/>
                  <a:gd name="T91" fmla="*/ 116 h 207"/>
                  <a:gd name="T92" fmla="*/ 1 w 153"/>
                  <a:gd name="T93" fmla="*/ 108 h 207"/>
                  <a:gd name="T94" fmla="*/ 3 w 153"/>
                  <a:gd name="T95" fmla="*/ 99 h 207"/>
                  <a:gd name="T96" fmla="*/ 1 w 153"/>
                  <a:gd name="T97" fmla="*/ 85 h 207"/>
                  <a:gd name="T98" fmla="*/ 13 w 153"/>
                  <a:gd name="T99" fmla="*/ 84 h 207"/>
                  <a:gd name="T100" fmla="*/ 19 w 153"/>
                  <a:gd name="T101" fmla="*/ 73 h 207"/>
                  <a:gd name="T102" fmla="*/ 19 w 153"/>
                  <a:gd name="T103" fmla="*/ 56 h 207"/>
                  <a:gd name="T104" fmla="*/ 21 w 153"/>
                  <a:gd name="T105" fmla="*/ 44 h 207"/>
                  <a:gd name="T106" fmla="*/ 27 w 153"/>
                  <a:gd name="T107" fmla="*/ 2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" h="207">
                    <a:moveTo>
                      <a:pt x="27" y="29"/>
                    </a:moveTo>
                    <a:lnTo>
                      <a:pt x="30" y="32"/>
                    </a:lnTo>
                    <a:lnTo>
                      <a:pt x="36" y="29"/>
                    </a:lnTo>
                    <a:lnTo>
                      <a:pt x="40" y="31"/>
                    </a:lnTo>
                    <a:lnTo>
                      <a:pt x="44" y="38"/>
                    </a:lnTo>
                    <a:lnTo>
                      <a:pt x="54" y="43"/>
                    </a:lnTo>
                    <a:lnTo>
                      <a:pt x="62" y="37"/>
                    </a:lnTo>
                    <a:lnTo>
                      <a:pt x="68" y="35"/>
                    </a:lnTo>
                    <a:lnTo>
                      <a:pt x="72" y="38"/>
                    </a:lnTo>
                    <a:lnTo>
                      <a:pt x="78" y="40"/>
                    </a:lnTo>
                    <a:lnTo>
                      <a:pt x="81" y="31"/>
                    </a:lnTo>
                    <a:lnTo>
                      <a:pt x="77" y="26"/>
                    </a:lnTo>
                    <a:lnTo>
                      <a:pt x="88" y="17"/>
                    </a:lnTo>
                    <a:lnTo>
                      <a:pt x="91" y="20"/>
                    </a:lnTo>
                    <a:lnTo>
                      <a:pt x="95" y="17"/>
                    </a:lnTo>
                    <a:lnTo>
                      <a:pt x="103" y="9"/>
                    </a:lnTo>
                    <a:lnTo>
                      <a:pt x="110" y="6"/>
                    </a:lnTo>
                    <a:lnTo>
                      <a:pt x="110" y="0"/>
                    </a:lnTo>
                    <a:lnTo>
                      <a:pt x="141" y="43"/>
                    </a:lnTo>
                    <a:lnTo>
                      <a:pt x="151" y="61"/>
                    </a:lnTo>
                    <a:lnTo>
                      <a:pt x="153" y="73"/>
                    </a:lnTo>
                    <a:lnTo>
                      <a:pt x="150" y="79"/>
                    </a:lnTo>
                    <a:lnTo>
                      <a:pt x="144" y="84"/>
                    </a:lnTo>
                    <a:lnTo>
                      <a:pt x="145" y="90"/>
                    </a:lnTo>
                    <a:lnTo>
                      <a:pt x="142" y="96"/>
                    </a:lnTo>
                    <a:lnTo>
                      <a:pt x="138" y="94"/>
                    </a:lnTo>
                    <a:lnTo>
                      <a:pt x="133" y="84"/>
                    </a:lnTo>
                    <a:lnTo>
                      <a:pt x="125" y="82"/>
                    </a:lnTo>
                    <a:lnTo>
                      <a:pt x="119" y="87"/>
                    </a:lnTo>
                    <a:lnTo>
                      <a:pt x="110" y="84"/>
                    </a:lnTo>
                    <a:lnTo>
                      <a:pt x="112" y="87"/>
                    </a:lnTo>
                    <a:lnTo>
                      <a:pt x="106" y="93"/>
                    </a:lnTo>
                    <a:lnTo>
                      <a:pt x="103" y="96"/>
                    </a:lnTo>
                    <a:lnTo>
                      <a:pt x="95" y="93"/>
                    </a:lnTo>
                    <a:lnTo>
                      <a:pt x="74" y="91"/>
                    </a:lnTo>
                    <a:lnTo>
                      <a:pt x="77" y="97"/>
                    </a:lnTo>
                    <a:lnTo>
                      <a:pt x="80" y="99"/>
                    </a:lnTo>
                    <a:lnTo>
                      <a:pt x="78" y="105"/>
                    </a:lnTo>
                    <a:lnTo>
                      <a:pt x="71" y="111"/>
                    </a:lnTo>
                    <a:lnTo>
                      <a:pt x="77" y="111"/>
                    </a:lnTo>
                    <a:lnTo>
                      <a:pt x="83" y="120"/>
                    </a:lnTo>
                    <a:lnTo>
                      <a:pt x="86" y="120"/>
                    </a:lnTo>
                    <a:lnTo>
                      <a:pt x="91" y="129"/>
                    </a:lnTo>
                    <a:lnTo>
                      <a:pt x="89" y="132"/>
                    </a:lnTo>
                    <a:lnTo>
                      <a:pt x="97" y="138"/>
                    </a:lnTo>
                    <a:lnTo>
                      <a:pt x="97" y="145"/>
                    </a:lnTo>
                    <a:lnTo>
                      <a:pt x="89" y="160"/>
                    </a:lnTo>
                    <a:lnTo>
                      <a:pt x="91" y="166"/>
                    </a:lnTo>
                    <a:lnTo>
                      <a:pt x="89" y="170"/>
                    </a:lnTo>
                    <a:lnTo>
                      <a:pt x="95" y="170"/>
                    </a:lnTo>
                    <a:lnTo>
                      <a:pt x="104" y="163"/>
                    </a:lnTo>
                    <a:lnTo>
                      <a:pt x="107" y="160"/>
                    </a:lnTo>
                    <a:lnTo>
                      <a:pt x="107" y="155"/>
                    </a:lnTo>
                    <a:lnTo>
                      <a:pt x="112" y="151"/>
                    </a:lnTo>
                    <a:lnTo>
                      <a:pt x="116" y="158"/>
                    </a:lnTo>
                    <a:lnTo>
                      <a:pt x="113" y="167"/>
                    </a:lnTo>
                    <a:lnTo>
                      <a:pt x="113" y="170"/>
                    </a:lnTo>
                    <a:lnTo>
                      <a:pt x="113" y="172"/>
                    </a:lnTo>
                    <a:lnTo>
                      <a:pt x="119" y="181"/>
                    </a:lnTo>
                    <a:lnTo>
                      <a:pt x="116" y="186"/>
                    </a:lnTo>
                    <a:lnTo>
                      <a:pt x="113" y="189"/>
                    </a:lnTo>
                    <a:lnTo>
                      <a:pt x="109" y="196"/>
                    </a:lnTo>
                    <a:lnTo>
                      <a:pt x="101" y="201"/>
                    </a:lnTo>
                    <a:lnTo>
                      <a:pt x="97" y="205"/>
                    </a:lnTo>
                    <a:lnTo>
                      <a:pt x="94" y="204"/>
                    </a:lnTo>
                    <a:lnTo>
                      <a:pt x="86" y="207"/>
                    </a:lnTo>
                    <a:lnTo>
                      <a:pt x="83" y="202"/>
                    </a:lnTo>
                    <a:lnTo>
                      <a:pt x="80" y="196"/>
                    </a:lnTo>
                    <a:lnTo>
                      <a:pt x="69" y="196"/>
                    </a:lnTo>
                    <a:lnTo>
                      <a:pt x="59" y="207"/>
                    </a:lnTo>
                    <a:lnTo>
                      <a:pt x="53" y="204"/>
                    </a:lnTo>
                    <a:lnTo>
                      <a:pt x="50" y="199"/>
                    </a:lnTo>
                    <a:lnTo>
                      <a:pt x="50" y="196"/>
                    </a:lnTo>
                    <a:lnTo>
                      <a:pt x="47" y="186"/>
                    </a:lnTo>
                    <a:lnTo>
                      <a:pt x="44" y="186"/>
                    </a:lnTo>
                    <a:lnTo>
                      <a:pt x="45" y="179"/>
                    </a:lnTo>
                    <a:lnTo>
                      <a:pt x="50" y="167"/>
                    </a:lnTo>
                    <a:lnTo>
                      <a:pt x="54" y="169"/>
                    </a:lnTo>
                    <a:lnTo>
                      <a:pt x="56" y="160"/>
                    </a:lnTo>
                    <a:lnTo>
                      <a:pt x="54" y="157"/>
                    </a:lnTo>
                    <a:lnTo>
                      <a:pt x="50" y="157"/>
                    </a:lnTo>
                    <a:lnTo>
                      <a:pt x="47" y="146"/>
                    </a:lnTo>
                    <a:lnTo>
                      <a:pt x="47" y="138"/>
                    </a:lnTo>
                    <a:lnTo>
                      <a:pt x="50" y="135"/>
                    </a:lnTo>
                    <a:lnTo>
                      <a:pt x="40" y="137"/>
                    </a:lnTo>
                    <a:lnTo>
                      <a:pt x="37" y="131"/>
                    </a:lnTo>
                    <a:lnTo>
                      <a:pt x="45" y="126"/>
                    </a:lnTo>
                    <a:lnTo>
                      <a:pt x="44" y="119"/>
                    </a:lnTo>
                    <a:lnTo>
                      <a:pt x="39" y="113"/>
                    </a:lnTo>
                    <a:lnTo>
                      <a:pt x="34" y="119"/>
                    </a:lnTo>
                    <a:lnTo>
                      <a:pt x="28" y="123"/>
                    </a:lnTo>
                    <a:lnTo>
                      <a:pt x="22" y="116"/>
                    </a:lnTo>
                    <a:lnTo>
                      <a:pt x="19" y="119"/>
                    </a:lnTo>
                    <a:lnTo>
                      <a:pt x="1" y="108"/>
                    </a:lnTo>
                    <a:lnTo>
                      <a:pt x="0" y="102"/>
                    </a:lnTo>
                    <a:lnTo>
                      <a:pt x="3" y="99"/>
                    </a:lnTo>
                    <a:lnTo>
                      <a:pt x="1" y="85"/>
                    </a:lnTo>
                    <a:lnTo>
                      <a:pt x="1" y="85"/>
                    </a:lnTo>
                    <a:lnTo>
                      <a:pt x="7" y="81"/>
                    </a:lnTo>
                    <a:lnTo>
                      <a:pt x="13" y="84"/>
                    </a:lnTo>
                    <a:lnTo>
                      <a:pt x="18" y="82"/>
                    </a:lnTo>
                    <a:lnTo>
                      <a:pt x="19" y="73"/>
                    </a:lnTo>
                    <a:lnTo>
                      <a:pt x="24" y="72"/>
                    </a:lnTo>
                    <a:lnTo>
                      <a:pt x="19" y="56"/>
                    </a:lnTo>
                    <a:lnTo>
                      <a:pt x="15" y="55"/>
                    </a:lnTo>
                    <a:lnTo>
                      <a:pt x="21" y="44"/>
                    </a:lnTo>
                    <a:lnTo>
                      <a:pt x="21" y="38"/>
                    </a:lnTo>
                    <a:lnTo>
                      <a:pt x="27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6" name="Freeform 3700">
                <a:extLst>
                  <a:ext uri="{FF2B5EF4-FFF2-40B4-BE49-F238E27FC236}">
                    <a16:creationId xmlns:a16="http://schemas.microsoft.com/office/drawing/2014/main" id="{2B79D6BA-E563-BFAE-50D1-5C96E2F8A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601"/>
                <a:ext cx="77" cy="103"/>
              </a:xfrm>
              <a:custGeom>
                <a:avLst/>
                <a:gdLst>
                  <a:gd name="T0" fmla="*/ 30 w 153"/>
                  <a:gd name="T1" fmla="*/ 32 h 207"/>
                  <a:gd name="T2" fmla="*/ 40 w 153"/>
                  <a:gd name="T3" fmla="*/ 31 h 207"/>
                  <a:gd name="T4" fmla="*/ 54 w 153"/>
                  <a:gd name="T5" fmla="*/ 43 h 207"/>
                  <a:gd name="T6" fmla="*/ 68 w 153"/>
                  <a:gd name="T7" fmla="*/ 35 h 207"/>
                  <a:gd name="T8" fmla="*/ 78 w 153"/>
                  <a:gd name="T9" fmla="*/ 40 h 207"/>
                  <a:gd name="T10" fmla="*/ 77 w 153"/>
                  <a:gd name="T11" fmla="*/ 26 h 207"/>
                  <a:gd name="T12" fmla="*/ 91 w 153"/>
                  <a:gd name="T13" fmla="*/ 20 h 207"/>
                  <a:gd name="T14" fmla="*/ 103 w 153"/>
                  <a:gd name="T15" fmla="*/ 9 h 207"/>
                  <a:gd name="T16" fmla="*/ 110 w 153"/>
                  <a:gd name="T17" fmla="*/ 0 h 207"/>
                  <a:gd name="T18" fmla="*/ 151 w 153"/>
                  <a:gd name="T19" fmla="*/ 61 h 207"/>
                  <a:gd name="T20" fmla="*/ 150 w 153"/>
                  <a:gd name="T21" fmla="*/ 79 h 207"/>
                  <a:gd name="T22" fmla="*/ 145 w 153"/>
                  <a:gd name="T23" fmla="*/ 90 h 207"/>
                  <a:gd name="T24" fmla="*/ 138 w 153"/>
                  <a:gd name="T25" fmla="*/ 94 h 207"/>
                  <a:gd name="T26" fmla="*/ 125 w 153"/>
                  <a:gd name="T27" fmla="*/ 82 h 207"/>
                  <a:gd name="T28" fmla="*/ 110 w 153"/>
                  <a:gd name="T29" fmla="*/ 84 h 207"/>
                  <a:gd name="T30" fmla="*/ 106 w 153"/>
                  <a:gd name="T31" fmla="*/ 93 h 207"/>
                  <a:gd name="T32" fmla="*/ 95 w 153"/>
                  <a:gd name="T33" fmla="*/ 93 h 207"/>
                  <a:gd name="T34" fmla="*/ 77 w 153"/>
                  <a:gd name="T35" fmla="*/ 97 h 207"/>
                  <a:gd name="T36" fmla="*/ 78 w 153"/>
                  <a:gd name="T37" fmla="*/ 105 h 207"/>
                  <a:gd name="T38" fmla="*/ 77 w 153"/>
                  <a:gd name="T39" fmla="*/ 111 h 207"/>
                  <a:gd name="T40" fmla="*/ 86 w 153"/>
                  <a:gd name="T41" fmla="*/ 120 h 207"/>
                  <a:gd name="T42" fmla="*/ 89 w 153"/>
                  <a:gd name="T43" fmla="*/ 132 h 207"/>
                  <a:gd name="T44" fmla="*/ 97 w 153"/>
                  <a:gd name="T45" fmla="*/ 145 h 207"/>
                  <a:gd name="T46" fmla="*/ 91 w 153"/>
                  <a:gd name="T47" fmla="*/ 166 h 207"/>
                  <a:gd name="T48" fmla="*/ 95 w 153"/>
                  <a:gd name="T49" fmla="*/ 170 h 207"/>
                  <a:gd name="T50" fmla="*/ 107 w 153"/>
                  <a:gd name="T51" fmla="*/ 160 h 207"/>
                  <a:gd name="T52" fmla="*/ 112 w 153"/>
                  <a:gd name="T53" fmla="*/ 151 h 207"/>
                  <a:gd name="T54" fmla="*/ 113 w 153"/>
                  <a:gd name="T55" fmla="*/ 167 h 207"/>
                  <a:gd name="T56" fmla="*/ 113 w 153"/>
                  <a:gd name="T57" fmla="*/ 172 h 207"/>
                  <a:gd name="T58" fmla="*/ 116 w 153"/>
                  <a:gd name="T59" fmla="*/ 186 h 207"/>
                  <a:gd name="T60" fmla="*/ 109 w 153"/>
                  <a:gd name="T61" fmla="*/ 196 h 207"/>
                  <a:gd name="T62" fmla="*/ 97 w 153"/>
                  <a:gd name="T63" fmla="*/ 205 h 207"/>
                  <a:gd name="T64" fmla="*/ 86 w 153"/>
                  <a:gd name="T65" fmla="*/ 207 h 207"/>
                  <a:gd name="T66" fmla="*/ 80 w 153"/>
                  <a:gd name="T67" fmla="*/ 196 h 207"/>
                  <a:gd name="T68" fmla="*/ 59 w 153"/>
                  <a:gd name="T69" fmla="*/ 207 h 207"/>
                  <a:gd name="T70" fmla="*/ 50 w 153"/>
                  <a:gd name="T71" fmla="*/ 199 h 207"/>
                  <a:gd name="T72" fmla="*/ 47 w 153"/>
                  <a:gd name="T73" fmla="*/ 186 h 207"/>
                  <a:gd name="T74" fmla="*/ 45 w 153"/>
                  <a:gd name="T75" fmla="*/ 179 h 207"/>
                  <a:gd name="T76" fmla="*/ 54 w 153"/>
                  <a:gd name="T77" fmla="*/ 169 h 207"/>
                  <a:gd name="T78" fmla="*/ 54 w 153"/>
                  <a:gd name="T79" fmla="*/ 157 h 207"/>
                  <a:gd name="T80" fmla="*/ 47 w 153"/>
                  <a:gd name="T81" fmla="*/ 146 h 207"/>
                  <a:gd name="T82" fmla="*/ 50 w 153"/>
                  <a:gd name="T83" fmla="*/ 135 h 207"/>
                  <a:gd name="T84" fmla="*/ 37 w 153"/>
                  <a:gd name="T85" fmla="*/ 131 h 207"/>
                  <a:gd name="T86" fmla="*/ 44 w 153"/>
                  <a:gd name="T87" fmla="*/ 119 h 207"/>
                  <a:gd name="T88" fmla="*/ 34 w 153"/>
                  <a:gd name="T89" fmla="*/ 119 h 207"/>
                  <a:gd name="T90" fmla="*/ 22 w 153"/>
                  <a:gd name="T91" fmla="*/ 116 h 207"/>
                  <a:gd name="T92" fmla="*/ 1 w 153"/>
                  <a:gd name="T93" fmla="*/ 108 h 207"/>
                  <a:gd name="T94" fmla="*/ 3 w 153"/>
                  <a:gd name="T95" fmla="*/ 99 h 207"/>
                  <a:gd name="T96" fmla="*/ 1 w 153"/>
                  <a:gd name="T97" fmla="*/ 85 h 207"/>
                  <a:gd name="T98" fmla="*/ 13 w 153"/>
                  <a:gd name="T99" fmla="*/ 84 h 207"/>
                  <a:gd name="T100" fmla="*/ 19 w 153"/>
                  <a:gd name="T101" fmla="*/ 73 h 207"/>
                  <a:gd name="T102" fmla="*/ 19 w 153"/>
                  <a:gd name="T103" fmla="*/ 56 h 207"/>
                  <a:gd name="T104" fmla="*/ 21 w 153"/>
                  <a:gd name="T105" fmla="*/ 44 h 207"/>
                  <a:gd name="T106" fmla="*/ 27 w 153"/>
                  <a:gd name="T107" fmla="*/ 2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3" h="207">
                    <a:moveTo>
                      <a:pt x="27" y="29"/>
                    </a:moveTo>
                    <a:lnTo>
                      <a:pt x="30" y="32"/>
                    </a:lnTo>
                    <a:lnTo>
                      <a:pt x="36" y="29"/>
                    </a:lnTo>
                    <a:lnTo>
                      <a:pt x="40" y="31"/>
                    </a:lnTo>
                    <a:lnTo>
                      <a:pt x="44" y="38"/>
                    </a:lnTo>
                    <a:lnTo>
                      <a:pt x="54" y="43"/>
                    </a:lnTo>
                    <a:lnTo>
                      <a:pt x="62" y="37"/>
                    </a:lnTo>
                    <a:lnTo>
                      <a:pt x="68" y="35"/>
                    </a:lnTo>
                    <a:lnTo>
                      <a:pt x="72" y="38"/>
                    </a:lnTo>
                    <a:lnTo>
                      <a:pt x="78" y="40"/>
                    </a:lnTo>
                    <a:lnTo>
                      <a:pt x="81" y="31"/>
                    </a:lnTo>
                    <a:lnTo>
                      <a:pt x="77" y="26"/>
                    </a:lnTo>
                    <a:lnTo>
                      <a:pt x="88" y="17"/>
                    </a:lnTo>
                    <a:lnTo>
                      <a:pt x="91" y="20"/>
                    </a:lnTo>
                    <a:lnTo>
                      <a:pt x="95" y="17"/>
                    </a:lnTo>
                    <a:lnTo>
                      <a:pt x="103" y="9"/>
                    </a:lnTo>
                    <a:lnTo>
                      <a:pt x="110" y="6"/>
                    </a:lnTo>
                    <a:lnTo>
                      <a:pt x="110" y="0"/>
                    </a:lnTo>
                    <a:lnTo>
                      <a:pt x="141" y="43"/>
                    </a:lnTo>
                    <a:lnTo>
                      <a:pt x="151" y="61"/>
                    </a:lnTo>
                    <a:lnTo>
                      <a:pt x="153" y="73"/>
                    </a:lnTo>
                    <a:lnTo>
                      <a:pt x="150" y="79"/>
                    </a:lnTo>
                    <a:lnTo>
                      <a:pt x="144" y="84"/>
                    </a:lnTo>
                    <a:lnTo>
                      <a:pt x="145" y="90"/>
                    </a:lnTo>
                    <a:lnTo>
                      <a:pt x="142" y="96"/>
                    </a:lnTo>
                    <a:lnTo>
                      <a:pt x="138" y="94"/>
                    </a:lnTo>
                    <a:lnTo>
                      <a:pt x="133" y="84"/>
                    </a:lnTo>
                    <a:lnTo>
                      <a:pt x="125" y="82"/>
                    </a:lnTo>
                    <a:lnTo>
                      <a:pt x="119" y="87"/>
                    </a:lnTo>
                    <a:lnTo>
                      <a:pt x="110" y="84"/>
                    </a:lnTo>
                    <a:lnTo>
                      <a:pt x="112" y="87"/>
                    </a:lnTo>
                    <a:lnTo>
                      <a:pt x="106" y="93"/>
                    </a:lnTo>
                    <a:lnTo>
                      <a:pt x="103" y="96"/>
                    </a:lnTo>
                    <a:lnTo>
                      <a:pt x="95" y="93"/>
                    </a:lnTo>
                    <a:lnTo>
                      <a:pt x="74" y="91"/>
                    </a:lnTo>
                    <a:lnTo>
                      <a:pt x="77" y="97"/>
                    </a:lnTo>
                    <a:lnTo>
                      <a:pt x="80" y="99"/>
                    </a:lnTo>
                    <a:lnTo>
                      <a:pt x="78" y="105"/>
                    </a:lnTo>
                    <a:lnTo>
                      <a:pt x="71" y="111"/>
                    </a:lnTo>
                    <a:lnTo>
                      <a:pt x="77" y="111"/>
                    </a:lnTo>
                    <a:lnTo>
                      <a:pt x="83" y="120"/>
                    </a:lnTo>
                    <a:lnTo>
                      <a:pt x="86" y="120"/>
                    </a:lnTo>
                    <a:lnTo>
                      <a:pt x="91" y="129"/>
                    </a:lnTo>
                    <a:lnTo>
                      <a:pt x="89" y="132"/>
                    </a:lnTo>
                    <a:lnTo>
                      <a:pt x="97" y="138"/>
                    </a:lnTo>
                    <a:lnTo>
                      <a:pt x="97" y="145"/>
                    </a:lnTo>
                    <a:lnTo>
                      <a:pt x="89" y="160"/>
                    </a:lnTo>
                    <a:lnTo>
                      <a:pt x="91" y="166"/>
                    </a:lnTo>
                    <a:lnTo>
                      <a:pt x="89" y="170"/>
                    </a:lnTo>
                    <a:lnTo>
                      <a:pt x="95" y="170"/>
                    </a:lnTo>
                    <a:lnTo>
                      <a:pt x="104" y="163"/>
                    </a:lnTo>
                    <a:lnTo>
                      <a:pt x="107" y="160"/>
                    </a:lnTo>
                    <a:lnTo>
                      <a:pt x="107" y="155"/>
                    </a:lnTo>
                    <a:lnTo>
                      <a:pt x="112" y="151"/>
                    </a:lnTo>
                    <a:lnTo>
                      <a:pt x="116" y="158"/>
                    </a:lnTo>
                    <a:lnTo>
                      <a:pt x="113" y="167"/>
                    </a:lnTo>
                    <a:lnTo>
                      <a:pt x="113" y="170"/>
                    </a:lnTo>
                    <a:lnTo>
                      <a:pt x="113" y="172"/>
                    </a:lnTo>
                    <a:lnTo>
                      <a:pt x="119" y="181"/>
                    </a:lnTo>
                    <a:lnTo>
                      <a:pt x="116" y="186"/>
                    </a:lnTo>
                    <a:lnTo>
                      <a:pt x="113" y="189"/>
                    </a:lnTo>
                    <a:lnTo>
                      <a:pt x="109" y="196"/>
                    </a:lnTo>
                    <a:lnTo>
                      <a:pt x="101" y="201"/>
                    </a:lnTo>
                    <a:lnTo>
                      <a:pt x="97" y="205"/>
                    </a:lnTo>
                    <a:lnTo>
                      <a:pt x="94" y="204"/>
                    </a:lnTo>
                    <a:lnTo>
                      <a:pt x="86" y="207"/>
                    </a:lnTo>
                    <a:lnTo>
                      <a:pt x="83" y="202"/>
                    </a:lnTo>
                    <a:lnTo>
                      <a:pt x="80" y="196"/>
                    </a:lnTo>
                    <a:lnTo>
                      <a:pt x="69" y="196"/>
                    </a:lnTo>
                    <a:lnTo>
                      <a:pt x="59" y="207"/>
                    </a:lnTo>
                    <a:lnTo>
                      <a:pt x="53" y="204"/>
                    </a:lnTo>
                    <a:lnTo>
                      <a:pt x="50" y="199"/>
                    </a:lnTo>
                    <a:lnTo>
                      <a:pt x="50" y="196"/>
                    </a:lnTo>
                    <a:lnTo>
                      <a:pt x="47" y="186"/>
                    </a:lnTo>
                    <a:lnTo>
                      <a:pt x="44" y="186"/>
                    </a:lnTo>
                    <a:lnTo>
                      <a:pt x="45" y="179"/>
                    </a:lnTo>
                    <a:lnTo>
                      <a:pt x="50" y="167"/>
                    </a:lnTo>
                    <a:lnTo>
                      <a:pt x="54" y="169"/>
                    </a:lnTo>
                    <a:lnTo>
                      <a:pt x="56" y="160"/>
                    </a:lnTo>
                    <a:lnTo>
                      <a:pt x="54" y="157"/>
                    </a:lnTo>
                    <a:lnTo>
                      <a:pt x="50" y="157"/>
                    </a:lnTo>
                    <a:lnTo>
                      <a:pt x="47" y="146"/>
                    </a:lnTo>
                    <a:lnTo>
                      <a:pt x="47" y="138"/>
                    </a:lnTo>
                    <a:lnTo>
                      <a:pt x="50" y="135"/>
                    </a:lnTo>
                    <a:lnTo>
                      <a:pt x="40" y="137"/>
                    </a:lnTo>
                    <a:lnTo>
                      <a:pt x="37" y="131"/>
                    </a:lnTo>
                    <a:lnTo>
                      <a:pt x="45" y="126"/>
                    </a:lnTo>
                    <a:lnTo>
                      <a:pt x="44" y="119"/>
                    </a:lnTo>
                    <a:lnTo>
                      <a:pt x="39" y="113"/>
                    </a:lnTo>
                    <a:lnTo>
                      <a:pt x="34" y="119"/>
                    </a:lnTo>
                    <a:lnTo>
                      <a:pt x="28" y="123"/>
                    </a:lnTo>
                    <a:lnTo>
                      <a:pt x="22" y="116"/>
                    </a:lnTo>
                    <a:lnTo>
                      <a:pt x="19" y="119"/>
                    </a:lnTo>
                    <a:lnTo>
                      <a:pt x="1" y="108"/>
                    </a:lnTo>
                    <a:lnTo>
                      <a:pt x="0" y="102"/>
                    </a:lnTo>
                    <a:lnTo>
                      <a:pt x="3" y="99"/>
                    </a:lnTo>
                    <a:lnTo>
                      <a:pt x="1" y="85"/>
                    </a:lnTo>
                    <a:lnTo>
                      <a:pt x="1" y="85"/>
                    </a:lnTo>
                    <a:lnTo>
                      <a:pt x="7" y="81"/>
                    </a:lnTo>
                    <a:lnTo>
                      <a:pt x="13" y="84"/>
                    </a:lnTo>
                    <a:lnTo>
                      <a:pt x="18" y="82"/>
                    </a:lnTo>
                    <a:lnTo>
                      <a:pt x="19" y="73"/>
                    </a:lnTo>
                    <a:lnTo>
                      <a:pt x="24" y="72"/>
                    </a:lnTo>
                    <a:lnTo>
                      <a:pt x="19" y="56"/>
                    </a:lnTo>
                    <a:lnTo>
                      <a:pt x="15" y="55"/>
                    </a:lnTo>
                    <a:lnTo>
                      <a:pt x="21" y="44"/>
                    </a:lnTo>
                    <a:lnTo>
                      <a:pt x="21" y="38"/>
                    </a:lnTo>
                    <a:lnTo>
                      <a:pt x="27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7" name="Freeform 3701">
                <a:extLst>
                  <a:ext uri="{FF2B5EF4-FFF2-40B4-BE49-F238E27FC236}">
                    <a16:creationId xmlns:a16="http://schemas.microsoft.com/office/drawing/2014/main" id="{CA30C630-FC4C-5B2D-DE40-D990E07B5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908"/>
                <a:ext cx="100" cy="84"/>
              </a:xfrm>
              <a:custGeom>
                <a:avLst/>
                <a:gdLst>
                  <a:gd name="T0" fmla="*/ 155 w 199"/>
                  <a:gd name="T1" fmla="*/ 20 h 169"/>
                  <a:gd name="T2" fmla="*/ 143 w 199"/>
                  <a:gd name="T3" fmla="*/ 29 h 169"/>
                  <a:gd name="T4" fmla="*/ 126 w 199"/>
                  <a:gd name="T5" fmla="*/ 32 h 169"/>
                  <a:gd name="T6" fmla="*/ 114 w 199"/>
                  <a:gd name="T7" fmla="*/ 34 h 169"/>
                  <a:gd name="T8" fmla="*/ 109 w 199"/>
                  <a:gd name="T9" fmla="*/ 9 h 169"/>
                  <a:gd name="T10" fmla="*/ 100 w 199"/>
                  <a:gd name="T11" fmla="*/ 6 h 169"/>
                  <a:gd name="T12" fmla="*/ 91 w 199"/>
                  <a:gd name="T13" fmla="*/ 21 h 169"/>
                  <a:gd name="T14" fmla="*/ 94 w 199"/>
                  <a:gd name="T15" fmla="*/ 32 h 169"/>
                  <a:gd name="T16" fmla="*/ 108 w 199"/>
                  <a:gd name="T17" fmla="*/ 35 h 169"/>
                  <a:gd name="T18" fmla="*/ 114 w 199"/>
                  <a:gd name="T19" fmla="*/ 47 h 169"/>
                  <a:gd name="T20" fmla="*/ 109 w 199"/>
                  <a:gd name="T21" fmla="*/ 46 h 169"/>
                  <a:gd name="T22" fmla="*/ 97 w 199"/>
                  <a:gd name="T23" fmla="*/ 40 h 169"/>
                  <a:gd name="T24" fmla="*/ 91 w 199"/>
                  <a:gd name="T25" fmla="*/ 38 h 169"/>
                  <a:gd name="T26" fmla="*/ 77 w 199"/>
                  <a:gd name="T27" fmla="*/ 40 h 169"/>
                  <a:gd name="T28" fmla="*/ 64 w 199"/>
                  <a:gd name="T29" fmla="*/ 52 h 169"/>
                  <a:gd name="T30" fmla="*/ 49 w 199"/>
                  <a:gd name="T31" fmla="*/ 55 h 169"/>
                  <a:gd name="T32" fmla="*/ 30 w 199"/>
                  <a:gd name="T33" fmla="*/ 53 h 169"/>
                  <a:gd name="T34" fmla="*/ 27 w 199"/>
                  <a:gd name="T35" fmla="*/ 53 h 169"/>
                  <a:gd name="T36" fmla="*/ 15 w 199"/>
                  <a:gd name="T37" fmla="*/ 43 h 169"/>
                  <a:gd name="T38" fmla="*/ 3 w 199"/>
                  <a:gd name="T39" fmla="*/ 55 h 169"/>
                  <a:gd name="T40" fmla="*/ 14 w 199"/>
                  <a:gd name="T41" fmla="*/ 62 h 169"/>
                  <a:gd name="T42" fmla="*/ 17 w 199"/>
                  <a:gd name="T43" fmla="*/ 69 h 169"/>
                  <a:gd name="T44" fmla="*/ 12 w 199"/>
                  <a:gd name="T45" fmla="*/ 82 h 169"/>
                  <a:gd name="T46" fmla="*/ 20 w 199"/>
                  <a:gd name="T47" fmla="*/ 87 h 169"/>
                  <a:gd name="T48" fmla="*/ 20 w 199"/>
                  <a:gd name="T49" fmla="*/ 97 h 169"/>
                  <a:gd name="T50" fmla="*/ 17 w 199"/>
                  <a:gd name="T51" fmla="*/ 103 h 169"/>
                  <a:gd name="T52" fmla="*/ 24 w 199"/>
                  <a:gd name="T53" fmla="*/ 117 h 169"/>
                  <a:gd name="T54" fmla="*/ 24 w 199"/>
                  <a:gd name="T55" fmla="*/ 122 h 169"/>
                  <a:gd name="T56" fmla="*/ 36 w 199"/>
                  <a:gd name="T57" fmla="*/ 149 h 169"/>
                  <a:gd name="T58" fmla="*/ 44 w 199"/>
                  <a:gd name="T59" fmla="*/ 158 h 169"/>
                  <a:gd name="T60" fmla="*/ 52 w 199"/>
                  <a:gd name="T61" fmla="*/ 160 h 169"/>
                  <a:gd name="T62" fmla="*/ 64 w 199"/>
                  <a:gd name="T63" fmla="*/ 166 h 169"/>
                  <a:gd name="T64" fmla="*/ 64 w 199"/>
                  <a:gd name="T65" fmla="*/ 166 h 169"/>
                  <a:gd name="T66" fmla="*/ 67 w 199"/>
                  <a:gd name="T67" fmla="*/ 157 h 169"/>
                  <a:gd name="T68" fmla="*/ 67 w 199"/>
                  <a:gd name="T69" fmla="*/ 146 h 169"/>
                  <a:gd name="T70" fmla="*/ 70 w 199"/>
                  <a:gd name="T71" fmla="*/ 138 h 169"/>
                  <a:gd name="T72" fmla="*/ 82 w 199"/>
                  <a:gd name="T73" fmla="*/ 138 h 169"/>
                  <a:gd name="T74" fmla="*/ 86 w 199"/>
                  <a:gd name="T75" fmla="*/ 126 h 169"/>
                  <a:gd name="T76" fmla="*/ 79 w 199"/>
                  <a:gd name="T77" fmla="*/ 119 h 169"/>
                  <a:gd name="T78" fmla="*/ 73 w 199"/>
                  <a:gd name="T79" fmla="*/ 103 h 169"/>
                  <a:gd name="T80" fmla="*/ 79 w 199"/>
                  <a:gd name="T81" fmla="*/ 87 h 169"/>
                  <a:gd name="T82" fmla="*/ 85 w 199"/>
                  <a:gd name="T83" fmla="*/ 87 h 169"/>
                  <a:gd name="T84" fmla="*/ 91 w 199"/>
                  <a:gd name="T85" fmla="*/ 87 h 169"/>
                  <a:gd name="T86" fmla="*/ 100 w 199"/>
                  <a:gd name="T87" fmla="*/ 96 h 169"/>
                  <a:gd name="T88" fmla="*/ 111 w 199"/>
                  <a:gd name="T89" fmla="*/ 99 h 169"/>
                  <a:gd name="T90" fmla="*/ 127 w 199"/>
                  <a:gd name="T91" fmla="*/ 90 h 169"/>
                  <a:gd name="T92" fmla="*/ 123 w 199"/>
                  <a:gd name="T93" fmla="*/ 76 h 169"/>
                  <a:gd name="T94" fmla="*/ 137 w 199"/>
                  <a:gd name="T95" fmla="*/ 81 h 169"/>
                  <a:gd name="T96" fmla="*/ 143 w 199"/>
                  <a:gd name="T97" fmla="*/ 78 h 169"/>
                  <a:gd name="T98" fmla="*/ 149 w 199"/>
                  <a:gd name="T99" fmla="*/ 76 h 169"/>
                  <a:gd name="T100" fmla="*/ 171 w 199"/>
                  <a:gd name="T101" fmla="*/ 59 h 169"/>
                  <a:gd name="T102" fmla="*/ 179 w 199"/>
                  <a:gd name="T103" fmla="*/ 50 h 169"/>
                  <a:gd name="T104" fmla="*/ 184 w 199"/>
                  <a:gd name="T105" fmla="*/ 41 h 169"/>
                  <a:gd name="T106" fmla="*/ 194 w 199"/>
                  <a:gd name="T107" fmla="*/ 23 h 169"/>
                  <a:gd name="T108" fmla="*/ 199 w 199"/>
                  <a:gd name="T109" fmla="*/ 17 h 169"/>
                  <a:gd name="T110" fmla="*/ 182 w 199"/>
                  <a:gd name="T111" fmla="*/ 9 h 169"/>
                  <a:gd name="T112" fmla="*/ 167 w 199"/>
                  <a:gd name="T113" fmla="*/ 2 h 169"/>
                  <a:gd name="T114" fmla="*/ 158 w 199"/>
                  <a:gd name="T115" fmla="*/ 5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9" h="169">
                    <a:moveTo>
                      <a:pt x="152" y="8"/>
                    </a:moveTo>
                    <a:lnTo>
                      <a:pt x="155" y="20"/>
                    </a:lnTo>
                    <a:lnTo>
                      <a:pt x="146" y="23"/>
                    </a:lnTo>
                    <a:lnTo>
                      <a:pt x="143" y="29"/>
                    </a:lnTo>
                    <a:lnTo>
                      <a:pt x="134" y="34"/>
                    </a:lnTo>
                    <a:lnTo>
                      <a:pt x="126" y="32"/>
                    </a:lnTo>
                    <a:lnTo>
                      <a:pt x="123" y="29"/>
                    </a:lnTo>
                    <a:lnTo>
                      <a:pt x="114" y="34"/>
                    </a:lnTo>
                    <a:lnTo>
                      <a:pt x="114" y="17"/>
                    </a:lnTo>
                    <a:lnTo>
                      <a:pt x="109" y="9"/>
                    </a:lnTo>
                    <a:lnTo>
                      <a:pt x="103" y="5"/>
                    </a:lnTo>
                    <a:lnTo>
                      <a:pt x="100" y="6"/>
                    </a:lnTo>
                    <a:lnTo>
                      <a:pt x="96" y="17"/>
                    </a:lnTo>
                    <a:lnTo>
                      <a:pt x="91" y="21"/>
                    </a:lnTo>
                    <a:lnTo>
                      <a:pt x="91" y="29"/>
                    </a:lnTo>
                    <a:lnTo>
                      <a:pt x="94" y="32"/>
                    </a:lnTo>
                    <a:lnTo>
                      <a:pt x="102" y="32"/>
                    </a:lnTo>
                    <a:lnTo>
                      <a:pt x="108" y="35"/>
                    </a:lnTo>
                    <a:lnTo>
                      <a:pt x="111" y="44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09" y="46"/>
                    </a:lnTo>
                    <a:lnTo>
                      <a:pt x="106" y="40"/>
                    </a:lnTo>
                    <a:lnTo>
                      <a:pt x="97" y="40"/>
                    </a:lnTo>
                    <a:lnTo>
                      <a:pt x="94" y="37"/>
                    </a:lnTo>
                    <a:lnTo>
                      <a:pt x="91" y="38"/>
                    </a:lnTo>
                    <a:lnTo>
                      <a:pt x="88" y="37"/>
                    </a:lnTo>
                    <a:lnTo>
                      <a:pt x="77" y="40"/>
                    </a:lnTo>
                    <a:lnTo>
                      <a:pt x="65" y="49"/>
                    </a:lnTo>
                    <a:lnTo>
                      <a:pt x="64" y="52"/>
                    </a:lnTo>
                    <a:lnTo>
                      <a:pt x="61" y="49"/>
                    </a:lnTo>
                    <a:lnTo>
                      <a:pt x="49" y="55"/>
                    </a:lnTo>
                    <a:lnTo>
                      <a:pt x="46" y="53"/>
                    </a:lnTo>
                    <a:lnTo>
                      <a:pt x="30" y="53"/>
                    </a:lnTo>
                    <a:lnTo>
                      <a:pt x="30" y="55"/>
                    </a:lnTo>
                    <a:lnTo>
                      <a:pt x="27" y="53"/>
                    </a:lnTo>
                    <a:lnTo>
                      <a:pt x="27" y="47"/>
                    </a:lnTo>
                    <a:lnTo>
                      <a:pt x="15" y="43"/>
                    </a:lnTo>
                    <a:lnTo>
                      <a:pt x="0" y="46"/>
                    </a:lnTo>
                    <a:lnTo>
                      <a:pt x="3" y="55"/>
                    </a:lnTo>
                    <a:lnTo>
                      <a:pt x="8" y="59"/>
                    </a:lnTo>
                    <a:lnTo>
                      <a:pt x="14" y="62"/>
                    </a:lnTo>
                    <a:lnTo>
                      <a:pt x="12" y="65"/>
                    </a:lnTo>
                    <a:lnTo>
                      <a:pt x="17" y="69"/>
                    </a:lnTo>
                    <a:lnTo>
                      <a:pt x="12" y="76"/>
                    </a:lnTo>
                    <a:lnTo>
                      <a:pt x="12" y="82"/>
                    </a:lnTo>
                    <a:lnTo>
                      <a:pt x="21" y="84"/>
                    </a:lnTo>
                    <a:lnTo>
                      <a:pt x="20" y="87"/>
                    </a:lnTo>
                    <a:lnTo>
                      <a:pt x="24" y="93"/>
                    </a:lnTo>
                    <a:lnTo>
                      <a:pt x="20" y="97"/>
                    </a:lnTo>
                    <a:lnTo>
                      <a:pt x="20" y="102"/>
                    </a:lnTo>
                    <a:lnTo>
                      <a:pt x="17" y="103"/>
                    </a:lnTo>
                    <a:lnTo>
                      <a:pt x="17" y="110"/>
                    </a:lnTo>
                    <a:lnTo>
                      <a:pt x="24" y="117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33" y="140"/>
                    </a:lnTo>
                    <a:lnTo>
                      <a:pt x="36" y="149"/>
                    </a:lnTo>
                    <a:lnTo>
                      <a:pt x="36" y="155"/>
                    </a:lnTo>
                    <a:lnTo>
                      <a:pt x="44" y="158"/>
                    </a:lnTo>
                    <a:lnTo>
                      <a:pt x="49" y="157"/>
                    </a:lnTo>
                    <a:lnTo>
                      <a:pt x="52" y="160"/>
                    </a:lnTo>
                    <a:lnTo>
                      <a:pt x="58" y="158"/>
                    </a:lnTo>
                    <a:lnTo>
                      <a:pt x="64" y="166"/>
                    </a:lnTo>
                    <a:lnTo>
                      <a:pt x="61" y="169"/>
                    </a:lnTo>
                    <a:lnTo>
                      <a:pt x="64" y="166"/>
                    </a:lnTo>
                    <a:lnTo>
                      <a:pt x="70" y="166"/>
                    </a:lnTo>
                    <a:lnTo>
                      <a:pt x="67" y="157"/>
                    </a:lnTo>
                    <a:lnTo>
                      <a:pt x="67" y="151"/>
                    </a:lnTo>
                    <a:lnTo>
                      <a:pt x="67" y="146"/>
                    </a:lnTo>
                    <a:lnTo>
                      <a:pt x="71" y="143"/>
                    </a:lnTo>
                    <a:lnTo>
                      <a:pt x="70" y="138"/>
                    </a:lnTo>
                    <a:lnTo>
                      <a:pt x="71" y="135"/>
                    </a:lnTo>
                    <a:lnTo>
                      <a:pt x="82" y="138"/>
                    </a:lnTo>
                    <a:lnTo>
                      <a:pt x="90" y="129"/>
                    </a:lnTo>
                    <a:lnTo>
                      <a:pt x="86" y="126"/>
                    </a:lnTo>
                    <a:lnTo>
                      <a:pt x="77" y="125"/>
                    </a:lnTo>
                    <a:lnTo>
                      <a:pt x="79" y="119"/>
                    </a:lnTo>
                    <a:lnTo>
                      <a:pt x="76" y="108"/>
                    </a:lnTo>
                    <a:lnTo>
                      <a:pt x="73" y="103"/>
                    </a:lnTo>
                    <a:lnTo>
                      <a:pt x="82" y="97"/>
                    </a:lnTo>
                    <a:lnTo>
                      <a:pt x="79" y="87"/>
                    </a:lnTo>
                    <a:lnTo>
                      <a:pt x="79" y="82"/>
                    </a:lnTo>
                    <a:lnTo>
                      <a:pt x="85" y="87"/>
                    </a:lnTo>
                    <a:lnTo>
                      <a:pt x="88" y="85"/>
                    </a:lnTo>
                    <a:lnTo>
                      <a:pt x="91" y="87"/>
                    </a:lnTo>
                    <a:lnTo>
                      <a:pt x="97" y="96"/>
                    </a:lnTo>
                    <a:lnTo>
                      <a:pt x="100" y="96"/>
                    </a:lnTo>
                    <a:lnTo>
                      <a:pt x="106" y="91"/>
                    </a:lnTo>
                    <a:lnTo>
                      <a:pt x="111" y="99"/>
                    </a:lnTo>
                    <a:lnTo>
                      <a:pt x="117" y="93"/>
                    </a:lnTo>
                    <a:lnTo>
                      <a:pt x="127" y="90"/>
                    </a:lnTo>
                    <a:lnTo>
                      <a:pt x="121" y="84"/>
                    </a:lnTo>
                    <a:lnTo>
                      <a:pt x="123" y="76"/>
                    </a:lnTo>
                    <a:lnTo>
                      <a:pt x="134" y="76"/>
                    </a:lnTo>
                    <a:lnTo>
                      <a:pt x="137" y="81"/>
                    </a:lnTo>
                    <a:lnTo>
                      <a:pt x="140" y="78"/>
                    </a:lnTo>
                    <a:lnTo>
                      <a:pt x="143" y="78"/>
                    </a:lnTo>
                    <a:lnTo>
                      <a:pt x="146" y="72"/>
                    </a:lnTo>
                    <a:lnTo>
                      <a:pt x="149" y="76"/>
                    </a:lnTo>
                    <a:lnTo>
                      <a:pt x="153" y="78"/>
                    </a:lnTo>
                    <a:lnTo>
                      <a:pt x="171" y="59"/>
                    </a:lnTo>
                    <a:lnTo>
                      <a:pt x="173" y="53"/>
                    </a:lnTo>
                    <a:lnTo>
                      <a:pt x="179" y="50"/>
                    </a:lnTo>
                    <a:lnTo>
                      <a:pt x="181" y="46"/>
                    </a:lnTo>
                    <a:lnTo>
                      <a:pt x="184" y="41"/>
                    </a:lnTo>
                    <a:lnTo>
                      <a:pt x="185" y="35"/>
                    </a:lnTo>
                    <a:lnTo>
                      <a:pt x="194" y="23"/>
                    </a:lnTo>
                    <a:lnTo>
                      <a:pt x="197" y="26"/>
                    </a:lnTo>
                    <a:lnTo>
                      <a:pt x="199" y="17"/>
                    </a:lnTo>
                    <a:lnTo>
                      <a:pt x="190" y="11"/>
                    </a:lnTo>
                    <a:lnTo>
                      <a:pt x="182" y="9"/>
                    </a:lnTo>
                    <a:lnTo>
                      <a:pt x="173" y="0"/>
                    </a:lnTo>
                    <a:lnTo>
                      <a:pt x="167" y="2"/>
                    </a:lnTo>
                    <a:lnTo>
                      <a:pt x="167" y="5"/>
                    </a:lnTo>
                    <a:lnTo>
                      <a:pt x="158" y="5"/>
                    </a:lnTo>
                    <a:lnTo>
                      <a:pt x="152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8" name="Rectangle 3702">
                <a:extLst>
                  <a:ext uri="{FF2B5EF4-FFF2-40B4-BE49-F238E27FC236}">
                    <a16:creationId xmlns:a16="http://schemas.microsoft.com/office/drawing/2014/main" id="{F913FE51-359D-575C-7973-7810F91DC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" y="932"/>
                <a:ext cx="2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9" name="Freeform 3703">
                <a:extLst>
                  <a:ext uri="{FF2B5EF4-FFF2-40B4-BE49-F238E27FC236}">
                    <a16:creationId xmlns:a16="http://schemas.microsoft.com/office/drawing/2014/main" id="{417AAB05-5FA8-C98D-56FF-529F2E12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932"/>
                <a:ext cx="2" cy="0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0" name="Freeform 3704">
                <a:extLst>
                  <a:ext uri="{FF2B5EF4-FFF2-40B4-BE49-F238E27FC236}">
                    <a16:creationId xmlns:a16="http://schemas.microsoft.com/office/drawing/2014/main" id="{F2176800-D8AF-A8F7-2674-DD20B927B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908"/>
                <a:ext cx="100" cy="84"/>
              </a:xfrm>
              <a:custGeom>
                <a:avLst/>
                <a:gdLst>
                  <a:gd name="T0" fmla="*/ 111 w 199"/>
                  <a:gd name="T1" fmla="*/ 44 h 169"/>
                  <a:gd name="T2" fmla="*/ 102 w 199"/>
                  <a:gd name="T3" fmla="*/ 32 h 169"/>
                  <a:gd name="T4" fmla="*/ 91 w 199"/>
                  <a:gd name="T5" fmla="*/ 29 h 169"/>
                  <a:gd name="T6" fmla="*/ 96 w 199"/>
                  <a:gd name="T7" fmla="*/ 17 h 169"/>
                  <a:gd name="T8" fmla="*/ 103 w 199"/>
                  <a:gd name="T9" fmla="*/ 5 h 169"/>
                  <a:gd name="T10" fmla="*/ 114 w 199"/>
                  <a:gd name="T11" fmla="*/ 17 h 169"/>
                  <a:gd name="T12" fmla="*/ 123 w 199"/>
                  <a:gd name="T13" fmla="*/ 29 h 169"/>
                  <a:gd name="T14" fmla="*/ 134 w 199"/>
                  <a:gd name="T15" fmla="*/ 34 h 169"/>
                  <a:gd name="T16" fmla="*/ 146 w 199"/>
                  <a:gd name="T17" fmla="*/ 23 h 169"/>
                  <a:gd name="T18" fmla="*/ 152 w 199"/>
                  <a:gd name="T19" fmla="*/ 8 h 169"/>
                  <a:gd name="T20" fmla="*/ 167 w 199"/>
                  <a:gd name="T21" fmla="*/ 5 h 169"/>
                  <a:gd name="T22" fmla="*/ 173 w 199"/>
                  <a:gd name="T23" fmla="*/ 0 h 169"/>
                  <a:gd name="T24" fmla="*/ 190 w 199"/>
                  <a:gd name="T25" fmla="*/ 11 h 169"/>
                  <a:gd name="T26" fmla="*/ 197 w 199"/>
                  <a:gd name="T27" fmla="*/ 26 h 169"/>
                  <a:gd name="T28" fmla="*/ 185 w 199"/>
                  <a:gd name="T29" fmla="*/ 35 h 169"/>
                  <a:gd name="T30" fmla="*/ 181 w 199"/>
                  <a:gd name="T31" fmla="*/ 46 h 169"/>
                  <a:gd name="T32" fmla="*/ 173 w 199"/>
                  <a:gd name="T33" fmla="*/ 53 h 169"/>
                  <a:gd name="T34" fmla="*/ 153 w 199"/>
                  <a:gd name="T35" fmla="*/ 78 h 169"/>
                  <a:gd name="T36" fmla="*/ 146 w 199"/>
                  <a:gd name="T37" fmla="*/ 72 h 169"/>
                  <a:gd name="T38" fmla="*/ 140 w 199"/>
                  <a:gd name="T39" fmla="*/ 78 h 169"/>
                  <a:gd name="T40" fmla="*/ 134 w 199"/>
                  <a:gd name="T41" fmla="*/ 76 h 169"/>
                  <a:gd name="T42" fmla="*/ 121 w 199"/>
                  <a:gd name="T43" fmla="*/ 84 h 169"/>
                  <a:gd name="T44" fmla="*/ 117 w 199"/>
                  <a:gd name="T45" fmla="*/ 93 h 169"/>
                  <a:gd name="T46" fmla="*/ 106 w 199"/>
                  <a:gd name="T47" fmla="*/ 91 h 169"/>
                  <a:gd name="T48" fmla="*/ 97 w 199"/>
                  <a:gd name="T49" fmla="*/ 96 h 169"/>
                  <a:gd name="T50" fmla="*/ 88 w 199"/>
                  <a:gd name="T51" fmla="*/ 85 h 169"/>
                  <a:gd name="T52" fmla="*/ 79 w 199"/>
                  <a:gd name="T53" fmla="*/ 82 h 169"/>
                  <a:gd name="T54" fmla="*/ 82 w 199"/>
                  <a:gd name="T55" fmla="*/ 97 h 169"/>
                  <a:gd name="T56" fmla="*/ 76 w 199"/>
                  <a:gd name="T57" fmla="*/ 108 h 169"/>
                  <a:gd name="T58" fmla="*/ 77 w 199"/>
                  <a:gd name="T59" fmla="*/ 125 h 169"/>
                  <a:gd name="T60" fmla="*/ 90 w 199"/>
                  <a:gd name="T61" fmla="*/ 129 h 169"/>
                  <a:gd name="T62" fmla="*/ 71 w 199"/>
                  <a:gd name="T63" fmla="*/ 135 h 169"/>
                  <a:gd name="T64" fmla="*/ 71 w 199"/>
                  <a:gd name="T65" fmla="*/ 143 h 169"/>
                  <a:gd name="T66" fmla="*/ 67 w 199"/>
                  <a:gd name="T67" fmla="*/ 151 h 169"/>
                  <a:gd name="T68" fmla="*/ 70 w 199"/>
                  <a:gd name="T69" fmla="*/ 166 h 169"/>
                  <a:gd name="T70" fmla="*/ 61 w 199"/>
                  <a:gd name="T71" fmla="*/ 169 h 169"/>
                  <a:gd name="T72" fmla="*/ 58 w 199"/>
                  <a:gd name="T73" fmla="*/ 158 h 169"/>
                  <a:gd name="T74" fmla="*/ 49 w 199"/>
                  <a:gd name="T75" fmla="*/ 157 h 169"/>
                  <a:gd name="T76" fmla="*/ 36 w 199"/>
                  <a:gd name="T77" fmla="*/ 155 h 169"/>
                  <a:gd name="T78" fmla="*/ 33 w 199"/>
                  <a:gd name="T79" fmla="*/ 140 h 169"/>
                  <a:gd name="T80" fmla="*/ 24 w 199"/>
                  <a:gd name="T81" fmla="*/ 123 h 169"/>
                  <a:gd name="T82" fmla="*/ 17 w 199"/>
                  <a:gd name="T83" fmla="*/ 110 h 169"/>
                  <a:gd name="T84" fmla="*/ 20 w 199"/>
                  <a:gd name="T85" fmla="*/ 102 h 169"/>
                  <a:gd name="T86" fmla="*/ 24 w 199"/>
                  <a:gd name="T87" fmla="*/ 93 h 169"/>
                  <a:gd name="T88" fmla="*/ 21 w 199"/>
                  <a:gd name="T89" fmla="*/ 84 h 169"/>
                  <a:gd name="T90" fmla="*/ 12 w 199"/>
                  <a:gd name="T91" fmla="*/ 76 h 169"/>
                  <a:gd name="T92" fmla="*/ 12 w 199"/>
                  <a:gd name="T93" fmla="*/ 65 h 169"/>
                  <a:gd name="T94" fmla="*/ 8 w 199"/>
                  <a:gd name="T95" fmla="*/ 59 h 169"/>
                  <a:gd name="T96" fmla="*/ 0 w 199"/>
                  <a:gd name="T97" fmla="*/ 46 h 169"/>
                  <a:gd name="T98" fmla="*/ 27 w 199"/>
                  <a:gd name="T99" fmla="*/ 47 h 169"/>
                  <a:gd name="T100" fmla="*/ 30 w 199"/>
                  <a:gd name="T101" fmla="*/ 55 h 169"/>
                  <a:gd name="T102" fmla="*/ 46 w 199"/>
                  <a:gd name="T103" fmla="*/ 53 h 169"/>
                  <a:gd name="T104" fmla="*/ 61 w 199"/>
                  <a:gd name="T105" fmla="*/ 49 h 169"/>
                  <a:gd name="T106" fmla="*/ 65 w 199"/>
                  <a:gd name="T107" fmla="*/ 49 h 169"/>
                  <a:gd name="T108" fmla="*/ 88 w 199"/>
                  <a:gd name="T109" fmla="*/ 37 h 169"/>
                  <a:gd name="T110" fmla="*/ 94 w 199"/>
                  <a:gd name="T111" fmla="*/ 37 h 169"/>
                  <a:gd name="T112" fmla="*/ 106 w 199"/>
                  <a:gd name="T113" fmla="*/ 40 h 169"/>
                  <a:gd name="T114" fmla="*/ 114 w 199"/>
                  <a:gd name="T115" fmla="*/ 47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9" h="169">
                    <a:moveTo>
                      <a:pt x="114" y="47"/>
                    </a:moveTo>
                    <a:lnTo>
                      <a:pt x="111" y="44"/>
                    </a:lnTo>
                    <a:lnTo>
                      <a:pt x="108" y="35"/>
                    </a:lnTo>
                    <a:lnTo>
                      <a:pt x="102" y="32"/>
                    </a:lnTo>
                    <a:lnTo>
                      <a:pt x="94" y="32"/>
                    </a:lnTo>
                    <a:lnTo>
                      <a:pt x="91" y="29"/>
                    </a:lnTo>
                    <a:lnTo>
                      <a:pt x="91" y="21"/>
                    </a:lnTo>
                    <a:lnTo>
                      <a:pt x="96" y="17"/>
                    </a:lnTo>
                    <a:lnTo>
                      <a:pt x="100" y="6"/>
                    </a:lnTo>
                    <a:lnTo>
                      <a:pt x="103" y="5"/>
                    </a:lnTo>
                    <a:lnTo>
                      <a:pt x="109" y="9"/>
                    </a:lnTo>
                    <a:lnTo>
                      <a:pt x="114" y="17"/>
                    </a:lnTo>
                    <a:lnTo>
                      <a:pt x="114" y="34"/>
                    </a:lnTo>
                    <a:lnTo>
                      <a:pt x="123" y="29"/>
                    </a:lnTo>
                    <a:lnTo>
                      <a:pt x="126" y="32"/>
                    </a:lnTo>
                    <a:lnTo>
                      <a:pt x="134" y="34"/>
                    </a:lnTo>
                    <a:lnTo>
                      <a:pt x="143" y="29"/>
                    </a:lnTo>
                    <a:lnTo>
                      <a:pt x="146" y="23"/>
                    </a:lnTo>
                    <a:lnTo>
                      <a:pt x="155" y="20"/>
                    </a:lnTo>
                    <a:lnTo>
                      <a:pt x="152" y="8"/>
                    </a:lnTo>
                    <a:lnTo>
                      <a:pt x="158" y="5"/>
                    </a:lnTo>
                    <a:lnTo>
                      <a:pt x="167" y="5"/>
                    </a:lnTo>
                    <a:lnTo>
                      <a:pt x="167" y="2"/>
                    </a:lnTo>
                    <a:lnTo>
                      <a:pt x="173" y="0"/>
                    </a:lnTo>
                    <a:lnTo>
                      <a:pt x="182" y="9"/>
                    </a:lnTo>
                    <a:lnTo>
                      <a:pt x="190" y="11"/>
                    </a:lnTo>
                    <a:lnTo>
                      <a:pt x="199" y="17"/>
                    </a:lnTo>
                    <a:lnTo>
                      <a:pt x="197" y="26"/>
                    </a:lnTo>
                    <a:lnTo>
                      <a:pt x="194" y="23"/>
                    </a:lnTo>
                    <a:lnTo>
                      <a:pt x="185" y="35"/>
                    </a:lnTo>
                    <a:lnTo>
                      <a:pt x="184" y="41"/>
                    </a:lnTo>
                    <a:lnTo>
                      <a:pt x="181" y="46"/>
                    </a:lnTo>
                    <a:lnTo>
                      <a:pt x="179" y="50"/>
                    </a:lnTo>
                    <a:lnTo>
                      <a:pt x="173" y="53"/>
                    </a:lnTo>
                    <a:lnTo>
                      <a:pt x="171" y="59"/>
                    </a:lnTo>
                    <a:lnTo>
                      <a:pt x="153" y="78"/>
                    </a:lnTo>
                    <a:lnTo>
                      <a:pt x="149" y="76"/>
                    </a:lnTo>
                    <a:lnTo>
                      <a:pt x="146" y="72"/>
                    </a:lnTo>
                    <a:lnTo>
                      <a:pt x="143" y="78"/>
                    </a:lnTo>
                    <a:lnTo>
                      <a:pt x="140" y="78"/>
                    </a:lnTo>
                    <a:lnTo>
                      <a:pt x="137" y="81"/>
                    </a:lnTo>
                    <a:lnTo>
                      <a:pt x="134" y="76"/>
                    </a:lnTo>
                    <a:lnTo>
                      <a:pt x="123" y="76"/>
                    </a:lnTo>
                    <a:lnTo>
                      <a:pt x="121" y="84"/>
                    </a:lnTo>
                    <a:lnTo>
                      <a:pt x="127" y="90"/>
                    </a:lnTo>
                    <a:lnTo>
                      <a:pt x="117" y="93"/>
                    </a:lnTo>
                    <a:lnTo>
                      <a:pt x="111" y="99"/>
                    </a:lnTo>
                    <a:lnTo>
                      <a:pt x="106" y="91"/>
                    </a:lnTo>
                    <a:lnTo>
                      <a:pt x="100" y="96"/>
                    </a:lnTo>
                    <a:lnTo>
                      <a:pt x="97" y="96"/>
                    </a:lnTo>
                    <a:lnTo>
                      <a:pt x="91" y="87"/>
                    </a:lnTo>
                    <a:lnTo>
                      <a:pt x="88" y="85"/>
                    </a:lnTo>
                    <a:lnTo>
                      <a:pt x="85" y="87"/>
                    </a:lnTo>
                    <a:lnTo>
                      <a:pt x="79" y="82"/>
                    </a:lnTo>
                    <a:lnTo>
                      <a:pt x="79" y="87"/>
                    </a:lnTo>
                    <a:lnTo>
                      <a:pt x="82" y="97"/>
                    </a:lnTo>
                    <a:lnTo>
                      <a:pt x="73" y="103"/>
                    </a:lnTo>
                    <a:lnTo>
                      <a:pt x="76" y="108"/>
                    </a:lnTo>
                    <a:lnTo>
                      <a:pt x="79" y="119"/>
                    </a:lnTo>
                    <a:lnTo>
                      <a:pt x="77" y="125"/>
                    </a:lnTo>
                    <a:lnTo>
                      <a:pt x="86" y="126"/>
                    </a:lnTo>
                    <a:lnTo>
                      <a:pt x="90" y="129"/>
                    </a:lnTo>
                    <a:lnTo>
                      <a:pt x="82" y="138"/>
                    </a:lnTo>
                    <a:lnTo>
                      <a:pt x="71" y="135"/>
                    </a:lnTo>
                    <a:lnTo>
                      <a:pt x="70" y="138"/>
                    </a:lnTo>
                    <a:lnTo>
                      <a:pt x="71" y="143"/>
                    </a:lnTo>
                    <a:lnTo>
                      <a:pt x="67" y="146"/>
                    </a:lnTo>
                    <a:lnTo>
                      <a:pt x="67" y="151"/>
                    </a:lnTo>
                    <a:lnTo>
                      <a:pt x="67" y="157"/>
                    </a:lnTo>
                    <a:lnTo>
                      <a:pt x="70" y="166"/>
                    </a:lnTo>
                    <a:lnTo>
                      <a:pt x="64" y="166"/>
                    </a:lnTo>
                    <a:lnTo>
                      <a:pt x="61" y="169"/>
                    </a:lnTo>
                    <a:lnTo>
                      <a:pt x="64" y="166"/>
                    </a:lnTo>
                    <a:lnTo>
                      <a:pt x="58" y="158"/>
                    </a:lnTo>
                    <a:lnTo>
                      <a:pt x="52" y="160"/>
                    </a:lnTo>
                    <a:lnTo>
                      <a:pt x="49" y="157"/>
                    </a:lnTo>
                    <a:lnTo>
                      <a:pt x="44" y="158"/>
                    </a:lnTo>
                    <a:lnTo>
                      <a:pt x="36" y="155"/>
                    </a:lnTo>
                    <a:lnTo>
                      <a:pt x="36" y="149"/>
                    </a:lnTo>
                    <a:lnTo>
                      <a:pt x="33" y="140"/>
                    </a:lnTo>
                    <a:lnTo>
                      <a:pt x="24" y="122"/>
                    </a:lnTo>
                    <a:lnTo>
                      <a:pt x="24" y="123"/>
                    </a:lnTo>
                    <a:lnTo>
                      <a:pt x="24" y="117"/>
                    </a:lnTo>
                    <a:lnTo>
                      <a:pt x="17" y="110"/>
                    </a:lnTo>
                    <a:lnTo>
                      <a:pt x="17" y="103"/>
                    </a:lnTo>
                    <a:lnTo>
                      <a:pt x="20" y="102"/>
                    </a:lnTo>
                    <a:lnTo>
                      <a:pt x="20" y="97"/>
                    </a:lnTo>
                    <a:lnTo>
                      <a:pt x="24" y="93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12" y="82"/>
                    </a:lnTo>
                    <a:lnTo>
                      <a:pt x="12" y="76"/>
                    </a:lnTo>
                    <a:lnTo>
                      <a:pt x="17" y="69"/>
                    </a:lnTo>
                    <a:lnTo>
                      <a:pt x="12" y="65"/>
                    </a:lnTo>
                    <a:lnTo>
                      <a:pt x="14" y="62"/>
                    </a:lnTo>
                    <a:lnTo>
                      <a:pt x="8" y="59"/>
                    </a:lnTo>
                    <a:lnTo>
                      <a:pt x="3" y="55"/>
                    </a:lnTo>
                    <a:lnTo>
                      <a:pt x="0" y="46"/>
                    </a:lnTo>
                    <a:lnTo>
                      <a:pt x="15" y="43"/>
                    </a:lnTo>
                    <a:lnTo>
                      <a:pt x="27" y="47"/>
                    </a:lnTo>
                    <a:lnTo>
                      <a:pt x="27" y="53"/>
                    </a:lnTo>
                    <a:lnTo>
                      <a:pt x="30" y="55"/>
                    </a:lnTo>
                    <a:lnTo>
                      <a:pt x="30" y="53"/>
                    </a:lnTo>
                    <a:lnTo>
                      <a:pt x="46" y="53"/>
                    </a:lnTo>
                    <a:lnTo>
                      <a:pt x="49" y="55"/>
                    </a:lnTo>
                    <a:lnTo>
                      <a:pt x="61" y="49"/>
                    </a:lnTo>
                    <a:lnTo>
                      <a:pt x="64" y="52"/>
                    </a:lnTo>
                    <a:lnTo>
                      <a:pt x="65" y="49"/>
                    </a:lnTo>
                    <a:lnTo>
                      <a:pt x="77" y="40"/>
                    </a:lnTo>
                    <a:lnTo>
                      <a:pt x="88" y="37"/>
                    </a:lnTo>
                    <a:lnTo>
                      <a:pt x="91" y="38"/>
                    </a:lnTo>
                    <a:lnTo>
                      <a:pt x="94" y="37"/>
                    </a:lnTo>
                    <a:lnTo>
                      <a:pt x="97" y="40"/>
                    </a:lnTo>
                    <a:lnTo>
                      <a:pt x="106" y="40"/>
                    </a:lnTo>
                    <a:lnTo>
                      <a:pt x="109" y="46"/>
                    </a:lnTo>
                    <a:lnTo>
                      <a:pt x="114" y="47"/>
                    </a:lnTo>
                    <a:lnTo>
                      <a:pt x="114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1" name="Freeform 3705">
                <a:extLst>
                  <a:ext uri="{FF2B5EF4-FFF2-40B4-BE49-F238E27FC236}">
                    <a16:creationId xmlns:a16="http://schemas.microsoft.com/office/drawing/2014/main" id="{C4E7BC04-0B2B-8CD2-3DBE-B57C9D3FF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908"/>
                <a:ext cx="100" cy="84"/>
              </a:xfrm>
              <a:custGeom>
                <a:avLst/>
                <a:gdLst>
                  <a:gd name="T0" fmla="*/ 111 w 199"/>
                  <a:gd name="T1" fmla="*/ 44 h 169"/>
                  <a:gd name="T2" fmla="*/ 102 w 199"/>
                  <a:gd name="T3" fmla="*/ 32 h 169"/>
                  <a:gd name="T4" fmla="*/ 91 w 199"/>
                  <a:gd name="T5" fmla="*/ 29 h 169"/>
                  <a:gd name="T6" fmla="*/ 96 w 199"/>
                  <a:gd name="T7" fmla="*/ 17 h 169"/>
                  <a:gd name="T8" fmla="*/ 103 w 199"/>
                  <a:gd name="T9" fmla="*/ 5 h 169"/>
                  <a:gd name="T10" fmla="*/ 114 w 199"/>
                  <a:gd name="T11" fmla="*/ 17 h 169"/>
                  <a:gd name="T12" fmla="*/ 123 w 199"/>
                  <a:gd name="T13" fmla="*/ 29 h 169"/>
                  <a:gd name="T14" fmla="*/ 134 w 199"/>
                  <a:gd name="T15" fmla="*/ 34 h 169"/>
                  <a:gd name="T16" fmla="*/ 146 w 199"/>
                  <a:gd name="T17" fmla="*/ 23 h 169"/>
                  <a:gd name="T18" fmla="*/ 152 w 199"/>
                  <a:gd name="T19" fmla="*/ 8 h 169"/>
                  <a:gd name="T20" fmla="*/ 167 w 199"/>
                  <a:gd name="T21" fmla="*/ 5 h 169"/>
                  <a:gd name="T22" fmla="*/ 173 w 199"/>
                  <a:gd name="T23" fmla="*/ 0 h 169"/>
                  <a:gd name="T24" fmla="*/ 190 w 199"/>
                  <a:gd name="T25" fmla="*/ 11 h 169"/>
                  <a:gd name="T26" fmla="*/ 197 w 199"/>
                  <a:gd name="T27" fmla="*/ 26 h 169"/>
                  <a:gd name="T28" fmla="*/ 185 w 199"/>
                  <a:gd name="T29" fmla="*/ 35 h 169"/>
                  <a:gd name="T30" fmla="*/ 181 w 199"/>
                  <a:gd name="T31" fmla="*/ 46 h 169"/>
                  <a:gd name="T32" fmla="*/ 173 w 199"/>
                  <a:gd name="T33" fmla="*/ 53 h 169"/>
                  <a:gd name="T34" fmla="*/ 153 w 199"/>
                  <a:gd name="T35" fmla="*/ 78 h 169"/>
                  <a:gd name="T36" fmla="*/ 146 w 199"/>
                  <a:gd name="T37" fmla="*/ 72 h 169"/>
                  <a:gd name="T38" fmla="*/ 140 w 199"/>
                  <a:gd name="T39" fmla="*/ 78 h 169"/>
                  <a:gd name="T40" fmla="*/ 134 w 199"/>
                  <a:gd name="T41" fmla="*/ 76 h 169"/>
                  <a:gd name="T42" fmla="*/ 121 w 199"/>
                  <a:gd name="T43" fmla="*/ 84 h 169"/>
                  <a:gd name="T44" fmla="*/ 117 w 199"/>
                  <a:gd name="T45" fmla="*/ 93 h 169"/>
                  <a:gd name="T46" fmla="*/ 106 w 199"/>
                  <a:gd name="T47" fmla="*/ 91 h 169"/>
                  <a:gd name="T48" fmla="*/ 97 w 199"/>
                  <a:gd name="T49" fmla="*/ 96 h 169"/>
                  <a:gd name="T50" fmla="*/ 88 w 199"/>
                  <a:gd name="T51" fmla="*/ 85 h 169"/>
                  <a:gd name="T52" fmla="*/ 79 w 199"/>
                  <a:gd name="T53" fmla="*/ 82 h 169"/>
                  <a:gd name="T54" fmla="*/ 82 w 199"/>
                  <a:gd name="T55" fmla="*/ 97 h 169"/>
                  <a:gd name="T56" fmla="*/ 76 w 199"/>
                  <a:gd name="T57" fmla="*/ 108 h 169"/>
                  <a:gd name="T58" fmla="*/ 77 w 199"/>
                  <a:gd name="T59" fmla="*/ 125 h 169"/>
                  <a:gd name="T60" fmla="*/ 90 w 199"/>
                  <a:gd name="T61" fmla="*/ 129 h 169"/>
                  <a:gd name="T62" fmla="*/ 71 w 199"/>
                  <a:gd name="T63" fmla="*/ 135 h 169"/>
                  <a:gd name="T64" fmla="*/ 71 w 199"/>
                  <a:gd name="T65" fmla="*/ 143 h 169"/>
                  <a:gd name="T66" fmla="*/ 67 w 199"/>
                  <a:gd name="T67" fmla="*/ 151 h 169"/>
                  <a:gd name="T68" fmla="*/ 70 w 199"/>
                  <a:gd name="T69" fmla="*/ 166 h 169"/>
                  <a:gd name="T70" fmla="*/ 61 w 199"/>
                  <a:gd name="T71" fmla="*/ 169 h 169"/>
                  <a:gd name="T72" fmla="*/ 58 w 199"/>
                  <a:gd name="T73" fmla="*/ 158 h 169"/>
                  <a:gd name="T74" fmla="*/ 49 w 199"/>
                  <a:gd name="T75" fmla="*/ 157 h 169"/>
                  <a:gd name="T76" fmla="*/ 36 w 199"/>
                  <a:gd name="T77" fmla="*/ 155 h 169"/>
                  <a:gd name="T78" fmla="*/ 33 w 199"/>
                  <a:gd name="T79" fmla="*/ 140 h 169"/>
                  <a:gd name="T80" fmla="*/ 24 w 199"/>
                  <a:gd name="T81" fmla="*/ 123 h 169"/>
                  <a:gd name="T82" fmla="*/ 17 w 199"/>
                  <a:gd name="T83" fmla="*/ 110 h 169"/>
                  <a:gd name="T84" fmla="*/ 20 w 199"/>
                  <a:gd name="T85" fmla="*/ 102 h 169"/>
                  <a:gd name="T86" fmla="*/ 24 w 199"/>
                  <a:gd name="T87" fmla="*/ 93 h 169"/>
                  <a:gd name="T88" fmla="*/ 21 w 199"/>
                  <a:gd name="T89" fmla="*/ 84 h 169"/>
                  <a:gd name="T90" fmla="*/ 12 w 199"/>
                  <a:gd name="T91" fmla="*/ 76 h 169"/>
                  <a:gd name="T92" fmla="*/ 12 w 199"/>
                  <a:gd name="T93" fmla="*/ 65 h 169"/>
                  <a:gd name="T94" fmla="*/ 8 w 199"/>
                  <a:gd name="T95" fmla="*/ 59 h 169"/>
                  <a:gd name="T96" fmla="*/ 0 w 199"/>
                  <a:gd name="T97" fmla="*/ 46 h 169"/>
                  <a:gd name="T98" fmla="*/ 27 w 199"/>
                  <a:gd name="T99" fmla="*/ 47 h 169"/>
                  <a:gd name="T100" fmla="*/ 30 w 199"/>
                  <a:gd name="T101" fmla="*/ 55 h 169"/>
                  <a:gd name="T102" fmla="*/ 46 w 199"/>
                  <a:gd name="T103" fmla="*/ 53 h 169"/>
                  <a:gd name="T104" fmla="*/ 61 w 199"/>
                  <a:gd name="T105" fmla="*/ 49 h 169"/>
                  <a:gd name="T106" fmla="*/ 65 w 199"/>
                  <a:gd name="T107" fmla="*/ 49 h 169"/>
                  <a:gd name="T108" fmla="*/ 88 w 199"/>
                  <a:gd name="T109" fmla="*/ 37 h 169"/>
                  <a:gd name="T110" fmla="*/ 94 w 199"/>
                  <a:gd name="T111" fmla="*/ 37 h 169"/>
                  <a:gd name="T112" fmla="*/ 106 w 199"/>
                  <a:gd name="T113" fmla="*/ 40 h 169"/>
                  <a:gd name="T114" fmla="*/ 114 w 199"/>
                  <a:gd name="T115" fmla="*/ 47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9" h="169">
                    <a:moveTo>
                      <a:pt x="114" y="47"/>
                    </a:moveTo>
                    <a:lnTo>
                      <a:pt x="111" y="44"/>
                    </a:lnTo>
                    <a:lnTo>
                      <a:pt x="108" y="35"/>
                    </a:lnTo>
                    <a:lnTo>
                      <a:pt x="102" y="32"/>
                    </a:lnTo>
                    <a:lnTo>
                      <a:pt x="94" y="32"/>
                    </a:lnTo>
                    <a:lnTo>
                      <a:pt x="91" y="29"/>
                    </a:lnTo>
                    <a:lnTo>
                      <a:pt x="91" y="21"/>
                    </a:lnTo>
                    <a:lnTo>
                      <a:pt x="96" y="17"/>
                    </a:lnTo>
                    <a:lnTo>
                      <a:pt x="100" y="6"/>
                    </a:lnTo>
                    <a:lnTo>
                      <a:pt x="103" y="5"/>
                    </a:lnTo>
                    <a:lnTo>
                      <a:pt x="109" y="9"/>
                    </a:lnTo>
                    <a:lnTo>
                      <a:pt x="114" y="17"/>
                    </a:lnTo>
                    <a:lnTo>
                      <a:pt x="114" y="34"/>
                    </a:lnTo>
                    <a:lnTo>
                      <a:pt x="123" y="29"/>
                    </a:lnTo>
                    <a:lnTo>
                      <a:pt x="126" y="32"/>
                    </a:lnTo>
                    <a:lnTo>
                      <a:pt x="134" y="34"/>
                    </a:lnTo>
                    <a:lnTo>
                      <a:pt x="143" y="29"/>
                    </a:lnTo>
                    <a:lnTo>
                      <a:pt x="146" y="23"/>
                    </a:lnTo>
                    <a:lnTo>
                      <a:pt x="155" y="20"/>
                    </a:lnTo>
                    <a:lnTo>
                      <a:pt x="152" y="8"/>
                    </a:lnTo>
                    <a:lnTo>
                      <a:pt x="158" y="5"/>
                    </a:lnTo>
                    <a:lnTo>
                      <a:pt x="167" y="5"/>
                    </a:lnTo>
                    <a:lnTo>
                      <a:pt x="167" y="2"/>
                    </a:lnTo>
                    <a:lnTo>
                      <a:pt x="173" y="0"/>
                    </a:lnTo>
                    <a:lnTo>
                      <a:pt x="182" y="9"/>
                    </a:lnTo>
                    <a:lnTo>
                      <a:pt x="190" y="11"/>
                    </a:lnTo>
                    <a:lnTo>
                      <a:pt x="199" y="17"/>
                    </a:lnTo>
                    <a:lnTo>
                      <a:pt x="197" y="26"/>
                    </a:lnTo>
                    <a:lnTo>
                      <a:pt x="194" y="23"/>
                    </a:lnTo>
                    <a:lnTo>
                      <a:pt x="185" y="35"/>
                    </a:lnTo>
                    <a:lnTo>
                      <a:pt x="184" y="41"/>
                    </a:lnTo>
                    <a:lnTo>
                      <a:pt x="181" y="46"/>
                    </a:lnTo>
                    <a:lnTo>
                      <a:pt x="179" y="50"/>
                    </a:lnTo>
                    <a:lnTo>
                      <a:pt x="173" y="53"/>
                    </a:lnTo>
                    <a:lnTo>
                      <a:pt x="171" y="59"/>
                    </a:lnTo>
                    <a:lnTo>
                      <a:pt x="153" y="78"/>
                    </a:lnTo>
                    <a:lnTo>
                      <a:pt x="149" y="76"/>
                    </a:lnTo>
                    <a:lnTo>
                      <a:pt x="146" y="72"/>
                    </a:lnTo>
                    <a:lnTo>
                      <a:pt x="143" y="78"/>
                    </a:lnTo>
                    <a:lnTo>
                      <a:pt x="140" y="78"/>
                    </a:lnTo>
                    <a:lnTo>
                      <a:pt x="137" y="81"/>
                    </a:lnTo>
                    <a:lnTo>
                      <a:pt x="134" y="76"/>
                    </a:lnTo>
                    <a:lnTo>
                      <a:pt x="123" y="76"/>
                    </a:lnTo>
                    <a:lnTo>
                      <a:pt x="121" y="84"/>
                    </a:lnTo>
                    <a:lnTo>
                      <a:pt x="127" y="90"/>
                    </a:lnTo>
                    <a:lnTo>
                      <a:pt x="117" y="93"/>
                    </a:lnTo>
                    <a:lnTo>
                      <a:pt x="111" y="99"/>
                    </a:lnTo>
                    <a:lnTo>
                      <a:pt x="106" y="91"/>
                    </a:lnTo>
                    <a:lnTo>
                      <a:pt x="100" y="96"/>
                    </a:lnTo>
                    <a:lnTo>
                      <a:pt x="97" y="96"/>
                    </a:lnTo>
                    <a:lnTo>
                      <a:pt x="91" y="87"/>
                    </a:lnTo>
                    <a:lnTo>
                      <a:pt x="88" y="85"/>
                    </a:lnTo>
                    <a:lnTo>
                      <a:pt x="85" y="87"/>
                    </a:lnTo>
                    <a:lnTo>
                      <a:pt x="79" y="82"/>
                    </a:lnTo>
                    <a:lnTo>
                      <a:pt x="79" y="87"/>
                    </a:lnTo>
                    <a:lnTo>
                      <a:pt x="82" y="97"/>
                    </a:lnTo>
                    <a:lnTo>
                      <a:pt x="73" y="103"/>
                    </a:lnTo>
                    <a:lnTo>
                      <a:pt x="76" y="108"/>
                    </a:lnTo>
                    <a:lnTo>
                      <a:pt x="79" y="119"/>
                    </a:lnTo>
                    <a:lnTo>
                      <a:pt x="77" y="125"/>
                    </a:lnTo>
                    <a:lnTo>
                      <a:pt x="86" y="126"/>
                    </a:lnTo>
                    <a:lnTo>
                      <a:pt x="90" y="129"/>
                    </a:lnTo>
                    <a:lnTo>
                      <a:pt x="82" y="138"/>
                    </a:lnTo>
                    <a:lnTo>
                      <a:pt x="71" y="135"/>
                    </a:lnTo>
                    <a:lnTo>
                      <a:pt x="70" y="138"/>
                    </a:lnTo>
                    <a:lnTo>
                      <a:pt x="71" y="143"/>
                    </a:lnTo>
                    <a:lnTo>
                      <a:pt x="67" y="146"/>
                    </a:lnTo>
                    <a:lnTo>
                      <a:pt x="67" y="151"/>
                    </a:lnTo>
                    <a:lnTo>
                      <a:pt x="67" y="157"/>
                    </a:lnTo>
                    <a:lnTo>
                      <a:pt x="70" y="166"/>
                    </a:lnTo>
                    <a:lnTo>
                      <a:pt x="64" y="166"/>
                    </a:lnTo>
                    <a:lnTo>
                      <a:pt x="61" y="169"/>
                    </a:lnTo>
                    <a:lnTo>
                      <a:pt x="64" y="166"/>
                    </a:lnTo>
                    <a:lnTo>
                      <a:pt x="58" y="158"/>
                    </a:lnTo>
                    <a:lnTo>
                      <a:pt x="52" y="160"/>
                    </a:lnTo>
                    <a:lnTo>
                      <a:pt x="49" y="157"/>
                    </a:lnTo>
                    <a:lnTo>
                      <a:pt x="44" y="158"/>
                    </a:lnTo>
                    <a:lnTo>
                      <a:pt x="36" y="155"/>
                    </a:lnTo>
                    <a:lnTo>
                      <a:pt x="36" y="149"/>
                    </a:lnTo>
                    <a:lnTo>
                      <a:pt x="33" y="140"/>
                    </a:lnTo>
                    <a:lnTo>
                      <a:pt x="24" y="122"/>
                    </a:lnTo>
                    <a:lnTo>
                      <a:pt x="24" y="123"/>
                    </a:lnTo>
                    <a:lnTo>
                      <a:pt x="24" y="117"/>
                    </a:lnTo>
                    <a:lnTo>
                      <a:pt x="17" y="110"/>
                    </a:lnTo>
                    <a:lnTo>
                      <a:pt x="17" y="103"/>
                    </a:lnTo>
                    <a:lnTo>
                      <a:pt x="20" y="102"/>
                    </a:lnTo>
                    <a:lnTo>
                      <a:pt x="20" y="97"/>
                    </a:lnTo>
                    <a:lnTo>
                      <a:pt x="24" y="93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12" y="82"/>
                    </a:lnTo>
                    <a:lnTo>
                      <a:pt x="12" y="76"/>
                    </a:lnTo>
                    <a:lnTo>
                      <a:pt x="17" y="69"/>
                    </a:lnTo>
                    <a:lnTo>
                      <a:pt x="12" y="65"/>
                    </a:lnTo>
                    <a:lnTo>
                      <a:pt x="14" y="62"/>
                    </a:lnTo>
                    <a:lnTo>
                      <a:pt x="8" y="59"/>
                    </a:lnTo>
                    <a:lnTo>
                      <a:pt x="3" y="55"/>
                    </a:lnTo>
                    <a:lnTo>
                      <a:pt x="0" y="46"/>
                    </a:lnTo>
                    <a:lnTo>
                      <a:pt x="15" y="43"/>
                    </a:lnTo>
                    <a:lnTo>
                      <a:pt x="27" y="47"/>
                    </a:lnTo>
                    <a:lnTo>
                      <a:pt x="27" y="53"/>
                    </a:lnTo>
                    <a:lnTo>
                      <a:pt x="30" y="55"/>
                    </a:lnTo>
                    <a:lnTo>
                      <a:pt x="30" y="53"/>
                    </a:lnTo>
                    <a:lnTo>
                      <a:pt x="46" y="53"/>
                    </a:lnTo>
                    <a:lnTo>
                      <a:pt x="49" y="55"/>
                    </a:lnTo>
                    <a:lnTo>
                      <a:pt x="61" y="49"/>
                    </a:lnTo>
                    <a:lnTo>
                      <a:pt x="64" y="52"/>
                    </a:lnTo>
                    <a:lnTo>
                      <a:pt x="65" y="49"/>
                    </a:lnTo>
                    <a:lnTo>
                      <a:pt x="77" y="40"/>
                    </a:lnTo>
                    <a:lnTo>
                      <a:pt x="88" y="37"/>
                    </a:lnTo>
                    <a:lnTo>
                      <a:pt x="91" y="38"/>
                    </a:lnTo>
                    <a:lnTo>
                      <a:pt x="94" y="37"/>
                    </a:lnTo>
                    <a:lnTo>
                      <a:pt x="97" y="40"/>
                    </a:lnTo>
                    <a:lnTo>
                      <a:pt x="106" y="40"/>
                    </a:lnTo>
                    <a:lnTo>
                      <a:pt x="109" y="46"/>
                    </a:lnTo>
                    <a:lnTo>
                      <a:pt x="114" y="47"/>
                    </a:lnTo>
                    <a:lnTo>
                      <a:pt x="114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2" name="Freeform 3706">
                <a:extLst>
                  <a:ext uri="{FF2B5EF4-FFF2-40B4-BE49-F238E27FC236}">
                    <a16:creationId xmlns:a16="http://schemas.microsoft.com/office/drawing/2014/main" id="{0806DA8C-9E71-C9D0-4E72-B53BD38BF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905"/>
                <a:ext cx="17" cy="20"/>
              </a:xfrm>
              <a:custGeom>
                <a:avLst/>
                <a:gdLst>
                  <a:gd name="T0" fmla="*/ 8 w 34"/>
                  <a:gd name="T1" fmla="*/ 5 h 40"/>
                  <a:gd name="T2" fmla="*/ 3 w 34"/>
                  <a:gd name="T3" fmla="*/ 5 h 40"/>
                  <a:gd name="T4" fmla="*/ 3 w 34"/>
                  <a:gd name="T5" fmla="*/ 5 h 40"/>
                  <a:gd name="T6" fmla="*/ 0 w 34"/>
                  <a:gd name="T7" fmla="*/ 11 h 40"/>
                  <a:gd name="T8" fmla="*/ 6 w 34"/>
                  <a:gd name="T9" fmla="*/ 15 h 40"/>
                  <a:gd name="T10" fmla="*/ 11 w 34"/>
                  <a:gd name="T11" fmla="*/ 23 h 40"/>
                  <a:gd name="T12" fmla="*/ 11 w 34"/>
                  <a:gd name="T13" fmla="*/ 40 h 40"/>
                  <a:gd name="T14" fmla="*/ 20 w 34"/>
                  <a:gd name="T15" fmla="*/ 35 h 40"/>
                  <a:gd name="T16" fmla="*/ 24 w 34"/>
                  <a:gd name="T17" fmla="*/ 32 h 40"/>
                  <a:gd name="T18" fmla="*/ 31 w 34"/>
                  <a:gd name="T19" fmla="*/ 32 h 40"/>
                  <a:gd name="T20" fmla="*/ 34 w 34"/>
                  <a:gd name="T21" fmla="*/ 20 h 40"/>
                  <a:gd name="T22" fmla="*/ 24 w 34"/>
                  <a:gd name="T23" fmla="*/ 20 h 40"/>
                  <a:gd name="T24" fmla="*/ 20 w 34"/>
                  <a:gd name="T25" fmla="*/ 18 h 40"/>
                  <a:gd name="T26" fmla="*/ 12 w 34"/>
                  <a:gd name="T27" fmla="*/ 8 h 40"/>
                  <a:gd name="T28" fmla="*/ 21 w 34"/>
                  <a:gd name="T29" fmla="*/ 3 h 40"/>
                  <a:gd name="T30" fmla="*/ 14 w 34"/>
                  <a:gd name="T31" fmla="*/ 0 h 40"/>
                  <a:gd name="T32" fmla="*/ 8 w 34"/>
                  <a:gd name="T33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0">
                    <a:moveTo>
                      <a:pt x="8" y="5"/>
                    </a:moveTo>
                    <a:lnTo>
                      <a:pt x="3" y="5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6" y="15"/>
                    </a:lnTo>
                    <a:lnTo>
                      <a:pt x="11" y="23"/>
                    </a:lnTo>
                    <a:lnTo>
                      <a:pt x="11" y="40"/>
                    </a:lnTo>
                    <a:lnTo>
                      <a:pt x="20" y="35"/>
                    </a:lnTo>
                    <a:lnTo>
                      <a:pt x="24" y="32"/>
                    </a:lnTo>
                    <a:lnTo>
                      <a:pt x="31" y="32"/>
                    </a:lnTo>
                    <a:lnTo>
                      <a:pt x="34" y="20"/>
                    </a:lnTo>
                    <a:lnTo>
                      <a:pt x="24" y="20"/>
                    </a:lnTo>
                    <a:lnTo>
                      <a:pt x="20" y="18"/>
                    </a:lnTo>
                    <a:lnTo>
                      <a:pt x="12" y="8"/>
                    </a:lnTo>
                    <a:lnTo>
                      <a:pt x="21" y="3"/>
                    </a:lnTo>
                    <a:lnTo>
                      <a:pt x="14" y="0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3" name="Freeform 3707">
                <a:extLst>
                  <a:ext uri="{FF2B5EF4-FFF2-40B4-BE49-F238E27FC236}">
                    <a16:creationId xmlns:a16="http://schemas.microsoft.com/office/drawing/2014/main" id="{2B42F3D9-FF7E-86E7-419B-9698A4546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905"/>
                <a:ext cx="17" cy="20"/>
              </a:xfrm>
              <a:custGeom>
                <a:avLst/>
                <a:gdLst>
                  <a:gd name="T0" fmla="*/ 8 w 34"/>
                  <a:gd name="T1" fmla="*/ 5 h 40"/>
                  <a:gd name="T2" fmla="*/ 14 w 34"/>
                  <a:gd name="T3" fmla="*/ 0 h 40"/>
                  <a:gd name="T4" fmla="*/ 21 w 34"/>
                  <a:gd name="T5" fmla="*/ 3 h 40"/>
                  <a:gd name="T6" fmla="*/ 12 w 34"/>
                  <a:gd name="T7" fmla="*/ 8 h 40"/>
                  <a:gd name="T8" fmla="*/ 20 w 34"/>
                  <a:gd name="T9" fmla="*/ 18 h 40"/>
                  <a:gd name="T10" fmla="*/ 24 w 34"/>
                  <a:gd name="T11" fmla="*/ 20 h 40"/>
                  <a:gd name="T12" fmla="*/ 34 w 34"/>
                  <a:gd name="T13" fmla="*/ 20 h 40"/>
                  <a:gd name="T14" fmla="*/ 31 w 34"/>
                  <a:gd name="T15" fmla="*/ 32 h 40"/>
                  <a:gd name="T16" fmla="*/ 24 w 34"/>
                  <a:gd name="T17" fmla="*/ 32 h 40"/>
                  <a:gd name="T18" fmla="*/ 20 w 34"/>
                  <a:gd name="T19" fmla="*/ 35 h 40"/>
                  <a:gd name="T20" fmla="*/ 11 w 34"/>
                  <a:gd name="T21" fmla="*/ 40 h 40"/>
                  <a:gd name="T22" fmla="*/ 11 w 34"/>
                  <a:gd name="T23" fmla="*/ 23 h 40"/>
                  <a:gd name="T24" fmla="*/ 6 w 34"/>
                  <a:gd name="T25" fmla="*/ 15 h 40"/>
                  <a:gd name="T26" fmla="*/ 0 w 34"/>
                  <a:gd name="T27" fmla="*/ 11 h 40"/>
                  <a:gd name="T28" fmla="*/ 3 w 34"/>
                  <a:gd name="T29" fmla="*/ 5 h 40"/>
                  <a:gd name="T30" fmla="*/ 3 w 34"/>
                  <a:gd name="T31" fmla="*/ 5 h 40"/>
                  <a:gd name="T32" fmla="*/ 8 w 34"/>
                  <a:gd name="T33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0">
                    <a:moveTo>
                      <a:pt x="8" y="5"/>
                    </a:moveTo>
                    <a:lnTo>
                      <a:pt x="14" y="0"/>
                    </a:lnTo>
                    <a:lnTo>
                      <a:pt x="21" y="3"/>
                    </a:lnTo>
                    <a:lnTo>
                      <a:pt x="12" y="8"/>
                    </a:lnTo>
                    <a:lnTo>
                      <a:pt x="20" y="18"/>
                    </a:lnTo>
                    <a:lnTo>
                      <a:pt x="24" y="20"/>
                    </a:lnTo>
                    <a:lnTo>
                      <a:pt x="34" y="20"/>
                    </a:lnTo>
                    <a:lnTo>
                      <a:pt x="31" y="32"/>
                    </a:lnTo>
                    <a:lnTo>
                      <a:pt x="24" y="32"/>
                    </a:lnTo>
                    <a:lnTo>
                      <a:pt x="20" y="35"/>
                    </a:lnTo>
                    <a:lnTo>
                      <a:pt x="11" y="40"/>
                    </a:lnTo>
                    <a:lnTo>
                      <a:pt x="11" y="23"/>
                    </a:lnTo>
                    <a:lnTo>
                      <a:pt x="6" y="15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4" name="Freeform 3708">
                <a:extLst>
                  <a:ext uri="{FF2B5EF4-FFF2-40B4-BE49-F238E27FC236}">
                    <a16:creationId xmlns:a16="http://schemas.microsoft.com/office/drawing/2014/main" id="{21ADF09C-31B6-C43F-32E8-7289D513B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905"/>
                <a:ext cx="17" cy="20"/>
              </a:xfrm>
              <a:custGeom>
                <a:avLst/>
                <a:gdLst>
                  <a:gd name="T0" fmla="*/ 8 w 34"/>
                  <a:gd name="T1" fmla="*/ 5 h 40"/>
                  <a:gd name="T2" fmla="*/ 14 w 34"/>
                  <a:gd name="T3" fmla="*/ 0 h 40"/>
                  <a:gd name="T4" fmla="*/ 21 w 34"/>
                  <a:gd name="T5" fmla="*/ 3 h 40"/>
                  <a:gd name="T6" fmla="*/ 12 w 34"/>
                  <a:gd name="T7" fmla="*/ 8 h 40"/>
                  <a:gd name="T8" fmla="*/ 20 w 34"/>
                  <a:gd name="T9" fmla="*/ 18 h 40"/>
                  <a:gd name="T10" fmla="*/ 24 w 34"/>
                  <a:gd name="T11" fmla="*/ 20 h 40"/>
                  <a:gd name="T12" fmla="*/ 34 w 34"/>
                  <a:gd name="T13" fmla="*/ 20 h 40"/>
                  <a:gd name="T14" fmla="*/ 31 w 34"/>
                  <a:gd name="T15" fmla="*/ 32 h 40"/>
                  <a:gd name="T16" fmla="*/ 24 w 34"/>
                  <a:gd name="T17" fmla="*/ 32 h 40"/>
                  <a:gd name="T18" fmla="*/ 20 w 34"/>
                  <a:gd name="T19" fmla="*/ 35 h 40"/>
                  <a:gd name="T20" fmla="*/ 11 w 34"/>
                  <a:gd name="T21" fmla="*/ 40 h 40"/>
                  <a:gd name="T22" fmla="*/ 11 w 34"/>
                  <a:gd name="T23" fmla="*/ 23 h 40"/>
                  <a:gd name="T24" fmla="*/ 6 w 34"/>
                  <a:gd name="T25" fmla="*/ 15 h 40"/>
                  <a:gd name="T26" fmla="*/ 0 w 34"/>
                  <a:gd name="T27" fmla="*/ 11 h 40"/>
                  <a:gd name="T28" fmla="*/ 3 w 34"/>
                  <a:gd name="T29" fmla="*/ 5 h 40"/>
                  <a:gd name="T30" fmla="*/ 3 w 34"/>
                  <a:gd name="T31" fmla="*/ 5 h 40"/>
                  <a:gd name="T32" fmla="*/ 8 w 34"/>
                  <a:gd name="T33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0">
                    <a:moveTo>
                      <a:pt x="8" y="5"/>
                    </a:moveTo>
                    <a:lnTo>
                      <a:pt x="14" y="0"/>
                    </a:lnTo>
                    <a:lnTo>
                      <a:pt x="21" y="3"/>
                    </a:lnTo>
                    <a:lnTo>
                      <a:pt x="12" y="8"/>
                    </a:lnTo>
                    <a:lnTo>
                      <a:pt x="20" y="18"/>
                    </a:lnTo>
                    <a:lnTo>
                      <a:pt x="24" y="20"/>
                    </a:lnTo>
                    <a:lnTo>
                      <a:pt x="34" y="20"/>
                    </a:lnTo>
                    <a:lnTo>
                      <a:pt x="31" y="32"/>
                    </a:lnTo>
                    <a:lnTo>
                      <a:pt x="24" y="32"/>
                    </a:lnTo>
                    <a:lnTo>
                      <a:pt x="20" y="35"/>
                    </a:lnTo>
                    <a:lnTo>
                      <a:pt x="11" y="40"/>
                    </a:lnTo>
                    <a:lnTo>
                      <a:pt x="11" y="23"/>
                    </a:lnTo>
                    <a:lnTo>
                      <a:pt x="6" y="15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8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5" name="Freeform 3709">
                <a:extLst>
                  <a:ext uri="{FF2B5EF4-FFF2-40B4-BE49-F238E27FC236}">
                    <a16:creationId xmlns:a16="http://schemas.microsoft.com/office/drawing/2014/main" id="{4346B33E-7DCE-D231-9643-EC417B72F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555"/>
                <a:ext cx="96" cy="67"/>
              </a:xfrm>
              <a:custGeom>
                <a:avLst/>
                <a:gdLst>
                  <a:gd name="T0" fmla="*/ 103 w 191"/>
                  <a:gd name="T1" fmla="*/ 2 h 136"/>
                  <a:gd name="T2" fmla="*/ 91 w 191"/>
                  <a:gd name="T3" fmla="*/ 3 h 136"/>
                  <a:gd name="T4" fmla="*/ 77 w 191"/>
                  <a:gd name="T5" fmla="*/ 3 h 136"/>
                  <a:gd name="T6" fmla="*/ 65 w 191"/>
                  <a:gd name="T7" fmla="*/ 3 h 136"/>
                  <a:gd name="T8" fmla="*/ 50 w 191"/>
                  <a:gd name="T9" fmla="*/ 8 h 136"/>
                  <a:gd name="T10" fmla="*/ 38 w 191"/>
                  <a:gd name="T11" fmla="*/ 7 h 136"/>
                  <a:gd name="T12" fmla="*/ 32 w 191"/>
                  <a:gd name="T13" fmla="*/ 11 h 136"/>
                  <a:gd name="T14" fmla="*/ 0 w 191"/>
                  <a:gd name="T15" fmla="*/ 22 h 136"/>
                  <a:gd name="T16" fmla="*/ 8 w 191"/>
                  <a:gd name="T17" fmla="*/ 43 h 136"/>
                  <a:gd name="T18" fmla="*/ 15 w 191"/>
                  <a:gd name="T19" fmla="*/ 45 h 136"/>
                  <a:gd name="T20" fmla="*/ 29 w 191"/>
                  <a:gd name="T21" fmla="*/ 40 h 136"/>
                  <a:gd name="T22" fmla="*/ 41 w 191"/>
                  <a:gd name="T23" fmla="*/ 48 h 136"/>
                  <a:gd name="T24" fmla="*/ 46 w 191"/>
                  <a:gd name="T25" fmla="*/ 58 h 136"/>
                  <a:gd name="T26" fmla="*/ 58 w 191"/>
                  <a:gd name="T27" fmla="*/ 61 h 136"/>
                  <a:gd name="T28" fmla="*/ 49 w 191"/>
                  <a:gd name="T29" fmla="*/ 70 h 136"/>
                  <a:gd name="T30" fmla="*/ 49 w 191"/>
                  <a:gd name="T31" fmla="*/ 84 h 136"/>
                  <a:gd name="T32" fmla="*/ 65 w 191"/>
                  <a:gd name="T33" fmla="*/ 87 h 136"/>
                  <a:gd name="T34" fmla="*/ 73 w 191"/>
                  <a:gd name="T35" fmla="*/ 92 h 136"/>
                  <a:gd name="T36" fmla="*/ 81 w 191"/>
                  <a:gd name="T37" fmla="*/ 99 h 136"/>
                  <a:gd name="T38" fmla="*/ 81 w 191"/>
                  <a:gd name="T39" fmla="*/ 107 h 136"/>
                  <a:gd name="T40" fmla="*/ 94 w 191"/>
                  <a:gd name="T41" fmla="*/ 124 h 136"/>
                  <a:gd name="T42" fmla="*/ 106 w 191"/>
                  <a:gd name="T43" fmla="*/ 121 h 136"/>
                  <a:gd name="T44" fmla="*/ 117 w 191"/>
                  <a:gd name="T45" fmla="*/ 122 h 136"/>
                  <a:gd name="T46" fmla="*/ 125 w 191"/>
                  <a:gd name="T47" fmla="*/ 131 h 136"/>
                  <a:gd name="T48" fmla="*/ 143 w 191"/>
                  <a:gd name="T49" fmla="*/ 130 h 136"/>
                  <a:gd name="T50" fmla="*/ 153 w 191"/>
                  <a:gd name="T51" fmla="*/ 131 h 136"/>
                  <a:gd name="T52" fmla="*/ 162 w 191"/>
                  <a:gd name="T53" fmla="*/ 124 h 136"/>
                  <a:gd name="T54" fmla="*/ 169 w 191"/>
                  <a:gd name="T55" fmla="*/ 110 h 136"/>
                  <a:gd name="T56" fmla="*/ 176 w 191"/>
                  <a:gd name="T57" fmla="*/ 110 h 136"/>
                  <a:gd name="T58" fmla="*/ 191 w 191"/>
                  <a:gd name="T59" fmla="*/ 99 h 136"/>
                  <a:gd name="T60" fmla="*/ 175 w 191"/>
                  <a:gd name="T61" fmla="*/ 64 h 136"/>
                  <a:gd name="T62" fmla="*/ 175 w 191"/>
                  <a:gd name="T63" fmla="*/ 61 h 136"/>
                  <a:gd name="T64" fmla="*/ 158 w 191"/>
                  <a:gd name="T65" fmla="*/ 52 h 136"/>
                  <a:gd name="T66" fmla="*/ 141 w 191"/>
                  <a:gd name="T67" fmla="*/ 51 h 136"/>
                  <a:gd name="T68" fmla="*/ 135 w 191"/>
                  <a:gd name="T69" fmla="*/ 48 h 136"/>
                  <a:gd name="T70" fmla="*/ 126 w 191"/>
                  <a:gd name="T71" fmla="*/ 40 h 136"/>
                  <a:gd name="T72" fmla="*/ 131 w 191"/>
                  <a:gd name="T73" fmla="*/ 31 h 136"/>
                  <a:gd name="T74" fmla="*/ 118 w 191"/>
                  <a:gd name="T75" fmla="*/ 22 h 136"/>
                  <a:gd name="T76" fmla="*/ 112 w 191"/>
                  <a:gd name="T77" fmla="*/ 13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1" h="136">
                    <a:moveTo>
                      <a:pt x="109" y="3"/>
                    </a:moveTo>
                    <a:lnTo>
                      <a:pt x="103" y="2"/>
                    </a:lnTo>
                    <a:lnTo>
                      <a:pt x="99" y="7"/>
                    </a:lnTo>
                    <a:lnTo>
                      <a:pt x="91" y="3"/>
                    </a:lnTo>
                    <a:lnTo>
                      <a:pt x="81" y="0"/>
                    </a:lnTo>
                    <a:lnTo>
                      <a:pt x="77" y="3"/>
                    </a:lnTo>
                    <a:lnTo>
                      <a:pt x="68" y="0"/>
                    </a:lnTo>
                    <a:lnTo>
                      <a:pt x="65" y="3"/>
                    </a:lnTo>
                    <a:lnTo>
                      <a:pt x="55" y="5"/>
                    </a:lnTo>
                    <a:lnTo>
                      <a:pt x="50" y="8"/>
                    </a:lnTo>
                    <a:lnTo>
                      <a:pt x="47" y="13"/>
                    </a:lnTo>
                    <a:lnTo>
                      <a:pt x="38" y="7"/>
                    </a:lnTo>
                    <a:lnTo>
                      <a:pt x="33" y="7"/>
                    </a:lnTo>
                    <a:lnTo>
                      <a:pt x="32" y="11"/>
                    </a:lnTo>
                    <a:lnTo>
                      <a:pt x="18" y="17"/>
                    </a:lnTo>
                    <a:lnTo>
                      <a:pt x="0" y="22"/>
                    </a:lnTo>
                    <a:lnTo>
                      <a:pt x="3" y="37"/>
                    </a:lnTo>
                    <a:lnTo>
                      <a:pt x="8" y="43"/>
                    </a:lnTo>
                    <a:lnTo>
                      <a:pt x="9" y="43"/>
                    </a:lnTo>
                    <a:lnTo>
                      <a:pt x="15" y="45"/>
                    </a:lnTo>
                    <a:lnTo>
                      <a:pt x="21" y="40"/>
                    </a:lnTo>
                    <a:lnTo>
                      <a:pt x="29" y="40"/>
                    </a:lnTo>
                    <a:lnTo>
                      <a:pt x="37" y="54"/>
                    </a:lnTo>
                    <a:lnTo>
                      <a:pt x="41" y="48"/>
                    </a:lnTo>
                    <a:lnTo>
                      <a:pt x="41" y="52"/>
                    </a:lnTo>
                    <a:lnTo>
                      <a:pt x="46" y="58"/>
                    </a:lnTo>
                    <a:lnTo>
                      <a:pt x="52" y="55"/>
                    </a:lnTo>
                    <a:lnTo>
                      <a:pt x="58" y="61"/>
                    </a:lnTo>
                    <a:lnTo>
                      <a:pt x="46" y="67"/>
                    </a:lnTo>
                    <a:lnTo>
                      <a:pt x="49" y="70"/>
                    </a:lnTo>
                    <a:lnTo>
                      <a:pt x="47" y="79"/>
                    </a:lnTo>
                    <a:lnTo>
                      <a:pt x="49" y="84"/>
                    </a:lnTo>
                    <a:lnTo>
                      <a:pt x="55" y="84"/>
                    </a:lnTo>
                    <a:lnTo>
                      <a:pt x="65" y="87"/>
                    </a:lnTo>
                    <a:lnTo>
                      <a:pt x="68" y="87"/>
                    </a:lnTo>
                    <a:lnTo>
                      <a:pt x="73" y="92"/>
                    </a:lnTo>
                    <a:lnTo>
                      <a:pt x="74" y="96"/>
                    </a:lnTo>
                    <a:lnTo>
                      <a:pt x="81" y="99"/>
                    </a:lnTo>
                    <a:lnTo>
                      <a:pt x="85" y="104"/>
                    </a:lnTo>
                    <a:lnTo>
                      <a:pt x="81" y="107"/>
                    </a:lnTo>
                    <a:lnTo>
                      <a:pt x="85" y="117"/>
                    </a:lnTo>
                    <a:lnTo>
                      <a:pt x="94" y="124"/>
                    </a:lnTo>
                    <a:lnTo>
                      <a:pt x="99" y="117"/>
                    </a:lnTo>
                    <a:lnTo>
                      <a:pt x="106" y="121"/>
                    </a:lnTo>
                    <a:lnTo>
                      <a:pt x="111" y="125"/>
                    </a:lnTo>
                    <a:lnTo>
                      <a:pt x="117" y="122"/>
                    </a:lnTo>
                    <a:lnTo>
                      <a:pt x="121" y="124"/>
                    </a:lnTo>
                    <a:lnTo>
                      <a:pt x="125" y="131"/>
                    </a:lnTo>
                    <a:lnTo>
                      <a:pt x="135" y="136"/>
                    </a:lnTo>
                    <a:lnTo>
                      <a:pt x="143" y="130"/>
                    </a:lnTo>
                    <a:lnTo>
                      <a:pt x="149" y="128"/>
                    </a:lnTo>
                    <a:lnTo>
                      <a:pt x="153" y="131"/>
                    </a:lnTo>
                    <a:lnTo>
                      <a:pt x="159" y="133"/>
                    </a:lnTo>
                    <a:lnTo>
                      <a:pt x="162" y="124"/>
                    </a:lnTo>
                    <a:lnTo>
                      <a:pt x="158" y="119"/>
                    </a:lnTo>
                    <a:lnTo>
                      <a:pt x="169" y="110"/>
                    </a:lnTo>
                    <a:lnTo>
                      <a:pt x="172" y="113"/>
                    </a:lnTo>
                    <a:lnTo>
                      <a:pt x="176" y="110"/>
                    </a:lnTo>
                    <a:lnTo>
                      <a:pt x="184" y="102"/>
                    </a:lnTo>
                    <a:lnTo>
                      <a:pt x="191" y="99"/>
                    </a:lnTo>
                    <a:lnTo>
                      <a:pt x="191" y="93"/>
                    </a:lnTo>
                    <a:lnTo>
                      <a:pt x="175" y="64"/>
                    </a:lnTo>
                    <a:lnTo>
                      <a:pt x="173" y="66"/>
                    </a:lnTo>
                    <a:lnTo>
                      <a:pt x="175" y="61"/>
                    </a:lnTo>
                    <a:lnTo>
                      <a:pt x="169" y="51"/>
                    </a:lnTo>
                    <a:lnTo>
                      <a:pt x="158" y="52"/>
                    </a:lnTo>
                    <a:lnTo>
                      <a:pt x="147" y="49"/>
                    </a:lnTo>
                    <a:lnTo>
                      <a:pt x="141" y="51"/>
                    </a:lnTo>
                    <a:lnTo>
                      <a:pt x="138" y="45"/>
                    </a:lnTo>
                    <a:lnTo>
                      <a:pt x="135" y="48"/>
                    </a:lnTo>
                    <a:lnTo>
                      <a:pt x="128" y="48"/>
                    </a:lnTo>
                    <a:lnTo>
                      <a:pt x="126" y="40"/>
                    </a:lnTo>
                    <a:lnTo>
                      <a:pt x="125" y="37"/>
                    </a:lnTo>
                    <a:lnTo>
                      <a:pt x="131" y="31"/>
                    </a:lnTo>
                    <a:lnTo>
                      <a:pt x="131" y="23"/>
                    </a:lnTo>
                    <a:lnTo>
                      <a:pt x="118" y="22"/>
                    </a:lnTo>
                    <a:lnTo>
                      <a:pt x="121" y="19"/>
                    </a:lnTo>
                    <a:lnTo>
                      <a:pt x="112" y="13"/>
                    </a:lnTo>
                    <a:lnTo>
                      <a:pt x="10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6" name="Freeform 3710">
                <a:extLst>
                  <a:ext uri="{FF2B5EF4-FFF2-40B4-BE49-F238E27FC236}">
                    <a16:creationId xmlns:a16="http://schemas.microsoft.com/office/drawing/2014/main" id="{01BF9113-D720-9F23-ABAF-ED3524A5E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555"/>
                <a:ext cx="96" cy="67"/>
              </a:xfrm>
              <a:custGeom>
                <a:avLst/>
                <a:gdLst>
                  <a:gd name="T0" fmla="*/ 112 w 191"/>
                  <a:gd name="T1" fmla="*/ 13 h 136"/>
                  <a:gd name="T2" fmla="*/ 118 w 191"/>
                  <a:gd name="T3" fmla="*/ 22 h 136"/>
                  <a:gd name="T4" fmla="*/ 131 w 191"/>
                  <a:gd name="T5" fmla="*/ 31 h 136"/>
                  <a:gd name="T6" fmla="*/ 126 w 191"/>
                  <a:gd name="T7" fmla="*/ 40 h 136"/>
                  <a:gd name="T8" fmla="*/ 135 w 191"/>
                  <a:gd name="T9" fmla="*/ 48 h 136"/>
                  <a:gd name="T10" fmla="*/ 141 w 191"/>
                  <a:gd name="T11" fmla="*/ 51 h 136"/>
                  <a:gd name="T12" fmla="*/ 158 w 191"/>
                  <a:gd name="T13" fmla="*/ 52 h 136"/>
                  <a:gd name="T14" fmla="*/ 175 w 191"/>
                  <a:gd name="T15" fmla="*/ 61 h 136"/>
                  <a:gd name="T16" fmla="*/ 175 w 191"/>
                  <a:gd name="T17" fmla="*/ 64 h 136"/>
                  <a:gd name="T18" fmla="*/ 191 w 191"/>
                  <a:gd name="T19" fmla="*/ 99 h 136"/>
                  <a:gd name="T20" fmla="*/ 176 w 191"/>
                  <a:gd name="T21" fmla="*/ 110 h 136"/>
                  <a:gd name="T22" fmla="*/ 169 w 191"/>
                  <a:gd name="T23" fmla="*/ 110 h 136"/>
                  <a:gd name="T24" fmla="*/ 162 w 191"/>
                  <a:gd name="T25" fmla="*/ 124 h 136"/>
                  <a:gd name="T26" fmla="*/ 153 w 191"/>
                  <a:gd name="T27" fmla="*/ 131 h 136"/>
                  <a:gd name="T28" fmla="*/ 143 w 191"/>
                  <a:gd name="T29" fmla="*/ 130 h 136"/>
                  <a:gd name="T30" fmla="*/ 125 w 191"/>
                  <a:gd name="T31" fmla="*/ 131 h 136"/>
                  <a:gd name="T32" fmla="*/ 117 w 191"/>
                  <a:gd name="T33" fmla="*/ 122 h 136"/>
                  <a:gd name="T34" fmla="*/ 106 w 191"/>
                  <a:gd name="T35" fmla="*/ 121 h 136"/>
                  <a:gd name="T36" fmla="*/ 94 w 191"/>
                  <a:gd name="T37" fmla="*/ 124 h 136"/>
                  <a:gd name="T38" fmla="*/ 81 w 191"/>
                  <a:gd name="T39" fmla="*/ 107 h 136"/>
                  <a:gd name="T40" fmla="*/ 81 w 191"/>
                  <a:gd name="T41" fmla="*/ 99 h 136"/>
                  <a:gd name="T42" fmla="*/ 73 w 191"/>
                  <a:gd name="T43" fmla="*/ 92 h 136"/>
                  <a:gd name="T44" fmla="*/ 65 w 191"/>
                  <a:gd name="T45" fmla="*/ 87 h 136"/>
                  <a:gd name="T46" fmla="*/ 49 w 191"/>
                  <a:gd name="T47" fmla="*/ 84 h 136"/>
                  <a:gd name="T48" fmla="*/ 49 w 191"/>
                  <a:gd name="T49" fmla="*/ 70 h 136"/>
                  <a:gd name="T50" fmla="*/ 58 w 191"/>
                  <a:gd name="T51" fmla="*/ 61 h 136"/>
                  <a:gd name="T52" fmla="*/ 46 w 191"/>
                  <a:gd name="T53" fmla="*/ 58 h 136"/>
                  <a:gd name="T54" fmla="*/ 41 w 191"/>
                  <a:gd name="T55" fmla="*/ 48 h 136"/>
                  <a:gd name="T56" fmla="*/ 29 w 191"/>
                  <a:gd name="T57" fmla="*/ 40 h 136"/>
                  <a:gd name="T58" fmla="*/ 15 w 191"/>
                  <a:gd name="T59" fmla="*/ 45 h 136"/>
                  <a:gd name="T60" fmla="*/ 8 w 191"/>
                  <a:gd name="T61" fmla="*/ 43 h 136"/>
                  <a:gd name="T62" fmla="*/ 0 w 191"/>
                  <a:gd name="T63" fmla="*/ 22 h 136"/>
                  <a:gd name="T64" fmla="*/ 32 w 191"/>
                  <a:gd name="T65" fmla="*/ 11 h 136"/>
                  <a:gd name="T66" fmla="*/ 38 w 191"/>
                  <a:gd name="T67" fmla="*/ 7 h 136"/>
                  <a:gd name="T68" fmla="*/ 50 w 191"/>
                  <a:gd name="T69" fmla="*/ 8 h 136"/>
                  <a:gd name="T70" fmla="*/ 65 w 191"/>
                  <a:gd name="T71" fmla="*/ 3 h 136"/>
                  <a:gd name="T72" fmla="*/ 77 w 191"/>
                  <a:gd name="T73" fmla="*/ 3 h 136"/>
                  <a:gd name="T74" fmla="*/ 91 w 191"/>
                  <a:gd name="T75" fmla="*/ 3 h 136"/>
                  <a:gd name="T76" fmla="*/ 103 w 191"/>
                  <a:gd name="T77" fmla="*/ 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1" h="136">
                    <a:moveTo>
                      <a:pt x="109" y="3"/>
                    </a:moveTo>
                    <a:lnTo>
                      <a:pt x="112" y="13"/>
                    </a:lnTo>
                    <a:lnTo>
                      <a:pt x="121" y="19"/>
                    </a:lnTo>
                    <a:lnTo>
                      <a:pt x="118" y="22"/>
                    </a:lnTo>
                    <a:lnTo>
                      <a:pt x="131" y="23"/>
                    </a:lnTo>
                    <a:lnTo>
                      <a:pt x="131" y="31"/>
                    </a:lnTo>
                    <a:lnTo>
                      <a:pt x="125" y="37"/>
                    </a:lnTo>
                    <a:lnTo>
                      <a:pt x="126" y="40"/>
                    </a:lnTo>
                    <a:lnTo>
                      <a:pt x="128" y="48"/>
                    </a:lnTo>
                    <a:lnTo>
                      <a:pt x="135" y="48"/>
                    </a:lnTo>
                    <a:lnTo>
                      <a:pt x="138" y="45"/>
                    </a:lnTo>
                    <a:lnTo>
                      <a:pt x="141" y="51"/>
                    </a:lnTo>
                    <a:lnTo>
                      <a:pt x="147" y="49"/>
                    </a:lnTo>
                    <a:lnTo>
                      <a:pt x="158" y="52"/>
                    </a:lnTo>
                    <a:lnTo>
                      <a:pt x="169" y="51"/>
                    </a:lnTo>
                    <a:lnTo>
                      <a:pt x="175" y="61"/>
                    </a:lnTo>
                    <a:lnTo>
                      <a:pt x="173" y="66"/>
                    </a:lnTo>
                    <a:lnTo>
                      <a:pt x="175" y="64"/>
                    </a:lnTo>
                    <a:lnTo>
                      <a:pt x="191" y="93"/>
                    </a:lnTo>
                    <a:lnTo>
                      <a:pt x="191" y="99"/>
                    </a:lnTo>
                    <a:lnTo>
                      <a:pt x="184" y="102"/>
                    </a:lnTo>
                    <a:lnTo>
                      <a:pt x="176" y="110"/>
                    </a:lnTo>
                    <a:lnTo>
                      <a:pt x="172" y="113"/>
                    </a:lnTo>
                    <a:lnTo>
                      <a:pt x="169" y="110"/>
                    </a:lnTo>
                    <a:lnTo>
                      <a:pt x="158" y="119"/>
                    </a:lnTo>
                    <a:lnTo>
                      <a:pt x="162" y="124"/>
                    </a:lnTo>
                    <a:lnTo>
                      <a:pt x="159" y="133"/>
                    </a:lnTo>
                    <a:lnTo>
                      <a:pt x="153" y="131"/>
                    </a:lnTo>
                    <a:lnTo>
                      <a:pt x="149" y="128"/>
                    </a:lnTo>
                    <a:lnTo>
                      <a:pt x="143" y="130"/>
                    </a:lnTo>
                    <a:lnTo>
                      <a:pt x="135" y="136"/>
                    </a:lnTo>
                    <a:lnTo>
                      <a:pt x="125" y="131"/>
                    </a:lnTo>
                    <a:lnTo>
                      <a:pt x="121" y="124"/>
                    </a:lnTo>
                    <a:lnTo>
                      <a:pt x="117" y="122"/>
                    </a:lnTo>
                    <a:lnTo>
                      <a:pt x="111" y="125"/>
                    </a:lnTo>
                    <a:lnTo>
                      <a:pt x="106" y="121"/>
                    </a:lnTo>
                    <a:lnTo>
                      <a:pt x="99" y="117"/>
                    </a:lnTo>
                    <a:lnTo>
                      <a:pt x="94" y="124"/>
                    </a:lnTo>
                    <a:lnTo>
                      <a:pt x="85" y="117"/>
                    </a:lnTo>
                    <a:lnTo>
                      <a:pt x="81" y="107"/>
                    </a:lnTo>
                    <a:lnTo>
                      <a:pt x="85" y="104"/>
                    </a:lnTo>
                    <a:lnTo>
                      <a:pt x="81" y="99"/>
                    </a:lnTo>
                    <a:lnTo>
                      <a:pt x="74" y="96"/>
                    </a:lnTo>
                    <a:lnTo>
                      <a:pt x="73" y="92"/>
                    </a:lnTo>
                    <a:lnTo>
                      <a:pt x="68" y="87"/>
                    </a:lnTo>
                    <a:lnTo>
                      <a:pt x="65" y="87"/>
                    </a:lnTo>
                    <a:lnTo>
                      <a:pt x="55" y="84"/>
                    </a:lnTo>
                    <a:lnTo>
                      <a:pt x="49" y="84"/>
                    </a:lnTo>
                    <a:lnTo>
                      <a:pt x="47" y="79"/>
                    </a:lnTo>
                    <a:lnTo>
                      <a:pt x="49" y="70"/>
                    </a:lnTo>
                    <a:lnTo>
                      <a:pt x="46" y="67"/>
                    </a:lnTo>
                    <a:lnTo>
                      <a:pt x="58" y="61"/>
                    </a:lnTo>
                    <a:lnTo>
                      <a:pt x="52" y="55"/>
                    </a:lnTo>
                    <a:lnTo>
                      <a:pt x="46" y="58"/>
                    </a:lnTo>
                    <a:lnTo>
                      <a:pt x="41" y="52"/>
                    </a:lnTo>
                    <a:lnTo>
                      <a:pt x="41" y="48"/>
                    </a:lnTo>
                    <a:lnTo>
                      <a:pt x="37" y="54"/>
                    </a:lnTo>
                    <a:lnTo>
                      <a:pt x="29" y="40"/>
                    </a:lnTo>
                    <a:lnTo>
                      <a:pt x="21" y="40"/>
                    </a:lnTo>
                    <a:lnTo>
                      <a:pt x="15" y="45"/>
                    </a:lnTo>
                    <a:lnTo>
                      <a:pt x="9" y="43"/>
                    </a:lnTo>
                    <a:lnTo>
                      <a:pt x="8" y="43"/>
                    </a:lnTo>
                    <a:lnTo>
                      <a:pt x="3" y="37"/>
                    </a:lnTo>
                    <a:lnTo>
                      <a:pt x="0" y="22"/>
                    </a:lnTo>
                    <a:lnTo>
                      <a:pt x="18" y="17"/>
                    </a:lnTo>
                    <a:lnTo>
                      <a:pt x="32" y="11"/>
                    </a:lnTo>
                    <a:lnTo>
                      <a:pt x="33" y="7"/>
                    </a:lnTo>
                    <a:lnTo>
                      <a:pt x="38" y="7"/>
                    </a:lnTo>
                    <a:lnTo>
                      <a:pt x="47" y="13"/>
                    </a:lnTo>
                    <a:lnTo>
                      <a:pt x="50" y="8"/>
                    </a:lnTo>
                    <a:lnTo>
                      <a:pt x="55" y="5"/>
                    </a:lnTo>
                    <a:lnTo>
                      <a:pt x="65" y="3"/>
                    </a:lnTo>
                    <a:lnTo>
                      <a:pt x="68" y="0"/>
                    </a:lnTo>
                    <a:lnTo>
                      <a:pt x="77" y="3"/>
                    </a:lnTo>
                    <a:lnTo>
                      <a:pt x="81" y="0"/>
                    </a:lnTo>
                    <a:lnTo>
                      <a:pt x="91" y="3"/>
                    </a:lnTo>
                    <a:lnTo>
                      <a:pt x="99" y="7"/>
                    </a:lnTo>
                    <a:lnTo>
                      <a:pt x="103" y="2"/>
                    </a:lnTo>
                    <a:lnTo>
                      <a:pt x="10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7" name="Freeform 3711">
                <a:extLst>
                  <a:ext uri="{FF2B5EF4-FFF2-40B4-BE49-F238E27FC236}">
                    <a16:creationId xmlns:a16="http://schemas.microsoft.com/office/drawing/2014/main" id="{F8A3E84D-92C7-A45B-5E94-84A37C4D8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555"/>
                <a:ext cx="96" cy="67"/>
              </a:xfrm>
              <a:custGeom>
                <a:avLst/>
                <a:gdLst>
                  <a:gd name="T0" fmla="*/ 112 w 191"/>
                  <a:gd name="T1" fmla="*/ 13 h 136"/>
                  <a:gd name="T2" fmla="*/ 118 w 191"/>
                  <a:gd name="T3" fmla="*/ 22 h 136"/>
                  <a:gd name="T4" fmla="*/ 131 w 191"/>
                  <a:gd name="T5" fmla="*/ 31 h 136"/>
                  <a:gd name="T6" fmla="*/ 126 w 191"/>
                  <a:gd name="T7" fmla="*/ 40 h 136"/>
                  <a:gd name="T8" fmla="*/ 135 w 191"/>
                  <a:gd name="T9" fmla="*/ 48 h 136"/>
                  <a:gd name="T10" fmla="*/ 141 w 191"/>
                  <a:gd name="T11" fmla="*/ 51 h 136"/>
                  <a:gd name="T12" fmla="*/ 158 w 191"/>
                  <a:gd name="T13" fmla="*/ 52 h 136"/>
                  <a:gd name="T14" fmla="*/ 175 w 191"/>
                  <a:gd name="T15" fmla="*/ 61 h 136"/>
                  <a:gd name="T16" fmla="*/ 175 w 191"/>
                  <a:gd name="T17" fmla="*/ 64 h 136"/>
                  <a:gd name="T18" fmla="*/ 191 w 191"/>
                  <a:gd name="T19" fmla="*/ 99 h 136"/>
                  <a:gd name="T20" fmla="*/ 176 w 191"/>
                  <a:gd name="T21" fmla="*/ 110 h 136"/>
                  <a:gd name="T22" fmla="*/ 169 w 191"/>
                  <a:gd name="T23" fmla="*/ 110 h 136"/>
                  <a:gd name="T24" fmla="*/ 162 w 191"/>
                  <a:gd name="T25" fmla="*/ 124 h 136"/>
                  <a:gd name="T26" fmla="*/ 153 w 191"/>
                  <a:gd name="T27" fmla="*/ 131 h 136"/>
                  <a:gd name="T28" fmla="*/ 143 w 191"/>
                  <a:gd name="T29" fmla="*/ 130 h 136"/>
                  <a:gd name="T30" fmla="*/ 125 w 191"/>
                  <a:gd name="T31" fmla="*/ 131 h 136"/>
                  <a:gd name="T32" fmla="*/ 117 w 191"/>
                  <a:gd name="T33" fmla="*/ 122 h 136"/>
                  <a:gd name="T34" fmla="*/ 106 w 191"/>
                  <a:gd name="T35" fmla="*/ 121 h 136"/>
                  <a:gd name="T36" fmla="*/ 94 w 191"/>
                  <a:gd name="T37" fmla="*/ 124 h 136"/>
                  <a:gd name="T38" fmla="*/ 81 w 191"/>
                  <a:gd name="T39" fmla="*/ 107 h 136"/>
                  <a:gd name="T40" fmla="*/ 81 w 191"/>
                  <a:gd name="T41" fmla="*/ 99 h 136"/>
                  <a:gd name="T42" fmla="*/ 73 w 191"/>
                  <a:gd name="T43" fmla="*/ 92 h 136"/>
                  <a:gd name="T44" fmla="*/ 65 w 191"/>
                  <a:gd name="T45" fmla="*/ 87 h 136"/>
                  <a:gd name="T46" fmla="*/ 49 w 191"/>
                  <a:gd name="T47" fmla="*/ 84 h 136"/>
                  <a:gd name="T48" fmla="*/ 49 w 191"/>
                  <a:gd name="T49" fmla="*/ 70 h 136"/>
                  <a:gd name="T50" fmla="*/ 58 w 191"/>
                  <a:gd name="T51" fmla="*/ 61 h 136"/>
                  <a:gd name="T52" fmla="*/ 46 w 191"/>
                  <a:gd name="T53" fmla="*/ 58 h 136"/>
                  <a:gd name="T54" fmla="*/ 41 w 191"/>
                  <a:gd name="T55" fmla="*/ 48 h 136"/>
                  <a:gd name="T56" fmla="*/ 29 w 191"/>
                  <a:gd name="T57" fmla="*/ 40 h 136"/>
                  <a:gd name="T58" fmla="*/ 15 w 191"/>
                  <a:gd name="T59" fmla="*/ 45 h 136"/>
                  <a:gd name="T60" fmla="*/ 8 w 191"/>
                  <a:gd name="T61" fmla="*/ 43 h 136"/>
                  <a:gd name="T62" fmla="*/ 0 w 191"/>
                  <a:gd name="T63" fmla="*/ 22 h 136"/>
                  <a:gd name="T64" fmla="*/ 32 w 191"/>
                  <a:gd name="T65" fmla="*/ 11 h 136"/>
                  <a:gd name="T66" fmla="*/ 38 w 191"/>
                  <a:gd name="T67" fmla="*/ 7 h 136"/>
                  <a:gd name="T68" fmla="*/ 50 w 191"/>
                  <a:gd name="T69" fmla="*/ 8 h 136"/>
                  <a:gd name="T70" fmla="*/ 65 w 191"/>
                  <a:gd name="T71" fmla="*/ 3 h 136"/>
                  <a:gd name="T72" fmla="*/ 77 w 191"/>
                  <a:gd name="T73" fmla="*/ 3 h 136"/>
                  <a:gd name="T74" fmla="*/ 91 w 191"/>
                  <a:gd name="T75" fmla="*/ 3 h 136"/>
                  <a:gd name="T76" fmla="*/ 103 w 191"/>
                  <a:gd name="T77" fmla="*/ 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1" h="136">
                    <a:moveTo>
                      <a:pt x="109" y="3"/>
                    </a:moveTo>
                    <a:lnTo>
                      <a:pt x="112" y="13"/>
                    </a:lnTo>
                    <a:lnTo>
                      <a:pt x="121" y="19"/>
                    </a:lnTo>
                    <a:lnTo>
                      <a:pt x="118" y="22"/>
                    </a:lnTo>
                    <a:lnTo>
                      <a:pt x="131" y="23"/>
                    </a:lnTo>
                    <a:lnTo>
                      <a:pt x="131" y="31"/>
                    </a:lnTo>
                    <a:lnTo>
                      <a:pt x="125" y="37"/>
                    </a:lnTo>
                    <a:lnTo>
                      <a:pt x="126" y="40"/>
                    </a:lnTo>
                    <a:lnTo>
                      <a:pt x="128" y="48"/>
                    </a:lnTo>
                    <a:lnTo>
                      <a:pt x="135" y="48"/>
                    </a:lnTo>
                    <a:lnTo>
                      <a:pt x="138" y="45"/>
                    </a:lnTo>
                    <a:lnTo>
                      <a:pt x="141" y="51"/>
                    </a:lnTo>
                    <a:lnTo>
                      <a:pt x="147" y="49"/>
                    </a:lnTo>
                    <a:lnTo>
                      <a:pt x="158" y="52"/>
                    </a:lnTo>
                    <a:lnTo>
                      <a:pt x="169" y="51"/>
                    </a:lnTo>
                    <a:lnTo>
                      <a:pt x="175" y="61"/>
                    </a:lnTo>
                    <a:lnTo>
                      <a:pt x="173" y="66"/>
                    </a:lnTo>
                    <a:lnTo>
                      <a:pt x="175" y="64"/>
                    </a:lnTo>
                    <a:lnTo>
                      <a:pt x="191" y="93"/>
                    </a:lnTo>
                    <a:lnTo>
                      <a:pt x="191" y="99"/>
                    </a:lnTo>
                    <a:lnTo>
                      <a:pt x="184" y="102"/>
                    </a:lnTo>
                    <a:lnTo>
                      <a:pt x="176" y="110"/>
                    </a:lnTo>
                    <a:lnTo>
                      <a:pt x="172" y="113"/>
                    </a:lnTo>
                    <a:lnTo>
                      <a:pt x="169" y="110"/>
                    </a:lnTo>
                    <a:lnTo>
                      <a:pt x="158" y="119"/>
                    </a:lnTo>
                    <a:lnTo>
                      <a:pt x="162" y="124"/>
                    </a:lnTo>
                    <a:lnTo>
                      <a:pt x="159" y="133"/>
                    </a:lnTo>
                    <a:lnTo>
                      <a:pt x="153" y="131"/>
                    </a:lnTo>
                    <a:lnTo>
                      <a:pt x="149" y="128"/>
                    </a:lnTo>
                    <a:lnTo>
                      <a:pt x="143" y="130"/>
                    </a:lnTo>
                    <a:lnTo>
                      <a:pt x="135" y="136"/>
                    </a:lnTo>
                    <a:lnTo>
                      <a:pt x="125" y="131"/>
                    </a:lnTo>
                    <a:lnTo>
                      <a:pt x="121" y="124"/>
                    </a:lnTo>
                    <a:lnTo>
                      <a:pt x="117" y="122"/>
                    </a:lnTo>
                    <a:lnTo>
                      <a:pt x="111" y="125"/>
                    </a:lnTo>
                    <a:lnTo>
                      <a:pt x="106" y="121"/>
                    </a:lnTo>
                    <a:lnTo>
                      <a:pt x="99" y="117"/>
                    </a:lnTo>
                    <a:lnTo>
                      <a:pt x="94" y="124"/>
                    </a:lnTo>
                    <a:lnTo>
                      <a:pt x="85" y="117"/>
                    </a:lnTo>
                    <a:lnTo>
                      <a:pt x="81" y="107"/>
                    </a:lnTo>
                    <a:lnTo>
                      <a:pt x="85" y="104"/>
                    </a:lnTo>
                    <a:lnTo>
                      <a:pt x="81" y="99"/>
                    </a:lnTo>
                    <a:lnTo>
                      <a:pt x="74" y="96"/>
                    </a:lnTo>
                    <a:lnTo>
                      <a:pt x="73" y="92"/>
                    </a:lnTo>
                    <a:lnTo>
                      <a:pt x="68" y="87"/>
                    </a:lnTo>
                    <a:lnTo>
                      <a:pt x="65" y="87"/>
                    </a:lnTo>
                    <a:lnTo>
                      <a:pt x="55" y="84"/>
                    </a:lnTo>
                    <a:lnTo>
                      <a:pt x="49" y="84"/>
                    </a:lnTo>
                    <a:lnTo>
                      <a:pt x="47" y="79"/>
                    </a:lnTo>
                    <a:lnTo>
                      <a:pt x="49" y="70"/>
                    </a:lnTo>
                    <a:lnTo>
                      <a:pt x="46" y="67"/>
                    </a:lnTo>
                    <a:lnTo>
                      <a:pt x="58" y="61"/>
                    </a:lnTo>
                    <a:lnTo>
                      <a:pt x="52" y="55"/>
                    </a:lnTo>
                    <a:lnTo>
                      <a:pt x="46" y="58"/>
                    </a:lnTo>
                    <a:lnTo>
                      <a:pt x="41" y="52"/>
                    </a:lnTo>
                    <a:lnTo>
                      <a:pt x="41" y="48"/>
                    </a:lnTo>
                    <a:lnTo>
                      <a:pt x="37" y="54"/>
                    </a:lnTo>
                    <a:lnTo>
                      <a:pt x="29" y="40"/>
                    </a:lnTo>
                    <a:lnTo>
                      <a:pt x="21" y="40"/>
                    </a:lnTo>
                    <a:lnTo>
                      <a:pt x="15" y="45"/>
                    </a:lnTo>
                    <a:lnTo>
                      <a:pt x="9" y="43"/>
                    </a:lnTo>
                    <a:lnTo>
                      <a:pt x="8" y="43"/>
                    </a:lnTo>
                    <a:lnTo>
                      <a:pt x="3" y="37"/>
                    </a:lnTo>
                    <a:lnTo>
                      <a:pt x="0" y="22"/>
                    </a:lnTo>
                    <a:lnTo>
                      <a:pt x="18" y="17"/>
                    </a:lnTo>
                    <a:lnTo>
                      <a:pt x="32" y="11"/>
                    </a:lnTo>
                    <a:lnTo>
                      <a:pt x="33" y="7"/>
                    </a:lnTo>
                    <a:lnTo>
                      <a:pt x="38" y="7"/>
                    </a:lnTo>
                    <a:lnTo>
                      <a:pt x="47" y="13"/>
                    </a:lnTo>
                    <a:lnTo>
                      <a:pt x="50" y="8"/>
                    </a:lnTo>
                    <a:lnTo>
                      <a:pt x="55" y="5"/>
                    </a:lnTo>
                    <a:lnTo>
                      <a:pt x="65" y="3"/>
                    </a:lnTo>
                    <a:lnTo>
                      <a:pt x="68" y="0"/>
                    </a:lnTo>
                    <a:lnTo>
                      <a:pt x="77" y="3"/>
                    </a:lnTo>
                    <a:lnTo>
                      <a:pt x="81" y="0"/>
                    </a:lnTo>
                    <a:lnTo>
                      <a:pt x="91" y="3"/>
                    </a:lnTo>
                    <a:lnTo>
                      <a:pt x="99" y="7"/>
                    </a:lnTo>
                    <a:lnTo>
                      <a:pt x="103" y="2"/>
                    </a:lnTo>
                    <a:lnTo>
                      <a:pt x="109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8" name="Freeform 3712">
                <a:extLst>
                  <a:ext uri="{FF2B5EF4-FFF2-40B4-BE49-F238E27FC236}">
                    <a16:creationId xmlns:a16="http://schemas.microsoft.com/office/drawing/2014/main" id="{F934EA81-055A-05CE-D890-5D8994D7E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866"/>
                <a:ext cx="84" cy="56"/>
              </a:xfrm>
              <a:custGeom>
                <a:avLst/>
                <a:gdLst>
                  <a:gd name="T0" fmla="*/ 144 w 168"/>
                  <a:gd name="T1" fmla="*/ 15 h 111"/>
                  <a:gd name="T2" fmla="*/ 132 w 168"/>
                  <a:gd name="T3" fmla="*/ 13 h 111"/>
                  <a:gd name="T4" fmla="*/ 138 w 168"/>
                  <a:gd name="T5" fmla="*/ 19 h 111"/>
                  <a:gd name="T6" fmla="*/ 129 w 168"/>
                  <a:gd name="T7" fmla="*/ 47 h 111"/>
                  <a:gd name="T8" fmla="*/ 121 w 168"/>
                  <a:gd name="T9" fmla="*/ 41 h 111"/>
                  <a:gd name="T10" fmla="*/ 109 w 168"/>
                  <a:gd name="T11" fmla="*/ 51 h 111"/>
                  <a:gd name="T12" fmla="*/ 100 w 168"/>
                  <a:gd name="T13" fmla="*/ 44 h 111"/>
                  <a:gd name="T14" fmla="*/ 95 w 168"/>
                  <a:gd name="T15" fmla="*/ 36 h 111"/>
                  <a:gd name="T16" fmla="*/ 89 w 168"/>
                  <a:gd name="T17" fmla="*/ 28 h 111"/>
                  <a:gd name="T18" fmla="*/ 83 w 168"/>
                  <a:gd name="T19" fmla="*/ 24 h 111"/>
                  <a:gd name="T20" fmla="*/ 74 w 168"/>
                  <a:gd name="T21" fmla="*/ 15 h 111"/>
                  <a:gd name="T22" fmla="*/ 62 w 168"/>
                  <a:gd name="T23" fmla="*/ 6 h 111"/>
                  <a:gd name="T24" fmla="*/ 56 w 168"/>
                  <a:gd name="T25" fmla="*/ 3 h 111"/>
                  <a:gd name="T26" fmla="*/ 44 w 168"/>
                  <a:gd name="T27" fmla="*/ 0 h 111"/>
                  <a:gd name="T28" fmla="*/ 28 w 168"/>
                  <a:gd name="T29" fmla="*/ 3 h 111"/>
                  <a:gd name="T30" fmla="*/ 19 w 168"/>
                  <a:gd name="T31" fmla="*/ 6 h 111"/>
                  <a:gd name="T32" fmla="*/ 9 w 168"/>
                  <a:gd name="T33" fmla="*/ 7 h 111"/>
                  <a:gd name="T34" fmla="*/ 1 w 168"/>
                  <a:gd name="T35" fmla="*/ 19 h 111"/>
                  <a:gd name="T36" fmla="*/ 1 w 168"/>
                  <a:gd name="T37" fmla="*/ 36 h 111"/>
                  <a:gd name="T38" fmla="*/ 22 w 168"/>
                  <a:gd name="T39" fmla="*/ 48 h 111"/>
                  <a:gd name="T40" fmla="*/ 28 w 168"/>
                  <a:gd name="T41" fmla="*/ 73 h 111"/>
                  <a:gd name="T42" fmla="*/ 42 w 168"/>
                  <a:gd name="T43" fmla="*/ 83 h 111"/>
                  <a:gd name="T44" fmla="*/ 62 w 168"/>
                  <a:gd name="T45" fmla="*/ 103 h 111"/>
                  <a:gd name="T46" fmla="*/ 65 w 168"/>
                  <a:gd name="T47" fmla="*/ 109 h 111"/>
                  <a:gd name="T48" fmla="*/ 86 w 168"/>
                  <a:gd name="T49" fmla="*/ 97 h 111"/>
                  <a:gd name="T50" fmla="*/ 98 w 168"/>
                  <a:gd name="T51" fmla="*/ 86 h 111"/>
                  <a:gd name="T52" fmla="*/ 101 w 168"/>
                  <a:gd name="T53" fmla="*/ 82 h 111"/>
                  <a:gd name="T54" fmla="*/ 112 w 168"/>
                  <a:gd name="T55" fmla="*/ 77 h 111"/>
                  <a:gd name="T56" fmla="*/ 130 w 168"/>
                  <a:gd name="T57" fmla="*/ 73 h 111"/>
                  <a:gd name="T58" fmla="*/ 139 w 168"/>
                  <a:gd name="T59" fmla="*/ 60 h 111"/>
                  <a:gd name="T60" fmla="*/ 148 w 168"/>
                  <a:gd name="T61" fmla="*/ 45 h 111"/>
                  <a:gd name="T62" fmla="*/ 159 w 168"/>
                  <a:gd name="T63" fmla="*/ 44 h 111"/>
                  <a:gd name="T64" fmla="*/ 168 w 168"/>
                  <a:gd name="T65" fmla="*/ 30 h 111"/>
                  <a:gd name="T66" fmla="*/ 159 w 168"/>
                  <a:gd name="T67" fmla="*/ 27 h 111"/>
                  <a:gd name="T68" fmla="*/ 151 w 168"/>
                  <a:gd name="T69" fmla="*/ 30 h 111"/>
                  <a:gd name="T70" fmla="*/ 156 w 168"/>
                  <a:gd name="T71" fmla="*/ 15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" h="111">
                    <a:moveTo>
                      <a:pt x="148" y="18"/>
                    </a:moveTo>
                    <a:lnTo>
                      <a:pt x="144" y="15"/>
                    </a:lnTo>
                    <a:lnTo>
                      <a:pt x="135" y="7"/>
                    </a:lnTo>
                    <a:lnTo>
                      <a:pt x="132" y="13"/>
                    </a:lnTo>
                    <a:lnTo>
                      <a:pt x="125" y="15"/>
                    </a:lnTo>
                    <a:lnTo>
                      <a:pt x="138" y="19"/>
                    </a:lnTo>
                    <a:lnTo>
                      <a:pt x="132" y="33"/>
                    </a:lnTo>
                    <a:lnTo>
                      <a:pt x="129" y="47"/>
                    </a:lnTo>
                    <a:lnTo>
                      <a:pt x="124" y="39"/>
                    </a:lnTo>
                    <a:lnTo>
                      <a:pt x="121" y="41"/>
                    </a:lnTo>
                    <a:lnTo>
                      <a:pt x="119" y="31"/>
                    </a:lnTo>
                    <a:lnTo>
                      <a:pt x="109" y="51"/>
                    </a:lnTo>
                    <a:lnTo>
                      <a:pt x="101" y="48"/>
                    </a:lnTo>
                    <a:lnTo>
                      <a:pt x="100" y="44"/>
                    </a:lnTo>
                    <a:lnTo>
                      <a:pt x="101" y="38"/>
                    </a:lnTo>
                    <a:lnTo>
                      <a:pt x="95" y="36"/>
                    </a:lnTo>
                    <a:lnTo>
                      <a:pt x="92" y="33"/>
                    </a:lnTo>
                    <a:lnTo>
                      <a:pt x="89" y="28"/>
                    </a:lnTo>
                    <a:lnTo>
                      <a:pt x="85" y="30"/>
                    </a:lnTo>
                    <a:lnTo>
                      <a:pt x="83" y="24"/>
                    </a:lnTo>
                    <a:lnTo>
                      <a:pt x="80" y="18"/>
                    </a:lnTo>
                    <a:lnTo>
                      <a:pt x="74" y="15"/>
                    </a:lnTo>
                    <a:lnTo>
                      <a:pt x="62" y="13"/>
                    </a:lnTo>
                    <a:lnTo>
                      <a:pt x="62" y="6"/>
                    </a:lnTo>
                    <a:lnTo>
                      <a:pt x="56" y="6"/>
                    </a:lnTo>
                    <a:lnTo>
                      <a:pt x="56" y="3"/>
                    </a:lnTo>
                    <a:lnTo>
                      <a:pt x="50" y="3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8" y="3"/>
                    </a:lnTo>
                    <a:lnTo>
                      <a:pt x="25" y="6"/>
                    </a:lnTo>
                    <a:lnTo>
                      <a:pt x="19" y="6"/>
                    </a:lnTo>
                    <a:lnTo>
                      <a:pt x="15" y="10"/>
                    </a:lnTo>
                    <a:lnTo>
                      <a:pt x="9" y="7"/>
                    </a:lnTo>
                    <a:lnTo>
                      <a:pt x="3" y="3"/>
                    </a:lnTo>
                    <a:lnTo>
                      <a:pt x="1" y="19"/>
                    </a:lnTo>
                    <a:lnTo>
                      <a:pt x="0" y="27"/>
                    </a:lnTo>
                    <a:lnTo>
                      <a:pt x="1" y="36"/>
                    </a:lnTo>
                    <a:lnTo>
                      <a:pt x="9" y="44"/>
                    </a:lnTo>
                    <a:lnTo>
                      <a:pt x="22" y="48"/>
                    </a:lnTo>
                    <a:lnTo>
                      <a:pt x="27" y="60"/>
                    </a:lnTo>
                    <a:lnTo>
                      <a:pt x="28" y="73"/>
                    </a:lnTo>
                    <a:lnTo>
                      <a:pt x="36" y="86"/>
                    </a:lnTo>
                    <a:lnTo>
                      <a:pt x="42" y="83"/>
                    </a:lnTo>
                    <a:lnTo>
                      <a:pt x="59" y="98"/>
                    </a:lnTo>
                    <a:lnTo>
                      <a:pt x="62" y="103"/>
                    </a:lnTo>
                    <a:lnTo>
                      <a:pt x="62" y="111"/>
                    </a:lnTo>
                    <a:lnTo>
                      <a:pt x="65" y="109"/>
                    </a:lnTo>
                    <a:lnTo>
                      <a:pt x="69" y="101"/>
                    </a:lnTo>
                    <a:lnTo>
                      <a:pt x="86" y="97"/>
                    </a:lnTo>
                    <a:lnTo>
                      <a:pt x="89" y="94"/>
                    </a:lnTo>
                    <a:lnTo>
                      <a:pt x="98" y="86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6" y="82"/>
                    </a:lnTo>
                    <a:lnTo>
                      <a:pt x="112" y="77"/>
                    </a:lnTo>
                    <a:lnTo>
                      <a:pt x="119" y="80"/>
                    </a:lnTo>
                    <a:lnTo>
                      <a:pt x="130" y="73"/>
                    </a:lnTo>
                    <a:lnTo>
                      <a:pt x="130" y="69"/>
                    </a:lnTo>
                    <a:lnTo>
                      <a:pt x="139" y="60"/>
                    </a:lnTo>
                    <a:lnTo>
                      <a:pt x="141" y="57"/>
                    </a:lnTo>
                    <a:lnTo>
                      <a:pt x="148" y="45"/>
                    </a:lnTo>
                    <a:lnTo>
                      <a:pt x="154" y="45"/>
                    </a:lnTo>
                    <a:lnTo>
                      <a:pt x="159" y="44"/>
                    </a:lnTo>
                    <a:lnTo>
                      <a:pt x="165" y="39"/>
                    </a:lnTo>
                    <a:lnTo>
                      <a:pt x="168" y="30"/>
                    </a:lnTo>
                    <a:lnTo>
                      <a:pt x="166" y="27"/>
                    </a:lnTo>
                    <a:lnTo>
                      <a:pt x="159" y="27"/>
                    </a:lnTo>
                    <a:lnTo>
                      <a:pt x="159" y="33"/>
                    </a:lnTo>
                    <a:lnTo>
                      <a:pt x="151" y="30"/>
                    </a:lnTo>
                    <a:lnTo>
                      <a:pt x="156" y="24"/>
                    </a:lnTo>
                    <a:lnTo>
                      <a:pt x="156" y="15"/>
                    </a:lnTo>
                    <a:lnTo>
                      <a:pt x="148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9" name="Freeform 3713">
                <a:extLst>
                  <a:ext uri="{FF2B5EF4-FFF2-40B4-BE49-F238E27FC236}">
                    <a16:creationId xmlns:a16="http://schemas.microsoft.com/office/drawing/2014/main" id="{D7F41531-8176-4ABB-B8F7-60CB6E3EB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866"/>
                <a:ext cx="84" cy="56"/>
              </a:xfrm>
              <a:custGeom>
                <a:avLst/>
                <a:gdLst>
                  <a:gd name="T0" fmla="*/ 156 w 168"/>
                  <a:gd name="T1" fmla="*/ 15 h 111"/>
                  <a:gd name="T2" fmla="*/ 151 w 168"/>
                  <a:gd name="T3" fmla="*/ 30 h 111"/>
                  <a:gd name="T4" fmla="*/ 159 w 168"/>
                  <a:gd name="T5" fmla="*/ 27 h 111"/>
                  <a:gd name="T6" fmla="*/ 168 w 168"/>
                  <a:gd name="T7" fmla="*/ 30 h 111"/>
                  <a:gd name="T8" fmla="*/ 159 w 168"/>
                  <a:gd name="T9" fmla="*/ 44 h 111"/>
                  <a:gd name="T10" fmla="*/ 148 w 168"/>
                  <a:gd name="T11" fmla="*/ 45 h 111"/>
                  <a:gd name="T12" fmla="*/ 139 w 168"/>
                  <a:gd name="T13" fmla="*/ 60 h 111"/>
                  <a:gd name="T14" fmla="*/ 130 w 168"/>
                  <a:gd name="T15" fmla="*/ 73 h 111"/>
                  <a:gd name="T16" fmla="*/ 112 w 168"/>
                  <a:gd name="T17" fmla="*/ 77 h 111"/>
                  <a:gd name="T18" fmla="*/ 101 w 168"/>
                  <a:gd name="T19" fmla="*/ 82 h 111"/>
                  <a:gd name="T20" fmla="*/ 98 w 168"/>
                  <a:gd name="T21" fmla="*/ 86 h 111"/>
                  <a:gd name="T22" fmla="*/ 86 w 168"/>
                  <a:gd name="T23" fmla="*/ 97 h 111"/>
                  <a:gd name="T24" fmla="*/ 65 w 168"/>
                  <a:gd name="T25" fmla="*/ 109 h 111"/>
                  <a:gd name="T26" fmla="*/ 62 w 168"/>
                  <a:gd name="T27" fmla="*/ 103 h 111"/>
                  <a:gd name="T28" fmla="*/ 42 w 168"/>
                  <a:gd name="T29" fmla="*/ 83 h 111"/>
                  <a:gd name="T30" fmla="*/ 28 w 168"/>
                  <a:gd name="T31" fmla="*/ 73 h 111"/>
                  <a:gd name="T32" fmla="*/ 22 w 168"/>
                  <a:gd name="T33" fmla="*/ 48 h 111"/>
                  <a:gd name="T34" fmla="*/ 1 w 168"/>
                  <a:gd name="T35" fmla="*/ 36 h 111"/>
                  <a:gd name="T36" fmla="*/ 1 w 168"/>
                  <a:gd name="T37" fmla="*/ 19 h 111"/>
                  <a:gd name="T38" fmla="*/ 9 w 168"/>
                  <a:gd name="T39" fmla="*/ 7 h 111"/>
                  <a:gd name="T40" fmla="*/ 19 w 168"/>
                  <a:gd name="T41" fmla="*/ 6 h 111"/>
                  <a:gd name="T42" fmla="*/ 28 w 168"/>
                  <a:gd name="T43" fmla="*/ 3 h 111"/>
                  <a:gd name="T44" fmla="*/ 44 w 168"/>
                  <a:gd name="T45" fmla="*/ 0 h 111"/>
                  <a:gd name="T46" fmla="*/ 56 w 168"/>
                  <a:gd name="T47" fmla="*/ 3 h 111"/>
                  <a:gd name="T48" fmla="*/ 62 w 168"/>
                  <a:gd name="T49" fmla="*/ 6 h 111"/>
                  <a:gd name="T50" fmla="*/ 74 w 168"/>
                  <a:gd name="T51" fmla="*/ 15 h 111"/>
                  <a:gd name="T52" fmla="*/ 83 w 168"/>
                  <a:gd name="T53" fmla="*/ 24 h 111"/>
                  <a:gd name="T54" fmla="*/ 89 w 168"/>
                  <a:gd name="T55" fmla="*/ 28 h 111"/>
                  <a:gd name="T56" fmla="*/ 95 w 168"/>
                  <a:gd name="T57" fmla="*/ 36 h 111"/>
                  <a:gd name="T58" fmla="*/ 100 w 168"/>
                  <a:gd name="T59" fmla="*/ 44 h 111"/>
                  <a:gd name="T60" fmla="*/ 109 w 168"/>
                  <a:gd name="T61" fmla="*/ 51 h 111"/>
                  <a:gd name="T62" fmla="*/ 121 w 168"/>
                  <a:gd name="T63" fmla="*/ 41 h 111"/>
                  <a:gd name="T64" fmla="*/ 129 w 168"/>
                  <a:gd name="T65" fmla="*/ 47 h 111"/>
                  <a:gd name="T66" fmla="*/ 138 w 168"/>
                  <a:gd name="T67" fmla="*/ 19 h 111"/>
                  <a:gd name="T68" fmla="*/ 132 w 168"/>
                  <a:gd name="T69" fmla="*/ 13 h 111"/>
                  <a:gd name="T70" fmla="*/ 144 w 168"/>
                  <a:gd name="T71" fmla="*/ 15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" h="111">
                    <a:moveTo>
                      <a:pt x="148" y="18"/>
                    </a:moveTo>
                    <a:lnTo>
                      <a:pt x="156" y="15"/>
                    </a:lnTo>
                    <a:lnTo>
                      <a:pt x="156" y="24"/>
                    </a:lnTo>
                    <a:lnTo>
                      <a:pt x="151" y="30"/>
                    </a:lnTo>
                    <a:lnTo>
                      <a:pt x="159" y="33"/>
                    </a:lnTo>
                    <a:lnTo>
                      <a:pt x="159" y="27"/>
                    </a:lnTo>
                    <a:lnTo>
                      <a:pt x="166" y="27"/>
                    </a:lnTo>
                    <a:lnTo>
                      <a:pt x="168" y="30"/>
                    </a:lnTo>
                    <a:lnTo>
                      <a:pt x="165" y="39"/>
                    </a:lnTo>
                    <a:lnTo>
                      <a:pt x="159" y="44"/>
                    </a:lnTo>
                    <a:lnTo>
                      <a:pt x="154" y="45"/>
                    </a:lnTo>
                    <a:lnTo>
                      <a:pt x="148" y="45"/>
                    </a:lnTo>
                    <a:lnTo>
                      <a:pt x="141" y="57"/>
                    </a:lnTo>
                    <a:lnTo>
                      <a:pt x="139" y="60"/>
                    </a:lnTo>
                    <a:lnTo>
                      <a:pt x="130" y="69"/>
                    </a:lnTo>
                    <a:lnTo>
                      <a:pt x="130" y="73"/>
                    </a:lnTo>
                    <a:lnTo>
                      <a:pt x="119" y="80"/>
                    </a:lnTo>
                    <a:lnTo>
                      <a:pt x="112" y="77"/>
                    </a:lnTo>
                    <a:lnTo>
                      <a:pt x="106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86"/>
                    </a:lnTo>
                    <a:lnTo>
                      <a:pt x="89" y="94"/>
                    </a:lnTo>
                    <a:lnTo>
                      <a:pt x="86" y="97"/>
                    </a:lnTo>
                    <a:lnTo>
                      <a:pt x="69" y="101"/>
                    </a:lnTo>
                    <a:lnTo>
                      <a:pt x="65" y="109"/>
                    </a:lnTo>
                    <a:lnTo>
                      <a:pt x="62" y="111"/>
                    </a:lnTo>
                    <a:lnTo>
                      <a:pt x="62" y="103"/>
                    </a:lnTo>
                    <a:lnTo>
                      <a:pt x="59" y="98"/>
                    </a:lnTo>
                    <a:lnTo>
                      <a:pt x="42" y="83"/>
                    </a:lnTo>
                    <a:lnTo>
                      <a:pt x="36" y="86"/>
                    </a:lnTo>
                    <a:lnTo>
                      <a:pt x="28" y="73"/>
                    </a:lnTo>
                    <a:lnTo>
                      <a:pt x="27" y="60"/>
                    </a:lnTo>
                    <a:lnTo>
                      <a:pt x="22" y="48"/>
                    </a:lnTo>
                    <a:lnTo>
                      <a:pt x="9" y="44"/>
                    </a:lnTo>
                    <a:lnTo>
                      <a:pt x="1" y="36"/>
                    </a:lnTo>
                    <a:lnTo>
                      <a:pt x="0" y="27"/>
                    </a:lnTo>
                    <a:lnTo>
                      <a:pt x="1" y="19"/>
                    </a:lnTo>
                    <a:lnTo>
                      <a:pt x="3" y="3"/>
                    </a:lnTo>
                    <a:lnTo>
                      <a:pt x="9" y="7"/>
                    </a:lnTo>
                    <a:lnTo>
                      <a:pt x="15" y="10"/>
                    </a:lnTo>
                    <a:lnTo>
                      <a:pt x="19" y="6"/>
                    </a:lnTo>
                    <a:lnTo>
                      <a:pt x="25" y="6"/>
                    </a:lnTo>
                    <a:lnTo>
                      <a:pt x="28" y="3"/>
                    </a:lnTo>
                    <a:lnTo>
                      <a:pt x="36" y="0"/>
                    </a:lnTo>
                    <a:lnTo>
                      <a:pt x="44" y="0"/>
                    </a:lnTo>
                    <a:lnTo>
                      <a:pt x="50" y="3"/>
                    </a:lnTo>
                    <a:lnTo>
                      <a:pt x="56" y="3"/>
                    </a:lnTo>
                    <a:lnTo>
                      <a:pt x="56" y="6"/>
                    </a:lnTo>
                    <a:lnTo>
                      <a:pt x="62" y="6"/>
                    </a:lnTo>
                    <a:lnTo>
                      <a:pt x="62" y="13"/>
                    </a:lnTo>
                    <a:lnTo>
                      <a:pt x="74" y="15"/>
                    </a:lnTo>
                    <a:lnTo>
                      <a:pt x="80" y="18"/>
                    </a:lnTo>
                    <a:lnTo>
                      <a:pt x="83" y="24"/>
                    </a:lnTo>
                    <a:lnTo>
                      <a:pt x="85" y="30"/>
                    </a:lnTo>
                    <a:lnTo>
                      <a:pt x="89" y="28"/>
                    </a:lnTo>
                    <a:lnTo>
                      <a:pt x="92" y="33"/>
                    </a:lnTo>
                    <a:lnTo>
                      <a:pt x="95" y="36"/>
                    </a:lnTo>
                    <a:lnTo>
                      <a:pt x="101" y="38"/>
                    </a:lnTo>
                    <a:lnTo>
                      <a:pt x="100" y="44"/>
                    </a:lnTo>
                    <a:lnTo>
                      <a:pt x="101" y="48"/>
                    </a:lnTo>
                    <a:lnTo>
                      <a:pt x="109" y="51"/>
                    </a:lnTo>
                    <a:lnTo>
                      <a:pt x="119" y="31"/>
                    </a:lnTo>
                    <a:lnTo>
                      <a:pt x="121" y="41"/>
                    </a:lnTo>
                    <a:lnTo>
                      <a:pt x="124" y="39"/>
                    </a:lnTo>
                    <a:lnTo>
                      <a:pt x="129" y="47"/>
                    </a:lnTo>
                    <a:lnTo>
                      <a:pt x="132" y="33"/>
                    </a:lnTo>
                    <a:lnTo>
                      <a:pt x="138" y="19"/>
                    </a:lnTo>
                    <a:lnTo>
                      <a:pt x="125" y="15"/>
                    </a:lnTo>
                    <a:lnTo>
                      <a:pt x="132" y="13"/>
                    </a:lnTo>
                    <a:lnTo>
                      <a:pt x="135" y="7"/>
                    </a:lnTo>
                    <a:lnTo>
                      <a:pt x="144" y="15"/>
                    </a:lnTo>
                    <a:lnTo>
                      <a:pt x="148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0" name="Freeform 3714">
                <a:extLst>
                  <a:ext uri="{FF2B5EF4-FFF2-40B4-BE49-F238E27FC236}">
                    <a16:creationId xmlns:a16="http://schemas.microsoft.com/office/drawing/2014/main" id="{2522540B-7A05-0C6B-B4D0-D35EAC125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866"/>
                <a:ext cx="84" cy="56"/>
              </a:xfrm>
              <a:custGeom>
                <a:avLst/>
                <a:gdLst>
                  <a:gd name="T0" fmla="*/ 156 w 168"/>
                  <a:gd name="T1" fmla="*/ 15 h 111"/>
                  <a:gd name="T2" fmla="*/ 151 w 168"/>
                  <a:gd name="T3" fmla="*/ 30 h 111"/>
                  <a:gd name="T4" fmla="*/ 159 w 168"/>
                  <a:gd name="T5" fmla="*/ 27 h 111"/>
                  <a:gd name="T6" fmla="*/ 168 w 168"/>
                  <a:gd name="T7" fmla="*/ 30 h 111"/>
                  <a:gd name="T8" fmla="*/ 159 w 168"/>
                  <a:gd name="T9" fmla="*/ 44 h 111"/>
                  <a:gd name="T10" fmla="*/ 148 w 168"/>
                  <a:gd name="T11" fmla="*/ 45 h 111"/>
                  <a:gd name="T12" fmla="*/ 139 w 168"/>
                  <a:gd name="T13" fmla="*/ 60 h 111"/>
                  <a:gd name="T14" fmla="*/ 130 w 168"/>
                  <a:gd name="T15" fmla="*/ 73 h 111"/>
                  <a:gd name="T16" fmla="*/ 112 w 168"/>
                  <a:gd name="T17" fmla="*/ 77 h 111"/>
                  <a:gd name="T18" fmla="*/ 101 w 168"/>
                  <a:gd name="T19" fmla="*/ 82 h 111"/>
                  <a:gd name="T20" fmla="*/ 98 w 168"/>
                  <a:gd name="T21" fmla="*/ 86 h 111"/>
                  <a:gd name="T22" fmla="*/ 86 w 168"/>
                  <a:gd name="T23" fmla="*/ 97 h 111"/>
                  <a:gd name="T24" fmla="*/ 65 w 168"/>
                  <a:gd name="T25" fmla="*/ 109 h 111"/>
                  <a:gd name="T26" fmla="*/ 62 w 168"/>
                  <a:gd name="T27" fmla="*/ 103 h 111"/>
                  <a:gd name="T28" fmla="*/ 42 w 168"/>
                  <a:gd name="T29" fmla="*/ 83 h 111"/>
                  <a:gd name="T30" fmla="*/ 28 w 168"/>
                  <a:gd name="T31" fmla="*/ 73 h 111"/>
                  <a:gd name="T32" fmla="*/ 22 w 168"/>
                  <a:gd name="T33" fmla="*/ 48 h 111"/>
                  <a:gd name="T34" fmla="*/ 1 w 168"/>
                  <a:gd name="T35" fmla="*/ 36 h 111"/>
                  <a:gd name="T36" fmla="*/ 1 w 168"/>
                  <a:gd name="T37" fmla="*/ 19 h 111"/>
                  <a:gd name="T38" fmla="*/ 9 w 168"/>
                  <a:gd name="T39" fmla="*/ 7 h 111"/>
                  <a:gd name="T40" fmla="*/ 19 w 168"/>
                  <a:gd name="T41" fmla="*/ 6 h 111"/>
                  <a:gd name="T42" fmla="*/ 28 w 168"/>
                  <a:gd name="T43" fmla="*/ 3 h 111"/>
                  <a:gd name="T44" fmla="*/ 44 w 168"/>
                  <a:gd name="T45" fmla="*/ 0 h 111"/>
                  <a:gd name="T46" fmla="*/ 56 w 168"/>
                  <a:gd name="T47" fmla="*/ 3 h 111"/>
                  <a:gd name="T48" fmla="*/ 62 w 168"/>
                  <a:gd name="T49" fmla="*/ 6 h 111"/>
                  <a:gd name="T50" fmla="*/ 74 w 168"/>
                  <a:gd name="T51" fmla="*/ 15 h 111"/>
                  <a:gd name="T52" fmla="*/ 83 w 168"/>
                  <a:gd name="T53" fmla="*/ 24 h 111"/>
                  <a:gd name="T54" fmla="*/ 89 w 168"/>
                  <a:gd name="T55" fmla="*/ 28 h 111"/>
                  <a:gd name="T56" fmla="*/ 95 w 168"/>
                  <a:gd name="T57" fmla="*/ 36 h 111"/>
                  <a:gd name="T58" fmla="*/ 100 w 168"/>
                  <a:gd name="T59" fmla="*/ 44 h 111"/>
                  <a:gd name="T60" fmla="*/ 109 w 168"/>
                  <a:gd name="T61" fmla="*/ 51 h 111"/>
                  <a:gd name="T62" fmla="*/ 121 w 168"/>
                  <a:gd name="T63" fmla="*/ 41 h 111"/>
                  <a:gd name="T64" fmla="*/ 129 w 168"/>
                  <a:gd name="T65" fmla="*/ 47 h 111"/>
                  <a:gd name="T66" fmla="*/ 138 w 168"/>
                  <a:gd name="T67" fmla="*/ 19 h 111"/>
                  <a:gd name="T68" fmla="*/ 132 w 168"/>
                  <a:gd name="T69" fmla="*/ 13 h 111"/>
                  <a:gd name="T70" fmla="*/ 144 w 168"/>
                  <a:gd name="T71" fmla="*/ 15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" h="111">
                    <a:moveTo>
                      <a:pt x="148" y="18"/>
                    </a:moveTo>
                    <a:lnTo>
                      <a:pt x="156" y="15"/>
                    </a:lnTo>
                    <a:lnTo>
                      <a:pt x="156" y="24"/>
                    </a:lnTo>
                    <a:lnTo>
                      <a:pt x="151" y="30"/>
                    </a:lnTo>
                    <a:lnTo>
                      <a:pt x="159" y="33"/>
                    </a:lnTo>
                    <a:lnTo>
                      <a:pt x="159" y="27"/>
                    </a:lnTo>
                    <a:lnTo>
                      <a:pt x="166" y="27"/>
                    </a:lnTo>
                    <a:lnTo>
                      <a:pt x="168" y="30"/>
                    </a:lnTo>
                    <a:lnTo>
                      <a:pt x="165" y="39"/>
                    </a:lnTo>
                    <a:lnTo>
                      <a:pt x="159" y="44"/>
                    </a:lnTo>
                    <a:lnTo>
                      <a:pt x="154" y="45"/>
                    </a:lnTo>
                    <a:lnTo>
                      <a:pt x="148" y="45"/>
                    </a:lnTo>
                    <a:lnTo>
                      <a:pt x="141" y="57"/>
                    </a:lnTo>
                    <a:lnTo>
                      <a:pt x="139" y="60"/>
                    </a:lnTo>
                    <a:lnTo>
                      <a:pt x="130" y="69"/>
                    </a:lnTo>
                    <a:lnTo>
                      <a:pt x="130" y="73"/>
                    </a:lnTo>
                    <a:lnTo>
                      <a:pt x="119" y="80"/>
                    </a:lnTo>
                    <a:lnTo>
                      <a:pt x="112" y="77"/>
                    </a:lnTo>
                    <a:lnTo>
                      <a:pt x="106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86"/>
                    </a:lnTo>
                    <a:lnTo>
                      <a:pt x="89" y="94"/>
                    </a:lnTo>
                    <a:lnTo>
                      <a:pt x="86" y="97"/>
                    </a:lnTo>
                    <a:lnTo>
                      <a:pt x="69" y="101"/>
                    </a:lnTo>
                    <a:lnTo>
                      <a:pt x="65" y="109"/>
                    </a:lnTo>
                    <a:lnTo>
                      <a:pt x="62" y="111"/>
                    </a:lnTo>
                    <a:lnTo>
                      <a:pt x="62" y="103"/>
                    </a:lnTo>
                    <a:lnTo>
                      <a:pt x="59" y="98"/>
                    </a:lnTo>
                    <a:lnTo>
                      <a:pt x="42" y="83"/>
                    </a:lnTo>
                    <a:lnTo>
                      <a:pt x="36" y="86"/>
                    </a:lnTo>
                    <a:lnTo>
                      <a:pt x="28" y="73"/>
                    </a:lnTo>
                    <a:lnTo>
                      <a:pt x="27" y="60"/>
                    </a:lnTo>
                    <a:lnTo>
                      <a:pt x="22" y="48"/>
                    </a:lnTo>
                    <a:lnTo>
                      <a:pt x="9" y="44"/>
                    </a:lnTo>
                    <a:lnTo>
                      <a:pt x="1" y="36"/>
                    </a:lnTo>
                    <a:lnTo>
                      <a:pt x="0" y="27"/>
                    </a:lnTo>
                    <a:lnTo>
                      <a:pt x="1" y="19"/>
                    </a:lnTo>
                    <a:lnTo>
                      <a:pt x="3" y="3"/>
                    </a:lnTo>
                    <a:lnTo>
                      <a:pt x="9" y="7"/>
                    </a:lnTo>
                    <a:lnTo>
                      <a:pt x="15" y="10"/>
                    </a:lnTo>
                    <a:lnTo>
                      <a:pt x="19" y="6"/>
                    </a:lnTo>
                    <a:lnTo>
                      <a:pt x="25" y="6"/>
                    </a:lnTo>
                    <a:lnTo>
                      <a:pt x="28" y="3"/>
                    </a:lnTo>
                    <a:lnTo>
                      <a:pt x="36" y="0"/>
                    </a:lnTo>
                    <a:lnTo>
                      <a:pt x="44" y="0"/>
                    </a:lnTo>
                    <a:lnTo>
                      <a:pt x="50" y="3"/>
                    </a:lnTo>
                    <a:lnTo>
                      <a:pt x="56" y="3"/>
                    </a:lnTo>
                    <a:lnTo>
                      <a:pt x="56" y="6"/>
                    </a:lnTo>
                    <a:lnTo>
                      <a:pt x="62" y="6"/>
                    </a:lnTo>
                    <a:lnTo>
                      <a:pt x="62" y="13"/>
                    </a:lnTo>
                    <a:lnTo>
                      <a:pt x="74" y="15"/>
                    </a:lnTo>
                    <a:lnTo>
                      <a:pt x="80" y="18"/>
                    </a:lnTo>
                    <a:lnTo>
                      <a:pt x="83" y="24"/>
                    </a:lnTo>
                    <a:lnTo>
                      <a:pt x="85" y="30"/>
                    </a:lnTo>
                    <a:lnTo>
                      <a:pt x="89" y="28"/>
                    </a:lnTo>
                    <a:lnTo>
                      <a:pt x="92" y="33"/>
                    </a:lnTo>
                    <a:lnTo>
                      <a:pt x="95" y="36"/>
                    </a:lnTo>
                    <a:lnTo>
                      <a:pt x="101" y="38"/>
                    </a:lnTo>
                    <a:lnTo>
                      <a:pt x="100" y="44"/>
                    </a:lnTo>
                    <a:lnTo>
                      <a:pt x="101" y="48"/>
                    </a:lnTo>
                    <a:lnTo>
                      <a:pt x="109" y="51"/>
                    </a:lnTo>
                    <a:lnTo>
                      <a:pt x="119" y="31"/>
                    </a:lnTo>
                    <a:lnTo>
                      <a:pt x="121" y="41"/>
                    </a:lnTo>
                    <a:lnTo>
                      <a:pt x="124" y="39"/>
                    </a:lnTo>
                    <a:lnTo>
                      <a:pt x="129" y="47"/>
                    </a:lnTo>
                    <a:lnTo>
                      <a:pt x="132" y="33"/>
                    </a:lnTo>
                    <a:lnTo>
                      <a:pt x="138" y="19"/>
                    </a:lnTo>
                    <a:lnTo>
                      <a:pt x="125" y="15"/>
                    </a:lnTo>
                    <a:lnTo>
                      <a:pt x="132" y="13"/>
                    </a:lnTo>
                    <a:lnTo>
                      <a:pt x="135" y="7"/>
                    </a:lnTo>
                    <a:lnTo>
                      <a:pt x="144" y="15"/>
                    </a:lnTo>
                    <a:lnTo>
                      <a:pt x="148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1" name="Freeform 3715">
                <a:extLst>
                  <a:ext uri="{FF2B5EF4-FFF2-40B4-BE49-F238E27FC236}">
                    <a16:creationId xmlns:a16="http://schemas.microsoft.com/office/drawing/2014/main" id="{ECFB3991-2885-E337-6B0B-475B373CD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755"/>
                <a:ext cx="91" cy="97"/>
              </a:xfrm>
              <a:custGeom>
                <a:avLst/>
                <a:gdLst>
                  <a:gd name="T0" fmla="*/ 109 w 182"/>
                  <a:gd name="T1" fmla="*/ 9 h 193"/>
                  <a:gd name="T2" fmla="*/ 106 w 182"/>
                  <a:gd name="T3" fmla="*/ 16 h 193"/>
                  <a:gd name="T4" fmla="*/ 105 w 182"/>
                  <a:gd name="T5" fmla="*/ 29 h 193"/>
                  <a:gd name="T6" fmla="*/ 94 w 182"/>
                  <a:gd name="T7" fmla="*/ 38 h 193"/>
                  <a:gd name="T8" fmla="*/ 88 w 182"/>
                  <a:gd name="T9" fmla="*/ 48 h 193"/>
                  <a:gd name="T10" fmla="*/ 88 w 182"/>
                  <a:gd name="T11" fmla="*/ 59 h 193"/>
                  <a:gd name="T12" fmla="*/ 72 w 182"/>
                  <a:gd name="T13" fmla="*/ 65 h 193"/>
                  <a:gd name="T14" fmla="*/ 62 w 182"/>
                  <a:gd name="T15" fmla="*/ 70 h 193"/>
                  <a:gd name="T16" fmla="*/ 55 w 182"/>
                  <a:gd name="T17" fmla="*/ 67 h 193"/>
                  <a:gd name="T18" fmla="*/ 44 w 182"/>
                  <a:gd name="T19" fmla="*/ 64 h 193"/>
                  <a:gd name="T20" fmla="*/ 35 w 182"/>
                  <a:gd name="T21" fmla="*/ 68 h 193"/>
                  <a:gd name="T22" fmla="*/ 26 w 182"/>
                  <a:gd name="T23" fmla="*/ 53 h 193"/>
                  <a:gd name="T24" fmla="*/ 20 w 182"/>
                  <a:gd name="T25" fmla="*/ 59 h 193"/>
                  <a:gd name="T26" fmla="*/ 6 w 182"/>
                  <a:gd name="T27" fmla="*/ 60 h 193"/>
                  <a:gd name="T28" fmla="*/ 0 w 182"/>
                  <a:gd name="T29" fmla="*/ 105 h 193"/>
                  <a:gd name="T30" fmla="*/ 12 w 182"/>
                  <a:gd name="T31" fmla="*/ 112 h 193"/>
                  <a:gd name="T32" fmla="*/ 26 w 182"/>
                  <a:gd name="T33" fmla="*/ 115 h 193"/>
                  <a:gd name="T34" fmla="*/ 31 w 182"/>
                  <a:gd name="T35" fmla="*/ 106 h 193"/>
                  <a:gd name="T36" fmla="*/ 35 w 182"/>
                  <a:gd name="T37" fmla="*/ 98 h 193"/>
                  <a:gd name="T38" fmla="*/ 43 w 182"/>
                  <a:gd name="T39" fmla="*/ 106 h 193"/>
                  <a:gd name="T40" fmla="*/ 52 w 182"/>
                  <a:gd name="T41" fmla="*/ 115 h 193"/>
                  <a:gd name="T42" fmla="*/ 56 w 182"/>
                  <a:gd name="T43" fmla="*/ 112 h 193"/>
                  <a:gd name="T44" fmla="*/ 68 w 182"/>
                  <a:gd name="T45" fmla="*/ 101 h 193"/>
                  <a:gd name="T46" fmla="*/ 87 w 182"/>
                  <a:gd name="T47" fmla="*/ 103 h 193"/>
                  <a:gd name="T48" fmla="*/ 90 w 182"/>
                  <a:gd name="T49" fmla="*/ 103 h 193"/>
                  <a:gd name="T50" fmla="*/ 84 w 182"/>
                  <a:gd name="T51" fmla="*/ 112 h 193"/>
                  <a:gd name="T52" fmla="*/ 87 w 182"/>
                  <a:gd name="T53" fmla="*/ 130 h 193"/>
                  <a:gd name="T54" fmla="*/ 73 w 182"/>
                  <a:gd name="T55" fmla="*/ 146 h 193"/>
                  <a:gd name="T56" fmla="*/ 73 w 182"/>
                  <a:gd name="T57" fmla="*/ 158 h 193"/>
                  <a:gd name="T58" fmla="*/ 79 w 182"/>
                  <a:gd name="T59" fmla="*/ 156 h 193"/>
                  <a:gd name="T60" fmla="*/ 88 w 182"/>
                  <a:gd name="T61" fmla="*/ 165 h 193"/>
                  <a:gd name="T62" fmla="*/ 85 w 182"/>
                  <a:gd name="T63" fmla="*/ 173 h 193"/>
                  <a:gd name="T64" fmla="*/ 93 w 182"/>
                  <a:gd name="T65" fmla="*/ 184 h 193"/>
                  <a:gd name="T66" fmla="*/ 105 w 182"/>
                  <a:gd name="T67" fmla="*/ 191 h 193"/>
                  <a:gd name="T68" fmla="*/ 117 w 182"/>
                  <a:gd name="T69" fmla="*/ 193 h 193"/>
                  <a:gd name="T70" fmla="*/ 123 w 182"/>
                  <a:gd name="T71" fmla="*/ 188 h 193"/>
                  <a:gd name="T72" fmla="*/ 138 w 182"/>
                  <a:gd name="T73" fmla="*/ 182 h 193"/>
                  <a:gd name="T74" fmla="*/ 140 w 182"/>
                  <a:gd name="T75" fmla="*/ 173 h 193"/>
                  <a:gd name="T76" fmla="*/ 141 w 182"/>
                  <a:gd name="T77" fmla="*/ 159 h 193"/>
                  <a:gd name="T78" fmla="*/ 152 w 182"/>
                  <a:gd name="T79" fmla="*/ 158 h 193"/>
                  <a:gd name="T80" fmla="*/ 161 w 182"/>
                  <a:gd name="T81" fmla="*/ 147 h 193"/>
                  <a:gd name="T82" fmla="*/ 155 w 182"/>
                  <a:gd name="T83" fmla="*/ 133 h 193"/>
                  <a:gd name="T84" fmla="*/ 160 w 182"/>
                  <a:gd name="T85" fmla="*/ 127 h 193"/>
                  <a:gd name="T86" fmla="*/ 172 w 182"/>
                  <a:gd name="T87" fmla="*/ 127 h 193"/>
                  <a:gd name="T88" fmla="*/ 176 w 182"/>
                  <a:gd name="T89" fmla="*/ 111 h 193"/>
                  <a:gd name="T90" fmla="*/ 173 w 182"/>
                  <a:gd name="T91" fmla="*/ 95 h 193"/>
                  <a:gd name="T92" fmla="*/ 182 w 182"/>
                  <a:gd name="T93" fmla="*/ 82 h 193"/>
                  <a:gd name="T94" fmla="*/ 182 w 182"/>
                  <a:gd name="T95" fmla="*/ 57 h 193"/>
                  <a:gd name="T96" fmla="*/ 169 w 182"/>
                  <a:gd name="T97" fmla="*/ 48 h 193"/>
                  <a:gd name="T98" fmla="*/ 173 w 182"/>
                  <a:gd name="T99" fmla="*/ 39 h 193"/>
                  <a:gd name="T100" fmla="*/ 170 w 182"/>
                  <a:gd name="T101" fmla="*/ 36 h 193"/>
                  <a:gd name="T102" fmla="*/ 155 w 182"/>
                  <a:gd name="T103" fmla="*/ 13 h 193"/>
                  <a:gd name="T104" fmla="*/ 158 w 182"/>
                  <a:gd name="T105" fmla="*/ 6 h 193"/>
                  <a:gd name="T106" fmla="*/ 123 w 182"/>
                  <a:gd name="T107" fmla="*/ 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2" h="193">
                    <a:moveTo>
                      <a:pt x="123" y="9"/>
                    </a:moveTo>
                    <a:lnTo>
                      <a:pt x="109" y="9"/>
                    </a:lnTo>
                    <a:lnTo>
                      <a:pt x="105" y="9"/>
                    </a:lnTo>
                    <a:lnTo>
                      <a:pt x="106" y="16"/>
                    </a:lnTo>
                    <a:lnTo>
                      <a:pt x="108" y="26"/>
                    </a:lnTo>
                    <a:lnTo>
                      <a:pt x="105" y="29"/>
                    </a:lnTo>
                    <a:lnTo>
                      <a:pt x="105" y="36"/>
                    </a:lnTo>
                    <a:lnTo>
                      <a:pt x="94" y="38"/>
                    </a:lnTo>
                    <a:lnTo>
                      <a:pt x="91" y="50"/>
                    </a:lnTo>
                    <a:lnTo>
                      <a:pt x="88" y="48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4" y="60"/>
                    </a:lnTo>
                    <a:lnTo>
                      <a:pt x="72" y="65"/>
                    </a:lnTo>
                    <a:lnTo>
                      <a:pt x="68" y="70"/>
                    </a:lnTo>
                    <a:lnTo>
                      <a:pt x="62" y="70"/>
                    </a:lnTo>
                    <a:lnTo>
                      <a:pt x="55" y="73"/>
                    </a:lnTo>
                    <a:lnTo>
                      <a:pt x="55" y="67"/>
                    </a:lnTo>
                    <a:lnTo>
                      <a:pt x="50" y="64"/>
                    </a:lnTo>
                    <a:lnTo>
                      <a:pt x="44" y="64"/>
                    </a:lnTo>
                    <a:lnTo>
                      <a:pt x="43" y="68"/>
                    </a:lnTo>
                    <a:lnTo>
                      <a:pt x="35" y="68"/>
                    </a:lnTo>
                    <a:lnTo>
                      <a:pt x="35" y="64"/>
                    </a:lnTo>
                    <a:lnTo>
                      <a:pt x="26" y="53"/>
                    </a:lnTo>
                    <a:lnTo>
                      <a:pt x="23" y="53"/>
                    </a:lnTo>
                    <a:lnTo>
                      <a:pt x="20" y="59"/>
                    </a:lnTo>
                    <a:lnTo>
                      <a:pt x="17" y="60"/>
                    </a:lnTo>
                    <a:lnTo>
                      <a:pt x="6" y="60"/>
                    </a:lnTo>
                    <a:lnTo>
                      <a:pt x="3" y="74"/>
                    </a:lnTo>
                    <a:lnTo>
                      <a:pt x="0" y="105"/>
                    </a:lnTo>
                    <a:lnTo>
                      <a:pt x="6" y="106"/>
                    </a:lnTo>
                    <a:lnTo>
                      <a:pt x="12" y="112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34" y="109"/>
                    </a:lnTo>
                    <a:lnTo>
                      <a:pt x="31" y="106"/>
                    </a:lnTo>
                    <a:lnTo>
                      <a:pt x="31" y="98"/>
                    </a:lnTo>
                    <a:lnTo>
                      <a:pt x="35" y="98"/>
                    </a:lnTo>
                    <a:lnTo>
                      <a:pt x="37" y="98"/>
                    </a:lnTo>
                    <a:lnTo>
                      <a:pt x="43" y="106"/>
                    </a:lnTo>
                    <a:lnTo>
                      <a:pt x="49" y="103"/>
                    </a:lnTo>
                    <a:lnTo>
                      <a:pt x="52" y="115"/>
                    </a:lnTo>
                    <a:lnTo>
                      <a:pt x="56" y="118"/>
                    </a:lnTo>
                    <a:lnTo>
                      <a:pt x="56" y="112"/>
                    </a:lnTo>
                    <a:lnTo>
                      <a:pt x="61" y="108"/>
                    </a:lnTo>
                    <a:lnTo>
                      <a:pt x="68" y="101"/>
                    </a:lnTo>
                    <a:lnTo>
                      <a:pt x="78" y="98"/>
                    </a:lnTo>
                    <a:lnTo>
                      <a:pt x="87" y="103"/>
                    </a:lnTo>
                    <a:lnTo>
                      <a:pt x="96" y="101"/>
                    </a:lnTo>
                    <a:lnTo>
                      <a:pt x="90" y="103"/>
                    </a:lnTo>
                    <a:lnTo>
                      <a:pt x="91" y="109"/>
                    </a:lnTo>
                    <a:lnTo>
                      <a:pt x="84" y="112"/>
                    </a:lnTo>
                    <a:lnTo>
                      <a:pt x="79" y="112"/>
                    </a:lnTo>
                    <a:lnTo>
                      <a:pt x="87" y="130"/>
                    </a:lnTo>
                    <a:lnTo>
                      <a:pt x="73" y="139"/>
                    </a:lnTo>
                    <a:lnTo>
                      <a:pt x="73" y="146"/>
                    </a:lnTo>
                    <a:lnTo>
                      <a:pt x="72" y="156"/>
                    </a:lnTo>
                    <a:lnTo>
                      <a:pt x="73" y="158"/>
                    </a:lnTo>
                    <a:lnTo>
                      <a:pt x="76" y="159"/>
                    </a:lnTo>
                    <a:lnTo>
                      <a:pt x="79" y="156"/>
                    </a:lnTo>
                    <a:lnTo>
                      <a:pt x="88" y="159"/>
                    </a:lnTo>
                    <a:lnTo>
                      <a:pt x="88" y="165"/>
                    </a:lnTo>
                    <a:lnTo>
                      <a:pt x="85" y="167"/>
                    </a:lnTo>
                    <a:lnTo>
                      <a:pt x="85" y="173"/>
                    </a:lnTo>
                    <a:lnTo>
                      <a:pt x="84" y="179"/>
                    </a:lnTo>
                    <a:lnTo>
                      <a:pt x="93" y="184"/>
                    </a:lnTo>
                    <a:lnTo>
                      <a:pt x="100" y="182"/>
                    </a:lnTo>
                    <a:lnTo>
                      <a:pt x="105" y="191"/>
                    </a:lnTo>
                    <a:lnTo>
                      <a:pt x="112" y="193"/>
                    </a:lnTo>
                    <a:lnTo>
                      <a:pt x="117" y="193"/>
                    </a:lnTo>
                    <a:lnTo>
                      <a:pt x="119" y="188"/>
                    </a:lnTo>
                    <a:lnTo>
                      <a:pt x="123" y="188"/>
                    </a:lnTo>
                    <a:lnTo>
                      <a:pt x="134" y="182"/>
                    </a:lnTo>
                    <a:lnTo>
                      <a:pt x="138" y="182"/>
                    </a:lnTo>
                    <a:lnTo>
                      <a:pt x="141" y="177"/>
                    </a:lnTo>
                    <a:lnTo>
                      <a:pt x="140" y="173"/>
                    </a:lnTo>
                    <a:lnTo>
                      <a:pt x="143" y="167"/>
                    </a:lnTo>
                    <a:lnTo>
                      <a:pt x="141" y="159"/>
                    </a:lnTo>
                    <a:lnTo>
                      <a:pt x="144" y="161"/>
                    </a:lnTo>
                    <a:lnTo>
                      <a:pt x="152" y="158"/>
                    </a:lnTo>
                    <a:lnTo>
                      <a:pt x="161" y="156"/>
                    </a:lnTo>
                    <a:lnTo>
                      <a:pt x="161" y="147"/>
                    </a:lnTo>
                    <a:lnTo>
                      <a:pt x="157" y="139"/>
                    </a:lnTo>
                    <a:lnTo>
                      <a:pt x="155" y="133"/>
                    </a:lnTo>
                    <a:lnTo>
                      <a:pt x="152" y="129"/>
                    </a:lnTo>
                    <a:lnTo>
                      <a:pt x="160" y="127"/>
                    </a:lnTo>
                    <a:lnTo>
                      <a:pt x="163" y="129"/>
                    </a:lnTo>
                    <a:lnTo>
                      <a:pt x="172" y="127"/>
                    </a:lnTo>
                    <a:lnTo>
                      <a:pt x="181" y="115"/>
                    </a:lnTo>
                    <a:lnTo>
                      <a:pt x="176" y="111"/>
                    </a:lnTo>
                    <a:lnTo>
                      <a:pt x="181" y="98"/>
                    </a:lnTo>
                    <a:lnTo>
                      <a:pt x="173" y="95"/>
                    </a:lnTo>
                    <a:lnTo>
                      <a:pt x="167" y="86"/>
                    </a:lnTo>
                    <a:lnTo>
                      <a:pt x="182" y="82"/>
                    </a:lnTo>
                    <a:lnTo>
                      <a:pt x="181" y="79"/>
                    </a:lnTo>
                    <a:lnTo>
                      <a:pt x="182" y="57"/>
                    </a:lnTo>
                    <a:lnTo>
                      <a:pt x="167" y="57"/>
                    </a:lnTo>
                    <a:lnTo>
                      <a:pt x="169" y="48"/>
                    </a:lnTo>
                    <a:lnTo>
                      <a:pt x="169" y="42"/>
                    </a:lnTo>
                    <a:lnTo>
                      <a:pt x="173" y="39"/>
                    </a:lnTo>
                    <a:lnTo>
                      <a:pt x="173" y="35"/>
                    </a:lnTo>
                    <a:lnTo>
                      <a:pt x="170" y="36"/>
                    </a:lnTo>
                    <a:lnTo>
                      <a:pt x="161" y="27"/>
                    </a:lnTo>
                    <a:lnTo>
                      <a:pt x="155" y="13"/>
                    </a:lnTo>
                    <a:lnTo>
                      <a:pt x="158" y="9"/>
                    </a:lnTo>
                    <a:lnTo>
                      <a:pt x="158" y="6"/>
                    </a:lnTo>
                    <a:lnTo>
                      <a:pt x="161" y="0"/>
                    </a:lnTo>
                    <a:lnTo>
                      <a:pt x="123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2" name="Freeform 3716">
                <a:extLst>
                  <a:ext uri="{FF2B5EF4-FFF2-40B4-BE49-F238E27FC236}">
                    <a16:creationId xmlns:a16="http://schemas.microsoft.com/office/drawing/2014/main" id="{C97A0F28-D004-804B-5F7B-E525886CF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755"/>
                <a:ext cx="91" cy="97"/>
              </a:xfrm>
              <a:custGeom>
                <a:avLst/>
                <a:gdLst>
                  <a:gd name="T0" fmla="*/ 161 w 182"/>
                  <a:gd name="T1" fmla="*/ 0 h 193"/>
                  <a:gd name="T2" fmla="*/ 158 w 182"/>
                  <a:gd name="T3" fmla="*/ 9 h 193"/>
                  <a:gd name="T4" fmla="*/ 161 w 182"/>
                  <a:gd name="T5" fmla="*/ 27 h 193"/>
                  <a:gd name="T6" fmla="*/ 173 w 182"/>
                  <a:gd name="T7" fmla="*/ 35 h 193"/>
                  <a:gd name="T8" fmla="*/ 169 w 182"/>
                  <a:gd name="T9" fmla="*/ 42 h 193"/>
                  <a:gd name="T10" fmla="*/ 167 w 182"/>
                  <a:gd name="T11" fmla="*/ 57 h 193"/>
                  <a:gd name="T12" fmla="*/ 181 w 182"/>
                  <a:gd name="T13" fmla="*/ 79 h 193"/>
                  <a:gd name="T14" fmla="*/ 167 w 182"/>
                  <a:gd name="T15" fmla="*/ 86 h 193"/>
                  <a:gd name="T16" fmla="*/ 181 w 182"/>
                  <a:gd name="T17" fmla="*/ 98 h 193"/>
                  <a:gd name="T18" fmla="*/ 181 w 182"/>
                  <a:gd name="T19" fmla="*/ 115 h 193"/>
                  <a:gd name="T20" fmla="*/ 163 w 182"/>
                  <a:gd name="T21" fmla="*/ 129 h 193"/>
                  <a:gd name="T22" fmla="*/ 152 w 182"/>
                  <a:gd name="T23" fmla="*/ 129 h 193"/>
                  <a:gd name="T24" fmla="*/ 157 w 182"/>
                  <a:gd name="T25" fmla="*/ 139 h 193"/>
                  <a:gd name="T26" fmla="*/ 161 w 182"/>
                  <a:gd name="T27" fmla="*/ 156 h 193"/>
                  <a:gd name="T28" fmla="*/ 144 w 182"/>
                  <a:gd name="T29" fmla="*/ 161 h 193"/>
                  <a:gd name="T30" fmla="*/ 143 w 182"/>
                  <a:gd name="T31" fmla="*/ 167 h 193"/>
                  <a:gd name="T32" fmla="*/ 141 w 182"/>
                  <a:gd name="T33" fmla="*/ 177 h 193"/>
                  <a:gd name="T34" fmla="*/ 134 w 182"/>
                  <a:gd name="T35" fmla="*/ 182 h 193"/>
                  <a:gd name="T36" fmla="*/ 119 w 182"/>
                  <a:gd name="T37" fmla="*/ 188 h 193"/>
                  <a:gd name="T38" fmla="*/ 112 w 182"/>
                  <a:gd name="T39" fmla="*/ 193 h 193"/>
                  <a:gd name="T40" fmla="*/ 100 w 182"/>
                  <a:gd name="T41" fmla="*/ 182 h 193"/>
                  <a:gd name="T42" fmla="*/ 84 w 182"/>
                  <a:gd name="T43" fmla="*/ 179 h 193"/>
                  <a:gd name="T44" fmla="*/ 85 w 182"/>
                  <a:gd name="T45" fmla="*/ 167 h 193"/>
                  <a:gd name="T46" fmla="*/ 88 w 182"/>
                  <a:gd name="T47" fmla="*/ 159 h 193"/>
                  <a:gd name="T48" fmla="*/ 76 w 182"/>
                  <a:gd name="T49" fmla="*/ 159 h 193"/>
                  <a:gd name="T50" fmla="*/ 72 w 182"/>
                  <a:gd name="T51" fmla="*/ 156 h 193"/>
                  <a:gd name="T52" fmla="*/ 73 w 182"/>
                  <a:gd name="T53" fmla="*/ 139 h 193"/>
                  <a:gd name="T54" fmla="*/ 79 w 182"/>
                  <a:gd name="T55" fmla="*/ 112 h 193"/>
                  <a:gd name="T56" fmla="*/ 91 w 182"/>
                  <a:gd name="T57" fmla="*/ 109 h 193"/>
                  <a:gd name="T58" fmla="*/ 96 w 182"/>
                  <a:gd name="T59" fmla="*/ 101 h 193"/>
                  <a:gd name="T60" fmla="*/ 78 w 182"/>
                  <a:gd name="T61" fmla="*/ 98 h 193"/>
                  <a:gd name="T62" fmla="*/ 61 w 182"/>
                  <a:gd name="T63" fmla="*/ 108 h 193"/>
                  <a:gd name="T64" fmla="*/ 56 w 182"/>
                  <a:gd name="T65" fmla="*/ 118 h 193"/>
                  <a:gd name="T66" fmla="*/ 49 w 182"/>
                  <a:gd name="T67" fmla="*/ 103 h 193"/>
                  <a:gd name="T68" fmla="*/ 37 w 182"/>
                  <a:gd name="T69" fmla="*/ 98 h 193"/>
                  <a:gd name="T70" fmla="*/ 31 w 182"/>
                  <a:gd name="T71" fmla="*/ 98 h 193"/>
                  <a:gd name="T72" fmla="*/ 34 w 182"/>
                  <a:gd name="T73" fmla="*/ 109 h 193"/>
                  <a:gd name="T74" fmla="*/ 17 w 182"/>
                  <a:gd name="T75" fmla="*/ 115 h 193"/>
                  <a:gd name="T76" fmla="*/ 6 w 182"/>
                  <a:gd name="T77" fmla="*/ 106 h 193"/>
                  <a:gd name="T78" fmla="*/ 3 w 182"/>
                  <a:gd name="T79" fmla="*/ 74 h 193"/>
                  <a:gd name="T80" fmla="*/ 17 w 182"/>
                  <a:gd name="T81" fmla="*/ 60 h 193"/>
                  <a:gd name="T82" fmla="*/ 23 w 182"/>
                  <a:gd name="T83" fmla="*/ 53 h 193"/>
                  <a:gd name="T84" fmla="*/ 35 w 182"/>
                  <a:gd name="T85" fmla="*/ 64 h 193"/>
                  <a:gd name="T86" fmla="*/ 43 w 182"/>
                  <a:gd name="T87" fmla="*/ 68 h 193"/>
                  <a:gd name="T88" fmla="*/ 50 w 182"/>
                  <a:gd name="T89" fmla="*/ 64 h 193"/>
                  <a:gd name="T90" fmla="*/ 55 w 182"/>
                  <a:gd name="T91" fmla="*/ 73 h 193"/>
                  <a:gd name="T92" fmla="*/ 68 w 182"/>
                  <a:gd name="T93" fmla="*/ 70 h 193"/>
                  <a:gd name="T94" fmla="*/ 84 w 182"/>
                  <a:gd name="T95" fmla="*/ 60 h 193"/>
                  <a:gd name="T96" fmla="*/ 88 w 182"/>
                  <a:gd name="T97" fmla="*/ 57 h 193"/>
                  <a:gd name="T98" fmla="*/ 91 w 182"/>
                  <a:gd name="T99" fmla="*/ 50 h 193"/>
                  <a:gd name="T100" fmla="*/ 105 w 182"/>
                  <a:gd name="T101" fmla="*/ 36 h 193"/>
                  <a:gd name="T102" fmla="*/ 108 w 182"/>
                  <a:gd name="T103" fmla="*/ 26 h 193"/>
                  <a:gd name="T104" fmla="*/ 105 w 182"/>
                  <a:gd name="T105" fmla="*/ 9 h 193"/>
                  <a:gd name="T106" fmla="*/ 123 w 182"/>
                  <a:gd name="T107" fmla="*/ 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2" h="193">
                    <a:moveTo>
                      <a:pt x="123" y="9"/>
                    </a:moveTo>
                    <a:lnTo>
                      <a:pt x="161" y="0"/>
                    </a:lnTo>
                    <a:lnTo>
                      <a:pt x="158" y="6"/>
                    </a:lnTo>
                    <a:lnTo>
                      <a:pt x="158" y="9"/>
                    </a:lnTo>
                    <a:lnTo>
                      <a:pt x="155" y="13"/>
                    </a:lnTo>
                    <a:lnTo>
                      <a:pt x="161" y="27"/>
                    </a:lnTo>
                    <a:lnTo>
                      <a:pt x="170" y="36"/>
                    </a:lnTo>
                    <a:lnTo>
                      <a:pt x="173" y="35"/>
                    </a:lnTo>
                    <a:lnTo>
                      <a:pt x="173" y="39"/>
                    </a:lnTo>
                    <a:lnTo>
                      <a:pt x="169" y="42"/>
                    </a:lnTo>
                    <a:lnTo>
                      <a:pt x="169" y="48"/>
                    </a:lnTo>
                    <a:lnTo>
                      <a:pt x="167" y="57"/>
                    </a:lnTo>
                    <a:lnTo>
                      <a:pt x="182" y="57"/>
                    </a:lnTo>
                    <a:lnTo>
                      <a:pt x="181" y="79"/>
                    </a:lnTo>
                    <a:lnTo>
                      <a:pt x="182" y="82"/>
                    </a:lnTo>
                    <a:lnTo>
                      <a:pt x="167" y="86"/>
                    </a:lnTo>
                    <a:lnTo>
                      <a:pt x="173" y="95"/>
                    </a:lnTo>
                    <a:lnTo>
                      <a:pt x="181" y="98"/>
                    </a:lnTo>
                    <a:lnTo>
                      <a:pt x="176" y="111"/>
                    </a:lnTo>
                    <a:lnTo>
                      <a:pt x="181" y="115"/>
                    </a:lnTo>
                    <a:lnTo>
                      <a:pt x="172" y="127"/>
                    </a:lnTo>
                    <a:lnTo>
                      <a:pt x="163" y="129"/>
                    </a:lnTo>
                    <a:lnTo>
                      <a:pt x="160" y="127"/>
                    </a:lnTo>
                    <a:lnTo>
                      <a:pt x="152" y="129"/>
                    </a:lnTo>
                    <a:lnTo>
                      <a:pt x="155" y="133"/>
                    </a:lnTo>
                    <a:lnTo>
                      <a:pt x="157" y="139"/>
                    </a:lnTo>
                    <a:lnTo>
                      <a:pt x="161" y="147"/>
                    </a:lnTo>
                    <a:lnTo>
                      <a:pt x="161" y="156"/>
                    </a:lnTo>
                    <a:lnTo>
                      <a:pt x="152" y="158"/>
                    </a:lnTo>
                    <a:lnTo>
                      <a:pt x="144" y="161"/>
                    </a:lnTo>
                    <a:lnTo>
                      <a:pt x="141" y="159"/>
                    </a:lnTo>
                    <a:lnTo>
                      <a:pt x="143" y="167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38" y="182"/>
                    </a:lnTo>
                    <a:lnTo>
                      <a:pt x="134" y="182"/>
                    </a:lnTo>
                    <a:lnTo>
                      <a:pt x="123" y="188"/>
                    </a:lnTo>
                    <a:lnTo>
                      <a:pt x="119" y="188"/>
                    </a:lnTo>
                    <a:lnTo>
                      <a:pt x="117" y="193"/>
                    </a:lnTo>
                    <a:lnTo>
                      <a:pt x="112" y="193"/>
                    </a:lnTo>
                    <a:lnTo>
                      <a:pt x="105" y="191"/>
                    </a:lnTo>
                    <a:lnTo>
                      <a:pt x="100" y="182"/>
                    </a:lnTo>
                    <a:lnTo>
                      <a:pt x="93" y="184"/>
                    </a:lnTo>
                    <a:lnTo>
                      <a:pt x="84" y="179"/>
                    </a:lnTo>
                    <a:lnTo>
                      <a:pt x="85" y="173"/>
                    </a:lnTo>
                    <a:lnTo>
                      <a:pt x="85" y="167"/>
                    </a:lnTo>
                    <a:lnTo>
                      <a:pt x="88" y="165"/>
                    </a:lnTo>
                    <a:lnTo>
                      <a:pt x="88" y="159"/>
                    </a:lnTo>
                    <a:lnTo>
                      <a:pt x="79" y="156"/>
                    </a:lnTo>
                    <a:lnTo>
                      <a:pt x="76" y="159"/>
                    </a:lnTo>
                    <a:lnTo>
                      <a:pt x="73" y="158"/>
                    </a:lnTo>
                    <a:lnTo>
                      <a:pt x="72" y="156"/>
                    </a:lnTo>
                    <a:lnTo>
                      <a:pt x="73" y="146"/>
                    </a:lnTo>
                    <a:lnTo>
                      <a:pt x="73" y="139"/>
                    </a:lnTo>
                    <a:lnTo>
                      <a:pt x="87" y="130"/>
                    </a:lnTo>
                    <a:lnTo>
                      <a:pt x="79" y="112"/>
                    </a:lnTo>
                    <a:lnTo>
                      <a:pt x="84" y="112"/>
                    </a:lnTo>
                    <a:lnTo>
                      <a:pt x="91" y="109"/>
                    </a:lnTo>
                    <a:lnTo>
                      <a:pt x="90" y="103"/>
                    </a:lnTo>
                    <a:lnTo>
                      <a:pt x="96" y="101"/>
                    </a:lnTo>
                    <a:lnTo>
                      <a:pt x="87" y="103"/>
                    </a:lnTo>
                    <a:lnTo>
                      <a:pt x="78" y="98"/>
                    </a:lnTo>
                    <a:lnTo>
                      <a:pt x="68" y="101"/>
                    </a:lnTo>
                    <a:lnTo>
                      <a:pt x="61" y="108"/>
                    </a:lnTo>
                    <a:lnTo>
                      <a:pt x="56" y="112"/>
                    </a:lnTo>
                    <a:lnTo>
                      <a:pt x="56" y="118"/>
                    </a:lnTo>
                    <a:lnTo>
                      <a:pt x="52" y="115"/>
                    </a:lnTo>
                    <a:lnTo>
                      <a:pt x="49" y="103"/>
                    </a:lnTo>
                    <a:lnTo>
                      <a:pt x="43" y="106"/>
                    </a:lnTo>
                    <a:lnTo>
                      <a:pt x="37" y="98"/>
                    </a:lnTo>
                    <a:lnTo>
                      <a:pt x="35" y="98"/>
                    </a:lnTo>
                    <a:lnTo>
                      <a:pt x="31" y="98"/>
                    </a:lnTo>
                    <a:lnTo>
                      <a:pt x="31" y="106"/>
                    </a:lnTo>
                    <a:lnTo>
                      <a:pt x="34" y="109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2" y="112"/>
                    </a:lnTo>
                    <a:lnTo>
                      <a:pt x="6" y="106"/>
                    </a:lnTo>
                    <a:lnTo>
                      <a:pt x="0" y="105"/>
                    </a:lnTo>
                    <a:lnTo>
                      <a:pt x="3" y="74"/>
                    </a:lnTo>
                    <a:lnTo>
                      <a:pt x="6" y="60"/>
                    </a:lnTo>
                    <a:lnTo>
                      <a:pt x="17" y="60"/>
                    </a:lnTo>
                    <a:lnTo>
                      <a:pt x="20" y="59"/>
                    </a:lnTo>
                    <a:lnTo>
                      <a:pt x="23" y="53"/>
                    </a:lnTo>
                    <a:lnTo>
                      <a:pt x="26" y="53"/>
                    </a:lnTo>
                    <a:lnTo>
                      <a:pt x="35" y="64"/>
                    </a:lnTo>
                    <a:lnTo>
                      <a:pt x="35" y="68"/>
                    </a:lnTo>
                    <a:lnTo>
                      <a:pt x="43" y="68"/>
                    </a:lnTo>
                    <a:lnTo>
                      <a:pt x="44" y="64"/>
                    </a:lnTo>
                    <a:lnTo>
                      <a:pt x="50" y="64"/>
                    </a:lnTo>
                    <a:lnTo>
                      <a:pt x="55" y="67"/>
                    </a:lnTo>
                    <a:lnTo>
                      <a:pt x="55" y="73"/>
                    </a:lnTo>
                    <a:lnTo>
                      <a:pt x="62" y="70"/>
                    </a:lnTo>
                    <a:lnTo>
                      <a:pt x="68" y="70"/>
                    </a:lnTo>
                    <a:lnTo>
                      <a:pt x="72" y="65"/>
                    </a:lnTo>
                    <a:lnTo>
                      <a:pt x="84" y="60"/>
                    </a:lnTo>
                    <a:lnTo>
                      <a:pt x="88" y="59"/>
                    </a:lnTo>
                    <a:lnTo>
                      <a:pt x="88" y="57"/>
                    </a:lnTo>
                    <a:lnTo>
                      <a:pt x="88" y="48"/>
                    </a:lnTo>
                    <a:lnTo>
                      <a:pt x="91" y="50"/>
                    </a:lnTo>
                    <a:lnTo>
                      <a:pt x="94" y="38"/>
                    </a:lnTo>
                    <a:lnTo>
                      <a:pt x="105" y="36"/>
                    </a:lnTo>
                    <a:lnTo>
                      <a:pt x="105" y="29"/>
                    </a:lnTo>
                    <a:lnTo>
                      <a:pt x="108" y="26"/>
                    </a:lnTo>
                    <a:lnTo>
                      <a:pt x="106" y="16"/>
                    </a:lnTo>
                    <a:lnTo>
                      <a:pt x="105" y="9"/>
                    </a:lnTo>
                    <a:lnTo>
                      <a:pt x="109" y="9"/>
                    </a:lnTo>
                    <a:lnTo>
                      <a:pt x="123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3" name="Freeform 3717">
                <a:extLst>
                  <a:ext uri="{FF2B5EF4-FFF2-40B4-BE49-F238E27FC236}">
                    <a16:creationId xmlns:a16="http://schemas.microsoft.com/office/drawing/2014/main" id="{04EE373F-BB09-5B41-F5AB-4A0B8AC87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755"/>
                <a:ext cx="91" cy="97"/>
              </a:xfrm>
              <a:custGeom>
                <a:avLst/>
                <a:gdLst>
                  <a:gd name="T0" fmla="*/ 161 w 182"/>
                  <a:gd name="T1" fmla="*/ 0 h 193"/>
                  <a:gd name="T2" fmla="*/ 158 w 182"/>
                  <a:gd name="T3" fmla="*/ 9 h 193"/>
                  <a:gd name="T4" fmla="*/ 161 w 182"/>
                  <a:gd name="T5" fmla="*/ 27 h 193"/>
                  <a:gd name="T6" fmla="*/ 173 w 182"/>
                  <a:gd name="T7" fmla="*/ 35 h 193"/>
                  <a:gd name="T8" fmla="*/ 169 w 182"/>
                  <a:gd name="T9" fmla="*/ 42 h 193"/>
                  <a:gd name="T10" fmla="*/ 167 w 182"/>
                  <a:gd name="T11" fmla="*/ 57 h 193"/>
                  <a:gd name="T12" fmla="*/ 181 w 182"/>
                  <a:gd name="T13" fmla="*/ 79 h 193"/>
                  <a:gd name="T14" fmla="*/ 167 w 182"/>
                  <a:gd name="T15" fmla="*/ 86 h 193"/>
                  <a:gd name="T16" fmla="*/ 181 w 182"/>
                  <a:gd name="T17" fmla="*/ 98 h 193"/>
                  <a:gd name="T18" fmla="*/ 181 w 182"/>
                  <a:gd name="T19" fmla="*/ 115 h 193"/>
                  <a:gd name="T20" fmla="*/ 163 w 182"/>
                  <a:gd name="T21" fmla="*/ 129 h 193"/>
                  <a:gd name="T22" fmla="*/ 152 w 182"/>
                  <a:gd name="T23" fmla="*/ 129 h 193"/>
                  <a:gd name="T24" fmla="*/ 157 w 182"/>
                  <a:gd name="T25" fmla="*/ 139 h 193"/>
                  <a:gd name="T26" fmla="*/ 161 w 182"/>
                  <a:gd name="T27" fmla="*/ 156 h 193"/>
                  <a:gd name="T28" fmla="*/ 144 w 182"/>
                  <a:gd name="T29" fmla="*/ 161 h 193"/>
                  <a:gd name="T30" fmla="*/ 143 w 182"/>
                  <a:gd name="T31" fmla="*/ 167 h 193"/>
                  <a:gd name="T32" fmla="*/ 141 w 182"/>
                  <a:gd name="T33" fmla="*/ 177 h 193"/>
                  <a:gd name="T34" fmla="*/ 134 w 182"/>
                  <a:gd name="T35" fmla="*/ 182 h 193"/>
                  <a:gd name="T36" fmla="*/ 119 w 182"/>
                  <a:gd name="T37" fmla="*/ 188 h 193"/>
                  <a:gd name="T38" fmla="*/ 112 w 182"/>
                  <a:gd name="T39" fmla="*/ 193 h 193"/>
                  <a:gd name="T40" fmla="*/ 100 w 182"/>
                  <a:gd name="T41" fmla="*/ 182 h 193"/>
                  <a:gd name="T42" fmla="*/ 84 w 182"/>
                  <a:gd name="T43" fmla="*/ 179 h 193"/>
                  <a:gd name="T44" fmla="*/ 85 w 182"/>
                  <a:gd name="T45" fmla="*/ 167 h 193"/>
                  <a:gd name="T46" fmla="*/ 88 w 182"/>
                  <a:gd name="T47" fmla="*/ 159 h 193"/>
                  <a:gd name="T48" fmla="*/ 76 w 182"/>
                  <a:gd name="T49" fmla="*/ 159 h 193"/>
                  <a:gd name="T50" fmla="*/ 72 w 182"/>
                  <a:gd name="T51" fmla="*/ 156 h 193"/>
                  <a:gd name="T52" fmla="*/ 73 w 182"/>
                  <a:gd name="T53" fmla="*/ 139 h 193"/>
                  <a:gd name="T54" fmla="*/ 79 w 182"/>
                  <a:gd name="T55" fmla="*/ 112 h 193"/>
                  <a:gd name="T56" fmla="*/ 91 w 182"/>
                  <a:gd name="T57" fmla="*/ 109 h 193"/>
                  <a:gd name="T58" fmla="*/ 96 w 182"/>
                  <a:gd name="T59" fmla="*/ 101 h 193"/>
                  <a:gd name="T60" fmla="*/ 78 w 182"/>
                  <a:gd name="T61" fmla="*/ 98 h 193"/>
                  <a:gd name="T62" fmla="*/ 61 w 182"/>
                  <a:gd name="T63" fmla="*/ 108 h 193"/>
                  <a:gd name="T64" fmla="*/ 56 w 182"/>
                  <a:gd name="T65" fmla="*/ 118 h 193"/>
                  <a:gd name="T66" fmla="*/ 49 w 182"/>
                  <a:gd name="T67" fmla="*/ 103 h 193"/>
                  <a:gd name="T68" fmla="*/ 37 w 182"/>
                  <a:gd name="T69" fmla="*/ 98 h 193"/>
                  <a:gd name="T70" fmla="*/ 31 w 182"/>
                  <a:gd name="T71" fmla="*/ 98 h 193"/>
                  <a:gd name="T72" fmla="*/ 34 w 182"/>
                  <a:gd name="T73" fmla="*/ 109 h 193"/>
                  <a:gd name="T74" fmla="*/ 17 w 182"/>
                  <a:gd name="T75" fmla="*/ 115 h 193"/>
                  <a:gd name="T76" fmla="*/ 6 w 182"/>
                  <a:gd name="T77" fmla="*/ 106 h 193"/>
                  <a:gd name="T78" fmla="*/ 3 w 182"/>
                  <a:gd name="T79" fmla="*/ 74 h 193"/>
                  <a:gd name="T80" fmla="*/ 17 w 182"/>
                  <a:gd name="T81" fmla="*/ 60 h 193"/>
                  <a:gd name="T82" fmla="*/ 23 w 182"/>
                  <a:gd name="T83" fmla="*/ 53 h 193"/>
                  <a:gd name="T84" fmla="*/ 35 w 182"/>
                  <a:gd name="T85" fmla="*/ 64 h 193"/>
                  <a:gd name="T86" fmla="*/ 43 w 182"/>
                  <a:gd name="T87" fmla="*/ 68 h 193"/>
                  <a:gd name="T88" fmla="*/ 50 w 182"/>
                  <a:gd name="T89" fmla="*/ 64 h 193"/>
                  <a:gd name="T90" fmla="*/ 55 w 182"/>
                  <a:gd name="T91" fmla="*/ 73 h 193"/>
                  <a:gd name="T92" fmla="*/ 68 w 182"/>
                  <a:gd name="T93" fmla="*/ 70 h 193"/>
                  <a:gd name="T94" fmla="*/ 84 w 182"/>
                  <a:gd name="T95" fmla="*/ 60 h 193"/>
                  <a:gd name="T96" fmla="*/ 88 w 182"/>
                  <a:gd name="T97" fmla="*/ 57 h 193"/>
                  <a:gd name="T98" fmla="*/ 91 w 182"/>
                  <a:gd name="T99" fmla="*/ 50 h 193"/>
                  <a:gd name="T100" fmla="*/ 105 w 182"/>
                  <a:gd name="T101" fmla="*/ 36 h 193"/>
                  <a:gd name="T102" fmla="*/ 108 w 182"/>
                  <a:gd name="T103" fmla="*/ 26 h 193"/>
                  <a:gd name="T104" fmla="*/ 105 w 182"/>
                  <a:gd name="T105" fmla="*/ 9 h 193"/>
                  <a:gd name="T106" fmla="*/ 123 w 182"/>
                  <a:gd name="T107" fmla="*/ 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2" h="193">
                    <a:moveTo>
                      <a:pt x="123" y="9"/>
                    </a:moveTo>
                    <a:lnTo>
                      <a:pt x="161" y="0"/>
                    </a:lnTo>
                    <a:lnTo>
                      <a:pt x="158" y="6"/>
                    </a:lnTo>
                    <a:lnTo>
                      <a:pt x="158" y="9"/>
                    </a:lnTo>
                    <a:lnTo>
                      <a:pt x="155" y="13"/>
                    </a:lnTo>
                    <a:lnTo>
                      <a:pt x="161" y="27"/>
                    </a:lnTo>
                    <a:lnTo>
                      <a:pt x="170" y="36"/>
                    </a:lnTo>
                    <a:lnTo>
                      <a:pt x="173" y="35"/>
                    </a:lnTo>
                    <a:lnTo>
                      <a:pt x="173" y="39"/>
                    </a:lnTo>
                    <a:lnTo>
                      <a:pt x="169" y="42"/>
                    </a:lnTo>
                    <a:lnTo>
                      <a:pt x="169" y="48"/>
                    </a:lnTo>
                    <a:lnTo>
                      <a:pt x="167" y="57"/>
                    </a:lnTo>
                    <a:lnTo>
                      <a:pt x="182" y="57"/>
                    </a:lnTo>
                    <a:lnTo>
                      <a:pt x="181" y="79"/>
                    </a:lnTo>
                    <a:lnTo>
                      <a:pt x="182" y="82"/>
                    </a:lnTo>
                    <a:lnTo>
                      <a:pt x="167" y="86"/>
                    </a:lnTo>
                    <a:lnTo>
                      <a:pt x="173" y="95"/>
                    </a:lnTo>
                    <a:lnTo>
                      <a:pt x="181" y="98"/>
                    </a:lnTo>
                    <a:lnTo>
                      <a:pt x="176" y="111"/>
                    </a:lnTo>
                    <a:lnTo>
                      <a:pt x="181" y="115"/>
                    </a:lnTo>
                    <a:lnTo>
                      <a:pt x="172" y="127"/>
                    </a:lnTo>
                    <a:lnTo>
                      <a:pt x="163" y="129"/>
                    </a:lnTo>
                    <a:lnTo>
                      <a:pt x="160" y="127"/>
                    </a:lnTo>
                    <a:lnTo>
                      <a:pt x="152" y="129"/>
                    </a:lnTo>
                    <a:lnTo>
                      <a:pt x="155" y="133"/>
                    </a:lnTo>
                    <a:lnTo>
                      <a:pt x="157" y="139"/>
                    </a:lnTo>
                    <a:lnTo>
                      <a:pt x="161" y="147"/>
                    </a:lnTo>
                    <a:lnTo>
                      <a:pt x="161" y="156"/>
                    </a:lnTo>
                    <a:lnTo>
                      <a:pt x="152" y="158"/>
                    </a:lnTo>
                    <a:lnTo>
                      <a:pt x="144" y="161"/>
                    </a:lnTo>
                    <a:lnTo>
                      <a:pt x="141" y="159"/>
                    </a:lnTo>
                    <a:lnTo>
                      <a:pt x="143" y="167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38" y="182"/>
                    </a:lnTo>
                    <a:lnTo>
                      <a:pt x="134" y="182"/>
                    </a:lnTo>
                    <a:lnTo>
                      <a:pt x="123" y="188"/>
                    </a:lnTo>
                    <a:lnTo>
                      <a:pt x="119" y="188"/>
                    </a:lnTo>
                    <a:lnTo>
                      <a:pt x="117" y="193"/>
                    </a:lnTo>
                    <a:lnTo>
                      <a:pt x="112" y="193"/>
                    </a:lnTo>
                    <a:lnTo>
                      <a:pt x="105" y="191"/>
                    </a:lnTo>
                    <a:lnTo>
                      <a:pt x="100" y="182"/>
                    </a:lnTo>
                    <a:lnTo>
                      <a:pt x="93" y="184"/>
                    </a:lnTo>
                    <a:lnTo>
                      <a:pt x="84" y="179"/>
                    </a:lnTo>
                    <a:lnTo>
                      <a:pt x="85" y="173"/>
                    </a:lnTo>
                    <a:lnTo>
                      <a:pt x="85" y="167"/>
                    </a:lnTo>
                    <a:lnTo>
                      <a:pt x="88" y="165"/>
                    </a:lnTo>
                    <a:lnTo>
                      <a:pt x="88" y="159"/>
                    </a:lnTo>
                    <a:lnTo>
                      <a:pt x="79" y="156"/>
                    </a:lnTo>
                    <a:lnTo>
                      <a:pt x="76" y="159"/>
                    </a:lnTo>
                    <a:lnTo>
                      <a:pt x="73" y="158"/>
                    </a:lnTo>
                    <a:lnTo>
                      <a:pt x="72" y="156"/>
                    </a:lnTo>
                    <a:lnTo>
                      <a:pt x="73" y="146"/>
                    </a:lnTo>
                    <a:lnTo>
                      <a:pt x="73" y="139"/>
                    </a:lnTo>
                    <a:lnTo>
                      <a:pt x="87" y="130"/>
                    </a:lnTo>
                    <a:lnTo>
                      <a:pt x="79" y="112"/>
                    </a:lnTo>
                    <a:lnTo>
                      <a:pt x="84" y="112"/>
                    </a:lnTo>
                    <a:lnTo>
                      <a:pt x="91" y="109"/>
                    </a:lnTo>
                    <a:lnTo>
                      <a:pt x="90" y="103"/>
                    </a:lnTo>
                    <a:lnTo>
                      <a:pt x="96" y="101"/>
                    </a:lnTo>
                    <a:lnTo>
                      <a:pt x="87" y="103"/>
                    </a:lnTo>
                    <a:lnTo>
                      <a:pt x="78" y="98"/>
                    </a:lnTo>
                    <a:lnTo>
                      <a:pt x="68" y="101"/>
                    </a:lnTo>
                    <a:lnTo>
                      <a:pt x="61" y="108"/>
                    </a:lnTo>
                    <a:lnTo>
                      <a:pt x="56" y="112"/>
                    </a:lnTo>
                    <a:lnTo>
                      <a:pt x="56" y="118"/>
                    </a:lnTo>
                    <a:lnTo>
                      <a:pt x="52" y="115"/>
                    </a:lnTo>
                    <a:lnTo>
                      <a:pt x="49" y="103"/>
                    </a:lnTo>
                    <a:lnTo>
                      <a:pt x="43" y="106"/>
                    </a:lnTo>
                    <a:lnTo>
                      <a:pt x="37" y="98"/>
                    </a:lnTo>
                    <a:lnTo>
                      <a:pt x="35" y="98"/>
                    </a:lnTo>
                    <a:lnTo>
                      <a:pt x="31" y="98"/>
                    </a:lnTo>
                    <a:lnTo>
                      <a:pt x="31" y="106"/>
                    </a:lnTo>
                    <a:lnTo>
                      <a:pt x="34" y="109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2" y="112"/>
                    </a:lnTo>
                    <a:lnTo>
                      <a:pt x="6" y="106"/>
                    </a:lnTo>
                    <a:lnTo>
                      <a:pt x="0" y="105"/>
                    </a:lnTo>
                    <a:lnTo>
                      <a:pt x="3" y="74"/>
                    </a:lnTo>
                    <a:lnTo>
                      <a:pt x="6" y="60"/>
                    </a:lnTo>
                    <a:lnTo>
                      <a:pt x="17" y="60"/>
                    </a:lnTo>
                    <a:lnTo>
                      <a:pt x="20" y="59"/>
                    </a:lnTo>
                    <a:lnTo>
                      <a:pt x="23" y="53"/>
                    </a:lnTo>
                    <a:lnTo>
                      <a:pt x="26" y="53"/>
                    </a:lnTo>
                    <a:lnTo>
                      <a:pt x="35" y="64"/>
                    </a:lnTo>
                    <a:lnTo>
                      <a:pt x="35" y="68"/>
                    </a:lnTo>
                    <a:lnTo>
                      <a:pt x="43" y="68"/>
                    </a:lnTo>
                    <a:lnTo>
                      <a:pt x="44" y="64"/>
                    </a:lnTo>
                    <a:lnTo>
                      <a:pt x="50" y="64"/>
                    </a:lnTo>
                    <a:lnTo>
                      <a:pt x="55" y="67"/>
                    </a:lnTo>
                    <a:lnTo>
                      <a:pt x="55" y="73"/>
                    </a:lnTo>
                    <a:lnTo>
                      <a:pt x="62" y="70"/>
                    </a:lnTo>
                    <a:lnTo>
                      <a:pt x="68" y="70"/>
                    </a:lnTo>
                    <a:lnTo>
                      <a:pt x="72" y="65"/>
                    </a:lnTo>
                    <a:lnTo>
                      <a:pt x="84" y="60"/>
                    </a:lnTo>
                    <a:lnTo>
                      <a:pt x="88" y="59"/>
                    </a:lnTo>
                    <a:lnTo>
                      <a:pt x="88" y="57"/>
                    </a:lnTo>
                    <a:lnTo>
                      <a:pt x="88" y="48"/>
                    </a:lnTo>
                    <a:lnTo>
                      <a:pt x="91" y="50"/>
                    </a:lnTo>
                    <a:lnTo>
                      <a:pt x="94" y="38"/>
                    </a:lnTo>
                    <a:lnTo>
                      <a:pt x="105" y="36"/>
                    </a:lnTo>
                    <a:lnTo>
                      <a:pt x="105" y="29"/>
                    </a:lnTo>
                    <a:lnTo>
                      <a:pt x="108" y="26"/>
                    </a:lnTo>
                    <a:lnTo>
                      <a:pt x="106" y="16"/>
                    </a:lnTo>
                    <a:lnTo>
                      <a:pt x="105" y="9"/>
                    </a:lnTo>
                    <a:lnTo>
                      <a:pt x="109" y="9"/>
                    </a:lnTo>
                    <a:lnTo>
                      <a:pt x="123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4" name="Freeform 3718">
                <a:extLst>
                  <a:ext uri="{FF2B5EF4-FFF2-40B4-BE49-F238E27FC236}">
                    <a16:creationId xmlns:a16="http://schemas.microsoft.com/office/drawing/2014/main" id="{1FAACB21-BDAD-8105-2F71-FBC00FB03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876"/>
                <a:ext cx="81" cy="115"/>
              </a:xfrm>
              <a:custGeom>
                <a:avLst/>
                <a:gdLst>
                  <a:gd name="T0" fmla="*/ 87 w 161"/>
                  <a:gd name="T1" fmla="*/ 26 h 230"/>
                  <a:gd name="T2" fmla="*/ 79 w 161"/>
                  <a:gd name="T3" fmla="*/ 17 h 230"/>
                  <a:gd name="T4" fmla="*/ 59 w 161"/>
                  <a:gd name="T5" fmla="*/ 8 h 230"/>
                  <a:gd name="T6" fmla="*/ 49 w 161"/>
                  <a:gd name="T7" fmla="*/ 3 h 230"/>
                  <a:gd name="T8" fmla="*/ 43 w 161"/>
                  <a:gd name="T9" fmla="*/ 11 h 230"/>
                  <a:gd name="T10" fmla="*/ 32 w 161"/>
                  <a:gd name="T11" fmla="*/ 8 h 230"/>
                  <a:gd name="T12" fmla="*/ 30 w 161"/>
                  <a:gd name="T13" fmla="*/ 23 h 230"/>
                  <a:gd name="T14" fmla="*/ 17 w 161"/>
                  <a:gd name="T15" fmla="*/ 32 h 230"/>
                  <a:gd name="T16" fmla="*/ 17 w 161"/>
                  <a:gd name="T17" fmla="*/ 44 h 230"/>
                  <a:gd name="T18" fmla="*/ 17 w 161"/>
                  <a:gd name="T19" fmla="*/ 57 h 230"/>
                  <a:gd name="T20" fmla="*/ 26 w 161"/>
                  <a:gd name="T21" fmla="*/ 50 h 230"/>
                  <a:gd name="T22" fmla="*/ 40 w 161"/>
                  <a:gd name="T23" fmla="*/ 60 h 230"/>
                  <a:gd name="T24" fmla="*/ 46 w 161"/>
                  <a:gd name="T25" fmla="*/ 64 h 230"/>
                  <a:gd name="T26" fmla="*/ 52 w 161"/>
                  <a:gd name="T27" fmla="*/ 72 h 230"/>
                  <a:gd name="T28" fmla="*/ 40 w 161"/>
                  <a:gd name="T29" fmla="*/ 72 h 230"/>
                  <a:gd name="T30" fmla="*/ 46 w 161"/>
                  <a:gd name="T31" fmla="*/ 85 h 230"/>
                  <a:gd name="T32" fmla="*/ 32 w 161"/>
                  <a:gd name="T33" fmla="*/ 92 h 230"/>
                  <a:gd name="T34" fmla="*/ 18 w 161"/>
                  <a:gd name="T35" fmla="*/ 99 h 230"/>
                  <a:gd name="T36" fmla="*/ 15 w 161"/>
                  <a:gd name="T37" fmla="*/ 110 h 230"/>
                  <a:gd name="T38" fmla="*/ 8 w 161"/>
                  <a:gd name="T39" fmla="*/ 117 h 230"/>
                  <a:gd name="T40" fmla="*/ 3 w 161"/>
                  <a:gd name="T41" fmla="*/ 126 h 230"/>
                  <a:gd name="T42" fmla="*/ 17 w 161"/>
                  <a:gd name="T43" fmla="*/ 139 h 230"/>
                  <a:gd name="T44" fmla="*/ 20 w 161"/>
                  <a:gd name="T45" fmla="*/ 152 h 230"/>
                  <a:gd name="T46" fmla="*/ 21 w 161"/>
                  <a:gd name="T47" fmla="*/ 169 h 230"/>
                  <a:gd name="T48" fmla="*/ 20 w 161"/>
                  <a:gd name="T49" fmla="*/ 181 h 230"/>
                  <a:gd name="T50" fmla="*/ 29 w 161"/>
                  <a:gd name="T51" fmla="*/ 186 h 230"/>
                  <a:gd name="T52" fmla="*/ 44 w 161"/>
                  <a:gd name="T53" fmla="*/ 181 h 230"/>
                  <a:gd name="T54" fmla="*/ 35 w 161"/>
                  <a:gd name="T55" fmla="*/ 190 h 230"/>
                  <a:gd name="T56" fmla="*/ 43 w 161"/>
                  <a:gd name="T57" fmla="*/ 199 h 230"/>
                  <a:gd name="T58" fmla="*/ 53 w 161"/>
                  <a:gd name="T59" fmla="*/ 186 h 230"/>
                  <a:gd name="T60" fmla="*/ 49 w 161"/>
                  <a:gd name="T61" fmla="*/ 202 h 230"/>
                  <a:gd name="T62" fmla="*/ 46 w 161"/>
                  <a:gd name="T63" fmla="*/ 215 h 230"/>
                  <a:gd name="T64" fmla="*/ 58 w 161"/>
                  <a:gd name="T65" fmla="*/ 224 h 230"/>
                  <a:gd name="T66" fmla="*/ 71 w 161"/>
                  <a:gd name="T67" fmla="*/ 230 h 230"/>
                  <a:gd name="T68" fmla="*/ 85 w 161"/>
                  <a:gd name="T69" fmla="*/ 230 h 230"/>
                  <a:gd name="T70" fmla="*/ 91 w 161"/>
                  <a:gd name="T71" fmla="*/ 219 h 230"/>
                  <a:gd name="T72" fmla="*/ 108 w 161"/>
                  <a:gd name="T73" fmla="*/ 205 h 230"/>
                  <a:gd name="T74" fmla="*/ 119 w 161"/>
                  <a:gd name="T75" fmla="*/ 192 h 230"/>
                  <a:gd name="T76" fmla="*/ 126 w 161"/>
                  <a:gd name="T77" fmla="*/ 190 h 230"/>
                  <a:gd name="T78" fmla="*/ 137 w 161"/>
                  <a:gd name="T79" fmla="*/ 178 h 230"/>
                  <a:gd name="T80" fmla="*/ 140 w 161"/>
                  <a:gd name="T81" fmla="*/ 163 h 230"/>
                  <a:gd name="T82" fmla="*/ 146 w 161"/>
                  <a:gd name="T83" fmla="*/ 157 h 230"/>
                  <a:gd name="T84" fmla="*/ 150 w 161"/>
                  <a:gd name="T85" fmla="*/ 143 h 230"/>
                  <a:gd name="T86" fmla="*/ 156 w 161"/>
                  <a:gd name="T87" fmla="*/ 136 h 230"/>
                  <a:gd name="T88" fmla="*/ 146 w 161"/>
                  <a:gd name="T89" fmla="*/ 128 h 230"/>
                  <a:gd name="T90" fmla="*/ 143 w 161"/>
                  <a:gd name="T91" fmla="*/ 117 h 230"/>
                  <a:gd name="T92" fmla="*/ 141 w 161"/>
                  <a:gd name="T93" fmla="*/ 107 h 230"/>
                  <a:gd name="T94" fmla="*/ 149 w 161"/>
                  <a:gd name="T95" fmla="*/ 96 h 230"/>
                  <a:gd name="T96" fmla="*/ 161 w 161"/>
                  <a:gd name="T97" fmla="*/ 85 h 230"/>
                  <a:gd name="T98" fmla="*/ 152 w 161"/>
                  <a:gd name="T99" fmla="*/ 82 h 230"/>
                  <a:gd name="T100" fmla="*/ 138 w 161"/>
                  <a:gd name="T101" fmla="*/ 72 h 230"/>
                  <a:gd name="T102" fmla="*/ 129 w 161"/>
                  <a:gd name="T103" fmla="*/ 66 h 230"/>
                  <a:gd name="T104" fmla="*/ 120 w 161"/>
                  <a:gd name="T105" fmla="*/ 47 h 230"/>
                  <a:gd name="T106" fmla="*/ 103 w 161"/>
                  <a:gd name="T107" fmla="*/ 47 h 230"/>
                  <a:gd name="T108" fmla="*/ 109 w 161"/>
                  <a:gd name="T109" fmla="*/ 31 h 230"/>
                  <a:gd name="T110" fmla="*/ 103 w 161"/>
                  <a:gd name="T111" fmla="*/ 22 h 230"/>
                  <a:gd name="T112" fmla="*/ 93 w 161"/>
                  <a:gd name="T113" fmla="*/ 28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" h="230">
                    <a:moveTo>
                      <a:pt x="93" y="28"/>
                    </a:moveTo>
                    <a:lnTo>
                      <a:pt x="87" y="26"/>
                    </a:lnTo>
                    <a:lnTo>
                      <a:pt x="88" y="23"/>
                    </a:lnTo>
                    <a:lnTo>
                      <a:pt x="79" y="17"/>
                    </a:lnTo>
                    <a:lnTo>
                      <a:pt x="70" y="16"/>
                    </a:lnTo>
                    <a:lnTo>
                      <a:pt x="59" y="8"/>
                    </a:lnTo>
                    <a:lnTo>
                      <a:pt x="53" y="0"/>
                    </a:lnTo>
                    <a:lnTo>
                      <a:pt x="49" y="3"/>
                    </a:lnTo>
                    <a:lnTo>
                      <a:pt x="46" y="2"/>
                    </a:lnTo>
                    <a:lnTo>
                      <a:pt x="43" y="11"/>
                    </a:lnTo>
                    <a:lnTo>
                      <a:pt x="35" y="8"/>
                    </a:lnTo>
                    <a:lnTo>
                      <a:pt x="32" y="8"/>
                    </a:lnTo>
                    <a:lnTo>
                      <a:pt x="35" y="25"/>
                    </a:lnTo>
                    <a:lnTo>
                      <a:pt x="30" y="23"/>
                    </a:lnTo>
                    <a:lnTo>
                      <a:pt x="21" y="31"/>
                    </a:lnTo>
                    <a:lnTo>
                      <a:pt x="17" y="32"/>
                    </a:lnTo>
                    <a:lnTo>
                      <a:pt x="20" y="38"/>
                    </a:lnTo>
                    <a:lnTo>
                      <a:pt x="17" y="44"/>
                    </a:lnTo>
                    <a:lnTo>
                      <a:pt x="18" y="50"/>
                    </a:lnTo>
                    <a:lnTo>
                      <a:pt x="17" y="57"/>
                    </a:lnTo>
                    <a:lnTo>
                      <a:pt x="23" y="57"/>
                    </a:lnTo>
                    <a:lnTo>
                      <a:pt x="26" y="50"/>
                    </a:lnTo>
                    <a:lnTo>
                      <a:pt x="35" y="50"/>
                    </a:lnTo>
                    <a:lnTo>
                      <a:pt x="40" y="60"/>
                    </a:lnTo>
                    <a:lnTo>
                      <a:pt x="43" y="60"/>
                    </a:lnTo>
                    <a:lnTo>
                      <a:pt x="46" y="64"/>
                    </a:lnTo>
                    <a:lnTo>
                      <a:pt x="53" y="69"/>
                    </a:lnTo>
                    <a:lnTo>
                      <a:pt x="52" y="72"/>
                    </a:lnTo>
                    <a:lnTo>
                      <a:pt x="46" y="69"/>
                    </a:lnTo>
                    <a:lnTo>
                      <a:pt x="40" y="72"/>
                    </a:lnTo>
                    <a:lnTo>
                      <a:pt x="43" y="81"/>
                    </a:lnTo>
                    <a:lnTo>
                      <a:pt x="46" y="85"/>
                    </a:lnTo>
                    <a:lnTo>
                      <a:pt x="43" y="93"/>
                    </a:lnTo>
                    <a:lnTo>
                      <a:pt x="32" y="92"/>
                    </a:lnTo>
                    <a:lnTo>
                      <a:pt x="23" y="93"/>
                    </a:lnTo>
                    <a:lnTo>
                      <a:pt x="18" y="99"/>
                    </a:lnTo>
                    <a:lnTo>
                      <a:pt x="18" y="104"/>
                    </a:lnTo>
                    <a:lnTo>
                      <a:pt x="15" y="110"/>
                    </a:lnTo>
                    <a:lnTo>
                      <a:pt x="17" y="116"/>
                    </a:lnTo>
                    <a:lnTo>
                      <a:pt x="8" y="117"/>
                    </a:lnTo>
                    <a:lnTo>
                      <a:pt x="0" y="122"/>
                    </a:lnTo>
                    <a:lnTo>
                      <a:pt x="3" y="126"/>
                    </a:lnTo>
                    <a:lnTo>
                      <a:pt x="9" y="136"/>
                    </a:lnTo>
                    <a:lnTo>
                      <a:pt x="17" y="139"/>
                    </a:lnTo>
                    <a:lnTo>
                      <a:pt x="17" y="145"/>
                    </a:lnTo>
                    <a:lnTo>
                      <a:pt x="20" y="152"/>
                    </a:lnTo>
                    <a:lnTo>
                      <a:pt x="20" y="154"/>
                    </a:lnTo>
                    <a:lnTo>
                      <a:pt x="21" y="169"/>
                    </a:lnTo>
                    <a:lnTo>
                      <a:pt x="20" y="171"/>
                    </a:lnTo>
                    <a:lnTo>
                      <a:pt x="20" y="181"/>
                    </a:lnTo>
                    <a:lnTo>
                      <a:pt x="23" y="186"/>
                    </a:lnTo>
                    <a:lnTo>
                      <a:pt x="29" y="186"/>
                    </a:lnTo>
                    <a:lnTo>
                      <a:pt x="40" y="178"/>
                    </a:lnTo>
                    <a:lnTo>
                      <a:pt x="44" y="181"/>
                    </a:lnTo>
                    <a:lnTo>
                      <a:pt x="38" y="190"/>
                    </a:lnTo>
                    <a:lnTo>
                      <a:pt x="35" y="190"/>
                    </a:lnTo>
                    <a:lnTo>
                      <a:pt x="35" y="202"/>
                    </a:lnTo>
                    <a:lnTo>
                      <a:pt x="43" y="199"/>
                    </a:lnTo>
                    <a:lnTo>
                      <a:pt x="41" y="193"/>
                    </a:lnTo>
                    <a:lnTo>
                      <a:pt x="53" y="186"/>
                    </a:lnTo>
                    <a:lnTo>
                      <a:pt x="55" y="196"/>
                    </a:lnTo>
                    <a:lnTo>
                      <a:pt x="49" y="202"/>
                    </a:lnTo>
                    <a:lnTo>
                      <a:pt x="52" y="205"/>
                    </a:lnTo>
                    <a:lnTo>
                      <a:pt x="46" y="215"/>
                    </a:lnTo>
                    <a:lnTo>
                      <a:pt x="58" y="216"/>
                    </a:lnTo>
                    <a:lnTo>
                      <a:pt x="58" y="224"/>
                    </a:lnTo>
                    <a:lnTo>
                      <a:pt x="67" y="230"/>
                    </a:lnTo>
                    <a:lnTo>
                      <a:pt x="71" y="230"/>
                    </a:lnTo>
                    <a:lnTo>
                      <a:pt x="79" y="228"/>
                    </a:lnTo>
                    <a:lnTo>
                      <a:pt x="85" y="230"/>
                    </a:lnTo>
                    <a:lnTo>
                      <a:pt x="90" y="227"/>
                    </a:lnTo>
                    <a:lnTo>
                      <a:pt x="91" y="219"/>
                    </a:lnTo>
                    <a:lnTo>
                      <a:pt x="97" y="212"/>
                    </a:lnTo>
                    <a:lnTo>
                      <a:pt x="108" y="205"/>
                    </a:lnTo>
                    <a:lnTo>
                      <a:pt x="115" y="193"/>
                    </a:lnTo>
                    <a:lnTo>
                      <a:pt x="119" y="192"/>
                    </a:lnTo>
                    <a:lnTo>
                      <a:pt x="120" y="190"/>
                    </a:lnTo>
                    <a:lnTo>
                      <a:pt x="126" y="190"/>
                    </a:lnTo>
                    <a:lnTo>
                      <a:pt x="134" y="184"/>
                    </a:lnTo>
                    <a:lnTo>
                      <a:pt x="137" y="178"/>
                    </a:lnTo>
                    <a:lnTo>
                      <a:pt x="137" y="171"/>
                    </a:lnTo>
                    <a:lnTo>
                      <a:pt x="140" y="163"/>
                    </a:lnTo>
                    <a:lnTo>
                      <a:pt x="140" y="160"/>
                    </a:lnTo>
                    <a:lnTo>
                      <a:pt x="146" y="157"/>
                    </a:lnTo>
                    <a:lnTo>
                      <a:pt x="149" y="152"/>
                    </a:lnTo>
                    <a:lnTo>
                      <a:pt x="150" y="143"/>
                    </a:lnTo>
                    <a:lnTo>
                      <a:pt x="149" y="134"/>
                    </a:lnTo>
                    <a:lnTo>
                      <a:pt x="156" y="136"/>
                    </a:lnTo>
                    <a:lnTo>
                      <a:pt x="155" y="131"/>
                    </a:lnTo>
                    <a:lnTo>
                      <a:pt x="146" y="128"/>
                    </a:lnTo>
                    <a:lnTo>
                      <a:pt x="146" y="123"/>
                    </a:lnTo>
                    <a:lnTo>
                      <a:pt x="143" y="117"/>
                    </a:lnTo>
                    <a:lnTo>
                      <a:pt x="141" y="110"/>
                    </a:lnTo>
                    <a:lnTo>
                      <a:pt x="141" y="107"/>
                    </a:lnTo>
                    <a:lnTo>
                      <a:pt x="149" y="102"/>
                    </a:lnTo>
                    <a:lnTo>
                      <a:pt x="149" y="96"/>
                    </a:lnTo>
                    <a:lnTo>
                      <a:pt x="161" y="90"/>
                    </a:lnTo>
                    <a:lnTo>
                      <a:pt x="161" y="85"/>
                    </a:lnTo>
                    <a:lnTo>
                      <a:pt x="158" y="82"/>
                    </a:lnTo>
                    <a:lnTo>
                      <a:pt x="152" y="82"/>
                    </a:lnTo>
                    <a:lnTo>
                      <a:pt x="144" y="78"/>
                    </a:lnTo>
                    <a:lnTo>
                      <a:pt x="138" y="72"/>
                    </a:lnTo>
                    <a:lnTo>
                      <a:pt x="134" y="70"/>
                    </a:lnTo>
                    <a:lnTo>
                      <a:pt x="129" y="66"/>
                    </a:lnTo>
                    <a:lnTo>
                      <a:pt x="126" y="57"/>
                    </a:lnTo>
                    <a:lnTo>
                      <a:pt x="120" y="47"/>
                    </a:lnTo>
                    <a:lnTo>
                      <a:pt x="108" y="50"/>
                    </a:lnTo>
                    <a:lnTo>
                      <a:pt x="103" y="47"/>
                    </a:lnTo>
                    <a:lnTo>
                      <a:pt x="103" y="37"/>
                    </a:lnTo>
                    <a:lnTo>
                      <a:pt x="109" y="31"/>
                    </a:lnTo>
                    <a:lnTo>
                      <a:pt x="114" y="22"/>
                    </a:lnTo>
                    <a:lnTo>
                      <a:pt x="103" y="22"/>
                    </a:lnTo>
                    <a:lnTo>
                      <a:pt x="97" y="25"/>
                    </a:lnTo>
                    <a:lnTo>
                      <a:pt x="93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5" name="Freeform 3719">
                <a:extLst>
                  <a:ext uri="{FF2B5EF4-FFF2-40B4-BE49-F238E27FC236}">
                    <a16:creationId xmlns:a16="http://schemas.microsoft.com/office/drawing/2014/main" id="{7B46FBED-B162-547C-84FD-77FBDCF8A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876"/>
                <a:ext cx="81" cy="115"/>
              </a:xfrm>
              <a:custGeom>
                <a:avLst/>
                <a:gdLst>
                  <a:gd name="T0" fmla="*/ 97 w 161"/>
                  <a:gd name="T1" fmla="*/ 25 h 230"/>
                  <a:gd name="T2" fmla="*/ 114 w 161"/>
                  <a:gd name="T3" fmla="*/ 22 h 230"/>
                  <a:gd name="T4" fmla="*/ 103 w 161"/>
                  <a:gd name="T5" fmla="*/ 37 h 230"/>
                  <a:gd name="T6" fmla="*/ 108 w 161"/>
                  <a:gd name="T7" fmla="*/ 50 h 230"/>
                  <a:gd name="T8" fmla="*/ 126 w 161"/>
                  <a:gd name="T9" fmla="*/ 57 h 230"/>
                  <a:gd name="T10" fmla="*/ 134 w 161"/>
                  <a:gd name="T11" fmla="*/ 70 h 230"/>
                  <a:gd name="T12" fmla="*/ 144 w 161"/>
                  <a:gd name="T13" fmla="*/ 78 h 230"/>
                  <a:gd name="T14" fmla="*/ 158 w 161"/>
                  <a:gd name="T15" fmla="*/ 82 h 230"/>
                  <a:gd name="T16" fmla="*/ 161 w 161"/>
                  <a:gd name="T17" fmla="*/ 90 h 230"/>
                  <a:gd name="T18" fmla="*/ 149 w 161"/>
                  <a:gd name="T19" fmla="*/ 102 h 230"/>
                  <a:gd name="T20" fmla="*/ 141 w 161"/>
                  <a:gd name="T21" fmla="*/ 110 h 230"/>
                  <a:gd name="T22" fmla="*/ 146 w 161"/>
                  <a:gd name="T23" fmla="*/ 123 h 230"/>
                  <a:gd name="T24" fmla="*/ 155 w 161"/>
                  <a:gd name="T25" fmla="*/ 131 h 230"/>
                  <a:gd name="T26" fmla="*/ 149 w 161"/>
                  <a:gd name="T27" fmla="*/ 134 h 230"/>
                  <a:gd name="T28" fmla="*/ 149 w 161"/>
                  <a:gd name="T29" fmla="*/ 152 h 230"/>
                  <a:gd name="T30" fmla="*/ 140 w 161"/>
                  <a:gd name="T31" fmla="*/ 160 h 230"/>
                  <a:gd name="T32" fmla="*/ 137 w 161"/>
                  <a:gd name="T33" fmla="*/ 171 h 230"/>
                  <a:gd name="T34" fmla="*/ 134 w 161"/>
                  <a:gd name="T35" fmla="*/ 184 h 230"/>
                  <a:gd name="T36" fmla="*/ 120 w 161"/>
                  <a:gd name="T37" fmla="*/ 190 h 230"/>
                  <a:gd name="T38" fmla="*/ 115 w 161"/>
                  <a:gd name="T39" fmla="*/ 193 h 230"/>
                  <a:gd name="T40" fmla="*/ 97 w 161"/>
                  <a:gd name="T41" fmla="*/ 212 h 230"/>
                  <a:gd name="T42" fmla="*/ 90 w 161"/>
                  <a:gd name="T43" fmla="*/ 227 h 230"/>
                  <a:gd name="T44" fmla="*/ 79 w 161"/>
                  <a:gd name="T45" fmla="*/ 228 h 230"/>
                  <a:gd name="T46" fmla="*/ 67 w 161"/>
                  <a:gd name="T47" fmla="*/ 230 h 230"/>
                  <a:gd name="T48" fmla="*/ 58 w 161"/>
                  <a:gd name="T49" fmla="*/ 216 h 230"/>
                  <a:gd name="T50" fmla="*/ 52 w 161"/>
                  <a:gd name="T51" fmla="*/ 205 h 230"/>
                  <a:gd name="T52" fmla="*/ 55 w 161"/>
                  <a:gd name="T53" fmla="*/ 196 h 230"/>
                  <a:gd name="T54" fmla="*/ 41 w 161"/>
                  <a:gd name="T55" fmla="*/ 193 h 230"/>
                  <a:gd name="T56" fmla="*/ 35 w 161"/>
                  <a:gd name="T57" fmla="*/ 202 h 230"/>
                  <a:gd name="T58" fmla="*/ 38 w 161"/>
                  <a:gd name="T59" fmla="*/ 190 h 230"/>
                  <a:gd name="T60" fmla="*/ 40 w 161"/>
                  <a:gd name="T61" fmla="*/ 178 h 230"/>
                  <a:gd name="T62" fmla="*/ 23 w 161"/>
                  <a:gd name="T63" fmla="*/ 186 h 230"/>
                  <a:gd name="T64" fmla="*/ 20 w 161"/>
                  <a:gd name="T65" fmla="*/ 171 h 230"/>
                  <a:gd name="T66" fmla="*/ 20 w 161"/>
                  <a:gd name="T67" fmla="*/ 154 h 230"/>
                  <a:gd name="T68" fmla="*/ 17 w 161"/>
                  <a:gd name="T69" fmla="*/ 145 h 230"/>
                  <a:gd name="T70" fmla="*/ 9 w 161"/>
                  <a:gd name="T71" fmla="*/ 136 h 230"/>
                  <a:gd name="T72" fmla="*/ 0 w 161"/>
                  <a:gd name="T73" fmla="*/ 122 h 230"/>
                  <a:gd name="T74" fmla="*/ 17 w 161"/>
                  <a:gd name="T75" fmla="*/ 116 h 230"/>
                  <a:gd name="T76" fmla="*/ 18 w 161"/>
                  <a:gd name="T77" fmla="*/ 104 h 230"/>
                  <a:gd name="T78" fmla="*/ 23 w 161"/>
                  <a:gd name="T79" fmla="*/ 93 h 230"/>
                  <a:gd name="T80" fmla="*/ 43 w 161"/>
                  <a:gd name="T81" fmla="*/ 93 h 230"/>
                  <a:gd name="T82" fmla="*/ 43 w 161"/>
                  <a:gd name="T83" fmla="*/ 81 h 230"/>
                  <a:gd name="T84" fmla="*/ 46 w 161"/>
                  <a:gd name="T85" fmla="*/ 69 h 230"/>
                  <a:gd name="T86" fmla="*/ 53 w 161"/>
                  <a:gd name="T87" fmla="*/ 69 h 230"/>
                  <a:gd name="T88" fmla="*/ 43 w 161"/>
                  <a:gd name="T89" fmla="*/ 60 h 230"/>
                  <a:gd name="T90" fmla="*/ 35 w 161"/>
                  <a:gd name="T91" fmla="*/ 50 h 230"/>
                  <a:gd name="T92" fmla="*/ 23 w 161"/>
                  <a:gd name="T93" fmla="*/ 57 h 230"/>
                  <a:gd name="T94" fmla="*/ 18 w 161"/>
                  <a:gd name="T95" fmla="*/ 50 h 230"/>
                  <a:gd name="T96" fmla="*/ 20 w 161"/>
                  <a:gd name="T97" fmla="*/ 38 h 230"/>
                  <a:gd name="T98" fmla="*/ 21 w 161"/>
                  <a:gd name="T99" fmla="*/ 31 h 230"/>
                  <a:gd name="T100" fmla="*/ 35 w 161"/>
                  <a:gd name="T101" fmla="*/ 25 h 230"/>
                  <a:gd name="T102" fmla="*/ 35 w 161"/>
                  <a:gd name="T103" fmla="*/ 8 h 230"/>
                  <a:gd name="T104" fmla="*/ 46 w 161"/>
                  <a:gd name="T105" fmla="*/ 2 h 230"/>
                  <a:gd name="T106" fmla="*/ 53 w 161"/>
                  <a:gd name="T107" fmla="*/ 0 h 230"/>
                  <a:gd name="T108" fmla="*/ 70 w 161"/>
                  <a:gd name="T109" fmla="*/ 16 h 230"/>
                  <a:gd name="T110" fmla="*/ 88 w 161"/>
                  <a:gd name="T111" fmla="*/ 23 h 230"/>
                  <a:gd name="T112" fmla="*/ 93 w 161"/>
                  <a:gd name="T113" fmla="*/ 28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" h="230">
                    <a:moveTo>
                      <a:pt x="93" y="28"/>
                    </a:moveTo>
                    <a:lnTo>
                      <a:pt x="97" y="25"/>
                    </a:lnTo>
                    <a:lnTo>
                      <a:pt x="103" y="22"/>
                    </a:lnTo>
                    <a:lnTo>
                      <a:pt x="114" y="22"/>
                    </a:lnTo>
                    <a:lnTo>
                      <a:pt x="109" y="31"/>
                    </a:lnTo>
                    <a:lnTo>
                      <a:pt x="103" y="37"/>
                    </a:lnTo>
                    <a:lnTo>
                      <a:pt x="103" y="47"/>
                    </a:lnTo>
                    <a:lnTo>
                      <a:pt x="108" y="50"/>
                    </a:lnTo>
                    <a:lnTo>
                      <a:pt x="120" y="47"/>
                    </a:lnTo>
                    <a:lnTo>
                      <a:pt x="126" y="57"/>
                    </a:lnTo>
                    <a:lnTo>
                      <a:pt x="129" y="66"/>
                    </a:lnTo>
                    <a:lnTo>
                      <a:pt x="134" y="70"/>
                    </a:lnTo>
                    <a:lnTo>
                      <a:pt x="138" y="72"/>
                    </a:lnTo>
                    <a:lnTo>
                      <a:pt x="144" y="78"/>
                    </a:lnTo>
                    <a:lnTo>
                      <a:pt x="152" y="82"/>
                    </a:lnTo>
                    <a:lnTo>
                      <a:pt x="158" y="82"/>
                    </a:lnTo>
                    <a:lnTo>
                      <a:pt x="161" y="85"/>
                    </a:lnTo>
                    <a:lnTo>
                      <a:pt x="161" y="90"/>
                    </a:lnTo>
                    <a:lnTo>
                      <a:pt x="149" y="96"/>
                    </a:lnTo>
                    <a:lnTo>
                      <a:pt x="149" y="102"/>
                    </a:lnTo>
                    <a:lnTo>
                      <a:pt x="141" y="107"/>
                    </a:lnTo>
                    <a:lnTo>
                      <a:pt x="141" y="110"/>
                    </a:lnTo>
                    <a:lnTo>
                      <a:pt x="143" y="117"/>
                    </a:lnTo>
                    <a:lnTo>
                      <a:pt x="146" y="123"/>
                    </a:lnTo>
                    <a:lnTo>
                      <a:pt x="146" y="128"/>
                    </a:lnTo>
                    <a:lnTo>
                      <a:pt x="155" y="131"/>
                    </a:lnTo>
                    <a:lnTo>
                      <a:pt x="156" y="136"/>
                    </a:lnTo>
                    <a:lnTo>
                      <a:pt x="149" y="134"/>
                    </a:lnTo>
                    <a:lnTo>
                      <a:pt x="150" y="143"/>
                    </a:lnTo>
                    <a:lnTo>
                      <a:pt x="149" y="152"/>
                    </a:lnTo>
                    <a:lnTo>
                      <a:pt x="146" y="157"/>
                    </a:lnTo>
                    <a:lnTo>
                      <a:pt x="140" y="160"/>
                    </a:lnTo>
                    <a:lnTo>
                      <a:pt x="140" y="163"/>
                    </a:lnTo>
                    <a:lnTo>
                      <a:pt x="137" y="171"/>
                    </a:lnTo>
                    <a:lnTo>
                      <a:pt x="137" y="178"/>
                    </a:lnTo>
                    <a:lnTo>
                      <a:pt x="134" y="184"/>
                    </a:lnTo>
                    <a:lnTo>
                      <a:pt x="126" y="190"/>
                    </a:lnTo>
                    <a:lnTo>
                      <a:pt x="120" y="190"/>
                    </a:lnTo>
                    <a:lnTo>
                      <a:pt x="119" y="192"/>
                    </a:lnTo>
                    <a:lnTo>
                      <a:pt x="115" y="193"/>
                    </a:lnTo>
                    <a:lnTo>
                      <a:pt x="108" y="205"/>
                    </a:lnTo>
                    <a:lnTo>
                      <a:pt x="97" y="212"/>
                    </a:lnTo>
                    <a:lnTo>
                      <a:pt x="91" y="219"/>
                    </a:lnTo>
                    <a:lnTo>
                      <a:pt x="90" y="227"/>
                    </a:lnTo>
                    <a:lnTo>
                      <a:pt x="85" y="230"/>
                    </a:lnTo>
                    <a:lnTo>
                      <a:pt x="79" y="228"/>
                    </a:lnTo>
                    <a:lnTo>
                      <a:pt x="71" y="230"/>
                    </a:lnTo>
                    <a:lnTo>
                      <a:pt x="67" y="230"/>
                    </a:lnTo>
                    <a:lnTo>
                      <a:pt x="58" y="224"/>
                    </a:lnTo>
                    <a:lnTo>
                      <a:pt x="58" y="216"/>
                    </a:lnTo>
                    <a:lnTo>
                      <a:pt x="46" y="215"/>
                    </a:lnTo>
                    <a:lnTo>
                      <a:pt x="52" y="205"/>
                    </a:lnTo>
                    <a:lnTo>
                      <a:pt x="49" y="202"/>
                    </a:lnTo>
                    <a:lnTo>
                      <a:pt x="55" y="196"/>
                    </a:lnTo>
                    <a:lnTo>
                      <a:pt x="53" y="186"/>
                    </a:lnTo>
                    <a:lnTo>
                      <a:pt x="41" y="193"/>
                    </a:lnTo>
                    <a:lnTo>
                      <a:pt x="43" y="199"/>
                    </a:lnTo>
                    <a:lnTo>
                      <a:pt x="35" y="202"/>
                    </a:lnTo>
                    <a:lnTo>
                      <a:pt x="35" y="190"/>
                    </a:lnTo>
                    <a:lnTo>
                      <a:pt x="38" y="190"/>
                    </a:lnTo>
                    <a:lnTo>
                      <a:pt x="44" y="181"/>
                    </a:lnTo>
                    <a:lnTo>
                      <a:pt x="40" y="178"/>
                    </a:lnTo>
                    <a:lnTo>
                      <a:pt x="29" y="186"/>
                    </a:lnTo>
                    <a:lnTo>
                      <a:pt x="23" y="186"/>
                    </a:lnTo>
                    <a:lnTo>
                      <a:pt x="20" y="181"/>
                    </a:lnTo>
                    <a:lnTo>
                      <a:pt x="20" y="171"/>
                    </a:lnTo>
                    <a:lnTo>
                      <a:pt x="21" y="169"/>
                    </a:lnTo>
                    <a:lnTo>
                      <a:pt x="20" y="154"/>
                    </a:lnTo>
                    <a:lnTo>
                      <a:pt x="20" y="152"/>
                    </a:lnTo>
                    <a:lnTo>
                      <a:pt x="17" y="145"/>
                    </a:lnTo>
                    <a:lnTo>
                      <a:pt x="17" y="139"/>
                    </a:lnTo>
                    <a:lnTo>
                      <a:pt x="9" y="136"/>
                    </a:lnTo>
                    <a:lnTo>
                      <a:pt x="3" y="126"/>
                    </a:lnTo>
                    <a:lnTo>
                      <a:pt x="0" y="122"/>
                    </a:lnTo>
                    <a:lnTo>
                      <a:pt x="8" y="117"/>
                    </a:lnTo>
                    <a:lnTo>
                      <a:pt x="17" y="116"/>
                    </a:lnTo>
                    <a:lnTo>
                      <a:pt x="15" y="110"/>
                    </a:lnTo>
                    <a:lnTo>
                      <a:pt x="18" y="104"/>
                    </a:lnTo>
                    <a:lnTo>
                      <a:pt x="18" y="99"/>
                    </a:lnTo>
                    <a:lnTo>
                      <a:pt x="23" y="93"/>
                    </a:lnTo>
                    <a:lnTo>
                      <a:pt x="32" y="92"/>
                    </a:lnTo>
                    <a:lnTo>
                      <a:pt x="43" y="93"/>
                    </a:lnTo>
                    <a:lnTo>
                      <a:pt x="46" y="85"/>
                    </a:lnTo>
                    <a:lnTo>
                      <a:pt x="43" y="81"/>
                    </a:lnTo>
                    <a:lnTo>
                      <a:pt x="40" y="72"/>
                    </a:lnTo>
                    <a:lnTo>
                      <a:pt x="46" y="69"/>
                    </a:lnTo>
                    <a:lnTo>
                      <a:pt x="52" y="72"/>
                    </a:lnTo>
                    <a:lnTo>
                      <a:pt x="53" y="69"/>
                    </a:lnTo>
                    <a:lnTo>
                      <a:pt x="46" y="64"/>
                    </a:lnTo>
                    <a:lnTo>
                      <a:pt x="43" y="60"/>
                    </a:lnTo>
                    <a:lnTo>
                      <a:pt x="40" y="60"/>
                    </a:lnTo>
                    <a:lnTo>
                      <a:pt x="35" y="50"/>
                    </a:lnTo>
                    <a:lnTo>
                      <a:pt x="26" y="50"/>
                    </a:lnTo>
                    <a:lnTo>
                      <a:pt x="23" y="57"/>
                    </a:lnTo>
                    <a:lnTo>
                      <a:pt x="17" y="57"/>
                    </a:lnTo>
                    <a:lnTo>
                      <a:pt x="18" y="50"/>
                    </a:lnTo>
                    <a:lnTo>
                      <a:pt x="17" y="44"/>
                    </a:lnTo>
                    <a:lnTo>
                      <a:pt x="20" y="38"/>
                    </a:lnTo>
                    <a:lnTo>
                      <a:pt x="17" y="32"/>
                    </a:lnTo>
                    <a:lnTo>
                      <a:pt x="21" y="31"/>
                    </a:lnTo>
                    <a:lnTo>
                      <a:pt x="30" y="23"/>
                    </a:lnTo>
                    <a:lnTo>
                      <a:pt x="35" y="25"/>
                    </a:lnTo>
                    <a:lnTo>
                      <a:pt x="32" y="8"/>
                    </a:lnTo>
                    <a:lnTo>
                      <a:pt x="35" y="8"/>
                    </a:lnTo>
                    <a:lnTo>
                      <a:pt x="43" y="11"/>
                    </a:lnTo>
                    <a:lnTo>
                      <a:pt x="46" y="2"/>
                    </a:lnTo>
                    <a:lnTo>
                      <a:pt x="49" y="3"/>
                    </a:lnTo>
                    <a:lnTo>
                      <a:pt x="53" y="0"/>
                    </a:lnTo>
                    <a:lnTo>
                      <a:pt x="59" y="8"/>
                    </a:lnTo>
                    <a:lnTo>
                      <a:pt x="70" y="16"/>
                    </a:lnTo>
                    <a:lnTo>
                      <a:pt x="79" y="17"/>
                    </a:lnTo>
                    <a:lnTo>
                      <a:pt x="88" y="23"/>
                    </a:lnTo>
                    <a:lnTo>
                      <a:pt x="87" y="26"/>
                    </a:lnTo>
                    <a:lnTo>
                      <a:pt x="93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6" name="Freeform 3720">
                <a:extLst>
                  <a:ext uri="{FF2B5EF4-FFF2-40B4-BE49-F238E27FC236}">
                    <a16:creationId xmlns:a16="http://schemas.microsoft.com/office/drawing/2014/main" id="{03ADF343-38B5-211A-C169-0E10CD82E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876"/>
                <a:ext cx="81" cy="115"/>
              </a:xfrm>
              <a:custGeom>
                <a:avLst/>
                <a:gdLst>
                  <a:gd name="T0" fmla="*/ 97 w 161"/>
                  <a:gd name="T1" fmla="*/ 25 h 230"/>
                  <a:gd name="T2" fmla="*/ 114 w 161"/>
                  <a:gd name="T3" fmla="*/ 22 h 230"/>
                  <a:gd name="T4" fmla="*/ 103 w 161"/>
                  <a:gd name="T5" fmla="*/ 37 h 230"/>
                  <a:gd name="T6" fmla="*/ 108 w 161"/>
                  <a:gd name="T7" fmla="*/ 50 h 230"/>
                  <a:gd name="T8" fmla="*/ 126 w 161"/>
                  <a:gd name="T9" fmla="*/ 57 h 230"/>
                  <a:gd name="T10" fmla="*/ 134 w 161"/>
                  <a:gd name="T11" fmla="*/ 70 h 230"/>
                  <a:gd name="T12" fmla="*/ 144 w 161"/>
                  <a:gd name="T13" fmla="*/ 78 h 230"/>
                  <a:gd name="T14" fmla="*/ 158 w 161"/>
                  <a:gd name="T15" fmla="*/ 82 h 230"/>
                  <a:gd name="T16" fmla="*/ 161 w 161"/>
                  <a:gd name="T17" fmla="*/ 90 h 230"/>
                  <a:gd name="T18" fmla="*/ 149 w 161"/>
                  <a:gd name="T19" fmla="*/ 102 h 230"/>
                  <a:gd name="T20" fmla="*/ 141 w 161"/>
                  <a:gd name="T21" fmla="*/ 110 h 230"/>
                  <a:gd name="T22" fmla="*/ 146 w 161"/>
                  <a:gd name="T23" fmla="*/ 123 h 230"/>
                  <a:gd name="T24" fmla="*/ 155 w 161"/>
                  <a:gd name="T25" fmla="*/ 131 h 230"/>
                  <a:gd name="T26" fmla="*/ 149 w 161"/>
                  <a:gd name="T27" fmla="*/ 134 h 230"/>
                  <a:gd name="T28" fmla="*/ 149 w 161"/>
                  <a:gd name="T29" fmla="*/ 152 h 230"/>
                  <a:gd name="T30" fmla="*/ 140 w 161"/>
                  <a:gd name="T31" fmla="*/ 160 h 230"/>
                  <a:gd name="T32" fmla="*/ 137 w 161"/>
                  <a:gd name="T33" fmla="*/ 171 h 230"/>
                  <a:gd name="T34" fmla="*/ 134 w 161"/>
                  <a:gd name="T35" fmla="*/ 184 h 230"/>
                  <a:gd name="T36" fmla="*/ 120 w 161"/>
                  <a:gd name="T37" fmla="*/ 190 h 230"/>
                  <a:gd name="T38" fmla="*/ 115 w 161"/>
                  <a:gd name="T39" fmla="*/ 193 h 230"/>
                  <a:gd name="T40" fmla="*/ 97 w 161"/>
                  <a:gd name="T41" fmla="*/ 212 h 230"/>
                  <a:gd name="T42" fmla="*/ 90 w 161"/>
                  <a:gd name="T43" fmla="*/ 227 h 230"/>
                  <a:gd name="T44" fmla="*/ 79 w 161"/>
                  <a:gd name="T45" fmla="*/ 228 h 230"/>
                  <a:gd name="T46" fmla="*/ 67 w 161"/>
                  <a:gd name="T47" fmla="*/ 230 h 230"/>
                  <a:gd name="T48" fmla="*/ 58 w 161"/>
                  <a:gd name="T49" fmla="*/ 216 h 230"/>
                  <a:gd name="T50" fmla="*/ 52 w 161"/>
                  <a:gd name="T51" fmla="*/ 205 h 230"/>
                  <a:gd name="T52" fmla="*/ 55 w 161"/>
                  <a:gd name="T53" fmla="*/ 196 h 230"/>
                  <a:gd name="T54" fmla="*/ 41 w 161"/>
                  <a:gd name="T55" fmla="*/ 193 h 230"/>
                  <a:gd name="T56" fmla="*/ 35 w 161"/>
                  <a:gd name="T57" fmla="*/ 202 h 230"/>
                  <a:gd name="T58" fmla="*/ 38 w 161"/>
                  <a:gd name="T59" fmla="*/ 190 h 230"/>
                  <a:gd name="T60" fmla="*/ 40 w 161"/>
                  <a:gd name="T61" fmla="*/ 178 h 230"/>
                  <a:gd name="T62" fmla="*/ 23 w 161"/>
                  <a:gd name="T63" fmla="*/ 186 h 230"/>
                  <a:gd name="T64" fmla="*/ 20 w 161"/>
                  <a:gd name="T65" fmla="*/ 171 h 230"/>
                  <a:gd name="T66" fmla="*/ 20 w 161"/>
                  <a:gd name="T67" fmla="*/ 154 h 230"/>
                  <a:gd name="T68" fmla="*/ 17 w 161"/>
                  <a:gd name="T69" fmla="*/ 145 h 230"/>
                  <a:gd name="T70" fmla="*/ 9 w 161"/>
                  <a:gd name="T71" fmla="*/ 136 h 230"/>
                  <a:gd name="T72" fmla="*/ 0 w 161"/>
                  <a:gd name="T73" fmla="*/ 122 h 230"/>
                  <a:gd name="T74" fmla="*/ 17 w 161"/>
                  <a:gd name="T75" fmla="*/ 116 h 230"/>
                  <a:gd name="T76" fmla="*/ 18 w 161"/>
                  <a:gd name="T77" fmla="*/ 104 h 230"/>
                  <a:gd name="T78" fmla="*/ 23 w 161"/>
                  <a:gd name="T79" fmla="*/ 93 h 230"/>
                  <a:gd name="T80" fmla="*/ 43 w 161"/>
                  <a:gd name="T81" fmla="*/ 93 h 230"/>
                  <a:gd name="T82" fmla="*/ 43 w 161"/>
                  <a:gd name="T83" fmla="*/ 81 h 230"/>
                  <a:gd name="T84" fmla="*/ 46 w 161"/>
                  <a:gd name="T85" fmla="*/ 69 h 230"/>
                  <a:gd name="T86" fmla="*/ 53 w 161"/>
                  <a:gd name="T87" fmla="*/ 69 h 230"/>
                  <a:gd name="T88" fmla="*/ 43 w 161"/>
                  <a:gd name="T89" fmla="*/ 60 h 230"/>
                  <a:gd name="T90" fmla="*/ 35 w 161"/>
                  <a:gd name="T91" fmla="*/ 50 h 230"/>
                  <a:gd name="T92" fmla="*/ 23 w 161"/>
                  <a:gd name="T93" fmla="*/ 57 h 230"/>
                  <a:gd name="T94" fmla="*/ 18 w 161"/>
                  <a:gd name="T95" fmla="*/ 50 h 230"/>
                  <a:gd name="T96" fmla="*/ 20 w 161"/>
                  <a:gd name="T97" fmla="*/ 38 h 230"/>
                  <a:gd name="T98" fmla="*/ 21 w 161"/>
                  <a:gd name="T99" fmla="*/ 31 h 230"/>
                  <a:gd name="T100" fmla="*/ 35 w 161"/>
                  <a:gd name="T101" fmla="*/ 25 h 230"/>
                  <a:gd name="T102" fmla="*/ 35 w 161"/>
                  <a:gd name="T103" fmla="*/ 8 h 230"/>
                  <a:gd name="T104" fmla="*/ 46 w 161"/>
                  <a:gd name="T105" fmla="*/ 2 h 230"/>
                  <a:gd name="T106" fmla="*/ 53 w 161"/>
                  <a:gd name="T107" fmla="*/ 0 h 230"/>
                  <a:gd name="T108" fmla="*/ 70 w 161"/>
                  <a:gd name="T109" fmla="*/ 16 h 230"/>
                  <a:gd name="T110" fmla="*/ 88 w 161"/>
                  <a:gd name="T111" fmla="*/ 23 h 230"/>
                  <a:gd name="T112" fmla="*/ 93 w 161"/>
                  <a:gd name="T113" fmla="*/ 28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1" h="230">
                    <a:moveTo>
                      <a:pt x="93" y="28"/>
                    </a:moveTo>
                    <a:lnTo>
                      <a:pt x="97" y="25"/>
                    </a:lnTo>
                    <a:lnTo>
                      <a:pt x="103" y="22"/>
                    </a:lnTo>
                    <a:lnTo>
                      <a:pt x="114" y="22"/>
                    </a:lnTo>
                    <a:lnTo>
                      <a:pt x="109" y="31"/>
                    </a:lnTo>
                    <a:lnTo>
                      <a:pt x="103" y="37"/>
                    </a:lnTo>
                    <a:lnTo>
                      <a:pt x="103" y="47"/>
                    </a:lnTo>
                    <a:lnTo>
                      <a:pt x="108" y="50"/>
                    </a:lnTo>
                    <a:lnTo>
                      <a:pt x="120" y="47"/>
                    </a:lnTo>
                    <a:lnTo>
                      <a:pt x="126" y="57"/>
                    </a:lnTo>
                    <a:lnTo>
                      <a:pt x="129" y="66"/>
                    </a:lnTo>
                    <a:lnTo>
                      <a:pt x="134" y="70"/>
                    </a:lnTo>
                    <a:lnTo>
                      <a:pt x="138" y="72"/>
                    </a:lnTo>
                    <a:lnTo>
                      <a:pt x="144" y="78"/>
                    </a:lnTo>
                    <a:lnTo>
                      <a:pt x="152" y="82"/>
                    </a:lnTo>
                    <a:lnTo>
                      <a:pt x="158" y="82"/>
                    </a:lnTo>
                    <a:lnTo>
                      <a:pt x="161" y="85"/>
                    </a:lnTo>
                    <a:lnTo>
                      <a:pt x="161" y="90"/>
                    </a:lnTo>
                    <a:lnTo>
                      <a:pt x="149" y="96"/>
                    </a:lnTo>
                    <a:lnTo>
                      <a:pt x="149" y="102"/>
                    </a:lnTo>
                    <a:lnTo>
                      <a:pt x="141" y="107"/>
                    </a:lnTo>
                    <a:lnTo>
                      <a:pt x="141" y="110"/>
                    </a:lnTo>
                    <a:lnTo>
                      <a:pt x="143" y="117"/>
                    </a:lnTo>
                    <a:lnTo>
                      <a:pt x="146" y="123"/>
                    </a:lnTo>
                    <a:lnTo>
                      <a:pt x="146" y="128"/>
                    </a:lnTo>
                    <a:lnTo>
                      <a:pt x="155" y="131"/>
                    </a:lnTo>
                    <a:lnTo>
                      <a:pt x="156" y="136"/>
                    </a:lnTo>
                    <a:lnTo>
                      <a:pt x="149" y="134"/>
                    </a:lnTo>
                    <a:lnTo>
                      <a:pt x="150" y="143"/>
                    </a:lnTo>
                    <a:lnTo>
                      <a:pt x="149" y="152"/>
                    </a:lnTo>
                    <a:lnTo>
                      <a:pt x="146" y="157"/>
                    </a:lnTo>
                    <a:lnTo>
                      <a:pt x="140" y="160"/>
                    </a:lnTo>
                    <a:lnTo>
                      <a:pt x="140" y="163"/>
                    </a:lnTo>
                    <a:lnTo>
                      <a:pt x="137" y="171"/>
                    </a:lnTo>
                    <a:lnTo>
                      <a:pt x="137" y="178"/>
                    </a:lnTo>
                    <a:lnTo>
                      <a:pt x="134" y="184"/>
                    </a:lnTo>
                    <a:lnTo>
                      <a:pt x="126" y="190"/>
                    </a:lnTo>
                    <a:lnTo>
                      <a:pt x="120" y="190"/>
                    </a:lnTo>
                    <a:lnTo>
                      <a:pt x="119" y="192"/>
                    </a:lnTo>
                    <a:lnTo>
                      <a:pt x="115" y="193"/>
                    </a:lnTo>
                    <a:lnTo>
                      <a:pt x="108" y="205"/>
                    </a:lnTo>
                    <a:lnTo>
                      <a:pt x="97" y="212"/>
                    </a:lnTo>
                    <a:lnTo>
                      <a:pt x="91" y="219"/>
                    </a:lnTo>
                    <a:lnTo>
                      <a:pt x="90" y="227"/>
                    </a:lnTo>
                    <a:lnTo>
                      <a:pt x="85" y="230"/>
                    </a:lnTo>
                    <a:lnTo>
                      <a:pt x="79" y="228"/>
                    </a:lnTo>
                    <a:lnTo>
                      <a:pt x="71" y="230"/>
                    </a:lnTo>
                    <a:lnTo>
                      <a:pt x="67" y="230"/>
                    </a:lnTo>
                    <a:lnTo>
                      <a:pt x="58" y="224"/>
                    </a:lnTo>
                    <a:lnTo>
                      <a:pt x="58" y="216"/>
                    </a:lnTo>
                    <a:lnTo>
                      <a:pt x="46" y="215"/>
                    </a:lnTo>
                    <a:lnTo>
                      <a:pt x="52" y="205"/>
                    </a:lnTo>
                    <a:lnTo>
                      <a:pt x="49" y="202"/>
                    </a:lnTo>
                    <a:lnTo>
                      <a:pt x="55" y="196"/>
                    </a:lnTo>
                    <a:lnTo>
                      <a:pt x="53" y="186"/>
                    </a:lnTo>
                    <a:lnTo>
                      <a:pt x="41" y="193"/>
                    </a:lnTo>
                    <a:lnTo>
                      <a:pt x="43" y="199"/>
                    </a:lnTo>
                    <a:lnTo>
                      <a:pt x="35" y="202"/>
                    </a:lnTo>
                    <a:lnTo>
                      <a:pt x="35" y="190"/>
                    </a:lnTo>
                    <a:lnTo>
                      <a:pt x="38" y="190"/>
                    </a:lnTo>
                    <a:lnTo>
                      <a:pt x="44" y="181"/>
                    </a:lnTo>
                    <a:lnTo>
                      <a:pt x="40" y="178"/>
                    </a:lnTo>
                    <a:lnTo>
                      <a:pt x="29" y="186"/>
                    </a:lnTo>
                    <a:lnTo>
                      <a:pt x="23" y="186"/>
                    </a:lnTo>
                    <a:lnTo>
                      <a:pt x="20" y="181"/>
                    </a:lnTo>
                    <a:lnTo>
                      <a:pt x="20" y="171"/>
                    </a:lnTo>
                    <a:lnTo>
                      <a:pt x="21" y="169"/>
                    </a:lnTo>
                    <a:lnTo>
                      <a:pt x="20" y="154"/>
                    </a:lnTo>
                    <a:lnTo>
                      <a:pt x="20" y="152"/>
                    </a:lnTo>
                    <a:lnTo>
                      <a:pt x="17" y="145"/>
                    </a:lnTo>
                    <a:lnTo>
                      <a:pt x="17" y="139"/>
                    </a:lnTo>
                    <a:lnTo>
                      <a:pt x="9" y="136"/>
                    </a:lnTo>
                    <a:lnTo>
                      <a:pt x="3" y="126"/>
                    </a:lnTo>
                    <a:lnTo>
                      <a:pt x="0" y="122"/>
                    </a:lnTo>
                    <a:lnTo>
                      <a:pt x="8" y="117"/>
                    </a:lnTo>
                    <a:lnTo>
                      <a:pt x="17" y="116"/>
                    </a:lnTo>
                    <a:lnTo>
                      <a:pt x="15" y="110"/>
                    </a:lnTo>
                    <a:lnTo>
                      <a:pt x="18" y="104"/>
                    </a:lnTo>
                    <a:lnTo>
                      <a:pt x="18" y="99"/>
                    </a:lnTo>
                    <a:lnTo>
                      <a:pt x="23" y="93"/>
                    </a:lnTo>
                    <a:lnTo>
                      <a:pt x="32" y="92"/>
                    </a:lnTo>
                    <a:lnTo>
                      <a:pt x="43" y="93"/>
                    </a:lnTo>
                    <a:lnTo>
                      <a:pt x="46" y="85"/>
                    </a:lnTo>
                    <a:lnTo>
                      <a:pt x="43" y="81"/>
                    </a:lnTo>
                    <a:lnTo>
                      <a:pt x="40" y="72"/>
                    </a:lnTo>
                    <a:lnTo>
                      <a:pt x="46" y="69"/>
                    </a:lnTo>
                    <a:lnTo>
                      <a:pt x="52" y="72"/>
                    </a:lnTo>
                    <a:lnTo>
                      <a:pt x="53" y="69"/>
                    </a:lnTo>
                    <a:lnTo>
                      <a:pt x="46" y="64"/>
                    </a:lnTo>
                    <a:lnTo>
                      <a:pt x="43" y="60"/>
                    </a:lnTo>
                    <a:lnTo>
                      <a:pt x="40" y="60"/>
                    </a:lnTo>
                    <a:lnTo>
                      <a:pt x="35" y="50"/>
                    </a:lnTo>
                    <a:lnTo>
                      <a:pt x="26" y="50"/>
                    </a:lnTo>
                    <a:lnTo>
                      <a:pt x="23" y="57"/>
                    </a:lnTo>
                    <a:lnTo>
                      <a:pt x="17" y="57"/>
                    </a:lnTo>
                    <a:lnTo>
                      <a:pt x="18" y="50"/>
                    </a:lnTo>
                    <a:lnTo>
                      <a:pt x="17" y="44"/>
                    </a:lnTo>
                    <a:lnTo>
                      <a:pt x="20" y="38"/>
                    </a:lnTo>
                    <a:lnTo>
                      <a:pt x="17" y="32"/>
                    </a:lnTo>
                    <a:lnTo>
                      <a:pt x="21" y="31"/>
                    </a:lnTo>
                    <a:lnTo>
                      <a:pt x="30" y="23"/>
                    </a:lnTo>
                    <a:lnTo>
                      <a:pt x="35" y="25"/>
                    </a:lnTo>
                    <a:lnTo>
                      <a:pt x="32" y="8"/>
                    </a:lnTo>
                    <a:lnTo>
                      <a:pt x="35" y="8"/>
                    </a:lnTo>
                    <a:lnTo>
                      <a:pt x="43" y="11"/>
                    </a:lnTo>
                    <a:lnTo>
                      <a:pt x="46" y="2"/>
                    </a:lnTo>
                    <a:lnTo>
                      <a:pt x="49" y="3"/>
                    </a:lnTo>
                    <a:lnTo>
                      <a:pt x="53" y="0"/>
                    </a:lnTo>
                    <a:lnTo>
                      <a:pt x="59" y="8"/>
                    </a:lnTo>
                    <a:lnTo>
                      <a:pt x="70" y="16"/>
                    </a:lnTo>
                    <a:lnTo>
                      <a:pt x="79" y="17"/>
                    </a:lnTo>
                    <a:lnTo>
                      <a:pt x="88" y="23"/>
                    </a:lnTo>
                    <a:lnTo>
                      <a:pt x="87" y="26"/>
                    </a:lnTo>
                    <a:lnTo>
                      <a:pt x="93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7" name="Freeform 3721">
                <a:extLst>
                  <a:ext uri="{FF2B5EF4-FFF2-40B4-BE49-F238E27FC236}">
                    <a16:creationId xmlns:a16="http://schemas.microsoft.com/office/drawing/2014/main" id="{424CAED2-0F9F-1412-43AB-F7A14B285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552"/>
                <a:ext cx="59" cy="115"/>
              </a:xfrm>
              <a:custGeom>
                <a:avLst/>
                <a:gdLst>
                  <a:gd name="T0" fmla="*/ 24 w 118"/>
                  <a:gd name="T1" fmla="*/ 3 h 231"/>
                  <a:gd name="T2" fmla="*/ 21 w 118"/>
                  <a:gd name="T3" fmla="*/ 19 h 231"/>
                  <a:gd name="T4" fmla="*/ 15 w 118"/>
                  <a:gd name="T5" fmla="*/ 28 h 231"/>
                  <a:gd name="T6" fmla="*/ 0 w 118"/>
                  <a:gd name="T7" fmla="*/ 35 h 231"/>
                  <a:gd name="T8" fmla="*/ 1 w 118"/>
                  <a:gd name="T9" fmla="*/ 52 h 231"/>
                  <a:gd name="T10" fmla="*/ 12 w 118"/>
                  <a:gd name="T11" fmla="*/ 58 h 231"/>
                  <a:gd name="T12" fmla="*/ 18 w 118"/>
                  <a:gd name="T13" fmla="*/ 73 h 231"/>
                  <a:gd name="T14" fmla="*/ 22 w 118"/>
                  <a:gd name="T15" fmla="*/ 93 h 231"/>
                  <a:gd name="T16" fmla="*/ 27 w 118"/>
                  <a:gd name="T17" fmla="*/ 116 h 231"/>
                  <a:gd name="T18" fmla="*/ 25 w 118"/>
                  <a:gd name="T19" fmla="*/ 145 h 231"/>
                  <a:gd name="T20" fmla="*/ 30 w 118"/>
                  <a:gd name="T21" fmla="*/ 165 h 231"/>
                  <a:gd name="T22" fmla="*/ 38 w 118"/>
                  <a:gd name="T23" fmla="*/ 169 h 231"/>
                  <a:gd name="T24" fmla="*/ 48 w 118"/>
                  <a:gd name="T25" fmla="*/ 172 h 231"/>
                  <a:gd name="T26" fmla="*/ 59 w 118"/>
                  <a:gd name="T27" fmla="*/ 186 h 231"/>
                  <a:gd name="T28" fmla="*/ 72 w 118"/>
                  <a:gd name="T29" fmla="*/ 207 h 231"/>
                  <a:gd name="T30" fmla="*/ 77 w 118"/>
                  <a:gd name="T31" fmla="*/ 196 h 231"/>
                  <a:gd name="T32" fmla="*/ 85 w 118"/>
                  <a:gd name="T33" fmla="*/ 196 h 231"/>
                  <a:gd name="T34" fmla="*/ 85 w 118"/>
                  <a:gd name="T35" fmla="*/ 210 h 231"/>
                  <a:gd name="T36" fmla="*/ 80 w 118"/>
                  <a:gd name="T37" fmla="*/ 215 h 231"/>
                  <a:gd name="T38" fmla="*/ 97 w 118"/>
                  <a:gd name="T39" fmla="*/ 225 h 231"/>
                  <a:gd name="T40" fmla="*/ 109 w 118"/>
                  <a:gd name="T41" fmla="*/ 222 h 231"/>
                  <a:gd name="T42" fmla="*/ 118 w 118"/>
                  <a:gd name="T43" fmla="*/ 213 h 231"/>
                  <a:gd name="T44" fmla="*/ 107 w 118"/>
                  <a:gd name="T45" fmla="*/ 196 h 231"/>
                  <a:gd name="T46" fmla="*/ 110 w 118"/>
                  <a:gd name="T47" fmla="*/ 187 h 231"/>
                  <a:gd name="T48" fmla="*/ 112 w 118"/>
                  <a:gd name="T49" fmla="*/ 174 h 231"/>
                  <a:gd name="T50" fmla="*/ 101 w 118"/>
                  <a:gd name="T51" fmla="*/ 169 h 231"/>
                  <a:gd name="T52" fmla="*/ 107 w 118"/>
                  <a:gd name="T53" fmla="*/ 163 h 231"/>
                  <a:gd name="T54" fmla="*/ 116 w 118"/>
                  <a:gd name="T55" fmla="*/ 149 h 231"/>
                  <a:gd name="T56" fmla="*/ 110 w 118"/>
                  <a:gd name="T57" fmla="*/ 143 h 231"/>
                  <a:gd name="T58" fmla="*/ 104 w 118"/>
                  <a:gd name="T59" fmla="*/ 137 h 231"/>
                  <a:gd name="T60" fmla="*/ 109 w 118"/>
                  <a:gd name="T61" fmla="*/ 127 h 231"/>
                  <a:gd name="T62" fmla="*/ 95 w 118"/>
                  <a:gd name="T63" fmla="*/ 122 h 231"/>
                  <a:gd name="T64" fmla="*/ 75 w 118"/>
                  <a:gd name="T65" fmla="*/ 125 h 231"/>
                  <a:gd name="T66" fmla="*/ 63 w 118"/>
                  <a:gd name="T67" fmla="*/ 127 h 231"/>
                  <a:gd name="T68" fmla="*/ 69 w 118"/>
                  <a:gd name="T69" fmla="*/ 111 h 231"/>
                  <a:gd name="T70" fmla="*/ 69 w 118"/>
                  <a:gd name="T71" fmla="*/ 92 h 231"/>
                  <a:gd name="T72" fmla="*/ 79 w 118"/>
                  <a:gd name="T73" fmla="*/ 81 h 231"/>
                  <a:gd name="T74" fmla="*/ 88 w 118"/>
                  <a:gd name="T75" fmla="*/ 73 h 231"/>
                  <a:gd name="T76" fmla="*/ 88 w 118"/>
                  <a:gd name="T77" fmla="*/ 58 h 231"/>
                  <a:gd name="T78" fmla="*/ 95 w 118"/>
                  <a:gd name="T79" fmla="*/ 47 h 231"/>
                  <a:gd name="T80" fmla="*/ 98 w 118"/>
                  <a:gd name="T81" fmla="*/ 37 h 231"/>
                  <a:gd name="T82" fmla="*/ 89 w 118"/>
                  <a:gd name="T83" fmla="*/ 31 h 231"/>
                  <a:gd name="T84" fmla="*/ 83 w 118"/>
                  <a:gd name="T85" fmla="*/ 28 h 231"/>
                  <a:gd name="T86" fmla="*/ 72 w 118"/>
                  <a:gd name="T87" fmla="*/ 20 h 231"/>
                  <a:gd name="T88" fmla="*/ 68 w 118"/>
                  <a:gd name="T89" fmla="*/ 26 h 231"/>
                  <a:gd name="T90" fmla="*/ 59 w 118"/>
                  <a:gd name="T91" fmla="*/ 28 h 231"/>
                  <a:gd name="T92" fmla="*/ 63 w 118"/>
                  <a:gd name="T93" fmla="*/ 17 h 231"/>
                  <a:gd name="T94" fmla="*/ 62 w 118"/>
                  <a:gd name="T95" fmla="*/ 6 h 231"/>
                  <a:gd name="T96" fmla="*/ 54 w 118"/>
                  <a:gd name="T97" fmla="*/ 0 h 231"/>
                  <a:gd name="T98" fmla="*/ 36 w 118"/>
                  <a:gd name="T99" fmla="*/ 3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8" h="231">
                    <a:moveTo>
                      <a:pt x="36" y="3"/>
                    </a:moveTo>
                    <a:lnTo>
                      <a:pt x="24" y="3"/>
                    </a:lnTo>
                    <a:lnTo>
                      <a:pt x="24" y="13"/>
                    </a:lnTo>
                    <a:lnTo>
                      <a:pt x="21" y="19"/>
                    </a:lnTo>
                    <a:lnTo>
                      <a:pt x="16" y="23"/>
                    </a:lnTo>
                    <a:lnTo>
                      <a:pt x="15" y="28"/>
                    </a:lnTo>
                    <a:lnTo>
                      <a:pt x="12" y="28"/>
                    </a:lnTo>
                    <a:lnTo>
                      <a:pt x="0" y="35"/>
                    </a:lnTo>
                    <a:lnTo>
                      <a:pt x="0" y="46"/>
                    </a:lnTo>
                    <a:lnTo>
                      <a:pt x="1" y="52"/>
                    </a:lnTo>
                    <a:lnTo>
                      <a:pt x="7" y="58"/>
                    </a:lnTo>
                    <a:lnTo>
                      <a:pt x="12" y="58"/>
                    </a:lnTo>
                    <a:lnTo>
                      <a:pt x="16" y="63"/>
                    </a:lnTo>
                    <a:lnTo>
                      <a:pt x="18" y="73"/>
                    </a:lnTo>
                    <a:lnTo>
                      <a:pt x="18" y="85"/>
                    </a:lnTo>
                    <a:lnTo>
                      <a:pt x="22" y="93"/>
                    </a:lnTo>
                    <a:lnTo>
                      <a:pt x="24" y="98"/>
                    </a:lnTo>
                    <a:lnTo>
                      <a:pt x="27" y="116"/>
                    </a:lnTo>
                    <a:lnTo>
                      <a:pt x="27" y="134"/>
                    </a:lnTo>
                    <a:lnTo>
                      <a:pt x="25" y="145"/>
                    </a:lnTo>
                    <a:lnTo>
                      <a:pt x="27" y="155"/>
                    </a:lnTo>
                    <a:lnTo>
                      <a:pt x="30" y="165"/>
                    </a:lnTo>
                    <a:lnTo>
                      <a:pt x="30" y="169"/>
                    </a:lnTo>
                    <a:lnTo>
                      <a:pt x="38" y="169"/>
                    </a:lnTo>
                    <a:lnTo>
                      <a:pt x="50" y="165"/>
                    </a:lnTo>
                    <a:lnTo>
                      <a:pt x="48" y="172"/>
                    </a:lnTo>
                    <a:lnTo>
                      <a:pt x="54" y="180"/>
                    </a:lnTo>
                    <a:lnTo>
                      <a:pt x="59" y="186"/>
                    </a:lnTo>
                    <a:lnTo>
                      <a:pt x="62" y="189"/>
                    </a:lnTo>
                    <a:lnTo>
                      <a:pt x="72" y="207"/>
                    </a:lnTo>
                    <a:lnTo>
                      <a:pt x="80" y="199"/>
                    </a:lnTo>
                    <a:lnTo>
                      <a:pt x="77" y="196"/>
                    </a:lnTo>
                    <a:lnTo>
                      <a:pt x="79" y="192"/>
                    </a:lnTo>
                    <a:lnTo>
                      <a:pt x="85" y="196"/>
                    </a:lnTo>
                    <a:lnTo>
                      <a:pt x="86" y="204"/>
                    </a:lnTo>
                    <a:lnTo>
                      <a:pt x="85" y="210"/>
                    </a:lnTo>
                    <a:lnTo>
                      <a:pt x="80" y="209"/>
                    </a:lnTo>
                    <a:lnTo>
                      <a:pt x="80" y="215"/>
                    </a:lnTo>
                    <a:lnTo>
                      <a:pt x="86" y="231"/>
                    </a:lnTo>
                    <a:lnTo>
                      <a:pt x="97" y="225"/>
                    </a:lnTo>
                    <a:lnTo>
                      <a:pt x="106" y="225"/>
                    </a:lnTo>
                    <a:lnTo>
                      <a:pt x="109" y="222"/>
                    </a:lnTo>
                    <a:lnTo>
                      <a:pt x="116" y="219"/>
                    </a:lnTo>
                    <a:lnTo>
                      <a:pt x="118" y="213"/>
                    </a:lnTo>
                    <a:lnTo>
                      <a:pt x="115" y="206"/>
                    </a:lnTo>
                    <a:lnTo>
                      <a:pt x="107" y="196"/>
                    </a:lnTo>
                    <a:lnTo>
                      <a:pt x="112" y="193"/>
                    </a:lnTo>
                    <a:lnTo>
                      <a:pt x="110" y="187"/>
                    </a:lnTo>
                    <a:lnTo>
                      <a:pt x="118" y="183"/>
                    </a:lnTo>
                    <a:lnTo>
                      <a:pt x="112" y="174"/>
                    </a:lnTo>
                    <a:lnTo>
                      <a:pt x="109" y="175"/>
                    </a:lnTo>
                    <a:lnTo>
                      <a:pt x="101" y="169"/>
                    </a:lnTo>
                    <a:lnTo>
                      <a:pt x="103" y="163"/>
                    </a:lnTo>
                    <a:lnTo>
                      <a:pt x="107" y="163"/>
                    </a:lnTo>
                    <a:lnTo>
                      <a:pt x="118" y="154"/>
                    </a:lnTo>
                    <a:lnTo>
                      <a:pt x="116" y="149"/>
                    </a:lnTo>
                    <a:lnTo>
                      <a:pt x="112" y="145"/>
                    </a:lnTo>
                    <a:lnTo>
                      <a:pt x="110" y="143"/>
                    </a:lnTo>
                    <a:lnTo>
                      <a:pt x="103" y="146"/>
                    </a:lnTo>
                    <a:lnTo>
                      <a:pt x="104" y="137"/>
                    </a:lnTo>
                    <a:lnTo>
                      <a:pt x="103" y="134"/>
                    </a:lnTo>
                    <a:lnTo>
                      <a:pt x="109" y="127"/>
                    </a:lnTo>
                    <a:lnTo>
                      <a:pt x="109" y="120"/>
                    </a:lnTo>
                    <a:lnTo>
                      <a:pt x="95" y="122"/>
                    </a:lnTo>
                    <a:lnTo>
                      <a:pt x="86" y="125"/>
                    </a:lnTo>
                    <a:lnTo>
                      <a:pt x="75" y="125"/>
                    </a:lnTo>
                    <a:lnTo>
                      <a:pt x="63" y="130"/>
                    </a:lnTo>
                    <a:lnTo>
                      <a:pt x="63" y="127"/>
                    </a:lnTo>
                    <a:lnTo>
                      <a:pt x="66" y="119"/>
                    </a:lnTo>
                    <a:lnTo>
                      <a:pt x="69" y="111"/>
                    </a:lnTo>
                    <a:lnTo>
                      <a:pt x="65" y="101"/>
                    </a:lnTo>
                    <a:lnTo>
                      <a:pt x="69" y="92"/>
                    </a:lnTo>
                    <a:lnTo>
                      <a:pt x="75" y="79"/>
                    </a:lnTo>
                    <a:lnTo>
                      <a:pt x="79" y="81"/>
                    </a:lnTo>
                    <a:lnTo>
                      <a:pt x="86" y="79"/>
                    </a:lnTo>
                    <a:lnTo>
                      <a:pt x="88" y="73"/>
                    </a:lnTo>
                    <a:lnTo>
                      <a:pt x="94" y="70"/>
                    </a:lnTo>
                    <a:lnTo>
                      <a:pt x="88" y="58"/>
                    </a:lnTo>
                    <a:lnTo>
                      <a:pt x="95" y="52"/>
                    </a:lnTo>
                    <a:lnTo>
                      <a:pt x="95" y="47"/>
                    </a:lnTo>
                    <a:lnTo>
                      <a:pt x="92" y="43"/>
                    </a:lnTo>
                    <a:lnTo>
                      <a:pt x="98" y="37"/>
                    </a:lnTo>
                    <a:lnTo>
                      <a:pt x="91" y="34"/>
                    </a:lnTo>
                    <a:lnTo>
                      <a:pt x="89" y="31"/>
                    </a:lnTo>
                    <a:lnTo>
                      <a:pt x="86" y="26"/>
                    </a:lnTo>
                    <a:lnTo>
                      <a:pt x="83" y="28"/>
                    </a:lnTo>
                    <a:lnTo>
                      <a:pt x="79" y="23"/>
                    </a:lnTo>
                    <a:lnTo>
                      <a:pt x="72" y="20"/>
                    </a:lnTo>
                    <a:lnTo>
                      <a:pt x="71" y="20"/>
                    </a:lnTo>
                    <a:lnTo>
                      <a:pt x="68" y="26"/>
                    </a:lnTo>
                    <a:lnTo>
                      <a:pt x="63" y="28"/>
                    </a:lnTo>
                    <a:lnTo>
                      <a:pt x="59" y="28"/>
                    </a:lnTo>
                    <a:lnTo>
                      <a:pt x="60" y="22"/>
                    </a:lnTo>
                    <a:lnTo>
                      <a:pt x="63" y="17"/>
                    </a:lnTo>
                    <a:lnTo>
                      <a:pt x="62" y="9"/>
                    </a:lnTo>
                    <a:lnTo>
                      <a:pt x="62" y="6"/>
                    </a:lnTo>
                    <a:lnTo>
                      <a:pt x="57" y="6"/>
                    </a:lnTo>
                    <a:lnTo>
                      <a:pt x="54" y="0"/>
                    </a:lnTo>
                    <a:lnTo>
                      <a:pt x="47" y="0"/>
                    </a:lnTo>
                    <a:lnTo>
                      <a:pt x="36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8" name="Freeform 3722">
                <a:extLst>
                  <a:ext uri="{FF2B5EF4-FFF2-40B4-BE49-F238E27FC236}">
                    <a16:creationId xmlns:a16="http://schemas.microsoft.com/office/drawing/2014/main" id="{18EC0F3D-8903-69A1-6F16-D4554ACCE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552"/>
                <a:ext cx="59" cy="115"/>
              </a:xfrm>
              <a:custGeom>
                <a:avLst/>
                <a:gdLst>
                  <a:gd name="T0" fmla="*/ 47 w 118"/>
                  <a:gd name="T1" fmla="*/ 0 h 231"/>
                  <a:gd name="T2" fmla="*/ 57 w 118"/>
                  <a:gd name="T3" fmla="*/ 6 h 231"/>
                  <a:gd name="T4" fmla="*/ 62 w 118"/>
                  <a:gd name="T5" fmla="*/ 9 h 231"/>
                  <a:gd name="T6" fmla="*/ 60 w 118"/>
                  <a:gd name="T7" fmla="*/ 22 h 231"/>
                  <a:gd name="T8" fmla="*/ 63 w 118"/>
                  <a:gd name="T9" fmla="*/ 28 h 231"/>
                  <a:gd name="T10" fmla="*/ 71 w 118"/>
                  <a:gd name="T11" fmla="*/ 20 h 231"/>
                  <a:gd name="T12" fmla="*/ 79 w 118"/>
                  <a:gd name="T13" fmla="*/ 23 h 231"/>
                  <a:gd name="T14" fmla="*/ 86 w 118"/>
                  <a:gd name="T15" fmla="*/ 26 h 231"/>
                  <a:gd name="T16" fmla="*/ 91 w 118"/>
                  <a:gd name="T17" fmla="*/ 34 h 231"/>
                  <a:gd name="T18" fmla="*/ 92 w 118"/>
                  <a:gd name="T19" fmla="*/ 43 h 231"/>
                  <a:gd name="T20" fmla="*/ 95 w 118"/>
                  <a:gd name="T21" fmla="*/ 52 h 231"/>
                  <a:gd name="T22" fmla="*/ 94 w 118"/>
                  <a:gd name="T23" fmla="*/ 70 h 231"/>
                  <a:gd name="T24" fmla="*/ 86 w 118"/>
                  <a:gd name="T25" fmla="*/ 79 h 231"/>
                  <a:gd name="T26" fmla="*/ 75 w 118"/>
                  <a:gd name="T27" fmla="*/ 79 h 231"/>
                  <a:gd name="T28" fmla="*/ 65 w 118"/>
                  <a:gd name="T29" fmla="*/ 101 h 231"/>
                  <a:gd name="T30" fmla="*/ 66 w 118"/>
                  <a:gd name="T31" fmla="*/ 119 h 231"/>
                  <a:gd name="T32" fmla="*/ 63 w 118"/>
                  <a:gd name="T33" fmla="*/ 130 h 231"/>
                  <a:gd name="T34" fmla="*/ 86 w 118"/>
                  <a:gd name="T35" fmla="*/ 125 h 231"/>
                  <a:gd name="T36" fmla="*/ 109 w 118"/>
                  <a:gd name="T37" fmla="*/ 120 h 231"/>
                  <a:gd name="T38" fmla="*/ 103 w 118"/>
                  <a:gd name="T39" fmla="*/ 134 h 231"/>
                  <a:gd name="T40" fmla="*/ 103 w 118"/>
                  <a:gd name="T41" fmla="*/ 146 h 231"/>
                  <a:gd name="T42" fmla="*/ 112 w 118"/>
                  <a:gd name="T43" fmla="*/ 145 h 231"/>
                  <a:gd name="T44" fmla="*/ 118 w 118"/>
                  <a:gd name="T45" fmla="*/ 154 h 231"/>
                  <a:gd name="T46" fmla="*/ 103 w 118"/>
                  <a:gd name="T47" fmla="*/ 163 h 231"/>
                  <a:gd name="T48" fmla="*/ 109 w 118"/>
                  <a:gd name="T49" fmla="*/ 175 h 231"/>
                  <a:gd name="T50" fmla="*/ 118 w 118"/>
                  <a:gd name="T51" fmla="*/ 183 h 231"/>
                  <a:gd name="T52" fmla="*/ 112 w 118"/>
                  <a:gd name="T53" fmla="*/ 193 h 231"/>
                  <a:gd name="T54" fmla="*/ 115 w 118"/>
                  <a:gd name="T55" fmla="*/ 206 h 231"/>
                  <a:gd name="T56" fmla="*/ 116 w 118"/>
                  <a:gd name="T57" fmla="*/ 219 h 231"/>
                  <a:gd name="T58" fmla="*/ 106 w 118"/>
                  <a:gd name="T59" fmla="*/ 225 h 231"/>
                  <a:gd name="T60" fmla="*/ 86 w 118"/>
                  <a:gd name="T61" fmla="*/ 231 h 231"/>
                  <a:gd name="T62" fmla="*/ 80 w 118"/>
                  <a:gd name="T63" fmla="*/ 209 h 231"/>
                  <a:gd name="T64" fmla="*/ 86 w 118"/>
                  <a:gd name="T65" fmla="*/ 204 h 231"/>
                  <a:gd name="T66" fmla="*/ 79 w 118"/>
                  <a:gd name="T67" fmla="*/ 192 h 231"/>
                  <a:gd name="T68" fmla="*/ 80 w 118"/>
                  <a:gd name="T69" fmla="*/ 199 h 231"/>
                  <a:gd name="T70" fmla="*/ 62 w 118"/>
                  <a:gd name="T71" fmla="*/ 189 h 231"/>
                  <a:gd name="T72" fmla="*/ 54 w 118"/>
                  <a:gd name="T73" fmla="*/ 180 h 231"/>
                  <a:gd name="T74" fmla="*/ 50 w 118"/>
                  <a:gd name="T75" fmla="*/ 165 h 231"/>
                  <a:gd name="T76" fmla="*/ 30 w 118"/>
                  <a:gd name="T77" fmla="*/ 169 h 231"/>
                  <a:gd name="T78" fmla="*/ 27 w 118"/>
                  <a:gd name="T79" fmla="*/ 155 h 231"/>
                  <a:gd name="T80" fmla="*/ 27 w 118"/>
                  <a:gd name="T81" fmla="*/ 134 h 231"/>
                  <a:gd name="T82" fmla="*/ 24 w 118"/>
                  <a:gd name="T83" fmla="*/ 98 h 231"/>
                  <a:gd name="T84" fmla="*/ 18 w 118"/>
                  <a:gd name="T85" fmla="*/ 85 h 231"/>
                  <a:gd name="T86" fmla="*/ 16 w 118"/>
                  <a:gd name="T87" fmla="*/ 63 h 231"/>
                  <a:gd name="T88" fmla="*/ 7 w 118"/>
                  <a:gd name="T89" fmla="*/ 58 h 231"/>
                  <a:gd name="T90" fmla="*/ 0 w 118"/>
                  <a:gd name="T91" fmla="*/ 46 h 231"/>
                  <a:gd name="T92" fmla="*/ 12 w 118"/>
                  <a:gd name="T93" fmla="*/ 28 h 231"/>
                  <a:gd name="T94" fmla="*/ 16 w 118"/>
                  <a:gd name="T95" fmla="*/ 23 h 231"/>
                  <a:gd name="T96" fmla="*/ 24 w 118"/>
                  <a:gd name="T97" fmla="*/ 13 h 231"/>
                  <a:gd name="T98" fmla="*/ 36 w 118"/>
                  <a:gd name="T99" fmla="*/ 3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8" h="231">
                    <a:moveTo>
                      <a:pt x="36" y="3"/>
                    </a:moveTo>
                    <a:lnTo>
                      <a:pt x="47" y="0"/>
                    </a:lnTo>
                    <a:lnTo>
                      <a:pt x="54" y="0"/>
                    </a:lnTo>
                    <a:lnTo>
                      <a:pt x="57" y="6"/>
                    </a:lnTo>
                    <a:lnTo>
                      <a:pt x="62" y="6"/>
                    </a:lnTo>
                    <a:lnTo>
                      <a:pt x="62" y="9"/>
                    </a:lnTo>
                    <a:lnTo>
                      <a:pt x="63" y="17"/>
                    </a:lnTo>
                    <a:lnTo>
                      <a:pt x="60" y="22"/>
                    </a:lnTo>
                    <a:lnTo>
                      <a:pt x="59" y="28"/>
                    </a:lnTo>
                    <a:lnTo>
                      <a:pt x="63" y="28"/>
                    </a:lnTo>
                    <a:lnTo>
                      <a:pt x="68" y="26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9" y="23"/>
                    </a:lnTo>
                    <a:lnTo>
                      <a:pt x="83" y="28"/>
                    </a:lnTo>
                    <a:lnTo>
                      <a:pt x="86" y="26"/>
                    </a:lnTo>
                    <a:lnTo>
                      <a:pt x="89" y="31"/>
                    </a:lnTo>
                    <a:lnTo>
                      <a:pt x="91" y="34"/>
                    </a:lnTo>
                    <a:lnTo>
                      <a:pt x="98" y="37"/>
                    </a:lnTo>
                    <a:lnTo>
                      <a:pt x="92" y="43"/>
                    </a:lnTo>
                    <a:lnTo>
                      <a:pt x="95" y="47"/>
                    </a:lnTo>
                    <a:lnTo>
                      <a:pt x="95" y="52"/>
                    </a:lnTo>
                    <a:lnTo>
                      <a:pt x="88" y="58"/>
                    </a:lnTo>
                    <a:lnTo>
                      <a:pt x="94" y="70"/>
                    </a:lnTo>
                    <a:lnTo>
                      <a:pt x="88" y="73"/>
                    </a:lnTo>
                    <a:lnTo>
                      <a:pt x="86" y="79"/>
                    </a:lnTo>
                    <a:lnTo>
                      <a:pt x="79" y="81"/>
                    </a:lnTo>
                    <a:lnTo>
                      <a:pt x="75" y="79"/>
                    </a:lnTo>
                    <a:lnTo>
                      <a:pt x="69" y="92"/>
                    </a:lnTo>
                    <a:lnTo>
                      <a:pt x="65" y="101"/>
                    </a:lnTo>
                    <a:lnTo>
                      <a:pt x="69" y="111"/>
                    </a:lnTo>
                    <a:lnTo>
                      <a:pt x="66" y="119"/>
                    </a:lnTo>
                    <a:lnTo>
                      <a:pt x="63" y="127"/>
                    </a:lnTo>
                    <a:lnTo>
                      <a:pt x="63" y="130"/>
                    </a:lnTo>
                    <a:lnTo>
                      <a:pt x="75" y="125"/>
                    </a:lnTo>
                    <a:lnTo>
                      <a:pt x="86" y="125"/>
                    </a:lnTo>
                    <a:lnTo>
                      <a:pt x="95" y="122"/>
                    </a:lnTo>
                    <a:lnTo>
                      <a:pt x="109" y="120"/>
                    </a:lnTo>
                    <a:lnTo>
                      <a:pt x="109" y="127"/>
                    </a:lnTo>
                    <a:lnTo>
                      <a:pt x="103" y="134"/>
                    </a:lnTo>
                    <a:lnTo>
                      <a:pt x="104" y="137"/>
                    </a:lnTo>
                    <a:lnTo>
                      <a:pt x="103" y="146"/>
                    </a:lnTo>
                    <a:lnTo>
                      <a:pt x="110" y="143"/>
                    </a:lnTo>
                    <a:lnTo>
                      <a:pt x="112" y="145"/>
                    </a:lnTo>
                    <a:lnTo>
                      <a:pt x="116" y="149"/>
                    </a:lnTo>
                    <a:lnTo>
                      <a:pt x="118" y="154"/>
                    </a:lnTo>
                    <a:lnTo>
                      <a:pt x="107" y="163"/>
                    </a:lnTo>
                    <a:lnTo>
                      <a:pt x="103" y="163"/>
                    </a:lnTo>
                    <a:lnTo>
                      <a:pt x="101" y="169"/>
                    </a:lnTo>
                    <a:lnTo>
                      <a:pt x="109" y="175"/>
                    </a:lnTo>
                    <a:lnTo>
                      <a:pt x="112" y="174"/>
                    </a:lnTo>
                    <a:lnTo>
                      <a:pt x="118" y="183"/>
                    </a:lnTo>
                    <a:lnTo>
                      <a:pt x="110" y="187"/>
                    </a:lnTo>
                    <a:lnTo>
                      <a:pt x="112" y="193"/>
                    </a:lnTo>
                    <a:lnTo>
                      <a:pt x="107" y="196"/>
                    </a:lnTo>
                    <a:lnTo>
                      <a:pt x="115" y="206"/>
                    </a:lnTo>
                    <a:lnTo>
                      <a:pt x="118" y="213"/>
                    </a:lnTo>
                    <a:lnTo>
                      <a:pt x="116" y="219"/>
                    </a:lnTo>
                    <a:lnTo>
                      <a:pt x="109" y="222"/>
                    </a:lnTo>
                    <a:lnTo>
                      <a:pt x="106" y="225"/>
                    </a:lnTo>
                    <a:lnTo>
                      <a:pt x="97" y="225"/>
                    </a:lnTo>
                    <a:lnTo>
                      <a:pt x="86" y="231"/>
                    </a:lnTo>
                    <a:lnTo>
                      <a:pt x="80" y="215"/>
                    </a:lnTo>
                    <a:lnTo>
                      <a:pt x="80" y="209"/>
                    </a:lnTo>
                    <a:lnTo>
                      <a:pt x="85" y="210"/>
                    </a:lnTo>
                    <a:lnTo>
                      <a:pt x="86" y="204"/>
                    </a:lnTo>
                    <a:lnTo>
                      <a:pt x="85" y="196"/>
                    </a:lnTo>
                    <a:lnTo>
                      <a:pt x="79" y="192"/>
                    </a:lnTo>
                    <a:lnTo>
                      <a:pt x="77" y="196"/>
                    </a:lnTo>
                    <a:lnTo>
                      <a:pt x="80" y="199"/>
                    </a:lnTo>
                    <a:lnTo>
                      <a:pt x="72" y="207"/>
                    </a:lnTo>
                    <a:lnTo>
                      <a:pt x="62" y="189"/>
                    </a:lnTo>
                    <a:lnTo>
                      <a:pt x="59" y="186"/>
                    </a:lnTo>
                    <a:lnTo>
                      <a:pt x="54" y="180"/>
                    </a:lnTo>
                    <a:lnTo>
                      <a:pt x="48" y="172"/>
                    </a:lnTo>
                    <a:lnTo>
                      <a:pt x="50" y="165"/>
                    </a:lnTo>
                    <a:lnTo>
                      <a:pt x="38" y="169"/>
                    </a:lnTo>
                    <a:lnTo>
                      <a:pt x="30" y="169"/>
                    </a:lnTo>
                    <a:lnTo>
                      <a:pt x="30" y="165"/>
                    </a:lnTo>
                    <a:lnTo>
                      <a:pt x="27" y="155"/>
                    </a:lnTo>
                    <a:lnTo>
                      <a:pt x="25" y="145"/>
                    </a:lnTo>
                    <a:lnTo>
                      <a:pt x="27" y="134"/>
                    </a:lnTo>
                    <a:lnTo>
                      <a:pt x="27" y="116"/>
                    </a:lnTo>
                    <a:lnTo>
                      <a:pt x="24" y="98"/>
                    </a:lnTo>
                    <a:lnTo>
                      <a:pt x="22" y="93"/>
                    </a:lnTo>
                    <a:lnTo>
                      <a:pt x="18" y="85"/>
                    </a:lnTo>
                    <a:lnTo>
                      <a:pt x="18" y="73"/>
                    </a:lnTo>
                    <a:lnTo>
                      <a:pt x="16" y="63"/>
                    </a:lnTo>
                    <a:lnTo>
                      <a:pt x="12" y="58"/>
                    </a:lnTo>
                    <a:lnTo>
                      <a:pt x="7" y="58"/>
                    </a:lnTo>
                    <a:lnTo>
                      <a:pt x="1" y="52"/>
                    </a:lnTo>
                    <a:lnTo>
                      <a:pt x="0" y="46"/>
                    </a:lnTo>
                    <a:lnTo>
                      <a:pt x="0" y="35"/>
                    </a:lnTo>
                    <a:lnTo>
                      <a:pt x="12" y="28"/>
                    </a:lnTo>
                    <a:lnTo>
                      <a:pt x="15" y="28"/>
                    </a:lnTo>
                    <a:lnTo>
                      <a:pt x="16" y="23"/>
                    </a:lnTo>
                    <a:lnTo>
                      <a:pt x="21" y="19"/>
                    </a:lnTo>
                    <a:lnTo>
                      <a:pt x="24" y="13"/>
                    </a:lnTo>
                    <a:lnTo>
                      <a:pt x="24" y="3"/>
                    </a:lnTo>
                    <a:lnTo>
                      <a:pt x="3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9" name="Freeform 3723">
                <a:extLst>
                  <a:ext uri="{FF2B5EF4-FFF2-40B4-BE49-F238E27FC236}">
                    <a16:creationId xmlns:a16="http://schemas.microsoft.com/office/drawing/2014/main" id="{5FF313C8-FB7A-59F1-49EC-8AF71DC2A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552"/>
                <a:ext cx="59" cy="115"/>
              </a:xfrm>
              <a:custGeom>
                <a:avLst/>
                <a:gdLst>
                  <a:gd name="T0" fmla="*/ 47 w 118"/>
                  <a:gd name="T1" fmla="*/ 0 h 231"/>
                  <a:gd name="T2" fmla="*/ 57 w 118"/>
                  <a:gd name="T3" fmla="*/ 6 h 231"/>
                  <a:gd name="T4" fmla="*/ 62 w 118"/>
                  <a:gd name="T5" fmla="*/ 9 h 231"/>
                  <a:gd name="T6" fmla="*/ 60 w 118"/>
                  <a:gd name="T7" fmla="*/ 22 h 231"/>
                  <a:gd name="T8" fmla="*/ 63 w 118"/>
                  <a:gd name="T9" fmla="*/ 28 h 231"/>
                  <a:gd name="T10" fmla="*/ 71 w 118"/>
                  <a:gd name="T11" fmla="*/ 20 h 231"/>
                  <a:gd name="T12" fmla="*/ 79 w 118"/>
                  <a:gd name="T13" fmla="*/ 23 h 231"/>
                  <a:gd name="T14" fmla="*/ 86 w 118"/>
                  <a:gd name="T15" fmla="*/ 26 h 231"/>
                  <a:gd name="T16" fmla="*/ 91 w 118"/>
                  <a:gd name="T17" fmla="*/ 34 h 231"/>
                  <a:gd name="T18" fmla="*/ 92 w 118"/>
                  <a:gd name="T19" fmla="*/ 43 h 231"/>
                  <a:gd name="T20" fmla="*/ 95 w 118"/>
                  <a:gd name="T21" fmla="*/ 52 h 231"/>
                  <a:gd name="T22" fmla="*/ 94 w 118"/>
                  <a:gd name="T23" fmla="*/ 70 h 231"/>
                  <a:gd name="T24" fmla="*/ 86 w 118"/>
                  <a:gd name="T25" fmla="*/ 79 h 231"/>
                  <a:gd name="T26" fmla="*/ 75 w 118"/>
                  <a:gd name="T27" fmla="*/ 79 h 231"/>
                  <a:gd name="T28" fmla="*/ 65 w 118"/>
                  <a:gd name="T29" fmla="*/ 101 h 231"/>
                  <a:gd name="T30" fmla="*/ 66 w 118"/>
                  <a:gd name="T31" fmla="*/ 119 h 231"/>
                  <a:gd name="T32" fmla="*/ 63 w 118"/>
                  <a:gd name="T33" fmla="*/ 130 h 231"/>
                  <a:gd name="T34" fmla="*/ 86 w 118"/>
                  <a:gd name="T35" fmla="*/ 125 h 231"/>
                  <a:gd name="T36" fmla="*/ 109 w 118"/>
                  <a:gd name="T37" fmla="*/ 120 h 231"/>
                  <a:gd name="T38" fmla="*/ 103 w 118"/>
                  <a:gd name="T39" fmla="*/ 134 h 231"/>
                  <a:gd name="T40" fmla="*/ 103 w 118"/>
                  <a:gd name="T41" fmla="*/ 146 h 231"/>
                  <a:gd name="T42" fmla="*/ 112 w 118"/>
                  <a:gd name="T43" fmla="*/ 145 h 231"/>
                  <a:gd name="T44" fmla="*/ 118 w 118"/>
                  <a:gd name="T45" fmla="*/ 154 h 231"/>
                  <a:gd name="T46" fmla="*/ 103 w 118"/>
                  <a:gd name="T47" fmla="*/ 163 h 231"/>
                  <a:gd name="T48" fmla="*/ 109 w 118"/>
                  <a:gd name="T49" fmla="*/ 175 h 231"/>
                  <a:gd name="T50" fmla="*/ 118 w 118"/>
                  <a:gd name="T51" fmla="*/ 183 h 231"/>
                  <a:gd name="T52" fmla="*/ 112 w 118"/>
                  <a:gd name="T53" fmla="*/ 193 h 231"/>
                  <a:gd name="T54" fmla="*/ 115 w 118"/>
                  <a:gd name="T55" fmla="*/ 206 h 231"/>
                  <a:gd name="T56" fmla="*/ 116 w 118"/>
                  <a:gd name="T57" fmla="*/ 219 h 231"/>
                  <a:gd name="T58" fmla="*/ 106 w 118"/>
                  <a:gd name="T59" fmla="*/ 225 h 231"/>
                  <a:gd name="T60" fmla="*/ 86 w 118"/>
                  <a:gd name="T61" fmla="*/ 231 h 231"/>
                  <a:gd name="T62" fmla="*/ 80 w 118"/>
                  <a:gd name="T63" fmla="*/ 209 h 231"/>
                  <a:gd name="T64" fmla="*/ 86 w 118"/>
                  <a:gd name="T65" fmla="*/ 204 h 231"/>
                  <a:gd name="T66" fmla="*/ 79 w 118"/>
                  <a:gd name="T67" fmla="*/ 192 h 231"/>
                  <a:gd name="T68" fmla="*/ 80 w 118"/>
                  <a:gd name="T69" fmla="*/ 199 h 231"/>
                  <a:gd name="T70" fmla="*/ 62 w 118"/>
                  <a:gd name="T71" fmla="*/ 189 h 231"/>
                  <a:gd name="T72" fmla="*/ 54 w 118"/>
                  <a:gd name="T73" fmla="*/ 180 h 231"/>
                  <a:gd name="T74" fmla="*/ 50 w 118"/>
                  <a:gd name="T75" fmla="*/ 165 h 231"/>
                  <a:gd name="T76" fmla="*/ 30 w 118"/>
                  <a:gd name="T77" fmla="*/ 169 h 231"/>
                  <a:gd name="T78" fmla="*/ 27 w 118"/>
                  <a:gd name="T79" fmla="*/ 155 h 231"/>
                  <a:gd name="T80" fmla="*/ 27 w 118"/>
                  <a:gd name="T81" fmla="*/ 134 h 231"/>
                  <a:gd name="T82" fmla="*/ 24 w 118"/>
                  <a:gd name="T83" fmla="*/ 98 h 231"/>
                  <a:gd name="T84" fmla="*/ 18 w 118"/>
                  <a:gd name="T85" fmla="*/ 85 h 231"/>
                  <a:gd name="T86" fmla="*/ 16 w 118"/>
                  <a:gd name="T87" fmla="*/ 63 h 231"/>
                  <a:gd name="T88" fmla="*/ 7 w 118"/>
                  <a:gd name="T89" fmla="*/ 58 h 231"/>
                  <a:gd name="T90" fmla="*/ 0 w 118"/>
                  <a:gd name="T91" fmla="*/ 46 h 231"/>
                  <a:gd name="T92" fmla="*/ 12 w 118"/>
                  <a:gd name="T93" fmla="*/ 28 h 231"/>
                  <a:gd name="T94" fmla="*/ 16 w 118"/>
                  <a:gd name="T95" fmla="*/ 23 h 231"/>
                  <a:gd name="T96" fmla="*/ 24 w 118"/>
                  <a:gd name="T97" fmla="*/ 13 h 231"/>
                  <a:gd name="T98" fmla="*/ 36 w 118"/>
                  <a:gd name="T99" fmla="*/ 3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8" h="231">
                    <a:moveTo>
                      <a:pt x="36" y="3"/>
                    </a:moveTo>
                    <a:lnTo>
                      <a:pt x="47" y="0"/>
                    </a:lnTo>
                    <a:lnTo>
                      <a:pt x="54" y="0"/>
                    </a:lnTo>
                    <a:lnTo>
                      <a:pt x="57" y="6"/>
                    </a:lnTo>
                    <a:lnTo>
                      <a:pt x="62" y="6"/>
                    </a:lnTo>
                    <a:lnTo>
                      <a:pt x="62" y="9"/>
                    </a:lnTo>
                    <a:lnTo>
                      <a:pt x="63" y="17"/>
                    </a:lnTo>
                    <a:lnTo>
                      <a:pt x="60" y="22"/>
                    </a:lnTo>
                    <a:lnTo>
                      <a:pt x="59" y="28"/>
                    </a:lnTo>
                    <a:lnTo>
                      <a:pt x="63" y="28"/>
                    </a:lnTo>
                    <a:lnTo>
                      <a:pt x="68" y="26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9" y="23"/>
                    </a:lnTo>
                    <a:lnTo>
                      <a:pt x="83" y="28"/>
                    </a:lnTo>
                    <a:lnTo>
                      <a:pt x="86" y="26"/>
                    </a:lnTo>
                    <a:lnTo>
                      <a:pt x="89" y="31"/>
                    </a:lnTo>
                    <a:lnTo>
                      <a:pt x="91" y="34"/>
                    </a:lnTo>
                    <a:lnTo>
                      <a:pt x="98" y="37"/>
                    </a:lnTo>
                    <a:lnTo>
                      <a:pt x="92" y="43"/>
                    </a:lnTo>
                    <a:lnTo>
                      <a:pt x="95" y="47"/>
                    </a:lnTo>
                    <a:lnTo>
                      <a:pt x="95" y="52"/>
                    </a:lnTo>
                    <a:lnTo>
                      <a:pt x="88" y="58"/>
                    </a:lnTo>
                    <a:lnTo>
                      <a:pt x="94" y="70"/>
                    </a:lnTo>
                    <a:lnTo>
                      <a:pt x="88" y="73"/>
                    </a:lnTo>
                    <a:lnTo>
                      <a:pt x="86" y="79"/>
                    </a:lnTo>
                    <a:lnTo>
                      <a:pt x="79" y="81"/>
                    </a:lnTo>
                    <a:lnTo>
                      <a:pt x="75" y="79"/>
                    </a:lnTo>
                    <a:lnTo>
                      <a:pt x="69" y="92"/>
                    </a:lnTo>
                    <a:lnTo>
                      <a:pt x="65" y="101"/>
                    </a:lnTo>
                    <a:lnTo>
                      <a:pt x="69" y="111"/>
                    </a:lnTo>
                    <a:lnTo>
                      <a:pt x="66" y="119"/>
                    </a:lnTo>
                    <a:lnTo>
                      <a:pt x="63" y="127"/>
                    </a:lnTo>
                    <a:lnTo>
                      <a:pt x="63" y="130"/>
                    </a:lnTo>
                    <a:lnTo>
                      <a:pt x="75" y="125"/>
                    </a:lnTo>
                    <a:lnTo>
                      <a:pt x="86" y="125"/>
                    </a:lnTo>
                    <a:lnTo>
                      <a:pt x="95" y="122"/>
                    </a:lnTo>
                    <a:lnTo>
                      <a:pt x="109" y="120"/>
                    </a:lnTo>
                    <a:lnTo>
                      <a:pt x="109" y="127"/>
                    </a:lnTo>
                    <a:lnTo>
                      <a:pt x="103" y="134"/>
                    </a:lnTo>
                    <a:lnTo>
                      <a:pt x="104" y="137"/>
                    </a:lnTo>
                    <a:lnTo>
                      <a:pt x="103" y="146"/>
                    </a:lnTo>
                    <a:lnTo>
                      <a:pt x="110" y="143"/>
                    </a:lnTo>
                    <a:lnTo>
                      <a:pt x="112" y="145"/>
                    </a:lnTo>
                    <a:lnTo>
                      <a:pt x="116" y="149"/>
                    </a:lnTo>
                    <a:lnTo>
                      <a:pt x="118" y="154"/>
                    </a:lnTo>
                    <a:lnTo>
                      <a:pt x="107" y="163"/>
                    </a:lnTo>
                    <a:lnTo>
                      <a:pt x="103" y="163"/>
                    </a:lnTo>
                    <a:lnTo>
                      <a:pt x="101" y="169"/>
                    </a:lnTo>
                    <a:lnTo>
                      <a:pt x="109" y="175"/>
                    </a:lnTo>
                    <a:lnTo>
                      <a:pt x="112" y="174"/>
                    </a:lnTo>
                    <a:lnTo>
                      <a:pt x="118" y="183"/>
                    </a:lnTo>
                    <a:lnTo>
                      <a:pt x="110" y="187"/>
                    </a:lnTo>
                    <a:lnTo>
                      <a:pt x="112" y="193"/>
                    </a:lnTo>
                    <a:lnTo>
                      <a:pt x="107" y="196"/>
                    </a:lnTo>
                    <a:lnTo>
                      <a:pt x="115" y="206"/>
                    </a:lnTo>
                    <a:lnTo>
                      <a:pt x="118" y="213"/>
                    </a:lnTo>
                    <a:lnTo>
                      <a:pt x="116" y="219"/>
                    </a:lnTo>
                    <a:lnTo>
                      <a:pt x="109" y="222"/>
                    </a:lnTo>
                    <a:lnTo>
                      <a:pt x="106" y="225"/>
                    </a:lnTo>
                    <a:lnTo>
                      <a:pt x="97" y="225"/>
                    </a:lnTo>
                    <a:lnTo>
                      <a:pt x="86" y="231"/>
                    </a:lnTo>
                    <a:lnTo>
                      <a:pt x="80" y="215"/>
                    </a:lnTo>
                    <a:lnTo>
                      <a:pt x="80" y="209"/>
                    </a:lnTo>
                    <a:lnTo>
                      <a:pt x="85" y="210"/>
                    </a:lnTo>
                    <a:lnTo>
                      <a:pt x="86" y="204"/>
                    </a:lnTo>
                    <a:lnTo>
                      <a:pt x="85" y="196"/>
                    </a:lnTo>
                    <a:lnTo>
                      <a:pt x="79" y="192"/>
                    </a:lnTo>
                    <a:lnTo>
                      <a:pt x="77" y="196"/>
                    </a:lnTo>
                    <a:lnTo>
                      <a:pt x="80" y="199"/>
                    </a:lnTo>
                    <a:lnTo>
                      <a:pt x="72" y="207"/>
                    </a:lnTo>
                    <a:lnTo>
                      <a:pt x="62" y="189"/>
                    </a:lnTo>
                    <a:lnTo>
                      <a:pt x="59" y="186"/>
                    </a:lnTo>
                    <a:lnTo>
                      <a:pt x="54" y="180"/>
                    </a:lnTo>
                    <a:lnTo>
                      <a:pt x="48" y="172"/>
                    </a:lnTo>
                    <a:lnTo>
                      <a:pt x="50" y="165"/>
                    </a:lnTo>
                    <a:lnTo>
                      <a:pt x="38" y="169"/>
                    </a:lnTo>
                    <a:lnTo>
                      <a:pt x="30" y="169"/>
                    </a:lnTo>
                    <a:lnTo>
                      <a:pt x="30" y="165"/>
                    </a:lnTo>
                    <a:lnTo>
                      <a:pt x="27" y="155"/>
                    </a:lnTo>
                    <a:lnTo>
                      <a:pt x="25" y="145"/>
                    </a:lnTo>
                    <a:lnTo>
                      <a:pt x="27" y="134"/>
                    </a:lnTo>
                    <a:lnTo>
                      <a:pt x="27" y="116"/>
                    </a:lnTo>
                    <a:lnTo>
                      <a:pt x="24" y="98"/>
                    </a:lnTo>
                    <a:lnTo>
                      <a:pt x="22" y="93"/>
                    </a:lnTo>
                    <a:lnTo>
                      <a:pt x="18" y="85"/>
                    </a:lnTo>
                    <a:lnTo>
                      <a:pt x="18" y="73"/>
                    </a:lnTo>
                    <a:lnTo>
                      <a:pt x="16" y="63"/>
                    </a:lnTo>
                    <a:lnTo>
                      <a:pt x="12" y="58"/>
                    </a:lnTo>
                    <a:lnTo>
                      <a:pt x="7" y="58"/>
                    </a:lnTo>
                    <a:lnTo>
                      <a:pt x="1" y="52"/>
                    </a:lnTo>
                    <a:lnTo>
                      <a:pt x="0" y="46"/>
                    </a:lnTo>
                    <a:lnTo>
                      <a:pt x="0" y="35"/>
                    </a:lnTo>
                    <a:lnTo>
                      <a:pt x="12" y="28"/>
                    </a:lnTo>
                    <a:lnTo>
                      <a:pt x="15" y="28"/>
                    </a:lnTo>
                    <a:lnTo>
                      <a:pt x="16" y="23"/>
                    </a:lnTo>
                    <a:lnTo>
                      <a:pt x="21" y="19"/>
                    </a:lnTo>
                    <a:lnTo>
                      <a:pt x="24" y="13"/>
                    </a:lnTo>
                    <a:lnTo>
                      <a:pt x="24" y="3"/>
                    </a:lnTo>
                    <a:lnTo>
                      <a:pt x="3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0" name="Freeform 3724">
                <a:extLst>
                  <a:ext uri="{FF2B5EF4-FFF2-40B4-BE49-F238E27FC236}">
                    <a16:creationId xmlns:a16="http://schemas.microsoft.com/office/drawing/2014/main" id="{D1EAAFC3-54C3-AE31-35F6-1B300D191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750"/>
                <a:ext cx="59" cy="47"/>
              </a:xfrm>
              <a:custGeom>
                <a:avLst/>
                <a:gdLst>
                  <a:gd name="T0" fmla="*/ 100 w 118"/>
                  <a:gd name="T1" fmla="*/ 11 h 94"/>
                  <a:gd name="T2" fmla="*/ 94 w 118"/>
                  <a:gd name="T3" fmla="*/ 17 h 94"/>
                  <a:gd name="T4" fmla="*/ 86 w 118"/>
                  <a:gd name="T5" fmla="*/ 12 h 94"/>
                  <a:gd name="T6" fmla="*/ 82 w 118"/>
                  <a:gd name="T7" fmla="*/ 14 h 94"/>
                  <a:gd name="T8" fmla="*/ 76 w 118"/>
                  <a:gd name="T9" fmla="*/ 8 h 94"/>
                  <a:gd name="T10" fmla="*/ 70 w 118"/>
                  <a:gd name="T11" fmla="*/ 11 h 94"/>
                  <a:gd name="T12" fmla="*/ 65 w 118"/>
                  <a:gd name="T13" fmla="*/ 9 h 94"/>
                  <a:gd name="T14" fmla="*/ 56 w 118"/>
                  <a:gd name="T15" fmla="*/ 12 h 94"/>
                  <a:gd name="T16" fmla="*/ 52 w 118"/>
                  <a:gd name="T17" fmla="*/ 17 h 94"/>
                  <a:gd name="T18" fmla="*/ 47 w 118"/>
                  <a:gd name="T19" fmla="*/ 9 h 94"/>
                  <a:gd name="T20" fmla="*/ 42 w 118"/>
                  <a:gd name="T21" fmla="*/ 6 h 94"/>
                  <a:gd name="T22" fmla="*/ 39 w 118"/>
                  <a:gd name="T23" fmla="*/ 2 h 94"/>
                  <a:gd name="T24" fmla="*/ 39 w 118"/>
                  <a:gd name="T25" fmla="*/ 0 h 94"/>
                  <a:gd name="T26" fmla="*/ 30 w 118"/>
                  <a:gd name="T27" fmla="*/ 5 h 94"/>
                  <a:gd name="T28" fmla="*/ 18 w 118"/>
                  <a:gd name="T29" fmla="*/ 8 h 94"/>
                  <a:gd name="T30" fmla="*/ 6 w 118"/>
                  <a:gd name="T31" fmla="*/ 11 h 94"/>
                  <a:gd name="T32" fmla="*/ 3 w 118"/>
                  <a:gd name="T33" fmla="*/ 17 h 94"/>
                  <a:gd name="T34" fmla="*/ 3 w 118"/>
                  <a:gd name="T35" fmla="*/ 20 h 94"/>
                  <a:gd name="T36" fmla="*/ 0 w 118"/>
                  <a:gd name="T37" fmla="*/ 24 h 94"/>
                  <a:gd name="T38" fmla="*/ 6 w 118"/>
                  <a:gd name="T39" fmla="*/ 38 h 94"/>
                  <a:gd name="T40" fmla="*/ 15 w 118"/>
                  <a:gd name="T41" fmla="*/ 47 h 94"/>
                  <a:gd name="T42" fmla="*/ 18 w 118"/>
                  <a:gd name="T43" fmla="*/ 46 h 94"/>
                  <a:gd name="T44" fmla="*/ 18 w 118"/>
                  <a:gd name="T45" fmla="*/ 50 h 94"/>
                  <a:gd name="T46" fmla="*/ 14 w 118"/>
                  <a:gd name="T47" fmla="*/ 53 h 94"/>
                  <a:gd name="T48" fmla="*/ 14 w 118"/>
                  <a:gd name="T49" fmla="*/ 59 h 94"/>
                  <a:gd name="T50" fmla="*/ 12 w 118"/>
                  <a:gd name="T51" fmla="*/ 68 h 94"/>
                  <a:gd name="T52" fmla="*/ 27 w 118"/>
                  <a:gd name="T53" fmla="*/ 68 h 94"/>
                  <a:gd name="T54" fmla="*/ 26 w 118"/>
                  <a:gd name="T55" fmla="*/ 90 h 94"/>
                  <a:gd name="T56" fmla="*/ 27 w 118"/>
                  <a:gd name="T57" fmla="*/ 93 h 94"/>
                  <a:gd name="T58" fmla="*/ 27 w 118"/>
                  <a:gd name="T59" fmla="*/ 93 h 94"/>
                  <a:gd name="T60" fmla="*/ 36 w 118"/>
                  <a:gd name="T61" fmla="*/ 94 h 94"/>
                  <a:gd name="T62" fmla="*/ 42 w 118"/>
                  <a:gd name="T63" fmla="*/ 87 h 94"/>
                  <a:gd name="T64" fmla="*/ 52 w 118"/>
                  <a:gd name="T65" fmla="*/ 81 h 94"/>
                  <a:gd name="T66" fmla="*/ 53 w 118"/>
                  <a:gd name="T67" fmla="*/ 68 h 94"/>
                  <a:gd name="T68" fmla="*/ 56 w 118"/>
                  <a:gd name="T69" fmla="*/ 64 h 94"/>
                  <a:gd name="T70" fmla="*/ 61 w 118"/>
                  <a:gd name="T71" fmla="*/ 70 h 94"/>
                  <a:gd name="T72" fmla="*/ 65 w 118"/>
                  <a:gd name="T73" fmla="*/ 67 h 94"/>
                  <a:gd name="T74" fmla="*/ 68 w 118"/>
                  <a:gd name="T75" fmla="*/ 61 h 94"/>
                  <a:gd name="T76" fmla="*/ 73 w 118"/>
                  <a:gd name="T77" fmla="*/ 58 h 94"/>
                  <a:gd name="T78" fmla="*/ 76 w 118"/>
                  <a:gd name="T79" fmla="*/ 62 h 94"/>
                  <a:gd name="T80" fmla="*/ 90 w 118"/>
                  <a:gd name="T81" fmla="*/ 67 h 94"/>
                  <a:gd name="T82" fmla="*/ 90 w 118"/>
                  <a:gd name="T83" fmla="*/ 62 h 94"/>
                  <a:gd name="T84" fmla="*/ 94 w 118"/>
                  <a:gd name="T85" fmla="*/ 58 h 94"/>
                  <a:gd name="T86" fmla="*/ 99 w 118"/>
                  <a:gd name="T87" fmla="*/ 53 h 94"/>
                  <a:gd name="T88" fmla="*/ 103 w 118"/>
                  <a:gd name="T89" fmla="*/ 56 h 94"/>
                  <a:gd name="T90" fmla="*/ 109 w 118"/>
                  <a:gd name="T91" fmla="*/ 47 h 94"/>
                  <a:gd name="T92" fmla="*/ 115 w 118"/>
                  <a:gd name="T93" fmla="*/ 47 h 94"/>
                  <a:gd name="T94" fmla="*/ 109 w 118"/>
                  <a:gd name="T95" fmla="*/ 40 h 94"/>
                  <a:gd name="T96" fmla="*/ 112 w 118"/>
                  <a:gd name="T97" fmla="*/ 40 h 94"/>
                  <a:gd name="T98" fmla="*/ 118 w 118"/>
                  <a:gd name="T99" fmla="*/ 33 h 94"/>
                  <a:gd name="T100" fmla="*/ 118 w 118"/>
                  <a:gd name="T101" fmla="*/ 26 h 94"/>
                  <a:gd name="T102" fmla="*/ 115 w 118"/>
                  <a:gd name="T103" fmla="*/ 20 h 94"/>
                  <a:gd name="T104" fmla="*/ 115 w 118"/>
                  <a:gd name="T105" fmla="*/ 14 h 94"/>
                  <a:gd name="T106" fmla="*/ 118 w 118"/>
                  <a:gd name="T107" fmla="*/ 14 h 94"/>
                  <a:gd name="T108" fmla="*/ 118 w 118"/>
                  <a:gd name="T109" fmla="*/ 8 h 94"/>
                  <a:gd name="T110" fmla="*/ 117 w 118"/>
                  <a:gd name="T111" fmla="*/ 8 h 94"/>
                  <a:gd name="T112" fmla="*/ 106 w 118"/>
                  <a:gd name="T113" fmla="*/ 14 h 94"/>
                  <a:gd name="T114" fmla="*/ 103 w 118"/>
                  <a:gd name="T115" fmla="*/ 11 h 94"/>
                  <a:gd name="T116" fmla="*/ 100 w 118"/>
                  <a:gd name="T117" fmla="*/ 1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8" h="94">
                    <a:moveTo>
                      <a:pt x="100" y="11"/>
                    </a:moveTo>
                    <a:lnTo>
                      <a:pt x="94" y="17"/>
                    </a:lnTo>
                    <a:lnTo>
                      <a:pt x="86" y="12"/>
                    </a:lnTo>
                    <a:lnTo>
                      <a:pt x="82" y="14"/>
                    </a:lnTo>
                    <a:lnTo>
                      <a:pt x="76" y="8"/>
                    </a:lnTo>
                    <a:lnTo>
                      <a:pt x="70" y="11"/>
                    </a:lnTo>
                    <a:lnTo>
                      <a:pt x="65" y="9"/>
                    </a:lnTo>
                    <a:lnTo>
                      <a:pt x="56" y="12"/>
                    </a:lnTo>
                    <a:lnTo>
                      <a:pt x="52" y="17"/>
                    </a:lnTo>
                    <a:lnTo>
                      <a:pt x="47" y="9"/>
                    </a:lnTo>
                    <a:lnTo>
                      <a:pt x="42" y="6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30" y="5"/>
                    </a:lnTo>
                    <a:lnTo>
                      <a:pt x="18" y="8"/>
                    </a:lnTo>
                    <a:lnTo>
                      <a:pt x="6" y="11"/>
                    </a:lnTo>
                    <a:lnTo>
                      <a:pt x="3" y="17"/>
                    </a:lnTo>
                    <a:lnTo>
                      <a:pt x="3" y="20"/>
                    </a:lnTo>
                    <a:lnTo>
                      <a:pt x="0" y="24"/>
                    </a:lnTo>
                    <a:lnTo>
                      <a:pt x="6" y="38"/>
                    </a:lnTo>
                    <a:lnTo>
                      <a:pt x="15" y="47"/>
                    </a:lnTo>
                    <a:lnTo>
                      <a:pt x="18" y="46"/>
                    </a:lnTo>
                    <a:lnTo>
                      <a:pt x="18" y="50"/>
                    </a:lnTo>
                    <a:lnTo>
                      <a:pt x="14" y="53"/>
                    </a:lnTo>
                    <a:lnTo>
                      <a:pt x="14" y="59"/>
                    </a:lnTo>
                    <a:lnTo>
                      <a:pt x="12" y="68"/>
                    </a:lnTo>
                    <a:lnTo>
                      <a:pt x="27" y="68"/>
                    </a:lnTo>
                    <a:lnTo>
                      <a:pt x="26" y="90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36" y="94"/>
                    </a:lnTo>
                    <a:lnTo>
                      <a:pt x="42" y="87"/>
                    </a:lnTo>
                    <a:lnTo>
                      <a:pt x="52" y="81"/>
                    </a:lnTo>
                    <a:lnTo>
                      <a:pt x="53" y="68"/>
                    </a:lnTo>
                    <a:lnTo>
                      <a:pt x="56" y="64"/>
                    </a:lnTo>
                    <a:lnTo>
                      <a:pt x="61" y="70"/>
                    </a:lnTo>
                    <a:lnTo>
                      <a:pt x="65" y="67"/>
                    </a:lnTo>
                    <a:lnTo>
                      <a:pt x="68" y="61"/>
                    </a:lnTo>
                    <a:lnTo>
                      <a:pt x="73" y="58"/>
                    </a:lnTo>
                    <a:lnTo>
                      <a:pt x="76" y="62"/>
                    </a:lnTo>
                    <a:lnTo>
                      <a:pt x="90" y="67"/>
                    </a:lnTo>
                    <a:lnTo>
                      <a:pt x="90" y="62"/>
                    </a:lnTo>
                    <a:lnTo>
                      <a:pt x="94" y="58"/>
                    </a:lnTo>
                    <a:lnTo>
                      <a:pt x="99" y="53"/>
                    </a:lnTo>
                    <a:lnTo>
                      <a:pt x="103" y="56"/>
                    </a:lnTo>
                    <a:lnTo>
                      <a:pt x="109" y="47"/>
                    </a:lnTo>
                    <a:lnTo>
                      <a:pt x="115" y="47"/>
                    </a:lnTo>
                    <a:lnTo>
                      <a:pt x="109" y="40"/>
                    </a:lnTo>
                    <a:lnTo>
                      <a:pt x="112" y="40"/>
                    </a:lnTo>
                    <a:lnTo>
                      <a:pt x="118" y="33"/>
                    </a:lnTo>
                    <a:lnTo>
                      <a:pt x="118" y="26"/>
                    </a:lnTo>
                    <a:lnTo>
                      <a:pt x="115" y="20"/>
                    </a:lnTo>
                    <a:lnTo>
                      <a:pt x="115" y="14"/>
                    </a:lnTo>
                    <a:lnTo>
                      <a:pt x="118" y="14"/>
                    </a:lnTo>
                    <a:lnTo>
                      <a:pt x="118" y="8"/>
                    </a:lnTo>
                    <a:lnTo>
                      <a:pt x="117" y="8"/>
                    </a:lnTo>
                    <a:lnTo>
                      <a:pt x="106" y="14"/>
                    </a:lnTo>
                    <a:lnTo>
                      <a:pt x="103" y="11"/>
                    </a:lnTo>
                    <a:lnTo>
                      <a:pt x="100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1" name="Freeform 3725">
                <a:extLst>
                  <a:ext uri="{FF2B5EF4-FFF2-40B4-BE49-F238E27FC236}">
                    <a16:creationId xmlns:a16="http://schemas.microsoft.com/office/drawing/2014/main" id="{E2C8E729-D088-5ACD-F3BF-74DF6F434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750"/>
                <a:ext cx="59" cy="47"/>
              </a:xfrm>
              <a:custGeom>
                <a:avLst/>
                <a:gdLst>
                  <a:gd name="T0" fmla="*/ 100 w 118"/>
                  <a:gd name="T1" fmla="*/ 11 h 94"/>
                  <a:gd name="T2" fmla="*/ 103 w 118"/>
                  <a:gd name="T3" fmla="*/ 11 h 94"/>
                  <a:gd name="T4" fmla="*/ 106 w 118"/>
                  <a:gd name="T5" fmla="*/ 14 h 94"/>
                  <a:gd name="T6" fmla="*/ 117 w 118"/>
                  <a:gd name="T7" fmla="*/ 8 h 94"/>
                  <a:gd name="T8" fmla="*/ 118 w 118"/>
                  <a:gd name="T9" fmla="*/ 8 h 94"/>
                  <a:gd name="T10" fmla="*/ 118 w 118"/>
                  <a:gd name="T11" fmla="*/ 14 h 94"/>
                  <a:gd name="T12" fmla="*/ 115 w 118"/>
                  <a:gd name="T13" fmla="*/ 14 h 94"/>
                  <a:gd name="T14" fmla="*/ 115 w 118"/>
                  <a:gd name="T15" fmla="*/ 20 h 94"/>
                  <a:gd name="T16" fmla="*/ 118 w 118"/>
                  <a:gd name="T17" fmla="*/ 26 h 94"/>
                  <a:gd name="T18" fmla="*/ 118 w 118"/>
                  <a:gd name="T19" fmla="*/ 33 h 94"/>
                  <a:gd name="T20" fmla="*/ 112 w 118"/>
                  <a:gd name="T21" fmla="*/ 40 h 94"/>
                  <a:gd name="T22" fmla="*/ 109 w 118"/>
                  <a:gd name="T23" fmla="*/ 40 h 94"/>
                  <a:gd name="T24" fmla="*/ 115 w 118"/>
                  <a:gd name="T25" fmla="*/ 47 h 94"/>
                  <a:gd name="T26" fmla="*/ 109 w 118"/>
                  <a:gd name="T27" fmla="*/ 47 h 94"/>
                  <a:gd name="T28" fmla="*/ 103 w 118"/>
                  <a:gd name="T29" fmla="*/ 56 h 94"/>
                  <a:gd name="T30" fmla="*/ 99 w 118"/>
                  <a:gd name="T31" fmla="*/ 53 h 94"/>
                  <a:gd name="T32" fmla="*/ 94 w 118"/>
                  <a:gd name="T33" fmla="*/ 58 h 94"/>
                  <a:gd name="T34" fmla="*/ 90 w 118"/>
                  <a:gd name="T35" fmla="*/ 62 h 94"/>
                  <a:gd name="T36" fmla="*/ 90 w 118"/>
                  <a:gd name="T37" fmla="*/ 67 h 94"/>
                  <a:gd name="T38" fmla="*/ 76 w 118"/>
                  <a:gd name="T39" fmla="*/ 62 h 94"/>
                  <a:gd name="T40" fmla="*/ 73 w 118"/>
                  <a:gd name="T41" fmla="*/ 58 h 94"/>
                  <a:gd name="T42" fmla="*/ 68 w 118"/>
                  <a:gd name="T43" fmla="*/ 61 h 94"/>
                  <a:gd name="T44" fmla="*/ 65 w 118"/>
                  <a:gd name="T45" fmla="*/ 67 h 94"/>
                  <a:gd name="T46" fmla="*/ 61 w 118"/>
                  <a:gd name="T47" fmla="*/ 70 h 94"/>
                  <a:gd name="T48" fmla="*/ 56 w 118"/>
                  <a:gd name="T49" fmla="*/ 64 h 94"/>
                  <a:gd name="T50" fmla="*/ 53 w 118"/>
                  <a:gd name="T51" fmla="*/ 68 h 94"/>
                  <a:gd name="T52" fmla="*/ 52 w 118"/>
                  <a:gd name="T53" fmla="*/ 81 h 94"/>
                  <a:gd name="T54" fmla="*/ 42 w 118"/>
                  <a:gd name="T55" fmla="*/ 87 h 94"/>
                  <a:gd name="T56" fmla="*/ 36 w 118"/>
                  <a:gd name="T57" fmla="*/ 94 h 94"/>
                  <a:gd name="T58" fmla="*/ 27 w 118"/>
                  <a:gd name="T59" fmla="*/ 93 h 94"/>
                  <a:gd name="T60" fmla="*/ 27 w 118"/>
                  <a:gd name="T61" fmla="*/ 93 h 94"/>
                  <a:gd name="T62" fmla="*/ 26 w 118"/>
                  <a:gd name="T63" fmla="*/ 90 h 94"/>
                  <a:gd name="T64" fmla="*/ 27 w 118"/>
                  <a:gd name="T65" fmla="*/ 68 h 94"/>
                  <a:gd name="T66" fmla="*/ 12 w 118"/>
                  <a:gd name="T67" fmla="*/ 68 h 94"/>
                  <a:gd name="T68" fmla="*/ 14 w 118"/>
                  <a:gd name="T69" fmla="*/ 59 h 94"/>
                  <a:gd name="T70" fmla="*/ 14 w 118"/>
                  <a:gd name="T71" fmla="*/ 53 h 94"/>
                  <a:gd name="T72" fmla="*/ 18 w 118"/>
                  <a:gd name="T73" fmla="*/ 50 h 94"/>
                  <a:gd name="T74" fmla="*/ 18 w 118"/>
                  <a:gd name="T75" fmla="*/ 46 h 94"/>
                  <a:gd name="T76" fmla="*/ 15 w 118"/>
                  <a:gd name="T77" fmla="*/ 47 h 94"/>
                  <a:gd name="T78" fmla="*/ 6 w 118"/>
                  <a:gd name="T79" fmla="*/ 38 h 94"/>
                  <a:gd name="T80" fmla="*/ 0 w 118"/>
                  <a:gd name="T81" fmla="*/ 24 h 94"/>
                  <a:gd name="T82" fmla="*/ 3 w 118"/>
                  <a:gd name="T83" fmla="*/ 20 h 94"/>
                  <a:gd name="T84" fmla="*/ 3 w 118"/>
                  <a:gd name="T85" fmla="*/ 17 h 94"/>
                  <a:gd name="T86" fmla="*/ 6 w 118"/>
                  <a:gd name="T87" fmla="*/ 11 h 94"/>
                  <a:gd name="T88" fmla="*/ 18 w 118"/>
                  <a:gd name="T89" fmla="*/ 8 h 94"/>
                  <a:gd name="T90" fmla="*/ 30 w 118"/>
                  <a:gd name="T91" fmla="*/ 5 h 94"/>
                  <a:gd name="T92" fmla="*/ 39 w 118"/>
                  <a:gd name="T93" fmla="*/ 0 h 94"/>
                  <a:gd name="T94" fmla="*/ 39 w 118"/>
                  <a:gd name="T95" fmla="*/ 2 h 94"/>
                  <a:gd name="T96" fmla="*/ 42 w 118"/>
                  <a:gd name="T97" fmla="*/ 6 h 94"/>
                  <a:gd name="T98" fmla="*/ 47 w 118"/>
                  <a:gd name="T99" fmla="*/ 9 h 94"/>
                  <a:gd name="T100" fmla="*/ 52 w 118"/>
                  <a:gd name="T101" fmla="*/ 17 h 94"/>
                  <a:gd name="T102" fmla="*/ 56 w 118"/>
                  <a:gd name="T103" fmla="*/ 12 h 94"/>
                  <a:gd name="T104" fmla="*/ 65 w 118"/>
                  <a:gd name="T105" fmla="*/ 9 h 94"/>
                  <a:gd name="T106" fmla="*/ 70 w 118"/>
                  <a:gd name="T107" fmla="*/ 11 h 94"/>
                  <a:gd name="T108" fmla="*/ 76 w 118"/>
                  <a:gd name="T109" fmla="*/ 8 h 94"/>
                  <a:gd name="T110" fmla="*/ 82 w 118"/>
                  <a:gd name="T111" fmla="*/ 14 h 94"/>
                  <a:gd name="T112" fmla="*/ 86 w 118"/>
                  <a:gd name="T113" fmla="*/ 12 h 94"/>
                  <a:gd name="T114" fmla="*/ 94 w 118"/>
                  <a:gd name="T115" fmla="*/ 17 h 94"/>
                  <a:gd name="T116" fmla="*/ 100 w 118"/>
                  <a:gd name="T117" fmla="*/ 1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8" h="94">
                    <a:moveTo>
                      <a:pt x="100" y="11"/>
                    </a:moveTo>
                    <a:lnTo>
                      <a:pt x="103" y="11"/>
                    </a:lnTo>
                    <a:lnTo>
                      <a:pt x="106" y="14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18" y="14"/>
                    </a:lnTo>
                    <a:lnTo>
                      <a:pt x="115" y="14"/>
                    </a:lnTo>
                    <a:lnTo>
                      <a:pt x="115" y="20"/>
                    </a:lnTo>
                    <a:lnTo>
                      <a:pt x="118" y="26"/>
                    </a:lnTo>
                    <a:lnTo>
                      <a:pt x="118" y="33"/>
                    </a:lnTo>
                    <a:lnTo>
                      <a:pt x="112" y="40"/>
                    </a:lnTo>
                    <a:lnTo>
                      <a:pt x="109" y="40"/>
                    </a:lnTo>
                    <a:lnTo>
                      <a:pt x="115" y="47"/>
                    </a:lnTo>
                    <a:lnTo>
                      <a:pt x="109" y="47"/>
                    </a:lnTo>
                    <a:lnTo>
                      <a:pt x="103" y="56"/>
                    </a:lnTo>
                    <a:lnTo>
                      <a:pt x="99" y="53"/>
                    </a:lnTo>
                    <a:lnTo>
                      <a:pt x="94" y="58"/>
                    </a:lnTo>
                    <a:lnTo>
                      <a:pt x="90" y="62"/>
                    </a:lnTo>
                    <a:lnTo>
                      <a:pt x="90" y="67"/>
                    </a:lnTo>
                    <a:lnTo>
                      <a:pt x="76" y="62"/>
                    </a:lnTo>
                    <a:lnTo>
                      <a:pt x="73" y="58"/>
                    </a:lnTo>
                    <a:lnTo>
                      <a:pt x="68" y="61"/>
                    </a:lnTo>
                    <a:lnTo>
                      <a:pt x="65" y="67"/>
                    </a:lnTo>
                    <a:lnTo>
                      <a:pt x="61" y="70"/>
                    </a:lnTo>
                    <a:lnTo>
                      <a:pt x="56" y="64"/>
                    </a:lnTo>
                    <a:lnTo>
                      <a:pt x="53" y="68"/>
                    </a:lnTo>
                    <a:lnTo>
                      <a:pt x="52" y="81"/>
                    </a:lnTo>
                    <a:lnTo>
                      <a:pt x="42" y="87"/>
                    </a:lnTo>
                    <a:lnTo>
                      <a:pt x="36" y="94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6" y="90"/>
                    </a:lnTo>
                    <a:lnTo>
                      <a:pt x="27" y="68"/>
                    </a:lnTo>
                    <a:lnTo>
                      <a:pt x="12" y="68"/>
                    </a:lnTo>
                    <a:lnTo>
                      <a:pt x="14" y="59"/>
                    </a:lnTo>
                    <a:lnTo>
                      <a:pt x="14" y="53"/>
                    </a:lnTo>
                    <a:lnTo>
                      <a:pt x="18" y="50"/>
                    </a:lnTo>
                    <a:lnTo>
                      <a:pt x="18" y="46"/>
                    </a:lnTo>
                    <a:lnTo>
                      <a:pt x="15" y="47"/>
                    </a:lnTo>
                    <a:lnTo>
                      <a:pt x="6" y="38"/>
                    </a:lnTo>
                    <a:lnTo>
                      <a:pt x="0" y="24"/>
                    </a:lnTo>
                    <a:lnTo>
                      <a:pt x="3" y="20"/>
                    </a:lnTo>
                    <a:lnTo>
                      <a:pt x="3" y="17"/>
                    </a:lnTo>
                    <a:lnTo>
                      <a:pt x="6" y="11"/>
                    </a:lnTo>
                    <a:lnTo>
                      <a:pt x="18" y="8"/>
                    </a:lnTo>
                    <a:lnTo>
                      <a:pt x="30" y="5"/>
                    </a:lnTo>
                    <a:lnTo>
                      <a:pt x="39" y="0"/>
                    </a:lnTo>
                    <a:lnTo>
                      <a:pt x="39" y="2"/>
                    </a:lnTo>
                    <a:lnTo>
                      <a:pt x="42" y="6"/>
                    </a:lnTo>
                    <a:lnTo>
                      <a:pt x="47" y="9"/>
                    </a:lnTo>
                    <a:lnTo>
                      <a:pt x="52" y="17"/>
                    </a:lnTo>
                    <a:lnTo>
                      <a:pt x="56" y="12"/>
                    </a:lnTo>
                    <a:lnTo>
                      <a:pt x="65" y="9"/>
                    </a:lnTo>
                    <a:lnTo>
                      <a:pt x="70" y="11"/>
                    </a:lnTo>
                    <a:lnTo>
                      <a:pt x="76" y="8"/>
                    </a:lnTo>
                    <a:lnTo>
                      <a:pt x="82" y="14"/>
                    </a:lnTo>
                    <a:lnTo>
                      <a:pt x="86" y="12"/>
                    </a:lnTo>
                    <a:lnTo>
                      <a:pt x="94" y="17"/>
                    </a:lnTo>
                    <a:lnTo>
                      <a:pt x="10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2" name="Freeform 3726">
                <a:extLst>
                  <a:ext uri="{FF2B5EF4-FFF2-40B4-BE49-F238E27FC236}">
                    <a16:creationId xmlns:a16="http://schemas.microsoft.com/office/drawing/2014/main" id="{DFB2D65E-82D4-DEA4-0052-5B95DA554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750"/>
                <a:ext cx="59" cy="47"/>
              </a:xfrm>
              <a:custGeom>
                <a:avLst/>
                <a:gdLst>
                  <a:gd name="T0" fmla="*/ 100 w 118"/>
                  <a:gd name="T1" fmla="*/ 11 h 94"/>
                  <a:gd name="T2" fmla="*/ 103 w 118"/>
                  <a:gd name="T3" fmla="*/ 11 h 94"/>
                  <a:gd name="T4" fmla="*/ 106 w 118"/>
                  <a:gd name="T5" fmla="*/ 14 h 94"/>
                  <a:gd name="T6" fmla="*/ 117 w 118"/>
                  <a:gd name="T7" fmla="*/ 8 h 94"/>
                  <a:gd name="T8" fmla="*/ 118 w 118"/>
                  <a:gd name="T9" fmla="*/ 8 h 94"/>
                  <a:gd name="T10" fmla="*/ 118 w 118"/>
                  <a:gd name="T11" fmla="*/ 14 h 94"/>
                  <a:gd name="T12" fmla="*/ 115 w 118"/>
                  <a:gd name="T13" fmla="*/ 14 h 94"/>
                  <a:gd name="T14" fmla="*/ 115 w 118"/>
                  <a:gd name="T15" fmla="*/ 20 h 94"/>
                  <a:gd name="T16" fmla="*/ 118 w 118"/>
                  <a:gd name="T17" fmla="*/ 26 h 94"/>
                  <a:gd name="T18" fmla="*/ 118 w 118"/>
                  <a:gd name="T19" fmla="*/ 33 h 94"/>
                  <a:gd name="T20" fmla="*/ 112 w 118"/>
                  <a:gd name="T21" fmla="*/ 40 h 94"/>
                  <a:gd name="T22" fmla="*/ 109 w 118"/>
                  <a:gd name="T23" fmla="*/ 40 h 94"/>
                  <a:gd name="T24" fmla="*/ 115 w 118"/>
                  <a:gd name="T25" fmla="*/ 47 h 94"/>
                  <a:gd name="T26" fmla="*/ 109 w 118"/>
                  <a:gd name="T27" fmla="*/ 47 h 94"/>
                  <a:gd name="T28" fmla="*/ 103 w 118"/>
                  <a:gd name="T29" fmla="*/ 56 h 94"/>
                  <a:gd name="T30" fmla="*/ 99 w 118"/>
                  <a:gd name="T31" fmla="*/ 53 h 94"/>
                  <a:gd name="T32" fmla="*/ 94 w 118"/>
                  <a:gd name="T33" fmla="*/ 58 h 94"/>
                  <a:gd name="T34" fmla="*/ 90 w 118"/>
                  <a:gd name="T35" fmla="*/ 62 h 94"/>
                  <a:gd name="T36" fmla="*/ 90 w 118"/>
                  <a:gd name="T37" fmla="*/ 67 h 94"/>
                  <a:gd name="T38" fmla="*/ 76 w 118"/>
                  <a:gd name="T39" fmla="*/ 62 h 94"/>
                  <a:gd name="T40" fmla="*/ 73 w 118"/>
                  <a:gd name="T41" fmla="*/ 58 h 94"/>
                  <a:gd name="T42" fmla="*/ 68 w 118"/>
                  <a:gd name="T43" fmla="*/ 61 h 94"/>
                  <a:gd name="T44" fmla="*/ 65 w 118"/>
                  <a:gd name="T45" fmla="*/ 67 h 94"/>
                  <a:gd name="T46" fmla="*/ 61 w 118"/>
                  <a:gd name="T47" fmla="*/ 70 h 94"/>
                  <a:gd name="T48" fmla="*/ 56 w 118"/>
                  <a:gd name="T49" fmla="*/ 64 h 94"/>
                  <a:gd name="T50" fmla="*/ 53 w 118"/>
                  <a:gd name="T51" fmla="*/ 68 h 94"/>
                  <a:gd name="T52" fmla="*/ 52 w 118"/>
                  <a:gd name="T53" fmla="*/ 81 h 94"/>
                  <a:gd name="T54" fmla="*/ 42 w 118"/>
                  <a:gd name="T55" fmla="*/ 87 h 94"/>
                  <a:gd name="T56" fmla="*/ 36 w 118"/>
                  <a:gd name="T57" fmla="*/ 94 h 94"/>
                  <a:gd name="T58" fmla="*/ 27 w 118"/>
                  <a:gd name="T59" fmla="*/ 93 h 94"/>
                  <a:gd name="T60" fmla="*/ 27 w 118"/>
                  <a:gd name="T61" fmla="*/ 93 h 94"/>
                  <a:gd name="T62" fmla="*/ 26 w 118"/>
                  <a:gd name="T63" fmla="*/ 90 h 94"/>
                  <a:gd name="T64" fmla="*/ 27 w 118"/>
                  <a:gd name="T65" fmla="*/ 68 h 94"/>
                  <a:gd name="T66" fmla="*/ 12 w 118"/>
                  <a:gd name="T67" fmla="*/ 68 h 94"/>
                  <a:gd name="T68" fmla="*/ 14 w 118"/>
                  <a:gd name="T69" fmla="*/ 59 h 94"/>
                  <a:gd name="T70" fmla="*/ 14 w 118"/>
                  <a:gd name="T71" fmla="*/ 53 h 94"/>
                  <a:gd name="T72" fmla="*/ 18 w 118"/>
                  <a:gd name="T73" fmla="*/ 50 h 94"/>
                  <a:gd name="T74" fmla="*/ 18 w 118"/>
                  <a:gd name="T75" fmla="*/ 46 h 94"/>
                  <a:gd name="T76" fmla="*/ 15 w 118"/>
                  <a:gd name="T77" fmla="*/ 47 h 94"/>
                  <a:gd name="T78" fmla="*/ 6 w 118"/>
                  <a:gd name="T79" fmla="*/ 38 h 94"/>
                  <a:gd name="T80" fmla="*/ 0 w 118"/>
                  <a:gd name="T81" fmla="*/ 24 h 94"/>
                  <a:gd name="T82" fmla="*/ 3 w 118"/>
                  <a:gd name="T83" fmla="*/ 20 h 94"/>
                  <a:gd name="T84" fmla="*/ 3 w 118"/>
                  <a:gd name="T85" fmla="*/ 17 h 94"/>
                  <a:gd name="T86" fmla="*/ 6 w 118"/>
                  <a:gd name="T87" fmla="*/ 11 h 94"/>
                  <a:gd name="T88" fmla="*/ 18 w 118"/>
                  <a:gd name="T89" fmla="*/ 8 h 94"/>
                  <a:gd name="T90" fmla="*/ 30 w 118"/>
                  <a:gd name="T91" fmla="*/ 5 h 94"/>
                  <a:gd name="T92" fmla="*/ 39 w 118"/>
                  <a:gd name="T93" fmla="*/ 0 h 94"/>
                  <a:gd name="T94" fmla="*/ 39 w 118"/>
                  <a:gd name="T95" fmla="*/ 2 h 94"/>
                  <a:gd name="T96" fmla="*/ 42 w 118"/>
                  <a:gd name="T97" fmla="*/ 6 h 94"/>
                  <a:gd name="T98" fmla="*/ 47 w 118"/>
                  <a:gd name="T99" fmla="*/ 9 h 94"/>
                  <a:gd name="T100" fmla="*/ 52 w 118"/>
                  <a:gd name="T101" fmla="*/ 17 h 94"/>
                  <a:gd name="T102" fmla="*/ 56 w 118"/>
                  <a:gd name="T103" fmla="*/ 12 h 94"/>
                  <a:gd name="T104" fmla="*/ 65 w 118"/>
                  <a:gd name="T105" fmla="*/ 9 h 94"/>
                  <a:gd name="T106" fmla="*/ 70 w 118"/>
                  <a:gd name="T107" fmla="*/ 11 h 94"/>
                  <a:gd name="T108" fmla="*/ 76 w 118"/>
                  <a:gd name="T109" fmla="*/ 8 h 94"/>
                  <a:gd name="T110" fmla="*/ 82 w 118"/>
                  <a:gd name="T111" fmla="*/ 14 h 94"/>
                  <a:gd name="T112" fmla="*/ 86 w 118"/>
                  <a:gd name="T113" fmla="*/ 12 h 94"/>
                  <a:gd name="T114" fmla="*/ 94 w 118"/>
                  <a:gd name="T115" fmla="*/ 17 h 94"/>
                  <a:gd name="T116" fmla="*/ 100 w 118"/>
                  <a:gd name="T117" fmla="*/ 1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8" h="94">
                    <a:moveTo>
                      <a:pt x="100" y="11"/>
                    </a:moveTo>
                    <a:lnTo>
                      <a:pt x="103" y="11"/>
                    </a:lnTo>
                    <a:lnTo>
                      <a:pt x="106" y="14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18" y="14"/>
                    </a:lnTo>
                    <a:lnTo>
                      <a:pt x="115" y="14"/>
                    </a:lnTo>
                    <a:lnTo>
                      <a:pt x="115" y="20"/>
                    </a:lnTo>
                    <a:lnTo>
                      <a:pt x="118" y="26"/>
                    </a:lnTo>
                    <a:lnTo>
                      <a:pt x="118" y="33"/>
                    </a:lnTo>
                    <a:lnTo>
                      <a:pt x="112" y="40"/>
                    </a:lnTo>
                    <a:lnTo>
                      <a:pt x="109" y="40"/>
                    </a:lnTo>
                    <a:lnTo>
                      <a:pt x="115" y="47"/>
                    </a:lnTo>
                    <a:lnTo>
                      <a:pt x="109" y="47"/>
                    </a:lnTo>
                    <a:lnTo>
                      <a:pt x="103" y="56"/>
                    </a:lnTo>
                    <a:lnTo>
                      <a:pt x="99" y="53"/>
                    </a:lnTo>
                    <a:lnTo>
                      <a:pt x="94" y="58"/>
                    </a:lnTo>
                    <a:lnTo>
                      <a:pt x="90" y="62"/>
                    </a:lnTo>
                    <a:lnTo>
                      <a:pt x="90" y="67"/>
                    </a:lnTo>
                    <a:lnTo>
                      <a:pt x="76" y="62"/>
                    </a:lnTo>
                    <a:lnTo>
                      <a:pt x="73" y="58"/>
                    </a:lnTo>
                    <a:lnTo>
                      <a:pt x="68" y="61"/>
                    </a:lnTo>
                    <a:lnTo>
                      <a:pt x="65" y="67"/>
                    </a:lnTo>
                    <a:lnTo>
                      <a:pt x="61" y="70"/>
                    </a:lnTo>
                    <a:lnTo>
                      <a:pt x="56" y="64"/>
                    </a:lnTo>
                    <a:lnTo>
                      <a:pt x="53" y="68"/>
                    </a:lnTo>
                    <a:lnTo>
                      <a:pt x="52" y="81"/>
                    </a:lnTo>
                    <a:lnTo>
                      <a:pt x="42" y="87"/>
                    </a:lnTo>
                    <a:lnTo>
                      <a:pt x="36" y="94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6" y="90"/>
                    </a:lnTo>
                    <a:lnTo>
                      <a:pt x="27" y="68"/>
                    </a:lnTo>
                    <a:lnTo>
                      <a:pt x="12" y="68"/>
                    </a:lnTo>
                    <a:lnTo>
                      <a:pt x="14" y="59"/>
                    </a:lnTo>
                    <a:lnTo>
                      <a:pt x="14" y="53"/>
                    </a:lnTo>
                    <a:lnTo>
                      <a:pt x="18" y="50"/>
                    </a:lnTo>
                    <a:lnTo>
                      <a:pt x="18" y="46"/>
                    </a:lnTo>
                    <a:lnTo>
                      <a:pt x="15" y="47"/>
                    </a:lnTo>
                    <a:lnTo>
                      <a:pt x="6" y="38"/>
                    </a:lnTo>
                    <a:lnTo>
                      <a:pt x="0" y="24"/>
                    </a:lnTo>
                    <a:lnTo>
                      <a:pt x="3" y="20"/>
                    </a:lnTo>
                    <a:lnTo>
                      <a:pt x="3" y="17"/>
                    </a:lnTo>
                    <a:lnTo>
                      <a:pt x="6" y="11"/>
                    </a:lnTo>
                    <a:lnTo>
                      <a:pt x="18" y="8"/>
                    </a:lnTo>
                    <a:lnTo>
                      <a:pt x="30" y="5"/>
                    </a:lnTo>
                    <a:lnTo>
                      <a:pt x="39" y="0"/>
                    </a:lnTo>
                    <a:lnTo>
                      <a:pt x="39" y="2"/>
                    </a:lnTo>
                    <a:lnTo>
                      <a:pt x="42" y="6"/>
                    </a:lnTo>
                    <a:lnTo>
                      <a:pt x="47" y="9"/>
                    </a:lnTo>
                    <a:lnTo>
                      <a:pt x="52" y="17"/>
                    </a:lnTo>
                    <a:lnTo>
                      <a:pt x="56" y="12"/>
                    </a:lnTo>
                    <a:lnTo>
                      <a:pt x="65" y="9"/>
                    </a:lnTo>
                    <a:lnTo>
                      <a:pt x="70" y="11"/>
                    </a:lnTo>
                    <a:lnTo>
                      <a:pt x="76" y="8"/>
                    </a:lnTo>
                    <a:lnTo>
                      <a:pt x="82" y="14"/>
                    </a:lnTo>
                    <a:lnTo>
                      <a:pt x="86" y="12"/>
                    </a:lnTo>
                    <a:lnTo>
                      <a:pt x="94" y="17"/>
                    </a:lnTo>
                    <a:lnTo>
                      <a:pt x="10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3" name="Freeform 3727">
                <a:extLst>
                  <a:ext uri="{FF2B5EF4-FFF2-40B4-BE49-F238E27FC236}">
                    <a16:creationId xmlns:a16="http://schemas.microsoft.com/office/drawing/2014/main" id="{3B55F1F6-9382-6375-50EE-477013B41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735"/>
                <a:ext cx="8" cy="5"/>
              </a:xfrm>
              <a:custGeom>
                <a:avLst/>
                <a:gdLst>
                  <a:gd name="T0" fmla="*/ 15 w 15"/>
                  <a:gd name="T1" fmla="*/ 1 h 10"/>
                  <a:gd name="T2" fmla="*/ 9 w 15"/>
                  <a:gd name="T3" fmla="*/ 1 h 10"/>
                  <a:gd name="T4" fmla="*/ 5 w 15"/>
                  <a:gd name="T5" fmla="*/ 0 h 10"/>
                  <a:gd name="T6" fmla="*/ 0 w 15"/>
                  <a:gd name="T7" fmla="*/ 1 h 10"/>
                  <a:gd name="T8" fmla="*/ 0 w 15"/>
                  <a:gd name="T9" fmla="*/ 6 h 10"/>
                  <a:gd name="T10" fmla="*/ 5 w 15"/>
                  <a:gd name="T11" fmla="*/ 7 h 10"/>
                  <a:gd name="T12" fmla="*/ 6 w 15"/>
                  <a:gd name="T13" fmla="*/ 10 h 10"/>
                  <a:gd name="T14" fmla="*/ 9 w 15"/>
                  <a:gd name="T15" fmla="*/ 10 h 10"/>
                  <a:gd name="T16" fmla="*/ 15 w 15"/>
                  <a:gd name="T1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1"/>
                    </a:moveTo>
                    <a:lnTo>
                      <a:pt x="9" y="1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5" y="7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4" name="Freeform 3728">
                <a:extLst>
                  <a:ext uri="{FF2B5EF4-FFF2-40B4-BE49-F238E27FC236}">
                    <a16:creationId xmlns:a16="http://schemas.microsoft.com/office/drawing/2014/main" id="{9FC96C0D-918C-F7DF-C5B4-AFB338FB6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735"/>
                <a:ext cx="8" cy="5"/>
              </a:xfrm>
              <a:custGeom>
                <a:avLst/>
                <a:gdLst>
                  <a:gd name="T0" fmla="*/ 15 w 15"/>
                  <a:gd name="T1" fmla="*/ 1 h 10"/>
                  <a:gd name="T2" fmla="*/ 9 w 15"/>
                  <a:gd name="T3" fmla="*/ 10 h 10"/>
                  <a:gd name="T4" fmla="*/ 6 w 15"/>
                  <a:gd name="T5" fmla="*/ 10 h 10"/>
                  <a:gd name="T6" fmla="*/ 5 w 15"/>
                  <a:gd name="T7" fmla="*/ 7 h 10"/>
                  <a:gd name="T8" fmla="*/ 0 w 15"/>
                  <a:gd name="T9" fmla="*/ 6 h 10"/>
                  <a:gd name="T10" fmla="*/ 0 w 15"/>
                  <a:gd name="T11" fmla="*/ 1 h 10"/>
                  <a:gd name="T12" fmla="*/ 5 w 15"/>
                  <a:gd name="T13" fmla="*/ 0 h 10"/>
                  <a:gd name="T14" fmla="*/ 9 w 15"/>
                  <a:gd name="T15" fmla="*/ 1 h 10"/>
                  <a:gd name="T16" fmla="*/ 15 w 15"/>
                  <a:gd name="T1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1"/>
                    </a:moveTo>
                    <a:lnTo>
                      <a:pt x="9" y="10"/>
                    </a:lnTo>
                    <a:lnTo>
                      <a:pt x="6" y="10"/>
                    </a:lnTo>
                    <a:lnTo>
                      <a:pt x="5" y="7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5" name="Freeform 3729">
                <a:extLst>
                  <a:ext uri="{FF2B5EF4-FFF2-40B4-BE49-F238E27FC236}">
                    <a16:creationId xmlns:a16="http://schemas.microsoft.com/office/drawing/2014/main" id="{5B8A2A07-C1A3-0AB1-89BA-BE6F9F709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735"/>
                <a:ext cx="8" cy="5"/>
              </a:xfrm>
              <a:custGeom>
                <a:avLst/>
                <a:gdLst>
                  <a:gd name="T0" fmla="*/ 15 w 15"/>
                  <a:gd name="T1" fmla="*/ 1 h 10"/>
                  <a:gd name="T2" fmla="*/ 9 w 15"/>
                  <a:gd name="T3" fmla="*/ 10 h 10"/>
                  <a:gd name="T4" fmla="*/ 6 w 15"/>
                  <a:gd name="T5" fmla="*/ 10 h 10"/>
                  <a:gd name="T6" fmla="*/ 5 w 15"/>
                  <a:gd name="T7" fmla="*/ 7 h 10"/>
                  <a:gd name="T8" fmla="*/ 0 w 15"/>
                  <a:gd name="T9" fmla="*/ 6 h 10"/>
                  <a:gd name="T10" fmla="*/ 0 w 15"/>
                  <a:gd name="T11" fmla="*/ 1 h 10"/>
                  <a:gd name="T12" fmla="*/ 5 w 15"/>
                  <a:gd name="T13" fmla="*/ 0 h 10"/>
                  <a:gd name="T14" fmla="*/ 9 w 15"/>
                  <a:gd name="T15" fmla="*/ 1 h 10"/>
                  <a:gd name="T16" fmla="*/ 15 w 15"/>
                  <a:gd name="T1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1"/>
                    </a:moveTo>
                    <a:lnTo>
                      <a:pt x="9" y="10"/>
                    </a:lnTo>
                    <a:lnTo>
                      <a:pt x="6" y="10"/>
                    </a:lnTo>
                    <a:lnTo>
                      <a:pt x="5" y="7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5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6" name="Freeform 3730">
                <a:extLst>
                  <a:ext uri="{FF2B5EF4-FFF2-40B4-BE49-F238E27FC236}">
                    <a16:creationId xmlns:a16="http://schemas.microsoft.com/office/drawing/2014/main" id="{7AFC7E2E-B48A-67FF-3DF7-29B741404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745"/>
                <a:ext cx="15" cy="12"/>
              </a:xfrm>
              <a:custGeom>
                <a:avLst/>
                <a:gdLst>
                  <a:gd name="T0" fmla="*/ 26 w 30"/>
                  <a:gd name="T1" fmla="*/ 6 h 23"/>
                  <a:gd name="T2" fmla="*/ 20 w 30"/>
                  <a:gd name="T3" fmla="*/ 1 h 23"/>
                  <a:gd name="T4" fmla="*/ 12 w 30"/>
                  <a:gd name="T5" fmla="*/ 1 h 23"/>
                  <a:gd name="T6" fmla="*/ 7 w 30"/>
                  <a:gd name="T7" fmla="*/ 4 h 23"/>
                  <a:gd name="T8" fmla="*/ 6 w 30"/>
                  <a:gd name="T9" fmla="*/ 0 h 23"/>
                  <a:gd name="T10" fmla="*/ 3 w 30"/>
                  <a:gd name="T11" fmla="*/ 1 h 23"/>
                  <a:gd name="T12" fmla="*/ 3 w 30"/>
                  <a:gd name="T13" fmla="*/ 12 h 23"/>
                  <a:gd name="T14" fmla="*/ 0 w 30"/>
                  <a:gd name="T15" fmla="*/ 17 h 23"/>
                  <a:gd name="T16" fmla="*/ 4 w 30"/>
                  <a:gd name="T17" fmla="*/ 20 h 23"/>
                  <a:gd name="T18" fmla="*/ 6 w 30"/>
                  <a:gd name="T19" fmla="*/ 23 h 23"/>
                  <a:gd name="T20" fmla="*/ 14 w 30"/>
                  <a:gd name="T21" fmla="*/ 23 h 23"/>
                  <a:gd name="T22" fmla="*/ 20 w 30"/>
                  <a:gd name="T23" fmla="*/ 20 h 23"/>
                  <a:gd name="T24" fmla="*/ 17 w 30"/>
                  <a:gd name="T25" fmla="*/ 17 h 23"/>
                  <a:gd name="T26" fmla="*/ 26 w 30"/>
                  <a:gd name="T27" fmla="*/ 11 h 23"/>
                  <a:gd name="T28" fmla="*/ 30 w 30"/>
                  <a:gd name="T29" fmla="*/ 4 h 23"/>
                  <a:gd name="T30" fmla="*/ 26 w 30"/>
                  <a:gd name="T31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23">
                    <a:moveTo>
                      <a:pt x="26" y="6"/>
                    </a:moveTo>
                    <a:lnTo>
                      <a:pt x="20" y="1"/>
                    </a:lnTo>
                    <a:lnTo>
                      <a:pt x="12" y="1"/>
                    </a:lnTo>
                    <a:lnTo>
                      <a:pt x="7" y="4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3" y="12"/>
                    </a:lnTo>
                    <a:lnTo>
                      <a:pt x="0" y="17"/>
                    </a:lnTo>
                    <a:lnTo>
                      <a:pt x="4" y="20"/>
                    </a:lnTo>
                    <a:lnTo>
                      <a:pt x="6" y="23"/>
                    </a:lnTo>
                    <a:lnTo>
                      <a:pt x="14" y="23"/>
                    </a:lnTo>
                    <a:lnTo>
                      <a:pt x="20" y="20"/>
                    </a:lnTo>
                    <a:lnTo>
                      <a:pt x="17" y="17"/>
                    </a:lnTo>
                    <a:lnTo>
                      <a:pt x="26" y="11"/>
                    </a:lnTo>
                    <a:lnTo>
                      <a:pt x="30" y="4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7" name="Freeform 3731">
                <a:extLst>
                  <a:ext uri="{FF2B5EF4-FFF2-40B4-BE49-F238E27FC236}">
                    <a16:creationId xmlns:a16="http://schemas.microsoft.com/office/drawing/2014/main" id="{2134856F-2F8D-C00D-F571-1EF6852F2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745"/>
                <a:ext cx="15" cy="12"/>
              </a:xfrm>
              <a:custGeom>
                <a:avLst/>
                <a:gdLst>
                  <a:gd name="T0" fmla="*/ 26 w 30"/>
                  <a:gd name="T1" fmla="*/ 6 h 23"/>
                  <a:gd name="T2" fmla="*/ 30 w 30"/>
                  <a:gd name="T3" fmla="*/ 4 h 23"/>
                  <a:gd name="T4" fmla="*/ 26 w 30"/>
                  <a:gd name="T5" fmla="*/ 11 h 23"/>
                  <a:gd name="T6" fmla="*/ 17 w 30"/>
                  <a:gd name="T7" fmla="*/ 17 h 23"/>
                  <a:gd name="T8" fmla="*/ 20 w 30"/>
                  <a:gd name="T9" fmla="*/ 20 h 23"/>
                  <a:gd name="T10" fmla="*/ 14 w 30"/>
                  <a:gd name="T11" fmla="*/ 23 h 23"/>
                  <a:gd name="T12" fmla="*/ 6 w 30"/>
                  <a:gd name="T13" fmla="*/ 23 h 23"/>
                  <a:gd name="T14" fmla="*/ 4 w 30"/>
                  <a:gd name="T15" fmla="*/ 20 h 23"/>
                  <a:gd name="T16" fmla="*/ 0 w 30"/>
                  <a:gd name="T17" fmla="*/ 17 h 23"/>
                  <a:gd name="T18" fmla="*/ 3 w 30"/>
                  <a:gd name="T19" fmla="*/ 12 h 23"/>
                  <a:gd name="T20" fmla="*/ 3 w 30"/>
                  <a:gd name="T21" fmla="*/ 1 h 23"/>
                  <a:gd name="T22" fmla="*/ 6 w 30"/>
                  <a:gd name="T23" fmla="*/ 0 h 23"/>
                  <a:gd name="T24" fmla="*/ 7 w 30"/>
                  <a:gd name="T25" fmla="*/ 4 h 23"/>
                  <a:gd name="T26" fmla="*/ 12 w 30"/>
                  <a:gd name="T27" fmla="*/ 1 h 23"/>
                  <a:gd name="T28" fmla="*/ 20 w 30"/>
                  <a:gd name="T29" fmla="*/ 1 h 23"/>
                  <a:gd name="T30" fmla="*/ 26 w 30"/>
                  <a:gd name="T31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23">
                    <a:moveTo>
                      <a:pt x="26" y="6"/>
                    </a:moveTo>
                    <a:lnTo>
                      <a:pt x="30" y="4"/>
                    </a:lnTo>
                    <a:lnTo>
                      <a:pt x="26" y="11"/>
                    </a:lnTo>
                    <a:lnTo>
                      <a:pt x="17" y="17"/>
                    </a:lnTo>
                    <a:lnTo>
                      <a:pt x="20" y="20"/>
                    </a:lnTo>
                    <a:lnTo>
                      <a:pt x="14" y="23"/>
                    </a:lnTo>
                    <a:lnTo>
                      <a:pt x="6" y="23"/>
                    </a:lnTo>
                    <a:lnTo>
                      <a:pt x="4" y="20"/>
                    </a:lnTo>
                    <a:lnTo>
                      <a:pt x="0" y="17"/>
                    </a:lnTo>
                    <a:lnTo>
                      <a:pt x="3" y="12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7" y="4"/>
                    </a:lnTo>
                    <a:lnTo>
                      <a:pt x="12" y="1"/>
                    </a:lnTo>
                    <a:lnTo>
                      <a:pt x="20" y="1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8" name="Freeform 3732">
                <a:extLst>
                  <a:ext uri="{FF2B5EF4-FFF2-40B4-BE49-F238E27FC236}">
                    <a16:creationId xmlns:a16="http://schemas.microsoft.com/office/drawing/2014/main" id="{0D5FF964-BF7B-EF91-C0FC-E53EB6C30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745"/>
                <a:ext cx="15" cy="12"/>
              </a:xfrm>
              <a:custGeom>
                <a:avLst/>
                <a:gdLst>
                  <a:gd name="T0" fmla="*/ 26 w 30"/>
                  <a:gd name="T1" fmla="*/ 6 h 23"/>
                  <a:gd name="T2" fmla="*/ 30 w 30"/>
                  <a:gd name="T3" fmla="*/ 4 h 23"/>
                  <a:gd name="T4" fmla="*/ 26 w 30"/>
                  <a:gd name="T5" fmla="*/ 11 h 23"/>
                  <a:gd name="T6" fmla="*/ 17 w 30"/>
                  <a:gd name="T7" fmla="*/ 17 h 23"/>
                  <a:gd name="T8" fmla="*/ 20 w 30"/>
                  <a:gd name="T9" fmla="*/ 20 h 23"/>
                  <a:gd name="T10" fmla="*/ 14 w 30"/>
                  <a:gd name="T11" fmla="*/ 23 h 23"/>
                  <a:gd name="T12" fmla="*/ 6 w 30"/>
                  <a:gd name="T13" fmla="*/ 23 h 23"/>
                  <a:gd name="T14" fmla="*/ 4 w 30"/>
                  <a:gd name="T15" fmla="*/ 20 h 23"/>
                  <a:gd name="T16" fmla="*/ 0 w 30"/>
                  <a:gd name="T17" fmla="*/ 17 h 23"/>
                  <a:gd name="T18" fmla="*/ 3 w 30"/>
                  <a:gd name="T19" fmla="*/ 12 h 23"/>
                  <a:gd name="T20" fmla="*/ 3 w 30"/>
                  <a:gd name="T21" fmla="*/ 1 h 23"/>
                  <a:gd name="T22" fmla="*/ 6 w 30"/>
                  <a:gd name="T23" fmla="*/ 0 h 23"/>
                  <a:gd name="T24" fmla="*/ 7 w 30"/>
                  <a:gd name="T25" fmla="*/ 4 h 23"/>
                  <a:gd name="T26" fmla="*/ 12 w 30"/>
                  <a:gd name="T27" fmla="*/ 1 h 23"/>
                  <a:gd name="T28" fmla="*/ 20 w 30"/>
                  <a:gd name="T29" fmla="*/ 1 h 23"/>
                  <a:gd name="T30" fmla="*/ 26 w 30"/>
                  <a:gd name="T31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23">
                    <a:moveTo>
                      <a:pt x="26" y="6"/>
                    </a:moveTo>
                    <a:lnTo>
                      <a:pt x="30" y="4"/>
                    </a:lnTo>
                    <a:lnTo>
                      <a:pt x="26" y="11"/>
                    </a:lnTo>
                    <a:lnTo>
                      <a:pt x="17" y="17"/>
                    </a:lnTo>
                    <a:lnTo>
                      <a:pt x="20" y="20"/>
                    </a:lnTo>
                    <a:lnTo>
                      <a:pt x="14" y="23"/>
                    </a:lnTo>
                    <a:lnTo>
                      <a:pt x="6" y="23"/>
                    </a:lnTo>
                    <a:lnTo>
                      <a:pt x="4" y="20"/>
                    </a:lnTo>
                    <a:lnTo>
                      <a:pt x="0" y="17"/>
                    </a:lnTo>
                    <a:lnTo>
                      <a:pt x="3" y="12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7" y="4"/>
                    </a:lnTo>
                    <a:lnTo>
                      <a:pt x="12" y="1"/>
                    </a:lnTo>
                    <a:lnTo>
                      <a:pt x="20" y="1"/>
                    </a:lnTo>
                    <a:lnTo>
                      <a:pt x="26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9" name="Freeform 3733">
                <a:extLst>
                  <a:ext uri="{FF2B5EF4-FFF2-40B4-BE49-F238E27FC236}">
                    <a16:creationId xmlns:a16="http://schemas.microsoft.com/office/drawing/2014/main" id="{65509CF3-FBC5-D2BE-BEC4-4D3A0F07A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746"/>
                <a:ext cx="84" cy="88"/>
              </a:xfrm>
              <a:custGeom>
                <a:avLst/>
                <a:gdLst>
                  <a:gd name="T0" fmla="*/ 161 w 167"/>
                  <a:gd name="T1" fmla="*/ 16 h 177"/>
                  <a:gd name="T2" fmla="*/ 154 w 167"/>
                  <a:gd name="T3" fmla="*/ 5 h 177"/>
                  <a:gd name="T4" fmla="*/ 137 w 167"/>
                  <a:gd name="T5" fmla="*/ 17 h 177"/>
                  <a:gd name="T6" fmla="*/ 133 w 167"/>
                  <a:gd name="T7" fmla="*/ 13 h 177"/>
                  <a:gd name="T8" fmla="*/ 131 w 167"/>
                  <a:gd name="T9" fmla="*/ 2 h 177"/>
                  <a:gd name="T10" fmla="*/ 119 w 167"/>
                  <a:gd name="T11" fmla="*/ 0 h 177"/>
                  <a:gd name="T12" fmla="*/ 108 w 167"/>
                  <a:gd name="T13" fmla="*/ 3 h 177"/>
                  <a:gd name="T14" fmla="*/ 95 w 167"/>
                  <a:gd name="T15" fmla="*/ 16 h 177"/>
                  <a:gd name="T16" fmla="*/ 92 w 167"/>
                  <a:gd name="T17" fmla="*/ 22 h 177"/>
                  <a:gd name="T18" fmla="*/ 82 w 167"/>
                  <a:gd name="T19" fmla="*/ 19 h 177"/>
                  <a:gd name="T20" fmla="*/ 76 w 167"/>
                  <a:gd name="T21" fmla="*/ 16 h 177"/>
                  <a:gd name="T22" fmla="*/ 73 w 167"/>
                  <a:gd name="T23" fmla="*/ 22 h 177"/>
                  <a:gd name="T24" fmla="*/ 76 w 167"/>
                  <a:gd name="T25" fmla="*/ 34 h 177"/>
                  <a:gd name="T26" fmla="*/ 70 w 167"/>
                  <a:gd name="T27" fmla="*/ 48 h 177"/>
                  <a:gd name="T28" fmla="*/ 73 w 167"/>
                  <a:gd name="T29" fmla="*/ 55 h 177"/>
                  <a:gd name="T30" fmla="*/ 61 w 167"/>
                  <a:gd name="T31" fmla="*/ 64 h 177"/>
                  <a:gd name="T32" fmla="*/ 52 w 167"/>
                  <a:gd name="T33" fmla="*/ 66 h 177"/>
                  <a:gd name="T34" fmla="*/ 48 w 167"/>
                  <a:gd name="T35" fmla="*/ 75 h 177"/>
                  <a:gd name="T36" fmla="*/ 31 w 167"/>
                  <a:gd name="T37" fmla="*/ 66 h 177"/>
                  <a:gd name="T38" fmla="*/ 23 w 167"/>
                  <a:gd name="T39" fmla="*/ 75 h 177"/>
                  <a:gd name="T40" fmla="*/ 14 w 167"/>
                  <a:gd name="T41" fmla="*/ 72 h 177"/>
                  <a:gd name="T42" fmla="*/ 10 w 167"/>
                  <a:gd name="T43" fmla="*/ 89 h 177"/>
                  <a:gd name="T44" fmla="*/ 2 w 167"/>
                  <a:gd name="T45" fmla="*/ 99 h 177"/>
                  <a:gd name="T46" fmla="*/ 10 w 167"/>
                  <a:gd name="T47" fmla="*/ 102 h 177"/>
                  <a:gd name="T48" fmla="*/ 11 w 167"/>
                  <a:gd name="T49" fmla="*/ 117 h 177"/>
                  <a:gd name="T50" fmla="*/ 11 w 167"/>
                  <a:gd name="T51" fmla="*/ 127 h 177"/>
                  <a:gd name="T52" fmla="*/ 22 w 167"/>
                  <a:gd name="T53" fmla="*/ 131 h 177"/>
                  <a:gd name="T54" fmla="*/ 40 w 167"/>
                  <a:gd name="T55" fmla="*/ 125 h 177"/>
                  <a:gd name="T56" fmla="*/ 38 w 167"/>
                  <a:gd name="T57" fmla="*/ 136 h 177"/>
                  <a:gd name="T58" fmla="*/ 34 w 167"/>
                  <a:gd name="T59" fmla="*/ 152 h 177"/>
                  <a:gd name="T60" fmla="*/ 32 w 167"/>
                  <a:gd name="T61" fmla="*/ 162 h 177"/>
                  <a:gd name="T62" fmla="*/ 44 w 167"/>
                  <a:gd name="T63" fmla="*/ 171 h 177"/>
                  <a:gd name="T64" fmla="*/ 57 w 167"/>
                  <a:gd name="T65" fmla="*/ 174 h 177"/>
                  <a:gd name="T66" fmla="*/ 66 w 167"/>
                  <a:gd name="T67" fmla="*/ 175 h 177"/>
                  <a:gd name="T68" fmla="*/ 85 w 167"/>
                  <a:gd name="T69" fmla="*/ 158 h 177"/>
                  <a:gd name="T70" fmla="*/ 81 w 167"/>
                  <a:gd name="T71" fmla="*/ 149 h 177"/>
                  <a:gd name="T72" fmla="*/ 64 w 167"/>
                  <a:gd name="T73" fmla="*/ 152 h 177"/>
                  <a:gd name="T74" fmla="*/ 67 w 167"/>
                  <a:gd name="T75" fmla="*/ 148 h 177"/>
                  <a:gd name="T76" fmla="*/ 78 w 167"/>
                  <a:gd name="T77" fmla="*/ 143 h 177"/>
                  <a:gd name="T78" fmla="*/ 92 w 167"/>
                  <a:gd name="T79" fmla="*/ 143 h 177"/>
                  <a:gd name="T80" fmla="*/ 98 w 167"/>
                  <a:gd name="T81" fmla="*/ 133 h 177"/>
                  <a:gd name="T82" fmla="*/ 111 w 167"/>
                  <a:gd name="T83" fmla="*/ 127 h 177"/>
                  <a:gd name="T84" fmla="*/ 123 w 167"/>
                  <a:gd name="T85" fmla="*/ 120 h 177"/>
                  <a:gd name="T86" fmla="*/ 137 w 167"/>
                  <a:gd name="T87" fmla="*/ 104 h 177"/>
                  <a:gd name="T88" fmla="*/ 145 w 167"/>
                  <a:gd name="T89" fmla="*/ 87 h 177"/>
                  <a:gd name="T90" fmla="*/ 154 w 167"/>
                  <a:gd name="T91" fmla="*/ 79 h 177"/>
                  <a:gd name="T92" fmla="*/ 167 w 167"/>
                  <a:gd name="T93" fmla="*/ 70 h 177"/>
                  <a:gd name="T94" fmla="*/ 155 w 167"/>
                  <a:gd name="T95" fmla="*/ 66 h 177"/>
                  <a:gd name="T96" fmla="*/ 160 w 167"/>
                  <a:gd name="T97" fmla="*/ 54 h 177"/>
                  <a:gd name="T98" fmla="*/ 164 w 167"/>
                  <a:gd name="T99" fmla="*/ 40 h 177"/>
                  <a:gd name="T100" fmla="*/ 160 w 167"/>
                  <a:gd name="T101" fmla="*/ 28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7" h="177">
                    <a:moveTo>
                      <a:pt x="160" y="28"/>
                    </a:moveTo>
                    <a:lnTo>
                      <a:pt x="161" y="16"/>
                    </a:lnTo>
                    <a:lnTo>
                      <a:pt x="161" y="5"/>
                    </a:lnTo>
                    <a:lnTo>
                      <a:pt x="154" y="5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3" y="16"/>
                    </a:lnTo>
                    <a:lnTo>
                      <a:pt x="133" y="13"/>
                    </a:lnTo>
                    <a:lnTo>
                      <a:pt x="126" y="13"/>
                    </a:lnTo>
                    <a:lnTo>
                      <a:pt x="131" y="2"/>
                    </a:lnTo>
                    <a:lnTo>
                      <a:pt x="128" y="2"/>
                    </a:lnTo>
                    <a:lnTo>
                      <a:pt x="119" y="0"/>
                    </a:lnTo>
                    <a:lnTo>
                      <a:pt x="113" y="3"/>
                    </a:lnTo>
                    <a:lnTo>
                      <a:pt x="108" y="3"/>
                    </a:lnTo>
                    <a:lnTo>
                      <a:pt x="104" y="10"/>
                    </a:lnTo>
                    <a:lnTo>
                      <a:pt x="95" y="16"/>
                    </a:lnTo>
                    <a:lnTo>
                      <a:pt x="98" y="19"/>
                    </a:lnTo>
                    <a:lnTo>
                      <a:pt x="92" y="22"/>
                    </a:lnTo>
                    <a:lnTo>
                      <a:pt x="84" y="22"/>
                    </a:lnTo>
                    <a:lnTo>
                      <a:pt x="82" y="19"/>
                    </a:lnTo>
                    <a:lnTo>
                      <a:pt x="78" y="16"/>
                    </a:lnTo>
                    <a:lnTo>
                      <a:pt x="76" y="16"/>
                    </a:lnTo>
                    <a:lnTo>
                      <a:pt x="76" y="22"/>
                    </a:lnTo>
                    <a:lnTo>
                      <a:pt x="73" y="22"/>
                    </a:lnTo>
                    <a:lnTo>
                      <a:pt x="73" y="28"/>
                    </a:lnTo>
                    <a:lnTo>
                      <a:pt x="76" y="34"/>
                    </a:lnTo>
                    <a:lnTo>
                      <a:pt x="76" y="41"/>
                    </a:lnTo>
                    <a:lnTo>
                      <a:pt x="70" y="48"/>
                    </a:lnTo>
                    <a:lnTo>
                      <a:pt x="67" y="48"/>
                    </a:lnTo>
                    <a:lnTo>
                      <a:pt x="73" y="55"/>
                    </a:lnTo>
                    <a:lnTo>
                      <a:pt x="67" y="55"/>
                    </a:lnTo>
                    <a:lnTo>
                      <a:pt x="61" y="64"/>
                    </a:lnTo>
                    <a:lnTo>
                      <a:pt x="57" y="61"/>
                    </a:lnTo>
                    <a:lnTo>
                      <a:pt x="52" y="66"/>
                    </a:lnTo>
                    <a:lnTo>
                      <a:pt x="48" y="70"/>
                    </a:lnTo>
                    <a:lnTo>
                      <a:pt x="48" y="75"/>
                    </a:lnTo>
                    <a:lnTo>
                      <a:pt x="34" y="70"/>
                    </a:lnTo>
                    <a:lnTo>
                      <a:pt x="31" y="66"/>
                    </a:lnTo>
                    <a:lnTo>
                      <a:pt x="26" y="69"/>
                    </a:lnTo>
                    <a:lnTo>
                      <a:pt x="23" y="75"/>
                    </a:lnTo>
                    <a:lnTo>
                      <a:pt x="19" y="78"/>
                    </a:lnTo>
                    <a:lnTo>
                      <a:pt x="14" y="72"/>
                    </a:lnTo>
                    <a:lnTo>
                      <a:pt x="11" y="76"/>
                    </a:lnTo>
                    <a:lnTo>
                      <a:pt x="10" y="89"/>
                    </a:lnTo>
                    <a:lnTo>
                      <a:pt x="0" y="95"/>
                    </a:lnTo>
                    <a:lnTo>
                      <a:pt x="2" y="99"/>
                    </a:lnTo>
                    <a:lnTo>
                      <a:pt x="8" y="101"/>
                    </a:lnTo>
                    <a:lnTo>
                      <a:pt x="10" y="102"/>
                    </a:lnTo>
                    <a:lnTo>
                      <a:pt x="11" y="113"/>
                    </a:lnTo>
                    <a:lnTo>
                      <a:pt x="11" y="117"/>
                    </a:lnTo>
                    <a:lnTo>
                      <a:pt x="14" y="124"/>
                    </a:lnTo>
                    <a:lnTo>
                      <a:pt x="11" y="127"/>
                    </a:lnTo>
                    <a:lnTo>
                      <a:pt x="17" y="128"/>
                    </a:lnTo>
                    <a:lnTo>
                      <a:pt x="22" y="131"/>
                    </a:lnTo>
                    <a:lnTo>
                      <a:pt x="29" y="127"/>
                    </a:lnTo>
                    <a:lnTo>
                      <a:pt x="40" y="125"/>
                    </a:lnTo>
                    <a:lnTo>
                      <a:pt x="37" y="131"/>
                    </a:lnTo>
                    <a:lnTo>
                      <a:pt x="38" y="136"/>
                    </a:lnTo>
                    <a:lnTo>
                      <a:pt x="34" y="140"/>
                    </a:lnTo>
                    <a:lnTo>
                      <a:pt x="34" y="152"/>
                    </a:lnTo>
                    <a:lnTo>
                      <a:pt x="32" y="155"/>
                    </a:lnTo>
                    <a:lnTo>
                      <a:pt x="32" y="162"/>
                    </a:lnTo>
                    <a:lnTo>
                      <a:pt x="37" y="165"/>
                    </a:lnTo>
                    <a:lnTo>
                      <a:pt x="44" y="171"/>
                    </a:lnTo>
                    <a:lnTo>
                      <a:pt x="51" y="174"/>
                    </a:lnTo>
                    <a:lnTo>
                      <a:pt x="57" y="174"/>
                    </a:lnTo>
                    <a:lnTo>
                      <a:pt x="58" y="177"/>
                    </a:lnTo>
                    <a:lnTo>
                      <a:pt x="66" y="175"/>
                    </a:lnTo>
                    <a:lnTo>
                      <a:pt x="79" y="169"/>
                    </a:lnTo>
                    <a:lnTo>
                      <a:pt x="85" y="158"/>
                    </a:lnTo>
                    <a:lnTo>
                      <a:pt x="85" y="154"/>
                    </a:lnTo>
                    <a:lnTo>
                      <a:pt x="81" y="149"/>
                    </a:lnTo>
                    <a:lnTo>
                      <a:pt x="70" y="154"/>
                    </a:lnTo>
                    <a:lnTo>
                      <a:pt x="64" y="152"/>
                    </a:lnTo>
                    <a:lnTo>
                      <a:pt x="58" y="155"/>
                    </a:lnTo>
                    <a:lnTo>
                      <a:pt x="67" y="148"/>
                    </a:lnTo>
                    <a:lnTo>
                      <a:pt x="70" y="145"/>
                    </a:lnTo>
                    <a:lnTo>
                      <a:pt x="78" y="143"/>
                    </a:lnTo>
                    <a:lnTo>
                      <a:pt x="85" y="139"/>
                    </a:lnTo>
                    <a:lnTo>
                      <a:pt x="92" y="143"/>
                    </a:lnTo>
                    <a:lnTo>
                      <a:pt x="98" y="137"/>
                    </a:lnTo>
                    <a:lnTo>
                      <a:pt x="98" y="133"/>
                    </a:lnTo>
                    <a:lnTo>
                      <a:pt x="101" y="130"/>
                    </a:lnTo>
                    <a:lnTo>
                      <a:pt x="111" y="127"/>
                    </a:lnTo>
                    <a:lnTo>
                      <a:pt x="114" y="122"/>
                    </a:lnTo>
                    <a:lnTo>
                      <a:pt x="123" y="120"/>
                    </a:lnTo>
                    <a:lnTo>
                      <a:pt x="131" y="110"/>
                    </a:lnTo>
                    <a:lnTo>
                      <a:pt x="137" y="104"/>
                    </a:lnTo>
                    <a:lnTo>
                      <a:pt x="140" y="101"/>
                    </a:lnTo>
                    <a:lnTo>
                      <a:pt x="145" y="87"/>
                    </a:lnTo>
                    <a:lnTo>
                      <a:pt x="149" y="89"/>
                    </a:lnTo>
                    <a:lnTo>
                      <a:pt x="154" y="79"/>
                    </a:lnTo>
                    <a:lnTo>
                      <a:pt x="166" y="76"/>
                    </a:lnTo>
                    <a:lnTo>
                      <a:pt x="167" y="70"/>
                    </a:lnTo>
                    <a:lnTo>
                      <a:pt x="164" y="67"/>
                    </a:lnTo>
                    <a:lnTo>
                      <a:pt x="155" y="66"/>
                    </a:lnTo>
                    <a:lnTo>
                      <a:pt x="152" y="61"/>
                    </a:lnTo>
                    <a:lnTo>
                      <a:pt x="160" y="54"/>
                    </a:lnTo>
                    <a:lnTo>
                      <a:pt x="164" y="43"/>
                    </a:lnTo>
                    <a:lnTo>
                      <a:pt x="164" y="40"/>
                    </a:lnTo>
                    <a:lnTo>
                      <a:pt x="164" y="34"/>
                    </a:lnTo>
                    <a:lnTo>
                      <a:pt x="160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0" name="Freeform 3734">
                <a:extLst>
                  <a:ext uri="{FF2B5EF4-FFF2-40B4-BE49-F238E27FC236}">
                    <a16:creationId xmlns:a16="http://schemas.microsoft.com/office/drawing/2014/main" id="{5341ABAD-37CB-7DD4-37BF-D334E70A8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746"/>
                <a:ext cx="84" cy="88"/>
              </a:xfrm>
              <a:custGeom>
                <a:avLst/>
                <a:gdLst>
                  <a:gd name="T0" fmla="*/ 164 w 167"/>
                  <a:gd name="T1" fmla="*/ 34 h 177"/>
                  <a:gd name="T2" fmla="*/ 164 w 167"/>
                  <a:gd name="T3" fmla="*/ 43 h 177"/>
                  <a:gd name="T4" fmla="*/ 152 w 167"/>
                  <a:gd name="T5" fmla="*/ 61 h 177"/>
                  <a:gd name="T6" fmla="*/ 164 w 167"/>
                  <a:gd name="T7" fmla="*/ 67 h 177"/>
                  <a:gd name="T8" fmla="*/ 166 w 167"/>
                  <a:gd name="T9" fmla="*/ 76 h 177"/>
                  <a:gd name="T10" fmla="*/ 149 w 167"/>
                  <a:gd name="T11" fmla="*/ 89 h 177"/>
                  <a:gd name="T12" fmla="*/ 140 w 167"/>
                  <a:gd name="T13" fmla="*/ 101 h 177"/>
                  <a:gd name="T14" fmla="*/ 131 w 167"/>
                  <a:gd name="T15" fmla="*/ 110 h 177"/>
                  <a:gd name="T16" fmla="*/ 114 w 167"/>
                  <a:gd name="T17" fmla="*/ 122 h 177"/>
                  <a:gd name="T18" fmla="*/ 101 w 167"/>
                  <a:gd name="T19" fmla="*/ 130 h 177"/>
                  <a:gd name="T20" fmla="*/ 98 w 167"/>
                  <a:gd name="T21" fmla="*/ 137 h 177"/>
                  <a:gd name="T22" fmla="*/ 85 w 167"/>
                  <a:gd name="T23" fmla="*/ 139 h 177"/>
                  <a:gd name="T24" fmla="*/ 70 w 167"/>
                  <a:gd name="T25" fmla="*/ 145 h 177"/>
                  <a:gd name="T26" fmla="*/ 58 w 167"/>
                  <a:gd name="T27" fmla="*/ 155 h 177"/>
                  <a:gd name="T28" fmla="*/ 70 w 167"/>
                  <a:gd name="T29" fmla="*/ 154 h 177"/>
                  <a:gd name="T30" fmla="*/ 85 w 167"/>
                  <a:gd name="T31" fmla="*/ 154 h 177"/>
                  <a:gd name="T32" fmla="*/ 79 w 167"/>
                  <a:gd name="T33" fmla="*/ 169 h 177"/>
                  <a:gd name="T34" fmla="*/ 58 w 167"/>
                  <a:gd name="T35" fmla="*/ 177 h 177"/>
                  <a:gd name="T36" fmla="*/ 51 w 167"/>
                  <a:gd name="T37" fmla="*/ 174 h 177"/>
                  <a:gd name="T38" fmla="*/ 37 w 167"/>
                  <a:gd name="T39" fmla="*/ 165 h 177"/>
                  <a:gd name="T40" fmla="*/ 32 w 167"/>
                  <a:gd name="T41" fmla="*/ 155 h 177"/>
                  <a:gd name="T42" fmla="*/ 34 w 167"/>
                  <a:gd name="T43" fmla="*/ 140 h 177"/>
                  <a:gd name="T44" fmla="*/ 37 w 167"/>
                  <a:gd name="T45" fmla="*/ 131 h 177"/>
                  <a:gd name="T46" fmla="*/ 29 w 167"/>
                  <a:gd name="T47" fmla="*/ 127 h 177"/>
                  <a:gd name="T48" fmla="*/ 17 w 167"/>
                  <a:gd name="T49" fmla="*/ 128 h 177"/>
                  <a:gd name="T50" fmla="*/ 14 w 167"/>
                  <a:gd name="T51" fmla="*/ 124 h 177"/>
                  <a:gd name="T52" fmla="*/ 11 w 167"/>
                  <a:gd name="T53" fmla="*/ 113 h 177"/>
                  <a:gd name="T54" fmla="*/ 8 w 167"/>
                  <a:gd name="T55" fmla="*/ 101 h 177"/>
                  <a:gd name="T56" fmla="*/ 0 w 167"/>
                  <a:gd name="T57" fmla="*/ 95 h 177"/>
                  <a:gd name="T58" fmla="*/ 11 w 167"/>
                  <a:gd name="T59" fmla="*/ 76 h 177"/>
                  <a:gd name="T60" fmla="*/ 19 w 167"/>
                  <a:gd name="T61" fmla="*/ 78 h 177"/>
                  <a:gd name="T62" fmla="*/ 26 w 167"/>
                  <a:gd name="T63" fmla="*/ 69 h 177"/>
                  <a:gd name="T64" fmla="*/ 34 w 167"/>
                  <a:gd name="T65" fmla="*/ 70 h 177"/>
                  <a:gd name="T66" fmla="*/ 48 w 167"/>
                  <a:gd name="T67" fmla="*/ 70 h 177"/>
                  <a:gd name="T68" fmla="*/ 57 w 167"/>
                  <a:gd name="T69" fmla="*/ 61 h 177"/>
                  <a:gd name="T70" fmla="*/ 67 w 167"/>
                  <a:gd name="T71" fmla="*/ 55 h 177"/>
                  <a:gd name="T72" fmla="*/ 67 w 167"/>
                  <a:gd name="T73" fmla="*/ 48 h 177"/>
                  <a:gd name="T74" fmla="*/ 76 w 167"/>
                  <a:gd name="T75" fmla="*/ 41 h 177"/>
                  <a:gd name="T76" fmla="*/ 73 w 167"/>
                  <a:gd name="T77" fmla="*/ 28 h 177"/>
                  <a:gd name="T78" fmla="*/ 76 w 167"/>
                  <a:gd name="T79" fmla="*/ 22 h 177"/>
                  <a:gd name="T80" fmla="*/ 78 w 167"/>
                  <a:gd name="T81" fmla="*/ 16 h 177"/>
                  <a:gd name="T82" fmla="*/ 84 w 167"/>
                  <a:gd name="T83" fmla="*/ 22 h 177"/>
                  <a:gd name="T84" fmla="*/ 98 w 167"/>
                  <a:gd name="T85" fmla="*/ 19 h 177"/>
                  <a:gd name="T86" fmla="*/ 104 w 167"/>
                  <a:gd name="T87" fmla="*/ 10 h 177"/>
                  <a:gd name="T88" fmla="*/ 113 w 167"/>
                  <a:gd name="T89" fmla="*/ 3 h 177"/>
                  <a:gd name="T90" fmla="*/ 128 w 167"/>
                  <a:gd name="T91" fmla="*/ 2 h 177"/>
                  <a:gd name="T92" fmla="*/ 126 w 167"/>
                  <a:gd name="T93" fmla="*/ 13 h 177"/>
                  <a:gd name="T94" fmla="*/ 133 w 167"/>
                  <a:gd name="T95" fmla="*/ 16 h 177"/>
                  <a:gd name="T96" fmla="*/ 137 w 167"/>
                  <a:gd name="T97" fmla="*/ 16 h 177"/>
                  <a:gd name="T98" fmla="*/ 161 w 167"/>
                  <a:gd name="T99" fmla="*/ 5 h 177"/>
                  <a:gd name="T100" fmla="*/ 160 w 167"/>
                  <a:gd name="T101" fmla="*/ 28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7" h="177">
                    <a:moveTo>
                      <a:pt x="160" y="28"/>
                    </a:moveTo>
                    <a:lnTo>
                      <a:pt x="164" y="34"/>
                    </a:lnTo>
                    <a:lnTo>
                      <a:pt x="164" y="40"/>
                    </a:lnTo>
                    <a:lnTo>
                      <a:pt x="164" y="43"/>
                    </a:lnTo>
                    <a:lnTo>
                      <a:pt x="160" y="54"/>
                    </a:lnTo>
                    <a:lnTo>
                      <a:pt x="152" y="61"/>
                    </a:lnTo>
                    <a:lnTo>
                      <a:pt x="155" y="66"/>
                    </a:lnTo>
                    <a:lnTo>
                      <a:pt x="164" y="67"/>
                    </a:lnTo>
                    <a:lnTo>
                      <a:pt x="167" y="70"/>
                    </a:lnTo>
                    <a:lnTo>
                      <a:pt x="166" y="76"/>
                    </a:lnTo>
                    <a:lnTo>
                      <a:pt x="154" y="79"/>
                    </a:lnTo>
                    <a:lnTo>
                      <a:pt x="149" y="89"/>
                    </a:lnTo>
                    <a:lnTo>
                      <a:pt x="145" y="87"/>
                    </a:lnTo>
                    <a:lnTo>
                      <a:pt x="140" y="101"/>
                    </a:lnTo>
                    <a:lnTo>
                      <a:pt x="137" y="104"/>
                    </a:lnTo>
                    <a:lnTo>
                      <a:pt x="131" y="110"/>
                    </a:lnTo>
                    <a:lnTo>
                      <a:pt x="123" y="120"/>
                    </a:lnTo>
                    <a:lnTo>
                      <a:pt x="114" y="122"/>
                    </a:lnTo>
                    <a:lnTo>
                      <a:pt x="111" y="127"/>
                    </a:lnTo>
                    <a:lnTo>
                      <a:pt x="101" y="130"/>
                    </a:lnTo>
                    <a:lnTo>
                      <a:pt x="98" y="133"/>
                    </a:lnTo>
                    <a:lnTo>
                      <a:pt x="98" y="137"/>
                    </a:lnTo>
                    <a:lnTo>
                      <a:pt x="92" y="143"/>
                    </a:lnTo>
                    <a:lnTo>
                      <a:pt x="85" y="139"/>
                    </a:lnTo>
                    <a:lnTo>
                      <a:pt x="78" y="143"/>
                    </a:lnTo>
                    <a:lnTo>
                      <a:pt x="70" y="145"/>
                    </a:lnTo>
                    <a:lnTo>
                      <a:pt x="67" y="148"/>
                    </a:lnTo>
                    <a:lnTo>
                      <a:pt x="58" y="155"/>
                    </a:lnTo>
                    <a:lnTo>
                      <a:pt x="64" y="152"/>
                    </a:lnTo>
                    <a:lnTo>
                      <a:pt x="70" y="154"/>
                    </a:lnTo>
                    <a:lnTo>
                      <a:pt x="81" y="149"/>
                    </a:lnTo>
                    <a:lnTo>
                      <a:pt x="85" y="154"/>
                    </a:lnTo>
                    <a:lnTo>
                      <a:pt x="85" y="158"/>
                    </a:lnTo>
                    <a:lnTo>
                      <a:pt x="79" y="169"/>
                    </a:lnTo>
                    <a:lnTo>
                      <a:pt x="66" y="175"/>
                    </a:lnTo>
                    <a:lnTo>
                      <a:pt x="58" y="177"/>
                    </a:lnTo>
                    <a:lnTo>
                      <a:pt x="57" y="174"/>
                    </a:lnTo>
                    <a:lnTo>
                      <a:pt x="51" y="174"/>
                    </a:lnTo>
                    <a:lnTo>
                      <a:pt x="44" y="171"/>
                    </a:lnTo>
                    <a:lnTo>
                      <a:pt x="37" y="165"/>
                    </a:lnTo>
                    <a:lnTo>
                      <a:pt x="32" y="162"/>
                    </a:lnTo>
                    <a:lnTo>
                      <a:pt x="32" y="155"/>
                    </a:lnTo>
                    <a:lnTo>
                      <a:pt x="34" y="152"/>
                    </a:lnTo>
                    <a:lnTo>
                      <a:pt x="34" y="140"/>
                    </a:lnTo>
                    <a:lnTo>
                      <a:pt x="38" y="136"/>
                    </a:lnTo>
                    <a:lnTo>
                      <a:pt x="37" y="131"/>
                    </a:lnTo>
                    <a:lnTo>
                      <a:pt x="40" y="125"/>
                    </a:lnTo>
                    <a:lnTo>
                      <a:pt x="29" y="127"/>
                    </a:lnTo>
                    <a:lnTo>
                      <a:pt x="22" y="131"/>
                    </a:lnTo>
                    <a:lnTo>
                      <a:pt x="17" y="128"/>
                    </a:lnTo>
                    <a:lnTo>
                      <a:pt x="11" y="127"/>
                    </a:lnTo>
                    <a:lnTo>
                      <a:pt x="14" y="124"/>
                    </a:lnTo>
                    <a:lnTo>
                      <a:pt x="11" y="117"/>
                    </a:lnTo>
                    <a:lnTo>
                      <a:pt x="11" y="113"/>
                    </a:lnTo>
                    <a:lnTo>
                      <a:pt x="10" y="102"/>
                    </a:lnTo>
                    <a:lnTo>
                      <a:pt x="8" y="101"/>
                    </a:lnTo>
                    <a:lnTo>
                      <a:pt x="2" y="99"/>
                    </a:lnTo>
                    <a:lnTo>
                      <a:pt x="0" y="95"/>
                    </a:lnTo>
                    <a:lnTo>
                      <a:pt x="10" y="89"/>
                    </a:lnTo>
                    <a:lnTo>
                      <a:pt x="11" y="76"/>
                    </a:lnTo>
                    <a:lnTo>
                      <a:pt x="14" y="72"/>
                    </a:lnTo>
                    <a:lnTo>
                      <a:pt x="19" y="78"/>
                    </a:lnTo>
                    <a:lnTo>
                      <a:pt x="23" y="75"/>
                    </a:lnTo>
                    <a:lnTo>
                      <a:pt x="26" y="69"/>
                    </a:lnTo>
                    <a:lnTo>
                      <a:pt x="31" y="66"/>
                    </a:lnTo>
                    <a:lnTo>
                      <a:pt x="34" y="70"/>
                    </a:lnTo>
                    <a:lnTo>
                      <a:pt x="48" y="75"/>
                    </a:lnTo>
                    <a:lnTo>
                      <a:pt x="48" y="70"/>
                    </a:lnTo>
                    <a:lnTo>
                      <a:pt x="52" y="66"/>
                    </a:lnTo>
                    <a:lnTo>
                      <a:pt x="57" y="61"/>
                    </a:lnTo>
                    <a:lnTo>
                      <a:pt x="61" y="64"/>
                    </a:lnTo>
                    <a:lnTo>
                      <a:pt x="67" y="55"/>
                    </a:lnTo>
                    <a:lnTo>
                      <a:pt x="73" y="55"/>
                    </a:lnTo>
                    <a:lnTo>
                      <a:pt x="67" y="48"/>
                    </a:lnTo>
                    <a:lnTo>
                      <a:pt x="70" y="48"/>
                    </a:lnTo>
                    <a:lnTo>
                      <a:pt x="76" y="41"/>
                    </a:lnTo>
                    <a:lnTo>
                      <a:pt x="76" y="34"/>
                    </a:lnTo>
                    <a:lnTo>
                      <a:pt x="73" y="28"/>
                    </a:lnTo>
                    <a:lnTo>
                      <a:pt x="73" y="22"/>
                    </a:lnTo>
                    <a:lnTo>
                      <a:pt x="76" y="22"/>
                    </a:lnTo>
                    <a:lnTo>
                      <a:pt x="76" y="16"/>
                    </a:lnTo>
                    <a:lnTo>
                      <a:pt x="78" y="16"/>
                    </a:lnTo>
                    <a:lnTo>
                      <a:pt x="82" y="19"/>
                    </a:lnTo>
                    <a:lnTo>
                      <a:pt x="84" y="22"/>
                    </a:lnTo>
                    <a:lnTo>
                      <a:pt x="92" y="22"/>
                    </a:lnTo>
                    <a:lnTo>
                      <a:pt x="98" y="19"/>
                    </a:lnTo>
                    <a:lnTo>
                      <a:pt x="95" y="16"/>
                    </a:lnTo>
                    <a:lnTo>
                      <a:pt x="104" y="10"/>
                    </a:lnTo>
                    <a:lnTo>
                      <a:pt x="108" y="3"/>
                    </a:lnTo>
                    <a:lnTo>
                      <a:pt x="113" y="3"/>
                    </a:lnTo>
                    <a:lnTo>
                      <a:pt x="119" y="0"/>
                    </a:lnTo>
                    <a:lnTo>
                      <a:pt x="128" y="2"/>
                    </a:lnTo>
                    <a:lnTo>
                      <a:pt x="131" y="2"/>
                    </a:lnTo>
                    <a:lnTo>
                      <a:pt x="126" y="13"/>
                    </a:lnTo>
                    <a:lnTo>
                      <a:pt x="133" y="13"/>
                    </a:lnTo>
                    <a:lnTo>
                      <a:pt x="133" y="16"/>
                    </a:lnTo>
                    <a:lnTo>
                      <a:pt x="137" y="17"/>
                    </a:lnTo>
                    <a:lnTo>
                      <a:pt x="137" y="16"/>
                    </a:lnTo>
                    <a:lnTo>
                      <a:pt x="154" y="5"/>
                    </a:lnTo>
                    <a:lnTo>
                      <a:pt x="161" y="5"/>
                    </a:lnTo>
                    <a:lnTo>
                      <a:pt x="161" y="16"/>
                    </a:lnTo>
                    <a:lnTo>
                      <a:pt x="16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1" name="Freeform 3735">
                <a:extLst>
                  <a:ext uri="{FF2B5EF4-FFF2-40B4-BE49-F238E27FC236}">
                    <a16:creationId xmlns:a16="http://schemas.microsoft.com/office/drawing/2014/main" id="{9F7F8558-D03B-EECE-3471-A3D90B06B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746"/>
                <a:ext cx="84" cy="88"/>
              </a:xfrm>
              <a:custGeom>
                <a:avLst/>
                <a:gdLst>
                  <a:gd name="T0" fmla="*/ 164 w 167"/>
                  <a:gd name="T1" fmla="*/ 34 h 177"/>
                  <a:gd name="T2" fmla="*/ 164 w 167"/>
                  <a:gd name="T3" fmla="*/ 43 h 177"/>
                  <a:gd name="T4" fmla="*/ 152 w 167"/>
                  <a:gd name="T5" fmla="*/ 61 h 177"/>
                  <a:gd name="T6" fmla="*/ 164 w 167"/>
                  <a:gd name="T7" fmla="*/ 67 h 177"/>
                  <a:gd name="T8" fmla="*/ 166 w 167"/>
                  <a:gd name="T9" fmla="*/ 76 h 177"/>
                  <a:gd name="T10" fmla="*/ 149 w 167"/>
                  <a:gd name="T11" fmla="*/ 89 h 177"/>
                  <a:gd name="T12" fmla="*/ 140 w 167"/>
                  <a:gd name="T13" fmla="*/ 101 h 177"/>
                  <a:gd name="T14" fmla="*/ 131 w 167"/>
                  <a:gd name="T15" fmla="*/ 110 h 177"/>
                  <a:gd name="T16" fmla="*/ 114 w 167"/>
                  <a:gd name="T17" fmla="*/ 122 h 177"/>
                  <a:gd name="T18" fmla="*/ 101 w 167"/>
                  <a:gd name="T19" fmla="*/ 130 h 177"/>
                  <a:gd name="T20" fmla="*/ 98 w 167"/>
                  <a:gd name="T21" fmla="*/ 137 h 177"/>
                  <a:gd name="T22" fmla="*/ 85 w 167"/>
                  <a:gd name="T23" fmla="*/ 139 h 177"/>
                  <a:gd name="T24" fmla="*/ 70 w 167"/>
                  <a:gd name="T25" fmla="*/ 145 h 177"/>
                  <a:gd name="T26" fmla="*/ 58 w 167"/>
                  <a:gd name="T27" fmla="*/ 155 h 177"/>
                  <a:gd name="T28" fmla="*/ 70 w 167"/>
                  <a:gd name="T29" fmla="*/ 154 h 177"/>
                  <a:gd name="T30" fmla="*/ 85 w 167"/>
                  <a:gd name="T31" fmla="*/ 154 h 177"/>
                  <a:gd name="T32" fmla="*/ 79 w 167"/>
                  <a:gd name="T33" fmla="*/ 169 h 177"/>
                  <a:gd name="T34" fmla="*/ 58 w 167"/>
                  <a:gd name="T35" fmla="*/ 177 h 177"/>
                  <a:gd name="T36" fmla="*/ 51 w 167"/>
                  <a:gd name="T37" fmla="*/ 174 h 177"/>
                  <a:gd name="T38" fmla="*/ 37 w 167"/>
                  <a:gd name="T39" fmla="*/ 165 h 177"/>
                  <a:gd name="T40" fmla="*/ 32 w 167"/>
                  <a:gd name="T41" fmla="*/ 155 h 177"/>
                  <a:gd name="T42" fmla="*/ 34 w 167"/>
                  <a:gd name="T43" fmla="*/ 140 h 177"/>
                  <a:gd name="T44" fmla="*/ 37 w 167"/>
                  <a:gd name="T45" fmla="*/ 131 h 177"/>
                  <a:gd name="T46" fmla="*/ 29 w 167"/>
                  <a:gd name="T47" fmla="*/ 127 h 177"/>
                  <a:gd name="T48" fmla="*/ 17 w 167"/>
                  <a:gd name="T49" fmla="*/ 128 h 177"/>
                  <a:gd name="T50" fmla="*/ 14 w 167"/>
                  <a:gd name="T51" fmla="*/ 124 h 177"/>
                  <a:gd name="T52" fmla="*/ 11 w 167"/>
                  <a:gd name="T53" fmla="*/ 113 h 177"/>
                  <a:gd name="T54" fmla="*/ 8 w 167"/>
                  <a:gd name="T55" fmla="*/ 101 h 177"/>
                  <a:gd name="T56" fmla="*/ 0 w 167"/>
                  <a:gd name="T57" fmla="*/ 95 h 177"/>
                  <a:gd name="T58" fmla="*/ 11 w 167"/>
                  <a:gd name="T59" fmla="*/ 76 h 177"/>
                  <a:gd name="T60" fmla="*/ 19 w 167"/>
                  <a:gd name="T61" fmla="*/ 78 h 177"/>
                  <a:gd name="T62" fmla="*/ 26 w 167"/>
                  <a:gd name="T63" fmla="*/ 69 h 177"/>
                  <a:gd name="T64" fmla="*/ 34 w 167"/>
                  <a:gd name="T65" fmla="*/ 70 h 177"/>
                  <a:gd name="T66" fmla="*/ 48 w 167"/>
                  <a:gd name="T67" fmla="*/ 70 h 177"/>
                  <a:gd name="T68" fmla="*/ 57 w 167"/>
                  <a:gd name="T69" fmla="*/ 61 h 177"/>
                  <a:gd name="T70" fmla="*/ 67 w 167"/>
                  <a:gd name="T71" fmla="*/ 55 h 177"/>
                  <a:gd name="T72" fmla="*/ 67 w 167"/>
                  <a:gd name="T73" fmla="*/ 48 h 177"/>
                  <a:gd name="T74" fmla="*/ 76 w 167"/>
                  <a:gd name="T75" fmla="*/ 41 h 177"/>
                  <a:gd name="T76" fmla="*/ 73 w 167"/>
                  <a:gd name="T77" fmla="*/ 28 h 177"/>
                  <a:gd name="T78" fmla="*/ 76 w 167"/>
                  <a:gd name="T79" fmla="*/ 22 h 177"/>
                  <a:gd name="T80" fmla="*/ 78 w 167"/>
                  <a:gd name="T81" fmla="*/ 16 h 177"/>
                  <a:gd name="T82" fmla="*/ 84 w 167"/>
                  <a:gd name="T83" fmla="*/ 22 h 177"/>
                  <a:gd name="T84" fmla="*/ 98 w 167"/>
                  <a:gd name="T85" fmla="*/ 19 h 177"/>
                  <a:gd name="T86" fmla="*/ 104 w 167"/>
                  <a:gd name="T87" fmla="*/ 10 h 177"/>
                  <a:gd name="T88" fmla="*/ 113 w 167"/>
                  <a:gd name="T89" fmla="*/ 3 h 177"/>
                  <a:gd name="T90" fmla="*/ 128 w 167"/>
                  <a:gd name="T91" fmla="*/ 2 h 177"/>
                  <a:gd name="T92" fmla="*/ 126 w 167"/>
                  <a:gd name="T93" fmla="*/ 13 h 177"/>
                  <a:gd name="T94" fmla="*/ 133 w 167"/>
                  <a:gd name="T95" fmla="*/ 16 h 177"/>
                  <a:gd name="T96" fmla="*/ 137 w 167"/>
                  <a:gd name="T97" fmla="*/ 16 h 177"/>
                  <a:gd name="T98" fmla="*/ 161 w 167"/>
                  <a:gd name="T99" fmla="*/ 5 h 177"/>
                  <a:gd name="T100" fmla="*/ 160 w 167"/>
                  <a:gd name="T101" fmla="*/ 28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7" h="177">
                    <a:moveTo>
                      <a:pt x="160" y="28"/>
                    </a:moveTo>
                    <a:lnTo>
                      <a:pt x="164" y="34"/>
                    </a:lnTo>
                    <a:lnTo>
                      <a:pt x="164" y="40"/>
                    </a:lnTo>
                    <a:lnTo>
                      <a:pt x="164" y="43"/>
                    </a:lnTo>
                    <a:lnTo>
                      <a:pt x="160" y="54"/>
                    </a:lnTo>
                    <a:lnTo>
                      <a:pt x="152" y="61"/>
                    </a:lnTo>
                    <a:lnTo>
                      <a:pt x="155" y="66"/>
                    </a:lnTo>
                    <a:lnTo>
                      <a:pt x="164" y="67"/>
                    </a:lnTo>
                    <a:lnTo>
                      <a:pt x="167" y="70"/>
                    </a:lnTo>
                    <a:lnTo>
                      <a:pt x="166" y="76"/>
                    </a:lnTo>
                    <a:lnTo>
                      <a:pt x="154" y="79"/>
                    </a:lnTo>
                    <a:lnTo>
                      <a:pt x="149" y="89"/>
                    </a:lnTo>
                    <a:lnTo>
                      <a:pt x="145" y="87"/>
                    </a:lnTo>
                    <a:lnTo>
                      <a:pt x="140" y="101"/>
                    </a:lnTo>
                    <a:lnTo>
                      <a:pt x="137" y="104"/>
                    </a:lnTo>
                    <a:lnTo>
                      <a:pt x="131" y="110"/>
                    </a:lnTo>
                    <a:lnTo>
                      <a:pt x="123" y="120"/>
                    </a:lnTo>
                    <a:lnTo>
                      <a:pt x="114" y="122"/>
                    </a:lnTo>
                    <a:lnTo>
                      <a:pt x="111" y="127"/>
                    </a:lnTo>
                    <a:lnTo>
                      <a:pt x="101" y="130"/>
                    </a:lnTo>
                    <a:lnTo>
                      <a:pt x="98" y="133"/>
                    </a:lnTo>
                    <a:lnTo>
                      <a:pt x="98" y="137"/>
                    </a:lnTo>
                    <a:lnTo>
                      <a:pt x="92" y="143"/>
                    </a:lnTo>
                    <a:lnTo>
                      <a:pt x="85" y="139"/>
                    </a:lnTo>
                    <a:lnTo>
                      <a:pt x="78" y="143"/>
                    </a:lnTo>
                    <a:lnTo>
                      <a:pt x="70" y="145"/>
                    </a:lnTo>
                    <a:lnTo>
                      <a:pt x="67" y="148"/>
                    </a:lnTo>
                    <a:lnTo>
                      <a:pt x="58" y="155"/>
                    </a:lnTo>
                    <a:lnTo>
                      <a:pt x="64" y="152"/>
                    </a:lnTo>
                    <a:lnTo>
                      <a:pt x="70" y="154"/>
                    </a:lnTo>
                    <a:lnTo>
                      <a:pt x="81" y="149"/>
                    </a:lnTo>
                    <a:lnTo>
                      <a:pt x="85" y="154"/>
                    </a:lnTo>
                    <a:lnTo>
                      <a:pt x="85" y="158"/>
                    </a:lnTo>
                    <a:lnTo>
                      <a:pt x="79" y="169"/>
                    </a:lnTo>
                    <a:lnTo>
                      <a:pt x="66" y="175"/>
                    </a:lnTo>
                    <a:lnTo>
                      <a:pt x="58" y="177"/>
                    </a:lnTo>
                    <a:lnTo>
                      <a:pt x="57" y="174"/>
                    </a:lnTo>
                    <a:lnTo>
                      <a:pt x="51" y="174"/>
                    </a:lnTo>
                    <a:lnTo>
                      <a:pt x="44" y="171"/>
                    </a:lnTo>
                    <a:lnTo>
                      <a:pt x="37" y="165"/>
                    </a:lnTo>
                    <a:lnTo>
                      <a:pt x="32" y="162"/>
                    </a:lnTo>
                    <a:lnTo>
                      <a:pt x="32" y="155"/>
                    </a:lnTo>
                    <a:lnTo>
                      <a:pt x="34" y="152"/>
                    </a:lnTo>
                    <a:lnTo>
                      <a:pt x="34" y="140"/>
                    </a:lnTo>
                    <a:lnTo>
                      <a:pt x="38" y="136"/>
                    </a:lnTo>
                    <a:lnTo>
                      <a:pt x="37" y="131"/>
                    </a:lnTo>
                    <a:lnTo>
                      <a:pt x="40" y="125"/>
                    </a:lnTo>
                    <a:lnTo>
                      <a:pt x="29" y="127"/>
                    </a:lnTo>
                    <a:lnTo>
                      <a:pt x="22" y="131"/>
                    </a:lnTo>
                    <a:lnTo>
                      <a:pt x="17" y="128"/>
                    </a:lnTo>
                    <a:lnTo>
                      <a:pt x="11" y="127"/>
                    </a:lnTo>
                    <a:lnTo>
                      <a:pt x="14" y="124"/>
                    </a:lnTo>
                    <a:lnTo>
                      <a:pt x="11" y="117"/>
                    </a:lnTo>
                    <a:lnTo>
                      <a:pt x="11" y="113"/>
                    </a:lnTo>
                    <a:lnTo>
                      <a:pt x="10" y="102"/>
                    </a:lnTo>
                    <a:lnTo>
                      <a:pt x="8" y="101"/>
                    </a:lnTo>
                    <a:lnTo>
                      <a:pt x="2" y="99"/>
                    </a:lnTo>
                    <a:lnTo>
                      <a:pt x="0" y="95"/>
                    </a:lnTo>
                    <a:lnTo>
                      <a:pt x="10" y="89"/>
                    </a:lnTo>
                    <a:lnTo>
                      <a:pt x="11" y="76"/>
                    </a:lnTo>
                    <a:lnTo>
                      <a:pt x="14" y="72"/>
                    </a:lnTo>
                    <a:lnTo>
                      <a:pt x="19" y="78"/>
                    </a:lnTo>
                    <a:lnTo>
                      <a:pt x="23" y="75"/>
                    </a:lnTo>
                    <a:lnTo>
                      <a:pt x="26" y="69"/>
                    </a:lnTo>
                    <a:lnTo>
                      <a:pt x="31" y="66"/>
                    </a:lnTo>
                    <a:lnTo>
                      <a:pt x="34" y="70"/>
                    </a:lnTo>
                    <a:lnTo>
                      <a:pt x="48" y="75"/>
                    </a:lnTo>
                    <a:lnTo>
                      <a:pt x="48" y="70"/>
                    </a:lnTo>
                    <a:lnTo>
                      <a:pt x="52" y="66"/>
                    </a:lnTo>
                    <a:lnTo>
                      <a:pt x="57" y="61"/>
                    </a:lnTo>
                    <a:lnTo>
                      <a:pt x="61" y="64"/>
                    </a:lnTo>
                    <a:lnTo>
                      <a:pt x="67" y="55"/>
                    </a:lnTo>
                    <a:lnTo>
                      <a:pt x="73" y="55"/>
                    </a:lnTo>
                    <a:lnTo>
                      <a:pt x="67" y="48"/>
                    </a:lnTo>
                    <a:lnTo>
                      <a:pt x="70" y="48"/>
                    </a:lnTo>
                    <a:lnTo>
                      <a:pt x="76" y="41"/>
                    </a:lnTo>
                    <a:lnTo>
                      <a:pt x="76" y="34"/>
                    </a:lnTo>
                    <a:lnTo>
                      <a:pt x="73" y="28"/>
                    </a:lnTo>
                    <a:lnTo>
                      <a:pt x="73" y="22"/>
                    </a:lnTo>
                    <a:lnTo>
                      <a:pt x="76" y="22"/>
                    </a:lnTo>
                    <a:lnTo>
                      <a:pt x="76" y="16"/>
                    </a:lnTo>
                    <a:lnTo>
                      <a:pt x="78" y="16"/>
                    </a:lnTo>
                    <a:lnTo>
                      <a:pt x="82" y="19"/>
                    </a:lnTo>
                    <a:lnTo>
                      <a:pt x="84" y="22"/>
                    </a:lnTo>
                    <a:lnTo>
                      <a:pt x="92" y="22"/>
                    </a:lnTo>
                    <a:lnTo>
                      <a:pt x="98" y="19"/>
                    </a:lnTo>
                    <a:lnTo>
                      <a:pt x="95" y="16"/>
                    </a:lnTo>
                    <a:lnTo>
                      <a:pt x="104" y="10"/>
                    </a:lnTo>
                    <a:lnTo>
                      <a:pt x="108" y="3"/>
                    </a:lnTo>
                    <a:lnTo>
                      <a:pt x="113" y="3"/>
                    </a:lnTo>
                    <a:lnTo>
                      <a:pt x="119" y="0"/>
                    </a:lnTo>
                    <a:lnTo>
                      <a:pt x="128" y="2"/>
                    </a:lnTo>
                    <a:lnTo>
                      <a:pt x="131" y="2"/>
                    </a:lnTo>
                    <a:lnTo>
                      <a:pt x="126" y="13"/>
                    </a:lnTo>
                    <a:lnTo>
                      <a:pt x="133" y="13"/>
                    </a:lnTo>
                    <a:lnTo>
                      <a:pt x="133" y="16"/>
                    </a:lnTo>
                    <a:lnTo>
                      <a:pt x="137" y="17"/>
                    </a:lnTo>
                    <a:lnTo>
                      <a:pt x="137" y="16"/>
                    </a:lnTo>
                    <a:lnTo>
                      <a:pt x="154" y="5"/>
                    </a:lnTo>
                    <a:lnTo>
                      <a:pt x="161" y="5"/>
                    </a:lnTo>
                    <a:lnTo>
                      <a:pt x="161" y="16"/>
                    </a:lnTo>
                    <a:lnTo>
                      <a:pt x="16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2" name="Freeform 3736">
                <a:extLst>
                  <a:ext uri="{FF2B5EF4-FFF2-40B4-BE49-F238E27FC236}">
                    <a16:creationId xmlns:a16="http://schemas.microsoft.com/office/drawing/2014/main" id="{C4D8B241-F5CC-291C-5966-83AA15284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495"/>
                <a:ext cx="65" cy="60"/>
              </a:xfrm>
              <a:custGeom>
                <a:avLst/>
                <a:gdLst>
                  <a:gd name="T0" fmla="*/ 2 w 129"/>
                  <a:gd name="T1" fmla="*/ 9 h 118"/>
                  <a:gd name="T2" fmla="*/ 2 w 129"/>
                  <a:gd name="T3" fmla="*/ 17 h 118"/>
                  <a:gd name="T4" fmla="*/ 6 w 129"/>
                  <a:gd name="T5" fmla="*/ 26 h 118"/>
                  <a:gd name="T6" fmla="*/ 6 w 129"/>
                  <a:gd name="T7" fmla="*/ 30 h 118"/>
                  <a:gd name="T8" fmla="*/ 0 w 129"/>
                  <a:gd name="T9" fmla="*/ 38 h 118"/>
                  <a:gd name="T10" fmla="*/ 5 w 129"/>
                  <a:gd name="T11" fmla="*/ 42 h 118"/>
                  <a:gd name="T12" fmla="*/ 16 w 129"/>
                  <a:gd name="T13" fmla="*/ 49 h 118"/>
                  <a:gd name="T14" fmla="*/ 20 w 129"/>
                  <a:gd name="T15" fmla="*/ 49 h 118"/>
                  <a:gd name="T16" fmla="*/ 28 w 129"/>
                  <a:gd name="T17" fmla="*/ 52 h 118"/>
                  <a:gd name="T18" fmla="*/ 29 w 129"/>
                  <a:gd name="T19" fmla="*/ 55 h 118"/>
                  <a:gd name="T20" fmla="*/ 35 w 129"/>
                  <a:gd name="T21" fmla="*/ 55 h 118"/>
                  <a:gd name="T22" fmla="*/ 43 w 129"/>
                  <a:gd name="T23" fmla="*/ 62 h 118"/>
                  <a:gd name="T24" fmla="*/ 46 w 129"/>
                  <a:gd name="T25" fmla="*/ 68 h 118"/>
                  <a:gd name="T26" fmla="*/ 49 w 129"/>
                  <a:gd name="T27" fmla="*/ 85 h 118"/>
                  <a:gd name="T28" fmla="*/ 49 w 129"/>
                  <a:gd name="T29" fmla="*/ 115 h 118"/>
                  <a:gd name="T30" fmla="*/ 61 w 129"/>
                  <a:gd name="T31" fmla="*/ 115 h 118"/>
                  <a:gd name="T32" fmla="*/ 72 w 129"/>
                  <a:gd name="T33" fmla="*/ 112 h 118"/>
                  <a:gd name="T34" fmla="*/ 79 w 129"/>
                  <a:gd name="T35" fmla="*/ 112 h 118"/>
                  <a:gd name="T36" fmla="*/ 82 w 129"/>
                  <a:gd name="T37" fmla="*/ 118 h 118"/>
                  <a:gd name="T38" fmla="*/ 87 w 129"/>
                  <a:gd name="T39" fmla="*/ 118 h 118"/>
                  <a:gd name="T40" fmla="*/ 100 w 129"/>
                  <a:gd name="T41" fmla="*/ 109 h 118"/>
                  <a:gd name="T42" fmla="*/ 107 w 129"/>
                  <a:gd name="T43" fmla="*/ 102 h 118"/>
                  <a:gd name="T44" fmla="*/ 116 w 129"/>
                  <a:gd name="T45" fmla="*/ 99 h 118"/>
                  <a:gd name="T46" fmla="*/ 117 w 129"/>
                  <a:gd name="T47" fmla="*/ 112 h 118"/>
                  <a:gd name="T48" fmla="*/ 128 w 129"/>
                  <a:gd name="T49" fmla="*/ 97 h 118"/>
                  <a:gd name="T50" fmla="*/ 123 w 129"/>
                  <a:gd name="T51" fmla="*/ 90 h 118"/>
                  <a:gd name="T52" fmla="*/ 129 w 129"/>
                  <a:gd name="T53" fmla="*/ 83 h 118"/>
                  <a:gd name="T54" fmla="*/ 125 w 129"/>
                  <a:gd name="T55" fmla="*/ 79 h 118"/>
                  <a:gd name="T56" fmla="*/ 114 w 129"/>
                  <a:gd name="T57" fmla="*/ 85 h 118"/>
                  <a:gd name="T58" fmla="*/ 114 w 129"/>
                  <a:gd name="T59" fmla="*/ 79 h 118"/>
                  <a:gd name="T60" fmla="*/ 122 w 129"/>
                  <a:gd name="T61" fmla="*/ 76 h 118"/>
                  <a:gd name="T62" fmla="*/ 123 w 129"/>
                  <a:gd name="T63" fmla="*/ 65 h 118"/>
                  <a:gd name="T64" fmla="*/ 111 w 129"/>
                  <a:gd name="T65" fmla="*/ 70 h 118"/>
                  <a:gd name="T66" fmla="*/ 107 w 129"/>
                  <a:gd name="T67" fmla="*/ 65 h 118"/>
                  <a:gd name="T68" fmla="*/ 110 w 129"/>
                  <a:gd name="T69" fmla="*/ 59 h 118"/>
                  <a:gd name="T70" fmla="*/ 114 w 129"/>
                  <a:gd name="T71" fmla="*/ 56 h 118"/>
                  <a:gd name="T72" fmla="*/ 122 w 129"/>
                  <a:gd name="T73" fmla="*/ 56 h 118"/>
                  <a:gd name="T74" fmla="*/ 123 w 129"/>
                  <a:gd name="T75" fmla="*/ 52 h 118"/>
                  <a:gd name="T76" fmla="*/ 120 w 129"/>
                  <a:gd name="T77" fmla="*/ 45 h 118"/>
                  <a:gd name="T78" fmla="*/ 114 w 129"/>
                  <a:gd name="T79" fmla="*/ 42 h 118"/>
                  <a:gd name="T80" fmla="*/ 110 w 129"/>
                  <a:gd name="T81" fmla="*/ 45 h 118"/>
                  <a:gd name="T82" fmla="*/ 96 w 129"/>
                  <a:gd name="T83" fmla="*/ 42 h 118"/>
                  <a:gd name="T84" fmla="*/ 88 w 129"/>
                  <a:gd name="T85" fmla="*/ 41 h 118"/>
                  <a:gd name="T86" fmla="*/ 81 w 129"/>
                  <a:gd name="T87" fmla="*/ 36 h 118"/>
                  <a:gd name="T88" fmla="*/ 70 w 129"/>
                  <a:gd name="T89" fmla="*/ 33 h 118"/>
                  <a:gd name="T90" fmla="*/ 64 w 129"/>
                  <a:gd name="T91" fmla="*/ 32 h 118"/>
                  <a:gd name="T92" fmla="*/ 61 w 129"/>
                  <a:gd name="T93" fmla="*/ 21 h 118"/>
                  <a:gd name="T94" fmla="*/ 56 w 129"/>
                  <a:gd name="T95" fmla="*/ 15 h 118"/>
                  <a:gd name="T96" fmla="*/ 50 w 129"/>
                  <a:gd name="T97" fmla="*/ 12 h 118"/>
                  <a:gd name="T98" fmla="*/ 46 w 129"/>
                  <a:gd name="T99" fmla="*/ 12 h 118"/>
                  <a:gd name="T100" fmla="*/ 40 w 129"/>
                  <a:gd name="T101" fmla="*/ 17 h 118"/>
                  <a:gd name="T102" fmla="*/ 34 w 129"/>
                  <a:gd name="T103" fmla="*/ 18 h 118"/>
                  <a:gd name="T104" fmla="*/ 28 w 129"/>
                  <a:gd name="T105" fmla="*/ 14 h 118"/>
                  <a:gd name="T106" fmla="*/ 28 w 129"/>
                  <a:gd name="T107" fmla="*/ 9 h 118"/>
                  <a:gd name="T108" fmla="*/ 23 w 129"/>
                  <a:gd name="T109" fmla="*/ 4 h 118"/>
                  <a:gd name="T110" fmla="*/ 14 w 129"/>
                  <a:gd name="T111" fmla="*/ 0 h 118"/>
                  <a:gd name="T112" fmla="*/ 5 w 129"/>
                  <a:gd name="T113" fmla="*/ 1 h 118"/>
                  <a:gd name="T114" fmla="*/ 2 w 129"/>
                  <a:gd name="T115" fmla="*/ 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18">
                    <a:moveTo>
                      <a:pt x="2" y="9"/>
                    </a:moveTo>
                    <a:lnTo>
                      <a:pt x="2" y="17"/>
                    </a:lnTo>
                    <a:lnTo>
                      <a:pt x="6" y="26"/>
                    </a:lnTo>
                    <a:lnTo>
                      <a:pt x="6" y="30"/>
                    </a:lnTo>
                    <a:lnTo>
                      <a:pt x="0" y="38"/>
                    </a:lnTo>
                    <a:lnTo>
                      <a:pt x="5" y="42"/>
                    </a:lnTo>
                    <a:lnTo>
                      <a:pt x="16" y="49"/>
                    </a:lnTo>
                    <a:lnTo>
                      <a:pt x="20" y="49"/>
                    </a:lnTo>
                    <a:lnTo>
                      <a:pt x="28" y="52"/>
                    </a:lnTo>
                    <a:lnTo>
                      <a:pt x="29" y="55"/>
                    </a:lnTo>
                    <a:lnTo>
                      <a:pt x="35" y="55"/>
                    </a:lnTo>
                    <a:lnTo>
                      <a:pt x="43" y="62"/>
                    </a:lnTo>
                    <a:lnTo>
                      <a:pt x="46" y="68"/>
                    </a:lnTo>
                    <a:lnTo>
                      <a:pt x="49" y="85"/>
                    </a:lnTo>
                    <a:lnTo>
                      <a:pt x="49" y="115"/>
                    </a:lnTo>
                    <a:lnTo>
                      <a:pt x="61" y="115"/>
                    </a:lnTo>
                    <a:lnTo>
                      <a:pt x="72" y="112"/>
                    </a:lnTo>
                    <a:lnTo>
                      <a:pt x="79" y="112"/>
                    </a:lnTo>
                    <a:lnTo>
                      <a:pt x="82" y="118"/>
                    </a:lnTo>
                    <a:lnTo>
                      <a:pt x="87" y="118"/>
                    </a:lnTo>
                    <a:lnTo>
                      <a:pt x="100" y="109"/>
                    </a:lnTo>
                    <a:lnTo>
                      <a:pt x="107" y="102"/>
                    </a:lnTo>
                    <a:lnTo>
                      <a:pt x="116" y="99"/>
                    </a:lnTo>
                    <a:lnTo>
                      <a:pt x="117" y="112"/>
                    </a:lnTo>
                    <a:lnTo>
                      <a:pt x="128" y="97"/>
                    </a:lnTo>
                    <a:lnTo>
                      <a:pt x="123" y="90"/>
                    </a:lnTo>
                    <a:lnTo>
                      <a:pt x="129" y="83"/>
                    </a:lnTo>
                    <a:lnTo>
                      <a:pt x="125" y="79"/>
                    </a:lnTo>
                    <a:lnTo>
                      <a:pt x="114" y="85"/>
                    </a:lnTo>
                    <a:lnTo>
                      <a:pt x="114" y="79"/>
                    </a:lnTo>
                    <a:lnTo>
                      <a:pt x="122" y="76"/>
                    </a:lnTo>
                    <a:lnTo>
                      <a:pt x="123" y="65"/>
                    </a:lnTo>
                    <a:lnTo>
                      <a:pt x="111" y="70"/>
                    </a:lnTo>
                    <a:lnTo>
                      <a:pt x="107" y="65"/>
                    </a:lnTo>
                    <a:lnTo>
                      <a:pt x="110" y="59"/>
                    </a:lnTo>
                    <a:lnTo>
                      <a:pt x="114" y="56"/>
                    </a:lnTo>
                    <a:lnTo>
                      <a:pt x="122" y="56"/>
                    </a:lnTo>
                    <a:lnTo>
                      <a:pt x="123" y="52"/>
                    </a:lnTo>
                    <a:lnTo>
                      <a:pt x="120" y="45"/>
                    </a:lnTo>
                    <a:lnTo>
                      <a:pt x="114" y="42"/>
                    </a:lnTo>
                    <a:lnTo>
                      <a:pt x="110" y="45"/>
                    </a:lnTo>
                    <a:lnTo>
                      <a:pt x="96" y="42"/>
                    </a:lnTo>
                    <a:lnTo>
                      <a:pt x="88" y="41"/>
                    </a:lnTo>
                    <a:lnTo>
                      <a:pt x="81" y="36"/>
                    </a:lnTo>
                    <a:lnTo>
                      <a:pt x="70" y="33"/>
                    </a:lnTo>
                    <a:lnTo>
                      <a:pt x="64" y="32"/>
                    </a:lnTo>
                    <a:lnTo>
                      <a:pt x="61" y="21"/>
                    </a:lnTo>
                    <a:lnTo>
                      <a:pt x="56" y="15"/>
                    </a:lnTo>
                    <a:lnTo>
                      <a:pt x="50" y="12"/>
                    </a:lnTo>
                    <a:lnTo>
                      <a:pt x="46" y="12"/>
                    </a:lnTo>
                    <a:lnTo>
                      <a:pt x="40" y="17"/>
                    </a:lnTo>
                    <a:lnTo>
                      <a:pt x="34" y="18"/>
                    </a:lnTo>
                    <a:lnTo>
                      <a:pt x="28" y="14"/>
                    </a:lnTo>
                    <a:lnTo>
                      <a:pt x="28" y="9"/>
                    </a:lnTo>
                    <a:lnTo>
                      <a:pt x="23" y="4"/>
                    </a:lnTo>
                    <a:lnTo>
                      <a:pt x="14" y="0"/>
                    </a:lnTo>
                    <a:lnTo>
                      <a:pt x="5" y="1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3" name="Freeform 3737">
                <a:extLst>
                  <a:ext uri="{FF2B5EF4-FFF2-40B4-BE49-F238E27FC236}">
                    <a16:creationId xmlns:a16="http://schemas.microsoft.com/office/drawing/2014/main" id="{71C1A7A4-2721-5103-F933-CE3B73058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495"/>
                <a:ext cx="65" cy="60"/>
              </a:xfrm>
              <a:custGeom>
                <a:avLst/>
                <a:gdLst>
                  <a:gd name="T0" fmla="*/ 2 w 129"/>
                  <a:gd name="T1" fmla="*/ 9 h 118"/>
                  <a:gd name="T2" fmla="*/ 5 w 129"/>
                  <a:gd name="T3" fmla="*/ 1 h 118"/>
                  <a:gd name="T4" fmla="*/ 14 w 129"/>
                  <a:gd name="T5" fmla="*/ 0 h 118"/>
                  <a:gd name="T6" fmla="*/ 23 w 129"/>
                  <a:gd name="T7" fmla="*/ 4 h 118"/>
                  <a:gd name="T8" fmla="*/ 28 w 129"/>
                  <a:gd name="T9" fmla="*/ 9 h 118"/>
                  <a:gd name="T10" fmla="*/ 28 w 129"/>
                  <a:gd name="T11" fmla="*/ 14 h 118"/>
                  <a:gd name="T12" fmla="*/ 34 w 129"/>
                  <a:gd name="T13" fmla="*/ 18 h 118"/>
                  <a:gd name="T14" fmla="*/ 40 w 129"/>
                  <a:gd name="T15" fmla="*/ 17 h 118"/>
                  <a:gd name="T16" fmla="*/ 46 w 129"/>
                  <a:gd name="T17" fmla="*/ 12 h 118"/>
                  <a:gd name="T18" fmla="*/ 50 w 129"/>
                  <a:gd name="T19" fmla="*/ 12 h 118"/>
                  <a:gd name="T20" fmla="*/ 56 w 129"/>
                  <a:gd name="T21" fmla="*/ 15 h 118"/>
                  <a:gd name="T22" fmla="*/ 61 w 129"/>
                  <a:gd name="T23" fmla="*/ 21 h 118"/>
                  <a:gd name="T24" fmla="*/ 64 w 129"/>
                  <a:gd name="T25" fmla="*/ 32 h 118"/>
                  <a:gd name="T26" fmla="*/ 70 w 129"/>
                  <a:gd name="T27" fmla="*/ 33 h 118"/>
                  <a:gd name="T28" fmla="*/ 81 w 129"/>
                  <a:gd name="T29" fmla="*/ 36 h 118"/>
                  <a:gd name="T30" fmla="*/ 88 w 129"/>
                  <a:gd name="T31" fmla="*/ 41 h 118"/>
                  <a:gd name="T32" fmla="*/ 96 w 129"/>
                  <a:gd name="T33" fmla="*/ 42 h 118"/>
                  <a:gd name="T34" fmla="*/ 110 w 129"/>
                  <a:gd name="T35" fmla="*/ 45 h 118"/>
                  <a:gd name="T36" fmla="*/ 114 w 129"/>
                  <a:gd name="T37" fmla="*/ 42 h 118"/>
                  <a:gd name="T38" fmla="*/ 120 w 129"/>
                  <a:gd name="T39" fmla="*/ 45 h 118"/>
                  <a:gd name="T40" fmla="*/ 123 w 129"/>
                  <a:gd name="T41" fmla="*/ 52 h 118"/>
                  <a:gd name="T42" fmla="*/ 122 w 129"/>
                  <a:gd name="T43" fmla="*/ 56 h 118"/>
                  <a:gd name="T44" fmla="*/ 114 w 129"/>
                  <a:gd name="T45" fmla="*/ 56 h 118"/>
                  <a:gd name="T46" fmla="*/ 110 w 129"/>
                  <a:gd name="T47" fmla="*/ 59 h 118"/>
                  <a:gd name="T48" fmla="*/ 107 w 129"/>
                  <a:gd name="T49" fmla="*/ 65 h 118"/>
                  <a:gd name="T50" fmla="*/ 111 w 129"/>
                  <a:gd name="T51" fmla="*/ 70 h 118"/>
                  <a:gd name="T52" fmla="*/ 123 w 129"/>
                  <a:gd name="T53" fmla="*/ 65 h 118"/>
                  <a:gd name="T54" fmla="*/ 122 w 129"/>
                  <a:gd name="T55" fmla="*/ 76 h 118"/>
                  <a:gd name="T56" fmla="*/ 114 w 129"/>
                  <a:gd name="T57" fmla="*/ 79 h 118"/>
                  <a:gd name="T58" fmla="*/ 114 w 129"/>
                  <a:gd name="T59" fmla="*/ 85 h 118"/>
                  <a:gd name="T60" fmla="*/ 125 w 129"/>
                  <a:gd name="T61" fmla="*/ 79 h 118"/>
                  <a:gd name="T62" fmla="*/ 129 w 129"/>
                  <a:gd name="T63" fmla="*/ 83 h 118"/>
                  <a:gd name="T64" fmla="*/ 123 w 129"/>
                  <a:gd name="T65" fmla="*/ 90 h 118"/>
                  <a:gd name="T66" fmla="*/ 128 w 129"/>
                  <a:gd name="T67" fmla="*/ 97 h 118"/>
                  <a:gd name="T68" fmla="*/ 117 w 129"/>
                  <a:gd name="T69" fmla="*/ 112 h 118"/>
                  <a:gd name="T70" fmla="*/ 116 w 129"/>
                  <a:gd name="T71" fmla="*/ 99 h 118"/>
                  <a:gd name="T72" fmla="*/ 107 w 129"/>
                  <a:gd name="T73" fmla="*/ 102 h 118"/>
                  <a:gd name="T74" fmla="*/ 100 w 129"/>
                  <a:gd name="T75" fmla="*/ 109 h 118"/>
                  <a:gd name="T76" fmla="*/ 87 w 129"/>
                  <a:gd name="T77" fmla="*/ 118 h 118"/>
                  <a:gd name="T78" fmla="*/ 82 w 129"/>
                  <a:gd name="T79" fmla="*/ 118 h 118"/>
                  <a:gd name="T80" fmla="*/ 79 w 129"/>
                  <a:gd name="T81" fmla="*/ 112 h 118"/>
                  <a:gd name="T82" fmla="*/ 72 w 129"/>
                  <a:gd name="T83" fmla="*/ 112 h 118"/>
                  <a:gd name="T84" fmla="*/ 61 w 129"/>
                  <a:gd name="T85" fmla="*/ 115 h 118"/>
                  <a:gd name="T86" fmla="*/ 49 w 129"/>
                  <a:gd name="T87" fmla="*/ 115 h 118"/>
                  <a:gd name="T88" fmla="*/ 49 w 129"/>
                  <a:gd name="T89" fmla="*/ 85 h 118"/>
                  <a:gd name="T90" fmla="*/ 46 w 129"/>
                  <a:gd name="T91" fmla="*/ 68 h 118"/>
                  <a:gd name="T92" fmla="*/ 43 w 129"/>
                  <a:gd name="T93" fmla="*/ 62 h 118"/>
                  <a:gd name="T94" fmla="*/ 35 w 129"/>
                  <a:gd name="T95" fmla="*/ 55 h 118"/>
                  <a:gd name="T96" fmla="*/ 29 w 129"/>
                  <a:gd name="T97" fmla="*/ 55 h 118"/>
                  <a:gd name="T98" fmla="*/ 28 w 129"/>
                  <a:gd name="T99" fmla="*/ 52 h 118"/>
                  <a:gd name="T100" fmla="*/ 20 w 129"/>
                  <a:gd name="T101" fmla="*/ 49 h 118"/>
                  <a:gd name="T102" fmla="*/ 16 w 129"/>
                  <a:gd name="T103" fmla="*/ 49 h 118"/>
                  <a:gd name="T104" fmla="*/ 5 w 129"/>
                  <a:gd name="T105" fmla="*/ 42 h 118"/>
                  <a:gd name="T106" fmla="*/ 0 w 129"/>
                  <a:gd name="T107" fmla="*/ 38 h 118"/>
                  <a:gd name="T108" fmla="*/ 6 w 129"/>
                  <a:gd name="T109" fmla="*/ 30 h 118"/>
                  <a:gd name="T110" fmla="*/ 6 w 129"/>
                  <a:gd name="T111" fmla="*/ 26 h 118"/>
                  <a:gd name="T112" fmla="*/ 2 w 129"/>
                  <a:gd name="T113" fmla="*/ 17 h 118"/>
                  <a:gd name="T114" fmla="*/ 2 w 129"/>
                  <a:gd name="T115" fmla="*/ 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18">
                    <a:moveTo>
                      <a:pt x="2" y="9"/>
                    </a:moveTo>
                    <a:lnTo>
                      <a:pt x="5" y="1"/>
                    </a:lnTo>
                    <a:lnTo>
                      <a:pt x="14" y="0"/>
                    </a:lnTo>
                    <a:lnTo>
                      <a:pt x="23" y="4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34" y="18"/>
                    </a:lnTo>
                    <a:lnTo>
                      <a:pt x="40" y="17"/>
                    </a:lnTo>
                    <a:lnTo>
                      <a:pt x="46" y="12"/>
                    </a:lnTo>
                    <a:lnTo>
                      <a:pt x="50" y="12"/>
                    </a:lnTo>
                    <a:lnTo>
                      <a:pt x="56" y="15"/>
                    </a:lnTo>
                    <a:lnTo>
                      <a:pt x="61" y="21"/>
                    </a:lnTo>
                    <a:lnTo>
                      <a:pt x="64" y="32"/>
                    </a:lnTo>
                    <a:lnTo>
                      <a:pt x="70" y="33"/>
                    </a:lnTo>
                    <a:lnTo>
                      <a:pt x="81" y="36"/>
                    </a:lnTo>
                    <a:lnTo>
                      <a:pt x="88" y="41"/>
                    </a:lnTo>
                    <a:lnTo>
                      <a:pt x="96" y="42"/>
                    </a:lnTo>
                    <a:lnTo>
                      <a:pt x="110" y="45"/>
                    </a:lnTo>
                    <a:lnTo>
                      <a:pt x="114" y="42"/>
                    </a:lnTo>
                    <a:lnTo>
                      <a:pt x="120" y="45"/>
                    </a:lnTo>
                    <a:lnTo>
                      <a:pt x="123" y="52"/>
                    </a:lnTo>
                    <a:lnTo>
                      <a:pt x="122" y="56"/>
                    </a:lnTo>
                    <a:lnTo>
                      <a:pt x="114" y="56"/>
                    </a:lnTo>
                    <a:lnTo>
                      <a:pt x="110" y="59"/>
                    </a:lnTo>
                    <a:lnTo>
                      <a:pt x="107" y="65"/>
                    </a:lnTo>
                    <a:lnTo>
                      <a:pt x="111" y="70"/>
                    </a:lnTo>
                    <a:lnTo>
                      <a:pt x="123" y="65"/>
                    </a:lnTo>
                    <a:lnTo>
                      <a:pt x="122" y="76"/>
                    </a:lnTo>
                    <a:lnTo>
                      <a:pt x="114" y="79"/>
                    </a:lnTo>
                    <a:lnTo>
                      <a:pt x="114" y="85"/>
                    </a:lnTo>
                    <a:lnTo>
                      <a:pt x="125" y="79"/>
                    </a:lnTo>
                    <a:lnTo>
                      <a:pt x="129" y="83"/>
                    </a:lnTo>
                    <a:lnTo>
                      <a:pt x="123" y="90"/>
                    </a:lnTo>
                    <a:lnTo>
                      <a:pt x="128" y="97"/>
                    </a:lnTo>
                    <a:lnTo>
                      <a:pt x="117" y="112"/>
                    </a:lnTo>
                    <a:lnTo>
                      <a:pt x="116" y="99"/>
                    </a:lnTo>
                    <a:lnTo>
                      <a:pt x="107" y="102"/>
                    </a:lnTo>
                    <a:lnTo>
                      <a:pt x="100" y="109"/>
                    </a:lnTo>
                    <a:lnTo>
                      <a:pt x="87" y="118"/>
                    </a:lnTo>
                    <a:lnTo>
                      <a:pt x="82" y="118"/>
                    </a:lnTo>
                    <a:lnTo>
                      <a:pt x="79" y="112"/>
                    </a:lnTo>
                    <a:lnTo>
                      <a:pt x="72" y="112"/>
                    </a:lnTo>
                    <a:lnTo>
                      <a:pt x="61" y="115"/>
                    </a:lnTo>
                    <a:lnTo>
                      <a:pt x="49" y="115"/>
                    </a:lnTo>
                    <a:lnTo>
                      <a:pt x="49" y="85"/>
                    </a:lnTo>
                    <a:lnTo>
                      <a:pt x="46" y="68"/>
                    </a:lnTo>
                    <a:lnTo>
                      <a:pt x="43" y="62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8" y="52"/>
                    </a:lnTo>
                    <a:lnTo>
                      <a:pt x="20" y="49"/>
                    </a:lnTo>
                    <a:lnTo>
                      <a:pt x="16" y="49"/>
                    </a:lnTo>
                    <a:lnTo>
                      <a:pt x="5" y="42"/>
                    </a:lnTo>
                    <a:lnTo>
                      <a:pt x="0" y="38"/>
                    </a:lnTo>
                    <a:lnTo>
                      <a:pt x="6" y="30"/>
                    </a:lnTo>
                    <a:lnTo>
                      <a:pt x="6" y="26"/>
                    </a:lnTo>
                    <a:lnTo>
                      <a:pt x="2" y="17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4" name="Freeform 3738">
                <a:extLst>
                  <a:ext uri="{FF2B5EF4-FFF2-40B4-BE49-F238E27FC236}">
                    <a16:creationId xmlns:a16="http://schemas.microsoft.com/office/drawing/2014/main" id="{891397DD-D81E-6BF1-FDCF-2F1D816CD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495"/>
                <a:ext cx="65" cy="60"/>
              </a:xfrm>
              <a:custGeom>
                <a:avLst/>
                <a:gdLst>
                  <a:gd name="T0" fmla="*/ 2 w 129"/>
                  <a:gd name="T1" fmla="*/ 9 h 118"/>
                  <a:gd name="T2" fmla="*/ 5 w 129"/>
                  <a:gd name="T3" fmla="*/ 1 h 118"/>
                  <a:gd name="T4" fmla="*/ 14 w 129"/>
                  <a:gd name="T5" fmla="*/ 0 h 118"/>
                  <a:gd name="T6" fmla="*/ 23 w 129"/>
                  <a:gd name="T7" fmla="*/ 4 h 118"/>
                  <a:gd name="T8" fmla="*/ 28 w 129"/>
                  <a:gd name="T9" fmla="*/ 9 h 118"/>
                  <a:gd name="T10" fmla="*/ 28 w 129"/>
                  <a:gd name="T11" fmla="*/ 14 h 118"/>
                  <a:gd name="T12" fmla="*/ 34 w 129"/>
                  <a:gd name="T13" fmla="*/ 18 h 118"/>
                  <a:gd name="T14" fmla="*/ 40 w 129"/>
                  <a:gd name="T15" fmla="*/ 17 h 118"/>
                  <a:gd name="T16" fmla="*/ 46 w 129"/>
                  <a:gd name="T17" fmla="*/ 12 h 118"/>
                  <a:gd name="T18" fmla="*/ 50 w 129"/>
                  <a:gd name="T19" fmla="*/ 12 h 118"/>
                  <a:gd name="T20" fmla="*/ 56 w 129"/>
                  <a:gd name="T21" fmla="*/ 15 h 118"/>
                  <a:gd name="T22" fmla="*/ 61 w 129"/>
                  <a:gd name="T23" fmla="*/ 21 h 118"/>
                  <a:gd name="T24" fmla="*/ 64 w 129"/>
                  <a:gd name="T25" fmla="*/ 32 h 118"/>
                  <a:gd name="T26" fmla="*/ 70 w 129"/>
                  <a:gd name="T27" fmla="*/ 33 h 118"/>
                  <a:gd name="T28" fmla="*/ 81 w 129"/>
                  <a:gd name="T29" fmla="*/ 36 h 118"/>
                  <a:gd name="T30" fmla="*/ 88 w 129"/>
                  <a:gd name="T31" fmla="*/ 41 h 118"/>
                  <a:gd name="T32" fmla="*/ 96 w 129"/>
                  <a:gd name="T33" fmla="*/ 42 h 118"/>
                  <a:gd name="T34" fmla="*/ 110 w 129"/>
                  <a:gd name="T35" fmla="*/ 45 h 118"/>
                  <a:gd name="T36" fmla="*/ 114 w 129"/>
                  <a:gd name="T37" fmla="*/ 42 h 118"/>
                  <a:gd name="T38" fmla="*/ 120 w 129"/>
                  <a:gd name="T39" fmla="*/ 45 h 118"/>
                  <a:gd name="T40" fmla="*/ 123 w 129"/>
                  <a:gd name="T41" fmla="*/ 52 h 118"/>
                  <a:gd name="T42" fmla="*/ 122 w 129"/>
                  <a:gd name="T43" fmla="*/ 56 h 118"/>
                  <a:gd name="T44" fmla="*/ 114 w 129"/>
                  <a:gd name="T45" fmla="*/ 56 h 118"/>
                  <a:gd name="T46" fmla="*/ 110 w 129"/>
                  <a:gd name="T47" fmla="*/ 59 h 118"/>
                  <a:gd name="T48" fmla="*/ 107 w 129"/>
                  <a:gd name="T49" fmla="*/ 65 h 118"/>
                  <a:gd name="T50" fmla="*/ 111 w 129"/>
                  <a:gd name="T51" fmla="*/ 70 h 118"/>
                  <a:gd name="T52" fmla="*/ 123 w 129"/>
                  <a:gd name="T53" fmla="*/ 65 h 118"/>
                  <a:gd name="T54" fmla="*/ 122 w 129"/>
                  <a:gd name="T55" fmla="*/ 76 h 118"/>
                  <a:gd name="T56" fmla="*/ 114 w 129"/>
                  <a:gd name="T57" fmla="*/ 79 h 118"/>
                  <a:gd name="T58" fmla="*/ 114 w 129"/>
                  <a:gd name="T59" fmla="*/ 85 h 118"/>
                  <a:gd name="T60" fmla="*/ 125 w 129"/>
                  <a:gd name="T61" fmla="*/ 79 h 118"/>
                  <a:gd name="T62" fmla="*/ 129 w 129"/>
                  <a:gd name="T63" fmla="*/ 83 h 118"/>
                  <a:gd name="T64" fmla="*/ 123 w 129"/>
                  <a:gd name="T65" fmla="*/ 90 h 118"/>
                  <a:gd name="T66" fmla="*/ 128 w 129"/>
                  <a:gd name="T67" fmla="*/ 97 h 118"/>
                  <a:gd name="T68" fmla="*/ 117 w 129"/>
                  <a:gd name="T69" fmla="*/ 112 h 118"/>
                  <a:gd name="T70" fmla="*/ 116 w 129"/>
                  <a:gd name="T71" fmla="*/ 99 h 118"/>
                  <a:gd name="T72" fmla="*/ 107 w 129"/>
                  <a:gd name="T73" fmla="*/ 102 h 118"/>
                  <a:gd name="T74" fmla="*/ 100 w 129"/>
                  <a:gd name="T75" fmla="*/ 109 h 118"/>
                  <a:gd name="T76" fmla="*/ 87 w 129"/>
                  <a:gd name="T77" fmla="*/ 118 h 118"/>
                  <a:gd name="T78" fmla="*/ 82 w 129"/>
                  <a:gd name="T79" fmla="*/ 118 h 118"/>
                  <a:gd name="T80" fmla="*/ 79 w 129"/>
                  <a:gd name="T81" fmla="*/ 112 h 118"/>
                  <a:gd name="T82" fmla="*/ 72 w 129"/>
                  <a:gd name="T83" fmla="*/ 112 h 118"/>
                  <a:gd name="T84" fmla="*/ 61 w 129"/>
                  <a:gd name="T85" fmla="*/ 115 h 118"/>
                  <a:gd name="T86" fmla="*/ 49 w 129"/>
                  <a:gd name="T87" fmla="*/ 115 h 118"/>
                  <a:gd name="T88" fmla="*/ 49 w 129"/>
                  <a:gd name="T89" fmla="*/ 85 h 118"/>
                  <a:gd name="T90" fmla="*/ 46 w 129"/>
                  <a:gd name="T91" fmla="*/ 68 h 118"/>
                  <a:gd name="T92" fmla="*/ 43 w 129"/>
                  <a:gd name="T93" fmla="*/ 62 h 118"/>
                  <a:gd name="T94" fmla="*/ 35 w 129"/>
                  <a:gd name="T95" fmla="*/ 55 h 118"/>
                  <a:gd name="T96" fmla="*/ 29 w 129"/>
                  <a:gd name="T97" fmla="*/ 55 h 118"/>
                  <a:gd name="T98" fmla="*/ 28 w 129"/>
                  <a:gd name="T99" fmla="*/ 52 h 118"/>
                  <a:gd name="T100" fmla="*/ 20 w 129"/>
                  <a:gd name="T101" fmla="*/ 49 h 118"/>
                  <a:gd name="T102" fmla="*/ 16 w 129"/>
                  <a:gd name="T103" fmla="*/ 49 h 118"/>
                  <a:gd name="T104" fmla="*/ 5 w 129"/>
                  <a:gd name="T105" fmla="*/ 42 h 118"/>
                  <a:gd name="T106" fmla="*/ 0 w 129"/>
                  <a:gd name="T107" fmla="*/ 38 h 118"/>
                  <a:gd name="T108" fmla="*/ 6 w 129"/>
                  <a:gd name="T109" fmla="*/ 30 h 118"/>
                  <a:gd name="T110" fmla="*/ 6 w 129"/>
                  <a:gd name="T111" fmla="*/ 26 h 118"/>
                  <a:gd name="T112" fmla="*/ 2 w 129"/>
                  <a:gd name="T113" fmla="*/ 17 h 118"/>
                  <a:gd name="T114" fmla="*/ 2 w 129"/>
                  <a:gd name="T115" fmla="*/ 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18">
                    <a:moveTo>
                      <a:pt x="2" y="9"/>
                    </a:moveTo>
                    <a:lnTo>
                      <a:pt x="5" y="1"/>
                    </a:lnTo>
                    <a:lnTo>
                      <a:pt x="14" y="0"/>
                    </a:lnTo>
                    <a:lnTo>
                      <a:pt x="23" y="4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34" y="18"/>
                    </a:lnTo>
                    <a:lnTo>
                      <a:pt x="40" y="17"/>
                    </a:lnTo>
                    <a:lnTo>
                      <a:pt x="46" y="12"/>
                    </a:lnTo>
                    <a:lnTo>
                      <a:pt x="50" y="12"/>
                    </a:lnTo>
                    <a:lnTo>
                      <a:pt x="56" y="15"/>
                    </a:lnTo>
                    <a:lnTo>
                      <a:pt x="61" y="21"/>
                    </a:lnTo>
                    <a:lnTo>
                      <a:pt x="64" y="32"/>
                    </a:lnTo>
                    <a:lnTo>
                      <a:pt x="70" y="33"/>
                    </a:lnTo>
                    <a:lnTo>
                      <a:pt x="81" y="36"/>
                    </a:lnTo>
                    <a:lnTo>
                      <a:pt x="88" y="41"/>
                    </a:lnTo>
                    <a:lnTo>
                      <a:pt x="96" y="42"/>
                    </a:lnTo>
                    <a:lnTo>
                      <a:pt x="110" y="45"/>
                    </a:lnTo>
                    <a:lnTo>
                      <a:pt x="114" y="42"/>
                    </a:lnTo>
                    <a:lnTo>
                      <a:pt x="120" y="45"/>
                    </a:lnTo>
                    <a:lnTo>
                      <a:pt x="123" y="52"/>
                    </a:lnTo>
                    <a:lnTo>
                      <a:pt x="122" y="56"/>
                    </a:lnTo>
                    <a:lnTo>
                      <a:pt x="114" y="56"/>
                    </a:lnTo>
                    <a:lnTo>
                      <a:pt x="110" y="59"/>
                    </a:lnTo>
                    <a:lnTo>
                      <a:pt x="107" y="65"/>
                    </a:lnTo>
                    <a:lnTo>
                      <a:pt x="111" y="70"/>
                    </a:lnTo>
                    <a:lnTo>
                      <a:pt x="123" y="65"/>
                    </a:lnTo>
                    <a:lnTo>
                      <a:pt x="122" y="76"/>
                    </a:lnTo>
                    <a:lnTo>
                      <a:pt x="114" y="79"/>
                    </a:lnTo>
                    <a:lnTo>
                      <a:pt x="114" y="85"/>
                    </a:lnTo>
                    <a:lnTo>
                      <a:pt x="125" y="79"/>
                    </a:lnTo>
                    <a:lnTo>
                      <a:pt x="129" y="83"/>
                    </a:lnTo>
                    <a:lnTo>
                      <a:pt x="123" y="90"/>
                    </a:lnTo>
                    <a:lnTo>
                      <a:pt x="128" y="97"/>
                    </a:lnTo>
                    <a:lnTo>
                      <a:pt x="117" y="112"/>
                    </a:lnTo>
                    <a:lnTo>
                      <a:pt x="116" y="99"/>
                    </a:lnTo>
                    <a:lnTo>
                      <a:pt x="107" y="102"/>
                    </a:lnTo>
                    <a:lnTo>
                      <a:pt x="100" y="109"/>
                    </a:lnTo>
                    <a:lnTo>
                      <a:pt x="87" y="118"/>
                    </a:lnTo>
                    <a:lnTo>
                      <a:pt x="82" y="118"/>
                    </a:lnTo>
                    <a:lnTo>
                      <a:pt x="79" y="112"/>
                    </a:lnTo>
                    <a:lnTo>
                      <a:pt x="72" y="112"/>
                    </a:lnTo>
                    <a:lnTo>
                      <a:pt x="61" y="115"/>
                    </a:lnTo>
                    <a:lnTo>
                      <a:pt x="49" y="115"/>
                    </a:lnTo>
                    <a:lnTo>
                      <a:pt x="49" y="85"/>
                    </a:lnTo>
                    <a:lnTo>
                      <a:pt x="46" y="68"/>
                    </a:lnTo>
                    <a:lnTo>
                      <a:pt x="43" y="62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8" y="52"/>
                    </a:lnTo>
                    <a:lnTo>
                      <a:pt x="20" y="49"/>
                    </a:lnTo>
                    <a:lnTo>
                      <a:pt x="16" y="49"/>
                    </a:lnTo>
                    <a:lnTo>
                      <a:pt x="5" y="42"/>
                    </a:lnTo>
                    <a:lnTo>
                      <a:pt x="0" y="38"/>
                    </a:lnTo>
                    <a:lnTo>
                      <a:pt x="6" y="30"/>
                    </a:lnTo>
                    <a:lnTo>
                      <a:pt x="6" y="26"/>
                    </a:lnTo>
                    <a:lnTo>
                      <a:pt x="2" y="17"/>
                    </a:lnTo>
                    <a:lnTo>
                      <a:pt x="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5" name="Freeform 3739">
                <a:extLst>
                  <a:ext uri="{FF2B5EF4-FFF2-40B4-BE49-F238E27FC236}">
                    <a16:creationId xmlns:a16="http://schemas.microsoft.com/office/drawing/2014/main" id="{D9F923C0-F984-88BD-F94F-83638B214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793"/>
                <a:ext cx="85" cy="104"/>
              </a:xfrm>
              <a:custGeom>
                <a:avLst/>
                <a:gdLst>
                  <a:gd name="T0" fmla="*/ 103 w 170"/>
                  <a:gd name="T1" fmla="*/ 0 h 206"/>
                  <a:gd name="T2" fmla="*/ 88 w 170"/>
                  <a:gd name="T3" fmla="*/ 6 h 206"/>
                  <a:gd name="T4" fmla="*/ 73 w 170"/>
                  <a:gd name="T5" fmla="*/ 10 h 206"/>
                  <a:gd name="T6" fmla="*/ 87 w 170"/>
                  <a:gd name="T7" fmla="*/ 22 h 206"/>
                  <a:gd name="T8" fmla="*/ 87 w 170"/>
                  <a:gd name="T9" fmla="*/ 39 h 206"/>
                  <a:gd name="T10" fmla="*/ 69 w 170"/>
                  <a:gd name="T11" fmla="*/ 53 h 206"/>
                  <a:gd name="T12" fmla="*/ 58 w 170"/>
                  <a:gd name="T13" fmla="*/ 53 h 206"/>
                  <a:gd name="T14" fmla="*/ 63 w 170"/>
                  <a:gd name="T15" fmla="*/ 63 h 206"/>
                  <a:gd name="T16" fmla="*/ 67 w 170"/>
                  <a:gd name="T17" fmla="*/ 80 h 206"/>
                  <a:gd name="T18" fmla="*/ 50 w 170"/>
                  <a:gd name="T19" fmla="*/ 85 h 206"/>
                  <a:gd name="T20" fmla="*/ 49 w 170"/>
                  <a:gd name="T21" fmla="*/ 91 h 206"/>
                  <a:gd name="T22" fmla="*/ 47 w 170"/>
                  <a:gd name="T23" fmla="*/ 101 h 206"/>
                  <a:gd name="T24" fmla="*/ 40 w 170"/>
                  <a:gd name="T25" fmla="*/ 106 h 206"/>
                  <a:gd name="T26" fmla="*/ 25 w 170"/>
                  <a:gd name="T27" fmla="*/ 112 h 206"/>
                  <a:gd name="T28" fmla="*/ 18 w 170"/>
                  <a:gd name="T29" fmla="*/ 117 h 206"/>
                  <a:gd name="T30" fmla="*/ 9 w 170"/>
                  <a:gd name="T31" fmla="*/ 118 h 206"/>
                  <a:gd name="T32" fmla="*/ 9 w 170"/>
                  <a:gd name="T33" fmla="*/ 130 h 206"/>
                  <a:gd name="T34" fmla="*/ 0 w 170"/>
                  <a:gd name="T35" fmla="*/ 141 h 206"/>
                  <a:gd name="T36" fmla="*/ 8 w 170"/>
                  <a:gd name="T37" fmla="*/ 146 h 206"/>
                  <a:gd name="T38" fmla="*/ 18 w 170"/>
                  <a:gd name="T39" fmla="*/ 153 h 206"/>
                  <a:gd name="T40" fmla="*/ 18 w 170"/>
                  <a:gd name="T41" fmla="*/ 161 h 206"/>
                  <a:gd name="T42" fmla="*/ 28 w 170"/>
                  <a:gd name="T43" fmla="*/ 153 h 206"/>
                  <a:gd name="T44" fmla="*/ 41 w 170"/>
                  <a:gd name="T45" fmla="*/ 164 h 206"/>
                  <a:gd name="T46" fmla="*/ 49 w 170"/>
                  <a:gd name="T47" fmla="*/ 170 h 206"/>
                  <a:gd name="T48" fmla="*/ 56 w 170"/>
                  <a:gd name="T49" fmla="*/ 165 h 206"/>
                  <a:gd name="T50" fmla="*/ 75 w 170"/>
                  <a:gd name="T51" fmla="*/ 161 h 206"/>
                  <a:gd name="T52" fmla="*/ 87 w 170"/>
                  <a:gd name="T53" fmla="*/ 164 h 206"/>
                  <a:gd name="T54" fmla="*/ 94 w 170"/>
                  <a:gd name="T55" fmla="*/ 170 h 206"/>
                  <a:gd name="T56" fmla="*/ 105 w 170"/>
                  <a:gd name="T57" fmla="*/ 176 h 206"/>
                  <a:gd name="T58" fmla="*/ 120 w 170"/>
                  <a:gd name="T59" fmla="*/ 176 h 206"/>
                  <a:gd name="T60" fmla="*/ 137 w 170"/>
                  <a:gd name="T61" fmla="*/ 177 h 206"/>
                  <a:gd name="T62" fmla="*/ 151 w 170"/>
                  <a:gd name="T63" fmla="*/ 188 h 206"/>
                  <a:gd name="T64" fmla="*/ 146 w 170"/>
                  <a:gd name="T65" fmla="*/ 194 h 206"/>
                  <a:gd name="T66" fmla="*/ 161 w 170"/>
                  <a:gd name="T67" fmla="*/ 206 h 206"/>
                  <a:gd name="T68" fmla="*/ 170 w 170"/>
                  <a:gd name="T69" fmla="*/ 203 h 206"/>
                  <a:gd name="T70" fmla="*/ 166 w 170"/>
                  <a:gd name="T71" fmla="*/ 191 h 206"/>
                  <a:gd name="T72" fmla="*/ 157 w 170"/>
                  <a:gd name="T73" fmla="*/ 182 h 206"/>
                  <a:gd name="T74" fmla="*/ 160 w 170"/>
                  <a:gd name="T75" fmla="*/ 173 h 206"/>
                  <a:gd name="T76" fmla="*/ 146 w 170"/>
                  <a:gd name="T77" fmla="*/ 170 h 206"/>
                  <a:gd name="T78" fmla="*/ 143 w 170"/>
                  <a:gd name="T79" fmla="*/ 153 h 206"/>
                  <a:gd name="T80" fmla="*/ 132 w 170"/>
                  <a:gd name="T81" fmla="*/ 139 h 206"/>
                  <a:gd name="T82" fmla="*/ 125 w 170"/>
                  <a:gd name="T83" fmla="*/ 138 h 206"/>
                  <a:gd name="T84" fmla="*/ 111 w 170"/>
                  <a:gd name="T85" fmla="*/ 124 h 206"/>
                  <a:gd name="T86" fmla="*/ 114 w 170"/>
                  <a:gd name="T87" fmla="*/ 124 h 206"/>
                  <a:gd name="T88" fmla="*/ 129 w 170"/>
                  <a:gd name="T89" fmla="*/ 115 h 206"/>
                  <a:gd name="T90" fmla="*/ 134 w 170"/>
                  <a:gd name="T91" fmla="*/ 103 h 206"/>
                  <a:gd name="T92" fmla="*/ 143 w 170"/>
                  <a:gd name="T93" fmla="*/ 97 h 206"/>
                  <a:gd name="T94" fmla="*/ 146 w 170"/>
                  <a:gd name="T95" fmla="*/ 91 h 206"/>
                  <a:gd name="T96" fmla="*/ 154 w 170"/>
                  <a:gd name="T97" fmla="*/ 98 h 206"/>
                  <a:gd name="T98" fmla="*/ 169 w 170"/>
                  <a:gd name="T99" fmla="*/ 80 h 206"/>
                  <a:gd name="T100" fmla="*/ 160 w 170"/>
                  <a:gd name="T101" fmla="*/ 79 h 206"/>
                  <a:gd name="T102" fmla="*/ 147 w 170"/>
                  <a:gd name="T103" fmla="*/ 76 h 206"/>
                  <a:gd name="T104" fmla="*/ 135 w 170"/>
                  <a:gd name="T105" fmla="*/ 67 h 206"/>
                  <a:gd name="T106" fmla="*/ 137 w 170"/>
                  <a:gd name="T107" fmla="*/ 57 h 206"/>
                  <a:gd name="T108" fmla="*/ 141 w 170"/>
                  <a:gd name="T109" fmla="*/ 41 h 206"/>
                  <a:gd name="T110" fmla="*/ 143 w 170"/>
                  <a:gd name="T111" fmla="*/ 30 h 206"/>
                  <a:gd name="T112" fmla="*/ 125 w 170"/>
                  <a:gd name="T113" fmla="*/ 36 h 206"/>
                  <a:gd name="T114" fmla="*/ 114 w 170"/>
                  <a:gd name="T115" fmla="*/ 32 h 206"/>
                  <a:gd name="T116" fmla="*/ 114 w 170"/>
                  <a:gd name="T117" fmla="*/ 22 h 206"/>
                  <a:gd name="T118" fmla="*/ 113 w 170"/>
                  <a:gd name="T119" fmla="*/ 7 h 206"/>
                  <a:gd name="T120" fmla="*/ 105 w 170"/>
                  <a:gd name="T121" fmla="*/ 4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0" h="206">
                    <a:moveTo>
                      <a:pt x="105" y="4"/>
                    </a:moveTo>
                    <a:lnTo>
                      <a:pt x="103" y="0"/>
                    </a:lnTo>
                    <a:lnTo>
                      <a:pt x="97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73" y="10"/>
                    </a:lnTo>
                    <a:lnTo>
                      <a:pt x="79" y="19"/>
                    </a:lnTo>
                    <a:lnTo>
                      <a:pt x="87" y="22"/>
                    </a:lnTo>
                    <a:lnTo>
                      <a:pt x="82" y="35"/>
                    </a:lnTo>
                    <a:lnTo>
                      <a:pt x="87" y="39"/>
                    </a:lnTo>
                    <a:lnTo>
                      <a:pt x="78" y="51"/>
                    </a:lnTo>
                    <a:lnTo>
                      <a:pt x="69" y="53"/>
                    </a:lnTo>
                    <a:lnTo>
                      <a:pt x="66" y="51"/>
                    </a:lnTo>
                    <a:lnTo>
                      <a:pt x="58" y="53"/>
                    </a:lnTo>
                    <a:lnTo>
                      <a:pt x="61" y="57"/>
                    </a:lnTo>
                    <a:lnTo>
                      <a:pt x="63" y="63"/>
                    </a:lnTo>
                    <a:lnTo>
                      <a:pt x="67" y="71"/>
                    </a:lnTo>
                    <a:lnTo>
                      <a:pt x="67" y="80"/>
                    </a:lnTo>
                    <a:lnTo>
                      <a:pt x="58" y="82"/>
                    </a:lnTo>
                    <a:lnTo>
                      <a:pt x="50" y="85"/>
                    </a:lnTo>
                    <a:lnTo>
                      <a:pt x="47" y="83"/>
                    </a:lnTo>
                    <a:lnTo>
                      <a:pt x="49" y="91"/>
                    </a:lnTo>
                    <a:lnTo>
                      <a:pt x="46" y="97"/>
                    </a:lnTo>
                    <a:lnTo>
                      <a:pt x="47" y="101"/>
                    </a:lnTo>
                    <a:lnTo>
                      <a:pt x="44" y="106"/>
                    </a:lnTo>
                    <a:lnTo>
                      <a:pt x="40" y="106"/>
                    </a:lnTo>
                    <a:lnTo>
                      <a:pt x="29" y="112"/>
                    </a:lnTo>
                    <a:lnTo>
                      <a:pt x="25" y="112"/>
                    </a:lnTo>
                    <a:lnTo>
                      <a:pt x="23" y="117"/>
                    </a:lnTo>
                    <a:lnTo>
                      <a:pt x="18" y="117"/>
                    </a:lnTo>
                    <a:lnTo>
                      <a:pt x="11" y="115"/>
                    </a:lnTo>
                    <a:lnTo>
                      <a:pt x="9" y="118"/>
                    </a:lnTo>
                    <a:lnTo>
                      <a:pt x="14" y="123"/>
                    </a:lnTo>
                    <a:lnTo>
                      <a:pt x="9" y="130"/>
                    </a:lnTo>
                    <a:lnTo>
                      <a:pt x="9" y="133"/>
                    </a:lnTo>
                    <a:lnTo>
                      <a:pt x="0" y="141"/>
                    </a:lnTo>
                    <a:lnTo>
                      <a:pt x="2" y="146"/>
                    </a:lnTo>
                    <a:lnTo>
                      <a:pt x="8" y="146"/>
                    </a:lnTo>
                    <a:lnTo>
                      <a:pt x="15" y="147"/>
                    </a:lnTo>
                    <a:lnTo>
                      <a:pt x="18" y="153"/>
                    </a:lnTo>
                    <a:lnTo>
                      <a:pt x="15" y="159"/>
                    </a:lnTo>
                    <a:lnTo>
                      <a:pt x="18" y="161"/>
                    </a:lnTo>
                    <a:lnTo>
                      <a:pt x="25" y="159"/>
                    </a:lnTo>
                    <a:lnTo>
                      <a:pt x="28" y="153"/>
                    </a:lnTo>
                    <a:lnTo>
                      <a:pt x="37" y="161"/>
                    </a:lnTo>
                    <a:lnTo>
                      <a:pt x="41" y="164"/>
                    </a:lnTo>
                    <a:lnTo>
                      <a:pt x="49" y="161"/>
                    </a:lnTo>
                    <a:lnTo>
                      <a:pt x="49" y="170"/>
                    </a:lnTo>
                    <a:lnTo>
                      <a:pt x="55" y="171"/>
                    </a:lnTo>
                    <a:lnTo>
                      <a:pt x="56" y="165"/>
                    </a:lnTo>
                    <a:lnTo>
                      <a:pt x="70" y="165"/>
                    </a:lnTo>
                    <a:lnTo>
                      <a:pt x="75" y="161"/>
                    </a:lnTo>
                    <a:lnTo>
                      <a:pt x="82" y="162"/>
                    </a:lnTo>
                    <a:lnTo>
                      <a:pt x="87" y="164"/>
                    </a:lnTo>
                    <a:lnTo>
                      <a:pt x="93" y="164"/>
                    </a:lnTo>
                    <a:lnTo>
                      <a:pt x="94" y="170"/>
                    </a:lnTo>
                    <a:lnTo>
                      <a:pt x="94" y="176"/>
                    </a:lnTo>
                    <a:lnTo>
                      <a:pt x="105" y="176"/>
                    </a:lnTo>
                    <a:lnTo>
                      <a:pt x="116" y="182"/>
                    </a:lnTo>
                    <a:lnTo>
                      <a:pt x="120" y="176"/>
                    </a:lnTo>
                    <a:lnTo>
                      <a:pt x="131" y="174"/>
                    </a:lnTo>
                    <a:lnTo>
                      <a:pt x="137" y="177"/>
                    </a:lnTo>
                    <a:lnTo>
                      <a:pt x="138" y="185"/>
                    </a:lnTo>
                    <a:lnTo>
                      <a:pt x="151" y="188"/>
                    </a:lnTo>
                    <a:lnTo>
                      <a:pt x="151" y="191"/>
                    </a:lnTo>
                    <a:lnTo>
                      <a:pt x="146" y="194"/>
                    </a:lnTo>
                    <a:lnTo>
                      <a:pt x="154" y="203"/>
                    </a:lnTo>
                    <a:lnTo>
                      <a:pt x="161" y="206"/>
                    </a:lnTo>
                    <a:lnTo>
                      <a:pt x="167" y="206"/>
                    </a:lnTo>
                    <a:lnTo>
                      <a:pt x="170" y="203"/>
                    </a:lnTo>
                    <a:lnTo>
                      <a:pt x="170" y="193"/>
                    </a:lnTo>
                    <a:lnTo>
                      <a:pt x="166" y="191"/>
                    </a:lnTo>
                    <a:lnTo>
                      <a:pt x="161" y="193"/>
                    </a:lnTo>
                    <a:lnTo>
                      <a:pt x="157" y="182"/>
                    </a:lnTo>
                    <a:lnTo>
                      <a:pt x="160" y="174"/>
                    </a:lnTo>
                    <a:lnTo>
                      <a:pt x="160" y="173"/>
                    </a:lnTo>
                    <a:lnTo>
                      <a:pt x="151" y="170"/>
                    </a:lnTo>
                    <a:lnTo>
                      <a:pt x="146" y="170"/>
                    </a:lnTo>
                    <a:lnTo>
                      <a:pt x="141" y="165"/>
                    </a:lnTo>
                    <a:lnTo>
                      <a:pt x="143" y="153"/>
                    </a:lnTo>
                    <a:lnTo>
                      <a:pt x="135" y="139"/>
                    </a:lnTo>
                    <a:lnTo>
                      <a:pt x="132" y="139"/>
                    </a:lnTo>
                    <a:lnTo>
                      <a:pt x="126" y="136"/>
                    </a:lnTo>
                    <a:lnTo>
                      <a:pt x="125" y="138"/>
                    </a:lnTo>
                    <a:lnTo>
                      <a:pt x="110" y="129"/>
                    </a:lnTo>
                    <a:lnTo>
                      <a:pt x="111" y="124"/>
                    </a:lnTo>
                    <a:lnTo>
                      <a:pt x="111" y="123"/>
                    </a:lnTo>
                    <a:lnTo>
                      <a:pt x="114" y="124"/>
                    </a:lnTo>
                    <a:lnTo>
                      <a:pt x="125" y="112"/>
                    </a:lnTo>
                    <a:lnTo>
                      <a:pt x="129" y="115"/>
                    </a:lnTo>
                    <a:lnTo>
                      <a:pt x="131" y="108"/>
                    </a:lnTo>
                    <a:lnTo>
                      <a:pt x="134" y="103"/>
                    </a:lnTo>
                    <a:lnTo>
                      <a:pt x="140" y="103"/>
                    </a:lnTo>
                    <a:lnTo>
                      <a:pt x="143" y="97"/>
                    </a:lnTo>
                    <a:lnTo>
                      <a:pt x="143" y="92"/>
                    </a:lnTo>
                    <a:lnTo>
                      <a:pt x="146" y="91"/>
                    </a:lnTo>
                    <a:lnTo>
                      <a:pt x="149" y="95"/>
                    </a:lnTo>
                    <a:lnTo>
                      <a:pt x="154" y="98"/>
                    </a:lnTo>
                    <a:lnTo>
                      <a:pt x="163" y="94"/>
                    </a:lnTo>
                    <a:lnTo>
                      <a:pt x="169" y="80"/>
                    </a:lnTo>
                    <a:lnTo>
                      <a:pt x="161" y="82"/>
                    </a:lnTo>
                    <a:lnTo>
                      <a:pt x="160" y="79"/>
                    </a:lnTo>
                    <a:lnTo>
                      <a:pt x="154" y="79"/>
                    </a:lnTo>
                    <a:lnTo>
                      <a:pt x="147" y="76"/>
                    </a:lnTo>
                    <a:lnTo>
                      <a:pt x="140" y="70"/>
                    </a:lnTo>
                    <a:lnTo>
                      <a:pt x="135" y="67"/>
                    </a:lnTo>
                    <a:lnTo>
                      <a:pt x="135" y="60"/>
                    </a:lnTo>
                    <a:lnTo>
                      <a:pt x="137" y="57"/>
                    </a:lnTo>
                    <a:lnTo>
                      <a:pt x="137" y="45"/>
                    </a:lnTo>
                    <a:lnTo>
                      <a:pt x="141" y="41"/>
                    </a:lnTo>
                    <a:lnTo>
                      <a:pt x="140" y="36"/>
                    </a:lnTo>
                    <a:lnTo>
                      <a:pt x="143" y="30"/>
                    </a:lnTo>
                    <a:lnTo>
                      <a:pt x="132" y="32"/>
                    </a:lnTo>
                    <a:lnTo>
                      <a:pt x="125" y="36"/>
                    </a:lnTo>
                    <a:lnTo>
                      <a:pt x="120" y="33"/>
                    </a:lnTo>
                    <a:lnTo>
                      <a:pt x="114" y="32"/>
                    </a:lnTo>
                    <a:lnTo>
                      <a:pt x="117" y="29"/>
                    </a:lnTo>
                    <a:lnTo>
                      <a:pt x="114" y="22"/>
                    </a:lnTo>
                    <a:lnTo>
                      <a:pt x="114" y="18"/>
                    </a:lnTo>
                    <a:lnTo>
                      <a:pt x="113" y="7"/>
                    </a:lnTo>
                    <a:lnTo>
                      <a:pt x="111" y="6"/>
                    </a:lnTo>
                    <a:lnTo>
                      <a:pt x="105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6" name="Freeform 3740">
                <a:extLst>
                  <a:ext uri="{FF2B5EF4-FFF2-40B4-BE49-F238E27FC236}">
                    <a16:creationId xmlns:a16="http://schemas.microsoft.com/office/drawing/2014/main" id="{26C91840-3414-80AD-5095-9BD107DE1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793"/>
                <a:ext cx="85" cy="104"/>
              </a:xfrm>
              <a:custGeom>
                <a:avLst/>
                <a:gdLst>
                  <a:gd name="T0" fmla="*/ 111 w 170"/>
                  <a:gd name="T1" fmla="*/ 6 h 206"/>
                  <a:gd name="T2" fmla="*/ 114 w 170"/>
                  <a:gd name="T3" fmla="*/ 18 h 206"/>
                  <a:gd name="T4" fmla="*/ 117 w 170"/>
                  <a:gd name="T5" fmla="*/ 29 h 206"/>
                  <a:gd name="T6" fmla="*/ 120 w 170"/>
                  <a:gd name="T7" fmla="*/ 33 h 206"/>
                  <a:gd name="T8" fmla="*/ 132 w 170"/>
                  <a:gd name="T9" fmla="*/ 32 h 206"/>
                  <a:gd name="T10" fmla="*/ 140 w 170"/>
                  <a:gd name="T11" fmla="*/ 36 h 206"/>
                  <a:gd name="T12" fmla="*/ 137 w 170"/>
                  <a:gd name="T13" fmla="*/ 45 h 206"/>
                  <a:gd name="T14" fmla="*/ 135 w 170"/>
                  <a:gd name="T15" fmla="*/ 60 h 206"/>
                  <a:gd name="T16" fmla="*/ 140 w 170"/>
                  <a:gd name="T17" fmla="*/ 70 h 206"/>
                  <a:gd name="T18" fmla="*/ 154 w 170"/>
                  <a:gd name="T19" fmla="*/ 79 h 206"/>
                  <a:gd name="T20" fmla="*/ 161 w 170"/>
                  <a:gd name="T21" fmla="*/ 82 h 206"/>
                  <a:gd name="T22" fmla="*/ 163 w 170"/>
                  <a:gd name="T23" fmla="*/ 94 h 206"/>
                  <a:gd name="T24" fmla="*/ 149 w 170"/>
                  <a:gd name="T25" fmla="*/ 95 h 206"/>
                  <a:gd name="T26" fmla="*/ 143 w 170"/>
                  <a:gd name="T27" fmla="*/ 92 h 206"/>
                  <a:gd name="T28" fmla="*/ 140 w 170"/>
                  <a:gd name="T29" fmla="*/ 103 h 206"/>
                  <a:gd name="T30" fmla="*/ 131 w 170"/>
                  <a:gd name="T31" fmla="*/ 108 h 206"/>
                  <a:gd name="T32" fmla="*/ 125 w 170"/>
                  <a:gd name="T33" fmla="*/ 112 h 206"/>
                  <a:gd name="T34" fmla="*/ 111 w 170"/>
                  <a:gd name="T35" fmla="*/ 123 h 206"/>
                  <a:gd name="T36" fmla="*/ 110 w 170"/>
                  <a:gd name="T37" fmla="*/ 129 h 206"/>
                  <a:gd name="T38" fmla="*/ 126 w 170"/>
                  <a:gd name="T39" fmla="*/ 136 h 206"/>
                  <a:gd name="T40" fmla="*/ 135 w 170"/>
                  <a:gd name="T41" fmla="*/ 139 h 206"/>
                  <a:gd name="T42" fmla="*/ 141 w 170"/>
                  <a:gd name="T43" fmla="*/ 165 h 206"/>
                  <a:gd name="T44" fmla="*/ 151 w 170"/>
                  <a:gd name="T45" fmla="*/ 170 h 206"/>
                  <a:gd name="T46" fmla="*/ 160 w 170"/>
                  <a:gd name="T47" fmla="*/ 174 h 206"/>
                  <a:gd name="T48" fmla="*/ 161 w 170"/>
                  <a:gd name="T49" fmla="*/ 193 h 206"/>
                  <a:gd name="T50" fmla="*/ 170 w 170"/>
                  <a:gd name="T51" fmla="*/ 193 h 206"/>
                  <a:gd name="T52" fmla="*/ 167 w 170"/>
                  <a:gd name="T53" fmla="*/ 206 h 206"/>
                  <a:gd name="T54" fmla="*/ 154 w 170"/>
                  <a:gd name="T55" fmla="*/ 203 h 206"/>
                  <a:gd name="T56" fmla="*/ 151 w 170"/>
                  <a:gd name="T57" fmla="*/ 191 h 206"/>
                  <a:gd name="T58" fmla="*/ 138 w 170"/>
                  <a:gd name="T59" fmla="*/ 185 h 206"/>
                  <a:gd name="T60" fmla="*/ 131 w 170"/>
                  <a:gd name="T61" fmla="*/ 174 h 206"/>
                  <a:gd name="T62" fmla="*/ 116 w 170"/>
                  <a:gd name="T63" fmla="*/ 182 h 206"/>
                  <a:gd name="T64" fmla="*/ 94 w 170"/>
                  <a:gd name="T65" fmla="*/ 176 h 206"/>
                  <a:gd name="T66" fmla="*/ 93 w 170"/>
                  <a:gd name="T67" fmla="*/ 164 h 206"/>
                  <a:gd name="T68" fmla="*/ 82 w 170"/>
                  <a:gd name="T69" fmla="*/ 162 h 206"/>
                  <a:gd name="T70" fmla="*/ 70 w 170"/>
                  <a:gd name="T71" fmla="*/ 165 h 206"/>
                  <a:gd name="T72" fmla="*/ 55 w 170"/>
                  <a:gd name="T73" fmla="*/ 171 h 206"/>
                  <a:gd name="T74" fmla="*/ 49 w 170"/>
                  <a:gd name="T75" fmla="*/ 161 h 206"/>
                  <a:gd name="T76" fmla="*/ 37 w 170"/>
                  <a:gd name="T77" fmla="*/ 161 h 206"/>
                  <a:gd name="T78" fmla="*/ 25 w 170"/>
                  <a:gd name="T79" fmla="*/ 159 h 206"/>
                  <a:gd name="T80" fmla="*/ 15 w 170"/>
                  <a:gd name="T81" fmla="*/ 159 h 206"/>
                  <a:gd name="T82" fmla="*/ 15 w 170"/>
                  <a:gd name="T83" fmla="*/ 147 h 206"/>
                  <a:gd name="T84" fmla="*/ 2 w 170"/>
                  <a:gd name="T85" fmla="*/ 146 h 206"/>
                  <a:gd name="T86" fmla="*/ 9 w 170"/>
                  <a:gd name="T87" fmla="*/ 133 h 206"/>
                  <a:gd name="T88" fmla="*/ 14 w 170"/>
                  <a:gd name="T89" fmla="*/ 123 h 206"/>
                  <a:gd name="T90" fmla="*/ 11 w 170"/>
                  <a:gd name="T91" fmla="*/ 115 h 206"/>
                  <a:gd name="T92" fmla="*/ 23 w 170"/>
                  <a:gd name="T93" fmla="*/ 117 h 206"/>
                  <a:gd name="T94" fmla="*/ 29 w 170"/>
                  <a:gd name="T95" fmla="*/ 112 h 206"/>
                  <a:gd name="T96" fmla="*/ 44 w 170"/>
                  <a:gd name="T97" fmla="*/ 106 h 206"/>
                  <a:gd name="T98" fmla="*/ 46 w 170"/>
                  <a:gd name="T99" fmla="*/ 97 h 206"/>
                  <a:gd name="T100" fmla="*/ 47 w 170"/>
                  <a:gd name="T101" fmla="*/ 83 h 206"/>
                  <a:gd name="T102" fmla="*/ 58 w 170"/>
                  <a:gd name="T103" fmla="*/ 82 h 206"/>
                  <a:gd name="T104" fmla="*/ 67 w 170"/>
                  <a:gd name="T105" fmla="*/ 71 h 206"/>
                  <a:gd name="T106" fmla="*/ 61 w 170"/>
                  <a:gd name="T107" fmla="*/ 57 h 206"/>
                  <a:gd name="T108" fmla="*/ 66 w 170"/>
                  <a:gd name="T109" fmla="*/ 51 h 206"/>
                  <a:gd name="T110" fmla="*/ 78 w 170"/>
                  <a:gd name="T111" fmla="*/ 51 h 206"/>
                  <a:gd name="T112" fmla="*/ 82 w 170"/>
                  <a:gd name="T113" fmla="*/ 35 h 206"/>
                  <a:gd name="T114" fmla="*/ 79 w 170"/>
                  <a:gd name="T115" fmla="*/ 19 h 206"/>
                  <a:gd name="T116" fmla="*/ 88 w 170"/>
                  <a:gd name="T117" fmla="*/ 6 h 206"/>
                  <a:gd name="T118" fmla="*/ 97 w 170"/>
                  <a:gd name="T119" fmla="*/ 7 h 206"/>
                  <a:gd name="T120" fmla="*/ 105 w 170"/>
                  <a:gd name="T121" fmla="*/ 4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0" h="206">
                    <a:moveTo>
                      <a:pt x="105" y="4"/>
                    </a:moveTo>
                    <a:lnTo>
                      <a:pt x="111" y="6"/>
                    </a:lnTo>
                    <a:lnTo>
                      <a:pt x="113" y="7"/>
                    </a:lnTo>
                    <a:lnTo>
                      <a:pt x="114" y="18"/>
                    </a:lnTo>
                    <a:lnTo>
                      <a:pt x="114" y="22"/>
                    </a:lnTo>
                    <a:lnTo>
                      <a:pt x="117" y="29"/>
                    </a:lnTo>
                    <a:lnTo>
                      <a:pt x="114" y="32"/>
                    </a:lnTo>
                    <a:lnTo>
                      <a:pt x="120" y="33"/>
                    </a:lnTo>
                    <a:lnTo>
                      <a:pt x="125" y="36"/>
                    </a:lnTo>
                    <a:lnTo>
                      <a:pt x="132" y="32"/>
                    </a:lnTo>
                    <a:lnTo>
                      <a:pt x="143" y="30"/>
                    </a:lnTo>
                    <a:lnTo>
                      <a:pt x="140" y="36"/>
                    </a:lnTo>
                    <a:lnTo>
                      <a:pt x="141" y="41"/>
                    </a:lnTo>
                    <a:lnTo>
                      <a:pt x="137" y="45"/>
                    </a:lnTo>
                    <a:lnTo>
                      <a:pt x="137" y="57"/>
                    </a:lnTo>
                    <a:lnTo>
                      <a:pt x="135" y="60"/>
                    </a:lnTo>
                    <a:lnTo>
                      <a:pt x="135" y="67"/>
                    </a:lnTo>
                    <a:lnTo>
                      <a:pt x="140" y="70"/>
                    </a:lnTo>
                    <a:lnTo>
                      <a:pt x="147" y="76"/>
                    </a:lnTo>
                    <a:lnTo>
                      <a:pt x="154" y="79"/>
                    </a:lnTo>
                    <a:lnTo>
                      <a:pt x="160" y="79"/>
                    </a:lnTo>
                    <a:lnTo>
                      <a:pt x="161" y="82"/>
                    </a:lnTo>
                    <a:lnTo>
                      <a:pt x="169" y="80"/>
                    </a:lnTo>
                    <a:lnTo>
                      <a:pt x="163" y="94"/>
                    </a:lnTo>
                    <a:lnTo>
                      <a:pt x="154" y="98"/>
                    </a:lnTo>
                    <a:lnTo>
                      <a:pt x="149" y="95"/>
                    </a:lnTo>
                    <a:lnTo>
                      <a:pt x="146" y="91"/>
                    </a:lnTo>
                    <a:lnTo>
                      <a:pt x="143" y="92"/>
                    </a:lnTo>
                    <a:lnTo>
                      <a:pt x="143" y="97"/>
                    </a:lnTo>
                    <a:lnTo>
                      <a:pt x="140" y="103"/>
                    </a:lnTo>
                    <a:lnTo>
                      <a:pt x="134" y="103"/>
                    </a:lnTo>
                    <a:lnTo>
                      <a:pt x="131" y="108"/>
                    </a:lnTo>
                    <a:lnTo>
                      <a:pt x="129" y="115"/>
                    </a:lnTo>
                    <a:lnTo>
                      <a:pt x="125" y="112"/>
                    </a:lnTo>
                    <a:lnTo>
                      <a:pt x="114" y="124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0" y="129"/>
                    </a:lnTo>
                    <a:lnTo>
                      <a:pt x="125" y="138"/>
                    </a:lnTo>
                    <a:lnTo>
                      <a:pt x="126" y="136"/>
                    </a:lnTo>
                    <a:lnTo>
                      <a:pt x="132" y="139"/>
                    </a:lnTo>
                    <a:lnTo>
                      <a:pt x="135" y="139"/>
                    </a:lnTo>
                    <a:lnTo>
                      <a:pt x="143" y="153"/>
                    </a:lnTo>
                    <a:lnTo>
                      <a:pt x="141" y="165"/>
                    </a:lnTo>
                    <a:lnTo>
                      <a:pt x="146" y="170"/>
                    </a:lnTo>
                    <a:lnTo>
                      <a:pt x="151" y="170"/>
                    </a:lnTo>
                    <a:lnTo>
                      <a:pt x="160" y="173"/>
                    </a:lnTo>
                    <a:lnTo>
                      <a:pt x="160" y="174"/>
                    </a:lnTo>
                    <a:lnTo>
                      <a:pt x="157" y="182"/>
                    </a:lnTo>
                    <a:lnTo>
                      <a:pt x="161" y="193"/>
                    </a:lnTo>
                    <a:lnTo>
                      <a:pt x="166" y="191"/>
                    </a:lnTo>
                    <a:lnTo>
                      <a:pt x="170" y="193"/>
                    </a:lnTo>
                    <a:lnTo>
                      <a:pt x="170" y="203"/>
                    </a:lnTo>
                    <a:lnTo>
                      <a:pt x="167" y="206"/>
                    </a:lnTo>
                    <a:lnTo>
                      <a:pt x="161" y="206"/>
                    </a:lnTo>
                    <a:lnTo>
                      <a:pt x="154" y="203"/>
                    </a:lnTo>
                    <a:lnTo>
                      <a:pt x="146" y="194"/>
                    </a:lnTo>
                    <a:lnTo>
                      <a:pt x="151" y="191"/>
                    </a:lnTo>
                    <a:lnTo>
                      <a:pt x="151" y="188"/>
                    </a:lnTo>
                    <a:lnTo>
                      <a:pt x="138" y="185"/>
                    </a:lnTo>
                    <a:lnTo>
                      <a:pt x="137" y="177"/>
                    </a:lnTo>
                    <a:lnTo>
                      <a:pt x="131" y="174"/>
                    </a:lnTo>
                    <a:lnTo>
                      <a:pt x="120" y="176"/>
                    </a:lnTo>
                    <a:lnTo>
                      <a:pt x="116" y="182"/>
                    </a:lnTo>
                    <a:lnTo>
                      <a:pt x="105" y="176"/>
                    </a:lnTo>
                    <a:lnTo>
                      <a:pt x="94" y="176"/>
                    </a:lnTo>
                    <a:lnTo>
                      <a:pt x="94" y="170"/>
                    </a:lnTo>
                    <a:lnTo>
                      <a:pt x="93" y="164"/>
                    </a:lnTo>
                    <a:lnTo>
                      <a:pt x="87" y="164"/>
                    </a:lnTo>
                    <a:lnTo>
                      <a:pt x="82" y="162"/>
                    </a:lnTo>
                    <a:lnTo>
                      <a:pt x="75" y="161"/>
                    </a:lnTo>
                    <a:lnTo>
                      <a:pt x="70" y="165"/>
                    </a:lnTo>
                    <a:lnTo>
                      <a:pt x="56" y="165"/>
                    </a:lnTo>
                    <a:lnTo>
                      <a:pt x="55" y="171"/>
                    </a:lnTo>
                    <a:lnTo>
                      <a:pt x="49" y="170"/>
                    </a:lnTo>
                    <a:lnTo>
                      <a:pt x="49" y="161"/>
                    </a:lnTo>
                    <a:lnTo>
                      <a:pt x="41" y="164"/>
                    </a:lnTo>
                    <a:lnTo>
                      <a:pt x="37" y="161"/>
                    </a:lnTo>
                    <a:lnTo>
                      <a:pt x="28" y="153"/>
                    </a:lnTo>
                    <a:lnTo>
                      <a:pt x="25" y="159"/>
                    </a:lnTo>
                    <a:lnTo>
                      <a:pt x="18" y="161"/>
                    </a:lnTo>
                    <a:lnTo>
                      <a:pt x="15" y="159"/>
                    </a:lnTo>
                    <a:lnTo>
                      <a:pt x="18" y="153"/>
                    </a:lnTo>
                    <a:lnTo>
                      <a:pt x="15" y="147"/>
                    </a:lnTo>
                    <a:lnTo>
                      <a:pt x="8" y="146"/>
                    </a:lnTo>
                    <a:lnTo>
                      <a:pt x="2" y="146"/>
                    </a:lnTo>
                    <a:lnTo>
                      <a:pt x="0" y="141"/>
                    </a:lnTo>
                    <a:lnTo>
                      <a:pt x="9" y="133"/>
                    </a:lnTo>
                    <a:lnTo>
                      <a:pt x="9" y="130"/>
                    </a:lnTo>
                    <a:lnTo>
                      <a:pt x="14" y="123"/>
                    </a:lnTo>
                    <a:lnTo>
                      <a:pt x="9" y="118"/>
                    </a:lnTo>
                    <a:lnTo>
                      <a:pt x="11" y="115"/>
                    </a:lnTo>
                    <a:lnTo>
                      <a:pt x="18" y="117"/>
                    </a:lnTo>
                    <a:lnTo>
                      <a:pt x="23" y="117"/>
                    </a:lnTo>
                    <a:lnTo>
                      <a:pt x="25" y="112"/>
                    </a:lnTo>
                    <a:lnTo>
                      <a:pt x="29" y="112"/>
                    </a:lnTo>
                    <a:lnTo>
                      <a:pt x="40" y="106"/>
                    </a:lnTo>
                    <a:lnTo>
                      <a:pt x="44" y="106"/>
                    </a:lnTo>
                    <a:lnTo>
                      <a:pt x="47" y="101"/>
                    </a:lnTo>
                    <a:lnTo>
                      <a:pt x="46" y="97"/>
                    </a:lnTo>
                    <a:lnTo>
                      <a:pt x="49" y="91"/>
                    </a:lnTo>
                    <a:lnTo>
                      <a:pt x="47" y="83"/>
                    </a:lnTo>
                    <a:lnTo>
                      <a:pt x="50" y="85"/>
                    </a:lnTo>
                    <a:lnTo>
                      <a:pt x="58" y="82"/>
                    </a:lnTo>
                    <a:lnTo>
                      <a:pt x="67" y="80"/>
                    </a:lnTo>
                    <a:lnTo>
                      <a:pt x="67" y="71"/>
                    </a:lnTo>
                    <a:lnTo>
                      <a:pt x="63" y="63"/>
                    </a:lnTo>
                    <a:lnTo>
                      <a:pt x="61" y="57"/>
                    </a:lnTo>
                    <a:lnTo>
                      <a:pt x="58" y="53"/>
                    </a:lnTo>
                    <a:lnTo>
                      <a:pt x="66" y="51"/>
                    </a:lnTo>
                    <a:lnTo>
                      <a:pt x="69" y="53"/>
                    </a:lnTo>
                    <a:lnTo>
                      <a:pt x="78" y="51"/>
                    </a:lnTo>
                    <a:lnTo>
                      <a:pt x="87" y="39"/>
                    </a:lnTo>
                    <a:lnTo>
                      <a:pt x="82" y="35"/>
                    </a:lnTo>
                    <a:lnTo>
                      <a:pt x="87" y="22"/>
                    </a:lnTo>
                    <a:lnTo>
                      <a:pt x="79" y="19"/>
                    </a:lnTo>
                    <a:lnTo>
                      <a:pt x="73" y="10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7" y="7"/>
                    </a:lnTo>
                    <a:lnTo>
                      <a:pt x="103" y="0"/>
                    </a:lnTo>
                    <a:lnTo>
                      <a:pt x="105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7" name="Freeform 3741">
                <a:extLst>
                  <a:ext uri="{FF2B5EF4-FFF2-40B4-BE49-F238E27FC236}">
                    <a16:creationId xmlns:a16="http://schemas.microsoft.com/office/drawing/2014/main" id="{D092A1A0-058A-960F-5B0A-ABE0295E6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793"/>
                <a:ext cx="85" cy="104"/>
              </a:xfrm>
              <a:custGeom>
                <a:avLst/>
                <a:gdLst>
                  <a:gd name="T0" fmla="*/ 111 w 170"/>
                  <a:gd name="T1" fmla="*/ 6 h 206"/>
                  <a:gd name="T2" fmla="*/ 114 w 170"/>
                  <a:gd name="T3" fmla="*/ 18 h 206"/>
                  <a:gd name="T4" fmla="*/ 117 w 170"/>
                  <a:gd name="T5" fmla="*/ 29 h 206"/>
                  <a:gd name="T6" fmla="*/ 120 w 170"/>
                  <a:gd name="T7" fmla="*/ 33 h 206"/>
                  <a:gd name="T8" fmla="*/ 132 w 170"/>
                  <a:gd name="T9" fmla="*/ 32 h 206"/>
                  <a:gd name="T10" fmla="*/ 140 w 170"/>
                  <a:gd name="T11" fmla="*/ 36 h 206"/>
                  <a:gd name="T12" fmla="*/ 137 w 170"/>
                  <a:gd name="T13" fmla="*/ 45 h 206"/>
                  <a:gd name="T14" fmla="*/ 135 w 170"/>
                  <a:gd name="T15" fmla="*/ 60 h 206"/>
                  <a:gd name="T16" fmla="*/ 140 w 170"/>
                  <a:gd name="T17" fmla="*/ 70 h 206"/>
                  <a:gd name="T18" fmla="*/ 154 w 170"/>
                  <a:gd name="T19" fmla="*/ 79 h 206"/>
                  <a:gd name="T20" fmla="*/ 161 w 170"/>
                  <a:gd name="T21" fmla="*/ 82 h 206"/>
                  <a:gd name="T22" fmla="*/ 163 w 170"/>
                  <a:gd name="T23" fmla="*/ 94 h 206"/>
                  <a:gd name="T24" fmla="*/ 149 w 170"/>
                  <a:gd name="T25" fmla="*/ 95 h 206"/>
                  <a:gd name="T26" fmla="*/ 143 w 170"/>
                  <a:gd name="T27" fmla="*/ 92 h 206"/>
                  <a:gd name="T28" fmla="*/ 140 w 170"/>
                  <a:gd name="T29" fmla="*/ 103 h 206"/>
                  <a:gd name="T30" fmla="*/ 131 w 170"/>
                  <a:gd name="T31" fmla="*/ 108 h 206"/>
                  <a:gd name="T32" fmla="*/ 125 w 170"/>
                  <a:gd name="T33" fmla="*/ 112 h 206"/>
                  <a:gd name="T34" fmla="*/ 111 w 170"/>
                  <a:gd name="T35" fmla="*/ 123 h 206"/>
                  <a:gd name="T36" fmla="*/ 110 w 170"/>
                  <a:gd name="T37" fmla="*/ 129 h 206"/>
                  <a:gd name="T38" fmla="*/ 126 w 170"/>
                  <a:gd name="T39" fmla="*/ 136 h 206"/>
                  <a:gd name="T40" fmla="*/ 135 w 170"/>
                  <a:gd name="T41" fmla="*/ 139 h 206"/>
                  <a:gd name="T42" fmla="*/ 141 w 170"/>
                  <a:gd name="T43" fmla="*/ 165 h 206"/>
                  <a:gd name="T44" fmla="*/ 151 w 170"/>
                  <a:gd name="T45" fmla="*/ 170 h 206"/>
                  <a:gd name="T46" fmla="*/ 160 w 170"/>
                  <a:gd name="T47" fmla="*/ 174 h 206"/>
                  <a:gd name="T48" fmla="*/ 161 w 170"/>
                  <a:gd name="T49" fmla="*/ 193 h 206"/>
                  <a:gd name="T50" fmla="*/ 170 w 170"/>
                  <a:gd name="T51" fmla="*/ 193 h 206"/>
                  <a:gd name="T52" fmla="*/ 167 w 170"/>
                  <a:gd name="T53" fmla="*/ 206 h 206"/>
                  <a:gd name="T54" fmla="*/ 154 w 170"/>
                  <a:gd name="T55" fmla="*/ 203 h 206"/>
                  <a:gd name="T56" fmla="*/ 151 w 170"/>
                  <a:gd name="T57" fmla="*/ 191 h 206"/>
                  <a:gd name="T58" fmla="*/ 138 w 170"/>
                  <a:gd name="T59" fmla="*/ 185 h 206"/>
                  <a:gd name="T60" fmla="*/ 131 w 170"/>
                  <a:gd name="T61" fmla="*/ 174 h 206"/>
                  <a:gd name="T62" fmla="*/ 116 w 170"/>
                  <a:gd name="T63" fmla="*/ 182 h 206"/>
                  <a:gd name="T64" fmla="*/ 94 w 170"/>
                  <a:gd name="T65" fmla="*/ 176 h 206"/>
                  <a:gd name="T66" fmla="*/ 93 w 170"/>
                  <a:gd name="T67" fmla="*/ 164 h 206"/>
                  <a:gd name="T68" fmla="*/ 82 w 170"/>
                  <a:gd name="T69" fmla="*/ 162 h 206"/>
                  <a:gd name="T70" fmla="*/ 70 w 170"/>
                  <a:gd name="T71" fmla="*/ 165 h 206"/>
                  <a:gd name="T72" fmla="*/ 55 w 170"/>
                  <a:gd name="T73" fmla="*/ 171 h 206"/>
                  <a:gd name="T74" fmla="*/ 49 w 170"/>
                  <a:gd name="T75" fmla="*/ 161 h 206"/>
                  <a:gd name="T76" fmla="*/ 37 w 170"/>
                  <a:gd name="T77" fmla="*/ 161 h 206"/>
                  <a:gd name="T78" fmla="*/ 25 w 170"/>
                  <a:gd name="T79" fmla="*/ 159 h 206"/>
                  <a:gd name="T80" fmla="*/ 15 w 170"/>
                  <a:gd name="T81" fmla="*/ 159 h 206"/>
                  <a:gd name="T82" fmla="*/ 15 w 170"/>
                  <a:gd name="T83" fmla="*/ 147 h 206"/>
                  <a:gd name="T84" fmla="*/ 2 w 170"/>
                  <a:gd name="T85" fmla="*/ 146 h 206"/>
                  <a:gd name="T86" fmla="*/ 9 w 170"/>
                  <a:gd name="T87" fmla="*/ 133 h 206"/>
                  <a:gd name="T88" fmla="*/ 14 w 170"/>
                  <a:gd name="T89" fmla="*/ 123 h 206"/>
                  <a:gd name="T90" fmla="*/ 11 w 170"/>
                  <a:gd name="T91" fmla="*/ 115 h 206"/>
                  <a:gd name="T92" fmla="*/ 23 w 170"/>
                  <a:gd name="T93" fmla="*/ 117 h 206"/>
                  <a:gd name="T94" fmla="*/ 29 w 170"/>
                  <a:gd name="T95" fmla="*/ 112 h 206"/>
                  <a:gd name="T96" fmla="*/ 44 w 170"/>
                  <a:gd name="T97" fmla="*/ 106 h 206"/>
                  <a:gd name="T98" fmla="*/ 46 w 170"/>
                  <a:gd name="T99" fmla="*/ 97 h 206"/>
                  <a:gd name="T100" fmla="*/ 47 w 170"/>
                  <a:gd name="T101" fmla="*/ 83 h 206"/>
                  <a:gd name="T102" fmla="*/ 58 w 170"/>
                  <a:gd name="T103" fmla="*/ 82 h 206"/>
                  <a:gd name="T104" fmla="*/ 67 w 170"/>
                  <a:gd name="T105" fmla="*/ 71 h 206"/>
                  <a:gd name="T106" fmla="*/ 61 w 170"/>
                  <a:gd name="T107" fmla="*/ 57 h 206"/>
                  <a:gd name="T108" fmla="*/ 66 w 170"/>
                  <a:gd name="T109" fmla="*/ 51 h 206"/>
                  <a:gd name="T110" fmla="*/ 78 w 170"/>
                  <a:gd name="T111" fmla="*/ 51 h 206"/>
                  <a:gd name="T112" fmla="*/ 82 w 170"/>
                  <a:gd name="T113" fmla="*/ 35 h 206"/>
                  <a:gd name="T114" fmla="*/ 79 w 170"/>
                  <a:gd name="T115" fmla="*/ 19 h 206"/>
                  <a:gd name="T116" fmla="*/ 88 w 170"/>
                  <a:gd name="T117" fmla="*/ 6 h 206"/>
                  <a:gd name="T118" fmla="*/ 97 w 170"/>
                  <a:gd name="T119" fmla="*/ 7 h 206"/>
                  <a:gd name="T120" fmla="*/ 105 w 170"/>
                  <a:gd name="T121" fmla="*/ 4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0" h="206">
                    <a:moveTo>
                      <a:pt x="105" y="4"/>
                    </a:moveTo>
                    <a:lnTo>
                      <a:pt x="111" y="6"/>
                    </a:lnTo>
                    <a:lnTo>
                      <a:pt x="113" y="7"/>
                    </a:lnTo>
                    <a:lnTo>
                      <a:pt x="114" y="18"/>
                    </a:lnTo>
                    <a:lnTo>
                      <a:pt x="114" y="22"/>
                    </a:lnTo>
                    <a:lnTo>
                      <a:pt x="117" y="29"/>
                    </a:lnTo>
                    <a:lnTo>
                      <a:pt x="114" y="32"/>
                    </a:lnTo>
                    <a:lnTo>
                      <a:pt x="120" y="33"/>
                    </a:lnTo>
                    <a:lnTo>
                      <a:pt x="125" y="36"/>
                    </a:lnTo>
                    <a:lnTo>
                      <a:pt x="132" y="32"/>
                    </a:lnTo>
                    <a:lnTo>
                      <a:pt x="143" y="30"/>
                    </a:lnTo>
                    <a:lnTo>
                      <a:pt x="140" y="36"/>
                    </a:lnTo>
                    <a:lnTo>
                      <a:pt x="141" y="41"/>
                    </a:lnTo>
                    <a:lnTo>
                      <a:pt x="137" y="45"/>
                    </a:lnTo>
                    <a:lnTo>
                      <a:pt x="137" y="57"/>
                    </a:lnTo>
                    <a:lnTo>
                      <a:pt x="135" y="60"/>
                    </a:lnTo>
                    <a:lnTo>
                      <a:pt x="135" y="67"/>
                    </a:lnTo>
                    <a:lnTo>
                      <a:pt x="140" y="70"/>
                    </a:lnTo>
                    <a:lnTo>
                      <a:pt x="147" y="76"/>
                    </a:lnTo>
                    <a:lnTo>
                      <a:pt x="154" y="79"/>
                    </a:lnTo>
                    <a:lnTo>
                      <a:pt x="160" y="79"/>
                    </a:lnTo>
                    <a:lnTo>
                      <a:pt x="161" y="82"/>
                    </a:lnTo>
                    <a:lnTo>
                      <a:pt x="169" y="80"/>
                    </a:lnTo>
                    <a:lnTo>
                      <a:pt x="163" y="94"/>
                    </a:lnTo>
                    <a:lnTo>
                      <a:pt x="154" y="98"/>
                    </a:lnTo>
                    <a:lnTo>
                      <a:pt x="149" y="95"/>
                    </a:lnTo>
                    <a:lnTo>
                      <a:pt x="146" y="91"/>
                    </a:lnTo>
                    <a:lnTo>
                      <a:pt x="143" y="92"/>
                    </a:lnTo>
                    <a:lnTo>
                      <a:pt x="143" y="97"/>
                    </a:lnTo>
                    <a:lnTo>
                      <a:pt x="140" y="103"/>
                    </a:lnTo>
                    <a:lnTo>
                      <a:pt x="134" y="103"/>
                    </a:lnTo>
                    <a:lnTo>
                      <a:pt x="131" y="108"/>
                    </a:lnTo>
                    <a:lnTo>
                      <a:pt x="129" y="115"/>
                    </a:lnTo>
                    <a:lnTo>
                      <a:pt x="125" y="112"/>
                    </a:lnTo>
                    <a:lnTo>
                      <a:pt x="114" y="124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0" y="129"/>
                    </a:lnTo>
                    <a:lnTo>
                      <a:pt x="125" y="138"/>
                    </a:lnTo>
                    <a:lnTo>
                      <a:pt x="126" y="136"/>
                    </a:lnTo>
                    <a:lnTo>
                      <a:pt x="132" y="139"/>
                    </a:lnTo>
                    <a:lnTo>
                      <a:pt x="135" y="139"/>
                    </a:lnTo>
                    <a:lnTo>
                      <a:pt x="143" y="153"/>
                    </a:lnTo>
                    <a:lnTo>
                      <a:pt x="141" y="165"/>
                    </a:lnTo>
                    <a:lnTo>
                      <a:pt x="146" y="170"/>
                    </a:lnTo>
                    <a:lnTo>
                      <a:pt x="151" y="170"/>
                    </a:lnTo>
                    <a:lnTo>
                      <a:pt x="160" y="173"/>
                    </a:lnTo>
                    <a:lnTo>
                      <a:pt x="160" y="174"/>
                    </a:lnTo>
                    <a:lnTo>
                      <a:pt x="157" y="182"/>
                    </a:lnTo>
                    <a:lnTo>
                      <a:pt x="161" y="193"/>
                    </a:lnTo>
                    <a:lnTo>
                      <a:pt x="166" y="191"/>
                    </a:lnTo>
                    <a:lnTo>
                      <a:pt x="170" y="193"/>
                    </a:lnTo>
                    <a:lnTo>
                      <a:pt x="170" y="203"/>
                    </a:lnTo>
                    <a:lnTo>
                      <a:pt x="167" y="206"/>
                    </a:lnTo>
                    <a:lnTo>
                      <a:pt x="161" y="206"/>
                    </a:lnTo>
                    <a:lnTo>
                      <a:pt x="154" y="203"/>
                    </a:lnTo>
                    <a:lnTo>
                      <a:pt x="146" y="194"/>
                    </a:lnTo>
                    <a:lnTo>
                      <a:pt x="151" y="191"/>
                    </a:lnTo>
                    <a:lnTo>
                      <a:pt x="151" y="188"/>
                    </a:lnTo>
                    <a:lnTo>
                      <a:pt x="138" y="185"/>
                    </a:lnTo>
                    <a:lnTo>
                      <a:pt x="137" y="177"/>
                    </a:lnTo>
                    <a:lnTo>
                      <a:pt x="131" y="174"/>
                    </a:lnTo>
                    <a:lnTo>
                      <a:pt x="120" y="176"/>
                    </a:lnTo>
                    <a:lnTo>
                      <a:pt x="116" y="182"/>
                    </a:lnTo>
                    <a:lnTo>
                      <a:pt x="105" y="176"/>
                    </a:lnTo>
                    <a:lnTo>
                      <a:pt x="94" y="176"/>
                    </a:lnTo>
                    <a:lnTo>
                      <a:pt x="94" y="170"/>
                    </a:lnTo>
                    <a:lnTo>
                      <a:pt x="93" y="164"/>
                    </a:lnTo>
                    <a:lnTo>
                      <a:pt x="87" y="164"/>
                    </a:lnTo>
                    <a:lnTo>
                      <a:pt x="82" y="162"/>
                    </a:lnTo>
                    <a:lnTo>
                      <a:pt x="75" y="161"/>
                    </a:lnTo>
                    <a:lnTo>
                      <a:pt x="70" y="165"/>
                    </a:lnTo>
                    <a:lnTo>
                      <a:pt x="56" y="165"/>
                    </a:lnTo>
                    <a:lnTo>
                      <a:pt x="55" y="171"/>
                    </a:lnTo>
                    <a:lnTo>
                      <a:pt x="49" y="170"/>
                    </a:lnTo>
                    <a:lnTo>
                      <a:pt x="49" y="161"/>
                    </a:lnTo>
                    <a:lnTo>
                      <a:pt x="41" y="164"/>
                    </a:lnTo>
                    <a:lnTo>
                      <a:pt x="37" y="161"/>
                    </a:lnTo>
                    <a:lnTo>
                      <a:pt x="28" y="153"/>
                    </a:lnTo>
                    <a:lnTo>
                      <a:pt x="25" y="159"/>
                    </a:lnTo>
                    <a:lnTo>
                      <a:pt x="18" y="161"/>
                    </a:lnTo>
                    <a:lnTo>
                      <a:pt x="15" y="159"/>
                    </a:lnTo>
                    <a:lnTo>
                      <a:pt x="18" y="153"/>
                    </a:lnTo>
                    <a:lnTo>
                      <a:pt x="15" y="147"/>
                    </a:lnTo>
                    <a:lnTo>
                      <a:pt x="8" y="146"/>
                    </a:lnTo>
                    <a:lnTo>
                      <a:pt x="2" y="146"/>
                    </a:lnTo>
                    <a:lnTo>
                      <a:pt x="0" y="141"/>
                    </a:lnTo>
                    <a:lnTo>
                      <a:pt x="9" y="133"/>
                    </a:lnTo>
                    <a:lnTo>
                      <a:pt x="9" y="130"/>
                    </a:lnTo>
                    <a:lnTo>
                      <a:pt x="14" y="123"/>
                    </a:lnTo>
                    <a:lnTo>
                      <a:pt x="9" y="118"/>
                    </a:lnTo>
                    <a:lnTo>
                      <a:pt x="11" y="115"/>
                    </a:lnTo>
                    <a:lnTo>
                      <a:pt x="18" y="117"/>
                    </a:lnTo>
                    <a:lnTo>
                      <a:pt x="23" y="117"/>
                    </a:lnTo>
                    <a:lnTo>
                      <a:pt x="25" y="112"/>
                    </a:lnTo>
                    <a:lnTo>
                      <a:pt x="29" y="112"/>
                    </a:lnTo>
                    <a:lnTo>
                      <a:pt x="40" y="106"/>
                    </a:lnTo>
                    <a:lnTo>
                      <a:pt x="44" y="106"/>
                    </a:lnTo>
                    <a:lnTo>
                      <a:pt x="47" y="101"/>
                    </a:lnTo>
                    <a:lnTo>
                      <a:pt x="46" y="97"/>
                    </a:lnTo>
                    <a:lnTo>
                      <a:pt x="49" y="91"/>
                    </a:lnTo>
                    <a:lnTo>
                      <a:pt x="47" y="83"/>
                    </a:lnTo>
                    <a:lnTo>
                      <a:pt x="50" y="85"/>
                    </a:lnTo>
                    <a:lnTo>
                      <a:pt x="58" y="82"/>
                    </a:lnTo>
                    <a:lnTo>
                      <a:pt x="67" y="80"/>
                    </a:lnTo>
                    <a:lnTo>
                      <a:pt x="67" y="71"/>
                    </a:lnTo>
                    <a:lnTo>
                      <a:pt x="63" y="63"/>
                    </a:lnTo>
                    <a:lnTo>
                      <a:pt x="61" y="57"/>
                    </a:lnTo>
                    <a:lnTo>
                      <a:pt x="58" y="53"/>
                    </a:lnTo>
                    <a:lnTo>
                      <a:pt x="66" y="51"/>
                    </a:lnTo>
                    <a:lnTo>
                      <a:pt x="69" y="53"/>
                    </a:lnTo>
                    <a:lnTo>
                      <a:pt x="78" y="51"/>
                    </a:lnTo>
                    <a:lnTo>
                      <a:pt x="87" y="39"/>
                    </a:lnTo>
                    <a:lnTo>
                      <a:pt x="82" y="35"/>
                    </a:lnTo>
                    <a:lnTo>
                      <a:pt x="87" y="22"/>
                    </a:lnTo>
                    <a:lnTo>
                      <a:pt x="79" y="19"/>
                    </a:lnTo>
                    <a:lnTo>
                      <a:pt x="73" y="10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7" y="7"/>
                    </a:lnTo>
                    <a:lnTo>
                      <a:pt x="103" y="0"/>
                    </a:lnTo>
                    <a:lnTo>
                      <a:pt x="105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8" name="Freeform 3742">
                <a:extLst>
                  <a:ext uri="{FF2B5EF4-FFF2-40B4-BE49-F238E27FC236}">
                    <a16:creationId xmlns:a16="http://schemas.microsoft.com/office/drawing/2014/main" id="{F3F9605A-F82A-846C-4430-1BAB7F2A9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569"/>
                <a:ext cx="86" cy="82"/>
              </a:xfrm>
              <a:custGeom>
                <a:avLst/>
                <a:gdLst>
                  <a:gd name="T0" fmla="*/ 37 w 172"/>
                  <a:gd name="T1" fmla="*/ 0 h 164"/>
                  <a:gd name="T2" fmla="*/ 29 w 172"/>
                  <a:gd name="T3" fmla="*/ 8 h 164"/>
                  <a:gd name="T4" fmla="*/ 32 w 172"/>
                  <a:gd name="T5" fmla="*/ 17 h 164"/>
                  <a:gd name="T6" fmla="*/ 31 w 172"/>
                  <a:gd name="T7" fmla="*/ 35 h 164"/>
                  <a:gd name="T8" fmla="*/ 23 w 172"/>
                  <a:gd name="T9" fmla="*/ 44 h 164"/>
                  <a:gd name="T10" fmla="*/ 12 w 172"/>
                  <a:gd name="T11" fmla="*/ 44 h 164"/>
                  <a:gd name="T12" fmla="*/ 2 w 172"/>
                  <a:gd name="T13" fmla="*/ 66 h 164"/>
                  <a:gd name="T14" fmla="*/ 3 w 172"/>
                  <a:gd name="T15" fmla="*/ 84 h 164"/>
                  <a:gd name="T16" fmla="*/ 0 w 172"/>
                  <a:gd name="T17" fmla="*/ 95 h 164"/>
                  <a:gd name="T18" fmla="*/ 23 w 172"/>
                  <a:gd name="T19" fmla="*/ 90 h 164"/>
                  <a:gd name="T20" fmla="*/ 46 w 172"/>
                  <a:gd name="T21" fmla="*/ 85 h 164"/>
                  <a:gd name="T22" fmla="*/ 40 w 172"/>
                  <a:gd name="T23" fmla="*/ 99 h 164"/>
                  <a:gd name="T24" fmla="*/ 40 w 172"/>
                  <a:gd name="T25" fmla="*/ 111 h 164"/>
                  <a:gd name="T26" fmla="*/ 49 w 172"/>
                  <a:gd name="T27" fmla="*/ 110 h 164"/>
                  <a:gd name="T28" fmla="*/ 55 w 172"/>
                  <a:gd name="T29" fmla="*/ 119 h 164"/>
                  <a:gd name="T30" fmla="*/ 40 w 172"/>
                  <a:gd name="T31" fmla="*/ 128 h 164"/>
                  <a:gd name="T32" fmla="*/ 46 w 172"/>
                  <a:gd name="T33" fmla="*/ 140 h 164"/>
                  <a:gd name="T34" fmla="*/ 55 w 172"/>
                  <a:gd name="T35" fmla="*/ 148 h 164"/>
                  <a:gd name="T36" fmla="*/ 63 w 172"/>
                  <a:gd name="T37" fmla="*/ 157 h 164"/>
                  <a:gd name="T38" fmla="*/ 67 w 172"/>
                  <a:gd name="T39" fmla="*/ 157 h 164"/>
                  <a:gd name="T40" fmla="*/ 76 w 172"/>
                  <a:gd name="T41" fmla="*/ 160 h 164"/>
                  <a:gd name="T42" fmla="*/ 85 w 172"/>
                  <a:gd name="T43" fmla="*/ 161 h 164"/>
                  <a:gd name="T44" fmla="*/ 108 w 172"/>
                  <a:gd name="T45" fmla="*/ 160 h 164"/>
                  <a:gd name="T46" fmla="*/ 123 w 172"/>
                  <a:gd name="T47" fmla="*/ 160 h 164"/>
                  <a:gd name="T48" fmla="*/ 141 w 172"/>
                  <a:gd name="T49" fmla="*/ 148 h 164"/>
                  <a:gd name="T50" fmla="*/ 146 w 172"/>
                  <a:gd name="T51" fmla="*/ 149 h 164"/>
                  <a:gd name="T52" fmla="*/ 158 w 172"/>
                  <a:gd name="T53" fmla="*/ 148 h 164"/>
                  <a:gd name="T54" fmla="*/ 164 w 172"/>
                  <a:gd name="T55" fmla="*/ 137 h 164"/>
                  <a:gd name="T56" fmla="*/ 164 w 172"/>
                  <a:gd name="T57" fmla="*/ 120 h 164"/>
                  <a:gd name="T58" fmla="*/ 166 w 172"/>
                  <a:gd name="T59" fmla="*/ 108 h 164"/>
                  <a:gd name="T60" fmla="*/ 172 w 172"/>
                  <a:gd name="T61" fmla="*/ 93 h 164"/>
                  <a:gd name="T62" fmla="*/ 163 w 172"/>
                  <a:gd name="T63" fmla="*/ 88 h 164"/>
                  <a:gd name="T64" fmla="*/ 149 w 172"/>
                  <a:gd name="T65" fmla="*/ 88 h 164"/>
                  <a:gd name="T66" fmla="*/ 149 w 172"/>
                  <a:gd name="T67" fmla="*/ 75 h 164"/>
                  <a:gd name="T68" fmla="*/ 138 w 172"/>
                  <a:gd name="T69" fmla="*/ 67 h 164"/>
                  <a:gd name="T70" fmla="*/ 132 w 172"/>
                  <a:gd name="T71" fmla="*/ 58 h 164"/>
                  <a:gd name="T72" fmla="*/ 119 w 172"/>
                  <a:gd name="T73" fmla="*/ 55 h 164"/>
                  <a:gd name="T74" fmla="*/ 111 w 172"/>
                  <a:gd name="T75" fmla="*/ 50 h 164"/>
                  <a:gd name="T76" fmla="*/ 110 w 172"/>
                  <a:gd name="T77" fmla="*/ 38 h 164"/>
                  <a:gd name="T78" fmla="*/ 116 w 172"/>
                  <a:gd name="T79" fmla="*/ 26 h 164"/>
                  <a:gd name="T80" fmla="*/ 105 w 172"/>
                  <a:gd name="T81" fmla="*/ 23 h 164"/>
                  <a:gd name="T82" fmla="*/ 101 w 172"/>
                  <a:gd name="T83" fmla="*/ 25 h 164"/>
                  <a:gd name="T84" fmla="*/ 85 w 172"/>
                  <a:gd name="T85" fmla="*/ 11 h 164"/>
                  <a:gd name="T86" fmla="*/ 73 w 172"/>
                  <a:gd name="T87" fmla="*/ 14 h 164"/>
                  <a:gd name="T88" fmla="*/ 67 w 172"/>
                  <a:gd name="T89" fmla="*/ 8 h 164"/>
                  <a:gd name="T90" fmla="*/ 60 w 172"/>
                  <a:gd name="T91" fmla="*/ 2 h 164"/>
                  <a:gd name="T92" fmla="*/ 52 w 172"/>
                  <a:gd name="T93" fmla="*/ 2 h 164"/>
                  <a:gd name="T94" fmla="*/ 43 w 172"/>
                  <a:gd name="T95" fmla="*/ 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2" h="164">
                    <a:moveTo>
                      <a:pt x="43" y="2"/>
                    </a:moveTo>
                    <a:lnTo>
                      <a:pt x="37" y="0"/>
                    </a:lnTo>
                    <a:lnTo>
                      <a:pt x="35" y="2"/>
                    </a:lnTo>
                    <a:lnTo>
                      <a:pt x="29" y="8"/>
                    </a:lnTo>
                    <a:lnTo>
                      <a:pt x="32" y="12"/>
                    </a:lnTo>
                    <a:lnTo>
                      <a:pt x="32" y="17"/>
                    </a:lnTo>
                    <a:lnTo>
                      <a:pt x="25" y="23"/>
                    </a:lnTo>
                    <a:lnTo>
                      <a:pt x="31" y="35"/>
                    </a:lnTo>
                    <a:lnTo>
                      <a:pt x="25" y="38"/>
                    </a:lnTo>
                    <a:lnTo>
                      <a:pt x="23" y="44"/>
                    </a:lnTo>
                    <a:lnTo>
                      <a:pt x="16" y="46"/>
                    </a:lnTo>
                    <a:lnTo>
                      <a:pt x="12" y="44"/>
                    </a:lnTo>
                    <a:lnTo>
                      <a:pt x="6" y="57"/>
                    </a:lnTo>
                    <a:lnTo>
                      <a:pt x="2" y="66"/>
                    </a:lnTo>
                    <a:lnTo>
                      <a:pt x="6" y="76"/>
                    </a:lnTo>
                    <a:lnTo>
                      <a:pt x="3" y="84"/>
                    </a:lnTo>
                    <a:lnTo>
                      <a:pt x="0" y="92"/>
                    </a:lnTo>
                    <a:lnTo>
                      <a:pt x="0" y="95"/>
                    </a:lnTo>
                    <a:lnTo>
                      <a:pt x="12" y="90"/>
                    </a:lnTo>
                    <a:lnTo>
                      <a:pt x="23" y="90"/>
                    </a:lnTo>
                    <a:lnTo>
                      <a:pt x="32" y="87"/>
                    </a:lnTo>
                    <a:lnTo>
                      <a:pt x="46" y="85"/>
                    </a:lnTo>
                    <a:lnTo>
                      <a:pt x="46" y="92"/>
                    </a:lnTo>
                    <a:lnTo>
                      <a:pt x="40" y="99"/>
                    </a:lnTo>
                    <a:lnTo>
                      <a:pt x="41" y="102"/>
                    </a:lnTo>
                    <a:lnTo>
                      <a:pt x="40" y="111"/>
                    </a:lnTo>
                    <a:lnTo>
                      <a:pt x="47" y="108"/>
                    </a:lnTo>
                    <a:lnTo>
                      <a:pt x="49" y="110"/>
                    </a:lnTo>
                    <a:lnTo>
                      <a:pt x="53" y="114"/>
                    </a:lnTo>
                    <a:lnTo>
                      <a:pt x="55" y="119"/>
                    </a:lnTo>
                    <a:lnTo>
                      <a:pt x="44" y="128"/>
                    </a:lnTo>
                    <a:lnTo>
                      <a:pt x="40" y="128"/>
                    </a:lnTo>
                    <a:lnTo>
                      <a:pt x="38" y="134"/>
                    </a:lnTo>
                    <a:lnTo>
                      <a:pt x="46" y="140"/>
                    </a:lnTo>
                    <a:lnTo>
                      <a:pt x="49" y="139"/>
                    </a:lnTo>
                    <a:lnTo>
                      <a:pt x="55" y="148"/>
                    </a:lnTo>
                    <a:lnTo>
                      <a:pt x="58" y="154"/>
                    </a:lnTo>
                    <a:lnTo>
                      <a:pt x="63" y="157"/>
                    </a:lnTo>
                    <a:lnTo>
                      <a:pt x="70" y="154"/>
                    </a:lnTo>
                    <a:lnTo>
                      <a:pt x="67" y="157"/>
                    </a:lnTo>
                    <a:lnTo>
                      <a:pt x="70" y="164"/>
                    </a:lnTo>
                    <a:lnTo>
                      <a:pt x="76" y="160"/>
                    </a:lnTo>
                    <a:lnTo>
                      <a:pt x="81" y="160"/>
                    </a:lnTo>
                    <a:lnTo>
                      <a:pt x="85" y="161"/>
                    </a:lnTo>
                    <a:lnTo>
                      <a:pt x="90" y="163"/>
                    </a:lnTo>
                    <a:lnTo>
                      <a:pt x="108" y="160"/>
                    </a:lnTo>
                    <a:lnTo>
                      <a:pt x="110" y="158"/>
                    </a:lnTo>
                    <a:lnTo>
                      <a:pt x="123" y="160"/>
                    </a:lnTo>
                    <a:lnTo>
                      <a:pt x="135" y="149"/>
                    </a:lnTo>
                    <a:lnTo>
                      <a:pt x="141" y="148"/>
                    </a:lnTo>
                    <a:lnTo>
                      <a:pt x="146" y="149"/>
                    </a:lnTo>
                    <a:lnTo>
                      <a:pt x="146" y="149"/>
                    </a:lnTo>
                    <a:lnTo>
                      <a:pt x="152" y="145"/>
                    </a:lnTo>
                    <a:lnTo>
                      <a:pt x="158" y="148"/>
                    </a:lnTo>
                    <a:lnTo>
                      <a:pt x="163" y="146"/>
                    </a:lnTo>
                    <a:lnTo>
                      <a:pt x="164" y="137"/>
                    </a:lnTo>
                    <a:lnTo>
                      <a:pt x="169" y="136"/>
                    </a:lnTo>
                    <a:lnTo>
                      <a:pt x="164" y="120"/>
                    </a:lnTo>
                    <a:lnTo>
                      <a:pt x="160" y="119"/>
                    </a:lnTo>
                    <a:lnTo>
                      <a:pt x="166" y="108"/>
                    </a:lnTo>
                    <a:lnTo>
                      <a:pt x="166" y="102"/>
                    </a:lnTo>
                    <a:lnTo>
                      <a:pt x="172" y="93"/>
                    </a:lnTo>
                    <a:lnTo>
                      <a:pt x="170" y="92"/>
                    </a:lnTo>
                    <a:lnTo>
                      <a:pt x="163" y="88"/>
                    </a:lnTo>
                    <a:lnTo>
                      <a:pt x="158" y="95"/>
                    </a:lnTo>
                    <a:lnTo>
                      <a:pt x="149" y="88"/>
                    </a:lnTo>
                    <a:lnTo>
                      <a:pt x="145" y="78"/>
                    </a:lnTo>
                    <a:lnTo>
                      <a:pt x="149" y="75"/>
                    </a:lnTo>
                    <a:lnTo>
                      <a:pt x="145" y="70"/>
                    </a:lnTo>
                    <a:lnTo>
                      <a:pt x="138" y="67"/>
                    </a:lnTo>
                    <a:lnTo>
                      <a:pt x="137" y="63"/>
                    </a:lnTo>
                    <a:lnTo>
                      <a:pt x="132" y="58"/>
                    </a:lnTo>
                    <a:lnTo>
                      <a:pt x="129" y="58"/>
                    </a:lnTo>
                    <a:lnTo>
                      <a:pt x="119" y="55"/>
                    </a:lnTo>
                    <a:lnTo>
                      <a:pt x="113" y="55"/>
                    </a:lnTo>
                    <a:lnTo>
                      <a:pt x="111" y="50"/>
                    </a:lnTo>
                    <a:lnTo>
                      <a:pt x="113" y="41"/>
                    </a:lnTo>
                    <a:lnTo>
                      <a:pt x="110" y="38"/>
                    </a:lnTo>
                    <a:lnTo>
                      <a:pt x="122" y="32"/>
                    </a:lnTo>
                    <a:lnTo>
                      <a:pt x="116" y="26"/>
                    </a:lnTo>
                    <a:lnTo>
                      <a:pt x="110" y="29"/>
                    </a:lnTo>
                    <a:lnTo>
                      <a:pt x="105" y="23"/>
                    </a:lnTo>
                    <a:lnTo>
                      <a:pt x="105" y="19"/>
                    </a:lnTo>
                    <a:lnTo>
                      <a:pt x="101" y="25"/>
                    </a:lnTo>
                    <a:lnTo>
                      <a:pt x="93" y="11"/>
                    </a:lnTo>
                    <a:lnTo>
                      <a:pt x="85" y="11"/>
                    </a:lnTo>
                    <a:lnTo>
                      <a:pt x="79" y="16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67" y="8"/>
                    </a:lnTo>
                    <a:lnTo>
                      <a:pt x="66" y="2"/>
                    </a:lnTo>
                    <a:lnTo>
                      <a:pt x="60" y="2"/>
                    </a:lnTo>
                    <a:lnTo>
                      <a:pt x="57" y="5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3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9" name="Freeform 3743">
                <a:extLst>
                  <a:ext uri="{FF2B5EF4-FFF2-40B4-BE49-F238E27FC236}">
                    <a16:creationId xmlns:a16="http://schemas.microsoft.com/office/drawing/2014/main" id="{392DF2D1-6197-7DD9-7DEF-F4FA3B566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569"/>
                <a:ext cx="86" cy="82"/>
              </a:xfrm>
              <a:custGeom>
                <a:avLst/>
                <a:gdLst>
                  <a:gd name="T0" fmla="*/ 50 w 172"/>
                  <a:gd name="T1" fmla="*/ 0 h 164"/>
                  <a:gd name="T2" fmla="*/ 57 w 172"/>
                  <a:gd name="T3" fmla="*/ 5 h 164"/>
                  <a:gd name="T4" fmla="*/ 66 w 172"/>
                  <a:gd name="T5" fmla="*/ 2 h 164"/>
                  <a:gd name="T6" fmla="*/ 72 w 172"/>
                  <a:gd name="T7" fmla="*/ 14 h 164"/>
                  <a:gd name="T8" fmla="*/ 79 w 172"/>
                  <a:gd name="T9" fmla="*/ 16 h 164"/>
                  <a:gd name="T10" fmla="*/ 93 w 172"/>
                  <a:gd name="T11" fmla="*/ 11 h 164"/>
                  <a:gd name="T12" fmla="*/ 105 w 172"/>
                  <a:gd name="T13" fmla="*/ 19 h 164"/>
                  <a:gd name="T14" fmla="*/ 110 w 172"/>
                  <a:gd name="T15" fmla="*/ 29 h 164"/>
                  <a:gd name="T16" fmla="*/ 122 w 172"/>
                  <a:gd name="T17" fmla="*/ 32 h 164"/>
                  <a:gd name="T18" fmla="*/ 113 w 172"/>
                  <a:gd name="T19" fmla="*/ 41 h 164"/>
                  <a:gd name="T20" fmla="*/ 113 w 172"/>
                  <a:gd name="T21" fmla="*/ 55 h 164"/>
                  <a:gd name="T22" fmla="*/ 129 w 172"/>
                  <a:gd name="T23" fmla="*/ 58 h 164"/>
                  <a:gd name="T24" fmla="*/ 137 w 172"/>
                  <a:gd name="T25" fmla="*/ 63 h 164"/>
                  <a:gd name="T26" fmla="*/ 145 w 172"/>
                  <a:gd name="T27" fmla="*/ 70 h 164"/>
                  <a:gd name="T28" fmla="*/ 145 w 172"/>
                  <a:gd name="T29" fmla="*/ 78 h 164"/>
                  <a:gd name="T30" fmla="*/ 158 w 172"/>
                  <a:gd name="T31" fmla="*/ 95 h 164"/>
                  <a:gd name="T32" fmla="*/ 170 w 172"/>
                  <a:gd name="T33" fmla="*/ 92 h 164"/>
                  <a:gd name="T34" fmla="*/ 166 w 172"/>
                  <a:gd name="T35" fmla="*/ 102 h 164"/>
                  <a:gd name="T36" fmla="*/ 160 w 172"/>
                  <a:gd name="T37" fmla="*/ 119 h 164"/>
                  <a:gd name="T38" fmla="*/ 169 w 172"/>
                  <a:gd name="T39" fmla="*/ 136 h 164"/>
                  <a:gd name="T40" fmla="*/ 163 w 172"/>
                  <a:gd name="T41" fmla="*/ 146 h 164"/>
                  <a:gd name="T42" fmla="*/ 152 w 172"/>
                  <a:gd name="T43" fmla="*/ 145 h 164"/>
                  <a:gd name="T44" fmla="*/ 146 w 172"/>
                  <a:gd name="T45" fmla="*/ 149 h 164"/>
                  <a:gd name="T46" fmla="*/ 135 w 172"/>
                  <a:gd name="T47" fmla="*/ 149 h 164"/>
                  <a:gd name="T48" fmla="*/ 110 w 172"/>
                  <a:gd name="T49" fmla="*/ 158 h 164"/>
                  <a:gd name="T50" fmla="*/ 90 w 172"/>
                  <a:gd name="T51" fmla="*/ 163 h 164"/>
                  <a:gd name="T52" fmla="*/ 81 w 172"/>
                  <a:gd name="T53" fmla="*/ 160 h 164"/>
                  <a:gd name="T54" fmla="*/ 70 w 172"/>
                  <a:gd name="T55" fmla="*/ 164 h 164"/>
                  <a:gd name="T56" fmla="*/ 70 w 172"/>
                  <a:gd name="T57" fmla="*/ 154 h 164"/>
                  <a:gd name="T58" fmla="*/ 58 w 172"/>
                  <a:gd name="T59" fmla="*/ 154 h 164"/>
                  <a:gd name="T60" fmla="*/ 49 w 172"/>
                  <a:gd name="T61" fmla="*/ 139 h 164"/>
                  <a:gd name="T62" fmla="*/ 38 w 172"/>
                  <a:gd name="T63" fmla="*/ 134 h 164"/>
                  <a:gd name="T64" fmla="*/ 44 w 172"/>
                  <a:gd name="T65" fmla="*/ 128 h 164"/>
                  <a:gd name="T66" fmla="*/ 53 w 172"/>
                  <a:gd name="T67" fmla="*/ 114 h 164"/>
                  <a:gd name="T68" fmla="*/ 47 w 172"/>
                  <a:gd name="T69" fmla="*/ 108 h 164"/>
                  <a:gd name="T70" fmla="*/ 41 w 172"/>
                  <a:gd name="T71" fmla="*/ 102 h 164"/>
                  <a:gd name="T72" fmla="*/ 46 w 172"/>
                  <a:gd name="T73" fmla="*/ 92 h 164"/>
                  <a:gd name="T74" fmla="*/ 32 w 172"/>
                  <a:gd name="T75" fmla="*/ 87 h 164"/>
                  <a:gd name="T76" fmla="*/ 12 w 172"/>
                  <a:gd name="T77" fmla="*/ 90 h 164"/>
                  <a:gd name="T78" fmla="*/ 0 w 172"/>
                  <a:gd name="T79" fmla="*/ 92 h 164"/>
                  <a:gd name="T80" fmla="*/ 6 w 172"/>
                  <a:gd name="T81" fmla="*/ 76 h 164"/>
                  <a:gd name="T82" fmla="*/ 6 w 172"/>
                  <a:gd name="T83" fmla="*/ 57 h 164"/>
                  <a:gd name="T84" fmla="*/ 16 w 172"/>
                  <a:gd name="T85" fmla="*/ 46 h 164"/>
                  <a:gd name="T86" fmla="*/ 25 w 172"/>
                  <a:gd name="T87" fmla="*/ 38 h 164"/>
                  <a:gd name="T88" fmla="*/ 25 w 172"/>
                  <a:gd name="T89" fmla="*/ 23 h 164"/>
                  <a:gd name="T90" fmla="*/ 32 w 172"/>
                  <a:gd name="T91" fmla="*/ 12 h 164"/>
                  <a:gd name="T92" fmla="*/ 35 w 172"/>
                  <a:gd name="T93" fmla="*/ 2 h 164"/>
                  <a:gd name="T94" fmla="*/ 43 w 172"/>
                  <a:gd name="T95" fmla="*/ 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2" h="164">
                    <a:moveTo>
                      <a:pt x="43" y="2"/>
                    </a:moveTo>
                    <a:lnTo>
                      <a:pt x="50" y="0"/>
                    </a:lnTo>
                    <a:lnTo>
                      <a:pt x="52" y="2"/>
                    </a:lnTo>
                    <a:lnTo>
                      <a:pt x="57" y="5"/>
                    </a:lnTo>
                    <a:lnTo>
                      <a:pt x="60" y="2"/>
                    </a:lnTo>
                    <a:lnTo>
                      <a:pt x="66" y="2"/>
                    </a:lnTo>
                    <a:lnTo>
                      <a:pt x="67" y="8"/>
                    </a:lnTo>
                    <a:lnTo>
                      <a:pt x="72" y="14"/>
                    </a:lnTo>
                    <a:lnTo>
                      <a:pt x="73" y="14"/>
                    </a:lnTo>
                    <a:lnTo>
                      <a:pt x="79" y="16"/>
                    </a:lnTo>
                    <a:lnTo>
                      <a:pt x="85" y="11"/>
                    </a:lnTo>
                    <a:lnTo>
                      <a:pt x="93" y="11"/>
                    </a:lnTo>
                    <a:lnTo>
                      <a:pt x="101" y="25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10" y="29"/>
                    </a:lnTo>
                    <a:lnTo>
                      <a:pt x="116" y="26"/>
                    </a:lnTo>
                    <a:lnTo>
                      <a:pt x="122" y="32"/>
                    </a:lnTo>
                    <a:lnTo>
                      <a:pt x="110" y="38"/>
                    </a:lnTo>
                    <a:lnTo>
                      <a:pt x="113" y="41"/>
                    </a:lnTo>
                    <a:lnTo>
                      <a:pt x="111" y="50"/>
                    </a:lnTo>
                    <a:lnTo>
                      <a:pt x="113" y="55"/>
                    </a:lnTo>
                    <a:lnTo>
                      <a:pt x="119" y="55"/>
                    </a:lnTo>
                    <a:lnTo>
                      <a:pt x="129" y="58"/>
                    </a:lnTo>
                    <a:lnTo>
                      <a:pt x="132" y="58"/>
                    </a:lnTo>
                    <a:lnTo>
                      <a:pt x="137" y="63"/>
                    </a:lnTo>
                    <a:lnTo>
                      <a:pt x="138" y="67"/>
                    </a:lnTo>
                    <a:lnTo>
                      <a:pt x="145" y="70"/>
                    </a:lnTo>
                    <a:lnTo>
                      <a:pt x="149" y="75"/>
                    </a:lnTo>
                    <a:lnTo>
                      <a:pt x="145" y="78"/>
                    </a:lnTo>
                    <a:lnTo>
                      <a:pt x="149" y="88"/>
                    </a:lnTo>
                    <a:lnTo>
                      <a:pt x="158" y="95"/>
                    </a:lnTo>
                    <a:lnTo>
                      <a:pt x="163" y="88"/>
                    </a:lnTo>
                    <a:lnTo>
                      <a:pt x="170" y="92"/>
                    </a:lnTo>
                    <a:lnTo>
                      <a:pt x="172" y="93"/>
                    </a:lnTo>
                    <a:lnTo>
                      <a:pt x="166" y="102"/>
                    </a:lnTo>
                    <a:lnTo>
                      <a:pt x="166" y="108"/>
                    </a:lnTo>
                    <a:lnTo>
                      <a:pt x="160" y="119"/>
                    </a:lnTo>
                    <a:lnTo>
                      <a:pt x="164" y="120"/>
                    </a:lnTo>
                    <a:lnTo>
                      <a:pt x="169" y="136"/>
                    </a:lnTo>
                    <a:lnTo>
                      <a:pt x="164" y="137"/>
                    </a:lnTo>
                    <a:lnTo>
                      <a:pt x="163" y="146"/>
                    </a:lnTo>
                    <a:lnTo>
                      <a:pt x="158" y="148"/>
                    </a:lnTo>
                    <a:lnTo>
                      <a:pt x="152" y="145"/>
                    </a:lnTo>
                    <a:lnTo>
                      <a:pt x="146" y="149"/>
                    </a:lnTo>
                    <a:lnTo>
                      <a:pt x="146" y="149"/>
                    </a:lnTo>
                    <a:lnTo>
                      <a:pt x="141" y="148"/>
                    </a:lnTo>
                    <a:lnTo>
                      <a:pt x="135" y="149"/>
                    </a:lnTo>
                    <a:lnTo>
                      <a:pt x="123" y="160"/>
                    </a:lnTo>
                    <a:lnTo>
                      <a:pt x="110" y="158"/>
                    </a:lnTo>
                    <a:lnTo>
                      <a:pt x="108" y="160"/>
                    </a:lnTo>
                    <a:lnTo>
                      <a:pt x="90" y="163"/>
                    </a:lnTo>
                    <a:lnTo>
                      <a:pt x="85" y="161"/>
                    </a:lnTo>
                    <a:lnTo>
                      <a:pt x="81" y="160"/>
                    </a:lnTo>
                    <a:lnTo>
                      <a:pt x="76" y="160"/>
                    </a:lnTo>
                    <a:lnTo>
                      <a:pt x="70" y="164"/>
                    </a:lnTo>
                    <a:lnTo>
                      <a:pt x="67" y="157"/>
                    </a:lnTo>
                    <a:lnTo>
                      <a:pt x="70" y="154"/>
                    </a:lnTo>
                    <a:lnTo>
                      <a:pt x="63" y="157"/>
                    </a:lnTo>
                    <a:lnTo>
                      <a:pt x="58" y="154"/>
                    </a:lnTo>
                    <a:lnTo>
                      <a:pt x="55" y="148"/>
                    </a:lnTo>
                    <a:lnTo>
                      <a:pt x="49" y="139"/>
                    </a:lnTo>
                    <a:lnTo>
                      <a:pt x="46" y="140"/>
                    </a:lnTo>
                    <a:lnTo>
                      <a:pt x="38" y="134"/>
                    </a:lnTo>
                    <a:lnTo>
                      <a:pt x="40" y="128"/>
                    </a:lnTo>
                    <a:lnTo>
                      <a:pt x="44" y="128"/>
                    </a:lnTo>
                    <a:lnTo>
                      <a:pt x="55" y="119"/>
                    </a:lnTo>
                    <a:lnTo>
                      <a:pt x="53" y="114"/>
                    </a:lnTo>
                    <a:lnTo>
                      <a:pt x="49" y="110"/>
                    </a:lnTo>
                    <a:lnTo>
                      <a:pt x="47" y="108"/>
                    </a:lnTo>
                    <a:lnTo>
                      <a:pt x="40" y="111"/>
                    </a:lnTo>
                    <a:lnTo>
                      <a:pt x="41" y="102"/>
                    </a:lnTo>
                    <a:lnTo>
                      <a:pt x="40" y="99"/>
                    </a:lnTo>
                    <a:lnTo>
                      <a:pt x="46" y="92"/>
                    </a:lnTo>
                    <a:lnTo>
                      <a:pt x="46" y="85"/>
                    </a:lnTo>
                    <a:lnTo>
                      <a:pt x="32" y="87"/>
                    </a:lnTo>
                    <a:lnTo>
                      <a:pt x="23" y="90"/>
                    </a:lnTo>
                    <a:lnTo>
                      <a:pt x="12" y="90"/>
                    </a:lnTo>
                    <a:lnTo>
                      <a:pt x="0" y="95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6" y="76"/>
                    </a:lnTo>
                    <a:lnTo>
                      <a:pt x="2" y="66"/>
                    </a:lnTo>
                    <a:lnTo>
                      <a:pt x="6" y="57"/>
                    </a:lnTo>
                    <a:lnTo>
                      <a:pt x="12" y="44"/>
                    </a:lnTo>
                    <a:lnTo>
                      <a:pt x="16" y="46"/>
                    </a:lnTo>
                    <a:lnTo>
                      <a:pt x="23" y="44"/>
                    </a:lnTo>
                    <a:lnTo>
                      <a:pt x="25" y="38"/>
                    </a:lnTo>
                    <a:lnTo>
                      <a:pt x="31" y="35"/>
                    </a:lnTo>
                    <a:lnTo>
                      <a:pt x="25" y="23"/>
                    </a:lnTo>
                    <a:lnTo>
                      <a:pt x="32" y="17"/>
                    </a:lnTo>
                    <a:lnTo>
                      <a:pt x="32" y="12"/>
                    </a:lnTo>
                    <a:lnTo>
                      <a:pt x="29" y="8"/>
                    </a:lnTo>
                    <a:lnTo>
                      <a:pt x="35" y="2"/>
                    </a:lnTo>
                    <a:lnTo>
                      <a:pt x="37" y="0"/>
                    </a:lnTo>
                    <a:lnTo>
                      <a:pt x="4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0" name="Freeform 3744">
                <a:extLst>
                  <a:ext uri="{FF2B5EF4-FFF2-40B4-BE49-F238E27FC236}">
                    <a16:creationId xmlns:a16="http://schemas.microsoft.com/office/drawing/2014/main" id="{AC38082F-8F11-4940-2013-025884383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569"/>
                <a:ext cx="86" cy="82"/>
              </a:xfrm>
              <a:custGeom>
                <a:avLst/>
                <a:gdLst>
                  <a:gd name="T0" fmla="*/ 50 w 172"/>
                  <a:gd name="T1" fmla="*/ 0 h 164"/>
                  <a:gd name="T2" fmla="*/ 57 w 172"/>
                  <a:gd name="T3" fmla="*/ 5 h 164"/>
                  <a:gd name="T4" fmla="*/ 66 w 172"/>
                  <a:gd name="T5" fmla="*/ 2 h 164"/>
                  <a:gd name="T6" fmla="*/ 72 w 172"/>
                  <a:gd name="T7" fmla="*/ 14 h 164"/>
                  <a:gd name="T8" fmla="*/ 79 w 172"/>
                  <a:gd name="T9" fmla="*/ 16 h 164"/>
                  <a:gd name="T10" fmla="*/ 93 w 172"/>
                  <a:gd name="T11" fmla="*/ 11 h 164"/>
                  <a:gd name="T12" fmla="*/ 105 w 172"/>
                  <a:gd name="T13" fmla="*/ 19 h 164"/>
                  <a:gd name="T14" fmla="*/ 110 w 172"/>
                  <a:gd name="T15" fmla="*/ 29 h 164"/>
                  <a:gd name="T16" fmla="*/ 122 w 172"/>
                  <a:gd name="T17" fmla="*/ 32 h 164"/>
                  <a:gd name="T18" fmla="*/ 113 w 172"/>
                  <a:gd name="T19" fmla="*/ 41 h 164"/>
                  <a:gd name="T20" fmla="*/ 113 w 172"/>
                  <a:gd name="T21" fmla="*/ 55 h 164"/>
                  <a:gd name="T22" fmla="*/ 129 w 172"/>
                  <a:gd name="T23" fmla="*/ 58 h 164"/>
                  <a:gd name="T24" fmla="*/ 137 w 172"/>
                  <a:gd name="T25" fmla="*/ 63 h 164"/>
                  <a:gd name="T26" fmla="*/ 145 w 172"/>
                  <a:gd name="T27" fmla="*/ 70 h 164"/>
                  <a:gd name="T28" fmla="*/ 145 w 172"/>
                  <a:gd name="T29" fmla="*/ 78 h 164"/>
                  <a:gd name="T30" fmla="*/ 158 w 172"/>
                  <a:gd name="T31" fmla="*/ 95 h 164"/>
                  <a:gd name="T32" fmla="*/ 170 w 172"/>
                  <a:gd name="T33" fmla="*/ 92 h 164"/>
                  <a:gd name="T34" fmla="*/ 166 w 172"/>
                  <a:gd name="T35" fmla="*/ 102 h 164"/>
                  <a:gd name="T36" fmla="*/ 160 w 172"/>
                  <a:gd name="T37" fmla="*/ 119 h 164"/>
                  <a:gd name="T38" fmla="*/ 169 w 172"/>
                  <a:gd name="T39" fmla="*/ 136 h 164"/>
                  <a:gd name="T40" fmla="*/ 163 w 172"/>
                  <a:gd name="T41" fmla="*/ 146 h 164"/>
                  <a:gd name="T42" fmla="*/ 152 w 172"/>
                  <a:gd name="T43" fmla="*/ 145 h 164"/>
                  <a:gd name="T44" fmla="*/ 146 w 172"/>
                  <a:gd name="T45" fmla="*/ 149 h 164"/>
                  <a:gd name="T46" fmla="*/ 135 w 172"/>
                  <a:gd name="T47" fmla="*/ 149 h 164"/>
                  <a:gd name="T48" fmla="*/ 110 w 172"/>
                  <a:gd name="T49" fmla="*/ 158 h 164"/>
                  <a:gd name="T50" fmla="*/ 90 w 172"/>
                  <a:gd name="T51" fmla="*/ 163 h 164"/>
                  <a:gd name="T52" fmla="*/ 81 w 172"/>
                  <a:gd name="T53" fmla="*/ 160 h 164"/>
                  <a:gd name="T54" fmla="*/ 70 w 172"/>
                  <a:gd name="T55" fmla="*/ 164 h 164"/>
                  <a:gd name="T56" fmla="*/ 70 w 172"/>
                  <a:gd name="T57" fmla="*/ 154 h 164"/>
                  <a:gd name="T58" fmla="*/ 58 w 172"/>
                  <a:gd name="T59" fmla="*/ 154 h 164"/>
                  <a:gd name="T60" fmla="*/ 49 w 172"/>
                  <a:gd name="T61" fmla="*/ 139 h 164"/>
                  <a:gd name="T62" fmla="*/ 38 w 172"/>
                  <a:gd name="T63" fmla="*/ 134 h 164"/>
                  <a:gd name="T64" fmla="*/ 44 w 172"/>
                  <a:gd name="T65" fmla="*/ 128 h 164"/>
                  <a:gd name="T66" fmla="*/ 53 w 172"/>
                  <a:gd name="T67" fmla="*/ 114 h 164"/>
                  <a:gd name="T68" fmla="*/ 47 w 172"/>
                  <a:gd name="T69" fmla="*/ 108 h 164"/>
                  <a:gd name="T70" fmla="*/ 41 w 172"/>
                  <a:gd name="T71" fmla="*/ 102 h 164"/>
                  <a:gd name="T72" fmla="*/ 46 w 172"/>
                  <a:gd name="T73" fmla="*/ 92 h 164"/>
                  <a:gd name="T74" fmla="*/ 32 w 172"/>
                  <a:gd name="T75" fmla="*/ 87 h 164"/>
                  <a:gd name="T76" fmla="*/ 12 w 172"/>
                  <a:gd name="T77" fmla="*/ 90 h 164"/>
                  <a:gd name="T78" fmla="*/ 0 w 172"/>
                  <a:gd name="T79" fmla="*/ 92 h 164"/>
                  <a:gd name="T80" fmla="*/ 6 w 172"/>
                  <a:gd name="T81" fmla="*/ 76 h 164"/>
                  <a:gd name="T82" fmla="*/ 6 w 172"/>
                  <a:gd name="T83" fmla="*/ 57 h 164"/>
                  <a:gd name="T84" fmla="*/ 16 w 172"/>
                  <a:gd name="T85" fmla="*/ 46 h 164"/>
                  <a:gd name="T86" fmla="*/ 25 w 172"/>
                  <a:gd name="T87" fmla="*/ 38 h 164"/>
                  <a:gd name="T88" fmla="*/ 25 w 172"/>
                  <a:gd name="T89" fmla="*/ 23 h 164"/>
                  <a:gd name="T90" fmla="*/ 32 w 172"/>
                  <a:gd name="T91" fmla="*/ 12 h 164"/>
                  <a:gd name="T92" fmla="*/ 35 w 172"/>
                  <a:gd name="T93" fmla="*/ 2 h 164"/>
                  <a:gd name="T94" fmla="*/ 43 w 172"/>
                  <a:gd name="T95" fmla="*/ 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2" h="164">
                    <a:moveTo>
                      <a:pt x="43" y="2"/>
                    </a:moveTo>
                    <a:lnTo>
                      <a:pt x="50" y="0"/>
                    </a:lnTo>
                    <a:lnTo>
                      <a:pt x="52" y="2"/>
                    </a:lnTo>
                    <a:lnTo>
                      <a:pt x="57" y="5"/>
                    </a:lnTo>
                    <a:lnTo>
                      <a:pt x="60" y="2"/>
                    </a:lnTo>
                    <a:lnTo>
                      <a:pt x="66" y="2"/>
                    </a:lnTo>
                    <a:lnTo>
                      <a:pt x="67" y="8"/>
                    </a:lnTo>
                    <a:lnTo>
                      <a:pt x="72" y="14"/>
                    </a:lnTo>
                    <a:lnTo>
                      <a:pt x="73" y="14"/>
                    </a:lnTo>
                    <a:lnTo>
                      <a:pt x="79" y="16"/>
                    </a:lnTo>
                    <a:lnTo>
                      <a:pt x="85" y="11"/>
                    </a:lnTo>
                    <a:lnTo>
                      <a:pt x="93" y="11"/>
                    </a:lnTo>
                    <a:lnTo>
                      <a:pt x="101" y="25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10" y="29"/>
                    </a:lnTo>
                    <a:lnTo>
                      <a:pt x="116" y="26"/>
                    </a:lnTo>
                    <a:lnTo>
                      <a:pt x="122" y="32"/>
                    </a:lnTo>
                    <a:lnTo>
                      <a:pt x="110" y="38"/>
                    </a:lnTo>
                    <a:lnTo>
                      <a:pt x="113" y="41"/>
                    </a:lnTo>
                    <a:lnTo>
                      <a:pt x="111" y="50"/>
                    </a:lnTo>
                    <a:lnTo>
                      <a:pt x="113" y="55"/>
                    </a:lnTo>
                    <a:lnTo>
                      <a:pt x="119" y="55"/>
                    </a:lnTo>
                    <a:lnTo>
                      <a:pt x="129" y="58"/>
                    </a:lnTo>
                    <a:lnTo>
                      <a:pt x="132" y="58"/>
                    </a:lnTo>
                    <a:lnTo>
                      <a:pt x="137" y="63"/>
                    </a:lnTo>
                    <a:lnTo>
                      <a:pt x="138" y="67"/>
                    </a:lnTo>
                    <a:lnTo>
                      <a:pt x="145" y="70"/>
                    </a:lnTo>
                    <a:lnTo>
                      <a:pt x="149" y="75"/>
                    </a:lnTo>
                    <a:lnTo>
                      <a:pt x="145" y="78"/>
                    </a:lnTo>
                    <a:lnTo>
                      <a:pt x="149" y="88"/>
                    </a:lnTo>
                    <a:lnTo>
                      <a:pt x="158" y="95"/>
                    </a:lnTo>
                    <a:lnTo>
                      <a:pt x="163" y="88"/>
                    </a:lnTo>
                    <a:lnTo>
                      <a:pt x="170" y="92"/>
                    </a:lnTo>
                    <a:lnTo>
                      <a:pt x="172" y="93"/>
                    </a:lnTo>
                    <a:lnTo>
                      <a:pt x="166" y="102"/>
                    </a:lnTo>
                    <a:lnTo>
                      <a:pt x="166" y="108"/>
                    </a:lnTo>
                    <a:lnTo>
                      <a:pt x="160" y="119"/>
                    </a:lnTo>
                    <a:lnTo>
                      <a:pt x="164" y="120"/>
                    </a:lnTo>
                    <a:lnTo>
                      <a:pt x="169" y="136"/>
                    </a:lnTo>
                    <a:lnTo>
                      <a:pt x="164" y="137"/>
                    </a:lnTo>
                    <a:lnTo>
                      <a:pt x="163" y="146"/>
                    </a:lnTo>
                    <a:lnTo>
                      <a:pt x="158" y="148"/>
                    </a:lnTo>
                    <a:lnTo>
                      <a:pt x="152" y="145"/>
                    </a:lnTo>
                    <a:lnTo>
                      <a:pt x="146" y="149"/>
                    </a:lnTo>
                    <a:lnTo>
                      <a:pt x="146" y="149"/>
                    </a:lnTo>
                    <a:lnTo>
                      <a:pt x="141" y="148"/>
                    </a:lnTo>
                    <a:lnTo>
                      <a:pt x="135" y="149"/>
                    </a:lnTo>
                    <a:lnTo>
                      <a:pt x="123" y="160"/>
                    </a:lnTo>
                    <a:lnTo>
                      <a:pt x="110" y="158"/>
                    </a:lnTo>
                    <a:lnTo>
                      <a:pt x="108" y="160"/>
                    </a:lnTo>
                    <a:lnTo>
                      <a:pt x="90" y="163"/>
                    </a:lnTo>
                    <a:lnTo>
                      <a:pt x="85" y="161"/>
                    </a:lnTo>
                    <a:lnTo>
                      <a:pt x="81" y="160"/>
                    </a:lnTo>
                    <a:lnTo>
                      <a:pt x="76" y="160"/>
                    </a:lnTo>
                    <a:lnTo>
                      <a:pt x="70" y="164"/>
                    </a:lnTo>
                    <a:lnTo>
                      <a:pt x="67" y="157"/>
                    </a:lnTo>
                    <a:lnTo>
                      <a:pt x="70" y="154"/>
                    </a:lnTo>
                    <a:lnTo>
                      <a:pt x="63" y="157"/>
                    </a:lnTo>
                    <a:lnTo>
                      <a:pt x="58" y="154"/>
                    </a:lnTo>
                    <a:lnTo>
                      <a:pt x="55" y="148"/>
                    </a:lnTo>
                    <a:lnTo>
                      <a:pt x="49" y="139"/>
                    </a:lnTo>
                    <a:lnTo>
                      <a:pt x="46" y="140"/>
                    </a:lnTo>
                    <a:lnTo>
                      <a:pt x="38" y="134"/>
                    </a:lnTo>
                    <a:lnTo>
                      <a:pt x="40" y="128"/>
                    </a:lnTo>
                    <a:lnTo>
                      <a:pt x="44" y="128"/>
                    </a:lnTo>
                    <a:lnTo>
                      <a:pt x="55" y="119"/>
                    </a:lnTo>
                    <a:lnTo>
                      <a:pt x="53" y="114"/>
                    </a:lnTo>
                    <a:lnTo>
                      <a:pt x="49" y="110"/>
                    </a:lnTo>
                    <a:lnTo>
                      <a:pt x="47" y="108"/>
                    </a:lnTo>
                    <a:lnTo>
                      <a:pt x="40" y="111"/>
                    </a:lnTo>
                    <a:lnTo>
                      <a:pt x="41" y="102"/>
                    </a:lnTo>
                    <a:lnTo>
                      <a:pt x="40" y="99"/>
                    </a:lnTo>
                    <a:lnTo>
                      <a:pt x="46" y="92"/>
                    </a:lnTo>
                    <a:lnTo>
                      <a:pt x="46" y="85"/>
                    </a:lnTo>
                    <a:lnTo>
                      <a:pt x="32" y="87"/>
                    </a:lnTo>
                    <a:lnTo>
                      <a:pt x="23" y="90"/>
                    </a:lnTo>
                    <a:lnTo>
                      <a:pt x="12" y="90"/>
                    </a:lnTo>
                    <a:lnTo>
                      <a:pt x="0" y="95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6" y="76"/>
                    </a:lnTo>
                    <a:lnTo>
                      <a:pt x="2" y="66"/>
                    </a:lnTo>
                    <a:lnTo>
                      <a:pt x="6" y="57"/>
                    </a:lnTo>
                    <a:lnTo>
                      <a:pt x="12" y="44"/>
                    </a:lnTo>
                    <a:lnTo>
                      <a:pt x="16" y="46"/>
                    </a:lnTo>
                    <a:lnTo>
                      <a:pt x="23" y="44"/>
                    </a:lnTo>
                    <a:lnTo>
                      <a:pt x="25" y="38"/>
                    </a:lnTo>
                    <a:lnTo>
                      <a:pt x="31" y="35"/>
                    </a:lnTo>
                    <a:lnTo>
                      <a:pt x="25" y="23"/>
                    </a:lnTo>
                    <a:lnTo>
                      <a:pt x="32" y="17"/>
                    </a:lnTo>
                    <a:lnTo>
                      <a:pt x="32" y="12"/>
                    </a:lnTo>
                    <a:lnTo>
                      <a:pt x="29" y="8"/>
                    </a:lnTo>
                    <a:lnTo>
                      <a:pt x="35" y="2"/>
                    </a:lnTo>
                    <a:lnTo>
                      <a:pt x="37" y="0"/>
                    </a:lnTo>
                    <a:lnTo>
                      <a:pt x="43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1" name="Freeform 3745">
                <a:extLst>
                  <a:ext uri="{FF2B5EF4-FFF2-40B4-BE49-F238E27FC236}">
                    <a16:creationId xmlns:a16="http://schemas.microsoft.com/office/drawing/2014/main" id="{13DFFDD4-CFE3-FF4E-2621-32B90D92F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744"/>
                <a:ext cx="63" cy="48"/>
              </a:xfrm>
              <a:custGeom>
                <a:avLst/>
                <a:gdLst>
                  <a:gd name="T0" fmla="*/ 87 w 126"/>
                  <a:gd name="T1" fmla="*/ 1 h 96"/>
                  <a:gd name="T2" fmla="*/ 67 w 126"/>
                  <a:gd name="T3" fmla="*/ 12 h 96"/>
                  <a:gd name="T4" fmla="*/ 56 w 126"/>
                  <a:gd name="T5" fmla="*/ 15 h 96"/>
                  <a:gd name="T6" fmla="*/ 43 w 126"/>
                  <a:gd name="T7" fmla="*/ 20 h 96"/>
                  <a:gd name="T8" fmla="*/ 34 w 126"/>
                  <a:gd name="T9" fmla="*/ 14 h 96"/>
                  <a:gd name="T10" fmla="*/ 18 w 126"/>
                  <a:gd name="T11" fmla="*/ 20 h 96"/>
                  <a:gd name="T12" fmla="*/ 15 w 126"/>
                  <a:gd name="T13" fmla="*/ 30 h 96"/>
                  <a:gd name="T14" fmla="*/ 9 w 126"/>
                  <a:gd name="T15" fmla="*/ 41 h 96"/>
                  <a:gd name="T16" fmla="*/ 0 w 126"/>
                  <a:gd name="T17" fmla="*/ 47 h 96"/>
                  <a:gd name="T18" fmla="*/ 6 w 126"/>
                  <a:gd name="T19" fmla="*/ 53 h 96"/>
                  <a:gd name="T20" fmla="*/ 26 w 126"/>
                  <a:gd name="T21" fmla="*/ 64 h 96"/>
                  <a:gd name="T22" fmla="*/ 18 w 126"/>
                  <a:gd name="T23" fmla="*/ 62 h 96"/>
                  <a:gd name="T24" fmla="*/ 11 w 126"/>
                  <a:gd name="T25" fmla="*/ 56 h 96"/>
                  <a:gd name="T26" fmla="*/ 0 w 126"/>
                  <a:gd name="T27" fmla="*/ 74 h 96"/>
                  <a:gd name="T28" fmla="*/ 3 w 126"/>
                  <a:gd name="T29" fmla="*/ 83 h 96"/>
                  <a:gd name="T30" fmla="*/ 14 w 126"/>
                  <a:gd name="T31" fmla="*/ 82 h 96"/>
                  <a:gd name="T32" fmla="*/ 20 w 126"/>
                  <a:gd name="T33" fmla="*/ 76 h 96"/>
                  <a:gd name="T34" fmla="*/ 29 w 126"/>
                  <a:gd name="T35" fmla="*/ 91 h 96"/>
                  <a:gd name="T36" fmla="*/ 38 w 126"/>
                  <a:gd name="T37" fmla="*/ 87 h 96"/>
                  <a:gd name="T38" fmla="*/ 49 w 126"/>
                  <a:gd name="T39" fmla="*/ 90 h 96"/>
                  <a:gd name="T40" fmla="*/ 56 w 126"/>
                  <a:gd name="T41" fmla="*/ 93 h 96"/>
                  <a:gd name="T42" fmla="*/ 66 w 126"/>
                  <a:gd name="T43" fmla="*/ 88 h 96"/>
                  <a:gd name="T44" fmla="*/ 82 w 126"/>
                  <a:gd name="T45" fmla="*/ 82 h 96"/>
                  <a:gd name="T46" fmla="*/ 82 w 126"/>
                  <a:gd name="T47" fmla="*/ 71 h 96"/>
                  <a:gd name="T48" fmla="*/ 88 w 126"/>
                  <a:gd name="T49" fmla="*/ 61 h 96"/>
                  <a:gd name="T50" fmla="*/ 99 w 126"/>
                  <a:gd name="T51" fmla="*/ 52 h 96"/>
                  <a:gd name="T52" fmla="*/ 100 w 126"/>
                  <a:gd name="T53" fmla="*/ 39 h 96"/>
                  <a:gd name="T54" fmla="*/ 103 w 126"/>
                  <a:gd name="T55" fmla="*/ 32 h 96"/>
                  <a:gd name="T56" fmla="*/ 126 w 126"/>
                  <a:gd name="T57" fmla="*/ 29 h 96"/>
                  <a:gd name="T58" fmla="*/ 123 w 126"/>
                  <a:gd name="T59" fmla="*/ 17 h 96"/>
                  <a:gd name="T60" fmla="*/ 114 w 126"/>
                  <a:gd name="T61" fmla="*/ 7 h 96"/>
                  <a:gd name="T62" fmla="*/ 102 w 126"/>
                  <a:gd name="T63" fmla="*/ 1 h 96"/>
                  <a:gd name="T64" fmla="*/ 90 w 126"/>
                  <a:gd name="T65" fmla="*/ 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6" h="96">
                    <a:moveTo>
                      <a:pt x="90" y="3"/>
                    </a:moveTo>
                    <a:lnTo>
                      <a:pt x="87" y="1"/>
                    </a:lnTo>
                    <a:lnTo>
                      <a:pt x="75" y="11"/>
                    </a:lnTo>
                    <a:lnTo>
                      <a:pt x="67" y="12"/>
                    </a:lnTo>
                    <a:lnTo>
                      <a:pt x="58" y="12"/>
                    </a:lnTo>
                    <a:lnTo>
                      <a:pt x="56" y="15"/>
                    </a:lnTo>
                    <a:lnTo>
                      <a:pt x="50" y="15"/>
                    </a:lnTo>
                    <a:lnTo>
                      <a:pt x="43" y="20"/>
                    </a:lnTo>
                    <a:lnTo>
                      <a:pt x="41" y="17"/>
                    </a:lnTo>
                    <a:lnTo>
                      <a:pt x="34" y="14"/>
                    </a:lnTo>
                    <a:lnTo>
                      <a:pt x="20" y="20"/>
                    </a:lnTo>
                    <a:lnTo>
                      <a:pt x="18" y="20"/>
                    </a:lnTo>
                    <a:lnTo>
                      <a:pt x="15" y="23"/>
                    </a:lnTo>
                    <a:lnTo>
                      <a:pt x="15" y="30"/>
                    </a:lnTo>
                    <a:lnTo>
                      <a:pt x="18" y="35"/>
                    </a:lnTo>
                    <a:lnTo>
                      <a:pt x="9" y="41"/>
                    </a:lnTo>
                    <a:lnTo>
                      <a:pt x="2" y="42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6" y="53"/>
                    </a:lnTo>
                    <a:lnTo>
                      <a:pt x="9" y="50"/>
                    </a:lnTo>
                    <a:lnTo>
                      <a:pt x="26" y="64"/>
                    </a:lnTo>
                    <a:lnTo>
                      <a:pt x="28" y="68"/>
                    </a:lnTo>
                    <a:lnTo>
                      <a:pt x="18" y="62"/>
                    </a:lnTo>
                    <a:lnTo>
                      <a:pt x="14" y="56"/>
                    </a:lnTo>
                    <a:lnTo>
                      <a:pt x="11" y="56"/>
                    </a:lnTo>
                    <a:lnTo>
                      <a:pt x="3" y="62"/>
                    </a:lnTo>
                    <a:lnTo>
                      <a:pt x="0" y="74"/>
                    </a:lnTo>
                    <a:lnTo>
                      <a:pt x="3" y="79"/>
                    </a:lnTo>
                    <a:lnTo>
                      <a:pt x="3" y="83"/>
                    </a:lnTo>
                    <a:lnTo>
                      <a:pt x="11" y="83"/>
                    </a:lnTo>
                    <a:lnTo>
                      <a:pt x="14" y="82"/>
                    </a:lnTo>
                    <a:lnTo>
                      <a:pt x="17" y="76"/>
                    </a:lnTo>
                    <a:lnTo>
                      <a:pt x="20" y="76"/>
                    </a:lnTo>
                    <a:lnTo>
                      <a:pt x="29" y="87"/>
                    </a:lnTo>
                    <a:lnTo>
                      <a:pt x="29" y="91"/>
                    </a:lnTo>
                    <a:lnTo>
                      <a:pt x="37" y="91"/>
                    </a:lnTo>
                    <a:lnTo>
                      <a:pt x="38" y="87"/>
                    </a:lnTo>
                    <a:lnTo>
                      <a:pt x="44" y="87"/>
                    </a:lnTo>
                    <a:lnTo>
                      <a:pt x="49" y="90"/>
                    </a:lnTo>
                    <a:lnTo>
                      <a:pt x="49" y="96"/>
                    </a:lnTo>
                    <a:lnTo>
                      <a:pt x="56" y="93"/>
                    </a:lnTo>
                    <a:lnTo>
                      <a:pt x="62" y="93"/>
                    </a:lnTo>
                    <a:lnTo>
                      <a:pt x="66" y="88"/>
                    </a:lnTo>
                    <a:lnTo>
                      <a:pt x="78" y="83"/>
                    </a:lnTo>
                    <a:lnTo>
                      <a:pt x="82" y="82"/>
                    </a:lnTo>
                    <a:lnTo>
                      <a:pt x="82" y="80"/>
                    </a:lnTo>
                    <a:lnTo>
                      <a:pt x="82" y="71"/>
                    </a:lnTo>
                    <a:lnTo>
                      <a:pt x="85" y="73"/>
                    </a:lnTo>
                    <a:lnTo>
                      <a:pt x="88" y="61"/>
                    </a:lnTo>
                    <a:lnTo>
                      <a:pt x="99" y="59"/>
                    </a:lnTo>
                    <a:lnTo>
                      <a:pt x="99" y="52"/>
                    </a:lnTo>
                    <a:lnTo>
                      <a:pt x="102" y="49"/>
                    </a:lnTo>
                    <a:lnTo>
                      <a:pt x="100" y="39"/>
                    </a:lnTo>
                    <a:lnTo>
                      <a:pt x="99" y="32"/>
                    </a:lnTo>
                    <a:lnTo>
                      <a:pt x="103" y="32"/>
                    </a:lnTo>
                    <a:lnTo>
                      <a:pt x="117" y="32"/>
                    </a:lnTo>
                    <a:lnTo>
                      <a:pt x="126" y="29"/>
                    </a:lnTo>
                    <a:lnTo>
                      <a:pt x="126" y="20"/>
                    </a:lnTo>
                    <a:lnTo>
                      <a:pt x="123" y="17"/>
                    </a:lnTo>
                    <a:lnTo>
                      <a:pt x="113" y="12"/>
                    </a:lnTo>
                    <a:lnTo>
                      <a:pt x="114" y="7"/>
                    </a:lnTo>
                    <a:lnTo>
                      <a:pt x="111" y="6"/>
                    </a:lnTo>
                    <a:lnTo>
                      <a:pt x="102" y="1"/>
                    </a:lnTo>
                    <a:lnTo>
                      <a:pt x="94" y="0"/>
                    </a:lnTo>
                    <a:lnTo>
                      <a:pt x="9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2" name="Freeform 3746">
                <a:extLst>
                  <a:ext uri="{FF2B5EF4-FFF2-40B4-BE49-F238E27FC236}">
                    <a16:creationId xmlns:a16="http://schemas.microsoft.com/office/drawing/2014/main" id="{69BBA244-8A9A-1E8E-AEFE-E544D3272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744"/>
                <a:ext cx="63" cy="48"/>
              </a:xfrm>
              <a:custGeom>
                <a:avLst/>
                <a:gdLst>
                  <a:gd name="T0" fmla="*/ 94 w 126"/>
                  <a:gd name="T1" fmla="*/ 0 h 96"/>
                  <a:gd name="T2" fmla="*/ 111 w 126"/>
                  <a:gd name="T3" fmla="*/ 6 h 96"/>
                  <a:gd name="T4" fmla="*/ 113 w 126"/>
                  <a:gd name="T5" fmla="*/ 12 h 96"/>
                  <a:gd name="T6" fmla="*/ 126 w 126"/>
                  <a:gd name="T7" fmla="*/ 20 h 96"/>
                  <a:gd name="T8" fmla="*/ 117 w 126"/>
                  <a:gd name="T9" fmla="*/ 32 h 96"/>
                  <a:gd name="T10" fmla="*/ 99 w 126"/>
                  <a:gd name="T11" fmla="*/ 32 h 96"/>
                  <a:gd name="T12" fmla="*/ 102 w 126"/>
                  <a:gd name="T13" fmla="*/ 49 h 96"/>
                  <a:gd name="T14" fmla="*/ 99 w 126"/>
                  <a:gd name="T15" fmla="*/ 59 h 96"/>
                  <a:gd name="T16" fmla="*/ 85 w 126"/>
                  <a:gd name="T17" fmla="*/ 73 h 96"/>
                  <a:gd name="T18" fmla="*/ 82 w 126"/>
                  <a:gd name="T19" fmla="*/ 80 h 96"/>
                  <a:gd name="T20" fmla="*/ 78 w 126"/>
                  <a:gd name="T21" fmla="*/ 83 h 96"/>
                  <a:gd name="T22" fmla="*/ 62 w 126"/>
                  <a:gd name="T23" fmla="*/ 93 h 96"/>
                  <a:gd name="T24" fmla="*/ 49 w 126"/>
                  <a:gd name="T25" fmla="*/ 96 h 96"/>
                  <a:gd name="T26" fmla="*/ 44 w 126"/>
                  <a:gd name="T27" fmla="*/ 87 h 96"/>
                  <a:gd name="T28" fmla="*/ 37 w 126"/>
                  <a:gd name="T29" fmla="*/ 91 h 96"/>
                  <a:gd name="T30" fmla="*/ 29 w 126"/>
                  <a:gd name="T31" fmla="*/ 87 h 96"/>
                  <a:gd name="T32" fmla="*/ 17 w 126"/>
                  <a:gd name="T33" fmla="*/ 76 h 96"/>
                  <a:gd name="T34" fmla="*/ 11 w 126"/>
                  <a:gd name="T35" fmla="*/ 83 h 96"/>
                  <a:gd name="T36" fmla="*/ 3 w 126"/>
                  <a:gd name="T37" fmla="*/ 79 h 96"/>
                  <a:gd name="T38" fmla="*/ 3 w 126"/>
                  <a:gd name="T39" fmla="*/ 62 h 96"/>
                  <a:gd name="T40" fmla="*/ 14 w 126"/>
                  <a:gd name="T41" fmla="*/ 56 h 96"/>
                  <a:gd name="T42" fmla="*/ 28 w 126"/>
                  <a:gd name="T43" fmla="*/ 68 h 96"/>
                  <a:gd name="T44" fmla="*/ 9 w 126"/>
                  <a:gd name="T45" fmla="*/ 50 h 96"/>
                  <a:gd name="T46" fmla="*/ 0 w 126"/>
                  <a:gd name="T47" fmla="*/ 53 h 96"/>
                  <a:gd name="T48" fmla="*/ 2 w 126"/>
                  <a:gd name="T49" fmla="*/ 42 h 96"/>
                  <a:gd name="T50" fmla="*/ 18 w 126"/>
                  <a:gd name="T51" fmla="*/ 35 h 96"/>
                  <a:gd name="T52" fmla="*/ 15 w 126"/>
                  <a:gd name="T53" fmla="*/ 23 h 96"/>
                  <a:gd name="T54" fmla="*/ 20 w 126"/>
                  <a:gd name="T55" fmla="*/ 20 h 96"/>
                  <a:gd name="T56" fmla="*/ 41 w 126"/>
                  <a:gd name="T57" fmla="*/ 17 h 96"/>
                  <a:gd name="T58" fmla="*/ 50 w 126"/>
                  <a:gd name="T59" fmla="*/ 15 h 96"/>
                  <a:gd name="T60" fmla="*/ 58 w 126"/>
                  <a:gd name="T61" fmla="*/ 12 h 96"/>
                  <a:gd name="T62" fmla="*/ 75 w 126"/>
                  <a:gd name="T63" fmla="*/ 11 h 96"/>
                  <a:gd name="T64" fmla="*/ 90 w 126"/>
                  <a:gd name="T65" fmla="*/ 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6" h="96">
                    <a:moveTo>
                      <a:pt x="90" y="3"/>
                    </a:moveTo>
                    <a:lnTo>
                      <a:pt x="94" y="0"/>
                    </a:lnTo>
                    <a:lnTo>
                      <a:pt x="102" y="1"/>
                    </a:lnTo>
                    <a:lnTo>
                      <a:pt x="111" y="6"/>
                    </a:lnTo>
                    <a:lnTo>
                      <a:pt x="114" y="7"/>
                    </a:lnTo>
                    <a:lnTo>
                      <a:pt x="113" y="12"/>
                    </a:lnTo>
                    <a:lnTo>
                      <a:pt x="123" y="17"/>
                    </a:lnTo>
                    <a:lnTo>
                      <a:pt x="126" y="20"/>
                    </a:lnTo>
                    <a:lnTo>
                      <a:pt x="126" y="29"/>
                    </a:lnTo>
                    <a:lnTo>
                      <a:pt x="117" y="32"/>
                    </a:lnTo>
                    <a:lnTo>
                      <a:pt x="103" y="32"/>
                    </a:lnTo>
                    <a:lnTo>
                      <a:pt x="99" y="32"/>
                    </a:lnTo>
                    <a:lnTo>
                      <a:pt x="100" y="39"/>
                    </a:lnTo>
                    <a:lnTo>
                      <a:pt x="102" y="49"/>
                    </a:lnTo>
                    <a:lnTo>
                      <a:pt x="99" y="52"/>
                    </a:lnTo>
                    <a:lnTo>
                      <a:pt x="99" y="59"/>
                    </a:lnTo>
                    <a:lnTo>
                      <a:pt x="88" y="61"/>
                    </a:lnTo>
                    <a:lnTo>
                      <a:pt x="85" y="73"/>
                    </a:lnTo>
                    <a:lnTo>
                      <a:pt x="82" y="71"/>
                    </a:lnTo>
                    <a:lnTo>
                      <a:pt x="82" y="80"/>
                    </a:lnTo>
                    <a:lnTo>
                      <a:pt x="82" y="82"/>
                    </a:lnTo>
                    <a:lnTo>
                      <a:pt x="78" y="83"/>
                    </a:lnTo>
                    <a:lnTo>
                      <a:pt x="66" y="88"/>
                    </a:lnTo>
                    <a:lnTo>
                      <a:pt x="62" y="93"/>
                    </a:lnTo>
                    <a:lnTo>
                      <a:pt x="56" y="93"/>
                    </a:lnTo>
                    <a:lnTo>
                      <a:pt x="49" y="96"/>
                    </a:lnTo>
                    <a:lnTo>
                      <a:pt x="49" y="90"/>
                    </a:lnTo>
                    <a:lnTo>
                      <a:pt x="44" y="87"/>
                    </a:lnTo>
                    <a:lnTo>
                      <a:pt x="38" y="87"/>
                    </a:lnTo>
                    <a:lnTo>
                      <a:pt x="37" y="91"/>
                    </a:lnTo>
                    <a:lnTo>
                      <a:pt x="29" y="91"/>
                    </a:lnTo>
                    <a:lnTo>
                      <a:pt x="29" y="87"/>
                    </a:lnTo>
                    <a:lnTo>
                      <a:pt x="20" y="76"/>
                    </a:lnTo>
                    <a:lnTo>
                      <a:pt x="17" y="76"/>
                    </a:lnTo>
                    <a:lnTo>
                      <a:pt x="14" y="82"/>
                    </a:lnTo>
                    <a:lnTo>
                      <a:pt x="11" y="83"/>
                    </a:lnTo>
                    <a:lnTo>
                      <a:pt x="3" y="83"/>
                    </a:lnTo>
                    <a:lnTo>
                      <a:pt x="3" y="79"/>
                    </a:lnTo>
                    <a:lnTo>
                      <a:pt x="0" y="74"/>
                    </a:lnTo>
                    <a:lnTo>
                      <a:pt x="3" y="62"/>
                    </a:lnTo>
                    <a:lnTo>
                      <a:pt x="11" y="56"/>
                    </a:lnTo>
                    <a:lnTo>
                      <a:pt x="14" y="56"/>
                    </a:lnTo>
                    <a:lnTo>
                      <a:pt x="18" y="62"/>
                    </a:lnTo>
                    <a:lnTo>
                      <a:pt x="28" y="68"/>
                    </a:lnTo>
                    <a:lnTo>
                      <a:pt x="26" y="64"/>
                    </a:lnTo>
                    <a:lnTo>
                      <a:pt x="9" y="50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0" y="47"/>
                    </a:lnTo>
                    <a:lnTo>
                      <a:pt x="2" y="42"/>
                    </a:lnTo>
                    <a:lnTo>
                      <a:pt x="9" y="41"/>
                    </a:lnTo>
                    <a:lnTo>
                      <a:pt x="18" y="35"/>
                    </a:lnTo>
                    <a:lnTo>
                      <a:pt x="15" y="30"/>
                    </a:lnTo>
                    <a:lnTo>
                      <a:pt x="15" y="23"/>
                    </a:lnTo>
                    <a:lnTo>
                      <a:pt x="18" y="20"/>
                    </a:lnTo>
                    <a:lnTo>
                      <a:pt x="20" y="20"/>
                    </a:lnTo>
                    <a:lnTo>
                      <a:pt x="34" y="14"/>
                    </a:lnTo>
                    <a:lnTo>
                      <a:pt x="41" y="17"/>
                    </a:lnTo>
                    <a:lnTo>
                      <a:pt x="43" y="20"/>
                    </a:lnTo>
                    <a:lnTo>
                      <a:pt x="50" y="15"/>
                    </a:lnTo>
                    <a:lnTo>
                      <a:pt x="56" y="15"/>
                    </a:lnTo>
                    <a:lnTo>
                      <a:pt x="58" y="12"/>
                    </a:lnTo>
                    <a:lnTo>
                      <a:pt x="67" y="12"/>
                    </a:lnTo>
                    <a:lnTo>
                      <a:pt x="75" y="11"/>
                    </a:lnTo>
                    <a:lnTo>
                      <a:pt x="87" y="1"/>
                    </a:lnTo>
                    <a:lnTo>
                      <a:pt x="9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3" name="Freeform 3747">
                <a:extLst>
                  <a:ext uri="{FF2B5EF4-FFF2-40B4-BE49-F238E27FC236}">
                    <a16:creationId xmlns:a16="http://schemas.microsoft.com/office/drawing/2014/main" id="{6E3CE672-6360-960F-7A03-F5FC6B6ED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744"/>
                <a:ext cx="63" cy="48"/>
              </a:xfrm>
              <a:custGeom>
                <a:avLst/>
                <a:gdLst>
                  <a:gd name="T0" fmla="*/ 94 w 126"/>
                  <a:gd name="T1" fmla="*/ 0 h 96"/>
                  <a:gd name="T2" fmla="*/ 111 w 126"/>
                  <a:gd name="T3" fmla="*/ 6 h 96"/>
                  <a:gd name="T4" fmla="*/ 113 w 126"/>
                  <a:gd name="T5" fmla="*/ 12 h 96"/>
                  <a:gd name="T6" fmla="*/ 126 w 126"/>
                  <a:gd name="T7" fmla="*/ 20 h 96"/>
                  <a:gd name="T8" fmla="*/ 117 w 126"/>
                  <a:gd name="T9" fmla="*/ 32 h 96"/>
                  <a:gd name="T10" fmla="*/ 99 w 126"/>
                  <a:gd name="T11" fmla="*/ 32 h 96"/>
                  <a:gd name="T12" fmla="*/ 102 w 126"/>
                  <a:gd name="T13" fmla="*/ 49 h 96"/>
                  <a:gd name="T14" fmla="*/ 99 w 126"/>
                  <a:gd name="T15" fmla="*/ 59 h 96"/>
                  <a:gd name="T16" fmla="*/ 85 w 126"/>
                  <a:gd name="T17" fmla="*/ 73 h 96"/>
                  <a:gd name="T18" fmla="*/ 82 w 126"/>
                  <a:gd name="T19" fmla="*/ 80 h 96"/>
                  <a:gd name="T20" fmla="*/ 78 w 126"/>
                  <a:gd name="T21" fmla="*/ 83 h 96"/>
                  <a:gd name="T22" fmla="*/ 62 w 126"/>
                  <a:gd name="T23" fmla="*/ 93 h 96"/>
                  <a:gd name="T24" fmla="*/ 49 w 126"/>
                  <a:gd name="T25" fmla="*/ 96 h 96"/>
                  <a:gd name="T26" fmla="*/ 44 w 126"/>
                  <a:gd name="T27" fmla="*/ 87 h 96"/>
                  <a:gd name="T28" fmla="*/ 37 w 126"/>
                  <a:gd name="T29" fmla="*/ 91 h 96"/>
                  <a:gd name="T30" fmla="*/ 29 w 126"/>
                  <a:gd name="T31" fmla="*/ 87 h 96"/>
                  <a:gd name="T32" fmla="*/ 17 w 126"/>
                  <a:gd name="T33" fmla="*/ 76 h 96"/>
                  <a:gd name="T34" fmla="*/ 11 w 126"/>
                  <a:gd name="T35" fmla="*/ 83 h 96"/>
                  <a:gd name="T36" fmla="*/ 3 w 126"/>
                  <a:gd name="T37" fmla="*/ 79 h 96"/>
                  <a:gd name="T38" fmla="*/ 3 w 126"/>
                  <a:gd name="T39" fmla="*/ 62 h 96"/>
                  <a:gd name="T40" fmla="*/ 14 w 126"/>
                  <a:gd name="T41" fmla="*/ 56 h 96"/>
                  <a:gd name="T42" fmla="*/ 28 w 126"/>
                  <a:gd name="T43" fmla="*/ 68 h 96"/>
                  <a:gd name="T44" fmla="*/ 9 w 126"/>
                  <a:gd name="T45" fmla="*/ 50 h 96"/>
                  <a:gd name="T46" fmla="*/ 0 w 126"/>
                  <a:gd name="T47" fmla="*/ 53 h 96"/>
                  <a:gd name="T48" fmla="*/ 2 w 126"/>
                  <a:gd name="T49" fmla="*/ 42 h 96"/>
                  <a:gd name="T50" fmla="*/ 18 w 126"/>
                  <a:gd name="T51" fmla="*/ 35 h 96"/>
                  <a:gd name="T52" fmla="*/ 15 w 126"/>
                  <a:gd name="T53" fmla="*/ 23 h 96"/>
                  <a:gd name="T54" fmla="*/ 20 w 126"/>
                  <a:gd name="T55" fmla="*/ 20 h 96"/>
                  <a:gd name="T56" fmla="*/ 41 w 126"/>
                  <a:gd name="T57" fmla="*/ 17 h 96"/>
                  <a:gd name="T58" fmla="*/ 50 w 126"/>
                  <a:gd name="T59" fmla="*/ 15 h 96"/>
                  <a:gd name="T60" fmla="*/ 58 w 126"/>
                  <a:gd name="T61" fmla="*/ 12 h 96"/>
                  <a:gd name="T62" fmla="*/ 75 w 126"/>
                  <a:gd name="T63" fmla="*/ 11 h 96"/>
                  <a:gd name="T64" fmla="*/ 90 w 126"/>
                  <a:gd name="T65" fmla="*/ 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6" h="96">
                    <a:moveTo>
                      <a:pt x="90" y="3"/>
                    </a:moveTo>
                    <a:lnTo>
                      <a:pt x="94" y="0"/>
                    </a:lnTo>
                    <a:lnTo>
                      <a:pt x="102" y="1"/>
                    </a:lnTo>
                    <a:lnTo>
                      <a:pt x="111" y="6"/>
                    </a:lnTo>
                    <a:lnTo>
                      <a:pt x="114" y="7"/>
                    </a:lnTo>
                    <a:lnTo>
                      <a:pt x="113" y="12"/>
                    </a:lnTo>
                    <a:lnTo>
                      <a:pt x="123" y="17"/>
                    </a:lnTo>
                    <a:lnTo>
                      <a:pt x="126" y="20"/>
                    </a:lnTo>
                    <a:lnTo>
                      <a:pt x="126" y="29"/>
                    </a:lnTo>
                    <a:lnTo>
                      <a:pt x="117" y="32"/>
                    </a:lnTo>
                    <a:lnTo>
                      <a:pt x="103" y="32"/>
                    </a:lnTo>
                    <a:lnTo>
                      <a:pt x="99" y="32"/>
                    </a:lnTo>
                    <a:lnTo>
                      <a:pt x="100" y="39"/>
                    </a:lnTo>
                    <a:lnTo>
                      <a:pt x="102" y="49"/>
                    </a:lnTo>
                    <a:lnTo>
                      <a:pt x="99" y="52"/>
                    </a:lnTo>
                    <a:lnTo>
                      <a:pt x="99" y="59"/>
                    </a:lnTo>
                    <a:lnTo>
                      <a:pt x="88" y="61"/>
                    </a:lnTo>
                    <a:lnTo>
                      <a:pt x="85" y="73"/>
                    </a:lnTo>
                    <a:lnTo>
                      <a:pt x="82" y="71"/>
                    </a:lnTo>
                    <a:lnTo>
                      <a:pt x="82" y="80"/>
                    </a:lnTo>
                    <a:lnTo>
                      <a:pt x="82" y="82"/>
                    </a:lnTo>
                    <a:lnTo>
                      <a:pt x="78" y="83"/>
                    </a:lnTo>
                    <a:lnTo>
                      <a:pt x="66" y="88"/>
                    </a:lnTo>
                    <a:lnTo>
                      <a:pt x="62" y="93"/>
                    </a:lnTo>
                    <a:lnTo>
                      <a:pt x="56" y="93"/>
                    </a:lnTo>
                    <a:lnTo>
                      <a:pt x="49" y="96"/>
                    </a:lnTo>
                    <a:lnTo>
                      <a:pt x="49" y="90"/>
                    </a:lnTo>
                    <a:lnTo>
                      <a:pt x="44" y="87"/>
                    </a:lnTo>
                    <a:lnTo>
                      <a:pt x="38" y="87"/>
                    </a:lnTo>
                    <a:lnTo>
                      <a:pt x="37" y="91"/>
                    </a:lnTo>
                    <a:lnTo>
                      <a:pt x="29" y="91"/>
                    </a:lnTo>
                    <a:lnTo>
                      <a:pt x="29" y="87"/>
                    </a:lnTo>
                    <a:lnTo>
                      <a:pt x="20" y="76"/>
                    </a:lnTo>
                    <a:lnTo>
                      <a:pt x="17" y="76"/>
                    </a:lnTo>
                    <a:lnTo>
                      <a:pt x="14" y="82"/>
                    </a:lnTo>
                    <a:lnTo>
                      <a:pt x="11" y="83"/>
                    </a:lnTo>
                    <a:lnTo>
                      <a:pt x="3" y="83"/>
                    </a:lnTo>
                    <a:lnTo>
                      <a:pt x="3" y="79"/>
                    </a:lnTo>
                    <a:lnTo>
                      <a:pt x="0" y="74"/>
                    </a:lnTo>
                    <a:lnTo>
                      <a:pt x="3" y="62"/>
                    </a:lnTo>
                    <a:lnTo>
                      <a:pt x="11" y="56"/>
                    </a:lnTo>
                    <a:lnTo>
                      <a:pt x="14" y="56"/>
                    </a:lnTo>
                    <a:lnTo>
                      <a:pt x="18" y="62"/>
                    </a:lnTo>
                    <a:lnTo>
                      <a:pt x="28" y="68"/>
                    </a:lnTo>
                    <a:lnTo>
                      <a:pt x="26" y="64"/>
                    </a:lnTo>
                    <a:lnTo>
                      <a:pt x="9" y="50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0" y="47"/>
                    </a:lnTo>
                    <a:lnTo>
                      <a:pt x="2" y="42"/>
                    </a:lnTo>
                    <a:lnTo>
                      <a:pt x="9" y="41"/>
                    </a:lnTo>
                    <a:lnTo>
                      <a:pt x="18" y="35"/>
                    </a:lnTo>
                    <a:lnTo>
                      <a:pt x="15" y="30"/>
                    </a:lnTo>
                    <a:lnTo>
                      <a:pt x="15" y="23"/>
                    </a:lnTo>
                    <a:lnTo>
                      <a:pt x="18" y="20"/>
                    </a:lnTo>
                    <a:lnTo>
                      <a:pt x="20" y="20"/>
                    </a:lnTo>
                    <a:lnTo>
                      <a:pt x="34" y="14"/>
                    </a:lnTo>
                    <a:lnTo>
                      <a:pt x="41" y="17"/>
                    </a:lnTo>
                    <a:lnTo>
                      <a:pt x="43" y="20"/>
                    </a:lnTo>
                    <a:lnTo>
                      <a:pt x="50" y="15"/>
                    </a:lnTo>
                    <a:lnTo>
                      <a:pt x="56" y="15"/>
                    </a:lnTo>
                    <a:lnTo>
                      <a:pt x="58" y="12"/>
                    </a:lnTo>
                    <a:lnTo>
                      <a:pt x="67" y="12"/>
                    </a:lnTo>
                    <a:lnTo>
                      <a:pt x="75" y="11"/>
                    </a:lnTo>
                    <a:lnTo>
                      <a:pt x="87" y="1"/>
                    </a:lnTo>
                    <a:lnTo>
                      <a:pt x="9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4" name="Freeform 3748">
                <a:extLst>
                  <a:ext uri="{FF2B5EF4-FFF2-40B4-BE49-F238E27FC236}">
                    <a16:creationId xmlns:a16="http://schemas.microsoft.com/office/drawing/2014/main" id="{0A357B86-3038-AA21-990E-CA187402C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874"/>
                <a:ext cx="106" cy="83"/>
              </a:xfrm>
              <a:custGeom>
                <a:avLst/>
                <a:gdLst>
                  <a:gd name="T0" fmla="*/ 173 w 211"/>
                  <a:gd name="T1" fmla="*/ 12 h 167"/>
                  <a:gd name="T2" fmla="*/ 157 w 211"/>
                  <a:gd name="T3" fmla="*/ 12 h 167"/>
                  <a:gd name="T4" fmla="*/ 158 w 211"/>
                  <a:gd name="T5" fmla="*/ 32 h 167"/>
                  <a:gd name="T6" fmla="*/ 167 w 211"/>
                  <a:gd name="T7" fmla="*/ 42 h 167"/>
                  <a:gd name="T8" fmla="*/ 151 w 211"/>
                  <a:gd name="T9" fmla="*/ 42 h 167"/>
                  <a:gd name="T10" fmla="*/ 148 w 211"/>
                  <a:gd name="T11" fmla="*/ 27 h 167"/>
                  <a:gd name="T12" fmla="*/ 128 w 211"/>
                  <a:gd name="T13" fmla="*/ 13 h 167"/>
                  <a:gd name="T14" fmla="*/ 102 w 211"/>
                  <a:gd name="T15" fmla="*/ 15 h 167"/>
                  <a:gd name="T16" fmla="*/ 90 w 211"/>
                  <a:gd name="T17" fmla="*/ 3 h 167"/>
                  <a:gd name="T18" fmla="*/ 72 w 211"/>
                  <a:gd name="T19" fmla="*/ 0 h 167"/>
                  <a:gd name="T20" fmla="*/ 52 w 211"/>
                  <a:gd name="T21" fmla="*/ 10 h 167"/>
                  <a:gd name="T22" fmla="*/ 49 w 211"/>
                  <a:gd name="T23" fmla="*/ 18 h 167"/>
                  <a:gd name="T24" fmla="*/ 58 w 211"/>
                  <a:gd name="T25" fmla="*/ 15 h 167"/>
                  <a:gd name="T26" fmla="*/ 44 w 211"/>
                  <a:gd name="T27" fmla="*/ 30 h 167"/>
                  <a:gd name="T28" fmla="*/ 29 w 211"/>
                  <a:gd name="T29" fmla="*/ 45 h 167"/>
                  <a:gd name="T30" fmla="*/ 9 w 211"/>
                  <a:gd name="T31" fmla="*/ 65 h 167"/>
                  <a:gd name="T32" fmla="*/ 12 w 211"/>
                  <a:gd name="T33" fmla="*/ 82 h 167"/>
                  <a:gd name="T34" fmla="*/ 12 w 211"/>
                  <a:gd name="T35" fmla="*/ 94 h 167"/>
                  <a:gd name="T36" fmla="*/ 19 w 211"/>
                  <a:gd name="T37" fmla="*/ 102 h 167"/>
                  <a:gd name="T38" fmla="*/ 40 w 211"/>
                  <a:gd name="T39" fmla="*/ 88 h 167"/>
                  <a:gd name="T40" fmla="*/ 52 w 211"/>
                  <a:gd name="T41" fmla="*/ 73 h 167"/>
                  <a:gd name="T42" fmla="*/ 67 w 211"/>
                  <a:gd name="T43" fmla="*/ 77 h 167"/>
                  <a:gd name="T44" fmla="*/ 82 w 211"/>
                  <a:gd name="T45" fmla="*/ 94 h 167"/>
                  <a:gd name="T46" fmla="*/ 69 w 211"/>
                  <a:gd name="T47" fmla="*/ 109 h 167"/>
                  <a:gd name="T48" fmla="*/ 58 w 211"/>
                  <a:gd name="T49" fmla="*/ 121 h 167"/>
                  <a:gd name="T50" fmla="*/ 47 w 211"/>
                  <a:gd name="T51" fmla="*/ 140 h 167"/>
                  <a:gd name="T52" fmla="*/ 58 w 211"/>
                  <a:gd name="T53" fmla="*/ 161 h 167"/>
                  <a:gd name="T54" fmla="*/ 70 w 211"/>
                  <a:gd name="T55" fmla="*/ 162 h 167"/>
                  <a:gd name="T56" fmla="*/ 79 w 211"/>
                  <a:gd name="T57" fmla="*/ 167 h 167"/>
                  <a:gd name="T58" fmla="*/ 104 w 211"/>
                  <a:gd name="T59" fmla="*/ 146 h 167"/>
                  <a:gd name="T60" fmla="*/ 116 w 211"/>
                  <a:gd name="T61" fmla="*/ 127 h 167"/>
                  <a:gd name="T62" fmla="*/ 128 w 211"/>
                  <a:gd name="T63" fmla="*/ 118 h 167"/>
                  <a:gd name="T64" fmla="*/ 137 w 211"/>
                  <a:gd name="T65" fmla="*/ 106 h 167"/>
                  <a:gd name="T66" fmla="*/ 144 w 211"/>
                  <a:gd name="T67" fmla="*/ 123 h 167"/>
                  <a:gd name="T68" fmla="*/ 166 w 211"/>
                  <a:gd name="T69" fmla="*/ 121 h 167"/>
                  <a:gd name="T70" fmla="*/ 176 w 211"/>
                  <a:gd name="T71" fmla="*/ 108 h 167"/>
                  <a:gd name="T72" fmla="*/ 190 w 211"/>
                  <a:gd name="T73" fmla="*/ 96 h 167"/>
                  <a:gd name="T74" fmla="*/ 201 w 211"/>
                  <a:gd name="T75" fmla="*/ 85 h 167"/>
                  <a:gd name="T76" fmla="*/ 210 w 211"/>
                  <a:gd name="T77" fmla="*/ 76 h 167"/>
                  <a:gd name="T78" fmla="*/ 201 w 211"/>
                  <a:gd name="T79" fmla="*/ 64 h 167"/>
                  <a:gd name="T80" fmla="*/ 184 w 211"/>
                  <a:gd name="T81" fmla="*/ 54 h 167"/>
                  <a:gd name="T82" fmla="*/ 176 w 211"/>
                  <a:gd name="T83" fmla="*/ 54 h 167"/>
                  <a:gd name="T84" fmla="*/ 175 w 211"/>
                  <a:gd name="T85" fmla="*/ 36 h 167"/>
                  <a:gd name="T86" fmla="*/ 193 w 211"/>
                  <a:gd name="T87" fmla="*/ 29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1" h="167">
                    <a:moveTo>
                      <a:pt x="182" y="12"/>
                    </a:moveTo>
                    <a:lnTo>
                      <a:pt x="179" y="15"/>
                    </a:lnTo>
                    <a:lnTo>
                      <a:pt x="173" y="12"/>
                    </a:lnTo>
                    <a:lnTo>
                      <a:pt x="167" y="6"/>
                    </a:lnTo>
                    <a:lnTo>
                      <a:pt x="161" y="7"/>
                    </a:lnTo>
                    <a:lnTo>
                      <a:pt x="157" y="12"/>
                    </a:lnTo>
                    <a:lnTo>
                      <a:pt x="157" y="13"/>
                    </a:lnTo>
                    <a:lnTo>
                      <a:pt x="154" y="21"/>
                    </a:lnTo>
                    <a:lnTo>
                      <a:pt x="158" y="32"/>
                    </a:lnTo>
                    <a:lnTo>
                      <a:pt x="163" y="30"/>
                    </a:lnTo>
                    <a:lnTo>
                      <a:pt x="167" y="32"/>
                    </a:lnTo>
                    <a:lnTo>
                      <a:pt x="167" y="42"/>
                    </a:lnTo>
                    <a:lnTo>
                      <a:pt x="164" y="45"/>
                    </a:lnTo>
                    <a:lnTo>
                      <a:pt x="158" y="45"/>
                    </a:lnTo>
                    <a:lnTo>
                      <a:pt x="151" y="42"/>
                    </a:lnTo>
                    <a:lnTo>
                      <a:pt x="143" y="33"/>
                    </a:lnTo>
                    <a:lnTo>
                      <a:pt x="148" y="30"/>
                    </a:lnTo>
                    <a:lnTo>
                      <a:pt x="148" y="27"/>
                    </a:lnTo>
                    <a:lnTo>
                      <a:pt x="135" y="24"/>
                    </a:lnTo>
                    <a:lnTo>
                      <a:pt x="134" y="16"/>
                    </a:lnTo>
                    <a:lnTo>
                      <a:pt x="128" y="13"/>
                    </a:lnTo>
                    <a:lnTo>
                      <a:pt x="117" y="15"/>
                    </a:lnTo>
                    <a:lnTo>
                      <a:pt x="113" y="21"/>
                    </a:lnTo>
                    <a:lnTo>
                      <a:pt x="102" y="15"/>
                    </a:lnTo>
                    <a:lnTo>
                      <a:pt x="91" y="15"/>
                    </a:lnTo>
                    <a:lnTo>
                      <a:pt x="91" y="9"/>
                    </a:lnTo>
                    <a:lnTo>
                      <a:pt x="90" y="3"/>
                    </a:lnTo>
                    <a:lnTo>
                      <a:pt x="84" y="3"/>
                    </a:lnTo>
                    <a:lnTo>
                      <a:pt x="79" y="1"/>
                    </a:lnTo>
                    <a:lnTo>
                      <a:pt x="72" y="0"/>
                    </a:lnTo>
                    <a:lnTo>
                      <a:pt x="67" y="4"/>
                    </a:lnTo>
                    <a:lnTo>
                      <a:pt x="53" y="4"/>
                    </a:lnTo>
                    <a:lnTo>
                      <a:pt x="52" y="10"/>
                    </a:lnTo>
                    <a:lnTo>
                      <a:pt x="46" y="9"/>
                    </a:lnTo>
                    <a:lnTo>
                      <a:pt x="41" y="15"/>
                    </a:lnTo>
                    <a:lnTo>
                      <a:pt x="49" y="18"/>
                    </a:lnTo>
                    <a:lnTo>
                      <a:pt x="49" y="12"/>
                    </a:lnTo>
                    <a:lnTo>
                      <a:pt x="56" y="12"/>
                    </a:lnTo>
                    <a:lnTo>
                      <a:pt x="58" y="15"/>
                    </a:lnTo>
                    <a:lnTo>
                      <a:pt x="55" y="24"/>
                    </a:lnTo>
                    <a:lnTo>
                      <a:pt x="49" y="29"/>
                    </a:lnTo>
                    <a:lnTo>
                      <a:pt x="44" y="30"/>
                    </a:lnTo>
                    <a:lnTo>
                      <a:pt x="38" y="30"/>
                    </a:lnTo>
                    <a:lnTo>
                      <a:pt x="31" y="42"/>
                    </a:lnTo>
                    <a:lnTo>
                      <a:pt x="29" y="45"/>
                    </a:lnTo>
                    <a:lnTo>
                      <a:pt x="20" y="54"/>
                    </a:lnTo>
                    <a:lnTo>
                      <a:pt x="20" y="58"/>
                    </a:lnTo>
                    <a:lnTo>
                      <a:pt x="9" y="65"/>
                    </a:lnTo>
                    <a:lnTo>
                      <a:pt x="0" y="70"/>
                    </a:lnTo>
                    <a:lnTo>
                      <a:pt x="8" y="80"/>
                    </a:lnTo>
                    <a:lnTo>
                      <a:pt x="12" y="82"/>
                    </a:lnTo>
                    <a:lnTo>
                      <a:pt x="22" y="82"/>
                    </a:lnTo>
                    <a:lnTo>
                      <a:pt x="19" y="94"/>
                    </a:lnTo>
                    <a:lnTo>
                      <a:pt x="12" y="94"/>
                    </a:lnTo>
                    <a:lnTo>
                      <a:pt x="8" y="97"/>
                    </a:lnTo>
                    <a:lnTo>
                      <a:pt x="11" y="100"/>
                    </a:lnTo>
                    <a:lnTo>
                      <a:pt x="19" y="102"/>
                    </a:lnTo>
                    <a:lnTo>
                      <a:pt x="28" y="97"/>
                    </a:lnTo>
                    <a:lnTo>
                      <a:pt x="31" y="91"/>
                    </a:lnTo>
                    <a:lnTo>
                      <a:pt x="40" y="88"/>
                    </a:lnTo>
                    <a:lnTo>
                      <a:pt x="37" y="76"/>
                    </a:lnTo>
                    <a:lnTo>
                      <a:pt x="43" y="73"/>
                    </a:lnTo>
                    <a:lnTo>
                      <a:pt x="52" y="73"/>
                    </a:lnTo>
                    <a:lnTo>
                      <a:pt x="52" y="70"/>
                    </a:lnTo>
                    <a:lnTo>
                      <a:pt x="58" y="68"/>
                    </a:lnTo>
                    <a:lnTo>
                      <a:pt x="67" y="77"/>
                    </a:lnTo>
                    <a:lnTo>
                      <a:pt x="75" y="79"/>
                    </a:lnTo>
                    <a:lnTo>
                      <a:pt x="84" y="85"/>
                    </a:lnTo>
                    <a:lnTo>
                      <a:pt x="82" y="94"/>
                    </a:lnTo>
                    <a:lnTo>
                      <a:pt x="79" y="91"/>
                    </a:lnTo>
                    <a:lnTo>
                      <a:pt x="70" y="103"/>
                    </a:lnTo>
                    <a:lnTo>
                      <a:pt x="69" y="109"/>
                    </a:lnTo>
                    <a:lnTo>
                      <a:pt x="66" y="114"/>
                    </a:lnTo>
                    <a:lnTo>
                      <a:pt x="64" y="118"/>
                    </a:lnTo>
                    <a:lnTo>
                      <a:pt x="58" y="121"/>
                    </a:lnTo>
                    <a:lnTo>
                      <a:pt x="56" y="127"/>
                    </a:lnTo>
                    <a:lnTo>
                      <a:pt x="46" y="138"/>
                    </a:lnTo>
                    <a:lnTo>
                      <a:pt x="47" y="140"/>
                    </a:lnTo>
                    <a:lnTo>
                      <a:pt x="53" y="152"/>
                    </a:lnTo>
                    <a:lnTo>
                      <a:pt x="58" y="158"/>
                    </a:lnTo>
                    <a:lnTo>
                      <a:pt x="58" y="161"/>
                    </a:lnTo>
                    <a:lnTo>
                      <a:pt x="64" y="167"/>
                    </a:lnTo>
                    <a:lnTo>
                      <a:pt x="64" y="162"/>
                    </a:lnTo>
                    <a:lnTo>
                      <a:pt x="70" y="162"/>
                    </a:lnTo>
                    <a:lnTo>
                      <a:pt x="70" y="167"/>
                    </a:lnTo>
                    <a:lnTo>
                      <a:pt x="78" y="164"/>
                    </a:lnTo>
                    <a:lnTo>
                      <a:pt x="79" y="167"/>
                    </a:lnTo>
                    <a:lnTo>
                      <a:pt x="90" y="159"/>
                    </a:lnTo>
                    <a:lnTo>
                      <a:pt x="97" y="147"/>
                    </a:lnTo>
                    <a:lnTo>
                      <a:pt x="104" y="146"/>
                    </a:lnTo>
                    <a:lnTo>
                      <a:pt x="113" y="141"/>
                    </a:lnTo>
                    <a:lnTo>
                      <a:pt x="114" y="137"/>
                    </a:lnTo>
                    <a:lnTo>
                      <a:pt x="116" y="127"/>
                    </a:lnTo>
                    <a:lnTo>
                      <a:pt x="122" y="121"/>
                    </a:lnTo>
                    <a:lnTo>
                      <a:pt x="128" y="123"/>
                    </a:lnTo>
                    <a:lnTo>
                      <a:pt x="128" y="118"/>
                    </a:lnTo>
                    <a:lnTo>
                      <a:pt x="129" y="106"/>
                    </a:lnTo>
                    <a:lnTo>
                      <a:pt x="128" y="105"/>
                    </a:lnTo>
                    <a:lnTo>
                      <a:pt x="137" y="106"/>
                    </a:lnTo>
                    <a:lnTo>
                      <a:pt x="137" y="109"/>
                    </a:lnTo>
                    <a:lnTo>
                      <a:pt x="141" y="115"/>
                    </a:lnTo>
                    <a:lnTo>
                      <a:pt x="144" y="123"/>
                    </a:lnTo>
                    <a:lnTo>
                      <a:pt x="152" y="121"/>
                    </a:lnTo>
                    <a:lnTo>
                      <a:pt x="158" y="126"/>
                    </a:lnTo>
                    <a:lnTo>
                      <a:pt x="166" y="121"/>
                    </a:lnTo>
                    <a:lnTo>
                      <a:pt x="175" y="120"/>
                    </a:lnTo>
                    <a:lnTo>
                      <a:pt x="173" y="114"/>
                    </a:lnTo>
                    <a:lnTo>
                      <a:pt x="176" y="108"/>
                    </a:lnTo>
                    <a:lnTo>
                      <a:pt x="176" y="103"/>
                    </a:lnTo>
                    <a:lnTo>
                      <a:pt x="181" y="97"/>
                    </a:lnTo>
                    <a:lnTo>
                      <a:pt x="190" y="96"/>
                    </a:lnTo>
                    <a:lnTo>
                      <a:pt x="201" y="97"/>
                    </a:lnTo>
                    <a:lnTo>
                      <a:pt x="204" y="89"/>
                    </a:lnTo>
                    <a:lnTo>
                      <a:pt x="201" y="85"/>
                    </a:lnTo>
                    <a:lnTo>
                      <a:pt x="198" y="76"/>
                    </a:lnTo>
                    <a:lnTo>
                      <a:pt x="204" y="73"/>
                    </a:lnTo>
                    <a:lnTo>
                      <a:pt x="210" y="76"/>
                    </a:lnTo>
                    <a:lnTo>
                      <a:pt x="211" y="73"/>
                    </a:lnTo>
                    <a:lnTo>
                      <a:pt x="204" y="68"/>
                    </a:lnTo>
                    <a:lnTo>
                      <a:pt x="201" y="64"/>
                    </a:lnTo>
                    <a:lnTo>
                      <a:pt x="198" y="64"/>
                    </a:lnTo>
                    <a:lnTo>
                      <a:pt x="193" y="54"/>
                    </a:lnTo>
                    <a:lnTo>
                      <a:pt x="184" y="54"/>
                    </a:lnTo>
                    <a:lnTo>
                      <a:pt x="181" y="61"/>
                    </a:lnTo>
                    <a:lnTo>
                      <a:pt x="175" y="61"/>
                    </a:lnTo>
                    <a:lnTo>
                      <a:pt x="176" y="54"/>
                    </a:lnTo>
                    <a:lnTo>
                      <a:pt x="175" y="48"/>
                    </a:lnTo>
                    <a:lnTo>
                      <a:pt x="178" y="42"/>
                    </a:lnTo>
                    <a:lnTo>
                      <a:pt x="175" y="36"/>
                    </a:lnTo>
                    <a:lnTo>
                      <a:pt x="179" y="35"/>
                    </a:lnTo>
                    <a:lnTo>
                      <a:pt x="188" y="27"/>
                    </a:lnTo>
                    <a:lnTo>
                      <a:pt x="193" y="29"/>
                    </a:lnTo>
                    <a:lnTo>
                      <a:pt x="190" y="12"/>
                    </a:lnTo>
                    <a:lnTo>
                      <a:pt x="182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5" name="Freeform 3749">
                <a:extLst>
                  <a:ext uri="{FF2B5EF4-FFF2-40B4-BE49-F238E27FC236}">
                    <a16:creationId xmlns:a16="http://schemas.microsoft.com/office/drawing/2014/main" id="{526F5B98-25DB-E2E1-374C-8C705224B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874"/>
                <a:ext cx="106" cy="83"/>
              </a:xfrm>
              <a:custGeom>
                <a:avLst/>
                <a:gdLst>
                  <a:gd name="T0" fmla="*/ 193 w 211"/>
                  <a:gd name="T1" fmla="*/ 29 h 167"/>
                  <a:gd name="T2" fmla="*/ 175 w 211"/>
                  <a:gd name="T3" fmla="*/ 36 h 167"/>
                  <a:gd name="T4" fmla="*/ 176 w 211"/>
                  <a:gd name="T5" fmla="*/ 54 h 167"/>
                  <a:gd name="T6" fmla="*/ 184 w 211"/>
                  <a:gd name="T7" fmla="*/ 54 h 167"/>
                  <a:gd name="T8" fmla="*/ 201 w 211"/>
                  <a:gd name="T9" fmla="*/ 64 h 167"/>
                  <a:gd name="T10" fmla="*/ 210 w 211"/>
                  <a:gd name="T11" fmla="*/ 76 h 167"/>
                  <a:gd name="T12" fmla="*/ 201 w 211"/>
                  <a:gd name="T13" fmla="*/ 85 h 167"/>
                  <a:gd name="T14" fmla="*/ 190 w 211"/>
                  <a:gd name="T15" fmla="*/ 96 h 167"/>
                  <a:gd name="T16" fmla="*/ 176 w 211"/>
                  <a:gd name="T17" fmla="*/ 108 h 167"/>
                  <a:gd name="T18" fmla="*/ 166 w 211"/>
                  <a:gd name="T19" fmla="*/ 121 h 167"/>
                  <a:gd name="T20" fmla="*/ 144 w 211"/>
                  <a:gd name="T21" fmla="*/ 123 h 167"/>
                  <a:gd name="T22" fmla="*/ 137 w 211"/>
                  <a:gd name="T23" fmla="*/ 106 h 167"/>
                  <a:gd name="T24" fmla="*/ 128 w 211"/>
                  <a:gd name="T25" fmla="*/ 118 h 167"/>
                  <a:gd name="T26" fmla="*/ 116 w 211"/>
                  <a:gd name="T27" fmla="*/ 127 h 167"/>
                  <a:gd name="T28" fmla="*/ 104 w 211"/>
                  <a:gd name="T29" fmla="*/ 146 h 167"/>
                  <a:gd name="T30" fmla="*/ 79 w 211"/>
                  <a:gd name="T31" fmla="*/ 167 h 167"/>
                  <a:gd name="T32" fmla="*/ 70 w 211"/>
                  <a:gd name="T33" fmla="*/ 162 h 167"/>
                  <a:gd name="T34" fmla="*/ 58 w 211"/>
                  <a:gd name="T35" fmla="*/ 161 h 167"/>
                  <a:gd name="T36" fmla="*/ 47 w 211"/>
                  <a:gd name="T37" fmla="*/ 140 h 167"/>
                  <a:gd name="T38" fmla="*/ 58 w 211"/>
                  <a:gd name="T39" fmla="*/ 121 h 167"/>
                  <a:gd name="T40" fmla="*/ 69 w 211"/>
                  <a:gd name="T41" fmla="*/ 109 h 167"/>
                  <a:gd name="T42" fmla="*/ 82 w 211"/>
                  <a:gd name="T43" fmla="*/ 94 h 167"/>
                  <a:gd name="T44" fmla="*/ 67 w 211"/>
                  <a:gd name="T45" fmla="*/ 77 h 167"/>
                  <a:gd name="T46" fmla="*/ 52 w 211"/>
                  <a:gd name="T47" fmla="*/ 73 h 167"/>
                  <a:gd name="T48" fmla="*/ 40 w 211"/>
                  <a:gd name="T49" fmla="*/ 88 h 167"/>
                  <a:gd name="T50" fmla="*/ 19 w 211"/>
                  <a:gd name="T51" fmla="*/ 102 h 167"/>
                  <a:gd name="T52" fmla="*/ 12 w 211"/>
                  <a:gd name="T53" fmla="*/ 94 h 167"/>
                  <a:gd name="T54" fmla="*/ 12 w 211"/>
                  <a:gd name="T55" fmla="*/ 82 h 167"/>
                  <a:gd name="T56" fmla="*/ 9 w 211"/>
                  <a:gd name="T57" fmla="*/ 65 h 167"/>
                  <a:gd name="T58" fmla="*/ 29 w 211"/>
                  <a:gd name="T59" fmla="*/ 45 h 167"/>
                  <a:gd name="T60" fmla="*/ 44 w 211"/>
                  <a:gd name="T61" fmla="*/ 30 h 167"/>
                  <a:gd name="T62" fmla="*/ 58 w 211"/>
                  <a:gd name="T63" fmla="*/ 15 h 167"/>
                  <a:gd name="T64" fmla="*/ 49 w 211"/>
                  <a:gd name="T65" fmla="*/ 18 h 167"/>
                  <a:gd name="T66" fmla="*/ 52 w 211"/>
                  <a:gd name="T67" fmla="*/ 10 h 167"/>
                  <a:gd name="T68" fmla="*/ 72 w 211"/>
                  <a:gd name="T69" fmla="*/ 0 h 167"/>
                  <a:gd name="T70" fmla="*/ 90 w 211"/>
                  <a:gd name="T71" fmla="*/ 3 h 167"/>
                  <a:gd name="T72" fmla="*/ 102 w 211"/>
                  <a:gd name="T73" fmla="*/ 15 h 167"/>
                  <a:gd name="T74" fmla="*/ 128 w 211"/>
                  <a:gd name="T75" fmla="*/ 13 h 167"/>
                  <a:gd name="T76" fmla="*/ 148 w 211"/>
                  <a:gd name="T77" fmla="*/ 27 h 167"/>
                  <a:gd name="T78" fmla="*/ 151 w 211"/>
                  <a:gd name="T79" fmla="*/ 42 h 167"/>
                  <a:gd name="T80" fmla="*/ 167 w 211"/>
                  <a:gd name="T81" fmla="*/ 42 h 167"/>
                  <a:gd name="T82" fmla="*/ 158 w 211"/>
                  <a:gd name="T83" fmla="*/ 32 h 167"/>
                  <a:gd name="T84" fmla="*/ 157 w 211"/>
                  <a:gd name="T85" fmla="*/ 12 h 167"/>
                  <a:gd name="T86" fmla="*/ 173 w 211"/>
                  <a:gd name="T87" fmla="*/ 1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1" h="167">
                    <a:moveTo>
                      <a:pt x="182" y="12"/>
                    </a:moveTo>
                    <a:lnTo>
                      <a:pt x="190" y="12"/>
                    </a:lnTo>
                    <a:lnTo>
                      <a:pt x="193" y="29"/>
                    </a:lnTo>
                    <a:lnTo>
                      <a:pt x="188" y="27"/>
                    </a:lnTo>
                    <a:lnTo>
                      <a:pt x="179" y="35"/>
                    </a:lnTo>
                    <a:lnTo>
                      <a:pt x="175" y="36"/>
                    </a:lnTo>
                    <a:lnTo>
                      <a:pt x="178" y="42"/>
                    </a:lnTo>
                    <a:lnTo>
                      <a:pt x="175" y="48"/>
                    </a:lnTo>
                    <a:lnTo>
                      <a:pt x="176" y="54"/>
                    </a:lnTo>
                    <a:lnTo>
                      <a:pt x="175" y="61"/>
                    </a:lnTo>
                    <a:lnTo>
                      <a:pt x="181" y="61"/>
                    </a:lnTo>
                    <a:lnTo>
                      <a:pt x="184" y="54"/>
                    </a:lnTo>
                    <a:lnTo>
                      <a:pt x="193" y="54"/>
                    </a:lnTo>
                    <a:lnTo>
                      <a:pt x="198" y="64"/>
                    </a:lnTo>
                    <a:lnTo>
                      <a:pt x="201" y="64"/>
                    </a:lnTo>
                    <a:lnTo>
                      <a:pt x="204" y="68"/>
                    </a:lnTo>
                    <a:lnTo>
                      <a:pt x="211" y="73"/>
                    </a:lnTo>
                    <a:lnTo>
                      <a:pt x="210" y="76"/>
                    </a:lnTo>
                    <a:lnTo>
                      <a:pt x="204" y="73"/>
                    </a:lnTo>
                    <a:lnTo>
                      <a:pt x="198" y="76"/>
                    </a:lnTo>
                    <a:lnTo>
                      <a:pt x="201" y="85"/>
                    </a:lnTo>
                    <a:lnTo>
                      <a:pt x="204" y="89"/>
                    </a:lnTo>
                    <a:lnTo>
                      <a:pt x="201" y="97"/>
                    </a:lnTo>
                    <a:lnTo>
                      <a:pt x="190" y="96"/>
                    </a:lnTo>
                    <a:lnTo>
                      <a:pt x="181" y="97"/>
                    </a:lnTo>
                    <a:lnTo>
                      <a:pt x="176" y="103"/>
                    </a:lnTo>
                    <a:lnTo>
                      <a:pt x="176" y="108"/>
                    </a:lnTo>
                    <a:lnTo>
                      <a:pt x="173" y="114"/>
                    </a:lnTo>
                    <a:lnTo>
                      <a:pt x="175" y="120"/>
                    </a:lnTo>
                    <a:lnTo>
                      <a:pt x="166" y="121"/>
                    </a:lnTo>
                    <a:lnTo>
                      <a:pt x="158" y="126"/>
                    </a:lnTo>
                    <a:lnTo>
                      <a:pt x="152" y="121"/>
                    </a:lnTo>
                    <a:lnTo>
                      <a:pt x="144" y="123"/>
                    </a:lnTo>
                    <a:lnTo>
                      <a:pt x="141" y="115"/>
                    </a:lnTo>
                    <a:lnTo>
                      <a:pt x="137" y="109"/>
                    </a:lnTo>
                    <a:lnTo>
                      <a:pt x="137" y="106"/>
                    </a:lnTo>
                    <a:lnTo>
                      <a:pt x="128" y="105"/>
                    </a:lnTo>
                    <a:lnTo>
                      <a:pt x="129" y="106"/>
                    </a:lnTo>
                    <a:lnTo>
                      <a:pt x="128" y="118"/>
                    </a:lnTo>
                    <a:lnTo>
                      <a:pt x="128" y="123"/>
                    </a:lnTo>
                    <a:lnTo>
                      <a:pt x="122" y="121"/>
                    </a:lnTo>
                    <a:lnTo>
                      <a:pt x="116" y="127"/>
                    </a:lnTo>
                    <a:lnTo>
                      <a:pt x="114" y="137"/>
                    </a:lnTo>
                    <a:lnTo>
                      <a:pt x="113" y="141"/>
                    </a:lnTo>
                    <a:lnTo>
                      <a:pt x="104" y="146"/>
                    </a:lnTo>
                    <a:lnTo>
                      <a:pt x="97" y="147"/>
                    </a:lnTo>
                    <a:lnTo>
                      <a:pt x="90" y="159"/>
                    </a:lnTo>
                    <a:lnTo>
                      <a:pt x="79" y="167"/>
                    </a:lnTo>
                    <a:lnTo>
                      <a:pt x="78" y="164"/>
                    </a:lnTo>
                    <a:lnTo>
                      <a:pt x="70" y="167"/>
                    </a:lnTo>
                    <a:lnTo>
                      <a:pt x="70" y="162"/>
                    </a:lnTo>
                    <a:lnTo>
                      <a:pt x="64" y="162"/>
                    </a:lnTo>
                    <a:lnTo>
                      <a:pt x="64" y="167"/>
                    </a:lnTo>
                    <a:lnTo>
                      <a:pt x="58" y="161"/>
                    </a:lnTo>
                    <a:lnTo>
                      <a:pt x="58" y="158"/>
                    </a:lnTo>
                    <a:lnTo>
                      <a:pt x="53" y="152"/>
                    </a:lnTo>
                    <a:lnTo>
                      <a:pt x="47" y="140"/>
                    </a:lnTo>
                    <a:lnTo>
                      <a:pt x="46" y="138"/>
                    </a:lnTo>
                    <a:lnTo>
                      <a:pt x="56" y="127"/>
                    </a:lnTo>
                    <a:lnTo>
                      <a:pt x="58" y="121"/>
                    </a:lnTo>
                    <a:lnTo>
                      <a:pt x="64" y="118"/>
                    </a:lnTo>
                    <a:lnTo>
                      <a:pt x="66" y="114"/>
                    </a:lnTo>
                    <a:lnTo>
                      <a:pt x="69" y="109"/>
                    </a:lnTo>
                    <a:lnTo>
                      <a:pt x="70" y="103"/>
                    </a:lnTo>
                    <a:lnTo>
                      <a:pt x="79" y="91"/>
                    </a:lnTo>
                    <a:lnTo>
                      <a:pt x="82" y="94"/>
                    </a:lnTo>
                    <a:lnTo>
                      <a:pt x="84" y="85"/>
                    </a:lnTo>
                    <a:lnTo>
                      <a:pt x="75" y="79"/>
                    </a:lnTo>
                    <a:lnTo>
                      <a:pt x="67" y="77"/>
                    </a:lnTo>
                    <a:lnTo>
                      <a:pt x="58" y="68"/>
                    </a:lnTo>
                    <a:lnTo>
                      <a:pt x="52" y="70"/>
                    </a:lnTo>
                    <a:lnTo>
                      <a:pt x="52" y="73"/>
                    </a:lnTo>
                    <a:lnTo>
                      <a:pt x="43" y="73"/>
                    </a:lnTo>
                    <a:lnTo>
                      <a:pt x="37" y="76"/>
                    </a:lnTo>
                    <a:lnTo>
                      <a:pt x="40" y="88"/>
                    </a:lnTo>
                    <a:lnTo>
                      <a:pt x="31" y="91"/>
                    </a:lnTo>
                    <a:lnTo>
                      <a:pt x="28" y="97"/>
                    </a:lnTo>
                    <a:lnTo>
                      <a:pt x="19" y="102"/>
                    </a:lnTo>
                    <a:lnTo>
                      <a:pt x="11" y="100"/>
                    </a:lnTo>
                    <a:lnTo>
                      <a:pt x="8" y="97"/>
                    </a:lnTo>
                    <a:lnTo>
                      <a:pt x="12" y="94"/>
                    </a:lnTo>
                    <a:lnTo>
                      <a:pt x="19" y="94"/>
                    </a:lnTo>
                    <a:lnTo>
                      <a:pt x="22" y="82"/>
                    </a:lnTo>
                    <a:lnTo>
                      <a:pt x="12" y="82"/>
                    </a:lnTo>
                    <a:lnTo>
                      <a:pt x="8" y="80"/>
                    </a:lnTo>
                    <a:lnTo>
                      <a:pt x="0" y="70"/>
                    </a:lnTo>
                    <a:lnTo>
                      <a:pt x="9" y="65"/>
                    </a:lnTo>
                    <a:lnTo>
                      <a:pt x="20" y="58"/>
                    </a:lnTo>
                    <a:lnTo>
                      <a:pt x="20" y="54"/>
                    </a:lnTo>
                    <a:lnTo>
                      <a:pt x="29" y="45"/>
                    </a:lnTo>
                    <a:lnTo>
                      <a:pt x="31" y="42"/>
                    </a:lnTo>
                    <a:lnTo>
                      <a:pt x="38" y="30"/>
                    </a:lnTo>
                    <a:lnTo>
                      <a:pt x="44" y="30"/>
                    </a:lnTo>
                    <a:lnTo>
                      <a:pt x="49" y="29"/>
                    </a:lnTo>
                    <a:lnTo>
                      <a:pt x="55" y="24"/>
                    </a:lnTo>
                    <a:lnTo>
                      <a:pt x="58" y="15"/>
                    </a:lnTo>
                    <a:lnTo>
                      <a:pt x="56" y="12"/>
                    </a:lnTo>
                    <a:lnTo>
                      <a:pt x="49" y="12"/>
                    </a:lnTo>
                    <a:lnTo>
                      <a:pt x="49" y="18"/>
                    </a:lnTo>
                    <a:lnTo>
                      <a:pt x="41" y="15"/>
                    </a:lnTo>
                    <a:lnTo>
                      <a:pt x="46" y="9"/>
                    </a:lnTo>
                    <a:lnTo>
                      <a:pt x="52" y="10"/>
                    </a:lnTo>
                    <a:lnTo>
                      <a:pt x="53" y="4"/>
                    </a:lnTo>
                    <a:lnTo>
                      <a:pt x="67" y="4"/>
                    </a:lnTo>
                    <a:lnTo>
                      <a:pt x="72" y="0"/>
                    </a:lnTo>
                    <a:lnTo>
                      <a:pt x="79" y="1"/>
                    </a:lnTo>
                    <a:lnTo>
                      <a:pt x="84" y="3"/>
                    </a:lnTo>
                    <a:lnTo>
                      <a:pt x="90" y="3"/>
                    </a:lnTo>
                    <a:lnTo>
                      <a:pt x="91" y="9"/>
                    </a:lnTo>
                    <a:lnTo>
                      <a:pt x="91" y="15"/>
                    </a:lnTo>
                    <a:lnTo>
                      <a:pt x="102" y="15"/>
                    </a:lnTo>
                    <a:lnTo>
                      <a:pt x="113" y="21"/>
                    </a:lnTo>
                    <a:lnTo>
                      <a:pt x="117" y="15"/>
                    </a:lnTo>
                    <a:lnTo>
                      <a:pt x="128" y="13"/>
                    </a:lnTo>
                    <a:lnTo>
                      <a:pt x="134" y="16"/>
                    </a:lnTo>
                    <a:lnTo>
                      <a:pt x="135" y="24"/>
                    </a:lnTo>
                    <a:lnTo>
                      <a:pt x="148" y="27"/>
                    </a:lnTo>
                    <a:lnTo>
                      <a:pt x="148" y="30"/>
                    </a:lnTo>
                    <a:lnTo>
                      <a:pt x="143" y="33"/>
                    </a:lnTo>
                    <a:lnTo>
                      <a:pt x="151" y="42"/>
                    </a:lnTo>
                    <a:lnTo>
                      <a:pt x="158" y="45"/>
                    </a:lnTo>
                    <a:lnTo>
                      <a:pt x="164" y="45"/>
                    </a:lnTo>
                    <a:lnTo>
                      <a:pt x="167" y="42"/>
                    </a:lnTo>
                    <a:lnTo>
                      <a:pt x="167" y="32"/>
                    </a:lnTo>
                    <a:lnTo>
                      <a:pt x="163" y="30"/>
                    </a:lnTo>
                    <a:lnTo>
                      <a:pt x="158" y="32"/>
                    </a:lnTo>
                    <a:lnTo>
                      <a:pt x="154" y="21"/>
                    </a:lnTo>
                    <a:lnTo>
                      <a:pt x="157" y="13"/>
                    </a:lnTo>
                    <a:lnTo>
                      <a:pt x="157" y="12"/>
                    </a:lnTo>
                    <a:lnTo>
                      <a:pt x="161" y="7"/>
                    </a:lnTo>
                    <a:lnTo>
                      <a:pt x="167" y="6"/>
                    </a:lnTo>
                    <a:lnTo>
                      <a:pt x="173" y="12"/>
                    </a:lnTo>
                    <a:lnTo>
                      <a:pt x="179" y="15"/>
                    </a:lnTo>
                    <a:lnTo>
                      <a:pt x="182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6" name="Freeform 3750">
                <a:extLst>
                  <a:ext uri="{FF2B5EF4-FFF2-40B4-BE49-F238E27FC236}">
                    <a16:creationId xmlns:a16="http://schemas.microsoft.com/office/drawing/2014/main" id="{91D2B921-94C3-AA70-88AA-949656007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874"/>
                <a:ext cx="106" cy="83"/>
              </a:xfrm>
              <a:custGeom>
                <a:avLst/>
                <a:gdLst>
                  <a:gd name="T0" fmla="*/ 193 w 211"/>
                  <a:gd name="T1" fmla="*/ 29 h 167"/>
                  <a:gd name="T2" fmla="*/ 175 w 211"/>
                  <a:gd name="T3" fmla="*/ 36 h 167"/>
                  <a:gd name="T4" fmla="*/ 176 w 211"/>
                  <a:gd name="T5" fmla="*/ 54 h 167"/>
                  <a:gd name="T6" fmla="*/ 184 w 211"/>
                  <a:gd name="T7" fmla="*/ 54 h 167"/>
                  <a:gd name="T8" fmla="*/ 201 w 211"/>
                  <a:gd name="T9" fmla="*/ 64 h 167"/>
                  <a:gd name="T10" fmla="*/ 210 w 211"/>
                  <a:gd name="T11" fmla="*/ 76 h 167"/>
                  <a:gd name="T12" fmla="*/ 201 w 211"/>
                  <a:gd name="T13" fmla="*/ 85 h 167"/>
                  <a:gd name="T14" fmla="*/ 190 w 211"/>
                  <a:gd name="T15" fmla="*/ 96 h 167"/>
                  <a:gd name="T16" fmla="*/ 176 w 211"/>
                  <a:gd name="T17" fmla="*/ 108 h 167"/>
                  <a:gd name="T18" fmla="*/ 166 w 211"/>
                  <a:gd name="T19" fmla="*/ 121 h 167"/>
                  <a:gd name="T20" fmla="*/ 144 w 211"/>
                  <a:gd name="T21" fmla="*/ 123 h 167"/>
                  <a:gd name="T22" fmla="*/ 137 w 211"/>
                  <a:gd name="T23" fmla="*/ 106 h 167"/>
                  <a:gd name="T24" fmla="*/ 128 w 211"/>
                  <a:gd name="T25" fmla="*/ 118 h 167"/>
                  <a:gd name="T26" fmla="*/ 116 w 211"/>
                  <a:gd name="T27" fmla="*/ 127 h 167"/>
                  <a:gd name="T28" fmla="*/ 104 w 211"/>
                  <a:gd name="T29" fmla="*/ 146 h 167"/>
                  <a:gd name="T30" fmla="*/ 79 w 211"/>
                  <a:gd name="T31" fmla="*/ 167 h 167"/>
                  <a:gd name="T32" fmla="*/ 70 w 211"/>
                  <a:gd name="T33" fmla="*/ 162 h 167"/>
                  <a:gd name="T34" fmla="*/ 58 w 211"/>
                  <a:gd name="T35" fmla="*/ 161 h 167"/>
                  <a:gd name="T36" fmla="*/ 47 w 211"/>
                  <a:gd name="T37" fmla="*/ 140 h 167"/>
                  <a:gd name="T38" fmla="*/ 58 w 211"/>
                  <a:gd name="T39" fmla="*/ 121 h 167"/>
                  <a:gd name="T40" fmla="*/ 69 w 211"/>
                  <a:gd name="T41" fmla="*/ 109 h 167"/>
                  <a:gd name="T42" fmla="*/ 82 w 211"/>
                  <a:gd name="T43" fmla="*/ 94 h 167"/>
                  <a:gd name="T44" fmla="*/ 67 w 211"/>
                  <a:gd name="T45" fmla="*/ 77 h 167"/>
                  <a:gd name="T46" fmla="*/ 52 w 211"/>
                  <a:gd name="T47" fmla="*/ 73 h 167"/>
                  <a:gd name="T48" fmla="*/ 40 w 211"/>
                  <a:gd name="T49" fmla="*/ 88 h 167"/>
                  <a:gd name="T50" fmla="*/ 19 w 211"/>
                  <a:gd name="T51" fmla="*/ 102 h 167"/>
                  <a:gd name="T52" fmla="*/ 12 w 211"/>
                  <a:gd name="T53" fmla="*/ 94 h 167"/>
                  <a:gd name="T54" fmla="*/ 12 w 211"/>
                  <a:gd name="T55" fmla="*/ 82 h 167"/>
                  <a:gd name="T56" fmla="*/ 9 w 211"/>
                  <a:gd name="T57" fmla="*/ 65 h 167"/>
                  <a:gd name="T58" fmla="*/ 29 w 211"/>
                  <a:gd name="T59" fmla="*/ 45 h 167"/>
                  <a:gd name="T60" fmla="*/ 44 w 211"/>
                  <a:gd name="T61" fmla="*/ 30 h 167"/>
                  <a:gd name="T62" fmla="*/ 58 w 211"/>
                  <a:gd name="T63" fmla="*/ 15 h 167"/>
                  <a:gd name="T64" fmla="*/ 49 w 211"/>
                  <a:gd name="T65" fmla="*/ 18 h 167"/>
                  <a:gd name="T66" fmla="*/ 52 w 211"/>
                  <a:gd name="T67" fmla="*/ 10 h 167"/>
                  <a:gd name="T68" fmla="*/ 72 w 211"/>
                  <a:gd name="T69" fmla="*/ 0 h 167"/>
                  <a:gd name="T70" fmla="*/ 90 w 211"/>
                  <a:gd name="T71" fmla="*/ 3 h 167"/>
                  <a:gd name="T72" fmla="*/ 102 w 211"/>
                  <a:gd name="T73" fmla="*/ 15 h 167"/>
                  <a:gd name="T74" fmla="*/ 128 w 211"/>
                  <a:gd name="T75" fmla="*/ 13 h 167"/>
                  <a:gd name="T76" fmla="*/ 148 w 211"/>
                  <a:gd name="T77" fmla="*/ 27 h 167"/>
                  <a:gd name="T78" fmla="*/ 151 w 211"/>
                  <a:gd name="T79" fmla="*/ 42 h 167"/>
                  <a:gd name="T80" fmla="*/ 167 w 211"/>
                  <a:gd name="T81" fmla="*/ 42 h 167"/>
                  <a:gd name="T82" fmla="*/ 158 w 211"/>
                  <a:gd name="T83" fmla="*/ 32 h 167"/>
                  <a:gd name="T84" fmla="*/ 157 w 211"/>
                  <a:gd name="T85" fmla="*/ 12 h 167"/>
                  <a:gd name="T86" fmla="*/ 173 w 211"/>
                  <a:gd name="T87" fmla="*/ 1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1" h="167">
                    <a:moveTo>
                      <a:pt x="182" y="12"/>
                    </a:moveTo>
                    <a:lnTo>
                      <a:pt x="190" y="12"/>
                    </a:lnTo>
                    <a:lnTo>
                      <a:pt x="193" y="29"/>
                    </a:lnTo>
                    <a:lnTo>
                      <a:pt x="188" y="27"/>
                    </a:lnTo>
                    <a:lnTo>
                      <a:pt x="179" y="35"/>
                    </a:lnTo>
                    <a:lnTo>
                      <a:pt x="175" y="36"/>
                    </a:lnTo>
                    <a:lnTo>
                      <a:pt x="178" y="42"/>
                    </a:lnTo>
                    <a:lnTo>
                      <a:pt x="175" y="48"/>
                    </a:lnTo>
                    <a:lnTo>
                      <a:pt x="176" y="54"/>
                    </a:lnTo>
                    <a:lnTo>
                      <a:pt x="175" y="61"/>
                    </a:lnTo>
                    <a:lnTo>
                      <a:pt x="181" y="61"/>
                    </a:lnTo>
                    <a:lnTo>
                      <a:pt x="184" y="54"/>
                    </a:lnTo>
                    <a:lnTo>
                      <a:pt x="193" y="54"/>
                    </a:lnTo>
                    <a:lnTo>
                      <a:pt x="198" y="64"/>
                    </a:lnTo>
                    <a:lnTo>
                      <a:pt x="201" y="64"/>
                    </a:lnTo>
                    <a:lnTo>
                      <a:pt x="204" y="68"/>
                    </a:lnTo>
                    <a:lnTo>
                      <a:pt x="211" y="73"/>
                    </a:lnTo>
                    <a:lnTo>
                      <a:pt x="210" y="76"/>
                    </a:lnTo>
                    <a:lnTo>
                      <a:pt x="204" y="73"/>
                    </a:lnTo>
                    <a:lnTo>
                      <a:pt x="198" y="76"/>
                    </a:lnTo>
                    <a:lnTo>
                      <a:pt x="201" y="85"/>
                    </a:lnTo>
                    <a:lnTo>
                      <a:pt x="204" y="89"/>
                    </a:lnTo>
                    <a:lnTo>
                      <a:pt x="201" y="97"/>
                    </a:lnTo>
                    <a:lnTo>
                      <a:pt x="190" y="96"/>
                    </a:lnTo>
                    <a:lnTo>
                      <a:pt x="181" y="97"/>
                    </a:lnTo>
                    <a:lnTo>
                      <a:pt x="176" y="103"/>
                    </a:lnTo>
                    <a:lnTo>
                      <a:pt x="176" y="108"/>
                    </a:lnTo>
                    <a:lnTo>
                      <a:pt x="173" y="114"/>
                    </a:lnTo>
                    <a:lnTo>
                      <a:pt x="175" y="120"/>
                    </a:lnTo>
                    <a:lnTo>
                      <a:pt x="166" y="121"/>
                    </a:lnTo>
                    <a:lnTo>
                      <a:pt x="158" y="126"/>
                    </a:lnTo>
                    <a:lnTo>
                      <a:pt x="152" y="121"/>
                    </a:lnTo>
                    <a:lnTo>
                      <a:pt x="144" y="123"/>
                    </a:lnTo>
                    <a:lnTo>
                      <a:pt x="141" y="115"/>
                    </a:lnTo>
                    <a:lnTo>
                      <a:pt x="137" y="109"/>
                    </a:lnTo>
                    <a:lnTo>
                      <a:pt x="137" y="106"/>
                    </a:lnTo>
                    <a:lnTo>
                      <a:pt x="128" y="105"/>
                    </a:lnTo>
                    <a:lnTo>
                      <a:pt x="129" y="106"/>
                    </a:lnTo>
                    <a:lnTo>
                      <a:pt x="128" y="118"/>
                    </a:lnTo>
                    <a:lnTo>
                      <a:pt x="128" y="123"/>
                    </a:lnTo>
                    <a:lnTo>
                      <a:pt x="122" y="121"/>
                    </a:lnTo>
                    <a:lnTo>
                      <a:pt x="116" y="127"/>
                    </a:lnTo>
                    <a:lnTo>
                      <a:pt x="114" y="137"/>
                    </a:lnTo>
                    <a:lnTo>
                      <a:pt x="113" y="141"/>
                    </a:lnTo>
                    <a:lnTo>
                      <a:pt x="104" y="146"/>
                    </a:lnTo>
                    <a:lnTo>
                      <a:pt x="97" y="147"/>
                    </a:lnTo>
                    <a:lnTo>
                      <a:pt x="90" y="159"/>
                    </a:lnTo>
                    <a:lnTo>
                      <a:pt x="79" y="167"/>
                    </a:lnTo>
                    <a:lnTo>
                      <a:pt x="78" y="164"/>
                    </a:lnTo>
                    <a:lnTo>
                      <a:pt x="70" y="167"/>
                    </a:lnTo>
                    <a:lnTo>
                      <a:pt x="70" y="162"/>
                    </a:lnTo>
                    <a:lnTo>
                      <a:pt x="64" y="162"/>
                    </a:lnTo>
                    <a:lnTo>
                      <a:pt x="64" y="167"/>
                    </a:lnTo>
                    <a:lnTo>
                      <a:pt x="58" y="161"/>
                    </a:lnTo>
                    <a:lnTo>
                      <a:pt x="58" y="158"/>
                    </a:lnTo>
                    <a:lnTo>
                      <a:pt x="53" y="152"/>
                    </a:lnTo>
                    <a:lnTo>
                      <a:pt x="47" y="140"/>
                    </a:lnTo>
                    <a:lnTo>
                      <a:pt x="46" y="138"/>
                    </a:lnTo>
                    <a:lnTo>
                      <a:pt x="56" y="127"/>
                    </a:lnTo>
                    <a:lnTo>
                      <a:pt x="58" y="121"/>
                    </a:lnTo>
                    <a:lnTo>
                      <a:pt x="64" y="118"/>
                    </a:lnTo>
                    <a:lnTo>
                      <a:pt x="66" y="114"/>
                    </a:lnTo>
                    <a:lnTo>
                      <a:pt x="69" y="109"/>
                    </a:lnTo>
                    <a:lnTo>
                      <a:pt x="70" y="103"/>
                    </a:lnTo>
                    <a:lnTo>
                      <a:pt x="79" y="91"/>
                    </a:lnTo>
                    <a:lnTo>
                      <a:pt x="82" y="94"/>
                    </a:lnTo>
                    <a:lnTo>
                      <a:pt x="84" y="85"/>
                    </a:lnTo>
                    <a:lnTo>
                      <a:pt x="75" y="79"/>
                    </a:lnTo>
                    <a:lnTo>
                      <a:pt x="67" y="77"/>
                    </a:lnTo>
                    <a:lnTo>
                      <a:pt x="58" y="68"/>
                    </a:lnTo>
                    <a:lnTo>
                      <a:pt x="52" y="70"/>
                    </a:lnTo>
                    <a:lnTo>
                      <a:pt x="52" y="73"/>
                    </a:lnTo>
                    <a:lnTo>
                      <a:pt x="43" y="73"/>
                    </a:lnTo>
                    <a:lnTo>
                      <a:pt x="37" y="76"/>
                    </a:lnTo>
                    <a:lnTo>
                      <a:pt x="40" y="88"/>
                    </a:lnTo>
                    <a:lnTo>
                      <a:pt x="31" y="91"/>
                    </a:lnTo>
                    <a:lnTo>
                      <a:pt x="28" y="97"/>
                    </a:lnTo>
                    <a:lnTo>
                      <a:pt x="19" y="102"/>
                    </a:lnTo>
                    <a:lnTo>
                      <a:pt x="11" y="100"/>
                    </a:lnTo>
                    <a:lnTo>
                      <a:pt x="8" y="97"/>
                    </a:lnTo>
                    <a:lnTo>
                      <a:pt x="12" y="94"/>
                    </a:lnTo>
                    <a:lnTo>
                      <a:pt x="19" y="94"/>
                    </a:lnTo>
                    <a:lnTo>
                      <a:pt x="22" y="82"/>
                    </a:lnTo>
                    <a:lnTo>
                      <a:pt x="12" y="82"/>
                    </a:lnTo>
                    <a:lnTo>
                      <a:pt x="8" y="80"/>
                    </a:lnTo>
                    <a:lnTo>
                      <a:pt x="0" y="70"/>
                    </a:lnTo>
                    <a:lnTo>
                      <a:pt x="9" y="65"/>
                    </a:lnTo>
                    <a:lnTo>
                      <a:pt x="20" y="58"/>
                    </a:lnTo>
                    <a:lnTo>
                      <a:pt x="20" y="54"/>
                    </a:lnTo>
                    <a:lnTo>
                      <a:pt x="29" y="45"/>
                    </a:lnTo>
                    <a:lnTo>
                      <a:pt x="31" y="42"/>
                    </a:lnTo>
                    <a:lnTo>
                      <a:pt x="38" y="30"/>
                    </a:lnTo>
                    <a:lnTo>
                      <a:pt x="44" y="30"/>
                    </a:lnTo>
                    <a:lnTo>
                      <a:pt x="49" y="29"/>
                    </a:lnTo>
                    <a:lnTo>
                      <a:pt x="55" y="24"/>
                    </a:lnTo>
                    <a:lnTo>
                      <a:pt x="58" y="15"/>
                    </a:lnTo>
                    <a:lnTo>
                      <a:pt x="56" y="12"/>
                    </a:lnTo>
                    <a:lnTo>
                      <a:pt x="49" y="12"/>
                    </a:lnTo>
                    <a:lnTo>
                      <a:pt x="49" y="18"/>
                    </a:lnTo>
                    <a:lnTo>
                      <a:pt x="41" y="15"/>
                    </a:lnTo>
                    <a:lnTo>
                      <a:pt x="46" y="9"/>
                    </a:lnTo>
                    <a:lnTo>
                      <a:pt x="52" y="10"/>
                    </a:lnTo>
                    <a:lnTo>
                      <a:pt x="53" y="4"/>
                    </a:lnTo>
                    <a:lnTo>
                      <a:pt x="67" y="4"/>
                    </a:lnTo>
                    <a:lnTo>
                      <a:pt x="72" y="0"/>
                    </a:lnTo>
                    <a:lnTo>
                      <a:pt x="79" y="1"/>
                    </a:lnTo>
                    <a:lnTo>
                      <a:pt x="84" y="3"/>
                    </a:lnTo>
                    <a:lnTo>
                      <a:pt x="90" y="3"/>
                    </a:lnTo>
                    <a:lnTo>
                      <a:pt x="91" y="9"/>
                    </a:lnTo>
                    <a:lnTo>
                      <a:pt x="91" y="15"/>
                    </a:lnTo>
                    <a:lnTo>
                      <a:pt x="102" y="15"/>
                    </a:lnTo>
                    <a:lnTo>
                      <a:pt x="113" y="21"/>
                    </a:lnTo>
                    <a:lnTo>
                      <a:pt x="117" y="15"/>
                    </a:lnTo>
                    <a:lnTo>
                      <a:pt x="128" y="13"/>
                    </a:lnTo>
                    <a:lnTo>
                      <a:pt x="134" y="16"/>
                    </a:lnTo>
                    <a:lnTo>
                      <a:pt x="135" y="24"/>
                    </a:lnTo>
                    <a:lnTo>
                      <a:pt x="148" y="27"/>
                    </a:lnTo>
                    <a:lnTo>
                      <a:pt x="148" y="30"/>
                    </a:lnTo>
                    <a:lnTo>
                      <a:pt x="143" y="33"/>
                    </a:lnTo>
                    <a:lnTo>
                      <a:pt x="151" y="42"/>
                    </a:lnTo>
                    <a:lnTo>
                      <a:pt x="158" y="45"/>
                    </a:lnTo>
                    <a:lnTo>
                      <a:pt x="164" y="45"/>
                    </a:lnTo>
                    <a:lnTo>
                      <a:pt x="167" y="42"/>
                    </a:lnTo>
                    <a:lnTo>
                      <a:pt x="167" y="32"/>
                    </a:lnTo>
                    <a:lnTo>
                      <a:pt x="163" y="30"/>
                    </a:lnTo>
                    <a:lnTo>
                      <a:pt x="158" y="32"/>
                    </a:lnTo>
                    <a:lnTo>
                      <a:pt x="154" y="21"/>
                    </a:lnTo>
                    <a:lnTo>
                      <a:pt x="157" y="13"/>
                    </a:lnTo>
                    <a:lnTo>
                      <a:pt x="157" y="12"/>
                    </a:lnTo>
                    <a:lnTo>
                      <a:pt x="161" y="7"/>
                    </a:lnTo>
                    <a:lnTo>
                      <a:pt x="167" y="6"/>
                    </a:lnTo>
                    <a:lnTo>
                      <a:pt x="173" y="12"/>
                    </a:lnTo>
                    <a:lnTo>
                      <a:pt x="179" y="15"/>
                    </a:lnTo>
                    <a:lnTo>
                      <a:pt x="182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7" name="Freeform 3751">
                <a:extLst>
                  <a:ext uri="{FF2B5EF4-FFF2-40B4-BE49-F238E27FC236}">
                    <a16:creationId xmlns:a16="http://schemas.microsoft.com/office/drawing/2014/main" id="{753B3C5F-667E-7AB4-3251-475774D70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527"/>
                <a:ext cx="21" cy="34"/>
              </a:xfrm>
              <a:custGeom>
                <a:avLst/>
                <a:gdLst>
                  <a:gd name="T0" fmla="*/ 20 w 43"/>
                  <a:gd name="T1" fmla="*/ 6 h 69"/>
                  <a:gd name="T2" fmla="*/ 11 w 43"/>
                  <a:gd name="T3" fmla="*/ 6 h 69"/>
                  <a:gd name="T4" fmla="*/ 15 w 43"/>
                  <a:gd name="T5" fmla="*/ 11 h 69"/>
                  <a:gd name="T6" fmla="*/ 17 w 43"/>
                  <a:gd name="T7" fmla="*/ 17 h 69"/>
                  <a:gd name="T8" fmla="*/ 17 w 43"/>
                  <a:gd name="T9" fmla="*/ 26 h 69"/>
                  <a:gd name="T10" fmla="*/ 11 w 43"/>
                  <a:gd name="T11" fmla="*/ 26 h 69"/>
                  <a:gd name="T12" fmla="*/ 11 w 43"/>
                  <a:gd name="T13" fmla="*/ 31 h 69"/>
                  <a:gd name="T14" fmla="*/ 6 w 43"/>
                  <a:gd name="T15" fmla="*/ 34 h 69"/>
                  <a:gd name="T16" fmla="*/ 11 w 43"/>
                  <a:gd name="T17" fmla="*/ 40 h 69"/>
                  <a:gd name="T18" fmla="*/ 9 w 43"/>
                  <a:gd name="T19" fmla="*/ 43 h 69"/>
                  <a:gd name="T20" fmla="*/ 3 w 43"/>
                  <a:gd name="T21" fmla="*/ 56 h 69"/>
                  <a:gd name="T22" fmla="*/ 6 w 43"/>
                  <a:gd name="T23" fmla="*/ 59 h 69"/>
                  <a:gd name="T24" fmla="*/ 0 w 43"/>
                  <a:gd name="T25" fmla="*/ 63 h 69"/>
                  <a:gd name="T26" fmla="*/ 9 w 43"/>
                  <a:gd name="T27" fmla="*/ 69 h 69"/>
                  <a:gd name="T28" fmla="*/ 12 w 43"/>
                  <a:gd name="T29" fmla="*/ 64 h 69"/>
                  <a:gd name="T30" fmla="*/ 17 w 43"/>
                  <a:gd name="T31" fmla="*/ 61 h 69"/>
                  <a:gd name="T32" fmla="*/ 27 w 43"/>
                  <a:gd name="T33" fmla="*/ 59 h 69"/>
                  <a:gd name="T34" fmla="*/ 38 w 43"/>
                  <a:gd name="T35" fmla="*/ 49 h 69"/>
                  <a:gd name="T36" fmla="*/ 38 w 43"/>
                  <a:gd name="T37" fmla="*/ 40 h 69"/>
                  <a:gd name="T38" fmla="*/ 33 w 43"/>
                  <a:gd name="T39" fmla="*/ 38 h 69"/>
                  <a:gd name="T40" fmla="*/ 30 w 43"/>
                  <a:gd name="T41" fmla="*/ 31 h 69"/>
                  <a:gd name="T42" fmla="*/ 27 w 43"/>
                  <a:gd name="T43" fmla="*/ 20 h 69"/>
                  <a:gd name="T44" fmla="*/ 33 w 43"/>
                  <a:gd name="T45" fmla="*/ 17 h 69"/>
                  <a:gd name="T46" fmla="*/ 41 w 43"/>
                  <a:gd name="T47" fmla="*/ 17 h 69"/>
                  <a:gd name="T48" fmla="*/ 43 w 43"/>
                  <a:gd name="T49" fmla="*/ 12 h 69"/>
                  <a:gd name="T50" fmla="*/ 35 w 43"/>
                  <a:gd name="T51" fmla="*/ 0 h 69"/>
                  <a:gd name="T52" fmla="*/ 32 w 43"/>
                  <a:gd name="T53" fmla="*/ 2 h 69"/>
                  <a:gd name="T54" fmla="*/ 20 w 43"/>
                  <a:gd name="T55" fmla="*/ 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3" h="69">
                    <a:moveTo>
                      <a:pt x="20" y="6"/>
                    </a:moveTo>
                    <a:lnTo>
                      <a:pt x="11" y="6"/>
                    </a:lnTo>
                    <a:lnTo>
                      <a:pt x="15" y="11"/>
                    </a:lnTo>
                    <a:lnTo>
                      <a:pt x="17" y="17"/>
                    </a:lnTo>
                    <a:lnTo>
                      <a:pt x="17" y="26"/>
                    </a:lnTo>
                    <a:lnTo>
                      <a:pt x="11" y="26"/>
                    </a:lnTo>
                    <a:lnTo>
                      <a:pt x="11" y="31"/>
                    </a:lnTo>
                    <a:lnTo>
                      <a:pt x="6" y="34"/>
                    </a:lnTo>
                    <a:lnTo>
                      <a:pt x="11" y="40"/>
                    </a:lnTo>
                    <a:lnTo>
                      <a:pt x="9" y="43"/>
                    </a:lnTo>
                    <a:lnTo>
                      <a:pt x="3" y="56"/>
                    </a:lnTo>
                    <a:lnTo>
                      <a:pt x="6" y="59"/>
                    </a:lnTo>
                    <a:lnTo>
                      <a:pt x="0" y="63"/>
                    </a:lnTo>
                    <a:lnTo>
                      <a:pt x="9" y="69"/>
                    </a:lnTo>
                    <a:lnTo>
                      <a:pt x="12" y="64"/>
                    </a:lnTo>
                    <a:lnTo>
                      <a:pt x="17" y="61"/>
                    </a:lnTo>
                    <a:lnTo>
                      <a:pt x="27" y="59"/>
                    </a:lnTo>
                    <a:lnTo>
                      <a:pt x="38" y="49"/>
                    </a:lnTo>
                    <a:lnTo>
                      <a:pt x="38" y="40"/>
                    </a:lnTo>
                    <a:lnTo>
                      <a:pt x="33" y="38"/>
                    </a:lnTo>
                    <a:lnTo>
                      <a:pt x="30" y="31"/>
                    </a:lnTo>
                    <a:lnTo>
                      <a:pt x="27" y="20"/>
                    </a:lnTo>
                    <a:lnTo>
                      <a:pt x="33" y="17"/>
                    </a:lnTo>
                    <a:lnTo>
                      <a:pt x="41" y="17"/>
                    </a:lnTo>
                    <a:lnTo>
                      <a:pt x="43" y="12"/>
                    </a:lnTo>
                    <a:lnTo>
                      <a:pt x="35" y="0"/>
                    </a:lnTo>
                    <a:lnTo>
                      <a:pt x="32" y="2"/>
                    </a:lnTo>
                    <a:lnTo>
                      <a:pt x="20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8" name="Freeform 3752">
                <a:extLst>
                  <a:ext uri="{FF2B5EF4-FFF2-40B4-BE49-F238E27FC236}">
                    <a16:creationId xmlns:a16="http://schemas.microsoft.com/office/drawing/2014/main" id="{BB957D4C-E41E-6C9C-C671-459AFDFAD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527"/>
                <a:ext cx="21" cy="34"/>
              </a:xfrm>
              <a:custGeom>
                <a:avLst/>
                <a:gdLst>
                  <a:gd name="T0" fmla="*/ 20 w 43"/>
                  <a:gd name="T1" fmla="*/ 6 h 69"/>
                  <a:gd name="T2" fmla="*/ 32 w 43"/>
                  <a:gd name="T3" fmla="*/ 2 h 69"/>
                  <a:gd name="T4" fmla="*/ 35 w 43"/>
                  <a:gd name="T5" fmla="*/ 0 h 69"/>
                  <a:gd name="T6" fmla="*/ 43 w 43"/>
                  <a:gd name="T7" fmla="*/ 12 h 69"/>
                  <a:gd name="T8" fmla="*/ 41 w 43"/>
                  <a:gd name="T9" fmla="*/ 17 h 69"/>
                  <a:gd name="T10" fmla="*/ 33 w 43"/>
                  <a:gd name="T11" fmla="*/ 17 h 69"/>
                  <a:gd name="T12" fmla="*/ 27 w 43"/>
                  <a:gd name="T13" fmla="*/ 20 h 69"/>
                  <a:gd name="T14" fmla="*/ 30 w 43"/>
                  <a:gd name="T15" fmla="*/ 31 h 69"/>
                  <a:gd name="T16" fmla="*/ 33 w 43"/>
                  <a:gd name="T17" fmla="*/ 38 h 69"/>
                  <a:gd name="T18" fmla="*/ 38 w 43"/>
                  <a:gd name="T19" fmla="*/ 40 h 69"/>
                  <a:gd name="T20" fmla="*/ 38 w 43"/>
                  <a:gd name="T21" fmla="*/ 49 h 69"/>
                  <a:gd name="T22" fmla="*/ 27 w 43"/>
                  <a:gd name="T23" fmla="*/ 59 h 69"/>
                  <a:gd name="T24" fmla="*/ 17 w 43"/>
                  <a:gd name="T25" fmla="*/ 61 h 69"/>
                  <a:gd name="T26" fmla="*/ 12 w 43"/>
                  <a:gd name="T27" fmla="*/ 64 h 69"/>
                  <a:gd name="T28" fmla="*/ 9 w 43"/>
                  <a:gd name="T29" fmla="*/ 69 h 69"/>
                  <a:gd name="T30" fmla="*/ 0 w 43"/>
                  <a:gd name="T31" fmla="*/ 63 h 69"/>
                  <a:gd name="T32" fmla="*/ 6 w 43"/>
                  <a:gd name="T33" fmla="*/ 59 h 69"/>
                  <a:gd name="T34" fmla="*/ 3 w 43"/>
                  <a:gd name="T35" fmla="*/ 56 h 69"/>
                  <a:gd name="T36" fmla="*/ 9 w 43"/>
                  <a:gd name="T37" fmla="*/ 43 h 69"/>
                  <a:gd name="T38" fmla="*/ 11 w 43"/>
                  <a:gd name="T39" fmla="*/ 40 h 69"/>
                  <a:gd name="T40" fmla="*/ 6 w 43"/>
                  <a:gd name="T41" fmla="*/ 34 h 69"/>
                  <a:gd name="T42" fmla="*/ 11 w 43"/>
                  <a:gd name="T43" fmla="*/ 31 h 69"/>
                  <a:gd name="T44" fmla="*/ 11 w 43"/>
                  <a:gd name="T45" fmla="*/ 26 h 69"/>
                  <a:gd name="T46" fmla="*/ 17 w 43"/>
                  <a:gd name="T47" fmla="*/ 26 h 69"/>
                  <a:gd name="T48" fmla="*/ 17 w 43"/>
                  <a:gd name="T49" fmla="*/ 17 h 69"/>
                  <a:gd name="T50" fmla="*/ 15 w 43"/>
                  <a:gd name="T51" fmla="*/ 11 h 69"/>
                  <a:gd name="T52" fmla="*/ 11 w 43"/>
                  <a:gd name="T53" fmla="*/ 6 h 69"/>
                  <a:gd name="T54" fmla="*/ 20 w 43"/>
                  <a:gd name="T55" fmla="*/ 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3" h="69">
                    <a:moveTo>
                      <a:pt x="20" y="6"/>
                    </a:moveTo>
                    <a:lnTo>
                      <a:pt x="32" y="2"/>
                    </a:lnTo>
                    <a:lnTo>
                      <a:pt x="35" y="0"/>
                    </a:lnTo>
                    <a:lnTo>
                      <a:pt x="43" y="12"/>
                    </a:lnTo>
                    <a:lnTo>
                      <a:pt x="41" y="17"/>
                    </a:lnTo>
                    <a:lnTo>
                      <a:pt x="33" y="17"/>
                    </a:lnTo>
                    <a:lnTo>
                      <a:pt x="27" y="20"/>
                    </a:lnTo>
                    <a:lnTo>
                      <a:pt x="30" y="31"/>
                    </a:lnTo>
                    <a:lnTo>
                      <a:pt x="33" y="38"/>
                    </a:lnTo>
                    <a:lnTo>
                      <a:pt x="38" y="40"/>
                    </a:lnTo>
                    <a:lnTo>
                      <a:pt x="38" y="49"/>
                    </a:lnTo>
                    <a:lnTo>
                      <a:pt x="27" y="59"/>
                    </a:lnTo>
                    <a:lnTo>
                      <a:pt x="17" y="61"/>
                    </a:lnTo>
                    <a:lnTo>
                      <a:pt x="12" y="64"/>
                    </a:lnTo>
                    <a:lnTo>
                      <a:pt x="9" y="69"/>
                    </a:lnTo>
                    <a:lnTo>
                      <a:pt x="0" y="63"/>
                    </a:lnTo>
                    <a:lnTo>
                      <a:pt x="6" y="59"/>
                    </a:lnTo>
                    <a:lnTo>
                      <a:pt x="3" y="56"/>
                    </a:lnTo>
                    <a:lnTo>
                      <a:pt x="9" y="43"/>
                    </a:lnTo>
                    <a:lnTo>
                      <a:pt x="11" y="40"/>
                    </a:lnTo>
                    <a:lnTo>
                      <a:pt x="6" y="34"/>
                    </a:lnTo>
                    <a:lnTo>
                      <a:pt x="11" y="31"/>
                    </a:lnTo>
                    <a:lnTo>
                      <a:pt x="11" y="26"/>
                    </a:lnTo>
                    <a:lnTo>
                      <a:pt x="17" y="26"/>
                    </a:lnTo>
                    <a:lnTo>
                      <a:pt x="17" y="17"/>
                    </a:lnTo>
                    <a:lnTo>
                      <a:pt x="15" y="11"/>
                    </a:lnTo>
                    <a:lnTo>
                      <a:pt x="11" y="6"/>
                    </a:lnTo>
                    <a:lnTo>
                      <a:pt x="2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9" name="Freeform 3753">
                <a:extLst>
                  <a:ext uri="{FF2B5EF4-FFF2-40B4-BE49-F238E27FC236}">
                    <a16:creationId xmlns:a16="http://schemas.microsoft.com/office/drawing/2014/main" id="{84DD1763-D74C-B543-3544-7E6775ACE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527"/>
                <a:ext cx="21" cy="34"/>
              </a:xfrm>
              <a:custGeom>
                <a:avLst/>
                <a:gdLst>
                  <a:gd name="T0" fmla="*/ 20 w 43"/>
                  <a:gd name="T1" fmla="*/ 6 h 69"/>
                  <a:gd name="T2" fmla="*/ 32 w 43"/>
                  <a:gd name="T3" fmla="*/ 2 h 69"/>
                  <a:gd name="T4" fmla="*/ 35 w 43"/>
                  <a:gd name="T5" fmla="*/ 0 h 69"/>
                  <a:gd name="T6" fmla="*/ 43 w 43"/>
                  <a:gd name="T7" fmla="*/ 12 h 69"/>
                  <a:gd name="T8" fmla="*/ 41 w 43"/>
                  <a:gd name="T9" fmla="*/ 17 h 69"/>
                  <a:gd name="T10" fmla="*/ 33 w 43"/>
                  <a:gd name="T11" fmla="*/ 17 h 69"/>
                  <a:gd name="T12" fmla="*/ 27 w 43"/>
                  <a:gd name="T13" fmla="*/ 20 h 69"/>
                  <a:gd name="T14" fmla="*/ 30 w 43"/>
                  <a:gd name="T15" fmla="*/ 31 h 69"/>
                  <a:gd name="T16" fmla="*/ 33 w 43"/>
                  <a:gd name="T17" fmla="*/ 38 h 69"/>
                  <a:gd name="T18" fmla="*/ 38 w 43"/>
                  <a:gd name="T19" fmla="*/ 40 h 69"/>
                  <a:gd name="T20" fmla="*/ 38 w 43"/>
                  <a:gd name="T21" fmla="*/ 49 h 69"/>
                  <a:gd name="T22" fmla="*/ 27 w 43"/>
                  <a:gd name="T23" fmla="*/ 59 h 69"/>
                  <a:gd name="T24" fmla="*/ 17 w 43"/>
                  <a:gd name="T25" fmla="*/ 61 h 69"/>
                  <a:gd name="T26" fmla="*/ 12 w 43"/>
                  <a:gd name="T27" fmla="*/ 64 h 69"/>
                  <a:gd name="T28" fmla="*/ 9 w 43"/>
                  <a:gd name="T29" fmla="*/ 69 h 69"/>
                  <a:gd name="T30" fmla="*/ 0 w 43"/>
                  <a:gd name="T31" fmla="*/ 63 h 69"/>
                  <a:gd name="T32" fmla="*/ 6 w 43"/>
                  <a:gd name="T33" fmla="*/ 59 h 69"/>
                  <a:gd name="T34" fmla="*/ 3 w 43"/>
                  <a:gd name="T35" fmla="*/ 56 h 69"/>
                  <a:gd name="T36" fmla="*/ 9 w 43"/>
                  <a:gd name="T37" fmla="*/ 43 h 69"/>
                  <a:gd name="T38" fmla="*/ 11 w 43"/>
                  <a:gd name="T39" fmla="*/ 40 h 69"/>
                  <a:gd name="T40" fmla="*/ 6 w 43"/>
                  <a:gd name="T41" fmla="*/ 34 h 69"/>
                  <a:gd name="T42" fmla="*/ 11 w 43"/>
                  <a:gd name="T43" fmla="*/ 31 h 69"/>
                  <a:gd name="T44" fmla="*/ 11 w 43"/>
                  <a:gd name="T45" fmla="*/ 26 h 69"/>
                  <a:gd name="T46" fmla="*/ 17 w 43"/>
                  <a:gd name="T47" fmla="*/ 26 h 69"/>
                  <a:gd name="T48" fmla="*/ 17 w 43"/>
                  <a:gd name="T49" fmla="*/ 17 h 69"/>
                  <a:gd name="T50" fmla="*/ 15 w 43"/>
                  <a:gd name="T51" fmla="*/ 11 h 69"/>
                  <a:gd name="T52" fmla="*/ 11 w 43"/>
                  <a:gd name="T53" fmla="*/ 6 h 69"/>
                  <a:gd name="T54" fmla="*/ 20 w 43"/>
                  <a:gd name="T55" fmla="*/ 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3" h="69">
                    <a:moveTo>
                      <a:pt x="20" y="6"/>
                    </a:moveTo>
                    <a:lnTo>
                      <a:pt x="32" y="2"/>
                    </a:lnTo>
                    <a:lnTo>
                      <a:pt x="35" y="0"/>
                    </a:lnTo>
                    <a:lnTo>
                      <a:pt x="43" y="12"/>
                    </a:lnTo>
                    <a:lnTo>
                      <a:pt x="41" y="17"/>
                    </a:lnTo>
                    <a:lnTo>
                      <a:pt x="33" y="17"/>
                    </a:lnTo>
                    <a:lnTo>
                      <a:pt x="27" y="20"/>
                    </a:lnTo>
                    <a:lnTo>
                      <a:pt x="30" y="31"/>
                    </a:lnTo>
                    <a:lnTo>
                      <a:pt x="33" y="38"/>
                    </a:lnTo>
                    <a:lnTo>
                      <a:pt x="38" y="40"/>
                    </a:lnTo>
                    <a:lnTo>
                      <a:pt x="38" y="49"/>
                    </a:lnTo>
                    <a:lnTo>
                      <a:pt x="27" y="59"/>
                    </a:lnTo>
                    <a:lnTo>
                      <a:pt x="17" y="61"/>
                    </a:lnTo>
                    <a:lnTo>
                      <a:pt x="12" y="64"/>
                    </a:lnTo>
                    <a:lnTo>
                      <a:pt x="9" y="69"/>
                    </a:lnTo>
                    <a:lnTo>
                      <a:pt x="0" y="63"/>
                    </a:lnTo>
                    <a:lnTo>
                      <a:pt x="6" y="59"/>
                    </a:lnTo>
                    <a:lnTo>
                      <a:pt x="3" y="56"/>
                    </a:lnTo>
                    <a:lnTo>
                      <a:pt x="9" y="43"/>
                    </a:lnTo>
                    <a:lnTo>
                      <a:pt x="11" y="40"/>
                    </a:lnTo>
                    <a:lnTo>
                      <a:pt x="6" y="34"/>
                    </a:lnTo>
                    <a:lnTo>
                      <a:pt x="11" y="31"/>
                    </a:lnTo>
                    <a:lnTo>
                      <a:pt x="11" y="26"/>
                    </a:lnTo>
                    <a:lnTo>
                      <a:pt x="17" y="26"/>
                    </a:lnTo>
                    <a:lnTo>
                      <a:pt x="17" y="17"/>
                    </a:lnTo>
                    <a:lnTo>
                      <a:pt x="15" y="11"/>
                    </a:lnTo>
                    <a:lnTo>
                      <a:pt x="11" y="6"/>
                    </a:lnTo>
                    <a:lnTo>
                      <a:pt x="2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0" name="Freeform 3754">
                <a:extLst>
                  <a:ext uri="{FF2B5EF4-FFF2-40B4-BE49-F238E27FC236}">
                    <a16:creationId xmlns:a16="http://schemas.microsoft.com/office/drawing/2014/main" id="{A07011D9-D468-6871-BA7B-0037A263C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643"/>
                <a:ext cx="85" cy="90"/>
              </a:xfrm>
              <a:custGeom>
                <a:avLst/>
                <a:gdLst>
                  <a:gd name="T0" fmla="*/ 112 w 172"/>
                  <a:gd name="T1" fmla="*/ 1 h 179"/>
                  <a:gd name="T2" fmla="*/ 87 w 172"/>
                  <a:gd name="T3" fmla="*/ 10 h 179"/>
                  <a:gd name="T4" fmla="*/ 67 w 172"/>
                  <a:gd name="T5" fmla="*/ 15 h 179"/>
                  <a:gd name="T6" fmla="*/ 58 w 172"/>
                  <a:gd name="T7" fmla="*/ 12 h 179"/>
                  <a:gd name="T8" fmla="*/ 47 w 172"/>
                  <a:gd name="T9" fmla="*/ 16 h 179"/>
                  <a:gd name="T10" fmla="*/ 47 w 172"/>
                  <a:gd name="T11" fmla="*/ 6 h 179"/>
                  <a:gd name="T12" fmla="*/ 35 w 172"/>
                  <a:gd name="T13" fmla="*/ 6 h 179"/>
                  <a:gd name="T14" fmla="*/ 24 w 172"/>
                  <a:gd name="T15" fmla="*/ 4 h 179"/>
                  <a:gd name="T16" fmla="*/ 21 w 172"/>
                  <a:gd name="T17" fmla="*/ 13 h 179"/>
                  <a:gd name="T18" fmla="*/ 32 w 172"/>
                  <a:gd name="T19" fmla="*/ 30 h 179"/>
                  <a:gd name="T20" fmla="*/ 23 w 172"/>
                  <a:gd name="T21" fmla="*/ 39 h 179"/>
                  <a:gd name="T22" fmla="*/ 11 w 172"/>
                  <a:gd name="T23" fmla="*/ 42 h 179"/>
                  <a:gd name="T24" fmla="*/ 3 w 172"/>
                  <a:gd name="T25" fmla="*/ 54 h 179"/>
                  <a:gd name="T26" fmla="*/ 17 w 172"/>
                  <a:gd name="T27" fmla="*/ 64 h 179"/>
                  <a:gd name="T28" fmla="*/ 15 w 172"/>
                  <a:gd name="T29" fmla="*/ 79 h 179"/>
                  <a:gd name="T30" fmla="*/ 23 w 172"/>
                  <a:gd name="T31" fmla="*/ 109 h 179"/>
                  <a:gd name="T32" fmla="*/ 30 w 172"/>
                  <a:gd name="T33" fmla="*/ 108 h 179"/>
                  <a:gd name="T34" fmla="*/ 41 w 172"/>
                  <a:gd name="T35" fmla="*/ 102 h 179"/>
                  <a:gd name="T36" fmla="*/ 61 w 172"/>
                  <a:gd name="T37" fmla="*/ 112 h 179"/>
                  <a:gd name="T38" fmla="*/ 44 w 172"/>
                  <a:gd name="T39" fmla="*/ 114 h 179"/>
                  <a:gd name="T40" fmla="*/ 43 w 172"/>
                  <a:gd name="T41" fmla="*/ 123 h 179"/>
                  <a:gd name="T42" fmla="*/ 40 w 172"/>
                  <a:gd name="T43" fmla="*/ 133 h 179"/>
                  <a:gd name="T44" fmla="*/ 43 w 172"/>
                  <a:gd name="T45" fmla="*/ 170 h 179"/>
                  <a:gd name="T46" fmla="*/ 65 w 172"/>
                  <a:gd name="T47" fmla="*/ 170 h 179"/>
                  <a:gd name="T48" fmla="*/ 84 w 172"/>
                  <a:gd name="T49" fmla="*/ 176 h 179"/>
                  <a:gd name="T50" fmla="*/ 88 w 172"/>
                  <a:gd name="T51" fmla="*/ 179 h 179"/>
                  <a:gd name="T52" fmla="*/ 90 w 172"/>
                  <a:gd name="T53" fmla="*/ 170 h 179"/>
                  <a:gd name="T54" fmla="*/ 111 w 172"/>
                  <a:gd name="T55" fmla="*/ 161 h 179"/>
                  <a:gd name="T56" fmla="*/ 123 w 172"/>
                  <a:gd name="T57" fmla="*/ 164 h 179"/>
                  <a:gd name="T58" fmla="*/ 129 w 172"/>
                  <a:gd name="T59" fmla="*/ 147 h 179"/>
                  <a:gd name="T60" fmla="*/ 126 w 172"/>
                  <a:gd name="T61" fmla="*/ 132 h 179"/>
                  <a:gd name="T62" fmla="*/ 132 w 172"/>
                  <a:gd name="T63" fmla="*/ 121 h 179"/>
                  <a:gd name="T64" fmla="*/ 135 w 172"/>
                  <a:gd name="T65" fmla="*/ 105 h 179"/>
                  <a:gd name="T66" fmla="*/ 132 w 172"/>
                  <a:gd name="T67" fmla="*/ 94 h 179"/>
                  <a:gd name="T68" fmla="*/ 137 w 172"/>
                  <a:gd name="T69" fmla="*/ 77 h 179"/>
                  <a:gd name="T70" fmla="*/ 150 w 172"/>
                  <a:gd name="T71" fmla="*/ 76 h 179"/>
                  <a:gd name="T72" fmla="*/ 159 w 172"/>
                  <a:gd name="T73" fmla="*/ 59 h 179"/>
                  <a:gd name="T74" fmla="*/ 169 w 172"/>
                  <a:gd name="T75" fmla="*/ 54 h 179"/>
                  <a:gd name="T76" fmla="*/ 162 w 172"/>
                  <a:gd name="T77" fmla="*/ 53 h 179"/>
                  <a:gd name="T78" fmla="*/ 167 w 172"/>
                  <a:gd name="T79" fmla="*/ 42 h 179"/>
                  <a:gd name="T80" fmla="*/ 161 w 172"/>
                  <a:gd name="T81" fmla="*/ 29 h 179"/>
                  <a:gd name="T82" fmla="*/ 150 w 172"/>
                  <a:gd name="T83" fmla="*/ 39 h 179"/>
                  <a:gd name="T84" fmla="*/ 141 w 172"/>
                  <a:gd name="T85" fmla="*/ 35 h 179"/>
                  <a:gd name="T86" fmla="*/ 122 w 172"/>
                  <a:gd name="T87" fmla="*/ 18 h 179"/>
                  <a:gd name="T88" fmla="*/ 123 w 172"/>
                  <a:gd name="T89" fmla="*/ 1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2" h="179">
                    <a:moveTo>
                      <a:pt x="118" y="0"/>
                    </a:moveTo>
                    <a:lnTo>
                      <a:pt x="112" y="1"/>
                    </a:lnTo>
                    <a:lnTo>
                      <a:pt x="100" y="12"/>
                    </a:lnTo>
                    <a:lnTo>
                      <a:pt x="87" y="10"/>
                    </a:lnTo>
                    <a:lnTo>
                      <a:pt x="85" y="12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8" y="12"/>
                    </a:lnTo>
                    <a:lnTo>
                      <a:pt x="53" y="12"/>
                    </a:lnTo>
                    <a:lnTo>
                      <a:pt x="47" y="16"/>
                    </a:lnTo>
                    <a:lnTo>
                      <a:pt x="44" y="9"/>
                    </a:lnTo>
                    <a:lnTo>
                      <a:pt x="47" y="6"/>
                    </a:lnTo>
                    <a:lnTo>
                      <a:pt x="40" y="9"/>
                    </a:lnTo>
                    <a:lnTo>
                      <a:pt x="35" y="6"/>
                    </a:lnTo>
                    <a:lnTo>
                      <a:pt x="32" y="0"/>
                    </a:lnTo>
                    <a:lnTo>
                      <a:pt x="24" y="4"/>
                    </a:lnTo>
                    <a:lnTo>
                      <a:pt x="26" y="10"/>
                    </a:lnTo>
                    <a:lnTo>
                      <a:pt x="21" y="13"/>
                    </a:lnTo>
                    <a:lnTo>
                      <a:pt x="29" y="23"/>
                    </a:lnTo>
                    <a:lnTo>
                      <a:pt x="32" y="30"/>
                    </a:lnTo>
                    <a:lnTo>
                      <a:pt x="30" y="36"/>
                    </a:lnTo>
                    <a:lnTo>
                      <a:pt x="23" y="39"/>
                    </a:lnTo>
                    <a:lnTo>
                      <a:pt x="20" y="42"/>
                    </a:lnTo>
                    <a:lnTo>
                      <a:pt x="11" y="42"/>
                    </a:lnTo>
                    <a:lnTo>
                      <a:pt x="0" y="48"/>
                    </a:lnTo>
                    <a:lnTo>
                      <a:pt x="3" y="54"/>
                    </a:lnTo>
                    <a:lnTo>
                      <a:pt x="14" y="57"/>
                    </a:lnTo>
                    <a:lnTo>
                      <a:pt x="17" y="64"/>
                    </a:lnTo>
                    <a:lnTo>
                      <a:pt x="9" y="62"/>
                    </a:lnTo>
                    <a:lnTo>
                      <a:pt x="15" y="79"/>
                    </a:lnTo>
                    <a:lnTo>
                      <a:pt x="20" y="97"/>
                    </a:lnTo>
                    <a:lnTo>
                      <a:pt x="23" y="109"/>
                    </a:lnTo>
                    <a:lnTo>
                      <a:pt x="29" y="117"/>
                    </a:lnTo>
                    <a:lnTo>
                      <a:pt x="30" y="108"/>
                    </a:lnTo>
                    <a:lnTo>
                      <a:pt x="38" y="100"/>
                    </a:lnTo>
                    <a:lnTo>
                      <a:pt x="41" y="102"/>
                    </a:lnTo>
                    <a:lnTo>
                      <a:pt x="53" y="102"/>
                    </a:lnTo>
                    <a:lnTo>
                      <a:pt x="61" y="112"/>
                    </a:lnTo>
                    <a:lnTo>
                      <a:pt x="56" y="109"/>
                    </a:lnTo>
                    <a:lnTo>
                      <a:pt x="44" y="114"/>
                    </a:lnTo>
                    <a:lnTo>
                      <a:pt x="37" y="112"/>
                    </a:lnTo>
                    <a:lnTo>
                      <a:pt x="43" y="123"/>
                    </a:lnTo>
                    <a:lnTo>
                      <a:pt x="40" y="127"/>
                    </a:lnTo>
                    <a:lnTo>
                      <a:pt x="40" y="133"/>
                    </a:lnTo>
                    <a:lnTo>
                      <a:pt x="41" y="141"/>
                    </a:lnTo>
                    <a:lnTo>
                      <a:pt x="43" y="170"/>
                    </a:lnTo>
                    <a:lnTo>
                      <a:pt x="58" y="171"/>
                    </a:lnTo>
                    <a:lnTo>
                      <a:pt x="65" y="170"/>
                    </a:lnTo>
                    <a:lnTo>
                      <a:pt x="73" y="175"/>
                    </a:lnTo>
                    <a:lnTo>
                      <a:pt x="84" y="176"/>
                    </a:lnTo>
                    <a:lnTo>
                      <a:pt x="84" y="179"/>
                    </a:lnTo>
                    <a:lnTo>
                      <a:pt x="88" y="179"/>
                    </a:lnTo>
                    <a:lnTo>
                      <a:pt x="87" y="167"/>
                    </a:lnTo>
                    <a:lnTo>
                      <a:pt x="90" y="170"/>
                    </a:lnTo>
                    <a:lnTo>
                      <a:pt x="103" y="167"/>
                    </a:lnTo>
                    <a:lnTo>
                      <a:pt x="111" y="161"/>
                    </a:lnTo>
                    <a:lnTo>
                      <a:pt x="114" y="162"/>
                    </a:lnTo>
                    <a:lnTo>
                      <a:pt x="123" y="164"/>
                    </a:lnTo>
                    <a:lnTo>
                      <a:pt x="129" y="155"/>
                    </a:lnTo>
                    <a:lnTo>
                      <a:pt x="129" y="147"/>
                    </a:lnTo>
                    <a:lnTo>
                      <a:pt x="126" y="146"/>
                    </a:lnTo>
                    <a:lnTo>
                      <a:pt x="126" y="132"/>
                    </a:lnTo>
                    <a:lnTo>
                      <a:pt x="129" y="124"/>
                    </a:lnTo>
                    <a:lnTo>
                      <a:pt x="132" y="121"/>
                    </a:lnTo>
                    <a:lnTo>
                      <a:pt x="132" y="121"/>
                    </a:lnTo>
                    <a:lnTo>
                      <a:pt x="135" y="105"/>
                    </a:lnTo>
                    <a:lnTo>
                      <a:pt x="132" y="99"/>
                    </a:lnTo>
                    <a:lnTo>
                      <a:pt x="132" y="94"/>
                    </a:lnTo>
                    <a:lnTo>
                      <a:pt x="129" y="85"/>
                    </a:lnTo>
                    <a:lnTo>
                      <a:pt x="137" y="77"/>
                    </a:lnTo>
                    <a:lnTo>
                      <a:pt x="144" y="80"/>
                    </a:lnTo>
                    <a:lnTo>
                      <a:pt x="150" y="76"/>
                    </a:lnTo>
                    <a:lnTo>
                      <a:pt x="152" y="64"/>
                    </a:lnTo>
                    <a:lnTo>
                      <a:pt x="159" y="59"/>
                    </a:lnTo>
                    <a:lnTo>
                      <a:pt x="169" y="62"/>
                    </a:lnTo>
                    <a:lnTo>
                      <a:pt x="169" y="54"/>
                    </a:lnTo>
                    <a:lnTo>
                      <a:pt x="172" y="51"/>
                    </a:lnTo>
                    <a:lnTo>
                      <a:pt x="162" y="53"/>
                    </a:lnTo>
                    <a:lnTo>
                      <a:pt x="159" y="47"/>
                    </a:lnTo>
                    <a:lnTo>
                      <a:pt x="167" y="42"/>
                    </a:lnTo>
                    <a:lnTo>
                      <a:pt x="166" y="35"/>
                    </a:lnTo>
                    <a:lnTo>
                      <a:pt x="161" y="29"/>
                    </a:lnTo>
                    <a:lnTo>
                      <a:pt x="156" y="35"/>
                    </a:lnTo>
                    <a:lnTo>
                      <a:pt x="150" y="39"/>
                    </a:lnTo>
                    <a:lnTo>
                      <a:pt x="144" y="32"/>
                    </a:lnTo>
                    <a:lnTo>
                      <a:pt x="141" y="35"/>
                    </a:lnTo>
                    <a:lnTo>
                      <a:pt x="123" y="24"/>
                    </a:lnTo>
                    <a:lnTo>
                      <a:pt x="122" y="18"/>
                    </a:lnTo>
                    <a:lnTo>
                      <a:pt x="125" y="15"/>
                    </a:lnTo>
                    <a:lnTo>
                      <a:pt x="123" y="1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1" name="Freeform 3755">
                <a:extLst>
                  <a:ext uri="{FF2B5EF4-FFF2-40B4-BE49-F238E27FC236}">
                    <a16:creationId xmlns:a16="http://schemas.microsoft.com/office/drawing/2014/main" id="{4B84D978-CE22-42AB-74DA-28F456620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643"/>
                <a:ext cx="85" cy="90"/>
              </a:xfrm>
              <a:custGeom>
                <a:avLst/>
                <a:gdLst>
                  <a:gd name="T0" fmla="*/ 123 w 172"/>
                  <a:gd name="T1" fmla="*/ 1 h 179"/>
                  <a:gd name="T2" fmla="*/ 122 w 172"/>
                  <a:gd name="T3" fmla="*/ 18 h 179"/>
                  <a:gd name="T4" fmla="*/ 141 w 172"/>
                  <a:gd name="T5" fmla="*/ 35 h 179"/>
                  <a:gd name="T6" fmla="*/ 150 w 172"/>
                  <a:gd name="T7" fmla="*/ 39 h 179"/>
                  <a:gd name="T8" fmla="*/ 161 w 172"/>
                  <a:gd name="T9" fmla="*/ 29 h 179"/>
                  <a:gd name="T10" fmla="*/ 167 w 172"/>
                  <a:gd name="T11" fmla="*/ 42 h 179"/>
                  <a:gd name="T12" fmla="*/ 162 w 172"/>
                  <a:gd name="T13" fmla="*/ 53 h 179"/>
                  <a:gd name="T14" fmla="*/ 169 w 172"/>
                  <a:gd name="T15" fmla="*/ 54 h 179"/>
                  <a:gd name="T16" fmla="*/ 159 w 172"/>
                  <a:gd name="T17" fmla="*/ 59 h 179"/>
                  <a:gd name="T18" fmla="*/ 150 w 172"/>
                  <a:gd name="T19" fmla="*/ 76 h 179"/>
                  <a:gd name="T20" fmla="*/ 137 w 172"/>
                  <a:gd name="T21" fmla="*/ 77 h 179"/>
                  <a:gd name="T22" fmla="*/ 132 w 172"/>
                  <a:gd name="T23" fmla="*/ 94 h 179"/>
                  <a:gd name="T24" fmla="*/ 135 w 172"/>
                  <a:gd name="T25" fmla="*/ 105 h 179"/>
                  <a:gd name="T26" fmla="*/ 132 w 172"/>
                  <a:gd name="T27" fmla="*/ 121 h 179"/>
                  <a:gd name="T28" fmla="*/ 126 w 172"/>
                  <a:gd name="T29" fmla="*/ 132 h 179"/>
                  <a:gd name="T30" fmla="*/ 129 w 172"/>
                  <a:gd name="T31" fmla="*/ 147 h 179"/>
                  <a:gd name="T32" fmla="*/ 123 w 172"/>
                  <a:gd name="T33" fmla="*/ 164 h 179"/>
                  <a:gd name="T34" fmla="*/ 111 w 172"/>
                  <a:gd name="T35" fmla="*/ 161 h 179"/>
                  <a:gd name="T36" fmla="*/ 90 w 172"/>
                  <a:gd name="T37" fmla="*/ 170 h 179"/>
                  <a:gd name="T38" fmla="*/ 88 w 172"/>
                  <a:gd name="T39" fmla="*/ 179 h 179"/>
                  <a:gd name="T40" fmla="*/ 84 w 172"/>
                  <a:gd name="T41" fmla="*/ 176 h 179"/>
                  <a:gd name="T42" fmla="*/ 65 w 172"/>
                  <a:gd name="T43" fmla="*/ 170 h 179"/>
                  <a:gd name="T44" fmla="*/ 43 w 172"/>
                  <a:gd name="T45" fmla="*/ 170 h 179"/>
                  <a:gd name="T46" fmla="*/ 40 w 172"/>
                  <a:gd name="T47" fmla="*/ 133 h 179"/>
                  <a:gd name="T48" fmla="*/ 43 w 172"/>
                  <a:gd name="T49" fmla="*/ 123 h 179"/>
                  <a:gd name="T50" fmla="*/ 44 w 172"/>
                  <a:gd name="T51" fmla="*/ 114 h 179"/>
                  <a:gd name="T52" fmla="*/ 61 w 172"/>
                  <a:gd name="T53" fmla="*/ 112 h 179"/>
                  <a:gd name="T54" fmla="*/ 41 w 172"/>
                  <a:gd name="T55" fmla="*/ 102 h 179"/>
                  <a:gd name="T56" fmla="*/ 30 w 172"/>
                  <a:gd name="T57" fmla="*/ 108 h 179"/>
                  <a:gd name="T58" fmla="*/ 23 w 172"/>
                  <a:gd name="T59" fmla="*/ 109 h 179"/>
                  <a:gd name="T60" fmla="*/ 15 w 172"/>
                  <a:gd name="T61" fmla="*/ 79 h 179"/>
                  <a:gd name="T62" fmla="*/ 17 w 172"/>
                  <a:gd name="T63" fmla="*/ 64 h 179"/>
                  <a:gd name="T64" fmla="*/ 3 w 172"/>
                  <a:gd name="T65" fmla="*/ 54 h 179"/>
                  <a:gd name="T66" fmla="*/ 11 w 172"/>
                  <a:gd name="T67" fmla="*/ 42 h 179"/>
                  <a:gd name="T68" fmla="*/ 23 w 172"/>
                  <a:gd name="T69" fmla="*/ 39 h 179"/>
                  <a:gd name="T70" fmla="*/ 32 w 172"/>
                  <a:gd name="T71" fmla="*/ 30 h 179"/>
                  <a:gd name="T72" fmla="*/ 21 w 172"/>
                  <a:gd name="T73" fmla="*/ 13 h 179"/>
                  <a:gd name="T74" fmla="*/ 24 w 172"/>
                  <a:gd name="T75" fmla="*/ 4 h 179"/>
                  <a:gd name="T76" fmla="*/ 35 w 172"/>
                  <a:gd name="T77" fmla="*/ 6 h 179"/>
                  <a:gd name="T78" fmla="*/ 47 w 172"/>
                  <a:gd name="T79" fmla="*/ 6 h 179"/>
                  <a:gd name="T80" fmla="*/ 47 w 172"/>
                  <a:gd name="T81" fmla="*/ 16 h 179"/>
                  <a:gd name="T82" fmla="*/ 58 w 172"/>
                  <a:gd name="T83" fmla="*/ 12 h 179"/>
                  <a:gd name="T84" fmla="*/ 67 w 172"/>
                  <a:gd name="T85" fmla="*/ 15 h 179"/>
                  <a:gd name="T86" fmla="*/ 87 w 172"/>
                  <a:gd name="T87" fmla="*/ 10 h 179"/>
                  <a:gd name="T88" fmla="*/ 112 w 172"/>
                  <a:gd name="T89" fmla="*/ 1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2" h="179">
                    <a:moveTo>
                      <a:pt x="118" y="0"/>
                    </a:moveTo>
                    <a:lnTo>
                      <a:pt x="123" y="1"/>
                    </a:lnTo>
                    <a:lnTo>
                      <a:pt x="125" y="15"/>
                    </a:lnTo>
                    <a:lnTo>
                      <a:pt x="122" y="18"/>
                    </a:lnTo>
                    <a:lnTo>
                      <a:pt x="123" y="24"/>
                    </a:lnTo>
                    <a:lnTo>
                      <a:pt x="141" y="35"/>
                    </a:lnTo>
                    <a:lnTo>
                      <a:pt x="144" y="32"/>
                    </a:lnTo>
                    <a:lnTo>
                      <a:pt x="150" y="39"/>
                    </a:lnTo>
                    <a:lnTo>
                      <a:pt x="156" y="35"/>
                    </a:lnTo>
                    <a:lnTo>
                      <a:pt x="161" y="29"/>
                    </a:lnTo>
                    <a:lnTo>
                      <a:pt x="166" y="35"/>
                    </a:lnTo>
                    <a:lnTo>
                      <a:pt x="167" y="42"/>
                    </a:lnTo>
                    <a:lnTo>
                      <a:pt x="159" y="47"/>
                    </a:lnTo>
                    <a:lnTo>
                      <a:pt x="162" y="53"/>
                    </a:lnTo>
                    <a:lnTo>
                      <a:pt x="172" y="51"/>
                    </a:lnTo>
                    <a:lnTo>
                      <a:pt x="169" y="54"/>
                    </a:lnTo>
                    <a:lnTo>
                      <a:pt x="169" y="62"/>
                    </a:lnTo>
                    <a:lnTo>
                      <a:pt x="159" y="59"/>
                    </a:lnTo>
                    <a:lnTo>
                      <a:pt x="152" y="64"/>
                    </a:lnTo>
                    <a:lnTo>
                      <a:pt x="150" y="76"/>
                    </a:lnTo>
                    <a:lnTo>
                      <a:pt x="144" y="80"/>
                    </a:lnTo>
                    <a:lnTo>
                      <a:pt x="137" y="77"/>
                    </a:lnTo>
                    <a:lnTo>
                      <a:pt x="129" y="85"/>
                    </a:lnTo>
                    <a:lnTo>
                      <a:pt x="132" y="94"/>
                    </a:lnTo>
                    <a:lnTo>
                      <a:pt x="132" y="99"/>
                    </a:lnTo>
                    <a:lnTo>
                      <a:pt x="135" y="105"/>
                    </a:lnTo>
                    <a:lnTo>
                      <a:pt x="132" y="121"/>
                    </a:lnTo>
                    <a:lnTo>
                      <a:pt x="132" y="121"/>
                    </a:lnTo>
                    <a:lnTo>
                      <a:pt x="129" y="124"/>
                    </a:lnTo>
                    <a:lnTo>
                      <a:pt x="126" y="132"/>
                    </a:lnTo>
                    <a:lnTo>
                      <a:pt x="126" y="146"/>
                    </a:lnTo>
                    <a:lnTo>
                      <a:pt x="129" y="147"/>
                    </a:lnTo>
                    <a:lnTo>
                      <a:pt x="129" y="155"/>
                    </a:lnTo>
                    <a:lnTo>
                      <a:pt x="123" y="164"/>
                    </a:lnTo>
                    <a:lnTo>
                      <a:pt x="114" y="162"/>
                    </a:lnTo>
                    <a:lnTo>
                      <a:pt x="111" y="161"/>
                    </a:lnTo>
                    <a:lnTo>
                      <a:pt x="103" y="167"/>
                    </a:lnTo>
                    <a:lnTo>
                      <a:pt x="90" y="170"/>
                    </a:lnTo>
                    <a:lnTo>
                      <a:pt x="87" y="167"/>
                    </a:lnTo>
                    <a:lnTo>
                      <a:pt x="88" y="179"/>
                    </a:lnTo>
                    <a:lnTo>
                      <a:pt x="84" y="179"/>
                    </a:lnTo>
                    <a:lnTo>
                      <a:pt x="84" y="176"/>
                    </a:lnTo>
                    <a:lnTo>
                      <a:pt x="73" y="175"/>
                    </a:lnTo>
                    <a:lnTo>
                      <a:pt x="65" y="170"/>
                    </a:lnTo>
                    <a:lnTo>
                      <a:pt x="58" y="171"/>
                    </a:lnTo>
                    <a:lnTo>
                      <a:pt x="43" y="170"/>
                    </a:lnTo>
                    <a:lnTo>
                      <a:pt x="41" y="141"/>
                    </a:lnTo>
                    <a:lnTo>
                      <a:pt x="40" y="133"/>
                    </a:lnTo>
                    <a:lnTo>
                      <a:pt x="40" y="127"/>
                    </a:lnTo>
                    <a:lnTo>
                      <a:pt x="43" y="123"/>
                    </a:lnTo>
                    <a:lnTo>
                      <a:pt x="37" y="112"/>
                    </a:lnTo>
                    <a:lnTo>
                      <a:pt x="44" y="114"/>
                    </a:lnTo>
                    <a:lnTo>
                      <a:pt x="56" y="109"/>
                    </a:lnTo>
                    <a:lnTo>
                      <a:pt x="61" y="112"/>
                    </a:lnTo>
                    <a:lnTo>
                      <a:pt x="53" y="102"/>
                    </a:lnTo>
                    <a:lnTo>
                      <a:pt x="41" y="102"/>
                    </a:lnTo>
                    <a:lnTo>
                      <a:pt x="38" y="100"/>
                    </a:lnTo>
                    <a:lnTo>
                      <a:pt x="30" y="108"/>
                    </a:lnTo>
                    <a:lnTo>
                      <a:pt x="29" y="117"/>
                    </a:lnTo>
                    <a:lnTo>
                      <a:pt x="23" y="109"/>
                    </a:lnTo>
                    <a:lnTo>
                      <a:pt x="20" y="97"/>
                    </a:lnTo>
                    <a:lnTo>
                      <a:pt x="15" y="79"/>
                    </a:lnTo>
                    <a:lnTo>
                      <a:pt x="9" y="62"/>
                    </a:lnTo>
                    <a:lnTo>
                      <a:pt x="17" y="64"/>
                    </a:lnTo>
                    <a:lnTo>
                      <a:pt x="14" y="57"/>
                    </a:lnTo>
                    <a:lnTo>
                      <a:pt x="3" y="54"/>
                    </a:lnTo>
                    <a:lnTo>
                      <a:pt x="0" y="48"/>
                    </a:lnTo>
                    <a:lnTo>
                      <a:pt x="11" y="42"/>
                    </a:lnTo>
                    <a:lnTo>
                      <a:pt x="20" y="42"/>
                    </a:lnTo>
                    <a:lnTo>
                      <a:pt x="23" y="39"/>
                    </a:lnTo>
                    <a:lnTo>
                      <a:pt x="30" y="36"/>
                    </a:lnTo>
                    <a:lnTo>
                      <a:pt x="32" y="30"/>
                    </a:lnTo>
                    <a:lnTo>
                      <a:pt x="29" y="23"/>
                    </a:lnTo>
                    <a:lnTo>
                      <a:pt x="21" y="13"/>
                    </a:lnTo>
                    <a:lnTo>
                      <a:pt x="26" y="10"/>
                    </a:lnTo>
                    <a:lnTo>
                      <a:pt x="24" y="4"/>
                    </a:lnTo>
                    <a:lnTo>
                      <a:pt x="32" y="0"/>
                    </a:lnTo>
                    <a:lnTo>
                      <a:pt x="35" y="6"/>
                    </a:lnTo>
                    <a:lnTo>
                      <a:pt x="40" y="9"/>
                    </a:lnTo>
                    <a:lnTo>
                      <a:pt x="47" y="6"/>
                    </a:lnTo>
                    <a:lnTo>
                      <a:pt x="44" y="9"/>
                    </a:lnTo>
                    <a:lnTo>
                      <a:pt x="47" y="16"/>
                    </a:lnTo>
                    <a:lnTo>
                      <a:pt x="53" y="12"/>
                    </a:lnTo>
                    <a:lnTo>
                      <a:pt x="58" y="12"/>
                    </a:lnTo>
                    <a:lnTo>
                      <a:pt x="62" y="13"/>
                    </a:lnTo>
                    <a:lnTo>
                      <a:pt x="67" y="15"/>
                    </a:lnTo>
                    <a:lnTo>
                      <a:pt x="85" y="12"/>
                    </a:lnTo>
                    <a:lnTo>
                      <a:pt x="87" y="10"/>
                    </a:lnTo>
                    <a:lnTo>
                      <a:pt x="100" y="12"/>
                    </a:lnTo>
                    <a:lnTo>
                      <a:pt x="112" y="1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2" name="Freeform 3756">
                <a:extLst>
                  <a:ext uri="{FF2B5EF4-FFF2-40B4-BE49-F238E27FC236}">
                    <a16:creationId xmlns:a16="http://schemas.microsoft.com/office/drawing/2014/main" id="{ADE9AEA6-6345-A04B-A21B-6F944C526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643"/>
                <a:ext cx="85" cy="90"/>
              </a:xfrm>
              <a:custGeom>
                <a:avLst/>
                <a:gdLst>
                  <a:gd name="T0" fmla="*/ 123 w 172"/>
                  <a:gd name="T1" fmla="*/ 1 h 179"/>
                  <a:gd name="T2" fmla="*/ 122 w 172"/>
                  <a:gd name="T3" fmla="*/ 18 h 179"/>
                  <a:gd name="T4" fmla="*/ 141 w 172"/>
                  <a:gd name="T5" fmla="*/ 35 h 179"/>
                  <a:gd name="T6" fmla="*/ 150 w 172"/>
                  <a:gd name="T7" fmla="*/ 39 h 179"/>
                  <a:gd name="T8" fmla="*/ 161 w 172"/>
                  <a:gd name="T9" fmla="*/ 29 h 179"/>
                  <a:gd name="T10" fmla="*/ 167 w 172"/>
                  <a:gd name="T11" fmla="*/ 42 h 179"/>
                  <a:gd name="T12" fmla="*/ 162 w 172"/>
                  <a:gd name="T13" fmla="*/ 53 h 179"/>
                  <a:gd name="T14" fmla="*/ 169 w 172"/>
                  <a:gd name="T15" fmla="*/ 54 h 179"/>
                  <a:gd name="T16" fmla="*/ 159 w 172"/>
                  <a:gd name="T17" fmla="*/ 59 h 179"/>
                  <a:gd name="T18" fmla="*/ 150 w 172"/>
                  <a:gd name="T19" fmla="*/ 76 h 179"/>
                  <a:gd name="T20" fmla="*/ 137 w 172"/>
                  <a:gd name="T21" fmla="*/ 77 h 179"/>
                  <a:gd name="T22" fmla="*/ 132 w 172"/>
                  <a:gd name="T23" fmla="*/ 94 h 179"/>
                  <a:gd name="T24" fmla="*/ 135 w 172"/>
                  <a:gd name="T25" fmla="*/ 105 h 179"/>
                  <a:gd name="T26" fmla="*/ 132 w 172"/>
                  <a:gd name="T27" fmla="*/ 121 h 179"/>
                  <a:gd name="T28" fmla="*/ 126 w 172"/>
                  <a:gd name="T29" fmla="*/ 132 h 179"/>
                  <a:gd name="T30" fmla="*/ 129 w 172"/>
                  <a:gd name="T31" fmla="*/ 147 h 179"/>
                  <a:gd name="T32" fmla="*/ 123 w 172"/>
                  <a:gd name="T33" fmla="*/ 164 h 179"/>
                  <a:gd name="T34" fmla="*/ 111 w 172"/>
                  <a:gd name="T35" fmla="*/ 161 h 179"/>
                  <a:gd name="T36" fmla="*/ 90 w 172"/>
                  <a:gd name="T37" fmla="*/ 170 h 179"/>
                  <a:gd name="T38" fmla="*/ 88 w 172"/>
                  <a:gd name="T39" fmla="*/ 179 h 179"/>
                  <a:gd name="T40" fmla="*/ 84 w 172"/>
                  <a:gd name="T41" fmla="*/ 176 h 179"/>
                  <a:gd name="T42" fmla="*/ 65 w 172"/>
                  <a:gd name="T43" fmla="*/ 170 h 179"/>
                  <a:gd name="T44" fmla="*/ 43 w 172"/>
                  <a:gd name="T45" fmla="*/ 170 h 179"/>
                  <a:gd name="T46" fmla="*/ 40 w 172"/>
                  <a:gd name="T47" fmla="*/ 133 h 179"/>
                  <a:gd name="T48" fmla="*/ 43 w 172"/>
                  <a:gd name="T49" fmla="*/ 123 h 179"/>
                  <a:gd name="T50" fmla="*/ 44 w 172"/>
                  <a:gd name="T51" fmla="*/ 114 h 179"/>
                  <a:gd name="T52" fmla="*/ 61 w 172"/>
                  <a:gd name="T53" fmla="*/ 112 h 179"/>
                  <a:gd name="T54" fmla="*/ 41 w 172"/>
                  <a:gd name="T55" fmla="*/ 102 h 179"/>
                  <a:gd name="T56" fmla="*/ 30 w 172"/>
                  <a:gd name="T57" fmla="*/ 108 h 179"/>
                  <a:gd name="T58" fmla="*/ 23 w 172"/>
                  <a:gd name="T59" fmla="*/ 109 h 179"/>
                  <a:gd name="T60" fmla="*/ 15 w 172"/>
                  <a:gd name="T61" fmla="*/ 79 h 179"/>
                  <a:gd name="T62" fmla="*/ 17 w 172"/>
                  <a:gd name="T63" fmla="*/ 64 h 179"/>
                  <a:gd name="T64" fmla="*/ 3 w 172"/>
                  <a:gd name="T65" fmla="*/ 54 h 179"/>
                  <a:gd name="T66" fmla="*/ 11 w 172"/>
                  <a:gd name="T67" fmla="*/ 42 h 179"/>
                  <a:gd name="T68" fmla="*/ 23 w 172"/>
                  <a:gd name="T69" fmla="*/ 39 h 179"/>
                  <a:gd name="T70" fmla="*/ 32 w 172"/>
                  <a:gd name="T71" fmla="*/ 30 h 179"/>
                  <a:gd name="T72" fmla="*/ 21 w 172"/>
                  <a:gd name="T73" fmla="*/ 13 h 179"/>
                  <a:gd name="T74" fmla="*/ 24 w 172"/>
                  <a:gd name="T75" fmla="*/ 4 h 179"/>
                  <a:gd name="T76" fmla="*/ 35 w 172"/>
                  <a:gd name="T77" fmla="*/ 6 h 179"/>
                  <a:gd name="T78" fmla="*/ 47 w 172"/>
                  <a:gd name="T79" fmla="*/ 6 h 179"/>
                  <a:gd name="T80" fmla="*/ 47 w 172"/>
                  <a:gd name="T81" fmla="*/ 16 h 179"/>
                  <a:gd name="T82" fmla="*/ 58 w 172"/>
                  <a:gd name="T83" fmla="*/ 12 h 179"/>
                  <a:gd name="T84" fmla="*/ 67 w 172"/>
                  <a:gd name="T85" fmla="*/ 15 h 179"/>
                  <a:gd name="T86" fmla="*/ 87 w 172"/>
                  <a:gd name="T87" fmla="*/ 10 h 179"/>
                  <a:gd name="T88" fmla="*/ 112 w 172"/>
                  <a:gd name="T89" fmla="*/ 1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2" h="179">
                    <a:moveTo>
                      <a:pt x="118" y="0"/>
                    </a:moveTo>
                    <a:lnTo>
                      <a:pt x="123" y="1"/>
                    </a:lnTo>
                    <a:lnTo>
                      <a:pt x="125" y="15"/>
                    </a:lnTo>
                    <a:lnTo>
                      <a:pt x="122" y="18"/>
                    </a:lnTo>
                    <a:lnTo>
                      <a:pt x="123" y="24"/>
                    </a:lnTo>
                    <a:lnTo>
                      <a:pt x="141" y="35"/>
                    </a:lnTo>
                    <a:lnTo>
                      <a:pt x="144" y="32"/>
                    </a:lnTo>
                    <a:lnTo>
                      <a:pt x="150" y="39"/>
                    </a:lnTo>
                    <a:lnTo>
                      <a:pt x="156" y="35"/>
                    </a:lnTo>
                    <a:lnTo>
                      <a:pt x="161" y="29"/>
                    </a:lnTo>
                    <a:lnTo>
                      <a:pt x="166" y="35"/>
                    </a:lnTo>
                    <a:lnTo>
                      <a:pt x="167" y="42"/>
                    </a:lnTo>
                    <a:lnTo>
                      <a:pt x="159" y="47"/>
                    </a:lnTo>
                    <a:lnTo>
                      <a:pt x="162" y="53"/>
                    </a:lnTo>
                    <a:lnTo>
                      <a:pt x="172" y="51"/>
                    </a:lnTo>
                    <a:lnTo>
                      <a:pt x="169" y="54"/>
                    </a:lnTo>
                    <a:lnTo>
                      <a:pt x="169" y="62"/>
                    </a:lnTo>
                    <a:lnTo>
                      <a:pt x="159" y="59"/>
                    </a:lnTo>
                    <a:lnTo>
                      <a:pt x="152" y="64"/>
                    </a:lnTo>
                    <a:lnTo>
                      <a:pt x="150" y="76"/>
                    </a:lnTo>
                    <a:lnTo>
                      <a:pt x="144" y="80"/>
                    </a:lnTo>
                    <a:lnTo>
                      <a:pt x="137" y="77"/>
                    </a:lnTo>
                    <a:lnTo>
                      <a:pt x="129" y="85"/>
                    </a:lnTo>
                    <a:lnTo>
                      <a:pt x="132" y="94"/>
                    </a:lnTo>
                    <a:lnTo>
                      <a:pt x="132" y="99"/>
                    </a:lnTo>
                    <a:lnTo>
                      <a:pt x="135" y="105"/>
                    </a:lnTo>
                    <a:lnTo>
                      <a:pt x="132" y="121"/>
                    </a:lnTo>
                    <a:lnTo>
                      <a:pt x="132" y="121"/>
                    </a:lnTo>
                    <a:lnTo>
                      <a:pt x="129" y="124"/>
                    </a:lnTo>
                    <a:lnTo>
                      <a:pt x="126" y="132"/>
                    </a:lnTo>
                    <a:lnTo>
                      <a:pt x="126" y="146"/>
                    </a:lnTo>
                    <a:lnTo>
                      <a:pt x="129" y="147"/>
                    </a:lnTo>
                    <a:lnTo>
                      <a:pt x="129" y="155"/>
                    </a:lnTo>
                    <a:lnTo>
                      <a:pt x="123" y="164"/>
                    </a:lnTo>
                    <a:lnTo>
                      <a:pt x="114" y="162"/>
                    </a:lnTo>
                    <a:lnTo>
                      <a:pt x="111" y="161"/>
                    </a:lnTo>
                    <a:lnTo>
                      <a:pt x="103" y="167"/>
                    </a:lnTo>
                    <a:lnTo>
                      <a:pt x="90" y="170"/>
                    </a:lnTo>
                    <a:lnTo>
                      <a:pt x="87" y="167"/>
                    </a:lnTo>
                    <a:lnTo>
                      <a:pt x="88" y="179"/>
                    </a:lnTo>
                    <a:lnTo>
                      <a:pt x="84" y="179"/>
                    </a:lnTo>
                    <a:lnTo>
                      <a:pt x="84" y="176"/>
                    </a:lnTo>
                    <a:lnTo>
                      <a:pt x="73" y="175"/>
                    </a:lnTo>
                    <a:lnTo>
                      <a:pt x="65" y="170"/>
                    </a:lnTo>
                    <a:lnTo>
                      <a:pt x="58" y="171"/>
                    </a:lnTo>
                    <a:lnTo>
                      <a:pt x="43" y="170"/>
                    </a:lnTo>
                    <a:lnTo>
                      <a:pt x="41" y="141"/>
                    </a:lnTo>
                    <a:lnTo>
                      <a:pt x="40" y="133"/>
                    </a:lnTo>
                    <a:lnTo>
                      <a:pt x="40" y="127"/>
                    </a:lnTo>
                    <a:lnTo>
                      <a:pt x="43" y="123"/>
                    </a:lnTo>
                    <a:lnTo>
                      <a:pt x="37" y="112"/>
                    </a:lnTo>
                    <a:lnTo>
                      <a:pt x="44" y="114"/>
                    </a:lnTo>
                    <a:lnTo>
                      <a:pt x="56" y="109"/>
                    </a:lnTo>
                    <a:lnTo>
                      <a:pt x="61" y="112"/>
                    </a:lnTo>
                    <a:lnTo>
                      <a:pt x="53" y="102"/>
                    </a:lnTo>
                    <a:lnTo>
                      <a:pt x="41" y="102"/>
                    </a:lnTo>
                    <a:lnTo>
                      <a:pt x="38" y="100"/>
                    </a:lnTo>
                    <a:lnTo>
                      <a:pt x="30" y="108"/>
                    </a:lnTo>
                    <a:lnTo>
                      <a:pt x="29" y="117"/>
                    </a:lnTo>
                    <a:lnTo>
                      <a:pt x="23" y="109"/>
                    </a:lnTo>
                    <a:lnTo>
                      <a:pt x="20" y="97"/>
                    </a:lnTo>
                    <a:lnTo>
                      <a:pt x="15" y="79"/>
                    </a:lnTo>
                    <a:lnTo>
                      <a:pt x="9" y="62"/>
                    </a:lnTo>
                    <a:lnTo>
                      <a:pt x="17" y="64"/>
                    </a:lnTo>
                    <a:lnTo>
                      <a:pt x="14" y="57"/>
                    </a:lnTo>
                    <a:lnTo>
                      <a:pt x="3" y="54"/>
                    </a:lnTo>
                    <a:lnTo>
                      <a:pt x="0" y="48"/>
                    </a:lnTo>
                    <a:lnTo>
                      <a:pt x="11" y="42"/>
                    </a:lnTo>
                    <a:lnTo>
                      <a:pt x="20" y="42"/>
                    </a:lnTo>
                    <a:lnTo>
                      <a:pt x="23" y="39"/>
                    </a:lnTo>
                    <a:lnTo>
                      <a:pt x="30" y="36"/>
                    </a:lnTo>
                    <a:lnTo>
                      <a:pt x="32" y="30"/>
                    </a:lnTo>
                    <a:lnTo>
                      <a:pt x="29" y="23"/>
                    </a:lnTo>
                    <a:lnTo>
                      <a:pt x="21" y="13"/>
                    </a:lnTo>
                    <a:lnTo>
                      <a:pt x="26" y="10"/>
                    </a:lnTo>
                    <a:lnTo>
                      <a:pt x="24" y="4"/>
                    </a:lnTo>
                    <a:lnTo>
                      <a:pt x="32" y="0"/>
                    </a:lnTo>
                    <a:lnTo>
                      <a:pt x="35" y="6"/>
                    </a:lnTo>
                    <a:lnTo>
                      <a:pt x="40" y="9"/>
                    </a:lnTo>
                    <a:lnTo>
                      <a:pt x="47" y="6"/>
                    </a:lnTo>
                    <a:lnTo>
                      <a:pt x="44" y="9"/>
                    </a:lnTo>
                    <a:lnTo>
                      <a:pt x="47" y="16"/>
                    </a:lnTo>
                    <a:lnTo>
                      <a:pt x="53" y="12"/>
                    </a:lnTo>
                    <a:lnTo>
                      <a:pt x="58" y="12"/>
                    </a:lnTo>
                    <a:lnTo>
                      <a:pt x="62" y="13"/>
                    </a:lnTo>
                    <a:lnTo>
                      <a:pt x="67" y="15"/>
                    </a:lnTo>
                    <a:lnTo>
                      <a:pt x="85" y="12"/>
                    </a:lnTo>
                    <a:lnTo>
                      <a:pt x="87" y="10"/>
                    </a:lnTo>
                    <a:lnTo>
                      <a:pt x="100" y="12"/>
                    </a:lnTo>
                    <a:lnTo>
                      <a:pt x="112" y="1"/>
                    </a:lnTo>
                    <a:lnTo>
                      <a:pt x="1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3" name="Freeform 3757">
                <a:extLst>
                  <a:ext uri="{FF2B5EF4-FFF2-40B4-BE49-F238E27FC236}">
                    <a16:creationId xmlns:a16="http://schemas.microsoft.com/office/drawing/2014/main" id="{838E4693-94FD-892D-6D8B-6A8B9CE48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926"/>
                <a:ext cx="133" cy="74"/>
              </a:xfrm>
              <a:custGeom>
                <a:avLst/>
                <a:gdLst>
                  <a:gd name="T0" fmla="*/ 232 w 267"/>
                  <a:gd name="T1" fmla="*/ 53 h 147"/>
                  <a:gd name="T2" fmla="*/ 229 w 267"/>
                  <a:gd name="T3" fmla="*/ 38 h 147"/>
                  <a:gd name="T4" fmla="*/ 212 w 267"/>
                  <a:gd name="T5" fmla="*/ 21 h 147"/>
                  <a:gd name="T6" fmla="*/ 195 w 267"/>
                  <a:gd name="T7" fmla="*/ 10 h 147"/>
                  <a:gd name="T8" fmla="*/ 182 w 267"/>
                  <a:gd name="T9" fmla="*/ 0 h 147"/>
                  <a:gd name="T10" fmla="*/ 182 w 267"/>
                  <a:gd name="T11" fmla="*/ 18 h 147"/>
                  <a:gd name="T12" fmla="*/ 168 w 267"/>
                  <a:gd name="T13" fmla="*/ 32 h 147"/>
                  <a:gd name="T14" fmla="*/ 151 w 267"/>
                  <a:gd name="T15" fmla="*/ 42 h 147"/>
                  <a:gd name="T16" fmla="*/ 132 w 267"/>
                  <a:gd name="T17" fmla="*/ 59 h 147"/>
                  <a:gd name="T18" fmla="*/ 118 w 267"/>
                  <a:gd name="T19" fmla="*/ 57 h 147"/>
                  <a:gd name="T20" fmla="*/ 112 w 267"/>
                  <a:gd name="T21" fmla="*/ 53 h 147"/>
                  <a:gd name="T22" fmla="*/ 100 w 267"/>
                  <a:gd name="T23" fmla="*/ 33 h 147"/>
                  <a:gd name="T24" fmla="*/ 85 w 267"/>
                  <a:gd name="T25" fmla="*/ 35 h 147"/>
                  <a:gd name="T26" fmla="*/ 76 w 267"/>
                  <a:gd name="T27" fmla="*/ 44 h 147"/>
                  <a:gd name="T28" fmla="*/ 60 w 267"/>
                  <a:gd name="T29" fmla="*/ 47 h 147"/>
                  <a:gd name="T30" fmla="*/ 50 w 267"/>
                  <a:gd name="T31" fmla="*/ 62 h 147"/>
                  <a:gd name="T32" fmla="*/ 36 w 267"/>
                  <a:gd name="T33" fmla="*/ 59 h 147"/>
                  <a:gd name="T34" fmla="*/ 24 w 267"/>
                  <a:gd name="T35" fmla="*/ 50 h 147"/>
                  <a:gd name="T36" fmla="*/ 21 w 267"/>
                  <a:gd name="T37" fmla="*/ 60 h 147"/>
                  <a:gd name="T38" fmla="*/ 18 w 267"/>
                  <a:gd name="T39" fmla="*/ 82 h 147"/>
                  <a:gd name="T40" fmla="*/ 29 w 267"/>
                  <a:gd name="T41" fmla="*/ 92 h 147"/>
                  <a:gd name="T42" fmla="*/ 9 w 267"/>
                  <a:gd name="T43" fmla="*/ 101 h 147"/>
                  <a:gd name="T44" fmla="*/ 6 w 267"/>
                  <a:gd name="T45" fmla="*/ 114 h 147"/>
                  <a:gd name="T46" fmla="*/ 3 w 267"/>
                  <a:gd name="T47" fmla="*/ 129 h 147"/>
                  <a:gd name="T48" fmla="*/ 12 w 267"/>
                  <a:gd name="T49" fmla="*/ 141 h 147"/>
                  <a:gd name="T50" fmla="*/ 36 w 267"/>
                  <a:gd name="T51" fmla="*/ 144 h 147"/>
                  <a:gd name="T52" fmla="*/ 50 w 267"/>
                  <a:gd name="T53" fmla="*/ 135 h 147"/>
                  <a:gd name="T54" fmla="*/ 57 w 267"/>
                  <a:gd name="T55" fmla="*/ 126 h 147"/>
                  <a:gd name="T56" fmla="*/ 82 w 267"/>
                  <a:gd name="T57" fmla="*/ 108 h 147"/>
                  <a:gd name="T58" fmla="*/ 89 w 267"/>
                  <a:gd name="T59" fmla="*/ 89 h 147"/>
                  <a:gd name="T60" fmla="*/ 107 w 267"/>
                  <a:gd name="T61" fmla="*/ 88 h 147"/>
                  <a:gd name="T62" fmla="*/ 127 w 267"/>
                  <a:gd name="T63" fmla="*/ 89 h 147"/>
                  <a:gd name="T64" fmla="*/ 144 w 267"/>
                  <a:gd name="T65" fmla="*/ 95 h 147"/>
                  <a:gd name="T66" fmla="*/ 158 w 267"/>
                  <a:gd name="T67" fmla="*/ 104 h 147"/>
                  <a:gd name="T68" fmla="*/ 176 w 267"/>
                  <a:gd name="T69" fmla="*/ 111 h 147"/>
                  <a:gd name="T70" fmla="*/ 198 w 267"/>
                  <a:gd name="T71" fmla="*/ 109 h 147"/>
                  <a:gd name="T72" fmla="*/ 218 w 267"/>
                  <a:gd name="T73" fmla="*/ 124 h 147"/>
                  <a:gd name="T74" fmla="*/ 241 w 267"/>
                  <a:gd name="T75" fmla="*/ 129 h 147"/>
                  <a:gd name="T76" fmla="*/ 253 w 267"/>
                  <a:gd name="T77" fmla="*/ 111 h 147"/>
                  <a:gd name="T78" fmla="*/ 261 w 267"/>
                  <a:gd name="T79" fmla="*/ 101 h 147"/>
                  <a:gd name="T80" fmla="*/ 253 w 267"/>
                  <a:gd name="T81" fmla="*/ 92 h 147"/>
                  <a:gd name="T82" fmla="*/ 247 w 267"/>
                  <a:gd name="T83" fmla="*/ 89 h 147"/>
                  <a:gd name="T84" fmla="*/ 252 w 267"/>
                  <a:gd name="T85" fmla="*/ 77 h 147"/>
                  <a:gd name="T86" fmla="*/ 232 w 267"/>
                  <a:gd name="T87" fmla="*/ 8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7" h="147">
                    <a:moveTo>
                      <a:pt x="232" y="70"/>
                    </a:moveTo>
                    <a:lnTo>
                      <a:pt x="233" y="68"/>
                    </a:lnTo>
                    <a:lnTo>
                      <a:pt x="232" y="53"/>
                    </a:lnTo>
                    <a:lnTo>
                      <a:pt x="232" y="51"/>
                    </a:lnTo>
                    <a:lnTo>
                      <a:pt x="229" y="44"/>
                    </a:lnTo>
                    <a:lnTo>
                      <a:pt x="229" y="38"/>
                    </a:lnTo>
                    <a:lnTo>
                      <a:pt x="221" y="35"/>
                    </a:lnTo>
                    <a:lnTo>
                      <a:pt x="215" y="25"/>
                    </a:lnTo>
                    <a:lnTo>
                      <a:pt x="212" y="21"/>
                    </a:lnTo>
                    <a:lnTo>
                      <a:pt x="206" y="16"/>
                    </a:lnTo>
                    <a:lnTo>
                      <a:pt x="198" y="18"/>
                    </a:lnTo>
                    <a:lnTo>
                      <a:pt x="195" y="10"/>
                    </a:lnTo>
                    <a:lnTo>
                      <a:pt x="191" y="4"/>
                    </a:lnTo>
                    <a:lnTo>
                      <a:pt x="191" y="1"/>
                    </a:lnTo>
                    <a:lnTo>
                      <a:pt x="182" y="0"/>
                    </a:lnTo>
                    <a:lnTo>
                      <a:pt x="183" y="1"/>
                    </a:lnTo>
                    <a:lnTo>
                      <a:pt x="182" y="13"/>
                    </a:lnTo>
                    <a:lnTo>
                      <a:pt x="182" y="18"/>
                    </a:lnTo>
                    <a:lnTo>
                      <a:pt x="176" y="16"/>
                    </a:lnTo>
                    <a:lnTo>
                      <a:pt x="170" y="22"/>
                    </a:lnTo>
                    <a:lnTo>
                      <a:pt x="168" y="32"/>
                    </a:lnTo>
                    <a:lnTo>
                      <a:pt x="167" y="36"/>
                    </a:lnTo>
                    <a:lnTo>
                      <a:pt x="158" y="41"/>
                    </a:lnTo>
                    <a:lnTo>
                      <a:pt x="151" y="42"/>
                    </a:lnTo>
                    <a:lnTo>
                      <a:pt x="144" y="54"/>
                    </a:lnTo>
                    <a:lnTo>
                      <a:pt x="133" y="62"/>
                    </a:lnTo>
                    <a:lnTo>
                      <a:pt x="132" y="59"/>
                    </a:lnTo>
                    <a:lnTo>
                      <a:pt x="124" y="62"/>
                    </a:lnTo>
                    <a:lnTo>
                      <a:pt x="124" y="57"/>
                    </a:lnTo>
                    <a:lnTo>
                      <a:pt x="118" y="57"/>
                    </a:lnTo>
                    <a:lnTo>
                      <a:pt x="118" y="62"/>
                    </a:lnTo>
                    <a:lnTo>
                      <a:pt x="112" y="56"/>
                    </a:lnTo>
                    <a:lnTo>
                      <a:pt x="112" y="53"/>
                    </a:lnTo>
                    <a:lnTo>
                      <a:pt x="107" y="47"/>
                    </a:lnTo>
                    <a:lnTo>
                      <a:pt x="101" y="35"/>
                    </a:lnTo>
                    <a:lnTo>
                      <a:pt x="100" y="33"/>
                    </a:lnTo>
                    <a:lnTo>
                      <a:pt x="92" y="41"/>
                    </a:lnTo>
                    <a:lnTo>
                      <a:pt x="88" y="39"/>
                    </a:lnTo>
                    <a:lnTo>
                      <a:pt x="85" y="35"/>
                    </a:lnTo>
                    <a:lnTo>
                      <a:pt x="82" y="41"/>
                    </a:lnTo>
                    <a:lnTo>
                      <a:pt x="79" y="41"/>
                    </a:lnTo>
                    <a:lnTo>
                      <a:pt x="76" y="44"/>
                    </a:lnTo>
                    <a:lnTo>
                      <a:pt x="73" y="39"/>
                    </a:lnTo>
                    <a:lnTo>
                      <a:pt x="62" y="39"/>
                    </a:lnTo>
                    <a:lnTo>
                      <a:pt x="60" y="47"/>
                    </a:lnTo>
                    <a:lnTo>
                      <a:pt x="66" y="53"/>
                    </a:lnTo>
                    <a:lnTo>
                      <a:pt x="56" y="56"/>
                    </a:lnTo>
                    <a:lnTo>
                      <a:pt x="50" y="62"/>
                    </a:lnTo>
                    <a:lnTo>
                      <a:pt x="45" y="54"/>
                    </a:lnTo>
                    <a:lnTo>
                      <a:pt x="39" y="59"/>
                    </a:lnTo>
                    <a:lnTo>
                      <a:pt x="36" y="59"/>
                    </a:lnTo>
                    <a:lnTo>
                      <a:pt x="30" y="50"/>
                    </a:lnTo>
                    <a:lnTo>
                      <a:pt x="27" y="48"/>
                    </a:lnTo>
                    <a:lnTo>
                      <a:pt x="24" y="50"/>
                    </a:lnTo>
                    <a:lnTo>
                      <a:pt x="18" y="45"/>
                    </a:lnTo>
                    <a:lnTo>
                      <a:pt x="18" y="50"/>
                    </a:lnTo>
                    <a:lnTo>
                      <a:pt x="21" y="60"/>
                    </a:lnTo>
                    <a:lnTo>
                      <a:pt x="12" y="66"/>
                    </a:lnTo>
                    <a:lnTo>
                      <a:pt x="15" y="71"/>
                    </a:lnTo>
                    <a:lnTo>
                      <a:pt x="18" y="82"/>
                    </a:lnTo>
                    <a:lnTo>
                      <a:pt x="16" y="88"/>
                    </a:lnTo>
                    <a:lnTo>
                      <a:pt x="25" y="89"/>
                    </a:lnTo>
                    <a:lnTo>
                      <a:pt x="29" y="92"/>
                    </a:lnTo>
                    <a:lnTo>
                      <a:pt x="21" y="101"/>
                    </a:lnTo>
                    <a:lnTo>
                      <a:pt x="10" y="98"/>
                    </a:lnTo>
                    <a:lnTo>
                      <a:pt x="9" y="101"/>
                    </a:lnTo>
                    <a:lnTo>
                      <a:pt x="10" y="106"/>
                    </a:lnTo>
                    <a:lnTo>
                      <a:pt x="6" y="109"/>
                    </a:lnTo>
                    <a:lnTo>
                      <a:pt x="6" y="114"/>
                    </a:lnTo>
                    <a:lnTo>
                      <a:pt x="6" y="120"/>
                    </a:lnTo>
                    <a:lnTo>
                      <a:pt x="9" y="129"/>
                    </a:lnTo>
                    <a:lnTo>
                      <a:pt x="3" y="129"/>
                    </a:lnTo>
                    <a:lnTo>
                      <a:pt x="0" y="132"/>
                    </a:lnTo>
                    <a:lnTo>
                      <a:pt x="9" y="142"/>
                    </a:lnTo>
                    <a:lnTo>
                      <a:pt x="12" y="141"/>
                    </a:lnTo>
                    <a:lnTo>
                      <a:pt x="24" y="142"/>
                    </a:lnTo>
                    <a:lnTo>
                      <a:pt x="30" y="147"/>
                    </a:lnTo>
                    <a:lnTo>
                      <a:pt x="36" y="144"/>
                    </a:lnTo>
                    <a:lnTo>
                      <a:pt x="39" y="139"/>
                    </a:lnTo>
                    <a:lnTo>
                      <a:pt x="42" y="139"/>
                    </a:lnTo>
                    <a:lnTo>
                      <a:pt x="50" y="135"/>
                    </a:lnTo>
                    <a:lnTo>
                      <a:pt x="47" y="129"/>
                    </a:lnTo>
                    <a:lnTo>
                      <a:pt x="54" y="121"/>
                    </a:lnTo>
                    <a:lnTo>
                      <a:pt x="57" y="126"/>
                    </a:lnTo>
                    <a:lnTo>
                      <a:pt x="59" y="115"/>
                    </a:lnTo>
                    <a:lnTo>
                      <a:pt x="73" y="115"/>
                    </a:lnTo>
                    <a:lnTo>
                      <a:pt x="82" y="108"/>
                    </a:lnTo>
                    <a:lnTo>
                      <a:pt x="85" y="108"/>
                    </a:lnTo>
                    <a:lnTo>
                      <a:pt x="91" y="92"/>
                    </a:lnTo>
                    <a:lnTo>
                      <a:pt x="89" y="89"/>
                    </a:lnTo>
                    <a:lnTo>
                      <a:pt x="95" y="85"/>
                    </a:lnTo>
                    <a:lnTo>
                      <a:pt x="103" y="82"/>
                    </a:lnTo>
                    <a:lnTo>
                      <a:pt x="107" y="88"/>
                    </a:lnTo>
                    <a:lnTo>
                      <a:pt x="118" y="89"/>
                    </a:lnTo>
                    <a:lnTo>
                      <a:pt x="124" y="85"/>
                    </a:lnTo>
                    <a:lnTo>
                      <a:pt x="127" y="89"/>
                    </a:lnTo>
                    <a:lnTo>
                      <a:pt x="127" y="92"/>
                    </a:lnTo>
                    <a:lnTo>
                      <a:pt x="133" y="95"/>
                    </a:lnTo>
                    <a:lnTo>
                      <a:pt x="144" y="95"/>
                    </a:lnTo>
                    <a:lnTo>
                      <a:pt x="145" y="100"/>
                    </a:lnTo>
                    <a:lnTo>
                      <a:pt x="148" y="104"/>
                    </a:lnTo>
                    <a:lnTo>
                      <a:pt x="158" y="104"/>
                    </a:lnTo>
                    <a:lnTo>
                      <a:pt x="161" y="101"/>
                    </a:lnTo>
                    <a:lnTo>
                      <a:pt x="170" y="103"/>
                    </a:lnTo>
                    <a:lnTo>
                      <a:pt x="176" y="111"/>
                    </a:lnTo>
                    <a:lnTo>
                      <a:pt x="182" y="112"/>
                    </a:lnTo>
                    <a:lnTo>
                      <a:pt x="194" y="115"/>
                    </a:lnTo>
                    <a:lnTo>
                      <a:pt x="198" y="109"/>
                    </a:lnTo>
                    <a:lnTo>
                      <a:pt x="202" y="114"/>
                    </a:lnTo>
                    <a:lnTo>
                      <a:pt x="211" y="121"/>
                    </a:lnTo>
                    <a:lnTo>
                      <a:pt x="218" y="124"/>
                    </a:lnTo>
                    <a:lnTo>
                      <a:pt x="227" y="132"/>
                    </a:lnTo>
                    <a:lnTo>
                      <a:pt x="235" y="129"/>
                    </a:lnTo>
                    <a:lnTo>
                      <a:pt x="241" y="129"/>
                    </a:lnTo>
                    <a:lnTo>
                      <a:pt x="249" y="121"/>
                    </a:lnTo>
                    <a:lnTo>
                      <a:pt x="249" y="115"/>
                    </a:lnTo>
                    <a:lnTo>
                      <a:pt x="253" y="111"/>
                    </a:lnTo>
                    <a:lnTo>
                      <a:pt x="258" y="114"/>
                    </a:lnTo>
                    <a:lnTo>
                      <a:pt x="264" y="104"/>
                    </a:lnTo>
                    <a:lnTo>
                      <a:pt x="261" y="101"/>
                    </a:lnTo>
                    <a:lnTo>
                      <a:pt x="267" y="95"/>
                    </a:lnTo>
                    <a:lnTo>
                      <a:pt x="265" y="85"/>
                    </a:lnTo>
                    <a:lnTo>
                      <a:pt x="253" y="92"/>
                    </a:lnTo>
                    <a:lnTo>
                      <a:pt x="255" y="98"/>
                    </a:lnTo>
                    <a:lnTo>
                      <a:pt x="247" y="101"/>
                    </a:lnTo>
                    <a:lnTo>
                      <a:pt x="247" y="89"/>
                    </a:lnTo>
                    <a:lnTo>
                      <a:pt x="250" y="89"/>
                    </a:lnTo>
                    <a:lnTo>
                      <a:pt x="256" y="80"/>
                    </a:lnTo>
                    <a:lnTo>
                      <a:pt x="252" y="77"/>
                    </a:lnTo>
                    <a:lnTo>
                      <a:pt x="241" y="85"/>
                    </a:lnTo>
                    <a:lnTo>
                      <a:pt x="235" y="85"/>
                    </a:lnTo>
                    <a:lnTo>
                      <a:pt x="232" y="80"/>
                    </a:lnTo>
                    <a:lnTo>
                      <a:pt x="232" y="7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4" name="Freeform 3758">
                <a:extLst>
                  <a:ext uri="{FF2B5EF4-FFF2-40B4-BE49-F238E27FC236}">
                    <a16:creationId xmlns:a16="http://schemas.microsoft.com/office/drawing/2014/main" id="{5BE52A34-7A92-8A4E-E3DC-77FDB77D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926"/>
                <a:ext cx="133" cy="74"/>
              </a:xfrm>
              <a:custGeom>
                <a:avLst/>
                <a:gdLst>
                  <a:gd name="T0" fmla="*/ 235 w 267"/>
                  <a:gd name="T1" fmla="*/ 85 h 147"/>
                  <a:gd name="T2" fmla="*/ 256 w 267"/>
                  <a:gd name="T3" fmla="*/ 80 h 147"/>
                  <a:gd name="T4" fmla="*/ 247 w 267"/>
                  <a:gd name="T5" fmla="*/ 101 h 147"/>
                  <a:gd name="T6" fmla="*/ 265 w 267"/>
                  <a:gd name="T7" fmla="*/ 85 h 147"/>
                  <a:gd name="T8" fmla="*/ 264 w 267"/>
                  <a:gd name="T9" fmla="*/ 104 h 147"/>
                  <a:gd name="T10" fmla="*/ 249 w 267"/>
                  <a:gd name="T11" fmla="*/ 115 h 147"/>
                  <a:gd name="T12" fmla="*/ 235 w 267"/>
                  <a:gd name="T13" fmla="*/ 129 h 147"/>
                  <a:gd name="T14" fmla="*/ 211 w 267"/>
                  <a:gd name="T15" fmla="*/ 121 h 147"/>
                  <a:gd name="T16" fmla="*/ 194 w 267"/>
                  <a:gd name="T17" fmla="*/ 115 h 147"/>
                  <a:gd name="T18" fmla="*/ 170 w 267"/>
                  <a:gd name="T19" fmla="*/ 103 h 147"/>
                  <a:gd name="T20" fmla="*/ 148 w 267"/>
                  <a:gd name="T21" fmla="*/ 104 h 147"/>
                  <a:gd name="T22" fmla="*/ 133 w 267"/>
                  <a:gd name="T23" fmla="*/ 95 h 147"/>
                  <a:gd name="T24" fmla="*/ 124 w 267"/>
                  <a:gd name="T25" fmla="*/ 85 h 147"/>
                  <a:gd name="T26" fmla="*/ 103 w 267"/>
                  <a:gd name="T27" fmla="*/ 82 h 147"/>
                  <a:gd name="T28" fmla="*/ 91 w 267"/>
                  <a:gd name="T29" fmla="*/ 92 h 147"/>
                  <a:gd name="T30" fmla="*/ 73 w 267"/>
                  <a:gd name="T31" fmla="*/ 115 h 147"/>
                  <a:gd name="T32" fmla="*/ 54 w 267"/>
                  <a:gd name="T33" fmla="*/ 121 h 147"/>
                  <a:gd name="T34" fmla="*/ 42 w 267"/>
                  <a:gd name="T35" fmla="*/ 139 h 147"/>
                  <a:gd name="T36" fmla="*/ 30 w 267"/>
                  <a:gd name="T37" fmla="*/ 147 h 147"/>
                  <a:gd name="T38" fmla="*/ 9 w 267"/>
                  <a:gd name="T39" fmla="*/ 142 h 147"/>
                  <a:gd name="T40" fmla="*/ 9 w 267"/>
                  <a:gd name="T41" fmla="*/ 129 h 147"/>
                  <a:gd name="T42" fmla="*/ 6 w 267"/>
                  <a:gd name="T43" fmla="*/ 109 h 147"/>
                  <a:gd name="T44" fmla="*/ 10 w 267"/>
                  <a:gd name="T45" fmla="*/ 98 h 147"/>
                  <a:gd name="T46" fmla="*/ 25 w 267"/>
                  <a:gd name="T47" fmla="*/ 89 h 147"/>
                  <a:gd name="T48" fmla="*/ 15 w 267"/>
                  <a:gd name="T49" fmla="*/ 71 h 147"/>
                  <a:gd name="T50" fmla="*/ 18 w 267"/>
                  <a:gd name="T51" fmla="*/ 50 h 147"/>
                  <a:gd name="T52" fmla="*/ 27 w 267"/>
                  <a:gd name="T53" fmla="*/ 48 h 147"/>
                  <a:gd name="T54" fmla="*/ 39 w 267"/>
                  <a:gd name="T55" fmla="*/ 59 h 147"/>
                  <a:gd name="T56" fmla="*/ 56 w 267"/>
                  <a:gd name="T57" fmla="*/ 56 h 147"/>
                  <a:gd name="T58" fmla="*/ 62 w 267"/>
                  <a:gd name="T59" fmla="*/ 39 h 147"/>
                  <a:gd name="T60" fmla="*/ 79 w 267"/>
                  <a:gd name="T61" fmla="*/ 41 h 147"/>
                  <a:gd name="T62" fmla="*/ 88 w 267"/>
                  <a:gd name="T63" fmla="*/ 39 h 147"/>
                  <a:gd name="T64" fmla="*/ 101 w 267"/>
                  <a:gd name="T65" fmla="*/ 35 h 147"/>
                  <a:gd name="T66" fmla="*/ 112 w 267"/>
                  <a:gd name="T67" fmla="*/ 56 h 147"/>
                  <a:gd name="T68" fmla="*/ 124 w 267"/>
                  <a:gd name="T69" fmla="*/ 57 h 147"/>
                  <a:gd name="T70" fmla="*/ 133 w 267"/>
                  <a:gd name="T71" fmla="*/ 62 h 147"/>
                  <a:gd name="T72" fmla="*/ 158 w 267"/>
                  <a:gd name="T73" fmla="*/ 41 h 147"/>
                  <a:gd name="T74" fmla="*/ 170 w 267"/>
                  <a:gd name="T75" fmla="*/ 22 h 147"/>
                  <a:gd name="T76" fmla="*/ 182 w 267"/>
                  <a:gd name="T77" fmla="*/ 13 h 147"/>
                  <a:gd name="T78" fmla="*/ 191 w 267"/>
                  <a:gd name="T79" fmla="*/ 1 h 147"/>
                  <a:gd name="T80" fmla="*/ 198 w 267"/>
                  <a:gd name="T81" fmla="*/ 18 h 147"/>
                  <a:gd name="T82" fmla="*/ 215 w 267"/>
                  <a:gd name="T83" fmla="*/ 25 h 147"/>
                  <a:gd name="T84" fmla="*/ 229 w 267"/>
                  <a:gd name="T85" fmla="*/ 44 h 147"/>
                  <a:gd name="T86" fmla="*/ 233 w 267"/>
                  <a:gd name="T87" fmla="*/ 68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7" h="147">
                    <a:moveTo>
                      <a:pt x="232" y="70"/>
                    </a:moveTo>
                    <a:lnTo>
                      <a:pt x="232" y="80"/>
                    </a:lnTo>
                    <a:lnTo>
                      <a:pt x="235" y="85"/>
                    </a:lnTo>
                    <a:lnTo>
                      <a:pt x="241" y="85"/>
                    </a:lnTo>
                    <a:lnTo>
                      <a:pt x="252" y="77"/>
                    </a:lnTo>
                    <a:lnTo>
                      <a:pt x="256" y="80"/>
                    </a:lnTo>
                    <a:lnTo>
                      <a:pt x="250" y="89"/>
                    </a:lnTo>
                    <a:lnTo>
                      <a:pt x="247" y="89"/>
                    </a:lnTo>
                    <a:lnTo>
                      <a:pt x="247" y="101"/>
                    </a:lnTo>
                    <a:lnTo>
                      <a:pt x="255" y="98"/>
                    </a:lnTo>
                    <a:lnTo>
                      <a:pt x="253" y="92"/>
                    </a:lnTo>
                    <a:lnTo>
                      <a:pt x="265" y="85"/>
                    </a:lnTo>
                    <a:lnTo>
                      <a:pt x="267" y="95"/>
                    </a:lnTo>
                    <a:lnTo>
                      <a:pt x="261" y="101"/>
                    </a:lnTo>
                    <a:lnTo>
                      <a:pt x="264" y="104"/>
                    </a:lnTo>
                    <a:lnTo>
                      <a:pt x="258" y="114"/>
                    </a:lnTo>
                    <a:lnTo>
                      <a:pt x="253" y="111"/>
                    </a:lnTo>
                    <a:lnTo>
                      <a:pt x="249" y="115"/>
                    </a:lnTo>
                    <a:lnTo>
                      <a:pt x="249" y="121"/>
                    </a:lnTo>
                    <a:lnTo>
                      <a:pt x="241" y="129"/>
                    </a:lnTo>
                    <a:lnTo>
                      <a:pt x="235" y="129"/>
                    </a:lnTo>
                    <a:lnTo>
                      <a:pt x="227" y="132"/>
                    </a:lnTo>
                    <a:lnTo>
                      <a:pt x="218" y="124"/>
                    </a:lnTo>
                    <a:lnTo>
                      <a:pt x="211" y="121"/>
                    </a:lnTo>
                    <a:lnTo>
                      <a:pt x="202" y="114"/>
                    </a:lnTo>
                    <a:lnTo>
                      <a:pt x="198" y="109"/>
                    </a:lnTo>
                    <a:lnTo>
                      <a:pt x="194" y="115"/>
                    </a:lnTo>
                    <a:lnTo>
                      <a:pt x="182" y="112"/>
                    </a:lnTo>
                    <a:lnTo>
                      <a:pt x="176" y="111"/>
                    </a:lnTo>
                    <a:lnTo>
                      <a:pt x="170" y="103"/>
                    </a:lnTo>
                    <a:lnTo>
                      <a:pt x="161" y="101"/>
                    </a:lnTo>
                    <a:lnTo>
                      <a:pt x="158" y="104"/>
                    </a:lnTo>
                    <a:lnTo>
                      <a:pt x="148" y="104"/>
                    </a:lnTo>
                    <a:lnTo>
                      <a:pt x="145" y="100"/>
                    </a:lnTo>
                    <a:lnTo>
                      <a:pt x="144" y="95"/>
                    </a:lnTo>
                    <a:lnTo>
                      <a:pt x="133" y="95"/>
                    </a:lnTo>
                    <a:lnTo>
                      <a:pt x="127" y="92"/>
                    </a:lnTo>
                    <a:lnTo>
                      <a:pt x="127" y="89"/>
                    </a:lnTo>
                    <a:lnTo>
                      <a:pt x="124" y="85"/>
                    </a:lnTo>
                    <a:lnTo>
                      <a:pt x="118" y="89"/>
                    </a:lnTo>
                    <a:lnTo>
                      <a:pt x="107" y="88"/>
                    </a:lnTo>
                    <a:lnTo>
                      <a:pt x="103" y="82"/>
                    </a:lnTo>
                    <a:lnTo>
                      <a:pt x="95" y="85"/>
                    </a:lnTo>
                    <a:lnTo>
                      <a:pt x="89" y="89"/>
                    </a:lnTo>
                    <a:lnTo>
                      <a:pt x="91" y="92"/>
                    </a:lnTo>
                    <a:lnTo>
                      <a:pt x="85" y="108"/>
                    </a:lnTo>
                    <a:lnTo>
                      <a:pt x="82" y="108"/>
                    </a:lnTo>
                    <a:lnTo>
                      <a:pt x="73" y="115"/>
                    </a:lnTo>
                    <a:lnTo>
                      <a:pt x="59" y="115"/>
                    </a:lnTo>
                    <a:lnTo>
                      <a:pt x="57" y="126"/>
                    </a:lnTo>
                    <a:lnTo>
                      <a:pt x="54" y="121"/>
                    </a:lnTo>
                    <a:lnTo>
                      <a:pt x="47" y="129"/>
                    </a:lnTo>
                    <a:lnTo>
                      <a:pt x="50" y="135"/>
                    </a:lnTo>
                    <a:lnTo>
                      <a:pt x="42" y="139"/>
                    </a:lnTo>
                    <a:lnTo>
                      <a:pt x="39" y="139"/>
                    </a:lnTo>
                    <a:lnTo>
                      <a:pt x="36" y="144"/>
                    </a:lnTo>
                    <a:lnTo>
                      <a:pt x="30" y="147"/>
                    </a:lnTo>
                    <a:lnTo>
                      <a:pt x="24" y="142"/>
                    </a:lnTo>
                    <a:lnTo>
                      <a:pt x="12" y="141"/>
                    </a:lnTo>
                    <a:lnTo>
                      <a:pt x="9" y="142"/>
                    </a:lnTo>
                    <a:lnTo>
                      <a:pt x="0" y="132"/>
                    </a:lnTo>
                    <a:lnTo>
                      <a:pt x="3" y="129"/>
                    </a:lnTo>
                    <a:lnTo>
                      <a:pt x="9" y="129"/>
                    </a:lnTo>
                    <a:lnTo>
                      <a:pt x="6" y="120"/>
                    </a:lnTo>
                    <a:lnTo>
                      <a:pt x="6" y="114"/>
                    </a:lnTo>
                    <a:lnTo>
                      <a:pt x="6" y="109"/>
                    </a:lnTo>
                    <a:lnTo>
                      <a:pt x="10" y="106"/>
                    </a:lnTo>
                    <a:lnTo>
                      <a:pt x="9" y="101"/>
                    </a:lnTo>
                    <a:lnTo>
                      <a:pt x="10" y="98"/>
                    </a:lnTo>
                    <a:lnTo>
                      <a:pt x="21" y="101"/>
                    </a:lnTo>
                    <a:lnTo>
                      <a:pt x="29" y="92"/>
                    </a:lnTo>
                    <a:lnTo>
                      <a:pt x="25" y="89"/>
                    </a:lnTo>
                    <a:lnTo>
                      <a:pt x="16" y="88"/>
                    </a:lnTo>
                    <a:lnTo>
                      <a:pt x="18" y="82"/>
                    </a:lnTo>
                    <a:lnTo>
                      <a:pt x="15" y="71"/>
                    </a:lnTo>
                    <a:lnTo>
                      <a:pt x="12" y="66"/>
                    </a:lnTo>
                    <a:lnTo>
                      <a:pt x="21" y="60"/>
                    </a:lnTo>
                    <a:lnTo>
                      <a:pt x="18" y="50"/>
                    </a:lnTo>
                    <a:lnTo>
                      <a:pt x="18" y="45"/>
                    </a:lnTo>
                    <a:lnTo>
                      <a:pt x="24" y="50"/>
                    </a:lnTo>
                    <a:lnTo>
                      <a:pt x="27" y="48"/>
                    </a:lnTo>
                    <a:lnTo>
                      <a:pt x="30" y="50"/>
                    </a:lnTo>
                    <a:lnTo>
                      <a:pt x="36" y="59"/>
                    </a:lnTo>
                    <a:lnTo>
                      <a:pt x="39" y="59"/>
                    </a:lnTo>
                    <a:lnTo>
                      <a:pt x="45" y="54"/>
                    </a:lnTo>
                    <a:lnTo>
                      <a:pt x="50" y="62"/>
                    </a:lnTo>
                    <a:lnTo>
                      <a:pt x="56" y="56"/>
                    </a:lnTo>
                    <a:lnTo>
                      <a:pt x="66" y="53"/>
                    </a:lnTo>
                    <a:lnTo>
                      <a:pt x="60" y="47"/>
                    </a:lnTo>
                    <a:lnTo>
                      <a:pt x="62" y="39"/>
                    </a:lnTo>
                    <a:lnTo>
                      <a:pt x="73" y="39"/>
                    </a:lnTo>
                    <a:lnTo>
                      <a:pt x="76" y="44"/>
                    </a:lnTo>
                    <a:lnTo>
                      <a:pt x="79" y="41"/>
                    </a:lnTo>
                    <a:lnTo>
                      <a:pt x="82" y="41"/>
                    </a:lnTo>
                    <a:lnTo>
                      <a:pt x="85" y="35"/>
                    </a:lnTo>
                    <a:lnTo>
                      <a:pt x="88" y="39"/>
                    </a:lnTo>
                    <a:lnTo>
                      <a:pt x="92" y="41"/>
                    </a:lnTo>
                    <a:lnTo>
                      <a:pt x="100" y="33"/>
                    </a:lnTo>
                    <a:lnTo>
                      <a:pt x="101" y="35"/>
                    </a:lnTo>
                    <a:lnTo>
                      <a:pt x="107" y="47"/>
                    </a:lnTo>
                    <a:lnTo>
                      <a:pt x="112" y="53"/>
                    </a:lnTo>
                    <a:lnTo>
                      <a:pt x="112" y="56"/>
                    </a:lnTo>
                    <a:lnTo>
                      <a:pt x="118" y="62"/>
                    </a:lnTo>
                    <a:lnTo>
                      <a:pt x="118" y="57"/>
                    </a:lnTo>
                    <a:lnTo>
                      <a:pt x="124" y="57"/>
                    </a:lnTo>
                    <a:lnTo>
                      <a:pt x="124" y="62"/>
                    </a:lnTo>
                    <a:lnTo>
                      <a:pt x="132" y="59"/>
                    </a:lnTo>
                    <a:lnTo>
                      <a:pt x="133" y="62"/>
                    </a:lnTo>
                    <a:lnTo>
                      <a:pt x="144" y="54"/>
                    </a:lnTo>
                    <a:lnTo>
                      <a:pt x="151" y="42"/>
                    </a:lnTo>
                    <a:lnTo>
                      <a:pt x="158" y="41"/>
                    </a:lnTo>
                    <a:lnTo>
                      <a:pt x="167" y="36"/>
                    </a:lnTo>
                    <a:lnTo>
                      <a:pt x="168" y="32"/>
                    </a:lnTo>
                    <a:lnTo>
                      <a:pt x="170" y="22"/>
                    </a:lnTo>
                    <a:lnTo>
                      <a:pt x="176" y="16"/>
                    </a:lnTo>
                    <a:lnTo>
                      <a:pt x="182" y="18"/>
                    </a:lnTo>
                    <a:lnTo>
                      <a:pt x="182" y="13"/>
                    </a:lnTo>
                    <a:lnTo>
                      <a:pt x="183" y="1"/>
                    </a:lnTo>
                    <a:lnTo>
                      <a:pt x="182" y="0"/>
                    </a:lnTo>
                    <a:lnTo>
                      <a:pt x="191" y="1"/>
                    </a:lnTo>
                    <a:lnTo>
                      <a:pt x="191" y="4"/>
                    </a:lnTo>
                    <a:lnTo>
                      <a:pt x="195" y="10"/>
                    </a:lnTo>
                    <a:lnTo>
                      <a:pt x="198" y="18"/>
                    </a:lnTo>
                    <a:lnTo>
                      <a:pt x="206" y="16"/>
                    </a:lnTo>
                    <a:lnTo>
                      <a:pt x="212" y="21"/>
                    </a:lnTo>
                    <a:lnTo>
                      <a:pt x="215" y="25"/>
                    </a:lnTo>
                    <a:lnTo>
                      <a:pt x="221" y="35"/>
                    </a:lnTo>
                    <a:lnTo>
                      <a:pt x="229" y="38"/>
                    </a:lnTo>
                    <a:lnTo>
                      <a:pt x="229" y="44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3" y="68"/>
                    </a:lnTo>
                    <a:lnTo>
                      <a:pt x="232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5" name="Freeform 3759">
                <a:extLst>
                  <a:ext uri="{FF2B5EF4-FFF2-40B4-BE49-F238E27FC236}">
                    <a16:creationId xmlns:a16="http://schemas.microsoft.com/office/drawing/2014/main" id="{1E6D7BA1-5404-3444-60B8-14FB50487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926"/>
                <a:ext cx="133" cy="74"/>
              </a:xfrm>
              <a:custGeom>
                <a:avLst/>
                <a:gdLst>
                  <a:gd name="T0" fmla="*/ 235 w 267"/>
                  <a:gd name="T1" fmla="*/ 85 h 147"/>
                  <a:gd name="T2" fmla="*/ 256 w 267"/>
                  <a:gd name="T3" fmla="*/ 80 h 147"/>
                  <a:gd name="T4" fmla="*/ 247 w 267"/>
                  <a:gd name="T5" fmla="*/ 101 h 147"/>
                  <a:gd name="T6" fmla="*/ 265 w 267"/>
                  <a:gd name="T7" fmla="*/ 85 h 147"/>
                  <a:gd name="T8" fmla="*/ 264 w 267"/>
                  <a:gd name="T9" fmla="*/ 104 h 147"/>
                  <a:gd name="T10" fmla="*/ 249 w 267"/>
                  <a:gd name="T11" fmla="*/ 115 h 147"/>
                  <a:gd name="T12" fmla="*/ 235 w 267"/>
                  <a:gd name="T13" fmla="*/ 129 h 147"/>
                  <a:gd name="T14" fmla="*/ 211 w 267"/>
                  <a:gd name="T15" fmla="*/ 121 h 147"/>
                  <a:gd name="T16" fmla="*/ 194 w 267"/>
                  <a:gd name="T17" fmla="*/ 115 h 147"/>
                  <a:gd name="T18" fmla="*/ 170 w 267"/>
                  <a:gd name="T19" fmla="*/ 103 h 147"/>
                  <a:gd name="T20" fmla="*/ 148 w 267"/>
                  <a:gd name="T21" fmla="*/ 104 h 147"/>
                  <a:gd name="T22" fmla="*/ 133 w 267"/>
                  <a:gd name="T23" fmla="*/ 95 h 147"/>
                  <a:gd name="T24" fmla="*/ 124 w 267"/>
                  <a:gd name="T25" fmla="*/ 85 h 147"/>
                  <a:gd name="T26" fmla="*/ 103 w 267"/>
                  <a:gd name="T27" fmla="*/ 82 h 147"/>
                  <a:gd name="T28" fmla="*/ 91 w 267"/>
                  <a:gd name="T29" fmla="*/ 92 h 147"/>
                  <a:gd name="T30" fmla="*/ 73 w 267"/>
                  <a:gd name="T31" fmla="*/ 115 h 147"/>
                  <a:gd name="T32" fmla="*/ 54 w 267"/>
                  <a:gd name="T33" fmla="*/ 121 h 147"/>
                  <a:gd name="T34" fmla="*/ 42 w 267"/>
                  <a:gd name="T35" fmla="*/ 139 h 147"/>
                  <a:gd name="T36" fmla="*/ 30 w 267"/>
                  <a:gd name="T37" fmla="*/ 147 h 147"/>
                  <a:gd name="T38" fmla="*/ 9 w 267"/>
                  <a:gd name="T39" fmla="*/ 142 h 147"/>
                  <a:gd name="T40" fmla="*/ 9 w 267"/>
                  <a:gd name="T41" fmla="*/ 129 h 147"/>
                  <a:gd name="T42" fmla="*/ 6 w 267"/>
                  <a:gd name="T43" fmla="*/ 109 h 147"/>
                  <a:gd name="T44" fmla="*/ 10 w 267"/>
                  <a:gd name="T45" fmla="*/ 98 h 147"/>
                  <a:gd name="T46" fmla="*/ 25 w 267"/>
                  <a:gd name="T47" fmla="*/ 89 h 147"/>
                  <a:gd name="T48" fmla="*/ 15 w 267"/>
                  <a:gd name="T49" fmla="*/ 71 h 147"/>
                  <a:gd name="T50" fmla="*/ 18 w 267"/>
                  <a:gd name="T51" fmla="*/ 50 h 147"/>
                  <a:gd name="T52" fmla="*/ 27 w 267"/>
                  <a:gd name="T53" fmla="*/ 48 h 147"/>
                  <a:gd name="T54" fmla="*/ 39 w 267"/>
                  <a:gd name="T55" fmla="*/ 59 h 147"/>
                  <a:gd name="T56" fmla="*/ 56 w 267"/>
                  <a:gd name="T57" fmla="*/ 56 h 147"/>
                  <a:gd name="T58" fmla="*/ 62 w 267"/>
                  <a:gd name="T59" fmla="*/ 39 h 147"/>
                  <a:gd name="T60" fmla="*/ 79 w 267"/>
                  <a:gd name="T61" fmla="*/ 41 h 147"/>
                  <a:gd name="T62" fmla="*/ 88 w 267"/>
                  <a:gd name="T63" fmla="*/ 39 h 147"/>
                  <a:gd name="T64" fmla="*/ 101 w 267"/>
                  <a:gd name="T65" fmla="*/ 35 h 147"/>
                  <a:gd name="T66" fmla="*/ 112 w 267"/>
                  <a:gd name="T67" fmla="*/ 56 h 147"/>
                  <a:gd name="T68" fmla="*/ 124 w 267"/>
                  <a:gd name="T69" fmla="*/ 57 h 147"/>
                  <a:gd name="T70" fmla="*/ 133 w 267"/>
                  <a:gd name="T71" fmla="*/ 62 h 147"/>
                  <a:gd name="T72" fmla="*/ 158 w 267"/>
                  <a:gd name="T73" fmla="*/ 41 h 147"/>
                  <a:gd name="T74" fmla="*/ 170 w 267"/>
                  <a:gd name="T75" fmla="*/ 22 h 147"/>
                  <a:gd name="T76" fmla="*/ 182 w 267"/>
                  <a:gd name="T77" fmla="*/ 13 h 147"/>
                  <a:gd name="T78" fmla="*/ 191 w 267"/>
                  <a:gd name="T79" fmla="*/ 1 h 147"/>
                  <a:gd name="T80" fmla="*/ 198 w 267"/>
                  <a:gd name="T81" fmla="*/ 18 h 147"/>
                  <a:gd name="T82" fmla="*/ 215 w 267"/>
                  <a:gd name="T83" fmla="*/ 25 h 147"/>
                  <a:gd name="T84" fmla="*/ 229 w 267"/>
                  <a:gd name="T85" fmla="*/ 44 h 147"/>
                  <a:gd name="T86" fmla="*/ 233 w 267"/>
                  <a:gd name="T87" fmla="*/ 68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7" h="147">
                    <a:moveTo>
                      <a:pt x="232" y="70"/>
                    </a:moveTo>
                    <a:lnTo>
                      <a:pt x="232" y="80"/>
                    </a:lnTo>
                    <a:lnTo>
                      <a:pt x="235" y="85"/>
                    </a:lnTo>
                    <a:lnTo>
                      <a:pt x="241" y="85"/>
                    </a:lnTo>
                    <a:lnTo>
                      <a:pt x="252" y="77"/>
                    </a:lnTo>
                    <a:lnTo>
                      <a:pt x="256" y="80"/>
                    </a:lnTo>
                    <a:lnTo>
                      <a:pt x="250" y="89"/>
                    </a:lnTo>
                    <a:lnTo>
                      <a:pt x="247" y="89"/>
                    </a:lnTo>
                    <a:lnTo>
                      <a:pt x="247" y="101"/>
                    </a:lnTo>
                    <a:lnTo>
                      <a:pt x="255" y="98"/>
                    </a:lnTo>
                    <a:lnTo>
                      <a:pt x="253" y="92"/>
                    </a:lnTo>
                    <a:lnTo>
                      <a:pt x="265" y="85"/>
                    </a:lnTo>
                    <a:lnTo>
                      <a:pt x="267" y="95"/>
                    </a:lnTo>
                    <a:lnTo>
                      <a:pt x="261" y="101"/>
                    </a:lnTo>
                    <a:lnTo>
                      <a:pt x="264" y="104"/>
                    </a:lnTo>
                    <a:lnTo>
                      <a:pt x="258" y="114"/>
                    </a:lnTo>
                    <a:lnTo>
                      <a:pt x="253" y="111"/>
                    </a:lnTo>
                    <a:lnTo>
                      <a:pt x="249" y="115"/>
                    </a:lnTo>
                    <a:lnTo>
                      <a:pt x="249" y="121"/>
                    </a:lnTo>
                    <a:lnTo>
                      <a:pt x="241" y="129"/>
                    </a:lnTo>
                    <a:lnTo>
                      <a:pt x="235" y="129"/>
                    </a:lnTo>
                    <a:lnTo>
                      <a:pt x="227" y="132"/>
                    </a:lnTo>
                    <a:lnTo>
                      <a:pt x="218" y="124"/>
                    </a:lnTo>
                    <a:lnTo>
                      <a:pt x="211" y="121"/>
                    </a:lnTo>
                    <a:lnTo>
                      <a:pt x="202" y="114"/>
                    </a:lnTo>
                    <a:lnTo>
                      <a:pt x="198" y="109"/>
                    </a:lnTo>
                    <a:lnTo>
                      <a:pt x="194" y="115"/>
                    </a:lnTo>
                    <a:lnTo>
                      <a:pt x="182" y="112"/>
                    </a:lnTo>
                    <a:lnTo>
                      <a:pt x="176" y="111"/>
                    </a:lnTo>
                    <a:lnTo>
                      <a:pt x="170" y="103"/>
                    </a:lnTo>
                    <a:lnTo>
                      <a:pt x="161" y="101"/>
                    </a:lnTo>
                    <a:lnTo>
                      <a:pt x="158" y="104"/>
                    </a:lnTo>
                    <a:lnTo>
                      <a:pt x="148" y="104"/>
                    </a:lnTo>
                    <a:lnTo>
                      <a:pt x="145" y="100"/>
                    </a:lnTo>
                    <a:lnTo>
                      <a:pt x="144" y="95"/>
                    </a:lnTo>
                    <a:lnTo>
                      <a:pt x="133" y="95"/>
                    </a:lnTo>
                    <a:lnTo>
                      <a:pt x="127" y="92"/>
                    </a:lnTo>
                    <a:lnTo>
                      <a:pt x="127" y="89"/>
                    </a:lnTo>
                    <a:lnTo>
                      <a:pt x="124" y="85"/>
                    </a:lnTo>
                    <a:lnTo>
                      <a:pt x="118" y="89"/>
                    </a:lnTo>
                    <a:lnTo>
                      <a:pt x="107" y="88"/>
                    </a:lnTo>
                    <a:lnTo>
                      <a:pt x="103" y="82"/>
                    </a:lnTo>
                    <a:lnTo>
                      <a:pt x="95" y="85"/>
                    </a:lnTo>
                    <a:lnTo>
                      <a:pt x="89" y="89"/>
                    </a:lnTo>
                    <a:lnTo>
                      <a:pt x="91" y="92"/>
                    </a:lnTo>
                    <a:lnTo>
                      <a:pt x="85" y="108"/>
                    </a:lnTo>
                    <a:lnTo>
                      <a:pt x="82" y="108"/>
                    </a:lnTo>
                    <a:lnTo>
                      <a:pt x="73" y="115"/>
                    </a:lnTo>
                    <a:lnTo>
                      <a:pt x="59" y="115"/>
                    </a:lnTo>
                    <a:lnTo>
                      <a:pt x="57" y="126"/>
                    </a:lnTo>
                    <a:lnTo>
                      <a:pt x="54" y="121"/>
                    </a:lnTo>
                    <a:lnTo>
                      <a:pt x="47" y="129"/>
                    </a:lnTo>
                    <a:lnTo>
                      <a:pt x="50" y="135"/>
                    </a:lnTo>
                    <a:lnTo>
                      <a:pt x="42" y="139"/>
                    </a:lnTo>
                    <a:lnTo>
                      <a:pt x="39" y="139"/>
                    </a:lnTo>
                    <a:lnTo>
                      <a:pt x="36" y="144"/>
                    </a:lnTo>
                    <a:lnTo>
                      <a:pt x="30" y="147"/>
                    </a:lnTo>
                    <a:lnTo>
                      <a:pt x="24" y="142"/>
                    </a:lnTo>
                    <a:lnTo>
                      <a:pt x="12" y="141"/>
                    </a:lnTo>
                    <a:lnTo>
                      <a:pt x="9" y="142"/>
                    </a:lnTo>
                    <a:lnTo>
                      <a:pt x="0" y="132"/>
                    </a:lnTo>
                    <a:lnTo>
                      <a:pt x="3" y="129"/>
                    </a:lnTo>
                    <a:lnTo>
                      <a:pt x="9" y="129"/>
                    </a:lnTo>
                    <a:lnTo>
                      <a:pt x="6" y="120"/>
                    </a:lnTo>
                    <a:lnTo>
                      <a:pt x="6" y="114"/>
                    </a:lnTo>
                    <a:lnTo>
                      <a:pt x="6" y="109"/>
                    </a:lnTo>
                    <a:lnTo>
                      <a:pt x="10" y="106"/>
                    </a:lnTo>
                    <a:lnTo>
                      <a:pt x="9" y="101"/>
                    </a:lnTo>
                    <a:lnTo>
                      <a:pt x="10" y="98"/>
                    </a:lnTo>
                    <a:lnTo>
                      <a:pt x="21" y="101"/>
                    </a:lnTo>
                    <a:lnTo>
                      <a:pt x="29" y="92"/>
                    </a:lnTo>
                    <a:lnTo>
                      <a:pt x="25" y="89"/>
                    </a:lnTo>
                    <a:lnTo>
                      <a:pt x="16" y="88"/>
                    </a:lnTo>
                    <a:lnTo>
                      <a:pt x="18" y="82"/>
                    </a:lnTo>
                    <a:lnTo>
                      <a:pt x="15" y="71"/>
                    </a:lnTo>
                    <a:lnTo>
                      <a:pt x="12" y="66"/>
                    </a:lnTo>
                    <a:lnTo>
                      <a:pt x="21" y="60"/>
                    </a:lnTo>
                    <a:lnTo>
                      <a:pt x="18" y="50"/>
                    </a:lnTo>
                    <a:lnTo>
                      <a:pt x="18" y="45"/>
                    </a:lnTo>
                    <a:lnTo>
                      <a:pt x="24" y="50"/>
                    </a:lnTo>
                    <a:lnTo>
                      <a:pt x="27" y="48"/>
                    </a:lnTo>
                    <a:lnTo>
                      <a:pt x="30" y="50"/>
                    </a:lnTo>
                    <a:lnTo>
                      <a:pt x="36" y="59"/>
                    </a:lnTo>
                    <a:lnTo>
                      <a:pt x="39" y="59"/>
                    </a:lnTo>
                    <a:lnTo>
                      <a:pt x="45" y="54"/>
                    </a:lnTo>
                    <a:lnTo>
                      <a:pt x="50" y="62"/>
                    </a:lnTo>
                    <a:lnTo>
                      <a:pt x="56" y="56"/>
                    </a:lnTo>
                    <a:lnTo>
                      <a:pt x="66" y="53"/>
                    </a:lnTo>
                    <a:lnTo>
                      <a:pt x="60" y="47"/>
                    </a:lnTo>
                    <a:lnTo>
                      <a:pt x="62" y="39"/>
                    </a:lnTo>
                    <a:lnTo>
                      <a:pt x="73" y="39"/>
                    </a:lnTo>
                    <a:lnTo>
                      <a:pt x="76" y="44"/>
                    </a:lnTo>
                    <a:lnTo>
                      <a:pt x="79" y="41"/>
                    </a:lnTo>
                    <a:lnTo>
                      <a:pt x="82" y="41"/>
                    </a:lnTo>
                    <a:lnTo>
                      <a:pt x="85" y="35"/>
                    </a:lnTo>
                    <a:lnTo>
                      <a:pt x="88" y="39"/>
                    </a:lnTo>
                    <a:lnTo>
                      <a:pt x="92" y="41"/>
                    </a:lnTo>
                    <a:lnTo>
                      <a:pt x="100" y="33"/>
                    </a:lnTo>
                    <a:lnTo>
                      <a:pt x="101" y="35"/>
                    </a:lnTo>
                    <a:lnTo>
                      <a:pt x="107" y="47"/>
                    </a:lnTo>
                    <a:lnTo>
                      <a:pt x="112" y="53"/>
                    </a:lnTo>
                    <a:lnTo>
                      <a:pt x="112" y="56"/>
                    </a:lnTo>
                    <a:lnTo>
                      <a:pt x="118" y="62"/>
                    </a:lnTo>
                    <a:lnTo>
                      <a:pt x="118" y="57"/>
                    </a:lnTo>
                    <a:lnTo>
                      <a:pt x="124" y="57"/>
                    </a:lnTo>
                    <a:lnTo>
                      <a:pt x="124" y="62"/>
                    </a:lnTo>
                    <a:lnTo>
                      <a:pt x="132" y="59"/>
                    </a:lnTo>
                    <a:lnTo>
                      <a:pt x="133" y="62"/>
                    </a:lnTo>
                    <a:lnTo>
                      <a:pt x="144" y="54"/>
                    </a:lnTo>
                    <a:lnTo>
                      <a:pt x="151" y="42"/>
                    </a:lnTo>
                    <a:lnTo>
                      <a:pt x="158" y="41"/>
                    </a:lnTo>
                    <a:lnTo>
                      <a:pt x="167" y="36"/>
                    </a:lnTo>
                    <a:lnTo>
                      <a:pt x="168" y="32"/>
                    </a:lnTo>
                    <a:lnTo>
                      <a:pt x="170" y="22"/>
                    </a:lnTo>
                    <a:lnTo>
                      <a:pt x="176" y="16"/>
                    </a:lnTo>
                    <a:lnTo>
                      <a:pt x="182" y="18"/>
                    </a:lnTo>
                    <a:lnTo>
                      <a:pt x="182" y="13"/>
                    </a:lnTo>
                    <a:lnTo>
                      <a:pt x="183" y="1"/>
                    </a:lnTo>
                    <a:lnTo>
                      <a:pt x="182" y="0"/>
                    </a:lnTo>
                    <a:lnTo>
                      <a:pt x="191" y="1"/>
                    </a:lnTo>
                    <a:lnTo>
                      <a:pt x="191" y="4"/>
                    </a:lnTo>
                    <a:lnTo>
                      <a:pt x="195" y="10"/>
                    </a:lnTo>
                    <a:lnTo>
                      <a:pt x="198" y="18"/>
                    </a:lnTo>
                    <a:lnTo>
                      <a:pt x="206" y="16"/>
                    </a:lnTo>
                    <a:lnTo>
                      <a:pt x="212" y="21"/>
                    </a:lnTo>
                    <a:lnTo>
                      <a:pt x="215" y="25"/>
                    </a:lnTo>
                    <a:lnTo>
                      <a:pt x="221" y="35"/>
                    </a:lnTo>
                    <a:lnTo>
                      <a:pt x="229" y="38"/>
                    </a:lnTo>
                    <a:lnTo>
                      <a:pt x="229" y="44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3" y="68"/>
                    </a:lnTo>
                    <a:lnTo>
                      <a:pt x="232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6" name="Freeform 3760">
                <a:extLst>
                  <a:ext uri="{FF2B5EF4-FFF2-40B4-BE49-F238E27FC236}">
                    <a16:creationId xmlns:a16="http://schemas.microsoft.com/office/drawing/2014/main" id="{7D0F6582-6520-871D-44C0-8EFFB5F07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642"/>
                <a:ext cx="53" cy="57"/>
              </a:xfrm>
              <a:custGeom>
                <a:avLst/>
                <a:gdLst>
                  <a:gd name="T0" fmla="*/ 54 w 106"/>
                  <a:gd name="T1" fmla="*/ 0 h 114"/>
                  <a:gd name="T2" fmla="*/ 48 w 106"/>
                  <a:gd name="T3" fmla="*/ 5 h 114"/>
                  <a:gd name="T4" fmla="*/ 39 w 106"/>
                  <a:gd name="T5" fmla="*/ 2 h 114"/>
                  <a:gd name="T6" fmla="*/ 41 w 106"/>
                  <a:gd name="T7" fmla="*/ 5 h 114"/>
                  <a:gd name="T8" fmla="*/ 35 w 106"/>
                  <a:gd name="T9" fmla="*/ 11 h 114"/>
                  <a:gd name="T10" fmla="*/ 32 w 106"/>
                  <a:gd name="T11" fmla="*/ 14 h 114"/>
                  <a:gd name="T12" fmla="*/ 24 w 106"/>
                  <a:gd name="T13" fmla="*/ 11 h 114"/>
                  <a:gd name="T14" fmla="*/ 3 w 106"/>
                  <a:gd name="T15" fmla="*/ 9 h 114"/>
                  <a:gd name="T16" fmla="*/ 6 w 106"/>
                  <a:gd name="T17" fmla="*/ 15 h 114"/>
                  <a:gd name="T18" fmla="*/ 9 w 106"/>
                  <a:gd name="T19" fmla="*/ 17 h 114"/>
                  <a:gd name="T20" fmla="*/ 7 w 106"/>
                  <a:gd name="T21" fmla="*/ 23 h 114"/>
                  <a:gd name="T22" fmla="*/ 0 w 106"/>
                  <a:gd name="T23" fmla="*/ 29 h 114"/>
                  <a:gd name="T24" fmla="*/ 6 w 106"/>
                  <a:gd name="T25" fmla="*/ 29 h 114"/>
                  <a:gd name="T26" fmla="*/ 12 w 106"/>
                  <a:gd name="T27" fmla="*/ 38 h 114"/>
                  <a:gd name="T28" fmla="*/ 15 w 106"/>
                  <a:gd name="T29" fmla="*/ 38 h 114"/>
                  <a:gd name="T30" fmla="*/ 20 w 106"/>
                  <a:gd name="T31" fmla="*/ 47 h 114"/>
                  <a:gd name="T32" fmla="*/ 18 w 106"/>
                  <a:gd name="T33" fmla="*/ 50 h 114"/>
                  <a:gd name="T34" fmla="*/ 26 w 106"/>
                  <a:gd name="T35" fmla="*/ 56 h 114"/>
                  <a:gd name="T36" fmla="*/ 26 w 106"/>
                  <a:gd name="T37" fmla="*/ 63 h 114"/>
                  <a:gd name="T38" fmla="*/ 18 w 106"/>
                  <a:gd name="T39" fmla="*/ 78 h 114"/>
                  <a:gd name="T40" fmla="*/ 20 w 106"/>
                  <a:gd name="T41" fmla="*/ 84 h 114"/>
                  <a:gd name="T42" fmla="*/ 18 w 106"/>
                  <a:gd name="T43" fmla="*/ 88 h 114"/>
                  <a:gd name="T44" fmla="*/ 24 w 106"/>
                  <a:gd name="T45" fmla="*/ 88 h 114"/>
                  <a:gd name="T46" fmla="*/ 33 w 106"/>
                  <a:gd name="T47" fmla="*/ 81 h 114"/>
                  <a:gd name="T48" fmla="*/ 36 w 106"/>
                  <a:gd name="T49" fmla="*/ 78 h 114"/>
                  <a:gd name="T50" fmla="*/ 36 w 106"/>
                  <a:gd name="T51" fmla="*/ 73 h 114"/>
                  <a:gd name="T52" fmla="*/ 41 w 106"/>
                  <a:gd name="T53" fmla="*/ 69 h 114"/>
                  <a:gd name="T54" fmla="*/ 45 w 106"/>
                  <a:gd name="T55" fmla="*/ 76 h 114"/>
                  <a:gd name="T56" fmla="*/ 42 w 106"/>
                  <a:gd name="T57" fmla="*/ 85 h 114"/>
                  <a:gd name="T58" fmla="*/ 42 w 106"/>
                  <a:gd name="T59" fmla="*/ 88 h 114"/>
                  <a:gd name="T60" fmla="*/ 42 w 106"/>
                  <a:gd name="T61" fmla="*/ 90 h 114"/>
                  <a:gd name="T62" fmla="*/ 51 w 106"/>
                  <a:gd name="T63" fmla="*/ 88 h 114"/>
                  <a:gd name="T64" fmla="*/ 58 w 106"/>
                  <a:gd name="T65" fmla="*/ 91 h 114"/>
                  <a:gd name="T66" fmla="*/ 64 w 106"/>
                  <a:gd name="T67" fmla="*/ 102 h 114"/>
                  <a:gd name="T68" fmla="*/ 79 w 106"/>
                  <a:gd name="T69" fmla="*/ 101 h 114"/>
                  <a:gd name="T70" fmla="*/ 77 w 106"/>
                  <a:gd name="T71" fmla="*/ 105 h 114"/>
                  <a:gd name="T72" fmla="*/ 76 w 106"/>
                  <a:gd name="T73" fmla="*/ 114 h 114"/>
                  <a:gd name="T74" fmla="*/ 85 w 106"/>
                  <a:gd name="T75" fmla="*/ 113 h 114"/>
                  <a:gd name="T76" fmla="*/ 92 w 106"/>
                  <a:gd name="T77" fmla="*/ 105 h 114"/>
                  <a:gd name="T78" fmla="*/ 98 w 106"/>
                  <a:gd name="T79" fmla="*/ 101 h 114"/>
                  <a:gd name="T80" fmla="*/ 106 w 106"/>
                  <a:gd name="T81" fmla="*/ 102 h 114"/>
                  <a:gd name="T82" fmla="*/ 102 w 106"/>
                  <a:gd name="T83" fmla="*/ 94 h 114"/>
                  <a:gd name="T84" fmla="*/ 91 w 106"/>
                  <a:gd name="T85" fmla="*/ 87 h 114"/>
                  <a:gd name="T86" fmla="*/ 92 w 106"/>
                  <a:gd name="T87" fmla="*/ 84 h 114"/>
                  <a:gd name="T88" fmla="*/ 98 w 106"/>
                  <a:gd name="T89" fmla="*/ 79 h 114"/>
                  <a:gd name="T90" fmla="*/ 92 w 106"/>
                  <a:gd name="T91" fmla="*/ 75 h 114"/>
                  <a:gd name="T92" fmla="*/ 89 w 106"/>
                  <a:gd name="T93" fmla="*/ 66 h 114"/>
                  <a:gd name="T94" fmla="*/ 91 w 106"/>
                  <a:gd name="T95" fmla="*/ 56 h 114"/>
                  <a:gd name="T96" fmla="*/ 91 w 106"/>
                  <a:gd name="T97" fmla="*/ 53 h 114"/>
                  <a:gd name="T98" fmla="*/ 105 w 106"/>
                  <a:gd name="T99" fmla="*/ 44 h 114"/>
                  <a:gd name="T100" fmla="*/ 103 w 106"/>
                  <a:gd name="T101" fmla="*/ 29 h 114"/>
                  <a:gd name="T102" fmla="*/ 94 w 106"/>
                  <a:gd name="T103" fmla="*/ 21 h 114"/>
                  <a:gd name="T104" fmla="*/ 92 w 106"/>
                  <a:gd name="T105" fmla="*/ 18 h 114"/>
                  <a:gd name="T106" fmla="*/ 85 w 106"/>
                  <a:gd name="T107" fmla="*/ 14 h 114"/>
                  <a:gd name="T108" fmla="*/ 82 w 106"/>
                  <a:gd name="T109" fmla="*/ 18 h 114"/>
                  <a:gd name="T110" fmla="*/ 71 w 106"/>
                  <a:gd name="T111" fmla="*/ 20 h 114"/>
                  <a:gd name="T112" fmla="*/ 71 w 106"/>
                  <a:gd name="T113" fmla="*/ 14 h 114"/>
                  <a:gd name="T114" fmla="*/ 67 w 106"/>
                  <a:gd name="T115" fmla="*/ 12 h 114"/>
                  <a:gd name="T116" fmla="*/ 62 w 106"/>
                  <a:gd name="T117" fmla="*/ 2 h 114"/>
                  <a:gd name="T118" fmla="*/ 54 w 106"/>
                  <a:gd name="T11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6" h="114">
                    <a:moveTo>
                      <a:pt x="54" y="0"/>
                    </a:moveTo>
                    <a:lnTo>
                      <a:pt x="48" y="5"/>
                    </a:lnTo>
                    <a:lnTo>
                      <a:pt x="39" y="2"/>
                    </a:lnTo>
                    <a:lnTo>
                      <a:pt x="41" y="5"/>
                    </a:lnTo>
                    <a:lnTo>
                      <a:pt x="35" y="11"/>
                    </a:lnTo>
                    <a:lnTo>
                      <a:pt x="32" y="14"/>
                    </a:lnTo>
                    <a:lnTo>
                      <a:pt x="24" y="11"/>
                    </a:lnTo>
                    <a:lnTo>
                      <a:pt x="3" y="9"/>
                    </a:lnTo>
                    <a:lnTo>
                      <a:pt x="6" y="15"/>
                    </a:lnTo>
                    <a:lnTo>
                      <a:pt x="9" y="17"/>
                    </a:lnTo>
                    <a:lnTo>
                      <a:pt x="7" y="23"/>
                    </a:lnTo>
                    <a:lnTo>
                      <a:pt x="0" y="29"/>
                    </a:lnTo>
                    <a:lnTo>
                      <a:pt x="6" y="29"/>
                    </a:lnTo>
                    <a:lnTo>
                      <a:pt x="12" y="38"/>
                    </a:lnTo>
                    <a:lnTo>
                      <a:pt x="15" y="38"/>
                    </a:lnTo>
                    <a:lnTo>
                      <a:pt x="20" y="47"/>
                    </a:lnTo>
                    <a:lnTo>
                      <a:pt x="18" y="50"/>
                    </a:lnTo>
                    <a:lnTo>
                      <a:pt x="26" y="56"/>
                    </a:lnTo>
                    <a:lnTo>
                      <a:pt x="26" y="63"/>
                    </a:lnTo>
                    <a:lnTo>
                      <a:pt x="18" y="78"/>
                    </a:lnTo>
                    <a:lnTo>
                      <a:pt x="20" y="84"/>
                    </a:lnTo>
                    <a:lnTo>
                      <a:pt x="18" y="88"/>
                    </a:lnTo>
                    <a:lnTo>
                      <a:pt x="24" y="88"/>
                    </a:lnTo>
                    <a:lnTo>
                      <a:pt x="33" y="81"/>
                    </a:lnTo>
                    <a:lnTo>
                      <a:pt x="36" y="78"/>
                    </a:lnTo>
                    <a:lnTo>
                      <a:pt x="36" y="73"/>
                    </a:lnTo>
                    <a:lnTo>
                      <a:pt x="41" y="69"/>
                    </a:lnTo>
                    <a:lnTo>
                      <a:pt x="45" y="76"/>
                    </a:lnTo>
                    <a:lnTo>
                      <a:pt x="42" y="85"/>
                    </a:lnTo>
                    <a:lnTo>
                      <a:pt x="42" y="88"/>
                    </a:lnTo>
                    <a:lnTo>
                      <a:pt x="42" y="90"/>
                    </a:lnTo>
                    <a:lnTo>
                      <a:pt x="51" y="88"/>
                    </a:lnTo>
                    <a:lnTo>
                      <a:pt x="58" y="91"/>
                    </a:lnTo>
                    <a:lnTo>
                      <a:pt x="64" y="102"/>
                    </a:lnTo>
                    <a:lnTo>
                      <a:pt x="79" y="101"/>
                    </a:lnTo>
                    <a:lnTo>
                      <a:pt x="77" y="105"/>
                    </a:lnTo>
                    <a:lnTo>
                      <a:pt x="76" y="114"/>
                    </a:lnTo>
                    <a:lnTo>
                      <a:pt x="85" y="113"/>
                    </a:lnTo>
                    <a:lnTo>
                      <a:pt x="92" y="105"/>
                    </a:lnTo>
                    <a:lnTo>
                      <a:pt x="98" y="101"/>
                    </a:lnTo>
                    <a:lnTo>
                      <a:pt x="106" y="102"/>
                    </a:lnTo>
                    <a:lnTo>
                      <a:pt x="102" y="94"/>
                    </a:lnTo>
                    <a:lnTo>
                      <a:pt x="91" y="87"/>
                    </a:lnTo>
                    <a:lnTo>
                      <a:pt x="92" y="84"/>
                    </a:lnTo>
                    <a:lnTo>
                      <a:pt x="98" y="79"/>
                    </a:lnTo>
                    <a:lnTo>
                      <a:pt x="92" y="75"/>
                    </a:lnTo>
                    <a:lnTo>
                      <a:pt x="89" y="66"/>
                    </a:lnTo>
                    <a:lnTo>
                      <a:pt x="91" y="56"/>
                    </a:lnTo>
                    <a:lnTo>
                      <a:pt x="91" y="53"/>
                    </a:lnTo>
                    <a:lnTo>
                      <a:pt x="105" y="44"/>
                    </a:lnTo>
                    <a:lnTo>
                      <a:pt x="103" y="29"/>
                    </a:lnTo>
                    <a:lnTo>
                      <a:pt x="94" y="21"/>
                    </a:lnTo>
                    <a:lnTo>
                      <a:pt x="92" y="18"/>
                    </a:lnTo>
                    <a:lnTo>
                      <a:pt x="85" y="14"/>
                    </a:lnTo>
                    <a:lnTo>
                      <a:pt x="82" y="18"/>
                    </a:lnTo>
                    <a:lnTo>
                      <a:pt x="71" y="20"/>
                    </a:lnTo>
                    <a:lnTo>
                      <a:pt x="71" y="14"/>
                    </a:lnTo>
                    <a:lnTo>
                      <a:pt x="67" y="12"/>
                    </a:lnTo>
                    <a:lnTo>
                      <a:pt x="62" y="2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7" name="Freeform 3761">
                <a:extLst>
                  <a:ext uri="{FF2B5EF4-FFF2-40B4-BE49-F238E27FC236}">
                    <a16:creationId xmlns:a16="http://schemas.microsoft.com/office/drawing/2014/main" id="{47EFD0C5-C443-99F5-7397-CB6A8E8EE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642"/>
                <a:ext cx="53" cy="57"/>
              </a:xfrm>
              <a:custGeom>
                <a:avLst/>
                <a:gdLst>
                  <a:gd name="T0" fmla="*/ 54 w 106"/>
                  <a:gd name="T1" fmla="*/ 0 h 114"/>
                  <a:gd name="T2" fmla="*/ 62 w 106"/>
                  <a:gd name="T3" fmla="*/ 2 h 114"/>
                  <a:gd name="T4" fmla="*/ 67 w 106"/>
                  <a:gd name="T5" fmla="*/ 12 h 114"/>
                  <a:gd name="T6" fmla="*/ 71 w 106"/>
                  <a:gd name="T7" fmla="*/ 14 h 114"/>
                  <a:gd name="T8" fmla="*/ 71 w 106"/>
                  <a:gd name="T9" fmla="*/ 20 h 114"/>
                  <a:gd name="T10" fmla="*/ 82 w 106"/>
                  <a:gd name="T11" fmla="*/ 18 h 114"/>
                  <a:gd name="T12" fmla="*/ 85 w 106"/>
                  <a:gd name="T13" fmla="*/ 14 h 114"/>
                  <a:gd name="T14" fmla="*/ 92 w 106"/>
                  <a:gd name="T15" fmla="*/ 18 h 114"/>
                  <a:gd name="T16" fmla="*/ 94 w 106"/>
                  <a:gd name="T17" fmla="*/ 21 h 114"/>
                  <a:gd name="T18" fmla="*/ 103 w 106"/>
                  <a:gd name="T19" fmla="*/ 29 h 114"/>
                  <a:gd name="T20" fmla="*/ 105 w 106"/>
                  <a:gd name="T21" fmla="*/ 44 h 114"/>
                  <a:gd name="T22" fmla="*/ 91 w 106"/>
                  <a:gd name="T23" fmla="*/ 53 h 114"/>
                  <a:gd name="T24" fmla="*/ 91 w 106"/>
                  <a:gd name="T25" fmla="*/ 56 h 114"/>
                  <a:gd name="T26" fmla="*/ 89 w 106"/>
                  <a:gd name="T27" fmla="*/ 66 h 114"/>
                  <a:gd name="T28" fmla="*/ 92 w 106"/>
                  <a:gd name="T29" fmla="*/ 75 h 114"/>
                  <a:gd name="T30" fmla="*/ 98 w 106"/>
                  <a:gd name="T31" fmla="*/ 79 h 114"/>
                  <a:gd name="T32" fmla="*/ 92 w 106"/>
                  <a:gd name="T33" fmla="*/ 84 h 114"/>
                  <a:gd name="T34" fmla="*/ 91 w 106"/>
                  <a:gd name="T35" fmla="*/ 87 h 114"/>
                  <a:gd name="T36" fmla="*/ 102 w 106"/>
                  <a:gd name="T37" fmla="*/ 94 h 114"/>
                  <a:gd name="T38" fmla="*/ 106 w 106"/>
                  <a:gd name="T39" fmla="*/ 102 h 114"/>
                  <a:gd name="T40" fmla="*/ 98 w 106"/>
                  <a:gd name="T41" fmla="*/ 101 h 114"/>
                  <a:gd name="T42" fmla="*/ 92 w 106"/>
                  <a:gd name="T43" fmla="*/ 105 h 114"/>
                  <a:gd name="T44" fmla="*/ 85 w 106"/>
                  <a:gd name="T45" fmla="*/ 113 h 114"/>
                  <a:gd name="T46" fmla="*/ 76 w 106"/>
                  <a:gd name="T47" fmla="*/ 114 h 114"/>
                  <a:gd name="T48" fmla="*/ 77 w 106"/>
                  <a:gd name="T49" fmla="*/ 105 h 114"/>
                  <a:gd name="T50" fmla="*/ 79 w 106"/>
                  <a:gd name="T51" fmla="*/ 101 h 114"/>
                  <a:gd name="T52" fmla="*/ 64 w 106"/>
                  <a:gd name="T53" fmla="*/ 102 h 114"/>
                  <a:gd name="T54" fmla="*/ 58 w 106"/>
                  <a:gd name="T55" fmla="*/ 91 h 114"/>
                  <a:gd name="T56" fmla="*/ 51 w 106"/>
                  <a:gd name="T57" fmla="*/ 88 h 114"/>
                  <a:gd name="T58" fmla="*/ 42 w 106"/>
                  <a:gd name="T59" fmla="*/ 90 h 114"/>
                  <a:gd name="T60" fmla="*/ 42 w 106"/>
                  <a:gd name="T61" fmla="*/ 88 h 114"/>
                  <a:gd name="T62" fmla="*/ 42 w 106"/>
                  <a:gd name="T63" fmla="*/ 85 h 114"/>
                  <a:gd name="T64" fmla="*/ 45 w 106"/>
                  <a:gd name="T65" fmla="*/ 76 h 114"/>
                  <a:gd name="T66" fmla="*/ 41 w 106"/>
                  <a:gd name="T67" fmla="*/ 69 h 114"/>
                  <a:gd name="T68" fmla="*/ 36 w 106"/>
                  <a:gd name="T69" fmla="*/ 73 h 114"/>
                  <a:gd name="T70" fmla="*/ 36 w 106"/>
                  <a:gd name="T71" fmla="*/ 78 h 114"/>
                  <a:gd name="T72" fmla="*/ 33 w 106"/>
                  <a:gd name="T73" fmla="*/ 81 h 114"/>
                  <a:gd name="T74" fmla="*/ 24 w 106"/>
                  <a:gd name="T75" fmla="*/ 88 h 114"/>
                  <a:gd name="T76" fmla="*/ 18 w 106"/>
                  <a:gd name="T77" fmla="*/ 88 h 114"/>
                  <a:gd name="T78" fmla="*/ 20 w 106"/>
                  <a:gd name="T79" fmla="*/ 84 h 114"/>
                  <a:gd name="T80" fmla="*/ 18 w 106"/>
                  <a:gd name="T81" fmla="*/ 78 h 114"/>
                  <a:gd name="T82" fmla="*/ 26 w 106"/>
                  <a:gd name="T83" fmla="*/ 63 h 114"/>
                  <a:gd name="T84" fmla="*/ 26 w 106"/>
                  <a:gd name="T85" fmla="*/ 56 h 114"/>
                  <a:gd name="T86" fmla="*/ 18 w 106"/>
                  <a:gd name="T87" fmla="*/ 50 h 114"/>
                  <a:gd name="T88" fmla="*/ 20 w 106"/>
                  <a:gd name="T89" fmla="*/ 47 h 114"/>
                  <a:gd name="T90" fmla="*/ 15 w 106"/>
                  <a:gd name="T91" fmla="*/ 38 h 114"/>
                  <a:gd name="T92" fmla="*/ 12 w 106"/>
                  <a:gd name="T93" fmla="*/ 38 h 114"/>
                  <a:gd name="T94" fmla="*/ 6 w 106"/>
                  <a:gd name="T95" fmla="*/ 29 h 114"/>
                  <a:gd name="T96" fmla="*/ 0 w 106"/>
                  <a:gd name="T97" fmla="*/ 29 h 114"/>
                  <a:gd name="T98" fmla="*/ 7 w 106"/>
                  <a:gd name="T99" fmla="*/ 23 h 114"/>
                  <a:gd name="T100" fmla="*/ 9 w 106"/>
                  <a:gd name="T101" fmla="*/ 17 h 114"/>
                  <a:gd name="T102" fmla="*/ 6 w 106"/>
                  <a:gd name="T103" fmla="*/ 15 h 114"/>
                  <a:gd name="T104" fmla="*/ 3 w 106"/>
                  <a:gd name="T105" fmla="*/ 9 h 114"/>
                  <a:gd name="T106" fmla="*/ 24 w 106"/>
                  <a:gd name="T107" fmla="*/ 11 h 114"/>
                  <a:gd name="T108" fmla="*/ 32 w 106"/>
                  <a:gd name="T109" fmla="*/ 14 h 114"/>
                  <a:gd name="T110" fmla="*/ 35 w 106"/>
                  <a:gd name="T111" fmla="*/ 11 h 114"/>
                  <a:gd name="T112" fmla="*/ 41 w 106"/>
                  <a:gd name="T113" fmla="*/ 5 h 114"/>
                  <a:gd name="T114" fmla="*/ 39 w 106"/>
                  <a:gd name="T115" fmla="*/ 2 h 114"/>
                  <a:gd name="T116" fmla="*/ 48 w 106"/>
                  <a:gd name="T117" fmla="*/ 5 h 114"/>
                  <a:gd name="T118" fmla="*/ 54 w 106"/>
                  <a:gd name="T11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6" h="114">
                    <a:moveTo>
                      <a:pt x="54" y="0"/>
                    </a:moveTo>
                    <a:lnTo>
                      <a:pt x="62" y="2"/>
                    </a:lnTo>
                    <a:lnTo>
                      <a:pt x="67" y="12"/>
                    </a:lnTo>
                    <a:lnTo>
                      <a:pt x="71" y="14"/>
                    </a:lnTo>
                    <a:lnTo>
                      <a:pt x="71" y="20"/>
                    </a:lnTo>
                    <a:lnTo>
                      <a:pt x="82" y="18"/>
                    </a:lnTo>
                    <a:lnTo>
                      <a:pt x="85" y="14"/>
                    </a:lnTo>
                    <a:lnTo>
                      <a:pt x="92" y="18"/>
                    </a:lnTo>
                    <a:lnTo>
                      <a:pt x="94" y="21"/>
                    </a:lnTo>
                    <a:lnTo>
                      <a:pt x="103" y="29"/>
                    </a:lnTo>
                    <a:lnTo>
                      <a:pt x="105" y="44"/>
                    </a:lnTo>
                    <a:lnTo>
                      <a:pt x="91" y="53"/>
                    </a:lnTo>
                    <a:lnTo>
                      <a:pt x="91" y="56"/>
                    </a:lnTo>
                    <a:lnTo>
                      <a:pt x="89" y="66"/>
                    </a:lnTo>
                    <a:lnTo>
                      <a:pt x="92" y="75"/>
                    </a:lnTo>
                    <a:lnTo>
                      <a:pt x="98" y="79"/>
                    </a:lnTo>
                    <a:lnTo>
                      <a:pt x="92" y="84"/>
                    </a:lnTo>
                    <a:lnTo>
                      <a:pt x="91" y="87"/>
                    </a:lnTo>
                    <a:lnTo>
                      <a:pt x="102" y="94"/>
                    </a:lnTo>
                    <a:lnTo>
                      <a:pt x="106" y="102"/>
                    </a:lnTo>
                    <a:lnTo>
                      <a:pt x="98" y="101"/>
                    </a:lnTo>
                    <a:lnTo>
                      <a:pt x="92" y="105"/>
                    </a:lnTo>
                    <a:lnTo>
                      <a:pt x="85" y="113"/>
                    </a:lnTo>
                    <a:lnTo>
                      <a:pt x="76" y="114"/>
                    </a:lnTo>
                    <a:lnTo>
                      <a:pt x="77" y="105"/>
                    </a:lnTo>
                    <a:lnTo>
                      <a:pt x="79" y="101"/>
                    </a:lnTo>
                    <a:lnTo>
                      <a:pt x="64" y="102"/>
                    </a:lnTo>
                    <a:lnTo>
                      <a:pt x="58" y="91"/>
                    </a:lnTo>
                    <a:lnTo>
                      <a:pt x="51" y="88"/>
                    </a:lnTo>
                    <a:lnTo>
                      <a:pt x="42" y="90"/>
                    </a:lnTo>
                    <a:lnTo>
                      <a:pt x="42" y="88"/>
                    </a:lnTo>
                    <a:lnTo>
                      <a:pt x="42" y="85"/>
                    </a:lnTo>
                    <a:lnTo>
                      <a:pt x="45" y="76"/>
                    </a:lnTo>
                    <a:lnTo>
                      <a:pt x="41" y="69"/>
                    </a:lnTo>
                    <a:lnTo>
                      <a:pt x="36" y="73"/>
                    </a:lnTo>
                    <a:lnTo>
                      <a:pt x="36" y="78"/>
                    </a:lnTo>
                    <a:lnTo>
                      <a:pt x="33" y="81"/>
                    </a:lnTo>
                    <a:lnTo>
                      <a:pt x="24" y="88"/>
                    </a:lnTo>
                    <a:lnTo>
                      <a:pt x="18" y="88"/>
                    </a:lnTo>
                    <a:lnTo>
                      <a:pt x="20" y="84"/>
                    </a:lnTo>
                    <a:lnTo>
                      <a:pt x="18" y="78"/>
                    </a:lnTo>
                    <a:lnTo>
                      <a:pt x="26" y="63"/>
                    </a:lnTo>
                    <a:lnTo>
                      <a:pt x="26" y="56"/>
                    </a:lnTo>
                    <a:lnTo>
                      <a:pt x="18" y="50"/>
                    </a:lnTo>
                    <a:lnTo>
                      <a:pt x="20" y="47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6" y="29"/>
                    </a:lnTo>
                    <a:lnTo>
                      <a:pt x="0" y="29"/>
                    </a:lnTo>
                    <a:lnTo>
                      <a:pt x="7" y="23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9"/>
                    </a:lnTo>
                    <a:lnTo>
                      <a:pt x="24" y="11"/>
                    </a:lnTo>
                    <a:lnTo>
                      <a:pt x="32" y="14"/>
                    </a:lnTo>
                    <a:lnTo>
                      <a:pt x="35" y="11"/>
                    </a:lnTo>
                    <a:lnTo>
                      <a:pt x="41" y="5"/>
                    </a:lnTo>
                    <a:lnTo>
                      <a:pt x="39" y="2"/>
                    </a:lnTo>
                    <a:lnTo>
                      <a:pt x="48" y="5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8" name="Freeform 3762">
                <a:extLst>
                  <a:ext uri="{FF2B5EF4-FFF2-40B4-BE49-F238E27FC236}">
                    <a16:creationId xmlns:a16="http://schemas.microsoft.com/office/drawing/2014/main" id="{F47BCB25-D75B-5DE5-26A6-94F3F07AD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642"/>
                <a:ext cx="53" cy="57"/>
              </a:xfrm>
              <a:custGeom>
                <a:avLst/>
                <a:gdLst>
                  <a:gd name="T0" fmla="*/ 54 w 106"/>
                  <a:gd name="T1" fmla="*/ 0 h 114"/>
                  <a:gd name="T2" fmla="*/ 62 w 106"/>
                  <a:gd name="T3" fmla="*/ 2 h 114"/>
                  <a:gd name="T4" fmla="*/ 67 w 106"/>
                  <a:gd name="T5" fmla="*/ 12 h 114"/>
                  <a:gd name="T6" fmla="*/ 71 w 106"/>
                  <a:gd name="T7" fmla="*/ 14 h 114"/>
                  <a:gd name="T8" fmla="*/ 71 w 106"/>
                  <a:gd name="T9" fmla="*/ 20 h 114"/>
                  <a:gd name="T10" fmla="*/ 82 w 106"/>
                  <a:gd name="T11" fmla="*/ 18 h 114"/>
                  <a:gd name="T12" fmla="*/ 85 w 106"/>
                  <a:gd name="T13" fmla="*/ 14 h 114"/>
                  <a:gd name="T14" fmla="*/ 92 w 106"/>
                  <a:gd name="T15" fmla="*/ 18 h 114"/>
                  <a:gd name="T16" fmla="*/ 94 w 106"/>
                  <a:gd name="T17" fmla="*/ 21 h 114"/>
                  <a:gd name="T18" fmla="*/ 103 w 106"/>
                  <a:gd name="T19" fmla="*/ 29 h 114"/>
                  <a:gd name="T20" fmla="*/ 105 w 106"/>
                  <a:gd name="T21" fmla="*/ 44 h 114"/>
                  <a:gd name="T22" fmla="*/ 91 w 106"/>
                  <a:gd name="T23" fmla="*/ 53 h 114"/>
                  <a:gd name="T24" fmla="*/ 91 w 106"/>
                  <a:gd name="T25" fmla="*/ 56 h 114"/>
                  <a:gd name="T26" fmla="*/ 89 w 106"/>
                  <a:gd name="T27" fmla="*/ 66 h 114"/>
                  <a:gd name="T28" fmla="*/ 92 w 106"/>
                  <a:gd name="T29" fmla="*/ 75 h 114"/>
                  <a:gd name="T30" fmla="*/ 98 w 106"/>
                  <a:gd name="T31" fmla="*/ 79 h 114"/>
                  <a:gd name="T32" fmla="*/ 92 w 106"/>
                  <a:gd name="T33" fmla="*/ 84 h 114"/>
                  <a:gd name="T34" fmla="*/ 91 w 106"/>
                  <a:gd name="T35" fmla="*/ 87 h 114"/>
                  <a:gd name="T36" fmla="*/ 102 w 106"/>
                  <a:gd name="T37" fmla="*/ 94 h 114"/>
                  <a:gd name="T38" fmla="*/ 106 w 106"/>
                  <a:gd name="T39" fmla="*/ 102 h 114"/>
                  <a:gd name="T40" fmla="*/ 98 w 106"/>
                  <a:gd name="T41" fmla="*/ 101 h 114"/>
                  <a:gd name="T42" fmla="*/ 92 w 106"/>
                  <a:gd name="T43" fmla="*/ 105 h 114"/>
                  <a:gd name="T44" fmla="*/ 85 w 106"/>
                  <a:gd name="T45" fmla="*/ 113 h 114"/>
                  <a:gd name="T46" fmla="*/ 76 w 106"/>
                  <a:gd name="T47" fmla="*/ 114 h 114"/>
                  <a:gd name="T48" fmla="*/ 77 w 106"/>
                  <a:gd name="T49" fmla="*/ 105 h 114"/>
                  <a:gd name="T50" fmla="*/ 79 w 106"/>
                  <a:gd name="T51" fmla="*/ 101 h 114"/>
                  <a:gd name="T52" fmla="*/ 64 w 106"/>
                  <a:gd name="T53" fmla="*/ 102 h 114"/>
                  <a:gd name="T54" fmla="*/ 58 w 106"/>
                  <a:gd name="T55" fmla="*/ 91 h 114"/>
                  <a:gd name="T56" fmla="*/ 51 w 106"/>
                  <a:gd name="T57" fmla="*/ 88 h 114"/>
                  <a:gd name="T58" fmla="*/ 42 w 106"/>
                  <a:gd name="T59" fmla="*/ 90 h 114"/>
                  <a:gd name="T60" fmla="*/ 42 w 106"/>
                  <a:gd name="T61" fmla="*/ 88 h 114"/>
                  <a:gd name="T62" fmla="*/ 42 w 106"/>
                  <a:gd name="T63" fmla="*/ 85 h 114"/>
                  <a:gd name="T64" fmla="*/ 45 w 106"/>
                  <a:gd name="T65" fmla="*/ 76 h 114"/>
                  <a:gd name="T66" fmla="*/ 41 w 106"/>
                  <a:gd name="T67" fmla="*/ 69 h 114"/>
                  <a:gd name="T68" fmla="*/ 36 w 106"/>
                  <a:gd name="T69" fmla="*/ 73 h 114"/>
                  <a:gd name="T70" fmla="*/ 36 w 106"/>
                  <a:gd name="T71" fmla="*/ 78 h 114"/>
                  <a:gd name="T72" fmla="*/ 33 w 106"/>
                  <a:gd name="T73" fmla="*/ 81 h 114"/>
                  <a:gd name="T74" fmla="*/ 24 w 106"/>
                  <a:gd name="T75" fmla="*/ 88 h 114"/>
                  <a:gd name="T76" fmla="*/ 18 w 106"/>
                  <a:gd name="T77" fmla="*/ 88 h 114"/>
                  <a:gd name="T78" fmla="*/ 20 w 106"/>
                  <a:gd name="T79" fmla="*/ 84 h 114"/>
                  <a:gd name="T80" fmla="*/ 18 w 106"/>
                  <a:gd name="T81" fmla="*/ 78 h 114"/>
                  <a:gd name="T82" fmla="*/ 26 w 106"/>
                  <a:gd name="T83" fmla="*/ 63 h 114"/>
                  <a:gd name="T84" fmla="*/ 26 w 106"/>
                  <a:gd name="T85" fmla="*/ 56 h 114"/>
                  <a:gd name="T86" fmla="*/ 18 w 106"/>
                  <a:gd name="T87" fmla="*/ 50 h 114"/>
                  <a:gd name="T88" fmla="*/ 20 w 106"/>
                  <a:gd name="T89" fmla="*/ 47 h 114"/>
                  <a:gd name="T90" fmla="*/ 15 w 106"/>
                  <a:gd name="T91" fmla="*/ 38 h 114"/>
                  <a:gd name="T92" fmla="*/ 12 w 106"/>
                  <a:gd name="T93" fmla="*/ 38 h 114"/>
                  <a:gd name="T94" fmla="*/ 6 w 106"/>
                  <a:gd name="T95" fmla="*/ 29 h 114"/>
                  <a:gd name="T96" fmla="*/ 0 w 106"/>
                  <a:gd name="T97" fmla="*/ 29 h 114"/>
                  <a:gd name="T98" fmla="*/ 7 w 106"/>
                  <a:gd name="T99" fmla="*/ 23 h 114"/>
                  <a:gd name="T100" fmla="*/ 9 w 106"/>
                  <a:gd name="T101" fmla="*/ 17 h 114"/>
                  <a:gd name="T102" fmla="*/ 6 w 106"/>
                  <a:gd name="T103" fmla="*/ 15 h 114"/>
                  <a:gd name="T104" fmla="*/ 3 w 106"/>
                  <a:gd name="T105" fmla="*/ 9 h 114"/>
                  <a:gd name="T106" fmla="*/ 24 w 106"/>
                  <a:gd name="T107" fmla="*/ 11 h 114"/>
                  <a:gd name="T108" fmla="*/ 32 w 106"/>
                  <a:gd name="T109" fmla="*/ 14 h 114"/>
                  <a:gd name="T110" fmla="*/ 35 w 106"/>
                  <a:gd name="T111" fmla="*/ 11 h 114"/>
                  <a:gd name="T112" fmla="*/ 41 w 106"/>
                  <a:gd name="T113" fmla="*/ 5 h 114"/>
                  <a:gd name="T114" fmla="*/ 39 w 106"/>
                  <a:gd name="T115" fmla="*/ 2 h 114"/>
                  <a:gd name="T116" fmla="*/ 48 w 106"/>
                  <a:gd name="T117" fmla="*/ 5 h 114"/>
                  <a:gd name="T118" fmla="*/ 54 w 106"/>
                  <a:gd name="T11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6" h="114">
                    <a:moveTo>
                      <a:pt x="54" y="0"/>
                    </a:moveTo>
                    <a:lnTo>
                      <a:pt x="62" y="2"/>
                    </a:lnTo>
                    <a:lnTo>
                      <a:pt x="67" y="12"/>
                    </a:lnTo>
                    <a:lnTo>
                      <a:pt x="71" y="14"/>
                    </a:lnTo>
                    <a:lnTo>
                      <a:pt x="71" y="20"/>
                    </a:lnTo>
                    <a:lnTo>
                      <a:pt x="82" y="18"/>
                    </a:lnTo>
                    <a:lnTo>
                      <a:pt x="85" y="14"/>
                    </a:lnTo>
                    <a:lnTo>
                      <a:pt x="92" y="18"/>
                    </a:lnTo>
                    <a:lnTo>
                      <a:pt x="94" y="21"/>
                    </a:lnTo>
                    <a:lnTo>
                      <a:pt x="103" y="29"/>
                    </a:lnTo>
                    <a:lnTo>
                      <a:pt x="105" y="44"/>
                    </a:lnTo>
                    <a:lnTo>
                      <a:pt x="91" y="53"/>
                    </a:lnTo>
                    <a:lnTo>
                      <a:pt x="91" y="56"/>
                    </a:lnTo>
                    <a:lnTo>
                      <a:pt x="89" y="66"/>
                    </a:lnTo>
                    <a:lnTo>
                      <a:pt x="92" y="75"/>
                    </a:lnTo>
                    <a:lnTo>
                      <a:pt x="98" y="79"/>
                    </a:lnTo>
                    <a:lnTo>
                      <a:pt x="92" y="84"/>
                    </a:lnTo>
                    <a:lnTo>
                      <a:pt x="91" y="87"/>
                    </a:lnTo>
                    <a:lnTo>
                      <a:pt x="102" y="94"/>
                    </a:lnTo>
                    <a:lnTo>
                      <a:pt x="106" y="102"/>
                    </a:lnTo>
                    <a:lnTo>
                      <a:pt x="98" y="101"/>
                    </a:lnTo>
                    <a:lnTo>
                      <a:pt x="92" y="105"/>
                    </a:lnTo>
                    <a:lnTo>
                      <a:pt x="85" y="113"/>
                    </a:lnTo>
                    <a:lnTo>
                      <a:pt x="76" y="114"/>
                    </a:lnTo>
                    <a:lnTo>
                      <a:pt x="77" y="105"/>
                    </a:lnTo>
                    <a:lnTo>
                      <a:pt x="79" y="101"/>
                    </a:lnTo>
                    <a:lnTo>
                      <a:pt x="64" y="102"/>
                    </a:lnTo>
                    <a:lnTo>
                      <a:pt x="58" y="91"/>
                    </a:lnTo>
                    <a:lnTo>
                      <a:pt x="51" y="88"/>
                    </a:lnTo>
                    <a:lnTo>
                      <a:pt x="42" y="90"/>
                    </a:lnTo>
                    <a:lnTo>
                      <a:pt x="42" y="88"/>
                    </a:lnTo>
                    <a:lnTo>
                      <a:pt x="42" y="85"/>
                    </a:lnTo>
                    <a:lnTo>
                      <a:pt x="45" y="76"/>
                    </a:lnTo>
                    <a:lnTo>
                      <a:pt x="41" y="69"/>
                    </a:lnTo>
                    <a:lnTo>
                      <a:pt x="36" y="73"/>
                    </a:lnTo>
                    <a:lnTo>
                      <a:pt x="36" y="78"/>
                    </a:lnTo>
                    <a:lnTo>
                      <a:pt x="33" y="81"/>
                    </a:lnTo>
                    <a:lnTo>
                      <a:pt x="24" y="88"/>
                    </a:lnTo>
                    <a:lnTo>
                      <a:pt x="18" y="88"/>
                    </a:lnTo>
                    <a:lnTo>
                      <a:pt x="20" y="84"/>
                    </a:lnTo>
                    <a:lnTo>
                      <a:pt x="18" y="78"/>
                    </a:lnTo>
                    <a:lnTo>
                      <a:pt x="26" y="63"/>
                    </a:lnTo>
                    <a:lnTo>
                      <a:pt x="26" y="56"/>
                    </a:lnTo>
                    <a:lnTo>
                      <a:pt x="18" y="50"/>
                    </a:lnTo>
                    <a:lnTo>
                      <a:pt x="20" y="47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6" y="29"/>
                    </a:lnTo>
                    <a:lnTo>
                      <a:pt x="0" y="29"/>
                    </a:lnTo>
                    <a:lnTo>
                      <a:pt x="7" y="23"/>
                    </a:lnTo>
                    <a:lnTo>
                      <a:pt x="9" y="17"/>
                    </a:lnTo>
                    <a:lnTo>
                      <a:pt x="6" y="15"/>
                    </a:lnTo>
                    <a:lnTo>
                      <a:pt x="3" y="9"/>
                    </a:lnTo>
                    <a:lnTo>
                      <a:pt x="24" y="11"/>
                    </a:lnTo>
                    <a:lnTo>
                      <a:pt x="32" y="14"/>
                    </a:lnTo>
                    <a:lnTo>
                      <a:pt x="35" y="11"/>
                    </a:lnTo>
                    <a:lnTo>
                      <a:pt x="41" y="5"/>
                    </a:lnTo>
                    <a:lnTo>
                      <a:pt x="39" y="2"/>
                    </a:lnTo>
                    <a:lnTo>
                      <a:pt x="48" y="5"/>
                    </a:lnTo>
                    <a:lnTo>
                      <a:pt x="5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9" name="Freeform 3763">
                <a:extLst>
                  <a:ext uri="{FF2B5EF4-FFF2-40B4-BE49-F238E27FC236}">
                    <a16:creationId xmlns:a16="http://schemas.microsoft.com/office/drawing/2014/main" id="{8B20C82E-9660-E2AD-9218-D9D515CFF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521"/>
                <a:ext cx="50" cy="37"/>
              </a:xfrm>
              <a:custGeom>
                <a:avLst/>
                <a:gdLst>
                  <a:gd name="T0" fmla="*/ 27 w 100"/>
                  <a:gd name="T1" fmla="*/ 4 h 73"/>
                  <a:gd name="T2" fmla="*/ 27 w 100"/>
                  <a:gd name="T3" fmla="*/ 0 h 73"/>
                  <a:gd name="T4" fmla="*/ 16 w 100"/>
                  <a:gd name="T5" fmla="*/ 0 h 73"/>
                  <a:gd name="T6" fmla="*/ 15 w 100"/>
                  <a:gd name="T7" fmla="*/ 4 h 73"/>
                  <a:gd name="T8" fmla="*/ 7 w 100"/>
                  <a:gd name="T9" fmla="*/ 4 h 73"/>
                  <a:gd name="T10" fmla="*/ 3 w 100"/>
                  <a:gd name="T11" fmla="*/ 7 h 73"/>
                  <a:gd name="T12" fmla="*/ 0 w 100"/>
                  <a:gd name="T13" fmla="*/ 13 h 73"/>
                  <a:gd name="T14" fmla="*/ 4 w 100"/>
                  <a:gd name="T15" fmla="*/ 18 h 73"/>
                  <a:gd name="T16" fmla="*/ 16 w 100"/>
                  <a:gd name="T17" fmla="*/ 13 h 73"/>
                  <a:gd name="T18" fmla="*/ 15 w 100"/>
                  <a:gd name="T19" fmla="*/ 24 h 73"/>
                  <a:gd name="T20" fmla="*/ 7 w 100"/>
                  <a:gd name="T21" fmla="*/ 27 h 73"/>
                  <a:gd name="T22" fmla="*/ 7 w 100"/>
                  <a:gd name="T23" fmla="*/ 33 h 73"/>
                  <a:gd name="T24" fmla="*/ 18 w 100"/>
                  <a:gd name="T25" fmla="*/ 27 h 73"/>
                  <a:gd name="T26" fmla="*/ 22 w 100"/>
                  <a:gd name="T27" fmla="*/ 31 h 73"/>
                  <a:gd name="T28" fmla="*/ 30 w 100"/>
                  <a:gd name="T29" fmla="*/ 33 h 73"/>
                  <a:gd name="T30" fmla="*/ 33 w 100"/>
                  <a:gd name="T31" fmla="*/ 39 h 73"/>
                  <a:gd name="T32" fmla="*/ 30 w 100"/>
                  <a:gd name="T33" fmla="*/ 45 h 73"/>
                  <a:gd name="T34" fmla="*/ 33 w 100"/>
                  <a:gd name="T35" fmla="*/ 50 h 73"/>
                  <a:gd name="T36" fmla="*/ 45 w 100"/>
                  <a:gd name="T37" fmla="*/ 48 h 73"/>
                  <a:gd name="T38" fmla="*/ 53 w 100"/>
                  <a:gd name="T39" fmla="*/ 48 h 73"/>
                  <a:gd name="T40" fmla="*/ 59 w 100"/>
                  <a:gd name="T41" fmla="*/ 56 h 73"/>
                  <a:gd name="T42" fmla="*/ 65 w 100"/>
                  <a:gd name="T43" fmla="*/ 59 h 73"/>
                  <a:gd name="T44" fmla="*/ 66 w 100"/>
                  <a:gd name="T45" fmla="*/ 63 h 73"/>
                  <a:gd name="T46" fmla="*/ 75 w 100"/>
                  <a:gd name="T47" fmla="*/ 63 h 73"/>
                  <a:gd name="T48" fmla="*/ 75 w 100"/>
                  <a:gd name="T49" fmla="*/ 69 h 73"/>
                  <a:gd name="T50" fmla="*/ 78 w 100"/>
                  <a:gd name="T51" fmla="*/ 73 h 73"/>
                  <a:gd name="T52" fmla="*/ 83 w 100"/>
                  <a:gd name="T53" fmla="*/ 73 h 73"/>
                  <a:gd name="T54" fmla="*/ 89 w 100"/>
                  <a:gd name="T55" fmla="*/ 69 h 73"/>
                  <a:gd name="T56" fmla="*/ 86 w 100"/>
                  <a:gd name="T57" fmla="*/ 66 h 73"/>
                  <a:gd name="T58" fmla="*/ 92 w 100"/>
                  <a:gd name="T59" fmla="*/ 53 h 73"/>
                  <a:gd name="T60" fmla="*/ 94 w 100"/>
                  <a:gd name="T61" fmla="*/ 50 h 73"/>
                  <a:gd name="T62" fmla="*/ 89 w 100"/>
                  <a:gd name="T63" fmla="*/ 44 h 73"/>
                  <a:gd name="T64" fmla="*/ 94 w 100"/>
                  <a:gd name="T65" fmla="*/ 41 h 73"/>
                  <a:gd name="T66" fmla="*/ 94 w 100"/>
                  <a:gd name="T67" fmla="*/ 36 h 73"/>
                  <a:gd name="T68" fmla="*/ 100 w 100"/>
                  <a:gd name="T69" fmla="*/ 36 h 73"/>
                  <a:gd name="T70" fmla="*/ 100 w 100"/>
                  <a:gd name="T71" fmla="*/ 27 h 73"/>
                  <a:gd name="T72" fmla="*/ 98 w 100"/>
                  <a:gd name="T73" fmla="*/ 21 h 73"/>
                  <a:gd name="T74" fmla="*/ 94 w 100"/>
                  <a:gd name="T75" fmla="*/ 16 h 73"/>
                  <a:gd name="T76" fmla="*/ 85 w 100"/>
                  <a:gd name="T77" fmla="*/ 13 h 73"/>
                  <a:gd name="T78" fmla="*/ 74 w 100"/>
                  <a:gd name="T79" fmla="*/ 18 h 73"/>
                  <a:gd name="T80" fmla="*/ 69 w 100"/>
                  <a:gd name="T81" fmla="*/ 10 h 73"/>
                  <a:gd name="T82" fmla="*/ 66 w 100"/>
                  <a:gd name="T83" fmla="*/ 12 h 73"/>
                  <a:gd name="T84" fmla="*/ 66 w 100"/>
                  <a:gd name="T85" fmla="*/ 21 h 73"/>
                  <a:gd name="T86" fmla="*/ 62 w 100"/>
                  <a:gd name="T87" fmla="*/ 21 h 73"/>
                  <a:gd name="T88" fmla="*/ 57 w 100"/>
                  <a:gd name="T89" fmla="*/ 27 h 73"/>
                  <a:gd name="T90" fmla="*/ 54 w 100"/>
                  <a:gd name="T91" fmla="*/ 16 h 73"/>
                  <a:gd name="T92" fmla="*/ 54 w 100"/>
                  <a:gd name="T93" fmla="*/ 10 h 73"/>
                  <a:gd name="T94" fmla="*/ 45 w 100"/>
                  <a:gd name="T95" fmla="*/ 12 h 73"/>
                  <a:gd name="T96" fmla="*/ 31 w 100"/>
                  <a:gd name="T97" fmla="*/ 10 h 73"/>
                  <a:gd name="T98" fmla="*/ 27 w 100"/>
                  <a:gd name="T99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73">
                    <a:moveTo>
                      <a:pt x="27" y="4"/>
                    </a:moveTo>
                    <a:lnTo>
                      <a:pt x="27" y="0"/>
                    </a:lnTo>
                    <a:lnTo>
                      <a:pt x="16" y="0"/>
                    </a:lnTo>
                    <a:lnTo>
                      <a:pt x="15" y="4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4" y="18"/>
                    </a:lnTo>
                    <a:lnTo>
                      <a:pt x="16" y="13"/>
                    </a:lnTo>
                    <a:lnTo>
                      <a:pt x="15" y="24"/>
                    </a:lnTo>
                    <a:lnTo>
                      <a:pt x="7" y="27"/>
                    </a:lnTo>
                    <a:lnTo>
                      <a:pt x="7" y="33"/>
                    </a:lnTo>
                    <a:lnTo>
                      <a:pt x="18" y="27"/>
                    </a:lnTo>
                    <a:lnTo>
                      <a:pt x="22" y="31"/>
                    </a:lnTo>
                    <a:lnTo>
                      <a:pt x="30" y="33"/>
                    </a:lnTo>
                    <a:lnTo>
                      <a:pt x="33" y="39"/>
                    </a:lnTo>
                    <a:lnTo>
                      <a:pt x="30" y="45"/>
                    </a:lnTo>
                    <a:lnTo>
                      <a:pt x="33" y="50"/>
                    </a:lnTo>
                    <a:lnTo>
                      <a:pt x="45" y="48"/>
                    </a:lnTo>
                    <a:lnTo>
                      <a:pt x="53" y="48"/>
                    </a:lnTo>
                    <a:lnTo>
                      <a:pt x="59" y="56"/>
                    </a:lnTo>
                    <a:lnTo>
                      <a:pt x="65" y="59"/>
                    </a:lnTo>
                    <a:lnTo>
                      <a:pt x="66" y="63"/>
                    </a:lnTo>
                    <a:lnTo>
                      <a:pt x="75" y="63"/>
                    </a:lnTo>
                    <a:lnTo>
                      <a:pt x="75" y="69"/>
                    </a:lnTo>
                    <a:lnTo>
                      <a:pt x="78" y="73"/>
                    </a:lnTo>
                    <a:lnTo>
                      <a:pt x="83" y="73"/>
                    </a:lnTo>
                    <a:lnTo>
                      <a:pt x="89" y="69"/>
                    </a:lnTo>
                    <a:lnTo>
                      <a:pt x="86" y="66"/>
                    </a:lnTo>
                    <a:lnTo>
                      <a:pt x="92" y="53"/>
                    </a:lnTo>
                    <a:lnTo>
                      <a:pt x="94" y="50"/>
                    </a:lnTo>
                    <a:lnTo>
                      <a:pt x="89" y="44"/>
                    </a:lnTo>
                    <a:lnTo>
                      <a:pt x="94" y="41"/>
                    </a:lnTo>
                    <a:lnTo>
                      <a:pt x="94" y="36"/>
                    </a:lnTo>
                    <a:lnTo>
                      <a:pt x="100" y="36"/>
                    </a:lnTo>
                    <a:lnTo>
                      <a:pt x="100" y="27"/>
                    </a:lnTo>
                    <a:lnTo>
                      <a:pt x="98" y="21"/>
                    </a:lnTo>
                    <a:lnTo>
                      <a:pt x="94" y="16"/>
                    </a:lnTo>
                    <a:lnTo>
                      <a:pt x="85" y="13"/>
                    </a:lnTo>
                    <a:lnTo>
                      <a:pt x="74" y="18"/>
                    </a:lnTo>
                    <a:lnTo>
                      <a:pt x="69" y="10"/>
                    </a:lnTo>
                    <a:lnTo>
                      <a:pt x="66" y="12"/>
                    </a:lnTo>
                    <a:lnTo>
                      <a:pt x="66" y="21"/>
                    </a:lnTo>
                    <a:lnTo>
                      <a:pt x="62" y="21"/>
                    </a:lnTo>
                    <a:lnTo>
                      <a:pt x="57" y="27"/>
                    </a:lnTo>
                    <a:lnTo>
                      <a:pt x="54" y="16"/>
                    </a:lnTo>
                    <a:lnTo>
                      <a:pt x="54" y="10"/>
                    </a:lnTo>
                    <a:lnTo>
                      <a:pt x="45" y="12"/>
                    </a:lnTo>
                    <a:lnTo>
                      <a:pt x="31" y="10"/>
                    </a:lnTo>
                    <a:lnTo>
                      <a:pt x="27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0" name="Freeform 3764">
                <a:extLst>
                  <a:ext uri="{FF2B5EF4-FFF2-40B4-BE49-F238E27FC236}">
                    <a16:creationId xmlns:a16="http://schemas.microsoft.com/office/drawing/2014/main" id="{81E225F0-2252-E6E3-7D8B-755B6AC58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521"/>
                <a:ext cx="50" cy="37"/>
              </a:xfrm>
              <a:custGeom>
                <a:avLst/>
                <a:gdLst>
                  <a:gd name="T0" fmla="*/ 27 w 100"/>
                  <a:gd name="T1" fmla="*/ 4 h 73"/>
                  <a:gd name="T2" fmla="*/ 31 w 100"/>
                  <a:gd name="T3" fmla="*/ 10 h 73"/>
                  <a:gd name="T4" fmla="*/ 45 w 100"/>
                  <a:gd name="T5" fmla="*/ 12 h 73"/>
                  <a:gd name="T6" fmla="*/ 54 w 100"/>
                  <a:gd name="T7" fmla="*/ 10 h 73"/>
                  <a:gd name="T8" fmla="*/ 54 w 100"/>
                  <a:gd name="T9" fmla="*/ 16 h 73"/>
                  <a:gd name="T10" fmla="*/ 57 w 100"/>
                  <a:gd name="T11" fmla="*/ 27 h 73"/>
                  <a:gd name="T12" fmla="*/ 62 w 100"/>
                  <a:gd name="T13" fmla="*/ 21 h 73"/>
                  <a:gd name="T14" fmla="*/ 66 w 100"/>
                  <a:gd name="T15" fmla="*/ 21 h 73"/>
                  <a:gd name="T16" fmla="*/ 66 w 100"/>
                  <a:gd name="T17" fmla="*/ 12 h 73"/>
                  <a:gd name="T18" fmla="*/ 69 w 100"/>
                  <a:gd name="T19" fmla="*/ 10 h 73"/>
                  <a:gd name="T20" fmla="*/ 74 w 100"/>
                  <a:gd name="T21" fmla="*/ 18 h 73"/>
                  <a:gd name="T22" fmla="*/ 85 w 100"/>
                  <a:gd name="T23" fmla="*/ 13 h 73"/>
                  <a:gd name="T24" fmla="*/ 94 w 100"/>
                  <a:gd name="T25" fmla="*/ 16 h 73"/>
                  <a:gd name="T26" fmla="*/ 98 w 100"/>
                  <a:gd name="T27" fmla="*/ 21 h 73"/>
                  <a:gd name="T28" fmla="*/ 100 w 100"/>
                  <a:gd name="T29" fmla="*/ 27 h 73"/>
                  <a:gd name="T30" fmla="*/ 100 w 100"/>
                  <a:gd name="T31" fmla="*/ 36 h 73"/>
                  <a:gd name="T32" fmla="*/ 94 w 100"/>
                  <a:gd name="T33" fmla="*/ 36 h 73"/>
                  <a:gd name="T34" fmla="*/ 94 w 100"/>
                  <a:gd name="T35" fmla="*/ 41 h 73"/>
                  <a:gd name="T36" fmla="*/ 89 w 100"/>
                  <a:gd name="T37" fmla="*/ 44 h 73"/>
                  <a:gd name="T38" fmla="*/ 94 w 100"/>
                  <a:gd name="T39" fmla="*/ 50 h 73"/>
                  <a:gd name="T40" fmla="*/ 92 w 100"/>
                  <a:gd name="T41" fmla="*/ 53 h 73"/>
                  <a:gd name="T42" fmla="*/ 86 w 100"/>
                  <a:gd name="T43" fmla="*/ 66 h 73"/>
                  <a:gd name="T44" fmla="*/ 89 w 100"/>
                  <a:gd name="T45" fmla="*/ 69 h 73"/>
                  <a:gd name="T46" fmla="*/ 83 w 100"/>
                  <a:gd name="T47" fmla="*/ 73 h 73"/>
                  <a:gd name="T48" fmla="*/ 78 w 100"/>
                  <a:gd name="T49" fmla="*/ 73 h 73"/>
                  <a:gd name="T50" fmla="*/ 75 w 100"/>
                  <a:gd name="T51" fmla="*/ 69 h 73"/>
                  <a:gd name="T52" fmla="*/ 75 w 100"/>
                  <a:gd name="T53" fmla="*/ 63 h 73"/>
                  <a:gd name="T54" fmla="*/ 66 w 100"/>
                  <a:gd name="T55" fmla="*/ 63 h 73"/>
                  <a:gd name="T56" fmla="*/ 65 w 100"/>
                  <a:gd name="T57" fmla="*/ 59 h 73"/>
                  <a:gd name="T58" fmla="*/ 59 w 100"/>
                  <a:gd name="T59" fmla="*/ 56 h 73"/>
                  <a:gd name="T60" fmla="*/ 53 w 100"/>
                  <a:gd name="T61" fmla="*/ 48 h 73"/>
                  <a:gd name="T62" fmla="*/ 45 w 100"/>
                  <a:gd name="T63" fmla="*/ 48 h 73"/>
                  <a:gd name="T64" fmla="*/ 33 w 100"/>
                  <a:gd name="T65" fmla="*/ 50 h 73"/>
                  <a:gd name="T66" fmla="*/ 30 w 100"/>
                  <a:gd name="T67" fmla="*/ 45 h 73"/>
                  <a:gd name="T68" fmla="*/ 33 w 100"/>
                  <a:gd name="T69" fmla="*/ 39 h 73"/>
                  <a:gd name="T70" fmla="*/ 30 w 100"/>
                  <a:gd name="T71" fmla="*/ 33 h 73"/>
                  <a:gd name="T72" fmla="*/ 22 w 100"/>
                  <a:gd name="T73" fmla="*/ 31 h 73"/>
                  <a:gd name="T74" fmla="*/ 18 w 100"/>
                  <a:gd name="T75" fmla="*/ 27 h 73"/>
                  <a:gd name="T76" fmla="*/ 7 w 100"/>
                  <a:gd name="T77" fmla="*/ 33 h 73"/>
                  <a:gd name="T78" fmla="*/ 7 w 100"/>
                  <a:gd name="T79" fmla="*/ 27 h 73"/>
                  <a:gd name="T80" fmla="*/ 15 w 100"/>
                  <a:gd name="T81" fmla="*/ 24 h 73"/>
                  <a:gd name="T82" fmla="*/ 16 w 100"/>
                  <a:gd name="T83" fmla="*/ 13 h 73"/>
                  <a:gd name="T84" fmla="*/ 4 w 100"/>
                  <a:gd name="T85" fmla="*/ 18 h 73"/>
                  <a:gd name="T86" fmla="*/ 0 w 100"/>
                  <a:gd name="T87" fmla="*/ 13 h 73"/>
                  <a:gd name="T88" fmla="*/ 3 w 100"/>
                  <a:gd name="T89" fmla="*/ 7 h 73"/>
                  <a:gd name="T90" fmla="*/ 7 w 100"/>
                  <a:gd name="T91" fmla="*/ 4 h 73"/>
                  <a:gd name="T92" fmla="*/ 15 w 100"/>
                  <a:gd name="T93" fmla="*/ 4 h 73"/>
                  <a:gd name="T94" fmla="*/ 16 w 100"/>
                  <a:gd name="T95" fmla="*/ 0 h 73"/>
                  <a:gd name="T96" fmla="*/ 27 w 100"/>
                  <a:gd name="T97" fmla="*/ 0 h 73"/>
                  <a:gd name="T98" fmla="*/ 27 w 100"/>
                  <a:gd name="T99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73">
                    <a:moveTo>
                      <a:pt x="27" y="4"/>
                    </a:moveTo>
                    <a:lnTo>
                      <a:pt x="31" y="10"/>
                    </a:lnTo>
                    <a:lnTo>
                      <a:pt x="45" y="12"/>
                    </a:lnTo>
                    <a:lnTo>
                      <a:pt x="54" y="10"/>
                    </a:lnTo>
                    <a:lnTo>
                      <a:pt x="54" y="16"/>
                    </a:lnTo>
                    <a:lnTo>
                      <a:pt x="57" y="27"/>
                    </a:lnTo>
                    <a:lnTo>
                      <a:pt x="62" y="21"/>
                    </a:lnTo>
                    <a:lnTo>
                      <a:pt x="66" y="21"/>
                    </a:lnTo>
                    <a:lnTo>
                      <a:pt x="66" y="12"/>
                    </a:lnTo>
                    <a:lnTo>
                      <a:pt x="69" y="10"/>
                    </a:lnTo>
                    <a:lnTo>
                      <a:pt x="74" y="18"/>
                    </a:lnTo>
                    <a:lnTo>
                      <a:pt x="85" y="13"/>
                    </a:lnTo>
                    <a:lnTo>
                      <a:pt x="94" y="16"/>
                    </a:lnTo>
                    <a:lnTo>
                      <a:pt x="98" y="21"/>
                    </a:lnTo>
                    <a:lnTo>
                      <a:pt x="100" y="27"/>
                    </a:lnTo>
                    <a:lnTo>
                      <a:pt x="100" y="36"/>
                    </a:lnTo>
                    <a:lnTo>
                      <a:pt x="94" y="36"/>
                    </a:lnTo>
                    <a:lnTo>
                      <a:pt x="94" y="41"/>
                    </a:lnTo>
                    <a:lnTo>
                      <a:pt x="89" y="44"/>
                    </a:lnTo>
                    <a:lnTo>
                      <a:pt x="94" y="50"/>
                    </a:lnTo>
                    <a:lnTo>
                      <a:pt x="92" y="53"/>
                    </a:lnTo>
                    <a:lnTo>
                      <a:pt x="86" y="66"/>
                    </a:lnTo>
                    <a:lnTo>
                      <a:pt x="89" y="69"/>
                    </a:lnTo>
                    <a:lnTo>
                      <a:pt x="83" y="73"/>
                    </a:lnTo>
                    <a:lnTo>
                      <a:pt x="78" y="73"/>
                    </a:lnTo>
                    <a:lnTo>
                      <a:pt x="75" y="69"/>
                    </a:lnTo>
                    <a:lnTo>
                      <a:pt x="75" y="63"/>
                    </a:lnTo>
                    <a:lnTo>
                      <a:pt x="66" y="63"/>
                    </a:lnTo>
                    <a:lnTo>
                      <a:pt x="65" y="59"/>
                    </a:lnTo>
                    <a:lnTo>
                      <a:pt x="59" y="56"/>
                    </a:lnTo>
                    <a:lnTo>
                      <a:pt x="53" y="48"/>
                    </a:lnTo>
                    <a:lnTo>
                      <a:pt x="45" y="48"/>
                    </a:lnTo>
                    <a:lnTo>
                      <a:pt x="33" y="50"/>
                    </a:lnTo>
                    <a:lnTo>
                      <a:pt x="30" y="45"/>
                    </a:lnTo>
                    <a:lnTo>
                      <a:pt x="33" y="39"/>
                    </a:lnTo>
                    <a:lnTo>
                      <a:pt x="30" y="33"/>
                    </a:lnTo>
                    <a:lnTo>
                      <a:pt x="22" y="31"/>
                    </a:lnTo>
                    <a:lnTo>
                      <a:pt x="18" y="27"/>
                    </a:lnTo>
                    <a:lnTo>
                      <a:pt x="7" y="33"/>
                    </a:lnTo>
                    <a:lnTo>
                      <a:pt x="7" y="27"/>
                    </a:lnTo>
                    <a:lnTo>
                      <a:pt x="15" y="24"/>
                    </a:lnTo>
                    <a:lnTo>
                      <a:pt x="16" y="13"/>
                    </a:lnTo>
                    <a:lnTo>
                      <a:pt x="4" y="18"/>
                    </a:lnTo>
                    <a:lnTo>
                      <a:pt x="0" y="13"/>
                    </a:lnTo>
                    <a:lnTo>
                      <a:pt x="3" y="7"/>
                    </a:lnTo>
                    <a:lnTo>
                      <a:pt x="7" y="4"/>
                    </a:lnTo>
                    <a:lnTo>
                      <a:pt x="15" y="4"/>
                    </a:lnTo>
                    <a:lnTo>
                      <a:pt x="16" y="0"/>
                    </a:lnTo>
                    <a:lnTo>
                      <a:pt x="27" y="0"/>
                    </a:lnTo>
                    <a:lnTo>
                      <a:pt x="2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1" name="Freeform 3765">
                <a:extLst>
                  <a:ext uri="{FF2B5EF4-FFF2-40B4-BE49-F238E27FC236}">
                    <a16:creationId xmlns:a16="http://schemas.microsoft.com/office/drawing/2014/main" id="{79E64728-BB56-ED22-BB21-DFC858D5D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521"/>
                <a:ext cx="50" cy="37"/>
              </a:xfrm>
              <a:custGeom>
                <a:avLst/>
                <a:gdLst>
                  <a:gd name="T0" fmla="*/ 27 w 100"/>
                  <a:gd name="T1" fmla="*/ 4 h 73"/>
                  <a:gd name="T2" fmla="*/ 31 w 100"/>
                  <a:gd name="T3" fmla="*/ 10 h 73"/>
                  <a:gd name="T4" fmla="*/ 45 w 100"/>
                  <a:gd name="T5" fmla="*/ 12 h 73"/>
                  <a:gd name="T6" fmla="*/ 54 w 100"/>
                  <a:gd name="T7" fmla="*/ 10 h 73"/>
                  <a:gd name="T8" fmla="*/ 54 w 100"/>
                  <a:gd name="T9" fmla="*/ 16 h 73"/>
                  <a:gd name="T10" fmla="*/ 57 w 100"/>
                  <a:gd name="T11" fmla="*/ 27 h 73"/>
                  <a:gd name="T12" fmla="*/ 62 w 100"/>
                  <a:gd name="T13" fmla="*/ 21 h 73"/>
                  <a:gd name="T14" fmla="*/ 66 w 100"/>
                  <a:gd name="T15" fmla="*/ 21 h 73"/>
                  <a:gd name="T16" fmla="*/ 66 w 100"/>
                  <a:gd name="T17" fmla="*/ 12 h 73"/>
                  <a:gd name="T18" fmla="*/ 69 w 100"/>
                  <a:gd name="T19" fmla="*/ 10 h 73"/>
                  <a:gd name="T20" fmla="*/ 74 w 100"/>
                  <a:gd name="T21" fmla="*/ 18 h 73"/>
                  <a:gd name="T22" fmla="*/ 85 w 100"/>
                  <a:gd name="T23" fmla="*/ 13 h 73"/>
                  <a:gd name="T24" fmla="*/ 94 w 100"/>
                  <a:gd name="T25" fmla="*/ 16 h 73"/>
                  <a:gd name="T26" fmla="*/ 98 w 100"/>
                  <a:gd name="T27" fmla="*/ 21 h 73"/>
                  <a:gd name="T28" fmla="*/ 100 w 100"/>
                  <a:gd name="T29" fmla="*/ 27 h 73"/>
                  <a:gd name="T30" fmla="*/ 100 w 100"/>
                  <a:gd name="T31" fmla="*/ 36 h 73"/>
                  <a:gd name="T32" fmla="*/ 94 w 100"/>
                  <a:gd name="T33" fmla="*/ 36 h 73"/>
                  <a:gd name="T34" fmla="*/ 94 w 100"/>
                  <a:gd name="T35" fmla="*/ 41 h 73"/>
                  <a:gd name="T36" fmla="*/ 89 w 100"/>
                  <a:gd name="T37" fmla="*/ 44 h 73"/>
                  <a:gd name="T38" fmla="*/ 94 w 100"/>
                  <a:gd name="T39" fmla="*/ 50 h 73"/>
                  <a:gd name="T40" fmla="*/ 92 w 100"/>
                  <a:gd name="T41" fmla="*/ 53 h 73"/>
                  <a:gd name="T42" fmla="*/ 86 w 100"/>
                  <a:gd name="T43" fmla="*/ 66 h 73"/>
                  <a:gd name="T44" fmla="*/ 89 w 100"/>
                  <a:gd name="T45" fmla="*/ 69 h 73"/>
                  <a:gd name="T46" fmla="*/ 83 w 100"/>
                  <a:gd name="T47" fmla="*/ 73 h 73"/>
                  <a:gd name="T48" fmla="*/ 78 w 100"/>
                  <a:gd name="T49" fmla="*/ 73 h 73"/>
                  <a:gd name="T50" fmla="*/ 75 w 100"/>
                  <a:gd name="T51" fmla="*/ 69 h 73"/>
                  <a:gd name="T52" fmla="*/ 75 w 100"/>
                  <a:gd name="T53" fmla="*/ 63 h 73"/>
                  <a:gd name="T54" fmla="*/ 66 w 100"/>
                  <a:gd name="T55" fmla="*/ 63 h 73"/>
                  <a:gd name="T56" fmla="*/ 65 w 100"/>
                  <a:gd name="T57" fmla="*/ 59 h 73"/>
                  <a:gd name="T58" fmla="*/ 59 w 100"/>
                  <a:gd name="T59" fmla="*/ 56 h 73"/>
                  <a:gd name="T60" fmla="*/ 53 w 100"/>
                  <a:gd name="T61" fmla="*/ 48 h 73"/>
                  <a:gd name="T62" fmla="*/ 45 w 100"/>
                  <a:gd name="T63" fmla="*/ 48 h 73"/>
                  <a:gd name="T64" fmla="*/ 33 w 100"/>
                  <a:gd name="T65" fmla="*/ 50 h 73"/>
                  <a:gd name="T66" fmla="*/ 30 w 100"/>
                  <a:gd name="T67" fmla="*/ 45 h 73"/>
                  <a:gd name="T68" fmla="*/ 33 w 100"/>
                  <a:gd name="T69" fmla="*/ 39 h 73"/>
                  <a:gd name="T70" fmla="*/ 30 w 100"/>
                  <a:gd name="T71" fmla="*/ 33 h 73"/>
                  <a:gd name="T72" fmla="*/ 22 w 100"/>
                  <a:gd name="T73" fmla="*/ 31 h 73"/>
                  <a:gd name="T74" fmla="*/ 18 w 100"/>
                  <a:gd name="T75" fmla="*/ 27 h 73"/>
                  <a:gd name="T76" fmla="*/ 7 w 100"/>
                  <a:gd name="T77" fmla="*/ 33 h 73"/>
                  <a:gd name="T78" fmla="*/ 7 w 100"/>
                  <a:gd name="T79" fmla="*/ 27 h 73"/>
                  <a:gd name="T80" fmla="*/ 15 w 100"/>
                  <a:gd name="T81" fmla="*/ 24 h 73"/>
                  <a:gd name="T82" fmla="*/ 16 w 100"/>
                  <a:gd name="T83" fmla="*/ 13 h 73"/>
                  <a:gd name="T84" fmla="*/ 4 w 100"/>
                  <a:gd name="T85" fmla="*/ 18 h 73"/>
                  <a:gd name="T86" fmla="*/ 0 w 100"/>
                  <a:gd name="T87" fmla="*/ 13 h 73"/>
                  <a:gd name="T88" fmla="*/ 3 w 100"/>
                  <a:gd name="T89" fmla="*/ 7 h 73"/>
                  <a:gd name="T90" fmla="*/ 7 w 100"/>
                  <a:gd name="T91" fmla="*/ 4 h 73"/>
                  <a:gd name="T92" fmla="*/ 15 w 100"/>
                  <a:gd name="T93" fmla="*/ 4 h 73"/>
                  <a:gd name="T94" fmla="*/ 16 w 100"/>
                  <a:gd name="T95" fmla="*/ 0 h 73"/>
                  <a:gd name="T96" fmla="*/ 27 w 100"/>
                  <a:gd name="T97" fmla="*/ 0 h 73"/>
                  <a:gd name="T98" fmla="*/ 27 w 100"/>
                  <a:gd name="T99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73">
                    <a:moveTo>
                      <a:pt x="27" y="4"/>
                    </a:moveTo>
                    <a:lnTo>
                      <a:pt x="31" y="10"/>
                    </a:lnTo>
                    <a:lnTo>
                      <a:pt x="45" y="12"/>
                    </a:lnTo>
                    <a:lnTo>
                      <a:pt x="54" y="10"/>
                    </a:lnTo>
                    <a:lnTo>
                      <a:pt x="54" y="16"/>
                    </a:lnTo>
                    <a:lnTo>
                      <a:pt x="57" y="27"/>
                    </a:lnTo>
                    <a:lnTo>
                      <a:pt x="62" y="21"/>
                    </a:lnTo>
                    <a:lnTo>
                      <a:pt x="66" y="21"/>
                    </a:lnTo>
                    <a:lnTo>
                      <a:pt x="66" y="12"/>
                    </a:lnTo>
                    <a:lnTo>
                      <a:pt x="69" y="10"/>
                    </a:lnTo>
                    <a:lnTo>
                      <a:pt x="74" y="18"/>
                    </a:lnTo>
                    <a:lnTo>
                      <a:pt x="85" y="13"/>
                    </a:lnTo>
                    <a:lnTo>
                      <a:pt x="94" y="16"/>
                    </a:lnTo>
                    <a:lnTo>
                      <a:pt x="98" y="21"/>
                    </a:lnTo>
                    <a:lnTo>
                      <a:pt x="100" y="27"/>
                    </a:lnTo>
                    <a:lnTo>
                      <a:pt x="100" y="36"/>
                    </a:lnTo>
                    <a:lnTo>
                      <a:pt x="94" y="36"/>
                    </a:lnTo>
                    <a:lnTo>
                      <a:pt x="94" y="41"/>
                    </a:lnTo>
                    <a:lnTo>
                      <a:pt x="89" y="44"/>
                    </a:lnTo>
                    <a:lnTo>
                      <a:pt x="94" y="50"/>
                    </a:lnTo>
                    <a:lnTo>
                      <a:pt x="92" y="53"/>
                    </a:lnTo>
                    <a:lnTo>
                      <a:pt x="86" y="66"/>
                    </a:lnTo>
                    <a:lnTo>
                      <a:pt x="89" y="69"/>
                    </a:lnTo>
                    <a:lnTo>
                      <a:pt x="83" y="73"/>
                    </a:lnTo>
                    <a:lnTo>
                      <a:pt x="78" y="73"/>
                    </a:lnTo>
                    <a:lnTo>
                      <a:pt x="75" y="69"/>
                    </a:lnTo>
                    <a:lnTo>
                      <a:pt x="75" y="63"/>
                    </a:lnTo>
                    <a:lnTo>
                      <a:pt x="66" y="63"/>
                    </a:lnTo>
                    <a:lnTo>
                      <a:pt x="65" y="59"/>
                    </a:lnTo>
                    <a:lnTo>
                      <a:pt x="59" y="56"/>
                    </a:lnTo>
                    <a:lnTo>
                      <a:pt x="53" y="48"/>
                    </a:lnTo>
                    <a:lnTo>
                      <a:pt x="45" y="48"/>
                    </a:lnTo>
                    <a:lnTo>
                      <a:pt x="33" y="50"/>
                    </a:lnTo>
                    <a:lnTo>
                      <a:pt x="30" y="45"/>
                    </a:lnTo>
                    <a:lnTo>
                      <a:pt x="33" y="39"/>
                    </a:lnTo>
                    <a:lnTo>
                      <a:pt x="30" y="33"/>
                    </a:lnTo>
                    <a:lnTo>
                      <a:pt x="22" y="31"/>
                    </a:lnTo>
                    <a:lnTo>
                      <a:pt x="18" y="27"/>
                    </a:lnTo>
                    <a:lnTo>
                      <a:pt x="7" y="33"/>
                    </a:lnTo>
                    <a:lnTo>
                      <a:pt x="7" y="27"/>
                    </a:lnTo>
                    <a:lnTo>
                      <a:pt x="15" y="24"/>
                    </a:lnTo>
                    <a:lnTo>
                      <a:pt x="16" y="13"/>
                    </a:lnTo>
                    <a:lnTo>
                      <a:pt x="4" y="18"/>
                    </a:lnTo>
                    <a:lnTo>
                      <a:pt x="0" y="13"/>
                    </a:lnTo>
                    <a:lnTo>
                      <a:pt x="3" y="7"/>
                    </a:lnTo>
                    <a:lnTo>
                      <a:pt x="7" y="4"/>
                    </a:lnTo>
                    <a:lnTo>
                      <a:pt x="15" y="4"/>
                    </a:lnTo>
                    <a:lnTo>
                      <a:pt x="16" y="0"/>
                    </a:lnTo>
                    <a:lnTo>
                      <a:pt x="27" y="0"/>
                    </a:lnTo>
                    <a:lnTo>
                      <a:pt x="2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2" name="Freeform 3766">
                <a:extLst>
                  <a:ext uri="{FF2B5EF4-FFF2-40B4-BE49-F238E27FC236}">
                    <a16:creationId xmlns:a16="http://schemas.microsoft.com/office/drawing/2014/main" id="{01666D08-226C-AD73-F5FE-ACC1D910B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537"/>
                <a:ext cx="51" cy="34"/>
              </a:xfrm>
              <a:custGeom>
                <a:avLst/>
                <a:gdLst>
                  <a:gd name="T0" fmla="*/ 45 w 101"/>
                  <a:gd name="T1" fmla="*/ 0 h 69"/>
                  <a:gd name="T2" fmla="*/ 39 w 101"/>
                  <a:gd name="T3" fmla="*/ 7 h 69"/>
                  <a:gd name="T4" fmla="*/ 44 w 101"/>
                  <a:gd name="T5" fmla="*/ 14 h 69"/>
                  <a:gd name="T6" fmla="*/ 33 w 101"/>
                  <a:gd name="T7" fmla="*/ 29 h 69"/>
                  <a:gd name="T8" fmla="*/ 32 w 101"/>
                  <a:gd name="T9" fmla="*/ 16 h 69"/>
                  <a:gd name="T10" fmla="*/ 23 w 101"/>
                  <a:gd name="T11" fmla="*/ 19 h 69"/>
                  <a:gd name="T12" fmla="*/ 16 w 101"/>
                  <a:gd name="T13" fmla="*/ 26 h 69"/>
                  <a:gd name="T14" fmla="*/ 3 w 101"/>
                  <a:gd name="T15" fmla="*/ 35 h 69"/>
                  <a:gd name="T16" fmla="*/ 3 w 101"/>
                  <a:gd name="T17" fmla="*/ 38 h 69"/>
                  <a:gd name="T18" fmla="*/ 4 w 101"/>
                  <a:gd name="T19" fmla="*/ 46 h 69"/>
                  <a:gd name="T20" fmla="*/ 1 w 101"/>
                  <a:gd name="T21" fmla="*/ 51 h 69"/>
                  <a:gd name="T22" fmla="*/ 0 w 101"/>
                  <a:gd name="T23" fmla="*/ 57 h 69"/>
                  <a:gd name="T24" fmla="*/ 4 w 101"/>
                  <a:gd name="T25" fmla="*/ 57 h 69"/>
                  <a:gd name="T26" fmla="*/ 9 w 101"/>
                  <a:gd name="T27" fmla="*/ 55 h 69"/>
                  <a:gd name="T28" fmla="*/ 12 w 101"/>
                  <a:gd name="T29" fmla="*/ 49 h 69"/>
                  <a:gd name="T30" fmla="*/ 13 w 101"/>
                  <a:gd name="T31" fmla="*/ 49 h 69"/>
                  <a:gd name="T32" fmla="*/ 20 w 101"/>
                  <a:gd name="T33" fmla="*/ 52 h 69"/>
                  <a:gd name="T34" fmla="*/ 24 w 101"/>
                  <a:gd name="T35" fmla="*/ 57 h 69"/>
                  <a:gd name="T36" fmla="*/ 27 w 101"/>
                  <a:gd name="T37" fmla="*/ 55 h 69"/>
                  <a:gd name="T38" fmla="*/ 30 w 101"/>
                  <a:gd name="T39" fmla="*/ 60 h 69"/>
                  <a:gd name="T40" fmla="*/ 32 w 101"/>
                  <a:gd name="T41" fmla="*/ 63 h 69"/>
                  <a:gd name="T42" fmla="*/ 39 w 101"/>
                  <a:gd name="T43" fmla="*/ 66 h 69"/>
                  <a:gd name="T44" fmla="*/ 41 w 101"/>
                  <a:gd name="T45" fmla="*/ 64 h 69"/>
                  <a:gd name="T46" fmla="*/ 47 w 101"/>
                  <a:gd name="T47" fmla="*/ 66 h 69"/>
                  <a:gd name="T48" fmla="*/ 54 w 101"/>
                  <a:gd name="T49" fmla="*/ 64 h 69"/>
                  <a:gd name="T50" fmla="*/ 56 w 101"/>
                  <a:gd name="T51" fmla="*/ 66 h 69"/>
                  <a:gd name="T52" fmla="*/ 61 w 101"/>
                  <a:gd name="T53" fmla="*/ 69 h 69"/>
                  <a:gd name="T54" fmla="*/ 64 w 101"/>
                  <a:gd name="T55" fmla="*/ 66 h 69"/>
                  <a:gd name="T56" fmla="*/ 70 w 101"/>
                  <a:gd name="T57" fmla="*/ 66 h 69"/>
                  <a:gd name="T58" fmla="*/ 68 w 101"/>
                  <a:gd name="T59" fmla="*/ 57 h 69"/>
                  <a:gd name="T60" fmla="*/ 86 w 101"/>
                  <a:gd name="T61" fmla="*/ 52 h 69"/>
                  <a:gd name="T62" fmla="*/ 100 w 101"/>
                  <a:gd name="T63" fmla="*/ 46 h 69"/>
                  <a:gd name="T64" fmla="*/ 101 w 101"/>
                  <a:gd name="T65" fmla="*/ 42 h 69"/>
                  <a:gd name="T66" fmla="*/ 98 w 101"/>
                  <a:gd name="T67" fmla="*/ 38 h 69"/>
                  <a:gd name="T68" fmla="*/ 98 w 101"/>
                  <a:gd name="T69" fmla="*/ 32 h 69"/>
                  <a:gd name="T70" fmla="*/ 89 w 101"/>
                  <a:gd name="T71" fmla="*/ 32 h 69"/>
                  <a:gd name="T72" fmla="*/ 88 w 101"/>
                  <a:gd name="T73" fmla="*/ 28 h 69"/>
                  <a:gd name="T74" fmla="*/ 82 w 101"/>
                  <a:gd name="T75" fmla="*/ 25 h 69"/>
                  <a:gd name="T76" fmla="*/ 76 w 101"/>
                  <a:gd name="T77" fmla="*/ 17 h 69"/>
                  <a:gd name="T78" fmla="*/ 68 w 101"/>
                  <a:gd name="T79" fmla="*/ 17 h 69"/>
                  <a:gd name="T80" fmla="*/ 56 w 101"/>
                  <a:gd name="T81" fmla="*/ 19 h 69"/>
                  <a:gd name="T82" fmla="*/ 53 w 101"/>
                  <a:gd name="T83" fmla="*/ 14 h 69"/>
                  <a:gd name="T84" fmla="*/ 56 w 101"/>
                  <a:gd name="T85" fmla="*/ 8 h 69"/>
                  <a:gd name="T86" fmla="*/ 53 w 101"/>
                  <a:gd name="T87" fmla="*/ 2 h 69"/>
                  <a:gd name="T88" fmla="*/ 45 w 101"/>
                  <a:gd name="T8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1" h="69">
                    <a:moveTo>
                      <a:pt x="45" y="0"/>
                    </a:moveTo>
                    <a:lnTo>
                      <a:pt x="39" y="7"/>
                    </a:lnTo>
                    <a:lnTo>
                      <a:pt x="44" y="14"/>
                    </a:lnTo>
                    <a:lnTo>
                      <a:pt x="33" y="29"/>
                    </a:lnTo>
                    <a:lnTo>
                      <a:pt x="32" y="16"/>
                    </a:lnTo>
                    <a:lnTo>
                      <a:pt x="23" y="19"/>
                    </a:lnTo>
                    <a:lnTo>
                      <a:pt x="16" y="26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4" y="46"/>
                    </a:lnTo>
                    <a:lnTo>
                      <a:pt x="1" y="51"/>
                    </a:lnTo>
                    <a:lnTo>
                      <a:pt x="0" y="57"/>
                    </a:lnTo>
                    <a:lnTo>
                      <a:pt x="4" y="57"/>
                    </a:lnTo>
                    <a:lnTo>
                      <a:pt x="9" y="55"/>
                    </a:lnTo>
                    <a:lnTo>
                      <a:pt x="12" y="49"/>
                    </a:lnTo>
                    <a:lnTo>
                      <a:pt x="13" y="49"/>
                    </a:lnTo>
                    <a:lnTo>
                      <a:pt x="20" y="52"/>
                    </a:lnTo>
                    <a:lnTo>
                      <a:pt x="24" y="57"/>
                    </a:lnTo>
                    <a:lnTo>
                      <a:pt x="27" y="55"/>
                    </a:lnTo>
                    <a:lnTo>
                      <a:pt x="30" y="60"/>
                    </a:lnTo>
                    <a:lnTo>
                      <a:pt x="32" y="63"/>
                    </a:lnTo>
                    <a:lnTo>
                      <a:pt x="39" y="66"/>
                    </a:lnTo>
                    <a:lnTo>
                      <a:pt x="41" y="64"/>
                    </a:lnTo>
                    <a:lnTo>
                      <a:pt x="47" y="66"/>
                    </a:lnTo>
                    <a:lnTo>
                      <a:pt x="54" y="64"/>
                    </a:lnTo>
                    <a:lnTo>
                      <a:pt x="56" y="66"/>
                    </a:lnTo>
                    <a:lnTo>
                      <a:pt x="61" y="69"/>
                    </a:lnTo>
                    <a:lnTo>
                      <a:pt x="64" y="66"/>
                    </a:lnTo>
                    <a:lnTo>
                      <a:pt x="70" y="66"/>
                    </a:lnTo>
                    <a:lnTo>
                      <a:pt x="68" y="57"/>
                    </a:lnTo>
                    <a:lnTo>
                      <a:pt x="86" y="52"/>
                    </a:lnTo>
                    <a:lnTo>
                      <a:pt x="100" y="46"/>
                    </a:lnTo>
                    <a:lnTo>
                      <a:pt x="101" y="42"/>
                    </a:lnTo>
                    <a:lnTo>
                      <a:pt x="98" y="38"/>
                    </a:lnTo>
                    <a:lnTo>
                      <a:pt x="98" y="32"/>
                    </a:lnTo>
                    <a:lnTo>
                      <a:pt x="89" y="32"/>
                    </a:lnTo>
                    <a:lnTo>
                      <a:pt x="88" y="28"/>
                    </a:lnTo>
                    <a:lnTo>
                      <a:pt x="82" y="25"/>
                    </a:lnTo>
                    <a:lnTo>
                      <a:pt x="76" y="17"/>
                    </a:lnTo>
                    <a:lnTo>
                      <a:pt x="68" y="17"/>
                    </a:lnTo>
                    <a:lnTo>
                      <a:pt x="56" y="19"/>
                    </a:lnTo>
                    <a:lnTo>
                      <a:pt x="53" y="14"/>
                    </a:lnTo>
                    <a:lnTo>
                      <a:pt x="56" y="8"/>
                    </a:lnTo>
                    <a:lnTo>
                      <a:pt x="53" y="2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3" name="Freeform 3767">
                <a:extLst>
                  <a:ext uri="{FF2B5EF4-FFF2-40B4-BE49-F238E27FC236}">
                    <a16:creationId xmlns:a16="http://schemas.microsoft.com/office/drawing/2014/main" id="{A0E4E202-9489-CC31-0922-9B902D95A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537"/>
                <a:ext cx="51" cy="34"/>
              </a:xfrm>
              <a:custGeom>
                <a:avLst/>
                <a:gdLst>
                  <a:gd name="T0" fmla="*/ 45 w 101"/>
                  <a:gd name="T1" fmla="*/ 0 h 69"/>
                  <a:gd name="T2" fmla="*/ 53 w 101"/>
                  <a:gd name="T3" fmla="*/ 2 h 69"/>
                  <a:gd name="T4" fmla="*/ 56 w 101"/>
                  <a:gd name="T5" fmla="*/ 8 h 69"/>
                  <a:gd name="T6" fmla="*/ 53 w 101"/>
                  <a:gd name="T7" fmla="*/ 14 h 69"/>
                  <a:gd name="T8" fmla="*/ 56 w 101"/>
                  <a:gd name="T9" fmla="*/ 19 h 69"/>
                  <a:gd name="T10" fmla="*/ 68 w 101"/>
                  <a:gd name="T11" fmla="*/ 17 h 69"/>
                  <a:gd name="T12" fmla="*/ 76 w 101"/>
                  <a:gd name="T13" fmla="*/ 17 h 69"/>
                  <a:gd name="T14" fmla="*/ 82 w 101"/>
                  <a:gd name="T15" fmla="*/ 25 h 69"/>
                  <a:gd name="T16" fmla="*/ 88 w 101"/>
                  <a:gd name="T17" fmla="*/ 28 h 69"/>
                  <a:gd name="T18" fmla="*/ 89 w 101"/>
                  <a:gd name="T19" fmla="*/ 32 h 69"/>
                  <a:gd name="T20" fmla="*/ 98 w 101"/>
                  <a:gd name="T21" fmla="*/ 32 h 69"/>
                  <a:gd name="T22" fmla="*/ 98 w 101"/>
                  <a:gd name="T23" fmla="*/ 38 h 69"/>
                  <a:gd name="T24" fmla="*/ 101 w 101"/>
                  <a:gd name="T25" fmla="*/ 42 h 69"/>
                  <a:gd name="T26" fmla="*/ 100 w 101"/>
                  <a:gd name="T27" fmla="*/ 46 h 69"/>
                  <a:gd name="T28" fmla="*/ 86 w 101"/>
                  <a:gd name="T29" fmla="*/ 52 h 69"/>
                  <a:gd name="T30" fmla="*/ 68 w 101"/>
                  <a:gd name="T31" fmla="*/ 57 h 69"/>
                  <a:gd name="T32" fmla="*/ 70 w 101"/>
                  <a:gd name="T33" fmla="*/ 66 h 69"/>
                  <a:gd name="T34" fmla="*/ 64 w 101"/>
                  <a:gd name="T35" fmla="*/ 66 h 69"/>
                  <a:gd name="T36" fmla="*/ 61 w 101"/>
                  <a:gd name="T37" fmla="*/ 69 h 69"/>
                  <a:gd name="T38" fmla="*/ 56 w 101"/>
                  <a:gd name="T39" fmla="*/ 66 h 69"/>
                  <a:gd name="T40" fmla="*/ 54 w 101"/>
                  <a:gd name="T41" fmla="*/ 64 h 69"/>
                  <a:gd name="T42" fmla="*/ 47 w 101"/>
                  <a:gd name="T43" fmla="*/ 66 h 69"/>
                  <a:gd name="T44" fmla="*/ 41 w 101"/>
                  <a:gd name="T45" fmla="*/ 64 h 69"/>
                  <a:gd name="T46" fmla="*/ 39 w 101"/>
                  <a:gd name="T47" fmla="*/ 66 h 69"/>
                  <a:gd name="T48" fmla="*/ 32 w 101"/>
                  <a:gd name="T49" fmla="*/ 63 h 69"/>
                  <a:gd name="T50" fmla="*/ 30 w 101"/>
                  <a:gd name="T51" fmla="*/ 60 h 69"/>
                  <a:gd name="T52" fmla="*/ 27 w 101"/>
                  <a:gd name="T53" fmla="*/ 55 h 69"/>
                  <a:gd name="T54" fmla="*/ 24 w 101"/>
                  <a:gd name="T55" fmla="*/ 57 h 69"/>
                  <a:gd name="T56" fmla="*/ 20 w 101"/>
                  <a:gd name="T57" fmla="*/ 52 h 69"/>
                  <a:gd name="T58" fmla="*/ 13 w 101"/>
                  <a:gd name="T59" fmla="*/ 49 h 69"/>
                  <a:gd name="T60" fmla="*/ 12 w 101"/>
                  <a:gd name="T61" fmla="*/ 49 h 69"/>
                  <a:gd name="T62" fmla="*/ 9 w 101"/>
                  <a:gd name="T63" fmla="*/ 55 h 69"/>
                  <a:gd name="T64" fmla="*/ 4 w 101"/>
                  <a:gd name="T65" fmla="*/ 57 h 69"/>
                  <a:gd name="T66" fmla="*/ 0 w 101"/>
                  <a:gd name="T67" fmla="*/ 57 h 69"/>
                  <a:gd name="T68" fmla="*/ 1 w 101"/>
                  <a:gd name="T69" fmla="*/ 51 h 69"/>
                  <a:gd name="T70" fmla="*/ 4 w 101"/>
                  <a:gd name="T71" fmla="*/ 46 h 69"/>
                  <a:gd name="T72" fmla="*/ 3 w 101"/>
                  <a:gd name="T73" fmla="*/ 38 h 69"/>
                  <a:gd name="T74" fmla="*/ 3 w 101"/>
                  <a:gd name="T75" fmla="*/ 35 h 69"/>
                  <a:gd name="T76" fmla="*/ 16 w 101"/>
                  <a:gd name="T77" fmla="*/ 26 h 69"/>
                  <a:gd name="T78" fmla="*/ 23 w 101"/>
                  <a:gd name="T79" fmla="*/ 19 h 69"/>
                  <a:gd name="T80" fmla="*/ 32 w 101"/>
                  <a:gd name="T81" fmla="*/ 16 h 69"/>
                  <a:gd name="T82" fmla="*/ 33 w 101"/>
                  <a:gd name="T83" fmla="*/ 29 h 69"/>
                  <a:gd name="T84" fmla="*/ 44 w 101"/>
                  <a:gd name="T85" fmla="*/ 14 h 69"/>
                  <a:gd name="T86" fmla="*/ 39 w 101"/>
                  <a:gd name="T87" fmla="*/ 7 h 69"/>
                  <a:gd name="T88" fmla="*/ 45 w 101"/>
                  <a:gd name="T8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1" h="69">
                    <a:moveTo>
                      <a:pt x="45" y="0"/>
                    </a:moveTo>
                    <a:lnTo>
                      <a:pt x="53" y="2"/>
                    </a:lnTo>
                    <a:lnTo>
                      <a:pt x="56" y="8"/>
                    </a:lnTo>
                    <a:lnTo>
                      <a:pt x="53" y="14"/>
                    </a:lnTo>
                    <a:lnTo>
                      <a:pt x="56" y="19"/>
                    </a:lnTo>
                    <a:lnTo>
                      <a:pt x="68" y="17"/>
                    </a:lnTo>
                    <a:lnTo>
                      <a:pt x="76" y="17"/>
                    </a:lnTo>
                    <a:lnTo>
                      <a:pt x="82" y="25"/>
                    </a:lnTo>
                    <a:lnTo>
                      <a:pt x="88" y="28"/>
                    </a:lnTo>
                    <a:lnTo>
                      <a:pt x="89" y="32"/>
                    </a:lnTo>
                    <a:lnTo>
                      <a:pt x="98" y="32"/>
                    </a:lnTo>
                    <a:lnTo>
                      <a:pt x="98" y="38"/>
                    </a:lnTo>
                    <a:lnTo>
                      <a:pt x="101" y="42"/>
                    </a:lnTo>
                    <a:lnTo>
                      <a:pt x="100" y="46"/>
                    </a:lnTo>
                    <a:lnTo>
                      <a:pt x="86" y="52"/>
                    </a:lnTo>
                    <a:lnTo>
                      <a:pt x="68" y="57"/>
                    </a:lnTo>
                    <a:lnTo>
                      <a:pt x="70" y="66"/>
                    </a:lnTo>
                    <a:lnTo>
                      <a:pt x="64" y="66"/>
                    </a:lnTo>
                    <a:lnTo>
                      <a:pt x="61" y="69"/>
                    </a:lnTo>
                    <a:lnTo>
                      <a:pt x="56" y="66"/>
                    </a:lnTo>
                    <a:lnTo>
                      <a:pt x="54" y="64"/>
                    </a:lnTo>
                    <a:lnTo>
                      <a:pt x="47" y="66"/>
                    </a:lnTo>
                    <a:lnTo>
                      <a:pt x="41" y="64"/>
                    </a:lnTo>
                    <a:lnTo>
                      <a:pt x="39" y="66"/>
                    </a:lnTo>
                    <a:lnTo>
                      <a:pt x="32" y="63"/>
                    </a:lnTo>
                    <a:lnTo>
                      <a:pt x="30" y="60"/>
                    </a:lnTo>
                    <a:lnTo>
                      <a:pt x="27" y="55"/>
                    </a:lnTo>
                    <a:lnTo>
                      <a:pt x="24" y="57"/>
                    </a:lnTo>
                    <a:lnTo>
                      <a:pt x="20" y="52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9" y="55"/>
                    </a:lnTo>
                    <a:lnTo>
                      <a:pt x="4" y="57"/>
                    </a:lnTo>
                    <a:lnTo>
                      <a:pt x="0" y="57"/>
                    </a:lnTo>
                    <a:lnTo>
                      <a:pt x="1" y="51"/>
                    </a:lnTo>
                    <a:lnTo>
                      <a:pt x="4" y="46"/>
                    </a:lnTo>
                    <a:lnTo>
                      <a:pt x="3" y="38"/>
                    </a:lnTo>
                    <a:lnTo>
                      <a:pt x="3" y="35"/>
                    </a:lnTo>
                    <a:lnTo>
                      <a:pt x="16" y="26"/>
                    </a:lnTo>
                    <a:lnTo>
                      <a:pt x="23" y="19"/>
                    </a:lnTo>
                    <a:lnTo>
                      <a:pt x="32" y="16"/>
                    </a:lnTo>
                    <a:lnTo>
                      <a:pt x="33" y="29"/>
                    </a:lnTo>
                    <a:lnTo>
                      <a:pt x="44" y="14"/>
                    </a:lnTo>
                    <a:lnTo>
                      <a:pt x="39" y="7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4" name="Freeform 3768">
                <a:extLst>
                  <a:ext uri="{FF2B5EF4-FFF2-40B4-BE49-F238E27FC236}">
                    <a16:creationId xmlns:a16="http://schemas.microsoft.com/office/drawing/2014/main" id="{0BACBF3F-F8FC-A725-1CE1-5C2CA250C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537"/>
                <a:ext cx="51" cy="34"/>
              </a:xfrm>
              <a:custGeom>
                <a:avLst/>
                <a:gdLst>
                  <a:gd name="T0" fmla="*/ 45 w 101"/>
                  <a:gd name="T1" fmla="*/ 0 h 69"/>
                  <a:gd name="T2" fmla="*/ 53 w 101"/>
                  <a:gd name="T3" fmla="*/ 2 h 69"/>
                  <a:gd name="T4" fmla="*/ 56 w 101"/>
                  <a:gd name="T5" fmla="*/ 8 h 69"/>
                  <a:gd name="T6" fmla="*/ 53 w 101"/>
                  <a:gd name="T7" fmla="*/ 14 h 69"/>
                  <a:gd name="T8" fmla="*/ 56 w 101"/>
                  <a:gd name="T9" fmla="*/ 19 h 69"/>
                  <a:gd name="T10" fmla="*/ 68 w 101"/>
                  <a:gd name="T11" fmla="*/ 17 h 69"/>
                  <a:gd name="T12" fmla="*/ 76 w 101"/>
                  <a:gd name="T13" fmla="*/ 17 h 69"/>
                  <a:gd name="T14" fmla="*/ 82 w 101"/>
                  <a:gd name="T15" fmla="*/ 25 h 69"/>
                  <a:gd name="T16" fmla="*/ 88 w 101"/>
                  <a:gd name="T17" fmla="*/ 28 h 69"/>
                  <a:gd name="T18" fmla="*/ 89 w 101"/>
                  <a:gd name="T19" fmla="*/ 32 h 69"/>
                  <a:gd name="T20" fmla="*/ 98 w 101"/>
                  <a:gd name="T21" fmla="*/ 32 h 69"/>
                  <a:gd name="T22" fmla="*/ 98 w 101"/>
                  <a:gd name="T23" fmla="*/ 38 h 69"/>
                  <a:gd name="T24" fmla="*/ 101 w 101"/>
                  <a:gd name="T25" fmla="*/ 42 h 69"/>
                  <a:gd name="T26" fmla="*/ 100 w 101"/>
                  <a:gd name="T27" fmla="*/ 46 h 69"/>
                  <a:gd name="T28" fmla="*/ 86 w 101"/>
                  <a:gd name="T29" fmla="*/ 52 h 69"/>
                  <a:gd name="T30" fmla="*/ 68 w 101"/>
                  <a:gd name="T31" fmla="*/ 57 h 69"/>
                  <a:gd name="T32" fmla="*/ 70 w 101"/>
                  <a:gd name="T33" fmla="*/ 66 h 69"/>
                  <a:gd name="T34" fmla="*/ 64 w 101"/>
                  <a:gd name="T35" fmla="*/ 66 h 69"/>
                  <a:gd name="T36" fmla="*/ 61 w 101"/>
                  <a:gd name="T37" fmla="*/ 69 h 69"/>
                  <a:gd name="T38" fmla="*/ 56 w 101"/>
                  <a:gd name="T39" fmla="*/ 66 h 69"/>
                  <a:gd name="T40" fmla="*/ 54 w 101"/>
                  <a:gd name="T41" fmla="*/ 64 h 69"/>
                  <a:gd name="T42" fmla="*/ 47 w 101"/>
                  <a:gd name="T43" fmla="*/ 66 h 69"/>
                  <a:gd name="T44" fmla="*/ 41 w 101"/>
                  <a:gd name="T45" fmla="*/ 64 h 69"/>
                  <a:gd name="T46" fmla="*/ 39 w 101"/>
                  <a:gd name="T47" fmla="*/ 66 h 69"/>
                  <a:gd name="T48" fmla="*/ 32 w 101"/>
                  <a:gd name="T49" fmla="*/ 63 h 69"/>
                  <a:gd name="T50" fmla="*/ 30 w 101"/>
                  <a:gd name="T51" fmla="*/ 60 h 69"/>
                  <a:gd name="T52" fmla="*/ 27 w 101"/>
                  <a:gd name="T53" fmla="*/ 55 h 69"/>
                  <a:gd name="T54" fmla="*/ 24 w 101"/>
                  <a:gd name="T55" fmla="*/ 57 h 69"/>
                  <a:gd name="T56" fmla="*/ 20 w 101"/>
                  <a:gd name="T57" fmla="*/ 52 h 69"/>
                  <a:gd name="T58" fmla="*/ 13 w 101"/>
                  <a:gd name="T59" fmla="*/ 49 h 69"/>
                  <a:gd name="T60" fmla="*/ 12 w 101"/>
                  <a:gd name="T61" fmla="*/ 49 h 69"/>
                  <a:gd name="T62" fmla="*/ 9 w 101"/>
                  <a:gd name="T63" fmla="*/ 55 h 69"/>
                  <a:gd name="T64" fmla="*/ 4 w 101"/>
                  <a:gd name="T65" fmla="*/ 57 h 69"/>
                  <a:gd name="T66" fmla="*/ 0 w 101"/>
                  <a:gd name="T67" fmla="*/ 57 h 69"/>
                  <a:gd name="T68" fmla="*/ 1 w 101"/>
                  <a:gd name="T69" fmla="*/ 51 h 69"/>
                  <a:gd name="T70" fmla="*/ 4 w 101"/>
                  <a:gd name="T71" fmla="*/ 46 h 69"/>
                  <a:gd name="T72" fmla="*/ 3 w 101"/>
                  <a:gd name="T73" fmla="*/ 38 h 69"/>
                  <a:gd name="T74" fmla="*/ 3 w 101"/>
                  <a:gd name="T75" fmla="*/ 35 h 69"/>
                  <a:gd name="T76" fmla="*/ 16 w 101"/>
                  <a:gd name="T77" fmla="*/ 26 h 69"/>
                  <a:gd name="T78" fmla="*/ 23 w 101"/>
                  <a:gd name="T79" fmla="*/ 19 h 69"/>
                  <a:gd name="T80" fmla="*/ 32 w 101"/>
                  <a:gd name="T81" fmla="*/ 16 h 69"/>
                  <a:gd name="T82" fmla="*/ 33 w 101"/>
                  <a:gd name="T83" fmla="*/ 29 h 69"/>
                  <a:gd name="T84" fmla="*/ 44 w 101"/>
                  <a:gd name="T85" fmla="*/ 14 h 69"/>
                  <a:gd name="T86" fmla="*/ 39 w 101"/>
                  <a:gd name="T87" fmla="*/ 7 h 69"/>
                  <a:gd name="T88" fmla="*/ 45 w 101"/>
                  <a:gd name="T8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1" h="69">
                    <a:moveTo>
                      <a:pt x="45" y="0"/>
                    </a:moveTo>
                    <a:lnTo>
                      <a:pt x="53" y="2"/>
                    </a:lnTo>
                    <a:lnTo>
                      <a:pt x="56" y="8"/>
                    </a:lnTo>
                    <a:lnTo>
                      <a:pt x="53" y="14"/>
                    </a:lnTo>
                    <a:lnTo>
                      <a:pt x="56" y="19"/>
                    </a:lnTo>
                    <a:lnTo>
                      <a:pt x="68" y="17"/>
                    </a:lnTo>
                    <a:lnTo>
                      <a:pt x="76" y="17"/>
                    </a:lnTo>
                    <a:lnTo>
                      <a:pt x="82" y="25"/>
                    </a:lnTo>
                    <a:lnTo>
                      <a:pt x="88" y="28"/>
                    </a:lnTo>
                    <a:lnTo>
                      <a:pt x="89" y="32"/>
                    </a:lnTo>
                    <a:lnTo>
                      <a:pt x="98" y="32"/>
                    </a:lnTo>
                    <a:lnTo>
                      <a:pt x="98" y="38"/>
                    </a:lnTo>
                    <a:lnTo>
                      <a:pt x="101" y="42"/>
                    </a:lnTo>
                    <a:lnTo>
                      <a:pt x="100" y="46"/>
                    </a:lnTo>
                    <a:lnTo>
                      <a:pt x="86" y="52"/>
                    </a:lnTo>
                    <a:lnTo>
                      <a:pt x="68" y="57"/>
                    </a:lnTo>
                    <a:lnTo>
                      <a:pt x="70" y="66"/>
                    </a:lnTo>
                    <a:lnTo>
                      <a:pt x="64" y="66"/>
                    </a:lnTo>
                    <a:lnTo>
                      <a:pt x="61" y="69"/>
                    </a:lnTo>
                    <a:lnTo>
                      <a:pt x="56" y="66"/>
                    </a:lnTo>
                    <a:lnTo>
                      <a:pt x="54" y="64"/>
                    </a:lnTo>
                    <a:lnTo>
                      <a:pt x="47" y="66"/>
                    </a:lnTo>
                    <a:lnTo>
                      <a:pt x="41" y="64"/>
                    </a:lnTo>
                    <a:lnTo>
                      <a:pt x="39" y="66"/>
                    </a:lnTo>
                    <a:lnTo>
                      <a:pt x="32" y="63"/>
                    </a:lnTo>
                    <a:lnTo>
                      <a:pt x="30" y="60"/>
                    </a:lnTo>
                    <a:lnTo>
                      <a:pt x="27" y="55"/>
                    </a:lnTo>
                    <a:lnTo>
                      <a:pt x="24" y="57"/>
                    </a:lnTo>
                    <a:lnTo>
                      <a:pt x="20" y="52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9" y="55"/>
                    </a:lnTo>
                    <a:lnTo>
                      <a:pt x="4" y="57"/>
                    </a:lnTo>
                    <a:lnTo>
                      <a:pt x="0" y="57"/>
                    </a:lnTo>
                    <a:lnTo>
                      <a:pt x="1" y="51"/>
                    </a:lnTo>
                    <a:lnTo>
                      <a:pt x="4" y="46"/>
                    </a:lnTo>
                    <a:lnTo>
                      <a:pt x="3" y="38"/>
                    </a:lnTo>
                    <a:lnTo>
                      <a:pt x="3" y="35"/>
                    </a:lnTo>
                    <a:lnTo>
                      <a:pt x="16" y="26"/>
                    </a:lnTo>
                    <a:lnTo>
                      <a:pt x="23" y="19"/>
                    </a:lnTo>
                    <a:lnTo>
                      <a:pt x="32" y="16"/>
                    </a:lnTo>
                    <a:lnTo>
                      <a:pt x="33" y="29"/>
                    </a:lnTo>
                    <a:lnTo>
                      <a:pt x="44" y="14"/>
                    </a:lnTo>
                    <a:lnTo>
                      <a:pt x="39" y="7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5" name="Freeform 3769">
                <a:extLst>
                  <a:ext uri="{FF2B5EF4-FFF2-40B4-BE49-F238E27FC236}">
                    <a16:creationId xmlns:a16="http://schemas.microsoft.com/office/drawing/2014/main" id="{F11FBA2D-16CC-CCFD-D79F-402D07B07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839"/>
                <a:ext cx="20" cy="33"/>
              </a:xfrm>
              <a:custGeom>
                <a:avLst/>
                <a:gdLst>
                  <a:gd name="T0" fmla="*/ 6 w 39"/>
                  <a:gd name="T1" fmla="*/ 10 h 65"/>
                  <a:gd name="T2" fmla="*/ 1 w 39"/>
                  <a:gd name="T3" fmla="*/ 12 h 65"/>
                  <a:gd name="T4" fmla="*/ 0 w 39"/>
                  <a:gd name="T5" fmla="*/ 17 h 65"/>
                  <a:gd name="T6" fmla="*/ 5 w 39"/>
                  <a:gd name="T7" fmla="*/ 24 h 65"/>
                  <a:gd name="T8" fmla="*/ 11 w 39"/>
                  <a:gd name="T9" fmla="*/ 32 h 65"/>
                  <a:gd name="T10" fmla="*/ 11 w 39"/>
                  <a:gd name="T11" fmla="*/ 35 h 65"/>
                  <a:gd name="T12" fmla="*/ 11 w 39"/>
                  <a:gd name="T13" fmla="*/ 58 h 65"/>
                  <a:gd name="T14" fmla="*/ 17 w 39"/>
                  <a:gd name="T15" fmla="*/ 62 h 65"/>
                  <a:gd name="T16" fmla="*/ 23 w 39"/>
                  <a:gd name="T17" fmla="*/ 65 h 65"/>
                  <a:gd name="T18" fmla="*/ 27 w 39"/>
                  <a:gd name="T19" fmla="*/ 61 h 65"/>
                  <a:gd name="T20" fmla="*/ 33 w 39"/>
                  <a:gd name="T21" fmla="*/ 61 h 65"/>
                  <a:gd name="T22" fmla="*/ 36 w 39"/>
                  <a:gd name="T23" fmla="*/ 58 h 65"/>
                  <a:gd name="T24" fmla="*/ 33 w 39"/>
                  <a:gd name="T25" fmla="*/ 52 h 65"/>
                  <a:gd name="T26" fmla="*/ 36 w 39"/>
                  <a:gd name="T27" fmla="*/ 42 h 65"/>
                  <a:gd name="T28" fmla="*/ 39 w 39"/>
                  <a:gd name="T29" fmla="*/ 44 h 65"/>
                  <a:gd name="T30" fmla="*/ 27 w 39"/>
                  <a:gd name="T31" fmla="*/ 32 h 65"/>
                  <a:gd name="T32" fmla="*/ 35 w 39"/>
                  <a:gd name="T33" fmla="*/ 29 h 65"/>
                  <a:gd name="T34" fmla="*/ 30 w 39"/>
                  <a:gd name="T35" fmla="*/ 18 h 65"/>
                  <a:gd name="T36" fmla="*/ 30 w 39"/>
                  <a:gd name="T37" fmla="*/ 18 h 65"/>
                  <a:gd name="T38" fmla="*/ 29 w 39"/>
                  <a:gd name="T39" fmla="*/ 9 h 65"/>
                  <a:gd name="T40" fmla="*/ 21 w 39"/>
                  <a:gd name="T41" fmla="*/ 9 h 65"/>
                  <a:gd name="T42" fmla="*/ 20 w 39"/>
                  <a:gd name="T43" fmla="*/ 6 h 65"/>
                  <a:gd name="T44" fmla="*/ 18 w 39"/>
                  <a:gd name="T45" fmla="*/ 6 h 65"/>
                  <a:gd name="T46" fmla="*/ 11 w 39"/>
                  <a:gd name="T47" fmla="*/ 0 h 65"/>
                  <a:gd name="T48" fmla="*/ 6 w 39"/>
                  <a:gd name="T49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65">
                    <a:moveTo>
                      <a:pt x="6" y="10"/>
                    </a:moveTo>
                    <a:lnTo>
                      <a:pt x="1" y="12"/>
                    </a:lnTo>
                    <a:lnTo>
                      <a:pt x="0" y="17"/>
                    </a:lnTo>
                    <a:lnTo>
                      <a:pt x="5" y="24"/>
                    </a:lnTo>
                    <a:lnTo>
                      <a:pt x="11" y="32"/>
                    </a:lnTo>
                    <a:lnTo>
                      <a:pt x="11" y="35"/>
                    </a:lnTo>
                    <a:lnTo>
                      <a:pt x="11" y="58"/>
                    </a:lnTo>
                    <a:lnTo>
                      <a:pt x="17" y="62"/>
                    </a:lnTo>
                    <a:lnTo>
                      <a:pt x="23" y="65"/>
                    </a:lnTo>
                    <a:lnTo>
                      <a:pt x="27" y="61"/>
                    </a:lnTo>
                    <a:lnTo>
                      <a:pt x="33" y="61"/>
                    </a:lnTo>
                    <a:lnTo>
                      <a:pt x="36" y="58"/>
                    </a:lnTo>
                    <a:lnTo>
                      <a:pt x="33" y="52"/>
                    </a:lnTo>
                    <a:lnTo>
                      <a:pt x="36" y="42"/>
                    </a:lnTo>
                    <a:lnTo>
                      <a:pt x="39" y="44"/>
                    </a:lnTo>
                    <a:lnTo>
                      <a:pt x="27" y="32"/>
                    </a:lnTo>
                    <a:lnTo>
                      <a:pt x="35" y="29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29" y="9"/>
                    </a:lnTo>
                    <a:lnTo>
                      <a:pt x="21" y="9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1" y="0"/>
                    </a:ln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6" name="Freeform 3770">
                <a:extLst>
                  <a:ext uri="{FF2B5EF4-FFF2-40B4-BE49-F238E27FC236}">
                    <a16:creationId xmlns:a16="http://schemas.microsoft.com/office/drawing/2014/main" id="{EE082CF8-59FE-55DB-0397-888255CE2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839"/>
                <a:ext cx="20" cy="33"/>
              </a:xfrm>
              <a:custGeom>
                <a:avLst/>
                <a:gdLst>
                  <a:gd name="T0" fmla="*/ 6 w 39"/>
                  <a:gd name="T1" fmla="*/ 10 h 65"/>
                  <a:gd name="T2" fmla="*/ 11 w 39"/>
                  <a:gd name="T3" fmla="*/ 0 h 65"/>
                  <a:gd name="T4" fmla="*/ 18 w 39"/>
                  <a:gd name="T5" fmla="*/ 6 h 65"/>
                  <a:gd name="T6" fmla="*/ 20 w 39"/>
                  <a:gd name="T7" fmla="*/ 6 h 65"/>
                  <a:gd name="T8" fmla="*/ 21 w 39"/>
                  <a:gd name="T9" fmla="*/ 9 h 65"/>
                  <a:gd name="T10" fmla="*/ 29 w 39"/>
                  <a:gd name="T11" fmla="*/ 9 h 65"/>
                  <a:gd name="T12" fmla="*/ 30 w 39"/>
                  <a:gd name="T13" fmla="*/ 18 h 65"/>
                  <a:gd name="T14" fmla="*/ 30 w 39"/>
                  <a:gd name="T15" fmla="*/ 18 h 65"/>
                  <a:gd name="T16" fmla="*/ 35 w 39"/>
                  <a:gd name="T17" fmla="*/ 29 h 65"/>
                  <a:gd name="T18" fmla="*/ 27 w 39"/>
                  <a:gd name="T19" fmla="*/ 32 h 65"/>
                  <a:gd name="T20" fmla="*/ 39 w 39"/>
                  <a:gd name="T21" fmla="*/ 44 h 65"/>
                  <a:gd name="T22" fmla="*/ 36 w 39"/>
                  <a:gd name="T23" fmla="*/ 42 h 65"/>
                  <a:gd name="T24" fmla="*/ 33 w 39"/>
                  <a:gd name="T25" fmla="*/ 52 h 65"/>
                  <a:gd name="T26" fmla="*/ 36 w 39"/>
                  <a:gd name="T27" fmla="*/ 58 h 65"/>
                  <a:gd name="T28" fmla="*/ 33 w 39"/>
                  <a:gd name="T29" fmla="*/ 61 h 65"/>
                  <a:gd name="T30" fmla="*/ 27 w 39"/>
                  <a:gd name="T31" fmla="*/ 61 h 65"/>
                  <a:gd name="T32" fmla="*/ 23 w 39"/>
                  <a:gd name="T33" fmla="*/ 65 h 65"/>
                  <a:gd name="T34" fmla="*/ 17 w 39"/>
                  <a:gd name="T35" fmla="*/ 62 h 65"/>
                  <a:gd name="T36" fmla="*/ 11 w 39"/>
                  <a:gd name="T37" fmla="*/ 58 h 65"/>
                  <a:gd name="T38" fmla="*/ 11 w 39"/>
                  <a:gd name="T39" fmla="*/ 35 h 65"/>
                  <a:gd name="T40" fmla="*/ 11 w 39"/>
                  <a:gd name="T41" fmla="*/ 32 h 65"/>
                  <a:gd name="T42" fmla="*/ 5 w 39"/>
                  <a:gd name="T43" fmla="*/ 24 h 65"/>
                  <a:gd name="T44" fmla="*/ 0 w 39"/>
                  <a:gd name="T45" fmla="*/ 17 h 65"/>
                  <a:gd name="T46" fmla="*/ 1 w 39"/>
                  <a:gd name="T47" fmla="*/ 12 h 65"/>
                  <a:gd name="T48" fmla="*/ 6 w 39"/>
                  <a:gd name="T49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65">
                    <a:moveTo>
                      <a:pt x="6" y="10"/>
                    </a:moveTo>
                    <a:lnTo>
                      <a:pt x="11" y="0"/>
                    </a:lnTo>
                    <a:lnTo>
                      <a:pt x="18" y="6"/>
                    </a:lnTo>
                    <a:lnTo>
                      <a:pt x="20" y="6"/>
                    </a:lnTo>
                    <a:lnTo>
                      <a:pt x="21" y="9"/>
                    </a:lnTo>
                    <a:lnTo>
                      <a:pt x="29" y="9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5" y="29"/>
                    </a:lnTo>
                    <a:lnTo>
                      <a:pt x="27" y="32"/>
                    </a:lnTo>
                    <a:lnTo>
                      <a:pt x="39" y="44"/>
                    </a:lnTo>
                    <a:lnTo>
                      <a:pt x="36" y="42"/>
                    </a:lnTo>
                    <a:lnTo>
                      <a:pt x="33" y="52"/>
                    </a:lnTo>
                    <a:lnTo>
                      <a:pt x="36" y="58"/>
                    </a:lnTo>
                    <a:lnTo>
                      <a:pt x="33" y="61"/>
                    </a:lnTo>
                    <a:lnTo>
                      <a:pt x="27" y="61"/>
                    </a:lnTo>
                    <a:lnTo>
                      <a:pt x="23" y="65"/>
                    </a:lnTo>
                    <a:lnTo>
                      <a:pt x="17" y="62"/>
                    </a:lnTo>
                    <a:lnTo>
                      <a:pt x="11" y="58"/>
                    </a:lnTo>
                    <a:lnTo>
                      <a:pt x="11" y="35"/>
                    </a:lnTo>
                    <a:lnTo>
                      <a:pt x="11" y="32"/>
                    </a:lnTo>
                    <a:lnTo>
                      <a:pt x="5" y="24"/>
                    </a:lnTo>
                    <a:lnTo>
                      <a:pt x="0" y="17"/>
                    </a:lnTo>
                    <a:lnTo>
                      <a:pt x="1" y="12"/>
                    </a:ln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7" name="Freeform 3771">
                <a:extLst>
                  <a:ext uri="{FF2B5EF4-FFF2-40B4-BE49-F238E27FC236}">
                    <a16:creationId xmlns:a16="http://schemas.microsoft.com/office/drawing/2014/main" id="{3EA9B34E-208F-00B2-B5A9-86C9A4F17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839"/>
                <a:ext cx="20" cy="33"/>
              </a:xfrm>
              <a:custGeom>
                <a:avLst/>
                <a:gdLst>
                  <a:gd name="T0" fmla="*/ 6 w 39"/>
                  <a:gd name="T1" fmla="*/ 10 h 65"/>
                  <a:gd name="T2" fmla="*/ 11 w 39"/>
                  <a:gd name="T3" fmla="*/ 0 h 65"/>
                  <a:gd name="T4" fmla="*/ 18 w 39"/>
                  <a:gd name="T5" fmla="*/ 6 h 65"/>
                  <a:gd name="T6" fmla="*/ 20 w 39"/>
                  <a:gd name="T7" fmla="*/ 6 h 65"/>
                  <a:gd name="T8" fmla="*/ 21 w 39"/>
                  <a:gd name="T9" fmla="*/ 9 h 65"/>
                  <a:gd name="T10" fmla="*/ 29 w 39"/>
                  <a:gd name="T11" fmla="*/ 9 h 65"/>
                  <a:gd name="T12" fmla="*/ 30 w 39"/>
                  <a:gd name="T13" fmla="*/ 18 h 65"/>
                  <a:gd name="T14" fmla="*/ 30 w 39"/>
                  <a:gd name="T15" fmla="*/ 18 h 65"/>
                  <a:gd name="T16" fmla="*/ 35 w 39"/>
                  <a:gd name="T17" fmla="*/ 29 h 65"/>
                  <a:gd name="T18" fmla="*/ 27 w 39"/>
                  <a:gd name="T19" fmla="*/ 32 h 65"/>
                  <a:gd name="T20" fmla="*/ 39 w 39"/>
                  <a:gd name="T21" fmla="*/ 44 h 65"/>
                  <a:gd name="T22" fmla="*/ 36 w 39"/>
                  <a:gd name="T23" fmla="*/ 42 h 65"/>
                  <a:gd name="T24" fmla="*/ 33 w 39"/>
                  <a:gd name="T25" fmla="*/ 52 h 65"/>
                  <a:gd name="T26" fmla="*/ 36 w 39"/>
                  <a:gd name="T27" fmla="*/ 58 h 65"/>
                  <a:gd name="T28" fmla="*/ 33 w 39"/>
                  <a:gd name="T29" fmla="*/ 61 h 65"/>
                  <a:gd name="T30" fmla="*/ 27 w 39"/>
                  <a:gd name="T31" fmla="*/ 61 h 65"/>
                  <a:gd name="T32" fmla="*/ 23 w 39"/>
                  <a:gd name="T33" fmla="*/ 65 h 65"/>
                  <a:gd name="T34" fmla="*/ 17 w 39"/>
                  <a:gd name="T35" fmla="*/ 62 h 65"/>
                  <a:gd name="T36" fmla="*/ 11 w 39"/>
                  <a:gd name="T37" fmla="*/ 58 h 65"/>
                  <a:gd name="T38" fmla="*/ 11 w 39"/>
                  <a:gd name="T39" fmla="*/ 35 h 65"/>
                  <a:gd name="T40" fmla="*/ 11 w 39"/>
                  <a:gd name="T41" fmla="*/ 32 h 65"/>
                  <a:gd name="T42" fmla="*/ 5 w 39"/>
                  <a:gd name="T43" fmla="*/ 24 h 65"/>
                  <a:gd name="T44" fmla="*/ 0 w 39"/>
                  <a:gd name="T45" fmla="*/ 17 h 65"/>
                  <a:gd name="T46" fmla="*/ 1 w 39"/>
                  <a:gd name="T47" fmla="*/ 12 h 65"/>
                  <a:gd name="T48" fmla="*/ 6 w 39"/>
                  <a:gd name="T49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65">
                    <a:moveTo>
                      <a:pt x="6" y="10"/>
                    </a:moveTo>
                    <a:lnTo>
                      <a:pt x="11" y="0"/>
                    </a:lnTo>
                    <a:lnTo>
                      <a:pt x="18" y="6"/>
                    </a:lnTo>
                    <a:lnTo>
                      <a:pt x="20" y="6"/>
                    </a:lnTo>
                    <a:lnTo>
                      <a:pt x="21" y="9"/>
                    </a:lnTo>
                    <a:lnTo>
                      <a:pt x="29" y="9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5" y="29"/>
                    </a:lnTo>
                    <a:lnTo>
                      <a:pt x="27" y="32"/>
                    </a:lnTo>
                    <a:lnTo>
                      <a:pt x="39" y="44"/>
                    </a:lnTo>
                    <a:lnTo>
                      <a:pt x="36" y="42"/>
                    </a:lnTo>
                    <a:lnTo>
                      <a:pt x="33" y="52"/>
                    </a:lnTo>
                    <a:lnTo>
                      <a:pt x="36" y="58"/>
                    </a:lnTo>
                    <a:lnTo>
                      <a:pt x="33" y="61"/>
                    </a:lnTo>
                    <a:lnTo>
                      <a:pt x="27" y="61"/>
                    </a:lnTo>
                    <a:lnTo>
                      <a:pt x="23" y="65"/>
                    </a:lnTo>
                    <a:lnTo>
                      <a:pt x="17" y="62"/>
                    </a:lnTo>
                    <a:lnTo>
                      <a:pt x="11" y="58"/>
                    </a:lnTo>
                    <a:lnTo>
                      <a:pt x="11" y="35"/>
                    </a:lnTo>
                    <a:lnTo>
                      <a:pt x="11" y="32"/>
                    </a:lnTo>
                    <a:lnTo>
                      <a:pt x="5" y="24"/>
                    </a:lnTo>
                    <a:lnTo>
                      <a:pt x="0" y="17"/>
                    </a:lnTo>
                    <a:lnTo>
                      <a:pt x="1" y="12"/>
                    </a:lnTo>
                    <a:lnTo>
                      <a:pt x="6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8" name="Freeform 3772">
                <a:extLst>
                  <a:ext uri="{FF2B5EF4-FFF2-40B4-BE49-F238E27FC236}">
                    <a16:creationId xmlns:a16="http://schemas.microsoft.com/office/drawing/2014/main" id="{8A290736-9C00-9CEC-6E29-61269F578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738"/>
                <a:ext cx="23" cy="20"/>
              </a:xfrm>
              <a:custGeom>
                <a:avLst/>
                <a:gdLst>
                  <a:gd name="T0" fmla="*/ 47 w 47"/>
                  <a:gd name="T1" fmla="*/ 27 h 41"/>
                  <a:gd name="T2" fmla="*/ 47 w 47"/>
                  <a:gd name="T3" fmla="*/ 16 h 41"/>
                  <a:gd name="T4" fmla="*/ 41 w 47"/>
                  <a:gd name="T5" fmla="*/ 1 h 41"/>
                  <a:gd name="T6" fmla="*/ 36 w 47"/>
                  <a:gd name="T7" fmla="*/ 0 h 41"/>
                  <a:gd name="T8" fmla="*/ 27 w 47"/>
                  <a:gd name="T9" fmla="*/ 7 h 41"/>
                  <a:gd name="T10" fmla="*/ 23 w 47"/>
                  <a:gd name="T11" fmla="*/ 9 h 41"/>
                  <a:gd name="T12" fmla="*/ 9 w 47"/>
                  <a:gd name="T13" fmla="*/ 10 h 41"/>
                  <a:gd name="T14" fmla="*/ 14 w 47"/>
                  <a:gd name="T15" fmla="*/ 10 h 41"/>
                  <a:gd name="T16" fmla="*/ 12 w 47"/>
                  <a:gd name="T17" fmla="*/ 18 h 41"/>
                  <a:gd name="T18" fmla="*/ 3 w 47"/>
                  <a:gd name="T19" fmla="*/ 21 h 41"/>
                  <a:gd name="T20" fmla="*/ 0 w 47"/>
                  <a:gd name="T21" fmla="*/ 32 h 41"/>
                  <a:gd name="T22" fmla="*/ 6 w 47"/>
                  <a:gd name="T23" fmla="*/ 38 h 41"/>
                  <a:gd name="T24" fmla="*/ 10 w 47"/>
                  <a:gd name="T25" fmla="*/ 36 h 41"/>
                  <a:gd name="T26" fmla="*/ 18 w 47"/>
                  <a:gd name="T27" fmla="*/ 41 h 41"/>
                  <a:gd name="T28" fmla="*/ 24 w 47"/>
                  <a:gd name="T29" fmla="*/ 35 h 41"/>
                  <a:gd name="T30" fmla="*/ 27 w 47"/>
                  <a:gd name="T31" fmla="*/ 35 h 41"/>
                  <a:gd name="T32" fmla="*/ 30 w 47"/>
                  <a:gd name="T33" fmla="*/ 38 h 41"/>
                  <a:gd name="T34" fmla="*/ 41 w 47"/>
                  <a:gd name="T35" fmla="*/ 32 h 41"/>
                  <a:gd name="T36" fmla="*/ 42 w 47"/>
                  <a:gd name="T37" fmla="*/ 32 h 41"/>
                  <a:gd name="T38" fmla="*/ 44 w 47"/>
                  <a:gd name="T39" fmla="*/ 32 h 41"/>
                  <a:gd name="T40" fmla="*/ 47 w 47"/>
                  <a:gd name="T41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7" h="41">
                    <a:moveTo>
                      <a:pt x="47" y="27"/>
                    </a:moveTo>
                    <a:lnTo>
                      <a:pt x="47" y="16"/>
                    </a:lnTo>
                    <a:lnTo>
                      <a:pt x="41" y="1"/>
                    </a:lnTo>
                    <a:lnTo>
                      <a:pt x="36" y="0"/>
                    </a:lnTo>
                    <a:lnTo>
                      <a:pt x="27" y="7"/>
                    </a:lnTo>
                    <a:lnTo>
                      <a:pt x="23" y="9"/>
                    </a:lnTo>
                    <a:lnTo>
                      <a:pt x="9" y="10"/>
                    </a:lnTo>
                    <a:lnTo>
                      <a:pt x="14" y="10"/>
                    </a:lnTo>
                    <a:lnTo>
                      <a:pt x="12" y="18"/>
                    </a:lnTo>
                    <a:lnTo>
                      <a:pt x="3" y="21"/>
                    </a:lnTo>
                    <a:lnTo>
                      <a:pt x="0" y="32"/>
                    </a:lnTo>
                    <a:lnTo>
                      <a:pt x="6" y="38"/>
                    </a:lnTo>
                    <a:lnTo>
                      <a:pt x="10" y="36"/>
                    </a:lnTo>
                    <a:lnTo>
                      <a:pt x="18" y="41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30" y="38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4" y="32"/>
                    </a:lnTo>
                    <a:lnTo>
                      <a:pt x="47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9" name="Freeform 3773">
                <a:extLst>
                  <a:ext uri="{FF2B5EF4-FFF2-40B4-BE49-F238E27FC236}">
                    <a16:creationId xmlns:a16="http://schemas.microsoft.com/office/drawing/2014/main" id="{C7E7634A-BCC9-8E93-926E-0F061A2AA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738"/>
                <a:ext cx="23" cy="20"/>
              </a:xfrm>
              <a:custGeom>
                <a:avLst/>
                <a:gdLst>
                  <a:gd name="T0" fmla="*/ 47 w 47"/>
                  <a:gd name="T1" fmla="*/ 27 h 41"/>
                  <a:gd name="T2" fmla="*/ 44 w 47"/>
                  <a:gd name="T3" fmla="*/ 32 h 41"/>
                  <a:gd name="T4" fmla="*/ 42 w 47"/>
                  <a:gd name="T5" fmla="*/ 32 h 41"/>
                  <a:gd name="T6" fmla="*/ 41 w 47"/>
                  <a:gd name="T7" fmla="*/ 32 h 41"/>
                  <a:gd name="T8" fmla="*/ 30 w 47"/>
                  <a:gd name="T9" fmla="*/ 38 h 41"/>
                  <a:gd name="T10" fmla="*/ 27 w 47"/>
                  <a:gd name="T11" fmla="*/ 35 h 41"/>
                  <a:gd name="T12" fmla="*/ 24 w 47"/>
                  <a:gd name="T13" fmla="*/ 35 h 41"/>
                  <a:gd name="T14" fmla="*/ 18 w 47"/>
                  <a:gd name="T15" fmla="*/ 41 h 41"/>
                  <a:gd name="T16" fmla="*/ 10 w 47"/>
                  <a:gd name="T17" fmla="*/ 36 h 41"/>
                  <a:gd name="T18" fmla="*/ 6 w 47"/>
                  <a:gd name="T19" fmla="*/ 38 h 41"/>
                  <a:gd name="T20" fmla="*/ 0 w 47"/>
                  <a:gd name="T21" fmla="*/ 32 h 41"/>
                  <a:gd name="T22" fmla="*/ 3 w 47"/>
                  <a:gd name="T23" fmla="*/ 21 h 41"/>
                  <a:gd name="T24" fmla="*/ 12 w 47"/>
                  <a:gd name="T25" fmla="*/ 18 h 41"/>
                  <a:gd name="T26" fmla="*/ 14 w 47"/>
                  <a:gd name="T27" fmla="*/ 10 h 41"/>
                  <a:gd name="T28" fmla="*/ 9 w 47"/>
                  <a:gd name="T29" fmla="*/ 10 h 41"/>
                  <a:gd name="T30" fmla="*/ 23 w 47"/>
                  <a:gd name="T31" fmla="*/ 9 h 41"/>
                  <a:gd name="T32" fmla="*/ 27 w 47"/>
                  <a:gd name="T33" fmla="*/ 7 h 41"/>
                  <a:gd name="T34" fmla="*/ 36 w 47"/>
                  <a:gd name="T35" fmla="*/ 0 h 41"/>
                  <a:gd name="T36" fmla="*/ 41 w 47"/>
                  <a:gd name="T37" fmla="*/ 1 h 41"/>
                  <a:gd name="T38" fmla="*/ 47 w 47"/>
                  <a:gd name="T39" fmla="*/ 16 h 41"/>
                  <a:gd name="T40" fmla="*/ 47 w 47"/>
                  <a:gd name="T41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7" h="41">
                    <a:moveTo>
                      <a:pt x="47" y="27"/>
                    </a:moveTo>
                    <a:lnTo>
                      <a:pt x="44" y="32"/>
                    </a:lnTo>
                    <a:lnTo>
                      <a:pt x="42" y="32"/>
                    </a:lnTo>
                    <a:lnTo>
                      <a:pt x="41" y="32"/>
                    </a:lnTo>
                    <a:lnTo>
                      <a:pt x="30" y="38"/>
                    </a:lnTo>
                    <a:lnTo>
                      <a:pt x="27" y="35"/>
                    </a:lnTo>
                    <a:lnTo>
                      <a:pt x="24" y="35"/>
                    </a:lnTo>
                    <a:lnTo>
                      <a:pt x="18" y="41"/>
                    </a:lnTo>
                    <a:lnTo>
                      <a:pt x="10" y="36"/>
                    </a:lnTo>
                    <a:lnTo>
                      <a:pt x="6" y="38"/>
                    </a:lnTo>
                    <a:lnTo>
                      <a:pt x="0" y="32"/>
                    </a:lnTo>
                    <a:lnTo>
                      <a:pt x="3" y="21"/>
                    </a:lnTo>
                    <a:lnTo>
                      <a:pt x="12" y="18"/>
                    </a:lnTo>
                    <a:lnTo>
                      <a:pt x="14" y="10"/>
                    </a:lnTo>
                    <a:lnTo>
                      <a:pt x="9" y="10"/>
                    </a:lnTo>
                    <a:lnTo>
                      <a:pt x="23" y="9"/>
                    </a:lnTo>
                    <a:lnTo>
                      <a:pt x="27" y="7"/>
                    </a:lnTo>
                    <a:lnTo>
                      <a:pt x="36" y="0"/>
                    </a:lnTo>
                    <a:lnTo>
                      <a:pt x="41" y="1"/>
                    </a:lnTo>
                    <a:lnTo>
                      <a:pt x="47" y="16"/>
                    </a:lnTo>
                    <a:lnTo>
                      <a:pt x="47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0" name="Freeform 3774">
                <a:extLst>
                  <a:ext uri="{FF2B5EF4-FFF2-40B4-BE49-F238E27FC236}">
                    <a16:creationId xmlns:a16="http://schemas.microsoft.com/office/drawing/2014/main" id="{907E9FBF-65B6-649E-2DC6-A88273C70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738"/>
                <a:ext cx="23" cy="20"/>
              </a:xfrm>
              <a:custGeom>
                <a:avLst/>
                <a:gdLst>
                  <a:gd name="T0" fmla="*/ 47 w 47"/>
                  <a:gd name="T1" fmla="*/ 27 h 41"/>
                  <a:gd name="T2" fmla="*/ 44 w 47"/>
                  <a:gd name="T3" fmla="*/ 32 h 41"/>
                  <a:gd name="T4" fmla="*/ 42 w 47"/>
                  <a:gd name="T5" fmla="*/ 32 h 41"/>
                  <a:gd name="T6" fmla="*/ 41 w 47"/>
                  <a:gd name="T7" fmla="*/ 32 h 41"/>
                  <a:gd name="T8" fmla="*/ 30 w 47"/>
                  <a:gd name="T9" fmla="*/ 38 h 41"/>
                  <a:gd name="T10" fmla="*/ 27 w 47"/>
                  <a:gd name="T11" fmla="*/ 35 h 41"/>
                  <a:gd name="T12" fmla="*/ 24 w 47"/>
                  <a:gd name="T13" fmla="*/ 35 h 41"/>
                  <a:gd name="T14" fmla="*/ 18 w 47"/>
                  <a:gd name="T15" fmla="*/ 41 h 41"/>
                  <a:gd name="T16" fmla="*/ 10 w 47"/>
                  <a:gd name="T17" fmla="*/ 36 h 41"/>
                  <a:gd name="T18" fmla="*/ 6 w 47"/>
                  <a:gd name="T19" fmla="*/ 38 h 41"/>
                  <a:gd name="T20" fmla="*/ 0 w 47"/>
                  <a:gd name="T21" fmla="*/ 32 h 41"/>
                  <a:gd name="T22" fmla="*/ 3 w 47"/>
                  <a:gd name="T23" fmla="*/ 21 h 41"/>
                  <a:gd name="T24" fmla="*/ 12 w 47"/>
                  <a:gd name="T25" fmla="*/ 18 h 41"/>
                  <a:gd name="T26" fmla="*/ 14 w 47"/>
                  <a:gd name="T27" fmla="*/ 10 h 41"/>
                  <a:gd name="T28" fmla="*/ 9 w 47"/>
                  <a:gd name="T29" fmla="*/ 10 h 41"/>
                  <a:gd name="T30" fmla="*/ 23 w 47"/>
                  <a:gd name="T31" fmla="*/ 9 h 41"/>
                  <a:gd name="T32" fmla="*/ 27 w 47"/>
                  <a:gd name="T33" fmla="*/ 7 h 41"/>
                  <a:gd name="T34" fmla="*/ 36 w 47"/>
                  <a:gd name="T35" fmla="*/ 0 h 41"/>
                  <a:gd name="T36" fmla="*/ 41 w 47"/>
                  <a:gd name="T37" fmla="*/ 1 h 41"/>
                  <a:gd name="T38" fmla="*/ 47 w 47"/>
                  <a:gd name="T39" fmla="*/ 16 h 41"/>
                  <a:gd name="T40" fmla="*/ 47 w 47"/>
                  <a:gd name="T41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7" h="41">
                    <a:moveTo>
                      <a:pt x="47" y="27"/>
                    </a:moveTo>
                    <a:lnTo>
                      <a:pt x="44" y="32"/>
                    </a:lnTo>
                    <a:lnTo>
                      <a:pt x="42" y="32"/>
                    </a:lnTo>
                    <a:lnTo>
                      <a:pt x="41" y="32"/>
                    </a:lnTo>
                    <a:lnTo>
                      <a:pt x="30" y="38"/>
                    </a:lnTo>
                    <a:lnTo>
                      <a:pt x="27" y="35"/>
                    </a:lnTo>
                    <a:lnTo>
                      <a:pt x="24" y="35"/>
                    </a:lnTo>
                    <a:lnTo>
                      <a:pt x="18" y="41"/>
                    </a:lnTo>
                    <a:lnTo>
                      <a:pt x="10" y="36"/>
                    </a:lnTo>
                    <a:lnTo>
                      <a:pt x="6" y="38"/>
                    </a:lnTo>
                    <a:lnTo>
                      <a:pt x="0" y="32"/>
                    </a:lnTo>
                    <a:lnTo>
                      <a:pt x="3" y="21"/>
                    </a:lnTo>
                    <a:lnTo>
                      <a:pt x="12" y="18"/>
                    </a:lnTo>
                    <a:lnTo>
                      <a:pt x="14" y="10"/>
                    </a:lnTo>
                    <a:lnTo>
                      <a:pt x="9" y="10"/>
                    </a:lnTo>
                    <a:lnTo>
                      <a:pt x="23" y="9"/>
                    </a:lnTo>
                    <a:lnTo>
                      <a:pt x="27" y="7"/>
                    </a:lnTo>
                    <a:lnTo>
                      <a:pt x="36" y="0"/>
                    </a:lnTo>
                    <a:lnTo>
                      <a:pt x="41" y="1"/>
                    </a:lnTo>
                    <a:lnTo>
                      <a:pt x="47" y="16"/>
                    </a:lnTo>
                    <a:lnTo>
                      <a:pt x="47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1" name="Freeform 3775">
                <a:extLst>
                  <a:ext uri="{FF2B5EF4-FFF2-40B4-BE49-F238E27FC236}">
                    <a16:creationId xmlns:a16="http://schemas.microsoft.com/office/drawing/2014/main" id="{161129C2-7C6D-A843-0EA5-65854166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866"/>
                <a:ext cx="85" cy="135"/>
              </a:xfrm>
              <a:custGeom>
                <a:avLst/>
                <a:gdLst>
                  <a:gd name="T0" fmla="*/ 101 w 168"/>
                  <a:gd name="T1" fmla="*/ 15 h 269"/>
                  <a:gd name="T2" fmla="*/ 89 w 168"/>
                  <a:gd name="T3" fmla="*/ 25 h 269"/>
                  <a:gd name="T4" fmla="*/ 94 w 168"/>
                  <a:gd name="T5" fmla="*/ 42 h 269"/>
                  <a:gd name="T6" fmla="*/ 71 w 168"/>
                  <a:gd name="T7" fmla="*/ 54 h 269"/>
                  <a:gd name="T8" fmla="*/ 50 w 168"/>
                  <a:gd name="T9" fmla="*/ 62 h 269"/>
                  <a:gd name="T10" fmla="*/ 65 w 168"/>
                  <a:gd name="T11" fmla="*/ 77 h 269"/>
                  <a:gd name="T12" fmla="*/ 44 w 168"/>
                  <a:gd name="T13" fmla="*/ 80 h 269"/>
                  <a:gd name="T14" fmla="*/ 24 w 168"/>
                  <a:gd name="T15" fmla="*/ 86 h 269"/>
                  <a:gd name="T16" fmla="*/ 19 w 168"/>
                  <a:gd name="T17" fmla="*/ 106 h 269"/>
                  <a:gd name="T18" fmla="*/ 13 w 168"/>
                  <a:gd name="T19" fmla="*/ 132 h 269"/>
                  <a:gd name="T20" fmla="*/ 6 w 168"/>
                  <a:gd name="T21" fmla="*/ 148 h 269"/>
                  <a:gd name="T22" fmla="*/ 4 w 168"/>
                  <a:gd name="T23" fmla="*/ 168 h 269"/>
                  <a:gd name="T24" fmla="*/ 9 w 168"/>
                  <a:gd name="T25" fmla="*/ 186 h 269"/>
                  <a:gd name="T26" fmla="*/ 16 w 168"/>
                  <a:gd name="T27" fmla="*/ 212 h 269"/>
                  <a:gd name="T28" fmla="*/ 36 w 168"/>
                  <a:gd name="T29" fmla="*/ 234 h 269"/>
                  <a:gd name="T30" fmla="*/ 63 w 168"/>
                  <a:gd name="T31" fmla="*/ 249 h 269"/>
                  <a:gd name="T32" fmla="*/ 94 w 168"/>
                  <a:gd name="T33" fmla="*/ 258 h 269"/>
                  <a:gd name="T34" fmla="*/ 110 w 168"/>
                  <a:gd name="T35" fmla="*/ 258 h 269"/>
                  <a:gd name="T36" fmla="*/ 120 w 168"/>
                  <a:gd name="T37" fmla="*/ 261 h 269"/>
                  <a:gd name="T38" fmla="*/ 144 w 168"/>
                  <a:gd name="T39" fmla="*/ 247 h 269"/>
                  <a:gd name="T40" fmla="*/ 162 w 168"/>
                  <a:gd name="T41" fmla="*/ 243 h 269"/>
                  <a:gd name="T42" fmla="*/ 129 w 168"/>
                  <a:gd name="T43" fmla="*/ 237 h 269"/>
                  <a:gd name="T44" fmla="*/ 120 w 168"/>
                  <a:gd name="T45" fmla="*/ 229 h 269"/>
                  <a:gd name="T46" fmla="*/ 123 w 168"/>
                  <a:gd name="T47" fmla="*/ 205 h 269"/>
                  <a:gd name="T48" fmla="*/ 117 w 168"/>
                  <a:gd name="T49" fmla="*/ 199 h 269"/>
                  <a:gd name="T50" fmla="*/ 135 w 168"/>
                  <a:gd name="T51" fmla="*/ 185 h 269"/>
                  <a:gd name="T52" fmla="*/ 148 w 168"/>
                  <a:gd name="T53" fmla="*/ 190 h 269"/>
                  <a:gd name="T54" fmla="*/ 159 w 168"/>
                  <a:gd name="T55" fmla="*/ 176 h 269"/>
                  <a:gd name="T56" fmla="*/ 165 w 168"/>
                  <a:gd name="T57" fmla="*/ 174 h 269"/>
                  <a:gd name="T58" fmla="*/ 156 w 168"/>
                  <a:gd name="T59" fmla="*/ 161 h 269"/>
                  <a:gd name="T60" fmla="*/ 154 w 168"/>
                  <a:gd name="T61" fmla="*/ 150 h 269"/>
                  <a:gd name="T62" fmla="*/ 150 w 168"/>
                  <a:gd name="T63" fmla="*/ 141 h 269"/>
                  <a:gd name="T64" fmla="*/ 165 w 168"/>
                  <a:gd name="T65" fmla="*/ 112 h 269"/>
                  <a:gd name="T66" fmla="*/ 153 w 168"/>
                  <a:gd name="T67" fmla="*/ 104 h 269"/>
                  <a:gd name="T68" fmla="*/ 130 w 168"/>
                  <a:gd name="T69" fmla="*/ 94 h 269"/>
                  <a:gd name="T70" fmla="*/ 139 w 168"/>
                  <a:gd name="T71" fmla="*/ 82 h 269"/>
                  <a:gd name="T72" fmla="*/ 139 w 168"/>
                  <a:gd name="T73" fmla="*/ 68 h 269"/>
                  <a:gd name="T74" fmla="*/ 124 w 168"/>
                  <a:gd name="T75" fmla="*/ 48 h 269"/>
                  <a:gd name="T76" fmla="*/ 135 w 168"/>
                  <a:gd name="T77" fmla="*/ 33 h 269"/>
                  <a:gd name="T78" fmla="*/ 138 w 168"/>
                  <a:gd name="T79" fmla="*/ 21 h 269"/>
                  <a:gd name="T80" fmla="*/ 141 w 168"/>
                  <a:gd name="T81" fmla="*/ 10 h 269"/>
                  <a:gd name="T82" fmla="*/ 129 w 168"/>
                  <a:gd name="T83" fmla="*/ 4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8" h="269">
                    <a:moveTo>
                      <a:pt x="115" y="6"/>
                    </a:moveTo>
                    <a:lnTo>
                      <a:pt x="109" y="6"/>
                    </a:lnTo>
                    <a:lnTo>
                      <a:pt x="101" y="15"/>
                    </a:lnTo>
                    <a:lnTo>
                      <a:pt x="91" y="21"/>
                    </a:lnTo>
                    <a:lnTo>
                      <a:pt x="91" y="22"/>
                    </a:lnTo>
                    <a:lnTo>
                      <a:pt x="89" y="25"/>
                    </a:lnTo>
                    <a:lnTo>
                      <a:pt x="89" y="28"/>
                    </a:lnTo>
                    <a:lnTo>
                      <a:pt x="92" y="30"/>
                    </a:lnTo>
                    <a:lnTo>
                      <a:pt x="94" y="42"/>
                    </a:lnTo>
                    <a:lnTo>
                      <a:pt x="92" y="44"/>
                    </a:lnTo>
                    <a:lnTo>
                      <a:pt x="89" y="47"/>
                    </a:lnTo>
                    <a:lnTo>
                      <a:pt x="71" y="54"/>
                    </a:lnTo>
                    <a:lnTo>
                      <a:pt x="65" y="54"/>
                    </a:lnTo>
                    <a:lnTo>
                      <a:pt x="56" y="57"/>
                    </a:lnTo>
                    <a:lnTo>
                      <a:pt x="50" y="62"/>
                    </a:lnTo>
                    <a:lnTo>
                      <a:pt x="53" y="65"/>
                    </a:lnTo>
                    <a:lnTo>
                      <a:pt x="57" y="63"/>
                    </a:lnTo>
                    <a:lnTo>
                      <a:pt x="65" y="77"/>
                    </a:lnTo>
                    <a:lnTo>
                      <a:pt x="54" y="83"/>
                    </a:lnTo>
                    <a:lnTo>
                      <a:pt x="44" y="86"/>
                    </a:lnTo>
                    <a:lnTo>
                      <a:pt x="44" y="80"/>
                    </a:lnTo>
                    <a:lnTo>
                      <a:pt x="38" y="83"/>
                    </a:lnTo>
                    <a:lnTo>
                      <a:pt x="32" y="89"/>
                    </a:lnTo>
                    <a:lnTo>
                      <a:pt x="24" y="86"/>
                    </a:lnTo>
                    <a:lnTo>
                      <a:pt x="16" y="94"/>
                    </a:lnTo>
                    <a:lnTo>
                      <a:pt x="13" y="98"/>
                    </a:lnTo>
                    <a:lnTo>
                      <a:pt x="19" y="106"/>
                    </a:lnTo>
                    <a:lnTo>
                      <a:pt x="7" y="117"/>
                    </a:lnTo>
                    <a:lnTo>
                      <a:pt x="13" y="124"/>
                    </a:lnTo>
                    <a:lnTo>
                      <a:pt x="13" y="132"/>
                    </a:lnTo>
                    <a:lnTo>
                      <a:pt x="4" y="136"/>
                    </a:lnTo>
                    <a:lnTo>
                      <a:pt x="3" y="145"/>
                    </a:lnTo>
                    <a:lnTo>
                      <a:pt x="6" y="148"/>
                    </a:lnTo>
                    <a:lnTo>
                      <a:pt x="7" y="156"/>
                    </a:lnTo>
                    <a:lnTo>
                      <a:pt x="3" y="164"/>
                    </a:lnTo>
                    <a:lnTo>
                      <a:pt x="4" y="168"/>
                    </a:lnTo>
                    <a:lnTo>
                      <a:pt x="0" y="171"/>
                    </a:lnTo>
                    <a:lnTo>
                      <a:pt x="6" y="183"/>
                    </a:lnTo>
                    <a:lnTo>
                      <a:pt x="9" y="186"/>
                    </a:lnTo>
                    <a:lnTo>
                      <a:pt x="0" y="199"/>
                    </a:lnTo>
                    <a:lnTo>
                      <a:pt x="7" y="211"/>
                    </a:lnTo>
                    <a:lnTo>
                      <a:pt x="16" y="212"/>
                    </a:lnTo>
                    <a:lnTo>
                      <a:pt x="19" y="217"/>
                    </a:lnTo>
                    <a:lnTo>
                      <a:pt x="35" y="231"/>
                    </a:lnTo>
                    <a:lnTo>
                      <a:pt x="36" y="234"/>
                    </a:lnTo>
                    <a:lnTo>
                      <a:pt x="47" y="243"/>
                    </a:lnTo>
                    <a:lnTo>
                      <a:pt x="56" y="247"/>
                    </a:lnTo>
                    <a:lnTo>
                      <a:pt x="63" y="249"/>
                    </a:lnTo>
                    <a:lnTo>
                      <a:pt x="77" y="252"/>
                    </a:lnTo>
                    <a:lnTo>
                      <a:pt x="83" y="253"/>
                    </a:lnTo>
                    <a:lnTo>
                      <a:pt x="94" y="258"/>
                    </a:lnTo>
                    <a:lnTo>
                      <a:pt x="101" y="252"/>
                    </a:lnTo>
                    <a:lnTo>
                      <a:pt x="106" y="253"/>
                    </a:lnTo>
                    <a:lnTo>
                      <a:pt x="110" y="258"/>
                    </a:lnTo>
                    <a:lnTo>
                      <a:pt x="112" y="266"/>
                    </a:lnTo>
                    <a:lnTo>
                      <a:pt x="120" y="269"/>
                    </a:lnTo>
                    <a:lnTo>
                      <a:pt x="120" y="261"/>
                    </a:lnTo>
                    <a:lnTo>
                      <a:pt x="130" y="250"/>
                    </a:lnTo>
                    <a:lnTo>
                      <a:pt x="138" y="249"/>
                    </a:lnTo>
                    <a:lnTo>
                      <a:pt x="144" y="247"/>
                    </a:lnTo>
                    <a:lnTo>
                      <a:pt x="162" y="244"/>
                    </a:lnTo>
                    <a:lnTo>
                      <a:pt x="168" y="246"/>
                    </a:lnTo>
                    <a:lnTo>
                      <a:pt x="162" y="243"/>
                    </a:lnTo>
                    <a:lnTo>
                      <a:pt x="148" y="244"/>
                    </a:lnTo>
                    <a:lnTo>
                      <a:pt x="144" y="240"/>
                    </a:lnTo>
                    <a:lnTo>
                      <a:pt x="129" y="237"/>
                    </a:lnTo>
                    <a:lnTo>
                      <a:pt x="129" y="231"/>
                    </a:lnTo>
                    <a:lnTo>
                      <a:pt x="123" y="232"/>
                    </a:lnTo>
                    <a:lnTo>
                      <a:pt x="120" y="229"/>
                    </a:lnTo>
                    <a:lnTo>
                      <a:pt x="113" y="229"/>
                    </a:lnTo>
                    <a:lnTo>
                      <a:pt x="117" y="215"/>
                    </a:lnTo>
                    <a:lnTo>
                      <a:pt x="123" y="205"/>
                    </a:lnTo>
                    <a:lnTo>
                      <a:pt x="110" y="203"/>
                    </a:lnTo>
                    <a:lnTo>
                      <a:pt x="109" y="197"/>
                    </a:lnTo>
                    <a:lnTo>
                      <a:pt x="117" y="199"/>
                    </a:lnTo>
                    <a:lnTo>
                      <a:pt x="120" y="194"/>
                    </a:lnTo>
                    <a:lnTo>
                      <a:pt x="126" y="191"/>
                    </a:lnTo>
                    <a:lnTo>
                      <a:pt x="135" y="185"/>
                    </a:lnTo>
                    <a:lnTo>
                      <a:pt x="139" y="185"/>
                    </a:lnTo>
                    <a:lnTo>
                      <a:pt x="145" y="190"/>
                    </a:lnTo>
                    <a:lnTo>
                      <a:pt x="148" y="190"/>
                    </a:lnTo>
                    <a:lnTo>
                      <a:pt x="147" y="186"/>
                    </a:lnTo>
                    <a:lnTo>
                      <a:pt x="154" y="177"/>
                    </a:lnTo>
                    <a:lnTo>
                      <a:pt x="159" y="176"/>
                    </a:lnTo>
                    <a:lnTo>
                      <a:pt x="164" y="179"/>
                    </a:lnTo>
                    <a:lnTo>
                      <a:pt x="168" y="176"/>
                    </a:lnTo>
                    <a:lnTo>
                      <a:pt x="165" y="174"/>
                    </a:lnTo>
                    <a:lnTo>
                      <a:pt x="159" y="170"/>
                    </a:lnTo>
                    <a:lnTo>
                      <a:pt x="161" y="167"/>
                    </a:lnTo>
                    <a:lnTo>
                      <a:pt x="156" y="161"/>
                    </a:lnTo>
                    <a:lnTo>
                      <a:pt x="148" y="161"/>
                    </a:lnTo>
                    <a:lnTo>
                      <a:pt x="148" y="153"/>
                    </a:lnTo>
                    <a:lnTo>
                      <a:pt x="154" y="150"/>
                    </a:lnTo>
                    <a:lnTo>
                      <a:pt x="159" y="144"/>
                    </a:lnTo>
                    <a:lnTo>
                      <a:pt x="154" y="139"/>
                    </a:lnTo>
                    <a:lnTo>
                      <a:pt x="150" y="141"/>
                    </a:lnTo>
                    <a:lnTo>
                      <a:pt x="156" y="124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56" y="106"/>
                    </a:lnTo>
                    <a:lnTo>
                      <a:pt x="151" y="107"/>
                    </a:lnTo>
                    <a:lnTo>
                      <a:pt x="153" y="104"/>
                    </a:lnTo>
                    <a:lnTo>
                      <a:pt x="135" y="97"/>
                    </a:lnTo>
                    <a:lnTo>
                      <a:pt x="132" y="95"/>
                    </a:lnTo>
                    <a:lnTo>
                      <a:pt x="130" y="94"/>
                    </a:lnTo>
                    <a:lnTo>
                      <a:pt x="132" y="91"/>
                    </a:lnTo>
                    <a:lnTo>
                      <a:pt x="139" y="88"/>
                    </a:lnTo>
                    <a:lnTo>
                      <a:pt x="139" y="82"/>
                    </a:lnTo>
                    <a:lnTo>
                      <a:pt x="148" y="77"/>
                    </a:lnTo>
                    <a:lnTo>
                      <a:pt x="145" y="73"/>
                    </a:lnTo>
                    <a:lnTo>
                      <a:pt x="139" y="68"/>
                    </a:lnTo>
                    <a:lnTo>
                      <a:pt x="132" y="59"/>
                    </a:lnTo>
                    <a:lnTo>
                      <a:pt x="130" y="54"/>
                    </a:lnTo>
                    <a:lnTo>
                      <a:pt x="124" y="48"/>
                    </a:lnTo>
                    <a:lnTo>
                      <a:pt x="129" y="42"/>
                    </a:lnTo>
                    <a:lnTo>
                      <a:pt x="133" y="36"/>
                    </a:lnTo>
                    <a:lnTo>
                      <a:pt x="135" y="33"/>
                    </a:lnTo>
                    <a:lnTo>
                      <a:pt x="141" y="27"/>
                    </a:lnTo>
                    <a:lnTo>
                      <a:pt x="136" y="24"/>
                    </a:lnTo>
                    <a:lnTo>
                      <a:pt x="138" y="21"/>
                    </a:lnTo>
                    <a:lnTo>
                      <a:pt x="136" y="18"/>
                    </a:lnTo>
                    <a:lnTo>
                      <a:pt x="141" y="13"/>
                    </a:lnTo>
                    <a:lnTo>
                      <a:pt x="141" y="10"/>
                    </a:lnTo>
                    <a:lnTo>
                      <a:pt x="135" y="6"/>
                    </a:lnTo>
                    <a:lnTo>
                      <a:pt x="132" y="3"/>
                    </a:lnTo>
                    <a:lnTo>
                      <a:pt x="129" y="4"/>
                    </a:lnTo>
                    <a:lnTo>
                      <a:pt x="126" y="0"/>
                    </a:lnTo>
                    <a:lnTo>
                      <a:pt x="115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2" name="Freeform 3776">
                <a:extLst>
                  <a:ext uri="{FF2B5EF4-FFF2-40B4-BE49-F238E27FC236}">
                    <a16:creationId xmlns:a16="http://schemas.microsoft.com/office/drawing/2014/main" id="{13CED2B3-9762-86C6-7324-997EF9232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866"/>
                <a:ext cx="85" cy="135"/>
              </a:xfrm>
              <a:custGeom>
                <a:avLst/>
                <a:gdLst>
                  <a:gd name="T0" fmla="*/ 129 w 168"/>
                  <a:gd name="T1" fmla="*/ 4 h 269"/>
                  <a:gd name="T2" fmla="*/ 141 w 168"/>
                  <a:gd name="T3" fmla="*/ 10 h 269"/>
                  <a:gd name="T4" fmla="*/ 138 w 168"/>
                  <a:gd name="T5" fmla="*/ 21 h 269"/>
                  <a:gd name="T6" fmla="*/ 135 w 168"/>
                  <a:gd name="T7" fmla="*/ 33 h 269"/>
                  <a:gd name="T8" fmla="*/ 124 w 168"/>
                  <a:gd name="T9" fmla="*/ 48 h 269"/>
                  <a:gd name="T10" fmla="*/ 139 w 168"/>
                  <a:gd name="T11" fmla="*/ 68 h 269"/>
                  <a:gd name="T12" fmla="*/ 139 w 168"/>
                  <a:gd name="T13" fmla="*/ 82 h 269"/>
                  <a:gd name="T14" fmla="*/ 130 w 168"/>
                  <a:gd name="T15" fmla="*/ 94 h 269"/>
                  <a:gd name="T16" fmla="*/ 153 w 168"/>
                  <a:gd name="T17" fmla="*/ 104 h 269"/>
                  <a:gd name="T18" fmla="*/ 165 w 168"/>
                  <a:gd name="T19" fmla="*/ 112 h 269"/>
                  <a:gd name="T20" fmla="*/ 150 w 168"/>
                  <a:gd name="T21" fmla="*/ 141 h 269"/>
                  <a:gd name="T22" fmla="*/ 154 w 168"/>
                  <a:gd name="T23" fmla="*/ 150 h 269"/>
                  <a:gd name="T24" fmla="*/ 156 w 168"/>
                  <a:gd name="T25" fmla="*/ 161 h 269"/>
                  <a:gd name="T26" fmla="*/ 165 w 168"/>
                  <a:gd name="T27" fmla="*/ 174 h 269"/>
                  <a:gd name="T28" fmla="*/ 159 w 168"/>
                  <a:gd name="T29" fmla="*/ 176 h 269"/>
                  <a:gd name="T30" fmla="*/ 148 w 168"/>
                  <a:gd name="T31" fmla="*/ 190 h 269"/>
                  <a:gd name="T32" fmla="*/ 135 w 168"/>
                  <a:gd name="T33" fmla="*/ 185 h 269"/>
                  <a:gd name="T34" fmla="*/ 117 w 168"/>
                  <a:gd name="T35" fmla="*/ 199 h 269"/>
                  <a:gd name="T36" fmla="*/ 123 w 168"/>
                  <a:gd name="T37" fmla="*/ 205 h 269"/>
                  <a:gd name="T38" fmla="*/ 120 w 168"/>
                  <a:gd name="T39" fmla="*/ 229 h 269"/>
                  <a:gd name="T40" fmla="*/ 129 w 168"/>
                  <a:gd name="T41" fmla="*/ 237 h 269"/>
                  <a:gd name="T42" fmla="*/ 162 w 168"/>
                  <a:gd name="T43" fmla="*/ 243 h 269"/>
                  <a:gd name="T44" fmla="*/ 144 w 168"/>
                  <a:gd name="T45" fmla="*/ 247 h 269"/>
                  <a:gd name="T46" fmla="*/ 120 w 168"/>
                  <a:gd name="T47" fmla="*/ 261 h 269"/>
                  <a:gd name="T48" fmla="*/ 110 w 168"/>
                  <a:gd name="T49" fmla="*/ 258 h 269"/>
                  <a:gd name="T50" fmla="*/ 94 w 168"/>
                  <a:gd name="T51" fmla="*/ 258 h 269"/>
                  <a:gd name="T52" fmla="*/ 63 w 168"/>
                  <a:gd name="T53" fmla="*/ 249 h 269"/>
                  <a:gd name="T54" fmla="*/ 36 w 168"/>
                  <a:gd name="T55" fmla="*/ 234 h 269"/>
                  <a:gd name="T56" fmla="*/ 16 w 168"/>
                  <a:gd name="T57" fmla="*/ 212 h 269"/>
                  <a:gd name="T58" fmla="*/ 9 w 168"/>
                  <a:gd name="T59" fmla="*/ 186 h 269"/>
                  <a:gd name="T60" fmla="*/ 4 w 168"/>
                  <a:gd name="T61" fmla="*/ 168 h 269"/>
                  <a:gd name="T62" fmla="*/ 6 w 168"/>
                  <a:gd name="T63" fmla="*/ 148 h 269"/>
                  <a:gd name="T64" fmla="*/ 13 w 168"/>
                  <a:gd name="T65" fmla="*/ 132 h 269"/>
                  <a:gd name="T66" fmla="*/ 19 w 168"/>
                  <a:gd name="T67" fmla="*/ 106 h 269"/>
                  <a:gd name="T68" fmla="*/ 24 w 168"/>
                  <a:gd name="T69" fmla="*/ 86 h 269"/>
                  <a:gd name="T70" fmla="*/ 44 w 168"/>
                  <a:gd name="T71" fmla="*/ 80 h 269"/>
                  <a:gd name="T72" fmla="*/ 65 w 168"/>
                  <a:gd name="T73" fmla="*/ 77 h 269"/>
                  <a:gd name="T74" fmla="*/ 50 w 168"/>
                  <a:gd name="T75" fmla="*/ 62 h 269"/>
                  <a:gd name="T76" fmla="*/ 71 w 168"/>
                  <a:gd name="T77" fmla="*/ 54 h 269"/>
                  <a:gd name="T78" fmla="*/ 94 w 168"/>
                  <a:gd name="T79" fmla="*/ 42 h 269"/>
                  <a:gd name="T80" fmla="*/ 89 w 168"/>
                  <a:gd name="T81" fmla="*/ 25 h 269"/>
                  <a:gd name="T82" fmla="*/ 101 w 168"/>
                  <a:gd name="T83" fmla="*/ 15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8" h="269">
                    <a:moveTo>
                      <a:pt x="115" y="6"/>
                    </a:moveTo>
                    <a:lnTo>
                      <a:pt x="126" y="0"/>
                    </a:lnTo>
                    <a:lnTo>
                      <a:pt x="129" y="4"/>
                    </a:lnTo>
                    <a:lnTo>
                      <a:pt x="132" y="3"/>
                    </a:lnTo>
                    <a:lnTo>
                      <a:pt x="135" y="6"/>
                    </a:lnTo>
                    <a:lnTo>
                      <a:pt x="141" y="10"/>
                    </a:lnTo>
                    <a:lnTo>
                      <a:pt x="141" y="13"/>
                    </a:lnTo>
                    <a:lnTo>
                      <a:pt x="136" y="18"/>
                    </a:lnTo>
                    <a:lnTo>
                      <a:pt x="138" y="21"/>
                    </a:lnTo>
                    <a:lnTo>
                      <a:pt x="136" y="24"/>
                    </a:lnTo>
                    <a:lnTo>
                      <a:pt x="141" y="27"/>
                    </a:lnTo>
                    <a:lnTo>
                      <a:pt x="135" y="33"/>
                    </a:lnTo>
                    <a:lnTo>
                      <a:pt x="133" y="36"/>
                    </a:lnTo>
                    <a:lnTo>
                      <a:pt x="129" y="42"/>
                    </a:lnTo>
                    <a:lnTo>
                      <a:pt x="124" y="48"/>
                    </a:lnTo>
                    <a:lnTo>
                      <a:pt x="130" y="54"/>
                    </a:lnTo>
                    <a:lnTo>
                      <a:pt x="132" y="59"/>
                    </a:lnTo>
                    <a:lnTo>
                      <a:pt x="139" y="68"/>
                    </a:lnTo>
                    <a:lnTo>
                      <a:pt x="145" y="73"/>
                    </a:lnTo>
                    <a:lnTo>
                      <a:pt x="148" y="77"/>
                    </a:lnTo>
                    <a:lnTo>
                      <a:pt x="139" y="82"/>
                    </a:lnTo>
                    <a:lnTo>
                      <a:pt x="139" y="88"/>
                    </a:lnTo>
                    <a:lnTo>
                      <a:pt x="132" y="91"/>
                    </a:lnTo>
                    <a:lnTo>
                      <a:pt x="130" y="94"/>
                    </a:lnTo>
                    <a:lnTo>
                      <a:pt x="132" y="95"/>
                    </a:lnTo>
                    <a:lnTo>
                      <a:pt x="135" y="97"/>
                    </a:lnTo>
                    <a:lnTo>
                      <a:pt x="153" y="104"/>
                    </a:lnTo>
                    <a:lnTo>
                      <a:pt x="151" y="107"/>
                    </a:lnTo>
                    <a:lnTo>
                      <a:pt x="156" y="106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56" y="124"/>
                    </a:lnTo>
                    <a:lnTo>
                      <a:pt x="150" y="141"/>
                    </a:lnTo>
                    <a:lnTo>
                      <a:pt x="154" y="139"/>
                    </a:lnTo>
                    <a:lnTo>
                      <a:pt x="159" y="144"/>
                    </a:lnTo>
                    <a:lnTo>
                      <a:pt x="154" y="150"/>
                    </a:lnTo>
                    <a:lnTo>
                      <a:pt x="148" y="153"/>
                    </a:lnTo>
                    <a:lnTo>
                      <a:pt x="148" y="161"/>
                    </a:lnTo>
                    <a:lnTo>
                      <a:pt x="156" y="161"/>
                    </a:lnTo>
                    <a:lnTo>
                      <a:pt x="161" y="167"/>
                    </a:lnTo>
                    <a:lnTo>
                      <a:pt x="159" y="170"/>
                    </a:lnTo>
                    <a:lnTo>
                      <a:pt x="165" y="174"/>
                    </a:lnTo>
                    <a:lnTo>
                      <a:pt x="168" y="176"/>
                    </a:lnTo>
                    <a:lnTo>
                      <a:pt x="164" y="179"/>
                    </a:lnTo>
                    <a:lnTo>
                      <a:pt x="159" y="176"/>
                    </a:lnTo>
                    <a:lnTo>
                      <a:pt x="154" y="177"/>
                    </a:lnTo>
                    <a:lnTo>
                      <a:pt x="147" y="186"/>
                    </a:lnTo>
                    <a:lnTo>
                      <a:pt x="148" y="190"/>
                    </a:lnTo>
                    <a:lnTo>
                      <a:pt x="145" y="190"/>
                    </a:lnTo>
                    <a:lnTo>
                      <a:pt x="139" y="185"/>
                    </a:lnTo>
                    <a:lnTo>
                      <a:pt x="135" y="185"/>
                    </a:lnTo>
                    <a:lnTo>
                      <a:pt x="126" y="191"/>
                    </a:lnTo>
                    <a:lnTo>
                      <a:pt x="120" y="194"/>
                    </a:lnTo>
                    <a:lnTo>
                      <a:pt x="117" y="199"/>
                    </a:lnTo>
                    <a:lnTo>
                      <a:pt x="109" y="197"/>
                    </a:lnTo>
                    <a:lnTo>
                      <a:pt x="110" y="203"/>
                    </a:lnTo>
                    <a:lnTo>
                      <a:pt x="123" y="205"/>
                    </a:lnTo>
                    <a:lnTo>
                      <a:pt x="117" y="215"/>
                    </a:lnTo>
                    <a:lnTo>
                      <a:pt x="113" y="229"/>
                    </a:lnTo>
                    <a:lnTo>
                      <a:pt x="120" y="229"/>
                    </a:lnTo>
                    <a:lnTo>
                      <a:pt x="123" y="232"/>
                    </a:lnTo>
                    <a:lnTo>
                      <a:pt x="129" y="231"/>
                    </a:lnTo>
                    <a:lnTo>
                      <a:pt x="129" y="237"/>
                    </a:lnTo>
                    <a:lnTo>
                      <a:pt x="144" y="240"/>
                    </a:lnTo>
                    <a:lnTo>
                      <a:pt x="148" y="244"/>
                    </a:lnTo>
                    <a:lnTo>
                      <a:pt x="162" y="243"/>
                    </a:lnTo>
                    <a:lnTo>
                      <a:pt x="168" y="246"/>
                    </a:lnTo>
                    <a:lnTo>
                      <a:pt x="162" y="244"/>
                    </a:lnTo>
                    <a:lnTo>
                      <a:pt x="144" y="247"/>
                    </a:lnTo>
                    <a:lnTo>
                      <a:pt x="138" y="249"/>
                    </a:lnTo>
                    <a:lnTo>
                      <a:pt x="130" y="250"/>
                    </a:lnTo>
                    <a:lnTo>
                      <a:pt x="120" y="261"/>
                    </a:lnTo>
                    <a:lnTo>
                      <a:pt x="120" y="269"/>
                    </a:lnTo>
                    <a:lnTo>
                      <a:pt x="112" y="266"/>
                    </a:lnTo>
                    <a:lnTo>
                      <a:pt x="110" y="258"/>
                    </a:lnTo>
                    <a:lnTo>
                      <a:pt x="106" y="253"/>
                    </a:lnTo>
                    <a:lnTo>
                      <a:pt x="101" y="252"/>
                    </a:lnTo>
                    <a:lnTo>
                      <a:pt x="94" y="258"/>
                    </a:lnTo>
                    <a:lnTo>
                      <a:pt x="83" y="253"/>
                    </a:lnTo>
                    <a:lnTo>
                      <a:pt x="77" y="252"/>
                    </a:lnTo>
                    <a:lnTo>
                      <a:pt x="63" y="249"/>
                    </a:lnTo>
                    <a:lnTo>
                      <a:pt x="56" y="247"/>
                    </a:lnTo>
                    <a:lnTo>
                      <a:pt x="47" y="243"/>
                    </a:lnTo>
                    <a:lnTo>
                      <a:pt x="36" y="234"/>
                    </a:lnTo>
                    <a:lnTo>
                      <a:pt x="35" y="231"/>
                    </a:lnTo>
                    <a:lnTo>
                      <a:pt x="19" y="217"/>
                    </a:lnTo>
                    <a:lnTo>
                      <a:pt x="16" y="212"/>
                    </a:lnTo>
                    <a:lnTo>
                      <a:pt x="7" y="211"/>
                    </a:lnTo>
                    <a:lnTo>
                      <a:pt x="0" y="199"/>
                    </a:lnTo>
                    <a:lnTo>
                      <a:pt x="9" y="186"/>
                    </a:lnTo>
                    <a:lnTo>
                      <a:pt x="6" y="183"/>
                    </a:lnTo>
                    <a:lnTo>
                      <a:pt x="0" y="171"/>
                    </a:lnTo>
                    <a:lnTo>
                      <a:pt x="4" y="168"/>
                    </a:lnTo>
                    <a:lnTo>
                      <a:pt x="3" y="164"/>
                    </a:lnTo>
                    <a:lnTo>
                      <a:pt x="7" y="156"/>
                    </a:lnTo>
                    <a:lnTo>
                      <a:pt x="6" y="148"/>
                    </a:lnTo>
                    <a:lnTo>
                      <a:pt x="3" y="145"/>
                    </a:lnTo>
                    <a:lnTo>
                      <a:pt x="4" y="136"/>
                    </a:lnTo>
                    <a:lnTo>
                      <a:pt x="13" y="132"/>
                    </a:lnTo>
                    <a:lnTo>
                      <a:pt x="13" y="124"/>
                    </a:lnTo>
                    <a:lnTo>
                      <a:pt x="7" y="117"/>
                    </a:lnTo>
                    <a:lnTo>
                      <a:pt x="19" y="106"/>
                    </a:lnTo>
                    <a:lnTo>
                      <a:pt x="13" y="98"/>
                    </a:lnTo>
                    <a:lnTo>
                      <a:pt x="16" y="94"/>
                    </a:lnTo>
                    <a:lnTo>
                      <a:pt x="24" y="86"/>
                    </a:lnTo>
                    <a:lnTo>
                      <a:pt x="32" y="89"/>
                    </a:lnTo>
                    <a:lnTo>
                      <a:pt x="38" y="83"/>
                    </a:lnTo>
                    <a:lnTo>
                      <a:pt x="44" y="80"/>
                    </a:lnTo>
                    <a:lnTo>
                      <a:pt x="44" y="86"/>
                    </a:lnTo>
                    <a:lnTo>
                      <a:pt x="54" y="83"/>
                    </a:lnTo>
                    <a:lnTo>
                      <a:pt x="65" y="77"/>
                    </a:lnTo>
                    <a:lnTo>
                      <a:pt x="57" y="63"/>
                    </a:lnTo>
                    <a:lnTo>
                      <a:pt x="53" y="65"/>
                    </a:lnTo>
                    <a:lnTo>
                      <a:pt x="50" y="62"/>
                    </a:lnTo>
                    <a:lnTo>
                      <a:pt x="56" y="57"/>
                    </a:lnTo>
                    <a:lnTo>
                      <a:pt x="65" y="54"/>
                    </a:lnTo>
                    <a:lnTo>
                      <a:pt x="71" y="54"/>
                    </a:lnTo>
                    <a:lnTo>
                      <a:pt x="89" y="47"/>
                    </a:lnTo>
                    <a:lnTo>
                      <a:pt x="92" y="44"/>
                    </a:lnTo>
                    <a:lnTo>
                      <a:pt x="94" y="42"/>
                    </a:lnTo>
                    <a:lnTo>
                      <a:pt x="92" y="30"/>
                    </a:lnTo>
                    <a:lnTo>
                      <a:pt x="89" y="28"/>
                    </a:lnTo>
                    <a:lnTo>
                      <a:pt x="89" y="25"/>
                    </a:lnTo>
                    <a:lnTo>
                      <a:pt x="91" y="22"/>
                    </a:lnTo>
                    <a:lnTo>
                      <a:pt x="91" y="21"/>
                    </a:lnTo>
                    <a:lnTo>
                      <a:pt x="101" y="15"/>
                    </a:lnTo>
                    <a:lnTo>
                      <a:pt x="109" y="6"/>
                    </a:lnTo>
                    <a:lnTo>
                      <a:pt x="11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3" name="Freeform 3777">
                <a:extLst>
                  <a:ext uri="{FF2B5EF4-FFF2-40B4-BE49-F238E27FC236}">
                    <a16:creationId xmlns:a16="http://schemas.microsoft.com/office/drawing/2014/main" id="{55C6FF2D-4557-BD5A-0D94-BEAC28F78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866"/>
                <a:ext cx="85" cy="135"/>
              </a:xfrm>
              <a:custGeom>
                <a:avLst/>
                <a:gdLst>
                  <a:gd name="T0" fmla="*/ 129 w 168"/>
                  <a:gd name="T1" fmla="*/ 4 h 269"/>
                  <a:gd name="T2" fmla="*/ 141 w 168"/>
                  <a:gd name="T3" fmla="*/ 10 h 269"/>
                  <a:gd name="T4" fmla="*/ 138 w 168"/>
                  <a:gd name="T5" fmla="*/ 21 h 269"/>
                  <a:gd name="T6" fmla="*/ 135 w 168"/>
                  <a:gd name="T7" fmla="*/ 33 h 269"/>
                  <a:gd name="T8" fmla="*/ 124 w 168"/>
                  <a:gd name="T9" fmla="*/ 48 h 269"/>
                  <a:gd name="T10" fmla="*/ 139 w 168"/>
                  <a:gd name="T11" fmla="*/ 68 h 269"/>
                  <a:gd name="T12" fmla="*/ 139 w 168"/>
                  <a:gd name="T13" fmla="*/ 82 h 269"/>
                  <a:gd name="T14" fmla="*/ 130 w 168"/>
                  <a:gd name="T15" fmla="*/ 94 h 269"/>
                  <a:gd name="T16" fmla="*/ 153 w 168"/>
                  <a:gd name="T17" fmla="*/ 104 h 269"/>
                  <a:gd name="T18" fmla="*/ 165 w 168"/>
                  <a:gd name="T19" fmla="*/ 112 h 269"/>
                  <a:gd name="T20" fmla="*/ 150 w 168"/>
                  <a:gd name="T21" fmla="*/ 141 h 269"/>
                  <a:gd name="T22" fmla="*/ 154 w 168"/>
                  <a:gd name="T23" fmla="*/ 150 h 269"/>
                  <a:gd name="T24" fmla="*/ 156 w 168"/>
                  <a:gd name="T25" fmla="*/ 161 h 269"/>
                  <a:gd name="T26" fmla="*/ 165 w 168"/>
                  <a:gd name="T27" fmla="*/ 174 h 269"/>
                  <a:gd name="T28" fmla="*/ 159 w 168"/>
                  <a:gd name="T29" fmla="*/ 176 h 269"/>
                  <a:gd name="T30" fmla="*/ 148 w 168"/>
                  <a:gd name="T31" fmla="*/ 190 h 269"/>
                  <a:gd name="T32" fmla="*/ 135 w 168"/>
                  <a:gd name="T33" fmla="*/ 185 h 269"/>
                  <a:gd name="T34" fmla="*/ 117 w 168"/>
                  <a:gd name="T35" fmla="*/ 199 h 269"/>
                  <a:gd name="T36" fmla="*/ 123 w 168"/>
                  <a:gd name="T37" fmla="*/ 205 h 269"/>
                  <a:gd name="T38" fmla="*/ 120 w 168"/>
                  <a:gd name="T39" fmla="*/ 229 h 269"/>
                  <a:gd name="T40" fmla="*/ 129 w 168"/>
                  <a:gd name="T41" fmla="*/ 237 h 269"/>
                  <a:gd name="T42" fmla="*/ 162 w 168"/>
                  <a:gd name="T43" fmla="*/ 243 h 269"/>
                  <a:gd name="T44" fmla="*/ 144 w 168"/>
                  <a:gd name="T45" fmla="*/ 247 h 269"/>
                  <a:gd name="T46" fmla="*/ 120 w 168"/>
                  <a:gd name="T47" fmla="*/ 261 h 269"/>
                  <a:gd name="T48" fmla="*/ 110 w 168"/>
                  <a:gd name="T49" fmla="*/ 258 h 269"/>
                  <a:gd name="T50" fmla="*/ 94 w 168"/>
                  <a:gd name="T51" fmla="*/ 258 h 269"/>
                  <a:gd name="T52" fmla="*/ 63 w 168"/>
                  <a:gd name="T53" fmla="*/ 249 h 269"/>
                  <a:gd name="T54" fmla="*/ 36 w 168"/>
                  <a:gd name="T55" fmla="*/ 234 h 269"/>
                  <a:gd name="T56" fmla="*/ 16 w 168"/>
                  <a:gd name="T57" fmla="*/ 212 h 269"/>
                  <a:gd name="T58" fmla="*/ 9 w 168"/>
                  <a:gd name="T59" fmla="*/ 186 h 269"/>
                  <a:gd name="T60" fmla="*/ 4 w 168"/>
                  <a:gd name="T61" fmla="*/ 168 h 269"/>
                  <a:gd name="T62" fmla="*/ 6 w 168"/>
                  <a:gd name="T63" fmla="*/ 148 h 269"/>
                  <a:gd name="T64" fmla="*/ 13 w 168"/>
                  <a:gd name="T65" fmla="*/ 132 h 269"/>
                  <a:gd name="T66" fmla="*/ 19 w 168"/>
                  <a:gd name="T67" fmla="*/ 106 h 269"/>
                  <a:gd name="T68" fmla="*/ 24 w 168"/>
                  <a:gd name="T69" fmla="*/ 86 h 269"/>
                  <a:gd name="T70" fmla="*/ 44 w 168"/>
                  <a:gd name="T71" fmla="*/ 80 h 269"/>
                  <a:gd name="T72" fmla="*/ 65 w 168"/>
                  <a:gd name="T73" fmla="*/ 77 h 269"/>
                  <a:gd name="T74" fmla="*/ 50 w 168"/>
                  <a:gd name="T75" fmla="*/ 62 h 269"/>
                  <a:gd name="T76" fmla="*/ 71 w 168"/>
                  <a:gd name="T77" fmla="*/ 54 h 269"/>
                  <a:gd name="T78" fmla="*/ 94 w 168"/>
                  <a:gd name="T79" fmla="*/ 42 h 269"/>
                  <a:gd name="T80" fmla="*/ 89 w 168"/>
                  <a:gd name="T81" fmla="*/ 25 h 269"/>
                  <a:gd name="T82" fmla="*/ 101 w 168"/>
                  <a:gd name="T83" fmla="*/ 15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8" h="269">
                    <a:moveTo>
                      <a:pt x="115" y="6"/>
                    </a:moveTo>
                    <a:lnTo>
                      <a:pt x="126" y="0"/>
                    </a:lnTo>
                    <a:lnTo>
                      <a:pt x="129" y="4"/>
                    </a:lnTo>
                    <a:lnTo>
                      <a:pt x="132" y="3"/>
                    </a:lnTo>
                    <a:lnTo>
                      <a:pt x="135" y="6"/>
                    </a:lnTo>
                    <a:lnTo>
                      <a:pt x="141" y="10"/>
                    </a:lnTo>
                    <a:lnTo>
                      <a:pt x="141" y="13"/>
                    </a:lnTo>
                    <a:lnTo>
                      <a:pt x="136" y="18"/>
                    </a:lnTo>
                    <a:lnTo>
                      <a:pt x="138" y="21"/>
                    </a:lnTo>
                    <a:lnTo>
                      <a:pt x="136" y="24"/>
                    </a:lnTo>
                    <a:lnTo>
                      <a:pt x="141" y="27"/>
                    </a:lnTo>
                    <a:lnTo>
                      <a:pt x="135" y="33"/>
                    </a:lnTo>
                    <a:lnTo>
                      <a:pt x="133" y="36"/>
                    </a:lnTo>
                    <a:lnTo>
                      <a:pt x="129" y="42"/>
                    </a:lnTo>
                    <a:lnTo>
                      <a:pt x="124" y="48"/>
                    </a:lnTo>
                    <a:lnTo>
                      <a:pt x="130" y="54"/>
                    </a:lnTo>
                    <a:lnTo>
                      <a:pt x="132" y="59"/>
                    </a:lnTo>
                    <a:lnTo>
                      <a:pt x="139" y="68"/>
                    </a:lnTo>
                    <a:lnTo>
                      <a:pt x="145" y="73"/>
                    </a:lnTo>
                    <a:lnTo>
                      <a:pt x="148" y="77"/>
                    </a:lnTo>
                    <a:lnTo>
                      <a:pt x="139" y="82"/>
                    </a:lnTo>
                    <a:lnTo>
                      <a:pt x="139" y="88"/>
                    </a:lnTo>
                    <a:lnTo>
                      <a:pt x="132" y="91"/>
                    </a:lnTo>
                    <a:lnTo>
                      <a:pt x="130" y="94"/>
                    </a:lnTo>
                    <a:lnTo>
                      <a:pt x="132" y="95"/>
                    </a:lnTo>
                    <a:lnTo>
                      <a:pt x="135" y="97"/>
                    </a:lnTo>
                    <a:lnTo>
                      <a:pt x="153" y="104"/>
                    </a:lnTo>
                    <a:lnTo>
                      <a:pt x="151" y="107"/>
                    </a:lnTo>
                    <a:lnTo>
                      <a:pt x="156" y="106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56" y="124"/>
                    </a:lnTo>
                    <a:lnTo>
                      <a:pt x="150" y="141"/>
                    </a:lnTo>
                    <a:lnTo>
                      <a:pt x="154" y="139"/>
                    </a:lnTo>
                    <a:lnTo>
                      <a:pt x="159" y="144"/>
                    </a:lnTo>
                    <a:lnTo>
                      <a:pt x="154" y="150"/>
                    </a:lnTo>
                    <a:lnTo>
                      <a:pt x="148" y="153"/>
                    </a:lnTo>
                    <a:lnTo>
                      <a:pt x="148" y="161"/>
                    </a:lnTo>
                    <a:lnTo>
                      <a:pt x="156" y="161"/>
                    </a:lnTo>
                    <a:lnTo>
                      <a:pt x="161" y="167"/>
                    </a:lnTo>
                    <a:lnTo>
                      <a:pt x="159" y="170"/>
                    </a:lnTo>
                    <a:lnTo>
                      <a:pt x="165" y="174"/>
                    </a:lnTo>
                    <a:lnTo>
                      <a:pt x="168" y="176"/>
                    </a:lnTo>
                    <a:lnTo>
                      <a:pt x="164" y="179"/>
                    </a:lnTo>
                    <a:lnTo>
                      <a:pt x="159" y="176"/>
                    </a:lnTo>
                    <a:lnTo>
                      <a:pt x="154" y="177"/>
                    </a:lnTo>
                    <a:lnTo>
                      <a:pt x="147" y="186"/>
                    </a:lnTo>
                    <a:lnTo>
                      <a:pt x="148" y="190"/>
                    </a:lnTo>
                    <a:lnTo>
                      <a:pt x="145" y="190"/>
                    </a:lnTo>
                    <a:lnTo>
                      <a:pt x="139" y="185"/>
                    </a:lnTo>
                    <a:lnTo>
                      <a:pt x="135" y="185"/>
                    </a:lnTo>
                    <a:lnTo>
                      <a:pt x="126" y="191"/>
                    </a:lnTo>
                    <a:lnTo>
                      <a:pt x="120" y="194"/>
                    </a:lnTo>
                    <a:lnTo>
                      <a:pt x="117" y="199"/>
                    </a:lnTo>
                    <a:lnTo>
                      <a:pt x="109" y="197"/>
                    </a:lnTo>
                    <a:lnTo>
                      <a:pt x="110" y="203"/>
                    </a:lnTo>
                    <a:lnTo>
                      <a:pt x="123" y="205"/>
                    </a:lnTo>
                    <a:lnTo>
                      <a:pt x="117" y="215"/>
                    </a:lnTo>
                    <a:lnTo>
                      <a:pt x="113" y="229"/>
                    </a:lnTo>
                    <a:lnTo>
                      <a:pt x="120" y="229"/>
                    </a:lnTo>
                    <a:lnTo>
                      <a:pt x="123" y="232"/>
                    </a:lnTo>
                    <a:lnTo>
                      <a:pt x="129" y="231"/>
                    </a:lnTo>
                    <a:lnTo>
                      <a:pt x="129" y="237"/>
                    </a:lnTo>
                    <a:lnTo>
                      <a:pt x="144" y="240"/>
                    </a:lnTo>
                    <a:lnTo>
                      <a:pt x="148" y="244"/>
                    </a:lnTo>
                    <a:lnTo>
                      <a:pt x="162" y="243"/>
                    </a:lnTo>
                    <a:lnTo>
                      <a:pt x="168" y="246"/>
                    </a:lnTo>
                    <a:lnTo>
                      <a:pt x="162" y="244"/>
                    </a:lnTo>
                    <a:lnTo>
                      <a:pt x="144" y="247"/>
                    </a:lnTo>
                    <a:lnTo>
                      <a:pt x="138" y="249"/>
                    </a:lnTo>
                    <a:lnTo>
                      <a:pt x="130" y="250"/>
                    </a:lnTo>
                    <a:lnTo>
                      <a:pt x="120" y="261"/>
                    </a:lnTo>
                    <a:lnTo>
                      <a:pt x="120" y="269"/>
                    </a:lnTo>
                    <a:lnTo>
                      <a:pt x="112" y="266"/>
                    </a:lnTo>
                    <a:lnTo>
                      <a:pt x="110" y="258"/>
                    </a:lnTo>
                    <a:lnTo>
                      <a:pt x="106" y="253"/>
                    </a:lnTo>
                    <a:lnTo>
                      <a:pt x="101" y="252"/>
                    </a:lnTo>
                    <a:lnTo>
                      <a:pt x="94" y="258"/>
                    </a:lnTo>
                    <a:lnTo>
                      <a:pt x="83" y="253"/>
                    </a:lnTo>
                    <a:lnTo>
                      <a:pt x="77" y="252"/>
                    </a:lnTo>
                    <a:lnTo>
                      <a:pt x="63" y="249"/>
                    </a:lnTo>
                    <a:lnTo>
                      <a:pt x="56" y="247"/>
                    </a:lnTo>
                    <a:lnTo>
                      <a:pt x="47" y="243"/>
                    </a:lnTo>
                    <a:lnTo>
                      <a:pt x="36" y="234"/>
                    </a:lnTo>
                    <a:lnTo>
                      <a:pt x="35" y="231"/>
                    </a:lnTo>
                    <a:lnTo>
                      <a:pt x="19" y="217"/>
                    </a:lnTo>
                    <a:lnTo>
                      <a:pt x="16" y="212"/>
                    </a:lnTo>
                    <a:lnTo>
                      <a:pt x="7" y="211"/>
                    </a:lnTo>
                    <a:lnTo>
                      <a:pt x="0" y="199"/>
                    </a:lnTo>
                    <a:lnTo>
                      <a:pt x="9" y="186"/>
                    </a:lnTo>
                    <a:lnTo>
                      <a:pt x="6" y="183"/>
                    </a:lnTo>
                    <a:lnTo>
                      <a:pt x="0" y="171"/>
                    </a:lnTo>
                    <a:lnTo>
                      <a:pt x="4" y="168"/>
                    </a:lnTo>
                    <a:lnTo>
                      <a:pt x="3" y="164"/>
                    </a:lnTo>
                    <a:lnTo>
                      <a:pt x="7" y="156"/>
                    </a:lnTo>
                    <a:lnTo>
                      <a:pt x="6" y="148"/>
                    </a:lnTo>
                    <a:lnTo>
                      <a:pt x="3" y="145"/>
                    </a:lnTo>
                    <a:lnTo>
                      <a:pt x="4" y="136"/>
                    </a:lnTo>
                    <a:lnTo>
                      <a:pt x="13" y="132"/>
                    </a:lnTo>
                    <a:lnTo>
                      <a:pt x="13" y="124"/>
                    </a:lnTo>
                    <a:lnTo>
                      <a:pt x="7" y="117"/>
                    </a:lnTo>
                    <a:lnTo>
                      <a:pt x="19" y="106"/>
                    </a:lnTo>
                    <a:lnTo>
                      <a:pt x="13" y="98"/>
                    </a:lnTo>
                    <a:lnTo>
                      <a:pt x="16" y="94"/>
                    </a:lnTo>
                    <a:lnTo>
                      <a:pt x="24" y="86"/>
                    </a:lnTo>
                    <a:lnTo>
                      <a:pt x="32" y="89"/>
                    </a:lnTo>
                    <a:lnTo>
                      <a:pt x="38" y="83"/>
                    </a:lnTo>
                    <a:lnTo>
                      <a:pt x="44" y="80"/>
                    </a:lnTo>
                    <a:lnTo>
                      <a:pt x="44" y="86"/>
                    </a:lnTo>
                    <a:lnTo>
                      <a:pt x="54" y="83"/>
                    </a:lnTo>
                    <a:lnTo>
                      <a:pt x="65" y="77"/>
                    </a:lnTo>
                    <a:lnTo>
                      <a:pt x="57" y="63"/>
                    </a:lnTo>
                    <a:lnTo>
                      <a:pt x="53" y="65"/>
                    </a:lnTo>
                    <a:lnTo>
                      <a:pt x="50" y="62"/>
                    </a:lnTo>
                    <a:lnTo>
                      <a:pt x="56" y="57"/>
                    </a:lnTo>
                    <a:lnTo>
                      <a:pt x="65" y="54"/>
                    </a:lnTo>
                    <a:lnTo>
                      <a:pt x="71" y="54"/>
                    </a:lnTo>
                    <a:lnTo>
                      <a:pt x="89" y="47"/>
                    </a:lnTo>
                    <a:lnTo>
                      <a:pt x="92" y="44"/>
                    </a:lnTo>
                    <a:lnTo>
                      <a:pt x="94" y="42"/>
                    </a:lnTo>
                    <a:lnTo>
                      <a:pt x="92" y="30"/>
                    </a:lnTo>
                    <a:lnTo>
                      <a:pt x="89" y="28"/>
                    </a:lnTo>
                    <a:lnTo>
                      <a:pt x="89" y="25"/>
                    </a:lnTo>
                    <a:lnTo>
                      <a:pt x="91" y="22"/>
                    </a:lnTo>
                    <a:lnTo>
                      <a:pt x="91" y="21"/>
                    </a:lnTo>
                    <a:lnTo>
                      <a:pt x="101" y="15"/>
                    </a:lnTo>
                    <a:lnTo>
                      <a:pt x="109" y="6"/>
                    </a:lnTo>
                    <a:lnTo>
                      <a:pt x="115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4" name="Freeform 3778">
                <a:extLst>
                  <a:ext uri="{FF2B5EF4-FFF2-40B4-BE49-F238E27FC236}">
                    <a16:creationId xmlns:a16="http://schemas.microsoft.com/office/drawing/2014/main" id="{337B0BCA-B668-E324-AC24-43B9C7DD8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724"/>
                <a:ext cx="89" cy="170"/>
              </a:xfrm>
              <a:custGeom>
                <a:avLst/>
                <a:gdLst>
                  <a:gd name="T0" fmla="*/ 18 w 179"/>
                  <a:gd name="T1" fmla="*/ 79 h 341"/>
                  <a:gd name="T2" fmla="*/ 6 w 179"/>
                  <a:gd name="T3" fmla="*/ 95 h 341"/>
                  <a:gd name="T4" fmla="*/ 18 w 179"/>
                  <a:gd name="T5" fmla="*/ 105 h 341"/>
                  <a:gd name="T6" fmla="*/ 24 w 179"/>
                  <a:gd name="T7" fmla="*/ 133 h 341"/>
                  <a:gd name="T8" fmla="*/ 7 w 179"/>
                  <a:gd name="T9" fmla="*/ 139 h 341"/>
                  <a:gd name="T10" fmla="*/ 0 w 179"/>
                  <a:gd name="T11" fmla="*/ 158 h 341"/>
                  <a:gd name="T12" fmla="*/ 15 w 179"/>
                  <a:gd name="T13" fmla="*/ 163 h 341"/>
                  <a:gd name="T14" fmla="*/ 30 w 179"/>
                  <a:gd name="T15" fmla="*/ 157 h 341"/>
                  <a:gd name="T16" fmla="*/ 45 w 179"/>
                  <a:gd name="T17" fmla="*/ 172 h 341"/>
                  <a:gd name="T18" fmla="*/ 41 w 179"/>
                  <a:gd name="T19" fmla="*/ 184 h 341"/>
                  <a:gd name="T20" fmla="*/ 20 w 179"/>
                  <a:gd name="T21" fmla="*/ 202 h 341"/>
                  <a:gd name="T22" fmla="*/ 26 w 179"/>
                  <a:gd name="T23" fmla="*/ 216 h 341"/>
                  <a:gd name="T24" fmla="*/ 30 w 179"/>
                  <a:gd name="T25" fmla="*/ 233 h 341"/>
                  <a:gd name="T26" fmla="*/ 27 w 179"/>
                  <a:gd name="T27" fmla="*/ 242 h 341"/>
                  <a:gd name="T28" fmla="*/ 30 w 179"/>
                  <a:gd name="T29" fmla="*/ 260 h 341"/>
                  <a:gd name="T30" fmla="*/ 62 w 179"/>
                  <a:gd name="T31" fmla="*/ 265 h 341"/>
                  <a:gd name="T32" fmla="*/ 76 w 179"/>
                  <a:gd name="T33" fmla="*/ 274 h 341"/>
                  <a:gd name="T34" fmla="*/ 65 w 179"/>
                  <a:gd name="T35" fmla="*/ 286 h 341"/>
                  <a:gd name="T36" fmla="*/ 60 w 179"/>
                  <a:gd name="T37" fmla="*/ 312 h 341"/>
                  <a:gd name="T38" fmla="*/ 74 w 179"/>
                  <a:gd name="T39" fmla="*/ 326 h 341"/>
                  <a:gd name="T40" fmla="*/ 97 w 179"/>
                  <a:gd name="T41" fmla="*/ 327 h 341"/>
                  <a:gd name="T42" fmla="*/ 130 w 179"/>
                  <a:gd name="T43" fmla="*/ 341 h 341"/>
                  <a:gd name="T44" fmla="*/ 129 w 179"/>
                  <a:gd name="T45" fmla="*/ 330 h 341"/>
                  <a:gd name="T46" fmla="*/ 142 w 179"/>
                  <a:gd name="T47" fmla="*/ 338 h 341"/>
                  <a:gd name="T48" fmla="*/ 152 w 179"/>
                  <a:gd name="T49" fmla="*/ 330 h 341"/>
                  <a:gd name="T50" fmla="*/ 158 w 179"/>
                  <a:gd name="T51" fmla="*/ 320 h 341"/>
                  <a:gd name="T52" fmla="*/ 139 w 179"/>
                  <a:gd name="T53" fmla="*/ 306 h 341"/>
                  <a:gd name="T54" fmla="*/ 149 w 179"/>
                  <a:gd name="T55" fmla="*/ 294 h 341"/>
                  <a:gd name="T56" fmla="*/ 165 w 179"/>
                  <a:gd name="T57" fmla="*/ 294 h 341"/>
                  <a:gd name="T58" fmla="*/ 149 w 179"/>
                  <a:gd name="T59" fmla="*/ 271 h 341"/>
                  <a:gd name="T60" fmla="*/ 136 w 179"/>
                  <a:gd name="T61" fmla="*/ 251 h 341"/>
                  <a:gd name="T62" fmla="*/ 152 w 179"/>
                  <a:gd name="T63" fmla="*/ 251 h 341"/>
                  <a:gd name="T64" fmla="*/ 147 w 179"/>
                  <a:gd name="T65" fmla="*/ 242 h 341"/>
                  <a:gd name="T66" fmla="*/ 142 w 179"/>
                  <a:gd name="T67" fmla="*/ 221 h 341"/>
                  <a:gd name="T68" fmla="*/ 121 w 179"/>
                  <a:gd name="T69" fmla="*/ 216 h 341"/>
                  <a:gd name="T70" fmla="*/ 123 w 179"/>
                  <a:gd name="T71" fmla="*/ 195 h 341"/>
                  <a:gd name="T72" fmla="*/ 142 w 179"/>
                  <a:gd name="T73" fmla="*/ 186 h 341"/>
                  <a:gd name="T74" fmla="*/ 149 w 179"/>
                  <a:gd name="T75" fmla="*/ 166 h 341"/>
                  <a:gd name="T76" fmla="*/ 147 w 179"/>
                  <a:gd name="T77" fmla="*/ 151 h 341"/>
                  <a:gd name="T78" fmla="*/ 164 w 179"/>
                  <a:gd name="T79" fmla="*/ 151 h 341"/>
                  <a:gd name="T80" fmla="*/ 165 w 179"/>
                  <a:gd name="T81" fmla="*/ 130 h 341"/>
                  <a:gd name="T82" fmla="*/ 167 w 179"/>
                  <a:gd name="T83" fmla="*/ 119 h 341"/>
                  <a:gd name="T84" fmla="*/ 176 w 179"/>
                  <a:gd name="T85" fmla="*/ 102 h 341"/>
                  <a:gd name="T86" fmla="*/ 162 w 179"/>
                  <a:gd name="T87" fmla="*/ 96 h 341"/>
                  <a:gd name="T88" fmla="*/ 161 w 179"/>
                  <a:gd name="T89" fmla="*/ 92 h 341"/>
                  <a:gd name="T90" fmla="*/ 168 w 179"/>
                  <a:gd name="T91" fmla="*/ 72 h 341"/>
                  <a:gd name="T92" fmla="*/ 179 w 179"/>
                  <a:gd name="T93" fmla="*/ 60 h 341"/>
                  <a:gd name="T94" fmla="*/ 174 w 179"/>
                  <a:gd name="T95" fmla="*/ 44 h 341"/>
                  <a:gd name="T96" fmla="*/ 159 w 179"/>
                  <a:gd name="T97" fmla="*/ 46 h 341"/>
                  <a:gd name="T98" fmla="*/ 144 w 179"/>
                  <a:gd name="T99" fmla="*/ 29 h 341"/>
                  <a:gd name="T100" fmla="*/ 139 w 179"/>
                  <a:gd name="T101" fmla="*/ 26 h 341"/>
                  <a:gd name="T102" fmla="*/ 121 w 179"/>
                  <a:gd name="T103" fmla="*/ 13 h 341"/>
                  <a:gd name="T104" fmla="*/ 115 w 179"/>
                  <a:gd name="T105" fmla="*/ 6 h 341"/>
                  <a:gd name="T106" fmla="*/ 88 w 179"/>
                  <a:gd name="T107" fmla="*/ 13 h 341"/>
                  <a:gd name="T108" fmla="*/ 88 w 179"/>
                  <a:gd name="T109" fmla="*/ 5 h 341"/>
                  <a:gd name="T110" fmla="*/ 71 w 179"/>
                  <a:gd name="T111" fmla="*/ 11 h 341"/>
                  <a:gd name="T112" fmla="*/ 56 w 179"/>
                  <a:gd name="T113" fmla="*/ 26 h 341"/>
                  <a:gd name="T114" fmla="*/ 57 w 179"/>
                  <a:gd name="T115" fmla="*/ 41 h 341"/>
                  <a:gd name="T116" fmla="*/ 70 w 179"/>
                  <a:gd name="T117" fmla="*/ 52 h 341"/>
                  <a:gd name="T118" fmla="*/ 82 w 179"/>
                  <a:gd name="T119" fmla="*/ 54 h 341"/>
                  <a:gd name="T120" fmla="*/ 67 w 179"/>
                  <a:gd name="T121" fmla="*/ 73 h 341"/>
                  <a:gd name="T122" fmla="*/ 44 w 179"/>
                  <a:gd name="T123" fmla="*/ 70 h 341"/>
                  <a:gd name="T124" fmla="*/ 18 w 179"/>
                  <a:gd name="T125" fmla="*/ 72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9" h="341">
                    <a:moveTo>
                      <a:pt x="18" y="72"/>
                    </a:moveTo>
                    <a:lnTo>
                      <a:pt x="16" y="73"/>
                    </a:lnTo>
                    <a:lnTo>
                      <a:pt x="18" y="79"/>
                    </a:lnTo>
                    <a:lnTo>
                      <a:pt x="12" y="84"/>
                    </a:lnTo>
                    <a:lnTo>
                      <a:pt x="13" y="89"/>
                    </a:lnTo>
                    <a:lnTo>
                      <a:pt x="6" y="95"/>
                    </a:lnTo>
                    <a:lnTo>
                      <a:pt x="9" y="99"/>
                    </a:lnTo>
                    <a:lnTo>
                      <a:pt x="13" y="96"/>
                    </a:lnTo>
                    <a:lnTo>
                      <a:pt x="18" y="105"/>
                    </a:lnTo>
                    <a:lnTo>
                      <a:pt x="21" y="116"/>
                    </a:lnTo>
                    <a:lnTo>
                      <a:pt x="27" y="125"/>
                    </a:lnTo>
                    <a:lnTo>
                      <a:pt x="24" y="133"/>
                    </a:lnTo>
                    <a:lnTo>
                      <a:pt x="20" y="133"/>
                    </a:lnTo>
                    <a:lnTo>
                      <a:pt x="10" y="133"/>
                    </a:lnTo>
                    <a:lnTo>
                      <a:pt x="7" y="139"/>
                    </a:lnTo>
                    <a:lnTo>
                      <a:pt x="1" y="142"/>
                    </a:lnTo>
                    <a:lnTo>
                      <a:pt x="1" y="142"/>
                    </a:lnTo>
                    <a:lnTo>
                      <a:pt x="0" y="158"/>
                    </a:lnTo>
                    <a:lnTo>
                      <a:pt x="1" y="163"/>
                    </a:lnTo>
                    <a:lnTo>
                      <a:pt x="7" y="161"/>
                    </a:lnTo>
                    <a:lnTo>
                      <a:pt x="15" y="163"/>
                    </a:lnTo>
                    <a:lnTo>
                      <a:pt x="16" y="160"/>
                    </a:lnTo>
                    <a:lnTo>
                      <a:pt x="23" y="158"/>
                    </a:lnTo>
                    <a:lnTo>
                      <a:pt x="30" y="157"/>
                    </a:lnTo>
                    <a:lnTo>
                      <a:pt x="33" y="155"/>
                    </a:lnTo>
                    <a:lnTo>
                      <a:pt x="41" y="160"/>
                    </a:lnTo>
                    <a:lnTo>
                      <a:pt x="45" y="172"/>
                    </a:lnTo>
                    <a:lnTo>
                      <a:pt x="48" y="175"/>
                    </a:lnTo>
                    <a:lnTo>
                      <a:pt x="45" y="180"/>
                    </a:lnTo>
                    <a:lnTo>
                      <a:pt x="41" y="184"/>
                    </a:lnTo>
                    <a:lnTo>
                      <a:pt x="35" y="186"/>
                    </a:lnTo>
                    <a:lnTo>
                      <a:pt x="27" y="186"/>
                    </a:lnTo>
                    <a:lnTo>
                      <a:pt x="20" y="202"/>
                    </a:lnTo>
                    <a:lnTo>
                      <a:pt x="21" y="202"/>
                    </a:lnTo>
                    <a:lnTo>
                      <a:pt x="18" y="215"/>
                    </a:lnTo>
                    <a:lnTo>
                      <a:pt x="26" y="216"/>
                    </a:lnTo>
                    <a:lnTo>
                      <a:pt x="27" y="222"/>
                    </a:lnTo>
                    <a:lnTo>
                      <a:pt x="38" y="234"/>
                    </a:lnTo>
                    <a:lnTo>
                      <a:pt x="30" y="233"/>
                    </a:lnTo>
                    <a:lnTo>
                      <a:pt x="30" y="236"/>
                    </a:lnTo>
                    <a:lnTo>
                      <a:pt x="23" y="239"/>
                    </a:lnTo>
                    <a:lnTo>
                      <a:pt x="27" y="242"/>
                    </a:lnTo>
                    <a:lnTo>
                      <a:pt x="32" y="253"/>
                    </a:lnTo>
                    <a:lnTo>
                      <a:pt x="30" y="256"/>
                    </a:lnTo>
                    <a:lnTo>
                      <a:pt x="30" y="260"/>
                    </a:lnTo>
                    <a:lnTo>
                      <a:pt x="39" y="265"/>
                    </a:lnTo>
                    <a:lnTo>
                      <a:pt x="50" y="260"/>
                    </a:lnTo>
                    <a:lnTo>
                      <a:pt x="62" y="265"/>
                    </a:lnTo>
                    <a:lnTo>
                      <a:pt x="68" y="263"/>
                    </a:lnTo>
                    <a:lnTo>
                      <a:pt x="71" y="266"/>
                    </a:lnTo>
                    <a:lnTo>
                      <a:pt x="76" y="274"/>
                    </a:lnTo>
                    <a:lnTo>
                      <a:pt x="76" y="277"/>
                    </a:lnTo>
                    <a:lnTo>
                      <a:pt x="68" y="285"/>
                    </a:lnTo>
                    <a:lnTo>
                      <a:pt x="65" y="286"/>
                    </a:lnTo>
                    <a:lnTo>
                      <a:pt x="64" y="292"/>
                    </a:lnTo>
                    <a:lnTo>
                      <a:pt x="67" y="304"/>
                    </a:lnTo>
                    <a:lnTo>
                      <a:pt x="60" y="312"/>
                    </a:lnTo>
                    <a:lnTo>
                      <a:pt x="73" y="316"/>
                    </a:lnTo>
                    <a:lnTo>
                      <a:pt x="71" y="321"/>
                    </a:lnTo>
                    <a:lnTo>
                      <a:pt x="74" y="326"/>
                    </a:lnTo>
                    <a:lnTo>
                      <a:pt x="82" y="327"/>
                    </a:lnTo>
                    <a:lnTo>
                      <a:pt x="91" y="332"/>
                    </a:lnTo>
                    <a:lnTo>
                      <a:pt x="97" y="327"/>
                    </a:lnTo>
                    <a:lnTo>
                      <a:pt x="121" y="333"/>
                    </a:lnTo>
                    <a:lnTo>
                      <a:pt x="121" y="336"/>
                    </a:lnTo>
                    <a:lnTo>
                      <a:pt x="130" y="341"/>
                    </a:lnTo>
                    <a:lnTo>
                      <a:pt x="133" y="338"/>
                    </a:lnTo>
                    <a:lnTo>
                      <a:pt x="129" y="335"/>
                    </a:lnTo>
                    <a:lnTo>
                      <a:pt x="129" y="330"/>
                    </a:lnTo>
                    <a:lnTo>
                      <a:pt x="133" y="330"/>
                    </a:lnTo>
                    <a:lnTo>
                      <a:pt x="136" y="330"/>
                    </a:lnTo>
                    <a:lnTo>
                      <a:pt x="142" y="338"/>
                    </a:lnTo>
                    <a:lnTo>
                      <a:pt x="145" y="338"/>
                    </a:lnTo>
                    <a:lnTo>
                      <a:pt x="147" y="329"/>
                    </a:lnTo>
                    <a:lnTo>
                      <a:pt x="152" y="330"/>
                    </a:lnTo>
                    <a:lnTo>
                      <a:pt x="164" y="326"/>
                    </a:lnTo>
                    <a:lnTo>
                      <a:pt x="162" y="323"/>
                    </a:lnTo>
                    <a:lnTo>
                      <a:pt x="158" y="320"/>
                    </a:lnTo>
                    <a:lnTo>
                      <a:pt x="149" y="312"/>
                    </a:lnTo>
                    <a:lnTo>
                      <a:pt x="147" y="307"/>
                    </a:lnTo>
                    <a:lnTo>
                      <a:pt x="139" y="306"/>
                    </a:lnTo>
                    <a:lnTo>
                      <a:pt x="141" y="304"/>
                    </a:lnTo>
                    <a:lnTo>
                      <a:pt x="149" y="297"/>
                    </a:lnTo>
                    <a:lnTo>
                      <a:pt x="149" y="294"/>
                    </a:lnTo>
                    <a:lnTo>
                      <a:pt x="156" y="292"/>
                    </a:lnTo>
                    <a:lnTo>
                      <a:pt x="161" y="297"/>
                    </a:lnTo>
                    <a:lnTo>
                      <a:pt x="165" y="294"/>
                    </a:lnTo>
                    <a:lnTo>
                      <a:pt x="156" y="280"/>
                    </a:lnTo>
                    <a:lnTo>
                      <a:pt x="155" y="274"/>
                    </a:lnTo>
                    <a:lnTo>
                      <a:pt x="149" y="271"/>
                    </a:lnTo>
                    <a:lnTo>
                      <a:pt x="141" y="257"/>
                    </a:lnTo>
                    <a:lnTo>
                      <a:pt x="136" y="254"/>
                    </a:lnTo>
                    <a:lnTo>
                      <a:pt x="136" y="251"/>
                    </a:lnTo>
                    <a:lnTo>
                      <a:pt x="139" y="245"/>
                    </a:lnTo>
                    <a:lnTo>
                      <a:pt x="147" y="247"/>
                    </a:lnTo>
                    <a:lnTo>
                      <a:pt x="152" y="251"/>
                    </a:lnTo>
                    <a:lnTo>
                      <a:pt x="153" y="248"/>
                    </a:lnTo>
                    <a:lnTo>
                      <a:pt x="145" y="244"/>
                    </a:lnTo>
                    <a:lnTo>
                      <a:pt x="147" y="242"/>
                    </a:lnTo>
                    <a:lnTo>
                      <a:pt x="152" y="230"/>
                    </a:lnTo>
                    <a:lnTo>
                      <a:pt x="149" y="225"/>
                    </a:lnTo>
                    <a:lnTo>
                      <a:pt x="142" y="221"/>
                    </a:lnTo>
                    <a:lnTo>
                      <a:pt x="136" y="218"/>
                    </a:lnTo>
                    <a:lnTo>
                      <a:pt x="129" y="216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18" y="198"/>
                    </a:lnTo>
                    <a:lnTo>
                      <a:pt x="123" y="195"/>
                    </a:lnTo>
                    <a:lnTo>
                      <a:pt x="135" y="198"/>
                    </a:lnTo>
                    <a:lnTo>
                      <a:pt x="139" y="192"/>
                    </a:lnTo>
                    <a:lnTo>
                      <a:pt x="142" y="186"/>
                    </a:lnTo>
                    <a:lnTo>
                      <a:pt x="153" y="181"/>
                    </a:lnTo>
                    <a:lnTo>
                      <a:pt x="153" y="174"/>
                    </a:lnTo>
                    <a:lnTo>
                      <a:pt x="149" y="166"/>
                    </a:lnTo>
                    <a:lnTo>
                      <a:pt x="144" y="163"/>
                    </a:lnTo>
                    <a:lnTo>
                      <a:pt x="142" y="155"/>
                    </a:lnTo>
                    <a:lnTo>
                      <a:pt x="147" y="151"/>
                    </a:lnTo>
                    <a:lnTo>
                      <a:pt x="156" y="152"/>
                    </a:lnTo>
                    <a:lnTo>
                      <a:pt x="164" y="155"/>
                    </a:lnTo>
                    <a:lnTo>
                      <a:pt x="164" y="151"/>
                    </a:lnTo>
                    <a:lnTo>
                      <a:pt x="159" y="142"/>
                    </a:lnTo>
                    <a:lnTo>
                      <a:pt x="164" y="136"/>
                    </a:lnTo>
                    <a:lnTo>
                      <a:pt x="165" y="130"/>
                    </a:lnTo>
                    <a:lnTo>
                      <a:pt x="170" y="130"/>
                    </a:lnTo>
                    <a:lnTo>
                      <a:pt x="171" y="123"/>
                    </a:lnTo>
                    <a:lnTo>
                      <a:pt x="167" y="119"/>
                    </a:lnTo>
                    <a:lnTo>
                      <a:pt x="174" y="110"/>
                    </a:lnTo>
                    <a:lnTo>
                      <a:pt x="173" y="107"/>
                    </a:lnTo>
                    <a:lnTo>
                      <a:pt x="176" y="102"/>
                    </a:lnTo>
                    <a:lnTo>
                      <a:pt x="171" y="96"/>
                    </a:lnTo>
                    <a:lnTo>
                      <a:pt x="167" y="96"/>
                    </a:lnTo>
                    <a:lnTo>
                      <a:pt x="162" y="96"/>
                    </a:lnTo>
                    <a:lnTo>
                      <a:pt x="155" y="96"/>
                    </a:lnTo>
                    <a:lnTo>
                      <a:pt x="155" y="89"/>
                    </a:lnTo>
                    <a:lnTo>
                      <a:pt x="161" y="92"/>
                    </a:lnTo>
                    <a:lnTo>
                      <a:pt x="165" y="82"/>
                    </a:lnTo>
                    <a:lnTo>
                      <a:pt x="165" y="75"/>
                    </a:lnTo>
                    <a:lnTo>
                      <a:pt x="168" y="72"/>
                    </a:lnTo>
                    <a:lnTo>
                      <a:pt x="173" y="64"/>
                    </a:lnTo>
                    <a:lnTo>
                      <a:pt x="179" y="63"/>
                    </a:lnTo>
                    <a:lnTo>
                      <a:pt x="179" y="60"/>
                    </a:lnTo>
                    <a:lnTo>
                      <a:pt x="174" y="54"/>
                    </a:lnTo>
                    <a:lnTo>
                      <a:pt x="170" y="54"/>
                    </a:lnTo>
                    <a:lnTo>
                      <a:pt x="174" y="44"/>
                    </a:lnTo>
                    <a:lnTo>
                      <a:pt x="173" y="40"/>
                    </a:lnTo>
                    <a:lnTo>
                      <a:pt x="165" y="46"/>
                    </a:lnTo>
                    <a:lnTo>
                      <a:pt x="159" y="46"/>
                    </a:lnTo>
                    <a:lnTo>
                      <a:pt x="156" y="43"/>
                    </a:lnTo>
                    <a:lnTo>
                      <a:pt x="147" y="37"/>
                    </a:lnTo>
                    <a:lnTo>
                      <a:pt x="144" y="29"/>
                    </a:lnTo>
                    <a:lnTo>
                      <a:pt x="142" y="29"/>
                    </a:lnTo>
                    <a:lnTo>
                      <a:pt x="139" y="29"/>
                    </a:lnTo>
                    <a:lnTo>
                      <a:pt x="139" y="26"/>
                    </a:lnTo>
                    <a:lnTo>
                      <a:pt x="127" y="20"/>
                    </a:lnTo>
                    <a:lnTo>
                      <a:pt x="127" y="20"/>
                    </a:lnTo>
                    <a:lnTo>
                      <a:pt x="121" y="13"/>
                    </a:lnTo>
                    <a:lnTo>
                      <a:pt x="123" y="5"/>
                    </a:lnTo>
                    <a:lnTo>
                      <a:pt x="120" y="6"/>
                    </a:lnTo>
                    <a:lnTo>
                      <a:pt x="115" y="6"/>
                    </a:lnTo>
                    <a:lnTo>
                      <a:pt x="108" y="8"/>
                    </a:lnTo>
                    <a:lnTo>
                      <a:pt x="100" y="19"/>
                    </a:lnTo>
                    <a:lnTo>
                      <a:pt x="88" y="13"/>
                    </a:lnTo>
                    <a:lnTo>
                      <a:pt x="88" y="16"/>
                    </a:lnTo>
                    <a:lnTo>
                      <a:pt x="82" y="13"/>
                    </a:lnTo>
                    <a:lnTo>
                      <a:pt x="88" y="5"/>
                    </a:lnTo>
                    <a:lnTo>
                      <a:pt x="83" y="0"/>
                    </a:lnTo>
                    <a:lnTo>
                      <a:pt x="74" y="2"/>
                    </a:lnTo>
                    <a:lnTo>
                      <a:pt x="71" y="11"/>
                    </a:lnTo>
                    <a:lnTo>
                      <a:pt x="64" y="16"/>
                    </a:lnTo>
                    <a:lnTo>
                      <a:pt x="65" y="19"/>
                    </a:lnTo>
                    <a:lnTo>
                      <a:pt x="56" y="26"/>
                    </a:lnTo>
                    <a:lnTo>
                      <a:pt x="60" y="32"/>
                    </a:lnTo>
                    <a:lnTo>
                      <a:pt x="56" y="37"/>
                    </a:lnTo>
                    <a:lnTo>
                      <a:pt x="57" y="41"/>
                    </a:lnTo>
                    <a:lnTo>
                      <a:pt x="60" y="43"/>
                    </a:lnTo>
                    <a:lnTo>
                      <a:pt x="60" y="47"/>
                    </a:lnTo>
                    <a:lnTo>
                      <a:pt x="70" y="52"/>
                    </a:lnTo>
                    <a:lnTo>
                      <a:pt x="73" y="49"/>
                    </a:lnTo>
                    <a:lnTo>
                      <a:pt x="83" y="49"/>
                    </a:lnTo>
                    <a:lnTo>
                      <a:pt x="82" y="54"/>
                    </a:lnTo>
                    <a:lnTo>
                      <a:pt x="83" y="64"/>
                    </a:lnTo>
                    <a:lnTo>
                      <a:pt x="77" y="66"/>
                    </a:lnTo>
                    <a:lnTo>
                      <a:pt x="67" y="73"/>
                    </a:lnTo>
                    <a:lnTo>
                      <a:pt x="60" y="75"/>
                    </a:lnTo>
                    <a:lnTo>
                      <a:pt x="50" y="69"/>
                    </a:lnTo>
                    <a:lnTo>
                      <a:pt x="44" y="70"/>
                    </a:lnTo>
                    <a:lnTo>
                      <a:pt x="33" y="72"/>
                    </a:lnTo>
                    <a:lnTo>
                      <a:pt x="20" y="70"/>
                    </a:lnTo>
                    <a:lnTo>
                      <a:pt x="18" y="7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5" name="Freeform 3779">
                <a:extLst>
                  <a:ext uri="{FF2B5EF4-FFF2-40B4-BE49-F238E27FC236}">
                    <a16:creationId xmlns:a16="http://schemas.microsoft.com/office/drawing/2014/main" id="{0D5443AC-CB94-35FC-F59C-95563768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724"/>
                <a:ext cx="89" cy="170"/>
              </a:xfrm>
              <a:custGeom>
                <a:avLst/>
                <a:gdLst>
                  <a:gd name="T0" fmla="*/ 33 w 179"/>
                  <a:gd name="T1" fmla="*/ 72 h 341"/>
                  <a:gd name="T2" fmla="*/ 60 w 179"/>
                  <a:gd name="T3" fmla="*/ 75 h 341"/>
                  <a:gd name="T4" fmla="*/ 83 w 179"/>
                  <a:gd name="T5" fmla="*/ 64 h 341"/>
                  <a:gd name="T6" fmla="*/ 73 w 179"/>
                  <a:gd name="T7" fmla="*/ 49 h 341"/>
                  <a:gd name="T8" fmla="*/ 60 w 179"/>
                  <a:gd name="T9" fmla="*/ 43 h 341"/>
                  <a:gd name="T10" fmla="*/ 60 w 179"/>
                  <a:gd name="T11" fmla="*/ 32 h 341"/>
                  <a:gd name="T12" fmla="*/ 64 w 179"/>
                  <a:gd name="T13" fmla="*/ 16 h 341"/>
                  <a:gd name="T14" fmla="*/ 83 w 179"/>
                  <a:gd name="T15" fmla="*/ 0 h 341"/>
                  <a:gd name="T16" fmla="*/ 88 w 179"/>
                  <a:gd name="T17" fmla="*/ 16 h 341"/>
                  <a:gd name="T18" fmla="*/ 108 w 179"/>
                  <a:gd name="T19" fmla="*/ 8 h 341"/>
                  <a:gd name="T20" fmla="*/ 123 w 179"/>
                  <a:gd name="T21" fmla="*/ 5 h 341"/>
                  <a:gd name="T22" fmla="*/ 127 w 179"/>
                  <a:gd name="T23" fmla="*/ 20 h 341"/>
                  <a:gd name="T24" fmla="*/ 142 w 179"/>
                  <a:gd name="T25" fmla="*/ 29 h 341"/>
                  <a:gd name="T26" fmla="*/ 156 w 179"/>
                  <a:gd name="T27" fmla="*/ 43 h 341"/>
                  <a:gd name="T28" fmla="*/ 173 w 179"/>
                  <a:gd name="T29" fmla="*/ 40 h 341"/>
                  <a:gd name="T30" fmla="*/ 174 w 179"/>
                  <a:gd name="T31" fmla="*/ 54 h 341"/>
                  <a:gd name="T32" fmla="*/ 173 w 179"/>
                  <a:gd name="T33" fmla="*/ 64 h 341"/>
                  <a:gd name="T34" fmla="*/ 165 w 179"/>
                  <a:gd name="T35" fmla="*/ 82 h 341"/>
                  <a:gd name="T36" fmla="*/ 155 w 179"/>
                  <a:gd name="T37" fmla="*/ 96 h 341"/>
                  <a:gd name="T38" fmla="*/ 171 w 179"/>
                  <a:gd name="T39" fmla="*/ 96 h 341"/>
                  <a:gd name="T40" fmla="*/ 174 w 179"/>
                  <a:gd name="T41" fmla="*/ 110 h 341"/>
                  <a:gd name="T42" fmla="*/ 170 w 179"/>
                  <a:gd name="T43" fmla="*/ 130 h 341"/>
                  <a:gd name="T44" fmla="*/ 159 w 179"/>
                  <a:gd name="T45" fmla="*/ 142 h 341"/>
                  <a:gd name="T46" fmla="*/ 156 w 179"/>
                  <a:gd name="T47" fmla="*/ 152 h 341"/>
                  <a:gd name="T48" fmla="*/ 144 w 179"/>
                  <a:gd name="T49" fmla="*/ 163 h 341"/>
                  <a:gd name="T50" fmla="*/ 153 w 179"/>
                  <a:gd name="T51" fmla="*/ 181 h 341"/>
                  <a:gd name="T52" fmla="*/ 135 w 179"/>
                  <a:gd name="T53" fmla="*/ 198 h 341"/>
                  <a:gd name="T54" fmla="*/ 120 w 179"/>
                  <a:gd name="T55" fmla="*/ 215 h 341"/>
                  <a:gd name="T56" fmla="*/ 136 w 179"/>
                  <a:gd name="T57" fmla="*/ 218 h 341"/>
                  <a:gd name="T58" fmla="*/ 152 w 179"/>
                  <a:gd name="T59" fmla="*/ 230 h 341"/>
                  <a:gd name="T60" fmla="*/ 153 w 179"/>
                  <a:gd name="T61" fmla="*/ 248 h 341"/>
                  <a:gd name="T62" fmla="*/ 139 w 179"/>
                  <a:gd name="T63" fmla="*/ 245 h 341"/>
                  <a:gd name="T64" fmla="*/ 141 w 179"/>
                  <a:gd name="T65" fmla="*/ 257 h 341"/>
                  <a:gd name="T66" fmla="*/ 156 w 179"/>
                  <a:gd name="T67" fmla="*/ 280 h 341"/>
                  <a:gd name="T68" fmla="*/ 156 w 179"/>
                  <a:gd name="T69" fmla="*/ 292 h 341"/>
                  <a:gd name="T70" fmla="*/ 141 w 179"/>
                  <a:gd name="T71" fmla="*/ 304 h 341"/>
                  <a:gd name="T72" fmla="*/ 149 w 179"/>
                  <a:gd name="T73" fmla="*/ 312 h 341"/>
                  <a:gd name="T74" fmla="*/ 164 w 179"/>
                  <a:gd name="T75" fmla="*/ 326 h 341"/>
                  <a:gd name="T76" fmla="*/ 145 w 179"/>
                  <a:gd name="T77" fmla="*/ 338 h 341"/>
                  <a:gd name="T78" fmla="*/ 133 w 179"/>
                  <a:gd name="T79" fmla="*/ 330 h 341"/>
                  <a:gd name="T80" fmla="*/ 133 w 179"/>
                  <a:gd name="T81" fmla="*/ 338 h 341"/>
                  <a:gd name="T82" fmla="*/ 121 w 179"/>
                  <a:gd name="T83" fmla="*/ 333 h 341"/>
                  <a:gd name="T84" fmla="*/ 82 w 179"/>
                  <a:gd name="T85" fmla="*/ 327 h 341"/>
                  <a:gd name="T86" fmla="*/ 73 w 179"/>
                  <a:gd name="T87" fmla="*/ 316 h 341"/>
                  <a:gd name="T88" fmla="*/ 64 w 179"/>
                  <a:gd name="T89" fmla="*/ 292 h 341"/>
                  <a:gd name="T90" fmla="*/ 76 w 179"/>
                  <a:gd name="T91" fmla="*/ 277 h 341"/>
                  <a:gd name="T92" fmla="*/ 68 w 179"/>
                  <a:gd name="T93" fmla="*/ 263 h 341"/>
                  <a:gd name="T94" fmla="*/ 39 w 179"/>
                  <a:gd name="T95" fmla="*/ 265 h 341"/>
                  <a:gd name="T96" fmla="*/ 32 w 179"/>
                  <a:gd name="T97" fmla="*/ 253 h 341"/>
                  <a:gd name="T98" fmla="*/ 30 w 179"/>
                  <a:gd name="T99" fmla="*/ 236 h 341"/>
                  <a:gd name="T100" fmla="*/ 27 w 179"/>
                  <a:gd name="T101" fmla="*/ 222 h 341"/>
                  <a:gd name="T102" fmla="*/ 21 w 179"/>
                  <a:gd name="T103" fmla="*/ 202 h 341"/>
                  <a:gd name="T104" fmla="*/ 35 w 179"/>
                  <a:gd name="T105" fmla="*/ 186 h 341"/>
                  <a:gd name="T106" fmla="*/ 48 w 179"/>
                  <a:gd name="T107" fmla="*/ 175 h 341"/>
                  <a:gd name="T108" fmla="*/ 33 w 179"/>
                  <a:gd name="T109" fmla="*/ 155 h 341"/>
                  <a:gd name="T110" fmla="*/ 16 w 179"/>
                  <a:gd name="T111" fmla="*/ 160 h 341"/>
                  <a:gd name="T112" fmla="*/ 1 w 179"/>
                  <a:gd name="T113" fmla="*/ 163 h 341"/>
                  <a:gd name="T114" fmla="*/ 1 w 179"/>
                  <a:gd name="T115" fmla="*/ 142 h 341"/>
                  <a:gd name="T116" fmla="*/ 20 w 179"/>
                  <a:gd name="T117" fmla="*/ 133 h 341"/>
                  <a:gd name="T118" fmla="*/ 21 w 179"/>
                  <a:gd name="T119" fmla="*/ 116 h 341"/>
                  <a:gd name="T120" fmla="*/ 9 w 179"/>
                  <a:gd name="T121" fmla="*/ 99 h 341"/>
                  <a:gd name="T122" fmla="*/ 12 w 179"/>
                  <a:gd name="T123" fmla="*/ 84 h 341"/>
                  <a:gd name="T124" fmla="*/ 18 w 179"/>
                  <a:gd name="T125" fmla="*/ 72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9" h="341">
                    <a:moveTo>
                      <a:pt x="18" y="72"/>
                    </a:moveTo>
                    <a:lnTo>
                      <a:pt x="20" y="70"/>
                    </a:lnTo>
                    <a:lnTo>
                      <a:pt x="33" y="72"/>
                    </a:lnTo>
                    <a:lnTo>
                      <a:pt x="44" y="70"/>
                    </a:lnTo>
                    <a:lnTo>
                      <a:pt x="50" y="69"/>
                    </a:lnTo>
                    <a:lnTo>
                      <a:pt x="60" y="75"/>
                    </a:lnTo>
                    <a:lnTo>
                      <a:pt x="67" y="73"/>
                    </a:lnTo>
                    <a:lnTo>
                      <a:pt x="77" y="66"/>
                    </a:lnTo>
                    <a:lnTo>
                      <a:pt x="83" y="64"/>
                    </a:lnTo>
                    <a:lnTo>
                      <a:pt x="82" y="54"/>
                    </a:lnTo>
                    <a:lnTo>
                      <a:pt x="83" y="49"/>
                    </a:lnTo>
                    <a:lnTo>
                      <a:pt x="73" y="49"/>
                    </a:lnTo>
                    <a:lnTo>
                      <a:pt x="70" y="52"/>
                    </a:lnTo>
                    <a:lnTo>
                      <a:pt x="60" y="47"/>
                    </a:lnTo>
                    <a:lnTo>
                      <a:pt x="60" y="43"/>
                    </a:lnTo>
                    <a:lnTo>
                      <a:pt x="57" y="41"/>
                    </a:lnTo>
                    <a:lnTo>
                      <a:pt x="56" y="37"/>
                    </a:lnTo>
                    <a:lnTo>
                      <a:pt x="60" y="32"/>
                    </a:lnTo>
                    <a:lnTo>
                      <a:pt x="56" y="26"/>
                    </a:lnTo>
                    <a:lnTo>
                      <a:pt x="65" y="19"/>
                    </a:lnTo>
                    <a:lnTo>
                      <a:pt x="64" y="16"/>
                    </a:lnTo>
                    <a:lnTo>
                      <a:pt x="71" y="11"/>
                    </a:lnTo>
                    <a:lnTo>
                      <a:pt x="74" y="2"/>
                    </a:lnTo>
                    <a:lnTo>
                      <a:pt x="83" y="0"/>
                    </a:lnTo>
                    <a:lnTo>
                      <a:pt x="88" y="5"/>
                    </a:lnTo>
                    <a:lnTo>
                      <a:pt x="82" y="13"/>
                    </a:lnTo>
                    <a:lnTo>
                      <a:pt x="88" y="16"/>
                    </a:lnTo>
                    <a:lnTo>
                      <a:pt x="88" y="13"/>
                    </a:lnTo>
                    <a:lnTo>
                      <a:pt x="100" y="19"/>
                    </a:lnTo>
                    <a:lnTo>
                      <a:pt x="108" y="8"/>
                    </a:lnTo>
                    <a:lnTo>
                      <a:pt x="115" y="6"/>
                    </a:lnTo>
                    <a:lnTo>
                      <a:pt x="120" y="6"/>
                    </a:lnTo>
                    <a:lnTo>
                      <a:pt x="123" y="5"/>
                    </a:lnTo>
                    <a:lnTo>
                      <a:pt x="121" y="13"/>
                    </a:lnTo>
                    <a:lnTo>
                      <a:pt x="127" y="20"/>
                    </a:lnTo>
                    <a:lnTo>
                      <a:pt x="127" y="20"/>
                    </a:lnTo>
                    <a:lnTo>
                      <a:pt x="139" y="26"/>
                    </a:lnTo>
                    <a:lnTo>
                      <a:pt x="139" y="29"/>
                    </a:lnTo>
                    <a:lnTo>
                      <a:pt x="142" y="29"/>
                    </a:lnTo>
                    <a:lnTo>
                      <a:pt x="144" y="29"/>
                    </a:lnTo>
                    <a:lnTo>
                      <a:pt x="147" y="37"/>
                    </a:lnTo>
                    <a:lnTo>
                      <a:pt x="156" y="43"/>
                    </a:lnTo>
                    <a:lnTo>
                      <a:pt x="159" y="46"/>
                    </a:lnTo>
                    <a:lnTo>
                      <a:pt x="165" y="46"/>
                    </a:lnTo>
                    <a:lnTo>
                      <a:pt x="173" y="40"/>
                    </a:lnTo>
                    <a:lnTo>
                      <a:pt x="174" y="44"/>
                    </a:lnTo>
                    <a:lnTo>
                      <a:pt x="170" y="54"/>
                    </a:lnTo>
                    <a:lnTo>
                      <a:pt x="174" y="54"/>
                    </a:lnTo>
                    <a:lnTo>
                      <a:pt x="179" y="60"/>
                    </a:lnTo>
                    <a:lnTo>
                      <a:pt x="179" y="63"/>
                    </a:lnTo>
                    <a:lnTo>
                      <a:pt x="173" y="64"/>
                    </a:lnTo>
                    <a:lnTo>
                      <a:pt x="168" y="72"/>
                    </a:lnTo>
                    <a:lnTo>
                      <a:pt x="165" y="75"/>
                    </a:lnTo>
                    <a:lnTo>
                      <a:pt x="165" y="82"/>
                    </a:lnTo>
                    <a:lnTo>
                      <a:pt x="161" y="92"/>
                    </a:lnTo>
                    <a:lnTo>
                      <a:pt x="155" y="89"/>
                    </a:lnTo>
                    <a:lnTo>
                      <a:pt x="155" y="96"/>
                    </a:lnTo>
                    <a:lnTo>
                      <a:pt x="162" y="96"/>
                    </a:lnTo>
                    <a:lnTo>
                      <a:pt x="167" y="96"/>
                    </a:lnTo>
                    <a:lnTo>
                      <a:pt x="171" y="96"/>
                    </a:lnTo>
                    <a:lnTo>
                      <a:pt x="176" y="102"/>
                    </a:lnTo>
                    <a:lnTo>
                      <a:pt x="173" y="107"/>
                    </a:lnTo>
                    <a:lnTo>
                      <a:pt x="174" y="110"/>
                    </a:lnTo>
                    <a:lnTo>
                      <a:pt x="167" y="119"/>
                    </a:lnTo>
                    <a:lnTo>
                      <a:pt x="171" y="123"/>
                    </a:lnTo>
                    <a:lnTo>
                      <a:pt x="170" y="130"/>
                    </a:lnTo>
                    <a:lnTo>
                      <a:pt x="165" y="130"/>
                    </a:lnTo>
                    <a:lnTo>
                      <a:pt x="164" y="136"/>
                    </a:lnTo>
                    <a:lnTo>
                      <a:pt x="159" y="142"/>
                    </a:lnTo>
                    <a:lnTo>
                      <a:pt x="164" y="151"/>
                    </a:lnTo>
                    <a:lnTo>
                      <a:pt x="164" y="155"/>
                    </a:lnTo>
                    <a:lnTo>
                      <a:pt x="156" y="152"/>
                    </a:lnTo>
                    <a:lnTo>
                      <a:pt x="147" y="151"/>
                    </a:lnTo>
                    <a:lnTo>
                      <a:pt x="142" y="155"/>
                    </a:lnTo>
                    <a:lnTo>
                      <a:pt x="144" y="163"/>
                    </a:lnTo>
                    <a:lnTo>
                      <a:pt x="149" y="166"/>
                    </a:lnTo>
                    <a:lnTo>
                      <a:pt x="153" y="174"/>
                    </a:lnTo>
                    <a:lnTo>
                      <a:pt x="153" y="181"/>
                    </a:lnTo>
                    <a:lnTo>
                      <a:pt x="142" y="186"/>
                    </a:lnTo>
                    <a:lnTo>
                      <a:pt x="139" y="192"/>
                    </a:lnTo>
                    <a:lnTo>
                      <a:pt x="135" y="198"/>
                    </a:lnTo>
                    <a:lnTo>
                      <a:pt x="123" y="195"/>
                    </a:lnTo>
                    <a:lnTo>
                      <a:pt x="118" y="198"/>
                    </a:lnTo>
                    <a:lnTo>
                      <a:pt x="120" y="215"/>
                    </a:lnTo>
                    <a:lnTo>
                      <a:pt x="121" y="216"/>
                    </a:lnTo>
                    <a:lnTo>
                      <a:pt x="129" y="216"/>
                    </a:lnTo>
                    <a:lnTo>
                      <a:pt x="136" y="218"/>
                    </a:lnTo>
                    <a:lnTo>
                      <a:pt x="142" y="221"/>
                    </a:lnTo>
                    <a:lnTo>
                      <a:pt x="149" y="225"/>
                    </a:lnTo>
                    <a:lnTo>
                      <a:pt x="152" y="230"/>
                    </a:lnTo>
                    <a:lnTo>
                      <a:pt x="147" y="242"/>
                    </a:lnTo>
                    <a:lnTo>
                      <a:pt x="145" y="244"/>
                    </a:lnTo>
                    <a:lnTo>
                      <a:pt x="153" y="248"/>
                    </a:lnTo>
                    <a:lnTo>
                      <a:pt x="152" y="251"/>
                    </a:lnTo>
                    <a:lnTo>
                      <a:pt x="147" y="247"/>
                    </a:lnTo>
                    <a:lnTo>
                      <a:pt x="139" y="245"/>
                    </a:lnTo>
                    <a:lnTo>
                      <a:pt x="136" y="251"/>
                    </a:lnTo>
                    <a:lnTo>
                      <a:pt x="136" y="254"/>
                    </a:lnTo>
                    <a:lnTo>
                      <a:pt x="141" y="257"/>
                    </a:lnTo>
                    <a:lnTo>
                      <a:pt x="149" y="271"/>
                    </a:lnTo>
                    <a:lnTo>
                      <a:pt x="155" y="274"/>
                    </a:lnTo>
                    <a:lnTo>
                      <a:pt x="156" y="280"/>
                    </a:lnTo>
                    <a:lnTo>
                      <a:pt x="165" y="294"/>
                    </a:lnTo>
                    <a:lnTo>
                      <a:pt x="161" y="297"/>
                    </a:lnTo>
                    <a:lnTo>
                      <a:pt x="156" y="292"/>
                    </a:lnTo>
                    <a:lnTo>
                      <a:pt x="149" y="294"/>
                    </a:lnTo>
                    <a:lnTo>
                      <a:pt x="149" y="297"/>
                    </a:lnTo>
                    <a:lnTo>
                      <a:pt x="141" y="304"/>
                    </a:lnTo>
                    <a:lnTo>
                      <a:pt x="139" y="306"/>
                    </a:lnTo>
                    <a:lnTo>
                      <a:pt x="147" y="307"/>
                    </a:lnTo>
                    <a:lnTo>
                      <a:pt x="149" y="312"/>
                    </a:lnTo>
                    <a:lnTo>
                      <a:pt x="158" y="320"/>
                    </a:lnTo>
                    <a:lnTo>
                      <a:pt x="162" y="323"/>
                    </a:lnTo>
                    <a:lnTo>
                      <a:pt x="164" y="326"/>
                    </a:lnTo>
                    <a:lnTo>
                      <a:pt x="152" y="330"/>
                    </a:lnTo>
                    <a:lnTo>
                      <a:pt x="147" y="329"/>
                    </a:lnTo>
                    <a:lnTo>
                      <a:pt x="145" y="338"/>
                    </a:lnTo>
                    <a:lnTo>
                      <a:pt x="142" y="338"/>
                    </a:lnTo>
                    <a:lnTo>
                      <a:pt x="136" y="330"/>
                    </a:lnTo>
                    <a:lnTo>
                      <a:pt x="133" y="330"/>
                    </a:lnTo>
                    <a:lnTo>
                      <a:pt x="129" y="330"/>
                    </a:lnTo>
                    <a:lnTo>
                      <a:pt x="129" y="335"/>
                    </a:lnTo>
                    <a:lnTo>
                      <a:pt x="133" y="338"/>
                    </a:lnTo>
                    <a:lnTo>
                      <a:pt x="130" y="341"/>
                    </a:lnTo>
                    <a:lnTo>
                      <a:pt x="121" y="336"/>
                    </a:lnTo>
                    <a:lnTo>
                      <a:pt x="121" y="333"/>
                    </a:lnTo>
                    <a:lnTo>
                      <a:pt x="97" y="327"/>
                    </a:lnTo>
                    <a:lnTo>
                      <a:pt x="91" y="332"/>
                    </a:lnTo>
                    <a:lnTo>
                      <a:pt x="82" y="327"/>
                    </a:lnTo>
                    <a:lnTo>
                      <a:pt x="74" y="326"/>
                    </a:lnTo>
                    <a:lnTo>
                      <a:pt x="71" y="321"/>
                    </a:lnTo>
                    <a:lnTo>
                      <a:pt x="73" y="316"/>
                    </a:lnTo>
                    <a:lnTo>
                      <a:pt x="60" y="312"/>
                    </a:lnTo>
                    <a:lnTo>
                      <a:pt x="67" y="304"/>
                    </a:lnTo>
                    <a:lnTo>
                      <a:pt x="64" y="292"/>
                    </a:lnTo>
                    <a:lnTo>
                      <a:pt x="65" y="286"/>
                    </a:lnTo>
                    <a:lnTo>
                      <a:pt x="68" y="285"/>
                    </a:lnTo>
                    <a:lnTo>
                      <a:pt x="76" y="277"/>
                    </a:lnTo>
                    <a:lnTo>
                      <a:pt x="76" y="274"/>
                    </a:lnTo>
                    <a:lnTo>
                      <a:pt x="71" y="266"/>
                    </a:lnTo>
                    <a:lnTo>
                      <a:pt x="68" y="263"/>
                    </a:lnTo>
                    <a:lnTo>
                      <a:pt x="62" y="265"/>
                    </a:lnTo>
                    <a:lnTo>
                      <a:pt x="50" y="260"/>
                    </a:lnTo>
                    <a:lnTo>
                      <a:pt x="39" y="265"/>
                    </a:lnTo>
                    <a:lnTo>
                      <a:pt x="30" y="260"/>
                    </a:lnTo>
                    <a:lnTo>
                      <a:pt x="30" y="256"/>
                    </a:lnTo>
                    <a:lnTo>
                      <a:pt x="32" y="253"/>
                    </a:lnTo>
                    <a:lnTo>
                      <a:pt x="27" y="242"/>
                    </a:lnTo>
                    <a:lnTo>
                      <a:pt x="23" y="239"/>
                    </a:lnTo>
                    <a:lnTo>
                      <a:pt x="30" y="236"/>
                    </a:lnTo>
                    <a:lnTo>
                      <a:pt x="30" y="233"/>
                    </a:lnTo>
                    <a:lnTo>
                      <a:pt x="38" y="234"/>
                    </a:lnTo>
                    <a:lnTo>
                      <a:pt x="27" y="222"/>
                    </a:lnTo>
                    <a:lnTo>
                      <a:pt x="26" y="216"/>
                    </a:lnTo>
                    <a:lnTo>
                      <a:pt x="18" y="215"/>
                    </a:lnTo>
                    <a:lnTo>
                      <a:pt x="21" y="202"/>
                    </a:lnTo>
                    <a:lnTo>
                      <a:pt x="20" y="202"/>
                    </a:lnTo>
                    <a:lnTo>
                      <a:pt x="27" y="186"/>
                    </a:lnTo>
                    <a:lnTo>
                      <a:pt x="35" y="186"/>
                    </a:lnTo>
                    <a:lnTo>
                      <a:pt x="41" y="184"/>
                    </a:lnTo>
                    <a:lnTo>
                      <a:pt x="45" y="180"/>
                    </a:lnTo>
                    <a:lnTo>
                      <a:pt x="48" y="175"/>
                    </a:lnTo>
                    <a:lnTo>
                      <a:pt x="45" y="172"/>
                    </a:lnTo>
                    <a:lnTo>
                      <a:pt x="41" y="160"/>
                    </a:lnTo>
                    <a:lnTo>
                      <a:pt x="33" y="155"/>
                    </a:lnTo>
                    <a:lnTo>
                      <a:pt x="30" y="157"/>
                    </a:lnTo>
                    <a:lnTo>
                      <a:pt x="23" y="158"/>
                    </a:lnTo>
                    <a:lnTo>
                      <a:pt x="16" y="160"/>
                    </a:lnTo>
                    <a:lnTo>
                      <a:pt x="15" y="163"/>
                    </a:lnTo>
                    <a:lnTo>
                      <a:pt x="7" y="161"/>
                    </a:lnTo>
                    <a:lnTo>
                      <a:pt x="1" y="163"/>
                    </a:lnTo>
                    <a:lnTo>
                      <a:pt x="0" y="158"/>
                    </a:lnTo>
                    <a:lnTo>
                      <a:pt x="1" y="142"/>
                    </a:lnTo>
                    <a:lnTo>
                      <a:pt x="1" y="142"/>
                    </a:lnTo>
                    <a:lnTo>
                      <a:pt x="7" y="139"/>
                    </a:lnTo>
                    <a:lnTo>
                      <a:pt x="10" y="133"/>
                    </a:lnTo>
                    <a:lnTo>
                      <a:pt x="20" y="133"/>
                    </a:lnTo>
                    <a:lnTo>
                      <a:pt x="24" y="133"/>
                    </a:lnTo>
                    <a:lnTo>
                      <a:pt x="27" y="125"/>
                    </a:lnTo>
                    <a:lnTo>
                      <a:pt x="21" y="116"/>
                    </a:lnTo>
                    <a:lnTo>
                      <a:pt x="18" y="105"/>
                    </a:lnTo>
                    <a:lnTo>
                      <a:pt x="13" y="96"/>
                    </a:lnTo>
                    <a:lnTo>
                      <a:pt x="9" y="99"/>
                    </a:lnTo>
                    <a:lnTo>
                      <a:pt x="6" y="95"/>
                    </a:lnTo>
                    <a:lnTo>
                      <a:pt x="13" y="89"/>
                    </a:lnTo>
                    <a:lnTo>
                      <a:pt x="12" y="84"/>
                    </a:lnTo>
                    <a:lnTo>
                      <a:pt x="18" y="79"/>
                    </a:lnTo>
                    <a:lnTo>
                      <a:pt x="16" y="73"/>
                    </a:lnTo>
                    <a:lnTo>
                      <a:pt x="18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6" name="Freeform 3780">
                <a:extLst>
                  <a:ext uri="{FF2B5EF4-FFF2-40B4-BE49-F238E27FC236}">
                    <a16:creationId xmlns:a16="http://schemas.microsoft.com/office/drawing/2014/main" id="{D9AF0383-713A-4FCB-B6D6-09D5D41AC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724"/>
                <a:ext cx="89" cy="170"/>
              </a:xfrm>
              <a:custGeom>
                <a:avLst/>
                <a:gdLst>
                  <a:gd name="T0" fmla="*/ 33 w 179"/>
                  <a:gd name="T1" fmla="*/ 72 h 341"/>
                  <a:gd name="T2" fmla="*/ 60 w 179"/>
                  <a:gd name="T3" fmla="*/ 75 h 341"/>
                  <a:gd name="T4" fmla="*/ 83 w 179"/>
                  <a:gd name="T5" fmla="*/ 64 h 341"/>
                  <a:gd name="T6" fmla="*/ 73 w 179"/>
                  <a:gd name="T7" fmla="*/ 49 h 341"/>
                  <a:gd name="T8" fmla="*/ 60 w 179"/>
                  <a:gd name="T9" fmla="*/ 43 h 341"/>
                  <a:gd name="T10" fmla="*/ 60 w 179"/>
                  <a:gd name="T11" fmla="*/ 32 h 341"/>
                  <a:gd name="T12" fmla="*/ 64 w 179"/>
                  <a:gd name="T13" fmla="*/ 16 h 341"/>
                  <a:gd name="T14" fmla="*/ 83 w 179"/>
                  <a:gd name="T15" fmla="*/ 0 h 341"/>
                  <a:gd name="T16" fmla="*/ 88 w 179"/>
                  <a:gd name="T17" fmla="*/ 16 h 341"/>
                  <a:gd name="T18" fmla="*/ 108 w 179"/>
                  <a:gd name="T19" fmla="*/ 8 h 341"/>
                  <a:gd name="T20" fmla="*/ 123 w 179"/>
                  <a:gd name="T21" fmla="*/ 5 h 341"/>
                  <a:gd name="T22" fmla="*/ 127 w 179"/>
                  <a:gd name="T23" fmla="*/ 20 h 341"/>
                  <a:gd name="T24" fmla="*/ 142 w 179"/>
                  <a:gd name="T25" fmla="*/ 29 h 341"/>
                  <a:gd name="T26" fmla="*/ 156 w 179"/>
                  <a:gd name="T27" fmla="*/ 43 h 341"/>
                  <a:gd name="T28" fmla="*/ 173 w 179"/>
                  <a:gd name="T29" fmla="*/ 40 h 341"/>
                  <a:gd name="T30" fmla="*/ 174 w 179"/>
                  <a:gd name="T31" fmla="*/ 54 h 341"/>
                  <a:gd name="T32" fmla="*/ 173 w 179"/>
                  <a:gd name="T33" fmla="*/ 64 h 341"/>
                  <a:gd name="T34" fmla="*/ 165 w 179"/>
                  <a:gd name="T35" fmla="*/ 82 h 341"/>
                  <a:gd name="T36" fmla="*/ 155 w 179"/>
                  <a:gd name="T37" fmla="*/ 96 h 341"/>
                  <a:gd name="T38" fmla="*/ 171 w 179"/>
                  <a:gd name="T39" fmla="*/ 96 h 341"/>
                  <a:gd name="T40" fmla="*/ 174 w 179"/>
                  <a:gd name="T41" fmla="*/ 110 h 341"/>
                  <a:gd name="T42" fmla="*/ 170 w 179"/>
                  <a:gd name="T43" fmla="*/ 130 h 341"/>
                  <a:gd name="T44" fmla="*/ 159 w 179"/>
                  <a:gd name="T45" fmla="*/ 142 h 341"/>
                  <a:gd name="T46" fmla="*/ 156 w 179"/>
                  <a:gd name="T47" fmla="*/ 152 h 341"/>
                  <a:gd name="T48" fmla="*/ 144 w 179"/>
                  <a:gd name="T49" fmla="*/ 163 h 341"/>
                  <a:gd name="T50" fmla="*/ 153 w 179"/>
                  <a:gd name="T51" fmla="*/ 181 h 341"/>
                  <a:gd name="T52" fmla="*/ 135 w 179"/>
                  <a:gd name="T53" fmla="*/ 198 h 341"/>
                  <a:gd name="T54" fmla="*/ 120 w 179"/>
                  <a:gd name="T55" fmla="*/ 215 h 341"/>
                  <a:gd name="T56" fmla="*/ 136 w 179"/>
                  <a:gd name="T57" fmla="*/ 218 h 341"/>
                  <a:gd name="T58" fmla="*/ 152 w 179"/>
                  <a:gd name="T59" fmla="*/ 230 h 341"/>
                  <a:gd name="T60" fmla="*/ 153 w 179"/>
                  <a:gd name="T61" fmla="*/ 248 h 341"/>
                  <a:gd name="T62" fmla="*/ 139 w 179"/>
                  <a:gd name="T63" fmla="*/ 245 h 341"/>
                  <a:gd name="T64" fmla="*/ 141 w 179"/>
                  <a:gd name="T65" fmla="*/ 257 h 341"/>
                  <a:gd name="T66" fmla="*/ 156 w 179"/>
                  <a:gd name="T67" fmla="*/ 280 h 341"/>
                  <a:gd name="T68" fmla="*/ 156 w 179"/>
                  <a:gd name="T69" fmla="*/ 292 h 341"/>
                  <a:gd name="T70" fmla="*/ 141 w 179"/>
                  <a:gd name="T71" fmla="*/ 304 h 341"/>
                  <a:gd name="T72" fmla="*/ 149 w 179"/>
                  <a:gd name="T73" fmla="*/ 312 h 341"/>
                  <a:gd name="T74" fmla="*/ 164 w 179"/>
                  <a:gd name="T75" fmla="*/ 326 h 341"/>
                  <a:gd name="T76" fmla="*/ 145 w 179"/>
                  <a:gd name="T77" fmla="*/ 338 h 341"/>
                  <a:gd name="T78" fmla="*/ 133 w 179"/>
                  <a:gd name="T79" fmla="*/ 330 h 341"/>
                  <a:gd name="T80" fmla="*/ 133 w 179"/>
                  <a:gd name="T81" fmla="*/ 338 h 341"/>
                  <a:gd name="T82" fmla="*/ 121 w 179"/>
                  <a:gd name="T83" fmla="*/ 333 h 341"/>
                  <a:gd name="T84" fmla="*/ 82 w 179"/>
                  <a:gd name="T85" fmla="*/ 327 h 341"/>
                  <a:gd name="T86" fmla="*/ 73 w 179"/>
                  <a:gd name="T87" fmla="*/ 316 h 341"/>
                  <a:gd name="T88" fmla="*/ 64 w 179"/>
                  <a:gd name="T89" fmla="*/ 292 h 341"/>
                  <a:gd name="T90" fmla="*/ 76 w 179"/>
                  <a:gd name="T91" fmla="*/ 277 h 341"/>
                  <a:gd name="T92" fmla="*/ 68 w 179"/>
                  <a:gd name="T93" fmla="*/ 263 h 341"/>
                  <a:gd name="T94" fmla="*/ 39 w 179"/>
                  <a:gd name="T95" fmla="*/ 265 h 341"/>
                  <a:gd name="T96" fmla="*/ 32 w 179"/>
                  <a:gd name="T97" fmla="*/ 253 h 341"/>
                  <a:gd name="T98" fmla="*/ 30 w 179"/>
                  <a:gd name="T99" fmla="*/ 236 h 341"/>
                  <a:gd name="T100" fmla="*/ 27 w 179"/>
                  <a:gd name="T101" fmla="*/ 222 h 341"/>
                  <a:gd name="T102" fmla="*/ 21 w 179"/>
                  <a:gd name="T103" fmla="*/ 202 h 341"/>
                  <a:gd name="T104" fmla="*/ 35 w 179"/>
                  <a:gd name="T105" fmla="*/ 186 h 341"/>
                  <a:gd name="T106" fmla="*/ 48 w 179"/>
                  <a:gd name="T107" fmla="*/ 175 h 341"/>
                  <a:gd name="T108" fmla="*/ 33 w 179"/>
                  <a:gd name="T109" fmla="*/ 155 h 341"/>
                  <a:gd name="T110" fmla="*/ 16 w 179"/>
                  <a:gd name="T111" fmla="*/ 160 h 341"/>
                  <a:gd name="T112" fmla="*/ 1 w 179"/>
                  <a:gd name="T113" fmla="*/ 163 h 341"/>
                  <a:gd name="T114" fmla="*/ 1 w 179"/>
                  <a:gd name="T115" fmla="*/ 142 h 341"/>
                  <a:gd name="T116" fmla="*/ 20 w 179"/>
                  <a:gd name="T117" fmla="*/ 133 h 341"/>
                  <a:gd name="T118" fmla="*/ 21 w 179"/>
                  <a:gd name="T119" fmla="*/ 116 h 341"/>
                  <a:gd name="T120" fmla="*/ 9 w 179"/>
                  <a:gd name="T121" fmla="*/ 99 h 341"/>
                  <a:gd name="T122" fmla="*/ 12 w 179"/>
                  <a:gd name="T123" fmla="*/ 84 h 341"/>
                  <a:gd name="T124" fmla="*/ 18 w 179"/>
                  <a:gd name="T125" fmla="*/ 72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9" h="341">
                    <a:moveTo>
                      <a:pt x="18" y="72"/>
                    </a:moveTo>
                    <a:lnTo>
                      <a:pt x="20" y="70"/>
                    </a:lnTo>
                    <a:lnTo>
                      <a:pt x="33" y="72"/>
                    </a:lnTo>
                    <a:lnTo>
                      <a:pt x="44" y="70"/>
                    </a:lnTo>
                    <a:lnTo>
                      <a:pt x="50" y="69"/>
                    </a:lnTo>
                    <a:lnTo>
                      <a:pt x="60" y="75"/>
                    </a:lnTo>
                    <a:lnTo>
                      <a:pt x="67" y="73"/>
                    </a:lnTo>
                    <a:lnTo>
                      <a:pt x="77" y="66"/>
                    </a:lnTo>
                    <a:lnTo>
                      <a:pt x="83" y="64"/>
                    </a:lnTo>
                    <a:lnTo>
                      <a:pt x="82" y="54"/>
                    </a:lnTo>
                    <a:lnTo>
                      <a:pt x="83" y="49"/>
                    </a:lnTo>
                    <a:lnTo>
                      <a:pt x="73" y="49"/>
                    </a:lnTo>
                    <a:lnTo>
                      <a:pt x="70" y="52"/>
                    </a:lnTo>
                    <a:lnTo>
                      <a:pt x="60" y="47"/>
                    </a:lnTo>
                    <a:lnTo>
                      <a:pt x="60" y="43"/>
                    </a:lnTo>
                    <a:lnTo>
                      <a:pt x="57" y="41"/>
                    </a:lnTo>
                    <a:lnTo>
                      <a:pt x="56" y="37"/>
                    </a:lnTo>
                    <a:lnTo>
                      <a:pt x="60" y="32"/>
                    </a:lnTo>
                    <a:lnTo>
                      <a:pt x="56" y="26"/>
                    </a:lnTo>
                    <a:lnTo>
                      <a:pt x="65" y="19"/>
                    </a:lnTo>
                    <a:lnTo>
                      <a:pt x="64" y="16"/>
                    </a:lnTo>
                    <a:lnTo>
                      <a:pt x="71" y="11"/>
                    </a:lnTo>
                    <a:lnTo>
                      <a:pt x="74" y="2"/>
                    </a:lnTo>
                    <a:lnTo>
                      <a:pt x="83" y="0"/>
                    </a:lnTo>
                    <a:lnTo>
                      <a:pt x="88" y="5"/>
                    </a:lnTo>
                    <a:lnTo>
                      <a:pt x="82" y="13"/>
                    </a:lnTo>
                    <a:lnTo>
                      <a:pt x="88" y="16"/>
                    </a:lnTo>
                    <a:lnTo>
                      <a:pt x="88" y="13"/>
                    </a:lnTo>
                    <a:lnTo>
                      <a:pt x="100" y="19"/>
                    </a:lnTo>
                    <a:lnTo>
                      <a:pt x="108" y="8"/>
                    </a:lnTo>
                    <a:lnTo>
                      <a:pt x="115" y="6"/>
                    </a:lnTo>
                    <a:lnTo>
                      <a:pt x="120" y="6"/>
                    </a:lnTo>
                    <a:lnTo>
                      <a:pt x="123" y="5"/>
                    </a:lnTo>
                    <a:lnTo>
                      <a:pt x="121" y="13"/>
                    </a:lnTo>
                    <a:lnTo>
                      <a:pt x="127" y="20"/>
                    </a:lnTo>
                    <a:lnTo>
                      <a:pt x="127" y="20"/>
                    </a:lnTo>
                    <a:lnTo>
                      <a:pt x="139" y="26"/>
                    </a:lnTo>
                    <a:lnTo>
                      <a:pt x="139" y="29"/>
                    </a:lnTo>
                    <a:lnTo>
                      <a:pt x="142" y="29"/>
                    </a:lnTo>
                    <a:lnTo>
                      <a:pt x="144" y="29"/>
                    </a:lnTo>
                    <a:lnTo>
                      <a:pt x="147" y="37"/>
                    </a:lnTo>
                    <a:lnTo>
                      <a:pt x="156" y="43"/>
                    </a:lnTo>
                    <a:lnTo>
                      <a:pt x="159" y="46"/>
                    </a:lnTo>
                    <a:lnTo>
                      <a:pt x="165" y="46"/>
                    </a:lnTo>
                    <a:lnTo>
                      <a:pt x="173" y="40"/>
                    </a:lnTo>
                    <a:lnTo>
                      <a:pt x="174" y="44"/>
                    </a:lnTo>
                    <a:lnTo>
                      <a:pt x="170" y="54"/>
                    </a:lnTo>
                    <a:lnTo>
                      <a:pt x="174" y="54"/>
                    </a:lnTo>
                    <a:lnTo>
                      <a:pt x="179" y="60"/>
                    </a:lnTo>
                    <a:lnTo>
                      <a:pt x="179" y="63"/>
                    </a:lnTo>
                    <a:lnTo>
                      <a:pt x="173" y="64"/>
                    </a:lnTo>
                    <a:lnTo>
                      <a:pt x="168" y="72"/>
                    </a:lnTo>
                    <a:lnTo>
                      <a:pt x="165" y="75"/>
                    </a:lnTo>
                    <a:lnTo>
                      <a:pt x="165" y="82"/>
                    </a:lnTo>
                    <a:lnTo>
                      <a:pt x="161" y="92"/>
                    </a:lnTo>
                    <a:lnTo>
                      <a:pt x="155" y="89"/>
                    </a:lnTo>
                    <a:lnTo>
                      <a:pt x="155" y="96"/>
                    </a:lnTo>
                    <a:lnTo>
                      <a:pt x="162" y="96"/>
                    </a:lnTo>
                    <a:lnTo>
                      <a:pt x="167" y="96"/>
                    </a:lnTo>
                    <a:lnTo>
                      <a:pt x="171" y="96"/>
                    </a:lnTo>
                    <a:lnTo>
                      <a:pt x="176" y="102"/>
                    </a:lnTo>
                    <a:lnTo>
                      <a:pt x="173" y="107"/>
                    </a:lnTo>
                    <a:lnTo>
                      <a:pt x="174" y="110"/>
                    </a:lnTo>
                    <a:lnTo>
                      <a:pt x="167" y="119"/>
                    </a:lnTo>
                    <a:lnTo>
                      <a:pt x="171" y="123"/>
                    </a:lnTo>
                    <a:lnTo>
                      <a:pt x="170" y="130"/>
                    </a:lnTo>
                    <a:lnTo>
                      <a:pt x="165" y="130"/>
                    </a:lnTo>
                    <a:lnTo>
                      <a:pt x="164" y="136"/>
                    </a:lnTo>
                    <a:lnTo>
                      <a:pt x="159" y="142"/>
                    </a:lnTo>
                    <a:lnTo>
                      <a:pt x="164" y="151"/>
                    </a:lnTo>
                    <a:lnTo>
                      <a:pt x="164" y="155"/>
                    </a:lnTo>
                    <a:lnTo>
                      <a:pt x="156" y="152"/>
                    </a:lnTo>
                    <a:lnTo>
                      <a:pt x="147" y="151"/>
                    </a:lnTo>
                    <a:lnTo>
                      <a:pt x="142" y="155"/>
                    </a:lnTo>
                    <a:lnTo>
                      <a:pt x="144" y="163"/>
                    </a:lnTo>
                    <a:lnTo>
                      <a:pt x="149" y="166"/>
                    </a:lnTo>
                    <a:lnTo>
                      <a:pt x="153" y="174"/>
                    </a:lnTo>
                    <a:lnTo>
                      <a:pt x="153" y="181"/>
                    </a:lnTo>
                    <a:lnTo>
                      <a:pt x="142" y="186"/>
                    </a:lnTo>
                    <a:lnTo>
                      <a:pt x="139" y="192"/>
                    </a:lnTo>
                    <a:lnTo>
                      <a:pt x="135" y="198"/>
                    </a:lnTo>
                    <a:lnTo>
                      <a:pt x="123" y="195"/>
                    </a:lnTo>
                    <a:lnTo>
                      <a:pt x="118" y="198"/>
                    </a:lnTo>
                    <a:lnTo>
                      <a:pt x="120" y="215"/>
                    </a:lnTo>
                    <a:lnTo>
                      <a:pt x="121" y="216"/>
                    </a:lnTo>
                    <a:lnTo>
                      <a:pt x="129" y="216"/>
                    </a:lnTo>
                    <a:lnTo>
                      <a:pt x="136" y="218"/>
                    </a:lnTo>
                    <a:lnTo>
                      <a:pt x="142" y="221"/>
                    </a:lnTo>
                    <a:lnTo>
                      <a:pt x="149" y="225"/>
                    </a:lnTo>
                    <a:lnTo>
                      <a:pt x="152" y="230"/>
                    </a:lnTo>
                    <a:lnTo>
                      <a:pt x="147" y="242"/>
                    </a:lnTo>
                    <a:lnTo>
                      <a:pt x="145" y="244"/>
                    </a:lnTo>
                    <a:lnTo>
                      <a:pt x="153" y="248"/>
                    </a:lnTo>
                    <a:lnTo>
                      <a:pt x="152" y="251"/>
                    </a:lnTo>
                    <a:lnTo>
                      <a:pt x="147" y="247"/>
                    </a:lnTo>
                    <a:lnTo>
                      <a:pt x="139" y="245"/>
                    </a:lnTo>
                    <a:lnTo>
                      <a:pt x="136" y="251"/>
                    </a:lnTo>
                    <a:lnTo>
                      <a:pt x="136" y="254"/>
                    </a:lnTo>
                    <a:lnTo>
                      <a:pt x="141" y="257"/>
                    </a:lnTo>
                    <a:lnTo>
                      <a:pt x="149" y="271"/>
                    </a:lnTo>
                    <a:lnTo>
                      <a:pt x="155" y="274"/>
                    </a:lnTo>
                    <a:lnTo>
                      <a:pt x="156" y="280"/>
                    </a:lnTo>
                    <a:lnTo>
                      <a:pt x="165" y="294"/>
                    </a:lnTo>
                    <a:lnTo>
                      <a:pt x="161" y="297"/>
                    </a:lnTo>
                    <a:lnTo>
                      <a:pt x="156" y="292"/>
                    </a:lnTo>
                    <a:lnTo>
                      <a:pt x="149" y="294"/>
                    </a:lnTo>
                    <a:lnTo>
                      <a:pt x="149" y="297"/>
                    </a:lnTo>
                    <a:lnTo>
                      <a:pt x="141" y="304"/>
                    </a:lnTo>
                    <a:lnTo>
                      <a:pt x="139" y="306"/>
                    </a:lnTo>
                    <a:lnTo>
                      <a:pt x="147" y="307"/>
                    </a:lnTo>
                    <a:lnTo>
                      <a:pt x="149" y="312"/>
                    </a:lnTo>
                    <a:lnTo>
                      <a:pt x="158" y="320"/>
                    </a:lnTo>
                    <a:lnTo>
                      <a:pt x="162" y="323"/>
                    </a:lnTo>
                    <a:lnTo>
                      <a:pt x="164" y="326"/>
                    </a:lnTo>
                    <a:lnTo>
                      <a:pt x="152" y="330"/>
                    </a:lnTo>
                    <a:lnTo>
                      <a:pt x="147" y="329"/>
                    </a:lnTo>
                    <a:lnTo>
                      <a:pt x="145" y="338"/>
                    </a:lnTo>
                    <a:lnTo>
                      <a:pt x="142" y="338"/>
                    </a:lnTo>
                    <a:lnTo>
                      <a:pt x="136" y="330"/>
                    </a:lnTo>
                    <a:lnTo>
                      <a:pt x="133" y="330"/>
                    </a:lnTo>
                    <a:lnTo>
                      <a:pt x="129" y="330"/>
                    </a:lnTo>
                    <a:lnTo>
                      <a:pt x="129" y="335"/>
                    </a:lnTo>
                    <a:lnTo>
                      <a:pt x="133" y="338"/>
                    </a:lnTo>
                    <a:lnTo>
                      <a:pt x="130" y="341"/>
                    </a:lnTo>
                    <a:lnTo>
                      <a:pt x="121" y="336"/>
                    </a:lnTo>
                    <a:lnTo>
                      <a:pt x="121" y="333"/>
                    </a:lnTo>
                    <a:lnTo>
                      <a:pt x="97" y="327"/>
                    </a:lnTo>
                    <a:lnTo>
                      <a:pt x="91" y="332"/>
                    </a:lnTo>
                    <a:lnTo>
                      <a:pt x="82" y="327"/>
                    </a:lnTo>
                    <a:lnTo>
                      <a:pt x="74" y="326"/>
                    </a:lnTo>
                    <a:lnTo>
                      <a:pt x="71" y="321"/>
                    </a:lnTo>
                    <a:lnTo>
                      <a:pt x="73" y="316"/>
                    </a:lnTo>
                    <a:lnTo>
                      <a:pt x="60" y="312"/>
                    </a:lnTo>
                    <a:lnTo>
                      <a:pt x="67" y="304"/>
                    </a:lnTo>
                    <a:lnTo>
                      <a:pt x="64" y="292"/>
                    </a:lnTo>
                    <a:lnTo>
                      <a:pt x="65" y="286"/>
                    </a:lnTo>
                    <a:lnTo>
                      <a:pt x="68" y="285"/>
                    </a:lnTo>
                    <a:lnTo>
                      <a:pt x="76" y="277"/>
                    </a:lnTo>
                    <a:lnTo>
                      <a:pt x="76" y="274"/>
                    </a:lnTo>
                    <a:lnTo>
                      <a:pt x="71" y="266"/>
                    </a:lnTo>
                    <a:lnTo>
                      <a:pt x="68" y="263"/>
                    </a:lnTo>
                    <a:lnTo>
                      <a:pt x="62" y="265"/>
                    </a:lnTo>
                    <a:lnTo>
                      <a:pt x="50" y="260"/>
                    </a:lnTo>
                    <a:lnTo>
                      <a:pt x="39" y="265"/>
                    </a:lnTo>
                    <a:lnTo>
                      <a:pt x="30" y="260"/>
                    </a:lnTo>
                    <a:lnTo>
                      <a:pt x="30" y="256"/>
                    </a:lnTo>
                    <a:lnTo>
                      <a:pt x="32" y="253"/>
                    </a:lnTo>
                    <a:lnTo>
                      <a:pt x="27" y="242"/>
                    </a:lnTo>
                    <a:lnTo>
                      <a:pt x="23" y="239"/>
                    </a:lnTo>
                    <a:lnTo>
                      <a:pt x="30" y="236"/>
                    </a:lnTo>
                    <a:lnTo>
                      <a:pt x="30" y="233"/>
                    </a:lnTo>
                    <a:lnTo>
                      <a:pt x="38" y="234"/>
                    </a:lnTo>
                    <a:lnTo>
                      <a:pt x="27" y="222"/>
                    </a:lnTo>
                    <a:lnTo>
                      <a:pt x="26" y="216"/>
                    </a:lnTo>
                    <a:lnTo>
                      <a:pt x="18" y="215"/>
                    </a:lnTo>
                    <a:lnTo>
                      <a:pt x="21" y="202"/>
                    </a:lnTo>
                    <a:lnTo>
                      <a:pt x="20" y="202"/>
                    </a:lnTo>
                    <a:lnTo>
                      <a:pt x="27" y="186"/>
                    </a:lnTo>
                    <a:lnTo>
                      <a:pt x="35" y="186"/>
                    </a:lnTo>
                    <a:lnTo>
                      <a:pt x="41" y="184"/>
                    </a:lnTo>
                    <a:lnTo>
                      <a:pt x="45" y="180"/>
                    </a:lnTo>
                    <a:lnTo>
                      <a:pt x="48" y="175"/>
                    </a:lnTo>
                    <a:lnTo>
                      <a:pt x="45" y="172"/>
                    </a:lnTo>
                    <a:lnTo>
                      <a:pt x="41" y="160"/>
                    </a:lnTo>
                    <a:lnTo>
                      <a:pt x="33" y="155"/>
                    </a:lnTo>
                    <a:lnTo>
                      <a:pt x="30" y="157"/>
                    </a:lnTo>
                    <a:lnTo>
                      <a:pt x="23" y="158"/>
                    </a:lnTo>
                    <a:lnTo>
                      <a:pt x="16" y="160"/>
                    </a:lnTo>
                    <a:lnTo>
                      <a:pt x="15" y="163"/>
                    </a:lnTo>
                    <a:lnTo>
                      <a:pt x="7" y="161"/>
                    </a:lnTo>
                    <a:lnTo>
                      <a:pt x="1" y="163"/>
                    </a:lnTo>
                    <a:lnTo>
                      <a:pt x="0" y="158"/>
                    </a:lnTo>
                    <a:lnTo>
                      <a:pt x="1" y="142"/>
                    </a:lnTo>
                    <a:lnTo>
                      <a:pt x="1" y="142"/>
                    </a:lnTo>
                    <a:lnTo>
                      <a:pt x="7" y="139"/>
                    </a:lnTo>
                    <a:lnTo>
                      <a:pt x="10" y="133"/>
                    </a:lnTo>
                    <a:lnTo>
                      <a:pt x="20" y="133"/>
                    </a:lnTo>
                    <a:lnTo>
                      <a:pt x="24" y="133"/>
                    </a:lnTo>
                    <a:lnTo>
                      <a:pt x="27" y="125"/>
                    </a:lnTo>
                    <a:lnTo>
                      <a:pt x="21" y="116"/>
                    </a:lnTo>
                    <a:lnTo>
                      <a:pt x="18" y="105"/>
                    </a:lnTo>
                    <a:lnTo>
                      <a:pt x="13" y="96"/>
                    </a:lnTo>
                    <a:lnTo>
                      <a:pt x="9" y="99"/>
                    </a:lnTo>
                    <a:lnTo>
                      <a:pt x="6" y="95"/>
                    </a:lnTo>
                    <a:lnTo>
                      <a:pt x="13" y="89"/>
                    </a:lnTo>
                    <a:lnTo>
                      <a:pt x="12" y="84"/>
                    </a:lnTo>
                    <a:lnTo>
                      <a:pt x="18" y="79"/>
                    </a:lnTo>
                    <a:lnTo>
                      <a:pt x="16" y="73"/>
                    </a:lnTo>
                    <a:lnTo>
                      <a:pt x="18" y="7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7" name="Freeform 3781">
                <a:extLst>
                  <a:ext uri="{FF2B5EF4-FFF2-40B4-BE49-F238E27FC236}">
                    <a16:creationId xmlns:a16="http://schemas.microsoft.com/office/drawing/2014/main" id="{6068CDDB-C92B-6466-269B-D6D43B4F9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783"/>
                <a:ext cx="72" cy="75"/>
              </a:xfrm>
              <a:custGeom>
                <a:avLst/>
                <a:gdLst>
                  <a:gd name="T0" fmla="*/ 112 w 143"/>
                  <a:gd name="T1" fmla="*/ 19 h 151"/>
                  <a:gd name="T2" fmla="*/ 108 w 143"/>
                  <a:gd name="T3" fmla="*/ 13 h 151"/>
                  <a:gd name="T4" fmla="*/ 94 w 143"/>
                  <a:gd name="T5" fmla="*/ 5 h 151"/>
                  <a:gd name="T6" fmla="*/ 83 w 143"/>
                  <a:gd name="T7" fmla="*/ 3 h 151"/>
                  <a:gd name="T8" fmla="*/ 70 w 143"/>
                  <a:gd name="T9" fmla="*/ 14 h 151"/>
                  <a:gd name="T10" fmla="*/ 59 w 143"/>
                  <a:gd name="T11" fmla="*/ 3 h 151"/>
                  <a:gd name="T12" fmla="*/ 48 w 143"/>
                  <a:gd name="T13" fmla="*/ 0 h 151"/>
                  <a:gd name="T14" fmla="*/ 33 w 143"/>
                  <a:gd name="T15" fmla="*/ 16 h 151"/>
                  <a:gd name="T16" fmla="*/ 21 w 143"/>
                  <a:gd name="T17" fmla="*/ 23 h 151"/>
                  <a:gd name="T18" fmla="*/ 24 w 143"/>
                  <a:gd name="T19" fmla="*/ 41 h 151"/>
                  <a:gd name="T20" fmla="*/ 23 w 143"/>
                  <a:gd name="T21" fmla="*/ 52 h 151"/>
                  <a:gd name="T22" fmla="*/ 9 w 143"/>
                  <a:gd name="T23" fmla="*/ 69 h 151"/>
                  <a:gd name="T24" fmla="*/ 4 w 143"/>
                  <a:gd name="T25" fmla="*/ 84 h 151"/>
                  <a:gd name="T26" fmla="*/ 9 w 143"/>
                  <a:gd name="T27" fmla="*/ 95 h 151"/>
                  <a:gd name="T28" fmla="*/ 21 w 143"/>
                  <a:gd name="T29" fmla="*/ 101 h 151"/>
                  <a:gd name="T30" fmla="*/ 38 w 143"/>
                  <a:gd name="T31" fmla="*/ 113 h 151"/>
                  <a:gd name="T32" fmla="*/ 39 w 143"/>
                  <a:gd name="T33" fmla="*/ 122 h 151"/>
                  <a:gd name="T34" fmla="*/ 39 w 143"/>
                  <a:gd name="T35" fmla="*/ 131 h 151"/>
                  <a:gd name="T36" fmla="*/ 39 w 143"/>
                  <a:gd name="T37" fmla="*/ 139 h 151"/>
                  <a:gd name="T38" fmla="*/ 56 w 143"/>
                  <a:gd name="T39" fmla="*/ 151 h 151"/>
                  <a:gd name="T40" fmla="*/ 59 w 143"/>
                  <a:gd name="T41" fmla="*/ 143 h 151"/>
                  <a:gd name="T42" fmla="*/ 76 w 143"/>
                  <a:gd name="T43" fmla="*/ 146 h 151"/>
                  <a:gd name="T44" fmla="*/ 88 w 143"/>
                  <a:gd name="T45" fmla="*/ 133 h 151"/>
                  <a:gd name="T46" fmla="*/ 85 w 143"/>
                  <a:gd name="T47" fmla="*/ 116 h 151"/>
                  <a:gd name="T48" fmla="*/ 88 w 143"/>
                  <a:gd name="T49" fmla="*/ 108 h 151"/>
                  <a:gd name="T50" fmla="*/ 96 w 143"/>
                  <a:gd name="T51" fmla="*/ 99 h 151"/>
                  <a:gd name="T52" fmla="*/ 99 w 143"/>
                  <a:gd name="T53" fmla="*/ 84 h 151"/>
                  <a:gd name="T54" fmla="*/ 109 w 143"/>
                  <a:gd name="T55" fmla="*/ 84 h 151"/>
                  <a:gd name="T56" fmla="*/ 115 w 143"/>
                  <a:gd name="T57" fmla="*/ 92 h 151"/>
                  <a:gd name="T58" fmla="*/ 133 w 143"/>
                  <a:gd name="T59" fmla="*/ 76 h 151"/>
                  <a:gd name="T60" fmla="*/ 143 w 143"/>
                  <a:gd name="T61" fmla="*/ 66 h 151"/>
                  <a:gd name="T62" fmla="*/ 137 w 143"/>
                  <a:gd name="T63" fmla="*/ 54 h 151"/>
                  <a:gd name="T64" fmla="*/ 132 w 143"/>
                  <a:gd name="T65" fmla="*/ 52 h 151"/>
                  <a:gd name="T66" fmla="*/ 130 w 143"/>
                  <a:gd name="T67" fmla="*/ 35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3" h="151">
                    <a:moveTo>
                      <a:pt x="130" y="35"/>
                    </a:moveTo>
                    <a:lnTo>
                      <a:pt x="112" y="19"/>
                    </a:lnTo>
                    <a:lnTo>
                      <a:pt x="111" y="19"/>
                    </a:lnTo>
                    <a:lnTo>
                      <a:pt x="108" y="13"/>
                    </a:lnTo>
                    <a:lnTo>
                      <a:pt x="102" y="6"/>
                    </a:lnTo>
                    <a:lnTo>
                      <a:pt x="94" y="5"/>
                    </a:lnTo>
                    <a:lnTo>
                      <a:pt x="85" y="8"/>
                    </a:lnTo>
                    <a:lnTo>
                      <a:pt x="83" y="3"/>
                    </a:lnTo>
                    <a:lnTo>
                      <a:pt x="85" y="8"/>
                    </a:lnTo>
                    <a:lnTo>
                      <a:pt x="70" y="14"/>
                    </a:lnTo>
                    <a:lnTo>
                      <a:pt x="67" y="13"/>
                    </a:lnTo>
                    <a:lnTo>
                      <a:pt x="59" y="3"/>
                    </a:lnTo>
                    <a:lnTo>
                      <a:pt x="56" y="6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33" y="16"/>
                    </a:lnTo>
                    <a:lnTo>
                      <a:pt x="26" y="19"/>
                    </a:lnTo>
                    <a:lnTo>
                      <a:pt x="21" y="23"/>
                    </a:lnTo>
                    <a:lnTo>
                      <a:pt x="18" y="40"/>
                    </a:lnTo>
                    <a:lnTo>
                      <a:pt x="24" y="41"/>
                    </a:lnTo>
                    <a:lnTo>
                      <a:pt x="21" y="47"/>
                    </a:lnTo>
                    <a:lnTo>
                      <a:pt x="23" y="52"/>
                    </a:lnTo>
                    <a:lnTo>
                      <a:pt x="15" y="66"/>
                    </a:lnTo>
                    <a:lnTo>
                      <a:pt x="9" y="69"/>
                    </a:lnTo>
                    <a:lnTo>
                      <a:pt x="9" y="75"/>
                    </a:lnTo>
                    <a:lnTo>
                      <a:pt x="4" y="84"/>
                    </a:lnTo>
                    <a:lnTo>
                      <a:pt x="0" y="89"/>
                    </a:lnTo>
                    <a:lnTo>
                      <a:pt x="9" y="95"/>
                    </a:lnTo>
                    <a:lnTo>
                      <a:pt x="17" y="104"/>
                    </a:lnTo>
                    <a:lnTo>
                      <a:pt x="21" y="101"/>
                    </a:lnTo>
                    <a:lnTo>
                      <a:pt x="30" y="107"/>
                    </a:lnTo>
                    <a:lnTo>
                      <a:pt x="38" y="113"/>
                    </a:lnTo>
                    <a:lnTo>
                      <a:pt x="36" y="117"/>
                    </a:lnTo>
                    <a:lnTo>
                      <a:pt x="39" y="122"/>
                    </a:lnTo>
                    <a:lnTo>
                      <a:pt x="33" y="125"/>
                    </a:lnTo>
                    <a:lnTo>
                      <a:pt x="39" y="131"/>
                    </a:lnTo>
                    <a:lnTo>
                      <a:pt x="36" y="133"/>
                    </a:lnTo>
                    <a:lnTo>
                      <a:pt x="39" y="139"/>
                    </a:lnTo>
                    <a:lnTo>
                      <a:pt x="45" y="142"/>
                    </a:lnTo>
                    <a:lnTo>
                      <a:pt x="56" y="151"/>
                    </a:lnTo>
                    <a:lnTo>
                      <a:pt x="61" y="148"/>
                    </a:lnTo>
                    <a:lnTo>
                      <a:pt x="59" y="143"/>
                    </a:lnTo>
                    <a:lnTo>
                      <a:pt x="64" y="137"/>
                    </a:lnTo>
                    <a:lnTo>
                      <a:pt x="76" y="146"/>
                    </a:lnTo>
                    <a:lnTo>
                      <a:pt x="88" y="139"/>
                    </a:lnTo>
                    <a:lnTo>
                      <a:pt x="88" y="133"/>
                    </a:lnTo>
                    <a:lnTo>
                      <a:pt x="79" y="117"/>
                    </a:lnTo>
                    <a:lnTo>
                      <a:pt x="85" y="116"/>
                    </a:lnTo>
                    <a:lnTo>
                      <a:pt x="82" y="111"/>
                    </a:lnTo>
                    <a:lnTo>
                      <a:pt x="88" y="108"/>
                    </a:lnTo>
                    <a:lnTo>
                      <a:pt x="93" y="98"/>
                    </a:lnTo>
                    <a:lnTo>
                      <a:pt x="96" y="99"/>
                    </a:lnTo>
                    <a:lnTo>
                      <a:pt x="103" y="89"/>
                    </a:lnTo>
                    <a:lnTo>
                      <a:pt x="99" y="84"/>
                    </a:lnTo>
                    <a:lnTo>
                      <a:pt x="102" y="84"/>
                    </a:lnTo>
                    <a:lnTo>
                      <a:pt x="109" y="84"/>
                    </a:lnTo>
                    <a:lnTo>
                      <a:pt x="115" y="95"/>
                    </a:lnTo>
                    <a:lnTo>
                      <a:pt x="115" y="92"/>
                    </a:lnTo>
                    <a:lnTo>
                      <a:pt x="124" y="82"/>
                    </a:lnTo>
                    <a:lnTo>
                      <a:pt x="133" y="76"/>
                    </a:lnTo>
                    <a:lnTo>
                      <a:pt x="130" y="73"/>
                    </a:lnTo>
                    <a:lnTo>
                      <a:pt x="143" y="66"/>
                    </a:lnTo>
                    <a:lnTo>
                      <a:pt x="143" y="64"/>
                    </a:lnTo>
                    <a:lnTo>
                      <a:pt x="137" y="54"/>
                    </a:lnTo>
                    <a:lnTo>
                      <a:pt x="132" y="57"/>
                    </a:lnTo>
                    <a:lnTo>
                      <a:pt x="132" y="52"/>
                    </a:lnTo>
                    <a:lnTo>
                      <a:pt x="132" y="44"/>
                    </a:lnTo>
                    <a:lnTo>
                      <a:pt x="130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8" name="Freeform 3782">
                <a:extLst>
                  <a:ext uri="{FF2B5EF4-FFF2-40B4-BE49-F238E27FC236}">
                    <a16:creationId xmlns:a16="http://schemas.microsoft.com/office/drawing/2014/main" id="{27F9B4D7-BCCE-FFDF-0918-FE6E68C68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783"/>
                <a:ext cx="72" cy="75"/>
              </a:xfrm>
              <a:custGeom>
                <a:avLst/>
                <a:gdLst>
                  <a:gd name="T0" fmla="*/ 132 w 143"/>
                  <a:gd name="T1" fmla="*/ 44 h 151"/>
                  <a:gd name="T2" fmla="*/ 132 w 143"/>
                  <a:gd name="T3" fmla="*/ 57 h 151"/>
                  <a:gd name="T4" fmla="*/ 143 w 143"/>
                  <a:gd name="T5" fmla="*/ 64 h 151"/>
                  <a:gd name="T6" fmla="*/ 130 w 143"/>
                  <a:gd name="T7" fmla="*/ 73 h 151"/>
                  <a:gd name="T8" fmla="*/ 124 w 143"/>
                  <a:gd name="T9" fmla="*/ 82 h 151"/>
                  <a:gd name="T10" fmla="*/ 115 w 143"/>
                  <a:gd name="T11" fmla="*/ 95 h 151"/>
                  <a:gd name="T12" fmla="*/ 102 w 143"/>
                  <a:gd name="T13" fmla="*/ 84 h 151"/>
                  <a:gd name="T14" fmla="*/ 103 w 143"/>
                  <a:gd name="T15" fmla="*/ 89 h 151"/>
                  <a:gd name="T16" fmla="*/ 93 w 143"/>
                  <a:gd name="T17" fmla="*/ 98 h 151"/>
                  <a:gd name="T18" fmla="*/ 82 w 143"/>
                  <a:gd name="T19" fmla="*/ 111 h 151"/>
                  <a:gd name="T20" fmla="*/ 79 w 143"/>
                  <a:gd name="T21" fmla="*/ 117 h 151"/>
                  <a:gd name="T22" fmla="*/ 88 w 143"/>
                  <a:gd name="T23" fmla="*/ 139 h 151"/>
                  <a:gd name="T24" fmla="*/ 64 w 143"/>
                  <a:gd name="T25" fmla="*/ 137 h 151"/>
                  <a:gd name="T26" fmla="*/ 61 w 143"/>
                  <a:gd name="T27" fmla="*/ 148 h 151"/>
                  <a:gd name="T28" fmla="*/ 45 w 143"/>
                  <a:gd name="T29" fmla="*/ 142 h 151"/>
                  <a:gd name="T30" fmla="*/ 36 w 143"/>
                  <a:gd name="T31" fmla="*/ 133 h 151"/>
                  <a:gd name="T32" fmla="*/ 33 w 143"/>
                  <a:gd name="T33" fmla="*/ 125 h 151"/>
                  <a:gd name="T34" fmla="*/ 36 w 143"/>
                  <a:gd name="T35" fmla="*/ 117 h 151"/>
                  <a:gd name="T36" fmla="*/ 30 w 143"/>
                  <a:gd name="T37" fmla="*/ 107 h 151"/>
                  <a:gd name="T38" fmla="*/ 17 w 143"/>
                  <a:gd name="T39" fmla="*/ 104 h 151"/>
                  <a:gd name="T40" fmla="*/ 0 w 143"/>
                  <a:gd name="T41" fmla="*/ 89 h 151"/>
                  <a:gd name="T42" fmla="*/ 9 w 143"/>
                  <a:gd name="T43" fmla="*/ 75 h 151"/>
                  <a:gd name="T44" fmla="*/ 15 w 143"/>
                  <a:gd name="T45" fmla="*/ 66 h 151"/>
                  <a:gd name="T46" fmla="*/ 21 w 143"/>
                  <a:gd name="T47" fmla="*/ 47 h 151"/>
                  <a:gd name="T48" fmla="*/ 18 w 143"/>
                  <a:gd name="T49" fmla="*/ 40 h 151"/>
                  <a:gd name="T50" fmla="*/ 26 w 143"/>
                  <a:gd name="T51" fmla="*/ 19 h 151"/>
                  <a:gd name="T52" fmla="*/ 45 w 143"/>
                  <a:gd name="T53" fmla="*/ 0 h 151"/>
                  <a:gd name="T54" fmla="*/ 56 w 143"/>
                  <a:gd name="T55" fmla="*/ 6 h 151"/>
                  <a:gd name="T56" fmla="*/ 67 w 143"/>
                  <a:gd name="T57" fmla="*/ 13 h 151"/>
                  <a:gd name="T58" fmla="*/ 85 w 143"/>
                  <a:gd name="T59" fmla="*/ 8 h 151"/>
                  <a:gd name="T60" fmla="*/ 85 w 143"/>
                  <a:gd name="T61" fmla="*/ 8 h 151"/>
                  <a:gd name="T62" fmla="*/ 102 w 143"/>
                  <a:gd name="T63" fmla="*/ 6 h 151"/>
                  <a:gd name="T64" fmla="*/ 111 w 143"/>
                  <a:gd name="T65" fmla="*/ 19 h 151"/>
                  <a:gd name="T66" fmla="*/ 130 w 143"/>
                  <a:gd name="T67" fmla="*/ 35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3" h="151">
                    <a:moveTo>
                      <a:pt x="130" y="35"/>
                    </a:moveTo>
                    <a:lnTo>
                      <a:pt x="132" y="44"/>
                    </a:lnTo>
                    <a:lnTo>
                      <a:pt x="132" y="52"/>
                    </a:lnTo>
                    <a:lnTo>
                      <a:pt x="132" y="57"/>
                    </a:lnTo>
                    <a:lnTo>
                      <a:pt x="137" y="54"/>
                    </a:lnTo>
                    <a:lnTo>
                      <a:pt x="143" y="64"/>
                    </a:lnTo>
                    <a:lnTo>
                      <a:pt x="143" y="66"/>
                    </a:lnTo>
                    <a:lnTo>
                      <a:pt x="130" y="73"/>
                    </a:lnTo>
                    <a:lnTo>
                      <a:pt x="133" y="76"/>
                    </a:lnTo>
                    <a:lnTo>
                      <a:pt x="124" y="82"/>
                    </a:lnTo>
                    <a:lnTo>
                      <a:pt x="115" y="92"/>
                    </a:lnTo>
                    <a:lnTo>
                      <a:pt x="115" y="95"/>
                    </a:lnTo>
                    <a:lnTo>
                      <a:pt x="109" y="84"/>
                    </a:lnTo>
                    <a:lnTo>
                      <a:pt x="102" y="84"/>
                    </a:lnTo>
                    <a:lnTo>
                      <a:pt x="99" y="84"/>
                    </a:lnTo>
                    <a:lnTo>
                      <a:pt x="103" y="89"/>
                    </a:lnTo>
                    <a:lnTo>
                      <a:pt x="96" y="99"/>
                    </a:lnTo>
                    <a:lnTo>
                      <a:pt x="93" y="98"/>
                    </a:lnTo>
                    <a:lnTo>
                      <a:pt x="88" y="108"/>
                    </a:lnTo>
                    <a:lnTo>
                      <a:pt x="82" y="111"/>
                    </a:lnTo>
                    <a:lnTo>
                      <a:pt x="85" y="116"/>
                    </a:lnTo>
                    <a:lnTo>
                      <a:pt x="79" y="117"/>
                    </a:lnTo>
                    <a:lnTo>
                      <a:pt x="88" y="133"/>
                    </a:lnTo>
                    <a:lnTo>
                      <a:pt x="88" y="139"/>
                    </a:lnTo>
                    <a:lnTo>
                      <a:pt x="76" y="146"/>
                    </a:lnTo>
                    <a:lnTo>
                      <a:pt x="64" y="137"/>
                    </a:lnTo>
                    <a:lnTo>
                      <a:pt x="59" y="143"/>
                    </a:lnTo>
                    <a:lnTo>
                      <a:pt x="61" y="148"/>
                    </a:lnTo>
                    <a:lnTo>
                      <a:pt x="56" y="151"/>
                    </a:lnTo>
                    <a:lnTo>
                      <a:pt x="45" y="142"/>
                    </a:lnTo>
                    <a:lnTo>
                      <a:pt x="39" y="139"/>
                    </a:lnTo>
                    <a:lnTo>
                      <a:pt x="36" y="133"/>
                    </a:lnTo>
                    <a:lnTo>
                      <a:pt x="39" y="131"/>
                    </a:lnTo>
                    <a:lnTo>
                      <a:pt x="33" y="125"/>
                    </a:lnTo>
                    <a:lnTo>
                      <a:pt x="39" y="122"/>
                    </a:lnTo>
                    <a:lnTo>
                      <a:pt x="36" y="117"/>
                    </a:lnTo>
                    <a:lnTo>
                      <a:pt x="38" y="113"/>
                    </a:lnTo>
                    <a:lnTo>
                      <a:pt x="30" y="107"/>
                    </a:lnTo>
                    <a:lnTo>
                      <a:pt x="21" y="101"/>
                    </a:lnTo>
                    <a:lnTo>
                      <a:pt x="17" y="104"/>
                    </a:lnTo>
                    <a:lnTo>
                      <a:pt x="9" y="95"/>
                    </a:lnTo>
                    <a:lnTo>
                      <a:pt x="0" y="89"/>
                    </a:lnTo>
                    <a:lnTo>
                      <a:pt x="4" y="84"/>
                    </a:lnTo>
                    <a:lnTo>
                      <a:pt x="9" y="75"/>
                    </a:lnTo>
                    <a:lnTo>
                      <a:pt x="9" y="69"/>
                    </a:lnTo>
                    <a:lnTo>
                      <a:pt x="15" y="66"/>
                    </a:lnTo>
                    <a:lnTo>
                      <a:pt x="23" y="52"/>
                    </a:lnTo>
                    <a:lnTo>
                      <a:pt x="21" y="47"/>
                    </a:lnTo>
                    <a:lnTo>
                      <a:pt x="24" y="41"/>
                    </a:lnTo>
                    <a:lnTo>
                      <a:pt x="18" y="40"/>
                    </a:lnTo>
                    <a:lnTo>
                      <a:pt x="21" y="23"/>
                    </a:lnTo>
                    <a:lnTo>
                      <a:pt x="26" y="19"/>
                    </a:lnTo>
                    <a:lnTo>
                      <a:pt x="33" y="16"/>
                    </a:lnTo>
                    <a:lnTo>
                      <a:pt x="45" y="0"/>
                    </a:lnTo>
                    <a:lnTo>
                      <a:pt x="48" y="0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67" y="13"/>
                    </a:lnTo>
                    <a:lnTo>
                      <a:pt x="70" y="14"/>
                    </a:lnTo>
                    <a:lnTo>
                      <a:pt x="85" y="8"/>
                    </a:lnTo>
                    <a:lnTo>
                      <a:pt x="83" y="3"/>
                    </a:lnTo>
                    <a:lnTo>
                      <a:pt x="85" y="8"/>
                    </a:lnTo>
                    <a:lnTo>
                      <a:pt x="94" y="5"/>
                    </a:lnTo>
                    <a:lnTo>
                      <a:pt x="102" y="6"/>
                    </a:lnTo>
                    <a:lnTo>
                      <a:pt x="108" y="13"/>
                    </a:lnTo>
                    <a:lnTo>
                      <a:pt x="111" y="19"/>
                    </a:lnTo>
                    <a:lnTo>
                      <a:pt x="112" y="19"/>
                    </a:lnTo>
                    <a:lnTo>
                      <a:pt x="13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9" name="Freeform 3783">
                <a:extLst>
                  <a:ext uri="{FF2B5EF4-FFF2-40B4-BE49-F238E27FC236}">
                    <a16:creationId xmlns:a16="http://schemas.microsoft.com/office/drawing/2014/main" id="{DB7C30B6-55D8-AEBF-D9A7-D5A3BFD0F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783"/>
                <a:ext cx="72" cy="75"/>
              </a:xfrm>
              <a:custGeom>
                <a:avLst/>
                <a:gdLst>
                  <a:gd name="T0" fmla="*/ 132 w 143"/>
                  <a:gd name="T1" fmla="*/ 44 h 151"/>
                  <a:gd name="T2" fmla="*/ 132 w 143"/>
                  <a:gd name="T3" fmla="*/ 57 h 151"/>
                  <a:gd name="T4" fmla="*/ 143 w 143"/>
                  <a:gd name="T5" fmla="*/ 64 h 151"/>
                  <a:gd name="T6" fmla="*/ 130 w 143"/>
                  <a:gd name="T7" fmla="*/ 73 h 151"/>
                  <a:gd name="T8" fmla="*/ 124 w 143"/>
                  <a:gd name="T9" fmla="*/ 82 h 151"/>
                  <a:gd name="T10" fmla="*/ 115 w 143"/>
                  <a:gd name="T11" fmla="*/ 95 h 151"/>
                  <a:gd name="T12" fmla="*/ 102 w 143"/>
                  <a:gd name="T13" fmla="*/ 84 h 151"/>
                  <a:gd name="T14" fmla="*/ 103 w 143"/>
                  <a:gd name="T15" fmla="*/ 89 h 151"/>
                  <a:gd name="T16" fmla="*/ 93 w 143"/>
                  <a:gd name="T17" fmla="*/ 98 h 151"/>
                  <a:gd name="T18" fmla="*/ 82 w 143"/>
                  <a:gd name="T19" fmla="*/ 111 h 151"/>
                  <a:gd name="T20" fmla="*/ 79 w 143"/>
                  <a:gd name="T21" fmla="*/ 117 h 151"/>
                  <a:gd name="T22" fmla="*/ 88 w 143"/>
                  <a:gd name="T23" fmla="*/ 139 h 151"/>
                  <a:gd name="T24" fmla="*/ 64 w 143"/>
                  <a:gd name="T25" fmla="*/ 137 h 151"/>
                  <a:gd name="T26" fmla="*/ 61 w 143"/>
                  <a:gd name="T27" fmla="*/ 148 h 151"/>
                  <a:gd name="T28" fmla="*/ 45 w 143"/>
                  <a:gd name="T29" fmla="*/ 142 h 151"/>
                  <a:gd name="T30" fmla="*/ 36 w 143"/>
                  <a:gd name="T31" fmla="*/ 133 h 151"/>
                  <a:gd name="T32" fmla="*/ 33 w 143"/>
                  <a:gd name="T33" fmla="*/ 125 h 151"/>
                  <a:gd name="T34" fmla="*/ 36 w 143"/>
                  <a:gd name="T35" fmla="*/ 117 h 151"/>
                  <a:gd name="T36" fmla="*/ 30 w 143"/>
                  <a:gd name="T37" fmla="*/ 107 h 151"/>
                  <a:gd name="T38" fmla="*/ 17 w 143"/>
                  <a:gd name="T39" fmla="*/ 104 h 151"/>
                  <a:gd name="T40" fmla="*/ 0 w 143"/>
                  <a:gd name="T41" fmla="*/ 89 h 151"/>
                  <a:gd name="T42" fmla="*/ 9 w 143"/>
                  <a:gd name="T43" fmla="*/ 75 h 151"/>
                  <a:gd name="T44" fmla="*/ 15 w 143"/>
                  <a:gd name="T45" fmla="*/ 66 h 151"/>
                  <a:gd name="T46" fmla="*/ 21 w 143"/>
                  <a:gd name="T47" fmla="*/ 47 h 151"/>
                  <a:gd name="T48" fmla="*/ 18 w 143"/>
                  <a:gd name="T49" fmla="*/ 40 h 151"/>
                  <a:gd name="T50" fmla="*/ 26 w 143"/>
                  <a:gd name="T51" fmla="*/ 19 h 151"/>
                  <a:gd name="T52" fmla="*/ 45 w 143"/>
                  <a:gd name="T53" fmla="*/ 0 h 151"/>
                  <a:gd name="T54" fmla="*/ 56 w 143"/>
                  <a:gd name="T55" fmla="*/ 6 h 151"/>
                  <a:gd name="T56" fmla="*/ 67 w 143"/>
                  <a:gd name="T57" fmla="*/ 13 h 151"/>
                  <a:gd name="T58" fmla="*/ 85 w 143"/>
                  <a:gd name="T59" fmla="*/ 8 h 151"/>
                  <a:gd name="T60" fmla="*/ 85 w 143"/>
                  <a:gd name="T61" fmla="*/ 8 h 151"/>
                  <a:gd name="T62" fmla="*/ 102 w 143"/>
                  <a:gd name="T63" fmla="*/ 6 h 151"/>
                  <a:gd name="T64" fmla="*/ 111 w 143"/>
                  <a:gd name="T65" fmla="*/ 19 h 151"/>
                  <a:gd name="T66" fmla="*/ 130 w 143"/>
                  <a:gd name="T67" fmla="*/ 35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3" h="151">
                    <a:moveTo>
                      <a:pt x="130" y="35"/>
                    </a:moveTo>
                    <a:lnTo>
                      <a:pt x="132" y="44"/>
                    </a:lnTo>
                    <a:lnTo>
                      <a:pt x="132" y="52"/>
                    </a:lnTo>
                    <a:lnTo>
                      <a:pt x="132" y="57"/>
                    </a:lnTo>
                    <a:lnTo>
                      <a:pt x="137" y="54"/>
                    </a:lnTo>
                    <a:lnTo>
                      <a:pt x="143" y="64"/>
                    </a:lnTo>
                    <a:lnTo>
                      <a:pt x="143" y="66"/>
                    </a:lnTo>
                    <a:lnTo>
                      <a:pt x="130" y="73"/>
                    </a:lnTo>
                    <a:lnTo>
                      <a:pt x="133" y="76"/>
                    </a:lnTo>
                    <a:lnTo>
                      <a:pt x="124" y="82"/>
                    </a:lnTo>
                    <a:lnTo>
                      <a:pt x="115" y="92"/>
                    </a:lnTo>
                    <a:lnTo>
                      <a:pt x="115" y="95"/>
                    </a:lnTo>
                    <a:lnTo>
                      <a:pt x="109" y="84"/>
                    </a:lnTo>
                    <a:lnTo>
                      <a:pt x="102" y="84"/>
                    </a:lnTo>
                    <a:lnTo>
                      <a:pt x="99" y="84"/>
                    </a:lnTo>
                    <a:lnTo>
                      <a:pt x="103" y="89"/>
                    </a:lnTo>
                    <a:lnTo>
                      <a:pt x="96" y="99"/>
                    </a:lnTo>
                    <a:lnTo>
                      <a:pt x="93" y="98"/>
                    </a:lnTo>
                    <a:lnTo>
                      <a:pt x="88" y="108"/>
                    </a:lnTo>
                    <a:lnTo>
                      <a:pt x="82" y="111"/>
                    </a:lnTo>
                    <a:lnTo>
                      <a:pt x="85" y="116"/>
                    </a:lnTo>
                    <a:lnTo>
                      <a:pt x="79" y="117"/>
                    </a:lnTo>
                    <a:lnTo>
                      <a:pt x="88" y="133"/>
                    </a:lnTo>
                    <a:lnTo>
                      <a:pt x="88" y="139"/>
                    </a:lnTo>
                    <a:lnTo>
                      <a:pt x="76" y="146"/>
                    </a:lnTo>
                    <a:lnTo>
                      <a:pt x="64" y="137"/>
                    </a:lnTo>
                    <a:lnTo>
                      <a:pt x="59" y="143"/>
                    </a:lnTo>
                    <a:lnTo>
                      <a:pt x="61" y="148"/>
                    </a:lnTo>
                    <a:lnTo>
                      <a:pt x="56" y="151"/>
                    </a:lnTo>
                    <a:lnTo>
                      <a:pt x="45" y="142"/>
                    </a:lnTo>
                    <a:lnTo>
                      <a:pt x="39" y="139"/>
                    </a:lnTo>
                    <a:lnTo>
                      <a:pt x="36" y="133"/>
                    </a:lnTo>
                    <a:lnTo>
                      <a:pt x="39" y="131"/>
                    </a:lnTo>
                    <a:lnTo>
                      <a:pt x="33" y="125"/>
                    </a:lnTo>
                    <a:lnTo>
                      <a:pt x="39" y="122"/>
                    </a:lnTo>
                    <a:lnTo>
                      <a:pt x="36" y="117"/>
                    </a:lnTo>
                    <a:lnTo>
                      <a:pt x="38" y="113"/>
                    </a:lnTo>
                    <a:lnTo>
                      <a:pt x="30" y="107"/>
                    </a:lnTo>
                    <a:lnTo>
                      <a:pt x="21" y="101"/>
                    </a:lnTo>
                    <a:lnTo>
                      <a:pt x="17" y="104"/>
                    </a:lnTo>
                    <a:lnTo>
                      <a:pt x="9" y="95"/>
                    </a:lnTo>
                    <a:lnTo>
                      <a:pt x="0" y="89"/>
                    </a:lnTo>
                    <a:lnTo>
                      <a:pt x="4" y="84"/>
                    </a:lnTo>
                    <a:lnTo>
                      <a:pt x="9" y="75"/>
                    </a:lnTo>
                    <a:lnTo>
                      <a:pt x="9" y="69"/>
                    </a:lnTo>
                    <a:lnTo>
                      <a:pt x="15" y="66"/>
                    </a:lnTo>
                    <a:lnTo>
                      <a:pt x="23" y="52"/>
                    </a:lnTo>
                    <a:lnTo>
                      <a:pt x="21" y="47"/>
                    </a:lnTo>
                    <a:lnTo>
                      <a:pt x="24" y="41"/>
                    </a:lnTo>
                    <a:lnTo>
                      <a:pt x="18" y="40"/>
                    </a:lnTo>
                    <a:lnTo>
                      <a:pt x="21" y="23"/>
                    </a:lnTo>
                    <a:lnTo>
                      <a:pt x="26" y="19"/>
                    </a:lnTo>
                    <a:lnTo>
                      <a:pt x="33" y="16"/>
                    </a:lnTo>
                    <a:lnTo>
                      <a:pt x="45" y="0"/>
                    </a:lnTo>
                    <a:lnTo>
                      <a:pt x="48" y="0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67" y="13"/>
                    </a:lnTo>
                    <a:lnTo>
                      <a:pt x="70" y="14"/>
                    </a:lnTo>
                    <a:lnTo>
                      <a:pt x="85" y="8"/>
                    </a:lnTo>
                    <a:lnTo>
                      <a:pt x="83" y="3"/>
                    </a:lnTo>
                    <a:lnTo>
                      <a:pt x="85" y="8"/>
                    </a:lnTo>
                    <a:lnTo>
                      <a:pt x="94" y="5"/>
                    </a:lnTo>
                    <a:lnTo>
                      <a:pt x="102" y="6"/>
                    </a:lnTo>
                    <a:lnTo>
                      <a:pt x="108" y="13"/>
                    </a:lnTo>
                    <a:lnTo>
                      <a:pt x="111" y="19"/>
                    </a:lnTo>
                    <a:lnTo>
                      <a:pt x="112" y="19"/>
                    </a:lnTo>
                    <a:lnTo>
                      <a:pt x="13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0" name="Freeform 3784">
                <a:extLst>
                  <a:ext uri="{FF2B5EF4-FFF2-40B4-BE49-F238E27FC236}">
                    <a16:creationId xmlns:a16="http://schemas.microsoft.com/office/drawing/2014/main" id="{C4BE39F4-B183-CBE8-CB4F-D614830F2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805"/>
                <a:ext cx="158" cy="203"/>
              </a:xfrm>
              <a:custGeom>
                <a:avLst/>
                <a:gdLst>
                  <a:gd name="T0" fmla="*/ 9 w 316"/>
                  <a:gd name="T1" fmla="*/ 384 h 404"/>
                  <a:gd name="T2" fmla="*/ 46 w 316"/>
                  <a:gd name="T3" fmla="*/ 391 h 404"/>
                  <a:gd name="T4" fmla="*/ 74 w 316"/>
                  <a:gd name="T5" fmla="*/ 391 h 404"/>
                  <a:gd name="T6" fmla="*/ 109 w 316"/>
                  <a:gd name="T7" fmla="*/ 404 h 404"/>
                  <a:gd name="T8" fmla="*/ 129 w 316"/>
                  <a:gd name="T9" fmla="*/ 386 h 404"/>
                  <a:gd name="T10" fmla="*/ 127 w 316"/>
                  <a:gd name="T11" fmla="*/ 368 h 404"/>
                  <a:gd name="T12" fmla="*/ 132 w 316"/>
                  <a:gd name="T13" fmla="*/ 353 h 404"/>
                  <a:gd name="T14" fmla="*/ 150 w 316"/>
                  <a:gd name="T15" fmla="*/ 343 h 404"/>
                  <a:gd name="T16" fmla="*/ 162 w 316"/>
                  <a:gd name="T17" fmla="*/ 333 h 404"/>
                  <a:gd name="T18" fmla="*/ 188 w 316"/>
                  <a:gd name="T19" fmla="*/ 316 h 404"/>
                  <a:gd name="T20" fmla="*/ 197 w 316"/>
                  <a:gd name="T21" fmla="*/ 290 h 404"/>
                  <a:gd name="T22" fmla="*/ 222 w 316"/>
                  <a:gd name="T23" fmla="*/ 289 h 404"/>
                  <a:gd name="T24" fmla="*/ 231 w 316"/>
                  <a:gd name="T25" fmla="*/ 272 h 404"/>
                  <a:gd name="T26" fmla="*/ 250 w 316"/>
                  <a:gd name="T27" fmla="*/ 243 h 404"/>
                  <a:gd name="T28" fmla="*/ 235 w 316"/>
                  <a:gd name="T29" fmla="*/ 207 h 404"/>
                  <a:gd name="T30" fmla="*/ 263 w 316"/>
                  <a:gd name="T31" fmla="*/ 179 h 404"/>
                  <a:gd name="T32" fmla="*/ 272 w 316"/>
                  <a:gd name="T33" fmla="*/ 170 h 404"/>
                  <a:gd name="T34" fmla="*/ 284 w 316"/>
                  <a:gd name="T35" fmla="*/ 147 h 404"/>
                  <a:gd name="T36" fmla="*/ 302 w 316"/>
                  <a:gd name="T37" fmla="*/ 115 h 404"/>
                  <a:gd name="T38" fmla="*/ 300 w 316"/>
                  <a:gd name="T39" fmla="*/ 96 h 404"/>
                  <a:gd name="T40" fmla="*/ 288 w 316"/>
                  <a:gd name="T41" fmla="*/ 79 h 404"/>
                  <a:gd name="T42" fmla="*/ 285 w 316"/>
                  <a:gd name="T43" fmla="*/ 61 h 404"/>
                  <a:gd name="T44" fmla="*/ 255 w 316"/>
                  <a:gd name="T45" fmla="*/ 43 h 404"/>
                  <a:gd name="T46" fmla="*/ 270 w 316"/>
                  <a:gd name="T47" fmla="*/ 20 h 404"/>
                  <a:gd name="T48" fmla="*/ 247 w 316"/>
                  <a:gd name="T49" fmla="*/ 3 h 404"/>
                  <a:gd name="T50" fmla="*/ 250 w 316"/>
                  <a:gd name="T51" fmla="*/ 35 h 404"/>
                  <a:gd name="T52" fmla="*/ 240 w 316"/>
                  <a:gd name="T53" fmla="*/ 52 h 404"/>
                  <a:gd name="T54" fmla="*/ 185 w 316"/>
                  <a:gd name="T55" fmla="*/ 55 h 404"/>
                  <a:gd name="T56" fmla="*/ 162 w 316"/>
                  <a:gd name="T57" fmla="*/ 47 h 404"/>
                  <a:gd name="T58" fmla="*/ 124 w 316"/>
                  <a:gd name="T59" fmla="*/ 58 h 404"/>
                  <a:gd name="T60" fmla="*/ 127 w 316"/>
                  <a:gd name="T61" fmla="*/ 81 h 404"/>
                  <a:gd name="T62" fmla="*/ 121 w 316"/>
                  <a:gd name="T63" fmla="*/ 82 h 404"/>
                  <a:gd name="T64" fmla="*/ 131 w 316"/>
                  <a:gd name="T65" fmla="*/ 108 h 404"/>
                  <a:gd name="T66" fmla="*/ 143 w 316"/>
                  <a:gd name="T67" fmla="*/ 134 h 404"/>
                  <a:gd name="T68" fmla="*/ 123 w 316"/>
                  <a:gd name="T69" fmla="*/ 141 h 404"/>
                  <a:gd name="T70" fmla="*/ 140 w 316"/>
                  <a:gd name="T71" fmla="*/ 157 h 404"/>
                  <a:gd name="T72" fmla="*/ 129 w 316"/>
                  <a:gd name="T73" fmla="*/ 166 h 404"/>
                  <a:gd name="T74" fmla="*/ 115 w 316"/>
                  <a:gd name="T75" fmla="*/ 167 h 404"/>
                  <a:gd name="T76" fmla="*/ 117 w 316"/>
                  <a:gd name="T77" fmla="*/ 187 h 404"/>
                  <a:gd name="T78" fmla="*/ 120 w 316"/>
                  <a:gd name="T79" fmla="*/ 211 h 404"/>
                  <a:gd name="T80" fmla="*/ 135 w 316"/>
                  <a:gd name="T81" fmla="*/ 233 h 404"/>
                  <a:gd name="T82" fmla="*/ 118 w 316"/>
                  <a:gd name="T83" fmla="*/ 257 h 404"/>
                  <a:gd name="T84" fmla="*/ 111 w 316"/>
                  <a:gd name="T85" fmla="*/ 286 h 404"/>
                  <a:gd name="T86" fmla="*/ 94 w 316"/>
                  <a:gd name="T87" fmla="*/ 298 h 404"/>
                  <a:gd name="T88" fmla="*/ 93 w 316"/>
                  <a:gd name="T89" fmla="*/ 302 h 404"/>
                  <a:gd name="T90" fmla="*/ 73 w 316"/>
                  <a:gd name="T91" fmla="*/ 315 h 404"/>
                  <a:gd name="T92" fmla="*/ 55 w 316"/>
                  <a:gd name="T93" fmla="*/ 310 h 404"/>
                  <a:gd name="T94" fmla="*/ 58 w 316"/>
                  <a:gd name="T95" fmla="*/ 328 h 404"/>
                  <a:gd name="T96" fmla="*/ 27 w 316"/>
                  <a:gd name="T97" fmla="*/ 321 h 404"/>
                  <a:gd name="T98" fmla="*/ 26 w 316"/>
                  <a:gd name="T99" fmla="*/ 337 h 404"/>
                  <a:gd name="T100" fmla="*/ 0 w 316"/>
                  <a:gd name="T101" fmla="*/ 353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6" h="404">
                    <a:moveTo>
                      <a:pt x="9" y="360"/>
                    </a:moveTo>
                    <a:lnTo>
                      <a:pt x="6" y="368"/>
                    </a:lnTo>
                    <a:lnTo>
                      <a:pt x="9" y="380"/>
                    </a:lnTo>
                    <a:lnTo>
                      <a:pt x="9" y="384"/>
                    </a:lnTo>
                    <a:lnTo>
                      <a:pt x="15" y="388"/>
                    </a:lnTo>
                    <a:lnTo>
                      <a:pt x="35" y="388"/>
                    </a:lnTo>
                    <a:lnTo>
                      <a:pt x="38" y="384"/>
                    </a:lnTo>
                    <a:lnTo>
                      <a:pt x="46" y="391"/>
                    </a:lnTo>
                    <a:lnTo>
                      <a:pt x="49" y="389"/>
                    </a:lnTo>
                    <a:lnTo>
                      <a:pt x="61" y="386"/>
                    </a:lnTo>
                    <a:lnTo>
                      <a:pt x="67" y="389"/>
                    </a:lnTo>
                    <a:lnTo>
                      <a:pt x="74" y="391"/>
                    </a:lnTo>
                    <a:lnTo>
                      <a:pt x="79" y="394"/>
                    </a:lnTo>
                    <a:lnTo>
                      <a:pt x="82" y="392"/>
                    </a:lnTo>
                    <a:lnTo>
                      <a:pt x="94" y="394"/>
                    </a:lnTo>
                    <a:lnTo>
                      <a:pt x="109" y="404"/>
                    </a:lnTo>
                    <a:lnTo>
                      <a:pt x="114" y="401"/>
                    </a:lnTo>
                    <a:lnTo>
                      <a:pt x="118" y="398"/>
                    </a:lnTo>
                    <a:lnTo>
                      <a:pt x="123" y="397"/>
                    </a:lnTo>
                    <a:lnTo>
                      <a:pt x="129" y="386"/>
                    </a:lnTo>
                    <a:lnTo>
                      <a:pt x="131" y="381"/>
                    </a:lnTo>
                    <a:lnTo>
                      <a:pt x="126" y="381"/>
                    </a:lnTo>
                    <a:lnTo>
                      <a:pt x="126" y="369"/>
                    </a:lnTo>
                    <a:lnTo>
                      <a:pt x="127" y="368"/>
                    </a:lnTo>
                    <a:lnTo>
                      <a:pt x="127" y="359"/>
                    </a:lnTo>
                    <a:lnTo>
                      <a:pt x="124" y="359"/>
                    </a:lnTo>
                    <a:lnTo>
                      <a:pt x="124" y="353"/>
                    </a:lnTo>
                    <a:lnTo>
                      <a:pt x="132" y="353"/>
                    </a:lnTo>
                    <a:lnTo>
                      <a:pt x="140" y="354"/>
                    </a:lnTo>
                    <a:lnTo>
                      <a:pt x="140" y="354"/>
                    </a:lnTo>
                    <a:lnTo>
                      <a:pt x="147" y="357"/>
                    </a:lnTo>
                    <a:lnTo>
                      <a:pt x="150" y="343"/>
                    </a:lnTo>
                    <a:lnTo>
                      <a:pt x="152" y="336"/>
                    </a:lnTo>
                    <a:lnTo>
                      <a:pt x="153" y="334"/>
                    </a:lnTo>
                    <a:lnTo>
                      <a:pt x="155" y="333"/>
                    </a:lnTo>
                    <a:lnTo>
                      <a:pt x="162" y="333"/>
                    </a:lnTo>
                    <a:lnTo>
                      <a:pt x="173" y="334"/>
                    </a:lnTo>
                    <a:lnTo>
                      <a:pt x="176" y="321"/>
                    </a:lnTo>
                    <a:lnTo>
                      <a:pt x="182" y="313"/>
                    </a:lnTo>
                    <a:lnTo>
                      <a:pt x="188" y="316"/>
                    </a:lnTo>
                    <a:lnTo>
                      <a:pt x="188" y="313"/>
                    </a:lnTo>
                    <a:lnTo>
                      <a:pt x="187" y="310"/>
                    </a:lnTo>
                    <a:lnTo>
                      <a:pt x="191" y="293"/>
                    </a:lnTo>
                    <a:lnTo>
                      <a:pt x="197" y="290"/>
                    </a:lnTo>
                    <a:lnTo>
                      <a:pt x="199" y="286"/>
                    </a:lnTo>
                    <a:lnTo>
                      <a:pt x="209" y="287"/>
                    </a:lnTo>
                    <a:lnTo>
                      <a:pt x="214" y="290"/>
                    </a:lnTo>
                    <a:lnTo>
                      <a:pt x="222" y="289"/>
                    </a:lnTo>
                    <a:lnTo>
                      <a:pt x="225" y="283"/>
                    </a:lnTo>
                    <a:lnTo>
                      <a:pt x="228" y="284"/>
                    </a:lnTo>
                    <a:lnTo>
                      <a:pt x="234" y="274"/>
                    </a:lnTo>
                    <a:lnTo>
                      <a:pt x="231" y="272"/>
                    </a:lnTo>
                    <a:lnTo>
                      <a:pt x="238" y="257"/>
                    </a:lnTo>
                    <a:lnTo>
                      <a:pt x="243" y="258"/>
                    </a:lnTo>
                    <a:lnTo>
                      <a:pt x="246" y="252"/>
                    </a:lnTo>
                    <a:lnTo>
                      <a:pt x="250" y="243"/>
                    </a:lnTo>
                    <a:lnTo>
                      <a:pt x="255" y="229"/>
                    </a:lnTo>
                    <a:lnTo>
                      <a:pt x="241" y="229"/>
                    </a:lnTo>
                    <a:lnTo>
                      <a:pt x="247" y="217"/>
                    </a:lnTo>
                    <a:lnTo>
                      <a:pt x="235" y="207"/>
                    </a:lnTo>
                    <a:lnTo>
                      <a:pt x="238" y="201"/>
                    </a:lnTo>
                    <a:lnTo>
                      <a:pt x="246" y="195"/>
                    </a:lnTo>
                    <a:lnTo>
                      <a:pt x="243" y="191"/>
                    </a:lnTo>
                    <a:lnTo>
                      <a:pt x="263" y="179"/>
                    </a:lnTo>
                    <a:lnTo>
                      <a:pt x="267" y="175"/>
                    </a:lnTo>
                    <a:lnTo>
                      <a:pt x="264" y="170"/>
                    </a:lnTo>
                    <a:lnTo>
                      <a:pt x="270" y="167"/>
                    </a:lnTo>
                    <a:lnTo>
                      <a:pt x="272" y="170"/>
                    </a:lnTo>
                    <a:lnTo>
                      <a:pt x="281" y="164"/>
                    </a:lnTo>
                    <a:lnTo>
                      <a:pt x="279" y="161"/>
                    </a:lnTo>
                    <a:lnTo>
                      <a:pt x="288" y="150"/>
                    </a:lnTo>
                    <a:lnTo>
                      <a:pt x="284" y="147"/>
                    </a:lnTo>
                    <a:lnTo>
                      <a:pt x="288" y="141"/>
                    </a:lnTo>
                    <a:lnTo>
                      <a:pt x="285" y="138"/>
                    </a:lnTo>
                    <a:lnTo>
                      <a:pt x="290" y="129"/>
                    </a:lnTo>
                    <a:lnTo>
                      <a:pt x="302" y="115"/>
                    </a:lnTo>
                    <a:lnTo>
                      <a:pt x="313" y="109"/>
                    </a:lnTo>
                    <a:lnTo>
                      <a:pt x="316" y="102"/>
                    </a:lnTo>
                    <a:lnTo>
                      <a:pt x="311" y="105"/>
                    </a:lnTo>
                    <a:lnTo>
                      <a:pt x="300" y="96"/>
                    </a:lnTo>
                    <a:lnTo>
                      <a:pt x="294" y="93"/>
                    </a:lnTo>
                    <a:lnTo>
                      <a:pt x="291" y="87"/>
                    </a:lnTo>
                    <a:lnTo>
                      <a:pt x="294" y="85"/>
                    </a:lnTo>
                    <a:lnTo>
                      <a:pt x="288" y="79"/>
                    </a:lnTo>
                    <a:lnTo>
                      <a:pt x="294" y="76"/>
                    </a:lnTo>
                    <a:lnTo>
                      <a:pt x="291" y="71"/>
                    </a:lnTo>
                    <a:lnTo>
                      <a:pt x="293" y="67"/>
                    </a:lnTo>
                    <a:lnTo>
                      <a:pt x="285" y="61"/>
                    </a:lnTo>
                    <a:lnTo>
                      <a:pt x="276" y="55"/>
                    </a:lnTo>
                    <a:lnTo>
                      <a:pt x="272" y="58"/>
                    </a:lnTo>
                    <a:lnTo>
                      <a:pt x="264" y="49"/>
                    </a:lnTo>
                    <a:lnTo>
                      <a:pt x="255" y="43"/>
                    </a:lnTo>
                    <a:lnTo>
                      <a:pt x="259" y="38"/>
                    </a:lnTo>
                    <a:lnTo>
                      <a:pt x="264" y="29"/>
                    </a:lnTo>
                    <a:lnTo>
                      <a:pt x="264" y="23"/>
                    </a:lnTo>
                    <a:lnTo>
                      <a:pt x="270" y="20"/>
                    </a:lnTo>
                    <a:lnTo>
                      <a:pt x="278" y="6"/>
                    </a:lnTo>
                    <a:lnTo>
                      <a:pt x="276" y="1"/>
                    </a:lnTo>
                    <a:lnTo>
                      <a:pt x="253" y="0"/>
                    </a:lnTo>
                    <a:lnTo>
                      <a:pt x="247" y="3"/>
                    </a:lnTo>
                    <a:lnTo>
                      <a:pt x="247" y="12"/>
                    </a:lnTo>
                    <a:lnTo>
                      <a:pt x="249" y="21"/>
                    </a:lnTo>
                    <a:lnTo>
                      <a:pt x="246" y="23"/>
                    </a:lnTo>
                    <a:lnTo>
                      <a:pt x="250" y="35"/>
                    </a:lnTo>
                    <a:lnTo>
                      <a:pt x="249" y="38"/>
                    </a:lnTo>
                    <a:lnTo>
                      <a:pt x="240" y="43"/>
                    </a:lnTo>
                    <a:lnTo>
                      <a:pt x="235" y="43"/>
                    </a:lnTo>
                    <a:lnTo>
                      <a:pt x="240" y="52"/>
                    </a:lnTo>
                    <a:lnTo>
                      <a:pt x="231" y="59"/>
                    </a:lnTo>
                    <a:lnTo>
                      <a:pt x="226" y="55"/>
                    </a:lnTo>
                    <a:lnTo>
                      <a:pt x="222" y="46"/>
                    </a:lnTo>
                    <a:lnTo>
                      <a:pt x="185" y="55"/>
                    </a:lnTo>
                    <a:lnTo>
                      <a:pt x="182" y="59"/>
                    </a:lnTo>
                    <a:lnTo>
                      <a:pt x="167" y="59"/>
                    </a:lnTo>
                    <a:lnTo>
                      <a:pt x="164" y="56"/>
                    </a:lnTo>
                    <a:lnTo>
                      <a:pt x="162" y="47"/>
                    </a:lnTo>
                    <a:lnTo>
                      <a:pt x="158" y="43"/>
                    </a:lnTo>
                    <a:lnTo>
                      <a:pt x="149" y="47"/>
                    </a:lnTo>
                    <a:lnTo>
                      <a:pt x="141" y="55"/>
                    </a:lnTo>
                    <a:lnTo>
                      <a:pt x="124" y="58"/>
                    </a:lnTo>
                    <a:lnTo>
                      <a:pt x="131" y="62"/>
                    </a:lnTo>
                    <a:lnTo>
                      <a:pt x="134" y="67"/>
                    </a:lnTo>
                    <a:lnTo>
                      <a:pt x="129" y="79"/>
                    </a:lnTo>
                    <a:lnTo>
                      <a:pt x="127" y="81"/>
                    </a:lnTo>
                    <a:lnTo>
                      <a:pt x="135" y="85"/>
                    </a:lnTo>
                    <a:lnTo>
                      <a:pt x="134" y="88"/>
                    </a:lnTo>
                    <a:lnTo>
                      <a:pt x="129" y="84"/>
                    </a:lnTo>
                    <a:lnTo>
                      <a:pt x="121" y="82"/>
                    </a:lnTo>
                    <a:lnTo>
                      <a:pt x="118" y="88"/>
                    </a:lnTo>
                    <a:lnTo>
                      <a:pt x="118" y="91"/>
                    </a:lnTo>
                    <a:lnTo>
                      <a:pt x="123" y="94"/>
                    </a:lnTo>
                    <a:lnTo>
                      <a:pt x="131" y="108"/>
                    </a:lnTo>
                    <a:lnTo>
                      <a:pt x="137" y="111"/>
                    </a:lnTo>
                    <a:lnTo>
                      <a:pt x="138" y="117"/>
                    </a:lnTo>
                    <a:lnTo>
                      <a:pt x="147" y="131"/>
                    </a:lnTo>
                    <a:lnTo>
                      <a:pt x="143" y="134"/>
                    </a:lnTo>
                    <a:lnTo>
                      <a:pt x="138" y="129"/>
                    </a:lnTo>
                    <a:lnTo>
                      <a:pt x="131" y="131"/>
                    </a:lnTo>
                    <a:lnTo>
                      <a:pt x="131" y="134"/>
                    </a:lnTo>
                    <a:lnTo>
                      <a:pt x="123" y="141"/>
                    </a:lnTo>
                    <a:lnTo>
                      <a:pt x="121" y="143"/>
                    </a:lnTo>
                    <a:lnTo>
                      <a:pt x="129" y="144"/>
                    </a:lnTo>
                    <a:lnTo>
                      <a:pt x="131" y="149"/>
                    </a:lnTo>
                    <a:lnTo>
                      <a:pt x="140" y="157"/>
                    </a:lnTo>
                    <a:lnTo>
                      <a:pt x="144" y="160"/>
                    </a:lnTo>
                    <a:lnTo>
                      <a:pt x="146" y="163"/>
                    </a:lnTo>
                    <a:lnTo>
                      <a:pt x="134" y="167"/>
                    </a:lnTo>
                    <a:lnTo>
                      <a:pt x="129" y="166"/>
                    </a:lnTo>
                    <a:lnTo>
                      <a:pt x="127" y="175"/>
                    </a:lnTo>
                    <a:lnTo>
                      <a:pt x="124" y="175"/>
                    </a:lnTo>
                    <a:lnTo>
                      <a:pt x="118" y="167"/>
                    </a:lnTo>
                    <a:lnTo>
                      <a:pt x="115" y="167"/>
                    </a:lnTo>
                    <a:lnTo>
                      <a:pt x="111" y="167"/>
                    </a:lnTo>
                    <a:lnTo>
                      <a:pt x="111" y="172"/>
                    </a:lnTo>
                    <a:lnTo>
                      <a:pt x="115" y="175"/>
                    </a:lnTo>
                    <a:lnTo>
                      <a:pt x="117" y="187"/>
                    </a:lnTo>
                    <a:lnTo>
                      <a:pt x="118" y="188"/>
                    </a:lnTo>
                    <a:lnTo>
                      <a:pt x="118" y="196"/>
                    </a:lnTo>
                    <a:lnTo>
                      <a:pt x="126" y="207"/>
                    </a:lnTo>
                    <a:lnTo>
                      <a:pt x="120" y="211"/>
                    </a:lnTo>
                    <a:lnTo>
                      <a:pt x="126" y="213"/>
                    </a:lnTo>
                    <a:lnTo>
                      <a:pt x="134" y="225"/>
                    </a:lnTo>
                    <a:lnTo>
                      <a:pt x="129" y="225"/>
                    </a:lnTo>
                    <a:lnTo>
                      <a:pt x="135" y="233"/>
                    </a:lnTo>
                    <a:lnTo>
                      <a:pt x="134" y="240"/>
                    </a:lnTo>
                    <a:lnTo>
                      <a:pt x="129" y="242"/>
                    </a:lnTo>
                    <a:lnTo>
                      <a:pt x="124" y="246"/>
                    </a:lnTo>
                    <a:lnTo>
                      <a:pt x="118" y="257"/>
                    </a:lnTo>
                    <a:lnTo>
                      <a:pt x="115" y="260"/>
                    </a:lnTo>
                    <a:lnTo>
                      <a:pt x="115" y="280"/>
                    </a:lnTo>
                    <a:lnTo>
                      <a:pt x="112" y="281"/>
                    </a:lnTo>
                    <a:lnTo>
                      <a:pt x="111" y="286"/>
                    </a:lnTo>
                    <a:lnTo>
                      <a:pt x="105" y="292"/>
                    </a:lnTo>
                    <a:lnTo>
                      <a:pt x="105" y="295"/>
                    </a:lnTo>
                    <a:lnTo>
                      <a:pt x="100" y="293"/>
                    </a:lnTo>
                    <a:lnTo>
                      <a:pt x="94" y="298"/>
                    </a:lnTo>
                    <a:lnTo>
                      <a:pt x="91" y="295"/>
                    </a:lnTo>
                    <a:lnTo>
                      <a:pt x="88" y="296"/>
                    </a:lnTo>
                    <a:lnTo>
                      <a:pt x="90" y="301"/>
                    </a:lnTo>
                    <a:lnTo>
                      <a:pt x="93" y="302"/>
                    </a:lnTo>
                    <a:lnTo>
                      <a:pt x="88" y="310"/>
                    </a:lnTo>
                    <a:lnTo>
                      <a:pt x="79" y="318"/>
                    </a:lnTo>
                    <a:lnTo>
                      <a:pt x="79" y="322"/>
                    </a:lnTo>
                    <a:lnTo>
                      <a:pt x="73" y="315"/>
                    </a:lnTo>
                    <a:lnTo>
                      <a:pt x="65" y="315"/>
                    </a:lnTo>
                    <a:lnTo>
                      <a:pt x="62" y="313"/>
                    </a:lnTo>
                    <a:lnTo>
                      <a:pt x="56" y="312"/>
                    </a:lnTo>
                    <a:lnTo>
                      <a:pt x="55" y="310"/>
                    </a:lnTo>
                    <a:lnTo>
                      <a:pt x="50" y="318"/>
                    </a:lnTo>
                    <a:lnTo>
                      <a:pt x="52" y="324"/>
                    </a:lnTo>
                    <a:lnTo>
                      <a:pt x="56" y="324"/>
                    </a:lnTo>
                    <a:lnTo>
                      <a:pt x="58" y="328"/>
                    </a:lnTo>
                    <a:lnTo>
                      <a:pt x="52" y="331"/>
                    </a:lnTo>
                    <a:lnTo>
                      <a:pt x="49" y="333"/>
                    </a:lnTo>
                    <a:lnTo>
                      <a:pt x="38" y="321"/>
                    </a:lnTo>
                    <a:lnTo>
                      <a:pt x="27" y="321"/>
                    </a:lnTo>
                    <a:lnTo>
                      <a:pt x="20" y="316"/>
                    </a:lnTo>
                    <a:lnTo>
                      <a:pt x="27" y="322"/>
                    </a:lnTo>
                    <a:lnTo>
                      <a:pt x="24" y="331"/>
                    </a:lnTo>
                    <a:lnTo>
                      <a:pt x="26" y="337"/>
                    </a:lnTo>
                    <a:lnTo>
                      <a:pt x="21" y="342"/>
                    </a:lnTo>
                    <a:lnTo>
                      <a:pt x="15" y="339"/>
                    </a:lnTo>
                    <a:lnTo>
                      <a:pt x="3" y="346"/>
                    </a:lnTo>
                    <a:lnTo>
                      <a:pt x="0" y="353"/>
                    </a:lnTo>
                    <a:lnTo>
                      <a:pt x="0" y="356"/>
                    </a:lnTo>
                    <a:lnTo>
                      <a:pt x="3" y="354"/>
                    </a:lnTo>
                    <a:lnTo>
                      <a:pt x="9" y="36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1" name="Freeform 3785">
                <a:extLst>
                  <a:ext uri="{FF2B5EF4-FFF2-40B4-BE49-F238E27FC236}">
                    <a16:creationId xmlns:a16="http://schemas.microsoft.com/office/drawing/2014/main" id="{C377FF72-E6DD-5A4E-A898-DD0178B8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805"/>
                <a:ext cx="158" cy="203"/>
              </a:xfrm>
              <a:custGeom>
                <a:avLst/>
                <a:gdLst>
                  <a:gd name="T0" fmla="*/ 0 w 316"/>
                  <a:gd name="T1" fmla="*/ 353 h 404"/>
                  <a:gd name="T2" fmla="*/ 26 w 316"/>
                  <a:gd name="T3" fmla="*/ 337 h 404"/>
                  <a:gd name="T4" fmla="*/ 27 w 316"/>
                  <a:gd name="T5" fmla="*/ 321 h 404"/>
                  <a:gd name="T6" fmla="*/ 58 w 316"/>
                  <a:gd name="T7" fmla="*/ 328 h 404"/>
                  <a:gd name="T8" fmla="*/ 55 w 316"/>
                  <a:gd name="T9" fmla="*/ 310 h 404"/>
                  <a:gd name="T10" fmla="*/ 73 w 316"/>
                  <a:gd name="T11" fmla="*/ 315 h 404"/>
                  <a:gd name="T12" fmla="*/ 93 w 316"/>
                  <a:gd name="T13" fmla="*/ 302 h 404"/>
                  <a:gd name="T14" fmla="*/ 94 w 316"/>
                  <a:gd name="T15" fmla="*/ 298 h 404"/>
                  <a:gd name="T16" fmla="*/ 111 w 316"/>
                  <a:gd name="T17" fmla="*/ 286 h 404"/>
                  <a:gd name="T18" fmla="*/ 118 w 316"/>
                  <a:gd name="T19" fmla="*/ 257 h 404"/>
                  <a:gd name="T20" fmla="*/ 135 w 316"/>
                  <a:gd name="T21" fmla="*/ 233 h 404"/>
                  <a:gd name="T22" fmla="*/ 120 w 316"/>
                  <a:gd name="T23" fmla="*/ 211 h 404"/>
                  <a:gd name="T24" fmla="*/ 117 w 316"/>
                  <a:gd name="T25" fmla="*/ 187 h 404"/>
                  <a:gd name="T26" fmla="*/ 115 w 316"/>
                  <a:gd name="T27" fmla="*/ 167 h 404"/>
                  <a:gd name="T28" fmla="*/ 129 w 316"/>
                  <a:gd name="T29" fmla="*/ 166 h 404"/>
                  <a:gd name="T30" fmla="*/ 140 w 316"/>
                  <a:gd name="T31" fmla="*/ 157 h 404"/>
                  <a:gd name="T32" fmla="*/ 123 w 316"/>
                  <a:gd name="T33" fmla="*/ 141 h 404"/>
                  <a:gd name="T34" fmla="*/ 143 w 316"/>
                  <a:gd name="T35" fmla="*/ 134 h 404"/>
                  <a:gd name="T36" fmla="*/ 131 w 316"/>
                  <a:gd name="T37" fmla="*/ 108 h 404"/>
                  <a:gd name="T38" fmla="*/ 121 w 316"/>
                  <a:gd name="T39" fmla="*/ 82 h 404"/>
                  <a:gd name="T40" fmla="*/ 127 w 316"/>
                  <a:gd name="T41" fmla="*/ 81 h 404"/>
                  <a:gd name="T42" fmla="*/ 124 w 316"/>
                  <a:gd name="T43" fmla="*/ 58 h 404"/>
                  <a:gd name="T44" fmla="*/ 162 w 316"/>
                  <a:gd name="T45" fmla="*/ 47 h 404"/>
                  <a:gd name="T46" fmla="*/ 185 w 316"/>
                  <a:gd name="T47" fmla="*/ 55 h 404"/>
                  <a:gd name="T48" fmla="*/ 240 w 316"/>
                  <a:gd name="T49" fmla="*/ 52 h 404"/>
                  <a:gd name="T50" fmla="*/ 250 w 316"/>
                  <a:gd name="T51" fmla="*/ 35 h 404"/>
                  <a:gd name="T52" fmla="*/ 247 w 316"/>
                  <a:gd name="T53" fmla="*/ 3 h 404"/>
                  <a:gd name="T54" fmla="*/ 270 w 316"/>
                  <a:gd name="T55" fmla="*/ 20 h 404"/>
                  <a:gd name="T56" fmla="*/ 255 w 316"/>
                  <a:gd name="T57" fmla="*/ 43 h 404"/>
                  <a:gd name="T58" fmla="*/ 285 w 316"/>
                  <a:gd name="T59" fmla="*/ 61 h 404"/>
                  <a:gd name="T60" fmla="*/ 288 w 316"/>
                  <a:gd name="T61" fmla="*/ 79 h 404"/>
                  <a:gd name="T62" fmla="*/ 300 w 316"/>
                  <a:gd name="T63" fmla="*/ 96 h 404"/>
                  <a:gd name="T64" fmla="*/ 302 w 316"/>
                  <a:gd name="T65" fmla="*/ 115 h 404"/>
                  <a:gd name="T66" fmla="*/ 284 w 316"/>
                  <a:gd name="T67" fmla="*/ 147 h 404"/>
                  <a:gd name="T68" fmla="*/ 272 w 316"/>
                  <a:gd name="T69" fmla="*/ 170 h 404"/>
                  <a:gd name="T70" fmla="*/ 263 w 316"/>
                  <a:gd name="T71" fmla="*/ 179 h 404"/>
                  <a:gd name="T72" fmla="*/ 235 w 316"/>
                  <a:gd name="T73" fmla="*/ 207 h 404"/>
                  <a:gd name="T74" fmla="*/ 250 w 316"/>
                  <a:gd name="T75" fmla="*/ 243 h 404"/>
                  <a:gd name="T76" fmla="*/ 231 w 316"/>
                  <a:gd name="T77" fmla="*/ 272 h 404"/>
                  <a:gd name="T78" fmla="*/ 222 w 316"/>
                  <a:gd name="T79" fmla="*/ 289 h 404"/>
                  <a:gd name="T80" fmla="*/ 197 w 316"/>
                  <a:gd name="T81" fmla="*/ 290 h 404"/>
                  <a:gd name="T82" fmla="*/ 188 w 316"/>
                  <a:gd name="T83" fmla="*/ 316 h 404"/>
                  <a:gd name="T84" fmla="*/ 162 w 316"/>
                  <a:gd name="T85" fmla="*/ 333 h 404"/>
                  <a:gd name="T86" fmla="*/ 150 w 316"/>
                  <a:gd name="T87" fmla="*/ 343 h 404"/>
                  <a:gd name="T88" fmla="*/ 132 w 316"/>
                  <a:gd name="T89" fmla="*/ 353 h 404"/>
                  <a:gd name="T90" fmla="*/ 127 w 316"/>
                  <a:gd name="T91" fmla="*/ 368 h 404"/>
                  <a:gd name="T92" fmla="*/ 129 w 316"/>
                  <a:gd name="T93" fmla="*/ 386 h 404"/>
                  <a:gd name="T94" fmla="*/ 109 w 316"/>
                  <a:gd name="T95" fmla="*/ 404 h 404"/>
                  <a:gd name="T96" fmla="*/ 74 w 316"/>
                  <a:gd name="T97" fmla="*/ 391 h 404"/>
                  <a:gd name="T98" fmla="*/ 46 w 316"/>
                  <a:gd name="T99" fmla="*/ 391 h 404"/>
                  <a:gd name="T100" fmla="*/ 9 w 316"/>
                  <a:gd name="T101" fmla="*/ 384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6" h="404">
                    <a:moveTo>
                      <a:pt x="9" y="360"/>
                    </a:moveTo>
                    <a:lnTo>
                      <a:pt x="3" y="354"/>
                    </a:lnTo>
                    <a:lnTo>
                      <a:pt x="0" y="356"/>
                    </a:lnTo>
                    <a:lnTo>
                      <a:pt x="0" y="353"/>
                    </a:lnTo>
                    <a:lnTo>
                      <a:pt x="3" y="346"/>
                    </a:lnTo>
                    <a:lnTo>
                      <a:pt x="15" y="339"/>
                    </a:lnTo>
                    <a:lnTo>
                      <a:pt x="21" y="342"/>
                    </a:lnTo>
                    <a:lnTo>
                      <a:pt x="26" y="337"/>
                    </a:lnTo>
                    <a:lnTo>
                      <a:pt x="24" y="331"/>
                    </a:lnTo>
                    <a:lnTo>
                      <a:pt x="27" y="322"/>
                    </a:lnTo>
                    <a:lnTo>
                      <a:pt x="20" y="316"/>
                    </a:lnTo>
                    <a:lnTo>
                      <a:pt x="27" y="321"/>
                    </a:lnTo>
                    <a:lnTo>
                      <a:pt x="38" y="321"/>
                    </a:lnTo>
                    <a:lnTo>
                      <a:pt x="49" y="333"/>
                    </a:lnTo>
                    <a:lnTo>
                      <a:pt x="52" y="331"/>
                    </a:lnTo>
                    <a:lnTo>
                      <a:pt x="58" y="328"/>
                    </a:lnTo>
                    <a:lnTo>
                      <a:pt x="56" y="324"/>
                    </a:lnTo>
                    <a:lnTo>
                      <a:pt x="52" y="324"/>
                    </a:lnTo>
                    <a:lnTo>
                      <a:pt x="50" y="318"/>
                    </a:lnTo>
                    <a:lnTo>
                      <a:pt x="55" y="310"/>
                    </a:lnTo>
                    <a:lnTo>
                      <a:pt x="56" y="312"/>
                    </a:lnTo>
                    <a:lnTo>
                      <a:pt x="62" y="313"/>
                    </a:lnTo>
                    <a:lnTo>
                      <a:pt x="65" y="315"/>
                    </a:lnTo>
                    <a:lnTo>
                      <a:pt x="73" y="315"/>
                    </a:lnTo>
                    <a:lnTo>
                      <a:pt x="79" y="322"/>
                    </a:lnTo>
                    <a:lnTo>
                      <a:pt x="79" y="318"/>
                    </a:lnTo>
                    <a:lnTo>
                      <a:pt x="88" y="310"/>
                    </a:lnTo>
                    <a:lnTo>
                      <a:pt x="93" y="302"/>
                    </a:lnTo>
                    <a:lnTo>
                      <a:pt x="90" y="301"/>
                    </a:lnTo>
                    <a:lnTo>
                      <a:pt x="88" y="296"/>
                    </a:lnTo>
                    <a:lnTo>
                      <a:pt x="91" y="295"/>
                    </a:lnTo>
                    <a:lnTo>
                      <a:pt x="94" y="298"/>
                    </a:lnTo>
                    <a:lnTo>
                      <a:pt x="100" y="293"/>
                    </a:lnTo>
                    <a:lnTo>
                      <a:pt x="105" y="295"/>
                    </a:lnTo>
                    <a:lnTo>
                      <a:pt x="105" y="292"/>
                    </a:lnTo>
                    <a:lnTo>
                      <a:pt x="111" y="286"/>
                    </a:lnTo>
                    <a:lnTo>
                      <a:pt x="112" y="281"/>
                    </a:lnTo>
                    <a:lnTo>
                      <a:pt x="115" y="280"/>
                    </a:lnTo>
                    <a:lnTo>
                      <a:pt x="115" y="260"/>
                    </a:lnTo>
                    <a:lnTo>
                      <a:pt x="118" y="257"/>
                    </a:lnTo>
                    <a:lnTo>
                      <a:pt x="124" y="246"/>
                    </a:lnTo>
                    <a:lnTo>
                      <a:pt x="129" y="242"/>
                    </a:lnTo>
                    <a:lnTo>
                      <a:pt x="134" y="240"/>
                    </a:lnTo>
                    <a:lnTo>
                      <a:pt x="135" y="233"/>
                    </a:lnTo>
                    <a:lnTo>
                      <a:pt x="129" y="225"/>
                    </a:lnTo>
                    <a:lnTo>
                      <a:pt x="134" y="225"/>
                    </a:lnTo>
                    <a:lnTo>
                      <a:pt x="126" y="213"/>
                    </a:lnTo>
                    <a:lnTo>
                      <a:pt x="120" y="211"/>
                    </a:lnTo>
                    <a:lnTo>
                      <a:pt x="126" y="207"/>
                    </a:lnTo>
                    <a:lnTo>
                      <a:pt x="118" y="196"/>
                    </a:lnTo>
                    <a:lnTo>
                      <a:pt x="118" y="188"/>
                    </a:lnTo>
                    <a:lnTo>
                      <a:pt x="117" y="187"/>
                    </a:lnTo>
                    <a:lnTo>
                      <a:pt x="115" y="175"/>
                    </a:lnTo>
                    <a:lnTo>
                      <a:pt x="111" y="172"/>
                    </a:lnTo>
                    <a:lnTo>
                      <a:pt x="111" y="167"/>
                    </a:lnTo>
                    <a:lnTo>
                      <a:pt x="115" y="167"/>
                    </a:lnTo>
                    <a:lnTo>
                      <a:pt x="118" y="167"/>
                    </a:lnTo>
                    <a:lnTo>
                      <a:pt x="124" y="175"/>
                    </a:lnTo>
                    <a:lnTo>
                      <a:pt x="127" y="175"/>
                    </a:lnTo>
                    <a:lnTo>
                      <a:pt x="129" y="166"/>
                    </a:lnTo>
                    <a:lnTo>
                      <a:pt x="134" y="167"/>
                    </a:lnTo>
                    <a:lnTo>
                      <a:pt x="146" y="163"/>
                    </a:lnTo>
                    <a:lnTo>
                      <a:pt x="144" y="160"/>
                    </a:lnTo>
                    <a:lnTo>
                      <a:pt x="140" y="157"/>
                    </a:lnTo>
                    <a:lnTo>
                      <a:pt x="131" y="149"/>
                    </a:lnTo>
                    <a:lnTo>
                      <a:pt x="129" y="144"/>
                    </a:lnTo>
                    <a:lnTo>
                      <a:pt x="121" y="143"/>
                    </a:lnTo>
                    <a:lnTo>
                      <a:pt x="123" y="141"/>
                    </a:lnTo>
                    <a:lnTo>
                      <a:pt x="131" y="134"/>
                    </a:lnTo>
                    <a:lnTo>
                      <a:pt x="131" y="131"/>
                    </a:lnTo>
                    <a:lnTo>
                      <a:pt x="138" y="129"/>
                    </a:lnTo>
                    <a:lnTo>
                      <a:pt x="143" y="134"/>
                    </a:lnTo>
                    <a:lnTo>
                      <a:pt x="147" y="131"/>
                    </a:lnTo>
                    <a:lnTo>
                      <a:pt x="138" y="117"/>
                    </a:lnTo>
                    <a:lnTo>
                      <a:pt x="137" y="111"/>
                    </a:lnTo>
                    <a:lnTo>
                      <a:pt x="131" y="108"/>
                    </a:lnTo>
                    <a:lnTo>
                      <a:pt x="123" y="94"/>
                    </a:lnTo>
                    <a:lnTo>
                      <a:pt x="118" y="91"/>
                    </a:lnTo>
                    <a:lnTo>
                      <a:pt x="118" y="88"/>
                    </a:lnTo>
                    <a:lnTo>
                      <a:pt x="121" y="82"/>
                    </a:lnTo>
                    <a:lnTo>
                      <a:pt x="129" y="84"/>
                    </a:lnTo>
                    <a:lnTo>
                      <a:pt x="134" y="88"/>
                    </a:lnTo>
                    <a:lnTo>
                      <a:pt x="135" y="85"/>
                    </a:lnTo>
                    <a:lnTo>
                      <a:pt x="127" y="81"/>
                    </a:lnTo>
                    <a:lnTo>
                      <a:pt x="129" y="79"/>
                    </a:lnTo>
                    <a:lnTo>
                      <a:pt x="134" y="67"/>
                    </a:lnTo>
                    <a:lnTo>
                      <a:pt x="131" y="62"/>
                    </a:lnTo>
                    <a:lnTo>
                      <a:pt x="124" y="58"/>
                    </a:lnTo>
                    <a:lnTo>
                      <a:pt x="141" y="55"/>
                    </a:lnTo>
                    <a:lnTo>
                      <a:pt x="149" y="47"/>
                    </a:lnTo>
                    <a:lnTo>
                      <a:pt x="158" y="43"/>
                    </a:lnTo>
                    <a:lnTo>
                      <a:pt x="162" y="47"/>
                    </a:lnTo>
                    <a:lnTo>
                      <a:pt x="164" y="56"/>
                    </a:lnTo>
                    <a:lnTo>
                      <a:pt x="167" y="59"/>
                    </a:lnTo>
                    <a:lnTo>
                      <a:pt x="182" y="59"/>
                    </a:lnTo>
                    <a:lnTo>
                      <a:pt x="185" y="55"/>
                    </a:lnTo>
                    <a:lnTo>
                      <a:pt x="222" y="46"/>
                    </a:lnTo>
                    <a:lnTo>
                      <a:pt x="226" y="55"/>
                    </a:lnTo>
                    <a:lnTo>
                      <a:pt x="231" y="59"/>
                    </a:lnTo>
                    <a:lnTo>
                      <a:pt x="240" y="52"/>
                    </a:lnTo>
                    <a:lnTo>
                      <a:pt x="235" y="43"/>
                    </a:lnTo>
                    <a:lnTo>
                      <a:pt x="240" y="43"/>
                    </a:lnTo>
                    <a:lnTo>
                      <a:pt x="249" y="38"/>
                    </a:lnTo>
                    <a:lnTo>
                      <a:pt x="250" y="35"/>
                    </a:lnTo>
                    <a:lnTo>
                      <a:pt x="246" y="23"/>
                    </a:lnTo>
                    <a:lnTo>
                      <a:pt x="249" y="21"/>
                    </a:lnTo>
                    <a:lnTo>
                      <a:pt x="247" y="12"/>
                    </a:lnTo>
                    <a:lnTo>
                      <a:pt x="247" y="3"/>
                    </a:lnTo>
                    <a:lnTo>
                      <a:pt x="253" y="0"/>
                    </a:lnTo>
                    <a:lnTo>
                      <a:pt x="276" y="1"/>
                    </a:lnTo>
                    <a:lnTo>
                      <a:pt x="278" y="6"/>
                    </a:lnTo>
                    <a:lnTo>
                      <a:pt x="270" y="20"/>
                    </a:lnTo>
                    <a:lnTo>
                      <a:pt x="264" y="23"/>
                    </a:lnTo>
                    <a:lnTo>
                      <a:pt x="264" y="29"/>
                    </a:lnTo>
                    <a:lnTo>
                      <a:pt x="259" y="38"/>
                    </a:lnTo>
                    <a:lnTo>
                      <a:pt x="255" y="43"/>
                    </a:lnTo>
                    <a:lnTo>
                      <a:pt x="264" y="49"/>
                    </a:lnTo>
                    <a:lnTo>
                      <a:pt x="272" y="58"/>
                    </a:lnTo>
                    <a:lnTo>
                      <a:pt x="276" y="55"/>
                    </a:lnTo>
                    <a:lnTo>
                      <a:pt x="285" y="61"/>
                    </a:lnTo>
                    <a:lnTo>
                      <a:pt x="293" y="67"/>
                    </a:lnTo>
                    <a:lnTo>
                      <a:pt x="291" y="71"/>
                    </a:lnTo>
                    <a:lnTo>
                      <a:pt x="294" y="76"/>
                    </a:lnTo>
                    <a:lnTo>
                      <a:pt x="288" y="79"/>
                    </a:lnTo>
                    <a:lnTo>
                      <a:pt x="294" y="85"/>
                    </a:lnTo>
                    <a:lnTo>
                      <a:pt x="291" y="87"/>
                    </a:lnTo>
                    <a:lnTo>
                      <a:pt x="294" y="93"/>
                    </a:lnTo>
                    <a:lnTo>
                      <a:pt x="300" y="96"/>
                    </a:lnTo>
                    <a:lnTo>
                      <a:pt x="311" y="105"/>
                    </a:lnTo>
                    <a:lnTo>
                      <a:pt x="316" y="102"/>
                    </a:lnTo>
                    <a:lnTo>
                      <a:pt x="313" y="109"/>
                    </a:lnTo>
                    <a:lnTo>
                      <a:pt x="302" y="115"/>
                    </a:lnTo>
                    <a:lnTo>
                      <a:pt x="290" y="129"/>
                    </a:lnTo>
                    <a:lnTo>
                      <a:pt x="285" y="138"/>
                    </a:lnTo>
                    <a:lnTo>
                      <a:pt x="288" y="141"/>
                    </a:lnTo>
                    <a:lnTo>
                      <a:pt x="284" y="147"/>
                    </a:lnTo>
                    <a:lnTo>
                      <a:pt x="288" y="150"/>
                    </a:lnTo>
                    <a:lnTo>
                      <a:pt x="279" y="161"/>
                    </a:lnTo>
                    <a:lnTo>
                      <a:pt x="281" y="164"/>
                    </a:lnTo>
                    <a:lnTo>
                      <a:pt x="272" y="170"/>
                    </a:lnTo>
                    <a:lnTo>
                      <a:pt x="270" y="167"/>
                    </a:lnTo>
                    <a:lnTo>
                      <a:pt x="264" y="170"/>
                    </a:lnTo>
                    <a:lnTo>
                      <a:pt x="267" y="175"/>
                    </a:lnTo>
                    <a:lnTo>
                      <a:pt x="263" y="179"/>
                    </a:lnTo>
                    <a:lnTo>
                      <a:pt x="243" y="191"/>
                    </a:lnTo>
                    <a:lnTo>
                      <a:pt x="246" y="195"/>
                    </a:lnTo>
                    <a:lnTo>
                      <a:pt x="238" y="201"/>
                    </a:lnTo>
                    <a:lnTo>
                      <a:pt x="235" y="207"/>
                    </a:lnTo>
                    <a:lnTo>
                      <a:pt x="247" y="217"/>
                    </a:lnTo>
                    <a:lnTo>
                      <a:pt x="241" y="229"/>
                    </a:lnTo>
                    <a:lnTo>
                      <a:pt x="255" y="229"/>
                    </a:lnTo>
                    <a:lnTo>
                      <a:pt x="250" y="243"/>
                    </a:lnTo>
                    <a:lnTo>
                      <a:pt x="246" y="252"/>
                    </a:lnTo>
                    <a:lnTo>
                      <a:pt x="243" y="258"/>
                    </a:lnTo>
                    <a:lnTo>
                      <a:pt x="238" y="257"/>
                    </a:lnTo>
                    <a:lnTo>
                      <a:pt x="231" y="272"/>
                    </a:lnTo>
                    <a:lnTo>
                      <a:pt x="234" y="274"/>
                    </a:lnTo>
                    <a:lnTo>
                      <a:pt x="228" y="284"/>
                    </a:lnTo>
                    <a:lnTo>
                      <a:pt x="225" y="283"/>
                    </a:lnTo>
                    <a:lnTo>
                      <a:pt x="222" y="289"/>
                    </a:lnTo>
                    <a:lnTo>
                      <a:pt x="214" y="290"/>
                    </a:lnTo>
                    <a:lnTo>
                      <a:pt x="209" y="287"/>
                    </a:lnTo>
                    <a:lnTo>
                      <a:pt x="199" y="286"/>
                    </a:lnTo>
                    <a:lnTo>
                      <a:pt x="197" y="290"/>
                    </a:lnTo>
                    <a:lnTo>
                      <a:pt x="191" y="293"/>
                    </a:lnTo>
                    <a:lnTo>
                      <a:pt x="187" y="310"/>
                    </a:lnTo>
                    <a:lnTo>
                      <a:pt x="188" y="313"/>
                    </a:lnTo>
                    <a:lnTo>
                      <a:pt x="188" y="316"/>
                    </a:lnTo>
                    <a:lnTo>
                      <a:pt x="182" y="313"/>
                    </a:lnTo>
                    <a:lnTo>
                      <a:pt x="176" y="321"/>
                    </a:lnTo>
                    <a:lnTo>
                      <a:pt x="173" y="334"/>
                    </a:lnTo>
                    <a:lnTo>
                      <a:pt x="162" y="333"/>
                    </a:lnTo>
                    <a:lnTo>
                      <a:pt x="155" y="333"/>
                    </a:lnTo>
                    <a:lnTo>
                      <a:pt x="153" y="334"/>
                    </a:lnTo>
                    <a:lnTo>
                      <a:pt x="152" y="336"/>
                    </a:lnTo>
                    <a:lnTo>
                      <a:pt x="150" y="343"/>
                    </a:lnTo>
                    <a:lnTo>
                      <a:pt x="147" y="357"/>
                    </a:lnTo>
                    <a:lnTo>
                      <a:pt x="140" y="354"/>
                    </a:lnTo>
                    <a:lnTo>
                      <a:pt x="140" y="354"/>
                    </a:lnTo>
                    <a:lnTo>
                      <a:pt x="132" y="353"/>
                    </a:lnTo>
                    <a:lnTo>
                      <a:pt x="124" y="353"/>
                    </a:lnTo>
                    <a:lnTo>
                      <a:pt x="124" y="359"/>
                    </a:lnTo>
                    <a:lnTo>
                      <a:pt x="127" y="359"/>
                    </a:lnTo>
                    <a:lnTo>
                      <a:pt x="127" y="368"/>
                    </a:lnTo>
                    <a:lnTo>
                      <a:pt x="126" y="369"/>
                    </a:lnTo>
                    <a:lnTo>
                      <a:pt x="126" y="381"/>
                    </a:lnTo>
                    <a:lnTo>
                      <a:pt x="131" y="381"/>
                    </a:lnTo>
                    <a:lnTo>
                      <a:pt x="129" y="386"/>
                    </a:lnTo>
                    <a:lnTo>
                      <a:pt x="123" y="397"/>
                    </a:lnTo>
                    <a:lnTo>
                      <a:pt x="118" y="398"/>
                    </a:lnTo>
                    <a:lnTo>
                      <a:pt x="114" y="401"/>
                    </a:lnTo>
                    <a:lnTo>
                      <a:pt x="109" y="404"/>
                    </a:lnTo>
                    <a:lnTo>
                      <a:pt x="94" y="394"/>
                    </a:lnTo>
                    <a:lnTo>
                      <a:pt x="82" y="392"/>
                    </a:lnTo>
                    <a:lnTo>
                      <a:pt x="79" y="394"/>
                    </a:lnTo>
                    <a:lnTo>
                      <a:pt x="74" y="391"/>
                    </a:lnTo>
                    <a:lnTo>
                      <a:pt x="67" y="389"/>
                    </a:lnTo>
                    <a:lnTo>
                      <a:pt x="61" y="386"/>
                    </a:lnTo>
                    <a:lnTo>
                      <a:pt x="49" y="389"/>
                    </a:lnTo>
                    <a:lnTo>
                      <a:pt x="46" y="391"/>
                    </a:lnTo>
                    <a:lnTo>
                      <a:pt x="38" y="384"/>
                    </a:lnTo>
                    <a:lnTo>
                      <a:pt x="35" y="388"/>
                    </a:lnTo>
                    <a:lnTo>
                      <a:pt x="15" y="388"/>
                    </a:lnTo>
                    <a:lnTo>
                      <a:pt x="9" y="384"/>
                    </a:lnTo>
                    <a:lnTo>
                      <a:pt x="9" y="380"/>
                    </a:lnTo>
                    <a:lnTo>
                      <a:pt x="6" y="368"/>
                    </a:lnTo>
                    <a:lnTo>
                      <a:pt x="9" y="3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2" name="Freeform 3786">
                <a:extLst>
                  <a:ext uri="{FF2B5EF4-FFF2-40B4-BE49-F238E27FC236}">
                    <a16:creationId xmlns:a16="http://schemas.microsoft.com/office/drawing/2014/main" id="{D4545FB2-3208-6E51-C27A-D35585C5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805"/>
                <a:ext cx="158" cy="203"/>
              </a:xfrm>
              <a:custGeom>
                <a:avLst/>
                <a:gdLst>
                  <a:gd name="T0" fmla="*/ 0 w 316"/>
                  <a:gd name="T1" fmla="*/ 353 h 404"/>
                  <a:gd name="T2" fmla="*/ 26 w 316"/>
                  <a:gd name="T3" fmla="*/ 337 h 404"/>
                  <a:gd name="T4" fmla="*/ 27 w 316"/>
                  <a:gd name="T5" fmla="*/ 321 h 404"/>
                  <a:gd name="T6" fmla="*/ 58 w 316"/>
                  <a:gd name="T7" fmla="*/ 328 h 404"/>
                  <a:gd name="T8" fmla="*/ 55 w 316"/>
                  <a:gd name="T9" fmla="*/ 310 h 404"/>
                  <a:gd name="T10" fmla="*/ 73 w 316"/>
                  <a:gd name="T11" fmla="*/ 315 h 404"/>
                  <a:gd name="T12" fmla="*/ 93 w 316"/>
                  <a:gd name="T13" fmla="*/ 302 h 404"/>
                  <a:gd name="T14" fmla="*/ 94 w 316"/>
                  <a:gd name="T15" fmla="*/ 298 h 404"/>
                  <a:gd name="T16" fmla="*/ 111 w 316"/>
                  <a:gd name="T17" fmla="*/ 286 h 404"/>
                  <a:gd name="T18" fmla="*/ 118 w 316"/>
                  <a:gd name="T19" fmla="*/ 257 h 404"/>
                  <a:gd name="T20" fmla="*/ 135 w 316"/>
                  <a:gd name="T21" fmla="*/ 233 h 404"/>
                  <a:gd name="T22" fmla="*/ 120 w 316"/>
                  <a:gd name="T23" fmla="*/ 211 h 404"/>
                  <a:gd name="T24" fmla="*/ 117 w 316"/>
                  <a:gd name="T25" fmla="*/ 187 h 404"/>
                  <a:gd name="T26" fmla="*/ 115 w 316"/>
                  <a:gd name="T27" fmla="*/ 167 h 404"/>
                  <a:gd name="T28" fmla="*/ 129 w 316"/>
                  <a:gd name="T29" fmla="*/ 166 h 404"/>
                  <a:gd name="T30" fmla="*/ 140 w 316"/>
                  <a:gd name="T31" fmla="*/ 157 h 404"/>
                  <a:gd name="T32" fmla="*/ 123 w 316"/>
                  <a:gd name="T33" fmla="*/ 141 h 404"/>
                  <a:gd name="T34" fmla="*/ 143 w 316"/>
                  <a:gd name="T35" fmla="*/ 134 h 404"/>
                  <a:gd name="T36" fmla="*/ 131 w 316"/>
                  <a:gd name="T37" fmla="*/ 108 h 404"/>
                  <a:gd name="T38" fmla="*/ 121 w 316"/>
                  <a:gd name="T39" fmla="*/ 82 h 404"/>
                  <a:gd name="T40" fmla="*/ 127 w 316"/>
                  <a:gd name="T41" fmla="*/ 81 h 404"/>
                  <a:gd name="T42" fmla="*/ 124 w 316"/>
                  <a:gd name="T43" fmla="*/ 58 h 404"/>
                  <a:gd name="T44" fmla="*/ 162 w 316"/>
                  <a:gd name="T45" fmla="*/ 47 h 404"/>
                  <a:gd name="T46" fmla="*/ 185 w 316"/>
                  <a:gd name="T47" fmla="*/ 55 h 404"/>
                  <a:gd name="T48" fmla="*/ 240 w 316"/>
                  <a:gd name="T49" fmla="*/ 52 h 404"/>
                  <a:gd name="T50" fmla="*/ 250 w 316"/>
                  <a:gd name="T51" fmla="*/ 35 h 404"/>
                  <a:gd name="T52" fmla="*/ 247 w 316"/>
                  <a:gd name="T53" fmla="*/ 3 h 404"/>
                  <a:gd name="T54" fmla="*/ 270 w 316"/>
                  <a:gd name="T55" fmla="*/ 20 h 404"/>
                  <a:gd name="T56" fmla="*/ 255 w 316"/>
                  <a:gd name="T57" fmla="*/ 43 h 404"/>
                  <a:gd name="T58" fmla="*/ 285 w 316"/>
                  <a:gd name="T59" fmla="*/ 61 h 404"/>
                  <a:gd name="T60" fmla="*/ 288 w 316"/>
                  <a:gd name="T61" fmla="*/ 79 h 404"/>
                  <a:gd name="T62" fmla="*/ 300 w 316"/>
                  <a:gd name="T63" fmla="*/ 96 h 404"/>
                  <a:gd name="T64" fmla="*/ 302 w 316"/>
                  <a:gd name="T65" fmla="*/ 115 h 404"/>
                  <a:gd name="T66" fmla="*/ 284 w 316"/>
                  <a:gd name="T67" fmla="*/ 147 h 404"/>
                  <a:gd name="T68" fmla="*/ 272 w 316"/>
                  <a:gd name="T69" fmla="*/ 170 h 404"/>
                  <a:gd name="T70" fmla="*/ 263 w 316"/>
                  <a:gd name="T71" fmla="*/ 179 h 404"/>
                  <a:gd name="T72" fmla="*/ 235 w 316"/>
                  <a:gd name="T73" fmla="*/ 207 h 404"/>
                  <a:gd name="T74" fmla="*/ 250 w 316"/>
                  <a:gd name="T75" fmla="*/ 243 h 404"/>
                  <a:gd name="T76" fmla="*/ 231 w 316"/>
                  <a:gd name="T77" fmla="*/ 272 h 404"/>
                  <a:gd name="T78" fmla="*/ 222 w 316"/>
                  <a:gd name="T79" fmla="*/ 289 h 404"/>
                  <a:gd name="T80" fmla="*/ 197 w 316"/>
                  <a:gd name="T81" fmla="*/ 290 h 404"/>
                  <a:gd name="T82" fmla="*/ 188 w 316"/>
                  <a:gd name="T83" fmla="*/ 316 h 404"/>
                  <a:gd name="T84" fmla="*/ 162 w 316"/>
                  <a:gd name="T85" fmla="*/ 333 h 404"/>
                  <a:gd name="T86" fmla="*/ 150 w 316"/>
                  <a:gd name="T87" fmla="*/ 343 h 404"/>
                  <a:gd name="T88" fmla="*/ 132 w 316"/>
                  <a:gd name="T89" fmla="*/ 353 h 404"/>
                  <a:gd name="T90" fmla="*/ 127 w 316"/>
                  <a:gd name="T91" fmla="*/ 368 h 404"/>
                  <a:gd name="T92" fmla="*/ 129 w 316"/>
                  <a:gd name="T93" fmla="*/ 386 h 404"/>
                  <a:gd name="T94" fmla="*/ 109 w 316"/>
                  <a:gd name="T95" fmla="*/ 404 h 404"/>
                  <a:gd name="T96" fmla="*/ 74 w 316"/>
                  <a:gd name="T97" fmla="*/ 391 h 404"/>
                  <a:gd name="T98" fmla="*/ 46 w 316"/>
                  <a:gd name="T99" fmla="*/ 391 h 404"/>
                  <a:gd name="T100" fmla="*/ 9 w 316"/>
                  <a:gd name="T101" fmla="*/ 384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6" h="404">
                    <a:moveTo>
                      <a:pt x="9" y="360"/>
                    </a:moveTo>
                    <a:lnTo>
                      <a:pt x="3" y="354"/>
                    </a:lnTo>
                    <a:lnTo>
                      <a:pt x="0" y="356"/>
                    </a:lnTo>
                    <a:lnTo>
                      <a:pt x="0" y="353"/>
                    </a:lnTo>
                    <a:lnTo>
                      <a:pt x="3" y="346"/>
                    </a:lnTo>
                    <a:lnTo>
                      <a:pt x="15" y="339"/>
                    </a:lnTo>
                    <a:lnTo>
                      <a:pt x="21" y="342"/>
                    </a:lnTo>
                    <a:lnTo>
                      <a:pt x="26" y="337"/>
                    </a:lnTo>
                    <a:lnTo>
                      <a:pt x="24" y="331"/>
                    </a:lnTo>
                    <a:lnTo>
                      <a:pt x="27" y="322"/>
                    </a:lnTo>
                    <a:lnTo>
                      <a:pt x="20" y="316"/>
                    </a:lnTo>
                    <a:lnTo>
                      <a:pt x="27" y="321"/>
                    </a:lnTo>
                    <a:lnTo>
                      <a:pt x="38" y="321"/>
                    </a:lnTo>
                    <a:lnTo>
                      <a:pt x="49" y="333"/>
                    </a:lnTo>
                    <a:lnTo>
                      <a:pt x="52" y="331"/>
                    </a:lnTo>
                    <a:lnTo>
                      <a:pt x="58" y="328"/>
                    </a:lnTo>
                    <a:lnTo>
                      <a:pt x="56" y="324"/>
                    </a:lnTo>
                    <a:lnTo>
                      <a:pt x="52" y="324"/>
                    </a:lnTo>
                    <a:lnTo>
                      <a:pt x="50" y="318"/>
                    </a:lnTo>
                    <a:lnTo>
                      <a:pt x="55" y="310"/>
                    </a:lnTo>
                    <a:lnTo>
                      <a:pt x="56" y="312"/>
                    </a:lnTo>
                    <a:lnTo>
                      <a:pt x="62" y="313"/>
                    </a:lnTo>
                    <a:lnTo>
                      <a:pt x="65" y="315"/>
                    </a:lnTo>
                    <a:lnTo>
                      <a:pt x="73" y="315"/>
                    </a:lnTo>
                    <a:lnTo>
                      <a:pt x="79" y="322"/>
                    </a:lnTo>
                    <a:lnTo>
                      <a:pt x="79" y="318"/>
                    </a:lnTo>
                    <a:lnTo>
                      <a:pt x="88" y="310"/>
                    </a:lnTo>
                    <a:lnTo>
                      <a:pt x="93" y="302"/>
                    </a:lnTo>
                    <a:lnTo>
                      <a:pt x="90" y="301"/>
                    </a:lnTo>
                    <a:lnTo>
                      <a:pt x="88" y="296"/>
                    </a:lnTo>
                    <a:lnTo>
                      <a:pt x="91" y="295"/>
                    </a:lnTo>
                    <a:lnTo>
                      <a:pt x="94" y="298"/>
                    </a:lnTo>
                    <a:lnTo>
                      <a:pt x="100" y="293"/>
                    </a:lnTo>
                    <a:lnTo>
                      <a:pt x="105" y="295"/>
                    </a:lnTo>
                    <a:lnTo>
                      <a:pt x="105" y="292"/>
                    </a:lnTo>
                    <a:lnTo>
                      <a:pt x="111" y="286"/>
                    </a:lnTo>
                    <a:lnTo>
                      <a:pt x="112" y="281"/>
                    </a:lnTo>
                    <a:lnTo>
                      <a:pt x="115" y="280"/>
                    </a:lnTo>
                    <a:lnTo>
                      <a:pt x="115" y="260"/>
                    </a:lnTo>
                    <a:lnTo>
                      <a:pt x="118" y="257"/>
                    </a:lnTo>
                    <a:lnTo>
                      <a:pt x="124" y="246"/>
                    </a:lnTo>
                    <a:lnTo>
                      <a:pt x="129" y="242"/>
                    </a:lnTo>
                    <a:lnTo>
                      <a:pt x="134" y="240"/>
                    </a:lnTo>
                    <a:lnTo>
                      <a:pt x="135" y="233"/>
                    </a:lnTo>
                    <a:lnTo>
                      <a:pt x="129" y="225"/>
                    </a:lnTo>
                    <a:lnTo>
                      <a:pt x="134" y="225"/>
                    </a:lnTo>
                    <a:lnTo>
                      <a:pt x="126" y="213"/>
                    </a:lnTo>
                    <a:lnTo>
                      <a:pt x="120" y="211"/>
                    </a:lnTo>
                    <a:lnTo>
                      <a:pt x="126" y="207"/>
                    </a:lnTo>
                    <a:lnTo>
                      <a:pt x="118" y="196"/>
                    </a:lnTo>
                    <a:lnTo>
                      <a:pt x="118" y="188"/>
                    </a:lnTo>
                    <a:lnTo>
                      <a:pt x="117" y="187"/>
                    </a:lnTo>
                    <a:lnTo>
                      <a:pt x="115" y="175"/>
                    </a:lnTo>
                    <a:lnTo>
                      <a:pt x="111" y="172"/>
                    </a:lnTo>
                    <a:lnTo>
                      <a:pt x="111" y="167"/>
                    </a:lnTo>
                    <a:lnTo>
                      <a:pt x="115" y="167"/>
                    </a:lnTo>
                    <a:lnTo>
                      <a:pt x="118" y="167"/>
                    </a:lnTo>
                    <a:lnTo>
                      <a:pt x="124" y="175"/>
                    </a:lnTo>
                    <a:lnTo>
                      <a:pt x="127" y="175"/>
                    </a:lnTo>
                    <a:lnTo>
                      <a:pt x="129" y="166"/>
                    </a:lnTo>
                    <a:lnTo>
                      <a:pt x="134" y="167"/>
                    </a:lnTo>
                    <a:lnTo>
                      <a:pt x="146" y="163"/>
                    </a:lnTo>
                    <a:lnTo>
                      <a:pt x="144" y="160"/>
                    </a:lnTo>
                    <a:lnTo>
                      <a:pt x="140" y="157"/>
                    </a:lnTo>
                    <a:lnTo>
                      <a:pt x="131" y="149"/>
                    </a:lnTo>
                    <a:lnTo>
                      <a:pt x="129" y="144"/>
                    </a:lnTo>
                    <a:lnTo>
                      <a:pt x="121" y="143"/>
                    </a:lnTo>
                    <a:lnTo>
                      <a:pt x="123" y="141"/>
                    </a:lnTo>
                    <a:lnTo>
                      <a:pt x="131" y="134"/>
                    </a:lnTo>
                    <a:lnTo>
                      <a:pt x="131" y="131"/>
                    </a:lnTo>
                    <a:lnTo>
                      <a:pt x="138" y="129"/>
                    </a:lnTo>
                    <a:lnTo>
                      <a:pt x="143" y="134"/>
                    </a:lnTo>
                    <a:lnTo>
                      <a:pt x="147" y="131"/>
                    </a:lnTo>
                    <a:lnTo>
                      <a:pt x="138" y="117"/>
                    </a:lnTo>
                    <a:lnTo>
                      <a:pt x="137" y="111"/>
                    </a:lnTo>
                    <a:lnTo>
                      <a:pt x="131" y="108"/>
                    </a:lnTo>
                    <a:lnTo>
                      <a:pt x="123" y="94"/>
                    </a:lnTo>
                    <a:lnTo>
                      <a:pt x="118" y="91"/>
                    </a:lnTo>
                    <a:lnTo>
                      <a:pt x="118" y="88"/>
                    </a:lnTo>
                    <a:lnTo>
                      <a:pt x="121" y="82"/>
                    </a:lnTo>
                    <a:lnTo>
                      <a:pt x="129" y="84"/>
                    </a:lnTo>
                    <a:lnTo>
                      <a:pt x="134" y="88"/>
                    </a:lnTo>
                    <a:lnTo>
                      <a:pt x="135" y="85"/>
                    </a:lnTo>
                    <a:lnTo>
                      <a:pt x="127" y="81"/>
                    </a:lnTo>
                    <a:lnTo>
                      <a:pt x="129" y="79"/>
                    </a:lnTo>
                    <a:lnTo>
                      <a:pt x="134" y="67"/>
                    </a:lnTo>
                    <a:lnTo>
                      <a:pt x="131" y="62"/>
                    </a:lnTo>
                    <a:lnTo>
                      <a:pt x="124" y="58"/>
                    </a:lnTo>
                    <a:lnTo>
                      <a:pt x="141" y="55"/>
                    </a:lnTo>
                    <a:lnTo>
                      <a:pt x="149" y="47"/>
                    </a:lnTo>
                    <a:lnTo>
                      <a:pt x="158" y="43"/>
                    </a:lnTo>
                    <a:lnTo>
                      <a:pt x="162" y="47"/>
                    </a:lnTo>
                    <a:lnTo>
                      <a:pt x="164" y="56"/>
                    </a:lnTo>
                    <a:lnTo>
                      <a:pt x="167" y="59"/>
                    </a:lnTo>
                    <a:lnTo>
                      <a:pt x="182" y="59"/>
                    </a:lnTo>
                    <a:lnTo>
                      <a:pt x="185" y="55"/>
                    </a:lnTo>
                    <a:lnTo>
                      <a:pt x="222" y="46"/>
                    </a:lnTo>
                    <a:lnTo>
                      <a:pt x="226" y="55"/>
                    </a:lnTo>
                    <a:lnTo>
                      <a:pt x="231" y="59"/>
                    </a:lnTo>
                    <a:lnTo>
                      <a:pt x="240" y="52"/>
                    </a:lnTo>
                    <a:lnTo>
                      <a:pt x="235" y="43"/>
                    </a:lnTo>
                    <a:lnTo>
                      <a:pt x="240" y="43"/>
                    </a:lnTo>
                    <a:lnTo>
                      <a:pt x="249" y="38"/>
                    </a:lnTo>
                    <a:lnTo>
                      <a:pt x="250" y="35"/>
                    </a:lnTo>
                    <a:lnTo>
                      <a:pt x="246" y="23"/>
                    </a:lnTo>
                    <a:lnTo>
                      <a:pt x="249" y="21"/>
                    </a:lnTo>
                    <a:lnTo>
                      <a:pt x="247" y="12"/>
                    </a:lnTo>
                    <a:lnTo>
                      <a:pt x="247" y="3"/>
                    </a:lnTo>
                    <a:lnTo>
                      <a:pt x="253" y="0"/>
                    </a:lnTo>
                    <a:lnTo>
                      <a:pt x="276" y="1"/>
                    </a:lnTo>
                    <a:lnTo>
                      <a:pt x="278" y="6"/>
                    </a:lnTo>
                    <a:lnTo>
                      <a:pt x="270" y="20"/>
                    </a:lnTo>
                    <a:lnTo>
                      <a:pt x="264" y="23"/>
                    </a:lnTo>
                    <a:lnTo>
                      <a:pt x="264" y="29"/>
                    </a:lnTo>
                    <a:lnTo>
                      <a:pt x="259" y="38"/>
                    </a:lnTo>
                    <a:lnTo>
                      <a:pt x="255" y="43"/>
                    </a:lnTo>
                    <a:lnTo>
                      <a:pt x="264" y="49"/>
                    </a:lnTo>
                    <a:lnTo>
                      <a:pt x="272" y="58"/>
                    </a:lnTo>
                    <a:lnTo>
                      <a:pt x="276" y="55"/>
                    </a:lnTo>
                    <a:lnTo>
                      <a:pt x="285" y="61"/>
                    </a:lnTo>
                    <a:lnTo>
                      <a:pt x="293" y="67"/>
                    </a:lnTo>
                    <a:lnTo>
                      <a:pt x="291" y="71"/>
                    </a:lnTo>
                    <a:lnTo>
                      <a:pt x="294" y="76"/>
                    </a:lnTo>
                    <a:lnTo>
                      <a:pt x="288" y="79"/>
                    </a:lnTo>
                    <a:lnTo>
                      <a:pt x="294" y="85"/>
                    </a:lnTo>
                    <a:lnTo>
                      <a:pt x="291" y="87"/>
                    </a:lnTo>
                    <a:lnTo>
                      <a:pt x="294" y="93"/>
                    </a:lnTo>
                    <a:lnTo>
                      <a:pt x="300" y="96"/>
                    </a:lnTo>
                    <a:lnTo>
                      <a:pt x="311" y="105"/>
                    </a:lnTo>
                    <a:lnTo>
                      <a:pt x="316" y="102"/>
                    </a:lnTo>
                    <a:lnTo>
                      <a:pt x="313" y="109"/>
                    </a:lnTo>
                    <a:lnTo>
                      <a:pt x="302" y="115"/>
                    </a:lnTo>
                    <a:lnTo>
                      <a:pt x="290" y="129"/>
                    </a:lnTo>
                    <a:lnTo>
                      <a:pt x="285" y="138"/>
                    </a:lnTo>
                    <a:lnTo>
                      <a:pt x="288" y="141"/>
                    </a:lnTo>
                    <a:lnTo>
                      <a:pt x="284" y="147"/>
                    </a:lnTo>
                    <a:lnTo>
                      <a:pt x="288" y="150"/>
                    </a:lnTo>
                    <a:lnTo>
                      <a:pt x="279" y="161"/>
                    </a:lnTo>
                    <a:lnTo>
                      <a:pt x="281" y="164"/>
                    </a:lnTo>
                    <a:lnTo>
                      <a:pt x="272" y="170"/>
                    </a:lnTo>
                    <a:lnTo>
                      <a:pt x="270" y="167"/>
                    </a:lnTo>
                    <a:lnTo>
                      <a:pt x="264" y="170"/>
                    </a:lnTo>
                    <a:lnTo>
                      <a:pt x="267" y="175"/>
                    </a:lnTo>
                    <a:lnTo>
                      <a:pt x="263" y="179"/>
                    </a:lnTo>
                    <a:lnTo>
                      <a:pt x="243" y="191"/>
                    </a:lnTo>
                    <a:lnTo>
                      <a:pt x="246" y="195"/>
                    </a:lnTo>
                    <a:lnTo>
                      <a:pt x="238" y="201"/>
                    </a:lnTo>
                    <a:lnTo>
                      <a:pt x="235" y="207"/>
                    </a:lnTo>
                    <a:lnTo>
                      <a:pt x="247" y="217"/>
                    </a:lnTo>
                    <a:lnTo>
                      <a:pt x="241" y="229"/>
                    </a:lnTo>
                    <a:lnTo>
                      <a:pt x="255" y="229"/>
                    </a:lnTo>
                    <a:lnTo>
                      <a:pt x="250" y="243"/>
                    </a:lnTo>
                    <a:lnTo>
                      <a:pt x="246" y="252"/>
                    </a:lnTo>
                    <a:lnTo>
                      <a:pt x="243" y="258"/>
                    </a:lnTo>
                    <a:lnTo>
                      <a:pt x="238" y="257"/>
                    </a:lnTo>
                    <a:lnTo>
                      <a:pt x="231" y="272"/>
                    </a:lnTo>
                    <a:lnTo>
                      <a:pt x="234" y="274"/>
                    </a:lnTo>
                    <a:lnTo>
                      <a:pt x="228" y="284"/>
                    </a:lnTo>
                    <a:lnTo>
                      <a:pt x="225" y="283"/>
                    </a:lnTo>
                    <a:lnTo>
                      <a:pt x="222" y="289"/>
                    </a:lnTo>
                    <a:lnTo>
                      <a:pt x="214" y="290"/>
                    </a:lnTo>
                    <a:lnTo>
                      <a:pt x="209" y="287"/>
                    </a:lnTo>
                    <a:lnTo>
                      <a:pt x="199" y="286"/>
                    </a:lnTo>
                    <a:lnTo>
                      <a:pt x="197" y="290"/>
                    </a:lnTo>
                    <a:lnTo>
                      <a:pt x="191" y="293"/>
                    </a:lnTo>
                    <a:lnTo>
                      <a:pt x="187" y="310"/>
                    </a:lnTo>
                    <a:lnTo>
                      <a:pt x="188" y="313"/>
                    </a:lnTo>
                    <a:lnTo>
                      <a:pt x="188" y="316"/>
                    </a:lnTo>
                    <a:lnTo>
                      <a:pt x="182" y="313"/>
                    </a:lnTo>
                    <a:lnTo>
                      <a:pt x="176" y="321"/>
                    </a:lnTo>
                    <a:lnTo>
                      <a:pt x="173" y="334"/>
                    </a:lnTo>
                    <a:lnTo>
                      <a:pt x="162" y="333"/>
                    </a:lnTo>
                    <a:lnTo>
                      <a:pt x="155" y="333"/>
                    </a:lnTo>
                    <a:lnTo>
                      <a:pt x="153" y="334"/>
                    </a:lnTo>
                    <a:lnTo>
                      <a:pt x="152" y="336"/>
                    </a:lnTo>
                    <a:lnTo>
                      <a:pt x="150" y="343"/>
                    </a:lnTo>
                    <a:lnTo>
                      <a:pt x="147" y="357"/>
                    </a:lnTo>
                    <a:lnTo>
                      <a:pt x="140" y="354"/>
                    </a:lnTo>
                    <a:lnTo>
                      <a:pt x="140" y="354"/>
                    </a:lnTo>
                    <a:lnTo>
                      <a:pt x="132" y="353"/>
                    </a:lnTo>
                    <a:lnTo>
                      <a:pt x="124" y="353"/>
                    </a:lnTo>
                    <a:lnTo>
                      <a:pt x="124" y="359"/>
                    </a:lnTo>
                    <a:lnTo>
                      <a:pt x="127" y="359"/>
                    </a:lnTo>
                    <a:lnTo>
                      <a:pt x="127" y="368"/>
                    </a:lnTo>
                    <a:lnTo>
                      <a:pt x="126" y="369"/>
                    </a:lnTo>
                    <a:lnTo>
                      <a:pt x="126" y="381"/>
                    </a:lnTo>
                    <a:lnTo>
                      <a:pt x="131" y="381"/>
                    </a:lnTo>
                    <a:lnTo>
                      <a:pt x="129" y="386"/>
                    </a:lnTo>
                    <a:lnTo>
                      <a:pt x="123" y="397"/>
                    </a:lnTo>
                    <a:lnTo>
                      <a:pt x="118" y="398"/>
                    </a:lnTo>
                    <a:lnTo>
                      <a:pt x="114" y="401"/>
                    </a:lnTo>
                    <a:lnTo>
                      <a:pt x="109" y="404"/>
                    </a:lnTo>
                    <a:lnTo>
                      <a:pt x="94" y="394"/>
                    </a:lnTo>
                    <a:lnTo>
                      <a:pt x="82" y="392"/>
                    </a:lnTo>
                    <a:lnTo>
                      <a:pt x="79" y="394"/>
                    </a:lnTo>
                    <a:lnTo>
                      <a:pt x="74" y="391"/>
                    </a:lnTo>
                    <a:lnTo>
                      <a:pt x="67" y="389"/>
                    </a:lnTo>
                    <a:lnTo>
                      <a:pt x="61" y="386"/>
                    </a:lnTo>
                    <a:lnTo>
                      <a:pt x="49" y="389"/>
                    </a:lnTo>
                    <a:lnTo>
                      <a:pt x="46" y="391"/>
                    </a:lnTo>
                    <a:lnTo>
                      <a:pt x="38" y="384"/>
                    </a:lnTo>
                    <a:lnTo>
                      <a:pt x="35" y="388"/>
                    </a:lnTo>
                    <a:lnTo>
                      <a:pt x="15" y="388"/>
                    </a:lnTo>
                    <a:lnTo>
                      <a:pt x="9" y="384"/>
                    </a:lnTo>
                    <a:lnTo>
                      <a:pt x="9" y="380"/>
                    </a:lnTo>
                    <a:lnTo>
                      <a:pt x="6" y="368"/>
                    </a:lnTo>
                    <a:lnTo>
                      <a:pt x="9" y="3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3" name="Freeform 3787">
                <a:extLst>
                  <a:ext uri="{FF2B5EF4-FFF2-40B4-BE49-F238E27FC236}">
                    <a16:creationId xmlns:a16="http://schemas.microsoft.com/office/drawing/2014/main" id="{37C4813E-6593-997B-D9CA-3F347E5CC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831"/>
                <a:ext cx="125" cy="155"/>
              </a:xfrm>
              <a:custGeom>
                <a:avLst/>
                <a:gdLst>
                  <a:gd name="T0" fmla="*/ 105 w 249"/>
                  <a:gd name="T1" fmla="*/ 0 h 308"/>
                  <a:gd name="T2" fmla="*/ 105 w 249"/>
                  <a:gd name="T3" fmla="*/ 18 h 308"/>
                  <a:gd name="T4" fmla="*/ 90 w 249"/>
                  <a:gd name="T5" fmla="*/ 30 h 308"/>
                  <a:gd name="T6" fmla="*/ 85 w 249"/>
                  <a:gd name="T7" fmla="*/ 42 h 308"/>
                  <a:gd name="T8" fmla="*/ 75 w 249"/>
                  <a:gd name="T9" fmla="*/ 39 h 308"/>
                  <a:gd name="T10" fmla="*/ 56 w 249"/>
                  <a:gd name="T11" fmla="*/ 63 h 308"/>
                  <a:gd name="T12" fmla="*/ 46 w 249"/>
                  <a:gd name="T13" fmla="*/ 86 h 308"/>
                  <a:gd name="T14" fmla="*/ 44 w 249"/>
                  <a:gd name="T15" fmla="*/ 111 h 308"/>
                  <a:gd name="T16" fmla="*/ 40 w 249"/>
                  <a:gd name="T17" fmla="*/ 115 h 308"/>
                  <a:gd name="T18" fmla="*/ 23 w 249"/>
                  <a:gd name="T19" fmla="*/ 121 h 308"/>
                  <a:gd name="T20" fmla="*/ 3 w 249"/>
                  <a:gd name="T21" fmla="*/ 124 h 308"/>
                  <a:gd name="T22" fmla="*/ 23 w 249"/>
                  <a:gd name="T23" fmla="*/ 127 h 308"/>
                  <a:gd name="T24" fmla="*/ 18 w 249"/>
                  <a:gd name="T25" fmla="*/ 146 h 308"/>
                  <a:gd name="T26" fmla="*/ 6 w 249"/>
                  <a:gd name="T27" fmla="*/ 147 h 308"/>
                  <a:gd name="T28" fmla="*/ 6 w 249"/>
                  <a:gd name="T29" fmla="*/ 168 h 308"/>
                  <a:gd name="T30" fmla="*/ 20 w 249"/>
                  <a:gd name="T31" fmla="*/ 167 h 308"/>
                  <a:gd name="T32" fmla="*/ 37 w 249"/>
                  <a:gd name="T33" fmla="*/ 179 h 308"/>
                  <a:gd name="T34" fmla="*/ 37 w 249"/>
                  <a:gd name="T35" fmla="*/ 194 h 308"/>
                  <a:gd name="T36" fmla="*/ 38 w 249"/>
                  <a:gd name="T37" fmla="*/ 214 h 308"/>
                  <a:gd name="T38" fmla="*/ 24 w 249"/>
                  <a:gd name="T39" fmla="*/ 231 h 308"/>
                  <a:gd name="T40" fmla="*/ 34 w 249"/>
                  <a:gd name="T41" fmla="*/ 246 h 308"/>
                  <a:gd name="T42" fmla="*/ 47 w 249"/>
                  <a:gd name="T43" fmla="*/ 255 h 308"/>
                  <a:gd name="T44" fmla="*/ 72 w 249"/>
                  <a:gd name="T45" fmla="*/ 250 h 308"/>
                  <a:gd name="T46" fmla="*/ 70 w 249"/>
                  <a:gd name="T47" fmla="*/ 261 h 308"/>
                  <a:gd name="T48" fmla="*/ 87 w 249"/>
                  <a:gd name="T49" fmla="*/ 278 h 308"/>
                  <a:gd name="T50" fmla="*/ 97 w 249"/>
                  <a:gd name="T51" fmla="*/ 298 h 308"/>
                  <a:gd name="T52" fmla="*/ 108 w 249"/>
                  <a:gd name="T53" fmla="*/ 308 h 308"/>
                  <a:gd name="T54" fmla="*/ 114 w 249"/>
                  <a:gd name="T55" fmla="*/ 301 h 308"/>
                  <a:gd name="T56" fmla="*/ 135 w 249"/>
                  <a:gd name="T57" fmla="*/ 290 h 308"/>
                  <a:gd name="T58" fmla="*/ 141 w 249"/>
                  <a:gd name="T59" fmla="*/ 270 h 308"/>
                  <a:gd name="T60" fmla="*/ 152 w 249"/>
                  <a:gd name="T61" fmla="*/ 269 h 308"/>
                  <a:gd name="T62" fmla="*/ 172 w 249"/>
                  <a:gd name="T63" fmla="*/ 276 h 308"/>
                  <a:gd name="T64" fmla="*/ 164 w 249"/>
                  <a:gd name="T65" fmla="*/ 266 h 308"/>
                  <a:gd name="T66" fmla="*/ 176 w 249"/>
                  <a:gd name="T67" fmla="*/ 261 h 308"/>
                  <a:gd name="T68" fmla="*/ 193 w 249"/>
                  <a:gd name="T69" fmla="*/ 270 h 308"/>
                  <a:gd name="T70" fmla="*/ 207 w 249"/>
                  <a:gd name="T71" fmla="*/ 250 h 308"/>
                  <a:gd name="T72" fmla="*/ 205 w 249"/>
                  <a:gd name="T73" fmla="*/ 243 h 308"/>
                  <a:gd name="T74" fmla="*/ 219 w 249"/>
                  <a:gd name="T75" fmla="*/ 243 h 308"/>
                  <a:gd name="T76" fmla="*/ 226 w 249"/>
                  <a:gd name="T77" fmla="*/ 229 h 308"/>
                  <a:gd name="T78" fmla="*/ 232 w 249"/>
                  <a:gd name="T79" fmla="*/ 205 h 308"/>
                  <a:gd name="T80" fmla="*/ 248 w 249"/>
                  <a:gd name="T81" fmla="*/ 188 h 308"/>
                  <a:gd name="T82" fmla="*/ 248 w 249"/>
                  <a:gd name="T83" fmla="*/ 173 h 308"/>
                  <a:gd name="T84" fmla="*/ 240 w 249"/>
                  <a:gd name="T85" fmla="*/ 155 h 308"/>
                  <a:gd name="T86" fmla="*/ 231 w 249"/>
                  <a:gd name="T87" fmla="*/ 135 h 308"/>
                  <a:gd name="T88" fmla="*/ 217 w 249"/>
                  <a:gd name="T89" fmla="*/ 121 h 308"/>
                  <a:gd name="T90" fmla="*/ 187 w 249"/>
                  <a:gd name="T91" fmla="*/ 117 h 308"/>
                  <a:gd name="T92" fmla="*/ 167 w 249"/>
                  <a:gd name="T93" fmla="*/ 106 h 308"/>
                  <a:gd name="T94" fmla="*/ 163 w 249"/>
                  <a:gd name="T95" fmla="*/ 89 h 308"/>
                  <a:gd name="T96" fmla="*/ 164 w 249"/>
                  <a:gd name="T97" fmla="*/ 70 h 308"/>
                  <a:gd name="T98" fmla="*/ 167 w 249"/>
                  <a:gd name="T99" fmla="*/ 51 h 308"/>
                  <a:gd name="T100" fmla="*/ 146 w 249"/>
                  <a:gd name="T101" fmla="*/ 45 h 308"/>
                  <a:gd name="T102" fmla="*/ 126 w 249"/>
                  <a:gd name="T103" fmla="*/ 41 h 308"/>
                  <a:gd name="T104" fmla="*/ 119 w 249"/>
                  <a:gd name="T105" fmla="*/ 24 h 308"/>
                  <a:gd name="T106" fmla="*/ 134 w 249"/>
                  <a:gd name="T107" fmla="*/ 1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9" h="308">
                    <a:moveTo>
                      <a:pt x="123" y="7"/>
                    </a:moveTo>
                    <a:lnTo>
                      <a:pt x="122" y="1"/>
                    </a:lnTo>
                    <a:lnTo>
                      <a:pt x="105" y="0"/>
                    </a:lnTo>
                    <a:lnTo>
                      <a:pt x="99" y="4"/>
                    </a:lnTo>
                    <a:lnTo>
                      <a:pt x="105" y="10"/>
                    </a:lnTo>
                    <a:lnTo>
                      <a:pt x="105" y="18"/>
                    </a:lnTo>
                    <a:lnTo>
                      <a:pt x="100" y="16"/>
                    </a:lnTo>
                    <a:lnTo>
                      <a:pt x="91" y="21"/>
                    </a:lnTo>
                    <a:lnTo>
                      <a:pt x="90" y="30"/>
                    </a:lnTo>
                    <a:lnTo>
                      <a:pt x="93" y="33"/>
                    </a:lnTo>
                    <a:lnTo>
                      <a:pt x="90" y="38"/>
                    </a:lnTo>
                    <a:lnTo>
                      <a:pt x="85" y="42"/>
                    </a:lnTo>
                    <a:lnTo>
                      <a:pt x="84" y="39"/>
                    </a:lnTo>
                    <a:lnTo>
                      <a:pt x="78" y="42"/>
                    </a:lnTo>
                    <a:lnTo>
                      <a:pt x="75" y="39"/>
                    </a:lnTo>
                    <a:lnTo>
                      <a:pt x="67" y="42"/>
                    </a:lnTo>
                    <a:lnTo>
                      <a:pt x="56" y="60"/>
                    </a:lnTo>
                    <a:lnTo>
                      <a:pt x="56" y="63"/>
                    </a:lnTo>
                    <a:lnTo>
                      <a:pt x="53" y="76"/>
                    </a:lnTo>
                    <a:lnTo>
                      <a:pt x="44" y="79"/>
                    </a:lnTo>
                    <a:lnTo>
                      <a:pt x="46" y="86"/>
                    </a:lnTo>
                    <a:lnTo>
                      <a:pt x="44" y="89"/>
                    </a:lnTo>
                    <a:lnTo>
                      <a:pt x="49" y="103"/>
                    </a:lnTo>
                    <a:lnTo>
                      <a:pt x="44" y="111"/>
                    </a:lnTo>
                    <a:lnTo>
                      <a:pt x="47" y="118"/>
                    </a:lnTo>
                    <a:lnTo>
                      <a:pt x="43" y="121"/>
                    </a:lnTo>
                    <a:lnTo>
                      <a:pt x="40" y="115"/>
                    </a:lnTo>
                    <a:lnTo>
                      <a:pt x="38" y="114"/>
                    </a:lnTo>
                    <a:lnTo>
                      <a:pt x="32" y="118"/>
                    </a:lnTo>
                    <a:lnTo>
                      <a:pt x="23" y="121"/>
                    </a:lnTo>
                    <a:lnTo>
                      <a:pt x="17" y="121"/>
                    </a:lnTo>
                    <a:lnTo>
                      <a:pt x="11" y="117"/>
                    </a:lnTo>
                    <a:lnTo>
                      <a:pt x="3" y="124"/>
                    </a:lnTo>
                    <a:lnTo>
                      <a:pt x="8" y="127"/>
                    </a:lnTo>
                    <a:lnTo>
                      <a:pt x="14" y="130"/>
                    </a:lnTo>
                    <a:lnTo>
                      <a:pt x="23" y="127"/>
                    </a:lnTo>
                    <a:lnTo>
                      <a:pt x="21" y="132"/>
                    </a:lnTo>
                    <a:lnTo>
                      <a:pt x="23" y="139"/>
                    </a:lnTo>
                    <a:lnTo>
                      <a:pt x="18" y="146"/>
                    </a:lnTo>
                    <a:lnTo>
                      <a:pt x="12" y="143"/>
                    </a:lnTo>
                    <a:lnTo>
                      <a:pt x="6" y="143"/>
                    </a:lnTo>
                    <a:lnTo>
                      <a:pt x="6" y="147"/>
                    </a:lnTo>
                    <a:lnTo>
                      <a:pt x="0" y="162"/>
                    </a:lnTo>
                    <a:lnTo>
                      <a:pt x="2" y="167"/>
                    </a:lnTo>
                    <a:lnTo>
                      <a:pt x="6" y="168"/>
                    </a:lnTo>
                    <a:lnTo>
                      <a:pt x="14" y="167"/>
                    </a:lnTo>
                    <a:lnTo>
                      <a:pt x="17" y="164"/>
                    </a:lnTo>
                    <a:lnTo>
                      <a:pt x="20" y="167"/>
                    </a:lnTo>
                    <a:lnTo>
                      <a:pt x="20" y="174"/>
                    </a:lnTo>
                    <a:lnTo>
                      <a:pt x="24" y="179"/>
                    </a:lnTo>
                    <a:lnTo>
                      <a:pt x="37" y="179"/>
                    </a:lnTo>
                    <a:lnTo>
                      <a:pt x="37" y="187"/>
                    </a:lnTo>
                    <a:lnTo>
                      <a:pt x="37" y="191"/>
                    </a:lnTo>
                    <a:lnTo>
                      <a:pt x="37" y="194"/>
                    </a:lnTo>
                    <a:lnTo>
                      <a:pt x="35" y="203"/>
                    </a:lnTo>
                    <a:lnTo>
                      <a:pt x="43" y="209"/>
                    </a:lnTo>
                    <a:lnTo>
                      <a:pt x="38" y="214"/>
                    </a:lnTo>
                    <a:lnTo>
                      <a:pt x="40" y="220"/>
                    </a:lnTo>
                    <a:lnTo>
                      <a:pt x="31" y="222"/>
                    </a:lnTo>
                    <a:lnTo>
                      <a:pt x="24" y="231"/>
                    </a:lnTo>
                    <a:lnTo>
                      <a:pt x="26" y="235"/>
                    </a:lnTo>
                    <a:lnTo>
                      <a:pt x="26" y="238"/>
                    </a:lnTo>
                    <a:lnTo>
                      <a:pt x="34" y="246"/>
                    </a:lnTo>
                    <a:lnTo>
                      <a:pt x="29" y="260"/>
                    </a:lnTo>
                    <a:lnTo>
                      <a:pt x="40" y="258"/>
                    </a:lnTo>
                    <a:lnTo>
                      <a:pt x="47" y="255"/>
                    </a:lnTo>
                    <a:lnTo>
                      <a:pt x="47" y="250"/>
                    </a:lnTo>
                    <a:lnTo>
                      <a:pt x="62" y="252"/>
                    </a:lnTo>
                    <a:lnTo>
                      <a:pt x="72" y="250"/>
                    </a:lnTo>
                    <a:lnTo>
                      <a:pt x="64" y="258"/>
                    </a:lnTo>
                    <a:lnTo>
                      <a:pt x="64" y="261"/>
                    </a:lnTo>
                    <a:lnTo>
                      <a:pt x="70" y="261"/>
                    </a:lnTo>
                    <a:lnTo>
                      <a:pt x="79" y="266"/>
                    </a:lnTo>
                    <a:lnTo>
                      <a:pt x="84" y="270"/>
                    </a:lnTo>
                    <a:lnTo>
                      <a:pt x="87" y="278"/>
                    </a:lnTo>
                    <a:lnTo>
                      <a:pt x="88" y="284"/>
                    </a:lnTo>
                    <a:lnTo>
                      <a:pt x="96" y="282"/>
                    </a:lnTo>
                    <a:lnTo>
                      <a:pt x="97" y="298"/>
                    </a:lnTo>
                    <a:lnTo>
                      <a:pt x="102" y="296"/>
                    </a:lnTo>
                    <a:lnTo>
                      <a:pt x="108" y="302"/>
                    </a:lnTo>
                    <a:lnTo>
                      <a:pt x="108" y="308"/>
                    </a:lnTo>
                    <a:lnTo>
                      <a:pt x="109" y="307"/>
                    </a:lnTo>
                    <a:lnTo>
                      <a:pt x="114" y="304"/>
                    </a:lnTo>
                    <a:lnTo>
                      <a:pt x="114" y="301"/>
                    </a:lnTo>
                    <a:lnTo>
                      <a:pt x="117" y="294"/>
                    </a:lnTo>
                    <a:lnTo>
                      <a:pt x="129" y="287"/>
                    </a:lnTo>
                    <a:lnTo>
                      <a:pt x="135" y="290"/>
                    </a:lnTo>
                    <a:lnTo>
                      <a:pt x="140" y="285"/>
                    </a:lnTo>
                    <a:lnTo>
                      <a:pt x="138" y="279"/>
                    </a:lnTo>
                    <a:lnTo>
                      <a:pt x="141" y="270"/>
                    </a:lnTo>
                    <a:lnTo>
                      <a:pt x="134" y="264"/>
                    </a:lnTo>
                    <a:lnTo>
                      <a:pt x="141" y="269"/>
                    </a:lnTo>
                    <a:lnTo>
                      <a:pt x="152" y="269"/>
                    </a:lnTo>
                    <a:lnTo>
                      <a:pt x="163" y="281"/>
                    </a:lnTo>
                    <a:lnTo>
                      <a:pt x="166" y="279"/>
                    </a:lnTo>
                    <a:lnTo>
                      <a:pt x="172" y="276"/>
                    </a:lnTo>
                    <a:lnTo>
                      <a:pt x="170" y="272"/>
                    </a:lnTo>
                    <a:lnTo>
                      <a:pt x="166" y="272"/>
                    </a:lnTo>
                    <a:lnTo>
                      <a:pt x="164" y="266"/>
                    </a:lnTo>
                    <a:lnTo>
                      <a:pt x="169" y="258"/>
                    </a:lnTo>
                    <a:lnTo>
                      <a:pt x="170" y="260"/>
                    </a:lnTo>
                    <a:lnTo>
                      <a:pt x="176" y="261"/>
                    </a:lnTo>
                    <a:lnTo>
                      <a:pt x="179" y="263"/>
                    </a:lnTo>
                    <a:lnTo>
                      <a:pt x="187" y="263"/>
                    </a:lnTo>
                    <a:lnTo>
                      <a:pt x="193" y="270"/>
                    </a:lnTo>
                    <a:lnTo>
                      <a:pt x="193" y="266"/>
                    </a:lnTo>
                    <a:lnTo>
                      <a:pt x="202" y="258"/>
                    </a:lnTo>
                    <a:lnTo>
                      <a:pt x="207" y="250"/>
                    </a:lnTo>
                    <a:lnTo>
                      <a:pt x="204" y="249"/>
                    </a:lnTo>
                    <a:lnTo>
                      <a:pt x="202" y="244"/>
                    </a:lnTo>
                    <a:lnTo>
                      <a:pt x="205" y="243"/>
                    </a:lnTo>
                    <a:lnTo>
                      <a:pt x="208" y="246"/>
                    </a:lnTo>
                    <a:lnTo>
                      <a:pt x="214" y="241"/>
                    </a:lnTo>
                    <a:lnTo>
                      <a:pt x="219" y="243"/>
                    </a:lnTo>
                    <a:lnTo>
                      <a:pt x="219" y="240"/>
                    </a:lnTo>
                    <a:lnTo>
                      <a:pt x="225" y="234"/>
                    </a:lnTo>
                    <a:lnTo>
                      <a:pt x="226" y="229"/>
                    </a:lnTo>
                    <a:lnTo>
                      <a:pt x="229" y="228"/>
                    </a:lnTo>
                    <a:lnTo>
                      <a:pt x="229" y="208"/>
                    </a:lnTo>
                    <a:lnTo>
                      <a:pt x="232" y="205"/>
                    </a:lnTo>
                    <a:lnTo>
                      <a:pt x="238" y="194"/>
                    </a:lnTo>
                    <a:lnTo>
                      <a:pt x="243" y="190"/>
                    </a:lnTo>
                    <a:lnTo>
                      <a:pt x="248" y="188"/>
                    </a:lnTo>
                    <a:lnTo>
                      <a:pt x="249" y="181"/>
                    </a:lnTo>
                    <a:lnTo>
                      <a:pt x="243" y="173"/>
                    </a:lnTo>
                    <a:lnTo>
                      <a:pt x="248" y="173"/>
                    </a:lnTo>
                    <a:lnTo>
                      <a:pt x="240" y="161"/>
                    </a:lnTo>
                    <a:lnTo>
                      <a:pt x="234" y="159"/>
                    </a:lnTo>
                    <a:lnTo>
                      <a:pt x="240" y="155"/>
                    </a:lnTo>
                    <a:lnTo>
                      <a:pt x="232" y="144"/>
                    </a:lnTo>
                    <a:lnTo>
                      <a:pt x="232" y="136"/>
                    </a:lnTo>
                    <a:lnTo>
                      <a:pt x="231" y="135"/>
                    </a:lnTo>
                    <a:lnTo>
                      <a:pt x="229" y="123"/>
                    </a:lnTo>
                    <a:lnTo>
                      <a:pt x="226" y="126"/>
                    </a:lnTo>
                    <a:lnTo>
                      <a:pt x="217" y="121"/>
                    </a:lnTo>
                    <a:lnTo>
                      <a:pt x="217" y="118"/>
                    </a:lnTo>
                    <a:lnTo>
                      <a:pt x="193" y="112"/>
                    </a:lnTo>
                    <a:lnTo>
                      <a:pt x="187" y="117"/>
                    </a:lnTo>
                    <a:lnTo>
                      <a:pt x="178" y="112"/>
                    </a:lnTo>
                    <a:lnTo>
                      <a:pt x="170" y="111"/>
                    </a:lnTo>
                    <a:lnTo>
                      <a:pt x="167" y="106"/>
                    </a:lnTo>
                    <a:lnTo>
                      <a:pt x="169" y="101"/>
                    </a:lnTo>
                    <a:lnTo>
                      <a:pt x="156" y="97"/>
                    </a:lnTo>
                    <a:lnTo>
                      <a:pt x="163" y="89"/>
                    </a:lnTo>
                    <a:lnTo>
                      <a:pt x="160" y="77"/>
                    </a:lnTo>
                    <a:lnTo>
                      <a:pt x="161" y="71"/>
                    </a:lnTo>
                    <a:lnTo>
                      <a:pt x="164" y="70"/>
                    </a:lnTo>
                    <a:lnTo>
                      <a:pt x="172" y="62"/>
                    </a:lnTo>
                    <a:lnTo>
                      <a:pt x="172" y="59"/>
                    </a:lnTo>
                    <a:lnTo>
                      <a:pt x="167" y="51"/>
                    </a:lnTo>
                    <a:lnTo>
                      <a:pt x="164" y="48"/>
                    </a:lnTo>
                    <a:lnTo>
                      <a:pt x="158" y="50"/>
                    </a:lnTo>
                    <a:lnTo>
                      <a:pt x="146" y="45"/>
                    </a:lnTo>
                    <a:lnTo>
                      <a:pt x="135" y="50"/>
                    </a:lnTo>
                    <a:lnTo>
                      <a:pt x="126" y="45"/>
                    </a:lnTo>
                    <a:lnTo>
                      <a:pt x="126" y="41"/>
                    </a:lnTo>
                    <a:lnTo>
                      <a:pt x="128" y="38"/>
                    </a:lnTo>
                    <a:lnTo>
                      <a:pt x="123" y="27"/>
                    </a:lnTo>
                    <a:lnTo>
                      <a:pt x="119" y="24"/>
                    </a:lnTo>
                    <a:lnTo>
                      <a:pt x="126" y="21"/>
                    </a:lnTo>
                    <a:lnTo>
                      <a:pt x="126" y="18"/>
                    </a:lnTo>
                    <a:lnTo>
                      <a:pt x="134" y="19"/>
                    </a:lnTo>
                    <a:lnTo>
                      <a:pt x="123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4" name="Freeform 3788">
                <a:extLst>
                  <a:ext uri="{FF2B5EF4-FFF2-40B4-BE49-F238E27FC236}">
                    <a16:creationId xmlns:a16="http://schemas.microsoft.com/office/drawing/2014/main" id="{59487696-1BD3-0FA3-B2E1-912ADE024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831"/>
                <a:ext cx="125" cy="155"/>
              </a:xfrm>
              <a:custGeom>
                <a:avLst/>
                <a:gdLst>
                  <a:gd name="T0" fmla="*/ 126 w 249"/>
                  <a:gd name="T1" fmla="*/ 18 h 308"/>
                  <a:gd name="T2" fmla="*/ 123 w 249"/>
                  <a:gd name="T3" fmla="*/ 27 h 308"/>
                  <a:gd name="T4" fmla="*/ 126 w 249"/>
                  <a:gd name="T5" fmla="*/ 45 h 308"/>
                  <a:gd name="T6" fmla="*/ 158 w 249"/>
                  <a:gd name="T7" fmla="*/ 50 h 308"/>
                  <a:gd name="T8" fmla="*/ 172 w 249"/>
                  <a:gd name="T9" fmla="*/ 59 h 308"/>
                  <a:gd name="T10" fmla="*/ 161 w 249"/>
                  <a:gd name="T11" fmla="*/ 71 h 308"/>
                  <a:gd name="T12" fmla="*/ 156 w 249"/>
                  <a:gd name="T13" fmla="*/ 97 h 308"/>
                  <a:gd name="T14" fmla="*/ 170 w 249"/>
                  <a:gd name="T15" fmla="*/ 111 h 308"/>
                  <a:gd name="T16" fmla="*/ 193 w 249"/>
                  <a:gd name="T17" fmla="*/ 112 h 308"/>
                  <a:gd name="T18" fmla="*/ 226 w 249"/>
                  <a:gd name="T19" fmla="*/ 126 h 308"/>
                  <a:gd name="T20" fmla="*/ 232 w 249"/>
                  <a:gd name="T21" fmla="*/ 136 h 308"/>
                  <a:gd name="T22" fmla="*/ 234 w 249"/>
                  <a:gd name="T23" fmla="*/ 159 h 308"/>
                  <a:gd name="T24" fmla="*/ 243 w 249"/>
                  <a:gd name="T25" fmla="*/ 173 h 308"/>
                  <a:gd name="T26" fmla="*/ 243 w 249"/>
                  <a:gd name="T27" fmla="*/ 190 h 308"/>
                  <a:gd name="T28" fmla="*/ 229 w 249"/>
                  <a:gd name="T29" fmla="*/ 208 h 308"/>
                  <a:gd name="T30" fmla="*/ 225 w 249"/>
                  <a:gd name="T31" fmla="*/ 234 h 308"/>
                  <a:gd name="T32" fmla="*/ 214 w 249"/>
                  <a:gd name="T33" fmla="*/ 241 h 308"/>
                  <a:gd name="T34" fmla="*/ 202 w 249"/>
                  <a:gd name="T35" fmla="*/ 244 h 308"/>
                  <a:gd name="T36" fmla="*/ 202 w 249"/>
                  <a:gd name="T37" fmla="*/ 258 h 308"/>
                  <a:gd name="T38" fmla="*/ 187 w 249"/>
                  <a:gd name="T39" fmla="*/ 263 h 308"/>
                  <a:gd name="T40" fmla="*/ 170 w 249"/>
                  <a:gd name="T41" fmla="*/ 260 h 308"/>
                  <a:gd name="T42" fmla="*/ 166 w 249"/>
                  <a:gd name="T43" fmla="*/ 272 h 308"/>
                  <a:gd name="T44" fmla="*/ 166 w 249"/>
                  <a:gd name="T45" fmla="*/ 279 h 308"/>
                  <a:gd name="T46" fmla="*/ 141 w 249"/>
                  <a:gd name="T47" fmla="*/ 269 h 308"/>
                  <a:gd name="T48" fmla="*/ 138 w 249"/>
                  <a:gd name="T49" fmla="*/ 279 h 308"/>
                  <a:gd name="T50" fmla="*/ 129 w 249"/>
                  <a:gd name="T51" fmla="*/ 287 h 308"/>
                  <a:gd name="T52" fmla="*/ 114 w 249"/>
                  <a:gd name="T53" fmla="*/ 304 h 308"/>
                  <a:gd name="T54" fmla="*/ 108 w 249"/>
                  <a:gd name="T55" fmla="*/ 302 h 308"/>
                  <a:gd name="T56" fmla="*/ 96 w 249"/>
                  <a:gd name="T57" fmla="*/ 282 h 308"/>
                  <a:gd name="T58" fmla="*/ 84 w 249"/>
                  <a:gd name="T59" fmla="*/ 270 h 308"/>
                  <a:gd name="T60" fmla="*/ 64 w 249"/>
                  <a:gd name="T61" fmla="*/ 261 h 308"/>
                  <a:gd name="T62" fmla="*/ 62 w 249"/>
                  <a:gd name="T63" fmla="*/ 252 h 308"/>
                  <a:gd name="T64" fmla="*/ 40 w 249"/>
                  <a:gd name="T65" fmla="*/ 258 h 308"/>
                  <a:gd name="T66" fmla="*/ 26 w 249"/>
                  <a:gd name="T67" fmla="*/ 238 h 308"/>
                  <a:gd name="T68" fmla="*/ 31 w 249"/>
                  <a:gd name="T69" fmla="*/ 222 h 308"/>
                  <a:gd name="T70" fmla="*/ 43 w 249"/>
                  <a:gd name="T71" fmla="*/ 209 h 308"/>
                  <a:gd name="T72" fmla="*/ 37 w 249"/>
                  <a:gd name="T73" fmla="*/ 191 h 308"/>
                  <a:gd name="T74" fmla="*/ 24 w 249"/>
                  <a:gd name="T75" fmla="*/ 179 h 308"/>
                  <a:gd name="T76" fmla="*/ 17 w 249"/>
                  <a:gd name="T77" fmla="*/ 164 h 308"/>
                  <a:gd name="T78" fmla="*/ 2 w 249"/>
                  <a:gd name="T79" fmla="*/ 167 h 308"/>
                  <a:gd name="T80" fmla="*/ 6 w 249"/>
                  <a:gd name="T81" fmla="*/ 143 h 308"/>
                  <a:gd name="T82" fmla="*/ 23 w 249"/>
                  <a:gd name="T83" fmla="*/ 139 h 308"/>
                  <a:gd name="T84" fmla="*/ 14 w 249"/>
                  <a:gd name="T85" fmla="*/ 130 h 308"/>
                  <a:gd name="T86" fmla="*/ 11 w 249"/>
                  <a:gd name="T87" fmla="*/ 117 h 308"/>
                  <a:gd name="T88" fmla="*/ 32 w 249"/>
                  <a:gd name="T89" fmla="*/ 118 h 308"/>
                  <a:gd name="T90" fmla="*/ 43 w 249"/>
                  <a:gd name="T91" fmla="*/ 121 h 308"/>
                  <a:gd name="T92" fmla="*/ 49 w 249"/>
                  <a:gd name="T93" fmla="*/ 103 h 308"/>
                  <a:gd name="T94" fmla="*/ 44 w 249"/>
                  <a:gd name="T95" fmla="*/ 79 h 308"/>
                  <a:gd name="T96" fmla="*/ 56 w 249"/>
                  <a:gd name="T97" fmla="*/ 60 h 308"/>
                  <a:gd name="T98" fmla="*/ 78 w 249"/>
                  <a:gd name="T99" fmla="*/ 42 h 308"/>
                  <a:gd name="T100" fmla="*/ 90 w 249"/>
                  <a:gd name="T101" fmla="*/ 38 h 308"/>
                  <a:gd name="T102" fmla="*/ 91 w 249"/>
                  <a:gd name="T103" fmla="*/ 21 h 308"/>
                  <a:gd name="T104" fmla="*/ 105 w 249"/>
                  <a:gd name="T105" fmla="*/ 10 h 308"/>
                  <a:gd name="T106" fmla="*/ 122 w 249"/>
                  <a:gd name="T107" fmla="*/ 1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9" h="308">
                    <a:moveTo>
                      <a:pt x="123" y="7"/>
                    </a:moveTo>
                    <a:lnTo>
                      <a:pt x="134" y="19"/>
                    </a:lnTo>
                    <a:lnTo>
                      <a:pt x="126" y="18"/>
                    </a:lnTo>
                    <a:lnTo>
                      <a:pt x="126" y="21"/>
                    </a:lnTo>
                    <a:lnTo>
                      <a:pt x="119" y="24"/>
                    </a:lnTo>
                    <a:lnTo>
                      <a:pt x="123" y="27"/>
                    </a:lnTo>
                    <a:lnTo>
                      <a:pt x="128" y="38"/>
                    </a:lnTo>
                    <a:lnTo>
                      <a:pt x="126" y="41"/>
                    </a:lnTo>
                    <a:lnTo>
                      <a:pt x="126" y="45"/>
                    </a:lnTo>
                    <a:lnTo>
                      <a:pt x="135" y="50"/>
                    </a:lnTo>
                    <a:lnTo>
                      <a:pt x="146" y="45"/>
                    </a:lnTo>
                    <a:lnTo>
                      <a:pt x="158" y="50"/>
                    </a:lnTo>
                    <a:lnTo>
                      <a:pt x="164" y="48"/>
                    </a:lnTo>
                    <a:lnTo>
                      <a:pt x="167" y="51"/>
                    </a:lnTo>
                    <a:lnTo>
                      <a:pt x="172" y="59"/>
                    </a:lnTo>
                    <a:lnTo>
                      <a:pt x="172" y="62"/>
                    </a:lnTo>
                    <a:lnTo>
                      <a:pt x="164" y="70"/>
                    </a:lnTo>
                    <a:lnTo>
                      <a:pt x="161" y="71"/>
                    </a:lnTo>
                    <a:lnTo>
                      <a:pt x="160" y="77"/>
                    </a:lnTo>
                    <a:lnTo>
                      <a:pt x="163" y="89"/>
                    </a:lnTo>
                    <a:lnTo>
                      <a:pt x="156" y="97"/>
                    </a:lnTo>
                    <a:lnTo>
                      <a:pt x="169" y="101"/>
                    </a:lnTo>
                    <a:lnTo>
                      <a:pt x="167" y="106"/>
                    </a:lnTo>
                    <a:lnTo>
                      <a:pt x="170" y="111"/>
                    </a:lnTo>
                    <a:lnTo>
                      <a:pt x="178" y="112"/>
                    </a:lnTo>
                    <a:lnTo>
                      <a:pt x="187" y="117"/>
                    </a:lnTo>
                    <a:lnTo>
                      <a:pt x="193" y="112"/>
                    </a:lnTo>
                    <a:lnTo>
                      <a:pt x="217" y="118"/>
                    </a:lnTo>
                    <a:lnTo>
                      <a:pt x="217" y="121"/>
                    </a:lnTo>
                    <a:lnTo>
                      <a:pt x="226" y="126"/>
                    </a:lnTo>
                    <a:lnTo>
                      <a:pt x="229" y="123"/>
                    </a:lnTo>
                    <a:lnTo>
                      <a:pt x="231" y="135"/>
                    </a:lnTo>
                    <a:lnTo>
                      <a:pt x="232" y="136"/>
                    </a:lnTo>
                    <a:lnTo>
                      <a:pt x="232" y="144"/>
                    </a:lnTo>
                    <a:lnTo>
                      <a:pt x="240" y="155"/>
                    </a:lnTo>
                    <a:lnTo>
                      <a:pt x="234" y="159"/>
                    </a:lnTo>
                    <a:lnTo>
                      <a:pt x="240" y="161"/>
                    </a:lnTo>
                    <a:lnTo>
                      <a:pt x="248" y="173"/>
                    </a:lnTo>
                    <a:lnTo>
                      <a:pt x="243" y="173"/>
                    </a:lnTo>
                    <a:lnTo>
                      <a:pt x="249" y="181"/>
                    </a:lnTo>
                    <a:lnTo>
                      <a:pt x="248" y="188"/>
                    </a:lnTo>
                    <a:lnTo>
                      <a:pt x="243" y="190"/>
                    </a:lnTo>
                    <a:lnTo>
                      <a:pt x="238" y="194"/>
                    </a:lnTo>
                    <a:lnTo>
                      <a:pt x="232" y="205"/>
                    </a:lnTo>
                    <a:lnTo>
                      <a:pt x="229" y="208"/>
                    </a:lnTo>
                    <a:lnTo>
                      <a:pt x="229" y="228"/>
                    </a:lnTo>
                    <a:lnTo>
                      <a:pt x="226" y="229"/>
                    </a:lnTo>
                    <a:lnTo>
                      <a:pt x="225" y="234"/>
                    </a:lnTo>
                    <a:lnTo>
                      <a:pt x="219" y="240"/>
                    </a:lnTo>
                    <a:lnTo>
                      <a:pt x="219" y="243"/>
                    </a:lnTo>
                    <a:lnTo>
                      <a:pt x="214" y="241"/>
                    </a:lnTo>
                    <a:lnTo>
                      <a:pt x="208" y="246"/>
                    </a:lnTo>
                    <a:lnTo>
                      <a:pt x="205" y="243"/>
                    </a:lnTo>
                    <a:lnTo>
                      <a:pt x="202" y="244"/>
                    </a:lnTo>
                    <a:lnTo>
                      <a:pt x="204" y="249"/>
                    </a:lnTo>
                    <a:lnTo>
                      <a:pt x="207" y="250"/>
                    </a:lnTo>
                    <a:lnTo>
                      <a:pt x="202" y="258"/>
                    </a:lnTo>
                    <a:lnTo>
                      <a:pt x="193" y="266"/>
                    </a:lnTo>
                    <a:lnTo>
                      <a:pt x="193" y="270"/>
                    </a:lnTo>
                    <a:lnTo>
                      <a:pt x="187" y="263"/>
                    </a:lnTo>
                    <a:lnTo>
                      <a:pt x="179" y="263"/>
                    </a:lnTo>
                    <a:lnTo>
                      <a:pt x="176" y="261"/>
                    </a:lnTo>
                    <a:lnTo>
                      <a:pt x="170" y="260"/>
                    </a:lnTo>
                    <a:lnTo>
                      <a:pt x="169" y="258"/>
                    </a:lnTo>
                    <a:lnTo>
                      <a:pt x="164" y="266"/>
                    </a:lnTo>
                    <a:lnTo>
                      <a:pt x="166" y="272"/>
                    </a:lnTo>
                    <a:lnTo>
                      <a:pt x="170" y="272"/>
                    </a:lnTo>
                    <a:lnTo>
                      <a:pt x="172" y="276"/>
                    </a:lnTo>
                    <a:lnTo>
                      <a:pt x="166" y="279"/>
                    </a:lnTo>
                    <a:lnTo>
                      <a:pt x="163" y="281"/>
                    </a:lnTo>
                    <a:lnTo>
                      <a:pt x="152" y="269"/>
                    </a:lnTo>
                    <a:lnTo>
                      <a:pt x="141" y="269"/>
                    </a:lnTo>
                    <a:lnTo>
                      <a:pt x="134" y="264"/>
                    </a:lnTo>
                    <a:lnTo>
                      <a:pt x="141" y="270"/>
                    </a:lnTo>
                    <a:lnTo>
                      <a:pt x="138" y="279"/>
                    </a:lnTo>
                    <a:lnTo>
                      <a:pt x="140" y="285"/>
                    </a:lnTo>
                    <a:lnTo>
                      <a:pt x="135" y="290"/>
                    </a:lnTo>
                    <a:lnTo>
                      <a:pt x="129" y="287"/>
                    </a:lnTo>
                    <a:lnTo>
                      <a:pt x="117" y="294"/>
                    </a:lnTo>
                    <a:lnTo>
                      <a:pt x="114" y="301"/>
                    </a:lnTo>
                    <a:lnTo>
                      <a:pt x="114" y="304"/>
                    </a:lnTo>
                    <a:lnTo>
                      <a:pt x="109" y="307"/>
                    </a:lnTo>
                    <a:lnTo>
                      <a:pt x="108" y="308"/>
                    </a:lnTo>
                    <a:lnTo>
                      <a:pt x="108" y="302"/>
                    </a:lnTo>
                    <a:lnTo>
                      <a:pt x="102" y="296"/>
                    </a:lnTo>
                    <a:lnTo>
                      <a:pt x="97" y="298"/>
                    </a:lnTo>
                    <a:lnTo>
                      <a:pt x="96" y="282"/>
                    </a:lnTo>
                    <a:lnTo>
                      <a:pt x="88" y="284"/>
                    </a:lnTo>
                    <a:lnTo>
                      <a:pt x="87" y="278"/>
                    </a:lnTo>
                    <a:lnTo>
                      <a:pt x="84" y="270"/>
                    </a:lnTo>
                    <a:lnTo>
                      <a:pt x="79" y="266"/>
                    </a:lnTo>
                    <a:lnTo>
                      <a:pt x="70" y="261"/>
                    </a:lnTo>
                    <a:lnTo>
                      <a:pt x="64" y="261"/>
                    </a:lnTo>
                    <a:lnTo>
                      <a:pt x="64" y="258"/>
                    </a:lnTo>
                    <a:lnTo>
                      <a:pt x="72" y="250"/>
                    </a:lnTo>
                    <a:lnTo>
                      <a:pt x="62" y="252"/>
                    </a:lnTo>
                    <a:lnTo>
                      <a:pt x="47" y="250"/>
                    </a:lnTo>
                    <a:lnTo>
                      <a:pt x="47" y="255"/>
                    </a:lnTo>
                    <a:lnTo>
                      <a:pt x="40" y="258"/>
                    </a:lnTo>
                    <a:lnTo>
                      <a:pt x="29" y="260"/>
                    </a:lnTo>
                    <a:lnTo>
                      <a:pt x="34" y="246"/>
                    </a:lnTo>
                    <a:lnTo>
                      <a:pt x="26" y="238"/>
                    </a:lnTo>
                    <a:lnTo>
                      <a:pt x="26" y="235"/>
                    </a:lnTo>
                    <a:lnTo>
                      <a:pt x="24" y="231"/>
                    </a:lnTo>
                    <a:lnTo>
                      <a:pt x="31" y="222"/>
                    </a:lnTo>
                    <a:lnTo>
                      <a:pt x="40" y="220"/>
                    </a:lnTo>
                    <a:lnTo>
                      <a:pt x="38" y="214"/>
                    </a:lnTo>
                    <a:lnTo>
                      <a:pt x="43" y="209"/>
                    </a:lnTo>
                    <a:lnTo>
                      <a:pt x="35" y="203"/>
                    </a:lnTo>
                    <a:lnTo>
                      <a:pt x="37" y="194"/>
                    </a:lnTo>
                    <a:lnTo>
                      <a:pt x="37" y="191"/>
                    </a:lnTo>
                    <a:lnTo>
                      <a:pt x="37" y="187"/>
                    </a:lnTo>
                    <a:lnTo>
                      <a:pt x="37" y="179"/>
                    </a:lnTo>
                    <a:lnTo>
                      <a:pt x="24" y="179"/>
                    </a:lnTo>
                    <a:lnTo>
                      <a:pt x="20" y="174"/>
                    </a:lnTo>
                    <a:lnTo>
                      <a:pt x="20" y="167"/>
                    </a:lnTo>
                    <a:lnTo>
                      <a:pt x="17" y="164"/>
                    </a:lnTo>
                    <a:lnTo>
                      <a:pt x="14" y="167"/>
                    </a:lnTo>
                    <a:lnTo>
                      <a:pt x="6" y="168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6" y="147"/>
                    </a:lnTo>
                    <a:lnTo>
                      <a:pt x="6" y="143"/>
                    </a:lnTo>
                    <a:lnTo>
                      <a:pt x="12" y="143"/>
                    </a:lnTo>
                    <a:lnTo>
                      <a:pt x="18" y="146"/>
                    </a:lnTo>
                    <a:lnTo>
                      <a:pt x="23" y="139"/>
                    </a:lnTo>
                    <a:lnTo>
                      <a:pt x="21" y="132"/>
                    </a:lnTo>
                    <a:lnTo>
                      <a:pt x="23" y="127"/>
                    </a:lnTo>
                    <a:lnTo>
                      <a:pt x="14" y="130"/>
                    </a:lnTo>
                    <a:lnTo>
                      <a:pt x="8" y="127"/>
                    </a:lnTo>
                    <a:lnTo>
                      <a:pt x="3" y="124"/>
                    </a:lnTo>
                    <a:lnTo>
                      <a:pt x="11" y="117"/>
                    </a:lnTo>
                    <a:lnTo>
                      <a:pt x="17" y="121"/>
                    </a:lnTo>
                    <a:lnTo>
                      <a:pt x="23" y="121"/>
                    </a:lnTo>
                    <a:lnTo>
                      <a:pt x="32" y="118"/>
                    </a:lnTo>
                    <a:lnTo>
                      <a:pt x="38" y="114"/>
                    </a:lnTo>
                    <a:lnTo>
                      <a:pt x="40" y="115"/>
                    </a:lnTo>
                    <a:lnTo>
                      <a:pt x="43" y="121"/>
                    </a:lnTo>
                    <a:lnTo>
                      <a:pt x="47" y="118"/>
                    </a:lnTo>
                    <a:lnTo>
                      <a:pt x="44" y="111"/>
                    </a:lnTo>
                    <a:lnTo>
                      <a:pt x="49" y="103"/>
                    </a:lnTo>
                    <a:lnTo>
                      <a:pt x="44" y="89"/>
                    </a:lnTo>
                    <a:lnTo>
                      <a:pt x="46" y="86"/>
                    </a:lnTo>
                    <a:lnTo>
                      <a:pt x="44" y="79"/>
                    </a:lnTo>
                    <a:lnTo>
                      <a:pt x="53" y="76"/>
                    </a:lnTo>
                    <a:lnTo>
                      <a:pt x="56" y="63"/>
                    </a:lnTo>
                    <a:lnTo>
                      <a:pt x="56" y="60"/>
                    </a:lnTo>
                    <a:lnTo>
                      <a:pt x="67" y="42"/>
                    </a:lnTo>
                    <a:lnTo>
                      <a:pt x="75" y="39"/>
                    </a:lnTo>
                    <a:lnTo>
                      <a:pt x="78" y="42"/>
                    </a:lnTo>
                    <a:lnTo>
                      <a:pt x="84" y="39"/>
                    </a:lnTo>
                    <a:lnTo>
                      <a:pt x="85" y="42"/>
                    </a:lnTo>
                    <a:lnTo>
                      <a:pt x="90" y="38"/>
                    </a:lnTo>
                    <a:lnTo>
                      <a:pt x="93" y="33"/>
                    </a:lnTo>
                    <a:lnTo>
                      <a:pt x="90" y="30"/>
                    </a:lnTo>
                    <a:lnTo>
                      <a:pt x="91" y="21"/>
                    </a:lnTo>
                    <a:lnTo>
                      <a:pt x="100" y="16"/>
                    </a:lnTo>
                    <a:lnTo>
                      <a:pt x="105" y="18"/>
                    </a:lnTo>
                    <a:lnTo>
                      <a:pt x="105" y="10"/>
                    </a:lnTo>
                    <a:lnTo>
                      <a:pt x="99" y="4"/>
                    </a:lnTo>
                    <a:lnTo>
                      <a:pt x="105" y="0"/>
                    </a:lnTo>
                    <a:lnTo>
                      <a:pt x="122" y="1"/>
                    </a:lnTo>
                    <a:lnTo>
                      <a:pt x="12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5" name="Freeform 3789">
                <a:extLst>
                  <a:ext uri="{FF2B5EF4-FFF2-40B4-BE49-F238E27FC236}">
                    <a16:creationId xmlns:a16="http://schemas.microsoft.com/office/drawing/2014/main" id="{5ABD31D8-52F6-B225-BF2A-07D363F08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831"/>
                <a:ext cx="125" cy="155"/>
              </a:xfrm>
              <a:custGeom>
                <a:avLst/>
                <a:gdLst>
                  <a:gd name="T0" fmla="*/ 126 w 249"/>
                  <a:gd name="T1" fmla="*/ 18 h 308"/>
                  <a:gd name="T2" fmla="*/ 123 w 249"/>
                  <a:gd name="T3" fmla="*/ 27 h 308"/>
                  <a:gd name="T4" fmla="*/ 126 w 249"/>
                  <a:gd name="T5" fmla="*/ 45 h 308"/>
                  <a:gd name="T6" fmla="*/ 158 w 249"/>
                  <a:gd name="T7" fmla="*/ 50 h 308"/>
                  <a:gd name="T8" fmla="*/ 172 w 249"/>
                  <a:gd name="T9" fmla="*/ 59 h 308"/>
                  <a:gd name="T10" fmla="*/ 161 w 249"/>
                  <a:gd name="T11" fmla="*/ 71 h 308"/>
                  <a:gd name="T12" fmla="*/ 156 w 249"/>
                  <a:gd name="T13" fmla="*/ 97 h 308"/>
                  <a:gd name="T14" fmla="*/ 170 w 249"/>
                  <a:gd name="T15" fmla="*/ 111 h 308"/>
                  <a:gd name="T16" fmla="*/ 193 w 249"/>
                  <a:gd name="T17" fmla="*/ 112 h 308"/>
                  <a:gd name="T18" fmla="*/ 226 w 249"/>
                  <a:gd name="T19" fmla="*/ 126 h 308"/>
                  <a:gd name="T20" fmla="*/ 232 w 249"/>
                  <a:gd name="T21" fmla="*/ 136 h 308"/>
                  <a:gd name="T22" fmla="*/ 234 w 249"/>
                  <a:gd name="T23" fmla="*/ 159 h 308"/>
                  <a:gd name="T24" fmla="*/ 243 w 249"/>
                  <a:gd name="T25" fmla="*/ 173 h 308"/>
                  <a:gd name="T26" fmla="*/ 243 w 249"/>
                  <a:gd name="T27" fmla="*/ 190 h 308"/>
                  <a:gd name="T28" fmla="*/ 229 w 249"/>
                  <a:gd name="T29" fmla="*/ 208 h 308"/>
                  <a:gd name="T30" fmla="*/ 225 w 249"/>
                  <a:gd name="T31" fmla="*/ 234 h 308"/>
                  <a:gd name="T32" fmla="*/ 214 w 249"/>
                  <a:gd name="T33" fmla="*/ 241 h 308"/>
                  <a:gd name="T34" fmla="*/ 202 w 249"/>
                  <a:gd name="T35" fmla="*/ 244 h 308"/>
                  <a:gd name="T36" fmla="*/ 202 w 249"/>
                  <a:gd name="T37" fmla="*/ 258 h 308"/>
                  <a:gd name="T38" fmla="*/ 187 w 249"/>
                  <a:gd name="T39" fmla="*/ 263 h 308"/>
                  <a:gd name="T40" fmla="*/ 170 w 249"/>
                  <a:gd name="T41" fmla="*/ 260 h 308"/>
                  <a:gd name="T42" fmla="*/ 166 w 249"/>
                  <a:gd name="T43" fmla="*/ 272 h 308"/>
                  <a:gd name="T44" fmla="*/ 166 w 249"/>
                  <a:gd name="T45" fmla="*/ 279 h 308"/>
                  <a:gd name="T46" fmla="*/ 141 w 249"/>
                  <a:gd name="T47" fmla="*/ 269 h 308"/>
                  <a:gd name="T48" fmla="*/ 138 w 249"/>
                  <a:gd name="T49" fmla="*/ 279 h 308"/>
                  <a:gd name="T50" fmla="*/ 129 w 249"/>
                  <a:gd name="T51" fmla="*/ 287 h 308"/>
                  <a:gd name="T52" fmla="*/ 114 w 249"/>
                  <a:gd name="T53" fmla="*/ 304 h 308"/>
                  <a:gd name="T54" fmla="*/ 108 w 249"/>
                  <a:gd name="T55" fmla="*/ 302 h 308"/>
                  <a:gd name="T56" fmla="*/ 96 w 249"/>
                  <a:gd name="T57" fmla="*/ 282 h 308"/>
                  <a:gd name="T58" fmla="*/ 84 w 249"/>
                  <a:gd name="T59" fmla="*/ 270 h 308"/>
                  <a:gd name="T60" fmla="*/ 64 w 249"/>
                  <a:gd name="T61" fmla="*/ 261 h 308"/>
                  <a:gd name="T62" fmla="*/ 62 w 249"/>
                  <a:gd name="T63" fmla="*/ 252 h 308"/>
                  <a:gd name="T64" fmla="*/ 40 w 249"/>
                  <a:gd name="T65" fmla="*/ 258 h 308"/>
                  <a:gd name="T66" fmla="*/ 26 w 249"/>
                  <a:gd name="T67" fmla="*/ 238 h 308"/>
                  <a:gd name="T68" fmla="*/ 31 w 249"/>
                  <a:gd name="T69" fmla="*/ 222 h 308"/>
                  <a:gd name="T70" fmla="*/ 43 w 249"/>
                  <a:gd name="T71" fmla="*/ 209 h 308"/>
                  <a:gd name="T72" fmla="*/ 37 w 249"/>
                  <a:gd name="T73" fmla="*/ 191 h 308"/>
                  <a:gd name="T74" fmla="*/ 24 w 249"/>
                  <a:gd name="T75" fmla="*/ 179 h 308"/>
                  <a:gd name="T76" fmla="*/ 17 w 249"/>
                  <a:gd name="T77" fmla="*/ 164 h 308"/>
                  <a:gd name="T78" fmla="*/ 2 w 249"/>
                  <a:gd name="T79" fmla="*/ 167 h 308"/>
                  <a:gd name="T80" fmla="*/ 6 w 249"/>
                  <a:gd name="T81" fmla="*/ 143 h 308"/>
                  <a:gd name="T82" fmla="*/ 23 w 249"/>
                  <a:gd name="T83" fmla="*/ 139 h 308"/>
                  <a:gd name="T84" fmla="*/ 14 w 249"/>
                  <a:gd name="T85" fmla="*/ 130 h 308"/>
                  <a:gd name="T86" fmla="*/ 11 w 249"/>
                  <a:gd name="T87" fmla="*/ 117 h 308"/>
                  <a:gd name="T88" fmla="*/ 32 w 249"/>
                  <a:gd name="T89" fmla="*/ 118 h 308"/>
                  <a:gd name="T90" fmla="*/ 43 w 249"/>
                  <a:gd name="T91" fmla="*/ 121 h 308"/>
                  <a:gd name="T92" fmla="*/ 49 w 249"/>
                  <a:gd name="T93" fmla="*/ 103 h 308"/>
                  <a:gd name="T94" fmla="*/ 44 w 249"/>
                  <a:gd name="T95" fmla="*/ 79 h 308"/>
                  <a:gd name="T96" fmla="*/ 56 w 249"/>
                  <a:gd name="T97" fmla="*/ 60 h 308"/>
                  <a:gd name="T98" fmla="*/ 78 w 249"/>
                  <a:gd name="T99" fmla="*/ 42 h 308"/>
                  <a:gd name="T100" fmla="*/ 90 w 249"/>
                  <a:gd name="T101" fmla="*/ 38 h 308"/>
                  <a:gd name="T102" fmla="*/ 91 w 249"/>
                  <a:gd name="T103" fmla="*/ 21 h 308"/>
                  <a:gd name="T104" fmla="*/ 105 w 249"/>
                  <a:gd name="T105" fmla="*/ 10 h 308"/>
                  <a:gd name="T106" fmla="*/ 122 w 249"/>
                  <a:gd name="T107" fmla="*/ 1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9" h="308">
                    <a:moveTo>
                      <a:pt x="123" y="7"/>
                    </a:moveTo>
                    <a:lnTo>
                      <a:pt x="134" y="19"/>
                    </a:lnTo>
                    <a:lnTo>
                      <a:pt x="126" y="18"/>
                    </a:lnTo>
                    <a:lnTo>
                      <a:pt x="126" y="21"/>
                    </a:lnTo>
                    <a:lnTo>
                      <a:pt x="119" y="24"/>
                    </a:lnTo>
                    <a:lnTo>
                      <a:pt x="123" y="27"/>
                    </a:lnTo>
                    <a:lnTo>
                      <a:pt x="128" y="38"/>
                    </a:lnTo>
                    <a:lnTo>
                      <a:pt x="126" y="41"/>
                    </a:lnTo>
                    <a:lnTo>
                      <a:pt x="126" y="45"/>
                    </a:lnTo>
                    <a:lnTo>
                      <a:pt x="135" y="50"/>
                    </a:lnTo>
                    <a:lnTo>
                      <a:pt x="146" y="45"/>
                    </a:lnTo>
                    <a:lnTo>
                      <a:pt x="158" y="50"/>
                    </a:lnTo>
                    <a:lnTo>
                      <a:pt x="164" y="48"/>
                    </a:lnTo>
                    <a:lnTo>
                      <a:pt x="167" y="51"/>
                    </a:lnTo>
                    <a:lnTo>
                      <a:pt x="172" y="59"/>
                    </a:lnTo>
                    <a:lnTo>
                      <a:pt x="172" y="62"/>
                    </a:lnTo>
                    <a:lnTo>
                      <a:pt x="164" y="70"/>
                    </a:lnTo>
                    <a:lnTo>
                      <a:pt x="161" y="71"/>
                    </a:lnTo>
                    <a:lnTo>
                      <a:pt x="160" y="77"/>
                    </a:lnTo>
                    <a:lnTo>
                      <a:pt x="163" y="89"/>
                    </a:lnTo>
                    <a:lnTo>
                      <a:pt x="156" y="97"/>
                    </a:lnTo>
                    <a:lnTo>
                      <a:pt x="169" y="101"/>
                    </a:lnTo>
                    <a:lnTo>
                      <a:pt x="167" y="106"/>
                    </a:lnTo>
                    <a:lnTo>
                      <a:pt x="170" y="111"/>
                    </a:lnTo>
                    <a:lnTo>
                      <a:pt x="178" y="112"/>
                    </a:lnTo>
                    <a:lnTo>
                      <a:pt x="187" y="117"/>
                    </a:lnTo>
                    <a:lnTo>
                      <a:pt x="193" y="112"/>
                    </a:lnTo>
                    <a:lnTo>
                      <a:pt x="217" y="118"/>
                    </a:lnTo>
                    <a:lnTo>
                      <a:pt x="217" y="121"/>
                    </a:lnTo>
                    <a:lnTo>
                      <a:pt x="226" y="126"/>
                    </a:lnTo>
                    <a:lnTo>
                      <a:pt x="229" y="123"/>
                    </a:lnTo>
                    <a:lnTo>
                      <a:pt x="231" y="135"/>
                    </a:lnTo>
                    <a:lnTo>
                      <a:pt x="232" y="136"/>
                    </a:lnTo>
                    <a:lnTo>
                      <a:pt x="232" y="144"/>
                    </a:lnTo>
                    <a:lnTo>
                      <a:pt x="240" y="155"/>
                    </a:lnTo>
                    <a:lnTo>
                      <a:pt x="234" y="159"/>
                    </a:lnTo>
                    <a:lnTo>
                      <a:pt x="240" y="161"/>
                    </a:lnTo>
                    <a:lnTo>
                      <a:pt x="248" y="173"/>
                    </a:lnTo>
                    <a:lnTo>
                      <a:pt x="243" y="173"/>
                    </a:lnTo>
                    <a:lnTo>
                      <a:pt x="249" y="181"/>
                    </a:lnTo>
                    <a:lnTo>
                      <a:pt x="248" y="188"/>
                    </a:lnTo>
                    <a:lnTo>
                      <a:pt x="243" y="190"/>
                    </a:lnTo>
                    <a:lnTo>
                      <a:pt x="238" y="194"/>
                    </a:lnTo>
                    <a:lnTo>
                      <a:pt x="232" y="205"/>
                    </a:lnTo>
                    <a:lnTo>
                      <a:pt x="229" y="208"/>
                    </a:lnTo>
                    <a:lnTo>
                      <a:pt x="229" y="228"/>
                    </a:lnTo>
                    <a:lnTo>
                      <a:pt x="226" y="229"/>
                    </a:lnTo>
                    <a:lnTo>
                      <a:pt x="225" y="234"/>
                    </a:lnTo>
                    <a:lnTo>
                      <a:pt x="219" y="240"/>
                    </a:lnTo>
                    <a:lnTo>
                      <a:pt x="219" y="243"/>
                    </a:lnTo>
                    <a:lnTo>
                      <a:pt x="214" y="241"/>
                    </a:lnTo>
                    <a:lnTo>
                      <a:pt x="208" y="246"/>
                    </a:lnTo>
                    <a:lnTo>
                      <a:pt x="205" y="243"/>
                    </a:lnTo>
                    <a:lnTo>
                      <a:pt x="202" y="244"/>
                    </a:lnTo>
                    <a:lnTo>
                      <a:pt x="204" y="249"/>
                    </a:lnTo>
                    <a:lnTo>
                      <a:pt x="207" y="250"/>
                    </a:lnTo>
                    <a:lnTo>
                      <a:pt x="202" y="258"/>
                    </a:lnTo>
                    <a:lnTo>
                      <a:pt x="193" y="266"/>
                    </a:lnTo>
                    <a:lnTo>
                      <a:pt x="193" y="270"/>
                    </a:lnTo>
                    <a:lnTo>
                      <a:pt x="187" y="263"/>
                    </a:lnTo>
                    <a:lnTo>
                      <a:pt x="179" y="263"/>
                    </a:lnTo>
                    <a:lnTo>
                      <a:pt x="176" y="261"/>
                    </a:lnTo>
                    <a:lnTo>
                      <a:pt x="170" y="260"/>
                    </a:lnTo>
                    <a:lnTo>
                      <a:pt x="169" y="258"/>
                    </a:lnTo>
                    <a:lnTo>
                      <a:pt x="164" y="266"/>
                    </a:lnTo>
                    <a:lnTo>
                      <a:pt x="166" y="272"/>
                    </a:lnTo>
                    <a:lnTo>
                      <a:pt x="170" y="272"/>
                    </a:lnTo>
                    <a:lnTo>
                      <a:pt x="172" y="276"/>
                    </a:lnTo>
                    <a:lnTo>
                      <a:pt x="166" y="279"/>
                    </a:lnTo>
                    <a:lnTo>
                      <a:pt x="163" y="281"/>
                    </a:lnTo>
                    <a:lnTo>
                      <a:pt x="152" y="269"/>
                    </a:lnTo>
                    <a:lnTo>
                      <a:pt x="141" y="269"/>
                    </a:lnTo>
                    <a:lnTo>
                      <a:pt x="134" y="264"/>
                    </a:lnTo>
                    <a:lnTo>
                      <a:pt x="141" y="270"/>
                    </a:lnTo>
                    <a:lnTo>
                      <a:pt x="138" y="279"/>
                    </a:lnTo>
                    <a:lnTo>
                      <a:pt x="140" y="285"/>
                    </a:lnTo>
                    <a:lnTo>
                      <a:pt x="135" y="290"/>
                    </a:lnTo>
                    <a:lnTo>
                      <a:pt x="129" y="287"/>
                    </a:lnTo>
                    <a:lnTo>
                      <a:pt x="117" y="294"/>
                    </a:lnTo>
                    <a:lnTo>
                      <a:pt x="114" y="301"/>
                    </a:lnTo>
                    <a:lnTo>
                      <a:pt x="114" y="304"/>
                    </a:lnTo>
                    <a:lnTo>
                      <a:pt x="109" y="307"/>
                    </a:lnTo>
                    <a:lnTo>
                      <a:pt x="108" y="308"/>
                    </a:lnTo>
                    <a:lnTo>
                      <a:pt x="108" y="302"/>
                    </a:lnTo>
                    <a:lnTo>
                      <a:pt x="102" y="296"/>
                    </a:lnTo>
                    <a:lnTo>
                      <a:pt x="97" y="298"/>
                    </a:lnTo>
                    <a:lnTo>
                      <a:pt x="96" y="282"/>
                    </a:lnTo>
                    <a:lnTo>
                      <a:pt x="88" y="284"/>
                    </a:lnTo>
                    <a:lnTo>
                      <a:pt x="87" y="278"/>
                    </a:lnTo>
                    <a:lnTo>
                      <a:pt x="84" y="270"/>
                    </a:lnTo>
                    <a:lnTo>
                      <a:pt x="79" y="266"/>
                    </a:lnTo>
                    <a:lnTo>
                      <a:pt x="70" y="261"/>
                    </a:lnTo>
                    <a:lnTo>
                      <a:pt x="64" y="261"/>
                    </a:lnTo>
                    <a:lnTo>
                      <a:pt x="64" y="258"/>
                    </a:lnTo>
                    <a:lnTo>
                      <a:pt x="72" y="250"/>
                    </a:lnTo>
                    <a:lnTo>
                      <a:pt x="62" y="252"/>
                    </a:lnTo>
                    <a:lnTo>
                      <a:pt x="47" y="250"/>
                    </a:lnTo>
                    <a:lnTo>
                      <a:pt x="47" y="255"/>
                    </a:lnTo>
                    <a:lnTo>
                      <a:pt x="40" y="258"/>
                    </a:lnTo>
                    <a:lnTo>
                      <a:pt x="29" y="260"/>
                    </a:lnTo>
                    <a:lnTo>
                      <a:pt x="34" y="246"/>
                    </a:lnTo>
                    <a:lnTo>
                      <a:pt x="26" y="238"/>
                    </a:lnTo>
                    <a:lnTo>
                      <a:pt x="26" y="235"/>
                    </a:lnTo>
                    <a:lnTo>
                      <a:pt x="24" y="231"/>
                    </a:lnTo>
                    <a:lnTo>
                      <a:pt x="31" y="222"/>
                    </a:lnTo>
                    <a:lnTo>
                      <a:pt x="40" y="220"/>
                    </a:lnTo>
                    <a:lnTo>
                      <a:pt x="38" y="214"/>
                    </a:lnTo>
                    <a:lnTo>
                      <a:pt x="43" y="209"/>
                    </a:lnTo>
                    <a:lnTo>
                      <a:pt x="35" y="203"/>
                    </a:lnTo>
                    <a:lnTo>
                      <a:pt x="37" y="194"/>
                    </a:lnTo>
                    <a:lnTo>
                      <a:pt x="37" y="191"/>
                    </a:lnTo>
                    <a:lnTo>
                      <a:pt x="37" y="187"/>
                    </a:lnTo>
                    <a:lnTo>
                      <a:pt x="37" y="179"/>
                    </a:lnTo>
                    <a:lnTo>
                      <a:pt x="24" y="179"/>
                    </a:lnTo>
                    <a:lnTo>
                      <a:pt x="20" y="174"/>
                    </a:lnTo>
                    <a:lnTo>
                      <a:pt x="20" y="167"/>
                    </a:lnTo>
                    <a:lnTo>
                      <a:pt x="17" y="164"/>
                    </a:lnTo>
                    <a:lnTo>
                      <a:pt x="14" y="167"/>
                    </a:lnTo>
                    <a:lnTo>
                      <a:pt x="6" y="168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6" y="147"/>
                    </a:lnTo>
                    <a:lnTo>
                      <a:pt x="6" y="143"/>
                    </a:lnTo>
                    <a:lnTo>
                      <a:pt x="12" y="143"/>
                    </a:lnTo>
                    <a:lnTo>
                      <a:pt x="18" y="146"/>
                    </a:lnTo>
                    <a:lnTo>
                      <a:pt x="23" y="139"/>
                    </a:lnTo>
                    <a:lnTo>
                      <a:pt x="21" y="132"/>
                    </a:lnTo>
                    <a:lnTo>
                      <a:pt x="23" y="127"/>
                    </a:lnTo>
                    <a:lnTo>
                      <a:pt x="14" y="130"/>
                    </a:lnTo>
                    <a:lnTo>
                      <a:pt x="8" y="127"/>
                    </a:lnTo>
                    <a:lnTo>
                      <a:pt x="3" y="124"/>
                    </a:lnTo>
                    <a:lnTo>
                      <a:pt x="11" y="117"/>
                    </a:lnTo>
                    <a:lnTo>
                      <a:pt x="17" y="121"/>
                    </a:lnTo>
                    <a:lnTo>
                      <a:pt x="23" y="121"/>
                    </a:lnTo>
                    <a:lnTo>
                      <a:pt x="32" y="118"/>
                    </a:lnTo>
                    <a:lnTo>
                      <a:pt x="38" y="114"/>
                    </a:lnTo>
                    <a:lnTo>
                      <a:pt x="40" y="115"/>
                    </a:lnTo>
                    <a:lnTo>
                      <a:pt x="43" y="121"/>
                    </a:lnTo>
                    <a:lnTo>
                      <a:pt x="47" y="118"/>
                    </a:lnTo>
                    <a:lnTo>
                      <a:pt x="44" y="111"/>
                    </a:lnTo>
                    <a:lnTo>
                      <a:pt x="49" y="103"/>
                    </a:lnTo>
                    <a:lnTo>
                      <a:pt x="44" y="89"/>
                    </a:lnTo>
                    <a:lnTo>
                      <a:pt x="46" y="86"/>
                    </a:lnTo>
                    <a:lnTo>
                      <a:pt x="44" y="79"/>
                    </a:lnTo>
                    <a:lnTo>
                      <a:pt x="53" y="76"/>
                    </a:lnTo>
                    <a:lnTo>
                      <a:pt x="56" y="63"/>
                    </a:lnTo>
                    <a:lnTo>
                      <a:pt x="56" y="60"/>
                    </a:lnTo>
                    <a:lnTo>
                      <a:pt x="67" y="42"/>
                    </a:lnTo>
                    <a:lnTo>
                      <a:pt x="75" y="39"/>
                    </a:lnTo>
                    <a:lnTo>
                      <a:pt x="78" y="42"/>
                    </a:lnTo>
                    <a:lnTo>
                      <a:pt x="84" y="39"/>
                    </a:lnTo>
                    <a:lnTo>
                      <a:pt x="85" y="42"/>
                    </a:lnTo>
                    <a:lnTo>
                      <a:pt x="90" y="38"/>
                    </a:lnTo>
                    <a:lnTo>
                      <a:pt x="93" y="33"/>
                    </a:lnTo>
                    <a:lnTo>
                      <a:pt x="90" y="30"/>
                    </a:lnTo>
                    <a:lnTo>
                      <a:pt x="91" y="21"/>
                    </a:lnTo>
                    <a:lnTo>
                      <a:pt x="100" y="16"/>
                    </a:lnTo>
                    <a:lnTo>
                      <a:pt x="105" y="18"/>
                    </a:lnTo>
                    <a:lnTo>
                      <a:pt x="105" y="10"/>
                    </a:lnTo>
                    <a:lnTo>
                      <a:pt x="99" y="4"/>
                    </a:lnTo>
                    <a:lnTo>
                      <a:pt x="105" y="0"/>
                    </a:lnTo>
                    <a:lnTo>
                      <a:pt x="122" y="1"/>
                    </a:lnTo>
                    <a:lnTo>
                      <a:pt x="123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6" name="Freeform 3790">
                <a:extLst>
                  <a:ext uri="{FF2B5EF4-FFF2-40B4-BE49-F238E27FC236}">
                    <a16:creationId xmlns:a16="http://schemas.microsoft.com/office/drawing/2014/main" id="{610F7EAB-864C-070D-DD6B-E7CDA38D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842"/>
                <a:ext cx="125" cy="155"/>
              </a:xfrm>
              <a:custGeom>
                <a:avLst/>
                <a:gdLst>
                  <a:gd name="T0" fmla="*/ 182 w 250"/>
                  <a:gd name="T1" fmla="*/ 3 h 310"/>
                  <a:gd name="T2" fmla="*/ 165 w 250"/>
                  <a:gd name="T3" fmla="*/ 14 h 310"/>
                  <a:gd name="T4" fmla="*/ 143 w 250"/>
                  <a:gd name="T5" fmla="*/ 15 h 310"/>
                  <a:gd name="T6" fmla="*/ 124 w 250"/>
                  <a:gd name="T7" fmla="*/ 24 h 310"/>
                  <a:gd name="T8" fmla="*/ 112 w 250"/>
                  <a:gd name="T9" fmla="*/ 4 h 310"/>
                  <a:gd name="T10" fmla="*/ 99 w 250"/>
                  <a:gd name="T11" fmla="*/ 4 h 310"/>
                  <a:gd name="T12" fmla="*/ 86 w 250"/>
                  <a:gd name="T13" fmla="*/ 9 h 310"/>
                  <a:gd name="T14" fmla="*/ 83 w 250"/>
                  <a:gd name="T15" fmla="*/ 29 h 310"/>
                  <a:gd name="T16" fmla="*/ 77 w 250"/>
                  <a:gd name="T17" fmla="*/ 39 h 310"/>
                  <a:gd name="T18" fmla="*/ 49 w 250"/>
                  <a:gd name="T19" fmla="*/ 52 h 310"/>
                  <a:gd name="T20" fmla="*/ 32 w 250"/>
                  <a:gd name="T21" fmla="*/ 62 h 310"/>
                  <a:gd name="T22" fmla="*/ 27 w 250"/>
                  <a:gd name="T23" fmla="*/ 73 h 310"/>
                  <a:gd name="T24" fmla="*/ 24 w 250"/>
                  <a:gd name="T25" fmla="*/ 85 h 310"/>
                  <a:gd name="T26" fmla="*/ 21 w 250"/>
                  <a:gd name="T27" fmla="*/ 103 h 310"/>
                  <a:gd name="T28" fmla="*/ 36 w 250"/>
                  <a:gd name="T29" fmla="*/ 122 h 310"/>
                  <a:gd name="T30" fmla="*/ 30 w 250"/>
                  <a:gd name="T31" fmla="*/ 137 h 310"/>
                  <a:gd name="T32" fmla="*/ 23 w 250"/>
                  <a:gd name="T33" fmla="*/ 144 h 310"/>
                  <a:gd name="T34" fmla="*/ 42 w 250"/>
                  <a:gd name="T35" fmla="*/ 156 h 310"/>
                  <a:gd name="T36" fmla="*/ 56 w 250"/>
                  <a:gd name="T37" fmla="*/ 161 h 310"/>
                  <a:gd name="T38" fmla="*/ 45 w 250"/>
                  <a:gd name="T39" fmla="*/ 188 h 310"/>
                  <a:gd name="T40" fmla="*/ 39 w 250"/>
                  <a:gd name="T41" fmla="*/ 202 h 310"/>
                  <a:gd name="T42" fmla="*/ 52 w 250"/>
                  <a:gd name="T43" fmla="*/ 216 h 310"/>
                  <a:gd name="T44" fmla="*/ 59 w 250"/>
                  <a:gd name="T45" fmla="*/ 225 h 310"/>
                  <a:gd name="T46" fmla="*/ 45 w 250"/>
                  <a:gd name="T47" fmla="*/ 226 h 310"/>
                  <a:gd name="T48" fmla="*/ 36 w 250"/>
                  <a:gd name="T49" fmla="*/ 239 h 310"/>
                  <a:gd name="T50" fmla="*/ 17 w 250"/>
                  <a:gd name="T51" fmla="*/ 240 h 310"/>
                  <a:gd name="T52" fmla="*/ 0 w 250"/>
                  <a:gd name="T53" fmla="*/ 246 h 310"/>
                  <a:gd name="T54" fmla="*/ 8 w 250"/>
                  <a:gd name="T55" fmla="*/ 264 h 310"/>
                  <a:gd name="T56" fmla="*/ 14 w 250"/>
                  <a:gd name="T57" fmla="*/ 281 h 310"/>
                  <a:gd name="T58" fmla="*/ 35 w 250"/>
                  <a:gd name="T59" fmla="*/ 289 h 310"/>
                  <a:gd name="T60" fmla="*/ 59 w 250"/>
                  <a:gd name="T61" fmla="*/ 295 h 310"/>
                  <a:gd name="T62" fmla="*/ 65 w 250"/>
                  <a:gd name="T63" fmla="*/ 307 h 310"/>
                  <a:gd name="T64" fmla="*/ 77 w 250"/>
                  <a:gd name="T65" fmla="*/ 307 h 310"/>
                  <a:gd name="T66" fmla="*/ 100 w 250"/>
                  <a:gd name="T67" fmla="*/ 302 h 310"/>
                  <a:gd name="T68" fmla="*/ 135 w 250"/>
                  <a:gd name="T69" fmla="*/ 310 h 310"/>
                  <a:gd name="T70" fmla="*/ 133 w 250"/>
                  <a:gd name="T71" fmla="*/ 292 h 310"/>
                  <a:gd name="T72" fmla="*/ 129 w 250"/>
                  <a:gd name="T73" fmla="*/ 283 h 310"/>
                  <a:gd name="T74" fmla="*/ 130 w 250"/>
                  <a:gd name="T75" fmla="*/ 260 h 310"/>
                  <a:gd name="T76" fmla="*/ 162 w 250"/>
                  <a:gd name="T77" fmla="*/ 246 h 310"/>
                  <a:gd name="T78" fmla="*/ 168 w 250"/>
                  <a:gd name="T79" fmla="*/ 228 h 310"/>
                  <a:gd name="T80" fmla="*/ 162 w 250"/>
                  <a:gd name="T81" fmla="*/ 217 h 310"/>
                  <a:gd name="T82" fmla="*/ 132 w 250"/>
                  <a:gd name="T83" fmla="*/ 214 h 310"/>
                  <a:gd name="T84" fmla="*/ 130 w 250"/>
                  <a:gd name="T85" fmla="*/ 201 h 310"/>
                  <a:gd name="T86" fmla="*/ 150 w 250"/>
                  <a:gd name="T87" fmla="*/ 193 h 310"/>
                  <a:gd name="T88" fmla="*/ 164 w 250"/>
                  <a:gd name="T89" fmla="*/ 199 h 310"/>
                  <a:gd name="T90" fmla="*/ 182 w 250"/>
                  <a:gd name="T91" fmla="*/ 194 h 310"/>
                  <a:gd name="T92" fmla="*/ 200 w 250"/>
                  <a:gd name="T93" fmla="*/ 188 h 310"/>
                  <a:gd name="T94" fmla="*/ 214 w 250"/>
                  <a:gd name="T95" fmla="*/ 191 h 310"/>
                  <a:gd name="T96" fmla="*/ 231 w 250"/>
                  <a:gd name="T97" fmla="*/ 184 h 310"/>
                  <a:gd name="T98" fmla="*/ 244 w 250"/>
                  <a:gd name="T99" fmla="*/ 179 h 310"/>
                  <a:gd name="T100" fmla="*/ 249 w 250"/>
                  <a:gd name="T101" fmla="*/ 170 h 310"/>
                  <a:gd name="T102" fmla="*/ 244 w 250"/>
                  <a:gd name="T103" fmla="*/ 161 h 310"/>
                  <a:gd name="T104" fmla="*/ 246 w 250"/>
                  <a:gd name="T105" fmla="*/ 143 h 310"/>
                  <a:gd name="T106" fmla="*/ 232 w 250"/>
                  <a:gd name="T107" fmla="*/ 138 h 310"/>
                  <a:gd name="T108" fmla="*/ 214 w 250"/>
                  <a:gd name="T109" fmla="*/ 122 h 310"/>
                  <a:gd name="T110" fmla="*/ 202 w 250"/>
                  <a:gd name="T111" fmla="*/ 105 h 310"/>
                  <a:gd name="T112" fmla="*/ 184 w 250"/>
                  <a:gd name="T113" fmla="*/ 94 h 310"/>
                  <a:gd name="T114" fmla="*/ 196 w 250"/>
                  <a:gd name="T115" fmla="*/ 71 h 310"/>
                  <a:gd name="T116" fmla="*/ 202 w 250"/>
                  <a:gd name="T117" fmla="*/ 59 h 310"/>
                  <a:gd name="T118" fmla="*/ 194 w 250"/>
                  <a:gd name="T119" fmla="*/ 42 h 310"/>
                  <a:gd name="T120" fmla="*/ 197 w 250"/>
                  <a:gd name="T121" fmla="*/ 24 h 310"/>
                  <a:gd name="T122" fmla="*/ 203 w 250"/>
                  <a:gd name="T123" fmla="*/ 9 h 310"/>
                  <a:gd name="T124" fmla="*/ 197 w 250"/>
                  <a:gd name="T125" fmla="*/ 3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0" h="310">
                    <a:moveTo>
                      <a:pt x="197" y="3"/>
                    </a:moveTo>
                    <a:lnTo>
                      <a:pt x="190" y="0"/>
                    </a:lnTo>
                    <a:lnTo>
                      <a:pt x="182" y="3"/>
                    </a:lnTo>
                    <a:lnTo>
                      <a:pt x="181" y="6"/>
                    </a:lnTo>
                    <a:lnTo>
                      <a:pt x="168" y="9"/>
                    </a:lnTo>
                    <a:lnTo>
                      <a:pt x="165" y="14"/>
                    </a:lnTo>
                    <a:lnTo>
                      <a:pt x="156" y="15"/>
                    </a:lnTo>
                    <a:lnTo>
                      <a:pt x="146" y="12"/>
                    </a:lnTo>
                    <a:lnTo>
                      <a:pt x="143" y="15"/>
                    </a:lnTo>
                    <a:lnTo>
                      <a:pt x="133" y="18"/>
                    </a:lnTo>
                    <a:lnTo>
                      <a:pt x="126" y="24"/>
                    </a:lnTo>
                    <a:lnTo>
                      <a:pt x="124" y="24"/>
                    </a:lnTo>
                    <a:lnTo>
                      <a:pt x="124" y="18"/>
                    </a:lnTo>
                    <a:lnTo>
                      <a:pt x="123" y="12"/>
                    </a:lnTo>
                    <a:lnTo>
                      <a:pt x="112" y="4"/>
                    </a:lnTo>
                    <a:lnTo>
                      <a:pt x="114" y="3"/>
                    </a:lnTo>
                    <a:lnTo>
                      <a:pt x="103" y="1"/>
                    </a:lnTo>
                    <a:lnTo>
                      <a:pt x="99" y="4"/>
                    </a:lnTo>
                    <a:lnTo>
                      <a:pt x="91" y="6"/>
                    </a:lnTo>
                    <a:lnTo>
                      <a:pt x="86" y="6"/>
                    </a:lnTo>
                    <a:lnTo>
                      <a:pt x="86" y="9"/>
                    </a:lnTo>
                    <a:lnTo>
                      <a:pt x="80" y="18"/>
                    </a:lnTo>
                    <a:lnTo>
                      <a:pt x="80" y="26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0" y="35"/>
                    </a:lnTo>
                    <a:lnTo>
                      <a:pt x="77" y="39"/>
                    </a:lnTo>
                    <a:lnTo>
                      <a:pt x="58" y="46"/>
                    </a:lnTo>
                    <a:lnTo>
                      <a:pt x="50" y="52"/>
                    </a:lnTo>
                    <a:lnTo>
                      <a:pt x="49" y="52"/>
                    </a:lnTo>
                    <a:lnTo>
                      <a:pt x="41" y="59"/>
                    </a:lnTo>
                    <a:lnTo>
                      <a:pt x="32" y="59"/>
                    </a:lnTo>
                    <a:lnTo>
                      <a:pt x="32" y="62"/>
                    </a:lnTo>
                    <a:lnTo>
                      <a:pt x="27" y="67"/>
                    </a:lnTo>
                    <a:lnTo>
                      <a:pt x="29" y="70"/>
                    </a:lnTo>
                    <a:lnTo>
                      <a:pt x="27" y="73"/>
                    </a:lnTo>
                    <a:lnTo>
                      <a:pt x="32" y="76"/>
                    </a:lnTo>
                    <a:lnTo>
                      <a:pt x="26" y="82"/>
                    </a:lnTo>
                    <a:lnTo>
                      <a:pt x="24" y="85"/>
                    </a:lnTo>
                    <a:lnTo>
                      <a:pt x="20" y="91"/>
                    </a:lnTo>
                    <a:lnTo>
                      <a:pt x="15" y="97"/>
                    </a:lnTo>
                    <a:lnTo>
                      <a:pt x="21" y="103"/>
                    </a:lnTo>
                    <a:lnTo>
                      <a:pt x="23" y="108"/>
                    </a:lnTo>
                    <a:lnTo>
                      <a:pt x="30" y="117"/>
                    </a:lnTo>
                    <a:lnTo>
                      <a:pt x="36" y="122"/>
                    </a:lnTo>
                    <a:lnTo>
                      <a:pt x="39" y="126"/>
                    </a:lnTo>
                    <a:lnTo>
                      <a:pt x="30" y="131"/>
                    </a:lnTo>
                    <a:lnTo>
                      <a:pt x="30" y="137"/>
                    </a:lnTo>
                    <a:lnTo>
                      <a:pt x="23" y="140"/>
                    </a:lnTo>
                    <a:lnTo>
                      <a:pt x="21" y="143"/>
                    </a:lnTo>
                    <a:lnTo>
                      <a:pt x="23" y="144"/>
                    </a:lnTo>
                    <a:lnTo>
                      <a:pt x="26" y="146"/>
                    </a:lnTo>
                    <a:lnTo>
                      <a:pt x="44" y="153"/>
                    </a:lnTo>
                    <a:lnTo>
                      <a:pt x="42" y="156"/>
                    </a:lnTo>
                    <a:lnTo>
                      <a:pt x="47" y="155"/>
                    </a:lnTo>
                    <a:lnTo>
                      <a:pt x="56" y="161"/>
                    </a:lnTo>
                    <a:lnTo>
                      <a:pt x="56" y="161"/>
                    </a:lnTo>
                    <a:lnTo>
                      <a:pt x="47" y="173"/>
                    </a:lnTo>
                    <a:lnTo>
                      <a:pt x="41" y="190"/>
                    </a:lnTo>
                    <a:lnTo>
                      <a:pt x="45" y="188"/>
                    </a:lnTo>
                    <a:lnTo>
                      <a:pt x="50" y="193"/>
                    </a:lnTo>
                    <a:lnTo>
                      <a:pt x="45" y="199"/>
                    </a:lnTo>
                    <a:lnTo>
                      <a:pt x="39" y="202"/>
                    </a:lnTo>
                    <a:lnTo>
                      <a:pt x="39" y="210"/>
                    </a:lnTo>
                    <a:lnTo>
                      <a:pt x="47" y="210"/>
                    </a:lnTo>
                    <a:lnTo>
                      <a:pt x="52" y="216"/>
                    </a:lnTo>
                    <a:lnTo>
                      <a:pt x="50" y="219"/>
                    </a:lnTo>
                    <a:lnTo>
                      <a:pt x="56" y="223"/>
                    </a:lnTo>
                    <a:lnTo>
                      <a:pt x="59" y="225"/>
                    </a:lnTo>
                    <a:lnTo>
                      <a:pt x="55" y="228"/>
                    </a:lnTo>
                    <a:lnTo>
                      <a:pt x="50" y="225"/>
                    </a:lnTo>
                    <a:lnTo>
                      <a:pt x="45" y="226"/>
                    </a:lnTo>
                    <a:lnTo>
                      <a:pt x="38" y="235"/>
                    </a:lnTo>
                    <a:lnTo>
                      <a:pt x="39" y="239"/>
                    </a:lnTo>
                    <a:lnTo>
                      <a:pt x="36" y="239"/>
                    </a:lnTo>
                    <a:lnTo>
                      <a:pt x="30" y="234"/>
                    </a:lnTo>
                    <a:lnTo>
                      <a:pt x="26" y="234"/>
                    </a:lnTo>
                    <a:lnTo>
                      <a:pt x="17" y="240"/>
                    </a:lnTo>
                    <a:lnTo>
                      <a:pt x="11" y="243"/>
                    </a:lnTo>
                    <a:lnTo>
                      <a:pt x="8" y="248"/>
                    </a:lnTo>
                    <a:lnTo>
                      <a:pt x="0" y="246"/>
                    </a:lnTo>
                    <a:lnTo>
                      <a:pt x="1" y="252"/>
                    </a:lnTo>
                    <a:lnTo>
                      <a:pt x="14" y="254"/>
                    </a:lnTo>
                    <a:lnTo>
                      <a:pt x="8" y="264"/>
                    </a:lnTo>
                    <a:lnTo>
                      <a:pt x="4" y="278"/>
                    </a:lnTo>
                    <a:lnTo>
                      <a:pt x="11" y="278"/>
                    </a:lnTo>
                    <a:lnTo>
                      <a:pt x="14" y="281"/>
                    </a:lnTo>
                    <a:lnTo>
                      <a:pt x="20" y="280"/>
                    </a:lnTo>
                    <a:lnTo>
                      <a:pt x="20" y="286"/>
                    </a:lnTo>
                    <a:lnTo>
                      <a:pt x="35" y="289"/>
                    </a:lnTo>
                    <a:lnTo>
                      <a:pt x="39" y="293"/>
                    </a:lnTo>
                    <a:lnTo>
                      <a:pt x="53" y="292"/>
                    </a:lnTo>
                    <a:lnTo>
                      <a:pt x="59" y="295"/>
                    </a:lnTo>
                    <a:lnTo>
                      <a:pt x="56" y="296"/>
                    </a:lnTo>
                    <a:lnTo>
                      <a:pt x="56" y="301"/>
                    </a:lnTo>
                    <a:lnTo>
                      <a:pt x="65" y="307"/>
                    </a:lnTo>
                    <a:lnTo>
                      <a:pt x="73" y="307"/>
                    </a:lnTo>
                    <a:lnTo>
                      <a:pt x="74" y="310"/>
                    </a:lnTo>
                    <a:lnTo>
                      <a:pt x="77" y="307"/>
                    </a:lnTo>
                    <a:lnTo>
                      <a:pt x="80" y="308"/>
                    </a:lnTo>
                    <a:lnTo>
                      <a:pt x="94" y="307"/>
                    </a:lnTo>
                    <a:lnTo>
                      <a:pt x="100" y="302"/>
                    </a:lnTo>
                    <a:lnTo>
                      <a:pt x="103" y="304"/>
                    </a:lnTo>
                    <a:lnTo>
                      <a:pt x="105" y="304"/>
                    </a:lnTo>
                    <a:lnTo>
                      <a:pt x="135" y="310"/>
                    </a:lnTo>
                    <a:lnTo>
                      <a:pt x="143" y="310"/>
                    </a:lnTo>
                    <a:lnTo>
                      <a:pt x="140" y="304"/>
                    </a:lnTo>
                    <a:lnTo>
                      <a:pt x="133" y="292"/>
                    </a:lnTo>
                    <a:lnTo>
                      <a:pt x="140" y="281"/>
                    </a:lnTo>
                    <a:lnTo>
                      <a:pt x="138" y="280"/>
                    </a:lnTo>
                    <a:lnTo>
                      <a:pt x="129" y="283"/>
                    </a:lnTo>
                    <a:lnTo>
                      <a:pt x="126" y="275"/>
                    </a:lnTo>
                    <a:lnTo>
                      <a:pt x="126" y="267"/>
                    </a:lnTo>
                    <a:lnTo>
                      <a:pt x="130" y="260"/>
                    </a:lnTo>
                    <a:lnTo>
                      <a:pt x="143" y="257"/>
                    </a:lnTo>
                    <a:lnTo>
                      <a:pt x="156" y="246"/>
                    </a:lnTo>
                    <a:lnTo>
                      <a:pt x="162" y="246"/>
                    </a:lnTo>
                    <a:lnTo>
                      <a:pt x="170" y="243"/>
                    </a:lnTo>
                    <a:lnTo>
                      <a:pt x="165" y="234"/>
                    </a:lnTo>
                    <a:lnTo>
                      <a:pt x="168" y="228"/>
                    </a:lnTo>
                    <a:lnTo>
                      <a:pt x="167" y="225"/>
                    </a:lnTo>
                    <a:lnTo>
                      <a:pt x="159" y="220"/>
                    </a:lnTo>
                    <a:lnTo>
                      <a:pt x="162" y="217"/>
                    </a:lnTo>
                    <a:lnTo>
                      <a:pt x="153" y="216"/>
                    </a:lnTo>
                    <a:lnTo>
                      <a:pt x="149" y="214"/>
                    </a:lnTo>
                    <a:lnTo>
                      <a:pt x="132" y="214"/>
                    </a:lnTo>
                    <a:lnTo>
                      <a:pt x="126" y="216"/>
                    </a:lnTo>
                    <a:lnTo>
                      <a:pt x="126" y="213"/>
                    </a:lnTo>
                    <a:lnTo>
                      <a:pt x="130" y="201"/>
                    </a:lnTo>
                    <a:lnTo>
                      <a:pt x="138" y="202"/>
                    </a:lnTo>
                    <a:lnTo>
                      <a:pt x="138" y="194"/>
                    </a:lnTo>
                    <a:lnTo>
                      <a:pt x="150" y="193"/>
                    </a:lnTo>
                    <a:lnTo>
                      <a:pt x="150" y="197"/>
                    </a:lnTo>
                    <a:lnTo>
                      <a:pt x="156" y="199"/>
                    </a:lnTo>
                    <a:lnTo>
                      <a:pt x="164" y="199"/>
                    </a:lnTo>
                    <a:lnTo>
                      <a:pt x="168" y="204"/>
                    </a:lnTo>
                    <a:lnTo>
                      <a:pt x="174" y="202"/>
                    </a:lnTo>
                    <a:lnTo>
                      <a:pt x="182" y="194"/>
                    </a:lnTo>
                    <a:lnTo>
                      <a:pt x="188" y="194"/>
                    </a:lnTo>
                    <a:lnTo>
                      <a:pt x="196" y="185"/>
                    </a:lnTo>
                    <a:lnTo>
                      <a:pt x="200" y="188"/>
                    </a:lnTo>
                    <a:lnTo>
                      <a:pt x="209" y="194"/>
                    </a:lnTo>
                    <a:lnTo>
                      <a:pt x="211" y="196"/>
                    </a:lnTo>
                    <a:lnTo>
                      <a:pt x="214" y="191"/>
                    </a:lnTo>
                    <a:lnTo>
                      <a:pt x="218" y="185"/>
                    </a:lnTo>
                    <a:lnTo>
                      <a:pt x="228" y="187"/>
                    </a:lnTo>
                    <a:lnTo>
                      <a:pt x="231" y="184"/>
                    </a:lnTo>
                    <a:lnTo>
                      <a:pt x="237" y="188"/>
                    </a:lnTo>
                    <a:lnTo>
                      <a:pt x="238" y="182"/>
                    </a:lnTo>
                    <a:lnTo>
                      <a:pt x="244" y="179"/>
                    </a:lnTo>
                    <a:lnTo>
                      <a:pt x="246" y="176"/>
                    </a:lnTo>
                    <a:lnTo>
                      <a:pt x="241" y="167"/>
                    </a:lnTo>
                    <a:lnTo>
                      <a:pt x="249" y="170"/>
                    </a:lnTo>
                    <a:lnTo>
                      <a:pt x="250" y="167"/>
                    </a:lnTo>
                    <a:lnTo>
                      <a:pt x="247" y="161"/>
                    </a:lnTo>
                    <a:lnTo>
                      <a:pt x="244" y="161"/>
                    </a:lnTo>
                    <a:lnTo>
                      <a:pt x="247" y="152"/>
                    </a:lnTo>
                    <a:lnTo>
                      <a:pt x="244" y="147"/>
                    </a:lnTo>
                    <a:lnTo>
                      <a:pt x="246" y="143"/>
                    </a:lnTo>
                    <a:lnTo>
                      <a:pt x="237" y="143"/>
                    </a:lnTo>
                    <a:lnTo>
                      <a:pt x="232" y="140"/>
                    </a:lnTo>
                    <a:lnTo>
                      <a:pt x="232" y="138"/>
                    </a:lnTo>
                    <a:lnTo>
                      <a:pt x="226" y="131"/>
                    </a:lnTo>
                    <a:lnTo>
                      <a:pt x="223" y="131"/>
                    </a:lnTo>
                    <a:lnTo>
                      <a:pt x="214" y="122"/>
                    </a:lnTo>
                    <a:lnTo>
                      <a:pt x="209" y="112"/>
                    </a:lnTo>
                    <a:lnTo>
                      <a:pt x="206" y="106"/>
                    </a:lnTo>
                    <a:lnTo>
                      <a:pt x="202" y="105"/>
                    </a:lnTo>
                    <a:lnTo>
                      <a:pt x="199" y="105"/>
                    </a:lnTo>
                    <a:lnTo>
                      <a:pt x="185" y="100"/>
                    </a:lnTo>
                    <a:lnTo>
                      <a:pt x="184" y="94"/>
                    </a:lnTo>
                    <a:lnTo>
                      <a:pt x="187" y="91"/>
                    </a:lnTo>
                    <a:lnTo>
                      <a:pt x="184" y="85"/>
                    </a:lnTo>
                    <a:lnTo>
                      <a:pt x="196" y="71"/>
                    </a:lnTo>
                    <a:lnTo>
                      <a:pt x="206" y="67"/>
                    </a:lnTo>
                    <a:lnTo>
                      <a:pt x="208" y="61"/>
                    </a:lnTo>
                    <a:lnTo>
                      <a:pt x="202" y="59"/>
                    </a:lnTo>
                    <a:lnTo>
                      <a:pt x="199" y="47"/>
                    </a:lnTo>
                    <a:lnTo>
                      <a:pt x="193" y="46"/>
                    </a:lnTo>
                    <a:lnTo>
                      <a:pt x="194" y="42"/>
                    </a:lnTo>
                    <a:lnTo>
                      <a:pt x="197" y="38"/>
                    </a:lnTo>
                    <a:lnTo>
                      <a:pt x="200" y="27"/>
                    </a:lnTo>
                    <a:lnTo>
                      <a:pt x="197" y="24"/>
                    </a:lnTo>
                    <a:lnTo>
                      <a:pt x="196" y="20"/>
                    </a:lnTo>
                    <a:lnTo>
                      <a:pt x="196" y="17"/>
                    </a:lnTo>
                    <a:lnTo>
                      <a:pt x="203" y="9"/>
                    </a:lnTo>
                    <a:lnTo>
                      <a:pt x="205" y="3"/>
                    </a:lnTo>
                    <a:lnTo>
                      <a:pt x="203" y="1"/>
                    </a:lnTo>
                    <a:lnTo>
                      <a:pt x="197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7" name="Freeform 3791">
                <a:extLst>
                  <a:ext uri="{FF2B5EF4-FFF2-40B4-BE49-F238E27FC236}">
                    <a16:creationId xmlns:a16="http://schemas.microsoft.com/office/drawing/2014/main" id="{7CF648DB-9EFA-9BBA-7A8A-9A1558CF0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842"/>
                <a:ext cx="125" cy="155"/>
              </a:xfrm>
              <a:custGeom>
                <a:avLst/>
                <a:gdLst>
                  <a:gd name="T0" fmla="*/ 205 w 250"/>
                  <a:gd name="T1" fmla="*/ 3 h 310"/>
                  <a:gd name="T2" fmla="*/ 196 w 250"/>
                  <a:gd name="T3" fmla="*/ 20 h 310"/>
                  <a:gd name="T4" fmla="*/ 197 w 250"/>
                  <a:gd name="T5" fmla="*/ 38 h 310"/>
                  <a:gd name="T6" fmla="*/ 199 w 250"/>
                  <a:gd name="T7" fmla="*/ 47 h 310"/>
                  <a:gd name="T8" fmla="*/ 206 w 250"/>
                  <a:gd name="T9" fmla="*/ 67 h 310"/>
                  <a:gd name="T10" fmla="*/ 187 w 250"/>
                  <a:gd name="T11" fmla="*/ 91 h 310"/>
                  <a:gd name="T12" fmla="*/ 199 w 250"/>
                  <a:gd name="T13" fmla="*/ 105 h 310"/>
                  <a:gd name="T14" fmla="*/ 209 w 250"/>
                  <a:gd name="T15" fmla="*/ 112 h 310"/>
                  <a:gd name="T16" fmla="*/ 226 w 250"/>
                  <a:gd name="T17" fmla="*/ 131 h 310"/>
                  <a:gd name="T18" fmla="*/ 237 w 250"/>
                  <a:gd name="T19" fmla="*/ 143 h 310"/>
                  <a:gd name="T20" fmla="*/ 247 w 250"/>
                  <a:gd name="T21" fmla="*/ 152 h 310"/>
                  <a:gd name="T22" fmla="*/ 250 w 250"/>
                  <a:gd name="T23" fmla="*/ 167 h 310"/>
                  <a:gd name="T24" fmla="*/ 246 w 250"/>
                  <a:gd name="T25" fmla="*/ 176 h 310"/>
                  <a:gd name="T26" fmla="*/ 237 w 250"/>
                  <a:gd name="T27" fmla="*/ 188 h 310"/>
                  <a:gd name="T28" fmla="*/ 218 w 250"/>
                  <a:gd name="T29" fmla="*/ 185 h 310"/>
                  <a:gd name="T30" fmla="*/ 209 w 250"/>
                  <a:gd name="T31" fmla="*/ 194 h 310"/>
                  <a:gd name="T32" fmla="*/ 188 w 250"/>
                  <a:gd name="T33" fmla="*/ 194 h 310"/>
                  <a:gd name="T34" fmla="*/ 168 w 250"/>
                  <a:gd name="T35" fmla="*/ 204 h 310"/>
                  <a:gd name="T36" fmla="*/ 150 w 250"/>
                  <a:gd name="T37" fmla="*/ 197 h 310"/>
                  <a:gd name="T38" fmla="*/ 138 w 250"/>
                  <a:gd name="T39" fmla="*/ 202 h 310"/>
                  <a:gd name="T40" fmla="*/ 126 w 250"/>
                  <a:gd name="T41" fmla="*/ 216 h 310"/>
                  <a:gd name="T42" fmla="*/ 153 w 250"/>
                  <a:gd name="T43" fmla="*/ 216 h 310"/>
                  <a:gd name="T44" fmla="*/ 167 w 250"/>
                  <a:gd name="T45" fmla="*/ 225 h 310"/>
                  <a:gd name="T46" fmla="*/ 170 w 250"/>
                  <a:gd name="T47" fmla="*/ 243 h 310"/>
                  <a:gd name="T48" fmla="*/ 143 w 250"/>
                  <a:gd name="T49" fmla="*/ 257 h 310"/>
                  <a:gd name="T50" fmla="*/ 126 w 250"/>
                  <a:gd name="T51" fmla="*/ 275 h 310"/>
                  <a:gd name="T52" fmla="*/ 140 w 250"/>
                  <a:gd name="T53" fmla="*/ 281 h 310"/>
                  <a:gd name="T54" fmla="*/ 143 w 250"/>
                  <a:gd name="T55" fmla="*/ 310 h 310"/>
                  <a:gd name="T56" fmla="*/ 103 w 250"/>
                  <a:gd name="T57" fmla="*/ 304 h 310"/>
                  <a:gd name="T58" fmla="*/ 80 w 250"/>
                  <a:gd name="T59" fmla="*/ 308 h 310"/>
                  <a:gd name="T60" fmla="*/ 73 w 250"/>
                  <a:gd name="T61" fmla="*/ 307 h 310"/>
                  <a:gd name="T62" fmla="*/ 56 w 250"/>
                  <a:gd name="T63" fmla="*/ 296 h 310"/>
                  <a:gd name="T64" fmla="*/ 39 w 250"/>
                  <a:gd name="T65" fmla="*/ 293 h 310"/>
                  <a:gd name="T66" fmla="*/ 20 w 250"/>
                  <a:gd name="T67" fmla="*/ 280 h 310"/>
                  <a:gd name="T68" fmla="*/ 4 w 250"/>
                  <a:gd name="T69" fmla="*/ 278 h 310"/>
                  <a:gd name="T70" fmla="*/ 1 w 250"/>
                  <a:gd name="T71" fmla="*/ 252 h 310"/>
                  <a:gd name="T72" fmla="*/ 11 w 250"/>
                  <a:gd name="T73" fmla="*/ 243 h 310"/>
                  <a:gd name="T74" fmla="*/ 30 w 250"/>
                  <a:gd name="T75" fmla="*/ 234 h 310"/>
                  <a:gd name="T76" fmla="*/ 38 w 250"/>
                  <a:gd name="T77" fmla="*/ 235 h 310"/>
                  <a:gd name="T78" fmla="*/ 55 w 250"/>
                  <a:gd name="T79" fmla="*/ 228 h 310"/>
                  <a:gd name="T80" fmla="*/ 50 w 250"/>
                  <a:gd name="T81" fmla="*/ 219 h 310"/>
                  <a:gd name="T82" fmla="*/ 39 w 250"/>
                  <a:gd name="T83" fmla="*/ 210 h 310"/>
                  <a:gd name="T84" fmla="*/ 50 w 250"/>
                  <a:gd name="T85" fmla="*/ 193 h 310"/>
                  <a:gd name="T86" fmla="*/ 47 w 250"/>
                  <a:gd name="T87" fmla="*/ 173 h 310"/>
                  <a:gd name="T88" fmla="*/ 47 w 250"/>
                  <a:gd name="T89" fmla="*/ 155 h 310"/>
                  <a:gd name="T90" fmla="*/ 26 w 250"/>
                  <a:gd name="T91" fmla="*/ 146 h 310"/>
                  <a:gd name="T92" fmla="*/ 23 w 250"/>
                  <a:gd name="T93" fmla="*/ 140 h 310"/>
                  <a:gd name="T94" fmla="*/ 39 w 250"/>
                  <a:gd name="T95" fmla="*/ 126 h 310"/>
                  <a:gd name="T96" fmla="*/ 23 w 250"/>
                  <a:gd name="T97" fmla="*/ 108 h 310"/>
                  <a:gd name="T98" fmla="*/ 20 w 250"/>
                  <a:gd name="T99" fmla="*/ 91 h 310"/>
                  <a:gd name="T100" fmla="*/ 32 w 250"/>
                  <a:gd name="T101" fmla="*/ 76 h 310"/>
                  <a:gd name="T102" fmla="*/ 27 w 250"/>
                  <a:gd name="T103" fmla="*/ 67 h 310"/>
                  <a:gd name="T104" fmla="*/ 41 w 250"/>
                  <a:gd name="T105" fmla="*/ 59 h 310"/>
                  <a:gd name="T106" fmla="*/ 58 w 250"/>
                  <a:gd name="T107" fmla="*/ 46 h 310"/>
                  <a:gd name="T108" fmla="*/ 83 w 250"/>
                  <a:gd name="T109" fmla="*/ 33 h 310"/>
                  <a:gd name="T110" fmla="*/ 80 w 250"/>
                  <a:gd name="T111" fmla="*/ 18 h 310"/>
                  <a:gd name="T112" fmla="*/ 91 w 250"/>
                  <a:gd name="T113" fmla="*/ 6 h 310"/>
                  <a:gd name="T114" fmla="*/ 114 w 250"/>
                  <a:gd name="T115" fmla="*/ 3 h 310"/>
                  <a:gd name="T116" fmla="*/ 124 w 250"/>
                  <a:gd name="T117" fmla="*/ 18 h 310"/>
                  <a:gd name="T118" fmla="*/ 133 w 250"/>
                  <a:gd name="T119" fmla="*/ 18 h 310"/>
                  <a:gd name="T120" fmla="*/ 156 w 250"/>
                  <a:gd name="T121" fmla="*/ 15 h 310"/>
                  <a:gd name="T122" fmla="*/ 181 w 250"/>
                  <a:gd name="T123" fmla="*/ 6 h 310"/>
                  <a:gd name="T124" fmla="*/ 197 w 250"/>
                  <a:gd name="T125" fmla="*/ 3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0" h="310">
                    <a:moveTo>
                      <a:pt x="197" y="3"/>
                    </a:moveTo>
                    <a:lnTo>
                      <a:pt x="203" y="1"/>
                    </a:lnTo>
                    <a:lnTo>
                      <a:pt x="205" y="3"/>
                    </a:lnTo>
                    <a:lnTo>
                      <a:pt x="203" y="9"/>
                    </a:lnTo>
                    <a:lnTo>
                      <a:pt x="196" y="17"/>
                    </a:lnTo>
                    <a:lnTo>
                      <a:pt x="196" y="20"/>
                    </a:lnTo>
                    <a:lnTo>
                      <a:pt x="197" y="24"/>
                    </a:lnTo>
                    <a:lnTo>
                      <a:pt x="200" y="27"/>
                    </a:lnTo>
                    <a:lnTo>
                      <a:pt x="197" y="38"/>
                    </a:lnTo>
                    <a:lnTo>
                      <a:pt x="194" y="42"/>
                    </a:lnTo>
                    <a:lnTo>
                      <a:pt x="193" y="46"/>
                    </a:lnTo>
                    <a:lnTo>
                      <a:pt x="199" y="47"/>
                    </a:lnTo>
                    <a:lnTo>
                      <a:pt x="202" y="59"/>
                    </a:lnTo>
                    <a:lnTo>
                      <a:pt x="208" y="61"/>
                    </a:lnTo>
                    <a:lnTo>
                      <a:pt x="206" y="67"/>
                    </a:lnTo>
                    <a:lnTo>
                      <a:pt x="196" y="71"/>
                    </a:lnTo>
                    <a:lnTo>
                      <a:pt x="184" y="85"/>
                    </a:lnTo>
                    <a:lnTo>
                      <a:pt x="187" y="91"/>
                    </a:lnTo>
                    <a:lnTo>
                      <a:pt x="184" y="94"/>
                    </a:lnTo>
                    <a:lnTo>
                      <a:pt x="185" y="100"/>
                    </a:lnTo>
                    <a:lnTo>
                      <a:pt x="199" y="105"/>
                    </a:lnTo>
                    <a:lnTo>
                      <a:pt x="202" y="105"/>
                    </a:lnTo>
                    <a:lnTo>
                      <a:pt x="206" y="106"/>
                    </a:lnTo>
                    <a:lnTo>
                      <a:pt x="209" y="112"/>
                    </a:lnTo>
                    <a:lnTo>
                      <a:pt x="214" y="122"/>
                    </a:lnTo>
                    <a:lnTo>
                      <a:pt x="223" y="131"/>
                    </a:lnTo>
                    <a:lnTo>
                      <a:pt x="226" y="131"/>
                    </a:lnTo>
                    <a:lnTo>
                      <a:pt x="232" y="138"/>
                    </a:lnTo>
                    <a:lnTo>
                      <a:pt x="232" y="140"/>
                    </a:lnTo>
                    <a:lnTo>
                      <a:pt x="237" y="143"/>
                    </a:lnTo>
                    <a:lnTo>
                      <a:pt x="246" y="143"/>
                    </a:lnTo>
                    <a:lnTo>
                      <a:pt x="244" y="147"/>
                    </a:lnTo>
                    <a:lnTo>
                      <a:pt x="247" y="152"/>
                    </a:lnTo>
                    <a:lnTo>
                      <a:pt x="244" y="161"/>
                    </a:lnTo>
                    <a:lnTo>
                      <a:pt x="247" y="161"/>
                    </a:lnTo>
                    <a:lnTo>
                      <a:pt x="250" y="167"/>
                    </a:lnTo>
                    <a:lnTo>
                      <a:pt x="249" y="170"/>
                    </a:lnTo>
                    <a:lnTo>
                      <a:pt x="241" y="167"/>
                    </a:lnTo>
                    <a:lnTo>
                      <a:pt x="246" y="176"/>
                    </a:lnTo>
                    <a:lnTo>
                      <a:pt x="244" y="179"/>
                    </a:lnTo>
                    <a:lnTo>
                      <a:pt x="238" y="182"/>
                    </a:lnTo>
                    <a:lnTo>
                      <a:pt x="237" y="188"/>
                    </a:lnTo>
                    <a:lnTo>
                      <a:pt x="231" y="184"/>
                    </a:lnTo>
                    <a:lnTo>
                      <a:pt x="228" y="187"/>
                    </a:lnTo>
                    <a:lnTo>
                      <a:pt x="218" y="185"/>
                    </a:lnTo>
                    <a:lnTo>
                      <a:pt x="214" y="191"/>
                    </a:lnTo>
                    <a:lnTo>
                      <a:pt x="211" y="196"/>
                    </a:lnTo>
                    <a:lnTo>
                      <a:pt x="209" y="194"/>
                    </a:lnTo>
                    <a:lnTo>
                      <a:pt x="200" y="188"/>
                    </a:lnTo>
                    <a:lnTo>
                      <a:pt x="196" y="185"/>
                    </a:lnTo>
                    <a:lnTo>
                      <a:pt x="188" y="194"/>
                    </a:lnTo>
                    <a:lnTo>
                      <a:pt x="182" y="194"/>
                    </a:lnTo>
                    <a:lnTo>
                      <a:pt x="174" y="202"/>
                    </a:lnTo>
                    <a:lnTo>
                      <a:pt x="168" y="204"/>
                    </a:lnTo>
                    <a:lnTo>
                      <a:pt x="164" y="199"/>
                    </a:lnTo>
                    <a:lnTo>
                      <a:pt x="156" y="199"/>
                    </a:lnTo>
                    <a:lnTo>
                      <a:pt x="150" y="197"/>
                    </a:lnTo>
                    <a:lnTo>
                      <a:pt x="150" y="193"/>
                    </a:lnTo>
                    <a:lnTo>
                      <a:pt x="138" y="194"/>
                    </a:lnTo>
                    <a:lnTo>
                      <a:pt x="138" y="202"/>
                    </a:lnTo>
                    <a:lnTo>
                      <a:pt x="130" y="201"/>
                    </a:lnTo>
                    <a:lnTo>
                      <a:pt x="126" y="213"/>
                    </a:lnTo>
                    <a:lnTo>
                      <a:pt x="126" y="216"/>
                    </a:lnTo>
                    <a:lnTo>
                      <a:pt x="132" y="214"/>
                    </a:lnTo>
                    <a:lnTo>
                      <a:pt x="149" y="214"/>
                    </a:lnTo>
                    <a:lnTo>
                      <a:pt x="153" y="216"/>
                    </a:lnTo>
                    <a:lnTo>
                      <a:pt x="162" y="217"/>
                    </a:lnTo>
                    <a:lnTo>
                      <a:pt x="159" y="220"/>
                    </a:lnTo>
                    <a:lnTo>
                      <a:pt x="167" y="225"/>
                    </a:lnTo>
                    <a:lnTo>
                      <a:pt x="168" y="228"/>
                    </a:lnTo>
                    <a:lnTo>
                      <a:pt x="165" y="234"/>
                    </a:lnTo>
                    <a:lnTo>
                      <a:pt x="170" y="243"/>
                    </a:lnTo>
                    <a:lnTo>
                      <a:pt x="162" y="246"/>
                    </a:lnTo>
                    <a:lnTo>
                      <a:pt x="156" y="246"/>
                    </a:lnTo>
                    <a:lnTo>
                      <a:pt x="143" y="257"/>
                    </a:lnTo>
                    <a:lnTo>
                      <a:pt x="130" y="260"/>
                    </a:lnTo>
                    <a:lnTo>
                      <a:pt x="126" y="267"/>
                    </a:lnTo>
                    <a:lnTo>
                      <a:pt x="126" y="275"/>
                    </a:lnTo>
                    <a:lnTo>
                      <a:pt x="129" y="283"/>
                    </a:lnTo>
                    <a:lnTo>
                      <a:pt x="138" y="280"/>
                    </a:lnTo>
                    <a:lnTo>
                      <a:pt x="140" y="281"/>
                    </a:lnTo>
                    <a:lnTo>
                      <a:pt x="133" y="292"/>
                    </a:lnTo>
                    <a:lnTo>
                      <a:pt x="140" y="304"/>
                    </a:lnTo>
                    <a:lnTo>
                      <a:pt x="143" y="310"/>
                    </a:lnTo>
                    <a:lnTo>
                      <a:pt x="135" y="310"/>
                    </a:lnTo>
                    <a:lnTo>
                      <a:pt x="105" y="304"/>
                    </a:lnTo>
                    <a:lnTo>
                      <a:pt x="103" y="304"/>
                    </a:lnTo>
                    <a:lnTo>
                      <a:pt x="100" y="302"/>
                    </a:lnTo>
                    <a:lnTo>
                      <a:pt x="94" y="307"/>
                    </a:lnTo>
                    <a:lnTo>
                      <a:pt x="80" y="308"/>
                    </a:lnTo>
                    <a:lnTo>
                      <a:pt x="77" y="307"/>
                    </a:lnTo>
                    <a:lnTo>
                      <a:pt x="74" y="310"/>
                    </a:lnTo>
                    <a:lnTo>
                      <a:pt x="73" y="307"/>
                    </a:lnTo>
                    <a:lnTo>
                      <a:pt x="65" y="307"/>
                    </a:lnTo>
                    <a:lnTo>
                      <a:pt x="56" y="301"/>
                    </a:lnTo>
                    <a:lnTo>
                      <a:pt x="56" y="296"/>
                    </a:lnTo>
                    <a:lnTo>
                      <a:pt x="59" y="295"/>
                    </a:lnTo>
                    <a:lnTo>
                      <a:pt x="53" y="292"/>
                    </a:lnTo>
                    <a:lnTo>
                      <a:pt x="39" y="293"/>
                    </a:lnTo>
                    <a:lnTo>
                      <a:pt x="35" y="289"/>
                    </a:lnTo>
                    <a:lnTo>
                      <a:pt x="20" y="286"/>
                    </a:lnTo>
                    <a:lnTo>
                      <a:pt x="20" y="280"/>
                    </a:lnTo>
                    <a:lnTo>
                      <a:pt x="14" y="281"/>
                    </a:lnTo>
                    <a:lnTo>
                      <a:pt x="11" y="278"/>
                    </a:lnTo>
                    <a:lnTo>
                      <a:pt x="4" y="278"/>
                    </a:lnTo>
                    <a:lnTo>
                      <a:pt x="8" y="264"/>
                    </a:lnTo>
                    <a:lnTo>
                      <a:pt x="14" y="254"/>
                    </a:lnTo>
                    <a:lnTo>
                      <a:pt x="1" y="252"/>
                    </a:lnTo>
                    <a:lnTo>
                      <a:pt x="0" y="246"/>
                    </a:lnTo>
                    <a:lnTo>
                      <a:pt x="8" y="248"/>
                    </a:lnTo>
                    <a:lnTo>
                      <a:pt x="11" y="243"/>
                    </a:lnTo>
                    <a:lnTo>
                      <a:pt x="17" y="240"/>
                    </a:lnTo>
                    <a:lnTo>
                      <a:pt x="26" y="234"/>
                    </a:lnTo>
                    <a:lnTo>
                      <a:pt x="30" y="234"/>
                    </a:lnTo>
                    <a:lnTo>
                      <a:pt x="36" y="239"/>
                    </a:lnTo>
                    <a:lnTo>
                      <a:pt x="39" y="239"/>
                    </a:lnTo>
                    <a:lnTo>
                      <a:pt x="38" y="235"/>
                    </a:lnTo>
                    <a:lnTo>
                      <a:pt x="45" y="226"/>
                    </a:lnTo>
                    <a:lnTo>
                      <a:pt x="50" y="225"/>
                    </a:lnTo>
                    <a:lnTo>
                      <a:pt x="55" y="228"/>
                    </a:lnTo>
                    <a:lnTo>
                      <a:pt x="59" y="225"/>
                    </a:lnTo>
                    <a:lnTo>
                      <a:pt x="56" y="223"/>
                    </a:lnTo>
                    <a:lnTo>
                      <a:pt x="50" y="219"/>
                    </a:lnTo>
                    <a:lnTo>
                      <a:pt x="52" y="216"/>
                    </a:lnTo>
                    <a:lnTo>
                      <a:pt x="47" y="210"/>
                    </a:lnTo>
                    <a:lnTo>
                      <a:pt x="39" y="210"/>
                    </a:lnTo>
                    <a:lnTo>
                      <a:pt x="39" y="202"/>
                    </a:lnTo>
                    <a:lnTo>
                      <a:pt x="45" y="199"/>
                    </a:lnTo>
                    <a:lnTo>
                      <a:pt x="50" y="193"/>
                    </a:lnTo>
                    <a:lnTo>
                      <a:pt x="45" y="188"/>
                    </a:lnTo>
                    <a:lnTo>
                      <a:pt x="41" y="190"/>
                    </a:lnTo>
                    <a:lnTo>
                      <a:pt x="47" y="173"/>
                    </a:lnTo>
                    <a:lnTo>
                      <a:pt x="56" y="161"/>
                    </a:lnTo>
                    <a:lnTo>
                      <a:pt x="56" y="161"/>
                    </a:lnTo>
                    <a:lnTo>
                      <a:pt x="47" y="155"/>
                    </a:lnTo>
                    <a:lnTo>
                      <a:pt x="42" y="156"/>
                    </a:lnTo>
                    <a:lnTo>
                      <a:pt x="44" y="153"/>
                    </a:lnTo>
                    <a:lnTo>
                      <a:pt x="26" y="146"/>
                    </a:lnTo>
                    <a:lnTo>
                      <a:pt x="23" y="144"/>
                    </a:lnTo>
                    <a:lnTo>
                      <a:pt x="21" y="143"/>
                    </a:lnTo>
                    <a:lnTo>
                      <a:pt x="23" y="140"/>
                    </a:lnTo>
                    <a:lnTo>
                      <a:pt x="30" y="137"/>
                    </a:lnTo>
                    <a:lnTo>
                      <a:pt x="30" y="131"/>
                    </a:lnTo>
                    <a:lnTo>
                      <a:pt x="39" y="126"/>
                    </a:lnTo>
                    <a:lnTo>
                      <a:pt x="36" y="122"/>
                    </a:lnTo>
                    <a:lnTo>
                      <a:pt x="30" y="117"/>
                    </a:lnTo>
                    <a:lnTo>
                      <a:pt x="23" y="108"/>
                    </a:lnTo>
                    <a:lnTo>
                      <a:pt x="21" y="103"/>
                    </a:lnTo>
                    <a:lnTo>
                      <a:pt x="15" y="97"/>
                    </a:lnTo>
                    <a:lnTo>
                      <a:pt x="20" y="91"/>
                    </a:lnTo>
                    <a:lnTo>
                      <a:pt x="24" y="85"/>
                    </a:lnTo>
                    <a:lnTo>
                      <a:pt x="26" y="82"/>
                    </a:lnTo>
                    <a:lnTo>
                      <a:pt x="32" y="76"/>
                    </a:lnTo>
                    <a:lnTo>
                      <a:pt x="27" y="73"/>
                    </a:lnTo>
                    <a:lnTo>
                      <a:pt x="29" y="70"/>
                    </a:lnTo>
                    <a:lnTo>
                      <a:pt x="27" y="67"/>
                    </a:lnTo>
                    <a:lnTo>
                      <a:pt x="32" y="62"/>
                    </a:lnTo>
                    <a:lnTo>
                      <a:pt x="32" y="59"/>
                    </a:lnTo>
                    <a:lnTo>
                      <a:pt x="41" y="59"/>
                    </a:lnTo>
                    <a:lnTo>
                      <a:pt x="49" y="52"/>
                    </a:lnTo>
                    <a:lnTo>
                      <a:pt x="50" y="52"/>
                    </a:lnTo>
                    <a:lnTo>
                      <a:pt x="58" y="46"/>
                    </a:lnTo>
                    <a:lnTo>
                      <a:pt x="77" y="39"/>
                    </a:lnTo>
                    <a:lnTo>
                      <a:pt x="80" y="35"/>
                    </a:lnTo>
                    <a:lnTo>
                      <a:pt x="83" y="33"/>
                    </a:lnTo>
                    <a:lnTo>
                      <a:pt x="83" y="29"/>
                    </a:lnTo>
                    <a:lnTo>
                      <a:pt x="80" y="26"/>
                    </a:lnTo>
                    <a:lnTo>
                      <a:pt x="80" y="18"/>
                    </a:lnTo>
                    <a:lnTo>
                      <a:pt x="86" y="9"/>
                    </a:lnTo>
                    <a:lnTo>
                      <a:pt x="86" y="6"/>
                    </a:lnTo>
                    <a:lnTo>
                      <a:pt x="91" y="6"/>
                    </a:lnTo>
                    <a:lnTo>
                      <a:pt x="99" y="4"/>
                    </a:lnTo>
                    <a:lnTo>
                      <a:pt x="103" y="1"/>
                    </a:lnTo>
                    <a:lnTo>
                      <a:pt x="114" y="3"/>
                    </a:lnTo>
                    <a:lnTo>
                      <a:pt x="112" y="4"/>
                    </a:lnTo>
                    <a:lnTo>
                      <a:pt x="123" y="12"/>
                    </a:lnTo>
                    <a:lnTo>
                      <a:pt x="124" y="18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33" y="18"/>
                    </a:lnTo>
                    <a:lnTo>
                      <a:pt x="143" y="15"/>
                    </a:lnTo>
                    <a:lnTo>
                      <a:pt x="146" y="12"/>
                    </a:lnTo>
                    <a:lnTo>
                      <a:pt x="156" y="15"/>
                    </a:lnTo>
                    <a:lnTo>
                      <a:pt x="165" y="14"/>
                    </a:lnTo>
                    <a:lnTo>
                      <a:pt x="168" y="9"/>
                    </a:lnTo>
                    <a:lnTo>
                      <a:pt x="181" y="6"/>
                    </a:lnTo>
                    <a:lnTo>
                      <a:pt x="182" y="3"/>
                    </a:lnTo>
                    <a:lnTo>
                      <a:pt x="190" y="0"/>
                    </a:lnTo>
                    <a:lnTo>
                      <a:pt x="19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8" name="Freeform 3792">
                <a:extLst>
                  <a:ext uri="{FF2B5EF4-FFF2-40B4-BE49-F238E27FC236}">
                    <a16:creationId xmlns:a16="http://schemas.microsoft.com/office/drawing/2014/main" id="{495A2BB8-B120-465A-358B-D44C4CD4D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842"/>
                <a:ext cx="125" cy="155"/>
              </a:xfrm>
              <a:custGeom>
                <a:avLst/>
                <a:gdLst>
                  <a:gd name="T0" fmla="*/ 205 w 250"/>
                  <a:gd name="T1" fmla="*/ 3 h 310"/>
                  <a:gd name="T2" fmla="*/ 196 w 250"/>
                  <a:gd name="T3" fmla="*/ 20 h 310"/>
                  <a:gd name="T4" fmla="*/ 197 w 250"/>
                  <a:gd name="T5" fmla="*/ 38 h 310"/>
                  <a:gd name="T6" fmla="*/ 199 w 250"/>
                  <a:gd name="T7" fmla="*/ 47 h 310"/>
                  <a:gd name="T8" fmla="*/ 206 w 250"/>
                  <a:gd name="T9" fmla="*/ 67 h 310"/>
                  <a:gd name="T10" fmla="*/ 187 w 250"/>
                  <a:gd name="T11" fmla="*/ 91 h 310"/>
                  <a:gd name="T12" fmla="*/ 199 w 250"/>
                  <a:gd name="T13" fmla="*/ 105 h 310"/>
                  <a:gd name="T14" fmla="*/ 209 w 250"/>
                  <a:gd name="T15" fmla="*/ 112 h 310"/>
                  <a:gd name="T16" fmla="*/ 226 w 250"/>
                  <a:gd name="T17" fmla="*/ 131 h 310"/>
                  <a:gd name="T18" fmla="*/ 237 w 250"/>
                  <a:gd name="T19" fmla="*/ 143 h 310"/>
                  <a:gd name="T20" fmla="*/ 247 w 250"/>
                  <a:gd name="T21" fmla="*/ 152 h 310"/>
                  <a:gd name="T22" fmla="*/ 250 w 250"/>
                  <a:gd name="T23" fmla="*/ 167 h 310"/>
                  <a:gd name="T24" fmla="*/ 246 w 250"/>
                  <a:gd name="T25" fmla="*/ 176 h 310"/>
                  <a:gd name="T26" fmla="*/ 237 w 250"/>
                  <a:gd name="T27" fmla="*/ 188 h 310"/>
                  <a:gd name="T28" fmla="*/ 218 w 250"/>
                  <a:gd name="T29" fmla="*/ 185 h 310"/>
                  <a:gd name="T30" fmla="*/ 209 w 250"/>
                  <a:gd name="T31" fmla="*/ 194 h 310"/>
                  <a:gd name="T32" fmla="*/ 188 w 250"/>
                  <a:gd name="T33" fmla="*/ 194 h 310"/>
                  <a:gd name="T34" fmla="*/ 168 w 250"/>
                  <a:gd name="T35" fmla="*/ 204 h 310"/>
                  <a:gd name="T36" fmla="*/ 150 w 250"/>
                  <a:gd name="T37" fmla="*/ 197 h 310"/>
                  <a:gd name="T38" fmla="*/ 138 w 250"/>
                  <a:gd name="T39" fmla="*/ 202 h 310"/>
                  <a:gd name="T40" fmla="*/ 126 w 250"/>
                  <a:gd name="T41" fmla="*/ 216 h 310"/>
                  <a:gd name="T42" fmla="*/ 153 w 250"/>
                  <a:gd name="T43" fmla="*/ 216 h 310"/>
                  <a:gd name="T44" fmla="*/ 167 w 250"/>
                  <a:gd name="T45" fmla="*/ 225 h 310"/>
                  <a:gd name="T46" fmla="*/ 170 w 250"/>
                  <a:gd name="T47" fmla="*/ 243 h 310"/>
                  <a:gd name="T48" fmla="*/ 143 w 250"/>
                  <a:gd name="T49" fmla="*/ 257 h 310"/>
                  <a:gd name="T50" fmla="*/ 126 w 250"/>
                  <a:gd name="T51" fmla="*/ 275 h 310"/>
                  <a:gd name="T52" fmla="*/ 140 w 250"/>
                  <a:gd name="T53" fmla="*/ 281 h 310"/>
                  <a:gd name="T54" fmla="*/ 143 w 250"/>
                  <a:gd name="T55" fmla="*/ 310 h 310"/>
                  <a:gd name="T56" fmla="*/ 103 w 250"/>
                  <a:gd name="T57" fmla="*/ 304 h 310"/>
                  <a:gd name="T58" fmla="*/ 80 w 250"/>
                  <a:gd name="T59" fmla="*/ 308 h 310"/>
                  <a:gd name="T60" fmla="*/ 73 w 250"/>
                  <a:gd name="T61" fmla="*/ 307 h 310"/>
                  <a:gd name="T62" fmla="*/ 56 w 250"/>
                  <a:gd name="T63" fmla="*/ 296 h 310"/>
                  <a:gd name="T64" fmla="*/ 39 w 250"/>
                  <a:gd name="T65" fmla="*/ 293 h 310"/>
                  <a:gd name="T66" fmla="*/ 20 w 250"/>
                  <a:gd name="T67" fmla="*/ 280 h 310"/>
                  <a:gd name="T68" fmla="*/ 4 w 250"/>
                  <a:gd name="T69" fmla="*/ 278 h 310"/>
                  <a:gd name="T70" fmla="*/ 1 w 250"/>
                  <a:gd name="T71" fmla="*/ 252 h 310"/>
                  <a:gd name="T72" fmla="*/ 11 w 250"/>
                  <a:gd name="T73" fmla="*/ 243 h 310"/>
                  <a:gd name="T74" fmla="*/ 30 w 250"/>
                  <a:gd name="T75" fmla="*/ 234 h 310"/>
                  <a:gd name="T76" fmla="*/ 38 w 250"/>
                  <a:gd name="T77" fmla="*/ 235 h 310"/>
                  <a:gd name="T78" fmla="*/ 55 w 250"/>
                  <a:gd name="T79" fmla="*/ 228 h 310"/>
                  <a:gd name="T80" fmla="*/ 50 w 250"/>
                  <a:gd name="T81" fmla="*/ 219 h 310"/>
                  <a:gd name="T82" fmla="*/ 39 w 250"/>
                  <a:gd name="T83" fmla="*/ 210 h 310"/>
                  <a:gd name="T84" fmla="*/ 50 w 250"/>
                  <a:gd name="T85" fmla="*/ 193 h 310"/>
                  <a:gd name="T86" fmla="*/ 47 w 250"/>
                  <a:gd name="T87" fmla="*/ 173 h 310"/>
                  <a:gd name="T88" fmla="*/ 47 w 250"/>
                  <a:gd name="T89" fmla="*/ 155 h 310"/>
                  <a:gd name="T90" fmla="*/ 26 w 250"/>
                  <a:gd name="T91" fmla="*/ 146 h 310"/>
                  <a:gd name="T92" fmla="*/ 23 w 250"/>
                  <a:gd name="T93" fmla="*/ 140 h 310"/>
                  <a:gd name="T94" fmla="*/ 39 w 250"/>
                  <a:gd name="T95" fmla="*/ 126 h 310"/>
                  <a:gd name="T96" fmla="*/ 23 w 250"/>
                  <a:gd name="T97" fmla="*/ 108 h 310"/>
                  <a:gd name="T98" fmla="*/ 20 w 250"/>
                  <a:gd name="T99" fmla="*/ 91 h 310"/>
                  <a:gd name="T100" fmla="*/ 32 w 250"/>
                  <a:gd name="T101" fmla="*/ 76 h 310"/>
                  <a:gd name="T102" fmla="*/ 27 w 250"/>
                  <a:gd name="T103" fmla="*/ 67 h 310"/>
                  <a:gd name="T104" fmla="*/ 41 w 250"/>
                  <a:gd name="T105" fmla="*/ 59 h 310"/>
                  <a:gd name="T106" fmla="*/ 58 w 250"/>
                  <a:gd name="T107" fmla="*/ 46 h 310"/>
                  <a:gd name="T108" fmla="*/ 83 w 250"/>
                  <a:gd name="T109" fmla="*/ 33 h 310"/>
                  <a:gd name="T110" fmla="*/ 80 w 250"/>
                  <a:gd name="T111" fmla="*/ 18 h 310"/>
                  <a:gd name="T112" fmla="*/ 91 w 250"/>
                  <a:gd name="T113" fmla="*/ 6 h 310"/>
                  <a:gd name="T114" fmla="*/ 114 w 250"/>
                  <a:gd name="T115" fmla="*/ 3 h 310"/>
                  <a:gd name="T116" fmla="*/ 124 w 250"/>
                  <a:gd name="T117" fmla="*/ 18 h 310"/>
                  <a:gd name="T118" fmla="*/ 133 w 250"/>
                  <a:gd name="T119" fmla="*/ 18 h 310"/>
                  <a:gd name="T120" fmla="*/ 156 w 250"/>
                  <a:gd name="T121" fmla="*/ 15 h 310"/>
                  <a:gd name="T122" fmla="*/ 181 w 250"/>
                  <a:gd name="T123" fmla="*/ 6 h 310"/>
                  <a:gd name="T124" fmla="*/ 197 w 250"/>
                  <a:gd name="T125" fmla="*/ 3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0" h="310">
                    <a:moveTo>
                      <a:pt x="197" y="3"/>
                    </a:moveTo>
                    <a:lnTo>
                      <a:pt x="203" y="1"/>
                    </a:lnTo>
                    <a:lnTo>
                      <a:pt x="205" y="3"/>
                    </a:lnTo>
                    <a:lnTo>
                      <a:pt x="203" y="9"/>
                    </a:lnTo>
                    <a:lnTo>
                      <a:pt x="196" y="17"/>
                    </a:lnTo>
                    <a:lnTo>
                      <a:pt x="196" y="20"/>
                    </a:lnTo>
                    <a:lnTo>
                      <a:pt x="197" y="24"/>
                    </a:lnTo>
                    <a:lnTo>
                      <a:pt x="200" y="27"/>
                    </a:lnTo>
                    <a:lnTo>
                      <a:pt x="197" y="38"/>
                    </a:lnTo>
                    <a:lnTo>
                      <a:pt x="194" y="42"/>
                    </a:lnTo>
                    <a:lnTo>
                      <a:pt x="193" y="46"/>
                    </a:lnTo>
                    <a:lnTo>
                      <a:pt x="199" y="47"/>
                    </a:lnTo>
                    <a:lnTo>
                      <a:pt x="202" y="59"/>
                    </a:lnTo>
                    <a:lnTo>
                      <a:pt x="208" y="61"/>
                    </a:lnTo>
                    <a:lnTo>
                      <a:pt x="206" y="67"/>
                    </a:lnTo>
                    <a:lnTo>
                      <a:pt x="196" y="71"/>
                    </a:lnTo>
                    <a:lnTo>
                      <a:pt x="184" y="85"/>
                    </a:lnTo>
                    <a:lnTo>
                      <a:pt x="187" y="91"/>
                    </a:lnTo>
                    <a:lnTo>
                      <a:pt x="184" y="94"/>
                    </a:lnTo>
                    <a:lnTo>
                      <a:pt x="185" y="100"/>
                    </a:lnTo>
                    <a:lnTo>
                      <a:pt x="199" y="105"/>
                    </a:lnTo>
                    <a:lnTo>
                      <a:pt x="202" y="105"/>
                    </a:lnTo>
                    <a:lnTo>
                      <a:pt x="206" y="106"/>
                    </a:lnTo>
                    <a:lnTo>
                      <a:pt x="209" y="112"/>
                    </a:lnTo>
                    <a:lnTo>
                      <a:pt x="214" y="122"/>
                    </a:lnTo>
                    <a:lnTo>
                      <a:pt x="223" y="131"/>
                    </a:lnTo>
                    <a:lnTo>
                      <a:pt x="226" y="131"/>
                    </a:lnTo>
                    <a:lnTo>
                      <a:pt x="232" y="138"/>
                    </a:lnTo>
                    <a:lnTo>
                      <a:pt x="232" y="140"/>
                    </a:lnTo>
                    <a:lnTo>
                      <a:pt x="237" y="143"/>
                    </a:lnTo>
                    <a:lnTo>
                      <a:pt x="246" y="143"/>
                    </a:lnTo>
                    <a:lnTo>
                      <a:pt x="244" y="147"/>
                    </a:lnTo>
                    <a:lnTo>
                      <a:pt x="247" y="152"/>
                    </a:lnTo>
                    <a:lnTo>
                      <a:pt x="244" y="161"/>
                    </a:lnTo>
                    <a:lnTo>
                      <a:pt x="247" y="161"/>
                    </a:lnTo>
                    <a:lnTo>
                      <a:pt x="250" y="167"/>
                    </a:lnTo>
                    <a:lnTo>
                      <a:pt x="249" y="170"/>
                    </a:lnTo>
                    <a:lnTo>
                      <a:pt x="241" y="167"/>
                    </a:lnTo>
                    <a:lnTo>
                      <a:pt x="246" y="176"/>
                    </a:lnTo>
                    <a:lnTo>
                      <a:pt x="244" y="179"/>
                    </a:lnTo>
                    <a:lnTo>
                      <a:pt x="238" y="182"/>
                    </a:lnTo>
                    <a:lnTo>
                      <a:pt x="237" y="188"/>
                    </a:lnTo>
                    <a:lnTo>
                      <a:pt x="231" y="184"/>
                    </a:lnTo>
                    <a:lnTo>
                      <a:pt x="228" y="187"/>
                    </a:lnTo>
                    <a:lnTo>
                      <a:pt x="218" y="185"/>
                    </a:lnTo>
                    <a:lnTo>
                      <a:pt x="214" y="191"/>
                    </a:lnTo>
                    <a:lnTo>
                      <a:pt x="211" y="196"/>
                    </a:lnTo>
                    <a:lnTo>
                      <a:pt x="209" y="194"/>
                    </a:lnTo>
                    <a:lnTo>
                      <a:pt x="200" y="188"/>
                    </a:lnTo>
                    <a:lnTo>
                      <a:pt x="196" y="185"/>
                    </a:lnTo>
                    <a:lnTo>
                      <a:pt x="188" y="194"/>
                    </a:lnTo>
                    <a:lnTo>
                      <a:pt x="182" y="194"/>
                    </a:lnTo>
                    <a:lnTo>
                      <a:pt x="174" y="202"/>
                    </a:lnTo>
                    <a:lnTo>
                      <a:pt x="168" y="204"/>
                    </a:lnTo>
                    <a:lnTo>
                      <a:pt x="164" y="199"/>
                    </a:lnTo>
                    <a:lnTo>
                      <a:pt x="156" y="199"/>
                    </a:lnTo>
                    <a:lnTo>
                      <a:pt x="150" y="197"/>
                    </a:lnTo>
                    <a:lnTo>
                      <a:pt x="150" y="193"/>
                    </a:lnTo>
                    <a:lnTo>
                      <a:pt x="138" y="194"/>
                    </a:lnTo>
                    <a:lnTo>
                      <a:pt x="138" y="202"/>
                    </a:lnTo>
                    <a:lnTo>
                      <a:pt x="130" y="201"/>
                    </a:lnTo>
                    <a:lnTo>
                      <a:pt x="126" y="213"/>
                    </a:lnTo>
                    <a:lnTo>
                      <a:pt x="126" y="216"/>
                    </a:lnTo>
                    <a:lnTo>
                      <a:pt x="132" y="214"/>
                    </a:lnTo>
                    <a:lnTo>
                      <a:pt x="149" y="214"/>
                    </a:lnTo>
                    <a:lnTo>
                      <a:pt x="153" y="216"/>
                    </a:lnTo>
                    <a:lnTo>
                      <a:pt x="162" y="217"/>
                    </a:lnTo>
                    <a:lnTo>
                      <a:pt x="159" y="220"/>
                    </a:lnTo>
                    <a:lnTo>
                      <a:pt x="167" y="225"/>
                    </a:lnTo>
                    <a:lnTo>
                      <a:pt x="168" y="228"/>
                    </a:lnTo>
                    <a:lnTo>
                      <a:pt x="165" y="234"/>
                    </a:lnTo>
                    <a:lnTo>
                      <a:pt x="170" y="243"/>
                    </a:lnTo>
                    <a:lnTo>
                      <a:pt x="162" y="246"/>
                    </a:lnTo>
                    <a:lnTo>
                      <a:pt x="156" y="246"/>
                    </a:lnTo>
                    <a:lnTo>
                      <a:pt x="143" y="257"/>
                    </a:lnTo>
                    <a:lnTo>
                      <a:pt x="130" y="260"/>
                    </a:lnTo>
                    <a:lnTo>
                      <a:pt x="126" y="267"/>
                    </a:lnTo>
                    <a:lnTo>
                      <a:pt x="126" y="275"/>
                    </a:lnTo>
                    <a:lnTo>
                      <a:pt x="129" y="283"/>
                    </a:lnTo>
                    <a:lnTo>
                      <a:pt x="138" y="280"/>
                    </a:lnTo>
                    <a:lnTo>
                      <a:pt x="140" y="281"/>
                    </a:lnTo>
                    <a:lnTo>
                      <a:pt x="133" y="292"/>
                    </a:lnTo>
                    <a:lnTo>
                      <a:pt x="140" y="304"/>
                    </a:lnTo>
                    <a:lnTo>
                      <a:pt x="143" y="310"/>
                    </a:lnTo>
                    <a:lnTo>
                      <a:pt x="135" y="310"/>
                    </a:lnTo>
                    <a:lnTo>
                      <a:pt x="105" y="304"/>
                    </a:lnTo>
                    <a:lnTo>
                      <a:pt x="103" y="304"/>
                    </a:lnTo>
                    <a:lnTo>
                      <a:pt x="100" y="302"/>
                    </a:lnTo>
                    <a:lnTo>
                      <a:pt x="94" y="307"/>
                    </a:lnTo>
                    <a:lnTo>
                      <a:pt x="80" y="308"/>
                    </a:lnTo>
                    <a:lnTo>
                      <a:pt x="77" y="307"/>
                    </a:lnTo>
                    <a:lnTo>
                      <a:pt x="74" y="310"/>
                    </a:lnTo>
                    <a:lnTo>
                      <a:pt x="73" y="307"/>
                    </a:lnTo>
                    <a:lnTo>
                      <a:pt x="65" y="307"/>
                    </a:lnTo>
                    <a:lnTo>
                      <a:pt x="56" y="301"/>
                    </a:lnTo>
                    <a:lnTo>
                      <a:pt x="56" y="296"/>
                    </a:lnTo>
                    <a:lnTo>
                      <a:pt x="59" y="295"/>
                    </a:lnTo>
                    <a:lnTo>
                      <a:pt x="53" y="292"/>
                    </a:lnTo>
                    <a:lnTo>
                      <a:pt x="39" y="293"/>
                    </a:lnTo>
                    <a:lnTo>
                      <a:pt x="35" y="289"/>
                    </a:lnTo>
                    <a:lnTo>
                      <a:pt x="20" y="286"/>
                    </a:lnTo>
                    <a:lnTo>
                      <a:pt x="20" y="280"/>
                    </a:lnTo>
                    <a:lnTo>
                      <a:pt x="14" y="281"/>
                    </a:lnTo>
                    <a:lnTo>
                      <a:pt x="11" y="278"/>
                    </a:lnTo>
                    <a:lnTo>
                      <a:pt x="4" y="278"/>
                    </a:lnTo>
                    <a:lnTo>
                      <a:pt x="8" y="264"/>
                    </a:lnTo>
                    <a:lnTo>
                      <a:pt x="14" y="254"/>
                    </a:lnTo>
                    <a:lnTo>
                      <a:pt x="1" y="252"/>
                    </a:lnTo>
                    <a:lnTo>
                      <a:pt x="0" y="246"/>
                    </a:lnTo>
                    <a:lnTo>
                      <a:pt x="8" y="248"/>
                    </a:lnTo>
                    <a:lnTo>
                      <a:pt x="11" y="243"/>
                    </a:lnTo>
                    <a:lnTo>
                      <a:pt x="17" y="240"/>
                    </a:lnTo>
                    <a:lnTo>
                      <a:pt x="26" y="234"/>
                    </a:lnTo>
                    <a:lnTo>
                      <a:pt x="30" y="234"/>
                    </a:lnTo>
                    <a:lnTo>
                      <a:pt x="36" y="239"/>
                    </a:lnTo>
                    <a:lnTo>
                      <a:pt x="39" y="239"/>
                    </a:lnTo>
                    <a:lnTo>
                      <a:pt x="38" y="235"/>
                    </a:lnTo>
                    <a:lnTo>
                      <a:pt x="45" y="226"/>
                    </a:lnTo>
                    <a:lnTo>
                      <a:pt x="50" y="225"/>
                    </a:lnTo>
                    <a:lnTo>
                      <a:pt x="55" y="228"/>
                    </a:lnTo>
                    <a:lnTo>
                      <a:pt x="59" y="225"/>
                    </a:lnTo>
                    <a:lnTo>
                      <a:pt x="56" y="223"/>
                    </a:lnTo>
                    <a:lnTo>
                      <a:pt x="50" y="219"/>
                    </a:lnTo>
                    <a:lnTo>
                      <a:pt x="52" y="216"/>
                    </a:lnTo>
                    <a:lnTo>
                      <a:pt x="47" y="210"/>
                    </a:lnTo>
                    <a:lnTo>
                      <a:pt x="39" y="210"/>
                    </a:lnTo>
                    <a:lnTo>
                      <a:pt x="39" y="202"/>
                    </a:lnTo>
                    <a:lnTo>
                      <a:pt x="45" y="199"/>
                    </a:lnTo>
                    <a:lnTo>
                      <a:pt x="50" y="193"/>
                    </a:lnTo>
                    <a:lnTo>
                      <a:pt x="45" y="188"/>
                    </a:lnTo>
                    <a:lnTo>
                      <a:pt x="41" y="190"/>
                    </a:lnTo>
                    <a:lnTo>
                      <a:pt x="47" y="173"/>
                    </a:lnTo>
                    <a:lnTo>
                      <a:pt x="56" y="161"/>
                    </a:lnTo>
                    <a:lnTo>
                      <a:pt x="56" y="161"/>
                    </a:lnTo>
                    <a:lnTo>
                      <a:pt x="47" y="155"/>
                    </a:lnTo>
                    <a:lnTo>
                      <a:pt x="42" y="156"/>
                    </a:lnTo>
                    <a:lnTo>
                      <a:pt x="44" y="153"/>
                    </a:lnTo>
                    <a:lnTo>
                      <a:pt x="26" y="146"/>
                    </a:lnTo>
                    <a:lnTo>
                      <a:pt x="23" y="144"/>
                    </a:lnTo>
                    <a:lnTo>
                      <a:pt x="21" y="143"/>
                    </a:lnTo>
                    <a:lnTo>
                      <a:pt x="23" y="140"/>
                    </a:lnTo>
                    <a:lnTo>
                      <a:pt x="30" y="137"/>
                    </a:lnTo>
                    <a:lnTo>
                      <a:pt x="30" y="131"/>
                    </a:lnTo>
                    <a:lnTo>
                      <a:pt x="39" y="126"/>
                    </a:lnTo>
                    <a:lnTo>
                      <a:pt x="36" y="122"/>
                    </a:lnTo>
                    <a:lnTo>
                      <a:pt x="30" y="117"/>
                    </a:lnTo>
                    <a:lnTo>
                      <a:pt x="23" y="108"/>
                    </a:lnTo>
                    <a:lnTo>
                      <a:pt x="21" y="103"/>
                    </a:lnTo>
                    <a:lnTo>
                      <a:pt x="15" y="97"/>
                    </a:lnTo>
                    <a:lnTo>
                      <a:pt x="20" y="91"/>
                    </a:lnTo>
                    <a:lnTo>
                      <a:pt x="24" y="85"/>
                    </a:lnTo>
                    <a:lnTo>
                      <a:pt x="26" y="82"/>
                    </a:lnTo>
                    <a:lnTo>
                      <a:pt x="32" y="76"/>
                    </a:lnTo>
                    <a:lnTo>
                      <a:pt x="27" y="73"/>
                    </a:lnTo>
                    <a:lnTo>
                      <a:pt x="29" y="70"/>
                    </a:lnTo>
                    <a:lnTo>
                      <a:pt x="27" y="67"/>
                    </a:lnTo>
                    <a:lnTo>
                      <a:pt x="32" y="62"/>
                    </a:lnTo>
                    <a:lnTo>
                      <a:pt x="32" y="59"/>
                    </a:lnTo>
                    <a:lnTo>
                      <a:pt x="41" y="59"/>
                    </a:lnTo>
                    <a:lnTo>
                      <a:pt x="49" y="52"/>
                    </a:lnTo>
                    <a:lnTo>
                      <a:pt x="50" y="52"/>
                    </a:lnTo>
                    <a:lnTo>
                      <a:pt x="58" y="46"/>
                    </a:lnTo>
                    <a:lnTo>
                      <a:pt x="77" y="39"/>
                    </a:lnTo>
                    <a:lnTo>
                      <a:pt x="80" y="35"/>
                    </a:lnTo>
                    <a:lnTo>
                      <a:pt x="83" y="33"/>
                    </a:lnTo>
                    <a:lnTo>
                      <a:pt x="83" y="29"/>
                    </a:lnTo>
                    <a:lnTo>
                      <a:pt x="80" y="26"/>
                    </a:lnTo>
                    <a:lnTo>
                      <a:pt x="80" y="18"/>
                    </a:lnTo>
                    <a:lnTo>
                      <a:pt x="86" y="9"/>
                    </a:lnTo>
                    <a:lnTo>
                      <a:pt x="86" y="6"/>
                    </a:lnTo>
                    <a:lnTo>
                      <a:pt x="91" y="6"/>
                    </a:lnTo>
                    <a:lnTo>
                      <a:pt x="99" y="4"/>
                    </a:lnTo>
                    <a:lnTo>
                      <a:pt x="103" y="1"/>
                    </a:lnTo>
                    <a:lnTo>
                      <a:pt x="114" y="3"/>
                    </a:lnTo>
                    <a:lnTo>
                      <a:pt x="112" y="4"/>
                    </a:lnTo>
                    <a:lnTo>
                      <a:pt x="123" y="12"/>
                    </a:lnTo>
                    <a:lnTo>
                      <a:pt x="124" y="18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33" y="18"/>
                    </a:lnTo>
                    <a:lnTo>
                      <a:pt x="143" y="15"/>
                    </a:lnTo>
                    <a:lnTo>
                      <a:pt x="146" y="12"/>
                    </a:lnTo>
                    <a:lnTo>
                      <a:pt x="156" y="15"/>
                    </a:lnTo>
                    <a:lnTo>
                      <a:pt x="165" y="14"/>
                    </a:lnTo>
                    <a:lnTo>
                      <a:pt x="168" y="9"/>
                    </a:lnTo>
                    <a:lnTo>
                      <a:pt x="181" y="6"/>
                    </a:lnTo>
                    <a:lnTo>
                      <a:pt x="182" y="3"/>
                    </a:lnTo>
                    <a:lnTo>
                      <a:pt x="190" y="0"/>
                    </a:lnTo>
                    <a:lnTo>
                      <a:pt x="19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9" name="Freeform 3793">
                <a:extLst>
                  <a:ext uri="{FF2B5EF4-FFF2-40B4-BE49-F238E27FC236}">
                    <a16:creationId xmlns:a16="http://schemas.microsoft.com/office/drawing/2014/main" id="{EF142950-1F46-D5F3-1B86-5398427CA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755"/>
                <a:ext cx="82" cy="52"/>
              </a:xfrm>
              <a:custGeom>
                <a:avLst/>
                <a:gdLst>
                  <a:gd name="T0" fmla="*/ 13 w 163"/>
                  <a:gd name="T1" fmla="*/ 9 h 103"/>
                  <a:gd name="T2" fmla="*/ 10 w 163"/>
                  <a:gd name="T3" fmla="*/ 19 h 103"/>
                  <a:gd name="T4" fmla="*/ 0 w 163"/>
                  <a:gd name="T5" fmla="*/ 26 h 103"/>
                  <a:gd name="T6" fmla="*/ 7 w 163"/>
                  <a:gd name="T7" fmla="*/ 33 h 103"/>
                  <a:gd name="T8" fmla="*/ 16 w 163"/>
                  <a:gd name="T9" fmla="*/ 33 h 103"/>
                  <a:gd name="T10" fmla="*/ 18 w 163"/>
                  <a:gd name="T11" fmla="*/ 44 h 103"/>
                  <a:gd name="T12" fmla="*/ 12 w 163"/>
                  <a:gd name="T13" fmla="*/ 56 h 103"/>
                  <a:gd name="T14" fmla="*/ 15 w 163"/>
                  <a:gd name="T15" fmla="*/ 67 h 103"/>
                  <a:gd name="T16" fmla="*/ 9 w 163"/>
                  <a:gd name="T17" fmla="*/ 73 h 103"/>
                  <a:gd name="T18" fmla="*/ 9 w 163"/>
                  <a:gd name="T19" fmla="*/ 88 h 103"/>
                  <a:gd name="T20" fmla="*/ 13 w 163"/>
                  <a:gd name="T21" fmla="*/ 94 h 103"/>
                  <a:gd name="T22" fmla="*/ 31 w 163"/>
                  <a:gd name="T23" fmla="*/ 77 h 103"/>
                  <a:gd name="T24" fmla="*/ 39 w 163"/>
                  <a:gd name="T25" fmla="*/ 86 h 103"/>
                  <a:gd name="T26" fmla="*/ 44 w 163"/>
                  <a:gd name="T27" fmla="*/ 79 h 103"/>
                  <a:gd name="T28" fmla="*/ 48 w 163"/>
                  <a:gd name="T29" fmla="*/ 85 h 103"/>
                  <a:gd name="T30" fmla="*/ 54 w 163"/>
                  <a:gd name="T31" fmla="*/ 94 h 103"/>
                  <a:gd name="T32" fmla="*/ 65 w 163"/>
                  <a:gd name="T33" fmla="*/ 92 h 103"/>
                  <a:gd name="T34" fmla="*/ 74 w 163"/>
                  <a:gd name="T35" fmla="*/ 97 h 103"/>
                  <a:gd name="T36" fmla="*/ 86 w 163"/>
                  <a:gd name="T37" fmla="*/ 98 h 103"/>
                  <a:gd name="T38" fmla="*/ 94 w 163"/>
                  <a:gd name="T39" fmla="*/ 100 h 103"/>
                  <a:gd name="T40" fmla="*/ 104 w 163"/>
                  <a:gd name="T41" fmla="*/ 101 h 103"/>
                  <a:gd name="T42" fmla="*/ 116 w 163"/>
                  <a:gd name="T43" fmla="*/ 100 h 103"/>
                  <a:gd name="T44" fmla="*/ 142 w 163"/>
                  <a:gd name="T45" fmla="*/ 95 h 103"/>
                  <a:gd name="T46" fmla="*/ 139 w 163"/>
                  <a:gd name="T47" fmla="*/ 77 h 103"/>
                  <a:gd name="T48" fmla="*/ 151 w 163"/>
                  <a:gd name="T49" fmla="*/ 70 h 103"/>
                  <a:gd name="T50" fmla="*/ 159 w 163"/>
                  <a:gd name="T51" fmla="*/ 51 h 103"/>
                  <a:gd name="T52" fmla="*/ 150 w 163"/>
                  <a:gd name="T53" fmla="*/ 48 h 103"/>
                  <a:gd name="T54" fmla="*/ 142 w 163"/>
                  <a:gd name="T55" fmla="*/ 38 h 103"/>
                  <a:gd name="T56" fmla="*/ 136 w 163"/>
                  <a:gd name="T57" fmla="*/ 27 h 103"/>
                  <a:gd name="T58" fmla="*/ 132 w 163"/>
                  <a:gd name="T59" fmla="*/ 27 h 103"/>
                  <a:gd name="T60" fmla="*/ 121 w 163"/>
                  <a:gd name="T61" fmla="*/ 22 h 103"/>
                  <a:gd name="T62" fmla="*/ 109 w 163"/>
                  <a:gd name="T63" fmla="*/ 18 h 103"/>
                  <a:gd name="T64" fmla="*/ 109 w 163"/>
                  <a:gd name="T65" fmla="*/ 30 h 103"/>
                  <a:gd name="T66" fmla="*/ 106 w 163"/>
                  <a:gd name="T67" fmla="*/ 39 h 103"/>
                  <a:gd name="T68" fmla="*/ 88 w 163"/>
                  <a:gd name="T69" fmla="*/ 33 h 103"/>
                  <a:gd name="T70" fmla="*/ 85 w 163"/>
                  <a:gd name="T71" fmla="*/ 22 h 103"/>
                  <a:gd name="T72" fmla="*/ 82 w 163"/>
                  <a:gd name="T73" fmla="*/ 15 h 103"/>
                  <a:gd name="T74" fmla="*/ 69 w 163"/>
                  <a:gd name="T75" fmla="*/ 18 h 103"/>
                  <a:gd name="T76" fmla="*/ 57 w 163"/>
                  <a:gd name="T77" fmla="*/ 16 h 103"/>
                  <a:gd name="T78" fmla="*/ 60 w 163"/>
                  <a:gd name="T79" fmla="*/ 24 h 103"/>
                  <a:gd name="T80" fmla="*/ 48 w 163"/>
                  <a:gd name="T81" fmla="*/ 30 h 103"/>
                  <a:gd name="T82" fmla="*/ 34 w 163"/>
                  <a:gd name="T83" fmla="*/ 26 h 103"/>
                  <a:gd name="T84" fmla="*/ 28 w 163"/>
                  <a:gd name="T85" fmla="*/ 18 h 103"/>
                  <a:gd name="T86" fmla="*/ 21 w 163"/>
                  <a:gd name="T87" fmla="*/ 12 h 103"/>
                  <a:gd name="T88" fmla="*/ 25 w 163"/>
                  <a:gd name="T89" fmla="*/ 3 h 103"/>
                  <a:gd name="T90" fmla="*/ 18 w 163"/>
                  <a:gd name="T91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3" h="103">
                    <a:moveTo>
                      <a:pt x="18" y="1"/>
                    </a:moveTo>
                    <a:lnTo>
                      <a:pt x="13" y="9"/>
                    </a:lnTo>
                    <a:lnTo>
                      <a:pt x="10" y="12"/>
                    </a:lnTo>
                    <a:lnTo>
                      <a:pt x="10" y="19"/>
                    </a:lnTo>
                    <a:lnTo>
                      <a:pt x="6" y="29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7" y="33"/>
                    </a:lnTo>
                    <a:lnTo>
                      <a:pt x="12" y="33"/>
                    </a:lnTo>
                    <a:lnTo>
                      <a:pt x="16" y="33"/>
                    </a:lnTo>
                    <a:lnTo>
                      <a:pt x="21" y="39"/>
                    </a:lnTo>
                    <a:lnTo>
                      <a:pt x="18" y="44"/>
                    </a:lnTo>
                    <a:lnTo>
                      <a:pt x="19" y="47"/>
                    </a:lnTo>
                    <a:lnTo>
                      <a:pt x="12" y="56"/>
                    </a:lnTo>
                    <a:lnTo>
                      <a:pt x="16" y="60"/>
                    </a:lnTo>
                    <a:lnTo>
                      <a:pt x="15" y="67"/>
                    </a:lnTo>
                    <a:lnTo>
                      <a:pt x="10" y="67"/>
                    </a:lnTo>
                    <a:lnTo>
                      <a:pt x="9" y="73"/>
                    </a:lnTo>
                    <a:lnTo>
                      <a:pt x="4" y="79"/>
                    </a:lnTo>
                    <a:lnTo>
                      <a:pt x="9" y="88"/>
                    </a:lnTo>
                    <a:lnTo>
                      <a:pt x="9" y="92"/>
                    </a:lnTo>
                    <a:lnTo>
                      <a:pt x="13" y="94"/>
                    </a:lnTo>
                    <a:lnTo>
                      <a:pt x="28" y="85"/>
                    </a:lnTo>
                    <a:lnTo>
                      <a:pt x="31" y="77"/>
                    </a:lnTo>
                    <a:lnTo>
                      <a:pt x="36" y="79"/>
                    </a:lnTo>
                    <a:lnTo>
                      <a:pt x="39" y="86"/>
                    </a:lnTo>
                    <a:lnTo>
                      <a:pt x="41" y="86"/>
                    </a:lnTo>
                    <a:lnTo>
                      <a:pt x="44" y="79"/>
                    </a:lnTo>
                    <a:lnTo>
                      <a:pt x="50" y="80"/>
                    </a:lnTo>
                    <a:lnTo>
                      <a:pt x="48" y="85"/>
                    </a:lnTo>
                    <a:lnTo>
                      <a:pt x="51" y="86"/>
                    </a:lnTo>
                    <a:lnTo>
                      <a:pt x="54" y="94"/>
                    </a:lnTo>
                    <a:lnTo>
                      <a:pt x="56" y="92"/>
                    </a:lnTo>
                    <a:lnTo>
                      <a:pt x="65" y="92"/>
                    </a:lnTo>
                    <a:lnTo>
                      <a:pt x="66" y="95"/>
                    </a:lnTo>
                    <a:lnTo>
                      <a:pt x="74" y="97"/>
                    </a:lnTo>
                    <a:lnTo>
                      <a:pt x="80" y="100"/>
                    </a:lnTo>
                    <a:lnTo>
                      <a:pt x="86" y="98"/>
                    </a:lnTo>
                    <a:lnTo>
                      <a:pt x="88" y="103"/>
                    </a:lnTo>
                    <a:lnTo>
                      <a:pt x="94" y="100"/>
                    </a:lnTo>
                    <a:lnTo>
                      <a:pt x="103" y="103"/>
                    </a:lnTo>
                    <a:lnTo>
                      <a:pt x="104" y="101"/>
                    </a:lnTo>
                    <a:lnTo>
                      <a:pt x="110" y="103"/>
                    </a:lnTo>
                    <a:lnTo>
                      <a:pt x="116" y="100"/>
                    </a:lnTo>
                    <a:lnTo>
                      <a:pt x="139" y="101"/>
                    </a:lnTo>
                    <a:lnTo>
                      <a:pt x="142" y="95"/>
                    </a:lnTo>
                    <a:lnTo>
                      <a:pt x="136" y="94"/>
                    </a:lnTo>
                    <a:lnTo>
                      <a:pt x="139" y="77"/>
                    </a:lnTo>
                    <a:lnTo>
                      <a:pt x="144" y="73"/>
                    </a:lnTo>
                    <a:lnTo>
                      <a:pt x="151" y="70"/>
                    </a:lnTo>
                    <a:lnTo>
                      <a:pt x="163" y="54"/>
                    </a:lnTo>
                    <a:lnTo>
                      <a:pt x="159" y="51"/>
                    </a:lnTo>
                    <a:lnTo>
                      <a:pt x="157" y="48"/>
                    </a:lnTo>
                    <a:lnTo>
                      <a:pt x="150" y="48"/>
                    </a:lnTo>
                    <a:lnTo>
                      <a:pt x="145" y="42"/>
                    </a:lnTo>
                    <a:lnTo>
                      <a:pt x="142" y="38"/>
                    </a:lnTo>
                    <a:lnTo>
                      <a:pt x="138" y="36"/>
                    </a:lnTo>
                    <a:lnTo>
                      <a:pt x="136" y="27"/>
                    </a:lnTo>
                    <a:lnTo>
                      <a:pt x="133" y="29"/>
                    </a:lnTo>
                    <a:lnTo>
                      <a:pt x="132" y="27"/>
                    </a:lnTo>
                    <a:lnTo>
                      <a:pt x="124" y="27"/>
                    </a:lnTo>
                    <a:lnTo>
                      <a:pt x="121" y="22"/>
                    </a:lnTo>
                    <a:lnTo>
                      <a:pt x="116" y="24"/>
                    </a:lnTo>
                    <a:lnTo>
                      <a:pt x="109" y="18"/>
                    </a:lnTo>
                    <a:lnTo>
                      <a:pt x="107" y="13"/>
                    </a:lnTo>
                    <a:lnTo>
                      <a:pt x="109" y="30"/>
                    </a:lnTo>
                    <a:lnTo>
                      <a:pt x="106" y="33"/>
                    </a:lnTo>
                    <a:lnTo>
                      <a:pt x="106" y="39"/>
                    </a:lnTo>
                    <a:lnTo>
                      <a:pt x="94" y="39"/>
                    </a:lnTo>
                    <a:lnTo>
                      <a:pt x="88" y="33"/>
                    </a:lnTo>
                    <a:lnTo>
                      <a:pt x="88" y="29"/>
                    </a:lnTo>
                    <a:lnTo>
                      <a:pt x="85" y="22"/>
                    </a:lnTo>
                    <a:lnTo>
                      <a:pt x="85" y="18"/>
                    </a:lnTo>
                    <a:lnTo>
                      <a:pt x="82" y="15"/>
                    </a:lnTo>
                    <a:lnTo>
                      <a:pt x="71" y="15"/>
                    </a:lnTo>
                    <a:lnTo>
                      <a:pt x="69" y="18"/>
                    </a:lnTo>
                    <a:lnTo>
                      <a:pt x="62" y="13"/>
                    </a:lnTo>
                    <a:lnTo>
                      <a:pt x="57" y="16"/>
                    </a:lnTo>
                    <a:lnTo>
                      <a:pt x="54" y="22"/>
                    </a:lnTo>
                    <a:lnTo>
                      <a:pt x="60" y="24"/>
                    </a:lnTo>
                    <a:lnTo>
                      <a:pt x="53" y="22"/>
                    </a:lnTo>
                    <a:lnTo>
                      <a:pt x="48" y="30"/>
                    </a:lnTo>
                    <a:lnTo>
                      <a:pt x="41" y="29"/>
                    </a:lnTo>
                    <a:lnTo>
                      <a:pt x="34" y="26"/>
                    </a:lnTo>
                    <a:lnTo>
                      <a:pt x="28" y="22"/>
                    </a:lnTo>
                    <a:lnTo>
                      <a:pt x="28" y="18"/>
                    </a:lnTo>
                    <a:lnTo>
                      <a:pt x="25" y="21"/>
                    </a:lnTo>
                    <a:lnTo>
                      <a:pt x="21" y="12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4" y="0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0" name="Freeform 3794">
                <a:extLst>
                  <a:ext uri="{FF2B5EF4-FFF2-40B4-BE49-F238E27FC236}">
                    <a16:creationId xmlns:a16="http://schemas.microsoft.com/office/drawing/2014/main" id="{DC796241-1F7B-4DE1-7E09-86F9E497A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755"/>
                <a:ext cx="82" cy="52"/>
              </a:xfrm>
              <a:custGeom>
                <a:avLst/>
                <a:gdLst>
                  <a:gd name="T0" fmla="*/ 24 w 163"/>
                  <a:gd name="T1" fmla="*/ 0 h 103"/>
                  <a:gd name="T2" fmla="*/ 25 w 163"/>
                  <a:gd name="T3" fmla="*/ 3 h 103"/>
                  <a:gd name="T4" fmla="*/ 25 w 163"/>
                  <a:gd name="T5" fmla="*/ 21 h 103"/>
                  <a:gd name="T6" fmla="*/ 28 w 163"/>
                  <a:gd name="T7" fmla="*/ 22 h 103"/>
                  <a:gd name="T8" fmla="*/ 41 w 163"/>
                  <a:gd name="T9" fmla="*/ 29 h 103"/>
                  <a:gd name="T10" fmla="*/ 53 w 163"/>
                  <a:gd name="T11" fmla="*/ 22 h 103"/>
                  <a:gd name="T12" fmla="*/ 54 w 163"/>
                  <a:gd name="T13" fmla="*/ 22 h 103"/>
                  <a:gd name="T14" fmla="*/ 62 w 163"/>
                  <a:gd name="T15" fmla="*/ 13 h 103"/>
                  <a:gd name="T16" fmla="*/ 71 w 163"/>
                  <a:gd name="T17" fmla="*/ 15 h 103"/>
                  <a:gd name="T18" fmla="*/ 85 w 163"/>
                  <a:gd name="T19" fmla="*/ 18 h 103"/>
                  <a:gd name="T20" fmla="*/ 88 w 163"/>
                  <a:gd name="T21" fmla="*/ 29 h 103"/>
                  <a:gd name="T22" fmla="*/ 94 w 163"/>
                  <a:gd name="T23" fmla="*/ 39 h 103"/>
                  <a:gd name="T24" fmla="*/ 106 w 163"/>
                  <a:gd name="T25" fmla="*/ 33 h 103"/>
                  <a:gd name="T26" fmla="*/ 107 w 163"/>
                  <a:gd name="T27" fmla="*/ 13 h 103"/>
                  <a:gd name="T28" fmla="*/ 116 w 163"/>
                  <a:gd name="T29" fmla="*/ 24 h 103"/>
                  <a:gd name="T30" fmla="*/ 124 w 163"/>
                  <a:gd name="T31" fmla="*/ 27 h 103"/>
                  <a:gd name="T32" fmla="*/ 133 w 163"/>
                  <a:gd name="T33" fmla="*/ 29 h 103"/>
                  <a:gd name="T34" fmla="*/ 138 w 163"/>
                  <a:gd name="T35" fmla="*/ 36 h 103"/>
                  <a:gd name="T36" fmla="*/ 145 w 163"/>
                  <a:gd name="T37" fmla="*/ 42 h 103"/>
                  <a:gd name="T38" fmla="*/ 157 w 163"/>
                  <a:gd name="T39" fmla="*/ 48 h 103"/>
                  <a:gd name="T40" fmla="*/ 163 w 163"/>
                  <a:gd name="T41" fmla="*/ 54 h 103"/>
                  <a:gd name="T42" fmla="*/ 144 w 163"/>
                  <a:gd name="T43" fmla="*/ 73 h 103"/>
                  <a:gd name="T44" fmla="*/ 136 w 163"/>
                  <a:gd name="T45" fmla="*/ 94 h 103"/>
                  <a:gd name="T46" fmla="*/ 139 w 163"/>
                  <a:gd name="T47" fmla="*/ 101 h 103"/>
                  <a:gd name="T48" fmla="*/ 110 w 163"/>
                  <a:gd name="T49" fmla="*/ 103 h 103"/>
                  <a:gd name="T50" fmla="*/ 103 w 163"/>
                  <a:gd name="T51" fmla="*/ 103 h 103"/>
                  <a:gd name="T52" fmla="*/ 88 w 163"/>
                  <a:gd name="T53" fmla="*/ 103 h 103"/>
                  <a:gd name="T54" fmla="*/ 80 w 163"/>
                  <a:gd name="T55" fmla="*/ 100 h 103"/>
                  <a:gd name="T56" fmla="*/ 66 w 163"/>
                  <a:gd name="T57" fmla="*/ 95 h 103"/>
                  <a:gd name="T58" fmla="*/ 56 w 163"/>
                  <a:gd name="T59" fmla="*/ 92 h 103"/>
                  <a:gd name="T60" fmla="*/ 51 w 163"/>
                  <a:gd name="T61" fmla="*/ 86 h 103"/>
                  <a:gd name="T62" fmla="*/ 50 w 163"/>
                  <a:gd name="T63" fmla="*/ 80 h 103"/>
                  <a:gd name="T64" fmla="*/ 41 w 163"/>
                  <a:gd name="T65" fmla="*/ 86 h 103"/>
                  <a:gd name="T66" fmla="*/ 36 w 163"/>
                  <a:gd name="T67" fmla="*/ 79 h 103"/>
                  <a:gd name="T68" fmla="*/ 28 w 163"/>
                  <a:gd name="T69" fmla="*/ 85 h 103"/>
                  <a:gd name="T70" fmla="*/ 9 w 163"/>
                  <a:gd name="T71" fmla="*/ 92 h 103"/>
                  <a:gd name="T72" fmla="*/ 4 w 163"/>
                  <a:gd name="T73" fmla="*/ 79 h 103"/>
                  <a:gd name="T74" fmla="*/ 10 w 163"/>
                  <a:gd name="T75" fmla="*/ 67 h 103"/>
                  <a:gd name="T76" fmla="*/ 16 w 163"/>
                  <a:gd name="T77" fmla="*/ 60 h 103"/>
                  <a:gd name="T78" fmla="*/ 19 w 163"/>
                  <a:gd name="T79" fmla="*/ 47 h 103"/>
                  <a:gd name="T80" fmla="*/ 21 w 163"/>
                  <a:gd name="T81" fmla="*/ 39 h 103"/>
                  <a:gd name="T82" fmla="*/ 12 w 163"/>
                  <a:gd name="T83" fmla="*/ 33 h 103"/>
                  <a:gd name="T84" fmla="*/ 0 w 163"/>
                  <a:gd name="T85" fmla="*/ 33 h 103"/>
                  <a:gd name="T86" fmla="*/ 6 w 163"/>
                  <a:gd name="T87" fmla="*/ 29 h 103"/>
                  <a:gd name="T88" fmla="*/ 10 w 163"/>
                  <a:gd name="T89" fmla="*/ 12 h 103"/>
                  <a:gd name="T90" fmla="*/ 18 w 163"/>
                  <a:gd name="T91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3" h="103">
                    <a:moveTo>
                      <a:pt x="18" y="1"/>
                    </a:moveTo>
                    <a:lnTo>
                      <a:pt x="24" y="0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1" y="12"/>
                    </a:lnTo>
                    <a:lnTo>
                      <a:pt x="25" y="21"/>
                    </a:lnTo>
                    <a:lnTo>
                      <a:pt x="28" y="18"/>
                    </a:lnTo>
                    <a:lnTo>
                      <a:pt x="28" y="22"/>
                    </a:lnTo>
                    <a:lnTo>
                      <a:pt x="34" y="26"/>
                    </a:lnTo>
                    <a:lnTo>
                      <a:pt x="41" y="29"/>
                    </a:lnTo>
                    <a:lnTo>
                      <a:pt x="48" y="30"/>
                    </a:lnTo>
                    <a:lnTo>
                      <a:pt x="53" y="22"/>
                    </a:lnTo>
                    <a:lnTo>
                      <a:pt x="60" y="24"/>
                    </a:lnTo>
                    <a:lnTo>
                      <a:pt x="54" y="22"/>
                    </a:lnTo>
                    <a:lnTo>
                      <a:pt x="57" y="16"/>
                    </a:lnTo>
                    <a:lnTo>
                      <a:pt x="62" y="13"/>
                    </a:lnTo>
                    <a:lnTo>
                      <a:pt x="69" y="18"/>
                    </a:lnTo>
                    <a:lnTo>
                      <a:pt x="71" y="15"/>
                    </a:lnTo>
                    <a:lnTo>
                      <a:pt x="82" y="15"/>
                    </a:lnTo>
                    <a:lnTo>
                      <a:pt x="85" y="18"/>
                    </a:lnTo>
                    <a:lnTo>
                      <a:pt x="85" y="22"/>
                    </a:lnTo>
                    <a:lnTo>
                      <a:pt x="88" y="29"/>
                    </a:lnTo>
                    <a:lnTo>
                      <a:pt x="88" y="33"/>
                    </a:lnTo>
                    <a:lnTo>
                      <a:pt x="94" y="39"/>
                    </a:lnTo>
                    <a:lnTo>
                      <a:pt x="106" y="39"/>
                    </a:lnTo>
                    <a:lnTo>
                      <a:pt x="106" y="33"/>
                    </a:lnTo>
                    <a:lnTo>
                      <a:pt x="109" y="30"/>
                    </a:lnTo>
                    <a:lnTo>
                      <a:pt x="107" y="13"/>
                    </a:lnTo>
                    <a:lnTo>
                      <a:pt x="109" y="18"/>
                    </a:lnTo>
                    <a:lnTo>
                      <a:pt x="116" y="24"/>
                    </a:lnTo>
                    <a:lnTo>
                      <a:pt x="121" y="22"/>
                    </a:lnTo>
                    <a:lnTo>
                      <a:pt x="124" y="27"/>
                    </a:lnTo>
                    <a:lnTo>
                      <a:pt x="132" y="27"/>
                    </a:lnTo>
                    <a:lnTo>
                      <a:pt x="133" y="29"/>
                    </a:lnTo>
                    <a:lnTo>
                      <a:pt x="136" y="27"/>
                    </a:lnTo>
                    <a:lnTo>
                      <a:pt x="138" y="36"/>
                    </a:lnTo>
                    <a:lnTo>
                      <a:pt x="142" y="38"/>
                    </a:lnTo>
                    <a:lnTo>
                      <a:pt x="145" y="42"/>
                    </a:lnTo>
                    <a:lnTo>
                      <a:pt x="150" y="48"/>
                    </a:lnTo>
                    <a:lnTo>
                      <a:pt x="157" y="48"/>
                    </a:lnTo>
                    <a:lnTo>
                      <a:pt x="159" y="51"/>
                    </a:lnTo>
                    <a:lnTo>
                      <a:pt x="163" y="54"/>
                    </a:lnTo>
                    <a:lnTo>
                      <a:pt x="151" y="70"/>
                    </a:lnTo>
                    <a:lnTo>
                      <a:pt x="144" y="73"/>
                    </a:lnTo>
                    <a:lnTo>
                      <a:pt x="139" y="77"/>
                    </a:lnTo>
                    <a:lnTo>
                      <a:pt x="136" y="94"/>
                    </a:lnTo>
                    <a:lnTo>
                      <a:pt x="142" y="95"/>
                    </a:lnTo>
                    <a:lnTo>
                      <a:pt x="139" y="101"/>
                    </a:lnTo>
                    <a:lnTo>
                      <a:pt x="116" y="100"/>
                    </a:lnTo>
                    <a:lnTo>
                      <a:pt x="110" y="103"/>
                    </a:lnTo>
                    <a:lnTo>
                      <a:pt x="104" y="101"/>
                    </a:lnTo>
                    <a:lnTo>
                      <a:pt x="103" y="103"/>
                    </a:lnTo>
                    <a:lnTo>
                      <a:pt x="94" y="100"/>
                    </a:lnTo>
                    <a:lnTo>
                      <a:pt x="88" y="103"/>
                    </a:lnTo>
                    <a:lnTo>
                      <a:pt x="86" y="98"/>
                    </a:lnTo>
                    <a:lnTo>
                      <a:pt x="80" y="100"/>
                    </a:lnTo>
                    <a:lnTo>
                      <a:pt x="74" y="97"/>
                    </a:lnTo>
                    <a:lnTo>
                      <a:pt x="66" y="95"/>
                    </a:lnTo>
                    <a:lnTo>
                      <a:pt x="65" y="92"/>
                    </a:lnTo>
                    <a:lnTo>
                      <a:pt x="56" y="92"/>
                    </a:lnTo>
                    <a:lnTo>
                      <a:pt x="54" y="94"/>
                    </a:lnTo>
                    <a:lnTo>
                      <a:pt x="51" y="86"/>
                    </a:lnTo>
                    <a:lnTo>
                      <a:pt x="48" y="85"/>
                    </a:lnTo>
                    <a:lnTo>
                      <a:pt x="50" y="80"/>
                    </a:lnTo>
                    <a:lnTo>
                      <a:pt x="44" y="79"/>
                    </a:lnTo>
                    <a:lnTo>
                      <a:pt x="41" y="86"/>
                    </a:lnTo>
                    <a:lnTo>
                      <a:pt x="39" y="86"/>
                    </a:lnTo>
                    <a:lnTo>
                      <a:pt x="36" y="79"/>
                    </a:lnTo>
                    <a:lnTo>
                      <a:pt x="31" y="77"/>
                    </a:lnTo>
                    <a:lnTo>
                      <a:pt x="28" y="85"/>
                    </a:lnTo>
                    <a:lnTo>
                      <a:pt x="13" y="94"/>
                    </a:lnTo>
                    <a:lnTo>
                      <a:pt x="9" y="92"/>
                    </a:lnTo>
                    <a:lnTo>
                      <a:pt x="9" y="88"/>
                    </a:lnTo>
                    <a:lnTo>
                      <a:pt x="4" y="79"/>
                    </a:lnTo>
                    <a:lnTo>
                      <a:pt x="9" y="73"/>
                    </a:lnTo>
                    <a:lnTo>
                      <a:pt x="10" y="67"/>
                    </a:lnTo>
                    <a:lnTo>
                      <a:pt x="15" y="67"/>
                    </a:lnTo>
                    <a:lnTo>
                      <a:pt x="16" y="60"/>
                    </a:lnTo>
                    <a:lnTo>
                      <a:pt x="12" y="56"/>
                    </a:lnTo>
                    <a:lnTo>
                      <a:pt x="19" y="47"/>
                    </a:lnTo>
                    <a:lnTo>
                      <a:pt x="18" y="44"/>
                    </a:lnTo>
                    <a:lnTo>
                      <a:pt x="21" y="39"/>
                    </a:lnTo>
                    <a:lnTo>
                      <a:pt x="16" y="33"/>
                    </a:lnTo>
                    <a:lnTo>
                      <a:pt x="12" y="33"/>
                    </a:lnTo>
                    <a:lnTo>
                      <a:pt x="7" y="33"/>
                    </a:lnTo>
                    <a:lnTo>
                      <a:pt x="0" y="33"/>
                    </a:lnTo>
                    <a:lnTo>
                      <a:pt x="0" y="26"/>
                    </a:lnTo>
                    <a:lnTo>
                      <a:pt x="6" y="29"/>
                    </a:lnTo>
                    <a:lnTo>
                      <a:pt x="10" y="19"/>
                    </a:lnTo>
                    <a:lnTo>
                      <a:pt x="10" y="12"/>
                    </a:lnTo>
                    <a:lnTo>
                      <a:pt x="13" y="9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1" name="Freeform 3795">
                <a:extLst>
                  <a:ext uri="{FF2B5EF4-FFF2-40B4-BE49-F238E27FC236}">
                    <a16:creationId xmlns:a16="http://schemas.microsoft.com/office/drawing/2014/main" id="{54429ED0-B443-118C-4896-B5FF4D47F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755"/>
                <a:ext cx="82" cy="52"/>
              </a:xfrm>
              <a:custGeom>
                <a:avLst/>
                <a:gdLst>
                  <a:gd name="T0" fmla="*/ 24 w 163"/>
                  <a:gd name="T1" fmla="*/ 0 h 103"/>
                  <a:gd name="T2" fmla="*/ 25 w 163"/>
                  <a:gd name="T3" fmla="*/ 3 h 103"/>
                  <a:gd name="T4" fmla="*/ 25 w 163"/>
                  <a:gd name="T5" fmla="*/ 21 h 103"/>
                  <a:gd name="T6" fmla="*/ 28 w 163"/>
                  <a:gd name="T7" fmla="*/ 22 h 103"/>
                  <a:gd name="T8" fmla="*/ 41 w 163"/>
                  <a:gd name="T9" fmla="*/ 29 h 103"/>
                  <a:gd name="T10" fmla="*/ 53 w 163"/>
                  <a:gd name="T11" fmla="*/ 22 h 103"/>
                  <a:gd name="T12" fmla="*/ 54 w 163"/>
                  <a:gd name="T13" fmla="*/ 22 h 103"/>
                  <a:gd name="T14" fmla="*/ 62 w 163"/>
                  <a:gd name="T15" fmla="*/ 13 h 103"/>
                  <a:gd name="T16" fmla="*/ 71 w 163"/>
                  <a:gd name="T17" fmla="*/ 15 h 103"/>
                  <a:gd name="T18" fmla="*/ 85 w 163"/>
                  <a:gd name="T19" fmla="*/ 18 h 103"/>
                  <a:gd name="T20" fmla="*/ 88 w 163"/>
                  <a:gd name="T21" fmla="*/ 29 h 103"/>
                  <a:gd name="T22" fmla="*/ 94 w 163"/>
                  <a:gd name="T23" fmla="*/ 39 h 103"/>
                  <a:gd name="T24" fmla="*/ 106 w 163"/>
                  <a:gd name="T25" fmla="*/ 33 h 103"/>
                  <a:gd name="T26" fmla="*/ 107 w 163"/>
                  <a:gd name="T27" fmla="*/ 13 h 103"/>
                  <a:gd name="T28" fmla="*/ 116 w 163"/>
                  <a:gd name="T29" fmla="*/ 24 h 103"/>
                  <a:gd name="T30" fmla="*/ 124 w 163"/>
                  <a:gd name="T31" fmla="*/ 27 h 103"/>
                  <a:gd name="T32" fmla="*/ 133 w 163"/>
                  <a:gd name="T33" fmla="*/ 29 h 103"/>
                  <a:gd name="T34" fmla="*/ 138 w 163"/>
                  <a:gd name="T35" fmla="*/ 36 h 103"/>
                  <a:gd name="T36" fmla="*/ 145 w 163"/>
                  <a:gd name="T37" fmla="*/ 42 h 103"/>
                  <a:gd name="T38" fmla="*/ 157 w 163"/>
                  <a:gd name="T39" fmla="*/ 48 h 103"/>
                  <a:gd name="T40" fmla="*/ 163 w 163"/>
                  <a:gd name="T41" fmla="*/ 54 h 103"/>
                  <a:gd name="T42" fmla="*/ 144 w 163"/>
                  <a:gd name="T43" fmla="*/ 73 h 103"/>
                  <a:gd name="T44" fmla="*/ 136 w 163"/>
                  <a:gd name="T45" fmla="*/ 94 h 103"/>
                  <a:gd name="T46" fmla="*/ 139 w 163"/>
                  <a:gd name="T47" fmla="*/ 101 h 103"/>
                  <a:gd name="T48" fmla="*/ 110 w 163"/>
                  <a:gd name="T49" fmla="*/ 103 h 103"/>
                  <a:gd name="T50" fmla="*/ 103 w 163"/>
                  <a:gd name="T51" fmla="*/ 103 h 103"/>
                  <a:gd name="T52" fmla="*/ 88 w 163"/>
                  <a:gd name="T53" fmla="*/ 103 h 103"/>
                  <a:gd name="T54" fmla="*/ 80 w 163"/>
                  <a:gd name="T55" fmla="*/ 100 h 103"/>
                  <a:gd name="T56" fmla="*/ 66 w 163"/>
                  <a:gd name="T57" fmla="*/ 95 h 103"/>
                  <a:gd name="T58" fmla="*/ 56 w 163"/>
                  <a:gd name="T59" fmla="*/ 92 h 103"/>
                  <a:gd name="T60" fmla="*/ 51 w 163"/>
                  <a:gd name="T61" fmla="*/ 86 h 103"/>
                  <a:gd name="T62" fmla="*/ 50 w 163"/>
                  <a:gd name="T63" fmla="*/ 80 h 103"/>
                  <a:gd name="T64" fmla="*/ 41 w 163"/>
                  <a:gd name="T65" fmla="*/ 86 h 103"/>
                  <a:gd name="T66" fmla="*/ 36 w 163"/>
                  <a:gd name="T67" fmla="*/ 79 h 103"/>
                  <a:gd name="T68" fmla="*/ 28 w 163"/>
                  <a:gd name="T69" fmla="*/ 85 h 103"/>
                  <a:gd name="T70" fmla="*/ 9 w 163"/>
                  <a:gd name="T71" fmla="*/ 92 h 103"/>
                  <a:gd name="T72" fmla="*/ 4 w 163"/>
                  <a:gd name="T73" fmla="*/ 79 h 103"/>
                  <a:gd name="T74" fmla="*/ 10 w 163"/>
                  <a:gd name="T75" fmla="*/ 67 h 103"/>
                  <a:gd name="T76" fmla="*/ 16 w 163"/>
                  <a:gd name="T77" fmla="*/ 60 h 103"/>
                  <a:gd name="T78" fmla="*/ 19 w 163"/>
                  <a:gd name="T79" fmla="*/ 47 h 103"/>
                  <a:gd name="T80" fmla="*/ 21 w 163"/>
                  <a:gd name="T81" fmla="*/ 39 h 103"/>
                  <a:gd name="T82" fmla="*/ 12 w 163"/>
                  <a:gd name="T83" fmla="*/ 33 h 103"/>
                  <a:gd name="T84" fmla="*/ 0 w 163"/>
                  <a:gd name="T85" fmla="*/ 33 h 103"/>
                  <a:gd name="T86" fmla="*/ 6 w 163"/>
                  <a:gd name="T87" fmla="*/ 29 h 103"/>
                  <a:gd name="T88" fmla="*/ 10 w 163"/>
                  <a:gd name="T89" fmla="*/ 12 h 103"/>
                  <a:gd name="T90" fmla="*/ 18 w 163"/>
                  <a:gd name="T91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3" h="103">
                    <a:moveTo>
                      <a:pt x="18" y="1"/>
                    </a:moveTo>
                    <a:lnTo>
                      <a:pt x="24" y="0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1" y="12"/>
                    </a:lnTo>
                    <a:lnTo>
                      <a:pt x="25" y="21"/>
                    </a:lnTo>
                    <a:lnTo>
                      <a:pt x="28" y="18"/>
                    </a:lnTo>
                    <a:lnTo>
                      <a:pt x="28" y="22"/>
                    </a:lnTo>
                    <a:lnTo>
                      <a:pt x="34" y="26"/>
                    </a:lnTo>
                    <a:lnTo>
                      <a:pt x="41" y="29"/>
                    </a:lnTo>
                    <a:lnTo>
                      <a:pt x="48" y="30"/>
                    </a:lnTo>
                    <a:lnTo>
                      <a:pt x="53" y="22"/>
                    </a:lnTo>
                    <a:lnTo>
                      <a:pt x="60" y="24"/>
                    </a:lnTo>
                    <a:lnTo>
                      <a:pt x="54" y="22"/>
                    </a:lnTo>
                    <a:lnTo>
                      <a:pt x="57" y="16"/>
                    </a:lnTo>
                    <a:lnTo>
                      <a:pt x="62" y="13"/>
                    </a:lnTo>
                    <a:lnTo>
                      <a:pt x="69" y="18"/>
                    </a:lnTo>
                    <a:lnTo>
                      <a:pt x="71" y="15"/>
                    </a:lnTo>
                    <a:lnTo>
                      <a:pt x="82" y="15"/>
                    </a:lnTo>
                    <a:lnTo>
                      <a:pt x="85" y="18"/>
                    </a:lnTo>
                    <a:lnTo>
                      <a:pt x="85" y="22"/>
                    </a:lnTo>
                    <a:lnTo>
                      <a:pt x="88" y="29"/>
                    </a:lnTo>
                    <a:lnTo>
                      <a:pt x="88" y="33"/>
                    </a:lnTo>
                    <a:lnTo>
                      <a:pt x="94" y="39"/>
                    </a:lnTo>
                    <a:lnTo>
                      <a:pt x="106" y="39"/>
                    </a:lnTo>
                    <a:lnTo>
                      <a:pt x="106" y="33"/>
                    </a:lnTo>
                    <a:lnTo>
                      <a:pt x="109" y="30"/>
                    </a:lnTo>
                    <a:lnTo>
                      <a:pt x="107" y="13"/>
                    </a:lnTo>
                    <a:lnTo>
                      <a:pt x="109" y="18"/>
                    </a:lnTo>
                    <a:lnTo>
                      <a:pt x="116" y="24"/>
                    </a:lnTo>
                    <a:lnTo>
                      <a:pt x="121" y="22"/>
                    </a:lnTo>
                    <a:lnTo>
                      <a:pt x="124" y="27"/>
                    </a:lnTo>
                    <a:lnTo>
                      <a:pt x="132" y="27"/>
                    </a:lnTo>
                    <a:lnTo>
                      <a:pt x="133" y="29"/>
                    </a:lnTo>
                    <a:lnTo>
                      <a:pt x="136" y="27"/>
                    </a:lnTo>
                    <a:lnTo>
                      <a:pt x="138" y="36"/>
                    </a:lnTo>
                    <a:lnTo>
                      <a:pt x="142" y="38"/>
                    </a:lnTo>
                    <a:lnTo>
                      <a:pt x="145" y="42"/>
                    </a:lnTo>
                    <a:lnTo>
                      <a:pt x="150" y="48"/>
                    </a:lnTo>
                    <a:lnTo>
                      <a:pt x="157" y="48"/>
                    </a:lnTo>
                    <a:lnTo>
                      <a:pt x="159" y="51"/>
                    </a:lnTo>
                    <a:lnTo>
                      <a:pt x="163" y="54"/>
                    </a:lnTo>
                    <a:lnTo>
                      <a:pt x="151" y="70"/>
                    </a:lnTo>
                    <a:lnTo>
                      <a:pt x="144" y="73"/>
                    </a:lnTo>
                    <a:lnTo>
                      <a:pt x="139" y="77"/>
                    </a:lnTo>
                    <a:lnTo>
                      <a:pt x="136" y="94"/>
                    </a:lnTo>
                    <a:lnTo>
                      <a:pt x="142" y="95"/>
                    </a:lnTo>
                    <a:lnTo>
                      <a:pt x="139" y="101"/>
                    </a:lnTo>
                    <a:lnTo>
                      <a:pt x="116" y="100"/>
                    </a:lnTo>
                    <a:lnTo>
                      <a:pt x="110" y="103"/>
                    </a:lnTo>
                    <a:lnTo>
                      <a:pt x="104" y="101"/>
                    </a:lnTo>
                    <a:lnTo>
                      <a:pt x="103" y="103"/>
                    </a:lnTo>
                    <a:lnTo>
                      <a:pt x="94" y="100"/>
                    </a:lnTo>
                    <a:lnTo>
                      <a:pt x="88" y="103"/>
                    </a:lnTo>
                    <a:lnTo>
                      <a:pt x="86" y="98"/>
                    </a:lnTo>
                    <a:lnTo>
                      <a:pt x="80" y="100"/>
                    </a:lnTo>
                    <a:lnTo>
                      <a:pt x="74" y="97"/>
                    </a:lnTo>
                    <a:lnTo>
                      <a:pt x="66" y="95"/>
                    </a:lnTo>
                    <a:lnTo>
                      <a:pt x="65" y="92"/>
                    </a:lnTo>
                    <a:lnTo>
                      <a:pt x="56" y="92"/>
                    </a:lnTo>
                    <a:lnTo>
                      <a:pt x="54" y="94"/>
                    </a:lnTo>
                    <a:lnTo>
                      <a:pt x="51" y="86"/>
                    </a:lnTo>
                    <a:lnTo>
                      <a:pt x="48" y="85"/>
                    </a:lnTo>
                    <a:lnTo>
                      <a:pt x="50" y="80"/>
                    </a:lnTo>
                    <a:lnTo>
                      <a:pt x="44" y="79"/>
                    </a:lnTo>
                    <a:lnTo>
                      <a:pt x="41" y="86"/>
                    </a:lnTo>
                    <a:lnTo>
                      <a:pt x="39" y="86"/>
                    </a:lnTo>
                    <a:lnTo>
                      <a:pt x="36" y="79"/>
                    </a:lnTo>
                    <a:lnTo>
                      <a:pt x="31" y="77"/>
                    </a:lnTo>
                    <a:lnTo>
                      <a:pt x="28" y="85"/>
                    </a:lnTo>
                    <a:lnTo>
                      <a:pt x="13" y="94"/>
                    </a:lnTo>
                    <a:lnTo>
                      <a:pt x="9" y="92"/>
                    </a:lnTo>
                    <a:lnTo>
                      <a:pt x="9" y="88"/>
                    </a:lnTo>
                    <a:lnTo>
                      <a:pt x="4" y="79"/>
                    </a:lnTo>
                    <a:lnTo>
                      <a:pt x="9" y="73"/>
                    </a:lnTo>
                    <a:lnTo>
                      <a:pt x="10" y="67"/>
                    </a:lnTo>
                    <a:lnTo>
                      <a:pt x="15" y="67"/>
                    </a:lnTo>
                    <a:lnTo>
                      <a:pt x="16" y="60"/>
                    </a:lnTo>
                    <a:lnTo>
                      <a:pt x="12" y="56"/>
                    </a:lnTo>
                    <a:lnTo>
                      <a:pt x="19" y="47"/>
                    </a:lnTo>
                    <a:lnTo>
                      <a:pt x="18" y="44"/>
                    </a:lnTo>
                    <a:lnTo>
                      <a:pt x="21" y="39"/>
                    </a:lnTo>
                    <a:lnTo>
                      <a:pt x="16" y="33"/>
                    </a:lnTo>
                    <a:lnTo>
                      <a:pt x="12" y="33"/>
                    </a:lnTo>
                    <a:lnTo>
                      <a:pt x="7" y="33"/>
                    </a:lnTo>
                    <a:lnTo>
                      <a:pt x="0" y="33"/>
                    </a:lnTo>
                    <a:lnTo>
                      <a:pt x="0" y="26"/>
                    </a:lnTo>
                    <a:lnTo>
                      <a:pt x="6" y="29"/>
                    </a:lnTo>
                    <a:lnTo>
                      <a:pt x="10" y="19"/>
                    </a:lnTo>
                    <a:lnTo>
                      <a:pt x="10" y="12"/>
                    </a:lnTo>
                    <a:lnTo>
                      <a:pt x="13" y="9"/>
                    </a:lnTo>
                    <a:lnTo>
                      <a:pt x="18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2" name="Freeform 3796">
                <a:extLst>
                  <a:ext uri="{FF2B5EF4-FFF2-40B4-BE49-F238E27FC236}">
                    <a16:creationId xmlns:a16="http://schemas.microsoft.com/office/drawing/2014/main" id="{DDB316F5-B496-558B-D67C-948A432D6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673"/>
                <a:ext cx="96" cy="98"/>
              </a:xfrm>
              <a:custGeom>
                <a:avLst/>
                <a:gdLst>
                  <a:gd name="T0" fmla="*/ 11 w 191"/>
                  <a:gd name="T1" fmla="*/ 124 h 194"/>
                  <a:gd name="T2" fmla="*/ 23 w 191"/>
                  <a:gd name="T3" fmla="*/ 127 h 194"/>
                  <a:gd name="T4" fmla="*/ 26 w 191"/>
                  <a:gd name="T5" fmla="*/ 135 h 194"/>
                  <a:gd name="T6" fmla="*/ 40 w 191"/>
                  <a:gd name="T7" fmla="*/ 117 h 194"/>
                  <a:gd name="T8" fmla="*/ 50 w 191"/>
                  <a:gd name="T9" fmla="*/ 103 h 194"/>
                  <a:gd name="T10" fmla="*/ 64 w 191"/>
                  <a:gd name="T11" fmla="*/ 106 h 194"/>
                  <a:gd name="T12" fmla="*/ 64 w 191"/>
                  <a:gd name="T13" fmla="*/ 117 h 194"/>
                  <a:gd name="T14" fmla="*/ 76 w 191"/>
                  <a:gd name="T15" fmla="*/ 120 h 194"/>
                  <a:gd name="T16" fmla="*/ 91 w 191"/>
                  <a:gd name="T17" fmla="*/ 107 h 194"/>
                  <a:gd name="T18" fmla="*/ 99 w 191"/>
                  <a:gd name="T19" fmla="*/ 106 h 194"/>
                  <a:gd name="T20" fmla="*/ 103 w 191"/>
                  <a:gd name="T21" fmla="*/ 121 h 194"/>
                  <a:gd name="T22" fmla="*/ 115 w 191"/>
                  <a:gd name="T23" fmla="*/ 127 h 194"/>
                  <a:gd name="T24" fmla="*/ 118 w 191"/>
                  <a:gd name="T25" fmla="*/ 130 h 194"/>
                  <a:gd name="T26" fmla="*/ 123 w 191"/>
                  <a:gd name="T27" fmla="*/ 138 h 194"/>
                  <a:gd name="T28" fmla="*/ 135 w 191"/>
                  <a:gd name="T29" fmla="*/ 147 h 194"/>
                  <a:gd name="T30" fmla="*/ 149 w 191"/>
                  <a:gd name="T31" fmla="*/ 141 h 194"/>
                  <a:gd name="T32" fmla="*/ 146 w 191"/>
                  <a:gd name="T33" fmla="*/ 155 h 194"/>
                  <a:gd name="T34" fmla="*/ 155 w 191"/>
                  <a:gd name="T35" fmla="*/ 161 h 194"/>
                  <a:gd name="T36" fmla="*/ 156 w 191"/>
                  <a:gd name="T37" fmla="*/ 167 h 194"/>
                  <a:gd name="T38" fmla="*/ 152 w 191"/>
                  <a:gd name="T39" fmla="*/ 176 h 194"/>
                  <a:gd name="T40" fmla="*/ 159 w 191"/>
                  <a:gd name="T41" fmla="*/ 182 h 194"/>
                  <a:gd name="T42" fmla="*/ 165 w 191"/>
                  <a:gd name="T43" fmla="*/ 190 h 194"/>
                  <a:gd name="T44" fmla="*/ 179 w 191"/>
                  <a:gd name="T45" fmla="*/ 194 h 194"/>
                  <a:gd name="T46" fmla="*/ 191 w 191"/>
                  <a:gd name="T47" fmla="*/ 188 h 194"/>
                  <a:gd name="T48" fmla="*/ 188 w 191"/>
                  <a:gd name="T49" fmla="*/ 180 h 194"/>
                  <a:gd name="T50" fmla="*/ 191 w 191"/>
                  <a:gd name="T51" fmla="*/ 167 h 194"/>
                  <a:gd name="T52" fmla="*/ 188 w 191"/>
                  <a:gd name="T53" fmla="*/ 152 h 194"/>
                  <a:gd name="T54" fmla="*/ 173 w 191"/>
                  <a:gd name="T55" fmla="*/ 145 h 194"/>
                  <a:gd name="T56" fmla="*/ 179 w 191"/>
                  <a:gd name="T57" fmla="*/ 133 h 194"/>
                  <a:gd name="T58" fmla="*/ 176 w 191"/>
                  <a:gd name="T59" fmla="*/ 129 h 194"/>
                  <a:gd name="T60" fmla="*/ 172 w 191"/>
                  <a:gd name="T61" fmla="*/ 120 h 194"/>
                  <a:gd name="T62" fmla="*/ 176 w 191"/>
                  <a:gd name="T63" fmla="*/ 104 h 194"/>
                  <a:gd name="T64" fmla="*/ 176 w 191"/>
                  <a:gd name="T65" fmla="*/ 94 h 194"/>
                  <a:gd name="T66" fmla="*/ 173 w 191"/>
                  <a:gd name="T67" fmla="*/ 88 h 194"/>
                  <a:gd name="T68" fmla="*/ 164 w 191"/>
                  <a:gd name="T69" fmla="*/ 85 h 194"/>
                  <a:gd name="T70" fmla="*/ 158 w 191"/>
                  <a:gd name="T71" fmla="*/ 79 h 194"/>
                  <a:gd name="T72" fmla="*/ 153 w 191"/>
                  <a:gd name="T73" fmla="*/ 71 h 194"/>
                  <a:gd name="T74" fmla="*/ 155 w 191"/>
                  <a:gd name="T75" fmla="*/ 57 h 194"/>
                  <a:gd name="T76" fmla="*/ 152 w 191"/>
                  <a:gd name="T77" fmla="*/ 44 h 194"/>
                  <a:gd name="T78" fmla="*/ 144 w 191"/>
                  <a:gd name="T79" fmla="*/ 41 h 194"/>
                  <a:gd name="T80" fmla="*/ 128 w 191"/>
                  <a:gd name="T81" fmla="*/ 39 h 194"/>
                  <a:gd name="T82" fmla="*/ 128 w 191"/>
                  <a:gd name="T83" fmla="*/ 33 h 194"/>
                  <a:gd name="T84" fmla="*/ 129 w 191"/>
                  <a:gd name="T85" fmla="*/ 13 h 194"/>
                  <a:gd name="T86" fmla="*/ 115 w 191"/>
                  <a:gd name="T87" fmla="*/ 10 h 194"/>
                  <a:gd name="T88" fmla="*/ 112 w 191"/>
                  <a:gd name="T89" fmla="*/ 1 h 194"/>
                  <a:gd name="T90" fmla="*/ 112 w 191"/>
                  <a:gd name="T91" fmla="*/ 12 h 194"/>
                  <a:gd name="T92" fmla="*/ 100 w 191"/>
                  <a:gd name="T93" fmla="*/ 15 h 194"/>
                  <a:gd name="T94" fmla="*/ 84 w 191"/>
                  <a:gd name="T95" fmla="*/ 9 h 194"/>
                  <a:gd name="T96" fmla="*/ 73 w 191"/>
                  <a:gd name="T97" fmla="*/ 13 h 194"/>
                  <a:gd name="T98" fmla="*/ 62 w 191"/>
                  <a:gd name="T99" fmla="*/ 18 h 194"/>
                  <a:gd name="T100" fmla="*/ 53 w 191"/>
                  <a:gd name="T101" fmla="*/ 25 h 194"/>
                  <a:gd name="T102" fmla="*/ 43 w 191"/>
                  <a:gd name="T103" fmla="*/ 27 h 194"/>
                  <a:gd name="T104" fmla="*/ 29 w 191"/>
                  <a:gd name="T105" fmla="*/ 31 h 194"/>
                  <a:gd name="T106" fmla="*/ 17 w 191"/>
                  <a:gd name="T107" fmla="*/ 34 h 194"/>
                  <a:gd name="T108" fmla="*/ 6 w 191"/>
                  <a:gd name="T109" fmla="*/ 42 h 194"/>
                  <a:gd name="T110" fmla="*/ 3 w 191"/>
                  <a:gd name="T111" fmla="*/ 53 h 194"/>
                  <a:gd name="T112" fmla="*/ 3 w 191"/>
                  <a:gd name="T113" fmla="*/ 57 h 194"/>
                  <a:gd name="T114" fmla="*/ 12 w 191"/>
                  <a:gd name="T115" fmla="*/ 65 h 194"/>
                  <a:gd name="T116" fmla="*/ 15 w 191"/>
                  <a:gd name="T117" fmla="*/ 79 h 194"/>
                  <a:gd name="T118" fmla="*/ 18 w 191"/>
                  <a:gd name="T119" fmla="*/ 100 h 194"/>
                  <a:gd name="T120" fmla="*/ 17 w 191"/>
                  <a:gd name="T121" fmla="*/ 109 h 194"/>
                  <a:gd name="T122" fmla="*/ 9 w 191"/>
                  <a:gd name="T123" fmla="*/ 117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" h="194">
                    <a:moveTo>
                      <a:pt x="9" y="117"/>
                    </a:moveTo>
                    <a:lnTo>
                      <a:pt x="11" y="124"/>
                    </a:lnTo>
                    <a:lnTo>
                      <a:pt x="14" y="126"/>
                    </a:lnTo>
                    <a:lnTo>
                      <a:pt x="23" y="127"/>
                    </a:lnTo>
                    <a:lnTo>
                      <a:pt x="21" y="133"/>
                    </a:lnTo>
                    <a:lnTo>
                      <a:pt x="26" y="135"/>
                    </a:lnTo>
                    <a:lnTo>
                      <a:pt x="41" y="120"/>
                    </a:lnTo>
                    <a:lnTo>
                      <a:pt x="40" y="117"/>
                    </a:lnTo>
                    <a:lnTo>
                      <a:pt x="47" y="112"/>
                    </a:lnTo>
                    <a:lnTo>
                      <a:pt x="50" y="103"/>
                    </a:lnTo>
                    <a:lnTo>
                      <a:pt x="59" y="101"/>
                    </a:lnTo>
                    <a:lnTo>
                      <a:pt x="64" y="106"/>
                    </a:lnTo>
                    <a:lnTo>
                      <a:pt x="58" y="114"/>
                    </a:lnTo>
                    <a:lnTo>
                      <a:pt x="64" y="117"/>
                    </a:lnTo>
                    <a:lnTo>
                      <a:pt x="64" y="114"/>
                    </a:lnTo>
                    <a:lnTo>
                      <a:pt x="76" y="120"/>
                    </a:lnTo>
                    <a:lnTo>
                      <a:pt x="84" y="109"/>
                    </a:lnTo>
                    <a:lnTo>
                      <a:pt x="91" y="107"/>
                    </a:lnTo>
                    <a:lnTo>
                      <a:pt x="96" y="107"/>
                    </a:lnTo>
                    <a:lnTo>
                      <a:pt x="99" y="106"/>
                    </a:lnTo>
                    <a:lnTo>
                      <a:pt x="97" y="114"/>
                    </a:lnTo>
                    <a:lnTo>
                      <a:pt x="103" y="121"/>
                    </a:lnTo>
                    <a:lnTo>
                      <a:pt x="103" y="121"/>
                    </a:lnTo>
                    <a:lnTo>
                      <a:pt x="115" y="127"/>
                    </a:lnTo>
                    <a:lnTo>
                      <a:pt x="115" y="130"/>
                    </a:lnTo>
                    <a:lnTo>
                      <a:pt x="118" y="130"/>
                    </a:lnTo>
                    <a:lnTo>
                      <a:pt x="120" y="130"/>
                    </a:lnTo>
                    <a:lnTo>
                      <a:pt x="123" y="138"/>
                    </a:lnTo>
                    <a:lnTo>
                      <a:pt x="132" y="144"/>
                    </a:lnTo>
                    <a:lnTo>
                      <a:pt x="135" y="147"/>
                    </a:lnTo>
                    <a:lnTo>
                      <a:pt x="141" y="147"/>
                    </a:lnTo>
                    <a:lnTo>
                      <a:pt x="149" y="141"/>
                    </a:lnTo>
                    <a:lnTo>
                      <a:pt x="150" y="145"/>
                    </a:lnTo>
                    <a:lnTo>
                      <a:pt x="146" y="155"/>
                    </a:lnTo>
                    <a:lnTo>
                      <a:pt x="150" y="155"/>
                    </a:lnTo>
                    <a:lnTo>
                      <a:pt x="155" y="161"/>
                    </a:lnTo>
                    <a:lnTo>
                      <a:pt x="155" y="164"/>
                    </a:lnTo>
                    <a:lnTo>
                      <a:pt x="156" y="167"/>
                    </a:lnTo>
                    <a:lnTo>
                      <a:pt x="156" y="167"/>
                    </a:lnTo>
                    <a:lnTo>
                      <a:pt x="152" y="176"/>
                    </a:lnTo>
                    <a:lnTo>
                      <a:pt x="156" y="185"/>
                    </a:lnTo>
                    <a:lnTo>
                      <a:pt x="159" y="182"/>
                    </a:lnTo>
                    <a:lnTo>
                      <a:pt x="159" y="186"/>
                    </a:lnTo>
                    <a:lnTo>
                      <a:pt x="165" y="190"/>
                    </a:lnTo>
                    <a:lnTo>
                      <a:pt x="172" y="193"/>
                    </a:lnTo>
                    <a:lnTo>
                      <a:pt x="179" y="194"/>
                    </a:lnTo>
                    <a:lnTo>
                      <a:pt x="184" y="186"/>
                    </a:lnTo>
                    <a:lnTo>
                      <a:pt x="191" y="188"/>
                    </a:lnTo>
                    <a:lnTo>
                      <a:pt x="185" y="186"/>
                    </a:lnTo>
                    <a:lnTo>
                      <a:pt x="188" y="180"/>
                    </a:lnTo>
                    <a:lnTo>
                      <a:pt x="190" y="168"/>
                    </a:lnTo>
                    <a:lnTo>
                      <a:pt x="191" y="167"/>
                    </a:lnTo>
                    <a:lnTo>
                      <a:pt x="188" y="155"/>
                    </a:lnTo>
                    <a:lnTo>
                      <a:pt x="188" y="152"/>
                    </a:lnTo>
                    <a:lnTo>
                      <a:pt x="176" y="147"/>
                    </a:lnTo>
                    <a:lnTo>
                      <a:pt x="173" y="145"/>
                    </a:lnTo>
                    <a:lnTo>
                      <a:pt x="173" y="141"/>
                    </a:lnTo>
                    <a:lnTo>
                      <a:pt x="179" y="133"/>
                    </a:lnTo>
                    <a:lnTo>
                      <a:pt x="178" y="130"/>
                    </a:lnTo>
                    <a:lnTo>
                      <a:pt x="176" y="129"/>
                    </a:lnTo>
                    <a:lnTo>
                      <a:pt x="173" y="123"/>
                    </a:lnTo>
                    <a:lnTo>
                      <a:pt x="172" y="120"/>
                    </a:lnTo>
                    <a:lnTo>
                      <a:pt x="173" y="112"/>
                    </a:lnTo>
                    <a:lnTo>
                      <a:pt x="176" y="104"/>
                    </a:lnTo>
                    <a:lnTo>
                      <a:pt x="179" y="97"/>
                    </a:lnTo>
                    <a:lnTo>
                      <a:pt x="176" y="94"/>
                    </a:lnTo>
                    <a:lnTo>
                      <a:pt x="169" y="94"/>
                    </a:lnTo>
                    <a:lnTo>
                      <a:pt x="173" y="88"/>
                    </a:lnTo>
                    <a:lnTo>
                      <a:pt x="170" y="80"/>
                    </a:lnTo>
                    <a:lnTo>
                      <a:pt x="164" y="85"/>
                    </a:lnTo>
                    <a:lnTo>
                      <a:pt x="161" y="85"/>
                    </a:lnTo>
                    <a:lnTo>
                      <a:pt x="158" y="79"/>
                    </a:lnTo>
                    <a:lnTo>
                      <a:pt x="153" y="79"/>
                    </a:lnTo>
                    <a:lnTo>
                      <a:pt x="153" y="71"/>
                    </a:lnTo>
                    <a:lnTo>
                      <a:pt x="156" y="69"/>
                    </a:lnTo>
                    <a:lnTo>
                      <a:pt x="155" y="57"/>
                    </a:lnTo>
                    <a:lnTo>
                      <a:pt x="152" y="51"/>
                    </a:lnTo>
                    <a:lnTo>
                      <a:pt x="152" y="44"/>
                    </a:lnTo>
                    <a:lnTo>
                      <a:pt x="149" y="42"/>
                    </a:lnTo>
                    <a:lnTo>
                      <a:pt x="144" y="41"/>
                    </a:lnTo>
                    <a:lnTo>
                      <a:pt x="132" y="41"/>
                    </a:lnTo>
                    <a:lnTo>
                      <a:pt x="128" y="39"/>
                    </a:lnTo>
                    <a:lnTo>
                      <a:pt x="125" y="36"/>
                    </a:lnTo>
                    <a:lnTo>
                      <a:pt x="128" y="33"/>
                    </a:lnTo>
                    <a:lnTo>
                      <a:pt x="125" y="21"/>
                    </a:lnTo>
                    <a:lnTo>
                      <a:pt x="129" y="13"/>
                    </a:lnTo>
                    <a:lnTo>
                      <a:pt x="120" y="9"/>
                    </a:lnTo>
                    <a:lnTo>
                      <a:pt x="115" y="10"/>
                    </a:lnTo>
                    <a:lnTo>
                      <a:pt x="115" y="0"/>
                    </a:lnTo>
                    <a:lnTo>
                      <a:pt x="112" y="1"/>
                    </a:lnTo>
                    <a:lnTo>
                      <a:pt x="108" y="4"/>
                    </a:lnTo>
                    <a:lnTo>
                      <a:pt x="112" y="12"/>
                    </a:lnTo>
                    <a:lnTo>
                      <a:pt x="109" y="18"/>
                    </a:lnTo>
                    <a:lnTo>
                      <a:pt x="100" y="15"/>
                    </a:lnTo>
                    <a:lnTo>
                      <a:pt x="96" y="9"/>
                    </a:lnTo>
                    <a:lnTo>
                      <a:pt x="84" y="9"/>
                    </a:lnTo>
                    <a:lnTo>
                      <a:pt x="79" y="10"/>
                    </a:lnTo>
                    <a:lnTo>
                      <a:pt x="73" y="13"/>
                    </a:lnTo>
                    <a:lnTo>
                      <a:pt x="73" y="10"/>
                    </a:lnTo>
                    <a:lnTo>
                      <a:pt x="62" y="18"/>
                    </a:lnTo>
                    <a:lnTo>
                      <a:pt x="53" y="18"/>
                    </a:lnTo>
                    <a:lnTo>
                      <a:pt x="53" y="25"/>
                    </a:lnTo>
                    <a:lnTo>
                      <a:pt x="50" y="27"/>
                    </a:lnTo>
                    <a:lnTo>
                      <a:pt x="43" y="27"/>
                    </a:lnTo>
                    <a:lnTo>
                      <a:pt x="32" y="30"/>
                    </a:lnTo>
                    <a:lnTo>
                      <a:pt x="29" y="31"/>
                    </a:lnTo>
                    <a:lnTo>
                      <a:pt x="26" y="33"/>
                    </a:lnTo>
                    <a:lnTo>
                      <a:pt x="17" y="34"/>
                    </a:lnTo>
                    <a:lnTo>
                      <a:pt x="15" y="39"/>
                    </a:lnTo>
                    <a:lnTo>
                      <a:pt x="6" y="42"/>
                    </a:lnTo>
                    <a:lnTo>
                      <a:pt x="3" y="45"/>
                    </a:lnTo>
                    <a:lnTo>
                      <a:pt x="3" y="53"/>
                    </a:lnTo>
                    <a:lnTo>
                      <a:pt x="0" y="54"/>
                    </a:lnTo>
                    <a:lnTo>
                      <a:pt x="3" y="57"/>
                    </a:lnTo>
                    <a:lnTo>
                      <a:pt x="11" y="62"/>
                    </a:lnTo>
                    <a:lnTo>
                      <a:pt x="12" y="65"/>
                    </a:lnTo>
                    <a:lnTo>
                      <a:pt x="9" y="72"/>
                    </a:lnTo>
                    <a:lnTo>
                      <a:pt x="15" y="79"/>
                    </a:lnTo>
                    <a:lnTo>
                      <a:pt x="9" y="85"/>
                    </a:lnTo>
                    <a:lnTo>
                      <a:pt x="18" y="100"/>
                    </a:lnTo>
                    <a:lnTo>
                      <a:pt x="23" y="106"/>
                    </a:lnTo>
                    <a:lnTo>
                      <a:pt x="17" y="109"/>
                    </a:lnTo>
                    <a:lnTo>
                      <a:pt x="15" y="115"/>
                    </a:lnTo>
                    <a:lnTo>
                      <a:pt x="9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3" name="Freeform 3797">
                <a:extLst>
                  <a:ext uri="{FF2B5EF4-FFF2-40B4-BE49-F238E27FC236}">
                    <a16:creationId xmlns:a16="http://schemas.microsoft.com/office/drawing/2014/main" id="{CC0942B5-3B6A-808F-A241-E0138C7BC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673"/>
                <a:ext cx="96" cy="98"/>
              </a:xfrm>
              <a:custGeom>
                <a:avLst/>
                <a:gdLst>
                  <a:gd name="T0" fmla="*/ 15 w 191"/>
                  <a:gd name="T1" fmla="*/ 115 h 194"/>
                  <a:gd name="T2" fmla="*/ 23 w 191"/>
                  <a:gd name="T3" fmla="*/ 106 h 194"/>
                  <a:gd name="T4" fmla="*/ 9 w 191"/>
                  <a:gd name="T5" fmla="*/ 85 h 194"/>
                  <a:gd name="T6" fmla="*/ 9 w 191"/>
                  <a:gd name="T7" fmla="*/ 72 h 194"/>
                  <a:gd name="T8" fmla="*/ 11 w 191"/>
                  <a:gd name="T9" fmla="*/ 62 h 194"/>
                  <a:gd name="T10" fmla="*/ 0 w 191"/>
                  <a:gd name="T11" fmla="*/ 54 h 194"/>
                  <a:gd name="T12" fmla="*/ 3 w 191"/>
                  <a:gd name="T13" fmla="*/ 45 h 194"/>
                  <a:gd name="T14" fmla="*/ 15 w 191"/>
                  <a:gd name="T15" fmla="*/ 39 h 194"/>
                  <a:gd name="T16" fmla="*/ 26 w 191"/>
                  <a:gd name="T17" fmla="*/ 33 h 194"/>
                  <a:gd name="T18" fmla="*/ 32 w 191"/>
                  <a:gd name="T19" fmla="*/ 30 h 194"/>
                  <a:gd name="T20" fmla="*/ 50 w 191"/>
                  <a:gd name="T21" fmla="*/ 27 h 194"/>
                  <a:gd name="T22" fmla="*/ 53 w 191"/>
                  <a:gd name="T23" fmla="*/ 18 h 194"/>
                  <a:gd name="T24" fmla="*/ 73 w 191"/>
                  <a:gd name="T25" fmla="*/ 10 h 194"/>
                  <a:gd name="T26" fmla="*/ 79 w 191"/>
                  <a:gd name="T27" fmla="*/ 10 h 194"/>
                  <a:gd name="T28" fmla="*/ 96 w 191"/>
                  <a:gd name="T29" fmla="*/ 9 h 194"/>
                  <a:gd name="T30" fmla="*/ 109 w 191"/>
                  <a:gd name="T31" fmla="*/ 18 h 194"/>
                  <a:gd name="T32" fmla="*/ 108 w 191"/>
                  <a:gd name="T33" fmla="*/ 4 h 194"/>
                  <a:gd name="T34" fmla="*/ 115 w 191"/>
                  <a:gd name="T35" fmla="*/ 0 h 194"/>
                  <a:gd name="T36" fmla="*/ 120 w 191"/>
                  <a:gd name="T37" fmla="*/ 9 h 194"/>
                  <a:gd name="T38" fmla="*/ 125 w 191"/>
                  <a:gd name="T39" fmla="*/ 21 h 194"/>
                  <a:gd name="T40" fmla="*/ 125 w 191"/>
                  <a:gd name="T41" fmla="*/ 36 h 194"/>
                  <a:gd name="T42" fmla="*/ 132 w 191"/>
                  <a:gd name="T43" fmla="*/ 41 h 194"/>
                  <a:gd name="T44" fmla="*/ 149 w 191"/>
                  <a:gd name="T45" fmla="*/ 42 h 194"/>
                  <a:gd name="T46" fmla="*/ 152 w 191"/>
                  <a:gd name="T47" fmla="*/ 51 h 194"/>
                  <a:gd name="T48" fmla="*/ 156 w 191"/>
                  <a:gd name="T49" fmla="*/ 69 h 194"/>
                  <a:gd name="T50" fmla="*/ 153 w 191"/>
                  <a:gd name="T51" fmla="*/ 79 h 194"/>
                  <a:gd name="T52" fmla="*/ 161 w 191"/>
                  <a:gd name="T53" fmla="*/ 85 h 194"/>
                  <a:gd name="T54" fmla="*/ 170 w 191"/>
                  <a:gd name="T55" fmla="*/ 80 h 194"/>
                  <a:gd name="T56" fmla="*/ 169 w 191"/>
                  <a:gd name="T57" fmla="*/ 94 h 194"/>
                  <a:gd name="T58" fmla="*/ 179 w 191"/>
                  <a:gd name="T59" fmla="*/ 97 h 194"/>
                  <a:gd name="T60" fmla="*/ 173 w 191"/>
                  <a:gd name="T61" fmla="*/ 112 h 194"/>
                  <a:gd name="T62" fmla="*/ 173 w 191"/>
                  <a:gd name="T63" fmla="*/ 123 h 194"/>
                  <a:gd name="T64" fmla="*/ 178 w 191"/>
                  <a:gd name="T65" fmla="*/ 130 h 194"/>
                  <a:gd name="T66" fmla="*/ 173 w 191"/>
                  <a:gd name="T67" fmla="*/ 141 h 194"/>
                  <a:gd name="T68" fmla="*/ 176 w 191"/>
                  <a:gd name="T69" fmla="*/ 147 h 194"/>
                  <a:gd name="T70" fmla="*/ 188 w 191"/>
                  <a:gd name="T71" fmla="*/ 155 h 194"/>
                  <a:gd name="T72" fmla="*/ 190 w 191"/>
                  <a:gd name="T73" fmla="*/ 168 h 194"/>
                  <a:gd name="T74" fmla="*/ 185 w 191"/>
                  <a:gd name="T75" fmla="*/ 186 h 194"/>
                  <a:gd name="T76" fmla="*/ 184 w 191"/>
                  <a:gd name="T77" fmla="*/ 186 h 194"/>
                  <a:gd name="T78" fmla="*/ 172 w 191"/>
                  <a:gd name="T79" fmla="*/ 193 h 194"/>
                  <a:gd name="T80" fmla="*/ 159 w 191"/>
                  <a:gd name="T81" fmla="*/ 186 h 194"/>
                  <a:gd name="T82" fmla="*/ 156 w 191"/>
                  <a:gd name="T83" fmla="*/ 185 h 194"/>
                  <a:gd name="T84" fmla="*/ 156 w 191"/>
                  <a:gd name="T85" fmla="*/ 167 h 194"/>
                  <a:gd name="T86" fmla="*/ 155 w 191"/>
                  <a:gd name="T87" fmla="*/ 164 h 194"/>
                  <a:gd name="T88" fmla="*/ 150 w 191"/>
                  <a:gd name="T89" fmla="*/ 155 h 194"/>
                  <a:gd name="T90" fmla="*/ 150 w 191"/>
                  <a:gd name="T91" fmla="*/ 145 h 194"/>
                  <a:gd name="T92" fmla="*/ 141 w 191"/>
                  <a:gd name="T93" fmla="*/ 147 h 194"/>
                  <a:gd name="T94" fmla="*/ 132 w 191"/>
                  <a:gd name="T95" fmla="*/ 144 h 194"/>
                  <a:gd name="T96" fmla="*/ 120 w 191"/>
                  <a:gd name="T97" fmla="*/ 130 h 194"/>
                  <a:gd name="T98" fmla="*/ 115 w 191"/>
                  <a:gd name="T99" fmla="*/ 130 h 194"/>
                  <a:gd name="T100" fmla="*/ 103 w 191"/>
                  <a:gd name="T101" fmla="*/ 121 h 194"/>
                  <a:gd name="T102" fmla="*/ 97 w 191"/>
                  <a:gd name="T103" fmla="*/ 114 h 194"/>
                  <a:gd name="T104" fmla="*/ 96 w 191"/>
                  <a:gd name="T105" fmla="*/ 107 h 194"/>
                  <a:gd name="T106" fmla="*/ 84 w 191"/>
                  <a:gd name="T107" fmla="*/ 109 h 194"/>
                  <a:gd name="T108" fmla="*/ 64 w 191"/>
                  <a:gd name="T109" fmla="*/ 114 h 194"/>
                  <a:gd name="T110" fmla="*/ 58 w 191"/>
                  <a:gd name="T111" fmla="*/ 114 h 194"/>
                  <a:gd name="T112" fmla="*/ 59 w 191"/>
                  <a:gd name="T113" fmla="*/ 101 h 194"/>
                  <a:gd name="T114" fmla="*/ 47 w 191"/>
                  <a:gd name="T115" fmla="*/ 112 h 194"/>
                  <a:gd name="T116" fmla="*/ 41 w 191"/>
                  <a:gd name="T117" fmla="*/ 120 h 194"/>
                  <a:gd name="T118" fmla="*/ 21 w 191"/>
                  <a:gd name="T119" fmla="*/ 133 h 194"/>
                  <a:gd name="T120" fmla="*/ 14 w 191"/>
                  <a:gd name="T121" fmla="*/ 126 h 194"/>
                  <a:gd name="T122" fmla="*/ 9 w 191"/>
                  <a:gd name="T123" fmla="*/ 117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" h="194">
                    <a:moveTo>
                      <a:pt x="9" y="117"/>
                    </a:moveTo>
                    <a:lnTo>
                      <a:pt x="15" y="115"/>
                    </a:lnTo>
                    <a:lnTo>
                      <a:pt x="17" y="109"/>
                    </a:lnTo>
                    <a:lnTo>
                      <a:pt x="23" y="106"/>
                    </a:lnTo>
                    <a:lnTo>
                      <a:pt x="18" y="100"/>
                    </a:lnTo>
                    <a:lnTo>
                      <a:pt x="9" y="85"/>
                    </a:lnTo>
                    <a:lnTo>
                      <a:pt x="15" y="79"/>
                    </a:lnTo>
                    <a:lnTo>
                      <a:pt x="9" y="72"/>
                    </a:lnTo>
                    <a:lnTo>
                      <a:pt x="12" y="65"/>
                    </a:lnTo>
                    <a:lnTo>
                      <a:pt x="11" y="62"/>
                    </a:lnTo>
                    <a:lnTo>
                      <a:pt x="3" y="57"/>
                    </a:lnTo>
                    <a:lnTo>
                      <a:pt x="0" y="54"/>
                    </a:lnTo>
                    <a:lnTo>
                      <a:pt x="3" y="53"/>
                    </a:lnTo>
                    <a:lnTo>
                      <a:pt x="3" y="45"/>
                    </a:lnTo>
                    <a:lnTo>
                      <a:pt x="6" y="42"/>
                    </a:lnTo>
                    <a:lnTo>
                      <a:pt x="15" y="39"/>
                    </a:lnTo>
                    <a:lnTo>
                      <a:pt x="17" y="34"/>
                    </a:lnTo>
                    <a:lnTo>
                      <a:pt x="26" y="33"/>
                    </a:lnTo>
                    <a:lnTo>
                      <a:pt x="29" y="31"/>
                    </a:lnTo>
                    <a:lnTo>
                      <a:pt x="32" y="30"/>
                    </a:lnTo>
                    <a:lnTo>
                      <a:pt x="43" y="27"/>
                    </a:lnTo>
                    <a:lnTo>
                      <a:pt x="50" y="27"/>
                    </a:lnTo>
                    <a:lnTo>
                      <a:pt x="53" y="25"/>
                    </a:lnTo>
                    <a:lnTo>
                      <a:pt x="53" y="18"/>
                    </a:lnTo>
                    <a:lnTo>
                      <a:pt x="62" y="18"/>
                    </a:lnTo>
                    <a:lnTo>
                      <a:pt x="73" y="10"/>
                    </a:lnTo>
                    <a:lnTo>
                      <a:pt x="73" y="13"/>
                    </a:lnTo>
                    <a:lnTo>
                      <a:pt x="79" y="10"/>
                    </a:lnTo>
                    <a:lnTo>
                      <a:pt x="84" y="9"/>
                    </a:lnTo>
                    <a:lnTo>
                      <a:pt x="96" y="9"/>
                    </a:lnTo>
                    <a:lnTo>
                      <a:pt x="100" y="15"/>
                    </a:lnTo>
                    <a:lnTo>
                      <a:pt x="109" y="18"/>
                    </a:lnTo>
                    <a:lnTo>
                      <a:pt x="112" y="12"/>
                    </a:lnTo>
                    <a:lnTo>
                      <a:pt x="108" y="4"/>
                    </a:lnTo>
                    <a:lnTo>
                      <a:pt x="112" y="1"/>
                    </a:lnTo>
                    <a:lnTo>
                      <a:pt x="115" y="0"/>
                    </a:lnTo>
                    <a:lnTo>
                      <a:pt x="115" y="10"/>
                    </a:lnTo>
                    <a:lnTo>
                      <a:pt x="120" y="9"/>
                    </a:lnTo>
                    <a:lnTo>
                      <a:pt x="129" y="13"/>
                    </a:lnTo>
                    <a:lnTo>
                      <a:pt x="125" y="21"/>
                    </a:lnTo>
                    <a:lnTo>
                      <a:pt x="128" y="33"/>
                    </a:lnTo>
                    <a:lnTo>
                      <a:pt x="125" y="36"/>
                    </a:lnTo>
                    <a:lnTo>
                      <a:pt x="128" y="39"/>
                    </a:lnTo>
                    <a:lnTo>
                      <a:pt x="132" y="41"/>
                    </a:lnTo>
                    <a:lnTo>
                      <a:pt x="144" y="41"/>
                    </a:lnTo>
                    <a:lnTo>
                      <a:pt x="149" y="42"/>
                    </a:lnTo>
                    <a:lnTo>
                      <a:pt x="152" y="44"/>
                    </a:lnTo>
                    <a:lnTo>
                      <a:pt x="152" y="51"/>
                    </a:lnTo>
                    <a:lnTo>
                      <a:pt x="155" y="57"/>
                    </a:lnTo>
                    <a:lnTo>
                      <a:pt x="156" y="69"/>
                    </a:lnTo>
                    <a:lnTo>
                      <a:pt x="153" y="71"/>
                    </a:lnTo>
                    <a:lnTo>
                      <a:pt x="153" y="79"/>
                    </a:lnTo>
                    <a:lnTo>
                      <a:pt x="158" y="79"/>
                    </a:lnTo>
                    <a:lnTo>
                      <a:pt x="161" y="85"/>
                    </a:lnTo>
                    <a:lnTo>
                      <a:pt x="164" y="85"/>
                    </a:lnTo>
                    <a:lnTo>
                      <a:pt x="170" y="80"/>
                    </a:lnTo>
                    <a:lnTo>
                      <a:pt x="173" y="88"/>
                    </a:lnTo>
                    <a:lnTo>
                      <a:pt x="169" y="94"/>
                    </a:lnTo>
                    <a:lnTo>
                      <a:pt x="176" y="94"/>
                    </a:lnTo>
                    <a:lnTo>
                      <a:pt x="179" y="97"/>
                    </a:lnTo>
                    <a:lnTo>
                      <a:pt x="176" y="104"/>
                    </a:lnTo>
                    <a:lnTo>
                      <a:pt x="173" y="112"/>
                    </a:lnTo>
                    <a:lnTo>
                      <a:pt x="172" y="120"/>
                    </a:lnTo>
                    <a:lnTo>
                      <a:pt x="173" y="123"/>
                    </a:lnTo>
                    <a:lnTo>
                      <a:pt x="176" y="129"/>
                    </a:lnTo>
                    <a:lnTo>
                      <a:pt x="178" y="130"/>
                    </a:lnTo>
                    <a:lnTo>
                      <a:pt x="179" y="133"/>
                    </a:lnTo>
                    <a:lnTo>
                      <a:pt x="173" y="141"/>
                    </a:lnTo>
                    <a:lnTo>
                      <a:pt x="173" y="145"/>
                    </a:lnTo>
                    <a:lnTo>
                      <a:pt x="176" y="147"/>
                    </a:lnTo>
                    <a:lnTo>
                      <a:pt x="188" y="152"/>
                    </a:lnTo>
                    <a:lnTo>
                      <a:pt x="188" y="155"/>
                    </a:lnTo>
                    <a:lnTo>
                      <a:pt x="191" y="167"/>
                    </a:lnTo>
                    <a:lnTo>
                      <a:pt x="190" y="168"/>
                    </a:lnTo>
                    <a:lnTo>
                      <a:pt x="188" y="180"/>
                    </a:lnTo>
                    <a:lnTo>
                      <a:pt x="185" y="186"/>
                    </a:lnTo>
                    <a:lnTo>
                      <a:pt x="191" y="188"/>
                    </a:lnTo>
                    <a:lnTo>
                      <a:pt x="184" y="186"/>
                    </a:lnTo>
                    <a:lnTo>
                      <a:pt x="179" y="194"/>
                    </a:lnTo>
                    <a:lnTo>
                      <a:pt x="172" y="193"/>
                    </a:lnTo>
                    <a:lnTo>
                      <a:pt x="165" y="190"/>
                    </a:lnTo>
                    <a:lnTo>
                      <a:pt x="159" y="186"/>
                    </a:lnTo>
                    <a:lnTo>
                      <a:pt x="159" y="182"/>
                    </a:lnTo>
                    <a:lnTo>
                      <a:pt x="156" y="185"/>
                    </a:lnTo>
                    <a:lnTo>
                      <a:pt x="152" y="176"/>
                    </a:lnTo>
                    <a:lnTo>
                      <a:pt x="156" y="167"/>
                    </a:lnTo>
                    <a:lnTo>
                      <a:pt x="156" y="167"/>
                    </a:lnTo>
                    <a:lnTo>
                      <a:pt x="155" y="164"/>
                    </a:lnTo>
                    <a:lnTo>
                      <a:pt x="155" y="161"/>
                    </a:lnTo>
                    <a:lnTo>
                      <a:pt x="150" y="155"/>
                    </a:lnTo>
                    <a:lnTo>
                      <a:pt x="146" y="155"/>
                    </a:lnTo>
                    <a:lnTo>
                      <a:pt x="150" y="145"/>
                    </a:lnTo>
                    <a:lnTo>
                      <a:pt x="149" y="141"/>
                    </a:lnTo>
                    <a:lnTo>
                      <a:pt x="141" y="147"/>
                    </a:lnTo>
                    <a:lnTo>
                      <a:pt x="135" y="147"/>
                    </a:lnTo>
                    <a:lnTo>
                      <a:pt x="132" y="144"/>
                    </a:lnTo>
                    <a:lnTo>
                      <a:pt x="123" y="138"/>
                    </a:lnTo>
                    <a:lnTo>
                      <a:pt x="120" y="130"/>
                    </a:lnTo>
                    <a:lnTo>
                      <a:pt x="118" y="130"/>
                    </a:lnTo>
                    <a:lnTo>
                      <a:pt x="115" y="130"/>
                    </a:lnTo>
                    <a:lnTo>
                      <a:pt x="115" y="127"/>
                    </a:lnTo>
                    <a:lnTo>
                      <a:pt x="103" y="121"/>
                    </a:lnTo>
                    <a:lnTo>
                      <a:pt x="103" y="121"/>
                    </a:lnTo>
                    <a:lnTo>
                      <a:pt x="97" y="114"/>
                    </a:lnTo>
                    <a:lnTo>
                      <a:pt x="99" y="106"/>
                    </a:lnTo>
                    <a:lnTo>
                      <a:pt x="96" y="107"/>
                    </a:lnTo>
                    <a:lnTo>
                      <a:pt x="91" y="107"/>
                    </a:lnTo>
                    <a:lnTo>
                      <a:pt x="84" y="109"/>
                    </a:lnTo>
                    <a:lnTo>
                      <a:pt x="76" y="120"/>
                    </a:lnTo>
                    <a:lnTo>
                      <a:pt x="64" y="114"/>
                    </a:lnTo>
                    <a:lnTo>
                      <a:pt x="64" y="117"/>
                    </a:lnTo>
                    <a:lnTo>
                      <a:pt x="58" y="114"/>
                    </a:lnTo>
                    <a:lnTo>
                      <a:pt x="64" y="106"/>
                    </a:lnTo>
                    <a:lnTo>
                      <a:pt x="59" y="101"/>
                    </a:lnTo>
                    <a:lnTo>
                      <a:pt x="50" y="103"/>
                    </a:lnTo>
                    <a:lnTo>
                      <a:pt x="47" y="112"/>
                    </a:lnTo>
                    <a:lnTo>
                      <a:pt x="40" y="117"/>
                    </a:lnTo>
                    <a:lnTo>
                      <a:pt x="41" y="120"/>
                    </a:lnTo>
                    <a:lnTo>
                      <a:pt x="26" y="135"/>
                    </a:lnTo>
                    <a:lnTo>
                      <a:pt x="21" y="133"/>
                    </a:lnTo>
                    <a:lnTo>
                      <a:pt x="23" y="127"/>
                    </a:lnTo>
                    <a:lnTo>
                      <a:pt x="14" y="126"/>
                    </a:lnTo>
                    <a:lnTo>
                      <a:pt x="11" y="124"/>
                    </a:lnTo>
                    <a:lnTo>
                      <a:pt x="9" y="1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4" name="Freeform 3798">
                <a:extLst>
                  <a:ext uri="{FF2B5EF4-FFF2-40B4-BE49-F238E27FC236}">
                    <a16:creationId xmlns:a16="http://schemas.microsoft.com/office/drawing/2014/main" id="{E68F33AA-CB35-B3E4-5D39-8DA336313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673"/>
                <a:ext cx="96" cy="98"/>
              </a:xfrm>
              <a:custGeom>
                <a:avLst/>
                <a:gdLst>
                  <a:gd name="T0" fmla="*/ 15 w 191"/>
                  <a:gd name="T1" fmla="*/ 115 h 194"/>
                  <a:gd name="T2" fmla="*/ 23 w 191"/>
                  <a:gd name="T3" fmla="*/ 106 h 194"/>
                  <a:gd name="T4" fmla="*/ 9 w 191"/>
                  <a:gd name="T5" fmla="*/ 85 h 194"/>
                  <a:gd name="T6" fmla="*/ 9 w 191"/>
                  <a:gd name="T7" fmla="*/ 72 h 194"/>
                  <a:gd name="T8" fmla="*/ 11 w 191"/>
                  <a:gd name="T9" fmla="*/ 62 h 194"/>
                  <a:gd name="T10" fmla="*/ 0 w 191"/>
                  <a:gd name="T11" fmla="*/ 54 h 194"/>
                  <a:gd name="T12" fmla="*/ 3 w 191"/>
                  <a:gd name="T13" fmla="*/ 45 h 194"/>
                  <a:gd name="T14" fmla="*/ 15 w 191"/>
                  <a:gd name="T15" fmla="*/ 39 h 194"/>
                  <a:gd name="T16" fmla="*/ 26 w 191"/>
                  <a:gd name="T17" fmla="*/ 33 h 194"/>
                  <a:gd name="T18" fmla="*/ 32 w 191"/>
                  <a:gd name="T19" fmla="*/ 30 h 194"/>
                  <a:gd name="T20" fmla="*/ 50 w 191"/>
                  <a:gd name="T21" fmla="*/ 27 h 194"/>
                  <a:gd name="T22" fmla="*/ 53 w 191"/>
                  <a:gd name="T23" fmla="*/ 18 h 194"/>
                  <a:gd name="T24" fmla="*/ 73 w 191"/>
                  <a:gd name="T25" fmla="*/ 10 h 194"/>
                  <a:gd name="T26" fmla="*/ 79 w 191"/>
                  <a:gd name="T27" fmla="*/ 10 h 194"/>
                  <a:gd name="T28" fmla="*/ 96 w 191"/>
                  <a:gd name="T29" fmla="*/ 9 h 194"/>
                  <a:gd name="T30" fmla="*/ 109 w 191"/>
                  <a:gd name="T31" fmla="*/ 18 h 194"/>
                  <a:gd name="T32" fmla="*/ 108 w 191"/>
                  <a:gd name="T33" fmla="*/ 4 h 194"/>
                  <a:gd name="T34" fmla="*/ 115 w 191"/>
                  <a:gd name="T35" fmla="*/ 0 h 194"/>
                  <a:gd name="T36" fmla="*/ 120 w 191"/>
                  <a:gd name="T37" fmla="*/ 9 h 194"/>
                  <a:gd name="T38" fmla="*/ 125 w 191"/>
                  <a:gd name="T39" fmla="*/ 21 h 194"/>
                  <a:gd name="T40" fmla="*/ 125 w 191"/>
                  <a:gd name="T41" fmla="*/ 36 h 194"/>
                  <a:gd name="T42" fmla="*/ 132 w 191"/>
                  <a:gd name="T43" fmla="*/ 41 h 194"/>
                  <a:gd name="T44" fmla="*/ 149 w 191"/>
                  <a:gd name="T45" fmla="*/ 42 h 194"/>
                  <a:gd name="T46" fmla="*/ 152 w 191"/>
                  <a:gd name="T47" fmla="*/ 51 h 194"/>
                  <a:gd name="T48" fmla="*/ 156 w 191"/>
                  <a:gd name="T49" fmla="*/ 69 h 194"/>
                  <a:gd name="T50" fmla="*/ 153 w 191"/>
                  <a:gd name="T51" fmla="*/ 79 h 194"/>
                  <a:gd name="T52" fmla="*/ 161 w 191"/>
                  <a:gd name="T53" fmla="*/ 85 h 194"/>
                  <a:gd name="T54" fmla="*/ 170 w 191"/>
                  <a:gd name="T55" fmla="*/ 80 h 194"/>
                  <a:gd name="T56" fmla="*/ 169 w 191"/>
                  <a:gd name="T57" fmla="*/ 94 h 194"/>
                  <a:gd name="T58" fmla="*/ 179 w 191"/>
                  <a:gd name="T59" fmla="*/ 97 h 194"/>
                  <a:gd name="T60" fmla="*/ 173 w 191"/>
                  <a:gd name="T61" fmla="*/ 112 h 194"/>
                  <a:gd name="T62" fmla="*/ 173 w 191"/>
                  <a:gd name="T63" fmla="*/ 123 h 194"/>
                  <a:gd name="T64" fmla="*/ 178 w 191"/>
                  <a:gd name="T65" fmla="*/ 130 h 194"/>
                  <a:gd name="T66" fmla="*/ 173 w 191"/>
                  <a:gd name="T67" fmla="*/ 141 h 194"/>
                  <a:gd name="T68" fmla="*/ 176 w 191"/>
                  <a:gd name="T69" fmla="*/ 147 h 194"/>
                  <a:gd name="T70" fmla="*/ 188 w 191"/>
                  <a:gd name="T71" fmla="*/ 155 h 194"/>
                  <a:gd name="T72" fmla="*/ 190 w 191"/>
                  <a:gd name="T73" fmla="*/ 168 h 194"/>
                  <a:gd name="T74" fmla="*/ 185 w 191"/>
                  <a:gd name="T75" fmla="*/ 186 h 194"/>
                  <a:gd name="T76" fmla="*/ 184 w 191"/>
                  <a:gd name="T77" fmla="*/ 186 h 194"/>
                  <a:gd name="T78" fmla="*/ 172 w 191"/>
                  <a:gd name="T79" fmla="*/ 193 h 194"/>
                  <a:gd name="T80" fmla="*/ 159 w 191"/>
                  <a:gd name="T81" fmla="*/ 186 h 194"/>
                  <a:gd name="T82" fmla="*/ 156 w 191"/>
                  <a:gd name="T83" fmla="*/ 185 h 194"/>
                  <a:gd name="T84" fmla="*/ 156 w 191"/>
                  <a:gd name="T85" fmla="*/ 167 h 194"/>
                  <a:gd name="T86" fmla="*/ 155 w 191"/>
                  <a:gd name="T87" fmla="*/ 164 h 194"/>
                  <a:gd name="T88" fmla="*/ 150 w 191"/>
                  <a:gd name="T89" fmla="*/ 155 h 194"/>
                  <a:gd name="T90" fmla="*/ 150 w 191"/>
                  <a:gd name="T91" fmla="*/ 145 h 194"/>
                  <a:gd name="T92" fmla="*/ 141 w 191"/>
                  <a:gd name="T93" fmla="*/ 147 h 194"/>
                  <a:gd name="T94" fmla="*/ 132 w 191"/>
                  <a:gd name="T95" fmla="*/ 144 h 194"/>
                  <a:gd name="T96" fmla="*/ 120 w 191"/>
                  <a:gd name="T97" fmla="*/ 130 h 194"/>
                  <a:gd name="T98" fmla="*/ 115 w 191"/>
                  <a:gd name="T99" fmla="*/ 130 h 194"/>
                  <a:gd name="T100" fmla="*/ 103 w 191"/>
                  <a:gd name="T101" fmla="*/ 121 h 194"/>
                  <a:gd name="T102" fmla="*/ 97 w 191"/>
                  <a:gd name="T103" fmla="*/ 114 h 194"/>
                  <a:gd name="T104" fmla="*/ 96 w 191"/>
                  <a:gd name="T105" fmla="*/ 107 h 194"/>
                  <a:gd name="T106" fmla="*/ 84 w 191"/>
                  <a:gd name="T107" fmla="*/ 109 h 194"/>
                  <a:gd name="T108" fmla="*/ 64 w 191"/>
                  <a:gd name="T109" fmla="*/ 114 h 194"/>
                  <a:gd name="T110" fmla="*/ 58 w 191"/>
                  <a:gd name="T111" fmla="*/ 114 h 194"/>
                  <a:gd name="T112" fmla="*/ 59 w 191"/>
                  <a:gd name="T113" fmla="*/ 101 h 194"/>
                  <a:gd name="T114" fmla="*/ 47 w 191"/>
                  <a:gd name="T115" fmla="*/ 112 h 194"/>
                  <a:gd name="T116" fmla="*/ 41 w 191"/>
                  <a:gd name="T117" fmla="*/ 120 h 194"/>
                  <a:gd name="T118" fmla="*/ 21 w 191"/>
                  <a:gd name="T119" fmla="*/ 133 h 194"/>
                  <a:gd name="T120" fmla="*/ 14 w 191"/>
                  <a:gd name="T121" fmla="*/ 126 h 194"/>
                  <a:gd name="T122" fmla="*/ 9 w 191"/>
                  <a:gd name="T123" fmla="*/ 117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1" h="194">
                    <a:moveTo>
                      <a:pt x="9" y="117"/>
                    </a:moveTo>
                    <a:lnTo>
                      <a:pt x="15" y="115"/>
                    </a:lnTo>
                    <a:lnTo>
                      <a:pt x="17" y="109"/>
                    </a:lnTo>
                    <a:lnTo>
                      <a:pt x="23" y="106"/>
                    </a:lnTo>
                    <a:lnTo>
                      <a:pt x="18" y="100"/>
                    </a:lnTo>
                    <a:lnTo>
                      <a:pt x="9" y="85"/>
                    </a:lnTo>
                    <a:lnTo>
                      <a:pt x="15" y="79"/>
                    </a:lnTo>
                    <a:lnTo>
                      <a:pt x="9" y="72"/>
                    </a:lnTo>
                    <a:lnTo>
                      <a:pt x="12" y="65"/>
                    </a:lnTo>
                    <a:lnTo>
                      <a:pt x="11" y="62"/>
                    </a:lnTo>
                    <a:lnTo>
                      <a:pt x="3" y="57"/>
                    </a:lnTo>
                    <a:lnTo>
                      <a:pt x="0" y="54"/>
                    </a:lnTo>
                    <a:lnTo>
                      <a:pt x="3" y="53"/>
                    </a:lnTo>
                    <a:lnTo>
                      <a:pt x="3" y="45"/>
                    </a:lnTo>
                    <a:lnTo>
                      <a:pt x="6" y="42"/>
                    </a:lnTo>
                    <a:lnTo>
                      <a:pt x="15" y="39"/>
                    </a:lnTo>
                    <a:lnTo>
                      <a:pt x="17" y="34"/>
                    </a:lnTo>
                    <a:lnTo>
                      <a:pt x="26" y="33"/>
                    </a:lnTo>
                    <a:lnTo>
                      <a:pt x="29" y="31"/>
                    </a:lnTo>
                    <a:lnTo>
                      <a:pt x="32" y="30"/>
                    </a:lnTo>
                    <a:lnTo>
                      <a:pt x="43" y="27"/>
                    </a:lnTo>
                    <a:lnTo>
                      <a:pt x="50" y="27"/>
                    </a:lnTo>
                    <a:lnTo>
                      <a:pt x="53" y="25"/>
                    </a:lnTo>
                    <a:lnTo>
                      <a:pt x="53" y="18"/>
                    </a:lnTo>
                    <a:lnTo>
                      <a:pt x="62" y="18"/>
                    </a:lnTo>
                    <a:lnTo>
                      <a:pt x="73" y="10"/>
                    </a:lnTo>
                    <a:lnTo>
                      <a:pt x="73" y="13"/>
                    </a:lnTo>
                    <a:lnTo>
                      <a:pt x="79" y="10"/>
                    </a:lnTo>
                    <a:lnTo>
                      <a:pt x="84" y="9"/>
                    </a:lnTo>
                    <a:lnTo>
                      <a:pt x="96" y="9"/>
                    </a:lnTo>
                    <a:lnTo>
                      <a:pt x="100" y="15"/>
                    </a:lnTo>
                    <a:lnTo>
                      <a:pt x="109" y="18"/>
                    </a:lnTo>
                    <a:lnTo>
                      <a:pt x="112" y="12"/>
                    </a:lnTo>
                    <a:lnTo>
                      <a:pt x="108" y="4"/>
                    </a:lnTo>
                    <a:lnTo>
                      <a:pt x="112" y="1"/>
                    </a:lnTo>
                    <a:lnTo>
                      <a:pt x="115" y="0"/>
                    </a:lnTo>
                    <a:lnTo>
                      <a:pt x="115" y="10"/>
                    </a:lnTo>
                    <a:lnTo>
                      <a:pt x="120" y="9"/>
                    </a:lnTo>
                    <a:lnTo>
                      <a:pt x="129" y="13"/>
                    </a:lnTo>
                    <a:lnTo>
                      <a:pt x="125" y="21"/>
                    </a:lnTo>
                    <a:lnTo>
                      <a:pt x="128" y="33"/>
                    </a:lnTo>
                    <a:lnTo>
                      <a:pt x="125" y="36"/>
                    </a:lnTo>
                    <a:lnTo>
                      <a:pt x="128" y="39"/>
                    </a:lnTo>
                    <a:lnTo>
                      <a:pt x="132" y="41"/>
                    </a:lnTo>
                    <a:lnTo>
                      <a:pt x="144" y="41"/>
                    </a:lnTo>
                    <a:lnTo>
                      <a:pt x="149" y="42"/>
                    </a:lnTo>
                    <a:lnTo>
                      <a:pt x="152" y="44"/>
                    </a:lnTo>
                    <a:lnTo>
                      <a:pt x="152" y="51"/>
                    </a:lnTo>
                    <a:lnTo>
                      <a:pt x="155" y="57"/>
                    </a:lnTo>
                    <a:lnTo>
                      <a:pt x="156" y="69"/>
                    </a:lnTo>
                    <a:lnTo>
                      <a:pt x="153" y="71"/>
                    </a:lnTo>
                    <a:lnTo>
                      <a:pt x="153" y="79"/>
                    </a:lnTo>
                    <a:lnTo>
                      <a:pt x="158" y="79"/>
                    </a:lnTo>
                    <a:lnTo>
                      <a:pt x="161" y="85"/>
                    </a:lnTo>
                    <a:lnTo>
                      <a:pt x="164" y="85"/>
                    </a:lnTo>
                    <a:lnTo>
                      <a:pt x="170" y="80"/>
                    </a:lnTo>
                    <a:lnTo>
                      <a:pt x="173" y="88"/>
                    </a:lnTo>
                    <a:lnTo>
                      <a:pt x="169" y="94"/>
                    </a:lnTo>
                    <a:lnTo>
                      <a:pt x="176" y="94"/>
                    </a:lnTo>
                    <a:lnTo>
                      <a:pt x="179" y="97"/>
                    </a:lnTo>
                    <a:lnTo>
                      <a:pt x="176" y="104"/>
                    </a:lnTo>
                    <a:lnTo>
                      <a:pt x="173" y="112"/>
                    </a:lnTo>
                    <a:lnTo>
                      <a:pt x="172" y="120"/>
                    </a:lnTo>
                    <a:lnTo>
                      <a:pt x="173" y="123"/>
                    </a:lnTo>
                    <a:lnTo>
                      <a:pt x="176" y="129"/>
                    </a:lnTo>
                    <a:lnTo>
                      <a:pt x="178" y="130"/>
                    </a:lnTo>
                    <a:lnTo>
                      <a:pt x="179" y="133"/>
                    </a:lnTo>
                    <a:lnTo>
                      <a:pt x="173" y="141"/>
                    </a:lnTo>
                    <a:lnTo>
                      <a:pt x="173" y="145"/>
                    </a:lnTo>
                    <a:lnTo>
                      <a:pt x="176" y="147"/>
                    </a:lnTo>
                    <a:lnTo>
                      <a:pt x="188" y="152"/>
                    </a:lnTo>
                    <a:lnTo>
                      <a:pt x="188" y="155"/>
                    </a:lnTo>
                    <a:lnTo>
                      <a:pt x="191" y="167"/>
                    </a:lnTo>
                    <a:lnTo>
                      <a:pt x="190" y="168"/>
                    </a:lnTo>
                    <a:lnTo>
                      <a:pt x="188" y="180"/>
                    </a:lnTo>
                    <a:lnTo>
                      <a:pt x="185" y="186"/>
                    </a:lnTo>
                    <a:lnTo>
                      <a:pt x="191" y="188"/>
                    </a:lnTo>
                    <a:lnTo>
                      <a:pt x="184" y="186"/>
                    </a:lnTo>
                    <a:lnTo>
                      <a:pt x="179" y="194"/>
                    </a:lnTo>
                    <a:lnTo>
                      <a:pt x="172" y="193"/>
                    </a:lnTo>
                    <a:lnTo>
                      <a:pt x="165" y="190"/>
                    </a:lnTo>
                    <a:lnTo>
                      <a:pt x="159" y="186"/>
                    </a:lnTo>
                    <a:lnTo>
                      <a:pt x="159" y="182"/>
                    </a:lnTo>
                    <a:lnTo>
                      <a:pt x="156" y="185"/>
                    </a:lnTo>
                    <a:lnTo>
                      <a:pt x="152" y="176"/>
                    </a:lnTo>
                    <a:lnTo>
                      <a:pt x="156" y="167"/>
                    </a:lnTo>
                    <a:lnTo>
                      <a:pt x="156" y="167"/>
                    </a:lnTo>
                    <a:lnTo>
                      <a:pt x="155" y="164"/>
                    </a:lnTo>
                    <a:lnTo>
                      <a:pt x="155" y="161"/>
                    </a:lnTo>
                    <a:lnTo>
                      <a:pt x="150" y="155"/>
                    </a:lnTo>
                    <a:lnTo>
                      <a:pt x="146" y="155"/>
                    </a:lnTo>
                    <a:lnTo>
                      <a:pt x="150" y="145"/>
                    </a:lnTo>
                    <a:lnTo>
                      <a:pt x="149" y="141"/>
                    </a:lnTo>
                    <a:lnTo>
                      <a:pt x="141" y="147"/>
                    </a:lnTo>
                    <a:lnTo>
                      <a:pt x="135" y="147"/>
                    </a:lnTo>
                    <a:lnTo>
                      <a:pt x="132" y="144"/>
                    </a:lnTo>
                    <a:lnTo>
                      <a:pt x="123" y="138"/>
                    </a:lnTo>
                    <a:lnTo>
                      <a:pt x="120" y="130"/>
                    </a:lnTo>
                    <a:lnTo>
                      <a:pt x="118" y="130"/>
                    </a:lnTo>
                    <a:lnTo>
                      <a:pt x="115" y="130"/>
                    </a:lnTo>
                    <a:lnTo>
                      <a:pt x="115" y="127"/>
                    </a:lnTo>
                    <a:lnTo>
                      <a:pt x="103" y="121"/>
                    </a:lnTo>
                    <a:lnTo>
                      <a:pt x="103" y="121"/>
                    </a:lnTo>
                    <a:lnTo>
                      <a:pt x="97" y="114"/>
                    </a:lnTo>
                    <a:lnTo>
                      <a:pt x="99" y="106"/>
                    </a:lnTo>
                    <a:lnTo>
                      <a:pt x="96" y="107"/>
                    </a:lnTo>
                    <a:lnTo>
                      <a:pt x="91" y="107"/>
                    </a:lnTo>
                    <a:lnTo>
                      <a:pt x="84" y="109"/>
                    </a:lnTo>
                    <a:lnTo>
                      <a:pt x="76" y="120"/>
                    </a:lnTo>
                    <a:lnTo>
                      <a:pt x="64" y="114"/>
                    </a:lnTo>
                    <a:lnTo>
                      <a:pt x="64" y="117"/>
                    </a:lnTo>
                    <a:lnTo>
                      <a:pt x="58" y="114"/>
                    </a:lnTo>
                    <a:lnTo>
                      <a:pt x="64" y="106"/>
                    </a:lnTo>
                    <a:lnTo>
                      <a:pt x="59" y="101"/>
                    </a:lnTo>
                    <a:lnTo>
                      <a:pt x="50" y="103"/>
                    </a:lnTo>
                    <a:lnTo>
                      <a:pt x="47" y="112"/>
                    </a:lnTo>
                    <a:lnTo>
                      <a:pt x="40" y="117"/>
                    </a:lnTo>
                    <a:lnTo>
                      <a:pt x="41" y="120"/>
                    </a:lnTo>
                    <a:lnTo>
                      <a:pt x="26" y="135"/>
                    </a:lnTo>
                    <a:lnTo>
                      <a:pt x="21" y="133"/>
                    </a:lnTo>
                    <a:lnTo>
                      <a:pt x="23" y="127"/>
                    </a:lnTo>
                    <a:lnTo>
                      <a:pt x="14" y="126"/>
                    </a:lnTo>
                    <a:lnTo>
                      <a:pt x="11" y="124"/>
                    </a:lnTo>
                    <a:lnTo>
                      <a:pt x="9" y="1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5" name="Freeform 3799">
                <a:extLst>
                  <a:ext uri="{FF2B5EF4-FFF2-40B4-BE49-F238E27FC236}">
                    <a16:creationId xmlns:a16="http://schemas.microsoft.com/office/drawing/2014/main" id="{56704712-D7B0-C9DF-B7CE-8AF1C6DDC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699"/>
                <a:ext cx="174" cy="155"/>
              </a:xfrm>
              <a:custGeom>
                <a:avLst/>
                <a:gdLst>
                  <a:gd name="T0" fmla="*/ 271 w 348"/>
                  <a:gd name="T1" fmla="*/ 23 h 310"/>
                  <a:gd name="T2" fmla="*/ 261 w 348"/>
                  <a:gd name="T3" fmla="*/ 28 h 310"/>
                  <a:gd name="T4" fmla="*/ 254 w 348"/>
                  <a:gd name="T5" fmla="*/ 44 h 310"/>
                  <a:gd name="T6" fmla="*/ 234 w 348"/>
                  <a:gd name="T7" fmla="*/ 46 h 310"/>
                  <a:gd name="T8" fmla="*/ 225 w 348"/>
                  <a:gd name="T9" fmla="*/ 34 h 310"/>
                  <a:gd name="T10" fmla="*/ 193 w 348"/>
                  <a:gd name="T11" fmla="*/ 40 h 310"/>
                  <a:gd name="T12" fmla="*/ 178 w 348"/>
                  <a:gd name="T13" fmla="*/ 34 h 310"/>
                  <a:gd name="T14" fmla="*/ 163 w 348"/>
                  <a:gd name="T15" fmla="*/ 29 h 310"/>
                  <a:gd name="T16" fmla="*/ 145 w 348"/>
                  <a:gd name="T17" fmla="*/ 46 h 310"/>
                  <a:gd name="T18" fmla="*/ 128 w 348"/>
                  <a:gd name="T19" fmla="*/ 43 h 310"/>
                  <a:gd name="T20" fmla="*/ 114 w 348"/>
                  <a:gd name="T21" fmla="*/ 20 h 310"/>
                  <a:gd name="T22" fmla="*/ 104 w 348"/>
                  <a:gd name="T23" fmla="*/ 0 h 310"/>
                  <a:gd name="T24" fmla="*/ 73 w 348"/>
                  <a:gd name="T25" fmla="*/ 12 h 310"/>
                  <a:gd name="T26" fmla="*/ 55 w 348"/>
                  <a:gd name="T27" fmla="*/ 31 h 310"/>
                  <a:gd name="T28" fmla="*/ 58 w 348"/>
                  <a:gd name="T29" fmla="*/ 53 h 310"/>
                  <a:gd name="T30" fmla="*/ 55 w 348"/>
                  <a:gd name="T31" fmla="*/ 70 h 310"/>
                  <a:gd name="T32" fmla="*/ 41 w 348"/>
                  <a:gd name="T33" fmla="*/ 85 h 310"/>
                  <a:gd name="T34" fmla="*/ 19 w 348"/>
                  <a:gd name="T35" fmla="*/ 99 h 310"/>
                  <a:gd name="T36" fmla="*/ 3 w 348"/>
                  <a:gd name="T37" fmla="*/ 113 h 310"/>
                  <a:gd name="T38" fmla="*/ 26 w 348"/>
                  <a:gd name="T39" fmla="*/ 134 h 310"/>
                  <a:gd name="T40" fmla="*/ 46 w 348"/>
                  <a:gd name="T41" fmla="*/ 154 h 310"/>
                  <a:gd name="T42" fmla="*/ 37 w 348"/>
                  <a:gd name="T43" fmla="*/ 178 h 310"/>
                  <a:gd name="T44" fmla="*/ 23 w 348"/>
                  <a:gd name="T45" fmla="*/ 192 h 310"/>
                  <a:gd name="T46" fmla="*/ 29 w 348"/>
                  <a:gd name="T47" fmla="*/ 208 h 310"/>
                  <a:gd name="T48" fmla="*/ 52 w 348"/>
                  <a:gd name="T49" fmla="*/ 214 h 310"/>
                  <a:gd name="T50" fmla="*/ 67 w 348"/>
                  <a:gd name="T51" fmla="*/ 211 h 310"/>
                  <a:gd name="T52" fmla="*/ 58 w 348"/>
                  <a:gd name="T53" fmla="*/ 246 h 310"/>
                  <a:gd name="T54" fmla="*/ 54 w 348"/>
                  <a:gd name="T55" fmla="*/ 256 h 310"/>
                  <a:gd name="T56" fmla="*/ 46 w 348"/>
                  <a:gd name="T57" fmla="*/ 274 h 310"/>
                  <a:gd name="T58" fmla="*/ 64 w 348"/>
                  <a:gd name="T59" fmla="*/ 292 h 310"/>
                  <a:gd name="T60" fmla="*/ 90 w 348"/>
                  <a:gd name="T61" fmla="*/ 274 h 310"/>
                  <a:gd name="T62" fmla="*/ 107 w 348"/>
                  <a:gd name="T63" fmla="*/ 265 h 310"/>
                  <a:gd name="T64" fmla="*/ 123 w 348"/>
                  <a:gd name="T65" fmla="*/ 271 h 310"/>
                  <a:gd name="T66" fmla="*/ 134 w 348"/>
                  <a:gd name="T67" fmla="*/ 274 h 310"/>
                  <a:gd name="T68" fmla="*/ 160 w 348"/>
                  <a:gd name="T69" fmla="*/ 257 h 310"/>
                  <a:gd name="T70" fmla="*/ 179 w 348"/>
                  <a:gd name="T71" fmla="*/ 281 h 310"/>
                  <a:gd name="T72" fmla="*/ 193 w 348"/>
                  <a:gd name="T73" fmla="*/ 287 h 310"/>
                  <a:gd name="T74" fmla="*/ 213 w 348"/>
                  <a:gd name="T75" fmla="*/ 298 h 310"/>
                  <a:gd name="T76" fmla="*/ 216 w 348"/>
                  <a:gd name="T77" fmla="*/ 310 h 310"/>
                  <a:gd name="T78" fmla="*/ 236 w 348"/>
                  <a:gd name="T79" fmla="*/ 298 h 310"/>
                  <a:gd name="T80" fmla="*/ 258 w 348"/>
                  <a:gd name="T81" fmla="*/ 295 h 310"/>
                  <a:gd name="T82" fmla="*/ 280 w 348"/>
                  <a:gd name="T83" fmla="*/ 286 h 310"/>
                  <a:gd name="T84" fmla="*/ 295 w 348"/>
                  <a:gd name="T85" fmla="*/ 289 h 310"/>
                  <a:gd name="T86" fmla="*/ 307 w 348"/>
                  <a:gd name="T87" fmla="*/ 286 h 310"/>
                  <a:gd name="T88" fmla="*/ 334 w 348"/>
                  <a:gd name="T89" fmla="*/ 275 h 310"/>
                  <a:gd name="T90" fmla="*/ 343 w 348"/>
                  <a:gd name="T91" fmla="*/ 256 h 310"/>
                  <a:gd name="T92" fmla="*/ 336 w 348"/>
                  <a:gd name="T93" fmla="*/ 245 h 310"/>
                  <a:gd name="T94" fmla="*/ 325 w 348"/>
                  <a:gd name="T95" fmla="*/ 240 h 310"/>
                  <a:gd name="T96" fmla="*/ 345 w 348"/>
                  <a:gd name="T97" fmla="*/ 231 h 310"/>
                  <a:gd name="T98" fmla="*/ 345 w 348"/>
                  <a:gd name="T99" fmla="*/ 210 h 310"/>
                  <a:gd name="T100" fmla="*/ 330 w 348"/>
                  <a:gd name="T101" fmla="*/ 199 h 310"/>
                  <a:gd name="T102" fmla="*/ 310 w 348"/>
                  <a:gd name="T103" fmla="*/ 211 h 310"/>
                  <a:gd name="T104" fmla="*/ 328 w 348"/>
                  <a:gd name="T105" fmla="*/ 186 h 310"/>
                  <a:gd name="T106" fmla="*/ 325 w 348"/>
                  <a:gd name="T107" fmla="*/ 166 h 310"/>
                  <a:gd name="T108" fmla="*/ 312 w 348"/>
                  <a:gd name="T109" fmla="*/ 123 h 310"/>
                  <a:gd name="T110" fmla="*/ 298 w 348"/>
                  <a:gd name="T111" fmla="*/ 76 h 310"/>
                  <a:gd name="T112" fmla="*/ 318 w 348"/>
                  <a:gd name="T113" fmla="*/ 66 h 310"/>
                  <a:gd name="T114" fmla="*/ 308 w 348"/>
                  <a:gd name="T115" fmla="*/ 50 h 310"/>
                  <a:gd name="T116" fmla="*/ 296 w 348"/>
                  <a:gd name="T117" fmla="*/ 43 h 310"/>
                  <a:gd name="T118" fmla="*/ 289 w 348"/>
                  <a:gd name="T119" fmla="*/ 23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8" h="310">
                    <a:moveTo>
                      <a:pt x="280" y="25"/>
                    </a:moveTo>
                    <a:lnTo>
                      <a:pt x="277" y="21"/>
                    </a:lnTo>
                    <a:lnTo>
                      <a:pt x="271" y="23"/>
                    </a:lnTo>
                    <a:lnTo>
                      <a:pt x="267" y="26"/>
                    </a:lnTo>
                    <a:lnTo>
                      <a:pt x="258" y="23"/>
                    </a:lnTo>
                    <a:lnTo>
                      <a:pt x="261" y="28"/>
                    </a:lnTo>
                    <a:lnTo>
                      <a:pt x="258" y="34"/>
                    </a:lnTo>
                    <a:lnTo>
                      <a:pt x="252" y="40"/>
                    </a:lnTo>
                    <a:lnTo>
                      <a:pt x="254" y="44"/>
                    </a:lnTo>
                    <a:lnTo>
                      <a:pt x="254" y="50"/>
                    </a:lnTo>
                    <a:lnTo>
                      <a:pt x="252" y="49"/>
                    </a:lnTo>
                    <a:lnTo>
                      <a:pt x="234" y="46"/>
                    </a:lnTo>
                    <a:lnTo>
                      <a:pt x="236" y="40"/>
                    </a:lnTo>
                    <a:lnTo>
                      <a:pt x="230" y="40"/>
                    </a:lnTo>
                    <a:lnTo>
                      <a:pt x="225" y="34"/>
                    </a:lnTo>
                    <a:lnTo>
                      <a:pt x="216" y="41"/>
                    </a:lnTo>
                    <a:lnTo>
                      <a:pt x="207" y="38"/>
                    </a:lnTo>
                    <a:lnTo>
                      <a:pt x="193" y="40"/>
                    </a:lnTo>
                    <a:lnTo>
                      <a:pt x="192" y="41"/>
                    </a:lnTo>
                    <a:lnTo>
                      <a:pt x="184" y="34"/>
                    </a:lnTo>
                    <a:lnTo>
                      <a:pt x="178" y="34"/>
                    </a:lnTo>
                    <a:lnTo>
                      <a:pt x="170" y="34"/>
                    </a:lnTo>
                    <a:lnTo>
                      <a:pt x="170" y="31"/>
                    </a:lnTo>
                    <a:lnTo>
                      <a:pt x="163" y="29"/>
                    </a:lnTo>
                    <a:lnTo>
                      <a:pt x="158" y="34"/>
                    </a:lnTo>
                    <a:lnTo>
                      <a:pt x="154" y="43"/>
                    </a:lnTo>
                    <a:lnTo>
                      <a:pt x="145" y="46"/>
                    </a:lnTo>
                    <a:lnTo>
                      <a:pt x="140" y="49"/>
                    </a:lnTo>
                    <a:lnTo>
                      <a:pt x="128" y="46"/>
                    </a:lnTo>
                    <a:lnTo>
                      <a:pt x="128" y="43"/>
                    </a:lnTo>
                    <a:lnTo>
                      <a:pt x="123" y="29"/>
                    </a:lnTo>
                    <a:lnTo>
                      <a:pt x="122" y="21"/>
                    </a:lnTo>
                    <a:lnTo>
                      <a:pt x="114" y="20"/>
                    </a:lnTo>
                    <a:lnTo>
                      <a:pt x="111" y="12"/>
                    </a:lnTo>
                    <a:lnTo>
                      <a:pt x="116" y="6"/>
                    </a:lnTo>
                    <a:lnTo>
                      <a:pt x="104" y="0"/>
                    </a:lnTo>
                    <a:lnTo>
                      <a:pt x="94" y="0"/>
                    </a:lnTo>
                    <a:lnTo>
                      <a:pt x="87" y="9"/>
                    </a:lnTo>
                    <a:lnTo>
                      <a:pt x="73" y="12"/>
                    </a:lnTo>
                    <a:lnTo>
                      <a:pt x="61" y="12"/>
                    </a:lnTo>
                    <a:lnTo>
                      <a:pt x="58" y="29"/>
                    </a:lnTo>
                    <a:lnTo>
                      <a:pt x="55" y="31"/>
                    </a:lnTo>
                    <a:lnTo>
                      <a:pt x="58" y="40"/>
                    </a:lnTo>
                    <a:lnTo>
                      <a:pt x="57" y="41"/>
                    </a:lnTo>
                    <a:lnTo>
                      <a:pt x="58" y="53"/>
                    </a:lnTo>
                    <a:lnTo>
                      <a:pt x="57" y="66"/>
                    </a:lnTo>
                    <a:lnTo>
                      <a:pt x="58" y="72"/>
                    </a:lnTo>
                    <a:lnTo>
                      <a:pt x="55" y="70"/>
                    </a:lnTo>
                    <a:lnTo>
                      <a:pt x="43" y="76"/>
                    </a:lnTo>
                    <a:lnTo>
                      <a:pt x="46" y="82"/>
                    </a:lnTo>
                    <a:lnTo>
                      <a:pt x="41" y="85"/>
                    </a:lnTo>
                    <a:lnTo>
                      <a:pt x="31" y="88"/>
                    </a:lnTo>
                    <a:lnTo>
                      <a:pt x="22" y="93"/>
                    </a:lnTo>
                    <a:lnTo>
                      <a:pt x="19" y="99"/>
                    </a:lnTo>
                    <a:lnTo>
                      <a:pt x="6" y="99"/>
                    </a:lnTo>
                    <a:lnTo>
                      <a:pt x="0" y="102"/>
                    </a:lnTo>
                    <a:lnTo>
                      <a:pt x="3" y="113"/>
                    </a:lnTo>
                    <a:lnTo>
                      <a:pt x="13" y="113"/>
                    </a:lnTo>
                    <a:lnTo>
                      <a:pt x="31" y="128"/>
                    </a:lnTo>
                    <a:lnTo>
                      <a:pt x="26" y="134"/>
                    </a:lnTo>
                    <a:lnTo>
                      <a:pt x="32" y="139"/>
                    </a:lnTo>
                    <a:lnTo>
                      <a:pt x="41" y="146"/>
                    </a:lnTo>
                    <a:lnTo>
                      <a:pt x="46" y="154"/>
                    </a:lnTo>
                    <a:lnTo>
                      <a:pt x="41" y="157"/>
                    </a:lnTo>
                    <a:lnTo>
                      <a:pt x="43" y="161"/>
                    </a:lnTo>
                    <a:lnTo>
                      <a:pt x="37" y="178"/>
                    </a:lnTo>
                    <a:lnTo>
                      <a:pt x="31" y="180"/>
                    </a:lnTo>
                    <a:lnTo>
                      <a:pt x="28" y="186"/>
                    </a:lnTo>
                    <a:lnTo>
                      <a:pt x="23" y="192"/>
                    </a:lnTo>
                    <a:lnTo>
                      <a:pt x="31" y="198"/>
                    </a:lnTo>
                    <a:lnTo>
                      <a:pt x="31" y="202"/>
                    </a:lnTo>
                    <a:lnTo>
                      <a:pt x="29" y="208"/>
                    </a:lnTo>
                    <a:lnTo>
                      <a:pt x="35" y="211"/>
                    </a:lnTo>
                    <a:lnTo>
                      <a:pt x="46" y="208"/>
                    </a:lnTo>
                    <a:lnTo>
                      <a:pt x="52" y="214"/>
                    </a:lnTo>
                    <a:lnTo>
                      <a:pt x="60" y="219"/>
                    </a:lnTo>
                    <a:lnTo>
                      <a:pt x="63" y="210"/>
                    </a:lnTo>
                    <a:lnTo>
                      <a:pt x="67" y="211"/>
                    </a:lnTo>
                    <a:lnTo>
                      <a:pt x="64" y="225"/>
                    </a:lnTo>
                    <a:lnTo>
                      <a:pt x="61" y="240"/>
                    </a:lnTo>
                    <a:lnTo>
                      <a:pt x="58" y="246"/>
                    </a:lnTo>
                    <a:lnTo>
                      <a:pt x="58" y="249"/>
                    </a:lnTo>
                    <a:lnTo>
                      <a:pt x="57" y="256"/>
                    </a:lnTo>
                    <a:lnTo>
                      <a:pt x="54" y="256"/>
                    </a:lnTo>
                    <a:lnTo>
                      <a:pt x="55" y="263"/>
                    </a:lnTo>
                    <a:lnTo>
                      <a:pt x="46" y="265"/>
                    </a:lnTo>
                    <a:lnTo>
                      <a:pt x="46" y="274"/>
                    </a:lnTo>
                    <a:lnTo>
                      <a:pt x="57" y="283"/>
                    </a:lnTo>
                    <a:lnTo>
                      <a:pt x="61" y="283"/>
                    </a:lnTo>
                    <a:lnTo>
                      <a:pt x="64" y="292"/>
                    </a:lnTo>
                    <a:lnTo>
                      <a:pt x="82" y="284"/>
                    </a:lnTo>
                    <a:lnTo>
                      <a:pt x="90" y="280"/>
                    </a:lnTo>
                    <a:lnTo>
                      <a:pt x="90" y="274"/>
                    </a:lnTo>
                    <a:lnTo>
                      <a:pt x="85" y="268"/>
                    </a:lnTo>
                    <a:lnTo>
                      <a:pt x="99" y="268"/>
                    </a:lnTo>
                    <a:lnTo>
                      <a:pt x="107" y="265"/>
                    </a:lnTo>
                    <a:lnTo>
                      <a:pt x="113" y="265"/>
                    </a:lnTo>
                    <a:lnTo>
                      <a:pt x="117" y="272"/>
                    </a:lnTo>
                    <a:lnTo>
                      <a:pt x="123" y="271"/>
                    </a:lnTo>
                    <a:lnTo>
                      <a:pt x="126" y="275"/>
                    </a:lnTo>
                    <a:lnTo>
                      <a:pt x="134" y="271"/>
                    </a:lnTo>
                    <a:lnTo>
                      <a:pt x="134" y="274"/>
                    </a:lnTo>
                    <a:lnTo>
                      <a:pt x="140" y="272"/>
                    </a:lnTo>
                    <a:lnTo>
                      <a:pt x="149" y="266"/>
                    </a:lnTo>
                    <a:lnTo>
                      <a:pt x="160" y="257"/>
                    </a:lnTo>
                    <a:lnTo>
                      <a:pt x="166" y="256"/>
                    </a:lnTo>
                    <a:lnTo>
                      <a:pt x="170" y="259"/>
                    </a:lnTo>
                    <a:lnTo>
                      <a:pt x="179" y="281"/>
                    </a:lnTo>
                    <a:lnTo>
                      <a:pt x="181" y="292"/>
                    </a:lnTo>
                    <a:lnTo>
                      <a:pt x="189" y="290"/>
                    </a:lnTo>
                    <a:lnTo>
                      <a:pt x="193" y="287"/>
                    </a:lnTo>
                    <a:lnTo>
                      <a:pt x="204" y="289"/>
                    </a:lnTo>
                    <a:lnTo>
                      <a:pt x="202" y="290"/>
                    </a:lnTo>
                    <a:lnTo>
                      <a:pt x="213" y="298"/>
                    </a:lnTo>
                    <a:lnTo>
                      <a:pt x="214" y="304"/>
                    </a:lnTo>
                    <a:lnTo>
                      <a:pt x="214" y="310"/>
                    </a:lnTo>
                    <a:lnTo>
                      <a:pt x="216" y="310"/>
                    </a:lnTo>
                    <a:lnTo>
                      <a:pt x="223" y="304"/>
                    </a:lnTo>
                    <a:lnTo>
                      <a:pt x="233" y="301"/>
                    </a:lnTo>
                    <a:lnTo>
                      <a:pt x="236" y="298"/>
                    </a:lnTo>
                    <a:lnTo>
                      <a:pt x="246" y="301"/>
                    </a:lnTo>
                    <a:lnTo>
                      <a:pt x="255" y="300"/>
                    </a:lnTo>
                    <a:lnTo>
                      <a:pt x="258" y="295"/>
                    </a:lnTo>
                    <a:lnTo>
                      <a:pt x="271" y="292"/>
                    </a:lnTo>
                    <a:lnTo>
                      <a:pt x="272" y="289"/>
                    </a:lnTo>
                    <a:lnTo>
                      <a:pt x="280" y="286"/>
                    </a:lnTo>
                    <a:lnTo>
                      <a:pt x="287" y="289"/>
                    </a:lnTo>
                    <a:lnTo>
                      <a:pt x="293" y="287"/>
                    </a:lnTo>
                    <a:lnTo>
                      <a:pt x="295" y="289"/>
                    </a:lnTo>
                    <a:lnTo>
                      <a:pt x="298" y="286"/>
                    </a:lnTo>
                    <a:lnTo>
                      <a:pt x="304" y="281"/>
                    </a:lnTo>
                    <a:lnTo>
                      <a:pt x="307" y="286"/>
                    </a:lnTo>
                    <a:lnTo>
                      <a:pt x="322" y="280"/>
                    </a:lnTo>
                    <a:lnTo>
                      <a:pt x="330" y="275"/>
                    </a:lnTo>
                    <a:lnTo>
                      <a:pt x="334" y="275"/>
                    </a:lnTo>
                    <a:lnTo>
                      <a:pt x="334" y="269"/>
                    </a:lnTo>
                    <a:lnTo>
                      <a:pt x="343" y="262"/>
                    </a:lnTo>
                    <a:lnTo>
                      <a:pt x="343" y="256"/>
                    </a:lnTo>
                    <a:lnTo>
                      <a:pt x="348" y="246"/>
                    </a:lnTo>
                    <a:lnTo>
                      <a:pt x="342" y="242"/>
                    </a:lnTo>
                    <a:lnTo>
                      <a:pt x="336" y="245"/>
                    </a:lnTo>
                    <a:lnTo>
                      <a:pt x="331" y="243"/>
                    </a:lnTo>
                    <a:lnTo>
                      <a:pt x="328" y="239"/>
                    </a:lnTo>
                    <a:lnTo>
                      <a:pt x="325" y="240"/>
                    </a:lnTo>
                    <a:lnTo>
                      <a:pt x="328" y="234"/>
                    </a:lnTo>
                    <a:lnTo>
                      <a:pt x="336" y="230"/>
                    </a:lnTo>
                    <a:lnTo>
                      <a:pt x="345" y="231"/>
                    </a:lnTo>
                    <a:lnTo>
                      <a:pt x="343" y="225"/>
                    </a:lnTo>
                    <a:lnTo>
                      <a:pt x="346" y="219"/>
                    </a:lnTo>
                    <a:lnTo>
                      <a:pt x="345" y="210"/>
                    </a:lnTo>
                    <a:lnTo>
                      <a:pt x="345" y="208"/>
                    </a:lnTo>
                    <a:lnTo>
                      <a:pt x="343" y="205"/>
                    </a:lnTo>
                    <a:lnTo>
                      <a:pt x="330" y="199"/>
                    </a:lnTo>
                    <a:lnTo>
                      <a:pt x="322" y="205"/>
                    </a:lnTo>
                    <a:lnTo>
                      <a:pt x="310" y="210"/>
                    </a:lnTo>
                    <a:lnTo>
                      <a:pt x="310" y="211"/>
                    </a:lnTo>
                    <a:lnTo>
                      <a:pt x="308" y="210"/>
                    </a:lnTo>
                    <a:lnTo>
                      <a:pt x="313" y="205"/>
                    </a:lnTo>
                    <a:lnTo>
                      <a:pt x="328" y="186"/>
                    </a:lnTo>
                    <a:lnTo>
                      <a:pt x="328" y="180"/>
                    </a:lnTo>
                    <a:lnTo>
                      <a:pt x="328" y="175"/>
                    </a:lnTo>
                    <a:lnTo>
                      <a:pt x="325" y="166"/>
                    </a:lnTo>
                    <a:lnTo>
                      <a:pt x="322" y="145"/>
                    </a:lnTo>
                    <a:lnTo>
                      <a:pt x="321" y="137"/>
                    </a:lnTo>
                    <a:lnTo>
                      <a:pt x="312" y="123"/>
                    </a:lnTo>
                    <a:lnTo>
                      <a:pt x="299" y="93"/>
                    </a:lnTo>
                    <a:lnTo>
                      <a:pt x="293" y="82"/>
                    </a:lnTo>
                    <a:lnTo>
                      <a:pt x="298" y="76"/>
                    </a:lnTo>
                    <a:lnTo>
                      <a:pt x="304" y="72"/>
                    </a:lnTo>
                    <a:lnTo>
                      <a:pt x="312" y="70"/>
                    </a:lnTo>
                    <a:lnTo>
                      <a:pt x="318" y="66"/>
                    </a:lnTo>
                    <a:lnTo>
                      <a:pt x="318" y="63"/>
                    </a:lnTo>
                    <a:lnTo>
                      <a:pt x="312" y="55"/>
                    </a:lnTo>
                    <a:lnTo>
                      <a:pt x="308" y="50"/>
                    </a:lnTo>
                    <a:lnTo>
                      <a:pt x="307" y="43"/>
                    </a:lnTo>
                    <a:lnTo>
                      <a:pt x="296" y="43"/>
                    </a:lnTo>
                    <a:lnTo>
                      <a:pt x="296" y="43"/>
                    </a:lnTo>
                    <a:lnTo>
                      <a:pt x="296" y="40"/>
                    </a:lnTo>
                    <a:lnTo>
                      <a:pt x="281" y="31"/>
                    </a:lnTo>
                    <a:lnTo>
                      <a:pt x="289" y="23"/>
                    </a:lnTo>
                    <a:lnTo>
                      <a:pt x="280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6" name="Freeform 3800">
                <a:extLst>
                  <a:ext uri="{FF2B5EF4-FFF2-40B4-BE49-F238E27FC236}">
                    <a16:creationId xmlns:a16="http://schemas.microsoft.com/office/drawing/2014/main" id="{1BC33EDC-0EB5-203B-2290-BD9CE1A24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699"/>
                <a:ext cx="174" cy="155"/>
              </a:xfrm>
              <a:custGeom>
                <a:avLst/>
                <a:gdLst>
                  <a:gd name="T0" fmla="*/ 281 w 348"/>
                  <a:gd name="T1" fmla="*/ 31 h 310"/>
                  <a:gd name="T2" fmla="*/ 296 w 348"/>
                  <a:gd name="T3" fmla="*/ 43 h 310"/>
                  <a:gd name="T4" fmla="*/ 312 w 348"/>
                  <a:gd name="T5" fmla="*/ 55 h 310"/>
                  <a:gd name="T6" fmla="*/ 312 w 348"/>
                  <a:gd name="T7" fmla="*/ 70 h 310"/>
                  <a:gd name="T8" fmla="*/ 293 w 348"/>
                  <a:gd name="T9" fmla="*/ 82 h 310"/>
                  <a:gd name="T10" fmla="*/ 321 w 348"/>
                  <a:gd name="T11" fmla="*/ 137 h 310"/>
                  <a:gd name="T12" fmla="*/ 328 w 348"/>
                  <a:gd name="T13" fmla="*/ 175 h 310"/>
                  <a:gd name="T14" fmla="*/ 313 w 348"/>
                  <a:gd name="T15" fmla="*/ 205 h 310"/>
                  <a:gd name="T16" fmla="*/ 310 w 348"/>
                  <a:gd name="T17" fmla="*/ 210 h 310"/>
                  <a:gd name="T18" fmla="*/ 343 w 348"/>
                  <a:gd name="T19" fmla="*/ 205 h 310"/>
                  <a:gd name="T20" fmla="*/ 346 w 348"/>
                  <a:gd name="T21" fmla="*/ 219 h 310"/>
                  <a:gd name="T22" fmla="*/ 336 w 348"/>
                  <a:gd name="T23" fmla="*/ 230 h 310"/>
                  <a:gd name="T24" fmla="*/ 328 w 348"/>
                  <a:gd name="T25" fmla="*/ 239 h 310"/>
                  <a:gd name="T26" fmla="*/ 342 w 348"/>
                  <a:gd name="T27" fmla="*/ 242 h 310"/>
                  <a:gd name="T28" fmla="*/ 343 w 348"/>
                  <a:gd name="T29" fmla="*/ 262 h 310"/>
                  <a:gd name="T30" fmla="*/ 330 w 348"/>
                  <a:gd name="T31" fmla="*/ 275 h 310"/>
                  <a:gd name="T32" fmla="*/ 304 w 348"/>
                  <a:gd name="T33" fmla="*/ 281 h 310"/>
                  <a:gd name="T34" fmla="*/ 293 w 348"/>
                  <a:gd name="T35" fmla="*/ 287 h 310"/>
                  <a:gd name="T36" fmla="*/ 272 w 348"/>
                  <a:gd name="T37" fmla="*/ 289 h 310"/>
                  <a:gd name="T38" fmla="*/ 255 w 348"/>
                  <a:gd name="T39" fmla="*/ 300 h 310"/>
                  <a:gd name="T40" fmla="*/ 233 w 348"/>
                  <a:gd name="T41" fmla="*/ 301 h 310"/>
                  <a:gd name="T42" fmla="*/ 214 w 348"/>
                  <a:gd name="T43" fmla="*/ 310 h 310"/>
                  <a:gd name="T44" fmla="*/ 202 w 348"/>
                  <a:gd name="T45" fmla="*/ 290 h 310"/>
                  <a:gd name="T46" fmla="*/ 189 w 348"/>
                  <a:gd name="T47" fmla="*/ 290 h 310"/>
                  <a:gd name="T48" fmla="*/ 170 w 348"/>
                  <a:gd name="T49" fmla="*/ 259 h 310"/>
                  <a:gd name="T50" fmla="*/ 149 w 348"/>
                  <a:gd name="T51" fmla="*/ 266 h 310"/>
                  <a:gd name="T52" fmla="*/ 134 w 348"/>
                  <a:gd name="T53" fmla="*/ 271 h 310"/>
                  <a:gd name="T54" fmla="*/ 117 w 348"/>
                  <a:gd name="T55" fmla="*/ 272 h 310"/>
                  <a:gd name="T56" fmla="*/ 99 w 348"/>
                  <a:gd name="T57" fmla="*/ 268 h 310"/>
                  <a:gd name="T58" fmla="*/ 90 w 348"/>
                  <a:gd name="T59" fmla="*/ 280 h 310"/>
                  <a:gd name="T60" fmla="*/ 61 w 348"/>
                  <a:gd name="T61" fmla="*/ 283 h 310"/>
                  <a:gd name="T62" fmla="*/ 46 w 348"/>
                  <a:gd name="T63" fmla="*/ 265 h 310"/>
                  <a:gd name="T64" fmla="*/ 57 w 348"/>
                  <a:gd name="T65" fmla="*/ 256 h 310"/>
                  <a:gd name="T66" fmla="*/ 61 w 348"/>
                  <a:gd name="T67" fmla="*/ 240 h 310"/>
                  <a:gd name="T68" fmla="*/ 63 w 348"/>
                  <a:gd name="T69" fmla="*/ 210 h 310"/>
                  <a:gd name="T70" fmla="*/ 46 w 348"/>
                  <a:gd name="T71" fmla="*/ 208 h 310"/>
                  <a:gd name="T72" fmla="*/ 31 w 348"/>
                  <a:gd name="T73" fmla="*/ 202 h 310"/>
                  <a:gd name="T74" fmla="*/ 28 w 348"/>
                  <a:gd name="T75" fmla="*/ 186 h 310"/>
                  <a:gd name="T76" fmla="*/ 43 w 348"/>
                  <a:gd name="T77" fmla="*/ 161 h 310"/>
                  <a:gd name="T78" fmla="*/ 41 w 348"/>
                  <a:gd name="T79" fmla="*/ 146 h 310"/>
                  <a:gd name="T80" fmla="*/ 31 w 348"/>
                  <a:gd name="T81" fmla="*/ 128 h 310"/>
                  <a:gd name="T82" fmla="*/ 0 w 348"/>
                  <a:gd name="T83" fmla="*/ 102 h 310"/>
                  <a:gd name="T84" fmla="*/ 22 w 348"/>
                  <a:gd name="T85" fmla="*/ 93 h 310"/>
                  <a:gd name="T86" fmla="*/ 46 w 348"/>
                  <a:gd name="T87" fmla="*/ 82 h 310"/>
                  <a:gd name="T88" fmla="*/ 58 w 348"/>
                  <a:gd name="T89" fmla="*/ 72 h 310"/>
                  <a:gd name="T90" fmla="*/ 57 w 348"/>
                  <a:gd name="T91" fmla="*/ 41 h 310"/>
                  <a:gd name="T92" fmla="*/ 58 w 348"/>
                  <a:gd name="T93" fmla="*/ 29 h 310"/>
                  <a:gd name="T94" fmla="*/ 87 w 348"/>
                  <a:gd name="T95" fmla="*/ 9 h 310"/>
                  <a:gd name="T96" fmla="*/ 116 w 348"/>
                  <a:gd name="T97" fmla="*/ 6 h 310"/>
                  <a:gd name="T98" fmla="*/ 122 w 348"/>
                  <a:gd name="T99" fmla="*/ 21 h 310"/>
                  <a:gd name="T100" fmla="*/ 128 w 348"/>
                  <a:gd name="T101" fmla="*/ 46 h 310"/>
                  <a:gd name="T102" fmla="*/ 154 w 348"/>
                  <a:gd name="T103" fmla="*/ 43 h 310"/>
                  <a:gd name="T104" fmla="*/ 170 w 348"/>
                  <a:gd name="T105" fmla="*/ 31 h 310"/>
                  <a:gd name="T106" fmla="*/ 184 w 348"/>
                  <a:gd name="T107" fmla="*/ 34 h 310"/>
                  <a:gd name="T108" fmla="*/ 207 w 348"/>
                  <a:gd name="T109" fmla="*/ 38 h 310"/>
                  <a:gd name="T110" fmla="*/ 230 w 348"/>
                  <a:gd name="T111" fmla="*/ 40 h 310"/>
                  <a:gd name="T112" fmla="*/ 252 w 348"/>
                  <a:gd name="T113" fmla="*/ 49 h 310"/>
                  <a:gd name="T114" fmla="*/ 252 w 348"/>
                  <a:gd name="T115" fmla="*/ 40 h 310"/>
                  <a:gd name="T116" fmla="*/ 258 w 348"/>
                  <a:gd name="T117" fmla="*/ 23 h 310"/>
                  <a:gd name="T118" fmla="*/ 277 w 348"/>
                  <a:gd name="T119" fmla="*/ 21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8" h="310">
                    <a:moveTo>
                      <a:pt x="280" y="25"/>
                    </a:moveTo>
                    <a:lnTo>
                      <a:pt x="289" y="23"/>
                    </a:lnTo>
                    <a:lnTo>
                      <a:pt x="281" y="31"/>
                    </a:lnTo>
                    <a:lnTo>
                      <a:pt x="296" y="40"/>
                    </a:lnTo>
                    <a:lnTo>
                      <a:pt x="296" y="43"/>
                    </a:lnTo>
                    <a:lnTo>
                      <a:pt x="296" y="43"/>
                    </a:lnTo>
                    <a:lnTo>
                      <a:pt x="307" y="43"/>
                    </a:lnTo>
                    <a:lnTo>
                      <a:pt x="308" y="50"/>
                    </a:lnTo>
                    <a:lnTo>
                      <a:pt x="312" y="55"/>
                    </a:lnTo>
                    <a:lnTo>
                      <a:pt x="318" y="63"/>
                    </a:lnTo>
                    <a:lnTo>
                      <a:pt x="318" y="66"/>
                    </a:lnTo>
                    <a:lnTo>
                      <a:pt x="312" y="70"/>
                    </a:lnTo>
                    <a:lnTo>
                      <a:pt x="304" y="72"/>
                    </a:lnTo>
                    <a:lnTo>
                      <a:pt x="298" y="76"/>
                    </a:lnTo>
                    <a:lnTo>
                      <a:pt x="293" y="82"/>
                    </a:lnTo>
                    <a:lnTo>
                      <a:pt x="299" y="93"/>
                    </a:lnTo>
                    <a:lnTo>
                      <a:pt x="312" y="123"/>
                    </a:lnTo>
                    <a:lnTo>
                      <a:pt x="321" y="137"/>
                    </a:lnTo>
                    <a:lnTo>
                      <a:pt x="322" y="145"/>
                    </a:lnTo>
                    <a:lnTo>
                      <a:pt x="325" y="166"/>
                    </a:lnTo>
                    <a:lnTo>
                      <a:pt x="328" y="175"/>
                    </a:lnTo>
                    <a:lnTo>
                      <a:pt x="328" y="180"/>
                    </a:lnTo>
                    <a:lnTo>
                      <a:pt x="328" y="186"/>
                    </a:lnTo>
                    <a:lnTo>
                      <a:pt x="313" y="205"/>
                    </a:lnTo>
                    <a:lnTo>
                      <a:pt x="308" y="210"/>
                    </a:lnTo>
                    <a:lnTo>
                      <a:pt x="310" y="211"/>
                    </a:lnTo>
                    <a:lnTo>
                      <a:pt x="310" y="210"/>
                    </a:lnTo>
                    <a:lnTo>
                      <a:pt x="322" y="205"/>
                    </a:lnTo>
                    <a:lnTo>
                      <a:pt x="330" y="199"/>
                    </a:lnTo>
                    <a:lnTo>
                      <a:pt x="343" y="205"/>
                    </a:lnTo>
                    <a:lnTo>
                      <a:pt x="345" y="208"/>
                    </a:lnTo>
                    <a:lnTo>
                      <a:pt x="345" y="210"/>
                    </a:lnTo>
                    <a:lnTo>
                      <a:pt x="346" y="219"/>
                    </a:lnTo>
                    <a:lnTo>
                      <a:pt x="343" y="225"/>
                    </a:lnTo>
                    <a:lnTo>
                      <a:pt x="345" y="231"/>
                    </a:lnTo>
                    <a:lnTo>
                      <a:pt x="336" y="230"/>
                    </a:lnTo>
                    <a:lnTo>
                      <a:pt x="328" y="234"/>
                    </a:lnTo>
                    <a:lnTo>
                      <a:pt x="325" y="240"/>
                    </a:lnTo>
                    <a:lnTo>
                      <a:pt x="328" y="239"/>
                    </a:lnTo>
                    <a:lnTo>
                      <a:pt x="331" y="243"/>
                    </a:lnTo>
                    <a:lnTo>
                      <a:pt x="336" y="245"/>
                    </a:lnTo>
                    <a:lnTo>
                      <a:pt x="342" y="242"/>
                    </a:lnTo>
                    <a:lnTo>
                      <a:pt x="348" y="246"/>
                    </a:lnTo>
                    <a:lnTo>
                      <a:pt x="343" y="256"/>
                    </a:lnTo>
                    <a:lnTo>
                      <a:pt x="343" y="262"/>
                    </a:lnTo>
                    <a:lnTo>
                      <a:pt x="334" y="269"/>
                    </a:lnTo>
                    <a:lnTo>
                      <a:pt x="334" y="275"/>
                    </a:lnTo>
                    <a:lnTo>
                      <a:pt x="330" y="275"/>
                    </a:lnTo>
                    <a:lnTo>
                      <a:pt x="322" y="280"/>
                    </a:lnTo>
                    <a:lnTo>
                      <a:pt x="307" y="286"/>
                    </a:lnTo>
                    <a:lnTo>
                      <a:pt x="304" y="281"/>
                    </a:lnTo>
                    <a:lnTo>
                      <a:pt x="298" y="286"/>
                    </a:lnTo>
                    <a:lnTo>
                      <a:pt x="295" y="289"/>
                    </a:lnTo>
                    <a:lnTo>
                      <a:pt x="293" y="287"/>
                    </a:lnTo>
                    <a:lnTo>
                      <a:pt x="287" y="289"/>
                    </a:lnTo>
                    <a:lnTo>
                      <a:pt x="280" y="286"/>
                    </a:lnTo>
                    <a:lnTo>
                      <a:pt x="272" y="289"/>
                    </a:lnTo>
                    <a:lnTo>
                      <a:pt x="271" y="292"/>
                    </a:lnTo>
                    <a:lnTo>
                      <a:pt x="258" y="295"/>
                    </a:lnTo>
                    <a:lnTo>
                      <a:pt x="255" y="300"/>
                    </a:lnTo>
                    <a:lnTo>
                      <a:pt x="246" y="301"/>
                    </a:lnTo>
                    <a:lnTo>
                      <a:pt x="236" y="298"/>
                    </a:lnTo>
                    <a:lnTo>
                      <a:pt x="233" y="301"/>
                    </a:lnTo>
                    <a:lnTo>
                      <a:pt x="223" y="304"/>
                    </a:lnTo>
                    <a:lnTo>
                      <a:pt x="216" y="310"/>
                    </a:lnTo>
                    <a:lnTo>
                      <a:pt x="214" y="310"/>
                    </a:lnTo>
                    <a:lnTo>
                      <a:pt x="214" y="304"/>
                    </a:lnTo>
                    <a:lnTo>
                      <a:pt x="213" y="298"/>
                    </a:lnTo>
                    <a:lnTo>
                      <a:pt x="202" y="290"/>
                    </a:lnTo>
                    <a:lnTo>
                      <a:pt x="204" y="289"/>
                    </a:lnTo>
                    <a:lnTo>
                      <a:pt x="193" y="287"/>
                    </a:lnTo>
                    <a:lnTo>
                      <a:pt x="189" y="290"/>
                    </a:lnTo>
                    <a:lnTo>
                      <a:pt x="181" y="292"/>
                    </a:lnTo>
                    <a:lnTo>
                      <a:pt x="179" y="281"/>
                    </a:lnTo>
                    <a:lnTo>
                      <a:pt x="170" y="259"/>
                    </a:lnTo>
                    <a:lnTo>
                      <a:pt x="166" y="256"/>
                    </a:lnTo>
                    <a:lnTo>
                      <a:pt x="160" y="257"/>
                    </a:lnTo>
                    <a:lnTo>
                      <a:pt x="149" y="266"/>
                    </a:lnTo>
                    <a:lnTo>
                      <a:pt x="140" y="272"/>
                    </a:lnTo>
                    <a:lnTo>
                      <a:pt x="134" y="274"/>
                    </a:lnTo>
                    <a:lnTo>
                      <a:pt x="134" y="271"/>
                    </a:lnTo>
                    <a:lnTo>
                      <a:pt x="126" y="275"/>
                    </a:lnTo>
                    <a:lnTo>
                      <a:pt x="123" y="271"/>
                    </a:lnTo>
                    <a:lnTo>
                      <a:pt x="117" y="272"/>
                    </a:lnTo>
                    <a:lnTo>
                      <a:pt x="113" y="265"/>
                    </a:lnTo>
                    <a:lnTo>
                      <a:pt x="107" y="265"/>
                    </a:lnTo>
                    <a:lnTo>
                      <a:pt x="99" y="268"/>
                    </a:lnTo>
                    <a:lnTo>
                      <a:pt x="85" y="268"/>
                    </a:lnTo>
                    <a:lnTo>
                      <a:pt x="90" y="274"/>
                    </a:lnTo>
                    <a:lnTo>
                      <a:pt x="90" y="280"/>
                    </a:lnTo>
                    <a:lnTo>
                      <a:pt x="82" y="284"/>
                    </a:lnTo>
                    <a:lnTo>
                      <a:pt x="64" y="292"/>
                    </a:lnTo>
                    <a:lnTo>
                      <a:pt x="61" y="283"/>
                    </a:lnTo>
                    <a:lnTo>
                      <a:pt x="57" y="283"/>
                    </a:lnTo>
                    <a:lnTo>
                      <a:pt x="46" y="274"/>
                    </a:lnTo>
                    <a:lnTo>
                      <a:pt x="46" y="265"/>
                    </a:lnTo>
                    <a:lnTo>
                      <a:pt x="55" y="263"/>
                    </a:lnTo>
                    <a:lnTo>
                      <a:pt x="54" y="256"/>
                    </a:lnTo>
                    <a:lnTo>
                      <a:pt x="57" y="256"/>
                    </a:lnTo>
                    <a:lnTo>
                      <a:pt x="58" y="249"/>
                    </a:lnTo>
                    <a:lnTo>
                      <a:pt x="58" y="246"/>
                    </a:lnTo>
                    <a:lnTo>
                      <a:pt x="61" y="240"/>
                    </a:lnTo>
                    <a:lnTo>
                      <a:pt x="64" y="225"/>
                    </a:lnTo>
                    <a:lnTo>
                      <a:pt x="67" y="211"/>
                    </a:lnTo>
                    <a:lnTo>
                      <a:pt x="63" y="210"/>
                    </a:lnTo>
                    <a:lnTo>
                      <a:pt x="60" y="219"/>
                    </a:lnTo>
                    <a:lnTo>
                      <a:pt x="52" y="214"/>
                    </a:lnTo>
                    <a:lnTo>
                      <a:pt x="46" y="208"/>
                    </a:lnTo>
                    <a:lnTo>
                      <a:pt x="35" y="211"/>
                    </a:lnTo>
                    <a:lnTo>
                      <a:pt x="29" y="208"/>
                    </a:lnTo>
                    <a:lnTo>
                      <a:pt x="31" y="202"/>
                    </a:lnTo>
                    <a:lnTo>
                      <a:pt x="31" y="198"/>
                    </a:lnTo>
                    <a:lnTo>
                      <a:pt x="23" y="192"/>
                    </a:lnTo>
                    <a:lnTo>
                      <a:pt x="28" y="186"/>
                    </a:lnTo>
                    <a:lnTo>
                      <a:pt x="31" y="180"/>
                    </a:lnTo>
                    <a:lnTo>
                      <a:pt x="37" y="178"/>
                    </a:lnTo>
                    <a:lnTo>
                      <a:pt x="43" y="161"/>
                    </a:lnTo>
                    <a:lnTo>
                      <a:pt x="41" y="157"/>
                    </a:lnTo>
                    <a:lnTo>
                      <a:pt x="46" y="154"/>
                    </a:lnTo>
                    <a:lnTo>
                      <a:pt x="41" y="146"/>
                    </a:lnTo>
                    <a:lnTo>
                      <a:pt x="32" y="139"/>
                    </a:lnTo>
                    <a:lnTo>
                      <a:pt x="26" y="134"/>
                    </a:lnTo>
                    <a:lnTo>
                      <a:pt x="31" y="128"/>
                    </a:lnTo>
                    <a:lnTo>
                      <a:pt x="13" y="113"/>
                    </a:lnTo>
                    <a:lnTo>
                      <a:pt x="3" y="113"/>
                    </a:lnTo>
                    <a:lnTo>
                      <a:pt x="0" y="102"/>
                    </a:lnTo>
                    <a:lnTo>
                      <a:pt x="6" y="99"/>
                    </a:lnTo>
                    <a:lnTo>
                      <a:pt x="19" y="99"/>
                    </a:lnTo>
                    <a:lnTo>
                      <a:pt x="22" y="93"/>
                    </a:lnTo>
                    <a:lnTo>
                      <a:pt x="31" y="88"/>
                    </a:lnTo>
                    <a:lnTo>
                      <a:pt x="41" y="85"/>
                    </a:lnTo>
                    <a:lnTo>
                      <a:pt x="46" y="82"/>
                    </a:lnTo>
                    <a:lnTo>
                      <a:pt x="43" y="76"/>
                    </a:lnTo>
                    <a:lnTo>
                      <a:pt x="55" y="70"/>
                    </a:lnTo>
                    <a:lnTo>
                      <a:pt x="58" y="72"/>
                    </a:lnTo>
                    <a:lnTo>
                      <a:pt x="57" y="66"/>
                    </a:lnTo>
                    <a:lnTo>
                      <a:pt x="58" y="53"/>
                    </a:lnTo>
                    <a:lnTo>
                      <a:pt x="57" y="41"/>
                    </a:lnTo>
                    <a:lnTo>
                      <a:pt x="58" y="40"/>
                    </a:lnTo>
                    <a:lnTo>
                      <a:pt x="55" y="31"/>
                    </a:lnTo>
                    <a:lnTo>
                      <a:pt x="58" y="29"/>
                    </a:lnTo>
                    <a:lnTo>
                      <a:pt x="61" y="12"/>
                    </a:lnTo>
                    <a:lnTo>
                      <a:pt x="73" y="12"/>
                    </a:lnTo>
                    <a:lnTo>
                      <a:pt x="87" y="9"/>
                    </a:lnTo>
                    <a:lnTo>
                      <a:pt x="94" y="0"/>
                    </a:lnTo>
                    <a:lnTo>
                      <a:pt x="104" y="0"/>
                    </a:lnTo>
                    <a:lnTo>
                      <a:pt x="116" y="6"/>
                    </a:lnTo>
                    <a:lnTo>
                      <a:pt x="111" y="12"/>
                    </a:lnTo>
                    <a:lnTo>
                      <a:pt x="114" y="20"/>
                    </a:lnTo>
                    <a:lnTo>
                      <a:pt x="122" y="21"/>
                    </a:lnTo>
                    <a:lnTo>
                      <a:pt x="123" y="29"/>
                    </a:lnTo>
                    <a:lnTo>
                      <a:pt x="128" y="43"/>
                    </a:lnTo>
                    <a:lnTo>
                      <a:pt x="128" y="46"/>
                    </a:lnTo>
                    <a:lnTo>
                      <a:pt x="140" y="49"/>
                    </a:lnTo>
                    <a:lnTo>
                      <a:pt x="145" y="46"/>
                    </a:lnTo>
                    <a:lnTo>
                      <a:pt x="154" y="43"/>
                    </a:lnTo>
                    <a:lnTo>
                      <a:pt x="158" y="34"/>
                    </a:lnTo>
                    <a:lnTo>
                      <a:pt x="163" y="29"/>
                    </a:lnTo>
                    <a:lnTo>
                      <a:pt x="170" y="31"/>
                    </a:lnTo>
                    <a:lnTo>
                      <a:pt x="170" y="34"/>
                    </a:lnTo>
                    <a:lnTo>
                      <a:pt x="178" y="34"/>
                    </a:lnTo>
                    <a:lnTo>
                      <a:pt x="184" y="34"/>
                    </a:lnTo>
                    <a:lnTo>
                      <a:pt x="192" y="41"/>
                    </a:lnTo>
                    <a:lnTo>
                      <a:pt x="193" y="40"/>
                    </a:lnTo>
                    <a:lnTo>
                      <a:pt x="207" y="38"/>
                    </a:lnTo>
                    <a:lnTo>
                      <a:pt x="216" y="41"/>
                    </a:lnTo>
                    <a:lnTo>
                      <a:pt x="225" y="34"/>
                    </a:lnTo>
                    <a:lnTo>
                      <a:pt x="230" y="40"/>
                    </a:lnTo>
                    <a:lnTo>
                      <a:pt x="236" y="40"/>
                    </a:lnTo>
                    <a:lnTo>
                      <a:pt x="234" y="46"/>
                    </a:lnTo>
                    <a:lnTo>
                      <a:pt x="252" y="49"/>
                    </a:lnTo>
                    <a:lnTo>
                      <a:pt x="254" y="50"/>
                    </a:lnTo>
                    <a:lnTo>
                      <a:pt x="254" y="44"/>
                    </a:lnTo>
                    <a:lnTo>
                      <a:pt x="252" y="40"/>
                    </a:lnTo>
                    <a:lnTo>
                      <a:pt x="258" y="34"/>
                    </a:lnTo>
                    <a:lnTo>
                      <a:pt x="261" y="28"/>
                    </a:lnTo>
                    <a:lnTo>
                      <a:pt x="258" y="23"/>
                    </a:lnTo>
                    <a:lnTo>
                      <a:pt x="267" y="26"/>
                    </a:lnTo>
                    <a:lnTo>
                      <a:pt x="271" y="23"/>
                    </a:lnTo>
                    <a:lnTo>
                      <a:pt x="277" y="21"/>
                    </a:lnTo>
                    <a:lnTo>
                      <a:pt x="280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7" name="Freeform 3801">
                <a:extLst>
                  <a:ext uri="{FF2B5EF4-FFF2-40B4-BE49-F238E27FC236}">
                    <a16:creationId xmlns:a16="http://schemas.microsoft.com/office/drawing/2014/main" id="{3C1BEF04-DBAD-D19B-6992-36DBFBA47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699"/>
                <a:ext cx="174" cy="155"/>
              </a:xfrm>
              <a:custGeom>
                <a:avLst/>
                <a:gdLst>
                  <a:gd name="T0" fmla="*/ 281 w 348"/>
                  <a:gd name="T1" fmla="*/ 31 h 310"/>
                  <a:gd name="T2" fmla="*/ 296 w 348"/>
                  <a:gd name="T3" fmla="*/ 43 h 310"/>
                  <a:gd name="T4" fmla="*/ 312 w 348"/>
                  <a:gd name="T5" fmla="*/ 55 h 310"/>
                  <a:gd name="T6" fmla="*/ 312 w 348"/>
                  <a:gd name="T7" fmla="*/ 70 h 310"/>
                  <a:gd name="T8" fmla="*/ 293 w 348"/>
                  <a:gd name="T9" fmla="*/ 82 h 310"/>
                  <a:gd name="T10" fmla="*/ 321 w 348"/>
                  <a:gd name="T11" fmla="*/ 137 h 310"/>
                  <a:gd name="T12" fmla="*/ 328 w 348"/>
                  <a:gd name="T13" fmla="*/ 175 h 310"/>
                  <a:gd name="T14" fmla="*/ 313 w 348"/>
                  <a:gd name="T15" fmla="*/ 205 h 310"/>
                  <a:gd name="T16" fmla="*/ 310 w 348"/>
                  <a:gd name="T17" fmla="*/ 210 h 310"/>
                  <a:gd name="T18" fmla="*/ 343 w 348"/>
                  <a:gd name="T19" fmla="*/ 205 h 310"/>
                  <a:gd name="T20" fmla="*/ 346 w 348"/>
                  <a:gd name="T21" fmla="*/ 219 h 310"/>
                  <a:gd name="T22" fmla="*/ 336 w 348"/>
                  <a:gd name="T23" fmla="*/ 230 h 310"/>
                  <a:gd name="T24" fmla="*/ 328 w 348"/>
                  <a:gd name="T25" fmla="*/ 239 h 310"/>
                  <a:gd name="T26" fmla="*/ 342 w 348"/>
                  <a:gd name="T27" fmla="*/ 242 h 310"/>
                  <a:gd name="T28" fmla="*/ 343 w 348"/>
                  <a:gd name="T29" fmla="*/ 262 h 310"/>
                  <a:gd name="T30" fmla="*/ 330 w 348"/>
                  <a:gd name="T31" fmla="*/ 275 h 310"/>
                  <a:gd name="T32" fmla="*/ 304 w 348"/>
                  <a:gd name="T33" fmla="*/ 281 h 310"/>
                  <a:gd name="T34" fmla="*/ 293 w 348"/>
                  <a:gd name="T35" fmla="*/ 287 h 310"/>
                  <a:gd name="T36" fmla="*/ 272 w 348"/>
                  <a:gd name="T37" fmla="*/ 289 h 310"/>
                  <a:gd name="T38" fmla="*/ 255 w 348"/>
                  <a:gd name="T39" fmla="*/ 300 h 310"/>
                  <a:gd name="T40" fmla="*/ 233 w 348"/>
                  <a:gd name="T41" fmla="*/ 301 h 310"/>
                  <a:gd name="T42" fmla="*/ 214 w 348"/>
                  <a:gd name="T43" fmla="*/ 310 h 310"/>
                  <a:gd name="T44" fmla="*/ 202 w 348"/>
                  <a:gd name="T45" fmla="*/ 290 h 310"/>
                  <a:gd name="T46" fmla="*/ 189 w 348"/>
                  <a:gd name="T47" fmla="*/ 290 h 310"/>
                  <a:gd name="T48" fmla="*/ 170 w 348"/>
                  <a:gd name="T49" fmla="*/ 259 h 310"/>
                  <a:gd name="T50" fmla="*/ 149 w 348"/>
                  <a:gd name="T51" fmla="*/ 266 h 310"/>
                  <a:gd name="T52" fmla="*/ 134 w 348"/>
                  <a:gd name="T53" fmla="*/ 271 h 310"/>
                  <a:gd name="T54" fmla="*/ 117 w 348"/>
                  <a:gd name="T55" fmla="*/ 272 h 310"/>
                  <a:gd name="T56" fmla="*/ 99 w 348"/>
                  <a:gd name="T57" fmla="*/ 268 h 310"/>
                  <a:gd name="T58" fmla="*/ 90 w 348"/>
                  <a:gd name="T59" fmla="*/ 280 h 310"/>
                  <a:gd name="T60" fmla="*/ 61 w 348"/>
                  <a:gd name="T61" fmla="*/ 283 h 310"/>
                  <a:gd name="T62" fmla="*/ 46 w 348"/>
                  <a:gd name="T63" fmla="*/ 265 h 310"/>
                  <a:gd name="T64" fmla="*/ 57 w 348"/>
                  <a:gd name="T65" fmla="*/ 256 h 310"/>
                  <a:gd name="T66" fmla="*/ 61 w 348"/>
                  <a:gd name="T67" fmla="*/ 240 h 310"/>
                  <a:gd name="T68" fmla="*/ 63 w 348"/>
                  <a:gd name="T69" fmla="*/ 210 h 310"/>
                  <a:gd name="T70" fmla="*/ 46 w 348"/>
                  <a:gd name="T71" fmla="*/ 208 h 310"/>
                  <a:gd name="T72" fmla="*/ 31 w 348"/>
                  <a:gd name="T73" fmla="*/ 202 h 310"/>
                  <a:gd name="T74" fmla="*/ 28 w 348"/>
                  <a:gd name="T75" fmla="*/ 186 h 310"/>
                  <a:gd name="T76" fmla="*/ 43 w 348"/>
                  <a:gd name="T77" fmla="*/ 161 h 310"/>
                  <a:gd name="T78" fmla="*/ 41 w 348"/>
                  <a:gd name="T79" fmla="*/ 146 h 310"/>
                  <a:gd name="T80" fmla="*/ 31 w 348"/>
                  <a:gd name="T81" fmla="*/ 128 h 310"/>
                  <a:gd name="T82" fmla="*/ 0 w 348"/>
                  <a:gd name="T83" fmla="*/ 102 h 310"/>
                  <a:gd name="T84" fmla="*/ 22 w 348"/>
                  <a:gd name="T85" fmla="*/ 93 h 310"/>
                  <a:gd name="T86" fmla="*/ 46 w 348"/>
                  <a:gd name="T87" fmla="*/ 82 h 310"/>
                  <a:gd name="T88" fmla="*/ 58 w 348"/>
                  <a:gd name="T89" fmla="*/ 72 h 310"/>
                  <a:gd name="T90" fmla="*/ 57 w 348"/>
                  <a:gd name="T91" fmla="*/ 41 h 310"/>
                  <a:gd name="T92" fmla="*/ 58 w 348"/>
                  <a:gd name="T93" fmla="*/ 29 h 310"/>
                  <a:gd name="T94" fmla="*/ 87 w 348"/>
                  <a:gd name="T95" fmla="*/ 9 h 310"/>
                  <a:gd name="T96" fmla="*/ 116 w 348"/>
                  <a:gd name="T97" fmla="*/ 6 h 310"/>
                  <a:gd name="T98" fmla="*/ 122 w 348"/>
                  <a:gd name="T99" fmla="*/ 21 h 310"/>
                  <a:gd name="T100" fmla="*/ 128 w 348"/>
                  <a:gd name="T101" fmla="*/ 46 h 310"/>
                  <a:gd name="T102" fmla="*/ 154 w 348"/>
                  <a:gd name="T103" fmla="*/ 43 h 310"/>
                  <a:gd name="T104" fmla="*/ 170 w 348"/>
                  <a:gd name="T105" fmla="*/ 31 h 310"/>
                  <a:gd name="T106" fmla="*/ 184 w 348"/>
                  <a:gd name="T107" fmla="*/ 34 h 310"/>
                  <a:gd name="T108" fmla="*/ 207 w 348"/>
                  <a:gd name="T109" fmla="*/ 38 h 310"/>
                  <a:gd name="T110" fmla="*/ 230 w 348"/>
                  <a:gd name="T111" fmla="*/ 40 h 310"/>
                  <a:gd name="T112" fmla="*/ 252 w 348"/>
                  <a:gd name="T113" fmla="*/ 49 h 310"/>
                  <a:gd name="T114" fmla="*/ 252 w 348"/>
                  <a:gd name="T115" fmla="*/ 40 h 310"/>
                  <a:gd name="T116" fmla="*/ 258 w 348"/>
                  <a:gd name="T117" fmla="*/ 23 h 310"/>
                  <a:gd name="T118" fmla="*/ 277 w 348"/>
                  <a:gd name="T119" fmla="*/ 21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8" h="310">
                    <a:moveTo>
                      <a:pt x="280" y="25"/>
                    </a:moveTo>
                    <a:lnTo>
                      <a:pt x="289" y="23"/>
                    </a:lnTo>
                    <a:lnTo>
                      <a:pt x="281" y="31"/>
                    </a:lnTo>
                    <a:lnTo>
                      <a:pt x="296" y="40"/>
                    </a:lnTo>
                    <a:lnTo>
                      <a:pt x="296" y="43"/>
                    </a:lnTo>
                    <a:lnTo>
                      <a:pt x="296" y="43"/>
                    </a:lnTo>
                    <a:lnTo>
                      <a:pt x="307" y="43"/>
                    </a:lnTo>
                    <a:lnTo>
                      <a:pt x="308" y="50"/>
                    </a:lnTo>
                    <a:lnTo>
                      <a:pt x="312" y="55"/>
                    </a:lnTo>
                    <a:lnTo>
                      <a:pt x="318" y="63"/>
                    </a:lnTo>
                    <a:lnTo>
                      <a:pt x="318" y="66"/>
                    </a:lnTo>
                    <a:lnTo>
                      <a:pt x="312" y="70"/>
                    </a:lnTo>
                    <a:lnTo>
                      <a:pt x="304" y="72"/>
                    </a:lnTo>
                    <a:lnTo>
                      <a:pt x="298" y="76"/>
                    </a:lnTo>
                    <a:lnTo>
                      <a:pt x="293" y="82"/>
                    </a:lnTo>
                    <a:lnTo>
                      <a:pt x="299" y="93"/>
                    </a:lnTo>
                    <a:lnTo>
                      <a:pt x="312" y="123"/>
                    </a:lnTo>
                    <a:lnTo>
                      <a:pt x="321" y="137"/>
                    </a:lnTo>
                    <a:lnTo>
                      <a:pt x="322" y="145"/>
                    </a:lnTo>
                    <a:lnTo>
                      <a:pt x="325" y="166"/>
                    </a:lnTo>
                    <a:lnTo>
                      <a:pt x="328" y="175"/>
                    </a:lnTo>
                    <a:lnTo>
                      <a:pt x="328" y="180"/>
                    </a:lnTo>
                    <a:lnTo>
                      <a:pt x="328" y="186"/>
                    </a:lnTo>
                    <a:lnTo>
                      <a:pt x="313" y="205"/>
                    </a:lnTo>
                    <a:lnTo>
                      <a:pt x="308" y="210"/>
                    </a:lnTo>
                    <a:lnTo>
                      <a:pt x="310" y="211"/>
                    </a:lnTo>
                    <a:lnTo>
                      <a:pt x="310" y="210"/>
                    </a:lnTo>
                    <a:lnTo>
                      <a:pt x="322" y="205"/>
                    </a:lnTo>
                    <a:lnTo>
                      <a:pt x="330" y="199"/>
                    </a:lnTo>
                    <a:lnTo>
                      <a:pt x="343" y="205"/>
                    </a:lnTo>
                    <a:lnTo>
                      <a:pt x="345" y="208"/>
                    </a:lnTo>
                    <a:lnTo>
                      <a:pt x="345" y="210"/>
                    </a:lnTo>
                    <a:lnTo>
                      <a:pt x="346" y="219"/>
                    </a:lnTo>
                    <a:lnTo>
                      <a:pt x="343" y="225"/>
                    </a:lnTo>
                    <a:lnTo>
                      <a:pt x="345" y="231"/>
                    </a:lnTo>
                    <a:lnTo>
                      <a:pt x="336" y="230"/>
                    </a:lnTo>
                    <a:lnTo>
                      <a:pt x="328" y="234"/>
                    </a:lnTo>
                    <a:lnTo>
                      <a:pt x="325" y="240"/>
                    </a:lnTo>
                    <a:lnTo>
                      <a:pt x="328" y="239"/>
                    </a:lnTo>
                    <a:lnTo>
                      <a:pt x="331" y="243"/>
                    </a:lnTo>
                    <a:lnTo>
                      <a:pt x="336" y="245"/>
                    </a:lnTo>
                    <a:lnTo>
                      <a:pt x="342" y="242"/>
                    </a:lnTo>
                    <a:lnTo>
                      <a:pt x="348" y="246"/>
                    </a:lnTo>
                    <a:lnTo>
                      <a:pt x="343" y="256"/>
                    </a:lnTo>
                    <a:lnTo>
                      <a:pt x="343" y="262"/>
                    </a:lnTo>
                    <a:lnTo>
                      <a:pt x="334" y="269"/>
                    </a:lnTo>
                    <a:lnTo>
                      <a:pt x="334" y="275"/>
                    </a:lnTo>
                    <a:lnTo>
                      <a:pt x="330" y="275"/>
                    </a:lnTo>
                    <a:lnTo>
                      <a:pt x="322" y="280"/>
                    </a:lnTo>
                    <a:lnTo>
                      <a:pt x="307" y="286"/>
                    </a:lnTo>
                    <a:lnTo>
                      <a:pt x="304" y="281"/>
                    </a:lnTo>
                    <a:lnTo>
                      <a:pt x="298" y="286"/>
                    </a:lnTo>
                    <a:lnTo>
                      <a:pt x="295" y="289"/>
                    </a:lnTo>
                    <a:lnTo>
                      <a:pt x="293" y="287"/>
                    </a:lnTo>
                    <a:lnTo>
                      <a:pt x="287" y="289"/>
                    </a:lnTo>
                    <a:lnTo>
                      <a:pt x="280" y="286"/>
                    </a:lnTo>
                    <a:lnTo>
                      <a:pt x="272" y="289"/>
                    </a:lnTo>
                    <a:lnTo>
                      <a:pt x="271" y="292"/>
                    </a:lnTo>
                    <a:lnTo>
                      <a:pt x="258" y="295"/>
                    </a:lnTo>
                    <a:lnTo>
                      <a:pt x="255" y="300"/>
                    </a:lnTo>
                    <a:lnTo>
                      <a:pt x="246" y="301"/>
                    </a:lnTo>
                    <a:lnTo>
                      <a:pt x="236" y="298"/>
                    </a:lnTo>
                    <a:lnTo>
                      <a:pt x="233" y="301"/>
                    </a:lnTo>
                    <a:lnTo>
                      <a:pt x="223" y="304"/>
                    </a:lnTo>
                    <a:lnTo>
                      <a:pt x="216" y="310"/>
                    </a:lnTo>
                    <a:lnTo>
                      <a:pt x="214" y="310"/>
                    </a:lnTo>
                    <a:lnTo>
                      <a:pt x="214" y="304"/>
                    </a:lnTo>
                    <a:lnTo>
                      <a:pt x="213" y="298"/>
                    </a:lnTo>
                    <a:lnTo>
                      <a:pt x="202" y="290"/>
                    </a:lnTo>
                    <a:lnTo>
                      <a:pt x="204" y="289"/>
                    </a:lnTo>
                    <a:lnTo>
                      <a:pt x="193" y="287"/>
                    </a:lnTo>
                    <a:lnTo>
                      <a:pt x="189" y="290"/>
                    </a:lnTo>
                    <a:lnTo>
                      <a:pt x="181" y="292"/>
                    </a:lnTo>
                    <a:lnTo>
                      <a:pt x="179" y="281"/>
                    </a:lnTo>
                    <a:lnTo>
                      <a:pt x="170" y="259"/>
                    </a:lnTo>
                    <a:lnTo>
                      <a:pt x="166" y="256"/>
                    </a:lnTo>
                    <a:lnTo>
                      <a:pt x="160" y="257"/>
                    </a:lnTo>
                    <a:lnTo>
                      <a:pt x="149" y="266"/>
                    </a:lnTo>
                    <a:lnTo>
                      <a:pt x="140" y="272"/>
                    </a:lnTo>
                    <a:lnTo>
                      <a:pt x="134" y="274"/>
                    </a:lnTo>
                    <a:lnTo>
                      <a:pt x="134" y="271"/>
                    </a:lnTo>
                    <a:lnTo>
                      <a:pt x="126" y="275"/>
                    </a:lnTo>
                    <a:lnTo>
                      <a:pt x="123" y="271"/>
                    </a:lnTo>
                    <a:lnTo>
                      <a:pt x="117" y="272"/>
                    </a:lnTo>
                    <a:lnTo>
                      <a:pt x="113" y="265"/>
                    </a:lnTo>
                    <a:lnTo>
                      <a:pt x="107" y="265"/>
                    </a:lnTo>
                    <a:lnTo>
                      <a:pt x="99" y="268"/>
                    </a:lnTo>
                    <a:lnTo>
                      <a:pt x="85" y="268"/>
                    </a:lnTo>
                    <a:lnTo>
                      <a:pt x="90" y="274"/>
                    </a:lnTo>
                    <a:lnTo>
                      <a:pt x="90" y="280"/>
                    </a:lnTo>
                    <a:lnTo>
                      <a:pt x="82" y="284"/>
                    </a:lnTo>
                    <a:lnTo>
                      <a:pt x="64" y="292"/>
                    </a:lnTo>
                    <a:lnTo>
                      <a:pt x="61" y="283"/>
                    </a:lnTo>
                    <a:lnTo>
                      <a:pt x="57" y="283"/>
                    </a:lnTo>
                    <a:lnTo>
                      <a:pt x="46" y="274"/>
                    </a:lnTo>
                    <a:lnTo>
                      <a:pt x="46" y="265"/>
                    </a:lnTo>
                    <a:lnTo>
                      <a:pt x="55" y="263"/>
                    </a:lnTo>
                    <a:lnTo>
                      <a:pt x="54" y="256"/>
                    </a:lnTo>
                    <a:lnTo>
                      <a:pt x="57" y="256"/>
                    </a:lnTo>
                    <a:lnTo>
                      <a:pt x="58" y="249"/>
                    </a:lnTo>
                    <a:lnTo>
                      <a:pt x="58" y="246"/>
                    </a:lnTo>
                    <a:lnTo>
                      <a:pt x="61" y="240"/>
                    </a:lnTo>
                    <a:lnTo>
                      <a:pt x="64" y="225"/>
                    </a:lnTo>
                    <a:lnTo>
                      <a:pt x="67" y="211"/>
                    </a:lnTo>
                    <a:lnTo>
                      <a:pt x="63" y="210"/>
                    </a:lnTo>
                    <a:lnTo>
                      <a:pt x="60" y="219"/>
                    </a:lnTo>
                    <a:lnTo>
                      <a:pt x="52" y="214"/>
                    </a:lnTo>
                    <a:lnTo>
                      <a:pt x="46" y="208"/>
                    </a:lnTo>
                    <a:lnTo>
                      <a:pt x="35" y="211"/>
                    </a:lnTo>
                    <a:lnTo>
                      <a:pt x="29" y="208"/>
                    </a:lnTo>
                    <a:lnTo>
                      <a:pt x="31" y="202"/>
                    </a:lnTo>
                    <a:lnTo>
                      <a:pt x="31" y="198"/>
                    </a:lnTo>
                    <a:lnTo>
                      <a:pt x="23" y="192"/>
                    </a:lnTo>
                    <a:lnTo>
                      <a:pt x="28" y="186"/>
                    </a:lnTo>
                    <a:lnTo>
                      <a:pt x="31" y="180"/>
                    </a:lnTo>
                    <a:lnTo>
                      <a:pt x="37" y="178"/>
                    </a:lnTo>
                    <a:lnTo>
                      <a:pt x="43" y="161"/>
                    </a:lnTo>
                    <a:lnTo>
                      <a:pt x="41" y="157"/>
                    </a:lnTo>
                    <a:lnTo>
                      <a:pt x="46" y="154"/>
                    </a:lnTo>
                    <a:lnTo>
                      <a:pt x="41" y="146"/>
                    </a:lnTo>
                    <a:lnTo>
                      <a:pt x="32" y="139"/>
                    </a:lnTo>
                    <a:lnTo>
                      <a:pt x="26" y="134"/>
                    </a:lnTo>
                    <a:lnTo>
                      <a:pt x="31" y="128"/>
                    </a:lnTo>
                    <a:lnTo>
                      <a:pt x="13" y="113"/>
                    </a:lnTo>
                    <a:lnTo>
                      <a:pt x="3" y="113"/>
                    </a:lnTo>
                    <a:lnTo>
                      <a:pt x="0" y="102"/>
                    </a:lnTo>
                    <a:lnTo>
                      <a:pt x="6" y="99"/>
                    </a:lnTo>
                    <a:lnTo>
                      <a:pt x="19" y="99"/>
                    </a:lnTo>
                    <a:lnTo>
                      <a:pt x="22" y="93"/>
                    </a:lnTo>
                    <a:lnTo>
                      <a:pt x="31" y="88"/>
                    </a:lnTo>
                    <a:lnTo>
                      <a:pt x="41" y="85"/>
                    </a:lnTo>
                    <a:lnTo>
                      <a:pt x="46" y="82"/>
                    </a:lnTo>
                    <a:lnTo>
                      <a:pt x="43" y="76"/>
                    </a:lnTo>
                    <a:lnTo>
                      <a:pt x="55" y="70"/>
                    </a:lnTo>
                    <a:lnTo>
                      <a:pt x="58" y="72"/>
                    </a:lnTo>
                    <a:lnTo>
                      <a:pt x="57" y="66"/>
                    </a:lnTo>
                    <a:lnTo>
                      <a:pt x="58" y="53"/>
                    </a:lnTo>
                    <a:lnTo>
                      <a:pt x="57" y="41"/>
                    </a:lnTo>
                    <a:lnTo>
                      <a:pt x="58" y="40"/>
                    </a:lnTo>
                    <a:lnTo>
                      <a:pt x="55" y="31"/>
                    </a:lnTo>
                    <a:lnTo>
                      <a:pt x="58" y="29"/>
                    </a:lnTo>
                    <a:lnTo>
                      <a:pt x="61" y="12"/>
                    </a:lnTo>
                    <a:lnTo>
                      <a:pt x="73" y="12"/>
                    </a:lnTo>
                    <a:lnTo>
                      <a:pt x="87" y="9"/>
                    </a:lnTo>
                    <a:lnTo>
                      <a:pt x="94" y="0"/>
                    </a:lnTo>
                    <a:lnTo>
                      <a:pt x="104" y="0"/>
                    </a:lnTo>
                    <a:lnTo>
                      <a:pt x="116" y="6"/>
                    </a:lnTo>
                    <a:lnTo>
                      <a:pt x="111" y="12"/>
                    </a:lnTo>
                    <a:lnTo>
                      <a:pt x="114" y="20"/>
                    </a:lnTo>
                    <a:lnTo>
                      <a:pt x="122" y="21"/>
                    </a:lnTo>
                    <a:lnTo>
                      <a:pt x="123" y="29"/>
                    </a:lnTo>
                    <a:lnTo>
                      <a:pt x="128" y="43"/>
                    </a:lnTo>
                    <a:lnTo>
                      <a:pt x="128" y="46"/>
                    </a:lnTo>
                    <a:lnTo>
                      <a:pt x="140" y="49"/>
                    </a:lnTo>
                    <a:lnTo>
                      <a:pt x="145" y="46"/>
                    </a:lnTo>
                    <a:lnTo>
                      <a:pt x="154" y="43"/>
                    </a:lnTo>
                    <a:lnTo>
                      <a:pt x="158" y="34"/>
                    </a:lnTo>
                    <a:lnTo>
                      <a:pt x="163" y="29"/>
                    </a:lnTo>
                    <a:lnTo>
                      <a:pt x="170" y="31"/>
                    </a:lnTo>
                    <a:lnTo>
                      <a:pt x="170" y="34"/>
                    </a:lnTo>
                    <a:lnTo>
                      <a:pt x="178" y="34"/>
                    </a:lnTo>
                    <a:lnTo>
                      <a:pt x="184" y="34"/>
                    </a:lnTo>
                    <a:lnTo>
                      <a:pt x="192" y="41"/>
                    </a:lnTo>
                    <a:lnTo>
                      <a:pt x="193" y="40"/>
                    </a:lnTo>
                    <a:lnTo>
                      <a:pt x="207" y="38"/>
                    </a:lnTo>
                    <a:lnTo>
                      <a:pt x="216" y="41"/>
                    </a:lnTo>
                    <a:lnTo>
                      <a:pt x="225" y="34"/>
                    </a:lnTo>
                    <a:lnTo>
                      <a:pt x="230" y="40"/>
                    </a:lnTo>
                    <a:lnTo>
                      <a:pt x="236" y="40"/>
                    </a:lnTo>
                    <a:lnTo>
                      <a:pt x="234" y="46"/>
                    </a:lnTo>
                    <a:lnTo>
                      <a:pt x="252" y="49"/>
                    </a:lnTo>
                    <a:lnTo>
                      <a:pt x="254" y="50"/>
                    </a:lnTo>
                    <a:lnTo>
                      <a:pt x="254" y="44"/>
                    </a:lnTo>
                    <a:lnTo>
                      <a:pt x="252" y="40"/>
                    </a:lnTo>
                    <a:lnTo>
                      <a:pt x="258" y="34"/>
                    </a:lnTo>
                    <a:lnTo>
                      <a:pt x="261" y="28"/>
                    </a:lnTo>
                    <a:lnTo>
                      <a:pt x="258" y="23"/>
                    </a:lnTo>
                    <a:lnTo>
                      <a:pt x="267" y="26"/>
                    </a:lnTo>
                    <a:lnTo>
                      <a:pt x="271" y="23"/>
                    </a:lnTo>
                    <a:lnTo>
                      <a:pt x="277" y="21"/>
                    </a:lnTo>
                    <a:lnTo>
                      <a:pt x="28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8" name="Freeform 3802">
                <a:extLst>
                  <a:ext uri="{FF2B5EF4-FFF2-40B4-BE49-F238E27FC236}">
                    <a16:creationId xmlns:a16="http://schemas.microsoft.com/office/drawing/2014/main" id="{5D98662A-F07A-4B30-D046-6CFAD2695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688"/>
                <a:ext cx="125" cy="123"/>
              </a:xfrm>
              <a:custGeom>
                <a:avLst/>
                <a:gdLst>
                  <a:gd name="T0" fmla="*/ 137 w 249"/>
                  <a:gd name="T1" fmla="*/ 11 h 247"/>
                  <a:gd name="T2" fmla="*/ 122 w 249"/>
                  <a:gd name="T3" fmla="*/ 6 h 247"/>
                  <a:gd name="T4" fmla="*/ 105 w 249"/>
                  <a:gd name="T5" fmla="*/ 25 h 247"/>
                  <a:gd name="T6" fmla="*/ 99 w 249"/>
                  <a:gd name="T7" fmla="*/ 41 h 247"/>
                  <a:gd name="T8" fmla="*/ 113 w 249"/>
                  <a:gd name="T9" fmla="*/ 48 h 247"/>
                  <a:gd name="T10" fmla="*/ 132 w 249"/>
                  <a:gd name="T11" fmla="*/ 43 h 247"/>
                  <a:gd name="T12" fmla="*/ 152 w 249"/>
                  <a:gd name="T13" fmla="*/ 63 h 247"/>
                  <a:gd name="T14" fmla="*/ 141 w 249"/>
                  <a:gd name="T15" fmla="*/ 79 h 247"/>
                  <a:gd name="T16" fmla="*/ 126 w 249"/>
                  <a:gd name="T17" fmla="*/ 87 h 247"/>
                  <a:gd name="T18" fmla="*/ 105 w 249"/>
                  <a:gd name="T19" fmla="*/ 86 h 247"/>
                  <a:gd name="T20" fmla="*/ 109 w 249"/>
                  <a:gd name="T21" fmla="*/ 99 h 247"/>
                  <a:gd name="T22" fmla="*/ 91 w 249"/>
                  <a:gd name="T23" fmla="*/ 114 h 247"/>
                  <a:gd name="T24" fmla="*/ 81 w 249"/>
                  <a:gd name="T25" fmla="*/ 110 h 247"/>
                  <a:gd name="T26" fmla="*/ 67 w 249"/>
                  <a:gd name="T27" fmla="*/ 119 h 247"/>
                  <a:gd name="T28" fmla="*/ 58 w 249"/>
                  <a:gd name="T29" fmla="*/ 120 h 247"/>
                  <a:gd name="T30" fmla="*/ 31 w 249"/>
                  <a:gd name="T31" fmla="*/ 114 h 247"/>
                  <a:gd name="T32" fmla="*/ 21 w 249"/>
                  <a:gd name="T33" fmla="*/ 101 h 247"/>
                  <a:gd name="T34" fmla="*/ 11 w 249"/>
                  <a:gd name="T35" fmla="*/ 116 h 247"/>
                  <a:gd name="T36" fmla="*/ 0 w 249"/>
                  <a:gd name="T37" fmla="*/ 127 h 247"/>
                  <a:gd name="T38" fmla="*/ 0 w 249"/>
                  <a:gd name="T39" fmla="*/ 152 h 247"/>
                  <a:gd name="T40" fmla="*/ 14 w 249"/>
                  <a:gd name="T41" fmla="*/ 151 h 247"/>
                  <a:gd name="T42" fmla="*/ 28 w 249"/>
                  <a:gd name="T43" fmla="*/ 158 h 247"/>
                  <a:gd name="T44" fmla="*/ 37 w 249"/>
                  <a:gd name="T45" fmla="*/ 175 h 247"/>
                  <a:gd name="T46" fmla="*/ 52 w 249"/>
                  <a:gd name="T47" fmla="*/ 166 h 247"/>
                  <a:gd name="T48" fmla="*/ 59 w 249"/>
                  <a:gd name="T49" fmla="*/ 160 h 247"/>
                  <a:gd name="T50" fmla="*/ 75 w 249"/>
                  <a:gd name="T51" fmla="*/ 163 h 247"/>
                  <a:gd name="T52" fmla="*/ 81 w 249"/>
                  <a:gd name="T53" fmla="*/ 172 h 247"/>
                  <a:gd name="T54" fmla="*/ 93 w 249"/>
                  <a:gd name="T55" fmla="*/ 184 h 247"/>
                  <a:gd name="T56" fmla="*/ 106 w 249"/>
                  <a:gd name="T57" fmla="*/ 190 h 247"/>
                  <a:gd name="T58" fmla="*/ 120 w 249"/>
                  <a:gd name="T59" fmla="*/ 193 h 247"/>
                  <a:gd name="T60" fmla="*/ 146 w 249"/>
                  <a:gd name="T61" fmla="*/ 198 h 247"/>
                  <a:gd name="T62" fmla="*/ 155 w 249"/>
                  <a:gd name="T63" fmla="*/ 195 h 247"/>
                  <a:gd name="T64" fmla="*/ 172 w 249"/>
                  <a:gd name="T65" fmla="*/ 209 h 247"/>
                  <a:gd name="T66" fmla="*/ 193 w 249"/>
                  <a:gd name="T67" fmla="*/ 234 h 247"/>
                  <a:gd name="T68" fmla="*/ 198 w 249"/>
                  <a:gd name="T69" fmla="*/ 244 h 247"/>
                  <a:gd name="T70" fmla="*/ 210 w 249"/>
                  <a:gd name="T71" fmla="*/ 230 h 247"/>
                  <a:gd name="T72" fmla="*/ 211 w 249"/>
                  <a:gd name="T73" fmla="*/ 215 h 247"/>
                  <a:gd name="T74" fmla="*/ 225 w 249"/>
                  <a:gd name="T75" fmla="*/ 201 h 247"/>
                  <a:gd name="T76" fmla="*/ 234 w 249"/>
                  <a:gd name="T77" fmla="*/ 177 h 247"/>
                  <a:gd name="T78" fmla="*/ 214 w 249"/>
                  <a:gd name="T79" fmla="*/ 157 h 247"/>
                  <a:gd name="T80" fmla="*/ 191 w 249"/>
                  <a:gd name="T81" fmla="*/ 136 h 247"/>
                  <a:gd name="T82" fmla="*/ 207 w 249"/>
                  <a:gd name="T83" fmla="*/ 122 h 247"/>
                  <a:gd name="T84" fmla="*/ 229 w 249"/>
                  <a:gd name="T85" fmla="*/ 108 h 247"/>
                  <a:gd name="T86" fmla="*/ 243 w 249"/>
                  <a:gd name="T87" fmla="*/ 93 h 247"/>
                  <a:gd name="T88" fmla="*/ 246 w 249"/>
                  <a:gd name="T89" fmla="*/ 76 h 247"/>
                  <a:gd name="T90" fmla="*/ 243 w 249"/>
                  <a:gd name="T91" fmla="*/ 54 h 247"/>
                  <a:gd name="T92" fmla="*/ 231 w 249"/>
                  <a:gd name="T93" fmla="*/ 40 h 247"/>
                  <a:gd name="T94" fmla="*/ 222 w 249"/>
                  <a:gd name="T95" fmla="*/ 37 h 247"/>
                  <a:gd name="T96" fmla="*/ 207 w 249"/>
                  <a:gd name="T97" fmla="*/ 32 h 247"/>
                  <a:gd name="T98" fmla="*/ 198 w 249"/>
                  <a:gd name="T99" fmla="*/ 23 h 247"/>
                  <a:gd name="T100" fmla="*/ 182 w 249"/>
                  <a:gd name="T101" fmla="*/ 6 h 247"/>
                  <a:gd name="T102" fmla="*/ 167 w 249"/>
                  <a:gd name="T103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9" h="247">
                    <a:moveTo>
                      <a:pt x="167" y="0"/>
                    </a:moveTo>
                    <a:lnTo>
                      <a:pt x="155" y="2"/>
                    </a:lnTo>
                    <a:lnTo>
                      <a:pt x="137" y="11"/>
                    </a:lnTo>
                    <a:lnTo>
                      <a:pt x="129" y="8"/>
                    </a:lnTo>
                    <a:lnTo>
                      <a:pt x="123" y="10"/>
                    </a:lnTo>
                    <a:lnTo>
                      <a:pt x="122" y="6"/>
                    </a:lnTo>
                    <a:lnTo>
                      <a:pt x="106" y="13"/>
                    </a:lnTo>
                    <a:lnTo>
                      <a:pt x="111" y="20"/>
                    </a:lnTo>
                    <a:lnTo>
                      <a:pt x="105" y="25"/>
                    </a:lnTo>
                    <a:lnTo>
                      <a:pt x="102" y="37"/>
                    </a:lnTo>
                    <a:lnTo>
                      <a:pt x="97" y="38"/>
                    </a:lnTo>
                    <a:lnTo>
                      <a:pt x="99" y="41"/>
                    </a:lnTo>
                    <a:lnTo>
                      <a:pt x="103" y="46"/>
                    </a:lnTo>
                    <a:lnTo>
                      <a:pt x="109" y="44"/>
                    </a:lnTo>
                    <a:lnTo>
                      <a:pt x="113" y="48"/>
                    </a:lnTo>
                    <a:lnTo>
                      <a:pt x="117" y="49"/>
                    </a:lnTo>
                    <a:lnTo>
                      <a:pt x="129" y="44"/>
                    </a:lnTo>
                    <a:lnTo>
                      <a:pt x="132" y="43"/>
                    </a:lnTo>
                    <a:lnTo>
                      <a:pt x="143" y="49"/>
                    </a:lnTo>
                    <a:lnTo>
                      <a:pt x="149" y="54"/>
                    </a:lnTo>
                    <a:lnTo>
                      <a:pt x="152" y="63"/>
                    </a:lnTo>
                    <a:lnTo>
                      <a:pt x="152" y="75"/>
                    </a:lnTo>
                    <a:lnTo>
                      <a:pt x="150" y="79"/>
                    </a:lnTo>
                    <a:lnTo>
                      <a:pt x="141" y="79"/>
                    </a:lnTo>
                    <a:lnTo>
                      <a:pt x="137" y="87"/>
                    </a:lnTo>
                    <a:lnTo>
                      <a:pt x="132" y="82"/>
                    </a:lnTo>
                    <a:lnTo>
                      <a:pt x="126" y="87"/>
                    </a:lnTo>
                    <a:lnTo>
                      <a:pt x="122" y="87"/>
                    </a:lnTo>
                    <a:lnTo>
                      <a:pt x="114" y="93"/>
                    </a:lnTo>
                    <a:lnTo>
                      <a:pt x="105" y="86"/>
                    </a:lnTo>
                    <a:lnTo>
                      <a:pt x="100" y="92"/>
                    </a:lnTo>
                    <a:lnTo>
                      <a:pt x="106" y="95"/>
                    </a:lnTo>
                    <a:lnTo>
                      <a:pt x="109" y="99"/>
                    </a:lnTo>
                    <a:lnTo>
                      <a:pt x="105" y="102"/>
                    </a:lnTo>
                    <a:lnTo>
                      <a:pt x="94" y="108"/>
                    </a:lnTo>
                    <a:lnTo>
                      <a:pt x="91" y="114"/>
                    </a:lnTo>
                    <a:lnTo>
                      <a:pt x="88" y="108"/>
                    </a:lnTo>
                    <a:lnTo>
                      <a:pt x="87" y="105"/>
                    </a:lnTo>
                    <a:lnTo>
                      <a:pt x="81" y="110"/>
                    </a:lnTo>
                    <a:lnTo>
                      <a:pt x="76" y="117"/>
                    </a:lnTo>
                    <a:lnTo>
                      <a:pt x="72" y="116"/>
                    </a:lnTo>
                    <a:lnTo>
                      <a:pt x="67" y="119"/>
                    </a:lnTo>
                    <a:lnTo>
                      <a:pt x="64" y="125"/>
                    </a:lnTo>
                    <a:lnTo>
                      <a:pt x="62" y="125"/>
                    </a:lnTo>
                    <a:lnTo>
                      <a:pt x="58" y="120"/>
                    </a:lnTo>
                    <a:lnTo>
                      <a:pt x="47" y="119"/>
                    </a:lnTo>
                    <a:lnTo>
                      <a:pt x="44" y="113"/>
                    </a:lnTo>
                    <a:lnTo>
                      <a:pt x="31" y="114"/>
                    </a:lnTo>
                    <a:lnTo>
                      <a:pt x="28" y="111"/>
                    </a:lnTo>
                    <a:lnTo>
                      <a:pt x="28" y="105"/>
                    </a:lnTo>
                    <a:lnTo>
                      <a:pt x="21" y="101"/>
                    </a:lnTo>
                    <a:lnTo>
                      <a:pt x="15" y="105"/>
                    </a:lnTo>
                    <a:lnTo>
                      <a:pt x="15" y="111"/>
                    </a:lnTo>
                    <a:lnTo>
                      <a:pt x="11" y="116"/>
                    </a:lnTo>
                    <a:lnTo>
                      <a:pt x="0" y="113"/>
                    </a:lnTo>
                    <a:lnTo>
                      <a:pt x="0" y="124"/>
                    </a:lnTo>
                    <a:lnTo>
                      <a:pt x="0" y="127"/>
                    </a:lnTo>
                    <a:lnTo>
                      <a:pt x="3" y="139"/>
                    </a:lnTo>
                    <a:lnTo>
                      <a:pt x="2" y="140"/>
                    </a:lnTo>
                    <a:lnTo>
                      <a:pt x="0" y="152"/>
                    </a:lnTo>
                    <a:lnTo>
                      <a:pt x="5" y="149"/>
                    </a:lnTo>
                    <a:lnTo>
                      <a:pt x="12" y="154"/>
                    </a:lnTo>
                    <a:lnTo>
                      <a:pt x="14" y="151"/>
                    </a:lnTo>
                    <a:lnTo>
                      <a:pt x="25" y="151"/>
                    </a:lnTo>
                    <a:lnTo>
                      <a:pt x="28" y="154"/>
                    </a:lnTo>
                    <a:lnTo>
                      <a:pt x="28" y="158"/>
                    </a:lnTo>
                    <a:lnTo>
                      <a:pt x="31" y="165"/>
                    </a:lnTo>
                    <a:lnTo>
                      <a:pt x="31" y="169"/>
                    </a:lnTo>
                    <a:lnTo>
                      <a:pt x="37" y="175"/>
                    </a:lnTo>
                    <a:lnTo>
                      <a:pt x="49" y="175"/>
                    </a:lnTo>
                    <a:lnTo>
                      <a:pt x="49" y="169"/>
                    </a:lnTo>
                    <a:lnTo>
                      <a:pt x="52" y="166"/>
                    </a:lnTo>
                    <a:lnTo>
                      <a:pt x="50" y="149"/>
                    </a:lnTo>
                    <a:lnTo>
                      <a:pt x="52" y="154"/>
                    </a:lnTo>
                    <a:lnTo>
                      <a:pt x="59" y="160"/>
                    </a:lnTo>
                    <a:lnTo>
                      <a:pt x="64" y="158"/>
                    </a:lnTo>
                    <a:lnTo>
                      <a:pt x="67" y="163"/>
                    </a:lnTo>
                    <a:lnTo>
                      <a:pt x="75" y="163"/>
                    </a:lnTo>
                    <a:lnTo>
                      <a:pt x="76" y="165"/>
                    </a:lnTo>
                    <a:lnTo>
                      <a:pt x="79" y="163"/>
                    </a:lnTo>
                    <a:lnTo>
                      <a:pt x="81" y="172"/>
                    </a:lnTo>
                    <a:lnTo>
                      <a:pt x="85" y="174"/>
                    </a:lnTo>
                    <a:lnTo>
                      <a:pt x="88" y="178"/>
                    </a:lnTo>
                    <a:lnTo>
                      <a:pt x="93" y="184"/>
                    </a:lnTo>
                    <a:lnTo>
                      <a:pt x="100" y="184"/>
                    </a:lnTo>
                    <a:lnTo>
                      <a:pt x="102" y="187"/>
                    </a:lnTo>
                    <a:lnTo>
                      <a:pt x="106" y="190"/>
                    </a:lnTo>
                    <a:lnTo>
                      <a:pt x="109" y="190"/>
                    </a:lnTo>
                    <a:lnTo>
                      <a:pt x="117" y="196"/>
                    </a:lnTo>
                    <a:lnTo>
                      <a:pt x="120" y="193"/>
                    </a:lnTo>
                    <a:lnTo>
                      <a:pt x="128" y="203"/>
                    </a:lnTo>
                    <a:lnTo>
                      <a:pt x="131" y="204"/>
                    </a:lnTo>
                    <a:lnTo>
                      <a:pt x="146" y="198"/>
                    </a:lnTo>
                    <a:lnTo>
                      <a:pt x="144" y="193"/>
                    </a:lnTo>
                    <a:lnTo>
                      <a:pt x="146" y="198"/>
                    </a:lnTo>
                    <a:lnTo>
                      <a:pt x="155" y="195"/>
                    </a:lnTo>
                    <a:lnTo>
                      <a:pt x="163" y="196"/>
                    </a:lnTo>
                    <a:lnTo>
                      <a:pt x="169" y="203"/>
                    </a:lnTo>
                    <a:lnTo>
                      <a:pt x="172" y="209"/>
                    </a:lnTo>
                    <a:lnTo>
                      <a:pt x="173" y="209"/>
                    </a:lnTo>
                    <a:lnTo>
                      <a:pt x="191" y="225"/>
                    </a:lnTo>
                    <a:lnTo>
                      <a:pt x="193" y="234"/>
                    </a:lnTo>
                    <a:lnTo>
                      <a:pt x="193" y="242"/>
                    </a:lnTo>
                    <a:lnTo>
                      <a:pt x="193" y="247"/>
                    </a:lnTo>
                    <a:lnTo>
                      <a:pt x="198" y="244"/>
                    </a:lnTo>
                    <a:lnTo>
                      <a:pt x="196" y="242"/>
                    </a:lnTo>
                    <a:lnTo>
                      <a:pt x="210" y="233"/>
                    </a:lnTo>
                    <a:lnTo>
                      <a:pt x="210" y="230"/>
                    </a:lnTo>
                    <a:lnTo>
                      <a:pt x="219" y="225"/>
                    </a:lnTo>
                    <a:lnTo>
                      <a:pt x="219" y="221"/>
                    </a:lnTo>
                    <a:lnTo>
                      <a:pt x="211" y="215"/>
                    </a:lnTo>
                    <a:lnTo>
                      <a:pt x="216" y="209"/>
                    </a:lnTo>
                    <a:lnTo>
                      <a:pt x="219" y="203"/>
                    </a:lnTo>
                    <a:lnTo>
                      <a:pt x="225" y="201"/>
                    </a:lnTo>
                    <a:lnTo>
                      <a:pt x="231" y="184"/>
                    </a:lnTo>
                    <a:lnTo>
                      <a:pt x="229" y="180"/>
                    </a:lnTo>
                    <a:lnTo>
                      <a:pt x="234" y="177"/>
                    </a:lnTo>
                    <a:lnTo>
                      <a:pt x="229" y="169"/>
                    </a:lnTo>
                    <a:lnTo>
                      <a:pt x="220" y="162"/>
                    </a:lnTo>
                    <a:lnTo>
                      <a:pt x="214" y="157"/>
                    </a:lnTo>
                    <a:lnTo>
                      <a:pt x="219" y="151"/>
                    </a:lnTo>
                    <a:lnTo>
                      <a:pt x="201" y="136"/>
                    </a:lnTo>
                    <a:lnTo>
                      <a:pt x="191" y="136"/>
                    </a:lnTo>
                    <a:lnTo>
                      <a:pt x="188" y="125"/>
                    </a:lnTo>
                    <a:lnTo>
                      <a:pt x="194" y="122"/>
                    </a:lnTo>
                    <a:lnTo>
                      <a:pt x="207" y="122"/>
                    </a:lnTo>
                    <a:lnTo>
                      <a:pt x="210" y="116"/>
                    </a:lnTo>
                    <a:lnTo>
                      <a:pt x="219" y="111"/>
                    </a:lnTo>
                    <a:lnTo>
                      <a:pt x="229" y="108"/>
                    </a:lnTo>
                    <a:lnTo>
                      <a:pt x="234" y="105"/>
                    </a:lnTo>
                    <a:lnTo>
                      <a:pt x="231" y="99"/>
                    </a:lnTo>
                    <a:lnTo>
                      <a:pt x="243" y="93"/>
                    </a:lnTo>
                    <a:lnTo>
                      <a:pt x="246" y="95"/>
                    </a:lnTo>
                    <a:lnTo>
                      <a:pt x="245" y="89"/>
                    </a:lnTo>
                    <a:lnTo>
                      <a:pt x="246" y="76"/>
                    </a:lnTo>
                    <a:lnTo>
                      <a:pt x="245" y="64"/>
                    </a:lnTo>
                    <a:lnTo>
                      <a:pt x="246" y="63"/>
                    </a:lnTo>
                    <a:lnTo>
                      <a:pt x="243" y="54"/>
                    </a:lnTo>
                    <a:lnTo>
                      <a:pt x="246" y="52"/>
                    </a:lnTo>
                    <a:lnTo>
                      <a:pt x="249" y="35"/>
                    </a:lnTo>
                    <a:lnTo>
                      <a:pt x="231" y="40"/>
                    </a:lnTo>
                    <a:lnTo>
                      <a:pt x="226" y="43"/>
                    </a:lnTo>
                    <a:lnTo>
                      <a:pt x="226" y="43"/>
                    </a:lnTo>
                    <a:lnTo>
                      <a:pt x="222" y="37"/>
                    </a:lnTo>
                    <a:lnTo>
                      <a:pt x="214" y="37"/>
                    </a:lnTo>
                    <a:lnTo>
                      <a:pt x="211" y="32"/>
                    </a:lnTo>
                    <a:lnTo>
                      <a:pt x="207" y="32"/>
                    </a:lnTo>
                    <a:lnTo>
                      <a:pt x="207" y="31"/>
                    </a:lnTo>
                    <a:lnTo>
                      <a:pt x="201" y="28"/>
                    </a:lnTo>
                    <a:lnTo>
                      <a:pt x="198" y="23"/>
                    </a:lnTo>
                    <a:lnTo>
                      <a:pt x="188" y="5"/>
                    </a:lnTo>
                    <a:lnTo>
                      <a:pt x="190" y="3"/>
                    </a:lnTo>
                    <a:lnTo>
                      <a:pt x="182" y="6"/>
                    </a:lnTo>
                    <a:lnTo>
                      <a:pt x="179" y="10"/>
                    </a:lnTo>
                    <a:lnTo>
                      <a:pt x="173" y="5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9" name="Freeform 3803">
                <a:extLst>
                  <a:ext uri="{FF2B5EF4-FFF2-40B4-BE49-F238E27FC236}">
                    <a16:creationId xmlns:a16="http://schemas.microsoft.com/office/drawing/2014/main" id="{4A619000-2A92-21BD-97C0-B04432F88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688"/>
                <a:ext cx="125" cy="123"/>
              </a:xfrm>
              <a:custGeom>
                <a:avLst/>
                <a:gdLst>
                  <a:gd name="T0" fmla="*/ 179 w 249"/>
                  <a:gd name="T1" fmla="*/ 10 h 247"/>
                  <a:gd name="T2" fmla="*/ 188 w 249"/>
                  <a:gd name="T3" fmla="*/ 5 h 247"/>
                  <a:gd name="T4" fmla="*/ 207 w 249"/>
                  <a:gd name="T5" fmla="*/ 31 h 247"/>
                  <a:gd name="T6" fmla="*/ 214 w 249"/>
                  <a:gd name="T7" fmla="*/ 37 h 247"/>
                  <a:gd name="T8" fmla="*/ 226 w 249"/>
                  <a:gd name="T9" fmla="*/ 43 h 247"/>
                  <a:gd name="T10" fmla="*/ 246 w 249"/>
                  <a:gd name="T11" fmla="*/ 52 h 247"/>
                  <a:gd name="T12" fmla="*/ 245 w 249"/>
                  <a:gd name="T13" fmla="*/ 64 h 247"/>
                  <a:gd name="T14" fmla="*/ 246 w 249"/>
                  <a:gd name="T15" fmla="*/ 95 h 247"/>
                  <a:gd name="T16" fmla="*/ 234 w 249"/>
                  <a:gd name="T17" fmla="*/ 105 h 247"/>
                  <a:gd name="T18" fmla="*/ 210 w 249"/>
                  <a:gd name="T19" fmla="*/ 116 h 247"/>
                  <a:gd name="T20" fmla="*/ 188 w 249"/>
                  <a:gd name="T21" fmla="*/ 125 h 247"/>
                  <a:gd name="T22" fmla="*/ 219 w 249"/>
                  <a:gd name="T23" fmla="*/ 151 h 247"/>
                  <a:gd name="T24" fmla="*/ 229 w 249"/>
                  <a:gd name="T25" fmla="*/ 169 h 247"/>
                  <a:gd name="T26" fmla="*/ 231 w 249"/>
                  <a:gd name="T27" fmla="*/ 184 h 247"/>
                  <a:gd name="T28" fmla="*/ 216 w 249"/>
                  <a:gd name="T29" fmla="*/ 209 h 247"/>
                  <a:gd name="T30" fmla="*/ 219 w 249"/>
                  <a:gd name="T31" fmla="*/ 225 h 247"/>
                  <a:gd name="T32" fmla="*/ 196 w 249"/>
                  <a:gd name="T33" fmla="*/ 242 h 247"/>
                  <a:gd name="T34" fmla="*/ 193 w 249"/>
                  <a:gd name="T35" fmla="*/ 242 h 247"/>
                  <a:gd name="T36" fmla="*/ 173 w 249"/>
                  <a:gd name="T37" fmla="*/ 209 h 247"/>
                  <a:gd name="T38" fmla="*/ 163 w 249"/>
                  <a:gd name="T39" fmla="*/ 196 h 247"/>
                  <a:gd name="T40" fmla="*/ 144 w 249"/>
                  <a:gd name="T41" fmla="*/ 193 h 247"/>
                  <a:gd name="T42" fmla="*/ 128 w 249"/>
                  <a:gd name="T43" fmla="*/ 203 h 247"/>
                  <a:gd name="T44" fmla="*/ 109 w 249"/>
                  <a:gd name="T45" fmla="*/ 190 h 247"/>
                  <a:gd name="T46" fmla="*/ 100 w 249"/>
                  <a:gd name="T47" fmla="*/ 184 h 247"/>
                  <a:gd name="T48" fmla="*/ 85 w 249"/>
                  <a:gd name="T49" fmla="*/ 174 h 247"/>
                  <a:gd name="T50" fmla="*/ 76 w 249"/>
                  <a:gd name="T51" fmla="*/ 165 h 247"/>
                  <a:gd name="T52" fmla="*/ 64 w 249"/>
                  <a:gd name="T53" fmla="*/ 158 h 247"/>
                  <a:gd name="T54" fmla="*/ 50 w 249"/>
                  <a:gd name="T55" fmla="*/ 149 h 247"/>
                  <a:gd name="T56" fmla="*/ 49 w 249"/>
                  <a:gd name="T57" fmla="*/ 175 h 247"/>
                  <a:gd name="T58" fmla="*/ 31 w 249"/>
                  <a:gd name="T59" fmla="*/ 165 h 247"/>
                  <a:gd name="T60" fmla="*/ 25 w 249"/>
                  <a:gd name="T61" fmla="*/ 151 h 247"/>
                  <a:gd name="T62" fmla="*/ 5 w 249"/>
                  <a:gd name="T63" fmla="*/ 149 h 247"/>
                  <a:gd name="T64" fmla="*/ 3 w 249"/>
                  <a:gd name="T65" fmla="*/ 139 h 247"/>
                  <a:gd name="T66" fmla="*/ 0 w 249"/>
                  <a:gd name="T67" fmla="*/ 113 h 247"/>
                  <a:gd name="T68" fmla="*/ 15 w 249"/>
                  <a:gd name="T69" fmla="*/ 105 h 247"/>
                  <a:gd name="T70" fmla="*/ 28 w 249"/>
                  <a:gd name="T71" fmla="*/ 111 h 247"/>
                  <a:gd name="T72" fmla="*/ 47 w 249"/>
                  <a:gd name="T73" fmla="*/ 119 h 247"/>
                  <a:gd name="T74" fmla="*/ 64 w 249"/>
                  <a:gd name="T75" fmla="*/ 125 h 247"/>
                  <a:gd name="T76" fmla="*/ 76 w 249"/>
                  <a:gd name="T77" fmla="*/ 117 h 247"/>
                  <a:gd name="T78" fmla="*/ 88 w 249"/>
                  <a:gd name="T79" fmla="*/ 108 h 247"/>
                  <a:gd name="T80" fmla="*/ 105 w 249"/>
                  <a:gd name="T81" fmla="*/ 102 h 247"/>
                  <a:gd name="T82" fmla="*/ 100 w 249"/>
                  <a:gd name="T83" fmla="*/ 92 h 247"/>
                  <a:gd name="T84" fmla="*/ 122 w 249"/>
                  <a:gd name="T85" fmla="*/ 87 h 247"/>
                  <a:gd name="T86" fmla="*/ 137 w 249"/>
                  <a:gd name="T87" fmla="*/ 87 h 247"/>
                  <a:gd name="T88" fmla="*/ 152 w 249"/>
                  <a:gd name="T89" fmla="*/ 75 h 247"/>
                  <a:gd name="T90" fmla="*/ 143 w 249"/>
                  <a:gd name="T91" fmla="*/ 49 h 247"/>
                  <a:gd name="T92" fmla="*/ 117 w 249"/>
                  <a:gd name="T93" fmla="*/ 49 h 247"/>
                  <a:gd name="T94" fmla="*/ 103 w 249"/>
                  <a:gd name="T95" fmla="*/ 46 h 247"/>
                  <a:gd name="T96" fmla="*/ 102 w 249"/>
                  <a:gd name="T97" fmla="*/ 37 h 247"/>
                  <a:gd name="T98" fmla="*/ 106 w 249"/>
                  <a:gd name="T99" fmla="*/ 13 h 247"/>
                  <a:gd name="T100" fmla="*/ 129 w 249"/>
                  <a:gd name="T101" fmla="*/ 8 h 247"/>
                  <a:gd name="T102" fmla="*/ 167 w 249"/>
                  <a:gd name="T103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9" h="247">
                    <a:moveTo>
                      <a:pt x="167" y="0"/>
                    </a:moveTo>
                    <a:lnTo>
                      <a:pt x="173" y="5"/>
                    </a:lnTo>
                    <a:lnTo>
                      <a:pt x="179" y="10"/>
                    </a:lnTo>
                    <a:lnTo>
                      <a:pt x="182" y="6"/>
                    </a:lnTo>
                    <a:lnTo>
                      <a:pt x="190" y="3"/>
                    </a:lnTo>
                    <a:lnTo>
                      <a:pt x="188" y="5"/>
                    </a:lnTo>
                    <a:lnTo>
                      <a:pt x="198" y="23"/>
                    </a:lnTo>
                    <a:lnTo>
                      <a:pt x="201" y="28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11" y="32"/>
                    </a:lnTo>
                    <a:lnTo>
                      <a:pt x="214" y="37"/>
                    </a:lnTo>
                    <a:lnTo>
                      <a:pt x="222" y="37"/>
                    </a:lnTo>
                    <a:lnTo>
                      <a:pt x="226" y="43"/>
                    </a:lnTo>
                    <a:lnTo>
                      <a:pt x="226" y="43"/>
                    </a:lnTo>
                    <a:lnTo>
                      <a:pt x="231" y="40"/>
                    </a:lnTo>
                    <a:lnTo>
                      <a:pt x="249" y="35"/>
                    </a:lnTo>
                    <a:lnTo>
                      <a:pt x="246" y="52"/>
                    </a:lnTo>
                    <a:lnTo>
                      <a:pt x="243" y="54"/>
                    </a:lnTo>
                    <a:lnTo>
                      <a:pt x="246" y="63"/>
                    </a:lnTo>
                    <a:lnTo>
                      <a:pt x="245" y="64"/>
                    </a:lnTo>
                    <a:lnTo>
                      <a:pt x="246" y="76"/>
                    </a:lnTo>
                    <a:lnTo>
                      <a:pt x="245" y="89"/>
                    </a:lnTo>
                    <a:lnTo>
                      <a:pt x="246" y="95"/>
                    </a:lnTo>
                    <a:lnTo>
                      <a:pt x="243" y="93"/>
                    </a:lnTo>
                    <a:lnTo>
                      <a:pt x="231" y="99"/>
                    </a:lnTo>
                    <a:lnTo>
                      <a:pt x="234" y="105"/>
                    </a:lnTo>
                    <a:lnTo>
                      <a:pt x="229" y="108"/>
                    </a:lnTo>
                    <a:lnTo>
                      <a:pt x="219" y="111"/>
                    </a:lnTo>
                    <a:lnTo>
                      <a:pt x="210" y="116"/>
                    </a:lnTo>
                    <a:lnTo>
                      <a:pt x="207" y="122"/>
                    </a:lnTo>
                    <a:lnTo>
                      <a:pt x="194" y="122"/>
                    </a:lnTo>
                    <a:lnTo>
                      <a:pt x="188" y="125"/>
                    </a:lnTo>
                    <a:lnTo>
                      <a:pt x="191" y="136"/>
                    </a:lnTo>
                    <a:lnTo>
                      <a:pt x="201" y="136"/>
                    </a:lnTo>
                    <a:lnTo>
                      <a:pt x="219" y="151"/>
                    </a:lnTo>
                    <a:lnTo>
                      <a:pt x="214" y="157"/>
                    </a:lnTo>
                    <a:lnTo>
                      <a:pt x="220" y="162"/>
                    </a:lnTo>
                    <a:lnTo>
                      <a:pt x="229" y="169"/>
                    </a:lnTo>
                    <a:lnTo>
                      <a:pt x="234" y="177"/>
                    </a:lnTo>
                    <a:lnTo>
                      <a:pt x="229" y="180"/>
                    </a:lnTo>
                    <a:lnTo>
                      <a:pt x="231" y="184"/>
                    </a:lnTo>
                    <a:lnTo>
                      <a:pt x="225" y="201"/>
                    </a:lnTo>
                    <a:lnTo>
                      <a:pt x="219" y="203"/>
                    </a:lnTo>
                    <a:lnTo>
                      <a:pt x="216" y="209"/>
                    </a:lnTo>
                    <a:lnTo>
                      <a:pt x="211" y="215"/>
                    </a:lnTo>
                    <a:lnTo>
                      <a:pt x="219" y="221"/>
                    </a:lnTo>
                    <a:lnTo>
                      <a:pt x="219" y="225"/>
                    </a:lnTo>
                    <a:lnTo>
                      <a:pt x="210" y="230"/>
                    </a:lnTo>
                    <a:lnTo>
                      <a:pt x="210" y="233"/>
                    </a:lnTo>
                    <a:lnTo>
                      <a:pt x="196" y="242"/>
                    </a:lnTo>
                    <a:lnTo>
                      <a:pt x="198" y="244"/>
                    </a:lnTo>
                    <a:lnTo>
                      <a:pt x="193" y="247"/>
                    </a:lnTo>
                    <a:lnTo>
                      <a:pt x="193" y="242"/>
                    </a:lnTo>
                    <a:lnTo>
                      <a:pt x="193" y="234"/>
                    </a:lnTo>
                    <a:lnTo>
                      <a:pt x="191" y="225"/>
                    </a:lnTo>
                    <a:lnTo>
                      <a:pt x="173" y="209"/>
                    </a:lnTo>
                    <a:lnTo>
                      <a:pt x="172" y="209"/>
                    </a:lnTo>
                    <a:lnTo>
                      <a:pt x="169" y="203"/>
                    </a:lnTo>
                    <a:lnTo>
                      <a:pt x="163" y="196"/>
                    </a:lnTo>
                    <a:lnTo>
                      <a:pt x="155" y="195"/>
                    </a:lnTo>
                    <a:lnTo>
                      <a:pt x="146" y="198"/>
                    </a:lnTo>
                    <a:lnTo>
                      <a:pt x="144" y="193"/>
                    </a:lnTo>
                    <a:lnTo>
                      <a:pt x="146" y="198"/>
                    </a:lnTo>
                    <a:lnTo>
                      <a:pt x="131" y="204"/>
                    </a:lnTo>
                    <a:lnTo>
                      <a:pt x="128" y="203"/>
                    </a:lnTo>
                    <a:lnTo>
                      <a:pt x="120" y="193"/>
                    </a:lnTo>
                    <a:lnTo>
                      <a:pt x="117" y="196"/>
                    </a:lnTo>
                    <a:lnTo>
                      <a:pt x="109" y="190"/>
                    </a:lnTo>
                    <a:lnTo>
                      <a:pt x="106" y="190"/>
                    </a:lnTo>
                    <a:lnTo>
                      <a:pt x="102" y="187"/>
                    </a:lnTo>
                    <a:lnTo>
                      <a:pt x="100" y="184"/>
                    </a:lnTo>
                    <a:lnTo>
                      <a:pt x="93" y="184"/>
                    </a:lnTo>
                    <a:lnTo>
                      <a:pt x="88" y="178"/>
                    </a:lnTo>
                    <a:lnTo>
                      <a:pt x="85" y="174"/>
                    </a:lnTo>
                    <a:lnTo>
                      <a:pt x="81" y="172"/>
                    </a:lnTo>
                    <a:lnTo>
                      <a:pt x="79" y="163"/>
                    </a:lnTo>
                    <a:lnTo>
                      <a:pt x="76" y="165"/>
                    </a:lnTo>
                    <a:lnTo>
                      <a:pt x="75" y="163"/>
                    </a:lnTo>
                    <a:lnTo>
                      <a:pt x="67" y="163"/>
                    </a:lnTo>
                    <a:lnTo>
                      <a:pt x="64" y="158"/>
                    </a:lnTo>
                    <a:lnTo>
                      <a:pt x="59" y="160"/>
                    </a:lnTo>
                    <a:lnTo>
                      <a:pt x="52" y="154"/>
                    </a:lnTo>
                    <a:lnTo>
                      <a:pt x="50" y="149"/>
                    </a:lnTo>
                    <a:lnTo>
                      <a:pt x="52" y="166"/>
                    </a:lnTo>
                    <a:lnTo>
                      <a:pt x="49" y="169"/>
                    </a:lnTo>
                    <a:lnTo>
                      <a:pt x="49" y="175"/>
                    </a:lnTo>
                    <a:lnTo>
                      <a:pt x="37" y="175"/>
                    </a:lnTo>
                    <a:lnTo>
                      <a:pt x="31" y="169"/>
                    </a:lnTo>
                    <a:lnTo>
                      <a:pt x="31" y="165"/>
                    </a:lnTo>
                    <a:lnTo>
                      <a:pt x="28" y="158"/>
                    </a:lnTo>
                    <a:lnTo>
                      <a:pt x="28" y="154"/>
                    </a:lnTo>
                    <a:lnTo>
                      <a:pt x="25" y="151"/>
                    </a:lnTo>
                    <a:lnTo>
                      <a:pt x="14" y="151"/>
                    </a:lnTo>
                    <a:lnTo>
                      <a:pt x="12" y="154"/>
                    </a:lnTo>
                    <a:lnTo>
                      <a:pt x="5" y="149"/>
                    </a:lnTo>
                    <a:lnTo>
                      <a:pt x="0" y="152"/>
                    </a:lnTo>
                    <a:lnTo>
                      <a:pt x="2" y="140"/>
                    </a:lnTo>
                    <a:lnTo>
                      <a:pt x="3" y="139"/>
                    </a:lnTo>
                    <a:lnTo>
                      <a:pt x="0" y="127"/>
                    </a:lnTo>
                    <a:lnTo>
                      <a:pt x="0" y="124"/>
                    </a:lnTo>
                    <a:lnTo>
                      <a:pt x="0" y="113"/>
                    </a:lnTo>
                    <a:lnTo>
                      <a:pt x="11" y="116"/>
                    </a:lnTo>
                    <a:lnTo>
                      <a:pt x="15" y="111"/>
                    </a:lnTo>
                    <a:lnTo>
                      <a:pt x="15" y="105"/>
                    </a:lnTo>
                    <a:lnTo>
                      <a:pt x="21" y="101"/>
                    </a:lnTo>
                    <a:lnTo>
                      <a:pt x="28" y="105"/>
                    </a:lnTo>
                    <a:lnTo>
                      <a:pt x="28" y="111"/>
                    </a:lnTo>
                    <a:lnTo>
                      <a:pt x="31" y="114"/>
                    </a:lnTo>
                    <a:lnTo>
                      <a:pt x="44" y="113"/>
                    </a:lnTo>
                    <a:lnTo>
                      <a:pt x="47" y="119"/>
                    </a:lnTo>
                    <a:lnTo>
                      <a:pt x="58" y="120"/>
                    </a:lnTo>
                    <a:lnTo>
                      <a:pt x="62" y="125"/>
                    </a:lnTo>
                    <a:lnTo>
                      <a:pt x="64" y="125"/>
                    </a:lnTo>
                    <a:lnTo>
                      <a:pt x="67" y="119"/>
                    </a:lnTo>
                    <a:lnTo>
                      <a:pt x="72" y="116"/>
                    </a:lnTo>
                    <a:lnTo>
                      <a:pt x="76" y="117"/>
                    </a:lnTo>
                    <a:lnTo>
                      <a:pt x="81" y="110"/>
                    </a:lnTo>
                    <a:lnTo>
                      <a:pt x="87" y="105"/>
                    </a:lnTo>
                    <a:lnTo>
                      <a:pt x="88" y="108"/>
                    </a:lnTo>
                    <a:lnTo>
                      <a:pt x="91" y="114"/>
                    </a:lnTo>
                    <a:lnTo>
                      <a:pt x="94" y="108"/>
                    </a:lnTo>
                    <a:lnTo>
                      <a:pt x="105" y="102"/>
                    </a:lnTo>
                    <a:lnTo>
                      <a:pt x="109" y="99"/>
                    </a:lnTo>
                    <a:lnTo>
                      <a:pt x="106" y="95"/>
                    </a:lnTo>
                    <a:lnTo>
                      <a:pt x="100" y="92"/>
                    </a:lnTo>
                    <a:lnTo>
                      <a:pt x="105" y="86"/>
                    </a:lnTo>
                    <a:lnTo>
                      <a:pt x="114" y="93"/>
                    </a:lnTo>
                    <a:lnTo>
                      <a:pt x="122" y="87"/>
                    </a:lnTo>
                    <a:lnTo>
                      <a:pt x="126" y="87"/>
                    </a:lnTo>
                    <a:lnTo>
                      <a:pt x="132" y="82"/>
                    </a:lnTo>
                    <a:lnTo>
                      <a:pt x="137" y="87"/>
                    </a:lnTo>
                    <a:lnTo>
                      <a:pt x="141" y="79"/>
                    </a:lnTo>
                    <a:lnTo>
                      <a:pt x="150" y="79"/>
                    </a:lnTo>
                    <a:lnTo>
                      <a:pt x="152" y="75"/>
                    </a:lnTo>
                    <a:lnTo>
                      <a:pt x="152" y="63"/>
                    </a:lnTo>
                    <a:lnTo>
                      <a:pt x="149" y="54"/>
                    </a:lnTo>
                    <a:lnTo>
                      <a:pt x="143" y="49"/>
                    </a:lnTo>
                    <a:lnTo>
                      <a:pt x="132" y="43"/>
                    </a:lnTo>
                    <a:lnTo>
                      <a:pt x="129" y="44"/>
                    </a:lnTo>
                    <a:lnTo>
                      <a:pt x="117" y="49"/>
                    </a:lnTo>
                    <a:lnTo>
                      <a:pt x="113" y="48"/>
                    </a:lnTo>
                    <a:lnTo>
                      <a:pt x="109" y="44"/>
                    </a:lnTo>
                    <a:lnTo>
                      <a:pt x="103" y="46"/>
                    </a:lnTo>
                    <a:lnTo>
                      <a:pt x="99" y="41"/>
                    </a:lnTo>
                    <a:lnTo>
                      <a:pt x="97" y="38"/>
                    </a:lnTo>
                    <a:lnTo>
                      <a:pt x="102" y="37"/>
                    </a:lnTo>
                    <a:lnTo>
                      <a:pt x="105" y="25"/>
                    </a:lnTo>
                    <a:lnTo>
                      <a:pt x="111" y="20"/>
                    </a:lnTo>
                    <a:lnTo>
                      <a:pt x="106" y="13"/>
                    </a:lnTo>
                    <a:lnTo>
                      <a:pt x="122" y="6"/>
                    </a:lnTo>
                    <a:lnTo>
                      <a:pt x="123" y="10"/>
                    </a:lnTo>
                    <a:lnTo>
                      <a:pt x="129" y="8"/>
                    </a:lnTo>
                    <a:lnTo>
                      <a:pt x="137" y="11"/>
                    </a:lnTo>
                    <a:lnTo>
                      <a:pt x="155" y="2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0" name="Freeform 3804">
                <a:extLst>
                  <a:ext uri="{FF2B5EF4-FFF2-40B4-BE49-F238E27FC236}">
                    <a16:creationId xmlns:a16="http://schemas.microsoft.com/office/drawing/2014/main" id="{9DF39374-E892-DCEF-EF7C-7EDE28E21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688"/>
                <a:ext cx="125" cy="123"/>
              </a:xfrm>
              <a:custGeom>
                <a:avLst/>
                <a:gdLst>
                  <a:gd name="T0" fmla="*/ 179 w 249"/>
                  <a:gd name="T1" fmla="*/ 10 h 247"/>
                  <a:gd name="T2" fmla="*/ 188 w 249"/>
                  <a:gd name="T3" fmla="*/ 5 h 247"/>
                  <a:gd name="T4" fmla="*/ 207 w 249"/>
                  <a:gd name="T5" fmla="*/ 31 h 247"/>
                  <a:gd name="T6" fmla="*/ 214 w 249"/>
                  <a:gd name="T7" fmla="*/ 37 h 247"/>
                  <a:gd name="T8" fmla="*/ 226 w 249"/>
                  <a:gd name="T9" fmla="*/ 43 h 247"/>
                  <a:gd name="T10" fmla="*/ 246 w 249"/>
                  <a:gd name="T11" fmla="*/ 52 h 247"/>
                  <a:gd name="T12" fmla="*/ 245 w 249"/>
                  <a:gd name="T13" fmla="*/ 64 h 247"/>
                  <a:gd name="T14" fmla="*/ 246 w 249"/>
                  <a:gd name="T15" fmla="*/ 95 h 247"/>
                  <a:gd name="T16" fmla="*/ 234 w 249"/>
                  <a:gd name="T17" fmla="*/ 105 h 247"/>
                  <a:gd name="T18" fmla="*/ 210 w 249"/>
                  <a:gd name="T19" fmla="*/ 116 h 247"/>
                  <a:gd name="T20" fmla="*/ 188 w 249"/>
                  <a:gd name="T21" fmla="*/ 125 h 247"/>
                  <a:gd name="T22" fmla="*/ 219 w 249"/>
                  <a:gd name="T23" fmla="*/ 151 h 247"/>
                  <a:gd name="T24" fmla="*/ 229 w 249"/>
                  <a:gd name="T25" fmla="*/ 169 h 247"/>
                  <a:gd name="T26" fmla="*/ 231 w 249"/>
                  <a:gd name="T27" fmla="*/ 184 h 247"/>
                  <a:gd name="T28" fmla="*/ 216 w 249"/>
                  <a:gd name="T29" fmla="*/ 209 h 247"/>
                  <a:gd name="T30" fmla="*/ 219 w 249"/>
                  <a:gd name="T31" fmla="*/ 225 h 247"/>
                  <a:gd name="T32" fmla="*/ 196 w 249"/>
                  <a:gd name="T33" fmla="*/ 242 h 247"/>
                  <a:gd name="T34" fmla="*/ 193 w 249"/>
                  <a:gd name="T35" fmla="*/ 242 h 247"/>
                  <a:gd name="T36" fmla="*/ 173 w 249"/>
                  <a:gd name="T37" fmla="*/ 209 h 247"/>
                  <a:gd name="T38" fmla="*/ 163 w 249"/>
                  <a:gd name="T39" fmla="*/ 196 h 247"/>
                  <a:gd name="T40" fmla="*/ 144 w 249"/>
                  <a:gd name="T41" fmla="*/ 193 h 247"/>
                  <a:gd name="T42" fmla="*/ 128 w 249"/>
                  <a:gd name="T43" fmla="*/ 203 h 247"/>
                  <a:gd name="T44" fmla="*/ 109 w 249"/>
                  <a:gd name="T45" fmla="*/ 190 h 247"/>
                  <a:gd name="T46" fmla="*/ 100 w 249"/>
                  <a:gd name="T47" fmla="*/ 184 h 247"/>
                  <a:gd name="T48" fmla="*/ 85 w 249"/>
                  <a:gd name="T49" fmla="*/ 174 h 247"/>
                  <a:gd name="T50" fmla="*/ 76 w 249"/>
                  <a:gd name="T51" fmla="*/ 165 h 247"/>
                  <a:gd name="T52" fmla="*/ 64 w 249"/>
                  <a:gd name="T53" fmla="*/ 158 h 247"/>
                  <a:gd name="T54" fmla="*/ 50 w 249"/>
                  <a:gd name="T55" fmla="*/ 149 h 247"/>
                  <a:gd name="T56" fmla="*/ 49 w 249"/>
                  <a:gd name="T57" fmla="*/ 175 h 247"/>
                  <a:gd name="T58" fmla="*/ 31 w 249"/>
                  <a:gd name="T59" fmla="*/ 165 h 247"/>
                  <a:gd name="T60" fmla="*/ 25 w 249"/>
                  <a:gd name="T61" fmla="*/ 151 h 247"/>
                  <a:gd name="T62" fmla="*/ 5 w 249"/>
                  <a:gd name="T63" fmla="*/ 149 h 247"/>
                  <a:gd name="T64" fmla="*/ 3 w 249"/>
                  <a:gd name="T65" fmla="*/ 139 h 247"/>
                  <a:gd name="T66" fmla="*/ 0 w 249"/>
                  <a:gd name="T67" fmla="*/ 113 h 247"/>
                  <a:gd name="T68" fmla="*/ 15 w 249"/>
                  <a:gd name="T69" fmla="*/ 105 h 247"/>
                  <a:gd name="T70" fmla="*/ 28 w 249"/>
                  <a:gd name="T71" fmla="*/ 111 h 247"/>
                  <a:gd name="T72" fmla="*/ 47 w 249"/>
                  <a:gd name="T73" fmla="*/ 119 h 247"/>
                  <a:gd name="T74" fmla="*/ 64 w 249"/>
                  <a:gd name="T75" fmla="*/ 125 h 247"/>
                  <a:gd name="T76" fmla="*/ 76 w 249"/>
                  <a:gd name="T77" fmla="*/ 117 h 247"/>
                  <a:gd name="T78" fmla="*/ 88 w 249"/>
                  <a:gd name="T79" fmla="*/ 108 h 247"/>
                  <a:gd name="T80" fmla="*/ 105 w 249"/>
                  <a:gd name="T81" fmla="*/ 102 h 247"/>
                  <a:gd name="T82" fmla="*/ 100 w 249"/>
                  <a:gd name="T83" fmla="*/ 92 h 247"/>
                  <a:gd name="T84" fmla="*/ 122 w 249"/>
                  <a:gd name="T85" fmla="*/ 87 h 247"/>
                  <a:gd name="T86" fmla="*/ 137 w 249"/>
                  <a:gd name="T87" fmla="*/ 87 h 247"/>
                  <a:gd name="T88" fmla="*/ 152 w 249"/>
                  <a:gd name="T89" fmla="*/ 75 h 247"/>
                  <a:gd name="T90" fmla="*/ 143 w 249"/>
                  <a:gd name="T91" fmla="*/ 49 h 247"/>
                  <a:gd name="T92" fmla="*/ 117 w 249"/>
                  <a:gd name="T93" fmla="*/ 49 h 247"/>
                  <a:gd name="T94" fmla="*/ 103 w 249"/>
                  <a:gd name="T95" fmla="*/ 46 h 247"/>
                  <a:gd name="T96" fmla="*/ 102 w 249"/>
                  <a:gd name="T97" fmla="*/ 37 h 247"/>
                  <a:gd name="T98" fmla="*/ 106 w 249"/>
                  <a:gd name="T99" fmla="*/ 13 h 247"/>
                  <a:gd name="T100" fmla="*/ 129 w 249"/>
                  <a:gd name="T101" fmla="*/ 8 h 247"/>
                  <a:gd name="T102" fmla="*/ 167 w 249"/>
                  <a:gd name="T103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9" h="247">
                    <a:moveTo>
                      <a:pt x="167" y="0"/>
                    </a:moveTo>
                    <a:lnTo>
                      <a:pt x="173" y="5"/>
                    </a:lnTo>
                    <a:lnTo>
                      <a:pt x="179" y="10"/>
                    </a:lnTo>
                    <a:lnTo>
                      <a:pt x="182" y="6"/>
                    </a:lnTo>
                    <a:lnTo>
                      <a:pt x="190" y="3"/>
                    </a:lnTo>
                    <a:lnTo>
                      <a:pt x="188" y="5"/>
                    </a:lnTo>
                    <a:lnTo>
                      <a:pt x="198" y="23"/>
                    </a:lnTo>
                    <a:lnTo>
                      <a:pt x="201" y="28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11" y="32"/>
                    </a:lnTo>
                    <a:lnTo>
                      <a:pt x="214" y="37"/>
                    </a:lnTo>
                    <a:lnTo>
                      <a:pt x="222" y="37"/>
                    </a:lnTo>
                    <a:lnTo>
                      <a:pt x="226" y="43"/>
                    </a:lnTo>
                    <a:lnTo>
                      <a:pt x="226" y="43"/>
                    </a:lnTo>
                    <a:lnTo>
                      <a:pt x="231" y="40"/>
                    </a:lnTo>
                    <a:lnTo>
                      <a:pt x="249" y="35"/>
                    </a:lnTo>
                    <a:lnTo>
                      <a:pt x="246" y="52"/>
                    </a:lnTo>
                    <a:lnTo>
                      <a:pt x="243" y="54"/>
                    </a:lnTo>
                    <a:lnTo>
                      <a:pt x="246" y="63"/>
                    </a:lnTo>
                    <a:lnTo>
                      <a:pt x="245" y="64"/>
                    </a:lnTo>
                    <a:lnTo>
                      <a:pt x="246" y="76"/>
                    </a:lnTo>
                    <a:lnTo>
                      <a:pt x="245" y="89"/>
                    </a:lnTo>
                    <a:lnTo>
                      <a:pt x="246" y="95"/>
                    </a:lnTo>
                    <a:lnTo>
                      <a:pt x="243" y="93"/>
                    </a:lnTo>
                    <a:lnTo>
                      <a:pt x="231" y="99"/>
                    </a:lnTo>
                    <a:lnTo>
                      <a:pt x="234" y="105"/>
                    </a:lnTo>
                    <a:lnTo>
                      <a:pt x="229" y="108"/>
                    </a:lnTo>
                    <a:lnTo>
                      <a:pt x="219" y="111"/>
                    </a:lnTo>
                    <a:lnTo>
                      <a:pt x="210" y="116"/>
                    </a:lnTo>
                    <a:lnTo>
                      <a:pt x="207" y="122"/>
                    </a:lnTo>
                    <a:lnTo>
                      <a:pt x="194" y="122"/>
                    </a:lnTo>
                    <a:lnTo>
                      <a:pt x="188" y="125"/>
                    </a:lnTo>
                    <a:lnTo>
                      <a:pt x="191" y="136"/>
                    </a:lnTo>
                    <a:lnTo>
                      <a:pt x="201" y="136"/>
                    </a:lnTo>
                    <a:lnTo>
                      <a:pt x="219" y="151"/>
                    </a:lnTo>
                    <a:lnTo>
                      <a:pt x="214" y="157"/>
                    </a:lnTo>
                    <a:lnTo>
                      <a:pt x="220" y="162"/>
                    </a:lnTo>
                    <a:lnTo>
                      <a:pt x="229" y="169"/>
                    </a:lnTo>
                    <a:lnTo>
                      <a:pt x="234" y="177"/>
                    </a:lnTo>
                    <a:lnTo>
                      <a:pt x="229" y="180"/>
                    </a:lnTo>
                    <a:lnTo>
                      <a:pt x="231" y="184"/>
                    </a:lnTo>
                    <a:lnTo>
                      <a:pt x="225" y="201"/>
                    </a:lnTo>
                    <a:lnTo>
                      <a:pt x="219" y="203"/>
                    </a:lnTo>
                    <a:lnTo>
                      <a:pt x="216" y="209"/>
                    </a:lnTo>
                    <a:lnTo>
                      <a:pt x="211" y="215"/>
                    </a:lnTo>
                    <a:lnTo>
                      <a:pt x="219" y="221"/>
                    </a:lnTo>
                    <a:lnTo>
                      <a:pt x="219" y="225"/>
                    </a:lnTo>
                    <a:lnTo>
                      <a:pt x="210" y="230"/>
                    </a:lnTo>
                    <a:lnTo>
                      <a:pt x="210" y="233"/>
                    </a:lnTo>
                    <a:lnTo>
                      <a:pt x="196" y="242"/>
                    </a:lnTo>
                    <a:lnTo>
                      <a:pt x="198" y="244"/>
                    </a:lnTo>
                    <a:lnTo>
                      <a:pt x="193" y="247"/>
                    </a:lnTo>
                    <a:lnTo>
                      <a:pt x="193" y="242"/>
                    </a:lnTo>
                    <a:lnTo>
                      <a:pt x="193" y="234"/>
                    </a:lnTo>
                    <a:lnTo>
                      <a:pt x="191" y="225"/>
                    </a:lnTo>
                    <a:lnTo>
                      <a:pt x="173" y="209"/>
                    </a:lnTo>
                    <a:lnTo>
                      <a:pt x="172" y="209"/>
                    </a:lnTo>
                    <a:lnTo>
                      <a:pt x="169" y="203"/>
                    </a:lnTo>
                    <a:lnTo>
                      <a:pt x="163" y="196"/>
                    </a:lnTo>
                    <a:lnTo>
                      <a:pt x="155" y="195"/>
                    </a:lnTo>
                    <a:lnTo>
                      <a:pt x="146" y="198"/>
                    </a:lnTo>
                    <a:lnTo>
                      <a:pt x="144" y="193"/>
                    </a:lnTo>
                    <a:lnTo>
                      <a:pt x="146" y="198"/>
                    </a:lnTo>
                    <a:lnTo>
                      <a:pt x="131" y="204"/>
                    </a:lnTo>
                    <a:lnTo>
                      <a:pt x="128" y="203"/>
                    </a:lnTo>
                    <a:lnTo>
                      <a:pt x="120" y="193"/>
                    </a:lnTo>
                    <a:lnTo>
                      <a:pt x="117" y="196"/>
                    </a:lnTo>
                    <a:lnTo>
                      <a:pt x="109" y="190"/>
                    </a:lnTo>
                    <a:lnTo>
                      <a:pt x="106" y="190"/>
                    </a:lnTo>
                    <a:lnTo>
                      <a:pt x="102" y="187"/>
                    </a:lnTo>
                    <a:lnTo>
                      <a:pt x="100" y="184"/>
                    </a:lnTo>
                    <a:lnTo>
                      <a:pt x="93" y="184"/>
                    </a:lnTo>
                    <a:lnTo>
                      <a:pt x="88" y="178"/>
                    </a:lnTo>
                    <a:lnTo>
                      <a:pt x="85" y="174"/>
                    </a:lnTo>
                    <a:lnTo>
                      <a:pt x="81" y="172"/>
                    </a:lnTo>
                    <a:lnTo>
                      <a:pt x="79" y="163"/>
                    </a:lnTo>
                    <a:lnTo>
                      <a:pt x="76" y="165"/>
                    </a:lnTo>
                    <a:lnTo>
                      <a:pt x="75" y="163"/>
                    </a:lnTo>
                    <a:lnTo>
                      <a:pt x="67" y="163"/>
                    </a:lnTo>
                    <a:lnTo>
                      <a:pt x="64" y="158"/>
                    </a:lnTo>
                    <a:lnTo>
                      <a:pt x="59" y="160"/>
                    </a:lnTo>
                    <a:lnTo>
                      <a:pt x="52" y="154"/>
                    </a:lnTo>
                    <a:lnTo>
                      <a:pt x="50" y="149"/>
                    </a:lnTo>
                    <a:lnTo>
                      <a:pt x="52" y="166"/>
                    </a:lnTo>
                    <a:lnTo>
                      <a:pt x="49" y="169"/>
                    </a:lnTo>
                    <a:lnTo>
                      <a:pt x="49" y="175"/>
                    </a:lnTo>
                    <a:lnTo>
                      <a:pt x="37" y="175"/>
                    </a:lnTo>
                    <a:lnTo>
                      <a:pt x="31" y="169"/>
                    </a:lnTo>
                    <a:lnTo>
                      <a:pt x="31" y="165"/>
                    </a:lnTo>
                    <a:lnTo>
                      <a:pt x="28" y="158"/>
                    </a:lnTo>
                    <a:lnTo>
                      <a:pt x="28" y="154"/>
                    </a:lnTo>
                    <a:lnTo>
                      <a:pt x="25" y="151"/>
                    </a:lnTo>
                    <a:lnTo>
                      <a:pt x="14" y="151"/>
                    </a:lnTo>
                    <a:lnTo>
                      <a:pt x="12" y="154"/>
                    </a:lnTo>
                    <a:lnTo>
                      <a:pt x="5" y="149"/>
                    </a:lnTo>
                    <a:lnTo>
                      <a:pt x="0" y="152"/>
                    </a:lnTo>
                    <a:lnTo>
                      <a:pt x="2" y="140"/>
                    </a:lnTo>
                    <a:lnTo>
                      <a:pt x="3" y="139"/>
                    </a:lnTo>
                    <a:lnTo>
                      <a:pt x="0" y="127"/>
                    </a:lnTo>
                    <a:lnTo>
                      <a:pt x="0" y="124"/>
                    </a:lnTo>
                    <a:lnTo>
                      <a:pt x="0" y="113"/>
                    </a:lnTo>
                    <a:lnTo>
                      <a:pt x="11" y="116"/>
                    </a:lnTo>
                    <a:lnTo>
                      <a:pt x="15" y="111"/>
                    </a:lnTo>
                    <a:lnTo>
                      <a:pt x="15" y="105"/>
                    </a:lnTo>
                    <a:lnTo>
                      <a:pt x="21" y="101"/>
                    </a:lnTo>
                    <a:lnTo>
                      <a:pt x="28" y="105"/>
                    </a:lnTo>
                    <a:lnTo>
                      <a:pt x="28" y="111"/>
                    </a:lnTo>
                    <a:lnTo>
                      <a:pt x="31" y="114"/>
                    </a:lnTo>
                    <a:lnTo>
                      <a:pt x="44" y="113"/>
                    </a:lnTo>
                    <a:lnTo>
                      <a:pt x="47" y="119"/>
                    </a:lnTo>
                    <a:lnTo>
                      <a:pt x="58" y="120"/>
                    </a:lnTo>
                    <a:lnTo>
                      <a:pt x="62" y="125"/>
                    </a:lnTo>
                    <a:lnTo>
                      <a:pt x="64" y="125"/>
                    </a:lnTo>
                    <a:lnTo>
                      <a:pt x="67" y="119"/>
                    </a:lnTo>
                    <a:lnTo>
                      <a:pt x="72" y="116"/>
                    </a:lnTo>
                    <a:lnTo>
                      <a:pt x="76" y="117"/>
                    </a:lnTo>
                    <a:lnTo>
                      <a:pt x="81" y="110"/>
                    </a:lnTo>
                    <a:lnTo>
                      <a:pt x="87" y="105"/>
                    </a:lnTo>
                    <a:lnTo>
                      <a:pt x="88" y="108"/>
                    </a:lnTo>
                    <a:lnTo>
                      <a:pt x="91" y="114"/>
                    </a:lnTo>
                    <a:lnTo>
                      <a:pt x="94" y="108"/>
                    </a:lnTo>
                    <a:lnTo>
                      <a:pt x="105" y="102"/>
                    </a:lnTo>
                    <a:lnTo>
                      <a:pt x="109" y="99"/>
                    </a:lnTo>
                    <a:lnTo>
                      <a:pt x="106" y="95"/>
                    </a:lnTo>
                    <a:lnTo>
                      <a:pt x="100" y="92"/>
                    </a:lnTo>
                    <a:lnTo>
                      <a:pt x="105" y="86"/>
                    </a:lnTo>
                    <a:lnTo>
                      <a:pt x="114" y="93"/>
                    </a:lnTo>
                    <a:lnTo>
                      <a:pt x="122" y="87"/>
                    </a:lnTo>
                    <a:lnTo>
                      <a:pt x="126" y="87"/>
                    </a:lnTo>
                    <a:lnTo>
                      <a:pt x="132" y="82"/>
                    </a:lnTo>
                    <a:lnTo>
                      <a:pt x="137" y="87"/>
                    </a:lnTo>
                    <a:lnTo>
                      <a:pt x="141" y="79"/>
                    </a:lnTo>
                    <a:lnTo>
                      <a:pt x="150" y="79"/>
                    </a:lnTo>
                    <a:lnTo>
                      <a:pt x="152" y="75"/>
                    </a:lnTo>
                    <a:lnTo>
                      <a:pt x="152" y="63"/>
                    </a:lnTo>
                    <a:lnTo>
                      <a:pt x="149" y="54"/>
                    </a:lnTo>
                    <a:lnTo>
                      <a:pt x="143" y="49"/>
                    </a:lnTo>
                    <a:lnTo>
                      <a:pt x="132" y="43"/>
                    </a:lnTo>
                    <a:lnTo>
                      <a:pt x="129" y="44"/>
                    </a:lnTo>
                    <a:lnTo>
                      <a:pt x="117" y="49"/>
                    </a:lnTo>
                    <a:lnTo>
                      <a:pt x="113" y="48"/>
                    </a:lnTo>
                    <a:lnTo>
                      <a:pt x="109" y="44"/>
                    </a:lnTo>
                    <a:lnTo>
                      <a:pt x="103" y="46"/>
                    </a:lnTo>
                    <a:lnTo>
                      <a:pt x="99" y="41"/>
                    </a:lnTo>
                    <a:lnTo>
                      <a:pt x="97" y="38"/>
                    </a:lnTo>
                    <a:lnTo>
                      <a:pt x="102" y="37"/>
                    </a:lnTo>
                    <a:lnTo>
                      <a:pt x="105" y="25"/>
                    </a:lnTo>
                    <a:lnTo>
                      <a:pt x="111" y="20"/>
                    </a:lnTo>
                    <a:lnTo>
                      <a:pt x="106" y="13"/>
                    </a:lnTo>
                    <a:lnTo>
                      <a:pt x="122" y="6"/>
                    </a:lnTo>
                    <a:lnTo>
                      <a:pt x="123" y="10"/>
                    </a:lnTo>
                    <a:lnTo>
                      <a:pt x="129" y="8"/>
                    </a:lnTo>
                    <a:lnTo>
                      <a:pt x="137" y="11"/>
                    </a:lnTo>
                    <a:lnTo>
                      <a:pt x="155" y="2"/>
                    </a:lnTo>
                    <a:lnTo>
                      <a:pt x="16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1" name="Freeform 3805">
                <a:extLst>
                  <a:ext uri="{FF2B5EF4-FFF2-40B4-BE49-F238E27FC236}">
                    <a16:creationId xmlns:a16="http://schemas.microsoft.com/office/drawing/2014/main" id="{36837A22-343C-ECC2-02A2-4A91211E8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658"/>
                <a:ext cx="125" cy="76"/>
              </a:xfrm>
              <a:custGeom>
                <a:avLst/>
                <a:gdLst>
                  <a:gd name="T0" fmla="*/ 216 w 249"/>
                  <a:gd name="T1" fmla="*/ 20 h 152"/>
                  <a:gd name="T2" fmla="*/ 200 w 249"/>
                  <a:gd name="T3" fmla="*/ 14 h 152"/>
                  <a:gd name="T4" fmla="*/ 188 w 249"/>
                  <a:gd name="T5" fmla="*/ 3 h 152"/>
                  <a:gd name="T6" fmla="*/ 164 w 249"/>
                  <a:gd name="T7" fmla="*/ 2 h 152"/>
                  <a:gd name="T8" fmla="*/ 128 w 249"/>
                  <a:gd name="T9" fmla="*/ 2 h 152"/>
                  <a:gd name="T10" fmla="*/ 109 w 249"/>
                  <a:gd name="T11" fmla="*/ 18 h 152"/>
                  <a:gd name="T12" fmla="*/ 97 w 249"/>
                  <a:gd name="T13" fmla="*/ 38 h 152"/>
                  <a:gd name="T14" fmla="*/ 88 w 249"/>
                  <a:gd name="T15" fmla="*/ 23 h 152"/>
                  <a:gd name="T16" fmla="*/ 71 w 249"/>
                  <a:gd name="T17" fmla="*/ 23 h 152"/>
                  <a:gd name="T18" fmla="*/ 47 w 249"/>
                  <a:gd name="T19" fmla="*/ 5 h 152"/>
                  <a:gd name="T20" fmla="*/ 37 w 249"/>
                  <a:gd name="T21" fmla="*/ 6 h 152"/>
                  <a:gd name="T22" fmla="*/ 18 w 249"/>
                  <a:gd name="T23" fmla="*/ 6 h 152"/>
                  <a:gd name="T24" fmla="*/ 8 w 249"/>
                  <a:gd name="T25" fmla="*/ 9 h 152"/>
                  <a:gd name="T26" fmla="*/ 18 w 249"/>
                  <a:gd name="T27" fmla="*/ 21 h 152"/>
                  <a:gd name="T28" fmla="*/ 21 w 249"/>
                  <a:gd name="T29" fmla="*/ 31 h 152"/>
                  <a:gd name="T30" fmla="*/ 35 w 249"/>
                  <a:gd name="T31" fmla="*/ 44 h 152"/>
                  <a:gd name="T32" fmla="*/ 31 w 249"/>
                  <a:gd name="T33" fmla="*/ 67 h 152"/>
                  <a:gd name="T34" fmla="*/ 50 w 249"/>
                  <a:gd name="T35" fmla="*/ 72 h 152"/>
                  <a:gd name="T36" fmla="*/ 58 w 249"/>
                  <a:gd name="T37" fmla="*/ 82 h 152"/>
                  <a:gd name="T38" fmla="*/ 59 w 249"/>
                  <a:gd name="T39" fmla="*/ 102 h 152"/>
                  <a:gd name="T40" fmla="*/ 76 w 249"/>
                  <a:gd name="T41" fmla="*/ 105 h 152"/>
                  <a:gd name="T42" fmla="*/ 85 w 249"/>
                  <a:gd name="T43" fmla="*/ 88 h 152"/>
                  <a:gd name="T44" fmla="*/ 106 w 249"/>
                  <a:gd name="T45" fmla="*/ 85 h 152"/>
                  <a:gd name="T46" fmla="*/ 120 w 249"/>
                  <a:gd name="T47" fmla="*/ 73 h 152"/>
                  <a:gd name="T48" fmla="*/ 131 w 249"/>
                  <a:gd name="T49" fmla="*/ 64 h 152"/>
                  <a:gd name="T50" fmla="*/ 137 w 249"/>
                  <a:gd name="T51" fmla="*/ 79 h 152"/>
                  <a:gd name="T52" fmla="*/ 137 w 249"/>
                  <a:gd name="T53" fmla="*/ 99 h 152"/>
                  <a:gd name="T54" fmla="*/ 147 w 249"/>
                  <a:gd name="T55" fmla="*/ 103 h 152"/>
                  <a:gd name="T56" fmla="*/ 159 w 249"/>
                  <a:gd name="T57" fmla="*/ 119 h 152"/>
                  <a:gd name="T58" fmla="*/ 161 w 249"/>
                  <a:gd name="T59" fmla="*/ 135 h 152"/>
                  <a:gd name="T60" fmla="*/ 172 w 249"/>
                  <a:gd name="T61" fmla="*/ 135 h 152"/>
                  <a:gd name="T62" fmla="*/ 188 w 249"/>
                  <a:gd name="T63" fmla="*/ 134 h 152"/>
                  <a:gd name="T64" fmla="*/ 208 w 249"/>
                  <a:gd name="T65" fmla="*/ 152 h 152"/>
                  <a:gd name="T66" fmla="*/ 226 w 249"/>
                  <a:gd name="T67" fmla="*/ 141 h 152"/>
                  <a:gd name="T68" fmla="*/ 244 w 249"/>
                  <a:gd name="T69" fmla="*/ 138 h 152"/>
                  <a:gd name="T70" fmla="*/ 243 w 249"/>
                  <a:gd name="T71" fmla="*/ 113 h 152"/>
                  <a:gd name="T72" fmla="*/ 223 w 249"/>
                  <a:gd name="T73" fmla="*/ 103 h 152"/>
                  <a:gd name="T74" fmla="*/ 203 w 249"/>
                  <a:gd name="T75" fmla="*/ 103 h 152"/>
                  <a:gd name="T76" fmla="*/ 191 w 249"/>
                  <a:gd name="T77" fmla="*/ 97 h 152"/>
                  <a:gd name="T78" fmla="*/ 205 w 249"/>
                  <a:gd name="T79" fmla="*/ 79 h 152"/>
                  <a:gd name="T80" fmla="*/ 217 w 249"/>
                  <a:gd name="T81" fmla="*/ 69 h 152"/>
                  <a:gd name="T82" fmla="*/ 249 w 249"/>
                  <a:gd name="T83" fmla="*/ 61 h 152"/>
                  <a:gd name="T84" fmla="*/ 232 w 249"/>
                  <a:gd name="T85" fmla="*/ 4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9" h="152">
                    <a:moveTo>
                      <a:pt x="222" y="31"/>
                    </a:moveTo>
                    <a:lnTo>
                      <a:pt x="222" y="26"/>
                    </a:lnTo>
                    <a:lnTo>
                      <a:pt x="216" y="20"/>
                    </a:lnTo>
                    <a:lnTo>
                      <a:pt x="214" y="18"/>
                    </a:lnTo>
                    <a:lnTo>
                      <a:pt x="203" y="17"/>
                    </a:lnTo>
                    <a:lnTo>
                      <a:pt x="200" y="14"/>
                    </a:lnTo>
                    <a:lnTo>
                      <a:pt x="194" y="17"/>
                    </a:lnTo>
                    <a:lnTo>
                      <a:pt x="187" y="6"/>
                    </a:lnTo>
                    <a:lnTo>
                      <a:pt x="188" y="3"/>
                    </a:lnTo>
                    <a:lnTo>
                      <a:pt x="176" y="3"/>
                    </a:lnTo>
                    <a:lnTo>
                      <a:pt x="170" y="5"/>
                    </a:lnTo>
                    <a:lnTo>
                      <a:pt x="164" y="2"/>
                    </a:lnTo>
                    <a:lnTo>
                      <a:pt x="158" y="3"/>
                    </a:lnTo>
                    <a:lnTo>
                      <a:pt x="131" y="5"/>
                    </a:lnTo>
                    <a:lnTo>
                      <a:pt x="128" y="2"/>
                    </a:lnTo>
                    <a:lnTo>
                      <a:pt x="115" y="2"/>
                    </a:lnTo>
                    <a:lnTo>
                      <a:pt x="111" y="8"/>
                    </a:lnTo>
                    <a:lnTo>
                      <a:pt x="109" y="18"/>
                    </a:lnTo>
                    <a:lnTo>
                      <a:pt x="109" y="37"/>
                    </a:lnTo>
                    <a:lnTo>
                      <a:pt x="100" y="37"/>
                    </a:lnTo>
                    <a:lnTo>
                      <a:pt x="97" y="38"/>
                    </a:lnTo>
                    <a:lnTo>
                      <a:pt x="94" y="29"/>
                    </a:lnTo>
                    <a:lnTo>
                      <a:pt x="90" y="27"/>
                    </a:lnTo>
                    <a:lnTo>
                      <a:pt x="88" y="23"/>
                    </a:lnTo>
                    <a:lnTo>
                      <a:pt x="85" y="21"/>
                    </a:lnTo>
                    <a:lnTo>
                      <a:pt x="78" y="21"/>
                    </a:lnTo>
                    <a:lnTo>
                      <a:pt x="71" y="23"/>
                    </a:lnTo>
                    <a:lnTo>
                      <a:pt x="64" y="15"/>
                    </a:lnTo>
                    <a:lnTo>
                      <a:pt x="52" y="0"/>
                    </a:lnTo>
                    <a:lnTo>
                      <a:pt x="47" y="5"/>
                    </a:lnTo>
                    <a:lnTo>
                      <a:pt x="46" y="11"/>
                    </a:lnTo>
                    <a:lnTo>
                      <a:pt x="38" y="12"/>
                    </a:lnTo>
                    <a:lnTo>
                      <a:pt x="37" y="6"/>
                    </a:lnTo>
                    <a:lnTo>
                      <a:pt x="31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8" y="9"/>
                    </a:lnTo>
                    <a:lnTo>
                      <a:pt x="9" y="14"/>
                    </a:lnTo>
                    <a:lnTo>
                      <a:pt x="20" y="18"/>
                    </a:lnTo>
                    <a:lnTo>
                      <a:pt x="18" y="21"/>
                    </a:lnTo>
                    <a:lnTo>
                      <a:pt x="20" y="26"/>
                    </a:lnTo>
                    <a:lnTo>
                      <a:pt x="18" y="32"/>
                    </a:lnTo>
                    <a:lnTo>
                      <a:pt x="21" y="31"/>
                    </a:lnTo>
                    <a:lnTo>
                      <a:pt x="21" y="41"/>
                    </a:lnTo>
                    <a:lnTo>
                      <a:pt x="26" y="40"/>
                    </a:lnTo>
                    <a:lnTo>
                      <a:pt x="35" y="44"/>
                    </a:lnTo>
                    <a:lnTo>
                      <a:pt x="31" y="52"/>
                    </a:lnTo>
                    <a:lnTo>
                      <a:pt x="34" y="64"/>
                    </a:lnTo>
                    <a:lnTo>
                      <a:pt x="31" y="67"/>
                    </a:lnTo>
                    <a:lnTo>
                      <a:pt x="34" y="70"/>
                    </a:lnTo>
                    <a:lnTo>
                      <a:pt x="38" y="72"/>
                    </a:lnTo>
                    <a:lnTo>
                      <a:pt x="50" y="72"/>
                    </a:lnTo>
                    <a:lnTo>
                      <a:pt x="55" y="73"/>
                    </a:lnTo>
                    <a:lnTo>
                      <a:pt x="58" y="75"/>
                    </a:lnTo>
                    <a:lnTo>
                      <a:pt x="58" y="82"/>
                    </a:lnTo>
                    <a:lnTo>
                      <a:pt x="61" y="88"/>
                    </a:lnTo>
                    <a:lnTo>
                      <a:pt x="62" y="100"/>
                    </a:lnTo>
                    <a:lnTo>
                      <a:pt x="59" y="102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76" y="105"/>
                    </a:lnTo>
                    <a:lnTo>
                      <a:pt x="88" y="97"/>
                    </a:lnTo>
                    <a:lnTo>
                      <a:pt x="88" y="93"/>
                    </a:lnTo>
                    <a:lnTo>
                      <a:pt x="85" y="88"/>
                    </a:lnTo>
                    <a:lnTo>
                      <a:pt x="97" y="82"/>
                    </a:lnTo>
                    <a:lnTo>
                      <a:pt x="100" y="85"/>
                    </a:lnTo>
                    <a:lnTo>
                      <a:pt x="106" y="85"/>
                    </a:lnTo>
                    <a:lnTo>
                      <a:pt x="108" y="73"/>
                    </a:lnTo>
                    <a:lnTo>
                      <a:pt x="109" y="72"/>
                    </a:lnTo>
                    <a:lnTo>
                      <a:pt x="120" y="73"/>
                    </a:lnTo>
                    <a:lnTo>
                      <a:pt x="123" y="70"/>
                    </a:lnTo>
                    <a:lnTo>
                      <a:pt x="123" y="64"/>
                    </a:lnTo>
                    <a:lnTo>
                      <a:pt x="131" y="64"/>
                    </a:lnTo>
                    <a:lnTo>
                      <a:pt x="129" y="70"/>
                    </a:lnTo>
                    <a:lnTo>
                      <a:pt x="129" y="73"/>
                    </a:lnTo>
                    <a:lnTo>
                      <a:pt x="137" y="79"/>
                    </a:lnTo>
                    <a:lnTo>
                      <a:pt x="140" y="88"/>
                    </a:lnTo>
                    <a:lnTo>
                      <a:pt x="141" y="97"/>
                    </a:lnTo>
                    <a:lnTo>
                      <a:pt x="137" y="99"/>
                    </a:lnTo>
                    <a:lnTo>
                      <a:pt x="134" y="105"/>
                    </a:lnTo>
                    <a:lnTo>
                      <a:pt x="144" y="99"/>
                    </a:lnTo>
                    <a:lnTo>
                      <a:pt x="147" y="103"/>
                    </a:lnTo>
                    <a:lnTo>
                      <a:pt x="152" y="107"/>
                    </a:lnTo>
                    <a:lnTo>
                      <a:pt x="158" y="105"/>
                    </a:lnTo>
                    <a:lnTo>
                      <a:pt x="159" y="119"/>
                    </a:lnTo>
                    <a:lnTo>
                      <a:pt x="161" y="122"/>
                    </a:lnTo>
                    <a:lnTo>
                      <a:pt x="163" y="129"/>
                    </a:lnTo>
                    <a:lnTo>
                      <a:pt x="161" y="135"/>
                    </a:lnTo>
                    <a:lnTo>
                      <a:pt x="166" y="140"/>
                    </a:lnTo>
                    <a:lnTo>
                      <a:pt x="170" y="141"/>
                    </a:lnTo>
                    <a:lnTo>
                      <a:pt x="172" y="135"/>
                    </a:lnTo>
                    <a:lnTo>
                      <a:pt x="176" y="132"/>
                    </a:lnTo>
                    <a:lnTo>
                      <a:pt x="182" y="131"/>
                    </a:lnTo>
                    <a:lnTo>
                      <a:pt x="188" y="134"/>
                    </a:lnTo>
                    <a:lnTo>
                      <a:pt x="194" y="143"/>
                    </a:lnTo>
                    <a:lnTo>
                      <a:pt x="199" y="145"/>
                    </a:lnTo>
                    <a:lnTo>
                      <a:pt x="208" y="152"/>
                    </a:lnTo>
                    <a:lnTo>
                      <a:pt x="216" y="146"/>
                    </a:lnTo>
                    <a:lnTo>
                      <a:pt x="220" y="146"/>
                    </a:lnTo>
                    <a:lnTo>
                      <a:pt x="226" y="141"/>
                    </a:lnTo>
                    <a:lnTo>
                      <a:pt x="231" y="146"/>
                    </a:lnTo>
                    <a:lnTo>
                      <a:pt x="235" y="138"/>
                    </a:lnTo>
                    <a:lnTo>
                      <a:pt x="244" y="138"/>
                    </a:lnTo>
                    <a:lnTo>
                      <a:pt x="246" y="134"/>
                    </a:lnTo>
                    <a:lnTo>
                      <a:pt x="246" y="122"/>
                    </a:lnTo>
                    <a:lnTo>
                      <a:pt x="243" y="113"/>
                    </a:lnTo>
                    <a:lnTo>
                      <a:pt x="237" y="108"/>
                    </a:lnTo>
                    <a:lnTo>
                      <a:pt x="226" y="102"/>
                    </a:lnTo>
                    <a:lnTo>
                      <a:pt x="223" y="103"/>
                    </a:lnTo>
                    <a:lnTo>
                      <a:pt x="211" y="108"/>
                    </a:lnTo>
                    <a:lnTo>
                      <a:pt x="207" y="107"/>
                    </a:lnTo>
                    <a:lnTo>
                      <a:pt x="203" y="103"/>
                    </a:lnTo>
                    <a:lnTo>
                      <a:pt x="197" y="105"/>
                    </a:lnTo>
                    <a:lnTo>
                      <a:pt x="193" y="100"/>
                    </a:lnTo>
                    <a:lnTo>
                      <a:pt x="191" y="97"/>
                    </a:lnTo>
                    <a:lnTo>
                      <a:pt x="196" y="96"/>
                    </a:lnTo>
                    <a:lnTo>
                      <a:pt x="199" y="84"/>
                    </a:lnTo>
                    <a:lnTo>
                      <a:pt x="205" y="79"/>
                    </a:lnTo>
                    <a:lnTo>
                      <a:pt x="200" y="72"/>
                    </a:lnTo>
                    <a:lnTo>
                      <a:pt x="216" y="65"/>
                    </a:lnTo>
                    <a:lnTo>
                      <a:pt x="217" y="69"/>
                    </a:lnTo>
                    <a:lnTo>
                      <a:pt x="223" y="67"/>
                    </a:lnTo>
                    <a:lnTo>
                      <a:pt x="231" y="70"/>
                    </a:lnTo>
                    <a:lnTo>
                      <a:pt x="249" y="61"/>
                    </a:lnTo>
                    <a:lnTo>
                      <a:pt x="240" y="46"/>
                    </a:lnTo>
                    <a:lnTo>
                      <a:pt x="241" y="41"/>
                    </a:lnTo>
                    <a:lnTo>
                      <a:pt x="232" y="41"/>
                    </a:lnTo>
                    <a:lnTo>
                      <a:pt x="228" y="35"/>
                    </a:lnTo>
                    <a:lnTo>
                      <a:pt x="222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2" name="Freeform 3806">
                <a:extLst>
                  <a:ext uri="{FF2B5EF4-FFF2-40B4-BE49-F238E27FC236}">
                    <a16:creationId xmlns:a16="http://schemas.microsoft.com/office/drawing/2014/main" id="{340E0E3B-62D4-F171-3E85-FD166012A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658"/>
                <a:ext cx="125" cy="76"/>
              </a:xfrm>
              <a:custGeom>
                <a:avLst/>
                <a:gdLst>
                  <a:gd name="T0" fmla="*/ 232 w 249"/>
                  <a:gd name="T1" fmla="*/ 41 h 152"/>
                  <a:gd name="T2" fmla="*/ 249 w 249"/>
                  <a:gd name="T3" fmla="*/ 61 h 152"/>
                  <a:gd name="T4" fmla="*/ 217 w 249"/>
                  <a:gd name="T5" fmla="*/ 69 h 152"/>
                  <a:gd name="T6" fmla="*/ 205 w 249"/>
                  <a:gd name="T7" fmla="*/ 79 h 152"/>
                  <a:gd name="T8" fmla="*/ 191 w 249"/>
                  <a:gd name="T9" fmla="*/ 97 h 152"/>
                  <a:gd name="T10" fmla="*/ 203 w 249"/>
                  <a:gd name="T11" fmla="*/ 103 h 152"/>
                  <a:gd name="T12" fmla="*/ 223 w 249"/>
                  <a:gd name="T13" fmla="*/ 103 h 152"/>
                  <a:gd name="T14" fmla="*/ 243 w 249"/>
                  <a:gd name="T15" fmla="*/ 113 h 152"/>
                  <a:gd name="T16" fmla="*/ 244 w 249"/>
                  <a:gd name="T17" fmla="*/ 138 h 152"/>
                  <a:gd name="T18" fmla="*/ 226 w 249"/>
                  <a:gd name="T19" fmla="*/ 141 h 152"/>
                  <a:gd name="T20" fmla="*/ 208 w 249"/>
                  <a:gd name="T21" fmla="*/ 152 h 152"/>
                  <a:gd name="T22" fmla="*/ 188 w 249"/>
                  <a:gd name="T23" fmla="*/ 134 h 152"/>
                  <a:gd name="T24" fmla="*/ 172 w 249"/>
                  <a:gd name="T25" fmla="*/ 135 h 152"/>
                  <a:gd name="T26" fmla="*/ 161 w 249"/>
                  <a:gd name="T27" fmla="*/ 135 h 152"/>
                  <a:gd name="T28" fmla="*/ 159 w 249"/>
                  <a:gd name="T29" fmla="*/ 119 h 152"/>
                  <a:gd name="T30" fmla="*/ 147 w 249"/>
                  <a:gd name="T31" fmla="*/ 103 h 152"/>
                  <a:gd name="T32" fmla="*/ 137 w 249"/>
                  <a:gd name="T33" fmla="*/ 99 h 152"/>
                  <a:gd name="T34" fmla="*/ 137 w 249"/>
                  <a:gd name="T35" fmla="*/ 79 h 152"/>
                  <a:gd name="T36" fmla="*/ 131 w 249"/>
                  <a:gd name="T37" fmla="*/ 64 h 152"/>
                  <a:gd name="T38" fmla="*/ 120 w 249"/>
                  <a:gd name="T39" fmla="*/ 73 h 152"/>
                  <a:gd name="T40" fmla="*/ 106 w 249"/>
                  <a:gd name="T41" fmla="*/ 85 h 152"/>
                  <a:gd name="T42" fmla="*/ 85 w 249"/>
                  <a:gd name="T43" fmla="*/ 88 h 152"/>
                  <a:gd name="T44" fmla="*/ 76 w 249"/>
                  <a:gd name="T45" fmla="*/ 105 h 152"/>
                  <a:gd name="T46" fmla="*/ 59 w 249"/>
                  <a:gd name="T47" fmla="*/ 102 h 152"/>
                  <a:gd name="T48" fmla="*/ 58 w 249"/>
                  <a:gd name="T49" fmla="*/ 82 h 152"/>
                  <a:gd name="T50" fmla="*/ 50 w 249"/>
                  <a:gd name="T51" fmla="*/ 72 h 152"/>
                  <a:gd name="T52" fmla="*/ 31 w 249"/>
                  <a:gd name="T53" fmla="*/ 67 h 152"/>
                  <a:gd name="T54" fmla="*/ 35 w 249"/>
                  <a:gd name="T55" fmla="*/ 44 h 152"/>
                  <a:gd name="T56" fmla="*/ 21 w 249"/>
                  <a:gd name="T57" fmla="*/ 31 h 152"/>
                  <a:gd name="T58" fmla="*/ 18 w 249"/>
                  <a:gd name="T59" fmla="*/ 21 h 152"/>
                  <a:gd name="T60" fmla="*/ 8 w 249"/>
                  <a:gd name="T61" fmla="*/ 9 h 152"/>
                  <a:gd name="T62" fmla="*/ 18 w 249"/>
                  <a:gd name="T63" fmla="*/ 6 h 152"/>
                  <a:gd name="T64" fmla="*/ 37 w 249"/>
                  <a:gd name="T65" fmla="*/ 6 h 152"/>
                  <a:gd name="T66" fmla="*/ 47 w 249"/>
                  <a:gd name="T67" fmla="*/ 5 h 152"/>
                  <a:gd name="T68" fmla="*/ 71 w 249"/>
                  <a:gd name="T69" fmla="*/ 23 h 152"/>
                  <a:gd name="T70" fmla="*/ 88 w 249"/>
                  <a:gd name="T71" fmla="*/ 23 h 152"/>
                  <a:gd name="T72" fmla="*/ 97 w 249"/>
                  <a:gd name="T73" fmla="*/ 38 h 152"/>
                  <a:gd name="T74" fmla="*/ 109 w 249"/>
                  <a:gd name="T75" fmla="*/ 18 h 152"/>
                  <a:gd name="T76" fmla="*/ 128 w 249"/>
                  <a:gd name="T77" fmla="*/ 2 h 152"/>
                  <a:gd name="T78" fmla="*/ 164 w 249"/>
                  <a:gd name="T79" fmla="*/ 2 h 152"/>
                  <a:gd name="T80" fmla="*/ 188 w 249"/>
                  <a:gd name="T81" fmla="*/ 3 h 152"/>
                  <a:gd name="T82" fmla="*/ 200 w 249"/>
                  <a:gd name="T83" fmla="*/ 14 h 152"/>
                  <a:gd name="T84" fmla="*/ 216 w 249"/>
                  <a:gd name="T85" fmla="*/ 2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9" h="152">
                    <a:moveTo>
                      <a:pt x="222" y="31"/>
                    </a:moveTo>
                    <a:lnTo>
                      <a:pt x="228" y="35"/>
                    </a:lnTo>
                    <a:lnTo>
                      <a:pt x="232" y="41"/>
                    </a:lnTo>
                    <a:lnTo>
                      <a:pt x="241" y="41"/>
                    </a:lnTo>
                    <a:lnTo>
                      <a:pt x="240" y="46"/>
                    </a:lnTo>
                    <a:lnTo>
                      <a:pt x="249" y="61"/>
                    </a:lnTo>
                    <a:lnTo>
                      <a:pt x="231" y="70"/>
                    </a:lnTo>
                    <a:lnTo>
                      <a:pt x="223" y="67"/>
                    </a:lnTo>
                    <a:lnTo>
                      <a:pt x="217" y="69"/>
                    </a:lnTo>
                    <a:lnTo>
                      <a:pt x="216" y="65"/>
                    </a:lnTo>
                    <a:lnTo>
                      <a:pt x="200" y="72"/>
                    </a:lnTo>
                    <a:lnTo>
                      <a:pt x="205" y="79"/>
                    </a:lnTo>
                    <a:lnTo>
                      <a:pt x="199" y="84"/>
                    </a:lnTo>
                    <a:lnTo>
                      <a:pt x="196" y="96"/>
                    </a:lnTo>
                    <a:lnTo>
                      <a:pt x="191" y="97"/>
                    </a:lnTo>
                    <a:lnTo>
                      <a:pt x="193" y="100"/>
                    </a:lnTo>
                    <a:lnTo>
                      <a:pt x="197" y="105"/>
                    </a:lnTo>
                    <a:lnTo>
                      <a:pt x="203" y="103"/>
                    </a:lnTo>
                    <a:lnTo>
                      <a:pt x="207" y="107"/>
                    </a:lnTo>
                    <a:lnTo>
                      <a:pt x="211" y="108"/>
                    </a:lnTo>
                    <a:lnTo>
                      <a:pt x="223" y="103"/>
                    </a:lnTo>
                    <a:lnTo>
                      <a:pt x="226" y="102"/>
                    </a:lnTo>
                    <a:lnTo>
                      <a:pt x="237" y="108"/>
                    </a:lnTo>
                    <a:lnTo>
                      <a:pt x="243" y="113"/>
                    </a:lnTo>
                    <a:lnTo>
                      <a:pt x="246" y="122"/>
                    </a:lnTo>
                    <a:lnTo>
                      <a:pt x="246" y="134"/>
                    </a:lnTo>
                    <a:lnTo>
                      <a:pt x="244" y="138"/>
                    </a:lnTo>
                    <a:lnTo>
                      <a:pt x="235" y="138"/>
                    </a:lnTo>
                    <a:lnTo>
                      <a:pt x="231" y="146"/>
                    </a:lnTo>
                    <a:lnTo>
                      <a:pt x="226" y="141"/>
                    </a:lnTo>
                    <a:lnTo>
                      <a:pt x="220" y="146"/>
                    </a:lnTo>
                    <a:lnTo>
                      <a:pt x="216" y="146"/>
                    </a:lnTo>
                    <a:lnTo>
                      <a:pt x="208" y="152"/>
                    </a:lnTo>
                    <a:lnTo>
                      <a:pt x="199" y="145"/>
                    </a:lnTo>
                    <a:lnTo>
                      <a:pt x="194" y="143"/>
                    </a:lnTo>
                    <a:lnTo>
                      <a:pt x="188" y="134"/>
                    </a:lnTo>
                    <a:lnTo>
                      <a:pt x="182" y="131"/>
                    </a:lnTo>
                    <a:lnTo>
                      <a:pt x="176" y="132"/>
                    </a:lnTo>
                    <a:lnTo>
                      <a:pt x="172" y="135"/>
                    </a:lnTo>
                    <a:lnTo>
                      <a:pt x="170" y="141"/>
                    </a:lnTo>
                    <a:lnTo>
                      <a:pt x="166" y="140"/>
                    </a:lnTo>
                    <a:lnTo>
                      <a:pt x="161" y="135"/>
                    </a:lnTo>
                    <a:lnTo>
                      <a:pt x="163" y="129"/>
                    </a:lnTo>
                    <a:lnTo>
                      <a:pt x="161" y="122"/>
                    </a:lnTo>
                    <a:lnTo>
                      <a:pt x="159" y="119"/>
                    </a:lnTo>
                    <a:lnTo>
                      <a:pt x="158" y="105"/>
                    </a:lnTo>
                    <a:lnTo>
                      <a:pt x="152" y="107"/>
                    </a:lnTo>
                    <a:lnTo>
                      <a:pt x="147" y="103"/>
                    </a:lnTo>
                    <a:lnTo>
                      <a:pt x="144" y="99"/>
                    </a:lnTo>
                    <a:lnTo>
                      <a:pt x="134" y="105"/>
                    </a:lnTo>
                    <a:lnTo>
                      <a:pt x="137" y="99"/>
                    </a:lnTo>
                    <a:lnTo>
                      <a:pt x="141" y="97"/>
                    </a:lnTo>
                    <a:lnTo>
                      <a:pt x="140" y="88"/>
                    </a:lnTo>
                    <a:lnTo>
                      <a:pt x="137" y="79"/>
                    </a:lnTo>
                    <a:lnTo>
                      <a:pt x="129" y="73"/>
                    </a:lnTo>
                    <a:lnTo>
                      <a:pt x="129" y="70"/>
                    </a:lnTo>
                    <a:lnTo>
                      <a:pt x="131" y="64"/>
                    </a:lnTo>
                    <a:lnTo>
                      <a:pt x="123" y="64"/>
                    </a:lnTo>
                    <a:lnTo>
                      <a:pt x="123" y="70"/>
                    </a:lnTo>
                    <a:lnTo>
                      <a:pt x="120" y="73"/>
                    </a:lnTo>
                    <a:lnTo>
                      <a:pt x="109" y="72"/>
                    </a:lnTo>
                    <a:lnTo>
                      <a:pt x="108" y="73"/>
                    </a:lnTo>
                    <a:lnTo>
                      <a:pt x="106" y="85"/>
                    </a:lnTo>
                    <a:lnTo>
                      <a:pt x="100" y="85"/>
                    </a:lnTo>
                    <a:lnTo>
                      <a:pt x="97" y="82"/>
                    </a:lnTo>
                    <a:lnTo>
                      <a:pt x="85" y="88"/>
                    </a:lnTo>
                    <a:lnTo>
                      <a:pt x="88" y="93"/>
                    </a:lnTo>
                    <a:lnTo>
                      <a:pt x="88" y="97"/>
                    </a:lnTo>
                    <a:lnTo>
                      <a:pt x="76" y="105"/>
                    </a:lnTo>
                    <a:lnTo>
                      <a:pt x="67" y="102"/>
                    </a:lnTo>
                    <a:lnTo>
                      <a:pt x="64" y="103"/>
                    </a:lnTo>
                    <a:lnTo>
                      <a:pt x="59" y="102"/>
                    </a:lnTo>
                    <a:lnTo>
                      <a:pt x="62" y="100"/>
                    </a:lnTo>
                    <a:lnTo>
                      <a:pt x="61" y="88"/>
                    </a:lnTo>
                    <a:lnTo>
                      <a:pt x="58" y="82"/>
                    </a:lnTo>
                    <a:lnTo>
                      <a:pt x="58" y="75"/>
                    </a:lnTo>
                    <a:lnTo>
                      <a:pt x="55" y="73"/>
                    </a:lnTo>
                    <a:lnTo>
                      <a:pt x="50" y="72"/>
                    </a:lnTo>
                    <a:lnTo>
                      <a:pt x="38" y="72"/>
                    </a:lnTo>
                    <a:lnTo>
                      <a:pt x="34" y="70"/>
                    </a:lnTo>
                    <a:lnTo>
                      <a:pt x="31" y="67"/>
                    </a:lnTo>
                    <a:lnTo>
                      <a:pt x="34" y="64"/>
                    </a:lnTo>
                    <a:lnTo>
                      <a:pt x="31" y="52"/>
                    </a:lnTo>
                    <a:lnTo>
                      <a:pt x="35" y="44"/>
                    </a:lnTo>
                    <a:lnTo>
                      <a:pt x="26" y="40"/>
                    </a:lnTo>
                    <a:lnTo>
                      <a:pt x="21" y="41"/>
                    </a:lnTo>
                    <a:lnTo>
                      <a:pt x="21" y="31"/>
                    </a:lnTo>
                    <a:lnTo>
                      <a:pt x="18" y="32"/>
                    </a:lnTo>
                    <a:lnTo>
                      <a:pt x="20" y="26"/>
                    </a:lnTo>
                    <a:lnTo>
                      <a:pt x="18" y="21"/>
                    </a:lnTo>
                    <a:lnTo>
                      <a:pt x="20" y="18"/>
                    </a:lnTo>
                    <a:lnTo>
                      <a:pt x="9" y="14"/>
                    </a:lnTo>
                    <a:lnTo>
                      <a:pt x="8" y="9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18" y="6"/>
                    </a:lnTo>
                    <a:lnTo>
                      <a:pt x="21" y="3"/>
                    </a:lnTo>
                    <a:lnTo>
                      <a:pt x="31" y="3"/>
                    </a:lnTo>
                    <a:lnTo>
                      <a:pt x="37" y="6"/>
                    </a:lnTo>
                    <a:lnTo>
                      <a:pt x="38" y="12"/>
                    </a:lnTo>
                    <a:lnTo>
                      <a:pt x="46" y="11"/>
                    </a:lnTo>
                    <a:lnTo>
                      <a:pt x="47" y="5"/>
                    </a:lnTo>
                    <a:lnTo>
                      <a:pt x="52" y="0"/>
                    </a:lnTo>
                    <a:lnTo>
                      <a:pt x="64" y="15"/>
                    </a:lnTo>
                    <a:lnTo>
                      <a:pt x="71" y="23"/>
                    </a:lnTo>
                    <a:lnTo>
                      <a:pt x="78" y="21"/>
                    </a:lnTo>
                    <a:lnTo>
                      <a:pt x="85" y="21"/>
                    </a:lnTo>
                    <a:lnTo>
                      <a:pt x="88" y="23"/>
                    </a:lnTo>
                    <a:lnTo>
                      <a:pt x="90" y="27"/>
                    </a:lnTo>
                    <a:lnTo>
                      <a:pt x="94" y="29"/>
                    </a:lnTo>
                    <a:lnTo>
                      <a:pt x="97" y="38"/>
                    </a:lnTo>
                    <a:lnTo>
                      <a:pt x="100" y="37"/>
                    </a:lnTo>
                    <a:lnTo>
                      <a:pt x="109" y="37"/>
                    </a:lnTo>
                    <a:lnTo>
                      <a:pt x="109" y="18"/>
                    </a:lnTo>
                    <a:lnTo>
                      <a:pt x="111" y="8"/>
                    </a:lnTo>
                    <a:lnTo>
                      <a:pt x="115" y="2"/>
                    </a:lnTo>
                    <a:lnTo>
                      <a:pt x="128" y="2"/>
                    </a:lnTo>
                    <a:lnTo>
                      <a:pt x="131" y="5"/>
                    </a:lnTo>
                    <a:lnTo>
                      <a:pt x="158" y="3"/>
                    </a:lnTo>
                    <a:lnTo>
                      <a:pt x="164" y="2"/>
                    </a:lnTo>
                    <a:lnTo>
                      <a:pt x="170" y="5"/>
                    </a:lnTo>
                    <a:lnTo>
                      <a:pt x="176" y="3"/>
                    </a:lnTo>
                    <a:lnTo>
                      <a:pt x="188" y="3"/>
                    </a:lnTo>
                    <a:lnTo>
                      <a:pt x="187" y="6"/>
                    </a:lnTo>
                    <a:lnTo>
                      <a:pt x="194" y="17"/>
                    </a:lnTo>
                    <a:lnTo>
                      <a:pt x="200" y="14"/>
                    </a:lnTo>
                    <a:lnTo>
                      <a:pt x="203" y="17"/>
                    </a:lnTo>
                    <a:lnTo>
                      <a:pt x="214" y="18"/>
                    </a:lnTo>
                    <a:lnTo>
                      <a:pt x="216" y="20"/>
                    </a:lnTo>
                    <a:lnTo>
                      <a:pt x="222" y="26"/>
                    </a:lnTo>
                    <a:lnTo>
                      <a:pt x="222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3" name="Freeform 3807">
                <a:extLst>
                  <a:ext uri="{FF2B5EF4-FFF2-40B4-BE49-F238E27FC236}">
                    <a16:creationId xmlns:a16="http://schemas.microsoft.com/office/drawing/2014/main" id="{AD23C017-81A3-CAC8-F47C-E6C171A1B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658"/>
                <a:ext cx="125" cy="76"/>
              </a:xfrm>
              <a:custGeom>
                <a:avLst/>
                <a:gdLst>
                  <a:gd name="T0" fmla="*/ 232 w 249"/>
                  <a:gd name="T1" fmla="*/ 41 h 152"/>
                  <a:gd name="T2" fmla="*/ 249 w 249"/>
                  <a:gd name="T3" fmla="*/ 61 h 152"/>
                  <a:gd name="T4" fmla="*/ 217 w 249"/>
                  <a:gd name="T5" fmla="*/ 69 h 152"/>
                  <a:gd name="T6" fmla="*/ 205 w 249"/>
                  <a:gd name="T7" fmla="*/ 79 h 152"/>
                  <a:gd name="T8" fmla="*/ 191 w 249"/>
                  <a:gd name="T9" fmla="*/ 97 h 152"/>
                  <a:gd name="T10" fmla="*/ 203 w 249"/>
                  <a:gd name="T11" fmla="*/ 103 h 152"/>
                  <a:gd name="T12" fmla="*/ 223 w 249"/>
                  <a:gd name="T13" fmla="*/ 103 h 152"/>
                  <a:gd name="T14" fmla="*/ 243 w 249"/>
                  <a:gd name="T15" fmla="*/ 113 h 152"/>
                  <a:gd name="T16" fmla="*/ 244 w 249"/>
                  <a:gd name="T17" fmla="*/ 138 h 152"/>
                  <a:gd name="T18" fmla="*/ 226 w 249"/>
                  <a:gd name="T19" fmla="*/ 141 h 152"/>
                  <a:gd name="T20" fmla="*/ 208 w 249"/>
                  <a:gd name="T21" fmla="*/ 152 h 152"/>
                  <a:gd name="T22" fmla="*/ 188 w 249"/>
                  <a:gd name="T23" fmla="*/ 134 h 152"/>
                  <a:gd name="T24" fmla="*/ 172 w 249"/>
                  <a:gd name="T25" fmla="*/ 135 h 152"/>
                  <a:gd name="T26" fmla="*/ 161 w 249"/>
                  <a:gd name="T27" fmla="*/ 135 h 152"/>
                  <a:gd name="T28" fmla="*/ 159 w 249"/>
                  <a:gd name="T29" fmla="*/ 119 h 152"/>
                  <a:gd name="T30" fmla="*/ 147 w 249"/>
                  <a:gd name="T31" fmla="*/ 103 h 152"/>
                  <a:gd name="T32" fmla="*/ 137 w 249"/>
                  <a:gd name="T33" fmla="*/ 99 h 152"/>
                  <a:gd name="T34" fmla="*/ 137 w 249"/>
                  <a:gd name="T35" fmla="*/ 79 h 152"/>
                  <a:gd name="T36" fmla="*/ 131 w 249"/>
                  <a:gd name="T37" fmla="*/ 64 h 152"/>
                  <a:gd name="T38" fmla="*/ 120 w 249"/>
                  <a:gd name="T39" fmla="*/ 73 h 152"/>
                  <a:gd name="T40" fmla="*/ 106 w 249"/>
                  <a:gd name="T41" fmla="*/ 85 h 152"/>
                  <a:gd name="T42" fmla="*/ 85 w 249"/>
                  <a:gd name="T43" fmla="*/ 88 h 152"/>
                  <a:gd name="T44" fmla="*/ 76 w 249"/>
                  <a:gd name="T45" fmla="*/ 105 h 152"/>
                  <a:gd name="T46" fmla="*/ 59 w 249"/>
                  <a:gd name="T47" fmla="*/ 102 h 152"/>
                  <a:gd name="T48" fmla="*/ 58 w 249"/>
                  <a:gd name="T49" fmla="*/ 82 h 152"/>
                  <a:gd name="T50" fmla="*/ 50 w 249"/>
                  <a:gd name="T51" fmla="*/ 72 h 152"/>
                  <a:gd name="T52" fmla="*/ 31 w 249"/>
                  <a:gd name="T53" fmla="*/ 67 h 152"/>
                  <a:gd name="T54" fmla="*/ 35 w 249"/>
                  <a:gd name="T55" fmla="*/ 44 h 152"/>
                  <a:gd name="T56" fmla="*/ 21 w 249"/>
                  <a:gd name="T57" fmla="*/ 31 h 152"/>
                  <a:gd name="T58" fmla="*/ 18 w 249"/>
                  <a:gd name="T59" fmla="*/ 21 h 152"/>
                  <a:gd name="T60" fmla="*/ 8 w 249"/>
                  <a:gd name="T61" fmla="*/ 9 h 152"/>
                  <a:gd name="T62" fmla="*/ 18 w 249"/>
                  <a:gd name="T63" fmla="*/ 6 h 152"/>
                  <a:gd name="T64" fmla="*/ 37 w 249"/>
                  <a:gd name="T65" fmla="*/ 6 h 152"/>
                  <a:gd name="T66" fmla="*/ 47 w 249"/>
                  <a:gd name="T67" fmla="*/ 5 h 152"/>
                  <a:gd name="T68" fmla="*/ 71 w 249"/>
                  <a:gd name="T69" fmla="*/ 23 h 152"/>
                  <a:gd name="T70" fmla="*/ 88 w 249"/>
                  <a:gd name="T71" fmla="*/ 23 h 152"/>
                  <a:gd name="T72" fmla="*/ 97 w 249"/>
                  <a:gd name="T73" fmla="*/ 38 h 152"/>
                  <a:gd name="T74" fmla="*/ 109 w 249"/>
                  <a:gd name="T75" fmla="*/ 18 h 152"/>
                  <a:gd name="T76" fmla="*/ 128 w 249"/>
                  <a:gd name="T77" fmla="*/ 2 h 152"/>
                  <a:gd name="T78" fmla="*/ 164 w 249"/>
                  <a:gd name="T79" fmla="*/ 2 h 152"/>
                  <a:gd name="T80" fmla="*/ 188 w 249"/>
                  <a:gd name="T81" fmla="*/ 3 h 152"/>
                  <a:gd name="T82" fmla="*/ 200 w 249"/>
                  <a:gd name="T83" fmla="*/ 14 h 152"/>
                  <a:gd name="T84" fmla="*/ 216 w 249"/>
                  <a:gd name="T85" fmla="*/ 2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9" h="152">
                    <a:moveTo>
                      <a:pt x="222" y="31"/>
                    </a:moveTo>
                    <a:lnTo>
                      <a:pt x="228" y="35"/>
                    </a:lnTo>
                    <a:lnTo>
                      <a:pt x="232" y="41"/>
                    </a:lnTo>
                    <a:lnTo>
                      <a:pt x="241" y="41"/>
                    </a:lnTo>
                    <a:lnTo>
                      <a:pt x="240" y="46"/>
                    </a:lnTo>
                    <a:lnTo>
                      <a:pt x="249" y="61"/>
                    </a:lnTo>
                    <a:lnTo>
                      <a:pt x="231" y="70"/>
                    </a:lnTo>
                    <a:lnTo>
                      <a:pt x="223" y="67"/>
                    </a:lnTo>
                    <a:lnTo>
                      <a:pt x="217" y="69"/>
                    </a:lnTo>
                    <a:lnTo>
                      <a:pt x="216" y="65"/>
                    </a:lnTo>
                    <a:lnTo>
                      <a:pt x="200" y="72"/>
                    </a:lnTo>
                    <a:lnTo>
                      <a:pt x="205" y="79"/>
                    </a:lnTo>
                    <a:lnTo>
                      <a:pt x="199" y="84"/>
                    </a:lnTo>
                    <a:lnTo>
                      <a:pt x="196" y="96"/>
                    </a:lnTo>
                    <a:lnTo>
                      <a:pt x="191" y="97"/>
                    </a:lnTo>
                    <a:lnTo>
                      <a:pt x="193" y="100"/>
                    </a:lnTo>
                    <a:lnTo>
                      <a:pt x="197" y="105"/>
                    </a:lnTo>
                    <a:lnTo>
                      <a:pt x="203" y="103"/>
                    </a:lnTo>
                    <a:lnTo>
                      <a:pt x="207" y="107"/>
                    </a:lnTo>
                    <a:lnTo>
                      <a:pt x="211" y="108"/>
                    </a:lnTo>
                    <a:lnTo>
                      <a:pt x="223" y="103"/>
                    </a:lnTo>
                    <a:lnTo>
                      <a:pt x="226" y="102"/>
                    </a:lnTo>
                    <a:lnTo>
                      <a:pt x="237" y="108"/>
                    </a:lnTo>
                    <a:lnTo>
                      <a:pt x="243" y="113"/>
                    </a:lnTo>
                    <a:lnTo>
                      <a:pt x="246" y="122"/>
                    </a:lnTo>
                    <a:lnTo>
                      <a:pt x="246" y="134"/>
                    </a:lnTo>
                    <a:lnTo>
                      <a:pt x="244" y="138"/>
                    </a:lnTo>
                    <a:lnTo>
                      <a:pt x="235" y="138"/>
                    </a:lnTo>
                    <a:lnTo>
                      <a:pt x="231" y="146"/>
                    </a:lnTo>
                    <a:lnTo>
                      <a:pt x="226" y="141"/>
                    </a:lnTo>
                    <a:lnTo>
                      <a:pt x="220" y="146"/>
                    </a:lnTo>
                    <a:lnTo>
                      <a:pt x="216" y="146"/>
                    </a:lnTo>
                    <a:lnTo>
                      <a:pt x="208" y="152"/>
                    </a:lnTo>
                    <a:lnTo>
                      <a:pt x="199" y="145"/>
                    </a:lnTo>
                    <a:lnTo>
                      <a:pt x="194" y="143"/>
                    </a:lnTo>
                    <a:lnTo>
                      <a:pt x="188" y="134"/>
                    </a:lnTo>
                    <a:lnTo>
                      <a:pt x="182" y="131"/>
                    </a:lnTo>
                    <a:lnTo>
                      <a:pt x="176" y="132"/>
                    </a:lnTo>
                    <a:lnTo>
                      <a:pt x="172" y="135"/>
                    </a:lnTo>
                    <a:lnTo>
                      <a:pt x="170" y="141"/>
                    </a:lnTo>
                    <a:lnTo>
                      <a:pt x="166" y="140"/>
                    </a:lnTo>
                    <a:lnTo>
                      <a:pt x="161" y="135"/>
                    </a:lnTo>
                    <a:lnTo>
                      <a:pt x="163" y="129"/>
                    </a:lnTo>
                    <a:lnTo>
                      <a:pt x="161" y="122"/>
                    </a:lnTo>
                    <a:lnTo>
                      <a:pt x="159" y="119"/>
                    </a:lnTo>
                    <a:lnTo>
                      <a:pt x="158" y="105"/>
                    </a:lnTo>
                    <a:lnTo>
                      <a:pt x="152" y="107"/>
                    </a:lnTo>
                    <a:lnTo>
                      <a:pt x="147" y="103"/>
                    </a:lnTo>
                    <a:lnTo>
                      <a:pt x="144" y="99"/>
                    </a:lnTo>
                    <a:lnTo>
                      <a:pt x="134" y="105"/>
                    </a:lnTo>
                    <a:lnTo>
                      <a:pt x="137" y="99"/>
                    </a:lnTo>
                    <a:lnTo>
                      <a:pt x="141" y="97"/>
                    </a:lnTo>
                    <a:lnTo>
                      <a:pt x="140" y="88"/>
                    </a:lnTo>
                    <a:lnTo>
                      <a:pt x="137" y="79"/>
                    </a:lnTo>
                    <a:lnTo>
                      <a:pt x="129" y="73"/>
                    </a:lnTo>
                    <a:lnTo>
                      <a:pt x="129" y="70"/>
                    </a:lnTo>
                    <a:lnTo>
                      <a:pt x="131" y="64"/>
                    </a:lnTo>
                    <a:lnTo>
                      <a:pt x="123" y="64"/>
                    </a:lnTo>
                    <a:lnTo>
                      <a:pt x="123" y="70"/>
                    </a:lnTo>
                    <a:lnTo>
                      <a:pt x="120" y="73"/>
                    </a:lnTo>
                    <a:lnTo>
                      <a:pt x="109" y="72"/>
                    </a:lnTo>
                    <a:lnTo>
                      <a:pt x="108" y="73"/>
                    </a:lnTo>
                    <a:lnTo>
                      <a:pt x="106" y="85"/>
                    </a:lnTo>
                    <a:lnTo>
                      <a:pt x="100" y="85"/>
                    </a:lnTo>
                    <a:lnTo>
                      <a:pt x="97" y="82"/>
                    </a:lnTo>
                    <a:lnTo>
                      <a:pt x="85" y="88"/>
                    </a:lnTo>
                    <a:lnTo>
                      <a:pt x="88" y="93"/>
                    </a:lnTo>
                    <a:lnTo>
                      <a:pt x="88" y="97"/>
                    </a:lnTo>
                    <a:lnTo>
                      <a:pt x="76" y="105"/>
                    </a:lnTo>
                    <a:lnTo>
                      <a:pt x="67" y="102"/>
                    </a:lnTo>
                    <a:lnTo>
                      <a:pt x="64" y="103"/>
                    </a:lnTo>
                    <a:lnTo>
                      <a:pt x="59" y="102"/>
                    </a:lnTo>
                    <a:lnTo>
                      <a:pt x="62" y="100"/>
                    </a:lnTo>
                    <a:lnTo>
                      <a:pt x="61" y="88"/>
                    </a:lnTo>
                    <a:lnTo>
                      <a:pt x="58" y="82"/>
                    </a:lnTo>
                    <a:lnTo>
                      <a:pt x="58" y="75"/>
                    </a:lnTo>
                    <a:lnTo>
                      <a:pt x="55" y="73"/>
                    </a:lnTo>
                    <a:lnTo>
                      <a:pt x="50" y="72"/>
                    </a:lnTo>
                    <a:lnTo>
                      <a:pt x="38" y="72"/>
                    </a:lnTo>
                    <a:lnTo>
                      <a:pt x="34" y="70"/>
                    </a:lnTo>
                    <a:lnTo>
                      <a:pt x="31" y="67"/>
                    </a:lnTo>
                    <a:lnTo>
                      <a:pt x="34" y="64"/>
                    </a:lnTo>
                    <a:lnTo>
                      <a:pt x="31" y="52"/>
                    </a:lnTo>
                    <a:lnTo>
                      <a:pt x="35" y="44"/>
                    </a:lnTo>
                    <a:lnTo>
                      <a:pt x="26" y="40"/>
                    </a:lnTo>
                    <a:lnTo>
                      <a:pt x="21" y="41"/>
                    </a:lnTo>
                    <a:lnTo>
                      <a:pt x="21" y="31"/>
                    </a:lnTo>
                    <a:lnTo>
                      <a:pt x="18" y="32"/>
                    </a:lnTo>
                    <a:lnTo>
                      <a:pt x="20" y="26"/>
                    </a:lnTo>
                    <a:lnTo>
                      <a:pt x="18" y="21"/>
                    </a:lnTo>
                    <a:lnTo>
                      <a:pt x="20" y="18"/>
                    </a:lnTo>
                    <a:lnTo>
                      <a:pt x="9" y="14"/>
                    </a:lnTo>
                    <a:lnTo>
                      <a:pt x="8" y="9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18" y="6"/>
                    </a:lnTo>
                    <a:lnTo>
                      <a:pt x="21" y="3"/>
                    </a:lnTo>
                    <a:lnTo>
                      <a:pt x="31" y="3"/>
                    </a:lnTo>
                    <a:lnTo>
                      <a:pt x="37" y="6"/>
                    </a:lnTo>
                    <a:lnTo>
                      <a:pt x="38" y="12"/>
                    </a:lnTo>
                    <a:lnTo>
                      <a:pt x="46" y="11"/>
                    </a:lnTo>
                    <a:lnTo>
                      <a:pt x="47" y="5"/>
                    </a:lnTo>
                    <a:lnTo>
                      <a:pt x="52" y="0"/>
                    </a:lnTo>
                    <a:lnTo>
                      <a:pt x="64" y="15"/>
                    </a:lnTo>
                    <a:lnTo>
                      <a:pt x="71" y="23"/>
                    </a:lnTo>
                    <a:lnTo>
                      <a:pt x="78" y="21"/>
                    </a:lnTo>
                    <a:lnTo>
                      <a:pt x="85" y="21"/>
                    </a:lnTo>
                    <a:lnTo>
                      <a:pt x="88" y="23"/>
                    </a:lnTo>
                    <a:lnTo>
                      <a:pt x="90" y="27"/>
                    </a:lnTo>
                    <a:lnTo>
                      <a:pt x="94" y="29"/>
                    </a:lnTo>
                    <a:lnTo>
                      <a:pt x="97" y="38"/>
                    </a:lnTo>
                    <a:lnTo>
                      <a:pt x="100" y="37"/>
                    </a:lnTo>
                    <a:lnTo>
                      <a:pt x="109" y="37"/>
                    </a:lnTo>
                    <a:lnTo>
                      <a:pt x="109" y="18"/>
                    </a:lnTo>
                    <a:lnTo>
                      <a:pt x="111" y="8"/>
                    </a:lnTo>
                    <a:lnTo>
                      <a:pt x="115" y="2"/>
                    </a:lnTo>
                    <a:lnTo>
                      <a:pt x="128" y="2"/>
                    </a:lnTo>
                    <a:lnTo>
                      <a:pt x="131" y="5"/>
                    </a:lnTo>
                    <a:lnTo>
                      <a:pt x="158" y="3"/>
                    </a:lnTo>
                    <a:lnTo>
                      <a:pt x="164" y="2"/>
                    </a:lnTo>
                    <a:lnTo>
                      <a:pt x="170" y="5"/>
                    </a:lnTo>
                    <a:lnTo>
                      <a:pt x="176" y="3"/>
                    </a:lnTo>
                    <a:lnTo>
                      <a:pt x="188" y="3"/>
                    </a:lnTo>
                    <a:lnTo>
                      <a:pt x="187" y="6"/>
                    </a:lnTo>
                    <a:lnTo>
                      <a:pt x="194" y="17"/>
                    </a:lnTo>
                    <a:lnTo>
                      <a:pt x="200" y="14"/>
                    </a:lnTo>
                    <a:lnTo>
                      <a:pt x="203" y="17"/>
                    </a:lnTo>
                    <a:lnTo>
                      <a:pt x="214" y="18"/>
                    </a:lnTo>
                    <a:lnTo>
                      <a:pt x="216" y="20"/>
                    </a:lnTo>
                    <a:lnTo>
                      <a:pt x="222" y="26"/>
                    </a:lnTo>
                    <a:lnTo>
                      <a:pt x="222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4" name="Freeform 3808">
                <a:extLst>
                  <a:ext uri="{FF2B5EF4-FFF2-40B4-BE49-F238E27FC236}">
                    <a16:creationId xmlns:a16="http://schemas.microsoft.com/office/drawing/2014/main" id="{91C96FB3-1FC8-4041-A835-DA122BDC4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802"/>
                <a:ext cx="75" cy="33"/>
              </a:xfrm>
              <a:custGeom>
                <a:avLst/>
                <a:gdLst>
                  <a:gd name="T0" fmla="*/ 5 w 150"/>
                  <a:gd name="T1" fmla="*/ 40 h 67"/>
                  <a:gd name="T2" fmla="*/ 0 w 150"/>
                  <a:gd name="T3" fmla="*/ 43 h 67"/>
                  <a:gd name="T4" fmla="*/ 2 w 150"/>
                  <a:gd name="T5" fmla="*/ 60 h 67"/>
                  <a:gd name="T6" fmla="*/ 3 w 150"/>
                  <a:gd name="T7" fmla="*/ 61 h 67"/>
                  <a:gd name="T8" fmla="*/ 11 w 150"/>
                  <a:gd name="T9" fmla="*/ 61 h 67"/>
                  <a:gd name="T10" fmla="*/ 18 w 150"/>
                  <a:gd name="T11" fmla="*/ 63 h 67"/>
                  <a:gd name="T12" fmla="*/ 24 w 150"/>
                  <a:gd name="T13" fmla="*/ 66 h 67"/>
                  <a:gd name="T14" fmla="*/ 41 w 150"/>
                  <a:gd name="T15" fmla="*/ 63 h 67"/>
                  <a:gd name="T16" fmla="*/ 49 w 150"/>
                  <a:gd name="T17" fmla="*/ 55 h 67"/>
                  <a:gd name="T18" fmla="*/ 58 w 150"/>
                  <a:gd name="T19" fmla="*/ 51 h 67"/>
                  <a:gd name="T20" fmla="*/ 62 w 150"/>
                  <a:gd name="T21" fmla="*/ 55 h 67"/>
                  <a:gd name="T22" fmla="*/ 64 w 150"/>
                  <a:gd name="T23" fmla="*/ 64 h 67"/>
                  <a:gd name="T24" fmla="*/ 67 w 150"/>
                  <a:gd name="T25" fmla="*/ 67 h 67"/>
                  <a:gd name="T26" fmla="*/ 82 w 150"/>
                  <a:gd name="T27" fmla="*/ 67 h 67"/>
                  <a:gd name="T28" fmla="*/ 85 w 150"/>
                  <a:gd name="T29" fmla="*/ 63 h 67"/>
                  <a:gd name="T30" fmla="*/ 122 w 150"/>
                  <a:gd name="T31" fmla="*/ 54 h 67"/>
                  <a:gd name="T32" fmla="*/ 126 w 150"/>
                  <a:gd name="T33" fmla="*/ 63 h 67"/>
                  <a:gd name="T34" fmla="*/ 131 w 150"/>
                  <a:gd name="T35" fmla="*/ 67 h 67"/>
                  <a:gd name="T36" fmla="*/ 140 w 150"/>
                  <a:gd name="T37" fmla="*/ 60 h 67"/>
                  <a:gd name="T38" fmla="*/ 135 w 150"/>
                  <a:gd name="T39" fmla="*/ 51 h 67"/>
                  <a:gd name="T40" fmla="*/ 140 w 150"/>
                  <a:gd name="T41" fmla="*/ 51 h 67"/>
                  <a:gd name="T42" fmla="*/ 149 w 150"/>
                  <a:gd name="T43" fmla="*/ 46 h 67"/>
                  <a:gd name="T44" fmla="*/ 150 w 150"/>
                  <a:gd name="T45" fmla="*/ 43 h 67"/>
                  <a:gd name="T46" fmla="*/ 146 w 150"/>
                  <a:gd name="T47" fmla="*/ 31 h 67"/>
                  <a:gd name="T48" fmla="*/ 149 w 150"/>
                  <a:gd name="T49" fmla="*/ 29 h 67"/>
                  <a:gd name="T50" fmla="*/ 147 w 150"/>
                  <a:gd name="T51" fmla="*/ 20 h 67"/>
                  <a:gd name="T52" fmla="*/ 147 w 150"/>
                  <a:gd name="T53" fmla="*/ 11 h 67"/>
                  <a:gd name="T54" fmla="*/ 141 w 150"/>
                  <a:gd name="T55" fmla="*/ 9 h 67"/>
                  <a:gd name="T56" fmla="*/ 140 w 150"/>
                  <a:gd name="T57" fmla="*/ 11 h 67"/>
                  <a:gd name="T58" fmla="*/ 131 w 150"/>
                  <a:gd name="T59" fmla="*/ 8 h 67"/>
                  <a:gd name="T60" fmla="*/ 125 w 150"/>
                  <a:gd name="T61" fmla="*/ 11 h 67"/>
                  <a:gd name="T62" fmla="*/ 123 w 150"/>
                  <a:gd name="T63" fmla="*/ 6 h 67"/>
                  <a:gd name="T64" fmla="*/ 117 w 150"/>
                  <a:gd name="T65" fmla="*/ 8 h 67"/>
                  <a:gd name="T66" fmla="*/ 111 w 150"/>
                  <a:gd name="T67" fmla="*/ 5 h 67"/>
                  <a:gd name="T68" fmla="*/ 103 w 150"/>
                  <a:gd name="T69" fmla="*/ 3 h 67"/>
                  <a:gd name="T70" fmla="*/ 102 w 150"/>
                  <a:gd name="T71" fmla="*/ 0 h 67"/>
                  <a:gd name="T72" fmla="*/ 93 w 150"/>
                  <a:gd name="T73" fmla="*/ 0 h 67"/>
                  <a:gd name="T74" fmla="*/ 91 w 150"/>
                  <a:gd name="T75" fmla="*/ 2 h 67"/>
                  <a:gd name="T76" fmla="*/ 79 w 150"/>
                  <a:gd name="T77" fmla="*/ 14 h 67"/>
                  <a:gd name="T78" fmla="*/ 75 w 150"/>
                  <a:gd name="T79" fmla="*/ 14 h 67"/>
                  <a:gd name="T80" fmla="*/ 65 w 150"/>
                  <a:gd name="T81" fmla="*/ 9 h 67"/>
                  <a:gd name="T82" fmla="*/ 56 w 150"/>
                  <a:gd name="T83" fmla="*/ 13 h 67"/>
                  <a:gd name="T84" fmla="*/ 49 w 150"/>
                  <a:gd name="T85" fmla="*/ 13 h 67"/>
                  <a:gd name="T86" fmla="*/ 47 w 150"/>
                  <a:gd name="T87" fmla="*/ 17 h 67"/>
                  <a:gd name="T88" fmla="*/ 40 w 150"/>
                  <a:gd name="T89" fmla="*/ 16 h 67"/>
                  <a:gd name="T90" fmla="*/ 35 w 150"/>
                  <a:gd name="T91" fmla="*/ 19 h 67"/>
                  <a:gd name="T92" fmla="*/ 35 w 150"/>
                  <a:gd name="T93" fmla="*/ 26 h 67"/>
                  <a:gd name="T94" fmla="*/ 24 w 150"/>
                  <a:gd name="T95" fmla="*/ 31 h 67"/>
                  <a:gd name="T96" fmla="*/ 21 w 150"/>
                  <a:gd name="T97" fmla="*/ 37 h 67"/>
                  <a:gd name="T98" fmla="*/ 17 w 150"/>
                  <a:gd name="T99" fmla="*/ 43 h 67"/>
                  <a:gd name="T100" fmla="*/ 5 w 150"/>
                  <a:gd name="T101" fmla="*/ 4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0" h="67">
                    <a:moveTo>
                      <a:pt x="5" y="40"/>
                    </a:moveTo>
                    <a:lnTo>
                      <a:pt x="0" y="43"/>
                    </a:lnTo>
                    <a:lnTo>
                      <a:pt x="2" y="60"/>
                    </a:lnTo>
                    <a:lnTo>
                      <a:pt x="3" y="61"/>
                    </a:lnTo>
                    <a:lnTo>
                      <a:pt x="11" y="61"/>
                    </a:lnTo>
                    <a:lnTo>
                      <a:pt x="18" y="63"/>
                    </a:lnTo>
                    <a:lnTo>
                      <a:pt x="24" y="66"/>
                    </a:lnTo>
                    <a:lnTo>
                      <a:pt x="41" y="63"/>
                    </a:lnTo>
                    <a:lnTo>
                      <a:pt x="49" y="55"/>
                    </a:lnTo>
                    <a:lnTo>
                      <a:pt x="58" y="51"/>
                    </a:lnTo>
                    <a:lnTo>
                      <a:pt x="62" y="55"/>
                    </a:lnTo>
                    <a:lnTo>
                      <a:pt x="64" y="64"/>
                    </a:lnTo>
                    <a:lnTo>
                      <a:pt x="67" y="67"/>
                    </a:lnTo>
                    <a:lnTo>
                      <a:pt x="82" y="67"/>
                    </a:lnTo>
                    <a:lnTo>
                      <a:pt x="85" y="63"/>
                    </a:lnTo>
                    <a:lnTo>
                      <a:pt x="122" y="54"/>
                    </a:lnTo>
                    <a:lnTo>
                      <a:pt x="126" y="63"/>
                    </a:lnTo>
                    <a:lnTo>
                      <a:pt x="131" y="67"/>
                    </a:lnTo>
                    <a:lnTo>
                      <a:pt x="140" y="60"/>
                    </a:lnTo>
                    <a:lnTo>
                      <a:pt x="135" y="51"/>
                    </a:lnTo>
                    <a:lnTo>
                      <a:pt x="140" y="51"/>
                    </a:lnTo>
                    <a:lnTo>
                      <a:pt x="149" y="46"/>
                    </a:lnTo>
                    <a:lnTo>
                      <a:pt x="150" y="43"/>
                    </a:lnTo>
                    <a:lnTo>
                      <a:pt x="146" y="31"/>
                    </a:lnTo>
                    <a:lnTo>
                      <a:pt x="149" y="29"/>
                    </a:lnTo>
                    <a:lnTo>
                      <a:pt x="147" y="20"/>
                    </a:lnTo>
                    <a:lnTo>
                      <a:pt x="147" y="11"/>
                    </a:lnTo>
                    <a:lnTo>
                      <a:pt x="141" y="9"/>
                    </a:lnTo>
                    <a:lnTo>
                      <a:pt x="140" y="11"/>
                    </a:lnTo>
                    <a:lnTo>
                      <a:pt x="131" y="8"/>
                    </a:lnTo>
                    <a:lnTo>
                      <a:pt x="125" y="11"/>
                    </a:lnTo>
                    <a:lnTo>
                      <a:pt x="123" y="6"/>
                    </a:lnTo>
                    <a:lnTo>
                      <a:pt x="117" y="8"/>
                    </a:lnTo>
                    <a:lnTo>
                      <a:pt x="111" y="5"/>
                    </a:lnTo>
                    <a:lnTo>
                      <a:pt x="103" y="3"/>
                    </a:lnTo>
                    <a:lnTo>
                      <a:pt x="102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79" y="14"/>
                    </a:lnTo>
                    <a:lnTo>
                      <a:pt x="75" y="14"/>
                    </a:lnTo>
                    <a:lnTo>
                      <a:pt x="65" y="9"/>
                    </a:lnTo>
                    <a:lnTo>
                      <a:pt x="56" y="13"/>
                    </a:lnTo>
                    <a:lnTo>
                      <a:pt x="49" y="13"/>
                    </a:lnTo>
                    <a:lnTo>
                      <a:pt x="47" y="17"/>
                    </a:lnTo>
                    <a:lnTo>
                      <a:pt x="40" y="16"/>
                    </a:lnTo>
                    <a:lnTo>
                      <a:pt x="35" y="19"/>
                    </a:lnTo>
                    <a:lnTo>
                      <a:pt x="35" y="26"/>
                    </a:lnTo>
                    <a:lnTo>
                      <a:pt x="24" y="31"/>
                    </a:lnTo>
                    <a:lnTo>
                      <a:pt x="21" y="37"/>
                    </a:lnTo>
                    <a:lnTo>
                      <a:pt x="17" y="43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5" name="Freeform 3809">
                <a:extLst>
                  <a:ext uri="{FF2B5EF4-FFF2-40B4-BE49-F238E27FC236}">
                    <a16:creationId xmlns:a16="http://schemas.microsoft.com/office/drawing/2014/main" id="{69590A89-9D69-BC10-663D-D55595036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802"/>
                <a:ext cx="75" cy="33"/>
              </a:xfrm>
              <a:custGeom>
                <a:avLst/>
                <a:gdLst>
                  <a:gd name="T0" fmla="*/ 5 w 150"/>
                  <a:gd name="T1" fmla="*/ 40 h 67"/>
                  <a:gd name="T2" fmla="*/ 17 w 150"/>
                  <a:gd name="T3" fmla="*/ 43 h 67"/>
                  <a:gd name="T4" fmla="*/ 21 w 150"/>
                  <a:gd name="T5" fmla="*/ 37 h 67"/>
                  <a:gd name="T6" fmla="*/ 24 w 150"/>
                  <a:gd name="T7" fmla="*/ 31 h 67"/>
                  <a:gd name="T8" fmla="*/ 35 w 150"/>
                  <a:gd name="T9" fmla="*/ 26 h 67"/>
                  <a:gd name="T10" fmla="*/ 35 w 150"/>
                  <a:gd name="T11" fmla="*/ 19 h 67"/>
                  <a:gd name="T12" fmla="*/ 40 w 150"/>
                  <a:gd name="T13" fmla="*/ 16 h 67"/>
                  <a:gd name="T14" fmla="*/ 47 w 150"/>
                  <a:gd name="T15" fmla="*/ 17 h 67"/>
                  <a:gd name="T16" fmla="*/ 49 w 150"/>
                  <a:gd name="T17" fmla="*/ 13 h 67"/>
                  <a:gd name="T18" fmla="*/ 56 w 150"/>
                  <a:gd name="T19" fmla="*/ 13 h 67"/>
                  <a:gd name="T20" fmla="*/ 65 w 150"/>
                  <a:gd name="T21" fmla="*/ 9 h 67"/>
                  <a:gd name="T22" fmla="*/ 75 w 150"/>
                  <a:gd name="T23" fmla="*/ 14 h 67"/>
                  <a:gd name="T24" fmla="*/ 79 w 150"/>
                  <a:gd name="T25" fmla="*/ 14 h 67"/>
                  <a:gd name="T26" fmla="*/ 91 w 150"/>
                  <a:gd name="T27" fmla="*/ 2 h 67"/>
                  <a:gd name="T28" fmla="*/ 93 w 150"/>
                  <a:gd name="T29" fmla="*/ 0 h 67"/>
                  <a:gd name="T30" fmla="*/ 102 w 150"/>
                  <a:gd name="T31" fmla="*/ 0 h 67"/>
                  <a:gd name="T32" fmla="*/ 103 w 150"/>
                  <a:gd name="T33" fmla="*/ 3 h 67"/>
                  <a:gd name="T34" fmla="*/ 111 w 150"/>
                  <a:gd name="T35" fmla="*/ 5 h 67"/>
                  <a:gd name="T36" fmla="*/ 117 w 150"/>
                  <a:gd name="T37" fmla="*/ 8 h 67"/>
                  <a:gd name="T38" fmla="*/ 123 w 150"/>
                  <a:gd name="T39" fmla="*/ 6 h 67"/>
                  <a:gd name="T40" fmla="*/ 125 w 150"/>
                  <a:gd name="T41" fmla="*/ 11 h 67"/>
                  <a:gd name="T42" fmla="*/ 131 w 150"/>
                  <a:gd name="T43" fmla="*/ 8 h 67"/>
                  <a:gd name="T44" fmla="*/ 140 w 150"/>
                  <a:gd name="T45" fmla="*/ 11 h 67"/>
                  <a:gd name="T46" fmla="*/ 141 w 150"/>
                  <a:gd name="T47" fmla="*/ 9 h 67"/>
                  <a:gd name="T48" fmla="*/ 147 w 150"/>
                  <a:gd name="T49" fmla="*/ 11 h 67"/>
                  <a:gd name="T50" fmla="*/ 147 w 150"/>
                  <a:gd name="T51" fmla="*/ 20 h 67"/>
                  <a:gd name="T52" fmla="*/ 149 w 150"/>
                  <a:gd name="T53" fmla="*/ 29 h 67"/>
                  <a:gd name="T54" fmla="*/ 146 w 150"/>
                  <a:gd name="T55" fmla="*/ 31 h 67"/>
                  <a:gd name="T56" fmla="*/ 150 w 150"/>
                  <a:gd name="T57" fmla="*/ 43 h 67"/>
                  <a:gd name="T58" fmla="*/ 149 w 150"/>
                  <a:gd name="T59" fmla="*/ 46 h 67"/>
                  <a:gd name="T60" fmla="*/ 140 w 150"/>
                  <a:gd name="T61" fmla="*/ 51 h 67"/>
                  <a:gd name="T62" fmla="*/ 135 w 150"/>
                  <a:gd name="T63" fmla="*/ 51 h 67"/>
                  <a:gd name="T64" fmla="*/ 140 w 150"/>
                  <a:gd name="T65" fmla="*/ 60 h 67"/>
                  <a:gd name="T66" fmla="*/ 131 w 150"/>
                  <a:gd name="T67" fmla="*/ 67 h 67"/>
                  <a:gd name="T68" fmla="*/ 126 w 150"/>
                  <a:gd name="T69" fmla="*/ 63 h 67"/>
                  <a:gd name="T70" fmla="*/ 122 w 150"/>
                  <a:gd name="T71" fmla="*/ 54 h 67"/>
                  <a:gd name="T72" fmla="*/ 85 w 150"/>
                  <a:gd name="T73" fmla="*/ 63 h 67"/>
                  <a:gd name="T74" fmla="*/ 82 w 150"/>
                  <a:gd name="T75" fmla="*/ 67 h 67"/>
                  <a:gd name="T76" fmla="*/ 67 w 150"/>
                  <a:gd name="T77" fmla="*/ 67 h 67"/>
                  <a:gd name="T78" fmla="*/ 64 w 150"/>
                  <a:gd name="T79" fmla="*/ 64 h 67"/>
                  <a:gd name="T80" fmla="*/ 62 w 150"/>
                  <a:gd name="T81" fmla="*/ 55 h 67"/>
                  <a:gd name="T82" fmla="*/ 58 w 150"/>
                  <a:gd name="T83" fmla="*/ 51 h 67"/>
                  <a:gd name="T84" fmla="*/ 49 w 150"/>
                  <a:gd name="T85" fmla="*/ 55 h 67"/>
                  <a:gd name="T86" fmla="*/ 41 w 150"/>
                  <a:gd name="T87" fmla="*/ 63 h 67"/>
                  <a:gd name="T88" fmla="*/ 24 w 150"/>
                  <a:gd name="T89" fmla="*/ 66 h 67"/>
                  <a:gd name="T90" fmla="*/ 18 w 150"/>
                  <a:gd name="T91" fmla="*/ 63 h 67"/>
                  <a:gd name="T92" fmla="*/ 11 w 150"/>
                  <a:gd name="T93" fmla="*/ 61 h 67"/>
                  <a:gd name="T94" fmla="*/ 3 w 150"/>
                  <a:gd name="T95" fmla="*/ 61 h 67"/>
                  <a:gd name="T96" fmla="*/ 2 w 150"/>
                  <a:gd name="T97" fmla="*/ 60 h 67"/>
                  <a:gd name="T98" fmla="*/ 0 w 150"/>
                  <a:gd name="T99" fmla="*/ 43 h 67"/>
                  <a:gd name="T100" fmla="*/ 5 w 150"/>
                  <a:gd name="T101" fmla="*/ 4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0" h="67">
                    <a:moveTo>
                      <a:pt x="5" y="40"/>
                    </a:moveTo>
                    <a:lnTo>
                      <a:pt x="17" y="43"/>
                    </a:lnTo>
                    <a:lnTo>
                      <a:pt x="21" y="37"/>
                    </a:lnTo>
                    <a:lnTo>
                      <a:pt x="24" y="31"/>
                    </a:lnTo>
                    <a:lnTo>
                      <a:pt x="35" y="26"/>
                    </a:lnTo>
                    <a:lnTo>
                      <a:pt x="35" y="19"/>
                    </a:lnTo>
                    <a:lnTo>
                      <a:pt x="40" y="16"/>
                    </a:lnTo>
                    <a:lnTo>
                      <a:pt x="47" y="17"/>
                    </a:lnTo>
                    <a:lnTo>
                      <a:pt x="49" y="13"/>
                    </a:lnTo>
                    <a:lnTo>
                      <a:pt x="56" y="13"/>
                    </a:lnTo>
                    <a:lnTo>
                      <a:pt x="65" y="9"/>
                    </a:lnTo>
                    <a:lnTo>
                      <a:pt x="75" y="14"/>
                    </a:lnTo>
                    <a:lnTo>
                      <a:pt x="79" y="14"/>
                    </a:lnTo>
                    <a:lnTo>
                      <a:pt x="91" y="2"/>
                    </a:lnTo>
                    <a:lnTo>
                      <a:pt x="93" y="0"/>
                    </a:lnTo>
                    <a:lnTo>
                      <a:pt x="102" y="0"/>
                    </a:lnTo>
                    <a:lnTo>
                      <a:pt x="103" y="3"/>
                    </a:lnTo>
                    <a:lnTo>
                      <a:pt x="111" y="5"/>
                    </a:lnTo>
                    <a:lnTo>
                      <a:pt x="117" y="8"/>
                    </a:lnTo>
                    <a:lnTo>
                      <a:pt x="123" y="6"/>
                    </a:lnTo>
                    <a:lnTo>
                      <a:pt x="125" y="11"/>
                    </a:lnTo>
                    <a:lnTo>
                      <a:pt x="131" y="8"/>
                    </a:lnTo>
                    <a:lnTo>
                      <a:pt x="140" y="11"/>
                    </a:lnTo>
                    <a:lnTo>
                      <a:pt x="141" y="9"/>
                    </a:lnTo>
                    <a:lnTo>
                      <a:pt x="147" y="11"/>
                    </a:lnTo>
                    <a:lnTo>
                      <a:pt x="147" y="20"/>
                    </a:lnTo>
                    <a:lnTo>
                      <a:pt x="149" y="29"/>
                    </a:lnTo>
                    <a:lnTo>
                      <a:pt x="146" y="31"/>
                    </a:lnTo>
                    <a:lnTo>
                      <a:pt x="150" y="43"/>
                    </a:lnTo>
                    <a:lnTo>
                      <a:pt x="149" y="46"/>
                    </a:lnTo>
                    <a:lnTo>
                      <a:pt x="140" y="51"/>
                    </a:lnTo>
                    <a:lnTo>
                      <a:pt x="135" y="51"/>
                    </a:lnTo>
                    <a:lnTo>
                      <a:pt x="140" y="60"/>
                    </a:lnTo>
                    <a:lnTo>
                      <a:pt x="131" y="67"/>
                    </a:lnTo>
                    <a:lnTo>
                      <a:pt x="126" y="63"/>
                    </a:lnTo>
                    <a:lnTo>
                      <a:pt x="122" y="54"/>
                    </a:lnTo>
                    <a:lnTo>
                      <a:pt x="85" y="63"/>
                    </a:lnTo>
                    <a:lnTo>
                      <a:pt x="82" y="67"/>
                    </a:lnTo>
                    <a:lnTo>
                      <a:pt x="67" y="67"/>
                    </a:lnTo>
                    <a:lnTo>
                      <a:pt x="64" y="64"/>
                    </a:lnTo>
                    <a:lnTo>
                      <a:pt x="62" y="55"/>
                    </a:lnTo>
                    <a:lnTo>
                      <a:pt x="58" y="51"/>
                    </a:lnTo>
                    <a:lnTo>
                      <a:pt x="49" y="55"/>
                    </a:lnTo>
                    <a:lnTo>
                      <a:pt x="41" y="63"/>
                    </a:lnTo>
                    <a:lnTo>
                      <a:pt x="24" y="66"/>
                    </a:lnTo>
                    <a:lnTo>
                      <a:pt x="18" y="63"/>
                    </a:lnTo>
                    <a:lnTo>
                      <a:pt x="11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0" y="43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6" name="Freeform 3810">
                <a:extLst>
                  <a:ext uri="{FF2B5EF4-FFF2-40B4-BE49-F238E27FC236}">
                    <a16:creationId xmlns:a16="http://schemas.microsoft.com/office/drawing/2014/main" id="{7BE93582-D423-1E6C-1DF3-A88018816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802"/>
                <a:ext cx="75" cy="33"/>
              </a:xfrm>
              <a:custGeom>
                <a:avLst/>
                <a:gdLst>
                  <a:gd name="T0" fmla="*/ 5 w 150"/>
                  <a:gd name="T1" fmla="*/ 40 h 67"/>
                  <a:gd name="T2" fmla="*/ 17 w 150"/>
                  <a:gd name="T3" fmla="*/ 43 h 67"/>
                  <a:gd name="T4" fmla="*/ 21 w 150"/>
                  <a:gd name="T5" fmla="*/ 37 h 67"/>
                  <a:gd name="T6" fmla="*/ 24 w 150"/>
                  <a:gd name="T7" fmla="*/ 31 h 67"/>
                  <a:gd name="T8" fmla="*/ 35 w 150"/>
                  <a:gd name="T9" fmla="*/ 26 h 67"/>
                  <a:gd name="T10" fmla="*/ 35 w 150"/>
                  <a:gd name="T11" fmla="*/ 19 h 67"/>
                  <a:gd name="T12" fmla="*/ 40 w 150"/>
                  <a:gd name="T13" fmla="*/ 16 h 67"/>
                  <a:gd name="T14" fmla="*/ 47 w 150"/>
                  <a:gd name="T15" fmla="*/ 17 h 67"/>
                  <a:gd name="T16" fmla="*/ 49 w 150"/>
                  <a:gd name="T17" fmla="*/ 13 h 67"/>
                  <a:gd name="T18" fmla="*/ 56 w 150"/>
                  <a:gd name="T19" fmla="*/ 13 h 67"/>
                  <a:gd name="T20" fmla="*/ 65 w 150"/>
                  <a:gd name="T21" fmla="*/ 9 h 67"/>
                  <a:gd name="T22" fmla="*/ 75 w 150"/>
                  <a:gd name="T23" fmla="*/ 14 h 67"/>
                  <a:gd name="T24" fmla="*/ 79 w 150"/>
                  <a:gd name="T25" fmla="*/ 14 h 67"/>
                  <a:gd name="T26" fmla="*/ 91 w 150"/>
                  <a:gd name="T27" fmla="*/ 2 h 67"/>
                  <a:gd name="T28" fmla="*/ 93 w 150"/>
                  <a:gd name="T29" fmla="*/ 0 h 67"/>
                  <a:gd name="T30" fmla="*/ 102 w 150"/>
                  <a:gd name="T31" fmla="*/ 0 h 67"/>
                  <a:gd name="T32" fmla="*/ 103 w 150"/>
                  <a:gd name="T33" fmla="*/ 3 h 67"/>
                  <a:gd name="T34" fmla="*/ 111 w 150"/>
                  <a:gd name="T35" fmla="*/ 5 h 67"/>
                  <a:gd name="T36" fmla="*/ 117 w 150"/>
                  <a:gd name="T37" fmla="*/ 8 h 67"/>
                  <a:gd name="T38" fmla="*/ 123 w 150"/>
                  <a:gd name="T39" fmla="*/ 6 h 67"/>
                  <a:gd name="T40" fmla="*/ 125 w 150"/>
                  <a:gd name="T41" fmla="*/ 11 h 67"/>
                  <a:gd name="T42" fmla="*/ 131 w 150"/>
                  <a:gd name="T43" fmla="*/ 8 h 67"/>
                  <a:gd name="T44" fmla="*/ 140 w 150"/>
                  <a:gd name="T45" fmla="*/ 11 h 67"/>
                  <a:gd name="T46" fmla="*/ 141 w 150"/>
                  <a:gd name="T47" fmla="*/ 9 h 67"/>
                  <a:gd name="T48" fmla="*/ 147 w 150"/>
                  <a:gd name="T49" fmla="*/ 11 h 67"/>
                  <a:gd name="T50" fmla="*/ 147 w 150"/>
                  <a:gd name="T51" fmla="*/ 20 h 67"/>
                  <a:gd name="T52" fmla="*/ 149 w 150"/>
                  <a:gd name="T53" fmla="*/ 29 h 67"/>
                  <a:gd name="T54" fmla="*/ 146 w 150"/>
                  <a:gd name="T55" fmla="*/ 31 h 67"/>
                  <a:gd name="T56" fmla="*/ 150 w 150"/>
                  <a:gd name="T57" fmla="*/ 43 h 67"/>
                  <a:gd name="T58" fmla="*/ 149 w 150"/>
                  <a:gd name="T59" fmla="*/ 46 h 67"/>
                  <a:gd name="T60" fmla="*/ 140 w 150"/>
                  <a:gd name="T61" fmla="*/ 51 h 67"/>
                  <a:gd name="T62" fmla="*/ 135 w 150"/>
                  <a:gd name="T63" fmla="*/ 51 h 67"/>
                  <a:gd name="T64" fmla="*/ 140 w 150"/>
                  <a:gd name="T65" fmla="*/ 60 h 67"/>
                  <a:gd name="T66" fmla="*/ 131 w 150"/>
                  <a:gd name="T67" fmla="*/ 67 h 67"/>
                  <a:gd name="T68" fmla="*/ 126 w 150"/>
                  <a:gd name="T69" fmla="*/ 63 h 67"/>
                  <a:gd name="T70" fmla="*/ 122 w 150"/>
                  <a:gd name="T71" fmla="*/ 54 h 67"/>
                  <a:gd name="T72" fmla="*/ 85 w 150"/>
                  <a:gd name="T73" fmla="*/ 63 h 67"/>
                  <a:gd name="T74" fmla="*/ 82 w 150"/>
                  <a:gd name="T75" fmla="*/ 67 h 67"/>
                  <a:gd name="T76" fmla="*/ 67 w 150"/>
                  <a:gd name="T77" fmla="*/ 67 h 67"/>
                  <a:gd name="T78" fmla="*/ 64 w 150"/>
                  <a:gd name="T79" fmla="*/ 64 h 67"/>
                  <a:gd name="T80" fmla="*/ 62 w 150"/>
                  <a:gd name="T81" fmla="*/ 55 h 67"/>
                  <a:gd name="T82" fmla="*/ 58 w 150"/>
                  <a:gd name="T83" fmla="*/ 51 h 67"/>
                  <a:gd name="T84" fmla="*/ 49 w 150"/>
                  <a:gd name="T85" fmla="*/ 55 h 67"/>
                  <a:gd name="T86" fmla="*/ 41 w 150"/>
                  <a:gd name="T87" fmla="*/ 63 h 67"/>
                  <a:gd name="T88" fmla="*/ 24 w 150"/>
                  <a:gd name="T89" fmla="*/ 66 h 67"/>
                  <a:gd name="T90" fmla="*/ 18 w 150"/>
                  <a:gd name="T91" fmla="*/ 63 h 67"/>
                  <a:gd name="T92" fmla="*/ 11 w 150"/>
                  <a:gd name="T93" fmla="*/ 61 h 67"/>
                  <a:gd name="T94" fmla="*/ 3 w 150"/>
                  <a:gd name="T95" fmla="*/ 61 h 67"/>
                  <a:gd name="T96" fmla="*/ 2 w 150"/>
                  <a:gd name="T97" fmla="*/ 60 h 67"/>
                  <a:gd name="T98" fmla="*/ 0 w 150"/>
                  <a:gd name="T99" fmla="*/ 43 h 67"/>
                  <a:gd name="T100" fmla="*/ 5 w 150"/>
                  <a:gd name="T101" fmla="*/ 4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0" h="67">
                    <a:moveTo>
                      <a:pt x="5" y="40"/>
                    </a:moveTo>
                    <a:lnTo>
                      <a:pt x="17" y="43"/>
                    </a:lnTo>
                    <a:lnTo>
                      <a:pt x="21" y="37"/>
                    </a:lnTo>
                    <a:lnTo>
                      <a:pt x="24" y="31"/>
                    </a:lnTo>
                    <a:lnTo>
                      <a:pt x="35" y="26"/>
                    </a:lnTo>
                    <a:lnTo>
                      <a:pt x="35" y="19"/>
                    </a:lnTo>
                    <a:lnTo>
                      <a:pt x="40" y="16"/>
                    </a:lnTo>
                    <a:lnTo>
                      <a:pt x="47" y="17"/>
                    </a:lnTo>
                    <a:lnTo>
                      <a:pt x="49" y="13"/>
                    </a:lnTo>
                    <a:lnTo>
                      <a:pt x="56" y="13"/>
                    </a:lnTo>
                    <a:lnTo>
                      <a:pt x="65" y="9"/>
                    </a:lnTo>
                    <a:lnTo>
                      <a:pt x="75" y="14"/>
                    </a:lnTo>
                    <a:lnTo>
                      <a:pt x="79" y="14"/>
                    </a:lnTo>
                    <a:lnTo>
                      <a:pt x="91" y="2"/>
                    </a:lnTo>
                    <a:lnTo>
                      <a:pt x="93" y="0"/>
                    </a:lnTo>
                    <a:lnTo>
                      <a:pt x="102" y="0"/>
                    </a:lnTo>
                    <a:lnTo>
                      <a:pt x="103" y="3"/>
                    </a:lnTo>
                    <a:lnTo>
                      <a:pt x="111" y="5"/>
                    </a:lnTo>
                    <a:lnTo>
                      <a:pt x="117" y="8"/>
                    </a:lnTo>
                    <a:lnTo>
                      <a:pt x="123" y="6"/>
                    </a:lnTo>
                    <a:lnTo>
                      <a:pt x="125" y="11"/>
                    </a:lnTo>
                    <a:lnTo>
                      <a:pt x="131" y="8"/>
                    </a:lnTo>
                    <a:lnTo>
                      <a:pt x="140" y="11"/>
                    </a:lnTo>
                    <a:lnTo>
                      <a:pt x="141" y="9"/>
                    </a:lnTo>
                    <a:lnTo>
                      <a:pt x="147" y="11"/>
                    </a:lnTo>
                    <a:lnTo>
                      <a:pt x="147" y="20"/>
                    </a:lnTo>
                    <a:lnTo>
                      <a:pt x="149" y="29"/>
                    </a:lnTo>
                    <a:lnTo>
                      <a:pt x="146" y="31"/>
                    </a:lnTo>
                    <a:lnTo>
                      <a:pt x="150" y="43"/>
                    </a:lnTo>
                    <a:lnTo>
                      <a:pt x="149" y="46"/>
                    </a:lnTo>
                    <a:lnTo>
                      <a:pt x="140" y="51"/>
                    </a:lnTo>
                    <a:lnTo>
                      <a:pt x="135" y="51"/>
                    </a:lnTo>
                    <a:lnTo>
                      <a:pt x="140" y="60"/>
                    </a:lnTo>
                    <a:lnTo>
                      <a:pt x="131" y="67"/>
                    </a:lnTo>
                    <a:lnTo>
                      <a:pt x="126" y="63"/>
                    </a:lnTo>
                    <a:lnTo>
                      <a:pt x="122" y="54"/>
                    </a:lnTo>
                    <a:lnTo>
                      <a:pt x="85" y="63"/>
                    </a:lnTo>
                    <a:lnTo>
                      <a:pt x="82" y="67"/>
                    </a:lnTo>
                    <a:lnTo>
                      <a:pt x="67" y="67"/>
                    </a:lnTo>
                    <a:lnTo>
                      <a:pt x="64" y="64"/>
                    </a:lnTo>
                    <a:lnTo>
                      <a:pt x="62" y="55"/>
                    </a:lnTo>
                    <a:lnTo>
                      <a:pt x="58" y="51"/>
                    </a:lnTo>
                    <a:lnTo>
                      <a:pt x="49" y="55"/>
                    </a:lnTo>
                    <a:lnTo>
                      <a:pt x="41" y="63"/>
                    </a:lnTo>
                    <a:lnTo>
                      <a:pt x="24" y="66"/>
                    </a:lnTo>
                    <a:lnTo>
                      <a:pt x="18" y="63"/>
                    </a:lnTo>
                    <a:lnTo>
                      <a:pt x="11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0" y="43"/>
                    </a:lnTo>
                    <a:lnTo>
                      <a:pt x="5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7" name="Freeform 3811">
                <a:extLst>
                  <a:ext uri="{FF2B5EF4-FFF2-40B4-BE49-F238E27FC236}">
                    <a16:creationId xmlns:a16="http://schemas.microsoft.com/office/drawing/2014/main" id="{D8AE10FE-E8D4-130C-B829-1678C6C46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690"/>
                <a:ext cx="18" cy="21"/>
              </a:xfrm>
              <a:custGeom>
                <a:avLst/>
                <a:gdLst>
                  <a:gd name="T0" fmla="*/ 25 w 35"/>
                  <a:gd name="T1" fmla="*/ 0 h 43"/>
                  <a:gd name="T2" fmla="*/ 17 w 35"/>
                  <a:gd name="T3" fmla="*/ 0 h 43"/>
                  <a:gd name="T4" fmla="*/ 17 w 35"/>
                  <a:gd name="T5" fmla="*/ 6 h 43"/>
                  <a:gd name="T6" fmla="*/ 14 w 35"/>
                  <a:gd name="T7" fmla="*/ 9 h 43"/>
                  <a:gd name="T8" fmla="*/ 3 w 35"/>
                  <a:gd name="T9" fmla="*/ 8 h 43"/>
                  <a:gd name="T10" fmla="*/ 2 w 35"/>
                  <a:gd name="T11" fmla="*/ 9 h 43"/>
                  <a:gd name="T12" fmla="*/ 0 w 35"/>
                  <a:gd name="T13" fmla="*/ 32 h 43"/>
                  <a:gd name="T14" fmla="*/ 3 w 35"/>
                  <a:gd name="T15" fmla="*/ 32 h 43"/>
                  <a:gd name="T16" fmla="*/ 6 w 35"/>
                  <a:gd name="T17" fmla="*/ 41 h 43"/>
                  <a:gd name="T18" fmla="*/ 13 w 35"/>
                  <a:gd name="T19" fmla="*/ 43 h 43"/>
                  <a:gd name="T20" fmla="*/ 19 w 35"/>
                  <a:gd name="T21" fmla="*/ 38 h 43"/>
                  <a:gd name="T22" fmla="*/ 25 w 35"/>
                  <a:gd name="T23" fmla="*/ 36 h 43"/>
                  <a:gd name="T24" fmla="*/ 28 w 35"/>
                  <a:gd name="T25" fmla="*/ 39 h 43"/>
                  <a:gd name="T26" fmla="*/ 31 w 35"/>
                  <a:gd name="T27" fmla="*/ 35 h 43"/>
                  <a:gd name="T28" fmla="*/ 35 w 35"/>
                  <a:gd name="T29" fmla="*/ 33 h 43"/>
                  <a:gd name="T30" fmla="*/ 34 w 35"/>
                  <a:gd name="T31" fmla="*/ 24 h 43"/>
                  <a:gd name="T32" fmla="*/ 31 w 35"/>
                  <a:gd name="T33" fmla="*/ 15 h 43"/>
                  <a:gd name="T34" fmla="*/ 23 w 35"/>
                  <a:gd name="T35" fmla="*/ 9 h 43"/>
                  <a:gd name="T36" fmla="*/ 23 w 35"/>
                  <a:gd name="T37" fmla="*/ 6 h 43"/>
                  <a:gd name="T38" fmla="*/ 25 w 35"/>
                  <a:gd name="T3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43">
                    <a:moveTo>
                      <a:pt x="25" y="0"/>
                    </a:moveTo>
                    <a:lnTo>
                      <a:pt x="17" y="0"/>
                    </a:lnTo>
                    <a:lnTo>
                      <a:pt x="17" y="6"/>
                    </a:lnTo>
                    <a:lnTo>
                      <a:pt x="14" y="9"/>
                    </a:lnTo>
                    <a:lnTo>
                      <a:pt x="3" y="8"/>
                    </a:lnTo>
                    <a:lnTo>
                      <a:pt x="2" y="9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6" y="41"/>
                    </a:lnTo>
                    <a:lnTo>
                      <a:pt x="13" y="43"/>
                    </a:lnTo>
                    <a:lnTo>
                      <a:pt x="19" y="38"/>
                    </a:lnTo>
                    <a:lnTo>
                      <a:pt x="25" y="36"/>
                    </a:lnTo>
                    <a:lnTo>
                      <a:pt x="28" y="39"/>
                    </a:lnTo>
                    <a:lnTo>
                      <a:pt x="31" y="35"/>
                    </a:lnTo>
                    <a:lnTo>
                      <a:pt x="35" y="33"/>
                    </a:lnTo>
                    <a:lnTo>
                      <a:pt x="34" y="24"/>
                    </a:lnTo>
                    <a:lnTo>
                      <a:pt x="31" y="15"/>
                    </a:lnTo>
                    <a:lnTo>
                      <a:pt x="23" y="9"/>
                    </a:lnTo>
                    <a:lnTo>
                      <a:pt x="23" y="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8" name="Freeform 3812">
                <a:extLst>
                  <a:ext uri="{FF2B5EF4-FFF2-40B4-BE49-F238E27FC236}">
                    <a16:creationId xmlns:a16="http://schemas.microsoft.com/office/drawing/2014/main" id="{CBB62E7F-C055-AA6B-737F-E422BA1C6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690"/>
                <a:ext cx="18" cy="21"/>
              </a:xfrm>
              <a:custGeom>
                <a:avLst/>
                <a:gdLst>
                  <a:gd name="T0" fmla="*/ 25 w 35"/>
                  <a:gd name="T1" fmla="*/ 0 h 43"/>
                  <a:gd name="T2" fmla="*/ 23 w 35"/>
                  <a:gd name="T3" fmla="*/ 6 h 43"/>
                  <a:gd name="T4" fmla="*/ 23 w 35"/>
                  <a:gd name="T5" fmla="*/ 9 h 43"/>
                  <a:gd name="T6" fmla="*/ 31 w 35"/>
                  <a:gd name="T7" fmla="*/ 15 h 43"/>
                  <a:gd name="T8" fmla="*/ 34 w 35"/>
                  <a:gd name="T9" fmla="*/ 24 h 43"/>
                  <a:gd name="T10" fmla="*/ 35 w 35"/>
                  <a:gd name="T11" fmla="*/ 33 h 43"/>
                  <a:gd name="T12" fmla="*/ 31 w 35"/>
                  <a:gd name="T13" fmla="*/ 35 h 43"/>
                  <a:gd name="T14" fmla="*/ 28 w 35"/>
                  <a:gd name="T15" fmla="*/ 39 h 43"/>
                  <a:gd name="T16" fmla="*/ 25 w 35"/>
                  <a:gd name="T17" fmla="*/ 36 h 43"/>
                  <a:gd name="T18" fmla="*/ 19 w 35"/>
                  <a:gd name="T19" fmla="*/ 38 h 43"/>
                  <a:gd name="T20" fmla="*/ 13 w 35"/>
                  <a:gd name="T21" fmla="*/ 43 h 43"/>
                  <a:gd name="T22" fmla="*/ 6 w 35"/>
                  <a:gd name="T23" fmla="*/ 41 h 43"/>
                  <a:gd name="T24" fmla="*/ 3 w 35"/>
                  <a:gd name="T25" fmla="*/ 32 h 43"/>
                  <a:gd name="T26" fmla="*/ 0 w 35"/>
                  <a:gd name="T27" fmla="*/ 32 h 43"/>
                  <a:gd name="T28" fmla="*/ 2 w 35"/>
                  <a:gd name="T29" fmla="*/ 9 h 43"/>
                  <a:gd name="T30" fmla="*/ 3 w 35"/>
                  <a:gd name="T31" fmla="*/ 8 h 43"/>
                  <a:gd name="T32" fmla="*/ 14 w 35"/>
                  <a:gd name="T33" fmla="*/ 9 h 43"/>
                  <a:gd name="T34" fmla="*/ 17 w 35"/>
                  <a:gd name="T35" fmla="*/ 6 h 43"/>
                  <a:gd name="T36" fmla="*/ 17 w 35"/>
                  <a:gd name="T37" fmla="*/ 0 h 43"/>
                  <a:gd name="T38" fmla="*/ 25 w 35"/>
                  <a:gd name="T3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43">
                    <a:moveTo>
                      <a:pt x="25" y="0"/>
                    </a:moveTo>
                    <a:lnTo>
                      <a:pt x="23" y="6"/>
                    </a:lnTo>
                    <a:lnTo>
                      <a:pt x="23" y="9"/>
                    </a:lnTo>
                    <a:lnTo>
                      <a:pt x="31" y="15"/>
                    </a:lnTo>
                    <a:lnTo>
                      <a:pt x="34" y="24"/>
                    </a:lnTo>
                    <a:lnTo>
                      <a:pt x="35" y="33"/>
                    </a:lnTo>
                    <a:lnTo>
                      <a:pt x="31" y="35"/>
                    </a:lnTo>
                    <a:lnTo>
                      <a:pt x="28" y="39"/>
                    </a:lnTo>
                    <a:lnTo>
                      <a:pt x="25" y="36"/>
                    </a:lnTo>
                    <a:lnTo>
                      <a:pt x="19" y="38"/>
                    </a:lnTo>
                    <a:lnTo>
                      <a:pt x="13" y="43"/>
                    </a:lnTo>
                    <a:lnTo>
                      <a:pt x="6" y="41"/>
                    </a:lnTo>
                    <a:lnTo>
                      <a:pt x="3" y="32"/>
                    </a:lnTo>
                    <a:lnTo>
                      <a:pt x="0" y="32"/>
                    </a:lnTo>
                    <a:lnTo>
                      <a:pt x="2" y="9"/>
                    </a:lnTo>
                    <a:lnTo>
                      <a:pt x="3" y="8"/>
                    </a:lnTo>
                    <a:lnTo>
                      <a:pt x="14" y="9"/>
                    </a:lnTo>
                    <a:lnTo>
                      <a:pt x="17" y="6"/>
                    </a:lnTo>
                    <a:lnTo>
                      <a:pt x="17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9" name="Freeform 3813">
                <a:extLst>
                  <a:ext uri="{FF2B5EF4-FFF2-40B4-BE49-F238E27FC236}">
                    <a16:creationId xmlns:a16="http://schemas.microsoft.com/office/drawing/2014/main" id="{0AD548D1-71F9-6D7D-8420-7EEF95217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690"/>
                <a:ext cx="18" cy="21"/>
              </a:xfrm>
              <a:custGeom>
                <a:avLst/>
                <a:gdLst>
                  <a:gd name="T0" fmla="*/ 25 w 35"/>
                  <a:gd name="T1" fmla="*/ 0 h 43"/>
                  <a:gd name="T2" fmla="*/ 23 w 35"/>
                  <a:gd name="T3" fmla="*/ 6 h 43"/>
                  <a:gd name="T4" fmla="*/ 23 w 35"/>
                  <a:gd name="T5" fmla="*/ 9 h 43"/>
                  <a:gd name="T6" fmla="*/ 31 w 35"/>
                  <a:gd name="T7" fmla="*/ 15 h 43"/>
                  <a:gd name="T8" fmla="*/ 34 w 35"/>
                  <a:gd name="T9" fmla="*/ 24 h 43"/>
                  <a:gd name="T10" fmla="*/ 35 w 35"/>
                  <a:gd name="T11" fmla="*/ 33 h 43"/>
                  <a:gd name="T12" fmla="*/ 31 w 35"/>
                  <a:gd name="T13" fmla="*/ 35 h 43"/>
                  <a:gd name="T14" fmla="*/ 28 w 35"/>
                  <a:gd name="T15" fmla="*/ 39 h 43"/>
                  <a:gd name="T16" fmla="*/ 25 w 35"/>
                  <a:gd name="T17" fmla="*/ 36 h 43"/>
                  <a:gd name="T18" fmla="*/ 19 w 35"/>
                  <a:gd name="T19" fmla="*/ 38 h 43"/>
                  <a:gd name="T20" fmla="*/ 13 w 35"/>
                  <a:gd name="T21" fmla="*/ 43 h 43"/>
                  <a:gd name="T22" fmla="*/ 6 w 35"/>
                  <a:gd name="T23" fmla="*/ 41 h 43"/>
                  <a:gd name="T24" fmla="*/ 3 w 35"/>
                  <a:gd name="T25" fmla="*/ 32 h 43"/>
                  <a:gd name="T26" fmla="*/ 0 w 35"/>
                  <a:gd name="T27" fmla="*/ 32 h 43"/>
                  <a:gd name="T28" fmla="*/ 2 w 35"/>
                  <a:gd name="T29" fmla="*/ 9 h 43"/>
                  <a:gd name="T30" fmla="*/ 3 w 35"/>
                  <a:gd name="T31" fmla="*/ 8 h 43"/>
                  <a:gd name="T32" fmla="*/ 14 w 35"/>
                  <a:gd name="T33" fmla="*/ 9 h 43"/>
                  <a:gd name="T34" fmla="*/ 17 w 35"/>
                  <a:gd name="T35" fmla="*/ 6 h 43"/>
                  <a:gd name="T36" fmla="*/ 17 w 35"/>
                  <a:gd name="T37" fmla="*/ 0 h 43"/>
                  <a:gd name="T38" fmla="*/ 25 w 35"/>
                  <a:gd name="T3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43">
                    <a:moveTo>
                      <a:pt x="25" y="0"/>
                    </a:moveTo>
                    <a:lnTo>
                      <a:pt x="23" y="6"/>
                    </a:lnTo>
                    <a:lnTo>
                      <a:pt x="23" y="9"/>
                    </a:lnTo>
                    <a:lnTo>
                      <a:pt x="31" y="15"/>
                    </a:lnTo>
                    <a:lnTo>
                      <a:pt x="34" y="24"/>
                    </a:lnTo>
                    <a:lnTo>
                      <a:pt x="35" y="33"/>
                    </a:lnTo>
                    <a:lnTo>
                      <a:pt x="31" y="35"/>
                    </a:lnTo>
                    <a:lnTo>
                      <a:pt x="28" y="39"/>
                    </a:lnTo>
                    <a:lnTo>
                      <a:pt x="25" y="36"/>
                    </a:lnTo>
                    <a:lnTo>
                      <a:pt x="19" y="38"/>
                    </a:lnTo>
                    <a:lnTo>
                      <a:pt x="13" y="43"/>
                    </a:lnTo>
                    <a:lnTo>
                      <a:pt x="6" y="41"/>
                    </a:lnTo>
                    <a:lnTo>
                      <a:pt x="3" y="32"/>
                    </a:lnTo>
                    <a:lnTo>
                      <a:pt x="0" y="32"/>
                    </a:lnTo>
                    <a:lnTo>
                      <a:pt x="2" y="9"/>
                    </a:lnTo>
                    <a:lnTo>
                      <a:pt x="3" y="8"/>
                    </a:lnTo>
                    <a:lnTo>
                      <a:pt x="14" y="9"/>
                    </a:lnTo>
                    <a:lnTo>
                      <a:pt x="17" y="6"/>
                    </a:lnTo>
                    <a:lnTo>
                      <a:pt x="17" y="0"/>
                    </a:lnTo>
                    <a:lnTo>
                      <a:pt x="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0" name="Freeform 3814">
                <a:extLst>
                  <a:ext uri="{FF2B5EF4-FFF2-40B4-BE49-F238E27FC236}">
                    <a16:creationId xmlns:a16="http://schemas.microsoft.com/office/drawing/2014/main" id="{24CD6806-AC2C-A8B8-2242-1FD7CC711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705"/>
                <a:ext cx="11" cy="12"/>
              </a:xfrm>
              <a:custGeom>
                <a:avLst/>
                <a:gdLst>
                  <a:gd name="T0" fmla="*/ 12 w 21"/>
                  <a:gd name="T1" fmla="*/ 3 h 25"/>
                  <a:gd name="T2" fmla="*/ 0 w 21"/>
                  <a:gd name="T3" fmla="*/ 11 h 25"/>
                  <a:gd name="T4" fmla="*/ 3 w 21"/>
                  <a:gd name="T5" fmla="*/ 13 h 25"/>
                  <a:gd name="T6" fmla="*/ 8 w 21"/>
                  <a:gd name="T7" fmla="*/ 20 h 25"/>
                  <a:gd name="T8" fmla="*/ 12 w 21"/>
                  <a:gd name="T9" fmla="*/ 25 h 25"/>
                  <a:gd name="T10" fmla="*/ 15 w 21"/>
                  <a:gd name="T11" fmla="*/ 25 h 25"/>
                  <a:gd name="T12" fmla="*/ 15 w 21"/>
                  <a:gd name="T13" fmla="*/ 13 h 25"/>
                  <a:gd name="T14" fmla="*/ 21 w 21"/>
                  <a:gd name="T15" fmla="*/ 6 h 25"/>
                  <a:gd name="T16" fmla="*/ 15 w 21"/>
                  <a:gd name="T17" fmla="*/ 0 h 25"/>
                  <a:gd name="T18" fmla="*/ 12 w 21"/>
                  <a:gd name="T1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5">
                    <a:moveTo>
                      <a:pt x="12" y="3"/>
                    </a:moveTo>
                    <a:lnTo>
                      <a:pt x="0" y="11"/>
                    </a:lnTo>
                    <a:lnTo>
                      <a:pt x="3" y="13"/>
                    </a:lnTo>
                    <a:lnTo>
                      <a:pt x="8" y="20"/>
                    </a:lnTo>
                    <a:lnTo>
                      <a:pt x="12" y="25"/>
                    </a:lnTo>
                    <a:lnTo>
                      <a:pt x="15" y="25"/>
                    </a:lnTo>
                    <a:lnTo>
                      <a:pt x="15" y="13"/>
                    </a:lnTo>
                    <a:lnTo>
                      <a:pt x="21" y="6"/>
                    </a:lnTo>
                    <a:lnTo>
                      <a:pt x="15" y="0"/>
                    </a:ln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1" name="Freeform 3815">
                <a:extLst>
                  <a:ext uri="{FF2B5EF4-FFF2-40B4-BE49-F238E27FC236}">
                    <a16:creationId xmlns:a16="http://schemas.microsoft.com/office/drawing/2014/main" id="{2A10A7FA-B6DF-80C8-4350-FC13B9EBF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705"/>
                <a:ext cx="11" cy="12"/>
              </a:xfrm>
              <a:custGeom>
                <a:avLst/>
                <a:gdLst>
                  <a:gd name="T0" fmla="*/ 12 w 21"/>
                  <a:gd name="T1" fmla="*/ 3 h 25"/>
                  <a:gd name="T2" fmla="*/ 15 w 21"/>
                  <a:gd name="T3" fmla="*/ 0 h 25"/>
                  <a:gd name="T4" fmla="*/ 21 w 21"/>
                  <a:gd name="T5" fmla="*/ 6 h 25"/>
                  <a:gd name="T6" fmla="*/ 15 w 21"/>
                  <a:gd name="T7" fmla="*/ 13 h 25"/>
                  <a:gd name="T8" fmla="*/ 15 w 21"/>
                  <a:gd name="T9" fmla="*/ 25 h 25"/>
                  <a:gd name="T10" fmla="*/ 12 w 21"/>
                  <a:gd name="T11" fmla="*/ 25 h 25"/>
                  <a:gd name="T12" fmla="*/ 8 w 21"/>
                  <a:gd name="T13" fmla="*/ 20 h 25"/>
                  <a:gd name="T14" fmla="*/ 3 w 21"/>
                  <a:gd name="T15" fmla="*/ 13 h 25"/>
                  <a:gd name="T16" fmla="*/ 0 w 21"/>
                  <a:gd name="T17" fmla="*/ 11 h 25"/>
                  <a:gd name="T18" fmla="*/ 12 w 21"/>
                  <a:gd name="T1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5">
                    <a:moveTo>
                      <a:pt x="12" y="3"/>
                    </a:moveTo>
                    <a:lnTo>
                      <a:pt x="15" y="0"/>
                    </a:lnTo>
                    <a:lnTo>
                      <a:pt x="21" y="6"/>
                    </a:lnTo>
                    <a:lnTo>
                      <a:pt x="15" y="13"/>
                    </a:lnTo>
                    <a:lnTo>
                      <a:pt x="15" y="25"/>
                    </a:lnTo>
                    <a:lnTo>
                      <a:pt x="12" y="25"/>
                    </a:lnTo>
                    <a:lnTo>
                      <a:pt x="8" y="20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2" name="Freeform 3816">
                <a:extLst>
                  <a:ext uri="{FF2B5EF4-FFF2-40B4-BE49-F238E27FC236}">
                    <a16:creationId xmlns:a16="http://schemas.microsoft.com/office/drawing/2014/main" id="{6EB847B0-4954-FE6B-48D3-B409017BC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705"/>
                <a:ext cx="11" cy="12"/>
              </a:xfrm>
              <a:custGeom>
                <a:avLst/>
                <a:gdLst>
                  <a:gd name="T0" fmla="*/ 12 w 21"/>
                  <a:gd name="T1" fmla="*/ 3 h 25"/>
                  <a:gd name="T2" fmla="*/ 15 w 21"/>
                  <a:gd name="T3" fmla="*/ 0 h 25"/>
                  <a:gd name="T4" fmla="*/ 21 w 21"/>
                  <a:gd name="T5" fmla="*/ 6 h 25"/>
                  <a:gd name="T6" fmla="*/ 15 w 21"/>
                  <a:gd name="T7" fmla="*/ 13 h 25"/>
                  <a:gd name="T8" fmla="*/ 15 w 21"/>
                  <a:gd name="T9" fmla="*/ 25 h 25"/>
                  <a:gd name="T10" fmla="*/ 12 w 21"/>
                  <a:gd name="T11" fmla="*/ 25 h 25"/>
                  <a:gd name="T12" fmla="*/ 8 w 21"/>
                  <a:gd name="T13" fmla="*/ 20 h 25"/>
                  <a:gd name="T14" fmla="*/ 3 w 21"/>
                  <a:gd name="T15" fmla="*/ 13 h 25"/>
                  <a:gd name="T16" fmla="*/ 0 w 21"/>
                  <a:gd name="T17" fmla="*/ 11 h 25"/>
                  <a:gd name="T18" fmla="*/ 12 w 21"/>
                  <a:gd name="T1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5">
                    <a:moveTo>
                      <a:pt x="12" y="3"/>
                    </a:moveTo>
                    <a:lnTo>
                      <a:pt x="15" y="0"/>
                    </a:lnTo>
                    <a:lnTo>
                      <a:pt x="21" y="6"/>
                    </a:lnTo>
                    <a:lnTo>
                      <a:pt x="15" y="13"/>
                    </a:lnTo>
                    <a:lnTo>
                      <a:pt x="15" y="25"/>
                    </a:lnTo>
                    <a:lnTo>
                      <a:pt x="12" y="25"/>
                    </a:lnTo>
                    <a:lnTo>
                      <a:pt x="8" y="20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1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3" name="Freeform 3817">
                <a:extLst>
                  <a:ext uri="{FF2B5EF4-FFF2-40B4-BE49-F238E27FC236}">
                    <a16:creationId xmlns:a16="http://schemas.microsoft.com/office/drawing/2014/main" id="{6898CCD1-0887-07B6-A7CC-0F78D9DF1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709"/>
                <a:ext cx="25" cy="40"/>
              </a:xfrm>
              <a:custGeom>
                <a:avLst/>
                <a:gdLst>
                  <a:gd name="T0" fmla="*/ 34 w 50"/>
                  <a:gd name="T1" fmla="*/ 26 h 81"/>
                  <a:gd name="T2" fmla="*/ 38 w 50"/>
                  <a:gd name="T3" fmla="*/ 24 h 81"/>
                  <a:gd name="T4" fmla="*/ 38 w 50"/>
                  <a:gd name="T5" fmla="*/ 17 h 81"/>
                  <a:gd name="T6" fmla="*/ 32 w 50"/>
                  <a:gd name="T7" fmla="*/ 17 h 81"/>
                  <a:gd name="T8" fmla="*/ 29 w 50"/>
                  <a:gd name="T9" fmla="*/ 17 h 81"/>
                  <a:gd name="T10" fmla="*/ 25 w 50"/>
                  <a:gd name="T11" fmla="*/ 12 h 81"/>
                  <a:gd name="T12" fmla="*/ 20 w 50"/>
                  <a:gd name="T13" fmla="*/ 5 h 81"/>
                  <a:gd name="T14" fmla="*/ 8 w 50"/>
                  <a:gd name="T15" fmla="*/ 0 h 81"/>
                  <a:gd name="T16" fmla="*/ 5 w 50"/>
                  <a:gd name="T17" fmla="*/ 1 h 81"/>
                  <a:gd name="T18" fmla="*/ 0 w 50"/>
                  <a:gd name="T19" fmla="*/ 0 h 81"/>
                  <a:gd name="T20" fmla="*/ 0 w 50"/>
                  <a:gd name="T21" fmla="*/ 8 h 81"/>
                  <a:gd name="T22" fmla="*/ 5 w 50"/>
                  <a:gd name="T23" fmla="*/ 8 h 81"/>
                  <a:gd name="T24" fmla="*/ 8 w 50"/>
                  <a:gd name="T25" fmla="*/ 14 h 81"/>
                  <a:gd name="T26" fmla="*/ 11 w 50"/>
                  <a:gd name="T27" fmla="*/ 14 h 81"/>
                  <a:gd name="T28" fmla="*/ 17 w 50"/>
                  <a:gd name="T29" fmla="*/ 9 h 81"/>
                  <a:gd name="T30" fmla="*/ 20 w 50"/>
                  <a:gd name="T31" fmla="*/ 17 h 81"/>
                  <a:gd name="T32" fmla="*/ 16 w 50"/>
                  <a:gd name="T33" fmla="*/ 23 h 81"/>
                  <a:gd name="T34" fmla="*/ 23 w 50"/>
                  <a:gd name="T35" fmla="*/ 23 h 81"/>
                  <a:gd name="T36" fmla="*/ 26 w 50"/>
                  <a:gd name="T37" fmla="*/ 26 h 81"/>
                  <a:gd name="T38" fmla="*/ 23 w 50"/>
                  <a:gd name="T39" fmla="*/ 33 h 81"/>
                  <a:gd name="T40" fmla="*/ 20 w 50"/>
                  <a:gd name="T41" fmla="*/ 41 h 81"/>
                  <a:gd name="T42" fmla="*/ 19 w 50"/>
                  <a:gd name="T43" fmla="*/ 49 h 81"/>
                  <a:gd name="T44" fmla="*/ 20 w 50"/>
                  <a:gd name="T45" fmla="*/ 52 h 81"/>
                  <a:gd name="T46" fmla="*/ 23 w 50"/>
                  <a:gd name="T47" fmla="*/ 58 h 81"/>
                  <a:gd name="T48" fmla="*/ 25 w 50"/>
                  <a:gd name="T49" fmla="*/ 59 h 81"/>
                  <a:gd name="T50" fmla="*/ 26 w 50"/>
                  <a:gd name="T51" fmla="*/ 62 h 81"/>
                  <a:gd name="T52" fmla="*/ 20 w 50"/>
                  <a:gd name="T53" fmla="*/ 70 h 81"/>
                  <a:gd name="T54" fmla="*/ 20 w 50"/>
                  <a:gd name="T55" fmla="*/ 74 h 81"/>
                  <a:gd name="T56" fmla="*/ 23 w 50"/>
                  <a:gd name="T57" fmla="*/ 76 h 81"/>
                  <a:gd name="T58" fmla="*/ 35 w 50"/>
                  <a:gd name="T59" fmla="*/ 81 h 81"/>
                  <a:gd name="T60" fmla="*/ 35 w 50"/>
                  <a:gd name="T61" fmla="*/ 70 h 81"/>
                  <a:gd name="T62" fmla="*/ 46 w 50"/>
                  <a:gd name="T63" fmla="*/ 73 h 81"/>
                  <a:gd name="T64" fmla="*/ 50 w 50"/>
                  <a:gd name="T65" fmla="*/ 68 h 81"/>
                  <a:gd name="T66" fmla="*/ 50 w 50"/>
                  <a:gd name="T67" fmla="*/ 62 h 81"/>
                  <a:gd name="T68" fmla="*/ 47 w 50"/>
                  <a:gd name="T69" fmla="*/ 56 h 81"/>
                  <a:gd name="T70" fmla="*/ 43 w 50"/>
                  <a:gd name="T71" fmla="*/ 56 h 81"/>
                  <a:gd name="T72" fmla="*/ 41 w 50"/>
                  <a:gd name="T73" fmla="*/ 50 h 81"/>
                  <a:gd name="T74" fmla="*/ 40 w 50"/>
                  <a:gd name="T75" fmla="*/ 50 h 81"/>
                  <a:gd name="T76" fmla="*/ 40 w 50"/>
                  <a:gd name="T77" fmla="*/ 43 h 81"/>
                  <a:gd name="T78" fmla="*/ 32 w 50"/>
                  <a:gd name="T79" fmla="*/ 38 h 81"/>
                  <a:gd name="T80" fmla="*/ 34 w 50"/>
                  <a:gd name="T81" fmla="*/ 26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0" h="81">
                    <a:moveTo>
                      <a:pt x="34" y="26"/>
                    </a:moveTo>
                    <a:lnTo>
                      <a:pt x="38" y="24"/>
                    </a:lnTo>
                    <a:lnTo>
                      <a:pt x="38" y="17"/>
                    </a:lnTo>
                    <a:lnTo>
                      <a:pt x="32" y="17"/>
                    </a:lnTo>
                    <a:lnTo>
                      <a:pt x="29" y="17"/>
                    </a:lnTo>
                    <a:lnTo>
                      <a:pt x="25" y="12"/>
                    </a:lnTo>
                    <a:lnTo>
                      <a:pt x="20" y="5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14"/>
                    </a:lnTo>
                    <a:lnTo>
                      <a:pt x="11" y="14"/>
                    </a:lnTo>
                    <a:lnTo>
                      <a:pt x="17" y="9"/>
                    </a:lnTo>
                    <a:lnTo>
                      <a:pt x="20" y="17"/>
                    </a:lnTo>
                    <a:lnTo>
                      <a:pt x="16" y="23"/>
                    </a:lnTo>
                    <a:lnTo>
                      <a:pt x="23" y="23"/>
                    </a:lnTo>
                    <a:lnTo>
                      <a:pt x="26" y="26"/>
                    </a:lnTo>
                    <a:lnTo>
                      <a:pt x="23" y="33"/>
                    </a:lnTo>
                    <a:lnTo>
                      <a:pt x="20" y="41"/>
                    </a:lnTo>
                    <a:lnTo>
                      <a:pt x="19" y="49"/>
                    </a:lnTo>
                    <a:lnTo>
                      <a:pt x="20" y="52"/>
                    </a:lnTo>
                    <a:lnTo>
                      <a:pt x="23" y="58"/>
                    </a:lnTo>
                    <a:lnTo>
                      <a:pt x="25" y="59"/>
                    </a:lnTo>
                    <a:lnTo>
                      <a:pt x="26" y="62"/>
                    </a:lnTo>
                    <a:lnTo>
                      <a:pt x="20" y="70"/>
                    </a:lnTo>
                    <a:lnTo>
                      <a:pt x="20" y="74"/>
                    </a:lnTo>
                    <a:lnTo>
                      <a:pt x="23" y="76"/>
                    </a:lnTo>
                    <a:lnTo>
                      <a:pt x="35" y="81"/>
                    </a:lnTo>
                    <a:lnTo>
                      <a:pt x="35" y="70"/>
                    </a:lnTo>
                    <a:lnTo>
                      <a:pt x="46" y="73"/>
                    </a:lnTo>
                    <a:lnTo>
                      <a:pt x="50" y="68"/>
                    </a:lnTo>
                    <a:lnTo>
                      <a:pt x="50" y="62"/>
                    </a:lnTo>
                    <a:lnTo>
                      <a:pt x="47" y="56"/>
                    </a:lnTo>
                    <a:lnTo>
                      <a:pt x="43" y="56"/>
                    </a:lnTo>
                    <a:lnTo>
                      <a:pt x="41" y="50"/>
                    </a:lnTo>
                    <a:lnTo>
                      <a:pt x="40" y="50"/>
                    </a:lnTo>
                    <a:lnTo>
                      <a:pt x="40" y="43"/>
                    </a:lnTo>
                    <a:lnTo>
                      <a:pt x="32" y="38"/>
                    </a:lnTo>
                    <a:lnTo>
                      <a:pt x="34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4" name="Freeform 3818">
                <a:extLst>
                  <a:ext uri="{FF2B5EF4-FFF2-40B4-BE49-F238E27FC236}">
                    <a16:creationId xmlns:a16="http://schemas.microsoft.com/office/drawing/2014/main" id="{B6DB4DE6-55F4-E67E-4AF2-63814A366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709"/>
                <a:ext cx="25" cy="40"/>
              </a:xfrm>
              <a:custGeom>
                <a:avLst/>
                <a:gdLst>
                  <a:gd name="T0" fmla="*/ 34 w 50"/>
                  <a:gd name="T1" fmla="*/ 26 h 81"/>
                  <a:gd name="T2" fmla="*/ 32 w 50"/>
                  <a:gd name="T3" fmla="*/ 38 h 81"/>
                  <a:gd name="T4" fmla="*/ 40 w 50"/>
                  <a:gd name="T5" fmla="*/ 43 h 81"/>
                  <a:gd name="T6" fmla="*/ 40 w 50"/>
                  <a:gd name="T7" fmla="*/ 50 h 81"/>
                  <a:gd name="T8" fmla="*/ 41 w 50"/>
                  <a:gd name="T9" fmla="*/ 50 h 81"/>
                  <a:gd name="T10" fmla="*/ 43 w 50"/>
                  <a:gd name="T11" fmla="*/ 56 h 81"/>
                  <a:gd name="T12" fmla="*/ 47 w 50"/>
                  <a:gd name="T13" fmla="*/ 56 h 81"/>
                  <a:gd name="T14" fmla="*/ 50 w 50"/>
                  <a:gd name="T15" fmla="*/ 62 h 81"/>
                  <a:gd name="T16" fmla="*/ 50 w 50"/>
                  <a:gd name="T17" fmla="*/ 68 h 81"/>
                  <a:gd name="T18" fmla="*/ 46 w 50"/>
                  <a:gd name="T19" fmla="*/ 73 h 81"/>
                  <a:gd name="T20" fmla="*/ 35 w 50"/>
                  <a:gd name="T21" fmla="*/ 70 h 81"/>
                  <a:gd name="T22" fmla="*/ 35 w 50"/>
                  <a:gd name="T23" fmla="*/ 81 h 81"/>
                  <a:gd name="T24" fmla="*/ 23 w 50"/>
                  <a:gd name="T25" fmla="*/ 76 h 81"/>
                  <a:gd name="T26" fmla="*/ 20 w 50"/>
                  <a:gd name="T27" fmla="*/ 74 h 81"/>
                  <a:gd name="T28" fmla="*/ 20 w 50"/>
                  <a:gd name="T29" fmla="*/ 70 h 81"/>
                  <a:gd name="T30" fmla="*/ 26 w 50"/>
                  <a:gd name="T31" fmla="*/ 62 h 81"/>
                  <a:gd name="T32" fmla="*/ 25 w 50"/>
                  <a:gd name="T33" fmla="*/ 59 h 81"/>
                  <a:gd name="T34" fmla="*/ 23 w 50"/>
                  <a:gd name="T35" fmla="*/ 58 h 81"/>
                  <a:gd name="T36" fmla="*/ 20 w 50"/>
                  <a:gd name="T37" fmla="*/ 52 h 81"/>
                  <a:gd name="T38" fmla="*/ 19 w 50"/>
                  <a:gd name="T39" fmla="*/ 49 h 81"/>
                  <a:gd name="T40" fmla="*/ 20 w 50"/>
                  <a:gd name="T41" fmla="*/ 41 h 81"/>
                  <a:gd name="T42" fmla="*/ 23 w 50"/>
                  <a:gd name="T43" fmla="*/ 33 h 81"/>
                  <a:gd name="T44" fmla="*/ 26 w 50"/>
                  <a:gd name="T45" fmla="*/ 26 h 81"/>
                  <a:gd name="T46" fmla="*/ 23 w 50"/>
                  <a:gd name="T47" fmla="*/ 23 h 81"/>
                  <a:gd name="T48" fmla="*/ 16 w 50"/>
                  <a:gd name="T49" fmla="*/ 23 h 81"/>
                  <a:gd name="T50" fmla="*/ 20 w 50"/>
                  <a:gd name="T51" fmla="*/ 17 h 81"/>
                  <a:gd name="T52" fmla="*/ 17 w 50"/>
                  <a:gd name="T53" fmla="*/ 9 h 81"/>
                  <a:gd name="T54" fmla="*/ 11 w 50"/>
                  <a:gd name="T55" fmla="*/ 14 h 81"/>
                  <a:gd name="T56" fmla="*/ 8 w 50"/>
                  <a:gd name="T57" fmla="*/ 14 h 81"/>
                  <a:gd name="T58" fmla="*/ 5 w 50"/>
                  <a:gd name="T59" fmla="*/ 8 h 81"/>
                  <a:gd name="T60" fmla="*/ 0 w 50"/>
                  <a:gd name="T61" fmla="*/ 8 h 81"/>
                  <a:gd name="T62" fmla="*/ 0 w 50"/>
                  <a:gd name="T63" fmla="*/ 0 h 81"/>
                  <a:gd name="T64" fmla="*/ 5 w 50"/>
                  <a:gd name="T65" fmla="*/ 1 h 81"/>
                  <a:gd name="T66" fmla="*/ 8 w 50"/>
                  <a:gd name="T67" fmla="*/ 0 h 81"/>
                  <a:gd name="T68" fmla="*/ 20 w 50"/>
                  <a:gd name="T69" fmla="*/ 5 h 81"/>
                  <a:gd name="T70" fmla="*/ 25 w 50"/>
                  <a:gd name="T71" fmla="*/ 12 h 81"/>
                  <a:gd name="T72" fmla="*/ 29 w 50"/>
                  <a:gd name="T73" fmla="*/ 17 h 81"/>
                  <a:gd name="T74" fmla="*/ 32 w 50"/>
                  <a:gd name="T75" fmla="*/ 17 h 81"/>
                  <a:gd name="T76" fmla="*/ 38 w 50"/>
                  <a:gd name="T77" fmla="*/ 17 h 81"/>
                  <a:gd name="T78" fmla="*/ 38 w 50"/>
                  <a:gd name="T79" fmla="*/ 24 h 81"/>
                  <a:gd name="T80" fmla="*/ 34 w 50"/>
                  <a:gd name="T81" fmla="*/ 26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0" h="81">
                    <a:moveTo>
                      <a:pt x="34" y="26"/>
                    </a:moveTo>
                    <a:lnTo>
                      <a:pt x="32" y="38"/>
                    </a:lnTo>
                    <a:lnTo>
                      <a:pt x="40" y="43"/>
                    </a:lnTo>
                    <a:lnTo>
                      <a:pt x="40" y="50"/>
                    </a:lnTo>
                    <a:lnTo>
                      <a:pt x="41" y="50"/>
                    </a:lnTo>
                    <a:lnTo>
                      <a:pt x="43" y="56"/>
                    </a:lnTo>
                    <a:lnTo>
                      <a:pt x="47" y="56"/>
                    </a:lnTo>
                    <a:lnTo>
                      <a:pt x="50" y="62"/>
                    </a:lnTo>
                    <a:lnTo>
                      <a:pt x="50" y="68"/>
                    </a:lnTo>
                    <a:lnTo>
                      <a:pt x="46" y="73"/>
                    </a:lnTo>
                    <a:lnTo>
                      <a:pt x="35" y="70"/>
                    </a:lnTo>
                    <a:lnTo>
                      <a:pt x="35" y="81"/>
                    </a:lnTo>
                    <a:lnTo>
                      <a:pt x="23" y="76"/>
                    </a:lnTo>
                    <a:lnTo>
                      <a:pt x="20" y="74"/>
                    </a:lnTo>
                    <a:lnTo>
                      <a:pt x="20" y="70"/>
                    </a:lnTo>
                    <a:lnTo>
                      <a:pt x="26" y="62"/>
                    </a:lnTo>
                    <a:lnTo>
                      <a:pt x="25" y="59"/>
                    </a:lnTo>
                    <a:lnTo>
                      <a:pt x="23" y="58"/>
                    </a:lnTo>
                    <a:lnTo>
                      <a:pt x="20" y="52"/>
                    </a:lnTo>
                    <a:lnTo>
                      <a:pt x="19" y="49"/>
                    </a:lnTo>
                    <a:lnTo>
                      <a:pt x="20" y="41"/>
                    </a:lnTo>
                    <a:lnTo>
                      <a:pt x="23" y="33"/>
                    </a:lnTo>
                    <a:lnTo>
                      <a:pt x="26" y="26"/>
                    </a:lnTo>
                    <a:lnTo>
                      <a:pt x="23" y="23"/>
                    </a:lnTo>
                    <a:lnTo>
                      <a:pt x="16" y="23"/>
                    </a:lnTo>
                    <a:lnTo>
                      <a:pt x="20" y="17"/>
                    </a:lnTo>
                    <a:lnTo>
                      <a:pt x="17" y="9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8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20" y="5"/>
                    </a:lnTo>
                    <a:lnTo>
                      <a:pt x="25" y="12"/>
                    </a:lnTo>
                    <a:lnTo>
                      <a:pt x="29" y="17"/>
                    </a:lnTo>
                    <a:lnTo>
                      <a:pt x="32" y="17"/>
                    </a:lnTo>
                    <a:lnTo>
                      <a:pt x="38" y="17"/>
                    </a:lnTo>
                    <a:lnTo>
                      <a:pt x="38" y="24"/>
                    </a:lnTo>
                    <a:lnTo>
                      <a:pt x="34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5" name="Freeform 3819">
                <a:extLst>
                  <a:ext uri="{FF2B5EF4-FFF2-40B4-BE49-F238E27FC236}">
                    <a16:creationId xmlns:a16="http://schemas.microsoft.com/office/drawing/2014/main" id="{B3DB4B2A-67EC-F483-22DD-30EE6562C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709"/>
                <a:ext cx="25" cy="40"/>
              </a:xfrm>
              <a:custGeom>
                <a:avLst/>
                <a:gdLst>
                  <a:gd name="T0" fmla="*/ 34 w 50"/>
                  <a:gd name="T1" fmla="*/ 26 h 81"/>
                  <a:gd name="T2" fmla="*/ 32 w 50"/>
                  <a:gd name="T3" fmla="*/ 38 h 81"/>
                  <a:gd name="T4" fmla="*/ 40 w 50"/>
                  <a:gd name="T5" fmla="*/ 43 h 81"/>
                  <a:gd name="T6" fmla="*/ 40 w 50"/>
                  <a:gd name="T7" fmla="*/ 50 h 81"/>
                  <a:gd name="T8" fmla="*/ 41 w 50"/>
                  <a:gd name="T9" fmla="*/ 50 h 81"/>
                  <a:gd name="T10" fmla="*/ 43 w 50"/>
                  <a:gd name="T11" fmla="*/ 56 h 81"/>
                  <a:gd name="T12" fmla="*/ 47 w 50"/>
                  <a:gd name="T13" fmla="*/ 56 h 81"/>
                  <a:gd name="T14" fmla="*/ 50 w 50"/>
                  <a:gd name="T15" fmla="*/ 62 h 81"/>
                  <a:gd name="T16" fmla="*/ 50 w 50"/>
                  <a:gd name="T17" fmla="*/ 68 h 81"/>
                  <a:gd name="T18" fmla="*/ 46 w 50"/>
                  <a:gd name="T19" fmla="*/ 73 h 81"/>
                  <a:gd name="T20" fmla="*/ 35 w 50"/>
                  <a:gd name="T21" fmla="*/ 70 h 81"/>
                  <a:gd name="T22" fmla="*/ 35 w 50"/>
                  <a:gd name="T23" fmla="*/ 81 h 81"/>
                  <a:gd name="T24" fmla="*/ 23 w 50"/>
                  <a:gd name="T25" fmla="*/ 76 h 81"/>
                  <a:gd name="T26" fmla="*/ 20 w 50"/>
                  <a:gd name="T27" fmla="*/ 74 h 81"/>
                  <a:gd name="T28" fmla="*/ 20 w 50"/>
                  <a:gd name="T29" fmla="*/ 70 h 81"/>
                  <a:gd name="T30" fmla="*/ 26 w 50"/>
                  <a:gd name="T31" fmla="*/ 62 h 81"/>
                  <a:gd name="T32" fmla="*/ 25 w 50"/>
                  <a:gd name="T33" fmla="*/ 59 h 81"/>
                  <a:gd name="T34" fmla="*/ 23 w 50"/>
                  <a:gd name="T35" fmla="*/ 58 h 81"/>
                  <a:gd name="T36" fmla="*/ 20 w 50"/>
                  <a:gd name="T37" fmla="*/ 52 h 81"/>
                  <a:gd name="T38" fmla="*/ 19 w 50"/>
                  <a:gd name="T39" fmla="*/ 49 h 81"/>
                  <a:gd name="T40" fmla="*/ 20 w 50"/>
                  <a:gd name="T41" fmla="*/ 41 h 81"/>
                  <a:gd name="T42" fmla="*/ 23 w 50"/>
                  <a:gd name="T43" fmla="*/ 33 h 81"/>
                  <a:gd name="T44" fmla="*/ 26 w 50"/>
                  <a:gd name="T45" fmla="*/ 26 h 81"/>
                  <a:gd name="T46" fmla="*/ 23 w 50"/>
                  <a:gd name="T47" fmla="*/ 23 h 81"/>
                  <a:gd name="T48" fmla="*/ 16 w 50"/>
                  <a:gd name="T49" fmla="*/ 23 h 81"/>
                  <a:gd name="T50" fmla="*/ 20 w 50"/>
                  <a:gd name="T51" fmla="*/ 17 h 81"/>
                  <a:gd name="T52" fmla="*/ 17 w 50"/>
                  <a:gd name="T53" fmla="*/ 9 h 81"/>
                  <a:gd name="T54" fmla="*/ 11 w 50"/>
                  <a:gd name="T55" fmla="*/ 14 h 81"/>
                  <a:gd name="T56" fmla="*/ 8 w 50"/>
                  <a:gd name="T57" fmla="*/ 14 h 81"/>
                  <a:gd name="T58" fmla="*/ 5 w 50"/>
                  <a:gd name="T59" fmla="*/ 8 h 81"/>
                  <a:gd name="T60" fmla="*/ 0 w 50"/>
                  <a:gd name="T61" fmla="*/ 8 h 81"/>
                  <a:gd name="T62" fmla="*/ 0 w 50"/>
                  <a:gd name="T63" fmla="*/ 0 h 81"/>
                  <a:gd name="T64" fmla="*/ 5 w 50"/>
                  <a:gd name="T65" fmla="*/ 1 h 81"/>
                  <a:gd name="T66" fmla="*/ 8 w 50"/>
                  <a:gd name="T67" fmla="*/ 0 h 81"/>
                  <a:gd name="T68" fmla="*/ 20 w 50"/>
                  <a:gd name="T69" fmla="*/ 5 h 81"/>
                  <a:gd name="T70" fmla="*/ 25 w 50"/>
                  <a:gd name="T71" fmla="*/ 12 h 81"/>
                  <a:gd name="T72" fmla="*/ 29 w 50"/>
                  <a:gd name="T73" fmla="*/ 17 h 81"/>
                  <a:gd name="T74" fmla="*/ 32 w 50"/>
                  <a:gd name="T75" fmla="*/ 17 h 81"/>
                  <a:gd name="T76" fmla="*/ 38 w 50"/>
                  <a:gd name="T77" fmla="*/ 17 h 81"/>
                  <a:gd name="T78" fmla="*/ 38 w 50"/>
                  <a:gd name="T79" fmla="*/ 24 h 81"/>
                  <a:gd name="T80" fmla="*/ 34 w 50"/>
                  <a:gd name="T81" fmla="*/ 26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0" h="81">
                    <a:moveTo>
                      <a:pt x="34" y="26"/>
                    </a:moveTo>
                    <a:lnTo>
                      <a:pt x="32" y="38"/>
                    </a:lnTo>
                    <a:lnTo>
                      <a:pt x="40" y="43"/>
                    </a:lnTo>
                    <a:lnTo>
                      <a:pt x="40" y="50"/>
                    </a:lnTo>
                    <a:lnTo>
                      <a:pt x="41" y="50"/>
                    </a:lnTo>
                    <a:lnTo>
                      <a:pt x="43" y="56"/>
                    </a:lnTo>
                    <a:lnTo>
                      <a:pt x="47" y="56"/>
                    </a:lnTo>
                    <a:lnTo>
                      <a:pt x="50" y="62"/>
                    </a:lnTo>
                    <a:lnTo>
                      <a:pt x="50" y="68"/>
                    </a:lnTo>
                    <a:lnTo>
                      <a:pt x="46" y="73"/>
                    </a:lnTo>
                    <a:lnTo>
                      <a:pt x="35" y="70"/>
                    </a:lnTo>
                    <a:lnTo>
                      <a:pt x="35" y="81"/>
                    </a:lnTo>
                    <a:lnTo>
                      <a:pt x="23" y="76"/>
                    </a:lnTo>
                    <a:lnTo>
                      <a:pt x="20" y="74"/>
                    </a:lnTo>
                    <a:lnTo>
                      <a:pt x="20" y="70"/>
                    </a:lnTo>
                    <a:lnTo>
                      <a:pt x="26" y="62"/>
                    </a:lnTo>
                    <a:lnTo>
                      <a:pt x="25" y="59"/>
                    </a:lnTo>
                    <a:lnTo>
                      <a:pt x="23" y="58"/>
                    </a:lnTo>
                    <a:lnTo>
                      <a:pt x="20" y="52"/>
                    </a:lnTo>
                    <a:lnTo>
                      <a:pt x="19" y="49"/>
                    </a:lnTo>
                    <a:lnTo>
                      <a:pt x="20" y="41"/>
                    </a:lnTo>
                    <a:lnTo>
                      <a:pt x="23" y="33"/>
                    </a:lnTo>
                    <a:lnTo>
                      <a:pt x="26" y="26"/>
                    </a:lnTo>
                    <a:lnTo>
                      <a:pt x="23" y="23"/>
                    </a:lnTo>
                    <a:lnTo>
                      <a:pt x="16" y="23"/>
                    </a:lnTo>
                    <a:lnTo>
                      <a:pt x="20" y="17"/>
                    </a:lnTo>
                    <a:lnTo>
                      <a:pt x="17" y="9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8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20" y="5"/>
                    </a:lnTo>
                    <a:lnTo>
                      <a:pt x="25" y="12"/>
                    </a:lnTo>
                    <a:lnTo>
                      <a:pt x="29" y="17"/>
                    </a:lnTo>
                    <a:lnTo>
                      <a:pt x="32" y="17"/>
                    </a:lnTo>
                    <a:lnTo>
                      <a:pt x="38" y="17"/>
                    </a:lnTo>
                    <a:lnTo>
                      <a:pt x="38" y="24"/>
                    </a:lnTo>
                    <a:lnTo>
                      <a:pt x="34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6" name="Freeform 3820">
                <a:extLst>
                  <a:ext uri="{FF2B5EF4-FFF2-40B4-BE49-F238E27FC236}">
                    <a16:creationId xmlns:a16="http://schemas.microsoft.com/office/drawing/2014/main" id="{06E7E76A-9527-80ED-DC90-42842A031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800"/>
                <a:ext cx="163" cy="139"/>
              </a:xfrm>
              <a:custGeom>
                <a:avLst/>
                <a:gdLst>
                  <a:gd name="T0" fmla="*/ 163 w 328"/>
                  <a:gd name="T1" fmla="*/ 29 h 278"/>
                  <a:gd name="T2" fmla="*/ 175 w 328"/>
                  <a:gd name="T3" fmla="*/ 46 h 278"/>
                  <a:gd name="T4" fmla="*/ 153 w 328"/>
                  <a:gd name="T5" fmla="*/ 67 h 278"/>
                  <a:gd name="T6" fmla="*/ 169 w 328"/>
                  <a:gd name="T7" fmla="*/ 73 h 278"/>
                  <a:gd name="T8" fmla="*/ 161 w 328"/>
                  <a:gd name="T9" fmla="*/ 82 h 278"/>
                  <a:gd name="T10" fmla="*/ 147 w 328"/>
                  <a:gd name="T11" fmla="*/ 81 h 278"/>
                  <a:gd name="T12" fmla="*/ 144 w 328"/>
                  <a:gd name="T13" fmla="*/ 96 h 278"/>
                  <a:gd name="T14" fmla="*/ 126 w 328"/>
                  <a:gd name="T15" fmla="*/ 108 h 278"/>
                  <a:gd name="T16" fmla="*/ 103 w 328"/>
                  <a:gd name="T17" fmla="*/ 116 h 278"/>
                  <a:gd name="T18" fmla="*/ 84 w 328"/>
                  <a:gd name="T19" fmla="*/ 102 h 278"/>
                  <a:gd name="T20" fmla="*/ 78 w 328"/>
                  <a:gd name="T21" fmla="*/ 120 h 278"/>
                  <a:gd name="T22" fmla="*/ 50 w 328"/>
                  <a:gd name="T23" fmla="*/ 149 h 278"/>
                  <a:gd name="T24" fmla="*/ 53 w 328"/>
                  <a:gd name="T25" fmla="*/ 161 h 278"/>
                  <a:gd name="T26" fmla="*/ 37 w 328"/>
                  <a:gd name="T27" fmla="*/ 181 h 278"/>
                  <a:gd name="T28" fmla="*/ 32 w 328"/>
                  <a:gd name="T29" fmla="*/ 186 h 278"/>
                  <a:gd name="T30" fmla="*/ 11 w 328"/>
                  <a:gd name="T31" fmla="*/ 206 h 278"/>
                  <a:gd name="T32" fmla="*/ 12 w 328"/>
                  <a:gd name="T33" fmla="*/ 228 h 278"/>
                  <a:gd name="T34" fmla="*/ 15 w 328"/>
                  <a:gd name="T35" fmla="*/ 254 h 278"/>
                  <a:gd name="T36" fmla="*/ 31 w 328"/>
                  <a:gd name="T37" fmla="*/ 278 h 278"/>
                  <a:gd name="T38" fmla="*/ 55 w 328"/>
                  <a:gd name="T39" fmla="*/ 262 h 278"/>
                  <a:gd name="T40" fmla="*/ 84 w 328"/>
                  <a:gd name="T41" fmla="*/ 266 h 278"/>
                  <a:gd name="T42" fmla="*/ 99 w 328"/>
                  <a:gd name="T43" fmla="*/ 263 h 278"/>
                  <a:gd name="T44" fmla="*/ 117 w 328"/>
                  <a:gd name="T45" fmla="*/ 256 h 278"/>
                  <a:gd name="T46" fmla="*/ 141 w 328"/>
                  <a:gd name="T47" fmla="*/ 265 h 278"/>
                  <a:gd name="T48" fmla="*/ 147 w 328"/>
                  <a:gd name="T49" fmla="*/ 239 h 278"/>
                  <a:gd name="T50" fmla="*/ 152 w 328"/>
                  <a:gd name="T51" fmla="*/ 219 h 278"/>
                  <a:gd name="T52" fmla="*/ 172 w 328"/>
                  <a:gd name="T53" fmla="*/ 213 h 278"/>
                  <a:gd name="T54" fmla="*/ 193 w 328"/>
                  <a:gd name="T55" fmla="*/ 210 h 278"/>
                  <a:gd name="T56" fmla="*/ 178 w 328"/>
                  <a:gd name="T57" fmla="*/ 195 h 278"/>
                  <a:gd name="T58" fmla="*/ 199 w 328"/>
                  <a:gd name="T59" fmla="*/ 187 h 278"/>
                  <a:gd name="T60" fmla="*/ 222 w 328"/>
                  <a:gd name="T61" fmla="*/ 175 h 278"/>
                  <a:gd name="T62" fmla="*/ 217 w 328"/>
                  <a:gd name="T63" fmla="*/ 158 h 278"/>
                  <a:gd name="T64" fmla="*/ 229 w 328"/>
                  <a:gd name="T65" fmla="*/ 148 h 278"/>
                  <a:gd name="T66" fmla="*/ 254 w 328"/>
                  <a:gd name="T67" fmla="*/ 133 h 278"/>
                  <a:gd name="T68" fmla="*/ 263 w 328"/>
                  <a:gd name="T69" fmla="*/ 139 h 278"/>
                  <a:gd name="T70" fmla="*/ 286 w 328"/>
                  <a:gd name="T71" fmla="*/ 136 h 278"/>
                  <a:gd name="T72" fmla="*/ 314 w 328"/>
                  <a:gd name="T73" fmla="*/ 123 h 278"/>
                  <a:gd name="T74" fmla="*/ 320 w 328"/>
                  <a:gd name="T75" fmla="*/ 113 h 278"/>
                  <a:gd name="T76" fmla="*/ 323 w 328"/>
                  <a:gd name="T77" fmla="*/ 93 h 278"/>
                  <a:gd name="T78" fmla="*/ 326 w 328"/>
                  <a:gd name="T79" fmla="*/ 79 h 278"/>
                  <a:gd name="T80" fmla="*/ 307 w 328"/>
                  <a:gd name="T81" fmla="*/ 55 h 278"/>
                  <a:gd name="T82" fmla="*/ 281 w 328"/>
                  <a:gd name="T83" fmla="*/ 72 h 278"/>
                  <a:gd name="T84" fmla="*/ 270 w 328"/>
                  <a:gd name="T85" fmla="*/ 69 h 278"/>
                  <a:gd name="T86" fmla="*/ 254 w 328"/>
                  <a:gd name="T87" fmla="*/ 63 h 278"/>
                  <a:gd name="T88" fmla="*/ 237 w 328"/>
                  <a:gd name="T89" fmla="*/ 72 h 278"/>
                  <a:gd name="T90" fmla="*/ 211 w 328"/>
                  <a:gd name="T91" fmla="*/ 90 h 278"/>
                  <a:gd name="T92" fmla="*/ 193 w 328"/>
                  <a:gd name="T93" fmla="*/ 72 h 278"/>
                  <a:gd name="T94" fmla="*/ 201 w 328"/>
                  <a:gd name="T95" fmla="*/ 54 h 278"/>
                  <a:gd name="T96" fmla="*/ 205 w 328"/>
                  <a:gd name="T97" fmla="*/ 44 h 278"/>
                  <a:gd name="T98" fmla="*/ 214 w 328"/>
                  <a:gd name="T99" fmla="*/ 9 h 278"/>
                  <a:gd name="T100" fmla="*/ 199 w 328"/>
                  <a:gd name="T101" fmla="*/ 12 h 278"/>
                  <a:gd name="T102" fmla="*/ 176 w 328"/>
                  <a:gd name="T103" fmla="*/ 6 h 278"/>
                  <a:gd name="T104" fmla="*/ 169 w 328"/>
                  <a:gd name="T105" fmla="*/ 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8" h="278">
                    <a:moveTo>
                      <a:pt x="155" y="17"/>
                    </a:moveTo>
                    <a:lnTo>
                      <a:pt x="157" y="19"/>
                    </a:lnTo>
                    <a:lnTo>
                      <a:pt x="163" y="29"/>
                    </a:lnTo>
                    <a:lnTo>
                      <a:pt x="163" y="31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81" y="54"/>
                    </a:lnTo>
                    <a:lnTo>
                      <a:pt x="161" y="61"/>
                    </a:lnTo>
                    <a:lnTo>
                      <a:pt x="153" y="67"/>
                    </a:lnTo>
                    <a:lnTo>
                      <a:pt x="155" y="75"/>
                    </a:lnTo>
                    <a:lnTo>
                      <a:pt x="164" y="76"/>
                    </a:lnTo>
                    <a:lnTo>
                      <a:pt x="169" y="73"/>
                    </a:lnTo>
                    <a:lnTo>
                      <a:pt x="176" y="79"/>
                    </a:lnTo>
                    <a:lnTo>
                      <a:pt x="166" y="85"/>
                    </a:lnTo>
                    <a:lnTo>
                      <a:pt x="161" y="82"/>
                    </a:lnTo>
                    <a:lnTo>
                      <a:pt x="157" y="87"/>
                    </a:lnTo>
                    <a:lnTo>
                      <a:pt x="152" y="79"/>
                    </a:lnTo>
                    <a:lnTo>
                      <a:pt x="147" y="81"/>
                    </a:lnTo>
                    <a:lnTo>
                      <a:pt x="144" y="85"/>
                    </a:lnTo>
                    <a:lnTo>
                      <a:pt x="149" y="90"/>
                    </a:lnTo>
                    <a:lnTo>
                      <a:pt x="144" y="96"/>
                    </a:lnTo>
                    <a:lnTo>
                      <a:pt x="141" y="99"/>
                    </a:lnTo>
                    <a:lnTo>
                      <a:pt x="131" y="113"/>
                    </a:lnTo>
                    <a:lnTo>
                      <a:pt x="126" y="108"/>
                    </a:lnTo>
                    <a:lnTo>
                      <a:pt x="119" y="113"/>
                    </a:lnTo>
                    <a:lnTo>
                      <a:pt x="108" y="114"/>
                    </a:lnTo>
                    <a:lnTo>
                      <a:pt x="103" y="116"/>
                    </a:lnTo>
                    <a:lnTo>
                      <a:pt x="99" y="108"/>
                    </a:lnTo>
                    <a:lnTo>
                      <a:pt x="96" y="111"/>
                    </a:lnTo>
                    <a:lnTo>
                      <a:pt x="84" y="102"/>
                    </a:lnTo>
                    <a:lnTo>
                      <a:pt x="79" y="108"/>
                    </a:lnTo>
                    <a:lnTo>
                      <a:pt x="81" y="113"/>
                    </a:lnTo>
                    <a:lnTo>
                      <a:pt x="78" y="120"/>
                    </a:lnTo>
                    <a:lnTo>
                      <a:pt x="67" y="126"/>
                    </a:lnTo>
                    <a:lnTo>
                      <a:pt x="55" y="140"/>
                    </a:lnTo>
                    <a:lnTo>
                      <a:pt x="50" y="149"/>
                    </a:lnTo>
                    <a:lnTo>
                      <a:pt x="53" y="152"/>
                    </a:lnTo>
                    <a:lnTo>
                      <a:pt x="49" y="158"/>
                    </a:lnTo>
                    <a:lnTo>
                      <a:pt x="53" y="161"/>
                    </a:lnTo>
                    <a:lnTo>
                      <a:pt x="44" y="172"/>
                    </a:lnTo>
                    <a:lnTo>
                      <a:pt x="46" y="175"/>
                    </a:lnTo>
                    <a:lnTo>
                      <a:pt x="37" y="181"/>
                    </a:lnTo>
                    <a:lnTo>
                      <a:pt x="35" y="178"/>
                    </a:lnTo>
                    <a:lnTo>
                      <a:pt x="29" y="181"/>
                    </a:lnTo>
                    <a:lnTo>
                      <a:pt x="32" y="186"/>
                    </a:lnTo>
                    <a:lnTo>
                      <a:pt x="28" y="190"/>
                    </a:lnTo>
                    <a:lnTo>
                      <a:pt x="8" y="202"/>
                    </a:lnTo>
                    <a:lnTo>
                      <a:pt x="11" y="206"/>
                    </a:lnTo>
                    <a:lnTo>
                      <a:pt x="3" y="212"/>
                    </a:lnTo>
                    <a:lnTo>
                      <a:pt x="0" y="218"/>
                    </a:lnTo>
                    <a:lnTo>
                      <a:pt x="12" y="228"/>
                    </a:lnTo>
                    <a:lnTo>
                      <a:pt x="6" y="240"/>
                    </a:lnTo>
                    <a:lnTo>
                      <a:pt x="20" y="240"/>
                    </a:lnTo>
                    <a:lnTo>
                      <a:pt x="15" y="254"/>
                    </a:lnTo>
                    <a:lnTo>
                      <a:pt x="11" y="263"/>
                    </a:lnTo>
                    <a:lnTo>
                      <a:pt x="8" y="269"/>
                    </a:lnTo>
                    <a:lnTo>
                      <a:pt x="31" y="278"/>
                    </a:lnTo>
                    <a:lnTo>
                      <a:pt x="37" y="271"/>
                    </a:lnTo>
                    <a:lnTo>
                      <a:pt x="44" y="265"/>
                    </a:lnTo>
                    <a:lnTo>
                      <a:pt x="55" y="262"/>
                    </a:lnTo>
                    <a:lnTo>
                      <a:pt x="65" y="265"/>
                    </a:lnTo>
                    <a:lnTo>
                      <a:pt x="76" y="263"/>
                    </a:lnTo>
                    <a:lnTo>
                      <a:pt x="84" y="266"/>
                    </a:lnTo>
                    <a:lnTo>
                      <a:pt x="88" y="254"/>
                    </a:lnTo>
                    <a:lnTo>
                      <a:pt x="93" y="260"/>
                    </a:lnTo>
                    <a:lnTo>
                      <a:pt x="99" y="263"/>
                    </a:lnTo>
                    <a:lnTo>
                      <a:pt x="105" y="259"/>
                    </a:lnTo>
                    <a:lnTo>
                      <a:pt x="111" y="259"/>
                    </a:lnTo>
                    <a:lnTo>
                      <a:pt x="117" y="256"/>
                    </a:lnTo>
                    <a:lnTo>
                      <a:pt x="123" y="259"/>
                    </a:lnTo>
                    <a:lnTo>
                      <a:pt x="132" y="269"/>
                    </a:lnTo>
                    <a:lnTo>
                      <a:pt x="141" y="265"/>
                    </a:lnTo>
                    <a:lnTo>
                      <a:pt x="141" y="257"/>
                    </a:lnTo>
                    <a:lnTo>
                      <a:pt x="135" y="250"/>
                    </a:lnTo>
                    <a:lnTo>
                      <a:pt x="147" y="239"/>
                    </a:lnTo>
                    <a:lnTo>
                      <a:pt x="141" y="231"/>
                    </a:lnTo>
                    <a:lnTo>
                      <a:pt x="144" y="227"/>
                    </a:lnTo>
                    <a:lnTo>
                      <a:pt x="152" y="219"/>
                    </a:lnTo>
                    <a:lnTo>
                      <a:pt x="160" y="222"/>
                    </a:lnTo>
                    <a:lnTo>
                      <a:pt x="166" y="216"/>
                    </a:lnTo>
                    <a:lnTo>
                      <a:pt x="172" y="213"/>
                    </a:lnTo>
                    <a:lnTo>
                      <a:pt x="172" y="219"/>
                    </a:lnTo>
                    <a:lnTo>
                      <a:pt x="182" y="216"/>
                    </a:lnTo>
                    <a:lnTo>
                      <a:pt x="193" y="210"/>
                    </a:lnTo>
                    <a:lnTo>
                      <a:pt x="185" y="196"/>
                    </a:lnTo>
                    <a:lnTo>
                      <a:pt x="181" y="198"/>
                    </a:lnTo>
                    <a:lnTo>
                      <a:pt x="178" y="195"/>
                    </a:lnTo>
                    <a:lnTo>
                      <a:pt x="184" y="190"/>
                    </a:lnTo>
                    <a:lnTo>
                      <a:pt x="193" y="187"/>
                    </a:lnTo>
                    <a:lnTo>
                      <a:pt x="199" y="187"/>
                    </a:lnTo>
                    <a:lnTo>
                      <a:pt x="217" y="180"/>
                    </a:lnTo>
                    <a:lnTo>
                      <a:pt x="220" y="177"/>
                    </a:lnTo>
                    <a:lnTo>
                      <a:pt x="222" y="175"/>
                    </a:lnTo>
                    <a:lnTo>
                      <a:pt x="220" y="163"/>
                    </a:lnTo>
                    <a:lnTo>
                      <a:pt x="217" y="161"/>
                    </a:lnTo>
                    <a:lnTo>
                      <a:pt x="217" y="158"/>
                    </a:lnTo>
                    <a:lnTo>
                      <a:pt x="219" y="155"/>
                    </a:lnTo>
                    <a:lnTo>
                      <a:pt x="219" y="154"/>
                    </a:lnTo>
                    <a:lnTo>
                      <a:pt x="229" y="148"/>
                    </a:lnTo>
                    <a:lnTo>
                      <a:pt x="237" y="139"/>
                    </a:lnTo>
                    <a:lnTo>
                      <a:pt x="243" y="139"/>
                    </a:lnTo>
                    <a:lnTo>
                      <a:pt x="254" y="133"/>
                    </a:lnTo>
                    <a:lnTo>
                      <a:pt x="257" y="137"/>
                    </a:lnTo>
                    <a:lnTo>
                      <a:pt x="260" y="136"/>
                    </a:lnTo>
                    <a:lnTo>
                      <a:pt x="263" y="139"/>
                    </a:lnTo>
                    <a:lnTo>
                      <a:pt x="269" y="143"/>
                    </a:lnTo>
                    <a:lnTo>
                      <a:pt x="278" y="143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95" y="130"/>
                    </a:lnTo>
                    <a:lnTo>
                      <a:pt x="314" y="123"/>
                    </a:lnTo>
                    <a:lnTo>
                      <a:pt x="317" y="119"/>
                    </a:lnTo>
                    <a:lnTo>
                      <a:pt x="320" y="117"/>
                    </a:lnTo>
                    <a:lnTo>
                      <a:pt x="320" y="113"/>
                    </a:lnTo>
                    <a:lnTo>
                      <a:pt x="317" y="110"/>
                    </a:lnTo>
                    <a:lnTo>
                      <a:pt x="317" y="102"/>
                    </a:lnTo>
                    <a:lnTo>
                      <a:pt x="323" y="93"/>
                    </a:lnTo>
                    <a:lnTo>
                      <a:pt x="323" y="90"/>
                    </a:lnTo>
                    <a:lnTo>
                      <a:pt x="328" y="90"/>
                    </a:lnTo>
                    <a:lnTo>
                      <a:pt x="326" y="79"/>
                    </a:lnTo>
                    <a:lnTo>
                      <a:pt x="317" y="57"/>
                    </a:lnTo>
                    <a:lnTo>
                      <a:pt x="313" y="54"/>
                    </a:lnTo>
                    <a:lnTo>
                      <a:pt x="307" y="55"/>
                    </a:lnTo>
                    <a:lnTo>
                      <a:pt x="296" y="64"/>
                    </a:lnTo>
                    <a:lnTo>
                      <a:pt x="287" y="70"/>
                    </a:lnTo>
                    <a:lnTo>
                      <a:pt x="281" y="72"/>
                    </a:lnTo>
                    <a:lnTo>
                      <a:pt x="281" y="69"/>
                    </a:lnTo>
                    <a:lnTo>
                      <a:pt x="273" y="73"/>
                    </a:lnTo>
                    <a:lnTo>
                      <a:pt x="270" y="69"/>
                    </a:lnTo>
                    <a:lnTo>
                      <a:pt x="264" y="70"/>
                    </a:lnTo>
                    <a:lnTo>
                      <a:pt x="260" y="63"/>
                    </a:lnTo>
                    <a:lnTo>
                      <a:pt x="254" y="63"/>
                    </a:lnTo>
                    <a:lnTo>
                      <a:pt x="246" y="66"/>
                    </a:lnTo>
                    <a:lnTo>
                      <a:pt x="232" y="66"/>
                    </a:lnTo>
                    <a:lnTo>
                      <a:pt x="237" y="72"/>
                    </a:lnTo>
                    <a:lnTo>
                      <a:pt x="237" y="78"/>
                    </a:lnTo>
                    <a:lnTo>
                      <a:pt x="229" y="82"/>
                    </a:lnTo>
                    <a:lnTo>
                      <a:pt x="211" y="90"/>
                    </a:lnTo>
                    <a:lnTo>
                      <a:pt x="208" y="81"/>
                    </a:lnTo>
                    <a:lnTo>
                      <a:pt x="204" y="81"/>
                    </a:lnTo>
                    <a:lnTo>
                      <a:pt x="193" y="72"/>
                    </a:lnTo>
                    <a:lnTo>
                      <a:pt x="193" y="63"/>
                    </a:lnTo>
                    <a:lnTo>
                      <a:pt x="202" y="61"/>
                    </a:lnTo>
                    <a:lnTo>
                      <a:pt x="201" y="54"/>
                    </a:lnTo>
                    <a:lnTo>
                      <a:pt x="204" y="54"/>
                    </a:lnTo>
                    <a:lnTo>
                      <a:pt x="205" y="47"/>
                    </a:lnTo>
                    <a:lnTo>
                      <a:pt x="205" y="44"/>
                    </a:lnTo>
                    <a:lnTo>
                      <a:pt x="208" y="38"/>
                    </a:lnTo>
                    <a:lnTo>
                      <a:pt x="211" y="23"/>
                    </a:lnTo>
                    <a:lnTo>
                      <a:pt x="214" y="9"/>
                    </a:lnTo>
                    <a:lnTo>
                      <a:pt x="210" y="8"/>
                    </a:lnTo>
                    <a:lnTo>
                      <a:pt x="207" y="17"/>
                    </a:lnTo>
                    <a:lnTo>
                      <a:pt x="199" y="12"/>
                    </a:lnTo>
                    <a:lnTo>
                      <a:pt x="193" y="6"/>
                    </a:lnTo>
                    <a:lnTo>
                      <a:pt x="182" y="9"/>
                    </a:lnTo>
                    <a:lnTo>
                      <a:pt x="176" y="6"/>
                    </a:lnTo>
                    <a:lnTo>
                      <a:pt x="178" y="0"/>
                    </a:lnTo>
                    <a:lnTo>
                      <a:pt x="169" y="5"/>
                    </a:lnTo>
                    <a:lnTo>
                      <a:pt x="169" y="8"/>
                    </a:lnTo>
                    <a:lnTo>
                      <a:pt x="155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7" name="Freeform 3821">
                <a:extLst>
                  <a:ext uri="{FF2B5EF4-FFF2-40B4-BE49-F238E27FC236}">
                    <a16:creationId xmlns:a16="http://schemas.microsoft.com/office/drawing/2014/main" id="{1AD68256-4F1F-0440-6892-0AD43683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800"/>
                <a:ext cx="163" cy="139"/>
              </a:xfrm>
              <a:custGeom>
                <a:avLst/>
                <a:gdLst>
                  <a:gd name="T0" fmla="*/ 169 w 328"/>
                  <a:gd name="T1" fmla="*/ 5 h 278"/>
                  <a:gd name="T2" fmla="*/ 182 w 328"/>
                  <a:gd name="T3" fmla="*/ 9 h 278"/>
                  <a:gd name="T4" fmla="*/ 207 w 328"/>
                  <a:gd name="T5" fmla="*/ 17 h 278"/>
                  <a:gd name="T6" fmla="*/ 211 w 328"/>
                  <a:gd name="T7" fmla="*/ 23 h 278"/>
                  <a:gd name="T8" fmla="*/ 205 w 328"/>
                  <a:gd name="T9" fmla="*/ 47 h 278"/>
                  <a:gd name="T10" fmla="*/ 202 w 328"/>
                  <a:gd name="T11" fmla="*/ 61 h 278"/>
                  <a:gd name="T12" fmla="*/ 204 w 328"/>
                  <a:gd name="T13" fmla="*/ 81 h 278"/>
                  <a:gd name="T14" fmla="*/ 229 w 328"/>
                  <a:gd name="T15" fmla="*/ 82 h 278"/>
                  <a:gd name="T16" fmla="*/ 232 w 328"/>
                  <a:gd name="T17" fmla="*/ 66 h 278"/>
                  <a:gd name="T18" fmla="*/ 260 w 328"/>
                  <a:gd name="T19" fmla="*/ 63 h 278"/>
                  <a:gd name="T20" fmla="*/ 273 w 328"/>
                  <a:gd name="T21" fmla="*/ 73 h 278"/>
                  <a:gd name="T22" fmla="*/ 287 w 328"/>
                  <a:gd name="T23" fmla="*/ 70 h 278"/>
                  <a:gd name="T24" fmla="*/ 313 w 328"/>
                  <a:gd name="T25" fmla="*/ 54 h 278"/>
                  <a:gd name="T26" fmla="*/ 328 w 328"/>
                  <a:gd name="T27" fmla="*/ 90 h 278"/>
                  <a:gd name="T28" fmla="*/ 317 w 328"/>
                  <a:gd name="T29" fmla="*/ 102 h 278"/>
                  <a:gd name="T30" fmla="*/ 320 w 328"/>
                  <a:gd name="T31" fmla="*/ 117 h 278"/>
                  <a:gd name="T32" fmla="*/ 295 w 328"/>
                  <a:gd name="T33" fmla="*/ 130 h 278"/>
                  <a:gd name="T34" fmla="*/ 278 w 328"/>
                  <a:gd name="T35" fmla="*/ 143 h 278"/>
                  <a:gd name="T36" fmla="*/ 260 w 328"/>
                  <a:gd name="T37" fmla="*/ 136 h 278"/>
                  <a:gd name="T38" fmla="*/ 243 w 328"/>
                  <a:gd name="T39" fmla="*/ 139 h 278"/>
                  <a:gd name="T40" fmla="*/ 219 w 328"/>
                  <a:gd name="T41" fmla="*/ 154 h 278"/>
                  <a:gd name="T42" fmla="*/ 217 w 328"/>
                  <a:gd name="T43" fmla="*/ 161 h 278"/>
                  <a:gd name="T44" fmla="*/ 220 w 328"/>
                  <a:gd name="T45" fmla="*/ 177 h 278"/>
                  <a:gd name="T46" fmla="*/ 193 w 328"/>
                  <a:gd name="T47" fmla="*/ 187 h 278"/>
                  <a:gd name="T48" fmla="*/ 181 w 328"/>
                  <a:gd name="T49" fmla="*/ 198 h 278"/>
                  <a:gd name="T50" fmla="*/ 182 w 328"/>
                  <a:gd name="T51" fmla="*/ 216 h 278"/>
                  <a:gd name="T52" fmla="*/ 166 w 328"/>
                  <a:gd name="T53" fmla="*/ 216 h 278"/>
                  <a:gd name="T54" fmla="*/ 144 w 328"/>
                  <a:gd name="T55" fmla="*/ 227 h 278"/>
                  <a:gd name="T56" fmla="*/ 135 w 328"/>
                  <a:gd name="T57" fmla="*/ 250 h 278"/>
                  <a:gd name="T58" fmla="*/ 132 w 328"/>
                  <a:gd name="T59" fmla="*/ 269 h 278"/>
                  <a:gd name="T60" fmla="*/ 111 w 328"/>
                  <a:gd name="T61" fmla="*/ 259 h 278"/>
                  <a:gd name="T62" fmla="*/ 93 w 328"/>
                  <a:gd name="T63" fmla="*/ 260 h 278"/>
                  <a:gd name="T64" fmla="*/ 76 w 328"/>
                  <a:gd name="T65" fmla="*/ 263 h 278"/>
                  <a:gd name="T66" fmla="*/ 44 w 328"/>
                  <a:gd name="T67" fmla="*/ 265 h 278"/>
                  <a:gd name="T68" fmla="*/ 8 w 328"/>
                  <a:gd name="T69" fmla="*/ 269 h 278"/>
                  <a:gd name="T70" fmla="*/ 20 w 328"/>
                  <a:gd name="T71" fmla="*/ 240 h 278"/>
                  <a:gd name="T72" fmla="*/ 0 w 328"/>
                  <a:gd name="T73" fmla="*/ 218 h 278"/>
                  <a:gd name="T74" fmla="*/ 8 w 328"/>
                  <a:gd name="T75" fmla="*/ 202 h 278"/>
                  <a:gd name="T76" fmla="*/ 29 w 328"/>
                  <a:gd name="T77" fmla="*/ 181 h 278"/>
                  <a:gd name="T78" fmla="*/ 46 w 328"/>
                  <a:gd name="T79" fmla="*/ 175 h 278"/>
                  <a:gd name="T80" fmla="*/ 49 w 328"/>
                  <a:gd name="T81" fmla="*/ 158 h 278"/>
                  <a:gd name="T82" fmla="*/ 55 w 328"/>
                  <a:gd name="T83" fmla="*/ 140 h 278"/>
                  <a:gd name="T84" fmla="*/ 81 w 328"/>
                  <a:gd name="T85" fmla="*/ 113 h 278"/>
                  <a:gd name="T86" fmla="*/ 96 w 328"/>
                  <a:gd name="T87" fmla="*/ 111 h 278"/>
                  <a:gd name="T88" fmla="*/ 108 w 328"/>
                  <a:gd name="T89" fmla="*/ 114 h 278"/>
                  <a:gd name="T90" fmla="*/ 131 w 328"/>
                  <a:gd name="T91" fmla="*/ 113 h 278"/>
                  <a:gd name="T92" fmla="*/ 149 w 328"/>
                  <a:gd name="T93" fmla="*/ 90 h 278"/>
                  <a:gd name="T94" fmla="*/ 152 w 328"/>
                  <a:gd name="T95" fmla="*/ 79 h 278"/>
                  <a:gd name="T96" fmla="*/ 166 w 328"/>
                  <a:gd name="T97" fmla="*/ 85 h 278"/>
                  <a:gd name="T98" fmla="*/ 164 w 328"/>
                  <a:gd name="T99" fmla="*/ 76 h 278"/>
                  <a:gd name="T100" fmla="*/ 161 w 328"/>
                  <a:gd name="T101" fmla="*/ 61 h 278"/>
                  <a:gd name="T102" fmla="*/ 172 w 328"/>
                  <a:gd name="T103" fmla="*/ 47 h 278"/>
                  <a:gd name="T104" fmla="*/ 157 w 328"/>
                  <a:gd name="T105" fmla="*/ 19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8" h="278">
                    <a:moveTo>
                      <a:pt x="155" y="17"/>
                    </a:moveTo>
                    <a:lnTo>
                      <a:pt x="169" y="8"/>
                    </a:lnTo>
                    <a:lnTo>
                      <a:pt x="169" y="5"/>
                    </a:lnTo>
                    <a:lnTo>
                      <a:pt x="178" y="0"/>
                    </a:lnTo>
                    <a:lnTo>
                      <a:pt x="176" y="6"/>
                    </a:lnTo>
                    <a:lnTo>
                      <a:pt x="182" y="9"/>
                    </a:lnTo>
                    <a:lnTo>
                      <a:pt x="193" y="6"/>
                    </a:lnTo>
                    <a:lnTo>
                      <a:pt x="199" y="12"/>
                    </a:lnTo>
                    <a:lnTo>
                      <a:pt x="207" y="17"/>
                    </a:lnTo>
                    <a:lnTo>
                      <a:pt x="210" y="8"/>
                    </a:lnTo>
                    <a:lnTo>
                      <a:pt x="214" y="9"/>
                    </a:lnTo>
                    <a:lnTo>
                      <a:pt x="211" y="23"/>
                    </a:lnTo>
                    <a:lnTo>
                      <a:pt x="208" y="38"/>
                    </a:lnTo>
                    <a:lnTo>
                      <a:pt x="205" y="44"/>
                    </a:lnTo>
                    <a:lnTo>
                      <a:pt x="205" y="47"/>
                    </a:lnTo>
                    <a:lnTo>
                      <a:pt x="204" y="54"/>
                    </a:lnTo>
                    <a:lnTo>
                      <a:pt x="201" y="54"/>
                    </a:lnTo>
                    <a:lnTo>
                      <a:pt x="202" y="61"/>
                    </a:lnTo>
                    <a:lnTo>
                      <a:pt x="193" y="63"/>
                    </a:lnTo>
                    <a:lnTo>
                      <a:pt x="193" y="72"/>
                    </a:lnTo>
                    <a:lnTo>
                      <a:pt x="204" y="81"/>
                    </a:lnTo>
                    <a:lnTo>
                      <a:pt x="208" y="81"/>
                    </a:lnTo>
                    <a:lnTo>
                      <a:pt x="211" y="90"/>
                    </a:lnTo>
                    <a:lnTo>
                      <a:pt x="229" y="82"/>
                    </a:lnTo>
                    <a:lnTo>
                      <a:pt x="237" y="78"/>
                    </a:lnTo>
                    <a:lnTo>
                      <a:pt x="237" y="72"/>
                    </a:lnTo>
                    <a:lnTo>
                      <a:pt x="232" y="66"/>
                    </a:lnTo>
                    <a:lnTo>
                      <a:pt x="246" y="66"/>
                    </a:lnTo>
                    <a:lnTo>
                      <a:pt x="254" y="63"/>
                    </a:lnTo>
                    <a:lnTo>
                      <a:pt x="260" y="63"/>
                    </a:lnTo>
                    <a:lnTo>
                      <a:pt x="264" y="70"/>
                    </a:lnTo>
                    <a:lnTo>
                      <a:pt x="270" y="69"/>
                    </a:lnTo>
                    <a:lnTo>
                      <a:pt x="273" y="73"/>
                    </a:lnTo>
                    <a:lnTo>
                      <a:pt x="281" y="69"/>
                    </a:lnTo>
                    <a:lnTo>
                      <a:pt x="281" y="72"/>
                    </a:lnTo>
                    <a:lnTo>
                      <a:pt x="287" y="70"/>
                    </a:lnTo>
                    <a:lnTo>
                      <a:pt x="296" y="64"/>
                    </a:lnTo>
                    <a:lnTo>
                      <a:pt x="307" y="55"/>
                    </a:lnTo>
                    <a:lnTo>
                      <a:pt x="313" y="54"/>
                    </a:lnTo>
                    <a:lnTo>
                      <a:pt x="317" y="57"/>
                    </a:lnTo>
                    <a:lnTo>
                      <a:pt x="326" y="79"/>
                    </a:lnTo>
                    <a:lnTo>
                      <a:pt x="328" y="90"/>
                    </a:lnTo>
                    <a:lnTo>
                      <a:pt x="323" y="90"/>
                    </a:lnTo>
                    <a:lnTo>
                      <a:pt x="323" y="93"/>
                    </a:lnTo>
                    <a:lnTo>
                      <a:pt x="317" y="102"/>
                    </a:lnTo>
                    <a:lnTo>
                      <a:pt x="317" y="110"/>
                    </a:lnTo>
                    <a:lnTo>
                      <a:pt x="320" y="113"/>
                    </a:lnTo>
                    <a:lnTo>
                      <a:pt x="320" y="117"/>
                    </a:lnTo>
                    <a:lnTo>
                      <a:pt x="317" y="119"/>
                    </a:lnTo>
                    <a:lnTo>
                      <a:pt x="314" y="123"/>
                    </a:lnTo>
                    <a:lnTo>
                      <a:pt x="295" y="130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78" y="143"/>
                    </a:lnTo>
                    <a:lnTo>
                      <a:pt x="269" y="143"/>
                    </a:lnTo>
                    <a:lnTo>
                      <a:pt x="263" y="139"/>
                    </a:lnTo>
                    <a:lnTo>
                      <a:pt x="260" y="136"/>
                    </a:lnTo>
                    <a:lnTo>
                      <a:pt x="257" y="137"/>
                    </a:lnTo>
                    <a:lnTo>
                      <a:pt x="254" y="133"/>
                    </a:lnTo>
                    <a:lnTo>
                      <a:pt x="243" y="139"/>
                    </a:lnTo>
                    <a:lnTo>
                      <a:pt x="237" y="139"/>
                    </a:lnTo>
                    <a:lnTo>
                      <a:pt x="229" y="148"/>
                    </a:lnTo>
                    <a:lnTo>
                      <a:pt x="219" y="154"/>
                    </a:lnTo>
                    <a:lnTo>
                      <a:pt x="219" y="155"/>
                    </a:lnTo>
                    <a:lnTo>
                      <a:pt x="217" y="158"/>
                    </a:lnTo>
                    <a:lnTo>
                      <a:pt x="217" y="161"/>
                    </a:lnTo>
                    <a:lnTo>
                      <a:pt x="220" y="163"/>
                    </a:lnTo>
                    <a:lnTo>
                      <a:pt x="222" y="175"/>
                    </a:lnTo>
                    <a:lnTo>
                      <a:pt x="220" y="177"/>
                    </a:lnTo>
                    <a:lnTo>
                      <a:pt x="217" y="180"/>
                    </a:lnTo>
                    <a:lnTo>
                      <a:pt x="199" y="187"/>
                    </a:lnTo>
                    <a:lnTo>
                      <a:pt x="193" y="187"/>
                    </a:lnTo>
                    <a:lnTo>
                      <a:pt x="184" y="190"/>
                    </a:lnTo>
                    <a:lnTo>
                      <a:pt x="178" y="195"/>
                    </a:lnTo>
                    <a:lnTo>
                      <a:pt x="181" y="198"/>
                    </a:lnTo>
                    <a:lnTo>
                      <a:pt x="185" y="196"/>
                    </a:lnTo>
                    <a:lnTo>
                      <a:pt x="193" y="210"/>
                    </a:lnTo>
                    <a:lnTo>
                      <a:pt x="182" y="216"/>
                    </a:lnTo>
                    <a:lnTo>
                      <a:pt x="172" y="219"/>
                    </a:lnTo>
                    <a:lnTo>
                      <a:pt x="172" y="213"/>
                    </a:lnTo>
                    <a:lnTo>
                      <a:pt x="166" y="216"/>
                    </a:lnTo>
                    <a:lnTo>
                      <a:pt x="160" y="222"/>
                    </a:lnTo>
                    <a:lnTo>
                      <a:pt x="152" y="219"/>
                    </a:lnTo>
                    <a:lnTo>
                      <a:pt x="144" y="227"/>
                    </a:lnTo>
                    <a:lnTo>
                      <a:pt x="141" y="231"/>
                    </a:lnTo>
                    <a:lnTo>
                      <a:pt x="147" y="239"/>
                    </a:lnTo>
                    <a:lnTo>
                      <a:pt x="135" y="250"/>
                    </a:lnTo>
                    <a:lnTo>
                      <a:pt x="141" y="257"/>
                    </a:lnTo>
                    <a:lnTo>
                      <a:pt x="141" y="265"/>
                    </a:lnTo>
                    <a:lnTo>
                      <a:pt x="132" y="269"/>
                    </a:lnTo>
                    <a:lnTo>
                      <a:pt x="123" y="259"/>
                    </a:lnTo>
                    <a:lnTo>
                      <a:pt x="117" y="256"/>
                    </a:lnTo>
                    <a:lnTo>
                      <a:pt x="111" y="259"/>
                    </a:lnTo>
                    <a:lnTo>
                      <a:pt x="105" y="259"/>
                    </a:lnTo>
                    <a:lnTo>
                      <a:pt x="99" y="263"/>
                    </a:lnTo>
                    <a:lnTo>
                      <a:pt x="93" y="260"/>
                    </a:lnTo>
                    <a:lnTo>
                      <a:pt x="88" y="254"/>
                    </a:lnTo>
                    <a:lnTo>
                      <a:pt x="84" y="266"/>
                    </a:lnTo>
                    <a:lnTo>
                      <a:pt x="76" y="263"/>
                    </a:lnTo>
                    <a:lnTo>
                      <a:pt x="65" y="265"/>
                    </a:lnTo>
                    <a:lnTo>
                      <a:pt x="55" y="262"/>
                    </a:lnTo>
                    <a:lnTo>
                      <a:pt x="44" y="265"/>
                    </a:lnTo>
                    <a:lnTo>
                      <a:pt x="37" y="271"/>
                    </a:lnTo>
                    <a:lnTo>
                      <a:pt x="31" y="278"/>
                    </a:lnTo>
                    <a:lnTo>
                      <a:pt x="8" y="269"/>
                    </a:lnTo>
                    <a:lnTo>
                      <a:pt x="11" y="263"/>
                    </a:lnTo>
                    <a:lnTo>
                      <a:pt x="15" y="254"/>
                    </a:lnTo>
                    <a:lnTo>
                      <a:pt x="20" y="240"/>
                    </a:lnTo>
                    <a:lnTo>
                      <a:pt x="6" y="240"/>
                    </a:lnTo>
                    <a:lnTo>
                      <a:pt x="12" y="228"/>
                    </a:lnTo>
                    <a:lnTo>
                      <a:pt x="0" y="218"/>
                    </a:lnTo>
                    <a:lnTo>
                      <a:pt x="3" y="212"/>
                    </a:lnTo>
                    <a:lnTo>
                      <a:pt x="11" y="206"/>
                    </a:lnTo>
                    <a:lnTo>
                      <a:pt x="8" y="202"/>
                    </a:lnTo>
                    <a:lnTo>
                      <a:pt x="28" y="190"/>
                    </a:lnTo>
                    <a:lnTo>
                      <a:pt x="32" y="186"/>
                    </a:lnTo>
                    <a:lnTo>
                      <a:pt x="29" y="181"/>
                    </a:lnTo>
                    <a:lnTo>
                      <a:pt x="35" y="178"/>
                    </a:lnTo>
                    <a:lnTo>
                      <a:pt x="37" y="181"/>
                    </a:lnTo>
                    <a:lnTo>
                      <a:pt x="46" y="175"/>
                    </a:lnTo>
                    <a:lnTo>
                      <a:pt x="44" y="172"/>
                    </a:lnTo>
                    <a:lnTo>
                      <a:pt x="53" y="161"/>
                    </a:lnTo>
                    <a:lnTo>
                      <a:pt x="49" y="158"/>
                    </a:lnTo>
                    <a:lnTo>
                      <a:pt x="53" y="152"/>
                    </a:lnTo>
                    <a:lnTo>
                      <a:pt x="50" y="149"/>
                    </a:lnTo>
                    <a:lnTo>
                      <a:pt x="55" y="140"/>
                    </a:lnTo>
                    <a:lnTo>
                      <a:pt x="67" y="126"/>
                    </a:lnTo>
                    <a:lnTo>
                      <a:pt x="78" y="120"/>
                    </a:lnTo>
                    <a:lnTo>
                      <a:pt x="81" y="113"/>
                    </a:lnTo>
                    <a:lnTo>
                      <a:pt x="79" y="108"/>
                    </a:lnTo>
                    <a:lnTo>
                      <a:pt x="84" y="102"/>
                    </a:lnTo>
                    <a:lnTo>
                      <a:pt x="96" y="111"/>
                    </a:lnTo>
                    <a:lnTo>
                      <a:pt x="99" y="108"/>
                    </a:lnTo>
                    <a:lnTo>
                      <a:pt x="103" y="116"/>
                    </a:lnTo>
                    <a:lnTo>
                      <a:pt x="108" y="114"/>
                    </a:lnTo>
                    <a:lnTo>
                      <a:pt x="119" y="113"/>
                    </a:lnTo>
                    <a:lnTo>
                      <a:pt x="126" y="108"/>
                    </a:lnTo>
                    <a:lnTo>
                      <a:pt x="131" y="113"/>
                    </a:lnTo>
                    <a:lnTo>
                      <a:pt x="141" y="99"/>
                    </a:lnTo>
                    <a:lnTo>
                      <a:pt x="144" y="96"/>
                    </a:lnTo>
                    <a:lnTo>
                      <a:pt x="149" y="90"/>
                    </a:lnTo>
                    <a:lnTo>
                      <a:pt x="144" y="85"/>
                    </a:lnTo>
                    <a:lnTo>
                      <a:pt x="147" y="81"/>
                    </a:lnTo>
                    <a:lnTo>
                      <a:pt x="152" y="79"/>
                    </a:lnTo>
                    <a:lnTo>
                      <a:pt x="157" y="87"/>
                    </a:lnTo>
                    <a:lnTo>
                      <a:pt x="161" y="82"/>
                    </a:lnTo>
                    <a:lnTo>
                      <a:pt x="166" y="85"/>
                    </a:lnTo>
                    <a:lnTo>
                      <a:pt x="176" y="79"/>
                    </a:lnTo>
                    <a:lnTo>
                      <a:pt x="169" y="73"/>
                    </a:lnTo>
                    <a:lnTo>
                      <a:pt x="164" y="76"/>
                    </a:lnTo>
                    <a:lnTo>
                      <a:pt x="155" y="75"/>
                    </a:lnTo>
                    <a:lnTo>
                      <a:pt x="153" y="67"/>
                    </a:lnTo>
                    <a:lnTo>
                      <a:pt x="161" y="61"/>
                    </a:lnTo>
                    <a:lnTo>
                      <a:pt x="181" y="54"/>
                    </a:lnTo>
                    <a:lnTo>
                      <a:pt x="175" y="46"/>
                    </a:lnTo>
                    <a:lnTo>
                      <a:pt x="172" y="47"/>
                    </a:lnTo>
                    <a:lnTo>
                      <a:pt x="163" y="31"/>
                    </a:lnTo>
                    <a:lnTo>
                      <a:pt x="163" y="29"/>
                    </a:lnTo>
                    <a:lnTo>
                      <a:pt x="157" y="19"/>
                    </a:lnTo>
                    <a:lnTo>
                      <a:pt x="155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8" name="Freeform 3822">
                <a:extLst>
                  <a:ext uri="{FF2B5EF4-FFF2-40B4-BE49-F238E27FC236}">
                    <a16:creationId xmlns:a16="http://schemas.microsoft.com/office/drawing/2014/main" id="{F5E46EE4-ADD0-B710-850A-60C34BFAD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800"/>
                <a:ext cx="163" cy="139"/>
              </a:xfrm>
              <a:custGeom>
                <a:avLst/>
                <a:gdLst>
                  <a:gd name="T0" fmla="*/ 169 w 328"/>
                  <a:gd name="T1" fmla="*/ 5 h 278"/>
                  <a:gd name="T2" fmla="*/ 182 w 328"/>
                  <a:gd name="T3" fmla="*/ 9 h 278"/>
                  <a:gd name="T4" fmla="*/ 207 w 328"/>
                  <a:gd name="T5" fmla="*/ 17 h 278"/>
                  <a:gd name="T6" fmla="*/ 211 w 328"/>
                  <a:gd name="T7" fmla="*/ 23 h 278"/>
                  <a:gd name="T8" fmla="*/ 205 w 328"/>
                  <a:gd name="T9" fmla="*/ 47 h 278"/>
                  <a:gd name="T10" fmla="*/ 202 w 328"/>
                  <a:gd name="T11" fmla="*/ 61 h 278"/>
                  <a:gd name="T12" fmla="*/ 204 w 328"/>
                  <a:gd name="T13" fmla="*/ 81 h 278"/>
                  <a:gd name="T14" fmla="*/ 229 w 328"/>
                  <a:gd name="T15" fmla="*/ 82 h 278"/>
                  <a:gd name="T16" fmla="*/ 232 w 328"/>
                  <a:gd name="T17" fmla="*/ 66 h 278"/>
                  <a:gd name="T18" fmla="*/ 260 w 328"/>
                  <a:gd name="T19" fmla="*/ 63 h 278"/>
                  <a:gd name="T20" fmla="*/ 273 w 328"/>
                  <a:gd name="T21" fmla="*/ 73 h 278"/>
                  <a:gd name="T22" fmla="*/ 287 w 328"/>
                  <a:gd name="T23" fmla="*/ 70 h 278"/>
                  <a:gd name="T24" fmla="*/ 313 w 328"/>
                  <a:gd name="T25" fmla="*/ 54 h 278"/>
                  <a:gd name="T26" fmla="*/ 328 w 328"/>
                  <a:gd name="T27" fmla="*/ 90 h 278"/>
                  <a:gd name="T28" fmla="*/ 317 w 328"/>
                  <a:gd name="T29" fmla="*/ 102 h 278"/>
                  <a:gd name="T30" fmla="*/ 320 w 328"/>
                  <a:gd name="T31" fmla="*/ 117 h 278"/>
                  <a:gd name="T32" fmla="*/ 295 w 328"/>
                  <a:gd name="T33" fmla="*/ 130 h 278"/>
                  <a:gd name="T34" fmla="*/ 278 w 328"/>
                  <a:gd name="T35" fmla="*/ 143 h 278"/>
                  <a:gd name="T36" fmla="*/ 260 w 328"/>
                  <a:gd name="T37" fmla="*/ 136 h 278"/>
                  <a:gd name="T38" fmla="*/ 243 w 328"/>
                  <a:gd name="T39" fmla="*/ 139 h 278"/>
                  <a:gd name="T40" fmla="*/ 219 w 328"/>
                  <a:gd name="T41" fmla="*/ 154 h 278"/>
                  <a:gd name="T42" fmla="*/ 217 w 328"/>
                  <a:gd name="T43" fmla="*/ 161 h 278"/>
                  <a:gd name="T44" fmla="*/ 220 w 328"/>
                  <a:gd name="T45" fmla="*/ 177 h 278"/>
                  <a:gd name="T46" fmla="*/ 193 w 328"/>
                  <a:gd name="T47" fmla="*/ 187 h 278"/>
                  <a:gd name="T48" fmla="*/ 181 w 328"/>
                  <a:gd name="T49" fmla="*/ 198 h 278"/>
                  <a:gd name="T50" fmla="*/ 182 w 328"/>
                  <a:gd name="T51" fmla="*/ 216 h 278"/>
                  <a:gd name="T52" fmla="*/ 166 w 328"/>
                  <a:gd name="T53" fmla="*/ 216 h 278"/>
                  <a:gd name="T54" fmla="*/ 144 w 328"/>
                  <a:gd name="T55" fmla="*/ 227 h 278"/>
                  <a:gd name="T56" fmla="*/ 135 w 328"/>
                  <a:gd name="T57" fmla="*/ 250 h 278"/>
                  <a:gd name="T58" fmla="*/ 132 w 328"/>
                  <a:gd name="T59" fmla="*/ 269 h 278"/>
                  <a:gd name="T60" fmla="*/ 111 w 328"/>
                  <a:gd name="T61" fmla="*/ 259 h 278"/>
                  <a:gd name="T62" fmla="*/ 93 w 328"/>
                  <a:gd name="T63" fmla="*/ 260 h 278"/>
                  <a:gd name="T64" fmla="*/ 76 w 328"/>
                  <a:gd name="T65" fmla="*/ 263 h 278"/>
                  <a:gd name="T66" fmla="*/ 44 w 328"/>
                  <a:gd name="T67" fmla="*/ 265 h 278"/>
                  <a:gd name="T68" fmla="*/ 8 w 328"/>
                  <a:gd name="T69" fmla="*/ 269 h 278"/>
                  <a:gd name="T70" fmla="*/ 20 w 328"/>
                  <a:gd name="T71" fmla="*/ 240 h 278"/>
                  <a:gd name="T72" fmla="*/ 0 w 328"/>
                  <a:gd name="T73" fmla="*/ 218 h 278"/>
                  <a:gd name="T74" fmla="*/ 8 w 328"/>
                  <a:gd name="T75" fmla="*/ 202 h 278"/>
                  <a:gd name="T76" fmla="*/ 29 w 328"/>
                  <a:gd name="T77" fmla="*/ 181 h 278"/>
                  <a:gd name="T78" fmla="*/ 46 w 328"/>
                  <a:gd name="T79" fmla="*/ 175 h 278"/>
                  <a:gd name="T80" fmla="*/ 49 w 328"/>
                  <a:gd name="T81" fmla="*/ 158 h 278"/>
                  <a:gd name="T82" fmla="*/ 55 w 328"/>
                  <a:gd name="T83" fmla="*/ 140 h 278"/>
                  <a:gd name="T84" fmla="*/ 81 w 328"/>
                  <a:gd name="T85" fmla="*/ 113 h 278"/>
                  <a:gd name="T86" fmla="*/ 96 w 328"/>
                  <a:gd name="T87" fmla="*/ 111 h 278"/>
                  <a:gd name="T88" fmla="*/ 108 w 328"/>
                  <a:gd name="T89" fmla="*/ 114 h 278"/>
                  <a:gd name="T90" fmla="*/ 131 w 328"/>
                  <a:gd name="T91" fmla="*/ 113 h 278"/>
                  <a:gd name="T92" fmla="*/ 149 w 328"/>
                  <a:gd name="T93" fmla="*/ 90 h 278"/>
                  <a:gd name="T94" fmla="*/ 152 w 328"/>
                  <a:gd name="T95" fmla="*/ 79 h 278"/>
                  <a:gd name="T96" fmla="*/ 166 w 328"/>
                  <a:gd name="T97" fmla="*/ 85 h 278"/>
                  <a:gd name="T98" fmla="*/ 164 w 328"/>
                  <a:gd name="T99" fmla="*/ 76 h 278"/>
                  <a:gd name="T100" fmla="*/ 161 w 328"/>
                  <a:gd name="T101" fmla="*/ 61 h 278"/>
                  <a:gd name="T102" fmla="*/ 172 w 328"/>
                  <a:gd name="T103" fmla="*/ 47 h 278"/>
                  <a:gd name="T104" fmla="*/ 157 w 328"/>
                  <a:gd name="T105" fmla="*/ 19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8" h="278">
                    <a:moveTo>
                      <a:pt x="155" y="17"/>
                    </a:moveTo>
                    <a:lnTo>
                      <a:pt x="169" y="8"/>
                    </a:lnTo>
                    <a:lnTo>
                      <a:pt x="169" y="5"/>
                    </a:lnTo>
                    <a:lnTo>
                      <a:pt x="178" y="0"/>
                    </a:lnTo>
                    <a:lnTo>
                      <a:pt x="176" y="6"/>
                    </a:lnTo>
                    <a:lnTo>
                      <a:pt x="182" y="9"/>
                    </a:lnTo>
                    <a:lnTo>
                      <a:pt x="193" y="6"/>
                    </a:lnTo>
                    <a:lnTo>
                      <a:pt x="199" y="12"/>
                    </a:lnTo>
                    <a:lnTo>
                      <a:pt x="207" y="17"/>
                    </a:lnTo>
                    <a:lnTo>
                      <a:pt x="210" y="8"/>
                    </a:lnTo>
                    <a:lnTo>
                      <a:pt x="214" y="9"/>
                    </a:lnTo>
                    <a:lnTo>
                      <a:pt x="211" y="23"/>
                    </a:lnTo>
                    <a:lnTo>
                      <a:pt x="208" y="38"/>
                    </a:lnTo>
                    <a:lnTo>
                      <a:pt x="205" y="44"/>
                    </a:lnTo>
                    <a:lnTo>
                      <a:pt x="205" y="47"/>
                    </a:lnTo>
                    <a:lnTo>
                      <a:pt x="204" y="54"/>
                    </a:lnTo>
                    <a:lnTo>
                      <a:pt x="201" y="54"/>
                    </a:lnTo>
                    <a:lnTo>
                      <a:pt x="202" y="61"/>
                    </a:lnTo>
                    <a:lnTo>
                      <a:pt x="193" y="63"/>
                    </a:lnTo>
                    <a:lnTo>
                      <a:pt x="193" y="72"/>
                    </a:lnTo>
                    <a:lnTo>
                      <a:pt x="204" y="81"/>
                    </a:lnTo>
                    <a:lnTo>
                      <a:pt x="208" y="81"/>
                    </a:lnTo>
                    <a:lnTo>
                      <a:pt x="211" y="90"/>
                    </a:lnTo>
                    <a:lnTo>
                      <a:pt x="229" y="82"/>
                    </a:lnTo>
                    <a:lnTo>
                      <a:pt x="237" y="78"/>
                    </a:lnTo>
                    <a:lnTo>
                      <a:pt x="237" y="72"/>
                    </a:lnTo>
                    <a:lnTo>
                      <a:pt x="232" y="66"/>
                    </a:lnTo>
                    <a:lnTo>
                      <a:pt x="246" y="66"/>
                    </a:lnTo>
                    <a:lnTo>
                      <a:pt x="254" y="63"/>
                    </a:lnTo>
                    <a:lnTo>
                      <a:pt x="260" y="63"/>
                    </a:lnTo>
                    <a:lnTo>
                      <a:pt x="264" y="70"/>
                    </a:lnTo>
                    <a:lnTo>
                      <a:pt x="270" y="69"/>
                    </a:lnTo>
                    <a:lnTo>
                      <a:pt x="273" y="73"/>
                    </a:lnTo>
                    <a:lnTo>
                      <a:pt x="281" y="69"/>
                    </a:lnTo>
                    <a:lnTo>
                      <a:pt x="281" y="72"/>
                    </a:lnTo>
                    <a:lnTo>
                      <a:pt x="287" y="70"/>
                    </a:lnTo>
                    <a:lnTo>
                      <a:pt x="296" y="64"/>
                    </a:lnTo>
                    <a:lnTo>
                      <a:pt x="307" y="55"/>
                    </a:lnTo>
                    <a:lnTo>
                      <a:pt x="313" y="54"/>
                    </a:lnTo>
                    <a:lnTo>
                      <a:pt x="317" y="57"/>
                    </a:lnTo>
                    <a:lnTo>
                      <a:pt x="326" y="79"/>
                    </a:lnTo>
                    <a:lnTo>
                      <a:pt x="328" y="90"/>
                    </a:lnTo>
                    <a:lnTo>
                      <a:pt x="323" y="90"/>
                    </a:lnTo>
                    <a:lnTo>
                      <a:pt x="323" y="93"/>
                    </a:lnTo>
                    <a:lnTo>
                      <a:pt x="317" y="102"/>
                    </a:lnTo>
                    <a:lnTo>
                      <a:pt x="317" y="110"/>
                    </a:lnTo>
                    <a:lnTo>
                      <a:pt x="320" y="113"/>
                    </a:lnTo>
                    <a:lnTo>
                      <a:pt x="320" y="117"/>
                    </a:lnTo>
                    <a:lnTo>
                      <a:pt x="317" y="119"/>
                    </a:lnTo>
                    <a:lnTo>
                      <a:pt x="314" y="123"/>
                    </a:lnTo>
                    <a:lnTo>
                      <a:pt x="295" y="130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78" y="143"/>
                    </a:lnTo>
                    <a:lnTo>
                      <a:pt x="269" y="143"/>
                    </a:lnTo>
                    <a:lnTo>
                      <a:pt x="263" y="139"/>
                    </a:lnTo>
                    <a:lnTo>
                      <a:pt x="260" y="136"/>
                    </a:lnTo>
                    <a:lnTo>
                      <a:pt x="257" y="137"/>
                    </a:lnTo>
                    <a:lnTo>
                      <a:pt x="254" y="133"/>
                    </a:lnTo>
                    <a:lnTo>
                      <a:pt x="243" y="139"/>
                    </a:lnTo>
                    <a:lnTo>
                      <a:pt x="237" y="139"/>
                    </a:lnTo>
                    <a:lnTo>
                      <a:pt x="229" y="148"/>
                    </a:lnTo>
                    <a:lnTo>
                      <a:pt x="219" y="154"/>
                    </a:lnTo>
                    <a:lnTo>
                      <a:pt x="219" y="155"/>
                    </a:lnTo>
                    <a:lnTo>
                      <a:pt x="217" y="158"/>
                    </a:lnTo>
                    <a:lnTo>
                      <a:pt x="217" y="161"/>
                    </a:lnTo>
                    <a:lnTo>
                      <a:pt x="220" y="163"/>
                    </a:lnTo>
                    <a:lnTo>
                      <a:pt x="222" y="175"/>
                    </a:lnTo>
                    <a:lnTo>
                      <a:pt x="220" y="177"/>
                    </a:lnTo>
                    <a:lnTo>
                      <a:pt x="217" y="180"/>
                    </a:lnTo>
                    <a:lnTo>
                      <a:pt x="199" y="187"/>
                    </a:lnTo>
                    <a:lnTo>
                      <a:pt x="193" y="187"/>
                    </a:lnTo>
                    <a:lnTo>
                      <a:pt x="184" y="190"/>
                    </a:lnTo>
                    <a:lnTo>
                      <a:pt x="178" y="195"/>
                    </a:lnTo>
                    <a:lnTo>
                      <a:pt x="181" y="198"/>
                    </a:lnTo>
                    <a:lnTo>
                      <a:pt x="185" y="196"/>
                    </a:lnTo>
                    <a:lnTo>
                      <a:pt x="193" y="210"/>
                    </a:lnTo>
                    <a:lnTo>
                      <a:pt x="182" y="216"/>
                    </a:lnTo>
                    <a:lnTo>
                      <a:pt x="172" y="219"/>
                    </a:lnTo>
                    <a:lnTo>
                      <a:pt x="172" y="213"/>
                    </a:lnTo>
                    <a:lnTo>
                      <a:pt x="166" y="216"/>
                    </a:lnTo>
                    <a:lnTo>
                      <a:pt x="160" y="222"/>
                    </a:lnTo>
                    <a:lnTo>
                      <a:pt x="152" y="219"/>
                    </a:lnTo>
                    <a:lnTo>
                      <a:pt x="144" y="227"/>
                    </a:lnTo>
                    <a:lnTo>
                      <a:pt x="141" y="231"/>
                    </a:lnTo>
                    <a:lnTo>
                      <a:pt x="147" y="239"/>
                    </a:lnTo>
                    <a:lnTo>
                      <a:pt x="135" y="250"/>
                    </a:lnTo>
                    <a:lnTo>
                      <a:pt x="141" y="257"/>
                    </a:lnTo>
                    <a:lnTo>
                      <a:pt x="141" y="265"/>
                    </a:lnTo>
                    <a:lnTo>
                      <a:pt x="132" y="269"/>
                    </a:lnTo>
                    <a:lnTo>
                      <a:pt x="123" y="259"/>
                    </a:lnTo>
                    <a:lnTo>
                      <a:pt x="117" y="256"/>
                    </a:lnTo>
                    <a:lnTo>
                      <a:pt x="111" y="259"/>
                    </a:lnTo>
                    <a:lnTo>
                      <a:pt x="105" y="259"/>
                    </a:lnTo>
                    <a:lnTo>
                      <a:pt x="99" y="263"/>
                    </a:lnTo>
                    <a:lnTo>
                      <a:pt x="93" y="260"/>
                    </a:lnTo>
                    <a:lnTo>
                      <a:pt x="88" y="254"/>
                    </a:lnTo>
                    <a:lnTo>
                      <a:pt x="84" y="266"/>
                    </a:lnTo>
                    <a:lnTo>
                      <a:pt x="76" y="263"/>
                    </a:lnTo>
                    <a:lnTo>
                      <a:pt x="65" y="265"/>
                    </a:lnTo>
                    <a:lnTo>
                      <a:pt x="55" y="262"/>
                    </a:lnTo>
                    <a:lnTo>
                      <a:pt x="44" y="265"/>
                    </a:lnTo>
                    <a:lnTo>
                      <a:pt x="37" y="271"/>
                    </a:lnTo>
                    <a:lnTo>
                      <a:pt x="31" y="278"/>
                    </a:lnTo>
                    <a:lnTo>
                      <a:pt x="8" y="269"/>
                    </a:lnTo>
                    <a:lnTo>
                      <a:pt x="11" y="263"/>
                    </a:lnTo>
                    <a:lnTo>
                      <a:pt x="15" y="254"/>
                    </a:lnTo>
                    <a:lnTo>
                      <a:pt x="20" y="240"/>
                    </a:lnTo>
                    <a:lnTo>
                      <a:pt x="6" y="240"/>
                    </a:lnTo>
                    <a:lnTo>
                      <a:pt x="12" y="228"/>
                    </a:lnTo>
                    <a:lnTo>
                      <a:pt x="0" y="218"/>
                    </a:lnTo>
                    <a:lnTo>
                      <a:pt x="3" y="212"/>
                    </a:lnTo>
                    <a:lnTo>
                      <a:pt x="11" y="206"/>
                    </a:lnTo>
                    <a:lnTo>
                      <a:pt x="8" y="202"/>
                    </a:lnTo>
                    <a:lnTo>
                      <a:pt x="28" y="190"/>
                    </a:lnTo>
                    <a:lnTo>
                      <a:pt x="32" y="186"/>
                    </a:lnTo>
                    <a:lnTo>
                      <a:pt x="29" y="181"/>
                    </a:lnTo>
                    <a:lnTo>
                      <a:pt x="35" y="178"/>
                    </a:lnTo>
                    <a:lnTo>
                      <a:pt x="37" y="181"/>
                    </a:lnTo>
                    <a:lnTo>
                      <a:pt x="46" y="175"/>
                    </a:lnTo>
                    <a:lnTo>
                      <a:pt x="44" y="172"/>
                    </a:lnTo>
                    <a:lnTo>
                      <a:pt x="53" y="161"/>
                    </a:lnTo>
                    <a:lnTo>
                      <a:pt x="49" y="158"/>
                    </a:lnTo>
                    <a:lnTo>
                      <a:pt x="53" y="152"/>
                    </a:lnTo>
                    <a:lnTo>
                      <a:pt x="50" y="149"/>
                    </a:lnTo>
                    <a:lnTo>
                      <a:pt x="55" y="140"/>
                    </a:lnTo>
                    <a:lnTo>
                      <a:pt x="67" y="126"/>
                    </a:lnTo>
                    <a:lnTo>
                      <a:pt x="78" y="120"/>
                    </a:lnTo>
                    <a:lnTo>
                      <a:pt x="81" y="113"/>
                    </a:lnTo>
                    <a:lnTo>
                      <a:pt x="79" y="108"/>
                    </a:lnTo>
                    <a:lnTo>
                      <a:pt x="84" y="102"/>
                    </a:lnTo>
                    <a:lnTo>
                      <a:pt x="96" y="111"/>
                    </a:lnTo>
                    <a:lnTo>
                      <a:pt x="99" y="108"/>
                    </a:lnTo>
                    <a:lnTo>
                      <a:pt x="103" y="116"/>
                    </a:lnTo>
                    <a:lnTo>
                      <a:pt x="108" y="114"/>
                    </a:lnTo>
                    <a:lnTo>
                      <a:pt x="119" y="113"/>
                    </a:lnTo>
                    <a:lnTo>
                      <a:pt x="126" y="108"/>
                    </a:lnTo>
                    <a:lnTo>
                      <a:pt x="131" y="113"/>
                    </a:lnTo>
                    <a:lnTo>
                      <a:pt x="141" y="99"/>
                    </a:lnTo>
                    <a:lnTo>
                      <a:pt x="144" y="96"/>
                    </a:lnTo>
                    <a:lnTo>
                      <a:pt x="149" y="90"/>
                    </a:lnTo>
                    <a:lnTo>
                      <a:pt x="144" y="85"/>
                    </a:lnTo>
                    <a:lnTo>
                      <a:pt x="147" y="81"/>
                    </a:lnTo>
                    <a:lnTo>
                      <a:pt x="152" y="79"/>
                    </a:lnTo>
                    <a:lnTo>
                      <a:pt x="157" y="87"/>
                    </a:lnTo>
                    <a:lnTo>
                      <a:pt x="161" y="82"/>
                    </a:lnTo>
                    <a:lnTo>
                      <a:pt x="166" y="85"/>
                    </a:lnTo>
                    <a:lnTo>
                      <a:pt x="176" y="79"/>
                    </a:lnTo>
                    <a:lnTo>
                      <a:pt x="169" y="73"/>
                    </a:lnTo>
                    <a:lnTo>
                      <a:pt x="164" y="76"/>
                    </a:lnTo>
                    <a:lnTo>
                      <a:pt x="155" y="75"/>
                    </a:lnTo>
                    <a:lnTo>
                      <a:pt x="153" y="67"/>
                    </a:lnTo>
                    <a:lnTo>
                      <a:pt x="161" y="61"/>
                    </a:lnTo>
                    <a:lnTo>
                      <a:pt x="181" y="54"/>
                    </a:lnTo>
                    <a:lnTo>
                      <a:pt x="175" y="46"/>
                    </a:lnTo>
                    <a:lnTo>
                      <a:pt x="172" y="47"/>
                    </a:lnTo>
                    <a:lnTo>
                      <a:pt x="163" y="31"/>
                    </a:lnTo>
                    <a:lnTo>
                      <a:pt x="163" y="29"/>
                    </a:lnTo>
                    <a:lnTo>
                      <a:pt x="157" y="19"/>
                    </a:lnTo>
                    <a:lnTo>
                      <a:pt x="155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5" name="Group 4024">
              <a:extLst>
                <a:ext uri="{FF2B5EF4-FFF2-40B4-BE49-F238E27FC236}">
                  <a16:creationId xmlns:a16="http://schemas.microsoft.com/office/drawing/2014/main" id="{F1F6B618-B76C-6929-55E4-E363CFC60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6" y="587"/>
              <a:ext cx="2181" cy="779"/>
              <a:chOff x="3076" y="587"/>
              <a:chExt cx="2181" cy="779"/>
            </a:xfrm>
          </p:grpSpPr>
          <p:sp>
            <p:nvSpPr>
              <p:cNvPr id="2979" name="Freeform 3824">
                <a:extLst>
                  <a:ext uri="{FF2B5EF4-FFF2-40B4-BE49-F238E27FC236}">
                    <a16:creationId xmlns:a16="http://schemas.microsoft.com/office/drawing/2014/main" id="{DC7687BB-1F24-0A1D-530B-9ED0DD9F8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707"/>
                <a:ext cx="49" cy="43"/>
              </a:xfrm>
              <a:custGeom>
                <a:avLst/>
                <a:gdLst>
                  <a:gd name="T0" fmla="*/ 38 w 97"/>
                  <a:gd name="T1" fmla="*/ 0 h 85"/>
                  <a:gd name="T2" fmla="*/ 28 w 97"/>
                  <a:gd name="T3" fmla="*/ 6 h 85"/>
                  <a:gd name="T4" fmla="*/ 26 w 97"/>
                  <a:gd name="T5" fmla="*/ 9 h 85"/>
                  <a:gd name="T6" fmla="*/ 29 w 97"/>
                  <a:gd name="T7" fmla="*/ 23 h 85"/>
                  <a:gd name="T8" fmla="*/ 35 w 97"/>
                  <a:gd name="T9" fmla="*/ 24 h 85"/>
                  <a:gd name="T10" fmla="*/ 32 w 97"/>
                  <a:gd name="T11" fmla="*/ 35 h 85"/>
                  <a:gd name="T12" fmla="*/ 31 w 97"/>
                  <a:gd name="T13" fmla="*/ 38 h 85"/>
                  <a:gd name="T14" fmla="*/ 50 w 97"/>
                  <a:gd name="T15" fmla="*/ 47 h 85"/>
                  <a:gd name="T16" fmla="*/ 47 w 97"/>
                  <a:gd name="T17" fmla="*/ 53 h 85"/>
                  <a:gd name="T18" fmla="*/ 40 w 97"/>
                  <a:gd name="T19" fmla="*/ 44 h 85"/>
                  <a:gd name="T20" fmla="*/ 32 w 97"/>
                  <a:gd name="T21" fmla="*/ 47 h 85"/>
                  <a:gd name="T22" fmla="*/ 13 w 97"/>
                  <a:gd name="T23" fmla="*/ 42 h 85"/>
                  <a:gd name="T24" fmla="*/ 8 w 97"/>
                  <a:gd name="T25" fmla="*/ 42 h 85"/>
                  <a:gd name="T26" fmla="*/ 2 w 97"/>
                  <a:gd name="T27" fmla="*/ 53 h 85"/>
                  <a:gd name="T28" fmla="*/ 0 w 97"/>
                  <a:gd name="T29" fmla="*/ 59 h 85"/>
                  <a:gd name="T30" fmla="*/ 3 w 97"/>
                  <a:gd name="T31" fmla="*/ 65 h 85"/>
                  <a:gd name="T32" fmla="*/ 9 w 97"/>
                  <a:gd name="T33" fmla="*/ 61 h 85"/>
                  <a:gd name="T34" fmla="*/ 16 w 97"/>
                  <a:gd name="T35" fmla="*/ 65 h 85"/>
                  <a:gd name="T36" fmla="*/ 16 w 97"/>
                  <a:gd name="T37" fmla="*/ 71 h 85"/>
                  <a:gd name="T38" fmla="*/ 19 w 97"/>
                  <a:gd name="T39" fmla="*/ 74 h 85"/>
                  <a:gd name="T40" fmla="*/ 32 w 97"/>
                  <a:gd name="T41" fmla="*/ 73 h 85"/>
                  <a:gd name="T42" fmla="*/ 35 w 97"/>
                  <a:gd name="T43" fmla="*/ 79 h 85"/>
                  <a:gd name="T44" fmla="*/ 46 w 97"/>
                  <a:gd name="T45" fmla="*/ 80 h 85"/>
                  <a:gd name="T46" fmla="*/ 50 w 97"/>
                  <a:gd name="T47" fmla="*/ 85 h 85"/>
                  <a:gd name="T48" fmla="*/ 52 w 97"/>
                  <a:gd name="T49" fmla="*/ 85 h 85"/>
                  <a:gd name="T50" fmla="*/ 55 w 97"/>
                  <a:gd name="T51" fmla="*/ 79 h 85"/>
                  <a:gd name="T52" fmla="*/ 60 w 97"/>
                  <a:gd name="T53" fmla="*/ 76 h 85"/>
                  <a:gd name="T54" fmla="*/ 64 w 97"/>
                  <a:gd name="T55" fmla="*/ 77 h 85"/>
                  <a:gd name="T56" fmla="*/ 69 w 97"/>
                  <a:gd name="T57" fmla="*/ 70 h 85"/>
                  <a:gd name="T58" fmla="*/ 75 w 97"/>
                  <a:gd name="T59" fmla="*/ 65 h 85"/>
                  <a:gd name="T60" fmla="*/ 76 w 97"/>
                  <a:gd name="T61" fmla="*/ 68 h 85"/>
                  <a:gd name="T62" fmla="*/ 79 w 97"/>
                  <a:gd name="T63" fmla="*/ 74 h 85"/>
                  <a:gd name="T64" fmla="*/ 82 w 97"/>
                  <a:gd name="T65" fmla="*/ 68 h 85"/>
                  <a:gd name="T66" fmla="*/ 93 w 97"/>
                  <a:gd name="T67" fmla="*/ 62 h 85"/>
                  <a:gd name="T68" fmla="*/ 97 w 97"/>
                  <a:gd name="T69" fmla="*/ 59 h 85"/>
                  <a:gd name="T70" fmla="*/ 94 w 97"/>
                  <a:gd name="T71" fmla="*/ 55 h 85"/>
                  <a:gd name="T72" fmla="*/ 88 w 97"/>
                  <a:gd name="T73" fmla="*/ 52 h 85"/>
                  <a:gd name="T74" fmla="*/ 93 w 97"/>
                  <a:gd name="T75" fmla="*/ 46 h 85"/>
                  <a:gd name="T76" fmla="*/ 88 w 97"/>
                  <a:gd name="T77" fmla="*/ 44 h 85"/>
                  <a:gd name="T78" fmla="*/ 82 w 97"/>
                  <a:gd name="T79" fmla="*/ 35 h 85"/>
                  <a:gd name="T80" fmla="*/ 76 w 97"/>
                  <a:gd name="T81" fmla="*/ 32 h 85"/>
                  <a:gd name="T82" fmla="*/ 70 w 97"/>
                  <a:gd name="T83" fmla="*/ 33 h 85"/>
                  <a:gd name="T84" fmla="*/ 66 w 97"/>
                  <a:gd name="T85" fmla="*/ 36 h 85"/>
                  <a:gd name="T86" fmla="*/ 64 w 97"/>
                  <a:gd name="T87" fmla="*/ 42 h 85"/>
                  <a:gd name="T88" fmla="*/ 60 w 97"/>
                  <a:gd name="T89" fmla="*/ 41 h 85"/>
                  <a:gd name="T90" fmla="*/ 55 w 97"/>
                  <a:gd name="T91" fmla="*/ 36 h 85"/>
                  <a:gd name="T92" fmla="*/ 57 w 97"/>
                  <a:gd name="T93" fmla="*/ 30 h 85"/>
                  <a:gd name="T94" fmla="*/ 55 w 97"/>
                  <a:gd name="T95" fmla="*/ 23 h 85"/>
                  <a:gd name="T96" fmla="*/ 53 w 97"/>
                  <a:gd name="T97" fmla="*/ 20 h 85"/>
                  <a:gd name="T98" fmla="*/ 52 w 97"/>
                  <a:gd name="T99" fmla="*/ 6 h 85"/>
                  <a:gd name="T100" fmla="*/ 46 w 97"/>
                  <a:gd name="T101" fmla="*/ 8 h 85"/>
                  <a:gd name="T102" fmla="*/ 41 w 97"/>
                  <a:gd name="T103" fmla="*/ 4 h 85"/>
                  <a:gd name="T104" fmla="*/ 38 w 97"/>
                  <a:gd name="T105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7" h="85">
                    <a:moveTo>
                      <a:pt x="38" y="0"/>
                    </a:moveTo>
                    <a:lnTo>
                      <a:pt x="28" y="6"/>
                    </a:lnTo>
                    <a:lnTo>
                      <a:pt x="26" y="9"/>
                    </a:lnTo>
                    <a:lnTo>
                      <a:pt x="29" y="23"/>
                    </a:lnTo>
                    <a:lnTo>
                      <a:pt x="35" y="24"/>
                    </a:lnTo>
                    <a:lnTo>
                      <a:pt x="32" y="35"/>
                    </a:lnTo>
                    <a:lnTo>
                      <a:pt x="31" y="38"/>
                    </a:lnTo>
                    <a:lnTo>
                      <a:pt x="50" y="47"/>
                    </a:lnTo>
                    <a:lnTo>
                      <a:pt x="47" y="53"/>
                    </a:lnTo>
                    <a:lnTo>
                      <a:pt x="40" y="44"/>
                    </a:lnTo>
                    <a:lnTo>
                      <a:pt x="32" y="47"/>
                    </a:lnTo>
                    <a:lnTo>
                      <a:pt x="13" y="42"/>
                    </a:lnTo>
                    <a:lnTo>
                      <a:pt x="8" y="42"/>
                    </a:lnTo>
                    <a:lnTo>
                      <a:pt x="2" y="53"/>
                    </a:lnTo>
                    <a:lnTo>
                      <a:pt x="0" y="59"/>
                    </a:lnTo>
                    <a:lnTo>
                      <a:pt x="3" y="65"/>
                    </a:lnTo>
                    <a:lnTo>
                      <a:pt x="9" y="61"/>
                    </a:lnTo>
                    <a:lnTo>
                      <a:pt x="16" y="65"/>
                    </a:lnTo>
                    <a:lnTo>
                      <a:pt x="16" y="71"/>
                    </a:lnTo>
                    <a:lnTo>
                      <a:pt x="19" y="74"/>
                    </a:lnTo>
                    <a:lnTo>
                      <a:pt x="32" y="73"/>
                    </a:lnTo>
                    <a:lnTo>
                      <a:pt x="35" y="79"/>
                    </a:lnTo>
                    <a:lnTo>
                      <a:pt x="46" y="80"/>
                    </a:lnTo>
                    <a:lnTo>
                      <a:pt x="50" y="85"/>
                    </a:lnTo>
                    <a:lnTo>
                      <a:pt x="52" y="85"/>
                    </a:lnTo>
                    <a:lnTo>
                      <a:pt x="55" y="79"/>
                    </a:lnTo>
                    <a:lnTo>
                      <a:pt x="60" y="76"/>
                    </a:lnTo>
                    <a:lnTo>
                      <a:pt x="64" y="77"/>
                    </a:lnTo>
                    <a:lnTo>
                      <a:pt x="69" y="70"/>
                    </a:lnTo>
                    <a:lnTo>
                      <a:pt x="75" y="65"/>
                    </a:lnTo>
                    <a:lnTo>
                      <a:pt x="76" y="68"/>
                    </a:lnTo>
                    <a:lnTo>
                      <a:pt x="79" y="74"/>
                    </a:lnTo>
                    <a:lnTo>
                      <a:pt x="82" y="68"/>
                    </a:lnTo>
                    <a:lnTo>
                      <a:pt x="93" y="62"/>
                    </a:lnTo>
                    <a:lnTo>
                      <a:pt x="97" y="59"/>
                    </a:lnTo>
                    <a:lnTo>
                      <a:pt x="94" y="55"/>
                    </a:lnTo>
                    <a:lnTo>
                      <a:pt x="88" y="52"/>
                    </a:lnTo>
                    <a:lnTo>
                      <a:pt x="93" y="46"/>
                    </a:lnTo>
                    <a:lnTo>
                      <a:pt x="88" y="44"/>
                    </a:lnTo>
                    <a:lnTo>
                      <a:pt x="82" y="35"/>
                    </a:lnTo>
                    <a:lnTo>
                      <a:pt x="76" y="32"/>
                    </a:lnTo>
                    <a:lnTo>
                      <a:pt x="70" y="33"/>
                    </a:lnTo>
                    <a:lnTo>
                      <a:pt x="66" y="36"/>
                    </a:lnTo>
                    <a:lnTo>
                      <a:pt x="64" y="42"/>
                    </a:lnTo>
                    <a:lnTo>
                      <a:pt x="60" y="41"/>
                    </a:lnTo>
                    <a:lnTo>
                      <a:pt x="55" y="36"/>
                    </a:lnTo>
                    <a:lnTo>
                      <a:pt x="57" y="30"/>
                    </a:lnTo>
                    <a:lnTo>
                      <a:pt x="55" y="23"/>
                    </a:lnTo>
                    <a:lnTo>
                      <a:pt x="53" y="20"/>
                    </a:lnTo>
                    <a:lnTo>
                      <a:pt x="52" y="6"/>
                    </a:lnTo>
                    <a:lnTo>
                      <a:pt x="46" y="8"/>
                    </a:lnTo>
                    <a:lnTo>
                      <a:pt x="41" y="4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0" name="Freeform 3825">
                <a:extLst>
                  <a:ext uri="{FF2B5EF4-FFF2-40B4-BE49-F238E27FC236}">
                    <a16:creationId xmlns:a16="http://schemas.microsoft.com/office/drawing/2014/main" id="{B022B871-BBFE-0AE0-EFE8-DF0622311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707"/>
                <a:ext cx="49" cy="43"/>
              </a:xfrm>
              <a:custGeom>
                <a:avLst/>
                <a:gdLst>
                  <a:gd name="T0" fmla="*/ 38 w 97"/>
                  <a:gd name="T1" fmla="*/ 0 h 85"/>
                  <a:gd name="T2" fmla="*/ 41 w 97"/>
                  <a:gd name="T3" fmla="*/ 4 h 85"/>
                  <a:gd name="T4" fmla="*/ 46 w 97"/>
                  <a:gd name="T5" fmla="*/ 8 h 85"/>
                  <a:gd name="T6" fmla="*/ 52 w 97"/>
                  <a:gd name="T7" fmla="*/ 6 h 85"/>
                  <a:gd name="T8" fmla="*/ 53 w 97"/>
                  <a:gd name="T9" fmla="*/ 20 h 85"/>
                  <a:gd name="T10" fmla="*/ 55 w 97"/>
                  <a:gd name="T11" fmla="*/ 23 h 85"/>
                  <a:gd name="T12" fmla="*/ 57 w 97"/>
                  <a:gd name="T13" fmla="*/ 30 h 85"/>
                  <a:gd name="T14" fmla="*/ 55 w 97"/>
                  <a:gd name="T15" fmla="*/ 36 h 85"/>
                  <a:gd name="T16" fmla="*/ 60 w 97"/>
                  <a:gd name="T17" fmla="*/ 41 h 85"/>
                  <a:gd name="T18" fmla="*/ 64 w 97"/>
                  <a:gd name="T19" fmla="*/ 42 h 85"/>
                  <a:gd name="T20" fmla="*/ 66 w 97"/>
                  <a:gd name="T21" fmla="*/ 36 h 85"/>
                  <a:gd name="T22" fmla="*/ 70 w 97"/>
                  <a:gd name="T23" fmla="*/ 33 h 85"/>
                  <a:gd name="T24" fmla="*/ 76 w 97"/>
                  <a:gd name="T25" fmla="*/ 32 h 85"/>
                  <a:gd name="T26" fmla="*/ 82 w 97"/>
                  <a:gd name="T27" fmla="*/ 35 h 85"/>
                  <a:gd name="T28" fmla="*/ 88 w 97"/>
                  <a:gd name="T29" fmla="*/ 44 h 85"/>
                  <a:gd name="T30" fmla="*/ 93 w 97"/>
                  <a:gd name="T31" fmla="*/ 46 h 85"/>
                  <a:gd name="T32" fmla="*/ 88 w 97"/>
                  <a:gd name="T33" fmla="*/ 52 h 85"/>
                  <a:gd name="T34" fmla="*/ 94 w 97"/>
                  <a:gd name="T35" fmla="*/ 55 h 85"/>
                  <a:gd name="T36" fmla="*/ 97 w 97"/>
                  <a:gd name="T37" fmla="*/ 59 h 85"/>
                  <a:gd name="T38" fmla="*/ 93 w 97"/>
                  <a:gd name="T39" fmla="*/ 62 h 85"/>
                  <a:gd name="T40" fmla="*/ 82 w 97"/>
                  <a:gd name="T41" fmla="*/ 68 h 85"/>
                  <a:gd name="T42" fmla="*/ 79 w 97"/>
                  <a:gd name="T43" fmla="*/ 74 h 85"/>
                  <a:gd name="T44" fmla="*/ 76 w 97"/>
                  <a:gd name="T45" fmla="*/ 68 h 85"/>
                  <a:gd name="T46" fmla="*/ 75 w 97"/>
                  <a:gd name="T47" fmla="*/ 65 h 85"/>
                  <a:gd name="T48" fmla="*/ 69 w 97"/>
                  <a:gd name="T49" fmla="*/ 70 h 85"/>
                  <a:gd name="T50" fmla="*/ 64 w 97"/>
                  <a:gd name="T51" fmla="*/ 77 h 85"/>
                  <a:gd name="T52" fmla="*/ 60 w 97"/>
                  <a:gd name="T53" fmla="*/ 76 h 85"/>
                  <a:gd name="T54" fmla="*/ 55 w 97"/>
                  <a:gd name="T55" fmla="*/ 79 h 85"/>
                  <a:gd name="T56" fmla="*/ 52 w 97"/>
                  <a:gd name="T57" fmla="*/ 85 h 85"/>
                  <a:gd name="T58" fmla="*/ 50 w 97"/>
                  <a:gd name="T59" fmla="*/ 85 h 85"/>
                  <a:gd name="T60" fmla="*/ 46 w 97"/>
                  <a:gd name="T61" fmla="*/ 80 h 85"/>
                  <a:gd name="T62" fmla="*/ 35 w 97"/>
                  <a:gd name="T63" fmla="*/ 79 h 85"/>
                  <a:gd name="T64" fmla="*/ 32 w 97"/>
                  <a:gd name="T65" fmla="*/ 73 h 85"/>
                  <a:gd name="T66" fmla="*/ 19 w 97"/>
                  <a:gd name="T67" fmla="*/ 74 h 85"/>
                  <a:gd name="T68" fmla="*/ 16 w 97"/>
                  <a:gd name="T69" fmla="*/ 71 h 85"/>
                  <a:gd name="T70" fmla="*/ 16 w 97"/>
                  <a:gd name="T71" fmla="*/ 65 h 85"/>
                  <a:gd name="T72" fmla="*/ 9 w 97"/>
                  <a:gd name="T73" fmla="*/ 61 h 85"/>
                  <a:gd name="T74" fmla="*/ 3 w 97"/>
                  <a:gd name="T75" fmla="*/ 65 h 85"/>
                  <a:gd name="T76" fmla="*/ 0 w 97"/>
                  <a:gd name="T77" fmla="*/ 59 h 85"/>
                  <a:gd name="T78" fmla="*/ 2 w 97"/>
                  <a:gd name="T79" fmla="*/ 53 h 85"/>
                  <a:gd name="T80" fmla="*/ 8 w 97"/>
                  <a:gd name="T81" fmla="*/ 42 h 85"/>
                  <a:gd name="T82" fmla="*/ 13 w 97"/>
                  <a:gd name="T83" fmla="*/ 42 h 85"/>
                  <a:gd name="T84" fmla="*/ 32 w 97"/>
                  <a:gd name="T85" fmla="*/ 47 h 85"/>
                  <a:gd name="T86" fmla="*/ 40 w 97"/>
                  <a:gd name="T87" fmla="*/ 44 h 85"/>
                  <a:gd name="T88" fmla="*/ 47 w 97"/>
                  <a:gd name="T89" fmla="*/ 53 h 85"/>
                  <a:gd name="T90" fmla="*/ 50 w 97"/>
                  <a:gd name="T91" fmla="*/ 47 h 85"/>
                  <a:gd name="T92" fmla="*/ 31 w 97"/>
                  <a:gd name="T93" fmla="*/ 38 h 85"/>
                  <a:gd name="T94" fmla="*/ 32 w 97"/>
                  <a:gd name="T95" fmla="*/ 35 h 85"/>
                  <a:gd name="T96" fmla="*/ 35 w 97"/>
                  <a:gd name="T97" fmla="*/ 24 h 85"/>
                  <a:gd name="T98" fmla="*/ 29 w 97"/>
                  <a:gd name="T99" fmla="*/ 23 h 85"/>
                  <a:gd name="T100" fmla="*/ 26 w 97"/>
                  <a:gd name="T101" fmla="*/ 9 h 85"/>
                  <a:gd name="T102" fmla="*/ 28 w 97"/>
                  <a:gd name="T103" fmla="*/ 6 h 85"/>
                  <a:gd name="T104" fmla="*/ 38 w 97"/>
                  <a:gd name="T105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7" h="85">
                    <a:moveTo>
                      <a:pt x="38" y="0"/>
                    </a:moveTo>
                    <a:lnTo>
                      <a:pt x="41" y="4"/>
                    </a:lnTo>
                    <a:lnTo>
                      <a:pt x="46" y="8"/>
                    </a:lnTo>
                    <a:lnTo>
                      <a:pt x="52" y="6"/>
                    </a:lnTo>
                    <a:lnTo>
                      <a:pt x="53" y="20"/>
                    </a:lnTo>
                    <a:lnTo>
                      <a:pt x="55" y="23"/>
                    </a:lnTo>
                    <a:lnTo>
                      <a:pt x="57" y="30"/>
                    </a:lnTo>
                    <a:lnTo>
                      <a:pt x="55" y="36"/>
                    </a:lnTo>
                    <a:lnTo>
                      <a:pt x="60" y="41"/>
                    </a:lnTo>
                    <a:lnTo>
                      <a:pt x="64" y="42"/>
                    </a:lnTo>
                    <a:lnTo>
                      <a:pt x="66" y="36"/>
                    </a:lnTo>
                    <a:lnTo>
                      <a:pt x="70" y="33"/>
                    </a:lnTo>
                    <a:lnTo>
                      <a:pt x="76" y="32"/>
                    </a:lnTo>
                    <a:lnTo>
                      <a:pt x="82" y="35"/>
                    </a:lnTo>
                    <a:lnTo>
                      <a:pt x="88" y="44"/>
                    </a:lnTo>
                    <a:lnTo>
                      <a:pt x="93" y="46"/>
                    </a:lnTo>
                    <a:lnTo>
                      <a:pt x="88" y="52"/>
                    </a:lnTo>
                    <a:lnTo>
                      <a:pt x="94" y="55"/>
                    </a:lnTo>
                    <a:lnTo>
                      <a:pt x="97" y="59"/>
                    </a:lnTo>
                    <a:lnTo>
                      <a:pt x="93" y="62"/>
                    </a:lnTo>
                    <a:lnTo>
                      <a:pt x="82" y="68"/>
                    </a:lnTo>
                    <a:lnTo>
                      <a:pt x="79" y="74"/>
                    </a:lnTo>
                    <a:lnTo>
                      <a:pt x="76" y="68"/>
                    </a:lnTo>
                    <a:lnTo>
                      <a:pt x="75" y="65"/>
                    </a:lnTo>
                    <a:lnTo>
                      <a:pt x="69" y="70"/>
                    </a:lnTo>
                    <a:lnTo>
                      <a:pt x="64" y="77"/>
                    </a:lnTo>
                    <a:lnTo>
                      <a:pt x="60" y="76"/>
                    </a:lnTo>
                    <a:lnTo>
                      <a:pt x="55" y="79"/>
                    </a:lnTo>
                    <a:lnTo>
                      <a:pt x="52" y="85"/>
                    </a:lnTo>
                    <a:lnTo>
                      <a:pt x="50" y="85"/>
                    </a:lnTo>
                    <a:lnTo>
                      <a:pt x="46" y="80"/>
                    </a:lnTo>
                    <a:lnTo>
                      <a:pt x="35" y="79"/>
                    </a:lnTo>
                    <a:lnTo>
                      <a:pt x="32" y="73"/>
                    </a:lnTo>
                    <a:lnTo>
                      <a:pt x="19" y="74"/>
                    </a:lnTo>
                    <a:lnTo>
                      <a:pt x="16" y="71"/>
                    </a:lnTo>
                    <a:lnTo>
                      <a:pt x="16" y="65"/>
                    </a:lnTo>
                    <a:lnTo>
                      <a:pt x="9" y="61"/>
                    </a:lnTo>
                    <a:lnTo>
                      <a:pt x="3" y="65"/>
                    </a:lnTo>
                    <a:lnTo>
                      <a:pt x="0" y="59"/>
                    </a:lnTo>
                    <a:lnTo>
                      <a:pt x="2" y="53"/>
                    </a:lnTo>
                    <a:lnTo>
                      <a:pt x="8" y="42"/>
                    </a:lnTo>
                    <a:lnTo>
                      <a:pt x="13" y="42"/>
                    </a:lnTo>
                    <a:lnTo>
                      <a:pt x="32" y="47"/>
                    </a:lnTo>
                    <a:lnTo>
                      <a:pt x="40" y="44"/>
                    </a:lnTo>
                    <a:lnTo>
                      <a:pt x="47" y="53"/>
                    </a:lnTo>
                    <a:lnTo>
                      <a:pt x="50" y="47"/>
                    </a:lnTo>
                    <a:lnTo>
                      <a:pt x="31" y="38"/>
                    </a:lnTo>
                    <a:lnTo>
                      <a:pt x="32" y="35"/>
                    </a:lnTo>
                    <a:lnTo>
                      <a:pt x="35" y="24"/>
                    </a:lnTo>
                    <a:lnTo>
                      <a:pt x="29" y="23"/>
                    </a:lnTo>
                    <a:lnTo>
                      <a:pt x="26" y="9"/>
                    </a:lnTo>
                    <a:lnTo>
                      <a:pt x="28" y="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1" name="Freeform 3826">
                <a:extLst>
                  <a:ext uri="{FF2B5EF4-FFF2-40B4-BE49-F238E27FC236}">
                    <a16:creationId xmlns:a16="http://schemas.microsoft.com/office/drawing/2014/main" id="{2F4D3B57-C4FA-39B8-BF34-443E123FB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707"/>
                <a:ext cx="49" cy="43"/>
              </a:xfrm>
              <a:custGeom>
                <a:avLst/>
                <a:gdLst>
                  <a:gd name="T0" fmla="*/ 38 w 97"/>
                  <a:gd name="T1" fmla="*/ 0 h 85"/>
                  <a:gd name="T2" fmla="*/ 41 w 97"/>
                  <a:gd name="T3" fmla="*/ 4 h 85"/>
                  <a:gd name="T4" fmla="*/ 46 w 97"/>
                  <a:gd name="T5" fmla="*/ 8 h 85"/>
                  <a:gd name="T6" fmla="*/ 52 w 97"/>
                  <a:gd name="T7" fmla="*/ 6 h 85"/>
                  <a:gd name="T8" fmla="*/ 53 w 97"/>
                  <a:gd name="T9" fmla="*/ 20 h 85"/>
                  <a:gd name="T10" fmla="*/ 55 w 97"/>
                  <a:gd name="T11" fmla="*/ 23 h 85"/>
                  <a:gd name="T12" fmla="*/ 57 w 97"/>
                  <a:gd name="T13" fmla="*/ 30 h 85"/>
                  <a:gd name="T14" fmla="*/ 55 w 97"/>
                  <a:gd name="T15" fmla="*/ 36 h 85"/>
                  <a:gd name="T16" fmla="*/ 60 w 97"/>
                  <a:gd name="T17" fmla="*/ 41 h 85"/>
                  <a:gd name="T18" fmla="*/ 64 w 97"/>
                  <a:gd name="T19" fmla="*/ 42 h 85"/>
                  <a:gd name="T20" fmla="*/ 66 w 97"/>
                  <a:gd name="T21" fmla="*/ 36 h 85"/>
                  <a:gd name="T22" fmla="*/ 70 w 97"/>
                  <a:gd name="T23" fmla="*/ 33 h 85"/>
                  <a:gd name="T24" fmla="*/ 76 w 97"/>
                  <a:gd name="T25" fmla="*/ 32 h 85"/>
                  <a:gd name="T26" fmla="*/ 82 w 97"/>
                  <a:gd name="T27" fmla="*/ 35 h 85"/>
                  <a:gd name="T28" fmla="*/ 88 w 97"/>
                  <a:gd name="T29" fmla="*/ 44 h 85"/>
                  <a:gd name="T30" fmla="*/ 93 w 97"/>
                  <a:gd name="T31" fmla="*/ 46 h 85"/>
                  <a:gd name="T32" fmla="*/ 88 w 97"/>
                  <a:gd name="T33" fmla="*/ 52 h 85"/>
                  <a:gd name="T34" fmla="*/ 94 w 97"/>
                  <a:gd name="T35" fmla="*/ 55 h 85"/>
                  <a:gd name="T36" fmla="*/ 97 w 97"/>
                  <a:gd name="T37" fmla="*/ 59 h 85"/>
                  <a:gd name="T38" fmla="*/ 93 w 97"/>
                  <a:gd name="T39" fmla="*/ 62 h 85"/>
                  <a:gd name="T40" fmla="*/ 82 w 97"/>
                  <a:gd name="T41" fmla="*/ 68 h 85"/>
                  <a:gd name="T42" fmla="*/ 79 w 97"/>
                  <a:gd name="T43" fmla="*/ 74 h 85"/>
                  <a:gd name="T44" fmla="*/ 76 w 97"/>
                  <a:gd name="T45" fmla="*/ 68 h 85"/>
                  <a:gd name="T46" fmla="*/ 75 w 97"/>
                  <a:gd name="T47" fmla="*/ 65 h 85"/>
                  <a:gd name="T48" fmla="*/ 69 w 97"/>
                  <a:gd name="T49" fmla="*/ 70 h 85"/>
                  <a:gd name="T50" fmla="*/ 64 w 97"/>
                  <a:gd name="T51" fmla="*/ 77 h 85"/>
                  <a:gd name="T52" fmla="*/ 60 w 97"/>
                  <a:gd name="T53" fmla="*/ 76 h 85"/>
                  <a:gd name="T54" fmla="*/ 55 w 97"/>
                  <a:gd name="T55" fmla="*/ 79 h 85"/>
                  <a:gd name="T56" fmla="*/ 52 w 97"/>
                  <a:gd name="T57" fmla="*/ 85 h 85"/>
                  <a:gd name="T58" fmla="*/ 50 w 97"/>
                  <a:gd name="T59" fmla="*/ 85 h 85"/>
                  <a:gd name="T60" fmla="*/ 46 w 97"/>
                  <a:gd name="T61" fmla="*/ 80 h 85"/>
                  <a:gd name="T62" fmla="*/ 35 w 97"/>
                  <a:gd name="T63" fmla="*/ 79 h 85"/>
                  <a:gd name="T64" fmla="*/ 32 w 97"/>
                  <a:gd name="T65" fmla="*/ 73 h 85"/>
                  <a:gd name="T66" fmla="*/ 19 w 97"/>
                  <a:gd name="T67" fmla="*/ 74 h 85"/>
                  <a:gd name="T68" fmla="*/ 16 w 97"/>
                  <a:gd name="T69" fmla="*/ 71 h 85"/>
                  <a:gd name="T70" fmla="*/ 16 w 97"/>
                  <a:gd name="T71" fmla="*/ 65 h 85"/>
                  <a:gd name="T72" fmla="*/ 9 w 97"/>
                  <a:gd name="T73" fmla="*/ 61 h 85"/>
                  <a:gd name="T74" fmla="*/ 3 w 97"/>
                  <a:gd name="T75" fmla="*/ 65 h 85"/>
                  <a:gd name="T76" fmla="*/ 0 w 97"/>
                  <a:gd name="T77" fmla="*/ 59 h 85"/>
                  <a:gd name="T78" fmla="*/ 2 w 97"/>
                  <a:gd name="T79" fmla="*/ 53 h 85"/>
                  <a:gd name="T80" fmla="*/ 8 w 97"/>
                  <a:gd name="T81" fmla="*/ 42 h 85"/>
                  <a:gd name="T82" fmla="*/ 13 w 97"/>
                  <a:gd name="T83" fmla="*/ 42 h 85"/>
                  <a:gd name="T84" fmla="*/ 32 w 97"/>
                  <a:gd name="T85" fmla="*/ 47 h 85"/>
                  <a:gd name="T86" fmla="*/ 40 w 97"/>
                  <a:gd name="T87" fmla="*/ 44 h 85"/>
                  <a:gd name="T88" fmla="*/ 47 w 97"/>
                  <a:gd name="T89" fmla="*/ 53 h 85"/>
                  <a:gd name="T90" fmla="*/ 50 w 97"/>
                  <a:gd name="T91" fmla="*/ 47 h 85"/>
                  <a:gd name="T92" fmla="*/ 31 w 97"/>
                  <a:gd name="T93" fmla="*/ 38 h 85"/>
                  <a:gd name="T94" fmla="*/ 32 w 97"/>
                  <a:gd name="T95" fmla="*/ 35 h 85"/>
                  <a:gd name="T96" fmla="*/ 35 w 97"/>
                  <a:gd name="T97" fmla="*/ 24 h 85"/>
                  <a:gd name="T98" fmla="*/ 29 w 97"/>
                  <a:gd name="T99" fmla="*/ 23 h 85"/>
                  <a:gd name="T100" fmla="*/ 26 w 97"/>
                  <a:gd name="T101" fmla="*/ 9 h 85"/>
                  <a:gd name="T102" fmla="*/ 28 w 97"/>
                  <a:gd name="T103" fmla="*/ 6 h 85"/>
                  <a:gd name="T104" fmla="*/ 38 w 97"/>
                  <a:gd name="T105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7" h="85">
                    <a:moveTo>
                      <a:pt x="38" y="0"/>
                    </a:moveTo>
                    <a:lnTo>
                      <a:pt x="41" y="4"/>
                    </a:lnTo>
                    <a:lnTo>
                      <a:pt x="46" y="8"/>
                    </a:lnTo>
                    <a:lnTo>
                      <a:pt x="52" y="6"/>
                    </a:lnTo>
                    <a:lnTo>
                      <a:pt x="53" y="20"/>
                    </a:lnTo>
                    <a:lnTo>
                      <a:pt x="55" y="23"/>
                    </a:lnTo>
                    <a:lnTo>
                      <a:pt x="57" y="30"/>
                    </a:lnTo>
                    <a:lnTo>
                      <a:pt x="55" y="36"/>
                    </a:lnTo>
                    <a:lnTo>
                      <a:pt x="60" y="41"/>
                    </a:lnTo>
                    <a:lnTo>
                      <a:pt x="64" y="42"/>
                    </a:lnTo>
                    <a:lnTo>
                      <a:pt x="66" y="36"/>
                    </a:lnTo>
                    <a:lnTo>
                      <a:pt x="70" y="33"/>
                    </a:lnTo>
                    <a:lnTo>
                      <a:pt x="76" y="32"/>
                    </a:lnTo>
                    <a:lnTo>
                      <a:pt x="82" y="35"/>
                    </a:lnTo>
                    <a:lnTo>
                      <a:pt x="88" y="44"/>
                    </a:lnTo>
                    <a:lnTo>
                      <a:pt x="93" y="46"/>
                    </a:lnTo>
                    <a:lnTo>
                      <a:pt x="88" y="52"/>
                    </a:lnTo>
                    <a:lnTo>
                      <a:pt x="94" y="55"/>
                    </a:lnTo>
                    <a:lnTo>
                      <a:pt x="97" y="59"/>
                    </a:lnTo>
                    <a:lnTo>
                      <a:pt x="93" y="62"/>
                    </a:lnTo>
                    <a:lnTo>
                      <a:pt x="82" y="68"/>
                    </a:lnTo>
                    <a:lnTo>
                      <a:pt x="79" y="74"/>
                    </a:lnTo>
                    <a:lnTo>
                      <a:pt x="76" y="68"/>
                    </a:lnTo>
                    <a:lnTo>
                      <a:pt x="75" y="65"/>
                    </a:lnTo>
                    <a:lnTo>
                      <a:pt x="69" y="70"/>
                    </a:lnTo>
                    <a:lnTo>
                      <a:pt x="64" y="77"/>
                    </a:lnTo>
                    <a:lnTo>
                      <a:pt x="60" y="76"/>
                    </a:lnTo>
                    <a:lnTo>
                      <a:pt x="55" y="79"/>
                    </a:lnTo>
                    <a:lnTo>
                      <a:pt x="52" y="85"/>
                    </a:lnTo>
                    <a:lnTo>
                      <a:pt x="50" y="85"/>
                    </a:lnTo>
                    <a:lnTo>
                      <a:pt x="46" y="80"/>
                    </a:lnTo>
                    <a:lnTo>
                      <a:pt x="35" y="79"/>
                    </a:lnTo>
                    <a:lnTo>
                      <a:pt x="32" y="73"/>
                    </a:lnTo>
                    <a:lnTo>
                      <a:pt x="19" y="74"/>
                    </a:lnTo>
                    <a:lnTo>
                      <a:pt x="16" y="71"/>
                    </a:lnTo>
                    <a:lnTo>
                      <a:pt x="16" y="65"/>
                    </a:lnTo>
                    <a:lnTo>
                      <a:pt x="9" y="61"/>
                    </a:lnTo>
                    <a:lnTo>
                      <a:pt x="3" y="65"/>
                    </a:lnTo>
                    <a:lnTo>
                      <a:pt x="0" y="59"/>
                    </a:lnTo>
                    <a:lnTo>
                      <a:pt x="2" y="53"/>
                    </a:lnTo>
                    <a:lnTo>
                      <a:pt x="8" y="42"/>
                    </a:lnTo>
                    <a:lnTo>
                      <a:pt x="13" y="42"/>
                    </a:lnTo>
                    <a:lnTo>
                      <a:pt x="32" y="47"/>
                    </a:lnTo>
                    <a:lnTo>
                      <a:pt x="40" y="44"/>
                    </a:lnTo>
                    <a:lnTo>
                      <a:pt x="47" y="53"/>
                    </a:lnTo>
                    <a:lnTo>
                      <a:pt x="50" y="47"/>
                    </a:lnTo>
                    <a:lnTo>
                      <a:pt x="31" y="38"/>
                    </a:lnTo>
                    <a:lnTo>
                      <a:pt x="32" y="35"/>
                    </a:lnTo>
                    <a:lnTo>
                      <a:pt x="35" y="24"/>
                    </a:lnTo>
                    <a:lnTo>
                      <a:pt x="29" y="23"/>
                    </a:lnTo>
                    <a:lnTo>
                      <a:pt x="26" y="9"/>
                    </a:lnTo>
                    <a:lnTo>
                      <a:pt x="28" y="6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2" name="Freeform 3827">
                <a:extLst>
                  <a:ext uri="{FF2B5EF4-FFF2-40B4-BE49-F238E27FC236}">
                    <a16:creationId xmlns:a16="http://schemas.microsoft.com/office/drawing/2014/main" id="{EF761820-613C-E0C1-A48C-0D66F0921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815"/>
                <a:ext cx="25" cy="28"/>
              </a:xfrm>
              <a:custGeom>
                <a:avLst/>
                <a:gdLst>
                  <a:gd name="T0" fmla="*/ 13 w 50"/>
                  <a:gd name="T1" fmla="*/ 16 h 56"/>
                  <a:gd name="T2" fmla="*/ 4 w 50"/>
                  <a:gd name="T3" fmla="*/ 26 h 56"/>
                  <a:gd name="T4" fmla="*/ 4 w 50"/>
                  <a:gd name="T5" fmla="*/ 29 h 56"/>
                  <a:gd name="T6" fmla="*/ 0 w 50"/>
                  <a:gd name="T7" fmla="*/ 36 h 56"/>
                  <a:gd name="T8" fmla="*/ 4 w 50"/>
                  <a:gd name="T9" fmla="*/ 47 h 56"/>
                  <a:gd name="T10" fmla="*/ 10 w 50"/>
                  <a:gd name="T11" fmla="*/ 45 h 56"/>
                  <a:gd name="T12" fmla="*/ 16 w 50"/>
                  <a:gd name="T13" fmla="*/ 50 h 56"/>
                  <a:gd name="T14" fmla="*/ 21 w 50"/>
                  <a:gd name="T15" fmla="*/ 48 h 56"/>
                  <a:gd name="T16" fmla="*/ 26 w 50"/>
                  <a:gd name="T17" fmla="*/ 56 h 56"/>
                  <a:gd name="T18" fmla="*/ 30 w 50"/>
                  <a:gd name="T19" fmla="*/ 51 h 56"/>
                  <a:gd name="T20" fmla="*/ 35 w 50"/>
                  <a:gd name="T21" fmla="*/ 54 h 56"/>
                  <a:gd name="T22" fmla="*/ 45 w 50"/>
                  <a:gd name="T23" fmla="*/ 48 h 56"/>
                  <a:gd name="T24" fmla="*/ 38 w 50"/>
                  <a:gd name="T25" fmla="*/ 42 h 56"/>
                  <a:gd name="T26" fmla="*/ 33 w 50"/>
                  <a:gd name="T27" fmla="*/ 45 h 56"/>
                  <a:gd name="T28" fmla="*/ 24 w 50"/>
                  <a:gd name="T29" fmla="*/ 44 h 56"/>
                  <a:gd name="T30" fmla="*/ 22 w 50"/>
                  <a:gd name="T31" fmla="*/ 36 h 56"/>
                  <a:gd name="T32" fmla="*/ 30 w 50"/>
                  <a:gd name="T33" fmla="*/ 30 h 56"/>
                  <a:gd name="T34" fmla="*/ 50 w 50"/>
                  <a:gd name="T35" fmla="*/ 23 h 56"/>
                  <a:gd name="T36" fmla="*/ 44 w 50"/>
                  <a:gd name="T37" fmla="*/ 15 h 56"/>
                  <a:gd name="T38" fmla="*/ 41 w 50"/>
                  <a:gd name="T39" fmla="*/ 16 h 56"/>
                  <a:gd name="T40" fmla="*/ 32 w 50"/>
                  <a:gd name="T41" fmla="*/ 0 h 56"/>
                  <a:gd name="T42" fmla="*/ 19 w 50"/>
                  <a:gd name="T43" fmla="*/ 7 h 56"/>
                  <a:gd name="T44" fmla="*/ 22 w 50"/>
                  <a:gd name="T45" fmla="*/ 10 h 56"/>
                  <a:gd name="T46" fmla="*/ 13 w 50"/>
                  <a:gd name="T47" fmla="*/ 1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56">
                    <a:moveTo>
                      <a:pt x="13" y="16"/>
                    </a:moveTo>
                    <a:lnTo>
                      <a:pt x="4" y="26"/>
                    </a:lnTo>
                    <a:lnTo>
                      <a:pt x="4" y="29"/>
                    </a:lnTo>
                    <a:lnTo>
                      <a:pt x="0" y="36"/>
                    </a:lnTo>
                    <a:lnTo>
                      <a:pt x="4" y="47"/>
                    </a:lnTo>
                    <a:lnTo>
                      <a:pt x="10" y="45"/>
                    </a:lnTo>
                    <a:lnTo>
                      <a:pt x="16" y="50"/>
                    </a:lnTo>
                    <a:lnTo>
                      <a:pt x="21" y="48"/>
                    </a:lnTo>
                    <a:lnTo>
                      <a:pt x="26" y="56"/>
                    </a:lnTo>
                    <a:lnTo>
                      <a:pt x="30" y="51"/>
                    </a:lnTo>
                    <a:lnTo>
                      <a:pt x="35" y="54"/>
                    </a:lnTo>
                    <a:lnTo>
                      <a:pt x="45" y="48"/>
                    </a:lnTo>
                    <a:lnTo>
                      <a:pt x="38" y="42"/>
                    </a:lnTo>
                    <a:lnTo>
                      <a:pt x="33" y="45"/>
                    </a:lnTo>
                    <a:lnTo>
                      <a:pt x="24" y="44"/>
                    </a:lnTo>
                    <a:lnTo>
                      <a:pt x="22" y="36"/>
                    </a:lnTo>
                    <a:lnTo>
                      <a:pt x="30" y="30"/>
                    </a:lnTo>
                    <a:lnTo>
                      <a:pt x="50" y="23"/>
                    </a:lnTo>
                    <a:lnTo>
                      <a:pt x="44" y="15"/>
                    </a:lnTo>
                    <a:lnTo>
                      <a:pt x="41" y="16"/>
                    </a:lnTo>
                    <a:lnTo>
                      <a:pt x="32" y="0"/>
                    </a:lnTo>
                    <a:lnTo>
                      <a:pt x="19" y="7"/>
                    </a:lnTo>
                    <a:lnTo>
                      <a:pt x="22" y="10"/>
                    </a:lnTo>
                    <a:lnTo>
                      <a:pt x="13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3" name="Freeform 3828">
                <a:extLst>
                  <a:ext uri="{FF2B5EF4-FFF2-40B4-BE49-F238E27FC236}">
                    <a16:creationId xmlns:a16="http://schemas.microsoft.com/office/drawing/2014/main" id="{EEC27FAC-223F-96DB-4A9B-480AD72BE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815"/>
                <a:ext cx="25" cy="28"/>
              </a:xfrm>
              <a:custGeom>
                <a:avLst/>
                <a:gdLst>
                  <a:gd name="T0" fmla="*/ 13 w 50"/>
                  <a:gd name="T1" fmla="*/ 16 h 56"/>
                  <a:gd name="T2" fmla="*/ 22 w 50"/>
                  <a:gd name="T3" fmla="*/ 10 h 56"/>
                  <a:gd name="T4" fmla="*/ 19 w 50"/>
                  <a:gd name="T5" fmla="*/ 7 h 56"/>
                  <a:gd name="T6" fmla="*/ 32 w 50"/>
                  <a:gd name="T7" fmla="*/ 0 h 56"/>
                  <a:gd name="T8" fmla="*/ 41 w 50"/>
                  <a:gd name="T9" fmla="*/ 16 h 56"/>
                  <a:gd name="T10" fmla="*/ 44 w 50"/>
                  <a:gd name="T11" fmla="*/ 15 h 56"/>
                  <a:gd name="T12" fmla="*/ 50 w 50"/>
                  <a:gd name="T13" fmla="*/ 23 h 56"/>
                  <a:gd name="T14" fmla="*/ 30 w 50"/>
                  <a:gd name="T15" fmla="*/ 30 h 56"/>
                  <a:gd name="T16" fmla="*/ 22 w 50"/>
                  <a:gd name="T17" fmla="*/ 36 h 56"/>
                  <a:gd name="T18" fmla="*/ 24 w 50"/>
                  <a:gd name="T19" fmla="*/ 44 h 56"/>
                  <a:gd name="T20" fmla="*/ 33 w 50"/>
                  <a:gd name="T21" fmla="*/ 45 h 56"/>
                  <a:gd name="T22" fmla="*/ 38 w 50"/>
                  <a:gd name="T23" fmla="*/ 42 h 56"/>
                  <a:gd name="T24" fmla="*/ 45 w 50"/>
                  <a:gd name="T25" fmla="*/ 48 h 56"/>
                  <a:gd name="T26" fmla="*/ 35 w 50"/>
                  <a:gd name="T27" fmla="*/ 54 h 56"/>
                  <a:gd name="T28" fmla="*/ 30 w 50"/>
                  <a:gd name="T29" fmla="*/ 51 h 56"/>
                  <a:gd name="T30" fmla="*/ 26 w 50"/>
                  <a:gd name="T31" fmla="*/ 56 h 56"/>
                  <a:gd name="T32" fmla="*/ 21 w 50"/>
                  <a:gd name="T33" fmla="*/ 48 h 56"/>
                  <a:gd name="T34" fmla="*/ 16 w 50"/>
                  <a:gd name="T35" fmla="*/ 50 h 56"/>
                  <a:gd name="T36" fmla="*/ 10 w 50"/>
                  <a:gd name="T37" fmla="*/ 45 h 56"/>
                  <a:gd name="T38" fmla="*/ 4 w 50"/>
                  <a:gd name="T39" fmla="*/ 47 h 56"/>
                  <a:gd name="T40" fmla="*/ 0 w 50"/>
                  <a:gd name="T41" fmla="*/ 36 h 56"/>
                  <a:gd name="T42" fmla="*/ 4 w 50"/>
                  <a:gd name="T43" fmla="*/ 29 h 56"/>
                  <a:gd name="T44" fmla="*/ 4 w 50"/>
                  <a:gd name="T45" fmla="*/ 26 h 56"/>
                  <a:gd name="T46" fmla="*/ 13 w 50"/>
                  <a:gd name="T47" fmla="*/ 1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56">
                    <a:moveTo>
                      <a:pt x="13" y="16"/>
                    </a:moveTo>
                    <a:lnTo>
                      <a:pt x="22" y="10"/>
                    </a:lnTo>
                    <a:lnTo>
                      <a:pt x="19" y="7"/>
                    </a:lnTo>
                    <a:lnTo>
                      <a:pt x="32" y="0"/>
                    </a:lnTo>
                    <a:lnTo>
                      <a:pt x="41" y="16"/>
                    </a:lnTo>
                    <a:lnTo>
                      <a:pt x="44" y="15"/>
                    </a:lnTo>
                    <a:lnTo>
                      <a:pt x="50" y="23"/>
                    </a:lnTo>
                    <a:lnTo>
                      <a:pt x="30" y="30"/>
                    </a:lnTo>
                    <a:lnTo>
                      <a:pt x="22" y="36"/>
                    </a:lnTo>
                    <a:lnTo>
                      <a:pt x="24" y="44"/>
                    </a:lnTo>
                    <a:lnTo>
                      <a:pt x="33" y="45"/>
                    </a:lnTo>
                    <a:lnTo>
                      <a:pt x="38" y="42"/>
                    </a:lnTo>
                    <a:lnTo>
                      <a:pt x="45" y="48"/>
                    </a:lnTo>
                    <a:lnTo>
                      <a:pt x="35" y="54"/>
                    </a:lnTo>
                    <a:lnTo>
                      <a:pt x="30" y="51"/>
                    </a:lnTo>
                    <a:lnTo>
                      <a:pt x="26" y="56"/>
                    </a:lnTo>
                    <a:lnTo>
                      <a:pt x="21" y="48"/>
                    </a:lnTo>
                    <a:lnTo>
                      <a:pt x="16" y="50"/>
                    </a:lnTo>
                    <a:lnTo>
                      <a:pt x="10" y="45"/>
                    </a:lnTo>
                    <a:lnTo>
                      <a:pt x="4" y="47"/>
                    </a:lnTo>
                    <a:lnTo>
                      <a:pt x="0" y="36"/>
                    </a:lnTo>
                    <a:lnTo>
                      <a:pt x="4" y="29"/>
                    </a:lnTo>
                    <a:lnTo>
                      <a:pt x="4" y="26"/>
                    </a:lnTo>
                    <a:lnTo>
                      <a:pt x="13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4" name="Freeform 3829">
                <a:extLst>
                  <a:ext uri="{FF2B5EF4-FFF2-40B4-BE49-F238E27FC236}">
                    <a16:creationId xmlns:a16="http://schemas.microsoft.com/office/drawing/2014/main" id="{BD414232-9A4E-B566-B706-05E90B98F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815"/>
                <a:ext cx="25" cy="28"/>
              </a:xfrm>
              <a:custGeom>
                <a:avLst/>
                <a:gdLst>
                  <a:gd name="T0" fmla="*/ 13 w 50"/>
                  <a:gd name="T1" fmla="*/ 16 h 56"/>
                  <a:gd name="T2" fmla="*/ 22 w 50"/>
                  <a:gd name="T3" fmla="*/ 10 h 56"/>
                  <a:gd name="T4" fmla="*/ 19 w 50"/>
                  <a:gd name="T5" fmla="*/ 7 h 56"/>
                  <a:gd name="T6" fmla="*/ 32 w 50"/>
                  <a:gd name="T7" fmla="*/ 0 h 56"/>
                  <a:gd name="T8" fmla="*/ 41 w 50"/>
                  <a:gd name="T9" fmla="*/ 16 h 56"/>
                  <a:gd name="T10" fmla="*/ 44 w 50"/>
                  <a:gd name="T11" fmla="*/ 15 h 56"/>
                  <a:gd name="T12" fmla="*/ 50 w 50"/>
                  <a:gd name="T13" fmla="*/ 23 h 56"/>
                  <a:gd name="T14" fmla="*/ 30 w 50"/>
                  <a:gd name="T15" fmla="*/ 30 h 56"/>
                  <a:gd name="T16" fmla="*/ 22 w 50"/>
                  <a:gd name="T17" fmla="*/ 36 h 56"/>
                  <a:gd name="T18" fmla="*/ 24 w 50"/>
                  <a:gd name="T19" fmla="*/ 44 h 56"/>
                  <a:gd name="T20" fmla="*/ 33 w 50"/>
                  <a:gd name="T21" fmla="*/ 45 h 56"/>
                  <a:gd name="T22" fmla="*/ 38 w 50"/>
                  <a:gd name="T23" fmla="*/ 42 h 56"/>
                  <a:gd name="T24" fmla="*/ 45 w 50"/>
                  <a:gd name="T25" fmla="*/ 48 h 56"/>
                  <a:gd name="T26" fmla="*/ 35 w 50"/>
                  <a:gd name="T27" fmla="*/ 54 h 56"/>
                  <a:gd name="T28" fmla="*/ 30 w 50"/>
                  <a:gd name="T29" fmla="*/ 51 h 56"/>
                  <a:gd name="T30" fmla="*/ 26 w 50"/>
                  <a:gd name="T31" fmla="*/ 56 h 56"/>
                  <a:gd name="T32" fmla="*/ 21 w 50"/>
                  <a:gd name="T33" fmla="*/ 48 h 56"/>
                  <a:gd name="T34" fmla="*/ 16 w 50"/>
                  <a:gd name="T35" fmla="*/ 50 h 56"/>
                  <a:gd name="T36" fmla="*/ 10 w 50"/>
                  <a:gd name="T37" fmla="*/ 45 h 56"/>
                  <a:gd name="T38" fmla="*/ 4 w 50"/>
                  <a:gd name="T39" fmla="*/ 47 h 56"/>
                  <a:gd name="T40" fmla="*/ 0 w 50"/>
                  <a:gd name="T41" fmla="*/ 36 h 56"/>
                  <a:gd name="T42" fmla="*/ 4 w 50"/>
                  <a:gd name="T43" fmla="*/ 29 h 56"/>
                  <a:gd name="T44" fmla="*/ 4 w 50"/>
                  <a:gd name="T45" fmla="*/ 26 h 56"/>
                  <a:gd name="T46" fmla="*/ 13 w 50"/>
                  <a:gd name="T47" fmla="*/ 1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56">
                    <a:moveTo>
                      <a:pt x="13" y="16"/>
                    </a:moveTo>
                    <a:lnTo>
                      <a:pt x="22" y="10"/>
                    </a:lnTo>
                    <a:lnTo>
                      <a:pt x="19" y="7"/>
                    </a:lnTo>
                    <a:lnTo>
                      <a:pt x="32" y="0"/>
                    </a:lnTo>
                    <a:lnTo>
                      <a:pt x="41" y="16"/>
                    </a:lnTo>
                    <a:lnTo>
                      <a:pt x="44" y="15"/>
                    </a:lnTo>
                    <a:lnTo>
                      <a:pt x="50" y="23"/>
                    </a:lnTo>
                    <a:lnTo>
                      <a:pt x="30" y="30"/>
                    </a:lnTo>
                    <a:lnTo>
                      <a:pt x="22" y="36"/>
                    </a:lnTo>
                    <a:lnTo>
                      <a:pt x="24" y="44"/>
                    </a:lnTo>
                    <a:lnTo>
                      <a:pt x="33" y="45"/>
                    </a:lnTo>
                    <a:lnTo>
                      <a:pt x="38" y="42"/>
                    </a:lnTo>
                    <a:lnTo>
                      <a:pt x="45" y="48"/>
                    </a:lnTo>
                    <a:lnTo>
                      <a:pt x="35" y="54"/>
                    </a:lnTo>
                    <a:lnTo>
                      <a:pt x="30" y="51"/>
                    </a:lnTo>
                    <a:lnTo>
                      <a:pt x="26" y="56"/>
                    </a:lnTo>
                    <a:lnTo>
                      <a:pt x="21" y="48"/>
                    </a:lnTo>
                    <a:lnTo>
                      <a:pt x="16" y="50"/>
                    </a:lnTo>
                    <a:lnTo>
                      <a:pt x="10" y="45"/>
                    </a:lnTo>
                    <a:lnTo>
                      <a:pt x="4" y="47"/>
                    </a:lnTo>
                    <a:lnTo>
                      <a:pt x="0" y="36"/>
                    </a:lnTo>
                    <a:lnTo>
                      <a:pt x="4" y="29"/>
                    </a:lnTo>
                    <a:lnTo>
                      <a:pt x="4" y="26"/>
                    </a:lnTo>
                    <a:lnTo>
                      <a:pt x="13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5" name="Freeform 3830">
                <a:extLst>
                  <a:ext uri="{FF2B5EF4-FFF2-40B4-BE49-F238E27FC236}">
                    <a16:creationId xmlns:a16="http://schemas.microsoft.com/office/drawing/2014/main" id="{1D830005-11EB-9591-2852-E3843E707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824"/>
                <a:ext cx="25" cy="34"/>
              </a:xfrm>
              <a:custGeom>
                <a:avLst/>
                <a:gdLst>
                  <a:gd name="T0" fmla="*/ 20 w 50"/>
                  <a:gd name="T1" fmla="*/ 0 h 67"/>
                  <a:gd name="T2" fmla="*/ 24 w 50"/>
                  <a:gd name="T3" fmla="*/ 5 h 67"/>
                  <a:gd name="T4" fmla="*/ 17 w 50"/>
                  <a:gd name="T5" fmla="*/ 15 h 67"/>
                  <a:gd name="T6" fmla="*/ 14 w 50"/>
                  <a:gd name="T7" fmla="*/ 14 h 67"/>
                  <a:gd name="T8" fmla="*/ 9 w 50"/>
                  <a:gd name="T9" fmla="*/ 24 h 67"/>
                  <a:gd name="T10" fmla="*/ 3 w 50"/>
                  <a:gd name="T11" fmla="*/ 27 h 67"/>
                  <a:gd name="T12" fmla="*/ 6 w 50"/>
                  <a:gd name="T13" fmla="*/ 32 h 67"/>
                  <a:gd name="T14" fmla="*/ 0 w 50"/>
                  <a:gd name="T15" fmla="*/ 33 h 67"/>
                  <a:gd name="T16" fmla="*/ 9 w 50"/>
                  <a:gd name="T17" fmla="*/ 49 h 67"/>
                  <a:gd name="T18" fmla="*/ 9 w 50"/>
                  <a:gd name="T19" fmla="*/ 55 h 67"/>
                  <a:gd name="T20" fmla="*/ 0 w 50"/>
                  <a:gd name="T21" fmla="*/ 59 h 67"/>
                  <a:gd name="T22" fmla="*/ 4 w 50"/>
                  <a:gd name="T23" fmla="*/ 67 h 67"/>
                  <a:gd name="T24" fmla="*/ 9 w 50"/>
                  <a:gd name="T25" fmla="*/ 65 h 67"/>
                  <a:gd name="T26" fmla="*/ 20 w 50"/>
                  <a:gd name="T27" fmla="*/ 64 h 67"/>
                  <a:gd name="T28" fmla="*/ 27 w 50"/>
                  <a:gd name="T29" fmla="*/ 59 h 67"/>
                  <a:gd name="T30" fmla="*/ 32 w 50"/>
                  <a:gd name="T31" fmla="*/ 64 h 67"/>
                  <a:gd name="T32" fmla="*/ 42 w 50"/>
                  <a:gd name="T33" fmla="*/ 50 h 67"/>
                  <a:gd name="T34" fmla="*/ 45 w 50"/>
                  <a:gd name="T35" fmla="*/ 47 h 67"/>
                  <a:gd name="T36" fmla="*/ 50 w 50"/>
                  <a:gd name="T37" fmla="*/ 41 h 67"/>
                  <a:gd name="T38" fmla="*/ 45 w 50"/>
                  <a:gd name="T39" fmla="*/ 36 h 67"/>
                  <a:gd name="T40" fmla="*/ 48 w 50"/>
                  <a:gd name="T41" fmla="*/ 32 h 67"/>
                  <a:gd name="T42" fmla="*/ 42 w 50"/>
                  <a:gd name="T43" fmla="*/ 27 h 67"/>
                  <a:gd name="T44" fmla="*/ 36 w 50"/>
                  <a:gd name="T45" fmla="*/ 29 h 67"/>
                  <a:gd name="T46" fmla="*/ 32 w 50"/>
                  <a:gd name="T47" fmla="*/ 18 h 67"/>
                  <a:gd name="T48" fmla="*/ 36 w 50"/>
                  <a:gd name="T49" fmla="*/ 11 h 67"/>
                  <a:gd name="T50" fmla="*/ 30 w 50"/>
                  <a:gd name="T51" fmla="*/ 0 h 67"/>
                  <a:gd name="T52" fmla="*/ 23 w 50"/>
                  <a:gd name="T53" fmla="*/ 0 h 67"/>
                  <a:gd name="T54" fmla="*/ 20 w 50"/>
                  <a:gd name="T5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67">
                    <a:moveTo>
                      <a:pt x="20" y="0"/>
                    </a:moveTo>
                    <a:lnTo>
                      <a:pt x="24" y="5"/>
                    </a:lnTo>
                    <a:lnTo>
                      <a:pt x="17" y="15"/>
                    </a:lnTo>
                    <a:lnTo>
                      <a:pt x="14" y="14"/>
                    </a:lnTo>
                    <a:lnTo>
                      <a:pt x="9" y="24"/>
                    </a:lnTo>
                    <a:lnTo>
                      <a:pt x="3" y="27"/>
                    </a:lnTo>
                    <a:lnTo>
                      <a:pt x="6" y="32"/>
                    </a:lnTo>
                    <a:lnTo>
                      <a:pt x="0" y="33"/>
                    </a:lnTo>
                    <a:lnTo>
                      <a:pt x="9" y="49"/>
                    </a:lnTo>
                    <a:lnTo>
                      <a:pt x="9" y="55"/>
                    </a:lnTo>
                    <a:lnTo>
                      <a:pt x="0" y="59"/>
                    </a:lnTo>
                    <a:lnTo>
                      <a:pt x="4" y="67"/>
                    </a:lnTo>
                    <a:lnTo>
                      <a:pt x="9" y="65"/>
                    </a:lnTo>
                    <a:lnTo>
                      <a:pt x="20" y="64"/>
                    </a:lnTo>
                    <a:lnTo>
                      <a:pt x="27" y="59"/>
                    </a:lnTo>
                    <a:lnTo>
                      <a:pt x="32" y="64"/>
                    </a:lnTo>
                    <a:lnTo>
                      <a:pt x="42" y="50"/>
                    </a:lnTo>
                    <a:lnTo>
                      <a:pt x="45" y="47"/>
                    </a:lnTo>
                    <a:lnTo>
                      <a:pt x="50" y="41"/>
                    </a:lnTo>
                    <a:lnTo>
                      <a:pt x="45" y="36"/>
                    </a:lnTo>
                    <a:lnTo>
                      <a:pt x="48" y="32"/>
                    </a:lnTo>
                    <a:lnTo>
                      <a:pt x="42" y="27"/>
                    </a:lnTo>
                    <a:lnTo>
                      <a:pt x="36" y="29"/>
                    </a:lnTo>
                    <a:lnTo>
                      <a:pt x="32" y="18"/>
                    </a:lnTo>
                    <a:lnTo>
                      <a:pt x="36" y="11"/>
                    </a:lnTo>
                    <a:lnTo>
                      <a:pt x="30" y="0"/>
                    </a:lnTo>
                    <a:lnTo>
                      <a:pt x="23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6" name="Freeform 3831">
                <a:extLst>
                  <a:ext uri="{FF2B5EF4-FFF2-40B4-BE49-F238E27FC236}">
                    <a16:creationId xmlns:a16="http://schemas.microsoft.com/office/drawing/2014/main" id="{D0EAA11A-260D-263F-B351-EA28F3E49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824"/>
                <a:ext cx="25" cy="34"/>
              </a:xfrm>
              <a:custGeom>
                <a:avLst/>
                <a:gdLst>
                  <a:gd name="T0" fmla="*/ 20 w 50"/>
                  <a:gd name="T1" fmla="*/ 0 h 67"/>
                  <a:gd name="T2" fmla="*/ 23 w 50"/>
                  <a:gd name="T3" fmla="*/ 0 h 67"/>
                  <a:gd name="T4" fmla="*/ 30 w 50"/>
                  <a:gd name="T5" fmla="*/ 0 h 67"/>
                  <a:gd name="T6" fmla="*/ 36 w 50"/>
                  <a:gd name="T7" fmla="*/ 11 h 67"/>
                  <a:gd name="T8" fmla="*/ 32 w 50"/>
                  <a:gd name="T9" fmla="*/ 18 h 67"/>
                  <a:gd name="T10" fmla="*/ 36 w 50"/>
                  <a:gd name="T11" fmla="*/ 29 h 67"/>
                  <a:gd name="T12" fmla="*/ 42 w 50"/>
                  <a:gd name="T13" fmla="*/ 27 h 67"/>
                  <a:gd name="T14" fmla="*/ 48 w 50"/>
                  <a:gd name="T15" fmla="*/ 32 h 67"/>
                  <a:gd name="T16" fmla="*/ 45 w 50"/>
                  <a:gd name="T17" fmla="*/ 36 h 67"/>
                  <a:gd name="T18" fmla="*/ 50 w 50"/>
                  <a:gd name="T19" fmla="*/ 41 h 67"/>
                  <a:gd name="T20" fmla="*/ 45 w 50"/>
                  <a:gd name="T21" fmla="*/ 47 h 67"/>
                  <a:gd name="T22" fmla="*/ 42 w 50"/>
                  <a:gd name="T23" fmla="*/ 50 h 67"/>
                  <a:gd name="T24" fmla="*/ 32 w 50"/>
                  <a:gd name="T25" fmla="*/ 64 h 67"/>
                  <a:gd name="T26" fmla="*/ 27 w 50"/>
                  <a:gd name="T27" fmla="*/ 59 h 67"/>
                  <a:gd name="T28" fmla="*/ 20 w 50"/>
                  <a:gd name="T29" fmla="*/ 64 h 67"/>
                  <a:gd name="T30" fmla="*/ 9 w 50"/>
                  <a:gd name="T31" fmla="*/ 65 h 67"/>
                  <a:gd name="T32" fmla="*/ 4 w 50"/>
                  <a:gd name="T33" fmla="*/ 67 h 67"/>
                  <a:gd name="T34" fmla="*/ 0 w 50"/>
                  <a:gd name="T35" fmla="*/ 59 h 67"/>
                  <a:gd name="T36" fmla="*/ 9 w 50"/>
                  <a:gd name="T37" fmla="*/ 55 h 67"/>
                  <a:gd name="T38" fmla="*/ 9 w 50"/>
                  <a:gd name="T39" fmla="*/ 49 h 67"/>
                  <a:gd name="T40" fmla="*/ 0 w 50"/>
                  <a:gd name="T41" fmla="*/ 33 h 67"/>
                  <a:gd name="T42" fmla="*/ 6 w 50"/>
                  <a:gd name="T43" fmla="*/ 32 h 67"/>
                  <a:gd name="T44" fmla="*/ 3 w 50"/>
                  <a:gd name="T45" fmla="*/ 27 h 67"/>
                  <a:gd name="T46" fmla="*/ 9 w 50"/>
                  <a:gd name="T47" fmla="*/ 24 h 67"/>
                  <a:gd name="T48" fmla="*/ 14 w 50"/>
                  <a:gd name="T49" fmla="*/ 14 h 67"/>
                  <a:gd name="T50" fmla="*/ 17 w 50"/>
                  <a:gd name="T51" fmla="*/ 15 h 67"/>
                  <a:gd name="T52" fmla="*/ 24 w 50"/>
                  <a:gd name="T53" fmla="*/ 5 h 67"/>
                  <a:gd name="T54" fmla="*/ 20 w 50"/>
                  <a:gd name="T5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67">
                    <a:moveTo>
                      <a:pt x="20" y="0"/>
                    </a:moveTo>
                    <a:lnTo>
                      <a:pt x="23" y="0"/>
                    </a:lnTo>
                    <a:lnTo>
                      <a:pt x="30" y="0"/>
                    </a:lnTo>
                    <a:lnTo>
                      <a:pt x="36" y="11"/>
                    </a:lnTo>
                    <a:lnTo>
                      <a:pt x="32" y="18"/>
                    </a:lnTo>
                    <a:lnTo>
                      <a:pt x="36" y="29"/>
                    </a:lnTo>
                    <a:lnTo>
                      <a:pt x="42" y="27"/>
                    </a:lnTo>
                    <a:lnTo>
                      <a:pt x="48" y="32"/>
                    </a:lnTo>
                    <a:lnTo>
                      <a:pt x="45" y="36"/>
                    </a:lnTo>
                    <a:lnTo>
                      <a:pt x="50" y="41"/>
                    </a:lnTo>
                    <a:lnTo>
                      <a:pt x="45" y="47"/>
                    </a:lnTo>
                    <a:lnTo>
                      <a:pt x="42" y="50"/>
                    </a:lnTo>
                    <a:lnTo>
                      <a:pt x="32" y="64"/>
                    </a:lnTo>
                    <a:lnTo>
                      <a:pt x="27" y="59"/>
                    </a:lnTo>
                    <a:lnTo>
                      <a:pt x="20" y="64"/>
                    </a:lnTo>
                    <a:lnTo>
                      <a:pt x="9" y="65"/>
                    </a:lnTo>
                    <a:lnTo>
                      <a:pt x="4" y="67"/>
                    </a:lnTo>
                    <a:lnTo>
                      <a:pt x="0" y="59"/>
                    </a:lnTo>
                    <a:lnTo>
                      <a:pt x="9" y="55"/>
                    </a:lnTo>
                    <a:lnTo>
                      <a:pt x="9" y="49"/>
                    </a:lnTo>
                    <a:lnTo>
                      <a:pt x="0" y="33"/>
                    </a:lnTo>
                    <a:lnTo>
                      <a:pt x="6" y="32"/>
                    </a:lnTo>
                    <a:lnTo>
                      <a:pt x="3" y="27"/>
                    </a:lnTo>
                    <a:lnTo>
                      <a:pt x="9" y="24"/>
                    </a:lnTo>
                    <a:lnTo>
                      <a:pt x="14" y="14"/>
                    </a:lnTo>
                    <a:lnTo>
                      <a:pt x="17" y="15"/>
                    </a:lnTo>
                    <a:lnTo>
                      <a:pt x="24" y="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7" name="Freeform 3832">
                <a:extLst>
                  <a:ext uri="{FF2B5EF4-FFF2-40B4-BE49-F238E27FC236}">
                    <a16:creationId xmlns:a16="http://schemas.microsoft.com/office/drawing/2014/main" id="{FE60178E-89E0-7488-F02C-FBD15FEBF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824"/>
                <a:ext cx="25" cy="34"/>
              </a:xfrm>
              <a:custGeom>
                <a:avLst/>
                <a:gdLst>
                  <a:gd name="T0" fmla="*/ 20 w 50"/>
                  <a:gd name="T1" fmla="*/ 0 h 67"/>
                  <a:gd name="T2" fmla="*/ 23 w 50"/>
                  <a:gd name="T3" fmla="*/ 0 h 67"/>
                  <a:gd name="T4" fmla="*/ 30 w 50"/>
                  <a:gd name="T5" fmla="*/ 0 h 67"/>
                  <a:gd name="T6" fmla="*/ 36 w 50"/>
                  <a:gd name="T7" fmla="*/ 11 h 67"/>
                  <a:gd name="T8" fmla="*/ 32 w 50"/>
                  <a:gd name="T9" fmla="*/ 18 h 67"/>
                  <a:gd name="T10" fmla="*/ 36 w 50"/>
                  <a:gd name="T11" fmla="*/ 29 h 67"/>
                  <a:gd name="T12" fmla="*/ 42 w 50"/>
                  <a:gd name="T13" fmla="*/ 27 h 67"/>
                  <a:gd name="T14" fmla="*/ 48 w 50"/>
                  <a:gd name="T15" fmla="*/ 32 h 67"/>
                  <a:gd name="T16" fmla="*/ 45 w 50"/>
                  <a:gd name="T17" fmla="*/ 36 h 67"/>
                  <a:gd name="T18" fmla="*/ 50 w 50"/>
                  <a:gd name="T19" fmla="*/ 41 h 67"/>
                  <a:gd name="T20" fmla="*/ 45 w 50"/>
                  <a:gd name="T21" fmla="*/ 47 h 67"/>
                  <a:gd name="T22" fmla="*/ 42 w 50"/>
                  <a:gd name="T23" fmla="*/ 50 h 67"/>
                  <a:gd name="T24" fmla="*/ 32 w 50"/>
                  <a:gd name="T25" fmla="*/ 64 h 67"/>
                  <a:gd name="T26" fmla="*/ 27 w 50"/>
                  <a:gd name="T27" fmla="*/ 59 h 67"/>
                  <a:gd name="T28" fmla="*/ 20 w 50"/>
                  <a:gd name="T29" fmla="*/ 64 h 67"/>
                  <a:gd name="T30" fmla="*/ 9 w 50"/>
                  <a:gd name="T31" fmla="*/ 65 h 67"/>
                  <a:gd name="T32" fmla="*/ 4 w 50"/>
                  <a:gd name="T33" fmla="*/ 67 h 67"/>
                  <a:gd name="T34" fmla="*/ 0 w 50"/>
                  <a:gd name="T35" fmla="*/ 59 h 67"/>
                  <a:gd name="T36" fmla="*/ 9 w 50"/>
                  <a:gd name="T37" fmla="*/ 55 h 67"/>
                  <a:gd name="T38" fmla="*/ 9 w 50"/>
                  <a:gd name="T39" fmla="*/ 49 h 67"/>
                  <a:gd name="T40" fmla="*/ 0 w 50"/>
                  <a:gd name="T41" fmla="*/ 33 h 67"/>
                  <a:gd name="T42" fmla="*/ 6 w 50"/>
                  <a:gd name="T43" fmla="*/ 32 h 67"/>
                  <a:gd name="T44" fmla="*/ 3 w 50"/>
                  <a:gd name="T45" fmla="*/ 27 h 67"/>
                  <a:gd name="T46" fmla="*/ 9 w 50"/>
                  <a:gd name="T47" fmla="*/ 24 h 67"/>
                  <a:gd name="T48" fmla="*/ 14 w 50"/>
                  <a:gd name="T49" fmla="*/ 14 h 67"/>
                  <a:gd name="T50" fmla="*/ 17 w 50"/>
                  <a:gd name="T51" fmla="*/ 15 h 67"/>
                  <a:gd name="T52" fmla="*/ 24 w 50"/>
                  <a:gd name="T53" fmla="*/ 5 h 67"/>
                  <a:gd name="T54" fmla="*/ 20 w 50"/>
                  <a:gd name="T5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67">
                    <a:moveTo>
                      <a:pt x="20" y="0"/>
                    </a:moveTo>
                    <a:lnTo>
                      <a:pt x="23" y="0"/>
                    </a:lnTo>
                    <a:lnTo>
                      <a:pt x="30" y="0"/>
                    </a:lnTo>
                    <a:lnTo>
                      <a:pt x="36" y="11"/>
                    </a:lnTo>
                    <a:lnTo>
                      <a:pt x="32" y="18"/>
                    </a:lnTo>
                    <a:lnTo>
                      <a:pt x="36" y="29"/>
                    </a:lnTo>
                    <a:lnTo>
                      <a:pt x="42" y="27"/>
                    </a:lnTo>
                    <a:lnTo>
                      <a:pt x="48" y="32"/>
                    </a:lnTo>
                    <a:lnTo>
                      <a:pt x="45" y="36"/>
                    </a:lnTo>
                    <a:lnTo>
                      <a:pt x="50" y="41"/>
                    </a:lnTo>
                    <a:lnTo>
                      <a:pt x="45" y="47"/>
                    </a:lnTo>
                    <a:lnTo>
                      <a:pt x="42" y="50"/>
                    </a:lnTo>
                    <a:lnTo>
                      <a:pt x="32" y="64"/>
                    </a:lnTo>
                    <a:lnTo>
                      <a:pt x="27" y="59"/>
                    </a:lnTo>
                    <a:lnTo>
                      <a:pt x="20" y="64"/>
                    </a:lnTo>
                    <a:lnTo>
                      <a:pt x="9" y="65"/>
                    </a:lnTo>
                    <a:lnTo>
                      <a:pt x="4" y="67"/>
                    </a:lnTo>
                    <a:lnTo>
                      <a:pt x="0" y="59"/>
                    </a:lnTo>
                    <a:lnTo>
                      <a:pt x="9" y="55"/>
                    </a:lnTo>
                    <a:lnTo>
                      <a:pt x="9" y="49"/>
                    </a:lnTo>
                    <a:lnTo>
                      <a:pt x="0" y="33"/>
                    </a:lnTo>
                    <a:lnTo>
                      <a:pt x="6" y="32"/>
                    </a:lnTo>
                    <a:lnTo>
                      <a:pt x="3" y="27"/>
                    </a:lnTo>
                    <a:lnTo>
                      <a:pt x="9" y="24"/>
                    </a:lnTo>
                    <a:lnTo>
                      <a:pt x="14" y="14"/>
                    </a:lnTo>
                    <a:lnTo>
                      <a:pt x="17" y="15"/>
                    </a:lnTo>
                    <a:lnTo>
                      <a:pt x="24" y="5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8" name="Freeform 3833">
                <a:extLst>
                  <a:ext uri="{FF2B5EF4-FFF2-40B4-BE49-F238E27FC236}">
                    <a16:creationId xmlns:a16="http://schemas.microsoft.com/office/drawing/2014/main" id="{8D7CFCF5-1289-7D43-AFF1-AE90E5CF2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794"/>
                <a:ext cx="34" cy="17"/>
              </a:xfrm>
              <a:custGeom>
                <a:avLst/>
                <a:gdLst>
                  <a:gd name="T0" fmla="*/ 22 w 67"/>
                  <a:gd name="T1" fmla="*/ 15 h 34"/>
                  <a:gd name="T2" fmla="*/ 14 w 67"/>
                  <a:gd name="T3" fmla="*/ 12 h 34"/>
                  <a:gd name="T4" fmla="*/ 5 w 67"/>
                  <a:gd name="T5" fmla="*/ 11 h 34"/>
                  <a:gd name="T6" fmla="*/ 0 w 67"/>
                  <a:gd name="T7" fmla="*/ 15 h 34"/>
                  <a:gd name="T8" fmla="*/ 2 w 67"/>
                  <a:gd name="T9" fmla="*/ 23 h 34"/>
                  <a:gd name="T10" fmla="*/ 7 w 67"/>
                  <a:gd name="T11" fmla="*/ 26 h 34"/>
                  <a:gd name="T12" fmla="*/ 11 w 67"/>
                  <a:gd name="T13" fmla="*/ 34 h 34"/>
                  <a:gd name="T14" fmla="*/ 16 w 67"/>
                  <a:gd name="T15" fmla="*/ 31 h 34"/>
                  <a:gd name="T16" fmla="*/ 23 w 67"/>
                  <a:gd name="T17" fmla="*/ 32 h 34"/>
                  <a:gd name="T18" fmla="*/ 25 w 67"/>
                  <a:gd name="T19" fmla="*/ 28 h 34"/>
                  <a:gd name="T20" fmla="*/ 32 w 67"/>
                  <a:gd name="T21" fmla="*/ 28 h 34"/>
                  <a:gd name="T22" fmla="*/ 41 w 67"/>
                  <a:gd name="T23" fmla="*/ 24 h 34"/>
                  <a:gd name="T24" fmla="*/ 51 w 67"/>
                  <a:gd name="T25" fmla="*/ 29 h 34"/>
                  <a:gd name="T26" fmla="*/ 55 w 67"/>
                  <a:gd name="T27" fmla="*/ 29 h 34"/>
                  <a:gd name="T28" fmla="*/ 67 w 67"/>
                  <a:gd name="T29" fmla="*/ 17 h 34"/>
                  <a:gd name="T30" fmla="*/ 64 w 67"/>
                  <a:gd name="T31" fmla="*/ 9 h 34"/>
                  <a:gd name="T32" fmla="*/ 61 w 67"/>
                  <a:gd name="T33" fmla="*/ 8 h 34"/>
                  <a:gd name="T34" fmla="*/ 63 w 67"/>
                  <a:gd name="T35" fmla="*/ 3 h 34"/>
                  <a:gd name="T36" fmla="*/ 57 w 67"/>
                  <a:gd name="T37" fmla="*/ 2 h 34"/>
                  <a:gd name="T38" fmla="*/ 54 w 67"/>
                  <a:gd name="T39" fmla="*/ 9 h 34"/>
                  <a:gd name="T40" fmla="*/ 52 w 67"/>
                  <a:gd name="T41" fmla="*/ 9 h 34"/>
                  <a:gd name="T42" fmla="*/ 49 w 67"/>
                  <a:gd name="T43" fmla="*/ 2 h 34"/>
                  <a:gd name="T44" fmla="*/ 44 w 67"/>
                  <a:gd name="T45" fmla="*/ 0 h 34"/>
                  <a:gd name="T46" fmla="*/ 41 w 67"/>
                  <a:gd name="T47" fmla="*/ 8 h 34"/>
                  <a:gd name="T48" fmla="*/ 26 w 67"/>
                  <a:gd name="T49" fmla="*/ 17 h 34"/>
                  <a:gd name="T50" fmla="*/ 22 w 67"/>
                  <a:gd name="T51" fmla="*/ 1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7" h="34">
                    <a:moveTo>
                      <a:pt x="22" y="15"/>
                    </a:moveTo>
                    <a:lnTo>
                      <a:pt x="14" y="12"/>
                    </a:lnTo>
                    <a:lnTo>
                      <a:pt x="5" y="11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7" y="26"/>
                    </a:lnTo>
                    <a:lnTo>
                      <a:pt x="11" y="34"/>
                    </a:lnTo>
                    <a:lnTo>
                      <a:pt x="16" y="31"/>
                    </a:lnTo>
                    <a:lnTo>
                      <a:pt x="23" y="32"/>
                    </a:lnTo>
                    <a:lnTo>
                      <a:pt x="25" y="28"/>
                    </a:lnTo>
                    <a:lnTo>
                      <a:pt x="32" y="28"/>
                    </a:lnTo>
                    <a:lnTo>
                      <a:pt x="41" y="24"/>
                    </a:lnTo>
                    <a:lnTo>
                      <a:pt x="51" y="29"/>
                    </a:lnTo>
                    <a:lnTo>
                      <a:pt x="55" y="29"/>
                    </a:lnTo>
                    <a:lnTo>
                      <a:pt x="67" y="17"/>
                    </a:lnTo>
                    <a:lnTo>
                      <a:pt x="64" y="9"/>
                    </a:lnTo>
                    <a:lnTo>
                      <a:pt x="61" y="8"/>
                    </a:lnTo>
                    <a:lnTo>
                      <a:pt x="63" y="3"/>
                    </a:lnTo>
                    <a:lnTo>
                      <a:pt x="57" y="2"/>
                    </a:lnTo>
                    <a:lnTo>
                      <a:pt x="54" y="9"/>
                    </a:lnTo>
                    <a:lnTo>
                      <a:pt x="52" y="9"/>
                    </a:lnTo>
                    <a:lnTo>
                      <a:pt x="49" y="2"/>
                    </a:lnTo>
                    <a:lnTo>
                      <a:pt x="44" y="0"/>
                    </a:lnTo>
                    <a:lnTo>
                      <a:pt x="41" y="8"/>
                    </a:lnTo>
                    <a:lnTo>
                      <a:pt x="26" y="17"/>
                    </a:lnTo>
                    <a:lnTo>
                      <a:pt x="22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9" name="Freeform 3834">
                <a:extLst>
                  <a:ext uri="{FF2B5EF4-FFF2-40B4-BE49-F238E27FC236}">
                    <a16:creationId xmlns:a16="http://schemas.microsoft.com/office/drawing/2014/main" id="{0BF72658-3101-E0CE-F770-B7827E66E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794"/>
                <a:ext cx="34" cy="17"/>
              </a:xfrm>
              <a:custGeom>
                <a:avLst/>
                <a:gdLst>
                  <a:gd name="T0" fmla="*/ 22 w 67"/>
                  <a:gd name="T1" fmla="*/ 15 h 34"/>
                  <a:gd name="T2" fmla="*/ 26 w 67"/>
                  <a:gd name="T3" fmla="*/ 17 h 34"/>
                  <a:gd name="T4" fmla="*/ 41 w 67"/>
                  <a:gd name="T5" fmla="*/ 8 h 34"/>
                  <a:gd name="T6" fmla="*/ 44 w 67"/>
                  <a:gd name="T7" fmla="*/ 0 h 34"/>
                  <a:gd name="T8" fmla="*/ 49 w 67"/>
                  <a:gd name="T9" fmla="*/ 2 h 34"/>
                  <a:gd name="T10" fmla="*/ 52 w 67"/>
                  <a:gd name="T11" fmla="*/ 9 h 34"/>
                  <a:gd name="T12" fmla="*/ 54 w 67"/>
                  <a:gd name="T13" fmla="*/ 9 h 34"/>
                  <a:gd name="T14" fmla="*/ 57 w 67"/>
                  <a:gd name="T15" fmla="*/ 2 h 34"/>
                  <a:gd name="T16" fmla="*/ 63 w 67"/>
                  <a:gd name="T17" fmla="*/ 3 h 34"/>
                  <a:gd name="T18" fmla="*/ 61 w 67"/>
                  <a:gd name="T19" fmla="*/ 8 h 34"/>
                  <a:gd name="T20" fmla="*/ 64 w 67"/>
                  <a:gd name="T21" fmla="*/ 9 h 34"/>
                  <a:gd name="T22" fmla="*/ 67 w 67"/>
                  <a:gd name="T23" fmla="*/ 17 h 34"/>
                  <a:gd name="T24" fmla="*/ 55 w 67"/>
                  <a:gd name="T25" fmla="*/ 29 h 34"/>
                  <a:gd name="T26" fmla="*/ 51 w 67"/>
                  <a:gd name="T27" fmla="*/ 29 h 34"/>
                  <a:gd name="T28" fmla="*/ 41 w 67"/>
                  <a:gd name="T29" fmla="*/ 24 h 34"/>
                  <a:gd name="T30" fmla="*/ 32 w 67"/>
                  <a:gd name="T31" fmla="*/ 28 h 34"/>
                  <a:gd name="T32" fmla="*/ 25 w 67"/>
                  <a:gd name="T33" fmla="*/ 28 h 34"/>
                  <a:gd name="T34" fmla="*/ 23 w 67"/>
                  <a:gd name="T35" fmla="*/ 32 h 34"/>
                  <a:gd name="T36" fmla="*/ 16 w 67"/>
                  <a:gd name="T37" fmla="*/ 31 h 34"/>
                  <a:gd name="T38" fmla="*/ 11 w 67"/>
                  <a:gd name="T39" fmla="*/ 34 h 34"/>
                  <a:gd name="T40" fmla="*/ 7 w 67"/>
                  <a:gd name="T41" fmla="*/ 26 h 34"/>
                  <a:gd name="T42" fmla="*/ 2 w 67"/>
                  <a:gd name="T43" fmla="*/ 23 h 34"/>
                  <a:gd name="T44" fmla="*/ 0 w 67"/>
                  <a:gd name="T45" fmla="*/ 15 h 34"/>
                  <a:gd name="T46" fmla="*/ 5 w 67"/>
                  <a:gd name="T47" fmla="*/ 11 h 34"/>
                  <a:gd name="T48" fmla="*/ 14 w 67"/>
                  <a:gd name="T49" fmla="*/ 12 h 34"/>
                  <a:gd name="T50" fmla="*/ 22 w 67"/>
                  <a:gd name="T51" fmla="*/ 1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7" h="34">
                    <a:moveTo>
                      <a:pt x="22" y="15"/>
                    </a:moveTo>
                    <a:lnTo>
                      <a:pt x="26" y="17"/>
                    </a:lnTo>
                    <a:lnTo>
                      <a:pt x="41" y="8"/>
                    </a:lnTo>
                    <a:lnTo>
                      <a:pt x="44" y="0"/>
                    </a:lnTo>
                    <a:lnTo>
                      <a:pt x="49" y="2"/>
                    </a:lnTo>
                    <a:lnTo>
                      <a:pt x="52" y="9"/>
                    </a:lnTo>
                    <a:lnTo>
                      <a:pt x="54" y="9"/>
                    </a:lnTo>
                    <a:lnTo>
                      <a:pt x="57" y="2"/>
                    </a:lnTo>
                    <a:lnTo>
                      <a:pt x="63" y="3"/>
                    </a:lnTo>
                    <a:lnTo>
                      <a:pt x="61" y="8"/>
                    </a:lnTo>
                    <a:lnTo>
                      <a:pt x="64" y="9"/>
                    </a:lnTo>
                    <a:lnTo>
                      <a:pt x="67" y="17"/>
                    </a:lnTo>
                    <a:lnTo>
                      <a:pt x="55" y="29"/>
                    </a:lnTo>
                    <a:lnTo>
                      <a:pt x="51" y="29"/>
                    </a:lnTo>
                    <a:lnTo>
                      <a:pt x="41" y="24"/>
                    </a:lnTo>
                    <a:lnTo>
                      <a:pt x="32" y="28"/>
                    </a:lnTo>
                    <a:lnTo>
                      <a:pt x="25" y="28"/>
                    </a:lnTo>
                    <a:lnTo>
                      <a:pt x="23" y="32"/>
                    </a:lnTo>
                    <a:lnTo>
                      <a:pt x="16" y="31"/>
                    </a:lnTo>
                    <a:lnTo>
                      <a:pt x="11" y="34"/>
                    </a:lnTo>
                    <a:lnTo>
                      <a:pt x="7" y="26"/>
                    </a:lnTo>
                    <a:lnTo>
                      <a:pt x="2" y="23"/>
                    </a:lnTo>
                    <a:lnTo>
                      <a:pt x="0" y="15"/>
                    </a:lnTo>
                    <a:lnTo>
                      <a:pt x="5" y="11"/>
                    </a:lnTo>
                    <a:lnTo>
                      <a:pt x="14" y="12"/>
                    </a:lnTo>
                    <a:lnTo>
                      <a:pt x="22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0" name="Freeform 3835">
                <a:extLst>
                  <a:ext uri="{FF2B5EF4-FFF2-40B4-BE49-F238E27FC236}">
                    <a16:creationId xmlns:a16="http://schemas.microsoft.com/office/drawing/2014/main" id="{343BC2BD-80A6-ADF3-980B-DDA8D5D9C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794"/>
                <a:ext cx="34" cy="17"/>
              </a:xfrm>
              <a:custGeom>
                <a:avLst/>
                <a:gdLst>
                  <a:gd name="T0" fmla="*/ 22 w 67"/>
                  <a:gd name="T1" fmla="*/ 15 h 34"/>
                  <a:gd name="T2" fmla="*/ 26 w 67"/>
                  <a:gd name="T3" fmla="*/ 17 h 34"/>
                  <a:gd name="T4" fmla="*/ 41 w 67"/>
                  <a:gd name="T5" fmla="*/ 8 h 34"/>
                  <a:gd name="T6" fmla="*/ 44 w 67"/>
                  <a:gd name="T7" fmla="*/ 0 h 34"/>
                  <a:gd name="T8" fmla="*/ 49 w 67"/>
                  <a:gd name="T9" fmla="*/ 2 h 34"/>
                  <a:gd name="T10" fmla="*/ 52 w 67"/>
                  <a:gd name="T11" fmla="*/ 9 h 34"/>
                  <a:gd name="T12" fmla="*/ 54 w 67"/>
                  <a:gd name="T13" fmla="*/ 9 h 34"/>
                  <a:gd name="T14" fmla="*/ 57 w 67"/>
                  <a:gd name="T15" fmla="*/ 2 h 34"/>
                  <a:gd name="T16" fmla="*/ 63 w 67"/>
                  <a:gd name="T17" fmla="*/ 3 h 34"/>
                  <a:gd name="T18" fmla="*/ 61 w 67"/>
                  <a:gd name="T19" fmla="*/ 8 h 34"/>
                  <a:gd name="T20" fmla="*/ 64 w 67"/>
                  <a:gd name="T21" fmla="*/ 9 h 34"/>
                  <a:gd name="T22" fmla="*/ 67 w 67"/>
                  <a:gd name="T23" fmla="*/ 17 h 34"/>
                  <a:gd name="T24" fmla="*/ 55 w 67"/>
                  <a:gd name="T25" fmla="*/ 29 h 34"/>
                  <a:gd name="T26" fmla="*/ 51 w 67"/>
                  <a:gd name="T27" fmla="*/ 29 h 34"/>
                  <a:gd name="T28" fmla="*/ 41 w 67"/>
                  <a:gd name="T29" fmla="*/ 24 h 34"/>
                  <a:gd name="T30" fmla="*/ 32 w 67"/>
                  <a:gd name="T31" fmla="*/ 28 h 34"/>
                  <a:gd name="T32" fmla="*/ 25 w 67"/>
                  <a:gd name="T33" fmla="*/ 28 h 34"/>
                  <a:gd name="T34" fmla="*/ 23 w 67"/>
                  <a:gd name="T35" fmla="*/ 32 h 34"/>
                  <a:gd name="T36" fmla="*/ 16 w 67"/>
                  <a:gd name="T37" fmla="*/ 31 h 34"/>
                  <a:gd name="T38" fmla="*/ 11 w 67"/>
                  <a:gd name="T39" fmla="*/ 34 h 34"/>
                  <a:gd name="T40" fmla="*/ 7 w 67"/>
                  <a:gd name="T41" fmla="*/ 26 h 34"/>
                  <a:gd name="T42" fmla="*/ 2 w 67"/>
                  <a:gd name="T43" fmla="*/ 23 h 34"/>
                  <a:gd name="T44" fmla="*/ 0 w 67"/>
                  <a:gd name="T45" fmla="*/ 15 h 34"/>
                  <a:gd name="T46" fmla="*/ 5 w 67"/>
                  <a:gd name="T47" fmla="*/ 11 h 34"/>
                  <a:gd name="T48" fmla="*/ 14 w 67"/>
                  <a:gd name="T49" fmla="*/ 12 h 34"/>
                  <a:gd name="T50" fmla="*/ 22 w 67"/>
                  <a:gd name="T51" fmla="*/ 1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7" h="34">
                    <a:moveTo>
                      <a:pt x="22" y="15"/>
                    </a:moveTo>
                    <a:lnTo>
                      <a:pt x="26" y="17"/>
                    </a:lnTo>
                    <a:lnTo>
                      <a:pt x="41" y="8"/>
                    </a:lnTo>
                    <a:lnTo>
                      <a:pt x="44" y="0"/>
                    </a:lnTo>
                    <a:lnTo>
                      <a:pt x="49" y="2"/>
                    </a:lnTo>
                    <a:lnTo>
                      <a:pt x="52" y="9"/>
                    </a:lnTo>
                    <a:lnTo>
                      <a:pt x="54" y="9"/>
                    </a:lnTo>
                    <a:lnTo>
                      <a:pt x="57" y="2"/>
                    </a:lnTo>
                    <a:lnTo>
                      <a:pt x="63" y="3"/>
                    </a:lnTo>
                    <a:lnTo>
                      <a:pt x="61" y="8"/>
                    </a:lnTo>
                    <a:lnTo>
                      <a:pt x="64" y="9"/>
                    </a:lnTo>
                    <a:lnTo>
                      <a:pt x="67" y="17"/>
                    </a:lnTo>
                    <a:lnTo>
                      <a:pt x="55" y="29"/>
                    </a:lnTo>
                    <a:lnTo>
                      <a:pt x="51" y="29"/>
                    </a:lnTo>
                    <a:lnTo>
                      <a:pt x="41" y="24"/>
                    </a:lnTo>
                    <a:lnTo>
                      <a:pt x="32" y="28"/>
                    </a:lnTo>
                    <a:lnTo>
                      <a:pt x="25" y="28"/>
                    </a:lnTo>
                    <a:lnTo>
                      <a:pt x="23" y="32"/>
                    </a:lnTo>
                    <a:lnTo>
                      <a:pt x="16" y="31"/>
                    </a:lnTo>
                    <a:lnTo>
                      <a:pt x="11" y="34"/>
                    </a:lnTo>
                    <a:lnTo>
                      <a:pt x="7" y="26"/>
                    </a:lnTo>
                    <a:lnTo>
                      <a:pt x="2" y="23"/>
                    </a:lnTo>
                    <a:lnTo>
                      <a:pt x="0" y="15"/>
                    </a:lnTo>
                    <a:lnTo>
                      <a:pt x="5" y="11"/>
                    </a:lnTo>
                    <a:lnTo>
                      <a:pt x="14" y="12"/>
                    </a:lnTo>
                    <a:lnTo>
                      <a:pt x="22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1" name="Freeform 3836">
                <a:extLst>
                  <a:ext uri="{FF2B5EF4-FFF2-40B4-BE49-F238E27FC236}">
                    <a16:creationId xmlns:a16="http://schemas.microsoft.com/office/drawing/2014/main" id="{26FDDBEF-4E08-04DD-5BB2-71F97B243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699"/>
                <a:ext cx="35" cy="38"/>
              </a:xfrm>
              <a:custGeom>
                <a:avLst/>
                <a:gdLst>
                  <a:gd name="T0" fmla="*/ 47 w 71"/>
                  <a:gd name="T1" fmla="*/ 26 h 76"/>
                  <a:gd name="T2" fmla="*/ 49 w 71"/>
                  <a:gd name="T3" fmla="*/ 21 h 76"/>
                  <a:gd name="T4" fmla="*/ 46 w 71"/>
                  <a:gd name="T5" fmla="*/ 18 h 76"/>
                  <a:gd name="T6" fmla="*/ 40 w 71"/>
                  <a:gd name="T7" fmla="*/ 20 h 76"/>
                  <a:gd name="T8" fmla="*/ 34 w 71"/>
                  <a:gd name="T9" fmla="*/ 25 h 76"/>
                  <a:gd name="T10" fmla="*/ 27 w 71"/>
                  <a:gd name="T11" fmla="*/ 23 h 76"/>
                  <a:gd name="T12" fmla="*/ 24 w 71"/>
                  <a:gd name="T13" fmla="*/ 14 h 76"/>
                  <a:gd name="T14" fmla="*/ 21 w 71"/>
                  <a:gd name="T15" fmla="*/ 14 h 76"/>
                  <a:gd name="T16" fmla="*/ 21 w 71"/>
                  <a:gd name="T17" fmla="*/ 3 h 76"/>
                  <a:gd name="T18" fmla="*/ 15 w 71"/>
                  <a:gd name="T19" fmla="*/ 3 h 76"/>
                  <a:gd name="T20" fmla="*/ 12 w 71"/>
                  <a:gd name="T21" fmla="*/ 0 h 76"/>
                  <a:gd name="T22" fmla="*/ 0 w 71"/>
                  <a:gd name="T23" fmla="*/ 6 h 76"/>
                  <a:gd name="T24" fmla="*/ 3 w 71"/>
                  <a:gd name="T25" fmla="*/ 11 h 76"/>
                  <a:gd name="T26" fmla="*/ 3 w 71"/>
                  <a:gd name="T27" fmla="*/ 15 h 76"/>
                  <a:gd name="T28" fmla="*/ 6 w 71"/>
                  <a:gd name="T29" fmla="*/ 12 h 76"/>
                  <a:gd name="T30" fmla="*/ 12 w 71"/>
                  <a:gd name="T31" fmla="*/ 18 h 76"/>
                  <a:gd name="T32" fmla="*/ 6 w 71"/>
                  <a:gd name="T33" fmla="*/ 25 h 76"/>
                  <a:gd name="T34" fmla="*/ 6 w 71"/>
                  <a:gd name="T35" fmla="*/ 37 h 76"/>
                  <a:gd name="T36" fmla="*/ 12 w 71"/>
                  <a:gd name="T37" fmla="*/ 37 h 76"/>
                  <a:gd name="T38" fmla="*/ 12 w 71"/>
                  <a:gd name="T39" fmla="*/ 44 h 76"/>
                  <a:gd name="T40" fmla="*/ 8 w 71"/>
                  <a:gd name="T41" fmla="*/ 46 h 76"/>
                  <a:gd name="T42" fmla="*/ 6 w 71"/>
                  <a:gd name="T43" fmla="*/ 58 h 76"/>
                  <a:gd name="T44" fmla="*/ 14 w 71"/>
                  <a:gd name="T45" fmla="*/ 63 h 76"/>
                  <a:gd name="T46" fmla="*/ 14 w 71"/>
                  <a:gd name="T47" fmla="*/ 70 h 76"/>
                  <a:gd name="T48" fmla="*/ 15 w 71"/>
                  <a:gd name="T49" fmla="*/ 70 h 76"/>
                  <a:gd name="T50" fmla="*/ 17 w 71"/>
                  <a:gd name="T51" fmla="*/ 76 h 76"/>
                  <a:gd name="T52" fmla="*/ 21 w 71"/>
                  <a:gd name="T53" fmla="*/ 76 h 76"/>
                  <a:gd name="T54" fmla="*/ 23 w 71"/>
                  <a:gd name="T55" fmla="*/ 70 h 76"/>
                  <a:gd name="T56" fmla="*/ 29 w 71"/>
                  <a:gd name="T57" fmla="*/ 59 h 76"/>
                  <a:gd name="T58" fmla="*/ 34 w 71"/>
                  <a:gd name="T59" fmla="*/ 59 h 76"/>
                  <a:gd name="T60" fmla="*/ 53 w 71"/>
                  <a:gd name="T61" fmla="*/ 64 h 76"/>
                  <a:gd name="T62" fmla="*/ 61 w 71"/>
                  <a:gd name="T63" fmla="*/ 61 h 76"/>
                  <a:gd name="T64" fmla="*/ 68 w 71"/>
                  <a:gd name="T65" fmla="*/ 70 h 76"/>
                  <a:gd name="T66" fmla="*/ 71 w 71"/>
                  <a:gd name="T67" fmla="*/ 64 h 76"/>
                  <a:gd name="T68" fmla="*/ 52 w 71"/>
                  <a:gd name="T69" fmla="*/ 55 h 76"/>
                  <a:gd name="T70" fmla="*/ 53 w 71"/>
                  <a:gd name="T71" fmla="*/ 52 h 76"/>
                  <a:gd name="T72" fmla="*/ 56 w 71"/>
                  <a:gd name="T73" fmla="*/ 41 h 76"/>
                  <a:gd name="T74" fmla="*/ 50 w 71"/>
                  <a:gd name="T75" fmla="*/ 40 h 76"/>
                  <a:gd name="T76" fmla="*/ 47 w 71"/>
                  <a:gd name="T77" fmla="*/ 2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1" h="76">
                    <a:moveTo>
                      <a:pt x="47" y="26"/>
                    </a:moveTo>
                    <a:lnTo>
                      <a:pt x="49" y="21"/>
                    </a:lnTo>
                    <a:lnTo>
                      <a:pt x="46" y="18"/>
                    </a:lnTo>
                    <a:lnTo>
                      <a:pt x="40" y="20"/>
                    </a:lnTo>
                    <a:lnTo>
                      <a:pt x="34" y="25"/>
                    </a:lnTo>
                    <a:lnTo>
                      <a:pt x="27" y="23"/>
                    </a:lnTo>
                    <a:lnTo>
                      <a:pt x="24" y="14"/>
                    </a:lnTo>
                    <a:lnTo>
                      <a:pt x="21" y="14"/>
                    </a:lnTo>
                    <a:lnTo>
                      <a:pt x="21" y="3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0" y="6"/>
                    </a:lnTo>
                    <a:lnTo>
                      <a:pt x="3" y="11"/>
                    </a:lnTo>
                    <a:lnTo>
                      <a:pt x="3" y="15"/>
                    </a:lnTo>
                    <a:lnTo>
                      <a:pt x="6" y="12"/>
                    </a:lnTo>
                    <a:lnTo>
                      <a:pt x="12" y="18"/>
                    </a:lnTo>
                    <a:lnTo>
                      <a:pt x="6" y="25"/>
                    </a:lnTo>
                    <a:lnTo>
                      <a:pt x="6" y="37"/>
                    </a:lnTo>
                    <a:lnTo>
                      <a:pt x="12" y="37"/>
                    </a:lnTo>
                    <a:lnTo>
                      <a:pt x="12" y="44"/>
                    </a:lnTo>
                    <a:lnTo>
                      <a:pt x="8" y="46"/>
                    </a:lnTo>
                    <a:lnTo>
                      <a:pt x="6" y="58"/>
                    </a:lnTo>
                    <a:lnTo>
                      <a:pt x="14" y="63"/>
                    </a:lnTo>
                    <a:lnTo>
                      <a:pt x="14" y="70"/>
                    </a:lnTo>
                    <a:lnTo>
                      <a:pt x="15" y="70"/>
                    </a:lnTo>
                    <a:lnTo>
                      <a:pt x="17" y="76"/>
                    </a:lnTo>
                    <a:lnTo>
                      <a:pt x="21" y="76"/>
                    </a:lnTo>
                    <a:lnTo>
                      <a:pt x="23" y="70"/>
                    </a:lnTo>
                    <a:lnTo>
                      <a:pt x="29" y="59"/>
                    </a:lnTo>
                    <a:lnTo>
                      <a:pt x="34" y="59"/>
                    </a:lnTo>
                    <a:lnTo>
                      <a:pt x="53" y="64"/>
                    </a:lnTo>
                    <a:lnTo>
                      <a:pt x="61" y="61"/>
                    </a:lnTo>
                    <a:lnTo>
                      <a:pt x="68" y="70"/>
                    </a:lnTo>
                    <a:lnTo>
                      <a:pt x="71" y="64"/>
                    </a:lnTo>
                    <a:lnTo>
                      <a:pt x="52" y="55"/>
                    </a:lnTo>
                    <a:lnTo>
                      <a:pt x="53" y="52"/>
                    </a:lnTo>
                    <a:lnTo>
                      <a:pt x="56" y="41"/>
                    </a:lnTo>
                    <a:lnTo>
                      <a:pt x="50" y="40"/>
                    </a:lnTo>
                    <a:lnTo>
                      <a:pt x="47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2" name="Freeform 3837">
                <a:extLst>
                  <a:ext uri="{FF2B5EF4-FFF2-40B4-BE49-F238E27FC236}">
                    <a16:creationId xmlns:a16="http://schemas.microsoft.com/office/drawing/2014/main" id="{FF1CFB1E-7BA0-4D4F-F57E-ED9238D5D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699"/>
                <a:ext cx="35" cy="38"/>
              </a:xfrm>
              <a:custGeom>
                <a:avLst/>
                <a:gdLst>
                  <a:gd name="T0" fmla="*/ 47 w 71"/>
                  <a:gd name="T1" fmla="*/ 26 h 76"/>
                  <a:gd name="T2" fmla="*/ 50 w 71"/>
                  <a:gd name="T3" fmla="*/ 40 h 76"/>
                  <a:gd name="T4" fmla="*/ 56 w 71"/>
                  <a:gd name="T5" fmla="*/ 41 h 76"/>
                  <a:gd name="T6" fmla="*/ 53 w 71"/>
                  <a:gd name="T7" fmla="*/ 52 h 76"/>
                  <a:gd name="T8" fmla="*/ 52 w 71"/>
                  <a:gd name="T9" fmla="*/ 55 h 76"/>
                  <a:gd name="T10" fmla="*/ 71 w 71"/>
                  <a:gd name="T11" fmla="*/ 64 h 76"/>
                  <a:gd name="T12" fmla="*/ 68 w 71"/>
                  <a:gd name="T13" fmla="*/ 70 h 76"/>
                  <a:gd name="T14" fmla="*/ 61 w 71"/>
                  <a:gd name="T15" fmla="*/ 61 h 76"/>
                  <a:gd name="T16" fmla="*/ 53 w 71"/>
                  <a:gd name="T17" fmla="*/ 64 h 76"/>
                  <a:gd name="T18" fmla="*/ 34 w 71"/>
                  <a:gd name="T19" fmla="*/ 59 h 76"/>
                  <a:gd name="T20" fmla="*/ 29 w 71"/>
                  <a:gd name="T21" fmla="*/ 59 h 76"/>
                  <a:gd name="T22" fmla="*/ 23 w 71"/>
                  <a:gd name="T23" fmla="*/ 70 h 76"/>
                  <a:gd name="T24" fmla="*/ 21 w 71"/>
                  <a:gd name="T25" fmla="*/ 76 h 76"/>
                  <a:gd name="T26" fmla="*/ 17 w 71"/>
                  <a:gd name="T27" fmla="*/ 76 h 76"/>
                  <a:gd name="T28" fmla="*/ 15 w 71"/>
                  <a:gd name="T29" fmla="*/ 70 h 76"/>
                  <a:gd name="T30" fmla="*/ 14 w 71"/>
                  <a:gd name="T31" fmla="*/ 70 h 76"/>
                  <a:gd name="T32" fmla="*/ 14 w 71"/>
                  <a:gd name="T33" fmla="*/ 63 h 76"/>
                  <a:gd name="T34" fmla="*/ 6 w 71"/>
                  <a:gd name="T35" fmla="*/ 58 h 76"/>
                  <a:gd name="T36" fmla="*/ 8 w 71"/>
                  <a:gd name="T37" fmla="*/ 46 h 76"/>
                  <a:gd name="T38" fmla="*/ 12 w 71"/>
                  <a:gd name="T39" fmla="*/ 44 h 76"/>
                  <a:gd name="T40" fmla="*/ 12 w 71"/>
                  <a:gd name="T41" fmla="*/ 37 h 76"/>
                  <a:gd name="T42" fmla="*/ 6 w 71"/>
                  <a:gd name="T43" fmla="*/ 37 h 76"/>
                  <a:gd name="T44" fmla="*/ 6 w 71"/>
                  <a:gd name="T45" fmla="*/ 25 h 76"/>
                  <a:gd name="T46" fmla="*/ 12 w 71"/>
                  <a:gd name="T47" fmla="*/ 18 h 76"/>
                  <a:gd name="T48" fmla="*/ 6 w 71"/>
                  <a:gd name="T49" fmla="*/ 12 h 76"/>
                  <a:gd name="T50" fmla="*/ 3 w 71"/>
                  <a:gd name="T51" fmla="*/ 15 h 76"/>
                  <a:gd name="T52" fmla="*/ 3 w 71"/>
                  <a:gd name="T53" fmla="*/ 11 h 76"/>
                  <a:gd name="T54" fmla="*/ 0 w 71"/>
                  <a:gd name="T55" fmla="*/ 6 h 76"/>
                  <a:gd name="T56" fmla="*/ 12 w 71"/>
                  <a:gd name="T57" fmla="*/ 0 h 76"/>
                  <a:gd name="T58" fmla="*/ 15 w 71"/>
                  <a:gd name="T59" fmla="*/ 3 h 76"/>
                  <a:gd name="T60" fmla="*/ 21 w 71"/>
                  <a:gd name="T61" fmla="*/ 3 h 76"/>
                  <a:gd name="T62" fmla="*/ 21 w 71"/>
                  <a:gd name="T63" fmla="*/ 14 h 76"/>
                  <a:gd name="T64" fmla="*/ 24 w 71"/>
                  <a:gd name="T65" fmla="*/ 14 h 76"/>
                  <a:gd name="T66" fmla="*/ 27 w 71"/>
                  <a:gd name="T67" fmla="*/ 23 h 76"/>
                  <a:gd name="T68" fmla="*/ 34 w 71"/>
                  <a:gd name="T69" fmla="*/ 25 h 76"/>
                  <a:gd name="T70" fmla="*/ 40 w 71"/>
                  <a:gd name="T71" fmla="*/ 20 h 76"/>
                  <a:gd name="T72" fmla="*/ 46 w 71"/>
                  <a:gd name="T73" fmla="*/ 18 h 76"/>
                  <a:gd name="T74" fmla="*/ 49 w 71"/>
                  <a:gd name="T75" fmla="*/ 21 h 76"/>
                  <a:gd name="T76" fmla="*/ 47 w 71"/>
                  <a:gd name="T77" fmla="*/ 2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1" h="76">
                    <a:moveTo>
                      <a:pt x="47" y="26"/>
                    </a:moveTo>
                    <a:lnTo>
                      <a:pt x="50" y="40"/>
                    </a:lnTo>
                    <a:lnTo>
                      <a:pt x="56" y="41"/>
                    </a:lnTo>
                    <a:lnTo>
                      <a:pt x="53" y="52"/>
                    </a:lnTo>
                    <a:lnTo>
                      <a:pt x="52" y="55"/>
                    </a:lnTo>
                    <a:lnTo>
                      <a:pt x="71" y="64"/>
                    </a:lnTo>
                    <a:lnTo>
                      <a:pt x="68" y="70"/>
                    </a:lnTo>
                    <a:lnTo>
                      <a:pt x="61" y="61"/>
                    </a:lnTo>
                    <a:lnTo>
                      <a:pt x="53" y="64"/>
                    </a:lnTo>
                    <a:lnTo>
                      <a:pt x="34" y="59"/>
                    </a:lnTo>
                    <a:lnTo>
                      <a:pt x="29" y="59"/>
                    </a:lnTo>
                    <a:lnTo>
                      <a:pt x="23" y="70"/>
                    </a:lnTo>
                    <a:lnTo>
                      <a:pt x="21" y="76"/>
                    </a:lnTo>
                    <a:lnTo>
                      <a:pt x="17" y="76"/>
                    </a:lnTo>
                    <a:lnTo>
                      <a:pt x="15" y="70"/>
                    </a:lnTo>
                    <a:lnTo>
                      <a:pt x="14" y="70"/>
                    </a:lnTo>
                    <a:lnTo>
                      <a:pt x="14" y="63"/>
                    </a:lnTo>
                    <a:lnTo>
                      <a:pt x="6" y="58"/>
                    </a:lnTo>
                    <a:lnTo>
                      <a:pt x="8" y="46"/>
                    </a:lnTo>
                    <a:lnTo>
                      <a:pt x="12" y="44"/>
                    </a:lnTo>
                    <a:lnTo>
                      <a:pt x="12" y="37"/>
                    </a:lnTo>
                    <a:lnTo>
                      <a:pt x="6" y="37"/>
                    </a:lnTo>
                    <a:lnTo>
                      <a:pt x="6" y="25"/>
                    </a:lnTo>
                    <a:lnTo>
                      <a:pt x="12" y="18"/>
                    </a:lnTo>
                    <a:lnTo>
                      <a:pt x="6" y="12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0" y="6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21" y="3"/>
                    </a:lnTo>
                    <a:lnTo>
                      <a:pt x="21" y="14"/>
                    </a:lnTo>
                    <a:lnTo>
                      <a:pt x="24" y="14"/>
                    </a:lnTo>
                    <a:lnTo>
                      <a:pt x="27" y="23"/>
                    </a:lnTo>
                    <a:lnTo>
                      <a:pt x="34" y="25"/>
                    </a:lnTo>
                    <a:lnTo>
                      <a:pt x="40" y="20"/>
                    </a:lnTo>
                    <a:lnTo>
                      <a:pt x="46" y="18"/>
                    </a:lnTo>
                    <a:lnTo>
                      <a:pt x="49" y="21"/>
                    </a:lnTo>
                    <a:lnTo>
                      <a:pt x="47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3" name="Freeform 3838">
                <a:extLst>
                  <a:ext uri="{FF2B5EF4-FFF2-40B4-BE49-F238E27FC236}">
                    <a16:creationId xmlns:a16="http://schemas.microsoft.com/office/drawing/2014/main" id="{4664AE66-FA02-D736-3002-E6DD3AA5D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699"/>
                <a:ext cx="35" cy="38"/>
              </a:xfrm>
              <a:custGeom>
                <a:avLst/>
                <a:gdLst>
                  <a:gd name="T0" fmla="*/ 47 w 71"/>
                  <a:gd name="T1" fmla="*/ 26 h 76"/>
                  <a:gd name="T2" fmla="*/ 50 w 71"/>
                  <a:gd name="T3" fmla="*/ 40 h 76"/>
                  <a:gd name="T4" fmla="*/ 56 w 71"/>
                  <a:gd name="T5" fmla="*/ 41 h 76"/>
                  <a:gd name="T6" fmla="*/ 53 w 71"/>
                  <a:gd name="T7" fmla="*/ 52 h 76"/>
                  <a:gd name="T8" fmla="*/ 52 w 71"/>
                  <a:gd name="T9" fmla="*/ 55 h 76"/>
                  <a:gd name="T10" fmla="*/ 71 w 71"/>
                  <a:gd name="T11" fmla="*/ 64 h 76"/>
                  <a:gd name="T12" fmla="*/ 68 w 71"/>
                  <a:gd name="T13" fmla="*/ 70 h 76"/>
                  <a:gd name="T14" fmla="*/ 61 w 71"/>
                  <a:gd name="T15" fmla="*/ 61 h 76"/>
                  <a:gd name="T16" fmla="*/ 53 w 71"/>
                  <a:gd name="T17" fmla="*/ 64 h 76"/>
                  <a:gd name="T18" fmla="*/ 34 w 71"/>
                  <a:gd name="T19" fmla="*/ 59 h 76"/>
                  <a:gd name="T20" fmla="*/ 29 w 71"/>
                  <a:gd name="T21" fmla="*/ 59 h 76"/>
                  <a:gd name="T22" fmla="*/ 23 w 71"/>
                  <a:gd name="T23" fmla="*/ 70 h 76"/>
                  <a:gd name="T24" fmla="*/ 21 w 71"/>
                  <a:gd name="T25" fmla="*/ 76 h 76"/>
                  <a:gd name="T26" fmla="*/ 17 w 71"/>
                  <a:gd name="T27" fmla="*/ 76 h 76"/>
                  <a:gd name="T28" fmla="*/ 15 w 71"/>
                  <a:gd name="T29" fmla="*/ 70 h 76"/>
                  <a:gd name="T30" fmla="*/ 14 w 71"/>
                  <a:gd name="T31" fmla="*/ 70 h 76"/>
                  <a:gd name="T32" fmla="*/ 14 w 71"/>
                  <a:gd name="T33" fmla="*/ 63 h 76"/>
                  <a:gd name="T34" fmla="*/ 6 w 71"/>
                  <a:gd name="T35" fmla="*/ 58 h 76"/>
                  <a:gd name="T36" fmla="*/ 8 w 71"/>
                  <a:gd name="T37" fmla="*/ 46 h 76"/>
                  <a:gd name="T38" fmla="*/ 12 w 71"/>
                  <a:gd name="T39" fmla="*/ 44 h 76"/>
                  <a:gd name="T40" fmla="*/ 12 w 71"/>
                  <a:gd name="T41" fmla="*/ 37 h 76"/>
                  <a:gd name="T42" fmla="*/ 6 w 71"/>
                  <a:gd name="T43" fmla="*/ 37 h 76"/>
                  <a:gd name="T44" fmla="*/ 6 w 71"/>
                  <a:gd name="T45" fmla="*/ 25 h 76"/>
                  <a:gd name="T46" fmla="*/ 12 w 71"/>
                  <a:gd name="T47" fmla="*/ 18 h 76"/>
                  <a:gd name="T48" fmla="*/ 6 w 71"/>
                  <a:gd name="T49" fmla="*/ 12 h 76"/>
                  <a:gd name="T50" fmla="*/ 3 w 71"/>
                  <a:gd name="T51" fmla="*/ 15 h 76"/>
                  <a:gd name="T52" fmla="*/ 3 w 71"/>
                  <a:gd name="T53" fmla="*/ 11 h 76"/>
                  <a:gd name="T54" fmla="*/ 0 w 71"/>
                  <a:gd name="T55" fmla="*/ 6 h 76"/>
                  <a:gd name="T56" fmla="*/ 12 w 71"/>
                  <a:gd name="T57" fmla="*/ 0 h 76"/>
                  <a:gd name="T58" fmla="*/ 15 w 71"/>
                  <a:gd name="T59" fmla="*/ 3 h 76"/>
                  <a:gd name="T60" fmla="*/ 21 w 71"/>
                  <a:gd name="T61" fmla="*/ 3 h 76"/>
                  <a:gd name="T62" fmla="*/ 21 w 71"/>
                  <a:gd name="T63" fmla="*/ 14 h 76"/>
                  <a:gd name="T64" fmla="*/ 24 w 71"/>
                  <a:gd name="T65" fmla="*/ 14 h 76"/>
                  <a:gd name="T66" fmla="*/ 27 w 71"/>
                  <a:gd name="T67" fmla="*/ 23 h 76"/>
                  <a:gd name="T68" fmla="*/ 34 w 71"/>
                  <a:gd name="T69" fmla="*/ 25 h 76"/>
                  <a:gd name="T70" fmla="*/ 40 w 71"/>
                  <a:gd name="T71" fmla="*/ 20 h 76"/>
                  <a:gd name="T72" fmla="*/ 46 w 71"/>
                  <a:gd name="T73" fmla="*/ 18 h 76"/>
                  <a:gd name="T74" fmla="*/ 49 w 71"/>
                  <a:gd name="T75" fmla="*/ 21 h 76"/>
                  <a:gd name="T76" fmla="*/ 47 w 71"/>
                  <a:gd name="T77" fmla="*/ 2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1" h="76">
                    <a:moveTo>
                      <a:pt x="47" y="26"/>
                    </a:moveTo>
                    <a:lnTo>
                      <a:pt x="50" y="40"/>
                    </a:lnTo>
                    <a:lnTo>
                      <a:pt x="56" y="41"/>
                    </a:lnTo>
                    <a:lnTo>
                      <a:pt x="53" y="52"/>
                    </a:lnTo>
                    <a:lnTo>
                      <a:pt x="52" y="55"/>
                    </a:lnTo>
                    <a:lnTo>
                      <a:pt x="71" y="64"/>
                    </a:lnTo>
                    <a:lnTo>
                      <a:pt x="68" y="70"/>
                    </a:lnTo>
                    <a:lnTo>
                      <a:pt x="61" y="61"/>
                    </a:lnTo>
                    <a:lnTo>
                      <a:pt x="53" y="64"/>
                    </a:lnTo>
                    <a:lnTo>
                      <a:pt x="34" y="59"/>
                    </a:lnTo>
                    <a:lnTo>
                      <a:pt x="29" y="59"/>
                    </a:lnTo>
                    <a:lnTo>
                      <a:pt x="23" y="70"/>
                    </a:lnTo>
                    <a:lnTo>
                      <a:pt x="21" y="76"/>
                    </a:lnTo>
                    <a:lnTo>
                      <a:pt x="17" y="76"/>
                    </a:lnTo>
                    <a:lnTo>
                      <a:pt x="15" y="70"/>
                    </a:lnTo>
                    <a:lnTo>
                      <a:pt x="14" y="70"/>
                    </a:lnTo>
                    <a:lnTo>
                      <a:pt x="14" y="63"/>
                    </a:lnTo>
                    <a:lnTo>
                      <a:pt x="6" y="58"/>
                    </a:lnTo>
                    <a:lnTo>
                      <a:pt x="8" y="46"/>
                    </a:lnTo>
                    <a:lnTo>
                      <a:pt x="12" y="44"/>
                    </a:lnTo>
                    <a:lnTo>
                      <a:pt x="12" y="37"/>
                    </a:lnTo>
                    <a:lnTo>
                      <a:pt x="6" y="37"/>
                    </a:lnTo>
                    <a:lnTo>
                      <a:pt x="6" y="25"/>
                    </a:lnTo>
                    <a:lnTo>
                      <a:pt x="12" y="18"/>
                    </a:lnTo>
                    <a:lnTo>
                      <a:pt x="6" y="12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0" y="6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21" y="3"/>
                    </a:lnTo>
                    <a:lnTo>
                      <a:pt x="21" y="14"/>
                    </a:lnTo>
                    <a:lnTo>
                      <a:pt x="24" y="14"/>
                    </a:lnTo>
                    <a:lnTo>
                      <a:pt x="27" y="23"/>
                    </a:lnTo>
                    <a:lnTo>
                      <a:pt x="34" y="25"/>
                    </a:lnTo>
                    <a:lnTo>
                      <a:pt x="40" y="20"/>
                    </a:lnTo>
                    <a:lnTo>
                      <a:pt x="46" y="18"/>
                    </a:lnTo>
                    <a:lnTo>
                      <a:pt x="49" y="21"/>
                    </a:lnTo>
                    <a:lnTo>
                      <a:pt x="47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4" name="Freeform 3839">
                <a:extLst>
                  <a:ext uri="{FF2B5EF4-FFF2-40B4-BE49-F238E27FC236}">
                    <a16:creationId xmlns:a16="http://schemas.microsoft.com/office/drawing/2014/main" id="{9E4FE761-5BC7-84F0-4BBD-D8A90A05C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137"/>
                <a:ext cx="90" cy="117"/>
              </a:xfrm>
              <a:custGeom>
                <a:avLst/>
                <a:gdLst>
                  <a:gd name="T0" fmla="*/ 76 w 179"/>
                  <a:gd name="T1" fmla="*/ 6 h 234"/>
                  <a:gd name="T2" fmla="*/ 54 w 179"/>
                  <a:gd name="T3" fmla="*/ 18 h 234"/>
                  <a:gd name="T4" fmla="*/ 38 w 179"/>
                  <a:gd name="T5" fmla="*/ 21 h 234"/>
                  <a:gd name="T6" fmla="*/ 41 w 179"/>
                  <a:gd name="T7" fmla="*/ 9 h 234"/>
                  <a:gd name="T8" fmla="*/ 27 w 179"/>
                  <a:gd name="T9" fmla="*/ 39 h 234"/>
                  <a:gd name="T10" fmla="*/ 27 w 179"/>
                  <a:gd name="T11" fmla="*/ 60 h 234"/>
                  <a:gd name="T12" fmla="*/ 16 w 179"/>
                  <a:gd name="T13" fmla="*/ 79 h 234"/>
                  <a:gd name="T14" fmla="*/ 12 w 179"/>
                  <a:gd name="T15" fmla="*/ 95 h 234"/>
                  <a:gd name="T16" fmla="*/ 10 w 179"/>
                  <a:gd name="T17" fmla="*/ 108 h 234"/>
                  <a:gd name="T18" fmla="*/ 1 w 179"/>
                  <a:gd name="T19" fmla="*/ 121 h 234"/>
                  <a:gd name="T20" fmla="*/ 18 w 179"/>
                  <a:gd name="T21" fmla="*/ 138 h 234"/>
                  <a:gd name="T22" fmla="*/ 19 w 179"/>
                  <a:gd name="T23" fmla="*/ 158 h 234"/>
                  <a:gd name="T24" fmla="*/ 24 w 179"/>
                  <a:gd name="T25" fmla="*/ 177 h 234"/>
                  <a:gd name="T26" fmla="*/ 47 w 179"/>
                  <a:gd name="T27" fmla="*/ 185 h 234"/>
                  <a:gd name="T28" fmla="*/ 69 w 179"/>
                  <a:gd name="T29" fmla="*/ 191 h 234"/>
                  <a:gd name="T30" fmla="*/ 85 w 179"/>
                  <a:gd name="T31" fmla="*/ 200 h 234"/>
                  <a:gd name="T32" fmla="*/ 89 w 179"/>
                  <a:gd name="T33" fmla="*/ 212 h 234"/>
                  <a:gd name="T34" fmla="*/ 103 w 179"/>
                  <a:gd name="T35" fmla="*/ 214 h 234"/>
                  <a:gd name="T36" fmla="*/ 126 w 179"/>
                  <a:gd name="T37" fmla="*/ 225 h 234"/>
                  <a:gd name="T38" fmla="*/ 142 w 179"/>
                  <a:gd name="T39" fmla="*/ 234 h 234"/>
                  <a:gd name="T40" fmla="*/ 157 w 179"/>
                  <a:gd name="T41" fmla="*/ 218 h 234"/>
                  <a:gd name="T42" fmla="*/ 162 w 179"/>
                  <a:gd name="T43" fmla="*/ 206 h 234"/>
                  <a:gd name="T44" fmla="*/ 171 w 179"/>
                  <a:gd name="T45" fmla="*/ 194 h 234"/>
                  <a:gd name="T46" fmla="*/ 179 w 179"/>
                  <a:gd name="T47" fmla="*/ 176 h 234"/>
                  <a:gd name="T48" fmla="*/ 164 w 179"/>
                  <a:gd name="T49" fmla="*/ 168 h 234"/>
                  <a:gd name="T50" fmla="*/ 157 w 179"/>
                  <a:gd name="T51" fmla="*/ 176 h 234"/>
                  <a:gd name="T52" fmla="*/ 144 w 179"/>
                  <a:gd name="T53" fmla="*/ 146 h 234"/>
                  <a:gd name="T54" fmla="*/ 138 w 179"/>
                  <a:gd name="T55" fmla="*/ 152 h 234"/>
                  <a:gd name="T56" fmla="*/ 138 w 179"/>
                  <a:gd name="T57" fmla="*/ 168 h 234"/>
                  <a:gd name="T58" fmla="*/ 132 w 179"/>
                  <a:gd name="T59" fmla="*/ 174 h 234"/>
                  <a:gd name="T60" fmla="*/ 124 w 179"/>
                  <a:gd name="T61" fmla="*/ 162 h 234"/>
                  <a:gd name="T62" fmla="*/ 107 w 179"/>
                  <a:gd name="T63" fmla="*/ 138 h 234"/>
                  <a:gd name="T64" fmla="*/ 103 w 179"/>
                  <a:gd name="T65" fmla="*/ 124 h 234"/>
                  <a:gd name="T66" fmla="*/ 110 w 179"/>
                  <a:gd name="T67" fmla="*/ 108 h 234"/>
                  <a:gd name="T68" fmla="*/ 116 w 179"/>
                  <a:gd name="T69" fmla="*/ 89 h 234"/>
                  <a:gd name="T70" fmla="*/ 130 w 179"/>
                  <a:gd name="T71" fmla="*/ 80 h 234"/>
                  <a:gd name="T72" fmla="*/ 136 w 179"/>
                  <a:gd name="T73" fmla="*/ 76 h 234"/>
                  <a:gd name="T74" fmla="*/ 127 w 179"/>
                  <a:gd name="T75" fmla="*/ 59 h 234"/>
                  <a:gd name="T76" fmla="*/ 121 w 179"/>
                  <a:gd name="T77" fmla="*/ 39 h 234"/>
                  <a:gd name="T78" fmla="*/ 112 w 179"/>
                  <a:gd name="T79" fmla="*/ 48 h 234"/>
                  <a:gd name="T80" fmla="*/ 106 w 179"/>
                  <a:gd name="T81" fmla="*/ 60 h 234"/>
                  <a:gd name="T82" fmla="*/ 100 w 179"/>
                  <a:gd name="T83" fmla="*/ 48 h 234"/>
                  <a:gd name="T84" fmla="*/ 100 w 179"/>
                  <a:gd name="T85" fmla="*/ 36 h 234"/>
                  <a:gd name="T86" fmla="*/ 95 w 179"/>
                  <a:gd name="T87" fmla="*/ 15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9" h="234">
                    <a:moveTo>
                      <a:pt x="95" y="9"/>
                    </a:moveTo>
                    <a:lnTo>
                      <a:pt x="91" y="0"/>
                    </a:lnTo>
                    <a:lnTo>
                      <a:pt x="76" y="6"/>
                    </a:lnTo>
                    <a:lnTo>
                      <a:pt x="71" y="13"/>
                    </a:lnTo>
                    <a:lnTo>
                      <a:pt x="65" y="16"/>
                    </a:lnTo>
                    <a:lnTo>
                      <a:pt x="54" y="18"/>
                    </a:lnTo>
                    <a:lnTo>
                      <a:pt x="44" y="22"/>
                    </a:lnTo>
                    <a:lnTo>
                      <a:pt x="39" y="27"/>
                    </a:lnTo>
                    <a:lnTo>
                      <a:pt x="38" y="21"/>
                    </a:lnTo>
                    <a:lnTo>
                      <a:pt x="45" y="16"/>
                    </a:lnTo>
                    <a:lnTo>
                      <a:pt x="48" y="12"/>
                    </a:lnTo>
                    <a:lnTo>
                      <a:pt x="41" y="9"/>
                    </a:lnTo>
                    <a:lnTo>
                      <a:pt x="38" y="10"/>
                    </a:lnTo>
                    <a:lnTo>
                      <a:pt x="28" y="27"/>
                    </a:lnTo>
                    <a:lnTo>
                      <a:pt x="27" y="39"/>
                    </a:lnTo>
                    <a:lnTo>
                      <a:pt x="22" y="41"/>
                    </a:lnTo>
                    <a:lnTo>
                      <a:pt x="25" y="48"/>
                    </a:lnTo>
                    <a:lnTo>
                      <a:pt x="27" y="60"/>
                    </a:lnTo>
                    <a:lnTo>
                      <a:pt x="35" y="70"/>
                    </a:lnTo>
                    <a:lnTo>
                      <a:pt x="28" y="73"/>
                    </a:lnTo>
                    <a:lnTo>
                      <a:pt x="16" y="79"/>
                    </a:lnTo>
                    <a:lnTo>
                      <a:pt x="15" y="85"/>
                    </a:lnTo>
                    <a:lnTo>
                      <a:pt x="9" y="91"/>
                    </a:lnTo>
                    <a:lnTo>
                      <a:pt x="12" y="95"/>
                    </a:lnTo>
                    <a:lnTo>
                      <a:pt x="12" y="101"/>
                    </a:lnTo>
                    <a:lnTo>
                      <a:pt x="18" y="101"/>
                    </a:lnTo>
                    <a:lnTo>
                      <a:pt x="10" y="108"/>
                    </a:lnTo>
                    <a:lnTo>
                      <a:pt x="9" y="114"/>
                    </a:lnTo>
                    <a:lnTo>
                      <a:pt x="0" y="118"/>
                    </a:lnTo>
                    <a:lnTo>
                      <a:pt x="1" y="121"/>
                    </a:lnTo>
                    <a:lnTo>
                      <a:pt x="12" y="133"/>
                    </a:lnTo>
                    <a:lnTo>
                      <a:pt x="12" y="139"/>
                    </a:lnTo>
                    <a:lnTo>
                      <a:pt x="18" y="138"/>
                    </a:lnTo>
                    <a:lnTo>
                      <a:pt x="21" y="141"/>
                    </a:lnTo>
                    <a:lnTo>
                      <a:pt x="24" y="146"/>
                    </a:lnTo>
                    <a:lnTo>
                      <a:pt x="19" y="158"/>
                    </a:lnTo>
                    <a:lnTo>
                      <a:pt x="22" y="165"/>
                    </a:lnTo>
                    <a:lnTo>
                      <a:pt x="27" y="167"/>
                    </a:lnTo>
                    <a:lnTo>
                      <a:pt x="24" y="177"/>
                    </a:lnTo>
                    <a:lnTo>
                      <a:pt x="32" y="180"/>
                    </a:lnTo>
                    <a:lnTo>
                      <a:pt x="41" y="185"/>
                    </a:lnTo>
                    <a:lnTo>
                      <a:pt x="47" y="185"/>
                    </a:lnTo>
                    <a:lnTo>
                      <a:pt x="53" y="188"/>
                    </a:lnTo>
                    <a:lnTo>
                      <a:pt x="63" y="194"/>
                    </a:lnTo>
                    <a:lnTo>
                      <a:pt x="69" y="191"/>
                    </a:lnTo>
                    <a:lnTo>
                      <a:pt x="74" y="197"/>
                    </a:lnTo>
                    <a:lnTo>
                      <a:pt x="83" y="200"/>
                    </a:lnTo>
                    <a:lnTo>
                      <a:pt x="85" y="200"/>
                    </a:lnTo>
                    <a:lnTo>
                      <a:pt x="83" y="205"/>
                    </a:lnTo>
                    <a:lnTo>
                      <a:pt x="85" y="209"/>
                    </a:lnTo>
                    <a:lnTo>
                      <a:pt x="89" y="212"/>
                    </a:lnTo>
                    <a:lnTo>
                      <a:pt x="94" y="214"/>
                    </a:lnTo>
                    <a:lnTo>
                      <a:pt x="100" y="212"/>
                    </a:lnTo>
                    <a:lnTo>
                      <a:pt x="103" y="214"/>
                    </a:lnTo>
                    <a:lnTo>
                      <a:pt x="106" y="218"/>
                    </a:lnTo>
                    <a:lnTo>
                      <a:pt x="107" y="226"/>
                    </a:lnTo>
                    <a:lnTo>
                      <a:pt x="126" y="225"/>
                    </a:lnTo>
                    <a:lnTo>
                      <a:pt x="135" y="225"/>
                    </a:lnTo>
                    <a:lnTo>
                      <a:pt x="136" y="231"/>
                    </a:lnTo>
                    <a:lnTo>
                      <a:pt x="142" y="234"/>
                    </a:lnTo>
                    <a:lnTo>
                      <a:pt x="147" y="225"/>
                    </a:lnTo>
                    <a:lnTo>
                      <a:pt x="153" y="225"/>
                    </a:lnTo>
                    <a:lnTo>
                      <a:pt x="157" y="218"/>
                    </a:lnTo>
                    <a:lnTo>
                      <a:pt x="157" y="215"/>
                    </a:lnTo>
                    <a:lnTo>
                      <a:pt x="165" y="212"/>
                    </a:lnTo>
                    <a:lnTo>
                      <a:pt x="162" y="206"/>
                    </a:lnTo>
                    <a:lnTo>
                      <a:pt x="160" y="197"/>
                    </a:lnTo>
                    <a:lnTo>
                      <a:pt x="167" y="194"/>
                    </a:lnTo>
                    <a:lnTo>
                      <a:pt x="171" y="194"/>
                    </a:lnTo>
                    <a:lnTo>
                      <a:pt x="173" y="187"/>
                    </a:lnTo>
                    <a:lnTo>
                      <a:pt x="177" y="180"/>
                    </a:lnTo>
                    <a:lnTo>
                      <a:pt x="179" y="176"/>
                    </a:lnTo>
                    <a:lnTo>
                      <a:pt x="173" y="165"/>
                    </a:lnTo>
                    <a:lnTo>
                      <a:pt x="171" y="167"/>
                    </a:lnTo>
                    <a:lnTo>
                      <a:pt x="164" y="168"/>
                    </a:lnTo>
                    <a:lnTo>
                      <a:pt x="160" y="171"/>
                    </a:lnTo>
                    <a:lnTo>
                      <a:pt x="160" y="177"/>
                    </a:lnTo>
                    <a:lnTo>
                      <a:pt x="157" y="176"/>
                    </a:lnTo>
                    <a:lnTo>
                      <a:pt x="154" y="164"/>
                    </a:lnTo>
                    <a:lnTo>
                      <a:pt x="151" y="149"/>
                    </a:lnTo>
                    <a:lnTo>
                      <a:pt x="144" y="146"/>
                    </a:lnTo>
                    <a:lnTo>
                      <a:pt x="142" y="138"/>
                    </a:lnTo>
                    <a:lnTo>
                      <a:pt x="136" y="141"/>
                    </a:lnTo>
                    <a:lnTo>
                      <a:pt x="138" y="152"/>
                    </a:lnTo>
                    <a:lnTo>
                      <a:pt x="136" y="153"/>
                    </a:lnTo>
                    <a:lnTo>
                      <a:pt x="139" y="158"/>
                    </a:lnTo>
                    <a:lnTo>
                      <a:pt x="138" y="168"/>
                    </a:lnTo>
                    <a:lnTo>
                      <a:pt x="142" y="179"/>
                    </a:lnTo>
                    <a:lnTo>
                      <a:pt x="138" y="177"/>
                    </a:lnTo>
                    <a:lnTo>
                      <a:pt x="132" y="174"/>
                    </a:lnTo>
                    <a:lnTo>
                      <a:pt x="121" y="171"/>
                    </a:lnTo>
                    <a:lnTo>
                      <a:pt x="124" y="165"/>
                    </a:lnTo>
                    <a:lnTo>
                      <a:pt x="124" y="162"/>
                    </a:lnTo>
                    <a:lnTo>
                      <a:pt x="113" y="155"/>
                    </a:lnTo>
                    <a:lnTo>
                      <a:pt x="107" y="144"/>
                    </a:lnTo>
                    <a:lnTo>
                      <a:pt x="107" y="138"/>
                    </a:lnTo>
                    <a:lnTo>
                      <a:pt x="107" y="136"/>
                    </a:lnTo>
                    <a:lnTo>
                      <a:pt x="104" y="132"/>
                    </a:lnTo>
                    <a:lnTo>
                      <a:pt x="103" y="124"/>
                    </a:lnTo>
                    <a:lnTo>
                      <a:pt x="98" y="121"/>
                    </a:lnTo>
                    <a:lnTo>
                      <a:pt x="104" y="112"/>
                    </a:lnTo>
                    <a:lnTo>
                      <a:pt x="110" y="108"/>
                    </a:lnTo>
                    <a:lnTo>
                      <a:pt x="106" y="97"/>
                    </a:lnTo>
                    <a:lnTo>
                      <a:pt x="110" y="91"/>
                    </a:lnTo>
                    <a:lnTo>
                      <a:pt x="116" y="89"/>
                    </a:lnTo>
                    <a:lnTo>
                      <a:pt x="118" y="85"/>
                    </a:lnTo>
                    <a:lnTo>
                      <a:pt x="124" y="79"/>
                    </a:lnTo>
                    <a:lnTo>
                      <a:pt x="130" y="80"/>
                    </a:lnTo>
                    <a:lnTo>
                      <a:pt x="130" y="80"/>
                    </a:lnTo>
                    <a:lnTo>
                      <a:pt x="130" y="76"/>
                    </a:lnTo>
                    <a:lnTo>
                      <a:pt x="136" y="76"/>
                    </a:lnTo>
                    <a:lnTo>
                      <a:pt x="136" y="70"/>
                    </a:lnTo>
                    <a:lnTo>
                      <a:pt x="127" y="62"/>
                    </a:lnTo>
                    <a:lnTo>
                      <a:pt x="127" y="59"/>
                    </a:lnTo>
                    <a:lnTo>
                      <a:pt x="124" y="54"/>
                    </a:lnTo>
                    <a:lnTo>
                      <a:pt x="126" y="48"/>
                    </a:lnTo>
                    <a:lnTo>
                      <a:pt x="121" y="39"/>
                    </a:lnTo>
                    <a:lnTo>
                      <a:pt x="118" y="41"/>
                    </a:lnTo>
                    <a:lnTo>
                      <a:pt x="116" y="45"/>
                    </a:lnTo>
                    <a:lnTo>
                      <a:pt x="112" y="48"/>
                    </a:lnTo>
                    <a:lnTo>
                      <a:pt x="107" y="54"/>
                    </a:lnTo>
                    <a:lnTo>
                      <a:pt x="112" y="59"/>
                    </a:lnTo>
                    <a:lnTo>
                      <a:pt x="106" y="60"/>
                    </a:lnTo>
                    <a:lnTo>
                      <a:pt x="101" y="62"/>
                    </a:lnTo>
                    <a:lnTo>
                      <a:pt x="97" y="59"/>
                    </a:lnTo>
                    <a:lnTo>
                      <a:pt x="100" y="48"/>
                    </a:lnTo>
                    <a:lnTo>
                      <a:pt x="97" y="42"/>
                    </a:lnTo>
                    <a:lnTo>
                      <a:pt x="100" y="36"/>
                    </a:lnTo>
                    <a:lnTo>
                      <a:pt x="100" y="36"/>
                    </a:lnTo>
                    <a:lnTo>
                      <a:pt x="100" y="30"/>
                    </a:lnTo>
                    <a:lnTo>
                      <a:pt x="95" y="22"/>
                    </a:lnTo>
                    <a:lnTo>
                      <a:pt x="95" y="15"/>
                    </a:lnTo>
                    <a:lnTo>
                      <a:pt x="95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5" name="Freeform 3840">
                <a:extLst>
                  <a:ext uri="{FF2B5EF4-FFF2-40B4-BE49-F238E27FC236}">
                    <a16:creationId xmlns:a16="http://schemas.microsoft.com/office/drawing/2014/main" id="{11E7C7B6-463F-D82A-233F-3E569C7A4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137"/>
                <a:ext cx="90" cy="117"/>
              </a:xfrm>
              <a:custGeom>
                <a:avLst/>
                <a:gdLst>
                  <a:gd name="T0" fmla="*/ 95 w 179"/>
                  <a:gd name="T1" fmla="*/ 22 h 234"/>
                  <a:gd name="T2" fmla="*/ 100 w 179"/>
                  <a:gd name="T3" fmla="*/ 36 h 234"/>
                  <a:gd name="T4" fmla="*/ 97 w 179"/>
                  <a:gd name="T5" fmla="*/ 59 h 234"/>
                  <a:gd name="T6" fmla="*/ 112 w 179"/>
                  <a:gd name="T7" fmla="*/ 59 h 234"/>
                  <a:gd name="T8" fmla="*/ 116 w 179"/>
                  <a:gd name="T9" fmla="*/ 45 h 234"/>
                  <a:gd name="T10" fmla="*/ 126 w 179"/>
                  <a:gd name="T11" fmla="*/ 48 h 234"/>
                  <a:gd name="T12" fmla="*/ 127 w 179"/>
                  <a:gd name="T13" fmla="*/ 62 h 234"/>
                  <a:gd name="T14" fmla="*/ 130 w 179"/>
                  <a:gd name="T15" fmla="*/ 76 h 234"/>
                  <a:gd name="T16" fmla="*/ 124 w 179"/>
                  <a:gd name="T17" fmla="*/ 79 h 234"/>
                  <a:gd name="T18" fmla="*/ 110 w 179"/>
                  <a:gd name="T19" fmla="*/ 91 h 234"/>
                  <a:gd name="T20" fmla="*/ 104 w 179"/>
                  <a:gd name="T21" fmla="*/ 112 h 234"/>
                  <a:gd name="T22" fmla="*/ 104 w 179"/>
                  <a:gd name="T23" fmla="*/ 132 h 234"/>
                  <a:gd name="T24" fmla="*/ 107 w 179"/>
                  <a:gd name="T25" fmla="*/ 144 h 234"/>
                  <a:gd name="T26" fmla="*/ 124 w 179"/>
                  <a:gd name="T27" fmla="*/ 165 h 234"/>
                  <a:gd name="T28" fmla="*/ 138 w 179"/>
                  <a:gd name="T29" fmla="*/ 177 h 234"/>
                  <a:gd name="T30" fmla="*/ 139 w 179"/>
                  <a:gd name="T31" fmla="*/ 158 h 234"/>
                  <a:gd name="T32" fmla="*/ 136 w 179"/>
                  <a:gd name="T33" fmla="*/ 141 h 234"/>
                  <a:gd name="T34" fmla="*/ 151 w 179"/>
                  <a:gd name="T35" fmla="*/ 149 h 234"/>
                  <a:gd name="T36" fmla="*/ 160 w 179"/>
                  <a:gd name="T37" fmla="*/ 177 h 234"/>
                  <a:gd name="T38" fmla="*/ 171 w 179"/>
                  <a:gd name="T39" fmla="*/ 167 h 234"/>
                  <a:gd name="T40" fmla="*/ 177 w 179"/>
                  <a:gd name="T41" fmla="*/ 180 h 234"/>
                  <a:gd name="T42" fmla="*/ 167 w 179"/>
                  <a:gd name="T43" fmla="*/ 194 h 234"/>
                  <a:gd name="T44" fmla="*/ 165 w 179"/>
                  <a:gd name="T45" fmla="*/ 212 h 234"/>
                  <a:gd name="T46" fmla="*/ 153 w 179"/>
                  <a:gd name="T47" fmla="*/ 225 h 234"/>
                  <a:gd name="T48" fmla="*/ 136 w 179"/>
                  <a:gd name="T49" fmla="*/ 231 h 234"/>
                  <a:gd name="T50" fmla="*/ 107 w 179"/>
                  <a:gd name="T51" fmla="*/ 226 h 234"/>
                  <a:gd name="T52" fmla="*/ 100 w 179"/>
                  <a:gd name="T53" fmla="*/ 212 h 234"/>
                  <a:gd name="T54" fmla="*/ 85 w 179"/>
                  <a:gd name="T55" fmla="*/ 209 h 234"/>
                  <a:gd name="T56" fmla="*/ 83 w 179"/>
                  <a:gd name="T57" fmla="*/ 200 h 234"/>
                  <a:gd name="T58" fmla="*/ 63 w 179"/>
                  <a:gd name="T59" fmla="*/ 194 h 234"/>
                  <a:gd name="T60" fmla="*/ 41 w 179"/>
                  <a:gd name="T61" fmla="*/ 185 h 234"/>
                  <a:gd name="T62" fmla="*/ 27 w 179"/>
                  <a:gd name="T63" fmla="*/ 167 h 234"/>
                  <a:gd name="T64" fmla="*/ 24 w 179"/>
                  <a:gd name="T65" fmla="*/ 146 h 234"/>
                  <a:gd name="T66" fmla="*/ 12 w 179"/>
                  <a:gd name="T67" fmla="*/ 139 h 234"/>
                  <a:gd name="T68" fmla="*/ 0 w 179"/>
                  <a:gd name="T69" fmla="*/ 118 h 234"/>
                  <a:gd name="T70" fmla="*/ 18 w 179"/>
                  <a:gd name="T71" fmla="*/ 101 h 234"/>
                  <a:gd name="T72" fmla="*/ 9 w 179"/>
                  <a:gd name="T73" fmla="*/ 91 h 234"/>
                  <a:gd name="T74" fmla="*/ 28 w 179"/>
                  <a:gd name="T75" fmla="*/ 73 h 234"/>
                  <a:gd name="T76" fmla="*/ 25 w 179"/>
                  <a:gd name="T77" fmla="*/ 48 h 234"/>
                  <a:gd name="T78" fmla="*/ 28 w 179"/>
                  <a:gd name="T79" fmla="*/ 27 h 234"/>
                  <a:gd name="T80" fmla="*/ 48 w 179"/>
                  <a:gd name="T81" fmla="*/ 12 h 234"/>
                  <a:gd name="T82" fmla="*/ 39 w 179"/>
                  <a:gd name="T83" fmla="*/ 27 h 234"/>
                  <a:gd name="T84" fmla="*/ 65 w 179"/>
                  <a:gd name="T85" fmla="*/ 16 h 234"/>
                  <a:gd name="T86" fmla="*/ 91 w 179"/>
                  <a:gd name="T87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9" h="234">
                    <a:moveTo>
                      <a:pt x="95" y="9"/>
                    </a:moveTo>
                    <a:lnTo>
                      <a:pt x="95" y="15"/>
                    </a:lnTo>
                    <a:lnTo>
                      <a:pt x="95" y="22"/>
                    </a:lnTo>
                    <a:lnTo>
                      <a:pt x="100" y="30"/>
                    </a:lnTo>
                    <a:lnTo>
                      <a:pt x="100" y="36"/>
                    </a:lnTo>
                    <a:lnTo>
                      <a:pt x="100" y="36"/>
                    </a:lnTo>
                    <a:lnTo>
                      <a:pt x="97" y="42"/>
                    </a:lnTo>
                    <a:lnTo>
                      <a:pt x="100" y="48"/>
                    </a:lnTo>
                    <a:lnTo>
                      <a:pt x="97" y="59"/>
                    </a:lnTo>
                    <a:lnTo>
                      <a:pt x="101" y="62"/>
                    </a:lnTo>
                    <a:lnTo>
                      <a:pt x="106" y="60"/>
                    </a:lnTo>
                    <a:lnTo>
                      <a:pt x="112" y="59"/>
                    </a:lnTo>
                    <a:lnTo>
                      <a:pt x="107" y="54"/>
                    </a:lnTo>
                    <a:lnTo>
                      <a:pt x="112" y="48"/>
                    </a:lnTo>
                    <a:lnTo>
                      <a:pt x="116" y="45"/>
                    </a:lnTo>
                    <a:lnTo>
                      <a:pt x="118" y="41"/>
                    </a:lnTo>
                    <a:lnTo>
                      <a:pt x="121" y="39"/>
                    </a:lnTo>
                    <a:lnTo>
                      <a:pt x="126" y="48"/>
                    </a:lnTo>
                    <a:lnTo>
                      <a:pt x="124" y="54"/>
                    </a:lnTo>
                    <a:lnTo>
                      <a:pt x="127" y="59"/>
                    </a:lnTo>
                    <a:lnTo>
                      <a:pt x="127" y="62"/>
                    </a:lnTo>
                    <a:lnTo>
                      <a:pt x="136" y="70"/>
                    </a:lnTo>
                    <a:lnTo>
                      <a:pt x="136" y="76"/>
                    </a:lnTo>
                    <a:lnTo>
                      <a:pt x="130" y="76"/>
                    </a:lnTo>
                    <a:lnTo>
                      <a:pt x="130" y="80"/>
                    </a:lnTo>
                    <a:lnTo>
                      <a:pt x="130" y="80"/>
                    </a:lnTo>
                    <a:lnTo>
                      <a:pt x="124" y="79"/>
                    </a:lnTo>
                    <a:lnTo>
                      <a:pt x="118" y="85"/>
                    </a:lnTo>
                    <a:lnTo>
                      <a:pt x="116" y="89"/>
                    </a:lnTo>
                    <a:lnTo>
                      <a:pt x="110" y="91"/>
                    </a:lnTo>
                    <a:lnTo>
                      <a:pt x="106" y="97"/>
                    </a:lnTo>
                    <a:lnTo>
                      <a:pt x="110" y="108"/>
                    </a:lnTo>
                    <a:lnTo>
                      <a:pt x="104" y="112"/>
                    </a:lnTo>
                    <a:lnTo>
                      <a:pt x="98" y="121"/>
                    </a:lnTo>
                    <a:lnTo>
                      <a:pt x="103" y="124"/>
                    </a:lnTo>
                    <a:lnTo>
                      <a:pt x="104" y="132"/>
                    </a:lnTo>
                    <a:lnTo>
                      <a:pt x="107" y="136"/>
                    </a:lnTo>
                    <a:lnTo>
                      <a:pt x="107" y="138"/>
                    </a:lnTo>
                    <a:lnTo>
                      <a:pt x="107" y="144"/>
                    </a:lnTo>
                    <a:lnTo>
                      <a:pt x="113" y="155"/>
                    </a:lnTo>
                    <a:lnTo>
                      <a:pt x="124" y="162"/>
                    </a:lnTo>
                    <a:lnTo>
                      <a:pt x="124" y="165"/>
                    </a:lnTo>
                    <a:lnTo>
                      <a:pt x="121" y="171"/>
                    </a:lnTo>
                    <a:lnTo>
                      <a:pt x="132" y="174"/>
                    </a:lnTo>
                    <a:lnTo>
                      <a:pt x="138" y="177"/>
                    </a:lnTo>
                    <a:lnTo>
                      <a:pt x="142" y="179"/>
                    </a:lnTo>
                    <a:lnTo>
                      <a:pt x="138" y="168"/>
                    </a:lnTo>
                    <a:lnTo>
                      <a:pt x="139" y="158"/>
                    </a:lnTo>
                    <a:lnTo>
                      <a:pt x="136" y="153"/>
                    </a:lnTo>
                    <a:lnTo>
                      <a:pt x="138" y="152"/>
                    </a:lnTo>
                    <a:lnTo>
                      <a:pt x="136" y="141"/>
                    </a:lnTo>
                    <a:lnTo>
                      <a:pt x="142" y="138"/>
                    </a:lnTo>
                    <a:lnTo>
                      <a:pt x="144" y="146"/>
                    </a:lnTo>
                    <a:lnTo>
                      <a:pt x="151" y="149"/>
                    </a:lnTo>
                    <a:lnTo>
                      <a:pt x="154" y="164"/>
                    </a:lnTo>
                    <a:lnTo>
                      <a:pt x="157" y="176"/>
                    </a:lnTo>
                    <a:lnTo>
                      <a:pt x="160" y="177"/>
                    </a:lnTo>
                    <a:lnTo>
                      <a:pt x="160" y="171"/>
                    </a:lnTo>
                    <a:lnTo>
                      <a:pt x="164" y="168"/>
                    </a:lnTo>
                    <a:lnTo>
                      <a:pt x="171" y="167"/>
                    </a:lnTo>
                    <a:lnTo>
                      <a:pt x="173" y="165"/>
                    </a:lnTo>
                    <a:lnTo>
                      <a:pt x="179" y="176"/>
                    </a:lnTo>
                    <a:lnTo>
                      <a:pt x="177" y="180"/>
                    </a:lnTo>
                    <a:lnTo>
                      <a:pt x="173" y="187"/>
                    </a:lnTo>
                    <a:lnTo>
                      <a:pt x="171" y="194"/>
                    </a:lnTo>
                    <a:lnTo>
                      <a:pt x="167" y="194"/>
                    </a:lnTo>
                    <a:lnTo>
                      <a:pt x="160" y="197"/>
                    </a:lnTo>
                    <a:lnTo>
                      <a:pt x="162" y="206"/>
                    </a:lnTo>
                    <a:lnTo>
                      <a:pt x="165" y="212"/>
                    </a:lnTo>
                    <a:lnTo>
                      <a:pt x="157" y="215"/>
                    </a:lnTo>
                    <a:lnTo>
                      <a:pt x="157" y="218"/>
                    </a:lnTo>
                    <a:lnTo>
                      <a:pt x="153" y="225"/>
                    </a:lnTo>
                    <a:lnTo>
                      <a:pt x="147" y="225"/>
                    </a:lnTo>
                    <a:lnTo>
                      <a:pt x="142" y="234"/>
                    </a:lnTo>
                    <a:lnTo>
                      <a:pt x="136" y="231"/>
                    </a:lnTo>
                    <a:lnTo>
                      <a:pt x="135" y="225"/>
                    </a:lnTo>
                    <a:lnTo>
                      <a:pt x="126" y="225"/>
                    </a:lnTo>
                    <a:lnTo>
                      <a:pt x="107" y="226"/>
                    </a:lnTo>
                    <a:lnTo>
                      <a:pt x="106" y="218"/>
                    </a:lnTo>
                    <a:lnTo>
                      <a:pt x="103" y="214"/>
                    </a:lnTo>
                    <a:lnTo>
                      <a:pt x="100" y="212"/>
                    </a:lnTo>
                    <a:lnTo>
                      <a:pt x="94" y="214"/>
                    </a:lnTo>
                    <a:lnTo>
                      <a:pt x="89" y="212"/>
                    </a:lnTo>
                    <a:lnTo>
                      <a:pt x="85" y="209"/>
                    </a:lnTo>
                    <a:lnTo>
                      <a:pt x="83" y="205"/>
                    </a:lnTo>
                    <a:lnTo>
                      <a:pt x="85" y="200"/>
                    </a:lnTo>
                    <a:lnTo>
                      <a:pt x="83" y="200"/>
                    </a:lnTo>
                    <a:lnTo>
                      <a:pt x="74" y="197"/>
                    </a:lnTo>
                    <a:lnTo>
                      <a:pt x="69" y="191"/>
                    </a:lnTo>
                    <a:lnTo>
                      <a:pt x="63" y="194"/>
                    </a:lnTo>
                    <a:lnTo>
                      <a:pt x="53" y="188"/>
                    </a:lnTo>
                    <a:lnTo>
                      <a:pt x="47" y="185"/>
                    </a:lnTo>
                    <a:lnTo>
                      <a:pt x="41" y="185"/>
                    </a:lnTo>
                    <a:lnTo>
                      <a:pt x="32" y="180"/>
                    </a:lnTo>
                    <a:lnTo>
                      <a:pt x="24" y="177"/>
                    </a:lnTo>
                    <a:lnTo>
                      <a:pt x="27" y="167"/>
                    </a:lnTo>
                    <a:lnTo>
                      <a:pt x="22" y="165"/>
                    </a:lnTo>
                    <a:lnTo>
                      <a:pt x="19" y="158"/>
                    </a:lnTo>
                    <a:lnTo>
                      <a:pt x="24" y="146"/>
                    </a:lnTo>
                    <a:lnTo>
                      <a:pt x="21" y="141"/>
                    </a:lnTo>
                    <a:lnTo>
                      <a:pt x="18" y="138"/>
                    </a:lnTo>
                    <a:lnTo>
                      <a:pt x="12" y="139"/>
                    </a:lnTo>
                    <a:lnTo>
                      <a:pt x="12" y="133"/>
                    </a:lnTo>
                    <a:lnTo>
                      <a:pt x="1" y="121"/>
                    </a:lnTo>
                    <a:lnTo>
                      <a:pt x="0" y="118"/>
                    </a:lnTo>
                    <a:lnTo>
                      <a:pt x="9" y="114"/>
                    </a:lnTo>
                    <a:lnTo>
                      <a:pt x="10" y="108"/>
                    </a:lnTo>
                    <a:lnTo>
                      <a:pt x="18" y="101"/>
                    </a:lnTo>
                    <a:lnTo>
                      <a:pt x="12" y="101"/>
                    </a:lnTo>
                    <a:lnTo>
                      <a:pt x="12" y="95"/>
                    </a:lnTo>
                    <a:lnTo>
                      <a:pt x="9" y="91"/>
                    </a:lnTo>
                    <a:lnTo>
                      <a:pt x="15" y="85"/>
                    </a:lnTo>
                    <a:lnTo>
                      <a:pt x="16" y="79"/>
                    </a:lnTo>
                    <a:lnTo>
                      <a:pt x="28" y="73"/>
                    </a:lnTo>
                    <a:lnTo>
                      <a:pt x="35" y="70"/>
                    </a:lnTo>
                    <a:lnTo>
                      <a:pt x="27" y="60"/>
                    </a:lnTo>
                    <a:lnTo>
                      <a:pt x="25" y="48"/>
                    </a:lnTo>
                    <a:lnTo>
                      <a:pt x="22" y="41"/>
                    </a:lnTo>
                    <a:lnTo>
                      <a:pt x="27" y="39"/>
                    </a:lnTo>
                    <a:lnTo>
                      <a:pt x="28" y="27"/>
                    </a:lnTo>
                    <a:lnTo>
                      <a:pt x="38" y="10"/>
                    </a:lnTo>
                    <a:lnTo>
                      <a:pt x="41" y="9"/>
                    </a:lnTo>
                    <a:lnTo>
                      <a:pt x="48" y="12"/>
                    </a:lnTo>
                    <a:lnTo>
                      <a:pt x="45" y="16"/>
                    </a:lnTo>
                    <a:lnTo>
                      <a:pt x="38" y="21"/>
                    </a:lnTo>
                    <a:lnTo>
                      <a:pt x="39" y="27"/>
                    </a:lnTo>
                    <a:lnTo>
                      <a:pt x="44" y="22"/>
                    </a:lnTo>
                    <a:lnTo>
                      <a:pt x="54" y="18"/>
                    </a:lnTo>
                    <a:lnTo>
                      <a:pt x="65" y="16"/>
                    </a:lnTo>
                    <a:lnTo>
                      <a:pt x="71" y="13"/>
                    </a:lnTo>
                    <a:lnTo>
                      <a:pt x="76" y="6"/>
                    </a:lnTo>
                    <a:lnTo>
                      <a:pt x="91" y="0"/>
                    </a:lnTo>
                    <a:lnTo>
                      <a:pt x="95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6" name="Freeform 3841">
                <a:extLst>
                  <a:ext uri="{FF2B5EF4-FFF2-40B4-BE49-F238E27FC236}">
                    <a16:creationId xmlns:a16="http://schemas.microsoft.com/office/drawing/2014/main" id="{59E90F27-B65F-A5D8-D35F-5A18D10A0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137"/>
                <a:ext cx="90" cy="117"/>
              </a:xfrm>
              <a:custGeom>
                <a:avLst/>
                <a:gdLst>
                  <a:gd name="T0" fmla="*/ 95 w 179"/>
                  <a:gd name="T1" fmla="*/ 22 h 234"/>
                  <a:gd name="T2" fmla="*/ 100 w 179"/>
                  <a:gd name="T3" fmla="*/ 36 h 234"/>
                  <a:gd name="T4" fmla="*/ 97 w 179"/>
                  <a:gd name="T5" fmla="*/ 59 h 234"/>
                  <a:gd name="T6" fmla="*/ 112 w 179"/>
                  <a:gd name="T7" fmla="*/ 59 h 234"/>
                  <a:gd name="T8" fmla="*/ 116 w 179"/>
                  <a:gd name="T9" fmla="*/ 45 h 234"/>
                  <a:gd name="T10" fmla="*/ 126 w 179"/>
                  <a:gd name="T11" fmla="*/ 48 h 234"/>
                  <a:gd name="T12" fmla="*/ 127 w 179"/>
                  <a:gd name="T13" fmla="*/ 62 h 234"/>
                  <a:gd name="T14" fmla="*/ 130 w 179"/>
                  <a:gd name="T15" fmla="*/ 76 h 234"/>
                  <a:gd name="T16" fmla="*/ 124 w 179"/>
                  <a:gd name="T17" fmla="*/ 79 h 234"/>
                  <a:gd name="T18" fmla="*/ 110 w 179"/>
                  <a:gd name="T19" fmla="*/ 91 h 234"/>
                  <a:gd name="T20" fmla="*/ 104 w 179"/>
                  <a:gd name="T21" fmla="*/ 112 h 234"/>
                  <a:gd name="T22" fmla="*/ 104 w 179"/>
                  <a:gd name="T23" fmla="*/ 132 h 234"/>
                  <a:gd name="T24" fmla="*/ 107 w 179"/>
                  <a:gd name="T25" fmla="*/ 144 h 234"/>
                  <a:gd name="T26" fmla="*/ 124 w 179"/>
                  <a:gd name="T27" fmla="*/ 165 h 234"/>
                  <a:gd name="T28" fmla="*/ 138 w 179"/>
                  <a:gd name="T29" fmla="*/ 177 h 234"/>
                  <a:gd name="T30" fmla="*/ 139 w 179"/>
                  <a:gd name="T31" fmla="*/ 158 h 234"/>
                  <a:gd name="T32" fmla="*/ 136 w 179"/>
                  <a:gd name="T33" fmla="*/ 141 h 234"/>
                  <a:gd name="T34" fmla="*/ 151 w 179"/>
                  <a:gd name="T35" fmla="*/ 149 h 234"/>
                  <a:gd name="T36" fmla="*/ 160 w 179"/>
                  <a:gd name="T37" fmla="*/ 177 h 234"/>
                  <a:gd name="T38" fmla="*/ 171 w 179"/>
                  <a:gd name="T39" fmla="*/ 167 h 234"/>
                  <a:gd name="T40" fmla="*/ 177 w 179"/>
                  <a:gd name="T41" fmla="*/ 180 h 234"/>
                  <a:gd name="T42" fmla="*/ 167 w 179"/>
                  <a:gd name="T43" fmla="*/ 194 h 234"/>
                  <a:gd name="T44" fmla="*/ 165 w 179"/>
                  <a:gd name="T45" fmla="*/ 212 h 234"/>
                  <a:gd name="T46" fmla="*/ 153 w 179"/>
                  <a:gd name="T47" fmla="*/ 225 h 234"/>
                  <a:gd name="T48" fmla="*/ 136 w 179"/>
                  <a:gd name="T49" fmla="*/ 231 h 234"/>
                  <a:gd name="T50" fmla="*/ 107 w 179"/>
                  <a:gd name="T51" fmla="*/ 226 h 234"/>
                  <a:gd name="T52" fmla="*/ 100 w 179"/>
                  <a:gd name="T53" fmla="*/ 212 h 234"/>
                  <a:gd name="T54" fmla="*/ 85 w 179"/>
                  <a:gd name="T55" fmla="*/ 209 h 234"/>
                  <a:gd name="T56" fmla="*/ 83 w 179"/>
                  <a:gd name="T57" fmla="*/ 200 h 234"/>
                  <a:gd name="T58" fmla="*/ 63 w 179"/>
                  <a:gd name="T59" fmla="*/ 194 h 234"/>
                  <a:gd name="T60" fmla="*/ 41 w 179"/>
                  <a:gd name="T61" fmla="*/ 185 h 234"/>
                  <a:gd name="T62" fmla="*/ 27 w 179"/>
                  <a:gd name="T63" fmla="*/ 167 h 234"/>
                  <a:gd name="T64" fmla="*/ 24 w 179"/>
                  <a:gd name="T65" fmla="*/ 146 h 234"/>
                  <a:gd name="T66" fmla="*/ 12 w 179"/>
                  <a:gd name="T67" fmla="*/ 139 h 234"/>
                  <a:gd name="T68" fmla="*/ 0 w 179"/>
                  <a:gd name="T69" fmla="*/ 118 h 234"/>
                  <a:gd name="T70" fmla="*/ 18 w 179"/>
                  <a:gd name="T71" fmla="*/ 101 h 234"/>
                  <a:gd name="T72" fmla="*/ 9 w 179"/>
                  <a:gd name="T73" fmla="*/ 91 h 234"/>
                  <a:gd name="T74" fmla="*/ 28 w 179"/>
                  <a:gd name="T75" fmla="*/ 73 h 234"/>
                  <a:gd name="T76" fmla="*/ 25 w 179"/>
                  <a:gd name="T77" fmla="*/ 48 h 234"/>
                  <a:gd name="T78" fmla="*/ 28 w 179"/>
                  <a:gd name="T79" fmla="*/ 27 h 234"/>
                  <a:gd name="T80" fmla="*/ 48 w 179"/>
                  <a:gd name="T81" fmla="*/ 12 h 234"/>
                  <a:gd name="T82" fmla="*/ 39 w 179"/>
                  <a:gd name="T83" fmla="*/ 27 h 234"/>
                  <a:gd name="T84" fmla="*/ 65 w 179"/>
                  <a:gd name="T85" fmla="*/ 16 h 234"/>
                  <a:gd name="T86" fmla="*/ 91 w 179"/>
                  <a:gd name="T87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9" h="234">
                    <a:moveTo>
                      <a:pt x="95" y="9"/>
                    </a:moveTo>
                    <a:lnTo>
                      <a:pt x="95" y="15"/>
                    </a:lnTo>
                    <a:lnTo>
                      <a:pt x="95" y="22"/>
                    </a:lnTo>
                    <a:lnTo>
                      <a:pt x="100" y="30"/>
                    </a:lnTo>
                    <a:lnTo>
                      <a:pt x="100" y="36"/>
                    </a:lnTo>
                    <a:lnTo>
                      <a:pt x="100" y="36"/>
                    </a:lnTo>
                    <a:lnTo>
                      <a:pt x="97" y="42"/>
                    </a:lnTo>
                    <a:lnTo>
                      <a:pt x="100" y="48"/>
                    </a:lnTo>
                    <a:lnTo>
                      <a:pt x="97" y="59"/>
                    </a:lnTo>
                    <a:lnTo>
                      <a:pt x="101" y="62"/>
                    </a:lnTo>
                    <a:lnTo>
                      <a:pt x="106" y="60"/>
                    </a:lnTo>
                    <a:lnTo>
                      <a:pt x="112" y="59"/>
                    </a:lnTo>
                    <a:lnTo>
                      <a:pt x="107" y="54"/>
                    </a:lnTo>
                    <a:lnTo>
                      <a:pt x="112" y="48"/>
                    </a:lnTo>
                    <a:lnTo>
                      <a:pt x="116" y="45"/>
                    </a:lnTo>
                    <a:lnTo>
                      <a:pt x="118" y="41"/>
                    </a:lnTo>
                    <a:lnTo>
                      <a:pt x="121" y="39"/>
                    </a:lnTo>
                    <a:lnTo>
                      <a:pt x="126" y="48"/>
                    </a:lnTo>
                    <a:lnTo>
                      <a:pt x="124" y="54"/>
                    </a:lnTo>
                    <a:lnTo>
                      <a:pt x="127" y="59"/>
                    </a:lnTo>
                    <a:lnTo>
                      <a:pt x="127" y="62"/>
                    </a:lnTo>
                    <a:lnTo>
                      <a:pt x="136" y="70"/>
                    </a:lnTo>
                    <a:lnTo>
                      <a:pt x="136" y="76"/>
                    </a:lnTo>
                    <a:lnTo>
                      <a:pt x="130" y="76"/>
                    </a:lnTo>
                    <a:lnTo>
                      <a:pt x="130" y="80"/>
                    </a:lnTo>
                    <a:lnTo>
                      <a:pt x="130" y="80"/>
                    </a:lnTo>
                    <a:lnTo>
                      <a:pt x="124" y="79"/>
                    </a:lnTo>
                    <a:lnTo>
                      <a:pt x="118" y="85"/>
                    </a:lnTo>
                    <a:lnTo>
                      <a:pt x="116" y="89"/>
                    </a:lnTo>
                    <a:lnTo>
                      <a:pt x="110" y="91"/>
                    </a:lnTo>
                    <a:lnTo>
                      <a:pt x="106" y="97"/>
                    </a:lnTo>
                    <a:lnTo>
                      <a:pt x="110" y="108"/>
                    </a:lnTo>
                    <a:lnTo>
                      <a:pt x="104" y="112"/>
                    </a:lnTo>
                    <a:lnTo>
                      <a:pt x="98" y="121"/>
                    </a:lnTo>
                    <a:lnTo>
                      <a:pt x="103" y="124"/>
                    </a:lnTo>
                    <a:lnTo>
                      <a:pt x="104" y="132"/>
                    </a:lnTo>
                    <a:lnTo>
                      <a:pt x="107" y="136"/>
                    </a:lnTo>
                    <a:lnTo>
                      <a:pt x="107" y="138"/>
                    </a:lnTo>
                    <a:lnTo>
                      <a:pt x="107" y="144"/>
                    </a:lnTo>
                    <a:lnTo>
                      <a:pt x="113" y="155"/>
                    </a:lnTo>
                    <a:lnTo>
                      <a:pt x="124" y="162"/>
                    </a:lnTo>
                    <a:lnTo>
                      <a:pt x="124" y="165"/>
                    </a:lnTo>
                    <a:lnTo>
                      <a:pt x="121" y="171"/>
                    </a:lnTo>
                    <a:lnTo>
                      <a:pt x="132" y="174"/>
                    </a:lnTo>
                    <a:lnTo>
                      <a:pt x="138" y="177"/>
                    </a:lnTo>
                    <a:lnTo>
                      <a:pt x="142" y="179"/>
                    </a:lnTo>
                    <a:lnTo>
                      <a:pt x="138" y="168"/>
                    </a:lnTo>
                    <a:lnTo>
                      <a:pt x="139" y="158"/>
                    </a:lnTo>
                    <a:lnTo>
                      <a:pt x="136" y="153"/>
                    </a:lnTo>
                    <a:lnTo>
                      <a:pt x="138" y="152"/>
                    </a:lnTo>
                    <a:lnTo>
                      <a:pt x="136" y="141"/>
                    </a:lnTo>
                    <a:lnTo>
                      <a:pt x="142" y="138"/>
                    </a:lnTo>
                    <a:lnTo>
                      <a:pt x="144" y="146"/>
                    </a:lnTo>
                    <a:lnTo>
                      <a:pt x="151" y="149"/>
                    </a:lnTo>
                    <a:lnTo>
                      <a:pt x="154" y="164"/>
                    </a:lnTo>
                    <a:lnTo>
                      <a:pt x="157" y="176"/>
                    </a:lnTo>
                    <a:lnTo>
                      <a:pt x="160" y="177"/>
                    </a:lnTo>
                    <a:lnTo>
                      <a:pt x="160" y="171"/>
                    </a:lnTo>
                    <a:lnTo>
                      <a:pt x="164" y="168"/>
                    </a:lnTo>
                    <a:lnTo>
                      <a:pt x="171" y="167"/>
                    </a:lnTo>
                    <a:lnTo>
                      <a:pt x="173" y="165"/>
                    </a:lnTo>
                    <a:lnTo>
                      <a:pt x="179" y="176"/>
                    </a:lnTo>
                    <a:lnTo>
                      <a:pt x="177" y="180"/>
                    </a:lnTo>
                    <a:lnTo>
                      <a:pt x="173" y="187"/>
                    </a:lnTo>
                    <a:lnTo>
                      <a:pt x="171" y="194"/>
                    </a:lnTo>
                    <a:lnTo>
                      <a:pt x="167" y="194"/>
                    </a:lnTo>
                    <a:lnTo>
                      <a:pt x="160" y="197"/>
                    </a:lnTo>
                    <a:lnTo>
                      <a:pt x="162" y="206"/>
                    </a:lnTo>
                    <a:lnTo>
                      <a:pt x="165" y="212"/>
                    </a:lnTo>
                    <a:lnTo>
                      <a:pt x="157" y="215"/>
                    </a:lnTo>
                    <a:lnTo>
                      <a:pt x="157" y="218"/>
                    </a:lnTo>
                    <a:lnTo>
                      <a:pt x="153" y="225"/>
                    </a:lnTo>
                    <a:lnTo>
                      <a:pt x="147" y="225"/>
                    </a:lnTo>
                    <a:lnTo>
                      <a:pt x="142" y="234"/>
                    </a:lnTo>
                    <a:lnTo>
                      <a:pt x="136" y="231"/>
                    </a:lnTo>
                    <a:lnTo>
                      <a:pt x="135" y="225"/>
                    </a:lnTo>
                    <a:lnTo>
                      <a:pt x="126" y="225"/>
                    </a:lnTo>
                    <a:lnTo>
                      <a:pt x="107" y="226"/>
                    </a:lnTo>
                    <a:lnTo>
                      <a:pt x="106" y="218"/>
                    </a:lnTo>
                    <a:lnTo>
                      <a:pt x="103" y="214"/>
                    </a:lnTo>
                    <a:lnTo>
                      <a:pt x="100" y="212"/>
                    </a:lnTo>
                    <a:lnTo>
                      <a:pt x="94" y="214"/>
                    </a:lnTo>
                    <a:lnTo>
                      <a:pt x="89" y="212"/>
                    </a:lnTo>
                    <a:lnTo>
                      <a:pt x="85" y="209"/>
                    </a:lnTo>
                    <a:lnTo>
                      <a:pt x="83" y="205"/>
                    </a:lnTo>
                    <a:lnTo>
                      <a:pt x="85" y="200"/>
                    </a:lnTo>
                    <a:lnTo>
                      <a:pt x="83" y="200"/>
                    </a:lnTo>
                    <a:lnTo>
                      <a:pt x="74" y="197"/>
                    </a:lnTo>
                    <a:lnTo>
                      <a:pt x="69" y="191"/>
                    </a:lnTo>
                    <a:lnTo>
                      <a:pt x="63" y="194"/>
                    </a:lnTo>
                    <a:lnTo>
                      <a:pt x="53" y="188"/>
                    </a:lnTo>
                    <a:lnTo>
                      <a:pt x="47" y="185"/>
                    </a:lnTo>
                    <a:lnTo>
                      <a:pt x="41" y="185"/>
                    </a:lnTo>
                    <a:lnTo>
                      <a:pt x="32" y="180"/>
                    </a:lnTo>
                    <a:lnTo>
                      <a:pt x="24" y="177"/>
                    </a:lnTo>
                    <a:lnTo>
                      <a:pt x="27" y="167"/>
                    </a:lnTo>
                    <a:lnTo>
                      <a:pt x="22" y="165"/>
                    </a:lnTo>
                    <a:lnTo>
                      <a:pt x="19" y="158"/>
                    </a:lnTo>
                    <a:lnTo>
                      <a:pt x="24" y="146"/>
                    </a:lnTo>
                    <a:lnTo>
                      <a:pt x="21" y="141"/>
                    </a:lnTo>
                    <a:lnTo>
                      <a:pt x="18" y="138"/>
                    </a:lnTo>
                    <a:lnTo>
                      <a:pt x="12" y="139"/>
                    </a:lnTo>
                    <a:lnTo>
                      <a:pt x="12" y="133"/>
                    </a:lnTo>
                    <a:lnTo>
                      <a:pt x="1" y="121"/>
                    </a:lnTo>
                    <a:lnTo>
                      <a:pt x="0" y="118"/>
                    </a:lnTo>
                    <a:lnTo>
                      <a:pt x="9" y="114"/>
                    </a:lnTo>
                    <a:lnTo>
                      <a:pt x="10" y="108"/>
                    </a:lnTo>
                    <a:lnTo>
                      <a:pt x="18" y="101"/>
                    </a:lnTo>
                    <a:lnTo>
                      <a:pt x="12" y="101"/>
                    </a:lnTo>
                    <a:lnTo>
                      <a:pt x="12" y="95"/>
                    </a:lnTo>
                    <a:lnTo>
                      <a:pt x="9" y="91"/>
                    </a:lnTo>
                    <a:lnTo>
                      <a:pt x="15" y="85"/>
                    </a:lnTo>
                    <a:lnTo>
                      <a:pt x="16" y="79"/>
                    </a:lnTo>
                    <a:lnTo>
                      <a:pt x="28" y="73"/>
                    </a:lnTo>
                    <a:lnTo>
                      <a:pt x="35" y="70"/>
                    </a:lnTo>
                    <a:lnTo>
                      <a:pt x="27" y="60"/>
                    </a:lnTo>
                    <a:lnTo>
                      <a:pt x="25" y="48"/>
                    </a:lnTo>
                    <a:lnTo>
                      <a:pt x="22" y="41"/>
                    </a:lnTo>
                    <a:lnTo>
                      <a:pt x="27" y="39"/>
                    </a:lnTo>
                    <a:lnTo>
                      <a:pt x="28" y="27"/>
                    </a:lnTo>
                    <a:lnTo>
                      <a:pt x="38" y="10"/>
                    </a:lnTo>
                    <a:lnTo>
                      <a:pt x="41" y="9"/>
                    </a:lnTo>
                    <a:lnTo>
                      <a:pt x="48" y="12"/>
                    </a:lnTo>
                    <a:lnTo>
                      <a:pt x="45" y="16"/>
                    </a:lnTo>
                    <a:lnTo>
                      <a:pt x="38" y="21"/>
                    </a:lnTo>
                    <a:lnTo>
                      <a:pt x="39" y="27"/>
                    </a:lnTo>
                    <a:lnTo>
                      <a:pt x="44" y="22"/>
                    </a:lnTo>
                    <a:lnTo>
                      <a:pt x="54" y="18"/>
                    </a:lnTo>
                    <a:lnTo>
                      <a:pt x="65" y="16"/>
                    </a:lnTo>
                    <a:lnTo>
                      <a:pt x="71" y="13"/>
                    </a:lnTo>
                    <a:lnTo>
                      <a:pt x="76" y="6"/>
                    </a:lnTo>
                    <a:lnTo>
                      <a:pt x="91" y="0"/>
                    </a:lnTo>
                    <a:lnTo>
                      <a:pt x="95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7" name="Freeform 3842">
                <a:extLst>
                  <a:ext uri="{FF2B5EF4-FFF2-40B4-BE49-F238E27FC236}">
                    <a16:creationId xmlns:a16="http://schemas.microsoft.com/office/drawing/2014/main" id="{3947535E-B5FB-AFFD-90B7-E38B6C637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144"/>
                <a:ext cx="132" cy="114"/>
              </a:xfrm>
              <a:custGeom>
                <a:avLst/>
                <a:gdLst>
                  <a:gd name="T0" fmla="*/ 29 w 264"/>
                  <a:gd name="T1" fmla="*/ 17 h 226"/>
                  <a:gd name="T2" fmla="*/ 23 w 264"/>
                  <a:gd name="T3" fmla="*/ 24 h 226"/>
                  <a:gd name="T4" fmla="*/ 29 w 264"/>
                  <a:gd name="T5" fmla="*/ 44 h 226"/>
                  <a:gd name="T6" fmla="*/ 38 w 264"/>
                  <a:gd name="T7" fmla="*/ 61 h 226"/>
                  <a:gd name="T8" fmla="*/ 32 w 264"/>
                  <a:gd name="T9" fmla="*/ 65 h 226"/>
                  <a:gd name="T10" fmla="*/ 18 w 264"/>
                  <a:gd name="T11" fmla="*/ 74 h 226"/>
                  <a:gd name="T12" fmla="*/ 12 w 264"/>
                  <a:gd name="T13" fmla="*/ 93 h 226"/>
                  <a:gd name="T14" fmla="*/ 5 w 264"/>
                  <a:gd name="T15" fmla="*/ 109 h 226"/>
                  <a:gd name="T16" fmla="*/ 9 w 264"/>
                  <a:gd name="T17" fmla="*/ 123 h 226"/>
                  <a:gd name="T18" fmla="*/ 26 w 264"/>
                  <a:gd name="T19" fmla="*/ 147 h 226"/>
                  <a:gd name="T20" fmla="*/ 34 w 264"/>
                  <a:gd name="T21" fmla="*/ 159 h 226"/>
                  <a:gd name="T22" fmla="*/ 40 w 264"/>
                  <a:gd name="T23" fmla="*/ 153 h 226"/>
                  <a:gd name="T24" fmla="*/ 40 w 264"/>
                  <a:gd name="T25" fmla="*/ 137 h 226"/>
                  <a:gd name="T26" fmla="*/ 46 w 264"/>
                  <a:gd name="T27" fmla="*/ 131 h 226"/>
                  <a:gd name="T28" fmla="*/ 59 w 264"/>
                  <a:gd name="T29" fmla="*/ 161 h 226"/>
                  <a:gd name="T30" fmla="*/ 66 w 264"/>
                  <a:gd name="T31" fmla="*/ 153 h 226"/>
                  <a:gd name="T32" fmla="*/ 81 w 264"/>
                  <a:gd name="T33" fmla="*/ 161 h 226"/>
                  <a:gd name="T34" fmla="*/ 73 w 264"/>
                  <a:gd name="T35" fmla="*/ 179 h 226"/>
                  <a:gd name="T36" fmla="*/ 64 w 264"/>
                  <a:gd name="T37" fmla="*/ 191 h 226"/>
                  <a:gd name="T38" fmla="*/ 81 w 264"/>
                  <a:gd name="T39" fmla="*/ 216 h 226"/>
                  <a:gd name="T40" fmla="*/ 96 w 264"/>
                  <a:gd name="T41" fmla="*/ 216 h 226"/>
                  <a:gd name="T42" fmla="*/ 103 w 264"/>
                  <a:gd name="T43" fmla="*/ 203 h 226"/>
                  <a:gd name="T44" fmla="*/ 102 w 264"/>
                  <a:gd name="T45" fmla="*/ 185 h 226"/>
                  <a:gd name="T46" fmla="*/ 120 w 264"/>
                  <a:gd name="T47" fmla="*/ 176 h 226"/>
                  <a:gd name="T48" fmla="*/ 129 w 264"/>
                  <a:gd name="T49" fmla="*/ 167 h 226"/>
                  <a:gd name="T50" fmla="*/ 155 w 264"/>
                  <a:gd name="T51" fmla="*/ 170 h 226"/>
                  <a:gd name="T52" fmla="*/ 160 w 264"/>
                  <a:gd name="T53" fmla="*/ 173 h 226"/>
                  <a:gd name="T54" fmla="*/ 143 w 264"/>
                  <a:gd name="T55" fmla="*/ 191 h 226"/>
                  <a:gd name="T56" fmla="*/ 157 w 264"/>
                  <a:gd name="T57" fmla="*/ 191 h 226"/>
                  <a:gd name="T58" fmla="*/ 178 w 264"/>
                  <a:gd name="T59" fmla="*/ 193 h 226"/>
                  <a:gd name="T60" fmla="*/ 178 w 264"/>
                  <a:gd name="T61" fmla="*/ 214 h 226"/>
                  <a:gd name="T62" fmla="*/ 184 w 264"/>
                  <a:gd name="T63" fmla="*/ 226 h 226"/>
                  <a:gd name="T64" fmla="*/ 201 w 264"/>
                  <a:gd name="T65" fmla="*/ 219 h 226"/>
                  <a:gd name="T66" fmla="*/ 217 w 264"/>
                  <a:gd name="T67" fmla="*/ 217 h 226"/>
                  <a:gd name="T68" fmla="*/ 232 w 264"/>
                  <a:gd name="T69" fmla="*/ 220 h 226"/>
                  <a:gd name="T70" fmla="*/ 237 w 264"/>
                  <a:gd name="T71" fmla="*/ 193 h 226"/>
                  <a:gd name="T72" fmla="*/ 242 w 264"/>
                  <a:gd name="T73" fmla="*/ 179 h 226"/>
                  <a:gd name="T74" fmla="*/ 263 w 264"/>
                  <a:gd name="T75" fmla="*/ 179 h 226"/>
                  <a:gd name="T76" fmla="*/ 263 w 264"/>
                  <a:gd name="T77" fmla="*/ 165 h 226"/>
                  <a:gd name="T78" fmla="*/ 245 w 264"/>
                  <a:gd name="T79" fmla="*/ 144 h 226"/>
                  <a:gd name="T80" fmla="*/ 243 w 264"/>
                  <a:gd name="T81" fmla="*/ 131 h 226"/>
                  <a:gd name="T82" fmla="*/ 232 w 264"/>
                  <a:gd name="T83" fmla="*/ 137 h 226"/>
                  <a:gd name="T84" fmla="*/ 219 w 264"/>
                  <a:gd name="T85" fmla="*/ 146 h 226"/>
                  <a:gd name="T86" fmla="*/ 205 w 264"/>
                  <a:gd name="T87" fmla="*/ 129 h 226"/>
                  <a:gd name="T88" fmla="*/ 211 w 264"/>
                  <a:gd name="T89" fmla="*/ 106 h 226"/>
                  <a:gd name="T90" fmla="*/ 201 w 264"/>
                  <a:gd name="T91" fmla="*/ 88 h 226"/>
                  <a:gd name="T92" fmla="*/ 185 w 264"/>
                  <a:gd name="T93" fmla="*/ 71 h 226"/>
                  <a:gd name="T94" fmla="*/ 172 w 264"/>
                  <a:gd name="T95" fmla="*/ 65 h 226"/>
                  <a:gd name="T96" fmla="*/ 152 w 264"/>
                  <a:gd name="T97" fmla="*/ 58 h 226"/>
                  <a:gd name="T98" fmla="*/ 138 w 264"/>
                  <a:gd name="T99" fmla="*/ 56 h 226"/>
                  <a:gd name="T100" fmla="*/ 103 w 264"/>
                  <a:gd name="T101" fmla="*/ 76 h 226"/>
                  <a:gd name="T102" fmla="*/ 96 w 264"/>
                  <a:gd name="T103" fmla="*/ 64 h 226"/>
                  <a:gd name="T104" fmla="*/ 93 w 264"/>
                  <a:gd name="T105" fmla="*/ 48 h 226"/>
                  <a:gd name="T106" fmla="*/ 73 w 264"/>
                  <a:gd name="T107" fmla="*/ 61 h 226"/>
                  <a:gd name="T108" fmla="*/ 72 w 264"/>
                  <a:gd name="T109" fmla="*/ 51 h 226"/>
                  <a:gd name="T110" fmla="*/ 70 w 264"/>
                  <a:gd name="T111" fmla="*/ 39 h 226"/>
                  <a:gd name="T112" fmla="*/ 88 w 264"/>
                  <a:gd name="T113" fmla="*/ 23 h 226"/>
                  <a:gd name="T114" fmla="*/ 59 w 264"/>
                  <a:gd name="T115" fmla="*/ 30 h 226"/>
                  <a:gd name="T116" fmla="*/ 53 w 264"/>
                  <a:gd name="T117" fmla="*/ 3 h 226"/>
                  <a:gd name="T118" fmla="*/ 32 w 264"/>
                  <a:gd name="T119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4" h="226">
                    <a:moveTo>
                      <a:pt x="32" y="0"/>
                    </a:moveTo>
                    <a:lnTo>
                      <a:pt x="29" y="12"/>
                    </a:lnTo>
                    <a:lnTo>
                      <a:pt x="29" y="17"/>
                    </a:lnTo>
                    <a:lnTo>
                      <a:pt x="26" y="21"/>
                    </a:lnTo>
                    <a:lnTo>
                      <a:pt x="29" y="26"/>
                    </a:lnTo>
                    <a:lnTo>
                      <a:pt x="23" y="24"/>
                    </a:lnTo>
                    <a:lnTo>
                      <a:pt x="28" y="33"/>
                    </a:lnTo>
                    <a:lnTo>
                      <a:pt x="26" y="39"/>
                    </a:lnTo>
                    <a:lnTo>
                      <a:pt x="29" y="44"/>
                    </a:lnTo>
                    <a:lnTo>
                      <a:pt x="29" y="47"/>
                    </a:lnTo>
                    <a:lnTo>
                      <a:pt x="38" y="55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32" y="65"/>
                    </a:lnTo>
                    <a:lnTo>
                      <a:pt x="32" y="65"/>
                    </a:lnTo>
                    <a:lnTo>
                      <a:pt x="26" y="64"/>
                    </a:lnTo>
                    <a:lnTo>
                      <a:pt x="20" y="70"/>
                    </a:lnTo>
                    <a:lnTo>
                      <a:pt x="18" y="74"/>
                    </a:lnTo>
                    <a:lnTo>
                      <a:pt x="12" y="76"/>
                    </a:lnTo>
                    <a:lnTo>
                      <a:pt x="8" y="82"/>
                    </a:lnTo>
                    <a:lnTo>
                      <a:pt x="12" y="93"/>
                    </a:lnTo>
                    <a:lnTo>
                      <a:pt x="6" y="97"/>
                    </a:lnTo>
                    <a:lnTo>
                      <a:pt x="0" y="106"/>
                    </a:lnTo>
                    <a:lnTo>
                      <a:pt x="5" y="109"/>
                    </a:lnTo>
                    <a:lnTo>
                      <a:pt x="6" y="117"/>
                    </a:lnTo>
                    <a:lnTo>
                      <a:pt x="9" y="121"/>
                    </a:lnTo>
                    <a:lnTo>
                      <a:pt x="9" y="123"/>
                    </a:lnTo>
                    <a:lnTo>
                      <a:pt x="9" y="129"/>
                    </a:lnTo>
                    <a:lnTo>
                      <a:pt x="15" y="140"/>
                    </a:lnTo>
                    <a:lnTo>
                      <a:pt x="26" y="147"/>
                    </a:lnTo>
                    <a:lnTo>
                      <a:pt x="26" y="150"/>
                    </a:lnTo>
                    <a:lnTo>
                      <a:pt x="23" y="156"/>
                    </a:lnTo>
                    <a:lnTo>
                      <a:pt x="34" y="159"/>
                    </a:lnTo>
                    <a:lnTo>
                      <a:pt x="40" y="162"/>
                    </a:lnTo>
                    <a:lnTo>
                      <a:pt x="44" y="164"/>
                    </a:lnTo>
                    <a:lnTo>
                      <a:pt x="40" y="153"/>
                    </a:lnTo>
                    <a:lnTo>
                      <a:pt x="41" y="143"/>
                    </a:lnTo>
                    <a:lnTo>
                      <a:pt x="38" y="138"/>
                    </a:lnTo>
                    <a:lnTo>
                      <a:pt x="40" y="137"/>
                    </a:lnTo>
                    <a:lnTo>
                      <a:pt x="38" y="126"/>
                    </a:lnTo>
                    <a:lnTo>
                      <a:pt x="44" y="123"/>
                    </a:lnTo>
                    <a:lnTo>
                      <a:pt x="46" y="131"/>
                    </a:lnTo>
                    <a:lnTo>
                      <a:pt x="53" y="134"/>
                    </a:lnTo>
                    <a:lnTo>
                      <a:pt x="56" y="149"/>
                    </a:lnTo>
                    <a:lnTo>
                      <a:pt x="59" y="161"/>
                    </a:lnTo>
                    <a:lnTo>
                      <a:pt x="62" y="162"/>
                    </a:lnTo>
                    <a:lnTo>
                      <a:pt x="62" y="156"/>
                    </a:lnTo>
                    <a:lnTo>
                      <a:pt x="66" y="153"/>
                    </a:lnTo>
                    <a:lnTo>
                      <a:pt x="73" y="152"/>
                    </a:lnTo>
                    <a:lnTo>
                      <a:pt x="75" y="150"/>
                    </a:lnTo>
                    <a:lnTo>
                      <a:pt x="81" y="161"/>
                    </a:lnTo>
                    <a:lnTo>
                      <a:pt x="79" y="165"/>
                    </a:lnTo>
                    <a:lnTo>
                      <a:pt x="75" y="172"/>
                    </a:lnTo>
                    <a:lnTo>
                      <a:pt x="73" y="179"/>
                    </a:lnTo>
                    <a:lnTo>
                      <a:pt x="69" y="179"/>
                    </a:lnTo>
                    <a:lnTo>
                      <a:pt x="62" y="182"/>
                    </a:lnTo>
                    <a:lnTo>
                      <a:pt x="64" y="191"/>
                    </a:lnTo>
                    <a:lnTo>
                      <a:pt x="67" y="197"/>
                    </a:lnTo>
                    <a:lnTo>
                      <a:pt x="70" y="200"/>
                    </a:lnTo>
                    <a:lnTo>
                      <a:pt x="81" y="216"/>
                    </a:lnTo>
                    <a:lnTo>
                      <a:pt x="88" y="210"/>
                    </a:lnTo>
                    <a:lnTo>
                      <a:pt x="93" y="211"/>
                    </a:lnTo>
                    <a:lnTo>
                      <a:pt x="96" y="216"/>
                    </a:lnTo>
                    <a:lnTo>
                      <a:pt x="102" y="213"/>
                    </a:lnTo>
                    <a:lnTo>
                      <a:pt x="105" y="210"/>
                    </a:lnTo>
                    <a:lnTo>
                      <a:pt x="103" y="203"/>
                    </a:lnTo>
                    <a:lnTo>
                      <a:pt x="108" y="199"/>
                    </a:lnTo>
                    <a:lnTo>
                      <a:pt x="102" y="191"/>
                    </a:lnTo>
                    <a:lnTo>
                      <a:pt x="102" y="185"/>
                    </a:lnTo>
                    <a:lnTo>
                      <a:pt x="110" y="179"/>
                    </a:lnTo>
                    <a:lnTo>
                      <a:pt x="108" y="176"/>
                    </a:lnTo>
                    <a:lnTo>
                      <a:pt x="120" y="176"/>
                    </a:lnTo>
                    <a:lnTo>
                      <a:pt x="129" y="179"/>
                    </a:lnTo>
                    <a:lnTo>
                      <a:pt x="131" y="176"/>
                    </a:lnTo>
                    <a:lnTo>
                      <a:pt x="129" y="167"/>
                    </a:lnTo>
                    <a:lnTo>
                      <a:pt x="132" y="165"/>
                    </a:lnTo>
                    <a:lnTo>
                      <a:pt x="141" y="170"/>
                    </a:lnTo>
                    <a:lnTo>
                      <a:pt x="155" y="170"/>
                    </a:lnTo>
                    <a:lnTo>
                      <a:pt x="163" y="164"/>
                    </a:lnTo>
                    <a:lnTo>
                      <a:pt x="163" y="165"/>
                    </a:lnTo>
                    <a:lnTo>
                      <a:pt x="160" y="173"/>
                    </a:lnTo>
                    <a:lnTo>
                      <a:pt x="154" y="179"/>
                    </a:lnTo>
                    <a:lnTo>
                      <a:pt x="149" y="190"/>
                    </a:lnTo>
                    <a:lnTo>
                      <a:pt x="143" y="191"/>
                    </a:lnTo>
                    <a:lnTo>
                      <a:pt x="141" y="196"/>
                    </a:lnTo>
                    <a:lnTo>
                      <a:pt x="146" y="200"/>
                    </a:lnTo>
                    <a:lnTo>
                      <a:pt x="157" y="191"/>
                    </a:lnTo>
                    <a:lnTo>
                      <a:pt x="169" y="191"/>
                    </a:lnTo>
                    <a:lnTo>
                      <a:pt x="178" y="188"/>
                    </a:lnTo>
                    <a:lnTo>
                      <a:pt x="178" y="193"/>
                    </a:lnTo>
                    <a:lnTo>
                      <a:pt x="178" y="194"/>
                    </a:lnTo>
                    <a:lnTo>
                      <a:pt x="173" y="211"/>
                    </a:lnTo>
                    <a:lnTo>
                      <a:pt x="178" y="214"/>
                    </a:lnTo>
                    <a:lnTo>
                      <a:pt x="176" y="223"/>
                    </a:lnTo>
                    <a:lnTo>
                      <a:pt x="179" y="222"/>
                    </a:lnTo>
                    <a:lnTo>
                      <a:pt x="184" y="226"/>
                    </a:lnTo>
                    <a:lnTo>
                      <a:pt x="195" y="222"/>
                    </a:lnTo>
                    <a:lnTo>
                      <a:pt x="198" y="216"/>
                    </a:lnTo>
                    <a:lnTo>
                      <a:pt x="201" y="219"/>
                    </a:lnTo>
                    <a:lnTo>
                      <a:pt x="205" y="216"/>
                    </a:lnTo>
                    <a:lnTo>
                      <a:pt x="211" y="219"/>
                    </a:lnTo>
                    <a:lnTo>
                      <a:pt x="217" y="217"/>
                    </a:lnTo>
                    <a:lnTo>
                      <a:pt x="216" y="225"/>
                    </a:lnTo>
                    <a:lnTo>
                      <a:pt x="222" y="223"/>
                    </a:lnTo>
                    <a:lnTo>
                      <a:pt x="232" y="220"/>
                    </a:lnTo>
                    <a:lnTo>
                      <a:pt x="231" y="214"/>
                    </a:lnTo>
                    <a:lnTo>
                      <a:pt x="228" y="206"/>
                    </a:lnTo>
                    <a:lnTo>
                      <a:pt x="237" y="193"/>
                    </a:lnTo>
                    <a:lnTo>
                      <a:pt x="237" y="188"/>
                    </a:lnTo>
                    <a:lnTo>
                      <a:pt x="242" y="184"/>
                    </a:lnTo>
                    <a:lnTo>
                      <a:pt x="242" y="179"/>
                    </a:lnTo>
                    <a:lnTo>
                      <a:pt x="251" y="179"/>
                    </a:lnTo>
                    <a:lnTo>
                      <a:pt x="254" y="181"/>
                    </a:lnTo>
                    <a:lnTo>
                      <a:pt x="263" y="179"/>
                    </a:lnTo>
                    <a:lnTo>
                      <a:pt x="264" y="173"/>
                    </a:lnTo>
                    <a:lnTo>
                      <a:pt x="261" y="170"/>
                    </a:lnTo>
                    <a:lnTo>
                      <a:pt x="263" y="165"/>
                    </a:lnTo>
                    <a:lnTo>
                      <a:pt x="255" y="152"/>
                    </a:lnTo>
                    <a:lnTo>
                      <a:pt x="249" y="146"/>
                    </a:lnTo>
                    <a:lnTo>
                      <a:pt x="245" y="144"/>
                    </a:lnTo>
                    <a:lnTo>
                      <a:pt x="243" y="140"/>
                    </a:lnTo>
                    <a:lnTo>
                      <a:pt x="242" y="131"/>
                    </a:lnTo>
                    <a:lnTo>
                      <a:pt x="243" y="131"/>
                    </a:lnTo>
                    <a:lnTo>
                      <a:pt x="243" y="127"/>
                    </a:lnTo>
                    <a:lnTo>
                      <a:pt x="239" y="123"/>
                    </a:lnTo>
                    <a:lnTo>
                      <a:pt x="232" y="137"/>
                    </a:lnTo>
                    <a:lnTo>
                      <a:pt x="225" y="137"/>
                    </a:lnTo>
                    <a:lnTo>
                      <a:pt x="220" y="141"/>
                    </a:lnTo>
                    <a:lnTo>
                      <a:pt x="219" y="146"/>
                    </a:lnTo>
                    <a:lnTo>
                      <a:pt x="217" y="144"/>
                    </a:lnTo>
                    <a:lnTo>
                      <a:pt x="208" y="140"/>
                    </a:lnTo>
                    <a:lnTo>
                      <a:pt x="205" y="129"/>
                    </a:lnTo>
                    <a:lnTo>
                      <a:pt x="204" y="123"/>
                    </a:lnTo>
                    <a:lnTo>
                      <a:pt x="211" y="115"/>
                    </a:lnTo>
                    <a:lnTo>
                      <a:pt x="211" y="106"/>
                    </a:lnTo>
                    <a:lnTo>
                      <a:pt x="207" y="102"/>
                    </a:lnTo>
                    <a:lnTo>
                      <a:pt x="205" y="94"/>
                    </a:lnTo>
                    <a:lnTo>
                      <a:pt x="201" y="88"/>
                    </a:lnTo>
                    <a:lnTo>
                      <a:pt x="201" y="79"/>
                    </a:lnTo>
                    <a:lnTo>
                      <a:pt x="195" y="77"/>
                    </a:lnTo>
                    <a:lnTo>
                      <a:pt x="185" y="71"/>
                    </a:lnTo>
                    <a:lnTo>
                      <a:pt x="181" y="67"/>
                    </a:lnTo>
                    <a:lnTo>
                      <a:pt x="172" y="71"/>
                    </a:lnTo>
                    <a:lnTo>
                      <a:pt x="172" y="65"/>
                    </a:lnTo>
                    <a:lnTo>
                      <a:pt x="166" y="64"/>
                    </a:lnTo>
                    <a:lnTo>
                      <a:pt x="163" y="64"/>
                    </a:lnTo>
                    <a:lnTo>
                      <a:pt x="152" y="58"/>
                    </a:lnTo>
                    <a:lnTo>
                      <a:pt x="151" y="61"/>
                    </a:lnTo>
                    <a:lnTo>
                      <a:pt x="144" y="61"/>
                    </a:lnTo>
                    <a:lnTo>
                      <a:pt x="138" y="56"/>
                    </a:lnTo>
                    <a:lnTo>
                      <a:pt x="128" y="64"/>
                    </a:lnTo>
                    <a:lnTo>
                      <a:pt x="122" y="70"/>
                    </a:lnTo>
                    <a:lnTo>
                      <a:pt x="103" y="76"/>
                    </a:lnTo>
                    <a:lnTo>
                      <a:pt x="99" y="83"/>
                    </a:lnTo>
                    <a:lnTo>
                      <a:pt x="96" y="70"/>
                    </a:lnTo>
                    <a:lnTo>
                      <a:pt x="96" y="64"/>
                    </a:lnTo>
                    <a:lnTo>
                      <a:pt x="105" y="51"/>
                    </a:lnTo>
                    <a:lnTo>
                      <a:pt x="100" y="47"/>
                    </a:lnTo>
                    <a:lnTo>
                      <a:pt x="93" y="48"/>
                    </a:lnTo>
                    <a:lnTo>
                      <a:pt x="93" y="58"/>
                    </a:lnTo>
                    <a:lnTo>
                      <a:pt x="85" y="61"/>
                    </a:lnTo>
                    <a:lnTo>
                      <a:pt x="73" y="61"/>
                    </a:lnTo>
                    <a:lnTo>
                      <a:pt x="69" y="61"/>
                    </a:lnTo>
                    <a:lnTo>
                      <a:pt x="73" y="53"/>
                    </a:lnTo>
                    <a:lnTo>
                      <a:pt x="72" y="51"/>
                    </a:lnTo>
                    <a:lnTo>
                      <a:pt x="67" y="50"/>
                    </a:lnTo>
                    <a:lnTo>
                      <a:pt x="62" y="42"/>
                    </a:lnTo>
                    <a:lnTo>
                      <a:pt x="70" y="39"/>
                    </a:lnTo>
                    <a:lnTo>
                      <a:pt x="73" y="33"/>
                    </a:lnTo>
                    <a:lnTo>
                      <a:pt x="79" y="32"/>
                    </a:lnTo>
                    <a:lnTo>
                      <a:pt x="88" y="23"/>
                    </a:lnTo>
                    <a:lnTo>
                      <a:pt x="72" y="32"/>
                    </a:lnTo>
                    <a:lnTo>
                      <a:pt x="66" y="32"/>
                    </a:lnTo>
                    <a:lnTo>
                      <a:pt x="59" y="30"/>
                    </a:lnTo>
                    <a:lnTo>
                      <a:pt x="56" y="27"/>
                    </a:lnTo>
                    <a:lnTo>
                      <a:pt x="59" y="10"/>
                    </a:lnTo>
                    <a:lnTo>
                      <a:pt x="53" y="3"/>
                    </a:lnTo>
                    <a:lnTo>
                      <a:pt x="44" y="4"/>
                    </a:lnTo>
                    <a:lnTo>
                      <a:pt x="38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8" name="Freeform 3843">
                <a:extLst>
                  <a:ext uri="{FF2B5EF4-FFF2-40B4-BE49-F238E27FC236}">
                    <a16:creationId xmlns:a16="http://schemas.microsoft.com/office/drawing/2014/main" id="{0891C0C3-9E2D-33E7-E888-A9DEC259F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144"/>
                <a:ext cx="132" cy="114"/>
              </a:xfrm>
              <a:custGeom>
                <a:avLst/>
                <a:gdLst>
                  <a:gd name="T0" fmla="*/ 44 w 264"/>
                  <a:gd name="T1" fmla="*/ 4 h 226"/>
                  <a:gd name="T2" fmla="*/ 56 w 264"/>
                  <a:gd name="T3" fmla="*/ 27 h 226"/>
                  <a:gd name="T4" fmla="*/ 72 w 264"/>
                  <a:gd name="T5" fmla="*/ 32 h 226"/>
                  <a:gd name="T6" fmla="*/ 73 w 264"/>
                  <a:gd name="T7" fmla="*/ 33 h 226"/>
                  <a:gd name="T8" fmla="*/ 67 w 264"/>
                  <a:gd name="T9" fmla="*/ 50 h 226"/>
                  <a:gd name="T10" fmla="*/ 69 w 264"/>
                  <a:gd name="T11" fmla="*/ 61 h 226"/>
                  <a:gd name="T12" fmla="*/ 93 w 264"/>
                  <a:gd name="T13" fmla="*/ 58 h 226"/>
                  <a:gd name="T14" fmla="*/ 105 w 264"/>
                  <a:gd name="T15" fmla="*/ 51 h 226"/>
                  <a:gd name="T16" fmla="*/ 99 w 264"/>
                  <a:gd name="T17" fmla="*/ 83 h 226"/>
                  <a:gd name="T18" fmla="*/ 128 w 264"/>
                  <a:gd name="T19" fmla="*/ 64 h 226"/>
                  <a:gd name="T20" fmla="*/ 151 w 264"/>
                  <a:gd name="T21" fmla="*/ 61 h 226"/>
                  <a:gd name="T22" fmla="*/ 166 w 264"/>
                  <a:gd name="T23" fmla="*/ 64 h 226"/>
                  <a:gd name="T24" fmla="*/ 181 w 264"/>
                  <a:gd name="T25" fmla="*/ 67 h 226"/>
                  <a:gd name="T26" fmla="*/ 201 w 264"/>
                  <a:gd name="T27" fmla="*/ 79 h 226"/>
                  <a:gd name="T28" fmla="*/ 207 w 264"/>
                  <a:gd name="T29" fmla="*/ 102 h 226"/>
                  <a:gd name="T30" fmla="*/ 204 w 264"/>
                  <a:gd name="T31" fmla="*/ 123 h 226"/>
                  <a:gd name="T32" fmla="*/ 217 w 264"/>
                  <a:gd name="T33" fmla="*/ 144 h 226"/>
                  <a:gd name="T34" fmla="*/ 225 w 264"/>
                  <a:gd name="T35" fmla="*/ 137 h 226"/>
                  <a:gd name="T36" fmla="*/ 243 w 264"/>
                  <a:gd name="T37" fmla="*/ 127 h 226"/>
                  <a:gd name="T38" fmla="*/ 243 w 264"/>
                  <a:gd name="T39" fmla="*/ 140 h 226"/>
                  <a:gd name="T40" fmla="*/ 255 w 264"/>
                  <a:gd name="T41" fmla="*/ 152 h 226"/>
                  <a:gd name="T42" fmla="*/ 264 w 264"/>
                  <a:gd name="T43" fmla="*/ 173 h 226"/>
                  <a:gd name="T44" fmla="*/ 251 w 264"/>
                  <a:gd name="T45" fmla="*/ 179 h 226"/>
                  <a:gd name="T46" fmla="*/ 237 w 264"/>
                  <a:gd name="T47" fmla="*/ 188 h 226"/>
                  <a:gd name="T48" fmla="*/ 231 w 264"/>
                  <a:gd name="T49" fmla="*/ 214 h 226"/>
                  <a:gd name="T50" fmla="*/ 216 w 264"/>
                  <a:gd name="T51" fmla="*/ 225 h 226"/>
                  <a:gd name="T52" fmla="*/ 205 w 264"/>
                  <a:gd name="T53" fmla="*/ 216 h 226"/>
                  <a:gd name="T54" fmla="*/ 195 w 264"/>
                  <a:gd name="T55" fmla="*/ 222 h 226"/>
                  <a:gd name="T56" fmla="*/ 176 w 264"/>
                  <a:gd name="T57" fmla="*/ 223 h 226"/>
                  <a:gd name="T58" fmla="*/ 178 w 264"/>
                  <a:gd name="T59" fmla="*/ 194 h 226"/>
                  <a:gd name="T60" fmla="*/ 169 w 264"/>
                  <a:gd name="T61" fmla="*/ 191 h 226"/>
                  <a:gd name="T62" fmla="*/ 141 w 264"/>
                  <a:gd name="T63" fmla="*/ 196 h 226"/>
                  <a:gd name="T64" fmla="*/ 154 w 264"/>
                  <a:gd name="T65" fmla="*/ 179 h 226"/>
                  <a:gd name="T66" fmla="*/ 163 w 264"/>
                  <a:gd name="T67" fmla="*/ 164 h 226"/>
                  <a:gd name="T68" fmla="*/ 132 w 264"/>
                  <a:gd name="T69" fmla="*/ 165 h 226"/>
                  <a:gd name="T70" fmla="*/ 129 w 264"/>
                  <a:gd name="T71" fmla="*/ 179 h 226"/>
                  <a:gd name="T72" fmla="*/ 110 w 264"/>
                  <a:gd name="T73" fmla="*/ 179 h 226"/>
                  <a:gd name="T74" fmla="*/ 108 w 264"/>
                  <a:gd name="T75" fmla="*/ 199 h 226"/>
                  <a:gd name="T76" fmla="*/ 102 w 264"/>
                  <a:gd name="T77" fmla="*/ 213 h 226"/>
                  <a:gd name="T78" fmla="*/ 88 w 264"/>
                  <a:gd name="T79" fmla="*/ 210 h 226"/>
                  <a:gd name="T80" fmla="*/ 67 w 264"/>
                  <a:gd name="T81" fmla="*/ 197 h 226"/>
                  <a:gd name="T82" fmla="*/ 69 w 264"/>
                  <a:gd name="T83" fmla="*/ 179 h 226"/>
                  <a:gd name="T84" fmla="*/ 79 w 264"/>
                  <a:gd name="T85" fmla="*/ 165 h 226"/>
                  <a:gd name="T86" fmla="*/ 73 w 264"/>
                  <a:gd name="T87" fmla="*/ 152 h 226"/>
                  <a:gd name="T88" fmla="*/ 62 w 264"/>
                  <a:gd name="T89" fmla="*/ 162 h 226"/>
                  <a:gd name="T90" fmla="*/ 53 w 264"/>
                  <a:gd name="T91" fmla="*/ 134 h 226"/>
                  <a:gd name="T92" fmla="*/ 38 w 264"/>
                  <a:gd name="T93" fmla="*/ 126 h 226"/>
                  <a:gd name="T94" fmla="*/ 41 w 264"/>
                  <a:gd name="T95" fmla="*/ 143 h 226"/>
                  <a:gd name="T96" fmla="*/ 40 w 264"/>
                  <a:gd name="T97" fmla="*/ 162 h 226"/>
                  <a:gd name="T98" fmla="*/ 26 w 264"/>
                  <a:gd name="T99" fmla="*/ 150 h 226"/>
                  <a:gd name="T100" fmla="*/ 9 w 264"/>
                  <a:gd name="T101" fmla="*/ 129 h 226"/>
                  <a:gd name="T102" fmla="*/ 6 w 264"/>
                  <a:gd name="T103" fmla="*/ 117 h 226"/>
                  <a:gd name="T104" fmla="*/ 6 w 264"/>
                  <a:gd name="T105" fmla="*/ 97 h 226"/>
                  <a:gd name="T106" fmla="*/ 12 w 264"/>
                  <a:gd name="T107" fmla="*/ 76 h 226"/>
                  <a:gd name="T108" fmla="*/ 26 w 264"/>
                  <a:gd name="T109" fmla="*/ 64 h 226"/>
                  <a:gd name="T110" fmla="*/ 32 w 264"/>
                  <a:gd name="T111" fmla="*/ 61 h 226"/>
                  <a:gd name="T112" fmla="*/ 29 w 264"/>
                  <a:gd name="T113" fmla="*/ 47 h 226"/>
                  <a:gd name="T114" fmla="*/ 28 w 264"/>
                  <a:gd name="T115" fmla="*/ 33 h 226"/>
                  <a:gd name="T116" fmla="*/ 26 w 264"/>
                  <a:gd name="T117" fmla="*/ 21 h 226"/>
                  <a:gd name="T118" fmla="*/ 32 w 264"/>
                  <a:gd name="T119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4" h="226">
                    <a:moveTo>
                      <a:pt x="32" y="0"/>
                    </a:moveTo>
                    <a:lnTo>
                      <a:pt x="38" y="3"/>
                    </a:lnTo>
                    <a:lnTo>
                      <a:pt x="44" y="4"/>
                    </a:lnTo>
                    <a:lnTo>
                      <a:pt x="53" y="3"/>
                    </a:lnTo>
                    <a:lnTo>
                      <a:pt x="59" y="10"/>
                    </a:lnTo>
                    <a:lnTo>
                      <a:pt x="56" y="27"/>
                    </a:lnTo>
                    <a:lnTo>
                      <a:pt x="59" y="30"/>
                    </a:lnTo>
                    <a:lnTo>
                      <a:pt x="66" y="32"/>
                    </a:lnTo>
                    <a:lnTo>
                      <a:pt x="72" y="32"/>
                    </a:lnTo>
                    <a:lnTo>
                      <a:pt x="88" y="23"/>
                    </a:lnTo>
                    <a:lnTo>
                      <a:pt x="79" y="32"/>
                    </a:lnTo>
                    <a:lnTo>
                      <a:pt x="73" y="33"/>
                    </a:lnTo>
                    <a:lnTo>
                      <a:pt x="70" y="39"/>
                    </a:lnTo>
                    <a:lnTo>
                      <a:pt x="62" y="42"/>
                    </a:lnTo>
                    <a:lnTo>
                      <a:pt x="67" y="50"/>
                    </a:lnTo>
                    <a:lnTo>
                      <a:pt x="72" y="51"/>
                    </a:lnTo>
                    <a:lnTo>
                      <a:pt x="73" y="53"/>
                    </a:lnTo>
                    <a:lnTo>
                      <a:pt x="69" y="61"/>
                    </a:lnTo>
                    <a:lnTo>
                      <a:pt x="73" y="61"/>
                    </a:lnTo>
                    <a:lnTo>
                      <a:pt x="85" y="61"/>
                    </a:lnTo>
                    <a:lnTo>
                      <a:pt x="93" y="58"/>
                    </a:lnTo>
                    <a:lnTo>
                      <a:pt x="93" y="48"/>
                    </a:lnTo>
                    <a:lnTo>
                      <a:pt x="100" y="47"/>
                    </a:lnTo>
                    <a:lnTo>
                      <a:pt x="105" y="51"/>
                    </a:lnTo>
                    <a:lnTo>
                      <a:pt x="96" y="64"/>
                    </a:lnTo>
                    <a:lnTo>
                      <a:pt x="96" y="70"/>
                    </a:lnTo>
                    <a:lnTo>
                      <a:pt x="99" y="83"/>
                    </a:lnTo>
                    <a:lnTo>
                      <a:pt x="103" y="76"/>
                    </a:lnTo>
                    <a:lnTo>
                      <a:pt x="122" y="70"/>
                    </a:lnTo>
                    <a:lnTo>
                      <a:pt x="128" y="64"/>
                    </a:lnTo>
                    <a:lnTo>
                      <a:pt x="138" y="56"/>
                    </a:lnTo>
                    <a:lnTo>
                      <a:pt x="144" y="61"/>
                    </a:lnTo>
                    <a:lnTo>
                      <a:pt x="151" y="61"/>
                    </a:lnTo>
                    <a:lnTo>
                      <a:pt x="152" y="58"/>
                    </a:lnTo>
                    <a:lnTo>
                      <a:pt x="163" y="64"/>
                    </a:lnTo>
                    <a:lnTo>
                      <a:pt x="166" y="64"/>
                    </a:lnTo>
                    <a:lnTo>
                      <a:pt x="172" y="65"/>
                    </a:lnTo>
                    <a:lnTo>
                      <a:pt x="172" y="71"/>
                    </a:lnTo>
                    <a:lnTo>
                      <a:pt x="181" y="67"/>
                    </a:lnTo>
                    <a:lnTo>
                      <a:pt x="185" y="71"/>
                    </a:lnTo>
                    <a:lnTo>
                      <a:pt x="195" y="77"/>
                    </a:lnTo>
                    <a:lnTo>
                      <a:pt x="201" y="79"/>
                    </a:lnTo>
                    <a:lnTo>
                      <a:pt x="201" y="88"/>
                    </a:lnTo>
                    <a:lnTo>
                      <a:pt x="205" y="94"/>
                    </a:lnTo>
                    <a:lnTo>
                      <a:pt x="207" y="102"/>
                    </a:lnTo>
                    <a:lnTo>
                      <a:pt x="211" y="106"/>
                    </a:lnTo>
                    <a:lnTo>
                      <a:pt x="211" y="115"/>
                    </a:lnTo>
                    <a:lnTo>
                      <a:pt x="204" y="123"/>
                    </a:lnTo>
                    <a:lnTo>
                      <a:pt x="205" y="129"/>
                    </a:lnTo>
                    <a:lnTo>
                      <a:pt x="208" y="140"/>
                    </a:lnTo>
                    <a:lnTo>
                      <a:pt x="217" y="144"/>
                    </a:lnTo>
                    <a:lnTo>
                      <a:pt x="219" y="146"/>
                    </a:lnTo>
                    <a:lnTo>
                      <a:pt x="220" y="141"/>
                    </a:lnTo>
                    <a:lnTo>
                      <a:pt x="225" y="137"/>
                    </a:lnTo>
                    <a:lnTo>
                      <a:pt x="232" y="137"/>
                    </a:lnTo>
                    <a:lnTo>
                      <a:pt x="239" y="123"/>
                    </a:lnTo>
                    <a:lnTo>
                      <a:pt x="243" y="127"/>
                    </a:lnTo>
                    <a:lnTo>
                      <a:pt x="243" y="131"/>
                    </a:lnTo>
                    <a:lnTo>
                      <a:pt x="242" y="131"/>
                    </a:lnTo>
                    <a:lnTo>
                      <a:pt x="243" y="140"/>
                    </a:lnTo>
                    <a:lnTo>
                      <a:pt x="245" y="144"/>
                    </a:lnTo>
                    <a:lnTo>
                      <a:pt x="249" y="146"/>
                    </a:lnTo>
                    <a:lnTo>
                      <a:pt x="255" y="152"/>
                    </a:lnTo>
                    <a:lnTo>
                      <a:pt x="263" y="165"/>
                    </a:lnTo>
                    <a:lnTo>
                      <a:pt x="261" y="170"/>
                    </a:lnTo>
                    <a:lnTo>
                      <a:pt x="264" y="173"/>
                    </a:lnTo>
                    <a:lnTo>
                      <a:pt x="263" y="179"/>
                    </a:lnTo>
                    <a:lnTo>
                      <a:pt x="254" y="181"/>
                    </a:lnTo>
                    <a:lnTo>
                      <a:pt x="251" y="179"/>
                    </a:lnTo>
                    <a:lnTo>
                      <a:pt x="242" y="179"/>
                    </a:lnTo>
                    <a:lnTo>
                      <a:pt x="242" y="184"/>
                    </a:lnTo>
                    <a:lnTo>
                      <a:pt x="237" y="188"/>
                    </a:lnTo>
                    <a:lnTo>
                      <a:pt x="237" y="193"/>
                    </a:lnTo>
                    <a:lnTo>
                      <a:pt x="228" y="206"/>
                    </a:lnTo>
                    <a:lnTo>
                      <a:pt x="231" y="214"/>
                    </a:lnTo>
                    <a:lnTo>
                      <a:pt x="232" y="220"/>
                    </a:lnTo>
                    <a:lnTo>
                      <a:pt x="222" y="223"/>
                    </a:lnTo>
                    <a:lnTo>
                      <a:pt x="216" y="225"/>
                    </a:lnTo>
                    <a:lnTo>
                      <a:pt x="217" y="217"/>
                    </a:lnTo>
                    <a:lnTo>
                      <a:pt x="211" y="219"/>
                    </a:lnTo>
                    <a:lnTo>
                      <a:pt x="205" y="216"/>
                    </a:lnTo>
                    <a:lnTo>
                      <a:pt x="201" y="219"/>
                    </a:lnTo>
                    <a:lnTo>
                      <a:pt x="198" y="216"/>
                    </a:lnTo>
                    <a:lnTo>
                      <a:pt x="195" y="222"/>
                    </a:lnTo>
                    <a:lnTo>
                      <a:pt x="184" y="226"/>
                    </a:lnTo>
                    <a:lnTo>
                      <a:pt x="179" y="222"/>
                    </a:lnTo>
                    <a:lnTo>
                      <a:pt x="176" y="223"/>
                    </a:lnTo>
                    <a:lnTo>
                      <a:pt x="178" y="214"/>
                    </a:lnTo>
                    <a:lnTo>
                      <a:pt x="173" y="211"/>
                    </a:lnTo>
                    <a:lnTo>
                      <a:pt x="178" y="194"/>
                    </a:lnTo>
                    <a:lnTo>
                      <a:pt x="178" y="193"/>
                    </a:lnTo>
                    <a:lnTo>
                      <a:pt x="178" y="188"/>
                    </a:lnTo>
                    <a:lnTo>
                      <a:pt x="169" y="191"/>
                    </a:lnTo>
                    <a:lnTo>
                      <a:pt x="157" y="191"/>
                    </a:lnTo>
                    <a:lnTo>
                      <a:pt x="146" y="200"/>
                    </a:lnTo>
                    <a:lnTo>
                      <a:pt x="141" y="196"/>
                    </a:lnTo>
                    <a:lnTo>
                      <a:pt x="143" y="191"/>
                    </a:lnTo>
                    <a:lnTo>
                      <a:pt x="149" y="190"/>
                    </a:lnTo>
                    <a:lnTo>
                      <a:pt x="154" y="179"/>
                    </a:lnTo>
                    <a:lnTo>
                      <a:pt x="160" y="173"/>
                    </a:lnTo>
                    <a:lnTo>
                      <a:pt x="163" y="165"/>
                    </a:lnTo>
                    <a:lnTo>
                      <a:pt x="163" y="164"/>
                    </a:lnTo>
                    <a:lnTo>
                      <a:pt x="155" y="170"/>
                    </a:lnTo>
                    <a:lnTo>
                      <a:pt x="141" y="170"/>
                    </a:lnTo>
                    <a:lnTo>
                      <a:pt x="132" y="165"/>
                    </a:lnTo>
                    <a:lnTo>
                      <a:pt x="129" y="167"/>
                    </a:lnTo>
                    <a:lnTo>
                      <a:pt x="131" y="176"/>
                    </a:lnTo>
                    <a:lnTo>
                      <a:pt x="129" y="179"/>
                    </a:lnTo>
                    <a:lnTo>
                      <a:pt x="120" y="176"/>
                    </a:lnTo>
                    <a:lnTo>
                      <a:pt x="108" y="176"/>
                    </a:lnTo>
                    <a:lnTo>
                      <a:pt x="110" y="179"/>
                    </a:lnTo>
                    <a:lnTo>
                      <a:pt x="102" y="185"/>
                    </a:lnTo>
                    <a:lnTo>
                      <a:pt x="102" y="191"/>
                    </a:lnTo>
                    <a:lnTo>
                      <a:pt x="108" y="199"/>
                    </a:lnTo>
                    <a:lnTo>
                      <a:pt x="103" y="203"/>
                    </a:lnTo>
                    <a:lnTo>
                      <a:pt x="105" y="210"/>
                    </a:lnTo>
                    <a:lnTo>
                      <a:pt x="102" y="213"/>
                    </a:lnTo>
                    <a:lnTo>
                      <a:pt x="96" y="216"/>
                    </a:lnTo>
                    <a:lnTo>
                      <a:pt x="93" y="211"/>
                    </a:lnTo>
                    <a:lnTo>
                      <a:pt x="88" y="210"/>
                    </a:lnTo>
                    <a:lnTo>
                      <a:pt x="81" y="216"/>
                    </a:lnTo>
                    <a:lnTo>
                      <a:pt x="70" y="200"/>
                    </a:lnTo>
                    <a:lnTo>
                      <a:pt x="67" y="197"/>
                    </a:lnTo>
                    <a:lnTo>
                      <a:pt x="64" y="191"/>
                    </a:lnTo>
                    <a:lnTo>
                      <a:pt x="62" y="182"/>
                    </a:lnTo>
                    <a:lnTo>
                      <a:pt x="69" y="179"/>
                    </a:lnTo>
                    <a:lnTo>
                      <a:pt x="73" y="179"/>
                    </a:lnTo>
                    <a:lnTo>
                      <a:pt x="75" y="172"/>
                    </a:lnTo>
                    <a:lnTo>
                      <a:pt x="79" y="165"/>
                    </a:lnTo>
                    <a:lnTo>
                      <a:pt x="81" y="161"/>
                    </a:lnTo>
                    <a:lnTo>
                      <a:pt x="75" y="150"/>
                    </a:lnTo>
                    <a:lnTo>
                      <a:pt x="73" y="152"/>
                    </a:lnTo>
                    <a:lnTo>
                      <a:pt x="66" y="153"/>
                    </a:lnTo>
                    <a:lnTo>
                      <a:pt x="62" y="156"/>
                    </a:lnTo>
                    <a:lnTo>
                      <a:pt x="62" y="162"/>
                    </a:lnTo>
                    <a:lnTo>
                      <a:pt x="59" y="161"/>
                    </a:lnTo>
                    <a:lnTo>
                      <a:pt x="56" y="149"/>
                    </a:lnTo>
                    <a:lnTo>
                      <a:pt x="53" y="134"/>
                    </a:lnTo>
                    <a:lnTo>
                      <a:pt x="46" y="131"/>
                    </a:lnTo>
                    <a:lnTo>
                      <a:pt x="44" y="123"/>
                    </a:lnTo>
                    <a:lnTo>
                      <a:pt x="38" y="126"/>
                    </a:lnTo>
                    <a:lnTo>
                      <a:pt x="40" y="137"/>
                    </a:lnTo>
                    <a:lnTo>
                      <a:pt x="38" y="138"/>
                    </a:lnTo>
                    <a:lnTo>
                      <a:pt x="41" y="143"/>
                    </a:lnTo>
                    <a:lnTo>
                      <a:pt x="40" y="153"/>
                    </a:lnTo>
                    <a:lnTo>
                      <a:pt x="44" y="164"/>
                    </a:lnTo>
                    <a:lnTo>
                      <a:pt x="40" y="162"/>
                    </a:lnTo>
                    <a:lnTo>
                      <a:pt x="34" y="159"/>
                    </a:lnTo>
                    <a:lnTo>
                      <a:pt x="23" y="156"/>
                    </a:lnTo>
                    <a:lnTo>
                      <a:pt x="26" y="150"/>
                    </a:lnTo>
                    <a:lnTo>
                      <a:pt x="26" y="147"/>
                    </a:lnTo>
                    <a:lnTo>
                      <a:pt x="15" y="140"/>
                    </a:lnTo>
                    <a:lnTo>
                      <a:pt x="9" y="129"/>
                    </a:lnTo>
                    <a:lnTo>
                      <a:pt x="9" y="123"/>
                    </a:lnTo>
                    <a:lnTo>
                      <a:pt x="9" y="121"/>
                    </a:lnTo>
                    <a:lnTo>
                      <a:pt x="6" y="117"/>
                    </a:lnTo>
                    <a:lnTo>
                      <a:pt x="5" y="109"/>
                    </a:lnTo>
                    <a:lnTo>
                      <a:pt x="0" y="106"/>
                    </a:lnTo>
                    <a:lnTo>
                      <a:pt x="6" y="97"/>
                    </a:lnTo>
                    <a:lnTo>
                      <a:pt x="12" y="93"/>
                    </a:lnTo>
                    <a:lnTo>
                      <a:pt x="8" y="82"/>
                    </a:lnTo>
                    <a:lnTo>
                      <a:pt x="12" y="76"/>
                    </a:lnTo>
                    <a:lnTo>
                      <a:pt x="18" y="74"/>
                    </a:lnTo>
                    <a:lnTo>
                      <a:pt x="20" y="70"/>
                    </a:lnTo>
                    <a:lnTo>
                      <a:pt x="26" y="64"/>
                    </a:lnTo>
                    <a:lnTo>
                      <a:pt x="32" y="65"/>
                    </a:lnTo>
                    <a:lnTo>
                      <a:pt x="32" y="65"/>
                    </a:lnTo>
                    <a:lnTo>
                      <a:pt x="32" y="61"/>
                    </a:lnTo>
                    <a:lnTo>
                      <a:pt x="38" y="61"/>
                    </a:lnTo>
                    <a:lnTo>
                      <a:pt x="38" y="55"/>
                    </a:lnTo>
                    <a:lnTo>
                      <a:pt x="29" y="47"/>
                    </a:lnTo>
                    <a:lnTo>
                      <a:pt x="29" y="44"/>
                    </a:lnTo>
                    <a:lnTo>
                      <a:pt x="26" y="39"/>
                    </a:lnTo>
                    <a:lnTo>
                      <a:pt x="28" y="33"/>
                    </a:lnTo>
                    <a:lnTo>
                      <a:pt x="23" y="24"/>
                    </a:lnTo>
                    <a:lnTo>
                      <a:pt x="29" y="26"/>
                    </a:lnTo>
                    <a:lnTo>
                      <a:pt x="26" y="21"/>
                    </a:lnTo>
                    <a:lnTo>
                      <a:pt x="29" y="17"/>
                    </a:lnTo>
                    <a:lnTo>
                      <a:pt x="29" y="1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9" name="Freeform 3844">
                <a:extLst>
                  <a:ext uri="{FF2B5EF4-FFF2-40B4-BE49-F238E27FC236}">
                    <a16:creationId xmlns:a16="http://schemas.microsoft.com/office/drawing/2014/main" id="{F7DD9F70-59FD-8D9B-1AC6-7C85DF59F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144"/>
                <a:ext cx="132" cy="114"/>
              </a:xfrm>
              <a:custGeom>
                <a:avLst/>
                <a:gdLst>
                  <a:gd name="T0" fmla="*/ 44 w 264"/>
                  <a:gd name="T1" fmla="*/ 4 h 226"/>
                  <a:gd name="T2" fmla="*/ 56 w 264"/>
                  <a:gd name="T3" fmla="*/ 27 h 226"/>
                  <a:gd name="T4" fmla="*/ 72 w 264"/>
                  <a:gd name="T5" fmla="*/ 32 h 226"/>
                  <a:gd name="T6" fmla="*/ 73 w 264"/>
                  <a:gd name="T7" fmla="*/ 33 h 226"/>
                  <a:gd name="T8" fmla="*/ 67 w 264"/>
                  <a:gd name="T9" fmla="*/ 50 h 226"/>
                  <a:gd name="T10" fmla="*/ 69 w 264"/>
                  <a:gd name="T11" fmla="*/ 61 h 226"/>
                  <a:gd name="T12" fmla="*/ 93 w 264"/>
                  <a:gd name="T13" fmla="*/ 58 h 226"/>
                  <a:gd name="T14" fmla="*/ 105 w 264"/>
                  <a:gd name="T15" fmla="*/ 51 h 226"/>
                  <a:gd name="T16" fmla="*/ 99 w 264"/>
                  <a:gd name="T17" fmla="*/ 83 h 226"/>
                  <a:gd name="T18" fmla="*/ 128 w 264"/>
                  <a:gd name="T19" fmla="*/ 64 h 226"/>
                  <a:gd name="T20" fmla="*/ 151 w 264"/>
                  <a:gd name="T21" fmla="*/ 61 h 226"/>
                  <a:gd name="T22" fmla="*/ 166 w 264"/>
                  <a:gd name="T23" fmla="*/ 64 h 226"/>
                  <a:gd name="T24" fmla="*/ 181 w 264"/>
                  <a:gd name="T25" fmla="*/ 67 h 226"/>
                  <a:gd name="T26" fmla="*/ 201 w 264"/>
                  <a:gd name="T27" fmla="*/ 79 h 226"/>
                  <a:gd name="T28" fmla="*/ 207 w 264"/>
                  <a:gd name="T29" fmla="*/ 102 h 226"/>
                  <a:gd name="T30" fmla="*/ 204 w 264"/>
                  <a:gd name="T31" fmla="*/ 123 h 226"/>
                  <a:gd name="T32" fmla="*/ 217 w 264"/>
                  <a:gd name="T33" fmla="*/ 144 h 226"/>
                  <a:gd name="T34" fmla="*/ 225 w 264"/>
                  <a:gd name="T35" fmla="*/ 137 h 226"/>
                  <a:gd name="T36" fmla="*/ 243 w 264"/>
                  <a:gd name="T37" fmla="*/ 127 h 226"/>
                  <a:gd name="T38" fmla="*/ 243 w 264"/>
                  <a:gd name="T39" fmla="*/ 140 h 226"/>
                  <a:gd name="T40" fmla="*/ 255 w 264"/>
                  <a:gd name="T41" fmla="*/ 152 h 226"/>
                  <a:gd name="T42" fmla="*/ 264 w 264"/>
                  <a:gd name="T43" fmla="*/ 173 h 226"/>
                  <a:gd name="T44" fmla="*/ 251 w 264"/>
                  <a:gd name="T45" fmla="*/ 179 h 226"/>
                  <a:gd name="T46" fmla="*/ 237 w 264"/>
                  <a:gd name="T47" fmla="*/ 188 h 226"/>
                  <a:gd name="T48" fmla="*/ 231 w 264"/>
                  <a:gd name="T49" fmla="*/ 214 h 226"/>
                  <a:gd name="T50" fmla="*/ 216 w 264"/>
                  <a:gd name="T51" fmla="*/ 225 h 226"/>
                  <a:gd name="T52" fmla="*/ 205 w 264"/>
                  <a:gd name="T53" fmla="*/ 216 h 226"/>
                  <a:gd name="T54" fmla="*/ 195 w 264"/>
                  <a:gd name="T55" fmla="*/ 222 h 226"/>
                  <a:gd name="T56" fmla="*/ 176 w 264"/>
                  <a:gd name="T57" fmla="*/ 223 h 226"/>
                  <a:gd name="T58" fmla="*/ 178 w 264"/>
                  <a:gd name="T59" fmla="*/ 194 h 226"/>
                  <a:gd name="T60" fmla="*/ 169 w 264"/>
                  <a:gd name="T61" fmla="*/ 191 h 226"/>
                  <a:gd name="T62" fmla="*/ 141 w 264"/>
                  <a:gd name="T63" fmla="*/ 196 h 226"/>
                  <a:gd name="T64" fmla="*/ 154 w 264"/>
                  <a:gd name="T65" fmla="*/ 179 h 226"/>
                  <a:gd name="T66" fmla="*/ 163 w 264"/>
                  <a:gd name="T67" fmla="*/ 164 h 226"/>
                  <a:gd name="T68" fmla="*/ 132 w 264"/>
                  <a:gd name="T69" fmla="*/ 165 h 226"/>
                  <a:gd name="T70" fmla="*/ 129 w 264"/>
                  <a:gd name="T71" fmla="*/ 179 h 226"/>
                  <a:gd name="T72" fmla="*/ 110 w 264"/>
                  <a:gd name="T73" fmla="*/ 179 h 226"/>
                  <a:gd name="T74" fmla="*/ 108 w 264"/>
                  <a:gd name="T75" fmla="*/ 199 h 226"/>
                  <a:gd name="T76" fmla="*/ 102 w 264"/>
                  <a:gd name="T77" fmla="*/ 213 h 226"/>
                  <a:gd name="T78" fmla="*/ 88 w 264"/>
                  <a:gd name="T79" fmla="*/ 210 h 226"/>
                  <a:gd name="T80" fmla="*/ 67 w 264"/>
                  <a:gd name="T81" fmla="*/ 197 h 226"/>
                  <a:gd name="T82" fmla="*/ 69 w 264"/>
                  <a:gd name="T83" fmla="*/ 179 h 226"/>
                  <a:gd name="T84" fmla="*/ 79 w 264"/>
                  <a:gd name="T85" fmla="*/ 165 h 226"/>
                  <a:gd name="T86" fmla="*/ 73 w 264"/>
                  <a:gd name="T87" fmla="*/ 152 h 226"/>
                  <a:gd name="T88" fmla="*/ 62 w 264"/>
                  <a:gd name="T89" fmla="*/ 162 h 226"/>
                  <a:gd name="T90" fmla="*/ 53 w 264"/>
                  <a:gd name="T91" fmla="*/ 134 h 226"/>
                  <a:gd name="T92" fmla="*/ 38 w 264"/>
                  <a:gd name="T93" fmla="*/ 126 h 226"/>
                  <a:gd name="T94" fmla="*/ 41 w 264"/>
                  <a:gd name="T95" fmla="*/ 143 h 226"/>
                  <a:gd name="T96" fmla="*/ 40 w 264"/>
                  <a:gd name="T97" fmla="*/ 162 h 226"/>
                  <a:gd name="T98" fmla="*/ 26 w 264"/>
                  <a:gd name="T99" fmla="*/ 150 h 226"/>
                  <a:gd name="T100" fmla="*/ 9 w 264"/>
                  <a:gd name="T101" fmla="*/ 129 h 226"/>
                  <a:gd name="T102" fmla="*/ 6 w 264"/>
                  <a:gd name="T103" fmla="*/ 117 h 226"/>
                  <a:gd name="T104" fmla="*/ 6 w 264"/>
                  <a:gd name="T105" fmla="*/ 97 h 226"/>
                  <a:gd name="T106" fmla="*/ 12 w 264"/>
                  <a:gd name="T107" fmla="*/ 76 h 226"/>
                  <a:gd name="T108" fmla="*/ 26 w 264"/>
                  <a:gd name="T109" fmla="*/ 64 h 226"/>
                  <a:gd name="T110" fmla="*/ 32 w 264"/>
                  <a:gd name="T111" fmla="*/ 61 h 226"/>
                  <a:gd name="T112" fmla="*/ 29 w 264"/>
                  <a:gd name="T113" fmla="*/ 47 h 226"/>
                  <a:gd name="T114" fmla="*/ 28 w 264"/>
                  <a:gd name="T115" fmla="*/ 33 h 226"/>
                  <a:gd name="T116" fmla="*/ 26 w 264"/>
                  <a:gd name="T117" fmla="*/ 21 h 226"/>
                  <a:gd name="T118" fmla="*/ 32 w 264"/>
                  <a:gd name="T119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4" h="226">
                    <a:moveTo>
                      <a:pt x="32" y="0"/>
                    </a:moveTo>
                    <a:lnTo>
                      <a:pt x="38" y="3"/>
                    </a:lnTo>
                    <a:lnTo>
                      <a:pt x="44" y="4"/>
                    </a:lnTo>
                    <a:lnTo>
                      <a:pt x="53" y="3"/>
                    </a:lnTo>
                    <a:lnTo>
                      <a:pt x="59" y="10"/>
                    </a:lnTo>
                    <a:lnTo>
                      <a:pt x="56" y="27"/>
                    </a:lnTo>
                    <a:lnTo>
                      <a:pt x="59" y="30"/>
                    </a:lnTo>
                    <a:lnTo>
                      <a:pt x="66" y="32"/>
                    </a:lnTo>
                    <a:lnTo>
                      <a:pt x="72" y="32"/>
                    </a:lnTo>
                    <a:lnTo>
                      <a:pt x="88" y="23"/>
                    </a:lnTo>
                    <a:lnTo>
                      <a:pt x="79" y="32"/>
                    </a:lnTo>
                    <a:lnTo>
                      <a:pt x="73" y="33"/>
                    </a:lnTo>
                    <a:lnTo>
                      <a:pt x="70" y="39"/>
                    </a:lnTo>
                    <a:lnTo>
                      <a:pt x="62" y="42"/>
                    </a:lnTo>
                    <a:lnTo>
                      <a:pt x="67" y="50"/>
                    </a:lnTo>
                    <a:lnTo>
                      <a:pt x="72" y="51"/>
                    </a:lnTo>
                    <a:lnTo>
                      <a:pt x="73" y="53"/>
                    </a:lnTo>
                    <a:lnTo>
                      <a:pt x="69" y="61"/>
                    </a:lnTo>
                    <a:lnTo>
                      <a:pt x="73" y="61"/>
                    </a:lnTo>
                    <a:lnTo>
                      <a:pt x="85" y="61"/>
                    </a:lnTo>
                    <a:lnTo>
                      <a:pt x="93" y="58"/>
                    </a:lnTo>
                    <a:lnTo>
                      <a:pt x="93" y="48"/>
                    </a:lnTo>
                    <a:lnTo>
                      <a:pt x="100" y="47"/>
                    </a:lnTo>
                    <a:lnTo>
                      <a:pt x="105" y="51"/>
                    </a:lnTo>
                    <a:lnTo>
                      <a:pt x="96" y="64"/>
                    </a:lnTo>
                    <a:lnTo>
                      <a:pt x="96" y="70"/>
                    </a:lnTo>
                    <a:lnTo>
                      <a:pt x="99" y="83"/>
                    </a:lnTo>
                    <a:lnTo>
                      <a:pt x="103" y="76"/>
                    </a:lnTo>
                    <a:lnTo>
                      <a:pt x="122" y="70"/>
                    </a:lnTo>
                    <a:lnTo>
                      <a:pt x="128" y="64"/>
                    </a:lnTo>
                    <a:lnTo>
                      <a:pt x="138" y="56"/>
                    </a:lnTo>
                    <a:lnTo>
                      <a:pt x="144" y="61"/>
                    </a:lnTo>
                    <a:lnTo>
                      <a:pt x="151" y="61"/>
                    </a:lnTo>
                    <a:lnTo>
                      <a:pt x="152" y="58"/>
                    </a:lnTo>
                    <a:lnTo>
                      <a:pt x="163" y="64"/>
                    </a:lnTo>
                    <a:lnTo>
                      <a:pt x="166" y="64"/>
                    </a:lnTo>
                    <a:lnTo>
                      <a:pt x="172" y="65"/>
                    </a:lnTo>
                    <a:lnTo>
                      <a:pt x="172" y="71"/>
                    </a:lnTo>
                    <a:lnTo>
                      <a:pt x="181" y="67"/>
                    </a:lnTo>
                    <a:lnTo>
                      <a:pt x="185" y="71"/>
                    </a:lnTo>
                    <a:lnTo>
                      <a:pt x="195" y="77"/>
                    </a:lnTo>
                    <a:lnTo>
                      <a:pt x="201" y="79"/>
                    </a:lnTo>
                    <a:lnTo>
                      <a:pt x="201" y="88"/>
                    </a:lnTo>
                    <a:lnTo>
                      <a:pt x="205" y="94"/>
                    </a:lnTo>
                    <a:lnTo>
                      <a:pt x="207" y="102"/>
                    </a:lnTo>
                    <a:lnTo>
                      <a:pt x="211" y="106"/>
                    </a:lnTo>
                    <a:lnTo>
                      <a:pt x="211" y="115"/>
                    </a:lnTo>
                    <a:lnTo>
                      <a:pt x="204" y="123"/>
                    </a:lnTo>
                    <a:lnTo>
                      <a:pt x="205" y="129"/>
                    </a:lnTo>
                    <a:lnTo>
                      <a:pt x="208" y="140"/>
                    </a:lnTo>
                    <a:lnTo>
                      <a:pt x="217" y="144"/>
                    </a:lnTo>
                    <a:lnTo>
                      <a:pt x="219" y="146"/>
                    </a:lnTo>
                    <a:lnTo>
                      <a:pt x="220" y="141"/>
                    </a:lnTo>
                    <a:lnTo>
                      <a:pt x="225" y="137"/>
                    </a:lnTo>
                    <a:lnTo>
                      <a:pt x="232" y="137"/>
                    </a:lnTo>
                    <a:lnTo>
                      <a:pt x="239" y="123"/>
                    </a:lnTo>
                    <a:lnTo>
                      <a:pt x="243" y="127"/>
                    </a:lnTo>
                    <a:lnTo>
                      <a:pt x="243" y="131"/>
                    </a:lnTo>
                    <a:lnTo>
                      <a:pt x="242" y="131"/>
                    </a:lnTo>
                    <a:lnTo>
                      <a:pt x="243" y="140"/>
                    </a:lnTo>
                    <a:lnTo>
                      <a:pt x="245" y="144"/>
                    </a:lnTo>
                    <a:lnTo>
                      <a:pt x="249" y="146"/>
                    </a:lnTo>
                    <a:lnTo>
                      <a:pt x="255" y="152"/>
                    </a:lnTo>
                    <a:lnTo>
                      <a:pt x="263" y="165"/>
                    </a:lnTo>
                    <a:lnTo>
                      <a:pt x="261" y="170"/>
                    </a:lnTo>
                    <a:lnTo>
                      <a:pt x="264" y="173"/>
                    </a:lnTo>
                    <a:lnTo>
                      <a:pt x="263" y="179"/>
                    </a:lnTo>
                    <a:lnTo>
                      <a:pt x="254" y="181"/>
                    </a:lnTo>
                    <a:lnTo>
                      <a:pt x="251" y="179"/>
                    </a:lnTo>
                    <a:lnTo>
                      <a:pt x="242" y="179"/>
                    </a:lnTo>
                    <a:lnTo>
                      <a:pt x="242" y="184"/>
                    </a:lnTo>
                    <a:lnTo>
                      <a:pt x="237" y="188"/>
                    </a:lnTo>
                    <a:lnTo>
                      <a:pt x="237" y="193"/>
                    </a:lnTo>
                    <a:lnTo>
                      <a:pt x="228" y="206"/>
                    </a:lnTo>
                    <a:lnTo>
                      <a:pt x="231" y="214"/>
                    </a:lnTo>
                    <a:lnTo>
                      <a:pt x="232" y="220"/>
                    </a:lnTo>
                    <a:lnTo>
                      <a:pt x="222" y="223"/>
                    </a:lnTo>
                    <a:lnTo>
                      <a:pt x="216" y="225"/>
                    </a:lnTo>
                    <a:lnTo>
                      <a:pt x="217" y="217"/>
                    </a:lnTo>
                    <a:lnTo>
                      <a:pt x="211" y="219"/>
                    </a:lnTo>
                    <a:lnTo>
                      <a:pt x="205" y="216"/>
                    </a:lnTo>
                    <a:lnTo>
                      <a:pt x="201" y="219"/>
                    </a:lnTo>
                    <a:lnTo>
                      <a:pt x="198" y="216"/>
                    </a:lnTo>
                    <a:lnTo>
                      <a:pt x="195" y="222"/>
                    </a:lnTo>
                    <a:lnTo>
                      <a:pt x="184" y="226"/>
                    </a:lnTo>
                    <a:lnTo>
                      <a:pt x="179" y="222"/>
                    </a:lnTo>
                    <a:lnTo>
                      <a:pt x="176" y="223"/>
                    </a:lnTo>
                    <a:lnTo>
                      <a:pt x="178" y="214"/>
                    </a:lnTo>
                    <a:lnTo>
                      <a:pt x="173" y="211"/>
                    </a:lnTo>
                    <a:lnTo>
                      <a:pt x="178" y="194"/>
                    </a:lnTo>
                    <a:lnTo>
                      <a:pt x="178" y="193"/>
                    </a:lnTo>
                    <a:lnTo>
                      <a:pt x="178" y="188"/>
                    </a:lnTo>
                    <a:lnTo>
                      <a:pt x="169" y="191"/>
                    </a:lnTo>
                    <a:lnTo>
                      <a:pt x="157" y="191"/>
                    </a:lnTo>
                    <a:lnTo>
                      <a:pt x="146" y="200"/>
                    </a:lnTo>
                    <a:lnTo>
                      <a:pt x="141" y="196"/>
                    </a:lnTo>
                    <a:lnTo>
                      <a:pt x="143" y="191"/>
                    </a:lnTo>
                    <a:lnTo>
                      <a:pt x="149" y="190"/>
                    </a:lnTo>
                    <a:lnTo>
                      <a:pt x="154" y="179"/>
                    </a:lnTo>
                    <a:lnTo>
                      <a:pt x="160" y="173"/>
                    </a:lnTo>
                    <a:lnTo>
                      <a:pt x="163" y="165"/>
                    </a:lnTo>
                    <a:lnTo>
                      <a:pt x="163" y="164"/>
                    </a:lnTo>
                    <a:lnTo>
                      <a:pt x="155" y="170"/>
                    </a:lnTo>
                    <a:lnTo>
                      <a:pt x="141" y="170"/>
                    </a:lnTo>
                    <a:lnTo>
                      <a:pt x="132" y="165"/>
                    </a:lnTo>
                    <a:lnTo>
                      <a:pt x="129" y="167"/>
                    </a:lnTo>
                    <a:lnTo>
                      <a:pt x="131" y="176"/>
                    </a:lnTo>
                    <a:lnTo>
                      <a:pt x="129" y="179"/>
                    </a:lnTo>
                    <a:lnTo>
                      <a:pt x="120" y="176"/>
                    </a:lnTo>
                    <a:lnTo>
                      <a:pt x="108" y="176"/>
                    </a:lnTo>
                    <a:lnTo>
                      <a:pt x="110" y="179"/>
                    </a:lnTo>
                    <a:lnTo>
                      <a:pt x="102" y="185"/>
                    </a:lnTo>
                    <a:lnTo>
                      <a:pt x="102" y="191"/>
                    </a:lnTo>
                    <a:lnTo>
                      <a:pt x="108" y="199"/>
                    </a:lnTo>
                    <a:lnTo>
                      <a:pt x="103" y="203"/>
                    </a:lnTo>
                    <a:lnTo>
                      <a:pt x="105" y="210"/>
                    </a:lnTo>
                    <a:lnTo>
                      <a:pt x="102" y="213"/>
                    </a:lnTo>
                    <a:lnTo>
                      <a:pt x="96" y="216"/>
                    </a:lnTo>
                    <a:lnTo>
                      <a:pt x="93" y="211"/>
                    </a:lnTo>
                    <a:lnTo>
                      <a:pt x="88" y="210"/>
                    </a:lnTo>
                    <a:lnTo>
                      <a:pt x="81" y="216"/>
                    </a:lnTo>
                    <a:lnTo>
                      <a:pt x="70" y="200"/>
                    </a:lnTo>
                    <a:lnTo>
                      <a:pt x="67" y="197"/>
                    </a:lnTo>
                    <a:lnTo>
                      <a:pt x="64" y="191"/>
                    </a:lnTo>
                    <a:lnTo>
                      <a:pt x="62" y="182"/>
                    </a:lnTo>
                    <a:lnTo>
                      <a:pt x="69" y="179"/>
                    </a:lnTo>
                    <a:lnTo>
                      <a:pt x="73" y="179"/>
                    </a:lnTo>
                    <a:lnTo>
                      <a:pt x="75" y="172"/>
                    </a:lnTo>
                    <a:lnTo>
                      <a:pt x="79" y="165"/>
                    </a:lnTo>
                    <a:lnTo>
                      <a:pt x="81" y="161"/>
                    </a:lnTo>
                    <a:lnTo>
                      <a:pt x="75" y="150"/>
                    </a:lnTo>
                    <a:lnTo>
                      <a:pt x="73" y="152"/>
                    </a:lnTo>
                    <a:lnTo>
                      <a:pt x="66" y="153"/>
                    </a:lnTo>
                    <a:lnTo>
                      <a:pt x="62" y="156"/>
                    </a:lnTo>
                    <a:lnTo>
                      <a:pt x="62" y="162"/>
                    </a:lnTo>
                    <a:lnTo>
                      <a:pt x="59" y="161"/>
                    </a:lnTo>
                    <a:lnTo>
                      <a:pt x="56" y="149"/>
                    </a:lnTo>
                    <a:lnTo>
                      <a:pt x="53" y="134"/>
                    </a:lnTo>
                    <a:lnTo>
                      <a:pt x="46" y="131"/>
                    </a:lnTo>
                    <a:lnTo>
                      <a:pt x="44" y="123"/>
                    </a:lnTo>
                    <a:lnTo>
                      <a:pt x="38" y="126"/>
                    </a:lnTo>
                    <a:lnTo>
                      <a:pt x="40" y="137"/>
                    </a:lnTo>
                    <a:lnTo>
                      <a:pt x="38" y="138"/>
                    </a:lnTo>
                    <a:lnTo>
                      <a:pt x="41" y="143"/>
                    </a:lnTo>
                    <a:lnTo>
                      <a:pt x="40" y="153"/>
                    </a:lnTo>
                    <a:lnTo>
                      <a:pt x="44" y="164"/>
                    </a:lnTo>
                    <a:lnTo>
                      <a:pt x="40" y="162"/>
                    </a:lnTo>
                    <a:lnTo>
                      <a:pt x="34" y="159"/>
                    </a:lnTo>
                    <a:lnTo>
                      <a:pt x="23" y="156"/>
                    </a:lnTo>
                    <a:lnTo>
                      <a:pt x="26" y="150"/>
                    </a:lnTo>
                    <a:lnTo>
                      <a:pt x="26" y="147"/>
                    </a:lnTo>
                    <a:lnTo>
                      <a:pt x="15" y="140"/>
                    </a:lnTo>
                    <a:lnTo>
                      <a:pt x="9" y="129"/>
                    </a:lnTo>
                    <a:lnTo>
                      <a:pt x="9" y="123"/>
                    </a:lnTo>
                    <a:lnTo>
                      <a:pt x="9" y="121"/>
                    </a:lnTo>
                    <a:lnTo>
                      <a:pt x="6" y="117"/>
                    </a:lnTo>
                    <a:lnTo>
                      <a:pt x="5" y="109"/>
                    </a:lnTo>
                    <a:lnTo>
                      <a:pt x="0" y="106"/>
                    </a:lnTo>
                    <a:lnTo>
                      <a:pt x="6" y="97"/>
                    </a:lnTo>
                    <a:lnTo>
                      <a:pt x="12" y="93"/>
                    </a:lnTo>
                    <a:lnTo>
                      <a:pt x="8" y="82"/>
                    </a:lnTo>
                    <a:lnTo>
                      <a:pt x="12" y="76"/>
                    </a:lnTo>
                    <a:lnTo>
                      <a:pt x="18" y="74"/>
                    </a:lnTo>
                    <a:lnTo>
                      <a:pt x="20" y="70"/>
                    </a:lnTo>
                    <a:lnTo>
                      <a:pt x="26" y="64"/>
                    </a:lnTo>
                    <a:lnTo>
                      <a:pt x="32" y="65"/>
                    </a:lnTo>
                    <a:lnTo>
                      <a:pt x="32" y="65"/>
                    </a:lnTo>
                    <a:lnTo>
                      <a:pt x="32" y="61"/>
                    </a:lnTo>
                    <a:lnTo>
                      <a:pt x="38" y="61"/>
                    </a:lnTo>
                    <a:lnTo>
                      <a:pt x="38" y="55"/>
                    </a:lnTo>
                    <a:lnTo>
                      <a:pt x="29" y="47"/>
                    </a:lnTo>
                    <a:lnTo>
                      <a:pt x="29" y="44"/>
                    </a:lnTo>
                    <a:lnTo>
                      <a:pt x="26" y="39"/>
                    </a:lnTo>
                    <a:lnTo>
                      <a:pt x="28" y="33"/>
                    </a:lnTo>
                    <a:lnTo>
                      <a:pt x="23" y="24"/>
                    </a:lnTo>
                    <a:lnTo>
                      <a:pt x="29" y="26"/>
                    </a:lnTo>
                    <a:lnTo>
                      <a:pt x="26" y="21"/>
                    </a:lnTo>
                    <a:lnTo>
                      <a:pt x="29" y="17"/>
                    </a:lnTo>
                    <a:lnTo>
                      <a:pt x="29" y="12"/>
                    </a:lnTo>
                    <a:lnTo>
                      <a:pt x="3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0" name="Freeform 3845">
                <a:extLst>
                  <a:ext uri="{FF2B5EF4-FFF2-40B4-BE49-F238E27FC236}">
                    <a16:creationId xmlns:a16="http://schemas.microsoft.com/office/drawing/2014/main" id="{BE1BFF03-5C90-25A5-789D-E03AF17D1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994"/>
                <a:ext cx="144" cy="192"/>
              </a:xfrm>
              <a:custGeom>
                <a:avLst/>
                <a:gdLst>
                  <a:gd name="T0" fmla="*/ 17 w 289"/>
                  <a:gd name="T1" fmla="*/ 49 h 384"/>
                  <a:gd name="T2" fmla="*/ 0 w 289"/>
                  <a:gd name="T3" fmla="*/ 79 h 384"/>
                  <a:gd name="T4" fmla="*/ 17 w 289"/>
                  <a:gd name="T5" fmla="*/ 105 h 384"/>
                  <a:gd name="T6" fmla="*/ 35 w 289"/>
                  <a:gd name="T7" fmla="*/ 115 h 384"/>
                  <a:gd name="T8" fmla="*/ 54 w 289"/>
                  <a:gd name="T9" fmla="*/ 123 h 384"/>
                  <a:gd name="T10" fmla="*/ 47 w 289"/>
                  <a:gd name="T11" fmla="*/ 143 h 384"/>
                  <a:gd name="T12" fmla="*/ 64 w 289"/>
                  <a:gd name="T13" fmla="*/ 152 h 384"/>
                  <a:gd name="T14" fmla="*/ 70 w 289"/>
                  <a:gd name="T15" fmla="*/ 155 h 384"/>
                  <a:gd name="T16" fmla="*/ 93 w 289"/>
                  <a:gd name="T17" fmla="*/ 161 h 384"/>
                  <a:gd name="T18" fmla="*/ 101 w 289"/>
                  <a:gd name="T19" fmla="*/ 176 h 384"/>
                  <a:gd name="T20" fmla="*/ 87 w 289"/>
                  <a:gd name="T21" fmla="*/ 199 h 384"/>
                  <a:gd name="T22" fmla="*/ 107 w 289"/>
                  <a:gd name="T23" fmla="*/ 222 h 384"/>
                  <a:gd name="T24" fmla="*/ 125 w 289"/>
                  <a:gd name="T25" fmla="*/ 234 h 384"/>
                  <a:gd name="T26" fmla="*/ 131 w 289"/>
                  <a:gd name="T27" fmla="*/ 248 h 384"/>
                  <a:gd name="T28" fmla="*/ 123 w 289"/>
                  <a:gd name="T29" fmla="*/ 266 h 384"/>
                  <a:gd name="T30" fmla="*/ 140 w 289"/>
                  <a:gd name="T31" fmla="*/ 281 h 384"/>
                  <a:gd name="T32" fmla="*/ 114 w 289"/>
                  <a:gd name="T33" fmla="*/ 295 h 384"/>
                  <a:gd name="T34" fmla="*/ 119 w 289"/>
                  <a:gd name="T35" fmla="*/ 322 h 384"/>
                  <a:gd name="T36" fmla="*/ 116 w 289"/>
                  <a:gd name="T37" fmla="*/ 345 h 384"/>
                  <a:gd name="T38" fmla="*/ 126 w 289"/>
                  <a:gd name="T39" fmla="*/ 340 h 384"/>
                  <a:gd name="T40" fmla="*/ 140 w 289"/>
                  <a:gd name="T41" fmla="*/ 325 h 384"/>
                  <a:gd name="T42" fmla="*/ 146 w 289"/>
                  <a:gd name="T43" fmla="*/ 313 h 384"/>
                  <a:gd name="T44" fmla="*/ 170 w 289"/>
                  <a:gd name="T45" fmla="*/ 304 h 384"/>
                  <a:gd name="T46" fmla="*/ 183 w 289"/>
                  <a:gd name="T47" fmla="*/ 333 h 384"/>
                  <a:gd name="T48" fmla="*/ 190 w 289"/>
                  <a:gd name="T49" fmla="*/ 334 h 384"/>
                  <a:gd name="T50" fmla="*/ 189 w 289"/>
                  <a:gd name="T51" fmla="*/ 352 h 384"/>
                  <a:gd name="T52" fmla="*/ 202 w 289"/>
                  <a:gd name="T53" fmla="*/ 362 h 384"/>
                  <a:gd name="T54" fmla="*/ 222 w 289"/>
                  <a:gd name="T55" fmla="*/ 352 h 384"/>
                  <a:gd name="T56" fmla="*/ 220 w 289"/>
                  <a:gd name="T57" fmla="*/ 377 h 384"/>
                  <a:gd name="T58" fmla="*/ 261 w 289"/>
                  <a:gd name="T59" fmla="*/ 362 h 384"/>
                  <a:gd name="T60" fmla="*/ 283 w 289"/>
                  <a:gd name="T61" fmla="*/ 365 h 384"/>
                  <a:gd name="T62" fmla="*/ 277 w 289"/>
                  <a:gd name="T63" fmla="*/ 356 h 384"/>
                  <a:gd name="T64" fmla="*/ 255 w 289"/>
                  <a:gd name="T65" fmla="*/ 340 h 384"/>
                  <a:gd name="T66" fmla="*/ 249 w 289"/>
                  <a:gd name="T67" fmla="*/ 351 h 384"/>
                  <a:gd name="T68" fmla="*/ 243 w 289"/>
                  <a:gd name="T69" fmla="*/ 331 h 384"/>
                  <a:gd name="T70" fmla="*/ 258 w 289"/>
                  <a:gd name="T71" fmla="*/ 318 h 384"/>
                  <a:gd name="T72" fmla="*/ 263 w 289"/>
                  <a:gd name="T73" fmla="*/ 295 h 384"/>
                  <a:gd name="T74" fmla="*/ 264 w 289"/>
                  <a:gd name="T75" fmla="*/ 270 h 384"/>
                  <a:gd name="T76" fmla="*/ 286 w 289"/>
                  <a:gd name="T77" fmla="*/ 249 h 384"/>
                  <a:gd name="T78" fmla="*/ 260 w 289"/>
                  <a:gd name="T79" fmla="*/ 229 h 384"/>
                  <a:gd name="T80" fmla="*/ 246 w 289"/>
                  <a:gd name="T81" fmla="*/ 210 h 384"/>
                  <a:gd name="T82" fmla="*/ 213 w 289"/>
                  <a:gd name="T83" fmla="*/ 196 h 384"/>
                  <a:gd name="T84" fmla="*/ 179 w 289"/>
                  <a:gd name="T85" fmla="*/ 149 h 384"/>
                  <a:gd name="T86" fmla="*/ 164 w 289"/>
                  <a:gd name="T87" fmla="*/ 134 h 384"/>
                  <a:gd name="T88" fmla="*/ 146 w 289"/>
                  <a:gd name="T89" fmla="*/ 137 h 384"/>
                  <a:gd name="T90" fmla="*/ 123 w 289"/>
                  <a:gd name="T91" fmla="*/ 141 h 384"/>
                  <a:gd name="T92" fmla="*/ 131 w 289"/>
                  <a:gd name="T93" fmla="*/ 123 h 384"/>
                  <a:gd name="T94" fmla="*/ 110 w 289"/>
                  <a:gd name="T95" fmla="*/ 106 h 384"/>
                  <a:gd name="T96" fmla="*/ 143 w 289"/>
                  <a:gd name="T97" fmla="*/ 87 h 384"/>
                  <a:gd name="T98" fmla="*/ 135 w 289"/>
                  <a:gd name="T99" fmla="*/ 79 h 384"/>
                  <a:gd name="T100" fmla="*/ 113 w 289"/>
                  <a:gd name="T101" fmla="*/ 58 h 384"/>
                  <a:gd name="T102" fmla="*/ 101 w 289"/>
                  <a:gd name="T103" fmla="*/ 44 h 384"/>
                  <a:gd name="T104" fmla="*/ 81 w 289"/>
                  <a:gd name="T105" fmla="*/ 30 h 384"/>
                  <a:gd name="T106" fmla="*/ 55 w 289"/>
                  <a:gd name="T107" fmla="*/ 17 h 384"/>
                  <a:gd name="T108" fmla="*/ 38 w 289"/>
                  <a:gd name="T109" fmla="*/ 7 h 384"/>
                  <a:gd name="T110" fmla="*/ 22 w 289"/>
                  <a:gd name="T111" fmla="*/ 9 h 384"/>
                  <a:gd name="T112" fmla="*/ 25 w 289"/>
                  <a:gd name="T113" fmla="*/ 33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9" h="384">
                    <a:moveTo>
                      <a:pt x="25" y="33"/>
                    </a:moveTo>
                    <a:lnTo>
                      <a:pt x="28" y="39"/>
                    </a:lnTo>
                    <a:lnTo>
                      <a:pt x="26" y="44"/>
                    </a:lnTo>
                    <a:lnTo>
                      <a:pt x="17" y="49"/>
                    </a:lnTo>
                    <a:lnTo>
                      <a:pt x="16" y="58"/>
                    </a:lnTo>
                    <a:lnTo>
                      <a:pt x="14" y="64"/>
                    </a:lnTo>
                    <a:lnTo>
                      <a:pt x="6" y="70"/>
                    </a:lnTo>
                    <a:lnTo>
                      <a:pt x="0" y="79"/>
                    </a:lnTo>
                    <a:lnTo>
                      <a:pt x="0" y="82"/>
                    </a:lnTo>
                    <a:lnTo>
                      <a:pt x="3" y="90"/>
                    </a:lnTo>
                    <a:lnTo>
                      <a:pt x="16" y="97"/>
                    </a:lnTo>
                    <a:lnTo>
                      <a:pt x="17" y="105"/>
                    </a:lnTo>
                    <a:lnTo>
                      <a:pt x="23" y="106"/>
                    </a:lnTo>
                    <a:lnTo>
                      <a:pt x="31" y="102"/>
                    </a:lnTo>
                    <a:lnTo>
                      <a:pt x="38" y="103"/>
                    </a:lnTo>
                    <a:lnTo>
                      <a:pt x="35" y="115"/>
                    </a:lnTo>
                    <a:lnTo>
                      <a:pt x="37" y="120"/>
                    </a:lnTo>
                    <a:lnTo>
                      <a:pt x="46" y="123"/>
                    </a:lnTo>
                    <a:lnTo>
                      <a:pt x="54" y="118"/>
                    </a:lnTo>
                    <a:lnTo>
                      <a:pt x="54" y="123"/>
                    </a:lnTo>
                    <a:lnTo>
                      <a:pt x="63" y="128"/>
                    </a:lnTo>
                    <a:lnTo>
                      <a:pt x="61" y="134"/>
                    </a:lnTo>
                    <a:lnTo>
                      <a:pt x="46" y="138"/>
                    </a:lnTo>
                    <a:lnTo>
                      <a:pt x="47" y="143"/>
                    </a:lnTo>
                    <a:lnTo>
                      <a:pt x="51" y="149"/>
                    </a:lnTo>
                    <a:lnTo>
                      <a:pt x="52" y="153"/>
                    </a:lnTo>
                    <a:lnTo>
                      <a:pt x="60" y="163"/>
                    </a:lnTo>
                    <a:lnTo>
                      <a:pt x="64" y="152"/>
                    </a:lnTo>
                    <a:lnTo>
                      <a:pt x="70" y="146"/>
                    </a:lnTo>
                    <a:lnTo>
                      <a:pt x="76" y="146"/>
                    </a:lnTo>
                    <a:lnTo>
                      <a:pt x="76" y="150"/>
                    </a:lnTo>
                    <a:lnTo>
                      <a:pt x="70" y="155"/>
                    </a:lnTo>
                    <a:lnTo>
                      <a:pt x="70" y="161"/>
                    </a:lnTo>
                    <a:lnTo>
                      <a:pt x="78" y="164"/>
                    </a:lnTo>
                    <a:lnTo>
                      <a:pt x="87" y="164"/>
                    </a:lnTo>
                    <a:lnTo>
                      <a:pt x="93" y="161"/>
                    </a:lnTo>
                    <a:lnTo>
                      <a:pt x="104" y="166"/>
                    </a:lnTo>
                    <a:lnTo>
                      <a:pt x="104" y="169"/>
                    </a:lnTo>
                    <a:lnTo>
                      <a:pt x="104" y="170"/>
                    </a:lnTo>
                    <a:lnTo>
                      <a:pt x="101" y="176"/>
                    </a:lnTo>
                    <a:lnTo>
                      <a:pt x="93" y="182"/>
                    </a:lnTo>
                    <a:lnTo>
                      <a:pt x="93" y="185"/>
                    </a:lnTo>
                    <a:lnTo>
                      <a:pt x="88" y="193"/>
                    </a:lnTo>
                    <a:lnTo>
                      <a:pt x="87" y="199"/>
                    </a:lnTo>
                    <a:lnTo>
                      <a:pt x="88" y="202"/>
                    </a:lnTo>
                    <a:lnTo>
                      <a:pt x="96" y="204"/>
                    </a:lnTo>
                    <a:lnTo>
                      <a:pt x="98" y="208"/>
                    </a:lnTo>
                    <a:lnTo>
                      <a:pt x="107" y="222"/>
                    </a:lnTo>
                    <a:lnTo>
                      <a:pt x="110" y="229"/>
                    </a:lnTo>
                    <a:lnTo>
                      <a:pt x="114" y="232"/>
                    </a:lnTo>
                    <a:lnTo>
                      <a:pt x="116" y="234"/>
                    </a:lnTo>
                    <a:lnTo>
                      <a:pt x="125" y="234"/>
                    </a:lnTo>
                    <a:lnTo>
                      <a:pt x="128" y="237"/>
                    </a:lnTo>
                    <a:lnTo>
                      <a:pt x="129" y="242"/>
                    </a:lnTo>
                    <a:lnTo>
                      <a:pt x="135" y="245"/>
                    </a:lnTo>
                    <a:lnTo>
                      <a:pt x="131" y="248"/>
                    </a:lnTo>
                    <a:lnTo>
                      <a:pt x="132" y="254"/>
                    </a:lnTo>
                    <a:lnTo>
                      <a:pt x="129" y="260"/>
                    </a:lnTo>
                    <a:lnTo>
                      <a:pt x="129" y="264"/>
                    </a:lnTo>
                    <a:lnTo>
                      <a:pt x="123" y="266"/>
                    </a:lnTo>
                    <a:lnTo>
                      <a:pt x="123" y="269"/>
                    </a:lnTo>
                    <a:lnTo>
                      <a:pt x="132" y="273"/>
                    </a:lnTo>
                    <a:lnTo>
                      <a:pt x="139" y="278"/>
                    </a:lnTo>
                    <a:lnTo>
                      <a:pt x="140" y="281"/>
                    </a:lnTo>
                    <a:lnTo>
                      <a:pt x="132" y="286"/>
                    </a:lnTo>
                    <a:lnTo>
                      <a:pt x="134" y="292"/>
                    </a:lnTo>
                    <a:lnTo>
                      <a:pt x="125" y="298"/>
                    </a:lnTo>
                    <a:lnTo>
                      <a:pt x="114" y="295"/>
                    </a:lnTo>
                    <a:lnTo>
                      <a:pt x="114" y="301"/>
                    </a:lnTo>
                    <a:lnTo>
                      <a:pt x="114" y="308"/>
                    </a:lnTo>
                    <a:lnTo>
                      <a:pt x="119" y="316"/>
                    </a:lnTo>
                    <a:lnTo>
                      <a:pt x="119" y="322"/>
                    </a:lnTo>
                    <a:lnTo>
                      <a:pt x="119" y="322"/>
                    </a:lnTo>
                    <a:lnTo>
                      <a:pt x="116" y="328"/>
                    </a:lnTo>
                    <a:lnTo>
                      <a:pt x="119" y="334"/>
                    </a:lnTo>
                    <a:lnTo>
                      <a:pt x="116" y="345"/>
                    </a:lnTo>
                    <a:lnTo>
                      <a:pt x="120" y="348"/>
                    </a:lnTo>
                    <a:lnTo>
                      <a:pt x="125" y="346"/>
                    </a:lnTo>
                    <a:lnTo>
                      <a:pt x="131" y="345"/>
                    </a:lnTo>
                    <a:lnTo>
                      <a:pt x="126" y="340"/>
                    </a:lnTo>
                    <a:lnTo>
                      <a:pt x="131" y="334"/>
                    </a:lnTo>
                    <a:lnTo>
                      <a:pt x="135" y="331"/>
                    </a:lnTo>
                    <a:lnTo>
                      <a:pt x="137" y="327"/>
                    </a:lnTo>
                    <a:lnTo>
                      <a:pt x="140" y="325"/>
                    </a:lnTo>
                    <a:lnTo>
                      <a:pt x="146" y="327"/>
                    </a:lnTo>
                    <a:lnTo>
                      <a:pt x="143" y="322"/>
                    </a:lnTo>
                    <a:lnTo>
                      <a:pt x="146" y="318"/>
                    </a:lnTo>
                    <a:lnTo>
                      <a:pt x="146" y="313"/>
                    </a:lnTo>
                    <a:lnTo>
                      <a:pt x="149" y="301"/>
                    </a:lnTo>
                    <a:lnTo>
                      <a:pt x="155" y="304"/>
                    </a:lnTo>
                    <a:lnTo>
                      <a:pt x="161" y="305"/>
                    </a:lnTo>
                    <a:lnTo>
                      <a:pt x="170" y="304"/>
                    </a:lnTo>
                    <a:lnTo>
                      <a:pt x="176" y="311"/>
                    </a:lnTo>
                    <a:lnTo>
                      <a:pt x="173" y="328"/>
                    </a:lnTo>
                    <a:lnTo>
                      <a:pt x="176" y="331"/>
                    </a:lnTo>
                    <a:lnTo>
                      <a:pt x="183" y="333"/>
                    </a:lnTo>
                    <a:lnTo>
                      <a:pt x="189" y="333"/>
                    </a:lnTo>
                    <a:lnTo>
                      <a:pt x="205" y="324"/>
                    </a:lnTo>
                    <a:lnTo>
                      <a:pt x="196" y="333"/>
                    </a:lnTo>
                    <a:lnTo>
                      <a:pt x="190" y="334"/>
                    </a:lnTo>
                    <a:lnTo>
                      <a:pt x="187" y="340"/>
                    </a:lnTo>
                    <a:lnTo>
                      <a:pt x="179" y="343"/>
                    </a:lnTo>
                    <a:lnTo>
                      <a:pt x="184" y="351"/>
                    </a:lnTo>
                    <a:lnTo>
                      <a:pt x="189" y="352"/>
                    </a:lnTo>
                    <a:lnTo>
                      <a:pt x="190" y="354"/>
                    </a:lnTo>
                    <a:lnTo>
                      <a:pt x="186" y="362"/>
                    </a:lnTo>
                    <a:lnTo>
                      <a:pt x="190" y="362"/>
                    </a:lnTo>
                    <a:lnTo>
                      <a:pt x="202" y="362"/>
                    </a:lnTo>
                    <a:lnTo>
                      <a:pt x="210" y="359"/>
                    </a:lnTo>
                    <a:lnTo>
                      <a:pt x="210" y="349"/>
                    </a:lnTo>
                    <a:lnTo>
                      <a:pt x="217" y="348"/>
                    </a:lnTo>
                    <a:lnTo>
                      <a:pt x="222" y="352"/>
                    </a:lnTo>
                    <a:lnTo>
                      <a:pt x="213" y="365"/>
                    </a:lnTo>
                    <a:lnTo>
                      <a:pt x="213" y="371"/>
                    </a:lnTo>
                    <a:lnTo>
                      <a:pt x="216" y="384"/>
                    </a:lnTo>
                    <a:lnTo>
                      <a:pt x="220" y="377"/>
                    </a:lnTo>
                    <a:lnTo>
                      <a:pt x="239" y="371"/>
                    </a:lnTo>
                    <a:lnTo>
                      <a:pt x="245" y="365"/>
                    </a:lnTo>
                    <a:lnTo>
                      <a:pt x="255" y="357"/>
                    </a:lnTo>
                    <a:lnTo>
                      <a:pt x="261" y="362"/>
                    </a:lnTo>
                    <a:lnTo>
                      <a:pt x="268" y="362"/>
                    </a:lnTo>
                    <a:lnTo>
                      <a:pt x="269" y="359"/>
                    </a:lnTo>
                    <a:lnTo>
                      <a:pt x="280" y="365"/>
                    </a:lnTo>
                    <a:lnTo>
                      <a:pt x="283" y="365"/>
                    </a:lnTo>
                    <a:lnTo>
                      <a:pt x="289" y="366"/>
                    </a:lnTo>
                    <a:lnTo>
                      <a:pt x="289" y="366"/>
                    </a:lnTo>
                    <a:lnTo>
                      <a:pt x="283" y="357"/>
                    </a:lnTo>
                    <a:lnTo>
                      <a:pt x="277" y="356"/>
                    </a:lnTo>
                    <a:lnTo>
                      <a:pt x="275" y="346"/>
                    </a:lnTo>
                    <a:lnTo>
                      <a:pt x="271" y="349"/>
                    </a:lnTo>
                    <a:lnTo>
                      <a:pt x="268" y="345"/>
                    </a:lnTo>
                    <a:lnTo>
                      <a:pt x="255" y="340"/>
                    </a:lnTo>
                    <a:lnTo>
                      <a:pt x="252" y="345"/>
                    </a:lnTo>
                    <a:lnTo>
                      <a:pt x="257" y="352"/>
                    </a:lnTo>
                    <a:lnTo>
                      <a:pt x="254" y="354"/>
                    </a:lnTo>
                    <a:lnTo>
                      <a:pt x="249" y="351"/>
                    </a:lnTo>
                    <a:lnTo>
                      <a:pt x="246" y="346"/>
                    </a:lnTo>
                    <a:lnTo>
                      <a:pt x="240" y="342"/>
                    </a:lnTo>
                    <a:lnTo>
                      <a:pt x="245" y="334"/>
                    </a:lnTo>
                    <a:lnTo>
                      <a:pt x="243" y="331"/>
                    </a:lnTo>
                    <a:lnTo>
                      <a:pt x="249" y="325"/>
                    </a:lnTo>
                    <a:lnTo>
                      <a:pt x="258" y="325"/>
                    </a:lnTo>
                    <a:lnTo>
                      <a:pt x="261" y="322"/>
                    </a:lnTo>
                    <a:lnTo>
                      <a:pt x="258" y="318"/>
                    </a:lnTo>
                    <a:lnTo>
                      <a:pt x="252" y="314"/>
                    </a:lnTo>
                    <a:lnTo>
                      <a:pt x="255" y="307"/>
                    </a:lnTo>
                    <a:lnTo>
                      <a:pt x="263" y="301"/>
                    </a:lnTo>
                    <a:lnTo>
                      <a:pt x="263" y="295"/>
                    </a:lnTo>
                    <a:lnTo>
                      <a:pt x="268" y="290"/>
                    </a:lnTo>
                    <a:lnTo>
                      <a:pt x="266" y="284"/>
                    </a:lnTo>
                    <a:lnTo>
                      <a:pt x="268" y="281"/>
                    </a:lnTo>
                    <a:lnTo>
                      <a:pt x="264" y="270"/>
                    </a:lnTo>
                    <a:lnTo>
                      <a:pt x="272" y="260"/>
                    </a:lnTo>
                    <a:lnTo>
                      <a:pt x="289" y="258"/>
                    </a:lnTo>
                    <a:lnTo>
                      <a:pt x="289" y="252"/>
                    </a:lnTo>
                    <a:lnTo>
                      <a:pt x="286" y="249"/>
                    </a:lnTo>
                    <a:lnTo>
                      <a:pt x="283" y="242"/>
                    </a:lnTo>
                    <a:lnTo>
                      <a:pt x="278" y="235"/>
                    </a:lnTo>
                    <a:lnTo>
                      <a:pt x="266" y="225"/>
                    </a:lnTo>
                    <a:lnTo>
                      <a:pt x="260" y="229"/>
                    </a:lnTo>
                    <a:lnTo>
                      <a:pt x="252" y="225"/>
                    </a:lnTo>
                    <a:lnTo>
                      <a:pt x="242" y="219"/>
                    </a:lnTo>
                    <a:lnTo>
                      <a:pt x="243" y="213"/>
                    </a:lnTo>
                    <a:lnTo>
                      <a:pt x="246" y="210"/>
                    </a:lnTo>
                    <a:lnTo>
                      <a:pt x="246" y="199"/>
                    </a:lnTo>
                    <a:lnTo>
                      <a:pt x="225" y="181"/>
                    </a:lnTo>
                    <a:lnTo>
                      <a:pt x="219" y="188"/>
                    </a:lnTo>
                    <a:lnTo>
                      <a:pt x="213" y="196"/>
                    </a:lnTo>
                    <a:lnTo>
                      <a:pt x="213" y="193"/>
                    </a:lnTo>
                    <a:lnTo>
                      <a:pt x="198" y="173"/>
                    </a:lnTo>
                    <a:lnTo>
                      <a:pt x="195" y="173"/>
                    </a:lnTo>
                    <a:lnTo>
                      <a:pt x="179" y="149"/>
                    </a:lnTo>
                    <a:lnTo>
                      <a:pt x="176" y="144"/>
                    </a:lnTo>
                    <a:lnTo>
                      <a:pt x="179" y="140"/>
                    </a:lnTo>
                    <a:lnTo>
                      <a:pt x="170" y="138"/>
                    </a:lnTo>
                    <a:lnTo>
                      <a:pt x="164" y="134"/>
                    </a:lnTo>
                    <a:lnTo>
                      <a:pt x="155" y="132"/>
                    </a:lnTo>
                    <a:lnTo>
                      <a:pt x="152" y="134"/>
                    </a:lnTo>
                    <a:lnTo>
                      <a:pt x="149" y="138"/>
                    </a:lnTo>
                    <a:lnTo>
                      <a:pt x="146" y="137"/>
                    </a:lnTo>
                    <a:lnTo>
                      <a:pt x="137" y="147"/>
                    </a:lnTo>
                    <a:lnTo>
                      <a:pt x="128" y="153"/>
                    </a:lnTo>
                    <a:lnTo>
                      <a:pt x="123" y="146"/>
                    </a:lnTo>
                    <a:lnTo>
                      <a:pt x="123" y="141"/>
                    </a:lnTo>
                    <a:lnTo>
                      <a:pt x="125" y="138"/>
                    </a:lnTo>
                    <a:lnTo>
                      <a:pt x="123" y="131"/>
                    </a:lnTo>
                    <a:lnTo>
                      <a:pt x="125" y="126"/>
                    </a:lnTo>
                    <a:lnTo>
                      <a:pt x="131" y="123"/>
                    </a:lnTo>
                    <a:lnTo>
                      <a:pt x="135" y="115"/>
                    </a:lnTo>
                    <a:lnTo>
                      <a:pt x="128" y="112"/>
                    </a:lnTo>
                    <a:lnTo>
                      <a:pt x="116" y="112"/>
                    </a:lnTo>
                    <a:lnTo>
                      <a:pt x="110" y="106"/>
                    </a:lnTo>
                    <a:lnTo>
                      <a:pt x="117" y="106"/>
                    </a:lnTo>
                    <a:lnTo>
                      <a:pt x="126" y="99"/>
                    </a:lnTo>
                    <a:lnTo>
                      <a:pt x="137" y="87"/>
                    </a:lnTo>
                    <a:lnTo>
                      <a:pt x="143" y="87"/>
                    </a:lnTo>
                    <a:lnTo>
                      <a:pt x="149" y="82"/>
                    </a:lnTo>
                    <a:lnTo>
                      <a:pt x="146" y="79"/>
                    </a:lnTo>
                    <a:lnTo>
                      <a:pt x="143" y="80"/>
                    </a:lnTo>
                    <a:lnTo>
                      <a:pt x="135" y="79"/>
                    </a:lnTo>
                    <a:lnTo>
                      <a:pt x="134" y="77"/>
                    </a:lnTo>
                    <a:lnTo>
                      <a:pt x="119" y="67"/>
                    </a:lnTo>
                    <a:lnTo>
                      <a:pt x="114" y="62"/>
                    </a:lnTo>
                    <a:lnTo>
                      <a:pt x="113" y="58"/>
                    </a:lnTo>
                    <a:lnTo>
                      <a:pt x="114" y="49"/>
                    </a:lnTo>
                    <a:lnTo>
                      <a:pt x="111" y="44"/>
                    </a:lnTo>
                    <a:lnTo>
                      <a:pt x="105" y="42"/>
                    </a:lnTo>
                    <a:lnTo>
                      <a:pt x="101" y="44"/>
                    </a:lnTo>
                    <a:lnTo>
                      <a:pt x="95" y="41"/>
                    </a:lnTo>
                    <a:lnTo>
                      <a:pt x="95" y="41"/>
                    </a:lnTo>
                    <a:lnTo>
                      <a:pt x="84" y="36"/>
                    </a:lnTo>
                    <a:lnTo>
                      <a:pt x="81" y="30"/>
                    </a:lnTo>
                    <a:lnTo>
                      <a:pt x="72" y="20"/>
                    </a:lnTo>
                    <a:lnTo>
                      <a:pt x="67" y="17"/>
                    </a:lnTo>
                    <a:lnTo>
                      <a:pt x="61" y="11"/>
                    </a:lnTo>
                    <a:lnTo>
                      <a:pt x="55" y="17"/>
                    </a:lnTo>
                    <a:lnTo>
                      <a:pt x="52" y="15"/>
                    </a:lnTo>
                    <a:lnTo>
                      <a:pt x="51" y="12"/>
                    </a:lnTo>
                    <a:lnTo>
                      <a:pt x="43" y="14"/>
                    </a:lnTo>
                    <a:lnTo>
                      <a:pt x="38" y="7"/>
                    </a:lnTo>
                    <a:lnTo>
                      <a:pt x="26" y="4"/>
                    </a:lnTo>
                    <a:lnTo>
                      <a:pt x="20" y="0"/>
                    </a:lnTo>
                    <a:lnTo>
                      <a:pt x="17" y="3"/>
                    </a:lnTo>
                    <a:lnTo>
                      <a:pt x="22" y="9"/>
                    </a:lnTo>
                    <a:lnTo>
                      <a:pt x="20" y="17"/>
                    </a:lnTo>
                    <a:lnTo>
                      <a:pt x="23" y="23"/>
                    </a:lnTo>
                    <a:lnTo>
                      <a:pt x="23" y="27"/>
                    </a:lnTo>
                    <a:lnTo>
                      <a:pt x="25" y="3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1" name="Freeform 3846">
                <a:extLst>
                  <a:ext uri="{FF2B5EF4-FFF2-40B4-BE49-F238E27FC236}">
                    <a16:creationId xmlns:a16="http://schemas.microsoft.com/office/drawing/2014/main" id="{2332C09E-A3C0-D439-4195-0344402D9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994"/>
                <a:ext cx="144" cy="192"/>
              </a:xfrm>
              <a:custGeom>
                <a:avLst/>
                <a:gdLst>
                  <a:gd name="T0" fmla="*/ 20 w 289"/>
                  <a:gd name="T1" fmla="*/ 17 h 384"/>
                  <a:gd name="T2" fmla="*/ 26 w 289"/>
                  <a:gd name="T3" fmla="*/ 4 h 384"/>
                  <a:gd name="T4" fmla="*/ 52 w 289"/>
                  <a:gd name="T5" fmla="*/ 15 h 384"/>
                  <a:gd name="T6" fmla="*/ 72 w 289"/>
                  <a:gd name="T7" fmla="*/ 20 h 384"/>
                  <a:gd name="T8" fmla="*/ 95 w 289"/>
                  <a:gd name="T9" fmla="*/ 41 h 384"/>
                  <a:gd name="T10" fmla="*/ 114 w 289"/>
                  <a:gd name="T11" fmla="*/ 49 h 384"/>
                  <a:gd name="T12" fmla="*/ 134 w 289"/>
                  <a:gd name="T13" fmla="*/ 77 h 384"/>
                  <a:gd name="T14" fmla="*/ 149 w 289"/>
                  <a:gd name="T15" fmla="*/ 82 h 384"/>
                  <a:gd name="T16" fmla="*/ 117 w 289"/>
                  <a:gd name="T17" fmla="*/ 106 h 384"/>
                  <a:gd name="T18" fmla="*/ 135 w 289"/>
                  <a:gd name="T19" fmla="*/ 115 h 384"/>
                  <a:gd name="T20" fmla="*/ 125 w 289"/>
                  <a:gd name="T21" fmla="*/ 138 h 384"/>
                  <a:gd name="T22" fmla="*/ 137 w 289"/>
                  <a:gd name="T23" fmla="*/ 147 h 384"/>
                  <a:gd name="T24" fmla="*/ 155 w 289"/>
                  <a:gd name="T25" fmla="*/ 132 h 384"/>
                  <a:gd name="T26" fmla="*/ 176 w 289"/>
                  <a:gd name="T27" fmla="*/ 144 h 384"/>
                  <a:gd name="T28" fmla="*/ 213 w 289"/>
                  <a:gd name="T29" fmla="*/ 193 h 384"/>
                  <a:gd name="T30" fmla="*/ 246 w 289"/>
                  <a:gd name="T31" fmla="*/ 199 h 384"/>
                  <a:gd name="T32" fmla="*/ 252 w 289"/>
                  <a:gd name="T33" fmla="*/ 225 h 384"/>
                  <a:gd name="T34" fmla="*/ 283 w 289"/>
                  <a:gd name="T35" fmla="*/ 242 h 384"/>
                  <a:gd name="T36" fmla="*/ 272 w 289"/>
                  <a:gd name="T37" fmla="*/ 260 h 384"/>
                  <a:gd name="T38" fmla="*/ 268 w 289"/>
                  <a:gd name="T39" fmla="*/ 290 h 384"/>
                  <a:gd name="T40" fmla="*/ 252 w 289"/>
                  <a:gd name="T41" fmla="*/ 314 h 384"/>
                  <a:gd name="T42" fmla="*/ 249 w 289"/>
                  <a:gd name="T43" fmla="*/ 325 h 384"/>
                  <a:gd name="T44" fmla="*/ 246 w 289"/>
                  <a:gd name="T45" fmla="*/ 346 h 384"/>
                  <a:gd name="T46" fmla="*/ 252 w 289"/>
                  <a:gd name="T47" fmla="*/ 345 h 384"/>
                  <a:gd name="T48" fmla="*/ 275 w 289"/>
                  <a:gd name="T49" fmla="*/ 346 h 384"/>
                  <a:gd name="T50" fmla="*/ 289 w 289"/>
                  <a:gd name="T51" fmla="*/ 366 h 384"/>
                  <a:gd name="T52" fmla="*/ 268 w 289"/>
                  <a:gd name="T53" fmla="*/ 362 h 384"/>
                  <a:gd name="T54" fmla="*/ 239 w 289"/>
                  <a:gd name="T55" fmla="*/ 371 h 384"/>
                  <a:gd name="T56" fmla="*/ 213 w 289"/>
                  <a:gd name="T57" fmla="*/ 365 h 384"/>
                  <a:gd name="T58" fmla="*/ 210 w 289"/>
                  <a:gd name="T59" fmla="*/ 359 h 384"/>
                  <a:gd name="T60" fmla="*/ 190 w 289"/>
                  <a:gd name="T61" fmla="*/ 354 h 384"/>
                  <a:gd name="T62" fmla="*/ 187 w 289"/>
                  <a:gd name="T63" fmla="*/ 340 h 384"/>
                  <a:gd name="T64" fmla="*/ 189 w 289"/>
                  <a:gd name="T65" fmla="*/ 333 h 384"/>
                  <a:gd name="T66" fmla="*/ 176 w 289"/>
                  <a:gd name="T67" fmla="*/ 311 h 384"/>
                  <a:gd name="T68" fmla="*/ 149 w 289"/>
                  <a:gd name="T69" fmla="*/ 301 h 384"/>
                  <a:gd name="T70" fmla="*/ 146 w 289"/>
                  <a:gd name="T71" fmla="*/ 327 h 384"/>
                  <a:gd name="T72" fmla="*/ 131 w 289"/>
                  <a:gd name="T73" fmla="*/ 334 h 384"/>
                  <a:gd name="T74" fmla="*/ 120 w 289"/>
                  <a:gd name="T75" fmla="*/ 348 h 384"/>
                  <a:gd name="T76" fmla="*/ 119 w 289"/>
                  <a:gd name="T77" fmla="*/ 322 h 384"/>
                  <a:gd name="T78" fmla="*/ 114 w 289"/>
                  <a:gd name="T79" fmla="*/ 301 h 384"/>
                  <a:gd name="T80" fmla="*/ 132 w 289"/>
                  <a:gd name="T81" fmla="*/ 286 h 384"/>
                  <a:gd name="T82" fmla="*/ 123 w 289"/>
                  <a:gd name="T83" fmla="*/ 269 h 384"/>
                  <a:gd name="T84" fmla="*/ 132 w 289"/>
                  <a:gd name="T85" fmla="*/ 254 h 384"/>
                  <a:gd name="T86" fmla="*/ 128 w 289"/>
                  <a:gd name="T87" fmla="*/ 237 h 384"/>
                  <a:gd name="T88" fmla="*/ 110 w 289"/>
                  <a:gd name="T89" fmla="*/ 229 h 384"/>
                  <a:gd name="T90" fmla="*/ 88 w 289"/>
                  <a:gd name="T91" fmla="*/ 202 h 384"/>
                  <a:gd name="T92" fmla="*/ 93 w 289"/>
                  <a:gd name="T93" fmla="*/ 182 h 384"/>
                  <a:gd name="T94" fmla="*/ 104 w 289"/>
                  <a:gd name="T95" fmla="*/ 166 h 384"/>
                  <a:gd name="T96" fmla="*/ 70 w 289"/>
                  <a:gd name="T97" fmla="*/ 161 h 384"/>
                  <a:gd name="T98" fmla="*/ 70 w 289"/>
                  <a:gd name="T99" fmla="*/ 146 h 384"/>
                  <a:gd name="T100" fmla="*/ 51 w 289"/>
                  <a:gd name="T101" fmla="*/ 149 h 384"/>
                  <a:gd name="T102" fmla="*/ 63 w 289"/>
                  <a:gd name="T103" fmla="*/ 128 h 384"/>
                  <a:gd name="T104" fmla="*/ 37 w 289"/>
                  <a:gd name="T105" fmla="*/ 120 h 384"/>
                  <a:gd name="T106" fmla="*/ 23 w 289"/>
                  <a:gd name="T107" fmla="*/ 106 h 384"/>
                  <a:gd name="T108" fmla="*/ 0 w 289"/>
                  <a:gd name="T109" fmla="*/ 82 h 384"/>
                  <a:gd name="T110" fmla="*/ 16 w 289"/>
                  <a:gd name="T111" fmla="*/ 58 h 384"/>
                  <a:gd name="T112" fmla="*/ 25 w 289"/>
                  <a:gd name="T113" fmla="*/ 33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9" h="384">
                    <a:moveTo>
                      <a:pt x="25" y="33"/>
                    </a:moveTo>
                    <a:lnTo>
                      <a:pt x="23" y="27"/>
                    </a:lnTo>
                    <a:lnTo>
                      <a:pt x="23" y="23"/>
                    </a:lnTo>
                    <a:lnTo>
                      <a:pt x="20" y="17"/>
                    </a:lnTo>
                    <a:lnTo>
                      <a:pt x="22" y="9"/>
                    </a:lnTo>
                    <a:lnTo>
                      <a:pt x="17" y="3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38" y="7"/>
                    </a:lnTo>
                    <a:lnTo>
                      <a:pt x="43" y="14"/>
                    </a:lnTo>
                    <a:lnTo>
                      <a:pt x="51" y="12"/>
                    </a:lnTo>
                    <a:lnTo>
                      <a:pt x="52" y="15"/>
                    </a:lnTo>
                    <a:lnTo>
                      <a:pt x="55" y="17"/>
                    </a:lnTo>
                    <a:lnTo>
                      <a:pt x="61" y="11"/>
                    </a:lnTo>
                    <a:lnTo>
                      <a:pt x="67" y="17"/>
                    </a:lnTo>
                    <a:lnTo>
                      <a:pt x="72" y="20"/>
                    </a:lnTo>
                    <a:lnTo>
                      <a:pt x="81" y="30"/>
                    </a:lnTo>
                    <a:lnTo>
                      <a:pt x="84" y="36"/>
                    </a:lnTo>
                    <a:lnTo>
                      <a:pt x="95" y="41"/>
                    </a:lnTo>
                    <a:lnTo>
                      <a:pt x="95" y="41"/>
                    </a:lnTo>
                    <a:lnTo>
                      <a:pt x="101" y="44"/>
                    </a:lnTo>
                    <a:lnTo>
                      <a:pt x="105" y="42"/>
                    </a:lnTo>
                    <a:lnTo>
                      <a:pt x="111" y="44"/>
                    </a:lnTo>
                    <a:lnTo>
                      <a:pt x="114" y="49"/>
                    </a:lnTo>
                    <a:lnTo>
                      <a:pt x="113" y="58"/>
                    </a:lnTo>
                    <a:lnTo>
                      <a:pt x="114" y="62"/>
                    </a:lnTo>
                    <a:lnTo>
                      <a:pt x="119" y="67"/>
                    </a:lnTo>
                    <a:lnTo>
                      <a:pt x="134" y="77"/>
                    </a:lnTo>
                    <a:lnTo>
                      <a:pt x="135" y="79"/>
                    </a:lnTo>
                    <a:lnTo>
                      <a:pt x="143" y="80"/>
                    </a:lnTo>
                    <a:lnTo>
                      <a:pt x="146" y="79"/>
                    </a:lnTo>
                    <a:lnTo>
                      <a:pt x="149" y="82"/>
                    </a:lnTo>
                    <a:lnTo>
                      <a:pt x="143" y="87"/>
                    </a:lnTo>
                    <a:lnTo>
                      <a:pt x="137" y="87"/>
                    </a:lnTo>
                    <a:lnTo>
                      <a:pt x="126" y="99"/>
                    </a:lnTo>
                    <a:lnTo>
                      <a:pt x="117" y="106"/>
                    </a:lnTo>
                    <a:lnTo>
                      <a:pt x="110" y="106"/>
                    </a:lnTo>
                    <a:lnTo>
                      <a:pt x="116" y="112"/>
                    </a:lnTo>
                    <a:lnTo>
                      <a:pt x="128" y="112"/>
                    </a:lnTo>
                    <a:lnTo>
                      <a:pt x="135" y="115"/>
                    </a:lnTo>
                    <a:lnTo>
                      <a:pt x="131" y="123"/>
                    </a:lnTo>
                    <a:lnTo>
                      <a:pt x="125" y="126"/>
                    </a:lnTo>
                    <a:lnTo>
                      <a:pt x="123" y="131"/>
                    </a:lnTo>
                    <a:lnTo>
                      <a:pt x="125" y="138"/>
                    </a:lnTo>
                    <a:lnTo>
                      <a:pt x="123" y="141"/>
                    </a:lnTo>
                    <a:lnTo>
                      <a:pt x="123" y="146"/>
                    </a:lnTo>
                    <a:lnTo>
                      <a:pt x="128" y="153"/>
                    </a:lnTo>
                    <a:lnTo>
                      <a:pt x="137" y="147"/>
                    </a:lnTo>
                    <a:lnTo>
                      <a:pt x="146" y="137"/>
                    </a:lnTo>
                    <a:lnTo>
                      <a:pt x="149" y="138"/>
                    </a:lnTo>
                    <a:lnTo>
                      <a:pt x="152" y="134"/>
                    </a:lnTo>
                    <a:lnTo>
                      <a:pt x="155" y="132"/>
                    </a:lnTo>
                    <a:lnTo>
                      <a:pt x="164" y="134"/>
                    </a:lnTo>
                    <a:lnTo>
                      <a:pt x="170" y="138"/>
                    </a:lnTo>
                    <a:lnTo>
                      <a:pt x="179" y="140"/>
                    </a:lnTo>
                    <a:lnTo>
                      <a:pt x="176" y="144"/>
                    </a:lnTo>
                    <a:lnTo>
                      <a:pt x="179" y="149"/>
                    </a:lnTo>
                    <a:lnTo>
                      <a:pt x="195" y="173"/>
                    </a:lnTo>
                    <a:lnTo>
                      <a:pt x="198" y="173"/>
                    </a:lnTo>
                    <a:lnTo>
                      <a:pt x="213" y="193"/>
                    </a:lnTo>
                    <a:lnTo>
                      <a:pt x="213" y="196"/>
                    </a:lnTo>
                    <a:lnTo>
                      <a:pt x="219" y="188"/>
                    </a:lnTo>
                    <a:lnTo>
                      <a:pt x="225" y="181"/>
                    </a:lnTo>
                    <a:lnTo>
                      <a:pt x="246" y="199"/>
                    </a:lnTo>
                    <a:lnTo>
                      <a:pt x="246" y="210"/>
                    </a:lnTo>
                    <a:lnTo>
                      <a:pt x="243" y="213"/>
                    </a:lnTo>
                    <a:lnTo>
                      <a:pt x="242" y="219"/>
                    </a:lnTo>
                    <a:lnTo>
                      <a:pt x="252" y="225"/>
                    </a:lnTo>
                    <a:lnTo>
                      <a:pt x="260" y="229"/>
                    </a:lnTo>
                    <a:lnTo>
                      <a:pt x="266" y="225"/>
                    </a:lnTo>
                    <a:lnTo>
                      <a:pt x="278" y="235"/>
                    </a:lnTo>
                    <a:lnTo>
                      <a:pt x="283" y="242"/>
                    </a:lnTo>
                    <a:lnTo>
                      <a:pt x="286" y="249"/>
                    </a:lnTo>
                    <a:lnTo>
                      <a:pt x="289" y="252"/>
                    </a:lnTo>
                    <a:lnTo>
                      <a:pt x="289" y="258"/>
                    </a:lnTo>
                    <a:lnTo>
                      <a:pt x="272" y="260"/>
                    </a:lnTo>
                    <a:lnTo>
                      <a:pt x="264" y="270"/>
                    </a:lnTo>
                    <a:lnTo>
                      <a:pt x="268" y="281"/>
                    </a:lnTo>
                    <a:lnTo>
                      <a:pt x="266" y="284"/>
                    </a:lnTo>
                    <a:lnTo>
                      <a:pt x="268" y="290"/>
                    </a:lnTo>
                    <a:lnTo>
                      <a:pt x="263" y="295"/>
                    </a:lnTo>
                    <a:lnTo>
                      <a:pt x="263" y="301"/>
                    </a:lnTo>
                    <a:lnTo>
                      <a:pt x="255" y="307"/>
                    </a:lnTo>
                    <a:lnTo>
                      <a:pt x="252" y="314"/>
                    </a:lnTo>
                    <a:lnTo>
                      <a:pt x="258" y="318"/>
                    </a:lnTo>
                    <a:lnTo>
                      <a:pt x="261" y="322"/>
                    </a:lnTo>
                    <a:lnTo>
                      <a:pt x="258" y="325"/>
                    </a:lnTo>
                    <a:lnTo>
                      <a:pt x="249" y="325"/>
                    </a:lnTo>
                    <a:lnTo>
                      <a:pt x="243" y="331"/>
                    </a:lnTo>
                    <a:lnTo>
                      <a:pt x="245" y="334"/>
                    </a:lnTo>
                    <a:lnTo>
                      <a:pt x="240" y="342"/>
                    </a:lnTo>
                    <a:lnTo>
                      <a:pt x="246" y="346"/>
                    </a:lnTo>
                    <a:lnTo>
                      <a:pt x="249" y="351"/>
                    </a:lnTo>
                    <a:lnTo>
                      <a:pt x="254" y="354"/>
                    </a:lnTo>
                    <a:lnTo>
                      <a:pt x="257" y="352"/>
                    </a:lnTo>
                    <a:lnTo>
                      <a:pt x="252" y="345"/>
                    </a:lnTo>
                    <a:lnTo>
                      <a:pt x="255" y="340"/>
                    </a:lnTo>
                    <a:lnTo>
                      <a:pt x="268" y="345"/>
                    </a:lnTo>
                    <a:lnTo>
                      <a:pt x="271" y="349"/>
                    </a:lnTo>
                    <a:lnTo>
                      <a:pt x="275" y="346"/>
                    </a:lnTo>
                    <a:lnTo>
                      <a:pt x="277" y="356"/>
                    </a:lnTo>
                    <a:lnTo>
                      <a:pt x="283" y="357"/>
                    </a:lnTo>
                    <a:lnTo>
                      <a:pt x="289" y="366"/>
                    </a:lnTo>
                    <a:lnTo>
                      <a:pt x="289" y="366"/>
                    </a:lnTo>
                    <a:lnTo>
                      <a:pt x="283" y="365"/>
                    </a:lnTo>
                    <a:lnTo>
                      <a:pt x="280" y="365"/>
                    </a:lnTo>
                    <a:lnTo>
                      <a:pt x="269" y="359"/>
                    </a:lnTo>
                    <a:lnTo>
                      <a:pt x="268" y="362"/>
                    </a:lnTo>
                    <a:lnTo>
                      <a:pt x="261" y="362"/>
                    </a:lnTo>
                    <a:lnTo>
                      <a:pt x="255" y="357"/>
                    </a:lnTo>
                    <a:lnTo>
                      <a:pt x="245" y="365"/>
                    </a:lnTo>
                    <a:lnTo>
                      <a:pt x="239" y="371"/>
                    </a:lnTo>
                    <a:lnTo>
                      <a:pt x="220" y="377"/>
                    </a:lnTo>
                    <a:lnTo>
                      <a:pt x="216" y="384"/>
                    </a:lnTo>
                    <a:lnTo>
                      <a:pt x="213" y="371"/>
                    </a:lnTo>
                    <a:lnTo>
                      <a:pt x="213" y="365"/>
                    </a:lnTo>
                    <a:lnTo>
                      <a:pt x="222" y="352"/>
                    </a:lnTo>
                    <a:lnTo>
                      <a:pt x="217" y="348"/>
                    </a:lnTo>
                    <a:lnTo>
                      <a:pt x="210" y="349"/>
                    </a:lnTo>
                    <a:lnTo>
                      <a:pt x="210" y="359"/>
                    </a:lnTo>
                    <a:lnTo>
                      <a:pt x="202" y="362"/>
                    </a:lnTo>
                    <a:lnTo>
                      <a:pt x="190" y="362"/>
                    </a:lnTo>
                    <a:lnTo>
                      <a:pt x="186" y="362"/>
                    </a:lnTo>
                    <a:lnTo>
                      <a:pt x="190" y="354"/>
                    </a:lnTo>
                    <a:lnTo>
                      <a:pt x="189" y="352"/>
                    </a:lnTo>
                    <a:lnTo>
                      <a:pt x="184" y="351"/>
                    </a:lnTo>
                    <a:lnTo>
                      <a:pt x="179" y="343"/>
                    </a:lnTo>
                    <a:lnTo>
                      <a:pt x="187" y="340"/>
                    </a:lnTo>
                    <a:lnTo>
                      <a:pt x="190" y="334"/>
                    </a:lnTo>
                    <a:lnTo>
                      <a:pt x="196" y="333"/>
                    </a:lnTo>
                    <a:lnTo>
                      <a:pt x="205" y="324"/>
                    </a:lnTo>
                    <a:lnTo>
                      <a:pt x="189" y="333"/>
                    </a:lnTo>
                    <a:lnTo>
                      <a:pt x="183" y="333"/>
                    </a:lnTo>
                    <a:lnTo>
                      <a:pt x="176" y="331"/>
                    </a:lnTo>
                    <a:lnTo>
                      <a:pt x="173" y="328"/>
                    </a:lnTo>
                    <a:lnTo>
                      <a:pt x="176" y="311"/>
                    </a:lnTo>
                    <a:lnTo>
                      <a:pt x="170" y="304"/>
                    </a:lnTo>
                    <a:lnTo>
                      <a:pt x="161" y="305"/>
                    </a:lnTo>
                    <a:lnTo>
                      <a:pt x="155" y="304"/>
                    </a:lnTo>
                    <a:lnTo>
                      <a:pt x="149" y="301"/>
                    </a:lnTo>
                    <a:lnTo>
                      <a:pt x="146" y="313"/>
                    </a:lnTo>
                    <a:lnTo>
                      <a:pt x="146" y="318"/>
                    </a:lnTo>
                    <a:lnTo>
                      <a:pt x="143" y="322"/>
                    </a:lnTo>
                    <a:lnTo>
                      <a:pt x="146" y="327"/>
                    </a:lnTo>
                    <a:lnTo>
                      <a:pt x="140" y="325"/>
                    </a:lnTo>
                    <a:lnTo>
                      <a:pt x="137" y="327"/>
                    </a:lnTo>
                    <a:lnTo>
                      <a:pt x="135" y="331"/>
                    </a:lnTo>
                    <a:lnTo>
                      <a:pt x="131" y="334"/>
                    </a:lnTo>
                    <a:lnTo>
                      <a:pt x="126" y="340"/>
                    </a:lnTo>
                    <a:lnTo>
                      <a:pt x="131" y="345"/>
                    </a:lnTo>
                    <a:lnTo>
                      <a:pt x="125" y="346"/>
                    </a:lnTo>
                    <a:lnTo>
                      <a:pt x="120" y="348"/>
                    </a:lnTo>
                    <a:lnTo>
                      <a:pt x="116" y="345"/>
                    </a:lnTo>
                    <a:lnTo>
                      <a:pt x="119" y="334"/>
                    </a:lnTo>
                    <a:lnTo>
                      <a:pt x="116" y="328"/>
                    </a:lnTo>
                    <a:lnTo>
                      <a:pt x="119" y="322"/>
                    </a:lnTo>
                    <a:lnTo>
                      <a:pt x="119" y="322"/>
                    </a:lnTo>
                    <a:lnTo>
                      <a:pt x="119" y="316"/>
                    </a:lnTo>
                    <a:lnTo>
                      <a:pt x="114" y="308"/>
                    </a:lnTo>
                    <a:lnTo>
                      <a:pt x="114" y="301"/>
                    </a:lnTo>
                    <a:lnTo>
                      <a:pt x="114" y="295"/>
                    </a:lnTo>
                    <a:lnTo>
                      <a:pt x="125" y="298"/>
                    </a:lnTo>
                    <a:lnTo>
                      <a:pt x="134" y="292"/>
                    </a:lnTo>
                    <a:lnTo>
                      <a:pt x="132" y="286"/>
                    </a:lnTo>
                    <a:lnTo>
                      <a:pt x="140" y="281"/>
                    </a:lnTo>
                    <a:lnTo>
                      <a:pt x="139" y="278"/>
                    </a:lnTo>
                    <a:lnTo>
                      <a:pt x="132" y="273"/>
                    </a:lnTo>
                    <a:lnTo>
                      <a:pt x="123" y="269"/>
                    </a:lnTo>
                    <a:lnTo>
                      <a:pt x="123" y="266"/>
                    </a:lnTo>
                    <a:lnTo>
                      <a:pt x="129" y="264"/>
                    </a:lnTo>
                    <a:lnTo>
                      <a:pt x="129" y="260"/>
                    </a:lnTo>
                    <a:lnTo>
                      <a:pt x="132" y="254"/>
                    </a:lnTo>
                    <a:lnTo>
                      <a:pt x="131" y="248"/>
                    </a:lnTo>
                    <a:lnTo>
                      <a:pt x="135" y="245"/>
                    </a:lnTo>
                    <a:lnTo>
                      <a:pt x="129" y="242"/>
                    </a:lnTo>
                    <a:lnTo>
                      <a:pt x="128" y="237"/>
                    </a:lnTo>
                    <a:lnTo>
                      <a:pt x="125" y="234"/>
                    </a:lnTo>
                    <a:lnTo>
                      <a:pt x="116" y="234"/>
                    </a:lnTo>
                    <a:lnTo>
                      <a:pt x="114" y="232"/>
                    </a:lnTo>
                    <a:lnTo>
                      <a:pt x="110" y="229"/>
                    </a:lnTo>
                    <a:lnTo>
                      <a:pt x="107" y="222"/>
                    </a:lnTo>
                    <a:lnTo>
                      <a:pt x="98" y="208"/>
                    </a:lnTo>
                    <a:lnTo>
                      <a:pt x="96" y="204"/>
                    </a:lnTo>
                    <a:lnTo>
                      <a:pt x="88" y="202"/>
                    </a:lnTo>
                    <a:lnTo>
                      <a:pt x="87" y="199"/>
                    </a:lnTo>
                    <a:lnTo>
                      <a:pt x="88" y="193"/>
                    </a:lnTo>
                    <a:lnTo>
                      <a:pt x="93" y="185"/>
                    </a:lnTo>
                    <a:lnTo>
                      <a:pt x="93" y="182"/>
                    </a:lnTo>
                    <a:lnTo>
                      <a:pt x="101" y="176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6"/>
                    </a:lnTo>
                    <a:lnTo>
                      <a:pt x="93" y="161"/>
                    </a:lnTo>
                    <a:lnTo>
                      <a:pt x="87" y="164"/>
                    </a:lnTo>
                    <a:lnTo>
                      <a:pt x="78" y="164"/>
                    </a:lnTo>
                    <a:lnTo>
                      <a:pt x="70" y="161"/>
                    </a:lnTo>
                    <a:lnTo>
                      <a:pt x="70" y="155"/>
                    </a:lnTo>
                    <a:lnTo>
                      <a:pt x="76" y="150"/>
                    </a:lnTo>
                    <a:lnTo>
                      <a:pt x="76" y="146"/>
                    </a:lnTo>
                    <a:lnTo>
                      <a:pt x="70" y="146"/>
                    </a:lnTo>
                    <a:lnTo>
                      <a:pt x="64" y="152"/>
                    </a:lnTo>
                    <a:lnTo>
                      <a:pt x="60" y="163"/>
                    </a:lnTo>
                    <a:lnTo>
                      <a:pt x="52" y="153"/>
                    </a:lnTo>
                    <a:lnTo>
                      <a:pt x="51" y="149"/>
                    </a:lnTo>
                    <a:lnTo>
                      <a:pt x="47" y="143"/>
                    </a:lnTo>
                    <a:lnTo>
                      <a:pt x="46" y="138"/>
                    </a:lnTo>
                    <a:lnTo>
                      <a:pt x="61" y="134"/>
                    </a:lnTo>
                    <a:lnTo>
                      <a:pt x="63" y="128"/>
                    </a:lnTo>
                    <a:lnTo>
                      <a:pt x="54" y="123"/>
                    </a:lnTo>
                    <a:lnTo>
                      <a:pt x="54" y="118"/>
                    </a:lnTo>
                    <a:lnTo>
                      <a:pt x="46" y="123"/>
                    </a:lnTo>
                    <a:lnTo>
                      <a:pt x="37" y="120"/>
                    </a:lnTo>
                    <a:lnTo>
                      <a:pt x="35" y="115"/>
                    </a:lnTo>
                    <a:lnTo>
                      <a:pt x="38" y="103"/>
                    </a:lnTo>
                    <a:lnTo>
                      <a:pt x="31" y="102"/>
                    </a:lnTo>
                    <a:lnTo>
                      <a:pt x="23" y="106"/>
                    </a:lnTo>
                    <a:lnTo>
                      <a:pt x="17" y="105"/>
                    </a:lnTo>
                    <a:lnTo>
                      <a:pt x="16" y="97"/>
                    </a:lnTo>
                    <a:lnTo>
                      <a:pt x="3" y="90"/>
                    </a:lnTo>
                    <a:lnTo>
                      <a:pt x="0" y="82"/>
                    </a:lnTo>
                    <a:lnTo>
                      <a:pt x="0" y="79"/>
                    </a:lnTo>
                    <a:lnTo>
                      <a:pt x="6" y="70"/>
                    </a:lnTo>
                    <a:lnTo>
                      <a:pt x="14" y="64"/>
                    </a:lnTo>
                    <a:lnTo>
                      <a:pt x="16" y="58"/>
                    </a:lnTo>
                    <a:lnTo>
                      <a:pt x="17" y="49"/>
                    </a:lnTo>
                    <a:lnTo>
                      <a:pt x="26" y="44"/>
                    </a:lnTo>
                    <a:lnTo>
                      <a:pt x="28" y="39"/>
                    </a:lnTo>
                    <a:lnTo>
                      <a:pt x="25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2" name="Freeform 3847">
                <a:extLst>
                  <a:ext uri="{FF2B5EF4-FFF2-40B4-BE49-F238E27FC236}">
                    <a16:creationId xmlns:a16="http://schemas.microsoft.com/office/drawing/2014/main" id="{45F64A83-CE8A-A8B4-89B1-90D0A6D8D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994"/>
                <a:ext cx="144" cy="192"/>
              </a:xfrm>
              <a:custGeom>
                <a:avLst/>
                <a:gdLst>
                  <a:gd name="T0" fmla="*/ 20 w 289"/>
                  <a:gd name="T1" fmla="*/ 17 h 384"/>
                  <a:gd name="T2" fmla="*/ 26 w 289"/>
                  <a:gd name="T3" fmla="*/ 4 h 384"/>
                  <a:gd name="T4" fmla="*/ 52 w 289"/>
                  <a:gd name="T5" fmla="*/ 15 h 384"/>
                  <a:gd name="T6" fmla="*/ 72 w 289"/>
                  <a:gd name="T7" fmla="*/ 20 h 384"/>
                  <a:gd name="T8" fmla="*/ 95 w 289"/>
                  <a:gd name="T9" fmla="*/ 41 h 384"/>
                  <a:gd name="T10" fmla="*/ 114 w 289"/>
                  <a:gd name="T11" fmla="*/ 49 h 384"/>
                  <a:gd name="T12" fmla="*/ 134 w 289"/>
                  <a:gd name="T13" fmla="*/ 77 h 384"/>
                  <a:gd name="T14" fmla="*/ 149 w 289"/>
                  <a:gd name="T15" fmla="*/ 82 h 384"/>
                  <a:gd name="T16" fmla="*/ 117 w 289"/>
                  <a:gd name="T17" fmla="*/ 106 h 384"/>
                  <a:gd name="T18" fmla="*/ 135 w 289"/>
                  <a:gd name="T19" fmla="*/ 115 h 384"/>
                  <a:gd name="T20" fmla="*/ 125 w 289"/>
                  <a:gd name="T21" fmla="*/ 138 h 384"/>
                  <a:gd name="T22" fmla="*/ 137 w 289"/>
                  <a:gd name="T23" fmla="*/ 147 h 384"/>
                  <a:gd name="T24" fmla="*/ 155 w 289"/>
                  <a:gd name="T25" fmla="*/ 132 h 384"/>
                  <a:gd name="T26" fmla="*/ 176 w 289"/>
                  <a:gd name="T27" fmla="*/ 144 h 384"/>
                  <a:gd name="T28" fmla="*/ 213 w 289"/>
                  <a:gd name="T29" fmla="*/ 193 h 384"/>
                  <a:gd name="T30" fmla="*/ 246 w 289"/>
                  <a:gd name="T31" fmla="*/ 199 h 384"/>
                  <a:gd name="T32" fmla="*/ 252 w 289"/>
                  <a:gd name="T33" fmla="*/ 225 h 384"/>
                  <a:gd name="T34" fmla="*/ 283 w 289"/>
                  <a:gd name="T35" fmla="*/ 242 h 384"/>
                  <a:gd name="T36" fmla="*/ 272 w 289"/>
                  <a:gd name="T37" fmla="*/ 260 h 384"/>
                  <a:gd name="T38" fmla="*/ 268 w 289"/>
                  <a:gd name="T39" fmla="*/ 290 h 384"/>
                  <a:gd name="T40" fmla="*/ 252 w 289"/>
                  <a:gd name="T41" fmla="*/ 314 h 384"/>
                  <a:gd name="T42" fmla="*/ 249 w 289"/>
                  <a:gd name="T43" fmla="*/ 325 h 384"/>
                  <a:gd name="T44" fmla="*/ 246 w 289"/>
                  <a:gd name="T45" fmla="*/ 346 h 384"/>
                  <a:gd name="T46" fmla="*/ 252 w 289"/>
                  <a:gd name="T47" fmla="*/ 345 h 384"/>
                  <a:gd name="T48" fmla="*/ 275 w 289"/>
                  <a:gd name="T49" fmla="*/ 346 h 384"/>
                  <a:gd name="T50" fmla="*/ 289 w 289"/>
                  <a:gd name="T51" fmla="*/ 366 h 384"/>
                  <a:gd name="T52" fmla="*/ 268 w 289"/>
                  <a:gd name="T53" fmla="*/ 362 h 384"/>
                  <a:gd name="T54" fmla="*/ 239 w 289"/>
                  <a:gd name="T55" fmla="*/ 371 h 384"/>
                  <a:gd name="T56" fmla="*/ 213 w 289"/>
                  <a:gd name="T57" fmla="*/ 365 h 384"/>
                  <a:gd name="T58" fmla="*/ 210 w 289"/>
                  <a:gd name="T59" fmla="*/ 359 h 384"/>
                  <a:gd name="T60" fmla="*/ 190 w 289"/>
                  <a:gd name="T61" fmla="*/ 354 h 384"/>
                  <a:gd name="T62" fmla="*/ 187 w 289"/>
                  <a:gd name="T63" fmla="*/ 340 h 384"/>
                  <a:gd name="T64" fmla="*/ 189 w 289"/>
                  <a:gd name="T65" fmla="*/ 333 h 384"/>
                  <a:gd name="T66" fmla="*/ 176 w 289"/>
                  <a:gd name="T67" fmla="*/ 311 h 384"/>
                  <a:gd name="T68" fmla="*/ 149 w 289"/>
                  <a:gd name="T69" fmla="*/ 301 h 384"/>
                  <a:gd name="T70" fmla="*/ 146 w 289"/>
                  <a:gd name="T71" fmla="*/ 327 h 384"/>
                  <a:gd name="T72" fmla="*/ 131 w 289"/>
                  <a:gd name="T73" fmla="*/ 334 h 384"/>
                  <a:gd name="T74" fmla="*/ 120 w 289"/>
                  <a:gd name="T75" fmla="*/ 348 h 384"/>
                  <a:gd name="T76" fmla="*/ 119 w 289"/>
                  <a:gd name="T77" fmla="*/ 322 h 384"/>
                  <a:gd name="T78" fmla="*/ 114 w 289"/>
                  <a:gd name="T79" fmla="*/ 301 h 384"/>
                  <a:gd name="T80" fmla="*/ 132 w 289"/>
                  <a:gd name="T81" fmla="*/ 286 h 384"/>
                  <a:gd name="T82" fmla="*/ 123 w 289"/>
                  <a:gd name="T83" fmla="*/ 269 h 384"/>
                  <a:gd name="T84" fmla="*/ 132 w 289"/>
                  <a:gd name="T85" fmla="*/ 254 h 384"/>
                  <a:gd name="T86" fmla="*/ 128 w 289"/>
                  <a:gd name="T87" fmla="*/ 237 h 384"/>
                  <a:gd name="T88" fmla="*/ 110 w 289"/>
                  <a:gd name="T89" fmla="*/ 229 h 384"/>
                  <a:gd name="T90" fmla="*/ 88 w 289"/>
                  <a:gd name="T91" fmla="*/ 202 h 384"/>
                  <a:gd name="T92" fmla="*/ 93 w 289"/>
                  <a:gd name="T93" fmla="*/ 182 h 384"/>
                  <a:gd name="T94" fmla="*/ 104 w 289"/>
                  <a:gd name="T95" fmla="*/ 166 h 384"/>
                  <a:gd name="T96" fmla="*/ 70 w 289"/>
                  <a:gd name="T97" fmla="*/ 161 h 384"/>
                  <a:gd name="T98" fmla="*/ 70 w 289"/>
                  <a:gd name="T99" fmla="*/ 146 h 384"/>
                  <a:gd name="T100" fmla="*/ 51 w 289"/>
                  <a:gd name="T101" fmla="*/ 149 h 384"/>
                  <a:gd name="T102" fmla="*/ 63 w 289"/>
                  <a:gd name="T103" fmla="*/ 128 h 384"/>
                  <a:gd name="T104" fmla="*/ 37 w 289"/>
                  <a:gd name="T105" fmla="*/ 120 h 384"/>
                  <a:gd name="T106" fmla="*/ 23 w 289"/>
                  <a:gd name="T107" fmla="*/ 106 h 384"/>
                  <a:gd name="T108" fmla="*/ 0 w 289"/>
                  <a:gd name="T109" fmla="*/ 82 h 384"/>
                  <a:gd name="T110" fmla="*/ 16 w 289"/>
                  <a:gd name="T111" fmla="*/ 58 h 384"/>
                  <a:gd name="T112" fmla="*/ 25 w 289"/>
                  <a:gd name="T113" fmla="*/ 33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9" h="384">
                    <a:moveTo>
                      <a:pt x="25" y="33"/>
                    </a:moveTo>
                    <a:lnTo>
                      <a:pt x="23" y="27"/>
                    </a:lnTo>
                    <a:lnTo>
                      <a:pt x="23" y="23"/>
                    </a:lnTo>
                    <a:lnTo>
                      <a:pt x="20" y="17"/>
                    </a:lnTo>
                    <a:lnTo>
                      <a:pt x="22" y="9"/>
                    </a:lnTo>
                    <a:lnTo>
                      <a:pt x="17" y="3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38" y="7"/>
                    </a:lnTo>
                    <a:lnTo>
                      <a:pt x="43" y="14"/>
                    </a:lnTo>
                    <a:lnTo>
                      <a:pt x="51" y="12"/>
                    </a:lnTo>
                    <a:lnTo>
                      <a:pt x="52" y="15"/>
                    </a:lnTo>
                    <a:lnTo>
                      <a:pt x="55" y="17"/>
                    </a:lnTo>
                    <a:lnTo>
                      <a:pt x="61" y="11"/>
                    </a:lnTo>
                    <a:lnTo>
                      <a:pt x="67" y="17"/>
                    </a:lnTo>
                    <a:lnTo>
                      <a:pt x="72" y="20"/>
                    </a:lnTo>
                    <a:lnTo>
                      <a:pt x="81" y="30"/>
                    </a:lnTo>
                    <a:lnTo>
                      <a:pt x="84" y="36"/>
                    </a:lnTo>
                    <a:lnTo>
                      <a:pt x="95" y="41"/>
                    </a:lnTo>
                    <a:lnTo>
                      <a:pt x="95" y="41"/>
                    </a:lnTo>
                    <a:lnTo>
                      <a:pt x="101" y="44"/>
                    </a:lnTo>
                    <a:lnTo>
                      <a:pt x="105" y="42"/>
                    </a:lnTo>
                    <a:lnTo>
                      <a:pt x="111" y="44"/>
                    </a:lnTo>
                    <a:lnTo>
                      <a:pt x="114" y="49"/>
                    </a:lnTo>
                    <a:lnTo>
                      <a:pt x="113" y="58"/>
                    </a:lnTo>
                    <a:lnTo>
                      <a:pt x="114" y="62"/>
                    </a:lnTo>
                    <a:lnTo>
                      <a:pt x="119" y="67"/>
                    </a:lnTo>
                    <a:lnTo>
                      <a:pt x="134" y="77"/>
                    </a:lnTo>
                    <a:lnTo>
                      <a:pt x="135" y="79"/>
                    </a:lnTo>
                    <a:lnTo>
                      <a:pt x="143" y="80"/>
                    </a:lnTo>
                    <a:lnTo>
                      <a:pt x="146" y="79"/>
                    </a:lnTo>
                    <a:lnTo>
                      <a:pt x="149" y="82"/>
                    </a:lnTo>
                    <a:lnTo>
                      <a:pt x="143" y="87"/>
                    </a:lnTo>
                    <a:lnTo>
                      <a:pt x="137" y="87"/>
                    </a:lnTo>
                    <a:lnTo>
                      <a:pt x="126" y="99"/>
                    </a:lnTo>
                    <a:lnTo>
                      <a:pt x="117" y="106"/>
                    </a:lnTo>
                    <a:lnTo>
                      <a:pt x="110" y="106"/>
                    </a:lnTo>
                    <a:lnTo>
                      <a:pt x="116" y="112"/>
                    </a:lnTo>
                    <a:lnTo>
                      <a:pt x="128" y="112"/>
                    </a:lnTo>
                    <a:lnTo>
                      <a:pt x="135" y="115"/>
                    </a:lnTo>
                    <a:lnTo>
                      <a:pt x="131" y="123"/>
                    </a:lnTo>
                    <a:lnTo>
                      <a:pt x="125" y="126"/>
                    </a:lnTo>
                    <a:lnTo>
                      <a:pt x="123" y="131"/>
                    </a:lnTo>
                    <a:lnTo>
                      <a:pt x="125" y="138"/>
                    </a:lnTo>
                    <a:lnTo>
                      <a:pt x="123" y="141"/>
                    </a:lnTo>
                    <a:lnTo>
                      <a:pt x="123" y="146"/>
                    </a:lnTo>
                    <a:lnTo>
                      <a:pt x="128" y="153"/>
                    </a:lnTo>
                    <a:lnTo>
                      <a:pt x="137" y="147"/>
                    </a:lnTo>
                    <a:lnTo>
                      <a:pt x="146" y="137"/>
                    </a:lnTo>
                    <a:lnTo>
                      <a:pt x="149" y="138"/>
                    </a:lnTo>
                    <a:lnTo>
                      <a:pt x="152" y="134"/>
                    </a:lnTo>
                    <a:lnTo>
                      <a:pt x="155" y="132"/>
                    </a:lnTo>
                    <a:lnTo>
                      <a:pt x="164" y="134"/>
                    </a:lnTo>
                    <a:lnTo>
                      <a:pt x="170" y="138"/>
                    </a:lnTo>
                    <a:lnTo>
                      <a:pt x="179" y="140"/>
                    </a:lnTo>
                    <a:lnTo>
                      <a:pt x="176" y="144"/>
                    </a:lnTo>
                    <a:lnTo>
                      <a:pt x="179" y="149"/>
                    </a:lnTo>
                    <a:lnTo>
                      <a:pt x="195" y="173"/>
                    </a:lnTo>
                    <a:lnTo>
                      <a:pt x="198" y="173"/>
                    </a:lnTo>
                    <a:lnTo>
                      <a:pt x="213" y="193"/>
                    </a:lnTo>
                    <a:lnTo>
                      <a:pt x="213" y="196"/>
                    </a:lnTo>
                    <a:lnTo>
                      <a:pt x="219" y="188"/>
                    </a:lnTo>
                    <a:lnTo>
                      <a:pt x="225" y="181"/>
                    </a:lnTo>
                    <a:lnTo>
                      <a:pt x="246" y="199"/>
                    </a:lnTo>
                    <a:lnTo>
                      <a:pt x="246" y="210"/>
                    </a:lnTo>
                    <a:lnTo>
                      <a:pt x="243" y="213"/>
                    </a:lnTo>
                    <a:lnTo>
                      <a:pt x="242" y="219"/>
                    </a:lnTo>
                    <a:lnTo>
                      <a:pt x="252" y="225"/>
                    </a:lnTo>
                    <a:lnTo>
                      <a:pt x="260" y="229"/>
                    </a:lnTo>
                    <a:lnTo>
                      <a:pt x="266" y="225"/>
                    </a:lnTo>
                    <a:lnTo>
                      <a:pt x="278" y="235"/>
                    </a:lnTo>
                    <a:lnTo>
                      <a:pt x="283" y="242"/>
                    </a:lnTo>
                    <a:lnTo>
                      <a:pt x="286" y="249"/>
                    </a:lnTo>
                    <a:lnTo>
                      <a:pt x="289" y="252"/>
                    </a:lnTo>
                    <a:lnTo>
                      <a:pt x="289" y="258"/>
                    </a:lnTo>
                    <a:lnTo>
                      <a:pt x="272" y="260"/>
                    </a:lnTo>
                    <a:lnTo>
                      <a:pt x="264" y="270"/>
                    </a:lnTo>
                    <a:lnTo>
                      <a:pt x="268" y="281"/>
                    </a:lnTo>
                    <a:lnTo>
                      <a:pt x="266" y="284"/>
                    </a:lnTo>
                    <a:lnTo>
                      <a:pt x="268" y="290"/>
                    </a:lnTo>
                    <a:lnTo>
                      <a:pt x="263" y="295"/>
                    </a:lnTo>
                    <a:lnTo>
                      <a:pt x="263" y="301"/>
                    </a:lnTo>
                    <a:lnTo>
                      <a:pt x="255" y="307"/>
                    </a:lnTo>
                    <a:lnTo>
                      <a:pt x="252" y="314"/>
                    </a:lnTo>
                    <a:lnTo>
                      <a:pt x="258" y="318"/>
                    </a:lnTo>
                    <a:lnTo>
                      <a:pt x="261" y="322"/>
                    </a:lnTo>
                    <a:lnTo>
                      <a:pt x="258" y="325"/>
                    </a:lnTo>
                    <a:lnTo>
                      <a:pt x="249" y="325"/>
                    </a:lnTo>
                    <a:lnTo>
                      <a:pt x="243" y="331"/>
                    </a:lnTo>
                    <a:lnTo>
                      <a:pt x="245" y="334"/>
                    </a:lnTo>
                    <a:lnTo>
                      <a:pt x="240" y="342"/>
                    </a:lnTo>
                    <a:lnTo>
                      <a:pt x="246" y="346"/>
                    </a:lnTo>
                    <a:lnTo>
                      <a:pt x="249" y="351"/>
                    </a:lnTo>
                    <a:lnTo>
                      <a:pt x="254" y="354"/>
                    </a:lnTo>
                    <a:lnTo>
                      <a:pt x="257" y="352"/>
                    </a:lnTo>
                    <a:lnTo>
                      <a:pt x="252" y="345"/>
                    </a:lnTo>
                    <a:lnTo>
                      <a:pt x="255" y="340"/>
                    </a:lnTo>
                    <a:lnTo>
                      <a:pt x="268" y="345"/>
                    </a:lnTo>
                    <a:lnTo>
                      <a:pt x="271" y="349"/>
                    </a:lnTo>
                    <a:lnTo>
                      <a:pt x="275" y="346"/>
                    </a:lnTo>
                    <a:lnTo>
                      <a:pt x="277" y="356"/>
                    </a:lnTo>
                    <a:lnTo>
                      <a:pt x="283" y="357"/>
                    </a:lnTo>
                    <a:lnTo>
                      <a:pt x="289" y="366"/>
                    </a:lnTo>
                    <a:lnTo>
                      <a:pt x="289" y="366"/>
                    </a:lnTo>
                    <a:lnTo>
                      <a:pt x="283" y="365"/>
                    </a:lnTo>
                    <a:lnTo>
                      <a:pt x="280" y="365"/>
                    </a:lnTo>
                    <a:lnTo>
                      <a:pt x="269" y="359"/>
                    </a:lnTo>
                    <a:lnTo>
                      <a:pt x="268" y="362"/>
                    </a:lnTo>
                    <a:lnTo>
                      <a:pt x="261" y="362"/>
                    </a:lnTo>
                    <a:lnTo>
                      <a:pt x="255" y="357"/>
                    </a:lnTo>
                    <a:lnTo>
                      <a:pt x="245" y="365"/>
                    </a:lnTo>
                    <a:lnTo>
                      <a:pt x="239" y="371"/>
                    </a:lnTo>
                    <a:lnTo>
                      <a:pt x="220" y="377"/>
                    </a:lnTo>
                    <a:lnTo>
                      <a:pt x="216" y="384"/>
                    </a:lnTo>
                    <a:lnTo>
                      <a:pt x="213" y="371"/>
                    </a:lnTo>
                    <a:lnTo>
                      <a:pt x="213" y="365"/>
                    </a:lnTo>
                    <a:lnTo>
                      <a:pt x="222" y="352"/>
                    </a:lnTo>
                    <a:lnTo>
                      <a:pt x="217" y="348"/>
                    </a:lnTo>
                    <a:lnTo>
                      <a:pt x="210" y="349"/>
                    </a:lnTo>
                    <a:lnTo>
                      <a:pt x="210" y="359"/>
                    </a:lnTo>
                    <a:lnTo>
                      <a:pt x="202" y="362"/>
                    </a:lnTo>
                    <a:lnTo>
                      <a:pt x="190" y="362"/>
                    </a:lnTo>
                    <a:lnTo>
                      <a:pt x="186" y="362"/>
                    </a:lnTo>
                    <a:lnTo>
                      <a:pt x="190" y="354"/>
                    </a:lnTo>
                    <a:lnTo>
                      <a:pt x="189" y="352"/>
                    </a:lnTo>
                    <a:lnTo>
                      <a:pt x="184" y="351"/>
                    </a:lnTo>
                    <a:lnTo>
                      <a:pt x="179" y="343"/>
                    </a:lnTo>
                    <a:lnTo>
                      <a:pt x="187" y="340"/>
                    </a:lnTo>
                    <a:lnTo>
                      <a:pt x="190" y="334"/>
                    </a:lnTo>
                    <a:lnTo>
                      <a:pt x="196" y="333"/>
                    </a:lnTo>
                    <a:lnTo>
                      <a:pt x="205" y="324"/>
                    </a:lnTo>
                    <a:lnTo>
                      <a:pt x="189" y="333"/>
                    </a:lnTo>
                    <a:lnTo>
                      <a:pt x="183" y="333"/>
                    </a:lnTo>
                    <a:lnTo>
                      <a:pt x="176" y="331"/>
                    </a:lnTo>
                    <a:lnTo>
                      <a:pt x="173" y="328"/>
                    </a:lnTo>
                    <a:lnTo>
                      <a:pt x="176" y="311"/>
                    </a:lnTo>
                    <a:lnTo>
                      <a:pt x="170" y="304"/>
                    </a:lnTo>
                    <a:lnTo>
                      <a:pt x="161" y="305"/>
                    </a:lnTo>
                    <a:lnTo>
                      <a:pt x="155" y="304"/>
                    </a:lnTo>
                    <a:lnTo>
                      <a:pt x="149" y="301"/>
                    </a:lnTo>
                    <a:lnTo>
                      <a:pt x="146" y="313"/>
                    </a:lnTo>
                    <a:lnTo>
                      <a:pt x="146" y="318"/>
                    </a:lnTo>
                    <a:lnTo>
                      <a:pt x="143" y="322"/>
                    </a:lnTo>
                    <a:lnTo>
                      <a:pt x="146" y="327"/>
                    </a:lnTo>
                    <a:lnTo>
                      <a:pt x="140" y="325"/>
                    </a:lnTo>
                    <a:lnTo>
                      <a:pt x="137" y="327"/>
                    </a:lnTo>
                    <a:lnTo>
                      <a:pt x="135" y="331"/>
                    </a:lnTo>
                    <a:lnTo>
                      <a:pt x="131" y="334"/>
                    </a:lnTo>
                    <a:lnTo>
                      <a:pt x="126" y="340"/>
                    </a:lnTo>
                    <a:lnTo>
                      <a:pt x="131" y="345"/>
                    </a:lnTo>
                    <a:lnTo>
                      <a:pt x="125" y="346"/>
                    </a:lnTo>
                    <a:lnTo>
                      <a:pt x="120" y="348"/>
                    </a:lnTo>
                    <a:lnTo>
                      <a:pt x="116" y="345"/>
                    </a:lnTo>
                    <a:lnTo>
                      <a:pt x="119" y="334"/>
                    </a:lnTo>
                    <a:lnTo>
                      <a:pt x="116" y="328"/>
                    </a:lnTo>
                    <a:lnTo>
                      <a:pt x="119" y="322"/>
                    </a:lnTo>
                    <a:lnTo>
                      <a:pt x="119" y="322"/>
                    </a:lnTo>
                    <a:lnTo>
                      <a:pt x="119" y="316"/>
                    </a:lnTo>
                    <a:lnTo>
                      <a:pt x="114" y="308"/>
                    </a:lnTo>
                    <a:lnTo>
                      <a:pt x="114" y="301"/>
                    </a:lnTo>
                    <a:lnTo>
                      <a:pt x="114" y="295"/>
                    </a:lnTo>
                    <a:lnTo>
                      <a:pt x="125" y="298"/>
                    </a:lnTo>
                    <a:lnTo>
                      <a:pt x="134" y="292"/>
                    </a:lnTo>
                    <a:lnTo>
                      <a:pt x="132" y="286"/>
                    </a:lnTo>
                    <a:lnTo>
                      <a:pt x="140" y="281"/>
                    </a:lnTo>
                    <a:lnTo>
                      <a:pt x="139" y="278"/>
                    </a:lnTo>
                    <a:lnTo>
                      <a:pt x="132" y="273"/>
                    </a:lnTo>
                    <a:lnTo>
                      <a:pt x="123" y="269"/>
                    </a:lnTo>
                    <a:lnTo>
                      <a:pt x="123" y="266"/>
                    </a:lnTo>
                    <a:lnTo>
                      <a:pt x="129" y="264"/>
                    </a:lnTo>
                    <a:lnTo>
                      <a:pt x="129" y="260"/>
                    </a:lnTo>
                    <a:lnTo>
                      <a:pt x="132" y="254"/>
                    </a:lnTo>
                    <a:lnTo>
                      <a:pt x="131" y="248"/>
                    </a:lnTo>
                    <a:lnTo>
                      <a:pt x="135" y="245"/>
                    </a:lnTo>
                    <a:lnTo>
                      <a:pt x="129" y="242"/>
                    </a:lnTo>
                    <a:lnTo>
                      <a:pt x="128" y="237"/>
                    </a:lnTo>
                    <a:lnTo>
                      <a:pt x="125" y="234"/>
                    </a:lnTo>
                    <a:lnTo>
                      <a:pt x="116" y="234"/>
                    </a:lnTo>
                    <a:lnTo>
                      <a:pt x="114" y="232"/>
                    </a:lnTo>
                    <a:lnTo>
                      <a:pt x="110" y="229"/>
                    </a:lnTo>
                    <a:lnTo>
                      <a:pt x="107" y="222"/>
                    </a:lnTo>
                    <a:lnTo>
                      <a:pt x="98" y="208"/>
                    </a:lnTo>
                    <a:lnTo>
                      <a:pt x="96" y="204"/>
                    </a:lnTo>
                    <a:lnTo>
                      <a:pt x="88" y="202"/>
                    </a:lnTo>
                    <a:lnTo>
                      <a:pt x="87" y="199"/>
                    </a:lnTo>
                    <a:lnTo>
                      <a:pt x="88" y="193"/>
                    </a:lnTo>
                    <a:lnTo>
                      <a:pt x="93" y="185"/>
                    </a:lnTo>
                    <a:lnTo>
                      <a:pt x="93" y="182"/>
                    </a:lnTo>
                    <a:lnTo>
                      <a:pt x="101" y="176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6"/>
                    </a:lnTo>
                    <a:lnTo>
                      <a:pt x="93" y="161"/>
                    </a:lnTo>
                    <a:lnTo>
                      <a:pt x="87" y="164"/>
                    </a:lnTo>
                    <a:lnTo>
                      <a:pt x="78" y="164"/>
                    </a:lnTo>
                    <a:lnTo>
                      <a:pt x="70" y="161"/>
                    </a:lnTo>
                    <a:lnTo>
                      <a:pt x="70" y="155"/>
                    </a:lnTo>
                    <a:lnTo>
                      <a:pt x="76" y="150"/>
                    </a:lnTo>
                    <a:lnTo>
                      <a:pt x="76" y="146"/>
                    </a:lnTo>
                    <a:lnTo>
                      <a:pt x="70" y="146"/>
                    </a:lnTo>
                    <a:lnTo>
                      <a:pt x="64" y="152"/>
                    </a:lnTo>
                    <a:lnTo>
                      <a:pt x="60" y="163"/>
                    </a:lnTo>
                    <a:lnTo>
                      <a:pt x="52" y="153"/>
                    </a:lnTo>
                    <a:lnTo>
                      <a:pt x="51" y="149"/>
                    </a:lnTo>
                    <a:lnTo>
                      <a:pt x="47" y="143"/>
                    </a:lnTo>
                    <a:lnTo>
                      <a:pt x="46" y="138"/>
                    </a:lnTo>
                    <a:lnTo>
                      <a:pt x="61" y="134"/>
                    </a:lnTo>
                    <a:lnTo>
                      <a:pt x="63" y="128"/>
                    </a:lnTo>
                    <a:lnTo>
                      <a:pt x="54" y="123"/>
                    </a:lnTo>
                    <a:lnTo>
                      <a:pt x="54" y="118"/>
                    </a:lnTo>
                    <a:lnTo>
                      <a:pt x="46" y="123"/>
                    </a:lnTo>
                    <a:lnTo>
                      <a:pt x="37" y="120"/>
                    </a:lnTo>
                    <a:lnTo>
                      <a:pt x="35" y="115"/>
                    </a:lnTo>
                    <a:lnTo>
                      <a:pt x="38" y="103"/>
                    </a:lnTo>
                    <a:lnTo>
                      <a:pt x="31" y="102"/>
                    </a:lnTo>
                    <a:lnTo>
                      <a:pt x="23" y="106"/>
                    </a:lnTo>
                    <a:lnTo>
                      <a:pt x="17" y="105"/>
                    </a:lnTo>
                    <a:lnTo>
                      <a:pt x="16" y="97"/>
                    </a:lnTo>
                    <a:lnTo>
                      <a:pt x="3" y="90"/>
                    </a:lnTo>
                    <a:lnTo>
                      <a:pt x="0" y="82"/>
                    </a:lnTo>
                    <a:lnTo>
                      <a:pt x="0" y="79"/>
                    </a:lnTo>
                    <a:lnTo>
                      <a:pt x="6" y="70"/>
                    </a:lnTo>
                    <a:lnTo>
                      <a:pt x="14" y="64"/>
                    </a:lnTo>
                    <a:lnTo>
                      <a:pt x="16" y="58"/>
                    </a:lnTo>
                    <a:lnTo>
                      <a:pt x="17" y="49"/>
                    </a:lnTo>
                    <a:lnTo>
                      <a:pt x="26" y="44"/>
                    </a:lnTo>
                    <a:lnTo>
                      <a:pt x="28" y="39"/>
                    </a:lnTo>
                    <a:lnTo>
                      <a:pt x="25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3" name="Freeform 3848">
                <a:extLst>
                  <a:ext uri="{FF2B5EF4-FFF2-40B4-BE49-F238E27FC236}">
                    <a16:creationId xmlns:a16="http://schemas.microsoft.com/office/drawing/2014/main" id="{93BC2EFA-64A4-6BD9-2B26-340145A94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087"/>
                <a:ext cx="149" cy="168"/>
              </a:xfrm>
              <a:custGeom>
                <a:avLst/>
                <a:gdLst>
                  <a:gd name="T0" fmla="*/ 35 w 299"/>
                  <a:gd name="T1" fmla="*/ 150 h 336"/>
                  <a:gd name="T2" fmla="*/ 17 w 299"/>
                  <a:gd name="T3" fmla="*/ 169 h 336"/>
                  <a:gd name="T4" fmla="*/ 0 w 299"/>
                  <a:gd name="T5" fmla="*/ 175 h 336"/>
                  <a:gd name="T6" fmla="*/ 23 w 299"/>
                  <a:gd name="T7" fmla="*/ 184 h 336"/>
                  <a:gd name="T8" fmla="*/ 29 w 299"/>
                  <a:gd name="T9" fmla="*/ 207 h 336"/>
                  <a:gd name="T10" fmla="*/ 50 w 299"/>
                  <a:gd name="T11" fmla="*/ 231 h 336"/>
                  <a:gd name="T12" fmla="*/ 80 w 299"/>
                  <a:gd name="T13" fmla="*/ 243 h 336"/>
                  <a:gd name="T14" fmla="*/ 70 w 299"/>
                  <a:gd name="T15" fmla="*/ 261 h 336"/>
                  <a:gd name="T16" fmla="*/ 86 w 299"/>
                  <a:gd name="T17" fmla="*/ 264 h 336"/>
                  <a:gd name="T18" fmla="*/ 111 w 299"/>
                  <a:gd name="T19" fmla="*/ 279 h 336"/>
                  <a:gd name="T20" fmla="*/ 94 w 299"/>
                  <a:gd name="T21" fmla="*/ 298 h 336"/>
                  <a:gd name="T22" fmla="*/ 108 w 299"/>
                  <a:gd name="T23" fmla="*/ 314 h 336"/>
                  <a:gd name="T24" fmla="*/ 126 w 299"/>
                  <a:gd name="T25" fmla="*/ 293 h 336"/>
                  <a:gd name="T26" fmla="*/ 146 w 299"/>
                  <a:gd name="T27" fmla="*/ 320 h 336"/>
                  <a:gd name="T28" fmla="*/ 159 w 299"/>
                  <a:gd name="T29" fmla="*/ 336 h 336"/>
                  <a:gd name="T30" fmla="*/ 180 w 299"/>
                  <a:gd name="T31" fmla="*/ 320 h 336"/>
                  <a:gd name="T32" fmla="*/ 196 w 299"/>
                  <a:gd name="T33" fmla="*/ 325 h 336"/>
                  <a:gd name="T34" fmla="*/ 220 w 299"/>
                  <a:gd name="T35" fmla="*/ 313 h 336"/>
                  <a:gd name="T36" fmla="*/ 238 w 299"/>
                  <a:gd name="T37" fmla="*/ 296 h 336"/>
                  <a:gd name="T38" fmla="*/ 246 w 299"/>
                  <a:gd name="T39" fmla="*/ 281 h 336"/>
                  <a:gd name="T40" fmla="*/ 246 w 299"/>
                  <a:gd name="T41" fmla="*/ 273 h 336"/>
                  <a:gd name="T42" fmla="*/ 262 w 299"/>
                  <a:gd name="T43" fmla="*/ 267 h 336"/>
                  <a:gd name="T44" fmla="*/ 288 w 299"/>
                  <a:gd name="T45" fmla="*/ 260 h 336"/>
                  <a:gd name="T46" fmla="*/ 299 w 299"/>
                  <a:gd name="T47" fmla="*/ 245 h 336"/>
                  <a:gd name="T48" fmla="*/ 287 w 299"/>
                  <a:gd name="T49" fmla="*/ 217 h 336"/>
                  <a:gd name="T50" fmla="*/ 274 w 299"/>
                  <a:gd name="T51" fmla="*/ 217 h 336"/>
                  <a:gd name="T52" fmla="*/ 252 w 299"/>
                  <a:gd name="T53" fmla="*/ 228 h 336"/>
                  <a:gd name="T54" fmla="*/ 232 w 299"/>
                  <a:gd name="T55" fmla="*/ 220 h 336"/>
                  <a:gd name="T56" fmla="*/ 229 w 299"/>
                  <a:gd name="T57" fmla="*/ 207 h 336"/>
                  <a:gd name="T58" fmla="*/ 220 w 299"/>
                  <a:gd name="T59" fmla="*/ 200 h 336"/>
                  <a:gd name="T60" fmla="*/ 211 w 299"/>
                  <a:gd name="T61" fmla="*/ 208 h 336"/>
                  <a:gd name="T62" fmla="*/ 196 w 299"/>
                  <a:gd name="T63" fmla="*/ 190 h 336"/>
                  <a:gd name="T64" fmla="*/ 183 w 299"/>
                  <a:gd name="T65" fmla="*/ 175 h 336"/>
                  <a:gd name="T66" fmla="*/ 185 w 299"/>
                  <a:gd name="T67" fmla="*/ 165 h 336"/>
                  <a:gd name="T68" fmla="*/ 193 w 299"/>
                  <a:gd name="T69" fmla="*/ 138 h 336"/>
                  <a:gd name="T70" fmla="*/ 197 w 299"/>
                  <a:gd name="T71" fmla="*/ 120 h 336"/>
                  <a:gd name="T72" fmla="*/ 193 w 299"/>
                  <a:gd name="T73" fmla="*/ 105 h 336"/>
                  <a:gd name="T74" fmla="*/ 179 w 299"/>
                  <a:gd name="T75" fmla="*/ 77 h 336"/>
                  <a:gd name="T76" fmla="*/ 177 w 299"/>
                  <a:gd name="T77" fmla="*/ 55 h 336"/>
                  <a:gd name="T78" fmla="*/ 173 w 299"/>
                  <a:gd name="T79" fmla="*/ 38 h 336"/>
                  <a:gd name="T80" fmla="*/ 179 w 299"/>
                  <a:gd name="T81" fmla="*/ 13 h 336"/>
                  <a:gd name="T82" fmla="*/ 156 w 299"/>
                  <a:gd name="T83" fmla="*/ 6 h 336"/>
                  <a:gd name="T84" fmla="*/ 138 w 299"/>
                  <a:gd name="T85" fmla="*/ 9 h 336"/>
                  <a:gd name="T86" fmla="*/ 123 w 299"/>
                  <a:gd name="T87" fmla="*/ 1 h 336"/>
                  <a:gd name="T88" fmla="*/ 111 w 299"/>
                  <a:gd name="T89" fmla="*/ 3 h 336"/>
                  <a:gd name="T90" fmla="*/ 92 w 299"/>
                  <a:gd name="T91" fmla="*/ 12 h 336"/>
                  <a:gd name="T92" fmla="*/ 101 w 299"/>
                  <a:gd name="T93" fmla="*/ 29 h 336"/>
                  <a:gd name="T94" fmla="*/ 95 w 299"/>
                  <a:gd name="T95" fmla="*/ 39 h 336"/>
                  <a:gd name="T96" fmla="*/ 89 w 299"/>
                  <a:gd name="T97" fmla="*/ 61 h 336"/>
                  <a:gd name="T98" fmla="*/ 106 w 299"/>
                  <a:gd name="T99" fmla="*/ 77 h 336"/>
                  <a:gd name="T100" fmla="*/ 97 w 299"/>
                  <a:gd name="T101" fmla="*/ 97 h 336"/>
                  <a:gd name="T102" fmla="*/ 94 w 299"/>
                  <a:gd name="T103" fmla="*/ 111 h 336"/>
                  <a:gd name="T104" fmla="*/ 100 w 299"/>
                  <a:gd name="T105" fmla="*/ 123 h 336"/>
                  <a:gd name="T106" fmla="*/ 91 w 299"/>
                  <a:gd name="T107" fmla="*/ 141 h 336"/>
                  <a:gd name="T108" fmla="*/ 76 w 299"/>
                  <a:gd name="T109" fmla="*/ 152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9" h="336">
                    <a:moveTo>
                      <a:pt x="45" y="144"/>
                    </a:moveTo>
                    <a:lnTo>
                      <a:pt x="38" y="141"/>
                    </a:lnTo>
                    <a:lnTo>
                      <a:pt x="35" y="150"/>
                    </a:lnTo>
                    <a:lnTo>
                      <a:pt x="26" y="161"/>
                    </a:lnTo>
                    <a:lnTo>
                      <a:pt x="24" y="165"/>
                    </a:lnTo>
                    <a:lnTo>
                      <a:pt x="17" y="169"/>
                    </a:lnTo>
                    <a:lnTo>
                      <a:pt x="10" y="172"/>
                    </a:lnTo>
                    <a:lnTo>
                      <a:pt x="6" y="170"/>
                    </a:lnTo>
                    <a:lnTo>
                      <a:pt x="0" y="175"/>
                    </a:lnTo>
                    <a:lnTo>
                      <a:pt x="1" y="175"/>
                    </a:lnTo>
                    <a:lnTo>
                      <a:pt x="17" y="178"/>
                    </a:lnTo>
                    <a:lnTo>
                      <a:pt x="23" y="184"/>
                    </a:lnTo>
                    <a:lnTo>
                      <a:pt x="29" y="196"/>
                    </a:lnTo>
                    <a:lnTo>
                      <a:pt x="35" y="199"/>
                    </a:lnTo>
                    <a:lnTo>
                      <a:pt x="29" y="207"/>
                    </a:lnTo>
                    <a:lnTo>
                      <a:pt x="26" y="220"/>
                    </a:lnTo>
                    <a:lnTo>
                      <a:pt x="33" y="228"/>
                    </a:lnTo>
                    <a:lnTo>
                      <a:pt x="50" y="231"/>
                    </a:lnTo>
                    <a:lnTo>
                      <a:pt x="70" y="228"/>
                    </a:lnTo>
                    <a:lnTo>
                      <a:pt x="73" y="237"/>
                    </a:lnTo>
                    <a:lnTo>
                      <a:pt x="80" y="243"/>
                    </a:lnTo>
                    <a:lnTo>
                      <a:pt x="73" y="246"/>
                    </a:lnTo>
                    <a:lnTo>
                      <a:pt x="70" y="257"/>
                    </a:lnTo>
                    <a:lnTo>
                      <a:pt x="70" y="261"/>
                    </a:lnTo>
                    <a:lnTo>
                      <a:pt x="77" y="263"/>
                    </a:lnTo>
                    <a:lnTo>
                      <a:pt x="83" y="266"/>
                    </a:lnTo>
                    <a:lnTo>
                      <a:pt x="86" y="264"/>
                    </a:lnTo>
                    <a:lnTo>
                      <a:pt x="100" y="263"/>
                    </a:lnTo>
                    <a:lnTo>
                      <a:pt x="106" y="270"/>
                    </a:lnTo>
                    <a:lnTo>
                      <a:pt x="111" y="279"/>
                    </a:lnTo>
                    <a:lnTo>
                      <a:pt x="106" y="287"/>
                    </a:lnTo>
                    <a:lnTo>
                      <a:pt x="101" y="289"/>
                    </a:lnTo>
                    <a:lnTo>
                      <a:pt x="94" y="298"/>
                    </a:lnTo>
                    <a:lnTo>
                      <a:pt x="92" y="302"/>
                    </a:lnTo>
                    <a:lnTo>
                      <a:pt x="95" y="307"/>
                    </a:lnTo>
                    <a:lnTo>
                      <a:pt x="108" y="314"/>
                    </a:lnTo>
                    <a:lnTo>
                      <a:pt x="109" y="310"/>
                    </a:lnTo>
                    <a:lnTo>
                      <a:pt x="117" y="296"/>
                    </a:lnTo>
                    <a:lnTo>
                      <a:pt x="126" y="293"/>
                    </a:lnTo>
                    <a:lnTo>
                      <a:pt x="132" y="298"/>
                    </a:lnTo>
                    <a:lnTo>
                      <a:pt x="141" y="314"/>
                    </a:lnTo>
                    <a:lnTo>
                      <a:pt x="146" y="320"/>
                    </a:lnTo>
                    <a:lnTo>
                      <a:pt x="146" y="333"/>
                    </a:lnTo>
                    <a:lnTo>
                      <a:pt x="155" y="336"/>
                    </a:lnTo>
                    <a:lnTo>
                      <a:pt x="159" y="336"/>
                    </a:lnTo>
                    <a:lnTo>
                      <a:pt x="165" y="330"/>
                    </a:lnTo>
                    <a:lnTo>
                      <a:pt x="173" y="324"/>
                    </a:lnTo>
                    <a:lnTo>
                      <a:pt x="180" y="320"/>
                    </a:lnTo>
                    <a:lnTo>
                      <a:pt x="182" y="317"/>
                    </a:lnTo>
                    <a:lnTo>
                      <a:pt x="185" y="322"/>
                    </a:lnTo>
                    <a:lnTo>
                      <a:pt x="196" y="325"/>
                    </a:lnTo>
                    <a:lnTo>
                      <a:pt x="197" y="330"/>
                    </a:lnTo>
                    <a:lnTo>
                      <a:pt x="206" y="327"/>
                    </a:lnTo>
                    <a:lnTo>
                      <a:pt x="220" y="313"/>
                    </a:lnTo>
                    <a:lnTo>
                      <a:pt x="226" y="313"/>
                    </a:lnTo>
                    <a:lnTo>
                      <a:pt x="235" y="298"/>
                    </a:lnTo>
                    <a:lnTo>
                      <a:pt x="238" y="296"/>
                    </a:lnTo>
                    <a:lnTo>
                      <a:pt x="238" y="293"/>
                    </a:lnTo>
                    <a:lnTo>
                      <a:pt x="244" y="286"/>
                    </a:lnTo>
                    <a:lnTo>
                      <a:pt x="246" y="281"/>
                    </a:lnTo>
                    <a:lnTo>
                      <a:pt x="238" y="281"/>
                    </a:lnTo>
                    <a:lnTo>
                      <a:pt x="240" y="273"/>
                    </a:lnTo>
                    <a:lnTo>
                      <a:pt x="246" y="273"/>
                    </a:lnTo>
                    <a:lnTo>
                      <a:pt x="252" y="267"/>
                    </a:lnTo>
                    <a:lnTo>
                      <a:pt x="259" y="273"/>
                    </a:lnTo>
                    <a:lnTo>
                      <a:pt x="262" y="267"/>
                    </a:lnTo>
                    <a:lnTo>
                      <a:pt x="265" y="269"/>
                    </a:lnTo>
                    <a:lnTo>
                      <a:pt x="274" y="266"/>
                    </a:lnTo>
                    <a:lnTo>
                      <a:pt x="288" y="260"/>
                    </a:lnTo>
                    <a:lnTo>
                      <a:pt x="290" y="255"/>
                    </a:lnTo>
                    <a:lnTo>
                      <a:pt x="294" y="254"/>
                    </a:lnTo>
                    <a:lnTo>
                      <a:pt x="299" y="245"/>
                    </a:lnTo>
                    <a:lnTo>
                      <a:pt x="299" y="232"/>
                    </a:lnTo>
                    <a:lnTo>
                      <a:pt x="288" y="220"/>
                    </a:lnTo>
                    <a:lnTo>
                      <a:pt x="287" y="217"/>
                    </a:lnTo>
                    <a:lnTo>
                      <a:pt x="284" y="217"/>
                    </a:lnTo>
                    <a:lnTo>
                      <a:pt x="279" y="220"/>
                    </a:lnTo>
                    <a:lnTo>
                      <a:pt x="274" y="217"/>
                    </a:lnTo>
                    <a:lnTo>
                      <a:pt x="268" y="222"/>
                    </a:lnTo>
                    <a:lnTo>
                      <a:pt x="262" y="223"/>
                    </a:lnTo>
                    <a:lnTo>
                      <a:pt x="252" y="228"/>
                    </a:lnTo>
                    <a:lnTo>
                      <a:pt x="243" y="231"/>
                    </a:lnTo>
                    <a:lnTo>
                      <a:pt x="234" y="223"/>
                    </a:lnTo>
                    <a:lnTo>
                      <a:pt x="232" y="220"/>
                    </a:lnTo>
                    <a:lnTo>
                      <a:pt x="226" y="217"/>
                    </a:lnTo>
                    <a:lnTo>
                      <a:pt x="226" y="210"/>
                    </a:lnTo>
                    <a:lnTo>
                      <a:pt x="229" y="207"/>
                    </a:lnTo>
                    <a:lnTo>
                      <a:pt x="226" y="202"/>
                    </a:lnTo>
                    <a:lnTo>
                      <a:pt x="227" y="199"/>
                    </a:lnTo>
                    <a:lnTo>
                      <a:pt x="220" y="200"/>
                    </a:lnTo>
                    <a:lnTo>
                      <a:pt x="220" y="207"/>
                    </a:lnTo>
                    <a:lnTo>
                      <a:pt x="214" y="211"/>
                    </a:lnTo>
                    <a:lnTo>
                      <a:pt x="211" y="208"/>
                    </a:lnTo>
                    <a:lnTo>
                      <a:pt x="208" y="200"/>
                    </a:lnTo>
                    <a:lnTo>
                      <a:pt x="202" y="199"/>
                    </a:lnTo>
                    <a:lnTo>
                      <a:pt x="196" y="190"/>
                    </a:lnTo>
                    <a:lnTo>
                      <a:pt x="196" y="181"/>
                    </a:lnTo>
                    <a:lnTo>
                      <a:pt x="190" y="175"/>
                    </a:lnTo>
                    <a:lnTo>
                      <a:pt x="183" y="175"/>
                    </a:lnTo>
                    <a:lnTo>
                      <a:pt x="182" y="172"/>
                    </a:lnTo>
                    <a:lnTo>
                      <a:pt x="182" y="167"/>
                    </a:lnTo>
                    <a:lnTo>
                      <a:pt x="185" y="165"/>
                    </a:lnTo>
                    <a:lnTo>
                      <a:pt x="183" y="153"/>
                    </a:lnTo>
                    <a:lnTo>
                      <a:pt x="190" y="150"/>
                    </a:lnTo>
                    <a:lnTo>
                      <a:pt x="193" y="138"/>
                    </a:lnTo>
                    <a:lnTo>
                      <a:pt x="193" y="135"/>
                    </a:lnTo>
                    <a:lnTo>
                      <a:pt x="186" y="124"/>
                    </a:lnTo>
                    <a:lnTo>
                      <a:pt x="197" y="120"/>
                    </a:lnTo>
                    <a:lnTo>
                      <a:pt x="194" y="108"/>
                    </a:lnTo>
                    <a:lnTo>
                      <a:pt x="190" y="106"/>
                    </a:lnTo>
                    <a:lnTo>
                      <a:pt x="193" y="105"/>
                    </a:lnTo>
                    <a:lnTo>
                      <a:pt x="190" y="93"/>
                    </a:lnTo>
                    <a:lnTo>
                      <a:pt x="185" y="85"/>
                    </a:lnTo>
                    <a:lnTo>
                      <a:pt x="179" y="77"/>
                    </a:lnTo>
                    <a:lnTo>
                      <a:pt x="177" y="71"/>
                    </a:lnTo>
                    <a:lnTo>
                      <a:pt x="174" y="65"/>
                    </a:lnTo>
                    <a:lnTo>
                      <a:pt x="177" y="55"/>
                    </a:lnTo>
                    <a:lnTo>
                      <a:pt x="183" y="48"/>
                    </a:lnTo>
                    <a:lnTo>
                      <a:pt x="182" y="48"/>
                    </a:lnTo>
                    <a:lnTo>
                      <a:pt x="173" y="38"/>
                    </a:lnTo>
                    <a:lnTo>
                      <a:pt x="179" y="27"/>
                    </a:lnTo>
                    <a:lnTo>
                      <a:pt x="174" y="18"/>
                    </a:lnTo>
                    <a:lnTo>
                      <a:pt x="179" y="13"/>
                    </a:lnTo>
                    <a:lnTo>
                      <a:pt x="179" y="9"/>
                    </a:lnTo>
                    <a:lnTo>
                      <a:pt x="173" y="4"/>
                    </a:lnTo>
                    <a:lnTo>
                      <a:pt x="156" y="6"/>
                    </a:lnTo>
                    <a:lnTo>
                      <a:pt x="153" y="4"/>
                    </a:lnTo>
                    <a:lnTo>
                      <a:pt x="150" y="7"/>
                    </a:lnTo>
                    <a:lnTo>
                      <a:pt x="138" y="9"/>
                    </a:lnTo>
                    <a:lnTo>
                      <a:pt x="132" y="7"/>
                    </a:lnTo>
                    <a:lnTo>
                      <a:pt x="129" y="3"/>
                    </a:lnTo>
                    <a:lnTo>
                      <a:pt x="123" y="1"/>
                    </a:lnTo>
                    <a:lnTo>
                      <a:pt x="120" y="4"/>
                    </a:lnTo>
                    <a:lnTo>
                      <a:pt x="118" y="3"/>
                    </a:lnTo>
                    <a:lnTo>
                      <a:pt x="111" y="3"/>
                    </a:lnTo>
                    <a:lnTo>
                      <a:pt x="101" y="0"/>
                    </a:lnTo>
                    <a:lnTo>
                      <a:pt x="97" y="1"/>
                    </a:lnTo>
                    <a:lnTo>
                      <a:pt x="92" y="12"/>
                    </a:lnTo>
                    <a:lnTo>
                      <a:pt x="95" y="18"/>
                    </a:lnTo>
                    <a:lnTo>
                      <a:pt x="103" y="26"/>
                    </a:lnTo>
                    <a:lnTo>
                      <a:pt x="101" y="29"/>
                    </a:lnTo>
                    <a:lnTo>
                      <a:pt x="94" y="32"/>
                    </a:lnTo>
                    <a:lnTo>
                      <a:pt x="94" y="38"/>
                    </a:lnTo>
                    <a:lnTo>
                      <a:pt x="95" y="39"/>
                    </a:lnTo>
                    <a:lnTo>
                      <a:pt x="98" y="53"/>
                    </a:lnTo>
                    <a:lnTo>
                      <a:pt x="98" y="56"/>
                    </a:lnTo>
                    <a:lnTo>
                      <a:pt x="89" y="61"/>
                    </a:lnTo>
                    <a:lnTo>
                      <a:pt x="94" y="65"/>
                    </a:lnTo>
                    <a:lnTo>
                      <a:pt x="105" y="68"/>
                    </a:lnTo>
                    <a:lnTo>
                      <a:pt x="106" y="77"/>
                    </a:lnTo>
                    <a:lnTo>
                      <a:pt x="101" y="82"/>
                    </a:lnTo>
                    <a:lnTo>
                      <a:pt x="97" y="93"/>
                    </a:lnTo>
                    <a:lnTo>
                      <a:pt x="97" y="97"/>
                    </a:lnTo>
                    <a:lnTo>
                      <a:pt x="92" y="102"/>
                    </a:lnTo>
                    <a:lnTo>
                      <a:pt x="91" y="108"/>
                    </a:lnTo>
                    <a:lnTo>
                      <a:pt x="94" y="111"/>
                    </a:lnTo>
                    <a:lnTo>
                      <a:pt x="92" y="115"/>
                    </a:lnTo>
                    <a:lnTo>
                      <a:pt x="100" y="120"/>
                    </a:lnTo>
                    <a:lnTo>
                      <a:pt x="100" y="123"/>
                    </a:lnTo>
                    <a:lnTo>
                      <a:pt x="94" y="129"/>
                    </a:lnTo>
                    <a:lnTo>
                      <a:pt x="89" y="132"/>
                    </a:lnTo>
                    <a:lnTo>
                      <a:pt x="91" y="141"/>
                    </a:lnTo>
                    <a:lnTo>
                      <a:pt x="91" y="152"/>
                    </a:lnTo>
                    <a:lnTo>
                      <a:pt x="83" y="153"/>
                    </a:lnTo>
                    <a:lnTo>
                      <a:pt x="76" y="152"/>
                    </a:lnTo>
                    <a:lnTo>
                      <a:pt x="54" y="144"/>
                    </a:lnTo>
                    <a:lnTo>
                      <a:pt x="45" y="1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4" name="Freeform 3849">
                <a:extLst>
                  <a:ext uri="{FF2B5EF4-FFF2-40B4-BE49-F238E27FC236}">
                    <a16:creationId xmlns:a16="http://schemas.microsoft.com/office/drawing/2014/main" id="{A85AC73B-07A5-B44E-E0E3-9396A1784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087"/>
                <a:ext cx="149" cy="168"/>
              </a:xfrm>
              <a:custGeom>
                <a:avLst/>
                <a:gdLst>
                  <a:gd name="T0" fmla="*/ 76 w 299"/>
                  <a:gd name="T1" fmla="*/ 152 h 336"/>
                  <a:gd name="T2" fmla="*/ 91 w 299"/>
                  <a:gd name="T3" fmla="*/ 141 h 336"/>
                  <a:gd name="T4" fmla="*/ 100 w 299"/>
                  <a:gd name="T5" fmla="*/ 123 h 336"/>
                  <a:gd name="T6" fmla="*/ 94 w 299"/>
                  <a:gd name="T7" fmla="*/ 111 h 336"/>
                  <a:gd name="T8" fmla="*/ 97 w 299"/>
                  <a:gd name="T9" fmla="*/ 97 h 336"/>
                  <a:gd name="T10" fmla="*/ 106 w 299"/>
                  <a:gd name="T11" fmla="*/ 77 h 336"/>
                  <a:gd name="T12" fmla="*/ 89 w 299"/>
                  <a:gd name="T13" fmla="*/ 61 h 336"/>
                  <a:gd name="T14" fmla="*/ 95 w 299"/>
                  <a:gd name="T15" fmla="*/ 39 h 336"/>
                  <a:gd name="T16" fmla="*/ 101 w 299"/>
                  <a:gd name="T17" fmla="*/ 29 h 336"/>
                  <a:gd name="T18" fmla="*/ 92 w 299"/>
                  <a:gd name="T19" fmla="*/ 12 h 336"/>
                  <a:gd name="T20" fmla="*/ 111 w 299"/>
                  <a:gd name="T21" fmla="*/ 3 h 336"/>
                  <a:gd name="T22" fmla="*/ 123 w 299"/>
                  <a:gd name="T23" fmla="*/ 1 h 336"/>
                  <a:gd name="T24" fmla="*/ 138 w 299"/>
                  <a:gd name="T25" fmla="*/ 9 h 336"/>
                  <a:gd name="T26" fmla="*/ 156 w 299"/>
                  <a:gd name="T27" fmla="*/ 6 h 336"/>
                  <a:gd name="T28" fmla="*/ 179 w 299"/>
                  <a:gd name="T29" fmla="*/ 13 h 336"/>
                  <a:gd name="T30" fmla="*/ 173 w 299"/>
                  <a:gd name="T31" fmla="*/ 38 h 336"/>
                  <a:gd name="T32" fmla="*/ 177 w 299"/>
                  <a:gd name="T33" fmla="*/ 55 h 336"/>
                  <a:gd name="T34" fmla="*/ 179 w 299"/>
                  <a:gd name="T35" fmla="*/ 77 h 336"/>
                  <a:gd name="T36" fmla="*/ 193 w 299"/>
                  <a:gd name="T37" fmla="*/ 105 h 336"/>
                  <a:gd name="T38" fmla="*/ 197 w 299"/>
                  <a:gd name="T39" fmla="*/ 120 h 336"/>
                  <a:gd name="T40" fmla="*/ 193 w 299"/>
                  <a:gd name="T41" fmla="*/ 138 h 336"/>
                  <a:gd name="T42" fmla="*/ 185 w 299"/>
                  <a:gd name="T43" fmla="*/ 165 h 336"/>
                  <a:gd name="T44" fmla="*/ 183 w 299"/>
                  <a:gd name="T45" fmla="*/ 175 h 336"/>
                  <a:gd name="T46" fmla="*/ 196 w 299"/>
                  <a:gd name="T47" fmla="*/ 190 h 336"/>
                  <a:gd name="T48" fmla="*/ 211 w 299"/>
                  <a:gd name="T49" fmla="*/ 208 h 336"/>
                  <a:gd name="T50" fmla="*/ 220 w 299"/>
                  <a:gd name="T51" fmla="*/ 200 h 336"/>
                  <a:gd name="T52" fmla="*/ 229 w 299"/>
                  <a:gd name="T53" fmla="*/ 207 h 336"/>
                  <a:gd name="T54" fmla="*/ 232 w 299"/>
                  <a:gd name="T55" fmla="*/ 220 h 336"/>
                  <a:gd name="T56" fmla="*/ 252 w 299"/>
                  <a:gd name="T57" fmla="*/ 228 h 336"/>
                  <a:gd name="T58" fmla="*/ 274 w 299"/>
                  <a:gd name="T59" fmla="*/ 217 h 336"/>
                  <a:gd name="T60" fmla="*/ 287 w 299"/>
                  <a:gd name="T61" fmla="*/ 217 h 336"/>
                  <a:gd name="T62" fmla="*/ 299 w 299"/>
                  <a:gd name="T63" fmla="*/ 245 h 336"/>
                  <a:gd name="T64" fmla="*/ 288 w 299"/>
                  <a:gd name="T65" fmla="*/ 260 h 336"/>
                  <a:gd name="T66" fmla="*/ 262 w 299"/>
                  <a:gd name="T67" fmla="*/ 267 h 336"/>
                  <a:gd name="T68" fmla="*/ 246 w 299"/>
                  <a:gd name="T69" fmla="*/ 273 h 336"/>
                  <a:gd name="T70" fmla="*/ 246 w 299"/>
                  <a:gd name="T71" fmla="*/ 281 h 336"/>
                  <a:gd name="T72" fmla="*/ 238 w 299"/>
                  <a:gd name="T73" fmla="*/ 296 h 336"/>
                  <a:gd name="T74" fmla="*/ 220 w 299"/>
                  <a:gd name="T75" fmla="*/ 313 h 336"/>
                  <a:gd name="T76" fmla="*/ 196 w 299"/>
                  <a:gd name="T77" fmla="*/ 325 h 336"/>
                  <a:gd name="T78" fmla="*/ 180 w 299"/>
                  <a:gd name="T79" fmla="*/ 320 h 336"/>
                  <a:gd name="T80" fmla="*/ 159 w 299"/>
                  <a:gd name="T81" fmla="*/ 336 h 336"/>
                  <a:gd name="T82" fmla="*/ 146 w 299"/>
                  <a:gd name="T83" fmla="*/ 320 h 336"/>
                  <a:gd name="T84" fmla="*/ 126 w 299"/>
                  <a:gd name="T85" fmla="*/ 293 h 336"/>
                  <a:gd name="T86" fmla="*/ 108 w 299"/>
                  <a:gd name="T87" fmla="*/ 314 h 336"/>
                  <a:gd name="T88" fmla="*/ 94 w 299"/>
                  <a:gd name="T89" fmla="*/ 298 h 336"/>
                  <a:gd name="T90" fmla="*/ 111 w 299"/>
                  <a:gd name="T91" fmla="*/ 279 h 336"/>
                  <a:gd name="T92" fmla="*/ 86 w 299"/>
                  <a:gd name="T93" fmla="*/ 264 h 336"/>
                  <a:gd name="T94" fmla="*/ 70 w 299"/>
                  <a:gd name="T95" fmla="*/ 261 h 336"/>
                  <a:gd name="T96" fmla="*/ 80 w 299"/>
                  <a:gd name="T97" fmla="*/ 243 h 336"/>
                  <a:gd name="T98" fmla="*/ 50 w 299"/>
                  <a:gd name="T99" fmla="*/ 231 h 336"/>
                  <a:gd name="T100" fmla="*/ 29 w 299"/>
                  <a:gd name="T101" fmla="*/ 207 h 336"/>
                  <a:gd name="T102" fmla="*/ 23 w 299"/>
                  <a:gd name="T103" fmla="*/ 184 h 336"/>
                  <a:gd name="T104" fmla="*/ 0 w 299"/>
                  <a:gd name="T105" fmla="*/ 175 h 336"/>
                  <a:gd name="T106" fmla="*/ 17 w 299"/>
                  <a:gd name="T107" fmla="*/ 169 h 336"/>
                  <a:gd name="T108" fmla="*/ 35 w 299"/>
                  <a:gd name="T109" fmla="*/ 150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9" h="336">
                    <a:moveTo>
                      <a:pt x="45" y="144"/>
                    </a:moveTo>
                    <a:lnTo>
                      <a:pt x="54" y="144"/>
                    </a:lnTo>
                    <a:lnTo>
                      <a:pt x="76" y="152"/>
                    </a:lnTo>
                    <a:lnTo>
                      <a:pt x="83" y="153"/>
                    </a:lnTo>
                    <a:lnTo>
                      <a:pt x="91" y="152"/>
                    </a:lnTo>
                    <a:lnTo>
                      <a:pt x="91" y="141"/>
                    </a:lnTo>
                    <a:lnTo>
                      <a:pt x="89" y="132"/>
                    </a:lnTo>
                    <a:lnTo>
                      <a:pt x="94" y="129"/>
                    </a:lnTo>
                    <a:lnTo>
                      <a:pt x="100" y="123"/>
                    </a:lnTo>
                    <a:lnTo>
                      <a:pt x="100" y="120"/>
                    </a:lnTo>
                    <a:lnTo>
                      <a:pt x="92" y="115"/>
                    </a:lnTo>
                    <a:lnTo>
                      <a:pt x="94" y="111"/>
                    </a:lnTo>
                    <a:lnTo>
                      <a:pt x="91" y="108"/>
                    </a:lnTo>
                    <a:lnTo>
                      <a:pt x="92" y="102"/>
                    </a:lnTo>
                    <a:lnTo>
                      <a:pt x="97" y="97"/>
                    </a:lnTo>
                    <a:lnTo>
                      <a:pt x="97" y="93"/>
                    </a:lnTo>
                    <a:lnTo>
                      <a:pt x="101" y="82"/>
                    </a:lnTo>
                    <a:lnTo>
                      <a:pt x="106" y="77"/>
                    </a:lnTo>
                    <a:lnTo>
                      <a:pt x="105" y="68"/>
                    </a:lnTo>
                    <a:lnTo>
                      <a:pt x="94" y="65"/>
                    </a:lnTo>
                    <a:lnTo>
                      <a:pt x="89" y="61"/>
                    </a:lnTo>
                    <a:lnTo>
                      <a:pt x="98" y="56"/>
                    </a:lnTo>
                    <a:lnTo>
                      <a:pt x="98" y="53"/>
                    </a:lnTo>
                    <a:lnTo>
                      <a:pt x="95" y="39"/>
                    </a:lnTo>
                    <a:lnTo>
                      <a:pt x="94" y="38"/>
                    </a:lnTo>
                    <a:lnTo>
                      <a:pt x="94" y="32"/>
                    </a:lnTo>
                    <a:lnTo>
                      <a:pt x="101" y="29"/>
                    </a:lnTo>
                    <a:lnTo>
                      <a:pt x="103" y="26"/>
                    </a:lnTo>
                    <a:lnTo>
                      <a:pt x="95" y="18"/>
                    </a:lnTo>
                    <a:lnTo>
                      <a:pt x="92" y="12"/>
                    </a:lnTo>
                    <a:lnTo>
                      <a:pt x="97" y="1"/>
                    </a:lnTo>
                    <a:lnTo>
                      <a:pt x="101" y="0"/>
                    </a:lnTo>
                    <a:lnTo>
                      <a:pt x="111" y="3"/>
                    </a:lnTo>
                    <a:lnTo>
                      <a:pt x="118" y="3"/>
                    </a:lnTo>
                    <a:lnTo>
                      <a:pt x="120" y="4"/>
                    </a:lnTo>
                    <a:lnTo>
                      <a:pt x="123" y="1"/>
                    </a:lnTo>
                    <a:lnTo>
                      <a:pt x="129" y="3"/>
                    </a:lnTo>
                    <a:lnTo>
                      <a:pt x="132" y="7"/>
                    </a:lnTo>
                    <a:lnTo>
                      <a:pt x="138" y="9"/>
                    </a:lnTo>
                    <a:lnTo>
                      <a:pt x="150" y="7"/>
                    </a:lnTo>
                    <a:lnTo>
                      <a:pt x="153" y="4"/>
                    </a:lnTo>
                    <a:lnTo>
                      <a:pt x="156" y="6"/>
                    </a:lnTo>
                    <a:lnTo>
                      <a:pt x="173" y="4"/>
                    </a:lnTo>
                    <a:lnTo>
                      <a:pt x="179" y="9"/>
                    </a:lnTo>
                    <a:lnTo>
                      <a:pt x="179" y="13"/>
                    </a:lnTo>
                    <a:lnTo>
                      <a:pt x="174" y="18"/>
                    </a:lnTo>
                    <a:lnTo>
                      <a:pt x="179" y="27"/>
                    </a:lnTo>
                    <a:lnTo>
                      <a:pt x="173" y="38"/>
                    </a:lnTo>
                    <a:lnTo>
                      <a:pt x="182" y="48"/>
                    </a:lnTo>
                    <a:lnTo>
                      <a:pt x="183" y="48"/>
                    </a:lnTo>
                    <a:lnTo>
                      <a:pt x="177" y="55"/>
                    </a:lnTo>
                    <a:lnTo>
                      <a:pt x="174" y="65"/>
                    </a:lnTo>
                    <a:lnTo>
                      <a:pt x="177" y="71"/>
                    </a:lnTo>
                    <a:lnTo>
                      <a:pt x="179" y="77"/>
                    </a:lnTo>
                    <a:lnTo>
                      <a:pt x="185" y="85"/>
                    </a:lnTo>
                    <a:lnTo>
                      <a:pt x="190" y="93"/>
                    </a:lnTo>
                    <a:lnTo>
                      <a:pt x="193" y="105"/>
                    </a:lnTo>
                    <a:lnTo>
                      <a:pt x="190" y="106"/>
                    </a:lnTo>
                    <a:lnTo>
                      <a:pt x="194" y="108"/>
                    </a:lnTo>
                    <a:lnTo>
                      <a:pt x="197" y="120"/>
                    </a:lnTo>
                    <a:lnTo>
                      <a:pt x="186" y="124"/>
                    </a:lnTo>
                    <a:lnTo>
                      <a:pt x="193" y="135"/>
                    </a:lnTo>
                    <a:lnTo>
                      <a:pt x="193" y="138"/>
                    </a:lnTo>
                    <a:lnTo>
                      <a:pt x="190" y="150"/>
                    </a:lnTo>
                    <a:lnTo>
                      <a:pt x="183" y="153"/>
                    </a:lnTo>
                    <a:lnTo>
                      <a:pt x="185" y="165"/>
                    </a:lnTo>
                    <a:lnTo>
                      <a:pt x="182" y="167"/>
                    </a:lnTo>
                    <a:lnTo>
                      <a:pt x="182" y="172"/>
                    </a:lnTo>
                    <a:lnTo>
                      <a:pt x="183" y="175"/>
                    </a:lnTo>
                    <a:lnTo>
                      <a:pt x="190" y="175"/>
                    </a:lnTo>
                    <a:lnTo>
                      <a:pt x="196" y="181"/>
                    </a:lnTo>
                    <a:lnTo>
                      <a:pt x="196" y="190"/>
                    </a:lnTo>
                    <a:lnTo>
                      <a:pt x="202" y="199"/>
                    </a:lnTo>
                    <a:lnTo>
                      <a:pt x="208" y="200"/>
                    </a:lnTo>
                    <a:lnTo>
                      <a:pt x="211" y="208"/>
                    </a:lnTo>
                    <a:lnTo>
                      <a:pt x="214" y="211"/>
                    </a:lnTo>
                    <a:lnTo>
                      <a:pt x="220" y="207"/>
                    </a:lnTo>
                    <a:lnTo>
                      <a:pt x="220" y="200"/>
                    </a:lnTo>
                    <a:lnTo>
                      <a:pt x="227" y="199"/>
                    </a:lnTo>
                    <a:lnTo>
                      <a:pt x="226" y="202"/>
                    </a:lnTo>
                    <a:lnTo>
                      <a:pt x="229" y="207"/>
                    </a:lnTo>
                    <a:lnTo>
                      <a:pt x="226" y="210"/>
                    </a:lnTo>
                    <a:lnTo>
                      <a:pt x="226" y="217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43" y="231"/>
                    </a:lnTo>
                    <a:lnTo>
                      <a:pt x="252" y="228"/>
                    </a:lnTo>
                    <a:lnTo>
                      <a:pt x="262" y="223"/>
                    </a:lnTo>
                    <a:lnTo>
                      <a:pt x="268" y="222"/>
                    </a:lnTo>
                    <a:lnTo>
                      <a:pt x="274" y="217"/>
                    </a:lnTo>
                    <a:lnTo>
                      <a:pt x="279" y="220"/>
                    </a:lnTo>
                    <a:lnTo>
                      <a:pt x="284" y="217"/>
                    </a:lnTo>
                    <a:lnTo>
                      <a:pt x="287" y="217"/>
                    </a:lnTo>
                    <a:lnTo>
                      <a:pt x="288" y="220"/>
                    </a:lnTo>
                    <a:lnTo>
                      <a:pt x="299" y="232"/>
                    </a:lnTo>
                    <a:lnTo>
                      <a:pt x="299" y="245"/>
                    </a:lnTo>
                    <a:lnTo>
                      <a:pt x="294" y="254"/>
                    </a:lnTo>
                    <a:lnTo>
                      <a:pt x="290" y="255"/>
                    </a:lnTo>
                    <a:lnTo>
                      <a:pt x="288" y="260"/>
                    </a:lnTo>
                    <a:lnTo>
                      <a:pt x="274" y="266"/>
                    </a:lnTo>
                    <a:lnTo>
                      <a:pt x="265" y="269"/>
                    </a:lnTo>
                    <a:lnTo>
                      <a:pt x="262" y="267"/>
                    </a:lnTo>
                    <a:lnTo>
                      <a:pt x="259" y="273"/>
                    </a:lnTo>
                    <a:lnTo>
                      <a:pt x="252" y="267"/>
                    </a:lnTo>
                    <a:lnTo>
                      <a:pt x="246" y="273"/>
                    </a:lnTo>
                    <a:lnTo>
                      <a:pt x="240" y="273"/>
                    </a:lnTo>
                    <a:lnTo>
                      <a:pt x="238" y="281"/>
                    </a:lnTo>
                    <a:lnTo>
                      <a:pt x="246" y="281"/>
                    </a:lnTo>
                    <a:lnTo>
                      <a:pt x="244" y="286"/>
                    </a:lnTo>
                    <a:lnTo>
                      <a:pt x="238" y="293"/>
                    </a:lnTo>
                    <a:lnTo>
                      <a:pt x="238" y="296"/>
                    </a:lnTo>
                    <a:lnTo>
                      <a:pt x="235" y="298"/>
                    </a:lnTo>
                    <a:lnTo>
                      <a:pt x="226" y="313"/>
                    </a:lnTo>
                    <a:lnTo>
                      <a:pt x="220" y="313"/>
                    </a:lnTo>
                    <a:lnTo>
                      <a:pt x="206" y="327"/>
                    </a:lnTo>
                    <a:lnTo>
                      <a:pt x="197" y="330"/>
                    </a:lnTo>
                    <a:lnTo>
                      <a:pt x="196" y="325"/>
                    </a:lnTo>
                    <a:lnTo>
                      <a:pt x="185" y="322"/>
                    </a:lnTo>
                    <a:lnTo>
                      <a:pt x="182" y="317"/>
                    </a:lnTo>
                    <a:lnTo>
                      <a:pt x="180" y="320"/>
                    </a:lnTo>
                    <a:lnTo>
                      <a:pt x="173" y="324"/>
                    </a:lnTo>
                    <a:lnTo>
                      <a:pt x="165" y="330"/>
                    </a:lnTo>
                    <a:lnTo>
                      <a:pt x="159" y="336"/>
                    </a:lnTo>
                    <a:lnTo>
                      <a:pt x="155" y="336"/>
                    </a:lnTo>
                    <a:lnTo>
                      <a:pt x="146" y="333"/>
                    </a:lnTo>
                    <a:lnTo>
                      <a:pt x="146" y="320"/>
                    </a:lnTo>
                    <a:lnTo>
                      <a:pt x="141" y="314"/>
                    </a:lnTo>
                    <a:lnTo>
                      <a:pt x="132" y="298"/>
                    </a:lnTo>
                    <a:lnTo>
                      <a:pt x="126" y="293"/>
                    </a:lnTo>
                    <a:lnTo>
                      <a:pt x="117" y="296"/>
                    </a:lnTo>
                    <a:lnTo>
                      <a:pt x="109" y="310"/>
                    </a:lnTo>
                    <a:lnTo>
                      <a:pt x="108" y="314"/>
                    </a:lnTo>
                    <a:lnTo>
                      <a:pt x="95" y="307"/>
                    </a:lnTo>
                    <a:lnTo>
                      <a:pt x="92" y="302"/>
                    </a:lnTo>
                    <a:lnTo>
                      <a:pt x="94" y="298"/>
                    </a:lnTo>
                    <a:lnTo>
                      <a:pt x="101" y="289"/>
                    </a:lnTo>
                    <a:lnTo>
                      <a:pt x="106" y="287"/>
                    </a:lnTo>
                    <a:lnTo>
                      <a:pt x="111" y="279"/>
                    </a:lnTo>
                    <a:lnTo>
                      <a:pt x="106" y="270"/>
                    </a:lnTo>
                    <a:lnTo>
                      <a:pt x="100" y="263"/>
                    </a:lnTo>
                    <a:lnTo>
                      <a:pt x="86" y="264"/>
                    </a:lnTo>
                    <a:lnTo>
                      <a:pt x="83" y="266"/>
                    </a:lnTo>
                    <a:lnTo>
                      <a:pt x="77" y="263"/>
                    </a:lnTo>
                    <a:lnTo>
                      <a:pt x="70" y="261"/>
                    </a:lnTo>
                    <a:lnTo>
                      <a:pt x="70" y="257"/>
                    </a:lnTo>
                    <a:lnTo>
                      <a:pt x="73" y="246"/>
                    </a:lnTo>
                    <a:lnTo>
                      <a:pt x="80" y="243"/>
                    </a:lnTo>
                    <a:lnTo>
                      <a:pt x="73" y="237"/>
                    </a:lnTo>
                    <a:lnTo>
                      <a:pt x="70" y="228"/>
                    </a:lnTo>
                    <a:lnTo>
                      <a:pt x="50" y="231"/>
                    </a:lnTo>
                    <a:lnTo>
                      <a:pt x="33" y="228"/>
                    </a:lnTo>
                    <a:lnTo>
                      <a:pt x="26" y="220"/>
                    </a:lnTo>
                    <a:lnTo>
                      <a:pt x="29" y="207"/>
                    </a:lnTo>
                    <a:lnTo>
                      <a:pt x="35" y="199"/>
                    </a:lnTo>
                    <a:lnTo>
                      <a:pt x="29" y="196"/>
                    </a:lnTo>
                    <a:lnTo>
                      <a:pt x="23" y="184"/>
                    </a:lnTo>
                    <a:lnTo>
                      <a:pt x="17" y="178"/>
                    </a:lnTo>
                    <a:lnTo>
                      <a:pt x="1" y="175"/>
                    </a:lnTo>
                    <a:lnTo>
                      <a:pt x="0" y="175"/>
                    </a:lnTo>
                    <a:lnTo>
                      <a:pt x="6" y="170"/>
                    </a:lnTo>
                    <a:lnTo>
                      <a:pt x="10" y="172"/>
                    </a:lnTo>
                    <a:lnTo>
                      <a:pt x="17" y="169"/>
                    </a:lnTo>
                    <a:lnTo>
                      <a:pt x="24" y="165"/>
                    </a:lnTo>
                    <a:lnTo>
                      <a:pt x="26" y="161"/>
                    </a:lnTo>
                    <a:lnTo>
                      <a:pt x="35" y="150"/>
                    </a:lnTo>
                    <a:lnTo>
                      <a:pt x="38" y="141"/>
                    </a:lnTo>
                    <a:lnTo>
                      <a:pt x="45" y="1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5" name="Freeform 3850">
                <a:extLst>
                  <a:ext uri="{FF2B5EF4-FFF2-40B4-BE49-F238E27FC236}">
                    <a16:creationId xmlns:a16="http://schemas.microsoft.com/office/drawing/2014/main" id="{2DE2752C-02EC-19E7-BD7D-0D609AAB8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087"/>
                <a:ext cx="149" cy="168"/>
              </a:xfrm>
              <a:custGeom>
                <a:avLst/>
                <a:gdLst>
                  <a:gd name="T0" fmla="*/ 76 w 299"/>
                  <a:gd name="T1" fmla="*/ 152 h 336"/>
                  <a:gd name="T2" fmla="*/ 91 w 299"/>
                  <a:gd name="T3" fmla="*/ 141 h 336"/>
                  <a:gd name="T4" fmla="*/ 100 w 299"/>
                  <a:gd name="T5" fmla="*/ 123 h 336"/>
                  <a:gd name="T6" fmla="*/ 94 w 299"/>
                  <a:gd name="T7" fmla="*/ 111 h 336"/>
                  <a:gd name="T8" fmla="*/ 97 w 299"/>
                  <a:gd name="T9" fmla="*/ 97 h 336"/>
                  <a:gd name="T10" fmla="*/ 106 w 299"/>
                  <a:gd name="T11" fmla="*/ 77 h 336"/>
                  <a:gd name="T12" fmla="*/ 89 w 299"/>
                  <a:gd name="T13" fmla="*/ 61 h 336"/>
                  <a:gd name="T14" fmla="*/ 95 w 299"/>
                  <a:gd name="T15" fmla="*/ 39 h 336"/>
                  <a:gd name="T16" fmla="*/ 101 w 299"/>
                  <a:gd name="T17" fmla="*/ 29 h 336"/>
                  <a:gd name="T18" fmla="*/ 92 w 299"/>
                  <a:gd name="T19" fmla="*/ 12 h 336"/>
                  <a:gd name="T20" fmla="*/ 111 w 299"/>
                  <a:gd name="T21" fmla="*/ 3 h 336"/>
                  <a:gd name="T22" fmla="*/ 123 w 299"/>
                  <a:gd name="T23" fmla="*/ 1 h 336"/>
                  <a:gd name="T24" fmla="*/ 138 w 299"/>
                  <a:gd name="T25" fmla="*/ 9 h 336"/>
                  <a:gd name="T26" fmla="*/ 156 w 299"/>
                  <a:gd name="T27" fmla="*/ 6 h 336"/>
                  <a:gd name="T28" fmla="*/ 179 w 299"/>
                  <a:gd name="T29" fmla="*/ 13 h 336"/>
                  <a:gd name="T30" fmla="*/ 173 w 299"/>
                  <a:gd name="T31" fmla="*/ 38 h 336"/>
                  <a:gd name="T32" fmla="*/ 177 w 299"/>
                  <a:gd name="T33" fmla="*/ 55 h 336"/>
                  <a:gd name="T34" fmla="*/ 179 w 299"/>
                  <a:gd name="T35" fmla="*/ 77 h 336"/>
                  <a:gd name="T36" fmla="*/ 193 w 299"/>
                  <a:gd name="T37" fmla="*/ 105 h 336"/>
                  <a:gd name="T38" fmla="*/ 197 w 299"/>
                  <a:gd name="T39" fmla="*/ 120 h 336"/>
                  <a:gd name="T40" fmla="*/ 193 w 299"/>
                  <a:gd name="T41" fmla="*/ 138 h 336"/>
                  <a:gd name="T42" fmla="*/ 185 w 299"/>
                  <a:gd name="T43" fmla="*/ 165 h 336"/>
                  <a:gd name="T44" fmla="*/ 183 w 299"/>
                  <a:gd name="T45" fmla="*/ 175 h 336"/>
                  <a:gd name="T46" fmla="*/ 196 w 299"/>
                  <a:gd name="T47" fmla="*/ 190 h 336"/>
                  <a:gd name="T48" fmla="*/ 211 w 299"/>
                  <a:gd name="T49" fmla="*/ 208 h 336"/>
                  <a:gd name="T50" fmla="*/ 220 w 299"/>
                  <a:gd name="T51" fmla="*/ 200 h 336"/>
                  <a:gd name="T52" fmla="*/ 229 w 299"/>
                  <a:gd name="T53" fmla="*/ 207 h 336"/>
                  <a:gd name="T54" fmla="*/ 232 w 299"/>
                  <a:gd name="T55" fmla="*/ 220 h 336"/>
                  <a:gd name="T56" fmla="*/ 252 w 299"/>
                  <a:gd name="T57" fmla="*/ 228 h 336"/>
                  <a:gd name="T58" fmla="*/ 274 w 299"/>
                  <a:gd name="T59" fmla="*/ 217 h 336"/>
                  <a:gd name="T60" fmla="*/ 287 w 299"/>
                  <a:gd name="T61" fmla="*/ 217 h 336"/>
                  <a:gd name="T62" fmla="*/ 299 w 299"/>
                  <a:gd name="T63" fmla="*/ 245 h 336"/>
                  <a:gd name="T64" fmla="*/ 288 w 299"/>
                  <a:gd name="T65" fmla="*/ 260 h 336"/>
                  <a:gd name="T66" fmla="*/ 262 w 299"/>
                  <a:gd name="T67" fmla="*/ 267 h 336"/>
                  <a:gd name="T68" fmla="*/ 246 w 299"/>
                  <a:gd name="T69" fmla="*/ 273 h 336"/>
                  <a:gd name="T70" fmla="*/ 246 w 299"/>
                  <a:gd name="T71" fmla="*/ 281 h 336"/>
                  <a:gd name="T72" fmla="*/ 238 w 299"/>
                  <a:gd name="T73" fmla="*/ 296 h 336"/>
                  <a:gd name="T74" fmla="*/ 220 w 299"/>
                  <a:gd name="T75" fmla="*/ 313 h 336"/>
                  <a:gd name="T76" fmla="*/ 196 w 299"/>
                  <a:gd name="T77" fmla="*/ 325 h 336"/>
                  <a:gd name="T78" fmla="*/ 180 w 299"/>
                  <a:gd name="T79" fmla="*/ 320 h 336"/>
                  <a:gd name="T80" fmla="*/ 159 w 299"/>
                  <a:gd name="T81" fmla="*/ 336 h 336"/>
                  <a:gd name="T82" fmla="*/ 146 w 299"/>
                  <a:gd name="T83" fmla="*/ 320 h 336"/>
                  <a:gd name="T84" fmla="*/ 126 w 299"/>
                  <a:gd name="T85" fmla="*/ 293 h 336"/>
                  <a:gd name="T86" fmla="*/ 108 w 299"/>
                  <a:gd name="T87" fmla="*/ 314 h 336"/>
                  <a:gd name="T88" fmla="*/ 94 w 299"/>
                  <a:gd name="T89" fmla="*/ 298 h 336"/>
                  <a:gd name="T90" fmla="*/ 111 w 299"/>
                  <a:gd name="T91" fmla="*/ 279 h 336"/>
                  <a:gd name="T92" fmla="*/ 86 w 299"/>
                  <a:gd name="T93" fmla="*/ 264 h 336"/>
                  <a:gd name="T94" fmla="*/ 70 w 299"/>
                  <a:gd name="T95" fmla="*/ 261 h 336"/>
                  <a:gd name="T96" fmla="*/ 80 w 299"/>
                  <a:gd name="T97" fmla="*/ 243 h 336"/>
                  <a:gd name="T98" fmla="*/ 50 w 299"/>
                  <a:gd name="T99" fmla="*/ 231 h 336"/>
                  <a:gd name="T100" fmla="*/ 29 w 299"/>
                  <a:gd name="T101" fmla="*/ 207 h 336"/>
                  <a:gd name="T102" fmla="*/ 23 w 299"/>
                  <a:gd name="T103" fmla="*/ 184 h 336"/>
                  <a:gd name="T104" fmla="*/ 0 w 299"/>
                  <a:gd name="T105" fmla="*/ 175 h 336"/>
                  <a:gd name="T106" fmla="*/ 17 w 299"/>
                  <a:gd name="T107" fmla="*/ 169 h 336"/>
                  <a:gd name="T108" fmla="*/ 35 w 299"/>
                  <a:gd name="T109" fmla="*/ 150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9" h="336">
                    <a:moveTo>
                      <a:pt x="45" y="144"/>
                    </a:moveTo>
                    <a:lnTo>
                      <a:pt x="54" y="144"/>
                    </a:lnTo>
                    <a:lnTo>
                      <a:pt x="76" y="152"/>
                    </a:lnTo>
                    <a:lnTo>
                      <a:pt x="83" y="153"/>
                    </a:lnTo>
                    <a:lnTo>
                      <a:pt x="91" y="152"/>
                    </a:lnTo>
                    <a:lnTo>
                      <a:pt x="91" y="141"/>
                    </a:lnTo>
                    <a:lnTo>
                      <a:pt x="89" y="132"/>
                    </a:lnTo>
                    <a:lnTo>
                      <a:pt x="94" y="129"/>
                    </a:lnTo>
                    <a:lnTo>
                      <a:pt x="100" y="123"/>
                    </a:lnTo>
                    <a:lnTo>
                      <a:pt x="100" y="120"/>
                    </a:lnTo>
                    <a:lnTo>
                      <a:pt x="92" y="115"/>
                    </a:lnTo>
                    <a:lnTo>
                      <a:pt x="94" y="111"/>
                    </a:lnTo>
                    <a:lnTo>
                      <a:pt x="91" y="108"/>
                    </a:lnTo>
                    <a:lnTo>
                      <a:pt x="92" y="102"/>
                    </a:lnTo>
                    <a:lnTo>
                      <a:pt x="97" y="97"/>
                    </a:lnTo>
                    <a:lnTo>
                      <a:pt x="97" y="93"/>
                    </a:lnTo>
                    <a:lnTo>
                      <a:pt x="101" y="82"/>
                    </a:lnTo>
                    <a:lnTo>
                      <a:pt x="106" y="77"/>
                    </a:lnTo>
                    <a:lnTo>
                      <a:pt x="105" y="68"/>
                    </a:lnTo>
                    <a:lnTo>
                      <a:pt x="94" y="65"/>
                    </a:lnTo>
                    <a:lnTo>
                      <a:pt x="89" y="61"/>
                    </a:lnTo>
                    <a:lnTo>
                      <a:pt x="98" y="56"/>
                    </a:lnTo>
                    <a:lnTo>
                      <a:pt x="98" y="53"/>
                    </a:lnTo>
                    <a:lnTo>
                      <a:pt x="95" y="39"/>
                    </a:lnTo>
                    <a:lnTo>
                      <a:pt x="94" y="38"/>
                    </a:lnTo>
                    <a:lnTo>
                      <a:pt x="94" y="32"/>
                    </a:lnTo>
                    <a:lnTo>
                      <a:pt x="101" y="29"/>
                    </a:lnTo>
                    <a:lnTo>
                      <a:pt x="103" y="26"/>
                    </a:lnTo>
                    <a:lnTo>
                      <a:pt x="95" y="18"/>
                    </a:lnTo>
                    <a:lnTo>
                      <a:pt x="92" y="12"/>
                    </a:lnTo>
                    <a:lnTo>
                      <a:pt x="97" y="1"/>
                    </a:lnTo>
                    <a:lnTo>
                      <a:pt x="101" y="0"/>
                    </a:lnTo>
                    <a:lnTo>
                      <a:pt x="111" y="3"/>
                    </a:lnTo>
                    <a:lnTo>
                      <a:pt x="118" y="3"/>
                    </a:lnTo>
                    <a:lnTo>
                      <a:pt x="120" y="4"/>
                    </a:lnTo>
                    <a:lnTo>
                      <a:pt x="123" y="1"/>
                    </a:lnTo>
                    <a:lnTo>
                      <a:pt x="129" y="3"/>
                    </a:lnTo>
                    <a:lnTo>
                      <a:pt x="132" y="7"/>
                    </a:lnTo>
                    <a:lnTo>
                      <a:pt x="138" y="9"/>
                    </a:lnTo>
                    <a:lnTo>
                      <a:pt x="150" y="7"/>
                    </a:lnTo>
                    <a:lnTo>
                      <a:pt x="153" y="4"/>
                    </a:lnTo>
                    <a:lnTo>
                      <a:pt x="156" y="6"/>
                    </a:lnTo>
                    <a:lnTo>
                      <a:pt x="173" y="4"/>
                    </a:lnTo>
                    <a:lnTo>
                      <a:pt x="179" y="9"/>
                    </a:lnTo>
                    <a:lnTo>
                      <a:pt x="179" y="13"/>
                    </a:lnTo>
                    <a:lnTo>
                      <a:pt x="174" y="18"/>
                    </a:lnTo>
                    <a:lnTo>
                      <a:pt x="179" y="27"/>
                    </a:lnTo>
                    <a:lnTo>
                      <a:pt x="173" y="38"/>
                    </a:lnTo>
                    <a:lnTo>
                      <a:pt x="182" y="48"/>
                    </a:lnTo>
                    <a:lnTo>
                      <a:pt x="183" y="48"/>
                    </a:lnTo>
                    <a:lnTo>
                      <a:pt x="177" y="55"/>
                    </a:lnTo>
                    <a:lnTo>
                      <a:pt x="174" y="65"/>
                    </a:lnTo>
                    <a:lnTo>
                      <a:pt x="177" y="71"/>
                    </a:lnTo>
                    <a:lnTo>
                      <a:pt x="179" y="77"/>
                    </a:lnTo>
                    <a:lnTo>
                      <a:pt x="185" y="85"/>
                    </a:lnTo>
                    <a:lnTo>
                      <a:pt x="190" y="93"/>
                    </a:lnTo>
                    <a:lnTo>
                      <a:pt x="193" y="105"/>
                    </a:lnTo>
                    <a:lnTo>
                      <a:pt x="190" y="106"/>
                    </a:lnTo>
                    <a:lnTo>
                      <a:pt x="194" y="108"/>
                    </a:lnTo>
                    <a:lnTo>
                      <a:pt x="197" y="120"/>
                    </a:lnTo>
                    <a:lnTo>
                      <a:pt x="186" y="124"/>
                    </a:lnTo>
                    <a:lnTo>
                      <a:pt x="193" y="135"/>
                    </a:lnTo>
                    <a:lnTo>
                      <a:pt x="193" y="138"/>
                    </a:lnTo>
                    <a:lnTo>
                      <a:pt x="190" y="150"/>
                    </a:lnTo>
                    <a:lnTo>
                      <a:pt x="183" y="153"/>
                    </a:lnTo>
                    <a:lnTo>
                      <a:pt x="185" y="165"/>
                    </a:lnTo>
                    <a:lnTo>
                      <a:pt x="182" y="167"/>
                    </a:lnTo>
                    <a:lnTo>
                      <a:pt x="182" y="172"/>
                    </a:lnTo>
                    <a:lnTo>
                      <a:pt x="183" y="175"/>
                    </a:lnTo>
                    <a:lnTo>
                      <a:pt x="190" y="175"/>
                    </a:lnTo>
                    <a:lnTo>
                      <a:pt x="196" y="181"/>
                    </a:lnTo>
                    <a:lnTo>
                      <a:pt x="196" y="190"/>
                    </a:lnTo>
                    <a:lnTo>
                      <a:pt x="202" y="199"/>
                    </a:lnTo>
                    <a:lnTo>
                      <a:pt x="208" y="200"/>
                    </a:lnTo>
                    <a:lnTo>
                      <a:pt x="211" y="208"/>
                    </a:lnTo>
                    <a:lnTo>
                      <a:pt x="214" y="211"/>
                    </a:lnTo>
                    <a:lnTo>
                      <a:pt x="220" y="207"/>
                    </a:lnTo>
                    <a:lnTo>
                      <a:pt x="220" y="200"/>
                    </a:lnTo>
                    <a:lnTo>
                      <a:pt x="227" y="199"/>
                    </a:lnTo>
                    <a:lnTo>
                      <a:pt x="226" y="202"/>
                    </a:lnTo>
                    <a:lnTo>
                      <a:pt x="229" y="207"/>
                    </a:lnTo>
                    <a:lnTo>
                      <a:pt x="226" y="210"/>
                    </a:lnTo>
                    <a:lnTo>
                      <a:pt x="226" y="217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43" y="231"/>
                    </a:lnTo>
                    <a:lnTo>
                      <a:pt x="252" y="228"/>
                    </a:lnTo>
                    <a:lnTo>
                      <a:pt x="262" y="223"/>
                    </a:lnTo>
                    <a:lnTo>
                      <a:pt x="268" y="222"/>
                    </a:lnTo>
                    <a:lnTo>
                      <a:pt x="274" y="217"/>
                    </a:lnTo>
                    <a:lnTo>
                      <a:pt x="279" y="220"/>
                    </a:lnTo>
                    <a:lnTo>
                      <a:pt x="284" y="217"/>
                    </a:lnTo>
                    <a:lnTo>
                      <a:pt x="287" y="217"/>
                    </a:lnTo>
                    <a:lnTo>
                      <a:pt x="288" y="220"/>
                    </a:lnTo>
                    <a:lnTo>
                      <a:pt x="299" y="232"/>
                    </a:lnTo>
                    <a:lnTo>
                      <a:pt x="299" y="245"/>
                    </a:lnTo>
                    <a:lnTo>
                      <a:pt x="294" y="254"/>
                    </a:lnTo>
                    <a:lnTo>
                      <a:pt x="290" y="255"/>
                    </a:lnTo>
                    <a:lnTo>
                      <a:pt x="288" y="260"/>
                    </a:lnTo>
                    <a:lnTo>
                      <a:pt x="274" y="266"/>
                    </a:lnTo>
                    <a:lnTo>
                      <a:pt x="265" y="269"/>
                    </a:lnTo>
                    <a:lnTo>
                      <a:pt x="262" y="267"/>
                    </a:lnTo>
                    <a:lnTo>
                      <a:pt x="259" y="273"/>
                    </a:lnTo>
                    <a:lnTo>
                      <a:pt x="252" y="267"/>
                    </a:lnTo>
                    <a:lnTo>
                      <a:pt x="246" y="273"/>
                    </a:lnTo>
                    <a:lnTo>
                      <a:pt x="240" y="273"/>
                    </a:lnTo>
                    <a:lnTo>
                      <a:pt x="238" y="281"/>
                    </a:lnTo>
                    <a:lnTo>
                      <a:pt x="246" y="281"/>
                    </a:lnTo>
                    <a:lnTo>
                      <a:pt x="244" y="286"/>
                    </a:lnTo>
                    <a:lnTo>
                      <a:pt x="238" y="293"/>
                    </a:lnTo>
                    <a:lnTo>
                      <a:pt x="238" y="296"/>
                    </a:lnTo>
                    <a:lnTo>
                      <a:pt x="235" y="298"/>
                    </a:lnTo>
                    <a:lnTo>
                      <a:pt x="226" y="313"/>
                    </a:lnTo>
                    <a:lnTo>
                      <a:pt x="220" y="313"/>
                    </a:lnTo>
                    <a:lnTo>
                      <a:pt x="206" y="327"/>
                    </a:lnTo>
                    <a:lnTo>
                      <a:pt x="197" y="330"/>
                    </a:lnTo>
                    <a:lnTo>
                      <a:pt x="196" y="325"/>
                    </a:lnTo>
                    <a:lnTo>
                      <a:pt x="185" y="322"/>
                    </a:lnTo>
                    <a:lnTo>
                      <a:pt x="182" y="317"/>
                    </a:lnTo>
                    <a:lnTo>
                      <a:pt x="180" y="320"/>
                    </a:lnTo>
                    <a:lnTo>
                      <a:pt x="173" y="324"/>
                    </a:lnTo>
                    <a:lnTo>
                      <a:pt x="165" y="330"/>
                    </a:lnTo>
                    <a:lnTo>
                      <a:pt x="159" y="336"/>
                    </a:lnTo>
                    <a:lnTo>
                      <a:pt x="155" y="336"/>
                    </a:lnTo>
                    <a:lnTo>
                      <a:pt x="146" y="333"/>
                    </a:lnTo>
                    <a:lnTo>
                      <a:pt x="146" y="320"/>
                    </a:lnTo>
                    <a:lnTo>
                      <a:pt x="141" y="314"/>
                    </a:lnTo>
                    <a:lnTo>
                      <a:pt x="132" y="298"/>
                    </a:lnTo>
                    <a:lnTo>
                      <a:pt x="126" y="293"/>
                    </a:lnTo>
                    <a:lnTo>
                      <a:pt x="117" y="296"/>
                    </a:lnTo>
                    <a:lnTo>
                      <a:pt x="109" y="310"/>
                    </a:lnTo>
                    <a:lnTo>
                      <a:pt x="108" y="314"/>
                    </a:lnTo>
                    <a:lnTo>
                      <a:pt x="95" y="307"/>
                    </a:lnTo>
                    <a:lnTo>
                      <a:pt x="92" y="302"/>
                    </a:lnTo>
                    <a:lnTo>
                      <a:pt x="94" y="298"/>
                    </a:lnTo>
                    <a:lnTo>
                      <a:pt x="101" y="289"/>
                    </a:lnTo>
                    <a:lnTo>
                      <a:pt x="106" y="287"/>
                    </a:lnTo>
                    <a:lnTo>
                      <a:pt x="111" y="279"/>
                    </a:lnTo>
                    <a:lnTo>
                      <a:pt x="106" y="270"/>
                    </a:lnTo>
                    <a:lnTo>
                      <a:pt x="100" y="263"/>
                    </a:lnTo>
                    <a:lnTo>
                      <a:pt x="86" y="264"/>
                    </a:lnTo>
                    <a:lnTo>
                      <a:pt x="83" y="266"/>
                    </a:lnTo>
                    <a:lnTo>
                      <a:pt x="77" y="263"/>
                    </a:lnTo>
                    <a:lnTo>
                      <a:pt x="70" y="261"/>
                    </a:lnTo>
                    <a:lnTo>
                      <a:pt x="70" y="257"/>
                    </a:lnTo>
                    <a:lnTo>
                      <a:pt x="73" y="246"/>
                    </a:lnTo>
                    <a:lnTo>
                      <a:pt x="80" y="243"/>
                    </a:lnTo>
                    <a:lnTo>
                      <a:pt x="73" y="237"/>
                    </a:lnTo>
                    <a:lnTo>
                      <a:pt x="70" y="228"/>
                    </a:lnTo>
                    <a:lnTo>
                      <a:pt x="50" y="231"/>
                    </a:lnTo>
                    <a:lnTo>
                      <a:pt x="33" y="228"/>
                    </a:lnTo>
                    <a:lnTo>
                      <a:pt x="26" y="220"/>
                    </a:lnTo>
                    <a:lnTo>
                      <a:pt x="29" y="207"/>
                    </a:lnTo>
                    <a:lnTo>
                      <a:pt x="35" y="199"/>
                    </a:lnTo>
                    <a:lnTo>
                      <a:pt x="29" y="196"/>
                    </a:lnTo>
                    <a:lnTo>
                      <a:pt x="23" y="184"/>
                    </a:lnTo>
                    <a:lnTo>
                      <a:pt x="17" y="178"/>
                    </a:lnTo>
                    <a:lnTo>
                      <a:pt x="1" y="175"/>
                    </a:lnTo>
                    <a:lnTo>
                      <a:pt x="0" y="175"/>
                    </a:lnTo>
                    <a:lnTo>
                      <a:pt x="6" y="170"/>
                    </a:lnTo>
                    <a:lnTo>
                      <a:pt x="10" y="172"/>
                    </a:lnTo>
                    <a:lnTo>
                      <a:pt x="17" y="169"/>
                    </a:lnTo>
                    <a:lnTo>
                      <a:pt x="24" y="165"/>
                    </a:lnTo>
                    <a:lnTo>
                      <a:pt x="26" y="161"/>
                    </a:lnTo>
                    <a:lnTo>
                      <a:pt x="35" y="150"/>
                    </a:lnTo>
                    <a:lnTo>
                      <a:pt x="38" y="141"/>
                    </a:lnTo>
                    <a:lnTo>
                      <a:pt x="45" y="1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6" name="Freeform 3851">
                <a:extLst>
                  <a:ext uri="{FF2B5EF4-FFF2-40B4-BE49-F238E27FC236}">
                    <a16:creationId xmlns:a16="http://schemas.microsoft.com/office/drawing/2014/main" id="{D797582B-5596-3219-D568-236F39E78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935"/>
                <a:ext cx="51" cy="67"/>
              </a:xfrm>
              <a:custGeom>
                <a:avLst/>
                <a:gdLst>
                  <a:gd name="T0" fmla="*/ 62 w 102"/>
                  <a:gd name="T1" fmla="*/ 9 h 134"/>
                  <a:gd name="T2" fmla="*/ 48 w 102"/>
                  <a:gd name="T3" fmla="*/ 17 h 134"/>
                  <a:gd name="T4" fmla="*/ 38 w 102"/>
                  <a:gd name="T5" fmla="*/ 14 h 134"/>
                  <a:gd name="T6" fmla="*/ 24 w 102"/>
                  <a:gd name="T7" fmla="*/ 12 h 134"/>
                  <a:gd name="T8" fmla="*/ 12 w 102"/>
                  <a:gd name="T9" fmla="*/ 9 h 134"/>
                  <a:gd name="T10" fmla="*/ 4 w 102"/>
                  <a:gd name="T11" fmla="*/ 16 h 134"/>
                  <a:gd name="T12" fmla="*/ 0 w 102"/>
                  <a:gd name="T13" fmla="*/ 31 h 134"/>
                  <a:gd name="T14" fmla="*/ 23 w 102"/>
                  <a:gd name="T15" fmla="*/ 29 h 134"/>
                  <a:gd name="T16" fmla="*/ 36 w 102"/>
                  <a:gd name="T17" fmla="*/ 32 h 134"/>
                  <a:gd name="T18" fmla="*/ 41 w 102"/>
                  <a:gd name="T19" fmla="*/ 40 h 134"/>
                  <a:gd name="T20" fmla="*/ 39 w 102"/>
                  <a:gd name="T21" fmla="*/ 49 h 134"/>
                  <a:gd name="T22" fmla="*/ 36 w 102"/>
                  <a:gd name="T23" fmla="*/ 61 h 134"/>
                  <a:gd name="T24" fmla="*/ 17 w 102"/>
                  <a:gd name="T25" fmla="*/ 72 h 134"/>
                  <a:gd name="T26" fmla="*/ 0 w 102"/>
                  <a:gd name="T27" fmla="*/ 82 h 134"/>
                  <a:gd name="T28" fmla="*/ 3 w 102"/>
                  <a:gd name="T29" fmla="*/ 98 h 134"/>
                  <a:gd name="T30" fmla="*/ 14 w 102"/>
                  <a:gd name="T31" fmla="*/ 96 h 134"/>
                  <a:gd name="T32" fmla="*/ 14 w 102"/>
                  <a:gd name="T33" fmla="*/ 119 h 134"/>
                  <a:gd name="T34" fmla="*/ 23 w 102"/>
                  <a:gd name="T35" fmla="*/ 131 h 134"/>
                  <a:gd name="T36" fmla="*/ 33 w 102"/>
                  <a:gd name="T37" fmla="*/ 128 h 134"/>
                  <a:gd name="T38" fmla="*/ 45 w 102"/>
                  <a:gd name="T39" fmla="*/ 119 h 134"/>
                  <a:gd name="T40" fmla="*/ 61 w 102"/>
                  <a:gd name="T41" fmla="*/ 134 h 134"/>
                  <a:gd name="T42" fmla="*/ 76 w 102"/>
                  <a:gd name="T43" fmla="*/ 122 h 134"/>
                  <a:gd name="T44" fmla="*/ 86 w 102"/>
                  <a:gd name="T45" fmla="*/ 113 h 134"/>
                  <a:gd name="T46" fmla="*/ 92 w 102"/>
                  <a:gd name="T47" fmla="*/ 104 h 134"/>
                  <a:gd name="T48" fmla="*/ 80 w 102"/>
                  <a:gd name="T49" fmla="*/ 69 h 134"/>
                  <a:gd name="T50" fmla="*/ 80 w 102"/>
                  <a:gd name="T51" fmla="*/ 67 h 134"/>
                  <a:gd name="T52" fmla="*/ 80 w 102"/>
                  <a:gd name="T53" fmla="*/ 54 h 134"/>
                  <a:gd name="T54" fmla="*/ 71 w 102"/>
                  <a:gd name="T55" fmla="*/ 55 h 134"/>
                  <a:gd name="T56" fmla="*/ 64 w 102"/>
                  <a:gd name="T57" fmla="*/ 52 h 134"/>
                  <a:gd name="T58" fmla="*/ 56 w 102"/>
                  <a:gd name="T59" fmla="*/ 49 h 134"/>
                  <a:gd name="T60" fmla="*/ 59 w 102"/>
                  <a:gd name="T61" fmla="*/ 46 h 134"/>
                  <a:gd name="T62" fmla="*/ 58 w 102"/>
                  <a:gd name="T63" fmla="*/ 35 h 134"/>
                  <a:gd name="T64" fmla="*/ 70 w 102"/>
                  <a:gd name="T65" fmla="*/ 31 h 134"/>
                  <a:gd name="T66" fmla="*/ 76 w 102"/>
                  <a:gd name="T67" fmla="*/ 25 h 134"/>
                  <a:gd name="T68" fmla="*/ 85 w 102"/>
                  <a:gd name="T69" fmla="*/ 11 h 134"/>
                  <a:gd name="T70" fmla="*/ 74 w 102"/>
                  <a:gd name="T71" fmla="*/ 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2" h="134">
                    <a:moveTo>
                      <a:pt x="70" y="0"/>
                    </a:moveTo>
                    <a:lnTo>
                      <a:pt x="62" y="9"/>
                    </a:lnTo>
                    <a:lnTo>
                      <a:pt x="56" y="9"/>
                    </a:lnTo>
                    <a:lnTo>
                      <a:pt x="48" y="17"/>
                    </a:lnTo>
                    <a:lnTo>
                      <a:pt x="42" y="19"/>
                    </a:lnTo>
                    <a:lnTo>
                      <a:pt x="38" y="14"/>
                    </a:lnTo>
                    <a:lnTo>
                      <a:pt x="30" y="14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12" y="9"/>
                    </a:lnTo>
                    <a:lnTo>
                      <a:pt x="12" y="17"/>
                    </a:lnTo>
                    <a:lnTo>
                      <a:pt x="4" y="16"/>
                    </a:lnTo>
                    <a:lnTo>
                      <a:pt x="0" y="28"/>
                    </a:lnTo>
                    <a:lnTo>
                      <a:pt x="0" y="31"/>
                    </a:lnTo>
                    <a:lnTo>
                      <a:pt x="6" y="29"/>
                    </a:lnTo>
                    <a:lnTo>
                      <a:pt x="23" y="29"/>
                    </a:lnTo>
                    <a:lnTo>
                      <a:pt x="27" y="31"/>
                    </a:lnTo>
                    <a:lnTo>
                      <a:pt x="36" y="32"/>
                    </a:lnTo>
                    <a:lnTo>
                      <a:pt x="33" y="35"/>
                    </a:lnTo>
                    <a:lnTo>
                      <a:pt x="41" y="40"/>
                    </a:lnTo>
                    <a:lnTo>
                      <a:pt x="42" y="43"/>
                    </a:lnTo>
                    <a:lnTo>
                      <a:pt x="39" y="49"/>
                    </a:lnTo>
                    <a:lnTo>
                      <a:pt x="44" y="58"/>
                    </a:lnTo>
                    <a:lnTo>
                      <a:pt x="36" y="61"/>
                    </a:lnTo>
                    <a:lnTo>
                      <a:pt x="30" y="61"/>
                    </a:lnTo>
                    <a:lnTo>
                      <a:pt x="17" y="72"/>
                    </a:lnTo>
                    <a:lnTo>
                      <a:pt x="4" y="75"/>
                    </a:lnTo>
                    <a:lnTo>
                      <a:pt x="0" y="82"/>
                    </a:lnTo>
                    <a:lnTo>
                      <a:pt x="0" y="90"/>
                    </a:lnTo>
                    <a:lnTo>
                      <a:pt x="3" y="98"/>
                    </a:lnTo>
                    <a:lnTo>
                      <a:pt x="12" y="95"/>
                    </a:lnTo>
                    <a:lnTo>
                      <a:pt x="14" y="96"/>
                    </a:lnTo>
                    <a:lnTo>
                      <a:pt x="7" y="107"/>
                    </a:lnTo>
                    <a:lnTo>
                      <a:pt x="14" y="119"/>
                    </a:lnTo>
                    <a:lnTo>
                      <a:pt x="18" y="131"/>
                    </a:lnTo>
                    <a:lnTo>
                      <a:pt x="23" y="131"/>
                    </a:lnTo>
                    <a:lnTo>
                      <a:pt x="24" y="126"/>
                    </a:lnTo>
                    <a:lnTo>
                      <a:pt x="33" y="128"/>
                    </a:lnTo>
                    <a:lnTo>
                      <a:pt x="42" y="119"/>
                    </a:lnTo>
                    <a:lnTo>
                      <a:pt x="45" y="119"/>
                    </a:lnTo>
                    <a:lnTo>
                      <a:pt x="50" y="130"/>
                    </a:lnTo>
                    <a:lnTo>
                      <a:pt x="61" y="134"/>
                    </a:lnTo>
                    <a:lnTo>
                      <a:pt x="70" y="131"/>
                    </a:lnTo>
                    <a:lnTo>
                      <a:pt x="76" y="122"/>
                    </a:lnTo>
                    <a:lnTo>
                      <a:pt x="77" y="117"/>
                    </a:lnTo>
                    <a:lnTo>
                      <a:pt x="86" y="113"/>
                    </a:lnTo>
                    <a:lnTo>
                      <a:pt x="85" y="104"/>
                    </a:lnTo>
                    <a:lnTo>
                      <a:pt x="92" y="104"/>
                    </a:lnTo>
                    <a:lnTo>
                      <a:pt x="102" y="82"/>
                    </a:lnTo>
                    <a:lnTo>
                      <a:pt x="80" y="69"/>
                    </a:lnTo>
                    <a:lnTo>
                      <a:pt x="73" y="67"/>
                    </a:lnTo>
                    <a:lnTo>
                      <a:pt x="80" y="67"/>
                    </a:lnTo>
                    <a:lnTo>
                      <a:pt x="82" y="58"/>
                    </a:lnTo>
                    <a:lnTo>
                      <a:pt x="80" y="54"/>
                    </a:lnTo>
                    <a:lnTo>
                      <a:pt x="76" y="52"/>
                    </a:lnTo>
                    <a:lnTo>
                      <a:pt x="71" y="55"/>
                    </a:lnTo>
                    <a:lnTo>
                      <a:pt x="67" y="55"/>
                    </a:lnTo>
                    <a:lnTo>
                      <a:pt x="64" y="52"/>
                    </a:lnTo>
                    <a:lnTo>
                      <a:pt x="59" y="54"/>
                    </a:lnTo>
                    <a:lnTo>
                      <a:pt x="56" y="49"/>
                    </a:lnTo>
                    <a:lnTo>
                      <a:pt x="53" y="49"/>
                    </a:lnTo>
                    <a:lnTo>
                      <a:pt x="59" y="46"/>
                    </a:lnTo>
                    <a:lnTo>
                      <a:pt x="56" y="43"/>
                    </a:lnTo>
                    <a:lnTo>
                      <a:pt x="58" y="35"/>
                    </a:lnTo>
                    <a:lnTo>
                      <a:pt x="68" y="38"/>
                    </a:lnTo>
                    <a:lnTo>
                      <a:pt x="70" y="31"/>
                    </a:lnTo>
                    <a:lnTo>
                      <a:pt x="74" y="32"/>
                    </a:lnTo>
                    <a:lnTo>
                      <a:pt x="76" y="25"/>
                    </a:lnTo>
                    <a:lnTo>
                      <a:pt x="82" y="20"/>
                    </a:lnTo>
                    <a:lnTo>
                      <a:pt x="85" y="11"/>
                    </a:lnTo>
                    <a:lnTo>
                      <a:pt x="83" y="9"/>
                    </a:lnTo>
                    <a:lnTo>
                      <a:pt x="74" y="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7" name="Freeform 3852">
                <a:extLst>
                  <a:ext uri="{FF2B5EF4-FFF2-40B4-BE49-F238E27FC236}">
                    <a16:creationId xmlns:a16="http://schemas.microsoft.com/office/drawing/2014/main" id="{2CCDE9A2-8063-B32B-BC7E-440FE9D0C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935"/>
                <a:ext cx="51" cy="67"/>
              </a:xfrm>
              <a:custGeom>
                <a:avLst/>
                <a:gdLst>
                  <a:gd name="T0" fmla="*/ 74 w 102"/>
                  <a:gd name="T1" fmla="*/ 3 h 134"/>
                  <a:gd name="T2" fmla="*/ 85 w 102"/>
                  <a:gd name="T3" fmla="*/ 11 h 134"/>
                  <a:gd name="T4" fmla="*/ 76 w 102"/>
                  <a:gd name="T5" fmla="*/ 25 h 134"/>
                  <a:gd name="T6" fmla="*/ 70 w 102"/>
                  <a:gd name="T7" fmla="*/ 31 h 134"/>
                  <a:gd name="T8" fmla="*/ 58 w 102"/>
                  <a:gd name="T9" fmla="*/ 35 h 134"/>
                  <a:gd name="T10" fmla="*/ 59 w 102"/>
                  <a:gd name="T11" fmla="*/ 46 h 134"/>
                  <a:gd name="T12" fmla="*/ 56 w 102"/>
                  <a:gd name="T13" fmla="*/ 49 h 134"/>
                  <a:gd name="T14" fmla="*/ 64 w 102"/>
                  <a:gd name="T15" fmla="*/ 52 h 134"/>
                  <a:gd name="T16" fmla="*/ 71 w 102"/>
                  <a:gd name="T17" fmla="*/ 55 h 134"/>
                  <a:gd name="T18" fmla="*/ 80 w 102"/>
                  <a:gd name="T19" fmla="*/ 54 h 134"/>
                  <a:gd name="T20" fmla="*/ 80 w 102"/>
                  <a:gd name="T21" fmla="*/ 67 h 134"/>
                  <a:gd name="T22" fmla="*/ 80 w 102"/>
                  <a:gd name="T23" fmla="*/ 69 h 134"/>
                  <a:gd name="T24" fmla="*/ 92 w 102"/>
                  <a:gd name="T25" fmla="*/ 104 h 134"/>
                  <a:gd name="T26" fmla="*/ 86 w 102"/>
                  <a:gd name="T27" fmla="*/ 113 h 134"/>
                  <a:gd name="T28" fmla="*/ 76 w 102"/>
                  <a:gd name="T29" fmla="*/ 122 h 134"/>
                  <a:gd name="T30" fmla="*/ 61 w 102"/>
                  <a:gd name="T31" fmla="*/ 134 h 134"/>
                  <a:gd name="T32" fmla="*/ 45 w 102"/>
                  <a:gd name="T33" fmla="*/ 119 h 134"/>
                  <a:gd name="T34" fmla="*/ 33 w 102"/>
                  <a:gd name="T35" fmla="*/ 128 h 134"/>
                  <a:gd name="T36" fmla="*/ 23 w 102"/>
                  <a:gd name="T37" fmla="*/ 131 h 134"/>
                  <a:gd name="T38" fmla="*/ 14 w 102"/>
                  <a:gd name="T39" fmla="*/ 119 h 134"/>
                  <a:gd name="T40" fmla="*/ 14 w 102"/>
                  <a:gd name="T41" fmla="*/ 96 h 134"/>
                  <a:gd name="T42" fmla="*/ 3 w 102"/>
                  <a:gd name="T43" fmla="*/ 98 h 134"/>
                  <a:gd name="T44" fmla="*/ 0 w 102"/>
                  <a:gd name="T45" fmla="*/ 82 h 134"/>
                  <a:gd name="T46" fmla="*/ 17 w 102"/>
                  <a:gd name="T47" fmla="*/ 72 h 134"/>
                  <a:gd name="T48" fmla="*/ 36 w 102"/>
                  <a:gd name="T49" fmla="*/ 61 h 134"/>
                  <a:gd name="T50" fmla="*/ 39 w 102"/>
                  <a:gd name="T51" fmla="*/ 49 h 134"/>
                  <a:gd name="T52" fmla="*/ 41 w 102"/>
                  <a:gd name="T53" fmla="*/ 40 h 134"/>
                  <a:gd name="T54" fmla="*/ 36 w 102"/>
                  <a:gd name="T55" fmla="*/ 32 h 134"/>
                  <a:gd name="T56" fmla="*/ 23 w 102"/>
                  <a:gd name="T57" fmla="*/ 29 h 134"/>
                  <a:gd name="T58" fmla="*/ 0 w 102"/>
                  <a:gd name="T59" fmla="*/ 31 h 134"/>
                  <a:gd name="T60" fmla="*/ 4 w 102"/>
                  <a:gd name="T61" fmla="*/ 16 h 134"/>
                  <a:gd name="T62" fmla="*/ 12 w 102"/>
                  <a:gd name="T63" fmla="*/ 9 h 134"/>
                  <a:gd name="T64" fmla="*/ 24 w 102"/>
                  <a:gd name="T65" fmla="*/ 12 h 134"/>
                  <a:gd name="T66" fmla="*/ 38 w 102"/>
                  <a:gd name="T67" fmla="*/ 14 h 134"/>
                  <a:gd name="T68" fmla="*/ 48 w 102"/>
                  <a:gd name="T69" fmla="*/ 17 h 134"/>
                  <a:gd name="T70" fmla="*/ 62 w 102"/>
                  <a:gd name="T71" fmla="*/ 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2" h="134">
                    <a:moveTo>
                      <a:pt x="70" y="0"/>
                    </a:moveTo>
                    <a:lnTo>
                      <a:pt x="74" y="3"/>
                    </a:lnTo>
                    <a:lnTo>
                      <a:pt x="83" y="9"/>
                    </a:lnTo>
                    <a:lnTo>
                      <a:pt x="85" y="11"/>
                    </a:lnTo>
                    <a:lnTo>
                      <a:pt x="82" y="20"/>
                    </a:lnTo>
                    <a:lnTo>
                      <a:pt x="76" y="25"/>
                    </a:lnTo>
                    <a:lnTo>
                      <a:pt x="74" y="32"/>
                    </a:lnTo>
                    <a:lnTo>
                      <a:pt x="70" y="31"/>
                    </a:lnTo>
                    <a:lnTo>
                      <a:pt x="68" y="38"/>
                    </a:lnTo>
                    <a:lnTo>
                      <a:pt x="58" y="35"/>
                    </a:lnTo>
                    <a:lnTo>
                      <a:pt x="56" y="43"/>
                    </a:lnTo>
                    <a:lnTo>
                      <a:pt x="59" y="46"/>
                    </a:lnTo>
                    <a:lnTo>
                      <a:pt x="53" y="49"/>
                    </a:lnTo>
                    <a:lnTo>
                      <a:pt x="56" y="49"/>
                    </a:lnTo>
                    <a:lnTo>
                      <a:pt x="59" y="54"/>
                    </a:lnTo>
                    <a:lnTo>
                      <a:pt x="64" y="52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6" y="52"/>
                    </a:lnTo>
                    <a:lnTo>
                      <a:pt x="80" y="54"/>
                    </a:lnTo>
                    <a:lnTo>
                      <a:pt x="82" y="58"/>
                    </a:lnTo>
                    <a:lnTo>
                      <a:pt x="80" y="67"/>
                    </a:lnTo>
                    <a:lnTo>
                      <a:pt x="73" y="67"/>
                    </a:lnTo>
                    <a:lnTo>
                      <a:pt x="80" y="69"/>
                    </a:lnTo>
                    <a:lnTo>
                      <a:pt x="102" y="82"/>
                    </a:lnTo>
                    <a:lnTo>
                      <a:pt x="92" y="104"/>
                    </a:lnTo>
                    <a:lnTo>
                      <a:pt x="85" y="104"/>
                    </a:lnTo>
                    <a:lnTo>
                      <a:pt x="86" y="113"/>
                    </a:lnTo>
                    <a:lnTo>
                      <a:pt x="77" y="117"/>
                    </a:lnTo>
                    <a:lnTo>
                      <a:pt x="76" y="122"/>
                    </a:lnTo>
                    <a:lnTo>
                      <a:pt x="70" y="131"/>
                    </a:lnTo>
                    <a:lnTo>
                      <a:pt x="61" y="134"/>
                    </a:lnTo>
                    <a:lnTo>
                      <a:pt x="50" y="130"/>
                    </a:lnTo>
                    <a:lnTo>
                      <a:pt x="45" y="119"/>
                    </a:lnTo>
                    <a:lnTo>
                      <a:pt x="42" y="119"/>
                    </a:lnTo>
                    <a:lnTo>
                      <a:pt x="33" y="128"/>
                    </a:lnTo>
                    <a:lnTo>
                      <a:pt x="24" y="126"/>
                    </a:lnTo>
                    <a:lnTo>
                      <a:pt x="23" y="131"/>
                    </a:lnTo>
                    <a:lnTo>
                      <a:pt x="18" y="131"/>
                    </a:lnTo>
                    <a:lnTo>
                      <a:pt x="14" y="119"/>
                    </a:lnTo>
                    <a:lnTo>
                      <a:pt x="7" y="107"/>
                    </a:lnTo>
                    <a:lnTo>
                      <a:pt x="14" y="96"/>
                    </a:lnTo>
                    <a:lnTo>
                      <a:pt x="12" y="95"/>
                    </a:lnTo>
                    <a:lnTo>
                      <a:pt x="3" y="98"/>
                    </a:lnTo>
                    <a:lnTo>
                      <a:pt x="0" y="90"/>
                    </a:lnTo>
                    <a:lnTo>
                      <a:pt x="0" y="82"/>
                    </a:lnTo>
                    <a:lnTo>
                      <a:pt x="4" y="75"/>
                    </a:lnTo>
                    <a:lnTo>
                      <a:pt x="17" y="72"/>
                    </a:lnTo>
                    <a:lnTo>
                      <a:pt x="30" y="61"/>
                    </a:lnTo>
                    <a:lnTo>
                      <a:pt x="36" y="61"/>
                    </a:lnTo>
                    <a:lnTo>
                      <a:pt x="44" y="58"/>
                    </a:lnTo>
                    <a:lnTo>
                      <a:pt x="39" y="49"/>
                    </a:lnTo>
                    <a:lnTo>
                      <a:pt x="42" y="43"/>
                    </a:lnTo>
                    <a:lnTo>
                      <a:pt x="41" y="40"/>
                    </a:lnTo>
                    <a:lnTo>
                      <a:pt x="33" y="35"/>
                    </a:lnTo>
                    <a:lnTo>
                      <a:pt x="36" y="32"/>
                    </a:lnTo>
                    <a:lnTo>
                      <a:pt x="27" y="31"/>
                    </a:lnTo>
                    <a:lnTo>
                      <a:pt x="23" y="29"/>
                    </a:lnTo>
                    <a:lnTo>
                      <a:pt x="6" y="29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4" y="16"/>
                    </a:lnTo>
                    <a:lnTo>
                      <a:pt x="12" y="17"/>
                    </a:lnTo>
                    <a:lnTo>
                      <a:pt x="12" y="9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30" y="14"/>
                    </a:lnTo>
                    <a:lnTo>
                      <a:pt x="38" y="14"/>
                    </a:lnTo>
                    <a:lnTo>
                      <a:pt x="42" y="19"/>
                    </a:lnTo>
                    <a:lnTo>
                      <a:pt x="48" y="17"/>
                    </a:lnTo>
                    <a:lnTo>
                      <a:pt x="56" y="9"/>
                    </a:lnTo>
                    <a:lnTo>
                      <a:pt x="62" y="9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8" name="Freeform 3853">
                <a:extLst>
                  <a:ext uri="{FF2B5EF4-FFF2-40B4-BE49-F238E27FC236}">
                    <a16:creationId xmlns:a16="http://schemas.microsoft.com/office/drawing/2014/main" id="{5EF1FF48-0871-CC65-E0CC-35924A07C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935"/>
                <a:ext cx="51" cy="67"/>
              </a:xfrm>
              <a:custGeom>
                <a:avLst/>
                <a:gdLst>
                  <a:gd name="T0" fmla="*/ 74 w 102"/>
                  <a:gd name="T1" fmla="*/ 3 h 134"/>
                  <a:gd name="T2" fmla="*/ 85 w 102"/>
                  <a:gd name="T3" fmla="*/ 11 h 134"/>
                  <a:gd name="T4" fmla="*/ 76 w 102"/>
                  <a:gd name="T5" fmla="*/ 25 h 134"/>
                  <a:gd name="T6" fmla="*/ 70 w 102"/>
                  <a:gd name="T7" fmla="*/ 31 h 134"/>
                  <a:gd name="T8" fmla="*/ 58 w 102"/>
                  <a:gd name="T9" fmla="*/ 35 h 134"/>
                  <a:gd name="T10" fmla="*/ 59 w 102"/>
                  <a:gd name="T11" fmla="*/ 46 h 134"/>
                  <a:gd name="T12" fmla="*/ 56 w 102"/>
                  <a:gd name="T13" fmla="*/ 49 h 134"/>
                  <a:gd name="T14" fmla="*/ 64 w 102"/>
                  <a:gd name="T15" fmla="*/ 52 h 134"/>
                  <a:gd name="T16" fmla="*/ 71 w 102"/>
                  <a:gd name="T17" fmla="*/ 55 h 134"/>
                  <a:gd name="T18" fmla="*/ 80 w 102"/>
                  <a:gd name="T19" fmla="*/ 54 h 134"/>
                  <a:gd name="T20" fmla="*/ 80 w 102"/>
                  <a:gd name="T21" fmla="*/ 67 h 134"/>
                  <a:gd name="T22" fmla="*/ 80 w 102"/>
                  <a:gd name="T23" fmla="*/ 69 h 134"/>
                  <a:gd name="T24" fmla="*/ 92 w 102"/>
                  <a:gd name="T25" fmla="*/ 104 h 134"/>
                  <a:gd name="T26" fmla="*/ 86 w 102"/>
                  <a:gd name="T27" fmla="*/ 113 h 134"/>
                  <a:gd name="T28" fmla="*/ 76 w 102"/>
                  <a:gd name="T29" fmla="*/ 122 h 134"/>
                  <a:gd name="T30" fmla="*/ 61 w 102"/>
                  <a:gd name="T31" fmla="*/ 134 h 134"/>
                  <a:gd name="T32" fmla="*/ 45 w 102"/>
                  <a:gd name="T33" fmla="*/ 119 h 134"/>
                  <a:gd name="T34" fmla="*/ 33 w 102"/>
                  <a:gd name="T35" fmla="*/ 128 h 134"/>
                  <a:gd name="T36" fmla="*/ 23 w 102"/>
                  <a:gd name="T37" fmla="*/ 131 h 134"/>
                  <a:gd name="T38" fmla="*/ 14 w 102"/>
                  <a:gd name="T39" fmla="*/ 119 h 134"/>
                  <a:gd name="T40" fmla="*/ 14 w 102"/>
                  <a:gd name="T41" fmla="*/ 96 h 134"/>
                  <a:gd name="T42" fmla="*/ 3 w 102"/>
                  <a:gd name="T43" fmla="*/ 98 h 134"/>
                  <a:gd name="T44" fmla="*/ 0 w 102"/>
                  <a:gd name="T45" fmla="*/ 82 h 134"/>
                  <a:gd name="T46" fmla="*/ 17 w 102"/>
                  <a:gd name="T47" fmla="*/ 72 h 134"/>
                  <a:gd name="T48" fmla="*/ 36 w 102"/>
                  <a:gd name="T49" fmla="*/ 61 h 134"/>
                  <a:gd name="T50" fmla="*/ 39 w 102"/>
                  <a:gd name="T51" fmla="*/ 49 h 134"/>
                  <a:gd name="T52" fmla="*/ 41 w 102"/>
                  <a:gd name="T53" fmla="*/ 40 h 134"/>
                  <a:gd name="T54" fmla="*/ 36 w 102"/>
                  <a:gd name="T55" fmla="*/ 32 h 134"/>
                  <a:gd name="T56" fmla="*/ 23 w 102"/>
                  <a:gd name="T57" fmla="*/ 29 h 134"/>
                  <a:gd name="T58" fmla="*/ 0 w 102"/>
                  <a:gd name="T59" fmla="*/ 31 h 134"/>
                  <a:gd name="T60" fmla="*/ 4 w 102"/>
                  <a:gd name="T61" fmla="*/ 16 h 134"/>
                  <a:gd name="T62" fmla="*/ 12 w 102"/>
                  <a:gd name="T63" fmla="*/ 9 h 134"/>
                  <a:gd name="T64" fmla="*/ 24 w 102"/>
                  <a:gd name="T65" fmla="*/ 12 h 134"/>
                  <a:gd name="T66" fmla="*/ 38 w 102"/>
                  <a:gd name="T67" fmla="*/ 14 h 134"/>
                  <a:gd name="T68" fmla="*/ 48 w 102"/>
                  <a:gd name="T69" fmla="*/ 17 h 134"/>
                  <a:gd name="T70" fmla="*/ 62 w 102"/>
                  <a:gd name="T71" fmla="*/ 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2" h="134">
                    <a:moveTo>
                      <a:pt x="70" y="0"/>
                    </a:moveTo>
                    <a:lnTo>
                      <a:pt x="74" y="3"/>
                    </a:lnTo>
                    <a:lnTo>
                      <a:pt x="83" y="9"/>
                    </a:lnTo>
                    <a:lnTo>
                      <a:pt x="85" y="11"/>
                    </a:lnTo>
                    <a:lnTo>
                      <a:pt x="82" y="20"/>
                    </a:lnTo>
                    <a:lnTo>
                      <a:pt x="76" y="25"/>
                    </a:lnTo>
                    <a:lnTo>
                      <a:pt x="74" y="32"/>
                    </a:lnTo>
                    <a:lnTo>
                      <a:pt x="70" y="31"/>
                    </a:lnTo>
                    <a:lnTo>
                      <a:pt x="68" y="38"/>
                    </a:lnTo>
                    <a:lnTo>
                      <a:pt x="58" y="35"/>
                    </a:lnTo>
                    <a:lnTo>
                      <a:pt x="56" y="43"/>
                    </a:lnTo>
                    <a:lnTo>
                      <a:pt x="59" y="46"/>
                    </a:lnTo>
                    <a:lnTo>
                      <a:pt x="53" y="49"/>
                    </a:lnTo>
                    <a:lnTo>
                      <a:pt x="56" y="49"/>
                    </a:lnTo>
                    <a:lnTo>
                      <a:pt x="59" y="54"/>
                    </a:lnTo>
                    <a:lnTo>
                      <a:pt x="64" y="52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6" y="52"/>
                    </a:lnTo>
                    <a:lnTo>
                      <a:pt x="80" y="54"/>
                    </a:lnTo>
                    <a:lnTo>
                      <a:pt x="82" y="58"/>
                    </a:lnTo>
                    <a:lnTo>
                      <a:pt x="80" y="67"/>
                    </a:lnTo>
                    <a:lnTo>
                      <a:pt x="73" y="67"/>
                    </a:lnTo>
                    <a:lnTo>
                      <a:pt x="80" y="69"/>
                    </a:lnTo>
                    <a:lnTo>
                      <a:pt x="102" y="82"/>
                    </a:lnTo>
                    <a:lnTo>
                      <a:pt x="92" y="104"/>
                    </a:lnTo>
                    <a:lnTo>
                      <a:pt x="85" y="104"/>
                    </a:lnTo>
                    <a:lnTo>
                      <a:pt x="86" y="113"/>
                    </a:lnTo>
                    <a:lnTo>
                      <a:pt x="77" y="117"/>
                    </a:lnTo>
                    <a:lnTo>
                      <a:pt x="76" y="122"/>
                    </a:lnTo>
                    <a:lnTo>
                      <a:pt x="70" y="131"/>
                    </a:lnTo>
                    <a:lnTo>
                      <a:pt x="61" y="134"/>
                    </a:lnTo>
                    <a:lnTo>
                      <a:pt x="50" y="130"/>
                    </a:lnTo>
                    <a:lnTo>
                      <a:pt x="45" y="119"/>
                    </a:lnTo>
                    <a:lnTo>
                      <a:pt x="42" y="119"/>
                    </a:lnTo>
                    <a:lnTo>
                      <a:pt x="33" y="128"/>
                    </a:lnTo>
                    <a:lnTo>
                      <a:pt x="24" y="126"/>
                    </a:lnTo>
                    <a:lnTo>
                      <a:pt x="23" y="131"/>
                    </a:lnTo>
                    <a:lnTo>
                      <a:pt x="18" y="131"/>
                    </a:lnTo>
                    <a:lnTo>
                      <a:pt x="14" y="119"/>
                    </a:lnTo>
                    <a:lnTo>
                      <a:pt x="7" y="107"/>
                    </a:lnTo>
                    <a:lnTo>
                      <a:pt x="14" y="96"/>
                    </a:lnTo>
                    <a:lnTo>
                      <a:pt x="12" y="95"/>
                    </a:lnTo>
                    <a:lnTo>
                      <a:pt x="3" y="98"/>
                    </a:lnTo>
                    <a:lnTo>
                      <a:pt x="0" y="90"/>
                    </a:lnTo>
                    <a:lnTo>
                      <a:pt x="0" y="82"/>
                    </a:lnTo>
                    <a:lnTo>
                      <a:pt x="4" y="75"/>
                    </a:lnTo>
                    <a:lnTo>
                      <a:pt x="17" y="72"/>
                    </a:lnTo>
                    <a:lnTo>
                      <a:pt x="30" y="61"/>
                    </a:lnTo>
                    <a:lnTo>
                      <a:pt x="36" y="61"/>
                    </a:lnTo>
                    <a:lnTo>
                      <a:pt x="44" y="58"/>
                    </a:lnTo>
                    <a:lnTo>
                      <a:pt x="39" y="49"/>
                    </a:lnTo>
                    <a:lnTo>
                      <a:pt x="42" y="43"/>
                    </a:lnTo>
                    <a:lnTo>
                      <a:pt x="41" y="40"/>
                    </a:lnTo>
                    <a:lnTo>
                      <a:pt x="33" y="35"/>
                    </a:lnTo>
                    <a:lnTo>
                      <a:pt x="36" y="32"/>
                    </a:lnTo>
                    <a:lnTo>
                      <a:pt x="27" y="31"/>
                    </a:lnTo>
                    <a:lnTo>
                      <a:pt x="23" y="29"/>
                    </a:lnTo>
                    <a:lnTo>
                      <a:pt x="6" y="29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4" y="16"/>
                    </a:lnTo>
                    <a:lnTo>
                      <a:pt x="12" y="17"/>
                    </a:lnTo>
                    <a:lnTo>
                      <a:pt x="12" y="9"/>
                    </a:lnTo>
                    <a:lnTo>
                      <a:pt x="24" y="8"/>
                    </a:lnTo>
                    <a:lnTo>
                      <a:pt x="24" y="12"/>
                    </a:lnTo>
                    <a:lnTo>
                      <a:pt x="30" y="14"/>
                    </a:lnTo>
                    <a:lnTo>
                      <a:pt x="38" y="14"/>
                    </a:lnTo>
                    <a:lnTo>
                      <a:pt x="42" y="19"/>
                    </a:lnTo>
                    <a:lnTo>
                      <a:pt x="48" y="17"/>
                    </a:lnTo>
                    <a:lnTo>
                      <a:pt x="56" y="9"/>
                    </a:lnTo>
                    <a:lnTo>
                      <a:pt x="62" y="9"/>
                    </a:lnTo>
                    <a:lnTo>
                      <a:pt x="7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9" name="Freeform 3854">
                <a:extLst>
                  <a:ext uri="{FF2B5EF4-FFF2-40B4-BE49-F238E27FC236}">
                    <a16:creationId xmlns:a16="http://schemas.microsoft.com/office/drawing/2014/main" id="{5928675B-0A58-6991-2C32-AE46C765D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008"/>
                <a:ext cx="130" cy="82"/>
              </a:xfrm>
              <a:custGeom>
                <a:avLst/>
                <a:gdLst>
                  <a:gd name="T0" fmla="*/ 169 w 261"/>
                  <a:gd name="T1" fmla="*/ 12 h 164"/>
                  <a:gd name="T2" fmla="*/ 158 w 261"/>
                  <a:gd name="T3" fmla="*/ 23 h 164"/>
                  <a:gd name="T4" fmla="*/ 145 w 261"/>
                  <a:gd name="T5" fmla="*/ 28 h 164"/>
                  <a:gd name="T6" fmla="*/ 132 w 261"/>
                  <a:gd name="T7" fmla="*/ 28 h 164"/>
                  <a:gd name="T8" fmla="*/ 140 w 261"/>
                  <a:gd name="T9" fmla="*/ 40 h 164"/>
                  <a:gd name="T10" fmla="*/ 140 w 261"/>
                  <a:gd name="T11" fmla="*/ 50 h 164"/>
                  <a:gd name="T12" fmla="*/ 138 w 261"/>
                  <a:gd name="T13" fmla="*/ 64 h 164"/>
                  <a:gd name="T14" fmla="*/ 132 w 261"/>
                  <a:gd name="T15" fmla="*/ 76 h 164"/>
                  <a:gd name="T16" fmla="*/ 125 w 261"/>
                  <a:gd name="T17" fmla="*/ 76 h 164"/>
                  <a:gd name="T18" fmla="*/ 114 w 261"/>
                  <a:gd name="T19" fmla="*/ 75 h 164"/>
                  <a:gd name="T20" fmla="*/ 102 w 261"/>
                  <a:gd name="T21" fmla="*/ 64 h 164"/>
                  <a:gd name="T22" fmla="*/ 84 w 261"/>
                  <a:gd name="T23" fmla="*/ 58 h 164"/>
                  <a:gd name="T24" fmla="*/ 64 w 261"/>
                  <a:gd name="T25" fmla="*/ 46 h 164"/>
                  <a:gd name="T26" fmla="*/ 53 w 261"/>
                  <a:gd name="T27" fmla="*/ 46 h 164"/>
                  <a:gd name="T28" fmla="*/ 61 w 261"/>
                  <a:gd name="T29" fmla="*/ 64 h 164"/>
                  <a:gd name="T30" fmla="*/ 66 w 261"/>
                  <a:gd name="T31" fmla="*/ 79 h 164"/>
                  <a:gd name="T32" fmla="*/ 61 w 261"/>
                  <a:gd name="T33" fmla="*/ 90 h 164"/>
                  <a:gd name="T34" fmla="*/ 38 w 261"/>
                  <a:gd name="T35" fmla="*/ 90 h 164"/>
                  <a:gd name="T36" fmla="*/ 20 w 261"/>
                  <a:gd name="T37" fmla="*/ 82 h 164"/>
                  <a:gd name="T38" fmla="*/ 11 w 261"/>
                  <a:gd name="T39" fmla="*/ 79 h 164"/>
                  <a:gd name="T40" fmla="*/ 6 w 261"/>
                  <a:gd name="T41" fmla="*/ 76 h 164"/>
                  <a:gd name="T42" fmla="*/ 5 w 261"/>
                  <a:gd name="T43" fmla="*/ 110 h 164"/>
                  <a:gd name="T44" fmla="*/ 20 w 261"/>
                  <a:gd name="T45" fmla="*/ 116 h 164"/>
                  <a:gd name="T46" fmla="*/ 41 w 261"/>
                  <a:gd name="T47" fmla="*/ 122 h 164"/>
                  <a:gd name="T48" fmla="*/ 41 w 261"/>
                  <a:gd name="T49" fmla="*/ 131 h 164"/>
                  <a:gd name="T50" fmla="*/ 35 w 261"/>
                  <a:gd name="T51" fmla="*/ 145 h 164"/>
                  <a:gd name="T52" fmla="*/ 38 w 261"/>
                  <a:gd name="T53" fmla="*/ 158 h 164"/>
                  <a:gd name="T54" fmla="*/ 46 w 261"/>
                  <a:gd name="T55" fmla="*/ 161 h 164"/>
                  <a:gd name="T56" fmla="*/ 56 w 261"/>
                  <a:gd name="T57" fmla="*/ 160 h 164"/>
                  <a:gd name="T58" fmla="*/ 73 w 261"/>
                  <a:gd name="T59" fmla="*/ 163 h 164"/>
                  <a:gd name="T60" fmla="*/ 81 w 261"/>
                  <a:gd name="T61" fmla="*/ 155 h 164"/>
                  <a:gd name="T62" fmla="*/ 97 w 261"/>
                  <a:gd name="T63" fmla="*/ 155 h 164"/>
                  <a:gd name="T64" fmla="*/ 114 w 261"/>
                  <a:gd name="T65" fmla="*/ 152 h 164"/>
                  <a:gd name="T66" fmla="*/ 126 w 261"/>
                  <a:gd name="T67" fmla="*/ 152 h 164"/>
                  <a:gd name="T68" fmla="*/ 137 w 261"/>
                  <a:gd name="T69" fmla="*/ 161 h 164"/>
                  <a:gd name="T70" fmla="*/ 148 w 261"/>
                  <a:gd name="T71" fmla="*/ 157 h 164"/>
                  <a:gd name="T72" fmla="*/ 154 w 261"/>
                  <a:gd name="T73" fmla="*/ 148 h 164"/>
                  <a:gd name="T74" fmla="*/ 158 w 261"/>
                  <a:gd name="T75" fmla="*/ 132 h 164"/>
                  <a:gd name="T76" fmla="*/ 170 w 261"/>
                  <a:gd name="T77" fmla="*/ 125 h 164"/>
                  <a:gd name="T78" fmla="*/ 181 w 261"/>
                  <a:gd name="T79" fmla="*/ 137 h 164"/>
                  <a:gd name="T80" fmla="*/ 202 w 261"/>
                  <a:gd name="T81" fmla="*/ 143 h 164"/>
                  <a:gd name="T82" fmla="*/ 217 w 261"/>
                  <a:gd name="T83" fmla="*/ 134 h 164"/>
                  <a:gd name="T84" fmla="*/ 220 w 261"/>
                  <a:gd name="T85" fmla="*/ 122 h 164"/>
                  <a:gd name="T86" fmla="*/ 216 w 261"/>
                  <a:gd name="T87" fmla="*/ 116 h 164"/>
                  <a:gd name="T88" fmla="*/ 239 w 261"/>
                  <a:gd name="T89" fmla="*/ 110 h 164"/>
                  <a:gd name="T90" fmla="*/ 260 w 261"/>
                  <a:gd name="T91" fmla="*/ 93 h 164"/>
                  <a:gd name="T92" fmla="*/ 261 w 261"/>
                  <a:gd name="T93" fmla="*/ 76 h 164"/>
                  <a:gd name="T94" fmla="*/ 246 w 261"/>
                  <a:gd name="T95" fmla="*/ 79 h 164"/>
                  <a:gd name="T96" fmla="*/ 239 w 261"/>
                  <a:gd name="T97" fmla="*/ 70 h 164"/>
                  <a:gd name="T98" fmla="*/ 223 w 261"/>
                  <a:gd name="T99" fmla="*/ 55 h 164"/>
                  <a:gd name="T100" fmla="*/ 229 w 261"/>
                  <a:gd name="T101" fmla="*/ 43 h 164"/>
                  <a:gd name="T102" fmla="*/ 239 w 261"/>
                  <a:gd name="T103" fmla="*/ 31 h 164"/>
                  <a:gd name="T104" fmla="*/ 222 w 261"/>
                  <a:gd name="T105" fmla="*/ 17 h 164"/>
                  <a:gd name="T106" fmla="*/ 214 w 261"/>
                  <a:gd name="T107" fmla="*/ 15 h 164"/>
                  <a:gd name="T108" fmla="*/ 199 w 261"/>
                  <a:gd name="T109" fmla="*/ 11 h 164"/>
                  <a:gd name="T110" fmla="*/ 192 w 261"/>
                  <a:gd name="T111" fmla="*/ 9 h 164"/>
                  <a:gd name="T112" fmla="*/ 187 w 261"/>
                  <a:gd name="T113" fmla="*/ 3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1" h="164">
                    <a:moveTo>
                      <a:pt x="173" y="6"/>
                    </a:moveTo>
                    <a:lnTo>
                      <a:pt x="169" y="12"/>
                    </a:lnTo>
                    <a:lnTo>
                      <a:pt x="167" y="18"/>
                    </a:lnTo>
                    <a:lnTo>
                      <a:pt x="158" y="23"/>
                    </a:lnTo>
                    <a:lnTo>
                      <a:pt x="158" y="26"/>
                    </a:lnTo>
                    <a:lnTo>
                      <a:pt x="145" y="28"/>
                    </a:lnTo>
                    <a:lnTo>
                      <a:pt x="134" y="25"/>
                    </a:lnTo>
                    <a:lnTo>
                      <a:pt x="132" y="28"/>
                    </a:lnTo>
                    <a:lnTo>
                      <a:pt x="134" y="38"/>
                    </a:lnTo>
                    <a:lnTo>
                      <a:pt x="140" y="40"/>
                    </a:lnTo>
                    <a:lnTo>
                      <a:pt x="148" y="49"/>
                    </a:lnTo>
                    <a:lnTo>
                      <a:pt x="140" y="50"/>
                    </a:lnTo>
                    <a:lnTo>
                      <a:pt x="143" y="55"/>
                    </a:lnTo>
                    <a:lnTo>
                      <a:pt x="138" y="64"/>
                    </a:lnTo>
                    <a:lnTo>
                      <a:pt x="134" y="66"/>
                    </a:lnTo>
                    <a:lnTo>
                      <a:pt x="132" y="76"/>
                    </a:lnTo>
                    <a:lnTo>
                      <a:pt x="129" y="78"/>
                    </a:lnTo>
                    <a:lnTo>
                      <a:pt x="125" y="76"/>
                    </a:lnTo>
                    <a:lnTo>
                      <a:pt x="120" y="70"/>
                    </a:lnTo>
                    <a:lnTo>
                      <a:pt x="114" y="75"/>
                    </a:lnTo>
                    <a:lnTo>
                      <a:pt x="110" y="73"/>
                    </a:lnTo>
                    <a:lnTo>
                      <a:pt x="102" y="64"/>
                    </a:lnTo>
                    <a:lnTo>
                      <a:pt x="88" y="58"/>
                    </a:lnTo>
                    <a:lnTo>
                      <a:pt x="84" y="58"/>
                    </a:lnTo>
                    <a:lnTo>
                      <a:pt x="75" y="50"/>
                    </a:lnTo>
                    <a:lnTo>
                      <a:pt x="64" y="46"/>
                    </a:lnTo>
                    <a:lnTo>
                      <a:pt x="60" y="40"/>
                    </a:lnTo>
                    <a:lnTo>
                      <a:pt x="53" y="46"/>
                    </a:lnTo>
                    <a:lnTo>
                      <a:pt x="53" y="55"/>
                    </a:lnTo>
                    <a:lnTo>
                      <a:pt x="61" y="64"/>
                    </a:lnTo>
                    <a:lnTo>
                      <a:pt x="58" y="66"/>
                    </a:lnTo>
                    <a:lnTo>
                      <a:pt x="66" y="79"/>
                    </a:lnTo>
                    <a:lnTo>
                      <a:pt x="64" y="85"/>
                    </a:lnTo>
                    <a:lnTo>
                      <a:pt x="61" y="90"/>
                    </a:lnTo>
                    <a:lnTo>
                      <a:pt x="44" y="96"/>
                    </a:lnTo>
                    <a:lnTo>
                      <a:pt x="38" y="90"/>
                    </a:lnTo>
                    <a:lnTo>
                      <a:pt x="32" y="88"/>
                    </a:lnTo>
                    <a:lnTo>
                      <a:pt x="20" y="82"/>
                    </a:lnTo>
                    <a:lnTo>
                      <a:pt x="14" y="81"/>
                    </a:lnTo>
                    <a:lnTo>
                      <a:pt x="11" y="79"/>
                    </a:lnTo>
                    <a:lnTo>
                      <a:pt x="9" y="73"/>
                    </a:lnTo>
                    <a:lnTo>
                      <a:pt x="6" y="76"/>
                    </a:lnTo>
                    <a:lnTo>
                      <a:pt x="0" y="108"/>
                    </a:lnTo>
                    <a:lnTo>
                      <a:pt x="5" y="110"/>
                    </a:lnTo>
                    <a:lnTo>
                      <a:pt x="12" y="116"/>
                    </a:lnTo>
                    <a:lnTo>
                      <a:pt x="20" y="116"/>
                    </a:lnTo>
                    <a:lnTo>
                      <a:pt x="37" y="125"/>
                    </a:lnTo>
                    <a:lnTo>
                      <a:pt x="41" y="122"/>
                    </a:lnTo>
                    <a:lnTo>
                      <a:pt x="46" y="128"/>
                    </a:lnTo>
                    <a:lnTo>
                      <a:pt x="41" y="131"/>
                    </a:lnTo>
                    <a:lnTo>
                      <a:pt x="32" y="142"/>
                    </a:lnTo>
                    <a:lnTo>
                      <a:pt x="35" y="145"/>
                    </a:lnTo>
                    <a:lnTo>
                      <a:pt x="40" y="154"/>
                    </a:lnTo>
                    <a:lnTo>
                      <a:pt x="38" y="158"/>
                    </a:lnTo>
                    <a:lnTo>
                      <a:pt x="44" y="155"/>
                    </a:lnTo>
                    <a:lnTo>
                      <a:pt x="46" y="161"/>
                    </a:lnTo>
                    <a:lnTo>
                      <a:pt x="52" y="161"/>
                    </a:lnTo>
                    <a:lnTo>
                      <a:pt x="56" y="160"/>
                    </a:lnTo>
                    <a:lnTo>
                      <a:pt x="66" y="163"/>
                    </a:lnTo>
                    <a:lnTo>
                      <a:pt x="73" y="163"/>
                    </a:lnTo>
                    <a:lnTo>
                      <a:pt x="75" y="164"/>
                    </a:lnTo>
                    <a:lnTo>
                      <a:pt x="81" y="155"/>
                    </a:lnTo>
                    <a:lnTo>
                      <a:pt x="85" y="158"/>
                    </a:lnTo>
                    <a:lnTo>
                      <a:pt x="97" y="155"/>
                    </a:lnTo>
                    <a:lnTo>
                      <a:pt x="108" y="149"/>
                    </a:lnTo>
                    <a:lnTo>
                      <a:pt x="114" y="152"/>
                    </a:lnTo>
                    <a:lnTo>
                      <a:pt x="120" y="148"/>
                    </a:lnTo>
                    <a:lnTo>
                      <a:pt x="126" y="152"/>
                    </a:lnTo>
                    <a:lnTo>
                      <a:pt x="129" y="161"/>
                    </a:lnTo>
                    <a:lnTo>
                      <a:pt x="137" y="161"/>
                    </a:lnTo>
                    <a:lnTo>
                      <a:pt x="145" y="160"/>
                    </a:lnTo>
                    <a:lnTo>
                      <a:pt x="148" y="157"/>
                    </a:lnTo>
                    <a:lnTo>
                      <a:pt x="151" y="149"/>
                    </a:lnTo>
                    <a:lnTo>
                      <a:pt x="154" y="148"/>
                    </a:lnTo>
                    <a:lnTo>
                      <a:pt x="155" y="145"/>
                    </a:lnTo>
                    <a:lnTo>
                      <a:pt x="158" y="132"/>
                    </a:lnTo>
                    <a:lnTo>
                      <a:pt x="166" y="122"/>
                    </a:lnTo>
                    <a:lnTo>
                      <a:pt x="170" y="125"/>
                    </a:lnTo>
                    <a:lnTo>
                      <a:pt x="181" y="125"/>
                    </a:lnTo>
                    <a:lnTo>
                      <a:pt x="181" y="137"/>
                    </a:lnTo>
                    <a:lnTo>
                      <a:pt x="192" y="139"/>
                    </a:lnTo>
                    <a:lnTo>
                      <a:pt x="202" y="143"/>
                    </a:lnTo>
                    <a:lnTo>
                      <a:pt x="214" y="140"/>
                    </a:lnTo>
                    <a:lnTo>
                      <a:pt x="217" y="134"/>
                    </a:lnTo>
                    <a:lnTo>
                      <a:pt x="223" y="128"/>
                    </a:lnTo>
                    <a:lnTo>
                      <a:pt x="220" y="122"/>
                    </a:lnTo>
                    <a:lnTo>
                      <a:pt x="214" y="122"/>
                    </a:lnTo>
                    <a:lnTo>
                      <a:pt x="216" y="116"/>
                    </a:lnTo>
                    <a:lnTo>
                      <a:pt x="229" y="108"/>
                    </a:lnTo>
                    <a:lnTo>
                      <a:pt x="239" y="110"/>
                    </a:lnTo>
                    <a:lnTo>
                      <a:pt x="249" y="93"/>
                    </a:lnTo>
                    <a:lnTo>
                      <a:pt x="260" y="93"/>
                    </a:lnTo>
                    <a:lnTo>
                      <a:pt x="258" y="88"/>
                    </a:lnTo>
                    <a:lnTo>
                      <a:pt x="261" y="76"/>
                    </a:lnTo>
                    <a:lnTo>
                      <a:pt x="254" y="75"/>
                    </a:lnTo>
                    <a:lnTo>
                      <a:pt x="246" y="79"/>
                    </a:lnTo>
                    <a:lnTo>
                      <a:pt x="240" y="78"/>
                    </a:lnTo>
                    <a:lnTo>
                      <a:pt x="239" y="70"/>
                    </a:lnTo>
                    <a:lnTo>
                      <a:pt x="226" y="63"/>
                    </a:lnTo>
                    <a:lnTo>
                      <a:pt x="223" y="55"/>
                    </a:lnTo>
                    <a:lnTo>
                      <a:pt x="223" y="52"/>
                    </a:lnTo>
                    <a:lnTo>
                      <a:pt x="229" y="43"/>
                    </a:lnTo>
                    <a:lnTo>
                      <a:pt x="237" y="37"/>
                    </a:lnTo>
                    <a:lnTo>
                      <a:pt x="239" y="31"/>
                    </a:lnTo>
                    <a:lnTo>
                      <a:pt x="240" y="22"/>
                    </a:lnTo>
                    <a:lnTo>
                      <a:pt x="222" y="17"/>
                    </a:lnTo>
                    <a:lnTo>
                      <a:pt x="216" y="15"/>
                    </a:lnTo>
                    <a:lnTo>
                      <a:pt x="214" y="15"/>
                    </a:lnTo>
                    <a:lnTo>
                      <a:pt x="213" y="9"/>
                    </a:lnTo>
                    <a:lnTo>
                      <a:pt x="199" y="11"/>
                    </a:lnTo>
                    <a:lnTo>
                      <a:pt x="195" y="9"/>
                    </a:lnTo>
                    <a:lnTo>
                      <a:pt x="192" y="9"/>
                    </a:lnTo>
                    <a:lnTo>
                      <a:pt x="190" y="0"/>
                    </a:lnTo>
                    <a:lnTo>
                      <a:pt x="187" y="3"/>
                    </a:lnTo>
                    <a:lnTo>
                      <a:pt x="17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0" name="Freeform 3855">
                <a:extLst>
                  <a:ext uri="{FF2B5EF4-FFF2-40B4-BE49-F238E27FC236}">
                    <a16:creationId xmlns:a16="http://schemas.microsoft.com/office/drawing/2014/main" id="{6BF726F2-EA4A-927B-8FF0-1280DAE64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008"/>
                <a:ext cx="130" cy="82"/>
              </a:xfrm>
              <a:custGeom>
                <a:avLst/>
                <a:gdLst>
                  <a:gd name="T0" fmla="*/ 187 w 261"/>
                  <a:gd name="T1" fmla="*/ 3 h 164"/>
                  <a:gd name="T2" fmla="*/ 192 w 261"/>
                  <a:gd name="T3" fmla="*/ 9 h 164"/>
                  <a:gd name="T4" fmla="*/ 199 w 261"/>
                  <a:gd name="T5" fmla="*/ 11 h 164"/>
                  <a:gd name="T6" fmla="*/ 214 w 261"/>
                  <a:gd name="T7" fmla="*/ 15 h 164"/>
                  <a:gd name="T8" fmla="*/ 222 w 261"/>
                  <a:gd name="T9" fmla="*/ 17 h 164"/>
                  <a:gd name="T10" fmla="*/ 239 w 261"/>
                  <a:gd name="T11" fmla="*/ 31 h 164"/>
                  <a:gd name="T12" fmla="*/ 229 w 261"/>
                  <a:gd name="T13" fmla="*/ 43 h 164"/>
                  <a:gd name="T14" fmla="*/ 223 w 261"/>
                  <a:gd name="T15" fmla="*/ 55 h 164"/>
                  <a:gd name="T16" fmla="*/ 239 w 261"/>
                  <a:gd name="T17" fmla="*/ 70 h 164"/>
                  <a:gd name="T18" fmla="*/ 246 w 261"/>
                  <a:gd name="T19" fmla="*/ 79 h 164"/>
                  <a:gd name="T20" fmla="*/ 261 w 261"/>
                  <a:gd name="T21" fmla="*/ 76 h 164"/>
                  <a:gd name="T22" fmla="*/ 260 w 261"/>
                  <a:gd name="T23" fmla="*/ 93 h 164"/>
                  <a:gd name="T24" fmla="*/ 239 w 261"/>
                  <a:gd name="T25" fmla="*/ 110 h 164"/>
                  <a:gd name="T26" fmla="*/ 216 w 261"/>
                  <a:gd name="T27" fmla="*/ 116 h 164"/>
                  <a:gd name="T28" fmla="*/ 220 w 261"/>
                  <a:gd name="T29" fmla="*/ 122 h 164"/>
                  <a:gd name="T30" fmla="*/ 217 w 261"/>
                  <a:gd name="T31" fmla="*/ 134 h 164"/>
                  <a:gd name="T32" fmla="*/ 202 w 261"/>
                  <a:gd name="T33" fmla="*/ 143 h 164"/>
                  <a:gd name="T34" fmla="*/ 181 w 261"/>
                  <a:gd name="T35" fmla="*/ 137 h 164"/>
                  <a:gd name="T36" fmla="*/ 170 w 261"/>
                  <a:gd name="T37" fmla="*/ 125 h 164"/>
                  <a:gd name="T38" fmla="*/ 158 w 261"/>
                  <a:gd name="T39" fmla="*/ 132 h 164"/>
                  <a:gd name="T40" fmla="*/ 154 w 261"/>
                  <a:gd name="T41" fmla="*/ 148 h 164"/>
                  <a:gd name="T42" fmla="*/ 148 w 261"/>
                  <a:gd name="T43" fmla="*/ 157 h 164"/>
                  <a:gd name="T44" fmla="*/ 137 w 261"/>
                  <a:gd name="T45" fmla="*/ 161 h 164"/>
                  <a:gd name="T46" fmla="*/ 126 w 261"/>
                  <a:gd name="T47" fmla="*/ 152 h 164"/>
                  <a:gd name="T48" fmla="*/ 114 w 261"/>
                  <a:gd name="T49" fmla="*/ 152 h 164"/>
                  <a:gd name="T50" fmla="*/ 97 w 261"/>
                  <a:gd name="T51" fmla="*/ 155 h 164"/>
                  <a:gd name="T52" fmla="*/ 81 w 261"/>
                  <a:gd name="T53" fmla="*/ 155 h 164"/>
                  <a:gd name="T54" fmla="*/ 73 w 261"/>
                  <a:gd name="T55" fmla="*/ 163 h 164"/>
                  <a:gd name="T56" fmla="*/ 56 w 261"/>
                  <a:gd name="T57" fmla="*/ 160 h 164"/>
                  <a:gd name="T58" fmla="*/ 46 w 261"/>
                  <a:gd name="T59" fmla="*/ 161 h 164"/>
                  <a:gd name="T60" fmla="*/ 38 w 261"/>
                  <a:gd name="T61" fmla="*/ 158 h 164"/>
                  <a:gd name="T62" fmla="*/ 35 w 261"/>
                  <a:gd name="T63" fmla="*/ 145 h 164"/>
                  <a:gd name="T64" fmla="*/ 41 w 261"/>
                  <a:gd name="T65" fmla="*/ 131 h 164"/>
                  <a:gd name="T66" fmla="*/ 41 w 261"/>
                  <a:gd name="T67" fmla="*/ 122 h 164"/>
                  <a:gd name="T68" fmla="*/ 20 w 261"/>
                  <a:gd name="T69" fmla="*/ 116 h 164"/>
                  <a:gd name="T70" fmla="*/ 5 w 261"/>
                  <a:gd name="T71" fmla="*/ 110 h 164"/>
                  <a:gd name="T72" fmla="*/ 6 w 261"/>
                  <a:gd name="T73" fmla="*/ 76 h 164"/>
                  <a:gd name="T74" fmla="*/ 11 w 261"/>
                  <a:gd name="T75" fmla="*/ 79 h 164"/>
                  <a:gd name="T76" fmla="*/ 20 w 261"/>
                  <a:gd name="T77" fmla="*/ 82 h 164"/>
                  <a:gd name="T78" fmla="*/ 38 w 261"/>
                  <a:gd name="T79" fmla="*/ 90 h 164"/>
                  <a:gd name="T80" fmla="*/ 61 w 261"/>
                  <a:gd name="T81" fmla="*/ 90 h 164"/>
                  <a:gd name="T82" fmla="*/ 66 w 261"/>
                  <a:gd name="T83" fmla="*/ 79 h 164"/>
                  <a:gd name="T84" fmla="*/ 61 w 261"/>
                  <a:gd name="T85" fmla="*/ 64 h 164"/>
                  <a:gd name="T86" fmla="*/ 53 w 261"/>
                  <a:gd name="T87" fmla="*/ 46 h 164"/>
                  <a:gd name="T88" fmla="*/ 64 w 261"/>
                  <a:gd name="T89" fmla="*/ 46 h 164"/>
                  <a:gd name="T90" fmla="*/ 84 w 261"/>
                  <a:gd name="T91" fmla="*/ 58 h 164"/>
                  <a:gd name="T92" fmla="*/ 102 w 261"/>
                  <a:gd name="T93" fmla="*/ 64 h 164"/>
                  <a:gd name="T94" fmla="*/ 114 w 261"/>
                  <a:gd name="T95" fmla="*/ 75 h 164"/>
                  <a:gd name="T96" fmla="*/ 125 w 261"/>
                  <a:gd name="T97" fmla="*/ 76 h 164"/>
                  <a:gd name="T98" fmla="*/ 132 w 261"/>
                  <a:gd name="T99" fmla="*/ 76 h 164"/>
                  <a:gd name="T100" fmla="*/ 138 w 261"/>
                  <a:gd name="T101" fmla="*/ 64 h 164"/>
                  <a:gd name="T102" fmla="*/ 140 w 261"/>
                  <a:gd name="T103" fmla="*/ 50 h 164"/>
                  <a:gd name="T104" fmla="*/ 140 w 261"/>
                  <a:gd name="T105" fmla="*/ 40 h 164"/>
                  <a:gd name="T106" fmla="*/ 132 w 261"/>
                  <a:gd name="T107" fmla="*/ 28 h 164"/>
                  <a:gd name="T108" fmla="*/ 145 w 261"/>
                  <a:gd name="T109" fmla="*/ 28 h 164"/>
                  <a:gd name="T110" fmla="*/ 158 w 261"/>
                  <a:gd name="T111" fmla="*/ 23 h 164"/>
                  <a:gd name="T112" fmla="*/ 169 w 261"/>
                  <a:gd name="T113" fmla="*/ 1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1" h="164">
                    <a:moveTo>
                      <a:pt x="173" y="6"/>
                    </a:moveTo>
                    <a:lnTo>
                      <a:pt x="187" y="3"/>
                    </a:lnTo>
                    <a:lnTo>
                      <a:pt x="190" y="0"/>
                    </a:lnTo>
                    <a:lnTo>
                      <a:pt x="192" y="9"/>
                    </a:lnTo>
                    <a:lnTo>
                      <a:pt x="195" y="9"/>
                    </a:lnTo>
                    <a:lnTo>
                      <a:pt x="199" y="11"/>
                    </a:lnTo>
                    <a:lnTo>
                      <a:pt x="213" y="9"/>
                    </a:lnTo>
                    <a:lnTo>
                      <a:pt x="214" y="15"/>
                    </a:lnTo>
                    <a:lnTo>
                      <a:pt x="216" y="15"/>
                    </a:lnTo>
                    <a:lnTo>
                      <a:pt x="222" y="17"/>
                    </a:lnTo>
                    <a:lnTo>
                      <a:pt x="240" y="22"/>
                    </a:lnTo>
                    <a:lnTo>
                      <a:pt x="239" y="31"/>
                    </a:lnTo>
                    <a:lnTo>
                      <a:pt x="237" y="37"/>
                    </a:lnTo>
                    <a:lnTo>
                      <a:pt x="229" y="43"/>
                    </a:lnTo>
                    <a:lnTo>
                      <a:pt x="223" y="52"/>
                    </a:lnTo>
                    <a:lnTo>
                      <a:pt x="223" y="55"/>
                    </a:lnTo>
                    <a:lnTo>
                      <a:pt x="226" y="63"/>
                    </a:lnTo>
                    <a:lnTo>
                      <a:pt x="239" y="70"/>
                    </a:lnTo>
                    <a:lnTo>
                      <a:pt x="240" y="78"/>
                    </a:lnTo>
                    <a:lnTo>
                      <a:pt x="246" y="79"/>
                    </a:lnTo>
                    <a:lnTo>
                      <a:pt x="254" y="75"/>
                    </a:lnTo>
                    <a:lnTo>
                      <a:pt x="261" y="76"/>
                    </a:lnTo>
                    <a:lnTo>
                      <a:pt x="258" y="88"/>
                    </a:lnTo>
                    <a:lnTo>
                      <a:pt x="260" y="93"/>
                    </a:lnTo>
                    <a:lnTo>
                      <a:pt x="249" y="93"/>
                    </a:lnTo>
                    <a:lnTo>
                      <a:pt x="239" y="110"/>
                    </a:lnTo>
                    <a:lnTo>
                      <a:pt x="229" y="108"/>
                    </a:lnTo>
                    <a:lnTo>
                      <a:pt x="216" y="116"/>
                    </a:lnTo>
                    <a:lnTo>
                      <a:pt x="214" y="122"/>
                    </a:lnTo>
                    <a:lnTo>
                      <a:pt x="220" y="122"/>
                    </a:lnTo>
                    <a:lnTo>
                      <a:pt x="223" y="128"/>
                    </a:lnTo>
                    <a:lnTo>
                      <a:pt x="217" y="134"/>
                    </a:lnTo>
                    <a:lnTo>
                      <a:pt x="214" y="140"/>
                    </a:lnTo>
                    <a:lnTo>
                      <a:pt x="202" y="143"/>
                    </a:lnTo>
                    <a:lnTo>
                      <a:pt x="192" y="139"/>
                    </a:lnTo>
                    <a:lnTo>
                      <a:pt x="181" y="137"/>
                    </a:lnTo>
                    <a:lnTo>
                      <a:pt x="181" y="125"/>
                    </a:lnTo>
                    <a:lnTo>
                      <a:pt x="170" y="125"/>
                    </a:lnTo>
                    <a:lnTo>
                      <a:pt x="166" y="122"/>
                    </a:lnTo>
                    <a:lnTo>
                      <a:pt x="158" y="132"/>
                    </a:lnTo>
                    <a:lnTo>
                      <a:pt x="155" y="145"/>
                    </a:lnTo>
                    <a:lnTo>
                      <a:pt x="154" y="148"/>
                    </a:lnTo>
                    <a:lnTo>
                      <a:pt x="151" y="149"/>
                    </a:lnTo>
                    <a:lnTo>
                      <a:pt x="148" y="157"/>
                    </a:lnTo>
                    <a:lnTo>
                      <a:pt x="145" y="160"/>
                    </a:lnTo>
                    <a:lnTo>
                      <a:pt x="137" y="161"/>
                    </a:lnTo>
                    <a:lnTo>
                      <a:pt x="129" y="161"/>
                    </a:lnTo>
                    <a:lnTo>
                      <a:pt x="126" y="152"/>
                    </a:lnTo>
                    <a:lnTo>
                      <a:pt x="120" y="148"/>
                    </a:lnTo>
                    <a:lnTo>
                      <a:pt x="114" y="152"/>
                    </a:lnTo>
                    <a:lnTo>
                      <a:pt x="108" y="149"/>
                    </a:lnTo>
                    <a:lnTo>
                      <a:pt x="97" y="155"/>
                    </a:lnTo>
                    <a:lnTo>
                      <a:pt x="85" y="158"/>
                    </a:lnTo>
                    <a:lnTo>
                      <a:pt x="81" y="155"/>
                    </a:lnTo>
                    <a:lnTo>
                      <a:pt x="75" y="164"/>
                    </a:lnTo>
                    <a:lnTo>
                      <a:pt x="73" y="163"/>
                    </a:lnTo>
                    <a:lnTo>
                      <a:pt x="66" y="163"/>
                    </a:lnTo>
                    <a:lnTo>
                      <a:pt x="56" y="160"/>
                    </a:lnTo>
                    <a:lnTo>
                      <a:pt x="52" y="161"/>
                    </a:lnTo>
                    <a:lnTo>
                      <a:pt x="46" y="161"/>
                    </a:lnTo>
                    <a:lnTo>
                      <a:pt x="44" y="155"/>
                    </a:lnTo>
                    <a:lnTo>
                      <a:pt x="38" y="158"/>
                    </a:lnTo>
                    <a:lnTo>
                      <a:pt x="40" y="154"/>
                    </a:lnTo>
                    <a:lnTo>
                      <a:pt x="35" y="145"/>
                    </a:lnTo>
                    <a:lnTo>
                      <a:pt x="32" y="142"/>
                    </a:lnTo>
                    <a:lnTo>
                      <a:pt x="41" y="131"/>
                    </a:lnTo>
                    <a:lnTo>
                      <a:pt x="46" y="128"/>
                    </a:lnTo>
                    <a:lnTo>
                      <a:pt x="41" y="122"/>
                    </a:lnTo>
                    <a:lnTo>
                      <a:pt x="37" y="125"/>
                    </a:lnTo>
                    <a:lnTo>
                      <a:pt x="20" y="116"/>
                    </a:lnTo>
                    <a:lnTo>
                      <a:pt x="12" y="116"/>
                    </a:lnTo>
                    <a:lnTo>
                      <a:pt x="5" y="110"/>
                    </a:lnTo>
                    <a:lnTo>
                      <a:pt x="0" y="108"/>
                    </a:lnTo>
                    <a:lnTo>
                      <a:pt x="6" y="76"/>
                    </a:lnTo>
                    <a:lnTo>
                      <a:pt x="9" y="73"/>
                    </a:lnTo>
                    <a:lnTo>
                      <a:pt x="11" y="79"/>
                    </a:lnTo>
                    <a:lnTo>
                      <a:pt x="14" y="81"/>
                    </a:lnTo>
                    <a:lnTo>
                      <a:pt x="20" y="82"/>
                    </a:lnTo>
                    <a:lnTo>
                      <a:pt x="32" y="88"/>
                    </a:lnTo>
                    <a:lnTo>
                      <a:pt x="38" y="90"/>
                    </a:lnTo>
                    <a:lnTo>
                      <a:pt x="44" y="96"/>
                    </a:lnTo>
                    <a:lnTo>
                      <a:pt x="61" y="90"/>
                    </a:lnTo>
                    <a:lnTo>
                      <a:pt x="64" y="85"/>
                    </a:lnTo>
                    <a:lnTo>
                      <a:pt x="66" y="79"/>
                    </a:lnTo>
                    <a:lnTo>
                      <a:pt x="58" y="66"/>
                    </a:lnTo>
                    <a:lnTo>
                      <a:pt x="61" y="64"/>
                    </a:lnTo>
                    <a:lnTo>
                      <a:pt x="53" y="55"/>
                    </a:lnTo>
                    <a:lnTo>
                      <a:pt x="53" y="46"/>
                    </a:lnTo>
                    <a:lnTo>
                      <a:pt x="60" y="40"/>
                    </a:lnTo>
                    <a:lnTo>
                      <a:pt x="64" y="46"/>
                    </a:lnTo>
                    <a:lnTo>
                      <a:pt x="75" y="50"/>
                    </a:lnTo>
                    <a:lnTo>
                      <a:pt x="84" y="58"/>
                    </a:lnTo>
                    <a:lnTo>
                      <a:pt x="88" y="58"/>
                    </a:lnTo>
                    <a:lnTo>
                      <a:pt x="102" y="64"/>
                    </a:lnTo>
                    <a:lnTo>
                      <a:pt x="110" y="73"/>
                    </a:lnTo>
                    <a:lnTo>
                      <a:pt x="114" y="75"/>
                    </a:lnTo>
                    <a:lnTo>
                      <a:pt x="120" y="70"/>
                    </a:lnTo>
                    <a:lnTo>
                      <a:pt x="125" y="76"/>
                    </a:lnTo>
                    <a:lnTo>
                      <a:pt x="129" y="78"/>
                    </a:lnTo>
                    <a:lnTo>
                      <a:pt x="132" y="76"/>
                    </a:lnTo>
                    <a:lnTo>
                      <a:pt x="134" y="66"/>
                    </a:lnTo>
                    <a:lnTo>
                      <a:pt x="138" y="64"/>
                    </a:lnTo>
                    <a:lnTo>
                      <a:pt x="143" y="55"/>
                    </a:lnTo>
                    <a:lnTo>
                      <a:pt x="140" y="50"/>
                    </a:lnTo>
                    <a:lnTo>
                      <a:pt x="148" y="49"/>
                    </a:lnTo>
                    <a:lnTo>
                      <a:pt x="140" y="40"/>
                    </a:lnTo>
                    <a:lnTo>
                      <a:pt x="134" y="38"/>
                    </a:lnTo>
                    <a:lnTo>
                      <a:pt x="132" y="28"/>
                    </a:lnTo>
                    <a:lnTo>
                      <a:pt x="134" y="25"/>
                    </a:lnTo>
                    <a:lnTo>
                      <a:pt x="145" y="28"/>
                    </a:lnTo>
                    <a:lnTo>
                      <a:pt x="158" y="26"/>
                    </a:lnTo>
                    <a:lnTo>
                      <a:pt x="158" y="23"/>
                    </a:lnTo>
                    <a:lnTo>
                      <a:pt x="167" y="18"/>
                    </a:lnTo>
                    <a:lnTo>
                      <a:pt x="169" y="12"/>
                    </a:lnTo>
                    <a:lnTo>
                      <a:pt x="17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1" name="Freeform 3856">
                <a:extLst>
                  <a:ext uri="{FF2B5EF4-FFF2-40B4-BE49-F238E27FC236}">
                    <a16:creationId xmlns:a16="http://schemas.microsoft.com/office/drawing/2014/main" id="{6E13B0D1-191C-5B51-3E9C-F43A1F67B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008"/>
                <a:ext cx="130" cy="82"/>
              </a:xfrm>
              <a:custGeom>
                <a:avLst/>
                <a:gdLst>
                  <a:gd name="T0" fmla="*/ 187 w 261"/>
                  <a:gd name="T1" fmla="*/ 3 h 164"/>
                  <a:gd name="T2" fmla="*/ 192 w 261"/>
                  <a:gd name="T3" fmla="*/ 9 h 164"/>
                  <a:gd name="T4" fmla="*/ 199 w 261"/>
                  <a:gd name="T5" fmla="*/ 11 h 164"/>
                  <a:gd name="T6" fmla="*/ 214 w 261"/>
                  <a:gd name="T7" fmla="*/ 15 h 164"/>
                  <a:gd name="T8" fmla="*/ 222 w 261"/>
                  <a:gd name="T9" fmla="*/ 17 h 164"/>
                  <a:gd name="T10" fmla="*/ 239 w 261"/>
                  <a:gd name="T11" fmla="*/ 31 h 164"/>
                  <a:gd name="T12" fmla="*/ 229 w 261"/>
                  <a:gd name="T13" fmla="*/ 43 h 164"/>
                  <a:gd name="T14" fmla="*/ 223 w 261"/>
                  <a:gd name="T15" fmla="*/ 55 h 164"/>
                  <a:gd name="T16" fmla="*/ 239 w 261"/>
                  <a:gd name="T17" fmla="*/ 70 h 164"/>
                  <a:gd name="T18" fmla="*/ 246 w 261"/>
                  <a:gd name="T19" fmla="*/ 79 h 164"/>
                  <a:gd name="T20" fmla="*/ 261 w 261"/>
                  <a:gd name="T21" fmla="*/ 76 h 164"/>
                  <a:gd name="T22" fmla="*/ 260 w 261"/>
                  <a:gd name="T23" fmla="*/ 93 h 164"/>
                  <a:gd name="T24" fmla="*/ 239 w 261"/>
                  <a:gd name="T25" fmla="*/ 110 h 164"/>
                  <a:gd name="T26" fmla="*/ 216 w 261"/>
                  <a:gd name="T27" fmla="*/ 116 h 164"/>
                  <a:gd name="T28" fmla="*/ 220 w 261"/>
                  <a:gd name="T29" fmla="*/ 122 h 164"/>
                  <a:gd name="T30" fmla="*/ 217 w 261"/>
                  <a:gd name="T31" fmla="*/ 134 h 164"/>
                  <a:gd name="T32" fmla="*/ 202 w 261"/>
                  <a:gd name="T33" fmla="*/ 143 h 164"/>
                  <a:gd name="T34" fmla="*/ 181 w 261"/>
                  <a:gd name="T35" fmla="*/ 137 h 164"/>
                  <a:gd name="T36" fmla="*/ 170 w 261"/>
                  <a:gd name="T37" fmla="*/ 125 h 164"/>
                  <a:gd name="T38" fmla="*/ 158 w 261"/>
                  <a:gd name="T39" fmla="*/ 132 h 164"/>
                  <a:gd name="T40" fmla="*/ 154 w 261"/>
                  <a:gd name="T41" fmla="*/ 148 h 164"/>
                  <a:gd name="T42" fmla="*/ 148 w 261"/>
                  <a:gd name="T43" fmla="*/ 157 h 164"/>
                  <a:gd name="T44" fmla="*/ 137 w 261"/>
                  <a:gd name="T45" fmla="*/ 161 h 164"/>
                  <a:gd name="T46" fmla="*/ 126 w 261"/>
                  <a:gd name="T47" fmla="*/ 152 h 164"/>
                  <a:gd name="T48" fmla="*/ 114 w 261"/>
                  <a:gd name="T49" fmla="*/ 152 h 164"/>
                  <a:gd name="T50" fmla="*/ 97 w 261"/>
                  <a:gd name="T51" fmla="*/ 155 h 164"/>
                  <a:gd name="T52" fmla="*/ 81 w 261"/>
                  <a:gd name="T53" fmla="*/ 155 h 164"/>
                  <a:gd name="T54" fmla="*/ 73 w 261"/>
                  <a:gd name="T55" fmla="*/ 163 h 164"/>
                  <a:gd name="T56" fmla="*/ 56 w 261"/>
                  <a:gd name="T57" fmla="*/ 160 h 164"/>
                  <a:gd name="T58" fmla="*/ 46 w 261"/>
                  <a:gd name="T59" fmla="*/ 161 h 164"/>
                  <a:gd name="T60" fmla="*/ 38 w 261"/>
                  <a:gd name="T61" fmla="*/ 158 h 164"/>
                  <a:gd name="T62" fmla="*/ 35 w 261"/>
                  <a:gd name="T63" fmla="*/ 145 h 164"/>
                  <a:gd name="T64" fmla="*/ 41 w 261"/>
                  <a:gd name="T65" fmla="*/ 131 h 164"/>
                  <a:gd name="T66" fmla="*/ 41 w 261"/>
                  <a:gd name="T67" fmla="*/ 122 h 164"/>
                  <a:gd name="T68" fmla="*/ 20 w 261"/>
                  <a:gd name="T69" fmla="*/ 116 h 164"/>
                  <a:gd name="T70" fmla="*/ 5 w 261"/>
                  <a:gd name="T71" fmla="*/ 110 h 164"/>
                  <a:gd name="T72" fmla="*/ 6 w 261"/>
                  <a:gd name="T73" fmla="*/ 76 h 164"/>
                  <a:gd name="T74" fmla="*/ 11 w 261"/>
                  <a:gd name="T75" fmla="*/ 79 h 164"/>
                  <a:gd name="T76" fmla="*/ 20 w 261"/>
                  <a:gd name="T77" fmla="*/ 82 h 164"/>
                  <a:gd name="T78" fmla="*/ 38 w 261"/>
                  <a:gd name="T79" fmla="*/ 90 h 164"/>
                  <a:gd name="T80" fmla="*/ 61 w 261"/>
                  <a:gd name="T81" fmla="*/ 90 h 164"/>
                  <a:gd name="T82" fmla="*/ 66 w 261"/>
                  <a:gd name="T83" fmla="*/ 79 h 164"/>
                  <a:gd name="T84" fmla="*/ 61 w 261"/>
                  <a:gd name="T85" fmla="*/ 64 h 164"/>
                  <a:gd name="T86" fmla="*/ 53 w 261"/>
                  <a:gd name="T87" fmla="*/ 46 h 164"/>
                  <a:gd name="T88" fmla="*/ 64 w 261"/>
                  <a:gd name="T89" fmla="*/ 46 h 164"/>
                  <a:gd name="T90" fmla="*/ 84 w 261"/>
                  <a:gd name="T91" fmla="*/ 58 h 164"/>
                  <a:gd name="T92" fmla="*/ 102 w 261"/>
                  <a:gd name="T93" fmla="*/ 64 h 164"/>
                  <a:gd name="T94" fmla="*/ 114 w 261"/>
                  <a:gd name="T95" fmla="*/ 75 h 164"/>
                  <a:gd name="T96" fmla="*/ 125 w 261"/>
                  <a:gd name="T97" fmla="*/ 76 h 164"/>
                  <a:gd name="T98" fmla="*/ 132 w 261"/>
                  <a:gd name="T99" fmla="*/ 76 h 164"/>
                  <a:gd name="T100" fmla="*/ 138 w 261"/>
                  <a:gd name="T101" fmla="*/ 64 h 164"/>
                  <a:gd name="T102" fmla="*/ 140 w 261"/>
                  <a:gd name="T103" fmla="*/ 50 h 164"/>
                  <a:gd name="T104" fmla="*/ 140 w 261"/>
                  <a:gd name="T105" fmla="*/ 40 h 164"/>
                  <a:gd name="T106" fmla="*/ 132 w 261"/>
                  <a:gd name="T107" fmla="*/ 28 h 164"/>
                  <a:gd name="T108" fmla="*/ 145 w 261"/>
                  <a:gd name="T109" fmla="*/ 28 h 164"/>
                  <a:gd name="T110" fmla="*/ 158 w 261"/>
                  <a:gd name="T111" fmla="*/ 23 h 164"/>
                  <a:gd name="T112" fmla="*/ 169 w 261"/>
                  <a:gd name="T113" fmla="*/ 1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1" h="164">
                    <a:moveTo>
                      <a:pt x="173" y="6"/>
                    </a:moveTo>
                    <a:lnTo>
                      <a:pt x="187" y="3"/>
                    </a:lnTo>
                    <a:lnTo>
                      <a:pt x="190" y="0"/>
                    </a:lnTo>
                    <a:lnTo>
                      <a:pt x="192" y="9"/>
                    </a:lnTo>
                    <a:lnTo>
                      <a:pt x="195" y="9"/>
                    </a:lnTo>
                    <a:lnTo>
                      <a:pt x="199" y="11"/>
                    </a:lnTo>
                    <a:lnTo>
                      <a:pt x="213" y="9"/>
                    </a:lnTo>
                    <a:lnTo>
                      <a:pt x="214" y="15"/>
                    </a:lnTo>
                    <a:lnTo>
                      <a:pt x="216" y="15"/>
                    </a:lnTo>
                    <a:lnTo>
                      <a:pt x="222" y="17"/>
                    </a:lnTo>
                    <a:lnTo>
                      <a:pt x="240" y="22"/>
                    </a:lnTo>
                    <a:lnTo>
                      <a:pt x="239" y="31"/>
                    </a:lnTo>
                    <a:lnTo>
                      <a:pt x="237" y="37"/>
                    </a:lnTo>
                    <a:lnTo>
                      <a:pt x="229" y="43"/>
                    </a:lnTo>
                    <a:lnTo>
                      <a:pt x="223" y="52"/>
                    </a:lnTo>
                    <a:lnTo>
                      <a:pt x="223" y="55"/>
                    </a:lnTo>
                    <a:lnTo>
                      <a:pt x="226" y="63"/>
                    </a:lnTo>
                    <a:lnTo>
                      <a:pt x="239" y="70"/>
                    </a:lnTo>
                    <a:lnTo>
                      <a:pt x="240" y="78"/>
                    </a:lnTo>
                    <a:lnTo>
                      <a:pt x="246" y="79"/>
                    </a:lnTo>
                    <a:lnTo>
                      <a:pt x="254" y="75"/>
                    </a:lnTo>
                    <a:lnTo>
                      <a:pt x="261" y="76"/>
                    </a:lnTo>
                    <a:lnTo>
                      <a:pt x="258" y="88"/>
                    </a:lnTo>
                    <a:lnTo>
                      <a:pt x="260" y="93"/>
                    </a:lnTo>
                    <a:lnTo>
                      <a:pt x="249" y="93"/>
                    </a:lnTo>
                    <a:lnTo>
                      <a:pt x="239" y="110"/>
                    </a:lnTo>
                    <a:lnTo>
                      <a:pt x="229" y="108"/>
                    </a:lnTo>
                    <a:lnTo>
                      <a:pt x="216" y="116"/>
                    </a:lnTo>
                    <a:lnTo>
                      <a:pt x="214" y="122"/>
                    </a:lnTo>
                    <a:lnTo>
                      <a:pt x="220" y="122"/>
                    </a:lnTo>
                    <a:lnTo>
                      <a:pt x="223" y="128"/>
                    </a:lnTo>
                    <a:lnTo>
                      <a:pt x="217" y="134"/>
                    </a:lnTo>
                    <a:lnTo>
                      <a:pt x="214" y="140"/>
                    </a:lnTo>
                    <a:lnTo>
                      <a:pt x="202" y="143"/>
                    </a:lnTo>
                    <a:lnTo>
                      <a:pt x="192" y="139"/>
                    </a:lnTo>
                    <a:lnTo>
                      <a:pt x="181" y="137"/>
                    </a:lnTo>
                    <a:lnTo>
                      <a:pt x="181" y="125"/>
                    </a:lnTo>
                    <a:lnTo>
                      <a:pt x="170" y="125"/>
                    </a:lnTo>
                    <a:lnTo>
                      <a:pt x="166" y="122"/>
                    </a:lnTo>
                    <a:lnTo>
                      <a:pt x="158" y="132"/>
                    </a:lnTo>
                    <a:lnTo>
                      <a:pt x="155" y="145"/>
                    </a:lnTo>
                    <a:lnTo>
                      <a:pt x="154" y="148"/>
                    </a:lnTo>
                    <a:lnTo>
                      <a:pt x="151" y="149"/>
                    </a:lnTo>
                    <a:lnTo>
                      <a:pt x="148" y="157"/>
                    </a:lnTo>
                    <a:lnTo>
                      <a:pt x="145" y="160"/>
                    </a:lnTo>
                    <a:lnTo>
                      <a:pt x="137" y="161"/>
                    </a:lnTo>
                    <a:lnTo>
                      <a:pt x="129" y="161"/>
                    </a:lnTo>
                    <a:lnTo>
                      <a:pt x="126" y="152"/>
                    </a:lnTo>
                    <a:lnTo>
                      <a:pt x="120" y="148"/>
                    </a:lnTo>
                    <a:lnTo>
                      <a:pt x="114" y="152"/>
                    </a:lnTo>
                    <a:lnTo>
                      <a:pt x="108" y="149"/>
                    </a:lnTo>
                    <a:lnTo>
                      <a:pt x="97" y="155"/>
                    </a:lnTo>
                    <a:lnTo>
                      <a:pt x="85" y="158"/>
                    </a:lnTo>
                    <a:lnTo>
                      <a:pt x="81" y="155"/>
                    </a:lnTo>
                    <a:lnTo>
                      <a:pt x="75" y="164"/>
                    </a:lnTo>
                    <a:lnTo>
                      <a:pt x="73" y="163"/>
                    </a:lnTo>
                    <a:lnTo>
                      <a:pt x="66" y="163"/>
                    </a:lnTo>
                    <a:lnTo>
                      <a:pt x="56" y="160"/>
                    </a:lnTo>
                    <a:lnTo>
                      <a:pt x="52" y="161"/>
                    </a:lnTo>
                    <a:lnTo>
                      <a:pt x="46" y="161"/>
                    </a:lnTo>
                    <a:lnTo>
                      <a:pt x="44" y="155"/>
                    </a:lnTo>
                    <a:lnTo>
                      <a:pt x="38" y="158"/>
                    </a:lnTo>
                    <a:lnTo>
                      <a:pt x="40" y="154"/>
                    </a:lnTo>
                    <a:lnTo>
                      <a:pt x="35" y="145"/>
                    </a:lnTo>
                    <a:lnTo>
                      <a:pt x="32" y="142"/>
                    </a:lnTo>
                    <a:lnTo>
                      <a:pt x="41" y="131"/>
                    </a:lnTo>
                    <a:lnTo>
                      <a:pt x="46" y="128"/>
                    </a:lnTo>
                    <a:lnTo>
                      <a:pt x="41" y="122"/>
                    </a:lnTo>
                    <a:lnTo>
                      <a:pt x="37" y="125"/>
                    </a:lnTo>
                    <a:lnTo>
                      <a:pt x="20" y="116"/>
                    </a:lnTo>
                    <a:lnTo>
                      <a:pt x="12" y="116"/>
                    </a:lnTo>
                    <a:lnTo>
                      <a:pt x="5" y="110"/>
                    </a:lnTo>
                    <a:lnTo>
                      <a:pt x="0" y="108"/>
                    </a:lnTo>
                    <a:lnTo>
                      <a:pt x="6" y="76"/>
                    </a:lnTo>
                    <a:lnTo>
                      <a:pt x="9" y="73"/>
                    </a:lnTo>
                    <a:lnTo>
                      <a:pt x="11" y="79"/>
                    </a:lnTo>
                    <a:lnTo>
                      <a:pt x="14" y="81"/>
                    </a:lnTo>
                    <a:lnTo>
                      <a:pt x="20" y="82"/>
                    </a:lnTo>
                    <a:lnTo>
                      <a:pt x="32" y="88"/>
                    </a:lnTo>
                    <a:lnTo>
                      <a:pt x="38" y="90"/>
                    </a:lnTo>
                    <a:lnTo>
                      <a:pt x="44" y="96"/>
                    </a:lnTo>
                    <a:lnTo>
                      <a:pt x="61" y="90"/>
                    </a:lnTo>
                    <a:lnTo>
                      <a:pt x="64" y="85"/>
                    </a:lnTo>
                    <a:lnTo>
                      <a:pt x="66" y="79"/>
                    </a:lnTo>
                    <a:lnTo>
                      <a:pt x="58" y="66"/>
                    </a:lnTo>
                    <a:lnTo>
                      <a:pt x="61" y="64"/>
                    </a:lnTo>
                    <a:lnTo>
                      <a:pt x="53" y="55"/>
                    </a:lnTo>
                    <a:lnTo>
                      <a:pt x="53" y="46"/>
                    </a:lnTo>
                    <a:lnTo>
                      <a:pt x="60" y="40"/>
                    </a:lnTo>
                    <a:lnTo>
                      <a:pt x="64" y="46"/>
                    </a:lnTo>
                    <a:lnTo>
                      <a:pt x="75" y="50"/>
                    </a:lnTo>
                    <a:lnTo>
                      <a:pt x="84" y="58"/>
                    </a:lnTo>
                    <a:lnTo>
                      <a:pt x="88" y="58"/>
                    </a:lnTo>
                    <a:lnTo>
                      <a:pt x="102" y="64"/>
                    </a:lnTo>
                    <a:lnTo>
                      <a:pt x="110" y="73"/>
                    </a:lnTo>
                    <a:lnTo>
                      <a:pt x="114" y="75"/>
                    </a:lnTo>
                    <a:lnTo>
                      <a:pt x="120" y="70"/>
                    </a:lnTo>
                    <a:lnTo>
                      <a:pt x="125" y="76"/>
                    </a:lnTo>
                    <a:lnTo>
                      <a:pt x="129" y="78"/>
                    </a:lnTo>
                    <a:lnTo>
                      <a:pt x="132" y="76"/>
                    </a:lnTo>
                    <a:lnTo>
                      <a:pt x="134" y="66"/>
                    </a:lnTo>
                    <a:lnTo>
                      <a:pt x="138" y="64"/>
                    </a:lnTo>
                    <a:lnTo>
                      <a:pt x="143" y="55"/>
                    </a:lnTo>
                    <a:lnTo>
                      <a:pt x="140" y="50"/>
                    </a:lnTo>
                    <a:lnTo>
                      <a:pt x="148" y="49"/>
                    </a:lnTo>
                    <a:lnTo>
                      <a:pt x="140" y="40"/>
                    </a:lnTo>
                    <a:lnTo>
                      <a:pt x="134" y="38"/>
                    </a:lnTo>
                    <a:lnTo>
                      <a:pt x="132" y="28"/>
                    </a:lnTo>
                    <a:lnTo>
                      <a:pt x="134" y="25"/>
                    </a:lnTo>
                    <a:lnTo>
                      <a:pt x="145" y="28"/>
                    </a:lnTo>
                    <a:lnTo>
                      <a:pt x="158" y="26"/>
                    </a:lnTo>
                    <a:lnTo>
                      <a:pt x="158" y="23"/>
                    </a:lnTo>
                    <a:lnTo>
                      <a:pt x="167" y="18"/>
                    </a:lnTo>
                    <a:lnTo>
                      <a:pt x="169" y="12"/>
                    </a:lnTo>
                    <a:lnTo>
                      <a:pt x="17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2" name="Freeform 3857">
                <a:extLst>
                  <a:ext uri="{FF2B5EF4-FFF2-40B4-BE49-F238E27FC236}">
                    <a16:creationId xmlns:a16="http://schemas.microsoft.com/office/drawing/2014/main" id="{D1166571-29A9-3361-98D0-78EE45D25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1053"/>
                <a:ext cx="143" cy="97"/>
              </a:xfrm>
              <a:custGeom>
                <a:avLst/>
                <a:gdLst>
                  <a:gd name="T0" fmla="*/ 274 w 285"/>
                  <a:gd name="T1" fmla="*/ 124 h 195"/>
                  <a:gd name="T2" fmla="*/ 261 w 285"/>
                  <a:gd name="T3" fmla="*/ 116 h 195"/>
                  <a:gd name="T4" fmla="*/ 252 w 285"/>
                  <a:gd name="T5" fmla="*/ 104 h 195"/>
                  <a:gd name="T6" fmla="*/ 233 w 285"/>
                  <a:gd name="T7" fmla="*/ 84 h 195"/>
                  <a:gd name="T8" fmla="*/ 238 w 285"/>
                  <a:gd name="T9" fmla="*/ 67 h 195"/>
                  <a:gd name="T10" fmla="*/ 249 w 285"/>
                  <a:gd name="T11" fmla="*/ 52 h 195"/>
                  <a:gd name="T12" fmla="*/ 238 w 285"/>
                  <a:gd name="T13" fmla="*/ 43 h 195"/>
                  <a:gd name="T14" fmla="*/ 215 w 285"/>
                  <a:gd name="T15" fmla="*/ 43 h 195"/>
                  <a:gd name="T16" fmla="*/ 221 w 285"/>
                  <a:gd name="T17" fmla="*/ 28 h 195"/>
                  <a:gd name="T18" fmla="*/ 205 w 285"/>
                  <a:gd name="T19" fmla="*/ 45 h 195"/>
                  <a:gd name="T20" fmla="*/ 192 w 285"/>
                  <a:gd name="T21" fmla="*/ 25 h 195"/>
                  <a:gd name="T22" fmla="*/ 208 w 285"/>
                  <a:gd name="T23" fmla="*/ 10 h 195"/>
                  <a:gd name="T24" fmla="*/ 191 w 285"/>
                  <a:gd name="T25" fmla="*/ 5 h 195"/>
                  <a:gd name="T26" fmla="*/ 161 w 285"/>
                  <a:gd name="T27" fmla="*/ 19 h 195"/>
                  <a:gd name="T28" fmla="*/ 136 w 285"/>
                  <a:gd name="T29" fmla="*/ 31 h 195"/>
                  <a:gd name="T30" fmla="*/ 139 w 285"/>
                  <a:gd name="T31" fmla="*/ 43 h 195"/>
                  <a:gd name="T32" fmla="*/ 114 w 285"/>
                  <a:gd name="T33" fmla="*/ 48 h 195"/>
                  <a:gd name="T34" fmla="*/ 92 w 285"/>
                  <a:gd name="T35" fmla="*/ 34 h 195"/>
                  <a:gd name="T36" fmla="*/ 77 w 285"/>
                  <a:gd name="T37" fmla="*/ 54 h 195"/>
                  <a:gd name="T38" fmla="*/ 70 w 285"/>
                  <a:gd name="T39" fmla="*/ 66 h 195"/>
                  <a:gd name="T40" fmla="*/ 51 w 285"/>
                  <a:gd name="T41" fmla="*/ 70 h 195"/>
                  <a:gd name="T42" fmla="*/ 36 w 285"/>
                  <a:gd name="T43" fmla="*/ 61 h 195"/>
                  <a:gd name="T44" fmla="*/ 7 w 285"/>
                  <a:gd name="T45" fmla="*/ 67 h 195"/>
                  <a:gd name="T46" fmla="*/ 6 w 285"/>
                  <a:gd name="T47" fmla="*/ 72 h 195"/>
                  <a:gd name="T48" fmla="*/ 27 w 285"/>
                  <a:gd name="T49" fmla="*/ 76 h 195"/>
                  <a:gd name="T50" fmla="*/ 50 w 285"/>
                  <a:gd name="T51" fmla="*/ 73 h 195"/>
                  <a:gd name="T52" fmla="*/ 51 w 285"/>
                  <a:gd name="T53" fmla="*/ 87 h 195"/>
                  <a:gd name="T54" fmla="*/ 59 w 285"/>
                  <a:gd name="T55" fmla="*/ 117 h 195"/>
                  <a:gd name="T56" fmla="*/ 51 w 285"/>
                  <a:gd name="T57" fmla="*/ 134 h 195"/>
                  <a:gd name="T58" fmla="*/ 62 w 285"/>
                  <a:gd name="T59" fmla="*/ 154 h 195"/>
                  <a:gd name="T60" fmla="*/ 77 w 285"/>
                  <a:gd name="T61" fmla="*/ 163 h 195"/>
                  <a:gd name="T62" fmla="*/ 97 w 285"/>
                  <a:gd name="T63" fmla="*/ 163 h 195"/>
                  <a:gd name="T64" fmla="*/ 117 w 285"/>
                  <a:gd name="T65" fmla="*/ 171 h 195"/>
                  <a:gd name="T66" fmla="*/ 138 w 285"/>
                  <a:gd name="T67" fmla="*/ 151 h 195"/>
                  <a:gd name="T68" fmla="*/ 150 w 285"/>
                  <a:gd name="T69" fmla="*/ 152 h 195"/>
                  <a:gd name="T70" fmla="*/ 155 w 285"/>
                  <a:gd name="T71" fmla="*/ 158 h 195"/>
                  <a:gd name="T72" fmla="*/ 164 w 285"/>
                  <a:gd name="T73" fmla="*/ 177 h 195"/>
                  <a:gd name="T74" fmla="*/ 176 w 285"/>
                  <a:gd name="T75" fmla="*/ 183 h 195"/>
                  <a:gd name="T76" fmla="*/ 189 w 285"/>
                  <a:gd name="T77" fmla="*/ 192 h 195"/>
                  <a:gd name="T78" fmla="*/ 202 w 285"/>
                  <a:gd name="T79" fmla="*/ 178 h 195"/>
                  <a:gd name="T80" fmla="*/ 209 w 285"/>
                  <a:gd name="T81" fmla="*/ 184 h 195"/>
                  <a:gd name="T82" fmla="*/ 208 w 285"/>
                  <a:gd name="T83" fmla="*/ 190 h 195"/>
                  <a:gd name="T84" fmla="*/ 235 w 285"/>
                  <a:gd name="T85" fmla="*/ 181 h 195"/>
                  <a:gd name="T86" fmla="*/ 259 w 285"/>
                  <a:gd name="T87" fmla="*/ 177 h 195"/>
                  <a:gd name="T88" fmla="*/ 277 w 285"/>
                  <a:gd name="T89" fmla="*/ 168 h 195"/>
                  <a:gd name="T90" fmla="*/ 277 w 285"/>
                  <a:gd name="T91" fmla="*/ 155 h 195"/>
                  <a:gd name="T92" fmla="*/ 274 w 285"/>
                  <a:gd name="T93" fmla="*/ 146 h 195"/>
                  <a:gd name="T94" fmla="*/ 276 w 285"/>
                  <a:gd name="T95" fmla="*/ 13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5" h="195">
                    <a:moveTo>
                      <a:pt x="276" y="130"/>
                    </a:moveTo>
                    <a:lnTo>
                      <a:pt x="280" y="127"/>
                    </a:lnTo>
                    <a:lnTo>
                      <a:pt x="274" y="124"/>
                    </a:lnTo>
                    <a:lnTo>
                      <a:pt x="273" y="119"/>
                    </a:lnTo>
                    <a:lnTo>
                      <a:pt x="270" y="116"/>
                    </a:lnTo>
                    <a:lnTo>
                      <a:pt x="261" y="116"/>
                    </a:lnTo>
                    <a:lnTo>
                      <a:pt x="259" y="114"/>
                    </a:lnTo>
                    <a:lnTo>
                      <a:pt x="255" y="111"/>
                    </a:lnTo>
                    <a:lnTo>
                      <a:pt x="252" y="104"/>
                    </a:lnTo>
                    <a:lnTo>
                      <a:pt x="243" y="90"/>
                    </a:lnTo>
                    <a:lnTo>
                      <a:pt x="241" y="86"/>
                    </a:lnTo>
                    <a:lnTo>
                      <a:pt x="233" y="84"/>
                    </a:lnTo>
                    <a:lnTo>
                      <a:pt x="232" y="81"/>
                    </a:lnTo>
                    <a:lnTo>
                      <a:pt x="233" y="75"/>
                    </a:lnTo>
                    <a:lnTo>
                      <a:pt x="238" y="67"/>
                    </a:lnTo>
                    <a:lnTo>
                      <a:pt x="238" y="64"/>
                    </a:lnTo>
                    <a:lnTo>
                      <a:pt x="246" y="58"/>
                    </a:lnTo>
                    <a:lnTo>
                      <a:pt x="249" y="52"/>
                    </a:lnTo>
                    <a:lnTo>
                      <a:pt x="249" y="51"/>
                    </a:lnTo>
                    <a:lnTo>
                      <a:pt x="249" y="48"/>
                    </a:lnTo>
                    <a:lnTo>
                      <a:pt x="238" y="43"/>
                    </a:lnTo>
                    <a:lnTo>
                      <a:pt x="232" y="46"/>
                    </a:lnTo>
                    <a:lnTo>
                      <a:pt x="223" y="46"/>
                    </a:lnTo>
                    <a:lnTo>
                      <a:pt x="215" y="43"/>
                    </a:lnTo>
                    <a:lnTo>
                      <a:pt x="215" y="37"/>
                    </a:lnTo>
                    <a:lnTo>
                      <a:pt x="221" y="32"/>
                    </a:lnTo>
                    <a:lnTo>
                      <a:pt x="221" y="28"/>
                    </a:lnTo>
                    <a:lnTo>
                      <a:pt x="215" y="28"/>
                    </a:lnTo>
                    <a:lnTo>
                      <a:pt x="209" y="34"/>
                    </a:lnTo>
                    <a:lnTo>
                      <a:pt x="205" y="45"/>
                    </a:lnTo>
                    <a:lnTo>
                      <a:pt x="197" y="35"/>
                    </a:lnTo>
                    <a:lnTo>
                      <a:pt x="196" y="31"/>
                    </a:lnTo>
                    <a:lnTo>
                      <a:pt x="192" y="25"/>
                    </a:lnTo>
                    <a:lnTo>
                      <a:pt x="191" y="20"/>
                    </a:lnTo>
                    <a:lnTo>
                      <a:pt x="206" y="16"/>
                    </a:lnTo>
                    <a:lnTo>
                      <a:pt x="208" y="10"/>
                    </a:lnTo>
                    <a:lnTo>
                      <a:pt x="199" y="5"/>
                    </a:lnTo>
                    <a:lnTo>
                      <a:pt x="199" y="0"/>
                    </a:lnTo>
                    <a:lnTo>
                      <a:pt x="191" y="5"/>
                    </a:lnTo>
                    <a:lnTo>
                      <a:pt x="182" y="2"/>
                    </a:lnTo>
                    <a:lnTo>
                      <a:pt x="171" y="2"/>
                    </a:lnTo>
                    <a:lnTo>
                      <a:pt x="161" y="19"/>
                    </a:lnTo>
                    <a:lnTo>
                      <a:pt x="151" y="17"/>
                    </a:lnTo>
                    <a:lnTo>
                      <a:pt x="138" y="25"/>
                    </a:lnTo>
                    <a:lnTo>
                      <a:pt x="136" y="31"/>
                    </a:lnTo>
                    <a:lnTo>
                      <a:pt x="142" y="31"/>
                    </a:lnTo>
                    <a:lnTo>
                      <a:pt x="145" y="37"/>
                    </a:lnTo>
                    <a:lnTo>
                      <a:pt x="139" y="43"/>
                    </a:lnTo>
                    <a:lnTo>
                      <a:pt x="136" y="49"/>
                    </a:lnTo>
                    <a:lnTo>
                      <a:pt x="124" y="52"/>
                    </a:lnTo>
                    <a:lnTo>
                      <a:pt x="114" y="48"/>
                    </a:lnTo>
                    <a:lnTo>
                      <a:pt x="103" y="46"/>
                    </a:lnTo>
                    <a:lnTo>
                      <a:pt x="103" y="34"/>
                    </a:lnTo>
                    <a:lnTo>
                      <a:pt x="92" y="34"/>
                    </a:lnTo>
                    <a:lnTo>
                      <a:pt x="88" y="31"/>
                    </a:lnTo>
                    <a:lnTo>
                      <a:pt x="80" y="41"/>
                    </a:lnTo>
                    <a:lnTo>
                      <a:pt x="77" y="54"/>
                    </a:lnTo>
                    <a:lnTo>
                      <a:pt x="76" y="57"/>
                    </a:lnTo>
                    <a:lnTo>
                      <a:pt x="73" y="58"/>
                    </a:lnTo>
                    <a:lnTo>
                      <a:pt x="70" y="66"/>
                    </a:lnTo>
                    <a:lnTo>
                      <a:pt x="67" y="69"/>
                    </a:lnTo>
                    <a:lnTo>
                      <a:pt x="59" y="70"/>
                    </a:lnTo>
                    <a:lnTo>
                      <a:pt x="51" y="70"/>
                    </a:lnTo>
                    <a:lnTo>
                      <a:pt x="48" y="61"/>
                    </a:lnTo>
                    <a:lnTo>
                      <a:pt x="42" y="57"/>
                    </a:lnTo>
                    <a:lnTo>
                      <a:pt x="36" y="61"/>
                    </a:lnTo>
                    <a:lnTo>
                      <a:pt x="30" y="58"/>
                    </a:lnTo>
                    <a:lnTo>
                      <a:pt x="19" y="64"/>
                    </a:lnTo>
                    <a:lnTo>
                      <a:pt x="7" y="67"/>
                    </a:lnTo>
                    <a:lnTo>
                      <a:pt x="3" y="64"/>
                    </a:lnTo>
                    <a:lnTo>
                      <a:pt x="0" y="70"/>
                    </a:lnTo>
                    <a:lnTo>
                      <a:pt x="6" y="72"/>
                    </a:lnTo>
                    <a:lnTo>
                      <a:pt x="9" y="76"/>
                    </a:lnTo>
                    <a:lnTo>
                      <a:pt x="15" y="78"/>
                    </a:lnTo>
                    <a:lnTo>
                      <a:pt x="27" y="76"/>
                    </a:lnTo>
                    <a:lnTo>
                      <a:pt x="30" y="73"/>
                    </a:lnTo>
                    <a:lnTo>
                      <a:pt x="33" y="75"/>
                    </a:lnTo>
                    <a:lnTo>
                      <a:pt x="50" y="73"/>
                    </a:lnTo>
                    <a:lnTo>
                      <a:pt x="56" y="78"/>
                    </a:lnTo>
                    <a:lnTo>
                      <a:pt x="56" y="82"/>
                    </a:lnTo>
                    <a:lnTo>
                      <a:pt x="51" y="87"/>
                    </a:lnTo>
                    <a:lnTo>
                      <a:pt x="56" y="96"/>
                    </a:lnTo>
                    <a:lnTo>
                      <a:pt x="50" y="107"/>
                    </a:lnTo>
                    <a:lnTo>
                      <a:pt x="59" y="117"/>
                    </a:lnTo>
                    <a:lnTo>
                      <a:pt x="60" y="117"/>
                    </a:lnTo>
                    <a:lnTo>
                      <a:pt x="54" y="124"/>
                    </a:lnTo>
                    <a:lnTo>
                      <a:pt x="51" y="134"/>
                    </a:lnTo>
                    <a:lnTo>
                      <a:pt x="54" y="140"/>
                    </a:lnTo>
                    <a:lnTo>
                      <a:pt x="56" y="146"/>
                    </a:lnTo>
                    <a:lnTo>
                      <a:pt x="62" y="154"/>
                    </a:lnTo>
                    <a:lnTo>
                      <a:pt x="67" y="162"/>
                    </a:lnTo>
                    <a:lnTo>
                      <a:pt x="71" y="158"/>
                    </a:lnTo>
                    <a:lnTo>
                      <a:pt x="77" y="163"/>
                    </a:lnTo>
                    <a:lnTo>
                      <a:pt x="83" y="165"/>
                    </a:lnTo>
                    <a:lnTo>
                      <a:pt x="91" y="163"/>
                    </a:lnTo>
                    <a:lnTo>
                      <a:pt x="97" y="163"/>
                    </a:lnTo>
                    <a:lnTo>
                      <a:pt x="101" y="163"/>
                    </a:lnTo>
                    <a:lnTo>
                      <a:pt x="112" y="168"/>
                    </a:lnTo>
                    <a:lnTo>
                      <a:pt x="117" y="171"/>
                    </a:lnTo>
                    <a:lnTo>
                      <a:pt x="124" y="163"/>
                    </a:lnTo>
                    <a:lnTo>
                      <a:pt x="129" y="155"/>
                    </a:lnTo>
                    <a:lnTo>
                      <a:pt x="138" y="151"/>
                    </a:lnTo>
                    <a:lnTo>
                      <a:pt x="142" y="155"/>
                    </a:lnTo>
                    <a:lnTo>
                      <a:pt x="145" y="151"/>
                    </a:lnTo>
                    <a:lnTo>
                      <a:pt x="150" y="152"/>
                    </a:lnTo>
                    <a:lnTo>
                      <a:pt x="155" y="148"/>
                    </a:lnTo>
                    <a:lnTo>
                      <a:pt x="158" y="154"/>
                    </a:lnTo>
                    <a:lnTo>
                      <a:pt x="155" y="158"/>
                    </a:lnTo>
                    <a:lnTo>
                      <a:pt x="151" y="171"/>
                    </a:lnTo>
                    <a:lnTo>
                      <a:pt x="156" y="174"/>
                    </a:lnTo>
                    <a:lnTo>
                      <a:pt x="164" y="177"/>
                    </a:lnTo>
                    <a:lnTo>
                      <a:pt x="165" y="180"/>
                    </a:lnTo>
                    <a:lnTo>
                      <a:pt x="170" y="180"/>
                    </a:lnTo>
                    <a:lnTo>
                      <a:pt x="176" y="183"/>
                    </a:lnTo>
                    <a:lnTo>
                      <a:pt x="183" y="183"/>
                    </a:lnTo>
                    <a:lnTo>
                      <a:pt x="185" y="189"/>
                    </a:lnTo>
                    <a:lnTo>
                      <a:pt x="189" y="192"/>
                    </a:lnTo>
                    <a:lnTo>
                      <a:pt x="191" y="189"/>
                    </a:lnTo>
                    <a:lnTo>
                      <a:pt x="192" y="195"/>
                    </a:lnTo>
                    <a:lnTo>
                      <a:pt x="202" y="178"/>
                    </a:lnTo>
                    <a:lnTo>
                      <a:pt x="205" y="177"/>
                    </a:lnTo>
                    <a:lnTo>
                      <a:pt x="212" y="180"/>
                    </a:lnTo>
                    <a:lnTo>
                      <a:pt x="209" y="184"/>
                    </a:lnTo>
                    <a:lnTo>
                      <a:pt x="202" y="189"/>
                    </a:lnTo>
                    <a:lnTo>
                      <a:pt x="203" y="195"/>
                    </a:lnTo>
                    <a:lnTo>
                      <a:pt x="208" y="190"/>
                    </a:lnTo>
                    <a:lnTo>
                      <a:pt x="218" y="186"/>
                    </a:lnTo>
                    <a:lnTo>
                      <a:pt x="229" y="184"/>
                    </a:lnTo>
                    <a:lnTo>
                      <a:pt x="235" y="181"/>
                    </a:lnTo>
                    <a:lnTo>
                      <a:pt x="240" y="174"/>
                    </a:lnTo>
                    <a:lnTo>
                      <a:pt x="255" y="168"/>
                    </a:lnTo>
                    <a:lnTo>
                      <a:pt x="259" y="177"/>
                    </a:lnTo>
                    <a:lnTo>
                      <a:pt x="270" y="180"/>
                    </a:lnTo>
                    <a:lnTo>
                      <a:pt x="279" y="174"/>
                    </a:lnTo>
                    <a:lnTo>
                      <a:pt x="277" y="168"/>
                    </a:lnTo>
                    <a:lnTo>
                      <a:pt x="285" y="163"/>
                    </a:lnTo>
                    <a:lnTo>
                      <a:pt x="284" y="160"/>
                    </a:lnTo>
                    <a:lnTo>
                      <a:pt x="277" y="155"/>
                    </a:lnTo>
                    <a:lnTo>
                      <a:pt x="268" y="151"/>
                    </a:lnTo>
                    <a:lnTo>
                      <a:pt x="268" y="148"/>
                    </a:lnTo>
                    <a:lnTo>
                      <a:pt x="274" y="146"/>
                    </a:lnTo>
                    <a:lnTo>
                      <a:pt x="274" y="142"/>
                    </a:lnTo>
                    <a:lnTo>
                      <a:pt x="277" y="136"/>
                    </a:lnTo>
                    <a:lnTo>
                      <a:pt x="276" y="1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3" name="Freeform 3858">
                <a:extLst>
                  <a:ext uri="{FF2B5EF4-FFF2-40B4-BE49-F238E27FC236}">
                    <a16:creationId xmlns:a16="http://schemas.microsoft.com/office/drawing/2014/main" id="{90A66AFF-2EB3-8780-4FE6-A61DD8F27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1053"/>
                <a:ext cx="143" cy="97"/>
              </a:xfrm>
              <a:custGeom>
                <a:avLst/>
                <a:gdLst>
                  <a:gd name="T0" fmla="*/ 274 w 285"/>
                  <a:gd name="T1" fmla="*/ 142 h 195"/>
                  <a:gd name="T2" fmla="*/ 268 w 285"/>
                  <a:gd name="T3" fmla="*/ 151 h 195"/>
                  <a:gd name="T4" fmla="*/ 285 w 285"/>
                  <a:gd name="T5" fmla="*/ 163 h 195"/>
                  <a:gd name="T6" fmla="*/ 270 w 285"/>
                  <a:gd name="T7" fmla="*/ 180 h 195"/>
                  <a:gd name="T8" fmla="*/ 240 w 285"/>
                  <a:gd name="T9" fmla="*/ 174 h 195"/>
                  <a:gd name="T10" fmla="*/ 218 w 285"/>
                  <a:gd name="T11" fmla="*/ 186 h 195"/>
                  <a:gd name="T12" fmla="*/ 202 w 285"/>
                  <a:gd name="T13" fmla="*/ 189 h 195"/>
                  <a:gd name="T14" fmla="*/ 205 w 285"/>
                  <a:gd name="T15" fmla="*/ 177 h 195"/>
                  <a:gd name="T16" fmla="*/ 191 w 285"/>
                  <a:gd name="T17" fmla="*/ 189 h 195"/>
                  <a:gd name="T18" fmla="*/ 183 w 285"/>
                  <a:gd name="T19" fmla="*/ 183 h 195"/>
                  <a:gd name="T20" fmla="*/ 165 w 285"/>
                  <a:gd name="T21" fmla="*/ 180 h 195"/>
                  <a:gd name="T22" fmla="*/ 151 w 285"/>
                  <a:gd name="T23" fmla="*/ 171 h 195"/>
                  <a:gd name="T24" fmla="*/ 155 w 285"/>
                  <a:gd name="T25" fmla="*/ 148 h 195"/>
                  <a:gd name="T26" fmla="*/ 142 w 285"/>
                  <a:gd name="T27" fmla="*/ 155 h 195"/>
                  <a:gd name="T28" fmla="*/ 124 w 285"/>
                  <a:gd name="T29" fmla="*/ 163 h 195"/>
                  <a:gd name="T30" fmla="*/ 101 w 285"/>
                  <a:gd name="T31" fmla="*/ 163 h 195"/>
                  <a:gd name="T32" fmla="*/ 83 w 285"/>
                  <a:gd name="T33" fmla="*/ 165 h 195"/>
                  <a:gd name="T34" fmla="*/ 67 w 285"/>
                  <a:gd name="T35" fmla="*/ 162 h 195"/>
                  <a:gd name="T36" fmla="*/ 54 w 285"/>
                  <a:gd name="T37" fmla="*/ 140 h 195"/>
                  <a:gd name="T38" fmla="*/ 60 w 285"/>
                  <a:gd name="T39" fmla="*/ 117 h 195"/>
                  <a:gd name="T40" fmla="*/ 56 w 285"/>
                  <a:gd name="T41" fmla="*/ 96 h 195"/>
                  <a:gd name="T42" fmla="*/ 56 w 285"/>
                  <a:gd name="T43" fmla="*/ 78 h 195"/>
                  <a:gd name="T44" fmla="*/ 30 w 285"/>
                  <a:gd name="T45" fmla="*/ 73 h 195"/>
                  <a:gd name="T46" fmla="*/ 9 w 285"/>
                  <a:gd name="T47" fmla="*/ 76 h 195"/>
                  <a:gd name="T48" fmla="*/ 3 w 285"/>
                  <a:gd name="T49" fmla="*/ 64 h 195"/>
                  <a:gd name="T50" fmla="*/ 30 w 285"/>
                  <a:gd name="T51" fmla="*/ 58 h 195"/>
                  <a:gd name="T52" fmla="*/ 48 w 285"/>
                  <a:gd name="T53" fmla="*/ 61 h 195"/>
                  <a:gd name="T54" fmla="*/ 67 w 285"/>
                  <a:gd name="T55" fmla="*/ 69 h 195"/>
                  <a:gd name="T56" fmla="*/ 76 w 285"/>
                  <a:gd name="T57" fmla="*/ 57 h 195"/>
                  <a:gd name="T58" fmla="*/ 88 w 285"/>
                  <a:gd name="T59" fmla="*/ 31 h 195"/>
                  <a:gd name="T60" fmla="*/ 103 w 285"/>
                  <a:gd name="T61" fmla="*/ 46 h 195"/>
                  <a:gd name="T62" fmla="*/ 136 w 285"/>
                  <a:gd name="T63" fmla="*/ 49 h 195"/>
                  <a:gd name="T64" fmla="*/ 142 w 285"/>
                  <a:gd name="T65" fmla="*/ 31 h 195"/>
                  <a:gd name="T66" fmla="*/ 151 w 285"/>
                  <a:gd name="T67" fmla="*/ 17 h 195"/>
                  <a:gd name="T68" fmla="*/ 182 w 285"/>
                  <a:gd name="T69" fmla="*/ 2 h 195"/>
                  <a:gd name="T70" fmla="*/ 199 w 285"/>
                  <a:gd name="T71" fmla="*/ 5 h 195"/>
                  <a:gd name="T72" fmla="*/ 191 w 285"/>
                  <a:gd name="T73" fmla="*/ 20 h 195"/>
                  <a:gd name="T74" fmla="*/ 197 w 285"/>
                  <a:gd name="T75" fmla="*/ 35 h 195"/>
                  <a:gd name="T76" fmla="*/ 215 w 285"/>
                  <a:gd name="T77" fmla="*/ 28 h 195"/>
                  <a:gd name="T78" fmla="*/ 215 w 285"/>
                  <a:gd name="T79" fmla="*/ 37 h 195"/>
                  <a:gd name="T80" fmla="*/ 232 w 285"/>
                  <a:gd name="T81" fmla="*/ 46 h 195"/>
                  <a:gd name="T82" fmla="*/ 249 w 285"/>
                  <a:gd name="T83" fmla="*/ 51 h 195"/>
                  <a:gd name="T84" fmla="*/ 238 w 285"/>
                  <a:gd name="T85" fmla="*/ 64 h 195"/>
                  <a:gd name="T86" fmla="*/ 232 w 285"/>
                  <a:gd name="T87" fmla="*/ 81 h 195"/>
                  <a:gd name="T88" fmla="*/ 243 w 285"/>
                  <a:gd name="T89" fmla="*/ 90 h 195"/>
                  <a:gd name="T90" fmla="*/ 259 w 285"/>
                  <a:gd name="T91" fmla="*/ 114 h 195"/>
                  <a:gd name="T92" fmla="*/ 273 w 285"/>
                  <a:gd name="T93" fmla="*/ 119 h 195"/>
                  <a:gd name="T94" fmla="*/ 276 w 285"/>
                  <a:gd name="T95" fmla="*/ 13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5" h="195">
                    <a:moveTo>
                      <a:pt x="276" y="130"/>
                    </a:moveTo>
                    <a:lnTo>
                      <a:pt x="277" y="136"/>
                    </a:lnTo>
                    <a:lnTo>
                      <a:pt x="274" y="142"/>
                    </a:lnTo>
                    <a:lnTo>
                      <a:pt x="274" y="146"/>
                    </a:lnTo>
                    <a:lnTo>
                      <a:pt x="268" y="148"/>
                    </a:lnTo>
                    <a:lnTo>
                      <a:pt x="268" y="151"/>
                    </a:lnTo>
                    <a:lnTo>
                      <a:pt x="277" y="155"/>
                    </a:lnTo>
                    <a:lnTo>
                      <a:pt x="284" y="160"/>
                    </a:lnTo>
                    <a:lnTo>
                      <a:pt x="285" y="163"/>
                    </a:lnTo>
                    <a:lnTo>
                      <a:pt x="277" y="168"/>
                    </a:lnTo>
                    <a:lnTo>
                      <a:pt x="279" y="174"/>
                    </a:lnTo>
                    <a:lnTo>
                      <a:pt x="270" y="180"/>
                    </a:lnTo>
                    <a:lnTo>
                      <a:pt x="259" y="177"/>
                    </a:lnTo>
                    <a:lnTo>
                      <a:pt x="255" y="168"/>
                    </a:lnTo>
                    <a:lnTo>
                      <a:pt x="240" y="174"/>
                    </a:lnTo>
                    <a:lnTo>
                      <a:pt x="235" y="181"/>
                    </a:lnTo>
                    <a:lnTo>
                      <a:pt x="229" y="184"/>
                    </a:lnTo>
                    <a:lnTo>
                      <a:pt x="218" y="186"/>
                    </a:lnTo>
                    <a:lnTo>
                      <a:pt x="208" y="190"/>
                    </a:lnTo>
                    <a:lnTo>
                      <a:pt x="203" y="195"/>
                    </a:lnTo>
                    <a:lnTo>
                      <a:pt x="202" y="189"/>
                    </a:lnTo>
                    <a:lnTo>
                      <a:pt x="209" y="184"/>
                    </a:lnTo>
                    <a:lnTo>
                      <a:pt x="212" y="180"/>
                    </a:lnTo>
                    <a:lnTo>
                      <a:pt x="205" y="177"/>
                    </a:lnTo>
                    <a:lnTo>
                      <a:pt x="202" y="178"/>
                    </a:lnTo>
                    <a:lnTo>
                      <a:pt x="192" y="195"/>
                    </a:lnTo>
                    <a:lnTo>
                      <a:pt x="191" y="189"/>
                    </a:lnTo>
                    <a:lnTo>
                      <a:pt x="189" y="192"/>
                    </a:lnTo>
                    <a:lnTo>
                      <a:pt x="185" y="189"/>
                    </a:lnTo>
                    <a:lnTo>
                      <a:pt x="183" y="183"/>
                    </a:lnTo>
                    <a:lnTo>
                      <a:pt x="176" y="183"/>
                    </a:lnTo>
                    <a:lnTo>
                      <a:pt x="170" y="180"/>
                    </a:lnTo>
                    <a:lnTo>
                      <a:pt x="165" y="180"/>
                    </a:lnTo>
                    <a:lnTo>
                      <a:pt x="164" y="177"/>
                    </a:lnTo>
                    <a:lnTo>
                      <a:pt x="156" y="174"/>
                    </a:lnTo>
                    <a:lnTo>
                      <a:pt x="151" y="171"/>
                    </a:lnTo>
                    <a:lnTo>
                      <a:pt x="155" y="158"/>
                    </a:lnTo>
                    <a:lnTo>
                      <a:pt x="158" y="154"/>
                    </a:lnTo>
                    <a:lnTo>
                      <a:pt x="155" y="148"/>
                    </a:lnTo>
                    <a:lnTo>
                      <a:pt x="150" y="152"/>
                    </a:lnTo>
                    <a:lnTo>
                      <a:pt x="145" y="151"/>
                    </a:lnTo>
                    <a:lnTo>
                      <a:pt x="142" y="155"/>
                    </a:lnTo>
                    <a:lnTo>
                      <a:pt x="138" y="151"/>
                    </a:lnTo>
                    <a:lnTo>
                      <a:pt x="129" y="155"/>
                    </a:lnTo>
                    <a:lnTo>
                      <a:pt x="124" y="163"/>
                    </a:lnTo>
                    <a:lnTo>
                      <a:pt x="117" y="171"/>
                    </a:lnTo>
                    <a:lnTo>
                      <a:pt x="112" y="168"/>
                    </a:lnTo>
                    <a:lnTo>
                      <a:pt x="101" y="163"/>
                    </a:lnTo>
                    <a:lnTo>
                      <a:pt x="97" y="163"/>
                    </a:lnTo>
                    <a:lnTo>
                      <a:pt x="91" y="163"/>
                    </a:lnTo>
                    <a:lnTo>
                      <a:pt x="83" y="165"/>
                    </a:lnTo>
                    <a:lnTo>
                      <a:pt x="77" y="163"/>
                    </a:lnTo>
                    <a:lnTo>
                      <a:pt x="71" y="158"/>
                    </a:lnTo>
                    <a:lnTo>
                      <a:pt x="67" y="162"/>
                    </a:lnTo>
                    <a:lnTo>
                      <a:pt x="62" y="154"/>
                    </a:lnTo>
                    <a:lnTo>
                      <a:pt x="56" y="146"/>
                    </a:lnTo>
                    <a:lnTo>
                      <a:pt x="54" y="140"/>
                    </a:lnTo>
                    <a:lnTo>
                      <a:pt x="51" y="134"/>
                    </a:lnTo>
                    <a:lnTo>
                      <a:pt x="54" y="124"/>
                    </a:lnTo>
                    <a:lnTo>
                      <a:pt x="60" y="117"/>
                    </a:lnTo>
                    <a:lnTo>
                      <a:pt x="59" y="117"/>
                    </a:lnTo>
                    <a:lnTo>
                      <a:pt x="50" y="107"/>
                    </a:lnTo>
                    <a:lnTo>
                      <a:pt x="56" y="96"/>
                    </a:lnTo>
                    <a:lnTo>
                      <a:pt x="51" y="87"/>
                    </a:lnTo>
                    <a:lnTo>
                      <a:pt x="56" y="82"/>
                    </a:lnTo>
                    <a:lnTo>
                      <a:pt x="56" y="78"/>
                    </a:lnTo>
                    <a:lnTo>
                      <a:pt x="50" y="73"/>
                    </a:lnTo>
                    <a:lnTo>
                      <a:pt x="33" y="75"/>
                    </a:lnTo>
                    <a:lnTo>
                      <a:pt x="30" y="73"/>
                    </a:lnTo>
                    <a:lnTo>
                      <a:pt x="27" y="76"/>
                    </a:lnTo>
                    <a:lnTo>
                      <a:pt x="15" y="78"/>
                    </a:lnTo>
                    <a:lnTo>
                      <a:pt x="9" y="76"/>
                    </a:lnTo>
                    <a:lnTo>
                      <a:pt x="6" y="72"/>
                    </a:lnTo>
                    <a:lnTo>
                      <a:pt x="0" y="70"/>
                    </a:lnTo>
                    <a:lnTo>
                      <a:pt x="3" y="64"/>
                    </a:lnTo>
                    <a:lnTo>
                      <a:pt x="7" y="67"/>
                    </a:lnTo>
                    <a:lnTo>
                      <a:pt x="19" y="64"/>
                    </a:lnTo>
                    <a:lnTo>
                      <a:pt x="30" y="58"/>
                    </a:lnTo>
                    <a:lnTo>
                      <a:pt x="36" y="61"/>
                    </a:lnTo>
                    <a:lnTo>
                      <a:pt x="42" y="57"/>
                    </a:lnTo>
                    <a:lnTo>
                      <a:pt x="48" y="61"/>
                    </a:lnTo>
                    <a:lnTo>
                      <a:pt x="51" y="70"/>
                    </a:lnTo>
                    <a:lnTo>
                      <a:pt x="59" y="70"/>
                    </a:lnTo>
                    <a:lnTo>
                      <a:pt x="67" y="69"/>
                    </a:lnTo>
                    <a:lnTo>
                      <a:pt x="70" y="66"/>
                    </a:lnTo>
                    <a:lnTo>
                      <a:pt x="73" y="58"/>
                    </a:lnTo>
                    <a:lnTo>
                      <a:pt x="76" y="57"/>
                    </a:lnTo>
                    <a:lnTo>
                      <a:pt x="77" y="54"/>
                    </a:lnTo>
                    <a:lnTo>
                      <a:pt x="80" y="41"/>
                    </a:lnTo>
                    <a:lnTo>
                      <a:pt x="88" y="31"/>
                    </a:lnTo>
                    <a:lnTo>
                      <a:pt x="92" y="34"/>
                    </a:lnTo>
                    <a:lnTo>
                      <a:pt x="103" y="34"/>
                    </a:lnTo>
                    <a:lnTo>
                      <a:pt x="103" y="46"/>
                    </a:lnTo>
                    <a:lnTo>
                      <a:pt x="114" y="48"/>
                    </a:lnTo>
                    <a:lnTo>
                      <a:pt x="124" y="52"/>
                    </a:lnTo>
                    <a:lnTo>
                      <a:pt x="136" y="49"/>
                    </a:lnTo>
                    <a:lnTo>
                      <a:pt x="139" y="43"/>
                    </a:lnTo>
                    <a:lnTo>
                      <a:pt x="145" y="37"/>
                    </a:lnTo>
                    <a:lnTo>
                      <a:pt x="142" y="31"/>
                    </a:lnTo>
                    <a:lnTo>
                      <a:pt x="136" y="31"/>
                    </a:lnTo>
                    <a:lnTo>
                      <a:pt x="138" y="25"/>
                    </a:lnTo>
                    <a:lnTo>
                      <a:pt x="151" y="17"/>
                    </a:lnTo>
                    <a:lnTo>
                      <a:pt x="161" y="19"/>
                    </a:lnTo>
                    <a:lnTo>
                      <a:pt x="171" y="2"/>
                    </a:lnTo>
                    <a:lnTo>
                      <a:pt x="182" y="2"/>
                    </a:lnTo>
                    <a:lnTo>
                      <a:pt x="191" y="5"/>
                    </a:lnTo>
                    <a:lnTo>
                      <a:pt x="199" y="0"/>
                    </a:lnTo>
                    <a:lnTo>
                      <a:pt x="199" y="5"/>
                    </a:lnTo>
                    <a:lnTo>
                      <a:pt x="208" y="10"/>
                    </a:lnTo>
                    <a:lnTo>
                      <a:pt x="206" y="16"/>
                    </a:lnTo>
                    <a:lnTo>
                      <a:pt x="191" y="20"/>
                    </a:lnTo>
                    <a:lnTo>
                      <a:pt x="192" y="25"/>
                    </a:lnTo>
                    <a:lnTo>
                      <a:pt x="196" y="31"/>
                    </a:lnTo>
                    <a:lnTo>
                      <a:pt x="197" y="35"/>
                    </a:lnTo>
                    <a:lnTo>
                      <a:pt x="205" y="45"/>
                    </a:lnTo>
                    <a:lnTo>
                      <a:pt x="209" y="34"/>
                    </a:lnTo>
                    <a:lnTo>
                      <a:pt x="215" y="28"/>
                    </a:lnTo>
                    <a:lnTo>
                      <a:pt x="221" y="28"/>
                    </a:lnTo>
                    <a:lnTo>
                      <a:pt x="221" y="32"/>
                    </a:lnTo>
                    <a:lnTo>
                      <a:pt x="215" y="37"/>
                    </a:lnTo>
                    <a:lnTo>
                      <a:pt x="215" y="43"/>
                    </a:lnTo>
                    <a:lnTo>
                      <a:pt x="223" y="46"/>
                    </a:lnTo>
                    <a:lnTo>
                      <a:pt x="232" y="46"/>
                    </a:lnTo>
                    <a:lnTo>
                      <a:pt x="238" y="43"/>
                    </a:lnTo>
                    <a:lnTo>
                      <a:pt x="249" y="48"/>
                    </a:lnTo>
                    <a:lnTo>
                      <a:pt x="249" y="51"/>
                    </a:lnTo>
                    <a:lnTo>
                      <a:pt x="249" y="52"/>
                    </a:lnTo>
                    <a:lnTo>
                      <a:pt x="246" y="58"/>
                    </a:lnTo>
                    <a:lnTo>
                      <a:pt x="238" y="64"/>
                    </a:lnTo>
                    <a:lnTo>
                      <a:pt x="238" y="67"/>
                    </a:lnTo>
                    <a:lnTo>
                      <a:pt x="233" y="75"/>
                    </a:lnTo>
                    <a:lnTo>
                      <a:pt x="232" y="81"/>
                    </a:lnTo>
                    <a:lnTo>
                      <a:pt x="233" y="84"/>
                    </a:lnTo>
                    <a:lnTo>
                      <a:pt x="241" y="86"/>
                    </a:lnTo>
                    <a:lnTo>
                      <a:pt x="243" y="90"/>
                    </a:lnTo>
                    <a:lnTo>
                      <a:pt x="252" y="104"/>
                    </a:lnTo>
                    <a:lnTo>
                      <a:pt x="255" y="111"/>
                    </a:lnTo>
                    <a:lnTo>
                      <a:pt x="259" y="114"/>
                    </a:lnTo>
                    <a:lnTo>
                      <a:pt x="261" y="116"/>
                    </a:lnTo>
                    <a:lnTo>
                      <a:pt x="270" y="116"/>
                    </a:lnTo>
                    <a:lnTo>
                      <a:pt x="273" y="119"/>
                    </a:lnTo>
                    <a:lnTo>
                      <a:pt x="274" y="124"/>
                    </a:lnTo>
                    <a:lnTo>
                      <a:pt x="280" y="127"/>
                    </a:lnTo>
                    <a:lnTo>
                      <a:pt x="276" y="1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4" name="Freeform 3859">
                <a:extLst>
                  <a:ext uri="{FF2B5EF4-FFF2-40B4-BE49-F238E27FC236}">
                    <a16:creationId xmlns:a16="http://schemas.microsoft.com/office/drawing/2014/main" id="{1368F305-859B-6A06-DDB8-D6DA8F831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1053"/>
                <a:ext cx="143" cy="97"/>
              </a:xfrm>
              <a:custGeom>
                <a:avLst/>
                <a:gdLst>
                  <a:gd name="T0" fmla="*/ 274 w 285"/>
                  <a:gd name="T1" fmla="*/ 142 h 195"/>
                  <a:gd name="T2" fmla="*/ 268 w 285"/>
                  <a:gd name="T3" fmla="*/ 151 h 195"/>
                  <a:gd name="T4" fmla="*/ 285 w 285"/>
                  <a:gd name="T5" fmla="*/ 163 h 195"/>
                  <a:gd name="T6" fmla="*/ 270 w 285"/>
                  <a:gd name="T7" fmla="*/ 180 h 195"/>
                  <a:gd name="T8" fmla="*/ 240 w 285"/>
                  <a:gd name="T9" fmla="*/ 174 h 195"/>
                  <a:gd name="T10" fmla="*/ 218 w 285"/>
                  <a:gd name="T11" fmla="*/ 186 h 195"/>
                  <a:gd name="T12" fmla="*/ 202 w 285"/>
                  <a:gd name="T13" fmla="*/ 189 h 195"/>
                  <a:gd name="T14" fmla="*/ 205 w 285"/>
                  <a:gd name="T15" fmla="*/ 177 h 195"/>
                  <a:gd name="T16" fmla="*/ 191 w 285"/>
                  <a:gd name="T17" fmla="*/ 189 h 195"/>
                  <a:gd name="T18" fmla="*/ 183 w 285"/>
                  <a:gd name="T19" fmla="*/ 183 h 195"/>
                  <a:gd name="T20" fmla="*/ 165 w 285"/>
                  <a:gd name="T21" fmla="*/ 180 h 195"/>
                  <a:gd name="T22" fmla="*/ 151 w 285"/>
                  <a:gd name="T23" fmla="*/ 171 h 195"/>
                  <a:gd name="T24" fmla="*/ 155 w 285"/>
                  <a:gd name="T25" fmla="*/ 148 h 195"/>
                  <a:gd name="T26" fmla="*/ 142 w 285"/>
                  <a:gd name="T27" fmla="*/ 155 h 195"/>
                  <a:gd name="T28" fmla="*/ 124 w 285"/>
                  <a:gd name="T29" fmla="*/ 163 h 195"/>
                  <a:gd name="T30" fmla="*/ 101 w 285"/>
                  <a:gd name="T31" fmla="*/ 163 h 195"/>
                  <a:gd name="T32" fmla="*/ 83 w 285"/>
                  <a:gd name="T33" fmla="*/ 165 h 195"/>
                  <a:gd name="T34" fmla="*/ 67 w 285"/>
                  <a:gd name="T35" fmla="*/ 162 h 195"/>
                  <a:gd name="T36" fmla="*/ 54 w 285"/>
                  <a:gd name="T37" fmla="*/ 140 h 195"/>
                  <a:gd name="T38" fmla="*/ 60 w 285"/>
                  <a:gd name="T39" fmla="*/ 117 h 195"/>
                  <a:gd name="T40" fmla="*/ 56 w 285"/>
                  <a:gd name="T41" fmla="*/ 96 h 195"/>
                  <a:gd name="T42" fmla="*/ 56 w 285"/>
                  <a:gd name="T43" fmla="*/ 78 h 195"/>
                  <a:gd name="T44" fmla="*/ 30 w 285"/>
                  <a:gd name="T45" fmla="*/ 73 h 195"/>
                  <a:gd name="T46" fmla="*/ 9 w 285"/>
                  <a:gd name="T47" fmla="*/ 76 h 195"/>
                  <a:gd name="T48" fmla="*/ 3 w 285"/>
                  <a:gd name="T49" fmla="*/ 64 h 195"/>
                  <a:gd name="T50" fmla="*/ 30 w 285"/>
                  <a:gd name="T51" fmla="*/ 58 h 195"/>
                  <a:gd name="T52" fmla="*/ 48 w 285"/>
                  <a:gd name="T53" fmla="*/ 61 h 195"/>
                  <a:gd name="T54" fmla="*/ 67 w 285"/>
                  <a:gd name="T55" fmla="*/ 69 h 195"/>
                  <a:gd name="T56" fmla="*/ 76 w 285"/>
                  <a:gd name="T57" fmla="*/ 57 h 195"/>
                  <a:gd name="T58" fmla="*/ 88 w 285"/>
                  <a:gd name="T59" fmla="*/ 31 h 195"/>
                  <a:gd name="T60" fmla="*/ 103 w 285"/>
                  <a:gd name="T61" fmla="*/ 46 h 195"/>
                  <a:gd name="T62" fmla="*/ 136 w 285"/>
                  <a:gd name="T63" fmla="*/ 49 h 195"/>
                  <a:gd name="T64" fmla="*/ 142 w 285"/>
                  <a:gd name="T65" fmla="*/ 31 h 195"/>
                  <a:gd name="T66" fmla="*/ 151 w 285"/>
                  <a:gd name="T67" fmla="*/ 17 h 195"/>
                  <a:gd name="T68" fmla="*/ 182 w 285"/>
                  <a:gd name="T69" fmla="*/ 2 h 195"/>
                  <a:gd name="T70" fmla="*/ 199 w 285"/>
                  <a:gd name="T71" fmla="*/ 5 h 195"/>
                  <a:gd name="T72" fmla="*/ 191 w 285"/>
                  <a:gd name="T73" fmla="*/ 20 h 195"/>
                  <a:gd name="T74" fmla="*/ 197 w 285"/>
                  <a:gd name="T75" fmla="*/ 35 h 195"/>
                  <a:gd name="T76" fmla="*/ 215 w 285"/>
                  <a:gd name="T77" fmla="*/ 28 h 195"/>
                  <a:gd name="T78" fmla="*/ 215 w 285"/>
                  <a:gd name="T79" fmla="*/ 37 h 195"/>
                  <a:gd name="T80" fmla="*/ 232 w 285"/>
                  <a:gd name="T81" fmla="*/ 46 h 195"/>
                  <a:gd name="T82" fmla="*/ 249 w 285"/>
                  <a:gd name="T83" fmla="*/ 51 h 195"/>
                  <a:gd name="T84" fmla="*/ 238 w 285"/>
                  <a:gd name="T85" fmla="*/ 64 h 195"/>
                  <a:gd name="T86" fmla="*/ 232 w 285"/>
                  <a:gd name="T87" fmla="*/ 81 h 195"/>
                  <a:gd name="T88" fmla="*/ 243 w 285"/>
                  <a:gd name="T89" fmla="*/ 90 h 195"/>
                  <a:gd name="T90" fmla="*/ 259 w 285"/>
                  <a:gd name="T91" fmla="*/ 114 h 195"/>
                  <a:gd name="T92" fmla="*/ 273 w 285"/>
                  <a:gd name="T93" fmla="*/ 119 h 195"/>
                  <a:gd name="T94" fmla="*/ 276 w 285"/>
                  <a:gd name="T95" fmla="*/ 13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5" h="195">
                    <a:moveTo>
                      <a:pt x="276" y="130"/>
                    </a:moveTo>
                    <a:lnTo>
                      <a:pt x="277" y="136"/>
                    </a:lnTo>
                    <a:lnTo>
                      <a:pt x="274" y="142"/>
                    </a:lnTo>
                    <a:lnTo>
                      <a:pt x="274" y="146"/>
                    </a:lnTo>
                    <a:lnTo>
                      <a:pt x="268" y="148"/>
                    </a:lnTo>
                    <a:lnTo>
                      <a:pt x="268" y="151"/>
                    </a:lnTo>
                    <a:lnTo>
                      <a:pt x="277" y="155"/>
                    </a:lnTo>
                    <a:lnTo>
                      <a:pt x="284" y="160"/>
                    </a:lnTo>
                    <a:lnTo>
                      <a:pt x="285" y="163"/>
                    </a:lnTo>
                    <a:lnTo>
                      <a:pt x="277" y="168"/>
                    </a:lnTo>
                    <a:lnTo>
                      <a:pt x="279" y="174"/>
                    </a:lnTo>
                    <a:lnTo>
                      <a:pt x="270" y="180"/>
                    </a:lnTo>
                    <a:lnTo>
                      <a:pt x="259" y="177"/>
                    </a:lnTo>
                    <a:lnTo>
                      <a:pt x="255" y="168"/>
                    </a:lnTo>
                    <a:lnTo>
                      <a:pt x="240" y="174"/>
                    </a:lnTo>
                    <a:lnTo>
                      <a:pt x="235" y="181"/>
                    </a:lnTo>
                    <a:lnTo>
                      <a:pt x="229" y="184"/>
                    </a:lnTo>
                    <a:lnTo>
                      <a:pt x="218" y="186"/>
                    </a:lnTo>
                    <a:lnTo>
                      <a:pt x="208" y="190"/>
                    </a:lnTo>
                    <a:lnTo>
                      <a:pt x="203" y="195"/>
                    </a:lnTo>
                    <a:lnTo>
                      <a:pt x="202" y="189"/>
                    </a:lnTo>
                    <a:lnTo>
                      <a:pt x="209" y="184"/>
                    </a:lnTo>
                    <a:lnTo>
                      <a:pt x="212" y="180"/>
                    </a:lnTo>
                    <a:lnTo>
                      <a:pt x="205" y="177"/>
                    </a:lnTo>
                    <a:lnTo>
                      <a:pt x="202" y="178"/>
                    </a:lnTo>
                    <a:lnTo>
                      <a:pt x="192" y="195"/>
                    </a:lnTo>
                    <a:lnTo>
                      <a:pt x="191" y="189"/>
                    </a:lnTo>
                    <a:lnTo>
                      <a:pt x="189" y="192"/>
                    </a:lnTo>
                    <a:lnTo>
                      <a:pt x="185" y="189"/>
                    </a:lnTo>
                    <a:lnTo>
                      <a:pt x="183" y="183"/>
                    </a:lnTo>
                    <a:lnTo>
                      <a:pt x="176" y="183"/>
                    </a:lnTo>
                    <a:lnTo>
                      <a:pt x="170" y="180"/>
                    </a:lnTo>
                    <a:lnTo>
                      <a:pt x="165" y="180"/>
                    </a:lnTo>
                    <a:lnTo>
                      <a:pt x="164" y="177"/>
                    </a:lnTo>
                    <a:lnTo>
                      <a:pt x="156" y="174"/>
                    </a:lnTo>
                    <a:lnTo>
                      <a:pt x="151" y="171"/>
                    </a:lnTo>
                    <a:lnTo>
                      <a:pt x="155" y="158"/>
                    </a:lnTo>
                    <a:lnTo>
                      <a:pt x="158" y="154"/>
                    </a:lnTo>
                    <a:lnTo>
                      <a:pt x="155" y="148"/>
                    </a:lnTo>
                    <a:lnTo>
                      <a:pt x="150" y="152"/>
                    </a:lnTo>
                    <a:lnTo>
                      <a:pt x="145" y="151"/>
                    </a:lnTo>
                    <a:lnTo>
                      <a:pt x="142" y="155"/>
                    </a:lnTo>
                    <a:lnTo>
                      <a:pt x="138" y="151"/>
                    </a:lnTo>
                    <a:lnTo>
                      <a:pt x="129" y="155"/>
                    </a:lnTo>
                    <a:lnTo>
                      <a:pt x="124" y="163"/>
                    </a:lnTo>
                    <a:lnTo>
                      <a:pt x="117" y="171"/>
                    </a:lnTo>
                    <a:lnTo>
                      <a:pt x="112" y="168"/>
                    </a:lnTo>
                    <a:lnTo>
                      <a:pt x="101" y="163"/>
                    </a:lnTo>
                    <a:lnTo>
                      <a:pt x="97" y="163"/>
                    </a:lnTo>
                    <a:lnTo>
                      <a:pt x="91" y="163"/>
                    </a:lnTo>
                    <a:lnTo>
                      <a:pt x="83" y="165"/>
                    </a:lnTo>
                    <a:lnTo>
                      <a:pt x="77" y="163"/>
                    </a:lnTo>
                    <a:lnTo>
                      <a:pt x="71" y="158"/>
                    </a:lnTo>
                    <a:lnTo>
                      <a:pt x="67" y="162"/>
                    </a:lnTo>
                    <a:lnTo>
                      <a:pt x="62" y="154"/>
                    </a:lnTo>
                    <a:lnTo>
                      <a:pt x="56" y="146"/>
                    </a:lnTo>
                    <a:lnTo>
                      <a:pt x="54" y="140"/>
                    </a:lnTo>
                    <a:lnTo>
                      <a:pt x="51" y="134"/>
                    </a:lnTo>
                    <a:lnTo>
                      <a:pt x="54" y="124"/>
                    </a:lnTo>
                    <a:lnTo>
                      <a:pt x="60" y="117"/>
                    </a:lnTo>
                    <a:lnTo>
                      <a:pt x="59" y="117"/>
                    </a:lnTo>
                    <a:lnTo>
                      <a:pt x="50" y="107"/>
                    </a:lnTo>
                    <a:lnTo>
                      <a:pt x="56" y="96"/>
                    </a:lnTo>
                    <a:lnTo>
                      <a:pt x="51" y="87"/>
                    </a:lnTo>
                    <a:lnTo>
                      <a:pt x="56" y="82"/>
                    </a:lnTo>
                    <a:lnTo>
                      <a:pt x="56" y="78"/>
                    </a:lnTo>
                    <a:lnTo>
                      <a:pt x="50" y="73"/>
                    </a:lnTo>
                    <a:lnTo>
                      <a:pt x="33" y="75"/>
                    </a:lnTo>
                    <a:lnTo>
                      <a:pt x="30" y="73"/>
                    </a:lnTo>
                    <a:lnTo>
                      <a:pt x="27" y="76"/>
                    </a:lnTo>
                    <a:lnTo>
                      <a:pt x="15" y="78"/>
                    </a:lnTo>
                    <a:lnTo>
                      <a:pt x="9" y="76"/>
                    </a:lnTo>
                    <a:lnTo>
                      <a:pt x="6" y="72"/>
                    </a:lnTo>
                    <a:lnTo>
                      <a:pt x="0" y="70"/>
                    </a:lnTo>
                    <a:lnTo>
                      <a:pt x="3" y="64"/>
                    </a:lnTo>
                    <a:lnTo>
                      <a:pt x="7" y="67"/>
                    </a:lnTo>
                    <a:lnTo>
                      <a:pt x="19" y="64"/>
                    </a:lnTo>
                    <a:lnTo>
                      <a:pt x="30" y="58"/>
                    </a:lnTo>
                    <a:lnTo>
                      <a:pt x="36" y="61"/>
                    </a:lnTo>
                    <a:lnTo>
                      <a:pt x="42" y="57"/>
                    </a:lnTo>
                    <a:lnTo>
                      <a:pt x="48" y="61"/>
                    </a:lnTo>
                    <a:lnTo>
                      <a:pt x="51" y="70"/>
                    </a:lnTo>
                    <a:lnTo>
                      <a:pt x="59" y="70"/>
                    </a:lnTo>
                    <a:lnTo>
                      <a:pt x="67" y="69"/>
                    </a:lnTo>
                    <a:lnTo>
                      <a:pt x="70" y="66"/>
                    </a:lnTo>
                    <a:lnTo>
                      <a:pt x="73" y="58"/>
                    </a:lnTo>
                    <a:lnTo>
                      <a:pt x="76" y="57"/>
                    </a:lnTo>
                    <a:lnTo>
                      <a:pt x="77" y="54"/>
                    </a:lnTo>
                    <a:lnTo>
                      <a:pt x="80" y="41"/>
                    </a:lnTo>
                    <a:lnTo>
                      <a:pt x="88" y="31"/>
                    </a:lnTo>
                    <a:lnTo>
                      <a:pt x="92" y="34"/>
                    </a:lnTo>
                    <a:lnTo>
                      <a:pt x="103" y="34"/>
                    </a:lnTo>
                    <a:lnTo>
                      <a:pt x="103" y="46"/>
                    </a:lnTo>
                    <a:lnTo>
                      <a:pt x="114" y="48"/>
                    </a:lnTo>
                    <a:lnTo>
                      <a:pt x="124" y="52"/>
                    </a:lnTo>
                    <a:lnTo>
                      <a:pt x="136" y="49"/>
                    </a:lnTo>
                    <a:lnTo>
                      <a:pt x="139" y="43"/>
                    </a:lnTo>
                    <a:lnTo>
                      <a:pt x="145" y="37"/>
                    </a:lnTo>
                    <a:lnTo>
                      <a:pt x="142" y="31"/>
                    </a:lnTo>
                    <a:lnTo>
                      <a:pt x="136" y="31"/>
                    </a:lnTo>
                    <a:lnTo>
                      <a:pt x="138" y="25"/>
                    </a:lnTo>
                    <a:lnTo>
                      <a:pt x="151" y="17"/>
                    </a:lnTo>
                    <a:lnTo>
                      <a:pt x="161" y="19"/>
                    </a:lnTo>
                    <a:lnTo>
                      <a:pt x="171" y="2"/>
                    </a:lnTo>
                    <a:lnTo>
                      <a:pt x="182" y="2"/>
                    </a:lnTo>
                    <a:lnTo>
                      <a:pt x="191" y="5"/>
                    </a:lnTo>
                    <a:lnTo>
                      <a:pt x="199" y="0"/>
                    </a:lnTo>
                    <a:lnTo>
                      <a:pt x="199" y="5"/>
                    </a:lnTo>
                    <a:lnTo>
                      <a:pt x="208" y="10"/>
                    </a:lnTo>
                    <a:lnTo>
                      <a:pt x="206" y="16"/>
                    </a:lnTo>
                    <a:lnTo>
                      <a:pt x="191" y="20"/>
                    </a:lnTo>
                    <a:lnTo>
                      <a:pt x="192" y="25"/>
                    </a:lnTo>
                    <a:lnTo>
                      <a:pt x="196" y="31"/>
                    </a:lnTo>
                    <a:lnTo>
                      <a:pt x="197" y="35"/>
                    </a:lnTo>
                    <a:lnTo>
                      <a:pt x="205" y="45"/>
                    </a:lnTo>
                    <a:lnTo>
                      <a:pt x="209" y="34"/>
                    </a:lnTo>
                    <a:lnTo>
                      <a:pt x="215" y="28"/>
                    </a:lnTo>
                    <a:lnTo>
                      <a:pt x="221" y="28"/>
                    </a:lnTo>
                    <a:lnTo>
                      <a:pt x="221" y="32"/>
                    </a:lnTo>
                    <a:lnTo>
                      <a:pt x="215" y="37"/>
                    </a:lnTo>
                    <a:lnTo>
                      <a:pt x="215" y="43"/>
                    </a:lnTo>
                    <a:lnTo>
                      <a:pt x="223" y="46"/>
                    </a:lnTo>
                    <a:lnTo>
                      <a:pt x="232" y="46"/>
                    </a:lnTo>
                    <a:lnTo>
                      <a:pt x="238" y="43"/>
                    </a:lnTo>
                    <a:lnTo>
                      <a:pt x="249" y="48"/>
                    </a:lnTo>
                    <a:lnTo>
                      <a:pt x="249" y="51"/>
                    </a:lnTo>
                    <a:lnTo>
                      <a:pt x="249" y="52"/>
                    </a:lnTo>
                    <a:lnTo>
                      <a:pt x="246" y="58"/>
                    </a:lnTo>
                    <a:lnTo>
                      <a:pt x="238" y="64"/>
                    </a:lnTo>
                    <a:lnTo>
                      <a:pt x="238" y="67"/>
                    </a:lnTo>
                    <a:lnTo>
                      <a:pt x="233" y="75"/>
                    </a:lnTo>
                    <a:lnTo>
                      <a:pt x="232" y="81"/>
                    </a:lnTo>
                    <a:lnTo>
                      <a:pt x="233" y="84"/>
                    </a:lnTo>
                    <a:lnTo>
                      <a:pt x="241" y="86"/>
                    </a:lnTo>
                    <a:lnTo>
                      <a:pt x="243" y="90"/>
                    </a:lnTo>
                    <a:lnTo>
                      <a:pt x="252" y="104"/>
                    </a:lnTo>
                    <a:lnTo>
                      <a:pt x="255" y="111"/>
                    </a:lnTo>
                    <a:lnTo>
                      <a:pt x="259" y="114"/>
                    </a:lnTo>
                    <a:lnTo>
                      <a:pt x="261" y="116"/>
                    </a:lnTo>
                    <a:lnTo>
                      <a:pt x="270" y="116"/>
                    </a:lnTo>
                    <a:lnTo>
                      <a:pt x="273" y="119"/>
                    </a:lnTo>
                    <a:lnTo>
                      <a:pt x="274" y="124"/>
                    </a:lnTo>
                    <a:lnTo>
                      <a:pt x="280" y="127"/>
                    </a:lnTo>
                    <a:lnTo>
                      <a:pt x="276" y="1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5" name="Freeform 3860">
                <a:extLst>
                  <a:ext uri="{FF2B5EF4-FFF2-40B4-BE49-F238E27FC236}">
                    <a16:creationId xmlns:a16="http://schemas.microsoft.com/office/drawing/2014/main" id="{FFF3FCD1-70F8-CE71-D82C-71D6B8BE2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226"/>
                <a:ext cx="100" cy="101"/>
              </a:xfrm>
              <a:custGeom>
                <a:avLst/>
                <a:gdLst>
                  <a:gd name="T0" fmla="*/ 173 w 200"/>
                  <a:gd name="T1" fmla="*/ 0 h 201"/>
                  <a:gd name="T2" fmla="*/ 142 w 200"/>
                  <a:gd name="T3" fmla="*/ 1 h 201"/>
                  <a:gd name="T4" fmla="*/ 139 w 200"/>
                  <a:gd name="T5" fmla="*/ 15 h 201"/>
                  <a:gd name="T6" fmla="*/ 120 w 200"/>
                  <a:gd name="T7" fmla="*/ 15 h 201"/>
                  <a:gd name="T8" fmla="*/ 118 w 200"/>
                  <a:gd name="T9" fmla="*/ 35 h 201"/>
                  <a:gd name="T10" fmla="*/ 112 w 200"/>
                  <a:gd name="T11" fmla="*/ 49 h 201"/>
                  <a:gd name="T12" fmla="*/ 98 w 200"/>
                  <a:gd name="T13" fmla="*/ 46 h 201"/>
                  <a:gd name="T14" fmla="*/ 77 w 200"/>
                  <a:gd name="T15" fmla="*/ 33 h 201"/>
                  <a:gd name="T16" fmla="*/ 65 w 200"/>
                  <a:gd name="T17" fmla="*/ 46 h 201"/>
                  <a:gd name="T18" fmla="*/ 51 w 200"/>
                  <a:gd name="T19" fmla="*/ 56 h 201"/>
                  <a:gd name="T20" fmla="*/ 36 w 200"/>
                  <a:gd name="T21" fmla="*/ 73 h 201"/>
                  <a:gd name="T22" fmla="*/ 13 w 200"/>
                  <a:gd name="T23" fmla="*/ 70 h 201"/>
                  <a:gd name="T24" fmla="*/ 18 w 200"/>
                  <a:gd name="T25" fmla="*/ 84 h 201"/>
                  <a:gd name="T26" fmla="*/ 18 w 200"/>
                  <a:gd name="T27" fmla="*/ 102 h 201"/>
                  <a:gd name="T28" fmla="*/ 0 w 200"/>
                  <a:gd name="T29" fmla="*/ 109 h 201"/>
                  <a:gd name="T30" fmla="*/ 12 w 200"/>
                  <a:gd name="T31" fmla="*/ 122 h 201"/>
                  <a:gd name="T32" fmla="*/ 7 w 200"/>
                  <a:gd name="T33" fmla="*/ 137 h 201"/>
                  <a:gd name="T34" fmla="*/ 21 w 200"/>
                  <a:gd name="T35" fmla="*/ 152 h 201"/>
                  <a:gd name="T36" fmla="*/ 30 w 200"/>
                  <a:gd name="T37" fmla="*/ 170 h 201"/>
                  <a:gd name="T38" fmla="*/ 47 w 200"/>
                  <a:gd name="T39" fmla="*/ 172 h 201"/>
                  <a:gd name="T40" fmla="*/ 53 w 200"/>
                  <a:gd name="T41" fmla="*/ 158 h 201"/>
                  <a:gd name="T42" fmla="*/ 65 w 200"/>
                  <a:gd name="T43" fmla="*/ 149 h 201"/>
                  <a:gd name="T44" fmla="*/ 60 w 200"/>
                  <a:gd name="T45" fmla="*/ 170 h 201"/>
                  <a:gd name="T46" fmla="*/ 79 w 200"/>
                  <a:gd name="T47" fmla="*/ 198 h 201"/>
                  <a:gd name="T48" fmla="*/ 95 w 200"/>
                  <a:gd name="T49" fmla="*/ 194 h 201"/>
                  <a:gd name="T50" fmla="*/ 112 w 200"/>
                  <a:gd name="T51" fmla="*/ 173 h 201"/>
                  <a:gd name="T52" fmla="*/ 123 w 200"/>
                  <a:gd name="T53" fmla="*/ 191 h 201"/>
                  <a:gd name="T54" fmla="*/ 136 w 200"/>
                  <a:gd name="T55" fmla="*/ 199 h 201"/>
                  <a:gd name="T56" fmla="*/ 156 w 200"/>
                  <a:gd name="T57" fmla="*/ 194 h 201"/>
                  <a:gd name="T58" fmla="*/ 165 w 200"/>
                  <a:gd name="T59" fmla="*/ 191 h 201"/>
                  <a:gd name="T60" fmla="*/ 176 w 200"/>
                  <a:gd name="T61" fmla="*/ 184 h 201"/>
                  <a:gd name="T62" fmla="*/ 171 w 200"/>
                  <a:gd name="T63" fmla="*/ 158 h 201"/>
                  <a:gd name="T64" fmla="*/ 176 w 200"/>
                  <a:gd name="T65" fmla="*/ 147 h 201"/>
                  <a:gd name="T66" fmla="*/ 182 w 200"/>
                  <a:gd name="T67" fmla="*/ 125 h 201"/>
                  <a:gd name="T68" fmla="*/ 168 w 200"/>
                  <a:gd name="T69" fmla="*/ 118 h 201"/>
                  <a:gd name="T70" fmla="*/ 170 w 200"/>
                  <a:gd name="T71" fmla="*/ 88 h 201"/>
                  <a:gd name="T72" fmla="*/ 191 w 200"/>
                  <a:gd name="T73" fmla="*/ 84 h 201"/>
                  <a:gd name="T74" fmla="*/ 200 w 200"/>
                  <a:gd name="T75" fmla="*/ 79 h 201"/>
                  <a:gd name="T76" fmla="*/ 194 w 200"/>
                  <a:gd name="T77" fmla="*/ 62 h 201"/>
                  <a:gd name="T78" fmla="*/ 188 w 200"/>
                  <a:gd name="T79" fmla="*/ 50 h 201"/>
                  <a:gd name="T80" fmla="*/ 188 w 200"/>
                  <a:gd name="T81" fmla="*/ 29 h 201"/>
                  <a:gd name="T82" fmla="*/ 167 w 200"/>
                  <a:gd name="T83" fmla="*/ 27 h 201"/>
                  <a:gd name="T84" fmla="*/ 153 w 200"/>
                  <a:gd name="T85" fmla="*/ 27 h 201"/>
                  <a:gd name="T86" fmla="*/ 170 w 200"/>
                  <a:gd name="T87" fmla="*/ 9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0" h="201">
                    <a:moveTo>
                      <a:pt x="170" y="9"/>
                    </a:moveTo>
                    <a:lnTo>
                      <a:pt x="173" y="1"/>
                    </a:lnTo>
                    <a:lnTo>
                      <a:pt x="173" y="0"/>
                    </a:lnTo>
                    <a:lnTo>
                      <a:pt x="165" y="6"/>
                    </a:lnTo>
                    <a:lnTo>
                      <a:pt x="151" y="6"/>
                    </a:lnTo>
                    <a:lnTo>
                      <a:pt x="142" y="1"/>
                    </a:lnTo>
                    <a:lnTo>
                      <a:pt x="139" y="3"/>
                    </a:lnTo>
                    <a:lnTo>
                      <a:pt x="141" y="12"/>
                    </a:lnTo>
                    <a:lnTo>
                      <a:pt x="139" y="15"/>
                    </a:lnTo>
                    <a:lnTo>
                      <a:pt x="130" y="12"/>
                    </a:lnTo>
                    <a:lnTo>
                      <a:pt x="118" y="12"/>
                    </a:lnTo>
                    <a:lnTo>
                      <a:pt x="120" y="15"/>
                    </a:lnTo>
                    <a:lnTo>
                      <a:pt x="112" y="21"/>
                    </a:lnTo>
                    <a:lnTo>
                      <a:pt x="112" y="27"/>
                    </a:lnTo>
                    <a:lnTo>
                      <a:pt x="118" y="35"/>
                    </a:lnTo>
                    <a:lnTo>
                      <a:pt x="113" y="39"/>
                    </a:lnTo>
                    <a:lnTo>
                      <a:pt x="115" y="46"/>
                    </a:lnTo>
                    <a:lnTo>
                      <a:pt x="112" y="49"/>
                    </a:lnTo>
                    <a:lnTo>
                      <a:pt x="106" y="52"/>
                    </a:lnTo>
                    <a:lnTo>
                      <a:pt x="103" y="47"/>
                    </a:lnTo>
                    <a:lnTo>
                      <a:pt x="98" y="46"/>
                    </a:lnTo>
                    <a:lnTo>
                      <a:pt x="91" y="52"/>
                    </a:lnTo>
                    <a:lnTo>
                      <a:pt x="80" y="36"/>
                    </a:lnTo>
                    <a:lnTo>
                      <a:pt x="77" y="33"/>
                    </a:lnTo>
                    <a:lnTo>
                      <a:pt x="69" y="36"/>
                    </a:lnTo>
                    <a:lnTo>
                      <a:pt x="69" y="39"/>
                    </a:lnTo>
                    <a:lnTo>
                      <a:pt x="65" y="46"/>
                    </a:lnTo>
                    <a:lnTo>
                      <a:pt x="59" y="46"/>
                    </a:lnTo>
                    <a:lnTo>
                      <a:pt x="54" y="55"/>
                    </a:lnTo>
                    <a:lnTo>
                      <a:pt x="51" y="56"/>
                    </a:lnTo>
                    <a:lnTo>
                      <a:pt x="51" y="68"/>
                    </a:lnTo>
                    <a:lnTo>
                      <a:pt x="39" y="67"/>
                    </a:lnTo>
                    <a:lnTo>
                      <a:pt x="36" y="73"/>
                    </a:lnTo>
                    <a:lnTo>
                      <a:pt x="24" y="73"/>
                    </a:lnTo>
                    <a:lnTo>
                      <a:pt x="21" y="71"/>
                    </a:lnTo>
                    <a:lnTo>
                      <a:pt x="13" y="70"/>
                    </a:lnTo>
                    <a:lnTo>
                      <a:pt x="7" y="67"/>
                    </a:lnTo>
                    <a:lnTo>
                      <a:pt x="6" y="76"/>
                    </a:lnTo>
                    <a:lnTo>
                      <a:pt x="18" y="84"/>
                    </a:lnTo>
                    <a:lnTo>
                      <a:pt x="22" y="82"/>
                    </a:lnTo>
                    <a:lnTo>
                      <a:pt x="22" y="88"/>
                    </a:lnTo>
                    <a:lnTo>
                      <a:pt x="18" y="102"/>
                    </a:lnTo>
                    <a:lnTo>
                      <a:pt x="15" y="103"/>
                    </a:lnTo>
                    <a:lnTo>
                      <a:pt x="0" y="102"/>
                    </a:lnTo>
                    <a:lnTo>
                      <a:pt x="0" y="109"/>
                    </a:lnTo>
                    <a:lnTo>
                      <a:pt x="0" y="115"/>
                    </a:lnTo>
                    <a:lnTo>
                      <a:pt x="6" y="115"/>
                    </a:lnTo>
                    <a:lnTo>
                      <a:pt x="12" y="122"/>
                    </a:lnTo>
                    <a:lnTo>
                      <a:pt x="10" y="125"/>
                    </a:lnTo>
                    <a:lnTo>
                      <a:pt x="12" y="134"/>
                    </a:lnTo>
                    <a:lnTo>
                      <a:pt x="7" y="137"/>
                    </a:lnTo>
                    <a:lnTo>
                      <a:pt x="3" y="149"/>
                    </a:lnTo>
                    <a:lnTo>
                      <a:pt x="3" y="152"/>
                    </a:lnTo>
                    <a:lnTo>
                      <a:pt x="21" y="152"/>
                    </a:lnTo>
                    <a:lnTo>
                      <a:pt x="25" y="155"/>
                    </a:lnTo>
                    <a:lnTo>
                      <a:pt x="24" y="161"/>
                    </a:lnTo>
                    <a:lnTo>
                      <a:pt x="30" y="170"/>
                    </a:lnTo>
                    <a:lnTo>
                      <a:pt x="33" y="169"/>
                    </a:lnTo>
                    <a:lnTo>
                      <a:pt x="39" y="172"/>
                    </a:lnTo>
                    <a:lnTo>
                      <a:pt x="47" y="172"/>
                    </a:lnTo>
                    <a:lnTo>
                      <a:pt x="48" y="169"/>
                    </a:lnTo>
                    <a:lnTo>
                      <a:pt x="54" y="166"/>
                    </a:lnTo>
                    <a:lnTo>
                      <a:pt x="53" y="158"/>
                    </a:lnTo>
                    <a:lnTo>
                      <a:pt x="57" y="149"/>
                    </a:lnTo>
                    <a:lnTo>
                      <a:pt x="62" y="152"/>
                    </a:lnTo>
                    <a:lnTo>
                      <a:pt x="65" y="149"/>
                    </a:lnTo>
                    <a:lnTo>
                      <a:pt x="66" y="152"/>
                    </a:lnTo>
                    <a:lnTo>
                      <a:pt x="66" y="161"/>
                    </a:lnTo>
                    <a:lnTo>
                      <a:pt x="60" y="170"/>
                    </a:lnTo>
                    <a:lnTo>
                      <a:pt x="63" y="179"/>
                    </a:lnTo>
                    <a:lnTo>
                      <a:pt x="66" y="191"/>
                    </a:lnTo>
                    <a:lnTo>
                      <a:pt x="79" y="198"/>
                    </a:lnTo>
                    <a:lnTo>
                      <a:pt x="80" y="201"/>
                    </a:lnTo>
                    <a:lnTo>
                      <a:pt x="89" y="201"/>
                    </a:lnTo>
                    <a:lnTo>
                      <a:pt x="95" y="194"/>
                    </a:lnTo>
                    <a:lnTo>
                      <a:pt x="109" y="178"/>
                    </a:lnTo>
                    <a:lnTo>
                      <a:pt x="109" y="173"/>
                    </a:lnTo>
                    <a:lnTo>
                      <a:pt x="112" y="173"/>
                    </a:lnTo>
                    <a:lnTo>
                      <a:pt x="117" y="176"/>
                    </a:lnTo>
                    <a:lnTo>
                      <a:pt x="120" y="185"/>
                    </a:lnTo>
                    <a:lnTo>
                      <a:pt x="123" y="191"/>
                    </a:lnTo>
                    <a:lnTo>
                      <a:pt x="126" y="201"/>
                    </a:lnTo>
                    <a:lnTo>
                      <a:pt x="132" y="198"/>
                    </a:lnTo>
                    <a:lnTo>
                      <a:pt x="136" y="199"/>
                    </a:lnTo>
                    <a:lnTo>
                      <a:pt x="144" y="196"/>
                    </a:lnTo>
                    <a:lnTo>
                      <a:pt x="153" y="198"/>
                    </a:lnTo>
                    <a:lnTo>
                      <a:pt x="156" y="194"/>
                    </a:lnTo>
                    <a:lnTo>
                      <a:pt x="159" y="188"/>
                    </a:lnTo>
                    <a:lnTo>
                      <a:pt x="164" y="188"/>
                    </a:lnTo>
                    <a:lnTo>
                      <a:pt x="165" y="191"/>
                    </a:lnTo>
                    <a:lnTo>
                      <a:pt x="170" y="188"/>
                    </a:lnTo>
                    <a:lnTo>
                      <a:pt x="176" y="188"/>
                    </a:lnTo>
                    <a:lnTo>
                      <a:pt x="176" y="184"/>
                    </a:lnTo>
                    <a:lnTo>
                      <a:pt x="176" y="173"/>
                    </a:lnTo>
                    <a:lnTo>
                      <a:pt x="171" y="167"/>
                    </a:lnTo>
                    <a:lnTo>
                      <a:pt x="171" y="158"/>
                    </a:lnTo>
                    <a:lnTo>
                      <a:pt x="176" y="158"/>
                    </a:lnTo>
                    <a:lnTo>
                      <a:pt x="173" y="152"/>
                    </a:lnTo>
                    <a:lnTo>
                      <a:pt x="176" y="147"/>
                    </a:lnTo>
                    <a:lnTo>
                      <a:pt x="183" y="141"/>
                    </a:lnTo>
                    <a:lnTo>
                      <a:pt x="182" y="137"/>
                    </a:lnTo>
                    <a:lnTo>
                      <a:pt x="182" y="125"/>
                    </a:lnTo>
                    <a:lnTo>
                      <a:pt x="176" y="122"/>
                    </a:lnTo>
                    <a:lnTo>
                      <a:pt x="168" y="122"/>
                    </a:lnTo>
                    <a:lnTo>
                      <a:pt x="168" y="118"/>
                    </a:lnTo>
                    <a:lnTo>
                      <a:pt x="165" y="115"/>
                    </a:lnTo>
                    <a:lnTo>
                      <a:pt x="167" y="91"/>
                    </a:lnTo>
                    <a:lnTo>
                      <a:pt x="170" y="88"/>
                    </a:lnTo>
                    <a:lnTo>
                      <a:pt x="173" y="82"/>
                    </a:lnTo>
                    <a:lnTo>
                      <a:pt x="176" y="79"/>
                    </a:lnTo>
                    <a:lnTo>
                      <a:pt x="191" y="84"/>
                    </a:lnTo>
                    <a:lnTo>
                      <a:pt x="192" y="85"/>
                    </a:lnTo>
                    <a:lnTo>
                      <a:pt x="198" y="82"/>
                    </a:lnTo>
                    <a:lnTo>
                      <a:pt x="200" y="79"/>
                    </a:lnTo>
                    <a:lnTo>
                      <a:pt x="200" y="67"/>
                    </a:lnTo>
                    <a:lnTo>
                      <a:pt x="198" y="59"/>
                    </a:lnTo>
                    <a:lnTo>
                      <a:pt x="194" y="62"/>
                    </a:lnTo>
                    <a:lnTo>
                      <a:pt x="189" y="58"/>
                    </a:lnTo>
                    <a:lnTo>
                      <a:pt x="186" y="59"/>
                    </a:lnTo>
                    <a:lnTo>
                      <a:pt x="188" y="50"/>
                    </a:lnTo>
                    <a:lnTo>
                      <a:pt x="183" y="47"/>
                    </a:lnTo>
                    <a:lnTo>
                      <a:pt x="188" y="30"/>
                    </a:lnTo>
                    <a:lnTo>
                      <a:pt x="188" y="29"/>
                    </a:lnTo>
                    <a:lnTo>
                      <a:pt x="188" y="24"/>
                    </a:lnTo>
                    <a:lnTo>
                      <a:pt x="179" y="27"/>
                    </a:lnTo>
                    <a:lnTo>
                      <a:pt x="167" y="27"/>
                    </a:lnTo>
                    <a:lnTo>
                      <a:pt x="156" y="36"/>
                    </a:lnTo>
                    <a:lnTo>
                      <a:pt x="151" y="32"/>
                    </a:lnTo>
                    <a:lnTo>
                      <a:pt x="153" y="27"/>
                    </a:lnTo>
                    <a:lnTo>
                      <a:pt x="159" y="26"/>
                    </a:lnTo>
                    <a:lnTo>
                      <a:pt x="164" y="15"/>
                    </a:lnTo>
                    <a:lnTo>
                      <a:pt x="170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6" name="Freeform 3861">
                <a:extLst>
                  <a:ext uri="{FF2B5EF4-FFF2-40B4-BE49-F238E27FC236}">
                    <a16:creationId xmlns:a16="http://schemas.microsoft.com/office/drawing/2014/main" id="{3F4D7736-4863-6816-08C1-94F497149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226"/>
                <a:ext cx="100" cy="101"/>
              </a:xfrm>
              <a:custGeom>
                <a:avLst/>
                <a:gdLst>
                  <a:gd name="T0" fmla="*/ 159 w 200"/>
                  <a:gd name="T1" fmla="*/ 26 h 201"/>
                  <a:gd name="T2" fmla="*/ 156 w 200"/>
                  <a:gd name="T3" fmla="*/ 36 h 201"/>
                  <a:gd name="T4" fmla="*/ 188 w 200"/>
                  <a:gd name="T5" fmla="*/ 24 h 201"/>
                  <a:gd name="T6" fmla="*/ 183 w 200"/>
                  <a:gd name="T7" fmla="*/ 47 h 201"/>
                  <a:gd name="T8" fmla="*/ 189 w 200"/>
                  <a:gd name="T9" fmla="*/ 58 h 201"/>
                  <a:gd name="T10" fmla="*/ 200 w 200"/>
                  <a:gd name="T11" fmla="*/ 67 h 201"/>
                  <a:gd name="T12" fmla="*/ 192 w 200"/>
                  <a:gd name="T13" fmla="*/ 85 h 201"/>
                  <a:gd name="T14" fmla="*/ 173 w 200"/>
                  <a:gd name="T15" fmla="*/ 82 h 201"/>
                  <a:gd name="T16" fmla="*/ 165 w 200"/>
                  <a:gd name="T17" fmla="*/ 115 h 201"/>
                  <a:gd name="T18" fmla="*/ 176 w 200"/>
                  <a:gd name="T19" fmla="*/ 122 h 201"/>
                  <a:gd name="T20" fmla="*/ 183 w 200"/>
                  <a:gd name="T21" fmla="*/ 141 h 201"/>
                  <a:gd name="T22" fmla="*/ 176 w 200"/>
                  <a:gd name="T23" fmla="*/ 158 h 201"/>
                  <a:gd name="T24" fmla="*/ 176 w 200"/>
                  <a:gd name="T25" fmla="*/ 173 h 201"/>
                  <a:gd name="T26" fmla="*/ 170 w 200"/>
                  <a:gd name="T27" fmla="*/ 188 h 201"/>
                  <a:gd name="T28" fmla="*/ 159 w 200"/>
                  <a:gd name="T29" fmla="*/ 188 h 201"/>
                  <a:gd name="T30" fmla="*/ 144 w 200"/>
                  <a:gd name="T31" fmla="*/ 196 h 201"/>
                  <a:gd name="T32" fmla="*/ 126 w 200"/>
                  <a:gd name="T33" fmla="*/ 201 h 201"/>
                  <a:gd name="T34" fmla="*/ 117 w 200"/>
                  <a:gd name="T35" fmla="*/ 176 h 201"/>
                  <a:gd name="T36" fmla="*/ 109 w 200"/>
                  <a:gd name="T37" fmla="*/ 178 h 201"/>
                  <a:gd name="T38" fmla="*/ 80 w 200"/>
                  <a:gd name="T39" fmla="*/ 201 h 201"/>
                  <a:gd name="T40" fmla="*/ 63 w 200"/>
                  <a:gd name="T41" fmla="*/ 179 h 201"/>
                  <a:gd name="T42" fmla="*/ 66 w 200"/>
                  <a:gd name="T43" fmla="*/ 152 h 201"/>
                  <a:gd name="T44" fmla="*/ 57 w 200"/>
                  <a:gd name="T45" fmla="*/ 149 h 201"/>
                  <a:gd name="T46" fmla="*/ 48 w 200"/>
                  <a:gd name="T47" fmla="*/ 169 h 201"/>
                  <a:gd name="T48" fmla="*/ 33 w 200"/>
                  <a:gd name="T49" fmla="*/ 169 h 201"/>
                  <a:gd name="T50" fmla="*/ 25 w 200"/>
                  <a:gd name="T51" fmla="*/ 155 h 201"/>
                  <a:gd name="T52" fmla="*/ 3 w 200"/>
                  <a:gd name="T53" fmla="*/ 149 h 201"/>
                  <a:gd name="T54" fmla="*/ 10 w 200"/>
                  <a:gd name="T55" fmla="*/ 125 h 201"/>
                  <a:gd name="T56" fmla="*/ 0 w 200"/>
                  <a:gd name="T57" fmla="*/ 115 h 201"/>
                  <a:gd name="T58" fmla="*/ 15 w 200"/>
                  <a:gd name="T59" fmla="*/ 103 h 201"/>
                  <a:gd name="T60" fmla="*/ 22 w 200"/>
                  <a:gd name="T61" fmla="*/ 82 h 201"/>
                  <a:gd name="T62" fmla="*/ 7 w 200"/>
                  <a:gd name="T63" fmla="*/ 67 h 201"/>
                  <a:gd name="T64" fmla="*/ 24 w 200"/>
                  <a:gd name="T65" fmla="*/ 73 h 201"/>
                  <a:gd name="T66" fmla="*/ 51 w 200"/>
                  <a:gd name="T67" fmla="*/ 68 h 201"/>
                  <a:gd name="T68" fmla="*/ 59 w 200"/>
                  <a:gd name="T69" fmla="*/ 46 h 201"/>
                  <a:gd name="T70" fmla="*/ 69 w 200"/>
                  <a:gd name="T71" fmla="*/ 36 h 201"/>
                  <a:gd name="T72" fmla="*/ 91 w 200"/>
                  <a:gd name="T73" fmla="*/ 52 h 201"/>
                  <a:gd name="T74" fmla="*/ 106 w 200"/>
                  <a:gd name="T75" fmla="*/ 52 h 201"/>
                  <a:gd name="T76" fmla="*/ 113 w 200"/>
                  <a:gd name="T77" fmla="*/ 39 h 201"/>
                  <a:gd name="T78" fmla="*/ 112 w 200"/>
                  <a:gd name="T79" fmla="*/ 21 h 201"/>
                  <a:gd name="T80" fmla="*/ 130 w 200"/>
                  <a:gd name="T81" fmla="*/ 12 h 201"/>
                  <a:gd name="T82" fmla="*/ 139 w 200"/>
                  <a:gd name="T83" fmla="*/ 3 h 201"/>
                  <a:gd name="T84" fmla="*/ 165 w 200"/>
                  <a:gd name="T85" fmla="*/ 6 h 201"/>
                  <a:gd name="T86" fmla="*/ 170 w 200"/>
                  <a:gd name="T87" fmla="*/ 9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0" h="201">
                    <a:moveTo>
                      <a:pt x="170" y="9"/>
                    </a:moveTo>
                    <a:lnTo>
                      <a:pt x="164" y="15"/>
                    </a:lnTo>
                    <a:lnTo>
                      <a:pt x="159" y="26"/>
                    </a:lnTo>
                    <a:lnTo>
                      <a:pt x="153" y="27"/>
                    </a:lnTo>
                    <a:lnTo>
                      <a:pt x="151" y="32"/>
                    </a:lnTo>
                    <a:lnTo>
                      <a:pt x="156" y="36"/>
                    </a:lnTo>
                    <a:lnTo>
                      <a:pt x="167" y="27"/>
                    </a:lnTo>
                    <a:lnTo>
                      <a:pt x="179" y="27"/>
                    </a:lnTo>
                    <a:lnTo>
                      <a:pt x="188" y="24"/>
                    </a:lnTo>
                    <a:lnTo>
                      <a:pt x="188" y="29"/>
                    </a:lnTo>
                    <a:lnTo>
                      <a:pt x="188" y="30"/>
                    </a:lnTo>
                    <a:lnTo>
                      <a:pt x="183" y="47"/>
                    </a:lnTo>
                    <a:lnTo>
                      <a:pt x="188" y="50"/>
                    </a:lnTo>
                    <a:lnTo>
                      <a:pt x="186" y="59"/>
                    </a:lnTo>
                    <a:lnTo>
                      <a:pt x="189" y="58"/>
                    </a:lnTo>
                    <a:lnTo>
                      <a:pt x="194" y="62"/>
                    </a:lnTo>
                    <a:lnTo>
                      <a:pt x="198" y="59"/>
                    </a:lnTo>
                    <a:lnTo>
                      <a:pt x="200" y="67"/>
                    </a:lnTo>
                    <a:lnTo>
                      <a:pt x="200" y="79"/>
                    </a:lnTo>
                    <a:lnTo>
                      <a:pt x="198" y="82"/>
                    </a:lnTo>
                    <a:lnTo>
                      <a:pt x="192" y="85"/>
                    </a:lnTo>
                    <a:lnTo>
                      <a:pt x="191" y="84"/>
                    </a:lnTo>
                    <a:lnTo>
                      <a:pt x="176" y="79"/>
                    </a:lnTo>
                    <a:lnTo>
                      <a:pt x="173" y="82"/>
                    </a:lnTo>
                    <a:lnTo>
                      <a:pt x="170" y="88"/>
                    </a:lnTo>
                    <a:lnTo>
                      <a:pt x="167" y="91"/>
                    </a:lnTo>
                    <a:lnTo>
                      <a:pt x="165" y="115"/>
                    </a:lnTo>
                    <a:lnTo>
                      <a:pt x="168" y="118"/>
                    </a:lnTo>
                    <a:lnTo>
                      <a:pt x="168" y="122"/>
                    </a:lnTo>
                    <a:lnTo>
                      <a:pt x="176" y="122"/>
                    </a:lnTo>
                    <a:lnTo>
                      <a:pt x="182" y="125"/>
                    </a:lnTo>
                    <a:lnTo>
                      <a:pt x="182" y="137"/>
                    </a:lnTo>
                    <a:lnTo>
                      <a:pt x="183" y="141"/>
                    </a:lnTo>
                    <a:lnTo>
                      <a:pt x="176" y="147"/>
                    </a:lnTo>
                    <a:lnTo>
                      <a:pt x="173" y="152"/>
                    </a:lnTo>
                    <a:lnTo>
                      <a:pt x="176" y="158"/>
                    </a:lnTo>
                    <a:lnTo>
                      <a:pt x="171" y="158"/>
                    </a:lnTo>
                    <a:lnTo>
                      <a:pt x="171" y="167"/>
                    </a:lnTo>
                    <a:lnTo>
                      <a:pt x="176" y="173"/>
                    </a:lnTo>
                    <a:lnTo>
                      <a:pt x="176" y="184"/>
                    </a:lnTo>
                    <a:lnTo>
                      <a:pt x="176" y="188"/>
                    </a:lnTo>
                    <a:lnTo>
                      <a:pt x="170" y="188"/>
                    </a:lnTo>
                    <a:lnTo>
                      <a:pt x="165" y="191"/>
                    </a:lnTo>
                    <a:lnTo>
                      <a:pt x="164" y="188"/>
                    </a:lnTo>
                    <a:lnTo>
                      <a:pt x="159" y="188"/>
                    </a:lnTo>
                    <a:lnTo>
                      <a:pt x="156" y="194"/>
                    </a:lnTo>
                    <a:lnTo>
                      <a:pt x="153" y="198"/>
                    </a:lnTo>
                    <a:lnTo>
                      <a:pt x="144" y="196"/>
                    </a:lnTo>
                    <a:lnTo>
                      <a:pt x="136" y="199"/>
                    </a:lnTo>
                    <a:lnTo>
                      <a:pt x="132" y="198"/>
                    </a:lnTo>
                    <a:lnTo>
                      <a:pt x="126" y="201"/>
                    </a:lnTo>
                    <a:lnTo>
                      <a:pt x="123" y="191"/>
                    </a:lnTo>
                    <a:lnTo>
                      <a:pt x="120" y="185"/>
                    </a:lnTo>
                    <a:lnTo>
                      <a:pt x="117" y="176"/>
                    </a:lnTo>
                    <a:lnTo>
                      <a:pt x="112" y="173"/>
                    </a:lnTo>
                    <a:lnTo>
                      <a:pt x="109" y="173"/>
                    </a:lnTo>
                    <a:lnTo>
                      <a:pt x="109" y="178"/>
                    </a:lnTo>
                    <a:lnTo>
                      <a:pt x="95" y="194"/>
                    </a:lnTo>
                    <a:lnTo>
                      <a:pt x="89" y="201"/>
                    </a:lnTo>
                    <a:lnTo>
                      <a:pt x="80" y="201"/>
                    </a:lnTo>
                    <a:lnTo>
                      <a:pt x="79" y="198"/>
                    </a:lnTo>
                    <a:lnTo>
                      <a:pt x="66" y="191"/>
                    </a:lnTo>
                    <a:lnTo>
                      <a:pt x="63" y="179"/>
                    </a:lnTo>
                    <a:lnTo>
                      <a:pt x="60" y="170"/>
                    </a:lnTo>
                    <a:lnTo>
                      <a:pt x="66" y="161"/>
                    </a:lnTo>
                    <a:lnTo>
                      <a:pt x="66" y="152"/>
                    </a:lnTo>
                    <a:lnTo>
                      <a:pt x="65" y="149"/>
                    </a:lnTo>
                    <a:lnTo>
                      <a:pt x="62" y="152"/>
                    </a:lnTo>
                    <a:lnTo>
                      <a:pt x="57" y="149"/>
                    </a:lnTo>
                    <a:lnTo>
                      <a:pt x="53" y="158"/>
                    </a:lnTo>
                    <a:lnTo>
                      <a:pt x="54" y="166"/>
                    </a:lnTo>
                    <a:lnTo>
                      <a:pt x="48" y="169"/>
                    </a:lnTo>
                    <a:lnTo>
                      <a:pt x="47" y="172"/>
                    </a:lnTo>
                    <a:lnTo>
                      <a:pt x="39" y="172"/>
                    </a:lnTo>
                    <a:lnTo>
                      <a:pt x="33" y="169"/>
                    </a:lnTo>
                    <a:lnTo>
                      <a:pt x="30" y="170"/>
                    </a:lnTo>
                    <a:lnTo>
                      <a:pt x="24" y="161"/>
                    </a:lnTo>
                    <a:lnTo>
                      <a:pt x="25" y="155"/>
                    </a:lnTo>
                    <a:lnTo>
                      <a:pt x="21" y="152"/>
                    </a:lnTo>
                    <a:lnTo>
                      <a:pt x="3" y="152"/>
                    </a:lnTo>
                    <a:lnTo>
                      <a:pt x="3" y="149"/>
                    </a:lnTo>
                    <a:lnTo>
                      <a:pt x="7" y="137"/>
                    </a:lnTo>
                    <a:lnTo>
                      <a:pt x="12" y="134"/>
                    </a:lnTo>
                    <a:lnTo>
                      <a:pt x="10" y="125"/>
                    </a:lnTo>
                    <a:lnTo>
                      <a:pt x="12" y="122"/>
                    </a:lnTo>
                    <a:lnTo>
                      <a:pt x="6" y="115"/>
                    </a:lnTo>
                    <a:lnTo>
                      <a:pt x="0" y="115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15" y="103"/>
                    </a:lnTo>
                    <a:lnTo>
                      <a:pt x="18" y="102"/>
                    </a:lnTo>
                    <a:lnTo>
                      <a:pt x="22" y="88"/>
                    </a:lnTo>
                    <a:lnTo>
                      <a:pt x="22" y="82"/>
                    </a:lnTo>
                    <a:lnTo>
                      <a:pt x="18" y="84"/>
                    </a:lnTo>
                    <a:lnTo>
                      <a:pt x="6" y="76"/>
                    </a:lnTo>
                    <a:lnTo>
                      <a:pt x="7" y="67"/>
                    </a:lnTo>
                    <a:lnTo>
                      <a:pt x="13" y="70"/>
                    </a:lnTo>
                    <a:lnTo>
                      <a:pt x="21" y="71"/>
                    </a:lnTo>
                    <a:lnTo>
                      <a:pt x="24" y="73"/>
                    </a:lnTo>
                    <a:lnTo>
                      <a:pt x="36" y="73"/>
                    </a:lnTo>
                    <a:lnTo>
                      <a:pt x="39" y="67"/>
                    </a:lnTo>
                    <a:lnTo>
                      <a:pt x="51" y="68"/>
                    </a:lnTo>
                    <a:lnTo>
                      <a:pt x="51" y="56"/>
                    </a:lnTo>
                    <a:lnTo>
                      <a:pt x="54" y="55"/>
                    </a:lnTo>
                    <a:lnTo>
                      <a:pt x="59" y="46"/>
                    </a:lnTo>
                    <a:lnTo>
                      <a:pt x="65" y="46"/>
                    </a:lnTo>
                    <a:lnTo>
                      <a:pt x="69" y="39"/>
                    </a:lnTo>
                    <a:lnTo>
                      <a:pt x="69" y="36"/>
                    </a:lnTo>
                    <a:lnTo>
                      <a:pt x="77" y="33"/>
                    </a:lnTo>
                    <a:lnTo>
                      <a:pt x="80" y="36"/>
                    </a:lnTo>
                    <a:lnTo>
                      <a:pt x="91" y="52"/>
                    </a:lnTo>
                    <a:lnTo>
                      <a:pt x="98" y="46"/>
                    </a:lnTo>
                    <a:lnTo>
                      <a:pt x="103" y="47"/>
                    </a:lnTo>
                    <a:lnTo>
                      <a:pt x="106" y="52"/>
                    </a:lnTo>
                    <a:lnTo>
                      <a:pt x="112" y="49"/>
                    </a:lnTo>
                    <a:lnTo>
                      <a:pt x="115" y="46"/>
                    </a:lnTo>
                    <a:lnTo>
                      <a:pt x="113" y="39"/>
                    </a:lnTo>
                    <a:lnTo>
                      <a:pt x="118" y="35"/>
                    </a:lnTo>
                    <a:lnTo>
                      <a:pt x="112" y="27"/>
                    </a:lnTo>
                    <a:lnTo>
                      <a:pt x="112" y="21"/>
                    </a:lnTo>
                    <a:lnTo>
                      <a:pt x="120" y="15"/>
                    </a:lnTo>
                    <a:lnTo>
                      <a:pt x="118" y="12"/>
                    </a:lnTo>
                    <a:lnTo>
                      <a:pt x="130" y="12"/>
                    </a:lnTo>
                    <a:lnTo>
                      <a:pt x="139" y="15"/>
                    </a:lnTo>
                    <a:lnTo>
                      <a:pt x="141" y="12"/>
                    </a:lnTo>
                    <a:lnTo>
                      <a:pt x="139" y="3"/>
                    </a:lnTo>
                    <a:lnTo>
                      <a:pt x="142" y="1"/>
                    </a:lnTo>
                    <a:lnTo>
                      <a:pt x="151" y="6"/>
                    </a:lnTo>
                    <a:lnTo>
                      <a:pt x="165" y="6"/>
                    </a:lnTo>
                    <a:lnTo>
                      <a:pt x="173" y="0"/>
                    </a:lnTo>
                    <a:lnTo>
                      <a:pt x="173" y="1"/>
                    </a:lnTo>
                    <a:lnTo>
                      <a:pt x="17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7" name="Freeform 3862">
                <a:extLst>
                  <a:ext uri="{FF2B5EF4-FFF2-40B4-BE49-F238E27FC236}">
                    <a16:creationId xmlns:a16="http://schemas.microsoft.com/office/drawing/2014/main" id="{D4BC2C05-5B20-89B7-CF33-9CB049AF8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226"/>
                <a:ext cx="100" cy="101"/>
              </a:xfrm>
              <a:custGeom>
                <a:avLst/>
                <a:gdLst>
                  <a:gd name="T0" fmla="*/ 159 w 200"/>
                  <a:gd name="T1" fmla="*/ 26 h 201"/>
                  <a:gd name="T2" fmla="*/ 156 w 200"/>
                  <a:gd name="T3" fmla="*/ 36 h 201"/>
                  <a:gd name="T4" fmla="*/ 188 w 200"/>
                  <a:gd name="T5" fmla="*/ 24 h 201"/>
                  <a:gd name="T6" fmla="*/ 183 w 200"/>
                  <a:gd name="T7" fmla="*/ 47 h 201"/>
                  <a:gd name="T8" fmla="*/ 189 w 200"/>
                  <a:gd name="T9" fmla="*/ 58 h 201"/>
                  <a:gd name="T10" fmla="*/ 200 w 200"/>
                  <a:gd name="T11" fmla="*/ 67 h 201"/>
                  <a:gd name="T12" fmla="*/ 192 w 200"/>
                  <a:gd name="T13" fmla="*/ 85 h 201"/>
                  <a:gd name="T14" fmla="*/ 173 w 200"/>
                  <a:gd name="T15" fmla="*/ 82 h 201"/>
                  <a:gd name="T16" fmla="*/ 165 w 200"/>
                  <a:gd name="T17" fmla="*/ 115 h 201"/>
                  <a:gd name="T18" fmla="*/ 176 w 200"/>
                  <a:gd name="T19" fmla="*/ 122 h 201"/>
                  <a:gd name="T20" fmla="*/ 183 w 200"/>
                  <a:gd name="T21" fmla="*/ 141 h 201"/>
                  <a:gd name="T22" fmla="*/ 176 w 200"/>
                  <a:gd name="T23" fmla="*/ 158 h 201"/>
                  <a:gd name="T24" fmla="*/ 176 w 200"/>
                  <a:gd name="T25" fmla="*/ 173 h 201"/>
                  <a:gd name="T26" fmla="*/ 170 w 200"/>
                  <a:gd name="T27" fmla="*/ 188 h 201"/>
                  <a:gd name="T28" fmla="*/ 159 w 200"/>
                  <a:gd name="T29" fmla="*/ 188 h 201"/>
                  <a:gd name="T30" fmla="*/ 144 w 200"/>
                  <a:gd name="T31" fmla="*/ 196 h 201"/>
                  <a:gd name="T32" fmla="*/ 126 w 200"/>
                  <a:gd name="T33" fmla="*/ 201 h 201"/>
                  <a:gd name="T34" fmla="*/ 117 w 200"/>
                  <a:gd name="T35" fmla="*/ 176 h 201"/>
                  <a:gd name="T36" fmla="*/ 109 w 200"/>
                  <a:gd name="T37" fmla="*/ 178 h 201"/>
                  <a:gd name="T38" fmla="*/ 80 w 200"/>
                  <a:gd name="T39" fmla="*/ 201 h 201"/>
                  <a:gd name="T40" fmla="*/ 63 w 200"/>
                  <a:gd name="T41" fmla="*/ 179 h 201"/>
                  <a:gd name="T42" fmla="*/ 66 w 200"/>
                  <a:gd name="T43" fmla="*/ 152 h 201"/>
                  <a:gd name="T44" fmla="*/ 57 w 200"/>
                  <a:gd name="T45" fmla="*/ 149 h 201"/>
                  <a:gd name="T46" fmla="*/ 48 w 200"/>
                  <a:gd name="T47" fmla="*/ 169 h 201"/>
                  <a:gd name="T48" fmla="*/ 33 w 200"/>
                  <a:gd name="T49" fmla="*/ 169 h 201"/>
                  <a:gd name="T50" fmla="*/ 25 w 200"/>
                  <a:gd name="T51" fmla="*/ 155 h 201"/>
                  <a:gd name="T52" fmla="*/ 3 w 200"/>
                  <a:gd name="T53" fmla="*/ 149 h 201"/>
                  <a:gd name="T54" fmla="*/ 10 w 200"/>
                  <a:gd name="T55" fmla="*/ 125 h 201"/>
                  <a:gd name="T56" fmla="*/ 0 w 200"/>
                  <a:gd name="T57" fmla="*/ 115 h 201"/>
                  <a:gd name="T58" fmla="*/ 15 w 200"/>
                  <a:gd name="T59" fmla="*/ 103 h 201"/>
                  <a:gd name="T60" fmla="*/ 22 w 200"/>
                  <a:gd name="T61" fmla="*/ 82 h 201"/>
                  <a:gd name="T62" fmla="*/ 7 w 200"/>
                  <a:gd name="T63" fmla="*/ 67 h 201"/>
                  <a:gd name="T64" fmla="*/ 24 w 200"/>
                  <a:gd name="T65" fmla="*/ 73 h 201"/>
                  <a:gd name="T66" fmla="*/ 51 w 200"/>
                  <a:gd name="T67" fmla="*/ 68 h 201"/>
                  <a:gd name="T68" fmla="*/ 59 w 200"/>
                  <a:gd name="T69" fmla="*/ 46 h 201"/>
                  <a:gd name="T70" fmla="*/ 69 w 200"/>
                  <a:gd name="T71" fmla="*/ 36 h 201"/>
                  <a:gd name="T72" fmla="*/ 91 w 200"/>
                  <a:gd name="T73" fmla="*/ 52 h 201"/>
                  <a:gd name="T74" fmla="*/ 106 w 200"/>
                  <a:gd name="T75" fmla="*/ 52 h 201"/>
                  <a:gd name="T76" fmla="*/ 113 w 200"/>
                  <a:gd name="T77" fmla="*/ 39 h 201"/>
                  <a:gd name="T78" fmla="*/ 112 w 200"/>
                  <a:gd name="T79" fmla="*/ 21 h 201"/>
                  <a:gd name="T80" fmla="*/ 130 w 200"/>
                  <a:gd name="T81" fmla="*/ 12 h 201"/>
                  <a:gd name="T82" fmla="*/ 139 w 200"/>
                  <a:gd name="T83" fmla="*/ 3 h 201"/>
                  <a:gd name="T84" fmla="*/ 165 w 200"/>
                  <a:gd name="T85" fmla="*/ 6 h 201"/>
                  <a:gd name="T86" fmla="*/ 170 w 200"/>
                  <a:gd name="T87" fmla="*/ 9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0" h="201">
                    <a:moveTo>
                      <a:pt x="170" y="9"/>
                    </a:moveTo>
                    <a:lnTo>
                      <a:pt x="164" y="15"/>
                    </a:lnTo>
                    <a:lnTo>
                      <a:pt x="159" y="26"/>
                    </a:lnTo>
                    <a:lnTo>
                      <a:pt x="153" y="27"/>
                    </a:lnTo>
                    <a:lnTo>
                      <a:pt x="151" y="32"/>
                    </a:lnTo>
                    <a:lnTo>
                      <a:pt x="156" y="36"/>
                    </a:lnTo>
                    <a:lnTo>
                      <a:pt x="167" y="27"/>
                    </a:lnTo>
                    <a:lnTo>
                      <a:pt x="179" y="27"/>
                    </a:lnTo>
                    <a:lnTo>
                      <a:pt x="188" y="24"/>
                    </a:lnTo>
                    <a:lnTo>
                      <a:pt x="188" y="29"/>
                    </a:lnTo>
                    <a:lnTo>
                      <a:pt x="188" y="30"/>
                    </a:lnTo>
                    <a:lnTo>
                      <a:pt x="183" y="47"/>
                    </a:lnTo>
                    <a:lnTo>
                      <a:pt x="188" y="50"/>
                    </a:lnTo>
                    <a:lnTo>
                      <a:pt x="186" y="59"/>
                    </a:lnTo>
                    <a:lnTo>
                      <a:pt x="189" y="58"/>
                    </a:lnTo>
                    <a:lnTo>
                      <a:pt x="194" y="62"/>
                    </a:lnTo>
                    <a:lnTo>
                      <a:pt x="198" y="59"/>
                    </a:lnTo>
                    <a:lnTo>
                      <a:pt x="200" y="67"/>
                    </a:lnTo>
                    <a:lnTo>
                      <a:pt x="200" y="79"/>
                    </a:lnTo>
                    <a:lnTo>
                      <a:pt x="198" y="82"/>
                    </a:lnTo>
                    <a:lnTo>
                      <a:pt x="192" y="85"/>
                    </a:lnTo>
                    <a:lnTo>
                      <a:pt x="191" y="84"/>
                    </a:lnTo>
                    <a:lnTo>
                      <a:pt x="176" y="79"/>
                    </a:lnTo>
                    <a:lnTo>
                      <a:pt x="173" y="82"/>
                    </a:lnTo>
                    <a:lnTo>
                      <a:pt x="170" y="88"/>
                    </a:lnTo>
                    <a:lnTo>
                      <a:pt x="167" y="91"/>
                    </a:lnTo>
                    <a:lnTo>
                      <a:pt x="165" y="115"/>
                    </a:lnTo>
                    <a:lnTo>
                      <a:pt x="168" y="118"/>
                    </a:lnTo>
                    <a:lnTo>
                      <a:pt x="168" y="122"/>
                    </a:lnTo>
                    <a:lnTo>
                      <a:pt x="176" y="122"/>
                    </a:lnTo>
                    <a:lnTo>
                      <a:pt x="182" y="125"/>
                    </a:lnTo>
                    <a:lnTo>
                      <a:pt x="182" y="137"/>
                    </a:lnTo>
                    <a:lnTo>
                      <a:pt x="183" y="141"/>
                    </a:lnTo>
                    <a:lnTo>
                      <a:pt x="176" y="147"/>
                    </a:lnTo>
                    <a:lnTo>
                      <a:pt x="173" y="152"/>
                    </a:lnTo>
                    <a:lnTo>
                      <a:pt x="176" y="158"/>
                    </a:lnTo>
                    <a:lnTo>
                      <a:pt x="171" y="158"/>
                    </a:lnTo>
                    <a:lnTo>
                      <a:pt x="171" y="167"/>
                    </a:lnTo>
                    <a:lnTo>
                      <a:pt x="176" y="173"/>
                    </a:lnTo>
                    <a:lnTo>
                      <a:pt x="176" y="184"/>
                    </a:lnTo>
                    <a:lnTo>
                      <a:pt x="176" y="188"/>
                    </a:lnTo>
                    <a:lnTo>
                      <a:pt x="170" y="188"/>
                    </a:lnTo>
                    <a:lnTo>
                      <a:pt x="165" y="191"/>
                    </a:lnTo>
                    <a:lnTo>
                      <a:pt x="164" y="188"/>
                    </a:lnTo>
                    <a:lnTo>
                      <a:pt x="159" y="188"/>
                    </a:lnTo>
                    <a:lnTo>
                      <a:pt x="156" y="194"/>
                    </a:lnTo>
                    <a:lnTo>
                      <a:pt x="153" y="198"/>
                    </a:lnTo>
                    <a:lnTo>
                      <a:pt x="144" y="196"/>
                    </a:lnTo>
                    <a:lnTo>
                      <a:pt x="136" y="199"/>
                    </a:lnTo>
                    <a:lnTo>
                      <a:pt x="132" y="198"/>
                    </a:lnTo>
                    <a:lnTo>
                      <a:pt x="126" y="201"/>
                    </a:lnTo>
                    <a:lnTo>
                      <a:pt x="123" y="191"/>
                    </a:lnTo>
                    <a:lnTo>
                      <a:pt x="120" y="185"/>
                    </a:lnTo>
                    <a:lnTo>
                      <a:pt x="117" y="176"/>
                    </a:lnTo>
                    <a:lnTo>
                      <a:pt x="112" y="173"/>
                    </a:lnTo>
                    <a:lnTo>
                      <a:pt x="109" y="173"/>
                    </a:lnTo>
                    <a:lnTo>
                      <a:pt x="109" y="178"/>
                    </a:lnTo>
                    <a:lnTo>
                      <a:pt x="95" y="194"/>
                    </a:lnTo>
                    <a:lnTo>
                      <a:pt x="89" y="201"/>
                    </a:lnTo>
                    <a:lnTo>
                      <a:pt x="80" y="201"/>
                    </a:lnTo>
                    <a:lnTo>
                      <a:pt x="79" y="198"/>
                    </a:lnTo>
                    <a:lnTo>
                      <a:pt x="66" y="191"/>
                    </a:lnTo>
                    <a:lnTo>
                      <a:pt x="63" y="179"/>
                    </a:lnTo>
                    <a:lnTo>
                      <a:pt x="60" y="170"/>
                    </a:lnTo>
                    <a:lnTo>
                      <a:pt x="66" y="161"/>
                    </a:lnTo>
                    <a:lnTo>
                      <a:pt x="66" y="152"/>
                    </a:lnTo>
                    <a:lnTo>
                      <a:pt x="65" y="149"/>
                    </a:lnTo>
                    <a:lnTo>
                      <a:pt x="62" y="152"/>
                    </a:lnTo>
                    <a:lnTo>
                      <a:pt x="57" y="149"/>
                    </a:lnTo>
                    <a:lnTo>
                      <a:pt x="53" y="158"/>
                    </a:lnTo>
                    <a:lnTo>
                      <a:pt x="54" y="166"/>
                    </a:lnTo>
                    <a:lnTo>
                      <a:pt x="48" y="169"/>
                    </a:lnTo>
                    <a:lnTo>
                      <a:pt x="47" y="172"/>
                    </a:lnTo>
                    <a:lnTo>
                      <a:pt x="39" y="172"/>
                    </a:lnTo>
                    <a:lnTo>
                      <a:pt x="33" y="169"/>
                    </a:lnTo>
                    <a:lnTo>
                      <a:pt x="30" y="170"/>
                    </a:lnTo>
                    <a:lnTo>
                      <a:pt x="24" y="161"/>
                    </a:lnTo>
                    <a:lnTo>
                      <a:pt x="25" y="155"/>
                    </a:lnTo>
                    <a:lnTo>
                      <a:pt x="21" y="152"/>
                    </a:lnTo>
                    <a:lnTo>
                      <a:pt x="3" y="152"/>
                    </a:lnTo>
                    <a:lnTo>
                      <a:pt x="3" y="149"/>
                    </a:lnTo>
                    <a:lnTo>
                      <a:pt x="7" y="137"/>
                    </a:lnTo>
                    <a:lnTo>
                      <a:pt x="12" y="134"/>
                    </a:lnTo>
                    <a:lnTo>
                      <a:pt x="10" y="125"/>
                    </a:lnTo>
                    <a:lnTo>
                      <a:pt x="12" y="122"/>
                    </a:lnTo>
                    <a:lnTo>
                      <a:pt x="6" y="115"/>
                    </a:lnTo>
                    <a:lnTo>
                      <a:pt x="0" y="115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15" y="103"/>
                    </a:lnTo>
                    <a:lnTo>
                      <a:pt x="18" y="102"/>
                    </a:lnTo>
                    <a:lnTo>
                      <a:pt x="22" y="88"/>
                    </a:lnTo>
                    <a:lnTo>
                      <a:pt x="22" y="82"/>
                    </a:lnTo>
                    <a:lnTo>
                      <a:pt x="18" y="84"/>
                    </a:lnTo>
                    <a:lnTo>
                      <a:pt x="6" y="76"/>
                    </a:lnTo>
                    <a:lnTo>
                      <a:pt x="7" y="67"/>
                    </a:lnTo>
                    <a:lnTo>
                      <a:pt x="13" y="70"/>
                    </a:lnTo>
                    <a:lnTo>
                      <a:pt x="21" y="71"/>
                    </a:lnTo>
                    <a:lnTo>
                      <a:pt x="24" y="73"/>
                    </a:lnTo>
                    <a:lnTo>
                      <a:pt x="36" y="73"/>
                    </a:lnTo>
                    <a:lnTo>
                      <a:pt x="39" y="67"/>
                    </a:lnTo>
                    <a:lnTo>
                      <a:pt x="51" y="68"/>
                    </a:lnTo>
                    <a:lnTo>
                      <a:pt x="51" y="56"/>
                    </a:lnTo>
                    <a:lnTo>
                      <a:pt x="54" y="55"/>
                    </a:lnTo>
                    <a:lnTo>
                      <a:pt x="59" y="46"/>
                    </a:lnTo>
                    <a:lnTo>
                      <a:pt x="65" y="46"/>
                    </a:lnTo>
                    <a:lnTo>
                      <a:pt x="69" y="39"/>
                    </a:lnTo>
                    <a:lnTo>
                      <a:pt x="69" y="36"/>
                    </a:lnTo>
                    <a:lnTo>
                      <a:pt x="77" y="33"/>
                    </a:lnTo>
                    <a:lnTo>
                      <a:pt x="80" y="36"/>
                    </a:lnTo>
                    <a:lnTo>
                      <a:pt x="91" y="52"/>
                    </a:lnTo>
                    <a:lnTo>
                      <a:pt x="98" y="46"/>
                    </a:lnTo>
                    <a:lnTo>
                      <a:pt x="103" y="47"/>
                    </a:lnTo>
                    <a:lnTo>
                      <a:pt x="106" y="52"/>
                    </a:lnTo>
                    <a:lnTo>
                      <a:pt x="112" y="49"/>
                    </a:lnTo>
                    <a:lnTo>
                      <a:pt x="115" y="46"/>
                    </a:lnTo>
                    <a:lnTo>
                      <a:pt x="113" y="39"/>
                    </a:lnTo>
                    <a:lnTo>
                      <a:pt x="118" y="35"/>
                    </a:lnTo>
                    <a:lnTo>
                      <a:pt x="112" y="27"/>
                    </a:lnTo>
                    <a:lnTo>
                      <a:pt x="112" y="21"/>
                    </a:lnTo>
                    <a:lnTo>
                      <a:pt x="120" y="15"/>
                    </a:lnTo>
                    <a:lnTo>
                      <a:pt x="118" y="12"/>
                    </a:lnTo>
                    <a:lnTo>
                      <a:pt x="130" y="12"/>
                    </a:lnTo>
                    <a:lnTo>
                      <a:pt x="139" y="15"/>
                    </a:lnTo>
                    <a:lnTo>
                      <a:pt x="141" y="12"/>
                    </a:lnTo>
                    <a:lnTo>
                      <a:pt x="139" y="3"/>
                    </a:lnTo>
                    <a:lnTo>
                      <a:pt x="142" y="1"/>
                    </a:lnTo>
                    <a:lnTo>
                      <a:pt x="151" y="6"/>
                    </a:lnTo>
                    <a:lnTo>
                      <a:pt x="165" y="6"/>
                    </a:lnTo>
                    <a:lnTo>
                      <a:pt x="173" y="0"/>
                    </a:lnTo>
                    <a:lnTo>
                      <a:pt x="173" y="1"/>
                    </a:lnTo>
                    <a:lnTo>
                      <a:pt x="17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8" name="Freeform 3863">
                <a:extLst>
                  <a:ext uri="{FF2B5EF4-FFF2-40B4-BE49-F238E27FC236}">
                    <a16:creationId xmlns:a16="http://schemas.microsoft.com/office/drawing/2014/main" id="{8A704862-D6DB-389E-1B1A-9BDCC6448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228"/>
                <a:ext cx="151" cy="138"/>
              </a:xfrm>
              <a:custGeom>
                <a:avLst/>
                <a:gdLst>
                  <a:gd name="T0" fmla="*/ 97 w 300"/>
                  <a:gd name="T1" fmla="*/ 12 h 277"/>
                  <a:gd name="T2" fmla="*/ 85 w 300"/>
                  <a:gd name="T3" fmla="*/ 32 h 277"/>
                  <a:gd name="T4" fmla="*/ 56 w 300"/>
                  <a:gd name="T5" fmla="*/ 49 h 277"/>
                  <a:gd name="T6" fmla="*/ 41 w 300"/>
                  <a:gd name="T7" fmla="*/ 36 h 277"/>
                  <a:gd name="T8" fmla="*/ 24 w 300"/>
                  <a:gd name="T9" fmla="*/ 49 h 277"/>
                  <a:gd name="T10" fmla="*/ 21 w 300"/>
                  <a:gd name="T11" fmla="*/ 71 h 277"/>
                  <a:gd name="T12" fmla="*/ 35 w 300"/>
                  <a:gd name="T13" fmla="*/ 88 h 277"/>
                  <a:gd name="T14" fmla="*/ 38 w 300"/>
                  <a:gd name="T15" fmla="*/ 103 h 277"/>
                  <a:gd name="T16" fmla="*/ 21 w 300"/>
                  <a:gd name="T17" fmla="*/ 115 h 277"/>
                  <a:gd name="T18" fmla="*/ 12 w 300"/>
                  <a:gd name="T19" fmla="*/ 137 h 277"/>
                  <a:gd name="T20" fmla="*/ 27 w 300"/>
                  <a:gd name="T21" fmla="*/ 153 h 277"/>
                  <a:gd name="T22" fmla="*/ 26 w 300"/>
                  <a:gd name="T23" fmla="*/ 167 h 277"/>
                  <a:gd name="T24" fmla="*/ 21 w 300"/>
                  <a:gd name="T25" fmla="*/ 184 h 277"/>
                  <a:gd name="T26" fmla="*/ 35 w 300"/>
                  <a:gd name="T27" fmla="*/ 196 h 277"/>
                  <a:gd name="T28" fmla="*/ 61 w 300"/>
                  <a:gd name="T29" fmla="*/ 176 h 277"/>
                  <a:gd name="T30" fmla="*/ 62 w 300"/>
                  <a:gd name="T31" fmla="*/ 190 h 277"/>
                  <a:gd name="T32" fmla="*/ 68 w 300"/>
                  <a:gd name="T33" fmla="*/ 202 h 277"/>
                  <a:gd name="T34" fmla="*/ 91 w 300"/>
                  <a:gd name="T35" fmla="*/ 217 h 277"/>
                  <a:gd name="T36" fmla="*/ 108 w 300"/>
                  <a:gd name="T37" fmla="*/ 220 h 277"/>
                  <a:gd name="T38" fmla="*/ 121 w 300"/>
                  <a:gd name="T39" fmla="*/ 217 h 277"/>
                  <a:gd name="T40" fmla="*/ 140 w 300"/>
                  <a:gd name="T41" fmla="*/ 198 h 277"/>
                  <a:gd name="T42" fmla="*/ 146 w 300"/>
                  <a:gd name="T43" fmla="*/ 222 h 277"/>
                  <a:gd name="T44" fmla="*/ 158 w 300"/>
                  <a:gd name="T45" fmla="*/ 228 h 277"/>
                  <a:gd name="T46" fmla="*/ 171 w 300"/>
                  <a:gd name="T47" fmla="*/ 246 h 277"/>
                  <a:gd name="T48" fmla="*/ 173 w 300"/>
                  <a:gd name="T49" fmla="*/ 261 h 277"/>
                  <a:gd name="T50" fmla="*/ 190 w 300"/>
                  <a:gd name="T51" fmla="*/ 274 h 277"/>
                  <a:gd name="T52" fmla="*/ 203 w 300"/>
                  <a:gd name="T53" fmla="*/ 260 h 277"/>
                  <a:gd name="T54" fmla="*/ 217 w 300"/>
                  <a:gd name="T55" fmla="*/ 248 h 277"/>
                  <a:gd name="T56" fmla="*/ 228 w 300"/>
                  <a:gd name="T57" fmla="*/ 260 h 277"/>
                  <a:gd name="T58" fmla="*/ 244 w 300"/>
                  <a:gd name="T59" fmla="*/ 254 h 277"/>
                  <a:gd name="T60" fmla="*/ 259 w 300"/>
                  <a:gd name="T61" fmla="*/ 219 h 277"/>
                  <a:gd name="T62" fmla="*/ 259 w 300"/>
                  <a:gd name="T63" fmla="*/ 199 h 277"/>
                  <a:gd name="T64" fmla="*/ 279 w 300"/>
                  <a:gd name="T65" fmla="*/ 201 h 277"/>
                  <a:gd name="T66" fmla="*/ 297 w 300"/>
                  <a:gd name="T67" fmla="*/ 176 h 277"/>
                  <a:gd name="T68" fmla="*/ 300 w 300"/>
                  <a:gd name="T69" fmla="*/ 149 h 277"/>
                  <a:gd name="T70" fmla="*/ 291 w 300"/>
                  <a:gd name="T71" fmla="*/ 146 h 277"/>
                  <a:gd name="T72" fmla="*/ 282 w 300"/>
                  <a:gd name="T73" fmla="*/ 166 h 277"/>
                  <a:gd name="T74" fmla="*/ 267 w 300"/>
                  <a:gd name="T75" fmla="*/ 166 h 277"/>
                  <a:gd name="T76" fmla="*/ 259 w 300"/>
                  <a:gd name="T77" fmla="*/ 152 h 277"/>
                  <a:gd name="T78" fmla="*/ 237 w 300"/>
                  <a:gd name="T79" fmla="*/ 146 h 277"/>
                  <a:gd name="T80" fmla="*/ 244 w 300"/>
                  <a:gd name="T81" fmla="*/ 122 h 277"/>
                  <a:gd name="T82" fmla="*/ 234 w 300"/>
                  <a:gd name="T83" fmla="*/ 112 h 277"/>
                  <a:gd name="T84" fmla="*/ 223 w 300"/>
                  <a:gd name="T85" fmla="*/ 93 h 277"/>
                  <a:gd name="T86" fmla="*/ 209 w 300"/>
                  <a:gd name="T87" fmla="*/ 91 h 277"/>
                  <a:gd name="T88" fmla="*/ 194 w 300"/>
                  <a:gd name="T89" fmla="*/ 88 h 277"/>
                  <a:gd name="T90" fmla="*/ 191 w 300"/>
                  <a:gd name="T91" fmla="*/ 68 h 277"/>
                  <a:gd name="T92" fmla="*/ 171 w 300"/>
                  <a:gd name="T93" fmla="*/ 70 h 277"/>
                  <a:gd name="T94" fmla="*/ 168 w 300"/>
                  <a:gd name="T95" fmla="*/ 53 h 277"/>
                  <a:gd name="T96" fmla="*/ 155 w 300"/>
                  <a:gd name="T97" fmla="*/ 47 h 277"/>
                  <a:gd name="T98" fmla="*/ 138 w 300"/>
                  <a:gd name="T99" fmla="*/ 35 h 277"/>
                  <a:gd name="T100" fmla="*/ 118 w 300"/>
                  <a:gd name="T101" fmla="*/ 32 h 277"/>
                  <a:gd name="T102" fmla="*/ 117 w 300"/>
                  <a:gd name="T103" fmla="*/ 14 h 277"/>
                  <a:gd name="T104" fmla="*/ 105 w 300"/>
                  <a:gd name="T105" fmla="*/ 0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0" h="277">
                    <a:moveTo>
                      <a:pt x="105" y="0"/>
                    </a:moveTo>
                    <a:lnTo>
                      <a:pt x="103" y="5"/>
                    </a:lnTo>
                    <a:lnTo>
                      <a:pt x="97" y="12"/>
                    </a:lnTo>
                    <a:lnTo>
                      <a:pt x="97" y="15"/>
                    </a:lnTo>
                    <a:lnTo>
                      <a:pt x="94" y="17"/>
                    </a:lnTo>
                    <a:lnTo>
                      <a:pt x="85" y="32"/>
                    </a:lnTo>
                    <a:lnTo>
                      <a:pt x="79" y="32"/>
                    </a:lnTo>
                    <a:lnTo>
                      <a:pt x="65" y="46"/>
                    </a:lnTo>
                    <a:lnTo>
                      <a:pt x="56" y="49"/>
                    </a:lnTo>
                    <a:lnTo>
                      <a:pt x="55" y="44"/>
                    </a:lnTo>
                    <a:lnTo>
                      <a:pt x="44" y="41"/>
                    </a:lnTo>
                    <a:lnTo>
                      <a:pt x="41" y="36"/>
                    </a:lnTo>
                    <a:lnTo>
                      <a:pt x="39" y="39"/>
                    </a:lnTo>
                    <a:lnTo>
                      <a:pt x="32" y="43"/>
                    </a:lnTo>
                    <a:lnTo>
                      <a:pt x="24" y="49"/>
                    </a:lnTo>
                    <a:lnTo>
                      <a:pt x="18" y="55"/>
                    </a:lnTo>
                    <a:lnTo>
                      <a:pt x="23" y="67"/>
                    </a:lnTo>
                    <a:lnTo>
                      <a:pt x="21" y="71"/>
                    </a:lnTo>
                    <a:lnTo>
                      <a:pt x="29" y="82"/>
                    </a:lnTo>
                    <a:lnTo>
                      <a:pt x="35" y="85"/>
                    </a:lnTo>
                    <a:lnTo>
                      <a:pt x="35" y="88"/>
                    </a:lnTo>
                    <a:lnTo>
                      <a:pt x="35" y="88"/>
                    </a:lnTo>
                    <a:lnTo>
                      <a:pt x="39" y="91"/>
                    </a:lnTo>
                    <a:lnTo>
                      <a:pt x="38" y="103"/>
                    </a:lnTo>
                    <a:lnTo>
                      <a:pt x="33" y="106"/>
                    </a:lnTo>
                    <a:lnTo>
                      <a:pt x="24" y="109"/>
                    </a:lnTo>
                    <a:lnTo>
                      <a:pt x="21" y="115"/>
                    </a:lnTo>
                    <a:lnTo>
                      <a:pt x="1" y="125"/>
                    </a:lnTo>
                    <a:lnTo>
                      <a:pt x="0" y="134"/>
                    </a:lnTo>
                    <a:lnTo>
                      <a:pt x="12" y="137"/>
                    </a:lnTo>
                    <a:lnTo>
                      <a:pt x="23" y="137"/>
                    </a:lnTo>
                    <a:lnTo>
                      <a:pt x="23" y="144"/>
                    </a:lnTo>
                    <a:lnTo>
                      <a:pt x="27" y="153"/>
                    </a:lnTo>
                    <a:lnTo>
                      <a:pt x="24" y="160"/>
                    </a:lnTo>
                    <a:lnTo>
                      <a:pt x="30" y="161"/>
                    </a:lnTo>
                    <a:lnTo>
                      <a:pt x="26" y="167"/>
                    </a:lnTo>
                    <a:lnTo>
                      <a:pt x="27" y="173"/>
                    </a:lnTo>
                    <a:lnTo>
                      <a:pt x="23" y="178"/>
                    </a:lnTo>
                    <a:lnTo>
                      <a:pt x="21" y="184"/>
                    </a:lnTo>
                    <a:lnTo>
                      <a:pt x="30" y="191"/>
                    </a:lnTo>
                    <a:lnTo>
                      <a:pt x="29" y="195"/>
                    </a:lnTo>
                    <a:lnTo>
                      <a:pt x="35" y="196"/>
                    </a:lnTo>
                    <a:lnTo>
                      <a:pt x="44" y="191"/>
                    </a:lnTo>
                    <a:lnTo>
                      <a:pt x="47" y="184"/>
                    </a:lnTo>
                    <a:lnTo>
                      <a:pt x="61" y="176"/>
                    </a:lnTo>
                    <a:lnTo>
                      <a:pt x="64" y="182"/>
                    </a:lnTo>
                    <a:lnTo>
                      <a:pt x="61" y="185"/>
                    </a:lnTo>
                    <a:lnTo>
                      <a:pt x="62" y="190"/>
                    </a:lnTo>
                    <a:lnTo>
                      <a:pt x="77" y="188"/>
                    </a:lnTo>
                    <a:lnTo>
                      <a:pt x="73" y="199"/>
                    </a:lnTo>
                    <a:lnTo>
                      <a:pt x="68" y="202"/>
                    </a:lnTo>
                    <a:lnTo>
                      <a:pt x="74" y="208"/>
                    </a:lnTo>
                    <a:lnTo>
                      <a:pt x="85" y="211"/>
                    </a:lnTo>
                    <a:lnTo>
                      <a:pt x="91" y="217"/>
                    </a:lnTo>
                    <a:lnTo>
                      <a:pt x="96" y="217"/>
                    </a:lnTo>
                    <a:lnTo>
                      <a:pt x="103" y="222"/>
                    </a:lnTo>
                    <a:lnTo>
                      <a:pt x="108" y="220"/>
                    </a:lnTo>
                    <a:lnTo>
                      <a:pt x="108" y="222"/>
                    </a:lnTo>
                    <a:lnTo>
                      <a:pt x="115" y="223"/>
                    </a:lnTo>
                    <a:lnTo>
                      <a:pt x="121" y="217"/>
                    </a:lnTo>
                    <a:lnTo>
                      <a:pt x="127" y="207"/>
                    </a:lnTo>
                    <a:lnTo>
                      <a:pt x="130" y="199"/>
                    </a:lnTo>
                    <a:lnTo>
                      <a:pt x="140" y="198"/>
                    </a:lnTo>
                    <a:lnTo>
                      <a:pt x="137" y="208"/>
                    </a:lnTo>
                    <a:lnTo>
                      <a:pt x="138" y="219"/>
                    </a:lnTo>
                    <a:lnTo>
                      <a:pt x="146" y="222"/>
                    </a:lnTo>
                    <a:lnTo>
                      <a:pt x="146" y="222"/>
                    </a:lnTo>
                    <a:lnTo>
                      <a:pt x="152" y="225"/>
                    </a:lnTo>
                    <a:lnTo>
                      <a:pt x="158" y="228"/>
                    </a:lnTo>
                    <a:lnTo>
                      <a:pt x="167" y="240"/>
                    </a:lnTo>
                    <a:lnTo>
                      <a:pt x="171" y="243"/>
                    </a:lnTo>
                    <a:lnTo>
                      <a:pt x="171" y="246"/>
                    </a:lnTo>
                    <a:lnTo>
                      <a:pt x="174" y="245"/>
                    </a:lnTo>
                    <a:lnTo>
                      <a:pt x="184" y="242"/>
                    </a:lnTo>
                    <a:lnTo>
                      <a:pt x="173" y="261"/>
                    </a:lnTo>
                    <a:lnTo>
                      <a:pt x="178" y="267"/>
                    </a:lnTo>
                    <a:lnTo>
                      <a:pt x="184" y="277"/>
                    </a:lnTo>
                    <a:lnTo>
                      <a:pt x="190" y="274"/>
                    </a:lnTo>
                    <a:lnTo>
                      <a:pt x="194" y="274"/>
                    </a:lnTo>
                    <a:lnTo>
                      <a:pt x="194" y="267"/>
                    </a:lnTo>
                    <a:lnTo>
                      <a:pt x="203" y="260"/>
                    </a:lnTo>
                    <a:lnTo>
                      <a:pt x="208" y="252"/>
                    </a:lnTo>
                    <a:lnTo>
                      <a:pt x="212" y="254"/>
                    </a:lnTo>
                    <a:lnTo>
                      <a:pt x="217" y="248"/>
                    </a:lnTo>
                    <a:lnTo>
                      <a:pt x="226" y="251"/>
                    </a:lnTo>
                    <a:lnTo>
                      <a:pt x="229" y="254"/>
                    </a:lnTo>
                    <a:lnTo>
                      <a:pt x="228" y="260"/>
                    </a:lnTo>
                    <a:lnTo>
                      <a:pt x="235" y="264"/>
                    </a:lnTo>
                    <a:lnTo>
                      <a:pt x="240" y="254"/>
                    </a:lnTo>
                    <a:lnTo>
                      <a:pt x="244" y="254"/>
                    </a:lnTo>
                    <a:lnTo>
                      <a:pt x="243" y="243"/>
                    </a:lnTo>
                    <a:lnTo>
                      <a:pt x="250" y="229"/>
                    </a:lnTo>
                    <a:lnTo>
                      <a:pt x="259" y="219"/>
                    </a:lnTo>
                    <a:lnTo>
                      <a:pt x="256" y="216"/>
                    </a:lnTo>
                    <a:lnTo>
                      <a:pt x="258" y="213"/>
                    </a:lnTo>
                    <a:lnTo>
                      <a:pt x="259" y="199"/>
                    </a:lnTo>
                    <a:lnTo>
                      <a:pt x="267" y="196"/>
                    </a:lnTo>
                    <a:lnTo>
                      <a:pt x="276" y="201"/>
                    </a:lnTo>
                    <a:lnTo>
                      <a:pt x="279" y="201"/>
                    </a:lnTo>
                    <a:lnTo>
                      <a:pt x="294" y="198"/>
                    </a:lnTo>
                    <a:lnTo>
                      <a:pt x="300" y="188"/>
                    </a:lnTo>
                    <a:lnTo>
                      <a:pt x="297" y="176"/>
                    </a:lnTo>
                    <a:lnTo>
                      <a:pt x="294" y="167"/>
                    </a:lnTo>
                    <a:lnTo>
                      <a:pt x="300" y="158"/>
                    </a:lnTo>
                    <a:lnTo>
                      <a:pt x="300" y="149"/>
                    </a:lnTo>
                    <a:lnTo>
                      <a:pt x="299" y="146"/>
                    </a:lnTo>
                    <a:lnTo>
                      <a:pt x="296" y="149"/>
                    </a:lnTo>
                    <a:lnTo>
                      <a:pt x="291" y="146"/>
                    </a:lnTo>
                    <a:lnTo>
                      <a:pt x="287" y="155"/>
                    </a:lnTo>
                    <a:lnTo>
                      <a:pt x="288" y="163"/>
                    </a:lnTo>
                    <a:lnTo>
                      <a:pt x="282" y="166"/>
                    </a:lnTo>
                    <a:lnTo>
                      <a:pt x="281" y="169"/>
                    </a:lnTo>
                    <a:lnTo>
                      <a:pt x="273" y="169"/>
                    </a:lnTo>
                    <a:lnTo>
                      <a:pt x="267" y="166"/>
                    </a:lnTo>
                    <a:lnTo>
                      <a:pt x="264" y="167"/>
                    </a:lnTo>
                    <a:lnTo>
                      <a:pt x="258" y="158"/>
                    </a:lnTo>
                    <a:lnTo>
                      <a:pt x="259" y="152"/>
                    </a:lnTo>
                    <a:lnTo>
                      <a:pt x="255" y="149"/>
                    </a:lnTo>
                    <a:lnTo>
                      <a:pt x="237" y="149"/>
                    </a:lnTo>
                    <a:lnTo>
                      <a:pt x="237" y="146"/>
                    </a:lnTo>
                    <a:lnTo>
                      <a:pt x="241" y="134"/>
                    </a:lnTo>
                    <a:lnTo>
                      <a:pt x="246" y="131"/>
                    </a:lnTo>
                    <a:lnTo>
                      <a:pt x="244" y="122"/>
                    </a:lnTo>
                    <a:lnTo>
                      <a:pt x="246" y="119"/>
                    </a:lnTo>
                    <a:lnTo>
                      <a:pt x="240" y="112"/>
                    </a:lnTo>
                    <a:lnTo>
                      <a:pt x="234" y="112"/>
                    </a:lnTo>
                    <a:lnTo>
                      <a:pt x="234" y="106"/>
                    </a:lnTo>
                    <a:lnTo>
                      <a:pt x="234" y="99"/>
                    </a:lnTo>
                    <a:lnTo>
                      <a:pt x="223" y="93"/>
                    </a:lnTo>
                    <a:lnTo>
                      <a:pt x="217" y="97"/>
                    </a:lnTo>
                    <a:lnTo>
                      <a:pt x="214" y="93"/>
                    </a:lnTo>
                    <a:lnTo>
                      <a:pt x="209" y="91"/>
                    </a:lnTo>
                    <a:lnTo>
                      <a:pt x="200" y="96"/>
                    </a:lnTo>
                    <a:lnTo>
                      <a:pt x="197" y="88"/>
                    </a:lnTo>
                    <a:lnTo>
                      <a:pt x="194" y="88"/>
                    </a:lnTo>
                    <a:lnTo>
                      <a:pt x="191" y="85"/>
                    </a:lnTo>
                    <a:lnTo>
                      <a:pt x="194" y="70"/>
                    </a:lnTo>
                    <a:lnTo>
                      <a:pt x="191" y="68"/>
                    </a:lnTo>
                    <a:lnTo>
                      <a:pt x="185" y="68"/>
                    </a:lnTo>
                    <a:lnTo>
                      <a:pt x="181" y="73"/>
                    </a:lnTo>
                    <a:lnTo>
                      <a:pt x="171" y="70"/>
                    </a:lnTo>
                    <a:lnTo>
                      <a:pt x="171" y="67"/>
                    </a:lnTo>
                    <a:lnTo>
                      <a:pt x="167" y="62"/>
                    </a:lnTo>
                    <a:lnTo>
                      <a:pt x="168" y="53"/>
                    </a:lnTo>
                    <a:lnTo>
                      <a:pt x="164" y="49"/>
                    </a:lnTo>
                    <a:lnTo>
                      <a:pt x="156" y="49"/>
                    </a:lnTo>
                    <a:lnTo>
                      <a:pt x="155" y="47"/>
                    </a:lnTo>
                    <a:lnTo>
                      <a:pt x="147" y="46"/>
                    </a:lnTo>
                    <a:lnTo>
                      <a:pt x="143" y="43"/>
                    </a:lnTo>
                    <a:lnTo>
                      <a:pt x="138" y="35"/>
                    </a:lnTo>
                    <a:lnTo>
                      <a:pt x="133" y="33"/>
                    </a:lnTo>
                    <a:lnTo>
                      <a:pt x="126" y="35"/>
                    </a:lnTo>
                    <a:lnTo>
                      <a:pt x="118" y="32"/>
                    </a:lnTo>
                    <a:lnTo>
                      <a:pt x="118" y="27"/>
                    </a:lnTo>
                    <a:lnTo>
                      <a:pt x="118" y="20"/>
                    </a:lnTo>
                    <a:lnTo>
                      <a:pt x="117" y="14"/>
                    </a:lnTo>
                    <a:lnTo>
                      <a:pt x="112" y="11"/>
                    </a:lnTo>
                    <a:lnTo>
                      <a:pt x="115" y="5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9" name="Freeform 3864">
                <a:extLst>
                  <a:ext uri="{FF2B5EF4-FFF2-40B4-BE49-F238E27FC236}">
                    <a16:creationId xmlns:a16="http://schemas.microsoft.com/office/drawing/2014/main" id="{170340DC-494D-9524-4317-7A9B4FC5E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228"/>
                <a:ext cx="151" cy="138"/>
              </a:xfrm>
              <a:custGeom>
                <a:avLst/>
                <a:gdLst>
                  <a:gd name="T0" fmla="*/ 112 w 300"/>
                  <a:gd name="T1" fmla="*/ 11 h 277"/>
                  <a:gd name="T2" fmla="*/ 118 w 300"/>
                  <a:gd name="T3" fmla="*/ 27 h 277"/>
                  <a:gd name="T4" fmla="*/ 133 w 300"/>
                  <a:gd name="T5" fmla="*/ 33 h 277"/>
                  <a:gd name="T6" fmla="*/ 147 w 300"/>
                  <a:gd name="T7" fmla="*/ 46 h 277"/>
                  <a:gd name="T8" fmla="*/ 164 w 300"/>
                  <a:gd name="T9" fmla="*/ 49 h 277"/>
                  <a:gd name="T10" fmla="*/ 171 w 300"/>
                  <a:gd name="T11" fmla="*/ 67 h 277"/>
                  <a:gd name="T12" fmla="*/ 185 w 300"/>
                  <a:gd name="T13" fmla="*/ 68 h 277"/>
                  <a:gd name="T14" fmla="*/ 191 w 300"/>
                  <a:gd name="T15" fmla="*/ 85 h 277"/>
                  <a:gd name="T16" fmla="*/ 200 w 300"/>
                  <a:gd name="T17" fmla="*/ 96 h 277"/>
                  <a:gd name="T18" fmla="*/ 217 w 300"/>
                  <a:gd name="T19" fmla="*/ 97 h 277"/>
                  <a:gd name="T20" fmla="*/ 234 w 300"/>
                  <a:gd name="T21" fmla="*/ 106 h 277"/>
                  <a:gd name="T22" fmla="*/ 246 w 300"/>
                  <a:gd name="T23" fmla="*/ 119 h 277"/>
                  <a:gd name="T24" fmla="*/ 241 w 300"/>
                  <a:gd name="T25" fmla="*/ 134 h 277"/>
                  <a:gd name="T26" fmla="*/ 255 w 300"/>
                  <a:gd name="T27" fmla="*/ 149 h 277"/>
                  <a:gd name="T28" fmla="*/ 264 w 300"/>
                  <a:gd name="T29" fmla="*/ 167 h 277"/>
                  <a:gd name="T30" fmla="*/ 281 w 300"/>
                  <a:gd name="T31" fmla="*/ 169 h 277"/>
                  <a:gd name="T32" fmla="*/ 287 w 300"/>
                  <a:gd name="T33" fmla="*/ 155 h 277"/>
                  <a:gd name="T34" fmla="*/ 299 w 300"/>
                  <a:gd name="T35" fmla="*/ 146 h 277"/>
                  <a:gd name="T36" fmla="*/ 294 w 300"/>
                  <a:gd name="T37" fmla="*/ 167 h 277"/>
                  <a:gd name="T38" fmla="*/ 294 w 300"/>
                  <a:gd name="T39" fmla="*/ 198 h 277"/>
                  <a:gd name="T40" fmla="*/ 267 w 300"/>
                  <a:gd name="T41" fmla="*/ 196 h 277"/>
                  <a:gd name="T42" fmla="*/ 256 w 300"/>
                  <a:gd name="T43" fmla="*/ 216 h 277"/>
                  <a:gd name="T44" fmla="*/ 243 w 300"/>
                  <a:gd name="T45" fmla="*/ 243 h 277"/>
                  <a:gd name="T46" fmla="*/ 235 w 300"/>
                  <a:gd name="T47" fmla="*/ 264 h 277"/>
                  <a:gd name="T48" fmla="*/ 226 w 300"/>
                  <a:gd name="T49" fmla="*/ 251 h 277"/>
                  <a:gd name="T50" fmla="*/ 208 w 300"/>
                  <a:gd name="T51" fmla="*/ 252 h 277"/>
                  <a:gd name="T52" fmla="*/ 194 w 300"/>
                  <a:gd name="T53" fmla="*/ 274 h 277"/>
                  <a:gd name="T54" fmla="*/ 178 w 300"/>
                  <a:gd name="T55" fmla="*/ 267 h 277"/>
                  <a:gd name="T56" fmla="*/ 174 w 300"/>
                  <a:gd name="T57" fmla="*/ 245 h 277"/>
                  <a:gd name="T58" fmla="*/ 167 w 300"/>
                  <a:gd name="T59" fmla="*/ 240 h 277"/>
                  <a:gd name="T60" fmla="*/ 146 w 300"/>
                  <a:gd name="T61" fmla="*/ 222 h 277"/>
                  <a:gd name="T62" fmla="*/ 137 w 300"/>
                  <a:gd name="T63" fmla="*/ 208 h 277"/>
                  <a:gd name="T64" fmla="*/ 127 w 300"/>
                  <a:gd name="T65" fmla="*/ 207 h 277"/>
                  <a:gd name="T66" fmla="*/ 108 w 300"/>
                  <a:gd name="T67" fmla="*/ 222 h 277"/>
                  <a:gd name="T68" fmla="*/ 96 w 300"/>
                  <a:gd name="T69" fmla="*/ 217 h 277"/>
                  <a:gd name="T70" fmla="*/ 74 w 300"/>
                  <a:gd name="T71" fmla="*/ 208 h 277"/>
                  <a:gd name="T72" fmla="*/ 77 w 300"/>
                  <a:gd name="T73" fmla="*/ 188 h 277"/>
                  <a:gd name="T74" fmla="*/ 64 w 300"/>
                  <a:gd name="T75" fmla="*/ 182 h 277"/>
                  <a:gd name="T76" fmla="*/ 44 w 300"/>
                  <a:gd name="T77" fmla="*/ 191 h 277"/>
                  <a:gd name="T78" fmla="*/ 30 w 300"/>
                  <a:gd name="T79" fmla="*/ 191 h 277"/>
                  <a:gd name="T80" fmla="*/ 27 w 300"/>
                  <a:gd name="T81" fmla="*/ 173 h 277"/>
                  <a:gd name="T82" fmla="*/ 24 w 300"/>
                  <a:gd name="T83" fmla="*/ 160 h 277"/>
                  <a:gd name="T84" fmla="*/ 23 w 300"/>
                  <a:gd name="T85" fmla="*/ 137 h 277"/>
                  <a:gd name="T86" fmla="*/ 1 w 300"/>
                  <a:gd name="T87" fmla="*/ 125 h 277"/>
                  <a:gd name="T88" fmla="*/ 33 w 300"/>
                  <a:gd name="T89" fmla="*/ 106 h 277"/>
                  <a:gd name="T90" fmla="*/ 35 w 300"/>
                  <a:gd name="T91" fmla="*/ 88 h 277"/>
                  <a:gd name="T92" fmla="*/ 29 w 300"/>
                  <a:gd name="T93" fmla="*/ 82 h 277"/>
                  <a:gd name="T94" fmla="*/ 18 w 300"/>
                  <a:gd name="T95" fmla="*/ 55 h 277"/>
                  <a:gd name="T96" fmla="*/ 39 w 300"/>
                  <a:gd name="T97" fmla="*/ 39 h 277"/>
                  <a:gd name="T98" fmla="*/ 55 w 300"/>
                  <a:gd name="T99" fmla="*/ 44 h 277"/>
                  <a:gd name="T100" fmla="*/ 79 w 300"/>
                  <a:gd name="T101" fmla="*/ 32 h 277"/>
                  <a:gd name="T102" fmla="*/ 97 w 300"/>
                  <a:gd name="T103" fmla="*/ 15 h 277"/>
                  <a:gd name="T104" fmla="*/ 105 w 300"/>
                  <a:gd name="T105" fmla="*/ 0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0" h="277">
                    <a:moveTo>
                      <a:pt x="105" y="0"/>
                    </a:moveTo>
                    <a:lnTo>
                      <a:pt x="115" y="5"/>
                    </a:lnTo>
                    <a:lnTo>
                      <a:pt x="112" y="11"/>
                    </a:lnTo>
                    <a:lnTo>
                      <a:pt x="117" y="14"/>
                    </a:lnTo>
                    <a:lnTo>
                      <a:pt x="118" y="20"/>
                    </a:lnTo>
                    <a:lnTo>
                      <a:pt x="118" y="27"/>
                    </a:lnTo>
                    <a:lnTo>
                      <a:pt x="118" y="32"/>
                    </a:lnTo>
                    <a:lnTo>
                      <a:pt x="126" y="35"/>
                    </a:lnTo>
                    <a:lnTo>
                      <a:pt x="133" y="33"/>
                    </a:lnTo>
                    <a:lnTo>
                      <a:pt x="138" y="35"/>
                    </a:lnTo>
                    <a:lnTo>
                      <a:pt x="143" y="43"/>
                    </a:lnTo>
                    <a:lnTo>
                      <a:pt x="147" y="46"/>
                    </a:lnTo>
                    <a:lnTo>
                      <a:pt x="155" y="47"/>
                    </a:lnTo>
                    <a:lnTo>
                      <a:pt x="156" y="49"/>
                    </a:lnTo>
                    <a:lnTo>
                      <a:pt x="164" y="49"/>
                    </a:lnTo>
                    <a:lnTo>
                      <a:pt x="168" y="53"/>
                    </a:lnTo>
                    <a:lnTo>
                      <a:pt x="167" y="62"/>
                    </a:lnTo>
                    <a:lnTo>
                      <a:pt x="171" y="67"/>
                    </a:lnTo>
                    <a:lnTo>
                      <a:pt x="171" y="70"/>
                    </a:lnTo>
                    <a:lnTo>
                      <a:pt x="181" y="73"/>
                    </a:lnTo>
                    <a:lnTo>
                      <a:pt x="185" y="68"/>
                    </a:lnTo>
                    <a:lnTo>
                      <a:pt x="191" y="68"/>
                    </a:lnTo>
                    <a:lnTo>
                      <a:pt x="194" y="70"/>
                    </a:lnTo>
                    <a:lnTo>
                      <a:pt x="191" y="85"/>
                    </a:lnTo>
                    <a:lnTo>
                      <a:pt x="194" y="88"/>
                    </a:lnTo>
                    <a:lnTo>
                      <a:pt x="197" y="88"/>
                    </a:lnTo>
                    <a:lnTo>
                      <a:pt x="200" y="96"/>
                    </a:lnTo>
                    <a:lnTo>
                      <a:pt x="209" y="91"/>
                    </a:lnTo>
                    <a:lnTo>
                      <a:pt x="214" y="93"/>
                    </a:lnTo>
                    <a:lnTo>
                      <a:pt x="217" y="97"/>
                    </a:lnTo>
                    <a:lnTo>
                      <a:pt x="223" y="93"/>
                    </a:lnTo>
                    <a:lnTo>
                      <a:pt x="234" y="99"/>
                    </a:lnTo>
                    <a:lnTo>
                      <a:pt x="234" y="106"/>
                    </a:lnTo>
                    <a:lnTo>
                      <a:pt x="234" y="112"/>
                    </a:lnTo>
                    <a:lnTo>
                      <a:pt x="240" y="112"/>
                    </a:lnTo>
                    <a:lnTo>
                      <a:pt x="246" y="119"/>
                    </a:lnTo>
                    <a:lnTo>
                      <a:pt x="244" y="122"/>
                    </a:lnTo>
                    <a:lnTo>
                      <a:pt x="246" y="131"/>
                    </a:lnTo>
                    <a:lnTo>
                      <a:pt x="241" y="134"/>
                    </a:lnTo>
                    <a:lnTo>
                      <a:pt x="237" y="146"/>
                    </a:lnTo>
                    <a:lnTo>
                      <a:pt x="237" y="149"/>
                    </a:lnTo>
                    <a:lnTo>
                      <a:pt x="255" y="149"/>
                    </a:lnTo>
                    <a:lnTo>
                      <a:pt x="259" y="152"/>
                    </a:lnTo>
                    <a:lnTo>
                      <a:pt x="258" y="158"/>
                    </a:lnTo>
                    <a:lnTo>
                      <a:pt x="264" y="167"/>
                    </a:lnTo>
                    <a:lnTo>
                      <a:pt x="267" y="166"/>
                    </a:lnTo>
                    <a:lnTo>
                      <a:pt x="273" y="169"/>
                    </a:lnTo>
                    <a:lnTo>
                      <a:pt x="281" y="169"/>
                    </a:lnTo>
                    <a:lnTo>
                      <a:pt x="282" y="166"/>
                    </a:lnTo>
                    <a:lnTo>
                      <a:pt x="288" y="163"/>
                    </a:lnTo>
                    <a:lnTo>
                      <a:pt x="287" y="155"/>
                    </a:lnTo>
                    <a:lnTo>
                      <a:pt x="291" y="146"/>
                    </a:lnTo>
                    <a:lnTo>
                      <a:pt x="296" y="149"/>
                    </a:lnTo>
                    <a:lnTo>
                      <a:pt x="299" y="146"/>
                    </a:lnTo>
                    <a:lnTo>
                      <a:pt x="300" y="149"/>
                    </a:lnTo>
                    <a:lnTo>
                      <a:pt x="300" y="158"/>
                    </a:lnTo>
                    <a:lnTo>
                      <a:pt x="294" y="167"/>
                    </a:lnTo>
                    <a:lnTo>
                      <a:pt x="297" y="176"/>
                    </a:lnTo>
                    <a:lnTo>
                      <a:pt x="300" y="188"/>
                    </a:lnTo>
                    <a:lnTo>
                      <a:pt x="294" y="198"/>
                    </a:lnTo>
                    <a:lnTo>
                      <a:pt x="279" y="201"/>
                    </a:lnTo>
                    <a:lnTo>
                      <a:pt x="276" y="201"/>
                    </a:lnTo>
                    <a:lnTo>
                      <a:pt x="267" y="196"/>
                    </a:lnTo>
                    <a:lnTo>
                      <a:pt x="259" y="199"/>
                    </a:lnTo>
                    <a:lnTo>
                      <a:pt x="258" y="213"/>
                    </a:lnTo>
                    <a:lnTo>
                      <a:pt x="256" y="216"/>
                    </a:lnTo>
                    <a:lnTo>
                      <a:pt x="259" y="219"/>
                    </a:lnTo>
                    <a:lnTo>
                      <a:pt x="250" y="229"/>
                    </a:lnTo>
                    <a:lnTo>
                      <a:pt x="243" y="243"/>
                    </a:lnTo>
                    <a:lnTo>
                      <a:pt x="244" y="254"/>
                    </a:lnTo>
                    <a:lnTo>
                      <a:pt x="240" y="254"/>
                    </a:lnTo>
                    <a:lnTo>
                      <a:pt x="235" y="264"/>
                    </a:lnTo>
                    <a:lnTo>
                      <a:pt x="228" y="260"/>
                    </a:lnTo>
                    <a:lnTo>
                      <a:pt x="229" y="254"/>
                    </a:lnTo>
                    <a:lnTo>
                      <a:pt x="226" y="251"/>
                    </a:lnTo>
                    <a:lnTo>
                      <a:pt x="217" y="248"/>
                    </a:lnTo>
                    <a:lnTo>
                      <a:pt x="212" y="254"/>
                    </a:lnTo>
                    <a:lnTo>
                      <a:pt x="208" y="252"/>
                    </a:lnTo>
                    <a:lnTo>
                      <a:pt x="203" y="260"/>
                    </a:lnTo>
                    <a:lnTo>
                      <a:pt x="194" y="267"/>
                    </a:lnTo>
                    <a:lnTo>
                      <a:pt x="194" y="274"/>
                    </a:lnTo>
                    <a:lnTo>
                      <a:pt x="190" y="274"/>
                    </a:lnTo>
                    <a:lnTo>
                      <a:pt x="184" y="277"/>
                    </a:lnTo>
                    <a:lnTo>
                      <a:pt x="178" y="267"/>
                    </a:lnTo>
                    <a:lnTo>
                      <a:pt x="173" y="261"/>
                    </a:lnTo>
                    <a:lnTo>
                      <a:pt x="184" y="242"/>
                    </a:lnTo>
                    <a:lnTo>
                      <a:pt x="174" y="245"/>
                    </a:lnTo>
                    <a:lnTo>
                      <a:pt x="171" y="246"/>
                    </a:lnTo>
                    <a:lnTo>
                      <a:pt x="171" y="243"/>
                    </a:lnTo>
                    <a:lnTo>
                      <a:pt x="167" y="240"/>
                    </a:lnTo>
                    <a:lnTo>
                      <a:pt x="158" y="228"/>
                    </a:lnTo>
                    <a:lnTo>
                      <a:pt x="152" y="225"/>
                    </a:lnTo>
                    <a:lnTo>
                      <a:pt x="146" y="222"/>
                    </a:lnTo>
                    <a:lnTo>
                      <a:pt x="146" y="222"/>
                    </a:lnTo>
                    <a:lnTo>
                      <a:pt x="138" y="219"/>
                    </a:lnTo>
                    <a:lnTo>
                      <a:pt x="137" y="208"/>
                    </a:lnTo>
                    <a:lnTo>
                      <a:pt x="140" y="198"/>
                    </a:lnTo>
                    <a:lnTo>
                      <a:pt x="130" y="199"/>
                    </a:lnTo>
                    <a:lnTo>
                      <a:pt x="127" y="207"/>
                    </a:lnTo>
                    <a:lnTo>
                      <a:pt x="121" y="217"/>
                    </a:lnTo>
                    <a:lnTo>
                      <a:pt x="115" y="223"/>
                    </a:lnTo>
                    <a:lnTo>
                      <a:pt x="108" y="222"/>
                    </a:lnTo>
                    <a:lnTo>
                      <a:pt x="108" y="220"/>
                    </a:lnTo>
                    <a:lnTo>
                      <a:pt x="103" y="222"/>
                    </a:lnTo>
                    <a:lnTo>
                      <a:pt x="96" y="217"/>
                    </a:lnTo>
                    <a:lnTo>
                      <a:pt x="91" y="217"/>
                    </a:lnTo>
                    <a:lnTo>
                      <a:pt x="85" y="211"/>
                    </a:lnTo>
                    <a:lnTo>
                      <a:pt x="74" y="208"/>
                    </a:lnTo>
                    <a:lnTo>
                      <a:pt x="68" y="202"/>
                    </a:lnTo>
                    <a:lnTo>
                      <a:pt x="73" y="199"/>
                    </a:lnTo>
                    <a:lnTo>
                      <a:pt x="77" y="188"/>
                    </a:lnTo>
                    <a:lnTo>
                      <a:pt x="62" y="190"/>
                    </a:lnTo>
                    <a:lnTo>
                      <a:pt x="61" y="185"/>
                    </a:lnTo>
                    <a:lnTo>
                      <a:pt x="64" y="182"/>
                    </a:lnTo>
                    <a:lnTo>
                      <a:pt x="61" y="176"/>
                    </a:lnTo>
                    <a:lnTo>
                      <a:pt x="47" y="184"/>
                    </a:lnTo>
                    <a:lnTo>
                      <a:pt x="44" y="191"/>
                    </a:lnTo>
                    <a:lnTo>
                      <a:pt x="35" y="196"/>
                    </a:lnTo>
                    <a:lnTo>
                      <a:pt x="29" y="195"/>
                    </a:lnTo>
                    <a:lnTo>
                      <a:pt x="30" y="191"/>
                    </a:lnTo>
                    <a:lnTo>
                      <a:pt x="21" y="184"/>
                    </a:lnTo>
                    <a:lnTo>
                      <a:pt x="23" y="178"/>
                    </a:lnTo>
                    <a:lnTo>
                      <a:pt x="27" y="173"/>
                    </a:lnTo>
                    <a:lnTo>
                      <a:pt x="26" y="167"/>
                    </a:lnTo>
                    <a:lnTo>
                      <a:pt x="30" y="161"/>
                    </a:lnTo>
                    <a:lnTo>
                      <a:pt x="24" y="160"/>
                    </a:lnTo>
                    <a:lnTo>
                      <a:pt x="27" y="153"/>
                    </a:lnTo>
                    <a:lnTo>
                      <a:pt x="23" y="144"/>
                    </a:lnTo>
                    <a:lnTo>
                      <a:pt x="23" y="137"/>
                    </a:lnTo>
                    <a:lnTo>
                      <a:pt x="12" y="137"/>
                    </a:lnTo>
                    <a:lnTo>
                      <a:pt x="0" y="134"/>
                    </a:lnTo>
                    <a:lnTo>
                      <a:pt x="1" y="125"/>
                    </a:lnTo>
                    <a:lnTo>
                      <a:pt x="21" y="115"/>
                    </a:lnTo>
                    <a:lnTo>
                      <a:pt x="24" y="109"/>
                    </a:lnTo>
                    <a:lnTo>
                      <a:pt x="33" y="106"/>
                    </a:lnTo>
                    <a:lnTo>
                      <a:pt x="38" y="103"/>
                    </a:lnTo>
                    <a:lnTo>
                      <a:pt x="39" y="91"/>
                    </a:lnTo>
                    <a:lnTo>
                      <a:pt x="35" y="88"/>
                    </a:lnTo>
                    <a:lnTo>
                      <a:pt x="35" y="88"/>
                    </a:lnTo>
                    <a:lnTo>
                      <a:pt x="35" y="85"/>
                    </a:lnTo>
                    <a:lnTo>
                      <a:pt x="29" y="82"/>
                    </a:lnTo>
                    <a:lnTo>
                      <a:pt x="21" y="71"/>
                    </a:lnTo>
                    <a:lnTo>
                      <a:pt x="23" y="67"/>
                    </a:lnTo>
                    <a:lnTo>
                      <a:pt x="18" y="55"/>
                    </a:lnTo>
                    <a:lnTo>
                      <a:pt x="24" y="49"/>
                    </a:lnTo>
                    <a:lnTo>
                      <a:pt x="32" y="43"/>
                    </a:lnTo>
                    <a:lnTo>
                      <a:pt x="39" y="39"/>
                    </a:lnTo>
                    <a:lnTo>
                      <a:pt x="41" y="36"/>
                    </a:lnTo>
                    <a:lnTo>
                      <a:pt x="44" y="41"/>
                    </a:lnTo>
                    <a:lnTo>
                      <a:pt x="55" y="44"/>
                    </a:lnTo>
                    <a:lnTo>
                      <a:pt x="56" y="49"/>
                    </a:lnTo>
                    <a:lnTo>
                      <a:pt x="65" y="46"/>
                    </a:lnTo>
                    <a:lnTo>
                      <a:pt x="79" y="32"/>
                    </a:lnTo>
                    <a:lnTo>
                      <a:pt x="85" y="32"/>
                    </a:lnTo>
                    <a:lnTo>
                      <a:pt x="94" y="17"/>
                    </a:lnTo>
                    <a:lnTo>
                      <a:pt x="97" y="15"/>
                    </a:lnTo>
                    <a:lnTo>
                      <a:pt x="97" y="12"/>
                    </a:lnTo>
                    <a:lnTo>
                      <a:pt x="103" y="5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0" name="Freeform 3865">
                <a:extLst>
                  <a:ext uri="{FF2B5EF4-FFF2-40B4-BE49-F238E27FC236}">
                    <a16:creationId xmlns:a16="http://schemas.microsoft.com/office/drawing/2014/main" id="{D95E7951-DB71-F9C4-4227-CF3A5FAC5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228"/>
                <a:ext cx="151" cy="138"/>
              </a:xfrm>
              <a:custGeom>
                <a:avLst/>
                <a:gdLst>
                  <a:gd name="T0" fmla="*/ 112 w 300"/>
                  <a:gd name="T1" fmla="*/ 11 h 277"/>
                  <a:gd name="T2" fmla="*/ 118 w 300"/>
                  <a:gd name="T3" fmla="*/ 27 h 277"/>
                  <a:gd name="T4" fmla="*/ 133 w 300"/>
                  <a:gd name="T5" fmla="*/ 33 h 277"/>
                  <a:gd name="T6" fmla="*/ 147 w 300"/>
                  <a:gd name="T7" fmla="*/ 46 h 277"/>
                  <a:gd name="T8" fmla="*/ 164 w 300"/>
                  <a:gd name="T9" fmla="*/ 49 h 277"/>
                  <a:gd name="T10" fmla="*/ 171 w 300"/>
                  <a:gd name="T11" fmla="*/ 67 h 277"/>
                  <a:gd name="T12" fmla="*/ 185 w 300"/>
                  <a:gd name="T13" fmla="*/ 68 h 277"/>
                  <a:gd name="T14" fmla="*/ 191 w 300"/>
                  <a:gd name="T15" fmla="*/ 85 h 277"/>
                  <a:gd name="T16" fmla="*/ 200 w 300"/>
                  <a:gd name="T17" fmla="*/ 96 h 277"/>
                  <a:gd name="T18" fmla="*/ 217 w 300"/>
                  <a:gd name="T19" fmla="*/ 97 h 277"/>
                  <a:gd name="T20" fmla="*/ 234 w 300"/>
                  <a:gd name="T21" fmla="*/ 106 h 277"/>
                  <a:gd name="T22" fmla="*/ 246 w 300"/>
                  <a:gd name="T23" fmla="*/ 119 h 277"/>
                  <a:gd name="T24" fmla="*/ 241 w 300"/>
                  <a:gd name="T25" fmla="*/ 134 h 277"/>
                  <a:gd name="T26" fmla="*/ 255 w 300"/>
                  <a:gd name="T27" fmla="*/ 149 h 277"/>
                  <a:gd name="T28" fmla="*/ 264 w 300"/>
                  <a:gd name="T29" fmla="*/ 167 h 277"/>
                  <a:gd name="T30" fmla="*/ 281 w 300"/>
                  <a:gd name="T31" fmla="*/ 169 h 277"/>
                  <a:gd name="T32" fmla="*/ 287 w 300"/>
                  <a:gd name="T33" fmla="*/ 155 h 277"/>
                  <a:gd name="T34" fmla="*/ 299 w 300"/>
                  <a:gd name="T35" fmla="*/ 146 h 277"/>
                  <a:gd name="T36" fmla="*/ 294 w 300"/>
                  <a:gd name="T37" fmla="*/ 167 h 277"/>
                  <a:gd name="T38" fmla="*/ 294 w 300"/>
                  <a:gd name="T39" fmla="*/ 198 h 277"/>
                  <a:gd name="T40" fmla="*/ 267 w 300"/>
                  <a:gd name="T41" fmla="*/ 196 h 277"/>
                  <a:gd name="T42" fmla="*/ 256 w 300"/>
                  <a:gd name="T43" fmla="*/ 216 h 277"/>
                  <a:gd name="T44" fmla="*/ 243 w 300"/>
                  <a:gd name="T45" fmla="*/ 243 h 277"/>
                  <a:gd name="T46" fmla="*/ 235 w 300"/>
                  <a:gd name="T47" fmla="*/ 264 h 277"/>
                  <a:gd name="T48" fmla="*/ 226 w 300"/>
                  <a:gd name="T49" fmla="*/ 251 h 277"/>
                  <a:gd name="T50" fmla="*/ 208 w 300"/>
                  <a:gd name="T51" fmla="*/ 252 h 277"/>
                  <a:gd name="T52" fmla="*/ 194 w 300"/>
                  <a:gd name="T53" fmla="*/ 274 h 277"/>
                  <a:gd name="T54" fmla="*/ 178 w 300"/>
                  <a:gd name="T55" fmla="*/ 267 h 277"/>
                  <a:gd name="T56" fmla="*/ 174 w 300"/>
                  <a:gd name="T57" fmla="*/ 245 h 277"/>
                  <a:gd name="T58" fmla="*/ 167 w 300"/>
                  <a:gd name="T59" fmla="*/ 240 h 277"/>
                  <a:gd name="T60" fmla="*/ 146 w 300"/>
                  <a:gd name="T61" fmla="*/ 222 h 277"/>
                  <a:gd name="T62" fmla="*/ 137 w 300"/>
                  <a:gd name="T63" fmla="*/ 208 h 277"/>
                  <a:gd name="T64" fmla="*/ 127 w 300"/>
                  <a:gd name="T65" fmla="*/ 207 h 277"/>
                  <a:gd name="T66" fmla="*/ 108 w 300"/>
                  <a:gd name="T67" fmla="*/ 222 h 277"/>
                  <a:gd name="T68" fmla="*/ 96 w 300"/>
                  <a:gd name="T69" fmla="*/ 217 h 277"/>
                  <a:gd name="T70" fmla="*/ 74 w 300"/>
                  <a:gd name="T71" fmla="*/ 208 h 277"/>
                  <a:gd name="T72" fmla="*/ 77 w 300"/>
                  <a:gd name="T73" fmla="*/ 188 h 277"/>
                  <a:gd name="T74" fmla="*/ 64 w 300"/>
                  <a:gd name="T75" fmla="*/ 182 h 277"/>
                  <a:gd name="T76" fmla="*/ 44 w 300"/>
                  <a:gd name="T77" fmla="*/ 191 h 277"/>
                  <a:gd name="T78" fmla="*/ 30 w 300"/>
                  <a:gd name="T79" fmla="*/ 191 h 277"/>
                  <a:gd name="T80" fmla="*/ 27 w 300"/>
                  <a:gd name="T81" fmla="*/ 173 h 277"/>
                  <a:gd name="T82" fmla="*/ 24 w 300"/>
                  <a:gd name="T83" fmla="*/ 160 h 277"/>
                  <a:gd name="T84" fmla="*/ 23 w 300"/>
                  <a:gd name="T85" fmla="*/ 137 h 277"/>
                  <a:gd name="T86" fmla="*/ 1 w 300"/>
                  <a:gd name="T87" fmla="*/ 125 h 277"/>
                  <a:gd name="T88" fmla="*/ 33 w 300"/>
                  <a:gd name="T89" fmla="*/ 106 h 277"/>
                  <a:gd name="T90" fmla="*/ 35 w 300"/>
                  <a:gd name="T91" fmla="*/ 88 h 277"/>
                  <a:gd name="T92" fmla="*/ 29 w 300"/>
                  <a:gd name="T93" fmla="*/ 82 h 277"/>
                  <a:gd name="T94" fmla="*/ 18 w 300"/>
                  <a:gd name="T95" fmla="*/ 55 h 277"/>
                  <a:gd name="T96" fmla="*/ 39 w 300"/>
                  <a:gd name="T97" fmla="*/ 39 h 277"/>
                  <a:gd name="T98" fmla="*/ 55 w 300"/>
                  <a:gd name="T99" fmla="*/ 44 h 277"/>
                  <a:gd name="T100" fmla="*/ 79 w 300"/>
                  <a:gd name="T101" fmla="*/ 32 h 277"/>
                  <a:gd name="T102" fmla="*/ 97 w 300"/>
                  <a:gd name="T103" fmla="*/ 15 h 277"/>
                  <a:gd name="T104" fmla="*/ 105 w 300"/>
                  <a:gd name="T105" fmla="*/ 0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0" h="277">
                    <a:moveTo>
                      <a:pt x="105" y="0"/>
                    </a:moveTo>
                    <a:lnTo>
                      <a:pt x="115" y="5"/>
                    </a:lnTo>
                    <a:lnTo>
                      <a:pt x="112" y="11"/>
                    </a:lnTo>
                    <a:lnTo>
                      <a:pt x="117" y="14"/>
                    </a:lnTo>
                    <a:lnTo>
                      <a:pt x="118" y="20"/>
                    </a:lnTo>
                    <a:lnTo>
                      <a:pt x="118" y="27"/>
                    </a:lnTo>
                    <a:lnTo>
                      <a:pt x="118" y="32"/>
                    </a:lnTo>
                    <a:lnTo>
                      <a:pt x="126" y="35"/>
                    </a:lnTo>
                    <a:lnTo>
                      <a:pt x="133" y="33"/>
                    </a:lnTo>
                    <a:lnTo>
                      <a:pt x="138" y="35"/>
                    </a:lnTo>
                    <a:lnTo>
                      <a:pt x="143" y="43"/>
                    </a:lnTo>
                    <a:lnTo>
                      <a:pt x="147" y="46"/>
                    </a:lnTo>
                    <a:lnTo>
                      <a:pt x="155" y="47"/>
                    </a:lnTo>
                    <a:lnTo>
                      <a:pt x="156" y="49"/>
                    </a:lnTo>
                    <a:lnTo>
                      <a:pt x="164" y="49"/>
                    </a:lnTo>
                    <a:lnTo>
                      <a:pt x="168" y="53"/>
                    </a:lnTo>
                    <a:lnTo>
                      <a:pt x="167" y="62"/>
                    </a:lnTo>
                    <a:lnTo>
                      <a:pt x="171" y="67"/>
                    </a:lnTo>
                    <a:lnTo>
                      <a:pt x="171" y="70"/>
                    </a:lnTo>
                    <a:lnTo>
                      <a:pt x="181" y="73"/>
                    </a:lnTo>
                    <a:lnTo>
                      <a:pt x="185" y="68"/>
                    </a:lnTo>
                    <a:lnTo>
                      <a:pt x="191" y="68"/>
                    </a:lnTo>
                    <a:lnTo>
                      <a:pt x="194" y="70"/>
                    </a:lnTo>
                    <a:lnTo>
                      <a:pt x="191" y="85"/>
                    </a:lnTo>
                    <a:lnTo>
                      <a:pt x="194" y="88"/>
                    </a:lnTo>
                    <a:lnTo>
                      <a:pt x="197" y="88"/>
                    </a:lnTo>
                    <a:lnTo>
                      <a:pt x="200" y="96"/>
                    </a:lnTo>
                    <a:lnTo>
                      <a:pt x="209" y="91"/>
                    </a:lnTo>
                    <a:lnTo>
                      <a:pt x="214" y="93"/>
                    </a:lnTo>
                    <a:lnTo>
                      <a:pt x="217" y="97"/>
                    </a:lnTo>
                    <a:lnTo>
                      <a:pt x="223" y="93"/>
                    </a:lnTo>
                    <a:lnTo>
                      <a:pt x="234" y="99"/>
                    </a:lnTo>
                    <a:lnTo>
                      <a:pt x="234" y="106"/>
                    </a:lnTo>
                    <a:lnTo>
                      <a:pt x="234" y="112"/>
                    </a:lnTo>
                    <a:lnTo>
                      <a:pt x="240" y="112"/>
                    </a:lnTo>
                    <a:lnTo>
                      <a:pt x="246" y="119"/>
                    </a:lnTo>
                    <a:lnTo>
                      <a:pt x="244" y="122"/>
                    </a:lnTo>
                    <a:lnTo>
                      <a:pt x="246" y="131"/>
                    </a:lnTo>
                    <a:lnTo>
                      <a:pt x="241" y="134"/>
                    </a:lnTo>
                    <a:lnTo>
                      <a:pt x="237" y="146"/>
                    </a:lnTo>
                    <a:lnTo>
                      <a:pt x="237" y="149"/>
                    </a:lnTo>
                    <a:lnTo>
                      <a:pt x="255" y="149"/>
                    </a:lnTo>
                    <a:lnTo>
                      <a:pt x="259" y="152"/>
                    </a:lnTo>
                    <a:lnTo>
                      <a:pt x="258" y="158"/>
                    </a:lnTo>
                    <a:lnTo>
                      <a:pt x="264" y="167"/>
                    </a:lnTo>
                    <a:lnTo>
                      <a:pt x="267" y="166"/>
                    </a:lnTo>
                    <a:lnTo>
                      <a:pt x="273" y="169"/>
                    </a:lnTo>
                    <a:lnTo>
                      <a:pt x="281" y="169"/>
                    </a:lnTo>
                    <a:lnTo>
                      <a:pt x="282" y="166"/>
                    </a:lnTo>
                    <a:lnTo>
                      <a:pt x="288" y="163"/>
                    </a:lnTo>
                    <a:lnTo>
                      <a:pt x="287" y="155"/>
                    </a:lnTo>
                    <a:lnTo>
                      <a:pt x="291" y="146"/>
                    </a:lnTo>
                    <a:lnTo>
                      <a:pt x="296" y="149"/>
                    </a:lnTo>
                    <a:lnTo>
                      <a:pt x="299" y="146"/>
                    </a:lnTo>
                    <a:lnTo>
                      <a:pt x="300" y="149"/>
                    </a:lnTo>
                    <a:lnTo>
                      <a:pt x="300" y="158"/>
                    </a:lnTo>
                    <a:lnTo>
                      <a:pt x="294" y="167"/>
                    </a:lnTo>
                    <a:lnTo>
                      <a:pt x="297" y="176"/>
                    </a:lnTo>
                    <a:lnTo>
                      <a:pt x="300" y="188"/>
                    </a:lnTo>
                    <a:lnTo>
                      <a:pt x="294" y="198"/>
                    </a:lnTo>
                    <a:lnTo>
                      <a:pt x="279" y="201"/>
                    </a:lnTo>
                    <a:lnTo>
                      <a:pt x="276" y="201"/>
                    </a:lnTo>
                    <a:lnTo>
                      <a:pt x="267" y="196"/>
                    </a:lnTo>
                    <a:lnTo>
                      <a:pt x="259" y="199"/>
                    </a:lnTo>
                    <a:lnTo>
                      <a:pt x="258" y="213"/>
                    </a:lnTo>
                    <a:lnTo>
                      <a:pt x="256" y="216"/>
                    </a:lnTo>
                    <a:lnTo>
                      <a:pt x="259" y="219"/>
                    </a:lnTo>
                    <a:lnTo>
                      <a:pt x="250" y="229"/>
                    </a:lnTo>
                    <a:lnTo>
                      <a:pt x="243" y="243"/>
                    </a:lnTo>
                    <a:lnTo>
                      <a:pt x="244" y="254"/>
                    </a:lnTo>
                    <a:lnTo>
                      <a:pt x="240" y="254"/>
                    </a:lnTo>
                    <a:lnTo>
                      <a:pt x="235" y="264"/>
                    </a:lnTo>
                    <a:lnTo>
                      <a:pt x="228" y="260"/>
                    </a:lnTo>
                    <a:lnTo>
                      <a:pt x="229" y="254"/>
                    </a:lnTo>
                    <a:lnTo>
                      <a:pt x="226" y="251"/>
                    </a:lnTo>
                    <a:lnTo>
                      <a:pt x="217" y="248"/>
                    </a:lnTo>
                    <a:lnTo>
                      <a:pt x="212" y="254"/>
                    </a:lnTo>
                    <a:lnTo>
                      <a:pt x="208" y="252"/>
                    </a:lnTo>
                    <a:lnTo>
                      <a:pt x="203" y="260"/>
                    </a:lnTo>
                    <a:lnTo>
                      <a:pt x="194" y="267"/>
                    </a:lnTo>
                    <a:lnTo>
                      <a:pt x="194" y="274"/>
                    </a:lnTo>
                    <a:lnTo>
                      <a:pt x="190" y="274"/>
                    </a:lnTo>
                    <a:lnTo>
                      <a:pt x="184" y="277"/>
                    </a:lnTo>
                    <a:lnTo>
                      <a:pt x="178" y="267"/>
                    </a:lnTo>
                    <a:lnTo>
                      <a:pt x="173" y="261"/>
                    </a:lnTo>
                    <a:lnTo>
                      <a:pt x="184" y="242"/>
                    </a:lnTo>
                    <a:lnTo>
                      <a:pt x="174" y="245"/>
                    </a:lnTo>
                    <a:lnTo>
                      <a:pt x="171" y="246"/>
                    </a:lnTo>
                    <a:lnTo>
                      <a:pt x="171" y="243"/>
                    </a:lnTo>
                    <a:lnTo>
                      <a:pt x="167" y="240"/>
                    </a:lnTo>
                    <a:lnTo>
                      <a:pt x="158" y="228"/>
                    </a:lnTo>
                    <a:lnTo>
                      <a:pt x="152" y="225"/>
                    </a:lnTo>
                    <a:lnTo>
                      <a:pt x="146" y="222"/>
                    </a:lnTo>
                    <a:lnTo>
                      <a:pt x="146" y="222"/>
                    </a:lnTo>
                    <a:lnTo>
                      <a:pt x="138" y="219"/>
                    </a:lnTo>
                    <a:lnTo>
                      <a:pt x="137" y="208"/>
                    </a:lnTo>
                    <a:lnTo>
                      <a:pt x="140" y="198"/>
                    </a:lnTo>
                    <a:lnTo>
                      <a:pt x="130" y="199"/>
                    </a:lnTo>
                    <a:lnTo>
                      <a:pt x="127" y="207"/>
                    </a:lnTo>
                    <a:lnTo>
                      <a:pt x="121" y="217"/>
                    </a:lnTo>
                    <a:lnTo>
                      <a:pt x="115" y="223"/>
                    </a:lnTo>
                    <a:lnTo>
                      <a:pt x="108" y="222"/>
                    </a:lnTo>
                    <a:lnTo>
                      <a:pt x="108" y="220"/>
                    </a:lnTo>
                    <a:lnTo>
                      <a:pt x="103" y="222"/>
                    </a:lnTo>
                    <a:lnTo>
                      <a:pt x="96" y="217"/>
                    </a:lnTo>
                    <a:lnTo>
                      <a:pt x="91" y="217"/>
                    </a:lnTo>
                    <a:lnTo>
                      <a:pt x="85" y="211"/>
                    </a:lnTo>
                    <a:lnTo>
                      <a:pt x="74" y="208"/>
                    </a:lnTo>
                    <a:lnTo>
                      <a:pt x="68" y="202"/>
                    </a:lnTo>
                    <a:lnTo>
                      <a:pt x="73" y="199"/>
                    </a:lnTo>
                    <a:lnTo>
                      <a:pt x="77" y="188"/>
                    </a:lnTo>
                    <a:lnTo>
                      <a:pt x="62" y="190"/>
                    </a:lnTo>
                    <a:lnTo>
                      <a:pt x="61" y="185"/>
                    </a:lnTo>
                    <a:lnTo>
                      <a:pt x="64" y="182"/>
                    </a:lnTo>
                    <a:lnTo>
                      <a:pt x="61" y="176"/>
                    </a:lnTo>
                    <a:lnTo>
                      <a:pt x="47" y="184"/>
                    </a:lnTo>
                    <a:lnTo>
                      <a:pt x="44" y="191"/>
                    </a:lnTo>
                    <a:lnTo>
                      <a:pt x="35" y="196"/>
                    </a:lnTo>
                    <a:lnTo>
                      <a:pt x="29" y="195"/>
                    </a:lnTo>
                    <a:lnTo>
                      <a:pt x="30" y="191"/>
                    </a:lnTo>
                    <a:lnTo>
                      <a:pt x="21" y="184"/>
                    </a:lnTo>
                    <a:lnTo>
                      <a:pt x="23" y="178"/>
                    </a:lnTo>
                    <a:lnTo>
                      <a:pt x="27" y="173"/>
                    </a:lnTo>
                    <a:lnTo>
                      <a:pt x="26" y="167"/>
                    </a:lnTo>
                    <a:lnTo>
                      <a:pt x="30" y="161"/>
                    </a:lnTo>
                    <a:lnTo>
                      <a:pt x="24" y="160"/>
                    </a:lnTo>
                    <a:lnTo>
                      <a:pt x="27" y="153"/>
                    </a:lnTo>
                    <a:lnTo>
                      <a:pt x="23" y="144"/>
                    </a:lnTo>
                    <a:lnTo>
                      <a:pt x="23" y="137"/>
                    </a:lnTo>
                    <a:lnTo>
                      <a:pt x="12" y="137"/>
                    </a:lnTo>
                    <a:lnTo>
                      <a:pt x="0" y="134"/>
                    </a:lnTo>
                    <a:lnTo>
                      <a:pt x="1" y="125"/>
                    </a:lnTo>
                    <a:lnTo>
                      <a:pt x="21" y="115"/>
                    </a:lnTo>
                    <a:lnTo>
                      <a:pt x="24" y="109"/>
                    </a:lnTo>
                    <a:lnTo>
                      <a:pt x="33" y="106"/>
                    </a:lnTo>
                    <a:lnTo>
                      <a:pt x="38" y="103"/>
                    </a:lnTo>
                    <a:lnTo>
                      <a:pt x="39" y="91"/>
                    </a:lnTo>
                    <a:lnTo>
                      <a:pt x="35" y="88"/>
                    </a:lnTo>
                    <a:lnTo>
                      <a:pt x="35" y="88"/>
                    </a:lnTo>
                    <a:lnTo>
                      <a:pt x="35" y="85"/>
                    </a:lnTo>
                    <a:lnTo>
                      <a:pt x="29" y="82"/>
                    </a:lnTo>
                    <a:lnTo>
                      <a:pt x="21" y="71"/>
                    </a:lnTo>
                    <a:lnTo>
                      <a:pt x="23" y="67"/>
                    </a:lnTo>
                    <a:lnTo>
                      <a:pt x="18" y="55"/>
                    </a:lnTo>
                    <a:lnTo>
                      <a:pt x="24" y="49"/>
                    </a:lnTo>
                    <a:lnTo>
                      <a:pt x="32" y="43"/>
                    </a:lnTo>
                    <a:lnTo>
                      <a:pt x="39" y="39"/>
                    </a:lnTo>
                    <a:lnTo>
                      <a:pt x="41" y="36"/>
                    </a:lnTo>
                    <a:lnTo>
                      <a:pt x="44" y="41"/>
                    </a:lnTo>
                    <a:lnTo>
                      <a:pt x="55" y="44"/>
                    </a:lnTo>
                    <a:lnTo>
                      <a:pt x="56" y="49"/>
                    </a:lnTo>
                    <a:lnTo>
                      <a:pt x="65" y="46"/>
                    </a:lnTo>
                    <a:lnTo>
                      <a:pt x="79" y="32"/>
                    </a:lnTo>
                    <a:lnTo>
                      <a:pt x="85" y="32"/>
                    </a:lnTo>
                    <a:lnTo>
                      <a:pt x="94" y="17"/>
                    </a:lnTo>
                    <a:lnTo>
                      <a:pt x="97" y="15"/>
                    </a:lnTo>
                    <a:lnTo>
                      <a:pt x="97" y="12"/>
                    </a:lnTo>
                    <a:lnTo>
                      <a:pt x="103" y="5"/>
                    </a:lnTo>
                    <a:lnTo>
                      <a:pt x="10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1" name="Freeform 3866">
                <a:extLst>
                  <a:ext uri="{FF2B5EF4-FFF2-40B4-BE49-F238E27FC236}">
                    <a16:creationId xmlns:a16="http://schemas.microsoft.com/office/drawing/2014/main" id="{6F24F1DE-1AAA-CECC-F8D7-70A52942C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986"/>
                <a:ext cx="107" cy="69"/>
              </a:xfrm>
              <a:custGeom>
                <a:avLst/>
                <a:gdLst>
                  <a:gd name="T0" fmla="*/ 159 w 216"/>
                  <a:gd name="T1" fmla="*/ 9 h 138"/>
                  <a:gd name="T2" fmla="*/ 149 w 216"/>
                  <a:gd name="T3" fmla="*/ 18 h 138"/>
                  <a:gd name="T4" fmla="*/ 134 w 216"/>
                  <a:gd name="T5" fmla="*/ 30 h 138"/>
                  <a:gd name="T6" fmla="*/ 118 w 216"/>
                  <a:gd name="T7" fmla="*/ 15 h 138"/>
                  <a:gd name="T8" fmla="*/ 106 w 216"/>
                  <a:gd name="T9" fmla="*/ 24 h 138"/>
                  <a:gd name="T10" fmla="*/ 96 w 216"/>
                  <a:gd name="T11" fmla="*/ 27 h 138"/>
                  <a:gd name="T12" fmla="*/ 90 w 216"/>
                  <a:gd name="T13" fmla="*/ 21 h 138"/>
                  <a:gd name="T14" fmla="*/ 52 w 216"/>
                  <a:gd name="T15" fmla="*/ 15 h 138"/>
                  <a:gd name="T16" fmla="*/ 47 w 216"/>
                  <a:gd name="T17" fmla="*/ 13 h 138"/>
                  <a:gd name="T18" fmla="*/ 27 w 216"/>
                  <a:gd name="T19" fmla="*/ 19 h 138"/>
                  <a:gd name="T20" fmla="*/ 21 w 216"/>
                  <a:gd name="T21" fmla="*/ 21 h 138"/>
                  <a:gd name="T22" fmla="*/ 24 w 216"/>
                  <a:gd name="T23" fmla="*/ 33 h 138"/>
                  <a:gd name="T24" fmla="*/ 17 w 216"/>
                  <a:gd name="T25" fmla="*/ 51 h 138"/>
                  <a:gd name="T26" fmla="*/ 14 w 216"/>
                  <a:gd name="T27" fmla="*/ 68 h 138"/>
                  <a:gd name="T28" fmla="*/ 0 w 216"/>
                  <a:gd name="T29" fmla="*/ 73 h 138"/>
                  <a:gd name="T30" fmla="*/ 24 w 216"/>
                  <a:gd name="T31" fmla="*/ 89 h 138"/>
                  <a:gd name="T32" fmla="*/ 27 w 216"/>
                  <a:gd name="T33" fmla="*/ 100 h 138"/>
                  <a:gd name="T34" fmla="*/ 29 w 216"/>
                  <a:gd name="T35" fmla="*/ 112 h 138"/>
                  <a:gd name="T36" fmla="*/ 38 w 216"/>
                  <a:gd name="T37" fmla="*/ 115 h 138"/>
                  <a:gd name="T38" fmla="*/ 41 w 216"/>
                  <a:gd name="T39" fmla="*/ 130 h 138"/>
                  <a:gd name="T40" fmla="*/ 49 w 216"/>
                  <a:gd name="T41" fmla="*/ 127 h 138"/>
                  <a:gd name="T42" fmla="*/ 64 w 216"/>
                  <a:gd name="T43" fmla="*/ 130 h 138"/>
                  <a:gd name="T44" fmla="*/ 74 w 216"/>
                  <a:gd name="T45" fmla="*/ 118 h 138"/>
                  <a:gd name="T46" fmla="*/ 79 w 216"/>
                  <a:gd name="T47" fmla="*/ 121 h 138"/>
                  <a:gd name="T48" fmla="*/ 88 w 216"/>
                  <a:gd name="T49" fmla="*/ 124 h 138"/>
                  <a:gd name="T50" fmla="*/ 106 w 216"/>
                  <a:gd name="T51" fmla="*/ 132 h 138"/>
                  <a:gd name="T52" fmla="*/ 129 w 216"/>
                  <a:gd name="T53" fmla="*/ 132 h 138"/>
                  <a:gd name="T54" fmla="*/ 134 w 216"/>
                  <a:gd name="T55" fmla="*/ 121 h 138"/>
                  <a:gd name="T56" fmla="*/ 129 w 216"/>
                  <a:gd name="T57" fmla="*/ 106 h 138"/>
                  <a:gd name="T58" fmla="*/ 121 w 216"/>
                  <a:gd name="T59" fmla="*/ 88 h 138"/>
                  <a:gd name="T60" fmla="*/ 132 w 216"/>
                  <a:gd name="T61" fmla="*/ 88 h 138"/>
                  <a:gd name="T62" fmla="*/ 152 w 216"/>
                  <a:gd name="T63" fmla="*/ 100 h 138"/>
                  <a:gd name="T64" fmla="*/ 170 w 216"/>
                  <a:gd name="T65" fmla="*/ 106 h 138"/>
                  <a:gd name="T66" fmla="*/ 182 w 216"/>
                  <a:gd name="T67" fmla="*/ 117 h 138"/>
                  <a:gd name="T68" fmla="*/ 193 w 216"/>
                  <a:gd name="T69" fmla="*/ 118 h 138"/>
                  <a:gd name="T70" fmla="*/ 200 w 216"/>
                  <a:gd name="T71" fmla="*/ 118 h 138"/>
                  <a:gd name="T72" fmla="*/ 206 w 216"/>
                  <a:gd name="T73" fmla="*/ 106 h 138"/>
                  <a:gd name="T74" fmla="*/ 208 w 216"/>
                  <a:gd name="T75" fmla="*/ 92 h 138"/>
                  <a:gd name="T76" fmla="*/ 208 w 216"/>
                  <a:gd name="T77" fmla="*/ 82 h 138"/>
                  <a:gd name="T78" fmla="*/ 196 w 216"/>
                  <a:gd name="T79" fmla="*/ 80 h 138"/>
                  <a:gd name="T80" fmla="*/ 185 w 216"/>
                  <a:gd name="T81" fmla="*/ 64 h 138"/>
                  <a:gd name="T82" fmla="*/ 188 w 216"/>
                  <a:gd name="T83" fmla="*/ 56 h 138"/>
                  <a:gd name="T84" fmla="*/ 190 w 216"/>
                  <a:gd name="T85" fmla="*/ 41 h 138"/>
                  <a:gd name="T86" fmla="*/ 187 w 216"/>
                  <a:gd name="T87" fmla="*/ 29 h 138"/>
                  <a:gd name="T88" fmla="*/ 182 w 216"/>
                  <a:gd name="T89" fmla="*/ 18 h 138"/>
                  <a:gd name="T90" fmla="*/ 173 w 216"/>
                  <a:gd name="T91" fmla="*/ 4 h 138"/>
                  <a:gd name="T92" fmla="*/ 158 w 216"/>
                  <a:gd name="T93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6" h="138">
                    <a:moveTo>
                      <a:pt x="158" y="0"/>
                    </a:moveTo>
                    <a:lnTo>
                      <a:pt x="159" y="9"/>
                    </a:lnTo>
                    <a:lnTo>
                      <a:pt x="150" y="13"/>
                    </a:lnTo>
                    <a:lnTo>
                      <a:pt x="149" y="18"/>
                    </a:lnTo>
                    <a:lnTo>
                      <a:pt x="143" y="27"/>
                    </a:lnTo>
                    <a:lnTo>
                      <a:pt x="134" y="30"/>
                    </a:lnTo>
                    <a:lnTo>
                      <a:pt x="123" y="26"/>
                    </a:lnTo>
                    <a:lnTo>
                      <a:pt x="118" y="15"/>
                    </a:lnTo>
                    <a:lnTo>
                      <a:pt x="115" y="15"/>
                    </a:lnTo>
                    <a:lnTo>
                      <a:pt x="106" y="24"/>
                    </a:lnTo>
                    <a:lnTo>
                      <a:pt x="97" y="22"/>
                    </a:lnTo>
                    <a:lnTo>
                      <a:pt x="96" y="27"/>
                    </a:lnTo>
                    <a:lnTo>
                      <a:pt x="91" y="27"/>
                    </a:lnTo>
                    <a:lnTo>
                      <a:pt x="90" y="21"/>
                    </a:lnTo>
                    <a:lnTo>
                      <a:pt x="82" y="21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7" y="13"/>
                    </a:lnTo>
                    <a:lnTo>
                      <a:pt x="41" y="18"/>
                    </a:lnTo>
                    <a:lnTo>
                      <a:pt x="27" y="19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24" y="29"/>
                    </a:lnTo>
                    <a:lnTo>
                      <a:pt x="24" y="33"/>
                    </a:lnTo>
                    <a:lnTo>
                      <a:pt x="17" y="42"/>
                    </a:lnTo>
                    <a:lnTo>
                      <a:pt x="17" y="51"/>
                    </a:lnTo>
                    <a:lnTo>
                      <a:pt x="14" y="64"/>
                    </a:lnTo>
                    <a:lnTo>
                      <a:pt x="14" y="68"/>
                    </a:lnTo>
                    <a:lnTo>
                      <a:pt x="5" y="73"/>
                    </a:lnTo>
                    <a:lnTo>
                      <a:pt x="0" y="73"/>
                    </a:lnTo>
                    <a:lnTo>
                      <a:pt x="5" y="82"/>
                    </a:lnTo>
                    <a:lnTo>
                      <a:pt x="24" y="89"/>
                    </a:lnTo>
                    <a:lnTo>
                      <a:pt x="27" y="95"/>
                    </a:lnTo>
                    <a:lnTo>
                      <a:pt x="27" y="100"/>
                    </a:lnTo>
                    <a:lnTo>
                      <a:pt x="33" y="105"/>
                    </a:lnTo>
                    <a:lnTo>
                      <a:pt x="29" y="112"/>
                    </a:lnTo>
                    <a:lnTo>
                      <a:pt x="33" y="111"/>
                    </a:lnTo>
                    <a:lnTo>
                      <a:pt x="38" y="115"/>
                    </a:lnTo>
                    <a:lnTo>
                      <a:pt x="44" y="124"/>
                    </a:lnTo>
                    <a:lnTo>
                      <a:pt x="41" y="130"/>
                    </a:lnTo>
                    <a:lnTo>
                      <a:pt x="47" y="130"/>
                    </a:lnTo>
                    <a:lnTo>
                      <a:pt x="49" y="127"/>
                    </a:lnTo>
                    <a:lnTo>
                      <a:pt x="55" y="130"/>
                    </a:lnTo>
                    <a:lnTo>
                      <a:pt x="64" y="130"/>
                    </a:lnTo>
                    <a:lnTo>
                      <a:pt x="71" y="133"/>
                    </a:lnTo>
                    <a:lnTo>
                      <a:pt x="74" y="118"/>
                    </a:lnTo>
                    <a:lnTo>
                      <a:pt x="77" y="115"/>
                    </a:lnTo>
                    <a:lnTo>
                      <a:pt x="79" y="121"/>
                    </a:lnTo>
                    <a:lnTo>
                      <a:pt x="82" y="123"/>
                    </a:lnTo>
                    <a:lnTo>
                      <a:pt x="88" y="124"/>
                    </a:lnTo>
                    <a:lnTo>
                      <a:pt x="100" y="130"/>
                    </a:lnTo>
                    <a:lnTo>
                      <a:pt x="106" y="132"/>
                    </a:lnTo>
                    <a:lnTo>
                      <a:pt x="112" y="138"/>
                    </a:lnTo>
                    <a:lnTo>
                      <a:pt x="129" y="132"/>
                    </a:lnTo>
                    <a:lnTo>
                      <a:pt x="132" y="127"/>
                    </a:lnTo>
                    <a:lnTo>
                      <a:pt x="134" y="121"/>
                    </a:lnTo>
                    <a:lnTo>
                      <a:pt x="126" y="108"/>
                    </a:lnTo>
                    <a:lnTo>
                      <a:pt x="129" y="106"/>
                    </a:lnTo>
                    <a:lnTo>
                      <a:pt x="121" y="97"/>
                    </a:lnTo>
                    <a:lnTo>
                      <a:pt x="121" y="88"/>
                    </a:lnTo>
                    <a:lnTo>
                      <a:pt x="128" y="82"/>
                    </a:lnTo>
                    <a:lnTo>
                      <a:pt x="132" y="88"/>
                    </a:lnTo>
                    <a:lnTo>
                      <a:pt x="143" y="92"/>
                    </a:lnTo>
                    <a:lnTo>
                      <a:pt x="152" y="100"/>
                    </a:lnTo>
                    <a:lnTo>
                      <a:pt x="156" y="100"/>
                    </a:lnTo>
                    <a:lnTo>
                      <a:pt x="170" y="106"/>
                    </a:lnTo>
                    <a:lnTo>
                      <a:pt x="178" y="115"/>
                    </a:lnTo>
                    <a:lnTo>
                      <a:pt x="182" y="117"/>
                    </a:lnTo>
                    <a:lnTo>
                      <a:pt x="188" y="112"/>
                    </a:lnTo>
                    <a:lnTo>
                      <a:pt x="193" y="118"/>
                    </a:lnTo>
                    <a:lnTo>
                      <a:pt x="197" y="120"/>
                    </a:lnTo>
                    <a:lnTo>
                      <a:pt x="200" y="118"/>
                    </a:lnTo>
                    <a:lnTo>
                      <a:pt x="202" y="108"/>
                    </a:lnTo>
                    <a:lnTo>
                      <a:pt x="206" y="106"/>
                    </a:lnTo>
                    <a:lnTo>
                      <a:pt x="211" y="97"/>
                    </a:lnTo>
                    <a:lnTo>
                      <a:pt x="208" y="92"/>
                    </a:lnTo>
                    <a:lnTo>
                      <a:pt x="216" y="91"/>
                    </a:lnTo>
                    <a:lnTo>
                      <a:pt x="208" y="82"/>
                    </a:lnTo>
                    <a:lnTo>
                      <a:pt x="202" y="80"/>
                    </a:lnTo>
                    <a:lnTo>
                      <a:pt x="196" y="80"/>
                    </a:lnTo>
                    <a:lnTo>
                      <a:pt x="187" y="74"/>
                    </a:lnTo>
                    <a:lnTo>
                      <a:pt x="185" y="64"/>
                    </a:lnTo>
                    <a:lnTo>
                      <a:pt x="193" y="59"/>
                    </a:lnTo>
                    <a:lnTo>
                      <a:pt x="188" y="56"/>
                    </a:lnTo>
                    <a:lnTo>
                      <a:pt x="196" y="44"/>
                    </a:lnTo>
                    <a:lnTo>
                      <a:pt x="190" y="41"/>
                    </a:lnTo>
                    <a:lnTo>
                      <a:pt x="187" y="35"/>
                    </a:lnTo>
                    <a:lnTo>
                      <a:pt x="187" y="29"/>
                    </a:lnTo>
                    <a:lnTo>
                      <a:pt x="182" y="27"/>
                    </a:lnTo>
                    <a:lnTo>
                      <a:pt x="182" y="18"/>
                    </a:lnTo>
                    <a:lnTo>
                      <a:pt x="176" y="12"/>
                    </a:lnTo>
                    <a:lnTo>
                      <a:pt x="173" y="4"/>
                    </a:lnTo>
                    <a:lnTo>
                      <a:pt x="165" y="0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2" name="Freeform 3867">
                <a:extLst>
                  <a:ext uri="{FF2B5EF4-FFF2-40B4-BE49-F238E27FC236}">
                    <a16:creationId xmlns:a16="http://schemas.microsoft.com/office/drawing/2014/main" id="{3B8EAE40-C175-9A3F-8A6E-50F04F079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986"/>
                <a:ext cx="107" cy="69"/>
              </a:xfrm>
              <a:custGeom>
                <a:avLst/>
                <a:gdLst>
                  <a:gd name="T0" fmla="*/ 165 w 216"/>
                  <a:gd name="T1" fmla="*/ 0 h 138"/>
                  <a:gd name="T2" fmla="*/ 176 w 216"/>
                  <a:gd name="T3" fmla="*/ 12 h 138"/>
                  <a:gd name="T4" fmla="*/ 182 w 216"/>
                  <a:gd name="T5" fmla="*/ 27 h 138"/>
                  <a:gd name="T6" fmla="*/ 187 w 216"/>
                  <a:gd name="T7" fmla="*/ 35 h 138"/>
                  <a:gd name="T8" fmla="*/ 196 w 216"/>
                  <a:gd name="T9" fmla="*/ 44 h 138"/>
                  <a:gd name="T10" fmla="*/ 193 w 216"/>
                  <a:gd name="T11" fmla="*/ 59 h 138"/>
                  <a:gd name="T12" fmla="*/ 187 w 216"/>
                  <a:gd name="T13" fmla="*/ 74 h 138"/>
                  <a:gd name="T14" fmla="*/ 202 w 216"/>
                  <a:gd name="T15" fmla="*/ 80 h 138"/>
                  <a:gd name="T16" fmla="*/ 216 w 216"/>
                  <a:gd name="T17" fmla="*/ 91 h 138"/>
                  <a:gd name="T18" fmla="*/ 211 w 216"/>
                  <a:gd name="T19" fmla="*/ 97 h 138"/>
                  <a:gd name="T20" fmla="*/ 202 w 216"/>
                  <a:gd name="T21" fmla="*/ 108 h 138"/>
                  <a:gd name="T22" fmla="*/ 197 w 216"/>
                  <a:gd name="T23" fmla="*/ 120 h 138"/>
                  <a:gd name="T24" fmla="*/ 188 w 216"/>
                  <a:gd name="T25" fmla="*/ 112 h 138"/>
                  <a:gd name="T26" fmla="*/ 178 w 216"/>
                  <a:gd name="T27" fmla="*/ 115 h 138"/>
                  <a:gd name="T28" fmla="*/ 156 w 216"/>
                  <a:gd name="T29" fmla="*/ 100 h 138"/>
                  <a:gd name="T30" fmla="*/ 143 w 216"/>
                  <a:gd name="T31" fmla="*/ 92 h 138"/>
                  <a:gd name="T32" fmla="*/ 128 w 216"/>
                  <a:gd name="T33" fmla="*/ 82 h 138"/>
                  <a:gd name="T34" fmla="*/ 121 w 216"/>
                  <a:gd name="T35" fmla="*/ 97 h 138"/>
                  <a:gd name="T36" fmla="*/ 126 w 216"/>
                  <a:gd name="T37" fmla="*/ 108 h 138"/>
                  <a:gd name="T38" fmla="*/ 132 w 216"/>
                  <a:gd name="T39" fmla="*/ 127 h 138"/>
                  <a:gd name="T40" fmla="*/ 112 w 216"/>
                  <a:gd name="T41" fmla="*/ 138 h 138"/>
                  <a:gd name="T42" fmla="*/ 100 w 216"/>
                  <a:gd name="T43" fmla="*/ 130 h 138"/>
                  <a:gd name="T44" fmla="*/ 82 w 216"/>
                  <a:gd name="T45" fmla="*/ 123 h 138"/>
                  <a:gd name="T46" fmla="*/ 77 w 216"/>
                  <a:gd name="T47" fmla="*/ 115 h 138"/>
                  <a:gd name="T48" fmla="*/ 71 w 216"/>
                  <a:gd name="T49" fmla="*/ 133 h 138"/>
                  <a:gd name="T50" fmla="*/ 55 w 216"/>
                  <a:gd name="T51" fmla="*/ 130 h 138"/>
                  <a:gd name="T52" fmla="*/ 47 w 216"/>
                  <a:gd name="T53" fmla="*/ 130 h 138"/>
                  <a:gd name="T54" fmla="*/ 44 w 216"/>
                  <a:gd name="T55" fmla="*/ 124 h 138"/>
                  <a:gd name="T56" fmla="*/ 33 w 216"/>
                  <a:gd name="T57" fmla="*/ 111 h 138"/>
                  <a:gd name="T58" fmla="*/ 33 w 216"/>
                  <a:gd name="T59" fmla="*/ 105 h 138"/>
                  <a:gd name="T60" fmla="*/ 27 w 216"/>
                  <a:gd name="T61" fmla="*/ 95 h 138"/>
                  <a:gd name="T62" fmla="*/ 5 w 216"/>
                  <a:gd name="T63" fmla="*/ 82 h 138"/>
                  <a:gd name="T64" fmla="*/ 5 w 216"/>
                  <a:gd name="T65" fmla="*/ 73 h 138"/>
                  <a:gd name="T66" fmla="*/ 14 w 216"/>
                  <a:gd name="T67" fmla="*/ 64 h 138"/>
                  <a:gd name="T68" fmla="*/ 17 w 216"/>
                  <a:gd name="T69" fmla="*/ 42 h 138"/>
                  <a:gd name="T70" fmla="*/ 24 w 216"/>
                  <a:gd name="T71" fmla="*/ 29 h 138"/>
                  <a:gd name="T72" fmla="*/ 24 w 216"/>
                  <a:gd name="T73" fmla="*/ 18 h 138"/>
                  <a:gd name="T74" fmla="*/ 41 w 216"/>
                  <a:gd name="T75" fmla="*/ 18 h 138"/>
                  <a:gd name="T76" fmla="*/ 50 w 216"/>
                  <a:gd name="T77" fmla="*/ 15 h 138"/>
                  <a:gd name="T78" fmla="*/ 82 w 216"/>
                  <a:gd name="T79" fmla="*/ 21 h 138"/>
                  <a:gd name="T80" fmla="*/ 91 w 216"/>
                  <a:gd name="T81" fmla="*/ 27 h 138"/>
                  <a:gd name="T82" fmla="*/ 97 w 216"/>
                  <a:gd name="T83" fmla="*/ 22 h 138"/>
                  <a:gd name="T84" fmla="*/ 115 w 216"/>
                  <a:gd name="T85" fmla="*/ 15 h 138"/>
                  <a:gd name="T86" fmla="*/ 123 w 216"/>
                  <a:gd name="T87" fmla="*/ 26 h 138"/>
                  <a:gd name="T88" fmla="*/ 143 w 216"/>
                  <a:gd name="T89" fmla="*/ 27 h 138"/>
                  <a:gd name="T90" fmla="*/ 150 w 216"/>
                  <a:gd name="T91" fmla="*/ 13 h 138"/>
                  <a:gd name="T92" fmla="*/ 158 w 216"/>
                  <a:gd name="T93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6" h="138">
                    <a:moveTo>
                      <a:pt x="158" y="0"/>
                    </a:moveTo>
                    <a:lnTo>
                      <a:pt x="165" y="0"/>
                    </a:lnTo>
                    <a:lnTo>
                      <a:pt x="173" y="4"/>
                    </a:lnTo>
                    <a:lnTo>
                      <a:pt x="176" y="12"/>
                    </a:lnTo>
                    <a:lnTo>
                      <a:pt x="182" y="18"/>
                    </a:lnTo>
                    <a:lnTo>
                      <a:pt x="182" y="27"/>
                    </a:lnTo>
                    <a:lnTo>
                      <a:pt x="187" y="29"/>
                    </a:lnTo>
                    <a:lnTo>
                      <a:pt x="187" y="35"/>
                    </a:lnTo>
                    <a:lnTo>
                      <a:pt x="190" y="41"/>
                    </a:lnTo>
                    <a:lnTo>
                      <a:pt x="196" y="44"/>
                    </a:lnTo>
                    <a:lnTo>
                      <a:pt x="188" y="56"/>
                    </a:lnTo>
                    <a:lnTo>
                      <a:pt x="193" y="59"/>
                    </a:lnTo>
                    <a:lnTo>
                      <a:pt x="185" y="64"/>
                    </a:lnTo>
                    <a:lnTo>
                      <a:pt x="187" y="74"/>
                    </a:lnTo>
                    <a:lnTo>
                      <a:pt x="196" y="80"/>
                    </a:lnTo>
                    <a:lnTo>
                      <a:pt x="202" y="80"/>
                    </a:lnTo>
                    <a:lnTo>
                      <a:pt x="208" y="82"/>
                    </a:lnTo>
                    <a:lnTo>
                      <a:pt x="216" y="91"/>
                    </a:lnTo>
                    <a:lnTo>
                      <a:pt x="208" y="92"/>
                    </a:lnTo>
                    <a:lnTo>
                      <a:pt x="211" y="97"/>
                    </a:lnTo>
                    <a:lnTo>
                      <a:pt x="206" y="106"/>
                    </a:lnTo>
                    <a:lnTo>
                      <a:pt x="202" y="108"/>
                    </a:lnTo>
                    <a:lnTo>
                      <a:pt x="200" y="118"/>
                    </a:lnTo>
                    <a:lnTo>
                      <a:pt x="197" y="120"/>
                    </a:lnTo>
                    <a:lnTo>
                      <a:pt x="193" y="118"/>
                    </a:lnTo>
                    <a:lnTo>
                      <a:pt x="188" y="112"/>
                    </a:lnTo>
                    <a:lnTo>
                      <a:pt x="182" y="117"/>
                    </a:lnTo>
                    <a:lnTo>
                      <a:pt x="178" y="115"/>
                    </a:lnTo>
                    <a:lnTo>
                      <a:pt x="170" y="106"/>
                    </a:lnTo>
                    <a:lnTo>
                      <a:pt x="156" y="100"/>
                    </a:lnTo>
                    <a:lnTo>
                      <a:pt x="152" y="100"/>
                    </a:lnTo>
                    <a:lnTo>
                      <a:pt x="143" y="92"/>
                    </a:lnTo>
                    <a:lnTo>
                      <a:pt x="132" y="88"/>
                    </a:lnTo>
                    <a:lnTo>
                      <a:pt x="128" y="82"/>
                    </a:lnTo>
                    <a:lnTo>
                      <a:pt x="121" y="88"/>
                    </a:lnTo>
                    <a:lnTo>
                      <a:pt x="121" y="97"/>
                    </a:lnTo>
                    <a:lnTo>
                      <a:pt x="129" y="106"/>
                    </a:lnTo>
                    <a:lnTo>
                      <a:pt x="126" y="108"/>
                    </a:lnTo>
                    <a:lnTo>
                      <a:pt x="134" y="121"/>
                    </a:lnTo>
                    <a:lnTo>
                      <a:pt x="132" y="127"/>
                    </a:lnTo>
                    <a:lnTo>
                      <a:pt x="129" y="132"/>
                    </a:lnTo>
                    <a:lnTo>
                      <a:pt x="112" y="138"/>
                    </a:lnTo>
                    <a:lnTo>
                      <a:pt x="106" y="132"/>
                    </a:lnTo>
                    <a:lnTo>
                      <a:pt x="100" y="130"/>
                    </a:lnTo>
                    <a:lnTo>
                      <a:pt x="88" y="124"/>
                    </a:lnTo>
                    <a:lnTo>
                      <a:pt x="82" y="123"/>
                    </a:lnTo>
                    <a:lnTo>
                      <a:pt x="79" y="121"/>
                    </a:lnTo>
                    <a:lnTo>
                      <a:pt x="77" y="115"/>
                    </a:lnTo>
                    <a:lnTo>
                      <a:pt x="74" y="118"/>
                    </a:lnTo>
                    <a:lnTo>
                      <a:pt x="71" y="133"/>
                    </a:lnTo>
                    <a:lnTo>
                      <a:pt x="64" y="130"/>
                    </a:lnTo>
                    <a:lnTo>
                      <a:pt x="55" y="130"/>
                    </a:lnTo>
                    <a:lnTo>
                      <a:pt x="49" y="127"/>
                    </a:lnTo>
                    <a:lnTo>
                      <a:pt x="47" y="130"/>
                    </a:lnTo>
                    <a:lnTo>
                      <a:pt x="41" y="130"/>
                    </a:lnTo>
                    <a:lnTo>
                      <a:pt x="44" y="124"/>
                    </a:lnTo>
                    <a:lnTo>
                      <a:pt x="38" y="115"/>
                    </a:lnTo>
                    <a:lnTo>
                      <a:pt x="33" y="111"/>
                    </a:lnTo>
                    <a:lnTo>
                      <a:pt x="29" y="112"/>
                    </a:lnTo>
                    <a:lnTo>
                      <a:pt x="33" y="105"/>
                    </a:lnTo>
                    <a:lnTo>
                      <a:pt x="27" y="100"/>
                    </a:lnTo>
                    <a:lnTo>
                      <a:pt x="27" y="95"/>
                    </a:lnTo>
                    <a:lnTo>
                      <a:pt x="24" y="89"/>
                    </a:lnTo>
                    <a:lnTo>
                      <a:pt x="5" y="82"/>
                    </a:lnTo>
                    <a:lnTo>
                      <a:pt x="0" y="73"/>
                    </a:lnTo>
                    <a:lnTo>
                      <a:pt x="5" y="73"/>
                    </a:lnTo>
                    <a:lnTo>
                      <a:pt x="14" y="68"/>
                    </a:lnTo>
                    <a:lnTo>
                      <a:pt x="14" y="64"/>
                    </a:lnTo>
                    <a:lnTo>
                      <a:pt x="17" y="51"/>
                    </a:lnTo>
                    <a:lnTo>
                      <a:pt x="17" y="42"/>
                    </a:lnTo>
                    <a:lnTo>
                      <a:pt x="24" y="33"/>
                    </a:lnTo>
                    <a:lnTo>
                      <a:pt x="24" y="29"/>
                    </a:lnTo>
                    <a:lnTo>
                      <a:pt x="21" y="21"/>
                    </a:lnTo>
                    <a:lnTo>
                      <a:pt x="24" y="18"/>
                    </a:lnTo>
                    <a:lnTo>
                      <a:pt x="27" y="19"/>
                    </a:lnTo>
                    <a:lnTo>
                      <a:pt x="41" y="18"/>
                    </a:lnTo>
                    <a:lnTo>
                      <a:pt x="47" y="13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82" y="21"/>
                    </a:lnTo>
                    <a:lnTo>
                      <a:pt x="90" y="21"/>
                    </a:lnTo>
                    <a:lnTo>
                      <a:pt x="91" y="27"/>
                    </a:lnTo>
                    <a:lnTo>
                      <a:pt x="96" y="27"/>
                    </a:lnTo>
                    <a:lnTo>
                      <a:pt x="97" y="22"/>
                    </a:lnTo>
                    <a:lnTo>
                      <a:pt x="106" y="24"/>
                    </a:lnTo>
                    <a:lnTo>
                      <a:pt x="115" y="15"/>
                    </a:lnTo>
                    <a:lnTo>
                      <a:pt x="118" y="15"/>
                    </a:lnTo>
                    <a:lnTo>
                      <a:pt x="123" y="26"/>
                    </a:lnTo>
                    <a:lnTo>
                      <a:pt x="134" y="30"/>
                    </a:lnTo>
                    <a:lnTo>
                      <a:pt x="143" y="27"/>
                    </a:lnTo>
                    <a:lnTo>
                      <a:pt x="149" y="18"/>
                    </a:lnTo>
                    <a:lnTo>
                      <a:pt x="150" y="13"/>
                    </a:lnTo>
                    <a:lnTo>
                      <a:pt x="159" y="9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3" name="Freeform 3868">
                <a:extLst>
                  <a:ext uri="{FF2B5EF4-FFF2-40B4-BE49-F238E27FC236}">
                    <a16:creationId xmlns:a16="http://schemas.microsoft.com/office/drawing/2014/main" id="{11F154A6-8C07-4107-4DE2-97BD7EC4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986"/>
                <a:ext cx="107" cy="69"/>
              </a:xfrm>
              <a:custGeom>
                <a:avLst/>
                <a:gdLst>
                  <a:gd name="T0" fmla="*/ 165 w 216"/>
                  <a:gd name="T1" fmla="*/ 0 h 138"/>
                  <a:gd name="T2" fmla="*/ 176 w 216"/>
                  <a:gd name="T3" fmla="*/ 12 h 138"/>
                  <a:gd name="T4" fmla="*/ 182 w 216"/>
                  <a:gd name="T5" fmla="*/ 27 h 138"/>
                  <a:gd name="T6" fmla="*/ 187 w 216"/>
                  <a:gd name="T7" fmla="*/ 35 h 138"/>
                  <a:gd name="T8" fmla="*/ 196 w 216"/>
                  <a:gd name="T9" fmla="*/ 44 h 138"/>
                  <a:gd name="T10" fmla="*/ 193 w 216"/>
                  <a:gd name="T11" fmla="*/ 59 h 138"/>
                  <a:gd name="T12" fmla="*/ 187 w 216"/>
                  <a:gd name="T13" fmla="*/ 74 h 138"/>
                  <a:gd name="T14" fmla="*/ 202 w 216"/>
                  <a:gd name="T15" fmla="*/ 80 h 138"/>
                  <a:gd name="T16" fmla="*/ 216 w 216"/>
                  <a:gd name="T17" fmla="*/ 91 h 138"/>
                  <a:gd name="T18" fmla="*/ 211 w 216"/>
                  <a:gd name="T19" fmla="*/ 97 h 138"/>
                  <a:gd name="T20" fmla="*/ 202 w 216"/>
                  <a:gd name="T21" fmla="*/ 108 h 138"/>
                  <a:gd name="T22" fmla="*/ 197 w 216"/>
                  <a:gd name="T23" fmla="*/ 120 h 138"/>
                  <a:gd name="T24" fmla="*/ 188 w 216"/>
                  <a:gd name="T25" fmla="*/ 112 h 138"/>
                  <a:gd name="T26" fmla="*/ 178 w 216"/>
                  <a:gd name="T27" fmla="*/ 115 h 138"/>
                  <a:gd name="T28" fmla="*/ 156 w 216"/>
                  <a:gd name="T29" fmla="*/ 100 h 138"/>
                  <a:gd name="T30" fmla="*/ 143 w 216"/>
                  <a:gd name="T31" fmla="*/ 92 h 138"/>
                  <a:gd name="T32" fmla="*/ 128 w 216"/>
                  <a:gd name="T33" fmla="*/ 82 h 138"/>
                  <a:gd name="T34" fmla="*/ 121 w 216"/>
                  <a:gd name="T35" fmla="*/ 97 h 138"/>
                  <a:gd name="T36" fmla="*/ 126 w 216"/>
                  <a:gd name="T37" fmla="*/ 108 h 138"/>
                  <a:gd name="T38" fmla="*/ 132 w 216"/>
                  <a:gd name="T39" fmla="*/ 127 h 138"/>
                  <a:gd name="T40" fmla="*/ 112 w 216"/>
                  <a:gd name="T41" fmla="*/ 138 h 138"/>
                  <a:gd name="T42" fmla="*/ 100 w 216"/>
                  <a:gd name="T43" fmla="*/ 130 h 138"/>
                  <a:gd name="T44" fmla="*/ 82 w 216"/>
                  <a:gd name="T45" fmla="*/ 123 h 138"/>
                  <a:gd name="T46" fmla="*/ 77 w 216"/>
                  <a:gd name="T47" fmla="*/ 115 h 138"/>
                  <a:gd name="T48" fmla="*/ 71 w 216"/>
                  <a:gd name="T49" fmla="*/ 133 h 138"/>
                  <a:gd name="T50" fmla="*/ 55 w 216"/>
                  <a:gd name="T51" fmla="*/ 130 h 138"/>
                  <a:gd name="T52" fmla="*/ 47 w 216"/>
                  <a:gd name="T53" fmla="*/ 130 h 138"/>
                  <a:gd name="T54" fmla="*/ 44 w 216"/>
                  <a:gd name="T55" fmla="*/ 124 h 138"/>
                  <a:gd name="T56" fmla="*/ 33 w 216"/>
                  <a:gd name="T57" fmla="*/ 111 h 138"/>
                  <a:gd name="T58" fmla="*/ 33 w 216"/>
                  <a:gd name="T59" fmla="*/ 105 h 138"/>
                  <a:gd name="T60" fmla="*/ 27 w 216"/>
                  <a:gd name="T61" fmla="*/ 95 h 138"/>
                  <a:gd name="T62" fmla="*/ 5 w 216"/>
                  <a:gd name="T63" fmla="*/ 82 h 138"/>
                  <a:gd name="T64" fmla="*/ 5 w 216"/>
                  <a:gd name="T65" fmla="*/ 73 h 138"/>
                  <a:gd name="T66" fmla="*/ 14 w 216"/>
                  <a:gd name="T67" fmla="*/ 64 h 138"/>
                  <a:gd name="T68" fmla="*/ 17 w 216"/>
                  <a:gd name="T69" fmla="*/ 42 h 138"/>
                  <a:gd name="T70" fmla="*/ 24 w 216"/>
                  <a:gd name="T71" fmla="*/ 29 h 138"/>
                  <a:gd name="T72" fmla="*/ 24 w 216"/>
                  <a:gd name="T73" fmla="*/ 18 h 138"/>
                  <a:gd name="T74" fmla="*/ 41 w 216"/>
                  <a:gd name="T75" fmla="*/ 18 h 138"/>
                  <a:gd name="T76" fmla="*/ 50 w 216"/>
                  <a:gd name="T77" fmla="*/ 15 h 138"/>
                  <a:gd name="T78" fmla="*/ 82 w 216"/>
                  <a:gd name="T79" fmla="*/ 21 h 138"/>
                  <a:gd name="T80" fmla="*/ 91 w 216"/>
                  <a:gd name="T81" fmla="*/ 27 h 138"/>
                  <a:gd name="T82" fmla="*/ 97 w 216"/>
                  <a:gd name="T83" fmla="*/ 22 h 138"/>
                  <a:gd name="T84" fmla="*/ 115 w 216"/>
                  <a:gd name="T85" fmla="*/ 15 h 138"/>
                  <a:gd name="T86" fmla="*/ 123 w 216"/>
                  <a:gd name="T87" fmla="*/ 26 h 138"/>
                  <a:gd name="T88" fmla="*/ 143 w 216"/>
                  <a:gd name="T89" fmla="*/ 27 h 138"/>
                  <a:gd name="T90" fmla="*/ 150 w 216"/>
                  <a:gd name="T91" fmla="*/ 13 h 138"/>
                  <a:gd name="T92" fmla="*/ 158 w 216"/>
                  <a:gd name="T93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6" h="138">
                    <a:moveTo>
                      <a:pt x="158" y="0"/>
                    </a:moveTo>
                    <a:lnTo>
                      <a:pt x="165" y="0"/>
                    </a:lnTo>
                    <a:lnTo>
                      <a:pt x="173" y="4"/>
                    </a:lnTo>
                    <a:lnTo>
                      <a:pt x="176" y="12"/>
                    </a:lnTo>
                    <a:lnTo>
                      <a:pt x="182" y="18"/>
                    </a:lnTo>
                    <a:lnTo>
                      <a:pt x="182" y="27"/>
                    </a:lnTo>
                    <a:lnTo>
                      <a:pt x="187" y="29"/>
                    </a:lnTo>
                    <a:lnTo>
                      <a:pt x="187" y="35"/>
                    </a:lnTo>
                    <a:lnTo>
                      <a:pt x="190" y="41"/>
                    </a:lnTo>
                    <a:lnTo>
                      <a:pt x="196" y="44"/>
                    </a:lnTo>
                    <a:lnTo>
                      <a:pt x="188" y="56"/>
                    </a:lnTo>
                    <a:lnTo>
                      <a:pt x="193" y="59"/>
                    </a:lnTo>
                    <a:lnTo>
                      <a:pt x="185" y="64"/>
                    </a:lnTo>
                    <a:lnTo>
                      <a:pt x="187" y="74"/>
                    </a:lnTo>
                    <a:lnTo>
                      <a:pt x="196" y="80"/>
                    </a:lnTo>
                    <a:lnTo>
                      <a:pt x="202" y="80"/>
                    </a:lnTo>
                    <a:lnTo>
                      <a:pt x="208" y="82"/>
                    </a:lnTo>
                    <a:lnTo>
                      <a:pt x="216" y="91"/>
                    </a:lnTo>
                    <a:lnTo>
                      <a:pt x="208" y="92"/>
                    </a:lnTo>
                    <a:lnTo>
                      <a:pt x="211" y="97"/>
                    </a:lnTo>
                    <a:lnTo>
                      <a:pt x="206" y="106"/>
                    </a:lnTo>
                    <a:lnTo>
                      <a:pt x="202" y="108"/>
                    </a:lnTo>
                    <a:lnTo>
                      <a:pt x="200" y="118"/>
                    </a:lnTo>
                    <a:lnTo>
                      <a:pt x="197" y="120"/>
                    </a:lnTo>
                    <a:lnTo>
                      <a:pt x="193" y="118"/>
                    </a:lnTo>
                    <a:lnTo>
                      <a:pt x="188" y="112"/>
                    </a:lnTo>
                    <a:lnTo>
                      <a:pt x="182" y="117"/>
                    </a:lnTo>
                    <a:lnTo>
                      <a:pt x="178" y="115"/>
                    </a:lnTo>
                    <a:lnTo>
                      <a:pt x="170" y="106"/>
                    </a:lnTo>
                    <a:lnTo>
                      <a:pt x="156" y="100"/>
                    </a:lnTo>
                    <a:lnTo>
                      <a:pt x="152" y="100"/>
                    </a:lnTo>
                    <a:lnTo>
                      <a:pt x="143" y="92"/>
                    </a:lnTo>
                    <a:lnTo>
                      <a:pt x="132" y="88"/>
                    </a:lnTo>
                    <a:lnTo>
                      <a:pt x="128" y="82"/>
                    </a:lnTo>
                    <a:lnTo>
                      <a:pt x="121" y="88"/>
                    </a:lnTo>
                    <a:lnTo>
                      <a:pt x="121" y="97"/>
                    </a:lnTo>
                    <a:lnTo>
                      <a:pt x="129" y="106"/>
                    </a:lnTo>
                    <a:lnTo>
                      <a:pt x="126" y="108"/>
                    </a:lnTo>
                    <a:lnTo>
                      <a:pt x="134" y="121"/>
                    </a:lnTo>
                    <a:lnTo>
                      <a:pt x="132" y="127"/>
                    </a:lnTo>
                    <a:lnTo>
                      <a:pt x="129" y="132"/>
                    </a:lnTo>
                    <a:lnTo>
                      <a:pt x="112" y="138"/>
                    </a:lnTo>
                    <a:lnTo>
                      <a:pt x="106" y="132"/>
                    </a:lnTo>
                    <a:lnTo>
                      <a:pt x="100" y="130"/>
                    </a:lnTo>
                    <a:lnTo>
                      <a:pt x="88" y="124"/>
                    </a:lnTo>
                    <a:lnTo>
                      <a:pt x="82" y="123"/>
                    </a:lnTo>
                    <a:lnTo>
                      <a:pt x="79" y="121"/>
                    </a:lnTo>
                    <a:lnTo>
                      <a:pt x="77" y="115"/>
                    </a:lnTo>
                    <a:lnTo>
                      <a:pt x="74" y="118"/>
                    </a:lnTo>
                    <a:lnTo>
                      <a:pt x="71" y="133"/>
                    </a:lnTo>
                    <a:lnTo>
                      <a:pt x="64" y="130"/>
                    </a:lnTo>
                    <a:lnTo>
                      <a:pt x="55" y="130"/>
                    </a:lnTo>
                    <a:lnTo>
                      <a:pt x="49" y="127"/>
                    </a:lnTo>
                    <a:lnTo>
                      <a:pt x="47" y="130"/>
                    </a:lnTo>
                    <a:lnTo>
                      <a:pt x="41" y="130"/>
                    </a:lnTo>
                    <a:lnTo>
                      <a:pt x="44" y="124"/>
                    </a:lnTo>
                    <a:lnTo>
                      <a:pt x="38" y="115"/>
                    </a:lnTo>
                    <a:lnTo>
                      <a:pt x="33" y="111"/>
                    </a:lnTo>
                    <a:lnTo>
                      <a:pt x="29" y="112"/>
                    </a:lnTo>
                    <a:lnTo>
                      <a:pt x="33" y="105"/>
                    </a:lnTo>
                    <a:lnTo>
                      <a:pt x="27" y="100"/>
                    </a:lnTo>
                    <a:lnTo>
                      <a:pt x="27" y="95"/>
                    </a:lnTo>
                    <a:lnTo>
                      <a:pt x="24" y="89"/>
                    </a:lnTo>
                    <a:lnTo>
                      <a:pt x="5" y="82"/>
                    </a:lnTo>
                    <a:lnTo>
                      <a:pt x="0" y="73"/>
                    </a:lnTo>
                    <a:lnTo>
                      <a:pt x="5" y="73"/>
                    </a:lnTo>
                    <a:lnTo>
                      <a:pt x="14" y="68"/>
                    </a:lnTo>
                    <a:lnTo>
                      <a:pt x="14" y="64"/>
                    </a:lnTo>
                    <a:lnTo>
                      <a:pt x="17" y="51"/>
                    </a:lnTo>
                    <a:lnTo>
                      <a:pt x="17" y="42"/>
                    </a:lnTo>
                    <a:lnTo>
                      <a:pt x="24" y="33"/>
                    </a:lnTo>
                    <a:lnTo>
                      <a:pt x="24" y="29"/>
                    </a:lnTo>
                    <a:lnTo>
                      <a:pt x="21" y="21"/>
                    </a:lnTo>
                    <a:lnTo>
                      <a:pt x="24" y="18"/>
                    </a:lnTo>
                    <a:lnTo>
                      <a:pt x="27" y="19"/>
                    </a:lnTo>
                    <a:lnTo>
                      <a:pt x="41" y="18"/>
                    </a:lnTo>
                    <a:lnTo>
                      <a:pt x="47" y="13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82" y="21"/>
                    </a:lnTo>
                    <a:lnTo>
                      <a:pt x="90" y="21"/>
                    </a:lnTo>
                    <a:lnTo>
                      <a:pt x="91" y="27"/>
                    </a:lnTo>
                    <a:lnTo>
                      <a:pt x="96" y="27"/>
                    </a:lnTo>
                    <a:lnTo>
                      <a:pt x="97" y="22"/>
                    </a:lnTo>
                    <a:lnTo>
                      <a:pt x="106" y="24"/>
                    </a:lnTo>
                    <a:lnTo>
                      <a:pt x="115" y="15"/>
                    </a:lnTo>
                    <a:lnTo>
                      <a:pt x="118" y="15"/>
                    </a:lnTo>
                    <a:lnTo>
                      <a:pt x="123" y="26"/>
                    </a:lnTo>
                    <a:lnTo>
                      <a:pt x="134" y="30"/>
                    </a:lnTo>
                    <a:lnTo>
                      <a:pt x="143" y="27"/>
                    </a:lnTo>
                    <a:lnTo>
                      <a:pt x="149" y="18"/>
                    </a:lnTo>
                    <a:lnTo>
                      <a:pt x="150" y="13"/>
                    </a:lnTo>
                    <a:lnTo>
                      <a:pt x="159" y="9"/>
                    </a:lnTo>
                    <a:lnTo>
                      <a:pt x="15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4" name="Freeform 3869">
                <a:extLst>
                  <a:ext uri="{FF2B5EF4-FFF2-40B4-BE49-F238E27FC236}">
                    <a16:creationId xmlns:a16="http://schemas.microsoft.com/office/drawing/2014/main" id="{E5B4C97C-1684-2FBE-6EF4-62574FDA6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206"/>
                <a:ext cx="96" cy="72"/>
              </a:xfrm>
              <a:custGeom>
                <a:avLst/>
                <a:gdLst>
                  <a:gd name="T0" fmla="*/ 70 w 191"/>
                  <a:gd name="T1" fmla="*/ 3 h 144"/>
                  <a:gd name="T2" fmla="*/ 61 w 191"/>
                  <a:gd name="T3" fmla="*/ 1 h 144"/>
                  <a:gd name="T4" fmla="*/ 56 w 191"/>
                  <a:gd name="T5" fmla="*/ 17 h 144"/>
                  <a:gd name="T6" fmla="*/ 50 w 191"/>
                  <a:gd name="T7" fmla="*/ 23 h 144"/>
                  <a:gd name="T8" fmla="*/ 27 w 191"/>
                  <a:gd name="T9" fmla="*/ 32 h 144"/>
                  <a:gd name="T10" fmla="*/ 21 w 191"/>
                  <a:gd name="T11" fmla="*/ 36 h 144"/>
                  <a:gd name="T12" fmla="*/ 8 w 191"/>
                  <a:gd name="T13" fmla="*/ 36 h 144"/>
                  <a:gd name="T14" fmla="*/ 0 w 191"/>
                  <a:gd name="T15" fmla="*/ 44 h 144"/>
                  <a:gd name="T16" fmla="*/ 18 w 191"/>
                  <a:gd name="T17" fmla="*/ 49 h 144"/>
                  <a:gd name="T18" fmla="*/ 20 w 191"/>
                  <a:gd name="T19" fmla="*/ 58 h 144"/>
                  <a:gd name="T20" fmla="*/ 21 w 191"/>
                  <a:gd name="T21" fmla="*/ 71 h 144"/>
                  <a:gd name="T22" fmla="*/ 29 w 191"/>
                  <a:gd name="T23" fmla="*/ 79 h 144"/>
                  <a:gd name="T24" fmla="*/ 41 w 191"/>
                  <a:gd name="T25" fmla="*/ 79 h 144"/>
                  <a:gd name="T26" fmla="*/ 50 w 191"/>
                  <a:gd name="T27" fmla="*/ 90 h 144"/>
                  <a:gd name="T28" fmla="*/ 59 w 191"/>
                  <a:gd name="T29" fmla="*/ 93 h 144"/>
                  <a:gd name="T30" fmla="*/ 71 w 191"/>
                  <a:gd name="T31" fmla="*/ 97 h 144"/>
                  <a:gd name="T32" fmla="*/ 74 w 191"/>
                  <a:gd name="T33" fmla="*/ 111 h 144"/>
                  <a:gd name="T34" fmla="*/ 84 w 191"/>
                  <a:gd name="T35" fmla="*/ 117 h 144"/>
                  <a:gd name="T36" fmla="*/ 94 w 191"/>
                  <a:gd name="T37" fmla="*/ 112 h 144"/>
                  <a:gd name="T38" fmla="*/ 94 w 191"/>
                  <a:gd name="T39" fmla="*/ 129 h 144"/>
                  <a:gd name="T40" fmla="*/ 100 w 191"/>
                  <a:gd name="T41" fmla="*/ 132 h 144"/>
                  <a:gd name="T42" fmla="*/ 112 w 191"/>
                  <a:gd name="T43" fmla="*/ 135 h 144"/>
                  <a:gd name="T44" fmla="*/ 120 w 191"/>
                  <a:gd name="T45" fmla="*/ 141 h 144"/>
                  <a:gd name="T46" fmla="*/ 137 w 191"/>
                  <a:gd name="T47" fmla="*/ 143 h 144"/>
                  <a:gd name="T48" fmla="*/ 155 w 191"/>
                  <a:gd name="T49" fmla="*/ 143 h 144"/>
                  <a:gd name="T50" fmla="*/ 159 w 191"/>
                  <a:gd name="T51" fmla="*/ 123 h 144"/>
                  <a:gd name="T52" fmla="*/ 143 w 191"/>
                  <a:gd name="T53" fmla="*/ 117 h 144"/>
                  <a:gd name="T54" fmla="*/ 150 w 191"/>
                  <a:gd name="T55" fmla="*/ 111 h 144"/>
                  <a:gd name="T56" fmla="*/ 161 w 191"/>
                  <a:gd name="T57" fmla="*/ 114 h 144"/>
                  <a:gd name="T58" fmla="*/ 176 w 191"/>
                  <a:gd name="T59" fmla="*/ 108 h 144"/>
                  <a:gd name="T60" fmla="*/ 188 w 191"/>
                  <a:gd name="T61" fmla="*/ 97 h 144"/>
                  <a:gd name="T62" fmla="*/ 185 w 191"/>
                  <a:gd name="T63" fmla="*/ 93 h 144"/>
                  <a:gd name="T64" fmla="*/ 175 w 191"/>
                  <a:gd name="T65" fmla="*/ 87 h 144"/>
                  <a:gd name="T66" fmla="*/ 155 w 191"/>
                  <a:gd name="T67" fmla="*/ 80 h 144"/>
                  <a:gd name="T68" fmla="*/ 149 w 191"/>
                  <a:gd name="T69" fmla="*/ 74 h 144"/>
                  <a:gd name="T70" fmla="*/ 138 w 191"/>
                  <a:gd name="T71" fmla="*/ 74 h 144"/>
                  <a:gd name="T72" fmla="*/ 132 w 191"/>
                  <a:gd name="T73" fmla="*/ 67 h 144"/>
                  <a:gd name="T74" fmla="*/ 132 w 191"/>
                  <a:gd name="T75" fmla="*/ 62 h 144"/>
                  <a:gd name="T76" fmla="*/ 118 w 191"/>
                  <a:gd name="T77" fmla="*/ 53 h 144"/>
                  <a:gd name="T78" fmla="*/ 102 w 191"/>
                  <a:gd name="T79" fmla="*/ 50 h 144"/>
                  <a:gd name="T80" fmla="*/ 90 w 191"/>
                  <a:gd name="T81" fmla="*/ 47 h 144"/>
                  <a:gd name="T82" fmla="*/ 73 w 191"/>
                  <a:gd name="T83" fmla="*/ 39 h 144"/>
                  <a:gd name="T84" fmla="*/ 71 w 191"/>
                  <a:gd name="T85" fmla="*/ 27 h 144"/>
                  <a:gd name="T86" fmla="*/ 73 w 191"/>
                  <a:gd name="T87" fmla="*/ 8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1" h="144">
                    <a:moveTo>
                      <a:pt x="73" y="8"/>
                    </a:moveTo>
                    <a:lnTo>
                      <a:pt x="70" y="3"/>
                    </a:lnTo>
                    <a:lnTo>
                      <a:pt x="67" y="0"/>
                    </a:lnTo>
                    <a:lnTo>
                      <a:pt x="61" y="1"/>
                    </a:lnTo>
                    <a:lnTo>
                      <a:pt x="61" y="8"/>
                    </a:lnTo>
                    <a:lnTo>
                      <a:pt x="56" y="17"/>
                    </a:lnTo>
                    <a:lnTo>
                      <a:pt x="52" y="18"/>
                    </a:lnTo>
                    <a:lnTo>
                      <a:pt x="50" y="23"/>
                    </a:lnTo>
                    <a:lnTo>
                      <a:pt x="36" y="29"/>
                    </a:lnTo>
                    <a:lnTo>
                      <a:pt x="27" y="32"/>
                    </a:lnTo>
                    <a:lnTo>
                      <a:pt x="24" y="30"/>
                    </a:lnTo>
                    <a:lnTo>
                      <a:pt x="21" y="36"/>
                    </a:lnTo>
                    <a:lnTo>
                      <a:pt x="14" y="30"/>
                    </a:lnTo>
                    <a:lnTo>
                      <a:pt x="8" y="36"/>
                    </a:lnTo>
                    <a:lnTo>
                      <a:pt x="2" y="36"/>
                    </a:lnTo>
                    <a:lnTo>
                      <a:pt x="0" y="44"/>
                    </a:lnTo>
                    <a:lnTo>
                      <a:pt x="8" y="44"/>
                    </a:lnTo>
                    <a:lnTo>
                      <a:pt x="18" y="49"/>
                    </a:lnTo>
                    <a:lnTo>
                      <a:pt x="15" y="55"/>
                    </a:lnTo>
                    <a:lnTo>
                      <a:pt x="20" y="58"/>
                    </a:lnTo>
                    <a:lnTo>
                      <a:pt x="21" y="64"/>
                    </a:lnTo>
                    <a:lnTo>
                      <a:pt x="21" y="71"/>
                    </a:lnTo>
                    <a:lnTo>
                      <a:pt x="21" y="76"/>
                    </a:lnTo>
                    <a:lnTo>
                      <a:pt x="29" y="79"/>
                    </a:lnTo>
                    <a:lnTo>
                      <a:pt x="36" y="77"/>
                    </a:lnTo>
                    <a:lnTo>
                      <a:pt x="41" y="79"/>
                    </a:lnTo>
                    <a:lnTo>
                      <a:pt x="46" y="87"/>
                    </a:lnTo>
                    <a:lnTo>
                      <a:pt x="50" y="90"/>
                    </a:lnTo>
                    <a:lnTo>
                      <a:pt x="58" y="91"/>
                    </a:lnTo>
                    <a:lnTo>
                      <a:pt x="59" y="93"/>
                    </a:lnTo>
                    <a:lnTo>
                      <a:pt x="67" y="93"/>
                    </a:lnTo>
                    <a:lnTo>
                      <a:pt x="71" y="97"/>
                    </a:lnTo>
                    <a:lnTo>
                      <a:pt x="70" y="106"/>
                    </a:lnTo>
                    <a:lnTo>
                      <a:pt x="74" y="111"/>
                    </a:lnTo>
                    <a:lnTo>
                      <a:pt x="74" y="114"/>
                    </a:lnTo>
                    <a:lnTo>
                      <a:pt x="84" y="117"/>
                    </a:lnTo>
                    <a:lnTo>
                      <a:pt x="88" y="112"/>
                    </a:lnTo>
                    <a:lnTo>
                      <a:pt x="94" y="112"/>
                    </a:lnTo>
                    <a:lnTo>
                      <a:pt x="97" y="114"/>
                    </a:lnTo>
                    <a:lnTo>
                      <a:pt x="94" y="129"/>
                    </a:lnTo>
                    <a:lnTo>
                      <a:pt x="97" y="132"/>
                    </a:lnTo>
                    <a:lnTo>
                      <a:pt x="100" y="132"/>
                    </a:lnTo>
                    <a:lnTo>
                      <a:pt x="103" y="140"/>
                    </a:lnTo>
                    <a:lnTo>
                      <a:pt x="112" y="135"/>
                    </a:lnTo>
                    <a:lnTo>
                      <a:pt x="117" y="137"/>
                    </a:lnTo>
                    <a:lnTo>
                      <a:pt x="120" y="141"/>
                    </a:lnTo>
                    <a:lnTo>
                      <a:pt x="126" y="137"/>
                    </a:lnTo>
                    <a:lnTo>
                      <a:pt x="137" y="143"/>
                    </a:lnTo>
                    <a:lnTo>
                      <a:pt x="152" y="144"/>
                    </a:lnTo>
                    <a:lnTo>
                      <a:pt x="155" y="143"/>
                    </a:lnTo>
                    <a:lnTo>
                      <a:pt x="159" y="129"/>
                    </a:lnTo>
                    <a:lnTo>
                      <a:pt x="159" y="123"/>
                    </a:lnTo>
                    <a:lnTo>
                      <a:pt x="155" y="125"/>
                    </a:lnTo>
                    <a:lnTo>
                      <a:pt x="143" y="117"/>
                    </a:lnTo>
                    <a:lnTo>
                      <a:pt x="144" y="108"/>
                    </a:lnTo>
                    <a:lnTo>
                      <a:pt x="150" y="111"/>
                    </a:lnTo>
                    <a:lnTo>
                      <a:pt x="158" y="112"/>
                    </a:lnTo>
                    <a:lnTo>
                      <a:pt x="161" y="114"/>
                    </a:lnTo>
                    <a:lnTo>
                      <a:pt x="173" y="114"/>
                    </a:lnTo>
                    <a:lnTo>
                      <a:pt x="176" y="108"/>
                    </a:lnTo>
                    <a:lnTo>
                      <a:pt x="188" y="109"/>
                    </a:lnTo>
                    <a:lnTo>
                      <a:pt x="188" y="97"/>
                    </a:lnTo>
                    <a:lnTo>
                      <a:pt x="191" y="96"/>
                    </a:lnTo>
                    <a:lnTo>
                      <a:pt x="185" y="93"/>
                    </a:lnTo>
                    <a:lnTo>
                      <a:pt x="184" y="87"/>
                    </a:lnTo>
                    <a:lnTo>
                      <a:pt x="175" y="87"/>
                    </a:lnTo>
                    <a:lnTo>
                      <a:pt x="156" y="88"/>
                    </a:lnTo>
                    <a:lnTo>
                      <a:pt x="155" y="80"/>
                    </a:lnTo>
                    <a:lnTo>
                      <a:pt x="152" y="76"/>
                    </a:lnTo>
                    <a:lnTo>
                      <a:pt x="149" y="74"/>
                    </a:lnTo>
                    <a:lnTo>
                      <a:pt x="143" y="76"/>
                    </a:lnTo>
                    <a:lnTo>
                      <a:pt x="138" y="74"/>
                    </a:lnTo>
                    <a:lnTo>
                      <a:pt x="134" y="71"/>
                    </a:lnTo>
                    <a:lnTo>
                      <a:pt x="132" y="67"/>
                    </a:lnTo>
                    <a:lnTo>
                      <a:pt x="134" y="62"/>
                    </a:lnTo>
                    <a:lnTo>
                      <a:pt x="132" y="62"/>
                    </a:lnTo>
                    <a:lnTo>
                      <a:pt x="123" y="59"/>
                    </a:lnTo>
                    <a:lnTo>
                      <a:pt x="118" y="53"/>
                    </a:lnTo>
                    <a:lnTo>
                      <a:pt x="112" y="56"/>
                    </a:lnTo>
                    <a:lnTo>
                      <a:pt x="102" y="50"/>
                    </a:lnTo>
                    <a:lnTo>
                      <a:pt x="96" y="47"/>
                    </a:lnTo>
                    <a:lnTo>
                      <a:pt x="90" y="47"/>
                    </a:lnTo>
                    <a:lnTo>
                      <a:pt x="81" y="42"/>
                    </a:lnTo>
                    <a:lnTo>
                      <a:pt x="73" y="39"/>
                    </a:lnTo>
                    <a:lnTo>
                      <a:pt x="76" y="29"/>
                    </a:lnTo>
                    <a:lnTo>
                      <a:pt x="71" y="27"/>
                    </a:lnTo>
                    <a:lnTo>
                      <a:pt x="68" y="20"/>
                    </a:lnTo>
                    <a:lnTo>
                      <a:pt x="73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5" name="Freeform 3870">
                <a:extLst>
                  <a:ext uri="{FF2B5EF4-FFF2-40B4-BE49-F238E27FC236}">
                    <a16:creationId xmlns:a16="http://schemas.microsoft.com/office/drawing/2014/main" id="{3300F5BA-D12A-E1EF-FDA8-CC99211FB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206"/>
                <a:ext cx="96" cy="72"/>
              </a:xfrm>
              <a:custGeom>
                <a:avLst/>
                <a:gdLst>
                  <a:gd name="T0" fmla="*/ 68 w 191"/>
                  <a:gd name="T1" fmla="*/ 20 h 144"/>
                  <a:gd name="T2" fmla="*/ 76 w 191"/>
                  <a:gd name="T3" fmla="*/ 29 h 144"/>
                  <a:gd name="T4" fmla="*/ 81 w 191"/>
                  <a:gd name="T5" fmla="*/ 42 h 144"/>
                  <a:gd name="T6" fmla="*/ 96 w 191"/>
                  <a:gd name="T7" fmla="*/ 47 h 144"/>
                  <a:gd name="T8" fmla="*/ 112 w 191"/>
                  <a:gd name="T9" fmla="*/ 56 h 144"/>
                  <a:gd name="T10" fmla="*/ 123 w 191"/>
                  <a:gd name="T11" fmla="*/ 59 h 144"/>
                  <a:gd name="T12" fmla="*/ 134 w 191"/>
                  <a:gd name="T13" fmla="*/ 62 h 144"/>
                  <a:gd name="T14" fmla="*/ 134 w 191"/>
                  <a:gd name="T15" fmla="*/ 71 h 144"/>
                  <a:gd name="T16" fmla="*/ 143 w 191"/>
                  <a:gd name="T17" fmla="*/ 76 h 144"/>
                  <a:gd name="T18" fmla="*/ 152 w 191"/>
                  <a:gd name="T19" fmla="*/ 76 h 144"/>
                  <a:gd name="T20" fmla="*/ 156 w 191"/>
                  <a:gd name="T21" fmla="*/ 88 h 144"/>
                  <a:gd name="T22" fmla="*/ 184 w 191"/>
                  <a:gd name="T23" fmla="*/ 87 h 144"/>
                  <a:gd name="T24" fmla="*/ 191 w 191"/>
                  <a:gd name="T25" fmla="*/ 96 h 144"/>
                  <a:gd name="T26" fmla="*/ 188 w 191"/>
                  <a:gd name="T27" fmla="*/ 109 h 144"/>
                  <a:gd name="T28" fmla="*/ 173 w 191"/>
                  <a:gd name="T29" fmla="*/ 114 h 144"/>
                  <a:gd name="T30" fmla="*/ 158 w 191"/>
                  <a:gd name="T31" fmla="*/ 112 h 144"/>
                  <a:gd name="T32" fmla="*/ 144 w 191"/>
                  <a:gd name="T33" fmla="*/ 108 h 144"/>
                  <a:gd name="T34" fmla="*/ 155 w 191"/>
                  <a:gd name="T35" fmla="*/ 125 h 144"/>
                  <a:gd name="T36" fmla="*/ 159 w 191"/>
                  <a:gd name="T37" fmla="*/ 129 h 144"/>
                  <a:gd name="T38" fmla="*/ 152 w 191"/>
                  <a:gd name="T39" fmla="*/ 144 h 144"/>
                  <a:gd name="T40" fmla="*/ 126 w 191"/>
                  <a:gd name="T41" fmla="*/ 137 h 144"/>
                  <a:gd name="T42" fmla="*/ 117 w 191"/>
                  <a:gd name="T43" fmla="*/ 137 h 144"/>
                  <a:gd name="T44" fmla="*/ 103 w 191"/>
                  <a:gd name="T45" fmla="*/ 140 h 144"/>
                  <a:gd name="T46" fmla="*/ 97 w 191"/>
                  <a:gd name="T47" fmla="*/ 132 h 144"/>
                  <a:gd name="T48" fmla="*/ 97 w 191"/>
                  <a:gd name="T49" fmla="*/ 114 h 144"/>
                  <a:gd name="T50" fmla="*/ 88 w 191"/>
                  <a:gd name="T51" fmla="*/ 112 h 144"/>
                  <a:gd name="T52" fmla="*/ 74 w 191"/>
                  <a:gd name="T53" fmla="*/ 114 h 144"/>
                  <a:gd name="T54" fmla="*/ 70 w 191"/>
                  <a:gd name="T55" fmla="*/ 106 h 144"/>
                  <a:gd name="T56" fmla="*/ 67 w 191"/>
                  <a:gd name="T57" fmla="*/ 93 h 144"/>
                  <a:gd name="T58" fmla="*/ 58 w 191"/>
                  <a:gd name="T59" fmla="*/ 91 h 144"/>
                  <a:gd name="T60" fmla="*/ 46 w 191"/>
                  <a:gd name="T61" fmla="*/ 87 h 144"/>
                  <a:gd name="T62" fmla="*/ 36 w 191"/>
                  <a:gd name="T63" fmla="*/ 77 h 144"/>
                  <a:gd name="T64" fmla="*/ 21 w 191"/>
                  <a:gd name="T65" fmla="*/ 76 h 144"/>
                  <a:gd name="T66" fmla="*/ 21 w 191"/>
                  <a:gd name="T67" fmla="*/ 64 h 144"/>
                  <a:gd name="T68" fmla="*/ 15 w 191"/>
                  <a:gd name="T69" fmla="*/ 55 h 144"/>
                  <a:gd name="T70" fmla="*/ 8 w 191"/>
                  <a:gd name="T71" fmla="*/ 44 h 144"/>
                  <a:gd name="T72" fmla="*/ 2 w 191"/>
                  <a:gd name="T73" fmla="*/ 36 h 144"/>
                  <a:gd name="T74" fmla="*/ 14 w 191"/>
                  <a:gd name="T75" fmla="*/ 30 h 144"/>
                  <a:gd name="T76" fmla="*/ 24 w 191"/>
                  <a:gd name="T77" fmla="*/ 30 h 144"/>
                  <a:gd name="T78" fmla="*/ 36 w 191"/>
                  <a:gd name="T79" fmla="*/ 29 h 144"/>
                  <a:gd name="T80" fmla="*/ 52 w 191"/>
                  <a:gd name="T81" fmla="*/ 18 h 144"/>
                  <a:gd name="T82" fmla="*/ 61 w 191"/>
                  <a:gd name="T83" fmla="*/ 8 h 144"/>
                  <a:gd name="T84" fmla="*/ 67 w 191"/>
                  <a:gd name="T85" fmla="*/ 0 h 144"/>
                  <a:gd name="T86" fmla="*/ 73 w 191"/>
                  <a:gd name="T87" fmla="*/ 8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1" h="144">
                    <a:moveTo>
                      <a:pt x="73" y="8"/>
                    </a:moveTo>
                    <a:lnTo>
                      <a:pt x="68" y="20"/>
                    </a:lnTo>
                    <a:lnTo>
                      <a:pt x="71" y="27"/>
                    </a:lnTo>
                    <a:lnTo>
                      <a:pt x="76" y="29"/>
                    </a:lnTo>
                    <a:lnTo>
                      <a:pt x="73" y="39"/>
                    </a:lnTo>
                    <a:lnTo>
                      <a:pt x="81" y="42"/>
                    </a:lnTo>
                    <a:lnTo>
                      <a:pt x="90" y="47"/>
                    </a:lnTo>
                    <a:lnTo>
                      <a:pt x="96" y="47"/>
                    </a:lnTo>
                    <a:lnTo>
                      <a:pt x="102" y="50"/>
                    </a:lnTo>
                    <a:lnTo>
                      <a:pt x="112" y="56"/>
                    </a:lnTo>
                    <a:lnTo>
                      <a:pt x="118" y="53"/>
                    </a:lnTo>
                    <a:lnTo>
                      <a:pt x="123" y="59"/>
                    </a:lnTo>
                    <a:lnTo>
                      <a:pt x="132" y="62"/>
                    </a:lnTo>
                    <a:lnTo>
                      <a:pt x="134" y="62"/>
                    </a:lnTo>
                    <a:lnTo>
                      <a:pt x="132" y="67"/>
                    </a:lnTo>
                    <a:lnTo>
                      <a:pt x="134" y="71"/>
                    </a:lnTo>
                    <a:lnTo>
                      <a:pt x="138" y="74"/>
                    </a:lnTo>
                    <a:lnTo>
                      <a:pt x="143" y="76"/>
                    </a:lnTo>
                    <a:lnTo>
                      <a:pt x="149" y="74"/>
                    </a:lnTo>
                    <a:lnTo>
                      <a:pt x="152" y="76"/>
                    </a:lnTo>
                    <a:lnTo>
                      <a:pt x="155" y="80"/>
                    </a:lnTo>
                    <a:lnTo>
                      <a:pt x="156" y="88"/>
                    </a:lnTo>
                    <a:lnTo>
                      <a:pt x="175" y="87"/>
                    </a:lnTo>
                    <a:lnTo>
                      <a:pt x="184" y="87"/>
                    </a:lnTo>
                    <a:lnTo>
                      <a:pt x="185" y="93"/>
                    </a:lnTo>
                    <a:lnTo>
                      <a:pt x="191" y="96"/>
                    </a:lnTo>
                    <a:lnTo>
                      <a:pt x="188" y="97"/>
                    </a:lnTo>
                    <a:lnTo>
                      <a:pt x="188" y="109"/>
                    </a:lnTo>
                    <a:lnTo>
                      <a:pt x="176" y="108"/>
                    </a:lnTo>
                    <a:lnTo>
                      <a:pt x="173" y="114"/>
                    </a:lnTo>
                    <a:lnTo>
                      <a:pt x="161" y="114"/>
                    </a:lnTo>
                    <a:lnTo>
                      <a:pt x="158" y="112"/>
                    </a:lnTo>
                    <a:lnTo>
                      <a:pt x="150" y="111"/>
                    </a:lnTo>
                    <a:lnTo>
                      <a:pt x="144" y="108"/>
                    </a:lnTo>
                    <a:lnTo>
                      <a:pt x="143" y="117"/>
                    </a:lnTo>
                    <a:lnTo>
                      <a:pt x="155" y="125"/>
                    </a:lnTo>
                    <a:lnTo>
                      <a:pt x="159" y="123"/>
                    </a:lnTo>
                    <a:lnTo>
                      <a:pt x="159" y="129"/>
                    </a:lnTo>
                    <a:lnTo>
                      <a:pt x="155" y="143"/>
                    </a:lnTo>
                    <a:lnTo>
                      <a:pt x="152" y="144"/>
                    </a:lnTo>
                    <a:lnTo>
                      <a:pt x="137" y="143"/>
                    </a:lnTo>
                    <a:lnTo>
                      <a:pt x="126" y="137"/>
                    </a:lnTo>
                    <a:lnTo>
                      <a:pt x="120" y="141"/>
                    </a:lnTo>
                    <a:lnTo>
                      <a:pt x="117" y="137"/>
                    </a:lnTo>
                    <a:lnTo>
                      <a:pt x="112" y="135"/>
                    </a:lnTo>
                    <a:lnTo>
                      <a:pt x="103" y="140"/>
                    </a:lnTo>
                    <a:lnTo>
                      <a:pt x="100" y="132"/>
                    </a:lnTo>
                    <a:lnTo>
                      <a:pt x="97" y="132"/>
                    </a:lnTo>
                    <a:lnTo>
                      <a:pt x="94" y="129"/>
                    </a:lnTo>
                    <a:lnTo>
                      <a:pt x="97" y="114"/>
                    </a:lnTo>
                    <a:lnTo>
                      <a:pt x="94" y="112"/>
                    </a:lnTo>
                    <a:lnTo>
                      <a:pt x="88" y="112"/>
                    </a:lnTo>
                    <a:lnTo>
                      <a:pt x="84" y="117"/>
                    </a:lnTo>
                    <a:lnTo>
                      <a:pt x="74" y="114"/>
                    </a:lnTo>
                    <a:lnTo>
                      <a:pt x="74" y="111"/>
                    </a:lnTo>
                    <a:lnTo>
                      <a:pt x="70" y="106"/>
                    </a:lnTo>
                    <a:lnTo>
                      <a:pt x="71" y="97"/>
                    </a:lnTo>
                    <a:lnTo>
                      <a:pt x="67" y="93"/>
                    </a:lnTo>
                    <a:lnTo>
                      <a:pt x="59" y="93"/>
                    </a:lnTo>
                    <a:lnTo>
                      <a:pt x="58" y="91"/>
                    </a:lnTo>
                    <a:lnTo>
                      <a:pt x="50" y="90"/>
                    </a:lnTo>
                    <a:lnTo>
                      <a:pt x="46" y="87"/>
                    </a:lnTo>
                    <a:lnTo>
                      <a:pt x="41" y="79"/>
                    </a:lnTo>
                    <a:lnTo>
                      <a:pt x="36" y="77"/>
                    </a:lnTo>
                    <a:lnTo>
                      <a:pt x="29" y="79"/>
                    </a:lnTo>
                    <a:lnTo>
                      <a:pt x="21" y="76"/>
                    </a:lnTo>
                    <a:lnTo>
                      <a:pt x="21" y="71"/>
                    </a:lnTo>
                    <a:lnTo>
                      <a:pt x="21" y="64"/>
                    </a:lnTo>
                    <a:lnTo>
                      <a:pt x="20" y="58"/>
                    </a:lnTo>
                    <a:lnTo>
                      <a:pt x="15" y="55"/>
                    </a:lnTo>
                    <a:lnTo>
                      <a:pt x="18" y="49"/>
                    </a:lnTo>
                    <a:lnTo>
                      <a:pt x="8" y="44"/>
                    </a:lnTo>
                    <a:lnTo>
                      <a:pt x="0" y="44"/>
                    </a:lnTo>
                    <a:lnTo>
                      <a:pt x="2" y="36"/>
                    </a:lnTo>
                    <a:lnTo>
                      <a:pt x="8" y="36"/>
                    </a:lnTo>
                    <a:lnTo>
                      <a:pt x="14" y="30"/>
                    </a:lnTo>
                    <a:lnTo>
                      <a:pt x="21" y="36"/>
                    </a:lnTo>
                    <a:lnTo>
                      <a:pt x="24" y="30"/>
                    </a:lnTo>
                    <a:lnTo>
                      <a:pt x="27" y="32"/>
                    </a:lnTo>
                    <a:lnTo>
                      <a:pt x="36" y="29"/>
                    </a:lnTo>
                    <a:lnTo>
                      <a:pt x="50" y="23"/>
                    </a:lnTo>
                    <a:lnTo>
                      <a:pt x="52" y="18"/>
                    </a:lnTo>
                    <a:lnTo>
                      <a:pt x="56" y="17"/>
                    </a:lnTo>
                    <a:lnTo>
                      <a:pt x="61" y="8"/>
                    </a:lnTo>
                    <a:lnTo>
                      <a:pt x="61" y="1"/>
                    </a:lnTo>
                    <a:lnTo>
                      <a:pt x="67" y="0"/>
                    </a:lnTo>
                    <a:lnTo>
                      <a:pt x="70" y="3"/>
                    </a:lnTo>
                    <a:lnTo>
                      <a:pt x="7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6" name="Freeform 3871">
                <a:extLst>
                  <a:ext uri="{FF2B5EF4-FFF2-40B4-BE49-F238E27FC236}">
                    <a16:creationId xmlns:a16="http://schemas.microsoft.com/office/drawing/2014/main" id="{FB56C008-BCE2-0D99-9BD9-8A918853D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206"/>
                <a:ext cx="96" cy="72"/>
              </a:xfrm>
              <a:custGeom>
                <a:avLst/>
                <a:gdLst>
                  <a:gd name="T0" fmla="*/ 68 w 191"/>
                  <a:gd name="T1" fmla="*/ 20 h 144"/>
                  <a:gd name="T2" fmla="*/ 76 w 191"/>
                  <a:gd name="T3" fmla="*/ 29 h 144"/>
                  <a:gd name="T4" fmla="*/ 81 w 191"/>
                  <a:gd name="T5" fmla="*/ 42 h 144"/>
                  <a:gd name="T6" fmla="*/ 96 w 191"/>
                  <a:gd name="T7" fmla="*/ 47 h 144"/>
                  <a:gd name="T8" fmla="*/ 112 w 191"/>
                  <a:gd name="T9" fmla="*/ 56 h 144"/>
                  <a:gd name="T10" fmla="*/ 123 w 191"/>
                  <a:gd name="T11" fmla="*/ 59 h 144"/>
                  <a:gd name="T12" fmla="*/ 134 w 191"/>
                  <a:gd name="T13" fmla="*/ 62 h 144"/>
                  <a:gd name="T14" fmla="*/ 134 w 191"/>
                  <a:gd name="T15" fmla="*/ 71 h 144"/>
                  <a:gd name="T16" fmla="*/ 143 w 191"/>
                  <a:gd name="T17" fmla="*/ 76 h 144"/>
                  <a:gd name="T18" fmla="*/ 152 w 191"/>
                  <a:gd name="T19" fmla="*/ 76 h 144"/>
                  <a:gd name="T20" fmla="*/ 156 w 191"/>
                  <a:gd name="T21" fmla="*/ 88 h 144"/>
                  <a:gd name="T22" fmla="*/ 184 w 191"/>
                  <a:gd name="T23" fmla="*/ 87 h 144"/>
                  <a:gd name="T24" fmla="*/ 191 w 191"/>
                  <a:gd name="T25" fmla="*/ 96 h 144"/>
                  <a:gd name="T26" fmla="*/ 188 w 191"/>
                  <a:gd name="T27" fmla="*/ 109 h 144"/>
                  <a:gd name="T28" fmla="*/ 173 w 191"/>
                  <a:gd name="T29" fmla="*/ 114 h 144"/>
                  <a:gd name="T30" fmla="*/ 158 w 191"/>
                  <a:gd name="T31" fmla="*/ 112 h 144"/>
                  <a:gd name="T32" fmla="*/ 144 w 191"/>
                  <a:gd name="T33" fmla="*/ 108 h 144"/>
                  <a:gd name="T34" fmla="*/ 155 w 191"/>
                  <a:gd name="T35" fmla="*/ 125 h 144"/>
                  <a:gd name="T36" fmla="*/ 159 w 191"/>
                  <a:gd name="T37" fmla="*/ 129 h 144"/>
                  <a:gd name="T38" fmla="*/ 152 w 191"/>
                  <a:gd name="T39" fmla="*/ 144 h 144"/>
                  <a:gd name="T40" fmla="*/ 126 w 191"/>
                  <a:gd name="T41" fmla="*/ 137 h 144"/>
                  <a:gd name="T42" fmla="*/ 117 w 191"/>
                  <a:gd name="T43" fmla="*/ 137 h 144"/>
                  <a:gd name="T44" fmla="*/ 103 w 191"/>
                  <a:gd name="T45" fmla="*/ 140 h 144"/>
                  <a:gd name="T46" fmla="*/ 97 w 191"/>
                  <a:gd name="T47" fmla="*/ 132 h 144"/>
                  <a:gd name="T48" fmla="*/ 97 w 191"/>
                  <a:gd name="T49" fmla="*/ 114 h 144"/>
                  <a:gd name="T50" fmla="*/ 88 w 191"/>
                  <a:gd name="T51" fmla="*/ 112 h 144"/>
                  <a:gd name="T52" fmla="*/ 74 w 191"/>
                  <a:gd name="T53" fmla="*/ 114 h 144"/>
                  <a:gd name="T54" fmla="*/ 70 w 191"/>
                  <a:gd name="T55" fmla="*/ 106 h 144"/>
                  <a:gd name="T56" fmla="*/ 67 w 191"/>
                  <a:gd name="T57" fmla="*/ 93 h 144"/>
                  <a:gd name="T58" fmla="*/ 58 w 191"/>
                  <a:gd name="T59" fmla="*/ 91 h 144"/>
                  <a:gd name="T60" fmla="*/ 46 w 191"/>
                  <a:gd name="T61" fmla="*/ 87 h 144"/>
                  <a:gd name="T62" fmla="*/ 36 w 191"/>
                  <a:gd name="T63" fmla="*/ 77 h 144"/>
                  <a:gd name="T64" fmla="*/ 21 w 191"/>
                  <a:gd name="T65" fmla="*/ 76 h 144"/>
                  <a:gd name="T66" fmla="*/ 21 w 191"/>
                  <a:gd name="T67" fmla="*/ 64 h 144"/>
                  <a:gd name="T68" fmla="*/ 15 w 191"/>
                  <a:gd name="T69" fmla="*/ 55 h 144"/>
                  <a:gd name="T70" fmla="*/ 8 w 191"/>
                  <a:gd name="T71" fmla="*/ 44 h 144"/>
                  <a:gd name="T72" fmla="*/ 2 w 191"/>
                  <a:gd name="T73" fmla="*/ 36 h 144"/>
                  <a:gd name="T74" fmla="*/ 14 w 191"/>
                  <a:gd name="T75" fmla="*/ 30 h 144"/>
                  <a:gd name="T76" fmla="*/ 24 w 191"/>
                  <a:gd name="T77" fmla="*/ 30 h 144"/>
                  <a:gd name="T78" fmla="*/ 36 w 191"/>
                  <a:gd name="T79" fmla="*/ 29 h 144"/>
                  <a:gd name="T80" fmla="*/ 52 w 191"/>
                  <a:gd name="T81" fmla="*/ 18 h 144"/>
                  <a:gd name="T82" fmla="*/ 61 w 191"/>
                  <a:gd name="T83" fmla="*/ 8 h 144"/>
                  <a:gd name="T84" fmla="*/ 67 w 191"/>
                  <a:gd name="T85" fmla="*/ 0 h 144"/>
                  <a:gd name="T86" fmla="*/ 73 w 191"/>
                  <a:gd name="T87" fmla="*/ 8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1" h="144">
                    <a:moveTo>
                      <a:pt x="73" y="8"/>
                    </a:moveTo>
                    <a:lnTo>
                      <a:pt x="68" y="20"/>
                    </a:lnTo>
                    <a:lnTo>
                      <a:pt x="71" y="27"/>
                    </a:lnTo>
                    <a:lnTo>
                      <a:pt x="76" y="29"/>
                    </a:lnTo>
                    <a:lnTo>
                      <a:pt x="73" y="39"/>
                    </a:lnTo>
                    <a:lnTo>
                      <a:pt x="81" y="42"/>
                    </a:lnTo>
                    <a:lnTo>
                      <a:pt x="90" y="47"/>
                    </a:lnTo>
                    <a:lnTo>
                      <a:pt x="96" y="47"/>
                    </a:lnTo>
                    <a:lnTo>
                      <a:pt x="102" y="50"/>
                    </a:lnTo>
                    <a:lnTo>
                      <a:pt x="112" y="56"/>
                    </a:lnTo>
                    <a:lnTo>
                      <a:pt x="118" y="53"/>
                    </a:lnTo>
                    <a:lnTo>
                      <a:pt x="123" y="59"/>
                    </a:lnTo>
                    <a:lnTo>
                      <a:pt x="132" y="62"/>
                    </a:lnTo>
                    <a:lnTo>
                      <a:pt x="134" y="62"/>
                    </a:lnTo>
                    <a:lnTo>
                      <a:pt x="132" y="67"/>
                    </a:lnTo>
                    <a:lnTo>
                      <a:pt x="134" y="71"/>
                    </a:lnTo>
                    <a:lnTo>
                      <a:pt x="138" y="74"/>
                    </a:lnTo>
                    <a:lnTo>
                      <a:pt x="143" y="76"/>
                    </a:lnTo>
                    <a:lnTo>
                      <a:pt x="149" y="74"/>
                    </a:lnTo>
                    <a:lnTo>
                      <a:pt x="152" y="76"/>
                    </a:lnTo>
                    <a:lnTo>
                      <a:pt x="155" y="80"/>
                    </a:lnTo>
                    <a:lnTo>
                      <a:pt x="156" y="88"/>
                    </a:lnTo>
                    <a:lnTo>
                      <a:pt x="175" y="87"/>
                    </a:lnTo>
                    <a:lnTo>
                      <a:pt x="184" y="87"/>
                    </a:lnTo>
                    <a:lnTo>
                      <a:pt x="185" y="93"/>
                    </a:lnTo>
                    <a:lnTo>
                      <a:pt x="191" y="96"/>
                    </a:lnTo>
                    <a:lnTo>
                      <a:pt x="188" y="97"/>
                    </a:lnTo>
                    <a:lnTo>
                      <a:pt x="188" y="109"/>
                    </a:lnTo>
                    <a:lnTo>
                      <a:pt x="176" y="108"/>
                    </a:lnTo>
                    <a:lnTo>
                      <a:pt x="173" y="114"/>
                    </a:lnTo>
                    <a:lnTo>
                      <a:pt x="161" y="114"/>
                    </a:lnTo>
                    <a:lnTo>
                      <a:pt x="158" y="112"/>
                    </a:lnTo>
                    <a:lnTo>
                      <a:pt x="150" y="111"/>
                    </a:lnTo>
                    <a:lnTo>
                      <a:pt x="144" y="108"/>
                    </a:lnTo>
                    <a:lnTo>
                      <a:pt x="143" y="117"/>
                    </a:lnTo>
                    <a:lnTo>
                      <a:pt x="155" y="125"/>
                    </a:lnTo>
                    <a:lnTo>
                      <a:pt x="159" y="123"/>
                    </a:lnTo>
                    <a:lnTo>
                      <a:pt x="159" y="129"/>
                    </a:lnTo>
                    <a:lnTo>
                      <a:pt x="155" y="143"/>
                    </a:lnTo>
                    <a:lnTo>
                      <a:pt x="152" y="144"/>
                    </a:lnTo>
                    <a:lnTo>
                      <a:pt x="137" y="143"/>
                    </a:lnTo>
                    <a:lnTo>
                      <a:pt x="126" y="137"/>
                    </a:lnTo>
                    <a:lnTo>
                      <a:pt x="120" y="141"/>
                    </a:lnTo>
                    <a:lnTo>
                      <a:pt x="117" y="137"/>
                    </a:lnTo>
                    <a:lnTo>
                      <a:pt x="112" y="135"/>
                    </a:lnTo>
                    <a:lnTo>
                      <a:pt x="103" y="140"/>
                    </a:lnTo>
                    <a:lnTo>
                      <a:pt x="100" y="132"/>
                    </a:lnTo>
                    <a:lnTo>
                      <a:pt x="97" y="132"/>
                    </a:lnTo>
                    <a:lnTo>
                      <a:pt x="94" y="129"/>
                    </a:lnTo>
                    <a:lnTo>
                      <a:pt x="97" y="114"/>
                    </a:lnTo>
                    <a:lnTo>
                      <a:pt x="94" y="112"/>
                    </a:lnTo>
                    <a:lnTo>
                      <a:pt x="88" y="112"/>
                    </a:lnTo>
                    <a:lnTo>
                      <a:pt x="84" y="117"/>
                    </a:lnTo>
                    <a:lnTo>
                      <a:pt x="74" y="114"/>
                    </a:lnTo>
                    <a:lnTo>
                      <a:pt x="74" y="111"/>
                    </a:lnTo>
                    <a:lnTo>
                      <a:pt x="70" y="106"/>
                    </a:lnTo>
                    <a:lnTo>
                      <a:pt x="71" y="97"/>
                    </a:lnTo>
                    <a:lnTo>
                      <a:pt x="67" y="93"/>
                    </a:lnTo>
                    <a:lnTo>
                      <a:pt x="59" y="93"/>
                    </a:lnTo>
                    <a:lnTo>
                      <a:pt x="58" y="91"/>
                    </a:lnTo>
                    <a:lnTo>
                      <a:pt x="50" y="90"/>
                    </a:lnTo>
                    <a:lnTo>
                      <a:pt x="46" y="87"/>
                    </a:lnTo>
                    <a:lnTo>
                      <a:pt x="41" y="79"/>
                    </a:lnTo>
                    <a:lnTo>
                      <a:pt x="36" y="77"/>
                    </a:lnTo>
                    <a:lnTo>
                      <a:pt x="29" y="79"/>
                    </a:lnTo>
                    <a:lnTo>
                      <a:pt x="21" y="76"/>
                    </a:lnTo>
                    <a:lnTo>
                      <a:pt x="21" y="71"/>
                    </a:lnTo>
                    <a:lnTo>
                      <a:pt x="21" y="64"/>
                    </a:lnTo>
                    <a:lnTo>
                      <a:pt x="20" y="58"/>
                    </a:lnTo>
                    <a:lnTo>
                      <a:pt x="15" y="55"/>
                    </a:lnTo>
                    <a:lnTo>
                      <a:pt x="18" y="49"/>
                    </a:lnTo>
                    <a:lnTo>
                      <a:pt x="8" y="44"/>
                    </a:lnTo>
                    <a:lnTo>
                      <a:pt x="0" y="44"/>
                    </a:lnTo>
                    <a:lnTo>
                      <a:pt x="2" y="36"/>
                    </a:lnTo>
                    <a:lnTo>
                      <a:pt x="8" y="36"/>
                    </a:lnTo>
                    <a:lnTo>
                      <a:pt x="14" y="30"/>
                    </a:lnTo>
                    <a:lnTo>
                      <a:pt x="21" y="36"/>
                    </a:lnTo>
                    <a:lnTo>
                      <a:pt x="24" y="30"/>
                    </a:lnTo>
                    <a:lnTo>
                      <a:pt x="27" y="32"/>
                    </a:lnTo>
                    <a:lnTo>
                      <a:pt x="36" y="29"/>
                    </a:lnTo>
                    <a:lnTo>
                      <a:pt x="50" y="23"/>
                    </a:lnTo>
                    <a:lnTo>
                      <a:pt x="52" y="18"/>
                    </a:lnTo>
                    <a:lnTo>
                      <a:pt x="56" y="17"/>
                    </a:lnTo>
                    <a:lnTo>
                      <a:pt x="61" y="8"/>
                    </a:lnTo>
                    <a:lnTo>
                      <a:pt x="61" y="1"/>
                    </a:lnTo>
                    <a:lnTo>
                      <a:pt x="67" y="0"/>
                    </a:lnTo>
                    <a:lnTo>
                      <a:pt x="70" y="3"/>
                    </a:lnTo>
                    <a:lnTo>
                      <a:pt x="73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7" name="Freeform 3872">
                <a:extLst>
                  <a:ext uri="{FF2B5EF4-FFF2-40B4-BE49-F238E27FC236}">
                    <a16:creationId xmlns:a16="http://schemas.microsoft.com/office/drawing/2014/main" id="{9E9BE1C5-1889-B0B3-E157-C779F9B47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934"/>
                <a:ext cx="17" cy="17"/>
              </a:xfrm>
              <a:custGeom>
                <a:avLst/>
                <a:gdLst>
                  <a:gd name="T0" fmla="*/ 17 w 35"/>
                  <a:gd name="T1" fmla="*/ 0 h 33"/>
                  <a:gd name="T2" fmla="*/ 14 w 35"/>
                  <a:gd name="T3" fmla="*/ 3 h 33"/>
                  <a:gd name="T4" fmla="*/ 4 w 35"/>
                  <a:gd name="T5" fmla="*/ 1 h 33"/>
                  <a:gd name="T6" fmla="*/ 0 w 35"/>
                  <a:gd name="T7" fmla="*/ 7 h 33"/>
                  <a:gd name="T8" fmla="*/ 9 w 35"/>
                  <a:gd name="T9" fmla="*/ 17 h 33"/>
                  <a:gd name="T10" fmla="*/ 9 w 35"/>
                  <a:gd name="T11" fmla="*/ 26 h 33"/>
                  <a:gd name="T12" fmla="*/ 3 w 35"/>
                  <a:gd name="T13" fmla="*/ 26 h 33"/>
                  <a:gd name="T14" fmla="*/ 1 w 35"/>
                  <a:gd name="T15" fmla="*/ 32 h 33"/>
                  <a:gd name="T16" fmla="*/ 11 w 35"/>
                  <a:gd name="T17" fmla="*/ 33 h 33"/>
                  <a:gd name="T18" fmla="*/ 14 w 35"/>
                  <a:gd name="T19" fmla="*/ 29 h 33"/>
                  <a:gd name="T20" fmla="*/ 18 w 35"/>
                  <a:gd name="T21" fmla="*/ 33 h 33"/>
                  <a:gd name="T22" fmla="*/ 27 w 35"/>
                  <a:gd name="T23" fmla="*/ 33 h 33"/>
                  <a:gd name="T24" fmla="*/ 26 w 35"/>
                  <a:gd name="T25" fmla="*/ 24 h 33"/>
                  <a:gd name="T26" fmla="*/ 35 w 35"/>
                  <a:gd name="T27" fmla="*/ 17 h 33"/>
                  <a:gd name="T28" fmla="*/ 33 w 35"/>
                  <a:gd name="T29" fmla="*/ 7 h 33"/>
                  <a:gd name="T30" fmla="*/ 23 w 35"/>
                  <a:gd name="T31" fmla="*/ 4 h 33"/>
                  <a:gd name="T32" fmla="*/ 17 w 35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3">
                    <a:moveTo>
                      <a:pt x="17" y="0"/>
                    </a:moveTo>
                    <a:lnTo>
                      <a:pt x="14" y="3"/>
                    </a:lnTo>
                    <a:lnTo>
                      <a:pt x="4" y="1"/>
                    </a:lnTo>
                    <a:lnTo>
                      <a:pt x="0" y="7"/>
                    </a:lnTo>
                    <a:lnTo>
                      <a:pt x="9" y="17"/>
                    </a:lnTo>
                    <a:lnTo>
                      <a:pt x="9" y="26"/>
                    </a:lnTo>
                    <a:lnTo>
                      <a:pt x="3" y="26"/>
                    </a:lnTo>
                    <a:lnTo>
                      <a:pt x="1" y="32"/>
                    </a:lnTo>
                    <a:lnTo>
                      <a:pt x="11" y="33"/>
                    </a:lnTo>
                    <a:lnTo>
                      <a:pt x="14" y="29"/>
                    </a:lnTo>
                    <a:lnTo>
                      <a:pt x="18" y="33"/>
                    </a:lnTo>
                    <a:lnTo>
                      <a:pt x="27" y="33"/>
                    </a:lnTo>
                    <a:lnTo>
                      <a:pt x="26" y="24"/>
                    </a:lnTo>
                    <a:lnTo>
                      <a:pt x="35" y="17"/>
                    </a:lnTo>
                    <a:lnTo>
                      <a:pt x="33" y="7"/>
                    </a:lnTo>
                    <a:lnTo>
                      <a:pt x="23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8" name="Freeform 3873">
                <a:extLst>
                  <a:ext uri="{FF2B5EF4-FFF2-40B4-BE49-F238E27FC236}">
                    <a16:creationId xmlns:a16="http://schemas.microsoft.com/office/drawing/2014/main" id="{AA667CD5-1A8D-BD8F-3CC5-3998E09DD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934"/>
                <a:ext cx="17" cy="17"/>
              </a:xfrm>
              <a:custGeom>
                <a:avLst/>
                <a:gdLst>
                  <a:gd name="T0" fmla="*/ 17 w 35"/>
                  <a:gd name="T1" fmla="*/ 0 h 33"/>
                  <a:gd name="T2" fmla="*/ 23 w 35"/>
                  <a:gd name="T3" fmla="*/ 4 h 33"/>
                  <a:gd name="T4" fmla="*/ 33 w 35"/>
                  <a:gd name="T5" fmla="*/ 7 h 33"/>
                  <a:gd name="T6" fmla="*/ 35 w 35"/>
                  <a:gd name="T7" fmla="*/ 17 h 33"/>
                  <a:gd name="T8" fmla="*/ 26 w 35"/>
                  <a:gd name="T9" fmla="*/ 24 h 33"/>
                  <a:gd name="T10" fmla="*/ 27 w 35"/>
                  <a:gd name="T11" fmla="*/ 33 h 33"/>
                  <a:gd name="T12" fmla="*/ 18 w 35"/>
                  <a:gd name="T13" fmla="*/ 33 h 33"/>
                  <a:gd name="T14" fmla="*/ 14 w 35"/>
                  <a:gd name="T15" fmla="*/ 29 h 33"/>
                  <a:gd name="T16" fmla="*/ 11 w 35"/>
                  <a:gd name="T17" fmla="*/ 33 h 33"/>
                  <a:gd name="T18" fmla="*/ 1 w 35"/>
                  <a:gd name="T19" fmla="*/ 32 h 33"/>
                  <a:gd name="T20" fmla="*/ 3 w 35"/>
                  <a:gd name="T21" fmla="*/ 26 h 33"/>
                  <a:gd name="T22" fmla="*/ 9 w 35"/>
                  <a:gd name="T23" fmla="*/ 26 h 33"/>
                  <a:gd name="T24" fmla="*/ 9 w 35"/>
                  <a:gd name="T25" fmla="*/ 17 h 33"/>
                  <a:gd name="T26" fmla="*/ 0 w 35"/>
                  <a:gd name="T27" fmla="*/ 7 h 33"/>
                  <a:gd name="T28" fmla="*/ 4 w 35"/>
                  <a:gd name="T29" fmla="*/ 1 h 33"/>
                  <a:gd name="T30" fmla="*/ 14 w 35"/>
                  <a:gd name="T31" fmla="*/ 3 h 33"/>
                  <a:gd name="T32" fmla="*/ 17 w 35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3">
                    <a:moveTo>
                      <a:pt x="17" y="0"/>
                    </a:moveTo>
                    <a:lnTo>
                      <a:pt x="23" y="4"/>
                    </a:lnTo>
                    <a:lnTo>
                      <a:pt x="33" y="7"/>
                    </a:lnTo>
                    <a:lnTo>
                      <a:pt x="35" y="17"/>
                    </a:lnTo>
                    <a:lnTo>
                      <a:pt x="26" y="24"/>
                    </a:lnTo>
                    <a:lnTo>
                      <a:pt x="27" y="33"/>
                    </a:lnTo>
                    <a:lnTo>
                      <a:pt x="18" y="33"/>
                    </a:lnTo>
                    <a:lnTo>
                      <a:pt x="14" y="29"/>
                    </a:lnTo>
                    <a:lnTo>
                      <a:pt x="11" y="33"/>
                    </a:lnTo>
                    <a:lnTo>
                      <a:pt x="1" y="32"/>
                    </a:lnTo>
                    <a:lnTo>
                      <a:pt x="3" y="26"/>
                    </a:lnTo>
                    <a:lnTo>
                      <a:pt x="9" y="26"/>
                    </a:lnTo>
                    <a:lnTo>
                      <a:pt x="9" y="17"/>
                    </a:lnTo>
                    <a:lnTo>
                      <a:pt x="0" y="7"/>
                    </a:lnTo>
                    <a:lnTo>
                      <a:pt x="4" y="1"/>
                    </a:lnTo>
                    <a:lnTo>
                      <a:pt x="14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9" name="Freeform 3874">
                <a:extLst>
                  <a:ext uri="{FF2B5EF4-FFF2-40B4-BE49-F238E27FC236}">
                    <a16:creationId xmlns:a16="http://schemas.microsoft.com/office/drawing/2014/main" id="{BEC07EFF-C0F2-24C8-3748-AC77D4017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934"/>
                <a:ext cx="17" cy="17"/>
              </a:xfrm>
              <a:custGeom>
                <a:avLst/>
                <a:gdLst>
                  <a:gd name="T0" fmla="*/ 17 w 35"/>
                  <a:gd name="T1" fmla="*/ 0 h 33"/>
                  <a:gd name="T2" fmla="*/ 23 w 35"/>
                  <a:gd name="T3" fmla="*/ 4 h 33"/>
                  <a:gd name="T4" fmla="*/ 33 w 35"/>
                  <a:gd name="T5" fmla="*/ 7 h 33"/>
                  <a:gd name="T6" fmla="*/ 35 w 35"/>
                  <a:gd name="T7" fmla="*/ 17 h 33"/>
                  <a:gd name="T8" fmla="*/ 26 w 35"/>
                  <a:gd name="T9" fmla="*/ 24 h 33"/>
                  <a:gd name="T10" fmla="*/ 27 w 35"/>
                  <a:gd name="T11" fmla="*/ 33 h 33"/>
                  <a:gd name="T12" fmla="*/ 18 w 35"/>
                  <a:gd name="T13" fmla="*/ 33 h 33"/>
                  <a:gd name="T14" fmla="*/ 14 w 35"/>
                  <a:gd name="T15" fmla="*/ 29 h 33"/>
                  <a:gd name="T16" fmla="*/ 11 w 35"/>
                  <a:gd name="T17" fmla="*/ 33 h 33"/>
                  <a:gd name="T18" fmla="*/ 1 w 35"/>
                  <a:gd name="T19" fmla="*/ 32 h 33"/>
                  <a:gd name="T20" fmla="*/ 3 w 35"/>
                  <a:gd name="T21" fmla="*/ 26 h 33"/>
                  <a:gd name="T22" fmla="*/ 9 w 35"/>
                  <a:gd name="T23" fmla="*/ 26 h 33"/>
                  <a:gd name="T24" fmla="*/ 9 w 35"/>
                  <a:gd name="T25" fmla="*/ 17 h 33"/>
                  <a:gd name="T26" fmla="*/ 0 w 35"/>
                  <a:gd name="T27" fmla="*/ 7 h 33"/>
                  <a:gd name="T28" fmla="*/ 4 w 35"/>
                  <a:gd name="T29" fmla="*/ 1 h 33"/>
                  <a:gd name="T30" fmla="*/ 14 w 35"/>
                  <a:gd name="T31" fmla="*/ 3 h 33"/>
                  <a:gd name="T32" fmla="*/ 17 w 35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3">
                    <a:moveTo>
                      <a:pt x="17" y="0"/>
                    </a:moveTo>
                    <a:lnTo>
                      <a:pt x="23" y="4"/>
                    </a:lnTo>
                    <a:lnTo>
                      <a:pt x="33" y="7"/>
                    </a:lnTo>
                    <a:lnTo>
                      <a:pt x="35" y="17"/>
                    </a:lnTo>
                    <a:lnTo>
                      <a:pt x="26" y="24"/>
                    </a:lnTo>
                    <a:lnTo>
                      <a:pt x="27" y="33"/>
                    </a:lnTo>
                    <a:lnTo>
                      <a:pt x="18" y="33"/>
                    </a:lnTo>
                    <a:lnTo>
                      <a:pt x="14" y="29"/>
                    </a:lnTo>
                    <a:lnTo>
                      <a:pt x="11" y="33"/>
                    </a:lnTo>
                    <a:lnTo>
                      <a:pt x="1" y="32"/>
                    </a:lnTo>
                    <a:lnTo>
                      <a:pt x="3" y="26"/>
                    </a:lnTo>
                    <a:lnTo>
                      <a:pt x="9" y="26"/>
                    </a:lnTo>
                    <a:lnTo>
                      <a:pt x="9" y="17"/>
                    </a:lnTo>
                    <a:lnTo>
                      <a:pt x="0" y="7"/>
                    </a:lnTo>
                    <a:lnTo>
                      <a:pt x="4" y="1"/>
                    </a:lnTo>
                    <a:lnTo>
                      <a:pt x="14" y="3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0" name="Freeform 3875">
                <a:extLst>
                  <a:ext uri="{FF2B5EF4-FFF2-40B4-BE49-F238E27FC236}">
                    <a16:creationId xmlns:a16="http://schemas.microsoft.com/office/drawing/2014/main" id="{D793B8B9-E4A8-60FC-4722-F99D86680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127"/>
                <a:ext cx="65" cy="33"/>
              </a:xfrm>
              <a:custGeom>
                <a:avLst/>
                <a:gdLst>
                  <a:gd name="T0" fmla="*/ 34 w 129"/>
                  <a:gd name="T1" fmla="*/ 15 h 65"/>
                  <a:gd name="T2" fmla="*/ 28 w 129"/>
                  <a:gd name="T3" fmla="*/ 15 h 65"/>
                  <a:gd name="T4" fmla="*/ 20 w 129"/>
                  <a:gd name="T5" fmla="*/ 17 h 65"/>
                  <a:gd name="T6" fmla="*/ 14 w 129"/>
                  <a:gd name="T7" fmla="*/ 15 h 65"/>
                  <a:gd name="T8" fmla="*/ 8 w 129"/>
                  <a:gd name="T9" fmla="*/ 10 h 65"/>
                  <a:gd name="T10" fmla="*/ 4 w 129"/>
                  <a:gd name="T11" fmla="*/ 14 h 65"/>
                  <a:gd name="T12" fmla="*/ 7 w 129"/>
                  <a:gd name="T13" fmla="*/ 26 h 65"/>
                  <a:gd name="T14" fmla="*/ 4 w 129"/>
                  <a:gd name="T15" fmla="*/ 27 h 65"/>
                  <a:gd name="T16" fmla="*/ 8 w 129"/>
                  <a:gd name="T17" fmla="*/ 29 h 65"/>
                  <a:gd name="T18" fmla="*/ 11 w 129"/>
                  <a:gd name="T19" fmla="*/ 41 h 65"/>
                  <a:gd name="T20" fmla="*/ 0 w 129"/>
                  <a:gd name="T21" fmla="*/ 45 h 65"/>
                  <a:gd name="T22" fmla="*/ 7 w 129"/>
                  <a:gd name="T23" fmla="*/ 56 h 65"/>
                  <a:gd name="T24" fmla="*/ 14 w 129"/>
                  <a:gd name="T25" fmla="*/ 65 h 65"/>
                  <a:gd name="T26" fmla="*/ 22 w 129"/>
                  <a:gd name="T27" fmla="*/ 62 h 65"/>
                  <a:gd name="T28" fmla="*/ 22 w 129"/>
                  <a:gd name="T29" fmla="*/ 59 h 65"/>
                  <a:gd name="T30" fmla="*/ 28 w 129"/>
                  <a:gd name="T31" fmla="*/ 55 h 65"/>
                  <a:gd name="T32" fmla="*/ 43 w 129"/>
                  <a:gd name="T33" fmla="*/ 59 h 65"/>
                  <a:gd name="T34" fmla="*/ 46 w 129"/>
                  <a:gd name="T35" fmla="*/ 56 h 65"/>
                  <a:gd name="T36" fmla="*/ 51 w 129"/>
                  <a:gd name="T37" fmla="*/ 44 h 65"/>
                  <a:gd name="T38" fmla="*/ 61 w 129"/>
                  <a:gd name="T39" fmla="*/ 44 h 65"/>
                  <a:gd name="T40" fmla="*/ 64 w 129"/>
                  <a:gd name="T41" fmla="*/ 45 h 65"/>
                  <a:gd name="T42" fmla="*/ 72 w 129"/>
                  <a:gd name="T43" fmla="*/ 44 h 65"/>
                  <a:gd name="T44" fmla="*/ 81 w 129"/>
                  <a:gd name="T45" fmla="*/ 39 h 65"/>
                  <a:gd name="T46" fmla="*/ 88 w 129"/>
                  <a:gd name="T47" fmla="*/ 44 h 65"/>
                  <a:gd name="T48" fmla="*/ 99 w 129"/>
                  <a:gd name="T49" fmla="*/ 47 h 65"/>
                  <a:gd name="T50" fmla="*/ 110 w 129"/>
                  <a:gd name="T51" fmla="*/ 47 h 65"/>
                  <a:gd name="T52" fmla="*/ 119 w 129"/>
                  <a:gd name="T53" fmla="*/ 50 h 65"/>
                  <a:gd name="T54" fmla="*/ 128 w 129"/>
                  <a:gd name="T55" fmla="*/ 55 h 65"/>
                  <a:gd name="T56" fmla="*/ 129 w 129"/>
                  <a:gd name="T57" fmla="*/ 47 h 65"/>
                  <a:gd name="T58" fmla="*/ 128 w 129"/>
                  <a:gd name="T59" fmla="*/ 41 h 65"/>
                  <a:gd name="T60" fmla="*/ 126 w 129"/>
                  <a:gd name="T61" fmla="*/ 44 h 65"/>
                  <a:gd name="T62" fmla="*/ 122 w 129"/>
                  <a:gd name="T63" fmla="*/ 41 h 65"/>
                  <a:gd name="T64" fmla="*/ 120 w 129"/>
                  <a:gd name="T65" fmla="*/ 35 h 65"/>
                  <a:gd name="T66" fmla="*/ 113 w 129"/>
                  <a:gd name="T67" fmla="*/ 35 h 65"/>
                  <a:gd name="T68" fmla="*/ 107 w 129"/>
                  <a:gd name="T69" fmla="*/ 32 h 65"/>
                  <a:gd name="T70" fmla="*/ 102 w 129"/>
                  <a:gd name="T71" fmla="*/ 32 h 65"/>
                  <a:gd name="T72" fmla="*/ 101 w 129"/>
                  <a:gd name="T73" fmla="*/ 29 h 65"/>
                  <a:gd name="T74" fmla="*/ 93 w 129"/>
                  <a:gd name="T75" fmla="*/ 26 h 65"/>
                  <a:gd name="T76" fmla="*/ 88 w 129"/>
                  <a:gd name="T77" fmla="*/ 23 h 65"/>
                  <a:gd name="T78" fmla="*/ 92 w 129"/>
                  <a:gd name="T79" fmla="*/ 10 h 65"/>
                  <a:gd name="T80" fmla="*/ 95 w 129"/>
                  <a:gd name="T81" fmla="*/ 6 h 65"/>
                  <a:gd name="T82" fmla="*/ 92 w 129"/>
                  <a:gd name="T83" fmla="*/ 0 h 65"/>
                  <a:gd name="T84" fmla="*/ 87 w 129"/>
                  <a:gd name="T85" fmla="*/ 4 h 65"/>
                  <a:gd name="T86" fmla="*/ 82 w 129"/>
                  <a:gd name="T87" fmla="*/ 3 h 65"/>
                  <a:gd name="T88" fmla="*/ 79 w 129"/>
                  <a:gd name="T89" fmla="*/ 7 h 65"/>
                  <a:gd name="T90" fmla="*/ 75 w 129"/>
                  <a:gd name="T91" fmla="*/ 3 h 65"/>
                  <a:gd name="T92" fmla="*/ 66 w 129"/>
                  <a:gd name="T93" fmla="*/ 7 h 65"/>
                  <a:gd name="T94" fmla="*/ 61 w 129"/>
                  <a:gd name="T95" fmla="*/ 15 h 65"/>
                  <a:gd name="T96" fmla="*/ 54 w 129"/>
                  <a:gd name="T97" fmla="*/ 23 h 65"/>
                  <a:gd name="T98" fmla="*/ 49 w 129"/>
                  <a:gd name="T99" fmla="*/ 20 h 65"/>
                  <a:gd name="T100" fmla="*/ 38 w 129"/>
                  <a:gd name="T101" fmla="*/ 15 h 65"/>
                  <a:gd name="T102" fmla="*/ 34 w 129"/>
                  <a:gd name="T103" fmla="*/ 1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9" h="65">
                    <a:moveTo>
                      <a:pt x="34" y="15"/>
                    </a:moveTo>
                    <a:lnTo>
                      <a:pt x="28" y="15"/>
                    </a:lnTo>
                    <a:lnTo>
                      <a:pt x="20" y="17"/>
                    </a:lnTo>
                    <a:lnTo>
                      <a:pt x="14" y="15"/>
                    </a:lnTo>
                    <a:lnTo>
                      <a:pt x="8" y="10"/>
                    </a:lnTo>
                    <a:lnTo>
                      <a:pt x="4" y="14"/>
                    </a:lnTo>
                    <a:lnTo>
                      <a:pt x="7" y="26"/>
                    </a:lnTo>
                    <a:lnTo>
                      <a:pt x="4" y="27"/>
                    </a:lnTo>
                    <a:lnTo>
                      <a:pt x="8" y="29"/>
                    </a:lnTo>
                    <a:lnTo>
                      <a:pt x="11" y="41"/>
                    </a:lnTo>
                    <a:lnTo>
                      <a:pt x="0" y="45"/>
                    </a:lnTo>
                    <a:lnTo>
                      <a:pt x="7" y="56"/>
                    </a:lnTo>
                    <a:lnTo>
                      <a:pt x="14" y="65"/>
                    </a:lnTo>
                    <a:lnTo>
                      <a:pt x="22" y="62"/>
                    </a:lnTo>
                    <a:lnTo>
                      <a:pt x="22" y="59"/>
                    </a:lnTo>
                    <a:lnTo>
                      <a:pt x="28" y="55"/>
                    </a:lnTo>
                    <a:lnTo>
                      <a:pt x="43" y="59"/>
                    </a:lnTo>
                    <a:lnTo>
                      <a:pt x="46" y="56"/>
                    </a:lnTo>
                    <a:lnTo>
                      <a:pt x="51" y="44"/>
                    </a:lnTo>
                    <a:lnTo>
                      <a:pt x="61" y="44"/>
                    </a:lnTo>
                    <a:lnTo>
                      <a:pt x="64" y="45"/>
                    </a:lnTo>
                    <a:lnTo>
                      <a:pt x="72" y="44"/>
                    </a:lnTo>
                    <a:lnTo>
                      <a:pt x="81" y="39"/>
                    </a:lnTo>
                    <a:lnTo>
                      <a:pt x="88" y="44"/>
                    </a:lnTo>
                    <a:lnTo>
                      <a:pt x="99" y="47"/>
                    </a:lnTo>
                    <a:lnTo>
                      <a:pt x="110" y="47"/>
                    </a:lnTo>
                    <a:lnTo>
                      <a:pt x="119" y="50"/>
                    </a:lnTo>
                    <a:lnTo>
                      <a:pt x="128" y="55"/>
                    </a:lnTo>
                    <a:lnTo>
                      <a:pt x="129" y="47"/>
                    </a:lnTo>
                    <a:lnTo>
                      <a:pt x="128" y="41"/>
                    </a:lnTo>
                    <a:lnTo>
                      <a:pt x="126" y="44"/>
                    </a:lnTo>
                    <a:lnTo>
                      <a:pt x="122" y="41"/>
                    </a:lnTo>
                    <a:lnTo>
                      <a:pt x="120" y="35"/>
                    </a:lnTo>
                    <a:lnTo>
                      <a:pt x="113" y="35"/>
                    </a:lnTo>
                    <a:lnTo>
                      <a:pt x="107" y="32"/>
                    </a:lnTo>
                    <a:lnTo>
                      <a:pt x="102" y="32"/>
                    </a:lnTo>
                    <a:lnTo>
                      <a:pt x="101" y="29"/>
                    </a:lnTo>
                    <a:lnTo>
                      <a:pt x="93" y="26"/>
                    </a:lnTo>
                    <a:lnTo>
                      <a:pt x="88" y="23"/>
                    </a:lnTo>
                    <a:lnTo>
                      <a:pt x="92" y="10"/>
                    </a:lnTo>
                    <a:lnTo>
                      <a:pt x="95" y="6"/>
                    </a:lnTo>
                    <a:lnTo>
                      <a:pt x="92" y="0"/>
                    </a:lnTo>
                    <a:lnTo>
                      <a:pt x="87" y="4"/>
                    </a:lnTo>
                    <a:lnTo>
                      <a:pt x="82" y="3"/>
                    </a:lnTo>
                    <a:lnTo>
                      <a:pt x="79" y="7"/>
                    </a:lnTo>
                    <a:lnTo>
                      <a:pt x="75" y="3"/>
                    </a:lnTo>
                    <a:lnTo>
                      <a:pt x="66" y="7"/>
                    </a:lnTo>
                    <a:lnTo>
                      <a:pt x="61" y="15"/>
                    </a:lnTo>
                    <a:lnTo>
                      <a:pt x="54" y="23"/>
                    </a:lnTo>
                    <a:lnTo>
                      <a:pt x="49" y="20"/>
                    </a:lnTo>
                    <a:lnTo>
                      <a:pt x="38" y="15"/>
                    </a:lnTo>
                    <a:lnTo>
                      <a:pt x="34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1" name="Freeform 3876">
                <a:extLst>
                  <a:ext uri="{FF2B5EF4-FFF2-40B4-BE49-F238E27FC236}">
                    <a16:creationId xmlns:a16="http://schemas.microsoft.com/office/drawing/2014/main" id="{5262E297-790C-C58D-95E1-C1CA696D5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127"/>
                <a:ext cx="65" cy="33"/>
              </a:xfrm>
              <a:custGeom>
                <a:avLst/>
                <a:gdLst>
                  <a:gd name="T0" fmla="*/ 34 w 129"/>
                  <a:gd name="T1" fmla="*/ 15 h 65"/>
                  <a:gd name="T2" fmla="*/ 38 w 129"/>
                  <a:gd name="T3" fmla="*/ 15 h 65"/>
                  <a:gd name="T4" fmla="*/ 49 w 129"/>
                  <a:gd name="T5" fmla="*/ 20 h 65"/>
                  <a:gd name="T6" fmla="*/ 54 w 129"/>
                  <a:gd name="T7" fmla="*/ 23 h 65"/>
                  <a:gd name="T8" fmla="*/ 61 w 129"/>
                  <a:gd name="T9" fmla="*/ 15 h 65"/>
                  <a:gd name="T10" fmla="*/ 66 w 129"/>
                  <a:gd name="T11" fmla="*/ 7 h 65"/>
                  <a:gd name="T12" fmla="*/ 75 w 129"/>
                  <a:gd name="T13" fmla="*/ 3 h 65"/>
                  <a:gd name="T14" fmla="*/ 79 w 129"/>
                  <a:gd name="T15" fmla="*/ 7 h 65"/>
                  <a:gd name="T16" fmla="*/ 82 w 129"/>
                  <a:gd name="T17" fmla="*/ 3 h 65"/>
                  <a:gd name="T18" fmla="*/ 87 w 129"/>
                  <a:gd name="T19" fmla="*/ 4 h 65"/>
                  <a:gd name="T20" fmla="*/ 92 w 129"/>
                  <a:gd name="T21" fmla="*/ 0 h 65"/>
                  <a:gd name="T22" fmla="*/ 95 w 129"/>
                  <a:gd name="T23" fmla="*/ 6 h 65"/>
                  <a:gd name="T24" fmla="*/ 92 w 129"/>
                  <a:gd name="T25" fmla="*/ 10 h 65"/>
                  <a:gd name="T26" fmla="*/ 88 w 129"/>
                  <a:gd name="T27" fmla="*/ 23 h 65"/>
                  <a:gd name="T28" fmla="*/ 93 w 129"/>
                  <a:gd name="T29" fmla="*/ 26 h 65"/>
                  <a:gd name="T30" fmla="*/ 101 w 129"/>
                  <a:gd name="T31" fmla="*/ 29 h 65"/>
                  <a:gd name="T32" fmla="*/ 102 w 129"/>
                  <a:gd name="T33" fmla="*/ 32 h 65"/>
                  <a:gd name="T34" fmla="*/ 107 w 129"/>
                  <a:gd name="T35" fmla="*/ 32 h 65"/>
                  <a:gd name="T36" fmla="*/ 113 w 129"/>
                  <a:gd name="T37" fmla="*/ 35 h 65"/>
                  <a:gd name="T38" fmla="*/ 120 w 129"/>
                  <a:gd name="T39" fmla="*/ 35 h 65"/>
                  <a:gd name="T40" fmla="*/ 122 w 129"/>
                  <a:gd name="T41" fmla="*/ 41 h 65"/>
                  <a:gd name="T42" fmla="*/ 126 w 129"/>
                  <a:gd name="T43" fmla="*/ 44 h 65"/>
                  <a:gd name="T44" fmla="*/ 128 w 129"/>
                  <a:gd name="T45" fmla="*/ 41 h 65"/>
                  <a:gd name="T46" fmla="*/ 129 w 129"/>
                  <a:gd name="T47" fmla="*/ 47 h 65"/>
                  <a:gd name="T48" fmla="*/ 128 w 129"/>
                  <a:gd name="T49" fmla="*/ 55 h 65"/>
                  <a:gd name="T50" fmla="*/ 119 w 129"/>
                  <a:gd name="T51" fmla="*/ 50 h 65"/>
                  <a:gd name="T52" fmla="*/ 110 w 129"/>
                  <a:gd name="T53" fmla="*/ 47 h 65"/>
                  <a:gd name="T54" fmla="*/ 99 w 129"/>
                  <a:gd name="T55" fmla="*/ 47 h 65"/>
                  <a:gd name="T56" fmla="*/ 88 w 129"/>
                  <a:gd name="T57" fmla="*/ 44 h 65"/>
                  <a:gd name="T58" fmla="*/ 81 w 129"/>
                  <a:gd name="T59" fmla="*/ 39 h 65"/>
                  <a:gd name="T60" fmla="*/ 72 w 129"/>
                  <a:gd name="T61" fmla="*/ 44 h 65"/>
                  <a:gd name="T62" fmla="*/ 64 w 129"/>
                  <a:gd name="T63" fmla="*/ 45 h 65"/>
                  <a:gd name="T64" fmla="*/ 61 w 129"/>
                  <a:gd name="T65" fmla="*/ 44 h 65"/>
                  <a:gd name="T66" fmla="*/ 51 w 129"/>
                  <a:gd name="T67" fmla="*/ 44 h 65"/>
                  <a:gd name="T68" fmla="*/ 46 w 129"/>
                  <a:gd name="T69" fmla="*/ 56 h 65"/>
                  <a:gd name="T70" fmla="*/ 43 w 129"/>
                  <a:gd name="T71" fmla="*/ 59 h 65"/>
                  <a:gd name="T72" fmla="*/ 28 w 129"/>
                  <a:gd name="T73" fmla="*/ 55 h 65"/>
                  <a:gd name="T74" fmla="*/ 22 w 129"/>
                  <a:gd name="T75" fmla="*/ 59 h 65"/>
                  <a:gd name="T76" fmla="*/ 22 w 129"/>
                  <a:gd name="T77" fmla="*/ 62 h 65"/>
                  <a:gd name="T78" fmla="*/ 14 w 129"/>
                  <a:gd name="T79" fmla="*/ 65 h 65"/>
                  <a:gd name="T80" fmla="*/ 7 w 129"/>
                  <a:gd name="T81" fmla="*/ 56 h 65"/>
                  <a:gd name="T82" fmla="*/ 0 w 129"/>
                  <a:gd name="T83" fmla="*/ 45 h 65"/>
                  <a:gd name="T84" fmla="*/ 11 w 129"/>
                  <a:gd name="T85" fmla="*/ 41 h 65"/>
                  <a:gd name="T86" fmla="*/ 8 w 129"/>
                  <a:gd name="T87" fmla="*/ 29 h 65"/>
                  <a:gd name="T88" fmla="*/ 4 w 129"/>
                  <a:gd name="T89" fmla="*/ 27 h 65"/>
                  <a:gd name="T90" fmla="*/ 7 w 129"/>
                  <a:gd name="T91" fmla="*/ 26 h 65"/>
                  <a:gd name="T92" fmla="*/ 4 w 129"/>
                  <a:gd name="T93" fmla="*/ 14 h 65"/>
                  <a:gd name="T94" fmla="*/ 8 w 129"/>
                  <a:gd name="T95" fmla="*/ 10 h 65"/>
                  <a:gd name="T96" fmla="*/ 14 w 129"/>
                  <a:gd name="T97" fmla="*/ 15 h 65"/>
                  <a:gd name="T98" fmla="*/ 20 w 129"/>
                  <a:gd name="T99" fmla="*/ 17 h 65"/>
                  <a:gd name="T100" fmla="*/ 28 w 129"/>
                  <a:gd name="T101" fmla="*/ 15 h 65"/>
                  <a:gd name="T102" fmla="*/ 34 w 129"/>
                  <a:gd name="T103" fmla="*/ 1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9" h="65">
                    <a:moveTo>
                      <a:pt x="34" y="15"/>
                    </a:moveTo>
                    <a:lnTo>
                      <a:pt x="38" y="15"/>
                    </a:lnTo>
                    <a:lnTo>
                      <a:pt x="49" y="20"/>
                    </a:lnTo>
                    <a:lnTo>
                      <a:pt x="54" y="23"/>
                    </a:lnTo>
                    <a:lnTo>
                      <a:pt x="61" y="15"/>
                    </a:lnTo>
                    <a:lnTo>
                      <a:pt x="66" y="7"/>
                    </a:lnTo>
                    <a:lnTo>
                      <a:pt x="75" y="3"/>
                    </a:lnTo>
                    <a:lnTo>
                      <a:pt x="79" y="7"/>
                    </a:lnTo>
                    <a:lnTo>
                      <a:pt x="82" y="3"/>
                    </a:lnTo>
                    <a:lnTo>
                      <a:pt x="87" y="4"/>
                    </a:lnTo>
                    <a:lnTo>
                      <a:pt x="92" y="0"/>
                    </a:lnTo>
                    <a:lnTo>
                      <a:pt x="95" y="6"/>
                    </a:lnTo>
                    <a:lnTo>
                      <a:pt x="92" y="10"/>
                    </a:lnTo>
                    <a:lnTo>
                      <a:pt x="88" y="23"/>
                    </a:lnTo>
                    <a:lnTo>
                      <a:pt x="93" y="26"/>
                    </a:lnTo>
                    <a:lnTo>
                      <a:pt x="101" y="29"/>
                    </a:lnTo>
                    <a:lnTo>
                      <a:pt x="102" y="32"/>
                    </a:lnTo>
                    <a:lnTo>
                      <a:pt x="107" y="32"/>
                    </a:lnTo>
                    <a:lnTo>
                      <a:pt x="113" y="35"/>
                    </a:lnTo>
                    <a:lnTo>
                      <a:pt x="120" y="35"/>
                    </a:lnTo>
                    <a:lnTo>
                      <a:pt x="122" y="41"/>
                    </a:lnTo>
                    <a:lnTo>
                      <a:pt x="126" y="44"/>
                    </a:lnTo>
                    <a:lnTo>
                      <a:pt x="128" y="41"/>
                    </a:lnTo>
                    <a:lnTo>
                      <a:pt x="129" y="47"/>
                    </a:lnTo>
                    <a:lnTo>
                      <a:pt x="128" y="55"/>
                    </a:lnTo>
                    <a:lnTo>
                      <a:pt x="119" y="50"/>
                    </a:lnTo>
                    <a:lnTo>
                      <a:pt x="110" y="47"/>
                    </a:lnTo>
                    <a:lnTo>
                      <a:pt x="99" y="47"/>
                    </a:lnTo>
                    <a:lnTo>
                      <a:pt x="88" y="44"/>
                    </a:lnTo>
                    <a:lnTo>
                      <a:pt x="81" y="39"/>
                    </a:lnTo>
                    <a:lnTo>
                      <a:pt x="72" y="44"/>
                    </a:lnTo>
                    <a:lnTo>
                      <a:pt x="64" y="45"/>
                    </a:lnTo>
                    <a:lnTo>
                      <a:pt x="61" y="44"/>
                    </a:lnTo>
                    <a:lnTo>
                      <a:pt x="51" y="44"/>
                    </a:lnTo>
                    <a:lnTo>
                      <a:pt x="46" y="56"/>
                    </a:lnTo>
                    <a:lnTo>
                      <a:pt x="43" y="59"/>
                    </a:lnTo>
                    <a:lnTo>
                      <a:pt x="28" y="55"/>
                    </a:lnTo>
                    <a:lnTo>
                      <a:pt x="22" y="59"/>
                    </a:lnTo>
                    <a:lnTo>
                      <a:pt x="22" y="62"/>
                    </a:lnTo>
                    <a:lnTo>
                      <a:pt x="14" y="65"/>
                    </a:lnTo>
                    <a:lnTo>
                      <a:pt x="7" y="56"/>
                    </a:lnTo>
                    <a:lnTo>
                      <a:pt x="0" y="45"/>
                    </a:lnTo>
                    <a:lnTo>
                      <a:pt x="11" y="41"/>
                    </a:lnTo>
                    <a:lnTo>
                      <a:pt x="8" y="29"/>
                    </a:lnTo>
                    <a:lnTo>
                      <a:pt x="4" y="27"/>
                    </a:lnTo>
                    <a:lnTo>
                      <a:pt x="7" y="26"/>
                    </a:lnTo>
                    <a:lnTo>
                      <a:pt x="4" y="14"/>
                    </a:lnTo>
                    <a:lnTo>
                      <a:pt x="8" y="10"/>
                    </a:lnTo>
                    <a:lnTo>
                      <a:pt x="14" y="15"/>
                    </a:lnTo>
                    <a:lnTo>
                      <a:pt x="20" y="17"/>
                    </a:lnTo>
                    <a:lnTo>
                      <a:pt x="28" y="15"/>
                    </a:lnTo>
                    <a:lnTo>
                      <a:pt x="34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2" name="Freeform 3877">
                <a:extLst>
                  <a:ext uri="{FF2B5EF4-FFF2-40B4-BE49-F238E27FC236}">
                    <a16:creationId xmlns:a16="http://schemas.microsoft.com/office/drawing/2014/main" id="{E390B738-83F9-E451-3EFA-A09FD0E9A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127"/>
                <a:ext cx="65" cy="33"/>
              </a:xfrm>
              <a:custGeom>
                <a:avLst/>
                <a:gdLst>
                  <a:gd name="T0" fmla="*/ 34 w 129"/>
                  <a:gd name="T1" fmla="*/ 15 h 65"/>
                  <a:gd name="T2" fmla="*/ 38 w 129"/>
                  <a:gd name="T3" fmla="*/ 15 h 65"/>
                  <a:gd name="T4" fmla="*/ 49 w 129"/>
                  <a:gd name="T5" fmla="*/ 20 h 65"/>
                  <a:gd name="T6" fmla="*/ 54 w 129"/>
                  <a:gd name="T7" fmla="*/ 23 h 65"/>
                  <a:gd name="T8" fmla="*/ 61 w 129"/>
                  <a:gd name="T9" fmla="*/ 15 h 65"/>
                  <a:gd name="T10" fmla="*/ 66 w 129"/>
                  <a:gd name="T11" fmla="*/ 7 h 65"/>
                  <a:gd name="T12" fmla="*/ 75 w 129"/>
                  <a:gd name="T13" fmla="*/ 3 h 65"/>
                  <a:gd name="T14" fmla="*/ 79 w 129"/>
                  <a:gd name="T15" fmla="*/ 7 h 65"/>
                  <a:gd name="T16" fmla="*/ 82 w 129"/>
                  <a:gd name="T17" fmla="*/ 3 h 65"/>
                  <a:gd name="T18" fmla="*/ 87 w 129"/>
                  <a:gd name="T19" fmla="*/ 4 h 65"/>
                  <a:gd name="T20" fmla="*/ 92 w 129"/>
                  <a:gd name="T21" fmla="*/ 0 h 65"/>
                  <a:gd name="T22" fmla="*/ 95 w 129"/>
                  <a:gd name="T23" fmla="*/ 6 h 65"/>
                  <a:gd name="T24" fmla="*/ 92 w 129"/>
                  <a:gd name="T25" fmla="*/ 10 h 65"/>
                  <a:gd name="T26" fmla="*/ 88 w 129"/>
                  <a:gd name="T27" fmla="*/ 23 h 65"/>
                  <a:gd name="T28" fmla="*/ 93 w 129"/>
                  <a:gd name="T29" fmla="*/ 26 h 65"/>
                  <a:gd name="T30" fmla="*/ 101 w 129"/>
                  <a:gd name="T31" fmla="*/ 29 h 65"/>
                  <a:gd name="T32" fmla="*/ 102 w 129"/>
                  <a:gd name="T33" fmla="*/ 32 h 65"/>
                  <a:gd name="T34" fmla="*/ 107 w 129"/>
                  <a:gd name="T35" fmla="*/ 32 h 65"/>
                  <a:gd name="T36" fmla="*/ 113 w 129"/>
                  <a:gd name="T37" fmla="*/ 35 h 65"/>
                  <a:gd name="T38" fmla="*/ 120 w 129"/>
                  <a:gd name="T39" fmla="*/ 35 h 65"/>
                  <a:gd name="T40" fmla="*/ 122 w 129"/>
                  <a:gd name="T41" fmla="*/ 41 h 65"/>
                  <a:gd name="T42" fmla="*/ 126 w 129"/>
                  <a:gd name="T43" fmla="*/ 44 h 65"/>
                  <a:gd name="T44" fmla="*/ 128 w 129"/>
                  <a:gd name="T45" fmla="*/ 41 h 65"/>
                  <a:gd name="T46" fmla="*/ 129 w 129"/>
                  <a:gd name="T47" fmla="*/ 47 h 65"/>
                  <a:gd name="T48" fmla="*/ 128 w 129"/>
                  <a:gd name="T49" fmla="*/ 55 h 65"/>
                  <a:gd name="T50" fmla="*/ 119 w 129"/>
                  <a:gd name="T51" fmla="*/ 50 h 65"/>
                  <a:gd name="T52" fmla="*/ 110 w 129"/>
                  <a:gd name="T53" fmla="*/ 47 h 65"/>
                  <a:gd name="T54" fmla="*/ 99 w 129"/>
                  <a:gd name="T55" fmla="*/ 47 h 65"/>
                  <a:gd name="T56" fmla="*/ 88 w 129"/>
                  <a:gd name="T57" fmla="*/ 44 h 65"/>
                  <a:gd name="T58" fmla="*/ 81 w 129"/>
                  <a:gd name="T59" fmla="*/ 39 h 65"/>
                  <a:gd name="T60" fmla="*/ 72 w 129"/>
                  <a:gd name="T61" fmla="*/ 44 h 65"/>
                  <a:gd name="T62" fmla="*/ 64 w 129"/>
                  <a:gd name="T63" fmla="*/ 45 h 65"/>
                  <a:gd name="T64" fmla="*/ 61 w 129"/>
                  <a:gd name="T65" fmla="*/ 44 h 65"/>
                  <a:gd name="T66" fmla="*/ 51 w 129"/>
                  <a:gd name="T67" fmla="*/ 44 h 65"/>
                  <a:gd name="T68" fmla="*/ 46 w 129"/>
                  <a:gd name="T69" fmla="*/ 56 h 65"/>
                  <a:gd name="T70" fmla="*/ 43 w 129"/>
                  <a:gd name="T71" fmla="*/ 59 h 65"/>
                  <a:gd name="T72" fmla="*/ 28 w 129"/>
                  <a:gd name="T73" fmla="*/ 55 h 65"/>
                  <a:gd name="T74" fmla="*/ 22 w 129"/>
                  <a:gd name="T75" fmla="*/ 59 h 65"/>
                  <a:gd name="T76" fmla="*/ 22 w 129"/>
                  <a:gd name="T77" fmla="*/ 62 h 65"/>
                  <a:gd name="T78" fmla="*/ 14 w 129"/>
                  <a:gd name="T79" fmla="*/ 65 h 65"/>
                  <a:gd name="T80" fmla="*/ 7 w 129"/>
                  <a:gd name="T81" fmla="*/ 56 h 65"/>
                  <a:gd name="T82" fmla="*/ 0 w 129"/>
                  <a:gd name="T83" fmla="*/ 45 h 65"/>
                  <a:gd name="T84" fmla="*/ 11 w 129"/>
                  <a:gd name="T85" fmla="*/ 41 h 65"/>
                  <a:gd name="T86" fmla="*/ 8 w 129"/>
                  <a:gd name="T87" fmla="*/ 29 h 65"/>
                  <a:gd name="T88" fmla="*/ 4 w 129"/>
                  <a:gd name="T89" fmla="*/ 27 h 65"/>
                  <a:gd name="T90" fmla="*/ 7 w 129"/>
                  <a:gd name="T91" fmla="*/ 26 h 65"/>
                  <a:gd name="T92" fmla="*/ 4 w 129"/>
                  <a:gd name="T93" fmla="*/ 14 h 65"/>
                  <a:gd name="T94" fmla="*/ 8 w 129"/>
                  <a:gd name="T95" fmla="*/ 10 h 65"/>
                  <a:gd name="T96" fmla="*/ 14 w 129"/>
                  <a:gd name="T97" fmla="*/ 15 h 65"/>
                  <a:gd name="T98" fmla="*/ 20 w 129"/>
                  <a:gd name="T99" fmla="*/ 17 h 65"/>
                  <a:gd name="T100" fmla="*/ 28 w 129"/>
                  <a:gd name="T101" fmla="*/ 15 h 65"/>
                  <a:gd name="T102" fmla="*/ 34 w 129"/>
                  <a:gd name="T103" fmla="*/ 1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9" h="65">
                    <a:moveTo>
                      <a:pt x="34" y="15"/>
                    </a:moveTo>
                    <a:lnTo>
                      <a:pt x="38" y="15"/>
                    </a:lnTo>
                    <a:lnTo>
                      <a:pt x="49" y="20"/>
                    </a:lnTo>
                    <a:lnTo>
                      <a:pt x="54" y="23"/>
                    </a:lnTo>
                    <a:lnTo>
                      <a:pt x="61" y="15"/>
                    </a:lnTo>
                    <a:lnTo>
                      <a:pt x="66" y="7"/>
                    </a:lnTo>
                    <a:lnTo>
                      <a:pt x="75" y="3"/>
                    </a:lnTo>
                    <a:lnTo>
                      <a:pt x="79" y="7"/>
                    </a:lnTo>
                    <a:lnTo>
                      <a:pt x="82" y="3"/>
                    </a:lnTo>
                    <a:lnTo>
                      <a:pt x="87" y="4"/>
                    </a:lnTo>
                    <a:lnTo>
                      <a:pt x="92" y="0"/>
                    </a:lnTo>
                    <a:lnTo>
                      <a:pt x="95" y="6"/>
                    </a:lnTo>
                    <a:lnTo>
                      <a:pt x="92" y="10"/>
                    </a:lnTo>
                    <a:lnTo>
                      <a:pt x="88" y="23"/>
                    </a:lnTo>
                    <a:lnTo>
                      <a:pt x="93" y="26"/>
                    </a:lnTo>
                    <a:lnTo>
                      <a:pt x="101" y="29"/>
                    </a:lnTo>
                    <a:lnTo>
                      <a:pt x="102" y="32"/>
                    </a:lnTo>
                    <a:lnTo>
                      <a:pt x="107" y="32"/>
                    </a:lnTo>
                    <a:lnTo>
                      <a:pt x="113" y="35"/>
                    </a:lnTo>
                    <a:lnTo>
                      <a:pt x="120" y="35"/>
                    </a:lnTo>
                    <a:lnTo>
                      <a:pt x="122" y="41"/>
                    </a:lnTo>
                    <a:lnTo>
                      <a:pt x="126" y="44"/>
                    </a:lnTo>
                    <a:lnTo>
                      <a:pt x="128" y="41"/>
                    </a:lnTo>
                    <a:lnTo>
                      <a:pt x="129" y="47"/>
                    </a:lnTo>
                    <a:lnTo>
                      <a:pt x="128" y="55"/>
                    </a:lnTo>
                    <a:lnTo>
                      <a:pt x="119" y="50"/>
                    </a:lnTo>
                    <a:lnTo>
                      <a:pt x="110" y="47"/>
                    </a:lnTo>
                    <a:lnTo>
                      <a:pt x="99" y="47"/>
                    </a:lnTo>
                    <a:lnTo>
                      <a:pt x="88" y="44"/>
                    </a:lnTo>
                    <a:lnTo>
                      <a:pt x="81" y="39"/>
                    </a:lnTo>
                    <a:lnTo>
                      <a:pt x="72" y="44"/>
                    </a:lnTo>
                    <a:lnTo>
                      <a:pt x="64" y="45"/>
                    </a:lnTo>
                    <a:lnTo>
                      <a:pt x="61" y="44"/>
                    </a:lnTo>
                    <a:lnTo>
                      <a:pt x="51" y="44"/>
                    </a:lnTo>
                    <a:lnTo>
                      <a:pt x="46" y="56"/>
                    </a:lnTo>
                    <a:lnTo>
                      <a:pt x="43" y="59"/>
                    </a:lnTo>
                    <a:lnTo>
                      <a:pt x="28" y="55"/>
                    </a:lnTo>
                    <a:lnTo>
                      <a:pt x="22" y="59"/>
                    </a:lnTo>
                    <a:lnTo>
                      <a:pt x="22" y="62"/>
                    </a:lnTo>
                    <a:lnTo>
                      <a:pt x="14" y="65"/>
                    </a:lnTo>
                    <a:lnTo>
                      <a:pt x="7" y="56"/>
                    </a:lnTo>
                    <a:lnTo>
                      <a:pt x="0" y="45"/>
                    </a:lnTo>
                    <a:lnTo>
                      <a:pt x="11" y="41"/>
                    </a:lnTo>
                    <a:lnTo>
                      <a:pt x="8" y="29"/>
                    </a:lnTo>
                    <a:lnTo>
                      <a:pt x="4" y="27"/>
                    </a:lnTo>
                    <a:lnTo>
                      <a:pt x="7" y="26"/>
                    </a:lnTo>
                    <a:lnTo>
                      <a:pt x="4" y="14"/>
                    </a:lnTo>
                    <a:lnTo>
                      <a:pt x="8" y="10"/>
                    </a:lnTo>
                    <a:lnTo>
                      <a:pt x="14" y="15"/>
                    </a:lnTo>
                    <a:lnTo>
                      <a:pt x="20" y="17"/>
                    </a:lnTo>
                    <a:lnTo>
                      <a:pt x="28" y="15"/>
                    </a:lnTo>
                    <a:lnTo>
                      <a:pt x="34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3" name="Freeform 3878">
                <a:extLst>
                  <a:ext uri="{FF2B5EF4-FFF2-40B4-BE49-F238E27FC236}">
                    <a16:creationId xmlns:a16="http://schemas.microsoft.com/office/drawing/2014/main" id="{2CB02442-7A4B-62BB-FC95-F6121E9B7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155"/>
                <a:ext cx="34" cy="21"/>
              </a:xfrm>
              <a:custGeom>
                <a:avLst/>
                <a:gdLst>
                  <a:gd name="T0" fmla="*/ 29 w 67"/>
                  <a:gd name="T1" fmla="*/ 24 h 41"/>
                  <a:gd name="T2" fmla="*/ 39 w 67"/>
                  <a:gd name="T3" fmla="*/ 27 h 41"/>
                  <a:gd name="T4" fmla="*/ 47 w 67"/>
                  <a:gd name="T5" fmla="*/ 26 h 41"/>
                  <a:gd name="T6" fmla="*/ 47 w 67"/>
                  <a:gd name="T7" fmla="*/ 30 h 41"/>
                  <a:gd name="T8" fmla="*/ 45 w 67"/>
                  <a:gd name="T9" fmla="*/ 35 h 41"/>
                  <a:gd name="T10" fmla="*/ 53 w 67"/>
                  <a:gd name="T11" fmla="*/ 41 h 41"/>
                  <a:gd name="T12" fmla="*/ 60 w 67"/>
                  <a:gd name="T13" fmla="*/ 37 h 41"/>
                  <a:gd name="T14" fmla="*/ 67 w 67"/>
                  <a:gd name="T15" fmla="*/ 34 h 41"/>
                  <a:gd name="T16" fmla="*/ 59 w 67"/>
                  <a:gd name="T17" fmla="*/ 24 h 41"/>
                  <a:gd name="T18" fmla="*/ 57 w 67"/>
                  <a:gd name="T19" fmla="*/ 12 h 41"/>
                  <a:gd name="T20" fmla="*/ 54 w 67"/>
                  <a:gd name="T21" fmla="*/ 5 h 41"/>
                  <a:gd name="T22" fmla="*/ 54 w 67"/>
                  <a:gd name="T23" fmla="*/ 3 h 41"/>
                  <a:gd name="T24" fmla="*/ 41 w 67"/>
                  <a:gd name="T25" fmla="*/ 0 h 41"/>
                  <a:gd name="T26" fmla="*/ 27 w 67"/>
                  <a:gd name="T27" fmla="*/ 0 h 41"/>
                  <a:gd name="T28" fmla="*/ 16 w 67"/>
                  <a:gd name="T29" fmla="*/ 3 h 41"/>
                  <a:gd name="T30" fmla="*/ 3 w 67"/>
                  <a:gd name="T31" fmla="*/ 9 h 41"/>
                  <a:gd name="T32" fmla="*/ 6 w 67"/>
                  <a:gd name="T33" fmla="*/ 14 h 41"/>
                  <a:gd name="T34" fmla="*/ 4 w 67"/>
                  <a:gd name="T35" fmla="*/ 18 h 41"/>
                  <a:gd name="T36" fmla="*/ 0 w 67"/>
                  <a:gd name="T37" fmla="*/ 23 h 41"/>
                  <a:gd name="T38" fmla="*/ 3 w 67"/>
                  <a:gd name="T39" fmla="*/ 29 h 41"/>
                  <a:gd name="T40" fmla="*/ 1 w 67"/>
                  <a:gd name="T41" fmla="*/ 34 h 41"/>
                  <a:gd name="T42" fmla="*/ 4 w 67"/>
                  <a:gd name="T43" fmla="*/ 37 h 41"/>
                  <a:gd name="T44" fmla="*/ 7 w 67"/>
                  <a:gd name="T45" fmla="*/ 35 h 41"/>
                  <a:gd name="T46" fmla="*/ 10 w 67"/>
                  <a:gd name="T47" fmla="*/ 29 h 41"/>
                  <a:gd name="T48" fmla="*/ 18 w 67"/>
                  <a:gd name="T49" fmla="*/ 27 h 41"/>
                  <a:gd name="T50" fmla="*/ 23 w 67"/>
                  <a:gd name="T51" fmla="*/ 23 h 41"/>
                  <a:gd name="T52" fmla="*/ 29 w 67"/>
                  <a:gd name="T53" fmla="*/ 20 h 41"/>
                  <a:gd name="T54" fmla="*/ 29 w 67"/>
                  <a:gd name="T55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7" h="41">
                    <a:moveTo>
                      <a:pt x="29" y="24"/>
                    </a:moveTo>
                    <a:lnTo>
                      <a:pt x="39" y="27"/>
                    </a:lnTo>
                    <a:lnTo>
                      <a:pt x="47" y="26"/>
                    </a:lnTo>
                    <a:lnTo>
                      <a:pt x="47" y="30"/>
                    </a:lnTo>
                    <a:lnTo>
                      <a:pt x="45" y="35"/>
                    </a:lnTo>
                    <a:lnTo>
                      <a:pt x="53" y="41"/>
                    </a:lnTo>
                    <a:lnTo>
                      <a:pt x="60" y="37"/>
                    </a:lnTo>
                    <a:lnTo>
                      <a:pt x="67" y="34"/>
                    </a:lnTo>
                    <a:lnTo>
                      <a:pt x="59" y="24"/>
                    </a:lnTo>
                    <a:lnTo>
                      <a:pt x="57" y="12"/>
                    </a:lnTo>
                    <a:lnTo>
                      <a:pt x="54" y="5"/>
                    </a:lnTo>
                    <a:lnTo>
                      <a:pt x="54" y="3"/>
                    </a:lnTo>
                    <a:lnTo>
                      <a:pt x="41" y="0"/>
                    </a:lnTo>
                    <a:lnTo>
                      <a:pt x="27" y="0"/>
                    </a:lnTo>
                    <a:lnTo>
                      <a:pt x="16" y="3"/>
                    </a:lnTo>
                    <a:lnTo>
                      <a:pt x="3" y="9"/>
                    </a:lnTo>
                    <a:lnTo>
                      <a:pt x="6" y="14"/>
                    </a:lnTo>
                    <a:lnTo>
                      <a:pt x="4" y="18"/>
                    </a:lnTo>
                    <a:lnTo>
                      <a:pt x="0" y="23"/>
                    </a:lnTo>
                    <a:lnTo>
                      <a:pt x="3" y="29"/>
                    </a:lnTo>
                    <a:lnTo>
                      <a:pt x="1" y="34"/>
                    </a:lnTo>
                    <a:lnTo>
                      <a:pt x="4" y="37"/>
                    </a:lnTo>
                    <a:lnTo>
                      <a:pt x="7" y="35"/>
                    </a:lnTo>
                    <a:lnTo>
                      <a:pt x="10" y="29"/>
                    </a:lnTo>
                    <a:lnTo>
                      <a:pt x="18" y="27"/>
                    </a:lnTo>
                    <a:lnTo>
                      <a:pt x="23" y="23"/>
                    </a:lnTo>
                    <a:lnTo>
                      <a:pt x="29" y="20"/>
                    </a:lnTo>
                    <a:lnTo>
                      <a:pt x="29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4" name="Freeform 3879">
                <a:extLst>
                  <a:ext uri="{FF2B5EF4-FFF2-40B4-BE49-F238E27FC236}">
                    <a16:creationId xmlns:a16="http://schemas.microsoft.com/office/drawing/2014/main" id="{E6C901E1-AAB3-2A87-7B0C-C28ECDEAB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155"/>
                <a:ext cx="34" cy="21"/>
              </a:xfrm>
              <a:custGeom>
                <a:avLst/>
                <a:gdLst>
                  <a:gd name="T0" fmla="*/ 29 w 67"/>
                  <a:gd name="T1" fmla="*/ 24 h 41"/>
                  <a:gd name="T2" fmla="*/ 29 w 67"/>
                  <a:gd name="T3" fmla="*/ 20 h 41"/>
                  <a:gd name="T4" fmla="*/ 23 w 67"/>
                  <a:gd name="T5" fmla="*/ 23 h 41"/>
                  <a:gd name="T6" fmla="*/ 18 w 67"/>
                  <a:gd name="T7" fmla="*/ 27 h 41"/>
                  <a:gd name="T8" fmla="*/ 10 w 67"/>
                  <a:gd name="T9" fmla="*/ 29 h 41"/>
                  <a:gd name="T10" fmla="*/ 7 w 67"/>
                  <a:gd name="T11" fmla="*/ 35 h 41"/>
                  <a:gd name="T12" fmla="*/ 4 w 67"/>
                  <a:gd name="T13" fmla="*/ 37 h 41"/>
                  <a:gd name="T14" fmla="*/ 1 w 67"/>
                  <a:gd name="T15" fmla="*/ 34 h 41"/>
                  <a:gd name="T16" fmla="*/ 3 w 67"/>
                  <a:gd name="T17" fmla="*/ 29 h 41"/>
                  <a:gd name="T18" fmla="*/ 0 w 67"/>
                  <a:gd name="T19" fmla="*/ 23 h 41"/>
                  <a:gd name="T20" fmla="*/ 4 w 67"/>
                  <a:gd name="T21" fmla="*/ 18 h 41"/>
                  <a:gd name="T22" fmla="*/ 6 w 67"/>
                  <a:gd name="T23" fmla="*/ 14 h 41"/>
                  <a:gd name="T24" fmla="*/ 3 w 67"/>
                  <a:gd name="T25" fmla="*/ 9 h 41"/>
                  <a:gd name="T26" fmla="*/ 16 w 67"/>
                  <a:gd name="T27" fmla="*/ 3 h 41"/>
                  <a:gd name="T28" fmla="*/ 27 w 67"/>
                  <a:gd name="T29" fmla="*/ 0 h 41"/>
                  <a:gd name="T30" fmla="*/ 41 w 67"/>
                  <a:gd name="T31" fmla="*/ 0 h 41"/>
                  <a:gd name="T32" fmla="*/ 54 w 67"/>
                  <a:gd name="T33" fmla="*/ 3 h 41"/>
                  <a:gd name="T34" fmla="*/ 54 w 67"/>
                  <a:gd name="T35" fmla="*/ 5 h 41"/>
                  <a:gd name="T36" fmla="*/ 57 w 67"/>
                  <a:gd name="T37" fmla="*/ 12 h 41"/>
                  <a:gd name="T38" fmla="*/ 59 w 67"/>
                  <a:gd name="T39" fmla="*/ 24 h 41"/>
                  <a:gd name="T40" fmla="*/ 67 w 67"/>
                  <a:gd name="T41" fmla="*/ 34 h 41"/>
                  <a:gd name="T42" fmla="*/ 60 w 67"/>
                  <a:gd name="T43" fmla="*/ 37 h 41"/>
                  <a:gd name="T44" fmla="*/ 53 w 67"/>
                  <a:gd name="T45" fmla="*/ 41 h 41"/>
                  <a:gd name="T46" fmla="*/ 45 w 67"/>
                  <a:gd name="T47" fmla="*/ 35 h 41"/>
                  <a:gd name="T48" fmla="*/ 47 w 67"/>
                  <a:gd name="T49" fmla="*/ 30 h 41"/>
                  <a:gd name="T50" fmla="*/ 47 w 67"/>
                  <a:gd name="T51" fmla="*/ 26 h 41"/>
                  <a:gd name="T52" fmla="*/ 39 w 67"/>
                  <a:gd name="T53" fmla="*/ 27 h 41"/>
                  <a:gd name="T54" fmla="*/ 29 w 67"/>
                  <a:gd name="T55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7" h="41">
                    <a:moveTo>
                      <a:pt x="29" y="24"/>
                    </a:moveTo>
                    <a:lnTo>
                      <a:pt x="29" y="20"/>
                    </a:lnTo>
                    <a:lnTo>
                      <a:pt x="23" y="23"/>
                    </a:lnTo>
                    <a:lnTo>
                      <a:pt x="18" y="27"/>
                    </a:lnTo>
                    <a:lnTo>
                      <a:pt x="10" y="29"/>
                    </a:lnTo>
                    <a:lnTo>
                      <a:pt x="7" y="35"/>
                    </a:lnTo>
                    <a:lnTo>
                      <a:pt x="4" y="37"/>
                    </a:lnTo>
                    <a:lnTo>
                      <a:pt x="1" y="34"/>
                    </a:lnTo>
                    <a:lnTo>
                      <a:pt x="3" y="29"/>
                    </a:lnTo>
                    <a:lnTo>
                      <a:pt x="0" y="23"/>
                    </a:lnTo>
                    <a:lnTo>
                      <a:pt x="4" y="18"/>
                    </a:lnTo>
                    <a:lnTo>
                      <a:pt x="6" y="14"/>
                    </a:lnTo>
                    <a:lnTo>
                      <a:pt x="3" y="9"/>
                    </a:lnTo>
                    <a:lnTo>
                      <a:pt x="16" y="3"/>
                    </a:lnTo>
                    <a:lnTo>
                      <a:pt x="27" y="0"/>
                    </a:lnTo>
                    <a:lnTo>
                      <a:pt x="41" y="0"/>
                    </a:lnTo>
                    <a:lnTo>
                      <a:pt x="54" y="3"/>
                    </a:lnTo>
                    <a:lnTo>
                      <a:pt x="54" y="5"/>
                    </a:lnTo>
                    <a:lnTo>
                      <a:pt x="57" y="12"/>
                    </a:lnTo>
                    <a:lnTo>
                      <a:pt x="59" y="24"/>
                    </a:lnTo>
                    <a:lnTo>
                      <a:pt x="67" y="34"/>
                    </a:lnTo>
                    <a:lnTo>
                      <a:pt x="60" y="37"/>
                    </a:lnTo>
                    <a:lnTo>
                      <a:pt x="53" y="41"/>
                    </a:lnTo>
                    <a:lnTo>
                      <a:pt x="45" y="35"/>
                    </a:lnTo>
                    <a:lnTo>
                      <a:pt x="47" y="30"/>
                    </a:lnTo>
                    <a:lnTo>
                      <a:pt x="47" y="26"/>
                    </a:lnTo>
                    <a:lnTo>
                      <a:pt x="39" y="27"/>
                    </a:lnTo>
                    <a:lnTo>
                      <a:pt x="29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5" name="Freeform 3880">
                <a:extLst>
                  <a:ext uri="{FF2B5EF4-FFF2-40B4-BE49-F238E27FC236}">
                    <a16:creationId xmlns:a16="http://schemas.microsoft.com/office/drawing/2014/main" id="{5C713E01-F973-9E84-3956-575E4D17D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155"/>
                <a:ext cx="34" cy="21"/>
              </a:xfrm>
              <a:custGeom>
                <a:avLst/>
                <a:gdLst>
                  <a:gd name="T0" fmla="*/ 29 w 67"/>
                  <a:gd name="T1" fmla="*/ 24 h 41"/>
                  <a:gd name="T2" fmla="*/ 29 w 67"/>
                  <a:gd name="T3" fmla="*/ 20 h 41"/>
                  <a:gd name="T4" fmla="*/ 23 w 67"/>
                  <a:gd name="T5" fmla="*/ 23 h 41"/>
                  <a:gd name="T6" fmla="*/ 18 w 67"/>
                  <a:gd name="T7" fmla="*/ 27 h 41"/>
                  <a:gd name="T8" fmla="*/ 10 w 67"/>
                  <a:gd name="T9" fmla="*/ 29 h 41"/>
                  <a:gd name="T10" fmla="*/ 7 w 67"/>
                  <a:gd name="T11" fmla="*/ 35 h 41"/>
                  <a:gd name="T12" fmla="*/ 4 w 67"/>
                  <a:gd name="T13" fmla="*/ 37 h 41"/>
                  <a:gd name="T14" fmla="*/ 1 w 67"/>
                  <a:gd name="T15" fmla="*/ 34 h 41"/>
                  <a:gd name="T16" fmla="*/ 3 w 67"/>
                  <a:gd name="T17" fmla="*/ 29 h 41"/>
                  <a:gd name="T18" fmla="*/ 0 w 67"/>
                  <a:gd name="T19" fmla="*/ 23 h 41"/>
                  <a:gd name="T20" fmla="*/ 4 w 67"/>
                  <a:gd name="T21" fmla="*/ 18 h 41"/>
                  <a:gd name="T22" fmla="*/ 6 w 67"/>
                  <a:gd name="T23" fmla="*/ 14 h 41"/>
                  <a:gd name="T24" fmla="*/ 3 w 67"/>
                  <a:gd name="T25" fmla="*/ 9 h 41"/>
                  <a:gd name="T26" fmla="*/ 16 w 67"/>
                  <a:gd name="T27" fmla="*/ 3 h 41"/>
                  <a:gd name="T28" fmla="*/ 27 w 67"/>
                  <a:gd name="T29" fmla="*/ 0 h 41"/>
                  <a:gd name="T30" fmla="*/ 41 w 67"/>
                  <a:gd name="T31" fmla="*/ 0 h 41"/>
                  <a:gd name="T32" fmla="*/ 54 w 67"/>
                  <a:gd name="T33" fmla="*/ 3 h 41"/>
                  <a:gd name="T34" fmla="*/ 54 w 67"/>
                  <a:gd name="T35" fmla="*/ 5 h 41"/>
                  <a:gd name="T36" fmla="*/ 57 w 67"/>
                  <a:gd name="T37" fmla="*/ 12 h 41"/>
                  <a:gd name="T38" fmla="*/ 59 w 67"/>
                  <a:gd name="T39" fmla="*/ 24 h 41"/>
                  <a:gd name="T40" fmla="*/ 67 w 67"/>
                  <a:gd name="T41" fmla="*/ 34 h 41"/>
                  <a:gd name="T42" fmla="*/ 60 w 67"/>
                  <a:gd name="T43" fmla="*/ 37 h 41"/>
                  <a:gd name="T44" fmla="*/ 53 w 67"/>
                  <a:gd name="T45" fmla="*/ 41 h 41"/>
                  <a:gd name="T46" fmla="*/ 45 w 67"/>
                  <a:gd name="T47" fmla="*/ 35 h 41"/>
                  <a:gd name="T48" fmla="*/ 47 w 67"/>
                  <a:gd name="T49" fmla="*/ 30 h 41"/>
                  <a:gd name="T50" fmla="*/ 47 w 67"/>
                  <a:gd name="T51" fmla="*/ 26 h 41"/>
                  <a:gd name="T52" fmla="*/ 39 w 67"/>
                  <a:gd name="T53" fmla="*/ 27 h 41"/>
                  <a:gd name="T54" fmla="*/ 29 w 67"/>
                  <a:gd name="T55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7" h="41">
                    <a:moveTo>
                      <a:pt x="29" y="24"/>
                    </a:moveTo>
                    <a:lnTo>
                      <a:pt x="29" y="20"/>
                    </a:lnTo>
                    <a:lnTo>
                      <a:pt x="23" y="23"/>
                    </a:lnTo>
                    <a:lnTo>
                      <a:pt x="18" y="27"/>
                    </a:lnTo>
                    <a:lnTo>
                      <a:pt x="10" y="29"/>
                    </a:lnTo>
                    <a:lnTo>
                      <a:pt x="7" y="35"/>
                    </a:lnTo>
                    <a:lnTo>
                      <a:pt x="4" y="37"/>
                    </a:lnTo>
                    <a:lnTo>
                      <a:pt x="1" y="34"/>
                    </a:lnTo>
                    <a:lnTo>
                      <a:pt x="3" y="29"/>
                    </a:lnTo>
                    <a:lnTo>
                      <a:pt x="0" y="23"/>
                    </a:lnTo>
                    <a:lnTo>
                      <a:pt x="4" y="18"/>
                    </a:lnTo>
                    <a:lnTo>
                      <a:pt x="6" y="14"/>
                    </a:lnTo>
                    <a:lnTo>
                      <a:pt x="3" y="9"/>
                    </a:lnTo>
                    <a:lnTo>
                      <a:pt x="16" y="3"/>
                    </a:lnTo>
                    <a:lnTo>
                      <a:pt x="27" y="0"/>
                    </a:lnTo>
                    <a:lnTo>
                      <a:pt x="41" y="0"/>
                    </a:lnTo>
                    <a:lnTo>
                      <a:pt x="54" y="3"/>
                    </a:lnTo>
                    <a:lnTo>
                      <a:pt x="54" y="5"/>
                    </a:lnTo>
                    <a:lnTo>
                      <a:pt x="57" y="12"/>
                    </a:lnTo>
                    <a:lnTo>
                      <a:pt x="59" y="24"/>
                    </a:lnTo>
                    <a:lnTo>
                      <a:pt x="67" y="34"/>
                    </a:lnTo>
                    <a:lnTo>
                      <a:pt x="60" y="37"/>
                    </a:lnTo>
                    <a:lnTo>
                      <a:pt x="53" y="41"/>
                    </a:lnTo>
                    <a:lnTo>
                      <a:pt x="45" y="35"/>
                    </a:lnTo>
                    <a:lnTo>
                      <a:pt x="47" y="30"/>
                    </a:lnTo>
                    <a:lnTo>
                      <a:pt x="47" y="26"/>
                    </a:lnTo>
                    <a:lnTo>
                      <a:pt x="39" y="27"/>
                    </a:lnTo>
                    <a:lnTo>
                      <a:pt x="29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6" name="Freeform 3881">
                <a:extLst>
                  <a:ext uri="{FF2B5EF4-FFF2-40B4-BE49-F238E27FC236}">
                    <a16:creationId xmlns:a16="http://schemas.microsoft.com/office/drawing/2014/main" id="{60E73178-5F79-A0A3-1919-183378742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154"/>
                <a:ext cx="23" cy="19"/>
              </a:xfrm>
              <a:custGeom>
                <a:avLst/>
                <a:gdLst>
                  <a:gd name="T0" fmla="*/ 26 w 47"/>
                  <a:gd name="T1" fmla="*/ 4 h 36"/>
                  <a:gd name="T2" fmla="*/ 26 w 47"/>
                  <a:gd name="T3" fmla="*/ 7 h 36"/>
                  <a:gd name="T4" fmla="*/ 18 w 47"/>
                  <a:gd name="T5" fmla="*/ 10 h 36"/>
                  <a:gd name="T6" fmla="*/ 11 w 47"/>
                  <a:gd name="T7" fmla="*/ 1 h 36"/>
                  <a:gd name="T8" fmla="*/ 11 w 47"/>
                  <a:gd name="T9" fmla="*/ 4 h 36"/>
                  <a:gd name="T10" fmla="*/ 8 w 47"/>
                  <a:gd name="T11" fmla="*/ 16 h 36"/>
                  <a:gd name="T12" fmla="*/ 1 w 47"/>
                  <a:gd name="T13" fmla="*/ 19 h 36"/>
                  <a:gd name="T14" fmla="*/ 3 w 47"/>
                  <a:gd name="T15" fmla="*/ 31 h 36"/>
                  <a:gd name="T16" fmla="*/ 0 w 47"/>
                  <a:gd name="T17" fmla="*/ 33 h 36"/>
                  <a:gd name="T18" fmla="*/ 6 w 47"/>
                  <a:gd name="T19" fmla="*/ 30 h 36"/>
                  <a:gd name="T20" fmla="*/ 8 w 47"/>
                  <a:gd name="T21" fmla="*/ 22 h 36"/>
                  <a:gd name="T22" fmla="*/ 17 w 47"/>
                  <a:gd name="T23" fmla="*/ 22 h 36"/>
                  <a:gd name="T24" fmla="*/ 21 w 47"/>
                  <a:gd name="T25" fmla="*/ 22 h 36"/>
                  <a:gd name="T26" fmla="*/ 29 w 47"/>
                  <a:gd name="T27" fmla="*/ 33 h 36"/>
                  <a:gd name="T28" fmla="*/ 41 w 47"/>
                  <a:gd name="T29" fmla="*/ 36 h 36"/>
                  <a:gd name="T30" fmla="*/ 47 w 47"/>
                  <a:gd name="T31" fmla="*/ 25 h 36"/>
                  <a:gd name="T32" fmla="*/ 45 w 47"/>
                  <a:gd name="T33" fmla="*/ 15 h 36"/>
                  <a:gd name="T34" fmla="*/ 47 w 47"/>
                  <a:gd name="T35" fmla="*/ 12 h 36"/>
                  <a:gd name="T36" fmla="*/ 47 w 47"/>
                  <a:gd name="T37" fmla="*/ 4 h 36"/>
                  <a:gd name="T38" fmla="*/ 32 w 47"/>
                  <a:gd name="T39" fmla="*/ 0 h 36"/>
                  <a:gd name="T40" fmla="*/ 26 w 47"/>
                  <a:gd name="T41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7" h="36">
                    <a:moveTo>
                      <a:pt x="26" y="4"/>
                    </a:moveTo>
                    <a:lnTo>
                      <a:pt x="26" y="7"/>
                    </a:lnTo>
                    <a:lnTo>
                      <a:pt x="18" y="10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8" y="16"/>
                    </a:lnTo>
                    <a:lnTo>
                      <a:pt x="1" y="19"/>
                    </a:lnTo>
                    <a:lnTo>
                      <a:pt x="3" y="31"/>
                    </a:lnTo>
                    <a:lnTo>
                      <a:pt x="0" y="33"/>
                    </a:lnTo>
                    <a:lnTo>
                      <a:pt x="6" y="30"/>
                    </a:lnTo>
                    <a:lnTo>
                      <a:pt x="8" y="22"/>
                    </a:lnTo>
                    <a:lnTo>
                      <a:pt x="17" y="22"/>
                    </a:lnTo>
                    <a:lnTo>
                      <a:pt x="21" y="22"/>
                    </a:lnTo>
                    <a:lnTo>
                      <a:pt x="29" y="33"/>
                    </a:lnTo>
                    <a:lnTo>
                      <a:pt x="41" y="36"/>
                    </a:lnTo>
                    <a:lnTo>
                      <a:pt x="47" y="25"/>
                    </a:lnTo>
                    <a:lnTo>
                      <a:pt x="45" y="15"/>
                    </a:lnTo>
                    <a:lnTo>
                      <a:pt x="47" y="12"/>
                    </a:lnTo>
                    <a:lnTo>
                      <a:pt x="47" y="4"/>
                    </a:lnTo>
                    <a:lnTo>
                      <a:pt x="32" y="0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7" name="Freeform 3882">
                <a:extLst>
                  <a:ext uri="{FF2B5EF4-FFF2-40B4-BE49-F238E27FC236}">
                    <a16:creationId xmlns:a16="http://schemas.microsoft.com/office/drawing/2014/main" id="{DAAC4C5C-5724-AC8F-B136-754485C9B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154"/>
                <a:ext cx="23" cy="19"/>
              </a:xfrm>
              <a:custGeom>
                <a:avLst/>
                <a:gdLst>
                  <a:gd name="T0" fmla="*/ 26 w 47"/>
                  <a:gd name="T1" fmla="*/ 4 h 36"/>
                  <a:gd name="T2" fmla="*/ 32 w 47"/>
                  <a:gd name="T3" fmla="*/ 0 h 36"/>
                  <a:gd name="T4" fmla="*/ 47 w 47"/>
                  <a:gd name="T5" fmla="*/ 4 h 36"/>
                  <a:gd name="T6" fmla="*/ 47 w 47"/>
                  <a:gd name="T7" fmla="*/ 12 h 36"/>
                  <a:gd name="T8" fmla="*/ 45 w 47"/>
                  <a:gd name="T9" fmla="*/ 15 h 36"/>
                  <a:gd name="T10" fmla="*/ 47 w 47"/>
                  <a:gd name="T11" fmla="*/ 25 h 36"/>
                  <a:gd name="T12" fmla="*/ 41 w 47"/>
                  <a:gd name="T13" fmla="*/ 36 h 36"/>
                  <a:gd name="T14" fmla="*/ 29 w 47"/>
                  <a:gd name="T15" fmla="*/ 33 h 36"/>
                  <a:gd name="T16" fmla="*/ 21 w 47"/>
                  <a:gd name="T17" fmla="*/ 22 h 36"/>
                  <a:gd name="T18" fmla="*/ 17 w 47"/>
                  <a:gd name="T19" fmla="*/ 22 h 36"/>
                  <a:gd name="T20" fmla="*/ 8 w 47"/>
                  <a:gd name="T21" fmla="*/ 22 h 36"/>
                  <a:gd name="T22" fmla="*/ 6 w 47"/>
                  <a:gd name="T23" fmla="*/ 30 h 36"/>
                  <a:gd name="T24" fmla="*/ 0 w 47"/>
                  <a:gd name="T25" fmla="*/ 33 h 36"/>
                  <a:gd name="T26" fmla="*/ 3 w 47"/>
                  <a:gd name="T27" fmla="*/ 31 h 36"/>
                  <a:gd name="T28" fmla="*/ 1 w 47"/>
                  <a:gd name="T29" fmla="*/ 19 h 36"/>
                  <a:gd name="T30" fmla="*/ 8 w 47"/>
                  <a:gd name="T31" fmla="*/ 16 h 36"/>
                  <a:gd name="T32" fmla="*/ 11 w 47"/>
                  <a:gd name="T33" fmla="*/ 4 h 36"/>
                  <a:gd name="T34" fmla="*/ 11 w 47"/>
                  <a:gd name="T35" fmla="*/ 1 h 36"/>
                  <a:gd name="T36" fmla="*/ 18 w 47"/>
                  <a:gd name="T37" fmla="*/ 10 h 36"/>
                  <a:gd name="T38" fmla="*/ 26 w 47"/>
                  <a:gd name="T39" fmla="*/ 7 h 36"/>
                  <a:gd name="T40" fmla="*/ 26 w 47"/>
                  <a:gd name="T41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7" h="36">
                    <a:moveTo>
                      <a:pt x="26" y="4"/>
                    </a:moveTo>
                    <a:lnTo>
                      <a:pt x="32" y="0"/>
                    </a:lnTo>
                    <a:lnTo>
                      <a:pt x="47" y="4"/>
                    </a:lnTo>
                    <a:lnTo>
                      <a:pt x="47" y="12"/>
                    </a:lnTo>
                    <a:lnTo>
                      <a:pt x="45" y="15"/>
                    </a:lnTo>
                    <a:lnTo>
                      <a:pt x="47" y="25"/>
                    </a:lnTo>
                    <a:lnTo>
                      <a:pt x="41" y="36"/>
                    </a:lnTo>
                    <a:lnTo>
                      <a:pt x="29" y="33"/>
                    </a:lnTo>
                    <a:lnTo>
                      <a:pt x="21" y="22"/>
                    </a:lnTo>
                    <a:lnTo>
                      <a:pt x="17" y="22"/>
                    </a:lnTo>
                    <a:lnTo>
                      <a:pt x="8" y="22"/>
                    </a:lnTo>
                    <a:lnTo>
                      <a:pt x="6" y="30"/>
                    </a:lnTo>
                    <a:lnTo>
                      <a:pt x="0" y="33"/>
                    </a:lnTo>
                    <a:lnTo>
                      <a:pt x="3" y="31"/>
                    </a:lnTo>
                    <a:lnTo>
                      <a:pt x="1" y="19"/>
                    </a:lnTo>
                    <a:lnTo>
                      <a:pt x="8" y="16"/>
                    </a:lnTo>
                    <a:lnTo>
                      <a:pt x="11" y="4"/>
                    </a:lnTo>
                    <a:lnTo>
                      <a:pt x="11" y="1"/>
                    </a:lnTo>
                    <a:lnTo>
                      <a:pt x="18" y="10"/>
                    </a:lnTo>
                    <a:lnTo>
                      <a:pt x="26" y="7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8" name="Freeform 3883">
                <a:extLst>
                  <a:ext uri="{FF2B5EF4-FFF2-40B4-BE49-F238E27FC236}">
                    <a16:creationId xmlns:a16="http://schemas.microsoft.com/office/drawing/2014/main" id="{902D7335-0008-FDE3-46EC-9E0A711E6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154"/>
                <a:ext cx="23" cy="19"/>
              </a:xfrm>
              <a:custGeom>
                <a:avLst/>
                <a:gdLst>
                  <a:gd name="T0" fmla="*/ 26 w 47"/>
                  <a:gd name="T1" fmla="*/ 4 h 36"/>
                  <a:gd name="T2" fmla="*/ 32 w 47"/>
                  <a:gd name="T3" fmla="*/ 0 h 36"/>
                  <a:gd name="T4" fmla="*/ 47 w 47"/>
                  <a:gd name="T5" fmla="*/ 4 h 36"/>
                  <a:gd name="T6" fmla="*/ 47 w 47"/>
                  <a:gd name="T7" fmla="*/ 12 h 36"/>
                  <a:gd name="T8" fmla="*/ 45 w 47"/>
                  <a:gd name="T9" fmla="*/ 15 h 36"/>
                  <a:gd name="T10" fmla="*/ 47 w 47"/>
                  <a:gd name="T11" fmla="*/ 25 h 36"/>
                  <a:gd name="T12" fmla="*/ 41 w 47"/>
                  <a:gd name="T13" fmla="*/ 36 h 36"/>
                  <a:gd name="T14" fmla="*/ 29 w 47"/>
                  <a:gd name="T15" fmla="*/ 33 h 36"/>
                  <a:gd name="T16" fmla="*/ 21 w 47"/>
                  <a:gd name="T17" fmla="*/ 22 h 36"/>
                  <a:gd name="T18" fmla="*/ 17 w 47"/>
                  <a:gd name="T19" fmla="*/ 22 h 36"/>
                  <a:gd name="T20" fmla="*/ 8 w 47"/>
                  <a:gd name="T21" fmla="*/ 22 h 36"/>
                  <a:gd name="T22" fmla="*/ 6 w 47"/>
                  <a:gd name="T23" fmla="*/ 30 h 36"/>
                  <a:gd name="T24" fmla="*/ 0 w 47"/>
                  <a:gd name="T25" fmla="*/ 33 h 36"/>
                  <a:gd name="T26" fmla="*/ 3 w 47"/>
                  <a:gd name="T27" fmla="*/ 31 h 36"/>
                  <a:gd name="T28" fmla="*/ 1 w 47"/>
                  <a:gd name="T29" fmla="*/ 19 h 36"/>
                  <a:gd name="T30" fmla="*/ 8 w 47"/>
                  <a:gd name="T31" fmla="*/ 16 h 36"/>
                  <a:gd name="T32" fmla="*/ 11 w 47"/>
                  <a:gd name="T33" fmla="*/ 4 h 36"/>
                  <a:gd name="T34" fmla="*/ 11 w 47"/>
                  <a:gd name="T35" fmla="*/ 1 h 36"/>
                  <a:gd name="T36" fmla="*/ 18 w 47"/>
                  <a:gd name="T37" fmla="*/ 10 h 36"/>
                  <a:gd name="T38" fmla="*/ 26 w 47"/>
                  <a:gd name="T39" fmla="*/ 7 h 36"/>
                  <a:gd name="T40" fmla="*/ 26 w 47"/>
                  <a:gd name="T41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7" h="36">
                    <a:moveTo>
                      <a:pt x="26" y="4"/>
                    </a:moveTo>
                    <a:lnTo>
                      <a:pt x="32" y="0"/>
                    </a:lnTo>
                    <a:lnTo>
                      <a:pt x="47" y="4"/>
                    </a:lnTo>
                    <a:lnTo>
                      <a:pt x="47" y="12"/>
                    </a:lnTo>
                    <a:lnTo>
                      <a:pt x="45" y="15"/>
                    </a:lnTo>
                    <a:lnTo>
                      <a:pt x="47" y="25"/>
                    </a:lnTo>
                    <a:lnTo>
                      <a:pt x="41" y="36"/>
                    </a:lnTo>
                    <a:lnTo>
                      <a:pt x="29" y="33"/>
                    </a:lnTo>
                    <a:lnTo>
                      <a:pt x="21" y="22"/>
                    </a:lnTo>
                    <a:lnTo>
                      <a:pt x="17" y="22"/>
                    </a:lnTo>
                    <a:lnTo>
                      <a:pt x="8" y="22"/>
                    </a:lnTo>
                    <a:lnTo>
                      <a:pt x="6" y="30"/>
                    </a:lnTo>
                    <a:lnTo>
                      <a:pt x="0" y="33"/>
                    </a:lnTo>
                    <a:lnTo>
                      <a:pt x="3" y="31"/>
                    </a:lnTo>
                    <a:lnTo>
                      <a:pt x="1" y="19"/>
                    </a:lnTo>
                    <a:lnTo>
                      <a:pt x="8" y="16"/>
                    </a:lnTo>
                    <a:lnTo>
                      <a:pt x="11" y="4"/>
                    </a:lnTo>
                    <a:lnTo>
                      <a:pt x="11" y="1"/>
                    </a:lnTo>
                    <a:lnTo>
                      <a:pt x="18" y="10"/>
                    </a:lnTo>
                    <a:lnTo>
                      <a:pt x="26" y="7"/>
                    </a:lnTo>
                    <a:lnTo>
                      <a:pt x="26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9" name="Freeform 3884">
                <a:extLst>
                  <a:ext uri="{FF2B5EF4-FFF2-40B4-BE49-F238E27FC236}">
                    <a16:creationId xmlns:a16="http://schemas.microsoft.com/office/drawing/2014/main" id="{0387F32E-EAC9-310A-72BE-6C9239978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956"/>
                <a:ext cx="77" cy="71"/>
              </a:xfrm>
              <a:custGeom>
                <a:avLst/>
                <a:gdLst>
                  <a:gd name="T0" fmla="*/ 28 w 154"/>
                  <a:gd name="T1" fmla="*/ 23 h 141"/>
                  <a:gd name="T2" fmla="*/ 11 w 154"/>
                  <a:gd name="T3" fmla="*/ 35 h 141"/>
                  <a:gd name="T4" fmla="*/ 8 w 154"/>
                  <a:gd name="T5" fmla="*/ 65 h 141"/>
                  <a:gd name="T6" fmla="*/ 17 w 154"/>
                  <a:gd name="T7" fmla="*/ 79 h 141"/>
                  <a:gd name="T8" fmla="*/ 22 w 154"/>
                  <a:gd name="T9" fmla="*/ 90 h 141"/>
                  <a:gd name="T10" fmla="*/ 25 w 154"/>
                  <a:gd name="T11" fmla="*/ 102 h 141"/>
                  <a:gd name="T12" fmla="*/ 23 w 154"/>
                  <a:gd name="T13" fmla="*/ 117 h 141"/>
                  <a:gd name="T14" fmla="*/ 20 w 154"/>
                  <a:gd name="T15" fmla="*/ 125 h 141"/>
                  <a:gd name="T16" fmla="*/ 31 w 154"/>
                  <a:gd name="T17" fmla="*/ 141 h 141"/>
                  <a:gd name="T18" fmla="*/ 35 w 154"/>
                  <a:gd name="T19" fmla="*/ 131 h 141"/>
                  <a:gd name="T20" fmla="*/ 48 w 154"/>
                  <a:gd name="T21" fmla="*/ 131 h 141"/>
                  <a:gd name="T22" fmla="*/ 61 w 154"/>
                  <a:gd name="T23" fmla="*/ 126 h 141"/>
                  <a:gd name="T24" fmla="*/ 72 w 154"/>
                  <a:gd name="T25" fmla="*/ 115 h 141"/>
                  <a:gd name="T26" fmla="*/ 90 w 154"/>
                  <a:gd name="T27" fmla="*/ 106 h 141"/>
                  <a:gd name="T28" fmla="*/ 95 w 154"/>
                  <a:gd name="T29" fmla="*/ 112 h 141"/>
                  <a:gd name="T30" fmla="*/ 102 w 154"/>
                  <a:gd name="T31" fmla="*/ 114 h 141"/>
                  <a:gd name="T32" fmla="*/ 117 w 154"/>
                  <a:gd name="T33" fmla="*/ 118 h 141"/>
                  <a:gd name="T34" fmla="*/ 125 w 154"/>
                  <a:gd name="T35" fmla="*/ 120 h 141"/>
                  <a:gd name="T36" fmla="*/ 152 w 154"/>
                  <a:gd name="T37" fmla="*/ 120 h 141"/>
                  <a:gd name="T38" fmla="*/ 151 w 154"/>
                  <a:gd name="T39" fmla="*/ 109 h 141"/>
                  <a:gd name="T40" fmla="*/ 149 w 154"/>
                  <a:gd name="T41" fmla="*/ 99 h 141"/>
                  <a:gd name="T42" fmla="*/ 148 w 154"/>
                  <a:gd name="T43" fmla="*/ 85 h 141"/>
                  <a:gd name="T44" fmla="*/ 139 w 154"/>
                  <a:gd name="T45" fmla="*/ 79 h 141"/>
                  <a:gd name="T46" fmla="*/ 129 w 154"/>
                  <a:gd name="T47" fmla="*/ 71 h 141"/>
                  <a:gd name="T48" fmla="*/ 123 w 154"/>
                  <a:gd name="T49" fmla="*/ 59 h 141"/>
                  <a:gd name="T50" fmla="*/ 113 w 154"/>
                  <a:gd name="T51" fmla="*/ 50 h 141"/>
                  <a:gd name="T52" fmla="*/ 102 w 154"/>
                  <a:gd name="T53" fmla="*/ 52 h 141"/>
                  <a:gd name="T54" fmla="*/ 93 w 154"/>
                  <a:gd name="T55" fmla="*/ 39 h 141"/>
                  <a:gd name="T56" fmla="*/ 88 w 154"/>
                  <a:gd name="T57" fmla="*/ 27 h 141"/>
                  <a:gd name="T58" fmla="*/ 67 w 154"/>
                  <a:gd name="T59" fmla="*/ 27 h 141"/>
                  <a:gd name="T60" fmla="*/ 60 w 154"/>
                  <a:gd name="T61" fmla="*/ 17 h 141"/>
                  <a:gd name="T62" fmla="*/ 55 w 154"/>
                  <a:gd name="T63" fmla="*/ 0 h 141"/>
                  <a:gd name="T64" fmla="*/ 46 w 154"/>
                  <a:gd name="T65" fmla="*/ 9 h 141"/>
                  <a:gd name="T66" fmla="*/ 32 w 154"/>
                  <a:gd name="T67" fmla="*/ 17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4" h="141">
                    <a:moveTo>
                      <a:pt x="29" y="17"/>
                    </a:moveTo>
                    <a:lnTo>
                      <a:pt x="28" y="23"/>
                    </a:lnTo>
                    <a:lnTo>
                      <a:pt x="14" y="30"/>
                    </a:lnTo>
                    <a:lnTo>
                      <a:pt x="11" y="35"/>
                    </a:lnTo>
                    <a:lnTo>
                      <a:pt x="0" y="61"/>
                    </a:lnTo>
                    <a:lnTo>
                      <a:pt x="8" y="65"/>
                    </a:lnTo>
                    <a:lnTo>
                      <a:pt x="11" y="73"/>
                    </a:lnTo>
                    <a:lnTo>
                      <a:pt x="17" y="79"/>
                    </a:lnTo>
                    <a:lnTo>
                      <a:pt x="17" y="88"/>
                    </a:lnTo>
                    <a:lnTo>
                      <a:pt x="22" y="90"/>
                    </a:lnTo>
                    <a:lnTo>
                      <a:pt x="22" y="96"/>
                    </a:lnTo>
                    <a:lnTo>
                      <a:pt x="25" y="102"/>
                    </a:lnTo>
                    <a:lnTo>
                      <a:pt x="31" y="105"/>
                    </a:lnTo>
                    <a:lnTo>
                      <a:pt x="23" y="117"/>
                    </a:lnTo>
                    <a:lnTo>
                      <a:pt x="28" y="120"/>
                    </a:lnTo>
                    <a:lnTo>
                      <a:pt x="20" y="125"/>
                    </a:lnTo>
                    <a:lnTo>
                      <a:pt x="22" y="135"/>
                    </a:lnTo>
                    <a:lnTo>
                      <a:pt x="31" y="141"/>
                    </a:lnTo>
                    <a:lnTo>
                      <a:pt x="37" y="141"/>
                    </a:lnTo>
                    <a:lnTo>
                      <a:pt x="35" y="131"/>
                    </a:lnTo>
                    <a:lnTo>
                      <a:pt x="37" y="128"/>
                    </a:lnTo>
                    <a:lnTo>
                      <a:pt x="48" y="131"/>
                    </a:lnTo>
                    <a:lnTo>
                      <a:pt x="61" y="129"/>
                    </a:lnTo>
                    <a:lnTo>
                      <a:pt x="61" y="126"/>
                    </a:lnTo>
                    <a:lnTo>
                      <a:pt x="70" y="121"/>
                    </a:lnTo>
                    <a:lnTo>
                      <a:pt x="72" y="115"/>
                    </a:lnTo>
                    <a:lnTo>
                      <a:pt x="76" y="109"/>
                    </a:lnTo>
                    <a:lnTo>
                      <a:pt x="90" y="106"/>
                    </a:lnTo>
                    <a:lnTo>
                      <a:pt x="93" y="103"/>
                    </a:lnTo>
                    <a:lnTo>
                      <a:pt x="95" y="112"/>
                    </a:lnTo>
                    <a:lnTo>
                      <a:pt x="98" y="112"/>
                    </a:lnTo>
                    <a:lnTo>
                      <a:pt x="102" y="114"/>
                    </a:lnTo>
                    <a:lnTo>
                      <a:pt x="116" y="112"/>
                    </a:lnTo>
                    <a:lnTo>
                      <a:pt x="117" y="118"/>
                    </a:lnTo>
                    <a:lnTo>
                      <a:pt x="119" y="118"/>
                    </a:lnTo>
                    <a:lnTo>
                      <a:pt x="125" y="120"/>
                    </a:lnTo>
                    <a:lnTo>
                      <a:pt x="143" y="125"/>
                    </a:lnTo>
                    <a:lnTo>
                      <a:pt x="152" y="120"/>
                    </a:lnTo>
                    <a:lnTo>
                      <a:pt x="154" y="115"/>
                    </a:lnTo>
                    <a:lnTo>
                      <a:pt x="151" y="109"/>
                    </a:lnTo>
                    <a:lnTo>
                      <a:pt x="149" y="103"/>
                    </a:lnTo>
                    <a:lnTo>
                      <a:pt x="149" y="99"/>
                    </a:lnTo>
                    <a:lnTo>
                      <a:pt x="146" y="93"/>
                    </a:lnTo>
                    <a:lnTo>
                      <a:pt x="148" y="85"/>
                    </a:lnTo>
                    <a:lnTo>
                      <a:pt x="143" y="79"/>
                    </a:lnTo>
                    <a:lnTo>
                      <a:pt x="139" y="79"/>
                    </a:lnTo>
                    <a:lnTo>
                      <a:pt x="134" y="70"/>
                    </a:lnTo>
                    <a:lnTo>
                      <a:pt x="129" y="71"/>
                    </a:lnTo>
                    <a:lnTo>
                      <a:pt x="129" y="65"/>
                    </a:lnTo>
                    <a:lnTo>
                      <a:pt x="123" y="59"/>
                    </a:lnTo>
                    <a:lnTo>
                      <a:pt x="117" y="58"/>
                    </a:lnTo>
                    <a:lnTo>
                      <a:pt x="113" y="50"/>
                    </a:lnTo>
                    <a:lnTo>
                      <a:pt x="104" y="55"/>
                    </a:lnTo>
                    <a:lnTo>
                      <a:pt x="102" y="52"/>
                    </a:lnTo>
                    <a:lnTo>
                      <a:pt x="96" y="47"/>
                    </a:lnTo>
                    <a:lnTo>
                      <a:pt x="93" y="39"/>
                    </a:lnTo>
                    <a:lnTo>
                      <a:pt x="87" y="36"/>
                    </a:lnTo>
                    <a:lnTo>
                      <a:pt x="88" y="27"/>
                    </a:lnTo>
                    <a:lnTo>
                      <a:pt x="73" y="30"/>
                    </a:lnTo>
                    <a:lnTo>
                      <a:pt x="67" y="27"/>
                    </a:lnTo>
                    <a:lnTo>
                      <a:pt x="63" y="27"/>
                    </a:lnTo>
                    <a:lnTo>
                      <a:pt x="60" y="17"/>
                    </a:lnTo>
                    <a:lnTo>
                      <a:pt x="57" y="15"/>
                    </a:lnTo>
                    <a:lnTo>
                      <a:pt x="55" y="0"/>
                    </a:lnTo>
                    <a:lnTo>
                      <a:pt x="54" y="0"/>
                    </a:lnTo>
                    <a:lnTo>
                      <a:pt x="46" y="9"/>
                    </a:lnTo>
                    <a:lnTo>
                      <a:pt x="43" y="15"/>
                    </a:lnTo>
                    <a:lnTo>
                      <a:pt x="32" y="17"/>
                    </a:lnTo>
                    <a:lnTo>
                      <a:pt x="29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0" name="Freeform 3885">
                <a:extLst>
                  <a:ext uri="{FF2B5EF4-FFF2-40B4-BE49-F238E27FC236}">
                    <a16:creationId xmlns:a16="http://schemas.microsoft.com/office/drawing/2014/main" id="{F2B5E18C-915E-5686-28C1-2A8EA37FA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956"/>
                <a:ext cx="77" cy="71"/>
              </a:xfrm>
              <a:custGeom>
                <a:avLst/>
                <a:gdLst>
                  <a:gd name="T0" fmla="*/ 32 w 154"/>
                  <a:gd name="T1" fmla="*/ 17 h 141"/>
                  <a:gd name="T2" fmla="*/ 46 w 154"/>
                  <a:gd name="T3" fmla="*/ 9 h 141"/>
                  <a:gd name="T4" fmla="*/ 55 w 154"/>
                  <a:gd name="T5" fmla="*/ 0 h 141"/>
                  <a:gd name="T6" fmla="*/ 60 w 154"/>
                  <a:gd name="T7" fmla="*/ 17 h 141"/>
                  <a:gd name="T8" fmla="*/ 67 w 154"/>
                  <a:gd name="T9" fmla="*/ 27 h 141"/>
                  <a:gd name="T10" fmla="*/ 88 w 154"/>
                  <a:gd name="T11" fmla="*/ 27 h 141"/>
                  <a:gd name="T12" fmla="*/ 93 w 154"/>
                  <a:gd name="T13" fmla="*/ 39 h 141"/>
                  <a:gd name="T14" fmla="*/ 102 w 154"/>
                  <a:gd name="T15" fmla="*/ 52 h 141"/>
                  <a:gd name="T16" fmla="*/ 113 w 154"/>
                  <a:gd name="T17" fmla="*/ 50 h 141"/>
                  <a:gd name="T18" fmla="*/ 123 w 154"/>
                  <a:gd name="T19" fmla="*/ 59 h 141"/>
                  <a:gd name="T20" fmla="*/ 129 w 154"/>
                  <a:gd name="T21" fmla="*/ 71 h 141"/>
                  <a:gd name="T22" fmla="*/ 139 w 154"/>
                  <a:gd name="T23" fmla="*/ 79 h 141"/>
                  <a:gd name="T24" fmla="*/ 148 w 154"/>
                  <a:gd name="T25" fmla="*/ 85 h 141"/>
                  <a:gd name="T26" fmla="*/ 149 w 154"/>
                  <a:gd name="T27" fmla="*/ 99 h 141"/>
                  <a:gd name="T28" fmla="*/ 151 w 154"/>
                  <a:gd name="T29" fmla="*/ 109 h 141"/>
                  <a:gd name="T30" fmla="*/ 152 w 154"/>
                  <a:gd name="T31" fmla="*/ 120 h 141"/>
                  <a:gd name="T32" fmla="*/ 125 w 154"/>
                  <a:gd name="T33" fmla="*/ 120 h 141"/>
                  <a:gd name="T34" fmla="*/ 117 w 154"/>
                  <a:gd name="T35" fmla="*/ 118 h 141"/>
                  <a:gd name="T36" fmla="*/ 102 w 154"/>
                  <a:gd name="T37" fmla="*/ 114 h 141"/>
                  <a:gd name="T38" fmla="*/ 95 w 154"/>
                  <a:gd name="T39" fmla="*/ 112 h 141"/>
                  <a:gd name="T40" fmla="*/ 90 w 154"/>
                  <a:gd name="T41" fmla="*/ 106 h 141"/>
                  <a:gd name="T42" fmla="*/ 72 w 154"/>
                  <a:gd name="T43" fmla="*/ 115 h 141"/>
                  <a:gd name="T44" fmla="*/ 61 w 154"/>
                  <a:gd name="T45" fmla="*/ 126 h 141"/>
                  <a:gd name="T46" fmla="*/ 48 w 154"/>
                  <a:gd name="T47" fmla="*/ 131 h 141"/>
                  <a:gd name="T48" fmla="*/ 35 w 154"/>
                  <a:gd name="T49" fmla="*/ 131 h 141"/>
                  <a:gd name="T50" fmla="*/ 31 w 154"/>
                  <a:gd name="T51" fmla="*/ 141 h 141"/>
                  <a:gd name="T52" fmla="*/ 20 w 154"/>
                  <a:gd name="T53" fmla="*/ 125 h 141"/>
                  <a:gd name="T54" fmla="*/ 23 w 154"/>
                  <a:gd name="T55" fmla="*/ 117 h 141"/>
                  <a:gd name="T56" fmla="*/ 25 w 154"/>
                  <a:gd name="T57" fmla="*/ 102 h 141"/>
                  <a:gd name="T58" fmla="*/ 22 w 154"/>
                  <a:gd name="T59" fmla="*/ 90 h 141"/>
                  <a:gd name="T60" fmla="*/ 17 w 154"/>
                  <a:gd name="T61" fmla="*/ 79 h 141"/>
                  <a:gd name="T62" fmla="*/ 8 w 154"/>
                  <a:gd name="T63" fmla="*/ 65 h 141"/>
                  <a:gd name="T64" fmla="*/ 11 w 154"/>
                  <a:gd name="T65" fmla="*/ 35 h 141"/>
                  <a:gd name="T66" fmla="*/ 28 w 154"/>
                  <a:gd name="T67" fmla="*/ 23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4" h="141">
                    <a:moveTo>
                      <a:pt x="29" y="17"/>
                    </a:moveTo>
                    <a:lnTo>
                      <a:pt x="32" y="17"/>
                    </a:lnTo>
                    <a:lnTo>
                      <a:pt x="43" y="15"/>
                    </a:lnTo>
                    <a:lnTo>
                      <a:pt x="46" y="9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15"/>
                    </a:lnTo>
                    <a:lnTo>
                      <a:pt x="60" y="17"/>
                    </a:lnTo>
                    <a:lnTo>
                      <a:pt x="63" y="27"/>
                    </a:lnTo>
                    <a:lnTo>
                      <a:pt x="67" y="27"/>
                    </a:lnTo>
                    <a:lnTo>
                      <a:pt x="73" y="30"/>
                    </a:lnTo>
                    <a:lnTo>
                      <a:pt x="88" y="27"/>
                    </a:lnTo>
                    <a:lnTo>
                      <a:pt x="87" y="36"/>
                    </a:lnTo>
                    <a:lnTo>
                      <a:pt x="93" y="39"/>
                    </a:lnTo>
                    <a:lnTo>
                      <a:pt x="96" y="47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13" y="50"/>
                    </a:lnTo>
                    <a:lnTo>
                      <a:pt x="117" y="58"/>
                    </a:lnTo>
                    <a:lnTo>
                      <a:pt x="123" y="59"/>
                    </a:lnTo>
                    <a:lnTo>
                      <a:pt x="129" y="65"/>
                    </a:lnTo>
                    <a:lnTo>
                      <a:pt x="129" y="71"/>
                    </a:lnTo>
                    <a:lnTo>
                      <a:pt x="134" y="70"/>
                    </a:lnTo>
                    <a:lnTo>
                      <a:pt x="139" y="79"/>
                    </a:lnTo>
                    <a:lnTo>
                      <a:pt x="143" y="79"/>
                    </a:lnTo>
                    <a:lnTo>
                      <a:pt x="148" y="85"/>
                    </a:lnTo>
                    <a:lnTo>
                      <a:pt x="146" y="93"/>
                    </a:lnTo>
                    <a:lnTo>
                      <a:pt x="149" y="99"/>
                    </a:lnTo>
                    <a:lnTo>
                      <a:pt x="149" y="103"/>
                    </a:lnTo>
                    <a:lnTo>
                      <a:pt x="151" y="109"/>
                    </a:lnTo>
                    <a:lnTo>
                      <a:pt x="154" y="115"/>
                    </a:lnTo>
                    <a:lnTo>
                      <a:pt x="152" y="120"/>
                    </a:lnTo>
                    <a:lnTo>
                      <a:pt x="143" y="125"/>
                    </a:lnTo>
                    <a:lnTo>
                      <a:pt x="125" y="120"/>
                    </a:lnTo>
                    <a:lnTo>
                      <a:pt x="119" y="118"/>
                    </a:lnTo>
                    <a:lnTo>
                      <a:pt x="117" y="118"/>
                    </a:lnTo>
                    <a:lnTo>
                      <a:pt x="116" y="112"/>
                    </a:lnTo>
                    <a:lnTo>
                      <a:pt x="102" y="114"/>
                    </a:lnTo>
                    <a:lnTo>
                      <a:pt x="98" y="112"/>
                    </a:lnTo>
                    <a:lnTo>
                      <a:pt x="95" y="112"/>
                    </a:lnTo>
                    <a:lnTo>
                      <a:pt x="93" y="103"/>
                    </a:lnTo>
                    <a:lnTo>
                      <a:pt x="90" y="106"/>
                    </a:lnTo>
                    <a:lnTo>
                      <a:pt x="76" y="109"/>
                    </a:lnTo>
                    <a:lnTo>
                      <a:pt x="72" y="115"/>
                    </a:lnTo>
                    <a:lnTo>
                      <a:pt x="70" y="121"/>
                    </a:lnTo>
                    <a:lnTo>
                      <a:pt x="61" y="126"/>
                    </a:lnTo>
                    <a:lnTo>
                      <a:pt x="61" y="129"/>
                    </a:lnTo>
                    <a:lnTo>
                      <a:pt x="48" y="131"/>
                    </a:lnTo>
                    <a:lnTo>
                      <a:pt x="37" y="128"/>
                    </a:lnTo>
                    <a:lnTo>
                      <a:pt x="35" y="131"/>
                    </a:lnTo>
                    <a:lnTo>
                      <a:pt x="37" y="141"/>
                    </a:lnTo>
                    <a:lnTo>
                      <a:pt x="31" y="141"/>
                    </a:lnTo>
                    <a:lnTo>
                      <a:pt x="22" y="135"/>
                    </a:lnTo>
                    <a:lnTo>
                      <a:pt x="20" y="125"/>
                    </a:lnTo>
                    <a:lnTo>
                      <a:pt x="28" y="120"/>
                    </a:lnTo>
                    <a:lnTo>
                      <a:pt x="23" y="117"/>
                    </a:lnTo>
                    <a:lnTo>
                      <a:pt x="31" y="105"/>
                    </a:lnTo>
                    <a:lnTo>
                      <a:pt x="25" y="102"/>
                    </a:lnTo>
                    <a:lnTo>
                      <a:pt x="22" y="96"/>
                    </a:lnTo>
                    <a:lnTo>
                      <a:pt x="22" y="90"/>
                    </a:lnTo>
                    <a:lnTo>
                      <a:pt x="17" y="88"/>
                    </a:lnTo>
                    <a:lnTo>
                      <a:pt x="17" y="79"/>
                    </a:lnTo>
                    <a:lnTo>
                      <a:pt x="11" y="73"/>
                    </a:lnTo>
                    <a:lnTo>
                      <a:pt x="8" y="65"/>
                    </a:lnTo>
                    <a:lnTo>
                      <a:pt x="0" y="61"/>
                    </a:lnTo>
                    <a:lnTo>
                      <a:pt x="11" y="35"/>
                    </a:lnTo>
                    <a:lnTo>
                      <a:pt x="14" y="30"/>
                    </a:lnTo>
                    <a:lnTo>
                      <a:pt x="28" y="23"/>
                    </a:lnTo>
                    <a:lnTo>
                      <a:pt x="29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1" name="Freeform 3886">
                <a:extLst>
                  <a:ext uri="{FF2B5EF4-FFF2-40B4-BE49-F238E27FC236}">
                    <a16:creationId xmlns:a16="http://schemas.microsoft.com/office/drawing/2014/main" id="{7218C532-EE8D-BB26-EDD6-A65E71A6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956"/>
                <a:ext cx="77" cy="71"/>
              </a:xfrm>
              <a:custGeom>
                <a:avLst/>
                <a:gdLst>
                  <a:gd name="T0" fmla="*/ 32 w 154"/>
                  <a:gd name="T1" fmla="*/ 17 h 141"/>
                  <a:gd name="T2" fmla="*/ 46 w 154"/>
                  <a:gd name="T3" fmla="*/ 9 h 141"/>
                  <a:gd name="T4" fmla="*/ 55 w 154"/>
                  <a:gd name="T5" fmla="*/ 0 h 141"/>
                  <a:gd name="T6" fmla="*/ 60 w 154"/>
                  <a:gd name="T7" fmla="*/ 17 h 141"/>
                  <a:gd name="T8" fmla="*/ 67 w 154"/>
                  <a:gd name="T9" fmla="*/ 27 h 141"/>
                  <a:gd name="T10" fmla="*/ 88 w 154"/>
                  <a:gd name="T11" fmla="*/ 27 h 141"/>
                  <a:gd name="T12" fmla="*/ 93 w 154"/>
                  <a:gd name="T13" fmla="*/ 39 h 141"/>
                  <a:gd name="T14" fmla="*/ 102 w 154"/>
                  <a:gd name="T15" fmla="*/ 52 h 141"/>
                  <a:gd name="T16" fmla="*/ 113 w 154"/>
                  <a:gd name="T17" fmla="*/ 50 h 141"/>
                  <a:gd name="T18" fmla="*/ 123 w 154"/>
                  <a:gd name="T19" fmla="*/ 59 h 141"/>
                  <a:gd name="T20" fmla="*/ 129 w 154"/>
                  <a:gd name="T21" fmla="*/ 71 h 141"/>
                  <a:gd name="T22" fmla="*/ 139 w 154"/>
                  <a:gd name="T23" fmla="*/ 79 h 141"/>
                  <a:gd name="T24" fmla="*/ 148 w 154"/>
                  <a:gd name="T25" fmla="*/ 85 h 141"/>
                  <a:gd name="T26" fmla="*/ 149 w 154"/>
                  <a:gd name="T27" fmla="*/ 99 h 141"/>
                  <a:gd name="T28" fmla="*/ 151 w 154"/>
                  <a:gd name="T29" fmla="*/ 109 h 141"/>
                  <a:gd name="T30" fmla="*/ 152 w 154"/>
                  <a:gd name="T31" fmla="*/ 120 h 141"/>
                  <a:gd name="T32" fmla="*/ 125 w 154"/>
                  <a:gd name="T33" fmla="*/ 120 h 141"/>
                  <a:gd name="T34" fmla="*/ 117 w 154"/>
                  <a:gd name="T35" fmla="*/ 118 h 141"/>
                  <a:gd name="T36" fmla="*/ 102 w 154"/>
                  <a:gd name="T37" fmla="*/ 114 h 141"/>
                  <a:gd name="T38" fmla="*/ 95 w 154"/>
                  <a:gd name="T39" fmla="*/ 112 h 141"/>
                  <a:gd name="T40" fmla="*/ 90 w 154"/>
                  <a:gd name="T41" fmla="*/ 106 h 141"/>
                  <a:gd name="T42" fmla="*/ 72 w 154"/>
                  <a:gd name="T43" fmla="*/ 115 h 141"/>
                  <a:gd name="T44" fmla="*/ 61 w 154"/>
                  <a:gd name="T45" fmla="*/ 126 h 141"/>
                  <a:gd name="T46" fmla="*/ 48 w 154"/>
                  <a:gd name="T47" fmla="*/ 131 h 141"/>
                  <a:gd name="T48" fmla="*/ 35 w 154"/>
                  <a:gd name="T49" fmla="*/ 131 h 141"/>
                  <a:gd name="T50" fmla="*/ 31 w 154"/>
                  <a:gd name="T51" fmla="*/ 141 h 141"/>
                  <a:gd name="T52" fmla="*/ 20 w 154"/>
                  <a:gd name="T53" fmla="*/ 125 h 141"/>
                  <a:gd name="T54" fmla="*/ 23 w 154"/>
                  <a:gd name="T55" fmla="*/ 117 h 141"/>
                  <a:gd name="T56" fmla="*/ 25 w 154"/>
                  <a:gd name="T57" fmla="*/ 102 h 141"/>
                  <a:gd name="T58" fmla="*/ 22 w 154"/>
                  <a:gd name="T59" fmla="*/ 90 h 141"/>
                  <a:gd name="T60" fmla="*/ 17 w 154"/>
                  <a:gd name="T61" fmla="*/ 79 h 141"/>
                  <a:gd name="T62" fmla="*/ 8 w 154"/>
                  <a:gd name="T63" fmla="*/ 65 h 141"/>
                  <a:gd name="T64" fmla="*/ 11 w 154"/>
                  <a:gd name="T65" fmla="*/ 35 h 141"/>
                  <a:gd name="T66" fmla="*/ 28 w 154"/>
                  <a:gd name="T67" fmla="*/ 23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4" h="141">
                    <a:moveTo>
                      <a:pt x="29" y="17"/>
                    </a:moveTo>
                    <a:lnTo>
                      <a:pt x="32" y="17"/>
                    </a:lnTo>
                    <a:lnTo>
                      <a:pt x="43" y="15"/>
                    </a:lnTo>
                    <a:lnTo>
                      <a:pt x="46" y="9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15"/>
                    </a:lnTo>
                    <a:lnTo>
                      <a:pt x="60" y="17"/>
                    </a:lnTo>
                    <a:lnTo>
                      <a:pt x="63" y="27"/>
                    </a:lnTo>
                    <a:lnTo>
                      <a:pt x="67" y="27"/>
                    </a:lnTo>
                    <a:lnTo>
                      <a:pt x="73" y="30"/>
                    </a:lnTo>
                    <a:lnTo>
                      <a:pt x="88" y="27"/>
                    </a:lnTo>
                    <a:lnTo>
                      <a:pt x="87" y="36"/>
                    </a:lnTo>
                    <a:lnTo>
                      <a:pt x="93" y="39"/>
                    </a:lnTo>
                    <a:lnTo>
                      <a:pt x="96" y="47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13" y="50"/>
                    </a:lnTo>
                    <a:lnTo>
                      <a:pt x="117" y="58"/>
                    </a:lnTo>
                    <a:lnTo>
                      <a:pt x="123" y="59"/>
                    </a:lnTo>
                    <a:lnTo>
                      <a:pt x="129" y="65"/>
                    </a:lnTo>
                    <a:lnTo>
                      <a:pt x="129" y="71"/>
                    </a:lnTo>
                    <a:lnTo>
                      <a:pt x="134" y="70"/>
                    </a:lnTo>
                    <a:lnTo>
                      <a:pt x="139" y="79"/>
                    </a:lnTo>
                    <a:lnTo>
                      <a:pt x="143" y="79"/>
                    </a:lnTo>
                    <a:lnTo>
                      <a:pt x="148" y="85"/>
                    </a:lnTo>
                    <a:lnTo>
                      <a:pt x="146" y="93"/>
                    </a:lnTo>
                    <a:lnTo>
                      <a:pt x="149" y="99"/>
                    </a:lnTo>
                    <a:lnTo>
                      <a:pt x="149" y="103"/>
                    </a:lnTo>
                    <a:lnTo>
                      <a:pt x="151" y="109"/>
                    </a:lnTo>
                    <a:lnTo>
                      <a:pt x="154" y="115"/>
                    </a:lnTo>
                    <a:lnTo>
                      <a:pt x="152" y="120"/>
                    </a:lnTo>
                    <a:lnTo>
                      <a:pt x="143" y="125"/>
                    </a:lnTo>
                    <a:lnTo>
                      <a:pt x="125" y="120"/>
                    </a:lnTo>
                    <a:lnTo>
                      <a:pt x="119" y="118"/>
                    </a:lnTo>
                    <a:lnTo>
                      <a:pt x="117" y="118"/>
                    </a:lnTo>
                    <a:lnTo>
                      <a:pt x="116" y="112"/>
                    </a:lnTo>
                    <a:lnTo>
                      <a:pt x="102" y="114"/>
                    </a:lnTo>
                    <a:lnTo>
                      <a:pt x="98" y="112"/>
                    </a:lnTo>
                    <a:lnTo>
                      <a:pt x="95" y="112"/>
                    </a:lnTo>
                    <a:lnTo>
                      <a:pt x="93" y="103"/>
                    </a:lnTo>
                    <a:lnTo>
                      <a:pt x="90" y="106"/>
                    </a:lnTo>
                    <a:lnTo>
                      <a:pt x="76" y="109"/>
                    </a:lnTo>
                    <a:lnTo>
                      <a:pt x="72" y="115"/>
                    </a:lnTo>
                    <a:lnTo>
                      <a:pt x="70" y="121"/>
                    </a:lnTo>
                    <a:lnTo>
                      <a:pt x="61" y="126"/>
                    </a:lnTo>
                    <a:lnTo>
                      <a:pt x="61" y="129"/>
                    </a:lnTo>
                    <a:lnTo>
                      <a:pt x="48" y="131"/>
                    </a:lnTo>
                    <a:lnTo>
                      <a:pt x="37" y="128"/>
                    </a:lnTo>
                    <a:lnTo>
                      <a:pt x="35" y="131"/>
                    </a:lnTo>
                    <a:lnTo>
                      <a:pt x="37" y="141"/>
                    </a:lnTo>
                    <a:lnTo>
                      <a:pt x="31" y="141"/>
                    </a:lnTo>
                    <a:lnTo>
                      <a:pt x="22" y="135"/>
                    </a:lnTo>
                    <a:lnTo>
                      <a:pt x="20" y="125"/>
                    </a:lnTo>
                    <a:lnTo>
                      <a:pt x="28" y="120"/>
                    </a:lnTo>
                    <a:lnTo>
                      <a:pt x="23" y="117"/>
                    </a:lnTo>
                    <a:lnTo>
                      <a:pt x="31" y="105"/>
                    </a:lnTo>
                    <a:lnTo>
                      <a:pt x="25" y="102"/>
                    </a:lnTo>
                    <a:lnTo>
                      <a:pt x="22" y="96"/>
                    </a:lnTo>
                    <a:lnTo>
                      <a:pt x="22" y="90"/>
                    </a:lnTo>
                    <a:lnTo>
                      <a:pt x="17" y="88"/>
                    </a:lnTo>
                    <a:lnTo>
                      <a:pt x="17" y="79"/>
                    </a:lnTo>
                    <a:lnTo>
                      <a:pt x="11" y="73"/>
                    </a:lnTo>
                    <a:lnTo>
                      <a:pt x="8" y="65"/>
                    </a:lnTo>
                    <a:lnTo>
                      <a:pt x="0" y="61"/>
                    </a:lnTo>
                    <a:lnTo>
                      <a:pt x="11" y="35"/>
                    </a:lnTo>
                    <a:lnTo>
                      <a:pt x="14" y="30"/>
                    </a:lnTo>
                    <a:lnTo>
                      <a:pt x="28" y="23"/>
                    </a:lnTo>
                    <a:lnTo>
                      <a:pt x="29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2" name="Freeform 3887">
                <a:extLst>
                  <a:ext uri="{FF2B5EF4-FFF2-40B4-BE49-F238E27FC236}">
                    <a16:creationId xmlns:a16="http://schemas.microsoft.com/office/drawing/2014/main" id="{880706CB-E1CD-6221-D86D-6745B351D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147"/>
                <a:ext cx="46" cy="41"/>
              </a:xfrm>
              <a:custGeom>
                <a:avLst/>
                <a:gdLst>
                  <a:gd name="T0" fmla="*/ 24 w 91"/>
                  <a:gd name="T1" fmla="*/ 5 h 84"/>
                  <a:gd name="T2" fmla="*/ 14 w 91"/>
                  <a:gd name="T3" fmla="*/ 5 h 84"/>
                  <a:gd name="T4" fmla="*/ 9 w 91"/>
                  <a:gd name="T5" fmla="*/ 17 h 84"/>
                  <a:gd name="T6" fmla="*/ 6 w 91"/>
                  <a:gd name="T7" fmla="*/ 20 h 84"/>
                  <a:gd name="T8" fmla="*/ 6 w 91"/>
                  <a:gd name="T9" fmla="*/ 28 h 84"/>
                  <a:gd name="T10" fmla="*/ 4 w 91"/>
                  <a:gd name="T11" fmla="*/ 31 h 84"/>
                  <a:gd name="T12" fmla="*/ 6 w 91"/>
                  <a:gd name="T13" fmla="*/ 41 h 84"/>
                  <a:gd name="T14" fmla="*/ 0 w 91"/>
                  <a:gd name="T15" fmla="*/ 52 h 84"/>
                  <a:gd name="T16" fmla="*/ 3 w 91"/>
                  <a:gd name="T17" fmla="*/ 57 h 84"/>
                  <a:gd name="T18" fmla="*/ 4 w 91"/>
                  <a:gd name="T19" fmla="*/ 64 h 84"/>
                  <a:gd name="T20" fmla="*/ 3 w 91"/>
                  <a:gd name="T21" fmla="*/ 76 h 84"/>
                  <a:gd name="T22" fmla="*/ 4 w 91"/>
                  <a:gd name="T23" fmla="*/ 81 h 84"/>
                  <a:gd name="T24" fmla="*/ 3 w 91"/>
                  <a:gd name="T25" fmla="*/ 84 h 84"/>
                  <a:gd name="T26" fmla="*/ 7 w 91"/>
                  <a:gd name="T27" fmla="*/ 82 h 84"/>
                  <a:gd name="T28" fmla="*/ 18 w 91"/>
                  <a:gd name="T29" fmla="*/ 73 h 84"/>
                  <a:gd name="T30" fmla="*/ 24 w 91"/>
                  <a:gd name="T31" fmla="*/ 72 h 84"/>
                  <a:gd name="T32" fmla="*/ 30 w 91"/>
                  <a:gd name="T33" fmla="*/ 66 h 84"/>
                  <a:gd name="T34" fmla="*/ 36 w 91"/>
                  <a:gd name="T35" fmla="*/ 64 h 84"/>
                  <a:gd name="T36" fmla="*/ 36 w 91"/>
                  <a:gd name="T37" fmla="*/ 54 h 84"/>
                  <a:gd name="T38" fmla="*/ 33 w 91"/>
                  <a:gd name="T39" fmla="*/ 51 h 84"/>
                  <a:gd name="T40" fmla="*/ 35 w 91"/>
                  <a:gd name="T41" fmla="*/ 46 h 84"/>
                  <a:gd name="T42" fmla="*/ 32 w 91"/>
                  <a:gd name="T43" fmla="*/ 40 h 84"/>
                  <a:gd name="T44" fmla="*/ 36 w 91"/>
                  <a:gd name="T45" fmla="*/ 35 h 84"/>
                  <a:gd name="T46" fmla="*/ 38 w 91"/>
                  <a:gd name="T47" fmla="*/ 31 h 84"/>
                  <a:gd name="T48" fmla="*/ 35 w 91"/>
                  <a:gd name="T49" fmla="*/ 26 h 84"/>
                  <a:gd name="T50" fmla="*/ 48 w 91"/>
                  <a:gd name="T51" fmla="*/ 20 h 84"/>
                  <a:gd name="T52" fmla="*/ 59 w 91"/>
                  <a:gd name="T53" fmla="*/ 17 h 84"/>
                  <a:gd name="T54" fmla="*/ 73 w 91"/>
                  <a:gd name="T55" fmla="*/ 17 h 84"/>
                  <a:gd name="T56" fmla="*/ 86 w 91"/>
                  <a:gd name="T57" fmla="*/ 20 h 84"/>
                  <a:gd name="T58" fmla="*/ 86 w 91"/>
                  <a:gd name="T59" fmla="*/ 22 h 84"/>
                  <a:gd name="T60" fmla="*/ 91 w 91"/>
                  <a:gd name="T61" fmla="*/ 20 h 84"/>
                  <a:gd name="T62" fmla="*/ 91 w 91"/>
                  <a:gd name="T63" fmla="*/ 16 h 84"/>
                  <a:gd name="T64" fmla="*/ 82 w 91"/>
                  <a:gd name="T65" fmla="*/ 11 h 84"/>
                  <a:gd name="T66" fmla="*/ 73 w 91"/>
                  <a:gd name="T67" fmla="*/ 8 h 84"/>
                  <a:gd name="T68" fmla="*/ 62 w 91"/>
                  <a:gd name="T69" fmla="*/ 8 h 84"/>
                  <a:gd name="T70" fmla="*/ 51 w 91"/>
                  <a:gd name="T71" fmla="*/ 5 h 84"/>
                  <a:gd name="T72" fmla="*/ 44 w 91"/>
                  <a:gd name="T73" fmla="*/ 0 h 84"/>
                  <a:gd name="T74" fmla="*/ 35 w 91"/>
                  <a:gd name="T75" fmla="*/ 5 h 84"/>
                  <a:gd name="T76" fmla="*/ 27 w 91"/>
                  <a:gd name="T77" fmla="*/ 6 h 84"/>
                  <a:gd name="T78" fmla="*/ 24 w 91"/>
                  <a:gd name="T79" fmla="*/ 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1" h="84">
                    <a:moveTo>
                      <a:pt x="24" y="5"/>
                    </a:moveTo>
                    <a:lnTo>
                      <a:pt x="14" y="5"/>
                    </a:lnTo>
                    <a:lnTo>
                      <a:pt x="9" y="17"/>
                    </a:lnTo>
                    <a:lnTo>
                      <a:pt x="6" y="20"/>
                    </a:lnTo>
                    <a:lnTo>
                      <a:pt x="6" y="28"/>
                    </a:lnTo>
                    <a:lnTo>
                      <a:pt x="4" y="31"/>
                    </a:lnTo>
                    <a:lnTo>
                      <a:pt x="6" y="41"/>
                    </a:lnTo>
                    <a:lnTo>
                      <a:pt x="0" y="52"/>
                    </a:lnTo>
                    <a:lnTo>
                      <a:pt x="3" y="57"/>
                    </a:lnTo>
                    <a:lnTo>
                      <a:pt x="4" y="64"/>
                    </a:lnTo>
                    <a:lnTo>
                      <a:pt x="3" y="76"/>
                    </a:lnTo>
                    <a:lnTo>
                      <a:pt x="4" y="81"/>
                    </a:lnTo>
                    <a:lnTo>
                      <a:pt x="3" y="84"/>
                    </a:lnTo>
                    <a:lnTo>
                      <a:pt x="7" y="82"/>
                    </a:lnTo>
                    <a:lnTo>
                      <a:pt x="18" y="73"/>
                    </a:lnTo>
                    <a:lnTo>
                      <a:pt x="24" y="72"/>
                    </a:lnTo>
                    <a:lnTo>
                      <a:pt x="30" y="66"/>
                    </a:lnTo>
                    <a:lnTo>
                      <a:pt x="36" y="64"/>
                    </a:lnTo>
                    <a:lnTo>
                      <a:pt x="36" y="54"/>
                    </a:lnTo>
                    <a:lnTo>
                      <a:pt x="33" y="51"/>
                    </a:lnTo>
                    <a:lnTo>
                      <a:pt x="35" y="46"/>
                    </a:lnTo>
                    <a:lnTo>
                      <a:pt x="32" y="40"/>
                    </a:lnTo>
                    <a:lnTo>
                      <a:pt x="36" y="35"/>
                    </a:lnTo>
                    <a:lnTo>
                      <a:pt x="38" y="31"/>
                    </a:lnTo>
                    <a:lnTo>
                      <a:pt x="35" y="26"/>
                    </a:lnTo>
                    <a:lnTo>
                      <a:pt x="48" y="20"/>
                    </a:lnTo>
                    <a:lnTo>
                      <a:pt x="59" y="17"/>
                    </a:lnTo>
                    <a:lnTo>
                      <a:pt x="73" y="17"/>
                    </a:lnTo>
                    <a:lnTo>
                      <a:pt x="86" y="20"/>
                    </a:lnTo>
                    <a:lnTo>
                      <a:pt x="86" y="22"/>
                    </a:lnTo>
                    <a:lnTo>
                      <a:pt x="91" y="20"/>
                    </a:lnTo>
                    <a:lnTo>
                      <a:pt x="91" y="16"/>
                    </a:lnTo>
                    <a:lnTo>
                      <a:pt x="82" y="11"/>
                    </a:lnTo>
                    <a:lnTo>
                      <a:pt x="73" y="8"/>
                    </a:lnTo>
                    <a:lnTo>
                      <a:pt x="62" y="8"/>
                    </a:lnTo>
                    <a:lnTo>
                      <a:pt x="51" y="5"/>
                    </a:lnTo>
                    <a:lnTo>
                      <a:pt x="44" y="0"/>
                    </a:lnTo>
                    <a:lnTo>
                      <a:pt x="35" y="5"/>
                    </a:lnTo>
                    <a:lnTo>
                      <a:pt x="27" y="6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3" name="Freeform 3888">
                <a:extLst>
                  <a:ext uri="{FF2B5EF4-FFF2-40B4-BE49-F238E27FC236}">
                    <a16:creationId xmlns:a16="http://schemas.microsoft.com/office/drawing/2014/main" id="{D7C37692-7047-81C5-77BB-662E7E63B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147"/>
                <a:ext cx="46" cy="41"/>
              </a:xfrm>
              <a:custGeom>
                <a:avLst/>
                <a:gdLst>
                  <a:gd name="T0" fmla="*/ 24 w 91"/>
                  <a:gd name="T1" fmla="*/ 5 h 84"/>
                  <a:gd name="T2" fmla="*/ 27 w 91"/>
                  <a:gd name="T3" fmla="*/ 6 h 84"/>
                  <a:gd name="T4" fmla="*/ 35 w 91"/>
                  <a:gd name="T5" fmla="*/ 5 h 84"/>
                  <a:gd name="T6" fmla="*/ 44 w 91"/>
                  <a:gd name="T7" fmla="*/ 0 h 84"/>
                  <a:gd name="T8" fmla="*/ 51 w 91"/>
                  <a:gd name="T9" fmla="*/ 5 h 84"/>
                  <a:gd name="T10" fmla="*/ 62 w 91"/>
                  <a:gd name="T11" fmla="*/ 8 h 84"/>
                  <a:gd name="T12" fmla="*/ 73 w 91"/>
                  <a:gd name="T13" fmla="*/ 8 h 84"/>
                  <a:gd name="T14" fmla="*/ 82 w 91"/>
                  <a:gd name="T15" fmla="*/ 11 h 84"/>
                  <a:gd name="T16" fmla="*/ 91 w 91"/>
                  <a:gd name="T17" fmla="*/ 16 h 84"/>
                  <a:gd name="T18" fmla="*/ 91 w 91"/>
                  <a:gd name="T19" fmla="*/ 20 h 84"/>
                  <a:gd name="T20" fmla="*/ 86 w 91"/>
                  <a:gd name="T21" fmla="*/ 22 h 84"/>
                  <a:gd name="T22" fmla="*/ 86 w 91"/>
                  <a:gd name="T23" fmla="*/ 20 h 84"/>
                  <a:gd name="T24" fmla="*/ 73 w 91"/>
                  <a:gd name="T25" fmla="*/ 17 h 84"/>
                  <a:gd name="T26" fmla="*/ 59 w 91"/>
                  <a:gd name="T27" fmla="*/ 17 h 84"/>
                  <a:gd name="T28" fmla="*/ 48 w 91"/>
                  <a:gd name="T29" fmla="*/ 20 h 84"/>
                  <a:gd name="T30" fmla="*/ 35 w 91"/>
                  <a:gd name="T31" fmla="*/ 26 h 84"/>
                  <a:gd name="T32" fmla="*/ 38 w 91"/>
                  <a:gd name="T33" fmla="*/ 31 h 84"/>
                  <a:gd name="T34" fmla="*/ 36 w 91"/>
                  <a:gd name="T35" fmla="*/ 35 h 84"/>
                  <a:gd name="T36" fmla="*/ 32 w 91"/>
                  <a:gd name="T37" fmla="*/ 40 h 84"/>
                  <a:gd name="T38" fmla="*/ 35 w 91"/>
                  <a:gd name="T39" fmla="*/ 46 h 84"/>
                  <a:gd name="T40" fmla="*/ 33 w 91"/>
                  <a:gd name="T41" fmla="*/ 51 h 84"/>
                  <a:gd name="T42" fmla="*/ 36 w 91"/>
                  <a:gd name="T43" fmla="*/ 54 h 84"/>
                  <a:gd name="T44" fmla="*/ 36 w 91"/>
                  <a:gd name="T45" fmla="*/ 64 h 84"/>
                  <a:gd name="T46" fmla="*/ 30 w 91"/>
                  <a:gd name="T47" fmla="*/ 66 h 84"/>
                  <a:gd name="T48" fmla="*/ 24 w 91"/>
                  <a:gd name="T49" fmla="*/ 72 h 84"/>
                  <a:gd name="T50" fmla="*/ 18 w 91"/>
                  <a:gd name="T51" fmla="*/ 73 h 84"/>
                  <a:gd name="T52" fmla="*/ 7 w 91"/>
                  <a:gd name="T53" fmla="*/ 82 h 84"/>
                  <a:gd name="T54" fmla="*/ 3 w 91"/>
                  <a:gd name="T55" fmla="*/ 84 h 84"/>
                  <a:gd name="T56" fmla="*/ 4 w 91"/>
                  <a:gd name="T57" fmla="*/ 81 h 84"/>
                  <a:gd name="T58" fmla="*/ 3 w 91"/>
                  <a:gd name="T59" fmla="*/ 76 h 84"/>
                  <a:gd name="T60" fmla="*/ 4 w 91"/>
                  <a:gd name="T61" fmla="*/ 64 h 84"/>
                  <a:gd name="T62" fmla="*/ 3 w 91"/>
                  <a:gd name="T63" fmla="*/ 57 h 84"/>
                  <a:gd name="T64" fmla="*/ 0 w 91"/>
                  <a:gd name="T65" fmla="*/ 52 h 84"/>
                  <a:gd name="T66" fmla="*/ 6 w 91"/>
                  <a:gd name="T67" fmla="*/ 41 h 84"/>
                  <a:gd name="T68" fmla="*/ 4 w 91"/>
                  <a:gd name="T69" fmla="*/ 31 h 84"/>
                  <a:gd name="T70" fmla="*/ 6 w 91"/>
                  <a:gd name="T71" fmla="*/ 28 h 84"/>
                  <a:gd name="T72" fmla="*/ 6 w 91"/>
                  <a:gd name="T73" fmla="*/ 20 h 84"/>
                  <a:gd name="T74" fmla="*/ 9 w 91"/>
                  <a:gd name="T75" fmla="*/ 17 h 84"/>
                  <a:gd name="T76" fmla="*/ 14 w 91"/>
                  <a:gd name="T77" fmla="*/ 5 h 84"/>
                  <a:gd name="T78" fmla="*/ 24 w 91"/>
                  <a:gd name="T79" fmla="*/ 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1" h="84">
                    <a:moveTo>
                      <a:pt x="24" y="5"/>
                    </a:moveTo>
                    <a:lnTo>
                      <a:pt x="27" y="6"/>
                    </a:lnTo>
                    <a:lnTo>
                      <a:pt x="35" y="5"/>
                    </a:lnTo>
                    <a:lnTo>
                      <a:pt x="44" y="0"/>
                    </a:lnTo>
                    <a:lnTo>
                      <a:pt x="51" y="5"/>
                    </a:lnTo>
                    <a:lnTo>
                      <a:pt x="62" y="8"/>
                    </a:lnTo>
                    <a:lnTo>
                      <a:pt x="73" y="8"/>
                    </a:lnTo>
                    <a:lnTo>
                      <a:pt x="82" y="11"/>
                    </a:lnTo>
                    <a:lnTo>
                      <a:pt x="91" y="16"/>
                    </a:lnTo>
                    <a:lnTo>
                      <a:pt x="91" y="20"/>
                    </a:lnTo>
                    <a:lnTo>
                      <a:pt x="86" y="22"/>
                    </a:lnTo>
                    <a:lnTo>
                      <a:pt x="86" y="20"/>
                    </a:lnTo>
                    <a:lnTo>
                      <a:pt x="73" y="17"/>
                    </a:lnTo>
                    <a:lnTo>
                      <a:pt x="59" y="17"/>
                    </a:lnTo>
                    <a:lnTo>
                      <a:pt x="48" y="20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36" y="35"/>
                    </a:lnTo>
                    <a:lnTo>
                      <a:pt x="32" y="40"/>
                    </a:lnTo>
                    <a:lnTo>
                      <a:pt x="35" y="46"/>
                    </a:lnTo>
                    <a:lnTo>
                      <a:pt x="33" y="51"/>
                    </a:lnTo>
                    <a:lnTo>
                      <a:pt x="36" y="54"/>
                    </a:lnTo>
                    <a:lnTo>
                      <a:pt x="36" y="64"/>
                    </a:lnTo>
                    <a:lnTo>
                      <a:pt x="30" y="66"/>
                    </a:lnTo>
                    <a:lnTo>
                      <a:pt x="24" y="72"/>
                    </a:lnTo>
                    <a:lnTo>
                      <a:pt x="18" y="73"/>
                    </a:lnTo>
                    <a:lnTo>
                      <a:pt x="7" y="82"/>
                    </a:lnTo>
                    <a:lnTo>
                      <a:pt x="3" y="84"/>
                    </a:lnTo>
                    <a:lnTo>
                      <a:pt x="4" y="81"/>
                    </a:lnTo>
                    <a:lnTo>
                      <a:pt x="3" y="76"/>
                    </a:lnTo>
                    <a:lnTo>
                      <a:pt x="4" y="64"/>
                    </a:lnTo>
                    <a:lnTo>
                      <a:pt x="3" y="57"/>
                    </a:lnTo>
                    <a:lnTo>
                      <a:pt x="0" y="52"/>
                    </a:lnTo>
                    <a:lnTo>
                      <a:pt x="6" y="41"/>
                    </a:lnTo>
                    <a:lnTo>
                      <a:pt x="4" y="31"/>
                    </a:lnTo>
                    <a:lnTo>
                      <a:pt x="6" y="28"/>
                    </a:lnTo>
                    <a:lnTo>
                      <a:pt x="6" y="20"/>
                    </a:lnTo>
                    <a:lnTo>
                      <a:pt x="9" y="17"/>
                    </a:lnTo>
                    <a:lnTo>
                      <a:pt x="14" y="5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4" name="Freeform 3889">
                <a:extLst>
                  <a:ext uri="{FF2B5EF4-FFF2-40B4-BE49-F238E27FC236}">
                    <a16:creationId xmlns:a16="http://schemas.microsoft.com/office/drawing/2014/main" id="{6276F5BD-6ACD-6996-DDFF-5DBE26DB5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147"/>
                <a:ext cx="46" cy="41"/>
              </a:xfrm>
              <a:custGeom>
                <a:avLst/>
                <a:gdLst>
                  <a:gd name="T0" fmla="*/ 24 w 91"/>
                  <a:gd name="T1" fmla="*/ 5 h 84"/>
                  <a:gd name="T2" fmla="*/ 27 w 91"/>
                  <a:gd name="T3" fmla="*/ 6 h 84"/>
                  <a:gd name="T4" fmla="*/ 35 w 91"/>
                  <a:gd name="T5" fmla="*/ 5 h 84"/>
                  <a:gd name="T6" fmla="*/ 44 w 91"/>
                  <a:gd name="T7" fmla="*/ 0 h 84"/>
                  <a:gd name="T8" fmla="*/ 51 w 91"/>
                  <a:gd name="T9" fmla="*/ 5 h 84"/>
                  <a:gd name="T10" fmla="*/ 62 w 91"/>
                  <a:gd name="T11" fmla="*/ 8 h 84"/>
                  <a:gd name="T12" fmla="*/ 73 w 91"/>
                  <a:gd name="T13" fmla="*/ 8 h 84"/>
                  <a:gd name="T14" fmla="*/ 82 w 91"/>
                  <a:gd name="T15" fmla="*/ 11 h 84"/>
                  <a:gd name="T16" fmla="*/ 91 w 91"/>
                  <a:gd name="T17" fmla="*/ 16 h 84"/>
                  <a:gd name="T18" fmla="*/ 91 w 91"/>
                  <a:gd name="T19" fmla="*/ 20 h 84"/>
                  <a:gd name="T20" fmla="*/ 86 w 91"/>
                  <a:gd name="T21" fmla="*/ 22 h 84"/>
                  <a:gd name="T22" fmla="*/ 86 w 91"/>
                  <a:gd name="T23" fmla="*/ 20 h 84"/>
                  <a:gd name="T24" fmla="*/ 73 w 91"/>
                  <a:gd name="T25" fmla="*/ 17 h 84"/>
                  <a:gd name="T26" fmla="*/ 59 w 91"/>
                  <a:gd name="T27" fmla="*/ 17 h 84"/>
                  <a:gd name="T28" fmla="*/ 48 w 91"/>
                  <a:gd name="T29" fmla="*/ 20 h 84"/>
                  <a:gd name="T30" fmla="*/ 35 w 91"/>
                  <a:gd name="T31" fmla="*/ 26 h 84"/>
                  <a:gd name="T32" fmla="*/ 38 w 91"/>
                  <a:gd name="T33" fmla="*/ 31 h 84"/>
                  <a:gd name="T34" fmla="*/ 36 w 91"/>
                  <a:gd name="T35" fmla="*/ 35 h 84"/>
                  <a:gd name="T36" fmla="*/ 32 w 91"/>
                  <a:gd name="T37" fmla="*/ 40 h 84"/>
                  <a:gd name="T38" fmla="*/ 35 w 91"/>
                  <a:gd name="T39" fmla="*/ 46 h 84"/>
                  <a:gd name="T40" fmla="*/ 33 w 91"/>
                  <a:gd name="T41" fmla="*/ 51 h 84"/>
                  <a:gd name="T42" fmla="*/ 36 w 91"/>
                  <a:gd name="T43" fmla="*/ 54 h 84"/>
                  <a:gd name="T44" fmla="*/ 36 w 91"/>
                  <a:gd name="T45" fmla="*/ 64 h 84"/>
                  <a:gd name="T46" fmla="*/ 30 w 91"/>
                  <a:gd name="T47" fmla="*/ 66 h 84"/>
                  <a:gd name="T48" fmla="*/ 24 w 91"/>
                  <a:gd name="T49" fmla="*/ 72 h 84"/>
                  <a:gd name="T50" fmla="*/ 18 w 91"/>
                  <a:gd name="T51" fmla="*/ 73 h 84"/>
                  <a:gd name="T52" fmla="*/ 7 w 91"/>
                  <a:gd name="T53" fmla="*/ 82 h 84"/>
                  <a:gd name="T54" fmla="*/ 3 w 91"/>
                  <a:gd name="T55" fmla="*/ 84 h 84"/>
                  <a:gd name="T56" fmla="*/ 4 w 91"/>
                  <a:gd name="T57" fmla="*/ 81 h 84"/>
                  <a:gd name="T58" fmla="*/ 3 w 91"/>
                  <a:gd name="T59" fmla="*/ 76 h 84"/>
                  <a:gd name="T60" fmla="*/ 4 w 91"/>
                  <a:gd name="T61" fmla="*/ 64 h 84"/>
                  <a:gd name="T62" fmla="*/ 3 w 91"/>
                  <a:gd name="T63" fmla="*/ 57 h 84"/>
                  <a:gd name="T64" fmla="*/ 0 w 91"/>
                  <a:gd name="T65" fmla="*/ 52 h 84"/>
                  <a:gd name="T66" fmla="*/ 6 w 91"/>
                  <a:gd name="T67" fmla="*/ 41 h 84"/>
                  <a:gd name="T68" fmla="*/ 4 w 91"/>
                  <a:gd name="T69" fmla="*/ 31 h 84"/>
                  <a:gd name="T70" fmla="*/ 6 w 91"/>
                  <a:gd name="T71" fmla="*/ 28 h 84"/>
                  <a:gd name="T72" fmla="*/ 6 w 91"/>
                  <a:gd name="T73" fmla="*/ 20 h 84"/>
                  <a:gd name="T74" fmla="*/ 9 w 91"/>
                  <a:gd name="T75" fmla="*/ 17 h 84"/>
                  <a:gd name="T76" fmla="*/ 14 w 91"/>
                  <a:gd name="T77" fmla="*/ 5 h 84"/>
                  <a:gd name="T78" fmla="*/ 24 w 91"/>
                  <a:gd name="T79" fmla="*/ 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1" h="84">
                    <a:moveTo>
                      <a:pt x="24" y="5"/>
                    </a:moveTo>
                    <a:lnTo>
                      <a:pt x="27" y="6"/>
                    </a:lnTo>
                    <a:lnTo>
                      <a:pt x="35" y="5"/>
                    </a:lnTo>
                    <a:lnTo>
                      <a:pt x="44" y="0"/>
                    </a:lnTo>
                    <a:lnTo>
                      <a:pt x="51" y="5"/>
                    </a:lnTo>
                    <a:lnTo>
                      <a:pt x="62" y="8"/>
                    </a:lnTo>
                    <a:lnTo>
                      <a:pt x="73" y="8"/>
                    </a:lnTo>
                    <a:lnTo>
                      <a:pt x="82" y="11"/>
                    </a:lnTo>
                    <a:lnTo>
                      <a:pt x="91" y="16"/>
                    </a:lnTo>
                    <a:lnTo>
                      <a:pt x="91" y="20"/>
                    </a:lnTo>
                    <a:lnTo>
                      <a:pt x="86" y="22"/>
                    </a:lnTo>
                    <a:lnTo>
                      <a:pt x="86" y="20"/>
                    </a:lnTo>
                    <a:lnTo>
                      <a:pt x="73" y="17"/>
                    </a:lnTo>
                    <a:lnTo>
                      <a:pt x="59" y="17"/>
                    </a:lnTo>
                    <a:lnTo>
                      <a:pt x="48" y="20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36" y="35"/>
                    </a:lnTo>
                    <a:lnTo>
                      <a:pt x="32" y="40"/>
                    </a:lnTo>
                    <a:lnTo>
                      <a:pt x="35" y="46"/>
                    </a:lnTo>
                    <a:lnTo>
                      <a:pt x="33" y="51"/>
                    </a:lnTo>
                    <a:lnTo>
                      <a:pt x="36" y="54"/>
                    </a:lnTo>
                    <a:lnTo>
                      <a:pt x="36" y="64"/>
                    </a:lnTo>
                    <a:lnTo>
                      <a:pt x="30" y="66"/>
                    </a:lnTo>
                    <a:lnTo>
                      <a:pt x="24" y="72"/>
                    </a:lnTo>
                    <a:lnTo>
                      <a:pt x="18" y="73"/>
                    </a:lnTo>
                    <a:lnTo>
                      <a:pt x="7" y="82"/>
                    </a:lnTo>
                    <a:lnTo>
                      <a:pt x="3" y="84"/>
                    </a:lnTo>
                    <a:lnTo>
                      <a:pt x="4" y="81"/>
                    </a:lnTo>
                    <a:lnTo>
                      <a:pt x="3" y="76"/>
                    </a:lnTo>
                    <a:lnTo>
                      <a:pt x="4" y="64"/>
                    </a:lnTo>
                    <a:lnTo>
                      <a:pt x="3" y="57"/>
                    </a:lnTo>
                    <a:lnTo>
                      <a:pt x="0" y="52"/>
                    </a:lnTo>
                    <a:lnTo>
                      <a:pt x="6" y="41"/>
                    </a:lnTo>
                    <a:lnTo>
                      <a:pt x="4" y="31"/>
                    </a:lnTo>
                    <a:lnTo>
                      <a:pt x="6" y="28"/>
                    </a:lnTo>
                    <a:lnTo>
                      <a:pt x="6" y="20"/>
                    </a:lnTo>
                    <a:lnTo>
                      <a:pt x="9" y="17"/>
                    </a:lnTo>
                    <a:lnTo>
                      <a:pt x="14" y="5"/>
                    </a:lnTo>
                    <a:lnTo>
                      <a:pt x="24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5" name="Freeform 3890">
                <a:extLst>
                  <a:ext uri="{FF2B5EF4-FFF2-40B4-BE49-F238E27FC236}">
                    <a16:creationId xmlns:a16="http://schemas.microsoft.com/office/drawing/2014/main" id="{C121F8C1-A293-4219-205A-DCCB51608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165"/>
                <a:ext cx="41" cy="38"/>
              </a:xfrm>
              <a:custGeom>
                <a:avLst/>
                <a:gdLst>
                  <a:gd name="T0" fmla="*/ 39 w 82"/>
                  <a:gd name="T1" fmla="*/ 9 h 76"/>
                  <a:gd name="T2" fmla="*/ 36 w 82"/>
                  <a:gd name="T3" fmla="*/ 15 h 76"/>
                  <a:gd name="T4" fmla="*/ 33 w 82"/>
                  <a:gd name="T5" fmla="*/ 17 h 76"/>
                  <a:gd name="T6" fmla="*/ 33 w 82"/>
                  <a:gd name="T7" fmla="*/ 27 h 76"/>
                  <a:gd name="T8" fmla="*/ 27 w 82"/>
                  <a:gd name="T9" fmla="*/ 29 h 76"/>
                  <a:gd name="T10" fmla="*/ 21 w 82"/>
                  <a:gd name="T11" fmla="*/ 35 h 76"/>
                  <a:gd name="T12" fmla="*/ 15 w 82"/>
                  <a:gd name="T13" fmla="*/ 36 h 76"/>
                  <a:gd name="T14" fmla="*/ 4 w 82"/>
                  <a:gd name="T15" fmla="*/ 45 h 76"/>
                  <a:gd name="T16" fmla="*/ 0 w 82"/>
                  <a:gd name="T17" fmla="*/ 47 h 76"/>
                  <a:gd name="T18" fmla="*/ 3 w 82"/>
                  <a:gd name="T19" fmla="*/ 52 h 76"/>
                  <a:gd name="T20" fmla="*/ 0 w 82"/>
                  <a:gd name="T21" fmla="*/ 55 h 76"/>
                  <a:gd name="T22" fmla="*/ 0 w 82"/>
                  <a:gd name="T23" fmla="*/ 62 h 76"/>
                  <a:gd name="T24" fmla="*/ 6 w 82"/>
                  <a:gd name="T25" fmla="*/ 65 h 76"/>
                  <a:gd name="T26" fmla="*/ 8 w 82"/>
                  <a:gd name="T27" fmla="*/ 68 h 76"/>
                  <a:gd name="T28" fmla="*/ 17 w 82"/>
                  <a:gd name="T29" fmla="*/ 76 h 76"/>
                  <a:gd name="T30" fmla="*/ 26 w 82"/>
                  <a:gd name="T31" fmla="*/ 73 h 76"/>
                  <a:gd name="T32" fmla="*/ 36 w 82"/>
                  <a:gd name="T33" fmla="*/ 68 h 76"/>
                  <a:gd name="T34" fmla="*/ 42 w 82"/>
                  <a:gd name="T35" fmla="*/ 67 h 76"/>
                  <a:gd name="T36" fmla="*/ 48 w 82"/>
                  <a:gd name="T37" fmla="*/ 62 h 76"/>
                  <a:gd name="T38" fmla="*/ 53 w 82"/>
                  <a:gd name="T39" fmla="*/ 65 h 76"/>
                  <a:gd name="T40" fmla="*/ 58 w 82"/>
                  <a:gd name="T41" fmla="*/ 62 h 76"/>
                  <a:gd name="T42" fmla="*/ 61 w 82"/>
                  <a:gd name="T43" fmla="*/ 62 h 76"/>
                  <a:gd name="T44" fmla="*/ 70 w 82"/>
                  <a:gd name="T45" fmla="*/ 58 h 76"/>
                  <a:gd name="T46" fmla="*/ 71 w 82"/>
                  <a:gd name="T47" fmla="*/ 52 h 76"/>
                  <a:gd name="T48" fmla="*/ 79 w 82"/>
                  <a:gd name="T49" fmla="*/ 45 h 76"/>
                  <a:gd name="T50" fmla="*/ 73 w 82"/>
                  <a:gd name="T51" fmla="*/ 45 h 76"/>
                  <a:gd name="T52" fmla="*/ 73 w 82"/>
                  <a:gd name="T53" fmla="*/ 39 h 76"/>
                  <a:gd name="T54" fmla="*/ 70 w 82"/>
                  <a:gd name="T55" fmla="*/ 35 h 76"/>
                  <a:gd name="T56" fmla="*/ 76 w 82"/>
                  <a:gd name="T57" fmla="*/ 29 h 76"/>
                  <a:gd name="T58" fmla="*/ 77 w 82"/>
                  <a:gd name="T59" fmla="*/ 23 h 76"/>
                  <a:gd name="T60" fmla="*/ 82 w 82"/>
                  <a:gd name="T61" fmla="*/ 21 h 76"/>
                  <a:gd name="T62" fmla="*/ 74 w 82"/>
                  <a:gd name="T63" fmla="*/ 15 h 76"/>
                  <a:gd name="T64" fmla="*/ 76 w 82"/>
                  <a:gd name="T65" fmla="*/ 10 h 76"/>
                  <a:gd name="T66" fmla="*/ 76 w 82"/>
                  <a:gd name="T67" fmla="*/ 6 h 76"/>
                  <a:gd name="T68" fmla="*/ 68 w 82"/>
                  <a:gd name="T69" fmla="*/ 7 h 76"/>
                  <a:gd name="T70" fmla="*/ 58 w 82"/>
                  <a:gd name="T71" fmla="*/ 4 h 76"/>
                  <a:gd name="T72" fmla="*/ 58 w 82"/>
                  <a:gd name="T73" fmla="*/ 0 h 76"/>
                  <a:gd name="T74" fmla="*/ 52 w 82"/>
                  <a:gd name="T75" fmla="*/ 3 h 76"/>
                  <a:gd name="T76" fmla="*/ 47 w 82"/>
                  <a:gd name="T77" fmla="*/ 7 h 76"/>
                  <a:gd name="T78" fmla="*/ 39 w 82"/>
                  <a:gd name="T79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2" h="76">
                    <a:moveTo>
                      <a:pt x="39" y="9"/>
                    </a:moveTo>
                    <a:lnTo>
                      <a:pt x="36" y="15"/>
                    </a:lnTo>
                    <a:lnTo>
                      <a:pt x="33" y="17"/>
                    </a:lnTo>
                    <a:lnTo>
                      <a:pt x="33" y="27"/>
                    </a:lnTo>
                    <a:lnTo>
                      <a:pt x="27" y="29"/>
                    </a:lnTo>
                    <a:lnTo>
                      <a:pt x="21" y="35"/>
                    </a:lnTo>
                    <a:lnTo>
                      <a:pt x="15" y="36"/>
                    </a:lnTo>
                    <a:lnTo>
                      <a:pt x="4" y="45"/>
                    </a:lnTo>
                    <a:lnTo>
                      <a:pt x="0" y="47"/>
                    </a:lnTo>
                    <a:lnTo>
                      <a:pt x="3" y="52"/>
                    </a:lnTo>
                    <a:lnTo>
                      <a:pt x="0" y="55"/>
                    </a:lnTo>
                    <a:lnTo>
                      <a:pt x="0" y="62"/>
                    </a:lnTo>
                    <a:lnTo>
                      <a:pt x="6" y="65"/>
                    </a:lnTo>
                    <a:lnTo>
                      <a:pt x="8" y="68"/>
                    </a:lnTo>
                    <a:lnTo>
                      <a:pt x="17" y="76"/>
                    </a:lnTo>
                    <a:lnTo>
                      <a:pt x="26" y="73"/>
                    </a:lnTo>
                    <a:lnTo>
                      <a:pt x="36" y="68"/>
                    </a:lnTo>
                    <a:lnTo>
                      <a:pt x="42" y="67"/>
                    </a:lnTo>
                    <a:lnTo>
                      <a:pt x="48" y="62"/>
                    </a:lnTo>
                    <a:lnTo>
                      <a:pt x="53" y="65"/>
                    </a:lnTo>
                    <a:lnTo>
                      <a:pt x="58" y="62"/>
                    </a:lnTo>
                    <a:lnTo>
                      <a:pt x="61" y="62"/>
                    </a:lnTo>
                    <a:lnTo>
                      <a:pt x="70" y="58"/>
                    </a:lnTo>
                    <a:lnTo>
                      <a:pt x="71" y="52"/>
                    </a:lnTo>
                    <a:lnTo>
                      <a:pt x="79" y="45"/>
                    </a:lnTo>
                    <a:lnTo>
                      <a:pt x="73" y="45"/>
                    </a:lnTo>
                    <a:lnTo>
                      <a:pt x="73" y="39"/>
                    </a:lnTo>
                    <a:lnTo>
                      <a:pt x="70" y="35"/>
                    </a:lnTo>
                    <a:lnTo>
                      <a:pt x="76" y="29"/>
                    </a:lnTo>
                    <a:lnTo>
                      <a:pt x="77" y="23"/>
                    </a:lnTo>
                    <a:lnTo>
                      <a:pt x="82" y="21"/>
                    </a:lnTo>
                    <a:lnTo>
                      <a:pt x="74" y="15"/>
                    </a:lnTo>
                    <a:lnTo>
                      <a:pt x="76" y="10"/>
                    </a:lnTo>
                    <a:lnTo>
                      <a:pt x="76" y="6"/>
                    </a:lnTo>
                    <a:lnTo>
                      <a:pt x="68" y="7"/>
                    </a:lnTo>
                    <a:lnTo>
                      <a:pt x="58" y="4"/>
                    </a:lnTo>
                    <a:lnTo>
                      <a:pt x="58" y="0"/>
                    </a:lnTo>
                    <a:lnTo>
                      <a:pt x="52" y="3"/>
                    </a:lnTo>
                    <a:lnTo>
                      <a:pt x="47" y="7"/>
                    </a:lnTo>
                    <a:lnTo>
                      <a:pt x="39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6" name="Freeform 3891">
                <a:extLst>
                  <a:ext uri="{FF2B5EF4-FFF2-40B4-BE49-F238E27FC236}">
                    <a16:creationId xmlns:a16="http://schemas.microsoft.com/office/drawing/2014/main" id="{CA358262-CE1C-0DD7-F31E-93F4F5187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165"/>
                <a:ext cx="41" cy="38"/>
              </a:xfrm>
              <a:custGeom>
                <a:avLst/>
                <a:gdLst>
                  <a:gd name="T0" fmla="*/ 39 w 82"/>
                  <a:gd name="T1" fmla="*/ 9 h 76"/>
                  <a:gd name="T2" fmla="*/ 47 w 82"/>
                  <a:gd name="T3" fmla="*/ 7 h 76"/>
                  <a:gd name="T4" fmla="*/ 52 w 82"/>
                  <a:gd name="T5" fmla="*/ 3 h 76"/>
                  <a:gd name="T6" fmla="*/ 58 w 82"/>
                  <a:gd name="T7" fmla="*/ 0 h 76"/>
                  <a:gd name="T8" fmla="*/ 58 w 82"/>
                  <a:gd name="T9" fmla="*/ 4 h 76"/>
                  <a:gd name="T10" fmla="*/ 68 w 82"/>
                  <a:gd name="T11" fmla="*/ 7 h 76"/>
                  <a:gd name="T12" fmla="*/ 76 w 82"/>
                  <a:gd name="T13" fmla="*/ 6 h 76"/>
                  <a:gd name="T14" fmla="*/ 76 w 82"/>
                  <a:gd name="T15" fmla="*/ 10 h 76"/>
                  <a:gd name="T16" fmla="*/ 74 w 82"/>
                  <a:gd name="T17" fmla="*/ 15 h 76"/>
                  <a:gd name="T18" fmla="*/ 82 w 82"/>
                  <a:gd name="T19" fmla="*/ 21 h 76"/>
                  <a:gd name="T20" fmla="*/ 77 w 82"/>
                  <a:gd name="T21" fmla="*/ 23 h 76"/>
                  <a:gd name="T22" fmla="*/ 76 w 82"/>
                  <a:gd name="T23" fmla="*/ 29 h 76"/>
                  <a:gd name="T24" fmla="*/ 70 w 82"/>
                  <a:gd name="T25" fmla="*/ 35 h 76"/>
                  <a:gd name="T26" fmla="*/ 73 w 82"/>
                  <a:gd name="T27" fmla="*/ 39 h 76"/>
                  <a:gd name="T28" fmla="*/ 73 w 82"/>
                  <a:gd name="T29" fmla="*/ 45 h 76"/>
                  <a:gd name="T30" fmla="*/ 79 w 82"/>
                  <a:gd name="T31" fmla="*/ 45 h 76"/>
                  <a:gd name="T32" fmla="*/ 71 w 82"/>
                  <a:gd name="T33" fmla="*/ 52 h 76"/>
                  <a:gd name="T34" fmla="*/ 70 w 82"/>
                  <a:gd name="T35" fmla="*/ 58 h 76"/>
                  <a:gd name="T36" fmla="*/ 61 w 82"/>
                  <a:gd name="T37" fmla="*/ 62 h 76"/>
                  <a:gd name="T38" fmla="*/ 58 w 82"/>
                  <a:gd name="T39" fmla="*/ 62 h 76"/>
                  <a:gd name="T40" fmla="*/ 53 w 82"/>
                  <a:gd name="T41" fmla="*/ 65 h 76"/>
                  <a:gd name="T42" fmla="*/ 48 w 82"/>
                  <a:gd name="T43" fmla="*/ 62 h 76"/>
                  <a:gd name="T44" fmla="*/ 42 w 82"/>
                  <a:gd name="T45" fmla="*/ 67 h 76"/>
                  <a:gd name="T46" fmla="*/ 36 w 82"/>
                  <a:gd name="T47" fmla="*/ 68 h 76"/>
                  <a:gd name="T48" fmla="*/ 26 w 82"/>
                  <a:gd name="T49" fmla="*/ 73 h 76"/>
                  <a:gd name="T50" fmla="*/ 17 w 82"/>
                  <a:gd name="T51" fmla="*/ 76 h 76"/>
                  <a:gd name="T52" fmla="*/ 8 w 82"/>
                  <a:gd name="T53" fmla="*/ 68 h 76"/>
                  <a:gd name="T54" fmla="*/ 6 w 82"/>
                  <a:gd name="T55" fmla="*/ 65 h 76"/>
                  <a:gd name="T56" fmla="*/ 0 w 82"/>
                  <a:gd name="T57" fmla="*/ 62 h 76"/>
                  <a:gd name="T58" fmla="*/ 0 w 82"/>
                  <a:gd name="T59" fmla="*/ 55 h 76"/>
                  <a:gd name="T60" fmla="*/ 3 w 82"/>
                  <a:gd name="T61" fmla="*/ 52 h 76"/>
                  <a:gd name="T62" fmla="*/ 0 w 82"/>
                  <a:gd name="T63" fmla="*/ 47 h 76"/>
                  <a:gd name="T64" fmla="*/ 4 w 82"/>
                  <a:gd name="T65" fmla="*/ 45 h 76"/>
                  <a:gd name="T66" fmla="*/ 15 w 82"/>
                  <a:gd name="T67" fmla="*/ 36 h 76"/>
                  <a:gd name="T68" fmla="*/ 21 w 82"/>
                  <a:gd name="T69" fmla="*/ 35 h 76"/>
                  <a:gd name="T70" fmla="*/ 27 w 82"/>
                  <a:gd name="T71" fmla="*/ 29 h 76"/>
                  <a:gd name="T72" fmla="*/ 33 w 82"/>
                  <a:gd name="T73" fmla="*/ 27 h 76"/>
                  <a:gd name="T74" fmla="*/ 33 w 82"/>
                  <a:gd name="T75" fmla="*/ 17 h 76"/>
                  <a:gd name="T76" fmla="*/ 36 w 82"/>
                  <a:gd name="T77" fmla="*/ 15 h 76"/>
                  <a:gd name="T78" fmla="*/ 39 w 82"/>
                  <a:gd name="T79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2" h="76">
                    <a:moveTo>
                      <a:pt x="39" y="9"/>
                    </a:moveTo>
                    <a:lnTo>
                      <a:pt x="47" y="7"/>
                    </a:lnTo>
                    <a:lnTo>
                      <a:pt x="52" y="3"/>
                    </a:lnTo>
                    <a:lnTo>
                      <a:pt x="58" y="0"/>
                    </a:lnTo>
                    <a:lnTo>
                      <a:pt x="58" y="4"/>
                    </a:lnTo>
                    <a:lnTo>
                      <a:pt x="68" y="7"/>
                    </a:lnTo>
                    <a:lnTo>
                      <a:pt x="76" y="6"/>
                    </a:lnTo>
                    <a:lnTo>
                      <a:pt x="76" y="10"/>
                    </a:lnTo>
                    <a:lnTo>
                      <a:pt x="74" y="15"/>
                    </a:lnTo>
                    <a:lnTo>
                      <a:pt x="82" y="21"/>
                    </a:lnTo>
                    <a:lnTo>
                      <a:pt x="77" y="23"/>
                    </a:lnTo>
                    <a:lnTo>
                      <a:pt x="76" y="29"/>
                    </a:lnTo>
                    <a:lnTo>
                      <a:pt x="70" y="35"/>
                    </a:lnTo>
                    <a:lnTo>
                      <a:pt x="73" y="39"/>
                    </a:lnTo>
                    <a:lnTo>
                      <a:pt x="73" y="45"/>
                    </a:lnTo>
                    <a:lnTo>
                      <a:pt x="79" y="45"/>
                    </a:lnTo>
                    <a:lnTo>
                      <a:pt x="71" y="52"/>
                    </a:lnTo>
                    <a:lnTo>
                      <a:pt x="70" y="58"/>
                    </a:lnTo>
                    <a:lnTo>
                      <a:pt x="61" y="62"/>
                    </a:lnTo>
                    <a:lnTo>
                      <a:pt x="58" y="62"/>
                    </a:lnTo>
                    <a:lnTo>
                      <a:pt x="53" y="65"/>
                    </a:lnTo>
                    <a:lnTo>
                      <a:pt x="48" y="62"/>
                    </a:lnTo>
                    <a:lnTo>
                      <a:pt x="42" y="67"/>
                    </a:lnTo>
                    <a:lnTo>
                      <a:pt x="36" y="68"/>
                    </a:lnTo>
                    <a:lnTo>
                      <a:pt x="26" y="73"/>
                    </a:lnTo>
                    <a:lnTo>
                      <a:pt x="17" y="76"/>
                    </a:lnTo>
                    <a:lnTo>
                      <a:pt x="8" y="68"/>
                    </a:lnTo>
                    <a:lnTo>
                      <a:pt x="6" y="65"/>
                    </a:lnTo>
                    <a:lnTo>
                      <a:pt x="0" y="62"/>
                    </a:lnTo>
                    <a:lnTo>
                      <a:pt x="0" y="55"/>
                    </a:lnTo>
                    <a:lnTo>
                      <a:pt x="3" y="52"/>
                    </a:lnTo>
                    <a:lnTo>
                      <a:pt x="0" y="47"/>
                    </a:lnTo>
                    <a:lnTo>
                      <a:pt x="4" y="45"/>
                    </a:lnTo>
                    <a:lnTo>
                      <a:pt x="15" y="36"/>
                    </a:lnTo>
                    <a:lnTo>
                      <a:pt x="21" y="35"/>
                    </a:lnTo>
                    <a:lnTo>
                      <a:pt x="27" y="29"/>
                    </a:lnTo>
                    <a:lnTo>
                      <a:pt x="33" y="27"/>
                    </a:lnTo>
                    <a:lnTo>
                      <a:pt x="33" y="17"/>
                    </a:lnTo>
                    <a:lnTo>
                      <a:pt x="36" y="15"/>
                    </a:lnTo>
                    <a:lnTo>
                      <a:pt x="39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7" name="Freeform 3892">
                <a:extLst>
                  <a:ext uri="{FF2B5EF4-FFF2-40B4-BE49-F238E27FC236}">
                    <a16:creationId xmlns:a16="http://schemas.microsoft.com/office/drawing/2014/main" id="{C54CBD6A-767F-5AB4-7CB7-1808F5CB4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165"/>
                <a:ext cx="41" cy="38"/>
              </a:xfrm>
              <a:custGeom>
                <a:avLst/>
                <a:gdLst>
                  <a:gd name="T0" fmla="*/ 39 w 82"/>
                  <a:gd name="T1" fmla="*/ 9 h 76"/>
                  <a:gd name="T2" fmla="*/ 47 w 82"/>
                  <a:gd name="T3" fmla="*/ 7 h 76"/>
                  <a:gd name="T4" fmla="*/ 52 w 82"/>
                  <a:gd name="T5" fmla="*/ 3 h 76"/>
                  <a:gd name="T6" fmla="*/ 58 w 82"/>
                  <a:gd name="T7" fmla="*/ 0 h 76"/>
                  <a:gd name="T8" fmla="*/ 58 w 82"/>
                  <a:gd name="T9" fmla="*/ 4 h 76"/>
                  <a:gd name="T10" fmla="*/ 68 w 82"/>
                  <a:gd name="T11" fmla="*/ 7 h 76"/>
                  <a:gd name="T12" fmla="*/ 76 w 82"/>
                  <a:gd name="T13" fmla="*/ 6 h 76"/>
                  <a:gd name="T14" fmla="*/ 76 w 82"/>
                  <a:gd name="T15" fmla="*/ 10 h 76"/>
                  <a:gd name="T16" fmla="*/ 74 w 82"/>
                  <a:gd name="T17" fmla="*/ 15 h 76"/>
                  <a:gd name="T18" fmla="*/ 82 w 82"/>
                  <a:gd name="T19" fmla="*/ 21 h 76"/>
                  <a:gd name="T20" fmla="*/ 77 w 82"/>
                  <a:gd name="T21" fmla="*/ 23 h 76"/>
                  <a:gd name="T22" fmla="*/ 76 w 82"/>
                  <a:gd name="T23" fmla="*/ 29 h 76"/>
                  <a:gd name="T24" fmla="*/ 70 w 82"/>
                  <a:gd name="T25" fmla="*/ 35 h 76"/>
                  <a:gd name="T26" fmla="*/ 73 w 82"/>
                  <a:gd name="T27" fmla="*/ 39 h 76"/>
                  <a:gd name="T28" fmla="*/ 73 w 82"/>
                  <a:gd name="T29" fmla="*/ 45 h 76"/>
                  <a:gd name="T30" fmla="*/ 79 w 82"/>
                  <a:gd name="T31" fmla="*/ 45 h 76"/>
                  <a:gd name="T32" fmla="*/ 71 w 82"/>
                  <a:gd name="T33" fmla="*/ 52 h 76"/>
                  <a:gd name="T34" fmla="*/ 70 w 82"/>
                  <a:gd name="T35" fmla="*/ 58 h 76"/>
                  <a:gd name="T36" fmla="*/ 61 w 82"/>
                  <a:gd name="T37" fmla="*/ 62 h 76"/>
                  <a:gd name="T38" fmla="*/ 58 w 82"/>
                  <a:gd name="T39" fmla="*/ 62 h 76"/>
                  <a:gd name="T40" fmla="*/ 53 w 82"/>
                  <a:gd name="T41" fmla="*/ 65 h 76"/>
                  <a:gd name="T42" fmla="*/ 48 w 82"/>
                  <a:gd name="T43" fmla="*/ 62 h 76"/>
                  <a:gd name="T44" fmla="*/ 42 w 82"/>
                  <a:gd name="T45" fmla="*/ 67 h 76"/>
                  <a:gd name="T46" fmla="*/ 36 w 82"/>
                  <a:gd name="T47" fmla="*/ 68 h 76"/>
                  <a:gd name="T48" fmla="*/ 26 w 82"/>
                  <a:gd name="T49" fmla="*/ 73 h 76"/>
                  <a:gd name="T50" fmla="*/ 17 w 82"/>
                  <a:gd name="T51" fmla="*/ 76 h 76"/>
                  <a:gd name="T52" fmla="*/ 8 w 82"/>
                  <a:gd name="T53" fmla="*/ 68 h 76"/>
                  <a:gd name="T54" fmla="*/ 6 w 82"/>
                  <a:gd name="T55" fmla="*/ 65 h 76"/>
                  <a:gd name="T56" fmla="*/ 0 w 82"/>
                  <a:gd name="T57" fmla="*/ 62 h 76"/>
                  <a:gd name="T58" fmla="*/ 0 w 82"/>
                  <a:gd name="T59" fmla="*/ 55 h 76"/>
                  <a:gd name="T60" fmla="*/ 3 w 82"/>
                  <a:gd name="T61" fmla="*/ 52 h 76"/>
                  <a:gd name="T62" fmla="*/ 0 w 82"/>
                  <a:gd name="T63" fmla="*/ 47 h 76"/>
                  <a:gd name="T64" fmla="*/ 4 w 82"/>
                  <a:gd name="T65" fmla="*/ 45 h 76"/>
                  <a:gd name="T66" fmla="*/ 15 w 82"/>
                  <a:gd name="T67" fmla="*/ 36 h 76"/>
                  <a:gd name="T68" fmla="*/ 21 w 82"/>
                  <a:gd name="T69" fmla="*/ 35 h 76"/>
                  <a:gd name="T70" fmla="*/ 27 w 82"/>
                  <a:gd name="T71" fmla="*/ 29 h 76"/>
                  <a:gd name="T72" fmla="*/ 33 w 82"/>
                  <a:gd name="T73" fmla="*/ 27 h 76"/>
                  <a:gd name="T74" fmla="*/ 33 w 82"/>
                  <a:gd name="T75" fmla="*/ 17 h 76"/>
                  <a:gd name="T76" fmla="*/ 36 w 82"/>
                  <a:gd name="T77" fmla="*/ 15 h 76"/>
                  <a:gd name="T78" fmla="*/ 39 w 82"/>
                  <a:gd name="T79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2" h="76">
                    <a:moveTo>
                      <a:pt x="39" y="9"/>
                    </a:moveTo>
                    <a:lnTo>
                      <a:pt x="47" y="7"/>
                    </a:lnTo>
                    <a:lnTo>
                      <a:pt x="52" y="3"/>
                    </a:lnTo>
                    <a:lnTo>
                      <a:pt x="58" y="0"/>
                    </a:lnTo>
                    <a:lnTo>
                      <a:pt x="58" y="4"/>
                    </a:lnTo>
                    <a:lnTo>
                      <a:pt x="68" y="7"/>
                    </a:lnTo>
                    <a:lnTo>
                      <a:pt x="76" y="6"/>
                    </a:lnTo>
                    <a:lnTo>
                      <a:pt x="76" y="10"/>
                    </a:lnTo>
                    <a:lnTo>
                      <a:pt x="74" y="15"/>
                    </a:lnTo>
                    <a:lnTo>
                      <a:pt x="82" y="21"/>
                    </a:lnTo>
                    <a:lnTo>
                      <a:pt x="77" y="23"/>
                    </a:lnTo>
                    <a:lnTo>
                      <a:pt x="76" y="29"/>
                    </a:lnTo>
                    <a:lnTo>
                      <a:pt x="70" y="35"/>
                    </a:lnTo>
                    <a:lnTo>
                      <a:pt x="73" y="39"/>
                    </a:lnTo>
                    <a:lnTo>
                      <a:pt x="73" y="45"/>
                    </a:lnTo>
                    <a:lnTo>
                      <a:pt x="79" y="45"/>
                    </a:lnTo>
                    <a:lnTo>
                      <a:pt x="71" y="52"/>
                    </a:lnTo>
                    <a:lnTo>
                      <a:pt x="70" y="58"/>
                    </a:lnTo>
                    <a:lnTo>
                      <a:pt x="61" y="62"/>
                    </a:lnTo>
                    <a:lnTo>
                      <a:pt x="58" y="62"/>
                    </a:lnTo>
                    <a:lnTo>
                      <a:pt x="53" y="65"/>
                    </a:lnTo>
                    <a:lnTo>
                      <a:pt x="48" y="62"/>
                    </a:lnTo>
                    <a:lnTo>
                      <a:pt x="42" y="67"/>
                    </a:lnTo>
                    <a:lnTo>
                      <a:pt x="36" y="68"/>
                    </a:lnTo>
                    <a:lnTo>
                      <a:pt x="26" y="73"/>
                    </a:lnTo>
                    <a:lnTo>
                      <a:pt x="17" y="76"/>
                    </a:lnTo>
                    <a:lnTo>
                      <a:pt x="8" y="68"/>
                    </a:lnTo>
                    <a:lnTo>
                      <a:pt x="6" y="65"/>
                    </a:lnTo>
                    <a:lnTo>
                      <a:pt x="0" y="62"/>
                    </a:lnTo>
                    <a:lnTo>
                      <a:pt x="0" y="55"/>
                    </a:lnTo>
                    <a:lnTo>
                      <a:pt x="3" y="52"/>
                    </a:lnTo>
                    <a:lnTo>
                      <a:pt x="0" y="47"/>
                    </a:lnTo>
                    <a:lnTo>
                      <a:pt x="4" y="45"/>
                    </a:lnTo>
                    <a:lnTo>
                      <a:pt x="15" y="36"/>
                    </a:lnTo>
                    <a:lnTo>
                      <a:pt x="21" y="35"/>
                    </a:lnTo>
                    <a:lnTo>
                      <a:pt x="27" y="29"/>
                    </a:lnTo>
                    <a:lnTo>
                      <a:pt x="33" y="27"/>
                    </a:lnTo>
                    <a:lnTo>
                      <a:pt x="33" y="17"/>
                    </a:lnTo>
                    <a:lnTo>
                      <a:pt x="36" y="15"/>
                    </a:lnTo>
                    <a:lnTo>
                      <a:pt x="39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8" name="Freeform 3893">
                <a:extLst>
                  <a:ext uri="{FF2B5EF4-FFF2-40B4-BE49-F238E27FC236}">
                    <a16:creationId xmlns:a16="http://schemas.microsoft.com/office/drawing/2014/main" id="{A1BDB017-A111-8B90-4239-15609DF13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166"/>
                <a:ext cx="23" cy="27"/>
              </a:xfrm>
              <a:custGeom>
                <a:avLst/>
                <a:gdLst>
                  <a:gd name="T0" fmla="*/ 8 w 45"/>
                  <a:gd name="T1" fmla="*/ 0 h 55"/>
                  <a:gd name="T2" fmla="*/ 6 w 45"/>
                  <a:gd name="T3" fmla="*/ 8 h 55"/>
                  <a:gd name="T4" fmla="*/ 0 w 45"/>
                  <a:gd name="T5" fmla="*/ 11 h 55"/>
                  <a:gd name="T6" fmla="*/ 0 w 45"/>
                  <a:gd name="T7" fmla="*/ 16 h 55"/>
                  <a:gd name="T8" fmla="*/ 1 w 45"/>
                  <a:gd name="T9" fmla="*/ 19 h 55"/>
                  <a:gd name="T10" fmla="*/ 8 w 45"/>
                  <a:gd name="T11" fmla="*/ 19 h 55"/>
                  <a:gd name="T12" fmla="*/ 14 w 45"/>
                  <a:gd name="T13" fmla="*/ 25 h 55"/>
                  <a:gd name="T14" fmla="*/ 14 w 45"/>
                  <a:gd name="T15" fmla="*/ 34 h 55"/>
                  <a:gd name="T16" fmla="*/ 20 w 45"/>
                  <a:gd name="T17" fmla="*/ 43 h 55"/>
                  <a:gd name="T18" fmla="*/ 26 w 45"/>
                  <a:gd name="T19" fmla="*/ 44 h 55"/>
                  <a:gd name="T20" fmla="*/ 29 w 45"/>
                  <a:gd name="T21" fmla="*/ 52 h 55"/>
                  <a:gd name="T22" fmla="*/ 32 w 45"/>
                  <a:gd name="T23" fmla="*/ 55 h 55"/>
                  <a:gd name="T24" fmla="*/ 38 w 45"/>
                  <a:gd name="T25" fmla="*/ 51 h 55"/>
                  <a:gd name="T26" fmla="*/ 38 w 45"/>
                  <a:gd name="T27" fmla="*/ 44 h 55"/>
                  <a:gd name="T28" fmla="*/ 45 w 45"/>
                  <a:gd name="T29" fmla="*/ 43 h 55"/>
                  <a:gd name="T30" fmla="*/ 44 w 45"/>
                  <a:gd name="T31" fmla="*/ 38 h 55"/>
                  <a:gd name="T32" fmla="*/ 45 w 45"/>
                  <a:gd name="T33" fmla="*/ 26 h 55"/>
                  <a:gd name="T34" fmla="*/ 44 w 45"/>
                  <a:gd name="T35" fmla="*/ 19 h 55"/>
                  <a:gd name="T36" fmla="*/ 41 w 45"/>
                  <a:gd name="T37" fmla="*/ 14 h 55"/>
                  <a:gd name="T38" fmla="*/ 29 w 45"/>
                  <a:gd name="T39" fmla="*/ 11 h 55"/>
                  <a:gd name="T40" fmla="*/ 21 w 45"/>
                  <a:gd name="T41" fmla="*/ 0 h 55"/>
                  <a:gd name="T42" fmla="*/ 17 w 45"/>
                  <a:gd name="T43" fmla="*/ 0 h 55"/>
                  <a:gd name="T44" fmla="*/ 8 w 45"/>
                  <a:gd name="T4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" h="55">
                    <a:moveTo>
                      <a:pt x="8" y="0"/>
                    </a:moveTo>
                    <a:lnTo>
                      <a:pt x="6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" y="19"/>
                    </a:lnTo>
                    <a:lnTo>
                      <a:pt x="8" y="19"/>
                    </a:lnTo>
                    <a:lnTo>
                      <a:pt x="14" y="25"/>
                    </a:lnTo>
                    <a:lnTo>
                      <a:pt x="14" y="34"/>
                    </a:lnTo>
                    <a:lnTo>
                      <a:pt x="20" y="43"/>
                    </a:lnTo>
                    <a:lnTo>
                      <a:pt x="26" y="44"/>
                    </a:lnTo>
                    <a:lnTo>
                      <a:pt x="29" y="52"/>
                    </a:lnTo>
                    <a:lnTo>
                      <a:pt x="32" y="55"/>
                    </a:lnTo>
                    <a:lnTo>
                      <a:pt x="38" y="51"/>
                    </a:lnTo>
                    <a:lnTo>
                      <a:pt x="38" y="44"/>
                    </a:lnTo>
                    <a:lnTo>
                      <a:pt x="45" y="43"/>
                    </a:lnTo>
                    <a:lnTo>
                      <a:pt x="44" y="38"/>
                    </a:lnTo>
                    <a:lnTo>
                      <a:pt x="45" y="26"/>
                    </a:lnTo>
                    <a:lnTo>
                      <a:pt x="44" y="19"/>
                    </a:lnTo>
                    <a:lnTo>
                      <a:pt x="41" y="14"/>
                    </a:lnTo>
                    <a:lnTo>
                      <a:pt x="29" y="11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9" name="Freeform 3894">
                <a:extLst>
                  <a:ext uri="{FF2B5EF4-FFF2-40B4-BE49-F238E27FC236}">
                    <a16:creationId xmlns:a16="http://schemas.microsoft.com/office/drawing/2014/main" id="{4B9FFBE1-D227-EAB9-EAD3-39FE203A0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166"/>
                <a:ext cx="23" cy="27"/>
              </a:xfrm>
              <a:custGeom>
                <a:avLst/>
                <a:gdLst>
                  <a:gd name="T0" fmla="*/ 8 w 45"/>
                  <a:gd name="T1" fmla="*/ 0 h 55"/>
                  <a:gd name="T2" fmla="*/ 17 w 45"/>
                  <a:gd name="T3" fmla="*/ 0 h 55"/>
                  <a:gd name="T4" fmla="*/ 21 w 45"/>
                  <a:gd name="T5" fmla="*/ 0 h 55"/>
                  <a:gd name="T6" fmla="*/ 29 w 45"/>
                  <a:gd name="T7" fmla="*/ 11 h 55"/>
                  <a:gd name="T8" fmla="*/ 41 w 45"/>
                  <a:gd name="T9" fmla="*/ 14 h 55"/>
                  <a:gd name="T10" fmla="*/ 44 w 45"/>
                  <a:gd name="T11" fmla="*/ 19 h 55"/>
                  <a:gd name="T12" fmla="*/ 45 w 45"/>
                  <a:gd name="T13" fmla="*/ 26 h 55"/>
                  <a:gd name="T14" fmla="*/ 44 w 45"/>
                  <a:gd name="T15" fmla="*/ 38 h 55"/>
                  <a:gd name="T16" fmla="*/ 45 w 45"/>
                  <a:gd name="T17" fmla="*/ 43 h 55"/>
                  <a:gd name="T18" fmla="*/ 38 w 45"/>
                  <a:gd name="T19" fmla="*/ 44 h 55"/>
                  <a:gd name="T20" fmla="*/ 38 w 45"/>
                  <a:gd name="T21" fmla="*/ 51 h 55"/>
                  <a:gd name="T22" fmla="*/ 32 w 45"/>
                  <a:gd name="T23" fmla="*/ 55 h 55"/>
                  <a:gd name="T24" fmla="*/ 29 w 45"/>
                  <a:gd name="T25" fmla="*/ 52 h 55"/>
                  <a:gd name="T26" fmla="*/ 26 w 45"/>
                  <a:gd name="T27" fmla="*/ 44 h 55"/>
                  <a:gd name="T28" fmla="*/ 20 w 45"/>
                  <a:gd name="T29" fmla="*/ 43 h 55"/>
                  <a:gd name="T30" fmla="*/ 14 w 45"/>
                  <a:gd name="T31" fmla="*/ 34 h 55"/>
                  <a:gd name="T32" fmla="*/ 14 w 45"/>
                  <a:gd name="T33" fmla="*/ 25 h 55"/>
                  <a:gd name="T34" fmla="*/ 8 w 45"/>
                  <a:gd name="T35" fmla="*/ 19 h 55"/>
                  <a:gd name="T36" fmla="*/ 1 w 45"/>
                  <a:gd name="T37" fmla="*/ 19 h 55"/>
                  <a:gd name="T38" fmla="*/ 0 w 45"/>
                  <a:gd name="T39" fmla="*/ 16 h 55"/>
                  <a:gd name="T40" fmla="*/ 0 w 45"/>
                  <a:gd name="T41" fmla="*/ 11 h 55"/>
                  <a:gd name="T42" fmla="*/ 6 w 45"/>
                  <a:gd name="T43" fmla="*/ 8 h 55"/>
                  <a:gd name="T44" fmla="*/ 8 w 45"/>
                  <a:gd name="T4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" h="55">
                    <a:moveTo>
                      <a:pt x="8" y="0"/>
                    </a:moveTo>
                    <a:lnTo>
                      <a:pt x="17" y="0"/>
                    </a:lnTo>
                    <a:lnTo>
                      <a:pt x="21" y="0"/>
                    </a:lnTo>
                    <a:lnTo>
                      <a:pt x="29" y="11"/>
                    </a:lnTo>
                    <a:lnTo>
                      <a:pt x="41" y="14"/>
                    </a:lnTo>
                    <a:lnTo>
                      <a:pt x="44" y="19"/>
                    </a:lnTo>
                    <a:lnTo>
                      <a:pt x="45" y="26"/>
                    </a:lnTo>
                    <a:lnTo>
                      <a:pt x="44" y="38"/>
                    </a:lnTo>
                    <a:lnTo>
                      <a:pt x="45" y="43"/>
                    </a:lnTo>
                    <a:lnTo>
                      <a:pt x="38" y="44"/>
                    </a:lnTo>
                    <a:lnTo>
                      <a:pt x="38" y="51"/>
                    </a:lnTo>
                    <a:lnTo>
                      <a:pt x="32" y="55"/>
                    </a:lnTo>
                    <a:lnTo>
                      <a:pt x="29" y="52"/>
                    </a:lnTo>
                    <a:lnTo>
                      <a:pt x="26" y="44"/>
                    </a:lnTo>
                    <a:lnTo>
                      <a:pt x="20" y="43"/>
                    </a:lnTo>
                    <a:lnTo>
                      <a:pt x="14" y="34"/>
                    </a:lnTo>
                    <a:lnTo>
                      <a:pt x="14" y="25"/>
                    </a:lnTo>
                    <a:lnTo>
                      <a:pt x="8" y="19"/>
                    </a:lnTo>
                    <a:lnTo>
                      <a:pt x="1" y="19"/>
                    </a:lnTo>
                    <a:lnTo>
                      <a:pt x="0" y="16"/>
                    </a:lnTo>
                    <a:lnTo>
                      <a:pt x="0" y="11"/>
                    </a:lnTo>
                    <a:lnTo>
                      <a:pt x="6" y="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0" name="Freeform 3895">
                <a:extLst>
                  <a:ext uri="{FF2B5EF4-FFF2-40B4-BE49-F238E27FC236}">
                    <a16:creationId xmlns:a16="http://schemas.microsoft.com/office/drawing/2014/main" id="{3B70FDF8-848E-890F-E6A4-068D6075B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166"/>
                <a:ext cx="23" cy="27"/>
              </a:xfrm>
              <a:custGeom>
                <a:avLst/>
                <a:gdLst>
                  <a:gd name="T0" fmla="*/ 8 w 45"/>
                  <a:gd name="T1" fmla="*/ 0 h 55"/>
                  <a:gd name="T2" fmla="*/ 17 w 45"/>
                  <a:gd name="T3" fmla="*/ 0 h 55"/>
                  <a:gd name="T4" fmla="*/ 21 w 45"/>
                  <a:gd name="T5" fmla="*/ 0 h 55"/>
                  <a:gd name="T6" fmla="*/ 29 w 45"/>
                  <a:gd name="T7" fmla="*/ 11 h 55"/>
                  <a:gd name="T8" fmla="*/ 41 w 45"/>
                  <a:gd name="T9" fmla="*/ 14 h 55"/>
                  <a:gd name="T10" fmla="*/ 44 w 45"/>
                  <a:gd name="T11" fmla="*/ 19 h 55"/>
                  <a:gd name="T12" fmla="*/ 45 w 45"/>
                  <a:gd name="T13" fmla="*/ 26 h 55"/>
                  <a:gd name="T14" fmla="*/ 44 w 45"/>
                  <a:gd name="T15" fmla="*/ 38 h 55"/>
                  <a:gd name="T16" fmla="*/ 45 w 45"/>
                  <a:gd name="T17" fmla="*/ 43 h 55"/>
                  <a:gd name="T18" fmla="*/ 38 w 45"/>
                  <a:gd name="T19" fmla="*/ 44 h 55"/>
                  <a:gd name="T20" fmla="*/ 38 w 45"/>
                  <a:gd name="T21" fmla="*/ 51 h 55"/>
                  <a:gd name="T22" fmla="*/ 32 w 45"/>
                  <a:gd name="T23" fmla="*/ 55 h 55"/>
                  <a:gd name="T24" fmla="*/ 29 w 45"/>
                  <a:gd name="T25" fmla="*/ 52 h 55"/>
                  <a:gd name="T26" fmla="*/ 26 w 45"/>
                  <a:gd name="T27" fmla="*/ 44 h 55"/>
                  <a:gd name="T28" fmla="*/ 20 w 45"/>
                  <a:gd name="T29" fmla="*/ 43 h 55"/>
                  <a:gd name="T30" fmla="*/ 14 w 45"/>
                  <a:gd name="T31" fmla="*/ 34 h 55"/>
                  <a:gd name="T32" fmla="*/ 14 w 45"/>
                  <a:gd name="T33" fmla="*/ 25 h 55"/>
                  <a:gd name="T34" fmla="*/ 8 w 45"/>
                  <a:gd name="T35" fmla="*/ 19 h 55"/>
                  <a:gd name="T36" fmla="*/ 1 w 45"/>
                  <a:gd name="T37" fmla="*/ 19 h 55"/>
                  <a:gd name="T38" fmla="*/ 0 w 45"/>
                  <a:gd name="T39" fmla="*/ 16 h 55"/>
                  <a:gd name="T40" fmla="*/ 0 w 45"/>
                  <a:gd name="T41" fmla="*/ 11 h 55"/>
                  <a:gd name="T42" fmla="*/ 6 w 45"/>
                  <a:gd name="T43" fmla="*/ 8 h 55"/>
                  <a:gd name="T44" fmla="*/ 8 w 45"/>
                  <a:gd name="T4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" h="55">
                    <a:moveTo>
                      <a:pt x="8" y="0"/>
                    </a:moveTo>
                    <a:lnTo>
                      <a:pt x="17" y="0"/>
                    </a:lnTo>
                    <a:lnTo>
                      <a:pt x="21" y="0"/>
                    </a:lnTo>
                    <a:lnTo>
                      <a:pt x="29" y="11"/>
                    </a:lnTo>
                    <a:lnTo>
                      <a:pt x="41" y="14"/>
                    </a:lnTo>
                    <a:lnTo>
                      <a:pt x="44" y="19"/>
                    </a:lnTo>
                    <a:lnTo>
                      <a:pt x="45" y="26"/>
                    </a:lnTo>
                    <a:lnTo>
                      <a:pt x="44" y="38"/>
                    </a:lnTo>
                    <a:lnTo>
                      <a:pt x="45" y="43"/>
                    </a:lnTo>
                    <a:lnTo>
                      <a:pt x="38" y="44"/>
                    </a:lnTo>
                    <a:lnTo>
                      <a:pt x="38" y="51"/>
                    </a:lnTo>
                    <a:lnTo>
                      <a:pt x="32" y="55"/>
                    </a:lnTo>
                    <a:lnTo>
                      <a:pt x="29" y="52"/>
                    </a:lnTo>
                    <a:lnTo>
                      <a:pt x="26" y="44"/>
                    </a:lnTo>
                    <a:lnTo>
                      <a:pt x="20" y="43"/>
                    </a:lnTo>
                    <a:lnTo>
                      <a:pt x="14" y="34"/>
                    </a:lnTo>
                    <a:lnTo>
                      <a:pt x="14" y="25"/>
                    </a:lnTo>
                    <a:lnTo>
                      <a:pt x="8" y="19"/>
                    </a:lnTo>
                    <a:lnTo>
                      <a:pt x="1" y="19"/>
                    </a:lnTo>
                    <a:lnTo>
                      <a:pt x="0" y="16"/>
                    </a:lnTo>
                    <a:lnTo>
                      <a:pt x="0" y="11"/>
                    </a:lnTo>
                    <a:lnTo>
                      <a:pt x="6" y="8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1" name="Freeform 3896">
                <a:extLst>
                  <a:ext uri="{FF2B5EF4-FFF2-40B4-BE49-F238E27FC236}">
                    <a16:creationId xmlns:a16="http://schemas.microsoft.com/office/drawing/2014/main" id="{D8B1A908-8EF1-B2A7-1197-9C8A11562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938"/>
                <a:ext cx="34" cy="38"/>
              </a:xfrm>
              <a:custGeom>
                <a:avLst/>
                <a:gdLst>
                  <a:gd name="T0" fmla="*/ 49 w 68"/>
                  <a:gd name="T1" fmla="*/ 22 h 76"/>
                  <a:gd name="T2" fmla="*/ 46 w 68"/>
                  <a:gd name="T3" fmla="*/ 26 h 76"/>
                  <a:gd name="T4" fmla="*/ 36 w 68"/>
                  <a:gd name="T5" fmla="*/ 25 h 76"/>
                  <a:gd name="T6" fmla="*/ 38 w 68"/>
                  <a:gd name="T7" fmla="*/ 19 h 76"/>
                  <a:gd name="T8" fmla="*/ 44 w 68"/>
                  <a:gd name="T9" fmla="*/ 19 h 76"/>
                  <a:gd name="T10" fmla="*/ 44 w 68"/>
                  <a:gd name="T11" fmla="*/ 10 h 76"/>
                  <a:gd name="T12" fmla="*/ 35 w 68"/>
                  <a:gd name="T13" fmla="*/ 0 h 76"/>
                  <a:gd name="T14" fmla="*/ 32 w 68"/>
                  <a:gd name="T15" fmla="*/ 5 h 76"/>
                  <a:gd name="T16" fmla="*/ 29 w 68"/>
                  <a:gd name="T17" fmla="*/ 14 h 76"/>
                  <a:gd name="T18" fmla="*/ 23 w 68"/>
                  <a:gd name="T19" fmla="*/ 19 h 76"/>
                  <a:gd name="T20" fmla="*/ 21 w 68"/>
                  <a:gd name="T21" fmla="*/ 26 h 76"/>
                  <a:gd name="T22" fmla="*/ 17 w 68"/>
                  <a:gd name="T23" fmla="*/ 25 h 76"/>
                  <a:gd name="T24" fmla="*/ 15 w 68"/>
                  <a:gd name="T25" fmla="*/ 32 h 76"/>
                  <a:gd name="T26" fmla="*/ 5 w 68"/>
                  <a:gd name="T27" fmla="*/ 29 h 76"/>
                  <a:gd name="T28" fmla="*/ 3 w 68"/>
                  <a:gd name="T29" fmla="*/ 37 h 76"/>
                  <a:gd name="T30" fmla="*/ 6 w 68"/>
                  <a:gd name="T31" fmla="*/ 40 h 76"/>
                  <a:gd name="T32" fmla="*/ 0 w 68"/>
                  <a:gd name="T33" fmla="*/ 43 h 76"/>
                  <a:gd name="T34" fmla="*/ 3 w 68"/>
                  <a:gd name="T35" fmla="*/ 43 h 76"/>
                  <a:gd name="T36" fmla="*/ 6 w 68"/>
                  <a:gd name="T37" fmla="*/ 48 h 76"/>
                  <a:gd name="T38" fmla="*/ 11 w 68"/>
                  <a:gd name="T39" fmla="*/ 46 h 76"/>
                  <a:gd name="T40" fmla="*/ 14 w 68"/>
                  <a:gd name="T41" fmla="*/ 49 h 76"/>
                  <a:gd name="T42" fmla="*/ 18 w 68"/>
                  <a:gd name="T43" fmla="*/ 49 h 76"/>
                  <a:gd name="T44" fmla="*/ 23 w 68"/>
                  <a:gd name="T45" fmla="*/ 46 h 76"/>
                  <a:gd name="T46" fmla="*/ 27 w 68"/>
                  <a:gd name="T47" fmla="*/ 48 h 76"/>
                  <a:gd name="T48" fmla="*/ 29 w 68"/>
                  <a:gd name="T49" fmla="*/ 52 h 76"/>
                  <a:gd name="T50" fmla="*/ 27 w 68"/>
                  <a:gd name="T51" fmla="*/ 61 h 76"/>
                  <a:gd name="T52" fmla="*/ 20 w 68"/>
                  <a:gd name="T53" fmla="*/ 61 h 76"/>
                  <a:gd name="T54" fmla="*/ 27 w 68"/>
                  <a:gd name="T55" fmla="*/ 63 h 76"/>
                  <a:gd name="T56" fmla="*/ 49 w 68"/>
                  <a:gd name="T57" fmla="*/ 76 h 76"/>
                  <a:gd name="T58" fmla="*/ 53 w 68"/>
                  <a:gd name="T59" fmla="*/ 67 h 76"/>
                  <a:gd name="T60" fmla="*/ 67 w 68"/>
                  <a:gd name="T61" fmla="*/ 60 h 76"/>
                  <a:gd name="T62" fmla="*/ 68 w 68"/>
                  <a:gd name="T63" fmla="*/ 54 h 76"/>
                  <a:gd name="T64" fmla="*/ 65 w 68"/>
                  <a:gd name="T65" fmla="*/ 51 h 76"/>
                  <a:gd name="T66" fmla="*/ 62 w 68"/>
                  <a:gd name="T67" fmla="*/ 46 h 76"/>
                  <a:gd name="T68" fmla="*/ 68 w 68"/>
                  <a:gd name="T69" fmla="*/ 37 h 76"/>
                  <a:gd name="T70" fmla="*/ 62 w 68"/>
                  <a:gd name="T71" fmla="*/ 26 h 76"/>
                  <a:gd name="T72" fmla="*/ 53 w 68"/>
                  <a:gd name="T73" fmla="*/ 26 h 76"/>
                  <a:gd name="T74" fmla="*/ 49 w 68"/>
                  <a:gd name="T75" fmla="*/ 2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8" h="76">
                    <a:moveTo>
                      <a:pt x="49" y="22"/>
                    </a:moveTo>
                    <a:lnTo>
                      <a:pt x="46" y="26"/>
                    </a:lnTo>
                    <a:lnTo>
                      <a:pt x="36" y="25"/>
                    </a:lnTo>
                    <a:lnTo>
                      <a:pt x="38" y="19"/>
                    </a:lnTo>
                    <a:lnTo>
                      <a:pt x="44" y="19"/>
                    </a:lnTo>
                    <a:lnTo>
                      <a:pt x="44" y="10"/>
                    </a:lnTo>
                    <a:lnTo>
                      <a:pt x="35" y="0"/>
                    </a:lnTo>
                    <a:lnTo>
                      <a:pt x="32" y="5"/>
                    </a:lnTo>
                    <a:lnTo>
                      <a:pt x="29" y="14"/>
                    </a:lnTo>
                    <a:lnTo>
                      <a:pt x="23" y="19"/>
                    </a:lnTo>
                    <a:lnTo>
                      <a:pt x="21" y="26"/>
                    </a:lnTo>
                    <a:lnTo>
                      <a:pt x="17" y="25"/>
                    </a:lnTo>
                    <a:lnTo>
                      <a:pt x="15" y="32"/>
                    </a:lnTo>
                    <a:lnTo>
                      <a:pt x="5" y="29"/>
                    </a:lnTo>
                    <a:lnTo>
                      <a:pt x="3" y="37"/>
                    </a:lnTo>
                    <a:lnTo>
                      <a:pt x="6" y="40"/>
                    </a:lnTo>
                    <a:lnTo>
                      <a:pt x="0" y="43"/>
                    </a:lnTo>
                    <a:lnTo>
                      <a:pt x="3" y="43"/>
                    </a:lnTo>
                    <a:lnTo>
                      <a:pt x="6" y="48"/>
                    </a:lnTo>
                    <a:lnTo>
                      <a:pt x="11" y="46"/>
                    </a:lnTo>
                    <a:lnTo>
                      <a:pt x="14" y="49"/>
                    </a:lnTo>
                    <a:lnTo>
                      <a:pt x="18" y="49"/>
                    </a:lnTo>
                    <a:lnTo>
                      <a:pt x="23" y="46"/>
                    </a:lnTo>
                    <a:lnTo>
                      <a:pt x="27" y="48"/>
                    </a:lnTo>
                    <a:lnTo>
                      <a:pt x="29" y="52"/>
                    </a:lnTo>
                    <a:lnTo>
                      <a:pt x="27" y="61"/>
                    </a:lnTo>
                    <a:lnTo>
                      <a:pt x="20" y="61"/>
                    </a:lnTo>
                    <a:lnTo>
                      <a:pt x="27" y="63"/>
                    </a:lnTo>
                    <a:lnTo>
                      <a:pt x="49" y="76"/>
                    </a:lnTo>
                    <a:lnTo>
                      <a:pt x="53" y="67"/>
                    </a:lnTo>
                    <a:lnTo>
                      <a:pt x="67" y="60"/>
                    </a:lnTo>
                    <a:lnTo>
                      <a:pt x="68" y="54"/>
                    </a:lnTo>
                    <a:lnTo>
                      <a:pt x="65" y="51"/>
                    </a:lnTo>
                    <a:lnTo>
                      <a:pt x="62" y="46"/>
                    </a:lnTo>
                    <a:lnTo>
                      <a:pt x="68" y="37"/>
                    </a:lnTo>
                    <a:lnTo>
                      <a:pt x="62" y="26"/>
                    </a:lnTo>
                    <a:lnTo>
                      <a:pt x="53" y="26"/>
                    </a:lnTo>
                    <a:lnTo>
                      <a:pt x="49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2" name="Freeform 3897">
                <a:extLst>
                  <a:ext uri="{FF2B5EF4-FFF2-40B4-BE49-F238E27FC236}">
                    <a16:creationId xmlns:a16="http://schemas.microsoft.com/office/drawing/2014/main" id="{3F382AA8-764C-E0A5-4211-753AEB6DA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938"/>
                <a:ext cx="34" cy="38"/>
              </a:xfrm>
              <a:custGeom>
                <a:avLst/>
                <a:gdLst>
                  <a:gd name="T0" fmla="*/ 49 w 68"/>
                  <a:gd name="T1" fmla="*/ 22 h 76"/>
                  <a:gd name="T2" fmla="*/ 53 w 68"/>
                  <a:gd name="T3" fmla="*/ 26 h 76"/>
                  <a:gd name="T4" fmla="*/ 62 w 68"/>
                  <a:gd name="T5" fmla="*/ 26 h 76"/>
                  <a:gd name="T6" fmla="*/ 68 w 68"/>
                  <a:gd name="T7" fmla="*/ 37 h 76"/>
                  <a:gd name="T8" fmla="*/ 62 w 68"/>
                  <a:gd name="T9" fmla="*/ 46 h 76"/>
                  <a:gd name="T10" fmla="*/ 65 w 68"/>
                  <a:gd name="T11" fmla="*/ 51 h 76"/>
                  <a:gd name="T12" fmla="*/ 68 w 68"/>
                  <a:gd name="T13" fmla="*/ 54 h 76"/>
                  <a:gd name="T14" fmla="*/ 67 w 68"/>
                  <a:gd name="T15" fmla="*/ 60 h 76"/>
                  <a:gd name="T16" fmla="*/ 53 w 68"/>
                  <a:gd name="T17" fmla="*/ 67 h 76"/>
                  <a:gd name="T18" fmla="*/ 49 w 68"/>
                  <a:gd name="T19" fmla="*/ 76 h 76"/>
                  <a:gd name="T20" fmla="*/ 27 w 68"/>
                  <a:gd name="T21" fmla="*/ 63 h 76"/>
                  <a:gd name="T22" fmla="*/ 20 w 68"/>
                  <a:gd name="T23" fmla="*/ 61 h 76"/>
                  <a:gd name="T24" fmla="*/ 27 w 68"/>
                  <a:gd name="T25" fmla="*/ 61 h 76"/>
                  <a:gd name="T26" fmla="*/ 29 w 68"/>
                  <a:gd name="T27" fmla="*/ 52 h 76"/>
                  <a:gd name="T28" fmla="*/ 27 w 68"/>
                  <a:gd name="T29" fmla="*/ 48 h 76"/>
                  <a:gd name="T30" fmla="*/ 23 w 68"/>
                  <a:gd name="T31" fmla="*/ 46 h 76"/>
                  <a:gd name="T32" fmla="*/ 18 w 68"/>
                  <a:gd name="T33" fmla="*/ 49 h 76"/>
                  <a:gd name="T34" fmla="*/ 14 w 68"/>
                  <a:gd name="T35" fmla="*/ 49 h 76"/>
                  <a:gd name="T36" fmla="*/ 11 w 68"/>
                  <a:gd name="T37" fmla="*/ 46 h 76"/>
                  <a:gd name="T38" fmla="*/ 6 w 68"/>
                  <a:gd name="T39" fmla="*/ 48 h 76"/>
                  <a:gd name="T40" fmla="*/ 3 w 68"/>
                  <a:gd name="T41" fmla="*/ 43 h 76"/>
                  <a:gd name="T42" fmla="*/ 0 w 68"/>
                  <a:gd name="T43" fmla="*/ 43 h 76"/>
                  <a:gd name="T44" fmla="*/ 6 w 68"/>
                  <a:gd name="T45" fmla="*/ 40 h 76"/>
                  <a:gd name="T46" fmla="*/ 3 w 68"/>
                  <a:gd name="T47" fmla="*/ 37 h 76"/>
                  <a:gd name="T48" fmla="*/ 5 w 68"/>
                  <a:gd name="T49" fmla="*/ 29 h 76"/>
                  <a:gd name="T50" fmla="*/ 15 w 68"/>
                  <a:gd name="T51" fmla="*/ 32 h 76"/>
                  <a:gd name="T52" fmla="*/ 17 w 68"/>
                  <a:gd name="T53" fmla="*/ 25 h 76"/>
                  <a:gd name="T54" fmla="*/ 21 w 68"/>
                  <a:gd name="T55" fmla="*/ 26 h 76"/>
                  <a:gd name="T56" fmla="*/ 23 w 68"/>
                  <a:gd name="T57" fmla="*/ 19 h 76"/>
                  <a:gd name="T58" fmla="*/ 29 w 68"/>
                  <a:gd name="T59" fmla="*/ 14 h 76"/>
                  <a:gd name="T60" fmla="*/ 32 w 68"/>
                  <a:gd name="T61" fmla="*/ 5 h 76"/>
                  <a:gd name="T62" fmla="*/ 35 w 68"/>
                  <a:gd name="T63" fmla="*/ 0 h 76"/>
                  <a:gd name="T64" fmla="*/ 44 w 68"/>
                  <a:gd name="T65" fmla="*/ 10 h 76"/>
                  <a:gd name="T66" fmla="*/ 44 w 68"/>
                  <a:gd name="T67" fmla="*/ 19 h 76"/>
                  <a:gd name="T68" fmla="*/ 38 w 68"/>
                  <a:gd name="T69" fmla="*/ 19 h 76"/>
                  <a:gd name="T70" fmla="*/ 36 w 68"/>
                  <a:gd name="T71" fmla="*/ 25 h 76"/>
                  <a:gd name="T72" fmla="*/ 46 w 68"/>
                  <a:gd name="T73" fmla="*/ 26 h 76"/>
                  <a:gd name="T74" fmla="*/ 49 w 68"/>
                  <a:gd name="T75" fmla="*/ 2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8" h="76">
                    <a:moveTo>
                      <a:pt x="49" y="22"/>
                    </a:moveTo>
                    <a:lnTo>
                      <a:pt x="53" y="26"/>
                    </a:lnTo>
                    <a:lnTo>
                      <a:pt x="62" y="26"/>
                    </a:lnTo>
                    <a:lnTo>
                      <a:pt x="68" y="37"/>
                    </a:lnTo>
                    <a:lnTo>
                      <a:pt x="62" y="46"/>
                    </a:lnTo>
                    <a:lnTo>
                      <a:pt x="65" y="51"/>
                    </a:lnTo>
                    <a:lnTo>
                      <a:pt x="68" y="54"/>
                    </a:lnTo>
                    <a:lnTo>
                      <a:pt x="67" y="60"/>
                    </a:lnTo>
                    <a:lnTo>
                      <a:pt x="53" y="67"/>
                    </a:lnTo>
                    <a:lnTo>
                      <a:pt x="49" y="76"/>
                    </a:lnTo>
                    <a:lnTo>
                      <a:pt x="27" y="63"/>
                    </a:lnTo>
                    <a:lnTo>
                      <a:pt x="20" y="61"/>
                    </a:lnTo>
                    <a:lnTo>
                      <a:pt x="27" y="61"/>
                    </a:lnTo>
                    <a:lnTo>
                      <a:pt x="29" y="52"/>
                    </a:lnTo>
                    <a:lnTo>
                      <a:pt x="27" y="48"/>
                    </a:lnTo>
                    <a:lnTo>
                      <a:pt x="23" y="46"/>
                    </a:lnTo>
                    <a:lnTo>
                      <a:pt x="18" y="49"/>
                    </a:lnTo>
                    <a:lnTo>
                      <a:pt x="14" y="49"/>
                    </a:lnTo>
                    <a:lnTo>
                      <a:pt x="11" y="46"/>
                    </a:lnTo>
                    <a:lnTo>
                      <a:pt x="6" y="48"/>
                    </a:lnTo>
                    <a:lnTo>
                      <a:pt x="3" y="43"/>
                    </a:lnTo>
                    <a:lnTo>
                      <a:pt x="0" y="43"/>
                    </a:lnTo>
                    <a:lnTo>
                      <a:pt x="6" y="40"/>
                    </a:lnTo>
                    <a:lnTo>
                      <a:pt x="3" y="37"/>
                    </a:lnTo>
                    <a:lnTo>
                      <a:pt x="5" y="29"/>
                    </a:lnTo>
                    <a:lnTo>
                      <a:pt x="15" y="32"/>
                    </a:lnTo>
                    <a:lnTo>
                      <a:pt x="17" y="25"/>
                    </a:lnTo>
                    <a:lnTo>
                      <a:pt x="21" y="26"/>
                    </a:lnTo>
                    <a:lnTo>
                      <a:pt x="23" y="19"/>
                    </a:lnTo>
                    <a:lnTo>
                      <a:pt x="29" y="14"/>
                    </a:lnTo>
                    <a:lnTo>
                      <a:pt x="32" y="5"/>
                    </a:lnTo>
                    <a:lnTo>
                      <a:pt x="35" y="0"/>
                    </a:lnTo>
                    <a:lnTo>
                      <a:pt x="44" y="10"/>
                    </a:lnTo>
                    <a:lnTo>
                      <a:pt x="44" y="19"/>
                    </a:lnTo>
                    <a:lnTo>
                      <a:pt x="38" y="19"/>
                    </a:lnTo>
                    <a:lnTo>
                      <a:pt x="36" y="25"/>
                    </a:lnTo>
                    <a:lnTo>
                      <a:pt x="46" y="26"/>
                    </a:lnTo>
                    <a:lnTo>
                      <a:pt x="49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3" name="Freeform 3898">
                <a:extLst>
                  <a:ext uri="{FF2B5EF4-FFF2-40B4-BE49-F238E27FC236}">
                    <a16:creationId xmlns:a16="http://schemas.microsoft.com/office/drawing/2014/main" id="{42212A48-E00C-0F7E-41C1-CD586E40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938"/>
                <a:ext cx="34" cy="38"/>
              </a:xfrm>
              <a:custGeom>
                <a:avLst/>
                <a:gdLst>
                  <a:gd name="T0" fmla="*/ 49 w 68"/>
                  <a:gd name="T1" fmla="*/ 22 h 76"/>
                  <a:gd name="T2" fmla="*/ 53 w 68"/>
                  <a:gd name="T3" fmla="*/ 26 h 76"/>
                  <a:gd name="T4" fmla="*/ 62 w 68"/>
                  <a:gd name="T5" fmla="*/ 26 h 76"/>
                  <a:gd name="T6" fmla="*/ 68 w 68"/>
                  <a:gd name="T7" fmla="*/ 37 h 76"/>
                  <a:gd name="T8" fmla="*/ 62 w 68"/>
                  <a:gd name="T9" fmla="*/ 46 h 76"/>
                  <a:gd name="T10" fmla="*/ 65 w 68"/>
                  <a:gd name="T11" fmla="*/ 51 h 76"/>
                  <a:gd name="T12" fmla="*/ 68 w 68"/>
                  <a:gd name="T13" fmla="*/ 54 h 76"/>
                  <a:gd name="T14" fmla="*/ 67 w 68"/>
                  <a:gd name="T15" fmla="*/ 60 h 76"/>
                  <a:gd name="T16" fmla="*/ 53 w 68"/>
                  <a:gd name="T17" fmla="*/ 67 h 76"/>
                  <a:gd name="T18" fmla="*/ 49 w 68"/>
                  <a:gd name="T19" fmla="*/ 76 h 76"/>
                  <a:gd name="T20" fmla="*/ 27 w 68"/>
                  <a:gd name="T21" fmla="*/ 63 h 76"/>
                  <a:gd name="T22" fmla="*/ 20 w 68"/>
                  <a:gd name="T23" fmla="*/ 61 h 76"/>
                  <a:gd name="T24" fmla="*/ 27 w 68"/>
                  <a:gd name="T25" fmla="*/ 61 h 76"/>
                  <a:gd name="T26" fmla="*/ 29 w 68"/>
                  <a:gd name="T27" fmla="*/ 52 h 76"/>
                  <a:gd name="T28" fmla="*/ 27 w 68"/>
                  <a:gd name="T29" fmla="*/ 48 h 76"/>
                  <a:gd name="T30" fmla="*/ 23 w 68"/>
                  <a:gd name="T31" fmla="*/ 46 h 76"/>
                  <a:gd name="T32" fmla="*/ 18 w 68"/>
                  <a:gd name="T33" fmla="*/ 49 h 76"/>
                  <a:gd name="T34" fmla="*/ 14 w 68"/>
                  <a:gd name="T35" fmla="*/ 49 h 76"/>
                  <a:gd name="T36" fmla="*/ 11 w 68"/>
                  <a:gd name="T37" fmla="*/ 46 h 76"/>
                  <a:gd name="T38" fmla="*/ 6 w 68"/>
                  <a:gd name="T39" fmla="*/ 48 h 76"/>
                  <a:gd name="T40" fmla="*/ 3 w 68"/>
                  <a:gd name="T41" fmla="*/ 43 h 76"/>
                  <a:gd name="T42" fmla="*/ 0 w 68"/>
                  <a:gd name="T43" fmla="*/ 43 h 76"/>
                  <a:gd name="T44" fmla="*/ 6 w 68"/>
                  <a:gd name="T45" fmla="*/ 40 h 76"/>
                  <a:gd name="T46" fmla="*/ 3 w 68"/>
                  <a:gd name="T47" fmla="*/ 37 h 76"/>
                  <a:gd name="T48" fmla="*/ 5 w 68"/>
                  <a:gd name="T49" fmla="*/ 29 h 76"/>
                  <a:gd name="T50" fmla="*/ 15 w 68"/>
                  <a:gd name="T51" fmla="*/ 32 h 76"/>
                  <a:gd name="T52" fmla="*/ 17 w 68"/>
                  <a:gd name="T53" fmla="*/ 25 h 76"/>
                  <a:gd name="T54" fmla="*/ 21 w 68"/>
                  <a:gd name="T55" fmla="*/ 26 h 76"/>
                  <a:gd name="T56" fmla="*/ 23 w 68"/>
                  <a:gd name="T57" fmla="*/ 19 h 76"/>
                  <a:gd name="T58" fmla="*/ 29 w 68"/>
                  <a:gd name="T59" fmla="*/ 14 h 76"/>
                  <a:gd name="T60" fmla="*/ 32 w 68"/>
                  <a:gd name="T61" fmla="*/ 5 h 76"/>
                  <a:gd name="T62" fmla="*/ 35 w 68"/>
                  <a:gd name="T63" fmla="*/ 0 h 76"/>
                  <a:gd name="T64" fmla="*/ 44 w 68"/>
                  <a:gd name="T65" fmla="*/ 10 h 76"/>
                  <a:gd name="T66" fmla="*/ 44 w 68"/>
                  <a:gd name="T67" fmla="*/ 19 h 76"/>
                  <a:gd name="T68" fmla="*/ 38 w 68"/>
                  <a:gd name="T69" fmla="*/ 19 h 76"/>
                  <a:gd name="T70" fmla="*/ 36 w 68"/>
                  <a:gd name="T71" fmla="*/ 25 h 76"/>
                  <a:gd name="T72" fmla="*/ 46 w 68"/>
                  <a:gd name="T73" fmla="*/ 26 h 76"/>
                  <a:gd name="T74" fmla="*/ 49 w 68"/>
                  <a:gd name="T75" fmla="*/ 2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8" h="76">
                    <a:moveTo>
                      <a:pt x="49" y="22"/>
                    </a:moveTo>
                    <a:lnTo>
                      <a:pt x="53" y="26"/>
                    </a:lnTo>
                    <a:lnTo>
                      <a:pt x="62" y="26"/>
                    </a:lnTo>
                    <a:lnTo>
                      <a:pt x="68" y="37"/>
                    </a:lnTo>
                    <a:lnTo>
                      <a:pt x="62" y="46"/>
                    </a:lnTo>
                    <a:lnTo>
                      <a:pt x="65" y="51"/>
                    </a:lnTo>
                    <a:lnTo>
                      <a:pt x="68" y="54"/>
                    </a:lnTo>
                    <a:lnTo>
                      <a:pt x="67" y="60"/>
                    </a:lnTo>
                    <a:lnTo>
                      <a:pt x="53" y="67"/>
                    </a:lnTo>
                    <a:lnTo>
                      <a:pt x="49" y="76"/>
                    </a:lnTo>
                    <a:lnTo>
                      <a:pt x="27" y="63"/>
                    </a:lnTo>
                    <a:lnTo>
                      <a:pt x="20" y="61"/>
                    </a:lnTo>
                    <a:lnTo>
                      <a:pt x="27" y="61"/>
                    </a:lnTo>
                    <a:lnTo>
                      <a:pt x="29" y="52"/>
                    </a:lnTo>
                    <a:lnTo>
                      <a:pt x="27" y="48"/>
                    </a:lnTo>
                    <a:lnTo>
                      <a:pt x="23" y="46"/>
                    </a:lnTo>
                    <a:lnTo>
                      <a:pt x="18" y="49"/>
                    </a:lnTo>
                    <a:lnTo>
                      <a:pt x="14" y="49"/>
                    </a:lnTo>
                    <a:lnTo>
                      <a:pt x="11" y="46"/>
                    </a:lnTo>
                    <a:lnTo>
                      <a:pt x="6" y="48"/>
                    </a:lnTo>
                    <a:lnTo>
                      <a:pt x="3" y="43"/>
                    </a:lnTo>
                    <a:lnTo>
                      <a:pt x="0" y="43"/>
                    </a:lnTo>
                    <a:lnTo>
                      <a:pt x="6" y="40"/>
                    </a:lnTo>
                    <a:lnTo>
                      <a:pt x="3" y="37"/>
                    </a:lnTo>
                    <a:lnTo>
                      <a:pt x="5" y="29"/>
                    </a:lnTo>
                    <a:lnTo>
                      <a:pt x="15" y="32"/>
                    </a:lnTo>
                    <a:lnTo>
                      <a:pt x="17" y="25"/>
                    </a:lnTo>
                    <a:lnTo>
                      <a:pt x="21" y="26"/>
                    </a:lnTo>
                    <a:lnTo>
                      <a:pt x="23" y="19"/>
                    </a:lnTo>
                    <a:lnTo>
                      <a:pt x="29" y="14"/>
                    </a:lnTo>
                    <a:lnTo>
                      <a:pt x="32" y="5"/>
                    </a:lnTo>
                    <a:lnTo>
                      <a:pt x="35" y="0"/>
                    </a:lnTo>
                    <a:lnTo>
                      <a:pt x="44" y="10"/>
                    </a:lnTo>
                    <a:lnTo>
                      <a:pt x="44" y="19"/>
                    </a:lnTo>
                    <a:lnTo>
                      <a:pt x="38" y="19"/>
                    </a:lnTo>
                    <a:lnTo>
                      <a:pt x="36" y="25"/>
                    </a:lnTo>
                    <a:lnTo>
                      <a:pt x="46" y="26"/>
                    </a:lnTo>
                    <a:lnTo>
                      <a:pt x="49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4" name="Freeform 3899">
                <a:extLst>
                  <a:ext uri="{FF2B5EF4-FFF2-40B4-BE49-F238E27FC236}">
                    <a16:creationId xmlns:a16="http://schemas.microsoft.com/office/drawing/2014/main" id="{8E63332E-C638-57B9-BCD2-E82A3899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155"/>
                <a:ext cx="110" cy="52"/>
              </a:xfrm>
              <a:custGeom>
                <a:avLst/>
                <a:gdLst>
                  <a:gd name="T0" fmla="*/ 27 w 220"/>
                  <a:gd name="T1" fmla="*/ 12 h 103"/>
                  <a:gd name="T2" fmla="*/ 19 w 220"/>
                  <a:gd name="T3" fmla="*/ 24 h 103"/>
                  <a:gd name="T4" fmla="*/ 0 w 220"/>
                  <a:gd name="T5" fmla="*/ 32 h 103"/>
                  <a:gd name="T6" fmla="*/ 3 w 220"/>
                  <a:gd name="T7" fmla="*/ 46 h 103"/>
                  <a:gd name="T8" fmla="*/ 9 w 220"/>
                  <a:gd name="T9" fmla="*/ 52 h 103"/>
                  <a:gd name="T10" fmla="*/ 28 w 220"/>
                  <a:gd name="T11" fmla="*/ 53 h 103"/>
                  <a:gd name="T12" fmla="*/ 33 w 220"/>
                  <a:gd name="T13" fmla="*/ 65 h 103"/>
                  <a:gd name="T14" fmla="*/ 34 w 220"/>
                  <a:gd name="T15" fmla="*/ 73 h 103"/>
                  <a:gd name="T16" fmla="*/ 51 w 220"/>
                  <a:gd name="T17" fmla="*/ 73 h 103"/>
                  <a:gd name="T18" fmla="*/ 60 w 220"/>
                  <a:gd name="T19" fmla="*/ 88 h 103"/>
                  <a:gd name="T20" fmla="*/ 66 w 220"/>
                  <a:gd name="T21" fmla="*/ 99 h 103"/>
                  <a:gd name="T22" fmla="*/ 85 w 220"/>
                  <a:gd name="T23" fmla="*/ 93 h 103"/>
                  <a:gd name="T24" fmla="*/ 101 w 220"/>
                  <a:gd name="T25" fmla="*/ 78 h 103"/>
                  <a:gd name="T26" fmla="*/ 106 w 220"/>
                  <a:gd name="T27" fmla="*/ 87 h 103"/>
                  <a:gd name="T28" fmla="*/ 106 w 220"/>
                  <a:gd name="T29" fmla="*/ 99 h 103"/>
                  <a:gd name="T30" fmla="*/ 112 w 220"/>
                  <a:gd name="T31" fmla="*/ 100 h 103"/>
                  <a:gd name="T32" fmla="*/ 121 w 220"/>
                  <a:gd name="T33" fmla="*/ 99 h 103"/>
                  <a:gd name="T34" fmla="*/ 121 w 220"/>
                  <a:gd name="T35" fmla="*/ 90 h 103"/>
                  <a:gd name="T36" fmla="*/ 138 w 220"/>
                  <a:gd name="T37" fmla="*/ 79 h 103"/>
                  <a:gd name="T38" fmla="*/ 145 w 220"/>
                  <a:gd name="T39" fmla="*/ 73 h 103"/>
                  <a:gd name="T40" fmla="*/ 157 w 220"/>
                  <a:gd name="T41" fmla="*/ 72 h 103"/>
                  <a:gd name="T42" fmla="*/ 148 w 220"/>
                  <a:gd name="T43" fmla="*/ 56 h 103"/>
                  <a:gd name="T44" fmla="*/ 142 w 220"/>
                  <a:gd name="T45" fmla="*/ 53 h 103"/>
                  <a:gd name="T46" fmla="*/ 148 w 220"/>
                  <a:gd name="T47" fmla="*/ 40 h 103"/>
                  <a:gd name="T48" fmla="*/ 154 w 220"/>
                  <a:gd name="T49" fmla="*/ 32 h 103"/>
                  <a:gd name="T50" fmla="*/ 174 w 220"/>
                  <a:gd name="T51" fmla="*/ 37 h 103"/>
                  <a:gd name="T52" fmla="*/ 182 w 220"/>
                  <a:gd name="T53" fmla="*/ 24 h 103"/>
                  <a:gd name="T54" fmla="*/ 191 w 220"/>
                  <a:gd name="T55" fmla="*/ 23 h 103"/>
                  <a:gd name="T56" fmla="*/ 191 w 220"/>
                  <a:gd name="T57" fmla="*/ 35 h 103"/>
                  <a:gd name="T58" fmla="*/ 203 w 220"/>
                  <a:gd name="T59" fmla="*/ 29 h 103"/>
                  <a:gd name="T60" fmla="*/ 218 w 220"/>
                  <a:gd name="T61" fmla="*/ 29 h 103"/>
                  <a:gd name="T62" fmla="*/ 214 w 220"/>
                  <a:gd name="T63" fmla="*/ 12 h 103"/>
                  <a:gd name="T64" fmla="*/ 209 w 220"/>
                  <a:gd name="T65" fmla="*/ 0 h 103"/>
                  <a:gd name="T66" fmla="*/ 200 w 220"/>
                  <a:gd name="T67" fmla="*/ 3 h 103"/>
                  <a:gd name="T68" fmla="*/ 197 w 220"/>
                  <a:gd name="T69" fmla="*/ 8 h 103"/>
                  <a:gd name="T70" fmla="*/ 183 w 220"/>
                  <a:gd name="T71" fmla="*/ 6 h 103"/>
                  <a:gd name="T72" fmla="*/ 171 w 220"/>
                  <a:gd name="T73" fmla="*/ 12 h 103"/>
                  <a:gd name="T74" fmla="*/ 157 w 220"/>
                  <a:gd name="T75" fmla="*/ 12 h 103"/>
                  <a:gd name="T76" fmla="*/ 148 w 220"/>
                  <a:gd name="T77" fmla="*/ 15 h 103"/>
                  <a:gd name="T78" fmla="*/ 139 w 220"/>
                  <a:gd name="T79" fmla="*/ 12 h 103"/>
                  <a:gd name="T80" fmla="*/ 139 w 220"/>
                  <a:gd name="T81" fmla="*/ 23 h 103"/>
                  <a:gd name="T82" fmla="*/ 139 w 220"/>
                  <a:gd name="T83" fmla="*/ 29 h 103"/>
                  <a:gd name="T84" fmla="*/ 136 w 220"/>
                  <a:gd name="T85" fmla="*/ 37 h 103"/>
                  <a:gd name="T86" fmla="*/ 127 w 220"/>
                  <a:gd name="T87" fmla="*/ 30 h 103"/>
                  <a:gd name="T88" fmla="*/ 118 w 220"/>
                  <a:gd name="T89" fmla="*/ 30 h 103"/>
                  <a:gd name="T90" fmla="*/ 106 w 220"/>
                  <a:gd name="T91" fmla="*/ 37 h 103"/>
                  <a:gd name="T92" fmla="*/ 98 w 220"/>
                  <a:gd name="T93" fmla="*/ 37 h 103"/>
                  <a:gd name="T94" fmla="*/ 88 w 220"/>
                  <a:gd name="T95" fmla="*/ 40 h 103"/>
                  <a:gd name="T96" fmla="*/ 82 w 220"/>
                  <a:gd name="T97" fmla="*/ 30 h 103"/>
                  <a:gd name="T98" fmla="*/ 60 w 220"/>
                  <a:gd name="T99" fmla="*/ 30 h 103"/>
                  <a:gd name="T100" fmla="*/ 48 w 220"/>
                  <a:gd name="T101" fmla="*/ 29 h 103"/>
                  <a:gd name="T102" fmla="*/ 34 w 220"/>
                  <a:gd name="T103" fmla="*/ 2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0" h="103">
                    <a:moveTo>
                      <a:pt x="31" y="12"/>
                    </a:moveTo>
                    <a:lnTo>
                      <a:pt x="27" y="12"/>
                    </a:lnTo>
                    <a:lnTo>
                      <a:pt x="21" y="18"/>
                    </a:lnTo>
                    <a:lnTo>
                      <a:pt x="19" y="24"/>
                    </a:lnTo>
                    <a:lnTo>
                      <a:pt x="3" y="32"/>
                    </a:lnTo>
                    <a:lnTo>
                      <a:pt x="0" y="32"/>
                    </a:lnTo>
                    <a:lnTo>
                      <a:pt x="3" y="40"/>
                    </a:lnTo>
                    <a:lnTo>
                      <a:pt x="3" y="46"/>
                    </a:lnTo>
                    <a:lnTo>
                      <a:pt x="12" y="46"/>
                    </a:lnTo>
                    <a:lnTo>
                      <a:pt x="9" y="52"/>
                    </a:lnTo>
                    <a:lnTo>
                      <a:pt x="15" y="52"/>
                    </a:lnTo>
                    <a:lnTo>
                      <a:pt x="28" y="53"/>
                    </a:lnTo>
                    <a:lnTo>
                      <a:pt x="31" y="56"/>
                    </a:lnTo>
                    <a:lnTo>
                      <a:pt x="33" y="65"/>
                    </a:lnTo>
                    <a:lnTo>
                      <a:pt x="30" y="68"/>
                    </a:lnTo>
                    <a:lnTo>
                      <a:pt x="34" y="73"/>
                    </a:lnTo>
                    <a:lnTo>
                      <a:pt x="48" y="70"/>
                    </a:lnTo>
                    <a:lnTo>
                      <a:pt x="51" y="73"/>
                    </a:lnTo>
                    <a:lnTo>
                      <a:pt x="54" y="81"/>
                    </a:lnTo>
                    <a:lnTo>
                      <a:pt x="60" y="88"/>
                    </a:lnTo>
                    <a:lnTo>
                      <a:pt x="66" y="94"/>
                    </a:lnTo>
                    <a:lnTo>
                      <a:pt x="66" y="99"/>
                    </a:lnTo>
                    <a:lnTo>
                      <a:pt x="72" y="94"/>
                    </a:lnTo>
                    <a:lnTo>
                      <a:pt x="85" y="93"/>
                    </a:lnTo>
                    <a:lnTo>
                      <a:pt x="92" y="91"/>
                    </a:lnTo>
                    <a:lnTo>
                      <a:pt x="101" y="78"/>
                    </a:lnTo>
                    <a:lnTo>
                      <a:pt x="103" y="85"/>
                    </a:lnTo>
                    <a:lnTo>
                      <a:pt x="106" y="87"/>
                    </a:lnTo>
                    <a:lnTo>
                      <a:pt x="100" y="94"/>
                    </a:lnTo>
                    <a:lnTo>
                      <a:pt x="106" y="99"/>
                    </a:lnTo>
                    <a:lnTo>
                      <a:pt x="106" y="103"/>
                    </a:lnTo>
                    <a:lnTo>
                      <a:pt x="112" y="100"/>
                    </a:lnTo>
                    <a:lnTo>
                      <a:pt x="115" y="102"/>
                    </a:lnTo>
                    <a:lnTo>
                      <a:pt x="121" y="99"/>
                    </a:lnTo>
                    <a:lnTo>
                      <a:pt x="118" y="96"/>
                    </a:lnTo>
                    <a:lnTo>
                      <a:pt x="121" y="90"/>
                    </a:lnTo>
                    <a:lnTo>
                      <a:pt x="121" y="84"/>
                    </a:lnTo>
                    <a:lnTo>
                      <a:pt x="138" y="79"/>
                    </a:lnTo>
                    <a:lnTo>
                      <a:pt x="138" y="76"/>
                    </a:lnTo>
                    <a:lnTo>
                      <a:pt x="145" y="73"/>
                    </a:lnTo>
                    <a:lnTo>
                      <a:pt x="150" y="70"/>
                    </a:lnTo>
                    <a:lnTo>
                      <a:pt x="157" y="72"/>
                    </a:lnTo>
                    <a:lnTo>
                      <a:pt x="157" y="59"/>
                    </a:lnTo>
                    <a:lnTo>
                      <a:pt x="148" y="56"/>
                    </a:lnTo>
                    <a:lnTo>
                      <a:pt x="144" y="56"/>
                    </a:lnTo>
                    <a:lnTo>
                      <a:pt x="142" y="53"/>
                    </a:lnTo>
                    <a:lnTo>
                      <a:pt x="145" y="49"/>
                    </a:lnTo>
                    <a:lnTo>
                      <a:pt x="148" y="40"/>
                    </a:lnTo>
                    <a:lnTo>
                      <a:pt x="150" y="38"/>
                    </a:lnTo>
                    <a:lnTo>
                      <a:pt x="154" y="32"/>
                    </a:lnTo>
                    <a:lnTo>
                      <a:pt x="168" y="32"/>
                    </a:lnTo>
                    <a:lnTo>
                      <a:pt x="174" y="37"/>
                    </a:lnTo>
                    <a:lnTo>
                      <a:pt x="176" y="29"/>
                    </a:lnTo>
                    <a:lnTo>
                      <a:pt x="182" y="24"/>
                    </a:lnTo>
                    <a:lnTo>
                      <a:pt x="188" y="27"/>
                    </a:lnTo>
                    <a:lnTo>
                      <a:pt x="191" y="23"/>
                    </a:lnTo>
                    <a:lnTo>
                      <a:pt x="194" y="27"/>
                    </a:lnTo>
                    <a:lnTo>
                      <a:pt x="191" y="35"/>
                    </a:lnTo>
                    <a:lnTo>
                      <a:pt x="194" y="37"/>
                    </a:lnTo>
                    <a:lnTo>
                      <a:pt x="203" y="29"/>
                    </a:lnTo>
                    <a:lnTo>
                      <a:pt x="218" y="34"/>
                    </a:lnTo>
                    <a:lnTo>
                      <a:pt x="218" y="29"/>
                    </a:lnTo>
                    <a:lnTo>
                      <a:pt x="220" y="20"/>
                    </a:lnTo>
                    <a:lnTo>
                      <a:pt x="214" y="12"/>
                    </a:lnTo>
                    <a:lnTo>
                      <a:pt x="212" y="3"/>
                    </a:lnTo>
                    <a:lnTo>
                      <a:pt x="209" y="0"/>
                    </a:lnTo>
                    <a:lnTo>
                      <a:pt x="201" y="0"/>
                    </a:lnTo>
                    <a:lnTo>
                      <a:pt x="200" y="3"/>
                    </a:lnTo>
                    <a:lnTo>
                      <a:pt x="197" y="3"/>
                    </a:lnTo>
                    <a:lnTo>
                      <a:pt x="197" y="8"/>
                    </a:lnTo>
                    <a:lnTo>
                      <a:pt x="191" y="12"/>
                    </a:lnTo>
                    <a:lnTo>
                      <a:pt x="183" y="6"/>
                    </a:lnTo>
                    <a:lnTo>
                      <a:pt x="174" y="6"/>
                    </a:lnTo>
                    <a:lnTo>
                      <a:pt x="171" y="12"/>
                    </a:lnTo>
                    <a:lnTo>
                      <a:pt x="165" y="9"/>
                    </a:lnTo>
                    <a:lnTo>
                      <a:pt x="157" y="12"/>
                    </a:lnTo>
                    <a:lnTo>
                      <a:pt x="154" y="15"/>
                    </a:lnTo>
                    <a:lnTo>
                      <a:pt x="148" y="15"/>
                    </a:lnTo>
                    <a:lnTo>
                      <a:pt x="142" y="12"/>
                    </a:lnTo>
                    <a:lnTo>
                      <a:pt x="139" y="12"/>
                    </a:lnTo>
                    <a:lnTo>
                      <a:pt x="138" y="18"/>
                    </a:lnTo>
                    <a:lnTo>
                      <a:pt x="139" y="23"/>
                    </a:lnTo>
                    <a:lnTo>
                      <a:pt x="142" y="24"/>
                    </a:lnTo>
                    <a:lnTo>
                      <a:pt x="139" y="29"/>
                    </a:lnTo>
                    <a:lnTo>
                      <a:pt x="141" y="35"/>
                    </a:lnTo>
                    <a:lnTo>
                      <a:pt x="136" y="37"/>
                    </a:lnTo>
                    <a:lnTo>
                      <a:pt x="129" y="34"/>
                    </a:lnTo>
                    <a:lnTo>
                      <a:pt x="127" y="30"/>
                    </a:lnTo>
                    <a:lnTo>
                      <a:pt x="121" y="32"/>
                    </a:lnTo>
                    <a:lnTo>
                      <a:pt x="118" y="30"/>
                    </a:lnTo>
                    <a:lnTo>
                      <a:pt x="112" y="35"/>
                    </a:lnTo>
                    <a:lnTo>
                      <a:pt x="106" y="37"/>
                    </a:lnTo>
                    <a:lnTo>
                      <a:pt x="106" y="35"/>
                    </a:lnTo>
                    <a:lnTo>
                      <a:pt x="98" y="37"/>
                    </a:lnTo>
                    <a:lnTo>
                      <a:pt x="92" y="44"/>
                    </a:lnTo>
                    <a:lnTo>
                      <a:pt x="88" y="40"/>
                    </a:lnTo>
                    <a:lnTo>
                      <a:pt x="89" y="37"/>
                    </a:lnTo>
                    <a:lnTo>
                      <a:pt x="82" y="30"/>
                    </a:lnTo>
                    <a:lnTo>
                      <a:pt x="66" y="34"/>
                    </a:lnTo>
                    <a:lnTo>
                      <a:pt x="60" y="30"/>
                    </a:lnTo>
                    <a:lnTo>
                      <a:pt x="48" y="32"/>
                    </a:lnTo>
                    <a:lnTo>
                      <a:pt x="48" y="29"/>
                    </a:lnTo>
                    <a:lnTo>
                      <a:pt x="39" y="23"/>
                    </a:lnTo>
                    <a:lnTo>
                      <a:pt x="34" y="23"/>
                    </a:lnTo>
                    <a:lnTo>
                      <a:pt x="31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5" name="Freeform 3900">
                <a:extLst>
                  <a:ext uri="{FF2B5EF4-FFF2-40B4-BE49-F238E27FC236}">
                    <a16:creationId xmlns:a16="http://schemas.microsoft.com/office/drawing/2014/main" id="{8C010F24-8054-66D8-3BEC-39DB865B8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155"/>
                <a:ext cx="110" cy="52"/>
              </a:xfrm>
              <a:custGeom>
                <a:avLst/>
                <a:gdLst>
                  <a:gd name="T0" fmla="*/ 34 w 220"/>
                  <a:gd name="T1" fmla="*/ 23 h 103"/>
                  <a:gd name="T2" fmla="*/ 48 w 220"/>
                  <a:gd name="T3" fmla="*/ 29 h 103"/>
                  <a:gd name="T4" fmla="*/ 60 w 220"/>
                  <a:gd name="T5" fmla="*/ 30 h 103"/>
                  <a:gd name="T6" fmla="*/ 82 w 220"/>
                  <a:gd name="T7" fmla="*/ 30 h 103"/>
                  <a:gd name="T8" fmla="*/ 88 w 220"/>
                  <a:gd name="T9" fmla="*/ 40 h 103"/>
                  <a:gd name="T10" fmla="*/ 98 w 220"/>
                  <a:gd name="T11" fmla="*/ 37 h 103"/>
                  <a:gd name="T12" fmla="*/ 106 w 220"/>
                  <a:gd name="T13" fmla="*/ 37 h 103"/>
                  <a:gd name="T14" fmla="*/ 118 w 220"/>
                  <a:gd name="T15" fmla="*/ 30 h 103"/>
                  <a:gd name="T16" fmla="*/ 127 w 220"/>
                  <a:gd name="T17" fmla="*/ 30 h 103"/>
                  <a:gd name="T18" fmla="*/ 136 w 220"/>
                  <a:gd name="T19" fmla="*/ 37 h 103"/>
                  <a:gd name="T20" fmla="*/ 139 w 220"/>
                  <a:gd name="T21" fmla="*/ 29 h 103"/>
                  <a:gd name="T22" fmla="*/ 139 w 220"/>
                  <a:gd name="T23" fmla="*/ 23 h 103"/>
                  <a:gd name="T24" fmla="*/ 139 w 220"/>
                  <a:gd name="T25" fmla="*/ 12 h 103"/>
                  <a:gd name="T26" fmla="*/ 148 w 220"/>
                  <a:gd name="T27" fmla="*/ 15 h 103"/>
                  <a:gd name="T28" fmla="*/ 157 w 220"/>
                  <a:gd name="T29" fmla="*/ 12 h 103"/>
                  <a:gd name="T30" fmla="*/ 171 w 220"/>
                  <a:gd name="T31" fmla="*/ 12 h 103"/>
                  <a:gd name="T32" fmla="*/ 183 w 220"/>
                  <a:gd name="T33" fmla="*/ 6 h 103"/>
                  <a:gd name="T34" fmla="*/ 197 w 220"/>
                  <a:gd name="T35" fmla="*/ 8 h 103"/>
                  <a:gd name="T36" fmla="*/ 200 w 220"/>
                  <a:gd name="T37" fmla="*/ 3 h 103"/>
                  <a:gd name="T38" fmla="*/ 209 w 220"/>
                  <a:gd name="T39" fmla="*/ 0 h 103"/>
                  <a:gd name="T40" fmla="*/ 214 w 220"/>
                  <a:gd name="T41" fmla="*/ 12 h 103"/>
                  <a:gd name="T42" fmla="*/ 218 w 220"/>
                  <a:gd name="T43" fmla="*/ 29 h 103"/>
                  <a:gd name="T44" fmla="*/ 203 w 220"/>
                  <a:gd name="T45" fmla="*/ 29 h 103"/>
                  <a:gd name="T46" fmla="*/ 191 w 220"/>
                  <a:gd name="T47" fmla="*/ 35 h 103"/>
                  <a:gd name="T48" fmla="*/ 191 w 220"/>
                  <a:gd name="T49" fmla="*/ 23 h 103"/>
                  <a:gd name="T50" fmla="*/ 182 w 220"/>
                  <a:gd name="T51" fmla="*/ 24 h 103"/>
                  <a:gd name="T52" fmla="*/ 174 w 220"/>
                  <a:gd name="T53" fmla="*/ 37 h 103"/>
                  <a:gd name="T54" fmla="*/ 154 w 220"/>
                  <a:gd name="T55" fmla="*/ 32 h 103"/>
                  <a:gd name="T56" fmla="*/ 148 w 220"/>
                  <a:gd name="T57" fmla="*/ 40 h 103"/>
                  <a:gd name="T58" fmla="*/ 142 w 220"/>
                  <a:gd name="T59" fmla="*/ 53 h 103"/>
                  <a:gd name="T60" fmla="*/ 148 w 220"/>
                  <a:gd name="T61" fmla="*/ 56 h 103"/>
                  <a:gd name="T62" fmla="*/ 157 w 220"/>
                  <a:gd name="T63" fmla="*/ 72 h 103"/>
                  <a:gd name="T64" fmla="*/ 145 w 220"/>
                  <a:gd name="T65" fmla="*/ 73 h 103"/>
                  <a:gd name="T66" fmla="*/ 138 w 220"/>
                  <a:gd name="T67" fmla="*/ 79 h 103"/>
                  <a:gd name="T68" fmla="*/ 121 w 220"/>
                  <a:gd name="T69" fmla="*/ 90 h 103"/>
                  <a:gd name="T70" fmla="*/ 121 w 220"/>
                  <a:gd name="T71" fmla="*/ 99 h 103"/>
                  <a:gd name="T72" fmla="*/ 112 w 220"/>
                  <a:gd name="T73" fmla="*/ 100 h 103"/>
                  <a:gd name="T74" fmla="*/ 106 w 220"/>
                  <a:gd name="T75" fmla="*/ 99 h 103"/>
                  <a:gd name="T76" fmla="*/ 106 w 220"/>
                  <a:gd name="T77" fmla="*/ 87 h 103"/>
                  <a:gd name="T78" fmla="*/ 101 w 220"/>
                  <a:gd name="T79" fmla="*/ 78 h 103"/>
                  <a:gd name="T80" fmla="*/ 85 w 220"/>
                  <a:gd name="T81" fmla="*/ 93 h 103"/>
                  <a:gd name="T82" fmla="*/ 66 w 220"/>
                  <a:gd name="T83" fmla="*/ 99 h 103"/>
                  <a:gd name="T84" fmla="*/ 60 w 220"/>
                  <a:gd name="T85" fmla="*/ 88 h 103"/>
                  <a:gd name="T86" fmla="*/ 51 w 220"/>
                  <a:gd name="T87" fmla="*/ 73 h 103"/>
                  <a:gd name="T88" fmla="*/ 34 w 220"/>
                  <a:gd name="T89" fmla="*/ 73 h 103"/>
                  <a:gd name="T90" fmla="*/ 33 w 220"/>
                  <a:gd name="T91" fmla="*/ 65 h 103"/>
                  <a:gd name="T92" fmla="*/ 28 w 220"/>
                  <a:gd name="T93" fmla="*/ 53 h 103"/>
                  <a:gd name="T94" fmla="*/ 9 w 220"/>
                  <a:gd name="T95" fmla="*/ 52 h 103"/>
                  <a:gd name="T96" fmla="*/ 3 w 220"/>
                  <a:gd name="T97" fmla="*/ 46 h 103"/>
                  <a:gd name="T98" fmla="*/ 0 w 220"/>
                  <a:gd name="T99" fmla="*/ 32 h 103"/>
                  <a:gd name="T100" fmla="*/ 19 w 220"/>
                  <a:gd name="T101" fmla="*/ 24 h 103"/>
                  <a:gd name="T102" fmla="*/ 27 w 220"/>
                  <a:gd name="T103" fmla="*/ 1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0" h="103">
                    <a:moveTo>
                      <a:pt x="31" y="12"/>
                    </a:moveTo>
                    <a:lnTo>
                      <a:pt x="34" y="23"/>
                    </a:lnTo>
                    <a:lnTo>
                      <a:pt x="39" y="23"/>
                    </a:lnTo>
                    <a:lnTo>
                      <a:pt x="48" y="29"/>
                    </a:lnTo>
                    <a:lnTo>
                      <a:pt x="48" y="32"/>
                    </a:lnTo>
                    <a:lnTo>
                      <a:pt x="60" y="30"/>
                    </a:lnTo>
                    <a:lnTo>
                      <a:pt x="66" y="34"/>
                    </a:lnTo>
                    <a:lnTo>
                      <a:pt x="82" y="30"/>
                    </a:lnTo>
                    <a:lnTo>
                      <a:pt x="89" y="37"/>
                    </a:lnTo>
                    <a:lnTo>
                      <a:pt x="88" y="40"/>
                    </a:lnTo>
                    <a:lnTo>
                      <a:pt x="92" y="44"/>
                    </a:lnTo>
                    <a:lnTo>
                      <a:pt x="98" y="37"/>
                    </a:lnTo>
                    <a:lnTo>
                      <a:pt x="106" y="35"/>
                    </a:lnTo>
                    <a:lnTo>
                      <a:pt x="106" y="37"/>
                    </a:lnTo>
                    <a:lnTo>
                      <a:pt x="112" y="35"/>
                    </a:lnTo>
                    <a:lnTo>
                      <a:pt x="118" y="30"/>
                    </a:lnTo>
                    <a:lnTo>
                      <a:pt x="121" y="32"/>
                    </a:lnTo>
                    <a:lnTo>
                      <a:pt x="127" y="30"/>
                    </a:lnTo>
                    <a:lnTo>
                      <a:pt x="129" y="34"/>
                    </a:lnTo>
                    <a:lnTo>
                      <a:pt x="136" y="37"/>
                    </a:lnTo>
                    <a:lnTo>
                      <a:pt x="141" y="35"/>
                    </a:lnTo>
                    <a:lnTo>
                      <a:pt x="139" y="29"/>
                    </a:lnTo>
                    <a:lnTo>
                      <a:pt x="142" y="24"/>
                    </a:lnTo>
                    <a:lnTo>
                      <a:pt x="139" y="23"/>
                    </a:lnTo>
                    <a:lnTo>
                      <a:pt x="138" y="18"/>
                    </a:lnTo>
                    <a:lnTo>
                      <a:pt x="139" y="12"/>
                    </a:lnTo>
                    <a:lnTo>
                      <a:pt x="142" y="12"/>
                    </a:lnTo>
                    <a:lnTo>
                      <a:pt x="148" y="15"/>
                    </a:lnTo>
                    <a:lnTo>
                      <a:pt x="154" y="15"/>
                    </a:lnTo>
                    <a:lnTo>
                      <a:pt x="157" y="12"/>
                    </a:lnTo>
                    <a:lnTo>
                      <a:pt x="165" y="9"/>
                    </a:lnTo>
                    <a:lnTo>
                      <a:pt x="171" y="12"/>
                    </a:lnTo>
                    <a:lnTo>
                      <a:pt x="174" y="6"/>
                    </a:lnTo>
                    <a:lnTo>
                      <a:pt x="183" y="6"/>
                    </a:lnTo>
                    <a:lnTo>
                      <a:pt x="191" y="12"/>
                    </a:lnTo>
                    <a:lnTo>
                      <a:pt x="197" y="8"/>
                    </a:lnTo>
                    <a:lnTo>
                      <a:pt x="197" y="3"/>
                    </a:lnTo>
                    <a:lnTo>
                      <a:pt x="200" y="3"/>
                    </a:lnTo>
                    <a:lnTo>
                      <a:pt x="201" y="0"/>
                    </a:lnTo>
                    <a:lnTo>
                      <a:pt x="209" y="0"/>
                    </a:lnTo>
                    <a:lnTo>
                      <a:pt x="212" y="3"/>
                    </a:lnTo>
                    <a:lnTo>
                      <a:pt x="214" y="12"/>
                    </a:lnTo>
                    <a:lnTo>
                      <a:pt x="220" y="20"/>
                    </a:lnTo>
                    <a:lnTo>
                      <a:pt x="218" y="29"/>
                    </a:lnTo>
                    <a:lnTo>
                      <a:pt x="218" y="34"/>
                    </a:lnTo>
                    <a:lnTo>
                      <a:pt x="203" y="29"/>
                    </a:lnTo>
                    <a:lnTo>
                      <a:pt x="194" y="37"/>
                    </a:lnTo>
                    <a:lnTo>
                      <a:pt x="191" y="35"/>
                    </a:lnTo>
                    <a:lnTo>
                      <a:pt x="194" y="27"/>
                    </a:lnTo>
                    <a:lnTo>
                      <a:pt x="191" y="23"/>
                    </a:lnTo>
                    <a:lnTo>
                      <a:pt x="188" y="27"/>
                    </a:lnTo>
                    <a:lnTo>
                      <a:pt x="182" y="24"/>
                    </a:lnTo>
                    <a:lnTo>
                      <a:pt x="176" y="29"/>
                    </a:lnTo>
                    <a:lnTo>
                      <a:pt x="174" y="37"/>
                    </a:lnTo>
                    <a:lnTo>
                      <a:pt x="168" y="32"/>
                    </a:lnTo>
                    <a:lnTo>
                      <a:pt x="154" y="32"/>
                    </a:lnTo>
                    <a:lnTo>
                      <a:pt x="150" y="38"/>
                    </a:lnTo>
                    <a:lnTo>
                      <a:pt x="148" y="40"/>
                    </a:lnTo>
                    <a:lnTo>
                      <a:pt x="145" y="49"/>
                    </a:lnTo>
                    <a:lnTo>
                      <a:pt x="142" y="53"/>
                    </a:lnTo>
                    <a:lnTo>
                      <a:pt x="144" y="56"/>
                    </a:lnTo>
                    <a:lnTo>
                      <a:pt x="148" y="56"/>
                    </a:lnTo>
                    <a:lnTo>
                      <a:pt x="157" y="59"/>
                    </a:lnTo>
                    <a:lnTo>
                      <a:pt x="157" y="72"/>
                    </a:lnTo>
                    <a:lnTo>
                      <a:pt x="150" y="70"/>
                    </a:lnTo>
                    <a:lnTo>
                      <a:pt x="145" y="73"/>
                    </a:lnTo>
                    <a:lnTo>
                      <a:pt x="138" y="76"/>
                    </a:lnTo>
                    <a:lnTo>
                      <a:pt x="138" y="79"/>
                    </a:lnTo>
                    <a:lnTo>
                      <a:pt x="121" y="84"/>
                    </a:lnTo>
                    <a:lnTo>
                      <a:pt x="121" y="90"/>
                    </a:lnTo>
                    <a:lnTo>
                      <a:pt x="118" y="96"/>
                    </a:lnTo>
                    <a:lnTo>
                      <a:pt x="121" y="99"/>
                    </a:lnTo>
                    <a:lnTo>
                      <a:pt x="115" y="102"/>
                    </a:lnTo>
                    <a:lnTo>
                      <a:pt x="112" y="100"/>
                    </a:lnTo>
                    <a:lnTo>
                      <a:pt x="106" y="103"/>
                    </a:lnTo>
                    <a:lnTo>
                      <a:pt x="106" y="99"/>
                    </a:lnTo>
                    <a:lnTo>
                      <a:pt x="100" y="94"/>
                    </a:lnTo>
                    <a:lnTo>
                      <a:pt x="106" y="87"/>
                    </a:lnTo>
                    <a:lnTo>
                      <a:pt x="103" y="85"/>
                    </a:lnTo>
                    <a:lnTo>
                      <a:pt x="101" y="78"/>
                    </a:lnTo>
                    <a:lnTo>
                      <a:pt x="92" y="91"/>
                    </a:lnTo>
                    <a:lnTo>
                      <a:pt x="85" y="93"/>
                    </a:lnTo>
                    <a:lnTo>
                      <a:pt x="72" y="94"/>
                    </a:lnTo>
                    <a:lnTo>
                      <a:pt x="66" y="99"/>
                    </a:lnTo>
                    <a:lnTo>
                      <a:pt x="66" y="94"/>
                    </a:lnTo>
                    <a:lnTo>
                      <a:pt x="60" y="88"/>
                    </a:lnTo>
                    <a:lnTo>
                      <a:pt x="54" y="81"/>
                    </a:lnTo>
                    <a:lnTo>
                      <a:pt x="51" y="73"/>
                    </a:lnTo>
                    <a:lnTo>
                      <a:pt x="48" y="70"/>
                    </a:lnTo>
                    <a:lnTo>
                      <a:pt x="34" y="73"/>
                    </a:lnTo>
                    <a:lnTo>
                      <a:pt x="30" y="68"/>
                    </a:lnTo>
                    <a:lnTo>
                      <a:pt x="33" y="65"/>
                    </a:lnTo>
                    <a:lnTo>
                      <a:pt x="31" y="56"/>
                    </a:lnTo>
                    <a:lnTo>
                      <a:pt x="28" y="53"/>
                    </a:lnTo>
                    <a:lnTo>
                      <a:pt x="15" y="52"/>
                    </a:lnTo>
                    <a:lnTo>
                      <a:pt x="9" y="52"/>
                    </a:lnTo>
                    <a:lnTo>
                      <a:pt x="12" y="46"/>
                    </a:lnTo>
                    <a:lnTo>
                      <a:pt x="3" y="46"/>
                    </a:lnTo>
                    <a:lnTo>
                      <a:pt x="3" y="40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19" y="24"/>
                    </a:lnTo>
                    <a:lnTo>
                      <a:pt x="21" y="18"/>
                    </a:lnTo>
                    <a:lnTo>
                      <a:pt x="27" y="12"/>
                    </a:lnTo>
                    <a:lnTo>
                      <a:pt x="3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6" name="Freeform 3901">
                <a:extLst>
                  <a:ext uri="{FF2B5EF4-FFF2-40B4-BE49-F238E27FC236}">
                    <a16:creationId xmlns:a16="http://schemas.microsoft.com/office/drawing/2014/main" id="{BA5BD172-F587-6E68-7E1C-AAB9A9CE6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155"/>
                <a:ext cx="110" cy="52"/>
              </a:xfrm>
              <a:custGeom>
                <a:avLst/>
                <a:gdLst>
                  <a:gd name="T0" fmla="*/ 34 w 220"/>
                  <a:gd name="T1" fmla="*/ 23 h 103"/>
                  <a:gd name="T2" fmla="*/ 48 w 220"/>
                  <a:gd name="T3" fmla="*/ 29 h 103"/>
                  <a:gd name="T4" fmla="*/ 60 w 220"/>
                  <a:gd name="T5" fmla="*/ 30 h 103"/>
                  <a:gd name="T6" fmla="*/ 82 w 220"/>
                  <a:gd name="T7" fmla="*/ 30 h 103"/>
                  <a:gd name="T8" fmla="*/ 88 w 220"/>
                  <a:gd name="T9" fmla="*/ 40 h 103"/>
                  <a:gd name="T10" fmla="*/ 98 w 220"/>
                  <a:gd name="T11" fmla="*/ 37 h 103"/>
                  <a:gd name="T12" fmla="*/ 106 w 220"/>
                  <a:gd name="T13" fmla="*/ 37 h 103"/>
                  <a:gd name="T14" fmla="*/ 118 w 220"/>
                  <a:gd name="T15" fmla="*/ 30 h 103"/>
                  <a:gd name="T16" fmla="*/ 127 w 220"/>
                  <a:gd name="T17" fmla="*/ 30 h 103"/>
                  <a:gd name="T18" fmla="*/ 136 w 220"/>
                  <a:gd name="T19" fmla="*/ 37 h 103"/>
                  <a:gd name="T20" fmla="*/ 139 w 220"/>
                  <a:gd name="T21" fmla="*/ 29 h 103"/>
                  <a:gd name="T22" fmla="*/ 139 w 220"/>
                  <a:gd name="T23" fmla="*/ 23 h 103"/>
                  <a:gd name="T24" fmla="*/ 139 w 220"/>
                  <a:gd name="T25" fmla="*/ 12 h 103"/>
                  <a:gd name="T26" fmla="*/ 148 w 220"/>
                  <a:gd name="T27" fmla="*/ 15 h 103"/>
                  <a:gd name="T28" fmla="*/ 157 w 220"/>
                  <a:gd name="T29" fmla="*/ 12 h 103"/>
                  <a:gd name="T30" fmla="*/ 171 w 220"/>
                  <a:gd name="T31" fmla="*/ 12 h 103"/>
                  <a:gd name="T32" fmla="*/ 183 w 220"/>
                  <a:gd name="T33" fmla="*/ 6 h 103"/>
                  <a:gd name="T34" fmla="*/ 197 w 220"/>
                  <a:gd name="T35" fmla="*/ 8 h 103"/>
                  <a:gd name="T36" fmla="*/ 200 w 220"/>
                  <a:gd name="T37" fmla="*/ 3 h 103"/>
                  <a:gd name="T38" fmla="*/ 209 w 220"/>
                  <a:gd name="T39" fmla="*/ 0 h 103"/>
                  <a:gd name="T40" fmla="*/ 214 w 220"/>
                  <a:gd name="T41" fmla="*/ 12 h 103"/>
                  <a:gd name="T42" fmla="*/ 218 w 220"/>
                  <a:gd name="T43" fmla="*/ 29 h 103"/>
                  <a:gd name="T44" fmla="*/ 203 w 220"/>
                  <a:gd name="T45" fmla="*/ 29 h 103"/>
                  <a:gd name="T46" fmla="*/ 191 w 220"/>
                  <a:gd name="T47" fmla="*/ 35 h 103"/>
                  <a:gd name="T48" fmla="*/ 191 w 220"/>
                  <a:gd name="T49" fmla="*/ 23 h 103"/>
                  <a:gd name="T50" fmla="*/ 182 w 220"/>
                  <a:gd name="T51" fmla="*/ 24 h 103"/>
                  <a:gd name="T52" fmla="*/ 174 w 220"/>
                  <a:gd name="T53" fmla="*/ 37 h 103"/>
                  <a:gd name="T54" fmla="*/ 154 w 220"/>
                  <a:gd name="T55" fmla="*/ 32 h 103"/>
                  <a:gd name="T56" fmla="*/ 148 w 220"/>
                  <a:gd name="T57" fmla="*/ 40 h 103"/>
                  <a:gd name="T58" fmla="*/ 142 w 220"/>
                  <a:gd name="T59" fmla="*/ 53 h 103"/>
                  <a:gd name="T60" fmla="*/ 148 w 220"/>
                  <a:gd name="T61" fmla="*/ 56 h 103"/>
                  <a:gd name="T62" fmla="*/ 157 w 220"/>
                  <a:gd name="T63" fmla="*/ 72 h 103"/>
                  <a:gd name="T64" fmla="*/ 145 w 220"/>
                  <a:gd name="T65" fmla="*/ 73 h 103"/>
                  <a:gd name="T66" fmla="*/ 138 w 220"/>
                  <a:gd name="T67" fmla="*/ 79 h 103"/>
                  <a:gd name="T68" fmla="*/ 121 w 220"/>
                  <a:gd name="T69" fmla="*/ 90 h 103"/>
                  <a:gd name="T70" fmla="*/ 121 w 220"/>
                  <a:gd name="T71" fmla="*/ 99 h 103"/>
                  <a:gd name="T72" fmla="*/ 112 w 220"/>
                  <a:gd name="T73" fmla="*/ 100 h 103"/>
                  <a:gd name="T74" fmla="*/ 106 w 220"/>
                  <a:gd name="T75" fmla="*/ 99 h 103"/>
                  <a:gd name="T76" fmla="*/ 106 w 220"/>
                  <a:gd name="T77" fmla="*/ 87 h 103"/>
                  <a:gd name="T78" fmla="*/ 101 w 220"/>
                  <a:gd name="T79" fmla="*/ 78 h 103"/>
                  <a:gd name="T80" fmla="*/ 85 w 220"/>
                  <a:gd name="T81" fmla="*/ 93 h 103"/>
                  <a:gd name="T82" fmla="*/ 66 w 220"/>
                  <a:gd name="T83" fmla="*/ 99 h 103"/>
                  <a:gd name="T84" fmla="*/ 60 w 220"/>
                  <a:gd name="T85" fmla="*/ 88 h 103"/>
                  <a:gd name="T86" fmla="*/ 51 w 220"/>
                  <a:gd name="T87" fmla="*/ 73 h 103"/>
                  <a:gd name="T88" fmla="*/ 34 w 220"/>
                  <a:gd name="T89" fmla="*/ 73 h 103"/>
                  <a:gd name="T90" fmla="*/ 33 w 220"/>
                  <a:gd name="T91" fmla="*/ 65 h 103"/>
                  <a:gd name="T92" fmla="*/ 28 w 220"/>
                  <a:gd name="T93" fmla="*/ 53 h 103"/>
                  <a:gd name="T94" fmla="*/ 9 w 220"/>
                  <a:gd name="T95" fmla="*/ 52 h 103"/>
                  <a:gd name="T96" fmla="*/ 3 w 220"/>
                  <a:gd name="T97" fmla="*/ 46 h 103"/>
                  <a:gd name="T98" fmla="*/ 0 w 220"/>
                  <a:gd name="T99" fmla="*/ 32 h 103"/>
                  <a:gd name="T100" fmla="*/ 19 w 220"/>
                  <a:gd name="T101" fmla="*/ 24 h 103"/>
                  <a:gd name="T102" fmla="*/ 27 w 220"/>
                  <a:gd name="T103" fmla="*/ 1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0" h="103">
                    <a:moveTo>
                      <a:pt x="31" y="12"/>
                    </a:moveTo>
                    <a:lnTo>
                      <a:pt x="34" y="23"/>
                    </a:lnTo>
                    <a:lnTo>
                      <a:pt x="39" y="23"/>
                    </a:lnTo>
                    <a:lnTo>
                      <a:pt x="48" y="29"/>
                    </a:lnTo>
                    <a:lnTo>
                      <a:pt x="48" y="32"/>
                    </a:lnTo>
                    <a:lnTo>
                      <a:pt x="60" y="30"/>
                    </a:lnTo>
                    <a:lnTo>
                      <a:pt x="66" y="34"/>
                    </a:lnTo>
                    <a:lnTo>
                      <a:pt x="82" y="30"/>
                    </a:lnTo>
                    <a:lnTo>
                      <a:pt x="89" y="37"/>
                    </a:lnTo>
                    <a:lnTo>
                      <a:pt x="88" y="40"/>
                    </a:lnTo>
                    <a:lnTo>
                      <a:pt x="92" y="44"/>
                    </a:lnTo>
                    <a:lnTo>
                      <a:pt x="98" y="37"/>
                    </a:lnTo>
                    <a:lnTo>
                      <a:pt x="106" y="35"/>
                    </a:lnTo>
                    <a:lnTo>
                      <a:pt x="106" y="37"/>
                    </a:lnTo>
                    <a:lnTo>
                      <a:pt x="112" y="35"/>
                    </a:lnTo>
                    <a:lnTo>
                      <a:pt x="118" y="30"/>
                    </a:lnTo>
                    <a:lnTo>
                      <a:pt x="121" y="32"/>
                    </a:lnTo>
                    <a:lnTo>
                      <a:pt x="127" y="30"/>
                    </a:lnTo>
                    <a:lnTo>
                      <a:pt x="129" y="34"/>
                    </a:lnTo>
                    <a:lnTo>
                      <a:pt x="136" y="37"/>
                    </a:lnTo>
                    <a:lnTo>
                      <a:pt x="141" y="35"/>
                    </a:lnTo>
                    <a:lnTo>
                      <a:pt x="139" y="29"/>
                    </a:lnTo>
                    <a:lnTo>
                      <a:pt x="142" y="24"/>
                    </a:lnTo>
                    <a:lnTo>
                      <a:pt x="139" y="23"/>
                    </a:lnTo>
                    <a:lnTo>
                      <a:pt x="138" y="18"/>
                    </a:lnTo>
                    <a:lnTo>
                      <a:pt x="139" y="12"/>
                    </a:lnTo>
                    <a:lnTo>
                      <a:pt x="142" y="12"/>
                    </a:lnTo>
                    <a:lnTo>
                      <a:pt x="148" y="15"/>
                    </a:lnTo>
                    <a:lnTo>
                      <a:pt x="154" y="15"/>
                    </a:lnTo>
                    <a:lnTo>
                      <a:pt x="157" y="12"/>
                    </a:lnTo>
                    <a:lnTo>
                      <a:pt x="165" y="9"/>
                    </a:lnTo>
                    <a:lnTo>
                      <a:pt x="171" y="12"/>
                    </a:lnTo>
                    <a:lnTo>
                      <a:pt x="174" y="6"/>
                    </a:lnTo>
                    <a:lnTo>
                      <a:pt x="183" y="6"/>
                    </a:lnTo>
                    <a:lnTo>
                      <a:pt x="191" y="12"/>
                    </a:lnTo>
                    <a:lnTo>
                      <a:pt x="197" y="8"/>
                    </a:lnTo>
                    <a:lnTo>
                      <a:pt x="197" y="3"/>
                    </a:lnTo>
                    <a:lnTo>
                      <a:pt x="200" y="3"/>
                    </a:lnTo>
                    <a:lnTo>
                      <a:pt x="201" y="0"/>
                    </a:lnTo>
                    <a:lnTo>
                      <a:pt x="209" y="0"/>
                    </a:lnTo>
                    <a:lnTo>
                      <a:pt x="212" y="3"/>
                    </a:lnTo>
                    <a:lnTo>
                      <a:pt x="214" y="12"/>
                    </a:lnTo>
                    <a:lnTo>
                      <a:pt x="220" y="20"/>
                    </a:lnTo>
                    <a:lnTo>
                      <a:pt x="218" y="29"/>
                    </a:lnTo>
                    <a:lnTo>
                      <a:pt x="218" y="34"/>
                    </a:lnTo>
                    <a:lnTo>
                      <a:pt x="203" y="29"/>
                    </a:lnTo>
                    <a:lnTo>
                      <a:pt x="194" y="37"/>
                    </a:lnTo>
                    <a:lnTo>
                      <a:pt x="191" y="35"/>
                    </a:lnTo>
                    <a:lnTo>
                      <a:pt x="194" y="27"/>
                    </a:lnTo>
                    <a:lnTo>
                      <a:pt x="191" y="23"/>
                    </a:lnTo>
                    <a:lnTo>
                      <a:pt x="188" y="27"/>
                    </a:lnTo>
                    <a:lnTo>
                      <a:pt x="182" y="24"/>
                    </a:lnTo>
                    <a:lnTo>
                      <a:pt x="176" y="29"/>
                    </a:lnTo>
                    <a:lnTo>
                      <a:pt x="174" y="37"/>
                    </a:lnTo>
                    <a:lnTo>
                      <a:pt x="168" y="32"/>
                    </a:lnTo>
                    <a:lnTo>
                      <a:pt x="154" y="32"/>
                    </a:lnTo>
                    <a:lnTo>
                      <a:pt x="150" y="38"/>
                    </a:lnTo>
                    <a:lnTo>
                      <a:pt x="148" y="40"/>
                    </a:lnTo>
                    <a:lnTo>
                      <a:pt x="145" y="49"/>
                    </a:lnTo>
                    <a:lnTo>
                      <a:pt x="142" y="53"/>
                    </a:lnTo>
                    <a:lnTo>
                      <a:pt x="144" y="56"/>
                    </a:lnTo>
                    <a:lnTo>
                      <a:pt x="148" y="56"/>
                    </a:lnTo>
                    <a:lnTo>
                      <a:pt x="157" y="59"/>
                    </a:lnTo>
                    <a:lnTo>
                      <a:pt x="157" y="72"/>
                    </a:lnTo>
                    <a:lnTo>
                      <a:pt x="150" y="70"/>
                    </a:lnTo>
                    <a:lnTo>
                      <a:pt x="145" y="73"/>
                    </a:lnTo>
                    <a:lnTo>
                      <a:pt x="138" y="76"/>
                    </a:lnTo>
                    <a:lnTo>
                      <a:pt x="138" y="79"/>
                    </a:lnTo>
                    <a:lnTo>
                      <a:pt x="121" y="84"/>
                    </a:lnTo>
                    <a:lnTo>
                      <a:pt x="121" y="90"/>
                    </a:lnTo>
                    <a:lnTo>
                      <a:pt x="118" y="96"/>
                    </a:lnTo>
                    <a:lnTo>
                      <a:pt x="121" y="99"/>
                    </a:lnTo>
                    <a:lnTo>
                      <a:pt x="115" y="102"/>
                    </a:lnTo>
                    <a:lnTo>
                      <a:pt x="112" y="100"/>
                    </a:lnTo>
                    <a:lnTo>
                      <a:pt x="106" y="103"/>
                    </a:lnTo>
                    <a:lnTo>
                      <a:pt x="106" y="99"/>
                    </a:lnTo>
                    <a:lnTo>
                      <a:pt x="100" y="94"/>
                    </a:lnTo>
                    <a:lnTo>
                      <a:pt x="106" y="87"/>
                    </a:lnTo>
                    <a:lnTo>
                      <a:pt x="103" y="85"/>
                    </a:lnTo>
                    <a:lnTo>
                      <a:pt x="101" y="78"/>
                    </a:lnTo>
                    <a:lnTo>
                      <a:pt x="92" y="91"/>
                    </a:lnTo>
                    <a:lnTo>
                      <a:pt x="85" y="93"/>
                    </a:lnTo>
                    <a:lnTo>
                      <a:pt x="72" y="94"/>
                    </a:lnTo>
                    <a:lnTo>
                      <a:pt x="66" y="99"/>
                    </a:lnTo>
                    <a:lnTo>
                      <a:pt x="66" y="94"/>
                    </a:lnTo>
                    <a:lnTo>
                      <a:pt x="60" y="88"/>
                    </a:lnTo>
                    <a:lnTo>
                      <a:pt x="54" y="81"/>
                    </a:lnTo>
                    <a:lnTo>
                      <a:pt x="51" y="73"/>
                    </a:lnTo>
                    <a:lnTo>
                      <a:pt x="48" y="70"/>
                    </a:lnTo>
                    <a:lnTo>
                      <a:pt x="34" y="73"/>
                    </a:lnTo>
                    <a:lnTo>
                      <a:pt x="30" y="68"/>
                    </a:lnTo>
                    <a:lnTo>
                      <a:pt x="33" y="65"/>
                    </a:lnTo>
                    <a:lnTo>
                      <a:pt x="31" y="56"/>
                    </a:lnTo>
                    <a:lnTo>
                      <a:pt x="28" y="53"/>
                    </a:lnTo>
                    <a:lnTo>
                      <a:pt x="15" y="52"/>
                    </a:lnTo>
                    <a:lnTo>
                      <a:pt x="9" y="52"/>
                    </a:lnTo>
                    <a:lnTo>
                      <a:pt x="12" y="46"/>
                    </a:lnTo>
                    <a:lnTo>
                      <a:pt x="3" y="46"/>
                    </a:lnTo>
                    <a:lnTo>
                      <a:pt x="3" y="40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19" y="24"/>
                    </a:lnTo>
                    <a:lnTo>
                      <a:pt x="21" y="18"/>
                    </a:lnTo>
                    <a:lnTo>
                      <a:pt x="27" y="12"/>
                    </a:lnTo>
                    <a:lnTo>
                      <a:pt x="31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7" name="Freeform 3902">
                <a:extLst>
                  <a:ext uri="{FF2B5EF4-FFF2-40B4-BE49-F238E27FC236}">
                    <a16:creationId xmlns:a16="http://schemas.microsoft.com/office/drawing/2014/main" id="{5B31D020-B8C7-7CCD-FFE8-DDFFE84CC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052"/>
                <a:ext cx="66" cy="58"/>
              </a:xfrm>
              <a:custGeom>
                <a:avLst/>
                <a:gdLst>
                  <a:gd name="T0" fmla="*/ 79 w 132"/>
                  <a:gd name="T1" fmla="*/ 11 h 115"/>
                  <a:gd name="T2" fmla="*/ 73 w 132"/>
                  <a:gd name="T3" fmla="*/ 6 h 115"/>
                  <a:gd name="T4" fmla="*/ 65 w 132"/>
                  <a:gd name="T5" fmla="*/ 6 h 115"/>
                  <a:gd name="T6" fmla="*/ 64 w 132"/>
                  <a:gd name="T7" fmla="*/ 17 h 115"/>
                  <a:gd name="T8" fmla="*/ 57 w 132"/>
                  <a:gd name="T9" fmla="*/ 17 h 115"/>
                  <a:gd name="T10" fmla="*/ 50 w 132"/>
                  <a:gd name="T11" fmla="*/ 20 h 115"/>
                  <a:gd name="T12" fmla="*/ 41 w 132"/>
                  <a:gd name="T13" fmla="*/ 27 h 115"/>
                  <a:gd name="T14" fmla="*/ 29 w 132"/>
                  <a:gd name="T15" fmla="*/ 33 h 115"/>
                  <a:gd name="T16" fmla="*/ 24 w 132"/>
                  <a:gd name="T17" fmla="*/ 36 h 115"/>
                  <a:gd name="T18" fmla="*/ 0 w 132"/>
                  <a:gd name="T19" fmla="*/ 65 h 115"/>
                  <a:gd name="T20" fmla="*/ 3 w 132"/>
                  <a:gd name="T21" fmla="*/ 71 h 115"/>
                  <a:gd name="T22" fmla="*/ 6 w 132"/>
                  <a:gd name="T23" fmla="*/ 76 h 115"/>
                  <a:gd name="T24" fmla="*/ 16 w 132"/>
                  <a:gd name="T25" fmla="*/ 71 h 115"/>
                  <a:gd name="T26" fmla="*/ 23 w 132"/>
                  <a:gd name="T27" fmla="*/ 79 h 115"/>
                  <a:gd name="T28" fmla="*/ 24 w 132"/>
                  <a:gd name="T29" fmla="*/ 88 h 115"/>
                  <a:gd name="T30" fmla="*/ 23 w 132"/>
                  <a:gd name="T31" fmla="*/ 91 h 115"/>
                  <a:gd name="T32" fmla="*/ 26 w 132"/>
                  <a:gd name="T33" fmla="*/ 99 h 115"/>
                  <a:gd name="T34" fmla="*/ 30 w 132"/>
                  <a:gd name="T35" fmla="*/ 99 h 115"/>
                  <a:gd name="T36" fmla="*/ 30 w 132"/>
                  <a:gd name="T37" fmla="*/ 109 h 115"/>
                  <a:gd name="T38" fmla="*/ 36 w 132"/>
                  <a:gd name="T39" fmla="*/ 108 h 115"/>
                  <a:gd name="T40" fmla="*/ 45 w 132"/>
                  <a:gd name="T41" fmla="*/ 109 h 115"/>
                  <a:gd name="T42" fmla="*/ 53 w 132"/>
                  <a:gd name="T43" fmla="*/ 115 h 115"/>
                  <a:gd name="T44" fmla="*/ 56 w 132"/>
                  <a:gd name="T45" fmla="*/ 112 h 115"/>
                  <a:gd name="T46" fmla="*/ 57 w 132"/>
                  <a:gd name="T47" fmla="*/ 108 h 115"/>
                  <a:gd name="T48" fmla="*/ 59 w 132"/>
                  <a:gd name="T49" fmla="*/ 105 h 115"/>
                  <a:gd name="T50" fmla="*/ 64 w 132"/>
                  <a:gd name="T51" fmla="*/ 100 h 115"/>
                  <a:gd name="T52" fmla="*/ 64 w 132"/>
                  <a:gd name="T53" fmla="*/ 93 h 115"/>
                  <a:gd name="T54" fmla="*/ 70 w 132"/>
                  <a:gd name="T55" fmla="*/ 88 h 115"/>
                  <a:gd name="T56" fmla="*/ 79 w 132"/>
                  <a:gd name="T57" fmla="*/ 87 h 115"/>
                  <a:gd name="T58" fmla="*/ 86 w 132"/>
                  <a:gd name="T59" fmla="*/ 79 h 115"/>
                  <a:gd name="T60" fmla="*/ 89 w 132"/>
                  <a:gd name="T61" fmla="*/ 79 h 115"/>
                  <a:gd name="T62" fmla="*/ 89 w 132"/>
                  <a:gd name="T63" fmla="*/ 71 h 115"/>
                  <a:gd name="T64" fmla="*/ 92 w 132"/>
                  <a:gd name="T65" fmla="*/ 62 h 115"/>
                  <a:gd name="T66" fmla="*/ 95 w 132"/>
                  <a:gd name="T67" fmla="*/ 61 h 115"/>
                  <a:gd name="T68" fmla="*/ 100 w 132"/>
                  <a:gd name="T69" fmla="*/ 59 h 115"/>
                  <a:gd name="T70" fmla="*/ 103 w 132"/>
                  <a:gd name="T71" fmla="*/ 52 h 115"/>
                  <a:gd name="T72" fmla="*/ 114 w 132"/>
                  <a:gd name="T73" fmla="*/ 53 h 115"/>
                  <a:gd name="T74" fmla="*/ 117 w 132"/>
                  <a:gd name="T75" fmla="*/ 55 h 115"/>
                  <a:gd name="T76" fmla="*/ 121 w 132"/>
                  <a:gd name="T77" fmla="*/ 49 h 115"/>
                  <a:gd name="T78" fmla="*/ 120 w 132"/>
                  <a:gd name="T79" fmla="*/ 41 h 115"/>
                  <a:gd name="T80" fmla="*/ 123 w 132"/>
                  <a:gd name="T81" fmla="*/ 36 h 115"/>
                  <a:gd name="T82" fmla="*/ 121 w 132"/>
                  <a:gd name="T83" fmla="*/ 32 h 115"/>
                  <a:gd name="T84" fmla="*/ 124 w 132"/>
                  <a:gd name="T85" fmla="*/ 29 h 115"/>
                  <a:gd name="T86" fmla="*/ 129 w 132"/>
                  <a:gd name="T87" fmla="*/ 20 h 115"/>
                  <a:gd name="T88" fmla="*/ 132 w 132"/>
                  <a:gd name="T89" fmla="*/ 17 h 115"/>
                  <a:gd name="T90" fmla="*/ 120 w 132"/>
                  <a:gd name="T91" fmla="*/ 9 h 115"/>
                  <a:gd name="T92" fmla="*/ 118 w 132"/>
                  <a:gd name="T93" fmla="*/ 12 h 115"/>
                  <a:gd name="T94" fmla="*/ 109 w 132"/>
                  <a:gd name="T95" fmla="*/ 12 h 115"/>
                  <a:gd name="T96" fmla="*/ 103 w 132"/>
                  <a:gd name="T97" fmla="*/ 0 h 115"/>
                  <a:gd name="T98" fmla="*/ 95 w 132"/>
                  <a:gd name="T99" fmla="*/ 6 h 115"/>
                  <a:gd name="T100" fmla="*/ 86 w 132"/>
                  <a:gd name="T101" fmla="*/ 15 h 115"/>
                  <a:gd name="T102" fmla="*/ 86 w 132"/>
                  <a:gd name="T103" fmla="*/ 12 h 115"/>
                  <a:gd name="T104" fmla="*/ 79 w 132"/>
                  <a:gd name="T105" fmla="*/ 11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2" h="115">
                    <a:moveTo>
                      <a:pt x="79" y="11"/>
                    </a:moveTo>
                    <a:lnTo>
                      <a:pt x="73" y="6"/>
                    </a:lnTo>
                    <a:lnTo>
                      <a:pt x="65" y="6"/>
                    </a:lnTo>
                    <a:lnTo>
                      <a:pt x="64" y="17"/>
                    </a:lnTo>
                    <a:lnTo>
                      <a:pt x="57" y="17"/>
                    </a:lnTo>
                    <a:lnTo>
                      <a:pt x="50" y="20"/>
                    </a:lnTo>
                    <a:lnTo>
                      <a:pt x="41" y="27"/>
                    </a:lnTo>
                    <a:lnTo>
                      <a:pt x="29" y="33"/>
                    </a:lnTo>
                    <a:lnTo>
                      <a:pt x="24" y="36"/>
                    </a:lnTo>
                    <a:lnTo>
                      <a:pt x="0" y="65"/>
                    </a:lnTo>
                    <a:lnTo>
                      <a:pt x="3" y="71"/>
                    </a:lnTo>
                    <a:lnTo>
                      <a:pt x="6" y="76"/>
                    </a:lnTo>
                    <a:lnTo>
                      <a:pt x="16" y="71"/>
                    </a:lnTo>
                    <a:lnTo>
                      <a:pt x="23" y="79"/>
                    </a:lnTo>
                    <a:lnTo>
                      <a:pt x="24" y="88"/>
                    </a:lnTo>
                    <a:lnTo>
                      <a:pt x="23" y="91"/>
                    </a:lnTo>
                    <a:lnTo>
                      <a:pt x="26" y="99"/>
                    </a:lnTo>
                    <a:lnTo>
                      <a:pt x="30" y="99"/>
                    </a:lnTo>
                    <a:lnTo>
                      <a:pt x="30" y="109"/>
                    </a:lnTo>
                    <a:lnTo>
                      <a:pt x="36" y="108"/>
                    </a:lnTo>
                    <a:lnTo>
                      <a:pt x="45" y="109"/>
                    </a:lnTo>
                    <a:lnTo>
                      <a:pt x="53" y="115"/>
                    </a:lnTo>
                    <a:lnTo>
                      <a:pt x="56" y="112"/>
                    </a:lnTo>
                    <a:lnTo>
                      <a:pt x="57" y="108"/>
                    </a:lnTo>
                    <a:lnTo>
                      <a:pt x="59" y="105"/>
                    </a:lnTo>
                    <a:lnTo>
                      <a:pt x="64" y="100"/>
                    </a:lnTo>
                    <a:lnTo>
                      <a:pt x="64" y="93"/>
                    </a:lnTo>
                    <a:lnTo>
                      <a:pt x="70" y="88"/>
                    </a:lnTo>
                    <a:lnTo>
                      <a:pt x="79" y="87"/>
                    </a:lnTo>
                    <a:lnTo>
                      <a:pt x="86" y="79"/>
                    </a:lnTo>
                    <a:lnTo>
                      <a:pt x="89" y="79"/>
                    </a:lnTo>
                    <a:lnTo>
                      <a:pt x="89" y="71"/>
                    </a:lnTo>
                    <a:lnTo>
                      <a:pt x="92" y="62"/>
                    </a:lnTo>
                    <a:lnTo>
                      <a:pt x="95" y="61"/>
                    </a:lnTo>
                    <a:lnTo>
                      <a:pt x="100" y="59"/>
                    </a:lnTo>
                    <a:lnTo>
                      <a:pt x="103" y="52"/>
                    </a:lnTo>
                    <a:lnTo>
                      <a:pt x="114" y="53"/>
                    </a:lnTo>
                    <a:lnTo>
                      <a:pt x="117" y="55"/>
                    </a:lnTo>
                    <a:lnTo>
                      <a:pt x="121" y="49"/>
                    </a:lnTo>
                    <a:lnTo>
                      <a:pt x="120" y="41"/>
                    </a:lnTo>
                    <a:lnTo>
                      <a:pt x="123" y="36"/>
                    </a:lnTo>
                    <a:lnTo>
                      <a:pt x="121" y="32"/>
                    </a:lnTo>
                    <a:lnTo>
                      <a:pt x="124" y="29"/>
                    </a:lnTo>
                    <a:lnTo>
                      <a:pt x="129" y="20"/>
                    </a:lnTo>
                    <a:lnTo>
                      <a:pt x="132" y="17"/>
                    </a:lnTo>
                    <a:lnTo>
                      <a:pt x="120" y="9"/>
                    </a:lnTo>
                    <a:lnTo>
                      <a:pt x="118" y="12"/>
                    </a:lnTo>
                    <a:lnTo>
                      <a:pt x="109" y="12"/>
                    </a:lnTo>
                    <a:lnTo>
                      <a:pt x="103" y="0"/>
                    </a:lnTo>
                    <a:lnTo>
                      <a:pt x="95" y="6"/>
                    </a:lnTo>
                    <a:lnTo>
                      <a:pt x="86" y="15"/>
                    </a:lnTo>
                    <a:lnTo>
                      <a:pt x="86" y="12"/>
                    </a:lnTo>
                    <a:lnTo>
                      <a:pt x="79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8" name="Freeform 3903">
                <a:extLst>
                  <a:ext uri="{FF2B5EF4-FFF2-40B4-BE49-F238E27FC236}">
                    <a16:creationId xmlns:a16="http://schemas.microsoft.com/office/drawing/2014/main" id="{CFB3E847-24CD-EDC6-E865-B910C5D6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052"/>
                <a:ext cx="66" cy="58"/>
              </a:xfrm>
              <a:custGeom>
                <a:avLst/>
                <a:gdLst>
                  <a:gd name="T0" fmla="*/ 79 w 132"/>
                  <a:gd name="T1" fmla="*/ 11 h 115"/>
                  <a:gd name="T2" fmla="*/ 86 w 132"/>
                  <a:gd name="T3" fmla="*/ 12 h 115"/>
                  <a:gd name="T4" fmla="*/ 86 w 132"/>
                  <a:gd name="T5" fmla="*/ 15 h 115"/>
                  <a:gd name="T6" fmla="*/ 95 w 132"/>
                  <a:gd name="T7" fmla="*/ 6 h 115"/>
                  <a:gd name="T8" fmla="*/ 103 w 132"/>
                  <a:gd name="T9" fmla="*/ 0 h 115"/>
                  <a:gd name="T10" fmla="*/ 109 w 132"/>
                  <a:gd name="T11" fmla="*/ 12 h 115"/>
                  <a:gd name="T12" fmla="*/ 118 w 132"/>
                  <a:gd name="T13" fmla="*/ 12 h 115"/>
                  <a:gd name="T14" fmla="*/ 120 w 132"/>
                  <a:gd name="T15" fmla="*/ 9 h 115"/>
                  <a:gd name="T16" fmla="*/ 132 w 132"/>
                  <a:gd name="T17" fmla="*/ 17 h 115"/>
                  <a:gd name="T18" fmla="*/ 129 w 132"/>
                  <a:gd name="T19" fmla="*/ 20 h 115"/>
                  <a:gd name="T20" fmla="*/ 124 w 132"/>
                  <a:gd name="T21" fmla="*/ 29 h 115"/>
                  <a:gd name="T22" fmla="*/ 121 w 132"/>
                  <a:gd name="T23" fmla="*/ 32 h 115"/>
                  <a:gd name="T24" fmla="*/ 123 w 132"/>
                  <a:gd name="T25" fmla="*/ 36 h 115"/>
                  <a:gd name="T26" fmla="*/ 120 w 132"/>
                  <a:gd name="T27" fmla="*/ 41 h 115"/>
                  <a:gd name="T28" fmla="*/ 121 w 132"/>
                  <a:gd name="T29" fmla="*/ 49 h 115"/>
                  <a:gd name="T30" fmla="*/ 117 w 132"/>
                  <a:gd name="T31" fmla="*/ 55 h 115"/>
                  <a:gd name="T32" fmla="*/ 114 w 132"/>
                  <a:gd name="T33" fmla="*/ 53 h 115"/>
                  <a:gd name="T34" fmla="*/ 103 w 132"/>
                  <a:gd name="T35" fmla="*/ 52 h 115"/>
                  <a:gd name="T36" fmla="*/ 100 w 132"/>
                  <a:gd name="T37" fmla="*/ 59 h 115"/>
                  <a:gd name="T38" fmla="*/ 95 w 132"/>
                  <a:gd name="T39" fmla="*/ 61 h 115"/>
                  <a:gd name="T40" fmla="*/ 92 w 132"/>
                  <a:gd name="T41" fmla="*/ 62 h 115"/>
                  <a:gd name="T42" fmla="*/ 89 w 132"/>
                  <a:gd name="T43" fmla="*/ 71 h 115"/>
                  <a:gd name="T44" fmla="*/ 89 w 132"/>
                  <a:gd name="T45" fmla="*/ 79 h 115"/>
                  <a:gd name="T46" fmla="*/ 86 w 132"/>
                  <a:gd name="T47" fmla="*/ 79 h 115"/>
                  <a:gd name="T48" fmla="*/ 79 w 132"/>
                  <a:gd name="T49" fmla="*/ 87 h 115"/>
                  <a:gd name="T50" fmla="*/ 70 w 132"/>
                  <a:gd name="T51" fmla="*/ 88 h 115"/>
                  <a:gd name="T52" fmla="*/ 64 w 132"/>
                  <a:gd name="T53" fmla="*/ 93 h 115"/>
                  <a:gd name="T54" fmla="*/ 64 w 132"/>
                  <a:gd name="T55" fmla="*/ 100 h 115"/>
                  <a:gd name="T56" fmla="*/ 59 w 132"/>
                  <a:gd name="T57" fmla="*/ 105 h 115"/>
                  <a:gd name="T58" fmla="*/ 57 w 132"/>
                  <a:gd name="T59" fmla="*/ 108 h 115"/>
                  <a:gd name="T60" fmla="*/ 56 w 132"/>
                  <a:gd name="T61" fmla="*/ 112 h 115"/>
                  <a:gd name="T62" fmla="*/ 53 w 132"/>
                  <a:gd name="T63" fmla="*/ 115 h 115"/>
                  <a:gd name="T64" fmla="*/ 45 w 132"/>
                  <a:gd name="T65" fmla="*/ 109 h 115"/>
                  <a:gd name="T66" fmla="*/ 36 w 132"/>
                  <a:gd name="T67" fmla="*/ 108 h 115"/>
                  <a:gd name="T68" fmla="*/ 30 w 132"/>
                  <a:gd name="T69" fmla="*/ 109 h 115"/>
                  <a:gd name="T70" fmla="*/ 30 w 132"/>
                  <a:gd name="T71" fmla="*/ 99 h 115"/>
                  <a:gd name="T72" fmla="*/ 26 w 132"/>
                  <a:gd name="T73" fmla="*/ 99 h 115"/>
                  <a:gd name="T74" fmla="*/ 23 w 132"/>
                  <a:gd name="T75" fmla="*/ 91 h 115"/>
                  <a:gd name="T76" fmla="*/ 24 w 132"/>
                  <a:gd name="T77" fmla="*/ 88 h 115"/>
                  <a:gd name="T78" fmla="*/ 23 w 132"/>
                  <a:gd name="T79" fmla="*/ 79 h 115"/>
                  <a:gd name="T80" fmla="*/ 16 w 132"/>
                  <a:gd name="T81" fmla="*/ 71 h 115"/>
                  <a:gd name="T82" fmla="*/ 6 w 132"/>
                  <a:gd name="T83" fmla="*/ 76 h 115"/>
                  <a:gd name="T84" fmla="*/ 3 w 132"/>
                  <a:gd name="T85" fmla="*/ 71 h 115"/>
                  <a:gd name="T86" fmla="*/ 0 w 132"/>
                  <a:gd name="T87" fmla="*/ 65 h 115"/>
                  <a:gd name="T88" fmla="*/ 24 w 132"/>
                  <a:gd name="T89" fmla="*/ 36 h 115"/>
                  <a:gd name="T90" fmla="*/ 29 w 132"/>
                  <a:gd name="T91" fmla="*/ 33 h 115"/>
                  <a:gd name="T92" fmla="*/ 41 w 132"/>
                  <a:gd name="T93" fmla="*/ 27 h 115"/>
                  <a:gd name="T94" fmla="*/ 50 w 132"/>
                  <a:gd name="T95" fmla="*/ 20 h 115"/>
                  <a:gd name="T96" fmla="*/ 57 w 132"/>
                  <a:gd name="T97" fmla="*/ 17 h 115"/>
                  <a:gd name="T98" fmla="*/ 64 w 132"/>
                  <a:gd name="T99" fmla="*/ 17 h 115"/>
                  <a:gd name="T100" fmla="*/ 65 w 132"/>
                  <a:gd name="T101" fmla="*/ 6 h 115"/>
                  <a:gd name="T102" fmla="*/ 73 w 132"/>
                  <a:gd name="T103" fmla="*/ 6 h 115"/>
                  <a:gd name="T104" fmla="*/ 79 w 132"/>
                  <a:gd name="T105" fmla="*/ 11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2" h="115">
                    <a:moveTo>
                      <a:pt x="79" y="11"/>
                    </a:moveTo>
                    <a:lnTo>
                      <a:pt x="86" y="12"/>
                    </a:lnTo>
                    <a:lnTo>
                      <a:pt x="86" y="15"/>
                    </a:lnTo>
                    <a:lnTo>
                      <a:pt x="95" y="6"/>
                    </a:lnTo>
                    <a:lnTo>
                      <a:pt x="103" y="0"/>
                    </a:lnTo>
                    <a:lnTo>
                      <a:pt x="109" y="12"/>
                    </a:lnTo>
                    <a:lnTo>
                      <a:pt x="118" y="12"/>
                    </a:lnTo>
                    <a:lnTo>
                      <a:pt x="120" y="9"/>
                    </a:lnTo>
                    <a:lnTo>
                      <a:pt x="132" y="17"/>
                    </a:lnTo>
                    <a:lnTo>
                      <a:pt x="129" y="20"/>
                    </a:lnTo>
                    <a:lnTo>
                      <a:pt x="124" y="29"/>
                    </a:lnTo>
                    <a:lnTo>
                      <a:pt x="121" y="32"/>
                    </a:lnTo>
                    <a:lnTo>
                      <a:pt x="123" y="36"/>
                    </a:lnTo>
                    <a:lnTo>
                      <a:pt x="120" y="41"/>
                    </a:lnTo>
                    <a:lnTo>
                      <a:pt x="121" y="49"/>
                    </a:lnTo>
                    <a:lnTo>
                      <a:pt x="117" y="55"/>
                    </a:lnTo>
                    <a:lnTo>
                      <a:pt x="114" y="53"/>
                    </a:lnTo>
                    <a:lnTo>
                      <a:pt x="103" y="52"/>
                    </a:lnTo>
                    <a:lnTo>
                      <a:pt x="100" y="59"/>
                    </a:lnTo>
                    <a:lnTo>
                      <a:pt x="95" y="61"/>
                    </a:lnTo>
                    <a:lnTo>
                      <a:pt x="92" y="62"/>
                    </a:lnTo>
                    <a:lnTo>
                      <a:pt x="89" y="71"/>
                    </a:lnTo>
                    <a:lnTo>
                      <a:pt x="89" y="79"/>
                    </a:lnTo>
                    <a:lnTo>
                      <a:pt x="86" y="79"/>
                    </a:lnTo>
                    <a:lnTo>
                      <a:pt x="79" y="87"/>
                    </a:lnTo>
                    <a:lnTo>
                      <a:pt x="70" y="88"/>
                    </a:lnTo>
                    <a:lnTo>
                      <a:pt x="64" y="93"/>
                    </a:lnTo>
                    <a:lnTo>
                      <a:pt x="64" y="100"/>
                    </a:lnTo>
                    <a:lnTo>
                      <a:pt x="59" y="105"/>
                    </a:lnTo>
                    <a:lnTo>
                      <a:pt x="57" y="108"/>
                    </a:lnTo>
                    <a:lnTo>
                      <a:pt x="56" y="112"/>
                    </a:lnTo>
                    <a:lnTo>
                      <a:pt x="53" y="115"/>
                    </a:lnTo>
                    <a:lnTo>
                      <a:pt x="45" y="109"/>
                    </a:lnTo>
                    <a:lnTo>
                      <a:pt x="36" y="108"/>
                    </a:lnTo>
                    <a:lnTo>
                      <a:pt x="30" y="109"/>
                    </a:lnTo>
                    <a:lnTo>
                      <a:pt x="30" y="99"/>
                    </a:lnTo>
                    <a:lnTo>
                      <a:pt x="26" y="99"/>
                    </a:lnTo>
                    <a:lnTo>
                      <a:pt x="23" y="91"/>
                    </a:lnTo>
                    <a:lnTo>
                      <a:pt x="24" y="88"/>
                    </a:lnTo>
                    <a:lnTo>
                      <a:pt x="23" y="79"/>
                    </a:lnTo>
                    <a:lnTo>
                      <a:pt x="16" y="71"/>
                    </a:lnTo>
                    <a:lnTo>
                      <a:pt x="6" y="76"/>
                    </a:lnTo>
                    <a:lnTo>
                      <a:pt x="3" y="71"/>
                    </a:lnTo>
                    <a:lnTo>
                      <a:pt x="0" y="65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41" y="27"/>
                    </a:lnTo>
                    <a:lnTo>
                      <a:pt x="50" y="20"/>
                    </a:lnTo>
                    <a:lnTo>
                      <a:pt x="57" y="17"/>
                    </a:lnTo>
                    <a:lnTo>
                      <a:pt x="64" y="17"/>
                    </a:lnTo>
                    <a:lnTo>
                      <a:pt x="65" y="6"/>
                    </a:lnTo>
                    <a:lnTo>
                      <a:pt x="73" y="6"/>
                    </a:lnTo>
                    <a:lnTo>
                      <a:pt x="79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9" name="Freeform 3904">
                <a:extLst>
                  <a:ext uri="{FF2B5EF4-FFF2-40B4-BE49-F238E27FC236}">
                    <a16:creationId xmlns:a16="http://schemas.microsoft.com/office/drawing/2014/main" id="{67C7C42C-2F62-9D61-4DFF-4B8BE096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052"/>
                <a:ext cx="66" cy="58"/>
              </a:xfrm>
              <a:custGeom>
                <a:avLst/>
                <a:gdLst>
                  <a:gd name="T0" fmla="*/ 79 w 132"/>
                  <a:gd name="T1" fmla="*/ 11 h 115"/>
                  <a:gd name="T2" fmla="*/ 86 w 132"/>
                  <a:gd name="T3" fmla="*/ 12 h 115"/>
                  <a:gd name="T4" fmla="*/ 86 w 132"/>
                  <a:gd name="T5" fmla="*/ 15 h 115"/>
                  <a:gd name="T6" fmla="*/ 95 w 132"/>
                  <a:gd name="T7" fmla="*/ 6 h 115"/>
                  <a:gd name="T8" fmla="*/ 103 w 132"/>
                  <a:gd name="T9" fmla="*/ 0 h 115"/>
                  <a:gd name="T10" fmla="*/ 109 w 132"/>
                  <a:gd name="T11" fmla="*/ 12 h 115"/>
                  <a:gd name="T12" fmla="*/ 118 w 132"/>
                  <a:gd name="T13" fmla="*/ 12 h 115"/>
                  <a:gd name="T14" fmla="*/ 120 w 132"/>
                  <a:gd name="T15" fmla="*/ 9 h 115"/>
                  <a:gd name="T16" fmla="*/ 132 w 132"/>
                  <a:gd name="T17" fmla="*/ 17 h 115"/>
                  <a:gd name="T18" fmla="*/ 129 w 132"/>
                  <a:gd name="T19" fmla="*/ 20 h 115"/>
                  <a:gd name="T20" fmla="*/ 124 w 132"/>
                  <a:gd name="T21" fmla="*/ 29 h 115"/>
                  <a:gd name="T22" fmla="*/ 121 w 132"/>
                  <a:gd name="T23" fmla="*/ 32 h 115"/>
                  <a:gd name="T24" fmla="*/ 123 w 132"/>
                  <a:gd name="T25" fmla="*/ 36 h 115"/>
                  <a:gd name="T26" fmla="*/ 120 w 132"/>
                  <a:gd name="T27" fmla="*/ 41 h 115"/>
                  <a:gd name="T28" fmla="*/ 121 w 132"/>
                  <a:gd name="T29" fmla="*/ 49 h 115"/>
                  <a:gd name="T30" fmla="*/ 117 w 132"/>
                  <a:gd name="T31" fmla="*/ 55 h 115"/>
                  <a:gd name="T32" fmla="*/ 114 w 132"/>
                  <a:gd name="T33" fmla="*/ 53 h 115"/>
                  <a:gd name="T34" fmla="*/ 103 w 132"/>
                  <a:gd name="T35" fmla="*/ 52 h 115"/>
                  <a:gd name="T36" fmla="*/ 100 w 132"/>
                  <a:gd name="T37" fmla="*/ 59 h 115"/>
                  <a:gd name="T38" fmla="*/ 95 w 132"/>
                  <a:gd name="T39" fmla="*/ 61 h 115"/>
                  <a:gd name="T40" fmla="*/ 92 w 132"/>
                  <a:gd name="T41" fmla="*/ 62 h 115"/>
                  <a:gd name="T42" fmla="*/ 89 w 132"/>
                  <a:gd name="T43" fmla="*/ 71 h 115"/>
                  <a:gd name="T44" fmla="*/ 89 w 132"/>
                  <a:gd name="T45" fmla="*/ 79 h 115"/>
                  <a:gd name="T46" fmla="*/ 86 w 132"/>
                  <a:gd name="T47" fmla="*/ 79 h 115"/>
                  <a:gd name="T48" fmla="*/ 79 w 132"/>
                  <a:gd name="T49" fmla="*/ 87 h 115"/>
                  <a:gd name="T50" fmla="*/ 70 w 132"/>
                  <a:gd name="T51" fmla="*/ 88 h 115"/>
                  <a:gd name="T52" fmla="*/ 64 w 132"/>
                  <a:gd name="T53" fmla="*/ 93 h 115"/>
                  <a:gd name="T54" fmla="*/ 64 w 132"/>
                  <a:gd name="T55" fmla="*/ 100 h 115"/>
                  <a:gd name="T56" fmla="*/ 59 w 132"/>
                  <a:gd name="T57" fmla="*/ 105 h 115"/>
                  <a:gd name="T58" fmla="*/ 57 w 132"/>
                  <a:gd name="T59" fmla="*/ 108 h 115"/>
                  <a:gd name="T60" fmla="*/ 56 w 132"/>
                  <a:gd name="T61" fmla="*/ 112 h 115"/>
                  <a:gd name="T62" fmla="*/ 53 w 132"/>
                  <a:gd name="T63" fmla="*/ 115 h 115"/>
                  <a:gd name="T64" fmla="*/ 45 w 132"/>
                  <a:gd name="T65" fmla="*/ 109 h 115"/>
                  <a:gd name="T66" fmla="*/ 36 w 132"/>
                  <a:gd name="T67" fmla="*/ 108 h 115"/>
                  <a:gd name="T68" fmla="*/ 30 w 132"/>
                  <a:gd name="T69" fmla="*/ 109 h 115"/>
                  <a:gd name="T70" fmla="*/ 30 w 132"/>
                  <a:gd name="T71" fmla="*/ 99 h 115"/>
                  <a:gd name="T72" fmla="*/ 26 w 132"/>
                  <a:gd name="T73" fmla="*/ 99 h 115"/>
                  <a:gd name="T74" fmla="*/ 23 w 132"/>
                  <a:gd name="T75" fmla="*/ 91 h 115"/>
                  <a:gd name="T76" fmla="*/ 24 w 132"/>
                  <a:gd name="T77" fmla="*/ 88 h 115"/>
                  <a:gd name="T78" fmla="*/ 23 w 132"/>
                  <a:gd name="T79" fmla="*/ 79 h 115"/>
                  <a:gd name="T80" fmla="*/ 16 w 132"/>
                  <a:gd name="T81" fmla="*/ 71 h 115"/>
                  <a:gd name="T82" fmla="*/ 6 w 132"/>
                  <a:gd name="T83" fmla="*/ 76 h 115"/>
                  <a:gd name="T84" fmla="*/ 3 w 132"/>
                  <a:gd name="T85" fmla="*/ 71 h 115"/>
                  <a:gd name="T86" fmla="*/ 0 w 132"/>
                  <a:gd name="T87" fmla="*/ 65 h 115"/>
                  <a:gd name="T88" fmla="*/ 24 w 132"/>
                  <a:gd name="T89" fmla="*/ 36 h 115"/>
                  <a:gd name="T90" fmla="*/ 29 w 132"/>
                  <a:gd name="T91" fmla="*/ 33 h 115"/>
                  <a:gd name="T92" fmla="*/ 41 w 132"/>
                  <a:gd name="T93" fmla="*/ 27 h 115"/>
                  <a:gd name="T94" fmla="*/ 50 w 132"/>
                  <a:gd name="T95" fmla="*/ 20 h 115"/>
                  <a:gd name="T96" fmla="*/ 57 w 132"/>
                  <a:gd name="T97" fmla="*/ 17 h 115"/>
                  <a:gd name="T98" fmla="*/ 64 w 132"/>
                  <a:gd name="T99" fmla="*/ 17 h 115"/>
                  <a:gd name="T100" fmla="*/ 65 w 132"/>
                  <a:gd name="T101" fmla="*/ 6 h 115"/>
                  <a:gd name="T102" fmla="*/ 73 w 132"/>
                  <a:gd name="T103" fmla="*/ 6 h 115"/>
                  <a:gd name="T104" fmla="*/ 79 w 132"/>
                  <a:gd name="T105" fmla="*/ 11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2" h="115">
                    <a:moveTo>
                      <a:pt x="79" y="11"/>
                    </a:moveTo>
                    <a:lnTo>
                      <a:pt x="86" y="12"/>
                    </a:lnTo>
                    <a:lnTo>
                      <a:pt x="86" y="15"/>
                    </a:lnTo>
                    <a:lnTo>
                      <a:pt x="95" y="6"/>
                    </a:lnTo>
                    <a:lnTo>
                      <a:pt x="103" y="0"/>
                    </a:lnTo>
                    <a:lnTo>
                      <a:pt x="109" y="12"/>
                    </a:lnTo>
                    <a:lnTo>
                      <a:pt x="118" y="12"/>
                    </a:lnTo>
                    <a:lnTo>
                      <a:pt x="120" y="9"/>
                    </a:lnTo>
                    <a:lnTo>
                      <a:pt x="132" y="17"/>
                    </a:lnTo>
                    <a:lnTo>
                      <a:pt x="129" y="20"/>
                    </a:lnTo>
                    <a:lnTo>
                      <a:pt x="124" y="29"/>
                    </a:lnTo>
                    <a:lnTo>
                      <a:pt x="121" y="32"/>
                    </a:lnTo>
                    <a:lnTo>
                      <a:pt x="123" y="36"/>
                    </a:lnTo>
                    <a:lnTo>
                      <a:pt x="120" y="41"/>
                    </a:lnTo>
                    <a:lnTo>
                      <a:pt x="121" y="49"/>
                    </a:lnTo>
                    <a:lnTo>
                      <a:pt x="117" y="55"/>
                    </a:lnTo>
                    <a:lnTo>
                      <a:pt x="114" y="53"/>
                    </a:lnTo>
                    <a:lnTo>
                      <a:pt x="103" y="52"/>
                    </a:lnTo>
                    <a:lnTo>
                      <a:pt x="100" y="59"/>
                    </a:lnTo>
                    <a:lnTo>
                      <a:pt x="95" y="61"/>
                    </a:lnTo>
                    <a:lnTo>
                      <a:pt x="92" y="62"/>
                    </a:lnTo>
                    <a:lnTo>
                      <a:pt x="89" y="71"/>
                    </a:lnTo>
                    <a:lnTo>
                      <a:pt x="89" y="79"/>
                    </a:lnTo>
                    <a:lnTo>
                      <a:pt x="86" y="79"/>
                    </a:lnTo>
                    <a:lnTo>
                      <a:pt x="79" y="87"/>
                    </a:lnTo>
                    <a:lnTo>
                      <a:pt x="70" y="88"/>
                    </a:lnTo>
                    <a:lnTo>
                      <a:pt x="64" y="93"/>
                    </a:lnTo>
                    <a:lnTo>
                      <a:pt x="64" y="100"/>
                    </a:lnTo>
                    <a:lnTo>
                      <a:pt x="59" y="105"/>
                    </a:lnTo>
                    <a:lnTo>
                      <a:pt x="57" y="108"/>
                    </a:lnTo>
                    <a:lnTo>
                      <a:pt x="56" y="112"/>
                    </a:lnTo>
                    <a:lnTo>
                      <a:pt x="53" y="115"/>
                    </a:lnTo>
                    <a:lnTo>
                      <a:pt x="45" y="109"/>
                    </a:lnTo>
                    <a:lnTo>
                      <a:pt x="36" y="108"/>
                    </a:lnTo>
                    <a:lnTo>
                      <a:pt x="30" y="109"/>
                    </a:lnTo>
                    <a:lnTo>
                      <a:pt x="30" y="99"/>
                    </a:lnTo>
                    <a:lnTo>
                      <a:pt x="26" y="99"/>
                    </a:lnTo>
                    <a:lnTo>
                      <a:pt x="23" y="91"/>
                    </a:lnTo>
                    <a:lnTo>
                      <a:pt x="24" y="88"/>
                    </a:lnTo>
                    <a:lnTo>
                      <a:pt x="23" y="79"/>
                    </a:lnTo>
                    <a:lnTo>
                      <a:pt x="16" y="71"/>
                    </a:lnTo>
                    <a:lnTo>
                      <a:pt x="6" y="76"/>
                    </a:lnTo>
                    <a:lnTo>
                      <a:pt x="3" y="71"/>
                    </a:lnTo>
                    <a:lnTo>
                      <a:pt x="0" y="65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41" y="27"/>
                    </a:lnTo>
                    <a:lnTo>
                      <a:pt x="50" y="20"/>
                    </a:lnTo>
                    <a:lnTo>
                      <a:pt x="57" y="17"/>
                    </a:lnTo>
                    <a:lnTo>
                      <a:pt x="64" y="17"/>
                    </a:lnTo>
                    <a:lnTo>
                      <a:pt x="65" y="6"/>
                    </a:lnTo>
                    <a:lnTo>
                      <a:pt x="73" y="6"/>
                    </a:lnTo>
                    <a:lnTo>
                      <a:pt x="79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0" name="Freeform 3905">
                <a:extLst>
                  <a:ext uri="{FF2B5EF4-FFF2-40B4-BE49-F238E27FC236}">
                    <a16:creationId xmlns:a16="http://schemas.microsoft.com/office/drawing/2014/main" id="{7E03139F-9155-C9CC-7C01-1380041A6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981"/>
                <a:ext cx="151" cy="90"/>
              </a:xfrm>
              <a:custGeom>
                <a:avLst/>
                <a:gdLst>
                  <a:gd name="T0" fmla="*/ 108 w 304"/>
                  <a:gd name="T1" fmla="*/ 18 h 179"/>
                  <a:gd name="T2" fmla="*/ 87 w 304"/>
                  <a:gd name="T3" fmla="*/ 14 h 179"/>
                  <a:gd name="T4" fmla="*/ 70 w 304"/>
                  <a:gd name="T5" fmla="*/ 2 h 179"/>
                  <a:gd name="T6" fmla="*/ 58 w 304"/>
                  <a:gd name="T7" fmla="*/ 20 h 179"/>
                  <a:gd name="T8" fmla="*/ 35 w 304"/>
                  <a:gd name="T9" fmla="*/ 15 h 179"/>
                  <a:gd name="T10" fmla="*/ 15 w 304"/>
                  <a:gd name="T11" fmla="*/ 0 h 179"/>
                  <a:gd name="T12" fmla="*/ 8 w 304"/>
                  <a:gd name="T13" fmla="*/ 12 h 179"/>
                  <a:gd name="T14" fmla="*/ 6 w 304"/>
                  <a:gd name="T15" fmla="*/ 29 h 179"/>
                  <a:gd name="T16" fmla="*/ 9 w 304"/>
                  <a:gd name="T17" fmla="*/ 44 h 179"/>
                  <a:gd name="T18" fmla="*/ 0 w 304"/>
                  <a:gd name="T19" fmla="*/ 62 h 179"/>
                  <a:gd name="T20" fmla="*/ 2 w 304"/>
                  <a:gd name="T21" fmla="*/ 78 h 179"/>
                  <a:gd name="T22" fmla="*/ 9 w 304"/>
                  <a:gd name="T23" fmla="*/ 96 h 179"/>
                  <a:gd name="T24" fmla="*/ 26 w 304"/>
                  <a:gd name="T25" fmla="*/ 108 h 179"/>
                  <a:gd name="T26" fmla="*/ 52 w 304"/>
                  <a:gd name="T27" fmla="*/ 117 h 179"/>
                  <a:gd name="T28" fmla="*/ 69 w 304"/>
                  <a:gd name="T29" fmla="*/ 131 h 179"/>
                  <a:gd name="T30" fmla="*/ 85 w 304"/>
                  <a:gd name="T31" fmla="*/ 114 h 179"/>
                  <a:gd name="T32" fmla="*/ 102 w 304"/>
                  <a:gd name="T33" fmla="*/ 122 h 179"/>
                  <a:gd name="T34" fmla="*/ 117 w 304"/>
                  <a:gd name="T35" fmla="*/ 120 h 179"/>
                  <a:gd name="T36" fmla="*/ 135 w 304"/>
                  <a:gd name="T37" fmla="*/ 123 h 179"/>
                  <a:gd name="T38" fmla="*/ 144 w 304"/>
                  <a:gd name="T39" fmla="*/ 120 h 179"/>
                  <a:gd name="T40" fmla="*/ 144 w 304"/>
                  <a:gd name="T41" fmla="*/ 138 h 179"/>
                  <a:gd name="T42" fmla="*/ 138 w 304"/>
                  <a:gd name="T43" fmla="*/ 154 h 179"/>
                  <a:gd name="T44" fmla="*/ 148 w 304"/>
                  <a:gd name="T45" fmla="*/ 167 h 179"/>
                  <a:gd name="T46" fmla="*/ 157 w 304"/>
                  <a:gd name="T47" fmla="*/ 176 h 179"/>
                  <a:gd name="T48" fmla="*/ 185 w 304"/>
                  <a:gd name="T49" fmla="*/ 160 h 179"/>
                  <a:gd name="T50" fmla="*/ 201 w 304"/>
                  <a:gd name="T51" fmla="*/ 149 h 179"/>
                  <a:gd name="T52" fmla="*/ 214 w 304"/>
                  <a:gd name="T53" fmla="*/ 158 h 179"/>
                  <a:gd name="T54" fmla="*/ 234 w 304"/>
                  <a:gd name="T55" fmla="*/ 138 h 179"/>
                  <a:gd name="T56" fmla="*/ 234 w 304"/>
                  <a:gd name="T57" fmla="*/ 114 h 179"/>
                  <a:gd name="T58" fmla="*/ 248 w 304"/>
                  <a:gd name="T59" fmla="*/ 117 h 179"/>
                  <a:gd name="T60" fmla="*/ 251 w 304"/>
                  <a:gd name="T61" fmla="*/ 128 h 179"/>
                  <a:gd name="T62" fmla="*/ 266 w 304"/>
                  <a:gd name="T63" fmla="*/ 122 h 179"/>
                  <a:gd name="T64" fmla="*/ 269 w 304"/>
                  <a:gd name="T65" fmla="*/ 100 h 179"/>
                  <a:gd name="T66" fmla="*/ 281 w 304"/>
                  <a:gd name="T67" fmla="*/ 105 h 179"/>
                  <a:gd name="T68" fmla="*/ 296 w 304"/>
                  <a:gd name="T69" fmla="*/ 108 h 179"/>
                  <a:gd name="T70" fmla="*/ 301 w 304"/>
                  <a:gd name="T71" fmla="*/ 100 h 179"/>
                  <a:gd name="T72" fmla="*/ 284 w 304"/>
                  <a:gd name="T73" fmla="*/ 88 h 179"/>
                  <a:gd name="T74" fmla="*/ 273 w 304"/>
                  <a:gd name="T75" fmla="*/ 75 h 179"/>
                  <a:gd name="T76" fmla="*/ 263 w 304"/>
                  <a:gd name="T77" fmla="*/ 75 h 179"/>
                  <a:gd name="T78" fmla="*/ 260 w 304"/>
                  <a:gd name="T79" fmla="*/ 55 h 179"/>
                  <a:gd name="T80" fmla="*/ 255 w 304"/>
                  <a:gd name="T81" fmla="*/ 46 h 179"/>
                  <a:gd name="T82" fmla="*/ 223 w 304"/>
                  <a:gd name="T83" fmla="*/ 65 h 179"/>
                  <a:gd name="T84" fmla="*/ 222 w 304"/>
                  <a:gd name="T85" fmla="*/ 47 h 179"/>
                  <a:gd name="T86" fmla="*/ 217 w 304"/>
                  <a:gd name="T87" fmla="*/ 33 h 179"/>
                  <a:gd name="T88" fmla="*/ 207 w 304"/>
                  <a:gd name="T89" fmla="*/ 46 h 179"/>
                  <a:gd name="T90" fmla="*/ 193 w 304"/>
                  <a:gd name="T91" fmla="*/ 46 h 179"/>
                  <a:gd name="T92" fmla="*/ 181 w 304"/>
                  <a:gd name="T93" fmla="*/ 49 h 179"/>
                  <a:gd name="T94" fmla="*/ 185 w 304"/>
                  <a:gd name="T95" fmla="*/ 65 h 179"/>
                  <a:gd name="T96" fmla="*/ 170 w 304"/>
                  <a:gd name="T97" fmla="*/ 70 h 179"/>
                  <a:gd name="T98" fmla="*/ 160 w 304"/>
                  <a:gd name="T99" fmla="*/ 58 h 179"/>
                  <a:gd name="T100" fmla="*/ 149 w 304"/>
                  <a:gd name="T101" fmla="*/ 52 h 179"/>
                  <a:gd name="T102" fmla="*/ 140 w 304"/>
                  <a:gd name="T103" fmla="*/ 44 h 179"/>
                  <a:gd name="T104" fmla="*/ 129 w 304"/>
                  <a:gd name="T105" fmla="*/ 2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4" h="179">
                    <a:moveTo>
                      <a:pt x="119" y="17"/>
                    </a:moveTo>
                    <a:lnTo>
                      <a:pt x="114" y="20"/>
                    </a:lnTo>
                    <a:lnTo>
                      <a:pt x="108" y="18"/>
                    </a:lnTo>
                    <a:lnTo>
                      <a:pt x="100" y="20"/>
                    </a:lnTo>
                    <a:lnTo>
                      <a:pt x="96" y="20"/>
                    </a:lnTo>
                    <a:lnTo>
                      <a:pt x="87" y="14"/>
                    </a:lnTo>
                    <a:lnTo>
                      <a:pt x="87" y="6"/>
                    </a:lnTo>
                    <a:lnTo>
                      <a:pt x="75" y="5"/>
                    </a:lnTo>
                    <a:lnTo>
                      <a:pt x="70" y="2"/>
                    </a:lnTo>
                    <a:lnTo>
                      <a:pt x="66" y="6"/>
                    </a:lnTo>
                    <a:lnTo>
                      <a:pt x="66" y="12"/>
                    </a:lnTo>
                    <a:lnTo>
                      <a:pt x="58" y="20"/>
                    </a:lnTo>
                    <a:lnTo>
                      <a:pt x="52" y="20"/>
                    </a:lnTo>
                    <a:lnTo>
                      <a:pt x="44" y="23"/>
                    </a:lnTo>
                    <a:lnTo>
                      <a:pt x="35" y="15"/>
                    </a:lnTo>
                    <a:lnTo>
                      <a:pt x="28" y="12"/>
                    </a:lnTo>
                    <a:lnTo>
                      <a:pt x="19" y="5"/>
                    </a:lnTo>
                    <a:lnTo>
                      <a:pt x="15" y="0"/>
                    </a:lnTo>
                    <a:lnTo>
                      <a:pt x="11" y="6"/>
                    </a:lnTo>
                    <a:lnTo>
                      <a:pt x="12" y="9"/>
                    </a:lnTo>
                    <a:lnTo>
                      <a:pt x="8" y="12"/>
                    </a:lnTo>
                    <a:lnTo>
                      <a:pt x="5" y="20"/>
                    </a:lnTo>
                    <a:lnTo>
                      <a:pt x="8" y="24"/>
                    </a:lnTo>
                    <a:lnTo>
                      <a:pt x="6" y="29"/>
                    </a:lnTo>
                    <a:lnTo>
                      <a:pt x="8" y="37"/>
                    </a:lnTo>
                    <a:lnTo>
                      <a:pt x="12" y="38"/>
                    </a:lnTo>
                    <a:lnTo>
                      <a:pt x="9" y="44"/>
                    </a:lnTo>
                    <a:lnTo>
                      <a:pt x="11" y="50"/>
                    </a:lnTo>
                    <a:lnTo>
                      <a:pt x="2" y="58"/>
                    </a:lnTo>
                    <a:lnTo>
                      <a:pt x="0" y="62"/>
                    </a:lnTo>
                    <a:lnTo>
                      <a:pt x="2" y="73"/>
                    </a:lnTo>
                    <a:lnTo>
                      <a:pt x="2" y="76"/>
                    </a:lnTo>
                    <a:lnTo>
                      <a:pt x="2" y="78"/>
                    </a:lnTo>
                    <a:lnTo>
                      <a:pt x="5" y="84"/>
                    </a:lnTo>
                    <a:lnTo>
                      <a:pt x="9" y="91"/>
                    </a:lnTo>
                    <a:lnTo>
                      <a:pt x="9" y="96"/>
                    </a:lnTo>
                    <a:lnTo>
                      <a:pt x="14" y="105"/>
                    </a:lnTo>
                    <a:lnTo>
                      <a:pt x="15" y="106"/>
                    </a:lnTo>
                    <a:lnTo>
                      <a:pt x="26" y="108"/>
                    </a:lnTo>
                    <a:lnTo>
                      <a:pt x="35" y="114"/>
                    </a:lnTo>
                    <a:lnTo>
                      <a:pt x="44" y="114"/>
                    </a:lnTo>
                    <a:lnTo>
                      <a:pt x="52" y="117"/>
                    </a:lnTo>
                    <a:lnTo>
                      <a:pt x="52" y="120"/>
                    </a:lnTo>
                    <a:lnTo>
                      <a:pt x="64" y="120"/>
                    </a:lnTo>
                    <a:lnTo>
                      <a:pt x="69" y="131"/>
                    </a:lnTo>
                    <a:lnTo>
                      <a:pt x="69" y="126"/>
                    </a:lnTo>
                    <a:lnTo>
                      <a:pt x="73" y="122"/>
                    </a:lnTo>
                    <a:lnTo>
                      <a:pt x="85" y="114"/>
                    </a:lnTo>
                    <a:lnTo>
                      <a:pt x="90" y="119"/>
                    </a:lnTo>
                    <a:lnTo>
                      <a:pt x="100" y="117"/>
                    </a:lnTo>
                    <a:lnTo>
                      <a:pt x="102" y="122"/>
                    </a:lnTo>
                    <a:lnTo>
                      <a:pt x="108" y="123"/>
                    </a:lnTo>
                    <a:lnTo>
                      <a:pt x="113" y="119"/>
                    </a:lnTo>
                    <a:lnTo>
                      <a:pt x="117" y="120"/>
                    </a:lnTo>
                    <a:lnTo>
                      <a:pt x="122" y="125"/>
                    </a:lnTo>
                    <a:lnTo>
                      <a:pt x="128" y="122"/>
                    </a:lnTo>
                    <a:lnTo>
                      <a:pt x="135" y="123"/>
                    </a:lnTo>
                    <a:lnTo>
                      <a:pt x="137" y="120"/>
                    </a:lnTo>
                    <a:lnTo>
                      <a:pt x="141" y="117"/>
                    </a:lnTo>
                    <a:lnTo>
                      <a:pt x="144" y="120"/>
                    </a:lnTo>
                    <a:lnTo>
                      <a:pt x="140" y="129"/>
                    </a:lnTo>
                    <a:lnTo>
                      <a:pt x="141" y="135"/>
                    </a:lnTo>
                    <a:lnTo>
                      <a:pt x="144" y="138"/>
                    </a:lnTo>
                    <a:lnTo>
                      <a:pt x="141" y="143"/>
                    </a:lnTo>
                    <a:lnTo>
                      <a:pt x="141" y="147"/>
                    </a:lnTo>
                    <a:lnTo>
                      <a:pt x="138" y="154"/>
                    </a:lnTo>
                    <a:lnTo>
                      <a:pt x="141" y="160"/>
                    </a:lnTo>
                    <a:lnTo>
                      <a:pt x="141" y="164"/>
                    </a:lnTo>
                    <a:lnTo>
                      <a:pt x="148" y="167"/>
                    </a:lnTo>
                    <a:lnTo>
                      <a:pt x="149" y="175"/>
                    </a:lnTo>
                    <a:lnTo>
                      <a:pt x="152" y="179"/>
                    </a:lnTo>
                    <a:lnTo>
                      <a:pt x="157" y="176"/>
                    </a:lnTo>
                    <a:lnTo>
                      <a:pt x="169" y="170"/>
                    </a:lnTo>
                    <a:lnTo>
                      <a:pt x="178" y="163"/>
                    </a:lnTo>
                    <a:lnTo>
                      <a:pt x="185" y="160"/>
                    </a:lnTo>
                    <a:lnTo>
                      <a:pt x="192" y="160"/>
                    </a:lnTo>
                    <a:lnTo>
                      <a:pt x="193" y="149"/>
                    </a:lnTo>
                    <a:lnTo>
                      <a:pt x="201" y="149"/>
                    </a:lnTo>
                    <a:lnTo>
                      <a:pt x="207" y="154"/>
                    </a:lnTo>
                    <a:lnTo>
                      <a:pt x="214" y="155"/>
                    </a:lnTo>
                    <a:lnTo>
                      <a:pt x="214" y="158"/>
                    </a:lnTo>
                    <a:lnTo>
                      <a:pt x="223" y="149"/>
                    </a:lnTo>
                    <a:lnTo>
                      <a:pt x="231" y="143"/>
                    </a:lnTo>
                    <a:lnTo>
                      <a:pt x="234" y="138"/>
                    </a:lnTo>
                    <a:lnTo>
                      <a:pt x="234" y="129"/>
                    </a:lnTo>
                    <a:lnTo>
                      <a:pt x="231" y="125"/>
                    </a:lnTo>
                    <a:lnTo>
                      <a:pt x="234" y="114"/>
                    </a:lnTo>
                    <a:lnTo>
                      <a:pt x="239" y="116"/>
                    </a:lnTo>
                    <a:lnTo>
                      <a:pt x="243" y="120"/>
                    </a:lnTo>
                    <a:lnTo>
                      <a:pt x="248" y="117"/>
                    </a:lnTo>
                    <a:lnTo>
                      <a:pt x="254" y="117"/>
                    </a:lnTo>
                    <a:lnTo>
                      <a:pt x="255" y="120"/>
                    </a:lnTo>
                    <a:lnTo>
                      <a:pt x="251" y="128"/>
                    </a:lnTo>
                    <a:lnTo>
                      <a:pt x="257" y="128"/>
                    </a:lnTo>
                    <a:lnTo>
                      <a:pt x="263" y="126"/>
                    </a:lnTo>
                    <a:lnTo>
                      <a:pt x="266" y="122"/>
                    </a:lnTo>
                    <a:lnTo>
                      <a:pt x="270" y="120"/>
                    </a:lnTo>
                    <a:lnTo>
                      <a:pt x="269" y="109"/>
                    </a:lnTo>
                    <a:lnTo>
                      <a:pt x="269" y="100"/>
                    </a:lnTo>
                    <a:lnTo>
                      <a:pt x="270" y="93"/>
                    </a:lnTo>
                    <a:lnTo>
                      <a:pt x="276" y="96"/>
                    </a:lnTo>
                    <a:lnTo>
                      <a:pt x="281" y="105"/>
                    </a:lnTo>
                    <a:lnTo>
                      <a:pt x="290" y="105"/>
                    </a:lnTo>
                    <a:lnTo>
                      <a:pt x="296" y="105"/>
                    </a:lnTo>
                    <a:lnTo>
                      <a:pt x="296" y="108"/>
                    </a:lnTo>
                    <a:lnTo>
                      <a:pt x="302" y="111"/>
                    </a:lnTo>
                    <a:lnTo>
                      <a:pt x="304" y="106"/>
                    </a:lnTo>
                    <a:lnTo>
                      <a:pt x="301" y="100"/>
                    </a:lnTo>
                    <a:lnTo>
                      <a:pt x="293" y="99"/>
                    </a:lnTo>
                    <a:lnTo>
                      <a:pt x="292" y="90"/>
                    </a:lnTo>
                    <a:lnTo>
                      <a:pt x="284" y="88"/>
                    </a:lnTo>
                    <a:lnTo>
                      <a:pt x="276" y="88"/>
                    </a:lnTo>
                    <a:lnTo>
                      <a:pt x="273" y="87"/>
                    </a:lnTo>
                    <a:lnTo>
                      <a:pt x="273" y="75"/>
                    </a:lnTo>
                    <a:lnTo>
                      <a:pt x="269" y="78"/>
                    </a:lnTo>
                    <a:lnTo>
                      <a:pt x="266" y="73"/>
                    </a:lnTo>
                    <a:lnTo>
                      <a:pt x="263" y="75"/>
                    </a:lnTo>
                    <a:lnTo>
                      <a:pt x="260" y="65"/>
                    </a:lnTo>
                    <a:lnTo>
                      <a:pt x="260" y="62"/>
                    </a:lnTo>
                    <a:lnTo>
                      <a:pt x="260" y="55"/>
                    </a:lnTo>
                    <a:lnTo>
                      <a:pt x="255" y="50"/>
                    </a:lnTo>
                    <a:lnTo>
                      <a:pt x="257" y="47"/>
                    </a:lnTo>
                    <a:lnTo>
                      <a:pt x="255" y="46"/>
                    </a:lnTo>
                    <a:lnTo>
                      <a:pt x="245" y="56"/>
                    </a:lnTo>
                    <a:lnTo>
                      <a:pt x="242" y="56"/>
                    </a:lnTo>
                    <a:lnTo>
                      <a:pt x="223" y="65"/>
                    </a:lnTo>
                    <a:lnTo>
                      <a:pt x="223" y="59"/>
                    </a:lnTo>
                    <a:lnTo>
                      <a:pt x="223" y="55"/>
                    </a:lnTo>
                    <a:lnTo>
                      <a:pt x="222" y="47"/>
                    </a:lnTo>
                    <a:lnTo>
                      <a:pt x="223" y="43"/>
                    </a:lnTo>
                    <a:lnTo>
                      <a:pt x="220" y="35"/>
                    </a:lnTo>
                    <a:lnTo>
                      <a:pt x="217" y="33"/>
                    </a:lnTo>
                    <a:lnTo>
                      <a:pt x="213" y="38"/>
                    </a:lnTo>
                    <a:lnTo>
                      <a:pt x="208" y="40"/>
                    </a:lnTo>
                    <a:lnTo>
                      <a:pt x="207" y="46"/>
                    </a:lnTo>
                    <a:lnTo>
                      <a:pt x="199" y="47"/>
                    </a:lnTo>
                    <a:lnTo>
                      <a:pt x="198" y="41"/>
                    </a:lnTo>
                    <a:lnTo>
                      <a:pt x="193" y="46"/>
                    </a:lnTo>
                    <a:lnTo>
                      <a:pt x="187" y="43"/>
                    </a:lnTo>
                    <a:lnTo>
                      <a:pt x="184" y="44"/>
                    </a:lnTo>
                    <a:lnTo>
                      <a:pt x="181" y="49"/>
                    </a:lnTo>
                    <a:lnTo>
                      <a:pt x="190" y="56"/>
                    </a:lnTo>
                    <a:lnTo>
                      <a:pt x="192" y="61"/>
                    </a:lnTo>
                    <a:lnTo>
                      <a:pt x="185" y="65"/>
                    </a:lnTo>
                    <a:lnTo>
                      <a:pt x="181" y="62"/>
                    </a:lnTo>
                    <a:lnTo>
                      <a:pt x="175" y="68"/>
                    </a:lnTo>
                    <a:lnTo>
                      <a:pt x="170" y="70"/>
                    </a:lnTo>
                    <a:lnTo>
                      <a:pt x="161" y="65"/>
                    </a:lnTo>
                    <a:lnTo>
                      <a:pt x="158" y="62"/>
                    </a:lnTo>
                    <a:lnTo>
                      <a:pt x="160" y="58"/>
                    </a:lnTo>
                    <a:lnTo>
                      <a:pt x="160" y="47"/>
                    </a:lnTo>
                    <a:lnTo>
                      <a:pt x="151" y="46"/>
                    </a:lnTo>
                    <a:lnTo>
                      <a:pt x="149" y="52"/>
                    </a:lnTo>
                    <a:lnTo>
                      <a:pt x="141" y="55"/>
                    </a:lnTo>
                    <a:lnTo>
                      <a:pt x="141" y="47"/>
                    </a:lnTo>
                    <a:lnTo>
                      <a:pt x="140" y="44"/>
                    </a:lnTo>
                    <a:lnTo>
                      <a:pt x="138" y="38"/>
                    </a:lnTo>
                    <a:lnTo>
                      <a:pt x="134" y="35"/>
                    </a:lnTo>
                    <a:lnTo>
                      <a:pt x="129" y="27"/>
                    </a:lnTo>
                    <a:lnTo>
                      <a:pt x="129" y="23"/>
                    </a:lnTo>
                    <a:lnTo>
                      <a:pt x="119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1" name="Freeform 3906">
                <a:extLst>
                  <a:ext uri="{FF2B5EF4-FFF2-40B4-BE49-F238E27FC236}">
                    <a16:creationId xmlns:a16="http://schemas.microsoft.com/office/drawing/2014/main" id="{46152317-E296-337E-3169-3EAA7FC97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981"/>
                <a:ext cx="151" cy="90"/>
              </a:xfrm>
              <a:custGeom>
                <a:avLst/>
                <a:gdLst>
                  <a:gd name="T0" fmla="*/ 129 w 304"/>
                  <a:gd name="T1" fmla="*/ 27 h 179"/>
                  <a:gd name="T2" fmla="*/ 140 w 304"/>
                  <a:gd name="T3" fmla="*/ 44 h 179"/>
                  <a:gd name="T4" fmla="*/ 149 w 304"/>
                  <a:gd name="T5" fmla="*/ 52 h 179"/>
                  <a:gd name="T6" fmla="*/ 160 w 304"/>
                  <a:gd name="T7" fmla="*/ 58 h 179"/>
                  <a:gd name="T8" fmla="*/ 170 w 304"/>
                  <a:gd name="T9" fmla="*/ 70 h 179"/>
                  <a:gd name="T10" fmla="*/ 185 w 304"/>
                  <a:gd name="T11" fmla="*/ 65 h 179"/>
                  <a:gd name="T12" fmla="*/ 181 w 304"/>
                  <a:gd name="T13" fmla="*/ 49 h 179"/>
                  <a:gd name="T14" fmla="*/ 193 w 304"/>
                  <a:gd name="T15" fmla="*/ 46 h 179"/>
                  <a:gd name="T16" fmla="*/ 207 w 304"/>
                  <a:gd name="T17" fmla="*/ 46 h 179"/>
                  <a:gd name="T18" fmla="*/ 217 w 304"/>
                  <a:gd name="T19" fmla="*/ 33 h 179"/>
                  <a:gd name="T20" fmla="*/ 222 w 304"/>
                  <a:gd name="T21" fmla="*/ 47 h 179"/>
                  <a:gd name="T22" fmla="*/ 223 w 304"/>
                  <a:gd name="T23" fmla="*/ 65 h 179"/>
                  <a:gd name="T24" fmla="*/ 255 w 304"/>
                  <a:gd name="T25" fmla="*/ 46 h 179"/>
                  <a:gd name="T26" fmla="*/ 260 w 304"/>
                  <a:gd name="T27" fmla="*/ 55 h 179"/>
                  <a:gd name="T28" fmla="*/ 263 w 304"/>
                  <a:gd name="T29" fmla="*/ 75 h 179"/>
                  <a:gd name="T30" fmla="*/ 273 w 304"/>
                  <a:gd name="T31" fmla="*/ 75 h 179"/>
                  <a:gd name="T32" fmla="*/ 284 w 304"/>
                  <a:gd name="T33" fmla="*/ 88 h 179"/>
                  <a:gd name="T34" fmla="*/ 301 w 304"/>
                  <a:gd name="T35" fmla="*/ 100 h 179"/>
                  <a:gd name="T36" fmla="*/ 296 w 304"/>
                  <a:gd name="T37" fmla="*/ 108 h 179"/>
                  <a:gd name="T38" fmla="*/ 281 w 304"/>
                  <a:gd name="T39" fmla="*/ 105 h 179"/>
                  <a:gd name="T40" fmla="*/ 269 w 304"/>
                  <a:gd name="T41" fmla="*/ 100 h 179"/>
                  <a:gd name="T42" fmla="*/ 266 w 304"/>
                  <a:gd name="T43" fmla="*/ 122 h 179"/>
                  <a:gd name="T44" fmla="*/ 251 w 304"/>
                  <a:gd name="T45" fmla="*/ 128 h 179"/>
                  <a:gd name="T46" fmla="*/ 248 w 304"/>
                  <a:gd name="T47" fmla="*/ 117 h 179"/>
                  <a:gd name="T48" fmla="*/ 234 w 304"/>
                  <a:gd name="T49" fmla="*/ 114 h 179"/>
                  <a:gd name="T50" fmla="*/ 234 w 304"/>
                  <a:gd name="T51" fmla="*/ 138 h 179"/>
                  <a:gd name="T52" fmla="*/ 214 w 304"/>
                  <a:gd name="T53" fmla="*/ 158 h 179"/>
                  <a:gd name="T54" fmla="*/ 201 w 304"/>
                  <a:gd name="T55" fmla="*/ 149 h 179"/>
                  <a:gd name="T56" fmla="*/ 185 w 304"/>
                  <a:gd name="T57" fmla="*/ 160 h 179"/>
                  <a:gd name="T58" fmla="*/ 157 w 304"/>
                  <a:gd name="T59" fmla="*/ 176 h 179"/>
                  <a:gd name="T60" fmla="*/ 148 w 304"/>
                  <a:gd name="T61" fmla="*/ 167 h 179"/>
                  <a:gd name="T62" fmla="*/ 138 w 304"/>
                  <a:gd name="T63" fmla="*/ 154 h 179"/>
                  <a:gd name="T64" fmla="*/ 144 w 304"/>
                  <a:gd name="T65" fmla="*/ 138 h 179"/>
                  <a:gd name="T66" fmla="*/ 144 w 304"/>
                  <a:gd name="T67" fmla="*/ 120 h 179"/>
                  <a:gd name="T68" fmla="*/ 135 w 304"/>
                  <a:gd name="T69" fmla="*/ 123 h 179"/>
                  <a:gd name="T70" fmla="*/ 117 w 304"/>
                  <a:gd name="T71" fmla="*/ 120 h 179"/>
                  <a:gd name="T72" fmla="*/ 102 w 304"/>
                  <a:gd name="T73" fmla="*/ 122 h 179"/>
                  <a:gd name="T74" fmla="*/ 85 w 304"/>
                  <a:gd name="T75" fmla="*/ 114 h 179"/>
                  <a:gd name="T76" fmla="*/ 69 w 304"/>
                  <a:gd name="T77" fmla="*/ 131 h 179"/>
                  <a:gd name="T78" fmla="*/ 52 w 304"/>
                  <a:gd name="T79" fmla="*/ 117 h 179"/>
                  <a:gd name="T80" fmla="*/ 26 w 304"/>
                  <a:gd name="T81" fmla="*/ 108 h 179"/>
                  <a:gd name="T82" fmla="*/ 9 w 304"/>
                  <a:gd name="T83" fmla="*/ 96 h 179"/>
                  <a:gd name="T84" fmla="*/ 2 w 304"/>
                  <a:gd name="T85" fmla="*/ 78 h 179"/>
                  <a:gd name="T86" fmla="*/ 0 w 304"/>
                  <a:gd name="T87" fmla="*/ 62 h 179"/>
                  <a:gd name="T88" fmla="*/ 9 w 304"/>
                  <a:gd name="T89" fmla="*/ 44 h 179"/>
                  <a:gd name="T90" fmla="*/ 6 w 304"/>
                  <a:gd name="T91" fmla="*/ 29 h 179"/>
                  <a:gd name="T92" fmla="*/ 8 w 304"/>
                  <a:gd name="T93" fmla="*/ 12 h 179"/>
                  <a:gd name="T94" fmla="*/ 15 w 304"/>
                  <a:gd name="T95" fmla="*/ 0 h 179"/>
                  <a:gd name="T96" fmla="*/ 35 w 304"/>
                  <a:gd name="T97" fmla="*/ 15 h 179"/>
                  <a:gd name="T98" fmla="*/ 58 w 304"/>
                  <a:gd name="T99" fmla="*/ 20 h 179"/>
                  <a:gd name="T100" fmla="*/ 70 w 304"/>
                  <a:gd name="T101" fmla="*/ 2 h 179"/>
                  <a:gd name="T102" fmla="*/ 87 w 304"/>
                  <a:gd name="T103" fmla="*/ 14 h 179"/>
                  <a:gd name="T104" fmla="*/ 108 w 304"/>
                  <a:gd name="T105" fmla="*/ 18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4" h="179">
                    <a:moveTo>
                      <a:pt x="119" y="17"/>
                    </a:moveTo>
                    <a:lnTo>
                      <a:pt x="129" y="23"/>
                    </a:lnTo>
                    <a:lnTo>
                      <a:pt x="129" y="27"/>
                    </a:lnTo>
                    <a:lnTo>
                      <a:pt x="134" y="35"/>
                    </a:lnTo>
                    <a:lnTo>
                      <a:pt x="138" y="38"/>
                    </a:lnTo>
                    <a:lnTo>
                      <a:pt x="140" y="44"/>
                    </a:lnTo>
                    <a:lnTo>
                      <a:pt x="141" y="47"/>
                    </a:lnTo>
                    <a:lnTo>
                      <a:pt x="141" y="55"/>
                    </a:lnTo>
                    <a:lnTo>
                      <a:pt x="149" y="52"/>
                    </a:lnTo>
                    <a:lnTo>
                      <a:pt x="151" y="46"/>
                    </a:lnTo>
                    <a:lnTo>
                      <a:pt x="160" y="47"/>
                    </a:lnTo>
                    <a:lnTo>
                      <a:pt x="160" y="58"/>
                    </a:lnTo>
                    <a:lnTo>
                      <a:pt x="158" y="62"/>
                    </a:lnTo>
                    <a:lnTo>
                      <a:pt x="161" y="65"/>
                    </a:lnTo>
                    <a:lnTo>
                      <a:pt x="170" y="70"/>
                    </a:lnTo>
                    <a:lnTo>
                      <a:pt x="175" y="68"/>
                    </a:lnTo>
                    <a:lnTo>
                      <a:pt x="181" y="62"/>
                    </a:lnTo>
                    <a:lnTo>
                      <a:pt x="185" y="65"/>
                    </a:lnTo>
                    <a:lnTo>
                      <a:pt x="192" y="61"/>
                    </a:lnTo>
                    <a:lnTo>
                      <a:pt x="190" y="56"/>
                    </a:lnTo>
                    <a:lnTo>
                      <a:pt x="181" y="49"/>
                    </a:lnTo>
                    <a:lnTo>
                      <a:pt x="184" y="44"/>
                    </a:lnTo>
                    <a:lnTo>
                      <a:pt x="187" y="43"/>
                    </a:lnTo>
                    <a:lnTo>
                      <a:pt x="193" y="46"/>
                    </a:lnTo>
                    <a:lnTo>
                      <a:pt x="198" y="41"/>
                    </a:lnTo>
                    <a:lnTo>
                      <a:pt x="199" y="47"/>
                    </a:lnTo>
                    <a:lnTo>
                      <a:pt x="207" y="46"/>
                    </a:lnTo>
                    <a:lnTo>
                      <a:pt x="208" y="40"/>
                    </a:lnTo>
                    <a:lnTo>
                      <a:pt x="213" y="38"/>
                    </a:lnTo>
                    <a:lnTo>
                      <a:pt x="217" y="33"/>
                    </a:lnTo>
                    <a:lnTo>
                      <a:pt x="220" y="35"/>
                    </a:lnTo>
                    <a:lnTo>
                      <a:pt x="223" y="43"/>
                    </a:lnTo>
                    <a:lnTo>
                      <a:pt x="222" y="47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23" y="65"/>
                    </a:lnTo>
                    <a:lnTo>
                      <a:pt x="242" y="56"/>
                    </a:lnTo>
                    <a:lnTo>
                      <a:pt x="245" y="56"/>
                    </a:lnTo>
                    <a:lnTo>
                      <a:pt x="255" y="46"/>
                    </a:lnTo>
                    <a:lnTo>
                      <a:pt x="257" y="47"/>
                    </a:lnTo>
                    <a:lnTo>
                      <a:pt x="255" y="50"/>
                    </a:lnTo>
                    <a:lnTo>
                      <a:pt x="260" y="55"/>
                    </a:lnTo>
                    <a:lnTo>
                      <a:pt x="260" y="62"/>
                    </a:lnTo>
                    <a:lnTo>
                      <a:pt x="260" y="65"/>
                    </a:lnTo>
                    <a:lnTo>
                      <a:pt x="263" y="75"/>
                    </a:lnTo>
                    <a:lnTo>
                      <a:pt x="266" y="73"/>
                    </a:lnTo>
                    <a:lnTo>
                      <a:pt x="269" y="78"/>
                    </a:lnTo>
                    <a:lnTo>
                      <a:pt x="273" y="75"/>
                    </a:lnTo>
                    <a:lnTo>
                      <a:pt x="273" y="87"/>
                    </a:lnTo>
                    <a:lnTo>
                      <a:pt x="276" y="88"/>
                    </a:lnTo>
                    <a:lnTo>
                      <a:pt x="284" y="88"/>
                    </a:lnTo>
                    <a:lnTo>
                      <a:pt x="292" y="90"/>
                    </a:lnTo>
                    <a:lnTo>
                      <a:pt x="293" y="99"/>
                    </a:lnTo>
                    <a:lnTo>
                      <a:pt x="301" y="100"/>
                    </a:lnTo>
                    <a:lnTo>
                      <a:pt x="304" y="106"/>
                    </a:lnTo>
                    <a:lnTo>
                      <a:pt x="302" y="111"/>
                    </a:lnTo>
                    <a:lnTo>
                      <a:pt x="296" y="108"/>
                    </a:lnTo>
                    <a:lnTo>
                      <a:pt x="296" y="105"/>
                    </a:lnTo>
                    <a:lnTo>
                      <a:pt x="290" y="105"/>
                    </a:lnTo>
                    <a:lnTo>
                      <a:pt x="281" y="105"/>
                    </a:lnTo>
                    <a:lnTo>
                      <a:pt x="276" y="96"/>
                    </a:lnTo>
                    <a:lnTo>
                      <a:pt x="270" y="93"/>
                    </a:lnTo>
                    <a:lnTo>
                      <a:pt x="269" y="100"/>
                    </a:lnTo>
                    <a:lnTo>
                      <a:pt x="269" y="109"/>
                    </a:lnTo>
                    <a:lnTo>
                      <a:pt x="270" y="120"/>
                    </a:lnTo>
                    <a:lnTo>
                      <a:pt x="266" y="122"/>
                    </a:lnTo>
                    <a:lnTo>
                      <a:pt x="263" y="126"/>
                    </a:lnTo>
                    <a:lnTo>
                      <a:pt x="257" y="128"/>
                    </a:lnTo>
                    <a:lnTo>
                      <a:pt x="251" y="128"/>
                    </a:lnTo>
                    <a:lnTo>
                      <a:pt x="255" y="120"/>
                    </a:lnTo>
                    <a:lnTo>
                      <a:pt x="254" y="117"/>
                    </a:lnTo>
                    <a:lnTo>
                      <a:pt x="248" y="117"/>
                    </a:lnTo>
                    <a:lnTo>
                      <a:pt x="243" y="120"/>
                    </a:lnTo>
                    <a:lnTo>
                      <a:pt x="239" y="116"/>
                    </a:lnTo>
                    <a:lnTo>
                      <a:pt x="234" y="114"/>
                    </a:lnTo>
                    <a:lnTo>
                      <a:pt x="231" y="125"/>
                    </a:lnTo>
                    <a:lnTo>
                      <a:pt x="234" y="129"/>
                    </a:lnTo>
                    <a:lnTo>
                      <a:pt x="234" y="138"/>
                    </a:lnTo>
                    <a:lnTo>
                      <a:pt x="231" y="143"/>
                    </a:lnTo>
                    <a:lnTo>
                      <a:pt x="223" y="149"/>
                    </a:lnTo>
                    <a:lnTo>
                      <a:pt x="214" y="158"/>
                    </a:lnTo>
                    <a:lnTo>
                      <a:pt x="214" y="155"/>
                    </a:lnTo>
                    <a:lnTo>
                      <a:pt x="207" y="154"/>
                    </a:lnTo>
                    <a:lnTo>
                      <a:pt x="201" y="149"/>
                    </a:lnTo>
                    <a:lnTo>
                      <a:pt x="193" y="149"/>
                    </a:lnTo>
                    <a:lnTo>
                      <a:pt x="192" y="160"/>
                    </a:lnTo>
                    <a:lnTo>
                      <a:pt x="185" y="160"/>
                    </a:lnTo>
                    <a:lnTo>
                      <a:pt x="178" y="163"/>
                    </a:lnTo>
                    <a:lnTo>
                      <a:pt x="169" y="170"/>
                    </a:lnTo>
                    <a:lnTo>
                      <a:pt x="157" y="176"/>
                    </a:lnTo>
                    <a:lnTo>
                      <a:pt x="152" y="179"/>
                    </a:lnTo>
                    <a:lnTo>
                      <a:pt x="149" y="175"/>
                    </a:lnTo>
                    <a:lnTo>
                      <a:pt x="148" y="167"/>
                    </a:lnTo>
                    <a:lnTo>
                      <a:pt x="141" y="164"/>
                    </a:lnTo>
                    <a:lnTo>
                      <a:pt x="141" y="160"/>
                    </a:lnTo>
                    <a:lnTo>
                      <a:pt x="138" y="154"/>
                    </a:lnTo>
                    <a:lnTo>
                      <a:pt x="141" y="147"/>
                    </a:lnTo>
                    <a:lnTo>
                      <a:pt x="141" y="143"/>
                    </a:lnTo>
                    <a:lnTo>
                      <a:pt x="144" y="138"/>
                    </a:lnTo>
                    <a:lnTo>
                      <a:pt x="141" y="135"/>
                    </a:lnTo>
                    <a:lnTo>
                      <a:pt x="140" y="129"/>
                    </a:lnTo>
                    <a:lnTo>
                      <a:pt x="144" y="120"/>
                    </a:lnTo>
                    <a:lnTo>
                      <a:pt x="141" y="117"/>
                    </a:lnTo>
                    <a:lnTo>
                      <a:pt x="137" y="120"/>
                    </a:lnTo>
                    <a:lnTo>
                      <a:pt x="135" y="123"/>
                    </a:lnTo>
                    <a:lnTo>
                      <a:pt x="128" y="122"/>
                    </a:lnTo>
                    <a:lnTo>
                      <a:pt x="122" y="125"/>
                    </a:lnTo>
                    <a:lnTo>
                      <a:pt x="117" y="120"/>
                    </a:lnTo>
                    <a:lnTo>
                      <a:pt x="113" y="119"/>
                    </a:lnTo>
                    <a:lnTo>
                      <a:pt x="108" y="123"/>
                    </a:lnTo>
                    <a:lnTo>
                      <a:pt x="102" y="122"/>
                    </a:lnTo>
                    <a:lnTo>
                      <a:pt x="100" y="117"/>
                    </a:lnTo>
                    <a:lnTo>
                      <a:pt x="90" y="119"/>
                    </a:lnTo>
                    <a:lnTo>
                      <a:pt x="85" y="114"/>
                    </a:lnTo>
                    <a:lnTo>
                      <a:pt x="73" y="122"/>
                    </a:lnTo>
                    <a:lnTo>
                      <a:pt x="69" y="126"/>
                    </a:lnTo>
                    <a:lnTo>
                      <a:pt x="69" y="131"/>
                    </a:lnTo>
                    <a:lnTo>
                      <a:pt x="64" y="120"/>
                    </a:lnTo>
                    <a:lnTo>
                      <a:pt x="52" y="120"/>
                    </a:lnTo>
                    <a:lnTo>
                      <a:pt x="52" y="117"/>
                    </a:lnTo>
                    <a:lnTo>
                      <a:pt x="44" y="114"/>
                    </a:lnTo>
                    <a:lnTo>
                      <a:pt x="35" y="114"/>
                    </a:lnTo>
                    <a:lnTo>
                      <a:pt x="26" y="108"/>
                    </a:lnTo>
                    <a:lnTo>
                      <a:pt x="15" y="106"/>
                    </a:lnTo>
                    <a:lnTo>
                      <a:pt x="14" y="105"/>
                    </a:lnTo>
                    <a:lnTo>
                      <a:pt x="9" y="96"/>
                    </a:lnTo>
                    <a:lnTo>
                      <a:pt x="9" y="91"/>
                    </a:lnTo>
                    <a:lnTo>
                      <a:pt x="5" y="84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2" y="73"/>
                    </a:lnTo>
                    <a:lnTo>
                      <a:pt x="0" y="62"/>
                    </a:lnTo>
                    <a:lnTo>
                      <a:pt x="2" y="58"/>
                    </a:lnTo>
                    <a:lnTo>
                      <a:pt x="11" y="50"/>
                    </a:lnTo>
                    <a:lnTo>
                      <a:pt x="9" y="44"/>
                    </a:lnTo>
                    <a:lnTo>
                      <a:pt x="12" y="38"/>
                    </a:lnTo>
                    <a:lnTo>
                      <a:pt x="8" y="37"/>
                    </a:lnTo>
                    <a:lnTo>
                      <a:pt x="6" y="29"/>
                    </a:lnTo>
                    <a:lnTo>
                      <a:pt x="8" y="24"/>
                    </a:lnTo>
                    <a:lnTo>
                      <a:pt x="5" y="20"/>
                    </a:lnTo>
                    <a:lnTo>
                      <a:pt x="8" y="12"/>
                    </a:lnTo>
                    <a:lnTo>
                      <a:pt x="12" y="9"/>
                    </a:lnTo>
                    <a:lnTo>
                      <a:pt x="11" y="6"/>
                    </a:lnTo>
                    <a:lnTo>
                      <a:pt x="15" y="0"/>
                    </a:lnTo>
                    <a:lnTo>
                      <a:pt x="19" y="5"/>
                    </a:lnTo>
                    <a:lnTo>
                      <a:pt x="28" y="12"/>
                    </a:lnTo>
                    <a:lnTo>
                      <a:pt x="35" y="15"/>
                    </a:lnTo>
                    <a:lnTo>
                      <a:pt x="44" y="23"/>
                    </a:lnTo>
                    <a:lnTo>
                      <a:pt x="52" y="20"/>
                    </a:lnTo>
                    <a:lnTo>
                      <a:pt x="58" y="20"/>
                    </a:lnTo>
                    <a:lnTo>
                      <a:pt x="66" y="12"/>
                    </a:lnTo>
                    <a:lnTo>
                      <a:pt x="66" y="6"/>
                    </a:lnTo>
                    <a:lnTo>
                      <a:pt x="70" y="2"/>
                    </a:lnTo>
                    <a:lnTo>
                      <a:pt x="75" y="5"/>
                    </a:lnTo>
                    <a:lnTo>
                      <a:pt x="87" y="6"/>
                    </a:lnTo>
                    <a:lnTo>
                      <a:pt x="87" y="14"/>
                    </a:lnTo>
                    <a:lnTo>
                      <a:pt x="96" y="20"/>
                    </a:lnTo>
                    <a:lnTo>
                      <a:pt x="100" y="20"/>
                    </a:lnTo>
                    <a:lnTo>
                      <a:pt x="108" y="18"/>
                    </a:lnTo>
                    <a:lnTo>
                      <a:pt x="114" y="20"/>
                    </a:lnTo>
                    <a:lnTo>
                      <a:pt x="119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2" name="Freeform 3907">
                <a:extLst>
                  <a:ext uri="{FF2B5EF4-FFF2-40B4-BE49-F238E27FC236}">
                    <a16:creationId xmlns:a16="http://schemas.microsoft.com/office/drawing/2014/main" id="{A96DC6B3-5BA8-666E-24FE-F556457B2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981"/>
                <a:ext cx="151" cy="90"/>
              </a:xfrm>
              <a:custGeom>
                <a:avLst/>
                <a:gdLst>
                  <a:gd name="T0" fmla="*/ 129 w 304"/>
                  <a:gd name="T1" fmla="*/ 27 h 179"/>
                  <a:gd name="T2" fmla="*/ 140 w 304"/>
                  <a:gd name="T3" fmla="*/ 44 h 179"/>
                  <a:gd name="T4" fmla="*/ 149 w 304"/>
                  <a:gd name="T5" fmla="*/ 52 h 179"/>
                  <a:gd name="T6" fmla="*/ 160 w 304"/>
                  <a:gd name="T7" fmla="*/ 58 h 179"/>
                  <a:gd name="T8" fmla="*/ 170 w 304"/>
                  <a:gd name="T9" fmla="*/ 70 h 179"/>
                  <a:gd name="T10" fmla="*/ 185 w 304"/>
                  <a:gd name="T11" fmla="*/ 65 h 179"/>
                  <a:gd name="T12" fmla="*/ 181 w 304"/>
                  <a:gd name="T13" fmla="*/ 49 h 179"/>
                  <a:gd name="T14" fmla="*/ 193 w 304"/>
                  <a:gd name="T15" fmla="*/ 46 h 179"/>
                  <a:gd name="T16" fmla="*/ 207 w 304"/>
                  <a:gd name="T17" fmla="*/ 46 h 179"/>
                  <a:gd name="T18" fmla="*/ 217 w 304"/>
                  <a:gd name="T19" fmla="*/ 33 h 179"/>
                  <a:gd name="T20" fmla="*/ 222 w 304"/>
                  <a:gd name="T21" fmla="*/ 47 h 179"/>
                  <a:gd name="T22" fmla="*/ 223 w 304"/>
                  <a:gd name="T23" fmla="*/ 65 h 179"/>
                  <a:gd name="T24" fmla="*/ 255 w 304"/>
                  <a:gd name="T25" fmla="*/ 46 h 179"/>
                  <a:gd name="T26" fmla="*/ 260 w 304"/>
                  <a:gd name="T27" fmla="*/ 55 h 179"/>
                  <a:gd name="T28" fmla="*/ 263 w 304"/>
                  <a:gd name="T29" fmla="*/ 75 h 179"/>
                  <a:gd name="T30" fmla="*/ 273 w 304"/>
                  <a:gd name="T31" fmla="*/ 75 h 179"/>
                  <a:gd name="T32" fmla="*/ 284 w 304"/>
                  <a:gd name="T33" fmla="*/ 88 h 179"/>
                  <a:gd name="T34" fmla="*/ 301 w 304"/>
                  <a:gd name="T35" fmla="*/ 100 h 179"/>
                  <a:gd name="T36" fmla="*/ 296 w 304"/>
                  <a:gd name="T37" fmla="*/ 108 h 179"/>
                  <a:gd name="T38" fmla="*/ 281 w 304"/>
                  <a:gd name="T39" fmla="*/ 105 h 179"/>
                  <a:gd name="T40" fmla="*/ 269 w 304"/>
                  <a:gd name="T41" fmla="*/ 100 h 179"/>
                  <a:gd name="T42" fmla="*/ 266 w 304"/>
                  <a:gd name="T43" fmla="*/ 122 h 179"/>
                  <a:gd name="T44" fmla="*/ 251 w 304"/>
                  <a:gd name="T45" fmla="*/ 128 h 179"/>
                  <a:gd name="T46" fmla="*/ 248 w 304"/>
                  <a:gd name="T47" fmla="*/ 117 h 179"/>
                  <a:gd name="T48" fmla="*/ 234 w 304"/>
                  <a:gd name="T49" fmla="*/ 114 h 179"/>
                  <a:gd name="T50" fmla="*/ 234 w 304"/>
                  <a:gd name="T51" fmla="*/ 138 h 179"/>
                  <a:gd name="T52" fmla="*/ 214 w 304"/>
                  <a:gd name="T53" fmla="*/ 158 h 179"/>
                  <a:gd name="T54" fmla="*/ 201 w 304"/>
                  <a:gd name="T55" fmla="*/ 149 h 179"/>
                  <a:gd name="T56" fmla="*/ 185 w 304"/>
                  <a:gd name="T57" fmla="*/ 160 h 179"/>
                  <a:gd name="T58" fmla="*/ 157 w 304"/>
                  <a:gd name="T59" fmla="*/ 176 h 179"/>
                  <a:gd name="T60" fmla="*/ 148 w 304"/>
                  <a:gd name="T61" fmla="*/ 167 h 179"/>
                  <a:gd name="T62" fmla="*/ 138 w 304"/>
                  <a:gd name="T63" fmla="*/ 154 h 179"/>
                  <a:gd name="T64" fmla="*/ 144 w 304"/>
                  <a:gd name="T65" fmla="*/ 138 h 179"/>
                  <a:gd name="T66" fmla="*/ 144 w 304"/>
                  <a:gd name="T67" fmla="*/ 120 h 179"/>
                  <a:gd name="T68" fmla="*/ 135 w 304"/>
                  <a:gd name="T69" fmla="*/ 123 h 179"/>
                  <a:gd name="T70" fmla="*/ 117 w 304"/>
                  <a:gd name="T71" fmla="*/ 120 h 179"/>
                  <a:gd name="T72" fmla="*/ 102 w 304"/>
                  <a:gd name="T73" fmla="*/ 122 h 179"/>
                  <a:gd name="T74" fmla="*/ 85 w 304"/>
                  <a:gd name="T75" fmla="*/ 114 h 179"/>
                  <a:gd name="T76" fmla="*/ 69 w 304"/>
                  <a:gd name="T77" fmla="*/ 131 h 179"/>
                  <a:gd name="T78" fmla="*/ 52 w 304"/>
                  <a:gd name="T79" fmla="*/ 117 h 179"/>
                  <a:gd name="T80" fmla="*/ 26 w 304"/>
                  <a:gd name="T81" fmla="*/ 108 h 179"/>
                  <a:gd name="T82" fmla="*/ 9 w 304"/>
                  <a:gd name="T83" fmla="*/ 96 h 179"/>
                  <a:gd name="T84" fmla="*/ 2 w 304"/>
                  <a:gd name="T85" fmla="*/ 78 h 179"/>
                  <a:gd name="T86" fmla="*/ 0 w 304"/>
                  <a:gd name="T87" fmla="*/ 62 h 179"/>
                  <a:gd name="T88" fmla="*/ 9 w 304"/>
                  <a:gd name="T89" fmla="*/ 44 h 179"/>
                  <a:gd name="T90" fmla="*/ 6 w 304"/>
                  <a:gd name="T91" fmla="*/ 29 h 179"/>
                  <a:gd name="T92" fmla="*/ 8 w 304"/>
                  <a:gd name="T93" fmla="*/ 12 h 179"/>
                  <a:gd name="T94" fmla="*/ 15 w 304"/>
                  <a:gd name="T95" fmla="*/ 0 h 179"/>
                  <a:gd name="T96" fmla="*/ 35 w 304"/>
                  <a:gd name="T97" fmla="*/ 15 h 179"/>
                  <a:gd name="T98" fmla="*/ 58 w 304"/>
                  <a:gd name="T99" fmla="*/ 20 h 179"/>
                  <a:gd name="T100" fmla="*/ 70 w 304"/>
                  <a:gd name="T101" fmla="*/ 2 h 179"/>
                  <a:gd name="T102" fmla="*/ 87 w 304"/>
                  <a:gd name="T103" fmla="*/ 14 h 179"/>
                  <a:gd name="T104" fmla="*/ 108 w 304"/>
                  <a:gd name="T105" fmla="*/ 18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4" h="179">
                    <a:moveTo>
                      <a:pt x="119" y="17"/>
                    </a:moveTo>
                    <a:lnTo>
                      <a:pt x="129" y="23"/>
                    </a:lnTo>
                    <a:lnTo>
                      <a:pt x="129" y="27"/>
                    </a:lnTo>
                    <a:lnTo>
                      <a:pt x="134" y="35"/>
                    </a:lnTo>
                    <a:lnTo>
                      <a:pt x="138" y="38"/>
                    </a:lnTo>
                    <a:lnTo>
                      <a:pt x="140" y="44"/>
                    </a:lnTo>
                    <a:lnTo>
                      <a:pt x="141" y="47"/>
                    </a:lnTo>
                    <a:lnTo>
                      <a:pt x="141" y="55"/>
                    </a:lnTo>
                    <a:lnTo>
                      <a:pt x="149" y="52"/>
                    </a:lnTo>
                    <a:lnTo>
                      <a:pt x="151" y="46"/>
                    </a:lnTo>
                    <a:lnTo>
                      <a:pt x="160" y="47"/>
                    </a:lnTo>
                    <a:lnTo>
                      <a:pt x="160" y="58"/>
                    </a:lnTo>
                    <a:lnTo>
                      <a:pt x="158" y="62"/>
                    </a:lnTo>
                    <a:lnTo>
                      <a:pt x="161" y="65"/>
                    </a:lnTo>
                    <a:lnTo>
                      <a:pt x="170" y="70"/>
                    </a:lnTo>
                    <a:lnTo>
                      <a:pt x="175" y="68"/>
                    </a:lnTo>
                    <a:lnTo>
                      <a:pt x="181" y="62"/>
                    </a:lnTo>
                    <a:lnTo>
                      <a:pt x="185" y="65"/>
                    </a:lnTo>
                    <a:lnTo>
                      <a:pt x="192" y="61"/>
                    </a:lnTo>
                    <a:lnTo>
                      <a:pt x="190" y="56"/>
                    </a:lnTo>
                    <a:lnTo>
                      <a:pt x="181" y="49"/>
                    </a:lnTo>
                    <a:lnTo>
                      <a:pt x="184" y="44"/>
                    </a:lnTo>
                    <a:lnTo>
                      <a:pt x="187" y="43"/>
                    </a:lnTo>
                    <a:lnTo>
                      <a:pt x="193" y="46"/>
                    </a:lnTo>
                    <a:lnTo>
                      <a:pt x="198" y="41"/>
                    </a:lnTo>
                    <a:lnTo>
                      <a:pt x="199" y="47"/>
                    </a:lnTo>
                    <a:lnTo>
                      <a:pt x="207" y="46"/>
                    </a:lnTo>
                    <a:lnTo>
                      <a:pt x="208" y="40"/>
                    </a:lnTo>
                    <a:lnTo>
                      <a:pt x="213" y="38"/>
                    </a:lnTo>
                    <a:lnTo>
                      <a:pt x="217" y="33"/>
                    </a:lnTo>
                    <a:lnTo>
                      <a:pt x="220" y="35"/>
                    </a:lnTo>
                    <a:lnTo>
                      <a:pt x="223" y="43"/>
                    </a:lnTo>
                    <a:lnTo>
                      <a:pt x="222" y="47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23" y="65"/>
                    </a:lnTo>
                    <a:lnTo>
                      <a:pt x="242" y="56"/>
                    </a:lnTo>
                    <a:lnTo>
                      <a:pt x="245" y="56"/>
                    </a:lnTo>
                    <a:lnTo>
                      <a:pt x="255" y="46"/>
                    </a:lnTo>
                    <a:lnTo>
                      <a:pt x="257" y="47"/>
                    </a:lnTo>
                    <a:lnTo>
                      <a:pt x="255" y="50"/>
                    </a:lnTo>
                    <a:lnTo>
                      <a:pt x="260" y="55"/>
                    </a:lnTo>
                    <a:lnTo>
                      <a:pt x="260" y="62"/>
                    </a:lnTo>
                    <a:lnTo>
                      <a:pt x="260" y="65"/>
                    </a:lnTo>
                    <a:lnTo>
                      <a:pt x="263" y="75"/>
                    </a:lnTo>
                    <a:lnTo>
                      <a:pt x="266" y="73"/>
                    </a:lnTo>
                    <a:lnTo>
                      <a:pt x="269" y="78"/>
                    </a:lnTo>
                    <a:lnTo>
                      <a:pt x="273" y="75"/>
                    </a:lnTo>
                    <a:lnTo>
                      <a:pt x="273" y="87"/>
                    </a:lnTo>
                    <a:lnTo>
                      <a:pt x="276" y="88"/>
                    </a:lnTo>
                    <a:lnTo>
                      <a:pt x="284" y="88"/>
                    </a:lnTo>
                    <a:lnTo>
                      <a:pt x="292" y="90"/>
                    </a:lnTo>
                    <a:lnTo>
                      <a:pt x="293" y="99"/>
                    </a:lnTo>
                    <a:lnTo>
                      <a:pt x="301" y="100"/>
                    </a:lnTo>
                    <a:lnTo>
                      <a:pt x="304" y="106"/>
                    </a:lnTo>
                    <a:lnTo>
                      <a:pt x="302" y="111"/>
                    </a:lnTo>
                    <a:lnTo>
                      <a:pt x="296" y="108"/>
                    </a:lnTo>
                    <a:lnTo>
                      <a:pt x="296" y="105"/>
                    </a:lnTo>
                    <a:lnTo>
                      <a:pt x="290" y="105"/>
                    </a:lnTo>
                    <a:lnTo>
                      <a:pt x="281" y="105"/>
                    </a:lnTo>
                    <a:lnTo>
                      <a:pt x="276" y="96"/>
                    </a:lnTo>
                    <a:lnTo>
                      <a:pt x="270" y="93"/>
                    </a:lnTo>
                    <a:lnTo>
                      <a:pt x="269" y="100"/>
                    </a:lnTo>
                    <a:lnTo>
                      <a:pt x="269" y="109"/>
                    </a:lnTo>
                    <a:lnTo>
                      <a:pt x="270" y="120"/>
                    </a:lnTo>
                    <a:lnTo>
                      <a:pt x="266" y="122"/>
                    </a:lnTo>
                    <a:lnTo>
                      <a:pt x="263" y="126"/>
                    </a:lnTo>
                    <a:lnTo>
                      <a:pt x="257" y="128"/>
                    </a:lnTo>
                    <a:lnTo>
                      <a:pt x="251" y="128"/>
                    </a:lnTo>
                    <a:lnTo>
                      <a:pt x="255" y="120"/>
                    </a:lnTo>
                    <a:lnTo>
                      <a:pt x="254" y="117"/>
                    </a:lnTo>
                    <a:lnTo>
                      <a:pt x="248" y="117"/>
                    </a:lnTo>
                    <a:lnTo>
                      <a:pt x="243" y="120"/>
                    </a:lnTo>
                    <a:lnTo>
                      <a:pt x="239" y="116"/>
                    </a:lnTo>
                    <a:lnTo>
                      <a:pt x="234" y="114"/>
                    </a:lnTo>
                    <a:lnTo>
                      <a:pt x="231" y="125"/>
                    </a:lnTo>
                    <a:lnTo>
                      <a:pt x="234" y="129"/>
                    </a:lnTo>
                    <a:lnTo>
                      <a:pt x="234" y="138"/>
                    </a:lnTo>
                    <a:lnTo>
                      <a:pt x="231" y="143"/>
                    </a:lnTo>
                    <a:lnTo>
                      <a:pt x="223" y="149"/>
                    </a:lnTo>
                    <a:lnTo>
                      <a:pt x="214" y="158"/>
                    </a:lnTo>
                    <a:lnTo>
                      <a:pt x="214" y="155"/>
                    </a:lnTo>
                    <a:lnTo>
                      <a:pt x="207" y="154"/>
                    </a:lnTo>
                    <a:lnTo>
                      <a:pt x="201" y="149"/>
                    </a:lnTo>
                    <a:lnTo>
                      <a:pt x="193" y="149"/>
                    </a:lnTo>
                    <a:lnTo>
                      <a:pt x="192" y="160"/>
                    </a:lnTo>
                    <a:lnTo>
                      <a:pt x="185" y="160"/>
                    </a:lnTo>
                    <a:lnTo>
                      <a:pt x="178" y="163"/>
                    </a:lnTo>
                    <a:lnTo>
                      <a:pt x="169" y="170"/>
                    </a:lnTo>
                    <a:lnTo>
                      <a:pt x="157" y="176"/>
                    </a:lnTo>
                    <a:lnTo>
                      <a:pt x="152" y="179"/>
                    </a:lnTo>
                    <a:lnTo>
                      <a:pt x="149" y="175"/>
                    </a:lnTo>
                    <a:lnTo>
                      <a:pt x="148" y="167"/>
                    </a:lnTo>
                    <a:lnTo>
                      <a:pt x="141" y="164"/>
                    </a:lnTo>
                    <a:lnTo>
                      <a:pt x="141" y="160"/>
                    </a:lnTo>
                    <a:lnTo>
                      <a:pt x="138" y="154"/>
                    </a:lnTo>
                    <a:lnTo>
                      <a:pt x="141" y="147"/>
                    </a:lnTo>
                    <a:lnTo>
                      <a:pt x="141" y="143"/>
                    </a:lnTo>
                    <a:lnTo>
                      <a:pt x="144" y="138"/>
                    </a:lnTo>
                    <a:lnTo>
                      <a:pt x="141" y="135"/>
                    </a:lnTo>
                    <a:lnTo>
                      <a:pt x="140" y="129"/>
                    </a:lnTo>
                    <a:lnTo>
                      <a:pt x="144" y="120"/>
                    </a:lnTo>
                    <a:lnTo>
                      <a:pt x="141" y="117"/>
                    </a:lnTo>
                    <a:lnTo>
                      <a:pt x="137" y="120"/>
                    </a:lnTo>
                    <a:lnTo>
                      <a:pt x="135" y="123"/>
                    </a:lnTo>
                    <a:lnTo>
                      <a:pt x="128" y="122"/>
                    </a:lnTo>
                    <a:lnTo>
                      <a:pt x="122" y="125"/>
                    </a:lnTo>
                    <a:lnTo>
                      <a:pt x="117" y="120"/>
                    </a:lnTo>
                    <a:lnTo>
                      <a:pt x="113" y="119"/>
                    </a:lnTo>
                    <a:lnTo>
                      <a:pt x="108" y="123"/>
                    </a:lnTo>
                    <a:lnTo>
                      <a:pt x="102" y="122"/>
                    </a:lnTo>
                    <a:lnTo>
                      <a:pt x="100" y="117"/>
                    </a:lnTo>
                    <a:lnTo>
                      <a:pt x="90" y="119"/>
                    </a:lnTo>
                    <a:lnTo>
                      <a:pt x="85" y="114"/>
                    </a:lnTo>
                    <a:lnTo>
                      <a:pt x="73" y="122"/>
                    </a:lnTo>
                    <a:lnTo>
                      <a:pt x="69" y="126"/>
                    </a:lnTo>
                    <a:lnTo>
                      <a:pt x="69" y="131"/>
                    </a:lnTo>
                    <a:lnTo>
                      <a:pt x="64" y="120"/>
                    </a:lnTo>
                    <a:lnTo>
                      <a:pt x="52" y="120"/>
                    </a:lnTo>
                    <a:lnTo>
                      <a:pt x="52" y="117"/>
                    </a:lnTo>
                    <a:lnTo>
                      <a:pt x="44" y="114"/>
                    </a:lnTo>
                    <a:lnTo>
                      <a:pt x="35" y="114"/>
                    </a:lnTo>
                    <a:lnTo>
                      <a:pt x="26" y="108"/>
                    </a:lnTo>
                    <a:lnTo>
                      <a:pt x="15" y="106"/>
                    </a:lnTo>
                    <a:lnTo>
                      <a:pt x="14" y="105"/>
                    </a:lnTo>
                    <a:lnTo>
                      <a:pt x="9" y="96"/>
                    </a:lnTo>
                    <a:lnTo>
                      <a:pt x="9" y="91"/>
                    </a:lnTo>
                    <a:lnTo>
                      <a:pt x="5" y="84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2" y="73"/>
                    </a:lnTo>
                    <a:lnTo>
                      <a:pt x="0" y="62"/>
                    </a:lnTo>
                    <a:lnTo>
                      <a:pt x="2" y="58"/>
                    </a:lnTo>
                    <a:lnTo>
                      <a:pt x="11" y="50"/>
                    </a:lnTo>
                    <a:lnTo>
                      <a:pt x="9" y="44"/>
                    </a:lnTo>
                    <a:lnTo>
                      <a:pt x="12" y="38"/>
                    </a:lnTo>
                    <a:lnTo>
                      <a:pt x="8" y="37"/>
                    </a:lnTo>
                    <a:lnTo>
                      <a:pt x="6" y="29"/>
                    </a:lnTo>
                    <a:lnTo>
                      <a:pt x="8" y="24"/>
                    </a:lnTo>
                    <a:lnTo>
                      <a:pt x="5" y="20"/>
                    </a:lnTo>
                    <a:lnTo>
                      <a:pt x="8" y="12"/>
                    </a:lnTo>
                    <a:lnTo>
                      <a:pt x="12" y="9"/>
                    </a:lnTo>
                    <a:lnTo>
                      <a:pt x="11" y="6"/>
                    </a:lnTo>
                    <a:lnTo>
                      <a:pt x="15" y="0"/>
                    </a:lnTo>
                    <a:lnTo>
                      <a:pt x="19" y="5"/>
                    </a:lnTo>
                    <a:lnTo>
                      <a:pt x="28" y="12"/>
                    </a:lnTo>
                    <a:lnTo>
                      <a:pt x="35" y="15"/>
                    </a:lnTo>
                    <a:lnTo>
                      <a:pt x="44" y="23"/>
                    </a:lnTo>
                    <a:lnTo>
                      <a:pt x="52" y="20"/>
                    </a:lnTo>
                    <a:lnTo>
                      <a:pt x="58" y="20"/>
                    </a:lnTo>
                    <a:lnTo>
                      <a:pt x="66" y="12"/>
                    </a:lnTo>
                    <a:lnTo>
                      <a:pt x="66" y="6"/>
                    </a:lnTo>
                    <a:lnTo>
                      <a:pt x="70" y="2"/>
                    </a:lnTo>
                    <a:lnTo>
                      <a:pt x="75" y="5"/>
                    </a:lnTo>
                    <a:lnTo>
                      <a:pt x="87" y="6"/>
                    </a:lnTo>
                    <a:lnTo>
                      <a:pt x="87" y="14"/>
                    </a:lnTo>
                    <a:lnTo>
                      <a:pt x="96" y="20"/>
                    </a:lnTo>
                    <a:lnTo>
                      <a:pt x="100" y="20"/>
                    </a:lnTo>
                    <a:lnTo>
                      <a:pt x="108" y="18"/>
                    </a:lnTo>
                    <a:lnTo>
                      <a:pt x="114" y="20"/>
                    </a:lnTo>
                    <a:lnTo>
                      <a:pt x="119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3" name="Freeform 3908">
                <a:extLst>
                  <a:ext uri="{FF2B5EF4-FFF2-40B4-BE49-F238E27FC236}">
                    <a16:creationId xmlns:a16="http://schemas.microsoft.com/office/drawing/2014/main" id="{78F7045A-8333-1340-07C1-31C7DE148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033"/>
                <a:ext cx="98" cy="95"/>
              </a:xfrm>
              <a:custGeom>
                <a:avLst/>
                <a:gdLst>
                  <a:gd name="T0" fmla="*/ 143 w 196"/>
                  <a:gd name="T1" fmla="*/ 17 h 190"/>
                  <a:gd name="T2" fmla="*/ 132 w 196"/>
                  <a:gd name="T3" fmla="*/ 15 h 190"/>
                  <a:gd name="T4" fmla="*/ 123 w 196"/>
                  <a:gd name="T5" fmla="*/ 18 h 190"/>
                  <a:gd name="T6" fmla="*/ 115 w 196"/>
                  <a:gd name="T7" fmla="*/ 12 h 190"/>
                  <a:gd name="T8" fmla="*/ 100 w 196"/>
                  <a:gd name="T9" fmla="*/ 9 h 190"/>
                  <a:gd name="T10" fmla="*/ 84 w 196"/>
                  <a:gd name="T11" fmla="*/ 21 h 190"/>
                  <a:gd name="T12" fmla="*/ 79 w 196"/>
                  <a:gd name="T13" fmla="*/ 15 h 190"/>
                  <a:gd name="T14" fmla="*/ 67 w 196"/>
                  <a:gd name="T15" fmla="*/ 12 h 190"/>
                  <a:gd name="T16" fmla="*/ 50 w 196"/>
                  <a:gd name="T17" fmla="*/ 9 h 190"/>
                  <a:gd name="T18" fmla="*/ 30 w 196"/>
                  <a:gd name="T19" fmla="*/ 1 h 190"/>
                  <a:gd name="T20" fmla="*/ 27 w 196"/>
                  <a:gd name="T21" fmla="*/ 1 h 190"/>
                  <a:gd name="T22" fmla="*/ 27 w 196"/>
                  <a:gd name="T23" fmla="*/ 15 h 190"/>
                  <a:gd name="T24" fmla="*/ 26 w 196"/>
                  <a:gd name="T25" fmla="*/ 32 h 190"/>
                  <a:gd name="T26" fmla="*/ 23 w 196"/>
                  <a:gd name="T27" fmla="*/ 55 h 190"/>
                  <a:gd name="T28" fmla="*/ 6 w 196"/>
                  <a:gd name="T29" fmla="*/ 71 h 190"/>
                  <a:gd name="T30" fmla="*/ 0 w 196"/>
                  <a:gd name="T31" fmla="*/ 87 h 190"/>
                  <a:gd name="T32" fmla="*/ 5 w 196"/>
                  <a:gd name="T33" fmla="*/ 111 h 190"/>
                  <a:gd name="T34" fmla="*/ 6 w 196"/>
                  <a:gd name="T35" fmla="*/ 120 h 190"/>
                  <a:gd name="T36" fmla="*/ 5 w 196"/>
                  <a:gd name="T37" fmla="*/ 134 h 190"/>
                  <a:gd name="T38" fmla="*/ 11 w 196"/>
                  <a:gd name="T39" fmla="*/ 140 h 190"/>
                  <a:gd name="T40" fmla="*/ 14 w 196"/>
                  <a:gd name="T41" fmla="*/ 153 h 190"/>
                  <a:gd name="T42" fmla="*/ 23 w 196"/>
                  <a:gd name="T43" fmla="*/ 155 h 190"/>
                  <a:gd name="T44" fmla="*/ 40 w 196"/>
                  <a:gd name="T45" fmla="*/ 164 h 190"/>
                  <a:gd name="T46" fmla="*/ 50 w 196"/>
                  <a:gd name="T47" fmla="*/ 156 h 190"/>
                  <a:gd name="T48" fmla="*/ 62 w 196"/>
                  <a:gd name="T49" fmla="*/ 144 h 190"/>
                  <a:gd name="T50" fmla="*/ 74 w 196"/>
                  <a:gd name="T51" fmla="*/ 152 h 190"/>
                  <a:gd name="T52" fmla="*/ 74 w 196"/>
                  <a:gd name="T53" fmla="*/ 166 h 190"/>
                  <a:gd name="T54" fmla="*/ 81 w 196"/>
                  <a:gd name="T55" fmla="*/ 181 h 190"/>
                  <a:gd name="T56" fmla="*/ 94 w 196"/>
                  <a:gd name="T57" fmla="*/ 184 h 190"/>
                  <a:gd name="T58" fmla="*/ 108 w 196"/>
                  <a:gd name="T59" fmla="*/ 179 h 190"/>
                  <a:gd name="T60" fmla="*/ 123 w 196"/>
                  <a:gd name="T61" fmla="*/ 179 h 190"/>
                  <a:gd name="T62" fmla="*/ 140 w 196"/>
                  <a:gd name="T63" fmla="*/ 182 h 190"/>
                  <a:gd name="T64" fmla="*/ 156 w 196"/>
                  <a:gd name="T65" fmla="*/ 184 h 190"/>
                  <a:gd name="T66" fmla="*/ 169 w 196"/>
                  <a:gd name="T67" fmla="*/ 190 h 190"/>
                  <a:gd name="T68" fmla="*/ 169 w 196"/>
                  <a:gd name="T69" fmla="*/ 176 h 190"/>
                  <a:gd name="T70" fmla="*/ 182 w 196"/>
                  <a:gd name="T71" fmla="*/ 179 h 190"/>
                  <a:gd name="T72" fmla="*/ 184 w 196"/>
                  <a:gd name="T73" fmla="*/ 161 h 190"/>
                  <a:gd name="T74" fmla="*/ 196 w 196"/>
                  <a:gd name="T75" fmla="*/ 153 h 190"/>
                  <a:gd name="T76" fmla="*/ 179 w 196"/>
                  <a:gd name="T77" fmla="*/ 146 h 190"/>
                  <a:gd name="T78" fmla="*/ 173 w 196"/>
                  <a:gd name="T79" fmla="*/ 137 h 190"/>
                  <a:gd name="T80" fmla="*/ 166 w 196"/>
                  <a:gd name="T81" fmla="*/ 129 h 190"/>
                  <a:gd name="T82" fmla="*/ 166 w 196"/>
                  <a:gd name="T83" fmla="*/ 117 h 190"/>
                  <a:gd name="T84" fmla="*/ 149 w 196"/>
                  <a:gd name="T85" fmla="*/ 114 h 190"/>
                  <a:gd name="T86" fmla="*/ 143 w 196"/>
                  <a:gd name="T87" fmla="*/ 103 h 190"/>
                  <a:gd name="T88" fmla="*/ 164 w 196"/>
                  <a:gd name="T89" fmla="*/ 70 h 190"/>
                  <a:gd name="T90" fmla="*/ 156 w 196"/>
                  <a:gd name="T91" fmla="*/ 59 h 190"/>
                  <a:gd name="T92" fmla="*/ 153 w 196"/>
                  <a:gd name="T93" fmla="*/ 49 h 190"/>
                  <a:gd name="T94" fmla="*/ 156 w 196"/>
                  <a:gd name="T95" fmla="*/ 38 h 190"/>
                  <a:gd name="T96" fmla="*/ 156 w 196"/>
                  <a:gd name="T97" fmla="*/ 30 h 190"/>
                  <a:gd name="T98" fmla="*/ 159 w 196"/>
                  <a:gd name="T99" fmla="*/ 15 h 190"/>
                  <a:gd name="T100" fmla="*/ 152 w 196"/>
                  <a:gd name="T101" fmla="*/ 15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6" h="190">
                    <a:moveTo>
                      <a:pt x="150" y="18"/>
                    </a:moveTo>
                    <a:lnTo>
                      <a:pt x="143" y="17"/>
                    </a:lnTo>
                    <a:lnTo>
                      <a:pt x="137" y="20"/>
                    </a:lnTo>
                    <a:lnTo>
                      <a:pt x="132" y="15"/>
                    </a:lnTo>
                    <a:lnTo>
                      <a:pt x="128" y="14"/>
                    </a:lnTo>
                    <a:lnTo>
                      <a:pt x="123" y="18"/>
                    </a:lnTo>
                    <a:lnTo>
                      <a:pt x="117" y="17"/>
                    </a:lnTo>
                    <a:lnTo>
                      <a:pt x="115" y="12"/>
                    </a:lnTo>
                    <a:lnTo>
                      <a:pt x="105" y="14"/>
                    </a:lnTo>
                    <a:lnTo>
                      <a:pt x="100" y="9"/>
                    </a:lnTo>
                    <a:lnTo>
                      <a:pt x="88" y="17"/>
                    </a:lnTo>
                    <a:lnTo>
                      <a:pt x="84" y="21"/>
                    </a:lnTo>
                    <a:lnTo>
                      <a:pt x="84" y="26"/>
                    </a:lnTo>
                    <a:lnTo>
                      <a:pt x="79" y="15"/>
                    </a:lnTo>
                    <a:lnTo>
                      <a:pt x="67" y="15"/>
                    </a:lnTo>
                    <a:lnTo>
                      <a:pt x="67" y="12"/>
                    </a:lnTo>
                    <a:lnTo>
                      <a:pt x="59" y="9"/>
                    </a:lnTo>
                    <a:lnTo>
                      <a:pt x="50" y="9"/>
                    </a:lnTo>
                    <a:lnTo>
                      <a:pt x="41" y="3"/>
                    </a:lnTo>
                    <a:lnTo>
                      <a:pt x="30" y="1"/>
                    </a:lnTo>
                    <a:lnTo>
                      <a:pt x="29" y="0"/>
                    </a:lnTo>
                    <a:lnTo>
                      <a:pt x="27" y="1"/>
                    </a:lnTo>
                    <a:lnTo>
                      <a:pt x="23" y="11"/>
                    </a:lnTo>
                    <a:lnTo>
                      <a:pt x="27" y="15"/>
                    </a:lnTo>
                    <a:lnTo>
                      <a:pt x="24" y="21"/>
                    </a:lnTo>
                    <a:lnTo>
                      <a:pt x="26" y="32"/>
                    </a:lnTo>
                    <a:lnTo>
                      <a:pt x="30" y="42"/>
                    </a:lnTo>
                    <a:lnTo>
                      <a:pt x="23" y="55"/>
                    </a:lnTo>
                    <a:lnTo>
                      <a:pt x="11" y="65"/>
                    </a:lnTo>
                    <a:lnTo>
                      <a:pt x="6" y="71"/>
                    </a:lnTo>
                    <a:lnTo>
                      <a:pt x="3" y="84"/>
                    </a:lnTo>
                    <a:lnTo>
                      <a:pt x="0" y="87"/>
                    </a:lnTo>
                    <a:lnTo>
                      <a:pt x="0" y="102"/>
                    </a:lnTo>
                    <a:lnTo>
                      <a:pt x="5" y="111"/>
                    </a:lnTo>
                    <a:lnTo>
                      <a:pt x="3" y="115"/>
                    </a:lnTo>
                    <a:lnTo>
                      <a:pt x="6" y="120"/>
                    </a:lnTo>
                    <a:lnTo>
                      <a:pt x="8" y="126"/>
                    </a:lnTo>
                    <a:lnTo>
                      <a:pt x="5" y="134"/>
                    </a:lnTo>
                    <a:lnTo>
                      <a:pt x="8" y="137"/>
                    </a:lnTo>
                    <a:lnTo>
                      <a:pt x="11" y="140"/>
                    </a:lnTo>
                    <a:lnTo>
                      <a:pt x="8" y="156"/>
                    </a:lnTo>
                    <a:lnTo>
                      <a:pt x="14" y="153"/>
                    </a:lnTo>
                    <a:lnTo>
                      <a:pt x="18" y="152"/>
                    </a:lnTo>
                    <a:lnTo>
                      <a:pt x="23" y="155"/>
                    </a:lnTo>
                    <a:lnTo>
                      <a:pt x="35" y="155"/>
                    </a:lnTo>
                    <a:lnTo>
                      <a:pt x="40" y="164"/>
                    </a:lnTo>
                    <a:lnTo>
                      <a:pt x="44" y="164"/>
                    </a:lnTo>
                    <a:lnTo>
                      <a:pt x="50" y="156"/>
                    </a:lnTo>
                    <a:lnTo>
                      <a:pt x="53" y="147"/>
                    </a:lnTo>
                    <a:lnTo>
                      <a:pt x="62" y="144"/>
                    </a:lnTo>
                    <a:lnTo>
                      <a:pt x="68" y="146"/>
                    </a:lnTo>
                    <a:lnTo>
                      <a:pt x="74" y="152"/>
                    </a:lnTo>
                    <a:lnTo>
                      <a:pt x="74" y="158"/>
                    </a:lnTo>
                    <a:lnTo>
                      <a:pt x="74" y="166"/>
                    </a:lnTo>
                    <a:lnTo>
                      <a:pt x="82" y="173"/>
                    </a:lnTo>
                    <a:lnTo>
                      <a:pt x="81" y="181"/>
                    </a:lnTo>
                    <a:lnTo>
                      <a:pt x="90" y="181"/>
                    </a:lnTo>
                    <a:lnTo>
                      <a:pt x="94" y="184"/>
                    </a:lnTo>
                    <a:lnTo>
                      <a:pt x="102" y="179"/>
                    </a:lnTo>
                    <a:lnTo>
                      <a:pt x="108" y="179"/>
                    </a:lnTo>
                    <a:lnTo>
                      <a:pt x="120" y="182"/>
                    </a:lnTo>
                    <a:lnTo>
                      <a:pt x="123" y="179"/>
                    </a:lnTo>
                    <a:lnTo>
                      <a:pt x="129" y="184"/>
                    </a:lnTo>
                    <a:lnTo>
                      <a:pt x="140" y="182"/>
                    </a:lnTo>
                    <a:lnTo>
                      <a:pt x="149" y="181"/>
                    </a:lnTo>
                    <a:lnTo>
                      <a:pt x="156" y="184"/>
                    </a:lnTo>
                    <a:lnTo>
                      <a:pt x="163" y="188"/>
                    </a:lnTo>
                    <a:lnTo>
                      <a:pt x="169" y="190"/>
                    </a:lnTo>
                    <a:lnTo>
                      <a:pt x="170" y="182"/>
                    </a:lnTo>
                    <a:lnTo>
                      <a:pt x="169" y="176"/>
                    </a:lnTo>
                    <a:lnTo>
                      <a:pt x="176" y="179"/>
                    </a:lnTo>
                    <a:lnTo>
                      <a:pt x="182" y="179"/>
                    </a:lnTo>
                    <a:lnTo>
                      <a:pt x="179" y="173"/>
                    </a:lnTo>
                    <a:lnTo>
                      <a:pt x="184" y="161"/>
                    </a:lnTo>
                    <a:lnTo>
                      <a:pt x="193" y="158"/>
                    </a:lnTo>
                    <a:lnTo>
                      <a:pt x="196" y="153"/>
                    </a:lnTo>
                    <a:lnTo>
                      <a:pt x="188" y="147"/>
                    </a:lnTo>
                    <a:lnTo>
                      <a:pt x="179" y="146"/>
                    </a:lnTo>
                    <a:lnTo>
                      <a:pt x="173" y="147"/>
                    </a:lnTo>
                    <a:lnTo>
                      <a:pt x="173" y="137"/>
                    </a:lnTo>
                    <a:lnTo>
                      <a:pt x="169" y="137"/>
                    </a:lnTo>
                    <a:lnTo>
                      <a:pt x="166" y="129"/>
                    </a:lnTo>
                    <a:lnTo>
                      <a:pt x="167" y="126"/>
                    </a:lnTo>
                    <a:lnTo>
                      <a:pt x="166" y="117"/>
                    </a:lnTo>
                    <a:lnTo>
                      <a:pt x="159" y="109"/>
                    </a:lnTo>
                    <a:lnTo>
                      <a:pt x="149" y="114"/>
                    </a:lnTo>
                    <a:lnTo>
                      <a:pt x="146" y="109"/>
                    </a:lnTo>
                    <a:lnTo>
                      <a:pt x="143" y="103"/>
                    </a:lnTo>
                    <a:lnTo>
                      <a:pt x="167" y="74"/>
                    </a:lnTo>
                    <a:lnTo>
                      <a:pt x="164" y="70"/>
                    </a:lnTo>
                    <a:lnTo>
                      <a:pt x="163" y="62"/>
                    </a:lnTo>
                    <a:lnTo>
                      <a:pt x="156" y="59"/>
                    </a:lnTo>
                    <a:lnTo>
                      <a:pt x="156" y="55"/>
                    </a:lnTo>
                    <a:lnTo>
                      <a:pt x="153" y="49"/>
                    </a:lnTo>
                    <a:lnTo>
                      <a:pt x="156" y="42"/>
                    </a:lnTo>
                    <a:lnTo>
                      <a:pt x="156" y="38"/>
                    </a:lnTo>
                    <a:lnTo>
                      <a:pt x="159" y="33"/>
                    </a:lnTo>
                    <a:lnTo>
                      <a:pt x="156" y="30"/>
                    </a:lnTo>
                    <a:lnTo>
                      <a:pt x="155" y="24"/>
                    </a:lnTo>
                    <a:lnTo>
                      <a:pt x="159" y="15"/>
                    </a:lnTo>
                    <a:lnTo>
                      <a:pt x="156" y="12"/>
                    </a:lnTo>
                    <a:lnTo>
                      <a:pt x="152" y="15"/>
                    </a:lnTo>
                    <a:lnTo>
                      <a:pt x="150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4" name="Freeform 3909">
                <a:extLst>
                  <a:ext uri="{FF2B5EF4-FFF2-40B4-BE49-F238E27FC236}">
                    <a16:creationId xmlns:a16="http://schemas.microsoft.com/office/drawing/2014/main" id="{FBD0695D-FE42-1EC3-3788-7F5C3A73F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033"/>
                <a:ext cx="98" cy="95"/>
              </a:xfrm>
              <a:custGeom>
                <a:avLst/>
                <a:gdLst>
                  <a:gd name="T0" fmla="*/ 152 w 196"/>
                  <a:gd name="T1" fmla="*/ 15 h 190"/>
                  <a:gd name="T2" fmla="*/ 159 w 196"/>
                  <a:gd name="T3" fmla="*/ 15 h 190"/>
                  <a:gd name="T4" fmla="*/ 156 w 196"/>
                  <a:gd name="T5" fmla="*/ 30 h 190"/>
                  <a:gd name="T6" fmla="*/ 156 w 196"/>
                  <a:gd name="T7" fmla="*/ 38 h 190"/>
                  <a:gd name="T8" fmla="*/ 153 w 196"/>
                  <a:gd name="T9" fmla="*/ 49 h 190"/>
                  <a:gd name="T10" fmla="*/ 156 w 196"/>
                  <a:gd name="T11" fmla="*/ 59 h 190"/>
                  <a:gd name="T12" fmla="*/ 164 w 196"/>
                  <a:gd name="T13" fmla="*/ 70 h 190"/>
                  <a:gd name="T14" fmla="*/ 143 w 196"/>
                  <a:gd name="T15" fmla="*/ 103 h 190"/>
                  <a:gd name="T16" fmla="*/ 149 w 196"/>
                  <a:gd name="T17" fmla="*/ 114 h 190"/>
                  <a:gd name="T18" fmla="*/ 166 w 196"/>
                  <a:gd name="T19" fmla="*/ 117 h 190"/>
                  <a:gd name="T20" fmla="*/ 166 w 196"/>
                  <a:gd name="T21" fmla="*/ 129 h 190"/>
                  <a:gd name="T22" fmla="*/ 173 w 196"/>
                  <a:gd name="T23" fmla="*/ 137 h 190"/>
                  <a:gd name="T24" fmla="*/ 179 w 196"/>
                  <a:gd name="T25" fmla="*/ 146 h 190"/>
                  <a:gd name="T26" fmla="*/ 196 w 196"/>
                  <a:gd name="T27" fmla="*/ 153 h 190"/>
                  <a:gd name="T28" fmla="*/ 184 w 196"/>
                  <a:gd name="T29" fmla="*/ 161 h 190"/>
                  <a:gd name="T30" fmla="*/ 182 w 196"/>
                  <a:gd name="T31" fmla="*/ 179 h 190"/>
                  <a:gd name="T32" fmla="*/ 169 w 196"/>
                  <a:gd name="T33" fmla="*/ 176 h 190"/>
                  <a:gd name="T34" fmla="*/ 169 w 196"/>
                  <a:gd name="T35" fmla="*/ 190 h 190"/>
                  <a:gd name="T36" fmla="*/ 156 w 196"/>
                  <a:gd name="T37" fmla="*/ 184 h 190"/>
                  <a:gd name="T38" fmla="*/ 140 w 196"/>
                  <a:gd name="T39" fmla="*/ 182 h 190"/>
                  <a:gd name="T40" fmla="*/ 123 w 196"/>
                  <a:gd name="T41" fmla="*/ 179 h 190"/>
                  <a:gd name="T42" fmla="*/ 108 w 196"/>
                  <a:gd name="T43" fmla="*/ 179 h 190"/>
                  <a:gd name="T44" fmla="*/ 94 w 196"/>
                  <a:gd name="T45" fmla="*/ 184 h 190"/>
                  <a:gd name="T46" fmla="*/ 81 w 196"/>
                  <a:gd name="T47" fmla="*/ 181 h 190"/>
                  <a:gd name="T48" fmla="*/ 74 w 196"/>
                  <a:gd name="T49" fmla="*/ 166 h 190"/>
                  <a:gd name="T50" fmla="*/ 74 w 196"/>
                  <a:gd name="T51" fmla="*/ 152 h 190"/>
                  <a:gd name="T52" fmla="*/ 62 w 196"/>
                  <a:gd name="T53" fmla="*/ 144 h 190"/>
                  <a:gd name="T54" fmla="*/ 50 w 196"/>
                  <a:gd name="T55" fmla="*/ 156 h 190"/>
                  <a:gd name="T56" fmla="*/ 40 w 196"/>
                  <a:gd name="T57" fmla="*/ 164 h 190"/>
                  <a:gd name="T58" fmla="*/ 23 w 196"/>
                  <a:gd name="T59" fmla="*/ 155 h 190"/>
                  <a:gd name="T60" fmla="*/ 14 w 196"/>
                  <a:gd name="T61" fmla="*/ 153 h 190"/>
                  <a:gd name="T62" fmla="*/ 11 w 196"/>
                  <a:gd name="T63" fmla="*/ 140 h 190"/>
                  <a:gd name="T64" fmla="*/ 5 w 196"/>
                  <a:gd name="T65" fmla="*/ 134 h 190"/>
                  <a:gd name="T66" fmla="*/ 6 w 196"/>
                  <a:gd name="T67" fmla="*/ 120 h 190"/>
                  <a:gd name="T68" fmla="*/ 5 w 196"/>
                  <a:gd name="T69" fmla="*/ 111 h 190"/>
                  <a:gd name="T70" fmla="*/ 0 w 196"/>
                  <a:gd name="T71" fmla="*/ 87 h 190"/>
                  <a:gd name="T72" fmla="*/ 6 w 196"/>
                  <a:gd name="T73" fmla="*/ 71 h 190"/>
                  <a:gd name="T74" fmla="*/ 23 w 196"/>
                  <a:gd name="T75" fmla="*/ 55 h 190"/>
                  <a:gd name="T76" fmla="*/ 26 w 196"/>
                  <a:gd name="T77" fmla="*/ 32 h 190"/>
                  <a:gd name="T78" fmla="*/ 27 w 196"/>
                  <a:gd name="T79" fmla="*/ 15 h 190"/>
                  <a:gd name="T80" fmla="*/ 27 w 196"/>
                  <a:gd name="T81" fmla="*/ 1 h 190"/>
                  <a:gd name="T82" fmla="*/ 30 w 196"/>
                  <a:gd name="T83" fmla="*/ 1 h 190"/>
                  <a:gd name="T84" fmla="*/ 50 w 196"/>
                  <a:gd name="T85" fmla="*/ 9 h 190"/>
                  <a:gd name="T86" fmla="*/ 67 w 196"/>
                  <a:gd name="T87" fmla="*/ 12 h 190"/>
                  <a:gd name="T88" fmla="*/ 79 w 196"/>
                  <a:gd name="T89" fmla="*/ 15 h 190"/>
                  <a:gd name="T90" fmla="*/ 84 w 196"/>
                  <a:gd name="T91" fmla="*/ 21 h 190"/>
                  <a:gd name="T92" fmla="*/ 100 w 196"/>
                  <a:gd name="T93" fmla="*/ 9 h 190"/>
                  <a:gd name="T94" fmla="*/ 115 w 196"/>
                  <a:gd name="T95" fmla="*/ 12 h 190"/>
                  <a:gd name="T96" fmla="*/ 123 w 196"/>
                  <a:gd name="T97" fmla="*/ 18 h 190"/>
                  <a:gd name="T98" fmla="*/ 132 w 196"/>
                  <a:gd name="T99" fmla="*/ 15 h 190"/>
                  <a:gd name="T100" fmla="*/ 143 w 196"/>
                  <a:gd name="T101" fmla="*/ 17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6" h="190">
                    <a:moveTo>
                      <a:pt x="150" y="18"/>
                    </a:moveTo>
                    <a:lnTo>
                      <a:pt x="152" y="15"/>
                    </a:lnTo>
                    <a:lnTo>
                      <a:pt x="156" y="12"/>
                    </a:lnTo>
                    <a:lnTo>
                      <a:pt x="159" y="15"/>
                    </a:lnTo>
                    <a:lnTo>
                      <a:pt x="155" y="24"/>
                    </a:lnTo>
                    <a:lnTo>
                      <a:pt x="156" y="30"/>
                    </a:lnTo>
                    <a:lnTo>
                      <a:pt x="159" y="33"/>
                    </a:lnTo>
                    <a:lnTo>
                      <a:pt x="156" y="38"/>
                    </a:lnTo>
                    <a:lnTo>
                      <a:pt x="156" y="42"/>
                    </a:lnTo>
                    <a:lnTo>
                      <a:pt x="153" y="49"/>
                    </a:lnTo>
                    <a:lnTo>
                      <a:pt x="156" y="55"/>
                    </a:lnTo>
                    <a:lnTo>
                      <a:pt x="156" y="59"/>
                    </a:lnTo>
                    <a:lnTo>
                      <a:pt x="163" y="62"/>
                    </a:lnTo>
                    <a:lnTo>
                      <a:pt x="164" y="70"/>
                    </a:lnTo>
                    <a:lnTo>
                      <a:pt x="167" y="74"/>
                    </a:lnTo>
                    <a:lnTo>
                      <a:pt x="143" y="103"/>
                    </a:lnTo>
                    <a:lnTo>
                      <a:pt x="146" y="109"/>
                    </a:lnTo>
                    <a:lnTo>
                      <a:pt x="149" y="114"/>
                    </a:lnTo>
                    <a:lnTo>
                      <a:pt x="159" y="109"/>
                    </a:lnTo>
                    <a:lnTo>
                      <a:pt x="166" y="117"/>
                    </a:lnTo>
                    <a:lnTo>
                      <a:pt x="167" y="126"/>
                    </a:lnTo>
                    <a:lnTo>
                      <a:pt x="166" y="129"/>
                    </a:lnTo>
                    <a:lnTo>
                      <a:pt x="169" y="137"/>
                    </a:lnTo>
                    <a:lnTo>
                      <a:pt x="173" y="137"/>
                    </a:lnTo>
                    <a:lnTo>
                      <a:pt x="173" y="147"/>
                    </a:lnTo>
                    <a:lnTo>
                      <a:pt x="179" y="146"/>
                    </a:lnTo>
                    <a:lnTo>
                      <a:pt x="188" y="147"/>
                    </a:lnTo>
                    <a:lnTo>
                      <a:pt x="196" y="153"/>
                    </a:lnTo>
                    <a:lnTo>
                      <a:pt x="193" y="158"/>
                    </a:lnTo>
                    <a:lnTo>
                      <a:pt x="184" y="161"/>
                    </a:lnTo>
                    <a:lnTo>
                      <a:pt x="179" y="173"/>
                    </a:lnTo>
                    <a:lnTo>
                      <a:pt x="182" y="179"/>
                    </a:lnTo>
                    <a:lnTo>
                      <a:pt x="176" y="179"/>
                    </a:lnTo>
                    <a:lnTo>
                      <a:pt x="169" y="176"/>
                    </a:lnTo>
                    <a:lnTo>
                      <a:pt x="170" y="182"/>
                    </a:lnTo>
                    <a:lnTo>
                      <a:pt x="169" y="190"/>
                    </a:lnTo>
                    <a:lnTo>
                      <a:pt x="163" y="188"/>
                    </a:lnTo>
                    <a:lnTo>
                      <a:pt x="156" y="184"/>
                    </a:lnTo>
                    <a:lnTo>
                      <a:pt x="149" y="181"/>
                    </a:lnTo>
                    <a:lnTo>
                      <a:pt x="140" y="182"/>
                    </a:lnTo>
                    <a:lnTo>
                      <a:pt x="129" y="184"/>
                    </a:lnTo>
                    <a:lnTo>
                      <a:pt x="123" y="179"/>
                    </a:lnTo>
                    <a:lnTo>
                      <a:pt x="120" y="182"/>
                    </a:lnTo>
                    <a:lnTo>
                      <a:pt x="108" y="179"/>
                    </a:lnTo>
                    <a:lnTo>
                      <a:pt x="102" y="179"/>
                    </a:lnTo>
                    <a:lnTo>
                      <a:pt x="94" y="184"/>
                    </a:lnTo>
                    <a:lnTo>
                      <a:pt x="90" y="181"/>
                    </a:lnTo>
                    <a:lnTo>
                      <a:pt x="81" y="181"/>
                    </a:lnTo>
                    <a:lnTo>
                      <a:pt x="82" y="173"/>
                    </a:lnTo>
                    <a:lnTo>
                      <a:pt x="74" y="166"/>
                    </a:lnTo>
                    <a:lnTo>
                      <a:pt x="74" y="158"/>
                    </a:lnTo>
                    <a:lnTo>
                      <a:pt x="74" y="152"/>
                    </a:lnTo>
                    <a:lnTo>
                      <a:pt x="68" y="146"/>
                    </a:lnTo>
                    <a:lnTo>
                      <a:pt x="62" y="144"/>
                    </a:lnTo>
                    <a:lnTo>
                      <a:pt x="53" y="147"/>
                    </a:lnTo>
                    <a:lnTo>
                      <a:pt x="50" y="156"/>
                    </a:lnTo>
                    <a:lnTo>
                      <a:pt x="44" y="164"/>
                    </a:lnTo>
                    <a:lnTo>
                      <a:pt x="40" y="164"/>
                    </a:lnTo>
                    <a:lnTo>
                      <a:pt x="35" y="155"/>
                    </a:lnTo>
                    <a:lnTo>
                      <a:pt x="23" y="155"/>
                    </a:lnTo>
                    <a:lnTo>
                      <a:pt x="18" y="152"/>
                    </a:lnTo>
                    <a:lnTo>
                      <a:pt x="14" y="153"/>
                    </a:lnTo>
                    <a:lnTo>
                      <a:pt x="8" y="156"/>
                    </a:lnTo>
                    <a:lnTo>
                      <a:pt x="11" y="140"/>
                    </a:lnTo>
                    <a:lnTo>
                      <a:pt x="8" y="137"/>
                    </a:lnTo>
                    <a:lnTo>
                      <a:pt x="5" y="134"/>
                    </a:lnTo>
                    <a:lnTo>
                      <a:pt x="8" y="126"/>
                    </a:lnTo>
                    <a:lnTo>
                      <a:pt x="6" y="120"/>
                    </a:lnTo>
                    <a:lnTo>
                      <a:pt x="3" y="115"/>
                    </a:lnTo>
                    <a:lnTo>
                      <a:pt x="5" y="111"/>
                    </a:lnTo>
                    <a:lnTo>
                      <a:pt x="0" y="102"/>
                    </a:lnTo>
                    <a:lnTo>
                      <a:pt x="0" y="87"/>
                    </a:lnTo>
                    <a:lnTo>
                      <a:pt x="3" y="84"/>
                    </a:lnTo>
                    <a:lnTo>
                      <a:pt x="6" y="71"/>
                    </a:lnTo>
                    <a:lnTo>
                      <a:pt x="11" y="65"/>
                    </a:lnTo>
                    <a:lnTo>
                      <a:pt x="23" y="55"/>
                    </a:lnTo>
                    <a:lnTo>
                      <a:pt x="30" y="42"/>
                    </a:lnTo>
                    <a:lnTo>
                      <a:pt x="26" y="32"/>
                    </a:lnTo>
                    <a:lnTo>
                      <a:pt x="24" y="21"/>
                    </a:lnTo>
                    <a:lnTo>
                      <a:pt x="27" y="15"/>
                    </a:lnTo>
                    <a:lnTo>
                      <a:pt x="23" y="11"/>
                    </a:lnTo>
                    <a:lnTo>
                      <a:pt x="27" y="1"/>
                    </a:lnTo>
                    <a:lnTo>
                      <a:pt x="29" y="0"/>
                    </a:lnTo>
                    <a:lnTo>
                      <a:pt x="30" y="1"/>
                    </a:lnTo>
                    <a:lnTo>
                      <a:pt x="41" y="3"/>
                    </a:lnTo>
                    <a:lnTo>
                      <a:pt x="50" y="9"/>
                    </a:lnTo>
                    <a:lnTo>
                      <a:pt x="59" y="9"/>
                    </a:lnTo>
                    <a:lnTo>
                      <a:pt x="67" y="12"/>
                    </a:lnTo>
                    <a:lnTo>
                      <a:pt x="67" y="15"/>
                    </a:lnTo>
                    <a:lnTo>
                      <a:pt x="79" y="15"/>
                    </a:lnTo>
                    <a:lnTo>
                      <a:pt x="84" y="26"/>
                    </a:lnTo>
                    <a:lnTo>
                      <a:pt x="84" y="21"/>
                    </a:lnTo>
                    <a:lnTo>
                      <a:pt x="88" y="17"/>
                    </a:lnTo>
                    <a:lnTo>
                      <a:pt x="100" y="9"/>
                    </a:lnTo>
                    <a:lnTo>
                      <a:pt x="105" y="14"/>
                    </a:lnTo>
                    <a:lnTo>
                      <a:pt x="115" y="12"/>
                    </a:lnTo>
                    <a:lnTo>
                      <a:pt x="117" y="17"/>
                    </a:lnTo>
                    <a:lnTo>
                      <a:pt x="123" y="18"/>
                    </a:lnTo>
                    <a:lnTo>
                      <a:pt x="128" y="14"/>
                    </a:lnTo>
                    <a:lnTo>
                      <a:pt x="132" y="15"/>
                    </a:lnTo>
                    <a:lnTo>
                      <a:pt x="137" y="20"/>
                    </a:lnTo>
                    <a:lnTo>
                      <a:pt x="143" y="17"/>
                    </a:lnTo>
                    <a:lnTo>
                      <a:pt x="15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5" name="Freeform 3910">
                <a:extLst>
                  <a:ext uri="{FF2B5EF4-FFF2-40B4-BE49-F238E27FC236}">
                    <a16:creationId xmlns:a16="http://schemas.microsoft.com/office/drawing/2014/main" id="{2D61937B-CFED-C534-173D-FC36FAC3A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033"/>
                <a:ext cx="98" cy="95"/>
              </a:xfrm>
              <a:custGeom>
                <a:avLst/>
                <a:gdLst>
                  <a:gd name="T0" fmla="*/ 152 w 196"/>
                  <a:gd name="T1" fmla="*/ 15 h 190"/>
                  <a:gd name="T2" fmla="*/ 159 w 196"/>
                  <a:gd name="T3" fmla="*/ 15 h 190"/>
                  <a:gd name="T4" fmla="*/ 156 w 196"/>
                  <a:gd name="T5" fmla="*/ 30 h 190"/>
                  <a:gd name="T6" fmla="*/ 156 w 196"/>
                  <a:gd name="T7" fmla="*/ 38 h 190"/>
                  <a:gd name="T8" fmla="*/ 153 w 196"/>
                  <a:gd name="T9" fmla="*/ 49 h 190"/>
                  <a:gd name="T10" fmla="*/ 156 w 196"/>
                  <a:gd name="T11" fmla="*/ 59 h 190"/>
                  <a:gd name="T12" fmla="*/ 164 w 196"/>
                  <a:gd name="T13" fmla="*/ 70 h 190"/>
                  <a:gd name="T14" fmla="*/ 143 w 196"/>
                  <a:gd name="T15" fmla="*/ 103 h 190"/>
                  <a:gd name="T16" fmla="*/ 149 w 196"/>
                  <a:gd name="T17" fmla="*/ 114 h 190"/>
                  <a:gd name="T18" fmla="*/ 166 w 196"/>
                  <a:gd name="T19" fmla="*/ 117 h 190"/>
                  <a:gd name="T20" fmla="*/ 166 w 196"/>
                  <a:gd name="T21" fmla="*/ 129 h 190"/>
                  <a:gd name="T22" fmla="*/ 173 w 196"/>
                  <a:gd name="T23" fmla="*/ 137 h 190"/>
                  <a:gd name="T24" fmla="*/ 179 w 196"/>
                  <a:gd name="T25" fmla="*/ 146 h 190"/>
                  <a:gd name="T26" fmla="*/ 196 w 196"/>
                  <a:gd name="T27" fmla="*/ 153 h 190"/>
                  <a:gd name="T28" fmla="*/ 184 w 196"/>
                  <a:gd name="T29" fmla="*/ 161 h 190"/>
                  <a:gd name="T30" fmla="*/ 182 w 196"/>
                  <a:gd name="T31" fmla="*/ 179 h 190"/>
                  <a:gd name="T32" fmla="*/ 169 w 196"/>
                  <a:gd name="T33" fmla="*/ 176 h 190"/>
                  <a:gd name="T34" fmla="*/ 169 w 196"/>
                  <a:gd name="T35" fmla="*/ 190 h 190"/>
                  <a:gd name="T36" fmla="*/ 156 w 196"/>
                  <a:gd name="T37" fmla="*/ 184 h 190"/>
                  <a:gd name="T38" fmla="*/ 140 w 196"/>
                  <a:gd name="T39" fmla="*/ 182 h 190"/>
                  <a:gd name="T40" fmla="*/ 123 w 196"/>
                  <a:gd name="T41" fmla="*/ 179 h 190"/>
                  <a:gd name="T42" fmla="*/ 108 w 196"/>
                  <a:gd name="T43" fmla="*/ 179 h 190"/>
                  <a:gd name="T44" fmla="*/ 94 w 196"/>
                  <a:gd name="T45" fmla="*/ 184 h 190"/>
                  <a:gd name="T46" fmla="*/ 81 w 196"/>
                  <a:gd name="T47" fmla="*/ 181 h 190"/>
                  <a:gd name="T48" fmla="*/ 74 w 196"/>
                  <a:gd name="T49" fmla="*/ 166 h 190"/>
                  <a:gd name="T50" fmla="*/ 74 w 196"/>
                  <a:gd name="T51" fmla="*/ 152 h 190"/>
                  <a:gd name="T52" fmla="*/ 62 w 196"/>
                  <a:gd name="T53" fmla="*/ 144 h 190"/>
                  <a:gd name="T54" fmla="*/ 50 w 196"/>
                  <a:gd name="T55" fmla="*/ 156 h 190"/>
                  <a:gd name="T56" fmla="*/ 40 w 196"/>
                  <a:gd name="T57" fmla="*/ 164 h 190"/>
                  <a:gd name="T58" fmla="*/ 23 w 196"/>
                  <a:gd name="T59" fmla="*/ 155 h 190"/>
                  <a:gd name="T60" fmla="*/ 14 w 196"/>
                  <a:gd name="T61" fmla="*/ 153 h 190"/>
                  <a:gd name="T62" fmla="*/ 11 w 196"/>
                  <a:gd name="T63" fmla="*/ 140 h 190"/>
                  <a:gd name="T64" fmla="*/ 5 w 196"/>
                  <a:gd name="T65" fmla="*/ 134 h 190"/>
                  <a:gd name="T66" fmla="*/ 6 w 196"/>
                  <a:gd name="T67" fmla="*/ 120 h 190"/>
                  <a:gd name="T68" fmla="*/ 5 w 196"/>
                  <a:gd name="T69" fmla="*/ 111 h 190"/>
                  <a:gd name="T70" fmla="*/ 0 w 196"/>
                  <a:gd name="T71" fmla="*/ 87 h 190"/>
                  <a:gd name="T72" fmla="*/ 6 w 196"/>
                  <a:gd name="T73" fmla="*/ 71 h 190"/>
                  <a:gd name="T74" fmla="*/ 23 w 196"/>
                  <a:gd name="T75" fmla="*/ 55 h 190"/>
                  <a:gd name="T76" fmla="*/ 26 w 196"/>
                  <a:gd name="T77" fmla="*/ 32 h 190"/>
                  <a:gd name="T78" fmla="*/ 27 w 196"/>
                  <a:gd name="T79" fmla="*/ 15 h 190"/>
                  <a:gd name="T80" fmla="*/ 27 w 196"/>
                  <a:gd name="T81" fmla="*/ 1 h 190"/>
                  <a:gd name="T82" fmla="*/ 30 w 196"/>
                  <a:gd name="T83" fmla="*/ 1 h 190"/>
                  <a:gd name="T84" fmla="*/ 50 w 196"/>
                  <a:gd name="T85" fmla="*/ 9 h 190"/>
                  <a:gd name="T86" fmla="*/ 67 w 196"/>
                  <a:gd name="T87" fmla="*/ 12 h 190"/>
                  <a:gd name="T88" fmla="*/ 79 w 196"/>
                  <a:gd name="T89" fmla="*/ 15 h 190"/>
                  <a:gd name="T90" fmla="*/ 84 w 196"/>
                  <a:gd name="T91" fmla="*/ 21 h 190"/>
                  <a:gd name="T92" fmla="*/ 100 w 196"/>
                  <a:gd name="T93" fmla="*/ 9 h 190"/>
                  <a:gd name="T94" fmla="*/ 115 w 196"/>
                  <a:gd name="T95" fmla="*/ 12 h 190"/>
                  <a:gd name="T96" fmla="*/ 123 w 196"/>
                  <a:gd name="T97" fmla="*/ 18 h 190"/>
                  <a:gd name="T98" fmla="*/ 132 w 196"/>
                  <a:gd name="T99" fmla="*/ 15 h 190"/>
                  <a:gd name="T100" fmla="*/ 143 w 196"/>
                  <a:gd name="T101" fmla="*/ 17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6" h="190">
                    <a:moveTo>
                      <a:pt x="150" y="18"/>
                    </a:moveTo>
                    <a:lnTo>
                      <a:pt x="152" y="15"/>
                    </a:lnTo>
                    <a:lnTo>
                      <a:pt x="156" y="12"/>
                    </a:lnTo>
                    <a:lnTo>
                      <a:pt x="159" y="15"/>
                    </a:lnTo>
                    <a:lnTo>
                      <a:pt x="155" y="24"/>
                    </a:lnTo>
                    <a:lnTo>
                      <a:pt x="156" y="30"/>
                    </a:lnTo>
                    <a:lnTo>
                      <a:pt x="159" y="33"/>
                    </a:lnTo>
                    <a:lnTo>
                      <a:pt x="156" y="38"/>
                    </a:lnTo>
                    <a:lnTo>
                      <a:pt x="156" y="42"/>
                    </a:lnTo>
                    <a:lnTo>
                      <a:pt x="153" y="49"/>
                    </a:lnTo>
                    <a:lnTo>
                      <a:pt x="156" y="55"/>
                    </a:lnTo>
                    <a:lnTo>
                      <a:pt x="156" y="59"/>
                    </a:lnTo>
                    <a:lnTo>
                      <a:pt x="163" y="62"/>
                    </a:lnTo>
                    <a:lnTo>
                      <a:pt x="164" y="70"/>
                    </a:lnTo>
                    <a:lnTo>
                      <a:pt x="167" y="74"/>
                    </a:lnTo>
                    <a:lnTo>
                      <a:pt x="143" y="103"/>
                    </a:lnTo>
                    <a:lnTo>
                      <a:pt x="146" y="109"/>
                    </a:lnTo>
                    <a:lnTo>
                      <a:pt x="149" y="114"/>
                    </a:lnTo>
                    <a:lnTo>
                      <a:pt x="159" y="109"/>
                    </a:lnTo>
                    <a:lnTo>
                      <a:pt x="166" y="117"/>
                    </a:lnTo>
                    <a:lnTo>
                      <a:pt x="167" y="126"/>
                    </a:lnTo>
                    <a:lnTo>
                      <a:pt x="166" y="129"/>
                    </a:lnTo>
                    <a:lnTo>
                      <a:pt x="169" y="137"/>
                    </a:lnTo>
                    <a:lnTo>
                      <a:pt x="173" y="137"/>
                    </a:lnTo>
                    <a:lnTo>
                      <a:pt x="173" y="147"/>
                    </a:lnTo>
                    <a:lnTo>
                      <a:pt x="179" y="146"/>
                    </a:lnTo>
                    <a:lnTo>
                      <a:pt x="188" y="147"/>
                    </a:lnTo>
                    <a:lnTo>
                      <a:pt x="196" y="153"/>
                    </a:lnTo>
                    <a:lnTo>
                      <a:pt x="193" y="158"/>
                    </a:lnTo>
                    <a:lnTo>
                      <a:pt x="184" y="161"/>
                    </a:lnTo>
                    <a:lnTo>
                      <a:pt x="179" y="173"/>
                    </a:lnTo>
                    <a:lnTo>
                      <a:pt x="182" y="179"/>
                    </a:lnTo>
                    <a:lnTo>
                      <a:pt x="176" y="179"/>
                    </a:lnTo>
                    <a:lnTo>
                      <a:pt x="169" y="176"/>
                    </a:lnTo>
                    <a:lnTo>
                      <a:pt x="170" y="182"/>
                    </a:lnTo>
                    <a:lnTo>
                      <a:pt x="169" y="190"/>
                    </a:lnTo>
                    <a:lnTo>
                      <a:pt x="163" y="188"/>
                    </a:lnTo>
                    <a:lnTo>
                      <a:pt x="156" y="184"/>
                    </a:lnTo>
                    <a:lnTo>
                      <a:pt x="149" y="181"/>
                    </a:lnTo>
                    <a:lnTo>
                      <a:pt x="140" y="182"/>
                    </a:lnTo>
                    <a:lnTo>
                      <a:pt x="129" y="184"/>
                    </a:lnTo>
                    <a:lnTo>
                      <a:pt x="123" y="179"/>
                    </a:lnTo>
                    <a:lnTo>
                      <a:pt x="120" y="182"/>
                    </a:lnTo>
                    <a:lnTo>
                      <a:pt x="108" y="179"/>
                    </a:lnTo>
                    <a:lnTo>
                      <a:pt x="102" y="179"/>
                    </a:lnTo>
                    <a:lnTo>
                      <a:pt x="94" y="184"/>
                    </a:lnTo>
                    <a:lnTo>
                      <a:pt x="90" y="181"/>
                    </a:lnTo>
                    <a:lnTo>
                      <a:pt x="81" y="181"/>
                    </a:lnTo>
                    <a:lnTo>
                      <a:pt x="82" y="173"/>
                    </a:lnTo>
                    <a:lnTo>
                      <a:pt x="74" y="166"/>
                    </a:lnTo>
                    <a:lnTo>
                      <a:pt x="74" y="158"/>
                    </a:lnTo>
                    <a:lnTo>
                      <a:pt x="74" y="152"/>
                    </a:lnTo>
                    <a:lnTo>
                      <a:pt x="68" y="146"/>
                    </a:lnTo>
                    <a:lnTo>
                      <a:pt x="62" y="144"/>
                    </a:lnTo>
                    <a:lnTo>
                      <a:pt x="53" y="147"/>
                    </a:lnTo>
                    <a:lnTo>
                      <a:pt x="50" y="156"/>
                    </a:lnTo>
                    <a:lnTo>
                      <a:pt x="44" y="164"/>
                    </a:lnTo>
                    <a:lnTo>
                      <a:pt x="40" y="164"/>
                    </a:lnTo>
                    <a:lnTo>
                      <a:pt x="35" y="155"/>
                    </a:lnTo>
                    <a:lnTo>
                      <a:pt x="23" y="155"/>
                    </a:lnTo>
                    <a:lnTo>
                      <a:pt x="18" y="152"/>
                    </a:lnTo>
                    <a:lnTo>
                      <a:pt x="14" y="153"/>
                    </a:lnTo>
                    <a:lnTo>
                      <a:pt x="8" y="156"/>
                    </a:lnTo>
                    <a:lnTo>
                      <a:pt x="11" y="140"/>
                    </a:lnTo>
                    <a:lnTo>
                      <a:pt x="8" y="137"/>
                    </a:lnTo>
                    <a:lnTo>
                      <a:pt x="5" y="134"/>
                    </a:lnTo>
                    <a:lnTo>
                      <a:pt x="8" y="126"/>
                    </a:lnTo>
                    <a:lnTo>
                      <a:pt x="6" y="120"/>
                    </a:lnTo>
                    <a:lnTo>
                      <a:pt x="3" y="115"/>
                    </a:lnTo>
                    <a:lnTo>
                      <a:pt x="5" y="111"/>
                    </a:lnTo>
                    <a:lnTo>
                      <a:pt x="0" y="102"/>
                    </a:lnTo>
                    <a:lnTo>
                      <a:pt x="0" y="87"/>
                    </a:lnTo>
                    <a:lnTo>
                      <a:pt x="3" y="84"/>
                    </a:lnTo>
                    <a:lnTo>
                      <a:pt x="6" y="71"/>
                    </a:lnTo>
                    <a:lnTo>
                      <a:pt x="11" y="65"/>
                    </a:lnTo>
                    <a:lnTo>
                      <a:pt x="23" y="55"/>
                    </a:lnTo>
                    <a:lnTo>
                      <a:pt x="30" y="42"/>
                    </a:lnTo>
                    <a:lnTo>
                      <a:pt x="26" y="32"/>
                    </a:lnTo>
                    <a:lnTo>
                      <a:pt x="24" y="21"/>
                    </a:lnTo>
                    <a:lnTo>
                      <a:pt x="27" y="15"/>
                    </a:lnTo>
                    <a:lnTo>
                      <a:pt x="23" y="11"/>
                    </a:lnTo>
                    <a:lnTo>
                      <a:pt x="27" y="1"/>
                    </a:lnTo>
                    <a:lnTo>
                      <a:pt x="29" y="0"/>
                    </a:lnTo>
                    <a:lnTo>
                      <a:pt x="30" y="1"/>
                    </a:lnTo>
                    <a:lnTo>
                      <a:pt x="41" y="3"/>
                    </a:lnTo>
                    <a:lnTo>
                      <a:pt x="50" y="9"/>
                    </a:lnTo>
                    <a:lnTo>
                      <a:pt x="59" y="9"/>
                    </a:lnTo>
                    <a:lnTo>
                      <a:pt x="67" y="12"/>
                    </a:lnTo>
                    <a:lnTo>
                      <a:pt x="67" y="15"/>
                    </a:lnTo>
                    <a:lnTo>
                      <a:pt x="79" y="15"/>
                    </a:lnTo>
                    <a:lnTo>
                      <a:pt x="84" y="26"/>
                    </a:lnTo>
                    <a:lnTo>
                      <a:pt x="84" y="21"/>
                    </a:lnTo>
                    <a:lnTo>
                      <a:pt x="88" y="17"/>
                    </a:lnTo>
                    <a:lnTo>
                      <a:pt x="100" y="9"/>
                    </a:lnTo>
                    <a:lnTo>
                      <a:pt x="105" y="14"/>
                    </a:lnTo>
                    <a:lnTo>
                      <a:pt x="115" y="12"/>
                    </a:lnTo>
                    <a:lnTo>
                      <a:pt x="117" y="17"/>
                    </a:lnTo>
                    <a:lnTo>
                      <a:pt x="123" y="18"/>
                    </a:lnTo>
                    <a:lnTo>
                      <a:pt x="128" y="14"/>
                    </a:lnTo>
                    <a:lnTo>
                      <a:pt x="132" y="15"/>
                    </a:lnTo>
                    <a:lnTo>
                      <a:pt x="137" y="20"/>
                    </a:lnTo>
                    <a:lnTo>
                      <a:pt x="143" y="17"/>
                    </a:lnTo>
                    <a:lnTo>
                      <a:pt x="15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6" name="Freeform 3911">
                <a:extLst>
                  <a:ext uri="{FF2B5EF4-FFF2-40B4-BE49-F238E27FC236}">
                    <a16:creationId xmlns:a16="http://schemas.microsoft.com/office/drawing/2014/main" id="{D956F4B4-31C3-6714-BDB2-3E101BF37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106"/>
                <a:ext cx="49" cy="67"/>
              </a:xfrm>
              <a:custGeom>
                <a:avLst/>
                <a:gdLst>
                  <a:gd name="T0" fmla="*/ 35 w 99"/>
                  <a:gd name="T1" fmla="*/ 7 h 134"/>
                  <a:gd name="T2" fmla="*/ 28 w 99"/>
                  <a:gd name="T3" fmla="*/ 3 h 134"/>
                  <a:gd name="T4" fmla="*/ 20 w 99"/>
                  <a:gd name="T5" fmla="*/ 4 h 134"/>
                  <a:gd name="T6" fmla="*/ 14 w 99"/>
                  <a:gd name="T7" fmla="*/ 12 h 134"/>
                  <a:gd name="T8" fmla="*/ 0 w 99"/>
                  <a:gd name="T9" fmla="*/ 27 h 134"/>
                  <a:gd name="T10" fmla="*/ 5 w 99"/>
                  <a:gd name="T11" fmla="*/ 36 h 134"/>
                  <a:gd name="T12" fmla="*/ 26 w 99"/>
                  <a:gd name="T13" fmla="*/ 36 h 134"/>
                  <a:gd name="T14" fmla="*/ 17 w 99"/>
                  <a:gd name="T15" fmla="*/ 41 h 134"/>
                  <a:gd name="T16" fmla="*/ 12 w 99"/>
                  <a:gd name="T17" fmla="*/ 50 h 134"/>
                  <a:gd name="T18" fmla="*/ 5 w 99"/>
                  <a:gd name="T19" fmla="*/ 59 h 134"/>
                  <a:gd name="T20" fmla="*/ 0 w 99"/>
                  <a:gd name="T21" fmla="*/ 77 h 134"/>
                  <a:gd name="T22" fmla="*/ 11 w 99"/>
                  <a:gd name="T23" fmla="*/ 86 h 134"/>
                  <a:gd name="T24" fmla="*/ 5 w 99"/>
                  <a:gd name="T25" fmla="*/ 97 h 134"/>
                  <a:gd name="T26" fmla="*/ 9 w 99"/>
                  <a:gd name="T27" fmla="*/ 109 h 134"/>
                  <a:gd name="T28" fmla="*/ 11 w 99"/>
                  <a:gd name="T29" fmla="*/ 120 h 134"/>
                  <a:gd name="T30" fmla="*/ 8 w 99"/>
                  <a:gd name="T31" fmla="*/ 134 h 134"/>
                  <a:gd name="T32" fmla="*/ 20 w 99"/>
                  <a:gd name="T33" fmla="*/ 127 h 134"/>
                  <a:gd name="T34" fmla="*/ 29 w 99"/>
                  <a:gd name="T35" fmla="*/ 127 h 134"/>
                  <a:gd name="T36" fmla="*/ 38 w 99"/>
                  <a:gd name="T37" fmla="*/ 134 h 134"/>
                  <a:gd name="T38" fmla="*/ 41 w 99"/>
                  <a:gd name="T39" fmla="*/ 126 h 134"/>
                  <a:gd name="T40" fmla="*/ 41 w 99"/>
                  <a:gd name="T41" fmla="*/ 120 h 134"/>
                  <a:gd name="T42" fmla="*/ 41 w 99"/>
                  <a:gd name="T43" fmla="*/ 109 h 134"/>
                  <a:gd name="T44" fmla="*/ 50 w 99"/>
                  <a:gd name="T45" fmla="*/ 112 h 134"/>
                  <a:gd name="T46" fmla="*/ 59 w 99"/>
                  <a:gd name="T47" fmla="*/ 109 h 134"/>
                  <a:gd name="T48" fmla="*/ 73 w 99"/>
                  <a:gd name="T49" fmla="*/ 109 h 134"/>
                  <a:gd name="T50" fmla="*/ 85 w 99"/>
                  <a:gd name="T51" fmla="*/ 103 h 134"/>
                  <a:gd name="T52" fmla="*/ 99 w 99"/>
                  <a:gd name="T53" fmla="*/ 105 h 134"/>
                  <a:gd name="T54" fmla="*/ 90 w 99"/>
                  <a:gd name="T55" fmla="*/ 97 h 134"/>
                  <a:gd name="T56" fmla="*/ 81 w 99"/>
                  <a:gd name="T57" fmla="*/ 86 h 134"/>
                  <a:gd name="T58" fmla="*/ 64 w 99"/>
                  <a:gd name="T59" fmla="*/ 73 h 134"/>
                  <a:gd name="T60" fmla="*/ 62 w 99"/>
                  <a:gd name="T61" fmla="*/ 58 h 134"/>
                  <a:gd name="T62" fmla="*/ 79 w 99"/>
                  <a:gd name="T63" fmla="*/ 55 h 134"/>
                  <a:gd name="T64" fmla="*/ 96 w 99"/>
                  <a:gd name="T65" fmla="*/ 56 h 134"/>
                  <a:gd name="T66" fmla="*/ 96 w 99"/>
                  <a:gd name="T67" fmla="*/ 47 h 134"/>
                  <a:gd name="T68" fmla="*/ 76 w 99"/>
                  <a:gd name="T69" fmla="*/ 36 h 134"/>
                  <a:gd name="T70" fmla="*/ 68 w 99"/>
                  <a:gd name="T71" fmla="*/ 33 h 134"/>
                  <a:gd name="T72" fmla="*/ 62 w 99"/>
                  <a:gd name="T73" fmla="*/ 30 h 134"/>
                  <a:gd name="T74" fmla="*/ 50 w 99"/>
                  <a:gd name="T75" fmla="*/ 32 h 134"/>
                  <a:gd name="T76" fmla="*/ 38 w 99"/>
                  <a:gd name="T77" fmla="*/ 27 h 134"/>
                  <a:gd name="T78" fmla="*/ 31 w 99"/>
                  <a:gd name="T79" fmla="*/ 18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9" h="134">
                    <a:moveTo>
                      <a:pt x="31" y="18"/>
                    </a:moveTo>
                    <a:lnTo>
                      <a:pt x="35" y="7"/>
                    </a:lnTo>
                    <a:lnTo>
                      <a:pt x="26" y="6"/>
                    </a:lnTo>
                    <a:lnTo>
                      <a:pt x="28" y="3"/>
                    </a:lnTo>
                    <a:lnTo>
                      <a:pt x="21" y="0"/>
                    </a:lnTo>
                    <a:lnTo>
                      <a:pt x="20" y="4"/>
                    </a:lnTo>
                    <a:lnTo>
                      <a:pt x="17" y="7"/>
                    </a:lnTo>
                    <a:lnTo>
                      <a:pt x="14" y="12"/>
                    </a:lnTo>
                    <a:lnTo>
                      <a:pt x="5" y="15"/>
                    </a:lnTo>
                    <a:lnTo>
                      <a:pt x="0" y="27"/>
                    </a:lnTo>
                    <a:lnTo>
                      <a:pt x="3" y="33"/>
                    </a:lnTo>
                    <a:lnTo>
                      <a:pt x="5" y="36"/>
                    </a:lnTo>
                    <a:lnTo>
                      <a:pt x="11" y="38"/>
                    </a:lnTo>
                    <a:lnTo>
                      <a:pt x="26" y="36"/>
                    </a:lnTo>
                    <a:lnTo>
                      <a:pt x="26" y="39"/>
                    </a:lnTo>
                    <a:lnTo>
                      <a:pt x="17" y="41"/>
                    </a:lnTo>
                    <a:lnTo>
                      <a:pt x="8" y="47"/>
                    </a:lnTo>
                    <a:lnTo>
                      <a:pt x="12" y="50"/>
                    </a:lnTo>
                    <a:lnTo>
                      <a:pt x="11" y="56"/>
                    </a:lnTo>
                    <a:lnTo>
                      <a:pt x="5" y="59"/>
                    </a:lnTo>
                    <a:lnTo>
                      <a:pt x="5" y="64"/>
                    </a:lnTo>
                    <a:lnTo>
                      <a:pt x="0" y="77"/>
                    </a:lnTo>
                    <a:lnTo>
                      <a:pt x="5" y="85"/>
                    </a:lnTo>
                    <a:lnTo>
                      <a:pt x="11" y="86"/>
                    </a:lnTo>
                    <a:lnTo>
                      <a:pt x="8" y="93"/>
                    </a:lnTo>
                    <a:lnTo>
                      <a:pt x="5" y="97"/>
                    </a:lnTo>
                    <a:lnTo>
                      <a:pt x="3" y="106"/>
                    </a:lnTo>
                    <a:lnTo>
                      <a:pt x="9" y="109"/>
                    </a:lnTo>
                    <a:lnTo>
                      <a:pt x="12" y="117"/>
                    </a:lnTo>
                    <a:lnTo>
                      <a:pt x="11" y="120"/>
                    </a:lnTo>
                    <a:lnTo>
                      <a:pt x="8" y="132"/>
                    </a:lnTo>
                    <a:lnTo>
                      <a:pt x="8" y="134"/>
                    </a:lnTo>
                    <a:lnTo>
                      <a:pt x="14" y="132"/>
                    </a:lnTo>
                    <a:lnTo>
                      <a:pt x="20" y="127"/>
                    </a:lnTo>
                    <a:lnTo>
                      <a:pt x="23" y="129"/>
                    </a:lnTo>
                    <a:lnTo>
                      <a:pt x="29" y="127"/>
                    </a:lnTo>
                    <a:lnTo>
                      <a:pt x="31" y="131"/>
                    </a:lnTo>
                    <a:lnTo>
                      <a:pt x="38" y="134"/>
                    </a:lnTo>
                    <a:lnTo>
                      <a:pt x="43" y="132"/>
                    </a:lnTo>
                    <a:lnTo>
                      <a:pt x="41" y="126"/>
                    </a:lnTo>
                    <a:lnTo>
                      <a:pt x="44" y="121"/>
                    </a:lnTo>
                    <a:lnTo>
                      <a:pt x="41" y="120"/>
                    </a:lnTo>
                    <a:lnTo>
                      <a:pt x="40" y="115"/>
                    </a:lnTo>
                    <a:lnTo>
                      <a:pt x="41" y="109"/>
                    </a:lnTo>
                    <a:lnTo>
                      <a:pt x="44" y="109"/>
                    </a:lnTo>
                    <a:lnTo>
                      <a:pt x="50" y="112"/>
                    </a:lnTo>
                    <a:lnTo>
                      <a:pt x="56" y="112"/>
                    </a:lnTo>
                    <a:lnTo>
                      <a:pt x="59" y="109"/>
                    </a:lnTo>
                    <a:lnTo>
                      <a:pt x="67" y="106"/>
                    </a:lnTo>
                    <a:lnTo>
                      <a:pt x="73" y="109"/>
                    </a:lnTo>
                    <a:lnTo>
                      <a:pt x="76" y="103"/>
                    </a:lnTo>
                    <a:lnTo>
                      <a:pt x="85" y="103"/>
                    </a:lnTo>
                    <a:lnTo>
                      <a:pt x="93" y="109"/>
                    </a:lnTo>
                    <a:lnTo>
                      <a:pt x="99" y="105"/>
                    </a:lnTo>
                    <a:lnTo>
                      <a:pt x="99" y="100"/>
                    </a:lnTo>
                    <a:lnTo>
                      <a:pt x="90" y="97"/>
                    </a:lnTo>
                    <a:lnTo>
                      <a:pt x="84" y="93"/>
                    </a:lnTo>
                    <a:lnTo>
                      <a:pt x="81" y="86"/>
                    </a:lnTo>
                    <a:lnTo>
                      <a:pt x="72" y="77"/>
                    </a:lnTo>
                    <a:lnTo>
                      <a:pt x="64" y="73"/>
                    </a:lnTo>
                    <a:lnTo>
                      <a:pt x="65" y="67"/>
                    </a:lnTo>
                    <a:lnTo>
                      <a:pt x="62" y="58"/>
                    </a:lnTo>
                    <a:lnTo>
                      <a:pt x="70" y="58"/>
                    </a:lnTo>
                    <a:lnTo>
                      <a:pt x="79" y="55"/>
                    </a:lnTo>
                    <a:lnTo>
                      <a:pt x="93" y="59"/>
                    </a:lnTo>
                    <a:lnTo>
                      <a:pt x="96" y="56"/>
                    </a:lnTo>
                    <a:lnTo>
                      <a:pt x="93" y="50"/>
                    </a:lnTo>
                    <a:lnTo>
                      <a:pt x="96" y="47"/>
                    </a:lnTo>
                    <a:lnTo>
                      <a:pt x="96" y="39"/>
                    </a:lnTo>
                    <a:lnTo>
                      <a:pt x="76" y="36"/>
                    </a:lnTo>
                    <a:lnTo>
                      <a:pt x="75" y="33"/>
                    </a:lnTo>
                    <a:lnTo>
                      <a:pt x="68" y="33"/>
                    </a:lnTo>
                    <a:lnTo>
                      <a:pt x="64" y="27"/>
                    </a:lnTo>
                    <a:lnTo>
                      <a:pt x="62" y="30"/>
                    </a:lnTo>
                    <a:lnTo>
                      <a:pt x="53" y="29"/>
                    </a:lnTo>
                    <a:lnTo>
                      <a:pt x="50" y="32"/>
                    </a:lnTo>
                    <a:lnTo>
                      <a:pt x="41" y="26"/>
                    </a:lnTo>
                    <a:lnTo>
                      <a:pt x="38" y="27"/>
                    </a:lnTo>
                    <a:lnTo>
                      <a:pt x="38" y="17"/>
                    </a:lnTo>
                    <a:lnTo>
                      <a:pt x="31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7" name="Freeform 3912">
                <a:extLst>
                  <a:ext uri="{FF2B5EF4-FFF2-40B4-BE49-F238E27FC236}">
                    <a16:creationId xmlns:a16="http://schemas.microsoft.com/office/drawing/2014/main" id="{94FD0EBB-1713-0ADF-1A5F-D215D4E19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106"/>
                <a:ext cx="49" cy="67"/>
              </a:xfrm>
              <a:custGeom>
                <a:avLst/>
                <a:gdLst>
                  <a:gd name="T0" fmla="*/ 38 w 99"/>
                  <a:gd name="T1" fmla="*/ 17 h 134"/>
                  <a:gd name="T2" fmla="*/ 41 w 99"/>
                  <a:gd name="T3" fmla="*/ 26 h 134"/>
                  <a:gd name="T4" fmla="*/ 53 w 99"/>
                  <a:gd name="T5" fmla="*/ 29 h 134"/>
                  <a:gd name="T6" fmla="*/ 64 w 99"/>
                  <a:gd name="T7" fmla="*/ 27 h 134"/>
                  <a:gd name="T8" fmla="*/ 75 w 99"/>
                  <a:gd name="T9" fmla="*/ 33 h 134"/>
                  <a:gd name="T10" fmla="*/ 96 w 99"/>
                  <a:gd name="T11" fmla="*/ 39 h 134"/>
                  <a:gd name="T12" fmla="*/ 93 w 99"/>
                  <a:gd name="T13" fmla="*/ 50 h 134"/>
                  <a:gd name="T14" fmla="*/ 93 w 99"/>
                  <a:gd name="T15" fmla="*/ 59 h 134"/>
                  <a:gd name="T16" fmla="*/ 70 w 99"/>
                  <a:gd name="T17" fmla="*/ 58 h 134"/>
                  <a:gd name="T18" fmla="*/ 65 w 99"/>
                  <a:gd name="T19" fmla="*/ 67 h 134"/>
                  <a:gd name="T20" fmla="*/ 72 w 99"/>
                  <a:gd name="T21" fmla="*/ 77 h 134"/>
                  <a:gd name="T22" fmla="*/ 84 w 99"/>
                  <a:gd name="T23" fmla="*/ 93 h 134"/>
                  <a:gd name="T24" fmla="*/ 99 w 99"/>
                  <a:gd name="T25" fmla="*/ 100 h 134"/>
                  <a:gd name="T26" fmla="*/ 93 w 99"/>
                  <a:gd name="T27" fmla="*/ 109 h 134"/>
                  <a:gd name="T28" fmla="*/ 76 w 99"/>
                  <a:gd name="T29" fmla="*/ 103 h 134"/>
                  <a:gd name="T30" fmla="*/ 67 w 99"/>
                  <a:gd name="T31" fmla="*/ 106 h 134"/>
                  <a:gd name="T32" fmla="*/ 56 w 99"/>
                  <a:gd name="T33" fmla="*/ 112 h 134"/>
                  <a:gd name="T34" fmla="*/ 44 w 99"/>
                  <a:gd name="T35" fmla="*/ 109 h 134"/>
                  <a:gd name="T36" fmla="*/ 40 w 99"/>
                  <a:gd name="T37" fmla="*/ 115 h 134"/>
                  <a:gd name="T38" fmla="*/ 44 w 99"/>
                  <a:gd name="T39" fmla="*/ 121 h 134"/>
                  <a:gd name="T40" fmla="*/ 43 w 99"/>
                  <a:gd name="T41" fmla="*/ 132 h 134"/>
                  <a:gd name="T42" fmla="*/ 31 w 99"/>
                  <a:gd name="T43" fmla="*/ 131 h 134"/>
                  <a:gd name="T44" fmla="*/ 23 w 99"/>
                  <a:gd name="T45" fmla="*/ 129 h 134"/>
                  <a:gd name="T46" fmla="*/ 14 w 99"/>
                  <a:gd name="T47" fmla="*/ 132 h 134"/>
                  <a:gd name="T48" fmla="*/ 8 w 99"/>
                  <a:gd name="T49" fmla="*/ 132 h 134"/>
                  <a:gd name="T50" fmla="*/ 12 w 99"/>
                  <a:gd name="T51" fmla="*/ 117 h 134"/>
                  <a:gd name="T52" fmla="*/ 3 w 99"/>
                  <a:gd name="T53" fmla="*/ 106 h 134"/>
                  <a:gd name="T54" fmla="*/ 8 w 99"/>
                  <a:gd name="T55" fmla="*/ 93 h 134"/>
                  <a:gd name="T56" fmla="*/ 5 w 99"/>
                  <a:gd name="T57" fmla="*/ 85 h 134"/>
                  <a:gd name="T58" fmla="*/ 5 w 99"/>
                  <a:gd name="T59" fmla="*/ 64 h 134"/>
                  <a:gd name="T60" fmla="*/ 11 w 99"/>
                  <a:gd name="T61" fmla="*/ 56 h 134"/>
                  <a:gd name="T62" fmla="*/ 8 w 99"/>
                  <a:gd name="T63" fmla="*/ 47 h 134"/>
                  <a:gd name="T64" fmla="*/ 26 w 99"/>
                  <a:gd name="T65" fmla="*/ 39 h 134"/>
                  <a:gd name="T66" fmla="*/ 11 w 99"/>
                  <a:gd name="T67" fmla="*/ 38 h 134"/>
                  <a:gd name="T68" fmla="*/ 3 w 99"/>
                  <a:gd name="T69" fmla="*/ 33 h 134"/>
                  <a:gd name="T70" fmla="*/ 5 w 99"/>
                  <a:gd name="T71" fmla="*/ 15 h 134"/>
                  <a:gd name="T72" fmla="*/ 17 w 99"/>
                  <a:gd name="T73" fmla="*/ 7 h 134"/>
                  <a:gd name="T74" fmla="*/ 21 w 99"/>
                  <a:gd name="T75" fmla="*/ 0 h 134"/>
                  <a:gd name="T76" fmla="*/ 26 w 99"/>
                  <a:gd name="T77" fmla="*/ 6 h 134"/>
                  <a:gd name="T78" fmla="*/ 31 w 99"/>
                  <a:gd name="T79" fmla="*/ 18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9" h="134">
                    <a:moveTo>
                      <a:pt x="31" y="18"/>
                    </a:moveTo>
                    <a:lnTo>
                      <a:pt x="38" y="17"/>
                    </a:lnTo>
                    <a:lnTo>
                      <a:pt x="38" y="27"/>
                    </a:lnTo>
                    <a:lnTo>
                      <a:pt x="41" y="26"/>
                    </a:lnTo>
                    <a:lnTo>
                      <a:pt x="50" y="32"/>
                    </a:lnTo>
                    <a:lnTo>
                      <a:pt x="53" y="29"/>
                    </a:lnTo>
                    <a:lnTo>
                      <a:pt x="62" y="30"/>
                    </a:lnTo>
                    <a:lnTo>
                      <a:pt x="64" y="27"/>
                    </a:lnTo>
                    <a:lnTo>
                      <a:pt x="68" y="33"/>
                    </a:lnTo>
                    <a:lnTo>
                      <a:pt x="75" y="33"/>
                    </a:lnTo>
                    <a:lnTo>
                      <a:pt x="76" y="36"/>
                    </a:lnTo>
                    <a:lnTo>
                      <a:pt x="96" y="39"/>
                    </a:lnTo>
                    <a:lnTo>
                      <a:pt x="96" y="47"/>
                    </a:lnTo>
                    <a:lnTo>
                      <a:pt x="93" y="50"/>
                    </a:lnTo>
                    <a:lnTo>
                      <a:pt x="96" y="56"/>
                    </a:lnTo>
                    <a:lnTo>
                      <a:pt x="93" y="59"/>
                    </a:lnTo>
                    <a:lnTo>
                      <a:pt x="79" y="55"/>
                    </a:lnTo>
                    <a:lnTo>
                      <a:pt x="70" y="58"/>
                    </a:lnTo>
                    <a:lnTo>
                      <a:pt x="62" y="58"/>
                    </a:lnTo>
                    <a:lnTo>
                      <a:pt x="65" y="67"/>
                    </a:lnTo>
                    <a:lnTo>
                      <a:pt x="64" y="73"/>
                    </a:lnTo>
                    <a:lnTo>
                      <a:pt x="72" y="77"/>
                    </a:lnTo>
                    <a:lnTo>
                      <a:pt x="81" y="86"/>
                    </a:lnTo>
                    <a:lnTo>
                      <a:pt x="84" y="93"/>
                    </a:lnTo>
                    <a:lnTo>
                      <a:pt x="90" y="97"/>
                    </a:lnTo>
                    <a:lnTo>
                      <a:pt x="99" y="100"/>
                    </a:lnTo>
                    <a:lnTo>
                      <a:pt x="99" y="105"/>
                    </a:lnTo>
                    <a:lnTo>
                      <a:pt x="93" y="109"/>
                    </a:lnTo>
                    <a:lnTo>
                      <a:pt x="85" y="103"/>
                    </a:lnTo>
                    <a:lnTo>
                      <a:pt x="76" y="103"/>
                    </a:lnTo>
                    <a:lnTo>
                      <a:pt x="73" y="109"/>
                    </a:lnTo>
                    <a:lnTo>
                      <a:pt x="67" y="106"/>
                    </a:lnTo>
                    <a:lnTo>
                      <a:pt x="59" y="109"/>
                    </a:lnTo>
                    <a:lnTo>
                      <a:pt x="56" y="112"/>
                    </a:lnTo>
                    <a:lnTo>
                      <a:pt x="50" y="112"/>
                    </a:lnTo>
                    <a:lnTo>
                      <a:pt x="44" y="109"/>
                    </a:lnTo>
                    <a:lnTo>
                      <a:pt x="41" y="109"/>
                    </a:lnTo>
                    <a:lnTo>
                      <a:pt x="40" y="115"/>
                    </a:lnTo>
                    <a:lnTo>
                      <a:pt x="41" y="120"/>
                    </a:lnTo>
                    <a:lnTo>
                      <a:pt x="44" y="121"/>
                    </a:lnTo>
                    <a:lnTo>
                      <a:pt x="41" y="126"/>
                    </a:lnTo>
                    <a:lnTo>
                      <a:pt x="43" y="132"/>
                    </a:lnTo>
                    <a:lnTo>
                      <a:pt x="38" y="134"/>
                    </a:lnTo>
                    <a:lnTo>
                      <a:pt x="31" y="131"/>
                    </a:lnTo>
                    <a:lnTo>
                      <a:pt x="29" y="127"/>
                    </a:lnTo>
                    <a:lnTo>
                      <a:pt x="23" y="129"/>
                    </a:lnTo>
                    <a:lnTo>
                      <a:pt x="20" y="127"/>
                    </a:lnTo>
                    <a:lnTo>
                      <a:pt x="14" y="132"/>
                    </a:lnTo>
                    <a:lnTo>
                      <a:pt x="8" y="134"/>
                    </a:lnTo>
                    <a:lnTo>
                      <a:pt x="8" y="132"/>
                    </a:lnTo>
                    <a:lnTo>
                      <a:pt x="11" y="120"/>
                    </a:lnTo>
                    <a:lnTo>
                      <a:pt x="12" y="117"/>
                    </a:lnTo>
                    <a:lnTo>
                      <a:pt x="9" y="109"/>
                    </a:lnTo>
                    <a:lnTo>
                      <a:pt x="3" y="106"/>
                    </a:lnTo>
                    <a:lnTo>
                      <a:pt x="5" y="97"/>
                    </a:lnTo>
                    <a:lnTo>
                      <a:pt x="8" y="93"/>
                    </a:lnTo>
                    <a:lnTo>
                      <a:pt x="11" y="86"/>
                    </a:lnTo>
                    <a:lnTo>
                      <a:pt x="5" y="85"/>
                    </a:lnTo>
                    <a:lnTo>
                      <a:pt x="0" y="77"/>
                    </a:lnTo>
                    <a:lnTo>
                      <a:pt x="5" y="64"/>
                    </a:lnTo>
                    <a:lnTo>
                      <a:pt x="5" y="59"/>
                    </a:lnTo>
                    <a:lnTo>
                      <a:pt x="11" y="56"/>
                    </a:lnTo>
                    <a:lnTo>
                      <a:pt x="12" y="50"/>
                    </a:lnTo>
                    <a:lnTo>
                      <a:pt x="8" y="47"/>
                    </a:lnTo>
                    <a:lnTo>
                      <a:pt x="17" y="41"/>
                    </a:lnTo>
                    <a:lnTo>
                      <a:pt x="26" y="39"/>
                    </a:lnTo>
                    <a:lnTo>
                      <a:pt x="26" y="36"/>
                    </a:lnTo>
                    <a:lnTo>
                      <a:pt x="11" y="38"/>
                    </a:lnTo>
                    <a:lnTo>
                      <a:pt x="5" y="36"/>
                    </a:lnTo>
                    <a:lnTo>
                      <a:pt x="3" y="33"/>
                    </a:lnTo>
                    <a:lnTo>
                      <a:pt x="0" y="27"/>
                    </a:lnTo>
                    <a:lnTo>
                      <a:pt x="5" y="15"/>
                    </a:lnTo>
                    <a:lnTo>
                      <a:pt x="14" y="12"/>
                    </a:lnTo>
                    <a:lnTo>
                      <a:pt x="17" y="7"/>
                    </a:lnTo>
                    <a:lnTo>
                      <a:pt x="20" y="4"/>
                    </a:lnTo>
                    <a:lnTo>
                      <a:pt x="21" y="0"/>
                    </a:lnTo>
                    <a:lnTo>
                      <a:pt x="28" y="3"/>
                    </a:lnTo>
                    <a:lnTo>
                      <a:pt x="26" y="6"/>
                    </a:lnTo>
                    <a:lnTo>
                      <a:pt x="35" y="7"/>
                    </a:lnTo>
                    <a:lnTo>
                      <a:pt x="31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8" name="Freeform 3913">
                <a:extLst>
                  <a:ext uri="{FF2B5EF4-FFF2-40B4-BE49-F238E27FC236}">
                    <a16:creationId xmlns:a16="http://schemas.microsoft.com/office/drawing/2014/main" id="{690E0F32-91F7-0B4D-84B2-7270CE55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106"/>
                <a:ext cx="49" cy="67"/>
              </a:xfrm>
              <a:custGeom>
                <a:avLst/>
                <a:gdLst>
                  <a:gd name="T0" fmla="*/ 38 w 99"/>
                  <a:gd name="T1" fmla="*/ 17 h 134"/>
                  <a:gd name="T2" fmla="*/ 41 w 99"/>
                  <a:gd name="T3" fmla="*/ 26 h 134"/>
                  <a:gd name="T4" fmla="*/ 53 w 99"/>
                  <a:gd name="T5" fmla="*/ 29 h 134"/>
                  <a:gd name="T6" fmla="*/ 64 w 99"/>
                  <a:gd name="T7" fmla="*/ 27 h 134"/>
                  <a:gd name="T8" fmla="*/ 75 w 99"/>
                  <a:gd name="T9" fmla="*/ 33 h 134"/>
                  <a:gd name="T10" fmla="*/ 96 w 99"/>
                  <a:gd name="T11" fmla="*/ 39 h 134"/>
                  <a:gd name="T12" fmla="*/ 93 w 99"/>
                  <a:gd name="T13" fmla="*/ 50 h 134"/>
                  <a:gd name="T14" fmla="*/ 93 w 99"/>
                  <a:gd name="T15" fmla="*/ 59 h 134"/>
                  <a:gd name="T16" fmla="*/ 70 w 99"/>
                  <a:gd name="T17" fmla="*/ 58 h 134"/>
                  <a:gd name="T18" fmla="*/ 65 w 99"/>
                  <a:gd name="T19" fmla="*/ 67 h 134"/>
                  <a:gd name="T20" fmla="*/ 72 w 99"/>
                  <a:gd name="T21" fmla="*/ 77 h 134"/>
                  <a:gd name="T22" fmla="*/ 84 w 99"/>
                  <a:gd name="T23" fmla="*/ 93 h 134"/>
                  <a:gd name="T24" fmla="*/ 99 w 99"/>
                  <a:gd name="T25" fmla="*/ 100 h 134"/>
                  <a:gd name="T26" fmla="*/ 93 w 99"/>
                  <a:gd name="T27" fmla="*/ 109 h 134"/>
                  <a:gd name="T28" fmla="*/ 76 w 99"/>
                  <a:gd name="T29" fmla="*/ 103 h 134"/>
                  <a:gd name="T30" fmla="*/ 67 w 99"/>
                  <a:gd name="T31" fmla="*/ 106 h 134"/>
                  <a:gd name="T32" fmla="*/ 56 w 99"/>
                  <a:gd name="T33" fmla="*/ 112 h 134"/>
                  <a:gd name="T34" fmla="*/ 44 w 99"/>
                  <a:gd name="T35" fmla="*/ 109 h 134"/>
                  <a:gd name="T36" fmla="*/ 40 w 99"/>
                  <a:gd name="T37" fmla="*/ 115 h 134"/>
                  <a:gd name="T38" fmla="*/ 44 w 99"/>
                  <a:gd name="T39" fmla="*/ 121 h 134"/>
                  <a:gd name="T40" fmla="*/ 43 w 99"/>
                  <a:gd name="T41" fmla="*/ 132 h 134"/>
                  <a:gd name="T42" fmla="*/ 31 w 99"/>
                  <a:gd name="T43" fmla="*/ 131 h 134"/>
                  <a:gd name="T44" fmla="*/ 23 w 99"/>
                  <a:gd name="T45" fmla="*/ 129 h 134"/>
                  <a:gd name="T46" fmla="*/ 14 w 99"/>
                  <a:gd name="T47" fmla="*/ 132 h 134"/>
                  <a:gd name="T48" fmla="*/ 8 w 99"/>
                  <a:gd name="T49" fmla="*/ 132 h 134"/>
                  <a:gd name="T50" fmla="*/ 12 w 99"/>
                  <a:gd name="T51" fmla="*/ 117 h 134"/>
                  <a:gd name="T52" fmla="*/ 3 w 99"/>
                  <a:gd name="T53" fmla="*/ 106 h 134"/>
                  <a:gd name="T54" fmla="*/ 8 w 99"/>
                  <a:gd name="T55" fmla="*/ 93 h 134"/>
                  <a:gd name="T56" fmla="*/ 5 w 99"/>
                  <a:gd name="T57" fmla="*/ 85 h 134"/>
                  <a:gd name="T58" fmla="*/ 5 w 99"/>
                  <a:gd name="T59" fmla="*/ 64 h 134"/>
                  <a:gd name="T60" fmla="*/ 11 w 99"/>
                  <a:gd name="T61" fmla="*/ 56 h 134"/>
                  <a:gd name="T62" fmla="*/ 8 w 99"/>
                  <a:gd name="T63" fmla="*/ 47 h 134"/>
                  <a:gd name="T64" fmla="*/ 26 w 99"/>
                  <a:gd name="T65" fmla="*/ 39 h 134"/>
                  <a:gd name="T66" fmla="*/ 11 w 99"/>
                  <a:gd name="T67" fmla="*/ 38 h 134"/>
                  <a:gd name="T68" fmla="*/ 3 w 99"/>
                  <a:gd name="T69" fmla="*/ 33 h 134"/>
                  <a:gd name="T70" fmla="*/ 5 w 99"/>
                  <a:gd name="T71" fmla="*/ 15 h 134"/>
                  <a:gd name="T72" fmla="*/ 17 w 99"/>
                  <a:gd name="T73" fmla="*/ 7 h 134"/>
                  <a:gd name="T74" fmla="*/ 21 w 99"/>
                  <a:gd name="T75" fmla="*/ 0 h 134"/>
                  <a:gd name="T76" fmla="*/ 26 w 99"/>
                  <a:gd name="T77" fmla="*/ 6 h 134"/>
                  <a:gd name="T78" fmla="*/ 31 w 99"/>
                  <a:gd name="T79" fmla="*/ 18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9" h="134">
                    <a:moveTo>
                      <a:pt x="31" y="18"/>
                    </a:moveTo>
                    <a:lnTo>
                      <a:pt x="38" y="17"/>
                    </a:lnTo>
                    <a:lnTo>
                      <a:pt x="38" y="27"/>
                    </a:lnTo>
                    <a:lnTo>
                      <a:pt x="41" y="26"/>
                    </a:lnTo>
                    <a:lnTo>
                      <a:pt x="50" y="32"/>
                    </a:lnTo>
                    <a:lnTo>
                      <a:pt x="53" y="29"/>
                    </a:lnTo>
                    <a:lnTo>
                      <a:pt x="62" y="30"/>
                    </a:lnTo>
                    <a:lnTo>
                      <a:pt x="64" y="27"/>
                    </a:lnTo>
                    <a:lnTo>
                      <a:pt x="68" y="33"/>
                    </a:lnTo>
                    <a:lnTo>
                      <a:pt x="75" y="33"/>
                    </a:lnTo>
                    <a:lnTo>
                      <a:pt x="76" y="36"/>
                    </a:lnTo>
                    <a:lnTo>
                      <a:pt x="96" y="39"/>
                    </a:lnTo>
                    <a:lnTo>
                      <a:pt x="96" y="47"/>
                    </a:lnTo>
                    <a:lnTo>
                      <a:pt x="93" y="50"/>
                    </a:lnTo>
                    <a:lnTo>
                      <a:pt x="96" y="56"/>
                    </a:lnTo>
                    <a:lnTo>
                      <a:pt x="93" y="59"/>
                    </a:lnTo>
                    <a:lnTo>
                      <a:pt x="79" y="55"/>
                    </a:lnTo>
                    <a:lnTo>
                      <a:pt x="70" y="58"/>
                    </a:lnTo>
                    <a:lnTo>
                      <a:pt x="62" y="58"/>
                    </a:lnTo>
                    <a:lnTo>
                      <a:pt x="65" y="67"/>
                    </a:lnTo>
                    <a:lnTo>
                      <a:pt x="64" y="73"/>
                    </a:lnTo>
                    <a:lnTo>
                      <a:pt x="72" y="77"/>
                    </a:lnTo>
                    <a:lnTo>
                      <a:pt x="81" y="86"/>
                    </a:lnTo>
                    <a:lnTo>
                      <a:pt x="84" y="93"/>
                    </a:lnTo>
                    <a:lnTo>
                      <a:pt x="90" y="97"/>
                    </a:lnTo>
                    <a:lnTo>
                      <a:pt x="99" y="100"/>
                    </a:lnTo>
                    <a:lnTo>
                      <a:pt x="99" y="105"/>
                    </a:lnTo>
                    <a:lnTo>
                      <a:pt x="93" y="109"/>
                    </a:lnTo>
                    <a:lnTo>
                      <a:pt x="85" y="103"/>
                    </a:lnTo>
                    <a:lnTo>
                      <a:pt x="76" y="103"/>
                    </a:lnTo>
                    <a:lnTo>
                      <a:pt x="73" y="109"/>
                    </a:lnTo>
                    <a:lnTo>
                      <a:pt x="67" y="106"/>
                    </a:lnTo>
                    <a:lnTo>
                      <a:pt x="59" y="109"/>
                    </a:lnTo>
                    <a:lnTo>
                      <a:pt x="56" y="112"/>
                    </a:lnTo>
                    <a:lnTo>
                      <a:pt x="50" y="112"/>
                    </a:lnTo>
                    <a:lnTo>
                      <a:pt x="44" y="109"/>
                    </a:lnTo>
                    <a:lnTo>
                      <a:pt x="41" y="109"/>
                    </a:lnTo>
                    <a:lnTo>
                      <a:pt x="40" y="115"/>
                    </a:lnTo>
                    <a:lnTo>
                      <a:pt x="41" y="120"/>
                    </a:lnTo>
                    <a:lnTo>
                      <a:pt x="44" y="121"/>
                    </a:lnTo>
                    <a:lnTo>
                      <a:pt x="41" y="126"/>
                    </a:lnTo>
                    <a:lnTo>
                      <a:pt x="43" y="132"/>
                    </a:lnTo>
                    <a:lnTo>
                      <a:pt x="38" y="134"/>
                    </a:lnTo>
                    <a:lnTo>
                      <a:pt x="31" y="131"/>
                    </a:lnTo>
                    <a:lnTo>
                      <a:pt x="29" y="127"/>
                    </a:lnTo>
                    <a:lnTo>
                      <a:pt x="23" y="129"/>
                    </a:lnTo>
                    <a:lnTo>
                      <a:pt x="20" y="127"/>
                    </a:lnTo>
                    <a:lnTo>
                      <a:pt x="14" y="132"/>
                    </a:lnTo>
                    <a:lnTo>
                      <a:pt x="8" y="134"/>
                    </a:lnTo>
                    <a:lnTo>
                      <a:pt x="8" y="132"/>
                    </a:lnTo>
                    <a:lnTo>
                      <a:pt x="11" y="120"/>
                    </a:lnTo>
                    <a:lnTo>
                      <a:pt x="12" y="117"/>
                    </a:lnTo>
                    <a:lnTo>
                      <a:pt x="9" y="109"/>
                    </a:lnTo>
                    <a:lnTo>
                      <a:pt x="3" y="106"/>
                    </a:lnTo>
                    <a:lnTo>
                      <a:pt x="5" y="97"/>
                    </a:lnTo>
                    <a:lnTo>
                      <a:pt x="8" y="93"/>
                    </a:lnTo>
                    <a:lnTo>
                      <a:pt x="11" y="86"/>
                    </a:lnTo>
                    <a:lnTo>
                      <a:pt x="5" y="85"/>
                    </a:lnTo>
                    <a:lnTo>
                      <a:pt x="0" y="77"/>
                    </a:lnTo>
                    <a:lnTo>
                      <a:pt x="5" y="64"/>
                    </a:lnTo>
                    <a:lnTo>
                      <a:pt x="5" y="59"/>
                    </a:lnTo>
                    <a:lnTo>
                      <a:pt x="11" y="56"/>
                    </a:lnTo>
                    <a:lnTo>
                      <a:pt x="12" y="50"/>
                    </a:lnTo>
                    <a:lnTo>
                      <a:pt x="8" y="47"/>
                    </a:lnTo>
                    <a:lnTo>
                      <a:pt x="17" y="41"/>
                    </a:lnTo>
                    <a:lnTo>
                      <a:pt x="26" y="39"/>
                    </a:lnTo>
                    <a:lnTo>
                      <a:pt x="26" y="36"/>
                    </a:lnTo>
                    <a:lnTo>
                      <a:pt x="11" y="38"/>
                    </a:lnTo>
                    <a:lnTo>
                      <a:pt x="5" y="36"/>
                    </a:lnTo>
                    <a:lnTo>
                      <a:pt x="3" y="33"/>
                    </a:lnTo>
                    <a:lnTo>
                      <a:pt x="0" y="27"/>
                    </a:lnTo>
                    <a:lnTo>
                      <a:pt x="5" y="15"/>
                    </a:lnTo>
                    <a:lnTo>
                      <a:pt x="14" y="12"/>
                    </a:lnTo>
                    <a:lnTo>
                      <a:pt x="17" y="7"/>
                    </a:lnTo>
                    <a:lnTo>
                      <a:pt x="20" y="4"/>
                    </a:lnTo>
                    <a:lnTo>
                      <a:pt x="21" y="0"/>
                    </a:lnTo>
                    <a:lnTo>
                      <a:pt x="28" y="3"/>
                    </a:lnTo>
                    <a:lnTo>
                      <a:pt x="26" y="6"/>
                    </a:lnTo>
                    <a:lnTo>
                      <a:pt x="35" y="7"/>
                    </a:lnTo>
                    <a:lnTo>
                      <a:pt x="31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9" name="Freeform 3914">
                <a:extLst>
                  <a:ext uri="{FF2B5EF4-FFF2-40B4-BE49-F238E27FC236}">
                    <a16:creationId xmlns:a16="http://schemas.microsoft.com/office/drawing/2014/main" id="{27C61E48-31C6-A6F0-83CA-82919A3A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989"/>
                <a:ext cx="94" cy="133"/>
              </a:xfrm>
              <a:custGeom>
                <a:avLst/>
                <a:gdLst>
                  <a:gd name="T0" fmla="*/ 75 w 187"/>
                  <a:gd name="T1" fmla="*/ 29 h 266"/>
                  <a:gd name="T2" fmla="*/ 75 w 187"/>
                  <a:gd name="T3" fmla="*/ 38 h 266"/>
                  <a:gd name="T4" fmla="*/ 78 w 187"/>
                  <a:gd name="T5" fmla="*/ 58 h 266"/>
                  <a:gd name="T6" fmla="*/ 88 w 187"/>
                  <a:gd name="T7" fmla="*/ 58 h 266"/>
                  <a:gd name="T8" fmla="*/ 99 w 187"/>
                  <a:gd name="T9" fmla="*/ 71 h 266"/>
                  <a:gd name="T10" fmla="*/ 116 w 187"/>
                  <a:gd name="T11" fmla="*/ 83 h 266"/>
                  <a:gd name="T12" fmla="*/ 111 w 187"/>
                  <a:gd name="T13" fmla="*/ 91 h 266"/>
                  <a:gd name="T14" fmla="*/ 96 w 187"/>
                  <a:gd name="T15" fmla="*/ 88 h 266"/>
                  <a:gd name="T16" fmla="*/ 84 w 187"/>
                  <a:gd name="T17" fmla="*/ 83 h 266"/>
                  <a:gd name="T18" fmla="*/ 81 w 187"/>
                  <a:gd name="T19" fmla="*/ 105 h 266"/>
                  <a:gd name="T20" fmla="*/ 66 w 187"/>
                  <a:gd name="T21" fmla="*/ 111 h 266"/>
                  <a:gd name="T22" fmla="*/ 63 w 187"/>
                  <a:gd name="T23" fmla="*/ 100 h 266"/>
                  <a:gd name="T24" fmla="*/ 49 w 187"/>
                  <a:gd name="T25" fmla="*/ 97 h 266"/>
                  <a:gd name="T26" fmla="*/ 49 w 187"/>
                  <a:gd name="T27" fmla="*/ 121 h 266"/>
                  <a:gd name="T28" fmla="*/ 61 w 187"/>
                  <a:gd name="T29" fmla="*/ 138 h 266"/>
                  <a:gd name="T30" fmla="*/ 72 w 187"/>
                  <a:gd name="T31" fmla="*/ 146 h 266"/>
                  <a:gd name="T32" fmla="*/ 66 w 187"/>
                  <a:gd name="T33" fmla="*/ 162 h 266"/>
                  <a:gd name="T34" fmla="*/ 60 w 187"/>
                  <a:gd name="T35" fmla="*/ 181 h 266"/>
                  <a:gd name="T36" fmla="*/ 43 w 187"/>
                  <a:gd name="T37" fmla="*/ 185 h 266"/>
                  <a:gd name="T38" fmla="*/ 32 w 187"/>
                  <a:gd name="T39" fmla="*/ 197 h 266"/>
                  <a:gd name="T40" fmla="*/ 22 w 187"/>
                  <a:gd name="T41" fmla="*/ 213 h 266"/>
                  <a:gd name="T42" fmla="*/ 7 w 187"/>
                  <a:gd name="T43" fmla="*/ 226 h 266"/>
                  <a:gd name="T44" fmla="*/ 7 w 187"/>
                  <a:gd name="T45" fmla="*/ 237 h 266"/>
                  <a:gd name="T46" fmla="*/ 10 w 187"/>
                  <a:gd name="T47" fmla="*/ 252 h 266"/>
                  <a:gd name="T48" fmla="*/ 20 w 187"/>
                  <a:gd name="T49" fmla="*/ 260 h 266"/>
                  <a:gd name="T50" fmla="*/ 41 w 187"/>
                  <a:gd name="T51" fmla="*/ 264 h 266"/>
                  <a:gd name="T52" fmla="*/ 46 w 187"/>
                  <a:gd name="T53" fmla="*/ 238 h 266"/>
                  <a:gd name="T54" fmla="*/ 66 w 187"/>
                  <a:gd name="T55" fmla="*/ 234 h 266"/>
                  <a:gd name="T56" fmla="*/ 75 w 187"/>
                  <a:gd name="T57" fmla="*/ 217 h 266"/>
                  <a:gd name="T58" fmla="*/ 88 w 187"/>
                  <a:gd name="T59" fmla="*/ 222 h 266"/>
                  <a:gd name="T60" fmla="*/ 102 w 187"/>
                  <a:gd name="T61" fmla="*/ 232 h 266"/>
                  <a:gd name="T62" fmla="*/ 119 w 187"/>
                  <a:gd name="T63" fmla="*/ 234 h 266"/>
                  <a:gd name="T64" fmla="*/ 129 w 187"/>
                  <a:gd name="T65" fmla="*/ 219 h 266"/>
                  <a:gd name="T66" fmla="*/ 137 w 187"/>
                  <a:gd name="T67" fmla="*/ 199 h 266"/>
                  <a:gd name="T68" fmla="*/ 139 w 187"/>
                  <a:gd name="T69" fmla="*/ 185 h 266"/>
                  <a:gd name="T70" fmla="*/ 149 w 187"/>
                  <a:gd name="T71" fmla="*/ 178 h 266"/>
                  <a:gd name="T72" fmla="*/ 157 w 187"/>
                  <a:gd name="T73" fmla="*/ 162 h 266"/>
                  <a:gd name="T74" fmla="*/ 180 w 187"/>
                  <a:gd name="T75" fmla="*/ 140 h 266"/>
                  <a:gd name="T76" fmla="*/ 175 w 187"/>
                  <a:gd name="T77" fmla="*/ 121 h 266"/>
                  <a:gd name="T78" fmla="*/ 172 w 187"/>
                  <a:gd name="T79" fmla="*/ 102 h 266"/>
                  <a:gd name="T80" fmla="*/ 187 w 187"/>
                  <a:gd name="T81" fmla="*/ 83 h 266"/>
                  <a:gd name="T82" fmla="*/ 173 w 187"/>
                  <a:gd name="T83" fmla="*/ 71 h 266"/>
                  <a:gd name="T84" fmla="*/ 157 w 187"/>
                  <a:gd name="T85" fmla="*/ 65 h 266"/>
                  <a:gd name="T86" fmla="*/ 151 w 187"/>
                  <a:gd name="T87" fmla="*/ 50 h 266"/>
                  <a:gd name="T88" fmla="*/ 169 w 187"/>
                  <a:gd name="T89" fmla="*/ 47 h 266"/>
                  <a:gd name="T90" fmla="*/ 173 w 187"/>
                  <a:gd name="T91" fmla="*/ 32 h 266"/>
                  <a:gd name="T92" fmla="*/ 175 w 187"/>
                  <a:gd name="T93" fmla="*/ 12 h 266"/>
                  <a:gd name="T94" fmla="*/ 169 w 187"/>
                  <a:gd name="T95" fmla="*/ 7 h 266"/>
                  <a:gd name="T96" fmla="*/ 152 w 187"/>
                  <a:gd name="T97" fmla="*/ 3 h 266"/>
                  <a:gd name="T98" fmla="*/ 132 w 187"/>
                  <a:gd name="T99" fmla="*/ 9 h 266"/>
                  <a:gd name="T100" fmla="*/ 116 w 187"/>
                  <a:gd name="T101" fmla="*/ 3 h 266"/>
                  <a:gd name="T102" fmla="*/ 102 w 187"/>
                  <a:gd name="T103" fmla="*/ 15 h 266"/>
                  <a:gd name="T104" fmla="*/ 93 w 187"/>
                  <a:gd name="T105" fmla="*/ 29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7" h="266">
                    <a:moveTo>
                      <a:pt x="84" y="29"/>
                    </a:moveTo>
                    <a:lnTo>
                      <a:pt x="82" y="32"/>
                    </a:lnTo>
                    <a:lnTo>
                      <a:pt x="75" y="29"/>
                    </a:lnTo>
                    <a:lnTo>
                      <a:pt x="72" y="30"/>
                    </a:lnTo>
                    <a:lnTo>
                      <a:pt x="70" y="33"/>
                    </a:lnTo>
                    <a:lnTo>
                      <a:pt x="75" y="38"/>
                    </a:lnTo>
                    <a:lnTo>
                      <a:pt x="75" y="45"/>
                    </a:lnTo>
                    <a:lnTo>
                      <a:pt x="75" y="48"/>
                    </a:lnTo>
                    <a:lnTo>
                      <a:pt x="78" y="58"/>
                    </a:lnTo>
                    <a:lnTo>
                      <a:pt x="81" y="56"/>
                    </a:lnTo>
                    <a:lnTo>
                      <a:pt x="84" y="61"/>
                    </a:lnTo>
                    <a:lnTo>
                      <a:pt x="88" y="58"/>
                    </a:lnTo>
                    <a:lnTo>
                      <a:pt x="88" y="70"/>
                    </a:lnTo>
                    <a:lnTo>
                      <a:pt x="91" y="71"/>
                    </a:lnTo>
                    <a:lnTo>
                      <a:pt x="99" y="71"/>
                    </a:lnTo>
                    <a:lnTo>
                      <a:pt x="107" y="73"/>
                    </a:lnTo>
                    <a:lnTo>
                      <a:pt x="108" y="82"/>
                    </a:lnTo>
                    <a:lnTo>
                      <a:pt x="116" y="83"/>
                    </a:lnTo>
                    <a:lnTo>
                      <a:pt x="119" y="89"/>
                    </a:lnTo>
                    <a:lnTo>
                      <a:pt x="117" y="94"/>
                    </a:lnTo>
                    <a:lnTo>
                      <a:pt x="111" y="91"/>
                    </a:lnTo>
                    <a:lnTo>
                      <a:pt x="111" y="88"/>
                    </a:lnTo>
                    <a:lnTo>
                      <a:pt x="105" y="88"/>
                    </a:lnTo>
                    <a:lnTo>
                      <a:pt x="96" y="88"/>
                    </a:lnTo>
                    <a:lnTo>
                      <a:pt x="91" y="79"/>
                    </a:lnTo>
                    <a:lnTo>
                      <a:pt x="85" y="76"/>
                    </a:lnTo>
                    <a:lnTo>
                      <a:pt x="84" y="83"/>
                    </a:lnTo>
                    <a:lnTo>
                      <a:pt x="84" y="92"/>
                    </a:lnTo>
                    <a:lnTo>
                      <a:pt x="85" y="103"/>
                    </a:lnTo>
                    <a:lnTo>
                      <a:pt x="81" y="105"/>
                    </a:lnTo>
                    <a:lnTo>
                      <a:pt x="78" y="109"/>
                    </a:lnTo>
                    <a:lnTo>
                      <a:pt x="72" y="111"/>
                    </a:lnTo>
                    <a:lnTo>
                      <a:pt x="66" y="111"/>
                    </a:lnTo>
                    <a:lnTo>
                      <a:pt x="70" y="103"/>
                    </a:lnTo>
                    <a:lnTo>
                      <a:pt x="69" y="100"/>
                    </a:lnTo>
                    <a:lnTo>
                      <a:pt x="63" y="100"/>
                    </a:lnTo>
                    <a:lnTo>
                      <a:pt x="58" y="103"/>
                    </a:lnTo>
                    <a:lnTo>
                      <a:pt x="54" y="99"/>
                    </a:lnTo>
                    <a:lnTo>
                      <a:pt x="49" y="97"/>
                    </a:lnTo>
                    <a:lnTo>
                      <a:pt x="46" y="108"/>
                    </a:lnTo>
                    <a:lnTo>
                      <a:pt x="49" y="112"/>
                    </a:lnTo>
                    <a:lnTo>
                      <a:pt x="49" y="121"/>
                    </a:lnTo>
                    <a:lnTo>
                      <a:pt x="46" y="126"/>
                    </a:lnTo>
                    <a:lnTo>
                      <a:pt x="52" y="138"/>
                    </a:lnTo>
                    <a:lnTo>
                      <a:pt x="61" y="138"/>
                    </a:lnTo>
                    <a:lnTo>
                      <a:pt x="63" y="135"/>
                    </a:lnTo>
                    <a:lnTo>
                      <a:pt x="75" y="143"/>
                    </a:lnTo>
                    <a:lnTo>
                      <a:pt x="72" y="146"/>
                    </a:lnTo>
                    <a:lnTo>
                      <a:pt x="67" y="155"/>
                    </a:lnTo>
                    <a:lnTo>
                      <a:pt x="64" y="158"/>
                    </a:lnTo>
                    <a:lnTo>
                      <a:pt x="66" y="162"/>
                    </a:lnTo>
                    <a:lnTo>
                      <a:pt x="63" y="167"/>
                    </a:lnTo>
                    <a:lnTo>
                      <a:pt x="64" y="175"/>
                    </a:lnTo>
                    <a:lnTo>
                      <a:pt x="60" y="181"/>
                    </a:lnTo>
                    <a:lnTo>
                      <a:pt x="57" y="179"/>
                    </a:lnTo>
                    <a:lnTo>
                      <a:pt x="46" y="178"/>
                    </a:lnTo>
                    <a:lnTo>
                      <a:pt x="43" y="185"/>
                    </a:lnTo>
                    <a:lnTo>
                      <a:pt x="38" y="187"/>
                    </a:lnTo>
                    <a:lnTo>
                      <a:pt x="35" y="188"/>
                    </a:lnTo>
                    <a:lnTo>
                      <a:pt x="32" y="197"/>
                    </a:lnTo>
                    <a:lnTo>
                      <a:pt x="32" y="205"/>
                    </a:lnTo>
                    <a:lnTo>
                      <a:pt x="29" y="205"/>
                    </a:lnTo>
                    <a:lnTo>
                      <a:pt x="22" y="213"/>
                    </a:lnTo>
                    <a:lnTo>
                      <a:pt x="13" y="214"/>
                    </a:lnTo>
                    <a:lnTo>
                      <a:pt x="7" y="219"/>
                    </a:lnTo>
                    <a:lnTo>
                      <a:pt x="7" y="226"/>
                    </a:lnTo>
                    <a:lnTo>
                      <a:pt x="2" y="231"/>
                    </a:lnTo>
                    <a:lnTo>
                      <a:pt x="0" y="234"/>
                    </a:lnTo>
                    <a:lnTo>
                      <a:pt x="7" y="237"/>
                    </a:lnTo>
                    <a:lnTo>
                      <a:pt x="5" y="240"/>
                    </a:lnTo>
                    <a:lnTo>
                      <a:pt x="14" y="241"/>
                    </a:lnTo>
                    <a:lnTo>
                      <a:pt x="10" y="252"/>
                    </a:lnTo>
                    <a:lnTo>
                      <a:pt x="17" y="251"/>
                    </a:lnTo>
                    <a:lnTo>
                      <a:pt x="17" y="261"/>
                    </a:lnTo>
                    <a:lnTo>
                      <a:pt x="20" y="260"/>
                    </a:lnTo>
                    <a:lnTo>
                      <a:pt x="29" y="266"/>
                    </a:lnTo>
                    <a:lnTo>
                      <a:pt x="32" y="263"/>
                    </a:lnTo>
                    <a:lnTo>
                      <a:pt x="41" y="264"/>
                    </a:lnTo>
                    <a:lnTo>
                      <a:pt x="41" y="257"/>
                    </a:lnTo>
                    <a:lnTo>
                      <a:pt x="43" y="255"/>
                    </a:lnTo>
                    <a:lnTo>
                      <a:pt x="46" y="238"/>
                    </a:lnTo>
                    <a:lnTo>
                      <a:pt x="52" y="232"/>
                    </a:lnTo>
                    <a:lnTo>
                      <a:pt x="60" y="231"/>
                    </a:lnTo>
                    <a:lnTo>
                      <a:pt x="66" y="234"/>
                    </a:lnTo>
                    <a:lnTo>
                      <a:pt x="64" y="228"/>
                    </a:lnTo>
                    <a:lnTo>
                      <a:pt x="69" y="217"/>
                    </a:lnTo>
                    <a:lnTo>
                      <a:pt x="75" y="217"/>
                    </a:lnTo>
                    <a:lnTo>
                      <a:pt x="79" y="219"/>
                    </a:lnTo>
                    <a:lnTo>
                      <a:pt x="88" y="211"/>
                    </a:lnTo>
                    <a:lnTo>
                      <a:pt x="88" y="222"/>
                    </a:lnTo>
                    <a:lnTo>
                      <a:pt x="96" y="228"/>
                    </a:lnTo>
                    <a:lnTo>
                      <a:pt x="102" y="228"/>
                    </a:lnTo>
                    <a:lnTo>
                      <a:pt x="102" y="232"/>
                    </a:lnTo>
                    <a:lnTo>
                      <a:pt x="108" y="235"/>
                    </a:lnTo>
                    <a:lnTo>
                      <a:pt x="116" y="232"/>
                    </a:lnTo>
                    <a:lnTo>
                      <a:pt x="119" y="234"/>
                    </a:lnTo>
                    <a:lnTo>
                      <a:pt x="125" y="228"/>
                    </a:lnTo>
                    <a:lnTo>
                      <a:pt x="125" y="222"/>
                    </a:lnTo>
                    <a:lnTo>
                      <a:pt x="129" y="219"/>
                    </a:lnTo>
                    <a:lnTo>
                      <a:pt x="132" y="213"/>
                    </a:lnTo>
                    <a:lnTo>
                      <a:pt x="139" y="208"/>
                    </a:lnTo>
                    <a:lnTo>
                      <a:pt x="137" y="199"/>
                    </a:lnTo>
                    <a:lnTo>
                      <a:pt x="139" y="197"/>
                    </a:lnTo>
                    <a:lnTo>
                      <a:pt x="137" y="191"/>
                    </a:lnTo>
                    <a:lnTo>
                      <a:pt x="139" y="185"/>
                    </a:lnTo>
                    <a:lnTo>
                      <a:pt x="142" y="182"/>
                    </a:lnTo>
                    <a:lnTo>
                      <a:pt x="143" y="179"/>
                    </a:lnTo>
                    <a:lnTo>
                      <a:pt x="149" y="178"/>
                    </a:lnTo>
                    <a:lnTo>
                      <a:pt x="154" y="173"/>
                    </a:lnTo>
                    <a:lnTo>
                      <a:pt x="157" y="167"/>
                    </a:lnTo>
                    <a:lnTo>
                      <a:pt x="157" y="162"/>
                    </a:lnTo>
                    <a:lnTo>
                      <a:pt x="178" y="149"/>
                    </a:lnTo>
                    <a:lnTo>
                      <a:pt x="178" y="144"/>
                    </a:lnTo>
                    <a:lnTo>
                      <a:pt x="180" y="140"/>
                    </a:lnTo>
                    <a:lnTo>
                      <a:pt x="180" y="132"/>
                    </a:lnTo>
                    <a:lnTo>
                      <a:pt x="181" y="126"/>
                    </a:lnTo>
                    <a:lnTo>
                      <a:pt x="175" y="121"/>
                    </a:lnTo>
                    <a:lnTo>
                      <a:pt x="172" y="118"/>
                    </a:lnTo>
                    <a:lnTo>
                      <a:pt x="169" y="106"/>
                    </a:lnTo>
                    <a:lnTo>
                      <a:pt x="172" y="102"/>
                    </a:lnTo>
                    <a:lnTo>
                      <a:pt x="178" y="99"/>
                    </a:lnTo>
                    <a:lnTo>
                      <a:pt x="178" y="94"/>
                    </a:lnTo>
                    <a:lnTo>
                      <a:pt x="187" y="83"/>
                    </a:lnTo>
                    <a:lnTo>
                      <a:pt x="187" y="77"/>
                    </a:lnTo>
                    <a:lnTo>
                      <a:pt x="172" y="76"/>
                    </a:lnTo>
                    <a:lnTo>
                      <a:pt x="173" y="71"/>
                    </a:lnTo>
                    <a:lnTo>
                      <a:pt x="170" y="67"/>
                    </a:lnTo>
                    <a:lnTo>
                      <a:pt x="164" y="62"/>
                    </a:lnTo>
                    <a:lnTo>
                      <a:pt x="157" y="65"/>
                    </a:lnTo>
                    <a:lnTo>
                      <a:pt x="154" y="62"/>
                    </a:lnTo>
                    <a:lnTo>
                      <a:pt x="148" y="53"/>
                    </a:lnTo>
                    <a:lnTo>
                      <a:pt x="151" y="50"/>
                    </a:lnTo>
                    <a:lnTo>
                      <a:pt x="160" y="48"/>
                    </a:lnTo>
                    <a:lnTo>
                      <a:pt x="161" y="45"/>
                    </a:lnTo>
                    <a:lnTo>
                      <a:pt x="169" y="47"/>
                    </a:lnTo>
                    <a:lnTo>
                      <a:pt x="172" y="42"/>
                    </a:lnTo>
                    <a:lnTo>
                      <a:pt x="169" y="39"/>
                    </a:lnTo>
                    <a:lnTo>
                      <a:pt x="173" y="32"/>
                    </a:lnTo>
                    <a:lnTo>
                      <a:pt x="172" y="24"/>
                    </a:lnTo>
                    <a:lnTo>
                      <a:pt x="176" y="16"/>
                    </a:lnTo>
                    <a:lnTo>
                      <a:pt x="175" y="12"/>
                    </a:lnTo>
                    <a:lnTo>
                      <a:pt x="178" y="6"/>
                    </a:lnTo>
                    <a:lnTo>
                      <a:pt x="173" y="3"/>
                    </a:lnTo>
                    <a:lnTo>
                      <a:pt x="169" y="7"/>
                    </a:lnTo>
                    <a:lnTo>
                      <a:pt x="160" y="6"/>
                    </a:lnTo>
                    <a:lnTo>
                      <a:pt x="155" y="0"/>
                    </a:lnTo>
                    <a:lnTo>
                      <a:pt x="152" y="3"/>
                    </a:lnTo>
                    <a:lnTo>
                      <a:pt x="140" y="0"/>
                    </a:lnTo>
                    <a:lnTo>
                      <a:pt x="137" y="1"/>
                    </a:lnTo>
                    <a:lnTo>
                      <a:pt x="132" y="9"/>
                    </a:lnTo>
                    <a:lnTo>
                      <a:pt x="128" y="6"/>
                    </a:lnTo>
                    <a:lnTo>
                      <a:pt x="123" y="9"/>
                    </a:lnTo>
                    <a:lnTo>
                      <a:pt x="116" y="3"/>
                    </a:lnTo>
                    <a:lnTo>
                      <a:pt x="111" y="10"/>
                    </a:lnTo>
                    <a:lnTo>
                      <a:pt x="105" y="12"/>
                    </a:lnTo>
                    <a:lnTo>
                      <a:pt x="102" y="15"/>
                    </a:lnTo>
                    <a:lnTo>
                      <a:pt x="99" y="21"/>
                    </a:lnTo>
                    <a:lnTo>
                      <a:pt x="95" y="24"/>
                    </a:lnTo>
                    <a:lnTo>
                      <a:pt x="93" y="29"/>
                    </a:lnTo>
                    <a:lnTo>
                      <a:pt x="84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0" name="Freeform 3915">
                <a:extLst>
                  <a:ext uri="{FF2B5EF4-FFF2-40B4-BE49-F238E27FC236}">
                    <a16:creationId xmlns:a16="http://schemas.microsoft.com/office/drawing/2014/main" id="{DB312AE1-1671-5ACB-7720-9749BA352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989"/>
                <a:ext cx="94" cy="133"/>
              </a:xfrm>
              <a:custGeom>
                <a:avLst/>
                <a:gdLst>
                  <a:gd name="T0" fmla="*/ 95 w 187"/>
                  <a:gd name="T1" fmla="*/ 24 h 266"/>
                  <a:gd name="T2" fmla="*/ 105 w 187"/>
                  <a:gd name="T3" fmla="*/ 12 h 266"/>
                  <a:gd name="T4" fmla="*/ 123 w 187"/>
                  <a:gd name="T5" fmla="*/ 9 h 266"/>
                  <a:gd name="T6" fmla="*/ 137 w 187"/>
                  <a:gd name="T7" fmla="*/ 1 h 266"/>
                  <a:gd name="T8" fmla="*/ 155 w 187"/>
                  <a:gd name="T9" fmla="*/ 0 h 266"/>
                  <a:gd name="T10" fmla="*/ 173 w 187"/>
                  <a:gd name="T11" fmla="*/ 3 h 266"/>
                  <a:gd name="T12" fmla="*/ 176 w 187"/>
                  <a:gd name="T13" fmla="*/ 16 h 266"/>
                  <a:gd name="T14" fmla="*/ 169 w 187"/>
                  <a:gd name="T15" fmla="*/ 39 h 266"/>
                  <a:gd name="T16" fmla="*/ 161 w 187"/>
                  <a:gd name="T17" fmla="*/ 45 h 266"/>
                  <a:gd name="T18" fmla="*/ 148 w 187"/>
                  <a:gd name="T19" fmla="*/ 53 h 266"/>
                  <a:gd name="T20" fmla="*/ 164 w 187"/>
                  <a:gd name="T21" fmla="*/ 62 h 266"/>
                  <a:gd name="T22" fmla="*/ 172 w 187"/>
                  <a:gd name="T23" fmla="*/ 76 h 266"/>
                  <a:gd name="T24" fmla="*/ 178 w 187"/>
                  <a:gd name="T25" fmla="*/ 94 h 266"/>
                  <a:gd name="T26" fmla="*/ 169 w 187"/>
                  <a:gd name="T27" fmla="*/ 106 h 266"/>
                  <a:gd name="T28" fmla="*/ 181 w 187"/>
                  <a:gd name="T29" fmla="*/ 126 h 266"/>
                  <a:gd name="T30" fmla="*/ 178 w 187"/>
                  <a:gd name="T31" fmla="*/ 144 h 266"/>
                  <a:gd name="T32" fmla="*/ 157 w 187"/>
                  <a:gd name="T33" fmla="*/ 167 h 266"/>
                  <a:gd name="T34" fmla="*/ 143 w 187"/>
                  <a:gd name="T35" fmla="*/ 179 h 266"/>
                  <a:gd name="T36" fmla="*/ 137 w 187"/>
                  <a:gd name="T37" fmla="*/ 191 h 266"/>
                  <a:gd name="T38" fmla="*/ 139 w 187"/>
                  <a:gd name="T39" fmla="*/ 208 h 266"/>
                  <a:gd name="T40" fmla="*/ 125 w 187"/>
                  <a:gd name="T41" fmla="*/ 222 h 266"/>
                  <a:gd name="T42" fmla="*/ 116 w 187"/>
                  <a:gd name="T43" fmla="*/ 232 h 266"/>
                  <a:gd name="T44" fmla="*/ 102 w 187"/>
                  <a:gd name="T45" fmla="*/ 228 h 266"/>
                  <a:gd name="T46" fmla="*/ 88 w 187"/>
                  <a:gd name="T47" fmla="*/ 211 h 266"/>
                  <a:gd name="T48" fmla="*/ 69 w 187"/>
                  <a:gd name="T49" fmla="*/ 217 h 266"/>
                  <a:gd name="T50" fmla="*/ 60 w 187"/>
                  <a:gd name="T51" fmla="*/ 231 h 266"/>
                  <a:gd name="T52" fmla="*/ 43 w 187"/>
                  <a:gd name="T53" fmla="*/ 255 h 266"/>
                  <a:gd name="T54" fmla="*/ 32 w 187"/>
                  <a:gd name="T55" fmla="*/ 263 h 266"/>
                  <a:gd name="T56" fmla="*/ 17 w 187"/>
                  <a:gd name="T57" fmla="*/ 261 h 266"/>
                  <a:gd name="T58" fmla="*/ 14 w 187"/>
                  <a:gd name="T59" fmla="*/ 241 h 266"/>
                  <a:gd name="T60" fmla="*/ 0 w 187"/>
                  <a:gd name="T61" fmla="*/ 234 h 266"/>
                  <a:gd name="T62" fmla="*/ 7 w 187"/>
                  <a:gd name="T63" fmla="*/ 219 h 266"/>
                  <a:gd name="T64" fmla="*/ 29 w 187"/>
                  <a:gd name="T65" fmla="*/ 205 h 266"/>
                  <a:gd name="T66" fmla="*/ 35 w 187"/>
                  <a:gd name="T67" fmla="*/ 188 h 266"/>
                  <a:gd name="T68" fmla="*/ 46 w 187"/>
                  <a:gd name="T69" fmla="*/ 178 h 266"/>
                  <a:gd name="T70" fmla="*/ 64 w 187"/>
                  <a:gd name="T71" fmla="*/ 175 h 266"/>
                  <a:gd name="T72" fmla="*/ 64 w 187"/>
                  <a:gd name="T73" fmla="*/ 158 h 266"/>
                  <a:gd name="T74" fmla="*/ 75 w 187"/>
                  <a:gd name="T75" fmla="*/ 143 h 266"/>
                  <a:gd name="T76" fmla="*/ 52 w 187"/>
                  <a:gd name="T77" fmla="*/ 138 h 266"/>
                  <a:gd name="T78" fmla="*/ 49 w 187"/>
                  <a:gd name="T79" fmla="*/ 112 h 266"/>
                  <a:gd name="T80" fmla="*/ 54 w 187"/>
                  <a:gd name="T81" fmla="*/ 99 h 266"/>
                  <a:gd name="T82" fmla="*/ 69 w 187"/>
                  <a:gd name="T83" fmla="*/ 100 h 266"/>
                  <a:gd name="T84" fmla="*/ 72 w 187"/>
                  <a:gd name="T85" fmla="*/ 111 h 266"/>
                  <a:gd name="T86" fmla="*/ 85 w 187"/>
                  <a:gd name="T87" fmla="*/ 103 h 266"/>
                  <a:gd name="T88" fmla="*/ 85 w 187"/>
                  <a:gd name="T89" fmla="*/ 76 h 266"/>
                  <a:gd name="T90" fmla="*/ 105 w 187"/>
                  <a:gd name="T91" fmla="*/ 88 h 266"/>
                  <a:gd name="T92" fmla="*/ 117 w 187"/>
                  <a:gd name="T93" fmla="*/ 94 h 266"/>
                  <a:gd name="T94" fmla="*/ 108 w 187"/>
                  <a:gd name="T95" fmla="*/ 82 h 266"/>
                  <a:gd name="T96" fmla="*/ 91 w 187"/>
                  <a:gd name="T97" fmla="*/ 71 h 266"/>
                  <a:gd name="T98" fmla="*/ 84 w 187"/>
                  <a:gd name="T99" fmla="*/ 61 h 266"/>
                  <a:gd name="T100" fmla="*/ 75 w 187"/>
                  <a:gd name="T101" fmla="*/ 48 h 266"/>
                  <a:gd name="T102" fmla="*/ 70 w 187"/>
                  <a:gd name="T103" fmla="*/ 33 h 266"/>
                  <a:gd name="T104" fmla="*/ 82 w 187"/>
                  <a:gd name="T105" fmla="*/ 32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7" h="266">
                    <a:moveTo>
                      <a:pt x="84" y="29"/>
                    </a:moveTo>
                    <a:lnTo>
                      <a:pt x="93" y="29"/>
                    </a:lnTo>
                    <a:lnTo>
                      <a:pt x="95" y="24"/>
                    </a:lnTo>
                    <a:lnTo>
                      <a:pt x="99" y="21"/>
                    </a:lnTo>
                    <a:lnTo>
                      <a:pt x="102" y="15"/>
                    </a:lnTo>
                    <a:lnTo>
                      <a:pt x="105" y="12"/>
                    </a:lnTo>
                    <a:lnTo>
                      <a:pt x="111" y="10"/>
                    </a:lnTo>
                    <a:lnTo>
                      <a:pt x="116" y="3"/>
                    </a:lnTo>
                    <a:lnTo>
                      <a:pt x="123" y="9"/>
                    </a:lnTo>
                    <a:lnTo>
                      <a:pt x="128" y="6"/>
                    </a:lnTo>
                    <a:lnTo>
                      <a:pt x="132" y="9"/>
                    </a:lnTo>
                    <a:lnTo>
                      <a:pt x="137" y="1"/>
                    </a:lnTo>
                    <a:lnTo>
                      <a:pt x="140" y="0"/>
                    </a:lnTo>
                    <a:lnTo>
                      <a:pt x="152" y="3"/>
                    </a:lnTo>
                    <a:lnTo>
                      <a:pt x="155" y="0"/>
                    </a:lnTo>
                    <a:lnTo>
                      <a:pt x="160" y="6"/>
                    </a:lnTo>
                    <a:lnTo>
                      <a:pt x="169" y="7"/>
                    </a:lnTo>
                    <a:lnTo>
                      <a:pt x="173" y="3"/>
                    </a:lnTo>
                    <a:lnTo>
                      <a:pt x="178" y="6"/>
                    </a:lnTo>
                    <a:lnTo>
                      <a:pt x="175" y="12"/>
                    </a:lnTo>
                    <a:lnTo>
                      <a:pt x="176" y="16"/>
                    </a:lnTo>
                    <a:lnTo>
                      <a:pt x="172" y="24"/>
                    </a:lnTo>
                    <a:lnTo>
                      <a:pt x="173" y="32"/>
                    </a:lnTo>
                    <a:lnTo>
                      <a:pt x="169" y="39"/>
                    </a:lnTo>
                    <a:lnTo>
                      <a:pt x="172" y="42"/>
                    </a:lnTo>
                    <a:lnTo>
                      <a:pt x="169" y="47"/>
                    </a:lnTo>
                    <a:lnTo>
                      <a:pt x="161" y="45"/>
                    </a:lnTo>
                    <a:lnTo>
                      <a:pt x="160" y="48"/>
                    </a:lnTo>
                    <a:lnTo>
                      <a:pt x="151" y="50"/>
                    </a:lnTo>
                    <a:lnTo>
                      <a:pt x="148" y="53"/>
                    </a:lnTo>
                    <a:lnTo>
                      <a:pt x="154" y="62"/>
                    </a:lnTo>
                    <a:lnTo>
                      <a:pt x="157" y="65"/>
                    </a:lnTo>
                    <a:lnTo>
                      <a:pt x="164" y="62"/>
                    </a:lnTo>
                    <a:lnTo>
                      <a:pt x="170" y="67"/>
                    </a:lnTo>
                    <a:lnTo>
                      <a:pt x="173" y="71"/>
                    </a:lnTo>
                    <a:lnTo>
                      <a:pt x="172" y="76"/>
                    </a:lnTo>
                    <a:lnTo>
                      <a:pt x="187" y="77"/>
                    </a:lnTo>
                    <a:lnTo>
                      <a:pt x="187" y="83"/>
                    </a:lnTo>
                    <a:lnTo>
                      <a:pt x="178" y="94"/>
                    </a:lnTo>
                    <a:lnTo>
                      <a:pt x="178" y="99"/>
                    </a:lnTo>
                    <a:lnTo>
                      <a:pt x="172" y="102"/>
                    </a:lnTo>
                    <a:lnTo>
                      <a:pt x="169" y="106"/>
                    </a:lnTo>
                    <a:lnTo>
                      <a:pt x="172" y="118"/>
                    </a:lnTo>
                    <a:lnTo>
                      <a:pt x="175" y="121"/>
                    </a:lnTo>
                    <a:lnTo>
                      <a:pt x="181" y="126"/>
                    </a:lnTo>
                    <a:lnTo>
                      <a:pt x="180" y="132"/>
                    </a:lnTo>
                    <a:lnTo>
                      <a:pt x="180" y="140"/>
                    </a:lnTo>
                    <a:lnTo>
                      <a:pt x="178" y="144"/>
                    </a:lnTo>
                    <a:lnTo>
                      <a:pt x="178" y="149"/>
                    </a:lnTo>
                    <a:lnTo>
                      <a:pt x="157" y="162"/>
                    </a:lnTo>
                    <a:lnTo>
                      <a:pt x="157" y="167"/>
                    </a:lnTo>
                    <a:lnTo>
                      <a:pt x="154" y="173"/>
                    </a:lnTo>
                    <a:lnTo>
                      <a:pt x="149" y="178"/>
                    </a:lnTo>
                    <a:lnTo>
                      <a:pt x="143" y="179"/>
                    </a:lnTo>
                    <a:lnTo>
                      <a:pt x="142" y="182"/>
                    </a:lnTo>
                    <a:lnTo>
                      <a:pt x="139" y="185"/>
                    </a:lnTo>
                    <a:lnTo>
                      <a:pt x="137" y="191"/>
                    </a:lnTo>
                    <a:lnTo>
                      <a:pt x="139" y="197"/>
                    </a:lnTo>
                    <a:lnTo>
                      <a:pt x="137" y="199"/>
                    </a:lnTo>
                    <a:lnTo>
                      <a:pt x="139" y="208"/>
                    </a:lnTo>
                    <a:lnTo>
                      <a:pt x="132" y="213"/>
                    </a:lnTo>
                    <a:lnTo>
                      <a:pt x="129" y="219"/>
                    </a:lnTo>
                    <a:lnTo>
                      <a:pt x="125" y="222"/>
                    </a:lnTo>
                    <a:lnTo>
                      <a:pt x="125" y="228"/>
                    </a:lnTo>
                    <a:lnTo>
                      <a:pt x="119" y="234"/>
                    </a:lnTo>
                    <a:lnTo>
                      <a:pt x="116" y="232"/>
                    </a:lnTo>
                    <a:lnTo>
                      <a:pt x="108" y="235"/>
                    </a:lnTo>
                    <a:lnTo>
                      <a:pt x="102" y="232"/>
                    </a:lnTo>
                    <a:lnTo>
                      <a:pt x="102" y="228"/>
                    </a:lnTo>
                    <a:lnTo>
                      <a:pt x="96" y="228"/>
                    </a:lnTo>
                    <a:lnTo>
                      <a:pt x="88" y="222"/>
                    </a:lnTo>
                    <a:lnTo>
                      <a:pt x="88" y="211"/>
                    </a:lnTo>
                    <a:lnTo>
                      <a:pt x="79" y="219"/>
                    </a:lnTo>
                    <a:lnTo>
                      <a:pt x="75" y="217"/>
                    </a:lnTo>
                    <a:lnTo>
                      <a:pt x="69" y="217"/>
                    </a:lnTo>
                    <a:lnTo>
                      <a:pt x="64" y="228"/>
                    </a:lnTo>
                    <a:lnTo>
                      <a:pt x="66" y="234"/>
                    </a:lnTo>
                    <a:lnTo>
                      <a:pt x="60" y="231"/>
                    </a:lnTo>
                    <a:lnTo>
                      <a:pt x="52" y="232"/>
                    </a:lnTo>
                    <a:lnTo>
                      <a:pt x="46" y="238"/>
                    </a:lnTo>
                    <a:lnTo>
                      <a:pt x="43" y="255"/>
                    </a:lnTo>
                    <a:lnTo>
                      <a:pt x="41" y="257"/>
                    </a:lnTo>
                    <a:lnTo>
                      <a:pt x="41" y="264"/>
                    </a:lnTo>
                    <a:lnTo>
                      <a:pt x="32" y="263"/>
                    </a:lnTo>
                    <a:lnTo>
                      <a:pt x="29" y="266"/>
                    </a:lnTo>
                    <a:lnTo>
                      <a:pt x="20" y="260"/>
                    </a:lnTo>
                    <a:lnTo>
                      <a:pt x="17" y="261"/>
                    </a:lnTo>
                    <a:lnTo>
                      <a:pt x="17" y="251"/>
                    </a:lnTo>
                    <a:lnTo>
                      <a:pt x="10" y="252"/>
                    </a:lnTo>
                    <a:lnTo>
                      <a:pt x="14" y="241"/>
                    </a:lnTo>
                    <a:lnTo>
                      <a:pt x="5" y="240"/>
                    </a:lnTo>
                    <a:lnTo>
                      <a:pt x="7" y="237"/>
                    </a:lnTo>
                    <a:lnTo>
                      <a:pt x="0" y="234"/>
                    </a:lnTo>
                    <a:lnTo>
                      <a:pt x="2" y="231"/>
                    </a:lnTo>
                    <a:lnTo>
                      <a:pt x="7" y="226"/>
                    </a:lnTo>
                    <a:lnTo>
                      <a:pt x="7" y="219"/>
                    </a:lnTo>
                    <a:lnTo>
                      <a:pt x="13" y="214"/>
                    </a:lnTo>
                    <a:lnTo>
                      <a:pt x="22" y="213"/>
                    </a:lnTo>
                    <a:lnTo>
                      <a:pt x="29" y="205"/>
                    </a:lnTo>
                    <a:lnTo>
                      <a:pt x="32" y="205"/>
                    </a:lnTo>
                    <a:lnTo>
                      <a:pt x="32" y="197"/>
                    </a:lnTo>
                    <a:lnTo>
                      <a:pt x="35" y="188"/>
                    </a:lnTo>
                    <a:lnTo>
                      <a:pt x="38" y="187"/>
                    </a:lnTo>
                    <a:lnTo>
                      <a:pt x="43" y="185"/>
                    </a:lnTo>
                    <a:lnTo>
                      <a:pt x="46" y="178"/>
                    </a:lnTo>
                    <a:lnTo>
                      <a:pt x="57" y="179"/>
                    </a:lnTo>
                    <a:lnTo>
                      <a:pt x="60" y="181"/>
                    </a:lnTo>
                    <a:lnTo>
                      <a:pt x="64" y="175"/>
                    </a:lnTo>
                    <a:lnTo>
                      <a:pt x="63" y="167"/>
                    </a:lnTo>
                    <a:lnTo>
                      <a:pt x="66" y="162"/>
                    </a:lnTo>
                    <a:lnTo>
                      <a:pt x="64" y="158"/>
                    </a:lnTo>
                    <a:lnTo>
                      <a:pt x="67" y="155"/>
                    </a:lnTo>
                    <a:lnTo>
                      <a:pt x="72" y="146"/>
                    </a:lnTo>
                    <a:lnTo>
                      <a:pt x="75" y="143"/>
                    </a:lnTo>
                    <a:lnTo>
                      <a:pt x="63" y="135"/>
                    </a:lnTo>
                    <a:lnTo>
                      <a:pt x="61" y="138"/>
                    </a:lnTo>
                    <a:lnTo>
                      <a:pt x="52" y="138"/>
                    </a:lnTo>
                    <a:lnTo>
                      <a:pt x="46" y="126"/>
                    </a:lnTo>
                    <a:lnTo>
                      <a:pt x="49" y="121"/>
                    </a:lnTo>
                    <a:lnTo>
                      <a:pt x="49" y="112"/>
                    </a:lnTo>
                    <a:lnTo>
                      <a:pt x="46" y="108"/>
                    </a:lnTo>
                    <a:lnTo>
                      <a:pt x="49" y="97"/>
                    </a:lnTo>
                    <a:lnTo>
                      <a:pt x="54" y="99"/>
                    </a:lnTo>
                    <a:lnTo>
                      <a:pt x="58" y="103"/>
                    </a:lnTo>
                    <a:lnTo>
                      <a:pt x="63" y="100"/>
                    </a:lnTo>
                    <a:lnTo>
                      <a:pt x="69" y="100"/>
                    </a:lnTo>
                    <a:lnTo>
                      <a:pt x="70" y="103"/>
                    </a:lnTo>
                    <a:lnTo>
                      <a:pt x="66" y="111"/>
                    </a:lnTo>
                    <a:lnTo>
                      <a:pt x="72" y="111"/>
                    </a:lnTo>
                    <a:lnTo>
                      <a:pt x="78" y="109"/>
                    </a:lnTo>
                    <a:lnTo>
                      <a:pt x="81" y="105"/>
                    </a:lnTo>
                    <a:lnTo>
                      <a:pt x="85" y="103"/>
                    </a:lnTo>
                    <a:lnTo>
                      <a:pt x="84" y="92"/>
                    </a:lnTo>
                    <a:lnTo>
                      <a:pt x="84" y="83"/>
                    </a:lnTo>
                    <a:lnTo>
                      <a:pt x="85" y="76"/>
                    </a:lnTo>
                    <a:lnTo>
                      <a:pt x="91" y="79"/>
                    </a:lnTo>
                    <a:lnTo>
                      <a:pt x="96" y="88"/>
                    </a:lnTo>
                    <a:lnTo>
                      <a:pt x="105" y="88"/>
                    </a:lnTo>
                    <a:lnTo>
                      <a:pt x="111" y="88"/>
                    </a:lnTo>
                    <a:lnTo>
                      <a:pt x="111" y="91"/>
                    </a:lnTo>
                    <a:lnTo>
                      <a:pt x="117" y="94"/>
                    </a:lnTo>
                    <a:lnTo>
                      <a:pt x="119" y="89"/>
                    </a:lnTo>
                    <a:lnTo>
                      <a:pt x="116" y="83"/>
                    </a:lnTo>
                    <a:lnTo>
                      <a:pt x="108" y="82"/>
                    </a:lnTo>
                    <a:lnTo>
                      <a:pt x="107" y="73"/>
                    </a:lnTo>
                    <a:lnTo>
                      <a:pt x="99" y="71"/>
                    </a:lnTo>
                    <a:lnTo>
                      <a:pt x="91" y="71"/>
                    </a:lnTo>
                    <a:lnTo>
                      <a:pt x="88" y="70"/>
                    </a:lnTo>
                    <a:lnTo>
                      <a:pt x="88" y="58"/>
                    </a:lnTo>
                    <a:lnTo>
                      <a:pt x="84" y="61"/>
                    </a:lnTo>
                    <a:lnTo>
                      <a:pt x="81" y="56"/>
                    </a:lnTo>
                    <a:lnTo>
                      <a:pt x="78" y="58"/>
                    </a:lnTo>
                    <a:lnTo>
                      <a:pt x="75" y="48"/>
                    </a:lnTo>
                    <a:lnTo>
                      <a:pt x="75" y="45"/>
                    </a:lnTo>
                    <a:lnTo>
                      <a:pt x="75" y="38"/>
                    </a:lnTo>
                    <a:lnTo>
                      <a:pt x="70" y="33"/>
                    </a:lnTo>
                    <a:lnTo>
                      <a:pt x="72" y="30"/>
                    </a:lnTo>
                    <a:lnTo>
                      <a:pt x="75" y="29"/>
                    </a:lnTo>
                    <a:lnTo>
                      <a:pt x="82" y="32"/>
                    </a:lnTo>
                    <a:lnTo>
                      <a:pt x="84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1" name="Freeform 3916">
                <a:extLst>
                  <a:ext uri="{FF2B5EF4-FFF2-40B4-BE49-F238E27FC236}">
                    <a16:creationId xmlns:a16="http://schemas.microsoft.com/office/drawing/2014/main" id="{C6CF891E-6029-3E85-E58A-42D06F5FF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989"/>
                <a:ext cx="94" cy="133"/>
              </a:xfrm>
              <a:custGeom>
                <a:avLst/>
                <a:gdLst>
                  <a:gd name="T0" fmla="*/ 95 w 187"/>
                  <a:gd name="T1" fmla="*/ 24 h 266"/>
                  <a:gd name="T2" fmla="*/ 105 w 187"/>
                  <a:gd name="T3" fmla="*/ 12 h 266"/>
                  <a:gd name="T4" fmla="*/ 123 w 187"/>
                  <a:gd name="T5" fmla="*/ 9 h 266"/>
                  <a:gd name="T6" fmla="*/ 137 w 187"/>
                  <a:gd name="T7" fmla="*/ 1 h 266"/>
                  <a:gd name="T8" fmla="*/ 155 w 187"/>
                  <a:gd name="T9" fmla="*/ 0 h 266"/>
                  <a:gd name="T10" fmla="*/ 173 w 187"/>
                  <a:gd name="T11" fmla="*/ 3 h 266"/>
                  <a:gd name="T12" fmla="*/ 176 w 187"/>
                  <a:gd name="T13" fmla="*/ 16 h 266"/>
                  <a:gd name="T14" fmla="*/ 169 w 187"/>
                  <a:gd name="T15" fmla="*/ 39 h 266"/>
                  <a:gd name="T16" fmla="*/ 161 w 187"/>
                  <a:gd name="T17" fmla="*/ 45 h 266"/>
                  <a:gd name="T18" fmla="*/ 148 w 187"/>
                  <a:gd name="T19" fmla="*/ 53 h 266"/>
                  <a:gd name="T20" fmla="*/ 164 w 187"/>
                  <a:gd name="T21" fmla="*/ 62 h 266"/>
                  <a:gd name="T22" fmla="*/ 172 w 187"/>
                  <a:gd name="T23" fmla="*/ 76 h 266"/>
                  <a:gd name="T24" fmla="*/ 178 w 187"/>
                  <a:gd name="T25" fmla="*/ 94 h 266"/>
                  <a:gd name="T26" fmla="*/ 169 w 187"/>
                  <a:gd name="T27" fmla="*/ 106 h 266"/>
                  <a:gd name="T28" fmla="*/ 181 w 187"/>
                  <a:gd name="T29" fmla="*/ 126 h 266"/>
                  <a:gd name="T30" fmla="*/ 178 w 187"/>
                  <a:gd name="T31" fmla="*/ 144 h 266"/>
                  <a:gd name="T32" fmla="*/ 157 w 187"/>
                  <a:gd name="T33" fmla="*/ 167 h 266"/>
                  <a:gd name="T34" fmla="*/ 143 w 187"/>
                  <a:gd name="T35" fmla="*/ 179 h 266"/>
                  <a:gd name="T36" fmla="*/ 137 w 187"/>
                  <a:gd name="T37" fmla="*/ 191 h 266"/>
                  <a:gd name="T38" fmla="*/ 139 w 187"/>
                  <a:gd name="T39" fmla="*/ 208 h 266"/>
                  <a:gd name="T40" fmla="*/ 125 w 187"/>
                  <a:gd name="T41" fmla="*/ 222 h 266"/>
                  <a:gd name="T42" fmla="*/ 116 w 187"/>
                  <a:gd name="T43" fmla="*/ 232 h 266"/>
                  <a:gd name="T44" fmla="*/ 102 w 187"/>
                  <a:gd name="T45" fmla="*/ 228 h 266"/>
                  <a:gd name="T46" fmla="*/ 88 w 187"/>
                  <a:gd name="T47" fmla="*/ 211 h 266"/>
                  <a:gd name="T48" fmla="*/ 69 w 187"/>
                  <a:gd name="T49" fmla="*/ 217 h 266"/>
                  <a:gd name="T50" fmla="*/ 60 w 187"/>
                  <a:gd name="T51" fmla="*/ 231 h 266"/>
                  <a:gd name="T52" fmla="*/ 43 w 187"/>
                  <a:gd name="T53" fmla="*/ 255 h 266"/>
                  <a:gd name="T54" fmla="*/ 32 w 187"/>
                  <a:gd name="T55" fmla="*/ 263 h 266"/>
                  <a:gd name="T56" fmla="*/ 17 w 187"/>
                  <a:gd name="T57" fmla="*/ 261 h 266"/>
                  <a:gd name="T58" fmla="*/ 14 w 187"/>
                  <a:gd name="T59" fmla="*/ 241 h 266"/>
                  <a:gd name="T60" fmla="*/ 0 w 187"/>
                  <a:gd name="T61" fmla="*/ 234 h 266"/>
                  <a:gd name="T62" fmla="*/ 7 w 187"/>
                  <a:gd name="T63" fmla="*/ 219 h 266"/>
                  <a:gd name="T64" fmla="*/ 29 w 187"/>
                  <a:gd name="T65" fmla="*/ 205 h 266"/>
                  <a:gd name="T66" fmla="*/ 35 w 187"/>
                  <a:gd name="T67" fmla="*/ 188 h 266"/>
                  <a:gd name="T68" fmla="*/ 46 w 187"/>
                  <a:gd name="T69" fmla="*/ 178 h 266"/>
                  <a:gd name="T70" fmla="*/ 64 w 187"/>
                  <a:gd name="T71" fmla="*/ 175 h 266"/>
                  <a:gd name="T72" fmla="*/ 64 w 187"/>
                  <a:gd name="T73" fmla="*/ 158 h 266"/>
                  <a:gd name="T74" fmla="*/ 75 w 187"/>
                  <a:gd name="T75" fmla="*/ 143 h 266"/>
                  <a:gd name="T76" fmla="*/ 52 w 187"/>
                  <a:gd name="T77" fmla="*/ 138 h 266"/>
                  <a:gd name="T78" fmla="*/ 49 w 187"/>
                  <a:gd name="T79" fmla="*/ 112 h 266"/>
                  <a:gd name="T80" fmla="*/ 54 w 187"/>
                  <a:gd name="T81" fmla="*/ 99 h 266"/>
                  <a:gd name="T82" fmla="*/ 69 w 187"/>
                  <a:gd name="T83" fmla="*/ 100 h 266"/>
                  <a:gd name="T84" fmla="*/ 72 w 187"/>
                  <a:gd name="T85" fmla="*/ 111 h 266"/>
                  <a:gd name="T86" fmla="*/ 85 w 187"/>
                  <a:gd name="T87" fmla="*/ 103 h 266"/>
                  <a:gd name="T88" fmla="*/ 85 w 187"/>
                  <a:gd name="T89" fmla="*/ 76 h 266"/>
                  <a:gd name="T90" fmla="*/ 105 w 187"/>
                  <a:gd name="T91" fmla="*/ 88 h 266"/>
                  <a:gd name="T92" fmla="*/ 117 w 187"/>
                  <a:gd name="T93" fmla="*/ 94 h 266"/>
                  <a:gd name="T94" fmla="*/ 108 w 187"/>
                  <a:gd name="T95" fmla="*/ 82 h 266"/>
                  <a:gd name="T96" fmla="*/ 91 w 187"/>
                  <a:gd name="T97" fmla="*/ 71 h 266"/>
                  <a:gd name="T98" fmla="*/ 84 w 187"/>
                  <a:gd name="T99" fmla="*/ 61 h 266"/>
                  <a:gd name="T100" fmla="*/ 75 w 187"/>
                  <a:gd name="T101" fmla="*/ 48 h 266"/>
                  <a:gd name="T102" fmla="*/ 70 w 187"/>
                  <a:gd name="T103" fmla="*/ 33 h 266"/>
                  <a:gd name="T104" fmla="*/ 82 w 187"/>
                  <a:gd name="T105" fmla="*/ 32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7" h="266">
                    <a:moveTo>
                      <a:pt x="84" y="29"/>
                    </a:moveTo>
                    <a:lnTo>
                      <a:pt x="93" y="29"/>
                    </a:lnTo>
                    <a:lnTo>
                      <a:pt x="95" y="24"/>
                    </a:lnTo>
                    <a:lnTo>
                      <a:pt x="99" y="21"/>
                    </a:lnTo>
                    <a:lnTo>
                      <a:pt x="102" y="15"/>
                    </a:lnTo>
                    <a:lnTo>
                      <a:pt x="105" y="12"/>
                    </a:lnTo>
                    <a:lnTo>
                      <a:pt x="111" y="10"/>
                    </a:lnTo>
                    <a:lnTo>
                      <a:pt x="116" y="3"/>
                    </a:lnTo>
                    <a:lnTo>
                      <a:pt x="123" y="9"/>
                    </a:lnTo>
                    <a:lnTo>
                      <a:pt x="128" y="6"/>
                    </a:lnTo>
                    <a:lnTo>
                      <a:pt x="132" y="9"/>
                    </a:lnTo>
                    <a:lnTo>
                      <a:pt x="137" y="1"/>
                    </a:lnTo>
                    <a:lnTo>
                      <a:pt x="140" y="0"/>
                    </a:lnTo>
                    <a:lnTo>
                      <a:pt x="152" y="3"/>
                    </a:lnTo>
                    <a:lnTo>
                      <a:pt x="155" y="0"/>
                    </a:lnTo>
                    <a:lnTo>
                      <a:pt x="160" y="6"/>
                    </a:lnTo>
                    <a:lnTo>
                      <a:pt x="169" y="7"/>
                    </a:lnTo>
                    <a:lnTo>
                      <a:pt x="173" y="3"/>
                    </a:lnTo>
                    <a:lnTo>
                      <a:pt x="178" y="6"/>
                    </a:lnTo>
                    <a:lnTo>
                      <a:pt x="175" y="12"/>
                    </a:lnTo>
                    <a:lnTo>
                      <a:pt x="176" y="16"/>
                    </a:lnTo>
                    <a:lnTo>
                      <a:pt x="172" y="24"/>
                    </a:lnTo>
                    <a:lnTo>
                      <a:pt x="173" y="32"/>
                    </a:lnTo>
                    <a:lnTo>
                      <a:pt x="169" y="39"/>
                    </a:lnTo>
                    <a:lnTo>
                      <a:pt x="172" y="42"/>
                    </a:lnTo>
                    <a:lnTo>
                      <a:pt x="169" y="47"/>
                    </a:lnTo>
                    <a:lnTo>
                      <a:pt x="161" y="45"/>
                    </a:lnTo>
                    <a:lnTo>
                      <a:pt x="160" y="48"/>
                    </a:lnTo>
                    <a:lnTo>
                      <a:pt x="151" y="50"/>
                    </a:lnTo>
                    <a:lnTo>
                      <a:pt x="148" y="53"/>
                    </a:lnTo>
                    <a:lnTo>
                      <a:pt x="154" y="62"/>
                    </a:lnTo>
                    <a:lnTo>
                      <a:pt x="157" y="65"/>
                    </a:lnTo>
                    <a:lnTo>
                      <a:pt x="164" y="62"/>
                    </a:lnTo>
                    <a:lnTo>
                      <a:pt x="170" y="67"/>
                    </a:lnTo>
                    <a:lnTo>
                      <a:pt x="173" y="71"/>
                    </a:lnTo>
                    <a:lnTo>
                      <a:pt x="172" y="76"/>
                    </a:lnTo>
                    <a:lnTo>
                      <a:pt x="187" y="77"/>
                    </a:lnTo>
                    <a:lnTo>
                      <a:pt x="187" y="83"/>
                    </a:lnTo>
                    <a:lnTo>
                      <a:pt x="178" y="94"/>
                    </a:lnTo>
                    <a:lnTo>
                      <a:pt x="178" y="99"/>
                    </a:lnTo>
                    <a:lnTo>
                      <a:pt x="172" y="102"/>
                    </a:lnTo>
                    <a:lnTo>
                      <a:pt x="169" y="106"/>
                    </a:lnTo>
                    <a:lnTo>
                      <a:pt x="172" y="118"/>
                    </a:lnTo>
                    <a:lnTo>
                      <a:pt x="175" y="121"/>
                    </a:lnTo>
                    <a:lnTo>
                      <a:pt x="181" y="126"/>
                    </a:lnTo>
                    <a:lnTo>
                      <a:pt x="180" y="132"/>
                    </a:lnTo>
                    <a:lnTo>
                      <a:pt x="180" y="140"/>
                    </a:lnTo>
                    <a:lnTo>
                      <a:pt x="178" y="144"/>
                    </a:lnTo>
                    <a:lnTo>
                      <a:pt x="178" y="149"/>
                    </a:lnTo>
                    <a:lnTo>
                      <a:pt x="157" y="162"/>
                    </a:lnTo>
                    <a:lnTo>
                      <a:pt x="157" y="167"/>
                    </a:lnTo>
                    <a:lnTo>
                      <a:pt x="154" y="173"/>
                    </a:lnTo>
                    <a:lnTo>
                      <a:pt x="149" y="178"/>
                    </a:lnTo>
                    <a:lnTo>
                      <a:pt x="143" y="179"/>
                    </a:lnTo>
                    <a:lnTo>
                      <a:pt x="142" y="182"/>
                    </a:lnTo>
                    <a:lnTo>
                      <a:pt x="139" y="185"/>
                    </a:lnTo>
                    <a:lnTo>
                      <a:pt x="137" y="191"/>
                    </a:lnTo>
                    <a:lnTo>
                      <a:pt x="139" y="197"/>
                    </a:lnTo>
                    <a:lnTo>
                      <a:pt x="137" y="199"/>
                    </a:lnTo>
                    <a:lnTo>
                      <a:pt x="139" y="208"/>
                    </a:lnTo>
                    <a:lnTo>
                      <a:pt x="132" y="213"/>
                    </a:lnTo>
                    <a:lnTo>
                      <a:pt x="129" y="219"/>
                    </a:lnTo>
                    <a:lnTo>
                      <a:pt x="125" y="222"/>
                    </a:lnTo>
                    <a:lnTo>
                      <a:pt x="125" y="228"/>
                    </a:lnTo>
                    <a:lnTo>
                      <a:pt x="119" y="234"/>
                    </a:lnTo>
                    <a:lnTo>
                      <a:pt x="116" y="232"/>
                    </a:lnTo>
                    <a:lnTo>
                      <a:pt x="108" y="235"/>
                    </a:lnTo>
                    <a:lnTo>
                      <a:pt x="102" y="232"/>
                    </a:lnTo>
                    <a:lnTo>
                      <a:pt x="102" y="228"/>
                    </a:lnTo>
                    <a:lnTo>
                      <a:pt x="96" y="228"/>
                    </a:lnTo>
                    <a:lnTo>
                      <a:pt x="88" y="222"/>
                    </a:lnTo>
                    <a:lnTo>
                      <a:pt x="88" y="211"/>
                    </a:lnTo>
                    <a:lnTo>
                      <a:pt x="79" y="219"/>
                    </a:lnTo>
                    <a:lnTo>
                      <a:pt x="75" y="217"/>
                    </a:lnTo>
                    <a:lnTo>
                      <a:pt x="69" y="217"/>
                    </a:lnTo>
                    <a:lnTo>
                      <a:pt x="64" y="228"/>
                    </a:lnTo>
                    <a:lnTo>
                      <a:pt x="66" y="234"/>
                    </a:lnTo>
                    <a:lnTo>
                      <a:pt x="60" y="231"/>
                    </a:lnTo>
                    <a:lnTo>
                      <a:pt x="52" y="232"/>
                    </a:lnTo>
                    <a:lnTo>
                      <a:pt x="46" y="238"/>
                    </a:lnTo>
                    <a:lnTo>
                      <a:pt x="43" y="255"/>
                    </a:lnTo>
                    <a:lnTo>
                      <a:pt x="41" y="257"/>
                    </a:lnTo>
                    <a:lnTo>
                      <a:pt x="41" y="264"/>
                    </a:lnTo>
                    <a:lnTo>
                      <a:pt x="32" y="263"/>
                    </a:lnTo>
                    <a:lnTo>
                      <a:pt x="29" y="266"/>
                    </a:lnTo>
                    <a:lnTo>
                      <a:pt x="20" y="260"/>
                    </a:lnTo>
                    <a:lnTo>
                      <a:pt x="17" y="261"/>
                    </a:lnTo>
                    <a:lnTo>
                      <a:pt x="17" y="251"/>
                    </a:lnTo>
                    <a:lnTo>
                      <a:pt x="10" y="252"/>
                    </a:lnTo>
                    <a:lnTo>
                      <a:pt x="14" y="241"/>
                    </a:lnTo>
                    <a:lnTo>
                      <a:pt x="5" y="240"/>
                    </a:lnTo>
                    <a:lnTo>
                      <a:pt x="7" y="237"/>
                    </a:lnTo>
                    <a:lnTo>
                      <a:pt x="0" y="234"/>
                    </a:lnTo>
                    <a:lnTo>
                      <a:pt x="2" y="231"/>
                    </a:lnTo>
                    <a:lnTo>
                      <a:pt x="7" y="226"/>
                    </a:lnTo>
                    <a:lnTo>
                      <a:pt x="7" y="219"/>
                    </a:lnTo>
                    <a:lnTo>
                      <a:pt x="13" y="214"/>
                    </a:lnTo>
                    <a:lnTo>
                      <a:pt x="22" y="213"/>
                    </a:lnTo>
                    <a:lnTo>
                      <a:pt x="29" y="205"/>
                    </a:lnTo>
                    <a:lnTo>
                      <a:pt x="32" y="205"/>
                    </a:lnTo>
                    <a:lnTo>
                      <a:pt x="32" y="197"/>
                    </a:lnTo>
                    <a:lnTo>
                      <a:pt x="35" y="188"/>
                    </a:lnTo>
                    <a:lnTo>
                      <a:pt x="38" y="187"/>
                    </a:lnTo>
                    <a:lnTo>
                      <a:pt x="43" y="185"/>
                    </a:lnTo>
                    <a:lnTo>
                      <a:pt x="46" y="178"/>
                    </a:lnTo>
                    <a:lnTo>
                      <a:pt x="57" y="179"/>
                    </a:lnTo>
                    <a:lnTo>
                      <a:pt x="60" y="181"/>
                    </a:lnTo>
                    <a:lnTo>
                      <a:pt x="64" y="175"/>
                    </a:lnTo>
                    <a:lnTo>
                      <a:pt x="63" y="167"/>
                    </a:lnTo>
                    <a:lnTo>
                      <a:pt x="66" y="162"/>
                    </a:lnTo>
                    <a:lnTo>
                      <a:pt x="64" y="158"/>
                    </a:lnTo>
                    <a:lnTo>
                      <a:pt x="67" y="155"/>
                    </a:lnTo>
                    <a:lnTo>
                      <a:pt x="72" y="146"/>
                    </a:lnTo>
                    <a:lnTo>
                      <a:pt x="75" y="143"/>
                    </a:lnTo>
                    <a:lnTo>
                      <a:pt x="63" y="135"/>
                    </a:lnTo>
                    <a:lnTo>
                      <a:pt x="61" y="138"/>
                    </a:lnTo>
                    <a:lnTo>
                      <a:pt x="52" y="138"/>
                    </a:lnTo>
                    <a:lnTo>
                      <a:pt x="46" y="126"/>
                    </a:lnTo>
                    <a:lnTo>
                      <a:pt x="49" y="121"/>
                    </a:lnTo>
                    <a:lnTo>
                      <a:pt x="49" y="112"/>
                    </a:lnTo>
                    <a:lnTo>
                      <a:pt x="46" y="108"/>
                    </a:lnTo>
                    <a:lnTo>
                      <a:pt x="49" y="97"/>
                    </a:lnTo>
                    <a:lnTo>
                      <a:pt x="54" y="99"/>
                    </a:lnTo>
                    <a:lnTo>
                      <a:pt x="58" y="103"/>
                    </a:lnTo>
                    <a:lnTo>
                      <a:pt x="63" y="100"/>
                    </a:lnTo>
                    <a:lnTo>
                      <a:pt x="69" y="100"/>
                    </a:lnTo>
                    <a:lnTo>
                      <a:pt x="70" y="103"/>
                    </a:lnTo>
                    <a:lnTo>
                      <a:pt x="66" y="111"/>
                    </a:lnTo>
                    <a:lnTo>
                      <a:pt x="72" y="111"/>
                    </a:lnTo>
                    <a:lnTo>
                      <a:pt x="78" y="109"/>
                    </a:lnTo>
                    <a:lnTo>
                      <a:pt x="81" y="105"/>
                    </a:lnTo>
                    <a:lnTo>
                      <a:pt x="85" y="103"/>
                    </a:lnTo>
                    <a:lnTo>
                      <a:pt x="84" y="92"/>
                    </a:lnTo>
                    <a:lnTo>
                      <a:pt x="84" y="83"/>
                    </a:lnTo>
                    <a:lnTo>
                      <a:pt x="85" y="76"/>
                    </a:lnTo>
                    <a:lnTo>
                      <a:pt x="91" y="79"/>
                    </a:lnTo>
                    <a:lnTo>
                      <a:pt x="96" y="88"/>
                    </a:lnTo>
                    <a:lnTo>
                      <a:pt x="105" y="88"/>
                    </a:lnTo>
                    <a:lnTo>
                      <a:pt x="111" y="88"/>
                    </a:lnTo>
                    <a:lnTo>
                      <a:pt x="111" y="91"/>
                    </a:lnTo>
                    <a:lnTo>
                      <a:pt x="117" y="94"/>
                    </a:lnTo>
                    <a:lnTo>
                      <a:pt x="119" y="89"/>
                    </a:lnTo>
                    <a:lnTo>
                      <a:pt x="116" y="83"/>
                    </a:lnTo>
                    <a:lnTo>
                      <a:pt x="108" y="82"/>
                    </a:lnTo>
                    <a:lnTo>
                      <a:pt x="107" y="73"/>
                    </a:lnTo>
                    <a:lnTo>
                      <a:pt x="99" y="71"/>
                    </a:lnTo>
                    <a:lnTo>
                      <a:pt x="91" y="71"/>
                    </a:lnTo>
                    <a:lnTo>
                      <a:pt x="88" y="70"/>
                    </a:lnTo>
                    <a:lnTo>
                      <a:pt x="88" y="58"/>
                    </a:lnTo>
                    <a:lnTo>
                      <a:pt x="84" y="61"/>
                    </a:lnTo>
                    <a:lnTo>
                      <a:pt x="81" y="56"/>
                    </a:lnTo>
                    <a:lnTo>
                      <a:pt x="78" y="58"/>
                    </a:lnTo>
                    <a:lnTo>
                      <a:pt x="75" y="48"/>
                    </a:lnTo>
                    <a:lnTo>
                      <a:pt x="75" y="45"/>
                    </a:lnTo>
                    <a:lnTo>
                      <a:pt x="75" y="38"/>
                    </a:lnTo>
                    <a:lnTo>
                      <a:pt x="70" y="33"/>
                    </a:lnTo>
                    <a:lnTo>
                      <a:pt x="72" y="30"/>
                    </a:lnTo>
                    <a:lnTo>
                      <a:pt x="75" y="29"/>
                    </a:lnTo>
                    <a:lnTo>
                      <a:pt x="82" y="32"/>
                    </a:lnTo>
                    <a:lnTo>
                      <a:pt x="84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2" name="Freeform 3917">
                <a:extLst>
                  <a:ext uri="{FF2B5EF4-FFF2-40B4-BE49-F238E27FC236}">
                    <a16:creationId xmlns:a16="http://schemas.microsoft.com/office/drawing/2014/main" id="{72624D7D-91FB-A538-1392-6BA5FEFB9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138"/>
                <a:ext cx="138" cy="126"/>
              </a:xfrm>
              <a:custGeom>
                <a:avLst/>
                <a:gdLst>
                  <a:gd name="T0" fmla="*/ 261 w 276"/>
                  <a:gd name="T1" fmla="*/ 9 h 252"/>
                  <a:gd name="T2" fmla="*/ 231 w 276"/>
                  <a:gd name="T3" fmla="*/ 6 h 252"/>
                  <a:gd name="T4" fmla="*/ 217 w 276"/>
                  <a:gd name="T5" fmla="*/ 13 h 252"/>
                  <a:gd name="T6" fmla="*/ 197 w 276"/>
                  <a:gd name="T7" fmla="*/ 3 h 252"/>
                  <a:gd name="T8" fmla="*/ 178 w 276"/>
                  <a:gd name="T9" fmla="*/ 24 h 252"/>
                  <a:gd name="T10" fmla="*/ 163 w 276"/>
                  <a:gd name="T11" fmla="*/ 25 h 252"/>
                  <a:gd name="T12" fmla="*/ 135 w 276"/>
                  <a:gd name="T13" fmla="*/ 25 h 252"/>
                  <a:gd name="T14" fmla="*/ 117 w 276"/>
                  <a:gd name="T15" fmla="*/ 9 h 252"/>
                  <a:gd name="T16" fmla="*/ 105 w 276"/>
                  <a:gd name="T17" fmla="*/ 19 h 252"/>
                  <a:gd name="T18" fmla="*/ 93 w 276"/>
                  <a:gd name="T19" fmla="*/ 25 h 252"/>
                  <a:gd name="T20" fmla="*/ 102 w 276"/>
                  <a:gd name="T21" fmla="*/ 36 h 252"/>
                  <a:gd name="T22" fmla="*/ 114 w 276"/>
                  <a:gd name="T23" fmla="*/ 36 h 252"/>
                  <a:gd name="T24" fmla="*/ 120 w 276"/>
                  <a:gd name="T25" fmla="*/ 62 h 252"/>
                  <a:gd name="T26" fmla="*/ 96 w 276"/>
                  <a:gd name="T27" fmla="*/ 70 h 252"/>
                  <a:gd name="T28" fmla="*/ 93 w 276"/>
                  <a:gd name="T29" fmla="*/ 56 h 252"/>
                  <a:gd name="T30" fmla="*/ 78 w 276"/>
                  <a:gd name="T31" fmla="*/ 62 h 252"/>
                  <a:gd name="T32" fmla="*/ 56 w 276"/>
                  <a:gd name="T33" fmla="*/ 65 h 252"/>
                  <a:gd name="T34" fmla="*/ 47 w 276"/>
                  <a:gd name="T35" fmla="*/ 82 h 252"/>
                  <a:gd name="T36" fmla="*/ 50 w 276"/>
                  <a:gd name="T37" fmla="*/ 89 h 252"/>
                  <a:gd name="T38" fmla="*/ 52 w 276"/>
                  <a:gd name="T39" fmla="*/ 103 h 252"/>
                  <a:gd name="T40" fmla="*/ 40 w 276"/>
                  <a:gd name="T41" fmla="*/ 112 h 252"/>
                  <a:gd name="T42" fmla="*/ 20 w 276"/>
                  <a:gd name="T43" fmla="*/ 129 h 252"/>
                  <a:gd name="T44" fmla="*/ 14 w 276"/>
                  <a:gd name="T45" fmla="*/ 133 h 252"/>
                  <a:gd name="T46" fmla="*/ 14 w 276"/>
                  <a:gd name="T47" fmla="*/ 152 h 252"/>
                  <a:gd name="T48" fmla="*/ 0 w 276"/>
                  <a:gd name="T49" fmla="*/ 156 h 252"/>
                  <a:gd name="T50" fmla="*/ 11 w 276"/>
                  <a:gd name="T51" fmla="*/ 167 h 252"/>
                  <a:gd name="T52" fmla="*/ 29 w 276"/>
                  <a:gd name="T53" fmla="*/ 179 h 252"/>
                  <a:gd name="T54" fmla="*/ 44 w 276"/>
                  <a:gd name="T55" fmla="*/ 182 h 252"/>
                  <a:gd name="T56" fmla="*/ 53 w 276"/>
                  <a:gd name="T57" fmla="*/ 196 h 252"/>
                  <a:gd name="T58" fmla="*/ 79 w 276"/>
                  <a:gd name="T59" fmla="*/ 174 h 252"/>
                  <a:gd name="T60" fmla="*/ 90 w 276"/>
                  <a:gd name="T61" fmla="*/ 187 h 252"/>
                  <a:gd name="T62" fmla="*/ 85 w 276"/>
                  <a:gd name="T63" fmla="*/ 200 h 252"/>
                  <a:gd name="T64" fmla="*/ 93 w 276"/>
                  <a:gd name="T65" fmla="*/ 215 h 252"/>
                  <a:gd name="T66" fmla="*/ 97 w 276"/>
                  <a:gd name="T67" fmla="*/ 232 h 252"/>
                  <a:gd name="T68" fmla="*/ 117 w 276"/>
                  <a:gd name="T69" fmla="*/ 240 h 252"/>
                  <a:gd name="T70" fmla="*/ 143 w 276"/>
                  <a:gd name="T71" fmla="*/ 246 h 252"/>
                  <a:gd name="T72" fmla="*/ 146 w 276"/>
                  <a:gd name="T73" fmla="*/ 234 h 252"/>
                  <a:gd name="T74" fmla="*/ 158 w 276"/>
                  <a:gd name="T75" fmla="*/ 222 h 252"/>
                  <a:gd name="T76" fmla="*/ 173 w 276"/>
                  <a:gd name="T77" fmla="*/ 215 h 252"/>
                  <a:gd name="T78" fmla="*/ 184 w 276"/>
                  <a:gd name="T79" fmla="*/ 214 h 252"/>
                  <a:gd name="T80" fmla="*/ 187 w 276"/>
                  <a:gd name="T81" fmla="*/ 194 h 252"/>
                  <a:gd name="T82" fmla="*/ 175 w 276"/>
                  <a:gd name="T83" fmla="*/ 188 h 252"/>
                  <a:gd name="T84" fmla="*/ 170 w 276"/>
                  <a:gd name="T85" fmla="*/ 174 h 252"/>
                  <a:gd name="T86" fmla="*/ 175 w 276"/>
                  <a:gd name="T87" fmla="*/ 162 h 252"/>
                  <a:gd name="T88" fmla="*/ 196 w 276"/>
                  <a:gd name="T89" fmla="*/ 156 h 252"/>
                  <a:gd name="T90" fmla="*/ 220 w 276"/>
                  <a:gd name="T91" fmla="*/ 153 h 252"/>
                  <a:gd name="T92" fmla="*/ 237 w 276"/>
                  <a:gd name="T93" fmla="*/ 143 h 252"/>
                  <a:gd name="T94" fmla="*/ 229 w 276"/>
                  <a:gd name="T95" fmla="*/ 129 h 252"/>
                  <a:gd name="T96" fmla="*/ 222 w 276"/>
                  <a:gd name="T97" fmla="*/ 106 h 252"/>
                  <a:gd name="T98" fmla="*/ 211 w 276"/>
                  <a:gd name="T99" fmla="*/ 97 h 252"/>
                  <a:gd name="T100" fmla="*/ 211 w 276"/>
                  <a:gd name="T101" fmla="*/ 80 h 252"/>
                  <a:gd name="T102" fmla="*/ 217 w 276"/>
                  <a:gd name="T103" fmla="*/ 67 h 252"/>
                  <a:gd name="T104" fmla="*/ 238 w 276"/>
                  <a:gd name="T105" fmla="*/ 60 h 252"/>
                  <a:gd name="T106" fmla="*/ 263 w 276"/>
                  <a:gd name="T107" fmla="*/ 59 h 252"/>
                  <a:gd name="T108" fmla="*/ 272 w 276"/>
                  <a:gd name="T109" fmla="*/ 47 h 252"/>
                  <a:gd name="T110" fmla="*/ 267 w 276"/>
                  <a:gd name="T111" fmla="*/ 30 h 252"/>
                  <a:gd name="T112" fmla="*/ 272 w 276"/>
                  <a:gd name="T113" fmla="*/ 16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6" h="252">
                    <a:moveTo>
                      <a:pt x="272" y="16"/>
                    </a:moveTo>
                    <a:lnTo>
                      <a:pt x="272" y="12"/>
                    </a:lnTo>
                    <a:lnTo>
                      <a:pt x="261" y="9"/>
                    </a:lnTo>
                    <a:lnTo>
                      <a:pt x="257" y="0"/>
                    </a:lnTo>
                    <a:lnTo>
                      <a:pt x="243" y="9"/>
                    </a:lnTo>
                    <a:lnTo>
                      <a:pt x="231" y="6"/>
                    </a:lnTo>
                    <a:lnTo>
                      <a:pt x="228" y="16"/>
                    </a:lnTo>
                    <a:lnTo>
                      <a:pt x="219" y="18"/>
                    </a:lnTo>
                    <a:lnTo>
                      <a:pt x="217" y="13"/>
                    </a:lnTo>
                    <a:lnTo>
                      <a:pt x="217" y="9"/>
                    </a:lnTo>
                    <a:lnTo>
                      <a:pt x="210" y="3"/>
                    </a:lnTo>
                    <a:lnTo>
                      <a:pt x="197" y="3"/>
                    </a:lnTo>
                    <a:lnTo>
                      <a:pt x="194" y="18"/>
                    </a:lnTo>
                    <a:lnTo>
                      <a:pt x="188" y="18"/>
                    </a:lnTo>
                    <a:lnTo>
                      <a:pt x="178" y="24"/>
                    </a:lnTo>
                    <a:lnTo>
                      <a:pt x="172" y="25"/>
                    </a:lnTo>
                    <a:lnTo>
                      <a:pt x="172" y="22"/>
                    </a:lnTo>
                    <a:lnTo>
                      <a:pt x="163" y="25"/>
                    </a:lnTo>
                    <a:lnTo>
                      <a:pt x="146" y="25"/>
                    </a:lnTo>
                    <a:lnTo>
                      <a:pt x="140" y="22"/>
                    </a:lnTo>
                    <a:lnTo>
                      <a:pt x="135" y="25"/>
                    </a:lnTo>
                    <a:lnTo>
                      <a:pt x="132" y="13"/>
                    </a:lnTo>
                    <a:lnTo>
                      <a:pt x="123" y="13"/>
                    </a:lnTo>
                    <a:lnTo>
                      <a:pt x="117" y="9"/>
                    </a:lnTo>
                    <a:lnTo>
                      <a:pt x="109" y="9"/>
                    </a:lnTo>
                    <a:lnTo>
                      <a:pt x="100" y="16"/>
                    </a:lnTo>
                    <a:lnTo>
                      <a:pt x="105" y="19"/>
                    </a:lnTo>
                    <a:lnTo>
                      <a:pt x="102" y="25"/>
                    </a:lnTo>
                    <a:lnTo>
                      <a:pt x="99" y="22"/>
                    </a:lnTo>
                    <a:lnTo>
                      <a:pt x="93" y="25"/>
                    </a:lnTo>
                    <a:lnTo>
                      <a:pt x="90" y="33"/>
                    </a:lnTo>
                    <a:lnTo>
                      <a:pt x="99" y="36"/>
                    </a:lnTo>
                    <a:lnTo>
                      <a:pt x="102" y="36"/>
                    </a:lnTo>
                    <a:lnTo>
                      <a:pt x="103" y="33"/>
                    </a:lnTo>
                    <a:lnTo>
                      <a:pt x="111" y="33"/>
                    </a:lnTo>
                    <a:lnTo>
                      <a:pt x="114" y="36"/>
                    </a:lnTo>
                    <a:lnTo>
                      <a:pt x="116" y="45"/>
                    </a:lnTo>
                    <a:lnTo>
                      <a:pt x="122" y="53"/>
                    </a:lnTo>
                    <a:lnTo>
                      <a:pt x="120" y="62"/>
                    </a:lnTo>
                    <a:lnTo>
                      <a:pt x="120" y="67"/>
                    </a:lnTo>
                    <a:lnTo>
                      <a:pt x="105" y="62"/>
                    </a:lnTo>
                    <a:lnTo>
                      <a:pt x="96" y="70"/>
                    </a:lnTo>
                    <a:lnTo>
                      <a:pt x="93" y="68"/>
                    </a:lnTo>
                    <a:lnTo>
                      <a:pt x="96" y="60"/>
                    </a:lnTo>
                    <a:lnTo>
                      <a:pt x="93" y="56"/>
                    </a:lnTo>
                    <a:lnTo>
                      <a:pt x="90" y="60"/>
                    </a:lnTo>
                    <a:lnTo>
                      <a:pt x="84" y="57"/>
                    </a:lnTo>
                    <a:lnTo>
                      <a:pt x="78" y="62"/>
                    </a:lnTo>
                    <a:lnTo>
                      <a:pt x="76" y="70"/>
                    </a:lnTo>
                    <a:lnTo>
                      <a:pt x="70" y="65"/>
                    </a:lnTo>
                    <a:lnTo>
                      <a:pt x="56" y="65"/>
                    </a:lnTo>
                    <a:lnTo>
                      <a:pt x="52" y="71"/>
                    </a:lnTo>
                    <a:lnTo>
                      <a:pt x="50" y="73"/>
                    </a:lnTo>
                    <a:lnTo>
                      <a:pt x="47" y="82"/>
                    </a:lnTo>
                    <a:lnTo>
                      <a:pt x="44" y="86"/>
                    </a:lnTo>
                    <a:lnTo>
                      <a:pt x="46" y="89"/>
                    </a:lnTo>
                    <a:lnTo>
                      <a:pt x="50" y="89"/>
                    </a:lnTo>
                    <a:lnTo>
                      <a:pt x="59" y="92"/>
                    </a:lnTo>
                    <a:lnTo>
                      <a:pt x="59" y="105"/>
                    </a:lnTo>
                    <a:lnTo>
                      <a:pt x="52" y="103"/>
                    </a:lnTo>
                    <a:lnTo>
                      <a:pt x="47" y="106"/>
                    </a:lnTo>
                    <a:lnTo>
                      <a:pt x="40" y="109"/>
                    </a:lnTo>
                    <a:lnTo>
                      <a:pt x="40" y="112"/>
                    </a:lnTo>
                    <a:lnTo>
                      <a:pt x="23" y="117"/>
                    </a:lnTo>
                    <a:lnTo>
                      <a:pt x="23" y="123"/>
                    </a:lnTo>
                    <a:lnTo>
                      <a:pt x="20" y="129"/>
                    </a:lnTo>
                    <a:lnTo>
                      <a:pt x="23" y="132"/>
                    </a:lnTo>
                    <a:lnTo>
                      <a:pt x="17" y="135"/>
                    </a:lnTo>
                    <a:lnTo>
                      <a:pt x="14" y="133"/>
                    </a:lnTo>
                    <a:lnTo>
                      <a:pt x="8" y="136"/>
                    </a:lnTo>
                    <a:lnTo>
                      <a:pt x="11" y="139"/>
                    </a:lnTo>
                    <a:lnTo>
                      <a:pt x="14" y="152"/>
                    </a:lnTo>
                    <a:lnTo>
                      <a:pt x="9" y="149"/>
                    </a:lnTo>
                    <a:lnTo>
                      <a:pt x="5" y="149"/>
                    </a:lnTo>
                    <a:lnTo>
                      <a:pt x="0" y="156"/>
                    </a:lnTo>
                    <a:lnTo>
                      <a:pt x="2" y="162"/>
                    </a:lnTo>
                    <a:lnTo>
                      <a:pt x="6" y="167"/>
                    </a:lnTo>
                    <a:lnTo>
                      <a:pt x="11" y="167"/>
                    </a:lnTo>
                    <a:lnTo>
                      <a:pt x="20" y="177"/>
                    </a:lnTo>
                    <a:lnTo>
                      <a:pt x="23" y="176"/>
                    </a:lnTo>
                    <a:lnTo>
                      <a:pt x="29" y="179"/>
                    </a:lnTo>
                    <a:lnTo>
                      <a:pt x="31" y="185"/>
                    </a:lnTo>
                    <a:lnTo>
                      <a:pt x="37" y="185"/>
                    </a:lnTo>
                    <a:lnTo>
                      <a:pt x="44" y="182"/>
                    </a:lnTo>
                    <a:lnTo>
                      <a:pt x="46" y="187"/>
                    </a:lnTo>
                    <a:lnTo>
                      <a:pt x="53" y="188"/>
                    </a:lnTo>
                    <a:lnTo>
                      <a:pt x="53" y="196"/>
                    </a:lnTo>
                    <a:lnTo>
                      <a:pt x="59" y="191"/>
                    </a:lnTo>
                    <a:lnTo>
                      <a:pt x="73" y="177"/>
                    </a:lnTo>
                    <a:lnTo>
                      <a:pt x="79" y="174"/>
                    </a:lnTo>
                    <a:lnTo>
                      <a:pt x="81" y="174"/>
                    </a:lnTo>
                    <a:lnTo>
                      <a:pt x="87" y="179"/>
                    </a:lnTo>
                    <a:lnTo>
                      <a:pt x="90" y="187"/>
                    </a:lnTo>
                    <a:lnTo>
                      <a:pt x="90" y="196"/>
                    </a:lnTo>
                    <a:lnTo>
                      <a:pt x="84" y="196"/>
                    </a:lnTo>
                    <a:lnTo>
                      <a:pt x="85" y="200"/>
                    </a:lnTo>
                    <a:lnTo>
                      <a:pt x="88" y="208"/>
                    </a:lnTo>
                    <a:lnTo>
                      <a:pt x="90" y="214"/>
                    </a:lnTo>
                    <a:lnTo>
                      <a:pt x="93" y="215"/>
                    </a:lnTo>
                    <a:lnTo>
                      <a:pt x="93" y="222"/>
                    </a:lnTo>
                    <a:lnTo>
                      <a:pt x="93" y="231"/>
                    </a:lnTo>
                    <a:lnTo>
                      <a:pt x="97" y="232"/>
                    </a:lnTo>
                    <a:lnTo>
                      <a:pt x="111" y="234"/>
                    </a:lnTo>
                    <a:lnTo>
                      <a:pt x="114" y="235"/>
                    </a:lnTo>
                    <a:lnTo>
                      <a:pt x="117" y="240"/>
                    </a:lnTo>
                    <a:lnTo>
                      <a:pt x="132" y="246"/>
                    </a:lnTo>
                    <a:lnTo>
                      <a:pt x="135" y="244"/>
                    </a:lnTo>
                    <a:lnTo>
                      <a:pt x="143" y="246"/>
                    </a:lnTo>
                    <a:lnTo>
                      <a:pt x="152" y="252"/>
                    </a:lnTo>
                    <a:lnTo>
                      <a:pt x="150" y="238"/>
                    </a:lnTo>
                    <a:lnTo>
                      <a:pt x="146" y="234"/>
                    </a:lnTo>
                    <a:lnTo>
                      <a:pt x="150" y="229"/>
                    </a:lnTo>
                    <a:lnTo>
                      <a:pt x="155" y="228"/>
                    </a:lnTo>
                    <a:lnTo>
                      <a:pt x="158" y="222"/>
                    </a:lnTo>
                    <a:lnTo>
                      <a:pt x="166" y="225"/>
                    </a:lnTo>
                    <a:lnTo>
                      <a:pt x="166" y="215"/>
                    </a:lnTo>
                    <a:lnTo>
                      <a:pt x="173" y="215"/>
                    </a:lnTo>
                    <a:lnTo>
                      <a:pt x="176" y="214"/>
                    </a:lnTo>
                    <a:lnTo>
                      <a:pt x="184" y="218"/>
                    </a:lnTo>
                    <a:lnTo>
                      <a:pt x="184" y="214"/>
                    </a:lnTo>
                    <a:lnTo>
                      <a:pt x="182" y="208"/>
                    </a:lnTo>
                    <a:lnTo>
                      <a:pt x="187" y="208"/>
                    </a:lnTo>
                    <a:lnTo>
                      <a:pt x="187" y="194"/>
                    </a:lnTo>
                    <a:lnTo>
                      <a:pt x="182" y="191"/>
                    </a:lnTo>
                    <a:lnTo>
                      <a:pt x="178" y="191"/>
                    </a:lnTo>
                    <a:lnTo>
                      <a:pt x="175" y="188"/>
                    </a:lnTo>
                    <a:lnTo>
                      <a:pt x="167" y="185"/>
                    </a:lnTo>
                    <a:lnTo>
                      <a:pt x="172" y="182"/>
                    </a:lnTo>
                    <a:lnTo>
                      <a:pt x="170" y="174"/>
                    </a:lnTo>
                    <a:lnTo>
                      <a:pt x="167" y="170"/>
                    </a:lnTo>
                    <a:lnTo>
                      <a:pt x="175" y="170"/>
                    </a:lnTo>
                    <a:lnTo>
                      <a:pt x="175" y="162"/>
                    </a:lnTo>
                    <a:lnTo>
                      <a:pt x="187" y="156"/>
                    </a:lnTo>
                    <a:lnTo>
                      <a:pt x="194" y="159"/>
                    </a:lnTo>
                    <a:lnTo>
                      <a:pt x="196" y="156"/>
                    </a:lnTo>
                    <a:lnTo>
                      <a:pt x="205" y="158"/>
                    </a:lnTo>
                    <a:lnTo>
                      <a:pt x="216" y="156"/>
                    </a:lnTo>
                    <a:lnTo>
                      <a:pt x="220" y="153"/>
                    </a:lnTo>
                    <a:lnTo>
                      <a:pt x="229" y="150"/>
                    </a:lnTo>
                    <a:lnTo>
                      <a:pt x="232" y="146"/>
                    </a:lnTo>
                    <a:lnTo>
                      <a:pt x="237" y="143"/>
                    </a:lnTo>
                    <a:lnTo>
                      <a:pt x="232" y="136"/>
                    </a:lnTo>
                    <a:lnTo>
                      <a:pt x="226" y="133"/>
                    </a:lnTo>
                    <a:lnTo>
                      <a:pt x="229" y="129"/>
                    </a:lnTo>
                    <a:lnTo>
                      <a:pt x="225" y="112"/>
                    </a:lnTo>
                    <a:lnTo>
                      <a:pt x="222" y="111"/>
                    </a:lnTo>
                    <a:lnTo>
                      <a:pt x="222" y="106"/>
                    </a:lnTo>
                    <a:lnTo>
                      <a:pt x="225" y="101"/>
                    </a:lnTo>
                    <a:lnTo>
                      <a:pt x="220" y="101"/>
                    </a:lnTo>
                    <a:lnTo>
                      <a:pt x="211" y="97"/>
                    </a:lnTo>
                    <a:lnTo>
                      <a:pt x="208" y="97"/>
                    </a:lnTo>
                    <a:lnTo>
                      <a:pt x="211" y="85"/>
                    </a:lnTo>
                    <a:lnTo>
                      <a:pt x="211" y="80"/>
                    </a:lnTo>
                    <a:lnTo>
                      <a:pt x="208" y="73"/>
                    </a:lnTo>
                    <a:lnTo>
                      <a:pt x="213" y="68"/>
                    </a:lnTo>
                    <a:lnTo>
                      <a:pt x="217" y="67"/>
                    </a:lnTo>
                    <a:lnTo>
                      <a:pt x="219" y="70"/>
                    </a:lnTo>
                    <a:lnTo>
                      <a:pt x="232" y="67"/>
                    </a:lnTo>
                    <a:lnTo>
                      <a:pt x="238" y="60"/>
                    </a:lnTo>
                    <a:lnTo>
                      <a:pt x="246" y="56"/>
                    </a:lnTo>
                    <a:lnTo>
                      <a:pt x="251" y="59"/>
                    </a:lnTo>
                    <a:lnTo>
                      <a:pt x="263" y="59"/>
                    </a:lnTo>
                    <a:lnTo>
                      <a:pt x="267" y="62"/>
                    </a:lnTo>
                    <a:lnTo>
                      <a:pt x="269" y="51"/>
                    </a:lnTo>
                    <a:lnTo>
                      <a:pt x="272" y="47"/>
                    </a:lnTo>
                    <a:lnTo>
                      <a:pt x="264" y="42"/>
                    </a:lnTo>
                    <a:lnTo>
                      <a:pt x="266" y="36"/>
                    </a:lnTo>
                    <a:lnTo>
                      <a:pt x="267" y="30"/>
                    </a:lnTo>
                    <a:lnTo>
                      <a:pt x="276" y="24"/>
                    </a:lnTo>
                    <a:lnTo>
                      <a:pt x="276" y="19"/>
                    </a:lnTo>
                    <a:lnTo>
                      <a:pt x="272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3" name="Freeform 3918">
                <a:extLst>
                  <a:ext uri="{FF2B5EF4-FFF2-40B4-BE49-F238E27FC236}">
                    <a16:creationId xmlns:a16="http://schemas.microsoft.com/office/drawing/2014/main" id="{7741F0BB-E152-0B2E-F31F-606E7FCF3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138"/>
                <a:ext cx="138" cy="126"/>
              </a:xfrm>
              <a:custGeom>
                <a:avLst/>
                <a:gdLst>
                  <a:gd name="T0" fmla="*/ 276 w 276"/>
                  <a:gd name="T1" fmla="*/ 24 h 252"/>
                  <a:gd name="T2" fmla="*/ 264 w 276"/>
                  <a:gd name="T3" fmla="*/ 42 h 252"/>
                  <a:gd name="T4" fmla="*/ 267 w 276"/>
                  <a:gd name="T5" fmla="*/ 62 h 252"/>
                  <a:gd name="T6" fmla="*/ 246 w 276"/>
                  <a:gd name="T7" fmla="*/ 56 h 252"/>
                  <a:gd name="T8" fmla="*/ 219 w 276"/>
                  <a:gd name="T9" fmla="*/ 70 h 252"/>
                  <a:gd name="T10" fmla="*/ 208 w 276"/>
                  <a:gd name="T11" fmla="*/ 73 h 252"/>
                  <a:gd name="T12" fmla="*/ 208 w 276"/>
                  <a:gd name="T13" fmla="*/ 97 h 252"/>
                  <a:gd name="T14" fmla="*/ 225 w 276"/>
                  <a:gd name="T15" fmla="*/ 101 h 252"/>
                  <a:gd name="T16" fmla="*/ 225 w 276"/>
                  <a:gd name="T17" fmla="*/ 112 h 252"/>
                  <a:gd name="T18" fmla="*/ 232 w 276"/>
                  <a:gd name="T19" fmla="*/ 136 h 252"/>
                  <a:gd name="T20" fmla="*/ 229 w 276"/>
                  <a:gd name="T21" fmla="*/ 150 h 252"/>
                  <a:gd name="T22" fmla="*/ 205 w 276"/>
                  <a:gd name="T23" fmla="*/ 158 h 252"/>
                  <a:gd name="T24" fmla="*/ 187 w 276"/>
                  <a:gd name="T25" fmla="*/ 156 h 252"/>
                  <a:gd name="T26" fmla="*/ 167 w 276"/>
                  <a:gd name="T27" fmla="*/ 170 h 252"/>
                  <a:gd name="T28" fmla="*/ 167 w 276"/>
                  <a:gd name="T29" fmla="*/ 185 h 252"/>
                  <a:gd name="T30" fmla="*/ 182 w 276"/>
                  <a:gd name="T31" fmla="*/ 191 h 252"/>
                  <a:gd name="T32" fmla="*/ 182 w 276"/>
                  <a:gd name="T33" fmla="*/ 208 h 252"/>
                  <a:gd name="T34" fmla="*/ 176 w 276"/>
                  <a:gd name="T35" fmla="*/ 214 h 252"/>
                  <a:gd name="T36" fmla="*/ 166 w 276"/>
                  <a:gd name="T37" fmla="*/ 225 h 252"/>
                  <a:gd name="T38" fmla="*/ 150 w 276"/>
                  <a:gd name="T39" fmla="*/ 229 h 252"/>
                  <a:gd name="T40" fmla="*/ 152 w 276"/>
                  <a:gd name="T41" fmla="*/ 252 h 252"/>
                  <a:gd name="T42" fmla="*/ 132 w 276"/>
                  <a:gd name="T43" fmla="*/ 246 h 252"/>
                  <a:gd name="T44" fmla="*/ 111 w 276"/>
                  <a:gd name="T45" fmla="*/ 234 h 252"/>
                  <a:gd name="T46" fmla="*/ 93 w 276"/>
                  <a:gd name="T47" fmla="*/ 222 h 252"/>
                  <a:gd name="T48" fmla="*/ 88 w 276"/>
                  <a:gd name="T49" fmla="*/ 208 h 252"/>
                  <a:gd name="T50" fmla="*/ 90 w 276"/>
                  <a:gd name="T51" fmla="*/ 196 h 252"/>
                  <a:gd name="T52" fmla="*/ 81 w 276"/>
                  <a:gd name="T53" fmla="*/ 174 h 252"/>
                  <a:gd name="T54" fmla="*/ 59 w 276"/>
                  <a:gd name="T55" fmla="*/ 191 h 252"/>
                  <a:gd name="T56" fmla="*/ 46 w 276"/>
                  <a:gd name="T57" fmla="*/ 187 h 252"/>
                  <a:gd name="T58" fmla="*/ 31 w 276"/>
                  <a:gd name="T59" fmla="*/ 185 h 252"/>
                  <a:gd name="T60" fmla="*/ 20 w 276"/>
                  <a:gd name="T61" fmla="*/ 177 h 252"/>
                  <a:gd name="T62" fmla="*/ 2 w 276"/>
                  <a:gd name="T63" fmla="*/ 162 h 252"/>
                  <a:gd name="T64" fmla="*/ 9 w 276"/>
                  <a:gd name="T65" fmla="*/ 149 h 252"/>
                  <a:gd name="T66" fmla="*/ 8 w 276"/>
                  <a:gd name="T67" fmla="*/ 136 h 252"/>
                  <a:gd name="T68" fmla="*/ 23 w 276"/>
                  <a:gd name="T69" fmla="*/ 132 h 252"/>
                  <a:gd name="T70" fmla="*/ 23 w 276"/>
                  <a:gd name="T71" fmla="*/ 117 h 252"/>
                  <a:gd name="T72" fmla="*/ 47 w 276"/>
                  <a:gd name="T73" fmla="*/ 106 h 252"/>
                  <a:gd name="T74" fmla="*/ 59 w 276"/>
                  <a:gd name="T75" fmla="*/ 92 h 252"/>
                  <a:gd name="T76" fmla="*/ 44 w 276"/>
                  <a:gd name="T77" fmla="*/ 86 h 252"/>
                  <a:gd name="T78" fmla="*/ 52 w 276"/>
                  <a:gd name="T79" fmla="*/ 71 h 252"/>
                  <a:gd name="T80" fmla="*/ 76 w 276"/>
                  <a:gd name="T81" fmla="*/ 70 h 252"/>
                  <a:gd name="T82" fmla="*/ 90 w 276"/>
                  <a:gd name="T83" fmla="*/ 60 h 252"/>
                  <a:gd name="T84" fmla="*/ 93 w 276"/>
                  <a:gd name="T85" fmla="*/ 68 h 252"/>
                  <a:gd name="T86" fmla="*/ 120 w 276"/>
                  <a:gd name="T87" fmla="*/ 67 h 252"/>
                  <a:gd name="T88" fmla="*/ 116 w 276"/>
                  <a:gd name="T89" fmla="*/ 45 h 252"/>
                  <a:gd name="T90" fmla="*/ 103 w 276"/>
                  <a:gd name="T91" fmla="*/ 33 h 252"/>
                  <a:gd name="T92" fmla="*/ 90 w 276"/>
                  <a:gd name="T93" fmla="*/ 33 h 252"/>
                  <a:gd name="T94" fmla="*/ 102 w 276"/>
                  <a:gd name="T95" fmla="*/ 25 h 252"/>
                  <a:gd name="T96" fmla="*/ 109 w 276"/>
                  <a:gd name="T97" fmla="*/ 9 h 252"/>
                  <a:gd name="T98" fmla="*/ 132 w 276"/>
                  <a:gd name="T99" fmla="*/ 13 h 252"/>
                  <a:gd name="T100" fmla="*/ 146 w 276"/>
                  <a:gd name="T101" fmla="*/ 25 h 252"/>
                  <a:gd name="T102" fmla="*/ 172 w 276"/>
                  <a:gd name="T103" fmla="*/ 25 h 252"/>
                  <a:gd name="T104" fmla="*/ 194 w 276"/>
                  <a:gd name="T105" fmla="*/ 18 h 252"/>
                  <a:gd name="T106" fmla="*/ 217 w 276"/>
                  <a:gd name="T107" fmla="*/ 9 h 252"/>
                  <a:gd name="T108" fmla="*/ 228 w 276"/>
                  <a:gd name="T109" fmla="*/ 16 h 252"/>
                  <a:gd name="T110" fmla="*/ 257 w 276"/>
                  <a:gd name="T111" fmla="*/ 0 h 252"/>
                  <a:gd name="T112" fmla="*/ 272 w 276"/>
                  <a:gd name="T113" fmla="*/ 16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6" h="252">
                    <a:moveTo>
                      <a:pt x="272" y="16"/>
                    </a:moveTo>
                    <a:lnTo>
                      <a:pt x="276" y="19"/>
                    </a:lnTo>
                    <a:lnTo>
                      <a:pt x="276" y="24"/>
                    </a:lnTo>
                    <a:lnTo>
                      <a:pt x="267" y="30"/>
                    </a:lnTo>
                    <a:lnTo>
                      <a:pt x="266" y="36"/>
                    </a:lnTo>
                    <a:lnTo>
                      <a:pt x="264" y="42"/>
                    </a:lnTo>
                    <a:lnTo>
                      <a:pt x="272" y="47"/>
                    </a:lnTo>
                    <a:lnTo>
                      <a:pt x="269" y="51"/>
                    </a:lnTo>
                    <a:lnTo>
                      <a:pt x="267" y="62"/>
                    </a:lnTo>
                    <a:lnTo>
                      <a:pt x="263" y="59"/>
                    </a:lnTo>
                    <a:lnTo>
                      <a:pt x="251" y="59"/>
                    </a:lnTo>
                    <a:lnTo>
                      <a:pt x="246" y="56"/>
                    </a:lnTo>
                    <a:lnTo>
                      <a:pt x="238" y="60"/>
                    </a:lnTo>
                    <a:lnTo>
                      <a:pt x="232" y="67"/>
                    </a:lnTo>
                    <a:lnTo>
                      <a:pt x="219" y="70"/>
                    </a:lnTo>
                    <a:lnTo>
                      <a:pt x="217" y="67"/>
                    </a:lnTo>
                    <a:lnTo>
                      <a:pt x="213" y="68"/>
                    </a:lnTo>
                    <a:lnTo>
                      <a:pt x="208" y="73"/>
                    </a:lnTo>
                    <a:lnTo>
                      <a:pt x="211" y="80"/>
                    </a:lnTo>
                    <a:lnTo>
                      <a:pt x="211" y="85"/>
                    </a:lnTo>
                    <a:lnTo>
                      <a:pt x="208" y="97"/>
                    </a:lnTo>
                    <a:lnTo>
                      <a:pt x="211" y="97"/>
                    </a:lnTo>
                    <a:lnTo>
                      <a:pt x="220" y="101"/>
                    </a:lnTo>
                    <a:lnTo>
                      <a:pt x="225" y="101"/>
                    </a:lnTo>
                    <a:lnTo>
                      <a:pt x="222" y="106"/>
                    </a:lnTo>
                    <a:lnTo>
                      <a:pt x="222" y="111"/>
                    </a:lnTo>
                    <a:lnTo>
                      <a:pt x="225" y="112"/>
                    </a:lnTo>
                    <a:lnTo>
                      <a:pt x="229" y="129"/>
                    </a:lnTo>
                    <a:lnTo>
                      <a:pt x="226" y="133"/>
                    </a:lnTo>
                    <a:lnTo>
                      <a:pt x="232" y="136"/>
                    </a:lnTo>
                    <a:lnTo>
                      <a:pt x="237" y="143"/>
                    </a:lnTo>
                    <a:lnTo>
                      <a:pt x="232" y="146"/>
                    </a:lnTo>
                    <a:lnTo>
                      <a:pt x="229" y="150"/>
                    </a:lnTo>
                    <a:lnTo>
                      <a:pt x="220" y="153"/>
                    </a:lnTo>
                    <a:lnTo>
                      <a:pt x="216" y="156"/>
                    </a:lnTo>
                    <a:lnTo>
                      <a:pt x="205" y="158"/>
                    </a:lnTo>
                    <a:lnTo>
                      <a:pt x="196" y="156"/>
                    </a:lnTo>
                    <a:lnTo>
                      <a:pt x="194" y="159"/>
                    </a:lnTo>
                    <a:lnTo>
                      <a:pt x="187" y="156"/>
                    </a:lnTo>
                    <a:lnTo>
                      <a:pt x="175" y="162"/>
                    </a:lnTo>
                    <a:lnTo>
                      <a:pt x="175" y="170"/>
                    </a:lnTo>
                    <a:lnTo>
                      <a:pt x="167" y="170"/>
                    </a:lnTo>
                    <a:lnTo>
                      <a:pt x="170" y="174"/>
                    </a:lnTo>
                    <a:lnTo>
                      <a:pt x="172" y="182"/>
                    </a:lnTo>
                    <a:lnTo>
                      <a:pt x="167" y="185"/>
                    </a:lnTo>
                    <a:lnTo>
                      <a:pt x="175" y="188"/>
                    </a:lnTo>
                    <a:lnTo>
                      <a:pt x="178" y="191"/>
                    </a:lnTo>
                    <a:lnTo>
                      <a:pt x="182" y="191"/>
                    </a:lnTo>
                    <a:lnTo>
                      <a:pt x="187" y="194"/>
                    </a:lnTo>
                    <a:lnTo>
                      <a:pt x="187" y="208"/>
                    </a:lnTo>
                    <a:lnTo>
                      <a:pt x="182" y="208"/>
                    </a:lnTo>
                    <a:lnTo>
                      <a:pt x="184" y="214"/>
                    </a:lnTo>
                    <a:lnTo>
                      <a:pt x="184" y="218"/>
                    </a:lnTo>
                    <a:lnTo>
                      <a:pt x="176" y="214"/>
                    </a:lnTo>
                    <a:lnTo>
                      <a:pt x="173" y="215"/>
                    </a:lnTo>
                    <a:lnTo>
                      <a:pt x="166" y="215"/>
                    </a:lnTo>
                    <a:lnTo>
                      <a:pt x="166" y="225"/>
                    </a:lnTo>
                    <a:lnTo>
                      <a:pt x="158" y="222"/>
                    </a:lnTo>
                    <a:lnTo>
                      <a:pt x="155" y="228"/>
                    </a:lnTo>
                    <a:lnTo>
                      <a:pt x="150" y="229"/>
                    </a:lnTo>
                    <a:lnTo>
                      <a:pt x="146" y="234"/>
                    </a:lnTo>
                    <a:lnTo>
                      <a:pt x="150" y="238"/>
                    </a:lnTo>
                    <a:lnTo>
                      <a:pt x="152" y="252"/>
                    </a:lnTo>
                    <a:lnTo>
                      <a:pt x="143" y="246"/>
                    </a:lnTo>
                    <a:lnTo>
                      <a:pt x="135" y="244"/>
                    </a:lnTo>
                    <a:lnTo>
                      <a:pt x="132" y="246"/>
                    </a:lnTo>
                    <a:lnTo>
                      <a:pt x="117" y="240"/>
                    </a:lnTo>
                    <a:lnTo>
                      <a:pt x="114" y="235"/>
                    </a:lnTo>
                    <a:lnTo>
                      <a:pt x="111" y="234"/>
                    </a:lnTo>
                    <a:lnTo>
                      <a:pt x="97" y="232"/>
                    </a:lnTo>
                    <a:lnTo>
                      <a:pt x="93" y="231"/>
                    </a:lnTo>
                    <a:lnTo>
                      <a:pt x="93" y="222"/>
                    </a:lnTo>
                    <a:lnTo>
                      <a:pt x="93" y="215"/>
                    </a:lnTo>
                    <a:lnTo>
                      <a:pt x="90" y="214"/>
                    </a:lnTo>
                    <a:lnTo>
                      <a:pt x="88" y="208"/>
                    </a:lnTo>
                    <a:lnTo>
                      <a:pt x="85" y="200"/>
                    </a:lnTo>
                    <a:lnTo>
                      <a:pt x="84" y="196"/>
                    </a:lnTo>
                    <a:lnTo>
                      <a:pt x="90" y="196"/>
                    </a:lnTo>
                    <a:lnTo>
                      <a:pt x="90" y="187"/>
                    </a:lnTo>
                    <a:lnTo>
                      <a:pt x="87" y="179"/>
                    </a:lnTo>
                    <a:lnTo>
                      <a:pt x="81" y="174"/>
                    </a:lnTo>
                    <a:lnTo>
                      <a:pt x="79" y="174"/>
                    </a:lnTo>
                    <a:lnTo>
                      <a:pt x="73" y="177"/>
                    </a:lnTo>
                    <a:lnTo>
                      <a:pt x="59" y="191"/>
                    </a:lnTo>
                    <a:lnTo>
                      <a:pt x="53" y="196"/>
                    </a:lnTo>
                    <a:lnTo>
                      <a:pt x="53" y="188"/>
                    </a:lnTo>
                    <a:lnTo>
                      <a:pt x="46" y="187"/>
                    </a:lnTo>
                    <a:lnTo>
                      <a:pt x="44" y="182"/>
                    </a:lnTo>
                    <a:lnTo>
                      <a:pt x="37" y="185"/>
                    </a:lnTo>
                    <a:lnTo>
                      <a:pt x="31" y="185"/>
                    </a:lnTo>
                    <a:lnTo>
                      <a:pt x="29" y="179"/>
                    </a:lnTo>
                    <a:lnTo>
                      <a:pt x="23" y="176"/>
                    </a:lnTo>
                    <a:lnTo>
                      <a:pt x="20" y="177"/>
                    </a:lnTo>
                    <a:lnTo>
                      <a:pt x="11" y="167"/>
                    </a:lnTo>
                    <a:lnTo>
                      <a:pt x="6" y="167"/>
                    </a:lnTo>
                    <a:lnTo>
                      <a:pt x="2" y="162"/>
                    </a:lnTo>
                    <a:lnTo>
                      <a:pt x="0" y="156"/>
                    </a:lnTo>
                    <a:lnTo>
                      <a:pt x="5" y="149"/>
                    </a:lnTo>
                    <a:lnTo>
                      <a:pt x="9" y="149"/>
                    </a:lnTo>
                    <a:lnTo>
                      <a:pt x="14" y="152"/>
                    </a:lnTo>
                    <a:lnTo>
                      <a:pt x="11" y="139"/>
                    </a:lnTo>
                    <a:lnTo>
                      <a:pt x="8" y="136"/>
                    </a:lnTo>
                    <a:lnTo>
                      <a:pt x="14" y="133"/>
                    </a:lnTo>
                    <a:lnTo>
                      <a:pt x="17" y="135"/>
                    </a:lnTo>
                    <a:lnTo>
                      <a:pt x="23" y="132"/>
                    </a:lnTo>
                    <a:lnTo>
                      <a:pt x="20" y="129"/>
                    </a:lnTo>
                    <a:lnTo>
                      <a:pt x="23" y="123"/>
                    </a:lnTo>
                    <a:lnTo>
                      <a:pt x="23" y="117"/>
                    </a:lnTo>
                    <a:lnTo>
                      <a:pt x="40" y="112"/>
                    </a:lnTo>
                    <a:lnTo>
                      <a:pt x="40" y="109"/>
                    </a:lnTo>
                    <a:lnTo>
                      <a:pt x="47" y="106"/>
                    </a:lnTo>
                    <a:lnTo>
                      <a:pt x="52" y="103"/>
                    </a:lnTo>
                    <a:lnTo>
                      <a:pt x="59" y="105"/>
                    </a:lnTo>
                    <a:lnTo>
                      <a:pt x="59" y="92"/>
                    </a:lnTo>
                    <a:lnTo>
                      <a:pt x="50" y="89"/>
                    </a:lnTo>
                    <a:lnTo>
                      <a:pt x="46" y="89"/>
                    </a:lnTo>
                    <a:lnTo>
                      <a:pt x="44" y="86"/>
                    </a:lnTo>
                    <a:lnTo>
                      <a:pt x="47" y="82"/>
                    </a:lnTo>
                    <a:lnTo>
                      <a:pt x="50" y="73"/>
                    </a:lnTo>
                    <a:lnTo>
                      <a:pt x="52" y="71"/>
                    </a:lnTo>
                    <a:lnTo>
                      <a:pt x="56" y="65"/>
                    </a:lnTo>
                    <a:lnTo>
                      <a:pt x="70" y="65"/>
                    </a:lnTo>
                    <a:lnTo>
                      <a:pt x="76" y="70"/>
                    </a:lnTo>
                    <a:lnTo>
                      <a:pt x="78" y="62"/>
                    </a:lnTo>
                    <a:lnTo>
                      <a:pt x="84" y="57"/>
                    </a:lnTo>
                    <a:lnTo>
                      <a:pt x="90" y="60"/>
                    </a:lnTo>
                    <a:lnTo>
                      <a:pt x="93" y="56"/>
                    </a:lnTo>
                    <a:lnTo>
                      <a:pt x="96" y="60"/>
                    </a:lnTo>
                    <a:lnTo>
                      <a:pt x="93" y="68"/>
                    </a:lnTo>
                    <a:lnTo>
                      <a:pt x="96" y="70"/>
                    </a:lnTo>
                    <a:lnTo>
                      <a:pt x="105" y="62"/>
                    </a:lnTo>
                    <a:lnTo>
                      <a:pt x="120" y="67"/>
                    </a:lnTo>
                    <a:lnTo>
                      <a:pt x="120" y="62"/>
                    </a:lnTo>
                    <a:lnTo>
                      <a:pt x="122" y="53"/>
                    </a:lnTo>
                    <a:lnTo>
                      <a:pt x="116" y="45"/>
                    </a:lnTo>
                    <a:lnTo>
                      <a:pt x="114" y="36"/>
                    </a:lnTo>
                    <a:lnTo>
                      <a:pt x="111" y="33"/>
                    </a:lnTo>
                    <a:lnTo>
                      <a:pt x="103" y="33"/>
                    </a:lnTo>
                    <a:lnTo>
                      <a:pt x="102" y="36"/>
                    </a:lnTo>
                    <a:lnTo>
                      <a:pt x="99" y="36"/>
                    </a:lnTo>
                    <a:lnTo>
                      <a:pt x="90" y="33"/>
                    </a:lnTo>
                    <a:lnTo>
                      <a:pt x="93" y="25"/>
                    </a:lnTo>
                    <a:lnTo>
                      <a:pt x="99" y="22"/>
                    </a:lnTo>
                    <a:lnTo>
                      <a:pt x="102" y="25"/>
                    </a:lnTo>
                    <a:lnTo>
                      <a:pt x="105" y="19"/>
                    </a:lnTo>
                    <a:lnTo>
                      <a:pt x="100" y="16"/>
                    </a:lnTo>
                    <a:lnTo>
                      <a:pt x="109" y="9"/>
                    </a:lnTo>
                    <a:lnTo>
                      <a:pt x="117" y="9"/>
                    </a:lnTo>
                    <a:lnTo>
                      <a:pt x="123" y="13"/>
                    </a:lnTo>
                    <a:lnTo>
                      <a:pt x="132" y="13"/>
                    </a:lnTo>
                    <a:lnTo>
                      <a:pt x="135" y="25"/>
                    </a:lnTo>
                    <a:lnTo>
                      <a:pt x="140" y="22"/>
                    </a:lnTo>
                    <a:lnTo>
                      <a:pt x="146" y="25"/>
                    </a:lnTo>
                    <a:lnTo>
                      <a:pt x="163" y="25"/>
                    </a:lnTo>
                    <a:lnTo>
                      <a:pt x="172" y="22"/>
                    </a:lnTo>
                    <a:lnTo>
                      <a:pt x="172" y="25"/>
                    </a:lnTo>
                    <a:lnTo>
                      <a:pt x="178" y="24"/>
                    </a:lnTo>
                    <a:lnTo>
                      <a:pt x="188" y="18"/>
                    </a:lnTo>
                    <a:lnTo>
                      <a:pt x="194" y="18"/>
                    </a:lnTo>
                    <a:lnTo>
                      <a:pt x="197" y="3"/>
                    </a:lnTo>
                    <a:lnTo>
                      <a:pt x="210" y="3"/>
                    </a:lnTo>
                    <a:lnTo>
                      <a:pt x="217" y="9"/>
                    </a:lnTo>
                    <a:lnTo>
                      <a:pt x="217" y="13"/>
                    </a:lnTo>
                    <a:lnTo>
                      <a:pt x="219" y="18"/>
                    </a:lnTo>
                    <a:lnTo>
                      <a:pt x="228" y="16"/>
                    </a:lnTo>
                    <a:lnTo>
                      <a:pt x="231" y="6"/>
                    </a:lnTo>
                    <a:lnTo>
                      <a:pt x="243" y="9"/>
                    </a:lnTo>
                    <a:lnTo>
                      <a:pt x="257" y="0"/>
                    </a:lnTo>
                    <a:lnTo>
                      <a:pt x="261" y="9"/>
                    </a:lnTo>
                    <a:lnTo>
                      <a:pt x="272" y="12"/>
                    </a:lnTo>
                    <a:lnTo>
                      <a:pt x="272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4" name="Freeform 3919">
                <a:extLst>
                  <a:ext uri="{FF2B5EF4-FFF2-40B4-BE49-F238E27FC236}">
                    <a16:creationId xmlns:a16="http://schemas.microsoft.com/office/drawing/2014/main" id="{33DEA61A-7675-C221-78BD-11CEB8A5C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1138"/>
                <a:ext cx="138" cy="126"/>
              </a:xfrm>
              <a:custGeom>
                <a:avLst/>
                <a:gdLst>
                  <a:gd name="T0" fmla="*/ 276 w 276"/>
                  <a:gd name="T1" fmla="*/ 24 h 252"/>
                  <a:gd name="T2" fmla="*/ 264 w 276"/>
                  <a:gd name="T3" fmla="*/ 42 h 252"/>
                  <a:gd name="T4" fmla="*/ 267 w 276"/>
                  <a:gd name="T5" fmla="*/ 62 h 252"/>
                  <a:gd name="T6" fmla="*/ 246 w 276"/>
                  <a:gd name="T7" fmla="*/ 56 h 252"/>
                  <a:gd name="T8" fmla="*/ 219 w 276"/>
                  <a:gd name="T9" fmla="*/ 70 h 252"/>
                  <a:gd name="T10" fmla="*/ 208 w 276"/>
                  <a:gd name="T11" fmla="*/ 73 h 252"/>
                  <a:gd name="T12" fmla="*/ 208 w 276"/>
                  <a:gd name="T13" fmla="*/ 97 h 252"/>
                  <a:gd name="T14" fmla="*/ 225 w 276"/>
                  <a:gd name="T15" fmla="*/ 101 h 252"/>
                  <a:gd name="T16" fmla="*/ 225 w 276"/>
                  <a:gd name="T17" fmla="*/ 112 h 252"/>
                  <a:gd name="T18" fmla="*/ 232 w 276"/>
                  <a:gd name="T19" fmla="*/ 136 h 252"/>
                  <a:gd name="T20" fmla="*/ 229 w 276"/>
                  <a:gd name="T21" fmla="*/ 150 h 252"/>
                  <a:gd name="T22" fmla="*/ 205 w 276"/>
                  <a:gd name="T23" fmla="*/ 158 h 252"/>
                  <a:gd name="T24" fmla="*/ 187 w 276"/>
                  <a:gd name="T25" fmla="*/ 156 h 252"/>
                  <a:gd name="T26" fmla="*/ 167 w 276"/>
                  <a:gd name="T27" fmla="*/ 170 h 252"/>
                  <a:gd name="T28" fmla="*/ 167 w 276"/>
                  <a:gd name="T29" fmla="*/ 185 h 252"/>
                  <a:gd name="T30" fmla="*/ 182 w 276"/>
                  <a:gd name="T31" fmla="*/ 191 h 252"/>
                  <a:gd name="T32" fmla="*/ 182 w 276"/>
                  <a:gd name="T33" fmla="*/ 208 h 252"/>
                  <a:gd name="T34" fmla="*/ 176 w 276"/>
                  <a:gd name="T35" fmla="*/ 214 h 252"/>
                  <a:gd name="T36" fmla="*/ 166 w 276"/>
                  <a:gd name="T37" fmla="*/ 225 h 252"/>
                  <a:gd name="T38" fmla="*/ 150 w 276"/>
                  <a:gd name="T39" fmla="*/ 229 h 252"/>
                  <a:gd name="T40" fmla="*/ 152 w 276"/>
                  <a:gd name="T41" fmla="*/ 252 h 252"/>
                  <a:gd name="T42" fmla="*/ 132 w 276"/>
                  <a:gd name="T43" fmla="*/ 246 h 252"/>
                  <a:gd name="T44" fmla="*/ 111 w 276"/>
                  <a:gd name="T45" fmla="*/ 234 h 252"/>
                  <a:gd name="T46" fmla="*/ 93 w 276"/>
                  <a:gd name="T47" fmla="*/ 222 h 252"/>
                  <a:gd name="T48" fmla="*/ 88 w 276"/>
                  <a:gd name="T49" fmla="*/ 208 h 252"/>
                  <a:gd name="T50" fmla="*/ 90 w 276"/>
                  <a:gd name="T51" fmla="*/ 196 h 252"/>
                  <a:gd name="T52" fmla="*/ 81 w 276"/>
                  <a:gd name="T53" fmla="*/ 174 h 252"/>
                  <a:gd name="T54" fmla="*/ 59 w 276"/>
                  <a:gd name="T55" fmla="*/ 191 h 252"/>
                  <a:gd name="T56" fmla="*/ 46 w 276"/>
                  <a:gd name="T57" fmla="*/ 187 h 252"/>
                  <a:gd name="T58" fmla="*/ 31 w 276"/>
                  <a:gd name="T59" fmla="*/ 185 h 252"/>
                  <a:gd name="T60" fmla="*/ 20 w 276"/>
                  <a:gd name="T61" fmla="*/ 177 h 252"/>
                  <a:gd name="T62" fmla="*/ 2 w 276"/>
                  <a:gd name="T63" fmla="*/ 162 h 252"/>
                  <a:gd name="T64" fmla="*/ 9 w 276"/>
                  <a:gd name="T65" fmla="*/ 149 h 252"/>
                  <a:gd name="T66" fmla="*/ 8 w 276"/>
                  <a:gd name="T67" fmla="*/ 136 h 252"/>
                  <a:gd name="T68" fmla="*/ 23 w 276"/>
                  <a:gd name="T69" fmla="*/ 132 h 252"/>
                  <a:gd name="T70" fmla="*/ 23 w 276"/>
                  <a:gd name="T71" fmla="*/ 117 h 252"/>
                  <a:gd name="T72" fmla="*/ 47 w 276"/>
                  <a:gd name="T73" fmla="*/ 106 h 252"/>
                  <a:gd name="T74" fmla="*/ 59 w 276"/>
                  <a:gd name="T75" fmla="*/ 92 h 252"/>
                  <a:gd name="T76" fmla="*/ 44 w 276"/>
                  <a:gd name="T77" fmla="*/ 86 h 252"/>
                  <a:gd name="T78" fmla="*/ 52 w 276"/>
                  <a:gd name="T79" fmla="*/ 71 h 252"/>
                  <a:gd name="T80" fmla="*/ 76 w 276"/>
                  <a:gd name="T81" fmla="*/ 70 h 252"/>
                  <a:gd name="T82" fmla="*/ 90 w 276"/>
                  <a:gd name="T83" fmla="*/ 60 h 252"/>
                  <a:gd name="T84" fmla="*/ 93 w 276"/>
                  <a:gd name="T85" fmla="*/ 68 h 252"/>
                  <a:gd name="T86" fmla="*/ 120 w 276"/>
                  <a:gd name="T87" fmla="*/ 67 h 252"/>
                  <a:gd name="T88" fmla="*/ 116 w 276"/>
                  <a:gd name="T89" fmla="*/ 45 h 252"/>
                  <a:gd name="T90" fmla="*/ 103 w 276"/>
                  <a:gd name="T91" fmla="*/ 33 h 252"/>
                  <a:gd name="T92" fmla="*/ 90 w 276"/>
                  <a:gd name="T93" fmla="*/ 33 h 252"/>
                  <a:gd name="T94" fmla="*/ 102 w 276"/>
                  <a:gd name="T95" fmla="*/ 25 h 252"/>
                  <a:gd name="T96" fmla="*/ 109 w 276"/>
                  <a:gd name="T97" fmla="*/ 9 h 252"/>
                  <a:gd name="T98" fmla="*/ 132 w 276"/>
                  <a:gd name="T99" fmla="*/ 13 h 252"/>
                  <a:gd name="T100" fmla="*/ 146 w 276"/>
                  <a:gd name="T101" fmla="*/ 25 h 252"/>
                  <a:gd name="T102" fmla="*/ 172 w 276"/>
                  <a:gd name="T103" fmla="*/ 25 h 252"/>
                  <a:gd name="T104" fmla="*/ 194 w 276"/>
                  <a:gd name="T105" fmla="*/ 18 h 252"/>
                  <a:gd name="T106" fmla="*/ 217 w 276"/>
                  <a:gd name="T107" fmla="*/ 9 h 252"/>
                  <a:gd name="T108" fmla="*/ 228 w 276"/>
                  <a:gd name="T109" fmla="*/ 16 h 252"/>
                  <a:gd name="T110" fmla="*/ 257 w 276"/>
                  <a:gd name="T111" fmla="*/ 0 h 252"/>
                  <a:gd name="T112" fmla="*/ 272 w 276"/>
                  <a:gd name="T113" fmla="*/ 16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6" h="252">
                    <a:moveTo>
                      <a:pt x="272" y="16"/>
                    </a:moveTo>
                    <a:lnTo>
                      <a:pt x="276" y="19"/>
                    </a:lnTo>
                    <a:lnTo>
                      <a:pt x="276" y="24"/>
                    </a:lnTo>
                    <a:lnTo>
                      <a:pt x="267" y="30"/>
                    </a:lnTo>
                    <a:lnTo>
                      <a:pt x="266" y="36"/>
                    </a:lnTo>
                    <a:lnTo>
                      <a:pt x="264" y="42"/>
                    </a:lnTo>
                    <a:lnTo>
                      <a:pt x="272" y="47"/>
                    </a:lnTo>
                    <a:lnTo>
                      <a:pt x="269" y="51"/>
                    </a:lnTo>
                    <a:lnTo>
                      <a:pt x="267" y="62"/>
                    </a:lnTo>
                    <a:lnTo>
                      <a:pt x="263" y="59"/>
                    </a:lnTo>
                    <a:lnTo>
                      <a:pt x="251" y="59"/>
                    </a:lnTo>
                    <a:lnTo>
                      <a:pt x="246" y="56"/>
                    </a:lnTo>
                    <a:lnTo>
                      <a:pt x="238" y="60"/>
                    </a:lnTo>
                    <a:lnTo>
                      <a:pt x="232" y="67"/>
                    </a:lnTo>
                    <a:lnTo>
                      <a:pt x="219" y="70"/>
                    </a:lnTo>
                    <a:lnTo>
                      <a:pt x="217" y="67"/>
                    </a:lnTo>
                    <a:lnTo>
                      <a:pt x="213" y="68"/>
                    </a:lnTo>
                    <a:lnTo>
                      <a:pt x="208" y="73"/>
                    </a:lnTo>
                    <a:lnTo>
                      <a:pt x="211" y="80"/>
                    </a:lnTo>
                    <a:lnTo>
                      <a:pt x="211" y="85"/>
                    </a:lnTo>
                    <a:lnTo>
                      <a:pt x="208" y="97"/>
                    </a:lnTo>
                    <a:lnTo>
                      <a:pt x="211" y="97"/>
                    </a:lnTo>
                    <a:lnTo>
                      <a:pt x="220" y="101"/>
                    </a:lnTo>
                    <a:lnTo>
                      <a:pt x="225" y="101"/>
                    </a:lnTo>
                    <a:lnTo>
                      <a:pt x="222" y="106"/>
                    </a:lnTo>
                    <a:lnTo>
                      <a:pt x="222" y="111"/>
                    </a:lnTo>
                    <a:lnTo>
                      <a:pt x="225" y="112"/>
                    </a:lnTo>
                    <a:lnTo>
                      <a:pt x="229" y="129"/>
                    </a:lnTo>
                    <a:lnTo>
                      <a:pt x="226" y="133"/>
                    </a:lnTo>
                    <a:lnTo>
                      <a:pt x="232" y="136"/>
                    </a:lnTo>
                    <a:lnTo>
                      <a:pt x="237" y="143"/>
                    </a:lnTo>
                    <a:lnTo>
                      <a:pt x="232" y="146"/>
                    </a:lnTo>
                    <a:lnTo>
                      <a:pt x="229" y="150"/>
                    </a:lnTo>
                    <a:lnTo>
                      <a:pt x="220" y="153"/>
                    </a:lnTo>
                    <a:lnTo>
                      <a:pt x="216" y="156"/>
                    </a:lnTo>
                    <a:lnTo>
                      <a:pt x="205" y="158"/>
                    </a:lnTo>
                    <a:lnTo>
                      <a:pt x="196" y="156"/>
                    </a:lnTo>
                    <a:lnTo>
                      <a:pt x="194" y="159"/>
                    </a:lnTo>
                    <a:lnTo>
                      <a:pt x="187" y="156"/>
                    </a:lnTo>
                    <a:lnTo>
                      <a:pt x="175" y="162"/>
                    </a:lnTo>
                    <a:lnTo>
                      <a:pt x="175" y="170"/>
                    </a:lnTo>
                    <a:lnTo>
                      <a:pt x="167" y="170"/>
                    </a:lnTo>
                    <a:lnTo>
                      <a:pt x="170" y="174"/>
                    </a:lnTo>
                    <a:lnTo>
                      <a:pt x="172" y="182"/>
                    </a:lnTo>
                    <a:lnTo>
                      <a:pt x="167" y="185"/>
                    </a:lnTo>
                    <a:lnTo>
                      <a:pt x="175" y="188"/>
                    </a:lnTo>
                    <a:lnTo>
                      <a:pt x="178" y="191"/>
                    </a:lnTo>
                    <a:lnTo>
                      <a:pt x="182" y="191"/>
                    </a:lnTo>
                    <a:lnTo>
                      <a:pt x="187" y="194"/>
                    </a:lnTo>
                    <a:lnTo>
                      <a:pt x="187" y="208"/>
                    </a:lnTo>
                    <a:lnTo>
                      <a:pt x="182" y="208"/>
                    </a:lnTo>
                    <a:lnTo>
                      <a:pt x="184" y="214"/>
                    </a:lnTo>
                    <a:lnTo>
                      <a:pt x="184" y="218"/>
                    </a:lnTo>
                    <a:lnTo>
                      <a:pt x="176" y="214"/>
                    </a:lnTo>
                    <a:lnTo>
                      <a:pt x="173" y="215"/>
                    </a:lnTo>
                    <a:lnTo>
                      <a:pt x="166" y="215"/>
                    </a:lnTo>
                    <a:lnTo>
                      <a:pt x="166" y="225"/>
                    </a:lnTo>
                    <a:lnTo>
                      <a:pt x="158" y="222"/>
                    </a:lnTo>
                    <a:lnTo>
                      <a:pt x="155" y="228"/>
                    </a:lnTo>
                    <a:lnTo>
                      <a:pt x="150" y="229"/>
                    </a:lnTo>
                    <a:lnTo>
                      <a:pt x="146" y="234"/>
                    </a:lnTo>
                    <a:lnTo>
                      <a:pt x="150" y="238"/>
                    </a:lnTo>
                    <a:lnTo>
                      <a:pt x="152" y="252"/>
                    </a:lnTo>
                    <a:lnTo>
                      <a:pt x="143" y="246"/>
                    </a:lnTo>
                    <a:lnTo>
                      <a:pt x="135" y="244"/>
                    </a:lnTo>
                    <a:lnTo>
                      <a:pt x="132" y="246"/>
                    </a:lnTo>
                    <a:lnTo>
                      <a:pt x="117" y="240"/>
                    </a:lnTo>
                    <a:lnTo>
                      <a:pt x="114" y="235"/>
                    </a:lnTo>
                    <a:lnTo>
                      <a:pt x="111" y="234"/>
                    </a:lnTo>
                    <a:lnTo>
                      <a:pt x="97" y="232"/>
                    </a:lnTo>
                    <a:lnTo>
                      <a:pt x="93" y="231"/>
                    </a:lnTo>
                    <a:lnTo>
                      <a:pt x="93" y="222"/>
                    </a:lnTo>
                    <a:lnTo>
                      <a:pt x="93" y="215"/>
                    </a:lnTo>
                    <a:lnTo>
                      <a:pt x="90" y="214"/>
                    </a:lnTo>
                    <a:lnTo>
                      <a:pt x="88" y="208"/>
                    </a:lnTo>
                    <a:lnTo>
                      <a:pt x="85" y="200"/>
                    </a:lnTo>
                    <a:lnTo>
                      <a:pt x="84" y="196"/>
                    </a:lnTo>
                    <a:lnTo>
                      <a:pt x="90" y="196"/>
                    </a:lnTo>
                    <a:lnTo>
                      <a:pt x="90" y="187"/>
                    </a:lnTo>
                    <a:lnTo>
                      <a:pt x="87" y="179"/>
                    </a:lnTo>
                    <a:lnTo>
                      <a:pt x="81" y="174"/>
                    </a:lnTo>
                    <a:lnTo>
                      <a:pt x="79" y="174"/>
                    </a:lnTo>
                    <a:lnTo>
                      <a:pt x="73" y="177"/>
                    </a:lnTo>
                    <a:lnTo>
                      <a:pt x="59" y="191"/>
                    </a:lnTo>
                    <a:lnTo>
                      <a:pt x="53" y="196"/>
                    </a:lnTo>
                    <a:lnTo>
                      <a:pt x="53" y="188"/>
                    </a:lnTo>
                    <a:lnTo>
                      <a:pt x="46" y="187"/>
                    </a:lnTo>
                    <a:lnTo>
                      <a:pt x="44" y="182"/>
                    </a:lnTo>
                    <a:lnTo>
                      <a:pt x="37" y="185"/>
                    </a:lnTo>
                    <a:lnTo>
                      <a:pt x="31" y="185"/>
                    </a:lnTo>
                    <a:lnTo>
                      <a:pt x="29" y="179"/>
                    </a:lnTo>
                    <a:lnTo>
                      <a:pt x="23" y="176"/>
                    </a:lnTo>
                    <a:lnTo>
                      <a:pt x="20" y="177"/>
                    </a:lnTo>
                    <a:lnTo>
                      <a:pt x="11" y="167"/>
                    </a:lnTo>
                    <a:lnTo>
                      <a:pt x="6" y="167"/>
                    </a:lnTo>
                    <a:lnTo>
                      <a:pt x="2" y="162"/>
                    </a:lnTo>
                    <a:lnTo>
                      <a:pt x="0" y="156"/>
                    </a:lnTo>
                    <a:lnTo>
                      <a:pt x="5" y="149"/>
                    </a:lnTo>
                    <a:lnTo>
                      <a:pt x="9" y="149"/>
                    </a:lnTo>
                    <a:lnTo>
                      <a:pt x="14" y="152"/>
                    </a:lnTo>
                    <a:lnTo>
                      <a:pt x="11" y="139"/>
                    </a:lnTo>
                    <a:lnTo>
                      <a:pt x="8" y="136"/>
                    </a:lnTo>
                    <a:lnTo>
                      <a:pt x="14" y="133"/>
                    </a:lnTo>
                    <a:lnTo>
                      <a:pt x="17" y="135"/>
                    </a:lnTo>
                    <a:lnTo>
                      <a:pt x="23" y="132"/>
                    </a:lnTo>
                    <a:lnTo>
                      <a:pt x="20" y="129"/>
                    </a:lnTo>
                    <a:lnTo>
                      <a:pt x="23" y="123"/>
                    </a:lnTo>
                    <a:lnTo>
                      <a:pt x="23" y="117"/>
                    </a:lnTo>
                    <a:lnTo>
                      <a:pt x="40" y="112"/>
                    </a:lnTo>
                    <a:lnTo>
                      <a:pt x="40" y="109"/>
                    </a:lnTo>
                    <a:lnTo>
                      <a:pt x="47" y="106"/>
                    </a:lnTo>
                    <a:lnTo>
                      <a:pt x="52" y="103"/>
                    </a:lnTo>
                    <a:lnTo>
                      <a:pt x="59" y="105"/>
                    </a:lnTo>
                    <a:lnTo>
                      <a:pt x="59" y="92"/>
                    </a:lnTo>
                    <a:lnTo>
                      <a:pt x="50" y="89"/>
                    </a:lnTo>
                    <a:lnTo>
                      <a:pt x="46" y="89"/>
                    </a:lnTo>
                    <a:lnTo>
                      <a:pt x="44" y="86"/>
                    </a:lnTo>
                    <a:lnTo>
                      <a:pt x="47" y="82"/>
                    </a:lnTo>
                    <a:lnTo>
                      <a:pt x="50" y="73"/>
                    </a:lnTo>
                    <a:lnTo>
                      <a:pt x="52" y="71"/>
                    </a:lnTo>
                    <a:lnTo>
                      <a:pt x="56" y="65"/>
                    </a:lnTo>
                    <a:lnTo>
                      <a:pt x="70" y="65"/>
                    </a:lnTo>
                    <a:lnTo>
                      <a:pt x="76" y="70"/>
                    </a:lnTo>
                    <a:lnTo>
                      <a:pt x="78" y="62"/>
                    </a:lnTo>
                    <a:lnTo>
                      <a:pt x="84" y="57"/>
                    </a:lnTo>
                    <a:lnTo>
                      <a:pt x="90" y="60"/>
                    </a:lnTo>
                    <a:lnTo>
                      <a:pt x="93" y="56"/>
                    </a:lnTo>
                    <a:lnTo>
                      <a:pt x="96" y="60"/>
                    </a:lnTo>
                    <a:lnTo>
                      <a:pt x="93" y="68"/>
                    </a:lnTo>
                    <a:lnTo>
                      <a:pt x="96" y="70"/>
                    </a:lnTo>
                    <a:lnTo>
                      <a:pt x="105" y="62"/>
                    </a:lnTo>
                    <a:lnTo>
                      <a:pt x="120" y="67"/>
                    </a:lnTo>
                    <a:lnTo>
                      <a:pt x="120" y="62"/>
                    </a:lnTo>
                    <a:lnTo>
                      <a:pt x="122" y="53"/>
                    </a:lnTo>
                    <a:lnTo>
                      <a:pt x="116" y="45"/>
                    </a:lnTo>
                    <a:lnTo>
                      <a:pt x="114" y="36"/>
                    </a:lnTo>
                    <a:lnTo>
                      <a:pt x="111" y="33"/>
                    </a:lnTo>
                    <a:lnTo>
                      <a:pt x="103" y="33"/>
                    </a:lnTo>
                    <a:lnTo>
                      <a:pt x="102" y="36"/>
                    </a:lnTo>
                    <a:lnTo>
                      <a:pt x="99" y="36"/>
                    </a:lnTo>
                    <a:lnTo>
                      <a:pt x="90" y="33"/>
                    </a:lnTo>
                    <a:lnTo>
                      <a:pt x="93" y="25"/>
                    </a:lnTo>
                    <a:lnTo>
                      <a:pt x="99" y="22"/>
                    </a:lnTo>
                    <a:lnTo>
                      <a:pt x="102" y="25"/>
                    </a:lnTo>
                    <a:lnTo>
                      <a:pt x="105" y="19"/>
                    </a:lnTo>
                    <a:lnTo>
                      <a:pt x="100" y="16"/>
                    </a:lnTo>
                    <a:lnTo>
                      <a:pt x="109" y="9"/>
                    </a:lnTo>
                    <a:lnTo>
                      <a:pt x="117" y="9"/>
                    </a:lnTo>
                    <a:lnTo>
                      <a:pt x="123" y="13"/>
                    </a:lnTo>
                    <a:lnTo>
                      <a:pt x="132" y="13"/>
                    </a:lnTo>
                    <a:lnTo>
                      <a:pt x="135" y="25"/>
                    </a:lnTo>
                    <a:lnTo>
                      <a:pt x="140" y="22"/>
                    </a:lnTo>
                    <a:lnTo>
                      <a:pt x="146" y="25"/>
                    </a:lnTo>
                    <a:lnTo>
                      <a:pt x="163" y="25"/>
                    </a:lnTo>
                    <a:lnTo>
                      <a:pt x="172" y="22"/>
                    </a:lnTo>
                    <a:lnTo>
                      <a:pt x="172" y="25"/>
                    </a:lnTo>
                    <a:lnTo>
                      <a:pt x="178" y="24"/>
                    </a:lnTo>
                    <a:lnTo>
                      <a:pt x="188" y="18"/>
                    </a:lnTo>
                    <a:lnTo>
                      <a:pt x="194" y="18"/>
                    </a:lnTo>
                    <a:lnTo>
                      <a:pt x="197" y="3"/>
                    </a:lnTo>
                    <a:lnTo>
                      <a:pt x="210" y="3"/>
                    </a:lnTo>
                    <a:lnTo>
                      <a:pt x="217" y="9"/>
                    </a:lnTo>
                    <a:lnTo>
                      <a:pt x="217" y="13"/>
                    </a:lnTo>
                    <a:lnTo>
                      <a:pt x="219" y="18"/>
                    </a:lnTo>
                    <a:lnTo>
                      <a:pt x="228" y="16"/>
                    </a:lnTo>
                    <a:lnTo>
                      <a:pt x="231" y="6"/>
                    </a:lnTo>
                    <a:lnTo>
                      <a:pt x="243" y="9"/>
                    </a:lnTo>
                    <a:lnTo>
                      <a:pt x="257" y="0"/>
                    </a:lnTo>
                    <a:lnTo>
                      <a:pt x="261" y="9"/>
                    </a:lnTo>
                    <a:lnTo>
                      <a:pt x="272" y="12"/>
                    </a:lnTo>
                    <a:lnTo>
                      <a:pt x="272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5" name="Freeform 3920">
                <a:extLst>
                  <a:ext uri="{FF2B5EF4-FFF2-40B4-BE49-F238E27FC236}">
                    <a16:creationId xmlns:a16="http://schemas.microsoft.com/office/drawing/2014/main" id="{612B3342-7F74-BF26-EE46-EF7FEC129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067"/>
                <a:ext cx="127" cy="88"/>
              </a:xfrm>
              <a:custGeom>
                <a:avLst/>
                <a:gdLst>
                  <a:gd name="T0" fmla="*/ 184 w 255"/>
                  <a:gd name="T1" fmla="*/ 26 h 176"/>
                  <a:gd name="T2" fmla="*/ 190 w 255"/>
                  <a:gd name="T3" fmla="*/ 17 h 176"/>
                  <a:gd name="T4" fmla="*/ 181 w 255"/>
                  <a:gd name="T5" fmla="*/ 15 h 176"/>
                  <a:gd name="T6" fmla="*/ 170 w 255"/>
                  <a:gd name="T7" fmla="*/ 13 h 176"/>
                  <a:gd name="T8" fmla="*/ 161 w 255"/>
                  <a:gd name="T9" fmla="*/ 7 h 176"/>
                  <a:gd name="T10" fmla="*/ 149 w 255"/>
                  <a:gd name="T11" fmla="*/ 6 h 176"/>
                  <a:gd name="T12" fmla="*/ 137 w 255"/>
                  <a:gd name="T13" fmla="*/ 4 h 176"/>
                  <a:gd name="T14" fmla="*/ 128 w 255"/>
                  <a:gd name="T15" fmla="*/ 0 h 176"/>
                  <a:gd name="T16" fmla="*/ 116 w 255"/>
                  <a:gd name="T17" fmla="*/ 12 h 176"/>
                  <a:gd name="T18" fmla="*/ 108 w 255"/>
                  <a:gd name="T19" fmla="*/ 23 h 176"/>
                  <a:gd name="T20" fmla="*/ 101 w 255"/>
                  <a:gd name="T21" fmla="*/ 27 h 176"/>
                  <a:gd name="T22" fmla="*/ 96 w 255"/>
                  <a:gd name="T23" fmla="*/ 36 h 176"/>
                  <a:gd name="T24" fmla="*/ 96 w 255"/>
                  <a:gd name="T25" fmla="*/ 44 h 176"/>
                  <a:gd name="T26" fmla="*/ 91 w 255"/>
                  <a:gd name="T27" fmla="*/ 58 h 176"/>
                  <a:gd name="T28" fmla="*/ 84 w 255"/>
                  <a:gd name="T29" fmla="*/ 67 h 176"/>
                  <a:gd name="T30" fmla="*/ 78 w 255"/>
                  <a:gd name="T31" fmla="*/ 79 h 176"/>
                  <a:gd name="T32" fmla="*/ 67 w 255"/>
                  <a:gd name="T33" fmla="*/ 80 h 176"/>
                  <a:gd name="T34" fmla="*/ 61 w 255"/>
                  <a:gd name="T35" fmla="*/ 73 h 176"/>
                  <a:gd name="T36" fmla="*/ 47 w 255"/>
                  <a:gd name="T37" fmla="*/ 67 h 176"/>
                  <a:gd name="T38" fmla="*/ 38 w 255"/>
                  <a:gd name="T39" fmla="*/ 64 h 176"/>
                  <a:gd name="T40" fmla="*/ 28 w 255"/>
                  <a:gd name="T41" fmla="*/ 62 h 176"/>
                  <a:gd name="T42" fmla="*/ 25 w 255"/>
                  <a:gd name="T43" fmla="*/ 79 h 176"/>
                  <a:gd name="T44" fmla="*/ 11 w 255"/>
                  <a:gd name="T45" fmla="*/ 77 h 176"/>
                  <a:gd name="T46" fmla="*/ 2 w 255"/>
                  <a:gd name="T47" fmla="*/ 100 h 176"/>
                  <a:gd name="T48" fmla="*/ 0 w 255"/>
                  <a:gd name="T49" fmla="*/ 109 h 176"/>
                  <a:gd name="T50" fmla="*/ 6 w 255"/>
                  <a:gd name="T51" fmla="*/ 112 h 176"/>
                  <a:gd name="T52" fmla="*/ 14 w 255"/>
                  <a:gd name="T53" fmla="*/ 115 h 176"/>
                  <a:gd name="T54" fmla="*/ 34 w 255"/>
                  <a:gd name="T55" fmla="*/ 126 h 176"/>
                  <a:gd name="T56" fmla="*/ 34 w 255"/>
                  <a:gd name="T57" fmla="*/ 135 h 176"/>
                  <a:gd name="T58" fmla="*/ 17 w 255"/>
                  <a:gd name="T59" fmla="*/ 134 h 176"/>
                  <a:gd name="T60" fmla="*/ 0 w 255"/>
                  <a:gd name="T61" fmla="*/ 137 h 176"/>
                  <a:gd name="T62" fmla="*/ 2 w 255"/>
                  <a:gd name="T63" fmla="*/ 152 h 176"/>
                  <a:gd name="T64" fmla="*/ 19 w 255"/>
                  <a:gd name="T65" fmla="*/ 165 h 176"/>
                  <a:gd name="T66" fmla="*/ 28 w 255"/>
                  <a:gd name="T67" fmla="*/ 176 h 176"/>
                  <a:gd name="T68" fmla="*/ 37 w 255"/>
                  <a:gd name="T69" fmla="*/ 165 h 176"/>
                  <a:gd name="T70" fmla="*/ 43 w 255"/>
                  <a:gd name="T71" fmla="*/ 162 h 176"/>
                  <a:gd name="T72" fmla="*/ 47 w 255"/>
                  <a:gd name="T73" fmla="*/ 152 h 176"/>
                  <a:gd name="T74" fmla="*/ 61 w 255"/>
                  <a:gd name="T75" fmla="*/ 156 h 176"/>
                  <a:gd name="T76" fmla="*/ 73 w 255"/>
                  <a:gd name="T77" fmla="*/ 168 h 176"/>
                  <a:gd name="T78" fmla="*/ 84 w 255"/>
                  <a:gd name="T79" fmla="*/ 168 h 176"/>
                  <a:gd name="T80" fmla="*/ 110 w 255"/>
                  <a:gd name="T81" fmla="*/ 165 h 176"/>
                  <a:gd name="T82" fmla="*/ 116 w 255"/>
                  <a:gd name="T83" fmla="*/ 167 h 176"/>
                  <a:gd name="T84" fmla="*/ 132 w 255"/>
                  <a:gd name="T85" fmla="*/ 161 h 176"/>
                  <a:gd name="T86" fmla="*/ 148 w 255"/>
                  <a:gd name="T87" fmla="*/ 146 h 176"/>
                  <a:gd name="T88" fmla="*/ 155 w 255"/>
                  <a:gd name="T89" fmla="*/ 156 h 176"/>
                  <a:gd name="T90" fmla="*/ 166 w 255"/>
                  <a:gd name="T91" fmla="*/ 159 h 176"/>
                  <a:gd name="T92" fmla="*/ 181 w 255"/>
                  <a:gd name="T93" fmla="*/ 152 h 176"/>
                  <a:gd name="T94" fmla="*/ 198 w 255"/>
                  <a:gd name="T95" fmla="*/ 138 h 176"/>
                  <a:gd name="T96" fmla="*/ 204 w 255"/>
                  <a:gd name="T97" fmla="*/ 130 h 176"/>
                  <a:gd name="T98" fmla="*/ 199 w 255"/>
                  <a:gd name="T99" fmla="*/ 126 h 176"/>
                  <a:gd name="T100" fmla="*/ 222 w 255"/>
                  <a:gd name="T101" fmla="*/ 114 h 176"/>
                  <a:gd name="T102" fmla="*/ 231 w 255"/>
                  <a:gd name="T103" fmla="*/ 108 h 176"/>
                  <a:gd name="T104" fmla="*/ 252 w 255"/>
                  <a:gd name="T105" fmla="*/ 92 h 176"/>
                  <a:gd name="T106" fmla="*/ 255 w 255"/>
                  <a:gd name="T107" fmla="*/ 79 h 176"/>
                  <a:gd name="T108" fmla="*/ 246 w 255"/>
                  <a:gd name="T109" fmla="*/ 67 h 176"/>
                  <a:gd name="T110" fmla="*/ 237 w 255"/>
                  <a:gd name="T111" fmla="*/ 62 h 176"/>
                  <a:gd name="T112" fmla="*/ 225 w 255"/>
                  <a:gd name="T113" fmla="*/ 47 h 176"/>
                  <a:gd name="T114" fmla="*/ 227 w 255"/>
                  <a:gd name="T115" fmla="*/ 38 h 176"/>
                  <a:gd name="T116" fmla="*/ 219 w 255"/>
                  <a:gd name="T117" fmla="*/ 41 h 176"/>
                  <a:gd name="T118" fmla="*/ 210 w 255"/>
                  <a:gd name="T119" fmla="*/ 38 h 176"/>
                  <a:gd name="T120" fmla="*/ 199 w 255"/>
                  <a:gd name="T121" fmla="*/ 33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176">
                    <a:moveTo>
                      <a:pt x="187" y="32"/>
                    </a:moveTo>
                    <a:lnTo>
                      <a:pt x="184" y="26"/>
                    </a:lnTo>
                    <a:lnTo>
                      <a:pt x="186" y="20"/>
                    </a:lnTo>
                    <a:lnTo>
                      <a:pt x="190" y="17"/>
                    </a:lnTo>
                    <a:lnTo>
                      <a:pt x="184" y="13"/>
                    </a:lnTo>
                    <a:lnTo>
                      <a:pt x="181" y="15"/>
                    </a:lnTo>
                    <a:lnTo>
                      <a:pt x="170" y="17"/>
                    </a:lnTo>
                    <a:lnTo>
                      <a:pt x="170" y="13"/>
                    </a:lnTo>
                    <a:lnTo>
                      <a:pt x="167" y="13"/>
                    </a:lnTo>
                    <a:lnTo>
                      <a:pt x="161" y="7"/>
                    </a:lnTo>
                    <a:lnTo>
                      <a:pt x="157" y="7"/>
                    </a:lnTo>
                    <a:lnTo>
                      <a:pt x="149" y="6"/>
                    </a:lnTo>
                    <a:lnTo>
                      <a:pt x="140" y="7"/>
                    </a:lnTo>
                    <a:lnTo>
                      <a:pt x="137" y="4"/>
                    </a:lnTo>
                    <a:lnTo>
                      <a:pt x="132" y="4"/>
                    </a:lnTo>
                    <a:lnTo>
                      <a:pt x="128" y="0"/>
                    </a:lnTo>
                    <a:lnTo>
                      <a:pt x="116" y="7"/>
                    </a:lnTo>
                    <a:lnTo>
                      <a:pt x="116" y="12"/>
                    </a:lnTo>
                    <a:lnTo>
                      <a:pt x="113" y="18"/>
                    </a:lnTo>
                    <a:lnTo>
                      <a:pt x="108" y="23"/>
                    </a:lnTo>
                    <a:lnTo>
                      <a:pt x="102" y="24"/>
                    </a:lnTo>
                    <a:lnTo>
                      <a:pt x="101" y="27"/>
                    </a:lnTo>
                    <a:lnTo>
                      <a:pt x="98" y="30"/>
                    </a:lnTo>
                    <a:lnTo>
                      <a:pt x="96" y="36"/>
                    </a:lnTo>
                    <a:lnTo>
                      <a:pt x="98" y="42"/>
                    </a:lnTo>
                    <a:lnTo>
                      <a:pt x="96" y="44"/>
                    </a:lnTo>
                    <a:lnTo>
                      <a:pt x="98" y="53"/>
                    </a:lnTo>
                    <a:lnTo>
                      <a:pt x="91" y="58"/>
                    </a:lnTo>
                    <a:lnTo>
                      <a:pt x="88" y="64"/>
                    </a:lnTo>
                    <a:lnTo>
                      <a:pt x="84" y="67"/>
                    </a:lnTo>
                    <a:lnTo>
                      <a:pt x="84" y="73"/>
                    </a:lnTo>
                    <a:lnTo>
                      <a:pt x="78" y="79"/>
                    </a:lnTo>
                    <a:lnTo>
                      <a:pt x="75" y="77"/>
                    </a:lnTo>
                    <a:lnTo>
                      <a:pt x="67" y="80"/>
                    </a:lnTo>
                    <a:lnTo>
                      <a:pt x="61" y="77"/>
                    </a:lnTo>
                    <a:lnTo>
                      <a:pt x="61" y="73"/>
                    </a:lnTo>
                    <a:lnTo>
                      <a:pt x="55" y="73"/>
                    </a:lnTo>
                    <a:lnTo>
                      <a:pt x="47" y="67"/>
                    </a:lnTo>
                    <a:lnTo>
                      <a:pt x="47" y="56"/>
                    </a:lnTo>
                    <a:lnTo>
                      <a:pt x="38" y="64"/>
                    </a:lnTo>
                    <a:lnTo>
                      <a:pt x="34" y="62"/>
                    </a:lnTo>
                    <a:lnTo>
                      <a:pt x="28" y="62"/>
                    </a:lnTo>
                    <a:lnTo>
                      <a:pt x="23" y="73"/>
                    </a:lnTo>
                    <a:lnTo>
                      <a:pt x="25" y="79"/>
                    </a:lnTo>
                    <a:lnTo>
                      <a:pt x="19" y="76"/>
                    </a:lnTo>
                    <a:lnTo>
                      <a:pt x="11" y="77"/>
                    </a:lnTo>
                    <a:lnTo>
                      <a:pt x="5" y="83"/>
                    </a:lnTo>
                    <a:lnTo>
                      <a:pt x="2" y="100"/>
                    </a:lnTo>
                    <a:lnTo>
                      <a:pt x="0" y="102"/>
                    </a:lnTo>
                    <a:lnTo>
                      <a:pt x="0" y="109"/>
                    </a:lnTo>
                    <a:lnTo>
                      <a:pt x="2" y="106"/>
                    </a:lnTo>
                    <a:lnTo>
                      <a:pt x="6" y="112"/>
                    </a:lnTo>
                    <a:lnTo>
                      <a:pt x="13" y="112"/>
                    </a:lnTo>
                    <a:lnTo>
                      <a:pt x="14" y="115"/>
                    </a:lnTo>
                    <a:lnTo>
                      <a:pt x="34" y="118"/>
                    </a:lnTo>
                    <a:lnTo>
                      <a:pt x="34" y="126"/>
                    </a:lnTo>
                    <a:lnTo>
                      <a:pt x="31" y="129"/>
                    </a:lnTo>
                    <a:lnTo>
                      <a:pt x="34" y="135"/>
                    </a:lnTo>
                    <a:lnTo>
                      <a:pt x="31" y="138"/>
                    </a:lnTo>
                    <a:lnTo>
                      <a:pt x="17" y="134"/>
                    </a:lnTo>
                    <a:lnTo>
                      <a:pt x="8" y="137"/>
                    </a:lnTo>
                    <a:lnTo>
                      <a:pt x="0" y="137"/>
                    </a:lnTo>
                    <a:lnTo>
                      <a:pt x="3" y="146"/>
                    </a:lnTo>
                    <a:lnTo>
                      <a:pt x="2" y="152"/>
                    </a:lnTo>
                    <a:lnTo>
                      <a:pt x="10" y="156"/>
                    </a:lnTo>
                    <a:lnTo>
                      <a:pt x="19" y="165"/>
                    </a:lnTo>
                    <a:lnTo>
                      <a:pt x="22" y="172"/>
                    </a:lnTo>
                    <a:lnTo>
                      <a:pt x="28" y="176"/>
                    </a:lnTo>
                    <a:lnTo>
                      <a:pt x="31" y="168"/>
                    </a:lnTo>
                    <a:lnTo>
                      <a:pt x="37" y="165"/>
                    </a:lnTo>
                    <a:lnTo>
                      <a:pt x="40" y="168"/>
                    </a:lnTo>
                    <a:lnTo>
                      <a:pt x="43" y="162"/>
                    </a:lnTo>
                    <a:lnTo>
                      <a:pt x="38" y="159"/>
                    </a:lnTo>
                    <a:lnTo>
                      <a:pt x="47" y="152"/>
                    </a:lnTo>
                    <a:lnTo>
                      <a:pt x="55" y="152"/>
                    </a:lnTo>
                    <a:lnTo>
                      <a:pt x="61" y="156"/>
                    </a:lnTo>
                    <a:lnTo>
                      <a:pt x="70" y="156"/>
                    </a:lnTo>
                    <a:lnTo>
                      <a:pt x="73" y="168"/>
                    </a:lnTo>
                    <a:lnTo>
                      <a:pt x="78" y="165"/>
                    </a:lnTo>
                    <a:lnTo>
                      <a:pt x="84" y="168"/>
                    </a:lnTo>
                    <a:lnTo>
                      <a:pt x="101" y="168"/>
                    </a:lnTo>
                    <a:lnTo>
                      <a:pt x="110" y="165"/>
                    </a:lnTo>
                    <a:lnTo>
                      <a:pt x="110" y="168"/>
                    </a:lnTo>
                    <a:lnTo>
                      <a:pt x="116" y="167"/>
                    </a:lnTo>
                    <a:lnTo>
                      <a:pt x="126" y="161"/>
                    </a:lnTo>
                    <a:lnTo>
                      <a:pt x="132" y="161"/>
                    </a:lnTo>
                    <a:lnTo>
                      <a:pt x="135" y="146"/>
                    </a:lnTo>
                    <a:lnTo>
                      <a:pt x="148" y="146"/>
                    </a:lnTo>
                    <a:lnTo>
                      <a:pt x="155" y="152"/>
                    </a:lnTo>
                    <a:lnTo>
                      <a:pt x="155" y="156"/>
                    </a:lnTo>
                    <a:lnTo>
                      <a:pt x="157" y="161"/>
                    </a:lnTo>
                    <a:lnTo>
                      <a:pt x="166" y="159"/>
                    </a:lnTo>
                    <a:lnTo>
                      <a:pt x="169" y="149"/>
                    </a:lnTo>
                    <a:lnTo>
                      <a:pt x="181" y="152"/>
                    </a:lnTo>
                    <a:lnTo>
                      <a:pt x="195" y="143"/>
                    </a:lnTo>
                    <a:lnTo>
                      <a:pt x="198" y="138"/>
                    </a:lnTo>
                    <a:lnTo>
                      <a:pt x="204" y="137"/>
                    </a:lnTo>
                    <a:lnTo>
                      <a:pt x="204" y="130"/>
                    </a:lnTo>
                    <a:lnTo>
                      <a:pt x="199" y="132"/>
                    </a:lnTo>
                    <a:lnTo>
                      <a:pt x="199" y="126"/>
                    </a:lnTo>
                    <a:lnTo>
                      <a:pt x="207" y="118"/>
                    </a:lnTo>
                    <a:lnTo>
                      <a:pt x="222" y="114"/>
                    </a:lnTo>
                    <a:lnTo>
                      <a:pt x="233" y="109"/>
                    </a:lnTo>
                    <a:lnTo>
                      <a:pt x="231" y="108"/>
                    </a:lnTo>
                    <a:lnTo>
                      <a:pt x="243" y="97"/>
                    </a:lnTo>
                    <a:lnTo>
                      <a:pt x="252" y="92"/>
                    </a:lnTo>
                    <a:lnTo>
                      <a:pt x="249" y="85"/>
                    </a:lnTo>
                    <a:lnTo>
                      <a:pt x="255" y="79"/>
                    </a:lnTo>
                    <a:lnTo>
                      <a:pt x="255" y="76"/>
                    </a:lnTo>
                    <a:lnTo>
                      <a:pt x="246" y="67"/>
                    </a:lnTo>
                    <a:lnTo>
                      <a:pt x="242" y="65"/>
                    </a:lnTo>
                    <a:lnTo>
                      <a:pt x="237" y="62"/>
                    </a:lnTo>
                    <a:lnTo>
                      <a:pt x="225" y="58"/>
                    </a:lnTo>
                    <a:lnTo>
                      <a:pt x="225" y="47"/>
                    </a:lnTo>
                    <a:lnTo>
                      <a:pt x="227" y="44"/>
                    </a:lnTo>
                    <a:lnTo>
                      <a:pt x="227" y="38"/>
                    </a:lnTo>
                    <a:lnTo>
                      <a:pt x="222" y="42"/>
                    </a:lnTo>
                    <a:lnTo>
                      <a:pt x="219" y="41"/>
                    </a:lnTo>
                    <a:lnTo>
                      <a:pt x="214" y="38"/>
                    </a:lnTo>
                    <a:lnTo>
                      <a:pt x="210" y="38"/>
                    </a:lnTo>
                    <a:lnTo>
                      <a:pt x="205" y="30"/>
                    </a:lnTo>
                    <a:lnTo>
                      <a:pt x="199" y="33"/>
                    </a:lnTo>
                    <a:lnTo>
                      <a:pt x="187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6" name="Freeform 3921">
                <a:extLst>
                  <a:ext uri="{FF2B5EF4-FFF2-40B4-BE49-F238E27FC236}">
                    <a16:creationId xmlns:a16="http://schemas.microsoft.com/office/drawing/2014/main" id="{17DA54BD-C023-D15F-EE15-D4C7B43C6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067"/>
                <a:ext cx="127" cy="88"/>
              </a:xfrm>
              <a:custGeom>
                <a:avLst/>
                <a:gdLst>
                  <a:gd name="T0" fmla="*/ 199 w 255"/>
                  <a:gd name="T1" fmla="*/ 33 h 176"/>
                  <a:gd name="T2" fmla="*/ 210 w 255"/>
                  <a:gd name="T3" fmla="*/ 38 h 176"/>
                  <a:gd name="T4" fmla="*/ 219 w 255"/>
                  <a:gd name="T5" fmla="*/ 41 h 176"/>
                  <a:gd name="T6" fmla="*/ 227 w 255"/>
                  <a:gd name="T7" fmla="*/ 38 h 176"/>
                  <a:gd name="T8" fmla="*/ 225 w 255"/>
                  <a:gd name="T9" fmla="*/ 47 h 176"/>
                  <a:gd name="T10" fmla="*/ 237 w 255"/>
                  <a:gd name="T11" fmla="*/ 62 h 176"/>
                  <a:gd name="T12" fmla="*/ 246 w 255"/>
                  <a:gd name="T13" fmla="*/ 67 h 176"/>
                  <a:gd name="T14" fmla="*/ 255 w 255"/>
                  <a:gd name="T15" fmla="*/ 79 h 176"/>
                  <a:gd name="T16" fmla="*/ 252 w 255"/>
                  <a:gd name="T17" fmla="*/ 92 h 176"/>
                  <a:gd name="T18" fmla="*/ 231 w 255"/>
                  <a:gd name="T19" fmla="*/ 108 h 176"/>
                  <a:gd name="T20" fmla="*/ 222 w 255"/>
                  <a:gd name="T21" fmla="*/ 114 h 176"/>
                  <a:gd name="T22" fmla="*/ 199 w 255"/>
                  <a:gd name="T23" fmla="*/ 126 h 176"/>
                  <a:gd name="T24" fmla="*/ 204 w 255"/>
                  <a:gd name="T25" fmla="*/ 130 h 176"/>
                  <a:gd name="T26" fmla="*/ 198 w 255"/>
                  <a:gd name="T27" fmla="*/ 138 h 176"/>
                  <a:gd name="T28" fmla="*/ 181 w 255"/>
                  <a:gd name="T29" fmla="*/ 152 h 176"/>
                  <a:gd name="T30" fmla="*/ 166 w 255"/>
                  <a:gd name="T31" fmla="*/ 159 h 176"/>
                  <a:gd name="T32" fmla="*/ 155 w 255"/>
                  <a:gd name="T33" fmla="*/ 156 h 176"/>
                  <a:gd name="T34" fmla="*/ 148 w 255"/>
                  <a:gd name="T35" fmla="*/ 146 h 176"/>
                  <a:gd name="T36" fmla="*/ 132 w 255"/>
                  <a:gd name="T37" fmla="*/ 161 h 176"/>
                  <a:gd name="T38" fmla="*/ 116 w 255"/>
                  <a:gd name="T39" fmla="*/ 167 h 176"/>
                  <a:gd name="T40" fmla="*/ 110 w 255"/>
                  <a:gd name="T41" fmla="*/ 165 h 176"/>
                  <a:gd name="T42" fmla="*/ 84 w 255"/>
                  <a:gd name="T43" fmla="*/ 168 h 176"/>
                  <a:gd name="T44" fmla="*/ 73 w 255"/>
                  <a:gd name="T45" fmla="*/ 168 h 176"/>
                  <a:gd name="T46" fmla="*/ 61 w 255"/>
                  <a:gd name="T47" fmla="*/ 156 h 176"/>
                  <a:gd name="T48" fmla="*/ 47 w 255"/>
                  <a:gd name="T49" fmla="*/ 152 h 176"/>
                  <a:gd name="T50" fmla="*/ 43 w 255"/>
                  <a:gd name="T51" fmla="*/ 162 h 176"/>
                  <a:gd name="T52" fmla="*/ 37 w 255"/>
                  <a:gd name="T53" fmla="*/ 165 h 176"/>
                  <a:gd name="T54" fmla="*/ 28 w 255"/>
                  <a:gd name="T55" fmla="*/ 176 h 176"/>
                  <a:gd name="T56" fmla="*/ 19 w 255"/>
                  <a:gd name="T57" fmla="*/ 165 h 176"/>
                  <a:gd name="T58" fmla="*/ 2 w 255"/>
                  <a:gd name="T59" fmla="*/ 152 h 176"/>
                  <a:gd name="T60" fmla="*/ 0 w 255"/>
                  <a:gd name="T61" fmla="*/ 137 h 176"/>
                  <a:gd name="T62" fmla="*/ 17 w 255"/>
                  <a:gd name="T63" fmla="*/ 134 h 176"/>
                  <a:gd name="T64" fmla="*/ 34 w 255"/>
                  <a:gd name="T65" fmla="*/ 135 h 176"/>
                  <a:gd name="T66" fmla="*/ 34 w 255"/>
                  <a:gd name="T67" fmla="*/ 126 h 176"/>
                  <a:gd name="T68" fmla="*/ 14 w 255"/>
                  <a:gd name="T69" fmla="*/ 115 h 176"/>
                  <a:gd name="T70" fmla="*/ 6 w 255"/>
                  <a:gd name="T71" fmla="*/ 112 h 176"/>
                  <a:gd name="T72" fmla="*/ 0 w 255"/>
                  <a:gd name="T73" fmla="*/ 109 h 176"/>
                  <a:gd name="T74" fmla="*/ 2 w 255"/>
                  <a:gd name="T75" fmla="*/ 100 h 176"/>
                  <a:gd name="T76" fmla="*/ 11 w 255"/>
                  <a:gd name="T77" fmla="*/ 77 h 176"/>
                  <a:gd name="T78" fmla="*/ 25 w 255"/>
                  <a:gd name="T79" fmla="*/ 79 h 176"/>
                  <a:gd name="T80" fmla="*/ 28 w 255"/>
                  <a:gd name="T81" fmla="*/ 62 h 176"/>
                  <a:gd name="T82" fmla="*/ 38 w 255"/>
                  <a:gd name="T83" fmla="*/ 64 h 176"/>
                  <a:gd name="T84" fmla="*/ 47 w 255"/>
                  <a:gd name="T85" fmla="*/ 67 h 176"/>
                  <a:gd name="T86" fmla="*/ 61 w 255"/>
                  <a:gd name="T87" fmla="*/ 73 h 176"/>
                  <a:gd name="T88" fmla="*/ 67 w 255"/>
                  <a:gd name="T89" fmla="*/ 80 h 176"/>
                  <a:gd name="T90" fmla="*/ 78 w 255"/>
                  <a:gd name="T91" fmla="*/ 79 h 176"/>
                  <a:gd name="T92" fmla="*/ 84 w 255"/>
                  <a:gd name="T93" fmla="*/ 67 h 176"/>
                  <a:gd name="T94" fmla="*/ 91 w 255"/>
                  <a:gd name="T95" fmla="*/ 58 h 176"/>
                  <a:gd name="T96" fmla="*/ 96 w 255"/>
                  <a:gd name="T97" fmla="*/ 44 h 176"/>
                  <a:gd name="T98" fmla="*/ 96 w 255"/>
                  <a:gd name="T99" fmla="*/ 36 h 176"/>
                  <a:gd name="T100" fmla="*/ 101 w 255"/>
                  <a:gd name="T101" fmla="*/ 27 h 176"/>
                  <a:gd name="T102" fmla="*/ 108 w 255"/>
                  <a:gd name="T103" fmla="*/ 23 h 176"/>
                  <a:gd name="T104" fmla="*/ 116 w 255"/>
                  <a:gd name="T105" fmla="*/ 12 h 176"/>
                  <a:gd name="T106" fmla="*/ 128 w 255"/>
                  <a:gd name="T107" fmla="*/ 0 h 176"/>
                  <a:gd name="T108" fmla="*/ 137 w 255"/>
                  <a:gd name="T109" fmla="*/ 4 h 176"/>
                  <a:gd name="T110" fmla="*/ 149 w 255"/>
                  <a:gd name="T111" fmla="*/ 6 h 176"/>
                  <a:gd name="T112" fmla="*/ 161 w 255"/>
                  <a:gd name="T113" fmla="*/ 7 h 176"/>
                  <a:gd name="T114" fmla="*/ 170 w 255"/>
                  <a:gd name="T115" fmla="*/ 13 h 176"/>
                  <a:gd name="T116" fmla="*/ 181 w 255"/>
                  <a:gd name="T117" fmla="*/ 15 h 176"/>
                  <a:gd name="T118" fmla="*/ 190 w 255"/>
                  <a:gd name="T119" fmla="*/ 17 h 176"/>
                  <a:gd name="T120" fmla="*/ 184 w 255"/>
                  <a:gd name="T121" fmla="*/ 2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176">
                    <a:moveTo>
                      <a:pt x="187" y="32"/>
                    </a:moveTo>
                    <a:lnTo>
                      <a:pt x="199" y="33"/>
                    </a:lnTo>
                    <a:lnTo>
                      <a:pt x="205" y="30"/>
                    </a:lnTo>
                    <a:lnTo>
                      <a:pt x="210" y="38"/>
                    </a:lnTo>
                    <a:lnTo>
                      <a:pt x="214" y="38"/>
                    </a:lnTo>
                    <a:lnTo>
                      <a:pt x="219" y="41"/>
                    </a:lnTo>
                    <a:lnTo>
                      <a:pt x="222" y="42"/>
                    </a:lnTo>
                    <a:lnTo>
                      <a:pt x="227" y="38"/>
                    </a:lnTo>
                    <a:lnTo>
                      <a:pt x="227" y="44"/>
                    </a:lnTo>
                    <a:lnTo>
                      <a:pt x="225" y="47"/>
                    </a:lnTo>
                    <a:lnTo>
                      <a:pt x="225" y="58"/>
                    </a:lnTo>
                    <a:lnTo>
                      <a:pt x="237" y="62"/>
                    </a:lnTo>
                    <a:lnTo>
                      <a:pt x="242" y="65"/>
                    </a:lnTo>
                    <a:lnTo>
                      <a:pt x="246" y="67"/>
                    </a:lnTo>
                    <a:lnTo>
                      <a:pt x="255" y="76"/>
                    </a:lnTo>
                    <a:lnTo>
                      <a:pt x="255" y="79"/>
                    </a:lnTo>
                    <a:lnTo>
                      <a:pt x="249" y="85"/>
                    </a:lnTo>
                    <a:lnTo>
                      <a:pt x="252" y="92"/>
                    </a:lnTo>
                    <a:lnTo>
                      <a:pt x="243" y="97"/>
                    </a:lnTo>
                    <a:lnTo>
                      <a:pt x="231" y="108"/>
                    </a:lnTo>
                    <a:lnTo>
                      <a:pt x="233" y="109"/>
                    </a:lnTo>
                    <a:lnTo>
                      <a:pt x="222" y="114"/>
                    </a:lnTo>
                    <a:lnTo>
                      <a:pt x="207" y="118"/>
                    </a:lnTo>
                    <a:lnTo>
                      <a:pt x="199" y="126"/>
                    </a:lnTo>
                    <a:lnTo>
                      <a:pt x="199" y="132"/>
                    </a:lnTo>
                    <a:lnTo>
                      <a:pt x="204" y="130"/>
                    </a:lnTo>
                    <a:lnTo>
                      <a:pt x="204" y="137"/>
                    </a:lnTo>
                    <a:lnTo>
                      <a:pt x="198" y="138"/>
                    </a:lnTo>
                    <a:lnTo>
                      <a:pt x="195" y="143"/>
                    </a:lnTo>
                    <a:lnTo>
                      <a:pt x="181" y="152"/>
                    </a:lnTo>
                    <a:lnTo>
                      <a:pt x="169" y="149"/>
                    </a:lnTo>
                    <a:lnTo>
                      <a:pt x="166" y="159"/>
                    </a:lnTo>
                    <a:lnTo>
                      <a:pt x="157" y="161"/>
                    </a:lnTo>
                    <a:lnTo>
                      <a:pt x="155" y="156"/>
                    </a:lnTo>
                    <a:lnTo>
                      <a:pt x="155" y="152"/>
                    </a:lnTo>
                    <a:lnTo>
                      <a:pt x="148" y="146"/>
                    </a:lnTo>
                    <a:lnTo>
                      <a:pt x="135" y="146"/>
                    </a:lnTo>
                    <a:lnTo>
                      <a:pt x="132" y="161"/>
                    </a:lnTo>
                    <a:lnTo>
                      <a:pt x="126" y="161"/>
                    </a:lnTo>
                    <a:lnTo>
                      <a:pt x="116" y="167"/>
                    </a:lnTo>
                    <a:lnTo>
                      <a:pt x="110" y="168"/>
                    </a:lnTo>
                    <a:lnTo>
                      <a:pt x="110" y="165"/>
                    </a:lnTo>
                    <a:lnTo>
                      <a:pt x="101" y="168"/>
                    </a:lnTo>
                    <a:lnTo>
                      <a:pt x="84" y="168"/>
                    </a:lnTo>
                    <a:lnTo>
                      <a:pt x="78" y="165"/>
                    </a:lnTo>
                    <a:lnTo>
                      <a:pt x="73" y="168"/>
                    </a:lnTo>
                    <a:lnTo>
                      <a:pt x="70" y="156"/>
                    </a:lnTo>
                    <a:lnTo>
                      <a:pt x="61" y="156"/>
                    </a:lnTo>
                    <a:lnTo>
                      <a:pt x="55" y="152"/>
                    </a:lnTo>
                    <a:lnTo>
                      <a:pt x="47" y="152"/>
                    </a:lnTo>
                    <a:lnTo>
                      <a:pt x="38" y="159"/>
                    </a:lnTo>
                    <a:lnTo>
                      <a:pt x="43" y="162"/>
                    </a:lnTo>
                    <a:lnTo>
                      <a:pt x="40" y="168"/>
                    </a:lnTo>
                    <a:lnTo>
                      <a:pt x="37" y="165"/>
                    </a:lnTo>
                    <a:lnTo>
                      <a:pt x="31" y="168"/>
                    </a:lnTo>
                    <a:lnTo>
                      <a:pt x="28" y="176"/>
                    </a:lnTo>
                    <a:lnTo>
                      <a:pt x="22" y="172"/>
                    </a:lnTo>
                    <a:lnTo>
                      <a:pt x="19" y="165"/>
                    </a:lnTo>
                    <a:lnTo>
                      <a:pt x="10" y="156"/>
                    </a:lnTo>
                    <a:lnTo>
                      <a:pt x="2" y="152"/>
                    </a:lnTo>
                    <a:lnTo>
                      <a:pt x="3" y="146"/>
                    </a:lnTo>
                    <a:lnTo>
                      <a:pt x="0" y="137"/>
                    </a:lnTo>
                    <a:lnTo>
                      <a:pt x="8" y="137"/>
                    </a:lnTo>
                    <a:lnTo>
                      <a:pt x="17" y="134"/>
                    </a:lnTo>
                    <a:lnTo>
                      <a:pt x="31" y="138"/>
                    </a:lnTo>
                    <a:lnTo>
                      <a:pt x="34" y="135"/>
                    </a:lnTo>
                    <a:lnTo>
                      <a:pt x="31" y="129"/>
                    </a:lnTo>
                    <a:lnTo>
                      <a:pt x="34" y="126"/>
                    </a:lnTo>
                    <a:lnTo>
                      <a:pt x="34" y="118"/>
                    </a:lnTo>
                    <a:lnTo>
                      <a:pt x="14" y="115"/>
                    </a:lnTo>
                    <a:lnTo>
                      <a:pt x="13" y="112"/>
                    </a:lnTo>
                    <a:lnTo>
                      <a:pt x="6" y="112"/>
                    </a:lnTo>
                    <a:lnTo>
                      <a:pt x="2" y="106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2" y="100"/>
                    </a:lnTo>
                    <a:lnTo>
                      <a:pt x="5" y="83"/>
                    </a:lnTo>
                    <a:lnTo>
                      <a:pt x="11" y="77"/>
                    </a:lnTo>
                    <a:lnTo>
                      <a:pt x="19" y="76"/>
                    </a:lnTo>
                    <a:lnTo>
                      <a:pt x="25" y="79"/>
                    </a:lnTo>
                    <a:lnTo>
                      <a:pt x="23" y="73"/>
                    </a:lnTo>
                    <a:lnTo>
                      <a:pt x="28" y="62"/>
                    </a:lnTo>
                    <a:lnTo>
                      <a:pt x="34" y="62"/>
                    </a:lnTo>
                    <a:lnTo>
                      <a:pt x="38" y="64"/>
                    </a:lnTo>
                    <a:lnTo>
                      <a:pt x="47" y="56"/>
                    </a:lnTo>
                    <a:lnTo>
                      <a:pt x="47" y="67"/>
                    </a:lnTo>
                    <a:lnTo>
                      <a:pt x="55" y="73"/>
                    </a:lnTo>
                    <a:lnTo>
                      <a:pt x="61" y="73"/>
                    </a:lnTo>
                    <a:lnTo>
                      <a:pt x="61" y="77"/>
                    </a:lnTo>
                    <a:lnTo>
                      <a:pt x="67" y="80"/>
                    </a:lnTo>
                    <a:lnTo>
                      <a:pt x="75" y="77"/>
                    </a:lnTo>
                    <a:lnTo>
                      <a:pt x="78" y="79"/>
                    </a:lnTo>
                    <a:lnTo>
                      <a:pt x="84" y="73"/>
                    </a:lnTo>
                    <a:lnTo>
                      <a:pt x="84" y="67"/>
                    </a:lnTo>
                    <a:lnTo>
                      <a:pt x="88" y="64"/>
                    </a:lnTo>
                    <a:lnTo>
                      <a:pt x="91" y="58"/>
                    </a:lnTo>
                    <a:lnTo>
                      <a:pt x="98" y="53"/>
                    </a:lnTo>
                    <a:lnTo>
                      <a:pt x="96" y="44"/>
                    </a:lnTo>
                    <a:lnTo>
                      <a:pt x="98" y="42"/>
                    </a:lnTo>
                    <a:lnTo>
                      <a:pt x="96" y="36"/>
                    </a:lnTo>
                    <a:lnTo>
                      <a:pt x="98" y="30"/>
                    </a:lnTo>
                    <a:lnTo>
                      <a:pt x="101" y="27"/>
                    </a:lnTo>
                    <a:lnTo>
                      <a:pt x="102" y="24"/>
                    </a:lnTo>
                    <a:lnTo>
                      <a:pt x="108" y="23"/>
                    </a:lnTo>
                    <a:lnTo>
                      <a:pt x="113" y="18"/>
                    </a:lnTo>
                    <a:lnTo>
                      <a:pt x="116" y="12"/>
                    </a:lnTo>
                    <a:lnTo>
                      <a:pt x="116" y="7"/>
                    </a:lnTo>
                    <a:lnTo>
                      <a:pt x="128" y="0"/>
                    </a:lnTo>
                    <a:lnTo>
                      <a:pt x="132" y="4"/>
                    </a:lnTo>
                    <a:lnTo>
                      <a:pt x="137" y="4"/>
                    </a:lnTo>
                    <a:lnTo>
                      <a:pt x="140" y="7"/>
                    </a:lnTo>
                    <a:lnTo>
                      <a:pt x="149" y="6"/>
                    </a:lnTo>
                    <a:lnTo>
                      <a:pt x="157" y="7"/>
                    </a:lnTo>
                    <a:lnTo>
                      <a:pt x="161" y="7"/>
                    </a:lnTo>
                    <a:lnTo>
                      <a:pt x="167" y="13"/>
                    </a:lnTo>
                    <a:lnTo>
                      <a:pt x="170" y="13"/>
                    </a:lnTo>
                    <a:lnTo>
                      <a:pt x="170" y="17"/>
                    </a:lnTo>
                    <a:lnTo>
                      <a:pt x="181" y="15"/>
                    </a:lnTo>
                    <a:lnTo>
                      <a:pt x="184" y="13"/>
                    </a:lnTo>
                    <a:lnTo>
                      <a:pt x="190" y="17"/>
                    </a:lnTo>
                    <a:lnTo>
                      <a:pt x="186" y="20"/>
                    </a:lnTo>
                    <a:lnTo>
                      <a:pt x="184" y="26"/>
                    </a:lnTo>
                    <a:lnTo>
                      <a:pt x="187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7" name="Freeform 3922">
                <a:extLst>
                  <a:ext uri="{FF2B5EF4-FFF2-40B4-BE49-F238E27FC236}">
                    <a16:creationId xmlns:a16="http://schemas.microsoft.com/office/drawing/2014/main" id="{2741D133-6F8B-944E-1114-EDEC5F991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067"/>
                <a:ext cx="127" cy="88"/>
              </a:xfrm>
              <a:custGeom>
                <a:avLst/>
                <a:gdLst>
                  <a:gd name="T0" fmla="*/ 199 w 255"/>
                  <a:gd name="T1" fmla="*/ 33 h 176"/>
                  <a:gd name="T2" fmla="*/ 210 w 255"/>
                  <a:gd name="T3" fmla="*/ 38 h 176"/>
                  <a:gd name="T4" fmla="*/ 219 w 255"/>
                  <a:gd name="T5" fmla="*/ 41 h 176"/>
                  <a:gd name="T6" fmla="*/ 227 w 255"/>
                  <a:gd name="T7" fmla="*/ 38 h 176"/>
                  <a:gd name="T8" fmla="*/ 225 w 255"/>
                  <a:gd name="T9" fmla="*/ 47 h 176"/>
                  <a:gd name="T10" fmla="*/ 237 w 255"/>
                  <a:gd name="T11" fmla="*/ 62 h 176"/>
                  <a:gd name="T12" fmla="*/ 246 w 255"/>
                  <a:gd name="T13" fmla="*/ 67 h 176"/>
                  <a:gd name="T14" fmla="*/ 255 w 255"/>
                  <a:gd name="T15" fmla="*/ 79 h 176"/>
                  <a:gd name="T16" fmla="*/ 252 w 255"/>
                  <a:gd name="T17" fmla="*/ 92 h 176"/>
                  <a:gd name="T18" fmla="*/ 231 w 255"/>
                  <a:gd name="T19" fmla="*/ 108 h 176"/>
                  <a:gd name="T20" fmla="*/ 222 w 255"/>
                  <a:gd name="T21" fmla="*/ 114 h 176"/>
                  <a:gd name="T22" fmla="*/ 199 w 255"/>
                  <a:gd name="T23" fmla="*/ 126 h 176"/>
                  <a:gd name="T24" fmla="*/ 204 w 255"/>
                  <a:gd name="T25" fmla="*/ 130 h 176"/>
                  <a:gd name="T26" fmla="*/ 198 w 255"/>
                  <a:gd name="T27" fmla="*/ 138 h 176"/>
                  <a:gd name="T28" fmla="*/ 181 w 255"/>
                  <a:gd name="T29" fmla="*/ 152 h 176"/>
                  <a:gd name="T30" fmla="*/ 166 w 255"/>
                  <a:gd name="T31" fmla="*/ 159 h 176"/>
                  <a:gd name="T32" fmla="*/ 155 w 255"/>
                  <a:gd name="T33" fmla="*/ 156 h 176"/>
                  <a:gd name="T34" fmla="*/ 148 w 255"/>
                  <a:gd name="T35" fmla="*/ 146 h 176"/>
                  <a:gd name="T36" fmla="*/ 132 w 255"/>
                  <a:gd name="T37" fmla="*/ 161 h 176"/>
                  <a:gd name="T38" fmla="*/ 116 w 255"/>
                  <a:gd name="T39" fmla="*/ 167 h 176"/>
                  <a:gd name="T40" fmla="*/ 110 w 255"/>
                  <a:gd name="T41" fmla="*/ 165 h 176"/>
                  <a:gd name="T42" fmla="*/ 84 w 255"/>
                  <a:gd name="T43" fmla="*/ 168 h 176"/>
                  <a:gd name="T44" fmla="*/ 73 w 255"/>
                  <a:gd name="T45" fmla="*/ 168 h 176"/>
                  <a:gd name="T46" fmla="*/ 61 w 255"/>
                  <a:gd name="T47" fmla="*/ 156 h 176"/>
                  <a:gd name="T48" fmla="*/ 47 w 255"/>
                  <a:gd name="T49" fmla="*/ 152 h 176"/>
                  <a:gd name="T50" fmla="*/ 43 w 255"/>
                  <a:gd name="T51" fmla="*/ 162 h 176"/>
                  <a:gd name="T52" fmla="*/ 37 w 255"/>
                  <a:gd name="T53" fmla="*/ 165 h 176"/>
                  <a:gd name="T54" fmla="*/ 28 w 255"/>
                  <a:gd name="T55" fmla="*/ 176 h 176"/>
                  <a:gd name="T56" fmla="*/ 19 w 255"/>
                  <a:gd name="T57" fmla="*/ 165 h 176"/>
                  <a:gd name="T58" fmla="*/ 2 w 255"/>
                  <a:gd name="T59" fmla="*/ 152 h 176"/>
                  <a:gd name="T60" fmla="*/ 0 w 255"/>
                  <a:gd name="T61" fmla="*/ 137 h 176"/>
                  <a:gd name="T62" fmla="*/ 17 w 255"/>
                  <a:gd name="T63" fmla="*/ 134 h 176"/>
                  <a:gd name="T64" fmla="*/ 34 w 255"/>
                  <a:gd name="T65" fmla="*/ 135 h 176"/>
                  <a:gd name="T66" fmla="*/ 34 w 255"/>
                  <a:gd name="T67" fmla="*/ 126 h 176"/>
                  <a:gd name="T68" fmla="*/ 14 w 255"/>
                  <a:gd name="T69" fmla="*/ 115 h 176"/>
                  <a:gd name="T70" fmla="*/ 6 w 255"/>
                  <a:gd name="T71" fmla="*/ 112 h 176"/>
                  <a:gd name="T72" fmla="*/ 0 w 255"/>
                  <a:gd name="T73" fmla="*/ 109 h 176"/>
                  <a:gd name="T74" fmla="*/ 2 w 255"/>
                  <a:gd name="T75" fmla="*/ 100 h 176"/>
                  <a:gd name="T76" fmla="*/ 11 w 255"/>
                  <a:gd name="T77" fmla="*/ 77 h 176"/>
                  <a:gd name="T78" fmla="*/ 25 w 255"/>
                  <a:gd name="T79" fmla="*/ 79 h 176"/>
                  <a:gd name="T80" fmla="*/ 28 w 255"/>
                  <a:gd name="T81" fmla="*/ 62 h 176"/>
                  <a:gd name="T82" fmla="*/ 38 w 255"/>
                  <a:gd name="T83" fmla="*/ 64 h 176"/>
                  <a:gd name="T84" fmla="*/ 47 w 255"/>
                  <a:gd name="T85" fmla="*/ 67 h 176"/>
                  <a:gd name="T86" fmla="*/ 61 w 255"/>
                  <a:gd name="T87" fmla="*/ 73 h 176"/>
                  <a:gd name="T88" fmla="*/ 67 w 255"/>
                  <a:gd name="T89" fmla="*/ 80 h 176"/>
                  <a:gd name="T90" fmla="*/ 78 w 255"/>
                  <a:gd name="T91" fmla="*/ 79 h 176"/>
                  <a:gd name="T92" fmla="*/ 84 w 255"/>
                  <a:gd name="T93" fmla="*/ 67 h 176"/>
                  <a:gd name="T94" fmla="*/ 91 w 255"/>
                  <a:gd name="T95" fmla="*/ 58 h 176"/>
                  <a:gd name="T96" fmla="*/ 96 w 255"/>
                  <a:gd name="T97" fmla="*/ 44 h 176"/>
                  <a:gd name="T98" fmla="*/ 96 w 255"/>
                  <a:gd name="T99" fmla="*/ 36 h 176"/>
                  <a:gd name="T100" fmla="*/ 101 w 255"/>
                  <a:gd name="T101" fmla="*/ 27 h 176"/>
                  <a:gd name="T102" fmla="*/ 108 w 255"/>
                  <a:gd name="T103" fmla="*/ 23 h 176"/>
                  <a:gd name="T104" fmla="*/ 116 w 255"/>
                  <a:gd name="T105" fmla="*/ 12 h 176"/>
                  <a:gd name="T106" fmla="*/ 128 w 255"/>
                  <a:gd name="T107" fmla="*/ 0 h 176"/>
                  <a:gd name="T108" fmla="*/ 137 w 255"/>
                  <a:gd name="T109" fmla="*/ 4 h 176"/>
                  <a:gd name="T110" fmla="*/ 149 w 255"/>
                  <a:gd name="T111" fmla="*/ 6 h 176"/>
                  <a:gd name="T112" fmla="*/ 161 w 255"/>
                  <a:gd name="T113" fmla="*/ 7 h 176"/>
                  <a:gd name="T114" fmla="*/ 170 w 255"/>
                  <a:gd name="T115" fmla="*/ 13 h 176"/>
                  <a:gd name="T116" fmla="*/ 181 w 255"/>
                  <a:gd name="T117" fmla="*/ 15 h 176"/>
                  <a:gd name="T118" fmla="*/ 190 w 255"/>
                  <a:gd name="T119" fmla="*/ 17 h 176"/>
                  <a:gd name="T120" fmla="*/ 184 w 255"/>
                  <a:gd name="T121" fmla="*/ 2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176">
                    <a:moveTo>
                      <a:pt x="187" y="32"/>
                    </a:moveTo>
                    <a:lnTo>
                      <a:pt x="199" y="33"/>
                    </a:lnTo>
                    <a:lnTo>
                      <a:pt x="205" y="30"/>
                    </a:lnTo>
                    <a:lnTo>
                      <a:pt x="210" y="38"/>
                    </a:lnTo>
                    <a:lnTo>
                      <a:pt x="214" y="38"/>
                    </a:lnTo>
                    <a:lnTo>
                      <a:pt x="219" y="41"/>
                    </a:lnTo>
                    <a:lnTo>
                      <a:pt x="222" y="42"/>
                    </a:lnTo>
                    <a:lnTo>
                      <a:pt x="227" y="38"/>
                    </a:lnTo>
                    <a:lnTo>
                      <a:pt x="227" y="44"/>
                    </a:lnTo>
                    <a:lnTo>
                      <a:pt x="225" y="47"/>
                    </a:lnTo>
                    <a:lnTo>
                      <a:pt x="225" y="58"/>
                    </a:lnTo>
                    <a:lnTo>
                      <a:pt x="237" y="62"/>
                    </a:lnTo>
                    <a:lnTo>
                      <a:pt x="242" y="65"/>
                    </a:lnTo>
                    <a:lnTo>
                      <a:pt x="246" y="67"/>
                    </a:lnTo>
                    <a:lnTo>
                      <a:pt x="255" y="76"/>
                    </a:lnTo>
                    <a:lnTo>
                      <a:pt x="255" y="79"/>
                    </a:lnTo>
                    <a:lnTo>
                      <a:pt x="249" y="85"/>
                    </a:lnTo>
                    <a:lnTo>
                      <a:pt x="252" y="92"/>
                    </a:lnTo>
                    <a:lnTo>
                      <a:pt x="243" y="97"/>
                    </a:lnTo>
                    <a:lnTo>
                      <a:pt x="231" y="108"/>
                    </a:lnTo>
                    <a:lnTo>
                      <a:pt x="233" y="109"/>
                    </a:lnTo>
                    <a:lnTo>
                      <a:pt x="222" y="114"/>
                    </a:lnTo>
                    <a:lnTo>
                      <a:pt x="207" y="118"/>
                    </a:lnTo>
                    <a:lnTo>
                      <a:pt x="199" y="126"/>
                    </a:lnTo>
                    <a:lnTo>
                      <a:pt x="199" y="132"/>
                    </a:lnTo>
                    <a:lnTo>
                      <a:pt x="204" y="130"/>
                    </a:lnTo>
                    <a:lnTo>
                      <a:pt x="204" y="137"/>
                    </a:lnTo>
                    <a:lnTo>
                      <a:pt x="198" y="138"/>
                    </a:lnTo>
                    <a:lnTo>
                      <a:pt x="195" y="143"/>
                    </a:lnTo>
                    <a:lnTo>
                      <a:pt x="181" y="152"/>
                    </a:lnTo>
                    <a:lnTo>
                      <a:pt x="169" y="149"/>
                    </a:lnTo>
                    <a:lnTo>
                      <a:pt x="166" y="159"/>
                    </a:lnTo>
                    <a:lnTo>
                      <a:pt x="157" y="161"/>
                    </a:lnTo>
                    <a:lnTo>
                      <a:pt x="155" y="156"/>
                    </a:lnTo>
                    <a:lnTo>
                      <a:pt x="155" y="152"/>
                    </a:lnTo>
                    <a:lnTo>
                      <a:pt x="148" y="146"/>
                    </a:lnTo>
                    <a:lnTo>
                      <a:pt x="135" y="146"/>
                    </a:lnTo>
                    <a:lnTo>
                      <a:pt x="132" y="161"/>
                    </a:lnTo>
                    <a:lnTo>
                      <a:pt x="126" y="161"/>
                    </a:lnTo>
                    <a:lnTo>
                      <a:pt x="116" y="167"/>
                    </a:lnTo>
                    <a:lnTo>
                      <a:pt x="110" y="168"/>
                    </a:lnTo>
                    <a:lnTo>
                      <a:pt x="110" y="165"/>
                    </a:lnTo>
                    <a:lnTo>
                      <a:pt x="101" y="168"/>
                    </a:lnTo>
                    <a:lnTo>
                      <a:pt x="84" y="168"/>
                    </a:lnTo>
                    <a:lnTo>
                      <a:pt x="78" y="165"/>
                    </a:lnTo>
                    <a:lnTo>
                      <a:pt x="73" y="168"/>
                    </a:lnTo>
                    <a:lnTo>
                      <a:pt x="70" y="156"/>
                    </a:lnTo>
                    <a:lnTo>
                      <a:pt x="61" y="156"/>
                    </a:lnTo>
                    <a:lnTo>
                      <a:pt x="55" y="152"/>
                    </a:lnTo>
                    <a:lnTo>
                      <a:pt x="47" y="152"/>
                    </a:lnTo>
                    <a:lnTo>
                      <a:pt x="38" y="159"/>
                    </a:lnTo>
                    <a:lnTo>
                      <a:pt x="43" y="162"/>
                    </a:lnTo>
                    <a:lnTo>
                      <a:pt x="40" y="168"/>
                    </a:lnTo>
                    <a:lnTo>
                      <a:pt x="37" y="165"/>
                    </a:lnTo>
                    <a:lnTo>
                      <a:pt x="31" y="168"/>
                    </a:lnTo>
                    <a:lnTo>
                      <a:pt x="28" y="176"/>
                    </a:lnTo>
                    <a:lnTo>
                      <a:pt x="22" y="172"/>
                    </a:lnTo>
                    <a:lnTo>
                      <a:pt x="19" y="165"/>
                    </a:lnTo>
                    <a:lnTo>
                      <a:pt x="10" y="156"/>
                    </a:lnTo>
                    <a:lnTo>
                      <a:pt x="2" y="152"/>
                    </a:lnTo>
                    <a:lnTo>
                      <a:pt x="3" y="146"/>
                    </a:lnTo>
                    <a:lnTo>
                      <a:pt x="0" y="137"/>
                    </a:lnTo>
                    <a:lnTo>
                      <a:pt x="8" y="137"/>
                    </a:lnTo>
                    <a:lnTo>
                      <a:pt x="17" y="134"/>
                    </a:lnTo>
                    <a:lnTo>
                      <a:pt x="31" y="138"/>
                    </a:lnTo>
                    <a:lnTo>
                      <a:pt x="34" y="135"/>
                    </a:lnTo>
                    <a:lnTo>
                      <a:pt x="31" y="129"/>
                    </a:lnTo>
                    <a:lnTo>
                      <a:pt x="34" y="126"/>
                    </a:lnTo>
                    <a:lnTo>
                      <a:pt x="34" y="118"/>
                    </a:lnTo>
                    <a:lnTo>
                      <a:pt x="14" y="115"/>
                    </a:lnTo>
                    <a:lnTo>
                      <a:pt x="13" y="112"/>
                    </a:lnTo>
                    <a:lnTo>
                      <a:pt x="6" y="112"/>
                    </a:lnTo>
                    <a:lnTo>
                      <a:pt x="2" y="106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2" y="100"/>
                    </a:lnTo>
                    <a:lnTo>
                      <a:pt x="5" y="83"/>
                    </a:lnTo>
                    <a:lnTo>
                      <a:pt x="11" y="77"/>
                    </a:lnTo>
                    <a:lnTo>
                      <a:pt x="19" y="76"/>
                    </a:lnTo>
                    <a:lnTo>
                      <a:pt x="25" y="79"/>
                    </a:lnTo>
                    <a:lnTo>
                      <a:pt x="23" y="73"/>
                    </a:lnTo>
                    <a:lnTo>
                      <a:pt x="28" y="62"/>
                    </a:lnTo>
                    <a:lnTo>
                      <a:pt x="34" y="62"/>
                    </a:lnTo>
                    <a:lnTo>
                      <a:pt x="38" y="64"/>
                    </a:lnTo>
                    <a:lnTo>
                      <a:pt x="47" y="56"/>
                    </a:lnTo>
                    <a:lnTo>
                      <a:pt x="47" y="67"/>
                    </a:lnTo>
                    <a:lnTo>
                      <a:pt x="55" y="73"/>
                    </a:lnTo>
                    <a:lnTo>
                      <a:pt x="61" y="73"/>
                    </a:lnTo>
                    <a:lnTo>
                      <a:pt x="61" y="77"/>
                    </a:lnTo>
                    <a:lnTo>
                      <a:pt x="67" y="80"/>
                    </a:lnTo>
                    <a:lnTo>
                      <a:pt x="75" y="77"/>
                    </a:lnTo>
                    <a:lnTo>
                      <a:pt x="78" y="79"/>
                    </a:lnTo>
                    <a:lnTo>
                      <a:pt x="84" y="73"/>
                    </a:lnTo>
                    <a:lnTo>
                      <a:pt x="84" y="67"/>
                    </a:lnTo>
                    <a:lnTo>
                      <a:pt x="88" y="64"/>
                    </a:lnTo>
                    <a:lnTo>
                      <a:pt x="91" y="58"/>
                    </a:lnTo>
                    <a:lnTo>
                      <a:pt x="98" y="53"/>
                    </a:lnTo>
                    <a:lnTo>
                      <a:pt x="96" y="44"/>
                    </a:lnTo>
                    <a:lnTo>
                      <a:pt x="98" y="42"/>
                    </a:lnTo>
                    <a:lnTo>
                      <a:pt x="96" y="36"/>
                    </a:lnTo>
                    <a:lnTo>
                      <a:pt x="98" y="30"/>
                    </a:lnTo>
                    <a:lnTo>
                      <a:pt x="101" y="27"/>
                    </a:lnTo>
                    <a:lnTo>
                      <a:pt x="102" y="24"/>
                    </a:lnTo>
                    <a:lnTo>
                      <a:pt x="108" y="23"/>
                    </a:lnTo>
                    <a:lnTo>
                      <a:pt x="113" y="18"/>
                    </a:lnTo>
                    <a:lnTo>
                      <a:pt x="116" y="12"/>
                    </a:lnTo>
                    <a:lnTo>
                      <a:pt x="116" y="7"/>
                    </a:lnTo>
                    <a:lnTo>
                      <a:pt x="128" y="0"/>
                    </a:lnTo>
                    <a:lnTo>
                      <a:pt x="132" y="4"/>
                    </a:lnTo>
                    <a:lnTo>
                      <a:pt x="137" y="4"/>
                    </a:lnTo>
                    <a:lnTo>
                      <a:pt x="140" y="7"/>
                    </a:lnTo>
                    <a:lnTo>
                      <a:pt x="149" y="6"/>
                    </a:lnTo>
                    <a:lnTo>
                      <a:pt x="157" y="7"/>
                    </a:lnTo>
                    <a:lnTo>
                      <a:pt x="161" y="7"/>
                    </a:lnTo>
                    <a:lnTo>
                      <a:pt x="167" y="13"/>
                    </a:lnTo>
                    <a:lnTo>
                      <a:pt x="170" y="13"/>
                    </a:lnTo>
                    <a:lnTo>
                      <a:pt x="170" y="17"/>
                    </a:lnTo>
                    <a:lnTo>
                      <a:pt x="181" y="15"/>
                    </a:lnTo>
                    <a:lnTo>
                      <a:pt x="184" y="13"/>
                    </a:lnTo>
                    <a:lnTo>
                      <a:pt x="190" y="17"/>
                    </a:lnTo>
                    <a:lnTo>
                      <a:pt x="186" y="20"/>
                    </a:lnTo>
                    <a:lnTo>
                      <a:pt x="184" y="26"/>
                    </a:lnTo>
                    <a:lnTo>
                      <a:pt x="187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8" name="Freeform 3923">
                <a:extLst>
                  <a:ext uri="{FF2B5EF4-FFF2-40B4-BE49-F238E27FC236}">
                    <a16:creationId xmlns:a16="http://schemas.microsoft.com/office/drawing/2014/main" id="{0D207E08-0C97-BF5F-A0AC-CEC2E3463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181"/>
                <a:ext cx="132" cy="96"/>
              </a:xfrm>
              <a:custGeom>
                <a:avLst/>
                <a:gdLst>
                  <a:gd name="T0" fmla="*/ 169 w 266"/>
                  <a:gd name="T1" fmla="*/ 24 h 191"/>
                  <a:gd name="T2" fmla="*/ 144 w 266"/>
                  <a:gd name="T3" fmla="*/ 23 h 191"/>
                  <a:gd name="T4" fmla="*/ 138 w 266"/>
                  <a:gd name="T5" fmla="*/ 30 h 191"/>
                  <a:gd name="T6" fmla="*/ 126 w 266"/>
                  <a:gd name="T7" fmla="*/ 13 h 191"/>
                  <a:gd name="T8" fmla="*/ 112 w 266"/>
                  <a:gd name="T9" fmla="*/ 10 h 191"/>
                  <a:gd name="T10" fmla="*/ 79 w 266"/>
                  <a:gd name="T11" fmla="*/ 10 h 191"/>
                  <a:gd name="T12" fmla="*/ 61 w 266"/>
                  <a:gd name="T13" fmla="*/ 26 h 191"/>
                  <a:gd name="T14" fmla="*/ 46 w 266"/>
                  <a:gd name="T15" fmla="*/ 36 h 191"/>
                  <a:gd name="T16" fmla="*/ 44 w 266"/>
                  <a:gd name="T17" fmla="*/ 56 h 191"/>
                  <a:gd name="T18" fmla="*/ 37 w 266"/>
                  <a:gd name="T19" fmla="*/ 80 h 191"/>
                  <a:gd name="T20" fmla="*/ 24 w 266"/>
                  <a:gd name="T21" fmla="*/ 94 h 191"/>
                  <a:gd name="T22" fmla="*/ 24 w 266"/>
                  <a:gd name="T23" fmla="*/ 106 h 191"/>
                  <a:gd name="T24" fmla="*/ 9 w 266"/>
                  <a:gd name="T25" fmla="*/ 114 h 191"/>
                  <a:gd name="T26" fmla="*/ 8 w 266"/>
                  <a:gd name="T27" fmla="*/ 140 h 191"/>
                  <a:gd name="T28" fmla="*/ 12 w 266"/>
                  <a:gd name="T29" fmla="*/ 152 h 191"/>
                  <a:gd name="T30" fmla="*/ 23 w 266"/>
                  <a:gd name="T31" fmla="*/ 167 h 191"/>
                  <a:gd name="T32" fmla="*/ 43 w 266"/>
                  <a:gd name="T33" fmla="*/ 173 h 191"/>
                  <a:gd name="T34" fmla="*/ 50 w 266"/>
                  <a:gd name="T35" fmla="*/ 170 h 191"/>
                  <a:gd name="T36" fmla="*/ 74 w 266"/>
                  <a:gd name="T37" fmla="*/ 173 h 191"/>
                  <a:gd name="T38" fmla="*/ 111 w 266"/>
                  <a:gd name="T39" fmla="*/ 182 h 191"/>
                  <a:gd name="T40" fmla="*/ 131 w 266"/>
                  <a:gd name="T41" fmla="*/ 190 h 191"/>
                  <a:gd name="T42" fmla="*/ 150 w 266"/>
                  <a:gd name="T43" fmla="*/ 187 h 191"/>
                  <a:gd name="T44" fmla="*/ 138 w 266"/>
                  <a:gd name="T45" fmla="*/ 175 h 191"/>
                  <a:gd name="T46" fmla="*/ 120 w 266"/>
                  <a:gd name="T47" fmla="*/ 165 h 191"/>
                  <a:gd name="T48" fmla="*/ 121 w 266"/>
                  <a:gd name="T49" fmla="*/ 149 h 191"/>
                  <a:gd name="T50" fmla="*/ 126 w 266"/>
                  <a:gd name="T51" fmla="*/ 133 h 191"/>
                  <a:gd name="T52" fmla="*/ 117 w 266"/>
                  <a:gd name="T53" fmla="*/ 117 h 191"/>
                  <a:gd name="T54" fmla="*/ 140 w 266"/>
                  <a:gd name="T55" fmla="*/ 118 h 191"/>
                  <a:gd name="T56" fmla="*/ 176 w 266"/>
                  <a:gd name="T57" fmla="*/ 114 h 191"/>
                  <a:gd name="T58" fmla="*/ 182 w 266"/>
                  <a:gd name="T59" fmla="*/ 95 h 191"/>
                  <a:gd name="T60" fmla="*/ 187 w 266"/>
                  <a:gd name="T61" fmla="*/ 82 h 191"/>
                  <a:gd name="T62" fmla="*/ 202 w 266"/>
                  <a:gd name="T63" fmla="*/ 99 h 191"/>
                  <a:gd name="T64" fmla="*/ 194 w 266"/>
                  <a:gd name="T65" fmla="*/ 115 h 191"/>
                  <a:gd name="T66" fmla="*/ 214 w 266"/>
                  <a:gd name="T67" fmla="*/ 109 h 191"/>
                  <a:gd name="T68" fmla="*/ 210 w 266"/>
                  <a:gd name="T69" fmla="*/ 85 h 191"/>
                  <a:gd name="T70" fmla="*/ 228 w 266"/>
                  <a:gd name="T71" fmla="*/ 86 h 191"/>
                  <a:gd name="T72" fmla="*/ 243 w 266"/>
                  <a:gd name="T73" fmla="*/ 97 h 191"/>
                  <a:gd name="T74" fmla="*/ 244 w 266"/>
                  <a:gd name="T75" fmla="*/ 88 h 191"/>
                  <a:gd name="T76" fmla="*/ 254 w 266"/>
                  <a:gd name="T77" fmla="*/ 71 h 191"/>
                  <a:gd name="T78" fmla="*/ 261 w 266"/>
                  <a:gd name="T79" fmla="*/ 61 h 191"/>
                  <a:gd name="T80" fmla="*/ 238 w 266"/>
                  <a:gd name="T81" fmla="*/ 47 h 191"/>
                  <a:gd name="T82" fmla="*/ 226 w 266"/>
                  <a:gd name="T83" fmla="*/ 29 h 191"/>
                  <a:gd name="T84" fmla="*/ 206 w 266"/>
                  <a:gd name="T85" fmla="*/ 21 h 191"/>
                  <a:gd name="T86" fmla="*/ 203 w 266"/>
                  <a:gd name="T87" fmla="*/ 4 h 191"/>
                  <a:gd name="T88" fmla="*/ 181 w 266"/>
                  <a:gd name="T89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6" h="191">
                    <a:moveTo>
                      <a:pt x="178" y="3"/>
                    </a:moveTo>
                    <a:lnTo>
                      <a:pt x="172" y="23"/>
                    </a:lnTo>
                    <a:lnTo>
                      <a:pt x="169" y="24"/>
                    </a:lnTo>
                    <a:lnTo>
                      <a:pt x="164" y="21"/>
                    </a:lnTo>
                    <a:lnTo>
                      <a:pt x="159" y="24"/>
                    </a:lnTo>
                    <a:lnTo>
                      <a:pt x="144" y="23"/>
                    </a:lnTo>
                    <a:lnTo>
                      <a:pt x="141" y="27"/>
                    </a:lnTo>
                    <a:lnTo>
                      <a:pt x="141" y="32"/>
                    </a:lnTo>
                    <a:lnTo>
                      <a:pt x="138" y="30"/>
                    </a:lnTo>
                    <a:lnTo>
                      <a:pt x="131" y="30"/>
                    </a:lnTo>
                    <a:lnTo>
                      <a:pt x="129" y="27"/>
                    </a:lnTo>
                    <a:lnTo>
                      <a:pt x="126" y="13"/>
                    </a:lnTo>
                    <a:lnTo>
                      <a:pt x="117" y="12"/>
                    </a:lnTo>
                    <a:lnTo>
                      <a:pt x="115" y="9"/>
                    </a:lnTo>
                    <a:lnTo>
                      <a:pt x="112" y="10"/>
                    </a:lnTo>
                    <a:lnTo>
                      <a:pt x="106" y="15"/>
                    </a:lnTo>
                    <a:lnTo>
                      <a:pt x="96" y="16"/>
                    </a:lnTo>
                    <a:lnTo>
                      <a:pt x="79" y="10"/>
                    </a:lnTo>
                    <a:lnTo>
                      <a:pt x="67" y="12"/>
                    </a:lnTo>
                    <a:lnTo>
                      <a:pt x="65" y="20"/>
                    </a:lnTo>
                    <a:lnTo>
                      <a:pt x="61" y="26"/>
                    </a:lnTo>
                    <a:lnTo>
                      <a:pt x="53" y="26"/>
                    </a:lnTo>
                    <a:lnTo>
                      <a:pt x="49" y="27"/>
                    </a:lnTo>
                    <a:lnTo>
                      <a:pt x="46" y="36"/>
                    </a:lnTo>
                    <a:lnTo>
                      <a:pt x="46" y="47"/>
                    </a:lnTo>
                    <a:lnTo>
                      <a:pt x="43" y="51"/>
                    </a:lnTo>
                    <a:lnTo>
                      <a:pt x="44" y="56"/>
                    </a:lnTo>
                    <a:lnTo>
                      <a:pt x="40" y="68"/>
                    </a:lnTo>
                    <a:lnTo>
                      <a:pt x="37" y="71"/>
                    </a:lnTo>
                    <a:lnTo>
                      <a:pt x="37" y="80"/>
                    </a:lnTo>
                    <a:lnTo>
                      <a:pt x="32" y="83"/>
                    </a:lnTo>
                    <a:lnTo>
                      <a:pt x="26" y="86"/>
                    </a:lnTo>
                    <a:lnTo>
                      <a:pt x="24" y="94"/>
                    </a:lnTo>
                    <a:lnTo>
                      <a:pt x="27" y="97"/>
                    </a:lnTo>
                    <a:lnTo>
                      <a:pt x="29" y="103"/>
                    </a:lnTo>
                    <a:lnTo>
                      <a:pt x="24" y="106"/>
                    </a:lnTo>
                    <a:lnTo>
                      <a:pt x="20" y="111"/>
                    </a:lnTo>
                    <a:lnTo>
                      <a:pt x="15" y="109"/>
                    </a:lnTo>
                    <a:lnTo>
                      <a:pt x="9" y="114"/>
                    </a:lnTo>
                    <a:lnTo>
                      <a:pt x="14" y="118"/>
                    </a:lnTo>
                    <a:lnTo>
                      <a:pt x="12" y="126"/>
                    </a:lnTo>
                    <a:lnTo>
                      <a:pt x="8" y="140"/>
                    </a:lnTo>
                    <a:lnTo>
                      <a:pt x="5" y="138"/>
                    </a:lnTo>
                    <a:lnTo>
                      <a:pt x="0" y="146"/>
                    </a:lnTo>
                    <a:lnTo>
                      <a:pt x="12" y="152"/>
                    </a:lnTo>
                    <a:lnTo>
                      <a:pt x="17" y="159"/>
                    </a:lnTo>
                    <a:lnTo>
                      <a:pt x="21" y="159"/>
                    </a:lnTo>
                    <a:lnTo>
                      <a:pt x="23" y="167"/>
                    </a:lnTo>
                    <a:lnTo>
                      <a:pt x="30" y="167"/>
                    </a:lnTo>
                    <a:lnTo>
                      <a:pt x="35" y="173"/>
                    </a:lnTo>
                    <a:lnTo>
                      <a:pt x="43" y="173"/>
                    </a:lnTo>
                    <a:lnTo>
                      <a:pt x="46" y="176"/>
                    </a:lnTo>
                    <a:lnTo>
                      <a:pt x="52" y="176"/>
                    </a:lnTo>
                    <a:lnTo>
                      <a:pt x="50" y="170"/>
                    </a:lnTo>
                    <a:lnTo>
                      <a:pt x="59" y="170"/>
                    </a:lnTo>
                    <a:lnTo>
                      <a:pt x="67" y="171"/>
                    </a:lnTo>
                    <a:lnTo>
                      <a:pt x="74" y="173"/>
                    </a:lnTo>
                    <a:lnTo>
                      <a:pt x="77" y="176"/>
                    </a:lnTo>
                    <a:lnTo>
                      <a:pt x="108" y="182"/>
                    </a:lnTo>
                    <a:lnTo>
                      <a:pt x="111" y="182"/>
                    </a:lnTo>
                    <a:lnTo>
                      <a:pt x="120" y="185"/>
                    </a:lnTo>
                    <a:lnTo>
                      <a:pt x="123" y="188"/>
                    </a:lnTo>
                    <a:lnTo>
                      <a:pt x="131" y="190"/>
                    </a:lnTo>
                    <a:lnTo>
                      <a:pt x="135" y="191"/>
                    </a:lnTo>
                    <a:lnTo>
                      <a:pt x="135" y="188"/>
                    </a:lnTo>
                    <a:lnTo>
                      <a:pt x="150" y="187"/>
                    </a:lnTo>
                    <a:lnTo>
                      <a:pt x="147" y="179"/>
                    </a:lnTo>
                    <a:lnTo>
                      <a:pt x="141" y="176"/>
                    </a:lnTo>
                    <a:lnTo>
                      <a:pt x="138" y="175"/>
                    </a:lnTo>
                    <a:lnTo>
                      <a:pt x="123" y="173"/>
                    </a:lnTo>
                    <a:lnTo>
                      <a:pt x="125" y="168"/>
                    </a:lnTo>
                    <a:lnTo>
                      <a:pt x="120" y="165"/>
                    </a:lnTo>
                    <a:lnTo>
                      <a:pt x="114" y="165"/>
                    </a:lnTo>
                    <a:lnTo>
                      <a:pt x="118" y="159"/>
                    </a:lnTo>
                    <a:lnTo>
                      <a:pt x="121" y="149"/>
                    </a:lnTo>
                    <a:lnTo>
                      <a:pt x="123" y="140"/>
                    </a:lnTo>
                    <a:lnTo>
                      <a:pt x="126" y="137"/>
                    </a:lnTo>
                    <a:lnTo>
                      <a:pt x="126" y="133"/>
                    </a:lnTo>
                    <a:lnTo>
                      <a:pt x="117" y="132"/>
                    </a:lnTo>
                    <a:lnTo>
                      <a:pt x="115" y="126"/>
                    </a:lnTo>
                    <a:lnTo>
                      <a:pt x="117" y="117"/>
                    </a:lnTo>
                    <a:lnTo>
                      <a:pt x="121" y="112"/>
                    </a:lnTo>
                    <a:lnTo>
                      <a:pt x="132" y="112"/>
                    </a:lnTo>
                    <a:lnTo>
                      <a:pt x="140" y="118"/>
                    </a:lnTo>
                    <a:lnTo>
                      <a:pt x="146" y="112"/>
                    </a:lnTo>
                    <a:lnTo>
                      <a:pt x="152" y="111"/>
                    </a:lnTo>
                    <a:lnTo>
                      <a:pt x="176" y="114"/>
                    </a:lnTo>
                    <a:lnTo>
                      <a:pt x="178" y="106"/>
                    </a:lnTo>
                    <a:lnTo>
                      <a:pt x="184" y="100"/>
                    </a:lnTo>
                    <a:lnTo>
                      <a:pt x="182" y="95"/>
                    </a:lnTo>
                    <a:lnTo>
                      <a:pt x="179" y="94"/>
                    </a:lnTo>
                    <a:lnTo>
                      <a:pt x="184" y="88"/>
                    </a:lnTo>
                    <a:lnTo>
                      <a:pt x="187" y="82"/>
                    </a:lnTo>
                    <a:lnTo>
                      <a:pt x="194" y="88"/>
                    </a:lnTo>
                    <a:lnTo>
                      <a:pt x="199" y="94"/>
                    </a:lnTo>
                    <a:lnTo>
                      <a:pt x="202" y="99"/>
                    </a:lnTo>
                    <a:lnTo>
                      <a:pt x="197" y="103"/>
                    </a:lnTo>
                    <a:lnTo>
                      <a:pt x="193" y="111"/>
                    </a:lnTo>
                    <a:lnTo>
                      <a:pt x="194" y="115"/>
                    </a:lnTo>
                    <a:lnTo>
                      <a:pt x="199" y="115"/>
                    </a:lnTo>
                    <a:lnTo>
                      <a:pt x="208" y="109"/>
                    </a:lnTo>
                    <a:lnTo>
                      <a:pt x="214" y="109"/>
                    </a:lnTo>
                    <a:lnTo>
                      <a:pt x="217" y="102"/>
                    </a:lnTo>
                    <a:lnTo>
                      <a:pt x="211" y="94"/>
                    </a:lnTo>
                    <a:lnTo>
                      <a:pt x="210" y="85"/>
                    </a:lnTo>
                    <a:lnTo>
                      <a:pt x="214" y="82"/>
                    </a:lnTo>
                    <a:lnTo>
                      <a:pt x="220" y="83"/>
                    </a:lnTo>
                    <a:lnTo>
                      <a:pt x="228" y="86"/>
                    </a:lnTo>
                    <a:lnTo>
                      <a:pt x="234" y="94"/>
                    </a:lnTo>
                    <a:lnTo>
                      <a:pt x="240" y="94"/>
                    </a:lnTo>
                    <a:lnTo>
                      <a:pt x="243" y="97"/>
                    </a:lnTo>
                    <a:lnTo>
                      <a:pt x="247" y="97"/>
                    </a:lnTo>
                    <a:lnTo>
                      <a:pt x="250" y="95"/>
                    </a:lnTo>
                    <a:lnTo>
                      <a:pt x="244" y="88"/>
                    </a:lnTo>
                    <a:lnTo>
                      <a:pt x="249" y="88"/>
                    </a:lnTo>
                    <a:lnTo>
                      <a:pt x="255" y="79"/>
                    </a:lnTo>
                    <a:lnTo>
                      <a:pt x="254" y="71"/>
                    </a:lnTo>
                    <a:lnTo>
                      <a:pt x="258" y="67"/>
                    </a:lnTo>
                    <a:lnTo>
                      <a:pt x="266" y="65"/>
                    </a:lnTo>
                    <a:lnTo>
                      <a:pt x="261" y="61"/>
                    </a:lnTo>
                    <a:lnTo>
                      <a:pt x="257" y="41"/>
                    </a:lnTo>
                    <a:lnTo>
                      <a:pt x="244" y="42"/>
                    </a:lnTo>
                    <a:lnTo>
                      <a:pt x="238" y="47"/>
                    </a:lnTo>
                    <a:lnTo>
                      <a:pt x="238" y="42"/>
                    </a:lnTo>
                    <a:lnTo>
                      <a:pt x="232" y="36"/>
                    </a:lnTo>
                    <a:lnTo>
                      <a:pt x="226" y="29"/>
                    </a:lnTo>
                    <a:lnTo>
                      <a:pt x="223" y="21"/>
                    </a:lnTo>
                    <a:lnTo>
                      <a:pt x="220" y="18"/>
                    </a:lnTo>
                    <a:lnTo>
                      <a:pt x="206" y="21"/>
                    </a:lnTo>
                    <a:lnTo>
                      <a:pt x="202" y="16"/>
                    </a:lnTo>
                    <a:lnTo>
                      <a:pt x="205" y="13"/>
                    </a:lnTo>
                    <a:lnTo>
                      <a:pt x="203" y="4"/>
                    </a:lnTo>
                    <a:lnTo>
                      <a:pt x="200" y="1"/>
                    </a:lnTo>
                    <a:lnTo>
                      <a:pt x="187" y="0"/>
                    </a:lnTo>
                    <a:lnTo>
                      <a:pt x="181" y="0"/>
                    </a:lnTo>
                    <a:lnTo>
                      <a:pt x="178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9" name="Freeform 3924">
                <a:extLst>
                  <a:ext uri="{FF2B5EF4-FFF2-40B4-BE49-F238E27FC236}">
                    <a16:creationId xmlns:a16="http://schemas.microsoft.com/office/drawing/2014/main" id="{D9A06552-5862-3FD3-94A7-68AE8724D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181"/>
                <a:ext cx="132" cy="96"/>
              </a:xfrm>
              <a:custGeom>
                <a:avLst/>
                <a:gdLst>
                  <a:gd name="T0" fmla="*/ 187 w 266"/>
                  <a:gd name="T1" fmla="*/ 0 h 191"/>
                  <a:gd name="T2" fmla="*/ 205 w 266"/>
                  <a:gd name="T3" fmla="*/ 13 h 191"/>
                  <a:gd name="T4" fmla="*/ 220 w 266"/>
                  <a:gd name="T5" fmla="*/ 18 h 191"/>
                  <a:gd name="T6" fmla="*/ 232 w 266"/>
                  <a:gd name="T7" fmla="*/ 36 h 191"/>
                  <a:gd name="T8" fmla="*/ 244 w 266"/>
                  <a:gd name="T9" fmla="*/ 42 h 191"/>
                  <a:gd name="T10" fmla="*/ 266 w 266"/>
                  <a:gd name="T11" fmla="*/ 65 h 191"/>
                  <a:gd name="T12" fmla="*/ 255 w 266"/>
                  <a:gd name="T13" fmla="*/ 79 h 191"/>
                  <a:gd name="T14" fmla="*/ 250 w 266"/>
                  <a:gd name="T15" fmla="*/ 95 h 191"/>
                  <a:gd name="T16" fmla="*/ 240 w 266"/>
                  <a:gd name="T17" fmla="*/ 94 h 191"/>
                  <a:gd name="T18" fmla="*/ 220 w 266"/>
                  <a:gd name="T19" fmla="*/ 83 h 191"/>
                  <a:gd name="T20" fmla="*/ 211 w 266"/>
                  <a:gd name="T21" fmla="*/ 94 h 191"/>
                  <a:gd name="T22" fmla="*/ 208 w 266"/>
                  <a:gd name="T23" fmla="*/ 109 h 191"/>
                  <a:gd name="T24" fmla="*/ 193 w 266"/>
                  <a:gd name="T25" fmla="*/ 111 h 191"/>
                  <a:gd name="T26" fmla="*/ 199 w 266"/>
                  <a:gd name="T27" fmla="*/ 94 h 191"/>
                  <a:gd name="T28" fmla="*/ 184 w 266"/>
                  <a:gd name="T29" fmla="*/ 88 h 191"/>
                  <a:gd name="T30" fmla="*/ 184 w 266"/>
                  <a:gd name="T31" fmla="*/ 100 h 191"/>
                  <a:gd name="T32" fmla="*/ 152 w 266"/>
                  <a:gd name="T33" fmla="*/ 111 h 191"/>
                  <a:gd name="T34" fmla="*/ 132 w 266"/>
                  <a:gd name="T35" fmla="*/ 112 h 191"/>
                  <a:gd name="T36" fmla="*/ 115 w 266"/>
                  <a:gd name="T37" fmla="*/ 126 h 191"/>
                  <a:gd name="T38" fmla="*/ 126 w 266"/>
                  <a:gd name="T39" fmla="*/ 137 h 191"/>
                  <a:gd name="T40" fmla="*/ 118 w 266"/>
                  <a:gd name="T41" fmla="*/ 159 h 191"/>
                  <a:gd name="T42" fmla="*/ 125 w 266"/>
                  <a:gd name="T43" fmla="*/ 168 h 191"/>
                  <a:gd name="T44" fmla="*/ 141 w 266"/>
                  <a:gd name="T45" fmla="*/ 176 h 191"/>
                  <a:gd name="T46" fmla="*/ 135 w 266"/>
                  <a:gd name="T47" fmla="*/ 188 h 191"/>
                  <a:gd name="T48" fmla="*/ 123 w 266"/>
                  <a:gd name="T49" fmla="*/ 188 h 191"/>
                  <a:gd name="T50" fmla="*/ 108 w 266"/>
                  <a:gd name="T51" fmla="*/ 182 h 191"/>
                  <a:gd name="T52" fmla="*/ 67 w 266"/>
                  <a:gd name="T53" fmla="*/ 171 h 191"/>
                  <a:gd name="T54" fmla="*/ 52 w 266"/>
                  <a:gd name="T55" fmla="*/ 176 h 191"/>
                  <a:gd name="T56" fmla="*/ 35 w 266"/>
                  <a:gd name="T57" fmla="*/ 173 h 191"/>
                  <a:gd name="T58" fmla="*/ 21 w 266"/>
                  <a:gd name="T59" fmla="*/ 159 h 191"/>
                  <a:gd name="T60" fmla="*/ 0 w 266"/>
                  <a:gd name="T61" fmla="*/ 146 h 191"/>
                  <a:gd name="T62" fmla="*/ 12 w 266"/>
                  <a:gd name="T63" fmla="*/ 126 h 191"/>
                  <a:gd name="T64" fmla="*/ 15 w 266"/>
                  <a:gd name="T65" fmla="*/ 109 h 191"/>
                  <a:gd name="T66" fmla="*/ 29 w 266"/>
                  <a:gd name="T67" fmla="*/ 103 h 191"/>
                  <a:gd name="T68" fmla="*/ 26 w 266"/>
                  <a:gd name="T69" fmla="*/ 86 h 191"/>
                  <a:gd name="T70" fmla="*/ 37 w 266"/>
                  <a:gd name="T71" fmla="*/ 71 h 191"/>
                  <a:gd name="T72" fmla="*/ 43 w 266"/>
                  <a:gd name="T73" fmla="*/ 51 h 191"/>
                  <a:gd name="T74" fmla="*/ 49 w 266"/>
                  <a:gd name="T75" fmla="*/ 27 h 191"/>
                  <a:gd name="T76" fmla="*/ 65 w 266"/>
                  <a:gd name="T77" fmla="*/ 20 h 191"/>
                  <a:gd name="T78" fmla="*/ 96 w 266"/>
                  <a:gd name="T79" fmla="*/ 16 h 191"/>
                  <a:gd name="T80" fmla="*/ 115 w 266"/>
                  <a:gd name="T81" fmla="*/ 9 h 191"/>
                  <a:gd name="T82" fmla="*/ 129 w 266"/>
                  <a:gd name="T83" fmla="*/ 27 h 191"/>
                  <a:gd name="T84" fmla="*/ 141 w 266"/>
                  <a:gd name="T85" fmla="*/ 32 h 191"/>
                  <a:gd name="T86" fmla="*/ 159 w 266"/>
                  <a:gd name="T87" fmla="*/ 24 h 191"/>
                  <a:gd name="T88" fmla="*/ 172 w 266"/>
                  <a:gd name="T89" fmla="*/ 23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6" h="191">
                    <a:moveTo>
                      <a:pt x="178" y="3"/>
                    </a:moveTo>
                    <a:lnTo>
                      <a:pt x="181" y="0"/>
                    </a:lnTo>
                    <a:lnTo>
                      <a:pt x="187" y="0"/>
                    </a:lnTo>
                    <a:lnTo>
                      <a:pt x="200" y="1"/>
                    </a:lnTo>
                    <a:lnTo>
                      <a:pt x="203" y="4"/>
                    </a:lnTo>
                    <a:lnTo>
                      <a:pt x="205" y="13"/>
                    </a:lnTo>
                    <a:lnTo>
                      <a:pt x="202" y="16"/>
                    </a:lnTo>
                    <a:lnTo>
                      <a:pt x="206" y="21"/>
                    </a:lnTo>
                    <a:lnTo>
                      <a:pt x="220" y="18"/>
                    </a:lnTo>
                    <a:lnTo>
                      <a:pt x="223" y="21"/>
                    </a:lnTo>
                    <a:lnTo>
                      <a:pt x="226" y="29"/>
                    </a:lnTo>
                    <a:lnTo>
                      <a:pt x="232" y="36"/>
                    </a:lnTo>
                    <a:lnTo>
                      <a:pt x="238" y="42"/>
                    </a:lnTo>
                    <a:lnTo>
                      <a:pt x="238" y="47"/>
                    </a:lnTo>
                    <a:lnTo>
                      <a:pt x="244" y="42"/>
                    </a:lnTo>
                    <a:lnTo>
                      <a:pt x="257" y="41"/>
                    </a:lnTo>
                    <a:lnTo>
                      <a:pt x="261" y="61"/>
                    </a:lnTo>
                    <a:lnTo>
                      <a:pt x="266" y="65"/>
                    </a:lnTo>
                    <a:lnTo>
                      <a:pt x="258" y="67"/>
                    </a:lnTo>
                    <a:lnTo>
                      <a:pt x="254" y="71"/>
                    </a:lnTo>
                    <a:lnTo>
                      <a:pt x="255" y="79"/>
                    </a:lnTo>
                    <a:lnTo>
                      <a:pt x="249" y="88"/>
                    </a:lnTo>
                    <a:lnTo>
                      <a:pt x="244" y="88"/>
                    </a:lnTo>
                    <a:lnTo>
                      <a:pt x="250" y="95"/>
                    </a:lnTo>
                    <a:lnTo>
                      <a:pt x="247" y="97"/>
                    </a:lnTo>
                    <a:lnTo>
                      <a:pt x="243" y="97"/>
                    </a:lnTo>
                    <a:lnTo>
                      <a:pt x="240" y="94"/>
                    </a:lnTo>
                    <a:lnTo>
                      <a:pt x="234" y="94"/>
                    </a:lnTo>
                    <a:lnTo>
                      <a:pt x="228" y="86"/>
                    </a:lnTo>
                    <a:lnTo>
                      <a:pt x="220" y="83"/>
                    </a:lnTo>
                    <a:lnTo>
                      <a:pt x="214" y="82"/>
                    </a:lnTo>
                    <a:lnTo>
                      <a:pt x="210" y="85"/>
                    </a:lnTo>
                    <a:lnTo>
                      <a:pt x="211" y="94"/>
                    </a:lnTo>
                    <a:lnTo>
                      <a:pt x="217" y="102"/>
                    </a:lnTo>
                    <a:lnTo>
                      <a:pt x="214" y="109"/>
                    </a:lnTo>
                    <a:lnTo>
                      <a:pt x="208" y="109"/>
                    </a:lnTo>
                    <a:lnTo>
                      <a:pt x="199" y="115"/>
                    </a:lnTo>
                    <a:lnTo>
                      <a:pt x="194" y="115"/>
                    </a:lnTo>
                    <a:lnTo>
                      <a:pt x="193" y="111"/>
                    </a:lnTo>
                    <a:lnTo>
                      <a:pt x="197" y="103"/>
                    </a:lnTo>
                    <a:lnTo>
                      <a:pt x="202" y="99"/>
                    </a:lnTo>
                    <a:lnTo>
                      <a:pt x="199" y="94"/>
                    </a:lnTo>
                    <a:lnTo>
                      <a:pt x="194" y="88"/>
                    </a:lnTo>
                    <a:lnTo>
                      <a:pt x="187" y="82"/>
                    </a:lnTo>
                    <a:lnTo>
                      <a:pt x="184" y="88"/>
                    </a:lnTo>
                    <a:lnTo>
                      <a:pt x="179" y="94"/>
                    </a:lnTo>
                    <a:lnTo>
                      <a:pt x="182" y="95"/>
                    </a:lnTo>
                    <a:lnTo>
                      <a:pt x="184" y="100"/>
                    </a:lnTo>
                    <a:lnTo>
                      <a:pt x="178" y="106"/>
                    </a:lnTo>
                    <a:lnTo>
                      <a:pt x="176" y="114"/>
                    </a:lnTo>
                    <a:lnTo>
                      <a:pt x="152" y="111"/>
                    </a:lnTo>
                    <a:lnTo>
                      <a:pt x="146" y="112"/>
                    </a:lnTo>
                    <a:lnTo>
                      <a:pt x="140" y="118"/>
                    </a:lnTo>
                    <a:lnTo>
                      <a:pt x="132" y="112"/>
                    </a:lnTo>
                    <a:lnTo>
                      <a:pt x="121" y="112"/>
                    </a:lnTo>
                    <a:lnTo>
                      <a:pt x="117" y="117"/>
                    </a:lnTo>
                    <a:lnTo>
                      <a:pt x="115" y="126"/>
                    </a:lnTo>
                    <a:lnTo>
                      <a:pt x="117" y="132"/>
                    </a:lnTo>
                    <a:lnTo>
                      <a:pt x="126" y="133"/>
                    </a:lnTo>
                    <a:lnTo>
                      <a:pt x="126" y="137"/>
                    </a:lnTo>
                    <a:lnTo>
                      <a:pt x="123" y="140"/>
                    </a:lnTo>
                    <a:lnTo>
                      <a:pt x="121" y="149"/>
                    </a:lnTo>
                    <a:lnTo>
                      <a:pt x="118" y="159"/>
                    </a:lnTo>
                    <a:lnTo>
                      <a:pt x="114" y="165"/>
                    </a:lnTo>
                    <a:lnTo>
                      <a:pt x="120" y="165"/>
                    </a:lnTo>
                    <a:lnTo>
                      <a:pt x="125" y="168"/>
                    </a:lnTo>
                    <a:lnTo>
                      <a:pt x="123" y="173"/>
                    </a:lnTo>
                    <a:lnTo>
                      <a:pt x="138" y="175"/>
                    </a:lnTo>
                    <a:lnTo>
                      <a:pt x="141" y="176"/>
                    </a:lnTo>
                    <a:lnTo>
                      <a:pt x="147" y="179"/>
                    </a:lnTo>
                    <a:lnTo>
                      <a:pt x="150" y="187"/>
                    </a:lnTo>
                    <a:lnTo>
                      <a:pt x="135" y="188"/>
                    </a:lnTo>
                    <a:lnTo>
                      <a:pt x="135" y="191"/>
                    </a:lnTo>
                    <a:lnTo>
                      <a:pt x="131" y="190"/>
                    </a:lnTo>
                    <a:lnTo>
                      <a:pt x="123" y="188"/>
                    </a:lnTo>
                    <a:lnTo>
                      <a:pt x="120" y="185"/>
                    </a:lnTo>
                    <a:lnTo>
                      <a:pt x="111" y="182"/>
                    </a:lnTo>
                    <a:lnTo>
                      <a:pt x="108" y="182"/>
                    </a:lnTo>
                    <a:lnTo>
                      <a:pt x="77" y="176"/>
                    </a:lnTo>
                    <a:lnTo>
                      <a:pt x="74" y="173"/>
                    </a:lnTo>
                    <a:lnTo>
                      <a:pt x="67" y="171"/>
                    </a:lnTo>
                    <a:lnTo>
                      <a:pt x="59" y="170"/>
                    </a:lnTo>
                    <a:lnTo>
                      <a:pt x="50" y="170"/>
                    </a:lnTo>
                    <a:lnTo>
                      <a:pt x="52" y="176"/>
                    </a:lnTo>
                    <a:lnTo>
                      <a:pt x="46" y="176"/>
                    </a:lnTo>
                    <a:lnTo>
                      <a:pt x="43" y="173"/>
                    </a:lnTo>
                    <a:lnTo>
                      <a:pt x="35" y="173"/>
                    </a:lnTo>
                    <a:lnTo>
                      <a:pt x="30" y="167"/>
                    </a:lnTo>
                    <a:lnTo>
                      <a:pt x="23" y="167"/>
                    </a:lnTo>
                    <a:lnTo>
                      <a:pt x="21" y="159"/>
                    </a:lnTo>
                    <a:lnTo>
                      <a:pt x="17" y="159"/>
                    </a:lnTo>
                    <a:lnTo>
                      <a:pt x="12" y="152"/>
                    </a:lnTo>
                    <a:lnTo>
                      <a:pt x="0" y="146"/>
                    </a:lnTo>
                    <a:lnTo>
                      <a:pt x="5" y="138"/>
                    </a:lnTo>
                    <a:lnTo>
                      <a:pt x="8" y="140"/>
                    </a:lnTo>
                    <a:lnTo>
                      <a:pt x="12" y="126"/>
                    </a:lnTo>
                    <a:lnTo>
                      <a:pt x="14" y="118"/>
                    </a:lnTo>
                    <a:lnTo>
                      <a:pt x="9" y="114"/>
                    </a:lnTo>
                    <a:lnTo>
                      <a:pt x="15" y="109"/>
                    </a:lnTo>
                    <a:lnTo>
                      <a:pt x="20" y="111"/>
                    </a:lnTo>
                    <a:lnTo>
                      <a:pt x="24" y="106"/>
                    </a:lnTo>
                    <a:lnTo>
                      <a:pt x="29" y="103"/>
                    </a:lnTo>
                    <a:lnTo>
                      <a:pt x="27" y="97"/>
                    </a:lnTo>
                    <a:lnTo>
                      <a:pt x="24" y="94"/>
                    </a:lnTo>
                    <a:lnTo>
                      <a:pt x="26" y="86"/>
                    </a:lnTo>
                    <a:lnTo>
                      <a:pt x="32" y="83"/>
                    </a:lnTo>
                    <a:lnTo>
                      <a:pt x="37" y="80"/>
                    </a:lnTo>
                    <a:lnTo>
                      <a:pt x="37" y="71"/>
                    </a:lnTo>
                    <a:lnTo>
                      <a:pt x="40" y="68"/>
                    </a:lnTo>
                    <a:lnTo>
                      <a:pt x="44" y="56"/>
                    </a:lnTo>
                    <a:lnTo>
                      <a:pt x="43" y="51"/>
                    </a:lnTo>
                    <a:lnTo>
                      <a:pt x="46" y="47"/>
                    </a:lnTo>
                    <a:lnTo>
                      <a:pt x="46" y="36"/>
                    </a:lnTo>
                    <a:lnTo>
                      <a:pt x="49" y="27"/>
                    </a:lnTo>
                    <a:lnTo>
                      <a:pt x="53" y="26"/>
                    </a:lnTo>
                    <a:lnTo>
                      <a:pt x="61" y="26"/>
                    </a:lnTo>
                    <a:lnTo>
                      <a:pt x="65" y="20"/>
                    </a:lnTo>
                    <a:lnTo>
                      <a:pt x="67" y="12"/>
                    </a:lnTo>
                    <a:lnTo>
                      <a:pt x="79" y="10"/>
                    </a:lnTo>
                    <a:lnTo>
                      <a:pt x="96" y="16"/>
                    </a:lnTo>
                    <a:lnTo>
                      <a:pt x="106" y="15"/>
                    </a:lnTo>
                    <a:lnTo>
                      <a:pt x="112" y="10"/>
                    </a:lnTo>
                    <a:lnTo>
                      <a:pt x="115" y="9"/>
                    </a:lnTo>
                    <a:lnTo>
                      <a:pt x="117" y="12"/>
                    </a:lnTo>
                    <a:lnTo>
                      <a:pt x="126" y="13"/>
                    </a:lnTo>
                    <a:lnTo>
                      <a:pt x="129" y="27"/>
                    </a:lnTo>
                    <a:lnTo>
                      <a:pt x="131" y="30"/>
                    </a:lnTo>
                    <a:lnTo>
                      <a:pt x="138" y="30"/>
                    </a:lnTo>
                    <a:lnTo>
                      <a:pt x="141" y="32"/>
                    </a:lnTo>
                    <a:lnTo>
                      <a:pt x="141" y="27"/>
                    </a:lnTo>
                    <a:lnTo>
                      <a:pt x="144" y="23"/>
                    </a:lnTo>
                    <a:lnTo>
                      <a:pt x="159" y="24"/>
                    </a:lnTo>
                    <a:lnTo>
                      <a:pt x="164" y="21"/>
                    </a:lnTo>
                    <a:lnTo>
                      <a:pt x="169" y="24"/>
                    </a:lnTo>
                    <a:lnTo>
                      <a:pt x="172" y="23"/>
                    </a:lnTo>
                    <a:lnTo>
                      <a:pt x="17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0" name="Freeform 3925">
                <a:extLst>
                  <a:ext uri="{FF2B5EF4-FFF2-40B4-BE49-F238E27FC236}">
                    <a16:creationId xmlns:a16="http://schemas.microsoft.com/office/drawing/2014/main" id="{B78FD265-8B16-D572-C810-A12AEE9B5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181"/>
                <a:ext cx="132" cy="96"/>
              </a:xfrm>
              <a:custGeom>
                <a:avLst/>
                <a:gdLst>
                  <a:gd name="T0" fmla="*/ 187 w 266"/>
                  <a:gd name="T1" fmla="*/ 0 h 191"/>
                  <a:gd name="T2" fmla="*/ 205 w 266"/>
                  <a:gd name="T3" fmla="*/ 13 h 191"/>
                  <a:gd name="T4" fmla="*/ 220 w 266"/>
                  <a:gd name="T5" fmla="*/ 18 h 191"/>
                  <a:gd name="T6" fmla="*/ 232 w 266"/>
                  <a:gd name="T7" fmla="*/ 36 h 191"/>
                  <a:gd name="T8" fmla="*/ 244 w 266"/>
                  <a:gd name="T9" fmla="*/ 42 h 191"/>
                  <a:gd name="T10" fmla="*/ 266 w 266"/>
                  <a:gd name="T11" fmla="*/ 65 h 191"/>
                  <a:gd name="T12" fmla="*/ 255 w 266"/>
                  <a:gd name="T13" fmla="*/ 79 h 191"/>
                  <a:gd name="T14" fmla="*/ 250 w 266"/>
                  <a:gd name="T15" fmla="*/ 95 h 191"/>
                  <a:gd name="T16" fmla="*/ 240 w 266"/>
                  <a:gd name="T17" fmla="*/ 94 h 191"/>
                  <a:gd name="T18" fmla="*/ 220 w 266"/>
                  <a:gd name="T19" fmla="*/ 83 h 191"/>
                  <a:gd name="T20" fmla="*/ 211 w 266"/>
                  <a:gd name="T21" fmla="*/ 94 h 191"/>
                  <a:gd name="T22" fmla="*/ 208 w 266"/>
                  <a:gd name="T23" fmla="*/ 109 h 191"/>
                  <a:gd name="T24" fmla="*/ 193 w 266"/>
                  <a:gd name="T25" fmla="*/ 111 h 191"/>
                  <a:gd name="T26" fmla="*/ 199 w 266"/>
                  <a:gd name="T27" fmla="*/ 94 h 191"/>
                  <a:gd name="T28" fmla="*/ 184 w 266"/>
                  <a:gd name="T29" fmla="*/ 88 h 191"/>
                  <a:gd name="T30" fmla="*/ 184 w 266"/>
                  <a:gd name="T31" fmla="*/ 100 h 191"/>
                  <a:gd name="T32" fmla="*/ 152 w 266"/>
                  <a:gd name="T33" fmla="*/ 111 h 191"/>
                  <a:gd name="T34" fmla="*/ 132 w 266"/>
                  <a:gd name="T35" fmla="*/ 112 h 191"/>
                  <a:gd name="T36" fmla="*/ 115 w 266"/>
                  <a:gd name="T37" fmla="*/ 126 h 191"/>
                  <a:gd name="T38" fmla="*/ 126 w 266"/>
                  <a:gd name="T39" fmla="*/ 137 h 191"/>
                  <a:gd name="T40" fmla="*/ 118 w 266"/>
                  <a:gd name="T41" fmla="*/ 159 h 191"/>
                  <a:gd name="T42" fmla="*/ 125 w 266"/>
                  <a:gd name="T43" fmla="*/ 168 h 191"/>
                  <a:gd name="T44" fmla="*/ 141 w 266"/>
                  <a:gd name="T45" fmla="*/ 176 h 191"/>
                  <a:gd name="T46" fmla="*/ 135 w 266"/>
                  <a:gd name="T47" fmla="*/ 188 h 191"/>
                  <a:gd name="T48" fmla="*/ 123 w 266"/>
                  <a:gd name="T49" fmla="*/ 188 h 191"/>
                  <a:gd name="T50" fmla="*/ 108 w 266"/>
                  <a:gd name="T51" fmla="*/ 182 h 191"/>
                  <a:gd name="T52" fmla="*/ 67 w 266"/>
                  <a:gd name="T53" fmla="*/ 171 h 191"/>
                  <a:gd name="T54" fmla="*/ 52 w 266"/>
                  <a:gd name="T55" fmla="*/ 176 h 191"/>
                  <a:gd name="T56" fmla="*/ 35 w 266"/>
                  <a:gd name="T57" fmla="*/ 173 h 191"/>
                  <a:gd name="T58" fmla="*/ 21 w 266"/>
                  <a:gd name="T59" fmla="*/ 159 h 191"/>
                  <a:gd name="T60" fmla="*/ 0 w 266"/>
                  <a:gd name="T61" fmla="*/ 146 h 191"/>
                  <a:gd name="T62" fmla="*/ 12 w 266"/>
                  <a:gd name="T63" fmla="*/ 126 h 191"/>
                  <a:gd name="T64" fmla="*/ 15 w 266"/>
                  <a:gd name="T65" fmla="*/ 109 h 191"/>
                  <a:gd name="T66" fmla="*/ 29 w 266"/>
                  <a:gd name="T67" fmla="*/ 103 h 191"/>
                  <a:gd name="T68" fmla="*/ 26 w 266"/>
                  <a:gd name="T69" fmla="*/ 86 h 191"/>
                  <a:gd name="T70" fmla="*/ 37 w 266"/>
                  <a:gd name="T71" fmla="*/ 71 h 191"/>
                  <a:gd name="T72" fmla="*/ 43 w 266"/>
                  <a:gd name="T73" fmla="*/ 51 h 191"/>
                  <a:gd name="T74" fmla="*/ 49 w 266"/>
                  <a:gd name="T75" fmla="*/ 27 h 191"/>
                  <a:gd name="T76" fmla="*/ 65 w 266"/>
                  <a:gd name="T77" fmla="*/ 20 h 191"/>
                  <a:gd name="T78" fmla="*/ 96 w 266"/>
                  <a:gd name="T79" fmla="*/ 16 h 191"/>
                  <a:gd name="T80" fmla="*/ 115 w 266"/>
                  <a:gd name="T81" fmla="*/ 9 h 191"/>
                  <a:gd name="T82" fmla="*/ 129 w 266"/>
                  <a:gd name="T83" fmla="*/ 27 h 191"/>
                  <a:gd name="T84" fmla="*/ 141 w 266"/>
                  <a:gd name="T85" fmla="*/ 32 h 191"/>
                  <a:gd name="T86" fmla="*/ 159 w 266"/>
                  <a:gd name="T87" fmla="*/ 24 h 191"/>
                  <a:gd name="T88" fmla="*/ 172 w 266"/>
                  <a:gd name="T89" fmla="*/ 23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6" h="191">
                    <a:moveTo>
                      <a:pt x="178" y="3"/>
                    </a:moveTo>
                    <a:lnTo>
                      <a:pt x="181" y="0"/>
                    </a:lnTo>
                    <a:lnTo>
                      <a:pt x="187" y="0"/>
                    </a:lnTo>
                    <a:lnTo>
                      <a:pt x="200" y="1"/>
                    </a:lnTo>
                    <a:lnTo>
                      <a:pt x="203" y="4"/>
                    </a:lnTo>
                    <a:lnTo>
                      <a:pt x="205" y="13"/>
                    </a:lnTo>
                    <a:lnTo>
                      <a:pt x="202" y="16"/>
                    </a:lnTo>
                    <a:lnTo>
                      <a:pt x="206" y="21"/>
                    </a:lnTo>
                    <a:lnTo>
                      <a:pt x="220" y="18"/>
                    </a:lnTo>
                    <a:lnTo>
                      <a:pt x="223" y="21"/>
                    </a:lnTo>
                    <a:lnTo>
                      <a:pt x="226" y="29"/>
                    </a:lnTo>
                    <a:lnTo>
                      <a:pt x="232" y="36"/>
                    </a:lnTo>
                    <a:lnTo>
                      <a:pt x="238" y="42"/>
                    </a:lnTo>
                    <a:lnTo>
                      <a:pt x="238" y="47"/>
                    </a:lnTo>
                    <a:lnTo>
                      <a:pt x="244" y="42"/>
                    </a:lnTo>
                    <a:lnTo>
                      <a:pt x="257" y="41"/>
                    </a:lnTo>
                    <a:lnTo>
                      <a:pt x="261" y="61"/>
                    </a:lnTo>
                    <a:lnTo>
                      <a:pt x="266" y="65"/>
                    </a:lnTo>
                    <a:lnTo>
                      <a:pt x="258" y="67"/>
                    </a:lnTo>
                    <a:lnTo>
                      <a:pt x="254" y="71"/>
                    </a:lnTo>
                    <a:lnTo>
                      <a:pt x="255" y="79"/>
                    </a:lnTo>
                    <a:lnTo>
                      <a:pt x="249" y="88"/>
                    </a:lnTo>
                    <a:lnTo>
                      <a:pt x="244" y="88"/>
                    </a:lnTo>
                    <a:lnTo>
                      <a:pt x="250" y="95"/>
                    </a:lnTo>
                    <a:lnTo>
                      <a:pt x="247" y="97"/>
                    </a:lnTo>
                    <a:lnTo>
                      <a:pt x="243" y="97"/>
                    </a:lnTo>
                    <a:lnTo>
                      <a:pt x="240" y="94"/>
                    </a:lnTo>
                    <a:lnTo>
                      <a:pt x="234" y="94"/>
                    </a:lnTo>
                    <a:lnTo>
                      <a:pt x="228" y="86"/>
                    </a:lnTo>
                    <a:lnTo>
                      <a:pt x="220" y="83"/>
                    </a:lnTo>
                    <a:lnTo>
                      <a:pt x="214" y="82"/>
                    </a:lnTo>
                    <a:lnTo>
                      <a:pt x="210" y="85"/>
                    </a:lnTo>
                    <a:lnTo>
                      <a:pt x="211" y="94"/>
                    </a:lnTo>
                    <a:lnTo>
                      <a:pt x="217" y="102"/>
                    </a:lnTo>
                    <a:lnTo>
                      <a:pt x="214" y="109"/>
                    </a:lnTo>
                    <a:lnTo>
                      <a:pt x="208" y="109"/>
                    </a:lnTo>
                    <a:lnTo>
                      <a:pt x="199" y="115"/>
                    </a:lnTo>
                    <a:lnTo>
                      <a:pt x="194" y="115"/>
                    </a:lnTo>
                    <a:lnTo>
                      <a:pt x="193" y="111"/>
                    </a:lnTo>
                    <a:lnTo>
                      <a:pt x="197" y="103"/>
                    </a:lnTo>
                    <a:lnTo>
                      <a:pt x="202" y="99"/>
                    </a:lnTo>
                    <a:lnTo>
                      <a:pt x="199" y="94"/>
                    </a:lnTo>
                    <a:lnTo>
                      <a:pt x="194" y="88"/>
                    </a:lnTo>
                    <a:lnTo>
                      <a:pt x="187" y="82"/>
                    </a:lnTo>
                    <a:lnTo>
                      <a:pt x="184" y="88"/>
                    </a:lnTo>
                    <a:lnTo>
                      <a:pt x="179" y="94"/>
                    </a:lnTo>
                    <a:lnTo>
                      <a:pt x="182" y="95"/>
                    </a:lnTo>
                    <a:lnTo>
                      <a:pt x="184" y="100"/>
                    </a:lnTo>
                    <a:lnTo>
                      <a:pt x="178" y="106"/>
                    </a:lnTo>
                    <a:lnTo>
                      <a:pt x="176" y="114"/>
                    </a:lnTo>
                    <a:lnTo>
                      <a:pt x="152" y="111"/>
                    </a:lnTo>
                    <a:lnTo>
                      <a:pt x="146" y="112"/>
                    </a:lnTo>
                    <a:lnTo>
                      <a:pt x="140" y="118"/>
                    </a:lnTo>
                    <a:lnTo>
                      <a:pt x="132" y="112"/>
                    </a:lnTo>
                    <a:lnTo>
                      <a:pt x="121" y="112"/>
                    </a:lnTo>
                    <a:lnTo>
                      <a:pt x="117" y="117"/>
                    </a:lnTo>
                    <a:lnTo>
                      <a:pt x="115" y="126"/>
                    </a:lnTo>
                    <a:lnTo>
                      <a:pt x="117" y="132"/>
                    </a:lnTo>
                    <a:lnTo>
                      <a:pt x="126" y="133"/>
                    </a:lnTo>
                    <a:lnTo>
                      <a:pt x="126" y="137"/>
                    </a:lnTo>
                    <a:lnTo>
                      <a:pt x="123" y="140"/>
                    </a:lnTo>
                    <a:lnTo>
                      <a:pt x="121" y="149"/>
                    </a:lnTo>
                    <a:lnTo>
                      <a:pt x="118" y="159"/>
                    </a:lnTo>
                    <a:lnTo>
                      <a:pt x="114" y="165"/>
                    </a:lnTo>
                    <a:lnTo>
                      <a:pt x="120" y="165"/>
                    </a:lnTo>
                    <a:lnTo>
                      <a:pt x="125" y="168"/>
                    </a:lnTo>
                    <a:lnTo>
                      <a:pt x="123" y="173"/>
                    </a:lnTo>
                    <a:lnTo>
                      <a:pt x="138" y="175"/>
                    </a:lnTo>
                    <a:lnTo>
                      <a:pt x="141" y="176"/>
                    </a:lnTo>
                    <a:lnTo>
                      <a:pt x="147" y="179"/>
                    </a:lnTo>
                    <a:lnTo>
                      <a:pt x="150" y="187"/>
                    </a:lnTo>
                    <a:lnTo>
                      <a:pt x="135" y="188"/>
                    </a:lnTo>
                    <a:lnTo>
                      <a:pt x="135" y="191"/>
                    </a:lnTo>
                    <a:lnTo>
                      <a:pt x="131" y="190"/>
                    </a:lnTo>
                    <a:lnTo>
                      <a:pt x="123" y="188"/>
                    </a:lnTo>
                    <a:lnTo>
                      <a:pt x="120" y="185"/>
                    </a:lnTo>
                    <a:lnTo>
                      <a:pt x="111" y="182"/>
                    </a:lnTo>
                    <a:lnTo>
                      <a:pt x="108" y="182"/>
                    </a:lnTo>
                    <a:lnTo>
                      <a:pt x="77" y="176"/>
                    </a:lnTo>
                    <a:lnTo>
                      <a:pt x="74" y="173"/>
                    </a:lnTo>
                    <a:lnTo>
                      <a:pt x="67" y="171"/>
                    </a:lnTo>
                    <a:lnTo>
                      <a:pt x="59" y="170"/>
                    </a:lnTo>
                    <a:lnTo>
                      <a:pt x="50" y="170"/>
                    </a:lnTo>
                    <a:lnTo>
                      <a:pt x="52" y="176"/>
                    </a:lnTo>
                    <a:lnTo>
                      <a:pt x="46" y="176"/>
                    </a:lnTo>
                    <a:lnTo>
                      <a:pt x="43" y="173"/>
                    </a:lnTo>
                    <a:lnTo>
                      <a:pt x="35" y="173"/>
                    </a:lnTo>
                    <a:lnTo>
                      <a:pt x="30" y="167"/>
                    </a:lnTo>
                    <a:lnTo>
                      <a:pt x="23" y="167"/>
                    </a:lnTo>
                    <a:lnTo>
                      <a:pt x="21" y="159"/>
                    </a:lnTo>
                    <a:lnTo>
                      <a:pt x="17" y="159"/>
                    </a:lnTo>
                    <a:lnTo>
                      <a:pt x="12" y="152"/>
                    </a:lnTo>
                    <a:lnTo>
                      <a:pt x="0" y="146"/>
                    </a:lnTo>
                    <a:lnTo>
                      <a:pt x="5" y="138"/>
                    </a:lnTo>
                    <a:lnTo>
                      <a:pt x="8" y="140"/>
                    </a:lnTo>
                    <a:lnTo>
                      <a:pt x="12" y="126"/>
                    </a:lnTo>
                    <a:lnTo>
                      <a:pt x="14" y="118"/>
                    </a:lnTo>
                    <a:lnTo>
                      <a:pt x="9" y="114"/>
                    </a:lnTo>
                    <a:lnTo>
                      <a:pt x="15" y="109"/>
                    </a:lnTo>
                    <a:lnTo>
                      <a:pt x="20" y="111"/>
                    </a:lnTo>
                    <a:lnTo>
                      <a:pt x="24" y="106"/>
                    </a:lnTo>
                    <a:lnTo>
                      <a:pt x="29" y="103"/>
                    </a:lnTo>
                    <a:lnTo>
                      <a:pt x="27" y="97"/>
                    </a:lnTo>
                    <a:lnTo>
                      <a:pt x="24" y="94"/>
                    </a:lnTo>
                    <a:lnTo>
                      <a:pt x="26" y="86"/>
                    </a:lnTo>
                    <a:lnTo>
                      <a:pt x="32" y="83"/>
                    </a:lnTo>
                    <a:lnTo>
                      <a:pt x="37" y="80"/>
                    </a:lnTo>
                    <a:lnTo>
                      <a:pt x="37" y="71"/>
                    </a:lnTo>
                    <a:lnTo>
                      <a:pt x="40" y="68"/>
                    </a:lnTo>
                    <a:lnTo>
                      <a:pt x="44" y="56"/>
                    </a:lnTo>
                    <a:lnTo>
                      <a:pt x="43" y="51"/>
                    </a:lnTo>
                    <a:lnTo>
                      <a:pt x="46" y="47"/>
                    </a:lnTo>
                    <a:lnTo>
                      <a:pt x="46" y="36"/>
                    </a:lnTo>
                    <a:lnTo>
                      <a:pt x="49" y="27"/>
                    </a:lnTo>
                    <a:lnTo>
                      <a:pt x="53" y="26"/>
                    </a:lnTo>
                    <a:lnTo>
                      <a:pt x="61" y="26"/>
                    </a:lnTo>
                    <a:lnTo>
                      <a:pt x="65" y="20"/>
                    </a:lnTo>
                    <a:lnTo>
                      <a:pt x="67" y="12"/>
                    </a:lnTo>
                    <a:lnTo>
                      <a:pt x="79" y="10"/>
                    </a:lnTo>
                    <a:lnTo>
                      <a:pt x="96" y="16"/>
                    </a:lnTo>
                    <a:lnTo>
                      <a:pt x="106" y="15"/>
                    </a:lnTo>
                    <a:lnTo>
                      <a:pt x="112" y="10"/>
                    </a:lnTo>
                    <a:lnTo>
                      <a:pt x="115" y="9"/>
                    </a:lnTo>
                    <a:lnTo>
                      <a:pt x="117" y="12"/>
                    </a:lnTo>
                    <a:lnTo>
                      <a:pt x="126" y="13"/>
                    </a:lnTo>
                    <a:lnTo>
                      <a:pt x="129" y="27"/>
                    </a:lnTo>
                    <a:lnTo>
                      <a:pt x="131" y="30"/>
                    </a:lnTo>
                    <a:lnTo>
                      <a:pt x="138" y="30"/>
                    </a:lnTo>
                    <a:lnTo>
                      <a:pt x="141" y="32"/>
                    </a:lnTo>
                    <a:lnTo>
                      <a:pt x="141" y="27"/>
                    </a:lnTo>
                    <a:lnTo>
                      <a:pt x="144" y="23"/>
                    </a:lnTo>
                    <a:lnTo>
                      <a:pt x="159" y="24"/>
                    </a:lnTo>
                    <a:lnTo>
                      <a:pt x="164" y="21"/>
                    </a:lnTo>
                    <a:lnTo>
                      <a:pt x="169" y="24"/>
                    </a:lnTo>
                    <a:lnTo>
                      <a:pt x="172" y="23"/>
                    </a:lnTo>
                    <a:lnTo>
                      <a:pt x="17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1" name="Freeform 3926">
                <a:extLst>
                  <a:ext uri="{FF2B5EF4-FFF2-40B4-BE49-F238E27FC236}">
                    <a16:creationId xmlns:a16="http://schemas.microsoft.com/office/drawing/2014/main" id="{413EC15A-E35D-5C53-988F-E883B2AE8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970"/>
                <a:ext cx="102" cy="130"/>
              </a:xfrm>
              <a:custGeom>
                <a:avLst/>
                <a:gdLst>
                  <a:gd name="T0" fmla="*/ 3 w 205"/>
                  <a:gd name="T1" fmla="*/ 88 h 260"/>
                  <a:gd name="T2" fmla="*/ 9 w 205"/>
                  <a:gd name="T3" fmla="*/ 103 h 260"/>
                  <a:gd name="T4" fmla="*/ 25 w 205"/>
                  <a:gd name="T5" fmla="*/ 109 h 260"/>
                  <a:gd name="T6" fmla="*/ 39 w 205"/>
                  <a:gd name="T7" fmla="*/ 121 h 260"/>
                  <a:gd name="T8" fmla="*/ 24 w 205"/>
                  <a:gd name="T9" fmla="*/ 140 h 260"/>
                  <a:gd name="T10" fmla="*/ 27 w 205"/>
                  <a:gd name="T11" fmla="*/ 159 h 260"/>
                  <a:gd name="T12" fmla="*/ 32 w 205"/>
                  <a:gd name="T13" fmla="*/ 178 h 260"/>
                  <a:gd name="T14" fmla="*/ 21 w 205"/>
                  <a:gd name="T15" fmla="*/ 193 h 260"/>
                  <a:gd name="T16" fmla="*/ 33 w 205"/>
                  <a:gd name="T17" fmla="*/ 200 h 260"/>
                  <a:gd name="T18" fmla="*/ 54 w 205"/>
                  <a:gd name="T19" fmla="*/ 200 h 260"/>
                  <a:gd name="T20" fmla="*/ 63 w 205"/>
                  <a:gd name="T21" fmla="*/ 210 h 260"/>
                  <a:gd name="T22" fmla="*/ 83 w 205"/>
                  <a:gd name="T23" fmla="*/ 210 h 260"/>
                  <a:gd name="T24" fmla="*/ 80 w 205"/>
                  <a:gd name="T25" fmla="*/ 225 h 260"/>
                  <a:gd name="T26" fmla="*/ 103 w 205"/>
                  <a:gd name="T27" fmla="*/ 231 h 260"/>
                  <a:gd name="T28" fmla="*/ 115 w 205"/>
                  <a:gd name="T29" fmla="*/ 235 h 260"/>
                  <a:gd name="T30" fmla="*/ 118 w 205"/>
                  <a:gd name="T31" fmla="*/ 240 h 260"/>
                  <a:gd name="T32" fmla="*/ 135 w 205"/>
                  <a:gd name="T33" fmla="*/ 258 h 260"/>
                  <a:gd name="T34" fmla="*/ 138 w 205"/>
                  <a:gd name="T35" fmla="*/ 241 h 260"/>
                  <a:gd name="T36" fmla="*/ 145 w 205"/>
                  <a:gd name="T37" fmla="*/ 229 h 260"/>
                  <a:gd name="T38" fmla="*/ 151 w 205"/>
                  <a:gd name="T39" fmla="*/ 205 h 260"/>
                  <a:gd name="T40" fmla="*/ 144 w 205"/>
                  <a:gd name="T41" fmla="*/ 194 h 260"/>
                  <a:gd name="T42" fmla="*/ 164 w 205"/>
                  <a:gd name="T43" fmla="*/ 182 h 260"/>
                  <a:gd name="T44" fmla="*/ 156 w 205"/>
                  <a:gd name="T45" fmla="*/ 162 h 260"/>
                  <a:gd name="T46" fmla="*/ 177 w 205"/>
                  <a:gd name="T47" fmla="*/ 155 h 260"/>
                  <a:gd name="T48" fmla="*/ 191 w 205"/>
                  <a:gd name="T49" fmla="*/ 150 h 260"/>
                  <a:gd name="T50" fmla="*/ 198 w 205"/>
                  <a:gd name="T51" fmla="*/ 144 h 260"/>
                  <a:gd name="T52" fmla="*/ 201 w 205"/>
                  <a:gd name="T53" fmla="*/ 126 h 260"/>
                  <a:gd name="T54" fmla="*/ 201 w 205"/>
                  <a:gd name="T55" fmla="*/ 111 h 260"/>
                  <a:gd name="T56" fmla="*/ 198 w 205"/>
                  <a:gd name="T57" fmla="*/ 91 h 260"/>
                  <a:gd name="T58" fmla="*/ 188 w 205"/>
                  <a:gd name="T59" fmla="*/ 96 h 260"/>
                  <a:gd name="T60" fmla="*/ 159 w 205"/>
                  <a:gd name="T61" fmla="*/ 92 h 260"/>
                  <a:gd name="T62" fmla="*/ 150 w 205"/>
                  <a:gd name="T63" fmla="*/ 62 h 260"/>
                  <a:gd name="T64" fmla="*/ 142 w 205"/>
                  <a:gd name="T65" fmla="*/ 47 h 260"/>
                  <a:gd name="T66" fmla="*/ 157 w 205"/>
                  <a:gd name="T67" fmla="*/ 33 h 260"/>
                  <a:gd name="T68" fmla="*/ 133 w 205"/>
                  <a:gd name="T69" fmla="*/ 13 h 260"/>
                  <a:gd name="T70" fmla="*/ 120 w 205"/>
                  <a:gd name="T71" fmla="*/ 7 h 260"/>
                  <a:gd name="T72" fmla="*/ 104 w 205"/>
                  <a:gd name="T73" fmla="*/ 4 h 260"/>
                  <a:gd name="T74" fmla="*/ 106 w 205"/>
                  <a:gd name="T75" fmla="*/ 20 h 260"/>
                  <a:gd name="T76" fmla="*/ 97 w 205"/>
                  <a:gd name="T77" fmla="*/ 32 h 260"/>
                  <a:gd name="T78" fmla="*/ 91 w 205"/>
                  <a:gd name="T79" fmla="*/ 47 h 260"/>
                  <a:gd name="T80" fmla="*/ 80 w 205"/>
                  <a:gd name="T81" fmla="*/ 41 h 260"/>
                  <a:gd name="T82" fmla="*/ 57 w 205"/>
                  <a:gd name="T83" fmla="*/ 44 h 260"/>
                  <a:gd name="T84" fmla="*/ 48 w 205"/>
                  <a:gd name="T85" fmla="*/ 53 h 260"/>
                  <a:gd name="T86" fmla="*/ 39 w 205"/>
                  <a:gd name="T87" fmla="*/ 59 h 260"/>
                  <a:gd name="T88" fmla="*/ 28 w 205"/>
                  <a:gd name="T89" fmla="*/ 54 h 260"/>
                  <a:gd name="T90" fmla="*/ 21 w 205"/>
                  <a:gd name="T91" fmla="*/ 77 h 260"/>
                  <a:gd name="T92" fmla="*/ 13 w 205"/>
                  <a:gd name="T93" fmla="*/ 8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5" h="260">
                    <a:moveTo>
                      <a:pt x="13" y="83"/>
                    </a:moveTo>
                    <a:lnTo>
                      <a:pt x="12" y="86"/>
                    </a:lnTo>
                    <a:lnTo>
                      <a:pt x="3" y="88"/>
                    </a:lnTo>
                    <a:lnTo>
                      <a:pt x="0" y="91"/>
                    </a:lnTo>
                    <a:lnTo>
                      <a:pt x="6" y="100"/>
                    </a:lnTo>
                    <a:lnTo>
                      <a:pt x="9" y="103"/>
                    </a:lnTo>
                    <a:lnTo>
                      <a:pt x="16" y="100"/>
                    </a:lnTo>
                    <a:lnTo>
                      <a:pt x="22" y="105"/>
                    </a:lnTo>
                    <a:lnTo>
                      <a:pt x="25" y="109"/>
                    </a:lnTo>
                    <a:lnTo>
                      <a:pt x="24" y="114"/>
                    </a:lnTo>
                    <a:lnTo>
                      <a:pt x="39" y="115"/>
                    </a:lnTo>
                    <a:lnTo>
                      <a:pt x="39" y="121"/>
                    </a:lnTo>
                    <a:lnTo>
                      <a:pt x="30" y="132"/>
                    </a:lnTo>
                    <a:lnTo>
                      <a:pt x="30" y="137"/>
                    </a:lnTo>
                    <a:lnTo>
                      <a:pt x="24" y="140"/>
                    </a:lnTo>
                    <a:lnTo>
                      <a:pt x="21" y="144"/>
                    </a:lnTo>
                    <a:lnTo>
                      <a:pt x="24" y="156"/>
                    </a:lnTo>
                    <a:lnTo>
                      <a:pt x="27" y="159"/>
                    </a:lnTo>
                    <a:lnTo>
                      <a:pt x="33" y="164"/>
                    </a:lnTo>
                    <a:lnTo>
                      <a:pt x="32" y="170"/>
                    </a:lnTo>
                    <a:lnTo>
                      <a:pt x="32" y="178"/>
                    </a:lnTo>
                    <a:lnTo>
                      <a:pt x="30" y="182"/>
                    </a:lnTo>
                    <a:lnTo>
                      <a:pt x="30" y="187"/>
                    </a:lnTo>
                    <a:lnTo>
                      <a:pt x="21" y="193"/>
                    </a:lnTo>
                    <a:lnTo>
                      <a:pt x="25" y="197"/>
                    </a:lnTo>
                    <a:lnTo>
                      <a:pt x="30" y="197"/>
                    </a:lnTo>
                    <a:lnTo>
                      <a:pt x="33" y="200"/>
                    </a:lnTo>
                    <a:lnTo>
                      <a:pt x="42" y="199"/>
                    </a:lnTo>
                    <a:lnTo>
                      <a:pt x="50" y="200"/>
                    </a:lnTo>
                    <a:lnTo>
                      <a:pt x="54" y="200"/>
                    </a:lnTo>
                    <a:lnTo>
                      <a:pt x="60" y="206"/>
                    </a:lnTo>
                    <a:lnTo>
                      <a:pt x="63" y="206"/>
                    </a:lnTo>
                    <a:lnTo>
                      <a:pt x="63" y="210"/>
                    </a:lnTo>
                    <a:lnTo>
                      <a:pt x="74" y="208"/>
                    </a:lnTo>
                    <a:lnTo>
                      <a:pt x="77" y="206"/>
                    </a:lnTo>
                    <a:lnTo>
                      <a:pt x="83" y="210"/>
                    </a:lnTo>
                    <a:lnTo>
                      <a:pt x="79" y="213"/>
                    </a:lnTo>
                    <a:lnTo>
                      <a:pt x="77" y="219"/>
                    </a:lnTo>
                    <a:lnTo>
                      <a:pt x="80" y="225"/>
                    </a:lnTo>
                    <a:lnTo>
                      <a:pt x="92" y="226"/>
                    </a:lnTo>
                    <a:lnTo>
                      <a:pt x="98" y="223"/>
                    </a:lnTo>
                    <a:lnTo>
                      <a:pt x="103" y="231"/>
                    </a:lnTo>
                    <a:lnTo>
                      <a:pt x="107" y="231"/>
                    </a:lnTo>
                    <a:lnTo>
                      <a:pt x="112" y="234"/>
                    </a:lnTo>
                    <a:lnTo>
                      <a:pt x="115" y="235"/>
                    </a:lnTo>
                    <a:lnTo>
                      <a:pt x="120" y="231"/>
                    </a:lnTo>
                    <a:lnTo>
                      <a:pt x="120" y="237"/>
                    </a:lnTo>
                    <a:lnTo>
                      <a:pt x="118" y="240"/>
                    </a:lnTo>
                    <a:lnTo>
                      <a:pt x="118" y="251"/>
                    </a:lnTo>
                    <a:lnTo>
                      <a:pt x="130" y="255"/>
                    </a:lnTo>
                    <a:lnTo>
                      <a:pt x="135" y="258"/>
                    </a:lnTo>
                    <a:lnTo>
                      <a:pt x="139" y="260"/>
                    </a:lnTo>
                    <a:lnTo>
                      <a:pt x="139" y="247"/>
                    </a:lnTo>
                    <a:lnTo>
                      <a:pt x="138" y="241"/>
                    </a:lnTo>
                    <a:lnTo>
                      <a:pt x="142" y="240"/>
                    </a:lnTo>
                    <a:lnTo>
                      <a:pt x="147" y="229"/>
                    </a:lnTo>
                    <a:lnTo>
                      <a:pt x="145" y="229"/>
                    </a:lnTo>
                    <a:lnTo>
                      <a:pt x="148" y="222"/>
                    </a:lnTo>
                    <a:lnTo>
                      <a:pt x="153" y="214"/>
                    </a:lnTo>
                    <a:lnTo>
                      <a:pt x="151" y="205"/>
                    </a:lnTo>
                    <a:lnTo>
                      <a:pt x="148" y="200"/>
                    </a:lnTo>
                    <a:lnTo>
                      <a:pt x="145" y="200"/>
                    </a:lnTo>
                    <a:lnTo>
                      <a:pt x="144" y="194"/>
                    </a:lnTo>
                    <a:lnTo>
                      <a:pt x="145" y="181"/>
                    </a:lnTo>
                    <a:lnTo>
                      <a:pt x="150" y="178"/>
                    </a:lnTo>
                    <a:lnTo>
                      <a:pt x="164" y="182"/>
                    </a:lnTo>
                    <a:lnTo>
                      <a:pt x="159" y="178"/>
                    </a:lnTo>
                    <a:lnTo>
                      <a:pt x="154" y="167"/>
                    </a:lnTo>
                    <a:lnTo>
                      <a:pt x="156" y="162"/>
                    </a:lnTo>
                    <a:lnTo>
                      <a:pt x="167" y="159"/>
                    </a:lnTo>
                    <a:lnTo>
                      <a:pt x="170" y="153"/>
                    </a:lnTo>
                    <a:lnTo>
                      <a:pt x="177" y="155"/>
                    </a:lnTo>
                    <a:lnTo>
                      <a:pt x="182" y="153"/>
                    </a:lnTo>
                    <a:lnTo>
                      <a:pt x="186" y="159"/>
                    </a:lnTo>
                    <a:lnTo>
                      <a:pt x="191" y="150"/>
                    </a:lnTo>
                    <a:lnTo>
                      <a:pt x="195" y="153"/>
                    </a:lnTo>
                    <a:lnTo>
                      <a:pt x="200" y="149"/>
                    </a:lnTo>
                    <a:lnTo>
                      <a:pt x="198" y="144"/>
                    </a:lnTo>
                    <a:lnTo>
                      <a:pt x="200" y="140"/>
                    </a:lnTo>
                    <a:lnTo>
                      <a:pt x="198" y="135"/>
                    </a:lnTo>
                    <a:lnTo>
                      <a:pt x="201" y="126"/>
                    </a:lnTo>
                    <a:lnTo>
                      <a:pt x="200" y="120"/>
                    </a:lnTo>
                    <a:lnTo>
                      <a:pt x="200" y="112"/>
                    </a:lnTo>
                    <a:lnTo>
                      <a:pt x="201" y="111"/>
                    </a:lnTo>
                    <a:lnTo>
                      <a:pt x="205" y="100"/>
                    </a:lnTo>
                    <a:lnTo>
                      <a:pt x="205" y="94"/>
                    </a:lnTo>
                    <a:lnTo>
                      <a:pt x="198" y="91"/>
                    </a:lnTo>
                    <a:lnTo>
                      <a:pt x="192" y="89"/>
                    </a:lnTo>
                    <a:lnTo>
                      <a:pt x="192" y="96"/>
                    </a:lnTo>
                    <a:lnTo>
                      <a:pt x="188" y="96"/>
                    </a:lnTo>
                    <a:lnTo>
                      <a:pt x="173" y="97"/>
                    </a:lnTo>
                    <a:lnTo>
                      <a:pt x="168" y="96"/>
                    </a:lnTo>
                    <a:lnTo>
                      <a:pt x="159" y="92"/>
                    </a:lnTo>
                    <a:lnTo>
                      <a:pt x="153" y="88"/>
                    </a:lnTo>
                    <a:lnTo>
                      <a:pt x="153" y="71"/>
                    </a:lnTo>
                    <a:lnTo>
                      <a:pt x="150" y="62"/>
                    </a:lnTo>
                    <a:lnTo>
                      <a:pt x="150" y="58"/>
                    </a:lnTo>
                    <a:lnTo>
                      <a:pt x="142" y="53"/>
                    </a:lnTo>
                    <a:lnTo>
                      <a:pt x="142" y="47"/>
                    </a:lnTo>
                    <a:lnTo>
                      <a:pt x="151" y="39"/>
                    </a:lnTo>
                    <a:lnTo>
                      <a:pt x="156" y="39"/>
                    </a:lnTo>
                    <a:lnTo>
                      <a:pt x="157" y="33"/>
                    </a:lnTo>
                    <a:lnTo>
                      <a:pt x="145" y="26"/>
                    </a:lnTo>
                    <a:lnTo>
                      <a:pt x="142" y="23"/>
                    </a:lnTo>
                    <a:lnTo>
                      <a:pt x="133" y="13"/>
                    </a:lnTo>
                    <a:lnTo>
                      <a:pt x="132" y="10"/>
                    </a:lnTo>
                    <a:lnTo>
                      <a:pt x="126" y="4"/>
                    </a:lnTo>
                    <a:lnTo>
                      <a:pt x="120" y="7"/>
                    </a:lnTo>
                    <a:lnTo>
                      <a:pt x="112" y="4"/>
                    </a:lnTo>
                    <a:lnTo>
                      <a:pt x="109" y="0"/>
                    </a:lnTo>
                    <a:lnTo>
                      <a:pt x="104" y="4"/>
                    </a:lnTo>
                    <a:lnTo>
                      <a:pt x="106" y="7"/>
                    </a:lnTo>
                    <a:lnTo>
                      <a:pt x="97" y="15"/>
                    </a:lnTo>
                    <a:lnTo>
                      <a:pt x="106" y="20"/>
                    </a:lnTo>
                    <a:lnTo>
                      <a:pt x="107" y="24"/>
                    </a:lnTo>
                    <a:lnTo>
                      <a:pt x="101" y="33"/>
                    </a:lnTo>
                    <a:lnTo>
                      <a:pt x="97" y="32"/>
                    </a:lnTo>
                    <a:lnTo>
                      <a:pt x="94" y="36"/>
                    </a:lnTo>
                    <a:lnTo>
                      <a:pt x="94" y="41"/>
                    </a:lnTo>
                    <a:lnTo>
                      <a:pt x="91" y="47"/>
                    </a:lnTo>
                    <a:lnTo>
                      <a:pt x="83" y="47"/>
                    </a:lnTo>
                    <a:lnTo>
                      <a:pt x="85" y="39"/>
                    </a:lnTo>
                    <a:lnTo>
                      <a:pt x="80" y="41"/>
                    </a:lnTo>
                    <a:lnTo>
                      <a:pt x="72" y="38"/>
                    </a:lnTo>
                    <a:lnTo>
                      <a:pt x="66" y="33"/>
                    </a:lnTo>
                    <a:lnTo>
                      <a:pt x="57" y="44"/>
                    </a:lnTo>
                    <a:lnTo>
                      <a:pt x="56" y="50"/>
                    </a:lnTo>
                    <a:lnTo>
                      <a:pt x="50" y="50"/>
                    </a:lnTo>
                    <a:lnTo>
                      <a:pt x="48" y="53"/>
                    </a:lnTo>
                    <a:lnTo>
                      <a:pt x="50" y="59"/>
                    </a:lnTo>
                    <a:lnTo>
                      <a:pt x="48" y="64"/>
                    </a:lnTo>
                    <a:lnTo>
                      <a:pt x="39" y="59"/>
                    </a:lnTo>
                    <a:lnTo>
                      <a:pt x="36" y="53"/>
                    </a:lnTo>
                    <a:lnTo>
                      <a:pt x="27" y="50"/>
                    </a:lnTo>
                    <a:lnTo>
                      <a:pt x="28" y="54"/>
                    </a:lnTo>
                    <a:lnTo>
                      <a:pt x="24" y="62"/>
                    </a:lnTo>
                    <a:lnTo>
                      <a:pt x="25" y="70"/>
                    </a:lnTo>
                    <a:lnTo>
                      <a:pt x="21" y="77"/>
                    </a:lnTo>
                    <a:lnTo>
                      <a:pt x="24" y="80"/>
                    </a:lnTo>
                    <a:lnTo>
                      <a:pt x="21" y="85"/>
                    </a:lnTo>
                    <a:lnTo>
                      <a:pt x="13" y="8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2" name="Freeform 3927">
                <a:extLst>
                  <a:ext uri="{FF2B5EF4-FFF2-40B4-BE49-F238E27FC236}">
                    <a16:creationId xmlns:a16="http://schemas.microsoft.com/office/drawing/2014/main" id="{1668A02B-E4C5-F3B9-734A-7C625DF36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970"/>
                <a:ext cx="102" cy="130"/>
              </a:xfrm>
              <a:custGeom>
                <a:avLst/>
                <a:gdLst>
                  <a:gd name="T0" fmla="*/ 24 w 205"/>
                  <a:gd name="T1" fmla="*/ 80 h 260"/>
                  <a:gd name="T2" fmla="*/ 24 w 205"/>
                  <a:gd name="T3" fmla="*/ 62 h 260"/>
                  <a:gd name="T4" fmla="*/ 36 w 205"/>
                  <a:gd name="T5" fmla="*/ 53 h 260"/>
                  <a:gd name="T6" fmla="*/ 50 w 205"/>
                  <a:gd name="T7" fmla="*/ 59 h 260"/>
                  <a:gd name="T8" fmla="*/ 56 w 205"/>
                  <a:gd name="T9" fmla="*/ 50 h 260"/>
                  <a:gd name="T10" fmla="*/ 72 w 205"/>
                  <a:gd name="T11" fmla="*/ 38 h 260"/>
                  <a:gd name="T12" fmla="*/ 83 w 205"/>
                  <a:gd name="T13" fmla="*/ 47 h 260"/>
                  <a:gd name="T14" fmla="*/ 94 w 205"/>
                  <a:gd name="T15" fmla="*/ 36 h 260"/>
                  <a:gd name="T16" fmla="*/ 107 w 205"/>
                  <a:gd name="T17" fmla="*/ 24 h 260"/>
                  <a:gd name="T18" fmla="*/ 106 w 205"/>
                  <a:gd name="T19" fmla="*/ 7 h 260"/>
                  <a:gd name="T20" fmla="*/ 112 w 205"/>
                  <a:gd name="T21" fmla="*/ 4 h 260"/>
                  <a:gd name="T22" fmla="*/ 132 w 205"/>
                  <a:gd name="T23" fmla="*/ 10 h 260"/>
                  <a:gd name="T24" fmla="*/ 145 w 205"/>
                  <a:gd name="T25" fmla="*/ 26 h 260"/>
                  <a:gd name="T26" fmla="*/ 151 w 205"/>
                  <a:gd name="T27" fmla="*/ 39 h 260"/>
                  <a:gd name="T28" fmla="*/ 150 w 205"/>
                  <a:gd name="T29" fmla="*/ 58 h 260"/>
                  <a:gd name="T30" fmla="*/ 153 w 205"/>
                  <a:gd name="T31" fmla="*/ 88 h 260"/>
                  <a:gd name="T32" fmla="*/ 173 w 205"/>
                  <a:gd name="T33" fmla="*/ 97 h 260"/>
                  <a:gd name="T34" fmla="*/ 192 w 205"/>
                  <a:gd name="T35" fmla="*/ 89 h 260"/>
                  <a:gd name="T36" fmla="*/ 205 w 205"/>
                  <a:gd name="T37" fmla="*/ 100 h 260"/>
                  <a:gd name="T38" fmla="*/ 200 w 205"/>
                  <a:gd name="T39" fmla="*/ 120 h 260"/>
                  <a:gd name="T40" fmla="*/ 200 w 205"/>
                  <a:gd name="T41" fmla="*/ 140 h 260"/>
                  <a:gd name="T42" fmla="*/ 195 w 205"/>
                  <a:gd name="T43" fmla="*/ 153 h 260"/>
                  <a:gd name="T44" fmla="*/ 182 w 205"/>
                  <a:gd name="T45" fmla="*/ 153 h 260"/>
                  <a:gd name="T46" fmla="*/ 167 w 205"/>
                  <a:gd name="T47" fmla="*/ 159 h 260"/>
                  <a:gd name="T48" fmla="*/ 159 w 205"/>
                  <a:gd name="T49" fmla="*/ 178 h 260"/>
                  <a:gd name="T50" fmla="*/ 145 w 205"/>
                  <a:gd name="T51" fmla="*/ 181 h 260"/>
                  <a:gd name="T52" fmla="*/ 148 w 205"/>
                  <a:gd name="T53" fmla="*/ 200 h 260"/>
                  <a:gd name="T54" fmla="*/ 148 w 205"/>
                  <a:gd name="T55" fmla="*/ 222 h 260"/>
                  <a:gd name="T56" fmla="*/ 142 w 205"/>
                  <a:gd name="T57" fmla="*/ 240 h 260"/>
                  <a:gd name="T58" fmla="*/ 139 w 205"/>
                  <a:gd name="T59" fmla="*/ 260 h 260"/>
                  <a:gd name="T60" fmla="*/ 118 w 205"/>
                  <a:gd name="T61" fmla="*/ 251 h 260"/>
                  <a:gd name="T62" fmla="*/ 120 w 205"/>
                  <a:gd name="T63" fmla="*/ 231 h 260"/>
                  <a:gd name="T64" fmla="*/ 107 w 205"/>
                  <a:gd name="T65" fmla="*/ 231 h 260"/>
                  <a:gd name="T66" fmla="*/ 92 w 205"/>
                  <a:gd name="T67" fmla="*/ 226 h 260"/>
                  <a:gd name="T68" fmla="*/ 79 w 205"/>
                  <a:gd name="T69" fmla="*/ 213 h 260"/>
                  <a:gd name="T70" fmla="*/ 74 w 205"/>
                  <a:gd name="T71" fmla="*/ 208 h 260"/>
                  <a:gd name="T72" fmla="*/ 60 w 205"/>
                  <a:gd name="T73" fmla="*/ 206 h 260"/>
                  <a:gd name="T74" fmla="*/ 42 w 205"/>
                  <a:gd name="T75" fmla="*/ 199 h 260"/>
                  <a:gd name="T76" fmla="*/ 25 w 205"/>
                  <a:gd name="T77" fmla="*/ 197 h 260"/>
                  <a:gd name="T78" fmla="*/ 30 w 205"/>
                  <a:gd name="T79" fmla="*/ 182 h 260"/>
                  <a:gd name="T80" fmla="*/ 33 w 205"/>
                  <a:gd name="T81" fmla="*/ 164 h 260"/>
                  <a:gd name="T82" fmla="*/ 21 w 205"/>
                  <a:gd name="T83" fmla="*/ 144 h 260"/>
                  <a:gd name="T84" fmla="*/ 30 w 205"/>
                  <a:gd name="T85" fmla="*/ 132 h 260"/>
                  <a:gd name="T86" fmla="*/ 24 w 205"/>
                  <a:gd name="T87" fmla="*/ 114 h 260"/>
                  <a:gd name="T88" fmla="*/ 16 w 205"/>
                  <a:gd name="T89" fmla="*/ 100 h 260"/>
                  <a:gd name="T90" fmla="*/ 0 w 205"/>
                  <a:gd name="T91" fmla="*/ 91 h 260"/>
                  <a:gd name="T92" fmla="*/ 13 w 205"/>
                  <a:gd name="T93" fmla="*/ 8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5" h="260">
                    <a:moveTo>
                      <a:pt x="13" y="83"/>
                    </a:moveTo>
                    <a:lnTo>
                      <a:pt x="21" y="85"/>
                    </a:lnTo>
                    <a:lnTo>
                      <a:pt x="24" y="80"/>
                    </a:lnTo>
                    <a:lnTo>
                      <a:pt x="21" y="77"/>
                    </a:lnTo>
                    <a:lnTo>
                      <a:pt x="25" y="70"/>
                    </a:lnTo>
                    <a:lnTo>
                      <a:pt x="24" y="62"/>
                    </a:lnTo>
                    <a:lnTo>
                      <a:pt x="28" y="54"/>
                    </a:lnTo>
                    <a:lnTo>
                      <a:pt x="27" y="50"/>
                    </a:lnTo>
                    <a:lnTo>
                      <a:pt x="36" y="53"/>
                    </a:lnTo>
                    <a:lnTo>
                      <a:pt x="39" y="59"/>
                    </a:lnTo>
                    <a:lnTo>
                      <a:pt x="48" y="64"/>
                    </a:lnTo>
                    <a:lnTo>
                      <a:pt x="50" y="59"/>
                    </a:lnTo>
                    <a:lnTo>
                      <a:pt x="48" y="53"/>
                    </a:lnTo>
                    <a:lnTo>
                      <a:pt x="50" y="50"/>
                    </a:lnTo>
                    <a:lnTo>
                      <a:pt x="56" y="50"/>
                    </a:lnTo>
                    <a:lnTo>
                      <a:pt x="57" y="44"/>
                    </a:lnTo>
                    <a:lnTo>
                      <a:pt x="66" y="33"/>
                    </a:lnTo>
                    <a:lnTo>
                      <a:pt x="72" y="38"/>
                    </a:lnTo>
                    <a:lnTo>
                      <a:pt x="80" y="41"/>
                    </a:lnTo>
                    <a:lnTo>
                      <a:pt x="85" y="39"/>
                    </a:lnTo>
                    <a:lnTo>
                      <a:pt x="83" y="47"/>
                    </a:lnTo>
                    <a:lnTo>
                      <a:pt x="91" y="47"/>
                    </a:lnTo>
                    <a:lnTo>
                      <a:pt x="94" y="41"/>
                    </a:lnTo>
                    <a:lnTo>
                      <a:pt x="94" y="36"/>
                    </a:lnTo>
                    <a:lnTo>
                      <a:pt x="97" y="32"/>
                    </a:lnTo>
                    <a:lnTo>
                      <a:pt x="101" y="33"/>
                    </a:lnTo>
                    <a:lnTo>
                      <a:pt x="107" y="24"/>
                    </a:lnTo>
                    <a:lnTo>
                      <a:pt x="106" y="20"/>
                    </a:lnTo>
                    <a:lnTo>
                      <a:pt x="97" y="15"/>
                    </a:lnTo>
                    <a:lnTo>
                      <a:pt x="106" y="7"/>
                    </a:lnTo>
                    <a:lnTo>
                      <a:pt x="104" y="4"/>
                    </a:lnTo>
                    <a:lnTo>
                      <a:pt x="109" y="0"/>
                    </a:lnTo>
                    <a:lnTo>
                      <a:pt x="112" y="4"/>
                    </a:lnTo>
                    <a:lnTo>
                      <a:pt x="120" y="7"/>
                    </a:lnTo>
                    <a:lnTo>
                      <a:pt x="126" y="4"/>
                    </a:lnTo>
                    <a:lnTo>
                      <a:pt x="132" y="10"/>
                    </a:lnTo>
                    <a:lnTo>
                      <a:pt x="133" y="13"/>
                    </a:lnTo>
                    <a:lnTo>
                      <a:pt x="142" y="23"/>
                    </a:lnTo>
                    <a:lnTo>
                      <a:pt x="145" y="26"/>
                    </a:lnTo>
                    <a:lnTo>
                      <a:pt x="157" y="33"/>
                    </a:lnTo>
                    <a:lnTo>
                      <a:pt x="156" y="39"/>
                    </a:lnTo>
                    <a:lnTo>
                      <a:pt x="151" y="39"/>
                    </a:lnTo>
                    <a:lnTo>
                      <a:pt x="142" y="47"/>
                    </a:lnTo>
                    <a:lnTo>
                      <a:pt x="142" y="53"/>
                    </a:lnTo>
                    <a:lnTo>
                      <a:pt x="150" y="58"/>
                    </a:lnTo>
                    <a:lnTo>
                      <a:pt x="150" y="62"/>
                    </a:lnTo>
                    <a:lnTo>
                      <a:pt x="153" y="71"/>
                    </a:lnTo>
                    <a:lnTo>
                      <a:pt x="153" y="88"/>
                    </a:lnTo>
                    <a:lnTo>
                      <a:pt x="159" y="92"/>
                    </a:lnTo>
                    <a:lnTo>
                      <a:pt x="168" y="96"/>
                    </a:lnTo>
                    <a:lnTo>
                      <a:pt x="173" y="97"/>
                    </a:lnTo>
                    <a:lnTo>
                      <a:pt x="188" y="96"/>
                    </a:lnTo>
                    <a:lnTo>
                      <a:pt x="192" y="96"/>
                    </a:lnTo>
                    <a:lnTo>
                      <a:pt x="192" y="89"/>
                    </a:lnTo>
                    <a:lnTo>
                      <a:pt x="198" y="91"/>
                    </a:lnTo>
                    <a:lnTo>
                      <a:pt x="205" y="94"/>
                    </a:lnTo>
                    <a:lnTo>
                      <a:pt x="205" y="100"/>
                    </a:lnTo>
                    <a:lnTo>
                      <a:pt x="201" y="111"/>
                    </a:lnTo>
                    <a:lnTo>
                      <a:pt x="200" y="112"/>
                    </a:lnTo>
                    <a:lnTo>
                      <a:pt x="200" y="120"/>
                    </a:lnTo>
                    <a:lnTo>
                      <a:pt x="201" y="126"/>
                    </a:lnTo>
                    <a:lnTo>
                      <a:pt x="198" y="135"/>
                    </a:lnTo>
                    <a:lnTo>
                      <a:pt x="200" y="140"/>
                    </a:lnTo>
                    <a:lnTo>
                      <a:pt x="198" y="144"/>
                    </a:lnTo>
                    <a:lnTo>
                      <a:pt x="200" y="149"/>
                    </a:lnTo>
                    <a:lnTo>
                      <a:pt x="195" y="153"/>
                    </a:lnTo>
                    <a:lnTo>
                      <a:pt x="191" y="150"/>
                    </a:lnTo>
                    <a:lnTo>
                      <a:pt x="186" y="159"/>
                    </a:lnTo>
                    <a:lnTo>
                      <a:pt x="182" y="153"/>
                    </a:lnTo>
                    <a:lnTo>
                      <a:pt x="177" y="155"/>
                    </a:lnTo>
                    <a:lnTo>
                      <a:pt x="170" y="153"/>
                    </a:lnTo>
                    <a:lnTo>
                      <a:pt x="167" y="159"/>
                    </a:lnTo>
                    <a:lnTo>
                      <a:pt x="156" y="162"/>
                    </a:lnTo>
                    <a:lnTo>
                      <a:pt x="154" y="167"/>
                    </a:lnTo>
                    <a:lnTo>
                      <a:pt x="159" y="178"/>
                    </a:lnTo>
                    <a:lnTo>
                      <a:pt x="164" y="182"/>
                    </a:lnTo>
                    <a:lnTo>
                      <a:pt x="150" y="178"/>
                    </a:lnTo>
                    <a:lnTo>
                      <a:pt x="145" y="181"/>
                    </a:lnTo>
                    <a:lnTo>
                      <a:pt x="144" y="194"/>
                    </a:lnTo>
                    <a:lnTo>
                      <a:pt x="145" y="200"/>
                    </a:lnTo>
                    <a:lnTo>
                      <a:pt x="148" y="200"/>
                    </a:lnTo>
                    <a:lnTo>
                      <a:pt x="151" y="205"/>
                    </a:lnTo>
                    <a:lnTo>
                      <a:pt x="153" y="214"/>
                    </a:lnTo>
                    <a:lnTo>
                      <a:pt x="148" y="222"/>
                    </a:lnTo>
                    <a:lnTo>
                      <a:pt x="145" y="229"/>
                    </a:lnTo>
                    <a:lnTo>
                      <a:pt x="147" y="229"/>
                    </a:lnTo>
                    <a:lnTo>
                      <a:pt x="142" y="240"/>
                    </a:lnTo>
                    <a:lnTo>
                      <a:pt x="138" y="241"/>
                    </a:lnTo>
                    <a:lnTo>
                      <a:pt x="139" y="247"/>
                    </a:lnTo>
                    <a:lnTo>
                      <a:pt x="139" y="260"/>
                    </a:lnTo>
                    <a:lnTo>
                      <a:pt x="135" y="258"/>
                    </a:lnTo>
                    <a:lnTo>
                      <a:pt x="130" y="255"/>
                    </a:lnTo>
                    <a:lnTo>
                      <a:pt x="118" y="251"/>
                    </a:lnTo>
                    <a:lnTo>
                      <a:pt x="118" y="240"/>
                    </a:lnTo>
                    <a:lnTo>
                      <a:pt x="120" y="237"/>
                    </a:lnTo>
                    <a:lnTo>
                      <a:pt x="120" y="231"/>
                    </a:lnTo>
                    <a:lnTo>
                      <a:pt x="115" y="235"/>
                    </a:lnTo>
                    <a:lnTo>
                      <a:pt x="112" y="234"/>
                    </a:lnTo>
                    <a:lnTo>
                      <a:pt x="107" y="231"/>
                    </a:lnTo>
                    <a:lnTo>
                      <a:pt x="103" y="231"/>
                    </a:lnTo>
                    <a:lnTo>
                      <a:pt x="98" y="223"/>
                    </a:lnTo>
                    <a:lnTo>
                      <a:pt x="92" y="226"/>
                    </a:lnTo>
                    <a:lnTo>
                      <a:pt x="80" y="225"/>
                    </a:lnTo>
                    <a:lnTo>
                      <a:pt x="77" y="219"/>
                    </a:lnTo>
                    <a:lnTo>
                      <a:pt x="79" y="213"/>
                    </a:lnTo>
                    <a:lnTo>
                      <a:pt x="83" y="210"/>
                    </a:lnTo>
                    <a:lnTo>
                      <a:pt x="77" y="206"/>
                    </a:lnTo>
                    <a:lnTo>
                      <a:pt x="74" y="208"/>
                    </a:lnTo>
                    <a:lnTo>
                      <a:pt x="63" y="210"/>
                    </a:lnTo>
                    <a:lnTo>
                      <a:pt x="63" y="206"/>
                    </a:lnTo>
                    <a:lnTo>
                      <a:pt x="60" y="206"/>
                    </a:lnTo>
                    <a:lnTo>
                      <a:pt x="54" y="200"/>
                    </a:lnTo>
                    <a:lnTo>
                      <a:pt x="50" y="200"/>
                    </a:lnTo>
                    <a:lnTo>
                      <a:pt x="42" y="199"/>
                    </a:lnTo>
                    <a:lnTo>
                      <a:pt x="33" y="200"/>
                    </a:lnTo>
                    <a:lnTo>
                      <a:pt x="30" y="197"/>
                    </a:lnTo>
                    <a:lnTo>
                      <a:pt x="25" y="197"/>
                    </a:lnTo>
                    <a:lnTo>
                      <a:pt x="21" y="193"/>
                    </a:lnTo>
                    <a:lnTo>
                      <a:pt x="30" y="187"/>
                    </a:lnTo>
                    <a:lnTo>
                      <a:pt x="30" y="182"/>
                    </a:lnTo>
                    <a:lnTo>
                      <a:pt x="32" y="178"/>
                    </a:lnTo>
                    <a:lnTo>
                      <a:pt x="32" y="170"/>
                    </a:lnTo>
                    <a:lnTo>
                      <a:pt x="33" y="164"/>
                    </a:lnTo>
                    <a:lnTo>
                      <a:pt x="27" y="159"/>
                    </a:lnTo>
                    <a:lnTo>
                      <a:pt x="24" y="156"/>
                    </a:lnTo>
                    <a:lnTo>
                      <a:pt x="21" y="144"/>
                    </a:lnTo>
                    <a:lnTo>
                      <a:pt x="24" y="140"/>
                    </a:lnTo>
                    <a:lnTo>
                      <a:pt x="30" y="137"/>
                    </a:lnTo>
                    <a:lnTo>
                      <a:pt x="30" y="132"/>
                    </a:lnTo>
                    <a:lnTo>
                      <a:pt x="39" y="121"/>
                    </a:lnTo>
                    <a:lnTo>
                      <a:pt x="39" y="115"/>
                    </a:lnTo>
                    <a:lnTo>
                      <a:pt x="24" y="114"/>
                    </a:lnTo>
                    <a:lnTo>
                      <a:pt x="25" y="109"/>
                    </a:lnTo>
                    <a:lnTo>
                      <a:pt x="22" y="105"/>
                    </a:lnTo>
                    <a:lnTo>
                      <a:pt x="16" y="100"/>
                    </a:lnTo>
                    <a:lnTo>
                      <a:pt x="9" y="103"/>
                    </a:lnTo>
                    <a:lnTo>
                      <a:pt x="6" y="100"/>
                    </a:lnTo>
                    <a:lnTo>
                      <a:pt x="0" y="91"/>
                    </a:lnTo>
                    <a:lnTo>
                      <a:pt x="3" y="88"/>
                    </a:lnTo>
                    <a:lnTo>
                      <a:pt x="12" y="86"/>
                    </a:lnTo>
                    <a:lnTo>
                      <a:pt x="13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3" name="Freeform 3928">
                <a:extLst>
                  <a:ext uri="{FF2B5EF4-FFF2-40B4-BE49-F238E27FC236}">
                    <a16:creationId xmlns:a16="http://schemas.microsoft.com/office/drawing/2014/main" id="{1CDEEA9A-8150-84E0-6DBD-5B4CE77B7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970"/>
                <a:ext cx="102" cy="130"/>
              </a:xfrm>
              <a:custGeom>
                <a:avLst/>
                <a:gdLst>
                  <a:gd name="T0" fmla="*/ 24 w 205"/>
                  <a:gd name="T1" fmla="*/ 80 h 260"/>
                  <a:gd name="T2" fmla="*/ 24 w 205"/>
                  <a:gd name="T3" fmla="*/ 62 h 260"/>
                  <a:gd name="T4" fmla="*/ 36 w 205"/>
                  <a:gd name="T5" fmla="*/ 53 h 260"/>
                  <a:gd name="T6" fmla="*/ 50 w 205"/>
                  <a:gd name="T7" fmla="*/ 59 h 260"/>
                  <a:gd name="T8" fmla="*/ 56 w 205"/>
                  <a:gd name="T9" fmla="*/ 50 h 260"/>
                  <a:gd name="T10" fmla="*/ 72 w 205"/>
                  <a:gd name="T11" fmla="*/ 38 h 260"/>
                  <a:gd name="T12" fmla="*/ 83 w 205"/>
                  <a:gd name="T13" fmla="*/ 47 h 260"/>
                  <a:gd name="T14" fmla="*/ 94 w 205"/>
                  <a:gd name="T15" fmla="*/ 36 h 260"/>
                  <a:gd name="T16" fmla="*/ 107 w 205"/>
                  <a:gd name="T17" fmla="*/ 24 h 260"/>
                  <a:gd name="T18" fmla="*/ 106 w 205"/>
                  <a:gd name="T19" fmla="*/ 7 h 260"/>
                  <a:gd name="T20" fmla="*/ 112 w 205"/>
                  <a:gd name="T21" fmla="*/ 4 h 260"/>
                  <a:gd name="T22" fmla="*/ 132 w 205"/>
                  <a:gd name="T23" fmla="*/ 10 h 260"/>
                  <a:gd name="T24" fmla="*/ 145 w 205"/>
                  <a:gd name="T25" fmla="*/ 26 h 260"/>
                  <a:gd name="T26" fmla="*/ 151 w 205"/>
                  <a:gd name="T27" fmla="*/ 39 h 260"/>
                  <a:gd name="T28" fmla="*/ 150 w 205"/>
                  <a:gd name="T29" fmla="*/ 58 h 260"/>
                  <a:gd name="T30" fmla="*/ 153 w 205"/>
                  <a:gd name="T31" fmla="*/ 88 h 260"/>
                  <a:gd name="T32" fmla="*/ 173 w 205"/>
                  <a:gd name="T33" fmla="*/ 97 h 260"/>
                  <a:gd name="T34" fmla="*/ 192 w 205"/>
                  <a:gd name="T35" fmla="*/ 89 h 260"/>
                  <a:gd name="T36" fmla="*/ 205 w 205"/>
                  <a:gd name="T37" fmla="*/ 100 h 260"/>
                  <a:gd name="T38" fmla="*/ 200 w 205"/>
                  <a:gd name="T39" fmla="*/ 120 h 260"/>
                  <a:gd name="T40" fmla="*/ 200 w 205"/>
                  <a:gd name="T41" fmla="*/ 140 h 260"/>
                  <a:gd name="T42" fmla="*/ 195 w 205"/>
                  <a:gd name="T43" fmla="*/ 153 h 260"/>
                  <a:gd name="T44" fmla="*/ 182 w 205"/>
                  <a:gd name="T45" fmla="*/ 153 h 260"/>
                  <a:gd name="T46" fmla="*/ 167 w 205"/>
                  <a:gd name="T47" fmla="*/ 159 h 260"/>
                  <a:gd name="T48" fmla="*/ 159 w 205"/>
                  <a:gd name="T49" fmla="*/ 178 h 260"/>
                  <a:gd name="T50" fmla="*/ 145 w 205"/>
                  <a:gd name="T51" fmla="*/ 181 h 260"/>
                  <a:gd name="T52" fmla="*/ 148 w 205"/>
                  <a:gd name="T53" fmla="*/ 200 h 260"/>
                  <a:gd name="T54" fmla="*/ 148 w 205"/>
                  <a:gd name="T55" fmla="*/ 222 h 260"/>
                  <a:gd name="T56" fmla="*/ 142 w 205"/>
                  <a:gd name="T57" fmla="*/ 240 h 260"/>
                  <a:gd name="T58" fmla="*/ 139 w 205"/>
                  <a:gd name="T59" fmla="*/ 260 h 260"/>
                  <a:gd name="T60" fmla="*/ 118 w 205"/>
                  <a:gd name="T61" fmla="*/ 251 h 260"/>
                  <a:gd name="T62" fmla="*/ 120 w 205"/>
                  <a:gd name="T63" fmla="*/ 231 h 260"/>
                  <a:gd name="T64" fmla="*/ 107 w 205"/>
                  <a:gd name="T65" fmla="*/ 231 h 260"/>
                  <a:gd name="T66" fmla="*/ 92 w 205"/>
                  <a:gd name="T67" fmla="*/ 226 h 260"/>
                  <a:gd name="T68" fmla="*/ 79 w 205"/>
                  <a:gd name="T69" fmla="*/ 213 h 260"/>
                  <a:gd name="T70" fmla="*/ 74 w 205"/>
                  <a:gd name="T71" fmla="*/ 208 h 260"/>
                  <a:gd name="T72" fmla="*/ 60 w 205"/>
                  <a:gd name="T73" fmla="*/ 206 h 260"/>
                  <a:gd name="T74" fmla="*/ 42 w 205"/>
                  <a:gd name="T75" fmla="*/ 199 h 260"/>
                  <a:gd name="T76" fmla="*/ 25 w 205"/>
                  <a:gd name="T77" fmla="*/ 197 h 260"/>
                  <a:gd name="T78" fmla="*/ 30 w 205"/>
                  <a:gd name="T79" fmla="*/ 182 h 260"/>
                  <a:gd name="T80" fmla="*/ 33 w 205"/>
                  <a:gd name="T81" fmla="*/ 164 h 260"/>
                  <a:gd name="T82" fmla="*/ 21 w 205"/>
                  <a:gd name="T83" fmla="*/ 144 h 260"/>
                  <a:gd name="T84" fmla="*/ 30 w 205"/>
                  <a:gd name="T85" fmla="*/ 132 h 260"/>
                  <a:gd name="T86" fmla="*/ 24 w 205"/>
                  <a:gd name="T87" fmla="*/ 114 h 260"/>
                  <a:gd name="T88" fmla="*/ 16 w 205"/>
                  <a:gd name="T89" fmla="*/ 100 h 260"/>
                  <a:gd name="T90" fmla="*/ 0 w 205"/>
                  <a:gd name="T91" fmla="*/ 91 h 260"/>
                  <a:gd name="T92" fmla="*/ 13 w 205"/>
                  <a:gd name="T93" fmla="*/ 8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5" h="260">
                    <a:moveTo>
                      <a:pt x="13" y="83"/>
                    </a:moveTo>
                    <a:lnTo>
                      <a:pt x="21" y="85"/>
                    </a:lnTo>
                    <a:lnTo>
                      <a:pt x="24" y="80"/>
                    </a:lnTo>
                    <a:lnTo>
                      <a:pt x="21" y="77"/>
                    </a:lnTo>
                    <a:lnTo>
                      <a:pt x="25" y="70"/>
                    </a:lnTo>
                    <a:lnTo>
                      <a:pt x="24" y="62"/>
                    </a:lnTo>
                    <a:lnTo>
                      <a:pt x="28" y="54"/>
                    </a:lnTo>
                    <a:lnTo>
                      <a:pt x="27" y="50"/>
                    </a:lnTo>
                    <a:lnTo>
                      <a:pt x="36" y="53"/>
                    </a:lnTo>
                    <a:lnTo>
                      <a:pt x="39" y="59"/>
                    </a:lnTo>
                    <a:lnTo>
                      <a:pt x="48" y="64"/>
                    </a:lnTo>
                    <a:lnTo>
                      <a:pt x="50" y="59"/>
                    </a:lnTo>
                    <a:lnTo>
                      <a:pt x="48" y="53"/>
                    </a:lnTo>
                    <a:lnTo>
                      <a:pt x="50" y="50"/>
                    </a:lnTo>
                    <a:lnTo>
                      <a:pt x="56" y="50"/>
                    </a:lnTo>
                    <a:lnTo>
                      <a:pt x="57" y="44"/>
                    </a:lnTo>
                    <a:lnTo>
                      <a:pt x="66" y="33"/>
                    </a:lnTo>
                    <a:lnTo>
                      <a:pt x="72" y="38"/>
                    </a:lnTo>
                    <a:lnTo>
                      <a:pt x="80" y="41"/>
                    </a:lnTo>
                    <a:lnTo>
                      <a:pt x="85" y="39"/>
                    </a:lnTo>
                    <a:lnTo>
                      <a:pt x="83" y="47"/>
                    </a:lnTo>
                    <a:lnTo>
                      <a:pt x="91" y="47"/>
                    </a:lnTo>
                    <a:lnTo>
                      <a:pt x="94" y="41"/>
                    </a:lnTo>
                    <a:lnTo>
                      <a:pt x="94" y="36"/>
                    </a:lnTo>
                    <a:lnTo>
                      <a:pt x="97" y="32"/>
                    </a:lnTo>
                    <a:lnTo>
                      <a:pt x="101" y="33"/>
                    </a:lnTo>
                    <a:lnTo>
                      <a:pt x="107" y="24"/>
                    </a:lnTo>
                    <a:lnTo>
                      <a:pt x="106" y="20"/>
                    </a:lnTo>
                    <a:lnTo>
                      <a:pt x="97" y="15"/>
                    </a:lnTo>
                    <a:lnTo>
                      <a:pt x="106" y="7"/>
                    </a:lnTo>
                    <a:lnTo>
                      <a:pt x="104" y="4"/>
                    </a:lnTo>
                    <a:lnTo>
                      <a:pt x="109" y="0"/>
                    </a:lnTo>
                    <a:lnTo>
                      <a:pt x="112" y="4"/>
                    </a:lnTo>
                    <a:lnTo>
                      <a:pt x="120" y="7"/>
                    </a:lnTo>
                    <a:lnTo>
                      <a:pt x="126" y="4"/>
                    </a:lnTo>
                    <a:lnTo>
                      <a:pt x="132" y="10"/>
                    </a:lnTo>
                    <a:lnTo>
                      <a:pt x="133" y="13"/>
                    </a:lnTo>
                    <a:lnTo>
                      <a:pt x="142" y="23"/>
                    </a:lnTo>
                    <a:lnTo>
                      <a:pt x="145" y="26"/>
                    </a:lnTo>
                    <a:lnTo>
                      <a:pt x="157" y="33"/>
                    </a:lnTo>
                    <a:lnTo>
                      <a:pt x="156" y="39"/>
                    </a:lnTo>
                    <a:lnTo>
                      <a:pt x="151" y="39"/>
                    </a:lnTo>
                    <a:lnTo>
                      <a:pt x="142" y="47"/>
                    </a:lnTo>
                    <a:lnTo>
                      <a:pt x="142" y="53"/>
                    </a:lnTo>
                    <a:lnTo>
                      <a:pt x="150" y="58"/>
                    </a:lnTo>
                    <a:lnTo>
                      <a:pt x="150" y="62"/>
                    </a:lnTo>
                    <a:lnTo>
                      <a:pt x="153" y="71"/>
                    </a:lnTo>
                    <a:lnTo>
                      <a:pt x="153" y="88"/>
                    </a:lnTo>
                    <a:lnTo>
                      <a:pt x="159" y="92"/>
                    </a:lnTo>
                    <a:lnTo>
                      <a:pt x="168" y="96"/>
                    </a:lnTo>
                    <a:lnTo>
                      <a:pt x="173" y="97"/>
                    </a:lnTo>
                    <a:lnTo>
                      <a:pt x="188" y="96"/>
                    </a:lnTo>
                    <a:lnTo>
                      <a:pt x="192" y="96"/>
                    </a:lnTo>
                    <a:lnTo>
                      <a:pt x="192" y="89"/>
                    </a:lnTo>
                    <a:lnTo>
                      <a:pt x="198" y="91"/>
                    </a:lnTo>
                    <a:lnTo>
                      <a:pt x="205" y="94"/>
                    </a:lnTo>
                    <a:lnTo>
                      <a:pt x="205" y="100"/>
                    </a:lnTo>
                    <a:lnTo>
                      <a:pt x="201" y="111"/>
                    </a:lnTo>
                    <a:lnTo>
                      <a:pt x="200" y="112"/>
                    </a:lnTo>
                    <a:lnTo>
                      <a:pt x="200" y="120"/>
                    </a:lnTo>
                    <a:lnTo>
                      <a:pt x="201" y="126"/>
                    </a:lnTo>
                    <a:lnTo>
                      <a:pt x="198" y="135"/>
                    </a:lnTo>
                    <a:lnTo>
                      <a:pt x="200" y="140"/>
                    </a:lnTo>
                    <a:lnTo>
                      <a:pt x="198" y="144"/>
                    </a:lnTo>
                    <a:lnTo>
                      <a:pt x="200" y="149"/>
                    </a:lnTo>
                    <a:lnTo>
                      <a:pt x="195" y="153"/>
                    </a:lnTo>
                    <a:lnTo>
                      <a:pt x="191" y="150"/>
                    </a:lnTo>
                    <a:lnTo>
                      <a:pt x="186" y="159"/>
                    </a:lnTo>
                    <a:lnTo>
                      <a:pt x="182" y="153"/>
                    </a:lnTo>
                    <a:lnTo>
                      <a:pt x="177" y="155"/>
                    </a:lnTo>
                    <a:lnTo>
                      <a:pt x="170" y="153"/>
                    </a:lnTo>
                    <a:lnTo>
                      <a:pt x="167" y="159"/>
                    </a:lnTo>
                    <a:lnTo>
                      <a:pt x="156" y="162"/>
                    </a:lnTo>
                    <a:lnTo>
                      <a:pt x="154" y="167"/>
                    </a:lnTo>
                    <a:lnTo>
                      <a:pt x="159" y="178"/>
                    </a:lnTo>
                    <a:lnTo>
                      <a:pt x="164" y="182"/>
                    </a:lnTo>
                    <a:lnTo>
                      <a:pt x="150" y="178"/>
                    </a:lnTo>
                    <a:lnTo>
                      <a:pt x="145" y="181"/>
                    </a:lnTo>
                    <a:lnTo>
                      <a:pt x="144" y="194"/>
                    </a:lnTo>
                    <a:lnTo>
                      <a:pt x="145" y="200"/>
                    </a:lnTo>
                    <a:lnTo>
                      <a:pt x="148" y="200"/>
                    </a:lnTo>
                    <a:lnTo>
                      <a:pt x="151" y="205"/>
                    </a:lnTo>
                    <a:lnTo>
                      <a:pt x="153" y="214"/>
                    </a:lnTo>
                    <a:lnTo>
                      <a:pt x="148" y="222"/>
                    </a:lnTo>
                    <a:lnTo>
                      <a:pt x="145" y="229"/>
                    </a:lnTo>
                    <a:lnTo>
                      <a:pt x="147" y="229"/>
                    </a:lnTo>
                    <a:lnTo>
                      <a:pt x="142" y="240"/>
                    </a:lnTo>
                    <a:lnTo>
                      <a:pt x="138" y="241"/>
                    </a:lnTo>
                    <a:lnTo>
                      <a:pt x="139" y="247"/>
                    </a:lnTo>
                    <a:lnTo>
                      <a:pt x="139" y="260"/>
                    </a:lnTo>
                    <a:lnTo>
                      <a:pt x="135" y="258"/>
                    </a:lnTo>
                    <a:lnTo>
                      <a:pt x="130" y="255"/>
                    </a:lnTo>
                    <a:lnTo>
                      <a:pt x="118" y="251"/>
                    </a:lnTo>
                    <a:lnTo>
                      <a:pt x="118" y="240"/>
                    </a:lnTo>
                    <a:lnTo>
                      <a:pt x="120" y="237"/>
                    </a:lnTo>
                    <a:lnTo>
                      <a:pt x="120" y="231"/>
                    </a:lnTo>
                    <a:lnTo>
                      <a:pt x="115" y="235"/>
                    </a:lnTo>
                    <a:lnTo>
                      <a:pt x="112" y="234"/>
                    </a:lnTo>
                    <a:lnTo>
                      <a:pt x="107" y="231"/>
                    </a:lnTo>
                    <a:lnTo>
                      <a:pt x="103" y="231"/>
                    </a:lnTo>
                    <a:lnTo>
                      <a:pt x="98" y="223"/>
                    </a:lnTo>
                    <a:lnTo>
                      <a:pt x="92" y="226"/>
                    </a:lnTo>
                    <a:lnTo>
                      <a:pt x="80" y="225"/>
                    </a:lnTo>
                    <a:lnTo>
                      <a:pt x="77" y="219"/>
                    </a:lnTo>
                    <a:lnTo>
                      <a:pt x="79" y="213"/>
                    </a:lnTo>
                    <a:lnTo>
                      <a:pt x="83" y="210"/>
                    </a:lnTo>
                    <a:lnTo>
                      <a:pt x="77" y="206"/>
                    </a:lnTo>
                    <a:lnTo>
                      <a:pt x="74" y="208"/>
                    </a:lnTo>
                    <a:lnTo>
                      <a:pt x="63" y="210"/>
                    </a:lnTo>
                    <a:lnTo>
                      <a:pt x="63" y="206"/>
                    </a:lnTo>
                    <a:lnTo>
                      <a:pt x="60" y="206"/>
                    </a:lnTo>
                    <a:lnTo>
                      <a:pt x="54" y="200"/>
                    </a:lnTo>
                    <a:lnTo>
                      <a:pt x="50" y="200"/>
                    </a:lnTo>
                    <a:lnTo>
                      <a:pt x="42" y="199"/>
                    </a:lnTo>
                    <a:lnTo>
                      <a:pt x="33" y="200"/>
                    </a:lnTo>
                    <a:lnTo>
                      <a:pt x="30" y="197"/>
                    </a:lnTo>
                    <a:lnTo>
                      <a:pt x="25" y="197"/>
                    </a:lnTo>
                    <a:lnTo>
                      <a:pt x="21" y="193"/>
                    </a:lnTo>
                    <a:lnTo>
                      <a:pt x="30" y="187"/>
                    </a:lnTo>
                    <a:lnTo>
                      <a:pt x="30" y="182"/>
                    </a:lnTo>
                    <a:lnTo>
                      <a:pt x="32" y="178"/>
                    </a:lnTo>
                    <a:lnTo>
                      <a:pt x="32" y="170"/>
                    </a:lnTo>
                    <a:lnTo>
                      <a:pt x="33" y="164"/>
                    </a:lnTo>
                    <a:lnTo>
                      <a:pt x="27" y="159"/>
                    </a:lnTo>
                    <a:lnTo>
                      <a:pt x="24" y="156"/>
                    </a:lnTo>
                    <a:lnTo>
                      <a:pt x="21" y="144"/>
                    </a:lnTo>
                    <a:lnTo>
                      <a:pt x="24" y="140"/>
                    </a:lnTo>
                    <a:lnTo>
                      <a:pt x="30" y="137"/>
                    </a:lnTo>
                    <a:lnTo>
                      <a:pt x="30" y="132"/>
                    </a:lnTo>
                    <a:lnTo>
                      <a:pt x="39" y="121"/>
                    </a:lnTo>
                    <a:lnTo>
                      <a:pt x="39" y="115"/>
                    </a:lnTo>
                    <a:lnTo>
                      <a:pt x="24" y="114"/>
                    </a:lnTo>
                    <a:lnTo>
                      <a:pt x="25" y="109"/>
                    </a:lnTo>
                    <a:lnTo>
                      <a:pt x="22" y="105"/>
                    </a:lnTo>
                    <a:lnTo>
                      <a:pt x="16" y="100"/>
                    </a:lnTo>
                    <a:lnTo>
                      <a:pt x="9" y="103"/>
                    </a:lnTo>
                    <a:lnTo>
                      <a:pt x="6" y="100"/>
                    </a:lnTo>
                    <a:lnTo>
                      <a:pt x="0" y="91"/>
                    </a:lnTo>
                    <a:lnTo>
                      <a:pt x="3" y="88"/>
                    </a:lnTo>
                    <a:lnTo>
                      <a:pt x="12" y="86"/>
                    </a:lnTo>
                    <a:lnTo>
                      <a:pt x="13" y="8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4" name="Freeform 3929">
                <a:extLst>
                  <a:ext uri="{FF2B5EF4-FFF2-40B4-BE49-F238E27FC236}">
                    <a16:creationId xmlns:a16="http://schemas.microsoft.com/office/drawing/2014/main" id="{2FF551EC-AD82-40E5-0F8D-F4225BA47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106"/>
                <a:ext cx="61" cy="91"/>
              </a:xfrm>
              <a:custGeom>
                <a:avLst/>
                <a:gdLst>
                  <a:gd name="T0" fmla="*/ 94 w 123"/>
                  <a:gd name="T1" fmla="*/ 35 h 183"/>
                  <a:gd name="T2" fmla="*/ 82 w 123"/>
                  <a:gd name="T3" fmla="*/ 37 h 183"/>
                  <a:gd name="T4" fmla="*/ 74 w 123"/>
                  <a:gd name="T5" fmla="*/ 29 h 183"/>
                  <a:gd name="T6" fmla="*/ 66 w 123"/>
                  <a:gd name="T7" fmla="*/ 14 h 183"/>
                  <a:gd name="T8" fmla="*/ 60 w 123"/>
                  <a:gd name="T9" fmla="*/ 2 h 183"/>
                  <a:gd name="T10" fmla="*/ 45 w 123"/>
                  <a:gd name="T11" fmla="*/ 3 h 183"/>
                  <a:gd name="T12" fmla="*/ 36 w 123"/>
                  <a:gd name="T13" fmla="*/ 20 h 183"/>
                  <a:gd name="T14" fmla="*/ 27 w 123"/>
                  <a:gd name="T15" fmla="*/ 11 h 183"/>
                  <a:gd name="T16" fmla="*/ 10 w 123"/>
                  <a:gd name="T17" fmla="*/ 8 h 183"/>
                  <a:gd name="T18" fmla="*/ 0 w 123"/>
                  <a:gd name="T19" fmla="*/ 12 h 183"/>
                  <a:gd name="T20" fmla="*/ 1 w 123"/>
                  <a:gd name="T21" fmla="*/ 29 h 183"/>
                  <a:gd name="T22" fmla="*/ 9 w 123"/>
                  <a:gd name="T23" fmla="*/ 37 h 183"/>
                  <a:gd name="T24" fmla="*/ 10 w 123"/>
                  <a:gd name="T25" fmla="*/ 63 h 183"/>
                  <a:gd name="T26" fmla="*/ 15 w 123"/>
                  <a:gd name="T27" fmla="*/ 93 h 183"/>
                  <a:gd name="T28" fmla="*/ 21 w 123"/>
                  <a:gd name="T29" fmla="*/ 108 h 183"/>
                  <a:gd name="T30" fmla="*/ 21 w 123"/>
                  <a:gd name="T31" fmla="*/ 119 h 183"/>
                  <a:gd name="T32" fmla="*/ 16 w 123"/>
                  <a:gd name="T33" fmla="*/ 128 h 183"/>
                  <a:gd name="T34" fmla="*/ 26 w 123"/>
                  <a:gd name="T35" fmla="*/ 148 h 183"/>
                  <a:gd name="T36" fmla="*/ 16 w 123"/>
                  <a:gd name="T37" fmla="*/ 160 h 183"/>
                  <a:gd name="T38" fmla="*/ 27 w 123"/>
                  <a:gd name="T39" fmla="*/ 164 h 183"/>
                  <a:gd name="T40" fmla="*/ 32 w 123"/>
                  <a:gd name="T41" fmla="*/ 181 h 183"/>
                  <a:gd name="T42" fmla="*/ 42 w 123"/>
                  <a:gd name="T43" fmla="*/ 183 h 183"/>
                  <a:gd name="T44" fmla="*/ 45 w 123"/>
                  <a:gd name="T45" fmla="*/ 174 h 183"/>
                  <a:gd name="T46" fmla="*/ 65 w 123"/>
                  <a:gd name="T47" fmla="*/ 172 h 183"/>
                  <a:gd name="T48" fmla="*/ 73 w 123"/>
                  <a:gd name="T49" fmla="*/ 174 h 183"/>
                  <a:gd name="T50" fmla="*/ 82 w 123"/>
                  <a:gd name="T51" fmla="*/ 151 h 183"/>
                  <a:gd name="T52" fmla="*/ 76 w 123"/>
                  <a:gd name="T53" fmla="*/ 145 h 183"/>
                  <a:gd name="T54" fmla="*/ 73 w 123"/>
                  <a:gd name="T55" fmla="*/ 131 h 183"/>
                  <a:gd name="T56" fmla="*/ 92 w 123"/>
                  <a:gd name="T57" fmla="*/ 123 h 183"/>
                  <a:gd name="T58" fmla="*/ 100 w 123"/>
                  <a:gd name="T59" fmla="*/ 111 h 183"/>
                  <a:gd name="T60" fmla="*/ 91 w 123"/>
                  <a:gd name="T61" fmla="*/ 98 h 183"/>
                  <a:gd name="T62" fmla="*/ 98 w 123"/>
                  <a:gd name="T63" fmla="*/ 91 h 183"/>
                  <a:gd name="T64" fmla="*/ 94 w 123"/>
                  <a:gd name="T65" fmla="*/ 85 h 183"/>
                  <a:gd name="T66" fmla="*/ 109 w 123"/>
                  <a:gd name="T67" fmla="*/ 85 h 183"/>
                  <a:gd name="T68" fmla="*/ 111 w 123"/>
                  <a:gd name="T69" fmla="*/ 72 h 183"/>
                  <a:gd name="T70" fmla="*/ 107 w 123"/>
                  <a:gd name="T71" fmla="*/ 63 h 183"/>
                  <a:gd name="T72" fmla="*/ 114 w 123"/>
                  <a:gd name="T73" fmla="*/ 58 h 183"/>
                  <a:gd name="T74" fmla="*/ 111 w 123"/>
                  <a:gd name="T75" fmla="*/ 47 h 183"/>
                  <a:gd name="T76" fmla="*/ 123 w 123"/>
                  <a:gd name="T77" fmla="*/ 44 h 183"/>
                  <a:gd name="T78" fmla="*/ 115 w 123"/>
                  <a:gd name="T79" fmla="*/ 35 h 183"/>
                  <a:gd name="T80" fmla="*/ 100 w 123"/>
                  <a:gd name="T81" fmla="*/ 35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3" h="183">
                    <a:moveTo>
                      <a:pt x="100" y="35"/>
                    </a:moveTo>
                    <a:lnTo>
                      <a:pt x="94" y="35"/>
                    </a:lnTo>
                    <a:lnTo>
                      <a:pt x="86" y="40"/>
                    </a:lnTo>
                    <a:lnTo>
                      <a:pt x="82" y="37"/>
                    </a:lnTo>
                    <a:lnTo>
                      <a:pt x="73" y="37"/>
                    </a:lnTo>
                    <a:lnTo>
                      <a:pt x="74" y="29"/>
                    </a:lnTo>
                    <a:lnTo>
                      <a:pt x="66" y="22"/>
                    </a:lnTo>
                    <a:lnTo>
                      <a:pt x="66" y="14"/>
                    </a:lnTo>
                    <a:lnTo>
                      <a:pt x="66" y="8"/>
                    </a:lnTo>
                    <a:lnTo>
                      <a:pt x="60" y="2"/>
                    </a:lnTo>
                    <a:lnTo>
                      <a:pt x="54" y="0"/>
                    </a:lnTo>
                    <a:lnTo>
                      <a:pt x="45" y="3"/>
                    </a:lnTo>
                    <a:lnTo>
                      <a:pt x="42" y="12"/>
                    </a:lnTo>
                    <a:lnTo>
                      <a:pt x="36" y="20"/>
                    </a:lnTo>
                    <a:lnTo>
                      <a:pt x="32" y="20"/>
                    </a:lnTo>
                    <a:lnTo>
                      <a:pt x="27" y="11"/>
                    </a:lnTo>
                    <a:lnTo>
                      <a:pt x="15" y="11"/>
                    </a:lnTo>
                    <a:lnTo>
                      <a:pt x="10" y="8"/>
                    </a:lnTo>
                    <a:lnTo>
                      <a:pt x="6" y="9"/>
                    </a:lnTo>
                    <a:lnTo>
                      <a:pt x="0" y="12"/>
                    </a:lnTo>
                    <a:lnTo>
                      <a:pt x="3" y="25"/>
                    </a:lnTo>
                    <a:lnTo>
                      <a:pt x="1" y="29"/>
                    </a:lnTo>
                    <a:lnTo>
                      <a:pt x="6" y="29"/>
                    </a:lnTo>
                    <a:lnTo>
                      <a:pt x="9" y="37"/>
                    </a:lnTo>
                    <a:lnTo>
                      <a:pt x="7" y="57"/>
                    </a:lnTo>
                    <a:lnTo>
                      <a:pt x="10" y="63"/>
                    </a:lnTo>
                    <a:lnTo>
                      <a:pt x="12" y="84"/>
                    </a:lnTo>
                    <a:lnTo>
                      <a:pt x="15" y="93"/>
                    </a:lnTo>
                    <a:lnTo>
                      <a:pt x="22" y="99"/>
                    </a:lnTo>
                    <a:lnTo>
                      <a:pt x="21" y="108"/>
                    </a:lnTo>
                    <a:lnTo>
                      <a:pt x="18" y="113"/>
                    </a:lnTo>
                    <a:lnTo>
                      <a:pt x="21" y="119"/>
                    </a:lnTo>
                    <a:lnTo>
                      <a:pt x="21" y="123"/>
                    </a:lnTo>
                    <a:lnTo>
                      <a:pt x="16" y="128"/>
                    </a:lnTo>
                    <a:lnTo>
                      <a:pt x="22" y="142"/>
                    </a:lnTo>
                    <a:lnTo>
                      <a:pt x="26" y="148"/>
                    </a:lnTo>
                    <a:lnTo>
                      <a:pt x="22" y="157"/>
                    </a:lnTo>
                    <a:lnTo>
                      <a:pt x="16" y="160"/>
                    </a:lnTo>
                    <a:lnTo>
                      <a:pt x="18" y="163"/>
                    </a:lnTo>
                    <a:lnTo>
                      <a:pt x="27" y="164"/>
                    </a:lnTo>
                    <a:lnTo>
                      <a:pt x="30" y="178"/>
                    </a:lnTo>
                    <a:lnTo>
                      <a:pt x="32" y="181"/>
                    </a:lnTo>
                    <a:lnTo>
                      <a:pt x="39" y="181"/>
                    </a:lnTo>
                    <a:lnTo>
                      <a:pt x="42" y="183"/>
                    </a:lnTo>
                    <a:lnTo>
                      <a:pt x="42" y="178"/>
                    </a:lnTo>
                    <a:lnTo>
                      <a:pt x="45" y="174"/>
                    </a:lnTo>
                    <a:lnTo>
                      <a:pt x="60" y="175"/>
                    </a:lnTo>
                    <a:lnTo>
                      <a:pt x="65" y="172"/>
                    </a:lnTo>
                    <a:lnTo>
                      <a:pt x="70" y="175"/>
                    </a:lnTo>
                    <a:lnTo>
                      <a:pt x="73" y="174"/>
                    </a:lnTo>
                    <a:lnTo>
                      <a:pt x="79" y="154"/>
                    </a:lnTo>
                    <a:lnTo>
                      <a:pt x="82" y="151"/>
                    </a:lnTo>
                    <a:lnTo>
                      <a:pt x="85" y="145"/>
                    </a:lnTo>
                    <a:lnTo>
                      <a:pt x="76" y="145"/>
                    </a:lnTo>
                    <a:lnTo>
                      <a:pt x="76" y="139"/>
                    </a:lnTo>
                    <a:lnTo>
                      <a:pt x="73" y="131"/>
                    </a:lnTo>
                    <a:lnTo>
                      <a:pt x="76" y="131"/>
                    </a:lnTo>
                    <a:lnTo>
                      <a:pt x="92" y="123"/>
                    </a:lnTo>
                    <a:lnTo>
                      <a:pt x="94" y="117"/>
                    </a:lnTo>
                    <a:lnTo>
                      <a:pt x="100" y="111"/>
                    </a:lnTo>
                    <a:lnTo>
                      <a:pt x="92" y="105"/>
                    </a:lnTo>
                    <a:lnTo>
                      <a:pt x="91" y="98"/>
                    </a:lnTo>
                    <a:lnTo>
                      <a:pt x="98" y="99"/>
                    </a:lnTo>
                    <a:lnTo>
                      <a:pt x="98" y="91"/>
                    </a:lnTo>
                    <a:lnTo>
                      <a:pt x="94" y="91"/>
                    </a:lnTo>
                    <a:lnTo>
                      <a:pt x="94" y="85"/>
                    </a:lnTo>
                    <a:lnTo>
                      <a:pt x="103" y="84"/>
                    </a:lnTo>
                    <a:lnTo>
                      <a:pt x="109" y="85"/>
                    </a:lnTo>
                    <a:lnTo>
                      <a:pt x="112" y="78"/>
                    </a:lnTo>
                    <a:lnTo>
                      <a:pt x="111" y="72"/>
                    </a:lnTo>
                    <a:lnTo>
                      <a:pt x="109" y="70"/>
                    </a:lnTo>
                    <a:lnTo>
                      <a:pt x="107" y="63"/>
                    </a:lnTo>
                    <a:lnTo>
                      <a:pt x="112" y="63"/>
                    </a:lnTo>
                    <a:lnTo>
                      <a:pt x="114" y="58"/>
                    </a:lnTo>
                    <a:lnTo>
                      <a:pt x="111" y="55"/>
                    </a:lnTo>
                    <a:lnTo>
                      <a:pt x="111" y="47"/>
                    </a:lnTo>
                    <a:lnTo>
                      <a:pt x="118" y="50"/>
                    </a:lnTo>
                    <a:lnTo>
                      <a:pt x="123" y="44"/>
                    </a:lnTo>
                    <a:lnTo>
                      <a:pt x="121" y="40"/>
                    </a:lnTo>
                    <a:lnTo>
                      <a:pt x="115" y="35"/>
                    </a:lnTo>
                    <a:lnTo>
                      <a:pt x="112" y="38"/>
                    </a:lnTo>
                    <a:lnTo>
                      <a:pt x="100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5" name="Freeform 3930">
                <a:extLst>
                  <a:ext uri="{FF2B5EF4-FFF2-40B4-BE49-F238E27FC236}">
                    <a16:creationId xmlns:a16="http://schemas.microsoft.com/office/drawing/2014/main" id="{1EF767C3-D387-11C4-6BF6-AA9C4D013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106"/>
                <a:ext cx="61" cy="91"/>
              </a:xfrm>
              <a:custGeom>
                <a:avLst/>
                <a:gdLst>
                  <a:gd name="T0" fmla="*/ 112 w 123"/>
                  <a:gd name="T1" fmla="*/ 38 h 183"/>
                  <a:gd name="T2" fmla="*/ 121 w 123"/>
                  <a:gd name="T3" fmla="*/ 40 h 183"/>
                  <a:gd name="T4" fmla="*/ 118 w 123"/>
                  <a:gd name="T5" fmla="*/ 50 h 183"/>
                  <a:gd name="T6" fmla="*/ 111 w 123"/>
                  <a:gd name="T7" fmla="*/ 55 h 183"/>
                  <a:gd name="T8" fmla="*/ 112 w 123"/>
                  <a:gd name="T9" fmla="*/ 63 h 183"/>
                  <a:gd name="T10" fmla="*/ 109 w 123"/>
                  <a:gd name="T11" fmla="*/ 70 h 183"/>
                  <a:gd name="T12" fmla="*/ 112 w 123"/>
                  <a:gd name="T13" fmla="*/ 78 h 183"/>
                  <a:gd name="T14" fmla="*/ 103 w 123"/>
                  <a:gd name="T15" fmla="*/ 84 h 183"/>
                  <a:gd name="T16" fmla="*/ 94 w 123"/>
                  <a:gd name="T17" fmla="*/ 91 h 183"/>
                  <a:gd name="T18" fmla="*/ 98 w 123"/>
                  <a:gd name="T19" fmla="*/ 99 h 183"/>
                  <a:gd name="T20" fmla="*/ 92 w 123"/>
                  <a:gd name="T21" fmla="*/ 105 h 183"/>
                  <a:gd name="T22" fmla="*/ 94 w 123"/>
                  <a:gd name="T23" fmla="*/ 117 h 183"/>
                  <a:gd name="T24" fmla="*/ 76 w 123"/>
                  <a:gd name="T25" fmla="*/ 131 h 183"/>
                  <a:gd name="T26" fmla="*/ 76 w 123"/>
                  <a:gd name="T27" fmla="*/ 139 h 183"/>
                  <a:gd name="T28" fmla="*/ 85 w 123"/>
                  <a:gd name="T29" fmla="*/ 145 h 183"/>
                  <a:gd name="T30" fmla="*/ 79 w 123"/>
                  <a:gd name="T31" fmla="*/ 154 h 183"/>
                  <a:gd name="T32" fmla="*/ 70 w 123"/>
                  <a:gd name="T33" fmla="*/ 175 h 183"/>
                  <a:gd name="T34" fmla="*/ 60 w 123"/>
                  <a:gd name="T35" fmla="*/ 175 h 183"/>
                  <a:gd name="T36" fmla="*/ 42 w 123"/>
                  <a:gd name="T37" fmla="*/ 178 h 183"/>
                  <a:gd name="T38" fmla="*/ 39 w 123"/>
                  <a:gd name="T39" fmla="*/ 181 h 183"/>
                  <a:gd name="T40" fmla="*/ 30 w 123"/>
                  <a:gd name="T41" fmla="*/ 178 h 183"/>
                  <a:gd name="T42" fmla="*/ 18 w 123"/>
                  <a:gd name="T43" fmla="*/ 163 h 183"/>
                  <a:gd name="T44" fmla="*/ 22 w 123"/>
                  <a:gd name="T45" fmla="*/ 157 h 183"/>
                  <a:gd name="T46" fmla="*/ 22 w 123"/>
                  <a:gd name="T47" fmla="*/ 142 h 183"/>
                  <a:gd name="T48" fmla="*/ 21 w 123"/>
                  <a:gd name="T49" fmla="*/ 123 h 183"/>
                  <a:gd name="T50" fmla="*/ 18 w 123"/>
                  <a:gd name="T51" fmla="*/ 113 h 183"/>
                  <a:gd name="T52" fmla="*/ 22 w 123"/>
                  <a:gd name="T53" fmla="*/ 99 h 183"/>
                  <a:gd name="T54" fmla="*/ 12 w 123"/>
                  <a:gd name="T55" fmla="*/ 84 h 183"/>
                  <a:gd name="T56" fmla="*/ 7 w 123"/>
                  <a:gd name="T57" fmla="*/ 57 h 183"/>
                  <a:gd name="T58" fmla="*/ 6 w 123"/>
                  <a:gd name="T59" fmla="*/ 29 h 183"/>
                  <a:gd name="T60" fmla="*/ 3 w 123"/>
                  <a:gd name="T61" fmla="*/ 25 h 183"/>
                  <a:gd name="T62" fmla="*/ 6 w 123"/>
                  <a:gd name="T63" fmla="*/ 9 h 183"/>
                  <a:gd name="T64" fmla="*/ 15 w 123"/>
                  <a:gd name="T65" fmla="*/ 11 h 183"/>
                  <a:gd name="T66" fmla="*/ 32 w 123"/>
                  <a:gd name="T67" fmla="*/ 20 h 183"/>
                  <a:gd name="T68" fmla="*/ 42 w 123"/>
                  <a:gd name="T69" fmla="*/ 12 h 183"/>
                  <a:gd name="T70" fmla="*/ 54 w 123"/>
                  <a:gd name="T71" fmla="*/ 0 h 183"/>
                  <a:gd name="T72" fmla="*/ 66 w 123"/>
                  <a:gd name="T73" fmla="*/ 8 h 183"/>
                  <a:gd name="T74" fmla="*/ 66 w 123"/>
                  <a:gd name="T75" fmla="*/ 22 h 183"/>
                  <a:gd name="T76" fmla="*/ 73 w 123"/>
                  <a:gd name="T77" fmla="*/ 37 h 183"/>
                  <a:gd name="T78" fmla="*/ 86 w 123"/>
                  <a:gd name="T79" fmla="*/ 40 h 183"/>
                  <a:gd name="T80" fmla="*/ 100 w 123"/>
                  <a:gd name="T81" fmla="*/ 35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3" h="183">
                    <a:moveTo>
                      <a:pt x="100" y="35"/>
                    </a:moveTo>
                    <a:lnTo>
                      <a:pt x="112" y="38"/>
                    </a:lnTo>
                    <a:lnTo>
                      <a:pt x="115" y="35"/>
                    </a:lnTo>
                    <a:lnTo>
                      <a:pt x="121" y="40"/>
                    </a:lnTo>
                    <a:lnTo>
                      <a:pt x="123" y="44"/>
                    </a:lnTo>
                    <a:lnTo>
                      <a:pt x="118" y="50"/>
                    </a:lnTo>
                    <a:lnTo>
                      <a:pt x="111" y="47"/>
                    </a:lnTo>
                    <a:lnTo>
                      <a:pt x="111" y="55"/>
                    </a:lnTo>
                    <a:lnTo>
                      <a:pt x="114" y="58"/>
                    </a:lnTo>
                    <a:lnTo>
                      <a:pt x="112" y="63"/>
                    </a:lnTo>
                    <a:lnTo>
                      <a:pt x="107" y="63"/>
                    </a:lnTo>
                    <a:lnTo>
                      <a:pt x="109" y="70"/>
                    </a:lnTo>
                    <a:lnTo>
                      <a:pt x="111" y="72"/>
                    </a:lnTo>
                    <a:lnTo>
                      <a:pt x="112" y="78"/>
                    </a:lnTo>
                    <a:lnTo>
                      <a:pt x="109" y="85"/>
                    </a:lnTo>
                    <a:lnTo>
                      <a:pt x="103" y="84"/>
                    </a:lnTo>
                    <a:lnTo>
                      <a:pt x="94" y="85"/>
                    </a:lnTo>
                    <a:lnTo>
                      <a:pt x="94" y="91"/>
                    </a:lnTo>
                    <a:lnTo>
                      <a:pt x="98" y="91"/>
                    </a:lnTo>
                    <a:lnTo>
                      <a:pt x="98" y="99"/>
                    </a:lnTo>
                    <a:lnTo>
                      <a:pt x="91" y="98"/>
                    </a:lnTo>
                    <a:lnTo>
                      <a:pt x="92" y="105"/>
                    </a:lnTo>
                    <a:lnTo>
                      <a:pt x="100" y="111"/>
                    </a:lnTo>
                    <a:lnTo>
                      <a:pt x="94" y="117"/>
                    </a:lnTo>
                    <a:lnTo>
                      <a:pt x="92" y="123"/>
                    </a:lnTo>
                    <a:lnTo>
                      <a:pt x="76" y="131"/>
                    </a:lnTo>
                    <a:lnTo>
                      <a:pt x="73" y="131"/>
                    </a:lnTo>
                    <a:lnTo>
                      <a:pt x="76" y="139"/>
                    </a:lnTo>
                    <a:lnTo>
                      <a:pt x="76" y="145"/>
                    </a:lnTo>
                    <a:lnTo>
                      <a:pt x="85" y="145"/>
                    </a:lnTo>
                    <a:lnTo>
                      <a:pt x="82" y="151"/>
                    </a:lnTo>
                    <a:lnTo>
                      <a:pt x="79" y="154"/>
                    </a:lnTo>
                    <a:lnTo>
                      <a:pt x="73" y="174"/>
                    </a:lnTo>
                    <a:lnTo>
                      <a:pt x="70" y="175"/>
                    </a:lnTo>
                    <a:lnTo>
                      <a:pt x="65" y="172"/>
                    </a:lnTo>
                    <a:lnTo>
                      <a:pt x="60" y="175"/>
                    </a:lnTo>
                    <a:lnTo>
                      <a:pt x="45" y="174"/>
                    </a:lnTo>
                    <a:lnTo>
                      <a:pt x="42" y="178"/>
                    </a:lnTo>
                    <a:lnTo>
                      <a:pt x="42" y="183"/>
                    </a:lnTo>
                    <a:lnTo>
                      <a:pt x="39" y="181"/>
                    </a:lnTo>
                    <a:lnTo>
                      <a:pt x="32" y="181"/>
                    </a:lnTo>
                    <a:lnTo>
                      <a:pt x="30" y="178"/>
                    </a:lnTo>
                    <a:lnTo>
                      <a:pt x="27" y="164"/>
                    </a:lnTo>
                    <a:lnTo>
                      <a:pt x="18" y="163"/>
                    </a:lnTo>
                    <a:lnTo>
                      <a:pt x="16" y="160"/>
                    </a:lnTo>
                    <a:lnTo>
                      <a:pt x="22" y="157"/>
                    </a:lnTo>
                    <a:lnTo>
                      <a:pt x="26" y="148"/>
                    </a:lnTo>
                    <a:lnTo>
                      <a:pt x="22" y="142"/>
                    </a:lnTo>
                    <a:lnTo>
                      <a:pt x="16" y="128"/>
                    </a:lnTo>
                    <a:lnTo>
                      <a:pt x="21" y="123"/>
                    </a:lnTo>
                    <a:lnTo>
                      <a:pt x="21" y="119"/>
                    </a:lnTo>
                    <a:lnTo>
                      <a:pt x="18" y="113"/>
                    </a:lnTo>
                    <a:lnTo>
                      <a:pt x="21" y="108"/>
                    </a:lnTo>
                    <a:lnTo>
                      <a:pt x="22" y="99"/>
                    </a:lnTo>
                    <a:lnTo>
                      <a:pt x="15" y="93"/>
                    </a:lnTo>
                    <a:lnTo>
                      <a:pt x="12" y="84"/>
                    </a:lnTo>
                    <a:lnTo>
                      <a:pt x="10" y="63"/>
                    </a:lnTo>
                    <a:lnTo>
                      <a:pt x="7" y="57"/>
                    </a:lnTo>
                    <a:lnTo>
                      <a:pt x="9" y="37"/>
                    </a:lnTo>
                    <a:lnTo>
                      <a:pt x="6" y="29"/>
                    </a:lnTo>
                    <a:lnTo>
                      <a:pt x="1" y="29"/>
                    </a:lnTo>
                    <a:lnTo>
                      <a:pt x="3" y="25"/>
                    </a:lnTo>
                    <a:lnTo>
                      <a:pt x="0" y="12"/>
                    </a:lnTo>
                    <a:lnTo>
                      <a:pt x="6" y="9"/>
                    </a:lnTo>
                    <a:lnTo>
                      <a:pt x="10" y="8"/>
                    </a:lnTo>
                    <a:lnTo>
                      <a:pt x="15" y="11"/>
                    </a:lnTo>
                    <a:lnTo>
                      <a:pt x="27" y="11"/>
                    </a:lnTo>
                    <a:lnTo>
                      <a:pt x="32" y="20"/>
                    </a:lnTo>
                    <a:lnTo>
                      <a:pt x="36" y="20"/>
                    </a:lnTo>
                    <a:lnTo>
                      <a:pt x="42" y="12"/>
                    </a:lnTo>
                    <a:lnTo>
                      <a:pt x="45" y="3"/>
                    </a:lnTo>
                    <a:lnTo>
                      <a:pt x="54" y="0"/>
                    </a:lnTo>
                    <a:lnTo>
                      <a:pt x="60" y="2"/>
                    </a:lnTo>
                    <a:lnTo>
                      <a:pt x="66" y="8"/>
                    </a:lnTo>
                    <a:lnTo>
                      <a:pt x="66" y="14"/>
                    </a:lnTo>
                    <a:lnTo>
                      <a:pt x="66" y="22"/>
                    </a:lnTo>
                    <a:lnTo>
                      <a:pt x="74" y="29"/>
                    </a:lnTo>
                    <a:lnTo>
                      <a:pt x="73" y="37"/>
                    </a:lnTo>
                    <a:lnTo>
                      <a:pt x="82" y="37"/>
                    </a:lnTo>
                    <a:lnTo>
                      <a:pt x="86" y="40"/>
                    </a:lnTo>
                    <a:lnTo>
                      <a:pt x="94" y="35"/>
                    </a:lnTo>
                    <a:lnTo>
                      <a:pt x="10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6" name="Freeform 3931">
                <a:extLst>
                  <a:ext uri="{FF2B5EF4-FFF2-40B4-BE49-F238E27FC236}">
                    <a16:creationId xmlns:a16="http://schemas.microsoft.com/office/drawing/2014/main" id="{F63EDDCB-7DAF-9B5E-FAE5-6D36B4CB8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106"/>
                <a:ext cx="61" cy="91"/>
              </a:xfrm>
              <a:custGeom>
                <a:avLst/>
                <a:gdLst>
                  <a:gd name="T0" fmla="*/ 112 w 123"/>
                  <a:gd name="T1" fmla="*/ 38 h 183"/>
                  <a:gd name="T2" fmla="*/ 121 w 123"/>
                  <a:gd name="T3" fmla="*/ 40 h 183"/>
                  <a:gd name="T4" fmla="*/ 118 w 123"/>
                  <a:gd name="T5" fmla="*/ 50 h 183"/>
                  <a:gd name="T6" fmla="*/ 111 w 123"/>
                  <a:gd name="T7" fmla="*/ 55 h 183"/>
                  <a:gd name="T8" fmla="*/ 112 w 123"/>
                  <a:gd name="T9" fmla="*/ 63 h 183"/>
                  <a:gd name="T10" fmla="*/ 109 w 123"/>
                  <a:gd name="T11" fmla="*/ 70 h 183"/>
                  <a:gd name="T12" fmla="*/ 112 w 123"/>
                  <a:gd name="T13" fmla="*/ 78 h 183"/>
                  <a:gd name="T14" fmla="*/ 103 w 123"/>
                  <a:gd name="T15" fmla="*/ 84 h 183"/>
                  <a:gd name="T16" fmla="*/ 94 w 123"/>
                  <a:gd name="T17" fmla="*/ 91 h 183"/>
                  <a:gd name="T18" fmla="*/ 98 w 123"/>
                  <a:gd name="T19" fmla="*/ 99 h 183"/>
                  <a:gd name="T20" fmla="*/ 92 w 123"/>
                  <a:gd name="T21" fmla="*/ 105 h 183"/>
                  <a:gd name="T22" fmla="*/ 94 w 123"/>
                  <a:gd name="T23" fmla="*/ 117 h 183"/>
                  <a:gd name="T24" fmla="*/ 76 w 123"/>
                  <a:gd name="T25" fmla="*/ 131 h 183"/>
                  <a:gd name="T26" fmla="*/ 76 w 123"/>
                  <a:gd name="T27" fmla="*/ 139 h 183"/>
                  <a:gd name="T28" fmla="*/ 85 w 123"/>
                  <a:gd name="T29" fmla="*/ 145 h 183"/>
                  <a:gd name="T30" fmla="*/ 79 w 123"/>
                  <a:gd name="T31" fmla="*/ 154 h 183"/>
                  <a:gd name="T32" fmla="*/ 70 w 123"/>
                  <a:gd name="T33" fmla="*/ 175 h 183"/>
                  <a:gd name="T34" fmla="*/ 60 w 123"/>
                  <a:gd name="T35" fmla="*/ 175 h 183"/>
                  <a:gd name="T36" fmla="*/ 42 w 123"/>
                  <a:gd name="T37" fmla="*/ 178 h 183"/>
                  <a:gd name="T38" fmla="*/ 39 w 123"/>
                  <a:gd name="T39" fmla="*/ 181 h 183"/>
                  <a:gd name="T40" fmla="*/ 30 w 123"/>
                  <a:gd name="T41" fmla="*/ 178 h 183"/>
                  <a:gd name="T42" fmla="*/ 18 w 123"/>
                  <a:gd name="T43" fmla="*/ 163 h 183"/>
                  <a:gd name="T44" fmla="*/ 22 w 123"/>
                  <a:gd name="T45" fmla="*/ 157 h 183"/>
                  <a:gd name="T46" fmla="*/ 22 w 123"/>
                  <a:gd name="T47" fmla="*/ 142 h 183"/>
                  <a:gd name="T48" fmla="*/ 21 w 123"/>
                  <a:gd name="T49" fmla="*/ 123 h 183"/>
                  <a:gd name="T50" fmla="*/ 18 w 123"/>
                  <a:gd name="T51" fmla="*/ 113 h 183"/>
                  <a:gd name="T52" fmla="*/ 22 w 123"/>
                  <a:gd name="T53" fmla="*/ 99 h 183"/>
                  <a:gd name="T54" fmla="*/ 12 w 123"/>
                  <a:gd name="T55" fmla="*/ 84 h 183"/>
                  <a:gd name="T56" fmla="*/ 7 w 123"/>
                  <a:gd name="T57" fmla="*/ 57 h 183"/>
                  <a:gd name="T58" fmla="*/ 6 w 123"/>
                  <a:gd name="T59" fmla="*/ 29 h 183"/>
                  <a:gd name="T60" fmla="*/ 3 w 123"/>
                  <a:gd name="T61" fmla="*/ 25 h 183"/>
                  <a:gd name="T62" fmla="*/ 6 w 123"/>
                  <a:gd name="T63" fmla="*/ 9 h 183"/>
                  <a:gd name="T64" fmla="*/ 15 w 123"/>
                  <a:gd name="T65" fmla="*/ 11 h 183"/>
                  <a:gd name="T66" fmla="*/ 32 w 123"/>
                  <a:gd name="T67" fmla="*/ 20 h 183"/>
                  <a:gd name="T68" fmla="*/ 42 w 123"/>
                  <a:gd name="T69" fmla="*/ 12 h 183"/>
                  <a:gd name="T70" fmla="*/ 54 w 123"/>
                  <a:gd name="T71" fmla="*/ 0 h 183"/>
                  <a:gd name="T72" fmla="*/ 66 w 123"/>
                  <a:gd name="T73" fmla="*/ 8 h 183"/>
                  <a:gd name="T74" fmla="*/ 66 w 123"/>
                  <a:gd name="T75" fmla="*/ 22 h 183"/>
                  <a:gd name="T76" fmla="*/ 73 w 123"/>
                  <a:gd name="T77" fmla="*/ 37 h 183"/>
                  <a:gd name="T78" fmla="*/ 86 w 123"/>
                  <a:gd name="T79" fmla="*/ 40 h 183"/>
                  <a:gd name="T80" fmla="*/ 100 w 123"/>
                  <a:gd name="T81" fmla="*/ 35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3" h="183">
                    <a:moveTo>
                      <a:pt x="100" y="35"/>
                    </a:moveTo>
                    <a:lnTo>
                      <a:pt x="112" y="38"/>
                    </a:lnTo>
                    <a:lnTo>
                      <a:pt x="115" y="35"/>
                    </a:lnTo>
                    <a:lnTo>
                      <a:pt x="121" y="40"/>
                    </a:lnTo>
                    <a:lnTo>
                      <a:pt x="123" y="44"/>
                    </a:lnTo>
                    <a:lnTo>
                      <a:pt x="118" y="50"/>
                    </a:lnTo>
                    <a:lnTo>
                      <a:pt x="111" y="47"/>
                    </a:lnTo>
                    <a:lnTo>
                      <a:pt x="111" y="55"/>
                    </a:lnTo>
                    <a:lnTo>
                      <a:pt x="114" y="58"/>
                    </a:lnTo>
                    <a:lnTo>
                      <a:pt x="112" y="63"/>
                    </a:lnTo>
                    <a:lnTo>
                      <a:pt x="107" y="63"/>
                    </a:lnTo>
                    <a:lnTo>
                      <a:pt x="109" y="70"/>
                    </a:lnTo>
                    <a:lnTo>
                      <a:pt x="111" y="72"/>
                    </a:lnTo>
                    <a:lnTo>
                      <a:pt x="112" y="78"/>
                    </a:lnTo>
                    <a:lnTo>
                      <a:pt x="109" y="85"/>
                    </a:lnTo>
                    <a:lnTo>
                      <a:pt x="103" y="84"/>
                    </a:lnTo>
                    <a:lnTo>
                      <a:pt x="94" y="85"/>
                    </a:lnTo>
                    <a:lnTo>
                      <a:pt x="94" y="91"/>
                    </a:lnTo>
                    <a:lnTo>
                      <a:pt x="98" y="91"/>
                    </a:lnTo>
                    <a:lnTo>
                      <a:pt x="98" y="99"/>
                    </a:lnTo>
                    <a:lnTo>
                      <a:pt x="91" y="98"/>
                    </a:lnTo>
                    <a:lnTo>
                      <a:pt x="92" y="105"/>
                    </a:lnTo>
                    <a:lnTo>
                      <a:pt x="100" y="111"/>
                    </a:lnTo>
                    <a:lnTo>
                      <a:pt x="94" y="117"/>
                    </a:lnTo>
                    <a:lnTo>
                      <a:pt x="92" y="123"/>
                    </a:lnTo>
                    <a:lnTo>
                      <a:pt x="76" y="131"/>
                    </a:lnTo>
                    <a:lnTo>
                      <a:pt x="73" y="131"/>
                    </a:lnTo>
                    <a:lnTo>
                      <a:pt x="76" y="139"/>
                    </a:lnTo>
                    <a:lnTo>
                      <a:pt x="76" y="145"/>
                    </a:lnTo>
                    <a:lnTo>
                      <a:pt x="85" y="145"/>
                    </a:lnTo>
                    <a:lnTo>
                      <a:pt x="82" y="151"/>
                    </a:lnTo>
                    <a:lnTo>
                      <a:pt x="79" y="154"/>
                    </a:lnTo>
                    <a:lnTo>
                      <a:pt x="73" y="174"/>
                    </a:lnTo>
                    <a:lnTo>
                      <a:pt x="70" y="175"/>
                    </a:lnTo>
                    <a:lnTo>
                      <a:pt x="65" y="172"/>
                    </a:lnTo>
                    <a:lnTo>
                      <a:pt x="60" y="175"/>
                    </a:lnTo>
                    <a:lnTo>
                      <a:pt x="45" y="174"/>
                    </a:lnTo>
                    <a:lnTo>
                      <a:pt x="42" y="178"/>
                    </a:lnTo>
                    <a:lnTo>
                      <a:pt x="42" y="183"/>
                    </a:lnTo>
                    <a:lnTo>
                      <a:pt x="39" y="181"/>
                    </a:lnTo>
                    <a:lnTo>
                      <a:pt x="32" y="181"/>
                    </a:lnTo>
                    <a:lnTo>
                      <a:pt x="30" y="178"/>
                    </a:lnTo>
                    <a:lnTo>
                      <a:pt x="27" y="164"/>
                    </a:lnTo>
                    <a:lnTo>
                      <a:pt x="18" y="163"/>
                    </a:lnTo>
                    <a:lnTo>
                      <a:pt x="16" y="160"/>
                    </a:lnTo>
                    <a:lnTo>
                      <a:pt x="22" y="157"/>
                    </a:lnTo>
                    <a:lnTo>
                      <a:pt x="26" y="148"/>
                    </a:lnTo>
                    <a:lnTo>
                      <a:pt x="22" y="142"/>
                    </a:lnTo>
                    <a:lnTo>
                      <a:pt x="16" y="128"/>
                    </a:lnTo>
                    <a:lnTo>
                      <a:pt x="21" y="123"/>
                    </a:lnTo>
                    <a:lnTo>
                      <a:pt x="21" y="119"/>
                    </a:lnTo>
                    <a:lnTo>
                      <a:pt x="18" y="113"/>
                    </a:lnTo>
                    <a:lnTo>
                      <a:pt x="21" y="108"/>
                    </a:lnTo>
                    <a:lnTo>
                      <a:pt x="22" y="99"/>
                    </a:lnTo>
                    <a:lnTo>
                      <a:pt x="15" y="93"/>
                    </a:lnTo>
                    <a:lnTo>
                      <a:pt x="12" y="84"/>
                    </a:lnTo>
                    <a:lnTo>
                      <a:pt x="10" y="63"/>
                    </a:lnTo>
                    <a:lnTo>
                      <a:pt x="7" y="57"/>
                    </a:lnTo>
                    <a:lnTo>
                      <a:pt x="9" y="37"/>
                    </a:lnTo>
                    <a:lnTo>
                      <a:pt x="6" y="29"/>
                    </a:lnTo>
                    <a:lnTo>
                      <a:pt x="1" y="29"/>
                    </a:lnTo>
                    <a:lnTo>
                      <a:pt x="3" y="25"/>
                    </a:lnTo>
                    <a:lnTo>
                      <a:pt x="0" y="12"/>
                    </a:lnTo>
                    <a:lnTo>
                      <a:pt x="6" y="9"/>
                    </a:lnTo>
                    <a:lnTo>
                      <a:pt x="10" y="8"/>
                    </a:lnTo>
                    <a:lnTo>
                      <a:pt x="15" y="11"/>
                    </a:lnTo>
                    <a:lnTo>
                      <a:pt x="27" y="11"/>
                    </a:lnTo>
                    <a:lnTo>
                      <a:pt x="32" y="20"/>
                    </a:lnTo>
                    <a:lnTo>
                      <a:pt x="36" y="20"/>
                    </a:lnTo>
                    <a:lnTo>
                      <a:pt x="42" y="12"/>
                    </a:lnTo>
                    <a:lnTo>
                      <a:pt x="45" y="3"/>
                    </a:lnTo>
                    <a:lnTo>
                      <a:pt x="54" y="0"/>
                    </a:lnTo>
                    <a:lnTo>
                      <a:pt x="60" y="2"/>
                    </a:lnTo>
                    <a:lnTo>
                      <a:pt x="66" y="8"/>
                    </a:lnTo>
                    <a:lnTo>
                      <a:pt x="66" y="14"/>
                    </a:lnTo>
                    <a:lnTo>
                      <a:pt x="66" y="22"/>
                    </a:lnTo>
                    <a:lnTo>
                      <a:pt x="74" y="29"/>
                    </a:lnTo>
                    <a:lnTo>
                      <a:pt x="73" y="37"/>
                    </a:lnTo>
                    <a:lnTo>
                      <a:pt x="82" y="37"/>
                    </a:lnTo>
                    <a:lnTo>
                      <a:pt x="86" y="40"/>
                    </a:lnTo>
                    <a:lnTo>
                      <a:pt x="94" y="35"/>
                    </a:lnTo>
                    <a:lnTo>
                      <a:pt x="10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7" name="Freeform 3932">
                <a:extLst>
                  <a:ext uri="{FF2B5EF4-FFF2-40B4-BE49-F238E27FC236}">
                    <a16:creationId xmlns:a16="http://schemas.microsoft.com/office/drawing/2014/main" id="{3A2319A3-9AFF-3C56-0D97-34BFAEA57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194"/>
                <a:ext cx="115" cy="98"/>
              </a:xfrm>
              <a:custGeom>
                <a:avLst/>
                <a:gdLst>
                  <a:gd name="T0" fmla="*/ 44 w 231"/>
                  <a:gd name="T1" fmla="*/ 13 h 196"/>
                  <a:gd name="T2" fmla="*/ 46 w 231"/>
                  <a:gd name="T3" fmla="*/ 39 h 196"/>
                  <a:gd name="T4" fmla="*/ 35 w 231"/>
                  <a:gd name="T5" fmla="*/ 53 h 196"/>
                  <a:gd name="T6" fmla="*/ 30 w 231"/>
                  <a:gd name="T7" fmla="*/ 69 h 196"/>
                  <a:gd name="T8" fmla="*/ 21 w 231"/>
                  <a:gd name="T9" fmla="*/ 83 h 196"/>
                  <a:gd name="T10" fmla="*/ 37 w 231"/>
                  <a:gd name="T11" fmla="*/ 100 h 196"/>
                  <a:gd name="T12" fmla="*/ 62 w 231"/>
                  <a:gd name="T13" fmla="*/ 104 h 196"/>
                  <a:gd name="T14" fmla="*/ 79 w 231"/>
                  <a:gd name="T15" fmla="*/ 106 h 196"/>
                  <a:gd name="T16" fmla="*/ 94 w 231"/>
                  <a:gd name="T17" fmla="*/ 97 h 196"/>
                  <a:gd name="T18" fmla="*/ 100 w 231"/>
                  <a:gd name="T19" fmla="*/ 104 h 196"/>
                  <a:gd name="T20" fmla="*/ 99 w 231"/>
                  <a:gd name="T21" fmla="*/ 130 h 196"/>
                  <a:gd name="T22" fmla="*/ 85 w 231"/>
                  <a:gd name="T23" fmla="*/ 150 h 196"/>
                  <a:gd name="T24" fmla="*/ 73 w 231"/>
                  <a:gd name="T25" fmla="*/ 136 h 196"/>
                  <a:gd name="T26" fmla="*/ 64 w 231"/>
                  <a:gd name="T27" fmla="*/ 144 h 196"/>
                  <a:gd name="T28" fmla="*/ 49 w 231"/>
                  <a:gd name="T29" fmla="*/ 150 h 196"/>
                  <a:gd name="T30" fmla="*/ 34 w 231"/>
                  <a:gd name="T31" fmla="*/ 135 h 196"/>
                  <a:gd name="T32" fmla="*/ 20 w 231"/>
                  <a:gd name="T33" fmla="*/ 127 h 196"/>
                  <a:gd name="T34" fmla="*/ 3 w 231"/>
                  <a:gd name="T35" fmla="*/ 147 h 196"/>
                  <a:gd name="T36" fmla="*/ 12 w 231"/>
                  <a:gd name="T37" fmla="*/ 170 h 196"/>
                  <a:gd name="T38" fmla="*/ 29 w 231"/>
                  <a:gd name="T39" fmla="*/ 177 h 196"/>
                  <a:gd name="T40" fmla="*/ 40 w 231"/>
                  <a:gd name="T41" fmla="*/ 190 h 196"/>
                  <a:gd name="T42" fmla="*/ 58 w 231"/>
                  <a:gd name="T43" fmla="*/ 187 h 196"/>
                  <a:gd name="T44" fmla="*/ 76 w 231"/>
                  <a:gd name="T45" fmla="*/ 190 h 196"/>
                  <a:gd name="T46" fmla="*/ 88 w 231"/>
                  <a:gd name="T47" fmla="*/ 193 h 196"/>
                  <a:gd name="T48" fmla="*/ 106 w 231"/>
                  <a:gd name="T49" fmla="*/ 194 h 196"/>
                  <a:gd name="T50" fmla="*/ 126 w 231"/>
                  <a:gd name="T51" fmla="*/ 180 h 196"/>
                  <a:gd name="T52" fmla="*/ 155 w 231"/>
                  <a:gd name="T53" fmla="*/ 174 h 196"/>
                  <a:gd name="T54" fmla="*/ 156 w 231"/>
                  <a:gd name="T55" fmla="*/ 156 h 196"/>
                  <a:gd name="T56" fmla="*/ 176 w 231"/>
                  <a:gd name="T57" fmla="*/ 164 h 196"/>
                  <a:gd name="T58" fmla="*/ 190 w 231"/>
                  <a:gd name="T59" fmla="*/ 182 h 196"/>
                  <a:gd name="T60" fmla="*/ 213 w 231"/>
                  <a:gd name="T61" fmla="*/ 176 h 196"/>
                  <a:gd name="T62" fmla="*/ 222 w 231"/>
                  <a:gd name="T63" fmla="*/ 173 h 196"/>
                  <a:gd name="T64" fmla="*/ 231 w 231"/>
                  <a:gd name="T65" fmla="*/ 176 h 196"/>
                  <a:gd name="T66" fmla="*/ 226 w 231"/>
                  <a:gd name="T67" fmla="*/ 145 h 196"/>
                  <a:gd name="T68" fmla="*/ 193 w 231"/>
                  <a:gd name="T69" fmla="*/ 135 h 196"/>
                  <a:gd name="T70" fmla="*/ 167 w 231"/>
                  <a:gd name="T71" fmla="*/ 129 h 196"/>
                  <a:gd name="T72" fmla="*/ 147 w 231"/>
                  <a:gd name="T73" fmla="*/ 121 h 196"/>
                  <a:gd name="T74" fmla="*/ 143 w 231"/>
                  <a:gd name="T75" fmla="*/ 104 h 196"/>
                  <a:gd name="T76" fmla="*/ 135 w 231"/>
                  <a:gd name="T77" fmla="*/ 89 h 196"/>
                  <a:gd name="T78" fmla="*/ 140 w 231"/>
                  <a:gd name="T79" fmla="*/ 76 h 196"/>
                  <a:gd name="T80" fmla="*/ 129 w 231"/>
                  <a:gd name="T81" fmla="*/ 63 h 196"/>
                  <a:gd name="T82" fmla="*/ 103 w 231"/>
                  <a:gd name="T83" fmla="*/ 85 h 196"/>
                  <a:gd name="T84" fmla="*/ 94 w 231"/>
                  <a:gd name="T85" fmla="*/ 71 h 196"/>
                  <a:gd name="T86" fmla="*/ 79 w 231"/>
                  <a:gd name="T87" fmla="*/ 68 h 196"/>
                  <a:gd name="T88" fmla="*/ 61 w 231"/>
                  <a:gd name="T89" fmla="*/ 56 h 196"/>
                  <a:gd name="T90" fmla="*/ 50 w 231"/>
                  <a:gd name="T91" fmla="*/ 45 h 196"/>
                  <a:gd name="T92" fmla="*/ 64 w 231"/>
                  <a:gd name="T93" fmla="*/ 41 h 196"/>
                  <a:gd name="T94" fmla="*/ 58 w 231"/>
                  <a:gd name="T95" fmla="*/ 21 h 196"/>
                  <a:gd name="T96" fmla="*/ 55 w 231"/>
                  <a:gd name="T97" fmla="*/ 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1" h="196">
                    <a:moveTo>
                      <a:pt x="55" y="7"/>
                    </a:moveTo>
                    <a:lnTo>
                      <a:pt x="53" y="0"/>
                    </a:lnTo>
                    <a:lnTo>
                      <a:pt x="44" y="13"/>
                    </a:lnTo>
                    <a:lnTo>
                      <a:pt x="37" y="15"/>
                    </a:lnTo>
                    <a:lnTo>
                      <a:pt x="41" y="35"/>
                    </a:lnTo>
                    <a:lnTo>
                      <a:pt x="46" y="39"/>
                    </a:lnTo>
                    <a:lnTo>
                      <a:pt x="38" y="41"/>
                    </a:lnTo>
                    <a:lnTo>
                      <a:pt x="34" y="45"/>
                    </a:lnTo>
                    <a:lnTo>
                      <a:pt x="35" y="53"/>
                    </a:lnTo>
                    <a:lnTo>
                      <a:pt x="29" y="62"/>
                    </a:lnTo>
                    <a:lnTo>
                      <a:pt x="24" y="62"/>
                    </a:lnTo>
                    <a:lnTo>
                      <a:pt x="30" y="69"/>
                    </a:lnTo>
                    <a:lnTo>
                      <a:pt x="27" y="71"/>
                    </a:lnTo>
                    <a:lnTo>
                      <a:pt x="27" y="80"/>
                    </a:lnTo>
                    <a:lnTo>
                      <a:pt x="21" y="83"/>
                    </a:lnTo>
                    <a:lnTo>
                      <a:pt x="26" y="89"/>
                    </a:lnTo>
                    <a:lnTo>
                      <a:pt x="27" y="97"/>
                    </a:lnTo>
                    <a:lnTo>
                      <a:pt x="37" y="100"/>
                    </a:lnTo>
                    <a:lnTo>
                      <a:pt x="47" y="98"/>
                    </a:lnTo>
                    <a:lnTo>
                      <a:pt x="61" y="107"/>
                    </a:lnTo>
                    <a:lnTo>
                      <a:pt x="62" y="104"/>
                    </a:lnTo>
                    <a:lnTo>
                      <a:pt x="68" y="109"/>
                    </a:lnTo>
                    <a:lnTo>
                      <a:pt x="71" y="106"/>
                    </a:lnTo>
                    <a:lnTo>
                      <a:pt x="79" y="106"/>
                    </a:lnTo>
                    <a:lnTo>
                      <a:pt x="87" y="95"/>
                    </a:lnTo>
                    <a:lnTo>
                      <a:pt x="93" y="100"/>
                    </a:lnTo>
                    <a:lnTo>
                      <a:pt x="94" y="97"/>
                    </a:lnTo>
                    <a:lnTo>
                      <a:pt x="102" y="94"/>
                    </a:lnTo>
                    <a:lnTo>
                      <a:pt x="103" y="103"/>
                    </a:lnTo>
                    <a:lnTo>
                      <a:pt x="100" y="104"/>
                    </a:lnTo>
                    <a:lnTo>
                      <a:pt x="106" y="115"/>
                    </a:lnTo>
                    <a:lnTo>
                      <a:pt x="105" y="126"/>
                    </a:lnTo>
                    <a:lnTo>
                      <a:pt x="99" y="130"/>
                    </a:lnTo>
                    <a:lnTo>
                      <a:pt x="97" y="138"/>
                    </a:lnTo>
                    <a:lnTo>
                      <a:pt x="93" y="138"/>
                    </a:lnTo>
                    <a:lnTo>
                      <a:pt x="85" y="150"/>
                    </a:lnTo>
                    <a:lnTo>
                      <a:pt x="81" y="150"/>
                    </a:lnTo>
                    <a:lnTo>
                      <a:pt x="74" y="141"/>
                    </a:lnTo>
                    <a:lnTo>
                      <a:pt x="73" y="136"/>
                    </a:lnTo>
                    <a:lnTo>
                      <a:pt x="68" y="138"/>
                    </a:lnTo>
                    <a:lnTo>
                      <a:pt x="67" y="144"/>
                    </a:lnTo>
                    <a:lnTo>
                      <a:pt x="64" y="144"/>
                    </a:lnTo>
                    <a:lnTo>
                      <a:pt x="58" y="156"/>
                    </a:lnTo>
                    <a:lnTo>
                      <a:pt x="52" y="159"/>
                    </a:lnTo>
                    <a:lnTo>
                      <a:pt x="49" y="150"/>
                    </a:lnTo>
                    <a:lnTo>
                      <a:pt x="46" y="147"/>
                    </a:lnTo>
                    <a:lnTo>
                      <a:pt x="35" y="141"/>
                    </a:lnTo>
                    <a:lnTo>
                      <a:pt x="34" y="135"/>
                    </a:lnTo>
                    <a:lnTo>
                      <a:pt x="30" y="129"/>
                    </a:lnTo>
                    <a:lnTo>
                      <a:pt x="26" y="126"/>
                    </a:lnTo>
                    <a:lnTo>
                      <a:pt x="20" y="127"/>
                    </a:lnTo>
                    <a:lnTo>
                      <a:pt x="11" y="135"/>
                    </a:lnTo>
                    <a:lnTo>
                      <a:pt x="8" y="141"/>
                    </a:lnTo>
                    <a:lnTo>
                      <a:pt x="3" y="147"/>
                    </a:lnTo>
                    <a:lnTo>
                      <a:pt x="3" y="158"/>
                    </a:lnTo>
                    <a:lnTo>
                      <a:pt x="0" y="162"/>
                    </a:lnTo>
                    <a:lnTo>
                      <a:pt x="12" y="170"/>
                    </a:lnTo>
                    <a:lnTo>
                      <a:pt x="17" y="179"/>
                    </a:lnTo>
                    <a:lnTo>
                      <a:pt x="26" y="176"/>
                    </a:lnTo>
                    <a:lnTo>
                      <a:pt x="29" y="177"/>
                    </a:lnTo>
                    <a:lnTo>
                      <a:pt x="30" y="183"/>
                    </a:lnTo>
                    <a:lnTo>
                      <a:pt x="35" y="190"/>
                    </a:lnTo>
                    <a:lnTo>
                      <a:pt x="40" y="190"/>
                    </a:lnTo>
                    <a:lnTo>
                      <a:pt x="43" y="187"/>
                    </a:lnTo>
                    <a:lnTo>
                      <a:pt x="50" y="188"/>
                    </a:lnTo>
                    <a:lnTo>
                      <a:pt x="58" y="187"/>
                    </a:lnTo>
                    <a:lnTo>
                      <a:pt x="61" y="190"/>
                    </a:lnTo>
                    <a:lnTo>
                      <a:pt x="70" y="190"/>
                    </a:lnTo>
                    <a:lnTo>
                      <a:pt x="76" y="190"/>
                    </a:lnTo>
                    <a:lnTo>
                      <a:pt x="78" y="193"/>
                    </a:lnTo>
                    <a:lnTo>
                      <a:pt x="84" y="196"/>
                    </a:lnTo>
                    <a:lnTo>
                      <a:pt x="88" y="193"/>
                    </a:lnTo>
                    <a:lnTo>
                      <a:pt x="90" y="194"/>
                    </a:lnTo>
                    <a:lnTo>
                      <a:pt x="100" y="193"/>
                    </a:lnTo>
                    <a:lnTo>
                      <a:pt x="106" y="194"/>
                    </a:lnTo>
                    <a:lnTo>
                      <a:pt x="112" y="190"/>
                    </a:lnTo>
                    <a:lnTo>
                      <a:pt x="122" y="177"/>
                    </a:lnTo>
                    <a:lnTo>
                      <a:pt x="126" y="180"/>
                    </a:lnTo>
                    <a:lnTo>
                      <a:pt x="134" y="177"/>
                    </a:lnTo>
                    <a:lnTo>
                      <a:pt x="149" y="183"/>
                    </a:lnTo>
                    <a:lnTo>
                      <a:pt x="155" y="174"/>
                    </a:lnTo>
                    <a:lnTo>
                      <a:pt x="156" y="170"/>
                    </a:lnTo>
                    <a:lnTo>
                      <a:pt x="155" y="159"/>
                    </a:lnTo>
                    <a:lnTo>
                      <a:pt x="156" y="156"/>
                    </a:lnTo>
                    <a:lnTo>
                      <a:pt x="162" y="158"/>
                    </a:lnTo>
                    <a:lnTo>
                      <a:pt x="173" y="164"/>
                    </a:lnTo>
                    <a:lnTo>
                      <a:pt x="176" y="164"/>
                    </a:lnTo>
                    <a:lnTo>
                      <a:pt x="181" y="170"/>
                    </a:lnTo>
                    <a:lnTo>
                      <a:pt x="185" y="173"/>
                    </a:lnTo>
                    <a:lnTo>
                      <a:pt x="190" y="182"/>
                    </a:lnTo>
                    <a:lnTo>
                      <a:pt x="197" y="176"/>
                    </a:lnTo>
                    <a:lnTo>
                      <a:pt x="203" y="174"/>
                    </a:lnTo>
                    <a:lnTo>
                      <a:pt x="213" y="176"/>
                    </a:lnTo>
                    <a:lnTo>
                      <a:pt x="211" y="167"/>
                    </a:lnTo>
                    <a:lnTo>
                      <a:pt x="213" y="165"/>
                    </a:lnTo>
                    <a:lnTo>
                      <a:pt x="222" y="173"/>
                    </a:lnTo>
                    <a:lnTo>
                      <a:pt x="226" y="173"/>
                    </a:lnTo>
                    <a:lnTo>
                      <a:pt x="228" y="180"/>
                    </a:lnTo>
                    <a:lnTo>
                      <a:pt x="231" y="176"/>
                    </a:lnTo>
                    <a:lnTo>
                      <a:pt x="229" y="156"/>
                    </a:lnTo>
                    <a:lnTo>
                      <a:pt x="226" y="147"/>
                    </a:lnTo>
                    <a:lnTo>
                      <a:pt x="226" y="145"/>
                    </a:lnTo>
                    <a:lnTo>
                      <a:pt x="222" y="144"/>
                    </a:lnTo>
                    <a:lnTo>
                      <a:pt x="211" y="147"/>
                    </a:lnTo>
                    <a:lnTo>
                      <a:pt x="193" y="135"/>
                    </a:lnTo>
                    <a:lnTo>
                      <a:pt x="185" y="133"/>
                    </a:lnTo>
                    <a:lnTo>
                      <a:pt x="182" y="135"/>
                    </a:lnTo>
                    <a:lnTo>
                      <a:pt x="167" y="129"/>
                    </a:lnTo>
                    <a:lnTo>
                      <a:pt x="164" y="124"/>
                    </a:lnTo>
                    <a:lnTo>
                      <a:pt x="161" y="123"/>
                    </a:lnTo>
                    <a:lnTo>
                      <a:pt x="147" y="121"/>
                    </a:lnTo>
                    <a:lnTo>
                      <a:pt x="143" y="120"/>
                    </a:lnTo>
                    <a:lnTo>
                      <a:pt x="143" y="111"/>
                    </a:lnTo>
                    <a:lnTo>
                      <a:pt x="143" y="104"/>
                    </a:lnTo>
                    <a:lnTo>
                      <a:pt x="140" y="103"/>
                    </a:lnTo>
                    <a:lnTo>
                      <a:pt x="138" y="97"/>
                    </a:lnTo>
                    <a:lnTo>
                      <a:pt x="135" y="89"/>
                    </a:lnTo>
                    <a:lnTo>
                      <a:pt x="134" y="85"/>
                    </a:lnTo>
                    <a:lnTo>
                      <a:pt x="140" y="85"/>
                    </a:lnTo>
                    <a:lnTo>
                      <a:pt x="140" y="76"/>
                    </a:lnTo>
                    <a:lnTo>
                      <a:pt x="137" y="68"/>
                    </a:lnTo>
                    <a:lnTo>
                      <a:pt x="131" y="63"/>
                    </a:lnTo>
                    <a:lnTo>
                      <a:pt x="129" y="63"/>
                    </a:lnTo>
                    <a:lnTo>
                      <a:pt x="123" y="66"/>
                    </a:lnTo>
                    <a:lnTo>
                      <a:pt x="109" y="80"/>
                    </a:lnTo>
                    <a:lnTo>
                      <a:pt x="103" y="85"/>
                    </a:lnTo>
                    <a:lnTo>
                      <a:pt x="103" y="77"/>
                    </a:lnTo>
                    <a:lnTo>
                      <a:pt x="96" y="76"/>
                    </a:lnTo>
                    <a:lnTo>
                      <a:pt x="94" y="71"/>
                    </a:lnTo>
                    <a:lnTo>
                      <a:pt x="87" y="74"/>
                    </a:lnTo>
                    <a:lnTo>
                      <a:pt x="81" y="74"/>
                    </a:lnTo>
                    <a:lnTo>
                      <a:pt x="79" y="68"/>
                    </a:lnTo>
                    <a:lnTo>
                      <a:pt x="73" y="65"/>
                    </a:lnTo>
                    <a:lnTo>
                      <a:pt x="70" y="66"/>
                    </a:lnTo>
                    <a:lnTo>
                      <a:pt x="61" y="56"/>
                    </a:lnTo>
                    <a:lnTo>
                      <a:pt x="56" y="56"/>
                    </a:lnTo>
                    <a:lnTo>
                      <a:pt x="52" y="51"/>
                    </a:lnTo>
                    <a:lnTo>
                      <a:pt x="50" y="45"/>
                    </a:lnTo>
                    <a:lnTo>
                      <a:pt x="55" y="38"/>
                    </a:lnTo>
                    <a:lnTo>
                      <a:pt x="59" y="38"/>
                    </a:lnTo>
                    <a:lnTo>
                      <a:pt x="64" y="41"/>
                    </a:lnTo>
                    <a:lnTo>
                      <a:pt x="61" y="28"/>
                    </a:lnTo>
                    <a:lnTo>
                      <a:pt x="58" y="25"/>
                    </a:lnTo>
                    <a:lnTo>
                      <a:pt x="58" y="21"/>
                    </a:lnTo>
                    <a:lnTo>
                      <a:pt x="52" y="16"/>
                    </a:lnTo>
                    <a:lnTo>
                      <a:pt x="58" y="9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8" name="Freeform 3933">
                <a:extLst>
                  <a:ext uri="{FF2B5EF4-FFF2-40B4-BE49-F238E27FC236}">
                    <a16:creationId xmlns:a16="http://schemas.microsoft.com/office/drawing/2014/main" id="{C29AAAF9-46EB-FCFE-53E6-0C1473390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194"/>
                <a:ext cx="115" cy="98"/>
              </a:xfrm>
              <a:custGeom>
                <a:avLst/>
                <a:gdLst>
                  <a:gd name="T0" fmla="*/ 52 w 231"/>
                  <a:gd name="T1" fmla="*/ 16 h 196"/>
                  <a:gd name="T2" fmla="*/ 61 w 231"/>
                  <a:gd name="T3" fmla="*/ 28 h 196"/>
                  <a:gd name="T4" fmla="*/ 55 w 231"/>
                  <a:gd name="T5" fmla="*/ 38 h 196"/>
                  <a:gd name="T6" fmla="*/ 56 w 231"/>
                  <a:gd name="T7" fmla="*/ 56 h 196"/>
                  <a:gd name="T8" fmla="*/ 73 w 231"/>
                  <a:gd name="T9" fmla="*/ 65 h 196"/>
                  <a:gd name="T10" fmla="*/ 87 w 231"/>
                  <a:gd name="T11" fmla="*/ 74 h 196"/>
                  <a:gd name="T12" fmla="*/ 103 w 231"/>
                  <a:gd name="T13" fmla="*/ 77 h 196"/>
                  <a:gd name="T14" fmla="*/ 123 w 231"/>
                  <a:gd name="T15" fmla="*/ 66 h 196"/>
                  <a:gd name="T16" fmla="*/ 137 w 231"/>
                  <a:gd name="T17" fmla="*/ 68 h 196"/>
                  <a:gd name="T18" fmla="*/ 134 w 231"/>
                  <a:gd name="T19" fmla="*/ 85 h 196"/>
                  <a:gd name="T20" fmla="*/ 140 w 231"/>
                  <a:gd name="T21" fmla="*/ 103 h 196"/>
                  <a:gd name="T22" fmla="*/ 143 w 231"/>
                  <a:gd name="T23" fmla="*/ 120 h 196"/>
                  <a:gd name="T24" fmla="*/ 164 w 231"/>
                  <a:gd name="T25" fmla="*/ 124 h 196"/>
                  <a:gd name="T26" fmla="*/ 185 w 231"/>
                  <a:gd name="T27" fmla="*/ 133 h 196"/>
                  <a:gd name="T28" fmla="*/ 222 w 231"/>
                  <a:gd name="T29" fmla="*/ 144 h 196"/>
                  <a:gd name="T30" fmla="*/ 229 w 231"/>
                  <a:gd name="T31" fmla="*/ 156 h 196"/>
                  <a:gd name="T32" fmla="*/ 226 w 231"/>
                  <a:gd name="T33" fmla="*/ 173 h 196"/>
                  <a:gd name="T34" fmla="*/ 211 w 231"/>
                  <a:gd name="T35" fmla="*/ 167 h 196"/>
                  <a:gd name="T36" fmla="*/ 197 w 231"/>
                  <a:gd name="T37" fmla="*/ 176 h 196"/>
                  <a:gd name="T38" fmla="*/ 181 w 231"/>
                  <a:gd name="T39" fmla="*/ 170 h 196"/>
                  <a:gd name="T40" fmla="*/ 162 w 231"/>
                  <a:gd name="T41" fmla="*/ 158 h 196"/>
                  <a:gd name="T42" fmla="*/ 156 w 231"/>
                  <a:gd name="T43" fmla="*/ 170 h 196"/>
                  <a:gd name="T44" fmla="*/ 134 w 231"/>
                  <a:gd name="T45" fmla="*/ 177 h 196"/>
                  <a:gd name="T46" fmla="*/ 112 w 231"/>
                  <a:gd name="T47" fmla="*/ 190 h 196"/>
                  <a:gd name="T48" fmla="*/ 90 w 231"/>
                  <a:gd name="T49" fmla="*/ 194 h 196"/>
                  <a:gd name="T50" fmla="*/ 78 w 231"/>
                  <a:gd name="T51" fmla="*/ 193 h 196"/>
                  <a:gd name="T52" fmla="*/ 61 w 231"/>
                  <a:gd name="T53" fmla="*/ 190 h 196"/>
                  <a:gd name="T54" fmla="*/ 43 w 231"/>
                  <a:gd name="T55" fmla="*/ 187 h 196"/>
                  <a:gd name="T56" fmla="*/ 30 w 231"/>
                  <a:gd name="T57" fmla="*/ 183 h 196"/>
                  <a:gd name="T58" fmla="*/ 17 w 231"/>
                  <a:gd name="T59" fmla="*/ 179 h 196"/>
                  <a:gd name="T60" fmla="*/ 3 w 231"/>
                  <a:gd name="T61" fmla="*/ 158 h 196"/>
                  <a:gd name="T62" fmla="*/ 11 w 231"/>
                  <a:gd name="T63" fmla="*/ 135 h 196"/>
                  <a:gd name="T64" fmla="*/ 30 w 231"/>
                  <a:gd name="T65" fmla="*/ 129 h 196"/>
                  <a:gd name="T66" fmla="*/ 46 w 231"/>
                  <a:gd name="T67" fmla="*/ 147 h 196"/>
                  <a:gd name="T68" fmla="*/ 58 w 231"/>
                  <a:gd name="T69" fmla="*/ 156 h 196"/>
                  <a:gd name="T70" fmla="*/ 68 w 231"/>
                  <a:gd name="T71" fmla="*/ 138 h 196"/>
                  <a:gd name="T72" fmla="*/ 81 w 231"/>
                  <a:gd name="T73" fmla="*/ 150 h 196"/>
                  <a:gd name="T74" fmla="*/ 97 w 231"/>
                  <a:gd name="T75" fmla="*/ 138 h 196"/>
                  <a:gd name="T76" fmla="*/ 106 w 231"/>
                  <a:gd name="T77" fmla="*/ 115 h 196"/>
                  <a:gd name="T78" fmla="*/ 102 w 231"/>
                  <a:gd name="T79" fmla="*/ 94 h 196"/>
                  <a:gd name="T80" fmla="*/ 87 w 231"/>
                  <a:gd name="T81" fmla="*/ 95 h 196"/>
                  <a:gd name="T82" fmla="*/ 68 w 231"/>
                  <a:gd name="T83" fmla="*/ 109 h 196"/>
                  <a:gd name="T84" fmla="*/ 47 w 231"/>
                  <a:gd name="T85" fmla="*/ 98 h 196"/>
                  <a:gd name="T86" fmla="*/ 26 w 231"/>
                  <a:gd name="T87" fmla="*/ 89 h 196"/>
                  <a:gd name="T88" fmla="*/ 27 w 231"/>
                  <a:gd name="T89" fmla="*/ 71 h 196"/>
                  <a:gd name="T90" fmla="*/ 29 w 231"/>
                  <a:gd name="T91" fmla="*/ 62 h 196"/>
                  <a:gd name="T92" fmla="*/ 38 w 231"/>
                  <a:gd name="T93" fmla="*/ 41 h 196"/>
                  <a:gd name="T94" fmla="*/ 37 w 231"/>
                  <a:gd name="T95" fmla="*/ 15 h 196"/>
                  <a:gd name="T96" fmla="*/ 55 w 231"/>
                  <a:gd name="T97" fmla="*/ 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1" h="196">
                    <a:moveTo>
                      <a:pt x="55" y="7"/>
                    </a:moveTo>
                    <a:lnTo>
                      <a:pt x="58" y="9"/>
                    </a:lnTo>
                    <a:lnTo>
                      <a:pt x="52" y="16"/>
                    </a:lnTo>
                    <a:lnTo>
                      <a:pt x="58" y="21"/>
                    </a:lnTo>
                    <a:lnTo>
                      <a:pt x="58" y="25"/>
                    </a:lnTo>
                    <a:lnTo>
                      <a:pt x="61" y="28"/>
                    </a:lnTo>
                    <a:lnTo>
                      <a:pt x="64" y="41"/>
                    </a:lnTo>
                    <a:lnTo>
                      <a:pt x="59" y="38"/>
                    </a:lnTo>
                    <a:lnTo>
                      <a:pt x="55" y="38"/>
                    </a:lnTo>
                    <a:lnTo>
                      <a:pt x="50" y="45"/>
                    </a:lnTo>
                    <a:lnTo>
                      <a:pt x="52" y="51"/>
                    </a:lnTo>
                    <a:lnTo>
                      <a:pt x="56" y="56"/>
                    </a:lnTo>
                    <a:lnTo>
                      <a:pt x="61" y="56"/>
                    </a:lnTo>
                    <a:lnTo>
                      <a:pt x="70" y="66"/>
                    </a:lnTo>
                    <a:lnTo>
                      <a:pt x="73" y="65"/>
                    </a:lnTo>
                    <a:lnTo>
                      <a:pt x="79" y="68"/>
                    </a:lnTo>
                    <a:lnTo>
                      <a:pt x="81" y="74"/>
                    </a:lnTo>
                    <a:lnTo>
                      <a:pt x="87" y="74"/>
                    </a:lnTo>
                    <a:lnTo>
                      <a:pt x="94" y="71"/>
                    </a:lnTo>
                    <a:lnTo>
                      <a:pt x="96" y="76"/>
                    </a:lnTo>
                    <a:lnTo>
                      <a:pt x="103" y="77"/>
                    </a:lnTo>
                    <a:lnTo>
                      <a:pt x="103" y="85"/>
                    </a:lnTo>
                    <a:lnTo>
                      <a:pt x="109" y="80"/>
                    </a:lnTo>
                    <a:lnTo>
                      <a:pt x="123" y="66"/>
                    </a:lnTo>
                    <a:lnTo>
                      <a:pt x="129" y="63"/>
                    </a:lnTo>
                    <a:lnTo>
                      <a:pt x="131" y="63"/>
                    </a:lnTo>
                    <a:lnTo>
                      <a:pt x="137" y="68"/>
                    </a:lnTo>
                    <a:lnTo>
                      <a:pt x="140" y="76"/>
                    </a:lnTo>
                    <a:lnTo>
                      <a:pt x="140" y="85"/>
                    </a:lnTo>
                    <a:lnTo>
                      <a:pt x="134" y="85"/>
                    </a:lnTo>
                    <a:lnTo>
                      <a:pt x="135" y="89"/>
                    </a:lnTo>
                    <a:lnTo>
                      <a:pt x="138" y="97"/>
                    </a:lnTo>
                    <a:lnTo>
                      <a:pt x="140" y="103"/>
                    </a:lnTo>
                    <a:lnTo>
                      <a:pt x="143" y="104"/>
                    </a:lnTo>
                    <a:lnTo>
                      <a:pt x="143" y="111"/>
                    </a:lnTo>
                    <a:lnTo>
                      <a:pt x="143" y="120"/>
                    </a:lnTo>
                    <a:lnTo>
                      <a:pt x="147" y="121"/>
                    </a:lnTo>
                    <a:lnTo>
                      <a:pt x="161" y="123"/>
                    </a:lnTo>
                    <a:lnTo>
                      <a:pt x="164" y="124"/>
                    </a:lnTo>
                    <a:lnTo>
                      <a:pt x="167" y="129"/>
                    </a:lnTo>
                    <a:lnTo>
                      <a:pt x="182" y="135"/>
                    </a:lnTo>
                    <a:lnTo>
                      <a:pt x="185" y="133"/>
                    </a:lnTo>
                    <a:lnTo>
                      <a:pt x="193" y="135"/>
                    </a:lnTo>
                    <a:lnTo>
                      <a:pt x="211" y="147"/>
                    </a:lnTo>
                    <a:lnTo>
                      <a:pt x="222" y="144"/>
                    </a:lnTo>
                    <a:lnTo>
                      <a:pt x="226" y="145"/>
                    </a:lnTo>
                    <a:lnTo>
                      <a:pt x="226" y="147"/>
                    </a:lnTo>
                    <a:lnTo>
                      <a:pt x="229" y="156"/>
                    </a:lnTo>
                    <a:lnTo>
                      <a:pt x="231" y="176"/>
                    </a:lnTo>
                    <a:lnTo>
                      <a:pt x="228" y="180"/>
                    </a:lnTo>
                    <a:lnTo>
                      <a:pt x="226" y="173"/>
                    </a:lnTo>
                    <a:lnTo>
                      <a:pt x="222" y="173"/>
                    </a:lnTo>
                    <a:lnTo>
                      <a:pt x="213" y="165"/>
                    </a:lnTo>
                    <a:lnTo>
                      <a:pt x="211" y="167"/>
                    </a:lnTo>
                    <a:lnTo>
                      <a:pt x="213" y="176"/>
                    </a:lnTo>
                    <a:lnTo>
                      <a:pt x="203" y="174"/>
                    </a:lnTo>
                    <a:lnTo>
                      <a:pt x="197" y="176"/>
                    </a:lnTo>
                    <a:lnTo>
                      <a:pt x="190" y="182"/>
                    </a:lnTo>
                    <a:lnTo>
                      <a:pt x="185" y="173"/>
                    </a:lnTo>
                    <a:lnTo>
                      <a:pt x="181" y="170"/>
                    </a:lnTo>
                    <a:lnTo>
                      <a:pt x="176" y="164"/>
                    </a:lnTo>
                    <a:lnTo>
                      <a:pt x="173" y="164"/>
                    </a:lnTo>
                    <a:lnTo>
                      <a:pt x="162" y="158"/>
                    </a:lnTo>
                    <a:lnTo>
                      <a:pt x="156" y="156"/>
                    </a:lnTo>
                    <a:lnTo>
                      <a:pt x="155" y="159"/>
                    </a:lnTo>
                    <a:lnTo>
                      <a:pt x="156" y="170"/>
                    </a:lnTo>
                    <a:lnTo>
                      <a:pt x="155" y="174"/>
                    </a:lnTo>
                    <a:lnTo>
                      <a:pt x="149" y="183"/>
                    </a:lnTo>
                    <a:lnTo>
                      <a:pt x="134" y="177"/>
                    </a:lnTo>
                    <a:lnTo>
                      <a:pt x="126" y="180"/>
                    </a:lnTo>
                    <a:lnTo>
                      <a:pt x="122" y="177"/>
                    </a:lnTo>
                    <a:lnTo>
                      <a:pt x="112" y="190"/>
                    </a:lnTo>
                    <a:lnTo>
                      <a:pt x="106" y="194"/>
                    </a:lnTo>
                    <a:lnTo>
                      <a:pt x="100" y="193"/>
                    </a:lnTo>
                    <a:lnTo>
                      <a:pt x="90" y="194"/>
                    </a:lnTo>
                    <a:lnTo>
                      <a:pt x="88" y="193"/>
                    </a:lnTo>
                    <a:lnTo>
                      <a:pt x="84" y="196"/>
                    </a:lnTo>
                    <a:lnTo>
                      <a:pt x="78" y="193"/>
                    </a:lnTo>
                    <a:lnTo>
                      <a:pt x="76" y="190"/>
                    </a:lnTo>
                    <a:lnTo>
                      <a:pt x="70" y="190"/>
                    </a:lnTo>
                    <a:lnTo>
                      <a:pt x="61" y="190"/>
                    </a:lnTo>
                    <a:lnTo>
                      <a:pt x="58" y="187"/>
                    </a:lnTo>
                    <a:lnTo>
                      <a:pt x="50" y="188"/>
                    </a:lnTo>
                    <a:lnTo>
                      <a:pt x="43" y="187"/>
                    </a:lnTo>
                    <a:lnTo>
                      <a:pt x="40" y="190"/>
                    </a:lnTo>
                    <a:lnTo>
                      <a:pt x="35" y="190"/>
                    </a:lnTo>
                    <a:lnTo>
                      <a:pt x="30" y="183"/>
                    </a:lnTo>
                    <a:lnTo>
                      <a:pt x="29" y="177"/>
                    </a:lnTo>
                    <a:lnTo>
                      <a:pt x="26" y="176"/>
                    </a:lnTo>
                    <a:lnTo>
                      <a:pt x="17" y="179"/>
                    </a:lnTo>
                    <a:lnTo>
                      <a:pt x="12" y="170"/>
                    </a:lnTo>
                    <a:lnTo>
                      <a:pt x="0" y="162"/>
                    </a:lnTo>
                    <a:lnTo>
                      <a:pt x="3" y="158"/>
                    </a:lnTo>
                    <a:lnTo>
                      <a:pt x="3" y="147"/>
                    </a:lnTo>
                    <a:lnTo>
                      <a:pt x="8" y="141"/>
                    </a:lnTo>
                    <a:lnTo>
                      <a:pt x="11" y="135"/>
                    </a:lnTo>
                    <a:lnTo>
                      <a:pt x="20" y="127"/>
                    </a:lnTo>
                    <a:lnTo>
                      <a:pt x="26" y="126"/>
                    </a:lnTo>
                    <a:lnTo>
                      <a:pt x="30" y="129"/>
                    </a:lnTo>
                    <a:lnTo>
                      <a:pt x="34" y="135"/>
                    </a:lnTo>
                    <a:lnTo>
                      <a:pt x="35" y="141"/>
                    </a:lnTo>
                    <a:lnTo>
                      <a:pt x="46" y="147"/>
                    </a:lnTo>
                    <a:lnTo>
                      <a:pt x="49" y="150"/>
                    </a:lnTo>
                    <a:lnTo>
                      <a:pt x="52" y="159"/>
                    </a:lnTo>
                    <a:lnTo>
                      <a:pt x="58" y="156"/>
                    </a:lnTo>
                    <a:lnTo>
                      <a:pt x="64" y="144"/>
                    </a:lnTo>
                    <a:lnTo>
                      <a:pt x="67" y="144"/>
                    </a:lnTo>
                    <a:lnTo>
                      <a:pt x="68" y="138"/>
                    </a:lnTo>
                    <a:lnTo>
                      <a:pt x="73" y="136"/>
                    </a:lnTo>
                    <a:lnTo>
                      <a:pt x="74" y="141"/>
                    </a:lnTo>
                    <a:lnTo>
                      <a:pt x="81" y="150"/>
                    </a:lnTo>
                    <a:lnTo>
                      <a:pt x="85" y="150"/>
                    </a:lnTo>
                    <a:lnTo>
                      <a:pt x="93" y="138"/>
                    </a:lnTo>
                    <a:lnTo>
                      <a:pt x="97" y="138"/>
                    </a:lnTo>
                    <a:lnTo>
                      <a:pt x="99" y="130"/>
                    </a:lnTo>
                    <a:lnTo>
                      <a:pt x="105" y="126"/>
                    </a:lnTo>
                    <a:lnTo>
                      <a:pt x="106" y="115"/>
                    </a:lnTo>
                    <a:lnTo>
                      <a:pt x="100" y="104"/>
                    </a:lnTo>
                    <a:lnTo>
                      <a:pt x="103" y="103"/>
                    </a:lnTo>
                    <a:lnTo>
                      <a:pt x="102" y="94"/>
                    </a:lnTo>
                    <a:lnTo>
                      <a:pt x="94" y="97"/>
                    </a:lnTo>
                    <a:lnTo>
                      <a:pt x="93" y="100"/>
                    </a:lnTo>
                    <a:lnTo>
                      <a:pt x="87" y="95"/>
                    </a:lnTo>
                    <a:lnTo>
                      <a:pt x="79" y="106"/>
                    </a:lnTo>
                    <a:lnTo>
                      <a:pt x="71" y="106"/>
                    </a:lnTo>
                    <a:lnTo>
                      <a:pt x="68" y="109"/>
                    </a:lnTo>
                    <a:lnTo>
                      <a:pt x="62" y="104"/>
                    </a:lnTo>
                    <a:lnTo>
                      <a:pt x="61" y="107"/>
                    </a:lnTo>
                    <a:lnTo>
                      <a:pt x="47" y="98"/>
                    </a:lnTo>
                    <a:lnTo>
                      <a:pt x="37" y="100"/>
                    </a:lnTo>
                    <a:lnTo>
                      <a:pt x="27" y="97"/>
                    </a:lnTo>
                    <a:lnTo>
                      <a:pt x="26" y="89"/>
                    </a:lnTo>
                    <a:lnTo>
                      <a:pt x="21" y="83"/>
                    </a:lnTo>
                    <a:lnTo>
                      <a:pt x="27" y="80"/>
                    </a:lnTo>
                    <a:lnTo>
                      <a:pt x="27" y="71"/>
                    </a:lnTo>
                    <a:lnTo>
                      <a:pt x="30" y="69"/>
                    </a:lnTo>
                    <a:lnTo>
                      <a:pt x="24" y="62"/>
                    </a:lnTo>
                    <a:lnTo>
                      <a:pt x="29" y="62"/>
                    </a:lnTo>
                    <a:lnTo>
                      <a:pt x="35" y="53"/>
                    </a:lnTo>
                    <a:lnTo>
                      <a:pt x="34" y="45"/>
                    </a:lnTo>
                    <a:lnTo>
                      <a:pt x="38" y="41"/>
                    </a:lnTo>
                    <a:lnTo>
                      <a:pt x="46" y="39"/>
                    </a:lnTo>
                    <a:lnTo>
                      <a:pt x="41" y="35"/>
                    </a:lnTo>
                    <a:lnTo>
                      <a:pt x="37" y="15"/>
                    </a:lnTo>
                    <a:lnTo>
                      <a:pt x="44" y="13"/>
                    </a:lnTo>
                    <a:lnTo>
                      <a:pt x="53" y="0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9" name="Freeform 3934">
                <a:extLst>
                  <a:ext uri="{FF2B5EF4-FFF2-40B4-BE49-F238E27FC236}">
                    <a16:creationId xmlns:a16="http://schemas.microsoft.com/office/drawing/2014/main" id="{E61F6774-71D3-1300-B918-A831E4A64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194"/>
                <a:ext cx="115" cy="98"/>
              </a:xfrm>
              <a:custGeom>
                <a:avLst/>
                <a:gdLst>
                  <a:gd name="T0" fmla="*/ 52 w 231"/>
                  <a:gd name="T1" fmla="*/ 16 h 196"/>
                  <a:gd name="T2" fmla="*/ 61 w 231"/>
                  <a:gd name="T3" fmla="*/ 28 h 196"/>
                  <a:gd name="T4" fmla="*/ 55 w 231"/>
                  <a:gd name="T5" fmla="*/ 38 h 196"/>
                  <a:gd name="T6" fmla="*/ 56 w 231"/>
                  <a:gd name="T7" fmla="*/ 56 h 196"/>
                  <a:gd name="T8" fmla="*/ 73 w 231"/>
                  <a:gd name="T9" fmla="*/ 65 h 196"/>
                  <a:gd name="T10" fmla="*/ 87 w 231"/>
                  <a:gd name="T11" fmla="*/ 74 h 196"/>
                  <a:gd name="T12" fmla="*/ 103 w 231"/>
                  <a:gd name="T13" fmla="*/ 77 h 196"/>
                  <a:gd name="T14" fmla="*/ 123 w 231"/>
                  <a:gd name="T15" fmla="*/ 66 h 196"/>
                  <a:gd name="T16" fmla="*/ 137 w 231"/>
                  <a:gd name="T17" fmla="*/ 68 h 196"/>
                  <a:gd name="T18" fmla="*/ 134 w 231"/>
                  <a:gd name="T19" fmla="*/ 85 h 196"/>
                  <a:gd name="T20" fmla="*/ 140 w 231"/>
                  <a:gd name="T21" fmla="*/ 103 h 196"/>
                  <a:gd name="T22" fmla="*/ 143 w 231"/>
                  <a:gd name="T23" fmla="*/ 120 h 196"/>
                  <a:gd name="T24" fmla="*/ 164 w 231"/>
                  <a:gd name="T25" fmla="*/ 124 h 196"/>
                  <a:gd name="T26" fmla="*/ 185 w 231"/>
                  <a:gd name="T27" fmla="*/ 133 h 196"/>
                  <a:gd name="T28" fmla="*/ 222 w 231"/>
                  <a:gd name="T29" fmla="*/ 144 h 196"/>
                  <a:gd name="T30" fmla="*/ 229 w 231"/>
                  <a:gd name="T31" fmla="*/ 156 h 196"/>
                  <a:gd name="T32" fmla="*/ 226 w 231"/>
                  <a:gd name="T33" fmla="*/ 173 h 196"/>
                  <a:gd name="T34" fmla="*/ 211 w 231"/>
                  <a:gd name="T35" fmla="*/ 167 h 196"/>
                  <a:gd name="T36" fmla="*/ 197 w 231"/>
                  <a:gd name="T37" fmla="*/ 176 h 196"/>
                  <a:gd name="T38" fmla="*/ 181 w 231"/>
                  <a:gd name="T39" fmla="*/ 170 h 196"/>
                  <a:gd name="T40" fmla="*/ 162 w 231"/>
                  <a:gd name="T41" fmla="*/ 158 h 196"/>
                  <a:gd name="T42" fmla="*/ 156 w 231"/>
                  <a:gd name="T43" fmla="*/ 170 h 196"/>
                  <a:gd name="T44" fmla="*/ 134 w 231"/>
                  <a:gd name="T45" fmla="*/ 177 h 196"/>
                  <a:gd name="T46" fmla="*/ 112 w 231"/>
                  <a:gd name="T47" fmla="*/ 190 h 196"/>
                  <a:gd name="T48" fmla="*/ 90 w 231"/>
                  <a:gd name="T49" fmla="*/ 194 h 196"/>
                  <a:gd name="T50" fmla="*/ 78 w 231"/>
                  <a:gd name="T51" fmla="*/ 193 h 196"/>
                  <a:gd name="T52" fmla="*/ 61 w 231"/>
                  <a:gd name="T53" fmla="*/ 190 h 196"/>
                  <a:gd name="T54" fmla="*/ 43 w 231"/>
                  <a:gd name="T55" fmla="*/ 187 h 196"/>
                  <a:gd name="T56" fmla="*/ 30 w 231"/>
                  <a:gd name="T57" fmla="*/ 183 h 196"/>
                  <a:gd name="T58" fmla="*/ 17 w 231"/>
                  <a:gd name="T59" fmla="*/ 179 h 196"/>
                  <a:gd name="T60" fmla="*/ 3 w 231"/>
                  <a:gd name="T61" fmla="*/ 158 h 196"/>
                  <a:gd name="T62" fmla="*/ 11 w 231"/>
                  <a:gd name="T63" fmla="*/ 135 h 196"/>
                  <a:gd name="T64" fmla="*/ 30 w 231"/>
                  <a:gd name="T65" fmla="*/ 129 h 196"/>
                  <a:gd name="T66" fmla="*/ 46 w 231"/>
                  <a:gd name="T67" fmla="*/ 147 h 196"/>
                  <a:gd name="T68" fmla="*/ 58 w 231"/>
                  <a:gd name="T69" fmla="*/ 156 h 196"/>
                  <a:gd name="T70" fmla="*/ 68 w 231"/>
                  <a:gd name="T71" fmla="*/ 138 h 196"/>
                  <a:gd name="T72" fmla="*/ 81 w 231"/>
                  <a:gd name="T73" fmla="*/ 150 h 196"/>
                  <a:gd name="T74" fmla="*/ 97 w 231"/>
                  <a:gd name="T75" fmla="*/ 138 h 196"/>
                  <a:gd name="T76" fmla="*/ 106 w 231"/>
                  <a:gd name="T77" fmla="*/ 115 h 196"/>
                  <a:gd name="T78" fmla="*/ 102 w 231"/>
                  <a:gd name="T79" fmla="*/ 94 h 196"/>
                  <a:gd name="T80" fmla="*/ 87 w 231"/>
                  <a:gd name="T81" fmla="*/ 95 h 196"/>
                  <a:gd name="T82" fmla="*/ 68 w 231"/>
                  <a:gd name="T83" fmla="*/ 109 h 196"/>
                  <a:gd name="T84" fmla="*/ 47 w 231"/>
                  <a:gd name="T85" fmla="*/ 98 h 196"/>
                  <a:gd name="T86" fmla="*/ 26 w 231"/>
                  <a:gd name="T87" fmla="*/ 89 h 196"/>
                  <a:gd name="T88" fmla="*/ 27 w 231"/>
                  <a:gd name="T89" fmla="*/ 71 h 196"/>
                  <a:gd name="T90" fmla="*/ 29 w 231"/>
                  <a:gd name="T91" fmla="*/ 62 h 196"/>
                  <a:gd name="T92" fmla="*/ 38 w 231"/>
                  <a:gd name="T93" fmla="*/ 41 h 196"/>
                  <a:gd name="T94" fmla="*/ 37 w 231"/>
                  <a:gd name="T95" fmla="*/ 15 h 196"/>
                  <a:gd name="T96" fmla="*/ 55 w 231"/>
                  <a:gd name="T97" fmla="*/ 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1" h="196">
                    <a:moveTo>
                      <a:pt x="55" y="7"/>
                    </a:moveTo>
                    <a:lnTo>
                      <a:pt x="58" y="9"/>
                    </a:lnTo>
                    <a:lnTo>
                      <a:pt x="52" y="16"/>
                    </a:lnTo>
                    <a:lnTo>
                      <a:pt x="58" y="21"/>
                    </a:lnTo>
                    <a:lnTo>
                      <a:pt x="58" y="25"/>
                    </a:lnTo>
                    <a:lnTo>
                      <a:pt x="61" y="28"/>
                    </a:lnTo>
                    <a:lnTo>
                      <a:pt x="64" y="41"/>
                    </a:lnTo>
                    <a:lnTo>
                      <a:pt x="59" y="38"/>
                    </a:lnTo>
                    <a:lnTo>
                      <a:pt x="55" y="38"/>
                    </a:lnTo>
                    <a:lnTo>
                      <a:pt x="50" y="45"/>
                    </a:lnTo>
                    <a:lnTo>
                      <a:pt x="52" y="51"/>
                    </a:lnTo>
                    <a:lnTo>
                      <a:pt x="56" y="56"/>
                    </a:lnTo>
                    <a:lnTo>
                      <a:pt x="61" y="56"/>
                    </a:lnTo>
                    <a:lnTo>
                      <a:pt x="70" y="66"/>
                    </a:lnTo>
                    <a:lnTo>
                      <a:pt x="73" y="65"/>
                    </a:lnTo>
                    <a:lnTo>
                      <a:pt x="79" y="68"/>
                    </a:lnTo>
                    <a:lnTo>
                      <a:pt x="81" y="74"/>
                    </a:lnTo>
                    <a:lnTo>
                      <a:pt x="87" y="74"/>
                    </a:lnTo>
                    <a:lnTo>
                      <a:pt x="94" y="71"/>
                    </a:lnTo>
                    <a:lnTo>
                      <a:pt x="96" y="76"/>
                    </a:lnTo>
                    <a:lnTo>
                      <a:pt x="103" y="77"/>
                    </a:lnTo>
                    <a:lnTo>
                      <a:pt x="103" y="85"/>
                    </a:lnTo>
                    <a:lnTo>
                      <a:pt x="109" y="80"/>
                    </a:lnTo>
                    <a:lnTo>
                      <a:pt x="123" y="66"/>
                    </a:lnTo>
                    <a:lnTo>
                      <a:pt x="129" y="63"/>
                    </a:lnTo>
                    <a:lnTo>
                      <a:pt x="131" y="63"/>
                    </a:lnTo>
                    <a:lnTo>
                      <a:pt x="137" y="68"/>
                    </a:lnTo>
                    <a:lnTo>
                      <a:pt x="140" y="76"/>
                    </a:lnTo>
                    <a:lnTo>
                      <a:pt x="140" y="85"/>
                    </a:lnTo>
                    <a:lnTo>
                      <a:pt x="134" y="85"/>
                    </a:lnTo>
                    <a:lnTo>
                      <a:pt x="135" y="89"/>
                    </a:lnTo>
                    <a:lnTo>
                      <a:pt x="138" y="97"/>
                    </a:lnTo>
                    <a:lnTo>
                      <a:pt x="140" y="103"/>
                    </a:lnTo>
                    <a:lnTo>
                      <a:pt x="143" y="104"/>
                    </a:lnTo>
                    <a:lnTo>
                      <a:pt x="143" y="111"/>
                    </a:lnTo>
                    <a:lnTo>
                      <a:pt x="143" y="120"/>
                    </a:lnTo>
                    <a:lnTo>
                      <a:pt x="147" y="121"/>
                    </a:lnTo>
                    <a:lnTo>
                      <a:pt x="161" y="123"/>
                    </a:lnTo>
                    <a:lnTo>
                      <a:pt x="164" y="124"/>
                    </a:lnTo>
                    <a:lnTo>
                      <a:pt x="167" y="129"/>
                    </a:lnTo>
                    <a:lnTo>
                      <a:pt x="182" y="135"/>
                    </a:lnTo>
                    <a:lnTo>
                      <a:pt x="185" y="133"/>
                    </a:lnTo>
                    <a:lnTo>
                      <a:pt x="193" y="135"/>
                    </a:lnTo>
                    <a:lnTo>
                      <a:pt x="211" y="147"/>
                    </a:lnTo>
                    <a:lnTo>
                      <a:pt x="222" y="144"/>
                    </a:lnTo>
                    <a:lnTo>
                      <a:pt x="226" y="145"/>
                    </a:lnTo>
                    <a:lnTo>
                      <a:pt x="226" y="147"/>
                    </a:lnTo>
                    <a:lnTo>
                      <a:pt x="229" y="156"/>
                    </a:lnTo>
                    <a:lnTo>
                      <a:pt x="231" y="176"/>
                    </a:lnTo>
                    <a:lnTo>
                      <a:pt x="228" y="180"/>
                    </a:lnTo>
                    <a:lnTo>
                      <a:pt x="226" y="173"/>
                    </a:lnTo>
                    <a:lnTo>
                      <a:pt x="222" y="173"/>
                    </a:lnTo>
                    <a:lnTo>
                      <a:pt x="213" y="165"/>
                    </a:lnTo>
                    <a:lnTo>
                      <a:pt x="211" y="167"/>
                    </a:lnTo>
                    <a:lnTo>
                      <a:pt x="213" y="176"/>
                    </a:lnTo>
                    <a:lnTo>
                      <a:pt x="203" y="174"/>
                    </a:lnTo>
                    <a:lnTo>
                      <a:pt x="197" y="176"/>
                    </a:lnTo>
                    <a:lnTo>
                      <a:pt x="190" y="182"/>
                    </a:lnTo>
                    <a:lnTo>
                      <a:pt x="185" y="173"/>
                    </a:lnTo>
                    <a:lnTo>
                      <a:pt x="181" y="170"/>
                    </a:lnTo>
                    <a:lnTo>
                      <a:pt x="176" y="164"/>
                    </a:lnTo>
                    <a:lnTo>
                      <a:pt x="173" y="164"/>
                    </a:lnTo>
                    <a:lnTo>
                      <a:pt x="162" y="158"/>
                    </a:lnTo>
                    <a:lnTo>
                      <a:pt x="156" y="156"/>
                    </a:lnTo>
                    <a:lnTo>
                      <a:pt x="155" y="159"/>
                    </a:lnTo>
                    <a:lnTo>
                      <a:pt x="156" y="170"/>
                    </a:lnTo>
                    <a:lnTo>
                      <a:pt x="155" y="174"/>
                    </a:lnTo>
                    <a:lnTo>
                      <a:pt x="149" y="183"/>
                    </a:lnTo>
                    <a:lnTo>
                      <a:pt x="134" y="177"/>
                    </a:lnTo>
                    <a:lnTo>
                      <a:pt x="126" y="180"/>
                    </a:lnTo>
                    <a:lnTo>
                      <a:pt x="122" y="177"/>
                    </a:lnTo>
                    <a:lnTo>
                      <a:pt x="112" y="190"/>
                    </a:lnTo>
                    <a:lnTo>
                      <a:pt x="106" y="194"/>
                    </a:lnTo>
                    <a:lnTo>
                      <a:pt x="100" y="193"/>
                    </a:lnTo>
                    <a:lnTo>
                      <a:pt x="90" y="194"/>
                    </a:lnTo>
                    <a:lnTo>
                      <a:pt x="88" y="193"/>
                    </a:lnTo>
                    <a:lnTo>
                      <a:pt x="84" y="196"/>
                    </a:lnTo>
                    <a:lnTo>
                      <a:pt x="78" y="193"/>
                    </a:lnTo>
                    <a:lnTo>
                      <a:pt x="76" y="190"/>
                    </a:lnTo>
                    <a:lnTo>
                      <a:pt x="70" y="190"/>
                    </a:lnTo>
                    <a:lnTo>
                      <a:pt x="61" y="190"/>
                    </a:lnTo>
                    <a:lnTo>
                      <a:pt x="58" y="187"/>
                    </a:lnTo>
                    <a:lnTo>
                      <a:pt x="50" y="188"/>
                    </a:lnTo>
                    <a:lnTo>
                      <a:pt x="43" y="187"/>
                    </a:lnTo>
                    <a:lnTo>
                      <a:pt x="40" y="190"/>
                    </a:lnTo>
                    <a:lnTo>
                      <a:pt x="35" y="190"/>
                    </a:lnTo>
                    <a:lnTo>
                      <a:pt x="30" y="183"/>
                    </a:lnTo>
                    <a:lnTo>
                      <a:pt x="29" y="177"/>
                    </a:lnTo>
                    <a:lnTo>
                      <a:pt x="26" y="176"/>
                    </a:lnTo>
                    <a:lnTo>
                      <a:pt x="17" y="179"/>
                    </a:lnTo>
                    <a:lnTo>
                      <a:pt x="12" y="170"/>
                    </a:lnTo>
                    <a:lnTo>
                      <a:pt x="0" y="162"/>
                    </a:lnTo>
                    <a:lnTo>
                      <a:pt x="3" y="158"/>
                    </a:lnTo>
                    <a:lnTo>
                      <a:pt x="3" y="147"/>
                    </a:lnTo>
                    <a:lnTo>
                      <a:pt x="8" y="141"/>
                    </a:lnTo>
                    <a:lnTo>
                      <a:pt x="11" y="135"/>
                    </a:lnTo>
                    <a:lnTo>
                      <a:pt x="20" y="127"/>
                    </a:lnTo>
                    <a:lnTo>
                      <a:pt x="26" y="126"/>
                    </a:lnTo>
                    <a:lnTo>
                      <a:pt x="30" y="129"/>
                    </a:lnTo>
                    <a:lnTo>
                      <a:pt x="34" y="135"/>
                    </a:lnTo>
                    <a:lnTo>
                      <a:pt x="35" y="141"/>
                    </a:lnTo>
                    <a:lnTo>
                      <a:pt x="46" y="147"/>
                    </a:lnTo>
                    <a:lnTo>
                      <a:pt x="49" y="150"/>
                    </a:lnTo>
                    <a:lnTo>
                      <a:pt x="52" y="159"/>
                    </a:lnTo>
                    <a:lnTo>
                      <a:pt x="58" y="156"/>
                    </a:lnTo>
                    <a:lnTo>
                      <a:pt x="64" y="144"/>
                    </a:lnTo>
                    <a:lnTo>
                      <a:pt x="67" y="144"/>
                    </a:lnTo>
                    <a:lnTo>
                      <a:pt x="68" y="138"/>
                    </a:lnTo>
                    <a:lnTo>
                      <a:pt x="73" y="136"/>
                    </a:lnTo>
                    <a:lnTo>
                      <a:pt x="74" y="141"/>
                    </a:lnTo>
                    <a:lnTo>
                      <a:pt x="81" y="150"/>
                    </a:lnTo>
                    <a:lnTo>
                      <a:pt x="85" y="150"/>
                    </a:lnTo>
                    <a:lnTo>
                      <a:pt x="93" y="138"/>
                    </a:lnTo>
                    <a:lnTo>
                      <a:pt x="97" y="138"/>
                    </a:lnTo>
                    <a:lnTo>
                      <a:pt x="99" y="130"/>
                    </a:lnTo>
                    <a:lnTo>
                      <a:pt x="105" y="126"/>
                    </a:lnTo>
                    <a:lnTo>
                      <a:pt x="106" y="115"/>
                    </a:lnTo>
                    <a:lnTo>
                      <a:pt x="100" y="104"/>
                    </a:lnTo>
                    <a:lnTo>
                      <a:pt x="103" y="103"/>
                    </a:lnTo>
                    <a:lnTo>
                      <a:pt x="102" y="94"/>
                    </a:lnTo>
                    <a:lnTo>
                      <a:pt x="94" y="97"/>
                    </a:lnTo>
                    <a:lnTo>
                      <a:pt x="93" y="100"/>
                    </a:lnTo>
                    <a:lnTo>
                      <a:pt x="87" y="95"/>
                    </a:lnTo>
                    <a:lnTo>
                      <a:pt x="79" y="106"/>
                    </a:lnTo>
                    <a:lnTo>
                      <a:pt x="71" y="106"/>
                    </a:lnTo>
                    <a:lnTo>
                      <a:pt x="68" y="109"/>
                    </a:lnTo>
                    <a:lnTo>
                      <a:pt x="62" y="104"/>
                    </a:lnTo>
                    <a:lnTo>
                      <a:pt x="61" y="107"/>
                    </a:lnTo>
                    <a:lnTo>
                      <a:pt x="47" y="98"/>
                    </a:lnTo>
                    <a:lnTo>
                      <a:pt x="37" y="100"/>
                    </a:lnTo>
                    <a:lnTo>
                      <a:pt x="27" y="97"/>
                    </a:lnTo>
                    <a:lnTo>
                      <a:pt x="26" y="89"/>
                    </a:lnTo>
                    <a:lnTo>
                      <a:pt x="21" y="83"/>
                    </a:lnTo>
                    <a:lnTo>
                      <a:pt x="27" y="80"/>
                    </a:lnTo>
                    <a:lnTo>
                      <a:pt x="27" y="71"/>
                    </a:lnTo>
                    <a:lnTo>
                      <a:pt x="30" y="69"/>
                    </a:lnTo>
                    <a:lnTo>
                      <a:pt x="24" y="62"/>
                    </a:lnTo>
                    <a:lnTo>
                      <a:pt x="29" y="62"/>
                    </a:lnTo>
                    <a:lnTo>
                      <a:pt x="35" y="53"/>
                    </a:lnTo>
                    <a:lnTo>
                      <a:pt x="34" y="45"/>
                    </a:lnTo>
                    <a:lnTo>
                      <a:pt x="38" y="41"/>
                    </a:lnTo>
                    <a:lnTo>
                      <a:pt x="46" y="39"/>
                    </a:lnTo>
                    <a:lnTo>
                      <a:pt x="41" y="35"/>
                    </a:lnTo>
                    <a:lnTo>
                      <a:pt x="37" y="15"/>
                    </a:lnTo>
                    <a:lnTo>
                      <a:pt x="44" y="13"/>
                    </a:lnTo>
                    <a:lnTo>
                      <a:pt x="53" y="0"/>
                    </a:lnTo>
                    <a:lnTo>
                      <a:pt x="55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0" name="Freeform 3935">
                <a:extLst>
                  <a:ext uri="{FF2B5EF4-FFF2-40B4-BE49-F238E27FC236}">
                    <a16:creationId xmlns:a16="http://schemas.microsoft.com/office/drawing/2014/main" id="{4D975C8A-A418-69C8-81FB-594E8F0D7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222"/>
                <a:ext cx="67" cy="60"/>
              </a:xfrm>
              <a:custGeom>
                <a:avLst/>
                <a:gdLst>
                  <a:gd name="T0" fmla="*/ 120 w 133"/>
                  <a:gd name="T1" fmla="*/ 12 h 120"/>
                  <a:gd name="T2" fmla="*/ 106 w 133"/>
                  <a:gd name="T3" fmla="*/ 1 h 120"/>
                  <a:gd name="T4" fmla="*/ 96 w 133"/>
                  <a:gd name="T5" fmla="*/ 3 h 120"/>
                  <a:gd name="T6" fmla="*/ 103 w 133"/>
                  <a:gd name="T7" fmla="*/ 20 h 120"/>
                  <a:gd name="T8" fmla="*/ 94 w 133"/>
                  <a:gd name="T9" fmla="*/ 27 h 120"/>
                  <a:gd name="T10" fmla="*/ 80 w 133"/>
                  <a:gd name="T11" fmla="*/ 33 h 120"/>
                  <a:gd name="T12" fmla="*/ 83 w 133"/>
                  <a:gd name="T13" fmla="*/ 21 h 120"/>
                  <a:gd name="T14" fmla="*/ 85 w 133"/>
                  <a:gd name="T15" fmla="*/ 12 h 120"/>
                  <a:gd name="T16" fmla="*/ 73 w 133"/>
                  <a:gd name="T17" fmla="*/ 0 h 120"/>
                  <a:gd name="T18" fmla="*/ 65 w 133"/>
                  <a:gd name="T19" fmla="*/ 12 h 120"/>
                  <a:gd name="T20" fmla="*/ 70 w 133"/>
                  <a:gd name="T21" fmla="*/ 18 h 120"/>
                  <a:gd name="T22" fmla="*/ 62 w 133"/>
                  <a:gd name="T23" fmla="*/ 32 h 120"/>
                  <a:gd name="T24" fmla="*/ 32 w 133"/>
                  <a:gd name="T25" fmla="*/ 30 h 120"/>
                  <a:gd name="T26" fmla="*/ 18 w 133"/>
                  <a:gd name="T27" fmla="*/ 30 h 120"/>
                  <a:gd name="T28" fmla="*/ 3 w 133"/>
                  <a:gd name="T29" fmla="*/ 35 h 120"/>
                  <a:gd name="T30" fmla="*/ 3 w 133"/>
                  <a:gd name="T31" fmla="*/ 50 h 120"/>
                  <a:gd name="T32" fmla="*/ 12 w 133"/>
                  <a:gd name="T33" fmla="*/ 55 h 120"/>
                  <a:gd name="T34" fmla="*/ 7 w 133"/>
                  <a:gd name="T35" fmla="*/ 67 h 120"/>
                  <a:gd name="T36" fmla="*/ 0 w 133"/>
                  <a:gd name="T37" fmla="*/ 83 h 120"/>
                  <a:gd name="T38" fmla="*/ 11 w 133"/>
                  <a:gd name="T39" fmla="*/ 86 h 120"/>
                  <a:gd name="T40" fmla="*/ 24 w 133"/>
                  <a:gd name="T41" fmla="*/ 93 h 120"/>
                  <a:gd name="T42" fmla="*/ 36 w 133"/>
                  <a:gd name="T43" fmla="*/ 83 h 120"/>
                  <a:gd name="T44" fmla="*/ 45 w 133"/>
                  <a:gd name="T45" fmla="*/ 91 h 120"/>
                  <a:gd name="T46" fmla="*/ 53 w 133"/>
                  <a:gd name="T47" fmla="*/ 94 h 120"/>
                  <a:gd name="T48" fmla="*/ 64 w 133"/>
                  <a:gd name="T49" fmla="*/ 102 h 120"/>
                  <a:gd name="T50" fmla="*/ 70 w 133"/>
                  <a:gd name="T51" fmla="*/ 109 h 120"/>
                  <a:gd name="T52" fmla="*/ 94 w 133"/>
                  <a:gd name="T53" fmla="*/ 120 h 120"/>
                  <a:gd name="T54" fmla="*/ 96 w 133"/>
                  <a:gd name="T55" fmla="*/ 106 h 120"/>
                  <a:gd name="T56" fmla="*/ 109 w 133"/>
                  <a:gd name="T57" fmla="*/ 102 h 120"/>
                  <a:gd name="T58" fmla="*/ 114 w 133"/>
                  <a:gd name="T59" fmla="*/ 85 h 120"/>
                  <a:gd name="T60" fmla="*/ 126 w 133"/>
                  <a:gd name="T61" fmla="*/ 71 h 120"/>
                  <a:gd name="T62" fmla="*/ 132 w 133"/>
                  <a:gd name="T63" fmla="*/ 56 h 120"/>
                  <a:gd name="T64" fmla="*/ 133 w 133"/>
                  <a:gd name="T65" fmla="*/ 41 h 120"/>
                  <a:gd name="T66" fmla="*/ 127 w 133"/>
                  <a:gd name="T67" fmla="*/ 27 h 120"/>
                  <a:gd name="T68" fmla="*/ 133 w 133"/>
                  <a:gd name="T69" fmla="*/ 15 h 120"/>
                  <a:gd name="T70" fmla="*/ 126 w 133"/>
                  <a:gd name="T71" fmla="*/ 1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" h="120">
                    <a:moveTo>
                      <a:pt x="126" y="12"/>
                    </a:moveTo>
                    <a:lnTo>
                      <a:pt x="120" y="12"/>
                    </a:lnTo>
                    <a:lnTo>
                      <a:pt x="114" y="4"/>
                    </a:lnTo>
                    <a:lnTo>
                      <a:pt x="106" y="1"/>
                    </a:lnTo>
                    <a:lnTo>
                      <a:pt x="100" y="0"/>
                    </a:lnTo>
                    <a:lnTo>
                      <a:pt x="96" y="3"/>
                    </a:lnTo>
                    <a:lnTo>
                      <a:pt x="97" y="12"/>
                    </a:lnTo>
                    <a:lnTo>
                      <a:pt x="103" y="20"/>
                    </a:lnTo>
                    <a:lnTo>
                      <a:pt x="100" y="27"/>
                    </a:lnTo>
                    <a:lnTo>
                      <a:pt x="94" y="27"/>
                    </a:lnTo>
                    <a:lnTo>
                      <a:pt x="85" y="33"/>
                    </a:lnTo>
                    <a:lnTo>
                      <a:pt x="80" y="33"/>
                    </a:lnTo>
                    <a:lnTo>
                      <a:pt x="79" y="29"/>
                    </a:lnTo>
                    <a:lnTo>
                      <a:pt x="83" y="21"/>
                    </a:lnTo>
                    <a:lnTo>
                      <a:pt x="88" y="17"/>
                    </a:lnTo>
                    <a:lnTo>
                      <a:pt x="85" y="12"/>
                    </a:lnTo>
                    <a:lnTo>
                      <a:pt x="80" y="6"/>
                    </a:lnTo>
                    <a:lnTo>
                      <a:pt x="73" y="0"/>
                    </a:lnTo>
                    <a:lnTo>
                      <a:pt x="70" y="6"/>
                    </a:lnTo>
                    <a:lnTo>
                      <a:pt x="65" y="12"/>
                    </a:lnTo>
                    <a:lnTo>
                      <a:pt x="68" y="13"/>
                    </a:lnTo>
                    <a:lnTo>
                      <a:pt x="70" y="18"/>
                    </a:lnTo>
                    <a:lnTo>
                      <a:pt x="64" y="24"/>
                    </a:lnTo>
                    <a:lnTo>
                      <a:pt x="62" y="32"/>
                    </a:lnTo>
                    <a:lnTo>
                      <a:pt x="38" y="29"/>
                    </a:lnTo>
                    <a:lnTo>
                      <a:pt x="32" y="30"/>
                    </a:lnTo>
                    <a:lnTo>
                      <a:pt x="26" y="36"/>
                    </a:lnTo>
                    <a:lnTo>
                      <a:pt x="18" y="30"/>
                    </a:lnTo>
                    <a:lnTo>
                      <a:pt x="7" y="30"/>
                    </a:lnTo>
                    <a:lnTo>
                      <a:pt x="3" y="35"/>
                    </a:lnTo>
                    <a:lnTo>
                      <a:pt x="1" y="44"/>
                    </a:lnTo>
                    <a:lnTo>
                      <a:pt x="3" y="50"/>
                    </a:lnTo>
                    <a:lnTo>
                      <a:pt x="12" y="51"/>
                    </a:lnTo>
                    <a:lnTo>
                      <a:pt x="12" y="55"/>
                    </a:lnTo>
                    <a:lnTo>
                      <a:pt x="9" y="58"/>
                    </a:lnTo>
                    <a:lnTo>
                      <a:pt x="7" y="67"/>
                    </a:lnTo>
                    <a:lnTo>
                      <a:pt x="4" y="77"/>
                    </a:lnTo>
                    <a:lnTo>
                      <a:pt x="0" y="83"/>
                    </a:lnTo>
                    <a:lnTo>
                      <a:pt x="6" y="83"/>
                    </a:lnTo>
                    <a:lnTo>
                      <a:pt x="11" y="86"/>
                    </a:lnTo>
                    <a:lnTo>
                      <a:pt x="9" y="91"/>
                    </a:lnTo>
                    <a:lnTo>
                      <a:pt x="24" y="93"/>
                    </a:lnTo>
                    <a:lnTo>
                      <a:pt x="32" y="82"/>
                    </a:lnTo>
                    <a:lnTo>
                      <a:pt x="36" y="83"/>
                    </a:lnTo>
                    <a:lnTo>
                      <a:pt x="41" y="88"/>
                    </a:lnTo>
                    <a:lnTo>
                      <a:pt x="45" y="91"/>
                    </a:lnTo>
                    <a:lnTo>
                      <a:pt x="45" y="85"/>
                    </a:lnTo>
                    <a:lnTo>
                      <a:pt x="53" y="94"/>
                    </a:lnTo>
                    <a:lnTo>
                      <a:pt x="58" y="94"/>
                    </a:lnTo>
                    <a:lnTo>
                      <a:pt x="64" y="102"/>
                    </a:lnTo>
                    <a:lnTo>
                      <a:pt x="65" y="109"/>
                    </a:lnTo>
                    <a:lnTo>
                      <a:pt x="70" y="109"/>
                    </a:lnTo>
                    <a:lnTo>
                      <a:pt x="77" y="112"/>
                    </a:lnTo>
                    <a:lnTo>
                      <a:pt x="94" y="120"/>
                    </a:lnTo>
                    <a:lnTo>
                      <a:pt x="94" y="108"/>
                    </a:lnTo>
                    <a:lnTo>
                      <a:pt x="96" y="106"/>
                    </a:lnTo>
                    <a:lnTo>
                      <a:pt x="106" y="106"/>
                    </a:lnTo>
                    <a:lnTo>
                      <a:pt x="109" y="102"/>
                    </a:lnTo>
                    <a:lnTo>
                      <a:pt x="109" y="91"/>
                    </a:lnTo>
                    <a:lnTo>
                      <a:pt x="114" y="85"/>
                    </a:lnTo>
                    <a:lnTo>
                      <a:pt x="117" y="79"/>
                    </a:lnTo>
                    <a:lnTo>
                      <a:pt x="126" y="71"/>
                    </a:lnTo>
                    <a:lnTo>
                      <a:pt x="127" y="65"/>
                    </a:lnTo>
                    <a:lnTo>
                      <a:pt x="132" y="56"/>
                    </a:lnTo>
                    <a:lnTo>
                      <a:pt x="130" y="47"/>
                    </a:lnTo>
                    <a:lnTo>
                      <a:pt x="133" y="41"/>
                    </a:lnTo>
                    <a:lnTo>
                      <a:pt x="132" y="33"/>
                    </a:lnTo>
                    <a:lnTo>
                      <a:pt x="127" y="27"/>
                    </a:lnTo>
                    <a:lnTo>
                      <a:pt x="133" y="24"/>
                    </a:lnTo>
                    <a:lnTo>
                      <a:pt x="133" y="15"/>
                    </a:lnTo>
                    <a:lnTo>
                      <a:pt x="129" y="15"/>
                    </a:lnTo>
                    <a:lnTo>
                      <a:pt x="126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1" name="Freeform 3936">
                <a:extLst>
                  <a:ext uri="{FF2B5EF4-FFF2-40B4-BE49-F238E27FC236}">
                    <a16:creationId xmlns:a16="http://schemas.microsoft.com/office/drawing/2014/main" id="{C4CA8DFE-8E97-256C-5DC5-6BAB7133C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222"/>
                <a:ext cx="67" cy="60"/>
              </a:xfrm>
              <a:custGeom>
                <a:avLst/>
                <a:gdLst>
                  <a:gd name="T0" fmla="*/ 129 w 133"/>
                  <a:gd name="T1" fmla="*/ 15 h 120"/>
                  <a:gd name="T2" fmla="*/ 133 w 133"/>
                  <a:gd name="T3" fmla="*/ 24 h 120"/>
                  <a:gd name="T4" fmla="*/ 132 w 133"/>
                  <a:gd name="T5" fmla="*/ 33 h 120"/>
                  <a:gd name="T6" fmla="*/ 130 w 133"/>
                  <a:gd name="T7" fmla="*/ 47 h 120"/>
                  <a:gd name="T8" fmla="*/ 127 w 133"/>
                  <a:gd name="T9" fmla="*/ 65 h 120"/>
                  <a:gd name="T10" fmla="*/ 117 w 133"/>
                  <a:gd name="T11" fmla="*/ 79 h 120"/>
                  <a:gd name="T12" fmla="*/ 109 w 133"/>
                  <a:gd name="T13" fmla="*/ 91 h 120"/>
                  <a:gd name="T14" fmla="*/ 106 w 133"/>
                  <a:gd name="T15" fmla="*/ 106 h 120"/>
                  <a:gd name="T16" fmla="*/ 94 w 133"/>
                  <a:gd name="T17" fmla="*/ 108 h 120"/>
                  <a:gd name="T18" fmla="*/ 77 w 133"/>
                  <a:gd name="T19" fmla="*/ 112 h 120"/>
                  <a:gd name="T20" fmla="*/ 65 w 133"/>
                  <a:gd name="T21" fmla="*/ 109 h 120"/>
                  <a:gd name="T22" fmla="*/ 58 w 133"/>
                  <a:gd name="T23" fmla="*/ 94 h 120"/>
                  <a:gd name="T24" fmla="*/ 45 w 133"/>
                  <a:gd name="T25" fmla="*/ 85 h 120"/>
                  <a:gd name="T26" fmla="*/ 41 w 133"/>
                  <a:gd name="T27" fmla="*/ 88 h 120"/>
                  <a:gd name="T28" fmla="*/ 32 w 133"/>
                  <a:gd name="T29" fmla="*/ 82 h 120"/>
                  <a:gd name="T30" fmla="*/ 9 w 133"/>
                  <a:gd name="T31" fmla="*/ 91 h 120"/>
                  <a:gd name="T32" fmla="*/ 6 w 133"/>
                  <a:gd name="T33" fmla="*/ 83 h 120"/>
                  <a:gd name="T34" fmla="*/ 4 w 133"/>
                  <a:gd name="T35" fmla="*/ 77 h 120"/>
                  <a:gd name="T36" fmla="*/ 9 w 133"/>
                  <a:gd name="T37" fmla="*/ 58 h 120"/>
                  <a:gd name="T38" fmla="*/ 12 w 133"/>
                  <a:gd name="T39" fmla="*/ 51 h 120"/>
                  <a:gd name="T40" fmla="*/ 1 w 133"/>
                  <a:gd name="T41" fmla="*/ 44 h 120"/>
                  <a:gd name="T42" fmla="*/ 7 w 133"/>
                  <a:gd name="T43" fmla="*/ 30 h 120"/>
                  <a:gd name="T44" fmla="*/ 26 w 133"/>
                  <a:gd name="T45" fmla="*/ 36 h 120"/>
                  <a:gd name="T46" fmla="*/ 38 w 133"/>
                  <a:gd name="T47" fmla="*/ 29 h 120"/>
                  <a:gd name="T48" fmla="*/ 64 w 133"/>
                  <a:gd name="T49" fmla="*/ 24 h 120"/>
                  <a:gd name="T50" fmla="*/ 68 w 133"/>
                  <a:gd name="T51" fmla="*/ 13 h 120"/>
                  <a:gd name="T52" fmla="*/ 70 w 133"/>
                  <a:gd name="T53" fmla="*/ 6 h 120"/>
                  <a:gd name="T54" fmla="*/ 80 w 133"/>
                  <a:gd name="T55" fmla="*/ 6 h 120"/>
                  <a:gd name="T56" fmla="*/ 88 w 133"/>
                  <a:gd name="T57" fmla="*/ 17 h 120"/>
                  <a:gd name="T58" fmla="*/ 79 w 133"/>
                  <a:gd name="T59" fmla="*/ 29 h 120"/>
                  <a:gd name="T60" fmla="*/ 85 w 133"/>
                  <a:gd name="T61" fmla="*/ 33 h 120"/>
                  <a:gd name="T62" fmla="*/ 100 w 133"/>
                  <a:gd name="T63" fmla="*/ 27 h 120"/>
                  <a:gd name="T64" fmla="*/ 97 w 133"/>
                  <a:gd name="T65" fmla="*/ 12 h 120"/>
                  <a:gd name="T66" fmla="*/ 100 w 133"/>
                  <a:gd name="T67" fmla="*/ 0 h 120"/>
                  <a:gd name="T68" fmla="*/ 114 w 133"/>
                  <a:gd name="T69" fmla="*/ 4 h 120"/>
                  <a:gd name="T70" fmla="*/ 126 w 133"/>
                  <a:gd name="T71" fmla="*/ 1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" h="120">
                    <a:moveTo>
                      <a:pt x="126" y="12"/>
                    </a:moveTo>
                    <a:lnTo>
                      <a:pt x="129" y="15"/>
                    </a:lnTo>
                    <a:lnTo>
                      <a:pt x="133" y="15"/>
                    </a:lnTo>
                    <a:lnTo>
                      <a:pt x="133" y="24"/>
                    </a:lnTo>
                    <a:lnTo>
                      <a:pt x="127" y="27"/>
                    </a:lnTo>
                    <a:lnTo>
                      <a:pt x="132" y="33"/>
                    </a:lnTo>
                    <a:lnTo>
                      <a:pt x="133" y="41"/>
                    </a:lnTo>
                    <a:lnTo>
                      <a:pt x="130" y="47"/>
                    </a:lnTo>
                    <a:lnTo>
                      <a:pt x="132" y="56"/>
                    </a:lnTo>
                    <a:lnTo>
                      <a:pt x="127" y="65"/>
                    </a:lnTo>
                    <a:lnTo>
                      <a:pt x="126" y="71"/>
                    </a:lnTo>
                    <a:lnTo>
                      <a:pt x="117" y="79"/>
                    </a:lnTo>
                    <a:lnTo>
                      <a:pt x="114" y="85"/>
                    </a:lnTo>
                    <a:lnTo>
                      <a:pt x="109" y="91"/>
                    </a:lnTo>
                    <a:lnTo>
                      <a:pt x="109" y="102"/>
                    </a:lnTo>
                    <a:lnTo>
                      <a:pt x="106" y="106"/>
                    </a:lnTo>
                    <a:lnTo>
                      <a:pt x="96" y="106"/>
                    </a:lnTo>
                    <a:lnTo>
                      <a:pt x="94" y="108"/>
                    </a:lnTo>
                    <a:lnTo>
                      <a:pt x="94" y="120"/>
                    </a:lnTo>
                    <a:lnTo>
                      <a:pt x="77" y="112"/>
                    </a:lnTo>
                    <a:lnTo>
                      <a:pt x="70" y="109"/>
                    </a:lnTo>
                    <a:lnTo>
                      <a:pt x="65" y="109"/>
                    </a:lnTo>
                    <a:lnTo>
                      <a:pt x="64" y="102"/>
                    </a:lnTo>
                    <a:lnTo>
                      <a:pt x="58" y="94"/>
                    </a:lnTo>
                    <a:lnTo>
                      <a:pt x="53" y="94"/>
                    </a:lnTo>
                    <a:lnTo>
                      <a:pt x="45" y="85"/>
                    </a:lnTo>
                    <a:lnTo>
                      <a:pt x="45" y="91"/>
                    </a:lnTo>
                    <a:lnTo>
                      <a:pt x="41" y="88"/>
                    </a:lnTo>
                    <a:lnTo>
                      <a:pt x="36" y="83"/>
                    </a:lnTo>
                    <a:lnTo>
                      <a:pt x="32" y="82"/>
                    </a:lnTo>
                    <a:lnTo>
                      <a:pt x="24" y="93"/>
                    </a:lnTo>
                    <a:lnTo>
                      <a:pt x="9" y="91"/>
                    </a:lnTo>
                    <a:lnTo>
                      <a:pt x="11" y="86"/>
                    </a:lnTo>
                    <a:lnTo>
                      <a:pt x="6" y="83"/>
                    </a:lnTo>
                    <a:lnTo>
                      <a:pt x="0" y="83"/>
                    </a:lnTo>
                    <a:lnTo>
                      <a:pt x="4" y="77"/>
                    </a:lnTo>
                    <a:lnTo>
                      <a:pt x="7" y="67"/>
                    </a:lnTo>
                    <a:lnTo>
                      <a:pt x="9" y="58"/>
                    </a:lnTo>
                    <a:lnTo>
                      <a:pt x="12" y="55"/>
                    </a:lnTo>
                    <a:lnTo>
                      <a:pt x="12" y="51"/>
                    </a:lnTo>
                    <a:lnTo>
                      <a:pt x="3" y="50"/>
                    </a:lnTo>
                    <a:lnTo>
                      <a:pt x="1" y="44"/>
                    </a:lnTo>
                    <a:lnTo>
                      <a:pt x="3" y="35"/>
                    </a:lnTo>
                    <a:lnTo>
                      <a:pt x="7" y="30"/>
                    </a:lnTo>
                    <a:lnTo>
                      <a:pt x="18" y="30"/>
                    </a:lnTo>
                    <a:lnTo>
                      <a:pt x="26" y="36"/>
                    </a:lnTo>
                    <a:lnTo>
                      <a:pt x="32" y="30"/>
                    </a:lnTo>
                    <a:lnTo>
                      <a:pt x="38" y="29"/>
                    </a:lnTo>
                    <a:lnTo>
                      <a:pt x="62" y="32"/>
                    </a:lnTo>
                    <a:lnTo>
                      <a:pt x="64" y="24"/>
                    </a:lnTo>
                    <a:lnTo>
                      <a:pt x="70" y="18"/>
                    </a:lnTo>
                    <a:lnTo>
                      <a:pt x="68" y="13"/>
                    </a:lnTo>
                    <a:lnTo>
                      <a:pt x="65" y="12"/>
                    </a:lnTo>
                    <a:lnTo>
                      <a:pt x="70" y="6"/>
                    </a:lnTo>
                    <a:lnTo>
                      <a:pt x="73" y="0"/>
                    </a:lnTo>
                    <a:lnTo>
                      <a:pt x="80" y="6"/>
                    </a:lnTo>
                    <a:lnTo>
                      <a:pt x="85" y="12"/>
                    </a:lnTo>
                    <a:lnTo>
                      <a:pt x="88" y="17"/>
                    </a:lnTo>
                    <a:lnTo>
                      <a:pt x="83" y="21"/>
                    </a:lnTo>
                    <a:lnTo>
                      <a:pt x="79" y="29"/>
                    </a:lnTo>
                    <a:lnTo>
                      <a:pt x="80" y="33"/>
                    </a:lnTo>
                    <a:lnTo>
                      <a:pt x="85" y="33"/>
                    </a:lnTo>
                    <a:lnTo>
                      <a:pt x="94" y="27"/>
                    </a:lnTo>
                    <a:lnTo>
                      <a:pt x="100" y="27"/>
                    </a:lnTo>
                    <a:lnTo>
                      <a:pt x="103" y="20"/>
                    </a:lnTo>
                    <a:lnTo>
                      <a:pt x="97" y="12"/>
                    </a:lnTo>
                    <a:lnTo>
                      <a:pt x="96" y="3"/>
                    </a:lnTo>
                    <a:lnTo>
                      <a:pt x="100" y="0"/>
                    </a:lnTo>
                    <a:lnTo>
                      <a:pt x="106" y="1"/>
                    </a:lnTo>
                    <a:lnTo>
                      <a:pt x="114" y="4"/>
                    </a:lnTo>
                    <a:lnTo>
                      <a:pt x="120" y="12"/>
                    </a:lnTo>
                    <a:lnTo>
                      <a:pt x="126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2" name="Freeform 3937">
                <a:extLst>
                  <a:ext uri="{FF2B5EF4-FFF2-40B4-BE49-F238E27FC236}">
                    <a16:creationId xmlns:a16="http://schemas.microsoft.com/office/drawing/2014/main" id="{A1FCD353-8C19-69AA-F9C1-D1FAEF803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222"/>
                <a:ext cx="67" cy="60"/>
              </a:xfrm>
              <a:custGeom>
                <a:avLst/>
                <a:gdLst>
                  <a:gd name="T0" fmla="*/ 129 w 133"/>
                  <a:gd name="T1" fmla="*/ 15 h 120"/>
                  <a:gd name="T2" fmla="*/ 133 w 133"/>
                  <a:gd name="T3" fmla="*/ 24 h 120"/>
                  <a:gd name="T4" fmla="*/ 132 w 133"/>
                  <a:gd name="T5" fmla="*/ 33 h 120"/>
                  <a:gd name="T6" fmla="*/ 130 w 133"/>
                  <a:gd name="T7" fmla="*/ 47 h 120"/>
                  <a:gd name="T8" fmla="*/ 127 w 133"/>
                  <a:gd name="T9" fmla="*/ 65 h 120"/>
                  <a:gd name="T10" fmla="*/ 117 w 133"/>
                  <a:gd name="T11" fmla="*/ 79 h 120"/>
                  <a:gd name="T12" fmla="*/ 109 w 133"/>
                  <a:gd name="T13" fmla="*/ 91 h 120"/>
                  <a:gd name="T14" fmla="*/ 106 w 133"/>
                  <a:gd name="T15" fmla="*/ 106 h 120"/>
                  <a:gd name="T16" fmla="*/ 94 w 133"/>
                  <a:gd name="T17" fmla="*/ 108 h 120"/>
                  <a:gd name="T18" fmla="*/ 77 w 133"/>
                  <a:gd name="T19" fmla="*/ 112 h 120"/>
                  <a:gd name="T20" fmla="*/ 65 w 133"/>
                  <a:gd name="T21" fmla="*/ 109 h 120"/>
                  <a:gd name="T22" fmla="*/ 58 w 133"/>
                  <a:gd name="T23" fmla="*/ 94 h 120"/>
                  <a:gd name="T24" fmla="*/ 45 w 133"/>
                  <a:gd name="T25" fmla="*/ 85 h 120"/>
                  <a:gd name="T26" fmla="*/ 41 w 133"/>
                  <a:gd name="T27" fmla="*/ 88 h 120"/>
                  <a:gd name="T28" fmla="*/ 32 w 133"/>
                  <a:gd name="T29" fmla="*/ 82 h 120"/>
                  <a:gd name="T30" fmla="*/ 9 w 133"/>
                  <a:gd name="T31" fmla="*/ 91 h 120"/>
                  <a:gd name="T32" fmla="*/ 6 w 133"/>
                  <a:gd name="T33" fmla="*/ 83 h 120"/>
                  <a:gd name="T34" fmla="*/ 4 w 133"/>
                  <a:gd name="T35" fmla="*/ 77 h 120"/>
                  <a:gd name="T36" fmla="*/ 9 w 133"/>
                  <a:gd name="T37" fmla="*/ 58 h 120"/>
                  <a:gd name="T38" fmla="*/ 12 w 133"/>
                  <a:gd name="T39" fmla="*/ 51 h 120"/>
                  <a:gd name="T40" fmla="*/ 1 w 133"/>
                  <a:gd name="T41" fmla="*/ 44 h 120"/>
                  <a:gd name="T42" fmla="*/ 7 w 133"/>
                  <a:gd name="T43" fmla="*/ 30 h 120"/>
                  <a:gd name="T44" fmla="*/ 26 w 133"/>
                  <a:gd name="T45" fmla="*/ 36 h 120"/>
                  <a:gd name="T46" fmla="*/ 38 w 133"/>
                  <a:gd name="T47" fmla="*/ 29 h 120"/>
                  <a:gd name="T48" fmla="*/ 64 w 133"/>
                  <a:gd name="T49" fmla="*/ 24 h 120"/>
                  <a:gd name="T50" fmla="*/ 68 w 133"/>
                  <a:gd name="T51" fmla="*/ 13 h 120"/>
                  <a:gd name="T52" fmla="*/ 70 w 133"/>
                  <a:gd name="T53" fmla="*/ 6 h 120"/>
                  <a:gd name="T54" fmla="*/ 80 w 133"/>
                  <a:gd name="T55" fmla="*/ 6 h 120"/>
                  <a:gd name="T56" fmla="*/ 88 w 133"/>
                  <a:gd name="T57" fmla="*/ 17 h 120"/>
                  <a:gd name="T58" fmla="*/ 79 w 133"/>
                  <a:gd name="T59" fmla="*/ 29 h 120"/>
                  <a:gd name="T60" fmla="*/ 85 w 133"/>
                  <a:gd name="T61" fmla="*/ 33 h 120"/>
                  <a:gd name="T62" fmla="*/ 100 w 133"/>
                  <a:gd name="T63" fmla="*/ 27 h 120"/>
                  <a:gd name="T64" fmla="*/ 97 w 133"/>
                  <a:gd name="T65" fmla="*/ 12 h 120"/>
                  <a:gd name="T66" fmla="*/ 100 w 133"/>
                  <a:gd name="T67" fmla="*/ 0 h 120"/>
                  <a:gd name="T68" fmla="*/ 114 w 133"/>
                  <a:gd name="T69" fmla="*/ 4 h 120"/>
                  <a:gd name="T70" fmla="*/ 126 w 133"/>
                  <a:gd name="T71" fmla="*/ 1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3" h="120">
                    <a:moveTo>
                      <a:pt x="126" y="12"/>
                    </a:moveTo>
                    <a:lnTo>
                      <a:pt x="129" y="15"/>
                    </a:lnTo>
                    <a:lnTo>
                      <a:pt x="133" y="15"/>
                    </a:lnTo>
                    <a:lnTo>
                      <a:pt x="133" y="24"/>
                    </a:lnTo>
                    <a:lnTo>
                      <a:pt x="127" y="27"/>
                    </a:lnTo>
                    <a:lnTo>
                      <a:pt x="132" y="33"/>
                    </a:lnTo>
                    <a:lnTo>
                      <a:pt x="133" y="41"/>
                    </a:lnTo>
                    <a:lnTo>
                      <a:pt x="130" y="47"/>
                    </a:lnTo>
                    <a:lnTo>
                      <a:pt x="132" y="56"/>
                    </a:lnTo>
                    <a:lnTo>
                      <a:pt x="127" y="65"/>
                    </a:lnTo>
                    <a:lnTo>
                      <a:pt x="126" y="71"/>
                    </a:lnTo>
                    <a:lnTo>
                      <a:pt x="117" y="79"/>
                    </a:lnTo>
                    <a:lnTo>
                      <a:pt x="114" y="85"/>
                    </a:lnTo>
                    <a:lnTo>
                      <a:pt x="109" y="91"/>
                    </a:lnTo>
                    <a:lnTo>
                      <a:pt x="109" y="102"/>
                    </a:lnTo>
                    <a:lnTo>
                      <a:pt x="106" y="106"/>
                    </a:lnTo>
                    <a:lnTo>
                      <a:pt x="96" y="106"/>
                    </a:lnTo>
                    <a:lnTo>
                      <a:pt x="94" y="108"/>
                    </a:lnTo>
                    <a:lnTo>
                      <a:pt x="94" y="120"/>
                    </a:lnTo>
                    <a:lnTo>
                      <a:pt x="77" y="112"/>
                    </a:lnTo>
                    <a:lnTo>
                      <a:pt x="70" y="109"/>
                    </a:lnTo>
                    <a:lnTo>
                      <a:pt x="65" y="109"/>
                    </a:lnTo>
                    <a:lnTo>
                      <a:pt x="64" y="102"/>
                    </a:lnTo>
                    <a:lnTo>
                      <a:pt x="58" y="94"/>
                    </a:lnTo>
                    <a:lnTo>
                      <a:pt x="53" y="94"/>
                    </a:lnTo>
                    <a:lnTo>
                      <a:pt x="45" y="85"/>
                    </a:lnTo>
                    <a:lnTo>
                      <a:pt x="45" y="91"/>
                    </a:lnTo>
                    <a:lnTo>
                      <a:pt x="41" y="88"/>
                    </a:lnTo>
                    <a:lnTo>
                      <a:pt x="36" y="83"/>
                    </a:lnTo>
                    <a:lnTo>
                      <a:pt x="32" y="82"/>
                    </a:lnTo>
                    <a:lnTo>
                      <a:pt x="24" y="93"/>
                    </a:lnTo>
                    <a:lnTo>
                      <a:pt x="9" y="91"/>
                    </a:lnTo>
                    <a:lnTo>
                      <a:pt x="11" y="86"/>
                    </a:lnTo>
                    <a:lnTo>
                      <a:pt x="6" y="83"/>
                    </a:lnTo>
                    <a:lnTo>
                      <a:pt x="0" y="83"/>
                    </a:lnTo>
                    <a:lnTo>
                      <a:pt x="4" y="77"/>
                    </a:lnTo>
                    <a:lnTo>
                      <a:pt x="7" y="67"/>
                    </a:lnTo>
                    <a:lnTo>
                      <a:pt x="9" y="58"/>
                    </a:lnTo>
                    <a:lnTo>
                      <a:pt x="12" y="55"/>
                    </a:lnTo>
                    <a:lnTo>
                      <a:pt x="12" y="51"/>
                    </a:lnTo>
                    <a:lnTo>
                      <a:pt x="3" y="50"/>
                    </a:lnTo>
                    <a:lnTo>
                      <a:pt x="1" y="44"/>
                    </a:lnTo>
                    <a:lnTo>
                      <a:pt x="3" y="35"/>
                    </a:lnTo>
                    <a:lnTo>
                      <a:pt x="7" y="30"/>
                    </a:lnTo>
                    <a:lnTo>
                      <a:pt x="18" y="30"/>
                    </a:lnTo>
                    <a:lnTo>
                      <a:pt x="26" y="36"/>
                    </a:lnTo>
                    <a:lnTo>
                      <a:pt x="32" y="30"/>
                    </a:lnTo>
                    <a:lnTo>
                      <a:pt x="38" y="29"/>
                    </a:lnTo>
                    <a:lnTo>
                      <a:pt x="62" y="32"/>
                    </a:lnTo>
                    <a:lnTo>
                      <a:pt x="64" y="24"/>
                    </a:lnTo>
                    <a:lnTo>
                      <a:pt x="70" y="18"/>
                    </a:lnTo>
                    <a:lnTo>
                      <a:pt x="68" y="13"/>
                    </a:lnTo>
                    <a:lnTo>
                      <a:pt x="65" y="12"/>
                    </a:lnTo>
                    <a:lnTo>
                      <a:pt x="70" y="6"/>
                    </a:lnTo>
                    <a:lnTo>
                      <a:pt x="73" y="0"/>
                    </a:lnTo>
                    <a:lnTo>
                      <a:pt x="80" y="6"/>
                    </a:lnTo>
                    <a:lnTo>
                      <a:pt x="85" y="12"/>
                    </a:lnTo>
                    <a:lnTo>
                      <a:pt x="88" y="17"/>
                    </a:lnTo>
                    <a:lnTo>
                      <a:pt x="83" y="21"/>
                    </a:lnTo>
                    <a:lnTo>
                      <a:pt x="79" y="29"/>
                    </a:lnTo>
                    <a:lnTo>
                      <a:pt x="80" y="33"/>
                    </a:lnTo>
                    <a:lnTo>
                      <a:pt x="85" y="33"/>
                    </a:lnTo>
                    <a:lnTo>
                      <a:pt x="94" y="27"/>
                    </a:lnTo>
                    <a:lnTo>
                      <a:pt x="100" y="27"/>
                    </a:lnTo>
                    <a:lnTo>
                      <a:pt x="103" y="20"/>
                    </a:lnTo>
                    <a:lnTo>
                      <a:pt x="97" y="12"/>
                    </a:lnTo>
                    <a:lnTo>
                      <a:pt x="96" y="3"/>
                    </a:lnTo>
                    <a:lnTo>
                      <a:pt x="100" y="0"/>
                    </a:lnTo>
                    <a:lnTo>
                      <a:pt x="106" y="1"/>
                    </a:lnTo>
                    <a:lnTo>
                      <a:pt x="114" y="4"/>
                    </a:lnTo>
                    <a:lnTo>
                      <a:pt x="120" y="12"/>
                    </a:lnTo>
                    <a:lnTo>
                      <a:pt x="126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3" name="Freeform 3938">
                <a:extLst>
                  <a:ext uri="{FF2B5EF4-FFF2-40B4-BE49-F238E27FC236}">
                    <a16:creationId xmlns:a16="http://schemas.microsoft.com/office/drawing/2014/main" id="{E3871C4B-E1B1-6B4B-B8D4-DF460D9B9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122"/>
                <a:ext cx="54" cy="49"/>
              </a:xfrm>
              <a:custGeom>
                <a:avLst/>
                <a:gdLst>
                  <a:gd name="T0" fmla="*/ 97 w 106"/>
                  <a:gd name="T1" fmla="*/ 11 h 99"/>
                  <a:gd name="T2" fmla="*/ 106 w 106"/>
                  <a:gd name="T3" fmla="*/ 9 h 99"/>
                  <a:gd name="T4" fmla="*/ 106 w 106"/>
                  <a:gd name="T5" fmla="*/ 6 h 99"/>
                  <a:gd name="T6" fmla="*/ 91 w 106"/>
                  <a:gd name="T7" fmla="*/ 8 h 99"/>
                  <a:gd name="T8" fmla="*/ 85 w 106"/>
                  <a:gd name="T9" fmla="*/ 6 h 99"/>
                  <a:gd name="T10" fmla="*/ 83 w 106"/>
                  <a:gd name="T11" fmla="*/ 3 h 99"/>
                  <a:gd name="T12" fmla="*/ 77 w 106"/>
                  <a:gd name="T13" fmla="*/ 3 h 99"/>
                  <a:gd name="T14" fmla="*/ 70 w 106"/>
                  <a:gd name="T15" fmla="*/ 0 h 99"/>
                  <a:gd name="T16" fmla="*/ 71 w 106"/>
                  <a:gd name="T17" fmla="*/ 6 h 99"/>
                  <a:gd name="T18" fmla="*/ 70 w 106"/>
                  <a:gd name="T19" fmla="*/ 14 h 99"/>
                  <a:gd name="T20" fmla="*/ 64 w 106"/>
                  <a:gd name="T21" fmla="*/ 12 h 99"/>
                  <a:gd name="T22" fmla="*/ 57 w 106"/>
                  <a:gd name="T23" fmla="*/ 8 h 99"/>
                  <a:gd name="T24" fmla="*/ 50 w 106"/>
                  <a:gd name="T25" fmla="*/ 5 h 99"/>
                  <a:gd name="T26" fmla="*/ 41 w 106"/>
                  <a:gd name="T27" fmla="*/ 6 h 99"/>
                  <a:gd name="T28" fmla="*/ 30 w 106"/>
                  <a:gd name="T29" fmla="*/ 8 h 99"/>
                  <a:gd name="T30" fmla="*/ 32 w 106"/>
                  <a:gd name="T31" fmla="*/ 12 h 99"/>
                  <a:gd name="T32" fmla="*/ 27 w 106"/>
                  <a:gd name="T33" fmla="*/ 18 h 99"/>
                  <a:gd name="T34" fmla="*/ 20 w 106"/>
                  <a:gd name="T35" fmla="*/ 15 h 99"/>
                  <a:gd name="T36" fmla="*/ 20 w 106"/>
                  <a:gd name="T37" fmla="*/ 23 h 99"/>
                  <a:gd name="T38" fmla="*/ 23 w 106"/>
                  <a:gd name="T39" fmla="*/ 26 h 99"/>
                  <a:gd name="T40" fmla="*/ 21 w 106"/>
                  <a:gd name="T41" fmla="*/ 31 h 99"/>
                  <a:gd name="T42" fmla="*/ 16 w 106"/>
                  <a:gd name="T43" fmla="*/ 31 h 99"/>
                  <a:gd name="T44" fmla="*/ 18 w 106"/>
                  <a:gd name="T45" fmla="*/ 38 h 99"/>
                  <a:gd name="T46" fmla="*/ 20 w 106"/>
                  <a:gd name="T47" fmla="*/ 40 h 99"/>
                  <a:gd name="T48" fmla="*/ 21 w 106"/>
                  <a:gd name="T49" fmla="*/ 46 h 99"/>
                  <a:gd name="T50" fmla="*/ 18 w 106"/>
                  <a:gd name="T51" fmla="*/ 53 h 99"/>
                  <a:gd name="T52" fmla="*/ 12 w 106"/>
                  <a:gd name="T53" fmla="*/ 52 h 99"/>
                  <a:gd name="T54" fmla="*/ 3 w 106"/>
                  <a:gd name="T55" fmla="*/ 53 h 99"/>
                  <a:gd name="T56" fmla="*/ 3 w 106"/>
                  <a:gd name="T57" fmla="*/ 59 h 99"/>
                  <a:gd name="T58" fmla="*/ 7 w 106"/>
                  <a:gd name="T59" fmla="*/ 59 h 99"/>
                  <a:gd name="T60" fmla="*/ 7 w 106"/>
                  <a:gd name="T61" fmla="*/ 67 h 99"/>
                  <a:gd name="T62" fmla="*/ 0 w 106"/>
                  <a:gd name="T63" fmla="*/ 66 h 99"/>
                  <a:gd name="T64" fmla="*/ 1 w 106"/>
                  <a:gd name="T65" fmla="*/ 73 h 99"/>
                  <a:gd name="T66" fmla="*/ 9 w 106"/>
                  <a:gd name="T67" fmla="*/ 79 h 99"/>
                  <a:gd name="T68" fmla="*/ 13 w 106"/>
                  <a:gd name="T69" fmla="*/ 79 h 99"/>
                  <a:gd name="T70" fmla="*/ 16 w 106"/>
                  <a:gd name="T71" fmla="*/ 90 h 99"/>
                  <a:gd name="T72" fmla="*/ 21 w 106"/>
                  <a:gd name="T73" fmla="*/ 90 h 99"/>
                  <a:gd name="T74" fmla="*/ 30 w 106"/>
                  <a:gd name="T75" fmla="*/ 96 h 99"/>
                  <a:gd name="T76" fmla="*/ 30 w 106"/>
                  <a:gd name="T77" fmla="*/ 99 h 99"/>
                  <a:gd name="T78" fmla="*/ 42 w 106"/>
                  <a:gd name="T79" fmla="*/ 97 h 99"/>
                  <a:gd name="T80" fmla="*/ 51 w 106"/>
                  <a:gd name="T81" fmla="*/ 87 h 99"/>
                  <a:gd name="T82" fmla="*/ 47 w 106"/>
                  <a:gd name="T83" fmla="*/ 84 h 99"/>
                  <a:gd name="T84" fmla="*/ 47 w 106"/>
                  <a:gd name="T85" fmla="*/ 79 h 99"/>
                  <a:gd name="T86" fmla="*/ 48 w 106"/>
                  <a:gd name="T87" fmla="*/ 70 h 99"/>
                  <a:gd name="T88" fmla="*/ 41 w 106"/>
                  <a:gd name="T89" fmla="*/ 67 h 99"/>
                  <a:gd name="T90" fmla="*/ 41 w 106"/>
                  <a:gd name="T91" fmla="*/ 63 h 99"/>
                  <a:gd name="T92" fmla="*/ 50 w 106"/>
                  <a:gd name="T93" fmla="*/ 59 h 99"/>
                  <a:gd name="T94" fmla="*/ 60 w 106"/>
                  <a:gd name="T95" fmla="*/ 63 h 99"/>
                  <a:gd name="T96" fmla="*/ 67 w 106"/>
                  <a:gd name="T97" fmla="*/ 58 h 99"/>
                  <a:gd name="T98" fmla="*/ 77 w 106"/>
                  <a:gd name="T99" fmla="*/ 64 h 99"/>
                  <a:gd name="T100" fmla="*/ 80 w 106"/>
                  <a:gd name="T101" fmla="*/ 61 h 99"/>
                  <a:gd name="T102" fmla="*/ 88 w 106"/>
                  <a:gd name="T103" fmla="*/ 63 h 99"/>
                  <a:gd name="T104" fmla="*/ 91 w 106"/>
                  <a:gd name="T105" fmla="*/ 56 h 99"/>
                  <a:gd name="T106" fmla="*/ 85 w 106"/>
                  <a:gd name="T107" fmla="*/ 55 h 99"/>
                  <a:gd name="T108" fmla="*/ 80 w 106"/>
                  <a:gd name="T109" fmla="*/ 47 h 99"/>
                  <a:gd name="T110" fmla="*/ 85 w 106"/>
                  <a:gd name="T111" fmla="*/ 34 h 99"/>
                  <a:gd name="T112" fmla="*/ 85 w 106"/>
                  <a:gd name="T113" fmla="*/ 29 h 99"/>
                  <a:gd name="T114" fmla="*/ 91 w 106"/>
                  <a:gd name="T115" fmla="*/ 26 h 99"/>
                  <a:gd name="T116" fmla="*/ 92 w 106"/>
                  <a:gd name="T117" fmla="*/ 20 h 99"/>
                  <a:gd name="T118" fmla="*/ 88 w 106"/>
                  <a:gd name="T119" fmla="*/ 17 h 99"/>
                  <a:gd name="T120" fmla="*/ 97 w 106"/>
                  <a:gd name="T121" fmla="*/ 1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99">
                    <a:moveTo>
                      <a:pt x="97" y="11"/>
                    </a:moveTo>
                    <a:lnTo>
                      <a:pt x="106" y="9"/>
                    </a:lnTo>
                    <a:lnTo>
                      <a:pt x="106" y="6"/>
                    </a:lnTo>
                    <a:lnTo>
                      <a:pt x="91" y="8"/>
                    </a:lnTo>
                    <a:lnTo>
                      <a:pt x="85" y="6"/>
                    </a:lnTo>
                    <a:lnTo>
                      <a:pt x="83" y="3"/>
                    </a:lnTo>
                    <a:lnTo>
                      <a:pt x="77" y="3"/>
                    </a:lnTo>
                    <a:lnTo>
                      <a:pt x="70" y="0"/>
                    </a:lnTo>
                    <a:lnTo>
                      <a:pt x="71" y="6"/>
                    </a:lnTo>
                    <a:lnTo>
                      <a:pt x="70" y="14"/>
                    </a:lnTo>
                    <a:lnTo>
                      <a:pt x="64" y="12"/>
                    </a:lnTo>
                    <a:lnTo>
                      <a:pt x="57" y="8"/>
                    </a:lnTo>
                    <a:lnTo>
                      <a:pt x="50" y="5"/>
                    </a:lnTo>
                    <a:lnTo>
                      <a:pt x="41" y="6"/>
                    </a:lnTo>
                    <a:lnTo>
                      <a:pt x="30" y="8"/>
                    </a:lnTo>
                    <a:lnTo>
                      <a:pt x="32" y="12"/>
                    </a:lnTo>
                    <a:lnTo>
                      <a:pt x="27" y="18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23" y="26"/>
                    </a:lnTo>
                    <a:lnTo>
                      <a:pt x="21" y="31"/>
                    </a:lnTo>
                    <a:lnTo>
                      <a:pt x="16" y="31"/>
                    </a:lnTo>
                    <a:lnTo>
                      <a:pt x="18" y="38"/>
                    </a:lnTo>
                    <a:lnTo>
                      <a:pt x="20" y="40"/>
                    </a:lnTo>
                    <a:lnTo>
                      <a:pt x="21" y="46"/>
                    </a:lnTo>
                    <a:lnTo>
                      <a:pt x="18" y="53"/>
                    </a:lnTo>
                    <a:lnTo>
                      <a:pt x="12" y="52"/>
                    </a:lnTo>
                    <a:lnTo>
                      <a:pt x="3" y="53"/>
                    </a:lnTo>
                    <a:lnTo>
                      <a:pt x="3" y="59"/>
                    </a:lnTo>
                    <a:lnTo>
                      <a:pt x="7" y="59"/>
                    </a:lnTo>
                    <a:lnTo>
                      <a:pt x="7" y="67"/>
                    </a:lnTo>
                    <a:lnTo>
                      <a:pt x="0" y="66"/>
                    </a:lnTo>
                    <a:lnTo>
                      <a:pt x="1" y="73"/>
                    </a:lnTo>
                    <a:lnTo>
                      <a:pt x="9" y="79"/>
                    </a:lnTo>
                    <a:lnTo>
                      <a:pt x="13" y="79"/>
                    </a:lnTo>
                    <a:lnTo>
                      <a:pt x="16" y="90"/>
                    </a:lnTo>
                    <a:lnTo>
                      <a:pt x="21" y="90"/>
                    </a:lnTo>
                    <a:lnTo>
                      <a:pt x="30" y="96"/>
                    </a:lnTo>
                    <a:lnTo>
                      <a:pt x="30" y="99"/>
                    </a:lnTo>
                    <a:lnTo>
                      <a:pt x="42" y="97"/>
                    </a:lnTo>
                    <a:lnTo>
                      <a:pt x="51" y="87"/>
                    </a:lnTo>
                    <a:lnTo>
                      <a:pt x="47" y="84"/>
                    </a:lnTo>
                    <a:lnTo>
                      <a:pt x="47" y="79"/>
                    </a:lnTo>
                    <a:lnTo>
                      <a:pt x="48" y="70"/>
                    </a:lnTo>
                    <a:lnTo>
                      <a:pt x="41" y="67"/>
                    </a:lnTo>
                    <a:lnTo>
                      <a:pt x="41" y="63"/>
                    </a:lnTo>
                    <a:lnTo>
                      <a:pt x="50" y="59"/>
                    </a:lnTo>
                    <a:lnTo>
                      <a:pt x="60" y="63"/>
                    </a:lnTo>
                    <a:lnTo>
                      <a:pt x="67" y="58"/>
                    </a:lnTo>
                    <a:lnTo>
                      <a:pt x="77" y="64"/>
                    </a:lnTo>
                    <a:lnTo>
                      <a:pt x="80" y="61"/>
                    </a:lnTo>
                    <a:lnTo>
                      <a:pt x="88" y="63"/>
                    </a:lnTo>
                    <a:lnTo>
                      <a:pt x="91" y="56"/>
                    </a:lnTo>
                    <a:lnTo>
                      <a:pt x="85" y="55"/>
                    </a:lnTo>
                    <a:lnTo>
                      <a:pt x="80" y="47"/>
                    </a:lnTo>
                    <a:lnTo>
                      <a:pt x="85" y="34"/>
                    </a:lnTo>
                    <a:lnTo>
                      <a:pt x="85" y="29"/>
                    </a:lnTo>
                    <a:lnTo>
                      <a:pt x="91" y="26"/>
                    </a:lnTo>
                    <a:lnTo>
                      <a:pt x="92" y="20"/>
                    </a:lnTo>
                    <a:lnTo>
                      <a:pt x="88" y="17"/>
                    </a:lnTo>
                    <a:lnTo>
                      <a:pt x="97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4" name="Freeform 3939">
                <a:extLst>
                  <a:ext uri="{FF2B5EF4-FFF2-40B4-BE49-F238E27FC236}">
                    <a16:creationId xmlns:a16="http://schemas.microsoft.com/office/drawing/2014/main" id="{99E1E420-AB5C-5876-A9AF-98F74CE86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122"/>
                <a:ext cx="54" cy="49"/>
              </a:xfrm>
              <a:custGeom>
                <a:avLst/>
                <a:gdLst>
                  <a:gd name="T0" fmla="*/ 97 w 106"/>
                  <a:gd name="T1" fmla="*/ 11 h 99"/>
                  <a:gd name="T2" fmla="*/ 88 w 106"/>
                  <a:gd name="T3" fmla="*/ 17 h 99"/>
                  <a:gd name="T4" fmla="*/ 92 w 106"/>
                  <a:gd name="T5" fmla="*/ 20 h 99"/>
                  <a:gd name="T6" fmla="*/ 91 w 106"/>
                  <a:gd name="T7" fmla="*/ 26 h 99"/>
                  <a:gd name="T8" fmla="*/ 85 w 106"/>
                  <a:gd name="T9" fmla="*/ 29 h 99"/>
                  <a:gd name="T10" fmla="*/ 85 w 106"/>
                  <a:gd name="T11" fmla="*/ 34 h 99"/>
                  <a:gd name="T12" fmla="*/ 80 w 106"/>
                  <a:gd name="T13" fmla="*/ 47 h 99"/>
                  <a:gd name="T14" fmla="*/ 85 w 106"/>
                  <a:gd name="T15" fmla="*/ 55 h 99"/>
                  <a:gd name="T16" fmla="*/ 91 w 106"/>
                  <a:gd name="T17" fmla="*/ 56 h 99"/>
                  <a:gd name="T18" fmla="*/ 88 w 106"/>
                  <a:gd name="T19" fmla="*/ 63 h 99"/>
                  <a:gd name="T20" fmla="*/ 80 w 106"/>
                  <a:gd name="T21" fmla="*/ 61 h 99"/>
                  <a:gd name="T22" fmla="*/ 77 w 106"/>
                  <a:gd name="T23" fmla="*/ 64 h 99"/>
                  <a:gd name="T24" fmla="*/ 67 w 106"/>
                  <a:gd name="T25" fmla="*/ 58 h 99"/>
                  <a:gd name="T26" fmla="*/ 60 w 106"/>
                  <a:gd name="T27" fmla="*/ 63 h 99"/>
                  <a:gd name="T28" fmla="*/ 50 w 106"/>
                  <a:gd name="T29" fmla="*/ 59 h 99"/>
                  <a:gd name="T30" fmla="*/ 41 w 106"/>
                  <a:gd name="T31" fmla="*/ 63 h 99"/>
                  <a:gd name="T32" fmla="*/ 41 w 106"/>
                  <a:gd name="T33" fmla="*/ 67 h 99"/>
                  <a:gd name="T34" fmla="*/ 48 w 106"/>
                  <a:gd name="T35" fmla="*/ 70 h 99"/>
                  <a:gd name="T36" fmla="*/ 47 w 106"/>
                  <a:gd name="T37" fmla="*/ 79 h 99"/>
                  <a:gd name="T38" fmla="*/ 47 w 106"/>
                  <a:gd name="T39" fmla="*/ 84 h 99"/>
                  <a:gd name="T40" fmla="*/ 51 w 106"/>
                  <a:gd name="T41" fmla="*/ 87 h 99"/>
                  <a:gd name="T42" fmla="*/ 42 w 106"/>
                  <a:gd name="T43" fmla="*/ 97 h 99"/>
                  <a:gd name="T44" fmla="*/ 30 w 106"/>
                  <a:gd name="T45" fmla="*/ 99 h 99"/>
                  <a:gd name="T46" fmla="*/ 30 w 106"/>
                  <a:gd name="T47" fmla="*/ 96 h 99"/>
                  <a:gd name="T48" fmla="*/ 21 w 106"/>
                  <a:gd name="T49" fmla="*/ 90 h 99"/>
                  <a:gd name="T50" fmla="*/ 16 w 106"/>
                  <a:gd name="T51" fmla="*/ 90 h 99"/>
                  <a:gd name="T52" fmla="*/ 13 w 106"/>
                  <a:gd name="T53" fmla="*/ 79 h 99"/>
                  <a:gd name="T54" fmla="*/ 9 w 106"/>
                  <a:gd name="T55" fmla="*/ 79 h 99"/>
                  <a:gd name="T56" fmla="*/ 1 w 106"/>
                  <a:gd name="T57" fmla="*/ 73 h 99"/>
                  <a:gd name="T58" fmla="*/ 0 w 106"/>
                  <a:gd name="T59" fmla="*/ 66 h 99"/>
                  <a:gd name="T60" fmla="*/ 7 w 106"/>
                  <a:gd name="T61" fmla="*/ 67 h 99"/>
                  <a:gd name="T62" fmla="*/ 7 w 106"/>
                  <a:gd name="T63" fmla="*/ 59 h 99"/>
                  <a:gd name="T64" fmla="*/ 3 w 106"/>
                  <a:gd name="T65" fmla="*/ 59 h 99"/>
                  <a:gd name="T66" fmla="*/ 3 w 106"/>
                  <a:gd name="T67" fmla="*/ 53 h 99"/>
                  <a:gd name="T68" fmla="*/ 12 w 106"/>
                  <a:gd name="T69" fmla="*/ 52 h 99"/>
                  <a:gd name="T70" fmla="*/ 18 w 106"/>
                  <a:gd name="T71" fmla="*/ 53 h 99"/>
                  <a:gd name="T72" fmla="*/ 21 w 106"/>
                  <a:gd name="T73" fmla="*/ 46 h 99"/>
                  <a:gd name="T74" fmla="*/ 20 w 106"/>
                  <a:gd name="T75" fmla="*/ 40 h 99"/>
                  <a:gd name="T76" fmla="*/ 18 w 106"/>
                  <a:gd name="T77" fmla="*/ 38 h 99"/>
                  <a:gd name="T78" fmla="*/ 16 w 106"/>
                  <a:gd name="T79" fmla="*/ 31 h 99"/>
                  <a:gd name="T80" fmla="*/ 21 w 106"/>
                  <a:gd name="T81" fmla="*/ 31 h 99"/>
                  <a:gd name="T82" fmla="*/ 23 w 106"/>
                  <a:gd name="T83" fmla="*/ 26 h 99"/>
                  <a:gd name="T84" fmla="*/ 20 w 106"/>
                  <a:gd name="T85" fmla="*/ 23 h 99"/>
                  <a:gd name="T86" fmla="*/ 20 w 106"/>
                  <a:gd name="T87" fmla="*/ 15 h 99"/>
                  <a:gd name="T88" fmla="*/ 27 w 106"/>
                  <a:gd name="T89" fmla="*/ 18 h 99"/>
                  <a:gd name="T90" fmla="*/ 32 w 106"/>
                  <a:gd name="T91" fmla="*/ 12 h 99"/>
                  <a:gd name="T92" fmla="*/ 30 w 106"/>
                  <a:gd name="T93" fmla="*/ 8 h 99"/>
                  <a:gd name="T94" fmla="*/ 41 w 106"/>
                  <a:gd name="T95" fmla="*/ 6 h 99"/>
                  <a:gd name="T96" fmla="*/ 50 w 106"/>
                  <a:gd name="T97" fmla="*/ 5 h 99"/>
                  <a:gd name="T98" fmla="*/ 57 w 106"/>
                  <a:gd name="T99" fmla="*/ 8 h 99"/>
                  <a:gd name="T100" fmla="*/ 64 w 106"/>
                  <a:gd name="T101" fmla="*/ 12 h 99"/>
                  <a:gd name="T102" fmla="*/ 70 w 106"/>
                  <a:gd name="T103" fmla="*/ 14 h 99"/>
                  <a:gd name="T104" fmla="*/ 71 w 106"/>
                  <a:gd name="T105" fmla="*/ 6 h 99"/>
                  <a:gd name="T106" fmla="*/ 70 w 106"/>
                  <a:gd name="T107" fmla="*/ 0 h 99"/>
                  <a:gd name="T108" fmla="*/ 77 w 106"/>
                  <a:gd name="T109" fmla="*/ 3 h 99"/>
                  <a:gd name="T110" fmla="*/ 83 w 106"/>
                  <a:gd name="T111" fmla="*/ 3 h 99"/>
                  <a:gd name="T112" fmla="*/ 85 w 106"/>
                  <a:gd name="T113" fmla="*/ 6 h 99"/>
                  <a:gd name="T114" fmla="*/ 91 w 106"/>
                  <a:gd name="T115" fmla="*/ 8 h 99"/>
                  <a:gd name="T116" fmla="*/ 106 w 106"/>
                  <a:gd name="T117" fmla="*/ 6 h 99"/>
                  <a:gd name="T118" fmla="*/ 106 w 106"/>
                  <a:gd name="T119" fmla="*/ 9 h 99"/>
                  <a:gd name="T120" fmla="*/ 97 w 106"/>
                  <a:gd name="T121" fmla="*/ 1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99">
                    <a:moveTo>
                      <a:pt x="97" y="11"/>
                    </a:moveTo>
                    <a:lnTo>
                      <a:pt x="88" y="17"/>
                    </a:lnTo>
                    <a:lnTo>
                      <a:pt x="92" y="20"/>
                    </a:lnTo>
                    <a:lnTo>
                      <a:pt x="91" y="26"/>
                    </a:lnTo>
                    <a:lnTo>
                      <a:pt x="85" y="29"/>
                    </a:lnTo>
                    <a:lnTo>
                      <a:pt x="85" y="34"/>
                    </a:lnTo>
                    <a:lnTo>
                      <a:pt x="80" y="47"/>
                    </a:lnTo>
                    <a:lnTo>
                      <a:pt x="85" y="55"/>
                    </a:lnTo>
                    <a:lnTo>
                      <a:pt x="91" y="56"/>
                    </a:lnTo>
                    <a:lnTo>
                      <a:pt x="88" y="63"/>
                    </a:lnTo>
                    <a:lnTo>
                      <a:pt x="80" y="61"/>
                    </a:lnTo>
                    <a:lnTo>
                      <a:pt x="77" y="64"/>
                    </a:lnTo>
                    <a:lnTo>
                      <a:pt x="67" y="58"/>
                    </a:lnTo>
                    <a:lnTo>
                      <a:pt x="60" y="63"/>
                    </a:lnTo>
                    <a:lnTo>
                      <a:pt x="50" y="59"/>
                    </a:lnTo>
                    <a:lnTo>
                      <a:pt x="41" y="63"/>
                    </a:lnTo>
                    <a:lnTo>
                      <a:pt x="41" y="67"/>
                    </a:lnTo>
                    <a:lnTo>
                      <a:pt x="48" y="70"/>
                    </a:lnTo>
                    <a:lnTo>
                      <a:pt x="47" y="79"/>
                    </a:lnTo>
                    <a:lnTo>
                      <a:pt x="47" y="84"/>
                    </a:lnTo>
                    <a:lnTo>
                      <a:pt x="51" y="87"/>
                    </a:lnTo>
                    <a:lnTo>
                      <a:pt x="42" y="97"/>
                    </a:lnTo>
                    <a:lnTo>
                      <a:pt x="30" y="99"/>
                    </a:lnTo>
                    <a:lnTo>
                      <a:pt x="30" y="96"/>
                    </a:lnTo>
                    <a:lnTo>
                      <a:pt x="21" y="90"/>
                    </a:lnTo>
                    <a:lnTo>
                      <a:pt x="16" y="90"/>
                    </a:lnTo>
                    <a:lnTo>
                      <a:pt x="13" y="79"/>
                    </a:lnTo>
                    <a:lnTo>
                      <a:pt x="9" y="79"/>
                    </a:lnTo>
                    <a:lnTo>
                      <a:pt x="1" y="73"/>
                    </a:lnTo>
                    <a:lnTo>
                      <a:pt x="0" y="66"/>
                    </a:lnTo>
                    <a:lnTo>
                      <a:pt x="7" y="67"/>
                    </a:lnTo>
                    <a:lnTo>
                      <a:pt x="7" y="59"/>
                    </a:lnTo>
                    <a:lnTo>
                      <a:pt x="3" y="59"/>
                    </a:lnTo>
                    <a:lnTo>
                      <a:pt x="3" y="53"/>
                    </a:lnTo>
                    <a:lnTo>
                      <a:pt x="12" y="52"/>
                    </a:lnTo>
                    <a:lnTo>
                      <a:pt x="18" y="53"/>
                    </a:lnTo>
                    <a:lnTo>
                      <a:pt x="21" y="46"/>
                    </a:lnTo>
                    <a:lnTo>
                      <a:pt x="20" y="40"/>
                    </a:lnTo>
                    <a:lnTo>
                      <a:pt x="18" y="38"/>
                    </a:lnTo>
                    <a:lnTo>
                      <a:pt x="16" y="31"/>
                    </a:lnTo>
                    <a:lnTo>
                      <a:pt x="21" y="31"/>
                    </a:lnTo>
                    <a:lnTo>
                      <a:pt x="23" y="26"/>
                    </a:lnTo>
                    <a:lnTo>
                      <a:pt x="20" y="23"/>
                    </a:lnTo>
                    <a:lnTo>
                      <a:pt x="20" y="15"/>
                    </a:lnTo>
                    <a:lnTo>
                      <a:pt x="27" y="18"/>
                    </a:lnTo>
                    <a:lnTo>
                      <a:pt x="32" y="12"/>
                    </a:lnTo>
                    <a:lnTo>
                      <a:pt x="30" y="8"/>
                    </a:lnTo>
                    <a:lnTo>
                      <a:pt x="41" y="6"/>
                    </a:lnTo>
                    <a:lnTo>
                      <a:pt x="50" y="5"/>
                    </a:lnTo>
                    <a:lnTo>
                      <a:pt x="57" y="8"/>
                    </a:lnTo>
                    <a:lnTo>
                      <a:pt x="64" y="12"/>
                    </a:lnTo>
                    <a:lnTo>
                      <a:pt x="70" y="14"/>
                    </a:lnTo>
                    <a:lnTo>
                      <a:pt x="71" y="6"/>
                    </a:lnTo>
                    <a:lnTo>
                      <a:pt x="70" y="0"/>
                    </a:lnTo>
                    <a:lnTo>
                      <a:pt x="77" y="3"/>
                    </a:lnTo>
                    <a:lnTo>
                      <a:pt x="83" y="3"/>
                    </a:lnTo>
                    <a:lnTo>
                      <a:pt x="85" y="6"/>
                    </a:lnTo>
                    <a:lnTo>
                      <a:pt x="91" y="8"/>
                    </a:lnTo>
                    <a:lnTo>
                      <a:pt x="106" y="6"/>
                    </a:lnTo>
                    <a:lnTo>
                      <a:pt x="106" y="9"/>
                    </a:lnTo>
                    <a:lnTo>
                      <a:pt x="97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5" name="Freeform 3940">
                <a:extLst>
                  <a:ext uri="{FF2B5EF4-FFF2-40B4-BE49-F238E27FC236}">
                    <a16:creationId xmlns:a16="http://schemas.microsoft.com/office/drawing/2014/main" id="{C98D4920-D69B-77C0-F210-D338A467E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122"/>
                <a:ext cx="54" cy="49"/>
              </a:xfrm>
              <a:custGeom>
                <a:avLst/>
                <a:gdLst>
                  <a:gd name="T0" fmla="*/ 97 w 106"/>
                  <a:gd name="T1" fmla="*/ 11 h 99"/>
                  <a:gd name="T2" fmla="*/ 88 w 106"/>
                  <a:gd name="T3" fmla="*/ 17 h 99"/>
                  <a:gd name="T4" fmla="*/ 92 w 106"/>
                  <a:gd name="T5" fmla="*/ 20 h 99"/>
                  <a:gd name="T6" fmla="*/ 91 w 106"/>
                  <a:gd name="T7" fmla="*/ 26 h 99"/>
                  <a:gd name="T8" fmla="*/ 85 w 106"/>
                  <a:gd name="T9" fmla="*/ 29 h 99"/>
                  <a:gd name="T10" fmla="*/ 85 w 106"/>
                  <a:gd name="T11" fmla="*/ 34 h 99"/>
                  <a:gd name="T12" fmla="*/ 80 w 106"/>
                  <a:gd name="T13" fmla="*/ 47 h 99"/>
                  <a:gd name="T14" fmla="*/ 85 w 106"/>
                  <a:gd name="T15" fmla="*/ 55 h 99"/>
                  <a:gd name="T16" fmla="*/ 91 w 106"/>
                  <a:gd name="T17" fmla="*/ 56 h 99"/>
                  <a:gd name="T18" fmla="*/ 88 w 106"/>
                  <a:gd name="T19" fmla="*/ 63 h 99"/>
                  <a:gd name="T20" fmla="*/ 80 w 106"/>
                  <a:gd name="T21" fmla="*/ 61 h 99"/>
                  <a:gd name="T22" fmla="*/ 77 w 106"/>
                  <a:gd name="T23" fmla="*/ 64 h 99"/>
                  <a:gd name="T24" fmla="*/ 67 w 106"/>
                  <a:gd name="T25" fmla="*/ 58 h 99"/>
                  <a:gd name="T26" fmla="*/ 60 w 106"/>
                  <a:gd name="T27" fmla="*/ 63 h 99"/>
                  <a:gd name="T28" fmla="*/ 50 w 106"/>
                  <a:gd name="T29" fmla="*/ 59 h 99"/>
                  <a:gd name="T30" fmla="*/ 41 w 106"/>
                  <a:gd name="T31" fmla="*/ 63 h 99"/>
                  <a:gd name="T32" fmla="*/ 41 w 106"/>
                  <a:gd name="T33" fmla="*/ 67 h 99"/>
                  <a:gd name="T34" fmla="*/ 48 w 106"/>
                  <a:gd name="T35" fmla="*/ 70 h 99"/>
                  <a:gd name="T36" fmla="*/ 47 w 106"/>
                  <a:gd name="T37" fmla="*/ 79 h 99"/>
                  <a:gd name="T38" fmla="*/ 47 w 106"/>
                  <a:gd name="T39" fmla="*/ 84 h 99"/>
                  <a:gd name="T40" fmla="*/ 51 w 106"/>
                  <a:gd name="T41" fmla="*/ 87 h 99"/>
                  <a:gd name="T42" fmla="*/ 42 w 106"/>
                  <a:gd name="T43" fmla="*/ 97 h 99"/>
                  <a:gd name="T44" fmla="*/ 30 w 106"/>
                  <a:gd name="T45" fmla="*/ 99 h 99"/>
                  <a:gd name="T46" fmla="*/ 30 w 106"/>
                  <a:gd name="T47" fmla="*/ 96 h 99"/>
                  <a:gd name="T48" fmla="*/ 21 w 106"/>
                  <a:gd name="T49" fmla="*/ 90 h 99"/>
                  <a:gd name="T50" fmla="*/ 16 w 106"/>
                  <a:gd name="T51" fmla="*/ 90 h 99"/>
                  <a:gd name="T52" fmla="*/ 13 w 106"/>
                  <a:gd name="T53" fmla="*/ 79 h 99"/>
                  <a:gd name="T54" fmla="*/ 9 w 106"/>
                  <a:gd name="T55" fmla="*/ 79 h 99"/>
                  <a:gd name="T56" fmla="*/ 1 w 106"/>
                  <a:gd name="T57" fmla="*/ 73 h 99"/>
                  <a:gd name="T58" fmla="*/ 0 w 106"/>
                  <a:gd name="T59" fmla="*/ 66 h 99"/>
                  <a:gd name="T60" fmla="*/ 7 w 106"/>
                  <a:gd name="T61" fmla="*/ 67 h 99"/>
                  <a:gd name="T62" fmla="*/ 7 w 106"/>
                  <a:gd name="T63" fmla="*/ 59 h 99"/>
                  <a:gd name="T64" fmla="*/ 3 w 106"/>
                  <a:gd name="T65" fmla="*/ 59 h 99"/>
                  <a:gd name="T66" fmla="*/ 3 w 106"/>
                  <a:gd name="T67" fmla="*/ 53 h 99"/>
                  <a:gd name="T68" fmla="*/ 12 w 106"/>
                  <a:gd name="T69" fmla="*/ 52 h 99"/>
                  <a:gd name="T70" fmla="*/ 18 w 106"/>
                  <a:gd name="T71" fmla="*/ 53 h 99"/>
                  <a:gd name="T72" fmla="*/ 21 w 106"/>
                  <a:gd name="T73" fmla="*/ 46 h 99"/>
                  <a:gd name="T74" fmla="*/ 20 w 106"/>
                  <a:gd name="T75" fmla="*/ 40 h 99"/>
                  <a:gd name="T76" fmla="*/ 18 w 106"/>
                  <a:gd name="T77" fmla="*/ 38 h 99"/>
                  <a:gd name="T78" fmla="*/ 16 w 106"/>
                  <a:gd name="T79" fmla="*/ 31 h 99"/>
                  <a:gd name="T80" fmla="*/ 21 w 106"/>
                  <a:gd name="T81" fmla="*/ 31 h 99"/>
                  <a:gd name="T82" fmla="*/ 23 w 106"/>
                  <a:gd name="T83" fmla="*/ 26 h 99"/>
                  <a:gd name="T84" fmla="*/ 20 w 106"/>
                  <a:gd name="T85" fmla="*/ 23 h 99"/>
                  <a:gd name="T86" fmla="*/ 20 w 106"/>
                  <a:gd name="T87" fmla="*/ 15 h 99"/>
                  <a:gd name="T88" fmla="*/ 27 w 106"/>
                  <a:gd name="T89" fmla="*/ 18 h 99"/>
                  <a:gd name="T90" fmla="*/ 32 w 106"/>
                  <a:gd name="T91" fmla="*/ 12 h 99"/>
                  <a:gd name="T92" fmla="*/ 30 w 106"/>
                  <a:gd name="T93" fmla="*/ 8 h 99"/>
                  <a:gd name="T94" fmla="*/ 41 w 106"/>
                  <a:gd name="T95" fmla="*/ 6 h 99"/>
                  <a:gd name="T96" fmla="*/ 50 w 106"/>
                  <a:gd name="T97" fmla="*/ 5 h 99"/>
                  <a:gd name="T98" fmla="*/ 57 w 106"/>
                  <a:gd name="T99" fmla="*/ 8 h 99"/>
                  <a:gd name="T100" fmla="*/ 64 w 106"/>
                  <a:gd name="T101" fmla="*/ 12 h 99"/>
                  <a:gd name="T102" fmla="*/ 70 w 106"/>
                  <a:gd name="T103" fmla="*/ 14 h 99"/>
                  <a:gd name="T104" fmla="*/ 71 w 106"/>
                  <a:gd name="T105" fmla="*/ 6 h 99"/>
                  <a:gd name="T106" fmla="*/ 70 w 106"/>
                  <a:gd name="T107" fmla="*/ 0 h 99"/>
                  <a:gd name="T108" fmla="*/ 77 w 106"/>
                  <a:gd name="T109" fmla="*/ 3 h 99"/>
                  <a:gd name="T110" fmla="*/ 83 w 106"/>
                  <a:gd name="T111" fmla="*/ 3 h 99"/>
                  <a:gd name="T112" fmla="*/ 85 w 106"/>
                  <a:gd name="T113" fmla="*/ 6 h 99"/>
                  <a:gd name="T114" fmla="*/ 91 w 106"/>
                  <a:gd name="T115" fmla="*/ 8 h 99"/>
                  <a:gd name="T116" fmla="*/ 106 w 106"/>
                  <a:gd name="T117" fmla="*/ 6 h 99"/>
                  <a:gd name="T118" fmla="*/ 106 w 106"/>
                  <a:gd name="T119" fmla="*/ 9 h 99"/>
                  <a:gd name="T120" fmla="*/ 97 w 106"/>
                  <a:gd name="T121" fmla="*/ 1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99">
                    <a:moveTo>
                      <a:pt x="97" y="11"/>
                    </a:moveTo>
                    <a:lnTo>
                      <a:pt x="88" y="17"/>
                    </a:lnTo>
                    <a:lnTo>
                      <a:pt x="92" y="20"/>
                    </a:lnTo>
                    <a:lnTo>
                      <a:pt x="91" y="26"/>
                    </a:lnTo>
                    <a:lnTo>
                      <a:pt x="85" y="29"/>
                    </a:lnTo>
                    <a:lnTo>
                      <a:pt x="85" y="34"/>
                    </a:lnTo>
                    <a:lnTo>
                      <a:pt x="80" y="47"/>
                    </a:lnTo>
                    <a:lnTo>
                      <a:pt x="85" y="55"/>
                    </a:lnTo>
                    <a:lnTo>
                      <a:pt x="91" y="56"/>
                    </a:lnTo>
                    <a:lnTo>
                      <a:pt x="88" y="63"/>
                    </a:lnTo>
                    <a:lnTo>
                      <a:pt x="80" y="61"/>
                    </a:lnTo>
                    <a:lnTo>
                      <a:pt x="77" y="64"/>
                    </a:lnTo>
                    <a:lnTo>
                      <a:pt x="67" y="58"/>
                    </a:lnTo>
                    <a:lnTo>
                      <a:pt x="60" y="63"/>
                    </a:lnTo>
                    <a:lnTo>
                      <a:pt x="50" y="59"/>
                    </a:lnTo>
                    <a:lnTo>
                      <a:pt x="41" y="63"/>
                    </a:lnTo>
                    <a:lnTo>
                      <a:pt x="41" y="67"/>
                    </a:lnTo>
                    <a:lnTo>
                      <a:pt x="48" y="70"/>
                    </a:lnTo>
                    <a:lnTo>
                      <a:pt x="47" y="79"/>
                    </a:lnTo>
                    <a:lnTo>
                      <a:pt x="47" y="84"/>
                    </a:lnTo>
                    <a:lnTo>
                      <a:pt x="51" y="87"/>
                    </a:lnTo>
                    <a:lnTo>
                      <a:pt x="42" y="97"/>
                    </a:lnTo>
                    <a:lnTo>
                      <a:pt x="30" y="99"/>
                    </a:lnTo>
                    <a:lnTo>
                      <a:pt x="30" y="96"/>
                    </a:lnTo>
                    <a:lnTo>
                      <a:pt x="21" y="90"/>
                    </a:lnTo>
                    <a:lnTo>
                      <a:pt x="16" y="90"/>
                    </a:lnTo>
                    <a:lnTo>
                      <a:pt x="13" y="79"/>
                    </a:lnTo>
                    <a:lnTo>
                      <a:pt x="9" y="79"/>
                    </a:lnTo>
                    <a:lnTo>
                      <a:pt x="1" y="73"/>
                    </a:lnTo>
                    <a:lnTo>
                      <a:pt x="0" y="66"/>
                    </a:lnTo>
                    <a:lnTo>
                      <a:pt x="7" y="67"/>
                    </a:lnTo>
                    <a:lnTo>
                      <a:pt x="7" y="59"/>
                    </a:lnTo>
                    <a:lnTo>
                      <a:pt x="3" y="59"/>
                    </a:lnTo>
                    <a:lnTo>
                      <a:pt x="3" y="53"/>
                    </a:lnTo>
                    <a:lnTo>
                      <a:pt x="12" y="52"/>
                    </a:lnTo>
                    <a:lnTo>
                      <a:pt x="18" y="53"/>
                    </a:lnTo>
                    <a:lnTo>
                      <a:pt x="21" y="46"/>
                    </a:lnTo>
                    <a:lnTo>
                      <a:pt x="20" y="40"/>
                    </a:lnTo>
                    <a:lnTo>
                      <a:pt x="18" y="38"/>
                    </a:lnTo>
                    <a:lnTo>
                      <a:pt x="16" y="31"/>
                    </a:lnTo>
                    <a:lnTo>
                      <a:pt x="21" y="31"/>
                    </a:lnTo>
                    <a:lnTo>
                      <a:pt x="23" y="26"/>
                    </a:lnTo>
                    <a:lnTo>
                      <a:pt x="20" y="23"/>
                    </a:lnTo>
                    <a:lnTo>
                      <a:pt x="20" y="15"/>
                    </a:lnTo>
                    <a:lnTo>
                      <a:pt x="27" y="18"/>
                    </a:lnTo>
                    <a:lnTo>
                      <a:pt x="32" y="12"/>
                    </a:lnTo>
                    <a:lnTo>
                      <a:pt x="30" y="8"/>
                    </a:lnTo>
                    <a:lnTo>
                      <a:pt x="41" y="6"/>
                    </a:lnTo>
                    <a:lnTo>
                      <a:pt x="50" y="5"/>
                    </a:lnTo>
                    <a:lnTo>
                      <a:pt x="57" y="8"/>
                    </a:lnTo>
                    <a:lnTo>
                      <a:pt x="64" y="12"/>
                    </a:lnTo>
                    <a:lnTo>
                      <a:pt x="70" y="14"/>
                    </a:lnTo>
                    <a:lnTo>
                      <a:pt x="71" y="6"/>
                    </a:lnTo>
                    <a:lnTo>
                      <a:pt x="70" y="0"/>
                    </a:lnTo>
                    <a:lnTo>
                      <a:pt x="77" y="3"/>
                    </a:lnTo>
                    <a:lnTo>
                      <a:pt x="83" y="3"/>
                    </a:lnTo>
                    <a:lnTo>
                      <a:pt x="85" y="6"/>
                    </a:lnTo>
                    <a:lnTo>
                      <a:pt x="91" y="8"/>
                    </a:lnTo>
                    <a:lnTo>
                      <a:pt x="106" y="6"/>
                    </a:lnTo>
                    <a:lnTo>
                      <a:pt x="106" y="9"/>
                    </a:lnTo>
                    <a:lnTo>
                      <a:pt x="97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6" name="Freeform 3941">
                <a:extLst>
                  <a:ext uri="{FF2B5EF4-FFF2-40B4-BE49-F238E27FC236}">
                    <a16:creationId xmlns:a16="http://schemas.microsoft.com/office/drawing/2014/main" id="{28240E0D-4354-38F5-F50C-F99775AB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241"/>
                <a:ext cx="44" cy="33"/>
              </a:xfrm>
              <a:custGeom>
                <a:avLst/>
                <a:gdLst>
                  <a:gd name="T0" fmla="*/ 73 w 86"/>
                  <a:gd name="T1" fmla="*/ 6 h 65"/>
                  <a:gd name="T2" fmla="*/ 67 w 86"/>
                  <a:gd name="T3" fmla="*/ 1 h 65"/>
                  <a:gd name="T4" fmla="*/ 59 w 86"/>
                  <a:gd name="T5" fmla="*/ 12 h 65"/>
                  <a:gd name="T6" fmla="*/ 51 w 86"/>
                  <a:gd name="T7" fmla="*/ 12 h 65"/>
                  <a:gd name="T8" fmla="*/ 48 w 86"/>
                  <a:gd name="T9" fmla="*/ 15 h 65"/>
                  <a:gd name="T10" fmla="*/ 42 w 86"/>
                  <a:gd name="T11" fmla="*/ 10 h 65"/>
                  <a:gd name="T12" fmla="*/ 41 w 86"/>
                  <a:gd name="T13" fmla="*/ 13 h 65"/>
                  <a:gd name="T14" fmla="*/ 27 w 86"/>
                  <a:gd name="T15" fmla="*/ 4 h 65"/>
                  <a:gd name="T16" fmla="*/ 17 w 86"/>
                  <a:gd name="T17" fmla="*/ 6 h 65"/>
                  <a:gd name="T18" fmla="*/ 7 w 86"/>
                  <a:gd name="T19" fmla="*/ 3 h 65"/>
                  <a:gd name="T20" fmla="*/ 4 w 86"/>
                  <a:gd name="T21" fmla="*/ 9 h 65"/>
                  <a:gd name="T22" fmla="*/ 6 w 86"/>
                  <a:gd name="T23" fmla="*/ 18 h 65"/>
                  <a:gd name="T24" fmla="*/ 1 w 86"/>
                  <a:gd name="T25" fmla="*/ 27 h 65"/>
                  <a:gd name="T26" fmla="*/ 0 w 86"/>
                  <a:gd name="T27" fmla="*/ 33 h 65"/>
                  <a:gd name="T28" fmla="*/ 6 w 86"/>
                  <a:gd name="T29" fmla="*/ 32 h 65"/>
                  <a:gd name="T30" fmla="*/ 10 w 86"/>
                  <a:gd name="T31" fmla="*/ 35 h 65"/>
                  <a:gd name="T32" fmla="*/ 14 w 86"/>
                  <a:gd name="T33" fmla="*/ 41 h 65"/>
                  <a:gd name="T34" fmla="*/ 15 w 86"/>
                  <a:gd name="T35" fmla="*/ 47 h 65"/>
                  <a:gd name="T36" fmla="*/ 26 w 86"/>
                  <a:gd name="T37" fmla="*/ 53 h 65"/>
                  <a:gd name="T38" fmla="*/ 29 w 86"/>
                  <a:gd name="T39" fmla="*/ 56 h 65"/>
                  <a:gd name="T40" fmla="*/ 32 w 86"/>
                  <a:gd name="T41" fmla="*/ 65 h 65"/>
                  <a:gd name="T42" fmla="*/ 38 w 86"/>
                  <a:gd name="T43" fmla="*/ 62 h 65"/>
                  <a:gd name="T44" fmla="*/ 44 w 86"/>
                  <a:gd name="T45" fmla="*/ 50 h 65"/>
                  <a:gd name="T46" fmla="*/ 47 w 86"/>
                  <a:gd name="T47" fmla="*/ 50 h 65"/>
                  <a:gd name="T48" fmla="*/ 48 w 86"/>
                  <a:gd name="T49" fmla="*/ 44 h 65"/>
                  <a:gd name="T50" fmla="*/ 53 w 86"/>
                  <a:gd name="T51" fmla="*/ 42 h 65"/>
                  <a:gd name="T52" fmla="*/ 54 w 86"/>
                  <a:gd name="T53" fmla="*/ 47 h 65"/>
                  <a:gd name="T54" fmla="*/ 61 w 86"/>
                  <a:gd name="T55" fmla="*/ 56 h 65"/>
                  <a:gd name="T56" fmla="*/ 65 w 86"/>
                  <a:gd name="T57" fmla="*/ 56 h 65"/>
                  <a:gd name="T58" fmla="*/ 73 w 86"/>
                  <a:gd name="T59" fmla="*/ 44 h 65"/>
                  <a:gd name="T60" fmla="*/ 77 w 86"/>
                  <a:gd name="T61" fmla="*/ 44 h 65"/>
                  <a:gd name="T62" fmla="*/ 79 w 86"/>
                  <a:gd name="T63" fmla="*/ 36 h 65"/>
                  <a:gd name="T64" fmla="*/ 85 w 86"/>
                  <a:gd name="T65" fmla="*/ 32 h 65"/>
                  <a:gd name="T66" fmla="*/ 86 w 86"/>
                  <a:gd name="T67" fmla="*/ 21 h 65"/>
                  <a:gd name="T68" fmla="*/ 80 w 86"/>
                  <a:gd name="T69" fmla="*/ 10 h 65"/>
                  <a:gd name="T70" fmla="*/ 83 w 86"/>
                  <a:gd name="T71" fmla="*/ 9 h 65"/>
                  <a:gd name="T72" fmla="*/ 82 w 86"/>
                  <a:gd name="T73" fmla="*/ 0 h 65"/>
                  <a:gd name="T74" fmla="*/ 74 w 86"/>
                  <a:gd name="T75" fmla="*/ 3 h 65"/>
                  <a:gd name="T76" fmla="*/ 73 w 86"/>
                  <a:gd name="T77" fmla="*/ 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6" h="65">
                    <a:moveTo>
                      <a:pt x="73" y="6"/>
                    </a:moveTo>
                    <a:lnTo>
                      <a:pt x="67" y="1"/>
                    </a:lnTo>
                    <a:lnTo>
                      <a:pt x="59" y="12"/>
                    </a:lnTo>
                    <a:lnTo>
                      <a:pt x="51" y="12"/>
                    </a:lnTo>
                    <a:lnTo>
                      <a:pt x="48" y="15"/>
                    </a:lnTo>
                    <a:lnTo>
                      <a:pt x="42" y="10"/>
                    </a:lnTo>
                    <a:lnTo>
                      <a:pt x="41" y="13"/>
                    </a:lnTo>
                    <a:lnTo>
                      <a:pt x="27" y="4"/>
                    </a:lnTo>
                    <a:lnTo>
                      <a:pt x="17" y="6"/>
                    </a:lnTo>
                    <a:lnTo>
                      <a:pt x="7" y="3"/>
                    </a:lnTo>
                    <a:lnTo>
                      <a:pt x="4" y="9"/>
                    </a:lnTo>
                    <a:lnTo>
                      <a:pt x="6" y="18"/>
                    </a:lnTo>
                    <a:lnTo>
                      <a:pt x="1" y="27"/>
                    </a:lnTo>
                    <a:lnTo>
                      <a:pt x="0" y="33"/>
                    </a:lnTo>
                    <a:lnTo>
                      <a:pt x="6" y="32"/>
                    </a:lnTo>
                    <a:lnTo>
                      <a:pt x="10" y="35"/>
                    </a:lnTo>
                    <a:lnTo>
                      <a:pt x="14" y="41"/>
                    </a:lnTo>
                    <a:lnTo>
                      <a:pt x="15" y="47"/>
                    </a:lnTo>
                    <a:lnTo>
                      <a:pt x="26" y="53"/>
                    </a:lnTo>
                    <a:lnTo>
                      <a:pt x="29" y="56"/>
                    </a:lnTo>
                    <a:lnTo>
                      <a:pt x="32" y="65"/>
                    </a:lnTo>
                    <a:lnTo>
                      <a:pt x="38" y="62"/>
                    </a:lnTo>
                    <a:lnTo>
                      <a:pt x="44" y="50"/>
                    </a:lnTo>
                    <a:lnTo>
                      <a:pt x="47" y="50"/>
                    </a:lnTo>
                    <a:lnTo>
                      <a:pt x="48" y="44"/>
                    </a:lnTo>
                    <a:lnTo>
                      <a:pt x="53" y="42"/>
                    </a:lnTo>
                    <a:lnTo>
                      <a:pt x="54" y="47"/>
                    </a:lnTo>
                    <a:lnTo>
                      <a:pt x="61" y="56"/>
                    </a:lnTo>
                    <a:lnTo>
                      <a:pt x="65" y="56"/>
                    </a:lnTo>
                    <a:lnTo>
                      <a:pt x="73" y="44"/>
                    </a:lnTo>
                    <a:lnTo>
                      <a:pt x="77" y="44"/>
                    </a:lnTo>
                    <a:lnTo>
                      <a:pt x="79" y="36"/>
                    </a:lnTo>
                    <a:lnTo>
                      <a:pt x="85" y="32"/>
                    </a:lnTo>
                    <a:lnTo>
                      <a:pt x="86" y="21"/>
                    </a:lnTo>
                    <a:lnTo>
                      <a:pt x="80" y="10"/>
                    </a:lnTo>
                    <a:lnTo>
                      <a:pt x="83" y="9"/>
                    </a:lnTo>
                    <a:lnTo>
                      <a:pt x="82" y="0"/>
                    </a:lnTo>
                    <a:lnTo>
                      <a:pt x="74" y="3"/>
                    </a:lnTo>
                    <a:lnTo>
                      <a:pt x="7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7" name="Freeform 3942">
                <a:extLst>
                  <a:ext uri="{FF2B5EF4-FFF2-40B4-BE49-F238E27FC236}">
                    <a16:creationId xmlns:a16="http://schemas.microsoft.com/office/drawing/2014/main" id="{B8EA7394-22DA-BBBD-161A-7C7AC2599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241"/>
                <a:ext cx="44" cy="33"/>
              </a:xfrm>
              <a:custGeom>
                <a:avLst/>
                <a:gdLst>
                  <a:gd name="T0" fmla="*/ 73 w 86"/>
                  <a:gd name="T1" fmla="*/ 6 h 65"/>
                  <a:gd name="T2" fmla="*/ 74 w 86"/>
                  <a:gd name="T3" fmla="*/ 3 h 65"/>
                  <a:gd name="T4" fmla="*/ 82 w 86"/>
                  <a:gd name="T5" fmla="*/ 0 h 65"/>
                  <a:gd name="T6" fmla="*/ 83 w 86"/>
                  <a:gd name="T7" fmla="*/ 9 h 65"/>
                  <a:gd name="T8" fmla="*/ 80 w 86"/>
                  <a:gd name="T9" fmla="*/ 10 h 65"/>
                  <a:gd name="T10" fmla="*/ 86 w 86"/>
                  <a:gd name="T11" fmla="*/ 21 h 65"/>
                  <a:gd name="T12" fmla="*/ 85 w 86"/>
                  <a:gd name="T13" fmla="*/ 32 h 65"/>
                  <a:gd name="T14" fmla="*/ 79 w 86"/>
                  <a:gd name="T15" fmla="*/ 36 h 65"/>
                  <a:gd name="T16" fmla="*/ 77 w 86"/>
                  <a:gd name="T17" fmla="*/ 44 h 65"/>
                  <a:gd name="T18" fmla="*/ 73 w 86"/>
                  <a:gd name="T19" fmla="*/ 44 h 65"/>
                  <a:gd name="T20" fmla="*/ 65 w 86"/>
                  <a:gd name="T21" fmla="*/ 56 h 65"/>
                  <a:gd name="T22" fmla="*/ 61 w 86"/>
                  <a:gd name="T23" fmla="*/ 56 h 65"/>
                  <a:gd name="T24" fmla="*/ 54 w 86"/>
                  <a:gd name="T25" fmla="*/ 47 h 65"/>
                  <a:gd name="T26" fmla="*/ 53 w 86"/>
                  <a:gd name="T27" fmla="*/ 42 h 65"/>
                  <a:gd name="T28" fmla="*/ 48 w 86"/>
                  <a:gd name="T29" fmla="*/ 44 h 65"/>
                  <a:gd name="T30" fmla="*/ 47 w 86"/>
                  <a:gd name="T31" fmla="*/ 50 h 65"/>
                  <a:gd name="T32" fmla="*/ 44 w 86"/>
                  <a:gd name="T33" fmla="*/ 50 h 65"/>
                  <a:gd name="T34" fmla="*/ 38 w 86"/>
                  <a:gd name="T35" fmla="*/ 62 h 65"/>
                  <a:gd name="T36" fmla="*/ 32 w 86"/>
                  <a:gd name="T37" fmla="*/ 65 h 65"/>
                  <a:gd name="T38" fmla="*/ 29 w 86"/>
                  <a:gd name="T39" fmla="*/ 56 h 65"/>
                  <a:gd name="T40" fmla="*/ 26 w 86"/>
                  <a:gd name="T41" fmla="*/ 53 h 65"/>
                  <a:gd name="T42" fmla="*/ 15 w 86"/>
                  <a:gd name="T43" fmla="*/ 47 h 65"/>
                  <a:gd name="T44" fmla="*/ 14 w 86"/>
                  <a:gd name="T45" fmla="*/ 41 h 65"/>
                  <a:gd name="T46" fmla="*/ 10 w 86"/>
                  <a:gd name="T47" fmla="*/ 35 h 65"/>
                  <a:gd name="T48" fmla="*/ 6 w 86"/>
                  <a:gd name="T49" fmla="*/ 32 h 65"/>
                  <a:gd name="T50" fmla="*/ 0 w 86"/>
                  <a:gd name="T51" fmla="*/ 33 h 65"/>
                  <a:gd name="T52" fmla="*/ 1 w 86"/>
                  <a:gd name="T53" fmla="*/ 27 h 65"/>
                  <a:gd name="T54" fmla="*/ 6 w 86"/>
                  <a:gd name="T55" fmla="*/ 18 h 65"/>
                  <a:gd name="T56" fmla="*/ 4 w 86"/>
                  <a:gd name="T57" fmla="*/ 9 h 65"/>
                  <a:gd name="T58" fmla="*/ 7 w 86"/>
                  <a:gd name="T59" fmla="*/ 3 h 65"/>
                  <a:gd name="T60" fmla="*/ 17 w 86"/>
                  <a:gd name="T61" fmla="*/ 6 h 65"/>
                  <a:gd name="T62" fmla="*/ 27 w 86"/>
                  <a:gd name="T63" fmla="*/ 4 h 65"/>
                  <a:gd name="T64" fmla="*/ 41 w 86"/>
                  <a:gd name="T65" fmla="*/ 13 h 65"/>
                  <a:gd name="T66" fmla="*/ 42 w 86"/>
                  <a:gd name="T67" fmla="*/ 10 h 65"/>
                  <a:gd name="T68" fmla="*/ 48 w 86"/>
                  <a:gd name="T69" fmla="*/ 15 h 65"/>
                  <a:gd name="T70" fmla="*/ 51 w 86"/>
                  <a:gd name="T71" fmla="*/ 12 h 65"/>
                  <a:gd name="T72" fmla="*/ 59 w 86"/>
                  <a:gd name="T73" fmla="*/ 12 h 65"/>
                  <a:gd name="T74" fmla="*/ 67 w 86"/>
                  <a:gd name="T75" fmla="*/ 1 h 65"/>
                  <a:gd name="T76" fmla="*/ 73 w 86"/>
                  <a:gd name="T77" fmla="*/ 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6" h="65">
                    <a:moveTo>
                      <a:pt x="73" y="6"/>
                    </a:moveTo>
                    <a:lnTo>
                      <a:pt x="74" y="3"/>
                    </a:lnTo>
                    <a:lnTo>
                      <a:pt x="82" y="0"/>
                    </a:lnTo>
                    <a:lnTo>
                      <a:pt x="83" y="9"/>
                    </a:lnTo>
                    <a:lnTo>
                      <a:pt x="80" y="10"/>
                    </a:lnTo>
                    <a:lnTo>
                      <a:pt x="86" y="21"/>
                    </a:lnTo>
                    <a:lnTo>
                      <a:pt x="85" y="32"/>
                    </a:lnTo>
                    <a:lnTo>
                      <a:pt x="79" y="36"/>
                    </a:lnTo>
                    <a:lnTo>
                      <a:pt x="77" y="44"/>
                    </a:lnTo>
                    <a:lnTo>
                      <a:pt x="73" y="44"/>
                    </a:lnTo>
                    <a:lnTo>
                      <a:pt x="65" y="56"/>
                    </a:lnTo>
                    <a:lnTo>
                      <a:pt x="61" y="56"/>
                    </a:lnTo>
                    <a:lnTo>
                      <a:pt x="54" y="47"/>
                    </a:lnTo>
                    <a:lnTo>
                      <a:pt x="53" y="42"/>
                    </a:lnTo>
                    <a:lnTo>
                      <a:pt x="48" y="44"/>
                    </a:lnTo>
                    <a:lnTo>
                      <a:pt x="47" y="50"/>
                    </a:lnTo>
                    <a:lnTo>
                      <a:pt x="44" y="50"/>
                    </a:lnTo>
                    <a:lnTo>
                      <a:pt x="38" y="62"/>
                    </a:lnTo>
                    <a:lnTo>
                      <a:pt x="32" y="65"/>
                    </a:lnTo>
                    <a:lnTo>
                      <a:pt x="29" y="56"/>
                    </a:lnTo>
                    <a:lnTo>
                      <a:pt x="26" y="53"/>
                    </a:lnTo>
                    <a:lnTo>
                      <a:pt x="15" y="47"/>
                    </a:lnTo>
                    <a:lnTo>
                      <a:pt x="14" y="41"/>
                    </a:lnTo>
                    <a:lnTo>
                      <a:pt x="10" y="35"/>
                    </a:lnTo>
                    <a:lnTo>
                      <a:pt x="6" y="32"/>
                    </a:lnTo>
                    <a:lnTo>
                      <a:pt x="0" y="33"/>
                    </a:lnTo>
                    <a:lnTo>
                      <a:pt x="1" y="27"/>
                    </a:lnTo>
                    <a:lnTo>
                      <a:pt x="6" y="18"/>
                    </a:lnTo>
                    <a:lnTo>
                      <a:pt x="4" y="9"/>
                    </a:lnTo>
                    <a:lnTo>
                      <a:pt x="7" y="3"/>
                    </a:lnTo>
                    <a:lnTo>
                      <a:pt x="17" y="6"/>
                    </a:lnTo>
                    <a:lnTo>
                      <a:pt x="27" y="4"/>
                    </a:lnTo>
                    <a:lnTo>
                      <a:pt x="41" y="13"/>
                    </a:lnTo>
                    <a:lnTo>
                      <a:pt x="42" y="10"/>
                    </a:lnTo>
                    <a:lnTo>
                      <a:pt x="48" y="15"/>
                    </a:lnTo>
                    <a:lnTo>
                      <a:pt x="51" y="12"/>
                    </a:lnTo>
                    <a:lnTo>
                      <a:pt x="59" y="12"/>
                    </a:lnTo>
                    <a:lnTo>
                      <a:pt x="67" y="1"/>
                    </a:lnTo>
                    <a:lnTo>
                      <a:pt x="7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8" name="Freeform 3943">
                <a:extLst>
                  <a:ext uri="{FF2B5EF4-FFF2-40B4-BE49-F238E27FC236}">
                    <a16:creationId xmlns:a16="http://schemas.microsoft.com/office/drawing/2014/main" id="{AA2D33FA-5B4D-C6B5-84F6-A5E9CAC41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241"/>
                <a:ext cx="44" cy="33"/>
              </a:xfrm>
              <a:custGeom>
                <a:avLst/>
                <a:gdLst>
                  <a:gd name="T0" fmla="*/ 73 w 86"/>
                  <a:gd name="T1" fmla="*/ 6 h 65"/>
                  <a:gd name="T2" fmla="*/ 74 w 86"/>
                  <a:gd name="T3" fmla="*/ 3 h 65"/>
                  <a:gd name="T4" fmla="*/ 82 w 86"/>
                  <a:gd name="T5" fmla="*/ 0 h 65"/>
                  <a:gd name="T6" fmla="*/ 83 w 86"/>
                  <a:gd name="T7" fmla="*/ 9 h 65"/>
                  <a:gd name="T8" fmla="*/ 80 w 86"/>
                  <a:gd name="T9" fmla="*/ 10 h 65"/>
                  <a:gd name="T10" fmla="*/ 86 w 86"/>
                  <a:gd name="T11" fmla="*/ 21 h 65"/>
                  <a:gd name="T12" fmla="*/ 85 w 86"/>
                  <a:gd name="T13" fmla="*/ 32 h 65"/>
                  <a:gd name="T14" fmla="*/ 79 w 86"/>
                  <a:gd name="T15" fmla="*/ 36 h 65"/>
                  <a:gd name="T16" fmla="*/ 77 w 86"/>
                  <a:gd name="T17" fmla="*/ 44 h 65"/>
                  <a:gd name="T18" fmla="*/ 73 w 86"/>
                  <a:gd name="T19" fmla="*/ 44 h 65"/>
                  <a:gd name="T20" fmla="*/ 65 w 86"/>
                  <a:gd name="T21" fmla="*/ 56 h 65"/>
                  <a:gd name="T22" fmla="*/ 61 w 86"/>
                  <a:gd name="T23" fmla="*/ 56 h 65"/>
                  <a:gd name="T24" fmla="*/ 54 w 86"/>
                  <a:gd name="T25" fmla="*/ 47 h 65"/>
                  <a:gd name="T26" fmla="*/ 53 w 86"/>
                  <a:gd name="T27" fmla="*/ 42 h 65"/>
                  <a:gd name="T28" fmla="*/ 48 w 86"/>
                  <a:gd name="T29" fmla="*/ 44 h 65"/>
                  <a:gd name="T30" fmla="*/ 47 w 86"/>
                  <a:gd name="T31" fmla="*/ 50 h 65"/>
                  <a:gd name="T32" fmla="*/ 44 w 86"/>
                  <a:gd name="T33" fmla="*/ 50 h 65"/>
                  <a:gd name="T34" fmla="*/ 38 w 86"/>
                  <a:gd name="T35" fmla="*/ 62 h 65"/>
                  <a:gd name="T36" fmla="*/ 32 w 86"/>
                  <a:gd name="T37" fmla="*/ 65 h 65"/>
                  <a:gd name="T38" fmla="*/ 29 w 86"/>
                  <a:gd name="T39" fmla="*/ 56 h 65"/>
                  <a:gd name="T40" fmla="*/ 26 w 86"/>
                  <a:gd name="T41" fmla="*/ 53 h 65"/>
                  <a:gd name="T42" fmla="*/ 15 w 86"/>
                  <a:gd name="T43" fmla="*/ 47 h 65"/>
                  <a:gd name="T44" fmla="*/ 14 w 86"/>
                  <a:gd name="T45" fmla="*/ 41 h 65"/>
                  <a:gd name="T46" fmla="*/ 10 w 86"/>
                  <a:gd name="T47" fmla="*/ 35 h 65"/>
                  <a:gd name="T48" fmla="*/ 6 w 86"/>
                  <a:gd name="T49" fmla="*/ 32 h 65"/>
                  <a:gd name="T50" fmla="*/ 0 w 86"/>
                  <a:gd name="T51" fmla="*/ 33 h 65"/>
                  <a:gd name="T52" fmla="*/ 1 w 86"/>
                  <a:gd name="T53" fmla="*/ 27 h 65"/>
                  <a:gd name="T54" fmla="*/ 6 w 86"/>
                  <a:gd name="T55" fmla="*/ 18 h 65"/>
                  <a:gd name="T56" fmla="*/ 4 w 86"/>
                  <a:gd name="T57" fmla="*/ 9 h 65"/>
                  <a:gd name="T58" fmla="*/ 7 w 86"/>
                  <a:gd name="T59" fmla="*/ 3 h 65"/>
                  <a:gd name="T60" fmla="*/ 17 w 86"/>
                  <a:gd name="T61" fmla="*/ 6 h 65"/>
                  <a:gd name="T62" fmla="*/ 27 w 86"/>
                  <a:gd name="T63" fmla="*/ 4 h 65"/>
                  <a:gd name="T64" fmla="*/ 41 w 86"/>
                  <a:gd name="T65" fmla="*/ 13 h 65"/>
                  <a:gd name="T66" fmla="*/ 42 w 86"/>
                  <a:gd name="T67" fmla="*/ 10 h 65"/>
                  <a:gd name="T68" fmla="*/ 48 w 86"/>
                  <a:gd name="T69" fmla="*/ 15 h 65"/>
                  <a:gd name="T70" fmla="*/ 51 w 86"/>
                  <a:gd name="T71" fmla="*/ 12 h 65"/>
                  <a:gd name="T72" fmla="*/ 59 w 86"/>
                  <a:gd name="T73" fmla="*/ 12 h 65"/>
                  <a:gd name="T74" fmla="*/ 67 w 86"/>
                  <a:gd name="T75" fmla="*/ 1 h 65"/>
                  <a:gd name="T76" fmla="*/ 73 w 86"/>
                  <a:gd name="T77" fmla="*/ 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6" h="65">
                    <a:moveTo>
                      <a:pt x="73" y="6"/>
                    </a:moveTo>
                    <a:lnTo>
                      <a:pt x="74" y="3"/>
                    </a:lnTo>
                    <a:lnTo>
                      <a:pt x="82" y="0"/>
                    </a:lnTo>
                    <a:lnTo>
                      <a:pt x="83" y="9"/>
                    </a:lnTo>
                    <a:lnTo>
                      <a:pt x="80" y="10"/>
                    </a:lnTo>
                    <a:lnTo>
                      <a:pt x="86" y="21"/>
                    </a:lnTo>
                    <a:lnTo>
                      <a:pt x="85" y="32"/>
                    </a:lnTo>
                    <a:lnTo>
                      <a:pt x="79" y="36"/>
                    </a:lnTo>
                    <a:lnTo>
                      <a:pt x="77" y="44"/>
                    </a:lnTo>
                    <a:lnTo>
                      <a:pt x="73" y="44"/>
                    </a:lnTo>
                    <a:lnTo>
                      <a:pt x="65" y="56"/>
                    </a:lnTo>
                    <a:lnTo>
                      <a:pt x="61" y="56"/>
                    </a:lnTo>
                    <a:lnTo>
                      <a:pt x="54" y="47"/>
                    </a:lnTo>
                    <a:lnTo>
                      <a:pt x="53" y="42"/>
                    </a:lnTo>
                    <a:lnTo>
                      <a:pt x="48" y="44"/>
                    </a:lnTo>
                    <a:lnTo>
                      <a:pt x="47" y="50"/>
                    </a:lnTo>
                    <a:lnTo>
                      <a:pt x="44" y="50"/>
                    </a:lnTo>
                    <a:lnTo>
                      <a:pt x="38" y="62"/>
                    </a:lnTo>
                    <a:lnTo>
                      <a:pt x="32" y="65"/>
                    </a:lnTo>
                    <a:lnTo>
                      <a:pt x="29" y="56"/>
                    </a:lnTo>
                    <a:lnTo>
                      <a:pt x="26" y="53"/>
                    </a:lnTo>
                    <a:lnTo>
                      <a:pt x="15" y="47"/>
                    </a:lnTo>
                    <a:lnTo>
                      <a:pt x="14" y="41"/>
                    </a:lnTo>
                    <a:lnTo>
                      <a:pt x="10" y="35"/>
                    </a:lnTo>
                    <a:lnTo>
                      <a:pt x="6" y="32"/>
                    </a:lnTo>
                    <a:lnTo>
                      <a:pt x="0" y="33"/>
                    </a:lnTo>
                    <a:lnTo>
                      <a:pt x="1" y="27"/>
                    </a:lnTo>
                    <a:lnTo>
                      <a:pt x="6" y="18"/>
                    </a:lnTo>
                    <a:lnTo>
                      <a:pt x="4" y="9"/>
                    </a:lnTo>
                    <a:lnTo>
                      <a:pt x="7" y="3"/>
                    </a:lnTo>
                    <a:lnTo>
                      <a:pt x="17" y="6"/>
                    </a:lnTo>
                    <a:lnTo>
                      <a:pt x="27" y="4"/>
                    </a:lnTo>
                    <a:lnTo>
                      <a:pt x="41" y="13"/>
                    </a:lnTo>
                    <a:lnTo>
                      <a:pt x="42" y="10"/>
                    </a:lnTo>
                    <a:lnTo>
                      <a:pt x="48" y="15"/>
                    </a:lnTo>
                    <a:lnTo>
                      <a:pt x="51" y="12"/>
                    </a:lnTo>
                    <a:lnTo>
                      <a:pt x="59" y="12"/>
                    </a:lnTo>
                    <a:lnTo>
                      <a:pt x="67" y="1"/>
                    </a:lnTo>
                    <a:lnTo>
                      <a:pt x="7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9" name="Freeform 3944">
                <a:extLst>
                  <a:ext uri="{FF2B5EF4-FFF2-40B4-BE49-F238E27FC236}">
                    <a16:creationId xmlns:a16="http://schemas.microsoft.com/office/drawing/2014/main" id="{A91BC2BA-425B-8ED5-3417-5DA12DAEA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150"/>
                <a:ext cx="26" cy="27"/>
              </a:xfrm>
              <a:custGeom>
                <a:avLst/>
                <a:gdLst>
                  <a:gd name="T0" fmla="*/ 44 w 51"/>
                  <a:gd name="T1" fmla="*/ 9 h 53"/>
                  <a:gd name="T2" fmla="*/ 47 w 51"/>
                  <a:gd name="T3" fmla="*/ 5 h 53"/>
                  <a:gd name="T4" fmla="*/ 39 w 51"/>
                  <a:gd name="T5" fmla="*/ 3 h 53"/>
                  <a:gd name="T6" fmla="*/ 36 w 51"/>
                  <a:gd name="T7" fmla="*/ 6 h 53"/>
                  <a:gd name="T8" fmla="*/ 26 w 51"/>
                  <a:gd name="T9" fmla="*/ 0 h 53"/>
                  <a:gd name="T10" fmla="*/ 19 w 51"/>
                  <a:gd name="T11" fmla="*/ 5 h 53"/>
                  <a:gd name="T12" fmla="*/ 9 w 51"/>
                  <a:gd name="T13" fmla="*/ 1 h 53"/>
                  <a:gd name="T14" fmla="*/ 0 w 51"/>
                  <a:gd name="T15" fmla="*/ 5 h 53"/>
                  <a:gd name="T16" fmla="*/ 0 w 51"/>
                  <a:gd name="T17" fmla="*/ 9 h 53"/>
                  <a:gd name="T18" fmla="*/ 7 w 51"/>
                  <a:gd name="T19" fmla="*/ 12 h 53"/>
                  <a:gd name="T20" fmla="*/ 6 w 51"/>
                  <a:gd name="T21" fmla="*/ 21 h 53"/>
                  <a:gd name="T22" fmla="*/ 6 w 51"/>
                  <a:gd name="T23" fmla="*/ 26 h 53"/>
                  <a:gd name="T24" fmla="*/ 10 w 51"/>
                  <a:gd name="T25" fmla="*/ 29 h 53"/>
                  <a:gd name="T26" fmla="*/ 1 w 51"/>
                  <a:gd name="T27" fmla="*/ 39 h 53"/>
                  <a:gd name="T28" fmla="*/ 7 w 51"/>
                  <a:gd name="T29" fmla="*/ 43 h 53"/>
                  <a:gd name="T30" fmla="*/ 23 w 51"/>
                  <a:gd name="T31" fmla="*/ 39 h 53"/>
                  <a:gd name="T32" fmla="*/ 30 w 51"/>
                  <a:gd name="T33" fmla="*/ 46 h 53"/>
                  <a:gd name="T34" fmla="*/ 29 w 51"/>
                  <a:gd name="T35" fmla="*/ 49 h 53"/>
                  <a:gd name="T36" fmla="*/ 33 w 51"/>
                  <a:gd name="T37" fmla="*/ 53 h 53"/>
                  <a:gd name="T38" fmla="*/ 39 w 51"/>
                  <a:gd name="T39" fmla="*/ 46 h 53"/>
                  <a:gd name="T40" fmla="*/ 47 w 51"/>
                  <a:gd name="T41" fmla="*/ 44 h 53"/>
                  <a:gd name="T42" fmla="*/ 50 w 51"/>
                  <a:gd name="T43" fmla="*/ 32 h 53"/>
                  <a:gd name="T44" fmla="*/ 51 w 51"/>
                  <a:gd name="T45" fmla="*/ 29 h 53"/>
                  <a:gd name="T46" fmla="*/ 48 w 51"/>
                  <a:gd name="T47" fmla="*/ 21 h 53"/>
                  <a:gd name="T48" fmla="*/ 42 w 51"/>
                  <a:gd name="T49" fmla="*/ 18 h 53"/>
                  <a:gd name="T50" fmla="*/ 44 w 51"/>
                  <a:gd name="T51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1" h="53">
                    <a:moveTo>
                      <a:pt x="44" y="9"/>
                    </a:moveTo>
                    <a:lnTo>
                      <a:pt x="47" y="5"/>
                    </a:lnTo>
                    <a:lnTo>
                      <a:pt x="39" y="3"/>
                    </a:lnTo>
                    <a:lnTo>
                      <a:pt x="36" y="6"/>
                    </a:lnTo>
                    <a:lnTo>
                      <a:pt x="26" y="0"/>
                    </a:lnTo>
                    <a:lnTo>
                      <a:pt x="19" y="5"/>
                    </a:lnTo>
                    <a:lnTo>
                      <a:pt x="9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7" y="12"/>
                    </a:lnTo>
                    <a:lnTo>
                      <a:pt x="6" y="21"/>
                    </a:lnTo>
                    <a:lnTo>
                      <a:pt x="6" y="26"/>
                    </a:lnTo>
                    <a:lnTo>
                      <a:pt x="10" y="29"/>
                    </a:lnTo>
                    <a:lnTo>
                      <a:pt x="1" y="39"/>
                    </a:lnTo>
                    <a:lnTo>
                      <a:pt x="7" y="43"/>
                    </a:lnTo>
                    <a:lnTo>
                      <a:pt x="23" y="39"/>
                    </a:lnTo>
                    <a:lnTo>
                      <a:pt x="30" y="46"/>
                    </a:lnTo>
                    <a:lnTo>
                      <a:pt x="29" y="49"/>
                    </a:lnTo>
                    <a:lnTo>
                      <a:pt x="33" y="53"/>
                    </a:lnTo>
                    <a:lnTo>
                      <a:pt x="39" y="46"/>
                    </a:lnTo>
                    <a:lnTo>
                      <a:pt x="47" y="44"/>
                    </a:lnTo>
                    <a:lnTo>
                      <a:pt x="50" y="32"/>
                    </a:lnTo>
                    <a:lnTo>
                      <a:pt x="51" y="29"/>
                    </a:lnTo>
                    <a:lnTo>
                      <a:pt x="48" y="21"/>
                    </a:lnTo>
                    <a:lnTo>
                      <a:pt x="42" y="18"/>
                    </a:lnTo>
                    <a:lnTo>
                      <a:pt x="44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0" name="Freeform 3945">
                <a:extLst>
                  <a:ext uri="{FF2B5EF4-FFF2-40B4-BE49-F238E27FC236}">
                    <a16:creationId xmlns:a16="http://schemas.microsoft.com/office/drawing/2014/main" id="{19904E15-008D-6C68-96CF-EE6EB8FFC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150"/>
                <a:ext cx="26" cy="27"/>
              </a:xfrm>
              <a:custGeom>
                <a:avLst/>
                <a:gdLst>
                  <a:gd name="T0" fmla="*/ 44 w 51"/>
                  <a:gd name="T1" fmla="*/ 9 h 53"/>
                  <a:gd name="T2" fmla="*/ 42 w 51"/>
                  <a:gd name="T3" fmla="*/ 18 h 53"/>
                  <a:gd name="T4" fmla="*/ 48 w 51"/>
                  <a:gd name="T5" fmla="*/ 21 h 53"/>
                  <a:gd name="T6" fmla="*/ 51 w 51"/>
                  <a:gd name="T7" fmla="*/ 29 h 53"/>
                  <a:gd name="T8" fmla="*/ 50 w 51"/>
                  <a:gd name="T9" fmla="*/ 32 h 53"/>
                  <a:gd name="T10" fmla="*/ 47 w 51"/>
                  <a:gd name="T11" fmla="*/ 44 h 53"/>
                  <a:gd name="T12" fmla="*/ 39 w 51"/>
                  <a:gd name="T13" fmla="*/ 46 h 53"/>
                  <a:gd name="T14" fmla="*/ 33 w 51"/>
                  <a:gd name="T15" fmla="*/ 53 h 53"/>
                  <a:gd name="T16" fmla="*/ 29 w 51"/>
                  <a:gd name="T17" fmla="*/ 49 h 53"/>
                  <a:gd name="T18" fmla="*/ 30 w 51"/>
                  <a:gd name="T19" fmla="*/ 46 h 53"/>
                  <a:gd name="T20" fmla="*/ 23 w 51"/>
                  <a:gd name="T21" fmla="*/ 39 h 53"/>
                  <a:gd name="T22" fmla="*/ 7 w 51"/>
                  <a:gd name="T23" fmla="*/ 43 h 53"/>
                  <a:gd name="T24" fmla="*/ 1 w 51"/>
                  <a:gd name="T25" fmla="*/ 39 h 53"/>
                  <a:gd name="T26" fmla="*/ 10 w 51"/>
                  <a:gd name="T27" fmla="*/ 29 h 53"/>
                  <a:gd name="T28" fmla="*/ 6 w 51"/>
                  <a:gd name="T29" fmla="*/ 26 h 53"/>
                  <a:gd name="T30" fmla="*/ 6 w 51"/>
                  <a:gd name="T31" fmla="*/ 21 h 53"/>
                  <a:gd name="T32" fmla="*/ 7 w 51"/>
                  <a:gd name="T33" fmla="*/ 12 h 53"/>
                  <a:gd name="T34" fmla="*/ 0 w 51"/>
                  <a:gd name="T35" fmla="*/ 9 h 53"/>
                  <a:gd name="T36" fmla="*/ 0 w 51"/>
                  <a:gd name="T37" fmla="*/ 5 h 53"/>
                  <a:gd name="T38" fmla="*/ 9 w 51"/>
                  <a:gd name="T39" fmla="*/ 1 h 53"/>
                  <a:gd name="T40" fmla="*/ 19 w 51"/>
                  <a:gd name="T41" fmla="*/ 5 h 53"/>
                  <a:gd name="T42" fmla="*/ 26 w 51"/>
                  <a:gd name="T43" fmla="*/ 0 h 53"/>
                  <a:gd name="T44" fmla="*/ 36 w 51"/>
                  <a:gd name="T45" fmla="*/ 6 h 53"/>
                  <a:gd name="T46" fmla="*/ 39 w 51"/>
                  <a:gd name="T47" fmla="*/ 3 h 53"/>
                  <a:gd name="T48" fmla="*/ 47 w 51"/>
                  <a:gd name="T49" fmla="*/ 5 h 53"/>
                  <a:gd name="T50" fmla="*/ 44 w 51"/>
                  <a:gd name="T51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1" h="53">
                    <a:moveTo>
                      <a:pt x="44" y="9"/>
                    </a:moveTo>
                    <a:lnTo>
                      <a:pt x="42" y="18"/>
                    </a:lnTo>
                    <a:lnTo>
                      <a:pt x="48" y="21"/>
                    </a:lnTo>
                    <a:lnTo>
                      <a:pt x="51" y="29"/>
                    </a:lnTo>
                    <a:lnTo>
                      <a:pt x="50" y="32"/>
                    </a:lnTo>
                    <a:lnTo>
                      <a:pt x="47" y="44"/>
                    </a:lnTo>
                    <a:lnTo>
                      <a:pt x="39" y="46"/>
                    </a:lnTo>
                    <a:lnTo>
                      <a:pt x="33" y="53"/>
                    </a:lnTo>
                    <a:lnTo>
                      <a:pt x="29" y="49"/>
                    </a:lnTo>
                    <a:lnTo>
                      <a:pt x="30" y="46"/>
                    </a:lnTo>
                    <a:lnTo>
                      <a:pt x="23" y="39"/>
                    </a:lnTo>
                    <a:lnTo>
                      <a:pt x="7" y="43"/>
                    </a:lnTo>
                    <a:lnTo>
                      <a:pt x="1" y="39"/>
                    </a:lnTo>
                    <a:lnTo>
                      <a:pt x="10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7" y="12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9" y="1"/>
                    </a:lnTo>
                    <a:lnTo>
                      <a:pt x="19" y="5"/>
                    </a:lnTo>
                    <a:lnTo>
                      <a:pt x="26" y="0"/>
                    </a:lnTo>
                    <a:lnTo>
                      <a:pt x="36" y="6"/>
                    </a:lnTo>
                    <a:lnTo>
                      <a:pt x="39" y="3"/>
                    </a:lnTo>
                    <a:lnTo>
                      <a:pt x="47" y="5"/>
                    </a:lnTo>
                    <a:lnTo>
                      <a:pt x="4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1" name="Freeform 3946">
                <a:extLst>
                  <a:ext uri="{FF2B5EF4-FFF2-40B4-BE49-F238E27FC236}">
                    <a16:creationId xmlns:a16="http://schemas.microsoft.com/office/drawing/2014/main" id="{341C2264-3382-4387-AA3F-D6D318572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150"/>
                <a:ext cx="26" cy="27"/>
              </a:xfrm>
              <a:custGeom>
                <a:avLst/>
                <a:gdLst>
                  <a:gd name="T0" fmla="*/ 44 w 51"/>
                  <a:gd name="T1" fmla="*/ 9 h 53"/>
                  <a:gd name="T2" fmla="*/ 42 w 51"/>
                  <a:gd name="T3" fmla="*/ 18 h 53"/>
                  <a:gd name="T4" fmla="*/ 48 w 51"/>
                  <a:gd name="T5" fmla="*/ 21 h 53"/>
                  <a:gd name="T6" fmla="*/ 51 w 51"/>
                  <a:gd name="T7" fmla="*/ 29 h 53"/>
                  <a:gd name="T8" fmla="*/ 50 w 51"/>
                  <a:gd name="T9" fmla="*/ 32 h 53"/>
                  <a:gd name="T10" fmla="*/ 47 w 51"/>
                  <a:gd name="T11" fmla="*/ 44 h 53"/>
                  <a:gd name="T12" fmla="*/ 39 w 51"/>
                  <a:gd name="T13" fmla="*/ 46 h 53"/>
                  <a:gd name="T14" fmla="*/ 33 w 51"/>
                  <a:gd name="T15" fmla="*/ 53 h 53"/>
                  <a:gd name="T16" fmla="*/ 29 w 51"/>
                  <a:gd name="T17" fmla="*/ 49 h 53"/>
                  <a:gd name="T18" fmla="*/ 30 w 51"/>
                  <a:gd name="T19" fmla="*/ 46 h 53"/>
                  <a:gd name="T20" fmla="*/ 23 w 51"/>
                  <a:gd name="T21" fmla="*/ 39 h 53"/>
                  <a:gd name="T22" fmla="*/ 7 w 51"/>
                  <a:gd name="T23" fmla="*/ 43 h 53"/>
                  <a:gd name="T24" fmla="*/ 1 w 51"/>
                  <a:gd name="T25" fmla="*/ 39 h 53"/>
                  <a:gd name="T26" fmla="*/ 10 w 51"/>
                  <a:gd name="T27" fmla="*/ 29 h 53"/>
                  <a:gd name="T28" fmla="*/ 6 w 51"/>
                  <a:gd name="T29" fmla="*/ 26 h 53"/>
                  <a:gd name="T30" fmla="*/ 6 w 51"/>
                  <a:gd name="T31" fmla="*/ 21 h 53"/>
                  <a:gd name="T32" fmla="*/ 7 w 51"/>
                  <a:gd name="T33" fmla="*/ 12 h 53"/>
                  <a:gd name="T34" fmla="*/ 0 w 51"/>
                  <a:gd name="T35" fmla="*/ 9 h 53"/>
                  <a:gd name="T36" fmla="*/ 0 w 51"/>
                  <a:gd name="T37" fmla="*/ 5 h 53"/>
                  <a:gd name="T38" fmla="*/ 9 w 51"/>
                  <a:gd name="T39" fmla="*/ 1 h 53"/>
                  <a:gd name="T40" fmla="*/ 19 w 51"/>
                  <a:gd name="T41" fmla="*/ 5 h 53"/>
                  <a:gd name="T42" fmla="*/ 26 w 51"/>
                  <a:gd name="T43" fmla="*/ 0 h 53"/>
                  <a:gd name="T44" fmla="*/ 36 w 51"/>
                  <a:gd name="T45" fmla="*/ 6 h 53"/>
                  <a:gd name="T46" fmla="*/ 39 w 51"/>
                  <a:gd name="T47" fmla="*/ 3 h 53"/>
                  <a:gd name="T48" fmla="*/ 47 w 51"/>
                  <a:gd name="T49" fmla="*/ 5 h 53"/>
                  <a:gd name="T50" fmla="*/ 44 w 51"/>
                  <a:gd name="T51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1" h="53">
                    <a:moveTo>
                      <a:pt x="44" y="9"/>
                    </a:moveTo>
                    <a:lnTo>
                      <a:pt x="42" y="18"/>
                    </a:lnTo>
                    <a:lnTo>
                      <a:pt x="48" y="21"/>
                    </a:lnTo>
                    <a:lnTo>
                      <a:pt x="51" y="29"/>
                    </a:lnTo>
                    <a:lnTo>
                      <a:pt x="50" y="32"/>
                    </a:lnTo>
                    <a:lnTo>
                      <a:pt x="47" y="44"/>
                    </a:lnTo>
                    <a:lnTo>
                      <a:pt x="39" y="46"/>
                    </a:lnTo>
                    <a:lnTo>
                      <a:pt x="33" y="53"/>
                    </a:lnTo>
                    <a:lnTo>
                      <a:pt x="29" y="49"/>
                    </a:lnTo>
                    <a:lnTo>
                      <a:pt x="30" y="46"/>
                    </a:lnTo>
                    <a:lnTo>
                      <a:pt x="23" y="39"/>
                    </a:lnTo>
                    <a:lnTo>
                      <a:pt x="7" y="43"/>
                    </a:lnTo>
                    <a:lnTo>
                      <a:pt x="1" y="39"/>
                    </a:lnTo>
                    <a:lnTo>
                      <a:pt x="10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7" y="12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9" y="1"/>
                    </a:lnTo>
                    <a:lnTo>
                      <a:pt x="19" y="5"/>
                    </a:lnTo>
                    <a:lnTo>
                      <a:pt x="26" y="0"/>
                    </a:lnTo>
                    <a:lnTo>
                      <a:pt x="36" y="6"/>
                    </a:lnTo>
                    <a:lnTo>
                      <a:pt x="39" y="3"/>
                    </a:lnTo>
                    <a:lnTo>
                      <a:pt x="47" y="5"/>
                    </a:lnTo>
                    <a:lnTo>
                      <a:pt x="44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2" name="Freeform 3947">
                <a:extLst>
                  <a:ext uri="{FF2B5EF4-FFF2-40B4-BE49-F238E27FC236}">
                    <a16:creationId xmlns:a16="http://schemas.microsoft.com/office/drawing/2014/main" id="{B8A4BC2C-5A3B-2411-1F67-0A2B783EB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824"/>
                <a:ext cx="98" cy="84"/>
              </a:xfrm>
              <a:custGeom>
                <a:avLst/>
                <a:gdLst>
                  <a:gd name="T0" fmla="*/ 62 w 196"/>
                  <a:gd name="T1" fmla="*/ 9 h 167"/>
                  <a:gd name="T2" fmla="*/ 53 w 196"/>
                  <a:gd name="T3" fmla="*/ 20 h 167"/>
                  <a:gd name="T4" fmla="*/ 59 w 196"/>
                  <a:gd name="T5" fmla="*/ 35 h 167"/>
                  <a:gd name="T6" fmla="*/ 67 w 196"/>
                  <a:gd name="T7" fmla="*/ 47 h 167"/>
                  <a:gd name="T8" fmla="*/ 50 w 196"/>
                  <a:gd name="T9" fmla="*/ 53 h 167"/>
                  <a:gd name="T10" fmla="*/ 45 w 196"/>
                  <a:gd name="T11" fmla="*/ 59 h 167"/>
                  <a:gd name="T12" fmla="*/ 53 w 196"/>
                  <a:gd name="T13" fmla="*/ 68 h 167"/>
                  <a:gd name="T14" fmla="*/ 39 w 196"/>
                  <a:gd name="T15" fmla="*/ 68 h 167"/>
                  <a:gd name="T16" fmla="*/ 30 w 196"/>
                  <a:gd name="T17" fmla="*/ 70 h 167"/>
                  <a:gd name="T18" fmla="*/ 12 w 196"/>
                  <a:gd name="T19" fmla="*/ 74 h 167"/>
                  <a:gd name="T20" fmla="*/ 9 w 196"/>
                  <a:gd name="T21" fmla="*/ 84 h 167"/>
                  <a:gd name="T22" fmla="*/ 3 w 196"/>
                  <a:gd name="T23" fmla="*/ 94 h 167"/>
                  <a:gd name="T24" fmla="*/ 4 w 196"/>
                  <a:gd name="T25" fmla="*/ 106 h 167"/>
                  <a:gd name="T26" fmla="*/ 21 w 196"/>
                  <a:gd name="T27" fmla="*/ 108 h 167"/>
                  <a:gd name="T28" fmla="*/ 35 w 196"/>
                  <a:gd name="T29" fmla="*/ 114 h 167"/>
                  <a:gd name="T30" fmla="*/ 47 w 196"/>
                  <a:gd name="T31" fmla="*/ 106 h 167"/>
                  <a:gd name="T32" fmla="*/ 47 w 196"/>
                  <a:gd name="T33" fmla="*/ 114 h 167"/>
                  <a:gd name="T34" fmla="*/ 56 w 196"/>
                  <a:gd name="T35" fmla="*/ 123 h 167"/>
                  <a:gd name="T36" fmla="*/ 65 w 196"/>
                  <a:gd name="T37" fmla="*/ 135 h 167"/>
                  <a:gd name="T38" fmla="*/ 70 w 196"/>
                  <a:gd name="T39" fmla="*/ 144 h 167"/>
                  <a:gd name="T40" fmla="*/ 79 w 196"/>
                  <a:gd name="T41" fmla="*/ 153 h 167"/>
                  <a:gd name="T42" fmla="*/ 83 w 196"/>
                  <a:gd name="T43" fmla="*/ 158 h 167"/>
                  <a:gd name="T44" fmla="*/ 97 w 196"/>
                  <a:gd name="T45" fmla="*/ 167 h 167"/>
                  <a:gd name="T46" fmla="*/ 103 w 196"/>
                  <a:gd name="T47" fmla="*/ 152 h 167"/>
                  <a:gd name="T48" fmla="*/ 98 w 196"/>
                  <a:gd name="T49" fmla="*/ 132 h 167"/>
                  <a:gd name="T50" fmla="*/ 111 w 196"/>
                  <a:gd name="T51" fmla="*/ 131 h 167"/>
                  <a:gd name="T52" fmla="*/ 117 w 196"/>
                  <a:gd name="T53" fmla="*/ 126 h 167"/>
                  <a:gd name="T54" fmla="*/ 132 w 196"/>
                  <a:gd name="T55" fmla="*/ 120 h 167"/>
                  <a:gd name="T56" fmla="*/ 145 w 196"/>
                  <a:gd name="T57" fmla="*/ 114 h 167"/>
                  <a:gd name="T58" fmla="*/ 156 w 196"/>
                  <a:gd name="T59" fmla="*/ 126 h 167"/>
                  <a:gd name="T60" fmla="*/ 162 w 196"/>
                  <a:gd name="T61" fmla="*/ 135 h 167"/>
                  <a:gd name="T62" fmla="*/ 176 w 196"/>
                  <a:gd name="T63" fmla="*/ 141 h 167"/>
                  <a:gd name="T64" fmla="*/ 194 w 196"/>
                  <a:gd name="T65" fmla="*/ 132 h 167"/>
                  <a:gd name="T66" fmla="*/ 196 w 196"/>
                  <a:gd name="T67" fmla="*/ 128 h 167"/>
                  <a:gd name="T68" fmla="*/ 183 w 196"/>
                  <a:gd name="T69" fmla="*/ 120 h 167"/>
                  <a:gd name="T70" fmla="*/ 174 w 196"/>
                  <a:gd name="T71" fmla="*/ 123 h 167"/>
                  <a:gd name="T72" fmla="*/ 174 w 196"/>
                  <a:gd name="T73" fmla="*/ 111 h 167"/>
                  <a:gd name="T74" fmla="*/ 174 w 196"/>
                  <a:gd name="T75" fmla="*/ 100 h 167"/>
                  <a:gd name="T76" fmla="*/ 165 w 196"/>
                  <a:gd name="T77" fmla="*/ 100 h 167"/>
                  <a:gd name="T78" fmla="*/ 162 w 196"/>
                  <a:gd name="T79" fmla="*/ 93 h 167"/>
                  <a:gd name="T80" fmla="*/ 150 w 196"/>
                  <a:gd name="T81" fmla="*/ 93 h 167"/>
                  <a:gd name="T82" fmla="*/ 152 w 196"/>
                  <a:gd name="T83" fmla="*/ 90 h 167"/>
                  <a:gd name="T84" fmla="*/ 159 w 196"/>
                  <a:gd name="T85" fmla="*/ 90 h 167"/>
                  <a:gd name="T86" fmla="*/ 165 w 196"/>
                  <a:gd name="T87" fmla="*/ 84 h 167"/>
                  <a:gd name="T88" fmla="*/ 153 w 196"/>
                  <a:gd name="T89" fmla="*/ 81 h 167"/>
                  <a:gd name="T90" fmla="*/ 144 w 196"/>
                  <a:gd name="T91" fmla="*/ 77 h 167"/>
                  <a:gd name="T92" fmla="*/ 136 w 196"/>
                  <a:gd name="T93" fmla="*/ 71 h 167"/>
                  <a:gd name="T94" fmla="*/ 142 w 196"/>
                  <a:gd name="T95" fmla="*/ 58 h 167"/>
                  <a:gd name="T96" fmla="*/ 150 w 196"/>
                  <a:gd name="T97" fmla="*/ 58 h 167"/>
                  <a:gd name="T98" fmla="*/ 141 w 196"/>
                  <a:gd name="T99" fmla="*/ 46 h 167"/>
                  <a:gd name="T100" fmla="*/ 156 w 196"/>
                  <a:gd name="T101" fmla="*/ 35 h 167"/>
                  <a:gd name="T102" fmla="*/ 147 w 196"/>
                  <a:gd name="T103" fmla="*/ 23 h 167"/>
                  <a:gd name="T104" fmla="*/ 136 w 196"/>
                  <a:gd name="T105" fmla="*/ 18 h 167"/>
                  <a:gd name="T106" fmla="*/ 129 w 196"/>
                  <a:gd name="T107" fmla="*/ 11 h 167"/>
                  <a:gd name="T108" fmla="*/ 123 w 196"/>
                  <a:gd name="T109" fmla="*/ 6 h 167"/>
                  <a:gd name="T110" fmla="*/ 114 w 196"/>
                  <a:gd name="T111" fmla="*/ 14 h 167"/>
                  <a:gd name="T112" fmla="*/ 108 w 196"/>
                  <a:gd name="T113" fmla="*/ 11 h 167"/>
                  <a:gd name="T114" fmla="*/ 101 w 196"/>
                  <a:gd name="T115" fmla="*/ 3 h 167"/>
                  <a:gd name="T116" fmla="*/ 92 w 196"/>
                  <a:gd name="T117" fmla="*/ 5 h 167"/>
                  <a:gd name="T118" fmla="*/ 71 w 196"/>
                  <a:gd name="T119" fmla="*/ 1 h 167"/>
                  <a:gd name="T120" fmla="*/ 64 w 196"/>
                  <a:gd name="T121" fmla="*/ 5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6" h="167">
                    <a:moveTo>
                      <a:pt x="64" y="9"/>
                    </a:moveTo>
                    <a:lnTo>
                      <a:pt x="62" y="9"/>
                    </a:lnTo>
                    <a:lnTo>
                      <a:pt x="60" y="17"/>
                    </a:lnTo>
                    <a:lnTo>
                      <a:pt x="53" y="20"/>
                    </a:lnTo>
                    <a:lnTo>
                      <a:pt x="54" y="29"/>
                    </a:lnTo>
                    <a:lnTo>
                      <a:pt x="59" y="35"/>
                    </a:lnTo>
                    <a:lnTo>
                      <a:pt x="64" y="38"/>
                    </a:lnTo>
                    <a:lnTo>
                      <a:pt x="67" y="47"/>
                    </a:lnTo>
                    <a:lnTo>
                      <a:pt x="62" y="47"/>
                    </a:lnTo>
                    <a:lnTo>
                      <a:pt x="50" y="53"/>
                    </a:lnTo>
                    <a:lnTo>
                      <a:pt x="47" y="53"/>
                    </a:lnTo>
                    <a:lnTo>
                      <a:pt x="45" y="59"/>
                    </a:lnTo>
                    <a:lnTo>
                      <a:pt x="50" y="62"/>
                    </a:lnTo>
                    <a:lnTo>
                      <a:pt x="53" y="68"/>
                    </a:lnTo>
                    <a:lnTo>
                      <a:pt x="47" y="67"/>
                    </a:lnTo>
                    <a:lnTo>
                      <a:pt x="39" y="68"/>
                    </a:lnTo>
                    <a:lnTo>
                      <a:pt x="32" y="73"/>
                    </a:lnTo>
                    <a:lnTo>
                      <a:pt x="30" y="70"/>
                    </a:lnTo>
                    <a:lnTo>
                      <a:pt x="20" y="70"/>
                    </a:lnTo>
                    <a:lnTo>
                      <a:pt x="12" y="74"/>
                    </a:lnTo>
                    <a:lnTo>
                      <a:pt x="7" y="81"/>
                    </a:lnTo>
                    <a:lnTo>
                      <a:pt x="9" y="84"/>
                    </a:lnTo>
                    <a:lnTo>
                      <a:pt x="0" y="87"/>
                    </a:lnTo>
                    <a:lnTo>
                      <a:pt x="3" y="94"/>
                    </a:lnTo>
                    <a:lnTo>
                      <a:pt x="3" y="97"/>
                    </a:lnTo>
                    <a:lnTo>
                      <a:pt x="4" y="106"/>
                    </a:lnTo>
                    <a:lnTo>
                      <a:pt x="20" y="106"/>
                    </a:lnTo>
                    <a:lnTo>
                      <a:pt x="21" y="108"/>
                    </a:lnTo>
                    <a:lnTo>
                      <a:pt x="26" y="112"/>
                    </a:lnTo>
                    <a:lnTo>
                      <a:pt x="35" y="114"/>
                    </a:lnTo>
                    <a:lnTo>
                      <a:pt x="44" y="111"/>
                    </a:lnTo>
                    <a:lnTo>
                      <a:pt x="47" y="106"/>
                    </a:lnTo>
                    <a:lnTo>
                      <a:pt x="53" y="106"/>
                    </a:lnTo>
                    <a:lnTo>
                      <a:pt x="47" y="114"/>
                    </a:lnTo>
                    <a:lnTo>
                      <a:pt x="51" y="120"/>
                    </a:lnTo>
                    <a:lnTo>
                      <a:pt x="56" y="123"/>
                    </a:lnTo>
                    <a:lnTo>
                      <a:pt x="65" y="128"/>
                    </a:lnTo>
                    <a:lnTo>
                      <a:pt x="65" y="135"/>
                    </a:lnTo>
                    <a:lnTo>
                      <a:pt x="62" y="140"/>
                    </a:lnTo>
                    <a:lnTo>
                      <a:pt x="70" y="144"/>
                    </a:lnTo>
                    <a:lnTo>
                      <a:pt x="73" y="155"/>
                    </a:lnTo>
                    <a:lnTo>
                      <a:pt x="79" y="153"/>
                    </a:lnTo>
                    <a:lnTo>
                      <a:pt x="79" y="153"/>
                    </a:lnTo>
                    <a:lnTo>
                      <a:pt x="83" y="158"/>
                    </a:lnTo>
                    <a:lnTo>
                      <a:pt x="89" y="161"/>
                    </a:lnTo>
                    <a:lnTo>
                      <a:pt x="97" y="167"/>
                    </a:lnTo>
                    <a:lnTo>
                      <a:pt x="101" y="160"/>
                    </a:lnTo>
                    <a:lnTo>
                      <a:pt x="103" y="152"/>
                    </a:lnTo>
                    <a:lnTo>
                      <a:pt x="104" y="138"/>
                    </a:lnTo>
                    <a:lnTo>
                      <a:pt x="98" y="132"/>
                    </a:lnTo>
                    <a:lnTo>
                      <a:pt x="108" y="129"/>
                    </a:lnTo>
                    <a:lnTo>
                      <a:pt x="111" y="131"/>
                    </a:lnTo>
                    <a:lnTo>
                      <a:pt x="109" y="129"/>
                    </a:lnTo>
                    <a:lnTo>
                      <a:pt x="117" y="126"/>
                    </a:lnTo>
                    <a:lnTo>
                      <a:pt x="123" y="120"/>
                    </a:lnTo>
                    <a:lnTo>
                      <a:pt x="132" y="120"/>
                    </a:lnTo>
                    <a:lnTo>
                      <a:pt x="142" y="114"/>
                    </a:lnTo>
                    <a:lnTo>
                      <a:pt x="145" y="114"/>
                    </a:lnTo>
                    <a:lnTo>
                      <a:pt x="153" y="122"/>
                    </a:lnTo>
                    <a:lnTo>
                      <a:pt x="156" y="126"/>
                    </a:lnTo>
                    <a:lnTo>
                      <a:pt x="161" y="131"/>
                    </a:lnTo>
                    <a:lnTo>
                      <a:pt x="162" y="135"/>
                    </a:lnTo>
                    <a:lnTo>
                      <a:pt x="171" y="143"/>
                    </a:lnTo>
                    <a:lnTo>
                      <a:pt x="176" y="141"/>
                    </a:lnTo>
                    <a:lnTo>
                      <a:pt x="182" y="135"/>
                    </a:lnTo>
                    <a:lnTo>
                      <a:pt x="194" y="132"/>
                    </a:lnTo>
                    <a:lnTo>
                      <a:pt x="194" y="129"/>
                    </a:lnTo>
                    <a:lnTo>
                      <a:pt x="196" y="128"/>
                    </a:lnTo>
                    <a:lnTo>
                      <a:pt x="191" y="123"/>
                    </a:lnTo>
                    <a:lnTo>
                      <a:pt x="183" y="120"/>
                    </a:lnTo>
                    <a:lnTo>
                      <a:pt x="180" y="123"/>
                    </a:lnTo>
                    <a:lnTo>
                      <a:pt x="174" y="123"/>
                    </a:lnTo>
                    <a:lnTo>
                      <a:pt x="174" y="114"/>
                    </a:lnTo>
                    <a:lnTo>
                      <a:pt x="174" y="111"/>
                    </a:lnTo>
                    <a:lnTo>
                      <a:pt x="168" y="106"/>
                    </a:lnTo>
                    <a:lnTo>
                      <a:pt x="174" y="100"/>
                    </a:lnTo>
                    <a:lnTo>
                      <a:pt x="173" y="97"/>
                    </a:lnTo>
                    <a:lnTo>
                      <a:pt x="165" y="100"/>
                    </a:lnTo>
                    <a:lnTo>
                      <a:pt x="162" y="97"/>
                    </a:lnTo>
                    <a:lnTo>
                      <a:pt x="162" y="93"/>
                    </a:lnTo>
                    <a:lnTo>
                      <a:pt x="153" y="91"/>
                    </a:lnTo>
                    <a:lnTo>
                      <a:pt x="150" y="93"/>
                    </a:lnTo>
                    <a:lnTo>
                      <a:pt x="145" y="91"/>
                    </a:lnTo>
                    <a:lnTo>
                      <a:pt x="152" y="90"/>
                    </a:lnTo>
                    <a:lnTo>
                      <a:pt x="153" y="85"/>
                    </a:lnTo>
                    <a:lnTo>
                      <a:pt x="159" y="90"/>
                    </a:lnTo>
                    <a:lnTo>
                      <a:pt x="165" y="88"/>
                    </a:lnTo>
                    <a:lnTo>
                      <a:pt x="165" y="84"/>
                    </a:lnTo>
                    <a:lnTo>
                      <a:pt x="159" y="81"/>
                    </a:lnTo>
                    <a:lnTo>
                      <a:pt x="153" y="81"/>
                    </a:lnTo>
                    <a:lnTo>
                      <a:pt x="150" y="84"/>
                    </a:lnTo>
                    <a:lnTo>
                      <a:pt x="144" y="77"/>
                    </a:lnTo>
                    <a:lnTo>
                      <a:pt x="138" y="77"/>
                    </a:lnTo>
                    <a:lnTo>
                      <a:pt x="136" y="71"/>
                    </a:lnTo>
                    <a:lnTo>
                      <a:pt x="144" y="68"/>
                    </a:lnTo>
                    <a:lnTo>
                      <a:pt x="142" y="58"/>
                    </a:lnTo>
                    <a:lnTo>
                      <a:pt x="147" y="61"/>
                    </a:lnTo>
                    <a:lnTo>
                      <a:pt x="150" y="58"/>
                    </a:lnTo>
                    <a:lnTo>
                      <a:pt x="147" y="50"/>
                    </a:lnTo>
                    <a:lnTo>
                      <a:pt x="141" y="46"/>
                    </a:lnTo>
                    <a:lnTo>
                      <a:pt x="149" y="38"/>
                    </a:lnTo>
                    <a:lnTo>
                      <a:pt x="156" y="35"/>
                    </a:lnTo>
                    <a:lnTo>
                      <a:pt x="156" y="27"/>
                    </a:lnTo>
                    <a:lnTo>
                      <a:pt x="147" y="23"/>
                    </a:lnTo>
                    <a:lnTo>
                      <a:pt x="147" y="15"/>
                    </a:lnTo>
                    <a:lnTo>
                      <a:pt x="136" y="18"/>
                    </a:lnTo>
                    <a:lnTo>
                      <a:pt x="135" y="11"/>
                    </a:lnTo>
                    <a:lnTo>
                      <a:pt x="129" y="11"/>
                    </a:lnTo>
                    <a:lnTo>
                      <a:pt x="126" y="6"/>
                    </a:lnTo>
                    <a:lnTo>
                      <a:pt x="123" y="6"/>
                    </a:lnTo>
                    <a:lnTo>
                      <a:pt x="118" y="8"/>
                    </a:lnTo>
                    <a:lnTo>
                      <a:pt x="114" y="14"/>
                    </a:lnTo>
                    <a:lnTo>
                      <a:pt x="109" y="14"/>
                    </a:lnTo>
                    <a:lnTo>
                      <a:pt x="108" y="11"/>
                    </a:lnTo>
                    <a:lnTo>
                      <a:pt x="103" y="12"/>
                    </a:lnTo>
                    <a:lnTo>
                      <a:pt x="101" y="3"/>
                    </a:lnTo>
                    <a:lnTo>
                      <a:pt x="92" y="3"/>
                    </a:lnTo>
                    <a:lnTo>
                      <a:pt x="92" y="5"/>
                    </a:lnTo>
                    <a:lnTo>
                      <a:pt x="77" y="8"/>
                    </a:lnTo>
                    <a:lnTo>
                      <a:pt x="71" y="1"/>
                    </a:lnTo>
                    <a:lnTo>
                      <a:pt x="68" y="0"/>
                    </a:lnTo>
                    <a:lnTo>
                      <a:pt x="64" y="5"/>
                    </a:lnTo>
                    <a:lnTo>
                      <a:pt x="64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3" name="Freeform 3948">
                <a:extLst>
                  <a:ext uri="{FF2B5EF4-FFF2-40B4-BE49-F238E27FC236}">
                    <a16:creationId xmlns:a16="http://schemas.microsoft.com/office/drawing/2014/main" id="{BF8AA24D-CE81-4302-B858-F6BA4375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824"/>
                <a:ext cx="98" cy="84"/>
              </a:xfrm>
              <a:custGeom>
                <a:avLst/>
                <a:gdLst>
                  <a:gd name="T0" fmla="*/ 64 w 196"/>
                  <a:gd name="T1" fmla="*/ 5 h 167"/>
                  <a:gd name="T2" fmla="*/ 71 w 196"/>
                  <a:gd name="T3" fmla="*/ 1 h 167"/>
                  <a:gd name="T4" fmla="*/ 92 w 196"/>
                  <a:gd name="T5" fmla="*/ 5 h 167"/>
                  <a:gd name="T6" fmla="*/ 101 w 196"/>
                  <a:gd name="T7" fmla="*/ 3 h 167"/>
                  <a:gd name="T8" fmla="*/ 108 w 196"/>
                  <a:gd name="T9" fmla="*/ 11 h 167"/>
                  <a:gd name="T10" fmla="*/ 114 w 196"/>
                  <a:gd name="T11" fmla="*/ 14 h 167"/>
                  <a:gd name="T12" fmla="*/ 123 w 196"/>
                  <a:gd name="T13" fmla="*/ 6 h 167"/>
                  <a:gd name="T14" fmla="*/ 129 w 196"/>
                  <a:gd name="T15" fmla="*/ 11 h 167"/>
                  <a:gd name="T16" fmla="*/ 136 w 196"/>
                  <a:gd name="T17" fmla="*/ 18 h 167"/>
                  <a:gd name="T18" fmla="*/ 147 w 196"/>
                  <a:gd name="T19" fmla="*/ 23 h 167"/>
                  <a:gd name="T20" fmla="*/ 156 w 196"/>
                  <a:gd name="T21" fmla="*/ 35 h 167"/>
                  <a:gd name="T22" fmla="*/ 141 w 196"/>
                  <a:gd name="T23" fmla="*/ 46 h 167"/>
                  <a:gd name="T24" fmla="*/ 150 w 196"/>
                  <a:gd name="T25" fmla="*/ 58 h 167"/>
                  <a:gd name="T26" fmla="*/ 142 w 196"/>
                  <a:gd name="T27" fmla="*/ 58 h 167"/>
                  <a:gd name="T28" fmla="*/ 136 w 196"/>
                  <a:gd name="T29" fmla="*/ 71 h 167"/>
                  <a:gd name="T30" fmla="*/ 144 w 196"/>
                  <a:gd name="T31" fmla="*/ 77 h 167"/>
                  <a:gd name="T32" fmla="*/ 153 w 196"/>
                  <a:gd name="T33" fmla="*/ 81 h 167"/>
                  <a:gd name="T34" fmla="*/ 165 w 196"/>
                  <a:gd name="T35" fmla="*/ 84 h 167"/>
                  <a:gd name="T36" fmla="*/ 159 w 196"/>
                  <a:gd name="T37" fmla="*/ 90 h 167"/>
                  <a:gd name="T38" fmla="*/ 152 w 196"/>
                  <a:gd name="T39" fmla="*/ 90 h 167"/>
                  <a:gd name="T40" fmla="*/ 150 w 196"/>
                  <a:gd name="T41" fmla="*/ 93 h 167"/>
                  <a:gd name="T42" fmla="*/ 162 w 196"/>
                  <a:gd name="T43" fmla="*/ 93 h 167"/>
                  <a:gd name="T44" fmla="*/ 165 w 196"/>
                  <a:gd name="T45" fmla="*/ 100 h 167"/>
                  <a:gd name="T46" fmla="*/ 174 w 196"/>
                  <a:gd name="T47" fmla="*/ 100 h 167"/>
                  <a:gd name="T48" fmla="*/ 174 w 196"/>
                  <a:gd name="T49" fmla="*/ 111 h 167"/>
                  <a:gd name="T50" fmla="*/ 174 w 196"/>
                  <a:gd name="T51" fmla="*/ 123 h 167"/>
                  <a:gd name="T52" fmla="*/ 183 w 196"/>
                  <a:gd name="T53" fmla="*/ 120 h 167"/>
                  <a:gd name="T54" fmla="*/ 196 w 196"/>
                  <a:gd name="T55" fmla="*/ 128 h 167"/>
                  <a:gd name="T56" fmla="*/ 194 w 196"/>
                  <a:gd name="T57" fmla="*/ 132 h 167"/>
                  <a:gd name="T58" fmla="*/ 176 w 196"/>
                  <a:gd name="T59" fmla="*/ 141 h 167"/>
                  <a:gd name="T60" fmla="*/ 162 w 196"/>
                  <a:gd name="T61" fmla="*/ 135 h 167"/>
                  <a:gd name="T62" fmla="*/ 156 w 196"/>
                  <a:gd name="T63" fmla="*/ 126 h 167"/>
                  <a:gd name="T64" fmla="*/ 145 w 196"/>
                  <a:gd name="T65" fmla="*/ 114 h 167"/>
                  <a:gd name="T66" fmla="*/ 132 w 196"/>
                  <a:gd name="T67" fmla="*/ 120 h 167"/>
                  <a:gd name="T68" fmla="*/ 117 w 196"/>
                  <a:gd name="T69" fmla="*/ 126 h 167"/>
                  <a:gd name="T70" fmla="*/ 111 w 196"/>
                  <a:gd name="T71" fmla="*/ 131 h 167"/>
                  <a:gd name="T72" fmla="*/ 98 w 196"/>
                  <a:gd name="T73" fmla="*/ 132 h 167"/>
                  <a:gd name="T74" fmla="*/ 103 w 196"/>
                  <a:gd name="T75" fmla="*/ 152 h 167"/>
                  <a:gd name="T76" fmla="*/ 97 w 196"/>
                  <a:gd name="T77" fmla="*/ 167 h 167"/>
                  <a:gd name="T78" fmla="*/ 83 w 196"/>
                  <a:gd name="T79" fmla="*/ 158 h 167"/>
                  <a:gd name="T80" fmla="*/ 79 w 196"/>
                  <a:gd name="T81" fmla="*/ 153 h 167"/>
                  <a:gd name="T82" fmla="*/ 70 w 196"/>
                  <a:gd name="T83" fmla="*/ 144 h 167"/>
                  <a:gd name="T84" fmla="*/ 65 w 196"/>
                  <a:gd name="T85" fmla="*/ 135 h 167"/>
                  <a:gd name="T86" fmla="*/ 56 w 196"/>
                  <a:gd name="T87" fmla="*/ 123 h 167"/>
                  <a:gd name="T88" fmla="*/ 47 w 196"/>
                  <a:gd name="T89" fmla="*/ 114 h 167"/>
                  <a:gd name="T90" fmla="*/ 47 w 196"/>
                  <a:gd name="T91" fmla="*/ 106 h 167"/>
                  <a:gd name="T92" fmla="*/ 35 w 196"/>
                  <a:gd name="T93" fmla="*/ 114 h 167"/>
                  <a:gd name="T94" fmla="*/ 21 w 196"/>
                  <a:gd name="T95" fmla="*/ 108 h 167"/>
                  <a:gd name="T96" fmla="*/ 4 w 196"/>
                  <a:gd name="T97" fmla="*/ 106 h 167"/>
                  <a:gd name="T98" fmla="*/ 3 w 196"/>
                  <a:gd name="T99" fmla="*/ 94 h 167"/>
                  <a:gd name="T100" fmla="*/ 9 w 196"/>
                  <a:gd name="T101" fmla="*/ 84 h 167"/>
                  <a:gd name="T102" fmla="*/ 12 w 196"/>
                  <a:gd name="T103" fmla="*/ 74 h 167"/>
                  <a:gd name="T104" fmla="*/ 30 w 196"/>
                  <a:gd name="T105" fmla="*/ 70 h 167"/>
                  <a:gd name="T106" fmla="*/ 39 w 196"/>
                  <a:gd name="T107" fmla="*/ 68 h 167"/>
                  <a:gd name="T108" fmla="*/ 53 w 196"/>
                  <a:gd name="T109" fmla="*/ 68 h 167"/>
                  <a:gd name="T110" fmla="*/ 45 w 196"/>
                  <a:gd name="T111" fmla="*/ 59 h 167"/>
                  <a:gd name="T112" fmla="*/ 50 w 196"/>
                  <a:gd name="T113" fmla="*/ 53 h 167"/>
                  <a:gd name="T114" fmla="*/ 67 w 196"/>
                  <a:gd name="T115" fmla="*/ 47 h 167"/>
                  <a:gd name="T116" fmla="*/ 59 w 196"/>
                  <a:gd name="T117" fmla="*/ 35 h 167"/>
                  <a:gd name="T118" fmla="*/ 53 w 196"/>
                  <a:gd name="T119" fmla="*/ 20 h 167"/>
                  <a:gd name="T120" fmla="*/ 62 w 196"/>
                  <a:gd name="T121" fmla="*/ 9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6" h="167">
                    <a:moveTo>
                      <a:pt x="64" y="9"/>
                    </a:moveTo>
                    <a:lnTo>
                      <a:pt x="64" y="5"/>
                    </a:lnTo>
                    <a:lnTo>
                      <a:pt x="68" y="0"/>
                    </a:lnTo>
                    <a:lnTo>
                      <a:pt x="71" y="1"/>
                    </a:lnTo>
                    <a:lnTo>
                      <a:pt x="77" y="8"/>
                    </a:lnTo>
                    <a:lnTo>
                      <a:pt x="92" y="5"/>
                    </a:lnTo>
                    <a:lnTo>
                      <a:pt x="92" y="3"/>
                    </a:lnTo>
                    <a:lnTo>
                      <a:pt x="101" y="3"/>
                    </a:lnTo>
                    <a:lnTo>
                      <a:pt x="103" y="12"/>
                    </a:lnTo>
                    <a:lnTo>
                      <a:pt x="108" y="11"/>
                    </a:lnTo>
                    <a:lnTo>
                      <a:pt x="109" y="14"/>
                    </a:lnTo>
                    <a:lnTo>
                      <a:pt x="114" y="14"/>
                    </a:lnTo>
                    <a:lnTo>
                      <a:pt x="118" y="8"/>
                    </a:lnTo>
                    <a:lnTo>
                      <a:pt x="123" y="6"/>
                    </a:lnTo>
                    <a:lnTo>
                      <a:pt x="126" y="6"/>
                    </a:lnTo>
                    <a:lnTo>
                      <a:pt x="129" y="11"/>
                    </a:lnTo>
                    <a:lnTo>
                      <a:pt x="135" y="11"/>
                    </a:lnTo>
                    <a:lnTo>
                      <a:pt x="136" y="18"/>
                    </a:lnTo>
                    <a:lnTo>
                      <a:pt x="147" y="15"/>
                    </a:lnTo>
                    <a:lnTo>
                      <a:pt x="147" y="23"/>
                    </a:lnTo>
                    <a:lnTo>
                      <a:pt x="156" y="27"/>
                    </a:lnTo>
                    <a:lnTo>
                      <a:pt x="156" y="35"/>
                    </a:lnTo>
                    <a:lnTo>
                      <a:pt x="149" y="38"/>
                    </a:lnTo>
                    <a:lnTo>
                      <a:pt x="141" y="46"/>
                    </a:lnTo>
                    <a:lnTo>
                      <a:pt x="147" y="50"/>
                    </a:lnTo>
                    <a:lnTo>
                      <a:pt x="150" y="58"/>
                    </a:lnTo>
                    <a:lnTo>
                      <a:pt x="147" y="61"/>
                    </a:lnTo>
                    <a:lnTo>
                      <a:pt x="142" y="58"/>
                    </a:lnTo>
                    <a:lnTo>
                      <a:pt x="144" y="68"/>
                    </a:lnTo>
                    <a:lnTo>
                      <a:pt x="136" y="71"/>
                    </a:lnTo>
                    <a:lnTo>
                      <a:pt x="138" y="77"/>
                    </a:lnTo>
                    <a:lnTo>
                      <a:pt x="144" y="77"/>
                    </a:lnTo>
                    <a:lnTo>
                      <a:pt x="150" y="84"/>
                    </a:lnTo>
                    <a:lnTo>
                      <a:pt x="153" y="81"/>
                    </a:lnTo>
                    <a:lnTo>
                      <a:pt x="159" y="81"/>
                    </a:lnTo>
                    <a:lnTo>
                      <a:pt x="165" y="84"/>
                    </a:lnTo>
                    <a:lnTo>
                      <a:pt x="165" y="88"/>
                    </a:lnTo>
                    <a:lnTo>
                      <a:pt x="159" y="90"/>
                    </a:lnTo>
                    <a:lnTo>
                      <a:pt x="153" y="85"/>
                    </a:lnTo>
                    <a:lnTo>
                      <a:pt x="152" y="90"/>
                    </a:lnTo>
                    <a:lnTo>
                      <a:pt x="145" y="91"/>
                    </a:lnTo>
                    <a:lnTo>
                      <a:pt x="150" y="93"/>
                    </a:lnTo>
                    <a:lnTo>
                      <a:pt x="153" y="91"/>
                    </a:lnTo>
                    <a:lnTo>
                      <a:pt x="162" y="93"/>
                    </a:lnTo>
                    <a:lnTo>
                      <a:pt x="162" y="97"/>
                    </a:lnTo>
                    <a:lnTo>
                      <a:pt x="165" y="100"/>
                    </a:lnTo>
                    <a:lnTo>
                      <a:pt x="173" y="97"/>
                    </a:lnTo>
                    <a:lnTo>
                      <a:pt x="174" y="100"/>
                    </a:lnTo>
                    <a:lnTo>
                      <a:pt x="168" y="106"/>
                    </a:lnTo>
                    <a:lnTo>
                      <a:pt x="174" y="111"/>
                    </a:lnTo>
                    <a:lnTo>
                      <a:pt x="174" y="114"/>
                    </a:lnTo>
                    <a:lnTo>
                      <a:pt x="174" y="123"/>
                    </a:lnTo>
                    <a:lnTo>
                      <a:pt x="180" y="123"/>
                    </a:lnTo>
                    <a:lnTo>
                      <a:pt x="183" y="120"/>
                    </a:lnTo>
                    <a:lnTo>
                      <a:pt x="191" y="123"/>
                    </a:lnTo>
                    <a:lnTo>
                      <a:pt x="196" y="128"/>
                    </a:lnTo>
                    <a:lnTo>
                      <a:pt x="194" y="129"/>
                    </a:lnTo>
                    <a:lnTo>
                      <a:pt x="194" y="132"/>
                    </a:lnTo>
                    <a:lnTo>
                      <a:pt x="182" y="135"/>
                    </a:lnTo>
                    <a:lnTo>
                      <a:pt x="176" y="141"/>
                    </a:lnTo>
                    <a:lnTo>
                      <a:pt x="171" y="143"/>
                    </a:lnTo>
                    <a:lnTo>
                      <a:pt x="162" y="135"/>
                    </a:lnTo>
                    <a:lnTo>
                      <a:pt x="161" y="131"/>
                    </a:lnTo>
                    <a:lnTo>
                      <a:pt x="156" y="126"/>
                    </a:lnTo>
                    <a:lnTo>
                      <a:pt x="153" y="122"/>
                    </a:lnTo>
                    <a:lnTo>
                      <a:pt x="145" y="114"/>
                    </a:lnTo>
                    <a:lnTo>
                      <a:pt x="142" y="114"/>
                    </a:lnTo>
                    <a:lnTo>
                      <a:pt x="132" y="120"/>
                    </a:lnTo>
                    <a:lnTo>
                      <a:pt x="123" y="120"/>
                    </a:lnTo>
                    <a:lnTo>
                      <a:pt x="117" y="126"/>
                    </a:lnTo>
                    <a:lnTo>
                      <a:pt x="109" y="129"/>
                    </a:lnTo>
                    <a:lnTo>
                      <a:pt x="111" y="131"/>
                    </a:lnTo>
                    <a:lnTo>
                      <a:pt x="108" y="129"/>
                    </a:lnTo>
                    <a:lnTo>
                      <a:pt x="98" y="132"/>
                    </a:lnTo>
                    <a:lnTo>
                      <a:pt x="104" y="138"/>
                    </a:lnTo>
                    <a:lnTo>
                      <a:pt x="103" y="152"/>
                    </a:lnTo>
                    <a:lnTo>
                      <a:pt x="101" y="160"/>
                    </a:lnTo>
                    <a:lnTo>
                      <a:pt x="97" y="167"/>
                    </a:lnTo>
                    <a:lnTo>
                      <a:pt x="89" y="161"/>
                    </a:lnTo>
                    <a:lnTo>
                      <a:pt x="83" y="158"/>
                    </a:lnTo>
                    <a:lnTo>
                      <a:pt x="79" y="153"/>
                    </a:lnTo>
                    <a:lnTo>
                      <a:pt x="79" y="153"/>
                    </a:lnTo>
                    <a:lnTo>
                      <a:pt x="73" y="155"/>
                    </a:lnTo>
                    <a:lnTo>
                      <a:pt x="70" y="144"/>
                    </a:lnTo>
                    <a:lnTo>
                      <a:pt x="62" y="140"/>
                    </a:lnTo>
                    <a:lnTo>
                      <a:pt x="65" y="135"/>
                    </a:lnTo>
                    <a:lnTo>
                      <a:pt x="65" y="128"/>
                    </a:lnTo>
                    <a:lnTo>
                      <a:pt x="56" y="123"/>
                    </a:lnTo>
                    <a:lnTo>
                      <a:pt x="51" y="120"/>
                    </a:lnTo>
                    <a:lnTo>
                      <a:pt x="47" y="114"/>
                    </a:lnTo>
                    <a:lnTo>
                      <a:pt x="53" y="106"/>
                    </a:lnTo>
                    <a:lnTo>
                      <a:pt x="47" y="106"/>
                    </a:lnTo>
                    <a:lnTo>
                      <a:pt x="44" y="111"/>
                    </a:lnTo>
                    <a:lnTo>
                      <a:pt x="35" y="114"/>
                    </a:lnTo>
                    <a:lnTo>
                      <a:pt x="26" y="112"/>
                    </a:lnTo>
                    <a:lnTo>
                      <a:pt x="21" y="108"/>
                    </a:lnTo>
                    <a:lnTo>
                      <a:pt x="20" y="106"/>
                    </a:lnTo>
                    <a:lnTo>
                      <a:pt x="4" y="106"/>
                    </a:lnTo>
                    <a:lnTo>
                      <a:pt x="3" y="97"/>
                    </a:lnTo>
                    <a:lnTo>
                      <a:pt x="3" y="94"/>
                    </a:lnTo>
                    <a:lnTo>
                      <a:pt x="0" y="87"/>
                    </a:lnTo>
                    <a:lnTo>
                      <a:pt x="9" y="84"/>
                    </a:lnTo>
                    <a:lnTo>
                      <a:pt x="7" y="81"/>
                    </a:lnTo>
                    <a:lnTo>
                      <a:pt x="12" y="74"/>
                    </a:lnTo>
                    <a:lnTo>
                      <a:pt x="20" y="70"/>
                    </a:lnTo>
                    <a:lnTo>
                      <a:pt x="30" y="70"/>
                    </a:lnTo>
                    <a:lnTo>
                      <a:pt x="32" y="73"/>
                    </a:lnTo>
                    <a:lnTo>
                      <a:pt x="39" y="68"/>
                    </a:lnTo>
                    <a:lnTo>
                      <a:pt x="47" y="67"/>
                    </a:lnTo>
                    <a:lnTo>
                      <a:pt x="53" y="68"/>
                    </a:lnTo>
                    <a:lnTo>
                      <a:pt x="50" y="62"/>
                    </a:lnTo>
                    <a:lnTo>
                      <a:pt x="45" y="59"/>
                    </a:lnTo>
                    <a:lnTo>
                      <a:pt x="47" y="53"/>
                    </a:lnTo>
                    <a:lnTo>
                      <a:pt x="50" y="53"/>
                    </a:lnTo>
                    <a:lnTo>
                      <a:pt x="62" y="47"/>
                    </a:lnTo>
                    <a:lnTo>
                      <a:pt x="67" y="47"/>
                    </a:lnTo>
                    <a:lnTo>
                      <a:pt x="64" y="38"/>
                    </a:lnTo>
                    <a:lnTo>
                      <a:pt x="59" y="35"/>
                    </a:lnTo>
                    <a:lnTo>
                      <a:pt x="54" y="29"/>
                    </a:lnTo>
                    <a:lnTo>
                      <a:pt x="53" y="20"/>
                    </a:lnTo>
                    <a:lnTo>
                      <a:pt x="60" y="17"/>
                    </a:lnTo>
                    <a:lnTo>
                      <a:pt x="62" y="9"/>
                    </a:lnTo>
                    <a:lnTo>
                      <a:pt x="6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4" name="Freeform 3949">
                <a:extLst>
                  <a:ext uri="{FF2B5EF4-FFF2-40B4-BE49-F238E27FC236}">
                    <a16:creationId xmlns:a16="http://schemas.microsoft.com/office/drawing/2014/main" id="{7937620E-CC3C-1A46-03EE-38BE8179B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824"/>
                <a:ext cx="98" cy="84"/>
              </a:xfrm>
              <a:custGeom>
                <a:avLst/>
                <a:gdLst>
                  <a:gd name="T0" fmla="*/ 64 w 196"/>
                  <a:gd name="T1" fmla="*/ 5 h 167"/>
                  <a:gd name="T2" fmla="*/ 71 w 196"/>
                  <a:gd name="T3" fmla="*/ 1 h 167"/>
                  <a:gd name="T4" fmla="*/ 92 w 196"/>
                  <a:gd name="T5" fmla="*/ 5 h 167"/>
                  <a:gd name="T6" fmla="*/ 101 w 196"/>
                  <a:gd name="T7" fmla="*/ 3 h 167"/>
                  <a:gd name="T8" fmla="*/ 108 w 196"/>
                  <a:gd name="T9" fmla="*/ 11 h 167"/>
                  <a:gd name="T10" fmla="*/ 114 w 196"/>
                  <a:gd name="T11" fmla="*/ 14 h 167"/>
                  <a:gd name="T12" fmla="*/ 123 w 196"/>
                  <a:gd name="T13" fmla="*/ 6 h 167"/>
                  <a:gd name="T14" fmla="*/ 129 w 196"/>
                  <a:gd name="T15" fmla="*/ 11 h 167"/>
                  <a:gd name="T16" fmla="*/ 136 w 196"/>
                  <a:gd name="T17" fmla="*/ 18 h 167"/>
                  <a:gd name="T18" fmla="*/ 147 w 196"/>
                  <a:gd name="T19" fmla="*/ 23 h 167"/>
                  <a:gd name="T20" fmla="*/ 156 w 196"/>
                  <a:gd name="T21" fmla="*/ 35 h 167"/>
                  <a:gd name="T22" fmla="*/ 141 w 196"/>
                  <a:gd name="T23" fmla="*/ 46 h 167"/>
                  <a:gd name="T24" fmla="*/ 150 w 196"/>
                  <a:gd name="T25" fmla="*/ 58 h 167"/>
                  <a:gd name="T26" fmla="*/ 142 w 196"/>
                  <a:gd name="T27" fmla="*/ 58 h 167"/>
                  <a:gd name="T28" fmla="*/ 136 w 196"/>
                  <a:gd name="T29" fmla="*/ 71 h 167"/>
                  <a:gd name="T30" fmla="*/ 144 w 196"/>
                  <a:gd name="T31" fmla="*/ 77 h 167"/>
                  <a:gd name="T32" fmla="*/ 153 w 196"/>
                  <a:gd name="T33" fmla="*/ 81 h 167"/>
                  <a:gd name="T34" fmla="*/ 165 w 196"/>
                  <a:gd name="T35" fmla="*/ 84 h 167"/>
                  <a:gd name="T36" fmla="*/ 159 w 196"/>
                  <a:gd name="T37" fmla="*/ 90 h 167"/>
                  <a:gd name="T38" fmla="*/ 152 w 196"/>
                  <a:gd name="T39" fmla="*/ 90 h 167"/>
                  <a:gd name="T40" fmla="*/ 150 w 196"/>
                  <a:gd name="T41" fmla="*/ 93 h 167"/>
                  <a:gd name="T42" fmla="*/ 162 w 196"/>
                  <a:gd name="T43" fmla="*/ 93 h 167"/>
                  <a:gd name="T44" fmla="*/ 165 w 196"/>
                  <a:gd name="T45" fmla="*/ 100 h 167"/>
                  <a:gd name="T46" fmla="*/ 174 w 196"/>
                  <a:gd name="T47" fmla="*/ 100 h 167"/>
                  <a:gd name="T48" fmla="*/ 174 w 196"/>
                  <a:gd name="T49" fmla="*/ 111 h 167"/>
                  <a:gd name="T50" fmla="*/ 174 w 196"/>
                  <a:gd name="T51" fmla="*/ 123 h 167"/>
                  <a:gd name="T52" fmla="*/ 183 w 196"/>
                  <a:gd name="T53" fmla="*/ 120 h 167"/>
                  <a:gd name="T54" fmla="*/ 196 w 196"/>
                  <a:gd name="T55" fmla="*/ 128 h 167"/>
                  <a:gd name="T56" fmla="*/ 194 w 196"/>
                  <a:gd name="T57" fmla="*/ 132 h 167"/>
                  <a:gd name="T58" fmla="*/ 176 w 196"/>
                  <a:gd name="T59" fmla="*/ 141 h 167"/>
                  <a:gd name="T60" fmla="*/ 162 w 196"/>
                  <a:gd name="T61" fmla="*/ 135 h 167"/>
                  <a:gd name="T62" fmla="*/ 156 w 196"/>
                  <a:gd name="T63" fmla="*/ 126 h 167"/>
                  <a:gd name="T64" fmla="*/ 145 w 196"/>
                  <a:gd name="T65" fmla="*/ 114 h 167"/>
                  <a:gd name="T66" fmla="*/ 132 w 196"/>
                  <a:gd name="T67" fmla="*/ 120 h 167"/>
                  <a:gd name="T68" fmla="*/ 117 w 196"/>
                  <a:gd name="T69" fmla="*/ 126 h 167"/>
                  <a:gd name="T70" fmla="*/ 111 w 196"/>
                  <a:gd name="T71" fmla="*/ 131 h 167"/>
                  <a:gd name="T72" fmla="*/ 98 w 196"/>
                  <a:gd name="T73" fmla="*/ 132 h 167"/>
                  <a:gd name="T74" fmla="*/ 103 w 196"/>
                  <a:gd name="T75" fmla="*/ 152 h 167"/>
                  <a:gd name="T76" fmla="*/ 97 w 196"/>
                  <a:gd name="T77" fmla="*/ 167 h 167"/>
                  <a:gd name="T78" fmla="*/ 83 w 196"/>
                  <a:gd name="T79" fmla="*/ 158 h 167"/>
                  <a:gd name="T80" fmla="*/ 79 w 196"/>
                  <a:gd name="T81" fmla="*/ 153 h 167"/>
                  <a:gd name="T82" fmla="*/ 70 w 196"/>
                  <a:gd name="T83" fmla="*/ 144 h 167"/>
                  <a:gd name="T84" fmla="*/ 65 w 196"/>
                  <a:gd name="T85" fmla="*/ 135 h 167"/>
                  <a:gd name="T86" fmla="*/ 56 w 196"/>
                  <a:gd name="T87" fmla="*/ 123 h 167"/>
                  <a:gd name="T88" fmla="*/ 47 w 196"/>
                  <a:gd name="T89" fmla="*/ 114 h 167"/>
                  <a:gd name="T90" fmla="*/ 47 w 196"/>
                  <a:gd name="T91" fmla="*/ 106 h 167"/>
                  <a:gd name="T92" fmla="*/ 35 w 196"/>
                  <a:gd name="T93" fmla="*/ 114 h 167"/>
                  <a:gd name="T94" fmla="*/ 21 w 196"/>
                  <a:gd name="T95" fmla="*/ 108 h 167"/>
                  <a:gd name="T96" fmla="*/ 4 w 196"/>
                  <a:gd name="T97" fmla="*/ 106 h 167"/>
                  <a:gd name="T98" fmla="*/ 3 w 196"/>
                  <a:gd name="T99" fmla="*/ 94 h 167"/>
                  <a:gd name="T100" fmla="*/ 9 w 196"/>
                  <a:gd name="T101" fmla="*/ 84 h 167"/>
                  <a:gd name="T102" fmla="*/ 12 w 196"/>
                  <a:gd name="T103" fmla="*/ 74 h 167"/>
                  <a:gd name="T104" fmla="*/ 30 w 196"/>
                  <a:gd name="T105" fmla="*/ 70 h 167"/>
                  <a:gd name="T106" fmla="*/ 39 w 196"/>
                  <a:gd name="T107" fmla="*/ 68 h 167"/>
                  <a:gd name="T108" fmla="*/ 53 w 196"/>
                  <a:gd name="T109" fmla="*/ 68 h 167"/>
                  <a:gd name="T110" fmla="*/ 45 w 196"/>
                  <a:gd name="T111" fmla="*/ 59 h 167"/>
                  <a:gd name="T112" fmla="*/ 50 w 196"/>
                  <a:gd name="T113" fmla="*/ 53 h 167"/>
                  <a:gd name="T114" fmla="*/ 67 w 196"/>
                  <a:gd name="T115" fmla="*/ 47 h 167"/>
                  <a:gd name="T116" fmla="*/ 59 w 196"/>
                  <a:gd name="T117" fmla="*/ 35 h 167"/>
                  <a:gd name="T118" fmla="*/ 53 w 196"/>
                  <a:gd name="T119" fmla="*/ 20 h 167"/>
                  <a:gd name="T120" fmla="*/ 62 w 196"/>
                  <a:gd name="T121" fmla="*/ 9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6" h="167">
                    <a:moveTo>
                      <a:pt x="64" y="9"/>
                    </a:moveTo>
                    <a:lnTo>
                      <a:pt x="64" y="5"/>
                    </a:lnTo>
                    <a:lnTo>
                      <a:pt x="68" y="0"/>
                    </a:lnTo>
                    <a:lnTo>
                      <a:pt x="71" y="1"/>
                    </a:lnTo>
                    <a:lnTo>
                      <a:pt x="77" y="8"/>
                    </a:lnTo>
                    <a:lnTo>
                      <a:pt x="92" y="5"/>
                    </a:lnTo>
                    <a:lnTo>
                      <a:pt x="92" y="3"/>
                    </a:lnTo>
                    <a:lnTo>
                      <a:pt x="101" y="3"/>
                    </a:lnTo>
                    <a:lnTo>
                      <a:pt x="103" y="12"/>
                    </a:lnTo>
                    <a:lnTo>
                      <a:pt x="108" y="11"/>
                    </a:lnTo>
                    <a:lnTo>
                      <a:pt x="109" y="14"/>
                    </a:lnTo>
                    <a:lnTo>
                      <a:pt x="114" y="14"/>
                    </a:lnTo>
                    <a:lnTo>
                      <a:pt x="118" y="8"/>
                    </a:lnTo>
                    <a:lnTo>
                      <a:pt x="123" y="6"/>
                    </a:lnTo>
                    <a:lnTo>
                      <a:pt x="126" y="6"/>
                    </a:lnTo>
                    <a:lnTo>
                      <a:pt x="129" y="11"/>
                    </a:lnTo>
                    <a:lnTo>
                      <a:pt x="135" y="11"/>
                    </a:lnTo>
                    <a:lnTo>
                      <a:pt x="136" y="18"/>
                    </a:lnTo>
                    <a:lnTo>
                      <a:pt x="147" y="15"/>
                    </a:lnTo>
                    <a:lnTo>
                      <a:pt x="147" y="23"/>
                    </a:lnTo>
                    <a:lnTo>
                      <a:pt x="156" y="27"/>
                    </a:lnTo>
                    <a:lnTo>
                      <a:pt x="156" y="35"/>
                    </a:lnTo>
                    <a:lnTo>
                      <a:pt x="149" y="38"/>
                    </a:lnTo>
                    <a:lnTo>
                      <a:pt x="141" y="46"/>
                    </a:lnTo>
                    <a:lnTo>
                      <a:pt x="147" y="50"/>
                    </a:lnTo>
                    <a:lnTo>
                      <a:pt x="150" y="58"/>
                    </a:lnTo>
                    <a:lnTo>
                      <a:pt x="147" y="61"/>
                    </a:lnTo>
                    <a:lnTo>
                      <a:pt x="142" y="58"/>
                    </a:lnTo>
                    <a:lnTo>
                      <a:pt x="144" y="68"/>
                    </a:lnTo>
                    <a:lnTo>
                      <a:pt x="136" y="71"/>
                    </a:lnTo>
                    <a:lnTo>
                      <a:pt x="138" y="77"/>
                    </a:lnTo>
                    <a:lnTo>
                      <a:pt x="144" y="77"/>
                    </a:lnTo>
                    <a:lnTo>
                      <a:pt x="150" y="84"/>
                    </a:lnTo>
                    <a:lnTo>
                      <a:pt x="153" y="81"/>
                    </a:lnTo>
                    <a:lnTo>
                      <a:pt x="159" y="81"/>
                    </a:lnTo>
                    <a:lnTo>
                      <a:pt x="165" y="84"/>
                    </a:lnTo>
                    <a:lnTo>
                      <a:pt x="165" y="88"/>
                    </a:lnTo>
                    <a:lnTo>
                      <a:pt x="159" y="90"/>
                    </a:lnTo>
                    <a:lnTo>
                      <a:pt x="153" y="85"/>
                    </a:lnTo>
                    <a:lnTo>
                      <a:pt x="152" y="90"/>
                    </a:lnTo>
                    <a:lnTo>
                      <a:pt x="145" y="91"/>
                    </a:lnTo>
                    <a:lnTo>
                      <a:pt x="150" y="93"/>
                    </a:lnTo>
                    <a:lnTo>
                      <a:pt x="153" y="91"/>
                    </a:lnTo>
                    <a:lnTo>
                      <a:pt x="162" y="93"/>
                    </a:lnTo>
                    <a:lnTo>
                      <a:pt x="162" y="97"/>
                    </a:lnTo>
                    <a:lnTo>
                      <a:pt x="165" y="100"/>
                    </a:lnTo>
                    <a:lnTo>
                      <a:pt x="173" y="97"/>
                    </a:lnTo>
                    <a:lnTo>
                      <a:pt x="174" y="100"/>
                    </a:lnTo>
                    <a:lnTo>
                      <a:pt x="168" y="106"/>
                    </a:lnTo>
                    <a:lnTo>
                      <a:pt x="174" y="111"/>
                    </a:lnTo>
                    <a:lnTo>
                      <a:pt x="174" y="114"/>
                    </a:lnTo>
                    <a:lnTo>
                      <a:pt x="174" y="123"/>
                    </a:lnTo>
                    <a:lnTo>
                      <a:pt x="180" y="123"/>
                    </a:lnTo>
                    <a:lnTo>
                      <a:pt x="183" y="120"/>
                    </a:lnTo>
                    <a:lnTo>
                      <a:pt x="191" y="123"/>
                    </a:lnTo>
                    <a:lnTo>
                      <a:pt x="196" y="128"/>
                    </a:lnTo>
                    <a:lnTo>
                      <a:pt x="194" y="129"/>
                    </a:lnTo>
                    <a:lnTo>
                      <a:pt x="194" y="132"/>
                    </a:lnTo>
                    <a:lnTo>
                      <a:pt x="182" y="135"/>
                    </a:lnTo>
                    <a:lnTo>
                      <a:pt x="176" y="141"/>
                    </a:lnTo>
                    <a:lnTo>
                      <a:pt x="171" y="143"/>
                    </a:lnTo>
                    <a:lnTo>
                      <a:pt x="162" y="135"/>
                    </a:lnTo>
                    <a:lnTo>
                      <a:pt x="161" y="131"/>
                    </a:lnTo>
                    <a:lnTo>
                      <a:pt x="156" y="126"/>
                    </a:lnTo>
                    <a:lnTo>
                      <a:pt x="153" y="122"/>
                    </a:lnTo>
                    <a:lnTo>
                      <a:pt x="145" y="114"/>
                    </a:lnTo>
                    <a:lnTo>
                      <a:pt x="142" y="114"/>
                    </a:lnTo>
                    <a:lnTo>
                      <a:pt x="132" y="120"/>
                    </a:lnTo>
                    <a:lnTo>
                      <a:pt x="123" y="120"/>
                    </a:lnTo>
                    <a:lnTo>
                      <a:pt x="117" y="126"/>
                    </a:lnTo>
                    <a:lnTo>
                      <a:pt x="109" y="129"/>
                    </a:lnTo>
                    <a:lnTo>
                      <a:pt x="111" y="131"/>
                    </a:lnTo>
                    <a:lnTo>
                      <a:pt x="108" y="129"/>
                    </a:lnTo>
                    <a:lnTo>
                      <a:pt x="98" y="132"/>
                    </a:lnTo>
                    <a:lnTo>
                      <a:pt x="104" y="138"/>
                    </a:lnTo>
                    <a:lnTo>
                      <a:pt x="103" y="152"/>
                    </a:lnTo>
                    <a:lnTo>
                      <a:pt x="101" y="160"/>
                    </a:lnTo>
                    <a:lnTo>
                      <a:pt x="97" y="167"/>
                    </a:lnTo>
                    <a:lnTo>
                      <a:pt x="89" y="161"/>
                    </a:lnTo>
                    <a:lnTo>
                      <a:pt x="83" y="158"/>
                    </a:lnTo>
                    <a:lnTo>
                      <a:pt x="79" y="153"/>
                    </a:lnTo>
                    <a:lnTo>
                      <a:pt x="79" y="153"/>
                    </a:lnTo>
                    <a:lnTo>
                      <a:pt x="73" y="155"/>
                    </a:lnTo>
                    <a:lnTo>
                      <a:pt x="70" y="144"/>
                    </a:lnTo>
                    <a:lnTo>
                      <a:pt x="62" y="140"/>
                    </a:lnTo>
                    <a:lnTo>
                      <a:pt x="65" y="135"/>
                    </a:lnTo>
                    <a:lnTo>
                      <a:pt x="65" y="128"/>
                    </a:lnTo>
                    <a:lnTo>
                      <a:pt x="56" y="123"/>
                    </a:lnTo>
                    <a:lnTo>
                      <a:pt x="51" y="120"/>
                    </a:lnTo>
                    <a:lnTo>
                      <a:pt x="47" y="114"/>
                    </a:lnTo>
                    <a:lnTo>
                      <a:pt x="53" y="106"/>
                    </a:lnTo>
                    <a:lnTo>
                      <a:pt x="47" y="106"/>
                    </a:lnTo>
                    <a:lnTo>
                      <a:pt x="44" y="111"/>
                    </a:lnTo>
                    <a:lnTo>
                      <a:pt x="35" y="114"/>
                    </a:lnTo>
                    <a:lnTo>
                      <a:pt x="26" y="112"/>
                    </a:lnTo>
                    <a:lnTo>
                      <a:pt x="21" y="108"/>
                    </a:lnTo>
                    <a:lnTo>
                      <a:pt x="20" y="106"/>
                    </a:lnTo>
                    <a:lnTo>
                      <a:pt x="4" y="106"/>
                    </a:lnTo>
                    <a:lnTo>
                      <a:pt x="3" y="97"/>
                    </a:lnTo>
                    <a:lnTo>
                      <a:pt x="3" y="94"/>
                    </a:lnTo>
                    <a:lnTo>
                      <a:pt x="0" y="87"/>
                    </a:lnTo>
                    <a:lnTo>
                      <a:pt x="9" y="84"/>
                    </a:lnTo>
                    <a:lnTo>
                      <a:pt x="7" y="81"/>
                    </a:lnTo>
                    <a:lnTo>
                      <a:pt x="12" y="74"/>
                    </a:lnTo>
                    <a:lnTo>
                      <a:pt x="20" y="70"/>
                    </a:lnTo>
                    <a:lnTo>
                      <a:pt x="30" y="70"/>
                    </a:lnTo>
                    <a:lnTo>
                      <a:pt x="32" y="73"/>
                    </a:lnTo>
                    <a:lnTo>
                      <a:pt x="39" y="68"/>
                    </a:lnTo>
                    <a:lnTo>
                      <a:pt x="47" y="67"/>
                    </a:lnTo>
                    <a:lnTo>
                      <a:pt x="53" y="68"/>
                    </a:lnTo>
                    <a:lnTo>
                      <a:pt x="50" y="62"/>
                    </a:lnTo>
                    <a:lnTo>
                      <a:pt x="45" y="59"/>
                    </a:lnTo>
                    <a:lnTo>
                      <a:pt x="47" y="53"/>
                    </a:lnTo>
                    <a:lnTo>
                      <a:pt x="50" y="53"/>
                    </a:lnTo>
                    <a:lnTo>
                      <a:pt x="62" y="47"/>
                    </a:lnTo>
                    <a:lnTo>
                      <a:pt x="67" y="47"/>
                    </a:lnTo>
                    <a:lnTo>
                      <a:pt x="64" y="38"/>
                    </a:lnTo>
                    <a:lnTo>
                      <a:pt x="59" y="35"/>
                    </a:lnTo>
                    <a:lnTo>
                      <a:pt x="54" y="29"/>
                    </a:lnTo>
                    <a:lnTo>
                      <a:pt x="53" y="20"/>
                    </a:lnTo>
                    <a:lnTo>
                      <a:pt x="60" y="17"/>
                    </a:lnTo>
                    <a:lnTo>
                      <a:pt x="62" y="9"/>
                    </a:lnTo>
                    <a:lnTo>
                      <a:pt x="64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5" name="Freeform 3950">
                <a:extLst>
                  <a:ext uri="{FF2B5EF4-FFF2-40B4-BE49-F238E27FC236}">
                    <a16:creationId xmlns:a16="http://schemas.microsoft.com/office/drawing/2014/main" id="{B922F8F3-716C-41E4-4630-1DB56958D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647"/>
                <a:ext cx="81" cy="86"/>
              </a:xfrm>
              <a:custGeom>
                <a:avLst/>
                <a:gdLst>
                  <a:gd name="T0" fmla="*/ 160 w 163"/>
                  <a:gd name="T1" fmla="*/ 117 h 172"/>
                  <a:gd name="T2" fmla="*/ 152 w 163"/>
                  <a:gd name="T3" fmla="*/ 106 h 172"/>
                  <a:gd name="T4" fmla="*/ 146 w 163"/>
                  <a:gd name="T5" fmla="*/ 99 h 172"/>
                  <a:gd name="T6" fmla="*/ 146 w 163"/>
                  <a:gd name="T7" fmla="*/ 80 h 172"/>
                  <a:gd name="T8" fmla="*/ 143 w 163"/>
                  <a:gd name="T9" fmla="*/ 68 h 172"/>
                  <a:gd name="T10" fmla="*/ 129 w 163"/>
                  <a:gd name="T11" fmla="*/ 64 h 172"/>
                  <a:gd name="T12" fmla="*/ 119 w 163"/>
                  <a:gd name="T13" fmla="*/ 55 h 172"/>
                  <a:gd name="T14" fmla="*/ 125 w 163"/>
                  <a:gd name="T15" fmla="*/ 44 h 172"/>
                  <a:gd name="T16" fmla="*/ 125 w 163"/>
                  <a:gd name="T17" fmla="*/ 44 h 172"/>
                  <a:gd name="T18" fmla="*/ 120 w 163"/>
                  <a:gd name="T19" fmla="*/ 32 h 172"/>
                  <a:gd name="T20" fmla="*/ 110 w 163"/>
                  <a:gd name="T21" fmla="*/ 26 h 172"/>
                  <a:gd name="T22" fmla="*/ 110 w 163"/>
                  <a:gd name="T23" fmla="*/ 20 h 172"/>
                  <a:gd name="T24" fmla="*/ 107 w 163"/>
                  <a:gd name="T25" fmla="*/ 1 h 172"/>
                  <a:gd name="T26" fmla="*/ 100 w 163"/>
                  <a:gd name="T27" fmla="*/ 4 h 172"/>
                  <a:gd name="T28" fmla="*/ 91 w 163"/>
                  <a:gd name="T29" fmla="*/ 17 h 172"/>
                  <a:gd name="T30" fmla="*/ 79 w 163"/>
                  <a:gd name="T31" fmla="*/ 21 h 172"/>
                  <a:gd name="T32" fmla="*/ 73 w 163"/>
                  <a:gd name="T33" fmla="*/ 26 h 172"/>
                  <a:gd name="T34" fmla="*/ 66 w 163"/>
                  <a:gd name="T35" fmla="*/ 21 h 172"/>
                  <a:gd name="T36" fmla="*/ 60 w 163"/>
                  <a:gd name="T37" fmla="*/ 14 h 172"/>
                  <a:gd name="T38" fmla="*/ 44 w 163"/>
                  <a:gd name="T39" fmla="*/ 4 h 172"/>
                  <a:gd name="T40" fmla="*/ 31 w 163"/>
                  <a:gd name="T41" fmla="*/ 6 h 172"/>
                  <a:gd name="T42" fmla="*/ 14 w 163"/>
                  <a:gd name="T43" fmla="*/ 7 h 172"/>
                  <a:gd name="T44" fmla="*/ 6 w 163"/>
                  <a:gd name="T45" fmla="*/ 12 h 172"/>
                  <a:gd name="T46" fmla="*/ 16 w 163"/>
                  <a:gd name="T47" fmla="*/ 24 h 172"/>
                  <a:gd name="T48" fmla="*/ 12 w 163"/>
                  <a:gd name="T49" fmla="*/ 30 h 172"/>
                  <a:gd name="T50" fmla="*/ 6 w 163"/>
                  <a:gd name="T51" fmla="*/ 36 h 172"/>
                  <a:gd name="T52" fmla="*/ 11 w 163"/>
                  <a:gd name="T53" fmla="*/ 48 h 172"/>
                  <a:gd name="T54" fmla="*/ 0 w 163"/>
                  <a:gd name="T55" fmla="*/ 61 h 172"/>
                  <a:gd name="T56" fmla="*/ 8 w 163"/>
                  <a:gd name="T57" fmla="*/ 76 h 172"/>
                  <a:gd name="T58" fmla="*/ 22 w 163"/>
                  <a:gd name="T59" fmla="*/ 73 h 172"/>
                  <a:gd name="T60" fmla="*/ 28 w 163"/>
                  <a:gd name="T61" fmla="*/ 80 h 172"/>
                  <a:gd name="T62" fmla="*/ 25 w 163"/>
                  <a:gd name="T63" fmla="*/ 100 h 172"/>
                  <a:gd name="T64" fmla="*/ 8 w 163"/>
                  <a:gd name="T65" fmla="*/ 109 h 172"/>
                  <a:gd name="T66" fmla="*/ 5 w 163"/>
                  <a:gd name="T67" fmla="*/ 112 h 172"/>
                  <a:gd name="T68" fmla="*/ 3 w 163"/>
                  <a:gd name="T69" fmla="*/ 124 h 172"/>
                  <a:gd name="T70" fmla="*/ 14 w 163"/>
                  <a:gd name="T71" fmla="*/ 138 h 172"/>
                  <a:gd name="T72" fmla="*/ 3 w 163"/>
                  <a:gd name="T73" fmla="*/ 150 h 172"/>
                  <a:gd name="T74" fmla="*/ 6 w 163"/>
                  <a:gd name="T75" fmla="*/ 162 h 172"/>
                  <a:gd name="T76" fmla="*/ 25 w 163"/>
                  <a:gd name="T77" fmla="*/ 161 h 172"/>
                  <a:gd name="T78" fmla="*/ 32 w 163"/>
                  <a:gd name="T79" fmla="*/ 164 h 172"/>
                  <a:gd name="T80" fmla="*/ 38 w 163"/>
                  <a:gd name="T81" fmla="*/ 172 h 172"/>
                  <a:gd name="T82" fmla="*/ 53 w 163"/>
                  <a:gd name="T83" fmla="*/ 167 h 172"/>
                  <a:gd name="T84" fmla="*/ 79 w 163"/>
                  <a:gd name="T85" fmla="*/ 164 h 172"/>
                  <a:gd name="T86" fmla="*/ 79 w 163"/>
                  <a:gd name="T87" fmla="*/ 155 h 172"/>
                  <a:gd name="T88" fmla="*/ 73 w 163"/>
                  <a:gd name="T89" fmla="*/ 152 h 172"/>
                  <a:gd name="T90" fmla="*/ 96 w 163"/>
                  <a:gd name="T91" fmla="*/ 146 h 172"/>
                  <a:gd name="T92" fmla="*/ 110 w 163"/>
                  <a:gd name="T93" fmla="*/ 137 h 172"/>
                  <a:gd name="T94" fmla="*/ 110 w 163"/>
                  <a:gd name="T95" fmla="*/ 128 h 172"/>
                  <a:gd name="T96" fmla="*/ 120 w 163"/>
                  <a:gd name="T97" fmla="*/ 128 h 172"/>
                  <a:gd name="T98" fmla="*/ 137 w 163"/>
                  <a:gd name="T99" fmla="*/ 121 h 172"/>
                  <a:gd name="T100" fmla="*/ 148 w 163"/>
                  <a:gd name="T101" fmla="*/ 124 h 172"/>
                  <a:gd name="T102" fmla="*/ 152 w 163"/>
                  <a:gd name="T103" fmla="*/ 140 h 172"/>
                  <a:gd name="T104" fmla="*/ 158 w 163"/>
                  <a:gd name="T105" fmla="*/ 135 h 172"/>
                  <a:gd name="T106" fmla="*/ 161 w 163"/>
                  <a:gd name="T107" fmla="*/ 13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3" h="172">
                    <a:moveTo>
                      <a:pt x="160" y="123"/>
                    </a:moveTo>
                    <a:lnTo>
                      <a:pt x="160" y="117"/>
                    </a:lnTo>
                    <a:lnTo>
                      <a:pt x="154" y="112"/>
                    </a:lnTo>
                    <a:lnTo>
                      <a:pt x="152" y="106"/>
                    </a:lnTo>
                    <a:lnTo>
                      <a:pt x="152" y="100"/>
                    </a:lnTo>
                    <a:lnTo>
                      <a:pt x="146" y="99"/>
                    </a:lnTo>
                    <a:lnTo>
                      <a:pt x="148" y="88"/>
                    </a:lnTo>
                    <a:lnTo>
                      <a:pt x="146" y="80"/>
                    </a:lnTo>
                    <a:lnTo>
                      <a:pt x="149" y="73"/>
                    </a:lnTo>
                    <a:lnTo>
                      <a:pt x="143" y="68"/>
                    </a:lnTo>
                    <a:lnTo>
                      <a:pt x="138" y="76"/>
                    </a:lnTo>
                    <a:lnTo>
                      <a:pt x="129" y="64"/>
                    </a:lnTo>
                    <a:lnTo>
                      <a:pt x="120" y="61"/>
                    </a:lnTo>
                    <a:lnTo>
                      <a:pt x="119" y="55"/>
                    </a:lnTo>
                    <a:lnTo>
                      <a:pt x="116" y="48"/>
                    </a:lnTo>
                    <a:lnTo>
                      <a:pt x="125" y="44"/>
                    </a:lnTo>
                    <a:lnTo>
                      <a:pt x="132" y="44"/>
                    </a:lnTo>
                    <a:lnTo>
                      <a:pt x="125" y="44"/>
                    </a:lnTo>
                    <a:lnTo>
                      <a:pt x="125" y="36"/>
                    </a:lnTo>
                    <a:lnTo>
                      <a:pt x="120" y="32"/>
                    </a:lnTo>
                    <a:lnTo>
                      <a:pt x="113" y="33"/>
                    </a:lnTo>
                    <a:lnTo>
                      <a:pt x="110" y="26"/>
                    </a:lnTo>
                    <a:lnTo>
                      <a:pt x="104" y="24"/>
                    </a:lnTo>
                    <a:lnTo>
                      <a:pt x="110" y="20"/>
                    </a:lnTo>
                    <a:lnTo>
                      <a:pt x="110" y="6"/>
                    </a:lnTo>
                    <a:lnTo>
                      <a:pt x="107" y="1"/>
                    </a:lnTo>
                    <a:lnTo>
                      <a:pt x="100" y="0"/>
                    </a:lnTo>
                    <a:lnTo>
                      <a:pt x="100" y="4"/>
                    </a:lnTo>
                    <a:lnTo>
                      <a:pt x="93" y="10"/>
                    </a:lnTo>
                    <a:lnTo>
                      <a:pt x="91" y="17"/>
                    </a:lnTo>
                    <a:lnTo>
                      <a:pt x="88" y="17"/>
                    </a:lnTo>
                    <a:lnTo>
                      <a:pt x="79" y="21"/>
                    </a:lnTo>
                    <a:lnTo>
                      <a:pt x="76" y="26"/>
                    </a:lnTo>
                    <a:lnTo>
                      <a:pt x="73" y="26"/>
                    </a:lnTo>
                    <a:lnTo>
                      <a:pt x="69" y="21"/>
                    </a:lnTo>
                    <a:lnTo>
                      <a:pt x="66" y="21"/>
                    </a:lnTo>
                    <a:lnTo>
                      <a:pt x="64" y="18"/>
                    </a:lnTo>
                    <a:lnTo>
                      <a:pt x="60" y="14"/>
                    </a:lnTo>
                    <a:lnTo>
                      <a:pt x="49" y="9"/>
                    </a:lnTo>
                    <a:lnTo>
                      <a:pt x="44" y="4"/>
                    </a:lnTo>
                    <a:lnTo>
                      <a:pt x="38" y="7"/>
                    </a:lnTo>
                    <a:lnTo>
                      <a:pt x="31" y="6"/>
                    </a:lnTo>
                    <a:lnTo>
                      <a:pt x="20" y="6"/>
                    </a:lnTo>
                    <a:lnTo>
                      <a:pt x="14" y="7"/>
                    </a:lnTo>
                    <a:lnTo>
                      <a:pt x="6" y="6"/>
                    </a:lnTo>
                    <a:lnTo>
                      <a:pt x="6" y="12"/>
                    </a:lnTo>
                    <a:lnTo>
                      <a:pt x="9" y="14"/>
                    </a:lnTo>
                    <a:lnTo>
                      <a:pt x="16" y="24"/>
                    </a:lnTo>
                    <a:lnTo>
                      <a:pt x="17" y="29"/>
                    </a:lnTo>
                    <a:lnTo>
                      <a:pt x="12" y="30"/>
                    </a:lnTo>
                    <a:lnTo>
                      <a:pt x="11" y="35"/>
                    </a:lnTo>
                    <a:lnTo>
                      <a:pt x="6" y="36"/>
                    </a:lnTo>
                    <a:lnTo>
                      <a:pt x="11" y="41"/>
                    </a:lnTo>
                    <a:lnTo>
                      <a:pt x="11" y="48"/>
                    </a:lnTo>
                    <a:lnTo>
                      <a:pt x="9" y="53"/>
                    </a:lnTo>
                    <a:lnTo>
                      <a:pt x="0" y="61"/>
                    </a:lnTo>
                    <a:lnTo>
                      <a:pt x="3" y="67"/>
                    </a:lnTo>
                    <a:lnTo>
                      <a:pt x="8" y="76"/>
                    </a:lnTo>
                    <a:lnTo>
                      <a:pt x="17" y="76"/>
                    </a:lnTo>
                    <a:lnTo>
                      <a:pt x="22" y="73"/>
                    </a:lnTo>
                    <a:lnTo>
                      <a:pt x="25" y="73"/>
                    </a:lnTo>
                    <a:lnTo>
                      <a:pt x="28" y="80"/>
                    </a:lnTo>
                    <a:lnTo>
                      <a:pt x="28" y="90"/>
                    </a:lnTo>
                    <a:lnTo>
                      <a:pt x="25" y="100"/>
                    </a:lnTo>
                    <a:lnTo>
                      <a:pt x="20" y="99"/>
                    </a:lnTo>
                    <a:lnTo>
                      <a:pt x="8" y="109"/>
                    </a:lnTo>
                    <a:lnTo>
                      <a:pt x="6" y="108"/>
                    </a:lnTo>
                    <a:lnTo>
                      <a:pt x="5" y="112"/>
                    </a:lnTo>
                    <a:lnTo>
                      <a:pt x="8" y="117"/>
                    </a:lnTo>
                    <a:lnTo>
                      <a:pt x="3" y="124"/>
                    </a:lnTo>
                    <a:lnTo>
                      <a:pt x="6" y="128"/>
                    </a:lnTo>
                    <a:lnTo>
                      <a:pt x="14" y="138"/>
                    </a:lnTo>
                    <a:lnTo>
                      <a:pt x="8" y="143"/>
                    </a:lnTo>
                    <a:lnTo>
                      <a:pt x="3" y="150"/>
                    </a:lnTo>
                    <a:lnTo>
                      <a:pt x="8" y="161"/>
                    </a:lnTo>
                    <a:lnTo>
                      <a:pt x="6" y="162"/>
                    </a:lnTo>
                    <a:lnTo>
                      <a:pt x="11" y="167"/>
                    </a:lnTo>
                    <a:lnTo>
                      <a:pt x="25" y="161"/>
                    </a:lnTo>
                    <a:lnTo>
                      <a:pt x="29" y="164"/>
                    </a:lnTo>
                    <a:lnTo>
                      <a:pt x="32" y="164"/>
                    </a:lnTo>
                    <a:lnTo>
                      <a:pt x="37" y="162"/>
                    </a:lnTo>
                    <a:lnTo>
                      <a:pt x="38" y="172"/>
                    </a:lnTo>
                    <a:lnTo>
                      <a:pt x="50" y="169"/>
                    </a:lnTo>
                    <a:lnTo>
                      <a:pt x="53" y="167"/>
                    </a:lnTo>
                    <a:lnTo>
                      <a:pt x="60" y="172"/>
                    </a:lnTo>
                    <a:lnTo>
                      <a:pt x="79" y="164"/>
                    </a:lnTo>
                    <a:lnTo>
                      <a:pt x="84" y="162"/>
                    </a:lnTo>
                    <a:lnTo>
                      <a:pt x="79" y="155"/>
                    </a:lnTo>
                    <a:lnTo>
                      <a:pt x="81" y="152"/>
                    </a:lnTo>
                    <a:lnTo>
                      <a:pt x="73" y="152"/>
                    </a:lnTo>
                    <a:lnTo>
                      <a:pt x="91" y="146"/>
                    </a:lnTo>
                    <a:lnTo>
                      <a:pt x="96" y="146"/>
                    </a:lnTo>
                    <a:lnTo>
                      <a:pt x="104" y="140"/>
                    </a:lnTo>
                    <a:lnTo>
                      <a:pt x="110" y="137"/>
                    </a:lnTo>
                    <a:lnTo>
                      <a:pt x="105" y="134"/>
                    </a:lnTo>
                    <a:lnTo>
                      <a:pt x="110" y="128"/>
                    </a:lnTo>
                    <a:lnTo>
                      <a:pt x="116" y="129"/>
                    </a:lnTo>
                    <a:lnTo>
                      <a:pt x="120" y="128"/>
                    </a:lnTo>
                    <a:lnTo>
                      <a:pt x="131" y="131"/>
                    </a:lnTo>
                    <a:lnTo>
                      <a:pt x="137" y="121"/>
                    </a:lnTo>
                    <a:lnTo>
                      <a:pt x="141" y="132"/>
                    </a:lnTo>
                    <a:lnTo>
                      <a:pt x="148" y="124"/>
                    </a:lnTo>
                    <a:lnTo>
                      <a:pt x="146" y="135"/>
                    </a:lnTo>
                    <a:lnTo>
                      <a:pt x="152" y="140"/>
                    </a:lnTo>
                    <a:lnTo>
                      <a:pt x="157" y="140"/>
                    </a:lnTo>
                    <a:lnTo>
                      <a:pt x="158" y="135"/>
                    </a:lnTo>
                    <a:lnTo>
                      <a:pt x="163" y="131"/>
                    </a:lnTo>
                    <a:lnTo>
                      <a:pt x="161" y="131"/>
                    </a:lnTo>
                    <a:lnTo>
                      <a:pt x="160" y="1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6" name="Freeform 3951">
                <a:extLst>
                  <a:ext uri="{FF2B5EF4-FFF2-40B4-BE49-F238E27FC236}">
                    <a16:creationId xmlns:a16="http://schemas.microsoft.com/office/drawing/2014/main" id="{BE74E43C-855D-7576-66DC-D03E9735B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647"/>
                <a:ext cx="81" cy="86"/>
              </a:xfrm>
              <a:custGeom>
                <a:avLst/>
                <a:gdLst>
                  <a:gd name="T0" fmla="*/ 161 w 163"/>
                  <a:gd name="T1" fmla="*/ 131 h 172"/>
                  <a:gd name="T2" fmla="*/ 158 w 163"/>
                  <a:gd name="T3" fmla="*/ 135 h 172"/>
                  <a:gd name="T4" fmla="*/ 152 w 163"/>
                  <a:gd name="T5" fmla="*/ 140 h 172"/>
                  <a:gd name="T6" fmla="*/ 148 w 163"/>
                  <a:gd name="T7" fmla="*/ 124 h 172"/>
                  <a:gd name="T8" fmla="*/ 137 w 163"/>
                  <a:gd name="T9" fmla="*/ 121 h 172"/>
                  <a:gd name="T10" fmla="*/ 120 w 163"/>
                  <a:gd name="T11" fmla="*/ 128 h 172"/>
                  <a:gd name="T12" fmla="*/ 110 w 163"/>
                  <a:gd name="T13" fmla="*/ 128 h 172"/>
                  <a:gd name="T14" fmla="*/ 110 w 163"/>
                  <a:gd name="T15" fmla="*/ 137 h 172"/>
                  <a:gd name="T16" fmla="*/ 96 w 163"/>
                  <a:gd name="T17" fmla="*/ 146 h 172"/>
                  <a:gd name="T18" fmla="*/ 73 w 163"/>
                  <a:gd name="T19" fmla="*/ 152 h 172"/>
                  <a:gd name="T20" fmla="*/ 79 w 163"/>
                  <a:gd name="T21" fmla="*/ 155 h 172"/>
                  <a:gd name="T22" fmla="*/ 79 w 163"/>
                  <a:gd name="T23" fmla="*/ 164 h 172"/>
                  <a:gd name="T24" fmla="*/ 53 w 163"/>
                  <a:gd name="T25" fmla="*/ 167 h 172"/>
                  <a:gd name="T26" fmla="*/ 38 w 163"/>
                  <a:gd name="T27" fmla="*/ 172 h 172"/>
                  <a:gd name="T28" fmla="*/ 32 w 163"/>
                  <a:gd name="T29" fmla="*/ 164 h 172"/>
                  <a:gd name="T30" fmla="*/ 25 w 163"/>
                  <a:gd name="T31" fmla="*/ 161 h 172"/>
                  <a:gd name="T32" fmla="*/ 6 w 163"/>
                  <a:gd name="T33" fmla="*/ 162 h 172"/>
                  <a:gd name="T34" fmla="*/ 3 w 163"/>
                  <a:gd name="T35" fmla="*/ 150 h 172"/>
                  <a:gd name="T36" fmla="*/ 14 w 163"/>
                  <a:gd name="T37" fmla="*/ 138 h 172"/>
                  <a:gd name="T38" fmla="*/ 3 w 163"/>
                  <a:gd name="T39" fmla="*/ 124 h 172"/>
                  <a:gd name="T40" fmla="*/ 5 w 163"/>
                  <a:gd name="T41" fmla="*/ 112 h 172"/>
                  <a:gd name="T42" fmla="*/ 8 w 163"/>
                  <a:gd name="T43" fmla="*/ 109 h 172"/>
                  <a:gd name="T44" fmla="*/ 25 w 163"/>
                  <a:gd name="T45" fmla="*/ 100 h 172"/>
                  <a:gd name="T46" fmla="*/ 28 w 163"/>
                  <a:gd name="T47" fmla="*/ 80 h 172"/>
                  <a:gd name="T48" fmla="*/ 22 w 163"/>
                  <a:gd name="T49" fmla="*/ 73 h 172"/>
                  <a:gd name="T50" fmla="*/ 8 w 163"/>
                  <a:gd name="T51" fmla="*/ 76 h 172"/>
                  <a:gd name="T52" fmla="*/ 0 w 163"/>
                  <a:gd name="T53" fmla="*/ 61 h 172"/>
                  <a:gd name="T54" fmla="*/ 11 w 163"/>
                  <a:gd name="T55" fmla="*/ 48 h 172"/>
                  <a:gd name="T56" fmla="*/ 6 w 163"/>
                  <a:gd name="T57" fmla="*/ 36 h 172"/>
                  <a:gd name="T58" fmla="*/ 12 w 163"/>
                  <a:gd name="T59" fmla="*/ 30 h 172"/>
                  <a:gd name="T60" fmla="*/ 16 w 163"/>
                  <a:gd name="T61" fmla="*/ 24 h 172"/>
                  <a:gd name="T62" fmla="*/ 6 w 163"/>
                  <a:gd name="T63" fmla="*/ 12 h 172"/>
                  <a:gd name="T64" fmla="*/ 14 w 163"/>
                  <a:gd name="T65" fmla="*/ 7 h 172"/>
                  <a:gd name="T66" fmla="*/ 31 w 163"/>
                  <a:gd name="T67" fmla="*/ 6 h 172"/>
                  <a:gd name="T68" fmla="*/ 44 w 163"/>
                  <a:gd name="T69" fmla="*/ 4 h 172"/>
                  <a:gd name="T70" fmla="*/ 60 w 163"/>
                  <a:gd name="T71" fmla="*/ 14 h 172"/>
                  <a:gd name="T72" fmla="*/ 66 w 163"/>
                  <a:gd name="T73" fmla="*/ 21 h 172"/>
                  <a:gd name="T74" fmla="*/ 73 w 163"/>
                  <a:gd name="T75" fmla="*/ 26 h 172"/>
                  <a:gd name="T76" fmla="*/ 79 w 163"/>
                  <a:gd name="T77" fmla="*/ 21 h 172"/>
                  <a:gd name="T78" fmla="*/ 91 w 163"/>
                  <a:gd name="T79" fmla="*/ 17 h 172"/>
                  <a:gd name="T80" fmla="*/ 100 w 163"/>
                  <a:gd name="T81" fmla="*/ 4 h 172"/>
                  <a:gd name="T82" fmla="*/ 107 w 163"/>
                  <a:gd name="T83" fmla="*/ 1 h 172"/>
                  <a:gd name="T84" fmla="*/ 110 w 163"/>
                  <a:gd name="T85" fmla="*/ 20 h 172"/>
                  <a:gd name="T86" fmla="*/ 110 w 163"/>
                  <a:gd name="T87" fmla="*/ 26 h 172"/>
                  <a:gd name="T88" fmla="*/ 120 w 163"/>
                  <a:gd name="T89" fmla="*/ 32 h 172"/>
                  <a:gd name="T90" fmla="*/ 125 w 163"/>
                  <a:gd name="T91" fmla="*/ 44 h 172"/>
                  <a:gd name="T92" fmla="*/ 125 w 163"/>
                  <a:gd name="T93" fmla="*/ 44 h 172"/>
                  <a:gd name="T94" fmla="*/ 119 w 163"/>
                  <a:gd name="T95" fmla="*/ 55 h 172"/>
                  <a:gd name="T96" fmla="*/ 129 w 163"/>
                  <a:gd name="T97" fmla="*/ 64 h 172"/>
                  <a:gd name="T98" fmla="*/ 143 w 163"/>
                  <a:gd name="T99" fmla="*/ 68 h 172"/>
                  <a:gd name="T100" fmla="*/ 146 w 163"/>
                  <a:gd name="T101" fmla="*/ 80 h 172"/>
                  <a:gd name="T102" fmla="*/ 146 w 163"/>
                  <a:gd name="T103" fmla="*/ 99 h 172"/>
                  <a:gd name="T104" fmla="*/ 152 w 163"/>
                  <a:gd name="T105" fmla="*/ 106 h 172"/>
                  <a:gd name="T106" fmla="*/ 160 w 163"/>
                  <a:gd name="T107" fmla="*/ 117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3" h="172">
                    <a:moveTo>
                      <a:pt x="160" y="123"/>
                    </a:moveTo>
                    <a:lnTo>
                      <a:pt x="161" y="131"/>
                    </a:lnTo>
                    <a:lnTo>
                      <a:pt x="163" y="131"/>
                    </a:lnTo>
                    <a:lnTo>
                      <a:pt x="158" y="135"/>
                    </a:lnTo>
                    <a:lnTo>
                      <a:pt x="157" y="140"/>
                    </a:lnTo>
                    <a:lnTo>
                      <a:pt x="152" y="140"/>
                    </a:lnTo>
                    <a:lnTo>
                      <a:pt x="146" y="135"/>
                    </a:lnTo>
                    <a:lnTo>
                      <a:pt x="148" y="124"/>
                    </a:lnTo>
                    <a:lnTo>
                      <a:pt x="141" y="132"/>
                    </a:lnTo>
                    <a:lnTo>
                      <a:pt x="137" y="121"/>
                    </a:lnTo>
                    <a:lnTo>
                      <a:pt x="131" y="131"/>
                    </a:lnTo>
                    <a:lnTo>
                      <a:pt x="120" y="128"/>
                    </a:lnTo>
                    <a:lnTo>
                      <a:pt x="116" y="129"/>
                    </a:lnTo>
                    <a:lnTo>
                      <a:pt x="110" y="128"/>
                    </a:lnTo>
                    <a:lnTo>
                      <a:pt x="105" y="134"/>
                    </a:lnTo>
                    <a:lnTo>
                      <a:pt x="110" y="137"/>
                    </a:lnTo>
                    <a:lnTo>
                      <a:pt x="104" y="140"/>
                    </a:lnTo>
                    <a:lnTo>
                      <a:pt x="96" y="146"/>
                    </a:lnTo>
                    <a:lnTo>
                      <a:pt x="91" y="146"/>
                    </a:lnTo>
                    <a:lnTo>
                      <a:pt x="73" y="152"/>
                    </a:lnTo>
                    <a:lnTo>
                      <a:pt x="81" y="152"/>
                    </a:lnTo>
                    <a:lnTo>
                      <a:pt x="79" y="155"/>
                    </a:lnTo>
                    <a:lnTo>
                      <a:pt x="84" y="162"/>
                    </a:lnTo>
                    <a:lnTo>
                      <a:pt x="79" y="164"/>
                    </a:lnTo>
                    <a:lnTo>
                      <a:pt x="60" y="172"/>
                    </a:lnTo>
                    <a:lnTo>
                      <a:pt x="53" y="167"/>
                    </a:lnTo>
                    <a:lnTo>
                      <a:pt x="50" y="169"/>
                    </a:lnTo>
                    <a:lnTo>
                      <a:pt x="38" y="172"/>
                    </a:lnTo>
                    <a:lnTo>
                      <a:pt x="37" y="162"/>
                    </a:lnTo>
                    <a:lnTo>
                      <a:pt x="32" y="164"/>
                    </a:lnTo>
                    <a:lnTo>
                      <a:pt x="29" y="164"/>
                    </a:lnTo>
                    <a:lnTo>
                      <a:pt x="25" y="161"/>
                    </a:lnTo>
                    <a:lnTo>
                      <a:pt x="11" y="167"/>
                    </a:lnTo>
                    <a:lnTo>
                      <a:pt x="6" y="162"/>
                    </a:lnTo>
                    <a:lnTo>
                      <a:pt x="8" y="161"/>
                    </a:lnTo>
                    <a:lnTo>
                      <a:pt x="3" y="150"/>
                    </a:lnTo>
                    <a:lnTo>
                      <a:pt x="8" y="143"/>
                    </a:lnTo>
                    <a:lnTo>
                      <a:pt x="14" y="138"/>
                    </a:lnTo>
                    <a:lnTo>
                      <a:pt x="6" y="128"/>
                    </a:lnTo>
                    <a:lnTo>
                      <a:pt x="3" y="124"/>
                    </a:lnTo>
                    <a:lnTo>
                      <a:pt x="8" y="117"/>
                    </a:lnTo>
                    <a:lnTo>
                      <a:pt x="5" y="112"/>
                    </a:lnTo>
                    <a:lnTo>
                      <a:pt x="6" y="108"/>
                    </a:lnTo>
                    <a:lnTo>
                      <a:pt x="8" y="109"/>
                    </a:lnTo>
                    <a:lnTo>
                      <a:pt x="20" y="99"/>
                    </a:lnTo>
                    <a:lnTo>
                      <a:pt x="25" y="100"/>
                    </a:lnTo>
                    <a:lnTo>
                      <a:pt x="28" y="90"/>
                    </a:lnTo>
                    <a:lnTo>
                      <a:pt x="28" y="80"/>
                    </a:lnTo>
                    <a:lnTo>
                      <a:pt x="25" y="73"/>
                    </a:lnTo>
                    <a:lnTo>
                      <a:pt x="22" y="73"/>
                    </a:lnTo>
                    <a:lnTo>
                      <a:pt x="17" y="76"/>
                    </a:lnTo>
                    <a:lnTo>
                      <a:pt x="8" y="76"/>
                    </a:lnTo>
                    <a:lnTo>
                      <a:pt x="3" y="67"/>
                    </a:lnTo>
                    <a:lnTo>
                      <a:pt x="0" y="61"/>
                    </a:lnTo>
                    <a:lnTo>
                      <a:pt x="9" y="53"/>
                    </a:lnTo>
                    <a:lnTo>
                      <a:pt x="11" y="48"/>
                    </a:lnTo>
                    <a:lnTo>
                      <a:pt x="11" y="41"/>
                    </a:lnTo>
                    <a:lnTo>
                      <a:pt x="6" y="36"/>
                    </a:lnTo>
                    <a:lnTo>
                      <a:pt x="11" y="35"/>
                    </a:lnTo>
                    <a:lnTo>
                      <a:pt x="12" y="30"/>
                    </a:lnTo>
                    <a:lnTo>
                      <a:pt x="17" y="29"/>
                    </a:lnTo>
                    <a:lnTo>
                      <a:pt x="16" y="24"/>
                    </a:lnTo>
                    <a:lnTo>
                      <a:pt x="9" y="14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14" y="7"/>
                    </a:lnTo>
                    <a:lnTo>
                      <a:pt x="20" y="6"/>
                    </a:lnTo>
                    <a:lnTo>
                      <a:pt x="31" y="6"/>
                    </a:lnTo>
                    <a:lnTo>
                      <a:pt x="38" y="7"/>
                    </a:lnTo>
                    <a:lnTo>
                      <a:pt x="44" y="4"/>
                    </a:lnTo>
                    <a:lnTo>
                      <a:pt x="49" y="9"/>
                    </a:lnTo>
                    <a:lnTo>
                      <a:pt x="60" y="14"/>
                    </a:lnTo>
                    <a:lnTo>
                      <a:pt x="64" y="18"/>
                    </a:lnTo>
                    <a:lnTo>
                      <a:pt x="66" y="21"/>
                    </a:lnTo>
                    <a:lnTo>
                      <a:pt x="69" y="21"/>
                    </a:lnTo>
                    <a:lnTo>
                      <a:pt x="73" y="26"/>
                    </a:lnTo>
                    <a:lnTo>
                      <a:pt x="76" y="26"/>
                    </a:lnTo>
                    <a:lnTo>
                      <a:pt x="79" y="21"/>
                    </a:lnTo>
                    <a:lnTo>
                      <a:pt x="88" y="17"/>
                    </a:lnTo>
                    <a:lnTo>
                      <a:pt x="91" y="17"/>
                    </a:lnTo>
                    <a:lnTo>
                      <a:pt x="93" y="10"/>
                    </a:lnTo>
                    <a:lnTo>
                      <a:pt x="100" y="4"/>
                    </a:lnTo>
                    <a:lnTo>
                      <a:pt x="100" y="0"/>
                    </a:lnTo>
                    <a:lnTo>
                      <a:pt x="107" y="1"/>
                    </a:lnTo>
                    <a:lnTo>
                      <a:pt x="110" y="6"/>
                    </a:lnTo>
                    <a:lnTo>
                      <a:pt x="110" y="20"/>
                    </a:lnTo>
                    <a:lnTo>
                      <a:pt x="104" y="24"/>
                    </a:lnTo>
                    <a:lnTo>
                      <a:pt x="110" y="26"/>
                    </a:lnTo>
                    <a:lnTo>
                      <a:pt x="113" y="33"/>
                    </a:lnTo>
                    <a:lnTo>
                      <a:pt x="120" y="32"/>
                    </a:lnTo>
                    <a:lnTo>
                      <a:pt x="125" y="36"/>
                    </a:lnTo>
                    <a:lnTo>
                      <a:pt x="125" y="44"/>
                    </a:lnTo>
                    <a:lnTo>
                      <a:pt x="132" y="44"/>
                    </a:lnTo>
                    <a:lnTo>
                      <a:pt x="125" y="44"/>
                    </a:lnTo>
                    <a:lnTo>
                      <a:pt x="116" y="48"/>
                    </a:lnTo>
                    <a:lnTo>
                      <a:pt x="119" y="55"/>
                    </a:lnTo>
                    <a:lnTo>
                      <a:pt x="120" y="61"/>
                    </a:lnTo>
                    <a:lnTo>
                      <a:pt x="129" y="64"/>
                    </a:lnTo>
                    <a:lnTo>
                      <a:pt x="138" y="76"/>
                    </a:lnTo>
                    <a:lnTo>
                      <a:pt x="143" y="68"/>
                    </a:lnTo>
                    <a:lnTo>
                      <a:pt x="149" y="73"/>
                    </a:lnTo>
                    <a:lnTo>
                      <a:pt x="146" y="80"/>
                    </a:lnTo>
                    <a:lnTo>
                      <a:pt x="148" y="88"/>
                    </a:lnTo>
                    <a:lnTo>
                      <a:pt x="146" y="99"/>
                    </a:lnTo>
                    <a:lnTo>
                      <a:pt x="152" y="100"/>
                    </a:lnTo>
                    <a:lnTo>
                      <a:pt x="152" y="106"/>
                    </a:lnTo>
                    <a:lnTo>
                      <a:pt x="154" y="112"/>
                    </a:lnTo>
                    <a:lnTo>
                      <a:pt x="160" y="117"/>
                    </a:lnTo>
                    <a:lnTo>
                      <a:pt x="160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7" name="Freeform 3952">
                <a:extLst>
                  <a:ext uri="{FF2B5EF4-FFF2-40B4-BE49-F238E27FC236}">
                    <a16:creationId xmlns:a16="http://schemas.microsoft.com/office/drawing/2014/main" id="{161E0065-BA0B-70C4-9AC9-93DDD1337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647"/>
                <a:ext cx="81" cy="86"/>
              </a:xfrm>
              <a:custGeom>
                <a:avLst/>
                <a:gdLst>
                  <a:gd name="T0" fmla="*/ 161 w 163"/>
                  <a:gd name="T1" fmla="*/ 131 h 172"/>
                  <a:gd name="T2" fmla="*/ 158 w 163"/>
                  <a:gd name="T3" fmla="*/ 135 h 172"/>
                  <a:gd name="T4" fmla="*/ 152 w 163"/>
                  <a:gd name="T5" fmla="*/ 140 h 172"/>
                  <a:gd name="T6" fmla="*/ 148 w 163"/>
                  <a:gd name="T7" fmla="*/ 124 h 172"/>
                  <a:gd name="T8" fmla="*/ 137 w 163"/>
                  <a:gd name="T9" fmla="*/ 121 h 172"/>
                  <a:gd name="T10" fmla="*/ 120 w 163"/>
                  <a:gd name="T11" fmla="*/ 128 h 172"/>
                  <a:gd name="T12" fmla="*/ 110 w 163"/>
                  <a:gd name="T13" fmla="*/ 128 h 172"/>
                  <a:gd name="T14" fmla="*/ 110 w 163"/>
                  <a:gd name="T15" fmla="*/ 137 h 172"/>
                  <a:gd name="T16" fmla="*/ 96 w 163"/>
                  <a:gd name="T17" fmla="*/ 146 h 172"/>
                  <a:gd name="T18" fmla="*/ 73 w 163"/>
                  <a:gd name="T19" fmla="*/ 152 h 172"/>
                  <a:gd name="T20" fmla="*/ 79 w 163"/>
                  <a:gd name="T21" fmla="*/ 155 h 172"/>
                  <a:gd name="T22" fmla="*/ 79 w 163"/>
                  <a:gd name="T23" fmla="*/ 164 h 172"/>
                  <a:gd name="T24" fmla="*/ 53 w 163"/>
                  <a:gd name="T25" fmla="*/ 167 h 172"/>
                  <a:gd name="T26" fmla="*/ 38 w 163"/>
                  <a:gd name="T27" fmla="*/ 172 h 172"/>
                  <a:gd name="T28" fmla="*/ 32 w 163"/>
                  <a:gd name="T29" fmla="*/ 164 h 172"/>
                  <a:gd name="T30" fmla="*/ 25 w 163"/>
                  <a:gd name="T31" fmla="*/ 161 h 172"/>
                  <a:gd name="T32" fmla="*/ 6 w 163"/>
                  <a:gd name="T33" fmla="*/ 162 h 172"/>
                  <a:gd name="T34" fmla="*/ 3 w 163"/>
                  <a:gd name="T35" fmla="*/ 150 h 172"/>
                  <a:gd name="T36" fmla="*/ 14 w 163"/>
                  <a:gd name="T37" fmla="*/ 138 h 172"/>
                  <a:gd name="T38" fmla="*/ 3 w 163"/>
                  <a:gd name="T39" fmla="*/ 124 h 172"/>
                  <a:gd name="T40" fmla="*/ 5 w 163"/>
                  <a:gd name="T41" fmla="*/ 112 h 172"/>
                  <a:gd name="T42" fmla="*/ 8 w 163"/>
                  <a:gd name="T43" fmla="*/ 109 h 172"/>
                  <a:gd name="T44" fmla="*/ 25 w 163"/>
                  <a:gd name="T45" fmla="*/ 100 h 172"/>
                  <a:gd name="T46" fmla="*/ 28 w 163"/>
                  <a:gd name="T47" fmla="*/ 80 h 172"/>
                  <a:gd name="T48" fmla="*/ 22 w 163"/>
                  <a:gd name="T49" fmla="*/ 73 h 172"/>
                  <a:gd name="T50" fmla="*/ 8 w 163"/>
                  <a:gd name="T51" fmla="*/ 76 h 172"/>
                  <a:gd name="T52" fmla="*/ 0 w 163"/>
                  <a:gd name="T53" fmla="*/ 61 h 172"/>
                  <a:gd name="T54" fmla="*/ 11 w 163"/>
                  <a:gd name="T55" fmla="*/ 48 h 172"/>
                  <a:gd name="T56" fmla="*/ 6 w 163"/>
                  <a:gd name="T57" fmla="*/ 36 h 172"/>
                  <a:gd name="T58" fmla="*/ 12 w 163"/>
                  <a:gd name="T59" fmla="*/ 30 h 172"/>
                  <a:gd name="T60" fmla="*/ 16 w 163"/>
                  <a:gd name="T61" fmla="*/ 24 h 172"/>
                  <a:gd name="T62" fmla="*/ 6 w 163"/>
                  <a:gd name="T63" fmla="*/ 12 h 172"/>
                  <a:gd name="T64" fmla="*/ 14 w 163"/>
                  <a:gd name="T65" fmla="*/ 7 h 172"/>
                  <a:gd name="T66" fmla="*/ 31 w 163"/>
                  <a:gd name="T67" fmla="*/ 6 h 172"/>
                  <a:gd name="T68" fmla="*/ 44 w 163"/>
                  <a:gd name="T69" fmla="*/ 4 h 172"/>
                  <a:gd name="T70" fmla="*/ 60 w 163"/>
                  <a:gd name="T71" fmla="*/ 14 h 172"/>
                  <a:gd name="T72" fmla="*/ 66 w 163"/>
                  <a:gd name="T73" fmla="*/ 21 h 172"/>
                  <a:gd name="T74" fmla="*/ 73 w 163"/>
                  <a:gd name="T75" fmla="*/ 26 h 172"/>
                  <a:gd name="T76" fmla="*/ 79 w 163"/>
                  <a:gd name="T77" fmla="*/ 21 h 172"/>
                  <a:gd name="T78" fmla="*/ 91 w 163"/>
                  <a:gd name="T79" fmla="*/ 17 h 172"/>
                  <a:gd name="T80" fmla="*/ 100 w 163"/>
                  <a:gd name="T81" fmla="*/ 4 h 172"/>
                  <a:gd name="T82" fmla="*/ 107 w 163"/>
                  <a:gd name="T83" fmla="*/ 1 h 172"/>
                  <a:gd name="T84" fmla="*/ 110 w 163"/>
                  <a:gd name="T85" fmla="*/ 20 h 172"/>
                  <a:gd name="T86" fmla="*/ 110 w 163"/>
                  <a:gd name="T87" fmla="*/ 26 h 172"/>
                  <a:gd name="T88" fmla="*/ 120 w 163"/>
                  <a:gd name="T89" fmla="*/ 32 h 172"/>
                  <a:gd name="T90" fmla="*/ 125 w 163"/>
                  <a:gd name="T91" fmla="*/ 44 h 172"/>
                  <a:gd name="T92" fmla="*/ 125 w 163"/>
                  <a:gd name="T93" fmla="*/ 44 h 172"/>
                  <a:gd name="T94" fmla="*/ 119 w 163"/>
                  <a:gd name="T95" fmla="*/ 55 h 172"/>
                  <a:gd name="T96" fmla="*/ 129 w 163"/>
                  <a:gd name="T97" fmla="*/ 64 h 172"/>
                  <a:gd name="T98" fmla="*/ 143 w 163"/>
                  <a:gd name="T99" fmla="*/ 68 h 172"/>
                  <a:gd name="T100" fmla="*/ 146 w 163"/>
                  <a:gd name="T101" fmla="*/ 80 h 172"/>
                  <a:gd name="T102" fmla="*/ 146 w 163"/>
                  <a:gd name="T103" fmla="*/ 99 h 172"/>
                  <a:gd name="T104" fmla="*/ 152 w 163"/>
                  <a:gd name="T105" fmla="*/ 106 h 172"/>
                  <a:gd name="T106" fmla="*/ 160 w 163"/>
                  <a:gd name="T107" fmla="*/ 117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3" h="172">
                    <a:moveTo>
                      <a:pt x="160" y="123"/>
                    </a:moveTo>
                    <a:lnTo>
                      <a:pt x="161" y="131"/>
                    </a:lnTo>
                    <a:lnTo>
                      <a:pt x="163" y="131"/>
                    </a:lnTo>
                    <a:lnTo>
                      <a:pt x="158" y="135"/>
                    </a:lnTo>
                    <a:lnTo>
                      <a:pt x="157" y="140"/>
                    </a:lnTo>
                    <a:lnTo>
                      <a:pt x="152" y="140"/>
                    </a:lnTo>
                    <a:lnTo>
                      <a:pt x="146" y="135"/>
                    </a:lnTo>
                    <a:lnTo>
                      <a:pt x="148" y="124"/>
                    </a:lnTo>
                    <a:lnTo>
                      <a:pt x="141" y="132"/>
                    </a:lnTo>
                    <a:lnTo>
                      <a:pt x="137" y="121"/>
                    </a:lnTo>
                    <a:lnTo>
                      <a:pt x="131" y="131"/>
                    </a:lnTo>
                    <a:lnTo>
                      <a:pt x="120" y="128"/>
                    </a:lnTo>
                    <a:lnTo>
                      <a:pt x="116" y="129"/>
                    </a:lnTo>
                    <a:lnTo>
                      <a:pt x="110" y="128"/>
                    </a:lnTo>
                    <a:lnTo>
                      <a:pt x="105" y="134"/>
                    </a:lnTo>
                    <a:lnTo>
                      <a:pt x="110" y="137"/>
                    </a:lnTo>
                    <a:lnTo>
                      <a:pt x="104" y="140"/>
                    </a:lnTo>
                    <a:lnTo>
                      <a:pt x="96" y="146"/>
                    </a:lnTo>
                    <a:lnTo>
                      <a:pt x="91" y="146"/>
                    </a:lnTo>
                    <a:lnTo>
                      <a:pt x="73" y="152"/>
                    </a:lnTo>
                    <a:lnTo>
                      <a:pt x="81" y="152"/>
                    </a:lnTo>
                    <a:lnTo>
                      <a:pt x="79" y="155"/>
                    </a:lnTo>
                    <a:lnTo>
                      <a:pt x="84" y="162"/>
                    </a:lnTo>
                    <a:lnTo>
                      <a:pt x="79" y="164"/>
                    </a:lnTo>
                    <a:lnTo>
                      <a:pt x="60" y="172"/>
                    </a:lnTo>
                    <a:lnTo>
                      <a:pt x="53" y="167"/>
                    </a:lnTo>
                    <a:lnTo>
                      <a:pt x="50" y="169"/>
                    </a:lnTo>
                    <a:lnTo>
                      <a:pt x="38" y="172"/>
                    </a:lnTo>
                    <a:lnTo>
                      <a:pt x="37" y="162"/>
                    </a:lnTo>
                    <a:lnTo>
                      <a:pt x="32" y="164"/>
                    </a:lnTo>
                    <a:lnTo>
                      <a:pt x="29" y="164"/>
                    </a:lnTo>
                    <a:lnTo>
                      <a:pt x="25" y="161"/>
                    </a:lnTo>
                    <a:lnTo>
                      <a:pt x="11" y="167"/>
                    </a:lnTo>
                    <a:lnTo>
                      <a:pt x="6" y="162"/>
                    </a:lnTo>
                    <a:lnTo>
                      <a:pt x="8" y="161"/>
                    </a:lnTo>
                    <a:lnTo>
                      <a:pt x="3" y="150"/>
                    </a:lnTo>
                    <a:lnTo>
                      <a:pt x="8" y="143"/>
                    </a:lnTo>
                    <a:lnTo>
                      <a:pt x="14" y="138"/>
                    </a:lnTo>
                    <a:lnTo>
                      <a:pt x="6" y="128"/>
                    </a:lnTo>
                    <a:lnTo>
                      <a:pt x="3" y="124"/>
                    </a:lnTo>
                    <a:lnTo>
                      <a:pt x="8" y="117"/>
                    </a:lnTo>
                    <a:lnTo>
                      <a:pt x="5" y="112"/>
                    </a:lnTo>
                    <a:lnTo>
                      <a:pt x="6" y="108"/>
                    </a:lnTo>
                    <a:lnTo>
                      <a:pt x="8" y="109"/>
                    </a:lnTo>
                    <a:lnTo>
                      <a:pt x="20" y="99"/>
                    </a:lnTo>
                    <a:lnTo>
                      <a:pt x="25" y="100"/>
                    </a:lnTo>
                    <a:lnTo>
                      <a:pt x="28" y="90"/>
                    </a:lnTo>
                    <a:lnTo>
                      <a:pt x="28" y="80"/>
                    </a:lnTo>
                    <a:lnTo>
                      <a:pt x="25" y="73"/>
                    </a:lnTo>
                    <a:lnTo>
                      <a:pt x="22" y="73"/>
                    </a:lnTo>
                    <a:lnTo>
                      <a:pt x="17" y="76"/>
                    </a:lnTo>
                    <a:lnTo>
                      <a:pt x="8" y="76"/>
                    </a:lnTo>
                    <a:lnTo>
                      <a:pt x="3" y="67"/>
                    </a:lnTo>
                    <a:lnTo>
                      <a:pt x="0" y="61"/>
                    </a:lnTo>
                    <a:lnTo>
                      <a:pt x="9" y="53"/>
                    </a:lnTo>
                    <a:lnTo>
                      <a:pt x="11" y="48"/>
                    </a:lnTo>
                    <a:lnTo>
                      <a:pt x="11" y="41"/>
                    </a:lnTo>
                    <a:lnTo>
                      <a:pt x="6" y="36"/>
                    </a:lnTo>
                    <a:lnTo>
                      <a:pt x="11" y="35"/>
                    </a:lnTo>
                    <a:lnTo>
                      <a:pt x="12" y="30"/>
                    </a:lnTo>
                    <a:lnTo>
                      <a:pt x="17" y="29"/>
                    </a:lnTo>
                    <a:lnTo>
                      <a:pt x="16" y="24"/>
                    </a:lnTo>
                    <a:lnTo>
                      <a:pt x="9" y="14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14" y="7"/>
                    </a:lnTo>
                    <a:lnTo>
                      <a:pt x="20" y="6"/>
                    </a:lnTo>
                    <a:lnTo>
                      <a:pt x="31" y="6"/>
                    </a:lnTo>
                    <a:lnTo>
                      <a:pt x="38" y="7"/>
                    </a:lnTo>
                    <a:lnTo>
                      <a:pt x="44" y="4"/>
                    </a:lnTo>
                    <a:lnTo>
                      <a:pt x="49" y="9"/>
                    </a:lnTo>
                    <a:lnTo>
                      <a:pt x="60" y="14"/>
                    </a:lnTo>
                    <a:lnTo>
                      <a:pt x="64" y="18"/>
                    </a:lnTo>
                    <a:lnTo>
                      <a:pt x="66" y="21"/>
                    </a:lnTo>
                    <a:lnTo>
                      <a:pt x="69" y="21"/>
                    </a:lnTo>
                    <a:lnTo>
                      <a:pt x="73" y="26"/>
                    </a:lnTo>
                    <a:lnTo>
                      <a:pt x="76" y="26"/>
                    </a:lnTo>
                    <a:lnTo>
                      <a:pt x="79" y="21"/>
                    </a:lnTo>
                    <a:lnTo>
                      <a:pt x="88" y="17"/>
                    </a:lnTo>
                    <a:lnTo>
                      <a:pt x="91" y="17"/>
                    </a:lnTo>
                    <a:lnTo>
                      <a:pt x="93" y="10"/>
                    </a:lnTo>
                    <a:lnTo>
                      <a:pt x="100" y="4"/>
                    </a:lnTo>
                    <a:lnTo>
                      <a:pt x="100" y="0"/>
                    </a:lnTo>
                    <a:lnTo>
                      <a:pt x="107" y="1"/>
                    </a:lnTo>
                    <a:lnTo>
                      <a:pt x="110" y="6"/>
                    </a:lnTo>
                    <a:lnTo>
                      <a:pt x="110" y="20"/>
                    </a:lnTo>
                    <a:lnTo>
                      <a:pt x="104" y="24"/>
                    </a:lnTo>
                    <a:lnTo>
                      <a:pt x="110" y="26"/>
                    </a:lnTo>
                    <a:lnTo>
                      <a:pt x="113" y="33"/>
                    </a:lnTo>
                    <a:lnTo>
                      <a:pt x="120" y="32"/>
                    </a:lnTo>
                    <a:lnTo>
                      <a:pt x="125" y="36"/>
                    </a:lnTo>
                    <a:lnTo>
                      <a:pt x="125" y="44"/>
                    </a:lnTo>
                    <a:lnTo>
                      <a:pt x="132" y="44"/>
                    </a:lnTo>
                    <a:lnTo>
                      <a:pt x="125" y="44"/>
                    </a:lnTo>
                    <a:lnTo>
                      <a:pt x="116" y="48"/>
                    </a:lnTo>
                    <a:lnTo>
                      <a:pt x="119" y="55"/>
                    </a:lnTo>
                    <a:lnTo>
                      <a:pt x="120" y="61"/>
                    </a:lnTo>
                    <a:lnTo>
                      <a:pt x="129" y="64"/>
                    </a:lnTo>
                    <a:lnTo>
                      <a:pt x="138" y="76"/>
                    </a:lnTo>
                    <a:lnTo>
                      <a:pt x="143" y="68"/>
                    </a:lnTo>
                    <a:lnTo>
                      <a:pt x="149" y="73"/>
                    </a:lnTo>
                    <a:lnTo>
                      <a:pt x="146" y="80"/>
                    </a:lnTo>
                    <a:lnTo>
                      <a:pt x="148" y="88"/>
                    </a:lnTo>
                    <a:lnTo>
                      <a:pt x="146" y="99"/>
                    </a:lnTo>
                    <a:lnTo>
                      <a:pt x="152" y="100"/>
                    </a:lnTo>
                    <a:lnTo>
                      <a:pt x="152" y="106"/>
                    </a:lnTo>
                    <a:lnTo>
                      <a:pt x="154" y="112"/>
                    </a:lnTo>
                    <a:lnTo>
                      <a:pt x="160" y="117"/>
                    </a:lnTo>
                    <a:lnTo>
                      <a:pt x="160" y="1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8" name="Freeform 3953">
                <a:extLst>
                  <a:ext uri="{FF2B5EF4-FFF2-40B4-BE49-F238E27FC236}">
                    <a16:creationId xmlns:a16="http://schemas.microsoft.com/office/drawing/2014/main" id="{E4AF6F89-EE1B-9B65-1927-B6C81C614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948"/>
                <a:ext cx="158" cy="111"/>
              </a:xfrm>
              <a:custGeom>
                <a:avLst/>
                <a:gdLst>
                  <a:gd name="T0" fmla="*/ 133 w 315"/>
                  <a:gd name="T1" fmla="*/ 9 h 222"/>
                  <a:gd name="T2" fmla="*/ 116 w 315"/>
                  <a:gd name="T3" fmla="*/ 17 h 222"/>
                  <a:gd name="T4" fmla="*/ 98 w 315"/>
                  <a:gd name="T5" fmla="*/ 20 h 222"/>
                  <a:gd name="T6" fmla="*/ 81 w 315"/>
                  <a:gd name="T7" fmla="*/ 23 h 222"/>
                  <a:gd name="T8" fmla="*/ 75 w 315"/>
                  <a:gd name="T9" fmla="*/ 6 h 222"/>
                  <a:gd name="T10" fmla="*/ 71 w 315"/>
                  <a:gd name="T11" fmla="*/ 9 h 222"/>
                  <a:gd name="T12" fmla="*/ 42 w 315"/>
                  <a:gd name="T13" fmla="*/ 20 h 222"/>
                  <a:gd name="T14" fmla="*/ 18 w 315"/>
                  <a:gd name="T15" fmla="*/ 26 h 222"/>
                  <a:gd name="T16" fmla="*/ 0 w 315"/>
                  <a:gd name="T17" fmla="*/ 50 h 222"/>
                  <a:gd name="T18" fmla="*/ 9 w 315"/>
                  <a:gd name="T19" fmla="*/ 67 h 222"/>
                  <a:gd name="T20" fmla="*/ 31 w 315"/>
                  <a:gd name="T21" fmla="*/ 81 h 222"/>
                  <a:gd name="T22" fmla="*/ 27 w 315"/>
                  <a:gd name="T23" fmla="*/ 96 h 222"/>
                  <a:gd name="T24" fmla="*/ 36 w 315"/>
                  <a:gd name="T25" fmla="*/ 119 h 222"/>
                  <a:gd name="T26" fmla="*/ 48 w 315"/>
                  <a:gd name="T27" fmla="*/ 114 h 222"/>
                  <a:gd name="T28" fmla="*/ 65 w 315"/>
                  <a:gd name="T29" fmla="*/ 107 h 222"/>
                  <a:gd name="T30" fmla="*/ 78 w 315"/>
                  <a:gd name="T31" fmla="*/ 100 h 222"/>
                  <a:gd name="T32" fmla="*/ 101 w 315"/>
                  <a:gd name="T33" fmla="*/ 110 h 222"/>
                  <a:gd name="T34" fmla="*/ 94 w 315"/>
                  <a:gd name="T35" fmla="*/ 129 h 222"/>
                  <a:gd name="T36" fmla="*/ 100 w 315"/>
                  <a:gd name="T37" fmla="*/ 146 h 222"/>
                  <a:gd name="T38" fmla="*/ 91 w 315"/>
                  <a:gd name="T39" fmla="*/ 158 h 222"/>
                  <a:gd name="T40" fmla="*/ 85 w 315"/>
                  <a:gd name="T41" fmla="*/ 180 h 222"/>
                  <a:gd name="T42" fmla="*/ 101 w 315"/>
                  <a:gd name="T43" fmla="*/ 172 h 222"/>
                  <a:gd name="T44" fmla="*/ 98 w 315"/>
                  <a:gd name="T45" fmla="*/ 157 h 222"/>
                  <a:gd name="T46" fmla="*/ 113 w 315"/>
                  <a:gd name="T47" fmla="*/ 166 h 222"/>
                  <a:gd name="T48" fmla="*/ 107 w 315"/>
                  <a:gd name="T49" fmla="*/ 181 h 222"/>
                  <a:gd name="T50" fmla="*/ 122 w 315"/>
                  <a:gd name="T51" fmla="*/ 183 h 222"/>
                  <a:gd name="T52" fmla="*/ 124 w 315"/>
                  <a:gd name="T53" fmla="*/ 202 h 222"/>
                  <a:gd name="T54" fmla="*/ 130 w 315"/>
                  <a:gd name="T55" fmla="*/ 218 h 222"/>
                  <a:gd name="T56" fmla="*/ 144 w 315"/>
                  <a:gd name="T57" fmla="*/ 222 h 222"/>
                  <a:gd name="T58" fmla="*/ 160 w 315"/>
                  <a:gd name="T59" fmla="*/ 213 h 222"/>
                  <a:gd name="T60" fmla="*/ 179 w 315"/>
                  <a:gd name="T61" fmla="*/ 208 h 222"/>
                  <a:gd name="T62" fmla="*/ 191 w 315"/>
                  <a:gd name="T63" fmla="*/ 211 h 222"/>
                  <a:gd name="T64" fmla="*/ 192 w 315"/>
                  <a:gd name="T65" fmla="*/ 199 h 222"/>
                  <a:gd name="T66" fmla="*/ 204 w 315"/>
                  <a:gd name="T67" fmla="*/ 202 h 222"/>
                  <a:gd name="T68" fmla="*/ 215 w 315"/>
                  <a:gd name="T69" fmla="*/ 216 h 222"/>
                  <a:gd name="T70" fmla="*/ 227 w 315"/>
                  <a:gd name="T71" fmla="*/ 201 h 222"/>
                  <a:gd name="T72" fmla="*/ 229 w 315"/>
                  <a:gd name="T73" fmla="*/ 173 h 222"/>
                  <a:gd name="T74" fmla="*/ 245 w 315"/>
                  <a:gd name="T75" fmla="*/ 169 h 222"/>
                  <a:gd name="T76" fmla="*/ 258 w 315"/>
                  <a:gd name="T77" fmla="*/ 180 h 222"/>
                  <a:gd name="T78" fmla="*/ 267 w 315"/>
                  <a:gd name="T79" fmla="*/ 176 h 222"/>
                  <a:gd name="T80" fmla="*/ 279 w 315"/>
                  <a:gd name="T81" fmla="*/ 173 h 222"/>
                  <a:gd name="T82" fmla="*/ 299 w 315"/>
                  <a:gd name="T83" fmla="*/ 158 h 222"/>
                  <a:gd name="T84" fmla="*/ 309 w 315"/>
                  <a:gd name="T85" fmla="*/ 154 h 222"/>
                  <a:gd name="T86" fmla="*/ 309 w 315"/>
                  <a:gd name="T87" fmla="*/ 142 h 222"/>
                  <a:gd name="T88" fmla="*/ 312 w 315"/>
                  <a:gd name="T89" fmla="*/ 123 h 222"/>
                  <a:gd name="T90" fmla="*/ 306 w 315"/>
                  <a:gd name="T91" fmla="*/ 104 h 222"/>
                  <a:gd name="T92" fmla="*/ 295 w 315"/>
                  <a:gd name="T93" fmla="*/ 87 h 222"/>
                  <a:gd name="T94" fmla="*/ 280 w 315"/>
                  <a:gd name="T95" fmla="*/ 69 h 222"/>
                  <a:gd name="T96" fmla="*/ 261 w 315"/>
                  <a:gd name="T97" fmla="*/ 59 h 222"/>
                  <a:gd name="T98" fmla="*/ 245 w 315"/>
                  <a:gd name="T99" fmla="*/ 59 h 222"/>
                  <a:gd name="T100" fmla="*/ 226 w 315"/>
                  <a:gd name="T101" fmla="*/ 76 h 222"/>
                  <a:gd name="T102" fmla="*/ 212 w 315"/>
                  <a:gd name="T103" fmla="*/ 62 h 222"/>
                  <a:gd name="T104" fmla="*/ 203 w 315"/>
                  <a:gd name="T105" fmla="*/ 41 h 222"/>
                  <a:gd name="T106" fmla="*/ 180 w 315"/>
                  <a:gd name="T107" fmla="*/ 55 h 222"/>
                  <a:gd name="T108" fmla="*/ 163 w 315"/>
                  <a:gd name="T109" fmla="*/ 53 h 222"/>
                  <a:gd name="T110" fmla="*/ 174 w 315"/>
                  <a:gd name="T111" fmla="*/ 32 h 222"/>
                  <a:gd name="T112" fmla="*/ 156 w 315"/>
                  <a:gd name="T113" fmla="*/ 20 h 222"/>
                  <a:gd name="T114" fmla="*/ 141 w 315"/>
                  <a:gd name="T115" fmla="*/ 14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5" h="222">
                    <a:moveTo>
                      <a:pt x="142" y="8"/>
                    </a:moveTo>
                    <a:lnTo>
                      <a:pt x="139" y="5"/>
                    </a:lnTo>
                    <a:lnTo>
                      <a:pt x="133" y="9"/>
                    </a:lnTo>
                    <a:lnTo>
                      <a:pt x="130" y="14"/>
                    </a:lnTo>
                    <a:lnTo>
                      <a:pt x="119" y="14"/>
                    </a:lnTo>
                    <a:lnTo>
                      <a:pt x="116" y="17"/>
                    </a:lnTo>
                    <a:lnTo>
                      <a:pt x="119" y="21"/>
                    </a:lnTo>
                    <a:lnTo>
                      <a:pt x="109" y="26"/>
                    </a:lnTo>
                    <a:lnTo>
                      <a:pt x="98" y="20"/>
                    </a:lnTo>
                    <a:lnTo>
                      <a:pt x="91" y="14"/>
                    </a:lnTo>
                    <a:lnTo>
                      <a:pt x="83" y="20"/>
                    </a:lnTo>
                    <a:lnTo>
                      <a:pt x="81" y="23"/>
                    </a:lnTo>
                    <a:lnTo>
                      <a:pt x="72" y="20"/>
                    </a:lnTo>
                    <a:lnTo>
                      <a:pt x="75" y="14"/>
                    </a:lnTo>
                    <a:lnTo>
                      <a:pt x="75" y="6"/>
                    </a:lnTo>
                    <a:lnTo>
                      <a:pt x="77" y="0"/>
                    </a:lnTo>
                    <a:lnTo>
                      <a:pt x="72" y="5"/>
                    </a:lnTo>
                    <a:lnTo>
                      <a:pt x="71" y="9"/>
                    </a:lnTo>
                    <a:lnTo>
                      <a:pt x="65" y="11"/>
                    </a:lnTo>
                    <a:lnTo>
                      <a:pt x="59" y="17"/>
                    </a:lnTo>
                    <a:lnTo>
                      <a:pt x="42" y="20"/>
                    </a:lnTo>
                    <a:lnTo>
                      <a:pt x="39" y="24"/>
                    </a:lnTo>
                    <a:lnTo>
                      <a:pt x="24" y="24"/>
                    </a:lnTo>
                    <a:lnTo>
                      <a:pt x="18" y="26"/>
                    </a:lnTo>
                    <a:lnTo>
                      <a:pt x="15" y="34"/>
                    </a:lnTo>
                    <a:lnTo>
                      <a:pt x="1" y="38"/>
                    </a:lnTo>
                    <a:lnTo>
                      <a:pt x="0" y="50"/>
                    </a:lnTo>
                    <a:lnTo>
                      <a:pt x="0" y="53"/>
                    </a:lnTo>
                    <a:lnTo>
                      <a:pt x="1" y="61"/>
                    </a:lnTo>
                    <a:lnTo>
                      <a:pt x="9" y="67"/>
                    </a:lnTo>
                    <a:lnTo>
                      <a:pt x="18" y="69"/>
                    </a:lnTo>
                    <a:lnTo>
                      <a:pt x="33" y="76"/>
                    </a:lnTo>
                    <a:lnTo>
                      <a:pt x="31" y="81"/>
                    </a:lnTo>
                    <a:lnTo>
                      <a:pt x="28" y="81"/>
                    </a:lnTo>
                    <a:lnTo>
                      <a:pt x="25" y="93"/>
                    </a:lnTo>
                    <a:lnTo>
                      <a:pt x="27" y="96"/>
                    </a:lnTo>
                    <a:lnTo>
                      <a:pt x="28" y="105"/>
                    </a:lnTo>
                    <a:lnTo>
                      <a:pt x="28" y="111"/>
                    </a:lnTo>
                    <a:lnTo>
                      <a:pt x="36" y="119"/>
                    </a:lnTo>
                    <a:lnTo>
                      <a:pt x="41" y="122"/>
                    </a:lnTo>
                    <a:lnTo>
                      <a:pt x="42" y="117"/>
                    </a:lnTo>
                    <a:lnTo>
                      <a:pt x="48" y="114"/>
                    </a:lnTo>
                    <a:lnTo>
                      <a:pt x="51" y="110"/>
                    </a:lnTo>
                    <a:lnTo>
                      <a:pt x="57" y="111"/>
                    </a:lnTo>
                    <a:lnTo>
                      <a:pt x="65" y="107"/>
                    </a:lnTo>
                    <a:lnTo>
                      <a:pt x="65" y="104"/>
                    </a:lnTo>
                    <a:lnTo>
                      <a:pt x="69" y="102"/>
                    </a:lnTo>
                    <a:lnTo>
                      <a:pt x="78" y="100"/>
                    </a:lnTo>
                    <a:lnTo>
                      <a:pt x="83" y="107"/>
                    </a:lnTo>
                    <a:lnTo>
                      <a:pt x="92" y="111"/>
                    </a:lnTo>
                    <a:lnTo>
                      <a:pt x="101" y="110"/>
                    </a:lnTo>
                    <a:lnTo>
                      <a:pt x="98" y="117"/>
                    </a:lnTo>
                    <a:lnTo>
                      <a:pt x="101" y="120"/>
                    </a:lnTo>
                    <a:lnTo>
                      <a:pt x="94" y="129"/>
                    </a:lnTo>
                    <a:lnTo>
                      <a:pt x="95" y="135"/>
                    </a:lnTo>
                    <a:lnTo>
                      <a:pt x="94" y="143"/>
                    </a:lnTo>
                    <a:lnTo>
                      <a:pt x="100" y="146"/>
                    </a:lnTo>
                    <a:lnTo>
                      <a:pt x="92" y="155"/>
                    </a:lnTo>
                    <a:lnTo>
                      <a:pt x="92" y="157"/>
                    </a:lnTo>
                    <a:lnTo>
                      <a:pt x="91" y="158"/>
                    </a:lnTo>
                    <a:lnTo>
                      <a:pt x="80" y="172"/>
                    </a:lnTo>
                    <a:lnTo>
                      <a:pt x="77" y="178"/>
                    </a:lnTo>
                    <a:lnTo>
                      <a:pt x="85" y="180"/>
                    </a:lnTo>
                    <a:lnTo>
                      <a:pt x="88" y="183"/>
                    </a:lnTo>
                    <a:lnTo>
                      <a:pt x="98" y="180"/>
                    </a:lnTo>
                    <a:lnTo>
                      <a:pt x="101" y="172"/>
                    </a:lnTo>
                    <a:lnTo>
                      <a:pt x="103" y="169"/>
                    </a:lnTo>
                    <a:lnTo>
                      <a:pt x="104" y="161"/>
                    </a:lnTo>
                    <a:lnTo>
                      <a:pt x="98" y="157"/>
                    </a:lnTo>
                    <a:lnTo>
                      <a:pt x="112" y="155"/>
                    </a:lnTo>
                    <a:lnTo>
                      <a:pt x="116" y="157"/>
                    </a:lnTo>
                    <a:lnTo>
                      <a:pt x="113" y="166"/>
                    </a:lnTo>
                    <a:lnTo>
                      <a:pt x="107" y="163"/>
                    </a:lnTo>
                    <a:lnTo>
                      <a:pt x="104" y="169"/>
                    </a:lnTo>
                    <a:lnTo>
                      <a:pt x="107" y="181"/>
                    </a:lnTo>
                    <a:lnTo>
                      <a:pt x="112" y="183"/>
                    </a:lnTo>
                    <a:lnTo>
                      <a:pt x="115" y="189"/>
                    </a:lnTo>
                    <a:lnTo>
                      <a:pt x="122" y="183"/>
                    </a:lnTo>
                    <a:lnTo>
                      <a:pt x="127" y="186"/>
                    </a:lnTo>
                    <a:lnTo>
                      <a:pt x="130" y="193"/>
                    </a:lnTo>
                    <a:lnTo>
                      <a:pt x="124" y="202"/>
                    </a:lnTo>
                    <a:lnTo>
                      <a:pt x="130" y="204"/>
                    </a:lnTo>
                    <a:lnTo>
                      <a:pt x="132" y="208"/>
                    </a:lnTo>
                    <a:lnTo>
                      <a:pt x="130" y="218"/>
                    </a:lnTo>
                    <a:lnTo>
                      <a:pt x="136" y="222"/>
                    </a:lnTo>
                    <a:lnTo>
                      <a:pt x="139" y="219"/>
                    </a:lnTo>
                    <a:lnTo>
                      <a:pt x="144" y="222"/>
                    </a:lnTo>
                    <a:lnTo>
                      <a:pt x="151" y="218"/>
                    </a:lnTo>
                    <a:lnTo>
                      <a:pt x="156" y="211"/>
                    </a:lnTo>
                    <a:lnTo>
                      <a:pt x="160" y="213"/>
                    </a:lnTo>
                    <a:lnTo>
                      <a:pt x="163" y="211"/>
                    </a:lnTo>
                    <a:lnTo>
                      <a:pt x="166" y="216"/>
                    </a:lnTo>
                    <a:lnTo>
                      <a:pt x="179" y="208"/>
                    </a:lnTo>
                    <a:lnTo>
                      <a:pt x="182" y="208"/>
                    </a:lnTo>
                    <a:lnTo>
                      <a:pt x="186" y="213"/>
                    </a:lnTo>
                    <a:lnTo>
                      <a:pt x="191" y="211"/>
                    </a:lnTo>
                    <a:lnTo>
                      <a:pt x="195" y="208"/>
                    </a:lnTo>
                    <a:lnTo>
                      <a:pt x="195" y="205"/>
                    </a:lnTo>
                    <a:lnTo>
                      <a:pt x="192" y="199"/>
                    </a:lnTo>
                    <a:lnTo>
                      <a:pt x="194" y="196"/>
                    </a:lnTo>
                    <a:lnTo>
                      <a:pt x="200" y="195"/>
                    </a:lnTo>
                    <a:lnTo>
                      <a:pt x="204" y="202"/>
                    </a:lnTo>
                    <a:lnTo>
                      <a:pt x="203" y="208"/>
                    </a:lnTo>
                    <a:lnTo>
                      <a:pt x="204" y="213"/>
                    </a:lnTo>
                    <a:lnTo>
                      <a:pt x="215" y="216"/>
                    </a:lnTo>
                    <a:lnTo>
                      <a:pt x="218" y="205"/>
                    </a:lnTo>
                    <a:lnTo>
                      <a:pt x="223" y="208"/>
                    </a:lnTo>
                    <a:lnTo>
                      <a:pt x="227" y="201"/>
                    </a:lnTo>
                    <a:lnTo>
                      <a:pt x="233" y="193"/>
                    </a:lnTo>
                    <a:lnTo>
                      <a:pt x="233" y="189"/>
                    </a:lnTo>
                    <a:lnTo>
                      <a:pt x="229" y="173"/>
                    </a:lnTo>
                    <a:lnTo>
                      <a:pt x="230" y="172"/>
                    </a:lnTo>
                    <a:lnTo>
                      <a:pt x="242" y="175"/>
                    </a:lnTo>
                    <a:lnTo>
                      <a:pt x="245" y="169"/>
                    </a:lnTo>
                    <a:lnTo>
                      <a:pt x="245" y="181"/>
                    </a:lnTo>
                    <a:lnTo>
                      <a:pt x="251" y="183"/>
                    </a:lnTo>
                    <a:lnTo>
                      <a:pt x="258" y="180"/>
                    </a:lnTo>
                    <a:lnTo>
                      <a:pt x="258" y="178"/>
                    </a:lnTo>
                    <a:lnTo>
                      <a:pt x="261" y="180"/>
                    </a:lnTo>
                    <a:lnTo>
                      <a:pt x="267" y="176"/>
                    </a:lnTo>
                    <a:lnTo>
                      <a:pt x="273" y="178"/>
                    </a:lnTo>
                    <a:lnTo>
                      <a:pt x="274" y="180"/>
                    </a:lnTo>
                    <a:lnTo>
                      <a:pt x="279" y="173"/>
                    </a:lnTo>
                    <a:lnTo>
                      <a:pt x="288" y="172"/>
                    </a:lnTo>
                    <a:lnTo>
                      <a:pt x="292" y="157"/>
                    </a:lnTo>
                    <a:lnTo>
                      <a:pt x="299" y="158"/>
                    </a:lnTo>
                    <a:lnTo>
                      <a:pt x="303" y="155"/>
                    </a:lnTo>
                    <a:lnTo>
                      <a:pt x="306" y="151"/>
                    </a:lnTo>
                    <a:lnTo>
                      <a:pt x="309" y="154"/>
                    </a:lnTo>
                    <a:lnTo>
                      <a:pt x="312" y="152"/>
                    </a:lnTo>
                    <a:lnTo>
                      <a:pt x="315" y="145"/>
                    </a:lnTo>
                    <a:lnTo>
                      <a:pt x="309" y="142"/>
                    </a:lnTo>
                    <a:lnTo>
                      <a:pt x="312" y="135"/>
                    </a:lnTo>
                    <a:lnTo>
                      <a:pt x="309" y="132"/>
                    </a:lnTo>
                    <a:lnTo>
                      <a:pt x="312" y="123"/>
                    </a:lnTo>
                    <a:lnTo>
                      <a:pt x="306" y="113"/>
                    </a:lnTo>
                    <a:lnTo>
                      <a:pt x="303" y="111"/>
                    </a:lnTo>
                    <a:lnTo>
                      <a:pt x="306" y="104"/>
                    </a:lnTo>
                    <a:lnTo>
                      <a:pt x="303" y="96"/>
                    </a:lnTo>
                    <a:lnTo>
                      <a:pt x="295" y="91"/>
                    </a:lnTo>
                    <a:lnTo>
                      <a:pt x="295" y="87"/>
                    </a:lnTo>
                    <a:lnTo>
                      <a:pt x="292" y="85"/>
                    </a:lnTo>
                    <a:lnTo>
                      <a:pt x="291" y="78"/>
                    </a:lnTo>
                    <a:lnTo>
                      <a:pt x="280" y="69"/>
                    </a:lnTo>
                    <a:lnTo>
                      <a:pt x="270" y="64"/>
                    </a:lnTo>
                    <a:lnTo>
                      <a:pt x="267" y="53"/>
                    </a:lnTo>
                    <a:lnTo>
                      <a:pt x="261" y="59"/>
                    </a:lnTo>
                    <a:lnTo>
                      <a:pt x="258" y="59"/>
                    </a:lnTo>
                    <a:lnTo>
                      <a:pt x="253" y="62"/>
                    </a:lnTo>
                    <a:lnTo>
                      <a:pt x="245" y="59"/>
                    </a:lnTo>
                    <a:lnTo>
                      <a:pt x="239" y="62"/>
                    </a:lnTo>
                    <a:lnTo>
                      <a:pt x="239" y="70"/>
                    </a:lnTo>
                    <a:lnTo>
                      <a:pt x="226" y="76"/>
                    </a:lnTo>
                    <a:lnTo>
                      <a:pt x="223" y="72"/>
                    </a:lnTo>
                    <a:lnTo>
                      <a:pt x="214" y="66"/>
                    </a:lnTo>
                    <a:lnTo>
                      <a:pt x="212" y="62"/>
                    </a:lnTo>
                    <a:lnTo>
                      <a:pt x="207" y="53"/>
                    </a:lnTo>
                    <a:lnTo>
                      <a:pt x="203" y="50"/>
                    </a:lnTo>
                    <a:lnTo>
                      <a:pt x="203" y="41"/>
                    </a:lnTo>
                    <a:lnTo>
                      <a:pt x="192" y="46"/>
                    </a:lnTo>
                    <a:lnTo>
                      <a:pt x="182" y="50"/>
                    </a:lnTo>
                    <a:lnTo>
                      <a:pt x="180" y="55"/>
                    </a:lnTo>
                    <a:lnTo>
                      <a:pt x="176" y="55"/>
                    </a:lnTo>
                    <a:lnTo>
                      <a:pt x="166" y="52"/>
                    </a:lnTo>
                    <a:lnTo>
                      <a:pt x="163" y="53"/>
                    </a:lnTo>
                    <a:lnTo>
                      <a:pt x="171" y="40"/>
                    </a:lnTo>
                    <a:lnTo>
                      <a:pt x="170" y="37"/>
                    </a:lnTo>
                    <a:lnTo>
                      <a:pt x="174" y="32"/>
                    </a:lnTo>
                    <a:lnTo>
                      <a:pt x="173" y="26"/>
                    </a:lnTo>
                    <a:lnTo>
                      <a:pt x="160" y="17"/>
                    </a:lnTo>
                    <a:lnTo>
                      <a:pt x="156" y="20"/>
                    </a:lnTo>
                    <a:lnTo>
                      <a:pt x="147" y="17"/>
                    </a:lnTo>
                    <a:lnTo>
                      <a:pt x="142" y="14"/>
                    </a:lnTo>
                    <a:lnTo>
                      <a:pt x="141" y="14"/>
                    </a:lnTo>
                    <a:lnTo>
                      <a:pt x="142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9" name="Freeform 3954">
                <a:extLst>
                  <a:ext uri="{FF2B5EF4-FFF2-40B4-BE49-F238E27FC236}">
                    <a16:creationId xmlns:a16="http://schemas.microsoft.com/office/drawing/2014/main" id="{3C23ADFF-EA86-7854-FACB-4BC9156FD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948"/>
                <a:ext cx="158" cy="111"/>
              </a:xfrm>
              <a:custGeom>
                <a:avLst/>
                <a:gdLst>
                  <a:gd name="T0" fmla="*/ 142 w 315"/>
                  <a:gd name="T1" fmla="*/ 14 h 222"/>
                  <a:gd name="T2" fmla="*/ 160 w 315"/>
                  <a:gd name="T3" fmla="*/ 17 h 222"/>
                  <a:gd name="T4" fmla="*/ 170 w 315"/>
                  <a:gd name="T5" fmla="*/ 37 h 222"/>
                  <a:gd name="T6" fmla="*/ 166 w 315"/>
                  <a:gd name="T7" fmla="*/ 52 h 222"/>
                  <a:gd name="T8" fmla="*/ 182 w 315"/>
                  <a:gd name="T9" fmla="*/ 50 h 222"/>
                  <a:gd name="T10" fmla="*/ 203 w 315"/>
                  <a:gd name="T11" fmla="*/ 50 h 222"/>
                  <a:gd name="T12" fmla="*/ 214 w 315"/>
                  <a:gd name="T13" fmla="*/ 66 h 222"/>
                  <a:gd name="T14" fmla="*/ 239 w 315"/>
                  <a:gd name="T15" fmla="*/ 70 h 222"/>
                  <a:gd name="T16" fmla="*/ 253 w 315"/>
                  <a:gd name="T17" fmla="*/ 62 h 222"/>
                  <a:gd name="T18" fmla="*/ 267 w 315"/>
                  <a:gd name="T19" fmla="*/ 53 h 222"/>
                  <a:gd name="T20" fmla="*/ 291 w 315"/>
                  <a:gd name="T21" fmla="*/ 78 h 222"/>
                  <a:gd name="T22" fmla="*/ 295 w 315"/>
                  <a:gd name="T23" fmla="*/ 91 h 222"/>
                  <a:gd name="T24" fmla="*/ 303 w 315"/>
                  <a:gd name="T25" fmla="*/ 111 h 222"/>
                  <a:gd name="T26" fmla="*/ 309 w 315"/>
                  <a:gd name="T27" fmla="*/ 132 h 222"/>
                  <a:gd name="T28" fmla="*/ 315 w 315"/>
                  <a:gd name="T29" fmla="*/ 145 h 222"/>
                  <a:gd name="T30" fmla="*/ 306 w 315"/>
                  <a:gd name="T31" fmla="*/ 151 h 222"/>
                  <a:gd name="T32" fmla="*/ 292 w 315"/>
                  <a:gd name="T33" fmla="*/ 157 h 222"/>
                  <a:gd name="T34" fmla="*/ 274 w 315"/>
                  <a:gd name="T35" fmla="*/ 180 h 222"/>
                  <a:gd name="T36" fmla="*/ 261 w 315"/>
                  <a:gd name="T37" fmla="*/ 180 h 222"/>
                  <a:gd name="T38" fmla="*/ 251 w 315"/>
                  <a:gd name="T39" fmla="*/ 183 h 222"/>
                  <a:gd name="T40" fmla="*/ 242 w 315"/>
                  <a:gd name="T41" fmla="*/ 175 h 222"/>
                  <a:gd name="T42" fmla="*/ 233 w 315"/>
                  <a:gd name="T43" fmla="*/ 189 h 222"/>
                  <a:gd name="T44" fmla="*/ 223 w 315"/>
                  <a:gd name="T45" fmla="*/ 208 h 222"/>
                  <a:gd name="T46" fmla="*/ 204 w 315"/>
                  <a:gd name="T47" fmla="*/ 213 h 222"/>
                  <a:gd name="T48" fmla="*/ 200 w 315"/>
                  <a:gd name="T49" fmla="*/ 195 h 222"/>
                  <a:gd name="T50" fmla="*/ 195 w 315"/>
                  <a:gd name="T51" fmla="*/ 205 h 222"/>
                  <a:gd name="T52" fmla="*/ 186 w 315"/>
                  <a:gd name="T53" fmla="*/ 213 h 222"/>
                  <a:gd name="T54" fmla="*/ 166 w 315"/>
                  <a:gd name="T55" fmla="*/ 216 h 222"/>
                  <a:gd name="T56" fmla="*/ 156 w 315"/>
                  <a:gd name="T57" fmla="*/ 211 h 222"/>
                  <a:gd name="T58" fmla="*/ 139 w 315"/>
                  <a:gd name="T59" fmla="*/ 219 h 222"/>
                  <a:gd name="T60" fmla="*/ 132 w 315"/>
                  <a:gd name="T61" fmla="*/ 208 h 222"/>
                  <a:gd name="T62" fmla="*/ 130 w 315"/>
                  <a:gd name="T63" fmla="*/ 193 h 222"/>
                  <a:gd name="T64" fmla="*/ 115 w 315"/>
                  <a:gd name="T65" fmla="*/ 189 h 222"/>
                  <a:gd name="T66" fmla="*/ 104 w 315"/>
                  <a:gd name="T67" fmla="*/ 169 h 222"/>
                  <a:gd name="T68" fmla="*/ 116 w 315"/>
                  <a:gd name="T69" fmla="*/ 157 h 222"/>
                  <a:gd name="T70" fmla="*/ 104 w 315"/>
                  <a:gd name="T71" fmla="*/ 161 h 222"/>
                  <a:gd name="T72" fmla="*/ 98 w 315"/>
                  <a:gd name="T73" fmla="*/ 180 h 222"/>
                  <a:gd name="T74" fmla="*/ 77 w 315"/>
                  <a:gd name="T75" fmla="*/ 178 h 222"/>
                  <a:gd name="T76" fmla="*/ 92 w 315"/>
                  <a:gd name="T77" fmla="*/ 157 h 222"/>
                  <a:gd name="T78" fmla="*/ 94 w 315"/>
                  <a:gd name="T79" fmla="*/ 143 h 222"/>
                  <a:gd name="T80" fmla="*/ 101 w 315"/>
                  <a:gd name="T81" fmla="*/ 120 h 222"/>
                  <a:gd name="T82" fmla="*/ 92 w 315"/>
                  <a:gd name="T83" fmla="*/ 111 h 222"/>
                  <a:gd name="T84" fmla="*/ 69 w 315"/>
                  <a:gd name="T85" fmla="*/ 102 h 222"/>
                  <a:gd name="T86" fmla="*/ 57 w 315"/>
                  <a:gd name="T87" fmla="*/ 111 h 222"/>
                  <a:gd name="T88" fmla="*/ 42 w 315"/>
                  <a:gd name="T89" fmla="*/ 117 h 222"/>
                  <a:gd name="T90" fmla="*/ 28 w 315"/>
                  <a:gd name="T91" fmla="*/ 111 h 222"/>
                  <a:gd name="T92" fmla="*/ 25 w 315"/>
                  <a:gd name="T93" fmla="*/ 93 h 222"/>
                  <a:gd name="T94" fmla="*/ 33 w 315"/>
                  <a:gd name="T95" fmla="*/ 76 h 222"/>
                  <a:gd name="T96" fmla="*/ 1 w 315"/>
                  <a:gd name="T97" fmla="*/ 61 h 222"/>
                  <a:gd name="T98" fmla="*/ 1 w 315"/>
                  <a:gd name="T99" fmla="*/ 38 h 222"/>
                  <a:gd name="T100" fmla="*/ 24 w 315"/>
                  <a:gd name="T101" fmla="*/ 24 h 222"/>
                  <a:gd name="T102" fmla="*/ 59 w 315"/>
                  <a:gd name="T103" fmla="*/ 17 h 222"/>
                  <a:gd name="T104" fmla="*/ 72 w 315"/>
                  <a:gd name="T105" fmla="*/ 5 h 222"/>
                  <a:gd name="T106" fmla="*/ 75 w 315"/>
                  <a:gd name="T107" fmla="*/ 14 h 222"/>
                  <a:gd name="T108" fmla="*/ 83 w 315"/>
                  <a:gd name="T109" fmla="*/ 20 h 222"/>
                  <a:gd name="T110" fmla="*/ 109 w 315"/>
                  <a:gd name="T111" fmla="*/ 26 h 222"/>
                  <a:gd name="T112" fmla="*/ 119 w 315"/>
                  <a:gd name="T113" fmla="*/ 14 h 222"/>
                  <a:gd name="T114" fmla="*/ 139 w 315"/>
                  <a:gd name="T115" fmla="*/ 5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5" h="222">
                    <a:moveTo>
                      <a:pt x="142" y="8"/>
                    </a:moveTo>
                    <a:lnTo>
                      <a:pt x="141" y="14"/>
                    </a:lnTo>
                    <a:lnTo>
                      <a:pt x="142" y="14"/>
                    </a:lnTo>
                    <a:lnTo>
                      <a:pt x="147" y="17"/>
                    </a:lnTo>
                    <a:lnTo>
                      <a:pt x="156" y="20"/>
                    </a:lnTo>
                    <a:lnTo>
                      <a:pt x="160" y="17"/>
                    </a:lnTo>
                    <a:lnTo>
                      <a:pt x="173" y="26"/>
                    </a:lnTo>
                    <a:lnTo>
                      <a:pt x="174" y="32"/>
                    </a:lnTo>
                    <a:lnTo>
                      <a:pt x="170" y="37"/>
                    </a:lnTo>
                    <a:lnTo>
                      <a:pt x="171" y="40"/>
                    </a:lnTo>
                    <a:lnTo>
                      <a:pt x="163" y="53"/>
                    </a:lnTo>
                    <a:lnTo>
                      <a:pt x="166" y="52"/>
                    </a:lnTo>
                    <a:lnTo>
                      <a:pt x="176" y="55"/>
                    </a:lnTo>
                    <a:lnTo>
                      <a:pt x="180" y="55"/>
                    </a:lnTo>
                    <a:lnTo>
                      <a:pt x="182" y="50"/>
                    </a:lnTo>
                    <a:lnTo>
                      <a:pt x="192" y="46"/>
                    </a:lnTo>
                    <a:lnTo>
                      <a:pt x="203" y="41"/>
                    </a:lnTo>
                    <a:lnTo>
                      <a:pt x="203" y="50"/>
                    </a:lnTo>
                    <a:lnTo>
                      <a:pt x="207" y="53"/>
                    </a:lnTo>
                    <a:lnTo>
                      <a:pt x="212" y="62"/>
                    </a:lnTo>
                    <a:lnTo>
                      <a:pt x="214" y="66"/>
                    </a:lnTo>
                    <a:lnTo>
                      <a:pt x="223" y="72"/>
                    </a:lnTo>
                    <a:lnTo>
                      <a:pt x="226" y="76"/>
                    </a:lnTo>
                    <a:lnTo>
                      <a:pt x="239" y="70"/>
                    </a:lnTo>
                    <a:lnTo>
                      <a:pt x="239" y="62"/>
                    </a:lnTo>
                    <a:lnTo>
                      <a:pt x="245" y="59"/>
                    </a:lnTo>
                    <a:lnTo>
                      <a:pt x="253" y="62"/>
                    </a:lnTo>
                    <a:lnTo>
                      <a:pt x="258" y="59"/>
                    </a:lnTo>
                    <a:lnTo>
                      <a:pt x="261" y="59"/>
                    </a:lnTo>
                    <a:lnTo>
                      <a:pt x="267" y="53"/>
                    </a:lnTo>
                    <a:lnTo>
                      <a:pt x="270" y="64"/>
                    </a:lnTo>
                    <a:lnTo>
                      <a:pt x="280" y="69"/>
                    </a:lnTo>
                    <a:lnTo>
                      <a:pt x="291" y="78"/>
                    </a:lnTo>
                    <a:lnTo>
                      <a:pt x="292" y="85"/>
                    </a:lnTo>
                    <a:lnTo>
                      <a:pt x="295" y="87"/>
                    </a:lnTo>
                    <a:lnTo>
                      <a:pt x="295" y="91"/>
                    </a:lnTo>
                    <a:lnTo>
                      <a:pt x="303" y="96"/>
                    </a:lnTo>
                    <a:lnTo>
                      <a:pt x="306" y="104"/>
                    </a:lnTo>
                    <a:lnTo>
                      <a:pt x="303" y="111"/>
                    </a:lnTo>
                    <a:lnTo>
                      <a:pt x="306" y="113"/>
                    </a:lnTo>
                    <a:lnTo>
                      <a:pt x="312" y="123"/>
                    </a:lnTo>
                    <a:lnTo>
                      <a:pt x="309" y="132"/>
                    </a:lnTo>
                    <a:lnTo>
                      <a:pt x="312" y="135"/>
                    </a:lnTo>
                    <a:lnTo>
                      <a:pt x="309" y="142"/>
                    </a:lnTo>
                    <a:lnTo>
                      <a:pt x="315" y="145"/>
                    </a:lnTo>
                    <a:lnTo>
                      <a:pt x="312" y="152"/>
                    </a:lnTo>
                    <a:lnTo>
                      <a:pt x="309" y="154"/>
                    </a:lnTo>
                    <a:lnTo>
                      <a:pt x="306" y="151"/>
                    </a:lnTo>
                    <a:lnTo>
                      <a:pt x="303" y="155"/>
                    </a:lnTo>
                    <a:lnTo>
                      <a:pt x="299" y="158"/>
                    </a:lnTo>
                    <a:lnTo>
                      <a:pt x="292" y="157"/>
                    </a:lnTo>
                    <a:lnTo>
                      <a:pt x="288" y="172"/>
                    </a:lnTo>
                    <a:lnTo>
                      <a:pt x="279" y="173"/>
                    </a:lnTo>
                    <a:lnTo>
                      <a:pt x="274" y="180"/>
                    </a:lnTo>
                    <a:lnTo>
                      <a:pt x="273" y="178"/>
                    </a:lnTo>
                    <a:lnTo>
                      <a:pt x="267" y="176"/>
                    </a:lnTo>
                    <a:lnTo>
                      <a:pt x="261" y="180"/>
                    </a:lnTo>
                    <a:lnTo>
                      <a:pt x="258" y="178"/>
                    </a:lnTo>
                    <a:lnTo>
                      <a:pt x="258" y="180"/>
                    </a:lnTo>
                    <a:lnTo>
                      <a:pt x="251" y="183"/>
                    </a:lnTo>
                    <a:lnTo>
                      <a:pt x="245" y="181"/>
                    </a:lnTo>
                    <a:lnTo>
                      <a:pt x="245" y="169"/>
                    </a:lnTo>
                    <a:lnTo>
                      <a:pt x="242" y="175"/>
                    </a:lnTo>
                    <a:lnTo>
                      <a:pt x="230" y="172"/>
                    </a:lnTo>
                    <a:lnTo>
                      <a:pt x="229" y="173"/>
                    </a:lnTo>
                    <a:lnTo>
                      <a:pt x="233" y="189"/>
                    </a:lnTo>
                    <a:lnTo>
                      <a:pt x="233" y="193"/>
                    </a:lnTo>
                    <a:lnTo>
                      <a:pt x="227" y="201"/>
                    </a:lnTo>
                    <a:lnTo>
                      <a:pt x="223" y="208"/>
                    </a:lnTo>
                    <a:lnTo>
                      <a:pt x="218" y="205"/>
                    </a:lnTo>
                    <a:lnTo>
                      <a:pt x="215" y="216"/>
                    </a:lnTo>
                    <a:lnTo>
                      <a:pt x="204" y="213"/>
                    </a:lnTo>
                    <a:lnTo>
                      <a:pt x="203" y="208"/>
                    </a:lnTo>
                    <a:lnTo>
                      <a:pt x="204" y="202"/>
                    </a:lnTo>
                    <a:lnTo>
                      <a:pt x="200" y="195"/>
                    </a:lnTo>
                    <a:lnTo>
                      <a:pt x="194" y="196"/>
                    </a:lnTo>
                    <a:lnTo>
                      <a:pt x="192" y="199"/>
                    </a:lnTo>
                    <a:lnTo>
                      <a:pt x="195" y="205"/>
                    </a:lnTo>
                    <a:lnTo>
                      <a:pt x="195" y="208"/>
                    </a:lnTo>
                    <a:lnTo>
                      <a:pt x="191" y="211"/>
                    </a:lnTo>
                    <a:lnTo>
                      <a:pt x="186" y="213"/>
                    </a:lnTo>
                    <a:lnTo>
                      <a:pt x="182" y="208"/>
                    </a:lnTo>
                    <a:lnTo>
                      <a:pt x="179" y="208"/>
                    </a:lnTo>
                    <a:lnTo>
                      <a:pt x="166" y="216"/>
                    </a:lnTo>
                    <a:lnTo>
                      <a:pt x="163" y="211"/>
                    </a:lnTo>
                    <a:lnTo>
                      <a:pt x="160" y="213"/>
                    </a:lnTo>
                    <a:lnTo>
                      <a:pt x="156" y="211"/>
                    </a:lnTo>
                    <a:lnTo>
                      <a:pt x="151" y="218"/>
                    </a:lnTo>
                    <a:lnTo>
                      <a:pt x="144" y="222"/>
                    </a:lnTo>
                    <a:lnTo>
                      <a:pt x="139" y="219"/>
                    </a:lnTo>
                    <a:lnTo>
                      <a:pt x="136" y="222"/>
                    </a:lnTo>
                    <a:lnTo>
                      <a:pt x="130" y="218"/>
                    </a:lnTo>
                    <a:lnTo>
                      <a:pt x="132" y="208"/>
                    </a:lnTo>
                    <a:lnTo>
                      <a:pt x="130" y="204"/>
                    </a:lnTo>
                    <a:lnTo>
                      <a:pt x="124" y="202"/>
                    </a:lnTo>
                    <a:lnTo>
                      <a:pt x="130" y="193"/>
                    </a:lnTo>
                    <a:lnTo>
                      <a:pt x="127" y="186"/>
                    </a:lnTo>
                    <a:lnTo>
                      <a:pt x="122" y="183"/>
                    </a:lnTo>
                    <a:lnTo>
                      <a:pt x="115" y="189"/>
                    </a:lnTo>
                    <a:lnTo>
                      <a:pt x="112" y="183"/>
                    </a:lnTo>
                    <a:lnTo>
                      <a:pt x="107" y="181"/>
                    </a:lnTo>
                    <a:lnTo>
                      <a:pt x="104" y="169"/>
                    </a:lnTo>
                    <a:lnTo>
                      <a:pt x="107" y="163"/>
                    </a:lnTo>
                    <a:lnTo>
                      <a:pt x="113" y="166"/>
                    </a:lnTo>
                    <a:lnTo>
                      <a:pt x="116" y="157"/>
                    </a:lnTo>
                    <a:lnTo>
                      <a:pt x="112" y="155"/>
                    </a:lnTo>
                    <a:lnTo>
                      <a:pt x="98" y="157"/>
                    </a:lnTo>
                    <a:lnTo>
                      <a:pt x="104" y="161"/>
                    </a:lnTo>
                    <a:lnTo>
                      <a:pt x="103" y="169"/>
                    </a:lnTo>
                    <a:lnTo>
                      <a:pt x="101" y="172"/>
                    </a:lnTo>
                    <a:lnTo>
                      <a:pt x="98" y="180"/>
                    </a:lnTo>
                    <a:lnTo>
                      <a:pt x="88" y="183"/>
                    </a:lnTo>
                    <a:lnTo>
                      <a:pt x="85" y="180"/>
                    </a:lnTo>
                    <a:lnTo>
                      <a:pt x="77" y="178"/>
                    </a:lnTo>
                    <a:lnTo>
                      <a:pt x="80" y="172"/>
                    </a:lnTo>
                    <a:lnTo>
                      <a:pt x="91" y="158"/>
                    </a:lnTo>
                    <a:lnTo>
                      <a:pt x="92" y="157"/>
                    </a:lnTo>
                    <a:lnTo>
                      <a:pt x="92" y="155"/>
                    </a:lnTo>
                    <a:lnTo>
                      <a:pt x="100" y="146"/>
                    </a:lnTo>
                    <a:lnTo>
                      <a:pt x="94" y="143"/>
                    </a:lnTo>
                    <a:lnTo>
                      <a:pt x="95" y="135"/>
                    </a:lnTo>
                    <a:lnTo>
                      <a:pt x="94" y="129"/>
                    </a:lnTo>
                    <a:lnTo>
                      <a:pt x="101" y="120"/>
                    </a:lnTo>
                    <a:lnTo>
                      <a:pt x="98" y="117"/>
                    </a:lnTo>
                    <a:lnTo>
                      <a:pt x="101" y="110"/>
                    </a:lnTo>
                    <a:lnTo>
                      <a:pt x="92" y="111"/>
                    </a:lnTo>
                    <a:lnTo>
                      <a:pt x="83" y="107"/>
                    </a:lnTo>
                    <a:lnTo>
                      <a:pt x="78" y="100"/>
                    </a:lnTo>
                    <a:lnTo>
                      <a:pt x="69" y="102"/>
                    </a:lnTo>
                    <a:lnTo>
                      <a:pt x="65" y="104"/>
                    </a:lnTo>
                    <a:lnTo>
                      <a:pt x="65" y="107"/>
                    </a:lnTo>
                    <a:lnTo>
                      <a:pt x="57" y="111"/>
                    </a:lnTo>
                    <a:lnTo>
                      <a:pt x="51" y="110"/>
                    </a:lnTo>
                    <a:lnTo>
                      <a:pt x="48" y="114"/>
                    </a:lnTo>
                    <a:lnTo>
                      <a:pt x="42" y="117"/>
                    </a:lnTo>
                    <a:lnTo>
                      <a:pt x="41" y="122"/>
                    </a:lnTo>
                    <a:lnTo>
                      <a:pt x="36" y="119"/>
                    </a:lnTo>
                    <a:lnTo>
                      <a:pt x="28" y="111"/>
                    </a:lnTo>
                    <a:lnTo>
                      <a:pt x="28" y="105"/>
                    </a:lnTo>
                    <a:lnTo>
                      <a:pt x="27" y="96"/>
                    </a:lnTo>
                    <a:lnTo>
                      <a:pt x="25" y="93"/>
                    </a:lnTo>
                    <a:lnTo>
                      <a:pt x="28" y="81"/>
                    </a:lnTo>
                    <a:lnTo>
                      <a:pt x="31" y="81"/>
                    </a:lnTo>
                    <a:lnTo>
                      <a:pt x="33" y="76"/>
                    </a:lnTo>
                    <a:lnTo>
                      <a:pt x="18" y="69"/>
                    </a:lnTo>
                    <a:lnTo>
                      <a:pt x="9" y="67"/>
                    </a:lnTo>
                    <a:lnTo>
                      <a:pt x="1" y="61"/>
                    </a:lnTo>
                    <a:lnTo>
                      <a:pt x="0" y="53"/>
                    </a:lnTo>
                    <a:lnTo>
                      <a:pt x="0" y="50"/>
                    </a:lnTo>
                    <a:lnTo>
                      <a:pt x="1" y="38"/>
                    </a:lnTo>
                    <a:lnTo>
                      <a:pt x="15" y="34"/>
                    </a:lnTo>
                    <a:lnTo>
                      <a:pt x="18" y="26"/>
                    </a:lnTo>
                    <a:lnTo>
                      <a:pt x="24" y="24"/>
                    </a:lnTo>
                    <a:lnTo>
                      <a:pt x="39" y="24"/>
                    </a:lnTo>
                    <a:lnTo>
                      <a:pt x="42" y="20"/>
                    </a:lnTo>
                    <a:lnTo>
                      <a:pt x="59" y="17"/>
                    </a:lnTo>
                    <a:lnTo>
                      <a:pt x="65" y="11"/>
                    </a:lnTo>
                    <a:lnTo>
                      <a:pt x="71" y="9"/>
                    </a:lnTo>
                    <a:lnTo>
                      <a:pt x="72" y="5"/>
                    </a:lnTo>
                    <a:lnTo>
                      <a:pt x="77" y="0"/>
                    </a:lnTo>
                    <a:lnTo>
                      <a:pt x="75" y="6"/>
                    </a:lnTo>
                    <a:lnTo>
                      <a:pt x="75" y="14"/>
                    </a:lnTo>
                    <a:lnTo>
                      <a:pt x="72" y="20"/>
                    </a:lnTo>
                    <a:lnTo>
                      <a:pt x="81" y="23"/>
                    </a:lnTo>
                    <a:lnTo>
                      <a:pt x="83" y="20"/>
                    </a:lnTo>
                    <a:lnTo>
                      <a:pt x="91" y="14"/>
                    </a:lnTo>
                    <a:lnTo>
                      <a:pt x="98" y="20"/>
                    </a:lnTo>
                    <a:lnTo>
                      <a:pt x="109" y="26"/>
                    </a:lnTo>
                    <a:lnTo>
                      <a:pt x="119" y="21"/>
                    </a:lnTo>
                    <a:lnTo>
                      <a:pt x="116" y="17"/>
                    </a:lnTo>
                    <a:lnTo>
                      <a:pt x="119" y="14"/>
                    </a:lnTo>
                    <a:lnTo>
                      <a:pt x="130" y="14"/>
                    </a:lnTo>
                    <a:lnTo>
                      <a:pt x="133" y="9"/>
                    </a:lnTo>
                    <a:lnTo>
                      <a:pt x="139" y="5"/>
                    </a:lnTo>
                    <a:lnTo>
                      <a:pt x="14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0" name="Freeform 3955">
                <a:extLst>
                  <a:ext uri="{FF2B5EF4-FFF2-40B4-BE49-F238E27FC236}">
                    <a16:creationId xmlns:a16="http://schemas.microsoft.com/office/drawing/2014/main" id="{CAE6A000-3AFF-2F96-8663-07684EAF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948"/>
                <a:ext cx="158" cy="111"/>
              </a:xfrm>
              <a:custGeom>
                <a:avLst/>
                <a:gdLst>
                  <a:gd name="T0" fmla="*/ 142 w 315"/>
                  <a:gd name="T1" fmla="*/ 14 h 222"/>
                  <a:gd name="T2" fmla="*/ 160 w 315"/>
                  <a:gd name="T3" fmla="*/ 17 h 222"/>
                  <a:gd name="T4" fmla="*/ 170 w 315"/>
                  <a:gd name="T5" fmla="*/ 37 h 222"/>
                  <a:gd name="T6" fmla="*/ 166 w 315"/>
                  <a:gd name="T7" fmla="*/ 52 h 222"/>
                  <a:gd name="T8" fmla="*/ 182 w 315"/>
                  <a:gd name="T9" fmla="*/ 50 h 222"/>
                  <a:gd name="T10" fmla="*/ 203 w 315"/>
                  <a:gd name="T11" fmla="*/ 50 h 222"/>
                  <a:gd name="T12" fmla="*/ 214 w 315"/>
                  <a:gd name="T13" fmla="*/ 66 h 222"/>
                  <a:gd name="T14" fmla="*/ 239 w 315"/>
                  <a:gd name="T15" fmla="*/ 70 h 222"/>
                  <a:gd name="T16" fmla="*/ 253 w 315"/>
                  <a:gd name="T17" fmla="*/ 62 h 222"/>
                  <a:gd name="T18" fmla="*/ 267 w 315"/>
                  <a:gd name="T19" fmla="*/ 53 h 222"/>
                  <a:gd name="T20" fmla="*/ 291 w 315"/>
                  <a:gd name="T21" fmla="*/ 78 h 222"/>
                  <a:gd name="T22" fmla="*/ 295 w 315"/>
                  <a:gd name="T23" fmla="*/ 91 h 222"/>
                  <a:gd name="T24" fmla="*/ 303 w 315"/>
                  <a:gd name="T25" fmla="*/ 111 h 222"/>
                  <a:gd name="T26" fmla="*/ 309 w 315"/>
                  <a:gd name="T27" fmla="*/ 132 h 222"/>
                  <a:gd name="T28" fmla="*/ 315 w 315"/>
                  <a:gd name="T29" fmla="*/ 145 h 222"/>
                  <a:gd name="T30" fmla="*/ 306 w 315"/>
                  <a:gd name="T31" fmla="*/ 151 h 222"/>
                  <a:gd name="T32" fmla="*/ 292 w 315"/>
                  <a:gd name="T33" fmla="*/ 157 h 222"/>
                  <a:gd name="T34" fmla="*/ 274 w 315"/>
                  <a:gd name="T35" fmla="*/ 180 h 222"/>
                  <a:gd name="T36" fmla="*/ 261 w 315"/>
                  <a:gd name="T37" fmla="*/ 180 h 222"/>
                  <a:gd name="T38" fmla="*/ 251 w 315"/>
                  <a:gd name="T39" fmla="*/ 183 h 222"/>
                  <a:gd name="T40" fmla="*/ 242 w 315"/>
                  <a:gd name="T41" fmla="*/ 175 h 222"/>
                  <a:gd name="T42" fmla="*/ 233 w 315"/>
                  <a:gd name="T43" fmla="*/ 189 h 222"/>
                  <a:gd name="T44" fmla="*/ 223 w 315"/>
                  <a:gd name="T45" fmla="*/ 208 h 222"/>
                  <a:gd name="T46" fmla="*/ 204 w 315"/>
                  <a:gd name="T47" fmla="*/ 213 h 222"/>
                  <a:gd name="T48" fmla="*/ 200 w 315"/>
                  <a:gd name="T49" fmla="*/ 195 h 222"/>
                  <a:gd name="T50" fmla="*/ 195 w 315"/>
                  <a:gd name="T51" fmla="*/ 205 h 222"/>
                  <a:gd name="T52" fmla="*/ 186 w 315"/>
                  <a:gd name="T53" fmla="*/ 213 h 222"/>
                  <a:gd name="T54" fmla="*/ 166 w 315"/>
                  <a:gd name="T55" fmla="*/ 216 h 222"/>
                  <a:gd name="T56" fmla="*/ 156 w 315"/>
                  <a:gd name="T57" fmla="*/ 211 h 222"/>
                  <a:gd name="T58" fmla="*/ 139 w 315"/>
                  <a:gd name="T59" fmla="*/ 219 h 222"/>
                  <a:gd name="T60" fmla="*/ 132 w 315"/>
                  <a:gd name="T61" fmla="*/ 208 h 222"/>
                  <a:gd name="T62" fmla="*/ 130 w 315"/>
                  <a:gd name="T63" fmla="*/ 193 h 222"/>
                  <a:gd name="T64" fmla="*/ 115 w 315"/>
                  <a:gd name="T65" fmla="*/ 189 h 222"/>
                  <a:gd name="T66" fmla="*/ 104 w 315"/>
                  <a:gd name="T67" fmla="*/ 169 h 222"/>
                  <a:gd name="T68" fmla="*/ 116 w 315"/>
                  <a:gd name="T69" fmla="*/ 157 h 222"/>
                  <a:gd name="T70" fmla="*/ 104 w 315"/>
                  <a:gd name="T71" fmla="*/ 161 h 222"/>
                  <a:gd name="T72" fmla="*/ 98 w 315"/>
                  <a:gd name="T73" fmla="*/ 180 h 222"/>
                  <a:gd name="T74" fmla="*/ 77 w 315"/>
                  <a:gd name="T75" fmla="*/ 178 h 222"/>
                  <a:gd name="T76" fmla="*/ 92 w 315"/>
                  <a:gd name="T77" fmla="*/ 157 h 222"/>
                  <a:gd name="T78" fmla="*/ 94 w 315"/>
                  <a:gd name="T79" fmla="*/ 143 h 222"/>
                  <a:gd name="T80" fmla="*/ 101 w 315"/>
                  <a:gd name="T81" fmla="*/ 120 h 222"/>
                  <a:gd name="T82" fmla="*/ 92 w 315"/>
                  <a:gd name="T83" fmla="*/ 111 h 222"/>
                  <a:gd name="T84" fmla="*/ 69 w 315"/>
                  <a:gd name="T85" fmla="*/ 102 h 222"/>
                  <a:gd name="T86" fmla="*/ 57 w 315"/>
                  <a:gd name="T87" fmla="*/ 111 h 222"/>
                  <a:gd name="T88" fmla="*/ 42 w 315"/>
                  <a:gd name="T89" fmla="*/ 117 h 222"/>
                  <a:gd name="T90" fmla="*/ 28 w 315"/>
                  <a:gd name="T91" fmla="*/ 111 h 222"/>
                  <a:gd name="T92" fmla="*/ 25 w 315"/>
                  <a:gd name="T93" fmla="*/ 93 h 222"/>
                  <a:gd name="T94" fmla="*/ 33 w 315"/>
                  <a:gd name="T95" fmla="*/ 76 h 222"/>
                  <a:gd name="T96" fmla="*/ 1 w 315"/>
                  <a:gd name="T97" fmla="*/ 61 h 222"/>
                  <a:gd name="T98" fmla="*/ 1 w 315"/>
                  <a:gd name="T99" fmla="*/ 38 h 222"/>
                  <a:gd name="T100" fmla="*/ 24 w 315"/>
                  <a:gd name="T101" fmla="*/ 24 h 222"/>
                  <a:gd name="T102" fmla="*/ 59 w 315"/>
                  <a:gd name="T103" fmla="*/ 17 h 222"/>
                  <a:gd name="T104" fmla="*/ 72 w 315"/>
                  <a:gd name="T105" fmla="*/ 5 h 222"/>
                  <a:gd name="T106" fmla="*/ 75 w 315"/>
                  <a:gd name="T107" fmla="*/ 14 h 222"/>
                  <a:gd name="T108" fmla="*/ 83 w 315"/>
                  <a:gd name="T109" fmla="*/ 20 h 222"/>
                  <a:gd name="T110" fmla="*/ 109 w 315"/>
                  <a:gd name="T111" fmla="*/ 26 h 222"/>
                  <a:gd name="T112" fmla="*/ 119 w 315"/>
                  <a:gd name="T113" fmla="*/ 14 h 222"/>
                  <a:gd name="T114" fmla="*/ 139 w 315"/>
                  <a:gd name="T115" fmla="*/ 5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5" h="222">
                    <a:moveTo>
                      <a:pt x="142" y="8"/>
                    </a:moveTo>
                    <a:lnTo>
                      <a:pt x="141" y="14"/>
                    </a:lnTo>
                    <a:lnTo>
                      <a:pt x="142" y="14"/>
                    </a:lnTo>
                    <a:lnTo>
                      <a:pt x="147" y="17"/>
                    </a:lnTo>
                    <a:lnTo>
                      <a:pt x="156" y="20"/>
                    </a:lnTo>
                    <a:lnTo>
                      <a:pt x="160" y="17"/>
                    </a:lnTo>
                    <a:lnTo>
                      <a:pt x="173" y="26"/>
                    </a:lnTo>
                    <a:lnTo>
                      <a:pt x="174" y="32"/>
                    </a:lnTo>
                    <a:lnTo>
                      <a:pt x="170" y="37"/>
                    </a:lnTo>
                    <a:lnTo>
                      <a:pt x="171" y="40"/>
                    </a:lnTo>
                    <a:lnTo>
                      <a:pt x="163" y="53"/>
                    </a:lnTo>
                    <a:lnTo>
                      <a:pt x="166" y="52"/>
                    </a:lnTo>
                    <a:lnTo>
                      <a:pt x="176" y="55"/>
                    </a:lnTo>
                    <a:lnTo>
                      <a:pt x="180" y="55"/>
                    </a:lnTo>
                    <a:lnTo>
                      <a:pt x="182" y="50"/>
                    </a:lnTo>
                    <a:lnTo>
                      <a:pt x="192" y="46"/>
                    </a:lnTo>
                    <a:lnTo>
                      <a:pt x="203" y="41"/>
                    </a:lnTo>
                    <a:lnTo>
                      <a:pt x="203" y="50"/>
                    </a:lnTo>
                    <a:lnTo>
                      <a:pt x="207" y="53"/>
                    </a:lnTo>
                    <a:lnTo>
                      <a:pt x="212" y="62"/>
                    </a:lnTo>
                    <a:lnTo>
                      <a:pt x="214" y="66"/>
                    </a:lnTo>
                    <a:lnTo>
                      <a:pt x="223" y="72"/>
                    </a:lnTo>
                    <a:lnTo>
                      <a:pt x="226" y="76"/>
                    </a:lnTo>
                    <a:lnTo>
                      <a:pt x="239" y="70"/>
                    </a:lnTo>
                    <a:lnTo>
                      <a:pt x="239" y="62"/>
                    </a:lnTo>
                    <a:lnTo>
                      <a:pt x="245" y="59"/>
                    </a:lnTo>
                    <a:lnTo>
                      <a:pt x="253" y="62"/>
                    </a:lnTo>
                    <a:lnTo>
                      <a:pt x="258" y="59"/>
                    </a:lnTo>
                    <a:lnTo>
                      <a:pt x="261" y="59"/>
                    </a:lnTo>
                    <a:lnTo>
                      <a:pt x="267" y="53"/>
                    </a:lnTo>
                    <a:lnTo>
                      <a:pt x="270" y="64"/>
                    </a:lnTo>
                    <a:lnTo>
                      <a:pt x="280" y="69"/>
                    </a:lnTo>
                    <a:lnTo>
                      <a:pt x="291" y="78"/>
                    </a:lnTo>
                    <a:lnTo>
                      <a:pt x="292" y="85"/>
                    </a:lnTo>
                    <a:lnTo>
                      <a:pt x="295" y="87"/>
                    </a:lnTo>
                    <a:lnTo>
                      <a:pt x="295" y="91"/>
                    </a:lnTo>
                    <a:lnTo>
                      <a:pt x="303" y="96"/>
                    </a:lnTo>
                    <a:lnTo>
                      <a:pt x="306" y="104"/>
                    </a:lnTo>
                    <a:lnTo>
                      <a:pt x="303" y="111"/>
                    </a:lnTo>
                    <a:lnTo>
                      <a:pt x="306" y="113"/>
                    </a:lnTo>
                    <a:lnTo>
                      <a:pt x="312" y="123"/>
                    </a:lnTo>
                    <a:lnTo>
                      <a:pt x="309" y="132"/>
                    </a:lnTo>
                    <a:lnTo>
                      <a:pt x="312" y="135"/>
                    </a:lnTo>
                    <a:lnTo>
                      <a:pt x="309" y="142"/>
                    </a:lnTo>
                    <a:lnTo>
                      <a:pt x="315" y="145"/>
                    </a:lnTo>
                    <a:lnTo>
                      <a:pt x="312" y="152"/>
                    </a:lnTo>
                    <a:lnTo>
                      <a:pt x="309" y="154"/>
                    </a:lnTo>
                    <a:lnTo>
                      <a:pt x="306" y="151"/>
                    </a:lnTo>
                    <a:lnTo>
                      <a:pt x="303" y="155"/>
                    </a:lnTo>
                    <a:lnTo>
                      <a:pt x="299" y="158"/>
                    </a:lnTo>
                    <a:lnTo>
                      <a:pt x="292" y="157"/>
                    </a:lnTo>
                    <a:lnTo>
                      <a:pt x="288" y="172"/>
                    </a:lnTo>
                    <a:lnTo>
                      <a:pt x="279" y="173"/>
                    </a:lnTo>
                    <a:lnTo>
                      <a:pt x="274" y="180"/>
                    </a:lnTo>
                    <a:lnTo>
                      <a:pt x="273" y="178"/>
                    </a:lnTo>
                    <a:lnTo>
                      <a:pt x="267" y="176"/>
                    </a:lnTo>
                    <a:lnTo>
                      <a:pt x="261" y="180"/>
                    </a:lnTo>
                    <a:lnTo>
                      <a:pt x="258" y="178"/>
                    </a:lnTo>
                    <a:lnTo>
                      <a:pt x="258" y="180"/>
                    </a:lnTo>
                    <a:lnTo>
                      <a:pt x="251" y="183"/>
                    </a:lnTo>
                    <a:lnTo>
                      <a:pt x="245" y="181"/>
                    </a:lnTo>
                    <a:lnTo>
                      <a:pt x="245" y="169"/>
                    </a:lnTo>
                    <a:lnTo>
                      <a:pt x="242" y="175"/>
                    </a:lnTo>
                    <a:lnTo>
                      <a:pt x="230" y="172"/>
                    </a:lnTo>
                    <a:lnTo>
                      <a:pt x="229" y="173"/>
                    </a:lnTo>
                    <a:lnTo>
                      <a:pt x="233" y="189"/>
                    </a:lnTo>
                    <a:lnTo>
                      <a:pt x="233" y="193"/>
                    </a:lnTo>
                    <a:lnTo>
                      <a:pt x="227" y="201"/>
                    </a:lnTo>
                    <a:lnTo>
                      <a:pt x="223" y="208"/>
                    </a:lnTo>
                    <a:lnTo>
                      <a:pt x="218" y="205"/>
                    </a:lnTo>
                    <a:lnTo>
                      <a:pt x="215" y="216"/>
                    </a:lnTo>
                    <a:lnTo>
                      <a:pt x="204" y="213"/>
                    </a:lnTo>
                    <a:lnTo>
                      <a:pt x="203" y="208"/>
                    </a:lnTo>
                    <a:lnTo>
                      <a:pt x="204" y="202"/>
                    </a:lnTo>
                    <a:lnTo>
                      <a:pt x="200" y="195"/>
                    </a:lnTo>
                    <a:lnTo>
                      <a:pt x="194" y="196"/>
                    </a:lnTo>
                    <a:lnTo>
                      <a:pt x="192" y="199"/>
                    </a:lnTo>
                    <a:lnTo>
                      <a:pt x="195" y="205"/>
                    </a:lnTo>
                    <a:lnTo>
                      <a:pt x="195" y="208"/>
                    </a:lnTo>
                    <a:lnTo>
                      <a:pt x="191" y="211"/>
                    </a:lnTo>
                    <a:lnTo>
                      <a:pt x="186" y="213"/>
                    </a:lnTo>
                    <a:lnTo>
                      <a:pt x="182" y="208"/>
                    </a:lnTo>
                    <a:lnTo>
                      <a:pt x="179" y="208"/>
                    </a:lnTo>
                    <a:lnTo>
                      <a:pt x="166" y="216"/>
                    </a:lnTo>
                    <a:lnTo>
                      <a:pt x="163" y="211"/>
                    </a:lnTo>
                    <a:lnTo>
                      <a:pt x="160" y="213"/>
                    </a:lnTo>
                    <a:lnTo>
                      <a:pt x="156" y="211"/>
                    </a:lnTo>
                    <a:lnTo>
                      <a:pt x="151" y="218"/>
                    </a:lnTo>
                    <a:lnTo>
                      <a:pt x="144" y="222"/>
                    </a:lnTo>
                    <a:lnTo>
                      <a:pt x="139" y="219"/>
                    </a:lnTo>
                    <a:lnTo>
                      <a:pt x="136" y="222"/>
                    </a:lnTo>
                    <a:lnTo>
                      <a:pt x="130" y="218"/>
                    </a:lnTo>
                    <a:lnTo>
                      <a:pt x="132" y="208"/>
                    </a:lnTo>
                    <a:lnTo>
                      <a:pt x="130" y="204"/>
                    </a:lnTo>
                    <a:lnTo>
                      <a:pt x="124" y="202"/>
                    </a:lnTo>
                    <a:lnTo>
                      <a:pt x="130" y="193"/>
                    </a:lnTo>
                    <a:lnTo>
                      <a:pt x="127" y="186"/>
                    </a:lnTo>
                    <a:lnTo>
                      <a:pt x="122" y="183"/>
                    </a:lnTo>
                    <a:lnTo>
                      <a:pt x="115" y="189"/>
                    </a:lnTo>
                    <a:lnTo>
                      <a:pt x="112" y="183"/>
                    </a:lnTo>
                    <a:lnTo>
                      <a:pt x="107" y="181"/>
                    </a:lnTo>
                    <a:lnTo>
                      <a:pt x="104" y="169"/>
                    </a:lnTo>
                    <a:lnTo>
                      <a:pt x="107" y="163"/>
                    </a:lnTo>
                    <a:lnTo>
                      <a:pt x="113" y="166"/>
                    </a:lnTo>
                    <a:lnTo>
                      <a:pt x="116" y="157"/>
                    </a:lnTo>
                    <a:lnTo>
                      <a:pt x="112" y="155"/>
                    </a:lnTo>
                    <a:lnTo>
                      <a:pt x="98" y="157"/>
                    </a:lnTo>
                    <a:lnTo>
                      <a:pt x="104" y="161"/>
                    </a:lnTo>
                    <a:lnTo>
                      <a:pt x="103" y="169"/>
                    </a:lnTo>
                    <a:lnTo>
                      <a:pt x="101" y="172"/>
                    </a:lnTo>
                    <a:lnTo>
                      <a:pt x="98" y="180"/>
                    </a:lnTo>
                    <a:lnTo>
                      <a:pt x="88" y="183"/>
                    </a:lnTo>
                    <a:lnTo>
                      <a:pt x="85" y="180"/>
                    </a:lnTo>
                    <a:lnTo>
                      <a:pt x="77" y="178"/>
                    </a:lnTo>
                    <a:lnTo>
                      <a:pt x="80" y="172"/>
                    </a:lnTo>
                    <a:lnTo>
                      <a:pt x="91" y="158"/>
                    </a:lnTo>
                    <a:lnTo>
                      <a:pt x="92" y="157"/>
                    </a:lnTo>
                    <a:lnTo>
                      <a:pt x="92" y="155"/>
                    </a:lnTo>
                    <a:lnTo>
                      <a:pt x="100" y="146"/>
                    </a:lnTo>
                    <a:lnTo>
                      <a:pt x="94" y="143"/>
                    </a:lnTo>
                    <a:lnTo>
                      <a:pt x="95" y="135"/>
                    </a:lnTo>
                    <a:lnTo>
                      <a:pt x="94" y="129"/>
                    </a:lnTo>
                    <a:lnTo>
                      <a:pt x="101" y="120"/>
                    </a:lnTo>
                    <a:lnTo>
                      <a:pt x="98" y="117"/>
                    </a:lnTo>
                    <a:lnTo>
                      <a:pt x="101" y="110"/>
                    </a:lnTo>
                    <a:lnTo>
                      <a:pt x="92" y="111"/>
                    </a:lnTo>
                    <a:lnTo>
                      <a:pt x="83" y="107"/>
                    </a:lnTo>
                    <a:lnTo>
                      <a:pt x="78" y="100"/>
                    </a:lnTo>
                    <a:lnTo>
                      <a:pt x="69" y="102"/>
                    </a:lnTo>
                    <a:lnTo>
                      <a:pt x="65" y="104"/>
                    </a:lnTo>
                    <a:lnTo>
                      <a:pt x="65" y="107"/>
                    </a:lnTo>
                    <a:lnTo>
                      <a:pt x="57" y="111"/>
                    </a:lnTo>
                    <a:lnTo>
                      <a:pt x="51" y="110"/>
                    </a:lnTo>
                    <a:lnTo>
                      <a:pt x="48" y="114"/>
                    </a:lnTo>
                    <a:lnTo>
                      <a:pt x="42" y="117"/>
                    </a:lnTo>
                    <a:lnTo>
                      <a:pt x="41" y="122"/>
                    </a:lnTo>
                    <a:lnTo>
                      <a:pt x="36" y="119"/>
                    </a:lnTo>
                    <a:lnTo>
                      <a:pt x="28" y="111"/>
                    </a:lnTo>
                    <a:lnTo>
                      <a:pt x="28" y="105"/>
                    </a:lnTo>
                    <a:lnTo>
                      <a:pt x="27" y="96"/>
                    </a:lnTo>
                    <a:lnTo>
                      <a:pt x="25" y="93"/>
                    </a:lnTo>
                    <a:lnTo>
                      <a:pt x="28" y="81"/>
                    </a:lnTo>
                    <a:lnTo>
                      <a:pt x="31" y="81"/>
                    </a:lnTo>
                    <a:lnTo>
                      <a:pt x="33" y="76"/>
                    </a:lnTo>
                    <a:lnTo>
                      <a:pt x="18" y="69"/>
                    </a:lnTo>
                    <a:lnTo>
                      <a:pt x="9" y="67"/>
                    </a:lnTo>
                    <a:lnTo>
                      <a:pt x="1" y="61"/>
                    </a:lnTo>
                    <a:lnTo>
                      <a:pt x="0" y="53"/>
                    </a:lnTo>
                    <a:lnTo>
                      <a:pt x="0" y="50"/>
                    </a:lnTo>
                    <a:lnTo>
                      <a:pt x="1" y="38"/>
                    </a:lnTo>
                    <a:lnTo>
                      <a:pt x="15" y="34"/>
                    </a:lnTo>
                    <a:lnTo>
                      <a:pt x="18" y="26"/>
                    </a:lnTo>
                    <a:lnTo>
                      <a:pt x="24" y="24"/>
                    </a:lnTo>
                    <a:lnTo>
                      <a:pt x="39" y="24"/>
                    </a:lnTo>
                    <a:lnTo>
                      <a:pt x="42" y="20"/>
                    </a:lnTo>
                    <a:lnTo>
                      <a:pt x="59" y="17"/>
                    </a:lnTo>
                    <a:lnTo>
                      <a:pt x="65" y="11"/>
                    </a:lnTo>
                    <a:lnTo>
                      <a:pt x="71" y="9"/>
                    </a:lnTo>
                    <a:lnTo>
                      <a:pt x="72" y="5"/>
                    </a:lnTo>
                    <a:lnTo>
                      <a:pt x="77" y="0"/>
                    </a:lnTo>
                    <a:lnTo>
                      <a:pt x="75" y="6"/>
                    </a:lnTo>
                    <a:lnTo>
                      <a:pt x="75" y="14"/>
                    </a:lnTo>
                    <a:lnTo>
                      <a:pt x="72" y="20"/>
                    </a:lnTo>
                    <a:lnTo>
                      <a:pt x="81" y="23"/>
                    </a:lnTo>
                    <a:lnTo>
                      <a:pt x="83" y="20"/>
                    </a:lnTo>
                    <a:lnTo>
                      <a:pt x="91" y="14"/>
                    </a:lnTo>
                    <a:lnTo>
                      <a:pt x="98" y="20"/>
                    </a:lnTo>
                    <a:lnTo>
                      <a:pt x="109" y="26"/>
                    </a:lnTo>
                    <a:lnTo>
                      <a:pt x="119" y="21"/>
                    </a:lnTo>
                    <a:lnTo>
                      <a:pt x="116" y="17"/>
                    </a:lnTo>
                    <a:lnTo>
                      <a:pt x="119" y="14"/>
                    </a:lnTo>
                    <a:lnTo>
                      <a:pt x="130" y="14"/>
                    </a:lnTo>
                    <a:lnTo>
                      <a:pt x="133" y="9"/>
                    </a:lnTo>
                    <a:lnTo>
                      <a:pt x="139" y="5"/>
                    </a:lnTo>
                    <a:lnTo>
                      <a:pt x="142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1" name="Freeform 3956">
                <a:extLst>
                  <a:ext uri="{FF2B5EF4-FFF2-40B4-BE49-F238E27FC236}">
                    <a16:creationId xmlns:a16="http://schemas.microsoft.com/office/drawing/2014/main" id="{30598F8B-48D7-7ADB-3F14-DB5771087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881"/>
                <a:ext cx="64" cy="66"/>
              </a:xfrm>
              <a:custGeom>
                <a:avLst/>
                <a:gdLst>
                  <a:gd name="T0" fmla="*/ 99 w 129"/>
                  <a:gd name="T1" fmla="*/ 14 h 131"/>
                  <a:gd name="T2" fmla="*/ 97 w 129"/>
                  <a:gd name="T3" fmla="*/ 18 h 131"/>
                  <a:gd name="T4" fmla="*/ 79 w 129"/>
                  <a:gd name="T5" fmla="*/ 27 h 131"/>
                  <a:gd name="T6" fmla="*/ 65 w 129"/>
                  <a:gd name="T7" fmla="*/ 21 h 131"/>
                  <a:gd name="T8" fmla="*/ 59 w 129"/>
                  <a:gd name="T9" fmla="*/ 12 h 131"/>
                  <a:gd name="T10" fmla="*/ 48 w 129"/>
                  <a:gd name="T11" fmla="*/ 0 h 131"/>
                  <a:gd name="T12" fmla="*/ 35 w 129"/>
                  <a:gd name="T13" fmla="*/ 6 h 131"/>
                  <a:gd name="T14" fmla="*/ 20 w 129"/>
                  <a:gd name="T15" fmla="*/ 12 h 131"/>
                  <a:gd name="T16" fmla="*/ 14 w 129"/>
                  <a:gd name="T17" fmla="*/ 17 h 131"/>
                  <a:gd name="T18" fmla="*/ 1 w 129"/>
                  <a:gd name="T19" fmla="*/ 18 h 131"/>
                  <a:gd name="T20" fmla="*/ 6 w 129"/>
                  <a:gd name="T21" fmla="*/ 38 h 131"/>
                  <a:gd name="T22" fmla="*/ 0 w 129"/>
                  <a:gd name="T23" fmla="*/ 53 h 131"/>
                  <a:gd name="T24" fmla="*/ 11 w 129"/>
                  <a:gd name="T25" fmla="*/ 56 h 131"/>
                  <a:gd name="T26" fmla="*/ 23 w 129"/>
                  <a:gd name="T27" fmla="*/ 59 h 131"/>
                  <a:gd name="T28" fmla="*/ 26 w 129"/>
                  <a:gd name="T29" fmla="*/ 61 h 131"/>
                  <a:gd name="T30" fmla="*/ 20 w 129"/>
                  <a:gd name="T31" fmla="*/ 77 h 131"/>
                  <a:gd name="T32" fmla="*/ 20 w 129"/>
                  <a:gd name="T33" fmla="*/ 97 h 131"/>
                  <a:gd name="T34" fmla="*/ 12 w 129"/>
                  <a:gd name="T35" fmla="*/ 97 h 131"/>
                  <a:gd name="T36" fmla="*/ 7 w 129"/>
                  <a:gd name="T37" fmla="*/ 108 h 131"/>
                  <a:gd name="T38" fmla="*/ 26 w 129"/>
                  <a:gd name="T39" fmla="*/ 129 h 131"/>
                  <a:gd name="T40" fmla="*/ 38 w 129"/>
                  <a:gd name="T41" fmla="*/ 128 h 131"/>
                  <a:gd name="T42" fmla="*/ 44 w 129"/>
                  <a:gd name="T43" fmla="*/ 128 h 131"/>
                  <a:gd name="T44" fmla="*/ 42 w 129"/>
                  <a:gd name="T45" fmla="*/ 122 h 131"/>
                  <a:gd name="T46" fmla="*/ 56 w 129"/>
                  <a:gd name="T47" fmla="*/ 112 h 131"/>
                  <a:gd name="T48" fmla="*/ 67 w 129"/>
                  <a:gd name="T49" fmla="*/ 105 h 131"/>
                  <a:gd name="T50" fmla="*/ 68 w 129"/>
                  <a:gd name="T51" fmla="*/ 105 h 131"/>
                  <a:gd name="T52" fmla="*/ 80 w 129"/>
                  <a:gd name="T53" fmla="*/ 118 h 131"/>
                  <a:gd name="T54" fmla="*/ 89 w 129"/>
                  <a:gd name="T55" fmla="*/ 112 h 131"/>
                  <a:gd name="T56" fmla="*/ 96 w 129"/>
                  <a:gd name="T57" fmla="*/ 106 h 131"/>
                  <a:gd name="T58" fmla="*/ 102 w 129"/>
                  <a:gd name="T59" fmla="*/ 102 h 131"/>
                  <a:gd name="T60" fmla="*/ 100 w 129"/>
                  <a:gd name="T61" fmla="*/ 85 h 131"/>
                  <a:gd name="T62" fmla="*/ 89 w 129"/>
                  <a:gd name="T63" fmla="*/ 82 h 131"/>
                  <a:gd name="T64" fmla="*/ 91 w 129"/>
                  <a:gd name="T65" fmla="*/ 77 h 131"/>
                  <a:gd name="T66" fmla="*/ 111 w 129"/>
                  <a:gd name="T67" fmla="*/ 67 h 131"/>
                  <a:gd name="T68" fmla="*/ 111 w 129"/>
                  <a:gd name="T69" fmla="*/ 55 h 131"/>
                  <a:gd name="T70" fmla="*/ 115 w 129"/>
                  <a:gd name="T71" fmla="*/ 46 h 131"/>
                  <a:gd name="T72" fmla="*/ 121 w 129"/>
                  <a:gd name="T73" fmla="*/ 32 h 131"/>
                  <a:gd name="T74" fmla="*/ 129 w 129"/>
                  <a:gd name="T75" fmla="*/ 18 h 131"/>
                  <a:gd name="T76" fmla="*/ 123 w 129"/>
                  <a:gd name="T77" fmla="*/ 9 h 131"/>
                  <a:gd name="T78" fmla="*/ 102 w 129"/>
                  <a:gd name="T79" fmla="*/ 12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9" h="131">
                    <a:moveTo>
                      <a:pt x="102" y="12"/>
                    </a:moveTo>
                    <a:lnTo>
                      <a:pt x="99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85" y="21"/>
                    </a:lnTo>
                    <a:lnTo>
                      <a:pt x="79" y="27"/>
                    </a:lnTo>
                    <a:lnTo>
                      <a:pt x="74" y="29"/>
                    </a:lnTo>
                    <a:lnTo>
                      <a:pt x="65" y="21"/>
                    </a:lnTo>
                    <a:lnTo>
                      <a:pt x="64" y="17"/>
                    </a:lnTo>
                    <a:lnTo>
                      <a:pt x="59" y="12"/>
                    </a:lnTo>
                    <a:lnTo>
                      <a:pt x="56" y="8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35" y="6"/>
                    </a:lnTo>
                    <a:lnTo>
                      <a:pt x="26" y="6"/>
                    </a:lnTo>
                    <a:lnTo>
                      <a:pt x="20" y="12"/>
                    </a:lnTo>
                    <a:lnTo>
                      <a:pt x="12" y="15"/>
                    </a:lnTo>
                    <a:lnTo>
                      <a:pt x="14" y="17"/>
                    </a:lnTo>
                    <a:lnTo>
                      <a:pt x="11" y="15"/>
                    </a:lnTo>
                    <a:lnTo>
                      <a:pt x="1" y="18"/>
                    </a:lnTo>
                    <a:lnTo>
                      <a:pt x="7" y="24"/>
                    </a:lnTo>
                    <a:lnTo>
                      <a:pt x="6" y="38"/>
                    </a:lnTo>
                    <a:lnTo>
                      <a:pt x="4" y="46"/>
                    </a:lnTo>
                    <a:lnTo>
                      <a:pt x="0" y="53"/>
                    </a:lnTo>
                    <a:lnTo>
                      <a:pt x="7" y="56"/>
                    </a:lnTo>
                    <a:lnTo>
                      <a:pt x="11" y="56"/>
                    </a:lnTo>
                    <a:lnTo>
                      <a:pt x="14" y="61"/>
                    </a:lnTo>
                    <a:lnTo>
                      <a:pt x="23" y="59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6" y="74"/>
                    </a:lnTo>
                    <a:lnTo>
                      <a:pt x="20" y="77"/>
                    </a:lnTo>
                    <a:lnTo>
                      <a:pt x="18" y="87"/>
                    </a:lnTo>
                    <a:lnTo>
                      <a:pt x="20" y="97"/>
                    </a:lnTo>
                    <a:lnTo>
                      <a:pt x="14" y="99"/>
                    </a:lnTo>
                    <a:lnTo>
                      <a:pt x="12" y="97"/>
                    </a:lnTo>
                    <a:lnTo>
                      <a:pt x="9" y="100"/>
                    </a:lnTo>
                    <a:lnTo>
                      <a:pt x="7" y="108"/>
                    </a:lnTo>
                    <a:lnTo>
                      <a:pt x="12" y="126"/>
                    </a:lnTo>
                    <a:lnTo>
                      <a:pt x="26" y="129"/>
                    </a:lnTo>
                    <a:lnTo>
                      <a:pt x="30" y="128"/>
                    </a:lnTo>
                    <a:lnTo>
                      <a:pt x="38" y="128"/>
                    </a:lnTo>
                    <a:lnTo>
                      <a:pt x="39" y="131"/>
                    </a:lnTo>
                    <a:lnTo>
                      <a:pt x="44" y="128"/>
                    </a:lnTo>
                    <a:lnTo>
                      <a:pt x="47" y="123"/>
                    </a:lnTo>
                    <a:lnTo>
                      <a:pt x="42" y="122"/>
                    </a:lnTo>
                    <a:lnTo>
                      <a:pt x="50" y="112"/>
                    </a:lnTo>
                    <a:lnTo>
                      <a:pt x="56" y="112"/>
                    </a:lnTo>
                    <a:lnTo>
                      <a:pt x="64" y="106"/>
                    </a:lnTo>
                    <a:lnTo>
                      <a:pt x="67" y="105"/>
                    </a:lnTo>
                    <a:lnTo>
                      <a:pt x="68" y="105"/>
                    </a:lnTo>
                    <a:lnTo>
                      <a:pt x="68" y="105"/>
                    </a:lnTo>
                    <a:lnTo>
                      <a:pt x="79" y="112"/>
                    </a:lnTo>
                    <a:lnTo>
                      <a:pt x="80" y="118"/>
                    </a:lnTo>
                    <a:lnTo>
                      <a:pt x="85" y="118"/>
                    </a:lnTo>
                    <a:lnTo>
                      <a:pt x="89" y="112"/>
                    </a:lnTo>
                    <a:lnTo>
                      <a:pt x="92" y="112"/>
                    </a:lnTo>
                    <a:lnTo>
                      <a:pt x="96" y="106"/>
                    </a:lnTo>
                    <a:lnTo>
                      <a:pt x="102" y="105"/>
                    </a:lnTo>
                    <a:lnTo>
                      <a:pt x="102" y="102"/>
                    </a:lnTo>
                    <a:lnTo>
                      <a:pt x="103" y="93"/>
                    </a:lnTo>
                    <a:lnTo>
                      <a:pt x="100" y="85"/>
                    </a:lnTo>
                    <a:lnTo>
                      <a:pt x="92" y="85"/>
                    </a:lnTo>
                    <a:lnTo>
                      <a:pt x="89" y="82"/>
                    </a:lnTo>
                    <a:lnTo>
                      <a:pt x="89" y="82"/>
                    </a:lnTo>
                    <a:lnTo>
                      <a:pt x="91" y="77"/>
                    </a:lnTo>
                    <a:lnTo>
                      <a:pt x="105" y="73"/>
                    </a:lnTo>
                    <a:lnTo>
                      <a:pt x="111" y="67"/>
                    </a:lnTo>
                    <a:lnTo>
                      <a:pt x="109" y="61"/>
                    </a:lnTo>
                    <a:lnTo>
                      <a:pt x="111" y="55"/>
                    </a:lnTo>
                    <a:lnTo>
                      <a:pt x="117" y="52"/>
                    </a:lnTo>
                    <a:lnTo>
                      <a:pt x="115" y="46"/>
                    </a:lnTo>
                    <a:lnTo>
                      <a:pt x="124" y="39"/>
                    </a:lnTo>
                    <a:lnTo>
                      <a:pt x="121" y="32"/>
                    </a:lnTo>
                    <a:lnTo>
                      <a:pt x="124" y="27"/>
                    </a:lnTo>
                    <a:lnTo>
                      <a:pt x="129" y="18"/>
                    </a:lnTo>
                    <a:lnTo>
                      <a:pt x="127" y="9"/>
                    </a:lnTo>
                    <a:lnTo>
                      <a:pt x="123" y="9"/>
                    </a:lnTo>
                    <a:lnTo>
                      <a:pt x="118" y="1"/>
                    </a:lnTo>
                    <a:lnTo>
                      <a:pt x="102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2" name="Freeform 3957">
                <a:extLst>
                  <a:ext uri="{FF2B5EF4-FFF2-40B4-BE49-F238E27FC236}">
                    <a16:creationId xmlns:a16="http://schemas.microsoft.com/office/drawing/2014/main" id="{462515B1-F70F-C65D-06F5-45D0551EE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881"/>
                <a:ext cx="64" cy="66"/>
              </a:xfrm>
              <a:custGeom>
                <a:avLst/>
                <a:gdLst>
                  <a:gd name="T0" fmla="*/ 118 w 129"/>
                  <a:gd name="T1" fmla="*/ 1 h 131"/>
                  <a:gd name="T2" fmla="*/ 127 w 129"/>
                  <a:gd name="T3" fmla="*/ 9 h 131"/>
                  <a:gd name="T4" fmla="*/ 124 w 129"/>
                  <a:gd name="T5" fmla="*/ 27 h 131"/>
                  <a:gd name="T6" fmla="*/ 124 w 129"/>
                  <a:gd name="T7" fmla="*/ 39 h 131"/>
                  <a:gd name="T8" fmla="*/ 117 w 129"/>
                  <a:gd name="T9" fmla="*/ 52 h 131"/>
                  <a:gd name="T10" fmla="*/ 109 w 129"/>
                  <a:gd name="T11" fmla="*/ 61 h 131"/>
                  <a:gd name="T12" fmla="*/ 105 w 129"/>
                  <a:gd name="T13" fmla="*/ 73 h 131"/>
                  <a:gd name="T14" fmla="*/ 89 w 129"/>
                  <a:gd name="T15" fmla="*/ 82 h 131"/>
                  <a:gd name="T16" fmla="*/ 92 w 129"/>
                  <a:gd name="T17" fmla="*/ 85 h 131"/>
                  <a:gd name="T18" fmla="*/ 103 w 129"/>
                  <a:gd name="T19" fmla="*/ 93 h 131"/>
                  <a:gd name="T20" fmla="*/ 102 w 129"/>
                  <a:gd name="T21" fmla="*/ 105 h 131"/>
                  <a:gd name="T22" fmla="*/ 92 w 129"/>
                  <a:gd name="T23" fmla="*/ 112 h 131"/>
                  <a:gd name="T24" fmla="*/ 85 w 129"/>
                  <a:gd name="T25" fmla="*/ 118 h 131"/>
                  <a:gd name="T26" fmla="*/ 79 w 129"/>
                  <a:gd name="T27" fmla="*/ 112 h 131"/>
                  <a:gd name="T28" fmla="*/ 68 w 129"/>
                  <a:gd name="T29" fmla="*/ 105 h 131"/>
                  <a:gd name="T30" fmla="*/ 64 w 129"/>
                  <a:gd name="T31" fmla="*/ 106 h 131"/>
                  <a:gd name="T32" fmla="*/ 50 w 129"/>
                  <a:gd name="T33" fmla="*/ 112 h 131"/>
                  <a:gd name="T34" fmla="*/ 47 w 129"/>
                  <a:gd name="T35" fmla="*/ 123 h 131"/>
                  <a:gd name="T36" fmla="*/ 39 w 129"/>
                  <a:gd name="T37" fmla="*/ 131 h 131"/>
                  <a:gd name="T38" fmla="*/ 30 w 129"/>
                  <a:gd name="T39" fmla="*/ 128 h 131"/>
                  <a:gd name="T40" fmla="*/ 12 w 129"/>
                  <a:gd name="T41" fmla="*/ 126 h 131"/>
                  <a:gd name="T42" fmla="*/ 9 w 129"/>
                  <a:gd name="T43" fmla="*/ 100 h 131"/>
                  <a:gd name="T44" fmla="*/ 14 w 129"/>
                  <a:gd name="T45" fmla="*/ 99 h 131"/>
                  <a:gd name="T46" fmla="*/ 18 w 129"/>
                  <a:gd name="T47" fmla="*/ 87 h 131"/>
                  <a:gd name="T48" fmla="*/ 26 w 129"/>
                  <a:gd name="T49" fmla="*/ 74 h 131"/>
                  <a:gd name="T50" fmla="*/ 26 w 129"/>
                  <a:gd name="T51" fmla="*/ 61 h 131"/>
                  <a:gd name="T52" fmla="*/ 14 w 129"/>
                  <a:gd name="T53" fmla="*/ 61 h 131"/>
                  <a:gd name="T54" fmla="*/ 7 w 129"/>
                  <a:gd name="T55" fmla="*/ 56 h 131"/>
                  <a:gd name="T56" fmla="*/ 4 w 129"/>
                  <a:gd name="T57" fmla="*/ 46 h 131"/>
                  <a:gd name="T58" fmla="*/ 7 w 129"/>
                  <a:gd name="T59" fmla="*/ 24 h 131"/>
                  <a:gd name="T60" fmla="*/ 11 w 129"/>
                  <a:gd name="T61" fmla="*/ 15 h 131"/>
                  <a:gd name="T62" fmla="*/ 12 w 129"/>
                  <a:gd name="T63" fmla="*/ 15 h 131"/>
                  <a:gd name="T64" fmla="*/ 26 w 129"/>
                  <a:gd name="T65" fmla="*/ 6 h 131"/>
                  <a:gd name="T66" fmla="*/ 45 w 129"/>
                  <a:gd name="T67" fmla="*/ 0 h 131"/>
                  <a:gd name="T68" fmla="*/ 56 w 129"/>
                  <a:gd name="T69" fmla="*/ 8 h 131"/>
                  <a:gd name="T70" fmla="*/ 64 w 129"/>
                  <a:gd name="T71" fmla="*/ 17 h 131"/>
                  <a:gd name="T72" fmla="*/ 74 w 129"/>
                  <a:gd name="T73" fmla="*/ 29 h 131"/>
                  <a:gd name="T74" fmla="*/ 85 w 129"/>
                  <a:gd name="T75" fmla="*/ 21 h 131"/>
                  <a:gd name="T76" fmla="*/ 97 w 129"/>
                  <a:gd name="T77" fmla="*/ 15 h 131"/>
                  <a:gd name="T78" fmla="*/ 102 w 129"/>
                  <a:gd name="T79" fmla="*/ 12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9" h="131">
                    <a:moveTo>
                      <a:pt x="102" y="12"/>
                    </a:moveTo>
                    <a:lnTo>
                      <a:pt x="118" y="1"/>
                    </a:lnTo>
                    <a:lnTo>
                      <a:pt x="123" y="9"/>
                    </a:lnTo>
                    <a:lnTo>
                      <a:pt x="127" y="9"/>
                    </a:lnTo>
                    <a:lnTo>
                      <a:pt x="129" y="18"/>
                    </a:lnTo>
                    <a:lnTo>
                      <a:pt x="124" y="27"/>
                    </a:lnTo>
                    <a:lnTo>
                      <a:pt x="121" y="32"/>
                    </a:lnTo>
                    <a:lnTo>
                      <a:pt x="124" y="39"/>
                    </a:lnTo>
                    <a:lnTo>
                      <a:pt x="115" y="46"/>
                    </a:lnTo>
                    <a:lnTo>
                      <a:pt x="117" y="52"/>
                    </a:lnTo>
                    <a:lnTo>
                      <a:pt x="111" y="55"/>
                    </a:lnTo>
                    <a:lnTo>
                      <a:pt x="109" y="61"/>
                    </a:lnTo>
                    <a:lnTo>
                      <a:pt x="111" y="67"/>
                    </a:lnTo>
                    <a:lnTo>
                      <a:pt x="105" y="73"/>
                    </a:lnTo>
                    <a:lnTo>
                      <a:pt x="91" y="77"/>
                    </a:lnTo>
                    <a:lnTo>
                      <a:pt x="89" y="82"/>
                    </a:lnTo>
                    <a:lnTo>
                      <a:pt x="89" y="82"/>
                    </a:lnTo>
                    <a:lnTo>
                      <a:pt x="92" y="85"/>
                    </a:lnTo>
                    <a:lnTo>
                      <a:pt x="100" y="85"/>
                    </a:lnTo>
                    <a:lnTo>
                      <a:pt x="103" y="93"/>
                    </a:lnTo>
                    <a:lnTo>
                      <a:pt x="102" y="102"/>
                    </a:lnTo>
                    <a:lnTo>
                      <a:pt x="102" y="105"/>
                    </a:lnTo>
                    <a:lnTo>
                      <a:pt x="96" y="106"/>
                    </a:lnTo>
                    <a:lnTo>
                      <a:pt x="92" y="112"/>
                    </a:lnTo>
                    <a:lnTo>
                      <a:pt x="89" y="112"/>
                    </a:lnTo>
                    <a:lnTo>
                      <a:pt x="85" y="118"/>
                    </a:lnTo>
                    <a:lnTo>
                      <a:pt x="80" y="118"/>
                    </a:lnTo>
                    <a:lnTo>
                      <a:pt x="79" y="112"/>
                    </a:lnTo>
                    <a:lnTo>
                      <a:pt x="68" y="105"/>
                    </a:lnTo>
                    <a:lnTo>
                      <a:pt x="68" y="105"/>
                    </a:lnTo>
                    <a:lnTo>
                      <a:pt x="67" y="105"/>
                    </a:lnTo>
                    <a:lnTo>
                      <a:pt x="64" y="106"/>
                    </a:lnTo>
                    <a:lnTo>
                      <a:pt x="56" y="112"/>
                    </a:lnTo>
                    <a:lnTo>
                      <a:pt x="50" y="112"/>
                    </a:lnTo>
                    <a:lnTo>
                      <a:pt x="42" y="122"/>
                    </a:lnTo>
                    <a:lnTo>
                      <a:pt x="47" y="123"/>
                    </a:lnTo>
                    <a:lnTo>
                      <a:pt x="44" y="128"/>
                    </a:lnTo>
                    <a:lnTo>
                      <a:pt x="39" y="131"/>
                    </a:lnTo>
                    <a:lnTo>
                      <a:pt x="38" y="128"/>
                    </a:lnTo>
                    <a:lnTo>
                      <a:pt x="30" y="128"/>
                    </a:lnTo>
                    <a:lnTo>
                      <a:pt x="26" y="129"/>
                    </a:lnTo>
                    <a:lnTo>
                      <a:pt x="12" y="126"/>
                    </a:lnTo>
                    <a:lnTo>
                      <a:pt x="7" y="108"/>
                    </a:lnTo>
                    <a:lnTo>
                      <a:pt x="9" y="100"/>
                    </a:lnTo>
                    <a:lnTo>
                      <a:pt x="12" y="97"/>
                    </a:lnTo>
                    <a:lnTo>
                      <a:pt x="14" y="99"/>
                    </a:lnTo>
                    <a:lnTo>
                      <a:pt x="20" y="97"/>
                    </a:lnTo>
                    <a:lnTo>
                      <a:pt x="18" y="87"/>
                    </a:lnTo>
                    <a:lnTo>
                      <a:pt x="20" y="77"/>
                    </a:lnTo>
                    <a:lnTo>
                      <a:pt x="26" y="74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3" y="59"/>
                    </a:lnTo>
                    <a:lnTo>
                      <a:pt x="14" y="61"/>
                    </a:lnTo>
                    <a:lnTo>
                      <a:pt x="11" y="56"/>
                    </a:lnTo>
                    <a:lnTo>
                      <a:pt x="7" y="56"/>
                    </a:lnTo>
                    <a:lnTo>
                      <a:pt x="0" y="53"/>
                    </a:lnTo>
                    <a:lnTo>
                      <a:pt x="4" y="46"/>
                    </a:lnTo>
                    <a:lnTo>
                      <a:pt x="6" y="38"/>
                    </a:lnTo>
                    <a:lnTo>
                      <a:pt x="7" y="24"/>
                    </a:lnTo>
                    <a:lnTo>
                      <a:pt x="1" y="18"/>
                    </a:lnTo>
                    <a:lnTo>
                      <a:pt x="11" y="15"/>
                    </a:lnTo>
                    <a:lnTo>
                      <a:pt x="14" y="17"/>
                    </a:lnTo>
                    <a:lnTo>
                      <a:pt x="12" y="15"/>
                    </a:lnTo>
                    <a:lnTo>
                      <a:pt x="20" y="12"/>
                    </a:lnTo>
                    <a:lnTo>
                      <a:pt x="26" y="6"/>
                    </a:lnTo>
                    <a:lnTo>
                      <a:pt x="35" y="6"/>
                    </a:lnTo>
                    <a:lnTo>
                      <a:pt x="45" y="0"/>
                    </a:lnTo>
                    <a:lnTo>
                      <a:pt x="48" y="0"/>
                    </a:lnTo>
                    <a:lnTo>
                      <a:pt x="56" y="8"/>
                    </a:lnTo>
                    <a:lnTo>
                      <a:pt x="59" y="12"/>
                    </a:lnTo>
                    <a:lnTo>
                      <a:pt x="64" y="17"/>
                    </a:lnTo>
                    <a:lnTo>
                      <a:pt x="65" y="21"/>
                    </a:lnTo>
                    <a:lnTo>
                      <a:pt x="74" y="29"/>
                    </a:lnTo>
                    <a:lnTo>
                      <a:pt x="79" y="27"/>
                    </a:lnTo>
                    <a:lnTo>
                      <a:pt x="85" y="21"/>
                    </a:lnTo>
                    <a:lnTo>
                      <a:pt x="97" y="18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102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3" name="Freeform 3958">
                <a:extLst>
                  <a:ext uri="{FF2B5EF4-FFF2-40B4-BE49-F238E27FC236}">
                    <a16:creationId xmlns:a16="http://schemas.microsoft.com/office/drawing/2014/main" id="{E274273C-C745-13DE-44A8-D86F871F6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881"/>
                <a:ext cx="64" cy="66"/>
              </a:xfrm>
              <a:custGeom>
                <a:avLst/>
                <a:gdLst>
                  <a:gd name="T0" fmla="*/ 118 w 129"/>
                  <a:gd name="T1" fmla="*/ 1 h 131"/>
                  <a:gd name="T2" fmla="*/ 127 w 129"/>
                  <a:gd name="T3" fmla="*/ 9 h 131"/>
                  <a:gd name="T4" fmla="*/ 124 w 129"/>
                  <a:gd name="T5" fmla="*/ 27 h 131"/>
                  <a:gd name="T6" fmla="*/ 124 w 129"/>
                  <a:gd name="T7" fmla="*/ 39 h 131"/>
                  <a:gd name="T8" fmla="*/ 117 w 129"/>
                  <a:gd name="T9" fmla="*/ 52 h 131"/>
                  <a:gd name="T10" fmla="*/ 109 w 129"/>
                  <a:gd name="T11" fmla="*/ 61 h 131"/>
                  <a:gd name="T12" fmla="*/ 105 w 129"/>
                  <a:gd name="T13" fmla="*/ 73 h 131"/>
                  <a:gd name="T14" fmla="*/ 89 w 129"/>
                  <a:gd name="T15" fmla="*/ 82 h 131"/>
                  <a:gd name="T16" fmla="*/ 92 w 129"/>
                  <a:gd name="T17" fmla="*/ 85 h 131"/>
                  <a:gd name="T18" fmla="*/ 103 w 129"/>
                  <a:gd name="T19" fmla="*/ 93 h 131"/>
                  <a:gd name="T20" fmla="*/ 102 w 129"/>
                  <a:gd name="T21" fmla="*/ 105 h 131"/>
                  <a:gd name="T22" fmla="*/ 92 w 129"/>
                  <a:gd name="T23" fmla="*/ 112 h 131"/>
                  <a:gd name="T24" fmla="*/ 85 w 129"/>
                  <a:gd name="T25" fmla="*/ 118 h 131"/>
                  <a:gd name="T26" fmla="*/ 79 w 129"/>
                  <a:gd name="T27" fmla="*/ 112 h 131"/>
                  <a:gd name="T28" fmla="*/ 68 w 129"/>
                  <a:gd name="T29" fmla="*/ 105 h 131"/>
                  <a:gd name="T30" fmla="*/ 64 w 129"/>
                  <a:gd name="T31" fmla="*/ 106 h 131"/>
                  <a:gd name="T32" fmla="*/ 50 w 129"/>
                  <a:gd name="T33" fmla="*/ 112 h 131"/>
                  <a:gd name="T34" fmla="*/ 47 w 129"/>
                  <a:gd name="T35" fmla="*/ 123 h 131"/>
                  <a:gd name="T36" fmla="*/ 39 w 129"/>
                  <a:gd name="T37" fmla="*/ 131 h 131"/>
                  <a:gd name="T38" fmla="*/ 30 w 129"/>
                  <a:gd name="T39" fmla="*/ 128 h 131"/>
                  <a:gd name="T40" fmla="*/ 12 w 129"/>
                  <a:gd name="T41" fmla="*/ 126 h 131"/>
                  <a:gd name="T42" fmla="*/ 9 w 129"/>
                  <a:gd name="T43" fmla="*/ 100 h 131"/>
                  <a:gd name="T44" fmla="*/ 14 w 129"/>
                  <a:gd name="T45" fmla="*/ 99 h 131"/>
                  <a:gd name="T46" fmla="*/ 18 w 129"/>
                  <a:gd name="T47" fmla="*/ 87 h 131"/>
                  <a:gd name="T48" fmla="*/ 26 w 129"/>
                  <a:gd name="T49" fmla="*/ 74 h 131"/>
                  <a:gd name="T50" fmla="*/ 26 w 129"/>
                  <a:gd name="T51" fmla="*/ 61 h 131"/>
                  <a:gd name="T52" fmla="*/ 14 w 129"/>
                  <a:gd name="T53" fmla="*/ 61 h 131"/>
                  <a:gd name="T54" fmla="*/ 7 w 129"/>
                  <a:gd name="T55" fmla="*/ 56 h 131"/>
                  <a:gd name="T56" fmla="*/ 4 w 129"/>
                  <a:gd name="T57" fmla="*/ 46 h 131"/>
                  <a:gd name="T58" fmla="*/ 7 w 129"/>
                  <a:gd name="T59" fmla="*/ 24 h 131"/>
                  <a:gd name="T60" fmla="*/ 11 w 129"/>
                  <a:gd name="T61" fmla="*/ 15 h 131"/>
                  <a:gd name="T62" fmla="*/ 12 w 129"/>
                  <a:gd name="T63" fmla="*/ 15 h 131"/>
                  <a:gd name="T64" fmla="*/ 26 w 129"/>
                  <a:gd name="T65" fmla="*/ 6 h 131"/>
                  <a:gd name="T66" fmla="*/ 45 w 129"/>
                  <a:gd name="T67" fmla="*/ 0 h 131"/>
                  <a:gd name="T68" fmla="*/ 56 w 129"/>
                  <a:gd name="T69" fmla="*/ 8 h 131"/>
                  <a:gd name="T70" fmla="*/ 64 w 129"/>
                  <a:gd name="T71" fmla="*/ 17 h 131"/>
                  <a:gd name="T72" fmla="*/ 74 w 129"/>
                  <a:gd name="T73" fmla="*/ 29 h 131"/>
                  <a:gd name="T74" fmla="*/ 85 w 129"/>
                  <a:gd name="T75" fmla="*/ 21 h 131"/>
                  <a:gd name="T76" fmla="*/ 97 w 129"/>
                  <a:gd name="T77" fmla="*/ 15 h 131"/>
                  <a:gd name="T78" fmla="*/ 102 w 129"/>
                  <a:gd name="T79" fmla="*/ 12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9" h="131">
                    <a:moveTo>
                      <a:pt x="102" y="12"/>
                    </a:moveTo>
                    <a:lnTo>
                      <a:pt x="118" y="1"/>
                    </a:lnTo>
                    <a:lnTo>
                      <a:pt x="123" y="9"/>
                    </a:lnTo>
                    <a:lnTo>
                      <a:pt x="127" y="9"/>
                    </a:lnTo>
                    <a:lnTo>
                      <a:pt x="129" y="18"/>
                    </a:lnTo>
                    <a:lnTo>
                      <a:pt x="124" y="27"/>
                    </a:lnTo>
                    <a:lnTo>
                      <a:pt x="121" y="32"/>
                    </a:lnTo>
                    <a:lnTo>
                      <a:pt x="124" y="39"/>
                    </a:lnTo>
                    <a:lnTo>
                      <a:pt x="115" y="46"/>
                    </a:lnTo>
                    <a:lnTo>
                      <a:pt x="117" y="52"/>
                    </a:lnTo>
                    <a:lnTo>
                      <a:pt x="111" y="55"/>
                    </a:lnTo>
                    <a:lnTo>
                      <a:pt x="109" y="61"/>
                    </a:lnTo>
                    <a:lnTo>
                      <a:pt x="111" y="67"/>
                    </a:lnTo>
                    <a:lnTo>
                      <a:pt x="105" y="73"/>
                    </a:lnTo>
                    <a:lnTo>
                      <a:pt x="91" y="77"/>
                    </a:lnTo>
                    <a:lnTo>
                      <a:pt x="89" y="82"/>
                    </a:lnTo>
                    <a:lnTo>
                      <a:pt x="89" y="82"/>
                    </a:lnTo>
                    <a:lnTo>
                      <a:pt x="92" y="85"/>
                    </a:lnTo>
                    <a:lnTo>
                      <a:pt x="100" y="85"/>
                    </a:lnTo>
                    <a:lnTo>
                      <a:pt x="103" y="93"/>
                    </a:lnTo>
                    <a:lnTo>
                      <a:pt x="102" y="102"/>
                    </a:lnTo>
                    <a:lnTo>
                      <a:pt x="102" y="105"/>
                    </a:lnTo>
                    <a:lnTo>
                      <a:pt x="96" y="106"/>
                    </a:lnTo>
                    <a:lnTo>
                      <a:pt x="92" y="112"/>
                    </a:lnTo>
                    <a:lnTo>
                      <a:pt x="89" y="112"/>
                    </a:lnTo>
                    <a:lnTo>
                      <a:pt x="85" y="118"/>
                    </a:lnTo>
                    <a:lnTo>
                      <a:pt x="80" y="118"/>
                    </a:lnTo>
                    <a:lnTo>
                      <a:pt x="79" y="112"/>
                    </a:lnTo>
                    <a:lnTo>
                      <a:pt x="68" y="105"/>
                    </a:lnTo>
                    <a:lnTo>
                      <a:pt x="68" y="105"/>
                    </a:lnTo>
                    <a:lnTo>
                      <a:pt x="67" y="105"/>
                    </a:lnTo>
                    <a:lnTo>
                      <a:pt x="64" y="106"/>
                    </a:lnTo>
                    <a:lnTo>
                      <a:pt x="56" y="112"/>
                    </a:lnTo>
                    <a:lnTo>
                      <a:pt x="50" y="112"/>
                    </a:lnTo>
                    <a:lnTo>
                      <a:pt x="42" y="122"/>
                    </a:lnTo>
                    <a:lnTo>
                      <a:pt x="47" y="123"/>
                    </a:lnTo>
                    <a:lnTo>
                      <a:pt x="44" y="128"/>
                    </a:lnTo>
                    <a:lnTo>
                      <a:pt x="39" y="131"/>
                    </a:lnTo>
                    <a:lnTo>
                      <a:pt x="38" y="128"/>
                    </a:lnTo>
                    <a:lnTo>
                      <a:pt x="30" y="128"/>
                    </a:lnTo>
                    <a:lnTo>
                      <a:pt x="26" y="129"/>
                    </a:lnTo>
                    <a:lnTo>
                      <a:pt x="12" y="126"/>
                    </a:lnTo>
                    <a:lnTo>
                      <a:pt x="7" y="108"/>
                    </a:lnTo>
                    <a:lnTo>
                      <a:pt x="9" y="100"/>
                    </a:lnTo>
                    <a:lnTo>
                      <a:pt x="12" y="97"/>
                    </a:lnTo>
                    <a:lnTo>
                      <a:pt x="14" y="99"/>
                    </a:lnTo>
                    <a:lnTo>
                      <a:pt x="20" y="97"/>
                    </a:lnTo>
                    <a:lnTo>
                      <a:pt x="18" y="87"/>
                    </a:lnTo>
                    <a:lnTo>
                      <a:pt x="20" y="77"/>
                    </a:lnTo>
                    <a:lnTo>
                      <a:pt x="26" y="74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3" y="59"/>
                    </a:lnTo>
                    <a:lnTo>
                      <a:pt x="14" y="61"/>
                    </a:lnTo>
                    <a:lnTo>
                      <a:pt x="11" y="56"/>
                    </a:lnTo>
                    <a:lnTo>
                      <a:pt x="7" y="56"/>
                    </a:lnTo>
                    <a:lnTo>
                      <a:pt x="0" y="53"/>
                    </a:lnTo>
                    <a:lnTo>
                      <a:pt x="4" y="46"/>
                    </a:lnTo>
                    <a:lnTo>
                      <a:pt x="6" y="38"/>
                    </a:lnTo>
                    <a:lnTo>
                      <a:pt x="7" y="24"/>
                    </a:lnTo>
                    <a:lnTo>
                      <a:pt x="1" y="18"/>
                    </a:lnTo>
                    <a:lnTo>
                      <a:pt x="11" y="15"/>
                    </a:lnTo>
                    <a:lnTo>
                      <a:pt x="14" y="17"/>
                    </a:lnTo>
                    <a:lnTo>
                      <a:pt x="12" y="15"/>
                    </a:lnTo>
                    <a:lnTo>
                      <a:pt x="20" y="12"/>
                    </a:lnTo>
                    <a:lnTo>
                      <a:pt x="26" y="6"/>
                    </a:lnTo>
                    <a:lnTo>
                      <a:pt x="35" y="6"/>
                    </a:lnTo>
                    <a:lnTo>
                      <a:pt x="45" y="0"/>
                    </a:lnTo>
                    <a:lnTo>
                      <a:pt x="48" y="0"/>
                    </a:lnTo>
                    <a:lnTo>
                      <a:pt x="56" y="8"/>
                    </a:lnTo>
                    <a:lnTo>
                      <a:pt x="59" y="12"/>
                    </a:lnTo>
                    <a:lnTo>
                      <a:pt x="64" y="17"/>
                    </a:lnTo>
                    <a:lnTo>
                      <a:pt x="65" y="21"/>
                    </a:lnTo>
                    <a:lnTo>
                      <a:pt x="74" y="29"/>
                    </a:lnTo>
                    <a:lnTo>
                      <a:pt x="79" y="27"/>
                    </a:lnTo>
                    <a:lnTo>
                      <a:pt x="85" y="21"/>
                    </a:lnTo>
                    <a:lnTo>
                      <a:pt x="97" y="18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102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4" name="Freeform 3959">
                <a:extLst>
                  <a:ext uri="{FF2B5EF4-FFF2-40B4-BE49-F238E27FC236}">
                    <a16:creationId xmlns:a16="http://schemas.microsoft.com/office/drawing/2014/main" id="{FDF295B7-4BBF-195C-50A8-8D5831BDD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798"/>
                <a:ext cx="103" cy="141"/>
              </a:xfrm>
              <a:custGeom>
                <a:avLst/>
                <a:gdLst>
                  <a:gd name="T0" fmla="*/ 137 w 206"/>
                  <a:gd name="T1" fmla="*/ 124 h 282"/>
                  <a:gd name="T2" fmla="*/ 126 w 206"/>
                  <a:gd name="T3" fmla="*/ 117 h 282"/>
                  <a:gd name="T4" fmla="*/ 120 w 206"/>
                  <a:gd name="T5" fmla="*/ 97 h 282"/>
                  <a:gd name="T6" fmla="*/ 117 w 206"/>
                  <a:gd name="T7" fmla="*/ 92 h 282"/>
                  <a:gd name="T8" fmla="*/ 132 w 206"/>
                  <a:gd name="T9" fmla="*/ 73 h 282"/>
                  <a:gd name="T10" fmla="*/ 126 w 206"/>
                  <a:gd name="T11" fmla="*/ 53 h 282"/>
                  <a:gd name="T12" fmla="*/ 118 w 206"/>
                  <a:gd name="T13" fmla="*/ 42 h 282"/>
                  <a:gd name="T14" fmla="*/ 96 w 206"/>
                  <a:gd name="T15" fmla="*/ 42 h 282"/>
                  <a:gd name="T16" fmla="*/ 100 w 206"/>
                  <a:gd name="T17" fmla="*/ 32 h 282"/>
                  <a:gd name="T18" fmla="*/ 97 w 206"/>
                  <a:gd name="T19" fmla="*/ 13 h 282"/>
                  <a:gd name="T20" fmla="*/ 79 w 206"/>
                  <a:gd name="T21" fmla="*/ 7 h 282"/>
                  <a:gd name="T22" fmla="*/ 65 w 206"/>
                  <a:gd name="T23" fmla="*/ 6 h 282"/>
                  <a:gd name="T24" fmla="*/ 59 w 206"/>
                  <a:gd name="T25" fmla="*/ 12 h 282"/>
                  <a:gd name="T26" fmla="*/ 53 w 206"/>
                  <a:gd name="T27" fmla="*/ 24 h 282"/>
                  <a:gd name="T28" fmla="*/ 55 w 206"/>
                  <a:gd name="T29" fmla="*/ 38 h 282"/>
                  <a:gd name="T30" fmla="*/ 56 w 206"/>
                  <a:gd name="T31" fmla="*/ 54 h 282"/>
                  <a:gd name="T32" fmla="*/ 38 w 206"/>
                  <a:gd name="T33" fmla="*/ 58 h 282"/>
                  <a:gd name="T34" fmla="*/ 29 w 206"/>
                  <a:gd name="T35" fmla="*/ 76 h 282"/>
                  <a:gd name="T36" fmla="*/ 17 w 206"/>
                  <a:gd name="T37" fmla="*/ 85 h 282"/>
                  <a:gd name="T38" fmla="*/ 23 w 206"/>
                  <a:gd name="T39" fmla="*/ 97 h 282"/>
                  <a:gd name="T40" fmla="*/ 33 w 206"/>
                  <a:gd name="T41" fmla="*/ 112 h 282"/>
                  <a:gd name="T42" fmla="*/ 29 w 206"/>
                  <a:gd name="T43" fmla="*/ 129 h 282"/>
                  <a:gd name="T44" fmla="*/ 32 w 206"/>
                  <a:gd name="T45" fmla="*/ 146 h 282"/>
                  <a:gd name="T46" fmla="*/ 30 w 206"/>
                  <a:gd name="T47" fmla="*/ 161 h 282"/>
                  <a:gd name="T48" fmla="*/ 23 w 206"/>
                  <a:gd name="T49" fmla="*/ 179 h 282"/>
                  <a:gd name="T50" fmla="*/ 26 w 206"/>
                  <a:gd name="T51" fmla="*/ 181 h 282"/>
                  <a:gd name="T52" fmla="*/ 17 w 206"/>
                  <a:gd name="T53" fmla="*/ 206 h 282"/>
                  <a:gd name="T54" fmla="*/ 6 w 206"/>
                  <a:gd name="T55" fmla="*/ 211 h 282"/>
                  <a:gd name="T56" fmla="*/ 3 w 206"/>
                  <a:gd name="T57" fmla="*/ 226 h 282"/>
                  <a:gd name="T58" fmla="*/ 20 w 206"/>
                  <a:gd name="T59" fmla="*/ 240 h 282"/>
                  <a:gd name="T60" fmla="*/ 36 w 206"/>
                  <a:gd name="T61" fmla="*/ 240 h 282"/>
                  <a:gd name="T62" fmla="*/ 56 w 206"/>
                  <a:gd name="T63" fmla="*/ 244 h 282"/>
                  <a:gd name="T64" fmla="*/ 56 w 206"/>
                  <a:gd name="T65" fmla="*/ 249 h 282"/>
                  <a:gd name="T66" fmla="*/ 82 w 206"/>
                  <a:gd name="T67" fmla="*/ 244 h 282"/>
                  <a:gd name="T68" fmla="*/ 102 w 206"/>
                  <a:gd name="T69" fmla="*/ 226 h 282"/>
                  <a:gd name="T70" fmla="*/ 114 w 206"/>
                  <a:gd name="T71" fmla="*/ 228 h 282"/>
                  <a:gd name="T72" fmla="*/ 114 w 206"/>
                  <a:gd name="T73" fmla="*/ 246 h 282"/>
                  <a:gd name="T74" fmla="*/ 118 w 206"/>
                  <a:gd name="T75" fmla="*/ 266 h 282"/>
                  <a:gd name="T76" fmla="*/ 140 w 206"/>
                  <a:gd name="T77" fmla="*/ 269 h 282"/>
                  <a:gd name="T78" fmla="*/ 152 w 206"/>
                  <a:gd name="T79" fmla="*/ 279 h 282"/>
                  <a:gd name="T80" fmla="*/ 187 w 206"/>
                  <a:gd name="T81" fmla="*/ 252 h 282"/>
                  <a:gd name="T82" fmla="*/ 197 w 206"/>
                  <a:gd name="T83" fmla="*/ 223 h 282"/>
                  <a:gd name="T84" fmla="*/ 199 w 206"/>
                  <a:gd name="T85" fmla="*/ 200 h 282"/>
                  <a:gd name="T86" fmla="*/ 194 w 206"/>
                  <a:gd name="T87" fmla="*/ 197 h 282"/>
                  <a:gd name="T88" fmla="*/ 181 w 206"/>
                  <a:gd name="T89" fmla="*/ 187 h 282"/>
                  <a:gd name="T90" fmla="*/ 176 w 206"/>
                  <a:gd name="T91" fmla="*/ 161 h 282"/>
                  <a:gd name="T92" fmla="*/ 158 w 206"/>
                  <a:gd name="T93" fmla="*/ 150 h 282"/>
                  <a:gd name="T94" fmla="*/ 164 w 206"/>
                  <a:gd name="T95" fmla="*/ 137 h 282"/>
                  <a:gd name="T96" fmla="*/ 155 w 206"/>
                  <a:gd name="T97" fmla="*/ 127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6" h="282">
                    <a:moveTo>
                      <a:pt x="149" y="132"/>
                    </a:moveTo>
                    <a:lnTo>
                      <a:pt x="144" y="130"/>
                    </a:lnTo>
                    <a:lnTo>
                      <a:pt x="137" y="124"/>
                    </a:lnTo>
                    <a:lnTo>
                      <a:pt x="134" y="124"/>
                    </a:lnTo>
                    <a:lnTo>
                      <a:pt x="126" y="121"/>
                    </a:lnTo>
                    <a:lnTo>
                      <a:pt x="126" y="117"/>
                    </a:lnTo>
                    <a:lnTo>
                      <a:pt x="132" y="105"/>
                    </a:lnTo>
                    <a:lnTo>
                      <a:pt x="129" y="94"/>
                    </a:lnTo>
                    <a:lnTo>
                      <a:pt x="120" y="97"/>
                    </a:lnTo>
                    <a:lnTo>
                      <a:pt x="112" y="100"/>
                    </a:lnTo>
                    <a:lnTo>
                      <a:pt x="111" y="97"/>
                    </a:lnTo>
                    <a:lnTo>
                      <a:pt x="117" y="92"/>
                    </a:lnTo>
                    <a:lnTo>
                      <a:pt x="117" y="79"/>
                    </a:lnTo>
                    <a:lnTo>
                      <a:pt x="134" y="76"/>
                    </a:lnTo>
                    <a:lnTo>
                      <a:pt x="132" y="73"/>
                    </a:lnTo>
                    <a:lnTo>
                      <a:pt x="135" y="64"/>
                    </a:lnTo>
                    <a:lnTo>
                      <a:pt x="132" y="58"/>
                    </a:lnTo>
                    <a:lnTo>
                      <a:pt x="126" y="53"/>
                    </a:lnTo>
                    <a:lnTo>
                      <a:pt x="129" y="50"/>
                    </a:lnTo>
                    <a:lnTo>
                      <a:pt x="124" y="44"/>
                    </a:lnTo>
                    <a:lnTo>
                      <a:pt x="118" y="42"/>
                    </a:lnTo>
                    <a:lnTo>
                      <a:pt x="105" y="48"/>
                    </a:lnTo>
                    <a:lnTo>
                      <a:pt x="100" y="47"/>
                    </a:lnTo>
                    <a:lnTo>
                      <a:pt x="96" y="42"/>
                    </a:lnTo>
                    <a:lnTo>
                      <a:pt x="99" y="39"/>
                    </a:lnTo>
                    <a:lnTo>
                      <a:pt x="97" y="35"/>
                    </a:lnTo>
                    <a:lnTo>
                      <a:pt x="100" y="32"/>
                    </a:lnTo>
                    <a:lnTo>
                      <a:pt x="100" y="27"/>
                    </a:lnTo>
                    <a:lnTo>
                      <a:pt x="96" y="21"/>
                    </a:lnTo>
                    <a:lnTo>
                      <a:pt x="97" y="13"/>
                    </a:lnTo>
                    <a:lnTo>
                      <a:pt x="91" y="16"/>
                    </a:lnTo>
                    <a:lnTo>
                      <a:pt x="88" y="12"/>
                    </a:lnTo>
                    <a:lnTo>
                      <a:pt x="79" y="7"/>
                    </a:lnTo>
                    <a:lnTo>
                      <a:pt x="76" y="0"/>
                    </a:lnTo>
                    <a:lnTo>
                      <a:pt x="68" y="0"/>
                    </a:lnTo>
                    <a:lnTo>
                      <a:pt x="65" y="6"/>
                    </a:lnTo>
                    <a:lnTo>
                      <a:pt x="67" y="13"/>
                    </a:lnTo>
                    <a:lnTo>
                      <a:pt x="64" y="15"/>
                    </a:lnTo>
                    <a:lnTo>
                      <a:pt x="59" y="12"/>
                    </a:lnTo>
                    <a:lnTo>
                      <a:pt x="46" y="18"/>
                    </a:lnTo>
                    <a:lnTo>
                      <a:pt x="52" y="21"/>
                    </a:lnTo>
                    <a:lnTo>
                      <a:pt x="53" y="24"/>
                    </a:lnTo>
                    <a:lnTo>
                      <a:pt x="47" y="32"/>
                    </a:lnTo>
                    <a:lnTo>
                      <a:pt x="56" y="35"/>
                    </a:lnTo>
                    <a:lnTo>
                      <a:pt x="55" y="38"/>
                    </a:lnTo>
                    <a:lnTo>
                      <a:pt x="64" y="45"/>
                    </a:lnTo>
                    <a:lnTo>
                      <a:pt x="62" y="53"/>
                    </a:lnTo>
                    <a:lnTo>
                      <a:pt x="56" y="54"/>
                    </a:lnTo>
                    <a:lnTo>
                      <a:pt x="56" y="59"/>
                    </a:lnTo>
                    <a:lnTo>
                      <a:pt x="49" y="61"/>
                    </a:lnTo>
                    <a:lnTo>
                      <a:pt x="38" y="58"/>
                    </a:lnTo>
                    <a:lnTo>
                      <a:pt x="35" y="61"/>
                    </a:lnTo>
                    <a:lnTo>
                      <a:pt x="33" y="70"/>
                    </a:lnTo>
                    <a:lnTo>
                      <a:pt x="29" y="76"/>
                    </a:lnTo>
                    <a:lnTo>
                      <a:pt x="15" y="79"/>
                    </a:lnTo>
                    <a:lnTo>
                      <a:pt x="12" y="83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7" y="88"/>
                    </a:lnTo>
                    <a:lnTo>
                      <a:pt x="23" y="97"/>
                    </a:lnTo>
                    <a:lnTo>
                      <a:pt x="27" y="100"/>
                    </a:lnTo>
                    <a:lnTo>
                      <a:pt x="35" y="106"/>
                    </a:lnTo>
                    <a:lnTo>
                      <a:pt x="33" y="112"/>
                    </a:lnTo>
                    <a:lnTo>
                      <a:pt x="23" y="117"/>
                    </a:lnTo>
                    <a:lnTo>
                      <a:pt x="26" y="127"/>
                    </a:lnTo>
                    <a:lnTo>
                      <a:pt x="29" y="129"/>
                    </a:lnTo>
                    <a:lnTo>
                      <a:pt x="29" y="134"/>
                    </a:lnTo>
                    <a:lnTo>
                      <a:pt x="30" y="138"/>
                    </a:lnTo>
                    <a:lnTo>
                      <a:pt x="32" y="146"/>
                    </a:lnTo>
                    <a:lnTo>
                      <a:pt x="32" y="153"/>
                    </a:lnTo>
                    <a:lnTo>
                      <a:pt x="29" y="156"/>
                    </a:lnTo>
                    <a:lnTo>
                      <a:pt x="30" y="161"/>
                    </a:lnTo>
                    <a:lnTo>
                      <a:pt x="26" y="170"/>
                    </a:lnTo>
                    <a:lnTo>
                      <a:pt x="21" y="173"/>
                    </a:lnTo>
                    <a:lnTo>
                      <a:pt x="23" y="179"/>
                    </a:lnTo>
                    <a:lnTo>
                      <a:pt x="32" y="173"/>
                    </a:lnTo>
                    <a:lnTo>
                      <a:pt x="30" y="181"/>
                    </a:lnTo>
                    <a:lnTo>
                      <a:pt x="26" y="181"/>
                    </a:lnTo>
                    <a:lnTo>
                      <a:pt x="11" y="197"/>
                    </a:lnTo>
                    <a:lnTo>
                      <a:pt x="11" y="203"/>
                    </a:lnTo>
                    <a:lnTo>
                      <a:pt x="17" y="206"/>
                    </a:lnTo>
                    <a:lnTo>
                      <a:pt x="15" y="210"/>
                    </a:lnTo>
                    <a:lnTo>
                      <a:pt x="9" y="214"/>
                    </a:lnTo>
                    <a:lnTo>
                      <a:pt x="6" y="211"/>
                    </a:lnTo>
                    <a:lnTo>
                      <a:pt x="0" y="217"/>
                    </a:lnTo>
                    <a:lnTo>
                      <a:pt x="6" y="223"/>
                    </a:lnTo>
                    <a:lnTo>
                      <a:pt x="3" y="226"/>
                    </a:lnTo>
                    <a:lnTo>
                      <a:pt x="11" y="232"/>
                    </a:lnTo>
                    <a:lnTo>
                      <a:pt x="11" y="234"/>
                    </a:lnTo>
                    <a:lnTo>
                      <a:pt x="20" y="240"/>
                    </a:lnTo>
                    <a:lnTo>
                      <a:pt x="21" y="246"/>
                    </a:lnTo>
                    <a:lnTo>
                      <a:pt x="27" y="251"/>
                    </a:lnTo>
                    <a:lnTo>
                      <a:pt x="36" y="240"/>
                    </a:lnTo>
                    <a:lnTo>
                      <a:pt x="39" y="240"/>
                    </a:lnTo>
                    <a:lnTo>
                      <a:pt x="46" y="241"/>
                    </a:lnTo>
                    <a:lnTo>
                      <a:pt x="56" y="244"/>
                    </a:lnTo>
                    <a:lnTo>
                      <a:pt x="52" y="249"/>
                    </a:lnTo>
                    <a:lnTo>
                      <a:pt x="53" y="249"/>
                    </a:lnTo>
                    <a:lnTo>
                      <a:pt x="56" y="249"/>
                    </a:lnTo>
                    <a:lnTo>
                      <a:pt x="62" y="243"/>
                    </a:lnTo>
                    <a:lnTo>
                      <a:pt x="76" y="249"/>
                    </a:lnTo>
                    <a:lnTo>
                      <a:pt x="82" y="244"/>
                    </a:lnTo>
                    <a:lnTo>
                      <a:pt x="85" y="238"/>
                    </a:lnTo>
                    <a:lnTo>
                      <a:pt x="99" y="228"/>
                    </a:lnTo>
                    <a:lnTo>
                      <a:pt x="102" y="226"/>
                    </a:lnTo>
                    <a:lnTo>
                      <a:pt x="106" y="231"/>
                    </a:lnTo>
                    <a:lnTo>
                      <a:pt x="111" y="232"/>
                    </a:lnTo>
                    <a:lnTo>
                      <a:pt x="114" y="228"/>
                    </a:lnTo>
                    <a:lnTo>
                      <a:pt x="115" y="234"/>
                    </a:lnTo>
                    <a:lnTo>
                      <a:pt x="109" y="240"/>
                    </a:lnTo>
                    <a:lnTo>
                      <a:pt x="114" y="246"/>
                    </a:lnTo>
                    <a:lnTo>
                      <a:pt x="118" y="249"/>
                    </a:lnTo>
                    <a:lnTo>
                      <a:pt x="112" y="261"/>
                    </a:lnTo>
                    <a:lnTo>
                      <a:pt x="118" y="266"/>
                    </a:lnTo>
                    <a:lnTo>
                      <a:pt x="120" y="270"/>
                    </a:lnTo>
                    <a:lnTo>
                      <a:pt x="127" y="276"/>
                    </a:lnTo>
                    <a:lnTo>
                      <a:pt x="140" y="269"/>
                    </a:lnTo>
                    <a:lnTo>
                      <a:pt x="146" y="275"/>
                    </a:lnTo>
                    <a:lnTo>
                      <a:pt x="147" y="282"/>
                    </a:lnTo>
                    <a:lnTo>
                      <a:pt x="152" y="279"/>
                    </a:lnTo>
                    <a:lnTo>
                      <a:pt x="159" y="276"/>
                    </a:lnTo>
                    <a:lnTo>
                      <a:pt x="165" y="272"/>
                    </a:lnTo>
                    <a:lnTo>
                      <a:pt x="187" y="252"/>
                    </a:lnTo>
                    <a:lnTo>
                      <a:pt x="193" y="237"/>
                    </a:lnTo>
                    <a:lnTo>
                      <a:pt x="187" y="229"/>
                    </a:lnTo>
                    <a:lnTo>
                      <a:pt x="197" y="223"/>
                    </a:lnTo>
                    <a:lnTo>
                      <a:pt x="197" y="219"/>
                    </a:lnTo>
                    <a:lnTo>
                      <a:pt x="188" y="210"/>
                    </a:lnTo>
                    <a:lnTo>
                      <a:pt x="199" y="200"/>
                    </a:lnTo>
                    <a:lnTo>
                      <a:pt x="206" y="197"/>
                    </a:lnTo>
                    <a:lnTo>
                      <a:pt x="200" y="196"/>
                    </a:lnTo>
                    <a:lnTo>
                      <a:pt x="194" y="197"/>
                    </a:lnTo>
                    <a:lnTo>
                      <a:pt x="190" y="191"/>
                    </a:lnTo>
                    <a:lnTo>
                      <a:pt x="185" y="191"/>
                    </a:lnTo>
                    <a:lnTo>
                      <a:pt x="181" y="187"/>
                    </a:lnTo>
                    <a:lnTo>
                      <a:pt x="178" y="172"/>
                    </a:lnTo>
                    <a:lnTo>
                      <a:pt x="181" y="165"/>
                    </a:lnTo>
                    <a:lnTo>
                      <a:pt x="176" y="161"/>
                    </a:lnTo>
                    <a:lnTo>
                      <a:pt x="175" y="159"/>
                    </a:lnTo>
                    <a:lnTo>
                      <a:pt x="159" y="159"/>
                    </a:lnTo>
                    <a:lnTo>
                      <a:pt x="158" y="150"/>
                    </a:lnTo>
                    <a:lnTo>
                      <a:pt x="158" y="147"/>
                    </a:lnTo>
                    <a:lnTo>
                      <a:pt x="155" y="140"/>
                    </a:lnTo>
                    <a:lnTo>
                      <a:pt x="164" y="137"/>
                    </a:lnTo>
                    <a:lnTo>
                      <a:pt x="162" y="134"/>
                    </a:lnTo>
                    <a:lnTo>
                      <a:pt x="161" y="134"/>
                    </a:lnTo>
                    <a:lnTo>
                      <a:pt x="155" y="127"/>
                    </a:lnTo>
                    <a:lnTo>
                      <a:pt x="149" y="1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5" name="Freeform 3960">
                <a:extLst>
                  <a:ext uri="{FF2B5EF4-FFF2-40B4-BE49-F238E27FC236}">
                    <a16:creationId xmlns:a16="http://schemas.microsoft.com/office/drawing/2014/main" id="{7C87B22E-DC59-8CC1-7BFC-02479FC04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798"/>
                <a:ext cx="103" cy="141"/>
              </a:xfrm>
              <a:custGeom>
                <a:avLst/>
                <a:gdLst>
                  <a:gd name="T0" fmla="*/ 161 w 206"/>
                  <a:gd name="T1" fmla="*/ 134 h 282"/>
                  <a:gd name="T2" fmla="*/ 155 w 206"/>
                  <a:gd name="T3" fmla="*/ 140 h 282"/>
                  <a:gd name="T4" fmla="*/ 159 w 206"/>
                  <a:gd name="T5" fmla="*/ 159 h 282"/>
                  <a:gd name="T6" fmla="*/ 181 w 206"/>
                  <a:gd name="T7" fmla="*/ 165 h 282"/>
                  <a:gd name="T8" fmla="*/ 185 w 206"/>
                  <a:gd name="T9" fmla="*/ 191 h 282"/>
                  <a:gd name="T10" fmla="*/ 200 w 206"/>
                  <a:gd name="T11" fmla="*/ 196 h 282"/>
                  <a:gd name="T12" fmla="*/ 188 w 206"/>
                  <a:gd name="T13" fmla="*/ 210 h 282"/>
                  <a:gd name="T14" fmla="*/ 187 w 206"/>
                  <a:gd name="T15" fmla="*/ 229 h 282"/>
                  <a:gd name="T16" fmla="*/ 165 w 206"/>
                  <a:gd name="T17" fmla="*/ 272 h 282"/>
                  <a:gd name="T18" fmla="*/ 147 w 206"/>
                  <a:gd name="T19" fmla="*/ 282 h 282"/>
                  <a:gd name="T20" fmla="*/ 127 w 206"/>
                  <a:gd name="T21" fmla="*/ 276 h 282"/>
                  <a:gd name="T22" fmla="*/ 112 w 206"/>
                  <a:gd name="T23" fmla="*/ 261 h 282"/>
                  <a:gd name="T24" fmla="*/ 109 w 206"/>
                  <a:gd name="T25" fmla="*/ 240 h 282"/>
                  <a:gd name="T26" fmla="*/ 111 w 206"/>
                  <a:gd name="T27" fmla="*/ 232 h 282"/>
                  <a:gd name="T28" fmla="*/ 99 w 206"/>
                  <a:gd name="T29" fmla="*/ 228 h 282"/>
                  <a:gd name="T30" fmla="*/ 76 w 206"/>
                  <a:gd name="T31" fmla="*/ 249 h 282"/>
                  <a:gd name="T32" fmla="*/ 53 w 206"/>
                  <a:gd name="T33" fmla="*/ 249 h 282"/>
                  <a:gd name="T34" fmla="*/ 46 w 206"/>
                  <a:gd name="T35" fmla="*/ 241 h 282"/>
                  <a:gd name="T36" fmla="*/ 27 w 206"/>
                  <a:gd name="T37" fmla="*/ 251 h 282"/>
                  <a:gd name="T38" fmla="*/ 11 w 206"/>
                  <a:gd name="T39" fmla="*/ 234 h 282"/>
                  <a:gd name="T40" fmla="*/ 6 w 206"/>
                  <a:gd name="T41" fmla="*/ 223 h 282"/>
                  <a:gd name="T42" fmla="*/ 9 w 206"/>
                  <a:gd name="T43" fmla="*/ 214 h 282"/>
                  <a:gd name="T44" fmla="*/ 11 w 206"/>
                  <a:gd name="T45" fmla="*/ 203 h 282"/>
                  <a:gd name="T46" fmla="*/ 30 w 206"/>
                  <a:gd name="T47" fmla="*/ 181 h 282"/>
                  <a:gd name="T48" fmla="*/ 21 w 206"/>
                  <a:gd name="T49" fmla="*/ 173 h 282"/>
                  <a:gd name="T50" fmla="*/ 29 w 206"/>
                  <a:gd name="T51" fmla="*/ 156 h 282"/>
                  <a:gd name="T52" fmla="*/ 30 w 206"/>
                  <a:gd name="T53" fmla="*/ 138 h 282"/>
                  <a:gd name="T54" fmla="*/ 26 w 206"/>
                  <a:gd name="T55" fmla="*/ 127 h 282"/>
                  <a:gd name="T56" fmla="*/ 35 w 206"/>
                  <a:gd name="T57" fmla="*/ 106 h 282"/>
                  <a:gd name="T58" fmla="*/ 17 w 206"/>
                  <a:gd name="T59" fmla="*/ 88 h 282"/>
                  <a:gd name="T60" fmla="*/ 12 w 206"/>
                  <a:gd name="T61" fmla="*/ 83 h 282"/>
                  <a:gd name="T62" fmla="*/ 33 w 206"/>
                  <a:gd name="T63" fmla="*/ 70 h 282"/>
                  <a:gd name="T64" fmla="*/ 49 w 206"/>
                  <a:gd name="T65" fmla="*/ 61 h 282"/>
                  <a:gd name="T66" fmla="*/ 62 w 206"/>
                  <a:gd name="T67" fmla="*/ 53 h 282"/>
                  <a:gd name="T68" fmla="*/ 56 w 206"/>
                  <a:gd name="T69" fmla="*/ 35 h 282"/>
                  <a:gd name="T70" fmla="*/ 52 w 206"/>
                  <a:gd name="T71" fmla="*/ 21 h 282"/>
                  <a:gd name="T72" fmla="*/ 64 w 206"/>
                  <a:gd name="T73" fmla="*/ 15 h 282"/>
                  <a:gd name="T74" fmla="*/ 68 w 206"/>
                  <a:gd name="T75" fmla="*/ 0 h 282"/>
                  <a:gd name="T76" fmla="*/ 88 w 206"/>
                  <a:gd name="T77" fmla="*/ 12 h 282"/>
                  <a:gd name="T78" fmla="*/ 96 w 206"/>
                  <a:gd name="T79" fmla="*/ 21 h 282"/>
                  <a:gd name="T80" fmla="*/ 97 w 206"/>
                  <a:gd name="T81" fmla="*/ 35 h 282"/>
                  <a:gd name="T82" fmla="*/ 100 w 206"/>
                  <a:gd name="T83" fmla="*/ 47 h 282"/>
                  <a:gd name="T84" fmla="*/ 124 w 206"/>
                  <a:gd name="T85" fmla="*/ 44 h 282"/>
                  <a:gd name="T86" fmla="*/ 132 w 206"/>
                  <a:gd name="T87" fmla="*/ 58 h 282"/>
                  <a:gd name="T88" fmla="*/ 134 w 206"/>
                  <a:gd name="T89" fmla="*/ 76 h 282"/>
                  <a:gd name="T90" fmla="*/ 111 w 206"/>
                  <a:gd name="T91" fmla="*/ 97 h 282"/>
                  <a:gd name="T92" fmla="*/ 129 w 206"/>
                  <a:gd name="T93" fmla="*/ 94 h 282"/>
                  <a:gd name="T94" fmla="*/ 126 w 206"/>
                  <a:gd name="T95" fmla="*/ 121 h 282"/>
                  <a:gd name="T96" fmla="*/ 144 w 206"/>
                  <a:gd name="T97" fmla="*/ 130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6" h="282">
                    <a:moveTo>
                      <a:pt x="149" y="132"/>
                    </a:moveTo>
                    <a:lnTo>
                      <a:pt x="155" y="127"/>
                    </a:lnTo>
                    <a:lnTo>
                      <a:pt x="161" y="134"/>
                    </a:lnTo>
                    <a:lnTo>
                      <a:pt x="162" y="134"/>
                    </a:lnTo>
                    <a:lnTo>
                      <a:pt x="164" y="137"/>
                    </a:lnTo>
                    <a:lnTo>
                      <a:pt x="155" y="140"/>
                    </a:lnTo>
                    <a:lnTo>
                      <a:pt x="158" y="147"/>
                    </a:lnTo>
                    <a:lnTo>
                      <a:pt x="158" y="150"/>
                    </a:lnTo>
                    <a:lnTo>
                      <a:pt x="159" y="159"/>
                    </a:lnTo>
                    <a:lnTo>
                      <a:pt x="175" y="159"/>
                    </a:lnTo>
                    <a:lnTo>
                      <a:pt x="176" y="161"/>
                    </a:lnTo>
                    <a:lnTo>
                      <a:pt x="181" y="165"/>
                    </a:lnTo>
                    <a:lnTo>
                      <a:pt x="178" y="172"/>
                    </a:lnTo>
                    <a:lnTo>
                      <a:pt x="181" y="187"/>
                    </a:lnTo>
                    <a:lnTo>
                      <a:pt x="185" y="191"/>
                    </a:lnTo>
                    <a:lnTo>
                      <a:pt x="190" y="191"/>
                    </a:lnTo>
                    <a:lnTo>
                      <a:pt x="194" y="197"/>
                    </a:lnTo>
                    <a:lnTo>
                      <a:pt x="200" y="196"/>
                    </a:lnTo>
                    <a:lnTo>
                      <a:pt x="206" y="197"/>
                    </a:lnTo>
                    <a:lnTo>
                      <a:pt x="199" y="200"/>
                    </a:lnTo>
                    <a:lnTo>
                      <a:pt x="188" y="210"/>
                    </a:lnTo>
                    <a:lnTo>
                      <a:pt x="197" y="219"/>
                    </a:lnTo>
                    <a:lnTo>
                      <a:pt x="197" y="223"/>
                    </a:lnTo>
                    <a:lnTo>
                      <a:pt x="187" y="229"/>
                    </a:lnTo>
                    <a:lnTo>
                      <a:pt x="193" y="237"/>
                    </a:lnTo>
                    <a:lnTo>
                      <a:pt x="187" y="252"/>
                    </a:lnTo>
                    <a:lnTo>
                      <a:pt x="165" y="272"/>
                    </a:lnTo>
                    <a:lnTo>
                      <a:pt x="159" y="276"/>
                    </a:lnTo>
                    <a:lnTo>
                      <a:pt x="152" y="279"/>
                    </a:lnTo>
                    <a:lnTo>
                      <a:pt x="147" y="282"/>
                    </a:lnTo>
                    <a:lnTo>
                      <a:pt x="146" y="275"/>
                    </a:lnTo>
                    <a:lnTo>
                      <a:pt x="140" y="269"/>
                    </a:lnTo>
                    <a:lnTo>
                      <a:pt x="127" y="276"/>
                    </a:lnTo>
                    <a:lnTo>
                      <a:pt x="120" y="270"/>
                    </a:lnTo>
                    <a:lnTo>
                      <a:pt x="118" y="266"/>
                    </a:lnTo>
                    <a:lnTo>
                      <a:pt x="112" y="261"/>
                    </a:lnTo>
                    <a:lnTo>
                      <a:pt x="118" y="249"/>
                    </a:lnTo>
                    <a:lnTo>
                      <a:pt x="114" y="246"/>
                    </a:lnTo>
                    <a:lnTo>
                      <a:pt x="109" y="240"/>
                    </a:lnTo>
                    <a:lnTo>
                      <a:pt x="115" y="234"/>
                    </a:lnTo>
                    <a:lnTo>
                      <a:pt x="114" y="228"/>
                    </a:lnTo>
                    <a:lnTo>
                      <a:pt x="111" y="232"/>
                    </a:lnTo>
                    <a:lnTo>
                      <a:pt x="106" y="231"/>
                    </a:lnTo>
                    <a:lnTo>
                      <a:pt x="102" y="226"/>
                    </a:lnTo>
                    <a:lnTo>
                      <a:pt x="99" y="228"/>
                    </a:lnTo>
                    <a:lnTo>
                      <a:pt x="85" y="238"/>
                    </a:lnTo>
                    <a:lnTo>
                      <a:pt x="82" y="244"/>
                    </a:lnTo>
                    <a:lnTo>
                      <a:pt x="76" y="249"/>
                    </a:lnTo>
                    <a:lnTo>
                      <a:pt x="62" y="243"/>
                    </a:lnTo>
                    <a:lnTo>
                      <a:pt x="56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6" y="244"/>
                    </a:lnTo>
                    <a:lnTo>
                      <a:pt x="46" y="241"/>
                    </a:lnTo>
                    <a:lnTo>
                      <a:pt x="39" y="240"/>
                    </a:lnTo>
                    <a:lnTo>
                      <a:pt x="36" y="240"/>
                    </a:lnTo>
                    <a:lnTo>
                      <a:pt x="27" y="251"/>
                    </a:lnTo>
                    <a:lnTo>
                      <a:pt x="21" y="246"/>
                    </a:lnTo>
                    <a:lnTo>
                      <a:pt x="20" y="240"/>
                    </a:lnTo>
                    <a:lnTo>
                      <a:pt x="11" y="234"/>
                    </a:lnTo>
                    <a:lnTo>
                      <a:pt x="11" y="232"/>
                    </a:lnTo>
                    <a:lnTo>
                      <a:pt x="3" y="226"/>
                    </a:lnTo>
                    <a:lnTo>
                      <a:pt x="6" y="223"/>
                    </a:lnTo>
                    <a:lnTo>
                      <a:pt x="0" y="217"/>
                    </a:lnTo>
                    <a:lnTo>
                      <a:pt x="6" y="211"/>
                    </a:lnTo>
                    <a:lnTo>
                      <a:pt x="9" y="214"/>
                    </a:lnTo>
                    <a:lnTo>
                      <a:pt x="15" y="210"/>
                    </a:lnTo>
                    <a:lnTo>
                      <a:pt x="17" y="206"/>
                    </a:lnTo>
                    <a:lnTo>
                      <a:pt x="11" y="203"/>
                    </a:lnTo>
                    <a:lnTo>
                      <a:pt x="11" y="197"/>
                    </a:lnTo>
                    <a:lnTo>
                      <a:pt x="26" y="181"/>
                    </a:lnTo>
                    <a:lnTo>
                      <a:pt x="30" y="181"/>
                    </a:lnTo>
                    <a:lnTo>
                      <a:pt x="32" y="173"/>
                    </a:lnTo>
                    <a:lnTo>
                      <a:pt x="23" y="179"/>
                    </a:lnTo>
                    <a:lnTo>
                      <a:pt x="21" y="173"/>
                    </a:lnTo>
                    <a:lnTo>
                      <a:pt x="26" y="170"/>
                    </a:lnTo>
                    <a:lnTo>
                      <a:pt x="30" y="161"/>
                    </a:lnTo>
                    <a:lnTo>
                      <a:pt x="29" y="156"/>
                    </a:lnTo>
                    <a:lnTo>
                      <a:pt x="32" y="153"/>
                    </a:lnTo>
                    <a:lnTo>
                      <a:pt x="32" y="146"/>
                    </a:lnTo>
                    <a:lnTo>
                      <a:pt x="30" y="138"/>
                    </a:lnTo>
                    <a:lnTo>
                      <a:pt x="29" y="134"/>
                    </a:lnTo>
                    <a:lnTo>
                      <a:pt x="29" y="129"/>
                    </a:lnTo>
                    <a:lnTo>
                      <a:pt x="26" y="127"/>
                    </a:lnTo>
                    <a:lnTo>
                      <a:pt x="23" y="117"/>
                    </a:lnTo>
                    <a:lnTo>
                      <a:pt x="33" y="112"/>
                    </a:lnTo>
                    <a:lnTo>
                      <a:pt x="35" y="106"/>
                    </a:lnTo>
                    <a:lnTo>
                      <a:pt x="27" y="100"/>
                    </a:lnTo>
                    <a:lnTo>
                      <a:pt x="23" y="97"/>
                    </a:lnTo>
                    <a:lnTo>
                      <a:pt x="17" y="88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2" y="83"/>
                    </a:lnTo>
                    <a:lnTo>
                      <a:pt x="15" y="79"/>
                    </a:lnTo>
                    <a:lnTo>
                      <a:pt x="29" y="76"/>
                    </a:lnTo>
                    <a:lnTo>
                      <a:pt x="33" y="70"/>
                    </a:lnTo>
                    <a:lnTo>
                      <a:pt x="35" y="61"/>
                    </a:lnTo>
                    <a:lnTo>
                      <a:pt x="38" y="58"/>
                    </a:lnTo>
                    <a:lnTo>
                      <a:pt x="49" y="61"/>
                    </a:lnTo>
                    <a:lnTo>
                      <a:pt x="56" y="59"/>
                    </a:lnTo>
                    <a:lnTo>
                      <a:pt x="56" y="54"/>
                    </a:lnTo>
                    <a:lnTo>
                      <a:pt x="62" y="53"/>
                    </a:lnTo>
                    <a:lnTo>
                      <a:pt x="64" y="45"/>
                    </a:lnTo>
                    <a:lnTo>
                      <a:pt x="55" y="38"/>
                    </a:lnTo>
                    <a:lnTo>
                      <a:pt x="56" y="35"/>
                    </a:lnTo>
                    <a:lnTo>
                      <a:pt x="47" y="32"/>
                    </a:lnTo>
                    <a:lnTo>
                      <a:pt x="53" y="24"/>
                    </a:lnTo>
                    <a:lnTo>
                      <a:pt x="52" y="21"/>
                    </a:lnTo>
                    <a:lnTo>
                      <a:pt x="46" y="18"/>
                    </a:lnTo>
                    <a:lnTo>
                      <a:pt x="59" y="12"/>
                    </a:lnTo>
                    <a:lnTo>
                      <a:pt x="64" y="15"/>
                    </a:lnTo>
                    <a:lnTo>
                      <a:pt x="67" y="13"/>
                    </a:lnTo>
                    <a:lnTo>
                      <a:pt x="65" y="6"/>
                    </a:lnTo>
                    <a:lnTo>
                      <a:pt x="68" y="0"/>
                    </a:lnTo>
                    <a:lnTo>
                      <a:pt x="76" y="0"/>
                    </a:lnTo>
                    <a:lnTo>
                      <a:pt x="79" y="7"/>
                    </a:lnTo>
                    <a:lnTo>
                      <a:pt x="88" y="12"/>
                    </a:lnTo>
                    <a:lnTo>
                      <a:pt x="91" y="16"/>
                    </a:lnTo>
                    <a:lnTo>
                      <a:pt x="97" y="13"/>
                    </a:lnTo>
                    <a:lnTo>
                      <a:pt x="96" y="21"/>
                    </a:lnTo>
                    <a:lnTo>
                      <a:pt x="100" y="27"/>
                    </a:lnTo>
                    <a:lnTo>
                      <a:pt x="100" y="32"/>
                    </a:lnTo>
                    <a:lnTo>
                      <a:pt x="97" y="35"/>
                    </a:lnTo>
                    <a:lnTo>
                      <a:pt x="99" y="39"/>
                    </a:lnTo>
                    <a:lnTo>
                      <a:pt x="96" y="42"/>
                    </a:lnTo>
                    <a:lnTo>
                      <a:pt x="100" y="47"/>
                    </a:lnTo>
                    <a:lnTo>
                      <a:pt x="105" y="48"/>
                    </a:lnTo>
                    <a:lnTo>
                      <a:pt x="118" y="42"/>
                    </a:lnTo>
                    <a:lnTo>
                      <a:pt x="124" y="44"/>
                    </a:lnTo>
                    <a:lnTo>
                      <a:pt x="129" y="50"/>
                    </a:lnTo>
                    <a:lnTo>
                      <a:pt x="126" y="53"/>
                    </a:lnTo>
                    <a:lnTo>
                      <a:pt x="132" y="58"/>
                    </a:lnTo>
                    <a:lnTo>
                      <a:pt x="135" y="64"/>
                    </a:lnTo>
                    <a:lnTo>
                      <a:pt x="132" y="73"/>
                    </a:lnTo>
                    <a:lnTo>
                      <a:pt x="134" y="76"/>
                    </a:lnTo>
                    <a:lnTo>
                      <a:pt x="117" y="79"/>
                    </a:lnTo>
                    <a:lnTo>
                      <a:pt x="117" y="92"/>
                    </a:lnTo>
                    <a:lnTo>
                      <a:pt x="111" y="97"/>
                    </a:lnTo>
                    <a:lnTo>
                      <a:pt x="112" y="100"/>
                    </a:lnTo>
                    <a:lnTo>
                      <a:pt x="120" y="97"/>
                    </a:lnTo>
                    <a:lnTo>
                      <a:pt x="129" y="94"/>
                    </a:lnTo>
                    <a:lnTo>
                      <a:pt x="132" y="105"/>
                    </a:lnTo>
                    <a:lnTo>
                      <a:pt x="126" y="117"/>
                    </a:lnTo>
                    <a:lnTo>
                      <a:pt x="126" y="121"/>
                    </a:lnTo>
                    <a:lnTo>
                      <a:pt x="134" y="124"/>
                    </a:lnTo>
                    <a:lnTo>
                      <a:pt x="137" y="124"/>
                    </a:lnTo>
                    <a:lnTo>
                      <a:pt x="144" y="130"/>
                    </a:lnTo>
                    <a:lnTo>
                      <a:pt x="149" y="1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6" name="Freeform 3961">
                <a:extLst>
                  <a:ext uri="{FF2B5EF4-FFF2-40B4-BE49-F238E27FC236}">
                    <a16:creationId xmlns:a16="http://schemas.microsoft.com/office/drawing/2014/main" id="{067B9D43-9FEA-6F36-F80A-CA0055B32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798"/>
                <a:ext cx="103" cy="141"/>
              </a:xfrm>
              <a:custGeom>
                <a:avLst/>
                <a:gdLst>
                  <a:gd name="T0" fmla="*/ 161 w 206"/>
                  <a:gd name="T1" fmla="*/ 134 h 282"/>
                  <a:gd name="T2" fmla="*/ 155 w 206"/>
                  <a:gd name="T3" fmla="*/ 140 h 282"/>
                  <a:gd name="T4" fmla="*/ 159 w 206"/>
                  <a:gd name="T5" fmla="*/ 159 h 282"/>
                  <a:gd name="T6" fmla="*/ 181 w 206"/>
                  <a:gd name="T7" fmla="*/ 165 h 282"/>
                  <a:gd name="T8" fmla="*/ 185 w 206"/>
                  <a:gd name="T9" fmla="*/ 191 h 282"/>
                  <a:gd name="T10" fmla="*/ 200 w 206"/>
                  <a:gd name="T11" fmla="*/ 196 h 282"/>
                  <a:gd name="T12" fmla="*/ 188 w 206"/>
                  <a:gd name="T13" fmla="*/ 210 h 282"/>
                  <a:gd name="T14" fmla="*/ 187 w 206"/>
                  <a:gd name="T15" fmla="*/ 229 h 282"/>
                  <a:gd name="T16" fmla="*/ 165 w 206"/>
                  <a:gd name="T17" fmla="*/ 272 h 282"/>
                  <a:gd name="T18" fmla="*/ 147 w 206"/>
                  <a:gd name="T19" fmla="*/ 282 h 282"/>
                  <a:gd name="T20" fmla="*/ 127 w 206"/>
                  <a:gd name="T21" fmla="*/ 276 h 282"/>
                  <a:gd name="T22" fmla="*/ 112 w 206"/>
                  <a:gd name="T23" fmla="*/ 261 h 282"/>
                  <a:gd name="T24" fmla="*/ 109 w 206"/>
                  <a:gd name="T25" fmla="*/ 240 h 282"/>
                  <a:gd name="T26" fmla="*/ 111 w 206"/>
                  <a:gd name="T27" fmla="*/ 232 h 282"/>
                  <a:gd name="T28" fmla="*/ 99 w 206"/>
                  <a:gd name="T29" fmla="*/ 228 h 282"/>
                  <a:gd name="T30" fmla="*/ 76 w 206"/>
                  <a:gd name="T31" fmla="*/ 249 h 282"/>
                  <a:gd name="T32" fmla="*/ 53 w 206"/>
                  <a:gd name="T33" fmla="*/ 249 h 282"/>
                  <a:gd name="T34" fmla="*/ 46 w 206"/>
                  <a:gd name="T35" fmla="*/ 241 h 282"/>
                  <a:gd name="T36" fmla="*/ 27 w 206"/>
                  <a:gd name="T37" fmla="*/ 251 h 282"/>
                  <a:gd name="T38" fmla="*/ 11 w 206"/>
                  <a:gd name="T39" fmla="*/ 234 h 282"/>
                  <a:gd name="T40" fmla="*/ 6 w 206"/>
                  <a:gd name="T41" fmla="*/ 223 h 282"/>
                  <a:gd name="T42" fmla="*/ 9 w 206"/>
                  <a:gd name="T43" fmla="*/ 214 h 282"/>
                  <a:gd name="T44" fmla="*/ 11 w 206"/>
                  <a:gd name="T45" fmla="*/ 203 h 282"/>
                  <a:gd name="T46" fmla="*/ 30 w 206"/>
                  <a:gd name="T47" fmla="*/ 181 h 282"/>
                  <a:gd name="T48" fmla="*/ 21 w 206"/>
                  <a:gd name="T49" fmla="*/ 173 h 282"/>
                  <a:gd name="T50" fmla="*/ 29 w 206"/>
                  <a:gd name="T51" fmla="*/ 156 h 282"/>
                  <a:gd name="T52" fmla="*/ 30 w 206"/>
                  <a:gd name="T53" fmla="*/ 138 h 282"/>
                  <a:gd name="T54" fmla="*/ 26 w 206"/>
                  <a:gd name="T55" fmla="*/ 127 h 282"/>
                  <a:gd name="T56" fmla="*/ 35 w 206"/>
                  <a:gd name="T57" fmla="*/ 106 h 282"/>
                  <a:gd name="T58" fmla="*/ 17 w 206"/>
                  <a:gd name="T59" fmla="*/ 88 h 282"/>
                  <a:gd name="T60" fmla="*/ 12 w 206"/>
                  <a:gd name="T61" fmla="*/ 83 h 282"/>
                  <a:gd name="T62" fmla="*/ 33 w 206"/>
                  <a:gd name="T63" fmla="*/ 70 h 282"/>
                  <a:gd name="T64" fmla="*/ 49 w 206"/>
                  <a:gd name="T65" fmla="*/ 61 h 282"/>
                  <a:gd name="T66" fmla="*/ 62 w 206"/>
                  <a:gd name="T67" fmla="*/ 53 h 282"/>
                  <a:gd name="T68" fmla="*/ 56 w 206"/>
                  <a:gd name="T69" fmla="*/ 35 h 282"/>
                  <a:gd name="T70" fmla="*/ 52 w 206"/>
                  <a:gd name="T71" fmla="*/ 21 h 282"/>
                  <a:gd name="T72" fmla="*/ 64 w 206"/>
                  <a:gd name="T73" fmla="*/ 15 h 282"/>
                  <a:gd name="T74" fmla="*/ 68 w 206"/>
                  <a:gd name="T75" fmla="*/ 0 h 282"/>
                  <a:gd name="T76" fmla="*/ 88 w 206"/>
                  <a:gd name="T77" fmla="*/ 12 h 282"/>
                  <a:gd name="T78" fmla="*/ 96 w 206"/>
                  <a:gd name="T79" fmla="*/ 21 h 282"/>
                  <a:gd name="T80" fmla="*/ 97 w 206"/>
                  <a:gd name="T81" fmla="*/ 35 h 282"/>
                  <a:gd name="T82" fmla="*/ 100 w 206"/>
                  <a:gd name="T83" fmla="*/ 47 h 282"/>
                  <a:gd name="T84" fmla="*/ 124 w 206"/>
                  <a:gd name="T85" fmla="*/ 44 h 282"/>
                  <a:gd name="T86" fmla="*/ 132 w 206"/>
                  <a:gd name="T87" fmla="*/ 58 h 282"/>
                  <a:gd name="T88" fmla="*/ 134 w 206"/>
                  <a:gd name="T89" fmla="*/ 76 h 282"/>
                  <a:gd name="T90" fmla="*/ 111 w 206"/>
                  <a:gd name="T91" fmla="*/ 97 h 282"/>
                  <a:gd name="T92" fmla="*/ 129 w 206"/>
                  <a:gd name="T93" fmla="*/ 94 h 282"/>
                  <a:gd name="T94" fmla="*/ 126 w 206"/>
                  <a:gd name="T95" fmla="*/ 121 h 282"/>
                  <a:gd name="T96" fmla="*/ 144 w 206"/>
                  <a:gd name="T97" fmla="*/ 130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6" h="282">
                    <a:moveTo>
                      <a:pt x="149" y="132"/>
                    </a:moveTo>
                    <a:lnTo>
                      <a:pt x="155" y="127"/>
                    </a:lnTo>
                    <a:lnTo>
                      <a:pt x="161" y="134"/>
                    </a:lnTo>
                    <a:lnTo>
                      <a:pt x="162" y="134"/>
                    </a:lnTo>
                    <a:lnTo>
                      <a:pt x="164" y="137"/>
                    </a:lnTo>
                    <a:lnTo>
                      <a:pt x="155" y="140"/>
                    </a:lnTo>
                    <a:lnTo>
                      <a:pt x="158" y="147"/>
                    </a:lnTo>
                    <a:lnTo>
                      <a:pt x="158" y="150"/>
                    </a:lnTo>
                    <a:lnTo>
                      <a:pt x="159" y="159"/>
                    </a:lnTo>
                    <a:lnTo>
                      <a:pt x="175" y="159"/>
                    </a:lnTo>
                    <a:lnTo>
                      <a:pt x="176" y="161"/>
                    </a:lnTo>
                    <a:lnTo>
                      <a:pt x="181" y="165"/>
                    </a:lnTo>
                    <a:lnTo>
                      <a:pt x="178" y="172"/>
                    </a:lnTo>
                    <a:lnTo>
                      <a:pt x="181" y="187"/>
                    </a:lnTo>
                    <a:lnTo>
                      <a:pt x="185" y="191"/>
                    </a:lnTo>
                    <a:lnTo>
                      <a:pt x="190" y="191"/>
                    </a:lnTo>
                    <a:lnTo>
                      <a:pt x="194" y="197"/>
                    </a:lnTo>
                    <a:lnTo>
                      <a:pt x="200" y="196"/>
                    </a:lnTo>
                    <a:lnTo>
                      <a:pt x="206" y="197"/>
                    </a:lnTo>
                    <a:lnTo>
                      <a:pt x="199" y="200"/>
                    </a:lnTo>
                    <a:lnTo>
                      <a:pt x="188" y="210"/>
                    </a:lnTo>
                    <a:lnTo>
                      <a:pt x="197" y="219"/>
                    </a:lnTo>
                    <a:lnTo>
                      <a:pt x="197" y="223"/>
                    </a:lnTo>
                    <a:lnTo>
                      <a:pt x="187" y="229"/>
                    </a:lnTo>
                    <a:lnTo>
                      <a:pt x="193" y="237"/>
                    </a:lnTo>
                    <a:lnTo>
                      <a:pt x="187" y="252"/>
                    </a:lnTo>
                    <a:lnTo>
                      <a:pt x="165" y="272"/>
                    </a:lnTo>
                    <a:lnTo>
                      <a:pt x="159" y="276"/>
                    </a:lnTo>
                    <a:lnTo>
                      <a:pt x="152" y="279"/>
                    </a:lnTo>
                    <a:lnTo>
                      <a:pt x="147" y="282"/>
                    </a:lnTo>
                    <a:lnTo>
                      <a:pt x="146" y="275"/>
                    </a:lnTo>
                    <a:lnTo>
                      <a:pt x="140" y="269"/>
                    </a:lnTo>
                    <a:lnTo>
                      <a:pt x="127" y="276"/>
                    </a:lnTo>
                    <a:lnTo>
                      <a:pt x="120" y="270"/>
                    </a:lnTo>
                    <a:lnTo>
                      <a:pt x="118" y="266"/>
                    </a:lnTo>
                    <a:lnTo>
                      <a:pt x="112" y="261"/>
                    </a:lnTo>
                    <a:lnTo>
                      <a:pt x="118" y="249"/>
                    </a:lnTo>
                    <a:lnTo>
                      <a:pt x="114" y="246"/>
                    </a:lnTo>
                    <a:lnTo>
                      <a:pt x="109" y="240"/>
                    </a:lnTo>
                    <a:lnTo>
                      <a:pt x="115" y="234"/>
                    </a:lnTo>
                    <a:lnTo>
                      <a:pt x="114" y="228"/>
                    </a:lnTo>
                    <a:lnTo>
                      <a:pt x="111" y="232"/>
                    </a:lnTo>
                    <a:lnTo>
                      <a:pt x="106" y="231"/>
                    </a:lnTo>
                    <a:lnTo>
                      <a:pt x="102" y="226"/>
                    </a:lnTo>
                    <a:lnTo>
                      <a:pt x="99" y="228"/>
                    </a:lnTo>
                    <a:lnTo>
                      <a:pt x="85" y="238"/>
                    </a:lnTo>
                    <a:lnTo>
                      <a:pt x="82" y="244"/>
                    </a:lnTo>
                    <a:lnTo>
                      <a:pt x="76" y="249"/>
                    </a:lnTo>
                    <a:lnTo>
                      <a:pt x="62" y="243"/>
                    </a:lnTo>
                    <a:lnTo>
                      <a:pt x="56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6" y="244"/>
                    </a:lnTo>
                    <a:lnTo>
                      <a:pt x="46" y="241"/>
                    </a:lnTo>
                    <a:lnTo>
                      <a:pt x="39" y="240"/>
                    </a:lnTo>
                    <a:lnTo>
                      <a:pt x="36" y="240"/>
                    </a:lnTo>
                    <a:lnTo>
                      <a:pt x="27" y="251"/>
                    </a:lnTo>
                    <a:lnTo>
                      <a:pt x="21" y="246"/>
                    </a:lnTo>
                    <a:lnTo>
                      <a:pt x="20" y="240"/>
                    </a:lnTo>
                    <a:lnTo>
                      <a:pt x="11" y="234"/>
                    </a:lnTo>
                    <a:lnTo>
                      <a:pt x="11" y="232"/>
                    </a:lnTo>
                    <a:lnTo>
                      <a:pt x="3" y="226"/>
                    </a:lnTo>
                    <a:lnTo>
                      <a:pt x="6" y="223"/>
                    </a:lnTo>
                    <a:lnTo>
                      <a:pt x="0" y="217"/>
                    </a:lnTo>
                    <a:lnTo>
                      <a:pt x="6" y="211"/>
                    </a:lnTo>
                    <a:lnTo>
                      <a:pt x="9" y="214"/>
                    </a:lnTo>
                    <a:lnTo>
                      <a:pt x="15" y="210"/>
                    </a:lnTo>
                    <a:lnTo>
                      <a:pt x="17" y="206"/>
                    </a:lnTo>
                    <a:lnTo>
                      <a:pt x="11" y="203"/>
                    </a:lnTo>
                    <a:lnTo>
                      <a:pt x="11" y="197"/>
                    </a:lnTo>
                    <a:lnTo>
                      <a:pt x="26" y="181"/>
                    </a:lnTo>
                    <a:lnTo>
                      <a:pt x="30" y="181"/>
                    </a:lnTo>
                    <a:lnTo>
                      <a:pt x="32" y="173"/>
                    </a:lnTo>
                    <a:lnTo>
                      <a:pt x="23" y="179"/>
                    </a:lnTo>
                    <a:lnTo>
                      <a:pt x="21" y="173"/>
                    </a:lnTo>
                    <a:lnTo>
                      <a:pt x="26" y="170"/>
                    </a:lnTo>
                    <a:lnTo>
                      <a:pt x="30" y="161"/>
                    </a:lnTo>
                    <a:lnTo>
                      <a:pt x="29" y="156"/>
                    </a:lnTo>
                    <a:lnTo>
                      <a:pt x="32" y="153"/>
                    </a:lnTo>
                    <a:lnTo>
                      <a:pt x="32" y="146"/>
                    </a:lnTo>
                    <a:lnTo>
                      <a:pt x="30" y="138"/>
                    </a:lnTo>
                    <a:lnTo>
                      <a:pt x="29" y="134"/>
                    </a:lnTo>
                    <a:lnTo>
                      <a:pt x="29" y="129"/>
                    </a:lnTo>
                    <a:lnTo>
                      <a:pt x="26" y="127"/>
                    </a:lnTo>
                    <a:lnTo>
                      <a:pt x="23" y="117"/>
                    </a:lnTo>
                    <a:lnTo>
                      <a:pt x="33" y="112"/>
                    </a:lnTo>
                    <a:lnTo>
                      <a:pt x="35" y="106"/>
                    </a:lnTo>
                    <a:lnTo>
                      <a:pt x="27" y="100"/>
                    </a:lnTo>
                    <a:lnTo>
                      <a:pt x="23" y="97"/>
                    </a:lnTo>
                    <a:lnTo>
                      <a:pt x="17" y="88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2" y="83"/>
                    </a:lnTo>
                    <a:lnTo>
                      <a:pt x="15" y="79"/>
                    </a:lnTo>
                    <a:lnTo>
                      <a:pt x="29" y="76"/>
                    </a:lnTo>
                    <a:lnTo>
                      <a:pt x="33" y="70"/>
                    </a:lnTo>
                    <a:lnTo>
                      <a:pt x="35" y="61"/>
                    </a:lnTo>
                    <a:lnTo>
                      <a:pt x="38" y="58"/>
                    </a:lnTo>
                    <a:lnTo>
                      <a:pt x="49" y="61"/>
                    </a:lnTo>
                    <a:lnTo>
                      <a:pt x="56" y="59"/>
                    </a:lnTo>
                    <a:lnTo>
                      <a:pt x="56" y="54"/>
                    </a:lnTo>
                    <a:lnTo>
                      <a:pt x="62" y="53"/>
                    </a:lnTo>
                    <a:lnTo>
                      <a:pt x="64" y="45"/>
                    </a:lnTo>
                    <a:lnTo>
                      <a:pt x="55" y="38"/>
                    </a:lnTo>
                    <a:lnTo>
                      <a:pt x="56" y="35"/>
                    </a:lnTo>
                    <a:lnTo>
                      <a:pt x="47" y="32"/>
                    </a:lnTo>
                    <a:lnTo>
                      <a:pt x="53" y="24"/>
                    </a:lnTo>
                    <a:lnTo>
                      <a:pt x="52" y="21"/>
                    </a:lnTo>
                    <a:lnTo>
                      <a:pt x="46" y="18"/>
                    </a:lnTo>
                    <a:lnTo>
                      <a:pt x="59" y="12"/>
                    </a:lnTo>
                    <a:lnTo>
                      <a:pt x="64" y="15"/>
                    </a:lnTo>
                    <a:lnTo>
                      <a:pt x="67" y="13"/>
                    </a:lnTo>
                    <a:lnTo>
                      <a:pt x="65" y="6"/>
                    </a:lnTo>
                    <a:lnTo>
                      <a:pt x="68" y="0"/>
                    </a:lnTo>
                    <a:lnTo>
                      <a:pt x="76" y="0"/>
                    </a:lnTo>
                    <a:lnTo>
                      <a:pt x="79" y="7"/>
                    </a:lnTo>
                    <a:lnTo>
                      <a:pt x="88" y="12"/>
                    </a:lnTo>
                    <a:lnTo>
                      <a:pt x="91" y="16"/>
                    </a:lnTo>
                    <a:lnTo>
                      <a:pt x="97" y="13"/>
                    </a:lnTo>
                    <a:lnTo>
                      <a:pt x="96" y="21"/>
                    </a:lnTo>
                    <a:lnTo>
                      <a:pt x="100" y="27"/>
                    </a:lnTo>
                    <a:lnTo>
                      <a:pt x="100" y="32"/>
                    </a:lnTo>
                    <a:lnTo>
                      <a:pt x="97" y="35"/>
                    </a:lnTo>
                    <a:lnTo>
                      <a:pt x="99" y="39"/>
                    </a:lnTo>
                    <a:lnTo>
                      <a:pt x="96" y="42"/>
                    </a:lnTo>
                    <a:lnTo>
                      <a:pt x="100" y="47"/>
                    </a:lnTo>
                    <a:lnTo>
                      <a:pt x="105" y="48"/>
                    </a:lnTo>
                    <a:lnTo>
                      <a:pt x="118" y="42"/>
                    </a:lnTo>
                    <a:lnTo>
                      <a:pt x="124" y="44"/>
                    </a:lnTo>
                    <a:lnTo>
                      <a:pt x="129" y="50"/>
                    </a:lnTo>
                    <a:lnTo>
                      <a:pt x="126" y="53"/>
                    </a:lnTo>
                    <a:lnTo>
                      <a:pt x="132" y="58"/>
                    </a:lnTo>
                    <a:lnTo>
                      <a:pt x="135" y="64"/>
                    </a:lnTo>
                    <a:lnTo>
                      <a:pt x="132" y="73"/>
                    </a:lnTo>
                    <a:lnTo>
                      <a:pt x="134" y="76"/>
                    </a:lnTo>
                    <a:lnTo>
                      <a:pt x="117" y="79"/>
                    </a:lnTo>
                    <a:lnTo>
                      <a:pt x="117" y="92"/>
                    </a:lnTo>
                    <a:lnTo>
                      <a:pt x="111" y="97"/>
                    </a:lnTo>
                    <a:lnTo>
                      <a:pt x="112" y="100"/>
                    </a:lnTo>
                    <a:lnTo>
                      <a:pt x="120" y="97"/>
                    </a:lnTo>
                    <a:lnTo>
                      <a:pt x="129" y="94"/>
                    </a:lnTo>
                    <a:lnTo>
                      <a:pt x="132" y="105"/>
                    </a:lnTo>
                    <a:lnTo>
                      <a:pt x="126" y="117"/>
                    </a:lnTo>
                    <a:lnTo>
                      <a:pt x="126" y="121"/>
                    </a:lnTo>
                    <a:lnTo>
                      <a:pt x="134" y="124"/>
                    </a:lnTo>
                    <a:lnTo>
                      <a:pt x="137" y="124"/>
                    </a:lnTo>
                    <a:lnTo>
                      <a:pt x="144" y="130"/>
                    </a:lnTo>
                    <a:lnTo>
                      <a:pt x="149" y="1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7" name="Freeform 3962">
                <a:extLst>
                  <a:ext uri="{FF2B5EF4-FFF2-40B4-BE49-F238E27FC236}">
                    <a16:creationId xmlns:a16="http://schemas.microsoft.com/office/drawing/2014/main" id="{B61F85C0-9DE2-B324-3461-9809E1306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708"/>
                <a:ext cx="73" cy="106"/>
              </a:xfrm>
              <a:custGeom>
                <a:avLst/>
                <a:gdLst>
                  <a:gd name="T0" fmla="*/ 137 w 146"/>
                  <a:gd name="T1" fmla="*/ 58 h 212"/>
                  <a:gd name="T2" fmla="*/ 132 w 146"/>
                  <a:gd name="T3" fmla="*/ 49 h 212"/>
                  <a:gd name="T4" fmla="*/ 117 w 146"/>
                  <a:gd name="T5" fmla="*/ 40 h 212"/>
                  <a:gd name="T6" fmla="*/ 126 w 146"/>
                  <a:gd name="T7" fmla="*/ 31 h 212"/>
                  <a:gd name="T8" fmla="*/ 128 w 146"/>
                  <a:gd name="T9" fmla="*/ 25 h 212"/>
                  <a:gd name="T10" fmla="*/ 126 w 146"/>
                  <a:gd name="T11" fmla="*/ 14 h 212"/>
                  <a:gd name="T12" fmla="*/ 121 w 146"/>
                  <a:gd name="T13" fmla="*/ 11 h 212"/>
                  <a:gd name="T14" fmla="*/ 111 w 146"/>
                  <a:gd name="T15" fmla="*/ 10 h 212"/>
                  <a:gd name="T16" fmla="*/ 96 w 146"/>
                  <a:gd name="T17" fmla="*/ 8 h 212"/>
                  <a:gd name="T18" fmla="*/ 85 w 146"/>
                  <a:gd name="T19" fmla="*/ 13 h 212"/>
                  <a:gd name="T20" fmla="*/ 84 w 146"/>
                  <a:gd name="T21" fmla="*/ 19 h 212"/>
                  <a:gd name="T22" fmla="*/ 71 w 146"/>
                  <a:gd name="T23" fmla="*/ 25 h 212"/>
                  <a:gd name="T24" fmla="*/ 61 w 146"/>
                  <a:gd name="T25" fmla="*/ 31 h 212"/>
                  <a:gd name="T26" fmla="*/ 64 w 146"/>
                  <a:gd name="T27" fmla="*/ 41 h 212"/>
                  <a:gd name="T28" fmla="*/ 40 w 146"/>
                  <a:gd name="T29" fmla="*/ 51 h 212"/>
                  <a:gd name="T30" fmla="*/ 30 w 146"/>
                  <a:gd name="T31" fmla="*/ 48 h 212"/>
                  <a:gd name="T32" fmla="*/ 17 w 146"/>
                  <a:gd name="T33" fmla="*/ 41 h 212"/>
                  <a:gd name="T34" fmla="*/ 9 w 146"/>
                  <a:gd name="T35" fmla="*/ 43 h 212"/>
                  <a:gd name="T36" fmla="*/ 5 w 146"/>
                  <a:gd name="T37" fmla="*/ 63 h 212"/>
                  <a:gd name="T38" fmla="*/ 0 w 146"/>
                  <a:gd name="T39" fmla="*/ 75 h 212"/>
                  <a:gd name="T40" fmla="*/ 5 w 146"/>
                  <a:gd name="T41" fmla="*/ 86 h 212"/>
                  <a:gd name="T42" fmla="*/ 8 w 146"/>
                  <a:gd name="T43" fmla="*/ 92 h 212"/>
                  <a:gd name="T44" fmla="*/ 5 w 146"/>
                  <a:gd name="T45" fmla="*/ 108 h 212"/>
                  <a:gd name="T46" fmla="*/ 14 w 146"/>
                  <a:gd name="T47" fmla="*/ 114 h 212"/>
                  <a:gd name="T48" fmla="*/ 32 w 146"/>
                  <a:gd name="T49" fmla="*/ 108 h 212"/>
                  <a:gd name="T50" fmla="*/ 36 w 146"/>
                  <a:gd name="T51" fmla="*/ 116 h 212"/>
                  <a:gd name="T52" fmla="*/ 40 w 146"/>
                  <a:gd name="T53" fmla="*/ 128 h 212"/>
                  <a:gd name="T54" fmla="*/ 33 w 146"/>
                  <a:gd name="T55" fmla="*/ 146 h 212"/>
                  <a:gd name="T56" fmla="*/ 47 w 146"/>
                  <a:gd name="T57" fmla="*/ 149 h 212"/>
                  <a:gd name="T58" fmla="*/ 58 w 146"/>
                  <a:gd name="T59" fmla="*/ 165 h 212"/>
                  <a:gd name="T60" fmla="*/ 47 w 146"/>
                  <a:gd name="T61" fmla="*/ 171 h 212"/>
                  <a:gd name="T62" fmla="*/ 41 w 146"/>
                  <a:gd name="T63" fmla="*/ 178 h 212"/>
                  <a:gd name="T64" fmla="*/ 38 w 146"/>
                  <a:gd name="T65" fmla="*/ 192 h 212"/>
                  <a:gd name="T66" fmla="*/ 33 w 146"/>
                  <a:gd name="T67" fmla="*/ 209 h 212"/>
                  <a:gd name="T68" fmla="*/ 47 w 146"/>
                  <a:gd name="T69" fmla="*/ 204 h 212"/>
                  <a:gd name="T70" fmla="*/ 40 w 146"/>
                  <a:gd name="T71" fmla="*/ 198 h 212"/>
                  <a:gd name="T72" fmla="*/ 58 w 146"/>
                  <a:gd name="T73" fmla="*/ 195 h 212"/>
                  <a:gd name="T74" fmla="*/ 59 w 146"/>
                  <a:gd name="T75" fmla="*/ 186 h 212"/>
                  <a:gd name="T76" fmla="*/ 70 w 146"/>
                  <a:gd name="T77" fmla="*/ 180 h 212"/>
                  <a:gd name="T78" fmla="*/ 82 w 146"/>
                  <a:gd name="T79" fmla="*/ 192 h 212"/>
                  <a:gd name="T80" fmla="*/ 91 w 146"/>
                  <a:gd name="T81" fmla="*/ 193 h 212"/>
                  <a:gd name="T82" fmla="*/ 93 w 146"/>
                  <a:gd name="T83" fmla="*/ 187 h 212"/>
                  <a:gd name="T84" fmla="*/ 97 w 146"/>
                  <a:gd name="T85" fmla="*/ 168 h 212"/>
                  <a:gd name="T86" fmla="*/ 111 w 146"/>
                  <a:gd name="T87" fmla="*/ 155 h 212"/>
                  <a:gd name="T88" fmla="*/ 99 w 146"/>
                  <a:gd name="T89" fmla="*/ 137 h 212"/>
                  <a:gd name="T90" fmla="*/ 100 w 146"/>
                  <a:gd name="T91" fmla="*/ 127 h 212"/>
                  <a:gd name="T92" fmla="*/ 94 w 146"/>
                  <a:gd name="T93" fmla="*/ 116 h 212"/>
                  <a:gd name="T94" fmla="*/ 129 w 146"/>
                  <a:gd name="T95" fmla="*/ 108 h 212"/>
                  <a:gd name="T96" fmla="*/ 126 w 146"/>
                  <a:gd name="T97" fmla="*/ 95 h 212"/>
                  <a:gd name="T98" fmla="*/ 121 w 146"/>
                  <a:gd name="T99" fmla="*/ 83 h 212"/>
                  <a:gd name="T100" fmla="*/ 129 w 146"/>
                  <a:gd name="T101" fmla="*/ 70 h 212"/>
                  <a:gd name="T102" fmla="*/ 138 w 146"/>
                  <a:gd name="T103" fmla="*/ 6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6" h="212">
                    <a:moveTo>
                      <a:pt x="146" y="61"/>
                    </a:moveTo>
                    <a:lnTo>
                      <a:pt x="137" y="58"/>
                    </a:lnTo>
                    <a:lnTo>
                      <a:pt x="132" y="54"/>
                    </a:lnTo>
                    <a:lnTo>
                      <a:pt x="132" y="49"/>
                    </a:lnTo>
                    <a:lnTo>
                      <a:pt x="120" y="49"/>
                    </a:lnTo>
                    <a:lnTo>
                      <a:pt x="117" y="40"/>
                    </a:lnTo>
                    <a:lnTo>
                      <a:pt x="121" y="28"/>
                    </a:lnTo>
                    <a:lnTo>
                      <a:pt x="126" y="31"/>
                    </a:lnTo>
                    <a:lnTo>
                      <a:pt x="129" y="29"/>
                    </a:lnTo>
                    <a:lnTo>
                      <a:pt x="128" y="25"/>
                    </a:lnTo>
                    <a:lnTo>
                      <a:pt x="132" y="19"/>
                    </a:lnTo>
                    <a:lnTo>
                      <a:pt x="126" y="14"/>
                    </a:lnTo>
                    <a:lnTo>
                      <a:pt x="128" y="3"/>
                    </a:lnTo>
                    <a:lnTo>
                      <a:pt x="121" y="11"/>
                    </a:lnTo>
                    <a:lnTo>
                      <a:pt x="117" y="0"/>
                    </a:lnTo>
                    <a:lnTo>
                      <a:pt x="111" y="10"/>
                    </a:lnTo>
                    <a:lnTo>
                      <a:pt x="100" y="7"/>
                    </a:lnTo>
                    <a:lnTo>
                      <a:pt x="96" y="8"/>
                    </a:lnTo>
                    <a:lnTo>
                      <a:pt x="90" y="7"/>
                    </a:lnTo>
                    <a:lnTo>
                      <a:pt x="85" y="13"/>
                    </a:lnTo>
                    <a:lnTo>
                      <a:pt x="90" y="16"/>
                    </a:lnTo>
                    <a:lnTo>
                      <a:pt x="84" y="19"/>
                    </a:lnTo>
                    <a:lnTo>
                      <a:pt x="76" y="25"/>
                    </a:lnTo>
                    <a:lnTo>
                      <a:pt x="71" y="25"/>
                    </a:lnTo>
                    <a:lnTo>
                      <a:pt x="53" y="31"/>
                    </a:lnTo>
                    <a:lnTo>
                      <a:pt x="61" y="31"/>
                    </a:lnTo>
                    <a:lnTo>
                      <a:pt x="59" y="34"/>
                    </a:lnTo>
                    <a:lnTo>
                      <a:pt x="64" y="41"/>
                    </a:lnTo>
                    <a:lnTo>
                      <a:pt x="59" y="43"/>
                    </a:lnTo>
                    <a:lnTo>
                      <a:pt x="40" y="51"/>
                    </a:lnTo>
                    <a:lnTo>
                      <a:pt x="33" y="46"/>
                    </a:lnTo>
                    <a:lnTo>
                      <a:pt x="30" y="48"/>
                    </a:lnTo>
                    <a:lnTo>
                      <a:pt x="18" y="51"/>
                    </a:lnTo>
                    <a:lnTo>
                      <a:pt x="17" y="41"/>
                    </a:lnTo>
                    <a:lnTo>
                      <a:pt x="12" y="43"/>
                    </a:lnTo>
                    <a:lnTo>
                      <a:pt x="9" y="43"/>
                    </a:lnTo>
                    <a:lnTo>
                      <a:pt x="6" y="49"/>
                    </a:lnTo>
                    <a:lnTo>
                      <a:pt x="5" y="63"/>
                    </a:lnTo>
                    <a:lnTo>
                      <a:pt x="0" y="69"/>
                    </a:lnTo>
                    <a:lnTo>
                      <a:pt x="0" y="75"/>
                    </a:lnTo>
                    <a:lnTo>
                      <a:pt x="6" y="81"/>
                    </a:lnTo>
                    <a:lnTo>
                      <a:pt x="5" y="86"/>
                    </a:lnTo>
                    <a:lnTo>
                      <a:pt x="14" y="87"/>
                    </a:lnTo>
                    <a:lnTo>
                      <a:pt x="8" y="92"/>
                    </a:lnTo>
                    <a:lnTo>
                      <a:pt x="0" y="101"/>
                    </a:lnTo>
                    <a:lnTo>
                      <a:pt x="5" y="108"/>
                    </a:lnTo>
                    <a:lnTo>
                      <a:pt x="9" y="113"/>
                    </a:lnTo>
                    <a:lnTo>
                      <a:pt x="14" y="114"/>
                    </a:lnTo>
                    <a:lnTo>
                      <a:pt x="17" y="110"/>
                    </a:lnTo>
                    <a:lnTo>
                      <a:pt x="32" y="108"/>
                    </a:lnTo>
                    <a:lnTo>
                      <a:pt x="38" y="110"/>
                    </a:lnTo>
                    <a:lnTo>
                      <a:pt x="36" y="116"/>
                    </a:lnTo>
                    <a:lnTo>
                      <a:pt x="41" y="125"/>
                    </a:lnTo>
                    <a:lnTo>
                      <a:pt x="40" y="128"/>
                    </a:lnTo>
                    <a:lnTo>
                      <a:pt x="33" y="137"/>
                    </a:lnTo>
                    <a:lnTo>
                      <a:pt x="33" y="146"/>
                    </a:lnTo>
                    <a:lnTo>
                      <a:pt x="47" y="143"/>
                    </a:lnTo>
                    <a:lnTo>
                      <a:pt x="47" y="149"/>
                    </a:lnTo>
                    <a:lnTo>
                      <a:pt x="50" y="157"/>
                    </a:lnTo>
                    <a:lnTo>
                      <a:pt x="58" y="165"/>
                    </a:lnTo>
                    <a:lnTo>
                      <a:pt x="56" y="165"/>
                    </a:lnTo>
                    <a:lnTo>
                      <a:pt x="47" y="171"/>
                    </a:lnTo>
                    <a:lnTo>
                      <a:pt x="46" y="174"/>
                    </a:lnTo>
                    <a:lnTo>
                      <a:pt x="41" y="178"/>
                    </a:lnTo>
                    <a:lnTo>
                      <a:pt x="43" y="184"/>
                    </a:lnTo>
                    <a:lnTo>
                      <a:pt x="38" y="192"/>
                    </a:lnTo>
                    <a:lnTo>
                      <a:pt x="40" y="196"/>
                    </a:lnTo>
                    <a:lnTo>
                      <a:pt x="33" y="209"/>
                    </a:lnTo>
                    <a:lnTo>
                      <a:pt x="41" y="212"/>
                    </a:lnTo>
                    <a:lnTo>
                      <a:pt x="47" y="204"/>
                    </a:lnTo>
                    <a:lnTo>
                      <a:pt x="46" y="201"/>
                    </a:lnTo>
                    <a:lnTo>
                      <a:pt x="40" y="198"/>
                    </a:lnTo>
                    <a:lnTo>
                      <a:pt x="53" y="192"/>
                    </a:lnTo>
                    <a:lnTo>
                      <a:pt x="58" y="195"/>
                    </a:lnTo>
                    <a:lnTo>
                      <a:pt x="61" y="193"/>
                    </a:lnTo>
                    <a:lnTo>
                      <a:pt x="59" y="186"/>
                    </a:lnTo>
                    <a:lnTo>
                      <a:pt x="62" y="180"/>
                    </a:lnTo>
                    <a:lnTo>
                      <a:pt x="70" y="180"/>
                    </a:lnTo>
                    <a:lnTo>
                      <a:pt x="73" y="187"/>
                    </a:lnTo>
                    <a:lnTo>
                      <a:pt x="82" y="192"/>
                    </a:lnTo>
                    <a:lnTo>
                      <a:pt x="85" y="196"/>
                    </a:lnTo>
                    <a:lnTo>
                      <a:pt x="91" y="193"/>
                    </a:lnTo>
                    <a:lnTo>
                      <a:pt x="90" y="189"/>
                    </a:lnTo>
                    <a:lnTo>
                      <a:pt x="93" y="187"/>
                    </a:lnTo>
                    <a:lnTo>
                      <a:pt x="97" y="175"/>
                    </a:lnTo>
                    <a:lnTo>
                      <a:pt x="97" y="168"/>
                    </a:lnTo>
                    <a:lnTo>
                      <a:pt x="103" y="163"/>
                    </a:lnTo>
                    <a:lnTo>
                      <a:pt x="111" y="155"/>
                    </a:lnTo>
                    <a:lnTo>
                      <a:pt x="108" y="145"/>
                    </a:lnTo>
                    <a:lnTo>
                      <a:pt x="99" y="137"/>
                    </a:lnTo>
                    <a:lnTo>
                      <a:pt x="103" y="131"/>
                    </a:lnTo>
                    <a:lnTo>
                      <a:pt x="100" y="127"/>
                    </a:lnTo>
                    <a:lnTo>
                      <a:pt x="94" y="124"/>
                    </a:lnTo>
                    <a:lnTo>
                      <a:pt x="94" y="116"/>
                    </a:lnTo>
                    <a:lnTo>
                      <a:pt x="96" y="108"/>
                    </a:lnTo>
                    <a:lnTo>
                      <a:pt x="129" y="108"/>
                    </a:lnTo>
                    <a:lnTo>
                      <a:pt x="134" y="104"/>
                    </a:lnTo>
                    <a:lnTo>
                      <a:pt x="126" y="95"/>
                    </a:lnTo>
                    <a:lnTo>
                      <a:pt x="129" y="92"/>
                    </a:lnTo>
                    <a:lnTo>
                      <a:pt x="121" y="83"/>
                    </a:lnTo>
                    <a:lnTo>
                      <a:pt x="129" y="76"/>
                    </a:lnTo>
                    <a:lnTo>
                      <a:pt x="129" y="70"/>
                    </a:lnTo>
                    <a:lnTo>
                      <a:pt x="135" y="72"/>
                    </a:lnTo>
                    <a:lnTo>
                      <a:pt x="138" y="67"/>
                    </a:lnTo>
                    <a:lnTo>
                      <a:pt x="146" y="6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8" name="Freeform 3963">
                <a:extLst>
                  <a:ext uri="{FF2B5EF4-FFF2-40B4-BE49-F238E27FC236}">
                    <a16:creationId xmlns:a16="http://schemas.microsoft.com/office/drawing/2014/main" id="{6902A56B-7347-29D7-F4DE-67B6600CD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708"/>
                <a:ext cx="73" cy="106"/>
              </a:xfrm>
              <a:custGeom>
                <a:avLst/>
                <a:gdLst>
                  <a:gd name="T0" fmla="*/ 138 w 146"/>
                  <a:gd name="T1" fmla="*/ 67 h 212"/>
                  <a:gd name="T2" fmla="*/ 129 w 146"/>
                  <a:gd name="T3" fmla="*/ 70 h 212"/>
                  <a:gd name="T4" fmla="*/ 121 w 146"/>
                  <a:gd name="T5" fmla="*/ 83 h 212"/>
                  <a:gd name="T6" fmla="*/ 126 w 146"/>
                  <a:gd name="T7" fmla="*/ 95 h 212"/>
                  <a:gd name="T8" fmla="*/ 129 w 146"/>
                  <a:gd name="T9" fmla="*/ 108 h 212"/>
                  <a:gd name="T10" fmla="*/ 94 w 146"/>
                  <a:gd name="T11" fmla="*/ 116 h 212"/>
                  <a:gd name="T12" fmla="*/ 100 w 146"/>
                  <a:gd name="T13" fmla="*/ 127 h 212"/>
                  <a:gd name="T14" fmla="*/ 99 w 146"/>
                  <a:gd name="T15" fmla="*/ 137 h 212"/>
                  <a:gd name="T16" fmla="*/ 111 w 146"/>
                  <a:gd name="T17" fmla="*/ 155 h 212"/>
                  <a:gd name="T18" fmla="*/ 97 w 146"/>
                  <a:gd name="T19" fmla="*/ 168 h 212"/>
                  <a:gd name="T20" fmla="*/ 93 w 146"/>
                  <a:gd name="T21" fmla="*/ 187 h 212"/>
                  <a:gd name="T22" fmla="*/ 91 w 146"/>
                  <a:gd name="T23" fmla="*/ 193 h 212"/>
                  <a:gd name="T24" fmla="*/ 82 w 146"/>
                  <a:gd name="T25" fmla="*/ 192 h 212"/>
                  <a:gd name="T26" fmla="*/ 70 w 146"/>
                  <a:gd name="T27" fmla="*/ 180 h 212"/>
                  <a:gd name="T28" fmla="*/ 59 w 146"/>
                  <a:gd name="T29" fmla="*/ 186 h 212"/>
                  <a:gd name="T30" fmla="*/ 58 w 146"/>
                  <a:gd name="T31" fmla="*/ 195 h 212"/>
                  <a:gd name="T32" fmla="*/ 40 w 146"/>
                  <a:gd name="T33" fmla="*/ 198 h 212"/>
                  <a:gd name="T34" fmla="*/ 47 w 146"/>
                  <a:gd name="T35" fmla="*/ 204 h 212"/>
                  <a:gd name="T36" fmla="*/ 33 w 146"/>
                  <a:gd name="T37" fmla="*/ 209 h 212"/>
                  <a:gd name="T38" fmla="*/ 38 w 146"/>
                  <a:gd name="T39" fmla="*/ 192 h 212"/>
                  <a:gd name="T40" fmla="*/ 41 w 146"/>
                  <a:gd name="T41" fmla="*/ 178 h 212"/>
                  <a:gd name="T42" fmla="*/ 47 w 146"/>
                  <a:gd name="T43" fmla="*/ 171 h 212"/>
                  <a:gd name="T44" fmla="*/ 58 w 146"/>
                  <a:gd name="T45" fmla="*/ 165 h 212"/>
                  <a:gd name="T46" fmla="*/ 47 w 146"/>
                  <a:gd name="T47" fmla="*/ 149 h 212"/>
                  <a:gd name="T48" fmla="*/ 33 w 146"/>
                  <a:gd name="T49" fmla="*/ 146 h 212"/>
                  <a:gd name="T50" fmla="*/ 40 w 146"/>
                  <a:gd name="T51" fmla="*/ 128 h 212"/>
                  <a:gd name="T52" fmla="*/ 36 w 146"/>
                  <a:gd name="T53" fmla="*/ 116 h 212"/>
                  <a:gd name="T54" fmla="*/ 32 w 146"/>
                  <a:gd name="T55" fmla="*/ 108 h 212"/>
                  <a:gd name="T56" fmla="*/ 14 w 146"/>
                  <a:gd name="T57" fmla="*/ 114 h 212"/>
                  <a:gd name="T58" fmla="*/ 5 w 146"/>
                  <a:gd name="T59" fmla="*/ 108 h 212"/>
                  <a:gd name="T60" fmla="*/ 8 w 146"/>
                  <a:gd name="T61" fmla="*/ 92 h 212"/>
                  <a:gd name="T62" fmla="*/ 5 w 146"/>
                  <a:gd name="T63" fmla="*/ 86 h 212"/>
                  <a:gd name="T64" fmla="*/ 0 w 146"/>
                  <a:gd name="T65" fmla="*/ 75 h 212"/>
                  <a:gd name="T66" fmla="*/ 5 w 146"/>
                  <a:gd name="T67" fmla="*/ 63 h 212"/>
                  <a:gd name="T68" fmla="*/ 9 w 146"/>
                  <a:gd name="T69" fmla="*/ 43 h 212"/>
                  <a:gd name="T70" fmla="*/ 17 w 146"/>
                  <a:gd name="T71" fmla="*/ 41 h 212"/>
                  <a:gd name="T72" fmla="*/ 30 w 146"/>
                  <a:gd name="T73" fmla="*/ 48 h 212"/>
                  <a:gd name="T74" fmla="*/ 40 w 146"/>
                  <a:gd name="T75" fmla="*/ 51 h 212"/>
                  <a:gd name="T76" fmla="*/ 64 w 146"/>
                  <a:gd name="T77" fmla="*/ 41 h 212"/>
                  <a:gd name="T78" fmla="*/ 61 w 146"/>
                  <a:gd name="T79" fmla="*/ 31 h 212"/>
                  <a:gd name="T80" fmla="*/ 71 w 146"/>
                  <a:gd name="T81" fmla="*/ 25 h 212"/>
                  <a:gd name="T82" fmla="*/ 84 w 146"/>
                  <a:gd name="T83" fmla="*/ 19 h 212"/>
                  <a:gd name="T84" fmla="*/ 85 w 146"/>
                  <a:gd name="T85" fmla="*/ 13 h 212"/>
                  <a:gd name="T86" fmla="*/ 96 w 146"/>
                  <a:gd name="T87" fmla="*/ 8 h 212"/>
                  <a:gd name="T88" fmla="*/ 111 w 146"/>
                  <a:gd name="T89" fmla="*/ 10 h 212"/>
                  <a:gd name="T90" fmla="*/ 121 w 146"/>
                  <a:gd name="T91" fmla="*/ 11 h 212"/>
                  <a:gd name="T92" fmla="*/ 126 w 146"/>
                  <a:gd name="T93" fmla="*/ 14 h 212"/>
                  <a:gd name="T94" fmla="*/ 128 w 146"/>
                  <a:gd name="T95" fmla="*/ 25 h 212"/>
                  <a:gd name="T96" fmla="*/ 126 w 146"/>
                  <a:gd name="T97" fmla="*/ 31 h 212"/>
                  <a:gd name="T98" fmla="*/ 117 w 146"/>
                  <a:gd name="T99" fmla="*/ 40 h 212"/>
                  <a:gd name="T100" fmla="*/ 132 w 146"/>
                  <a:gd name="T101" fmla="*/ 49 h 212"/>
                  <a:gd name="T102" fmla="*/ 137 w 146"/>
                  <a:gd name="T103" fmla="*/ 58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6" h="212">
                    <a:moveTo>
                      <a:pt x="146" y="61"/>
                    </a:moveTo>
                    <a:lnTo>
                      <a:pt x="138" y="67"/>
                    </a:lnTo>
                    <a:lnTo>
                      <a:pt x="135" y="72"/>
                    </a:lnTo>
                    <a:lnTo>
                      <a:pt x="129" y="70"/>
                    </a:lnTo>
                    <a:lnTo>
                      <a:pt x="129" y="76"/>
                    </a:lnTo>
                    <a:lnTo>
                      <a:pt x="121" y="83"/>
                    </a:lnTo>
                    <a:lnTo>
                      <a:pt x="129" y="92"/>
                    </a:lnTo>
                    <a:lnTo>
                      <a:pt x="126" y="95"/>
                    </a:lnTo>
                    <a:lnTo>
                      <a:pt x="134" y="104"/>
                    </a:lnTo>
                    <a:lnTo>
                      <a:pt x="129" y="108"/>
                    </a:lnTo>
                    <a:lnTo>
                      <a:pt x="96" y="108"/>
                    </a:lnTo>
                    <a:lnTo>
                      <a:pt x="94" y="116"/>
                    </a:lnTo>
                    <a:lnTo>
                      <a:pt x="94" y="124"/>
                    </a:lnTo>
                    <a:lnTo>
                      <a:pt x="100" y="127"/>
                    </a:lnTo>
                    <a:lnTo>
                      <a:pt x="103" y="131"/>
                    </a:lnTo>
                    <a:lnTo>
                      <a:pt x="99" y="137"/>
                    </a:lnTo>
                    <a:lnTo>
                      <a:pt x="108" y="145"/>
                    </a:lnTo>
                    <a:lnTo>
                      <a:pt x="111" y="155"/>
                    </a:lnTo>
                    <a:lnTo>
                      <a:pt x="103" y="163"/>
                    </a:lnTo>
                    <a:lnTo>
                      <a:pt x="97" y="168"/>
                    </a:lnTo>
                    <a:lnTo>
                      <a:pt x="97" y="175"/>
                    </a:lnTo>
                    <a:lnTo>
                      <a:pt x="93" y="187"/>
                    </a:lnTo>
                    <a:lnTo>
                      <a:pt x="90" y="189"/>
                    </a:lnTo>
                    <a:lnTo>
                      <a:pt x="91" y="193"/>
                    </a:lnTo>
                    <a:lnTo>
                      <a:pt x="85" y="196"/>
                    </a:lnTo>
                    <a:lnTo>
                      <a:pt x="82" y="192"/>
                    </a:lnTo>
                    <a:lnTo>
                      <a:pt x="73" y="187"/>
                    </a:lnTo>
                    <a:lnTo>
                      <a:pt x="70" y="180"/>
                    </a:lnTo>
                    <a:lnTo>
                      <a:pt x="62" y="180"/>
                    </a:lnTo>
                    <a:lnTo>
                      <a:pt x="59" y="186"/>
                    </a:lnTo>
                    <a:lnTo>
                      <a:pt x="61" y="193"/>
                    </a:lnTo>
                    <a:lnTo>
                      <a:pt x="58" y="195"/>
                    </a:lnTo>
                    <a:lnTo>
                      <a:pt x="53" y="192"/>
                    </a:lnTo>
                    <a:lnTo>
                      <a:pt x="40" y="198"/>
                    </a:lnTo>
                    <a:lnTo>
                      <a:pt x="46" y="201"/>
                    </a:lnTo>
                    <a:lnTo>
                      <a:pt x="47" y="204"/>
                    </a:lnTo>
                    <a:lnTo>
                      <a:pt x="41" y="212"/>
                    </a:lnTo>
                    <a:lnTo>
                      <a:pt x="33" y="209"/>
                    </a:lnTo>
                    <a:lnTo>
                      <a:pt x="40" y="196"/>
                    </a:lnTo>
                    <a:lnTo>
                      <a:pt x="38" y="192"/>
                    </a:lnTo>
                    <a:lnTo>
                      <a:pt x="43" y="184"/>
                    </a:lnTo>
                    <a:lnTo>
                      <a:pt x="41" y="178"/>
                    </a:lnTo>
                    <a:lnTo>
                      <a:pt x="46" y="174"/>
                    </a:lnTo>
                    <a:lnTo>
                      <a:pt x="47" y="171"/>
                    </a:lnTo>
                    <a:lnTo>
                      <a:pt x="56" y="165"/>
                    </a:lnTo>
                    <a:lnTo>
                      <a:pt x="58" y="165"/>
                    </a:lnTo>
                    <a:lnTo>
                      <a:pt x="50" y="157"/>
                    </a:lnTo>
                    <a:lnTo>
                      <a:pt x="47" y="149"/>
                    </a:lnTo>
                    <a:lnTo>
                      <a:pt x="47" y="143"/>
                    </a:lnTo>
                    <a:lnTo>
                      <a:pt x="33" y="146"/>
                    </a:lnTo>
                    <a:lnTo>
                      <a:pt x="33" y="137"/>
                    </a:lnTo>
                    <a:lnTo>
                      <a:pt x="40" y="128"/>
                    </a:lnTo>
                    <a:lnTo>
                      <a:pt x="41" y="125"/>
                    </a:lnTo>
                    <a:lnTo>
                      <a:pt x="36" y="116"/>
                    </a:lnTo>
                    <a:lnTo>
                      <a:pt x="38" y="110"/>
                    </a:lnTo>
                    <a:lnTo>
                      <a:pt x="32" y="108"/>
                    </a:lnTo>
                    <a:lnTo>
                      <a:pt x="17" y="110"/>
                    </a:lnTo>
                    <a:lnTo>
                      <a:pt x="14" y="114"/>
                    </a:lnTo>
                    <a:lnTo>
                      <a:pt x="9" y="113"/>
                    </a:lnTo>
                    <a:lnTo>
                      <a:pt x="5" y="108"/>
                    </a:lnTo>
                    <a:lnTo>
                      <a:pt x="0" y="101"/>
                    </a:lnTo>
                    <a:lnTo>
                      <a:pt x="8" y="92"/>
                    </a:lnTo>
                    <a:lnTo>
                      <a:pt x="14" y="87"/>
                    </a:lnTo>
                    <a:lnTo>
                      <a:pt x="5" y="86"/>
                    </a:lnTo>
                    <a:lnTo>
                      <a:pt x="6" y="81"/>
                    </a:lnTo>
                    <a:lnTo>
                      <a:pt x="0" y="75"/>
                    </a:lnTo>
                    <a:lnTo>
                      <a:pt x="0" y="69"/>
                    </a:lnTo>
                    <a:lnTo>
                      <a:pt x="5" y="63"/>
                    </a:lnTo>
                    <a:lnTo>
                      <a:pt x="6" y="49"/>
                    </a:lnTo>
                    <a:lnTo>
                      <a:pt x="9" y="43"/>
                    </a:lnTo>
                    <a:lnTo>
                      <a:pt x="12" y="43"/>
                    </a:lnTo>
                    <a:lnTo>
                      <a:pt x="17" y="41"/>
                    </a:lnTo>
                    <a:lnTo>
                      <a:pt x="18" y="51"/>
                    </a:lnTo>
                    <a:lnTo>
                      <a:pt x="30" y="48"/>
                    </a:lnTo>
                    <a:lnTo>
                      <a:pt x="33" y="46"/>
                    </a:lnTo>
                    <a:lnTo>
                      <a:pt x="40" y="51"/>
                    </a:lnTo>
                    <a:lnTo>
                      <a:pt x="59" y="43"/>
                    </a:lnTo>
                    <a:lnTo>
                      <a:pt x="64" y="41"/>
                    </a:lnTo>
                    <a:lnTo>
                      <a:pt x="59" y="34"/>
                    </a:lnTo>
                    <a:lnTo>
                      <a:pt x="61" y="31"/>
                    </a:lnTo>
                    <a:lnTo>
                      <a:pt x="53" y="31"/>
                    </a:lnTo>
                    <a:lnTo>
                      <a:pt x="71" y="25"/>
                    </a:lnTo>
                    <a:lnTo>
                      <a:pt x="76" y="25"/>
                    </a:lnTo>
                    <a:lnTo>
                      <a:pt x="84" y="19"/>
                    </a:lnTo>
                    <a:lnTo>
                      <a:pt x="90" y="16"/>
                    </a:lnTo>
                    <a:lnTo>
                      <a:pt x="85" y="13"/>
                    </a:lnTo>
                    <a:lnTo>
                      <a:pt x="90" y="7"/>
                    </a:lnTo>
                    <a:lnTo>
                      <a:pt x="96" y="8"/>
                    </a:lnTo>
                    <a:lnTo>
                      <a:pt x="100" y="7"/>
                    </a:lnTo>
                    <a:lnTo>
                      <a:pt x="111" y="10"/>
                    </a:lnTo>
                    <a:lnTo>
                      <a:pt x="117" y="0"/>
                    </a:lnTo>
                    <a:lnTo>
                      <a:pt x="121" y="11"/>
                    </a:lnTo>
                    <a:lnTo>
                      <a:pt x="128" y="3"/>
                    </a:lnTo>
                    <a:lnTo>
                      <a:pt x="126" y="14"/>
                    </a:lnTo>
                    <a:lnTo>
                      <a:pt x="132" y="19"/>
                    </a:lnTo>
                    <a:lnTo>
                      <a:pt x="128" y="25"/>
                    </a:lnTo>
                    <a:lnTo>
                      <a:pt x="129" y="29"/>
                    </a:lnTo>
                    <a:lnTo>
                      <a:pt x="126" y="31"/>
                    </a:lnTo>
                    <a:lnTo>
                      <a:pt x="121" y="28"/>
                    </a:lnTo>
                    <a:lnTo>
                      <a:pt x="117" y="40"/>
                    </a:lnTo>
                    <a:lnTo>
                      <a:pt x="120" y="49"/>
                    </a:lnTo>
                    <a:lnTo>
                      <a:pt x="132" y="49"/>
                    </a:lnTo>
                    <a:lnTo>
                      <a:pt x="132" y="54"/>
                    </a:lnTo>
                    <a:lnTo>
                      <a:pt x="137" y="58"/>
                    </a:lnTo>
                    <a:lnTo>
                      <a:pt x="146" y="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9" name="Freeform 3964">
                <a:extLst>
                  <a:ext uri="{FF2B5EF4-FFF2-40B4-BE49-F238E27FC236}">
                    <a16:creationId xmlns:a16="http://schemas.microsoft.com/office/drawing/2014/main" id="{8FB13600-EA1A-C06C-C41B-4859124C5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708"/>
                <a:ext cx="73" cy="106"/>
              </a:xfrm>
              <a:custGeom>
                <a:avLst/>
                <a:gdLst>
                  <a:gd name="T0" fmla="*/ 138 w 146"/>
                  <a:gd name="T1" fmla="*/ 67 h 212"/>
                  <a:gd name="T2" fmla="*/ 129 w 146"/>
                  <a:gd name="T3" fmla="*/ 70 h 212"/>
                  <a:gd name="T4" fmla="*/ 121 w 146"/>
                  <a:gd name="T5" fmla="*/ 83 h 212"/>
                  <a:gd name="T6" fmla="*/ 126 w 146"/>
                  <a:gd name="T7" fmla="*/ 95 h 212"/>
                  <a:gd name="T8" fmla="*/ 129 w 146"/>
                  <a:gd name="T9" fmla="*/ 108 h 212"/>
                  <a:gd name="T10" fmla="*/ 94 w 146"/>
                  <a:gd name="T11" fmla="*/ 116 h 212"/>
                  <a:gd name="T12" fmla="*/ 100 w 146"/>
                  <a:gd name="T13" fmla="*/ 127 h 212"/>
                  <a:gd name="T14" fmla="*/ 99 w 146"/>
                  <a:gd name="T15" fmla="*/ 137 h 212"/>
                  <a:gd name="T16" fmla="*/ 111 w 146"/>
                  <a:gd name="T17" fmla="*/ 155 h 212"/>
                  <a:gd name="T18" fmla="*/ 97 w 146"/>
                  <a:gd name="T19" fmla="*/ 168 h 212"/>
                  <a:gd name="T20" fmla="*/ 93 w 146"/>
                  <a:gd name="T21" fmla="*/ 187 h 212"/>
                  <a:gd name="T22" fmla="*/ 91 w 146"/>
                  <a:gd name="T23" fmla="*/ 193 h 212"/>
                  <a:gd name="T24" fmla="*/ 82 w 146"/>
                  <a:gd name="T25" fmla="*/ 192 h 212"/>
                  <a:gd name="T26" fmla="*/ 70 w 146"/>
                  <a:gd name="T27" fmla="*/ 180 h 212"/>
                  <a:gd name="T28" fmla="*/ 59 w 146"/>
                  <a:gd name="T29" fmla="*/ 186 h 212"/>
                  <a:gd name="T30" fmla="*/ 58 w 146"/>
                  <a:gd name="T31" fmla="*/ 195 h 212"/>
                  <a:gd name="T32" fmla="*/ 40 w 146"/>
                  <a:gd name="T33" fmla="*/ 198 h 212"/>
                  <a:gd name="T34" fmla="*/ 47 w 146"/>
                  <a:gd name="T35" fmla="*/ 204 h 212"/>
                  <a:gd name="T36" fmla="*/ 33 w 146"/>
                  <a:gd name="T37" fmla="*/ 209 h 212"/>
                  <a:gd name="T38" fmla="*/ 38 w 146"/>
                  <a:gd name="T39" fmla="*/ 192 h 212"/>
                  <a:gd name="T40" fmla="*/ 41 w 146"/>
                  <a:gd name="T41" fmla="*/ 178 h 212"/>
                  <a:gd name="T42" fmla="*/ 47 w 146"/>
                  <a:gd name="T43" fmla="*/ 171 h 212"/>
                  <a:gd name="T44" fmla="*/ 58 w 146"/>
                  <a:gd name="T45" fmla="*/ 165 h 212"/>
                  <a:gd name="T46" fmla="*/ 47 w 146"/>
                  <a:gd name="T47" fmla="*/ 149 h 212"/>
                  <a:gd name="T48" fmla="*/ 33 w 146"/>
                  <a:gd name="T49" fmla="*/ 146 h 212"/>
                  <a:gd name="T50" fmla="*/ 40 w 146"/>
                  <a:gd name="T51" fmla="*/ 128 h 212"/>
                  <a:gd name="T52" fmla="*/ 36 w 146"/>
                  <a:gd name="T53" fmla="*/ 116 h 212"/>
                  <a:gd name="T54" fmla="*/ 32 w 146"/>
                  <a:gd name="T55" fmla="*/ 108 h 212"/>
                  <a:gd name="T56" fmla="*/ 14 w 146"/>
                  <a:gd name="T57" fmla="*/ 114 h 212"/>
                  <a:gd name="T58" fmla="*/ 5 w 146"/>
                  <a:gd name="T59" fmla="*/ 108 h 212"/>
                  <a:gd name="T60" fmla="*/ 8 w 146"/>
                  <a:gd name="T61" fmla="*/ 92 h 212"/>
                  <a:gd name="T62" fmla="*/ 5 w 146"/>
                  <a:gd name="T63" fmla="*/ 86 h 212"/>
                  <a:gd name="T64" fmla="*/ 0 w 146"/>
                  <a:gd name="T65" fmla="*/ 75 h 212"/>
                  <a:gd name="T66" fmla="*/ 5 w 146"/>
                  <a:gd name="T67" fmla="*/ 63 h 212"/>
                  <a:gd name="T68" fmla="*/ 9 w 146"/>
                  <a:gd name="T69" fmla="*/ 43 h 212"/>
                  <a:gd name="T70" fmla="*/ 17 w 146"/>
                  <a:gd name="T71" fmla="*/ 41 h 212"/>
                  <a:gd name="T72" fmla="*/ 30 w 146"/>
                  <a:gd name="T73" fmla="*/ 48 h 212"/>
                  <a:gd name="T74" fmla="*/ 40 w 146"/>
                  <a:gd name="T75" fmla="*/ 51 h 212"/>
                  <a:gd name="T76" fmla="*/ 64 w 146"/>
                  <a:gd name="T77" fmla="*/ 41 h 212"/>
                  <a:gd name="T78" fmla="*/ 61 w 146"/>
                  <a:gd name="T79" fmla="*/ 31 h 212"/>
                  <a:gd name="T80" fmla="*/ 71 w 146"/>
                  <a:gd name="T81" fmla="*/ 25 h 212"/>
                  <a:gd name="T82" fmla="*/ 84 w 146"/>
                  <a:gd name="T83" fmla="*/ 19 h 212"/>
                  <a:gd name="T84" fmla="*/ 85 w 146"/>
                  <a:gd name="T85" fmla="*/ 13 h 212"/>
                  <a:gd name="T86" fmla="*/ 96 w 146"/>
                  <a:gd name="T87" fmla="*/ 8 h 212"/>
                  <a:gd name="T88" fmla="*/ 111 w 146"/>
                  <a:gd name="T89" fmla="*/ 10 h 212"/>
                  <a:gd name="T90" fmla="*/ 121 w 146"/>
                  <a:gd name="T91" fmla="*/ 11 h 212"/>
                  <a:gd name="T92" fmla="*/ 126 w 146"/>
                  <a:gd name="T93" fmla="*/ 14 h 212"/>
                  <a:gd name="T94" fmla="*/ 128 w 146"/>
                  <a:gd name="T95" fmla="*/ 25 h 212"/>
                  <a:gd name="T96" fmla="*/ 126 w 146"/>
                  <a:gd name="T97" fmla="*/ 31 h 212"/>
                  <a:gd name="T98" fmla="*/ 117 w 146"/>
                  <a:gd name="T99" fmla="*/ 40 h 212"/>
                  <a:gd name="T100" fmla="*/ 132 w 146"/>
                  <a:gd name="T101" fmla="*/ 49 h 212"/>
                  <a:gd name="T102" fmla="*/ 137 w 146"/>
                  <a:gd name="T103" fmla="*/ 58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6" h="212">
                    <a:moveTo>
                      <a:pt x="146" y="61"/>
                    </a:moveTo>
                    <a:lnTo>
                      <a:pt x="138" y="67"/>
                    </a:lnTo>
                    <a:lnTo>
                      <a:pt x="135" y="72"/>
                    </a:lnTo>
                    <a:lnTo>
                      <a:pt x="129" y="70"/>
                    </a:lnTo>
                    <a:lnTo>
                      <a:pt x="129" y="76"/>
                    </a:lnTo>
                    <a:lnTo>
                      <a:pt x="121" y="83"/>
                    </a:lnTo>
                    <a:lnTo>
                      <a:pt x="129" y="92"/>
                    </a:lnTo>
                    <a:lnTo>
                      <a:pt x="126" y="95"/>
                    </a:lnTo>
                    <a:lnTo>
                      <a:pt x="134" y="104"/>
                    </a:lnTo>
                    <a:lnTo>
                      <a:pt x="129" y="108"/>
                    </a:lnTo>
                    <a:lnTo>
                      <a:pt x="96" y="108"/>
                    </a:lnTo>
                    <a:lnTo>
                      <a:pt x="94" y="116"/>
                    </a:lnTo>
                    <a:lnTo>
                      <a:pt x="94" y="124"/>
                    </a:lnTo>
                    <a:lnTo>
                      <a:pt x="100" y="127"/>
                    </a:lnTo>
                    <a:lnTo>
                      <a:pt x="103" y="131"/>
                    </a:lnTo>
                    <a:lnTo>
                      <a:pt x="99" y="137"/>
                    </a:lnTo>
                    <a:lnTo>
                      <a:pt x="108" y="145"/>
                    </a:lnTo>
                    <a:lnTo>
                      <a:pt x="111" y="155"/>
                    </a:lnTo>
                    <a:lnTo>
                      <a:pt x="103" y="163"/>
                    </a:lnTo>
                    <a:lnTo>
                      <a:pt x="97" y="168"/>
                    </a:lnTo>
                    <a:lnTo>
                      <a:pt x="97" y="175"/>
                    </a:lnTo>
                    <a:lnTo>
                      <a:pt x="93" y="187"/>
                    </a:lnTo>
                    <a:lnTo>
                      <a:pt x="90" y="189"/>
                    </a:lnTo>
                    <a:lnTo>
                      <a:pt x="91" y="193"/>
                    </a:lnTo>
                    <a:lnTo>
                      <a:pt x="85" y="196"/>
                    </a:lnTo>
                    <a:lnTo>
                      <a:pt x="82" y="192"/>
                    </a:lnTo>
                    <a:lnTo>
                      <a:pt x="73" y="187"/>
                    </a:lnTo>
                    <a:lnTo>
                      <a:pt x="70" y="180"/>
                    </a:lnTo>
                    <a:lnTo>
                      <a:pt x="62" y="180"/>
                    </a:lnTo>
                    <a:lnTo>
                      <a:pt x="59" y="186"/>
                    </a:lnTo>
                    <a:lnTo>
                      <a:pt x="61" y="193"/>
                    </a:lnTo>
                    <a:lnTo>
                      <a:pt x="58" y="195"/>
                    </a:lnTo>
                    <a:lnTo>
                      <a:pt x="53" y="192"/>
                    </a:lnTo>
                    <a:lnTo>
                      <a:pt x="40" y="198"/>
                    </a:lnTo>
                    <a:lnTo>
                      <a:pt x="46" y="201"/>
                    </a:lnTo>
                    <a:lnTo>
                      <a:pt x="47" y="204"/>
                    </a:lnTo>
                    <a:lnTo>
                      <a:pt x="41" y="212"/>
                    </a:lnTo>
                    <a:lnTo>
                      <a:pt x="33" y="209"/>
                    </a:lnTo>
                    <a:lnTo>
                      <a:pt x="40" y="196"/>
                    </a:lnTo>
                    <a:lnTo>
                      <a:pt x="38" y="192"/>
                    </a:lnTo>
                    <a:lnTo>
                      <a:pt x="43" y="184"/>
                    </a:lnTo>
                    <a:lnTo>
                      <a:pt x="41" y="178"/>
                    </a:lnTo>
                    <a:lnTo>
                      <a:pt x="46" y="174"/>
                    </a:lnTo>
                    <a:lnTo>
                      <a:pt x="47" y="171"/>
                    </a:lnTo>
                    <a:lnTo>
                      <a:pt x="56" y="165"/>
                    </a:lnTo>
                    <a:lnTo>
                      <a:pt x="58" y="165"/>
                    </a:lnTo>
                    <a:lnTo>
                      <a:pt x="50" y="157"/>
                    </a:lnTo>
                    <a:lnTo>
                      <a:pt x="47" y="149"/>
                    </a:lnTo>
                    <a:lnTo>
                      <a:pt x="47" y="143"/>
                    </a:lnTo>
                    <a:lnTo>
                      <a:pt x="33" y="146"/>
                    </a:lnTo>
                    <a:lnTo>
                      <a:pt x="33" y="137"/>
                    </a:lnTo>
                    <a:lnTo>
                      <a:pt x="40" y="128"/>
                    </a:lnTo>
                    <a:lnTo>
                      <a:pt x="41" y="125"/>
                    </a:lnTo>
                    <a:lnTo>
                      <a:pt x="36" y="116"/>
                    </a:lnTo>
                    <a:lnTo>
                      <a:pt x="38" y="110"/>
                    </a:lnTo>
                    <a:lnTo>
                      <a:pt x="32" y="108"/>
                    </a:lnTo>
                    <a:lnTo>
                      <a:pt x="17" y="110"/>
                    </a:lnTo>
                    <a:lnTo>
                      <a:pt x="14" y="114"/>
                    </a:lnTo>
                    <a:lnTo>
                      <a:pt x="9" y="113"/>
                    </a:lnTo>
                    <a:lnTo>
                      <a:pt x="5" y="108"/>
                    </a:lnTo>
                    <a:lnTo>
                      <a:pt x="0" y="101"/>
                    </a:lnTo>
                    <a:lnTo>
                      <a:pt x="8" y="92"/>
                    </a:lnTo>
                    <a:lnTo>
                      <a:pt x="14" y="87"/>
                    </a:lnTo>
                    <a:lnTo>
                      <a:pt x="5" y="86"/>
                    </a:lnTo>
                    <a:lnTo>
                      <a:pt x="6" y="81"/>
                    </a:lnTo>
                    <a:lnTo>
                      <a:pt x="0" y="75"/>
                    </a:lnTo>
                    <a:lnTo>
                      <a:pt x="0" y="69"/>
                    </a:lnTo>
                    <a:lnTo>
                      <a:pt x="5" y="63"/>
                    </a:lnTo>
                    <a:lnTo>
                      <a:pt x="6" y="49"/>
                    </a:lnTo>
                    <a:lnTo>
                      <a:pt x="9" y="43"/>
                    </a:lnTo>
                    <a:lnTo>
                      <a:pt x="12" y="43"/>
                    </a:lnTo>
                    <a:lnTo>
                      <a:pt x="17" y="41"/>
                    </a:lnTo>
                    <a:lnTo>
                      <a:pt x="18" y="51"/>
                    </a:lnTo>
                    <a:lnTo>
                      <a:pt x="30" y="48"/>
                    </a:lnTo>
                    <a:lnTo>
                      <a:pt x="33" y="46"/>
                    </a:lnTo>
                    <a:lnTo>
                      <a:pt x="40" y="51"/>
                    </a:lnTo>
                    <a:lnTo>
                      <a:pt x="59" y="43"/>
                    </a:lnTo>
                    <a:lnTo>
                      <a:pt x="64" y="41"/>
                    </a:lnTo>
                    <a:lnTo>
                      <a:pt x="59" y="34"/>
                    </a:lnTo>
                    <a:lnTo>
                      <a:pt x="61" y="31"/>
                    </a:lnTo>
                    <a:lnTo>
                      <a:pt x="53" y="31"/>
                    </a:lnTo>
                    <a:lnTo>
                      <a:pt x="71" y="25"/>
                    </a:lnTo>
                    <a:lnTo>
                      <a:pt x="76" y="25"/>
                    </a:lnTo>
                    <a:lnTo>
                      <a:pt x="84" y="19"/>
                    </a:lnTo>
                    <a:lnTo>
                      <a:pt x="90" y="16"/>
                    </a:lnTo>
                    <a:lnTo>
                      <a:pt x="85" y="13"/>
                    </a:lnTo>
                    <a:lnTo>
                      <a:pt x="90" y="7"/>
                    </a:lnTo>
                    <a:lnTo>
                      <a:pt x="96" y="8"/>
                    </a:lnTo>
                    <a:lnTo>
                      <a:pt x="100" y="7"/>
                    </a:lnTo>
                    <a:lnTo>
                      <a:pt x="111" y="10"/>
                    </a:lnTo>
                    <a:lnTo>
                      <a:pt x="117" y="0"/>
                    </a:lnTo>
                    <a:lnTo>
                      <a:pt x="121" y="11"/>
                    </a:lnTo>
                    <a:lnTo>
                      <a:pt x="128" y="3"/>
                    </a:lnTo>
                    <a:lnTo>
                      <a:pt x="126" y="14"/>
                    </a:lnTo>
                    <a:lnTo>
                      <a:pt x="132" y="19"/>
                    </a:lnTo>
                    <a:lnTo>
                      <a:pt x="128" y="25"/>
                    </a:lnTo>
                    <a:lnTo>
                      <a:pt x="129" y="29"/>
                    </a:lnTo>
                    <a:lnTo>
                      <a:pt x="126" y="31"/>
                    </a:lnTo>
                    <a:lnTo>
                      <a:pt x="121" y="28"/>
                    </a:lnTo>
                    <a:lnTo>
                      <a:pt x="117" y="40"/>
                    </a:lnTo>
                    <a:lnTo>
                      <a:pt x="120" y="49"/>
                    </a:lnTo>
                    <a:lnTo>
                      <a:pt x="132" y="49"/>
                    </a:lnTo>
                    <a:lnTo>
                      <a:pt x="132" y="54"/>
                    </a:lnTo>
                    <a:lnTo>
                      <a:pt x="137" y="58"/>
                    </a:lnTo>
                    <a:lnTo>
                      <a:pt x="146" y="6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0" name="Freeform 3965">
                <a:extLst>
                  <a:ext uri="{FF2B5EF4-FFF2-40B4-BE49-F238E27FC236}">
                    <a16:creationId xmlns:a16="http://schemas.microsoft.com/office/drawing/2014/main" id="{1F6E1920-1438-C192-4423-111F5782F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587"/>
                <a:ext cx="100" cy="79"/>
              </a:xfrm>
              <a:custGeom>
                <a:avLst/>
                <a:gdLst>
                  <a:gd name="T0" fmla="*/ 88 w 199"/>
                  <a:gd name="T1" fmla="*/ 22 h 158"/>
                  <a:gd name="T2" fmla="*/ 85 w 199"/>
                  <a:gd name="T3" fmla="*/ 37 h 158"/>
                  <a:gd name="T4" fmla="*/ 79 w 199"/>
                  <a:gd name="T5" fmla="*/ 46 h 158"/>
                  <a:gd name="T6" fmla="*/ 70 w 199"/>
                  <a:gd name="T7" fmla="*/ 34 h 158"/>
                  <a:gd name="T8" fmla="*/ 53 w 199"/>
                  <a:gd name="T9" fmla="*/ 31 h 158"/>
                  <a:gd name="T10" fmla="*/ 44 w 199"/>
                  <a:gd name="T11" fmla="*/ 41 h 158"/>
                  <a:gd name="T12" fmla="*/ 39 w 199"/>
                  <a:gd name="T13" fmla="*/ 43 h 158"/>
                  <a:gd name="T14" fmla="*/ 16 w 199"/>
                  <a:gd name="T15" fmla="*/ 49 h 158"/>
                  <a:gd name="T16" fmla="*/ 9 w 199"/>
                  <a:gd name="T17" fmla="*/ 57 h 158"/>
                  <a:gd name="T18" fmla="*/ 12 w 199"/>
                  <a:gd name="T19" fmla="*/ 67 h 158"/>
                  <a:gd name="T20" fmla="*/ 9 w 199"/>
                  <a:gd name="T21" fmla="*/ 69 h 158"/>
                  <a:gd name="T22" fmla="*/ 10 w 199"/>
                  <a:gd name="T23" fmla="*/ 84 h 158"/>
                  <a:gd name="T24" fmla="*/ 18 w 199"/>
                  <a:gd name="T25" fmla="*/ 96 h 158"/>
                  <a:gd name="T26" fmla="*/ 16 w 199"/>
                  <a:gd name="T27" fmla="*/ 113 h 158"/>
                  <a:gd name="T28" fmla="*/ 24 w 199"/>
                  <a:gd name="T29" fmla="*/ 113 h 158"/>
                  <a:gd name="T30" fmla="*/ 24 w 199"/>
                  <a:gd name="T31" fmla="*/ 126 h 158"/>
                  <a:gd name="T32" fmla="*/ 12 w 199"/>
                  <a:gd name="T33" fmla="*/ 125 h 158"/>
                  <a:gd name="T34" fmla="*/ 0 w 199"/>
                  <a:gd name="T35" fmla="*/ 129 h 158"/>
                  <a:gd name="T36" fmla="*/ 15 w 199"/>
                  <a:gd name="T37" fmla="*/ 134 h 158"/>
                  <a:gd name="T38" fmla="*/ 19 w 199"/>
                  <a:gd name="T39" fmla="*/ 145 h 158"/>
                  <a:gd name="T40" fmla="*/ 27 w 199"/>
                  <a:gd name="T41" fmla="*/ 125 h 158"/>
                  <a:gd name="T42" fmla="*/ 42 w 199"/>
                  <a:gd name="T43" fmla="*/ 126 h 158"/>
                  <a:gd name="T44" fmla="*/ 60 w 199"/>
                  <a:gd name="T45" fmla="*/ 116 h 158"/>
                  <a:gd name="T46" fmla="*/ 66 w 199"/>
                  <a:gd name="T47" fmla="*/ 113 h 158"/>
                  <a:gd name="T48" fmla="*/ 77 w 199"/>
                  <a:gd name="T49" fmla="*/ 111 h 158"/>
                  <a:gd name="T50" fmla="*/ 80 w 199"/>
                  <a:gd name="T51" fmla="*/ 113 h 158"/>
                  <a:gd name="T52" fmla="*/ 94 w 199"/>
                  <a:gd name="T53" fmla="*/ 101 h 158"/>
                  <a:gd name="T54" fmla="*/ 109 w 199"/>
                  <a:gd name="T55" fmla="*/ 110 h 158"/>
                  <a:gd name="T56" fmla="*/ 117 w 199"/>
                  <a:gd name="T57" fmla="*/ 116 h 158"/>
                  <a:gd name="T58" fmla="*/ 124 w 199"/>
                  <a:gd name="T59" fmla="*/ 126 h 158"/>
                  <a:gd name="T60" fmla="*/ 121 w 199"/>
                  <a:gd name="T61" fmla="*/ 134 h 158"/>
                  <a:gd name="T62" fmla="*/ 133 w 199"/>
                  <a:gd name="T63" fmla="*/ 142 h 158"/>
                  <a:gd name="T64" fmla="*/ 136 w 199"/>
                  <a:gd name="T65" fmla="*/ 152 h 158"/>
                  <a:gd name="T66" fmla="*/ 139 w 199"/>
                  <a:gd name="T67" fmla="*/ 155 h 158"/>
                  <a:gd name="T68" fmla="*/ 150 w 199"/>
                  <a:gd name="T69" fmla="*/ 157 h 158"/>
                  <a:gd name="T70" fmla="*/ 156 w 199"/>
                  <a:gd name="T71" fmla="*/ 151 h 158"/>
                  <a:gd name="T72" fmla="*/ 148 w 199"/>
                  <a:gd name="T73" fmla="*/ 136 h 158"/>
                  <a:gd name="T74" fmla="*/ 145 w 199"/>
                  <a:gd name="T75" fmla="*/ 128 h 158"/>
                  <a:gd name="T76" fmla="*/ 159 w 199"/>
                  <a:gd name="T77" fmla="*/ 128 h 158"/>
                  <a:gd name="T78" fmla="*/ 177 w 199"/>
                  <a:gd name="T79" fmla="*/ 129 h 158"/>
                  <a:gd name="T80" fmla="*/ 185 w 199"/>
                  <a:gd name="T81" fmla="*/ 119 h 158"/>
                  <a:gd name="T82" fmla="*/ 195 w 199"/>
                  <a:gd name="T83" fmla="*/ 105 h 158"/>
                  <a:gd name="T84" fmla="*/ 194 w 199"/>
                  <a:gd name="T85" fmla="*/ 98 h 158"/>
                  <a:gd name="T86" fmla="*/ 170 w 199"/>
                  <a:gd name="T87" fmla="*/ 105 h 158"/>
                  <a:gd name="T88" fmla="*/ 153 w 199"/>
                  <a:gd name="T89" fmla="*/ 82 h 158"/>
                  <a:gd name="T90" fmla="*/ 148 w 199"/>
                  <a:gd name="T91" fmla="*/ 76 h 158"/>
                  <a:gd name="T92" fmla="*/ 139 w 199"/>
                  <a:gd name="T93" fmla="*/ 76 h 158"/>
                  <a:gd name="T94" fmla="*/ 138 w 199"/>
                  <a:gd name="T95" fmla="*/ 60 h 158"/>
                  <a:gd name="T96" fmla="*/ 130 w 199"/>
                  <a:gd name="T97" fmla="*/ 43 h 158"/>
                  <a:gd name="T98" fmla="*/ 151 w 199"/>
                  <a:gd name="T99" fmla="*/ 32 h 158"/>
                  <a:gd name="T100" fmla="*/ 158 w 199"/>
                  <a:gd name="T101" fmla="*/ 25 h 158"/>
                  <a:gd name="T102" fmla="*/ 170 w 199"/>
                  <a:gd name="T103" fmla="*/ 20 h 158"/>
                  <a:gd name="T104" fmla="*/ 179 w 199"/>
                  <a:gd name="T105" fmla="*/ 9 h 158"/>
                  <a:gd name="T106" fmla="*/ 162 w 199"/>
                  <a:gd name="T107" fmla="*/ 0 h 158"/>
                  <a:gd name="T108" fmla="*/ 153 w 199"/>
                  <a:gd name="T109" fmla="*/ 5 h 158"/>
                  <a:gd name="T110" fmla="*/ 145 w 199"/>
                  <a:gd name="T111" fmla="*/ 19 h 158"/>
                  <a:gd name="T112" fmla="*/ 136 w 199"/>
                  <a:gd name="T113" fmla="*/ 19 h 158"/>
                  <a:gd name="T114" fmla="*/ 120 w 199"/>
                  <a:gd name="T115" fmla="*/ 15 h 158"/>
                  <a:gd name="T116" fmla="*/ 106 w 199"/>
                  <a:gd name="T117" fmla="*/ 9 h 158"/>
                  <a:gd name="T118" fmla="*/ 91 w 199"/>
                  <a:gd name="T119" fmla="*/ 2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9" h="158">
                    <a:moveTo>
                      <a:pt x="91" y="20"/>
                    </a:moveTo>
                    <a:lnTo>
                      <a:pt x="88" y="22"/>
                    </a:lnTo>
                    <a:lnTo>
                      <a:pt x="82" y="31"/>
                    </a:lnTo>
                    <a:lnTo>
                      <a:pt x="85" y="37"/>
                    </a:lnTo>
                    <a:lnTo>
                      <a:pt x="80" y="47"/>
                    </a:lnTo>
                    <a:lnTo>
                      <a:pt x="79" y="46"/>
                    </a:lnTo>
                    <a:lnTo>
                      <a:pt x="74" y="38"/>
                    </a:lnTo>
                    <a:lnTo>
                      <a:pt x="70" y="34"/>
                    </a:lnTo>
                    <a:lnTo>
                      <a:pt x="56" y="32"/>
                    </a:lnTo>
                    <a:lnTo>
                      <a:pt x="53" y="31"/>
                    </a:lnTo>
                    <a:lnTo>
                      <a:pt x="47" y="35"/>
                    </a:lnTo>
                    <a:lnTo>
                      <a:pt x="44" y="41"/>
                    </a:lnTo>
                    <a:lnTo>
                      <a:pt x="41" y="43"/>
                    </a:lnTo>
                    <a:lnTo>
                      <a:pt x="39" y="43"/>
                    </a:lnTo>
                    <a:lnTo>
                      <a:pt x="24" y="49"/>
                    </a:lnTo>
                    <a:lnTo>
                      <a:pt x="16" y="49"/>
                    </a:lnTo>
                    <a:lnTo>
                      <a:pt x="13" y="53"/>
                    </a:lnTo>
                    <a:lnTo>
                      <a:pt x="9" y="57"/>
                    </a:lnTo>
                    <a:lnTo>
                      <a:pt x="15" y="60"/>
                    </a:lnTo>
                    <a:lnTo>
                      <a:pt x="12" y="67"/>
                    </a:lnTo>
                    <a:lnTo>
                      <a:pt x="6" y="69"/>
                    </a:lnTo>
                    <a:lnTo>
                      <a:pt x="9" y="69"/>
                    </a:lnTo>
                    <a:lnTo>
                      <a:pt x="6" y="76"/>
                    </a:lnTo>
                    <a:lnTo>
                      <a:pt x="10" y="84"/>
                    </a:lnTo>
                    <a:lnTo>
                      <a:pt x="9" y="93"/>
                    </a:lnTo>
                    <a:lnTo>
                      <a:pt x="18" y="96"/>
                    </a:lnTo>
                    <a:lnTo>
                      <a:pt x="12" y="111"/>
                    </a:lnTo>
                    <a:lnTo>
                      <a:pt x="16" y="113"/>
                    </a:lnTo>
                    <a:lnTo>
                      <a:pt x="19" y="111"/>
                    </a:lnTo>
                    <a:lnTo>
                      <a:pt x="24" y="113"/>
                    </a:lnTo>
                    <a:lnTo>
                      <a:pt x="27" y="117"/>
                    </a:lnTo>
                    <a:lnTo>
                      <a:pt x="24" y="126"/>
                    </a:lnTo>
                    <a:lnTo>
                      <a:pt x="15" y="129"/>
                    </a:lnTo>
                    <a:lnTo>
                      <a:pt x="12" y="125"/>
                    </a:lnTo>
                    <a:lnTo>
                      <a:pt x="4" y="129"/>
                    </a:lnTo>
                    <a:lnTo>
                      <a:pt x="0" y="129"/>
                    </a:lnTo>
                    <a:lnTo>
                      <a:pt x="9" y="136"/>
                    </a:lnTo>
                    <a:lnTo>
                      <a:pt x="15" y="134"/>
                    </a:lnTo>
                    <a:lnTo>
                      <a:pt x="13" y="142"/>
                    </a:lnTo>
                    <a:lnTo>
                      <a:pt x="19" y="145"/>
                    </a:lnTo>
                    <a:lnTo>
                      <a:pt x="24" y="139"/>
                    </a:lnTo>
                    <a:lnTo>
                      <a:pt x="27" y="125"/>
                    </a:lnTo>
                    <a:lnTo>
                      <a:pt x="30" y="126"/>
                    </a:lnTo>
                    <a:lnTo>
                      <a:pt x="42" y="126"/>
                    </a:lnTo>
                    <a:lnTo>
                      <a:pt x="53" y="116"/>
                    </a:lnTo>
                    <a:lnTo>
                      <a:pt x="60" y="116"/>
                    </a:lnTo>
                    <a:lnTo>
                      <a:pt x="60" y="113"/>
                    </a:lnTo>
                    <a:lnTo>
                      <a:pt x="66" y="113"/>
                    </a:lnTo>
                    <a:lnTo>
                      <a:pt x="70" y="116"/>
                    </a:lnTo>
                    <a:lnTo>
                      <a:pt x="77" y="111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6" y="110"/>
                    </a:lnTo>
                    <a:lnTo>
                      <a:pt x="94" y="101"/>
                    </a:lnTo>
                    <a:lnTo>
                      <a:pt x="95" y="104"/>
                    </a:lnTo>
                    <a:lnTo>
                      <a:pt x="109" y="110"/>
                    </a:lnTo>
                    <a:lnTo>
                      <a:pt x="117" y="114"/>
                    </a:lnTo>
                    <a:lnTo>
                      <a:pt x="117" y="116"/>
                    </a:lnTo>
                    <a:lnTo>
                      <a:pt x="124" y="116"/>
                    </a:lnTo>
                    <a:lnTo>
                      <a:pt x="124" y="126"/>
                    </a:lnTo>
                    <a:lnTo>
                      <a:pt x="126" y="129"/>
                    </a:lnTo>
                    <a:lnTo>
                      <a:pt x="121" y="134"/>
                    </a:lnTo>
                    <a:lnTo>
                      <a:pt x="130" y="137"/>
                    </a:lnTo>
                    <a:lnTo>
                      <a:pt x="133" y="142"/>
                    </a:lnTo>
                    <a:lnTo>
                      <a:pt x="133" y="145"/>
                    </a:lnTo>
                    <a:lnTo>
                      <a:pt x="136" y="152"/>
                    </a:lnTo>
                    <a:lnTo>
                      <a:pt x="136" y="157"/>
                    </a:lnTo>
                    <a:lnTo>
                      <a:pt x="139" y="155"/>
                    </a:lnTo>
                    <a:lnTo>
                      <a:pt x="145" y="158"/>
                    </a:lnTo>
                    <a:lnTo>
                      <a:pt x="150" y="157"/>
                    </a:lnTo>
                    <a:lnTo>
                      <a:pt x="151" y="152"/>
                    </a:lnTo>
                    <a:lnTo>
                      <a:pt x="156" y="151"/>
                    </a:lnTo>
                    <a:lnTo>
                      <a:pt x="155" y="146"/>
                    </a:lnTo>
                    <a:lnTo>
                      <a:pt x="148" y="136"/>
                    </a:lnTo>
                    <a:lnTo>
                      <a:pt x="145" y="134"/>
                    </a:lnTo>
                    <a:lnTo>
                      <a:pt x="145" y="128"/>
                    </a:lnTo>
                    <a:lnTo>
                      <a:pt x="153" y="129"/>
                    </a:lnTo>
                    <a:lnTo>
                      <a:pt x="159" y="128"/>
                    </a:lnTo>
                    <a:lnTo>
                      <a:pt x="170" y="128"/>
                    </a:lnTo>
                    <a:lnTo>
                      <a:pt x="177" y="129"/>
                    </a:lnTo>
                    <a:lnTo>
                      <a:pt x="183" y="126"/>
                    </a:lnTo>
                    <a:lnTo>
                      <a:pt x="185" y="119"/>
                    </a:lnTo>
                    <a:lnTo>
                      <a:pt x="195" y="111"/>
                    </a:lnTo>
                    <a:lnTo>
                      <a:pt x="195" y="105"/>
                    </a:lnTo>
                    <a:lnTo>
                      <a:pt x="199" y="104"/>
                    </a:lnTo>
                    <a:lnTo>
                      <a:pt x="194" y="98"/>
                    </a:lnTo>
                    <a:lnTo>
                      <a:pt x="174" y="105"/>
                    </a:lnTo>
                    <a:lnTo>
                      <a:pt x="170" y="105"/>
                    </a:lnTo>
                    <a:lnTo>
                      <a:pt x="162" y="93"/>
                    </a:lnTo>
                    <a:lnTo>
                      <a:pt x="153" y="82"/>
                    </a:lnTo>
                    <a:lnTo>
                      <a:pt x="148" y="81"/>
                    </a:lnTo>
                    <a:lnTo>
                      <a:pt x="148" y="76"/>
                    </a:lnTo>
                    <a:lnTo>
                      <a:pt x="142" y="78"/>
                    </a:lnTo>
                    <a:lnTo>
                      <a:pt x="139" y="76"/>
                    </a:lnTo>
                    <a:lnTo>
                      <a:pt x="139" y="67"/>
                    </a:lnTo>
                    <a:lnTo>
                      <a:pt x="138" y="60"/>
                    </a:lnTo>
                    <a:lnTo>
                      <a:pt x="130" y="52"/>
                    </a:lnTo>
                    <a:lnTo>
                      <a:pt x="130" y="43"/>
                    </a:lnTo>
                    <a:lnTo>
                      <a:pt x="148" y="37"/>
                    </a:lnTo>
                    <a:lnTo>
                      <a:pt x="151" y="32"/>
                    </a:lnTo>
                    <a:lnTo>
                      <a:pt x="156" y="20"/>
                    </a:lnTo>
                    <a:lnTo>
                      <a:pt x="158" y="25"/>
                    </a:lnTo>
                    <a:lnTo>
                      <a:pt x="168" y="25"/>
                    </a:lnTo>
                    <a:lnTo>
                      <a:pt x="170" y="20"/>
                    </a:lnTo>
                    <a:lnTo>
                      <a:pt x="182" y="15"/>
                    </a:lnTo>
                    <a:lnTo>
                      <a:pt x="179" y="9"/>
                    </a:lnTo>
                    <a:lnTo>
                      <a:pt x="171" y="9"/>
                    </a:lnTo>
                    <a:lnTo>
                      <a:pt x="162" y="0"/>
                    </a:lnTo>
                    <a:lnTo>
                      <a:pt x="156" y="2"/>
                    </a:lnTo>
                    <a:lnTo>
                      <a:pt x="153" y="5"/>
                    </a:lnTo>
                    <a:lnTo>
                      <a:pt x="153" y="15"/>
                    </a:lnTo>
                    <a:lnTo>
                      <a:pt x="145" y="19"/>
                    </a:lnTo>
                    <a:lnTo>
                      <a:pt x="141" y="15"/>
                    </a:lnTo>
                    <a:lnTo>
                      <a:pt x="136" y="19"/>
                    </a:lnTo>
                    <a:lnTo>
                      <a:pt x="126" y="19"/>
                    </a:lnTo>
                    <a:lnTo>
                      <a:pt x="120" y="15"/>
                    </a:lnTo>
                    <a:lnTo>
                      <a:pt x="109" y="12"/>
                    </a:lnTo>
                    <a:lnTo>
                      <a:pt x="106" y="9"/>
                    </a:lnTo>
                    <a:lnTo>
                      <a:pt x="91" y="17"/>
                    </a:lnTo>
                    <a:lnTo>
                      <a:pt x="91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1" name="Freeform 3966">
                <a:extLst>
                  <a:ext uri="{FF2B5EF4-FFF2-40B4-BE49-F238E27FC236}">
                    <a16:creationId xmlns:a16="http://schemas.microsoft.com/office/drawing/2014/main" id="{73DAD737-EBAB-E885-DDE1-D325162D5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587"/>
                <a:ext cx="100" cy="79"/>
              </a:xfrm>
              <a:custGeom>
                <a:avLst/>
                <a:gdLst>
                  <a:gd name="T0" fmla="*/ 91 w 199"/>
                  <a:gd name="T1" fmla="*/ 17 h 158"/>
                  <a:gd name="T2" fmla="*/ 109 w 199"/>
                  <a:gd name="T3" fmla="*/ 12 h 158"/>
                  <a:gd name="T4" fmla="*/ 126 w 199"/>
                  <a:gd name="T5" fmla="*/ 19 h 158"/>
                  <a:gd name="T6" fmla="*/ 141 w 199"/>
                  <a:gd name="T7" fmla="*/ 15 h 158"/>
                  <a:gd name="T8" fmla="*/ 153 w 199"/>
                  <a:gd name="T9" fmla="*/ 15 h 158"/>
                  <a:gd name="T10" fmla="*/ 156 w 199"/>
                  <a:gd name="T11" fmla="*/ 2 h 158"/>
                  <a:gd name="T12" fmla="*/ 171 w 199"/>
                  <a:gd name="T13" fmla="*/ 9 h 158"/>
                  <a:gd name="T14" fmla="*/ 182 w 199"/>
                  <a:gd name="T15" fmla="*/ 15 h 158"/>
                  <a:gd name="T16" fmla="*/ 168 w 199"/>
                  <a:gd name="T17" fmla="*/ 25 h 158"/>
                  <a:gd name="T18" fmla="*/ 156 w 199"/>
                  <a:gd name="T19" fmla="*/ 20 h 158"/>
                  <a:gd name="T20" fmla="*/ 148 w 199"/>
                  <a:gd name="T21" fmla="*/ 37 h 158"/>
                  <a:gd name="T22" fmla="*/ 130 w 199"/>
                  <a:gd name="T23" fmla="*/ 52 h 158"/>
                  <a:gd name="T24" fmla="*/ 139 w 199"/>
                  <a:gd name="T25" fmla="*/ 67 h 158"/>
                  <a:gd name="T26" fmla="*/ 142 w 199"/>
                  <a:gd name="T27" fmla="*/ 78 h 158"/>
                  <a:gd name="T28" fmla="*/ 148 w 199"/>
                  <a:gd name="T29" fmla="*/ 81 h 158"/>
                  <a:gd name="T30" fmla="*/ 162 w 199"/>
                  <a:gd name="T31" fmla="*/ 93 h 158"/>
                  <a:gd name="T32" fmla="*/ 174 w 199"/>
                  <a:gd name="T33" fmla="*/ 105 h 158"/>
                  <a:gd name="T34" fmla="*/ 199 w 199"/>
                  <a:gd name="T35" fmla="*/ 104 h 158"/>
                  <a:gd name="T36" fmla="*/ 195 w 199"/>
                  <a:gd name="T37" fmla="*/ 111 h 158"/>
                  <a:gd name="T38" fmla="*/ 183 w 199"/>
                  <a:gd name="T39" fmla="*/ 126 h 158"/>
                  <a:gd name="T40" fmla="*/ 170 w 199"/>
                  <a:gd name="T41" fmla="*/ 128 h 158"/>
                  <a:gd name="T42" fmla="*/ 153 w 199"/>
                  <a:gd name="T43" fmla="*/ 129 h 158"/>
                  <a:gd name="T44" fmla="*/ 145 w 199"/>
                  <a:gd name="T45" fmla="*/ 134 h 158"/>
                  <a:gd name="T46" fmla="*/ 155 w 199"/>
                  <a:gd name="T47" fmla="*/ 146 h 158"/>
                  <a:gd name="T48" fmla="*/ 151 w 199"/>
                  <a:gd name="T49" fmla="*/ 152 h 158"/>
                  <a:gd name="T50" fmla="*/ 145 w 199"/>
                  <a:gd name="T51" fmla="*/ 158 h 158"/>
                  <a:gd name="T52" fmla="*/ 136 w 199"/>
                  <a:gd name="T53" fmla="*/ 157 h 158"/>
                  <a:gd name="T54" fmla="*/ 133 w 199"/>
                  <a:gd name="T55" fmla="*/ 145 h 158"/>
                  <a:gd name="T56" fmla="*/ 130 w 199"/>
                  <a:gd name="T57" fmla="*/ 137 h 158"/>
                  <a:gd name="T58" fmla="*/ 126 w 199"/>
                  <a:gd name="T59" fmla="*/ 129 h 158"/>
                  <a:gd name="T60" fmla="*/ 124 w 199"/>
                  <a:gd name="T61" fmla="*/ 116 h 158"/>
                  <a:gd name="T62" fmla="*/ 117 w 199"/>
                  <a:gd name="T63" fmla="*/ 114 h 158"/>
                  <a:gd name="T64" fmla="*/ 95 w 199"/>
                  <a:gd name="T65" fmla="*/ 104 h 158"/>
                  <a:gd name="T66" fmla="*/ 86 w 199"/>
                  <a:gd name="T67" fmla="*/ 110 h 158"/>
                  <a:gd name="T68" fmla="*/ 80 w 199"/>
                  <a:gd name="T69" fmla="*/ 116 h 158"/>
                  <a:gd name="T70" fmla="*/ 70 w 199"/>
                  <a:gd name="T71" fmla="*/ 116 h 158"/>
                  <a:gd name="T72" fmla="*/ 60 w 199"/>
                  <a:gd name="T73" fmla="*/ 113 h 158"/>
                  <a:gd name="T74" fmla="*/ 53 w 199"/>
                  <a:gd name="T75" fmla="*/ 116 h 158"/>
                  <a:gd name="T76" fmla="*/ 30 w 199"/>
                  <a:gd name="T77" fmla="*/ 126 h 158"/>
                  <a:gd name="T78" fmla="*/ 24 w 199"/>
                  <a:gd name="T79" fmla="*/ 139 h 158"/>
                  <a:gd name="T80" fmla="*/ 13 w 199"/>
                  <a:gd name="T81" fmla="*/ 142 h 158"/>
                  <a:gd name="T82" fmla="*/ 9 w 199"/>
                  <a:gd name="T83" fmla="*/ 136 h 158"/>
                  <a:gd name="T84" fmla="*/ 4 w 199"/>
                  <a:gd name="T85" fmla="*/ 129 h 158"/>
                  <a:gd name="T86" fmla="*/ 15 w 199"/>
                  <a:gd name="T87" fmla="*/ 129 h 158"/>
                  <a:gd name="T88" fmla="*/ 27 w 199"/>
                  <a:gd name="T89" fmla="*/ 117 h 158"/>
                  <a:gd name="T90" fmla="*/ 19 w 199"/>
                  <a:gd name="T91" fmla="*/ 111 h 158"/>
                  <a:gd name="T92" fmla="*/ 12 w 199"/>
                  <a:gd name="T93" fmla="*/ 111 h 158"/>
                  <a:gd name="T94" fmla="*/ 9 w 199"/>
                  <a:gd name="T95" fmla="*/ 93 h 158"/>
                  <a:gd name="T96" fmla="*/ 6 w 199"/>
                  <a:gd name="T97" fmla="*/ 76 h 158"/>
                  <a:gd name="T98" fmla="*/ 6 w 199"/>
                  <a:gd name="T99" fmla="*/ 69 h 158"/>
                  <a:gd name="T100" fmla="*/ 15 w 199"/>
                  <a:gd name="T101" fmla="*/ 60 h 158"/>
                  <a:gd name="T102" fmla="*/ 13 w 199"/>
                  <a:gd name="T103" fmla="*/ 53 h 158"/>
                  <a:gd name="T104" fmla="*/ 24 w 199"/>
                  <a:gd name="T105" fmla="*/ 49 h 158"/>
                  <a:gd name="T106" fmla="*/ 41 w 199"/>
                  <a:gd name="T107" fmla="*/ 43 h 158"/>
                  <a:gd name="T108" fmla="*/ 47 w 199"/>
                  <a:gd name="T109" fmla="*/ 35 h 158"/>
                  <a:gd name="T110" fmla="*/ 56 w 199"/>
                  <a:gd name="T111" fmla="*/ 32 h 158"/>
                  <a:gd name="T112" fmla="*/ 74 w 199"/>
                  <a:gd name="T113" fmla="*/ 38 h 158"/>
                  <a:gd name="T114" fmla="*/ 80 w 199"/>
                  <a:gd name="T115" fmla="*/ 47 h 158"/>
                  <a:gd name="T116" fmla="*/ 82 w 199"/>
                  <a:gd name="T117" fmla="*/ 31 h 158"/>
                  <a:gd name="T118" fmla="*/ 91 w 199"/>
                  <a:gd name="T119" fmla="*/ 2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9" h="158">
                    <a:moveTo>
                      <a:pt x="91" y="20"/>
                    </a:moveTo>
                    <a:lnTo>
                      <a:pt x="91" y="17"/>
                    </a:lnTo>
                    <a:lnTo>
                      <a:pt x="106" y="9"/>
                    </a:lnTo>
                    <a:lnTo>
                      <a:pt x="109" y="12"/>
                    </a:lnTo>
                    <a:lnTo>
                      <a:pt x="120" y="15"/>
                    </a:lnTo>
                    <a:lnTo>
                      <a:pt x="126" y="19"/>
                    </a:lnTo>
                    <a:lnTo>
                      <a:pt x="136" y="19"/>
                    </a:lnTo>
                    <a:lnTo>
                      <a:pt x="141" y="15"/>
                    </a:lnTo>
                    <a:lnTo>
                      <a:pt x="145" y="19"/>
                    </a:lnTo>
                    <a:lnTo>
                      <a:pt x="153" y="15"/>
                    </a:lnTo>
                    <a:lnTo>
                      <a:pt x="153" y="5"/>
                    </a:lnTo>
                    <a:lnTo>
                      <a:pt x="156" y="2"/>
                    </a:lnTo>
                    <a:lnTo>
                      <a:pt x="162" y="0"/>
                    </a:lnTo>
                    <a:lnTo>
                      <a:pt x="171" y="9"/>
                    </a:lnTo>
                    <a:lnTo>
                      <a:pt x="179" y="9"/>
                    </a:lnTo>
                    <a:lnTo>
                      <a:pt x="182" y="15"/>
                    </a:lnTo>
                    <a:lnTo>
                      <a:pt x="170" y="20"/>
                    </a:lnTo>
                    <a:lnTo>
                      <a:pt x="168" y="25"/>
                    </a:lnTo>
                    <a:lnTo>
                      <a:pt x="158" y="25"/>
                    </a:lnTo>
                    <a:lnTo>
                      <a:pt x="156" y="20"/>
                    </a:lnTo>
                    <a:lnTo>
                      <a:pt x="151" y="32"/>
                    </a:lnTo>
                    <a:lnTo>
                      <a:pt x="148" y="37"/>
                    </a:lnTo>
                    <a:lnTo>
                      <a:pt x="130" y="43"/>
                    </a:lnTo>
                    <a:lnTo>
                      <a:pt x="130" y="52"/>
                    </a:lnTo>
                    <a:lnTo>
                      <a:pt x="138" y="60"/>
                    </a:lnTo>
                    <a:lnTo>
                      <a:pt x="139" y="67"/>
                    </a:lnTo>
                    <a:lnTo>
                      <a:pt x="139" y="76"/>
                    </a:lnTo>
                    <a:lnTo>
                      <a:pt x="142" y="78"/>
                    </a:lnTo>
                    <a:lnTo>
                      <a:pt x="148" y="76"/>
                    </a:lnTo>
                    <a:lnTo>
                      <a:pt x="148" y="81"/>
                    </a:lnTo>
                    <a:lnTo>
                      <a:pt x="153" y="82"/>
                    </a:lnTo>
                    <a:lnTo>
                      <a:pt x="162" y="93"/>
                    </a:lnTo>
                    <a:lnTo>
                      <a:pt x="170" y="105"/>
                    </a:lnTo>
                    <a:lnTo>
                      <a:pt x="174" y="105"/>
                    </a:lnTo>
                    <a:lnTo>
                      <a:pt x="194" y="98"/>
                    </a:lnTo>
                    <a:lnTo>
                      <a:pt x="199" y="104"/>
                    </a:lnTo>
                    <a:lnTo>
                      <a:pt x="195" y="105"/>
                    </a:lnTo>
                    <a:lnTo>
                      <a:pt x="195" y="111"/>
                    </a:lnTo>
                    <a:lnTo>
                      <a:pt x="185" y="119"/>
                    </a:lnTo>
                    <a:lnTo>
                      <a:pt x="183" y="126"/>
                    </a:lnTo>
                    <a:lnTo>
                      <a:pt x="177" y="129"/>
                    </a:lnTo>
                    <a:lnTo>
                      <a:pt x="170" y="128"/>
                    </a:lnTo>
                    <a:lnTo>
                      <a:pt x="159" y="128"/>
                    </a:lnTo>
                    <a:lnTo>
                      <a:pt x="153" y="129"/>
                    </a:lnTo>
                    <a:lnTo>
                      <a:pt x="145" y="128"/>
                    </a:lnTo>
                    <a:lnTo>
                      <a:pt x="145" y="134"/>
                    </a:lnTo>
                    <a:lnTo>
                      <a:pt x="148" y="136"/>
                    </a:lnTo>
                    <a:lnTo>
                      <a:pt x="155" y="146"/>
                    </a:lnTo>
                    <a:lnTo>
                      <a:pt x="156" y="151"/>
                    </a:lnTo>
                    <a:lnTo>
                      <a:pt x="151" y="152"/>
                    </a:lnTo>
                    <a:lnTo>
                      <a:pt x="150" y="157"/>
                    </a:lnTo>
                    <a:lnTo>
                      <a:pt x="145" y="158"/>
                    </a:lnTo>
                    <a:lnTo>
                      <a:pt x="139" y="155"/>
                    </a:lnTo>
                    <a:lnTo>
                      <a:pt x="136" y="157"/>
                    </a:lnTo>
                    <a:lnTo>
                      <a:pt x="136" y="152"/>
                    </a:lnTo>
                    <a:lnTo>
                      <a:pt x="133" y="145"/>
                    </a:lnTo>
                    <a:lnTo>
                      <a:pt x="133" y="142"/>
                    </a:lnTo>
                    <a:lnTo>
                      <a:pt x="130" y="137"/>
                    </a:lnTo>
                    <a:lnTo>
                      <a:pt x="121" y="134"/>
                    </a:lnTo>
                    <a:lnTo>
                      <a:pt x="126" y="129"/>
                    </a:lnTo>
                    <a:lnTo>
                      <a:pt x="124" y="126"/>
                    </a:lnTo>
                    <a:lnTo>
                      <a:pt x="124" y="116"/>
                    </a:lnTo>
                    <a:lnTo>
                      <a:pt x="117" y="116"/>
                    </a:lnTo>
                    <a:lnTo>
                      <a:pt x="117" y="114"/>
                    </a:lnTo>
                    <a:lnTo>
                      <a:pt x="109" y="110"/>
                    </a:lnTo>
                    <a:lnTo>
                      <a:pt x="95" y="104"/>
                    </a:lnTo>
                    <a:lnTo>
                      <a:pt x="94" y="101"/>
                    </a:lnTo>
                    <a:lnTo>
                      <a:pt x="86" y="110"/>
                    </a:lnTo>
                    <a:lnTo>
                      <a:pt x="80" y="113"/>
                    </a:lnTo>
                    <a:lnTo>
                      <a:pt x="80" y="116"/>
                    </a:lnTo>
                    <a:lnTo>
                      <a:pt x="77" y="111"/>
                    </a:lnTo>
                    <a:lnTo>
                      <a:pt x="70" y="116"/>
                    </a:lnTo>
                    <a:lnTo>
                      <a:pt x="66" y="113"/>
                    </a:lnTo>
                    <a:lnTo>
                      <a:pt x="60" y="113"/>
                    </a:lnTo>
                    <a:lnTo>
                      <a:pt x="60" y="116"/>
                    </a:lnTo>
                    <a:lnTo>
                      <a:pt x="53" y="116"/>
                    </a:lnTo>
                    <a:lnTo>
                      <a:pt x="42" y="126"/>
                    </a:lnTo>
                    <a:lnTo>
                      <a:pt x="30" y="126"/>
                    </a:lnTo>
                    <a:lnTo>
                      <a:pt x="27" y="125"/>
                    </a:lnTo>
                    <a:lnTo>
                      <a:pt x="24" y="139"/>
                    </a:lnTo>
                    <a:lnTo>
                      <a:pt x="19" y="145"/>
                    </a:lnTo>
                    <a:lnTo>
                      <a:pt x="13" y="142"/>
                    </a:lnTo>
                    <a:lnTo>
                      <a:pt x="15" y="134"/>
                    </a:lnTo>
                    <a:lnTo>
                      <a:pt x="9" y="136"/>
                    </a:lnTo>
                    <a:lnTo>
                      <a:pt x="0" y="129"/>
                    </a:lnTo>
                    <a:lnTo>
                      <a:pt x="4" y="129"/>
                    </a:lnTo>
                    <a:lnTo>
                      <a:pt x="12" y="125"/>
                    </a:lnTo>
                    <a:lnTo>
                      <a:pt x="15" y="129"/>
                    </a:lnTo>
                    <a:lnTo>
                      <a:pt x="24" y="126"/>
                    </a:lnTo>
                    <a:lnTo>
                      <a:pt x="27" y="117"/>
                    </a:lnTo>
                    <a:lnTo>
                      <a:pt x="24" y="113"/>
                    </a:lnTo>
                    <a:lnTo>
                      <a:pt x="19" y="111"/>
                    </a:lnTo>
                    <a:lnTo>
                      <a:pt x="16" y="113"/>
                    </a:lnTo>
                    <a:lnTo>
                      <a:pt x="12" y="111"/>
                    </a:lnTo>
                    <a:lnTo>
                      <a:pt x="18" y="96"/>
                    </a:lnTo>
                    <a:lnTo>
                      <a:pt x="9" y="93"/>
                    </a:lnTo>
                    <a:lnTo>
                      <a:pt x="10" y="84"/>
                    </a:lnTo>
                    <a:lnTo>
                      <a:pt x="6" y="76"/>
                    </a:lnTo>
                    <a:lnTo>
                      <a:pt x="9" y="69"/>
                    </a:lnTo>
                    <a:lnTo>
                      <a:pt x="6" y="69"/>
                    </a:lnTo>
                    <a:lnTo>
                      <a:pt x="12" y="67"/>
                    </a:lnTo>
                    <a:lnTo>
                      <a:pt x="15" y="60"/>
                    </a:lnTo>
                    <a:lnTo>
                      <a:pt x="9" y="57"/>
                    </a:lnTo>
                    <a:lnTo>
                      <a:pt x="13" y="53"/>
                    </a:lnTo>
                    <a:lnTo>
                      <a:pt x="16" y="49"/>
                    </a:lnTo>
                    <a:lnTo>
                      <a:pt x="24" y="49"/>
                    </a:lnTo>
                    <a:lnTo>
                      <a:pt x="39" y="43"/>
                    </a:lnTo>
                    <a:lnTo>
                      <a:pt x="41" y="43"/>
                    </a:lnTo>
                    <a:lnTo>
                      <a:pt x="44" y="41"/>
                    </a:lnTo>
                    <a:lnTo>
                      <a:pt x="47" y="35"/>
                    </a:lnTo>
                    <a:lnTo>
                      <a:pt x="53" y="31"/>
                    </a:lnTo>
                    <a:lnTo>
                      <a:pt x="56" y="32"/>
                    </a:lnTo>
                    <a:lnTo>
                      <a:pt x="70" y="34"/>
                    </a:lnTo>
                    <a:lnTo>
                      <a:pt x="74" y="38"/>
                    </a:lnTo>
                    <a:lnTo>
                      <a:pt x="79" y="46"/>
                    </a:lnTo>
                    <a:lnTo>
                      <a:pt x="80" y="47"/>
                    </a:lnTo>
                    <a:lnTo>
                      <a:pt x="85" y="37"/>
                    </a:lnTo>
                    <a:lnTo>
                      <a:pt x="82" y="31"/>
                    </a:lnTo>
                    <a:lnTo>
                      <a:pt x="88" y="22"/>
                    </a:lnTo>
                    <a:lnTo>
                      <a:pt x="91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2" name="Freeform 3967">
                <a:extLst>
                  <a:ext uri="{FF2B5EF4-FFF2-40B4-BE49-F238E27FC236}">
                    <a16:creationId xmlns:a16="http://schemas.microsoft.com/office/drawing/2014/main" id="{F425CF6B-13AF-1E4A-B12D-F282958F1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587"/>
                <a:ext cx="100" cy="79"/>
              </a:xfrm>
              <a:custGeom>
                <a:avLst/>
                <a:gdLst>
                  <a:gd name="T0" fmla="*/ 91 w 199"/>
                  <a:gd name="T1" fmla="*/ 17 h 158"/>
                  <a:gd name="T2" fmla="*/ 109 w 199"/>
                  <a:gd name="T3" fmla="*/ 12 h 158"/>
                  <a:gd name="T4" fmla="*/ 126 w 199"/>
                  <a:gd name="T5" fmla="*/ 19 h 158"/>
                  <a:gd name="T6" fmla="*/ 141 w 199"/>
                  <a:gd name="T7" fmla="*/ 15 h 158"/>
                  <a:gd name="T8" fmla="*/ 153 w 199"/>
                  <a:gd name="T9" fmla="*/ 15 h 158"/>
                  <a:gd name="T10" fmla="*/ 156 w 199"/>
                  <a:gd name="T11" fmla="*/ 2 h 158"/>
                  <a:gd name="T12" fmla="*/ 171 w 199"/>
                  <a:gd name="T13" fmla="*/ 9 h 158"/>
                  <a:gd name="T14" fmla="*/ 182 w 199"/>
                  <a:gd name="T15" fmla="*/ 15 h 158"/>
                  <a:gd name="T16" fmla="*/ 168 w 199"/>
                  <a:gd name="T17" fmla="*/ 25 h 158"/>
                  <a:gd name="T18" fmla="*/ 156 w 199"/>
                  <a:gd name="T19" fmla="*/ 20 h 158"/>
                  <a:gd name="T20" fmla="*/ 148 w 199"/>
                  <a:gd name="T21" fmla="*/ 37 h 158"/>
                  <a:gd name="T22" fmla="*/ 130 w 199"/>
                  <a:gd name="T23" fmla="*/ 52 h 158"/>
                  <a:gd name="T24" fmla="*/ 139 w 199"/>
                  <a:gd name="T25" fmla="*/ 67 h 158"/>
                  <a:gd name="T26" fmla="*/ 142 w 199"/>
                  <a:gd name="T27" fmla="*/ 78 h 158"/>
                  <a:gd name="T28" fmla="*/ 148 w 199"/>
                  <a:gd name="T29" fmla="*/ 81 h 158"/>
                  <a:gd name="T30" fmla="*/ 162 w 199"/>
                  <a:gd name="T31" fmla="*/ 93 h 158"/>
                  <a:gd name="T32" fmla="*/ 174 w 199"/>
                  <a:gd name="T33" fmla="*/ 105 h 158"/>
                  <a:gd name="T34" fmla="*/ 199 w 199"/>
                  <a:gd name="T35" fmla="*/ 104 h 158"/>
                  <a:gd name="T36" fmla="*/ 195 w 199"/>
                  <a:gd name="T37" fmla="*/ 111 h 158"/>
                  <a:gd name="T38" fmla="*/ 183 w 199"/>
                  <a:gd name="T39" fmla="*/ 126 h 158"/>
                  <a:gd name="T40" fmla="*/ 170 w 199"/>
                  <a:gd name="T41" fmla="*/ 128 h 158"/>
                  <a:gd name="T42" fmla="*/ 153 w 199"/>
                  <a:gd name="T43" fmla="*/ 129 h 158"/>
                  <a:gd name="T44" fmla="*/ 145 w 199"/>
                  <a:gd name="T45" fmla="*/ 134 h 158"/>
                  <a:gd name="T46" fmla="*/ 155 w 199"/>
                  <a:gd name="T47" fmla="*/ 146 h 158"/>
                  <a:gd name="T48" fmla="*/ 151 w 199"/>
                  <a:gd name="T49" fmla="*/ 152 h 158"/>
                  <a:gd name="T50" fmla="*/ 145 w 199"/>
                  <a:gd name="T51" fmla="*/ 158 h 158"/>
                  <a:gd name="T52" fmla="*/ 136 w 199"/>
                  <a:gd name="T53" fmla="*/ 157 h 158"/>
                  <a:gd name="T54" fmla="*/ 133 w 199"/>
                  <a:gd name="T55" fmla="*/ 145 h 158"/>
                  <a:gd name="T56" fmla="*/ 130 w 199"/>
                  <a:gd name="T57" fmla="*/ 137 h 158"/>
                  <a:gd name="T58" fmla="*/ 126 w 199"/>
                  <a:gd name="T59" fmla="*/ 129 h 158"/>
                  <a:gd name="T60" fmla="*/ 124 w 199"/>
                  <a:gd name="T61" fmla="*/ 116 h 158"/>
                  <a:gd name="T62" fmla="*/ 117 w 199"/>
                  <a:gd name="T63" fmla="*/ 114 h 158"/>
                  <a:gd name="T64" fmla="*/ 95 w 199"/>
                  <a:gd name="T65" fmla="*/ 104 h 158"/>
                  <a:gd name="T66" fmla="*/ 86 w 199"/>
                  <a:gd name="T67" fmla="*/ 110 h 158"/>
                  <a:gd name="T68" fmla="*/ 80 w 199"/>
                  <a:gd name="T69" fmla="*/ 116 h 158"/>
                  <a:gd name="T70" fmla="*/ 70 w 199"/>
                  <a:gd name="T71" fmla="*/ 116 h 158"/>
                  <a:gd name="T72" fmla="*/ 60 w 199"/>
                  <a:gd name="T73" fmla="*/ 113 h 158"/>
                  <a:gd name="T74" fmla="*/ 53 w 199"/>
                  <a:gd name="T75" fmla="*/ 116 h 158"/>
                  <a:gd name="T76" fmla="*/ 30 w 199"/>
                  <a:gd name="T77" fmla="*/ 126 h 158"/>
                  <a:gd name="T78" fmla="*/ 24 w 199"/>
                  <a:gd name="T79" fmla="*/ 139 h 158"/>
                  <a:gd name="T80" fmla="*/ 13 w 199"/>
                  <a:gd name="T81" fmla="*/ 142 h 158"/>
                  <a:gd name="T82" fmla="*/ 9 w 199"/>
                  <a:gd name="T83" fmla="*/ 136 h 158"/>
                  <a:gd name="T84" fmla="*/ 4 w 199"/>
                  <a:gd name="T85" fmla="*/ 129 h 158"/>
                  <a:gd name="T86" fmla="*/ 15 w 199"/>
                  <a:gd name="T87" fmla="*/ 129 h 158"/>
                  <a:gd name="T88" fmla="*/ 27 w 199"/>
                  <a:gd name="T89" fmla="*/ 117 h 158"/>
                  <a:gd name="T90" fmla="*/ 19 w 199"/>
                  <a:gd name="T91" fmla="*/ 111 h 158"/>
                  <a:gd name="T92" fmla="*/ 12 w 199"/>
                  <a:gd name="T93" fmla="*/ 111 h 158"/>
                  <a:gd name="T94" fmla="*/ 9 w 199"/>
                  <a:gd name="T95" fmla="*/ 93 h 158"/>
                  <a:gd name="T96" fmla="*/ 6 w 199"/>
                  <a:gd name="T97" fmla="*/ 76 h 158"/>
                  <a:gd name="T98" fmla="*/ 6 w 199"/>
                  <a:gd name="T99" fmla="*/ 69 h 158"/>
                  <a:gd name="T100" fmla="*/ 15 w 199"/>
                  <a:gd name="T101" fmla="*/ 60 h 158"/>
                  <a:gd name="T102" fmla="*/ 13 w 199"/>
                  <a:gd name="T103" fmla="*/ 53 h 158"/>
                  <a:gd name="T104" fmla="*/ 24 w 199"/>
                  <a:gd name="T105" fmla="*/ 49 h 158"/>
                  <a:gd name="T106" fmla="*/ 41 w 199"/>
                  <a:gd name="T107" fmla="*/ 43 h 158"/>
                  <a:gd name="T108" fmla="*/ 47 w 199"/>
                  <a:gd name="T109" fmla="*/ 35 h 158"/>
                  <a:gd name="T110" fmla="*/ 56 w 199"/>
                  <a:gd name="T111" fmla="*/ 32 h 158"/>
                  <a:gd name="T112" fmla="*/ 74 w 199"/>
                  <a:gd name="T113" fmla="*/ 38 h 158"/>
                  <a:gd name="T114" fmla="*/ 80 w 199"/>
                  <a:gd name="T115" fmla="*/ 47 h 158"/>
                  <a:gd name="T116" fmla="*/ 82 w 199"/>
                  <a:gd name="T117" fmla="*/ 31 h 158"/>
                  <a:gd name="T118" fmla="*/ 91 w 199"/>
                  <a:gd name="T119" fmla="*/ 2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9" h="158">
                    <a:moveTo>
                      <a:pt x="91" y="20"/>
                    </a:moveTo>
                    <a:lnTo>
                      <a:pt x="91" y="17"/>
                    </a:lnTo>
                    <a:lnTo>
                      <a:pt x="106" y="9"/>
                    </a:lnTo>
                    <a:lnTo>
                      <a:pt x="109" y="12"/>
                    </a:lnTo>
                    <a:lnTo>
                      <a:pt x="120" y="15"/>
                    </a:lnTo>
                    <a:lnTo>
                      <a:pt x="126" y="19"/>
                    </a:lnTo>
                    <a:lnTo>
                      <a:pt x="136" y="19"/>
                    </a:lnTo>
                    <a:lnTo>
                      <a:pt x="141" y="15"/>
                    </a:lnTo>
                    <a:lnTo>
                      <a:pt x="145" y="19"/>
                    </a:lnTo>
                    <a:lnTo>
                      <a:pt x="153" y="15"/>
                    </a:lnTo>
                    <a:lnTo>
                      <a:pt x="153" y="5"/>
                    </a:lnTo>
                    <a:lnTo>
                      <a:pt x="156" y="2"/>
                    </a:lnTo>
                    <a:lnTo>
                      <a:pt x="162" y="0"/>
                    </a:lnTo>
                    <a:lnTo>
                      <a:pt x="171" y="9"/>
                    </a:lnTo>
                    <a:lnTo>
                      <a:pt x="179" y="9"/>
                    </a:lnTo>
                    <a:lnTo>
                      <a:pt x="182" y="15"/>
                    </a:lnTo>
                    <a:lnTo>
                      <a:pt x="170" y="20"/>
                    </a:lnTo>
                    <a:lnTo>
                      <a:pt x="168" y="25"/>
                    </a:lnTo>
                    <a:lnTo>
                      <a:pt x="158" y="25"/>
                    </a:lnTo>
                    <a:lnTo>
                      <a:pt x="156" y="20"/>
                    </a:lnTo>
                    <a:lnTo>
                      <a:pt x="151" y="32"/>
                    </a:lnTo>
                    <a:lnTo>
                      <a:pt x="148" y="37"/>
                    </a:lnTo>
                    <a:lnTo>
                      <a:pt x="130" y="43"/>
                    </a:lnTo>
                    <a:lnTo>
                      <a:pt x="130" y="52"/>
                    </a:lnTo>
                    <a:lnTo>
                      <a:pt x="138" y="60"/>
                    </a:lnTo>
                    <a:lnTo>
                      <a:pt x="139" y="67"/>
                    </a:lnTo>
                    <a:lnTo>
                      <a:pt x="139" y="76"/>
                    </a:lnTo>
                    <a:lnTo>
                      <a:pt x="142" y="78"/>
                    </a:lnTo>
                    <a:lnTo>
                      <a:pt x="148" y="76"/>
                    </a:lnTo>
                    <a:lnTo>
                      <a:pt x="148" y="81"/>
                    </a:lnTo>
                    <a:lnTo>
                      <a:pt x="153" y="82"/>
                    </a:lnTo>
                    <a:lnTo>
                      <a:pt x="162" y="93"/>
                    </a:lnTo>
                    <a:lnTo>
                      <a:pt x="170" y="105"/>
                    </a:lnTo>
                    <a:lnTo>
                      <a:pt x="174" y="105"/>
                    </a:lnTo>
                    <a:lnTo>
                      <a:pt x="194" y="98"/>
                    </a:lnTo>
                    <a:lnTo>
                      <a:pt x="199" y="104"/>
                    </a:lnTo>
                    <a:lnTo>
                      <a:pt x="195" y="105"/>
                    </a:lnTo>
                    <a:lnTo>
                      <a:pt x="195" y="111"/>
                    </a:lnTo>
                    <a:lnTo>
                      <a:pt x="185" y="119"/>
                    </a:lnTo>
                    <a:lnTo>
                      <a:pt x="183" y="126"/>
                    </a:lnTo>
                    <a:lnTo>
                      <a:pt x="177" y="129"/>
                    </a:lnTo>
                    <a:lnTo>
                      <a:pt x="170" y="128"/>
                    </a:lnTo>
                    <a:lnTo>
                      <a:pt x="159" y="128"/>
                    </a:lnTo>
                    <a:lnTo>
                      <a:pt x="153" y="129"/>
                    </a:lnTo>
                    <a:lnTo>
                      <a:pt x="145" y="128"/>
                    </a:lnTo>
                    <a:lnTo>
                      <a:pt x="145" y="134"/>
                    </a:lnTo>
                    <a:lnTo>
                      <a:pt x="148" y="136"/>
                    </a:lnTo>
                    <a:lnTo>
                      <a:pt x="155" y="146"/>
                    </a:lnTo>
                    <a:lnTo>
                      <a:pt x="156" y="151"/>
                    </a:lnTo>
                    <a:lnTo>
                      <a:pt x="151" y="152"/>
                    </a:lnTo>
                    <a:lnTo>
                      <a:pt x="150" y="157"/>
                    </a:lnTo>
                    <a:lnTo>
                      <a:pt x="145" y="158"/>
                    </a:lnTo>
                    <a:lnTo>
                      <a:pt x="139" y="155"/>
                    </a:lnTo>
                    <a:lnTo>
                      <a:pt x="136" y="157"/>
                    </a:lnTo>
                    <a:lnTo>
                      <a:pt x="136" y="152"/>
                    </a:lnTo>
                    <a:lnTo>
                      <a:pt x="133" y="145"/>
                    </a:lnTo>
                    <a:lnTo>
                      <a:pt x="133" y="142"/>
                    </a:lnTo>
                    <a:lnTo>
                      <a:pt x="130" y="137"/>
                    </a:lnTo>
                    <a:lnTo>
                      <a:pt x="121" y="134"/>
                    </a:lnTo>
                    <a:lnTo>
                      <a:pt x="126" y="129"/>
                    </a:lnTo>
                    <a:lnTo>
                      <a:pt x="124" y="126"/>
                    </a:lnTo>
                    <a:lnTo>
                      <a:pt x="124" y="116"/>
                    </a:lnTo>
                    <a:lnTo>
                      <a:pt x="117" y="116"/>
                    </a:lnTo>
                    <a:lnTo>
                      <a:pt x="117" y="114"/>
                    </a:lnTo>
                    <a:lnTo>
                      <a:pt x="109" y="110"/>
                    </a:lnTo>
                    <a:lnTo>
                      <a:pt x="95" y="104"/>
                    </a:lnTo>
                    <a:lnTo>
                      <a:pt x="94" y="101"/>
                    </a:lnTo>
                    <a:lnTo>
                      <a:pt x="86" y="110"/>
                    </a:lnTo>
                    <a:lnTo>
                      <a:pt x="80" y="113"/>
                    </a:lnTo>
                    <a:lnTo>
                      <a:pt x="80" y="116"/>
                    </a:lnTo>
                    <a:lnTo>
                      <a:pt x="77" y="111"/>
                    </a:lnTo>
                    <a:lnTo>
                      <a:pt x="70" y="116"/>
                    </a:lnTo>
                    <a:lnTo>
                      <a:pt x="66" y="113"/>
                    </a:lnTo>
                    <a:lnTo>
                      <a:pt x="60" y="113"/>
                    </a:lnTo>
                    <a:lnTo>
                      <a:pt x="60" y="116"/>
                    </a:lnTo>
                    <a:lnTo>
                      <a:pt x="53" y="116"/>
                    </a:lnTo>
                    <a:lnTo>
                      <a:pt x="42" y="126"/>
                    </a:lnTo>
                    <a:lnTo>
                      <a:pt x="30" y="126"/>
                    </a:lnTo>
                    <a:lnTo>
                      <a:pt x="27" y="125"/>
                    </a:lnTo>
                    <a:lnTo>
                      <a:pt x="24" y="139"/>
                    </a:lnTo>
                    <a:lnTo>
                      <a:pt x="19" y="145"/>
                    </a:lnTo>
                    <a:lnTo>
                      <a:pt x="13" y="142"/>
                    </a:lnTo>
                    <a:lnTo>
                      <a:pt x="15" y="134"/>
                    </a:lnTo>
                    <a:lnTo>
                      <a:pt x="9" y="136"/>
                    </a:lnTo>
                    <a:lnTo>
                      <a:pt x="0" y="129"/>
                    </a:lnTo>
                    <a:lnTo>
                      <a:pt x="4" y="129"/>
                    </a:lnTo>
                    <a:lnTo>
                      <a:pt x="12" y="125"/>
                    </a:lnTo>
                    <a:lnTo>
                      <a:pt x="15" y="129"/>
                    </a:lnTo>
                    <a:lnTo>
                      <a:pt x="24" y="126"/>
                    </a:lnTo>
                    <a:lnTo>
                      <a:pt x="27" y="117"/>
                    </a:lnTo>
                    <a:lnTo>
                      <a:pt x="24" y="113"/>
                    </a:lnTo>
                    <a:lnTo>
                      <a:pt x="19" y="111"/>
                    </a:lnTo>
                    <a:lnTo>
                      <a:pt x="16" y="113"/>
                    </a:lnTo>
                    <a:lnTo>
                      <a:pt x="12" y="111"/>
                    </a:lnTo>
                    <a:lnTo>
                      <a:pt x="18" y="96"/>
                    </a:lnTo>
                    <a:lnTo>
                      <a:pt x="9" y="93"/>
                    </a:lnTo>
                    <a:lnTo>
                      <a:pt x="10" y="84"/>
                    </a:lnTo>
                    <a:lnTo>
                      <a:pt x="6" y="76"/>
                    </a:lnTo>
                    <a:lnTo>
                      <a:pt x="9" y="69"/>
                    </a:lnTo>
                    <a:lnTo>
                      <a:pt x="6" y="69"/>
                    </a:lnTo>
                    <a:lnTo>
                      <a:pt x="12" y="67"/>
                    </a:lnTo>
                    <a:lnTo>
                      <a:pt x="15" y="60"/>
                    </a:lnTo>
                    <a:lnTo>
                      <a:pt x="9" y="57"/>
                    </a:lnTo>
                    <a:lnTo>
                      <a:pt x="13" y="53"/>
                    </a:lnTo>
                    <a:lnTo>
                      <a:pt x="16" y="49"/>
                    </a:lnTo>
                    <a:lnTo>
                      <a:pt x="24" y="49"/>
                    </a:lnTo>
                    <a:lnTo>
                      <a:pt x="39" y="43"/>
                    </a:lnTo>
                    <a:lnTo>
                      <a:pt x="41" y="43"/>
                    </a:lnTo>
                    <a:lnTo>
                      <a:pt x="44" y="41"/>
                    </a:lnTo>
                    <a:lnTo>
                      <a:pt x="47" y="35"/>
                    </a:lnTo>
                    <a:lnTo>
                      <a:pt x="53" y="31"/>
                    </a:lnTo>
                    <a:lnTo>
                      <a:pt x="56" y="32"/>
                    </a:lnTo>
                    <a:lnTo>
                      <a:pt x="70" y="34"/>
                    </a:lnTo>
                    <a:lnTo>
                      <a:pt x="74" y="38"/>
                    </a:lnTo>
                    <a:lnTo>
                      <a:pt x="79" y="46"/>
                    </a:lnTo>
                    <a:lnTo>
                      <a:pt x="80" y="47"/>
                    </a:lnTo>
                    <a:lnTo>
                      <a:pt x="85" y="37"/>
                    </a:lnTo>
                    <a:lnTo>
                      <a:pt x="82" y="31"/>
                    </a:lnTo>
                    <a:lnTo>
                      <a:pt x="88" y="22"/>
                    </a:lnTo>
                    <a:lnTo>
                      <a:pt x="91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3" name="Freeform 3968">
                <a:extLst>
                  <a:ext uri="{FF2B5EF4-FFF2-40B4-BE49-F238E27FC236}">
                    <a16:creationId xmlns:a16="http://schemas.microsoft.com/office/drawing/2014/main" id="{4FFD74E5-6E33-8E5F-65C8-73E266324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644"/>
                <a:ext cx="5" cy="6"/>
              </a:xfrm>
              <a:custGeom>
                <a:avLst/>
                <a:gdLst>
                  <a:gd name="T0" fmla="*/ 6 w 11"/>
                  <a:gd name="T1" fmla="*/ 6 h 12"/>
                  <a:gd name="T2" fmla="*/ 0 w 11"/>
                  <a:gd name="T3" fmla="*/ 6 h 12"/>
                  <a:gd name="T4" fmla="*/ 0 w 11"/>
                  <a:gd name="T5" fmla="*/ 12 h 12"/>
                  <a:gd name="T6" fmla="*/ 11 w 11"/>
                  <a:gd name="T7" fmla="*/ 6 h 12"/>
                  <a:gd name="T8" fmla="*/ 9 w 11"/>
                  <a:gd name="T9" fmla="*/ 0 h 12"/>
                  <a:gd name="T10" fmla="*/ 6 w 11"/>
                  <a:gd name="T1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6"/>
                    </a:moveTo>
                    <a:lnTo>
                      <a:pt x="0" y="6"/>
                    </a:lnTo>
                    <a:lnTo>
                      <a:pt x="0" y="12"/>
                    </a:lnTo>
                    <a:lnTo>
                      <a:pt x="11" y="6"/>
                    </a:lnTo>
                    <a:lnTo>
                      <a:pt x="9" y="0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4" name="Freeform 3969">
                <a:extLst>
                  <a:ext uri="{FF2B5EF4-FFF2-40B4-BE49-F238E27FC236}">
                    <a16:creationId xmlns:a16="http://schemas.microsoft.com/office/drawing/2014/main" id="{4115F5EA-F346-570D-D030-DC4B8DF44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644"/>
                <a:ext cx="5" cy="6"/>
              </a:xfrm>
              <a:custGeom>
                <a:avLst/>
                <a:gdLst>
                  <a:gd name="T0" fmla="*/ 6 w 11"/>
                  <a:gd name="T1" fmla="*/ 6 h 12"/>
                  <a:gd name="T2" fmla="*/ 9 w 11"/>
                  <a:gd name="T3" fmla="*/ 0 h 12"/>
                  <a:gd name="T4" fmla="*/ 11 w 11"/>
                  <a:gd name="T5" fmla="*/ 6 h 12"/>
                  <a:gd name="T6" fmla="*/ 0 w 11"/>
                  <a:gd name="T7" fmla="*/ 12 h 12"/>
                  <a:gd name="T8" fmla="*/ 0 w 11"/>
                  <a:gd name="T9" fmla="*/ 6 h 12"/>
                  <a:gd name="T10" fmla="*/ 6 w 11"/>
                  <a:gd name="T1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6"/>
                    </a:moveTo>
                    <a:lnTo>
                      <a:pt x="9" y="0"/>
                    </a:lnTo>
                    <a:lnTo>
                      <a:pt x="11" y="6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5" name="Freeform 3970">
                <a:extLst>
                  <a:ext uri="{FF2B5EF4-FFF2-40B4-BE49-F238E27FC236}">
                    <a16:creationId xmlns:a16="http://schemas.microsoft.com/office/drawing/2014/main" id="{D6CF9E34-FA13-E430-1CE2-8BF18828B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644"/>
                <a:ext cx="5" cy="6"/>
              </a:xfrm>
              <a:custGeom>
                <a:avLst/>
                <a:gdLst>
                  <a:gd name="T0" fmla="*/ 6 w 11"/>
                  <a:gd name="T1" fmla="*/ 6 h 12"/>
                  <a:gd name="T2" fmla="*/ 9 w 11"/>
                  <a:gd name="T3" fmla="*/ 0 h 12"/>
                  <a:gd name="T4" fmla="*/ 11 w 11"/>
                  <a:gd name="T5" fmla="*/ 6 h 12"/>
                  <a:gd name="T6" fmla="*/ 0 w 11"/>
                  <a:gd name="T7" fmla="*/ 12 h 12"/>
                  <a:gd name="T8" fmla="*/ 0 w 11"/>
                  <a:gd name="T9" fmla="*/ 6 h 12"/>
                  <a:gd name="T10" fmla="*/ 6 w 11"/>
                  <a:gd name="T1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6"/>
                    </a:moveTo>
                    <a:lnTo>
                      <a:pt x="9" y="0"/>
                    </a:lnTo>
                    <a:lnTo>
                      <a:pt x="11" y="6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6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6" name="Freeform 3971">
                <a:extLst>
                  <a:ext uri="{FF2B5EF4-FFF2-40B4-BE49-F238E27FC236}">
                    <a16:creationId xmlns:a16="http://schemas.microsoft.com/office/drawing/2014/main" id="{4CDD2953-2A19-89F6-5679-FCE60D548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612"/>
                <a:ext cx="9" cy="9"/>
              </a:xfrm>
              <a:custGeom>
                <a:avLst/>
                <a:gdLst>
                  <a:gd name="T0" fmla="*/ 3 w 18"/>
                  <a:gd name="T1" fmla="*/ 5 h 17"/>
                  <a:gd name="T2" fmla="*/ 3 w 18"/>
                  <a:gd name="T3" fmla="*/ 9 h 17"/>
                  <a:gd name="T4" fmla="*/ 0 w 18"/>
                  <a:gd name="T5" fmla="*/ 14 h 17"/>
                  <a:gd name="T6" fmla="*/ 6 w 18"/>
                  <a:gd name="T7" fmla="*/ 12 h 17"/>
                  <a:gd name="T8" fmla="*/ 13 w 18"/>
                  <a:gd name="T9" fmla="*/ 17 h 17"/>
                  <a:gd name="T10" fmla="*/ 18 w 18"/>
                  <a:gd name="T11" fmla="*/ 9 h 17"/>
                  <a:gd name="T12" fmla="*/ 13 w 18"/>
                  <a:gd name="T13" fmla="*/ 6 h 17"/>
                  <a:gd name="T14" fmla="*/ 6 w 18"/>
                  <a:gd name="T15" fmla="*/ 0 h 17"/>
                  <a:gd name="T16" fmla="*/ 3 w 18"/>
                  <a:gd name="T1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3" y="5"/>
                    </a:moveTo>
                    <a:lnTo>
                      <a:pt x="3" y="9"/>
                    </a:lnTo>
                    <a:lnTo>
                      <a:pt x="0" y="14"/>
                    </a:lnTo>
                    <a:lnTo>
                      <a:pt x="6" y="12"/>
                    </a:lnTo>
                    <a:lnTo>
                      <a:pt x="13" y="17"/>
                    </a:lnTo>
                    <a:lnTo>
                      <a:pt x="18" y="9"/>
                    </a:lnTo>
                    <a:lnTo>
                      <a:pt x="13" y="6"/>
                    </a:lnTo>
                    <a:lnTo>
                      <a:pt x="6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7" name="Freeform 3972">
                <a:extLst>
                  <a:ext uri="{FF2B5EF4-FFF2-40B4-BE49-F238E27FC236}">
                    <a16:creationId xmlns:a16="http://schemas.microsoft.com/office/drawing/2014/main" id="{0E52408A-43F5-ADD5-FA53-3BA924F7B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612"/>
                <a:ext cx="9" cy="9"/>
              </a:xfrm>
              <a:custGeom>
                <a:avLst/>
                <a:gdLst>
                  <a:gd name="T0" fmla="*/ 3 w 18"/>
                  <a:gd name="T1" fmla="*/ 5 h 17"/>
                  <a:gd name="T2" fmla="*/ 6 w 18"/>
                  <a:gd name="T3" fmla="*/ 0 h 17"/>
                  <a:gd name="T4" fmla="*/ 13 w 18"/>
                  <a:gd name="T5" fmla="*/ 6 h 17"/>
                  <a:gd name="T6" fmla="*/ 18 w 18"/>
                  <a:gd name="T7" fmla="*/ 9 h 17"/>
                  <a:gd name="T8" fmla="*/ 13 w 18"/>
                  <a:gd name="T9" fmla="*/ 17 h 17"/>
                  <a:gd name="T10" fmla="*/ 6 w 18"/>
                  <a:gd name="T11" fmla="*/ 12 h 17"/>
                  <a:gd name="T12" fmla="*/ 0 w 18"/>
                  <a:gd name="T13" fmla="*/ 14 h 17"/>
                  <a:gd name="T14" fmla="*/ 3 w 18"/>
                  <a:gd name="T15" fmla="*/ 9 h 17"/>
                  <a:gd name="T16" fmla="*/ 3 w 18"/>
                  <a:gd name="T1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3" y="5"/>
                    </a:moveTo>
                    <a:lnTo>
                      <a:pt x="6" y="0"/>
                    </a:lnTo>
                    <a:lnTo>
                      <a:pt x="13" y="6"/>
                    </a:lnTo>
                    <a:lnTo>
                      <a:pt x="18" y="9"/>
                    </a:lnTo>
                    <a:lnTo>
                      <a:pt x="13" y="17"/>
                    </a:lnTo>
                    <a:lnTo>
                      <a:pt x="6" y="12"/>
                    </a:lnTo>
                    <a:lnTo>
                      <a:pt x="0" y="14"/>
                    </a:lnTo>
                    <a:lnTo>
                      <a:pt x="3" y="9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8" name="Freeform 3973">
                <a:extLst>
                  <a:ext uri="{FF2B5EF4-FFF2-40B4-BE49-F238E27FC236}">
                    <a16:creationId xmlns:a16="http://schemas.microsoft.com/office/drawing/2014/main" id="{C7D9DD0B-6E58-BDB1-3241-F7AD18799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612"/>
                <a:ext cx="9" cy="9"/>
              </a:xfrm>
              <a:custGeom>
                <a:avLst/>
                <a:gdLst>
                  <a:gd name="T0" fmla="*/ 3 w 18"/>
                  <a:gd name="T1" fmla="*/ 5 h 17"/>
                  <a:gd name="T2" fmla="*/ 6 w 18"/>
                  <a:gd name="T3" fmla="*/ 0 h 17"/>
                  <a:gd name="T4" fmla="*/ 13 w 18"/>
                  <a:gd name="T5" fmla="*/ 6 h 17"/>
                  <a:gd name="T6" fmla="*/ 18 w 18"/>
                  <a:gd name="T7" fmla="*/ 9 h 17"/>
                  <a:gd name="T8" fmla="*/ 13 w 18"/>
                  <a:gd name="T9" fmla="*/ 17 h 17"/>
                  <a:gd name="T10" fmla="*/ 6 w 18"/>
                  <a:gd name="T11" fmla="*/ 12 h 17"/>
                  <a:gd name="T12" fmla="*/ 0 w 18"/>
                  <a:gd name="T13" fmla="*/ 14 h 17"/>
                  <a:gd name="T14" fmla="*/ 3 w 18"/>
                  <a:gd name="T15" fmla="*/ 9 h 17"/>
                  <a:gd name="T16" fmla="*/ 3 w 18"/>
                  <a:gd name="T1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3" y="5"/>
                    </a:moveTo>
                    <a:lnTo>
                      <a:pt x="6" y="0"/>
                    </a:lnTo>
                    <a:lnTo>
                      <a:pt x="13" y="6"/>
                    </a:lnTo>
                    <a:lnTo>
                      <a:pt x="18" y="9"/>
                    </a:lnTo>
                    <a:lnTo>
                      <a:pt x="13" y="17"/>
                    </a:lnTo>
                    <a:lnTo>
                      <a:pt x="6" y="12"/>
                    </a:lnTo>
                    <a:lnTo>
                      <a:pt x="0" y="14"/>
                    </a:lnTo>
                    <a:lnTo>
                      <a:pt x="3" y="9"/>
                    </a:lnTo>
                    <a:lnTo>
                      <a:pt x="3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9" name="Freeform 3974">
                <a:extLst>
                  <a:ext uri="{FF2B5EF4-FFF2-40B4-BE49-F238E27FC236}">
                    <a16:creationId xmlns:a16="http://schemas.microsoft.com/office/drawing/2014/main" id="{BC5E9597-E5A4-97F3-CF07-E7E839568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890"/>
                <a:ext cx="181" cy="142"/>
              </a:xfrm>
              <a:custGeom>
                <a:avLst/>
                <a:gdLst>
                  <a:gd name="T0" fmla="*/ 50 w 363"/>
                  <a:gd name="T1" fmla="*/ 13 h 284"/>
                  <a:gd name="T2" fmla="*/ 28 w 363"/>
                  <a:gd name="T3" fmla="*/ 1 h 284"/>
                  <a:gd name="T4" fmla="*/ 8 w 363"/>
                  <a:gd name="T5" fmla="*/ 1 h 284"/>
                  <a:gd name="T6" fmla="*/ 8 w 363"/>
                  <a:gd name="T7" fmla="*/ 32 h 284"/>
                  <a:gd name="T8" fmla="*/ 20 w 363"/>
                  <a:gd name="T9" fmla="*/ 39 h 284"/>
                  <a:gd name="T10" fmla="*/ 28 w 363"/>
                  <a:gd name="T11" fmla="*/ 56 h 284"/>
                  <a:gd name="T12" fmla="*/ 41 w 363"/>
                  <a:gd name="T13" fmla="*/ 62 h 284"/>
                  <a:gd name="T14" fmla="*/ 63 w 363"/>
                  <a:gd name="T15" fmla="*/ 56 h 284"/>
                  <a:gd name="T16" fmla="*/ 79 w 363"/>
                  <a:gd name="T17" fmla="*/ 73 h 284"/>
                  <a:gd name="T18" fmla="*/ 87 w 363"/>
                  <a:gd name="T19" fmla="*/ 100 h 284"/>
                  <a:gd name="T20" fmla="*/ 90 w 363"/>
                  <a:gd name="T21" fmla="*/ 112 h 284"/>
                  <a:gd name="T22" fmla="*/ 81 w 363"/>
                  <a:gd name="T23" fmla="*/ 129 h 284"/>
                  <a:gd name="T24" fmla="*/ 94 w 363"/>
                  <a:gd name="T25" fmla="*/ 150 h 284"/>
                  <a:gd name="T26" fmla="*/ 85 w 363"/>
                  <a:gd name="T27" fmla="*/ 164 h 284"/>
                  <a:gd name="T28" fmla="*/ 79 w 363"/>
                  <a:gd name="T29" fmla="*/ 179 h 284"/>
                  <a:gd name="T30" fmla="*/ 91 w 363"/>
                  <a:gd name="T31" fmla="*/ 190 h 284"/>
                  <a:gd name="T32" fmla="*/ 104 w 363"/>
                  <a:gd name="T33" fmla="*/ 190 h 284"/>
                  <a:gd name="T34" fmla="*/ 116 w 363"/>
                  <a:gd name="T35" fmla="*/ 206 h 284"/>
                  <a:gd name="T36" fmla="*/ 120 w 363"/>
                  <a:gd name="T37" fmla="*/ 225 h 284"/>
                  <a:gd name="T38" fmla="*/ 117 w 363"/>
                  <a:gd name="T39" fmla="*/ 247 h 284"/>
                  <a:gd name="T40" fmla="*/ 132 w 363"/>
                  <a:gd name="T41" fmla="*/ 263 h 284"/>
                  <a:gd name="T42" fmla="*/ 148 w 363"/>
                  <a:gd name="T43" fmla="*/ 272 h 284"/>
                  <a:gd name="T44" fmla="*/ 169 w 363"/>
                  <a:gd name="T45" fmla="*/ 272 h 284"/>
                  <a:gd name="T46" fmla="*/ 190 w 363"/>
                  <a:gd name="T47" fmla="*/ 278 h 284"/>
                  <a:gd name="T48" fmla="*/ 214 w 363"/>
                  <a:gd name="T49" fmla="*/ 267 h 284"/>
                  <a:gd name="T50" fmla="*/ 232 w 363"/>
                  <a:gd name="T51" fmla="*/ 249 h 284"/>
                  <a:gd name="T52" fmla="*/ 252 w 363"/>
                  <a:gd name="T53" fmla="*/ 255 h 284"/>
                  <a:gd name="T54" fmla="*/ 269 w 363"/>
                  <a:gd name="T55" fmla="*/ 238 h 284"/>
                  <a:gd name="T56" fmla="*/ 292 w 363"/>
                  <a:gd name="T57" fmla="*/ 214 h 284"/>
                  <a:gd name="T58" fmla="*/ 328 w 363"/>
                  <a:gd name="T59" fmla="*/ 197 h 284"/>
                  <a:gd name="T60" fmla="*/ 348 w 363"/>
                  <a:gd name="T61" fmla="*/ 184 h 284"/>
                  <a:gd name="T62" fmla="*/ 354 w 363"/>
                  <a:gd name="T63" fmla="*/ 179 h 284"/>
                  <a:gd name="T64" fmla="*/ 339 w 363"/>
                  <a:gd name="T65" fmla="*/ 181 h 284"/>
                  <a:gd name="T66" fmla="*/ 328 w 363"/>
                  <a:gd name="T67" fmla="*/ 164 h 284"/>
                  <a:gd name="T68" fmla="*/ 325 w 363"/>
                  <a:gd name="T69" fmla="*/ 149 h 284"/>
                  <a:gd name="T70" fmla="*/ 314 w 363"/>
                  <a:gd name="T71" fmla="*/ 132 h 284"/>
                  <a:gd name="T72" fmla="*/ 305 w 363"/>
                  <a:gd name="T73" fmla="*/ 115 h 284"/>
                  <a:gd name="T74" fmla="*/ 292 w 363"/>
                  <a:gd name="T75" fmla="*/ 111 h 284"/>
                  <a:gd name="T76" fmla="*/ 266 w 363"/>
                  <a:gd name="T77" fmla="*/ 105 h 284"/>
                  <a:gd name="T78" fmla="*/ 252 w 363"/>
                  <a:gd name="T79" fmla="*/ 101 h 284"/>
                  <a:gd name="T80" fmla="*/ 225 w 363"/>
                  <a:gd name="T81" fmla="*/ 106 h 284"/>
                  <a:gd name="T82" fmla="*/ 196 w 363"/>
                  <a:gd name="T83" fmla="*/ 86 h 284"/>
                  <a:gd name="T84" fmla="*/ 172 w 363"/>
                  <a:gd name="T85" fmla="*/ 80 h 284"/>
                  <a:gd name="T86" fmla="*/ 157 w 363"/>
                  <a:gd name="T87" fmla="*/ 74 h 284"/>
                  <a:gd name="T88" fmla="*/ 135 w 363"/>
                  <a:gd name="T89" fmla="*/ 64 h 284"/>
                  <a:gd name="T90" fmla="*/ 120 w 363"/>
                  <a:gd name="T91" fmla="*/ 71 h 284"/>
                  <a:gd name="T92" fmla="*/ 117 w 363"/>
                  <a:gd name="T93" fmla="*/ 44 h 284"/>
                  <a:gd name="T94" fmla="*/ 88 w 363"/>
                  <a:gd name="T95" fmla="*/ 36 h 284"/>
                  <a:gd name="T96" fmla="*/ 79 w 363"/>
                  <a:gd name="T97" fmla="*/ 2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3" h="284">
                    <a:moveTo>
                      <a:pt x="64" y="7"/>
                    </a:moveTo>
                    <a:lnTo>
                      <a:pt x="56" y="9"/>
                    </a:lnTo>
                    <a:lnTo>
                      <a:pt x="52" y="12"/>
                    </a:lnTo>
                    <a:lnTo>
                      <a:pt x="50" y="13"/>
                    </a:lnTo>
                    <a:lnTo>
                      <a:pt x="41" y="10"/>
                    </a:lnTo>
                    <a:lnTo>
                      <a:pt x="38" y="13"/>
                    </a:lnTo>
                    <a:lnTo>
                      <a:pt x="34" y="7"/>
                    </a:lnTo>
                    <a:lnTo>
                      <a:pt x="28" y="1"/>
                    </a:lnTo>
                    <a:lnTo>
                      <a:pt x="23" y="0"/>
                    </a:lnTo>
                    <a:lnTo>
                      <a:pt x="17" y="1"/>
                    </a:lnTo>
                    <a:lnTo>
                      <a:pt x="11" y="0"/>
                    </a:lnTo>
                    <a:lnTo>
                      <a:pt x="8" y="1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3" y="22"/>
                    </a:lnTo>
                    <a:lnTo>
                      <a:pt x="8" y="32"/>
                    </a:lnTo>
                    <a:lnTo>
                      <a:pt x="5" y="39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20" y="39"/>
                    </a:lnTo>
                    <a:lnTo>
                      <a:pt x="23" y="45"/>
                    </a:lnTo>
                    <a:lnTo>
                      <a:pt x="22" y="50"/>
                    </a:lnTo>
                    <a:lnTo>
                      <a:pt x="23" y="56"/>
                    </a:lnTo>
                    <a:lnTo>
                      <a:pt x="28" y="56"/>
                    </a:lnTo>
                    <a:lnTo>
                      <a:pt x="32" y="51"/>
                    </a:lnTo>
                    <a:lnTo>
                      <a:pt x="37" y="54"/>
                    </a:lnTo>
                    <a:lnTo>
                      <a:pt x="35" y="56"/>
                    </a:lnTo>
                    <a:lnTo>
                      <a:pt x="41" y="62"/>
                    </a:lnTo>
                    <a:lnTo>
                      <a:pt x="43" y="68"/>
                    </a:lnTo>
                    <a:lnTo>
                      <a:pt x="56" y="59"/>
                    </a:lnTo>
                    <a:lnTo>
                      <a:pt x="59" y="59"/>
                    </a:lnTo>
                    <a:lnTo>
                      <a:pt x="63" y="56"/>
                    </a:lnTo>
                    <a:lnTo>
                      <a:pt x="66" y="56"/>
                    </a:lnTo>
                    <a:lnTo>
                      <a:pt x="72" y="62"/>
                    </a:lnTo>
                    <a:lnTo>
                      <a:pt x="73" y="68"/>
                    </a:lnTo>
                    <a:lnTo>
                      <a:pt x="79" y="73"/>
                    </a:lnTo>
                    <a:lnTo>
                      <a:pt x="84" y="85"/>
                    </a:lnTo>
                    <a:lnTo>
                      <a:pt x="93" y="95"/>
                    </a:lnTo>
                    <a:lnTo>
                      <a:pt x="87" y="98"/>
                    </a:lnTo>
                    <a:lnTo>
                      <a:pt x="87" y="100"/>
                    </a:lnTo>
                    <a:lnTo>
                      <a:pt x="94" y="101"/>
                    </a:lnTo>
                    <a:lnTo>
                      <a:pt x="96" y="105"/>
                    </a:lnTo>
                    <a:lnTo>
                      <a:pt x="90" y="108"/>
                    </a:lnTo>
                    <a:lnTo>
                      <a:pt x="90" y="112"/>
                    </a:lnTo>
                    <a:lnTo>
                      <a:pt x="84" y="123"/>
                    </a:lnTo>
                    <a:lnTo>
                      <a:pt x="81" y="121"/>
                    </a:lnTo>
                    <a:lnTo>
                      <a:pt x="78" y="126"/>
                    </a:lnTo>
                    <a:lnTo>
                      <a:pt x="81" y="129"/>
                    </a:lnTo>
                    <a:lnTo>
                      <a:pt x="78" y="141"/>
                    </a:lnTo>
                    <a:lnTo>
                      <a:pt x="81" y="147"/>
                    </a:lnTo>
                    <a:lnTo>
                      <a:pt x="84" y="146"/>
                    </a:lnTo>
                    <a:lnTo>
                      <a:pt x="94" y="150"/>
                    </a:lnTo>
                    <a:lnTo>
                      <a:pt x="97" y="152"/>
                    </a:lnTo>
                    <a:lnTo>
                      <a:pt x="96" y="161"/>
                    </a:lnTo>
                    <a:lnTo>
                      <a:pt x="93" y="162"/>
                    </a:lnTo>
                    <a:lnTo>
                      <a:pt x="85" y="164"/>
                    </a:lnTo>
                    <a:lnTo>
                      <a:pt x="84" y="171"/>
                    </a:lnTo>
                    <a:lnTo>
                      <a:pt x="79" y="171"/>
                    </a:lnTo>
                    <a:lnTo>
                      <a:pt x="76" y="176"/>
                    </a:lnTo>
                    <a:lnTo>
                      <a:pt x="79" y="179"/>
                    </a:lnTo>
                    <a:lnTo>
                      <a:pt x="75" y="185"/>
                    </a:lnTo>
                    <a:lnTo>
                      <a:pt x="84" y="188"/>
                    </a:lnTo>
                    <a:lnTo>
                      <a:pt x="87" y="187"/>
                    </a:lnTo>
                    <a:lnTo>
                      <a:pt x="91" y="190"/>
                    </a:lnTo>
                    <a:lnTo>
                      <a:pt x="96" y="194"/>
                    </a:lnTo>
                    <a:lnTo>
                      <a:pt x="100" y="190"/>
                    </a:lnTo>
                    <a:lnTo>
                      <a:pt x="100" y="191"/>
                    </a:lnTo>
                    <a:lnTo>
                      <a:pt x="104" y="190"/>
                    </a:lnTo>
                    <a:lnTo>
                      <a:pt x="107" y="191"/>
                    </a:lnTo>
                    <a:lnTo>
                      <a:pt x="107" y="196"/>
                    </a:lnTo>
                    <a:lnTo>
                      <a:pt x="114" y="197"/>
                    </a:lnTo>
                    <a:lnTo>
                      <a:pt x="116" y="206"/>
                    </a:lnTo>
                    <a:lnTo>
                      <a:pt x="113" y="208"/>
                    </a:lnTo>
                    <a:lnTo>
                      <a:pt x="116" y="214"/>
                    </a:lnTo>
                    <a:lnTo>
                      <a:pt x="116" y="217"/>
                    </a:lnTo>
                    <a:lnTo>
                      <a:pt x="120" y="225"/>
                    </a:lnTo>
                    <a:lnTo>
                      <a:pt x="113" y="228"/>
                    </a:lnTo>
                    <a:lnTo>
                      <a:pt x="114" y="234"/>
                    </a:lnTo>
                    <a:lnTo>
                      <a:pt x="113" y="241"/>
                    </a:lnTo>
                    <a:lnTo>
                      <a:pt x="117" y="247"/>
                    </a:lnTo>
                    <a:lnTo>
                      <a:pt x="120" y="257"/>
                    </a:lnTo>
                    <a:lnTo>
                      <a:pt x="119" y="261"/>
                    </a:lnTo>
                    <a:lnTo>
                      <a:pt x="126" y="263"/>
                    </a:lnTo>
                    <a:lnTo>
                      <a:pt x="132" y="263"/>
                    </a:lnTo>
                    <a:lnTo>
                      <a:pt x="137" y="266"/>
                    </a:lnTo>
                    <a:lnTo>
                      <a:pt x="138" y="263"/>
                    </a:lnTo>
                    <a:lnTo>
                      <a:pt x="138" y="267"/>
                    </a:lnTo>
                    <a:lnTo>
                      <a:pt x="148" y="272"/>
                    </a:lnTo>
                    <a:lnTo>
                      <a:pt x="154" y="264"/>
                    </a:lnTo>
                    <a:lnTo>
                      <a:pt x="160" y="269"/>
                    </a:lnTo>
                    <a:lnTo>
                      <a:pt x="166" y="267"/>
                    </a:lnTo>
                    <a:lnTo>
                      <a:pt x="169" y="272"/>
                    </a:lnTo>
                    <a:lnTo>
                      <a:pt x="182" y="272"/>
                    </a:lnTo>
                    <a:lnTo>
                      <a:pt x="179" y="275"/>
                    </a:lnTo>
                    <a:lnTo>
                      <a:pt x="184" y="281"/>
                    </a:lnTo>
                    <a:lnTo>
                      <a:pt x="190" y="278"/>
                    </a:lnTo>
                    <a:lnTo>
                      <a:pt x="199" y="278"/>
                    </a:lnTo>
                    <a:lnTo>
                      <a:pt x="208" y="284"/>
                    </a:lnTo>
                    <a:lnTo>
                      <a:pt x="211" y="275"/>
                    </a:lnTo>
                    <a:lnTo>
                      <a:pt x="214" y="267"/>
                    </a:lnTo>
                    <a:lnTo>
                      <a:pt x="220" y="261"/>
                    </a:lnTo>
                    <a:lnTo>
                      <a:pt x="225" y="260"/>
                    </a:lnTo>
                    <a:lnTo>
                      <a:pt x="226" y="252"/>
                    </a:lnTo>
                    <a:lnTo>
                      <a:pt x="232" y="249"/>
                    </a:lnTo>
                    <a:lnTo>
                      <a:pt x="236" y="261"/>
                    </a:lnTo>
                    <a:lnTo>
                      <a:pt x="243" y="264"/>
                    </a:lnTo>
                    <a:lnTo>
                      <a:pt x="249" y="261"/>
                    </a:lnTo>
                    <a:lnTo>
                      <a:pt x="252" y="255"/>
                    </a:lnTo>
                    <a:lnTo>
                      <a:pt x="260" y="249"/>
                    </a:lnTo>
                    <a:lnTo>
                      <a:pt x="261" y="246"/>
                    </a:lnTo>
                    <a:lnTo>
                      <a:pt x="263" y="246"/>
                    </a:lnTo>
                    <a:lnTo>
                      <a:pt x="269" y="238"/>
                    </a:lnTo>
                    <a:lnTo>
                      <a:pt x="273" y="234"/>
                    </a:lnTo>
                    <a:lnTo>
                      <a:pt x="277" y="228"/>
                    </a:lnTo>
                    <a:lnTo>
                      <a:pt x="283" y="219"/>
                    </a:lnTo>
                    <a:lnTo>
                      <a:pt x="292" y="214"/>
                    </a:lnTo>
                    <a:lnTo>
                      <a:pt x="295" y="211"/>
                    </a:lnTo>
                    <a:lnTo>
                      <a:pt x="302" y="211"/>
                    </a:lnTo>
                    <a:lnTo>
                      <a:pt x="316" y="202"/>
                    </a:lnTo>
                    <a:lnTo>
                      <a:pt x="328" y="197"/>
                    </a:lnTo>
                    <a:lnTo>
                      <a:pt x="334" y="196"/>
                    </a:lnTo>
                    <a:lnTo>
                      <a:pt x="339" y="188"/>
                    </a:lnTo>
                    <a:lnTo>
                      <a:pt x="343" y="188"/>
                    </a:lnTo>
                    <a:lnTo>
                      <a:pt x="348" y="184"/>
                    </a:lnTo>
                    <a:lnTo>
                      <a:pt x="360" y="184"/>
                    </a:lnTo>
                    <a:lnTo>
                      <a:pt x="363" y="182"/>
                    </a:lnTo>
                    <a:lnTo>
                      <a:pt x="357" y="182"/>
                    </a:lnTo>
                    <a:lnTo>
                      <a:pt x="354" y="179"/>
                    </a:lnTo>
                    <a:lnTo>
                      <a:pt x="351" y="182"/>
                    </a:lnTo>
                    <a:lnTo>
                      <a:pt x="342" y="181"/>
                    </a:lnTo>
                    <a:lnTo>
                      <a:pt x="342" y="184"/>
                    </a:lnTo>
                    <a:lnTo>
                      <a:pt x="339" y="181"/>
                    </a:lnTo>
                    <a:lnTo>
                      <a:pt x="333" y="174"/>
                    </a:lnTo>
                    <a:lnTo>
                      <a:pt x="339" y="165"/>
                    </a:lnTo>
                    <a:lnTo>
                      <a:pt x="331" y="165"/>
                    </a:lnTo>
                    <a:lnTo>
                      <a:pt x="328" y="164"/>
                    </a:lnTo>
                    <a:lnTo>
                      <a:pt x="333" y="162"/>
                    </a:lnTo>
                    <a:lnTo>
                      <a:pt x="337" y="159"/>
                    </a:lnTo>
                    <a:lnTo>
                      <a:pt x="325" y="155"/>
                    </a:lnTo>
                    <a:lnTo>
                      <a:pt x="325" y="149"/>
                    </a:lnTo>
                    <a:lnTo>
                      <a:pt x="322" y="149"/>
                    </a:lnTo>
                    <a:lnTo>
                      <a:pt x="319" y="139"/>
                    </a:lnTo>
                    <a:lnTo>
                      <a:pt x="317" y="138"/>
                    </a:lnTo>
                    <a:lnTo>
                      <a:pt x="314" y="132"/>
                    </a:lnTo>
                    <a:lnTo>
                      <a:pt x="308" y="135"/>
                    </a:lnTo>
                    <a:lnTo>
                      <a:pt x="296" y="124"/>
                    </a:lnTo>
                    <a:lnTo>
                      <a:pt x="295" y="121"/>
                    </a:lnTo>
                    <a:lnTo>
                      <a:pt x="305" y="115"/>
                    </a:lnTo>
                    <a:lnTo>
                      <a:pt x="301" y="109"/>
                    </a:lnTo>
                    <a:lnTo>
                      <a:pt x="298" y="112"/>
                    </a:lnTo>
                    <a:lnTo>
                      <a:pt x="292" y="111"/>
                    </a:lnTo>
                    <a:lnTo>
                      <a:pt x="292" y="111"/>
                    </a:lnTo>
                    <a:lnTo>
                      <a:pt x="280" y="111"/>
                    </a:lnTo>
                    <a:lnTo>
                      <a:pt x="275" y="112"/>
                    </a:lnTo>
                    <a:lnTo>
                      <a:pt x="264" y="108"/>
                    </a:lnTo>
                    <a:lnTo>
                      <a:pt x="266" y="105"/>
                    </a:lnTo>
                    <a:lnTo>
                      <a:pt x="261" y="98"/>
                    </a:lnTo>
                    <a:lnTo>
                      <a:pt x="258" y="92"/>
                    </a:lnTo>
                    <a:lnTo>
                      <a:pt x="254" y="94"/>
                    </a:lnTo>
                    <a:lnTo>
                      <a:pt x="252" y="101"/>
                    </a:lnTo>
                    <a:lnTo>
                      <a:pt x="246" y="105"/>
                    </a:lnTo>
                    <a:lnTo>
                      <a:pt x="240" y="101"/>
                    </a:lnTo>
                    <a:lnTo>
                      <a:pt x="232" y="101"/>
                    </a:lnTo>
                    <a:lnTo>
                      <a:pt x="225" y="106"/>
                    </a:lnTo>
                    <a:lnTo>
                      <a:pt x="216" y="105"/>
                    </a:lnTo>
                    <a:lnTo>
                      <a:pt x="211" y="92"/>
                    </a:lnTo>
                    <a:lnTo>
                      <a:pt x="208" y="88"/>
                    </a:lnTo>
                    <a:lnTo>
                      <a:pt x="196" y="86"/>
                    </a:lnTo>
                    <a:lnTo>
                      <a:pt x="182" y="91"/>
                    </a:lnTo>
                    <a:lnTo>
                      <a:pt x="178" y="86"/>
                    </a:lnTo>
                    <a:lnTo>
                      <a:pt x="172" y="83"/>
                    </a:lnTo>
                    <a:lnTo>
                      <a:pt x="172" y="80"/>
                    </a:lnTo>
                    <a:lnTo>
                      <a:pt x="167" y="70"/>
                    </a:lnTo>
                    <a:lnTo>
                      <a:pt x="164" y="73"/>
                    </a:lnTo>
                    <a:lnTo>
                      <a:pt x="160" y="71"/>
                    </a:lnTo>
                    <a:lnTo>
                      <a:pt x="157" y="74"/>
                    </a:lnTo>
                    <a:lnTo>
                      <a:pt x="152" y="74"/>
                    </a:lnTo>
                    <a:lnTo>
                      <a:pt x="143" y="70"/>
                    </a:lnTo>
                    <a:lnTo>
                      <a:pt x="134" y="68"/>
                    </a:lnTo>
                    <a:lnTo>
                      <a:pt x="135" y="64"/>
                    </a:lnTo>
                    <a:lnTo>
                      <a:pt x="129" y="62"/>
                    </a:lnTo>
                    <a:lnTo>
                      <a:pt x="126" y="65"/>
                    </a:lnTo>
                    <a:lnTo>
                      <a:pt x="123" y="74"/>
                    </a:lnTo>
                    <a:lnTo>
                      <a:pt x="120" y="71"/>
                    </a:lnTo>
                    <a:lnTo>
                      <a:pt x="123" y="64"/>
                    </a:lnTo>
                    <a:lnTo>
                      <a:pt x="123" y="59"/>
                    </a:lnTo>
                    <a:lnTo>
                      <a:pt x="126" y="56"/>
                    </a:lnTo>
                    <a:lnTo>
                      <a:pt x="117" y="44"/>
                    </a:lnTo>
                    <a:lnTo>
                      <a:pt x="111" y="44"/>
                    </a:lnTo>
                    <a:lnTo>
                      <a:pt x="108" y="47"/>
                    </a:lnTo>
                    <a:lnTo>
                      <a:pt x="99" y="39"/>
                    </a:lnTo>
                    <a:lnTo>
                      <a:pt x="88" y="36"/>
                    </a:lnTo>
                    <a:lnTo>
                      <a:pt x="84" y="38"/>
                    </a:lnTo>
                    <a:lnTo>
                      <a:pt x="82" y="27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72" y="19"/>
                    </a:lnTo>
                    <a:lnTo>
                      <a:pt x="64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0" name="Freeform 3975">
                <a:extLst>
                  <a:ext uri="{FF2B5EF4-FFF2-40B4-BE49-F238E27FC236}">
                    <a16:creationId xmlns:a16="http://schemas.microsoft.com/office/drawing/2014/main" id="{F3460C75-B557-D84A-48B3-F922A726B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890"/>
                <a:ext cx="181" cy="142"/>
              </a:xfrm>
              <a:custGeom>
                <a:avLst/>
                <a:gdLst>
                  <a:gd name="T0" fmla="*/ 79 w 363"/>
                  <a:gd name="T1" fmla="*/ 26 h 284"/>
                  <a:gd name="T2" fmla="*/ 99 w 363"/>
                  <a:gd name="T3" fmla="*/ 39 h 284"/>
                  <a:gd name="T4" fmla="*/ 126 w 363"/>
                  <a:gd name="T5" fmla="*/ 56 h 284"/>
                  <a:gd name="T6" fmla="*/ 123 w 363"/>
                  <a:gd name="T7" fmla="*/ 74 h 284"/>
                  <a:gd name="T8" fmla="*/ 134 w 363"/>
                  <a:gd name="T9" fmla="*/ 68 h 284"/>
                  <a:gd name="T10" fmla="*/ 160 w 363"/>
                  <a:gd name="T11" fmla="*/ 71 h 284"/>
                  <a:gd name="T12" fmla="*/ 172 w 363"/>
                  <a:gd name="T13" fmla="*/ 83 h 284"/>
                  <a:gd name="T14" fmla="*/ 208 w 363"/>
                  <a:gd name="T15" fmla="*/ 88 h 284"/>
                  <a:gd name="T16" fmla="*/ 232 w 363"/>
                  <a:gd name="T17" fmla="*/ 101 h 284"/>
                  <a:gd name="T18" fmla="*/ 254 w 363"/>
                  <a:gd name="T19" fmla="*/ 94 h 284"/>
                  <a:gd name="T20" fmla="*/ 264 w 363"/>
                  <a:gd name="T21" fmla="*/ 108 h 284"/>
                  <a:gd name="T22" fmla="*/ 292 w 363"/>
                  <a:gd name="T23" fmla="*/ 111 h 284"/>
                  <a:gd name="T24" fmla="*/ 295 w 363"/>
                  <a:gd name="T25" fmla="*/ 121 h 284"/>
                  <a:gd name="T26" fmla="*/ 317 w 363"/>
                  <a:gd name="T27" fmla="*/ 138 h 284"/>
                  <a:gd name="T28" fmla="*/ 325 w 363"/>
                  <a:gd name="T29" fmla="*/ 155 h 284"/>
                  <a:gd name="T30" fmla="*/ 331 w 363"/>
                  <a:gd name="T31" fmla="*/ 165 h 284"/>
                  <a:gd name="T32" fmla="*/ 342 w 363"/>
                  <a:gd name="T33" fmla="*/ 184 h 284"/>
                  <a:gd name="T34" fmla="*/ 357 w 363"/>
                  <a:gd name="T35" fmla="*/ 182 h 284"/>
                  <a:gd name="T36" fmla="*/ 343 w 363"/>
                  <a:gd name="T37" fmla="*/ 188 h 284"/>
                  <a:gd name="T38" fmla="*/ 316 w 363"/>
                  <a:gd name="T39" fmla="*/ 202 h 284"/>
                  <a:gd name="T40" fmla="*/ 283 w 363"/>
                  <a:gd name="T41" fmla="*/ 219 h 284"/>
                  <a:gd name="T42" fmla="*/ 263 w 363"/>
                  <a:gd name="T43" fmla="*/ 246 h 284"/>
                  <a:gd name="T44" fmla="*/ 249 w 363"/>
                  <a:gd name="T45" fmla="*/ 261 h 284"/>
                  <a:gd name="T46" fmla="*/ 226 w 363"/>
                  <a:gd name="T47" fmla="*/ 252 h 284"/>
                  <a:gd name="T48" fmla="*/ 211 w 363"/>
                  <a:gd name="T49" fmla="*/ 275 h 284"/>
                  <a:gd name="T50" fmla="*/ 184 w 363"/>
                  <a:gd name="T51" fmla="*/ 281 h 284"/>
                  <a:gd name="T52" fmla="*/ 166 w 363"/>
                  <a:gd name="T53" fmla="*/ 267 h 284"/>
                  <a:gd name="T54" fmla="*/ 138 w 363"/>
                  <a:gd name="T55" fmla="*/ 267 h 284"/>
                  <a:gd name="T56" fmla="*/ 126 w 363"/>
                  <a:gd name="T57" fmla="*/ 263 h 284"/>
                  <a:gd name="T58" fmla="*/ 113 w 363"/>
                  <a:gd name="T59" fmla="*/ 241 h 284"/>
                  <a:gd name="T60" fmla="*/ 116 w 363"/>
                  <a:gd name="T61" fmla="*/ 217 h 284"/>
                  <a:gd name="T62" fmla="*/ 114 w 363"/>
                  <a:gd name="T63" fmla="*/ 197 h 284"/>
                  <a:gd name="T64" fmla="*/ 100 w 363"/>
                  <a:gd name="T65" fmla="*/ 191 h 284"/>
                  <a:gd name="T66" fmla="*/ 87 w 363"/>
                  <a:gd name="T67" fmla="*/ 187 h 284"/>
                  <a:gd name="T68" fmla="*/ 76 w 363"/>
                  <a:gd name="T69" fmla="*/ 176 h 284"/>
                  <a:gd name="T70" fmla="*/ 93 w 363"/>
                  <a:gd name="T71" fmla="*/ 162 h 284"/>
                  <a:gd name="T72" fmla="*/ 84 w 363"/>
                  <a:gd name="T73" fmla="*/ 146 h 284"/>
                  <a:gd name="T74" fmla="*/ 78 w 363"/>
                  <a:gd name="T75" fmla="*/ 126 h 284"/>
                  <a:gd name="T76" fmla="*/ 90 w 363"/>
                  <a:gd name="T77" fmla="*/ 108 h 284"/>
                  <a:gd name="T78" fmla="*/ 87 w 363"/>
                  <a:gd name="T79" fmla="*/ 98 h 284"/>
                  <a:gd name="T80" fmla="*/ 73 w 363"/>
                  <a:gd name="T81" fmla="*/ 68 h 284"/>
                  <a:gd name="T82" fmla="*/ 59 w 363"/>
                  <a:gd name="T83" fmla="*/ 59 h 284"/>
                  <a:gd name="T84" fmla="*/ 35 w 363"/>
                  <a:gd name="T85" fmla="*/ 56 h 284"/>
                  <a:gd name="T86" fmla="*/ 23 w 363"/>
                  <a:gd name="T87" fmla="*/ 56 h 284"/>
                  <a:gd name="T88" fmla="*/ 11 w 363"/>
                  <a:gd name="T89" fmla="*/ 41 h 284"/>
                  <a:gd name="T90" fmla="*/ 3 w 363"/>
                  <a:gd name="T91" fmla="*/ 22 h 284"/>
                  <a:gd name="T92" fmla="*/ 11 w 363"/>
                  <a:gd name="T93" fmla="*/ 0 h 284"/>
                  <a:gd name="T94" fmla="*/ 34 w 363"/>
                  <a:gd name="T95" fmla="*/ 7 h 284"/>
                  <a:gd name="T96" fmla="*/ 52 w 363"/>
                  <a:gd name="T97" fmla="*/ 12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3" h="284">
                    <a:moveTo>
                      <a:pt x="64" y="7"/>
                    </a:moveTo>
                    <a:lnTo>
                      <a:pt x="72" y="19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82" y="27"/>
                    </a:lnTo>
                    <a:lnTo>
                      <a:pt x="84" y="38"/>
                    </a:lnTo>
                    <a:lnTo>
                      <a:pt x="88" y="36"/>
                    </a:lnTo>
                    <a:lnTo>
                      <a:pt x="99" y="39"/>
                    </a:lnTo>
                    <a:lnTo>
                      <a:pt x="108" y="47"/>
                    </a:lnTo>
                    <a:lnTo>
                      <a:pt x="111" y="44"/>
                    </a:lnTo>
                    <a:lnTo>
                      <a:pt x="117" y="44"/>
                    </a:lnTo>
                    <a:lnTo>
                      <a:pt x="126" y="56"/>
                    </a:lnTo>
                    <a:lnTo>
                      <a:pt x="123" y="59"/>
                    </a:lnTo>
                    <a:lnTo>
                      <a:pt x="123" y="64"/>
                    </a:lnTo>
                    <a:lnTo>
                      <a:pt x="120" y="71"/>
                    </a:lnTo>
                    <a:lnTo>
                      <a:pt x="123" y="74"/>
                    </a:lnTo>
                    <a:lnTo>
                      <a:pt x="126" y="65"/>
                    </a:lnTo>
                    <a:lnTo>
                      <a:pt x="129" y="62"/>
                    </a:lnTo>
                    <a:lnTo>
                      <a:pt x="135" y="64"/>
                    </a:lnTo>
                    <a:lnTo>
                      <a:pt x="134" y="68"/>
                    </a:lnTo>
                    <a:lnTo>
                      <a:pt x="143" y="70"/>
                    </a:lnTo>
                    <a:lnTo>
                      <a:pt x="152" y="74"/>
                    </a:lnTo>
                    <a:lnTo>
                      <a:pt x="157" y="74"/>
                    </a:lnTo>
                    <a:lnTo>
                      <a:pt x="160" y="71"/>
                    </a:lnTo>
                    <a:lnTo>
                      <a:pt x="164" y="73"/>
                    </a:lnTo>
                    <a:lnTo>
                      <a:pt x="167" y="70"/>
                    </a:lnTo>
                    <a:lnTo>
                      <a:pt x="172" y="80"/>
                    </a:lnTo>
                    <a:lnTo>
                      <a:pt x="172" y="83"/>
                    </a:lnTo>
                    <a:lnTo>
                      <a:pt x="178" y="86"/>
                    </a:lnTo>
                    <a:lnTo>
                      <a:pt x="182" y="91"/>
                    </a:lnTo>
                    <a:lnTo>
                      <a:pt x="196" y="86"/>
                    </a:lnTo>
                    <a:lnTo>
                      <a:pt x="208" y="88"/>
                    </a:lnTo>
                    <a:lnTo>
                      <a:pt x="211" y="92"/>
                    </a:lnTo>
                    <a:lnTo>
                      <a:pt x="216" y="105"/>
                    </a:lnTo>
                    <a:lnTo>
                      <a:pt x="225" y="106"/>
                    </a:lnTo>
                    <a:lnTo>
                      <a:pt x="232" y="101"/>
                    </a:lnTo>
                    <a:lnTo>
                      <a:pt x="240" y="101"/>
                    </a:lnTo>
                    <a:lnTo>
                      <a:pt x="246" y="105"/>
                    </a:lnTo>
                    <a:lnTo>
                      <a:pt x="252" y="101"/>
                    </a:lnTo>
                    <a:lnTo>
                      <a:pt x="254" y="94"/>
                    </a:lnTo>
                    <a:lnTo>
                      <a:pt x="258" y="92"/>
                    </a:lnTo>
                    <a:lnTo>
                      <a:pt x="261" y="98"/>
                    </a:lnTo>
                    <a:lnTo>
                      <a:pt x="266" y="105"/>
                    </a:lnTo>
                    <a:lnTo>
                      <a:pt x="264" y="108"/>
                    </a:lnTo>
                    <a:lnTo>
                      <a:pt x="275" y="112"/>
                    </a:lnTo>
                    <a:lnTo>
                      <a:pt x="280" y="111"/>
                    </a:lnTo>
                    <a:lnTo>
                      <a:pt x="292" y="111"/>
                    </a:lnTo>
                    <a:lnTo>
                      <a:pt x="292" y="111"/>
                    </a:lnTo>
                    <a:lnTo>
                      <a:pt x="298" y="112"/>
                    </a:lnTo>
                    <a:lnTo>
                      <a:pt x="301" y="109"/>
                    </a:lnTo>
                    <a:lnTo>
                      <a:pt x="305" y="115"/>
                    </a:lnTo>
                    <a:lnTo>
                      <a:pt x="295" y="121"/>
                    </a:lnTo>
                    <a:lnTo>
                      <a:pt x="296" y="124"/>
                    </a:lnTo>
                    <a:lnTo>
                      <a:pt x="308" y="135"/>
                    </a:lnTo>
                    <a:lnTo>
                      <a:pt x="314" y="132"/>
                    </a:lnTo>
                    <a:lnTo>
                      <a:pt x="317" y="138"/>
                    </a:lnTo>
                    <a:lnTo>
                      <a:pt x="319" y="139"/>
                    </a:lnTo>
                    <a:lnTo>
                      <a:pt x="322" y="149"/>
                    </a:lnTo>
                    <a:lnTo>
                      <a:pt x="325" y="149"/>
                    </a:lnTo>
                    <a:lnTo>
                      <a:pt x="325" y="155"/>
                    </a:lnTo>
                    <a:lnTo>
                      <a:pt x="337" y="159"/>
                    </a:lnTo>
                    <a:lnTo>
                      <a:pt x="333" y="162"/>
                    </a:lnTo>
                    <a:lnTo>
                      <a:pt x="328" y="164"/>
                    </a:lnTo>
                    <a:lnTo>
                      <a:pt x="331" y="165"/>
                    </a:lnTo>
                    <a:lnTo>
                      <a:pt x="339" y="165"/>
                    </a:lnTo>
                    <a:lnTo>
                      <a:pt x="333" y="174"/>
                    </a:lnTo>
                    <a:lnTo>
                      <a:pt x="339" y="181"/>
                    </a:lnTo>
                    <a:lnTo>
                      <a:pt x="342" y="184"/>
                    </a:lnTo>
                    <a:lnTo>
                      <a:pt x="342" y="181"/>
                    </a:lnTo>
                    <a:lnTo>
                      <a:pt x="351" y="182"/>
                    </a:lnTo>
                    <a:lnTo>
                      <a:pt x="354" y="179"/>
                    </a:lnTo>
                    <a:lnTo>
                      <a:pt x="357" y="182"/>
                    </a:lnTo>
                    <a:lnTo>
                      <a:pt x="363" y="182"/>
                    </a:lnTo>
                    <a:lnTo>
                      <a:pt x="360" y="184"/>
                    </a:lnTo>
                    <a:lnTo>
                      <a:pt x="348" y="184"/>
                    </a:lnTo>
                    <a:lnTo>
                      <a:pt x="343" y="188"/>
                    </a:lnTo>
                    <a:lnTo>
                      <a:pt x="339" y="188"/>
                    </a:lnTo>
                    <a:lnTo>
                      <a:pt x="334" y="196"/>
                    </a:lnTo>
                    <a:lnTo>
                      <a:pt x="328" y="197"/>
                    </a:lnTo>
                    <a:lnTo>
                      <a:pt x="316" y="202"/>
                    </a:lnTo>
                    <a:lnTo>
                      <a:pt x="302" y="211"/>
                    </a:lnTo>
                    <a:lnTo>
                      <a:pt x="295" y="211"/>
                    </a:lnTo>
                    <a:lnTo>
                      <a:pt x="292" y="214"/>
                    </a:lnTo>
                    <a:lnTo>
                      <a:pt x="283" y="219"/>
                    </a:lnTo>
                    <a:lnTo>
                      <a:pt x="277" y="228"/>
                    </a:lnTo>
                    <a:lnTo>
                      <a:pt x="273" y="234"/>
                    </a:lnTo>
                    <a:lnTo>
                      <a:pt x="269" y="238"/>
                    </a:lnTo>
                    <a:lnTo>
                      <a:pt x="263" y="246"/>
                    </a:lnTo>
                    <a:lnTo>
                      <a:pt x="261" y="246"/>
                    </a:lnTo>
                    <a:lnTo>
                      <a:pt x="260" y="249"/>
                    </a:lnTo>
                    <a:lnTo>
                      <a:pt x="252" y="255"/>
                    </a:lnTo>
                    <a:lnTo>
                      <a:pt x="249" y="261"/>
                    </a:lnTo>
                    <a:lnTo>
                      <a:pt x="243" y="264"/>
                    </a:lnTo>
                    <a:lnTo>
                      <a:pt x="236" y="261"/>
                    </a:lnTo>
                    <a:lnTo>
                      <a:pt x="232" y="249"/>
                    </a:lnTo>
                    <a:lnTo>
                      <a:pt x="226" y="252"/>
                    </a:lnTo>
                    <a:lnTo>
                      <a:pt x="225" y="260"/>
                    </a:lnTo>
                    <a:lnTo>
                      <a:pt x="220" y="261"/>
                    </a:lnTo>
                    <a:lnTo>
                      <a:pt x="214" y="267"/>
                    </a:lnTo>
                    <a:lnTo>
                      <a:pt x="211" y="275"/>
                    </a:lnTo>
                    <a:lnTo>
                      <a:pt x="208" y="284"/>
                    </a:lnTo>
                    <a:lnTo>
                      <a:pt x="199" y="278"/>
                    </a:lnTo>
                    <a:lnTo>
                      <a:pt x="190" y="278"/>
                    </a:lnTo>
                    <a:lnTo>
                      <a:pt x="184" y="281"/>
                    </a:lnTo>
                    <a:lnTo>
                      <a:pt x="179" y="275"/>
                    </a:lnTo>
                    <a:lnTo>
                      <a:pt x="182" y="272"/>
                    </a:lnTo>
                    <a:lnTo>
                      <a:pt x="169" y="272"/>
                    </a:lnTo>
                    <a:lnTo>
                      <a:pt x="166" y="267"/>
                    </a:lnTo>
                    <a:lnTo>
                      <a:pt x="160" y="269"/>
                    </a:lnTo>
                    <a:lnTo>
                      <a:pt x="154" y="264"/>
                    </a:lnTo>
                    <a:lnTo>
                      <a:pt x="148" y="272"/>
                    </a:lnTo>
                    <a:lnTo>
                      <a:pt x="138" y="267"/>
                    </a:lnTo>
                    <a:lnTo>
                      <a:pt x="138" y="263"/>
                    </a:lnTo>
                    <a:lnTo>
                      <a:pt x="137" y="266"/>
                    </a:lnTo>
                    <a:lnTo>
                      <a:pt x="132" y="263"/>
                    </a:lnTo>
                    <a:lnTo>
                      <a:pt x="126" y="263"/>
                    </a:lnTo>
                    <a:lnTo>
                      <a:pt x="119" y="261"/>
                    </a:lnTo>
                    <a:lnTo>
                      <a:pt x="120" y="257"/>
                    </a:lnTo>
                    <a:lnTo>
                      <a:pt x="117" y="247"/>
                    </a:lnTo>
                    <a:lnTo>
                      <a:pt x="113" y="241"/>
                    </a:lnTo>
                    <a:lnTo>
                      <a:pt x="114" y="234"/>
                    </a:lnTo>
                    <a:lnTo>
                      <a:pt x="113" y="228"/>
                    </a:lnTo>
                    <a:lnTo>
                      <a:pt x="120" y="225"/>
                    </a:lnTo>
                    <a:lnTo>
                      <a:pt x="116" y="217"/>
                    </a:lnTo>
                    <a:lnTo>
                      <a:pt x="116" y="214"/>
                    </a:lnTo>
                    <a:lnTo>
                      <a:pt x="113" y="208"/>
                    </a:lnTo>
                    <a:lnTo>
                      <a:pt x="116" y="206"/>
                    </a:lnTo>
                    <a:lnTo>
                      <a:pt x="114" y="197"/>
                    </a:lnTo>
                    <a:lnTo>
                      <a:pt x="107" y="196"/>
                    </a:lnTo>
                    <a:lnTo>
                      <a:pt x="107" y="191"/>
                    </a:lnTo>
                    <a:lnTo>
                      <a:pt x="104" y="190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96" y="194"/>
                    </a:lnTo>
                    <a:lnTo>
                      <a:pt x="91" y="190"/>
                    </a:lnTo>
                    <a:lnTo>
                      <a:pt x="87" y="187"/>
                    </a:lnTo>
                    <a:lnTo>
                      <a:pt x="84" y="188"/>
                    </a:lnTo>
                    <a:lnTo>
                      <a:pt x="75" y="185"/>
                    </a:lnTo>
                    <a:lnTo>
                      <a:pt x="79" y="179"/>
                    </a:lnTo>
                    <a:lnTo>
                      <a:pt x="76" y="176"/>
                    </a:lnTo>
                    <a:lnTo>
                      <a:pt x="79" y="171"/>
                    </a:lnTo>
                    <a:lnTo>
                      <a:pt x="84" y="171"/>
                    </a:lnTo>
                    <a:lnTo>
                      <a:pt x="85" y="164"/>
                    </a:lnTo>
                    <a:lnTo>
                      <a:pt x="93" y="162"/>
                    </a:lnTo>
                    <a:lnTo>
                      <a:pt x="96" y="161"/>
                    </a:lnTo>
                    <a:lnTo>
                      <a:pt x="97" y="152"/>
                    </a:lnTo>
                    <a:lnTo>
                      <a:pt x="94" y="150"/>
                    </a:lnTo>
                    <a:lnTo>
                      <a:pt x="84" y="146"/>
                    </a:lnTo>
                    <a:lnTo>
                      <a:pt x="81" y="147"/>
                    </a:lnTo>
                    <a:lnTo>
                      <a:pt x="78" y="141"/>
                    </a:lnTo>
                    <a:lnTo>
                      <a:pt x="81" y="129"/>
                    </a:lnTo>
                    <a:lnTo>
                      <a:pt x="78" y="126"/>
                    </a:lnTo>
                    <a:lnTo>
                      <a:pt x="81" y="121"/>
                    </a:lnTo>
                    <a:lnTo>
                      <a:pt x="84" y="123"/>
                    </a:lnTo>
                    <a:lnTo>
                      <a:pt x="90" y="112"/>
                    </a:lnTo>
                    <a:lnTo>
                      <a:pt x="90" y="108"/>
                    </a:lnTo>
                    <a:lnTo>
                      <a:pt x="96" y="105"/>
                    </a:lnTo>
                    <a:lnTo>
                      <a:pt x="94" y="101"/>
                    </a:lnTo>
                    <a:lnTo>
                      <a:pt x="87" y="100"/>
                    </a:lnTo>
                    <a:lnTo>
                      <a:pt x="87" y="98"/>
                    </a:lnTo>
                    <a:lnTo>
                      <a:pt x="93" y="95"/>
                    </a:lnTo>
                    <a:lnTo>
                      <a:pt x="84" y="85"/>
                    </a:lnTo>
                    <a:lnTo>
                      <a:pt x="79" y="73"/>
                    </a:lnTo>
                    <a:lnTo>
                      <a:pt x="73" y="68"/>
                    </a:lnTo>
                    <a:lnTo>
                      <a:pt x="72" y="62"/>
                    </a:lnTo>
                    <a:lnTo>
                      <a:pt x="66" y="56"/>
                    </a:lnTo>
                    <a:lnTo>
                      <a:pt x="63" y="56"/>
                    </a:lnTo>
                    <a:lnTo>
                      <a:pt x="59" y="59"/>
                    </a:lnTo>
                    <a:lnTo>
                      <a:pt x="56" y="59"/>
                    </a:lnTo>
                    <a:lnTo>
                      <a:pt x="43" y="68"/>
                    </a:lnTo>
                    <a:lnTo>
                      <a:pt x="41" y="62"/>
                    </a:lnTo>
                    <a:lnTo>
                      <a:pt x="35" y="56"/>
                    </a:lnTo>
                    <a:lnTo>
                      <a:pt x="37" y="54"/>
                    </a:lnTo>
                    <a:lnTo>
                      <a:pt x="32" y="51"/>
                    </a:lnTo>
                    <a:lnTo>
                      <a:pt x="28" y="56"/>
                    </a:lnTo>
                    <a:lnTo>
                      <a:pt x="23" y="56"/>
                    </a:lnTo>
                    <a:lnTo>
                      <a:pt x="22" y="50"/>
                    </a:lnTo>
                    <a:lnTo>
                      <a:pt x="23" y="45"/>
                    </a:lnTo>
                    <a:lnTo>
                      <a:pt x="20" y="39"/>
                    </a:lnTo>
                    <a:lnTo>
                      <a:pt x="11" y="41"/>
                    </a:lnTo>
                    <a:lnTo>
                      <a:pt x="8" y="44"/>
                    </a:lnTo>
                    <a:lnTo>
                      <a:pt x="5" y="39"/>
                    </a:lnTo>
                    <a:lnTo>
                      <a:pt x="8" y="32"/>
                    </a:lnTo>
                    <a:lnTo>
                      <a:pt x="3" y="22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8" y="1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3" y="0"/>
                    </a:lnTo>
                    <a:lnTo>
                      <a:pt x="28" y="1"/>
                    </a:lnTo>
                    <a:lnTo>
                      <a:pt x="34" y="7"/>
                    </a:lnTo>
                    <a:lnTo>
                      <a:pt x="38" y="13"/>
                    </a:lnTo>
                    <a:lnTo>
                      <a:pt x="41" y="10"/>
                    </a:lnTo>
                    <a:lnTo>
                      <a:pt x="50" y="13"/>
                    </a:lnTo>
                    <a:lnTo>
                      <a:pt x="52" y="12"/>
                    </a:lnTo>
                    <a:lnTo>
                      <a:pt x="56" y="9"/>
                    </a:lnTo>
                    <a:lnTo>
                      <a:pt x="64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1" name="Freeform 3976">
                <a:extLst>
                  <a:ext uri="{FF2B5EF4-FFF2-40B4-BE49-F238E27FC236}">
                    <a16:creationId xmlns:a16="http://schemas.microsoft.com/office/drawing/2014/main" id="{B8DD200E-EA23-7D3F-AC2B-B8E063FF8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890"/>
                <a:ext cx="181" cy="142"/>
              </a:xfrm>
              <a:custGeom>
                <a:avLst/>
                <a:gdLst>
                  <a:gd name="T0" fmla="*/ 79 w 363"/>
                  <a:gd name="T1" fmla="*/ 26 h 284"/>
                  <a:gd name="T2" fmla="*/ 99 w 363"/>
                  <a:gd name="T3" fmla="*/ 39 h 284"/>
                  <a:gd name="T4" fmla="*/ 126 w 363"/>
                  <a:gd name="T5" fmla="*/ 56 h 284"/>
                  <a:gd name="T6" fmla="*/ 123 w 363"/>
                  <a:gd name="T7" fmla="*/ 74 h 284"/>
                  <a:gd name="T8" fmla="*/ 134 w 363"/>
                  <a:gd name="T9" fmla="*/ 68 h 284"/>
                  <a:gd name="T10" fmla="*/ 160 w 363"/>
                  <a:gd name="T11" fmla="*/ 71 h 284"/>
                  <a:gd name="T12" fmla="*/ 172 w 363"/>
                  <a:gd name="T13" fmla="*/ 83 h 284"/>
                  <a:gd name="T14" fmla="*/ 208 w 363"/>
                  <a:gd name="T15" fmla="*/ 88 h 284"/>
                  <a:gd name="T16" fmla="*/ 232 w 363"/>
                  <a:gd name="T17" fmla="*/ 101 h 284"/>
                  <a:gd name="T18" fmla="*/ 254 w 363"/>
                  <a:gd name="T19" fmla="*/ 94 h 284"/>
                  <a:gd name="T20" fmla="*/ 264 w 363"/>
                  <a:gd name="T21" fmla="*/ 108 h 284"/>
                  <a:gd name="T22" fmla="*/ 292 w 363"/>
                  <a:gd name="T23" fmla="*/ 111 h 284"/>
                  <a:gd name="T24" fmla="*/ 295 w 363"/>
                  <a:gd name="T25" fmla="*/ 121 h 284"/>
                  <a:gd name="T26" fmla="*/ 317 w 363"/>
                  <a:gd name="T27" fmla="*/ 138 h 284"/>
                  <a:gd name="T28" fmla="*/ 325 w 363"/>
                  <a:gd name="T29" fmla="*/ 155 h 284"/>
                  <a:gd name="T30" fmla="*/ 331 w 363"/>
                  <a:gd name="T31" fmla="*/ 165 h 284"/>
                  <a:gd name="T32" fmla="*/ 342 w 363"/>
                  <a:gd name="T33" fmla="*/ 184 h 284"/>
                  <a:gd name="T34" fmla="*/ 357 w 363"/>
                  <a:gd name="T35" fmla="*/ 182 h 284"/>
                  <a:gd name="T36" fmla="*/ 343 w 363"/>
                  <a:gd name="T37" fmla="*/ 188 h 284"/>
                  <a:gd name="T38" fmla="*/ 316 w 363"/>
                  <a:gd name="T39" fmla="*/ 202 h 284"/>
                  <a:gd name="T40" fmla="*/ 283 w 363"/>
                  <a:gd name="T41" fmla="*/ 219 h 284"/>
                  <a:gd name="T42" fmla="*/ 263 w 363"/>
                  <a:gd name="T43" fmla="*/ 246 h 284"/>
                  <a:gd name="T44" fmla="*/ 249 w 363"/>
                  <a:gd name="T45" fmla="*/ 261 h 284"/>
                  <a:gd name="T46" fmla="*/ 226 w 363"/>
                  <a:gd name="T47" fmla="*/ 252 h 284"/>
                  <a:gd name="T48" fmla="*/ 211 w 363"/>
                  <a:gd name="T49" fmla="*/ 275 h 284"/>
                  <a:gd name="T50" fmla="*/ 184 w 363"/>
                  <a:gd name="T51" fmla="*/ 281 h 284"/>
                  <a:gd name="T52" fmla="*/ 166 w 363"/>
                  <a:gd name="T53" fmla="*/ 267 h 284"/>
                  <a:gd name="T54" fmla="*/ 138 w 363"/>
                  <a:gd name="T55" fmla="*/ 267 h 284"/>
                  <a:gd name="T56" fmla="*/ 126 w 363"/>
                  <a:gd name="T57" fmla="*/ 263 h 284"/>
                  <a:gd name="T58" fmla="*/ 113 w 363"/>
                  <a:gd name="T59" fmla="*/ 241 h 284"/>
                  <a:gd name="T60" fmla="*/ 116 w 363"/>
                  <a:gd name="T61" fmla="*/ 217 h 284"/>
                  <a:gd name="T62" fmla="*/ 114 w 363"/>
                  <a:gd name="T63" fmla="*/ 197 h 284"/>
                  <a:gd name="T64" fmla="*/ 100 w 363"/>
                  <a:gd name="T65" fmla="*/ 191 h 284"/>
                  <a:gd name="T66" fmla="*/ 87 w 363"/>
                  <a:gd name="T67" fmla="*/ 187 h 284"/>
                  <a:gd name="T68" fmla="*/ 76 w 363"/>
                  <a:gd name="T69" fmla="*/ 176 h 284"/>
                  <a:gd name="T70" fmla="*/ 93 w 363"/>
                  <a:gd name="T71" fmla="*/ 162 h 284"/>
                  <a:gd name="T72" fmla="*/ 84 w 363"/>
                  <a:gd name="T73" fmla="*/ 146 h 284"/>
                  <a:gd name="T74" fmla="*/ 78 w 363"/>
                  <a:gd name="T75" fmla="*/ 126 h 284"/>
                  <a:gd name="T76" fmla="*/ 90 w 363"/>
                  <a:gd name="T77" fmla="*/ 108 h 284"/>
                  <a:gd name="T78" fmla="*/ 87 w 363"/>
                  <a:gd name="T79" fmla="*/ 98 h 284"/>
                  <a:gd name="T80" fmla="*/ 73 w 363"/>
                  <a:gd name="T81" fmla="*/ 68 h 284"/>
                  <a:gd name="T82" fmla="*/ 59 w 363"/>
                  <a:gd name="T83" fmla="*/ 59 h 284"/>
                  <a:gd name="T84" fmla="*/ 35 w 363"/>
                  <a:gd name="T85" fmla="*/ 56 h 284"/>
                  <a:gd name="T86" fmla="*/ 23 w 363"/>
                  <a:gd name="T87" fmla="*/ 56 h 284"/>
                  <a:gd name="T88" fmla="*/ 11 w 363"/>
                  <a:gd name="T89" fmla="*/ 41 h 284"/>
                  <a:gd name="T90" fmla="*/ 3 w 363"/>
                  <a:gd name="T91" fmla="*/ 22 h 284"/>
                  <a:gd name="T92" fmla="*/ 11 w 363"/>
                  <a:gd name="T93" fmla="*/ 0 h 284"/>
                  <a:gd name="T94" fmla="*/ 34 w 363"/>
                  <a:gd name="T95" fmla="*/ 7 h 284"/>
                  <a:gd name="T96" fmla="*/ 52 w 363"/>
                  <a:gd name="T97" fmla="*/ 12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3" h="284">
                    <a:moveTo>
                      <a:pt x="64" y="7"/>
                    </a:moveTo>
                    <a:lnTo>
                      <a:pt x="72" y="19"/>
                    </a:lnTo>
                    <a:lnTo>
                      <a:pt x="79" y="26"/>
                    </a:lnTo>
                    <a:lnTo>
                      <a:pt x="79" y="26"/>
                    </a:lnTo>
                    <a:lnTo>
                      <a:pt x="82" y="27"/>
                    </a:lnTo>
                    <a:lnTo>
                      <a:pt x="84" y="38"/>
                    </a:lnTo>
                    <a:lnTo>
                      <a:pt x="88" y="36"/>
                    </a:lnTo>
                    <a:lnTo>
                      <a:pt x="99" y="39"/>
                    </a:lnTo>
                    <a:lnTo>
                      <a:pt x="108" y="47"/>
                    </a:lnTo>
                    <a:lnTo>
                      <a:pt x="111" y="44"/>
                    </a:lnTo>
                    <a:lnTo>
                      <a:pt x="117" y="44"/>
                    </a:lnTo>
                    <a:lnTo>
                      <a:pt x="126" y="56"/>
                    </a:lnTo>
                    <a:lnTo>
                      <a:pt x="123" y="59"/>
                    </a:lnTo>
                    <a:lnTo>
                      <a:pt x="123" y="64"/>
                    </a:lnTo>
                    <a:lnTo>
                      <a:pt x="120" y="71"/>
                    </a:lnTo>
                    <a:lnTo>
                      <a:pt x="123" y="74"/>
                    </a:lnTo>
                    <a:lnTo>
                      <a:pt x="126" y="65"/>
                    </a:lnTo>
                    <a:lnTo>
                      <a:pt x="129" y="62"/>
                    </a:lnTo>
                    <a:lnTo>
                      <a:pt x="135" y="64"/>
                    </a:lnTo>
                    <a:lnTo>
                      <a:pt x="134" y="68"/>
                    </a:lnTo>
                    <a:lnTo>
                      <a:pt x="143" y="70"/>
                    </a:lnTo>
                    <a:lnTo>
                      <a:pt x="152" y="74"/>
                    </a:lnTo>
                    <a:lnTo>
                      <a:pt x="157" y="74"/>
                    </a:lnTo>
                    <a:lnTo>
                      <a:pt x="160" y="71"/>
                    </a:lnTo>
                    <a:lnTo>
                      <a:pt x="164" y="73"/>
                    </a:lnTo>
                    <a:lnTo>
                      <a:pt x="167" y="70"/>
                    </a:lnTo>
                    <a:lnTo>
                      <a:pt x="172" y="80"/>
                    </a:lnTo>
                    <a:lnTo>
                      <a:pt x="172" y="83"/>
                    </a:lnTo>
                    <a:lnTo>
                      <a:pt x="178" y="86"/>
                    </a:lnTo>
                    <a:lnTo>
                      <a:pt x="182" y="91"/>
                    </a:lnTo>
                    <a:lnTo>
                      <a:pt x="196" y="86"/>
                    </a:lnTo>
                    <a:lnTo>
                      <a:pt x="208" y="88"/>
                    </a:lnTo>
                    <a:lnTo>
                      <a:pt x="211" y="92"/>
                    </a:lnTo>
                    <a:lnTo>
                      <a:pt x="216" y="105"/>
                    </a:lnTo>
                    <a:lnTo>
                      <a:pt x="225" y="106"/>
                    </a:lnTo>
                    <a:lnTo>
                      <a:pt x="232" y="101"/>
                    </a:lnTo>
                    <a:lnTo>
                      <a:pt x="240" y="101"/>
                    </a:lnTo>
                    <a:lnTo>
                      <a:pt x="246" y="105"/>
                    </a:lnTo>
                    <a:lnTo>
                      <a:pt x="252" y="101"/>
                    </a:lnTo>
                    <a:lnTo>
                      <a:pt x="254" y="94"/>
                    </a:lnTo>
                    <a:lnTo>
                      <a:pt x="258" y="92"/>
                    </a:lnTo>
                    <a:lnTo>
                      <a:pt x="261" y="98"/>
                    </a:lnTo>
                    <a:lnTo>
                      <a:pt x="266" y="105"/>
                    </a:lnTo>
                    <a:lnTo>
                      <a:pt x="264" y="108"/>
                    </a:lnTo>
                    <a:lnTo>
                      <a:pt x="275" y="112"/>
                    </a:lnTo>
                    <a:lnTo>
                      <a:pt x="280" y="111"/>
                    </a:lnTo>
                    <a:lnTo>
                      <a:pt x="292" y="111"/>
                    </a:lnTo>
                    <a:lnTo>
                      <a:pt x="292" y="111"/>
                    </a:lnTo>
                    <a:lnTo>
                      <a:pt x="298" y="112"/>
                    </a:lnTo>
                    <a:lnTo>
                      <a:pt x="301" y="109"/>
                    </a:lnTo>
                    <a:lnTo>
                      <a:pt x="305" y="115"/>
                    </a:lnTo>
                    <a:lnTo>
                      <a:pt x="295" y="121"/>
                    </a:lnTo>
                    <a:lnTo>
                      <a:pt x="296" y="124"/>
                    </a:lnTo>
                    <a:lnTo>
                      <a:pt x="308" y="135"/>
                    </a:lnTo>
                    <a:lnTo>
                      <a:pt x="314" y="132"/>
                    </a:lnTo>
                    <a:lnTo>
                      <a:pt x="317" y="138"/>
                    </a:lnTo>
                    <a:lnTo>
                      <a:pt x="319" y="139"/>
                    </a:lnTo>
                    <a:lnTo>
                      <a:pt x="322" y="149"/>
                    </a:lnTo>
                    <a:lnTo>
                      <a:pt x="325" y="149"/>
                    </a:lnTo>
                    <a:lnTo>
                      <a:pt x="325" y="155"/>
                    </a:lnTo>
                    <a:lnTo>
                      <a:pt x="337" y="159"/>
                    </a:lnTo>
                    <a:lnTo>
                      <a:pt x="333" y="162"/>
                    </a:lnTo>
                    <a:lnTo>
                      <a:pt x="328" y="164"/>
                    </a:lnTo>
                    <a:lnTo>
                      <a:pt x="331" y="165"/>
                    </a:lnTo>
                    <a:lnTo>
                      <a:pt x="339" y="165"/>
                    </a:lnTo>
                    <a:lnTo>
                      <a:pt x="333" y="174"/>
                    </a:lnTo>
                    <a:lnTo>
                      <a:pt x="339" y="181"/>
                    </a:lnTo>
                    <a:lnTo>
                      <a:pt x="342" y="184"/>
                    </a:lnTo>
                    <a:lnTo>
                      <a:pt x="342" y="181"/>
                    </a:lnTo>
                    <a:lnTo>
                      <a:pt x="351" y="182"/>
                    </a:lnTo>
                    <a:lnTo>
                      <a:pt x="354" y="179"/>
                    </a:lnTo>
                    <a:lnTo>
                      <a:pt x="357" y="182"/>
                    </a:lnTo>
                    <a:lnTo>
                      <a:pt x="363" y="182"/>
                    </a:lnTo>
                    <a:lnTo>
                      <a:pt x="360" y="184"/>
                    </a:lnTo>
                    <a:lnTo>
                      <a:pt x="348" y="184"/>
                    </a:lnTo>
                    <a:lnTo>
                      <a:pt x="343" y="188"/>
                    </a:lnTo>
                    <a:lnTo>
                      <a:pt x="339" y="188"/>
                    </a:lnTo>
                    <a:lnTo>
                      <a:pt x="334" y="196"/>
                    </a:lnTo>
                    <a:lnTo>
                      <a:pt x="328" y="197"/>
                    </a:lnTo>
                    <a:lnTo>
                      <a:pt x="316" y="202"/>
                    </a:lnTo>
                    <a:lnTo>
                      <a:pt x="302" y="211"/>
                    </a:lnTo>
                    <a:lnTo>
                      <a:pt x="295" y="211"/>
                    </a:lnTo>
                    <a:lnTo>
                      <a:pt x="292" y="214"/>
                    </a:lnTo>
                    <a:lnTo>
                      <a:pt x="283" y="219"/>
                    </a:lnTo>
                    <a:lnTo>
                      <a:pt x="277" y="228"/>
                    </a:lnTo>
                    <a:lnTo>
                      <a:pt x="273" y="234"/>
                    </a:lnTo>
                    <a:lnTo>
                      <a:pt x="269" y="238"/>
                    </a:lnTo>
                    <a:lnTo>
                      <a:pt x="263" y="246"/>
                    </a:lnTo>
                    <a:lnTo>
                      <a:pt x="261" y="246"/>
                    </a:lnTo>
                    <a:lnTo>
                      <a:pt x="260" y="249"/>
                    </a:lnTo>
                    <a:lnTo>
                      <a:pt x="252" y="255"/>
                    </a:lnTo>
                    <a:lnTo>
                      <a:pt x="249" y="261"/>
                    </a:lnTo>
                    <a:lnTo>
                      <a:pt x="243" y="264"/>
                    </a:lnTo>
                    <a:lnTo>
                      <a:pt x="236" y="261"/>
                    </a:lnTo>
                    <a:lnTo>
                      <a:pt x="232" y="249"/>
                    </a:lnTo>
                    <a:lnTo>
                      <a:pt x="226" y="252"/>
                    </a:lnTo>
                    <a:lnTo>
                      <a:pt x="225" y="260"/>
                    </a:lnTo>
                    <a:lnTo>
                      <a:pt x="220" y="261"/>
                    </a:lnTo>
                    <a:lnTo>
                      <a:pt x="214" y="267"/>
                    </a:lnTo>
                    <a:lnTo>
                      <a:pt x="211" y="275"/>
                    </a:lnTo>
                    <a:lnTo>
                      <a:pt x="208" y="284"/>
                    </a:lnTo>
                    <a:lnTo>
                      <a:pt x="199" y="278"/>
                    </a:lnTo>
                    <a:lnTo>
                      <a:pt x="190" y="278"/>
                    </a:lnTo>
                    <a:lnTo>
                      <a:pt x="184" y="281"/>
                    </a:lnTo>
                    <a:lnTo>
                      <a:pt x="179" y="275"/>
                    </a:lnTo>
                    <a:lnTo>
                      <a:pt x="182" y="272"/>
                    </a:lnTo>
                    <a:lnTo>
                      <a:pt x="169" y="272"/>
                    </a:lnTo>
                    <a:lnTo>
                      <a:pt x="166" y="267"/>
                    </a:lnTo>
                    <a:lnTo>
                      <a:pt x="160" y="269"/>
                    </a:lnTo>
                    <a:lnTo>
                      <a:pt x="154" y="264"/>
                    </a:lnTo>
                    <a:lnTo>
                      <a:pt x="148" y="272"/>
                    </a:lnTo>
                    <a:lnTo>
                      <a:pt x="138" y="267"/>
                    </a:lnTo>
                    <a:lnTo>
                      <a:pt x="138" y="263"/>
                    </a:lnTo>
                    <a:lnTo>
                      <a:pt x="137" y="266"/>
                    </a:lnTo>
                    <a:lnTo>
                      <a:pt x="132" y="263"/>
                    </a:lnTo>
                    <a:lnTo>
                      <a:pt x="126" y="263"/>
                    </a:lnTo>
                    <a:lnTo>
                      <a:pt x="119" y="261"/>
                    </a:lnTo>
                    <a:lnTo>
                      <a:pt x="120" y="257"/>
                    </a:lnTo>
                    <a:lnTo>
                      <a:pt x="117" y="247"/>
                    </a:lnTo>
                    <a:lnTo>
                      <a:pt x="113" y="241"/>
                    </a:lnTo>
                    <a:lnTo>
                      <a:pt x="114" y="234"/>
                    </a:lnTo>
                    <a:lnTo>
                      <a:pt x="113" y="228"/>
                    </a:lnTo>
                    <a:lnTo>
                      <a:pt x="120" y="225"/>
                    </a:lnTo>
                    <a:lnTo>
                      <a:pt x="116" y="217"/>
                    </a:lnTo>
                    <a:lnTo>
                      <a:pt x="116" y="214"/>
                    </a:lnTo>
                    <a:lnTo>
                      <a:pt x="113" y="208"/>
                    </a:lnTo>
                    <a:lnTo>
                      <a:pt x="116" y="206"/>
                    </a:lnTo>
                    <a:lnTo>
                      <a:pt x="114" y="197"/>
                    </a:lnTo>
                    <a:lnTo>
                      <a:pt x="107" y="196"/>
                    </a:lnTo>
                    <a:lnTo>
                      <a:pt x="107" y="191"/>
                    </a:lnTo>
                    <a:lnTo>
                      <a:pt x="104" y="190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96" y="194"/>
                    </a:lnTo>
                    <a:lnTo>
                      <a:pt x="91" y="190"/>
                    </a:lnTo>
                    <a:lnTo>
                      <a:pt x="87" y="187"/>
                    </a:lnTo>
                    <a:lnTo>
                      <a:pt x="84" y="188"/>
                    </a:lnTo>
                    <a:lnTo>
                      <a:pt x="75" y="185"/>
                    </a:lnTo>
                    <a:lnTo>
                      <a:pt x="79" y="179"/>
                    </a:lnTo>
                    <a:lnTo>
                      <a:pt x="76" y="176"/>
                    </a:lnTo>
                    <a:lnTo>
                      <a:pt x="79" y="171"/>
                    </a:lnTo>
                    <a:lnTo>
                      <a:pt x="84" y="171"/>
                    </a:lnTo>
                    <a:lnTo>
                      <a:pt x="85" y="164"/>
                    </a:lnTo>
                    <a:lnTo>
                      <a:pt x="93" y="162"/>
                    </a:lnTo>
                    <a:lnTo>
                      <a:pt x="96" y="161"/>
                    </a:lnTo>
                    <a:lnTo>
                      <a:pt x="97" y="152"/>
                    </a:lnTo>
                    <a:lnTo>
                      <a:pt x="94" y="150"/>
                    </a:lnTo>
                    <a:lnTo>
                      <a:pt x="84" y="146"/>
                    </a:lnTo>
                    <a:lnTo>
                      <a:pt x="81" y="147"/>
                    </a:lnTo>
                    <a:lnTo>
                      <a:pt x="78" y="141"/>
                    </a:lnTo>
                    <a:lnTo>
                      <a:pt x="81" y="129"/>
                    </a:lnTo>
                    <a:lnTo>
                      <a:pt x="78" y="126"/>
                    </a:lnTo>
                    <a:lnTo>
                      <a:pt x="81" y="121"/>
                    </a:lnTo>
                    <a:lnTo>
                      <a:pt x="84" y="123"/>
                    </a:lnTo>
                    <a:lnTo>
                      <a:pt x="90" y="112"/>
                    </a:lnTo>
                    <a:lnTo>
                      <a:pt x="90" y="108"/>
                    </a:lnTo>
                    <a:lnTo>
                      <a:pt x="96" y="105"/>
                    </a:lnTo>
                    <a:lnTo>
                      <a:pt x="94" y="101"/>
                    </a:lnTo>
                    <a:lnTo>
                      <a:pt x="87" y="100"/>
                    </a:lnTo>
                    <a:lnTo>
                      <a:pt x="87" y="98"/>
                    </a:lnTo>
                    <a:lnTo>
                      <a:pt x="93" y="95"/>
                    </a:lnTo>
                    <a:lnTo>
                      <a:pt x="84" y="85"/>
                    </a:lnTo>
                    <a:lnTo>
                      <a:pt x="79" y="73"/>
                    </a:lnTo>
                    <a:lnTo>
                      <a:pt x="73" y="68"/>
                    </a:lnTo>
                    <a:lnTo>
                      <a:pt x="72" y="62"/>
                    </a:lnTo>
                    <a:lnTo>
                      <a:pt x="66" y="56"/>
                    </a:lnTo>
                    <a:lnTo>
                      <a:pt x="63" y="56"/>
                    </a:lnTo>
                    <a:lnTo>
                      <a:pt x="59" y="59"/>
                    </a:lnTo>
                    <a:lnTo>
                      <a:pt x="56" y="59"/>
                    </a:lnTo>
                    <a:lnTo>
                      <a:pt x="43" y="68"/>
                    </a:lnTo>
                    <a:lnTo>
                      <a:pt x="41" y="62"/>
                    </a:lnTo>
                    <a:lnTo>
                      <a:pt x="35" y="56"/>
                    </a:lnTo>
                    <a:lnTo>
                      <a:pt x="37" y="54"/>
                    </a:lnTo>
                    <a:lnTo>
                      <a:pt x="32" y="51"/>
                    </a:lnTo>
                    <a:lnTo>
                      <a:pt x="28" y="56"/>
                    </a:lnTo>
                    <a:lnTo>
                      <a:pt x="23" y="56"/>
                    </a:lnTo>
                    <a:lnTo>
                      <a:pt x="22" y="50"/>
                    </a:lnTo>
                    <a:lnTo>
                      <a:pt x="23" y="45"/>
                    </a:lnTo>
                    <a:lnTo>
                      <a:pt x="20" y="39"/>
                    </a:lnTo>
                    <a:lnTo>
                      <a:pt x="11" y="41"/>
                    </a:lnTo>
                    <a:lnTo>
                      <a:pt x="8" y="44"/>
                    </a:lnTo>
                    <a:lnTo>
                      <a:pt x="5" y="39"/>
                    </a:lnTo>
                    <a:lnTo>
                      <a:pt x="8" y="32"/>
                    </a:lnTo>
                    <a:lnTo>
                      <a:pt x="3" y="22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8" y="1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3" y="0"/>
                    </a:lnTo>
                    <a:lnTo>
                      <a:pt x="28" y="1"/>
                    </a:lnTo>
                    <a:lnTo>
                      <a:pt x="34" y="7"/>
                    </a:lnTo>
                    <a:lnTo>
                      <a:pt x="38" y="13"/>
                    </a:lnTo>
                    <a:lnTo>
                      <a:pt x="41" y="10"/>
                    </a:lnTo>
                    <a:lnTo>
                      <a:pt x="50" y="13"/>
                    </a:lnTo>
                    <a:lnTo>
                      <a:pt x="52" y="12"/>
                    </a:lnTo>
                    <a:lnTo>
                      <a:pt x="56" y="9"/>
                    </a:lnTo>
                    <a:lnTo>
                      <a:pt x="64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2" name="Freeform 3977">
                <a:extLst>
                  <a:ext uri="{FF2B5EF4-FFF2-40B4-BE49-F238E27FC236}">
                    <a16:creationId xmlns:a16="http://schemas.microsoft.com/office/drawing/2014/main" id="{BABC4EAA-B88D-41F1-E0FF-5398EE802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901"/>
                <a:ext cx="87" cy="67"/>
              </a:xfrm>
              <a:custGeom>
                <a:avLst/>
                <a:gdLst>
                  <a:gd name="T0" fmla="*/ 49 w 175"/>
                  <a:gd name="T1" fmla="*/ 38 h 134"/>
                  <a:gd name="T2" fmla="*/ 47 w 175"/>
                  <a:gd name="T3" fmla="*/ 43 h 134"/>
                  <a:gd name="T4" fmla="*/ 58 w 175"/>
                  <a:gd name="T5" fmla="*/ 46 h 134"/>
                  <a:gd name="T6" fmla="*/ 60 w 175"/>
                  <a:gd name="T7" fmla="*/ 63 h 134"/>
                  <a:gd name="T8" fmla="*/ 54 w 175"/>
                  <a:gd name="T9" fmla="*/ 67 h 134"/>
                  <a:gd name="T10" fmla="*/ 47 w 175"/>
                  <a:gd name="T11" fmla="*/ 73 h 134"/>
                  <a:gd name="T12" fmla="*/ 38 w 175"/>
                  <a:gd name="T13" fmla="*/ 79 h 134"/>
                  <a:gd name="T14" fmla="*/ 26 w 175"/>
                  <a:gd name="T15" fmla="*/ 66 h 134"/>
                  <a:gd name="T16" fmla="*/ 25 w 175"/>
                  <a:gd name="T17" fmla="*/ 66 h 134"/>
                  <a:gd name="T18" fmla="*/ 14 w 175"/>
                  <a:gd name="T19" fmla="*/ 73 h 134"/>
                  <a:gd name="T20" fmla="*/ 0 w 175"/>
                  <a:gd name="T21" fmla="*/ 83 h 134"/>
                  <a:gd name="T22" fmla="*/ 11 w 175"/>
                  <a:gd name="T23" fmla="*/ 83 h 134"/>
                  <a:gd name="T24" fmla="*/ 17 w 175"/>
                  <a:gd name="T25" fmla="*/ 92 h 134"/>
                  <a:gd name="T26" fmla="*/ 28 w 175"/>
                  <a:gd name="T27" fmla="*/ 96 h 134"/>
                  <a:gd name="T28" fmla="*/ 32 w 175"/>
                  <a:gd name="T29" fmla="*/ 98 h 134"/>
                  <a:gd name="T30" fmla="*/ 40 w 175"/>
                  <a:gd name="T31" fmla="*/ 110 h 134"/>
                  <a:gd name="T32" fmla="*/ 57 w 175"/>
                  <a:gd name="T33" fmla="*/ 113 h 134"/>
                  <a:gd name="T34" fmla="*/ 67 w 175"/>
                  <a:gd name="T35" fmla="*/ 124 h 134"/>
                  <a:gd name="T36" fmla="*/ 75 w 175"/>
                  <a:gd name="T37" fmla="*/ 127 h 134"/>
                  <a:gd name="T38" fmla="*/ 87 w 175"/>
                  <a:gd name="T39" fmla="*/ 131 h 134"/>
                  <a:gd name="T40" fmla="*/ 90 w 175"/>
                  <a:gd name="T41" fmla="*/ 131 h 134"/>
                  <a:gd name="T42" fmla="*/ 94 w 175"/>
                  <a:gd name="T43" fmla="*/ 127 h 134"/>
                  <a:gd name="T44" fmla="*/ 102 w 175"/>
                  <a:gd name="T45" fmla="*/ 119 h 134"/>
                  <a:gd name="T46" fmla="*/ 93 w 175"/>
                  <a:gd name="T47" fmla="*/ 107 h 134"/>
                  <a:gd name="T48" fmla="*/ 101 w 175"/>
                  <a:gd name="T49" fmla="*/ 101 h 134"/>
                  <a:gd name="T50" fmla="*/ 105 w 175"/>
                  <a:gd name="T51" fmla="*/ 93 h 134"/>
                  <a:gd name="T52" fmla="*/ 114 w 175"/>
                  <a:gd name="T53" fmla="*/ 105 h 134"/>
                  <a:gd name="T54" fmla="*/ 123 w 175"/>
                  <a:gd name="T55" fmla="*/ 107 h 134"/>
                  <a:gd name="T56" fmla="*/ 138 w 175"/>
                  <a:gd name="T57" fmla="*/ 104 h 134"/>
                  <a:gd name="T58" fmla="*/ 146 w 175"/>
                  <a:gd name="T59" fmla="*/ 114 h 134"/>
                  <a:gd name="T60" fmla="*/ 157 w 175"/>
                  <a:gd name="T61" fmla="*/ 119 h 134"/>
                  <a:gd name="T62" fmla="*/ 157 w 175"/>
                  <a:gd name="T63" fmla="*/ 104 h 134"/>
                  <a:gd name="T64" fmla="*/ 163 w 175"/>
                  <a:gd name="T65" fmla="*/ 101 h 134"/>
                  <a:gd name="T66" fmla="*/ 169 w 175"/>
                  <a:gd name="T67" fmla="*/ 86 h 134"/>
                  <a:gd name="T68" fmla="*/ 173 w 175"/>
                  <a:gd name="T69" fmla="*/ 79 h 134"/>
                  <a:gd name="T70" fmla="*/ 166 w 175"/>
                  <a:gd name="T71" fmla="*/ 76 h 134"/>
                  <a:gd name="T72" fmla="*/ 163 w 175"/>
                  <a:gd name="T73" fmla="*/ 63 h 134"/>
                  <a:gd name="T74" fmla="*/ 152 w 175"/>
                  <a:gd name="T75" fmla="*/ 46 h 134"/>
                  <a:gd name="T76" fmla="*/ 145 w 175"/>
                  <a:gd name="T77" fmla="*/ 34 h 134"/>
                  <a:gd name="T78" fmla="*/ 138 w 175"/>
                  <a:gd name="T79" fmla="*/ 37 h 134"/>
                  <a:gd name="T80" fmla="*/ 122 w 175"/>
                  <a:gd name="T81" fmla="*/ 46 h 134"/>
                  <a:gd name="T82" fmla="*/ 114 w 175"/>
                  <a:gd name="T83" fmla="*/ 34 h 134"/>
                  <a:gd name="T84" fmla="*/ 111 w 175"/>
                  <a:gd name="T85" fmla="*/ 29 h 134"/>
                  <a:gd name="T86" fmla="*/ 102 w 175"/>
                  <a:gd name="T87" fmla="*/ 34 h 134"/>
                  <a:gd name="T88" fmla="*/ 102 w 175"/>
                  <a:gd name="T89" fmla="*/ 23 h 134"/>
                  <a:gd name="T90" fmla="*/ 90 w 175"/>
                  <a:gd name="T91" fmla="*/ 19 h 134"/>
                  <a:gd name="T92" fmla="*/ 84 w 175"/>
                  <a:gd name="T93" fmla="*/ 17 h 134"/>
                  <a:gd name="T94" fmla="*/ 82 w 175"/>
                  <a:gd name="T95" fmla="*/ 0 h 134"/>
                  <a:gd name="T96" fmla="*/ 75 w 175"/>
                  <a:gd name="T97" fmla="*/ 13 h 134"/>
                  <a:gd name="T98" fmla="*/ 67 w 175"/>
                  <a:gd name="T99" fmla="*/ 22 h 134"/>
                  <a:gd name="T100" fmla="*/ 63 w 175"/>
                  <a:gd name="T101" fmla="*/ 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5" h="134">
                    <a:moveTo>
                      <a:pt x="63" y="34"/>
                    </a:moveTo>
                    <a:lnTo>
                      <a:pt x="49" y="38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50" y="46"/>
                    </a:lnTo>
                    <a:lnTo>
                      <a:pt x="58" y="46"/>
                    </a:lnTo>
                    <a:lnTo>
                      <a:pt x="61" y="54"/>
                    </a:lnTo>
                    <a:lnTo>
                      <a:pt x="60" y="63"/>
                    </a:lnTo>
                    <a:lnTo>
                      <a:pt x="60" y="66"/>
                    </a:lnTo>
                    <a:lnTo>
                      <a:pt x="54" y="67"/>
                    </a:lnTo>
                    <a:lnTo>
                      <a:pt x="50" y="73"/>
                    </a:lnTo>
                    <a:lnTo>
                      <a:pt x="47" y="73"/>
                    </a:lnTo>
                    <a:lnTo>
                      <a:pt x="43" y="79"/>
                    </a:lnTo>
                    <a:lnTo>
                      <a:pt x="38" y="79"/>
                    </a:lnTo>
                    <a:lnTo>
                      <a:pt x="37" y="73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2" y="67"/>
                    </a:lnTo>
                    <a:lnTo>
                      <a:pt x="14" y="73"/>
                    </a:lnTo>
                    <a:lnTo>
                      <a:pt x="8" y="73"/>
                    </a:lnTo>
                    <a:lnTo>
                      <a:pt x="0" y="83"/>
                    </a:lnTo>
                    <a:lnTo>
                      <a:pt x="5" y="84"/>
                    </a:lnTo>
                    <a:lnTo>
                      <a:pt x="11" y="83"/>
                    </a:lnTo>
                    <a:lnTo>
                      <a:pt x="17" y="87"/>
                    </a:lnTo>
                    <a:lnTo>
                      <a:pt x="17" y="92"/>
                    </a:lnTo>
                    <a:lnTo>
                      <a:pt x="22" y="93"/>
                    </a:lnTo>
                    <a:lnTo>
                      <a:pt x="28" y="96"/>
                    </a:lnTo>
                    <a:lnTo>
                      <a:pt x="29" y="93"/>
                    </a:lnTo>
                    <a:lnTo>
                      <a:pt x="32" y="98"/>
                    </a:lnTo>
                    <a:lnTo>
                      <a:pt x="31" y="104"/>
                    </a:lnTo>
                    <a:lnTo>
                      <a:pt x="40" y="110"/>
                    </a:lnTo>
                    <a:lnTo>
                      <a:pt x="50" y="111"/>
                    </a:lnTo>
                    <a:lnTo>
                      <a:pt x="57" y="113"/>
                    </a:lnTo>
                    <a:lnTo>
                      <a:pt x="63" y="121"/>
                    </a:lnTo>
                    <a:lnTo>
                      <a:pt x="67" y="124"/>
                    </a:lnTo>
                    <a:lnTo>
                      <a:pt x="73" y="125"/>
                    </a:lnTo>
                    <a:lnTo>
                      <a:pt x="75" y="127"/>
                    </a:lnTo>
                    <a:lnTo>
                      <a:pt x="81" y="125"/>
                    </a:lnTo>
                    <a:lnTo>
                      <a:pt x="87" y="131"/>
                    </a:lnTo>
                    <a:lnTo>
                      <a:pt x="84" y="133"/>
                    </a:lnTo>
                    <a:lnTo>
                      <a:pt x="90" y="131"/>
                    </a:lnTo>
                    <a:lnTo>
                      <a:pt x="96" y="134"/>
                    </a:lnTo>
                    <a:lnTo>
                      <a:pt x="94" y="127"/>
                    </a:lnTo>
                    <a:lnTo>
                      <a:pt x="102" y="125"/>
                    </a:lnTo>
                    <a:lnTo>
                      <a:pt x="102" y="119"/>
                    </a:lnTo>
                    <a:lnTo>
                      <a:pt x="93" y="110"/>
                    </a:lnTo>
                    <a:lnTo>
                      <a:pt x="93" y="107"/>
                    </a:lnTo>
                    <a:lnTo>
                      <a:pt x="101" y="105"/>
                    </a:lnTo>
                    <a:lnTo>
                      <a:pt x="101" y="101"/>
                    </a:lnTo>
                    <a:lnTo>
                      <a:pt x="105" y="95"/>
                    </a:lnTo>
                    <a:lnTo>
                      <a:pt x="105" y="93"/>
                    </a:lnTo>
                    <a:lnTo>
                      <a:pt x="113" y="95"/>
                    </a:lnTo>
                    <a:lnTo>
                      <a:pt x="114" y="105"/>
                    </a:lnTo>
                    <a:lnTo>
                      <a:pt x="117" y="110"/>
                    </a:lnTo>
                    <a:lnTo>
                      <a:pt x="123" y="107"/>
                    </a:lnTo>
                    <a:lnTo>
                      <a:pt x="137" y="105"/>
                    </a:lnTo>
                    <a:lnTo>
                      <a:pt x="138" y="104"/>
                    </a:lnTo>
                    <a:lnTo>
                      <a:pt x="142" y="102"/>
                    </a:lnTo>
                    <a:lnTo>
                      <a:pt x="146" y="114"/>
                    </a:lnTo>
                    <a:lnTo>
                      <a:pt x="151" y="121"/>
                    </a:lnTo>
                    <a:lnTo>
                      <a:pt x="157" y="119"/>
                    </a:lnTo>
                    <a:lnTo>
                      <a:pt x="160" y="107"/>
                    </a:lnTo>
                    <a:lnTo>
                      <a:pt x="157" y="104"/>
                    </a:lnTo>
                    <a:lnTo>
                      <a:pt x="160" y="99"/>
                    </a:lnTo>
                    <a:lnTo>
                      <a:pt x="163" y="101"/>
                    </a:lnTo>
                    <a:lnTo>
                      <a:pt x="169" y="90"/>
                    </a:lnTo>
                    <a:lnTo>
                      <a:pt x="169" y="86"/>
                    </a:lnTo>
                    <a:lnTo>
                      <a:pt x="175" y="83"/>
                    </a:lnTo>
                    <a:lnTo>
                      <a:pt x="173" y="79"/>
                    </a:lnTo>
                    <a:lnTo>
                      <a:pt x="166" y="78"/>
                    </a:lnTo>
                    <a:lnTo>
                      <a:pt x="166" y="76"/>
                    </a:lnTo>
                    <a:lnTo>
                      <a:pt x="172" y="73"/>
                    </a:lnTo>
                    <a:lnTo>
                      <a:pt x="163" y="63"/>
                    </a:lnTo>
                    <a:lnTo>
                      <a:pt x="158" y="51"/>
                    </a:lnTo>
                    <a:lnTo>
                      <a:pt x="152" y="46"/>
                    </a:lnTo>
                    <a:lnTo>
                      <a:pt x="151" y="40"/>
                    </a:lnTo>
                    <a:lnTo>
                      <a:pt x="145" y="34"/>
                    </a:lnTo>
                    <a:lnTo>
                      <a:pt x="142" y="34"/>
                    </a:lnTo>
                    <a:lnTo>
                      <a:pt x="138" y="37"/>
                    </a:lnTo>
                    <a:lnTo>
                      <a:pt x="135" y="37"/>
                    </a:lnTo>
                    <a:lnTo>
                      <a:pt x="122" y="46"/>
                    </a:lnTo>
                    <a:lnTo>
                      <a:pt x="120" y="40"/>
                    </a:lnTo>
                    <a:lnTo>
                      <a:pt x="114" y="34"/>
                    </a:lnTo>
                    <a:lnTo>
                      <a:pt x="116" y="32"/>
                    </a:lnTo>
                    <a:lnTo>
                      <a:pt x="111" y="29"/>
                    </a:lnTo>
                    <a:lnTo>
                      <a:pt x="107" y="34"/>
                    </a:lnTo>
                    <a:lnTo>
                      <a:pt x="102" y="34"/>
                    </a:lnTo>
                    <a:lnTo>
                      <a:pt x="101" y="28"/>
                    </a:lnTo>
                    <a:lnTo>
                      <a:pt x="102" y="23"/>
                    </a:lnTo>
                    <a:lnTo>
                      <a:pt x="99" y="17"/>
                    </a:lnTo>
                    <a:lnTo>
                      <a:pt x="90" y="19"/>
                    </a:lnTo>
                    <a:lnTo>
                      <a:pt x="87" y="22"/>
                    </a:lnTo>
                    <a:lnTo>
                      <a:pt x="84" y="17"/>
                    </a:lnTo>
                    <a:lnTo>
                      <a:pt x="87" y="10"/>
                    </a:lnTo>
                    <a:lnTo>
                      <a:pt x="82" y="0"/>
                    </a:lnTo>
                    <a:lnTo>
                      <a:pt x="73" y="7"/>
                    </a:lnTo>
                    <a:lnTo>
                      <a:pt x="75" y="13"/>
                    </a:lnTo>
                    <a:lnTo>
                      <a:pt x="69" y="16"/>
                    </a:lnTo>
                    <a:lnTo>
                      <a:pt x="67" y="22"/>
                    </a:lnTo>
                    <a:lnTo>
                      <a:pt x="69" y="28"/>
                    </a:lnTo>
                    <a:lnTo>
                      <a:pt x="63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3" name="Freeform 3978">
                <a:extLst>
                  <a:ext uri="{FF2B5EF4-FFF2-40B4-BE49-F238E27FC236}">
                    <a16:creationId xmlns:a16="http://schemas.microsoft.com/office/drawing/2014/main" id="{0B3A28F2-C0D5-AA6B-28D6-18F236C8F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901"/>
                <a:ext cx="87" cy="67"/>
              </a:xfrm>
              <a:custGeom>
                <a:avLst/>
                <a:gdLst>
                  <a:gd name="T0" fmla="*/ 69 w 175"/>
                  <a:gd name="T1" fmla="*/ 28 h 134"/>
                  <a:gd name="T2" fmla="*/ 69 w 175"/>
                  <a:gd name="T3" fmla="*/ 16 h 134"/>
                  <a:gd name="T4" fmla="*/ 73 w 175"/>
                  <a:gd name="T5" fmla="*/ 7 h 134"/>
                  <a:gd name="T6" fmla="*/ 87 w 175"/>
                  <a:gd name="T7" fmla="*/ 10 h 134"/>
                  <a:gd name="T8" fmla="*/ 87 w 175"/>
                  <a:gd name="T9" fmla="*/ 22 h 134"/>
                  <a:gd name="T10" fmla="*/ 99 w 175"/>
                  <a:gd name="T11" fmla="*/ 17 h 134"/>
                  <a:gd name="T12" fmla="*/ 101 w 175"/>
                  <a:gd name="T13" fmla="*/ 28 h 134"/>
                  <a:gd name="T14" fmla="*/ 107 w 175"/>
                  <a:gd name="T15" fmla="*/ 34 h 134"/>
                  <a:gd name="T16" fmla="*/ 116 w 175"/>
                  <a:gd name="T17" fmla="*/ 32 h 134"/>
                  <a:gd name="T18" fmla="*/ 120 w 175"/>
                  <a:gd name="T19" fmla="*/ 40 h 134"/>
                  <a:gd name="T20" fmla="*/ 135 w 175"/>
                  <a:gd name="T21" fmla="*/ 37 h 134"/>
                  <a:gd name="T22" fmla="*/ 142 w 175"/>
                  <a:gd name="T23" fmla="*/ 34 h 134"/>
                  <a:gd name="T24" fmla="*/ 151 w 175"/>
                  <a:gd name="T25" fmla="*/ 40 h 134"/>
                  <a:gd name="T26" fmla="*/ 158 w 175"/>
                  <a:gd name="T27" fmla="*/ 51 h 134"/>
                  <a:gd name="T28" fmla="*/ 172 w 175"/>
                  <a:gd name="T29" fmla="*/ 73 h 134"/>
                  <a:gd name="T30" fmla="*/ 166 w 175"/>
                  <a:gd name="T31" fmla="*/ 78 h 134"/>
                  <a:gd name="T32" fmla="*/ 175 w 175"/>
                  <a:gd name="T33" fmla="*/ 83 h 134"/>
                  <a:gd name="T34" fmla="*/ 169 w 175"/>
                  <a:gd name="T35" fmla="*/ 90 h 134"/>
                  <a:gd name="T36" fmla="*/ 160 w 175"/>
                  <a:gd name="T37" fmla="*/ 99 h 134"/>
                  <a:gd name="T38" fmla="*/ 160 w 175"/>
                  <a:gd name="T39" fmla="*/ 107 h 134"/>
                  <a:gd name="T40" fmla="*/ 151 w 175"/>
                  <a:gd name="T41" fmla="*/ 121 h 134"/>
                  <a:gd name="T42" fmla="*/ 142 w 175"/>
                  <a:gd name="T43" fmla="*/ 102 h 134"/>
                  <a:gd name="T44" fmla="*/ 137 w 175"/>
                  <a:gd name="T45" fmla="*/ 105 h 134"/>
                  <a:gd name="T46" fmla="*/ 117 w 175"/>
                  <a:gd name="T47" fmla="*/ 110 h 134"/>
                  <a:gd name="T48" fmla="*/ 113 w 175"/>
                  <a:gd name="T49" fmla="*/ 95 h 134"/>
                  <a:gd name="T50" fmla="*/ 105 w 175"/>
                  <a:gd name="T51" fmla="*/ 95 h 134"/>
                  <a:gd name="T52" fmla="*/ 101 w 175"/>
                  <a:gd name="T53" fmla="*/ 105 h 134"/>
                  <a:gd name="T54" fmla="*/ 93 w 175"/>
                  <a:gd name="T55" fmla="*/ 110 h 134"/>
                  <a:gd name="T56" fmla="*/ 102 w 175"/>
                  <a:gd name="T57" fmla="*/ 125 h 134"/>
                  <a:gd name="T58" fmla="*/ 96 w 175"/>
                  <a:gd name="T59" fmla="*/ 134 h 134"/>
                  <a:gd name="T60" fmla="*/ 84 w 175"/>
                  <a:gd name="T61" fmla="*/ 133 h 134"/>
                  <a:gd name="T62" fmla="*/ 81 w 175"/>
                  <a:gd name="T63" fmla="*/ 125 h 134"/>
                  <a:gd name="T64" fmla="*/ 73 w 175"/>
                  <a:gd name="T65" fmla="*/ 125 h 134"/>
                  <a:gd name="T66" fmla="*/ 63 w 175"/>
                  <a:gd name="T67" fmla="*/ 121 h 134"/>
                  <a:gd name="T68" fmla="*/ 50 w 175"/>
                  <a:gd name="T69" fmla="*/ 111 h 134"/>
                  <a:gd name="T70" fmla="*/ 31 w 175"/>
                  <a:gd name="T71" fmla="*/ 104 h 134"/>
                  <a:gd name="T72" fmla="*/ 29 w 175"/>
                  <a:gd name="T73" fmla="*/ 93 h 134"/>
                  <a:gd name="T74" fmla="*/ 22 w 175"/>
                  <a:gd name="T75" fmla="*/ 93 h 134"/>
                  <a:gd name="T76" fmla="*/ 17 w 175"/>
                  <a:gd name="T77" fmla="*/ 87 h 134"/>
                  <a:gd name="T78" fmla="*/ 5 w 175"/>
                  <a:gd name="T79" fmla="*/ 84 h 134"/>
                  <a:gd name="T80" fmla="*/ 8 w 175"/>
                  <a:gd name="T81" fmla="*/ 73 h 134"/>
                  <a:gd name="T82" fmla="*/ 22 w 175"/>
                  <a:gd name="T83" fmla="*/ 67 h 134"/>
                  <a:gd name="T84" fmla="*/ 26 w 175"/>
                  <a:gd name="T85" fmla="*/ 66 h 134"/>
                  <a:gd name="T86" fmla="*/ 37 w 175"/>
                  <a:gd name="T87" fmla="*/ 73 h 134"/>
                  <a:gd name="T88" fmla="*/ 43 w 175"/>
                  <a:gd name="T89" fmla="*/ 79 h 134"/>
                  <a:gd name="T90" fmla="*/ 50 w 175"/>
                  <a:gd name="T91" fmla="*/ 73 h 134"/>
                  <a:gd name="T92" fmla="*/ 60 w 175"/>
                  <a:gd name="T93" fmla="*/ 66 h 134"/>
                  <a:gd name="T94" fmla="*/ 61 w 175"/>
                  <a:gd name="T95" fmla="*/ 54 h 134"/>
                  <a:gd name="T96" fmla="*/ 50 w 175"/>
                  <a:gd name="T97" fmla="*/ 46 h 134"/>
                  <a:gd name="T98" fmla="*/ 47 w 175"/>
                  <a:gd name="T99" fmla="*/ 43 h 134"/>
                  <a:gd name="T100" fmla="*/ 63 w 175"/>
                  <a:gd name="T101" fmla="*/ 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5" h="134">
                    <a:moveTo>
                      <a:pt x="63" y="34"/>
                    </a:moveTo>
                    <a:lnTo>
                      <a:pt x="69" y="28"/>
                    </a:lnTo>
                    <a:lnTo>
                      <a:pt x="67" y="22"/>
                    </a:lnTo>
                    <a:lnTo>
                      <a:pt x="69" y="16"/>
                    </a:lnTo>
                    <a:lnTo>
                      <a:pt x="75" y="13"/>
                    </a:lnTo>
                    <a:lnTo>
                      <a:pt x="73" y="7"/>
                    </a:lnTo>
                    <a:lnTo>
                      <a:pt x="82" y="0"/>
                    </a:lnTo>
                    <a:lnTo>
                      <a:pt x="87" y="10"/>
                    </a:lnTo>
                    <a:lnTo>
                      <a:pt x="84" y="17"/>
                    </a:lnTo>
                    <a:lnTo>
                      <a:pt x="87" y="22"/>
                    </a:lnTo>
                    <a:lnTo>
                      <a:pt x="90" y="19"/>
                    </a:lnTo>
                    <a:lnTo>
                      <a:pt x="99" y="17"/>
                    </a:lnTo>
                    <a:lnTo>
                      <a:pt x="102" y="23"/>
                    </a:lnTo>
                    <a:lnTo>
                      <a:pt x="101" y="28"/>
                    </a:lnTo>
                    <a:lnTo>
                      <a:pt x="102" y="34"/>
                    </a:lnTo>
                    <a:lnTo>
                      <a:pt x="107" y="34"/>
                    </a:lnTo>
                    <a:lnTo>
                      <a:pt x="111" y="29"/>
                    </a:lnTo>
                    <a:lnTo>
                      <a:pt x="116" y="32"/>
                    </a:lnTo>
                    <a:lnTo>
                      <a:pt x="114" y="34"/>
                    </a:lnTo>
                    <a:lnTo>
                      <a:pt x="120" y="40"/>
                    </a:lnTo>
                    <a:lnTo>
                      <a:pt x="122" y="46"/>
                    </a:lnTo>
                    <a:lnTo>
                      <a:pt x="135" y="37"/>
                    </a:lnTo>
                    <a:lnTo>
                      <a:pt x="138" y="37"/>
                    </a:lnTo>
                    <a:lnTo>
                      <a:pt x="142" y="34"/>
                    </a:lnTo>
                    <a:lnTo>
                      <a:pt x="145" y="34"/>
                    </a:lnTo>
                    <a:lnTo>
                      <a:pt x="151" y="40"/>
                    </a:lnTo>
                    <a:lnTo>
                      <a:pt x="152" y="46"/>
                    </a:lnTo>
                    <a:lnTo>
                      <a:pt x="158" y="51"/>
                    </a:lnTo>
                    <a:lnTo>
                      <a:pt x="163" y="63"/>
                    </a:lnTo>
                    <a:lnTo>
                      <a:pt x="172" y="73"/>
                    </a:lnTo>
                    <a:lnTo>
                      <a:pt x="166" y="76"/>
                    </a:lnTo>
                    <a:lnTo>
                      <a:pt x="166" y="78"/>
                    </a:lnTo>
                    <a:lnTo>
                      <a:pt x="173" y="79"/>
                    </a:lnTo>
                    <a:lnTo>
                      <a:pt x="175" y="83"/>
                    </a:lnTo>
                    <a:lnTo>
                      <a:pt x="169" y="86"/>
                    </a:lnTo>
                    <a:lnTo>
                      <a:pt x="169" y="90"/>
                    </a:lnTo>
                    <a:lnTo>
                      <a:pt x="163" y="101"/>
                    </a:lnTo>
                    <a:lnTo>
                      <a:pt x="160" y="99"/>
                    </a:lnTo>
                    <a:lnTo>
                      <a:pt x="157" y="104"/>
                    </a:lnTo>
                    <a:lnTo>
                      <a:pt x="160" y="107"/>
                    </a:lnTo>
                    <a:lnTo>
                      <a:pt x="157" y="119"/>
                    </a:lnTo>
                    <a:lnTo>
                      <a:pt x="151" y="121"/>
                    </a:lnTo>
                    <a:lnTo>
                      <a:pt x="146" y="114"/>
                    </a:lnTo>
                    <a:lnTo>
                      <a:pt x="142" y="102"/>
                    </a:lnTo>
                    <a:lnTo>
                      <a:pt x="138" y="104"/>
                    </a:lnTo>
                    <a:lnTo>
                      <a:pt x="137" y="105"/>
                    </a:lnTo>
                    <a:lnTo>
                      <a:pt x="123" y="107"/>
                    </a:lnTo>
                    <a:lnTo>
                      <a:pt x="117" y="110"/>
                    </a:lnTo>
                    <a:lnTo>
                      <a:pt x="114" y="105"/>
                    </a:lnTo>
                    <a:lnTo>
                      <a:pt x="113" y="95"/>
                    </a:lnTo>
                    <a:lnTo>
                      <a:pt x="105" y="93"/>
                    </a:lnTo>
                    <a:lnTo>
                      <a:pt x="105" y="95"/>
                    </a:lnTo>
                    <a:lnTo>
                      <a:pt x="101" y="101"/>
                    </a:lnTo>
                    <a:lnTo>
                      <a:pt x="101" y="105"/>
                    </a:lnTo>
                    <a:lnTo>
                      <a:pt x="93" y="107"/>
                    </a:lnTo>
                    <a:lnTo>
                      <a:pt x="93" y="110"/>
                    </a:lnTo>
                    <a:lnTo>
                      <a:pt x="102" y="119"/>
                    </a:lnTo>
                    <a:lnTo>
                      <a:pt x="102" y="125"/>
                    </a:lnTo>
                    <a:lnTo>
                      <a:pt x="94" y="127"/>
                    </a:lnTo>
                    <a:lnTo>
                      <a:pt x="96" y="134"/>
                    </a:lnTo>
                    <a:lnTo>
                      <a:pt x="90" y="131"/>
                    </a:lnTo>
                    <a:lnTo>
                      <a:pt x="84" y="133"/>
                    </a:lnTo>
                    <a:lnTo>
                      <a:pt x="87" y="131"/>
                    </a:lnTo>
                    <a:lnTo>
                      <a:pt x="81" y="125"/>
                    </a:lnTo>
                    <a:lnTo>
                      <a:pt x="75" y="127"/>
                    </a:lnTo>
                    <a:lnTo>
                      <a:pt x="73" y="125"/>
                    </a:lnTo>
                    <a:lnTo>
                      <a:pt x="67" y="124"/>
                    </a:lnTo>
                    <a:lnTo>
                      <a:pt x="63" y="121"/>
                    </a:lnTo>
                    <a:lnTo>
                      <a:pt x="57" y="113"/>
                    </a:lnTo>
                    <a:lnTo>
                      <a:pt x="50" y="111"/>
                    </a:lnTo>
                    <a:lnTo>
                      <a:pt x="40" y="110"/>
                    </a:lnTo>
                    <a:lnTo>
                      <a:pt x="31" y="104"/>
                    </a:lnTo>
                    <a:lnTo>
                      <a:pt x="32" y="98"/>
                    </a:lnTo>
                    <a:lnTo>
                      <a:pt x="29" y="93"/>
                    </a:lnTo>
                    <a:lnTo>
                      <a:pt x="28" y="96"/>
                    </a:lnTo>
                    <a:lnTo>
                      <a:pt x="22" y="93"/>
                    </a:lnTo>
                    <a:lnTo>
                      <a:pt x="17" y="92"/>
                    </a:lnTo>
                    <a:lnTo>
                      <a:pt x="17" y="87"/>
                    </a:lnTo>
                    <a:lnTo>
                      <a:pt x="11" y="83"/>
                    </a:lnTo>
                    <a:lnTo>
                      <a:pt x="5" y="84"/>
                    </a:lnTo>
                    <a:lnTo>
                      <a:pt x="0" y="83"/>
                    </a:lnTo>
                    <a:lnTo>
                      <a:pt x="8" y="73"/>
                    </a:lnTo>
                    <a:lnTo>
                      <a:pt x="14" y="73"/>
                    </a:lnTo>
                    <a:lnTo>
                      <a:pt x="22" y="67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37" y="73"/>
                    </a:lnTo>
                    <a:lnTo>
                      <a:pt x="38" y="79"/>
                    </a:lnTo>
                    <a:lnTo>
                      <a:pt x="43" y="79"/>
                    </a:lnTo>
                    <a:lnTo>
                      <a:pt x="47" y="73"/>
                    </a:lnTo>
                    <a:lnTo>
                      <a:pt x="50" y="73"/>
                    </a:lnTo>
                    <a:lnTo>
                      <a:pt x="54" y="67"/>
                    </a:lnTo>
                    <a:lnTo>
                      <a:pt x="60" y="66"/>
                    </a:lnTo>
                    <a:lnTo>
                      <a:pt x="60" y="63"/>
                    </a:lnTo>
                    <a:lnTo>
                      <a:pt x="61" y="54"/>
                    </a:lnTo>
                    <a:lnTo>
                      <a:pt x="58" y="46"/>
                    </a:lnTo>
                    <a:lnTo>
                      <a:pt x="50" y="46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9" y="38"/>
                    </a:lnTo>
                    <a:lnTo>
                      <a:pt x="63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4" name="Freeform 3979">
                <a:extLst>
                  <a:ext uri="{FF2B5EF4-FFF2-40B4-BE49-F238E27FC236}">
                    <a16:creationId xmlns:a16="http://schemas.microsoft.com/office/drawing/2014/main" id="{1E941A67-D664-8885-D4EC-43A824116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901"/>
                <a:ext cx="87" cy="67"/>
              </a:xfrm>
              <a:custGeom>
                <a:avLst/>
                <a:gdLst>
                  <a:gd name="T0" fmla="*/ 69 w 175"/>
                  <a:gd name="T1" fmla="*/ 28 h 134"/>
                  <a:gd name="T2" fmla="*/ 69 w 175"/>
                  <a:gd name="T3" fmla="*/ 16 h 134"/>
                  <a:gd name="T4" fmla="*/ 73 w 175"/>
                  <a:gd name="T5" fmla="*/ 7 h 134"/>
                  <a:gd name="T6" fmla="*/ 87 w 175"/>
                  <a:gd name="T7" fmla="*/ 10 h 134"/>
                  <a:gd name="T8" fmla="*/ 87 w 175"/>
                  <a:gd name="T9" fmla="*/ 22 h 134"/>
                  <a:gd name="T10" fmla="*/ 99 w 175"/>
                  <a:gd name="T11" fmla="*/ 17 h 134"/>
                  <a:gd name="T12" fmla="*/ 101 w 175"/>
                  <a:gd name="T13" fmla="*/ 28 h 134"/>
                  <a:gd name="T14" fmla="*/ 107 w 175"/>
                  <a:gd name="T15" fmla="*/ 34 h 134"/>
                  <a:gd name="T16" fmla="*/ 116 w 175"/>
                  <a:gd name="T17" fmla="*/ 32 h 134"/>
                  <a:gd name="T18" fmla="*/ 120 w 175"/>
                  <a:gd name="T19" fmla="*/ 40 h 134"/>
                  <a:gd name="T20" fmla="*/ 135 w 175"/>
                  <a:gd name="T21" fmla="*/ 37 h 134"/>
                  <a:gd name="T22" fmla="*/ 142 w 175"/>
                  <a:gd name="T23" fmla="*/ 34 h 134"/>
                  <a:gd name="T24" fmla="*/ 151 w 175"/>
                  <a:gd name="T25" fmla="*/ 40 h 134"/>
                  <a:gd name="T26" fmla="*/ 158 w 175"/>
                  <a:gd name="T27" fmla="*/ 51 h 134"/>
                  <a:gd name="T28" fmla="*/ 172 w 175"/>
                  <a:gd name="T29" fmla="*/ 73 h 134"/>
                  <a:gd name="T30" fmla="*/ 166 w 175"/>
                  <a:gd name="T31" fmla="*/ 78 h 134"/>
                  <a:gd name="T32" fmla="*/ 175 w 175"/>
                  <a:gd name="T33" fmla="*/ 83 h 134"/>
                  <a:gd name="T34" fmla="*/ 169 w 175"/>
                  <a:gd name="T35" fmla="*/ 90 h 134"/>
                  <a:gd name="T36" fmla="*/ 160 w 175"/>
                  <a:gd name="T37" fmla="*/ 99 h 134"/>
                  <a:gd name="T38" fmla="*/ 160 w 175"/>
                  <a:gd name="T39" fmla="*/ 107 h 134"/>
                  <a:gd name="T40" fmla="*/ 151 w 175"/>
                  <a:gd name="T41" fmla="*/ 121 h 134"/>
                  <a:gd name="T42" fmla="*/ 142 w 175"/>
                  <a:gd name="T43" fmla="*/ 102 h 134"/>
                  <a:gd name="T44" fmla="*/ 137 w 175"/>
                  <a:gd name="T45" fmla="*/ 105 h 134"/>
                  <a:gd name="T46" fmla="*/ 117 w 175"/>
                  <a:gd name="T47" fmla="*/ 110 h 134"/>
                  <a:gd name="T48" fmla="*/ 113 w 175"/>
                  <a:gd name="T49" fmla="*/ 95 h 134"/>
                  <a:gd name="T50" fmla="*/ 105 w 175"/>
                  <a:gd name="T51" fmla="*/ 95 h 134"/>
                  <a:gd name="T52" fmla="*/ 101 w 175"/>
                  <a:gd name="T53" fmla="*/ 105 h 134"/>
                  <a:gd name="T54" fmla="*/ 93 w 175"/>
                  <a:gd name="T55" fmla="*/ 110 h 134"/>
                  <a:gd name="T56" fmla="*/ 102 w 175"/>
                  <a:gd name="T57" fmla="*/ 125 h 134"/>
                  <a:gd name="T58" fmla="*/ 96 w 175"/>
                  <a:gd name="T59" fmla="*/ 134 h 134"/>
                  <a:gd name="T60" fmla="*/ 84 w 175"/>
                  <a:gd name="T61" fmla="*/ 133 h 134"/>
                  <a:gd name="T62" fmla="*/ 81 w 175"/>
                  <a:gd name="T63" fmla="*/ 125 h 134"/>
                  <a:gd name="T64" fmla="*/ 73 w 175"/>
                  <a:gd name="T65" fmla="*/ 125 h 134"/>
                  <a:gd name="T66" fmla="*/ 63 w 175"/>
                  <a:gd name="T67" fmla="*/ 121 h 134"/>
                  <a:gd name="T68" fmla="*/ 50 w 175"/>
                  <a:gd name="T69" fmla="*/ 111 h 134"/>
                  <a:gd name="T70" fmla="*/ 31 w 175"/>
                  <a:gd name="T71" fmla="*/ 104 h 134"/>
                  <a:gd name="T72" fmla="*/ 29 w 175"/>
                  <a:gd name="T73" fmla="*/ 93 h 134"/>
                  <a:gd name="T74" fmla="*/ 22 w 175"/>
                  <a:gd name="T75" fmla="*/ 93 h 134"/>
                  <a:gd name="T76" fmla="*/ 17 w 175"/>
                  <a:gd name="T77" fmla="*/ 87 h 134"/>
                  <a:gd name="T78" fmla="*/ 5 w 175"/>
                  <a:gd name="T79" fmla="*/ 84 h 134"/>
                  <a:gd name="T80" fmla="*/ 8 w 175"/>
                  <a:gd name="T81" fmla="*/ 73 h 134"/>
                  <a:gd name="T82" fmla="*/ 22 w 175"/>
                  <a:gd name="T83" fmla="*/ 67 h 134"/>
                  <a:gd name="T84" fmla="*/ 26 w 175"/>
                  <a:gd name="T85" fmla="*/ 66 h 134"/>
                  <a:gd name="T86" fmla="*/ 37 w 175"/>
                  <a:gd name="T87" fmla="*/ 73 h 134"/>
                  <a:gd name="T88" fmla="*/ 43 w 175"/>
                  <a:gd name="T89" fmla="*/ 79 h 134"/>
                  <a:gd name="T90" fmla="*/ 50 w 175"/>
                  <a:gd name="T91" fmla="*/ 73 h 134"/>
                  <a:gd name="T92" fmla="*/ 60 w 175"/>
                  <a:gd name="T93" fmla="*/ 66 h 134"/>
                  <a:gd name="T94" fmla="*/ 61 w 175"/>
                  <a:gd name="T95" fmla="*/ 54 h 134"/>
                  <a:gd name="T96" fmla="*/ 50 w 175"/>
                  <a:gd name="T97" fmla="*/ 46 h 134"/>
                  <a:gd name="T98" fmla="*/ 47 w 175"/>
                  <a:gd name="T99" fmla="*/ 43 h 134"/>
                  <a:gd name="T100" fmla="*/ 63 w 175"/>
                  <a:gd name="T101" fmla="*/ 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5" h="134">
                    <a:moveTo>
                      <a:pt x="63" y="34"/>
                    </a:moveTo>
                    <a:lnTo>
                      <a:pt x="69" y="28"/>
                    </a:lnTo>
                    <a:lnTo>
                      <a:pt x="67" y="22"/>
                    </a:lnTo>
                    <a:lnTo>
                      <a:pt x="69" y="16"/>
                    </a:lnTo>
                    <a:lnTo>
                      <a:pt x="75" y="13"/>
                    </a:lnTo>
                    <a:lnTo>
                      <a:pt x="73" y="7"/>
                    </a:lnTo>
                    <a:lnTo>
                      <a:pt x="82" y="0"/>
                    </a:lnTo>
                    <a:lnTo>
                      <a:pt x="87" y="10"/>
                    </a:lnTo>
                    <a:lnTo>
                      <a:pt x="84" y="17"/>
                    </a:lnTo>
                    <a:lnTo>
                      <a:pt x="87" y="22"/>
                    </a:lnTo>
                    <a:lnTo>
                      <a:pt x="90" y="19"/>
                    </a:lnTo>
                    <a:lnTo>
                      <a:pt x="99" y="17"/>
                    </a:lnTo>
                    <a:lnTo>
                      <a:pt x="102" y="23"/>
                    </a:lnTo>
                    <a:lnTo>
                      <a:pt x="101" y="28"/>
                    </a:lnTo>
                    <a:lnTo>
                      <a:pt x="102" y="34"/>
                    </a:lnTo>
                    <a:lnTo>
                      <a:pt x="107" y="34"/>
                    </a:lnTo>
                    <a:lnTo>
                      <a:pt x="111" y="29"/>
                    </a:lnTo>
                    <a:lnTo>
                      <a:pt x="116" y="32"/>
                    </a:lnTo>
                    <a:lnTo>
                      <a:pt x="114" y="34"/>
                    </a:lnTo>
                    <a:lnTo>
                      <a:pt x="120" y="40"/>
                    </a:lnTo>
                    <a:lnTo>
                      <a:pt x="122" y="46"/>
                    </a:lnTo>
                    <a:lnTo>
                      <a:pt x="135" y="37"/>
                    </a:lnTo>
                    <a:lnTo>
                      <a:pt x="138" y="37"/>
                    </a:lnTo>
                    <a:lnTo>
                      <a:pt x="142" y="34"/>
                    </a:lnTo>
                    <a:lnTo>
                      <a:pt x="145" y="34"/>
                    </a:lnTo>
                    <a:lnTo>
                      <a:pt x="151" y="40"/>
                    </a:lnTo>
                    <a:lnTo>
                      <a:pt x="152" y="46"/>
                    </a:lnTo>
                    <a:lnTo>
                      <a:pt x="158" y="51"/>
                    </a:lnTo>
                    <a:lnTo>
                      <a:pt x="163" y="63"/>
                    </a:lnTo>
                    <a:lnTo>
                      <a:pt x="172" y="73"/>
                    </a:lnTo>
                    <a:lnTo>
                      <a:pt x="166" y="76"/>
                    </a:lnTo>
                    <a:lnTo>
                      <a:pt x="166" y="78"/>
                    </a:lnTo>
                    <a:lnTo>
                      <a:pt x="173" y="79"/>
                    </a:lnTo>
                    <a:lnTo>
                      <a:pt x="175" y="83"/>
                    </a:lnTo>
                    <a:lnTo>
                      <a:pt x="169" y="86"/>
                    </a:lnTo>
                    <a:lnTo>
                      <a:pt x="169" y="90"/>
                    </a:lnTo>
                    <a:lnTo>
                      <a:pt x="163" y="101"/>
                    </a:lnTo>
                    <a:lnTo>
                      <a:pt x="160" y="99"/>
                    </a:lnTo>
                    <a:lnTo>
                      <a:pt x="157" y="104"/>
                    </a:lnTo>
                    <a:lnTo>
                      <a:pt x="160" y="107"/>
                    </a:lnTo>
                    <a:lnTo>
                      <a:pt x="157" y="119"/>
                    </a:lnTo>
                    <a:lnTo>
                      <a:pt x="151" y="121"/>
                    </a:lnTo>
                    <a:lnTo>
                      <a:pt x="146" y="114"/>
                    </a:lnTo>
                    <a:lnTo>
                      <a:pt x="142" y="102"/>
                    </a:lnTo>
                    <a:lnTo>
                      <a:pt x="138" y="104"/>
                    </a:lnTo>
                    <a:lnTo>
                      <a:pt x="137" y="105"/>
                    </a:lnTo>
                    <a:lnTo>
                      <a:pt x="123" y="107"/>
                    </a:lnTo>
                    <a:lnTo>
                      <a:pt x="117" y="110"/>
                    </a:lnTo>
                    <a:lnTo>
                      <a:pt x="114" y="105"/>
                    </a:lnTo>
                    <a:lnTo>
                      <a:pt x="113" y="95"/>
                    </a:lnTo>
                    <a:lnTo>
                      <a:pt x="105" y="93"/>
                    </a:lnTo>
                    <a:lnTo>
                      <a:pt x="105" y="95"/>
                    </a:lnTo>
                    <a:lnTo>
                      <a:pt x="101" y="101"/>
                    </a:lnTo>
                    <a:lnTo>
                      <a:pt x="101" y="105"/>
                    </a:lnTo>
                    <a:lnTo>
                      <a:pt x="93" y="107"/>
                    </a:lnTo>
                    <a:lnTo>
                      <a:pt x="93" y="110"/>
                    </a:lnTo>
                    <a:lnTo>
                      <a:pt x="102" y="119"/>
                    </a:lnTo>
                    <a:lnTo>
                      <a:pt x="102" y="125"/>
                    </a:lnTo>
                    <a:lnTo>
                      <a:pt x="94" y="127"/>
                    </a:lnTo>
                    <a:lnTo>
                      <a:pt x="96" y="134"/>
                    </a:lnTo>
                    <a:lnTo>
                      <a:pt x="90" y="131"/>
                    </a:lnTo>
                    <a:lnTo>
                      <a:pt x="84" y="133"/>
                    </a:lnTo>
                    <a:lnTo>
                      <a:pt x="87" y="131"/>
                    </a:lnTo>
                    <a:lnTo>
                      <a:pt x="81" y="125"/>
                    </a:lnTo>
                    <a:lnTo>
                      <a:pt x="75" y="127"/>
                    </a:lnTo>
                    <a:lnTo>
                      <a:pt x="73" y="125"/>
                    </a:lnTo>
                    <a:lnTo>
                      <a:pt x="67" y="124"/>
                    </a:lnTo>
                    <a:lnTo>
                      <a:pt x="63" y="121"/>
                    </a:lnTo>
                    <a:lnTo>
                      <a:pt x="57" y="113"/>
                    </a:lnTo>
                    <a:lnTo>
                      <a:pt x="50" y="111"/>
                    </a:lnTo>
                    <a:lnTo>
                      <a:pt x="40" y="110"/>
                    </a:lnTo>
                    <a:lnTo>
                      <a:pt x="31" y="104"/>
                    </a:lnTo>
                    <a:lnTo>
                      <a:pt x="32" y="98"/>
                    </a:lnTo>
                    <a:lnTo>
                      <a:pt x="29" y="93"/>
                    </a:lnTo>
                    <a:lnTo>
                      <a:pt x="28" y="96"/>
                    </a:lnTo>
                    <a:lnTo>
                      <a:pt x="22" y="93"/>
                    </a:lnTo>
                    <a:lnTo>
                      <a:pt x="17" y="92"/>
                    </a:lnTo>
                    <a:lnTo>
                      <a:pt x="17" y="87"/>
                    </a:lnTo>
                    <a:lnTo>
                      <a:pt x="11" y="83"/>
                    </a:lnTo>
                    <a:lnTo>
                      <a:pt x="5" y="84"/>
                    </a:lnTo>
                    <a:lnTo>
                      <a:pt x="0" y="83"/>
                    </a:lnTo>
                    <a:lnTo>
                      <a:pt x="8" y="73"/>
                    </a:lnTo>
                    <a:lnTo>
                      <a:pt x="14" y="73"/>
                    </a:lnTo>
                    <a:lnTo>
                      <a:pt x="22" y="67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37" y="73"/>
                    </a:lnTo>
                    <a:lnTo>
                      <a:pt x="38" y="79"/>
                    </a:lnTo>
                    <a:lnTo>
                      <a:pt x="43" y="79"/>
                    </a:lnTo>
                    <a:lnTo>
                      <a:pt x="47" y="73"/>
                    </a:lnTo>
                    <a:lnTo>
                      <a:pt x="50" y="73"/>
                    </a:lnTo>
                    <a:lnTo>
                      <a:pt x="54" y="67"/>
                    </a:lnTo>
                    <a:lnTo>
                      <a:pt x="60" y="66"/>
                    </a:lnTo>
                    <a:lnTo>
                      <a:pt x="60" y="63"/>
                    </a:lnTo>
                    <a:lnTo>
                      <a:pt x="61" y="54"/>
                    </a:lnTo>
                    <a:lnTo>
                      <a:pt x="58" y="46"/>
                    </a:lnTo>
                    <a:lnTo>
                      <a:pt x="50" y="46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9" y="38"/>
                    </a:lnTo>
                    <a:lnTo>
                      <a:pt x="63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5" name="Freeform 3980">
                <a:extLst>
                  <a:ext uri="{FF2B5EF4-FFF2-40B4-BE49-F238E27FC236}">
                    <a16:creationId xmlns:a16="http://schemas.microsoft.com/office/drawing/2014/main" id="{C59BE7FD-3B80-3324-3C63-325D784A6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786"/>
                <a:ext cx="63" cy="79"/>
              </a:xfrm>
              <a:custGeom>
                <a:avLst/>
                <a:gdLst>
                  <a:gd name="T0" fmla="*/ 45 w 126"/>
                  <a:gd name="T1" fmla="*/ 10 h 159"/>
                  <a:gd name="T2" fmla="*/ 28 w 126"/>
                  <a:gd name="T3" fmla="*/ 7 h 159"/>
                  <a:gd name="T4" fmla="*/ 21 w 126"/>
                  <a:gd name="T5" fmla="*/ 0 h 159"/>
                  <a:gd name="T6" fmla="*/ 7 w 126"/>
                  <a:gd name="T7" fmla="*/ 13 h 159"/>
                  <a:gd name="T8" fmla="*/ 3 w 126"/>
                  <a:gd name="T9" fmla="*/ 32 h 159"/>
                  <a:gd name="T10" fmla="*/ 1 w 126"/>
                  <a:gd name="T11" fmla="*/ 38 h 159"/>
                  <a:gd name="T12" fmla="*/ 4 w 126"/>
                  <a:gd name="T13" fmla="*/ 52 h 159"/>
                  <a:gd name="T14" fmla="*/ 1 w 126"/>
                  <a:gd name="T15" fmla="*/ 60 h 159"/>
                  <a:gd name="T16" fmla="*/ 0 w 126"/>
                  <a:gd name="T17" fmla="*/ 67 h 159"/>
                  <a:gd name="T18" fmla="*/ 9 w 126"/>
                  <a:gd name="T19" fmla="*/ 73 h 159"/>
                  <a:gd name="T20" fmla="*/ 28 w 126"/>
                  <a:gd name="T21" fmla="*/ 69 h 159"/>
                  <a:gd name="T22" fmla="*/ 30 w 126"/>
                  <a:gd name="T23" fmla="*/ 78 h 159"/>
                  <a:gd name="T24" fmla="*/ 39 w 126"/>
                  <a:gd name="T25" fmla="*/ 89 h 159"/>
                  <a:gd name="T26" fmla="*/ 38 w 126"/>
                  <a:gd name="T27" fmla="*/ 101 h 159"/>
                  <a:gd name="T28" fmla="*/ 21 w 126"/>
                  <a:gd name="T29" fmla="*/ 117 h 159"/>
                  <a:gd name="T30" fmla="*/ 16 w 126"/>
                  <a:gd name="T31" fmla="*/ 125 h 159"/>
                  <a:gd name="T32" fmla="*/ 33 w 126"/>
                  <a:gd name="T33" fmla="*/ 119 h 159"/>
                  <a:gd name="T34" fmla="*/ 30 w 126"/>
                  <a:gd name="T35" fmla="*/ 142 h 159"/>
                  <a:gd name="T36" fmla="*/ 38 w 126"/>
                  <a:gd name="T37" fmla="*/ 149 h 159"/>
                  <a:gd name="T38" fmla="*/ 48 w 126"/>
                  <a:gd name="T39" fmla="*/ 155 h 159"/>
                  <a:gd name="T40" fmla="*/ 59 w 126"/>
                  <a:gd name="T41" fmla="*/ 152 h 159"/>
                  <a:gd name="T42" fmla="*/ 66 w 126"/>
                  <a:gd name="T43" fmla="*/ 159 h 159"/>
                  <a:gd name="T44" fmla="*/ 79 w 126"/>
                  <a:gd name="T45" fmla="*/ 148 h 159"/>
                  <a:gd name="T46" fmla="*/ 91 w 126"/>
                  <a:gd name="T47" fmla="*/ 151 h 159"/>
                  <a:gd name="T48" fmla="*/ 106 w 126"/>
                  <a:gd name="T49" fmla="*/ 145 h 159"/>
                  <a:gd name="T50" fmla="*/ 109 w 126"/>
                  <a:gd name="T51" fmla="*/ 140 h 159"/>
                  <a:gd name="T52" fmla="*/ 106 w 126"/>
                  <a:gd name="T53" fmla="*/ 131 h 159"/>
                  <a:gd name="T54" fmla="*/ 121 w 126"/>
                  <a:gd name="T55" fmla="*/ 125 h 159"/>
                  <a:gd name="T56" fmla="*/ 123 w 126"/>
                  <a:gd name="T57" fmla="*/ 116 h 159"/>
                  <a:gd name="T58" fmla="*/ 113 w 126"/>
                  <a:gd name="T59" fmla="*/ 107 h 159"/>
                  <a:gd name="T60" fmla="*/ 119 w 126"/>
                  <a:gd name="T61" fmla="*/ 95 h 159"/>
                  <a:gd name="T62" fmla="*/ 115 w 126"/>
                  <a:gd name="T63" fmla="*/ 86 h 159"/>
                  <a:gd name="T64" fmla="*/ 112 w 126"/>
                  <a:gd name="T65" fmla="*/ 78 h 159"/>
                  <a:gd name="T66" fmla="*/ 110 w 126"/>
                  <a:gd name="T67" fmla="*/ 70 h 159"/>
                  <a:gd name="T68" fmla="*/ 104 w 126"/>
                  <a:gd name="T69" fmla="*/ 60 h 159"/>
                  <a:gd name="T70" fmla="*/ 88 w 126"/>
                  <a:gd name="T71" fmla="*/ 64 h 159"/>
                  <a:gd name="T72" fmla="*/ 83 w 126"/>
                  <a:gd name="T73" fmla="*/ 52 h 159"/>
                  <a:gd name="T74" fmla="*/ 77 w 126"/>
                  <a:gd name="T75" fmla="*/ 54 h 159"/>
                  <a:gd name="T76" fmla="*/ 68 w 126"/>
                  <a:gd name="T77" fmla="*/ 40 h 159"/>
                  <a:gd name="T78" fmla="*/ 66 w 126"/>
                  <a:gd name="T79" fmla="*/ 29 h 159"/>
                  <a:gd name="T80" fmla="*/ 60 w 126"/>
                  <a:gd name="T81" fmla="*/ 25 h 159"/>
                  <a:gd name="T82" fmla="*/ 50 w 126"/>
                  <a:gd name="T83" fmla="*/ 8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6" h="159">
                    <a:moveTo>
                      <a:pt x="50" y="8"/>
                    </a:moveTo>
                    <a:lnTo>
                      <a:pt x="45" y="10"/>
                    </a:lnTo>
                    <a:lnTo>
                      <a:pt x="36" y="5"/>
                    </a:lnTo>
                    <a:lnTo>
                      <a:pt x="28" y="7"/>
                    </a:lnTo>
                    <a:lnTo>
                      <a:pt x="27" y="2"/>
                    </a:lnTo>
                    <a:lnTo>
                      <a:pt x="21" y="0"/>
                    </a:lnTo>
                    <a:lnTo>
                      <a:pt x="13" y="8"/>
                    </a:lnTo>
                    <a:lnTo>
                      <a:pt x="7" y="13"/>
                    </a:lnTo>
                    <a:lnTo>
                      <a:pt x="7" y="20"/>
                    </a:lnTo>
                    <a:lnTo>
                      <a:pt x="3" y="32"/>
                    </a:lnTo>
                    <a:lnTo>
                      <a:pt x="0" y="34"/>
                    </a:lnTo>
                    <a:lnTo>
                      <a:pt x="1" y="38"/>
                    </a:lnTo>
                    <a:lnTo>
                      <a:pt x="0" y="46"/>
                    </a:lnTo>
                    <a:lnTo>
                      <a:pt x="4" y="52"/>
                    </a:lnTo>
                    <a:lnTo>
                      <a:pt x="4" y="57"/>
                    </a:lnTo>
                    <a:lnTo>
                      <a:pt x="1" y="60"/>
                    </a:lnTo>
                    <a:lnTo>
                      <a:pt x="3" y="64"/>
                    </a:lnTo>
                    <a:lnTo>
                      <a:pt x="0" y="67"/>
                    </a:lnTo>
                    <a:lnTo>
                      <a:pt x="4" y="72"/>
                    </a:lnTo>
                    <a:lnTo>
                      <a:pt x="9" y="73"/>
                    </a:lnTo>
                    <a:lnTo>
                      <a:pt x="22" y="67"/>
                    </a:lnTo>
                    <a:lnTo>
                      <a:pt x="28" y="69"/>
                    </a:lnTo>
                    <a:lnTo>
                      <a:pt x="33" y="75"/>
                    </a:lnTo>
                    <a:lnTo>
                      <a:pt x="30" y="78"/>
                    </a:lnTo>
                    <a:lnTo>
                      <a:pt x="36" y="83"/>
                    </a:lnTo>
                    <a:lnTo>
                      <a:pt x="39" y="89"/>
                    </a:lnTo>
                    <a:lnTo>
                      <a:pt x="36" y="98"/>
                    </a:lnTo>
                    <a:lnTo>
                      <a:pt x="38" y="101"/>
                    </a:lnTo>
                    <a:lnTo>
                      <a:pt x="21" y="104"/>
                    </a:lnTo>
                    <a:lnTo>
                      <a:pt x="21" y="117"/>
                    </a:lnTo>
                    <a:lnTo>
                      <a:pt x="15" y="122"/>
                    </a:lnTo>
                    <a:lnTo>
                      <a:pt x="16" y="125"/>
                    </a:lnTo>
                    <a:lnTo>
                      <a:pt x="24" y="122"/>
                    </a:lnTo>
                    <a:lnTo>
                      <a:pt x="33" y="119"/>
                    </a:lnTo>
                    <a:lnTo>
                      <a:pt x="36" y="130"/>
                    </a:lnTo>
                    <a:lnTo>
                      <a:pt x="30" y="142"/>
                    </a:lnTo>
                    <a:lnTo>
                      <a:pt x="30" y="146"/>
                    </a:lnTo>
                    <a:lnTo>
                      <a:pt x="38" y="149"/>
                    </a:lnTo>
                    <a:lnTo>
                      <a:pt x="41" y="149"/>
                    </a:lnTo>
                    <a:lnTo>
                      <a:pt x="48" y="155"/>
                    </a:lnTo>
                    <a:lnTo>
                      <a:pt x="53" y="157"/>
                    </a:lnTo>
                    <a:lnTo>
                      <a:pt x="59" y="152"/>
                    </a:lnTo>
                    <a:lnTo>
                      <a:pt x="65" y="159"/>
                    </a:lnTo>
                    <a:lnTo>
                      <a:pt x="66" y="159"/>
                    </a:lnTo>
                    <a:lnTo>
                      <a:pt x="71" y="152"/>
                    </a:lnTo>
                    <a:lnTo>
                      <a:pt x="79" y="148"/>
                    </a:lnTo>
                    <a:lnTo>
                      <a:pt x="89" y="148"/>
                    </a:lnTo>
                    <a:lnTo>
                      <a:pt x="91" y="151"/>
                    </a:lnTo>
                    <a:lnTo>
                      <a:pt x="98" y="146"/>
                    </a:lnTo>
                    <a:lnTo>
                      <a:pt x="106" y="145"/>
                    </a:lnTo>
                    <a:lnTo>
                      <a:pt x="112" y="146"/>
                    </a:lnTo>
                    <a:lnTo>
                      <a:pt x="109" y="140"/>
                    </a:lnTo>
                    <a:lnTo>
                      <a:pt x="104" y="137"/>
                    </a:lnTo>
                    <a:lnTo>
                      <a:pt x="106" y="131"/>
                    </a:lnTo>
                    <a:lnTo>
                      <a:pt x="109" y="131"/>
                    </a:lnTo>
                    <a:lnTo>
                      <a:pt x="121" y="125"/>
                    </a:lnTo>
                    <a:lnTo>
                      <a:pt x="126" y="125"/>
                    </a:lnTo>
                    <a:lnTo>
                      <a:pt x="123" y="116"/>
                    </a:lnTo>
                    <a:lnTo>
                      <a:pt x="118" y="113"/>
                    </a:lnTo>
                    <a:lnTo>
                      <a:pt x="113" y="107"/>
                    </a:lnTo>
                    <a:lnTo>
                      <a:pt x="112" y="98"/>
                    </a:lnTo>
                    <a:lnTo>
                      <a:pt x="119" y="95"/>
                    </a:lnTo>
                    <a:lnTo>
                      <a:pt x="121" y="87"/>
                    </a:lnTo>
                    <a:lnTo>
                      <a:pt x="115" y="86"/>
                    </a:lnTo>
                    <a:lnTo>
                      <a:pt x="109" y="81"/>
                    </a:lnTo>
                    <a:lnTo>
                      <a:pt x="112" y="78"/>
                    </a:lnTo>
                    <a:lnTo>
                      <a:pt x="109" y="75"/>
                    </a:lnTo>
                    <a:lnTo>
                      <a:pt x="110" y="70"/>
                    </a:lnTo>
                    <a:lnTo>
                      <a:pt x="106" y="67"/>
                    </a:lnTo>
                    <a:lnTo>
                      <a:pt x="104" y="60"/>
                    </a:lnTo>
                    <a:lnTo>
                      <a:pt x="97" y="60"/>
                    </a:lnTo>
                    <a:lnTo>
                      <a:pt x="88" y="64"/>
                    </a:lnTo>
                    <a:lnTo>
                      <a:pt x="80" y="58"/>
                    </a:lnTo>
                    <a:lnTo>
                      <a:pt x="83" y="52"/>
                    </a:lnTo>
                    <a:lnTo>
                      <a:pt x="79" y="52"/>
                    </a:lnTo>
                    <a:lnTo>
                      <a:pt x="77" y="54"/>
                    </a:lnTo>
                    <a:lnTo>
                      <a:pt x="66" y="55"/>
                    </a:lnTo>
                    <a:lnTo>
                      <a:pt x="68" y="40"/>
                    </a:lnTo>
                    <a:lnTo>
                      <a:pt x="66" y="35"/>
                    </a:lnTo>
                    <a:lnTo>
                      <a:pt x="66" y="29"/>
                    </a:lnTo>
                    <a:lnTo>
                      <a:pt x="66" y="25"/>
                    </a:lnTo>
                    <a:lnTo>
                      <a:pt x="60" y="25"/>
                    </a:lnTo>
                    <a:lnTo>
                      <a:pt x="53" y="19"/>
                    </a:lnTo>
                    <a:lnTo>
                      <a:pt x="50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6" name="Freeform 3981">
                <a:extLst>
                  <a:ext uri="{FF2B5EF4-FFF2-40B4-BE49-F238E27FC236}">
                    <a16:creationId xmlns:a16="http://schemas.microsoft.com/office/drawing/2014/main" id="{614AB7ED-C731-E8BB-BC24-129021355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786"/>
                <a:ext cx="63" cy="79"/>
              </a:xfrm>
              <a:custGeom>
                <a:avLst/>
                <a:gdLst>
                  <a:gd name="T0" fmla="*/ 53 w 126"/>
                  <a:gd name="T1" fmla="*/ 19 h 159"/>
                  <a:gd name="T2" fmla="*/ 66 w 126"/>
                  <a:gd name="T3" fmla="*/ 25 h 159"/>
                  <a:gd name="T4" fmla="*/ 66 w 126"/>
                  <a:gd name="T5" fmla="*/ 35 h 159"/>
                  <a:gd name="T6" fmla="*/ 66 w 126"/>
                  <a:gd name="T7" fmla="*/ 55 h 159"/>
                  <a:gd name="T8" fmla="*/ 79 w 126"/>
                  <a:gd name="T9" fmla="*/ 52 h 159"/>
                  <a:gd name="T10" fmla="*/ 80 w 126"/>
                  <a:gd name="T11" fmla="*/ 58 h 159"/>
                  <a:gd name="T12" fmla="*/ 97 w 126"/>
                  <a:gd name="T13" fmla="*/ 60 h 159"/>
                  <a:gd name="T14" fmla="*/ 106 w 126"/>
                  <a:gd name="T15" fmla="*/ 67 h 159"/>
                  <a:gd name="T16" fmla="*/ 109 w 126"/>
                  <a:gd name="T17" fmla="*/ 75 h 159"/>
                  <a:gd name="T18" fmla="*/ 109 w 126"/>
                  <a:gd name="T19" fmla="*/ 81 h 159"/>
                  <a:gd name="T20" fmla="*/ 121 w 126"/>
                  <a:gd name="T21" fmla="*/ 87 h 159"/>
                  <a:gd name="T22" fmla="*/ 112 w 126"/>
                  <a:gd name="T23" fmla="*/ 98 h 159"/>
                  <a:gd name="T24" fmla="*/ 118 w 126"/>
                  <a:gd name="T25" fmla="*/ 113 h 159"/>
                  <a:gd name="T26" fmla="*/ 126 w 126"/>
                  <a:gd name="T27" fmla="*/ 125 h 159"/>
                  <a:gd name="T28" fmla="*/ 109 w 126"/>
                  <a:gd name="T29" fmla="*/ 131 h 159"/>
                  <a:gd name="T30" fmla="*/ 104 w 126"/>
                  <a:gd name="T31" fmla="*/ 137 h 159"/>
                  <a:gd name="T32" fmla="*/ 112 w 126"/>
                  <a:gd name="T33" fmla="*/ 146 h 159"/>
                  <a:gd name="T34" fmla="*/ 98 w 126"/>
                  <a:gd name="T35" fmla="*/ 146 h 159"/>
                  <a:gd name="T36" fmla="*/ 89 w 126"/>
                  <a:gd name="T37" fmla="*/ 148 h 159"/>
                  <a:gd name="T38" fmla="*/ 71 w 126"/>
                  <a:gd name="T39" fmla="*/ 152 h 159"/>
                  <a:gd name="T40" fmla="*/ 65 w 126"/>
                  <a:gd name="T41" fmla="*/ 159 h 159"/>
                  <a:gd name="T42" fmla="*/ 53 w 126"/>
                  <a:gd name="T43" fmla="*/ 157 h 159"/>
                  <a:gd name="T44" fmla="*/ 41 w 126"/>
                  <a:gd name="T45" fmla="*/ 149 h 159"/>
                  <a:gd name="T46" fmla="*/ 30 w 126"/>
                  <a:gd name="T47" fmla="*/ 146 h 159"/>
                  <a:gd name="T48" fmla="*/ 36 w 126"/>
                  <a:gd name="T49" fmla="*/ 130 h 159"/>
                  <a:gd name="T50" fmla="*/ 24 w 126"/>
                  <a:gd name="T51" fmla="*/ 122 h 159"/>
                  <a:gd name="T52" fmla="*/ 15 w 126"/>
                  <a:gd name="T53" fmla="*/ 122 h 159"/>
                  <a:gd name="T54" fmla="*/ 21 w 126"/>
                  <a:gd name="T55" fmla="*/ 104 h 159"/>
                  <a:gd name="T56" fmla="*/ 36 w 126"/>
                  <a:gd name="T57" fmla="*/ 98 h 159"/>
                  <a:gd name="T58" fmla="*/ 36 w 126"/>
                  <a:gd name="T59" fmla="*/ 83 h 159"/>
                  <a:gd name="T60" fmla="*/ 33 w 126"/>
                  <a:gd name="T61" fmla="*/ 75 h 159"/>
                  <a:gd name="T62" fmla="*/ 22 w 126"/>
                  <a:gd name="T63" fmla="*/ 67 h 159"/>
                  <a:gd name="T64" fmla="*/ 4 w 126"/>
                  <a:gd name="T65" fmla="*/ 72 h 159"/>
                  <a:gd name="T66" fmla="*/ 3 w 126"/>
                  <a:gd name="T67" fmla="*/ 64 h 159"/>
                  <a:gd name="T68" fmla="*/ 4 w 126"/>
                  <a:gd name="T69" fmla="*/ 57 h 159"/>
                  <a:gd name="T70" fmla="*/ 0 w 126"/>
                  <a:gd name="T71" fmla="*/ 46 h 159"/>
                  <a:gd name="T72" fmla="*/ 0 w 126"/>
                  <a:gd name="T73" fmla="*/ 34 h 159"/>
                  <a:gd name="T74" fmla="*/ 7 w 126"/>
                  <a:gd name="T75" fmla="*/ 20 h 159"/>
                  <a:gd name="T76" fmla="*/ 13 w 126"/>
                  <a:gd name="T77" fmla="*/ 8 h 159"/>
                  <a:gd name="T78" fmla="*/ 27 w 126"/>
                  <a:gd name="T79" fmla="*/ 2 h 159"/>
                  <a:gd name="T80" fmla="*/ 36 w 126"/>
                  <a:gd name="T81" fmla="*/ 5 h 159"/>
                  <a:gd name="T82" fmla="*/ 50 w 126"/>
                  <a:gd name="T83" fmla="*/ 8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6" h="159">
                    <a:moveTo>
                      <a:pt x="50" y="8"/>
                    </a:moveTo>
                    <a:lnTo>
                      <a:pt x="53" y="19"/>
                    </a:lnTo>
                    <a:lnTo>
                      <a:pt x="60" y="25"/>
                    </a:lnTo>
                    <a:lnTo>
                      <a:pt x="66" y="25"/>
                    </a:lnTo>
                    <a:lnTo>
                      <a:pt x="66" y="29"/>
                    </a:lnTo>
                    <a:lnTo>
                      <a:pt x="66" y="35"/>
                    </a:lnTo>
                    <a:lnTo>
                      <a:pt x="68" y="40"/>
                    </a:lnTo>
                    <a:lnTo>
                      <a:pt x="66" y="55"/>
                    </a:lnTo>
                    <a:lnTo>
                      <a:pt x="77" y="54"/>
                    </a:lnTo>
                    <a:lnTo>
                      <a:pt x="79" y="52"/>
                    </a:lnTo>
                    <a:lnTo>
                      <a:pt x="83" y="52"/>
                    </a:lnTo>
                    <a:lnTo>
                      <a:pt x="80" y="58"/>
                    </a:lnTo>
                    <a:lnTo>
                      <a:pt x="88" y="64"/>
                    </a:lnTo>
                    <a:lnTo>
                      <a:pt x="97" y="60"/>
                    </a:lnTo>
                    <a:lnTo>
                      <a:pt x="104" y="60"/>
                    </a:lnTo>
                    <a:lnTo>
                      <a:pt x="106" y="67"/>
                    </a:lnTo>
                    <a:lnTo>
                      <a:pt x="110" y="70"/>
                    </a:lnTo>
                    <a:lnTo>
                      <a:pt x="109" y="75"/>
                    </a:lnTo>
                    <a:lnTo>
                      <a:pt x="112" y="78"/>
                    </a:lnTo>
                    <a:lnTo>
                      <a:pt x="109" y="81"/>
                    </a:lnTo>
                    <a:lnTo>
                      <a:pt x="115" y="86"/>
                    </a:lnTo>
                    <a:lnTo>
                      <a:pt x="121" y="87"/>
                    </a:lnTo>
                    <a:lnTo>
                      <a:pt x="119" y="95"/>
                    </a:lnTo>
                    <a:lnTo>
                      <a:pt x="112" y="98"/>
                    </a:lnTo>
                    <a:lnTo>
                      <a:pt x="113" y="107"/>
                    </a:lnTo>
                    <a:lnTo>
                      <a:pt x="118" y="113"/>
                    </a:lnTo>
                    <a:lnTo>
                      <a:pt x="123" y="116"/>
                    </a:lnTo>
                    <a:lnTo>
                      <a:pt x="126" y="125"/>
                    </a:lnTo>
                    <a:lnTo>
                      <a:pt x="121" y="125"/>
                    </a:lnTo>
                    <a:lnTo>
                      <a:pt x="109" y="131"/>
                    </a:lnTo>
                    <a:lnTo>
                      <a:pt x="106" y="131"/>
                    </a:lnTo>
                    <a:lnTo>
                      <a:pt x="104" y="137"/>
                    </a:lnTo>
                    <a:lnTo>
                      <a:pt x="109" y="140"/>
                    </a:lnTo>
                    <a:lnTo>
                      <a:pt x="112" y="146"/>
                    </a:lnTo>
                    <a:lnTo>
                      <a:pt x="106" y="145"/>
                    </a:lnTo>
                    <a:lnTo>
                      <a:pt x="98" y="146"/>
                    </a:lnTo>
                    <a:lnTo>
                      <a:pt x="91" y="151"/>
                    </a:lnTo>
                    <a:lnTo>
                      <a:pt x="89" y="148"/>
                    </a:lnTo>
                    <a:lnTo>
                      <a:pt x="79" y="148"/>
                    </a:lnTo>
                    <a:lnTo>
                      <a:pt x="71" y="152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59" y="152"/>
                    </a:lnTo>
                    <a:lnTo>
                      <a:pt x="53" y="157"/>
                    </a:lnTo>
                    <a:lnTo>
                      <a:pt x="48" y="155"/>
                    </a:lnTo>
                    <a:lnTo>
                      <a:pt x="41" y="149"/>
                    </a:lnTo>
                    <a:lnTo>
                      <a:pt x="38" y="149"/>
                    </a:lnTo>
                    <a:lnTo>
                      <a:pt x="30" y="146"/>
                    </a:lnTo>
                    <a:lnTo>
                      <a:pt x="30" y="142"/>
                    </a:lnTo>
                    <a:lnTo>
                      <a:pt x="36" y="130"/>
                    </a:lnTo>
                    <a:lnTo>
                      <a:pt x="33" y="119"/>
                    </a:lnTo>
                    <a:lnTo>
                      <a:pt x="24" y="122"/>
                    </a:lnTo>
                    <a:lnTo>
                      <a:pt x="16" y="125"/>
                    </a:lnTo>
                    <a:lnTo>
                      <a:pt x="15" y="122"/>
                    </a:lnTo>
                    <a:lnTo>
                      <a:pt x="21" y="117"/>
                    </a:lnTo>
                    <a:lnTo>
                      <a:pt x="21" y="104"/>
                    </a:lnTo>
                    <a:lnTo>
                      <a:pt x="38" y="101"/>
                    </a:lnTo>
                    <a:lnTo>
                      <a:pt x="36" y="98"/>
                    </a:lnTo>
                    <a:lnTo>
                      <a:pt x="39" y="89"/>
                    </a:lnTo>
                    <a:lnTo>
                      <a:pt x="36" y="83"/>
                    </a:lnTo>
                    <a:lnTo>
                      <a:pt x="30" y="78"/>
                    </a:lnTo>
                    <a:lnTo>
                      <a:pt x="33" y="75"/>
                    </a:lnTo>
                    <a:lnTo>
                      <a:pt x="28" y="69"/>
                    </a:lnTo>
                    <a:lnTo>
                      <a:pt x="22" y="67"/>
                    </a:lnTo>
                    <a:lnTo>
                      <a:pt x="9" y="73"/>
                    </a:lnTo>
                    <a:lnTo>
                      <a:pt x="4" y="72"/>
                    </a:lnTo>
                    <a:lnTo>
                      <a:pt x="0" y="67"/>
                    </a:lnTo>
                    <a:lnTo>
                      <a:pt x="3" y="64"/>
                    </a:lnTo>
                    <a:lnTo>
                      <a:pt x="1" y="60"/>
                    </a:lnTo>
                    <a:lnTo>
                      <a:pt x="4" y="57"/>
                    </a:lnTo>
                    <a:lnTo>
                      <a:pt x="4" y="52"/>
                    </a:lnTo>
                    <a:lnTo>
                      <a:pt x="0" y="46"/>
                    </a:lnTo>
                    <a:lnTo>
                      <a:pt x="1" y="38"/>
                    </a:lnTo>
                    <a:lnTo>
                      <a:pt x="0" y="34"/>
                    </a:lnTo>
                    <a:lnTo>
                      <a:pt x="3" y="32"/>
                    </a:lnTo>
                    <a:lnTo>
                      <a:pt x="7" y="20"/>
                    </a:lnTo>
                    <a:lnTo>
                      <a:pt x="7" y="13"/>
                    </a:lnTo>
                    <a:lnTo>
                      <a:pt x="13" y="8"/>
                    </a:lnTo>
                    <a:lnTo>
                      <a:pt x="21" y="0"/>
                    </a:lnTo>
                    <a:lnTo>
                      <a:pt x="27" y="2"/>
                    </a:lnTo>
                    <a:lnTo>
                      <a:pt x="28" y="7"/>
                    </a:lnTo>
                    <a:lnTo>
                      <a:pt x="36" y="5"/>
                    </a:lnTo>
                    <a:lnTo>
                      <a:pt x="45" y="10"/>
                    </a:lnTo>
                    <a:lnTo>
                      <a:pt x="5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7" name="Freeform 3982">
                <a:extLst>
                  <a:ext uri="{FF2B5EF4-FFF2-40B4-BE49-F238E27FC236}">
                    <a16:creationId xmlns:a16="http://schemas.microsoft.com/office/drawing/2014/main" id="{495736B2-D5F2-0D0D-8441-CC6DB018F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786"/>
                <a:ext cx="63" cy="79"/>
              </a:xfrm>
              <a:custGeom>
                <a:avLst/>
                <a:gdLst>
                  <a:gd name="T0" fmla="*/ 53 w 126"/>
                  <a:gd name="T1" fmla="*/ 19 h 159"/>
                  <a:gd name="T2" fmla="*/ 66 w 126"/>
                  <a:gd name="T3" fmla="*/ 25 h 159"/>
                  <a:gd name="T4" fmla="*/ 66 w 126"/>
                  <a:gd name="T5" fmla="*/ 35 h 159"/>
                  <a:gd name="T6" fmla="*/ 66 w 126"/>
                  <a:gd name="T7" fmla="*/ 55 h 159"/>
                  <a:gd name="T8" fmla="*/ 79 w 126"/>
                  <a:gd name="T9" fmla="*/ 52 h 159"/>
                  <a:gd name="T10" fmla="*/ 80 w 126"/>
                  <a:gd name="T11" fmla="*/ 58 h 159"/>
                  <a:gd name="T12" fmla="*/ 97 w 126"/>
                  <a:gd name="T13" fmla="*/ 60 h 159"/>
                  <a:gd name="T14" fmla="*/ 106 w 126"/>
                  <a:gd name="T15" fmla="*/ 67 h 159"/>
                  <a:gd name="T16" fmla="*/ 109 w 126"/>
                  <a:gd name="T17" fmla="*/ 75 h 159"/>
                  <a:gd name="T18" fmla="*/ 109 w 126"/>
                  <a:gd name="T19" fmla="*/ 81 h 159"/>
                  <a:gd name="T20" fmla="*/ 121 w 126"/>
                  <a:gd name="T21" fmla="*/ 87 h 159"/>
                  <a:gd name="T22" fmla="*/ 112 w 126"/>
                  <a:gd name="T23" fmla="*/ 98 h 159"/>
                  <a:gd name="T24" fmla="*/ 118 w 126"/>
                  <a:gd name="T25" fmla="*/ 113 h 159"/>
                  <a:gd name="T26" fmla="*/ 126 w 126"/>
                  <a:gd name="T27" fmla="*/ 125 h 159"/>
                  <a:gd name="T28" fmla="*/ 109 w 126"/>
                  <a:gd name="T29" fmla="*/ 131 h 159"/>
                  <a:gd name="T30" fmla="*/ 104 w 126"/>
                  <a:gd name="T31" fmla="*/ 137 h 159"/>
                  <a:gd name="T32" fmla="*/ 112 w 126"/>
                  <a:gd name="T33" fmla="*/ 146 h 159"/>
                  <a:gd name="T34" fmla="*/ 98 w 126"/>
                  <a:gd name="T35" fmla="*/ 146 h 159"/>
                  <a:gd name="T36" fmla="*/ 89 w 126"/>
                  <a:gd name="T37" fmla="*/ 148 h 159"/>
                  <a:gd name="T38" fmla="*/ 71 w 126"/>
                  <a:gd name="T39" fmla="*/ 152 h 159"/>
                  <a:gd name="T40" fmla="*/ 65 w 126"/>
                  <a:gd name="T41" fmla="*/ 159 h 159"/>
                  <a:gd name="T42" fmla="*/ 53 w 126"/>
                  <a:gd name="T43" fmla="*/ 157 h 159"/>
                  <a:gd name="T44" fmla="*/ 41 w 126"/>
                  <a:gd name="T45" fmla="*/ 149 h 159"/>
                  <a:gd name="T46" fmla="*/ 30 w 126"/>
                  <a:gd name="T47" fmla="*/ 146 h 159"/>
                  <a:gd name="T48" fmla="*/ 36 w 126"/>
                  <a:gd name="T49" fmla="*/ 130 h 159"/>
                  <a:gd name="T50" fmla="*/ 24 w 126"/>
                  <a:gd name="T51" fmla="*/ 122 h 159"/>
                  <a:gd name="T52" fmla="*/ 15 w 126"/>
                  <a:gd name="T53" fmla="*/ 122 h 159"/>
                  <a:gd name="T54" fmla="*/ 21 w 126"/>
                  <a:gd name="T55" fmla="*/ 104 h 159"/>
                  <a:gd name="T56" fmla="*/ 36 w 126"/>
                  <a:gd name="T57" fmla="*/ 98 h 159"/>
                  <a:gd name="T58" fmla="*/ 36 w 126"/>
                  <a:gd name="T59" fmla="*/ 83 h 159"/>
                  <a:gd name="T60" fmla="*/ 33 w 126"/>
                  <a:gd name="T61" fmla="*/ 75 h 159"/>
                  <a:gd name="T62" fmla="*/ 22 w 126"/>
                  <a:gd name="T63" fmla="*/ 67 h 159"/>
                  <a:gd name="T64" fmla="*/ 4 w 126"/>
                  <a:gd name="T65" fmla="*/ 72 h 159"/>
                  <a:gd name="T66" fmla="*/ 3 w 126"/>
                  <a:gd name="T67" fmla="*/ 64 h 159"/>
                  <a:gd name="T68" fmla="*/ 4 w 126"/>
                  <a:gd name="T69" fmla="*/ 57 h 159"/>
                  <a:gd name="T70" fmla="*/ 0 w 126"/>
                  <a:gd name="T71" fmla="*/ 46 h 159"/>
                  <a:gd name="T72" fmla="*/ 0 w 126"/>
                  <a:gd name="T73" fmla="*/ 34 h 159"/>
                  <a:gd name="T74" fmla="*/ 7 w 126"/>
                  <a:gd name="T75" fmla="*/ 20 h 159"/>
                  <a:gd name="T76" fmla="*/ 13 w 126"/>
                  <a:gd name="T77" fmla="*/ 8 h 159"/>
                  <a:gd name="T78" fmla="*/ 27 w 126"/>
                  <a:gd name="T79" fmla="*/ 2 h 159"/>
                  <a:gd name="T80" fmla="*/ 36 w 126"/>
                  <a:gd name="T81" fmla="*/ 5 h 159"/>
                  <a:gd name="T82" fmla="*/ 50 w 126"/>
                  <a:gd name="T83" fmla="*/ 8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6" h="159">
                    <a:moveTo>
                      <a:pt x="50" y="8"/>
                    </a:moveTo>
                    <a:lnTo>
                      <a:pt x="53" y="19"/>
                    </a:lnTo>
                    <a:lnTo>
                      <a:pt x="60" y="25"/>
                    </a:lnTo>
                    <a:lnTo>
                      <a:pt x="66" y="25"/>
                    </a:lnTo>
                    <a:lnTo>
                      <a:pt x="66" y="29"/>
                    </a:lnTo>
                    <a:lnTo>
                      <a:pt x="66" y="35"/>
                    </a:lnTo>
                    <a:lnTo>
                      <a:pt x="68" y="40"/>
                    </a:lnTo>
                    <a:lnTo>
                      <a:pt x="66" y="55"/>
                    </a:lnTo>
                    <a:lnTo>
                      <a:pt x="77" y="54"/>
                    </a:lnTo>
                    <a:lnTo>
                      <a:pt x="79" y="52"/>
                    </a:lnTo>
                    <a:lnTo>
                      <a:pt x="83" y="52"/>
                    </a:lnTo>
                    <a:lnTo>
                      <a:pt x="80" y="58"/>
                    </a:lnTo>
                    <a:lnTo>
                      <a:pt x="88" y="64"/>
                    </a:lnTo>
                    <a:lnTo>
                      <a:pt x="97" y="60"/>
                    </a:lnTo>
                    <a:lnTo>
                      <a:pt x="104" y="60"/>
                    </a:lnTo>
                    <a:lnTo>
                      <a:pt x="106" y="67"/>
                    </a:lnTo>
                    <a:lnTo>
                      <a:pt x="110" y="70"/>
                    </a:lnTo>
                    <a:lnTo>
                      <a:pt x="109" y="75"/>
                    </a:lnTo>
                    <a:lnTo>
                      <a:pt x="112" y="78"/>
                    </a:lnTo>
                    <a:lnTo>
                      <a:pt x="109" y="81"/>
                    </a:lnTo>
                    <a:lnTo>
                      <a:pt x="115" y="86"/>
                    </a:lnTo>
                    <a:lnTo>
                      <a:pt x="121" y="87"/>
                    </a:lnTo>
                    <a:lnTo>
                      <a:pt x="119" y="95"/>
                    </a:lnTo>
                    <a:lnTo>
                      <a:pt x="112" y="98"/>
                    </a:lnTo>
                    <a:lnTo>
                      <a:pt x="113" y="107"/>
                    </a:lnTo>
                    <a:lnTo>
                      <a:pt x="118" y="113"/>
                    </a:lnTo>
                    <a:lnTo>
                      <a:pt x="123" y="116"/>
                    </a:lnTo>
                    <a:lnTo>
                      <a:pt x="126" y="125"/>
                    </a:lnTo>
                    <a:lnTo>
                      <a:pt x="121" y="125"/>
                    </a:lnTo>
                    <a:lnTo>
                      <a:pt x="109" y="131"/>
                    </a:lnTo>
                    <a:lnTo>
                      <a:pt x="106" y="131"/>
                    </a:lnTo>
                    <a:lnTo>
                      <a:pt x="104" y="137"/>
                    </a:lnTo>
                    <a:lnTo>
                      <a:pt x="109" y="140"/>
                    </a:lnTo>
                    <a:lnTo>
                      <a:pt x="112" y="146"/>
                    </a:lnTo>
                    <a:lnTo>
                      <a:pt x="106" y="145"/>
                    </a:lnTo>
                    <a:lnTo>
                      <a:pt x="98" y="146"/>
                    </a:lnTo>
                    <a:lnTo>
                      <a:pt x="91" y="151"/>
                    </a:lnTo>
                    <a:lnTo>
                      <a:pt x="89" y="148"/>
                    </a:lnTo>
                    <a:lnTo>
                      <a:pt x="79" y="148"/>
                    </a:lnTo>
                    <a:lnTo>
                      <a:pt x="71" y="152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59" y="152"/>
                    </a:lnTo>
                    <a:lnTo>
                      <a:pt x="53" y="157"/>
                    </a:lnTo>
                    <a:lnTo>
                      <a:pt x="48" y="155"/>
                    </a:lnTo>
                    <a:lnTo>
                      <a:pt x="41" y="149"/>
                    </a:lnTo>
                    <a:lnTo>
                      <a:pt x="38" y="149"/>
                    </a:lnTo>
                    <a:lnTo>
                      <a:pt x="30" y="146"/>
                    </a:lnTo>
                    <a:lnTo>
                      <a:pt x="30" y="142"/>
                    </a:lnTo>
                    <a:lnTo>
                      <a:pt x="36" y="130"/>
                    </a:lnTo>
                    <a:lnTo>
                      <a:pt x="33" y="119"/>
                    </a:lnTo>
                    <a:lnTo>
                      <a:pt x="24" y="122"/>
                    </a:lnTo>
                    <a:lnTo>
                      <a:pt x="16" y="125"/>
                    </a:lnTo>
                    <a:lnTo>
                      <a:pt x="15" y="122"/>
                    </a:lnTo>
                    <a:lnTo>
                      <a:pt x="21" y="117"/>
                    </a:lnTo>
                    <a:lnTo>
                      <a:pt x="21" y="104"/>
                    </a:lnTo>
                    <a:lnTo>
                      <a:pt x="38" y="101"/>
                    </a:lnTo>
                    <a:lnTo>
                      <a:pt x="36" y="98"/>
                    </a:lnTo>
                    <a:lnTo>
                      <a:pt x="39" y="89"/>
                    </a:lnTo>
                    <a:lnTo>
                      <a:pt x="36" y="83"/>
                    </a:lnTo>
                    <a:lnTo>
                      <a:pt x="30" y="78"/>
                    </a:lnTo>
                    <a:lnTo>
                      <a:pt x="33" y="75"/>
                    </a:lnTo>
                    <a:lnTo>
                      <a:pt x="28" y="69"/>
                    </a:lnTo>
                    <a:lnTo>
                      <a:pt x="22" y="67"/>
                    </a:lnTo>
                    <a:lnTo>
                      <a:pt x="9" y="73"/>
                    </a:lnTo>
                    <a:lnTo>
                      <a:pt x="4" y="72"/>
                    </a:lnTo>
                    <a:lnTo>
                      <a:pt x="0" y="67"/>
                    </a:lnTo>
                    <a:lnTo>
                      <a:pt x="3" y="64"/>
                    </a:lnTo>
                    <a:lnTo>
                      <a:pt x="1" y="60"/>
                    </a:lnTo>
                    <a:lnTo>
                      <a:pt x="4" y="57"/>
                    </a:lnTo>
                    <a:lnTo>
                      <a:pt x="4" y="52"/>
                    </a:lnTo>
                    <a:lnTo>
                      <a:pt x="0" y="46"/>
                    </a:lnTo>
                    <a:lnTo>
                      <a:pt x="1" y="38"/>
                    </a:lnTo>
                    <a:lnTo>
                      <a:pt x="0" y="34"/>
                    </a:lnTo>
                    <a:lnTo>
                      <a:pt x="3" y="32"/>
                    </a:lnTo>
                    <a:lnTo>
                      <a:pt x="7" y="20"/>
                    </a:lnTo>
                    <a:lnTo>
                      <a:pt x="7" y="13"/>
                    </a:lnTo>
                    <a:lnTo>
                      <a:pt x="13" y="8"/>
                    </a:lnTo>
                    <a:lnTo>
                      <a:pt x="21" y="0"/>
                    </a:lnTo>
                    <a:lnTo>
                      <a:pt x="27" y="2"/>
                    </a:lnTo>
                    <a:lnTo>
                      <a:pt x="28" y="7"/>
                    </a:lnTo>
                    <a:lnTo>
                      <a:pt x="36" y="5"/>
                    </a:lnTo>
                    <a:lnTo>
                      <a:pt x="45" y="10"/>
                    </a:lnTo>
                    <a:lnTo>
                      <a:pt x="5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8" name="Freeform 3983">
                <a:extLst>
                  <a:ext uri="{FF2B5EF4-FFF2-40B4-BE49-F238E27FC236}">
                    <a16:creationId xmlns:a16="http://schemas.microsoft.com/office/drawing/2014/main" id="{E2A8F621-F36F-2917-DDF8-AA7621215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929"/>
                <a:ext cx="45" cy="45"/>
              </a:xfrm>
              <a:custGeom>
                <a:avLst/>
                <a:gdLst>
                  <a:gd name="T0" fmla="*/ 38 w 90"/>
                  <a:gd name="T1" fmla="*/ 32 h 91"/>
                  <a:gd name="T2" fmla="*/ 33 w 90"/>
                  <a:gd name="T3" fmla="*/ 14 h 91"/>
                  <a:gd name="T4" fmla="*/ 35 w 90"/>
                  <a:gd name="T5" fmla="*/ 6 h 91"/>
                  <a:gd name="T6" fmla="*/ 38 w 90"/>
                  <a:gd name="T7" fmla="*/ 3 h 91"/>
                  <a:gd name="T8" fmla="*/ 33 w 90"/>
                  <a:gd name="T9" fmla="*/ 3 h 91"/>
                  <a:gd name="T10" fmla="*/ 29 w 90"/>
                  <a:gd name="T11" fmla="*/ 0 h 91"/>
                  <a:gd name="T12" fmla="*/ 24 w 90"/>
                  <a:gd name="T13" fmla="*/ 3 h 91"/>
                  <a:gd name="T14" fmla="*/ 26 w 90"/>
                  <a:gd name="T15" fmla="*/ 8 h 91"/>
                  <a:gd name="T16" fmla="*/ 23 w 90"/>
                  <a:gd name="T17" fmla="*/ 14 h 91"/>
                  <a:gd name="T18" fmla="*/ 21 w 90"/>
                  <a:gd name="T19" fmla="*/ 18 h 91"/>
                  <a:gd name="T20" fmla="*/ 17 w 90"/>
                  <a:gd name="T21" fmla="*/ 20 h 91"/>
                  <a:gd name="T22" fmla="*/ 9 w 90"/>
                  <a:gd name="T23" fmla="*/ 24 h 91"/>
                  <a:gd name="T24" fmla="*/ 9 w 90"/>
                  <a:gd name="T25" fmla="*/ 28 h 91"/>
                  <a:gd name="T26" fmla="*/ 2 w 90"/>
                  <a:gd name="T27" fmla="*/ 28 h 91"/>
                  <a:gd name="T28" fmla="*/ 5 w 90"/>
                  <a:gd name="T29" fmla="*/ 34 h 91"/>
                  <a:gd name="T30" fmla="*/ 0 w 90"/>
                  <a:gd name="T31" fmla="*/ 38 h 91"/>
                  <a:gd name="T32" fmla="*/ 3 w 90"/>
                  <a:gd name="T33" fmla="*/ 41 h 91"/>
                  <a:gd name="T34" fmla="*/ 3 w 90"/>
                  <a:gd name="T35" fmla="*/ 47 h 91"/>
                  <a:gd name="T36" fmla="*/ 15 w 90"/>
                  <a:gd name="T37" fmla="*/ 53 h 91"/>
                  <a:gd name="T38" fmla="*/ 27 w 90"/>
                  <a:gd name="T39" fmla="*/ 55 h 91"/>
                  <a:gd name="T40" fmla="*/ 29 w 90"/>
                  <a:gd name="T41" fmla="*/ 62 h 91"/>
                  <a:gd name="T42" fmla="*/ 33 w 90"/>
                  <a:gd name="T43" fmla="*/ 59 h 91"/>
                  <a:gd name="T44" fmla="*/ 38 w 90"/>
                  <a:gd name="T45" fmla="*/ 61 h 91"/>
                  <a:gd name="T46" fmla="*/ 30 w 90"/>
                  <a:gd name="T47" fmla="*/ 70 h 91"/>
                  <a:gd name="T48" fmla="*/ 43 w 90"/>
                  <a:gd name="T49" fmla="*/ 78 h 91"/>
                  <a:gd name="T50" fmla="*/ 43 w 90"/>
                  <a:gd name="T51" fmla="*/ 88 h 91"/>
                  <a:gd name="T52" fmla="*/ 46 w 90"/>
                  <a:gd name="T53" fmla="*/ 90 h 91"/>
                  <a:gd name="T54" fmla="*/ 49 w 90"/>
                  <a:gd name="T55" fmla="*/ 91 h 91"/>
                  <a:gd name="T56" fmla="*/ 52 w 90"/>
                  <a:gd name="T57" fmla="*/ 88 h 91"/>
                  <a:gd name="T58" fmla="*/ 55 w 90"/>
                  <a:gd name="T59" fmla="*/ 82 h 91"/>
                  <a:gd name="T60" fmla="*/ 65 w 90"/>
                  <a:gd name="T61" fmla="*/ 79 h 91"/>
                  <a:gd name="T62" fmla="*/ 68 w 90"/>
                  <a:gd name="T63" fmla="*/ 78 h 91"/>
                  <a:gd name="T64" fmla="*/ 71 w 90"/>
                  <a:gd name="T65" fmla="*/ 82 h 91"/>
                  <a:gd name="T66" fmla="*/ 74 w 90"/>
                  <a:gd name="T67" fmla="*/ 81 h 91"/>
                  <a:gd name="T68" fmla="*/ 79 w 90"/>
                  <a:gd name="T69" fmla="*/ 76 h 91"/>
                  <a:gd name="T70" fmla="*/ 78 w 90"/>
                  <a:gd name="T71" fmla="*/ 72 h 91"/>
                  <a:gd name="T72" fmla="*/ 81 w 90"/>
                  <a:gd name="T73" fmla="*/ 64 h 91"/>
                  <a:gd name="T74" fmla="*/ 79 w 90"/>
                  <a:gd name="T75" fmla="*/ 52 h 91"/>
                  <a:gd name="T76" fmla="*/ 87 w 90"/>
                  <a:gd name="T77" fmla="*/ 49 h 91"/>
                  <a:gd name="T78" fmla="*/ 90 w 90"/>
                  <a:gd name="T79" fmla="*/ 38 h 91"/>
                  <a:gd name="T80" fmla="*/ 85 w 90"/>
                  <a:gd name="T81" fmla="*/ 37 h 91"/>
                  <a:gd name="T82" fmla="*/ 85 w 90"/>
                  <a:gd name="T83" fmla="*/ 32 h 91"/>
                  <a:gd name="T84" fmla="*/ 79 w 90"/>
                  <a:gd name="T85" fmla="*/ 28 h 91"/>
                  <a:gd name="T86" fmla="*/ 73 w 90"/>
                  <a:gd name="T87" fmla="*/ 29 h 91"/>
                  <a:gd name="T88" fmla="*/ 70 w 90"/>
                  <a:gd name="T89" fmla="*/ 34 h 91"/>
                  <a:gd name="T90" fmla="*/ 65 w 90"/>
                  <a:gd name="T91" fmla="*/ 37 h 91"/>
                  <a:gd name="T92" fmla="*/ 64 w 90"/>
                  <a:gd name="T93" fmla="*/ 34 h 91"/>
                  <a:gd name="T94" fmla="*/ 56 w 90"/>
                  <a:gd name="T95" fmla="*/ 34 h 91"/>
                  <a:gd name="T96" fmla="*/ 52 w 90"/>
                  <a:gd name="T97" fmla="*/ 35 h 91"/>
                  <a:gd name="T98" fmla="*/ 38 w 90"/>
                  <a:gd name="T99" fmla="*/ 3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0" h="91">
                    <a:moveTo>
                      <a:pt x="38" y="32"/>
                    </a:moveTo>
                    <a:lnTo>
                      <a:pt x="33" y="14"/>
                    </a:lnTo>
                    <a:lnTo>
                      <a:pt x="35" y="6"/>
                    </a:lnTo>
                    <a:lnTo>
                      <a:pt x="38" y="3"/>
                    </a:lnTo>
                    <a:lnTo>
                      <a:pt x="33" y="3"/>
                    </a:lnTo>
                    <a:lnTo>
                      <a:pt x="29" y="0"/>
                    </a:lnTo>
                    <a:lnTo>
                      <a:pt x="24" y="3"/>
                    </a:lnTo>
                    <a:lnTo>
                      <a:pt x="26" y="8"/>
                    </a:lnTo>
                    <a:lnTo>
                      <a:pt x="23" y="14"/>
                    </a:lnTo>
                    <a:lnTo>
                      <a:pt x="21" y="18"/>
                    </a:lnTo>
                    <a:lnTo>
                      <a:pt x="17" y="20"/>
                    </a:lnTo>
                    <a:lnTo>
                      <a:pt x="9" y="24"/>
                    </a:lnTo>
                    <a:lnTo>
                      <a:pt x="9" y="28"/>
                    </a:lnTo>
                    <a:lnTo>
                      <a:pt x="2" y="28"/>
                    </a:lnTo>
                    <a:lnTo>
                      <a:pt x="5" y="34"/>
                    </a:lnTo>
                    <a:lnTo>
                      <a:pt x="0" y="38"/>
                    </a:lnTo>
                    <a:lnTo>
                      <a:pt x="3" y="41"/>
                    </a:lnTo>
                    <a:lnTo>
                      <a:pt x="3" y="47"/>
                    </a:lnTo>
                    <a:lnTo>
                      <a:pt x="15" y="53"/>
                    </a:lnTo>
                    <a:lnTo>
                      <a:pt x="27" y="55"/>
                    </a:lnTo>
                    <a:lnTo>
                      <a:pt x="29" y="62"/>
                    </a:lnTo>
                    <a:lnTo>
                      <a:pt x="33" y="59"/>
                    </a:lnTo>
                    <a:lnTo>
                      <a:pt x="38" y="61"/>
                    </a:lnTo>
                    <a:lnTo>
                      <a:pt x="30" y="70"/>
                    </a:lnTo>
                    <a:lnTo>
                      <a:pt x="43" y="78"/>
                    </a:lnTo>
                    <a:lnTo>
                      <a:pt x="43" y="88"/>
                    </a:lnTo>
                    <a:lnTo>
                      <a:pt x="46" y="90"/>
                    </a:lnTo>
                    <a:lnTo>
                      <a:pt x="49" y="91"/>
                    </a:lnTo>
                    <a:lnTo>
                      <a:pt x="52" y="88"/>
                    </a:lnTo>
                    <a:lnTo>
                      <a:pt x="55" y="82"/>
                    </a:lnTo>
                    <a:lnTo>
                      <a:pt x="65" y="79"/>
                    </a:lnTo>
                    <a:lnTo>
                      <a:pt x="68" y="78"/>
                    </a:lnTo>
                    <a:lnTo>
                      <a:pt x="71" y="82"/>
                    </a:lnTo>
                    <a:lnTo>
                      <a:pt x="74" y="81"/>
                    </a:lnTo>
                    <a:lnTo>
                      <a:pt x="79" y="76"/>
                    </a:lnTo>
                    <a:lnTo>
                      <a:pt x="78" y="72"/>
                    </a:lnTo>
                    <a:lnTo>
                      <a:pt x="81" y="64"/>
                    </a:lnTo>
                    <a:lnTo>
                      <a:pt x="79" y="52"/>
                    </a:lnTo>
                    <a:lnTo>
                      <a:pt x="87" y="49"/>
                    </a:lnTo>
                    <a:lnTo>
                      <a:pt x="90" y="38"/>
                    </a:lnTo>
                    <a:lnTo>
                      <a:pt x="85" y="37"/>
                    </a:lnTo>
                    <a:lnTo>
                      <a:pt x="85" y="32"/>
                    </a:lnTo>
                    <a:lnTo>
                      <a:pt x="79" y="28"/>
                    </a:lnTo>
                    <a:lnTo>
                      <a:pt x="73" y="29"/>
                    </a:lnTo>
                    <a:lnTo>
                      <a:pt x="70" y="34"/>
                    </a:lnTo>
                    <a:lnTo>
                      <a:pt x="65" y="37"/>
                    </a:lnTo>
                    <a:lnTo>
                      <a:pt x="64" y="34"/>
                    </a:lnTo>
                    <a:lnTo>
                      <a:pt x="56" y="34"/>
                    </a:lnTo>
                    <a:lnTo>
                      <a:pt x="52" y="35"/>
                    </a:lnTo>
                    <a:lnTo>
                      <a:pt x="38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9" name="Freeform 3984">
                <a:extLst>
                  <a:ext uri="{FF2B5EF4-FFF2-40B4-BE49-F238E27FC236}">
                    <a16:creationId xmlns:a16="http://schemas.microsoft.com/office/drawing/2014/main" id="{DE15D4A1-715E-F1C5-50A0-517A810C8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929"/>
                <a:ext cx="45" cy="45"/>
              </a:xfrm>
              <a:custGeom>
                <a:avLst/>
                <a:gdLst>
                  <a:gd name="T0" fmla="*/ 38 w 90"/>
                  <a:gd name="T1" fmla="*/ 32 h 91"/>
                  <a:gd name="T2" fmla="*/ 52 w 90"/>
                  <a:gd name="T3" fmla="*/ 35 h 91"/>
                  <a:gd name="T4" fmla="*/ 56 w 90"/>
                  <a:gd name="T5" fmla="*/ 34 h 91"/>
                  <a:gd name="T6" fmla="*/ 64 w 90"/>
                  <a:gd name="T7" fmla="*/ 34 h 91"/>
                  <a:gd name="T8" fmla="*/ 65 w 90"/>
                  <a:gd name="T9" fmla="*/ 37 h 91"/>
                  <a:gd name="T10" fmla="*/ 70 w 90"/>
                  <a:gd name="T11" fmla="*/ 34 h 91"/>
                  <a:gd name="T12" fmla="*/ 73 w 90"/>
                  <a:gd name="T13" fmla="*/ 29 h 91"/>
                  <a:gd name="T14" fmla="*/ 79 w 90"/>
                  <a:gd name="T15" fmla="*/ 28 h 91"/>
                  <a:gd name="T16" fmla="*/ 85 w 90"/>
                  <a:gd name="T17" fmla="*/ 32 h 91"/>
                  <a:gd name="T18" fmla="*/ 85 w 90"/>
                  <a:gd name="T19" fmla="*/ 37 h 91"/>
                  <a:gd name="T20" fmla="*/ 90 w 90"/>
                  <a:gd name="T21" fmla="*/ 38 h 91"/>
                  <a:gd name="T22" fmla="*/ 87 w 90"/>
                  <a:gd name="T23" fmla="*/ 49 h 91"/>
                  <a:gd name="T24" fmla="*/ 79 w 90"/>
                  <a:gd name="T25" fmla="*/ 52 h 91"/>
                  <a:gd name="T26" fmla="*/ 81 w 90"/>
                  <a:gd name="T27" fmla="*/ 64 h 91"/>
                  <a:gd name="T28" fmla="*/ 78 w 90"/>
                  <a:gd name="T29" fmla="*/ 72 h 91"/>
                  <a:gd name="T30" fmla="*/ 79 w 90"/>
                  <a:gd name="T31" fmla="*/ 76 h 91"/>
                  <a:gd name="T32" fmla="*/ 74 w 90"/>
                  <a:gd name="T33" fmla="*/ 81 h 91"/>
                  <a:gd name="T34" fmla="*/ 71 w 90"/>
                  <a:gd name="T35" fmla="*/ 82 h 91"/>
                  <a:gd name="T36" fmla="*/ 68 w 90"/>
                  <a:gd name="T37" fmla="*/ 78 h 91"/>
                  <a:gd name="T38" fmla="*/ 65 w 90"/>
                  <a:gd name="T39" fmla="*/ 79 h 91"/>
                  <a:gd name="T40" fmla="*/ 55 w 90"/>
                  <a:gd name="T41" fmla="*/ 82 h 91"/>
                  <a:gd name="T42" fmla="*/ 52 w 90"/>
                  <a:gd name="T43" fmla="*/ 88 h 91"/>
                  <a:gd name="T44" fmla="*/ 49 w 90"/>
                  <a:gd name="T45" fmla="*/ 91 h 91"/>
                  <a:gd name="T46" fmla="*/ 46 w 90"/>
                  <a:gd name="T47" fmla="*/ 90 h 91"/>
                  <a:gd name="T48" fmla="*/ 43 w 90"/>
                  <a:gd name="T49" fmla="*/ 88 h 91"/>
                  <a:gd name="T50" fmla="*/ 43 w 90"/>
                  <a:gd name="T51" fmla="*/ 78 h 91"/>
                  <a:gd name="T52" fmla="*/ 30 w 90"/>
                  <a:gd name="T53" fmla="*/ 70 h 91"/>
                  <a:gd name="T54" fmla="*/ 38 w 90"/>
                  <a:gd name="T55" fmla="*/ 61 h 91"/>
                  <a:gd name="T56" fmla="*/ 33 w 90"/>
                  <a:gd name="T57" fmla="*/ 59 h 91"/>
                  <a:gd name="T58" fmla="*/ 29 w 90"/>
                  <a:gd name="T59" fmla="*/ 62 h 91"/>
                  <a:gd name="T60" fmla="*/ 27 w 90"/>
                  <a:gd name="T61" fmla="*/ 55 h 91"/>
                  <a:gd name="T62" fmla="*/ 15 w 90"/>
                  <a:gd name="T63" fmla="*/ 53 h 91"/>
                  <a:gd name="T64" fmla="*/ 3 w 90"/>
                  <a:gd name="T65" fmla="*/ 47 h 91"/>
                  <a:gd name="T66" fmla="*/ 3 w 90"/>
                  <a:gd name="T67" fmla="*/ 41 h 91"/>
                  <a:gd name="T68" fmla="*/ 0 w 90"/>
                  <a:gd name="T69" fmla="*/ 38 h 91"/>
                  <a:gd name="T70" fmla="*/ 5 w 90"/>
                  <a:gd name="T71" fmla="*/ 34 h 91"/>
                  <a:gd name="T72" fmla="*/ 2 w 90"/>
                  <a:gd name="T73" fmla="*/ 28 h 91"/>
                  <a:gd name="T74" fmla="*/ 9 w 90"/>
                  <a:gd name="T75" fmla="*/ 28 h 91"/>
                  <a:gd name="T76" fmla="*/ 9 w 90"/>
                  <a:gd name="T77" fmla="*/ 24 h 91"/>
                  <a:gd name="T78" fmla="*/ 17 w 90"/>
                  <a:gd name="T79" fmla="*/ 20 h 91"/>
                  <a:gd name="T80" fmla="*/ 21 w 90"/>
                  <a:gd name="T81" fmla="*/ 18 h 91"/>
                  <a:gd name="T82" fmla="*/ 23 w 90"/>
                  <a:gd name="T83" fmla="*/ 14 h 91"/>
                  <a:gd name="T84" fmla="*/ 26 w 90"/>
                  <a:gd name="T85" fmla="*/ 8 h 91"/>
                  <a:gd name="T86" fmla="*/ 24 w 90"/>
                  <a:gd name="T87" fmla="*/ 3 h 91"/>
                  <a:gd name="T88" fmla="*/ 29 w 90"/>
                  <a:gd name="T89" fmla="*/ 0 h 91"/>
                  <a:gd name="T90" fmla="*/ 33 w 90"/>
                  <a:gd name="T91" fmla="*/ 3 h 91"/>
                  <a:gd name="T92" fmla="*/ 38 w 90"/>
                  <a:gd name="T93" fmla="*/ 3 h 91"/>
                  <a:gd name="T94" fmla="*/ 35 w 90"/>
                  <a:gd name="T95" fmla="*/ 6 h 91"/>
                  <a:gd name="T96" fmla="*/ 33 w 90"/>
                  <a:gd name="T97" fmla="*/ 14 h 91"/>
                  <a:gd name="T98" fmla="*/ 38 w 90"/>
                  <a:gd name="T99" fmla="*/ 3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0" h="91">
                    <a:moveTo>
                      <a:pt x="38" y="32"/>
                    </a:moveTo>
                    <a:lnTo>
                      <a:pt x="52" y="35"/>
                    </a:lnTo>
                    <a:lnTo>
                      <a:pt x="56" y="34"/>
                    </a:lnTo>
                    <a:lnTo>
                      <a:pt x="64" y="34"/>
                    </a:lnTo>
                    <a:lnTo>
                      <a:pt x="65" y="37"/>
                    </a:lnTo>
                    <a:lnTo>
                      <a:pt x="70" y="34"/>
                    </a:lnTo>
                    <a:lnTo>
                      <a:pt x="73" y="29"/>
                    </a:lnTo>
                    <a:lnTo>
                      <a:pt x="79" y="28"/>
                    </a:lnTo>
                    <a:lnTo>
                      <a:pt x="85" y="32"/>
                    </a:lnTo>
                    <a:lnTo>
                      <a:pt x="85" y="37"/>
                    </a:lnTo>
                    <a:lnTo>
                      <a:pt x="90" y="38"/>
                    </a:lnTo>
                    <a:lnTo>
                      <a:pt x="87" y="49"/>
                    </a:lnTo>
                    <a:lnTo>
                      <a:pt x="79" y="52"/>
                    </a:lnTo>
                    <a:lnTo>
                      <a:pt x="81" y="64"/>
                    </a:lnTo>
                    <a:lnTo>
                      <a:pt x="78" y="72"/>
                    </a:lnTo>
                    <a:lnTo>
                      <a:pt x="79" y="76"/>
                    </a:lnTo>
                    <a:lnTo>
                      <a:pt x="74" y="81"/>
                    </a:lnTo>
                    <a:lnTo>
                      <a:pt x="71" y="82"/>
                    </a:lnTo>
                    <a:lnTo>
                      <a:pt x="68" y="78"/>
                    </a:lnTo>
                    <a:lnTo>
                      <a:pt x="65" y="79"/>
                    </a:lnTo>
                    <a:lnTo>
                      <a:pt x="55" y="82"/>
                    </a:lnTo>
                    <a:lnTo>
                      <a:pt x="52" y="88"/>
                    </a:lnTo>
                    <a:lnTo>
                      <a:pt x="49" y="91"/>
                    </a:lnTo>
                    <a:lnTo>
                      <a:pt x="46" y="90"/>
                    </a:lnTo>
                    <a:lnTo>
                      <a:pt x="43" y="88"/>
                    </a:lnTo>
                    <a:lnTo>
                      <a:pt x="43" y="78"/>
                    </a:lnTo>
                    <a:lnTo>
                      <a:pt x="30" y="70"/>
                    </a:lnTo>
                    <a:lnTo>
                      <a:pt x="38" y="61"/>
                    </a:lnTo>
                    <a:lnTo>
                      <a:pt x="33" y="59"/>
                    </a:lnTo>
                    <a:lnTo>
                      <a:pt x="29" y="62"/>
                    </a:lnTo>
                    <a:lnTo>
                      <a:pt x="27" y="55"/>
                    </a:lnTo>
                    <a:lnTo>
                      <a:pt x="15" y="53"/>
                    </a:lnTo>
                    <a:lnTo>
                      <a:pt x="3" y="47"/>
                    </a:lnTo>
                    <a:lnTo>
                      <a:pt x="3" y="41"/>
                    </a:lnTo>
                    <a:lnTo>
                      <a:pt x="0" y="38"/>
                    </a:lnTo>
                    <a:lnTo>
                      <a:pt x="5" y="34"/>
                    </a:lnTo>
                    <a:lnTo>
                      <a:pt x="2" y="28"/>
                    </a:lnTo>
                    <a:lnTo>
                      <a:pt x="9" y="28"/>
                    </a:lnTo>
                    <a:lnTo>
                      <a:pt x="9" y="24"/>
                    </a:lnTo>
                    <a:lnTo>
                      <a:pt x="17" y="20"/>
                    </a:lnTo>
                    <a:lnTo>
                      <a:pt x="21" y="18"/>
                    </a:lnTo>
                    <a:lnTo>
                      <a:pt x="23" y="14"/>
                    </a:lnTo>
                    <a:lnTo>
                      <a:pt x="26" y="8"/>
                    </a:lnTo>
                    <a:lnTo>
                      <a:pt x="24" y="3"/>
                    </a:lnTo>
                    <a:lnTo>
                      <a:pt x="29" y="0"/>
                    </a:lnTo>
                    <a:lnTo>
                      <a:pt x="33" y="3"/>
                    </a:lnTo>
                    <a:lnTo>
                      <a:pt x="38" y="3"/>
                    </a:lnTo>
                    <a:lnTo>
                      <a:pt x="35" y="6"/>
                    </a:lnTo>
                    <a:lnTo>
                      <a:pt x="33" y="14"/>
                    </a:lnTo>
                    <a:lnTo>
                      <a:pt x="38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0" name="Freeform 3985">
                <a:extLst>
                  <a:ext uri="{FF2B5EF4-FFF2-40B4-BE49-F238E27FC236}">
                    <a16:creationId xmlns:a16="http://schemas.microsoft.com/office/drawing/2014/main" id="{FDD7F343-D90B-900B-A50F-E15E5400B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929"/>
                <a:ext cx="45" cy="45"/>
              </a:xfrm>
              <a:custGeom>
                <a:avLst/>
                <a:gdLst>
                  <a:gd name="T0" fmla="*/ 38 w 90"/>
                  <a:gd name="T1" fmla="*/ 32 h 91"/>
                  <a:gd name="T2" fmla="*/ 52 w 90"/>
                  <a:gd name="T3" fmla="*/ 35 h 91"/>
                  <a:gd name="T4" fmla="*/ 56 w 90"/>
                  <a:gd name="T5" fmla="*/ 34 h 91"/>
                  <a:gd name="T6" fmla="*/ 64 w 90"/>
                  <a:gd name="T7" fmla="*/ 34 h 91"/>
                  <a:gd name="T8" fmla="*/ 65 w 90"/>
                  <a:gd name="T9" fmla="*/ 37 h 91"/>
                  <a:gd name="T10" fmla="*/ 70 w 90"/>
                  <a:gd name="T11" fmla="*/ 34 h 91"/>
                  <a:gd name="T12" fmla="*/ 73 w 90"/>
                  <a:gd name="T13" fmla="*/ 29 h 91"/>
                  <a:gd name="T14" fmla="*/ 79 w 90"/>
                  <a:gd name="T15" fmla="*/ 28 h 91"/>
                  <a:gd name="T16" fmla="*/ 85 w 90"/>
                  <a:gd name="T17" fmla="*/ 32 h 91"/>
                  <a:gd name="T18" fmla="*/ 85 w 90"/>
                  <a:gd name="T19" fmla="*/ 37 h 91"/>
                  <a:gd name="T20" fmla="*/ 90 w 90"/>
                  <a:gd name="T21" fmla="*/ 38 h 91"/>
                  <a:gd name="T22" fmla="*/ 87 w 90"/>
                  <a:gd name="T23" fmla="*/ 49 h 91"/>
                  <a:gd name="T24" fmla="*/ 79 w 90"/>
                  <a:gd name="T25" fmla="*/ 52 h 91"/>
                  <a:gd name="T26" fmla="*/ 81 w 90"/>
                  <a:gd name="T27" fmla="*/ 64 h 91"/>
                  <a:gd name="T28" fmla="*/ 78 w 90"/>
                  <a:gd name="T29" fmla="*/ 72 h 91"/>
                  <a:gd name="T30" fmla="*/ 79 w 90"/>
                  <a:gd name="T31" fmla="*/ 76 h 91"/>
                  <a:gd name="T32" fmla="*/ 74 w 90"/>
                  <a:gd name="T33" fmla="*/ 81 h 91"/>
                  <a:gd name="T34" fmla="*/ 71 w 90"/>
                  <a:gd name="T35" fmla="*/ 82 h 91"/>
                  <a:gd name="T36" fmla="*/ 68 w 90"/>
                  <a:gd name="T37" fmla="*/ 78 h 91"/>
                  <a:gd name="T38" fmla="*/ 65 w 90"/>
                  <a:gd name="T39" fmla="*/ 79 h 91"/>
                  <a:gd name="T40" fmla="*/ 55 w 90"/>
                  <a:gd name="T41" fmla="*/ 82 h 91"/>
                  <a:gd name="T42" fmla="*/ 52 w 90"/>
                  <a:gd name="T43" fmla="*/ 88 h 91"/>
                  <a:gd name="T44" fmla="*/ 49 w 90"/>
                  <a:gd name="T45" fmla="*/ 91 h 91"/>
                  <a:gd name="T46" fmla="*/ 46 w 90"/>
                  <a:gd name="T47" fmla="*/ 90 h 91"/>
                  <a:gd name="T48" fmla="*/ 43 w 90"/>
                  <a:gd name="T49" fmla="*/ 88 h 91"/>
                  <a:gd name="T50" fmla="*/ 43 w 90"/>
                  <a:gd name="T51" fmla="*/ 78 h 91"/>
                  <a:gd name="T52" fmla="*/ 30 w 90"/>
                  <a:gd name="T53" fmla="*/ 70 h 91"/>
                  <a:gd name="T54" fmla="*/ 38 w 90"/>
                  <a:gd name="T55" fmla="*/ 61 h 91"/>
                  <a:gd name="T56" fmla="*/ 33 w 90"/>
                  <a:gd name="T57" fmla="*/ 59 h 91"/>
                  <a:gd name="T58" fmla="*/ 29 w 90"/>
                  <a:gd name="T59" fmla="*/ 62 h 91"/>
                  <a:gd name="T60" fmla="*/ 27 w 90"/>
                  <a:gd name="T61" fmla="*/ 55 h 91"/>
                  <a:gd name="T62" fmla="*/ 15 w 90"/>
                  <a:gd name="T63" fmla="*/ 53 h 91"/>
                  <a:gd name="T64" fmla="*/ 3 w 90"/>
                  <a:gd name="T65" fmla="*/ 47 h 91"/>
                  <a:gd name="T66" fmla="*/ 3 w 90"/>
                  <a:gd name="T67" fmla="*/ 41 h 91"/>
                  <a:gd name="T68" fmla="*/ 0 w 90"/>
                  <a:gd name="T69" fmla="*/ 38 h 91"/>
                  <a:gd name="T70" fmla="*/ 5 w 90"/>
                  <a:gd name="T71" fmla="*/ 34 h 91"/>
                  <a:gd name="T72" fmla="*/ 2 w 90"/>
                  <a:gd name="T73" fmla="*/ 28 h 91"/>
                  <a:gd name="T74" fmla="*/ 9 w 90"/>
                  <a:gd name="T75" fmla="*/ 28 h 91"/>
                  <a:gd name="T76" fmla="*/ 9 w 90"/>
                  <a:gd name="T77" fmla="*/ 24 h 91"/>
                  <a:gd name="T78" fmla="*/ 17 w 90"/>
                  <a:gd name="T79" fmla="*/ 20 h 91"/>
                  <a:gd name="T80" fmla="*/ 21 w 90"/>
                  <a:gd name="T81" fmla="*/ 18 h 91"/>
                  <a:gd name="T82" fmla="*/ 23 w 90"/>
                  <a:gd name="T83" fmla="*/ 14 h 91"/>
                  <a:gd name="T84" fmla="*/ 26 w 90"/>
                  <a:gd name="T85" fmla="*/ 8 h 91"/>
                  <a:gd name="T86" fmla="*/ 24 w 90"/>
                  <a:gd name="T87" fmla="*/ 3 h 91"/>
                  <a:gd name="T88" fmla="*/ 29 w 90"/>
                  <a:gd name="T89" fmla="*/ 0 h 91"/>
                  <a:gd name="T90" fmla="*/ 33 w 90"/>
                  <a:gd name="T91" fmla="*/ 3 h 91"/>
                  <a:gd name="T92" fmla="*/ 38 w 90"/>
                  <a:gd name="T93" fmla="*/ 3 h 91"/>
                  <a:gd name="T94" fmla="*/ 35 w 90"/>
                  <a:gd name="T95" fmla="*/ 6 h 91"/>
                  <a:gd name="T96" fmla="*/ 33 w 90"/>
                  <a:gd name="T97" fmla="*/ 14 h 91"/>
                  <a:gd name="T98" fmla="*/ 38 w 90"/>
                  <a:gd name="T99" fmla="*/ 3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0" h="91">
                    <a:moveTo>
                      <a:pt x="38" y="32"/>
                    </a:moveTo>
                    <a:lnTo>
                      <a:pt x="52" y="35"/>
                    </a:lnTo>
                    <a:lnTo>
                      <a:pt x="56" y="34"/>
                    </a:lnTo>
                    <a:lnTo>
                      <a:pt x="64" y="34"/>
                    </a:lnTo>
                    <a:lnTo>
                      <a:pt x="65" y="37"/>
                    </a:lnTo>
                    <a:lnTo>
                      <a:pt x="70" y="34"/>
                    </a:lnTo>
                    <a:lnTo>
                      <a:pt x="73" y="29"/>
                    </a:lnTo>
                    <a:lnTo>
                      <a:pt x="79" y="28"/>
                    </a:lnTo>
                    <a:lnTo>
                      <a:pt x="85" y="32"/>
                    </a:lnTo>
                    <a:lnTo>
                      <a:pt x="85" y="37"/>
                    </a:lnTo>
                    <a:lnTo>
                      <a:pt x="90" y="38"/>
                    </a:lnTo>
                    <a:lnTo>
                      <a:pt x="87" y="49"/>
                    </a:lnTo>
                    <a:lnTo>
                      <a:pt x="79" y="52"/>
                    </a:lnTo>
                    <a:lnTo>
                      <a:pt x="81" y="64"/>
                    </a:lnTo>
                    <a:lnTo>
                      <a:pt x="78" y="72"/>
                    </a:lnTo>
                    <a:lnTo>
                      <a:pt x="79" y="76"/>
                    </a:lnTo>
                    <a:lnTo>
                      <a:pt x="74" y="81"/>
                    </a:lnTo>
                    <a:lnTo>
                      <a:pt x="71" y="82"/>
                    </a:lnTo>
                    <a:lnTo>
                      <a:pt x="68" y="78"/>
                    </a:lnTo>
                    <a:lnTo>
                      <a:pt x="65" y="79"/>
                    </a:lnTo>
                    <a:lnTo>
                      <a:pt x="55" y="82"/>
                    </a:lnTo>
                    <a:lnTo>
                      <a:pt x="52" y="88"/>
                    </a:lnTo>
                    <a:lnTo>
                      <a:pt x="49" y="91"/>
                    </a:lnTo>
                    <a:lnTo>
                      <a:pt x="46" y="90"/>
                    </a:lnTo>
                    <a:lnTo>
                      <a:pt x="43" y="88"/>
                    </a:lnTo>
                    <a:lnTo>
                      <a:pt x="43" y="78"/>
                    </a:lnTo>
                    <a:lnTo>
                      <a:pt x="30" y="70"/>
                    </a:lnTo>
                    <a:lnTo>
                      <a:pt x="38" y="61"/>
                    </a:lnTo>
                    <a:lnTo>
                      <a:pt x="33" y="59"/>
                    </a:lnTo>
                    <a:lnTo>
                      <a:pt x="29" y="62"/>
                    </a:lnTo>
                    <a:lnTo>
                      <a:pt x="27" y="55"/>
                    </a:lnTo>
                    <a:lnTo>
                      <a:pt x="15" y="53"/>
                    </a:lnTo>
                    <a:lnTo>
                      <a:pt x="3" y="47"/>
                    </a:lnTo>
                    <a:lnTo>
                      <a:pt x="3" y="41"/>
                    </a:lnTo>
                    <a:lnTo>
                      <a:pt x="0" y="38"/>
                    </a:lnTo>
                    <a:lnTo>
                      <a:pt x="5" y="34"/>
                    </a:lnTo>
                    <a:lnTo>
                      <a:pt x="2" y="28"/>
                    </a:lnTo>
                    <a:lnTo>
                      <a:pt x="9" y="28"/>
                    </a:lnTo>
                    <a:lnTo>
                      <a:pt x="9" y="24"/>
                    </a:lnTo>
                    <a:lnTo>
                      <a:pt x="17" y="20"/>
                    </a:lnTo>
                    <a:lnTo>
                      <a:pt x="21" y="18"/>
                    </a:lnTo>
                    <a:lnTo>
                      <a:pt x="23" y="14"/>
                    </a:lnTo>
                    <a:lnTo>
                      <a:pt x="26" y="8"/>
                    </a:lnTo>
                    <a:lnTo>
                      <a:pt x="24" y="3"/>
                    </a:lnTo>
                    <a:lnTo>
                      <a:pt x="29" y="0"/>
                    </a:lnTo>
                    <a:lnTo>
                      <a:pt x="33" y="3"/>
                    </a:lnTo>
                    <a:lnTo>
                      <a:pt x="38" y="3"/>
                    </a:lnTo>
                    <a:lnTo>
                      <a:pt x="35" y="6"/>
                    </a:lnTo>
                    <a:lnTo>
                      <a:pt x="33" y="14"/>
                    </a:lnTo>
                    <a:lnTo>
                      <a:pt x="38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1" name="Freeform 3986">
                <a:extLst>
                  <a:ext uri="{FF2B5EF4-FFF2-40B4-BE49-F238E27FC236}">
                    <a16:creationId xmlns:a16="http://schemas.microsoft.com/office/drawing/2014/main" id="{DA4BA0F2-9570-DA6C-A8E6-1C19EFE48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924"/>
                <a:ext cx="65" cy="62"/>
              </a:xfrm>
              <a:custGeom>
                <a:avLst/>
                <a:gdLst>
                  <a:gd name="T0" fmla="*/ 85 w 129"/>
                  <a:gd name="T1" fmla="*/ 37 h 123"/>
                  <a:gd name="T2" fmla="*/ 80 w 129"/>
                  <a:gd name="T3" fmla="*/ 33 h 123"/>
                  <a:gd name="T4" fmla="*/ 72 w 129"/>
                  <a:gd name="T5" fmla="*/ 35 h 123"/>
                  <a:gd name="T6" fmla="*/ 69 w 129"/>
                  <a:gd name="T7" fmla="*/ 40 h 123"/>
                  <a:gd name="T8" fmla="*/ 65 w 129"/>
                  <a:gd name="T9" fmla="*/ 37 h 123"/>
                  <a:gd name="T10" fmla="*/ 62 w 129"/>
                  <a:gd name="T11" fmla="*/ 30 h 123"/>
                  <a:gd name="T12" fmla="*/ 57 w 129"/>
                  <a:gd name="T13" fmla="*/ 27 h 123"/>
                  <a:gd name="T14" fmla="*/ 54 w 129"/>
                  <a:gd name="T15" fmla="*/ 18 h 123"/>
                  <a:gd name="T16" fmla="*/ 48 w 129"/>
                  <a:gd name="T17" fmla="*/ 18 h 123"/>
                  <a:gd name="T18" fmla="*/ 44 w 129"/>
                  <a:gd name="T19" fmla="*/ 0 h 123"/>
                  <a:gd name="T20" fmla="*/ 22 w 129"/>
                  <a:gd name="T21" fmla="*/ 20 h 123"/>
                  <a:gd name="T22" fmla="*/ 16 w 129"/>
                  <a:gd name="T23" fmla="*/ 24 h 123"/>
                  <a:gd name="T24" fmla="*/ 9 w 129"/>
                  <a:gd name="T25" fmla="*/ 27 h 123"/>
                  <a:gd name="T26" fmla="*/ 10 w 129"/>
                  <a:gd name="T27" fmla="*/ 29 h 123"/>
                  <a:gd name="T28" fmla="*/ 12 w 129"/>
                  <a:gd name="T29" fmla="*/ 41 h 123"/>
                  <a:gd name="T30" fmla="*/ 7 w 129"/>
                  <a:gd name="T31" fmla="*/ 49 h 123"/>
                  <a:gd name="T32" fmla="*/ 0 w 129"/>
                  <a:gd name="T33" fmla="*/ 52 h 123"/>
                  <a:gd name="T34" fmla="*/ 1 w 129"/>
                  <a:gd name="T35" fmla="*/ 52 h 123"/>
                  <a:gd name="T36" fmla="*/ 4 w 129"/>
                  <a:gd name="T37" fmla="*/ 55 h 123"/>
                  <a:gd name="T38" fmla="*/ 3 w 129"/>
                  <a:gd name="T39" fmla="*/ 61 h 123"/>
                  <a:gd name="T40" fmla="*/ 4 w 129"/>
                  <a:gd name="T41" fmla="*/ 61 h 123"/>
                  <a:gd name="T42" fmla="*/ 9 w 129"/>
                  <a:gd name="T43" fmla="*/ 64 h 123"/>
                  <a:gd name="T44" fmla="*/ 18 w 129"/>
                  <a:gd name="T45" fmla="*/ 67 h 123"/>
                  <a:gd name="T46" fmla="*/ 22 w 129"/>
                  <a:gd name="T47" fmla="*/ 64 h 123"/>
                  <a:gd name="T48" fmla="*/ 35 w 129"/>
                  <a:gd name="T49" fmla="*/ 73 h 123"/>
                  <a:gd name="T50" fmla="*/ 36 w 129"/>
                  <a:gd name="T51" fmla="*/ 79 h 123"/>
                  <a:gd name="T52" fmla="*/ 32 w 129"/>
                  <a:gd name="T53" fmla="*/ 84 h 123"/>
                  <a:gd name="T54" fmla="*/ 33 w 129"/>
                  <a:gd name="T55" fmla="*/ 87 h 123"/>
                  <a:gd name="T56" fmla="*/ 25 w 129"/>
                  <a:gd name="T57" fmla="*/ 100 h 123"/>
                  <a:gd name="T58" fmla="*/ 28 w 129"/>
                  <a:gd name="T59" fmla="*/ 99 h 123"/>
                  <a:gd name="T60" fmla="*/ 38 w 129"/>
                  <a:gd name="T61" fmla="*/ 102 h 123"/>
                  <a:gd name="T62" fmla="*/ 42 w 129"/>
                  <a:gd name="T63" fmla="*/ 102 h 123"/>
                  <a:gd name="T64" fmla="*/ 44 w 129"/>
                  <a:gd name="T65" fmla="*/ 97 h 123"/>
                  <a:gd name="T66" fmla="*/ 54 w 129"/>
                  <a:gd name="T67" fmla="*/ 93 h 123"/>
                  <a:gd name="T68" fmla="*/ 65 w 129"/>
                  <a:gd name="T69" fmla="*/ 88 h 123"/>
                  <a:gd name="T70" fmla="*/ 65 w 129"/>
                  <a:gd name="T71" fmla="*/ 97 h 123"/>
                  <a:gd name="T72" fmla="*/ 69 w 129"/>
                  <a:gd name="T73" fmla="*/ 100 h 123"/>
                  <a:gd name="T74" fmla="*/ 74 w 129"/>
                  <a:gd name="T75" fmla="*/ 109 h 123"/>
                  <a:gd name="T76" fmla="*/ 76 w 129"/>
                  <a:gd name="T77" fmla="*/ 113 h 123"/>
                  <a:gd name="T78" fmla="*/ 85 w 129"/>
                  <a:gd name="T79" fmla="*/ 119 h 123"/>
                  <a:gd name="T80" fmla="*/ 88 w 129"/>
                  <a:gd name="T81" fmla="*/ 123 h 123"/>
                  <a:gd name="T82" fmla="*/ 101 w 129"/>
                  <a:gd name="T83" fmla="*/ 117 h 123"/>
                  <a:gd name="T84" fmla="*/ 101 w 129"/>
                  <a:gd name="T85" fmla="*/ 109 h 123"/>
                  <a:gd name="T86" fmla="*/ 107 w 129"/>
                  <a:gd name="T87" fmla="*/ 106 h 123"/>
                  <a:gd name="T88" fmla="*/ 115 w 129"/>
                  <a:gd name="T89" fmla="*/ 109 h 123"/>
                  <a:gd name="T90" fmla="*/ 120 w 129"/>
                  <a:gd name="T91" fmla="*/ 106 h 123"/>
                  <a:gd name="T92" fmla="*/ 123 w 129"/>
                  <a:gd name="T93" fmla="*/ 106 h 123"/>
                  <a:gd name="T94" fmla="*/ 129 w 129"/>
                  <a:gd name="T95" fmla="*/ 100 h 123"/>
                  <a:gd name="T96" fmla="*/ 129 w 129"/>
                  <a:gd name="T97" fmla="*/ 99 h 123"/>
                  <a:gd name="T98" fmla="*/ 126 w 129"/>
                  <a:gd name="T99" fmla="*/ 97 h 123"/>
                  <a:gd name="T100" fmla="*/ 126 w 129"/>
                  <a:gd name="T101" fmla="*/ 87 h 123"/>
                  <a:gd name="T102" fmla="*/ 113 w 129"/>
                  <a:gd name="T103" fmla="*/ 79 h 123"/>
                  <a:gd name="T104" fmla="*/ 121 w 129"/>
                  <a:gd name="T105" fmla="*/ 70 h 123"/>
                  <a:gd name="T106" fmla="*/ 116 w 129"/>
                  <a:gd name="T107" fmla="*/ 68 h 123"/>
                  <a:gd name="T108" fmla="*/ 112 w 129"/>
                  <a:gd name="T109" fmla="*/ 71 h 123"/>
                  <a:gd name="T110" fmla="*/ 110 w 129"/>
                  <a:gd name="T111" fmla="*/ 64 h 123"/>
                  <a:gd name="T112" fmla="*/ 98 w 129"/>
                  <a:gd name="T113" fmla="*/ 62 h 123"/>
                  <a:gd name="T114" fmla="*/ 86 w 129"/>
                  <a:gd name="T115" fmla="*/ 56 h 123"/>
                  <a:gd name="T116" fmla="*/ 86 w 129"/>
                  <a:gd name="T117" fmla="*/ 50 h 123"/>
                  <a:gd name="T118" fmla="*/ 83 w 129"/>
                  <a:gd name="T119" fmla="*/ 47 h 123"/>
                  <a:gd name="T120" fmla="*/ 88 w 129"/>
                  <a:gd name="T121" fmla="*/ 43 h 123"/>
                  <a:gd name="T122" fmla="*/ 85 w 129"/>
                  <a:gd name="T123" fmla="*/ 3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9" h="123">
                    <a:moveTo>
                      <a:pt x="85" y="37"/>
                    </a:moveTo>
                    <a:lnTo>
                      <a:pt x="80" y="33"/>
                    </a:lnTo>
                    <a:lnTo>
                      <a:pt x="72" y="35"/>
                    </a:lnTo>
                    <a:lnTo>
                      <a:pt x="69" y="40"/>
                    </a:lnTo>
                    <a:lnTo>
                      <a:pt x="65" y="37"/>
                    </a:lnTo>
                    <a:lnTo>
                      <a:pt x="62" y="30"/>
                    </a:lnTo>
                    <a:lnTo>
                      <a:pt x="57" y="27"/>
                    </a:lnTo>
                    <a:lnTo>
                      <a:pt x="54" y="18"/>
                    </a:lnTo>
                    <a:lnTo>
                      <a:pt x="48" y="18"/>
                    </a:lnTo>
                    <a:lnTo>
                      <a:pt x="44" y="0"/>
                    </a:lnTo>
                    <a:lnTo>
                      <a:pt x="22" y="20"/>
                    </a:lnTo>
                    <a:lnTo>
                      <a:pt x="16" y="24"/>
                    </a:lnTo>
                    <a:lnTo>
                      <a:pt x="9" y="27"/>
                    </a:lnTo>
                    <a:lnTo>
                      <a:pt x="10" y="29"/>
                    </a:lnTo>
                    <a:lnTo>
                      <a:pt x="12" y="41"/>
                    </a:lnTo>
                    <a:lnTo>
                      <a:pt x="7" y="49"/>
                    </a:lnTo>
                    <a:lnTo>
                      <a:pt x="0" y="52"/>
                    </a:lnTo>
                    <a:lnTo>
                      <a:pt x="1" y="52"/>
                    </a:lnTo>
                    <a:lnTo>
                      <a:pt x="4" y="55"/>
                    </a:lnTo>
                    <a:lnTo>
                      <a:pt x="3" y="61"/>
                    </a:lnTo>
                    <a:lnTo>
                      <a:pt x="4" y="61"/>
                    </a:lnTo>
                    <a:lnTo>
                      <a:pt x="9" y="64"/>
                    </a:lnTo>
                    <a:lnTo>
                      <a:pt x="18" y="67"/>
                    </a:lnTo>
                    <a:lnTo>
                      <a:pt x="22" y="64"/>
                    </a:lnTo>
                    <a:lnTo>
                      <a:pt x="35" y="73"/>
                    </a:lnTo>
                    <a:lnTo>
                      <a:pt x="36" y="79"/>
                    </a:lnTo>
                    <a:lnTo>
                      <a:pt x="32" y="84"/>
                    </a:lnTo>
                    <a:lnTo>
                      <a:pt x="33" y="87"/>
                    </a:lnTo>
                    <a:lnTo>
                      <a:pt x="25" y="100"/>
                    </a:lnTo>
                    <a:lnTo>
                      <a:pt x="28" y="99"/>
                    </a:lnTo>
                    <a:lnTo>
                      <a:pt x="38" y="102"/>
                    </a:lnTo>
                    <a:lnTo>
                      <a:pt x="42" y="102"/>
                    </a:lnTo>
                    <a:lnTo>
                      <a:pt x="44" y="97"/>
                    </a:lnTo>
                    <a:lnTo>
                      <a:pt x="54" y="93"/>
                    </a:lnTo>
                    <a:lnTo>
                      <a:pt x="65" y="88"/>
                    </a:lnTo>
                    <a:lnTo>
                      <a:pt x="65" y="97"/>
                    </a:lnTo>
                    <a:lnTo>
                      <a:pt x="69" y="100"/>
                    </a:lnTo>
                    <a:lnTo>
                      <a:pt x="74" y="109"/>
                    </a:lnTo>
                    <a:lnTo>
                      <a:pt x="76" y="113"/>
                    </a:lnTo>
                    <a:lnTo>
                      <a:pt x="85" y="119"/>
                    </a:lnTo>
                    <a:lnTo>
                      <a:pt x="88" y="123"/>
                    </a:lnTo>
                    <a:lnTo>
                      <a:pt x="101" y="117"/>
                    </a:lnTo>
                    <a:lnTo>
                      <a:pt x="101" y="109"/>
                    </a:lnTo>
                    <a:lnTo>
                      <a:pt x="107" y="106"/>
                    </a:lnTo>
                    <a:lnTo>
                      <a:pt x="115" y="109"/>
                    </a:lnTo>
                    <a:lnTo>
                      <a:pt x="120" y="106"/>
                    </a:lnTo>
                    <a:lnTo>
                      <a:pt x="123" y="106"/>
                    </a:lnTo>
                    <a:lnTo>
                      <a:pt x="129" y="100"/>
                    </a:lnTo>
                    <a:lnTo>
                      <a:pt x="129" y="99"/>
                    </a:lnTo>
                    <a:lnTo>
                      <a:pt x="126" y="97"/>
                    </a:lnTo>
                    <a:lnTo>
                      <a:pt x="126" y="87"/>
                    </a:lnTo>
                    <a:lnTo>
                      <a:pt x="113" y="79"/>
                    </a:lnTo>
                    <a:lnTo>
                      <a:pt x="121" y="70"/>
                    </a:lnTo>
                    <a:lnTo>
                      <a:pt x="116" y="68"/>
                    </a:lnTo>
                    <a:lnTo>
                      <a:pt x="112" y="71"/>
                    </a:lnTo>
                    <a:lnTo>
                      <a:pt x="110" y="64"/>
                    </a:lnTo>
                    <a:lnTo>
                      <a:pt x="98" y="62"/>
                    </a:lnTo>
                    <a:lnTo>
                      <a:pt x="86" y="56"/>
                    </a:lnTo>
                    <a:lnTo>
                      <a:pt x="86" y="50"/>
                    </a:lnTo>
                    <a:lnTo>
                      <a:pt x="83" y="47"/>
                    </a:lnTo>
                    <a:lnTo>
                      <a:pt x="88" y="43"/>
                    </a:lnTo>
                    <a:lnTo>
                      <a:pt x="85" y="3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2" name="Freeform 3987">
                <a:extLst>
                  <a:ext uri="{FF2B5EF4-FFF2-40B4-BE49-F238E27FC236}">
                    <a16:creationId xmlns:a16="http://schemas.microsoft.com/office/drawing/2014/main" id="{1542CD7A-FC1B-3D58-D76D-291D696F4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924"/>
                <a:ext cx="65" cy="62"/>
              </a:xfrm>
              <a:custGeom>
                <a:avLst/>
                <a:gdLst>
                  <a:gd name="T0" fmla="*/ 85 w 129"/>
                  <a:gd name="T1" fmla="*/ 37 h 123"/>
                  <a:gd name="T2" fmla="*/ 88 w 129"/>
                  <a:gd name="T3" fmla="*/ 43 h 123"/>
                  <a:gd name="T4" fmla="*/ 83 w 129"/>
                  <a:gd name="T5" fmla="*/ 47 h 123"/>
                  <a:gd name="T6" fmla="*/ 86 w 129"/>
                  <a:gd name="T7" fmla="*/ 50 h 123"/>
                  <a:gd name="T8" fmla="*/ 86 w 129"/>
                  <a:gd name="T9" fmla="*/ 56 h 123"/>
                  <a:gd name="T10" fmla="*/ 98 w 129"/>
                  <a:gd name="T11" fmla="*/ 62 h 123"/>
                  <a:gd name="T12" fmla="*/ 110 w 129"/>
                  <a:gd name="T13" fmla="*/ 64 h 123"/>
                  <a:gd name="T14" fmla="*/ 112 w 129"/>
                  <a:gd name="T15" fmla="*/ 71 h 123"/>
                  <a:gd name="T16" fmla="*/ 116 w 129"/>
                  <a:gd name="T17" fmla="*/ 68 h 123"/>
                  <a:gd name="T18" fmla="*/ 121 w 129"/>
                  <a:gd name="T19" fmla="*/ 70 h 123"/>
                  <a:gd name="T20" fmla="*/ 113 w 129"/>
                  <a:gd name="T21" fmla="*/ 79 h 123"/>
                  <a:gd name="T22" fmla="*/ 126 w 129"/>
                  <a:gd name="T23" fmla="*/ 87 h 123"/>
                  <a:gd name="T24" fmla="*/ 126 w 129"/>
                  <a:gd name="T25" fmla="*/ 97 h 123"/>
                  <a:gd name="T26" fmla="*/ 129 w 129"/>
                  <a:gd name="T27" fmla="*/ 99 h 123"/>
                  <a:gd name="T28" fmla="*/ 129 w 129"/>
                  <a:gd name="T29" fmla="*/ 100 h 123"/>
                  <a:gd name="T30" fmla="*/ 123 w 129"/>
                  <a:gd name="T31" fmla="*/ 106 h 123"/>
                  <a:gd name="T32" fmla="*/ 120 w 129"/>
                  <a:gd name="T33" fmla="*/ 106 h 123"/>
                  <a:gd name="T34" fmla="*/ 115 w 129"/>
                  <a:gd name="T35" fmla="*/ 109 h 123"/>
                  <a:gd name="T36" fmla="*/ 107 w 129"/>
                  <a:gd name="T37" fmla="*/ 106 h 123"/>
                  <a:gd name="T38" fmla="*/ 101 w 129"/>
                  <a:gd name="T39" fmla="*/ 109 h 123"/>
                  <a:gd name="T40" fmla="*/ 101 w 129"/>
                  <a:gd name="T41" fmla="*/ 117 h 123"/>
                  <a:gd name="T42" fmla="*/ 88 w 129"/>
                  <a:gd name="T43" fmla="*/ 123 h 123"/>
                  <a:gd name="T44" fmla="*/ 85 w 129"/>
                  <a:gd name="T45" fmla="*/ 119 h 123"/>
                  <a:gd name="T46" fmla="*/ 76 w 129"/>
                  <a:gd name="T47" fmla="*/ 113 h 123"/>
                  <a:gd name="T48" fmla="*/ 74 w 129"/>
                  <a:gd name="T49" fmla="*/ 109 h 123"/>
                  <a:gd name="T50" fmla="*/ 69 w 129"/>
                  <a:gd name="T51" fmla="*/ 100 h 123"/>
                  <a:gd name="T52" fmla="*/ 65 w 129"/>
                  <a:gd name="T53" fmla="*/ 97 h 123"/>
                  <a:gd name="T54" fmla="*/ 65 w 129"/>
                  <a:gd name="T55" fmla="*/ 88 h 123"/>
                  <a:gd name="T56" fmla="*/ 54 w 129"/>
                  <a:gd name="T57" fmla="*/ 93 h 123"/>
                  <a:gd name="T58" fmla="*/ 44 w 129"/>
                  <a:gd name="T59" fmla="*/ 97 h 123"/>
                  <a:gd name="T60" fmla="*/ 42 w 129"/>
                  <a:gd name="T61" fmla="*/ 102 h 123"/>
                  <a:gd name="T62" fmla="*/ 38 w 129"/>
                  <a:gd name="T63" fmla="*/ 102 h 123"/>
                  <a:gd name="T64" fmla="*/ 28 w 129"/>
                  <a:gd name="T65" fmla="*/ 99 h 123"/>
                  <a:gd name="T66" fmla="*/ 25 w 129"/>
                  <a:gd name="T67" fmla="*/ 100 h 123"/>
                  <a:gd name="T68" fmla="*/ 33 w 129"/>
                  <a:gd name="T69" fmla="*/ 87 h 123"/>
                  <a:gd name="T70" fmla="*/ 32 w 129"/>
                  <a:gd name="T71" fmla="*/ 84 h 123"/>
                  <a:gd name="T72" fmla="*/ 36 w 129"/>
                  <a:gd name="T73" fmla="*/ 79 h 123"/>
                  <a:gd name="T74" fmla="*/ 35 w 129"/>
                  <a:gd name="T75" fmla="*/ 73 h 123"/>
                  <a:gd name="T76" fmla="*/ 22 w 129"/>
                  <a:gd name="T77" fmla="*/ 64 h 123"/>
                  <a:gd name="T78" fmla="*/ 18 w 129"/>
                  <a:gd name="T79" fmla="*/ 67 h 123"/>
                  <a:gd name="T80" fmla="*/ 9 w 129"/>
                  <a:gd name="T81" fmla="*/ 64 h 123"/>
                  <a:gd name="T82" fmla="*/ 4 w 129"/>
                  <a:gd name="T83" fmla="*/ 61 h 123"/>
                  <a:gd name="T84" fmla="*/ 3 w 129"/>
                  <a:gd name="T85" fmla="*/ 61 h 123"/>
                  <a:gd name="T86" fmla="*/ 4 w 129"/>
                  <a:gd name="T87" fmla="*/ 55 h 123"/>
                  <a:gd name="T88" fmla="*/ 1 w 129"/>
                  <a:gd name="T89" fmla="*/ 52 h 123"/>
                  <a:gd name="T90" fmla="*/ 0 w 129"/>
                  <a:gd name="T91" fmla="*/ 52 h 123"/>
                  <a:gd name="T92" fmla="*/ 7 w 129"/>
                  <a:gd name="T93" fmla="*/ 49 h 123"/>
                  <a:gd name="T94" fmla="*/ 12 w 129"/>
                  <a:gd name="T95" fmla="*/ 41 h 123"/>
                  <a:gd name="T96" fmla="*/ 10 w 129"/>
                  <a:gd name="T97" fmla="*/ 29 h 123"/>
                  <a:gd name="T98" fmla="*/ 9 w 129"/>
                  <a:gd name="T99" fmla="*/ 27 h 123"/>
                  <a:gd name="T100" fmla="*/ 16 w 129"/>
                  <a:gd name="T101" fmla="*/ 24 h 123"/>
                  <a:gd name="T102" fmla="*/ 22 w 129"/>
                  <a:gd name="T103" fmla="*/ 20 h 123"/>
                  <a:gd name="T104" fmla="*/ 44 w 129"/>
                  <a:gd name="T105" fmla="*/ 0 h 123"/>
                  <a:gd name="T106" fmla="*/ 48 w 129"/>
                  <a:gd name="T107" fmla="*/ 18 h 123"/>
                  <a:gd name="T108" fmla="*/ 54 w 129"/>
                  <a:gd name="T109" fmla="*/ 18 h 123"/>
                  <a:gd name="T110" fmla="*/ 57 w 129"/>
                  <a:gd name="T111" fmla="*/ 27 h 123"/>
                  <a:gd name="T112" fmla="*/ 62 w 129"/>
                  <a:gd name="T113" fmla="*/ 30 h 123"/>
                  <a:gd name="T114" fmla="*/ 65 w 129"/>
                  <a:gd name="T115" fmla="*/ 37 h 123"/>
                  <a:gd name="T116" fmla="*/ 69 w 129"/>
                  <a:gd name="T117" fmla="*/ 40 h 123"/>
                  <a:gd name="T118" fmla="*/ 72 w 129"/>
                  <a:gd name="T119" fmla="*/ 35 h 123"/>
                  <a:gd name="T120" fmla="*/ 80 w 129"/>
                  <a:gd name="T121" fmla="*/ 33 h 123"/>
                  <a:gd name="T122" fmla="*/ 85 w 129"/>
                  <a:gd name="T123" fmla="*/ 3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9" h="123">
                    <a:moveTo>
                      <a:pt x="85" y="37"/>
                    </a:moveTo>
                    <a:lnTo>
                      <a:pt x="88" y="43"/>
                    </a:lnTo>
                    <a:lnTo>
                      <a:pt x="83" y="47"/>
                    </a:lnTo>
                    <a:lnTo>
                      <a:pt x="86" y="50"/>
                    </a:lnTo>
                    <a:lnTo>
                      <a:pt x="86" y="56"/>
                    </a:lnTo>
                    <a:lnTo>
                      <a:pt x="98" y="62"/>
                    </a:lnTo>
                    <a:lnTo>
                      <a:pt x="110" y="64"/>
                    </a:lnTo>
                    <a:lnTo>
                      <a:pt x="112" y="71"/>
                    </a:lnTo>
                    <a:lnTo>
                      <a:pt x="116" y="68"/>
                    </a:lnTo>
                    <a:lnTo>
                      <a:pt x="121" y="70"/>
                    </a:lnTo>
                    <a:lnTo>
                      <a:pt x="113" y="79"/>
                    </a:lnTo>
                    <a:lnTo>
                      <a:pt x="126" y="87"/>
                    </a:lnTo>
                    <a:lnTo>
                      <a:pt x="126" y="97"/>
                    </a:lnTo>
                    <a:lnTo>
                      <a:pt x="129" y="99"/>
                    </a:lnTo>
                    <a:lnTo>
                      <a:pt x="129" y="100"/>
                    </a:lnTo>
                    <a:lnTo>
                      <a:pt x="123" y="106"/>
                    </a:lnTo>
                    <a:lnTo>
                      <a:pt x="120" y="106"/>
                    </a:lnTo>
                    <a:lnTo>
                      <a:pt x="115" y="109"/>
                    </a:lnTo>
                    <a:lnTo>
                      <a:pt x="107" y="106"/>
                    </a:lnTo>
                    <a:lnTo>
                      <a:pt x="101" y="109"/>
                    </a:lnTo>
                    <a:lnTo>
                      <a:pt x="101" y="117"/>
                    </a:lnTo>
                    <a:lnTo>
                      <a:pt x="88" y="123"/>
                    </a:lnTo>
                    <a:lnTo>
                      <a:pt x="85" y="119"/>
                    </a:lnTo>
                    <a:lnTo>
                      <a:pt x="76" y="113"/>
                    </a:lnTo>
                    <a:lnTo>
                      <a:pt x="74" y="109"/>
                    </a:lnTo>
                    <a:lnTo>
                      <a:pt x="69" y="100"/>
                    </a:lnTo>
                    <a:lnTo>
                      <a:pt x="65" y="97"/>
                    </a:lnTo>
                    <a:lnTo>
                      <a:pt x="65" y="88"/>
                    </a:lnTo>
                    <a:lnTo>
                      <a:pt x="54" y="93"/>
                    </a:lnTo>
                    <a:lnTo>
                      <a:pt x="44" y="97"/>
                    </a:lnTo>
                    <a:lnTo>
                      <a:pt x="42" y="102"/>
                    </a:lnTo>
                    <a:lnTo>
                      <a:pt x="38" y="102"/>
                    </a:lnTo>
                    <a:lnTo>
                      <a:pt x="28" y="99"/>
                    </a:lnTo>
                    <a:lnTo>
                      <a:pt x="25" y="100"/>
                    </a:lnTo>
                    <a:lnTo>
                      <a:pt x="33" y="87"/>
                    </a:lnTo>
                    <a:lnTo>
                      <a:pt x="32" y="84"/>
                    </a:lnTo>
                    <a:lnTo>
                      <a:pt x="36" y="79"/>
                    </a:lnTo>
                    <a:lnTo>
                      <a:pt x="35" y="73"/>
                    </a:lnTo>
                    <a:lnTo>
                      <a:pt x="22" y="64"/>
                    </a:lnTo>
                    <a:lnTo>
                      <a:pt x="18" y="67"/>
                    </a:lnTo>
                    <a:lnTo>
                      <a:pt x="9" y="64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4" y="55"/>
                    </a:lnTo>
                    <a:lnTo>
                      <a:pt x="1" y="52"/>
                    </a:lnTo>
                    <a:lnTo>
                      <a:pt x="0" y="52"/>
                    </a:lnTo>
                    <a:lnTo>
                      <a:pt x="7" y="49"/>
                    </a:lnTo>
                    <a:lnTo>
                      <a:pt x="12" y="41"/>
                    </a:lnTo>
                    <a:lnTo>
                      <a:pt x="10" y="29"/>
                    </a:lnTo>
                    <a:lnTo>
                      <a:pt x="9" y="27"/>
                    </a:lnTo>
                    <a:lnTo>
                      <a:pt x="16" y="24"/>
                    </a:lnTo>
                    <a:lnTo>
                      <a:pt x="22" y="20"/>
                    </a:lnTo>
                    <a:lnTo>
                      <a:pt x="44" y="0"/>
                    </a:lnTo>
                    <a:lnTo>
                      <a:pt x="48" y="18"/>
                    </a:lnTo>
                    <a:lnTo>
                      <a:pt x="54" y="18"/>
                    </a:lnTo>
                    <a:lnTo>
                      <a:pt x="57" y="27"/>
                    </a:lnTo>
                    <a:lnTo>
                      <a:pt x="62" y="30"/>
                    </a:lnTo>
                    <a:lnTo>
                      <a:pt x="65" y="37"/>
                    </a:lnTo>
                    <a:lnTo>
                      <a:pt x="69" y="40"/>
                    </a:lnTo>
                    <a:lnTo>
                      <a:pt x="72" y="35"/>
                    </a:lnTo>
                    <a:lnTo>
                      <a:pt x="80" y="33"/>
                    </a:lnTo>
                    <a:lnTo>
                      <a:pt x="85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3" name="Freeform 3988">
                <a:extLst>
                  <a:ext uri="{FF2B5EF4-FFF2-40B4-BE49-F238E27FC236}">
                    <a16:creationId xmlns:a16="http://schemas.microsoft.com/office/drawing/2014/main" id="{854036C6-6413-9E42-4A7C-97D44BA52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924"/>
                <a:ext cx="65" cy="62"/>
              </a:xfrm>
              <a:custGeom>
                <a:avLst/>
                <a:gdLst>
                  <a:gd name="T0" fmla="*/ 85 w 129"/>
                  <a:gd name="T1" fmla="*/ 37 h 123"/>
                  <a:gd name="T2" fmla="*/ 88 w 129"/>
                  <a:gd name="T3" fmla="*/ 43 h 123"/>
                  <a:gd name="T4" fmla="*/ 83 w 129"/>
                  <a:gd name="T5" fmla="*/ 47 h 123"/>
                  <a:gd name="T6" fmla="*/ 86 w 129"/>
                  <a:gd name="T7" fmla="*/ 50 h 123"/>
                  <a:gd name="T8" fmla="*/ 86 w 129"/>
                  <a:gd name="T9" fmla="*/ 56 h 123"/>
                  <a:gd name="T10" fmla="*/ 98 w 129"/>
                  <a:gd name="T11" fmla="*/ 62 h 123"/>
                  <a:gd name="T12" fmla="*/ 110 w 129"/>
                  <a:gd name="T13" fmla="*/ 64 h 123"/>
                  <a:gd name="T14" fmla="*/ 112 w 129"/>
                  <a:gd name="T15" fmla="*/ 71 h 123"/>
                  <a:gd name="T16" fmla="*/ 116 w 129"/>
                  <a:gd name="T17" fmla="*/ 68 h 123"/>
                  <a:gd name="T18" fmla="*/ 121 w 129"/>
                  <a:gd name="T19" fmla="*/ 70 h 123"/>
                  <a:gd name="T20" fmla="*/ 113 w 129"/>
                  <a:gd name="T21" fmla="*/ 79 h 123"/>
                  <a:gd name="T22" fmla="*/ 126 w 129"/>
                  <a:gd name="T23" fmla="*/ 87 h 123"/>
                  <a:gd name="T24" fmla="*/ 126 w 129"/>
                  <a:gd name="T25" fmla="*/ 97 h 123"/>
                  <a:gd name="T26" fmla="*/ 129 w 129"/>
                  <a:gd name="T27" fmla="*/ 99 h 123"/>
                  <a:gd name="T28" fmla="*/ 129 w 129"/>
                  <a:gd name="T29" fmla="*/ 100 h 123"/>
                  <a:gd name="T30" fmla="*/ 123 w 129"/>
                  <a:gd name="T31" fmla="*/ 106 h 123"/>
                  <a:gd name="T32" fmla="*/ 120 w 129"/>
                  <a:gd name="T33" fmla="*/ 106 h 123"/>
                  <a:gd name="T34" fmla="*/ 115 w 129"/>
                  <a:gd name="T35" fmla="*/ 109 h 123"/>
                  <a:gd name="T36" fmla="*/ 107 w 129"/>
                  <a:gd name="T37" fmla="*/ 106 h 123"/>
                  <a:gd name="T38" fmla="*/ 101 w 129"/>
                  <a:gd name="T39" fmla="*/ 109 h 123"/>
                  <a:gd name="T40" fmla="*/ 101 w 129"/>
                  <a:gd name="T41" fmla="*/ 117 h 123"/>
                  <a:gd name="T42" fmla="*/ 88 w 129"/>
                  <a:gd name="T43" fmla="*/ 123 h 123"/>
                  <a:gd name="T44" fmla="*/ 85 w 129"/>
                  <a:gd name="T45" fmla="*/ 119 h 123"/>
                  <a:gd name="T46" fmla="*/ 76 w 129"/>
                  <a:gd name="T47" fmla="*/ 113 h 123"/>
                  <a:gd name="T48" fmla="*/ 74 w 129"/>
                  <a:gd name="T49" fmla="*/ 109 h 123"/>
                  <a:gd name="T50" fmla="*/ 69 w 129"/>
                  <a:gd name="T51" fmla="*/ 100 h 123"/>
                  <a:gd name="T52" fmla="*/ 65 w 129"/>
                  <a:gd name="T53" fmla="*/ 97 h 123"/>
                  <a:gd name="T54" fmla="*/ 65 w 129"/>
                  <a:gd name="T55" fmla="*/ 88 h 123"/>
                  <a:gd name="T56" fmla="*/ 54 w 129"/>
                  <a:gd name="T57" fmla="*/ 93 h 123"/>
                  <a:gd name="T58" fmla="*/ 44 w 129"/>
                  <a:gd name="T59" fmla="*/ 97 h 123"/>
                  <a:gd name="T60" fmla="*/ 42 w 129"/>
                  <a:gd name="T61" fmla="*/ 102 h 123"/>
                  <a:gd name="T62" fmla="*/ 38 w 129"/>
                  <a:gd name="T63" fmla="*/ 102 h 123"/>
                  <a:gd name="T64" fmla="*/ 28 w 129"/>
                  <a:gd name="T65" fmla="*/ 99 h 123"/>
                  <a:gd name="T66" fmla="*/ 25 w 129"/>
                  <a:gd name="T67" fmla="*/ 100 h 123"/>
                  <a:gd name="T68" fmla="*/ 33 w 129"/>
                  <a:gd name="T69" fmla="*/ 87 h 123"/>
                  <a:gd name="T70" fmla="*/ 32 w 129"/>
                  <a:gd name="T71" fmla="*/ 84 h 123"/>
                  <a:gd name="T72" fmla="*/ 36 w 129"/>
                  <a:gd name="T73" fmla="*/ 79 h 123"/>
                  <a:gd name="T74" fmla="*/ 35 w 129"/>
                  <a:gd name="T75" fmla="*/ 73 h 123"/>
                  <a:gd name="T76" fmla="*/ 22 w 129"/>
                  <a:gd name="T77" fmla="*/ 64 h 123"/>
                  <a:gd name="T78" fmla="*/ 18 w 129"/>
                  <a:gd name="T79" fmla="*/ 67 h 123"/>
                  <a:gd name="T80" fmla="*/ 9 w 129"/>
                  <a:gd name="T81" fmla="*/ 64 h 123"/>
                  <a:gd name="T82" fmla="*/ 4 w 129"/>
                  <a:gd name="T83" fmla="*/ 61 h 123"/>
                  <a:gd name="T84" fmla="*/ 3 w 129"/>
                  <a:gd name="T85" fmla="*/ 61 h 123"/>
                  <a:gd name="T86" fmla="*/ 4 w 129"/>
                  <a:gd name="T87" fmla="*/ 55 h 123"/>
                  <a:gd name="T88" fmla="*/ 1 w 129"/>
                  <a:gd name="T89" fmla="*/ 52 h 123"/>
                  <a:gd name="T90" fmla="*/ 0 w 129"/>
                  <a:gd name="T91" fmla="*/ 52 h 123"/>
                  <a:gd name="T92" fmla="*/ 7 w 129"/>
                  <a:gd name="T93" fmla="*/ 49 h 123"/>
                  <a:gd name="T94" fmla="*/ 12 w 129"/>
                  <a:gd name="T95" fmla="*/ 41 h 123"/>
                  <a:gd name="T96" fmla="*/ 10 w 129"/>
                  <a:gd name="T97" fmla="*/ 29 h 123"/>
                  <a:gd name="T98" fmla="*/ 9 w 129"/>
                  <a:gd name="T99" fmla="*/ 27 h 123"/>
                  <a:gd name="T100" fmla="*/ 16 w 129"/>
                  <a:gd name="T101" fmla="*/ 24 h 123"/>
                  <a:gd name="T102" fmla="*/ 22 w 129"/>
                  <a:gd name="T103" fmla="*/ 20 h 123"/>
                  <a:gd name="T104" fmla="*/ 44 w 129"/>
                  <a:gd name="T105" fmla="*/ 0 h 123"/>
                  <a:gd name="T106" fmla="*/ 48 w 129"/>
                  <a:gd name="T107" fmla="*/ 18 h 123"/>
                  <a:gd name="T108" fmla="*/ 54 w 129"/>
                  <a:gd name="T109" fmla="*/ 18 h 123"/>
                  <a:gd name="T110" fmla="*/ 57 w 129"/>
                  <a:gd name="T111" fmla="*/ 27 h 123"/>
                  <a:gd name="T112" fmla="*/ 62 w 129"/>
                  <a:gd name="T113" fmla="*/ 30 h 123"/>
                  <a:gd name="T114" fmla="*/ 65 w 129"/>
                  <a:gd name="T115" fmla="*/ 37 h 123"/>
                  <a:gd name="T116" fmla="*/ 69 w 129"/>
                  <a:gd name="T117" fmla="*/ 40 h 123"/>
                  <a:gd name="T118" fmla="*/ 72 w 129"/>
                  <a:gd name="T119" fmla="*/ 35 h 123"/>
                  <a:gd name="T120" fmla="*/ 80 w 129"/>
                  <a:gd name="T121" fmla="*/ 33 h 123"/>
                  <a:gd name="T122" fmla="*/ 85 w 129"/>
                  <a:gd name="T123" fmla="*/ 3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9" h="123">
                    <a:moveTo>
                      <a:pt x="85" y="37"/>
                    </a:moveTo>
                    <a:lnTo>
                      <a:pt x="88" y="43"/>
                    </a:lnTo>
                    <a:lnTo>
                      <a:pt x="83" y="47"/>
                    </a:lnTo>
                    <a:lnTo>
                      <a:pt x="86" y="50"/>
                    </a:lnTo>
                    <a:lnTo>
                      <a:pt x="86" y="56"/>
                    </a:lnTo>
                    <a:lnTo>
                      <a:pt x="98" y="62"/>
                    </a:lnTo>
                    <a:lnTo>
                      <a:pt x="110" y="64"/>
                    </a:lnTo>
                    <a:lnTo>
                      <a:pt x="112" y="71"/>
                    </a:lnTo>
                    <a:lnTo>
                      <a:pt x="116" y="68"/>
                    </a:lnTo>
                    <a:lnTo>
                      <a:pt x="121" y="70"/>
                    </a:lnTo>
                    <a:lnTo>
                      <a:pt x="113" y="79"/>
                    </a:lnTo>
                    <a:lnTo>
                      <a:pt x="126" y="87"/>
                    </a:lnTo>
                    <a:lnTo>
                      <a:pt x="126" y="97"/>
                    </a:lnTo>
                    <a:lnTo>
                      <a:pt x="129" y="99"/>
                    </a:lnTo>
                    <a:lnTo>
                      <a:pt x="129" y="100"/>
                    </a:lnTo>
                    <a:lnTo>
                      <a:pt x="123" y="106"/>
                    </a:lnTo>
                    <a:lnTo>
                      <a:pt x="120" y="106"/>
                    </a:lnTo>
                    <a:lnTo>
                      <a:pt x="115" y="109"/>
                    </a:lnTo>
                    <a:lnTo>
                      <a:pt x="107" y="106"/>
                    </a:lnTo>
                    <a:lnTo>
                      <a:pt x="101" y="109"/>
                    </a:lnTo>
                    <a:lnTo>
                      <a:pt x="101" y="117"/>
                    </a:lnTo>
                    <a:lnTo>
                      <a:pt x="88" y="123"/>
                    </a:lnTo>
                    <a:lnTo>
                      <a:pt x="85" y="119"/>
                    </a:lnTo>
                    <a:lnTo>
                      <a:pt x="76" y="113"/>
                    </a:lnTo>
                    <a:lnTo>
                      <a:pt x="74" y="109"/>
                    </a:lnTo>
                    <a:lnTo>
                      <a:pt x="69" y="100"/>
                    </a:lnTo>
                    <a:lnTo>
                      <a:pt x="65" y="97"/>
                    </a:lnTo>
                    <a:lnTo>
                      <a:pt x="65" y="88"/>
                    </a:lnTo>
                    <a:lnTo>
                      <a:pt x="54" y="93"/>
                    </a:lnTo>
                    <a:lnTo>
                      <a:pt x="44" y="97"/>
                    </a:lnTo>
                    <a:lnTo>
                      <a:pt x="42" y="102"/>
                    </a:lnTo>
                    <a:lnTo>
                      <a:pt x="38" y="102"/>
                    </a:lnTo>
                    <a:lnTo>
                      <a:pt x="28" y="99"/>
                    </a:lnTo>
                    <a:lnTo>
                      <a:pt x="25" y="100"/>
                    </a:lnTo>
                    <a:lnTo>
                      <a:pt x="33" y="87"/>
                    </a:lnTo>
                    <a:lnTo>
                      <a:pt x="32" y="84"/>
                    </a:lnTo>
                    <a:lnTo>
                      <a:pt x="36" y="79"/>
                    </a:lnTo>
                    <a:lnTo>
                      <a:pt x="35" y="73"/>
                    </a:lnTo>
                    <a:lnTo>
                      <a:pt x="22" y="64"/>
                    </a:lnTo>
                    <a:lnTo>
                      <a:pt x="18" y="67"/>
                    </a:lnTo>
                    <a:lnTo>
                      <a:pt x="9" y="64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4" y="55"/>
                    </a:lnTo>
                    <a:lnTo>
                      <a:pt x="1" y="52"/>
                    </a:lnTo>
                    <a:lnTo>
                      <a:pt x="0" y="52"/>
                    </a:lnTo>
                    <a:lnTo>
                      <a:pt x="7" y="49"/>
                    </a:lnTo>
                    <a:lnTo>
                      <a:pt x="12" y="41"/>
                    </a:lnTo>
                    <a:lnTo>
                      <a:pt x="10" y="29"/>
                    </a:lnTo>
                    <a:lnTo>
                      <a:pt x="9" y="27"/>
                    </a:lnTo>
                    <a:lnTo>
                      <a:pt x="16" y="24"/>
                    </a:lnTo>
                    <a:lnTo>
                      <a:pt x="22" y="20"/>
                    </a:lnTo>
                    <a:lnTo>
                      <a:pt x="44" y="0"/>
                    </a:lnTo>
                    <a:lnTo>
                      <a:pt x="48" y="18"/>
                    </a:lnTo>
                    <a:lnTo>
                      <a:pt x="54" y="18"/>
                    </a:lnTo>
                    <a:lnTo>
                      <a:pt x="57" y="27"/>
                    </a:lnTo>
                    <a:lnTo>
                      <a:pt x="62" y="30"/>
                    </a:lnTo>
                    <a:lnTo>
                      <a:pt x="65" y="37"/>
                    </a:lnTo>
                    <a:lnTo>
                      <a:pt x="69" y="40"/>
                    </a:lnTo>
                    <a:lnTo>
                      <a:pt x="72" y="35"/>
                    </a:lnTo>
                    <a:lnTo>
                      <a:pt x="80" y="33"/>
                    </a:lnTo>
                    <a:lnTo>
                      <a:pt x="85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4" name="Freeform 3989">
                <a:extLst>
                  <a:ext uri="{FF2B5EF4-FFF2-40B4-BE49-F238E27FC236}">
                    <a16:creationId xmlns:a16="http://schemas.microsoft.com/office/drawing/2014/main" id="{03A6C7E8-33EF-23C3-3648-B231F49F4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948"/>
                <a:ext cx="111" cy="90"/>
              </a:xfrm>
              <a:custGeom>
                <a:avLst/>
                <a:gdLst>
                  <a:gd name="T0" fmla="*/ 13 w 221"/>
                  <a:gd name="T1" fmla="*/ 69 h 181"/>
                  <a:gd name="T2" fmla="*/ 25 w 221"/>
                  <a:gd name="T3" fmla="*/ 85 h 181"/>
                  <a:gd name="T4" fmla="*/ 28 w 221"/>
                  <a:gd name="T5" fmla="*/ 91 h 181"/>
                  <a:gd name="T6" fmla="*/ 39 w 221"/>
                  <a:gd name="T7" fmla="*/ 104 h 181"/>
                  <a:gd name="T8" fmla="*/ 39 w 221"/>
                  <a:gd name="T9" fmla="*/ 113 h 181"/>
                  <a:gd name="T10" fmla="*/ 42 w 221"/>
                  <a:gd name="T11" fmla="*/ 132 h 181"/>
                  <a:gd name="T12" fmla="*/ 42 w 221"/>
                  <a:gd name="T13" fmla="*/ 142 h 181"/>
                  <a:gd name="T14" fmla="*/ 45 w 221"/>
                  <a:gd name="T15" fmla="*/ 152 h 181"/>
                  <a:gd name="T16" fmla="*/ 44 w 221"/>
                  <a:gd name="T17" fmla="*/ 163 h 181"/>
                  <a:gd name="T18" fmla="*/ 53 w 221"/>
                  <a:gd name="T19" fmla="*/ 169 h 181"/>
                  <a:gd name="T20" fmla="*/ 69 w 221"/>
                  <a:gd name="T21" fmla="*/ 172 h 181"/>
                  <a:gd name="T22" fmla="*/ 83 w 221"/>
                  <a:gd name="T23" fmla="*/ 164 h 181"/>
                  <a:gd name="T24" fmla="*/ 85 w 221"/>
                  <a:gd name="T25" fmla="*/ 173 h 181"/>
                  <a:gd name="T26" fmla="*/ 88 w 221"/>
                  <a:gd name="T27" fmla="*/ 181 h 181"/>
                  <a:gd name="T28" fmla="*/ 95 w 221"/>
                  <a:gd name="T29" fmla="*/ 181 h 181"/>
                  <a:gd name="T30" fmla="*/ 104 w 221"/>
                  <a:gd name="T31" fmla="*/ 169 h 181"/>
                  <a:gd name="T32" fmla="*/ 118 w 221"/>
                  <a:gd name="T33" fmla="*/ 161 h 181"/>
                  <a:gd name="T34" fmla="*/ 130 w 221"/>
                  <a:gd name="T35" fmla="*/ 166 h 181"/>
                  <a:gd name="T36" fmla="*/ 145 w 221"/>
                  <a:gd name="T37" fmla="*/ 160 h 181"/>
                  <a:gd name="T38" fmla="*/ 156 w 221"/>
                  <a:gd name="T39" fmla="*/ 149 h 181"/>
                  <a:gd name="T40" fmla="*/ 177 w 221"/>
                  <a:gd name="T41" fmla="*/ 154 h 181"/>
                  <a:gd name="T42" fmla="*/ 185 w 221"/>
                  <a:gd name="T43" fmla="*/ 158 h 181"/>
                  <a:gd name="T44" fmla="*/ 180 w 221"/>
                  <a:gd name="T45" fmla="*/ 138 h 181"/>
                  <a:gd name="T46" fmla="*/ 186 w 221"/>
                  <a:gd name="T47" fmla="*/ 123 h 181"/>
                  <a:gd name="T48" fmla="*/ 194 w 221"/>
                  <a:gd name="T49" fmla="*/ 117 h 181"/>
                  <a:gd name="T50" fmla="*/ 205 w 221"/>
                  <a:gd name="T51" fmla="*/ 113 h 181"/>
                  <a:gd name="T52" fmla="*/ 221 w 221"/>
                  <a:gd name="T53" fmla="*/ 110 h 181"/>
                  <a:gd name="T54" fmla="*/ 217 w 221"/>
                  <a:gd name="T55" fmla="*/ 99 h 181"/>
                  <a:gd name="T56" fmla="*/ 217 w 221"/>
                  <a:gd name="T57" fmla="*/ 91 h 181"/>
                  <a:gd name="T58" fmla="*/ 208 w 221"/>
                  <a:gd name="T59" fmla="*/ 81 h 181"/>
                  <a:gd name="T60" fmla="*/ 205 w 221"/>
                  <a:gd name="T61" fmla="*/ 75 h 181"/>
                  <a:gd name="T62" fmla="*/ 201 w 221"/>
                  <a:gd name="T63" fmla="*/ 75 h 181"/>
                  <a:gd name="T64" fmla="*/ 192 w 221"/>
                  <a:gd name="T65" fmla="*/ 75 h 181"/>
                  <a:gd name="T66" fmla="*/ 185 w 221"/>
                  <a:gd name="T67" fmla="*/ 73 h 181"/>
                  <a:gd name="T68" fmla="*/ 180 w 221"/>
                  <a:gd name="T69" fmla="*/ 64 h 181"/>
                  <a:gd name="T70" fmla="*/ 180 w 221"/>
                  <a:gd name="T71" fmla="*/ 56 h 181"/>
                  <a:gd name="T72" fmla="*/ 186 w 221"/>
                  <a:gd name="T73" fmla="*/ 49 h 181"/>
                  <a:gd name="T74" fmla="*/ 197 w 221"/>
                  <a:gd name="T75" fmla="*/ 46 h 181"/>
                  <a:gd name="T76" fmla="*/ 195 w 221"/>
                  <a:gd name="T77" fmla="*/ 35 h 181"/>
                  <a:gd name="T78" fmla="*/ 182 w 221"/>
                  <a:gd name="T79" fmla="*/ 32 h 181"/>
                  <a:gd name="T80" fmla="*/ 173 w 221"/>
                  <a:gd name="T81" fmla="*/ 28 h 181"/>
                  <a:gd name="T82" fmla="*/ 160 w 221"/>
                  <a:gd name="T83" fmla="*/ 35 h 181"/>
                  <a:gd name="T84" fmla="*/ 148 w 221"/>
                  <a:gd name="T85" fmla="*/ 28 h 181"/>
                  <a:gd name="T86" fmla="*/ 133 w 221"/>
                  <a:gd name="T87" fmla="*/ 35 h 181"/>
                  <a:gd name="T88" fmla="*/ 124 w 221"/>
                  <a:gd name="T89" fmla="*/ 32 h 181"/>
                  <a:gd name="T90" fmla="*/ 118 w 221"/>
                  <a:gd name="T91" fmla="*/ 41 h 181"/>
                  <a:gd name="T92" fmla="*/ 106 w 221"/>
                  <a:gd name="T93" fmla="*/ 40 h 181"/>
                  <a:gd name="T94" fmla="*/ 103 w 221"/>
                  <a:gd name="T95" fmla="*/ 32 h 181"/>
                  <a:gd name="T96" fmla="*/ 95 w 221"/>
                  <a:gd name="T97" fmla="*/ 32 h 181"/>
                  <a:gd name="T98" fmla="*/ 85 w 221"/>
                  <a:gd name="T99" fmla="*/ 28 h 181"/>
                  <a:gd name="T100" fmla="*/ 72 w 221"/>
                  <a:gd name="T101" fmla="*/ 18 h 181"/>
                  <a:gd name="T102" fmla="*/ 53 w 221"/>
                  <a:gd name="T103" fmla="*/ 11 h 181"/>
                  <a:gd name="T104" fmla="*/ 51 w 221"/>
                  <a:gd name="T105" fmla="*/ 0 h 181"/>
                  <a:gd name="T106" fmla="*/ 44 w 221"/>
                  <a:gd name="T107" fmla="*/ 0 h 181"/>
                  <a:gd name="T108" fmla="*/ 33 w 221"/>
                  <a:gd name="T109" fmla="*/ 14 h 181"/>
                  <a:gd name="T110" fmla="*/ 32 w 221"/>
                  <a:gd name="T111" fmla="*/ 34 h 181"/>
                  <a:gd name="T112" fmla="*/ 28 w 221"/>
                  <a:gd name="T113" fmla="*/ 43 h 181"/>
                  <a:gd name="T114" fmla="*/ 22 w 221"/>
                  <a:gd name="T115" fmla="*/ 40 h 181"/>
                  <a:gd name="T116" fmla="*/ 9 w 221"/>
                  <a:gd name="T117" fmla="*/ 44 h 181"/>
                  <a:gd name="T118" fmla="*/ 3 w 221"/>
                  <a:gd name="T119" fmla="*/ 53 h 181"/>
                  <a:gd name="T120" fmla="*/ 0 w 221"/>
                  <a:gd name="T121" fmla="*/ 53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1" h="181">
                    <a:moveTo>
                      <a:pt x="3" y="64"/>
                    </a:moveTo>
                    <a:lnTo>
                      <a:pt x="13" y="69"/>
                    </a:lnTo>
                    <a:lnTo>
                      <a:pt x="24" y="78"/>
                    </a:lnTo>
                    <a:lnTo>
                      <a:pt x="25" y="85"/>
                    </a:lnTo>
                    <a:lnTo>
                      <a:pt x="28" y="87"/>
                    </a:lnTo>
                    <a:lnTo>
                      <a:pt x="28" y="91"/>
                    </a:lnTo>
                    <a:lnTo>
                      <a:pt x="36" y="96"/>
                    </a:lnTo>
                    <a:lnTo>
                      <a:pt x="39" y="104"/>
                    </a:lnTo>
                    <a:lnTo>
                      <a:pt x="36" y="111"/>
                    </a:lnTo>
                    <a:lnTo>
                      <a:pt x="39" y="113"/>
                    </a:lnTo>
                    <a:lnTo>
                      <a:pt x="45" y="123"/>
                    </a:lnTo>
                    <a:lnTo>
                      <a:pt x="42" y="132"/>
                    </a:lnTo>
                    <a:lnTo>
                      <a:pt x="45" y="135"/>
                    </a:lnTo>
                    <a:lnTo>
                      <a:pt x="42" y="142"/>
                    </a:lnTo>
                    <a:lnTo>
                      <a:pt x="48" y="145"/>
                    </a:lnTo>
                    <a:lnTo>
                      <a:pt x="45" y="152"/>
                    </a:lnTo>
                    <a:lnTo>
                      <a:pt x="42" y="154"/>
                    </a:lnTo>
                    <a:lnTo>
                      <a:pt x="44" y="163"/>
                    </a:lnTo>
                    <a:lnTo>
                      <a:pt x="45" y="166"/>
                    </a:lnTo>
                    <a:lnTo>
                      <a:pt x="53" y="169"/>
                    </a:lnTo>
                    <a:lnTo>
                      <a:pt x="60" y="172"/>
                    </a:lnTo>
                    <a:lnTo>
                      <a:pt x="69" y="172"/>
                    </a:lnTo>
                    <a:lnTo>
                      <a:pt x="74" y="169"/>
                    </a:lnTo>
                    <a:lnTo>
                      <a:pt x="83" y="164"/>
                    </a:lnTo>
                    <a:lnTo>
                      <a:pt x="89" y="167"/>
                    </a:lnTo>
                    <a:lnTo>
                      <a:pt x="85" y="173"/>
                    </a:lnTo>
                    <a:lnTo>
                      <a:pt x="85" y="178"/>
                    </a:lnTo>
                    <a:lnTo>
                      <a:pt x="88" y="181"/>
                    </a:lnTo>
                    <a:lnTo>
                      <a:pt x="94" y="178"/>
                    </a:lnTo>
                    <a:lnTo>
                      <a:pt x="95" y="181"/>
                    </a:lnTo>
                    <a:lnTo>
                      <a:pt x="101" y="178"/>
                    </a:lnTo>
                    <a:lnTo>
                      <a:pt x="104" y="169"/>
                    </a:lnTo>
                    <a:lnTo>
                      <a:pt x="112" y="163"/>
                    </a:lnTo>
                    <a:lnTo>
                      <a:pt x="118" y="161"/>
                    </a:lnTo>
                    <a:lnTo>
                      <a:pt x="124" y="163"/>
                    </a:lnTo>
                    <a:lnTo>
                      <a:pt x="130" y="166"/>
                    </a:lnTo>
                    <a:lnTo>
                      <a:pt x="138" y="160"/>
                    </a:lnTo>
                    <a:lnTo>
                      <a:pt x="145" y="160"/>
                    </a:lnTo>
                    <a:lnTo>
                      <a:pt x="154" y="152"/>
                    </a:lnTo>
                    <a:lnTo>
                      <a:pt x="156" y="149"/>
                    </a:lnTo>
                    <a:lnTo>
                      <a:pt x="162" y="146"/>
                    </a:lnTo>
                    <a:lnTo>
                      <a:pt x="177" y="154"/>
                    </a:lnTo>
                    <a:lnTo>
                      <a:pt x="180" y="157"/>
                    </a:lnTo>
                    <a:lnTo>
                      <a:pt x="185" y="158"/>
                    </a:lnTo>
                    <a:lnTo>
                      <a:pt x="188" y="157"/>
                    </a:lnTo>
                    <a:lnTo>
                      <a:pt x="180" y="138"/>
                    </a:lnTo>
                    <a:lnTo>
                      <a:pt x="182" y="135"/>
                    </a:lnTo>
                    <a:lnTo>
                      <a:pt x="186" y="123"/>
                    </a:lnTo>
                    <a:lnTo>
                      <a:pt x="192" y="120"/>
                    </a:lnTo>
                    <a:lnTo>
                      <a:pt x="194" y="117"/>
                    </a:lnTo>
                    <a:lnTo>
                      <a:pt x="198" y="117"/>
                    </a:lnTo>
                    <a:lnTo>
                      <a:pt x="205" y="113"/>
                    </a:lnTo>
                    <a:lnTo>
                      <a:pt x="214" y="113"/>
                    </a:lnTo>
                    <a:lnTo>
                      <a:pt x="221" y="110"/>
                    </a:lnTo>
                    <a:lnTo>
                      <a:pt x="217" y="102"/>
                    </a:lnTo>
                    <a:lnTo>
                      <a:pt x="217" y="99"/>
                    </a:lnTo>
                    <a:lnTo>
                      <a:pt x="214" y="93"/>
                    </a:lnTo>
                    <a:lnTo>
                      <a:pt x="217" y="91"/>
                    </a:lnTo>
                    <a:lnTo>
                      <a:pt x="215" y="82"/>
                    </a:lnTo>
                    <a:lnTo>
                      <a:pt x="208" y="81"/>
                    </a:lnTo>
                    <a:lnTo>
                      <a:pt x="208" y="76"/>
                    </a:lnTo>
                    <a:lnTo>
                      <a:pt x="205" y="75"/>
                    </a:lnTo>
                    <a:lnTo>
                      <a:pt x="201" y="76"/>
                    </a:lnTo>
                    <a:lnTo>
                      <a:pt x="201" y="75"/>
                    </a:lnTo>
                    <a:lnTo>
                      <a:pt x="197" y="79"/>
                    </a:lnTo>
                    <a:lnTo>
                      <a:pt x="192" y="75"/>
                    </a:lnTo>
                    <a:lnTo>
                      <a:pt x="188" y="72"/>
                    </a:lnTo>
                    <a:lnTo>
                      <a:pt x="185" y="73"/>
                    </a:lnTo>
                    <a:lnTo>
                      <a:pt x="176" y="70"/>
                    </a:lnTo>
                    <a:lnTo>
                      <a:pt x="180" y="64"/>
                    </a:lnTo>
                    <a:lnTo>
                      <a:pt x="177" y="61"/>
                    </a:lnTo>
                    <a:lnTo>
                      <a:pt x="180" y="56"/>
                    </a:lnTo>
                    <a:lnTo>
                      <a:pt x="185" y="56"/>
                    </a:lnTo>
                    <a:lnTo>
                      <a:pt x="186" y="49"/>
                    </a:lnTo>
                    <a:lnTo>
                      <a:pt x="194" y="47"/>
                    </a:lnTo>
                    <a:lnTo>
                      <a:pt x="197" y="46"/>
                    </a:lnTo>
                    <a:lnTo>
                      <a:pt x="198" y="37"/>
                    </a:lnTo>
                    <a:lnTo>
                      <a:pt x="195" y="35"/>
                    </a:lnTo>
                    <a:lnTo>
                      <a:pt x="185" y="31"/>
                    </a:lnTo>
                    <a:lnTo>
                      <a:pt x="182" y="32"/>
                    </a:lnTo>
                    <a:lnTo>
                      <a:pt x="179" y="26"/>
                    </a:lnTo>
                    <a:lnTo>
                      <a:pt x="173" y="28"/>
                    </a:lnTo>
                    <a:lnTo>
                      <a:pt x="167" y="35"/>
                    </a:lnTo>
                    <a:lnTo>
                      <a:pt x="160" y="35"/>
                    </a:lnTo>
                    <a:lnTo>
                      <a:pt x="159" y="29"/>
                    </a:lnTo>
                    <a:lnTo>
                      <a:pt x="148" y="28"/>
                    </a:lnTo>
                    <a:lnTo>
                      <a:pt x="144" y="37"/>
                    </a:lnTo>
                    <a:lnTo>
                      <a:pt x="133" y="35"/>
                    </a:lnTo>
                    <a:lnTo>
                      <a:pt x="130" y="32"/>
                    </a:lnTo>
                    <a:lnTo>
                      <a:pt x="124" y="32"/>
                    </a:lnTo>
                    <a:lnTo>
                      <a:pt x="116" y="34"/>
                    </a:lnTo>
                    <a:lnTo>
                      <a:pt x="118" y="41"/>
                    </a:lnTo>
                    <a:lnTo>
                      <a:pt x="112" y="38"/>
                    </a:lnTo>
                    <a:lnTo>
                      <a:pt x="106" y="40"/>
                    </a:lnTo>
                    <a:lnTo>
                      <a:pt x="109" y="38"/>
                    </a:lnTo>
                    <a:lnTo>
                      <a:pt x="103" y="32"/>
                    </a:lnTo>
                    <a:lnTo>
                      <a:pt x="97" y="34"/>
                    </a:lnTo>
                    <a:lnTo>
                      <a:pt x="95" y="32"/>
                    </a:lnTo>
                    <a:lnTo>
                      <a:pt x="89" y="31"/>
                    </a:lnTo>
                    <a:lnTo>
                      <a:pt x="85" y="28"/>
                    </a:lnTo>
                    <a:lnTo>
                      <a:pt x="79" y="20"/>
                    </a:lnTo>
                    <a:lnTo>
                      <a:pt x="72" y="18"/>
                    </a:lnTo>
                    <a:lnTo>
                      <a:pt x="62" y="17"/>
                    </a:lnTo>
                    <a:lnTo>
                      <a:pt x="53" y="11"/>
                    </a:lnTo>
                    <a:lnTo>
                      <a:pt x="54" y="5"/>
                    </a:lnTo>
                    <a:lnTo>
                      <a:pt x="51" y="0"/>
                    </a:lnTo>
                    <a:lnTo>
                      <a:pt x="50" y="3"/>
                    </a:lnTo>
                    <a:lnTo>
                      <a:pt x="44" y="0"/>
                    </a:lnTo>
                    <a:lnTo>
                      <a:pt x="41" y="11"/>
                    </a:lnTo>
                    <a:lnTo>
                      <a:pt x="33" y="14"/>
                    </a:lnTo>
                    <a:lnTo>
                      <a:pt x="35" y="26"/>
                    </a:lnTo>
                    <a:lnTo>
                      <a:pt x="32" y="34"/>
                    </a:lnTo>
                    <a:lnTo>
                      <a:pt x="33" y="38"/>
                    </a:lnTo>
                    <a:lnTo>
                      <a:pt x="28" y="43"/>
                    </a:lnTo>
                    <a:lnTo>
                      <a:pt x="25" y="44"/>
                    </a:lnTo>
                    <a:lnTo>
                      <a:pt x="22" y="40"/>
                    </a:lnTo>
                    <a:lnTo>
                      <a:pt x="19" y="41"/>
                    </a:lnTo>
                    <a:lnTo>
                      <a:pt x="9" y="44"/>
                    </a:lnTo>
                    <a:lnTo>
                      <a:pt x="6" y="50"/>
                    </a:lnTo>
                    <a:lnTo>
                      <a:pt x="3" y="53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3" y="6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5" name="Freeform 3990">
                <a:extLst>
                  <a:ext uri="{FF2B5EF4-FFF2-40B4-BE49-F238E27FC236}">
                    <a16:creationId xmlns:a16="http://schemas.microsoft.com/office/drawing/2014/main" id="{8BFB6634-82D0-DE9E-9C9E-9A7FA9421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948"/>
                <a:ext cx="111" cy="90"/>
              </a:xfrm>
              <a:custGeom>
                <a:avLst/>
                <a:gdLst>
                  <a:gd name="T0" fmla="*/ 0 w 221"/>
                  <a:gd name="T1" fmla="*/ 53 h 181"/>
                  <a:gd name="T2" fmla="*/ 3 w 221"/>
                  <a:gd name="T3" fmla="*/ 53 h 181"/>
                  <a:gd name="T4" fmla="*/ 9 w 221"/>
                  <a:gd name="T5" fmla="*/ 44 h 181"/>
                  <a:gd name="T6" fmla="*/ 22 w 221"/>
                  <a:gd name="T7" fmla="*/ 40 h 181"/>
                  <a:gd name="T8" fmla="*/ 28 w 221"/>
                  <a:gd name="T9" fmla="*/ 43 h 181"/>
                  <a:gd name="T10" fmla="*/ 32 w 221"/>
                  <a:gd name="T11" fmla="*/ 34 h 181"/>
                  <a:gd name="T12" fmla="*/ 33 w 221"/>
                  <a:gd name="T13" fmla="*/ 14 h 181"/>
                  <a:gd name="T14" fmla="*/ 44 w 221"/>
                  <a:gd name="T15" fmla="*/ 0 h 181"/>
                  <a:gd name="T16" fmla="*/ 51 w 221"/>
                  <a:gd name="T17" fmla="*/ 0 h 181"/>
                  <a:gd name="T18" fmla="*/ 53 w 221"/>
                  <a:gd name="T19" fmla="*/ 11 h 181"/>
                  <a:gd name="T20" fmla="*/ 72 w 221"/>
                  <a:gd name="T21" fmla="*/ 18 h 181"/>
                  <a:gd name="T22" fmla="*/ 85 w 221"/>
                  <a:gd name="T23" fmla="*/ 28 h 181"/>
                  <a:gd name="T24" fmla="*/ 95 w 221"/>
                  <a:gd name="T25" fmla="*/ 32 h 181"/>
                  <a:gd name="T26" fmla="*/ 103 w 221"/>
                  <a:gd name="T27" fmla="*/ 32 h 181"/>
                  <a:gd name="T28" fmla="*/ 106 w 221"/>
                  <a:gd name="T29" fmla="*/ 40 h 181"/>
                  <a:gd name="T30" fmla="*/ 118 w 221"/>
                  <a:gd name="T31" fmla="*/ 41 h 181"/>
                  <a:gd name="T32" fmla="*/ 124 w 221"/>
                  <a:gd name="T33" fmla="*/ 32 h 181"/>
                  <a:gd name="T34" fmla="*/ 133 w 221"/>
                  <a:gd name="T35" fmla="*/ 35 h 181"/>
                  <a:gd name="T36" fmla="*/ 148 w 221"/>
                  <a:gd name="T37" fmla="*/ 28 h 181"/>
                  <a:gd name="T38" fmla="*/ 160 w 221"/>
                  <a:gd name="T39" fmla="*/ 35 h 181"/>
                  <a:gd name="T40" fmla="*/ 173 w 221"/>
                  <a:gd name="T41" fmla="*/ 28 h 181"/>
                  <a:gd name="T42" fmla="*/ 182 w 221"/>
                  <a:gd name="T43" fmla="*/ 32 h 181"/>
                  <a:gd name="T44" fmla="*/ 195 w 221"/>
                  <a:gd name="T45" fmla="*/ 35 h 181"/>
                  <a:gd name="T46" fmla="*/ 197 w 221"/>
                  <a:gd name="T47" fmla="*/ 46 h 181"/>
                  <a:gd name="T48" fmla="*/ 186 w 221"/>
                  <a:gd name="T49" fmla="*/ 49 h 181"/>
                  <a:gd name="T50" fmla="*/ 180 w 221"/>
                  <a:gd name="T51" fmla="*/ 56 h 181"/>
                  <a:gd name="T52" fmla="*/ 180 w 221"/>
                  <a:gd name="T53" fmla="*/ 64 h 181"/>
                  <a:gd name="T54" fmla="*/ 185 w 221"/>
                  <a:gd name="T55" fmla="*/ 73 h 181"/>
                  <a:gd name="T56" fmla="*/ 192 w 221"/>
                  <a:gd name="T57" fmla="*/ 75 h 181"/>
                  <a:gd name="T58" fmla="*/ 201 w 221"/>
                  <a:gd name="T59" fmla="*/ 75 h 181"/>
                  <a:gd name="T60" fmla="*/ 205 w 221"/>
                  <a:gd name="T61" fmla="*/ 75 h 181"/>
                  <a:gd name="T62" fmla="*/ 208 w 221"/>
                  <a:gd name="T63" fmla="*/ 81 h 181"/>
                  <a:gd name="T64" fmla="*/ 217 w 221"/>
                  <a:gd name="T65" fmla="*/ 91 h 181"/>
                  <a:gd name="T66" fmla="*/ 217 w 221"/>
                  <a:gd name="T67" fmla="*/ 99 h 181"/>
                  <a:gd name="T68" fmla="*/ 221 w 221"/>
                  <a:gd name="T69" fmla="*/ 110 h 181"/>
                  <a:gd name="T70" fmla="*/ 205 w 221"/>
                  <a:gd name="T71" fmla="*/ 113 h 181"/>
                  <a:gd name="T72" fmla="*/ 194 w 221"/>
                  <a:gd name="T73" fmla="*/ 117 h 181"/>
                  <a:gd name="T74" fmla="*/ 186 w 221"/>
                  <a:gd name="T75" fmla="*/ 123 h 181"/>
                  <a:gd name="T76" fmla="*/ 180 w 221"/>
                  <a:gd name="T77" fmla="*/ 138 h 181"/>
                  <a:gd name="T78" fmla="*/ 185 w 221"/>
                  <a:gd name="T79" fmla="*/ 158 h 181"/>
                  <a:gd name="T80" fmla="*/ 177 w 221"/>
                  <a:gd name="T81" fmla="*/ 154 h 181"/>
                  <a:gd name="T82" fmla="*/ 156 w 221"/>
                  <a:gd name="T83" fmla="*/ 149 h 181"/>
                  <a:gd name="T84" fmla="*/ 145 w 221"/>
                  <a:gd name="T85" fmla="*/ 160 h 181"/>
                  <a:gd name="T86" fmla="*/ 130 w 221"/>
                  <a:gd name="T87" fmla="*/ 166 h 181"/>
                  <a:gd name="T88" fmla="*/ 118 w 221"/>
                  <a:gd name="T89" fmla="*/ 161 h 181"/>
                  <a:gd name="T90" fmla="*/ 104 w 221"/>
                  <a:gd name="T91" fmla="*/ 169 h 181"/>
                  <a:gd name="T92" fmla="*/ 95 w 221"/>
                  <a:gd name="T93" fmla="*/ 181 h 181"/>
                  <a:gd name="T94" fmla="*/ 88 w 221"/>
                  <a:gd name="T95" fmla="*/ 181 h 181"/>
                  <a:gd name="T96" fmla="*/ 85 w 221"/>
                  <a:gd name="T97" fmla="*/ 173 h 181"/>
                  <a:gd name="T98" fmla="*/ 83 w 221"/>
                  <a:gd name="T99" fmla="*/ 164 h 181"/>
                  <a:gd name="T100" fmla="*/ 69 w 221"/>
                  <a:gd name="T101" fmla="*/ 172 h 181"/>
                  <a:gd name="T102" fmla="*/ 53 w 221"/>
                  <a:gd name="T103" fmla="*/ 169 h 181"/>
                  <a:gd name="T104" fmla="*/ 44 w 221"/>
                  <a:gd name="T105" fmla="*/ 163 h 181"/>
                  <a:gd name="T106" fmla="*/ 45 w 221"/>
                  <a:gd name="T107" fmla="*/ 152 h 181"/>
                  <a:gd name="T108" fmla="*/ 42 w 221"/>
                  <a:gd name="T109" fmla="*/ 142 h 181"/>
                  <a:gd name="T110" fmla="*/ 42 w 221"/>
                  <a:gd name="T111" fmla="*/ 132 h 181"/>
                  <a:gd name="T112" fmla="*/ 39 w 221"/>
                  <a:gd name="T113" fmla="*/ 113 h 181"/>
                  <a:gd name="T114" fmla="*/ 39 w 221"/>
                  <a:gd name="T115" fmla="*/ 104 h 181"/>
                  <a:gd name="T116" fmla="*/ 28 w 221"/>
                  <a:gd name="T117" fmla="*/ 91 h 181"/>
                  <a:gd name="T118" fmla="*/ 25 w 221"/>
                  <a:gd name="T119" fmla="*/ 85 h 181"/>
                  <a:gd name="T120" fmla="*/ 13 w 221"/>
                  <a:gd name="T121" fmla="*/ 6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1" h="181">
                    <a:moveTo>
                      <a:pt x="3" y="64"/>
                    </a:moveTo>
                    <a:lnTo>
                      <a:pt x="0" y="53"/>
                    </a:lnTo>
                    <a:lnTo>
                      <a:pt x="0" y="52"/>
                    </a:lnTo>
                    <a:lnTo>
                      <a:pt x="3" y="53"/>
                    </a:lnTo>
                    <a:lnTo>
                      <a:pt x="6" y="50"/>
                    </a:lnTo>
                    <a:lnTo>
                      <a:pt x="9" y="44"/>
                    </a:lnTo>
                    <a:lnTo>
                      <a:pt x="19" y="41"/>
                    </a:lnTo>
                    <a:lnTo>
                      <a:pt x="22" y="40"/>
                    </a:lnTo>
                    <a:lnTo>
                      <a:pt x="25" y="44"/>
                    </a:lnTo>
                    <a:lnTo>
                      <a:pt x="28" y="43"/>
                    </a:lnTo>
                    <a:lnTo>
                      <a:pt x="33" y="38"/>
                    </a:lnTo>
                    <a:lnTo>
                      <a:pt x="32" y="34"/>
                    </a:lnTo>
                    <a:lnTo>
                      <a:pt x="35" y="26"/>
                    </a:lnTo>
                    <a:lnTo>
                      <a:pt x="33" y="14"/>
                    </a:lnTo>
                    <a:lnTo>
                      <a:pt x="41" y="11"/>
                    </a:lnTo>
                    <a:lnTo>
                      <a:pt x="44" y="0"/>
                    </a:lnTo>
                    <a:lnTo>
                      <a:pt x="50" y="3"/>
                    </a:lnTo>
                    <a:lnTo>
                      <a:pt x="51" y="0"/>
                    </a:lnTo>
                    <a:lnTo>
                      <a:pt x="54" y="5"/>
                    </a:lnTo>
                    <a:lnTo>
                      <a:pt x="53" y="11"/>
                    </a:lnTo>
                    <a:lnTo>
                      <a:pt x="62" y="17"/>
                    </a:lnTo>
                    <a:lnTo>
                      <a:pt x="72" y="18"/>
                    </a:lnTo>
                    <a:lnTo>
                      <a:pt x="79" y="20"/>
                    </a:lnTo>
                    <a:lnTo>
                      <a:pt x="85" y="28"/>
                    </a:lnTo>
                    <a:lnTo>
                      <a:pt x="89" y="31"/>
                    </a:lnTo>
                    <a:lnTo>
                      <a:pt x="95" y="32"/>
                    </a:lnTo>
                    <a:lnTo>
                      <a:pt x="97" y="34"/>
                    </a:lnTo>
                    <a:lnTo>
                      <a:pt x="103" y="32"/>
                    </a:lnTo>
                    <a:lnTo>
                      <a:pt x="109" y="38"/>
                    </a:lnTo>
                    <a:lnTo>
                      <a:pt x="106" y="40"/>
                    </a:lnTo>
                    <a:lnTo>
                      <a:pt x="112" y="38"/>
                    </a:lnTo>
                    <a:lnTo>
                      <a:pt x="118" y="41"/>
                    </a:lnTo>
                    <a:lnTo>
                      <a:pt x="116" y="34"/>
                    </a:lnTo>
                    <a:lnTo>
                      <a:pt x="124" y="32"/>
                    </a:lnTo>
                    <a:lnTo>
                      <a:pt x="130" y="32"/>
                    </a:lnTo>
                    <a:lnTo>
                      <a:pt x="133" y="35"/>
                    </a:lnTo>
                    <a:lnTo>
                      <a:pt x="144" y="37"/>
                    </a:lnTo>
                    <a:lnTo>
                      <a:pt x="148" y="28"/>
                    </a:lnTo>
                    <a:lnTo>
                      <a:pt x="159" y="29"/>
                    </a:lnTo>
                    <a:lnTo>
                      <a:pt x="160" y="35"/>
                    </a:lnTo>
                    <a:lnTo>
                      <a:pt x="167" y="35"/>
                    </a:lnTo>
                    <a:lnTo>
                      <a:pt x="173" y="28"/>
                    </a:lnTo>
                    <a:lnTo>
                      <a:pt x="179" y="26"/>
                    </a:lnTo>
                    <a:lnTo>
                      <a:pt x="182" y="32"/>
                    </a:lnTo>
                    <a:lnTo>
                      <a:pt x="185" y="31"/>
                    </a:lnTo>
                    <a:lnTo>
                      <a:pt x="195" y="35"/>
                    </a:lnTo>
                    <a:lnTo>
                      <a:pt x="198" y="37"/>
                    </a:lnTo>
                    <a:lnTo>
                      <a:pt x="197" y="46"/>
                    </a:lnTo>
                    <a:lnTo>
                      <a:pt x="194" y="47"/>
                    </a:lnTo>
                    <a:lnTo>
                      <a:pt x="186" y="49"/>
                    </a:lnTo>
                    <a:lnTo>
                      <a:pt x="185" y="56"/>
                    </a:lnTo>
                    <a:lnTo>
                      <a:pt x="180" y="56"/>
                    </a:lnTo>
                    <a:lnTo>
                      <a:pt x="177" y="61"/>
                    </a:lnTo>
                    <a:lnTo>
                      <a:pt x="180" y="64"/>
                    </a:lnTo>
                    <a:lnTo>
                      <a:pt x="176" y="70"/>
                    </a:lnTo>
                    <a:lnTo>
                      <a:pt x="185" y="73"/>
                    </a:lnTo>
                    <a:lnTo>
                      <a:pt x="188" y="72"/>
                    </a:lnTo>
                    <a:lnTo>
                      <a:pt x="192" y="75"/>
                    </a:lnTo>
                    <a:lnTo>
                      <a:pt x="197" y="79"/>
                    </a:lnTo>
                    <a:lnTo>
                      <a:pt x="201" y="75"/>
                    </a:lnTo>
                    <a:lnTo>
                      <a:pt x="201" y="76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08" y="81"/>
                    </a:lnTo>
                    <a:lnTo>
                      <a:pt x="215" y="82"/>
                    </a:lnTo>
                    <a:lnTo>
                      <a:pt x="217" y="91"/>
                    </a:lnTo>
                    <a:lnTo>
                      <a:pt x="214" y="93"/>
                    </a:lnTo>
                    <a:lnTo>
                      <a:pt x="217" y="99"/>
                    </a:lnTo>
                    <a:lnTo>
                      <a:pt x="217" y="102"/>
                    </a:lnTo>
                    <a:lnTo>
                      <a:pt x="221" y="110"/>
                    </a:lnTo>
                    <a:lnTo>
                      <a:pt x="214" y="113"/>
                    </a:lnTo>
                    <a:lnTo>
                      <a:pt x="205" y="113"/>
                    </a:lnTo>
                    <a:lnTo>
                      <a:pt x="198" y="117"/>
                    </a:lnTo>
                    <a:lnTo>
                      <a:pt x="194" y="117"/>
                    </a:lnTo>
                    <a:lnTo>
                      <a:pt x="192" y="120"/>
                    </a:lnTo>
                    <a:lnTo>
                      <a:pt x="186" y="123"/>
                    </a:lnTo>
                    <a:lnTo>
                      <a:pt x="182" y="135"/>
                    </a:lnTo>
                    <a:lnTo>
                      <a:pt x="180" y="138"/>
                    </a:lnTo>
                    <a:lnTo>
                      <a:pt x="188" y="157"/>
                    </a:lnTo>
                    <a:lnTo>
                      <a:pt x="185" y="158"/>
                    </a:lnTo>
                    <a:lnTo>
                      <a:pt x="180" y="157"/>
                    </a:lnTo>
                    <a:lnTo>
                      <a:pt x="177" y="154"/>
                    </a:lnTo>
                    <a:lnTo>
                      <a:pt x="162" y="146"/>
                    </a:lnTo>
                    <a:lnTo>
                      <a:pt x="156" y="149"/>
                    </a:lnTo>
                    <a:lnTo>
                      <a:pt x="154" y="152"/>
                    </a:lnTo>
                    <a:lnTo>
                      <a:pt x="145" y="160"/>
                    </a:lnTo>
                    <a:lnTo>
                      <a:pt x="138" y="160"/>
                    </a:lnTo>
                    <a:lnTo>
                      <a:pt x="130" y="166"/>
                    </a:lnTo>
                    <a:lnTo>
                      <a:pt x="124" y="163"/>
                    </a:lnTo>
                    <a:lnTo>
                      <a:pt x="118" y="161"/>
                    </a:lnTo>
                    <a:lnTo>
                      <a:pt x="112" y="163"/>
                    </a:lnTo>
                    <a:lnTo>
                      <a:pt x="104" y="169"/>
                    </a:lnTo>
                    <a:lnTo>
                      <a:pt x="101" y="178"/>
                    </a:lnTo>
                    <a:lnTo>
                      <a:pt x="95" y="181"/>
                    </a:lnTo>
                    <a:lnTo>
                      <a:pt x="94" y="178"/>
                    </a:lnTo>
                    <a:lnTo>
                      <a:pt x="88" y="181"/>
                    </a:lnTo>
                    <a:lnTo>
                      <a:pt x="85" y="178"/>
                    </a:lnTo>
                    <a:lnTo>
                      <a:pt x="85" y="173"/>
                    </a:lnTo>
                    <a:lnTo>
                      <a:pt x="89" y="167"/>
                    </a:lnTo>
                    <a:lnTo>
                      <a:pt x="83" y="164"/>
                    </a:lnTo>
                    <a:lnTo>
                      <a:pt x="74" y="169"/>
                    </a:lnTo>
                    <a:lnTo>
                      <a:pt x="69" y="172"/>
                    </a:lnTo>
                    <a:lnTo>
                      <a:pt x="60" y="172"/>
                    </a:lnTo>
                    <a:lnTo>
                      <a:pt x="53" y="169"/>
                    </a:lnTo>
                    <a:lnTo>
                      <a:pt x="45" y="166"/>
                    </a:lnTo>
                    <a:lnTo>
                      <a:pt x="44" y="163"/>
                    </a:lnTo>
                    <a:lnTo>
                      <a:pt x="42" y="154"/>
                    </a:lnTo>
                    <a:lnTo>
                      <a:pt x="45" y="152"/>
                    </a:lnTo>
                    <a:lnTo>
                      <a:pt x="48" y="145"/>
                    </a:lnTo>
                    <a:lnTo>
                      <a:pt x="42" y="142"/>
                    </a:lnTo>
                    <a:lnTo>
                      <a:pt x="45" y="135"/>
                    </a:lnTo>
                    <a:lnTo>
                      <a:pt x="42" y="132"/>
                    </a:lnTo>
                    <a:lnTo>
                      <a:pt x="45" y="123"/>
                    </a:lnTo>
                    <a:lnTo>
                      <a:pt x="39" y="113"/>
                    </a:lnTo>
                    <a:lnTo>
                      <a:pt x="36" y="111"/>
                    </a:lnTo>
                    <a:lnTo>
                      <a:pt x="39" y="104"/>
                    </a:lnTo>
                    <a:lnTo>
                      <a:pt x="36" y="96"/>
                    </a:lnTo>
                    <a:lnTo>
                      <a:pt x="28" y="91"/>
                    </a:lnTo>
                    <a:lnTo>
                      <a:pt x="28" y="87"/>
                    </a:lnTo>
                    <a:lnTo>
                      <a:pt x="25" y="85"/>
                    </a:lnTo>
                    <a:lnTo>
                      <a:pt x="24" y="78"/>
                    </a:lnTo>
                    <a:lnTo>
                      <a:pt x="13" y="69"/>
                    </a:lnTo>
                    <a:lnTo>
                      <a:pt x="3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6" name="Freeform 3991">
                <a:extLst>
                  <a:ext uri="{FF2B5EF4-FFF2-40B4-BE49-F238E27FC236}">
                    <a16:creationId xmlns:a16="http://schemas.microsoft.com/office/drawing/2014/main" id="{762161C2-749F-5C6E-9CD6-84281D630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948"/>
                <a:ext cx="111" cy="90"/>
              </a:xfrm>
              <a:custGeom>
                <a:avLst/>
                <a:gdLst>
                  <a:gd name="T0" fmla="*/ 0 w 221"/>
                  <a:gd name="T1" fmla="*/ 53 h 181"/>
                  <a:gd name="T2" fmla="*/ 3 w 221"/>
                  <a:gd name="T3" fmla="*/ 53 h 181"/>
                  <a:gd name="T4" fmla="*/ 9 w 221"/>
                  <a:gd name="T5" fmla="*/ 44 h 181"/>
                  <a:gd name="T6" fmla="*/ 22 w 221"/>
                  <a:gd name="T7" fmla="*/ 40 h 181"/>
                  <a:gd name="T8" fmla="*/ 28 w 221"/>
                  <a:gd name="T9" fmla="*/ 43 h 181"/>
                  <a:gd name="T10" fmla="*/ 32 w 221"/>
                  <a:gd name="T11" fmla="*/ 34 h 181"/>
                  <a:gd name="T12" fmla="*/ 33 w 221"/>
                  <a:gd name="T13" fmla="*/ 14 h 181"/>
                  <a:gd name="T14" fmla="*/ 44 w 221"/>
                  <a:gd name="T15" fmla="*/ 0 h 181"/>
                  <a:gd name="T16" fmla="*/ 51 w 221"/>
                  <a:gd name="T17" fmla="*/ 0 h 181"/>
                  <a:gd name="T18" fmla="*/ 53 w 221"/>
                  <a:gd name="T19" fmla="*/ 11 h 181"/>
                  <a:gd name="T20" fmla="*/ 72 w 221"/>
                  <a:gd name="T21" fmla="*/ 18 h 181"/>
                  <a:gd name="T22" fmla="*/ 85 w 221"/>
                  <a:gd name="T23" fmla="*/ 28 h 181"/>
                  <a:gd name="T24" fmla="*/ 95 w 221"/>
                  <a:gd name="T25" fmla="*/ 32 h 181"/>
                  <a:gd name="T26" fmla="*/ 103 w 221"/>
                  <a:gd name="T27" fmla="*/ 32 h 181"/>
                  <a:gd name="T28" fmla="*/ 106 w 221"/>
                  <a:gd name="T29" fmla="*/ 40 h 181"/>
                  <a:gd name="T30" fmla="*/ 118 w 221"/>
                  <a:gd name="T31" fmla="*/ 41 h 181"/>
                  <a:gd name="T32" fmla="*/ 124 w 221"/>
                  <a:gd name="T33" fmla="*/ 32 h 181"/>
                  <a:gd name="T34" fmla="*/ 133 w 221"/>
                  <a:gd name="T35" fmla="*/ 35 h 181"/>
                  <a:gd name="T36" fmla="*/ 148 w 221"/>
                  <a:gd name="T37" fmla="*/ 28 h 181"/>
                  <a:gd name="T38" fmla="*/ 160 w 221"/>
                  <a:gd name="T39" fmla="*/ 35 h 181"/>
                  <a:gd name="T40" fmla="*/ 173 w 221"/>
                  <a:gd name="T41" fmla="*/ 28 h 181"/>
                  <a:gd name="T42" fmla="*/ 182 w 221"/>
                  <a:gd name="T43" fmla="*/ 32 h 181"/>
                  <a:gd name="T44" fmla="*/ 195 w 221"/>
                  <a:gd name="T45" fmla="*/ 35 h 181"/>
                  <a:gd name="T46" fmla="*/ 197 w 221"/>
                  <a:gd name="T47" fmla="*/ 46 h 181"/>
                  <a:gd name="T48" fmla="*/ 186 w 221"/>
                  <a:gd name="T49" fmla="*/ 49 h 181"/>
                  <a:gd name="T50" fmla="*/ 180 w 221"/>
                  <a:gd name="T51" fmla="*/ 56 h 181"/>
                  <a:gd name="T52" fmla="*/ 180 w 221"/>
                  <a:gd name="T53" fmla="*/ 64 h 181"/>
                  <a:gd name="T54" fmla="*/ 185 w 221"/>
                  <a:gd name="T55" fmla="*/ 73 h 181"/>
                  <a:gd name="T56" fmla="*/ 192 w 221"/>
                  <a:gd name="T57" fmla="*/ 75 h 181"/>
                  <a:gd name="T58" fmla="*/ 201 w 221"/>
                  <a:gd name="T59" fmla="*/ 75 h 181"/>
                  <a:gd name="T60" fmla="*/ 205 w 221"/>
                  <a:gd name="T61" fmla="*/ 75 h 181"/>
                  <a:gd name="T62" fmla="*/ 208 w 221"/>
                  <a:gd name="T63" fmla="*/ 81 h 181"/>
                  <a:gd name="T64" fmla="*/ 217 w 221"/>
                  <a:gd name="T65" fmla="*/ 91 h 181"/>
                  <a:gd name="T66" fmla="*/ 217 w 221"/>
                  <a:gd name="T67" fmla="*/ 99 h 181"/>
                  <a:gd name="T68" fmla="*/ 221 w 221"/>
                  <a:gd name="T69" fmla="*/ 110 h 181"/>
                  <a:gd name="T70" fmla="*/ 205 w 221"/>
                  <a:gd name="T71" fmla="*/ 113 h 181"/>
                  <a:gd name="T72" fmla="*/ 194 w 221"/>
                  <a:gd name="T73" fmla="*/ 117 h 181"/>
                  <a:gd name="T74" fmla="*/ 186 w 221"/>
                  <a:gd name="T75" fmla="*/ 123 h 181"/>
                  <a:gd name="T76" fmla="*/ 180 w 221"/>
                  <a:gd name="T77" fmla="*/ 138 h 181"/>
                  <a:gd name="T78" fmla="*/ 185 w 221"/>
                  <a:gd name="T79" fmla="*/ 158 h 181"/>
                  <a:gd name="T80" fmla="*/ 177 w 221"/>
                  <a:gd name="T81" fmla="*/ 154 h 181"/>
                  <a:gd name="T82" fmla="*/ 156 w 221"/>
                  <a:gd name="T83" fmla="*/ 149 h 181"/>
                  <a:gd name="T84" fmla="*/ 145 w 221"/>
                  <a:gd name="T85" fmla="*/ 160 h 181"/>
                  <a:gd name="T86" fmla="*/ 130 w 221"/>
                  <a:gd name="T87" fmla="*/ 166 h 181"/>
                  <a:gd name="T88" fmla="*/ 118 w 221"/>
                  <a:gd name="T89" fmla="*/ 161 h 181"/>
                  <a:gd name="T90" fmla="*/ 104 w 221"/>
                  <a:gd name="T91" fmla="*/ 169 h 181"/>
                  <a:gd name="T92" fmla="*/ 95 w 221"/>
                  <a:gd name="T93" fmla="*/ 181 h 181"/>
                  <a:gd name="T94" fmla="*/ 88 w 221"/>
                  <a:gd name="T95" fmla="*/ 181 h 181"/>
                  <a:gd name="T96" fmla="*/ 85 w 221"/>
                  <a:gd name="T97" fmla="*/ 173 h 181"/>
                  <a:gd name="T98" fmla="*/ 83 w 221"/>
                  <a:gd name="T99" fmla="*/ 164 h 181"/>
                  <a:gd name="T100" fmla="*/ 69 w 221"/>
                  <a:gd name="T101" fmla="*/ 172 h 181"/>
                  <a:gd name="T102" fmla="*/ 53 w 221"/>
                  <a:gd name="T103" fmla="*/ 169 h 181"/>
                  <a:gd name="T104" fmla="*/ 44 w 221"/>
                  <a:gd name="T105" fmla="*/ 163 h 181"/>
                  <a:gd name="T106" fmla="*/ 45 w 221"/>
                  <a:gd name="T107" fmla="*/ 152 h 181"/>
                  <a:gd name="T108" fmla="*/ 42 w 221"/>
                  <a:gd name="T109" fmla="*/ 142 h 181"/>
                  <a:gd name="T110" fmla="*/ 42 w 221"/>
                  <a:gd name="T111" fmla="*/ 132 h 181"/>
                  <a:gd name="T112" fmla="*/ 39 w 221"/>
                  <a:gd name="T113" fmla="*/ 113 h 181"/>
                  <a:gd name="T114" fmla="*/ 39 w 221"/>
                  <a:gd name="T115" fmla="*/ 104 h 181"/>
                  <a:gd name="T116" fmla="*/ 28 w 221"/>
                  <a:gd name="T117" fmla="*/ 91 h 181"/>
                  <a:gd name="T118" fmla="*/ 25 w 221"/>
                  <a:gd name="T119" fmla="*/ 85 h 181"/>
                  <a:gd name="T120" fmla="*/ 13 w 221"/>
                  <a:gd name="T121" fmla="*/ 6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1" h="181">
                    <a:moveTo>
                      <a:pt x="3" y="64"/>
                    </a:moveTo>
                    <a:lnTo>
                      <a:pt x="0" y="53"/>
                    </a:lnTo>
                    <a:lnTo>
                      <a:pt x="0" y="52"/>
                    </a:lnTo>
                    <a:lnTo>
                      <a:pt x="3" y="53"/>
                    </a:lnTo>
                    <a:lnTo>
                      <a:pt x="6" y="50"/>
                    </a:lnTo>
                    <a:lnTo>
                      <a:pt x="9" y="44"/>
                    </a:lnTo>
                    <a:lnTo>
                      <a:pt x="19" y="41"/>
                    </a:lnTo>
                    <a:lnTo>
                      <a:pt x="22" y="40"/>
                    </a:lnTo>
                    <a:lnTo>
                      <a:pt x="25" y="44"/>
                    </a:lnTo>
                    <a:lnTo>
                      <a:pt x="28" y="43"/>
                    </a:lnTo>
                    <a:lnTo>
                      <a:pt x="33" y="38"/>
                    </a:lnTo>
                    <a:lnTo>
                      <a:pt x="32" y="34"/>
                    </a:lnTo>
                    <a:lnTo>
                      <a:pt x="35" y="26"/>
                    </a:lnTo>
                    <a:lnTo>
                      <a:pt x="33" y="14"/>
                    </a:lnTo>
                    <a:lnTo>
                      <a:pt x="41" y="11"/>
                    </a:lnTo>
                    <a:lnTo>
                      <a:pt x="44" y="0"/>
                    </a:lnTo>
                    <a:lnTo>
                      <a:pt x="50" y="3"/>
                    </a:lnTo>
                    <a:lnTo>
                      <a:pt x="51" y="0"/>
                    </a:lnTo>
                    <a:lnTo>
                      <a:pt x="54" y="5"/>
                    </a:lnTo>
                    <a:lnTo>
                      <a:pt x="53" y="11"/>
                    </a:lnTo>
                    <a:lnTo>
                      <a:pt x="62" y="17"/>
                    </a:lnTo>
                    <a:lnTo>
                      <a:pt x="72" y="18"/>
                    </a:lnTo>
                    <a:lnTo>
                      <a:pt x="79" y="20"/>
                    </a:lnTo>
                    <a:lnTo>
                      <a:pt x="85" y="28"/>
                    </a:lnTo>
                    <a:lnTo>
                      <a:pt x="89" y="31"/>
                    </a:lnTo>
                    <a:lnTo>
                      <a:pt x="95" y="32"/>
                    </a:lnTo>
                    <a:lnTo>
                      <a:pt x="97" y="34"/>
                    </a:lnTo>
                    <a:lnTo>
                      <a:pt x="103" y="32"/>
                    </a:lnTo>
                    <a:lnTo>
                      <a:pt x="109" y="38"/>
                    </a:lnTo>
                    <a:lnTo>
                      <a:pt x="106" y="40"/>
                    </a:lnTo>
                    <a:lnTo>
                      <a:pt x="112" y="38"/>
                    </a:lnTo>
                    <a:lnTo>
                      <a:pt x="118" y="41"/>
                    </a:lnTo>
                    <a:lnTo>
                      <a:pt x="116" y="34"/>
                    </a:lnTo>
                    <a:lnTo>
                      <a:pt x="124" y="32"/>
                    </a:lnTo>
                    <a:lnTo>
                      <a:pt x="130" y="32"/>
                    </a:lnTo>
                    <a:lnTo>
                      <a:pt x="133" y="35"/>
                    </a:lnTo>
                    <a:lnTo>
                      <a:pt x="144" y="37"/>
                    </a:lnTo>
                    <a:lnTo>
                      <a:pt x="148" y="28"/>
                    </a:lnTo>
                    <a:lnTo>
                      <a:pt x="159" y="29"/>
                    </a:lnTo>
                    <a:lnTo>
                      <a:pt x="160" y="35"/>
                    </a:lnTo>
                    <a:lnTo>
                      <a:pt x="167" y="35"/>
                    </a:lnTo>
                    <a:lnTo>
                      <a:pt x="173" y="28"/>
                    </a:lnTo>
                    <a:lnTo>
                      <a:pt x="179" y="26"/>
                    </a:lnTo>
                    <a:lnTo>
                      <a:pt x="182" y="32"/>
                    </a:lnTo>
                    <a:lnTo>
                      <a:pt x="185" y="31"/>
                    </a:lnTo>
                    <a:lnTo>
                      <a:pt x="195" y="35"/>
                    </a:lnTo>
                    <a:lnTo>
                      <a:pt x="198" y="37"/>
                    </a:lnTo>
                    <a:lnTo>
                      <a:pt x="197" y="46"/>
                    </a:lnTo>
                    <a:lnTo>
                      <a:pt x="194" y="47"/>
                    </a:lnTo>
                    <a:lnTo>
                      <a:pt x="186" y="49"/>
                    </a:lnTo>
                    <a:lnTo>
                      <a:pt x="185" y="56"/>
                    </a:lnTo>
                    <a:lnTo>
                      <a:pt x="180" y="56"/>
                    </a:lnTo>
                    <a:lnTo>
                      <a:pt x="177" y="61"/>
                    </a:lnTo>
                    <a:lnTo>
                      <a:pt x="180" y="64"/>
                    </a:lnTo>
                    <a:lnTo>
                      <a:pt x="176" y="70"/>
                    </a:lnTo>
                    <a:lnTo>
                      <a:pt x="185" y="73"/>
                    </a:lnTo>
                    <a:lnTo>
                      <a:pt x="188" y="72"/>
                    </a:lnTo>
                    <a:lnTo>
                      <a:pt x="192" y="75"/>
                    </a:lnTo>
                    <a:lnTo>
                      <a:pt x="197" y="79"/>
                    </a:lnTo>
                    <a:lnTo>
                      <a:pt x="201" y="75"/>
                    </a:lnTo>
                    <a:lnTo>
                      <a:pt x="201" y="76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08" y="81"/>
                    </a:lnTo>
                    <a:lnTo>
                      <a:pt x="215" y="82"/>
                    </a:lnTo>
                    <a:lnTo>
                      <a:pt x="217" y="91"/>
                    </a:lnTo>
                    <a:lnTo>
                      <a:pt x="214" y="93"/>
                    </a:lnTo>
                    <a:lnTo>
                      <a:pt x="217" y="99"/>
                    </a:lnTo>
                    <a:lnTo>
                      <a:pt x="217" y="102"/>
                    </a:lnTo>
                    <a:lnTo>
                      <a:pt x="221" y="110"/>
                    </a:lnTo>
                    <a:lnTo>
                      <a:pt x="214" y="113"/>
                    </a:lnTo>
                    <a:lnTo>
                      <a:pt x="205" y="113"/>
                    </a:lnTo>
                    <a:lnTo>
                      <a:pt x="198" y="117"/>
                    </a:lnTo>
                    <a:lnTo>
                      <a:pt x="194" y="117"/>
                    </a:lnTo>
                    <a:lnTo>
                      <a:pt x="192" y="120"/>
                    </a:lnTo>
                    <a:lnTo>
                      <a:pt x="186" y="123"/>
                    </a:lnTo>
                    <a:lnTo>
                      <a:pt x="182" y="135"/>
                    </a:lnTo>
                    <a:lnTo>
                      <a:pt x="180" y="138"/>
                    </a:lnTo>
                    <a:lnTo>
                      <a:pt x="188" y="157"/>
                    </a:lnTo>
                    <a:lnTo>
                      <a:pt x="185" y="158"/>
                    </a:lnTo>
                    <a:lnTo>
                      <a:pt x="180" y="157"/>
                    </a:lnTo>
                    <a:lnTo>
                      <a:pt x="177" y="154"/>
                    </a:lnTo>
                    <a:lnTo>
                      <a:pt x="162" y="146"/>
                    </a:lnTo>
                    <a:lnTo>
                      <a:pt x="156" y="149"/>
                    </a:lnTo>
                    <a:lnTo>
                      <a:pt x="154" y="152"/>
                    </a:lnTo>
                    <a:lnTo>
                      <a:pt x="145" y="160"/>
                    </a:lnTo>
                    <a:lnTo>
                      <a:pt x="138" y="160"/>
                    </a:lnTo>
                    <a:lnTo>
                      <a:pt x="130" y="166"/>
                    </a:lnTo>
                    <a:lnTo>
                      <a:pt x="124" y="163"/>
                    </a:lnTo>
                    <a:lnTo>
                      <a:pt x="118" y="161"/>
                    </a:lnTo>
                    <a:lnTo>
                      <a:pt x="112" y="163"/>
                    </a:lnTo>
                    <a:lnTo>
                      <a:pt x="104" y="169"/>
                    </a:lnTo>
                    <a:lnTo>
                      <a:pt x="101" y="178"/>
                    </a:lnTo>
                    <a:lnTo>
                      <a:pt x="95" y="181"/>
                    </a:lnTo>
                    <a:lnTo>
                      <a:pt x="94" y="178"/>
                    </a:lnTo>
                    <a:lnTo>
                      <a:pt x="88" y="181"/>
                    </a:lnTo>
                    <a:lnTo>
                      <a:pt x="85" y="178"/>
                    </a:lnTo>
                    <a:lnTo>
                      <a:pt x="85" y="173"/>
                    </a:lnTo>
                    <a:lnTo>
                      <a:pt x="89" y="167"/>
                    </a:lnTo>
                    <a:lnTo>
                      <a:pt x="83" y="164"/>
                    </a:lnTo>
                    <a:lnTo>
                      <a:pt x="74" y="169"/>
                    </a:lnTo>
                    <a:lnTo>
                      <a:pt x="69" y="172"/>
                    </a:lnTo>
                    <a:lnTo>
                      <a:pt x="60" y="172"/>
                    </a:lnTo>
                    <a:lnTo>
                      <a:pt x="53" y="169"/>
                    </a:lnTo>
                    <a:lnTo>
                      <a:pt x="45" y="166"/>
                    </a:lnTo>
                    <a:lnTo>
                      <a:pt x="44" y="163"/>
                    </a:lnTo>
                    <a:lnTo>
                      <a:pt x="42" y="154"/>
                    </a:lnTo>
                    <a:lnTo>
                      <a:pt x="45" y="152"/>
                    </a:lnTo>
                    <a:lnTo>
                      <a:pt x="48" y="145"/>
                    </a:lnTo>
                    <a:lnTo>
                      <a:pt x="42" y="142"/>
                    </a:lnTo>
                    <a:lnTo>
                      <a:pt x="45" y="135"/>
                    </a:lnTo>
                    <a:lnTo>
                      <a:pt x="42" y="132"/>
                    </a:lnTo>
                    <a:lnTo>
                      <a:pt x="45" y="123"/>
                    </a:lnTo>
                    <a:lnTo>
                      <a:pt x="39" y="113"/>
                    </a:lnTo>
                    <a:lnTo>
                      <a:pt x="36" y="111"/>
                    </a:lnTo>
                    <a:lnTo>
                      <a:pt x="39" y="104"/>
                    </a:lnTo>
                    <a:lnTo>
                      <a:pt x="36" y="96"/>
                    </a:lnTo>
                    <a:lnTo>
                      <a:pt x="28" y="91"/>
                    </a:lnTo>
                    <a:lnTo>
                      <a:pt x="28" y="87"/>
                    </a:lnTo>
                    <a:lnTo>
                      <a:pt x="25" y="85"/>
                    </a:lnTo>
                    <a:lnTo>
                      <a:pt x="24" y="78"/>
                    </a:lnTo>
                    <a:lnTo>
                      <a:pt x="13" y="69"/>
                    </a:lnTo>
                    <a:lnTo>
                      <a:pt x="3" y="6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7" name="Freeform 3992">
                <a:extLst>
                  <a:ext uri="{FF2B5EF4-FFF2-40B4-BE49-F238E27FC236}">
                    <a16:creationId xmlns:a16="http://schemas.microsoft.com/office/drawing/2014/main" id="{9E25678A-7528-4DFC-2453-4F7CE3C23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952"/>
                <a:ext cx="13" cy="10"/>
              </a:xfrm>
              <a:custGeom>
                <a:avLst/>
                <a:gdLst>
                  <a:gd name="T0" fmla="*/ 15 w 28"/>
                  <a:gd name="T1" fmla="*/ 2 h 20"/>
                  <a:gd name="T2" fmla="*/ 14 w 28"/>
                  <a:gd name="T3" fmla="*/ 3 h 20"/>
                  <a:gd name="T4" fmla="*/ 0 w 28"/>
                  <a:gd name="T5" fmla="*/ 5 h 20"/>
                  <a:gd name="T6" fmla="*/ 3 w 28"/>
                  <a:gd name="T7" fmla="*/ 12 h 20"/>
                  <a:gd name="T8" fmla="*/ 9 w 28"/>
                  <a:gd name="T9" fmla="*/ 19 h 20"/>
                  <a:gd name="T10" fmla="*/ 15 w 28"/>
                  <a:gd name="T11" fmla="*/ 20 h 20"/>
                  <a:gd name="T12" fmla="*/ 22 w 28"/>
                  <a:gd name="T13" fmla="*/ 14 h 20"/>
                  <a:gd name="T14" fmla="*/ 28 w 28"/>
                  <a:gd name="T15" fmla="*/ 19 h 20"/>
                  <a:gd name="T16" fmla="*/ 23 w 28"/>
                  <a:gd name="T17" fmla="*/ 12 h 20"/>
                  <a:gd name="T18" fmla="*/ 19 w 28"/>
                  <a:gd name="T19" fmla="*/ 0 h 20"/>
                  <a:gd name="T20" fmla="*/ 15 w 28"/>
                  <a:gd name="T2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0">
                    <a:moveTo>
                      <a:pt x="15" y="2"/>
                    </a:moveTo>
                    <a:lnTo>
                      <a:pt x="14" y="3"/>
                    </a:lnTo>
                    <a:lnTo>
                      <a:pt x="0" y="5"/>
                    </a:lnTo>
                    <a:lnTo>
                      <a:pt x="3" y="12"/>
                    </a:lnTo>
                    <a:lnTo>
                      <a:pt x="9" y="19"/>
                    </a:lnTo>
                    <a:lnTo>
                      <a:pt x="15" y="20"/>
                    </a:lnTo>
                    <a:lnTo>
                      <a:pt x="22" y="14"/>
                    </a:lnTo>
                    <a:lnTo>
                      <a:pt x="28" y="19"/>
                    </a:lnTo>
                    <a:lnTo>
                      <a:pt x="23" y="12"/>
                    </a:lnTo>
                    <a:lnTo>
                      <a:pt x="19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8" name="Freeform 3993">
                <a:extLst>
                  <a:ext uri="{FF2B5EF4-FFF2-40B4-BE49-F238E27FC236}">
                    <a16:creationId xmlns:a16="http://schemas.microsoft.com/office/drawing/2014/main" id="{CDF2856C-0557-99F4-0024-6510017D2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952"/>
                <a:ext cx="13" cy="10"/>
              </a:xfrm>
              <a:custGeom>
                <a:avLst/>
                <a:gdLst>
                  <a:gd name="T0" fmla="*/ 15 w 28"/>
                  <a:gd name="T1" fmla="*/ 2 h 20"/>
                  <a:gd name="T2" fmla="*/ 19 w 28"/>
                  <a:gd name="T3" fmla="*/ 0 h 20"/>
                  <a:gd name="T4" fmla="*/ 23 w 28"/>
                  <a:gd name="T5" fmla="*/ 12 h 20"/>
                  <a:gd name="T6" fmla="*/ 28 w 28"/>
                  <a:gd name="T7" fmla="*/ 19 h 20"/>
                  <a:gd name="T8" fmla="*/ 22 w 28"/>
                  <a:gd name="T9" fmla="*/ 14 h 20"/>
                  <a:gd name="T10" fmla="*/ 15 w 28"/>
                  <a:gd name="T11" fmla="*/ 20 h 20"/>
                  <a:gd name="T12" fmla="*/ 9 w 28"/>
                  <a:gd name="T13" fmla="*/ 19 h 20"/>
                  <a:gd name="T14" fmla="*/ 3 w 28"/>
                  <a:gd name="T15" fmla="*/ 12 h 20"/>
                  <a:gd name="T16" fmla="*/ 0 w 28"/>
                  <a:gd name="T17" fmla="*/ 5 h 20"/>
                  <a:gd name="T18" fmla="*/ 14 w 28"/>
                  <a:gd name="T19" fmla="*/ 3 h 20"/>
                  <a:gd name="T20" fmla="*/ 15 w 28"/>
                  <a:gd name="T2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0">
                    <a:moveTo>
                      <a:pt x="15" y="2"/>
                    </a:moveTo>
                    <a:lnTo>
                      <a:pt x="19" y="0"/>
                    </a:lnTo>
                    <a:lnTo>
                      <a:pt x="23" y="12"/>
                    </a:lnTo>
                    <a:lnTo>
                      <a:pt x="28" y="19"/>
                    </a:lnTo>
                    <a:lnTo>
                      <a:pt x="22" y="14"/>
                    </a:lnTo>
                    <a:lnTo>
                      <a:pt x="15" y="20"/>
                    </a:lnTo>
                    <a:lnTo>
                      <a:pt x="9" y="19"/>
                    </a:lnTo>
                    <a:lnTo>
                      <a:pt x="3" y="12"/>
                    </a:lnTo>
                    <a:lnTo>
                      <a:pt x="0" y="5"/>
                    </a:lnTo>
                    <a:lnTo>
                      <a:pt x="14" y="3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9" name="Freeform 3994">
                <a:extLst>
                  <a:ext uri="{FF2B5EF4-FFF2-40B4-BE49-F238E27FC236}">
                    <a16:creationId xmlns:a16="http://schemas.microsoft.com/office/drawing/2014/main" id="{ED70D588-AEF2-C828-ADDD-A5839C760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952"/>
                <a:ext cx="13" cy="10"/>
              </a:xfrm>
              <a:custGeom>
                <a:avLst/>
                <a:gdLst>
                  <a:gd name="T0" fmla="*/ 15 w 28"/>
                  <a:gd name="T1" fmla="*/ 2 h 20"/>
                  <a:gd name="T2" fmla="*/ 19 w 28"/>
                  <a:gd name="T3" fmla="*/ 0 h 20"/>
                  <a:gd name="T4" fmla="*/ 23 w 28"/>
                  <a:gd name="T5" fmla="*/ 12 h 20"/>
                  <a:gd name="T6" fmla="*/ 28 w 28"/>
                  <a:gd name="T7" fmla="*/ 19 h 20"/>
                  <a:gd name="T8" fmla="*/ 22 w 28"/>
                  <a:gd name="T9" fmla="*/ 14 h 20"/>
                  <a:gd name="T10" fmla="*/ 15 w 28"/>
                  <a:gd name="T11" fmla="*/ 20 h 20"/>
                  <a:gd name="T12" fmla="*/ 9 w 28"/>
                  <a:gd name="T13" fmla="*/ 19 h 20"/>
                  <a:gd name="T14" fmla="*/ 3 w 28"/>
                  <a:gd name="T15" fmla="*/ 12 h 20"/>
                  <a:gd name="T16" fmla="*/ 0 w 28"/>
                  <a:gd name="T17" fmla="*/ 5 h 20"/>
                  <a:gd name="T18" fmla="*/ 14 w 28"/>
                  <a:gd name="T19" fmla="*/ 3 h 20"/>
                  <a:gd name="T20" fmla="*/ 15 w 28"/>
                  <a:gd name="T2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0">
                    <a:moveTo>
                      <a:pt x="15" y="2"/>
                    </a:moveTo>
                    <a:lnTo>
                      <a:pt x="19" y="0"/>
                    </a:lnTo>
                    <a:lnTo>
                      <a:pt x="23" y="12"/>
                    </a:lnTo>
                    <a:lnTo>
                      <a:pt x="28" y="19"/>
                    </a:lnTo>
                    <a:lnTo>
                      <a:pt x="22" y="14"/>
                    </a:lnTo>
                    <a:lnTo>
                      <a:pt x="15" y="20"/>
                    </a:lnTo>
                    <a:lnTo>
                      <a:pt x="9" y="19"/>
                    </a:lnTo>
                    <a:lnTo>
                      <a:pt x="3" y="12"/>
                    </a:lnTo>
                    <a:lnTo>
                      <a:pt x="0" y="5"/>
                    </a:lnTo>
                    <a:lnTo>
                      <a:pt x="14" y="3"/>
                    </a:lnTo>
                    <a:lnTo>
                      <a:pt x="15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0" name="Freeform 3995">
                <a:extLst>
                  <a:ext uri="{FF2B5EF4-FFF2-40B4-BE49-F238E27FC236}">
                    <a16:creationId xmlns:a16="http://schemas.microsoft.com/office/drawing/2014/main" id="{FB96B7AF-03D3-A8FB-EAEA-FB139021C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911"/>
                <a:ext cx="68" cy="50"/>
              </a:xfrm>
              <a:custGeom>
                <a:avLst/>
                <a:gdLst>
                  <a:gd name="T0" fmla="*/ 128 w 137"/>
                  <a:gd name="T1" fmla="*/ 49 h 99"/>
                  <a:gd name="T2" fmla="*/ 109 w 137"/>
                  <a:gd name="T3" fmla="*/ 50 h 99"/>
                  <a:gd name="T4" fmla="*/ 100 w 137"/>
                  <a:gd name="T5" fmla="*/ 40 h 99"/>
                  <a:gd name="T6" fmla="*/ 100 w 137"/>
                  <a:gd name="T7" fmla="*/ 23 h 99"/>
                  <a:gd name="T8" fmla="*/ 91 w 137"/>
                  <a:gd name="T9" fmla="*/ 14 h 99"/>
                  <a:gd name="T10" fmla="*/ 96 w 137"/>
                  <a:gd name="T11" fmla="*/ 2 h 99"/>
                  <a:gd name="T12" fmla="*/ 88 w 137"/>
                  <a:gd name="T13" fmla="*/ 5 h 99"/>
                  <a:gd name="T14" fmla="*/ 81 w 137"/>
                  <a:gd name="T15" fmla="*/ 2 h 99"/>
                  <a:gd name="T16" fmla="*/ 64 w 137"/>
                  <a:gd name="T17" fmla="*/ 18 h 99"/>
                  <a:gd name="T18" fmla="*/ 44 w 137"/>
                  <a:gd name="T19" fmla="*/ 17 h 99"/>
                  <a:gd name="T20" fmla="*/ 35 w 137"/>
                  <a:gd name="T21" fmla="*/ 23 h 99"/>
                  <a:gd name="T22" fmla="*/ 38 w 137"/>
                  <a:gd name="T23" fmla="*/ 18 h 99"/>
                  <a:gd name="T24" fmla="*/ 21 w 137"/>
                  <a:gd name="T25" fmla="*/ 14 h 99"/>
                  <a:gd name="T26" fmla="*/ 9 w 137"/>
                  <a:gd name="T27" fmla="*/ 25 h 99"/>
                  <a:gd name="T28" fmla="*/ 5 w 137"/>
                  <a:gd name="T29" fmla="*/ 38 h 99"/>
                  <a:gd name="T30" fmla="*/ 2 w 137"/>
                  <a:gd name="T31" fmla="*/ 52 h 99"/>
                  <a:gd name="T32" fmla="*/ 5 w 137"/>
                  <a:gd name="T33" fmla="*/ 72 h 99"/>
                  <a:gd name="T34" fmla="*/ 11 w 137"/>
                  <a:gd name="T35" fmla="*/ 82 h 99"/>
                  <a:gd name="T36" fmla="*/ 9 w 137"/>
                  <a:gd name="T37" fmla="*/ 87 h 99"/>
                  <a:gd name="T38" fmla="*/ 26 w 137"/>
                  <a:gd name="T39" fmla="*/ 81 h 99"/>
                  <a:gd name="T40" fmla="*/ 29 w 137"/>
                  <a:gd name="T41" fmla="*/ 93 h 99"/>
                  <a:gd name="T42" fmla="*/ 52 w 137"/>
                  <a:gd name="T43" fmla="*/ 84 h 99"/>
                  <a:gd name="T44" fmla="*/ 59 w 137"/>
                  <a:gd name="T45" fmla="*/ 78 h 99"/>
                  <a:gd name="T46" fmla="*/ 62 w 137"/>
                  <a:gd name="T47" fmla="*/ 79 h 99"/>
                  <a:gd name="T48" fmla="*/ 59 w 137"/>
                  <a:gd name="T49" fmla="*/ 93 h 99"/>
                  <a:gd name="T50" fmla="*/ 70 w 137"/>
                  <a:gd name="T51" fmla="*/ 93 h 99"/>
                  <a:gd name="T52" fmla="*/ 85 w 137"/>
                  <a:gd name="T53" fmla="*/ 93 h 99"/>
                  <a:gd name="T54" fmla="*/ 106 w 137"/>
                  <a:gd name="T55" fmla="*/ 94 h 99"/>
                  <a:gd name="T56" fmla="*/ 106 w 137"/>
                  <a:gd name="T57" fmla="*/ 87 h 99"/>
                  <a:gd name="T58" fmla="*/ 120 w 137"/>
                  <a:gd name="T59" fmla="*/ 82 h 99"/>
                  <a:gd name="T60" fmla="*/ 125 w 137"/>
                  <a:gd name="T61" fmla="*/ 78 h 99"/>
                  <a:gd name="T62" fmla="*/ 137 w 137"/>
                  <a:gd name="T63" fmla="*/ 67 h 99"/>
                  <a:gd name="T64" fmla="*/ 134 w 137"/>
                  <a:gd name="T65" fmla="*/ 5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7" h="99">
                    <a:moveTo>
                      <a:pt x="129" y="56"/>
                    </a:moveTo>
                    <a:lnTo>
                      <a:pt x="128" y="49"/>
                    </a:lnTo>
                    <a:lnTo>
                      <a:pt x="122" y="43"/>
                    </a:lnTo>
                    <a:lnTo>
                      <a:pt x="109" y="50"/>
                    </a:lnTo>
                    <a:lnTo>
                      <a:pt x="102" y="44"/>
                    </a:lnTo>
                    <a:lnTo>
                      <a:pt x="100" y="40"/>
                    </a:lnTo>
                    <a:lnTo>
                      <a:pt x="94" y="35"/>
                    </a:lnTo>
                    <a:lnTo>
                      <a:pt x="100" y="23"/>
                    </a:lnTo>
                    <a:lnTo>
                      <a:pt x="96" y="20"/>
                    </a:lnTo>
                    <a:lnTo>
                      <a:pt x="91" y="14"/>
                    </a:lnTo>
                    <a:lnTo>
                      <a:pt x="97" y="8"/>
                    </a:lnTo>
                    <a:lnTo>
                      <a:pt x="96" y="2"/>
                    </a:lnTo>
                    <a:lnTo>
                      <a:pt x="93" y="6"/>
                    </a:lnTo>
                    <a:lnTo>
                      <a:pt x="88" y="5"/>
                    </a:lnTo>
                    <a:lnTo>
                      <a:pt x="84" y="0"/>
                    </a:lnTo>
                    <a:lnTo>
                      <a:pt x="81" y="2"/>
                    </a:lnTo>
                    <a:lnTo>
                      <a:pt x="67" y="12"/>
                    </a:lnTo>
                    <a:lnTo>
                      <a:pt x="64" y="18"/>
                    </a:lnTo>
                    <a:lnTo>
                      <a:pt x="58" y="23"/>
                    </a:lnTo>
                    <a:lnTo>
                      <a:pt x="44" y="17"/>
                    </a:lnTo>
                    <a:lnTo>
                      <a:pt x="38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8" y="18"/>
                    </a:lnTo>
                    <a:lnTo>
                      <a:pt x="28" y="15"/>
                    </a:lnTo>
                    <a:lnTo>
                      <a:pt x="21" y="14"/>
                    </a:lnTo>
                    <a:lnTo>
                      <a:pt x="18" y="14"/>
                    </a:lnTo>
                    <a:lnTo>
                      <a:pt x="9" y="25"/>
                    </a:lnTo>
                    <a:lnTo>
                      <a:pt x="5" y="32"/>
                    </a:lnTo>
                    <a:lnTo>
                      <a:pt x="5" y="38"/>
                    </a:lnTo>
                    <a:lnTo>
                      <a:pt x="0" y="49"/>
                    </a:lnTo>
                    <a:lnTo>
                      <a:pt x="2" y="52"/>
                    </a:lnTo>
                    <a:lnTo>
                      <a:pt x="0" y="59"/>
                    </a:lnTo>
                    <a:lnTo>
                      <a:pt x="5" y="72"/>
                    </a:lnTo>
                    <a:lnTo>
                      <a:pt x="8" y="75"/>
                    </a:lnTo>
                    <a:lnTo>
                      <a:pt x="11" y="82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2" y="88"/>
                    </a:lnTo>
                    <a:lnTo>
                      <a:pt x="26" y="81"/>
                    </a:lnTo>
                    <a:lnTo>
                      <a:pt x="32" y="84"/>
                    </a:lnTo>
                    <a:lnTo>
                      <a:pt x="29" y="93"/>
                    </a:lnTo>
                    <a:lnTo>
                      <a:pt x="46" y="90"/>
                    </a:lnTo>
                    <a:lnTo>
                      <a:pt x="52" y="84"/>
                    </a:lnTo>
                    <a:lnTo>
                      <a:pt x="58" y="82"/>
                    </a:lnTo>
                    <a:lnTo>
                      <a:pt x="59" y="78"/>
                    </a:lnTo>
                    <a:lnTo>
                      <a:pt x="64" y="73"/>
                    </a:lnTo>
                    <a:lnTo>
                      <a:pt x="62" y="79"/>
                    </a:lnTo>
                    <a:lnTo>
                      <a:pt x="62" y="87"/>
                    </a:lnTo>
                    <a:lnTo>
                      <a:pt x="59" y="93"/>
                    </a:lnTo>
                    <a:lnTo>
                      <a:pt x="68" y="96"/>
                    </a:lnTo>
                    <a:lnTo>
                      <a:pt x="70" y="93"/>
                    </a:lnTo>
                    <a:lnTo>
                      <a:pt x="78" y="87"/>
                    </a:lnTo>
                    <a:lnTo>
                      <a:pt x="85" y="93"/>
                    </a:lnTo>
                    <a:lnTo>
                      <a:pt x="96" y="99"/>
                    </a:lnTo>
                    <a:lnTo>
                      <a:pt x="106" y="94"/>
                    </a:lnTo>
                    <a:lnTo>
                      <a:pt x="103" y="90"/>
                    </a:lnTo>
                    <a:lnTo>
                      <a:pt x="106" y="87"/>
                    </a:lnTo>
                    <a:lnTo>
                      <a:pt x="117" y="87"/>
                    </a:lnTo>
                    <a:lnTo>
                      <a:pt x="120" y="82"/>
                    </a:lnTo>
                    <a:lnTo>
                      <a:pt x="126" y="78"/>
                    </a:lnTo>
                    <a:lnTo>
                      <a:pt x="125" y="78"/>
                    </a:lnTo>
                    <a:lnTo>
                      <a:pt x="132" y="75"/>
                    </a:lnTo>
                    <a:lnTo>
                      <a:pt x="137" y="67"/>
                    </a:lnTo>
                    <a:lnTo>
                      <a:pt x="135" y="55"/>
                    </a:lnTo>
                    <a:lnTo>
                      <a:pt x="134" y="53"/>
                    </a:lnTo>
                    <a:lnTo>
                      <a:pt x="129" y="5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1" name="Freeform 3996">
                <a:extLst>
                  <a:ext uri="{FF2B5EF4-FFF2-40B4-BE49-F238E27FC236}">
                    <a16:creationId xmlns:a16="http://schemas.microsoft.com/office/drawing/2014/main" id="{A3A50D7C-28DB-3AF9-8F69-0E8122CAD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911"/>
                <a:ext cx="68" cy="50"/>
              </a:xfrm>
              <a:custGeom>
                <a:avLst/>
                <a:gdLst>
                  <a:gd name="T0" fmla="*/ 134 w 137"/>
                  <a:gd name="T1" fmla="*/ 53 h 99"/>
                  <a:gd name="T2" fmla="*/ 137 w 137"/>
                  <a:gd name="T3" fmla="*/ 67 h 99"/>
                  <a:gd name="T4" fmla="*/ 125 w 137"/>
                  <a:gd name="T5" fmla="*/ 78 h 99"/>
                  <a:gd name="T6" fmla="*/ 120 w 137"/>
                  <a:gd name="T7" fmla="*/ 82 h 99"/>
                  <a:gd name="T8" fmla="*/ 106 w 137"/>
                  <a:gd name="T9" fmla="*/ 87 h 99"/>
                  <a:gd name="T10" fmla="*/ 106 w 137"/>
                  <a:gd name="T11" fmla="*/ 94 h 99"/>
                  <a:gd name="T12" fmla="*/ 85 w 137"/>
                  <a:gd name="T13" fmla="*/ 93 h 99"/>
                  <a:gd name="T14" fmla="*/ 70 w 137"/>
                  <a:gd name="T15" fmla="*/ 93 h 99"/>
                  <a:gd name="T16" fmla="*/ 59 w 137"/>
                  <a:gd name="T17" fmla="*/ 93 h 99"/>
                  <a:gd name="T18" fmla="*/ 62 w 137"/>
                  <a:gd name="T19" fmla="*/ 79 h 99"/>
                  <a:gd name="T20" fmla="*/ 59 w 137"/>
                  <a:gd name="T21" fmla="*/ 78 h 99"/>
                  <a:gd name="T22" fmla="*/ 52 w 137"/>
                  <a:gd name="T23" fmla="*/ 84 h 99"/>
                  <a:gd name="T24" fmla="*/ 29 w 137"/>
                  <a:gd name="T25" fmla="*/ 93 h 99"/>
                  <a:gd name="T26" fmla="*/ 26 w 137"/>
                  <a:gd name="T27" fmla="*/ 81 h 99"/>
                  <a:gd name="T28" fmla="*/ 9 w 137"/>
                  <a:gd name="T29" fmla="*/ 87 h 99"/>
                  <a:gd name="T30" fmla="*/ 11 w 137"/>
                  <a:gd name="T31" fmla="*/ 82 h 99"/>
                  <a:gd name="T32" fmla="*/ 5 w 137"/>
                  <a:gd name="T33" fmla="*/ 72 h 99"/>
                  <a:gd name="T34" fmla="*/ 2 w 137"/>
                  <a:gd name="T35" fmla="*/ 52 h 99"/>
                  <a:gd name="T36" fmla="*/ 5 w 137"/>
                  <a:gd name="T37" fmla="*/ 38 h 99"/>
                  <a:gd name="T38" fmla="*/ 9 w 137"/>
                  <a:gd name="T39" fmla="*/ 25 h 99"/>
                  <a:gd name="T40" fmla="*/ 21 w 137"/>
                  <a:gd name="T41" fmla="*/ 14 h 99"/>
                  <a:gd name="T42" fmla="*/ 38 w 137"/>
                  <a:gd name="T43" fmla="*/ 18 h 99"/>
                  <a:gd name="T44" fmla="*/ 35 w 137"/>
                  <a:gd name="T45" fmla="*/ 23 h 99"/>
                  <a:gd name="T46" fmla="*/ 44 w 137"/>
                  <a:gd name="T47" fmla="*/ 17 h 99"/>
                  <a:gd name="T48" fmla="*/ 64 w 137"/>
                  <a:gd name="T49" fmla="*/ 18 h 99"/>
                  <a:gd name="T50" fmla="*/ 81 w 137"/>
                  <a:gd name="T51" fmla="*/ 2 h 99"/>
                  <a:gd name="T52" fmla="*/ 88 w 137"/>
                  <a:gd name="T53" fmla="*/ 5 h 99"/>
                  <a:gd name="T54" fmla="*/ 96 w 137"/>
                  <a:gd name="T55" fmla="*/ 2 h 99"/>
                  <a:gd name="T56" fmla="*/ 91 w 137"/>
                  <a:gd name="T57" fmla="*/ 14 h 99"/>
                  <a:gd name="T58" fmla="*/ 100 w 137"/>
                  <a:gd name="T59" fmla="*/ 23 h 99"/>
                  <a:gd name="T60" fmla="*/ 100 w 137"/>
                  <a:gd name="T61" fmla="*/ 40 h 99"/>
                  <a:gd name="T62" fmla="*/ 109 w 137"/>
                  <a:gd name="T63" fmla="*/ 50 h 99"/>
                  <a:gd name="T64" fmla="*/ 128 w 137"/>
                  <a:gd name="T65" fmla="*/ 4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7" h="99">
                    <a:moveTo>
                      <a:pt x="129" y="56"/>
                    </a:moveTo>
                    <a:lnTo>
                      <a:pt x="134" y="53"/>
                    </a:lnTo>
                    <a:lnTo>
                      <a:pt x="135" y="55"/>
                    </a:lnTo>
                    <a:lnTo>
                      <a:pt x="137" y="67"/>
                    </a:lnTo>
                    <a:lnTo>
                      <a:pt x="132" y="75"/>
                    </a:lnTo>
                    <a:lnTo>
                      <a:pt x="125" y="78"/>
                    </a:lnTo>
                    <a:lnTo>
                      <a:pt x="126" y="78"/>
                    </a:lnTo>
                    <a:lnTo>
                      <a:pt x="120" y="82"/>
                    </a:lnTo>
                    <a:lnTo>
                      <a:pt x="117" y="87"/>
                    </a:lnTo>
                    <a:lnTo>
                      <a:pt x="106" y="87"/>
                    </a:lnTo>
                    <a:lnTo>
                      <a:pt x="103" y="90"/>
                    </a:lnTo>
                    <a:lnTo>
                      <a:pt x="106" y="94"/>
                    </a:lnTo>
                    <a:lnTo>
                      <a:pt x="96" y="99"/>
                    </a:lnTo>
                    <a:lnTo>
                      <a:pt x="85" y="93"/>
                    </a:lnTo>
                    <a:lnTo>
                      <a:pt x="78" y="87"/>
                    </a:lnTo>
                    <a:lnTo>
                      <a:pt x="70" y="93"/>
                    </a:lnTo>
                    <a:lnTo>
                      <a:pt x="68" y="96"/>
                    </a:lnTo>
                    <a:lnTo>
                      <a:pt x="59" y="93"/>
                    </a:lnTo>
                    <a:lnTo>
                      <a:pt x="62" y="87"/>
                    </a:lnTo>
                    <a:lnTo>
                      <a:pt x="62" y="79"/>
                    </a:lnTo>
                    <a:lnTo>
                      <a:pt x="64" y="73"/>
                    </a:lnTo>
                    <a:lnTo>
                      <a:pt x="59" y="78"/>
                    </a:lnTo>
                    <a:lnTo>
                      <a:pt x="58" y="82"/>
                    </a:lnTo>
                    <a:lnTo>
                      <a:pt x="52" y="84"/>
                    </a:lnTo>
                    <a:lnTo>
                      <a:pt x="46" y="90"/>
                    </a:lnTo>
                    <a:lnTo>
                      <a:pt x="29" y="93"/>
                    </a:lnTo>
                    <a:lnTo>
                      <a:pt x="32" y="84"/>
                    </a:lnTo>
                    <a:lnTo>
                      <a:pt x="26" y="81"/>
                    </a:lnTo>
                    <a:lnTo>
                      <a:pt x="12" y="88"/>
                    </a:lnTo>
                    <a:lnTo>
                      <a:pt x="9" y="87"/>
                    </a:lnTo>
                    <a:lnTo>
                      <a:pt x="8" y="87"/>
                    </a:lnTo>
                    <a:lnTo>
                      <a:pt x="11" y="82"/>
                    </a:lnTo>
                    <a:lnTo>
                      <a:pt x="8" y="75"/>
                    </a:lnTo>
                    <a:lnTo>
                      <a:pt x="5" y="72"/>
                    </a:lnTo>
                    <a:lnTo>
                      <a:pt x="0" y="59"/>
                    </a:lnTo>
                    <a:lnTo>
                      <a:pt x="2" y="52"/>
                    </a:lnTo>
                    <a:lnTo>
                      <a:pt x="0" y="49"/>
                    </a:lnTo>
                    <a:lnTo>
                      <a:pt x="5" y="38"/>
                    </a:lnTo>
                    <a:lnTo>
                      <a:pt x="5" y="32"/>
                    </a:lnTo>
                    <a:lnTo>
                      <a:pt x="9" y="25"/>
                    </a:lnTo>
                    <a:lnTo>
                      <a:pt x="18" y="14"/>
                    </a:lnTo>
                    <a:lnTo>
                      <a:pt x="21" y="14"/>
                    </a:lnTo>
                    <a:lnTo>
                      <a:pt x="28" y="15"/>
                    </a:lnTo>
                    <a:lnTo>
                      <a:pt x="38" y="18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8" y="23"/>
                    </a:lnTo>
                    <a:lnTo>
                      <a:pt x="44" y="17"/>
                    </a:lnTo>
                    <a:lnTo>
                      <a:pt x="58" y="23"/>
                    </a:lnTo>
                    <a:lnTo>
                      <a:pt x="64" y="18"/>
                    </a:lnTo>
                    <a:lnTo>
                      <a:pt x="67" y="12"/>
                    </a:lnTo>
                    <a:lnTo>
                      <a:pt x="81" y="2"/>
                    </a:lnTo>
                    <a:lnTo>
                      <a:pt x="84" y="0"/>
                    </a:lnTo>
                    <a:lnTo>
                      <a:pt x="88" y="5"/>
                    </a:lnTo>
                    <a:lnTo>
                      <a:pt x="93" y="6"/>
                    </a:lnTo>
                    <a:lnTo>
                      <a:pt x="96" y="2"/>
                    </a:lnTo>
                    <a:lnTo>
                      <a:pt x="97" y="8"/>
                    </a:lnTo>
                    <a:lnTo>
                      <a:pt x="91" y="14"/>
                    </a:lnTo>
                    <a:lnTo>
                      <a:pt x="96" y="20"/>
                    </a:lnTo>
                    <a:lnTo>
                      <a:pt x="100" y="23"/>
                    </a:lnTo>
                    <a:lnTo>
                      <a:pt x="94" y="35"/>
                    </a:lnTo>
                    <a:lnTo>
                      <a:pt x="100" y="40"/>
                    </a:lnTo>
                    <a:lnTo>
                      <a:pt x="102" y="44"/>
                    </a:lnTo>
                    <a:lnTo>
                      <a:pt x="109" y="50"/>
                    </a:lnTo>
                    <a:lnTo>
                      <a:pt x="122" y="43"/>
                    </a:lnTo>
                    <a:lnTo>
                      <a:pt x="128" y="49"/>
                    </a:lnTo>
                    <a:lnTo>
                      <a:pt x="129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2" name="Freeform 3997">
                <a:extLst>
                  <a:ext uri="{FF2B5EF4-FFF2-40B4-BE49-F238E27FC236}">
                    <a16:creationId xmlns:a16="http://schemas.microsoft.com/office/drawing/2014/main" id="{23EC966D-93B8-830E-998F-5CA9A5F62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911"/>
                <a:ext cx="68" cy="50"/>
              </a:xfrm>
              <a:custGeom>
                <a:avLst/>
                <a:gdLst>
                  <a:gd name="T0" fmla="*/ 134 w 137"/>
                  <a:gd name="T1" fmla="*/ 53 h 99"/>
                  <a:gd name="T2" fmla="*/ 137 w 137"/>
                  <a:gd name="T3" fmla="*/ 67 h 99"/>
                  <a:gd name="T4" fmla="*/ 125 w 137"/>
                  <a:gd name="T5" fmla="*/ 78 h 99"/>
                  <a:gd name="T6" fmla="*/ 120 w 137"/>
                  <a:gd name="T7" fmla="*/ 82 h 99"/>
                  <a:gd name="T8" fmla="*/ 106 w 137"/>
                  <a:gd name="T9" fmla="*/ 87 h 99"/>
                  <a:gd name="T10" fmla="*/ 106 w 137"/>
                  <a:gd name="T11" fmla="*/ 94 h 99"/>
                  <a:gd name="T12" fmla="*/ 85 w 137"/>
                  <a:gd name="T13" fmla="*/ 93 h 99"/>
                  <a:gd name="T14" fmla="*/ 70 w 137"/>
                  <a:gd name="T15" fmla="*/ 93 h 99"/>
                  <a:gd name="T16" fmla="*/ 59 w 137"/>
                  <a:gd name="T17" fmla="*/ 93 h 99"/>
                  <a:gd name="T18" fmla="*/ 62 w 137"/>
                  <a:gd name="T19" fmla="*/ 79 h 99"/>
                  <a:gd name="T20" fmla="*/ 59 w 137"/>
                  <a:gd name="T21" fmla="*/ 78 h 99"/>
                  <a:gd name="T22" fmla="*/ 52 w 137"/>
                  <a:gd name="T23" fmla="*/ 84 h 99"/>
                  <a:gd name="T24" fmla="*/ 29 w 137"/>
                  <a:gd name="T25" fmla="*/ 93 h 99"/>
                  <a:gd name="T26" fmla="*/ 26 w 137"/>
                  <a:gd name="T27" fmla="*/ 81 h 99"/>
                  <a:gd name="T28" fmla="*/ 9 w 137"/>
                  <a:gd name="T29" fmla="*/ 87 h 99"/>
                  <a:gd name="T30" fmla="*/ 11 w 137"/>
                  <a:gd name="T31" fmla="*/ 82 h 99"/>
                  <a:gd name="T32" fmla="*/ 5 w 137"/>
                  <a:gd name="T33" fmla="*/ 72 h 99"/>
                  <a:gd name="T34" fmla="*/ 2 w 137"/>
                  <a:gd name="T35" fmla="*/ 52 h 99"/>
                  <a:gd name="T36" fmla="*/ 5 w 137"/>
                  <a:gd name="T37" fmla="*/ 38 h 99"/>
                  <a:gd name="T38" fmla="*/ 9 w 137"/>
                  <a:gd name="T39" fmla="*/ 25 h 99"/>
                  <a:gd name="T40" fmla="*/ 21 w 137"/>
                  <a:gd name="T41" fmla="*/ 14 h 99"/>
                  <a:gd name="T42" fmla="*/ 38 w 137"/>
                  <a:gd name="T43" fmla="*/ 18 h 99"/>
                  <a:gd name="T44" fmla="*/ 35 w 137"/>
                  <a:gd name="T45" fmla="*/ 23 h 99"/>
                  <a:gd name="T46" fmla="*/ 44 w 137"/>
                  <a:gd name="T47" fmla="*/ 17 h 99"/>
                  <a:gd name="T48" fmla="*/ 64 w 137"/>
                  <a:gd name="T49" fmla="*/ 18 h 99"/>
                  <a:gd name="T50" fmla="*/ 81 w 137"/>
                  <a:gd name="T51" fmla="*/ 2 h 99"/>
                  <a:gd name="T52" fmla="*/ 88 w 137"/>
                  <a:gd name="T53" fmla="*/ 5 h 99"/>
                  <a:gd name="T54" fmla="*/ 96 w 137"/>
                  <a:gd name="T55" fmla="*/ 2 h 99"/>
                  <a:gd name="T56" fmla="*/ 91 w 137"/>
                  <a:gd name="T57" fmla="*/ 14 h 99"/>
                  <a:gd name="T58" fmla="*/ 100 w 137"/>
                  <a:gd name="T59" fmla="*/ 23 h 99"/>
                  <a:gd name="T60" fmla="*/ 100 w 137"/>
                  <a:gd name="T61" fmla="*/ 40 h 99"/>
                  <a:gd name="T62" fmla="*/ 109 w 137"/>
                  <a:gd name="T63" fmla="*/ 50 h 99"/>
                  <a:gd name="T64" fmla="*/ 128 w 137"/>
                  <a:gd name="T65" fmla="*/ 4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7" h="99">
                    <a:moveTo>
                      <a:pt x="129" y="56"/>
                    </a:moveTo>
                    <a:lnTo>
                      <a:pt x="134" y="53"/>
                    </a:lnTo>
                    <a:lnTo>
                      <a:pt x="135" y="55"/>
                    </a:lnTo>
                    <a:lnTo>
                      <a:pt x="137" y="67"/>
                    </a:lnTo>
                    <a:lnTo>
                      <a:pt x="132" y="75"/>
                    </a:lnTo>
                    <a:lnTo>
                      <a:pt x="125" y="78"/>
                    </a:lnTo>
                    <a:lnTo>
                      <a:pt x="126" y="78"/>
                    </a:lnTo>
                    <a:lnTo>
                      <a:pt x="120" y="82"/>
                    </a:lnTo>
                    <a:lnTo>
                      <a:pt x="117" y="87"/>
                    </a:lnTo>
                    <a:lnTo>
                      <a:pt x="106" y="87"/>
                    </a:lnTo>
                    <a:lnTo>
                      <a:pt x="103" y="90"/>
                    </a:lnTo>
                    <a:lnTo>
                      <a:pt x="106" y="94"/>
                    </a:lnTo>
                    <a:lnTo>
                      <a:pt x="96" y="99"/>
                    </a:lnTo>
                    <a:lnTo>
                      <a:pt x="85" y="93"/>
                    </a:lnTo>
                    <a:lnTo>
                      <a:pt x="78" y="87"/>
                    </a:lnTo>
                    <a:lnTo>
                      <a:pt x="70" y="93"/>
                    </a:lnTo>
                    <a:lnTo>
                      <a:pt x="68" y="96"/>
                    </a:lnTo>
                    <a:lnTo>
                      <a:pt x="59" y="93"/>
                    </a:lnTo>
                    <a:lnTo>
                      <a:pt x="62" y="87"/>
                    </a:lnTo>
                    <a:lnTo>
                      <a:pt x="62" y="79"/>
                    </a:lnTo>
                    <a:lnTo>
                      <a:pt x="64" y="73"/>
                    </a:lnTo>
                    <a:lnTo>
                      <a:pt x="59" y="78"/>
                    </a:lnTo>
                    <a:lnTo>
                      <a:pt x="58" y="82"/>
                    </a:lnTo>
                    <a:lnTo>
                      <a:pt x="52" y="84"/>
                    </a:lnTo>
                    <a:lnTo>
                      <a:pt x="46" y="90"/>
                    </a:lnTo>
                    <a:lnTo>
                      <a:pt x="29" y="93"/>
                    </a:lnTo>
                    <a:lnTo>
                      <a:pt x="32" y="84"/>
                    </a:lnTo>
                    <a:lnTo>
                      <a:pt x="26" y="81"/>
                    </a:lnTo>
                    <a:lnTo>
                      <a:pt x="12" y="88"/>
                    </a:lnTo>
                    <a:lnTo>
                      <a:pt x="9" y="87"/>
                    </a:lnTo>
                    <a:lnTo>
                      <a:pt x="8" y="87"/>
                    </a:lnTo>
                    <a:lnTo>
                      <a:pt x="11" y="82"/>
                    </a:lnTo>
                    <a:lnTo>
                      <a:pt x="8" y="75"/>
                    </a:lnTo>
                    <a:lnTo>
                      <a:pt x="5" y="72"/>
                    </a:lnTo>
                    <a:lnTo>
                      <a:pt x="0" y="59"/>
                    </a:lnTo>
                    <a:lnTo>
                      <a:pt x="2" y="52"/>
                    </a:lnTo>
                    <a:lnTo>
                      <a:pt x="0" y="49"/>
                    </a:lnTo>
                    <a:lnTo>
                      <a:pt x="5" y="38"/>
                    </a:lnTo>
                    <a:lnTo>
                      <a:pt x="5" y="32"/>
                    </a:lnTo>
                    <a:lnTo>
                      <a:pt x="9" y="25"/>
                    </a:lnTo>
                    <a:lnTo>
                      <a:pt x="18" y="14"/>
                    </a:lnTo>
                    <a:lnTo>
                      <a:pt x="21" y="14"/>
                    </a:lnTo>
                    <a:lnTo>
                      <a:pt x="28" y="15"/>
                    </a:lnTo>
                    <a:lnTo>
                      <a:pt x="38" y="18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8" y="23"/>
                    </a:lnTo>
                    <a:lnTo>
                      <a:pt x="44" y="17"/>
                    </a:lnTo>
                    <a:lnTo>
                      <a:pt x="58" y="23"/>
                    </a:lnTo>
                    <a:lnTo>
                      <a:pt x="64" y="18"/>
                    </a:lnTo>
                    <a:lnTo>
                      <a:pt x="67" y="12"/>
                    </a:lnTo>
                    <a:lnTo>
                      <a:pt x="81" y="2"/>
                    </a:lnTo>
                    <a:lnTo>
                      <a:pt x="84" y="0"/>
                    </a:lnTo>
                    <a:lnTo>
                      <a:pt x="88" y="5"/>
                    </a:lnTo>
                    <a:lnTo>
                      <a:pt x="93" y="6"/>
                    </a:lnTo>
                    <a:lnTo>
                      <a:pt x="96" y="2"/>
                    </a:lnTo>
                    <a:lnTo>
                      <a:pt x="97" y="8"/>
                    </a:lnTo>
                    <a:lnTo>
                      <a:pt x="91" y="14"/>
                    </a:lnTo>
                    <a:lnTo>
                      <a:pt x="96" y="20"/>
                    </a:lnTo>
                    <a:lnTo>
                      <a:pt x="100" y="23"/>
                    </a:lnTo>
                    <a:lnTo>
                      <a:pt x="94" y="35"/>
                    </a:lnTo>
                    <a:lnTo>
                      <a:pt x="100" y="40"/>
                    </a:lnTo>
                    <a:lnTo>
                      <a:pt x="102" y="44"/>
                    </a:lnTo>
                    <a:lnTo>
                      <a:pt x="109" y="50"/>
                    </a:lnTo>
                    <a:lnTo>
                      <a:pt x="122" y="43"/>
                    </a:lnTo>
                    <a:lnTo>
                      <a:pt x="128" y="49"/>
                    </a:lnTo>
                    <a:lnTo>
                      <a:pt x="129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3" name="Freeform 3998">
                <a:extLst>
                  <a:ext uri="{FF2B5EF4-FFF2-40B4-BE49-F238E27FC236}">
                    <a16:creationId xmlns:a16="http://schemas.microsoft.com/office/drawing/2014/main" id="{74F8D640-BDC7-2C68-CB59-2DB360500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594"/>
                <a:ext cx="49" cy="66"/>
              </a:xfrm>
              <a:custGeom>
                <a:avLst/>
                <a:gdLst>
                  <a:gd name="T0" fmla="*/ 15 w 99"/>
                  <a:gd name="T1" fmla="*/ 10 h 133"/>
                  <a:gd name="T2" fmla="*/ 26 w 99"/>
                  <a:gd name="T3" fmla="*/ 14 h 133"/>
                  <a:gd name="T4" fmla="*/ 29 w 99"/>
                  <a:gd name="T5" fmla="*/ 22 h 133"/>
                  <a:gd name="T6" fmla="*/ 33 w 99"/>
                  <a:gd name="T7" fmla="*/ 29 h 133"/>
                  <a:gd name="T8" fmla="*/ 33 w 99"/>
                  <a:gd name="T9" fmla="*/ 37 h 133"/>
                  <a:gd name="T10" fmla="*/ 33 w 99"/>
                  <a:gd name="T11" fmla="*/ 43 h 133"/>
                  <a:gd name="T12" fmla="*/ 14 w 99"/>
                  <a:gd name="T13" fmla="*/ 61 h 133"/>
                  <a:gd name="T14" fmla="*/ 0 w 99"/>
                  <a:gd name="T15" fmla="*/ 67 h 133"/>
                  <a:gd name="T16" fmla="*/ 17 w 99"/>
                  <a:gd name="T17" fmla="*/ 90 h 133"/>
                  <a:gd name="T18" fmla="*/ 41 w 99"/>
                  <a:gd name="T19" fmla="*/ 83 h 133"/>
                  <a:gd name="T20" fmla="*/ 42 w 99"/>
                  <a:gd name="T21" fmla="*/ 90 h 133"/>
                  <a:gd name="T22" fmla="*/ 32 w 99"/>
                  <a:gd name="T23" fmla="*/ 104 h 133"/>
                  <a:gd name="T24" fmla="*/ 35 w 99"/>
                  <a:gd name="T25" fmla="*/ 116 h 133"/>
                  <a:gd name="T26" fmla="*/ 50 w 99"/>
                  <a:gd name="T27" fmla="*/ 125 h 133"/>
                  <a:gd name="T28" fmla="*/ 55 w 99"/>
                  <a:gd name="T29" fmla="*/ 128 h 133"/>
                  <a:gd name="T30" fmla="*/ 62 w 99"/>
                  <a:gd name="T31" fmla="*/ 133 h 133"/>
                  <a:gd name="T32" fmla="*/ 74 w 99"/>
                  <a:gd name="T33" fmla="*/ 124 h 133"/>
                  <a:gd name="T34" fmla="*/ 79 w 99"/>
                  <a:gd name="T35" fmla="*/ 117 h 133"/>
                  <a:gd name="T36" fmla="*/ 86 w 99"/>
                  <a:gd name="T37" fmla="*/ 107 h 133"/>
                  <a:gd name="T38" fmla="*/ 86 w 99"/>
                  <a:gd name="T39" fmla="*/ 99 h 133"/>
                  <a:gd name="T40" fmla="*/ 91 w 99"/>
                  <a:gd name="T41" fmla="*/ 89 h 133"/>
                  <a:gd name="T42" fmla="*/ 91 w 99"/>
                  <a:gd name="T43" fmla="*/ 73 h 133"/>
                  <a:gd name="T44" fmla="*/ 96 w 99"/>
                  <a:gd name="T45" fmla="*/ 63 h 133"/>
                  <a:gd name="T46" fmla="*/ 91 w 99"/>
                  <a:gd name="T47" fmla="*/ 54 h 133"/>
                  <a:gd name="T48" fmla="*/ 90 w 99"/>
                  <a:gd name="T49" fmla="*/ 46 h 133"/>
                  <a:gd name="T50" fmla="*/ 83 w 99"/>
                  <a:gd name="T51" fmla="*/ 45 h 133"/>
                  <a:gd name="T52" fmla="*/ 73 w 99"/>
                  <a:gd name="T53" fmla="*/ 46 h 133"/>
                  <a:gd name="T54" fmla="*/ 71 w 99"/>
                  <a:gd name="T55" fmla="*/ 34 h 133"/>
                  <a:gd name="T56" fmla="*/ 53 w 99"/>
                  <a:gd name="T57" fmla="*/ 28 h 133"/>
                  <a:gd name="T58" fmla="*/ 47 w 99"/>
                  <a:gd name="T59" fmla="*/ 22 h 133"/>
                  <a:gd name="T60" fmla="*/ 39 w 99"/>
                  <a:gd name="T61" fmla="*/ 13 h 133"/>
                  <a:gd name="T62" fmla="*/ 41 w 99"/>
                  <a:gd name="T63" fmla="*/ 0 h 133"/>
                  <a:gd name="T64" fmla="*/ 29 w 99"/>
                  <a:gd name="T65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9" h="133">
                    <a:moveTo>
                      <a:pt x="17" y="5"/>
                    </a:moveTo>
                    <a:lnTo>
                      <a:pt x="15" y="10"/>
                    </a:lnTo>
                    <a:lnTo>
                      <a:pt x="17" y="13"/>
                    </a:lnTo>
                    <a:lnTo>
                      <a:pt x="26" y="14"/>
                    </a:lnTo>
                    <a:lnTo>
                      <a:pt x="29" y="16"/>
                    </a:lnTo>
                    <a:lnTo>
                      <a:pt x="29" y="22"/>
                    </a:lnTo>
                    <a:lnTo>
                      <a:pt x="35" y="22"/>
                    </a:lnTo>
                    <a:lnTo>
                      <a:pt x="33" y="29"/>
                    </a:lnTo>
                    <a:lnTo>
                      <a:pt x="38" y="32"/>
                    </a:lnTo>
                    <a:lnTo>
                      <a:pt x="33" y="37"/>
                    </a:lnTo>
                    <a:lnTo>
                      <a:pt x="35" y="40"/>
                    </a:lnTo>
                    <a:lnTo>
                      <a:pt x="33" y="43"/>
                    </a:lnTo>
                    <a:lnTo>
                      <a:pt x="20" y="52"/>
                    </a:lnTo>
                    <a:lnTo>
                      <a:pt x="14" y="61"/>
                    </a:lnTo>
                    <a:lnTo>
                      <a:pt x="6" y="67"/>
                    </a:lnTo>
                    <a:lnTo>
                      <a:pt x="0" y="67"/>
                    </a:lnTo>
                    <a:lnTo>
                      <a:pt x="9" y="78"/>
                    </a:lnTo>
                    <a:lnTo>
                      <a:pt x="17" y="90"/>
                    </a:lnTo>
                    <a:lnTo>
                      <a:pt x="21" y="90"/>
                    </a:lnTo>
                    <a:lnTo>
                      <a:pt x="41" y="83"/>
                    </a:lnTo>
                    <a:lnTo>
                      <a:pt x="46" y="89"/>
                    </a:lnTo>
                    <a:lnTo>
                      <a:pt x="42" y="90"/>
                    </a:lnTo>
                    <a:lnTo>
                      <a:pt x="42" y="96"/>
                    </a:lnTo>
                    <a:lnTo>
                      <a:pt x="32" y="104"/>
                    </a:lnTo>
                    <a:lnTo>
                      <a:pt x="30" y="111"/>
                    </a:lnTo>
                    <a:lnTo>
                      <a:pt x="35" y="116"/>
                    </a:lnTo>
                    <a:lnTo>
                      <a:pt x="46" y="121"/>
                    </a:lnTo>
                    <a:lnTo>
                      <a:pt x="50" y="125"/>
                    </a:lnTo>
                    <a:lnTo>
                      <a:pt x="52" y="128"/>
                    </a:lnTo>
                    <a:lnTo>
                      <a:pt x="55" y="128"/>
                    </a:lnTo>
                    <a:lnTo>
                      <a:pt x="59" y="133"/>
                    </a:lnTo>
                    <a:lnTo>
                      <a:pt x="62" y="133"/>
                    </a:lnTo>
                    <a:lnTo>
                      <a:pt x="65" y="128"/>
                    </a:lnTo>
                    <a:lnTo>
                      <a:pt x="74" y="124"/>
                    </a:lnTo>
                    <a:lnTo>
                      <a:pt x="77" y="124"/>
                    </a:lnTo>
                    <a:lnTo>
                      <a:pt x="79" y="117"/>
                    </a:lnTo>
                    <a:lnTo>
                      <a:pt x="86" y="111"/>
                    </a:lnTo>
                    <a:lnTo>
                      <a:pt x="86" y="107"/>
                    </a:lnTo>
                    <a:lnTo>
                      <a:pt x="83" y="104"/>
                    </a:lnTo>
                    <a:lnTo>
                      <a:pt x="86" y="99"/>
                    </a:lnTo>
                    <a:lnTo>
                      <a:pt x="86" y="96"/>
                    </a:lnTo>
                    <a:lnTo>
                      <a:pt x="91" y="89"/>
                    </a:lnTo>
                    <a:lnTo>
                      <a:pt x="99" y="86"/>
                    </a:lnTo>
                    <a:lnTo>
                      <a:pt x="91" y="73"/>
                    </a:lnTo>
                    <a:lnTo>
                      <a:pt x="99" y="69"/>
                    </a:lnTo>
                    <a:lnTo>
                      <a:pt x="96" y="63"/>
                    </a:lnTo>
                    <a:lnTo>
                      <a:pt x="96" y="57"/>
                    </a:lnTo>
                    <a:lnTo>
                      <a:pt x="91" y="54"/>
                    </a:lnTo>
                    <a:lnTo>
                      <a:pt x="96" y="49"/>
                    </a:lnTo>
                    <a:lnTo>
                      <a:pt x="90" y="46"/>
                    </a:lnTo>
                    <a:lnTo>
                      <a:pt x="90" y="43"/>
                    </a:lnTo>
                    <a:lnTo>
                      <a:pt x="83" y="45"/>
                    </a:lnTo>
                    <a:lnTo>
                      <a:pt x="77" y="43"/>
                    </a:lnTo>
                    <a:lnTo>
                      <a:pt x="73" y="46"/>
                    </a:lnTo>
                    <a:lnTo>
                      <a:pt x="74" y="45"/>
                    </a:lnTo>
                    <a:lnTo>
                      <a:pt x="71" y="34"/>
                    </a:lnTo>
                    <a:lnTo>
                      <a:pt x="56" y="32"/>
                    </a:lnTo>
                    <a:lnTo>
                      <a:pt x="53" y="28"/>
                    </a:lnTo>
                    <a:lnTo>
                      <a:pt x="49" y="25"/>
                    </a:lnTo>
                    <a:lnTo>
                      <a:pt x="47" y="22"/>
                    </a:lnTo>
                    <a:lnTo>
                      <a:pt x="41" y="17"/>
                    </a:lnTo>
                    <a:lnTo>
                      <a:pt x="39" y="13"/>
                    </a:lnTo>
                    <a:lnTo>
                      <a:pt x="46" y="10"/>
                    </a:lnTo>
                    <a:lnTo>
                      <a:pt x="41" y="0"/>
                    </a:lnTo>
                    <a:lnTo>
                      <a:pt x="30" y="4"/>
                    </a:lnTo>
                    <a:lnTo>
                      <a:pt x="29" y="0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4" name="Freeform 3999">
                <a:extLst>
                  <a:ext uri="{FF2B5EF4-FFF2-40B4-BE49-F238E27FC236}">
                    <a16:creationId xmlns:a16="http://schemas.microsoft.com/office/drawing/2014/main" id="{B3C02390-7214-4B1A-79EC-00AEC9C64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594"/>
                <a:ext cx="49" cy="66"/>
              </a:xfrm>
              <a:custGeom>
                <a:avLst/>
                <a:gdLst>
                  <a:gd name="T0" fmla="*/ 29 w 99"/>
                  <a:gd name="T1" fmla="*/ 0 h 133"/>
                  <a:gd name="T2" fmla="*/ 41 w 99"/>
                  <a:gd name="T3" fmla="*/ 0 h 133"/>
                  <a:gd name="T4" fmla="*/ 39 w 99"/>
                  <a:gd name="T5" fmla="*/ 13 h 133"/>
                  <a:gd name="T6" fmla="*/ 47 w 99"/>
                  <a:gd name="T7" fmla="*/ 22 h 133"/>
                  <a:gd name="T8" fmla="*/ 53 w 99"/>
                  <a:gd name="T9" fmla="*/ 28 h 133"/>
                  <a:gd name="T10" fmla="*/ 71 w 99"/>
                  <a:gd name="T11" fmla="*/ 34 h 133"/>
                  <a:gd name="T12" fmla="*/ 73 w 99"/>
                  <a:gd name="T13" fmla="*/ 46 h 133"/>
                  <a:gd name="T14" fmla="*/ 83 w 99"/>
                  <a:gd name="T15" fmla="*/ 45 h 133"/>
                  <a:gd name="T16" fmla="*/ 90 w 99"/>
                  <a:gd name="T17" fmla="*/ 46 h 133"/>
                  <a:gd name="T18" fmla="*/ 91 w 99"/>
                  <a:gd name="T19" fmla="*/ 54 h 133"/>
                  <a:gd name="T20" fmla="*/ 96 w 99"/>
                  <a:gd name="T21" fmla="*/ 63 h 133"/>
                  <a:gd name="T22" fmla="*/ 91 w 99"/>
                  <a:gd name="T23" fmla="*/ 73 h 133"/>
                  <a:gd name="T24" fmla="*/ 91 w 99"/>
                  <a:gd name="T25" fmla="*/ 89 h 133"/>
                  <a:gd name="T26" fmla="*/ 86 w 99"/>
                  <a:gd name="T27" fmla="*/ 99 h 133"/>
                  <a:gd name="T28" fmla="*/ 86 w 99"/>
                  <a:gd name="T29" fmla="*/ 107 h 133"/>
                  <a:gd name="T30" fmla="*/ 79 w 99"/>
                  <a:gd name="T31" fmla="*/ 117 h 133"/>
                  <a:gd name="T32" fmla="*/ 74 w 99"/>
                  <a:gd name="T33" fmla="*/ 124 h 133"/>
                  <a:gd name="T34" fmla="*/ 62 w 99"/>
                  <a:gd name="T35" fmla="*/ 133 h 133"/>
                  <a:gd name="T36" fmla="*/ 55 w 99"/>
                  <a:gd name="T37" fmla="*/ 128 h 133"/>
                  <a:gd name="T38" fmla="*/ 50 w 99"/>
                  <a:gd name="T39" fmla="*/ 125 h 133"/>
                  <a:gd name="T40" fmla="*/ 35 w 99"/>
                  <a:gd name="T41" fmla="*/ 116 h 133"/>
                  <a:gd name="T42" fmla="*/ 32 w 99"/>
                  <a:gd name="T43" fmla="*/ 104 h 133"/>
                  <a:gd name="T44" fmla="*/ 42 w 99"/>
                  <a:gd name="T45" fmla="*/ 90 h 133"/>
                  <a:gd name="T46" fmla="*/ 41 w 99"/>
                  <a:gd name="T47" fmla="*/ 83 h 133"/>
                  <a:gd name="T48" fmla="*/ 17 w 99"/>
                  <a:gd name="T49" fmla="*/ 90 h 133"/>
                  <a:gd name="T50" fmla="*/ 0 w 99"/>
                  <a:gd name="T51" fmla="*/ 67 h 133"/>
                  <a:gd name="T52" fmla="*/ 14 w 99"/>
                  <a:gd name="T53" fmla="*/ 61 h 133"/>
                  <a:gd name="T54" fmla="*/ 33 w 99"/>
                  <a:gd name="T55" fmla="*/ 43 h 133"/>
                  <a:gd name="T56" fmla="*/ 33 w 99"/>
                  <a:gd name="T57" fmla="*/ 37 h 133"/>
                  <a:gd name="T58" fmla="*/ 33 w 99"/>
                  <a:gd name="T59" fmla="*/ 29 h 133"/>
                  <a:gd name="T60" fmla="*/ 29 w 99"/>
                  <a:gd name="T61" fmla="*/ 22 h 133"/>
                  <a:gd name="T62" fmla="*/ 26 w 99"/>
                  <a:gd name="T63" fmla="*/ 14 h 133"/>
                  <a:gd name="T64" fmla="*/ 15 w 99"/>
                  <a:gd name="T65" fmla="*/ 1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9" h="133">
                    <a:moveTo>
                      <a:pt x="17" y="5"/>
                    </a:moveTo>
                    <a:lnTo>
                      <a:pt x="29" y="0"/>
                    </a:lnTo>
                    <a:lnTo>
                      <a:pt x="30" y="4"/>
                    </a:lnTo>
                    <a:lnTo>
                      <a:pt x="41" y="0"/>
                    </a:lnTo>
                    <a:lnTo>
                      <a:pt x="46" y="10"/>
                    </a:lnTo>
                    <a:lnTo>
                      <a:pt x="39" y="13"/>
                    </a:lnTo>
                    <a:lnTo>
                      <a:pt x="41" y="17"/>
                    </a:lnTo>
                    <a:lnTo>
                      <a:pt x="47" y="22"/>
                    </a:lnTo>
                    <a:lnTo>
                      <a:pt x="49" y="25"/>
                    </a:lnTo>
                    <a:lnTo>
                      <a:pt x="53" y="28"/>
                    </a:lnTo>
                    <a:lnTo>
                      <a:pt x="56" y="32"/>
                    </a:lnTo>
                    <a:lnTo>
                      <a:pt x="71" y="34"/>
                    </a:lnTo>
                    <a:lnTo>
                      <a:pt x="74" y="45"/>
                    </a:lnTo>
                    <a:lnTo>
                      <a:pt x="73" y="46"/>
                    </a:lnTo>
                    <a:lnTo>
                      <a:pt x="77" y="43"/>
                    </a:lnTo>
                    <a:lnTo>
                      <a:pt x="83" y="45"/>
                    </a:lnTo>
                    <a:lnTo>
                      <a:pt x="90" y="43"/>
                    </a:lnTo>
                    <a:lnTo>
                      <a:pt x="90" y="46"/>
                    </a:lnTo>
                    <a:lnTo>
                      <a:pt x="96" y="49"/>
                    </a:lnTo>
                    <a:lnTo>
                      <a:pt x="91" y="54"/>
                    </a:lnTo>
                    <a:lnTo>
                      <a:pt x="96" y="57"/>
                    </a:lnTo>
                    <a:lnTo>
                      <a:pt x="96" y="63"/>
                    </a:lnTo>
                    <a:lnTo>
                      <a:pt x="99" y="69"/>
                    </a:lnTo>
                    <a:lnTo>
                      <a:pt x="91" y="73"/>
                    </a:lnTo>
                    <a:lnTo>
                      <a:pt x="99" y="86"/>
                    </a:lnTo>
                    <a:lnTo>
                      <a:pt x="91" y="89"/>
                    </a:lnTo>
                    <a:lnTo>
                      <a:pt x="86" y="96"/>
                    </a:lnTo>
                    <a:lnTo>
                      <a:pt x="86" y="99"/>
                    </a:lnTo>
                    <a:lnTo>
                      <a:pt x="83" y="104"/>
                    </a:lnTo>
                    <a:lnTo>
                      <a:pt x="86" y="107"/>
                    </a:lnTo>
                    <a:lnTo>
                      <a:pt x="86" y="111"/>
                    </a:lnTo>
                    <a:lnTo>
                      <a:pt x="79" y="117"/>
                    </a:lnTo>
                    <a:lnTo>
                      <a:pt x="77" y="124"/>
                    </a:lnTo>
                    <a:lnTo>
                      <a:pt x="74" y="124"/>
                    </a:lnTo>
                    <a:lnTo>
                      <a:pt x="65" y="128"/>
                    </a:lnTo>
                    <a:lnTo>
                      <a:pt x="62" y="133"/>
                    </a:lnTo>
                    <a:lnTo>
                      <a:pt x="59" y="133"/>
                    </a:lnTo>
                    <a:lnTo>
                      <a:pt x="55" y="128"/>
                    </a:lnTo>
                    <a:lnTo>
                      <a:pt x="52" y="128"/>
                    </a:lnTo>
                    <a:lnTo>
                      <a:pt x="50" y="125"/>
                    </a:lnTo>
                    <a:lnTo>
                      <a:pt x="46" y="121"/>
                    </a:lnTo>
                    <a:lnTo>
                      <a:pt x="35" y="116"/>
                    </a:lnTo>
                    <a:lnTo>
                      <a:pt x="30" y="111"/>
                    </a:lnTo>
                    <a:lnTo>
                      <a:pt x="32" y="104"/>
                    </a:lnTo>
                    <a:lnTo>
                      <a:pt x="42" y="96"/>
                    </a:lnTo>
                    <a:lnTo>
                      <a:pt x="42" y="90"/>
                    </a:lnTo>
                    <a:lnTo>
                      <a:pt x="46" y="89"/>
                    </a:lnTo>
                    <a:lnTo>
                      <a:pt x="41" y="83"/>
                    </a:lnTo>
                    <a:lnTo>
                      <a:pt x="21" y="90"/>
                    </a:lnTo>
                    <a:lnTo>
                      <a:pt x="17" y="90"/>
                    </a:lnTo>
                    <a:lnTo>
                      <a:pt x="9" y="78"/>
                    </a:lnTo>
                    <a:lnTo>
                      <a:pt x="0" y="67"/>
                    </a:lnTo>
                    <a:lnTo>
                      <a:pt x="6" y="67"/>
                    </a:lnTo>
                    <a:lnTo>
                      <a:pt x="14" y="61"/>
                    </a:lnTo>
                    <a:lnTo>
                      <a:pt x="20" y="52"/>
                    </a:lnTo>
                    <a:lnTo>
                      <a:pt x="33" y="43"/>
                    </a:lnTo>
                    <a:lnTo>
                      <a:pt x="35" y="40"/>
                    </a:lnTo>
                    <a:lnTo>
                      <a:pt x="33" y="37"/>
                    </a:lnTo>
                    <a:lnTo>
                      <a:pt x="38" y="32"/>
                    </a:lnTo>
                    <a:lnTo>
                      <a:pt x="33" y="29"/>
                    </a:lnTo>
                    <a:lnTo>
                      <a:pt x="35" y="22"/>
                    </a:lnTo>
                    <a:lnTo>
                      <a:pt x="29" y="22"/>
                    </a:lnTo>
                    <a:lnTo>
                      <a:pt x="29" y="16"/>
                    </a:lnTo>
                    <a:lnTo>
                      <a:pt x="26" y="14"/>
                    </a:lnTo>
                    <a:lnTo>
                      <a:pt x="17" y="13"/>
                    </a:lnTo>
                    <a:lnTo>
                      <a:pt x="15" y="10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5" name="Freeform 4000">
                <a:extLst>
                  <a:ext uri="{FF2B5EF4-FFF2-40B4-BE49-F238E27FC236}">
                    <a16:creationId xmlns:a16="http://schemas.microsoft.com/office/drawing/2014/main" id="{D84B6177-2FCA-D8D3-E9E0-9B0D648E3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594"/>
                <a:ext cx="49" cy="66"/>
              </a:xfrm>
              <a:custGeom>
                <a:avLst/>
                <a:gdLst>
                  <a:gd name="T0" fmla="*/ 29 w 99"/>
                  <a:gd name="T1" fmla="*/ 0 h 133"/>
                  <a:gd name="T2" fmla="*/ 41 w 99"/>
                  <a:gd name="T3" fmla="*/ 0 h 133"/>
                  <a:gd name="T4" fmla="*/ 39 w 99"/>
                  <a:gd name="T5" fmla="*/ 13 h 133"/>
                  <a:gd name="T6" fmla="*/ 47 w 99"/>
                  <a:gd name="T7" fmla="*/ 22 h 133"/>
                  <a:gd name="T8" fmla="*/ 53 w 99"/>
                  <a:gd name="T9" fmla="*/ 28 h 133"/>
                  <a:gd name="T10" fmla="*/ 71 w 99"/>
                  <a:gd name="T11" fmla="*/ 34 h 133"/>
                  <a:gd name="T12" fmla="*/ 73 w 99"/>
                  <a:gd name="T13" fmla="*/ 46 h 133"/>
                  <a:gd name="T14" fmla="*/ 83 w 99"/>
                  <a:gd name="T15" fmla="*/ 45 h 133"/>
                  <a:gd name="T16" fmla="*/ 90 w 99"/>
                  <a:gd name="T17" fmla="*/ 46 h 133"/>
                  <a:gd name="T18" fmla="*/ 91 w 99"/>
                  <a:gd name="T19" fmla="*/ 54 h 133"/>
                  <a:gd name="T20" fmla="*/ 96 w 99"/>
                  <a:gd name="T21" fmla="*/ 63 h 133"/>
                  <a:gd name="T22" fmla="*/ 91 w 99"/>
                  <a:gd name="T23" fmla="*/ 73 h 133"/>
                  <a:gd name="T24" fmla="*/ 91 w 99"/>
                  <a:gd name="T25" fmla="*/ 89 h 133"/>
                  <a:gd name="T26" fmla="*/ 86 w 99"/>
                  <a:gd name="T27" fmla="*/ 99 h 133"/>
                  <a:gd name="T28" fmla="*/ 86 w 99"/>
                  <a:gd name="T29" fmla="*/ 107 h 133"/>
                  <a:gd name="T30" fmla="*/ 79 w 99"/>
                  <a:gd name="T31" fmla="*/ 117 h 133"/>
                  <a:gd name="T32" fmla="*/ 74 w 99"/>
                  <a:gd name="T33" fmla="*/ 124 h 133"/>
                  <a:gd name="T34" fmla="*/ 62 w 99"/>
                  <a:gd name="T35" fmla="*/ 133 h 133"/>
                  <a:gd name="T36" fmla="*/ 55 w 99"/>
                  <a:gd name="T37" fmla="*/ 128 h 133"/>
                  <a:gd name="T38" fmla="*/ 50 w 99"/>
                  <a:gd name="T39" fmla="*/ 125 h 133"/>
                  <a:gd name="T40" fmla="*/ 35 w 99"/>
                  <a:gd name="T41" fmla="*/ 116 h 133"/>
                  <a:gd name="T42" fmla="*/ 32 w 99"/>
                  <a:gd name="T43" fmla="*/ 104 h 133"/>
                  <a:gd name="T44" fmla="*/ 42 w 99"/>
                  <a:gd name="T45" fmla="*/ 90 h 133"/>
                  <a:gd name="T46" fmla="*/ 41 w 99"/>
                  <a:gd name="T47" fmla="*/ 83 h 133"/>
                  <a:gd name="T48" fmla="*/ 17 w 99"/>
                  <a:gd name="T49" fmla="*/ 90 h 133"/>
                  <a:gd name="T50" fmla="*/ 0 w 99"/>
                  <a:gd name="T51" fmla="*/ 67 h 133"/>
                  <a:gd name="T52" fmla="*/ 14 w 99"/>
                  <a:gd name="T53" fmla="*/ 61 h 133"/>
                  <a:gd name="T54" fmla="*/ 33 w 99"/>
                  <a:gd name="T55" fmla="*/ 43 h 133"/>
                  <a:gd name="T56" fmla="*/ 33 w 99"/>
                  <a:gd name="T57" fmla="*/ 37 h 133"/>
                  <a:gd name="T58" fmla="*/ 33 w 99"/>
                  <a:gd name="T59" fmla="*/ 29 h 133"/>
                  <a:gd name="T60" fmla="*/ 29 w 99"/>
                  <a:gd name="T61" fmla="*/ 22 h 133"/>
                  <a:gd name="T62" fmla="*/ 26 w 99"/>
                  <a:gd name="T63" fmla="*/ 14 h 133"/>
                  <a:gd name="T64" fmla="*/ 15 w 99"/>
                  <a:gd name="T65" fmla="*/ 1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9" h="133">
                    <a:moveTo>
                      <a:pt x="17" y="5"/>
                    </a:moveTo>
                    <a:lnTo>
                      <a:pt x="29" y="0"/>
                    </a:lnTo>
                    <a:lnTo>
                      <a:pt x="30" y="4"/>
                    </a:lnTo>
                    <a:lnTo>
                      <a:pt x="41" y="0"/>
                    </a:lnTo>
                    <a:lnTo>
                      <a:pt x="46" y="10"/>
                    </a:lnTo>
                    <a:lnTo>
                      <a:pt x="39" y="13"/>
                    </a:lnTo>
                    <a:lnTo>
                      <a:pt x="41" y="17"/>
                    </a:lnTo>
                    <a:lnTo>
                      <a:pt x="47" y="22"/>
                    </a:lnTo>
                    <a:lnTo>
                      <a:pt x="49" y="25"/>
                    </a:lnTo>
                    <a:lnTo>
                      <a:pt x="53" y="28"/>
                    </a:lnTo>
                    <a:lnTo>
                      <a:pt x="56" y="32"/>
                    </a:lnTo>
                    <a:lnTo>
                      <a:pt x="71" y="34"/>
                    </a:lnTo>
                    <a:lnTo>
                      <a:pt x="74" y="45"/>
                    </a:lnTo>
                    <a:lnTo>
                      <a:pt x="73" y="46"/>
                    </a:lnTo>
                    <a:lnTo>
                      <a:pt x="77" y="43"/>
                    </a:lnTo>
                    <a:lnTo>
                      <a:pt x="83" y="45"/>
                    </a:lnTo>
                    <a:lnTo>
                      <a:pt x="90" y="43"/>
                    </a:lnTo>
                    <a:lnTo>
                      <a:pt x="90" y="46"/>
                    </a:lnTo>
                    <a:lnTo>
                      <a:pt x="96" y="49"/>
                    </a:lnTo>
                    <a:lnTo>
                      <a:pt x="91" y="54"/>
                    </a:lnTo>
                    <a:lnTo>
                      <a:pt x="96" y="57"/>
                    </a:lnTo>
                    <a:lnTo>
                      <a:pt x="96" y="63"/>
                    </a:lnTo>
                    <a:lnTo>
                      <a:pt x="99" y="69"/>
                    </a:lnTo>
                    <a:lnTo>
                      <a:pt x="91" y="73"/>
                    </a:lnTo>
                    <a:lnTo>
                      <a:pt x="99" y="86"/>
                    </a:lnTo>
                    <a:lnTo>
                      <a:pt x="91" y="89"/>
                    </a:lnTo>
                    <a:lnTo>
                      <a:pt x="86" y="96"/>
                    </a:lnTo>
                    <a:lnTo>
                      <a:pt x="86" y="99"/>
                    </a:lnTo>
                    <a:lnTo>
                      <a:pt x="83" y="104"/>
                    </a:lnTo>
                    <a:lnTo>
                      <a:pt x="86" y="107"/>
                    </a:lnTo>
                    <a:lnTo>
                      <a:pt x="86" y="111"/>
                    </a:lnTo>
                    <a:lnTo>
                      <a:pt x="79" y="117"/>
                    </a:lnTo>
                    <a:lnTo>
                      <a:pt x="77" y="124"/>
                    </a:lnTo>
                    <a:lnTo>
                      <a:pt x="74" y="124"/>
                    </a:lnTo>
                    <a:lnTo>
                      <a:pt x="65" y="128"/>
                    </a:lnTo>
                    <a:lnTo>
                      <a:pt x="62" y="133"/>
                    </a:lnTo>
                    <a:lnTo>
                      <a:pt x="59" y="133"/>
                    </a:lnTo>
                    <a:lnTo>
                      <a:pt x="55" y="128"/>
                    </a:lnTo>
                    <a:lnTo>
                      <a:pt x="52" y="128"/>
                    </a:lnTo>
                    <a:lnTo>
                      <a:pt x="50" y="125"/>
                    </a:lnTo>
                    <a:lnTo>
                      <a:pt x="46" y="121"/>
                    </a:lnTo>
                    <a:lnTo>
                      <a:pt x="35" y="116"/>
                    </a:lnTo>
                    <a:lnTo>
                      <a:pt x="30" y="111"/>
                    </a:lnTo>
                    <a:lnTo>
                      <a:pt x="32" y="104"/>
                    </a:lnTo>
                    <a:lnTo>
                      <a:pt x="42" y="96"/>
                    </a:lnTo>
                    <a:lnTo>
                      <a:pt x="42" y="90"/>
                    </a:lnTo>
                    <a:lnTo>
                      <a:pt x="46" y="89"/>
                    </a:lnTo>
                    <a:lnTo>
                      <a:pt x="41" y="83"/>
                    </a:lnTo>
                    <a:lnTo>
                      <a:pt x="21" y="90"/>
                    </a:lnTo>
                    <a:lnTo>
                      <a:pt x="17" y="90"/>
                    </a:lnTo>
                    <a:lnTo>
                      <a:pt x="9" y="78"/>
                    </a:lnTo>
                    <a:lnTo>
                      <a:pt x="0" y="67"/>
                    </a:lnTo>
                    <a:lnTo>
                      <a:pt x="6" y="67"/>
                    </a:lnTo>
                    <a:lnTo>
                      <a:pt x="14" y="61"/>
                    </a:lnTo>
                    <a:lnTo>
                      <a:pt x="20" y="52"/>
                    </a:lnTo>
                    <a:lnTo>
                      <a:pt x="33" y="43"/>
                    </a:lnTo>
                    <a:lnTo>
                      <a:pt x="35" y="40"/>
                    </a:lnTo>
                    <a:lnTo>
                      <a:pt x="33" y="37"/>
                    </a:lnTo>
                    <a:lnTo>
                      <a:pt x="38" y="32"/>
                    </a:lnTo>
                    <a:lnTo>
                      <a:pt x="33" y="29"/>
                    </a:lnTo>
                    <a:lnTo>
                      <a:pt x="35" y="22"/>
                    </a:lnTo>
                    <a:lnTo>
                      <a:pt x="29" y="22"/>
                    </a:lnTo>
                    <a:lnTo>
                      <a:pt x="29" y="16"/>
                    </a:lnTo>
                    <a:lnTo>
                      <a:pt x="26" y="14"/>
                    </a:lnTo>
                    <a:lnTo>
                      <a:pt x="17" y="13"/>
                    </a:lnTo>
                    <a:lnTo>
                      <a:pt x="15" y="10"/>
                    </a:lnTo>
                    <a:lnTo>
                      <a:pt x="17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6" name="Freeform 4001">
                <a:extLst>
                  <a:ext uri="{FF2B5EF4-FFF2-40B4-BE49-F238E27FC236}">
                    <a16:creationId xmlns:a16="http://schemas.microsoft.com/office/drawing/2014/main" id="{A7D0E80B-7BE5-BAA4-2DE5-273B045D9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878"/>
                <a:ext cx="32" cy="46"/>
              </a:xfrm>
              <a:custGeom>
                <a:avLst/>
                <a:gdLst>
                  <a:gd name="T0" fmla="*/ 33 w 63"/>
                  <a:gd name="T1" fmla="*/ 17 h 93"/>
                  <a:gd name="T2" fmla="*/ 28 w 63"/>
                  <a:gd name="T3" fmla="*/ 14 h 93"/>
                  <a:gd name="T4" fmla="*/ 24 w 63"/>
                  <a:gd name="T5" fmla="*/ 8 h 93"/>
                  <a:gd name="T6" fmla="*/ 30 w 63"/>
                  <a:gd name="T7" fmla="*/ 0 h 93"/>
                  <a:gd name="T8" fmla="*/ 24 w 63"/>
                  <a:gd name="T9" fmla="*/ 0 h 93"/>
                  <a:gd name="T10" fmla="*/ 21 w 63"/>
                  <a:gd name="T11" fmla="*/ 5 h 93"/>
                  <a:gd name="T12" fmla="*/ 12 w 63"/>
                  <a:gd name="T13" fmla="*/ 8 h 93"/>
                  <a:gd name="T14" fmla="*/ 3 w 63"/>
                  <a:gd name="T15" fmla="*/ 6 h 93"/>
                  <a:gd name="T16" fmla="*/ 0 w 63"/>
                  <a:gd name="T17" fmla="*/ 13 h 93"/>
                  <a:gd name="T18" fmla="*/ 3 w 63"/>
                  <a:gd name="T19" fmla="*/ 28 h 93"/>
                  <a:gd name="T20" fmla="*/ 7 w 63"/>
                  <a:gd name="T21" fmla="*/ 32 h 93"/>
                  <a:gd name="T22" fmla="*/ 12 w 63"/>
                  <a:gd name="T23" fmla="*/ 32 h 93"/>
                  <a:gd name="T24" fmla="*/ 16 w 63"/>
                  <a:gd name="T25" fmla="*/ 38 h 93"/>
                  <a:gd name="T26" fmla="*/ 22 w 63"/>
                  <a:gd name="T27" fmla="*/ 37 h 93"/>
                  <a:gd name="T28" fmla="*/ 28 w 63"/>
                  <a:gd name="T29" fmla="*/ 38 h 93"/>
                  <a:gd name="T30" fmla="*/ 21 w 63"/>
                  <a:gd name="T31" fmla="*/ 41 h 93"/>
                  <a:gd name="T32" fmla="*/ 10 w 63"/>
                  <a:gd name="T33" fmla="*/ 51 h 93"/>
                  <a:gd name="T34" fmla="*/ 19 w 63"/>
                  <a:gd name="T35" fmla="*/ 60 h 93"/>
                  <a:gd name="T36" fmla="*/ 19 w 63"/>
                  <a:gd name="T37" fmla="*/ 64 h 93"/>
                  <a:gd name="T38" fmla="*/ 9 w 63"/>
                  <a:gd name="T39" fmla="*/ 70 h 93"/>
                  <a:gd name="T40" fmla="*/ 15 w 63"/>
                  <a:gd name="T41" fmla="*/ 78 h 93"/>
                  <a:gd name="T42" fmla="*/ 9 w 63"/>
                  <a:gd name="T43" fmla="*/ 93 h 93"/>
                  <a:gd name="T44" fmla="*/ 24 w 63"/>
                  <a:gd name="T45" fmla="*/ 90 h 93"/>
                  <a:gd name="T46" fmla="*/ 27 w 63"/>
                  <a:gd name="T47" fmla="*/ 89 h 93"/>
                  <a:gd name="T48" fmla="*/ 42 w 63"/>
                  <a:gd name="T49" fmla="*/ 84 h 93"/>
                  <a:gd name="T50" fmla="*/ 48 w 63"/>
                  <a:gd name="T51" fmla="*/ 79 h 93"/>
                  <a:gd name="T52" fmla="*/ 57 w 63"/>
                  <a:gd name="T53" fmla="*/ 81 h 93"/>
                  <a:gd name="T54" fmla="*/ 63 w 63"/>
                  <a:gd name="T55" fmla="*/ 78 h 93"/>
                  <a:gd name="T56" fmla="*/ 60 w 63"/>
                  <a:gd name="T57" fmla="*/ 75 h 93"/>
                  <a:gd name="T58" fmla="*/ 60 w 63"/>
                  <a:gd name="T59" fmla="*/ 63 h 93"/>
                  <a:gd name="T60" fmla="*/ 57 w 63"/>
                  <a:gd name="T61" fmla="*/ 57 h 93"/>
                  <a:gd name="T62" fmla="*/ 60 w 63"/>
                  <a:gd name="T63" fmla="*/ 52 h 93"/>
                  <a:gd name="T64" fmla="*/ 56 w 63"/>
                  <a:gd name="T65" fmla="*/ 47 h 93"/>
                  <a:gd name="T66" fmla="*/ 56 w 63"/>
                  <a:gd name="T67" fmla="*/ 47 h 93"/>
                  <a:gd name="T68" fmla="*/ 50 w 63"/>
                  <a:gd name="T69" fmla="*/ 49 h 93"/>
                  <a:gd name="T70" fmla="*/ 47 w 63"/>
                  <a:gd name="T71" fmla="*/ 38 h 93"/>
                  <a:gd name="T72" fmla="*/ 39 w 63"/>
                  <a:gd name="T73" fmla="*/ 34 h 93"/>
                  <a:gd name="T74" fmla="*/ 42 w 63"/>
                  <a:gd name="T75" fmla="*/ 29 h 93"/>
                  <a:gd name="T76" fmla="*/ 42 w 63"/>
                  <a:gd name="T77" fmla="*/ 22 h 93"/>
                  <a:gd name="T78" fmla="*/ 33 w 63"/>
                  <a:gd name="T79" fmla="*/ 1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3" h="93">
                    <a:moveTo>
                      <a:pt x="33" y="17"/>
                    </a:moveTo>
                    <a:lnTo>
                      <a:pt x="28" y="14"/>
                    </a:lnTo>
                    <a:lnTo>
                      <a:pt x="24" y="8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21" y="5"/>
                    </a:lnTo>
                    <a:lnTo>
                      <a:pt x="12" y="8"/>
                    </a:lnTo>
                    <a:lnTo>
                      <a:pt x="3" y="6"/>
                    </a:lnTo>
                    <a:lnTo>
                      <a:pt x="0" y="13"/>
                    </a:lnTo>
                    <a:lnTo>
                      <a:pt x="3" y="28"/>
                    </a:lnTo>
                    <a:lnTo>
                      <a:pt x="7" y="32"/>
                    </a:lnTo>
                    <a:lnTo>
                      <a:pt x="12" y="32"/>
                    </a:lnTo>
                    <a:lnTo>
                      <a:pt x="16" y="38"/>
                    </a:lnTo>
                    <a:lnTo>
                      <a:pt x="22" y="37"/>
                    </a:lnTo>
                    <a:lnTo>
                      <a:pt x="28" y="38"/>
                    </a:lnTo>
                    <a:lnTo>
                      <a:pt x="21" y="41"/>
                    </a:lnTo>
                    <a:lnTo>
                      <a:pt x="10" y="51"/>
                    </a:lnTo>
                    <a:lnTo>
                      <a:pt x="19" y="60"/>
                    </a:lnTo>
                    <a:lnTo>
                      <a:pt x="19" y="64"/>
                    </a:lnTo>
                    <a:lnTo>
                      <a:pt x="9" y="70"/>
                    </a:lnTo>
                    <a:lnTo>
                      <a:pt x="15" y="78"/>
                    </a:lnTo>
                    <a:lnTo>
                      <a:pt x="9" y="93"/>
                    </a:lnTo>
                    <a:lnTo>
                      <a:pt x="24" y="90"/>
                    </a:lnTo>
                    <a:lnTo>
                      <a:pt x="27" y="89"/>
                    </a:lnTo>
                    <a:lnTo>
                      <a:pt x="42" y="84"/>
                    </a:lnTo>
                    <a:lnTo>
                      <a:pt x="48" y="79"/>
                    </a:lnTo>
                    <a:lnTo>
                      <a:pt x="57" y="81"/>
                    </a:lnTo>
                    <a:lnTo>
                      <a:pt x="63" y="78"/>
                    </a:lnTo>
                    <a:lnTo>
                      <a:pt x="60" y="75"/>
                    </a:lnTo>
                    <a:lnTo>
                      <a:pt x="60" y="63"/>
                    </a:lnTo>
                    <a:lnTo>
                      <a:pt x="57" y="57"/>
                    </a:lnTo>
                    <a:lnTo>
                      <a:pt x="60" y="52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0" y="49"/>
                    </a:lnTo>
                    <a:lnTo>
                      <a:pt x="47" y="38"/>
                    </a:lnTo>
                    <a:lnTo>
                      <a:pt x="39" y="34"/>
                    </a:lnTo>
                    <a:lnTo>
                      <a:pt x="42" y="29"/>
                    </a:lnTo>
                    <a:lnTo>
                      <a:pt x="42" y="22"/>
                    </a:lnTo>
                    <a:lnTo>
                      <a:pt x="33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7" name="Freeform 4002">
                <a:extLst>
                  <a:ext uri="{FF2B5EF4-FFF2-40B4-BE49-F238E27FC236}">
                    <a16:creationId xmlns:a16="http://schemas.microsoft.com/office/drawing/2014/main" id="{EB37C7C6-8E4F-6C9D-1979-8B9F92295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878"/>
                <a:ext cx="32" cy="46"/>
              </a:xfrm>
              <a:custGeom>
                <a:avLst/>
                <a:gdLst>
                  <a:gd name="T0" fmla="*/ 33 w 63"/>
                  <a:gd name="T1" fmla="*/ 17 h 93"/>
                  <a:gd name="T2" fmla="*/ 42 w 63"/>
                  <a:gd name="T3" fmla="*/ 22 h 93"/>
                  <a:gd name="T4" fmla="*/ 42 w 63"/>
                  <a:gd name="T5" fmla="*/ 29 h 93"/>
                  <a:gd name="T6" fmla="*/ 39 w 63"/>
                  <a:gd name="T7" fmla="*/ 34 h 93"/>
                  <a:gd name="T8" fmla="*/ 47 w 63"/>
                  <a:gd name="T9" fmla="*/ 38 h 93"/>
                  <a:gd name="T10" fmla="*/ 50 w 63"/>
                  <a:gd name="T11" fmla="*/ 49 h 93"/>
                  <a:gd name="T12" fmla="*/ 56 w 63"/>
                  <a:gd name="T13" fmla="*/ 47 h 93"/>
                  <a:gd name="T14" fmla="*/ 56 w 63"/>
                  <a:gd name="T15" fmla="*/ 47 h 93"/>
                  <a:gd name="T16" fmla="*/ 60 w 63"/>
                  <a:gd name="T17" fmla="*/ 52 h 93"/>
                  <a:gd name="T18" fmla="*/ 57 w 63"/>
                  <a:gd name="T19" fmla="*/ 57 h 93"/>
                  <a:gd name="T20" fmla="*/ 60 w 63"/>
                  <a:gd name="T21" fmla="*/ 63 h 93"/>
                  <a:gd name="T22" fmla="*/ 60 w 63"/>
                  <a:gd name="T23" fmla="*/ 75 h 93"/>
                  <a:gd name="T24" fmla="*/ 63 w 63"/>
                  <a:gd name="T25" fmla="*/ 78 h 93"/>
                  <a:gd name="T26" fmla="*/ 57 w 63"/>
                  <a:gd name="T27" fmla="*/ 81 h 93"/>
                  <a:gd name="T28" fmla="*/ 48 w 63"/>
                  <a:gd name="T29" fmla="*/ 79 h 93"/>
                  <a:gd name="T30" fmla="*/ 42 w 63"/>
                  <a:gd name="T31" fmla="*/ 84 h 93"/>
                  <a:gd name="T32" fmla="*/ 27 w 63"/>
                  <a:gd name="T33" fmla="*/ 89 h 93"/>
                  <a:gd name="T34" fmla="*/ 24 w 63"/>
                  <a:gd name="T35" fmla="*/ 90 h 93"/>
                  <a:gd name="T36" fmla="*/ 9 w 63"/>
                  <a:gd name="T37" fmla="*/ 93 h 93"/>
                  <a:gd name="T38" fmla="*/ 15 w 63"/>
                  <a:gd name="T39" fmla="*/ 78 h 93"/>
                  <a:gd name="T40" fmla="*/ 9 w 63"/>
                  <a:gd name="T41" fmla="*/ 70 h 93"/>
                  <a:gd name="T42" fmla="*/ 19 w 63"/>
                  <a:gd name="T43" fmla="*/ 64 h 93"/>
                  <a:gd name="T44" fmla="*/ 19 w 63"/>
                  <a:gd name="T45" fmla="*/ 60 h 93"/>
                  <a:gd name="T46" fmla="*/ 10 w 63"/>
                  <a:gd name="T47" fmla="*/ 51 h 93"/>
                  <a:gd name="T48" fmla="*/ 21 w 63"/>
                  <a:gd name="T49" fmla="*/ 41 h 93"/>
                  <a:gd name="T50" fmla="*/ 28 w 63"/>
                  <a:gd name="T51" fmla="*/ 38 h 93"/>
                  <a:gd name="T52" fmla="*/ 22 w 63"/>
                  <a:gd name="T53" fmla="*/ 37 h 93"/>
                  <a:gd name="T54" fmla="*/ 16 w 63"/>
                  <a:gd name="T55" fmla="*/ 38 h 93"/>
                  <a:gd name="T56" fmla="*/ 12 w 63"/>
                  <a:gd name="T57" fmla="*/ 32 h 93"/>
                  <a:gd name="T58" fmla="*/ 7 w 63"/>
                  <a:gd name="T59" fmla="*/ 32 h 93"/>
                  <a:gd name="T60" fmla="*/ 3 w 63"/>
                  <a:gd name="T61" fmla="*/ 28 h 93"/>
                  <a:gd name="T62" fmla="*/ 0 w 63"/>
                  <a:gd name="T63" fmla="*/ 13 h 93"/>
                  <a:gd name="T64" fmla="*/ 3 w 63"/>
                  <a:gd name="T65" fmla="*/ 6 h 93"/>
                  <a:gd name="T66" fmla="*/ 12 w 63"/>
                  <a:gd name="T67" fmla="*/ 8 h 93"/>
                  <a:gd name="T68" fmla="*/ 21 w 63"/>
                  <a:gd name="T69" fmla="*/ 5 h 93"/>
                  <a:gd name="T70" fmla="*/ 24 w 63"/>
                  <a:gd name="T71" fmla="*/ 0 h 93"/>
                  <a:gd name="T72" fmla="*/ 30 w 63"/>
                  <a:gd name="T73" fmla="*/ 0 h 93"/>
                  <a:gd name="T74" fmla="*/ 24 w 63"/>
                  <a:gd name="T75" fmla="*/ 8 h 93"/>
                  <a:gd name="T76" fmla="*/ 28 w 63"/>
                  <a:gd name="T77" fmla="*/ 14 h 93"/>
                  <a:gd name="T78" fmla="*/ 33 w 63"/>
                  <a:gd name="T79" fmla="*/ 1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3" h="93">
                    <a:moveTo>
                      <a:pt x="33" y="17"/>
                    </a:moveTo>
                    <a:lnTo>
                      <a:pt x="42" y="22"/>
                    </a:lnTo>
                    <a:lnTo>
                      <a:pt x="42" y="29"/>
                    </a:lnTo>
                    <a:lnTo>
                      <a:pt x="39" y="34"/>
                    </a:lnTo>
                    <a:lnTo>
                      <a:pt x="47" y="38"/>
                    </a:lnTo>
                    <a:lnTo>
                      <a:pt x="50" y="49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60" y="52"/>
                    </a:lnTo>
                    <a:lnTo>
                      <a:pt x="57" y="57"/>
                    </a:lnTo>
                    <a:lnTo>
                      <a:pt x="60" y="63"/>
                    </a:lnTo>
                    <a:lnTo>
                      <a:pt x="60" y="75"/>
                    </a:lnTo>
                    <a:lnTo>
                      <a:pt x="63" y="78"/>
                    </a:lnTo>
                    <a:lnTo>
                      <a:pt x="57" y="81"/>
                    </a:lnTo>
                    <a:lnTo>
                      <a:pt x="48" y="79"/>
                    </a:lnTo>
                    <a:lnTo>
                      <a:pt x="42" y="84"/>
                    </a:lnTo>
                    <a:lnTo>
                      <a:pt x="27" y="89"/>
                    </a:lnTo>
                    <a:lnTo>
                      <a:pt x="24" y="90"/>
                    </a:lnTo>
                    <a:lnTo>
                      <a:pt x="9" y="93"/>
                    </a:lnTo>
                    <a:lnTo>
                      <a:pt x="15" y="78"/>
                    </a:lnTo>
                    <a:lnTo>
                      <a:pt x="9" y="70"/>
                    </a:lnTo>
                    <a:lnTo>
                      <a:pt x="19" y="64"/>
                    </a:lnTo>
                    <a:lnTo>
                      <a:pt x="19" y="60"/>
                    </a:lnTo>
                    <a:lnTo>
                      <a:pt x="10" y="51"/>
                    </a:lnTo>
                    <a:lnTo>
                      <a:pt x="21" y="41"/>
                    </a:lnTo>
                    <a:lnTo>
                      <a:pt x="28" y="38"/>
                    </a:lnTo>
                    <a:lnTo>
                      <a:pt x="22" y="37"/>
                    </a:lnTo>
                    <a:lnTo>
                      <a:pt x="16" y="38"/>
                    </a:lnTo>
                    <a:lnTo>
                      <a:pt x="12" y="32"/>
                    </a:lnTo>
                    <a:lnTo>
                      <a:pt x="7" y="32"/>
                    </a:lnTo>
                    <a:lnTo>
                      <a:pt x="3" y="28"/>
                    </a:lnTo>
                    <a:lnTo>
                      <a:pt x="0" y="13"/>
                    </a:lnTo>
                    <a:lnTo>
                      <a:pt x="3" y="6"/>
                    </a:lnTo>
                    <a:lnTo>
                      <a:pt x="12" y="8"/>
                    </a:lnTo>
                    <a:lnTo>
                      <a:pt x="21" y="5"/>
                    </a:lnTo>
                    <a:lnTo>
                      <a:pt x="24" y="0"/>
                    </a:lnTo>
                    <a:lnTo>
                      <a:pt x="30" y="0"/>
                    </a:lnTo>
                    <a:lnTo>
                      <a:pt x="24" y="8"/>
                    </a:lnTo>
                    <a:lnTo>
                      <a:pt x="28" y="14"/>
                    </a:lnTo>
                    <a:lnTo>
                      <a:pt x="33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8" name="Freeform 4003">
                <a:extLst>
                  <a:ext uri="{FF2B5EF4-FFF2-40B4-BE49-F238E27FC236}">
                    <a16:creationId xmlns:a16="http://schemas.microsoft.com/office/drawing/2014/main" id="{5CCBB472-D18B-0B19-61E8-9F98228C5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878"/>
                <a:ext cx="32" cy="46"/>
              </a:xfrm>
              <a:custGeom>
                <a:avLst/>
                <a:gdLst>
                  <a:gd name="T0" fmla="*/ 33 w 63"/>
                  <a:gd name="T1" fmla="*/ 17 h 93"/>
                  <a:gd name="T2" fmla="*/ 42 w 63"/>
                  <a:gd name="T3" fmla="*/ 22 h 93"/>
                  <a:gd name="T4" fmla="*/ 42 w 63"/>
                  <a:gd name="T5" fmla="*/ 29 h 93"/>
                  <a:gd name="T6" fmla="*/ 39 w 63"/>
                  <a:gd name="T7" fmla="*/ 34 h 93"/>
                  <a:gd name="T8" fmla="*/ 47 w 63"/>
                  <a:gd name="T9" fmla="*/ 38 h 93"/>
                  <a:gd name="T10" fmla="*/ 50 w 63"/>
                  <a:gd name="T11" fmla="*/ 49 h 93"/>
                  <a:gd name="T12" fmla="*/ 56 w 63"/>
                  <a:gd name="T13" fmla="*/ 47 h 93"/>
                  <a:gd name="T14" fmla="*/ 56 w 63"/>
                  <a:gd name="T15" fmla="*/ 47 h 93"/>
                  <a:gd name="T16" fmla="*/ 60 w 63"/>
                  <a:gd name="T17" fmla="*/ 52 h 93"/>
                  <a:gd name="T18" fmla="*/ 57 w 63"/>
                  <a:gd name="T19" fmla="*/ 57 h 93"/>
                  <a:gd name="T20" fmla="*/ 60 w 63"/>
                  <a:gd name="T21" fmla="*/ 63 h 93"/>
                  <a:gd name="T22" fmla="*/ 60 w 63"/>
                  <a:gd name="T23" fmla="*/ 75 h 93"/>
                  <a:gd name="T24" fmla="*/ 63 w 63"/>
                  <a:gd name="T25" fmla="*/ 78 h 93"/>
                  <a:gd name="T26" fmla="*/ 57 w 63"/>
                  <a:gd name="T27" fmla="*/ 81 h 93"/>
                  <a:gd name="T28" fmla="*/ 48 w 63"/>
                  <a:gd name="T29" fmla="*/ 79 h 93"/>
                  <a:gd name="T30" fmla="*/ 42 w 63"/>
                  <a:gd name="T31" fmla="*/ 84 h 93"/>
                  <a:gd name="T32" fmla="*/ 27 w 63"/>
                  <a:gd name="T33" fmla="*/ 89 h 93"/>
                  <a:gd name="T34" fmla="*/ 24 w 63"/>
                  <a:gd name="T35" fmla="*/ 90 h 93"/>
                  <a:gd name="T36" fmla="*/ 9 w 63"/>
                  <a:gd name="T37" fmla="*/ 93 h 93"/>
                  <a:gd name="T38" fmla="*/ 15 w 63"/>
                  <a:gd name="T39" fmla="*/ 78 h 93"/>
                  <a:gd name="T40" fmla="*/ 9 w 63"/>
                  <a:gd name="T41" fmla="*/ 70 h 93"/>
                  <a:gd name="T42" fmla="*/ 19 w 63"/>
                  <a:gd name="T43" fmla="*/ 64 h 93"/>
                  <a:gd name="T44" fmla="*/ 19 w 63"/>
                  <a:gd name="T45" fmla="*/ 60 h 93"/>
                  <a:gd name="T46" fmla="*/ 10 w 63"/>
                  <a:gd name="T47" fmla="*/ 51 h 93"/>
                  <a:gd name="T48" fmla="*/ 21 w 63"/>
                  <a:gd name="T49" fmla="*/ 41 h 93"/>
                  <a:gd name="T50" fmla="*/ 28 w 63"/>
                  <a:gd name="T51" fmla="*/ 38 h 93"/>
                  <a:gd name="T52" fmla="*/ 22 w 63"/>
                  <a:gd name="T53" fmla="*/ 37 h 93"/>
                  <a:gd name="T54" fmla="*/ 16 w 63"/>
                  <a:gd name="T55" fmla="*/ 38 h 93"/>
                  <a:gd name="T56" fmla="*/ 12 w 63"/>
                  <a:gd name="T57" fmla="*/ 32 h 93"/>
                  <a:gd name="T58" fmla="*/ 7 w 63"/>
                  <a:gd name="T59" fmla="*/ 32 h 93"/>
                  <a:gd name="T60" fmla="*/ 3 w 63"/>
                  <a:gd name="T61" fmla="*/ 28 h 93"/>
                  <a:gd name="T62" fmla="*/ 0 w 63"/>
                  <a:gd name="T63" fmla="*/ 13 h 93"/>
                  <a:gd name="T64" fmla="*/ 3 w 63"/>
                  <a:gd name="T65" fmla="*/ 6 h 93"/>
                  <a:gd name="T66" fmla="*/ 12 w 63"/>
                  <a:gd name="T67" fmla="*/ 8 h 93"/>
                  <a:gd name="T68" fmla="*/ 21 w 63"/>
                  <a:gd name="T69" fmla="*/ 5 h 93"/>
                  <a:gd name="T70" fmla="*/ 24 w 63"/>
                  <a:gd name="T71" fmla="*/ 0 h 93"/>
                  <a:gd name="T72" fmla="*/ 30 w 63"/>
                  <a:gd name="T73" fmla="*/ 0 h 93"/>
                  <a:gd name="T74" fmla="*/ 24 w 63"/>
                  <a:gd name="T75" fmla="*/ 8 h 93"/>
                  <a:gd name="T76" fmla="*/ 28 w 63"/>
                  <a:gd name="T77" fmla="*/ 14 h 93"/>
                  <a:gd name="T78" fmla="*/ 33 w 63"/>
                  <a:gd name="T79" fmla="*/ 1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3" h="93">
                    <a:moveTo>
                      <a:pt x="33" y="17"/>
                    </a:moveTo>
                    <a:lnTo>
                      <a:pt x="42" y="22"/>
                    </a:lnTo>
                    <a:lnTo>
                      <a:pt x="42" y="29"/>
                    </a:lnTo>
                    <a:lnTo>
                      <a:pt x="39" y="34"/>
                    </a:lnTo>
                    <a:lnTo>
                      <a:pt x="47" y="38"/>
                    </a:lnTo>
                    <a:lnTo>
                      <a:pt x="50" y="49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60" y="52"/>
                    </a:lnTo>
                    <a:lnTo>
                      <a:pt x="57" y="57"/>
                    </a:lnTo>
                    <a:lnTo>
                      <a:pt x="60" y="63"/>
                    </a:lnTo>
                    <a:lnTo>
                      <a:pt x="60" y="75"/>
                    </a:lnTo>
                    <a:lnTo>
                      <a:pt x="63" y="78"/>
                    </a:lnTo>
                    <a:lnTo>
                      <a:pt x="57" y="81"/>
                    </a:lnTo>
                    <a:lnTo>
                      <a:pt x="48" y="79"/>
                    </a:lnTo>
                    <a:lnTo>
                      <a:pt x="42" y="84"/>
                    </a:lnTo>
                    <a:lnTo>
                      <a:pt x="27" y="89"/>
                    </a:lnTo>
                    <a:lnTo>
                      <a:pt x="24" y="90"/>
                    </a:lnTo>
                    <a:lnTo>
                      <a:pt x="9" y="93"/>
                    </a:lnTo>
                    <a:lnTo>
                      <a:pt x="15" y="78"/>
                    </a:lnTo>
                    <a:lnTo>
                      <a:pt x="9" y="70"/>
                    </a:lnTo>
                    <a:lnTo>
                      <a:pt x="19" y="64"/>
                    </a:lnTo>
                    <a:lnTo>
                      <a:pt x="19" y="60"/>
                    </a:lnTo>
                    <a:lnTo>
                      <a:pt x="10" y="51"/>
                    </a:lnTo>
                    <a:lnTo>
                      <a:pt x="21" y="41"/>
                    </a:lnTo>
                    <a:lnTo>
                      <a:pt x="28" y="38"/>
                    </a:lnTo>
                    <a:lnTo>
                      <a:pt x="22" y="37"/>
                    </a:lnTo>
                    <a:lnTo>
                      <a:pt x="16" y="38"/>
                    </a:lnTo>
                    <a:lnTo>
                      <a:pt x="12" y="32"/>
                    </a:lnTo>
                    <a:lnTo>
                      <a:pt x="7" y="32"/>
                    </a:lnTo>
                    <a:lnTo>
                      <a:pt x="3" y="28"/>
                    </a:lnTo>
                    <a:lnTo>
                      <a:pt x="0" y="13"/>
                    </a:lnTo>
                    <a:lnTo>
                      <a:pt x="3" y="6"/>
                    </a:lnTo>
                    <a:lnTo>
                      <a:pt x="12" y="8"/>
                    </a:lnTo>
                    <a:lnTo>
                      <a:pt x="21" y="5"/>
                    </a:lnTo>
                    <a:lnTo>
                      <a:pt x="24" y="0"/>
                    </a:lnTo>
                    <a:lnTo>
                      <a:pt x="30" y="0"/>
                    </a:lnTo>
                    <a:lnTo>
                      <a:pt x="24" y="8"/>
                    </a:lnTo>
                    <a:lnTo>
                      <a:pt x="28" y="14"/>
                    </a:lnTo>
                    <a:lnTo>
                      <a:pt x="33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9" name="Freeform 4004">
                <a:extLst>
                  <a:ext uri="{FF2B5EF4-FFF2-40B4-BE49-F238E27FC236}">
                    <a16:creationId xmlns:a16="http://schemas.microsoft.com/office/drawing/2014/main" id="{B6A0FF8A-5D76-BFC2-E497-719CBAC92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597"/>
                <a:ext cx="30" cy="31"/>
              </a:xfrm>
              <a:custGeom>
                <a:avLst/>
                <a:gdLst>
                  <a:gd name="T0" fmla="*/ 0 w 61"/>
                  <a:gd name="T1" fmla="*/ 23 h 62"/>
                  <a:gd name="T2" fmla="*/ 0 w 61"/>
                  <a:gd name="T3" fmla="*/ 32 h 62"/>
                  <a:gd name="T4" fmla="*/ 8 w 61"/>
                  <a:gd name="T5" fmla="*/ 40 h 62"/>
                  <a:gd name="T6" fmla="*/ 9 w 61"/>
                  <a:gd name="T7" fmla="*/ 47 h 62"/>
                  <a:gd name="T8" fmla="*/ 9 w 61"/>
                  <a:gd name="T9" fmla="*/ 56 h 62"/>
                  <a:gd name="T10" fmla="*/ 12 w 61"/>
                  <a:gd name="T11" fmla="*/ 58 h 62"/>
                  <a:gd name="T12" fmla="*/ 18 w 61"/>
                  <a:gd name="T13" fmla="*/ 56 h 62"/>
                  <a:gd name="T14" fmla="*/ 18 w 61"/>
                  <a:gd name="T15" fmla="*/ 61 h 62"/>
                  <a:gd name="T16" fmla="*/ 29 w 61"/>
                  <a:gd name="T17" fmla="*/ 62 h 62"/>
                  <a:gd name="T18" fmla="*/ 37 w 61"/>
                  <a:gd name="T19" fmla="*/ 56 h 62"/>
                  <a:gd name="T20" fmla="*/ 43 w 61"/>
                  <a:gd name="T21" fmla="*/ 47 h 62"/>
                  <a:gd name="T22" fmla="*/ 56 w 61"/>
                  <a:gd name="T23" fmla="*/ 38 h 62"/>
                  <a:gd name="T24" fmla="*/ 58 w 61"/>
                  <a:gd name="T25" fmla="*/ 35 h 62"/>
                  <a:gd name="T26" fmla="*/ 56 w 61"/>
                  <a:gd name="T27" fmla="*/ 32 h 62"/>
                  <a:gd name="T28" fmla="*/ 61 w 61"/>
                  <a:gd name="T29" fmla="*/ 27 h 62"/>
                  <a:gd name="T30" fmla="*/ 56 w 61"/>
                  <a:gd name="T31" fmla="*/ 24 h 62"/>
                  <a:gd name="T32" fmla="*/ 58 w 61"/>
                  <a:gd name="T33" fmla="*/ 17 h 62"/>
                  <a:gd name="T34" fmla="*/ 52 w 61"/>
                  <a:gd name="T35" fmla="*/ 17 h 62"/>
                  <a:gd name="T36" fmla="*/ 52 w 61"/>
                  <a:gd name="T37" fmla="*/ 11 h 62"/>
                  <a:gd name="T38" fmla="*/ 49 w 61"/>
                  <a:gd name="T39" fmla="*/ 9 h 62"/>
                  <a:gd name="T40" fmla="*/ 40 w 61"/>
                  <a:gd name="T41" fmla="*/ 8 h 62"/>
                  <a:gd name="T42" fmla="*/ 38 w 61"/>
                  <a:gd name="T43" fmla="*/ 5 h 62"/>
                  <a:gd name="T44" fmla="*/ 28 w 61"/>
                  <a:gd name="T45" fmla="*/ 5 h 62"/>
                  <a:gd name="T46" fmla="*/ 26 w 61"/>
                  <a:gd name="T47" fmla="*/ 0 h 62"/>
                  <a:gd name="T48" fmla="*/ 21 w 61"/>
                  <a:gd name="T49" fmla="*/ 12 h 62"/>
                  <a:gd name="T50" fmla="*/ 18 w 61"/>
                  <a:gd name="T51" fmla="*/ 17 h 62"/>
                  <a:gd name="T52" fmla="*/ 0 w 61"/>
                  <a:gd name="T53" fmla="*/ 2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62">
                    <a:moveTo>
                      <a:pt x="0" y="23"/>
                    </a:moveTo>
                    <a:lnTo>
                      <a:pt x="0" y="32"/>
                    </a:lnTo>
                    <a:lnTo>
                      <a:pt x="8" y="40"/>
                    </a:lnTo>
                    <a:lnTo>
                      <a:pt x="9" y="47"/>
                    </a:lnTo>
                    <a:lnTo>
                      <a:pt x="9" y="56"/>
                    </a:lnTo>
                    <a:lnTo>
                      <a:pt x="12" y="58"/>
                    </a:lnTo>
                    <a:lnTo>
                      <a:pt x="18" y="56"/>
                    </a:lnTo>
                    <a:lnTo>
                      <a:pt x="18" y="61"/>
                    </a:lnTo>
                    <a:lnTo>
                      <a:pt x="29" y="62"/>
                    </a:lnTo>
                    <a:lnTo>
                      <a:pt x="37" y="56"/>
                    </a:lnTo>
                    <a:lnTo>
                      <a:pt x="43" y="47"/>
                    </a:lnTo>
                    <a:lnTo>
                      <a:pt x="56" y="38"/>
                    </a:lnTo>
                    <a:lnTo>
                      <a:pt x="58" y="35"/>
                    </a:lnTo>
                    <a:lnTo>
                      <a:pt x="56" y="32"/>
                    </a:lnTo>
                    <a:lnTo>
                      <a:pt x="61" y="27"/>
                    </a:lnTo>
                    <a:lnTo>
                      <a:pt x="56" y="24"/>
                    </a:lnTo>
                    <a:lnTo>
                      <a:pt x="58" y="17"/>
                    </a:lnTo>
                    <a:lnTo>
                      <a:pt x="52" y="17"/>
                    </a:lnTo>
                    <a:lnTo>
                      <a:pt x="52" y="11"/>
                    </a:lnTo>
                    <a:lnTo>
                      <a:pt x="49" y="9"/>
                    </a:lnTo>
                    <a:lnTo>
                      <a:pt x="40" y="8"/>
                    </a:lnTo>
                    <a:lnTo>
                      <a:pt x="38" y="5"/>
                    </a:lnTo>
                    <a:lnTo>
                      <a:pt x="28" y="5"/>
                    </a:lnTo>
                    <a:lnTo>
                      <a:pt x="26" y="0"/>
                    </a:lnTo>
                    <a:lnTo>
                      <a:pt x="21" y="12"/>
                    </a:lnTo>
                    <a:lnTo>
                      <a:pt x="18" y="17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0" name="Freeform 4005">
                <a:extLst>
                  <a:ext uri="{FF2B5EF4-FFF2-40B4-BE49-F238E27FC236}">
                    <a16:creationId xmlns:a16="http://schemas.microsoft.com/office/drawing/2014/main" id="{6A7E4746-5DB4-5E07-A09E-8BB53C85E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597"/>
                <a:ext cx="30" cy="31"/>
              </a:xfrm>
              <a:custGeom>
                <a:avLst/>
                <a:gdLst>
                  <a:gd name="T0" fmla="*/ 0 w 61"/>
                  <a:gd name="T1" fmla="*/ 23 h 62"/>
                  <a:gd name="T2" fmla="*/ 18 w 61"/>
                  <a:gd name="T3" fmla="*/ 17 h 62"/>
                  <a:gd name="T4" fmla="*/ 21 w 61"/>
                  <a:gd name="T5" fmla="*/ 12 h 62"/>
                  <a:gd name="T6" fmla="*/ 26 w 61"/>
                  <a:gd name="T7" fmla="*/ 0 h 62"/>
                  <a:gd name="T8" fmla="*/ 28 w 61"/>
                  <a:gd name="T9" fmla="*/ 5 h 62"/>
                  <a:gd name="T10" fmla="*/ 38 w 61"/>
                  <a:gd name="T11" fmla="*/ 5 h 62"/>
                  <a:gd name="T12" fmla="*/ 40 w 61"/>
                  <a:gd name="T13" fmla="*/ 8 h 62"/>
                  <a:gd name="T14" fmla="*/ 49 w 61"/>
                  <a:gd name="T15" fmla="*/ 9 h 62"/>
                  <a:gd name="T16" fmla="*/ 52 w 61"/>
                  <a:gd name="T17" fmla="*/ 11 h 62"/>
                  <a:gd name="T18" fmla="*/ 52 w 61"/>
                  <a:gd name="T19" fmla="*/ 17 h 62"/>
                  <a:gd name="T20" fmla="*/ 58 w 61"/>
                  <a:gd name="T21" fmla="*/ 17 h 62"/>
                  <a:gd name="T22" fmla="*/ 56 w 61"/>
                  <a:gd name="T23" fmla="*/ 24 h 62"/>
                  <a:gd name="T24" fmla="*/ 61 w 61"/>
                  <a:gd name="T25" fmla="*/ 27 h 62"/>
                  <a:gd name="T26" fmla="*/ 56 w 61"/>
                  <a:gd name="T27" fmla="*/ 32 h 62"/>
                  <a:gd name="T28" fmla="*/ 58 w 61"/>
                  <a:gd name="T29" fmla="*/ 35 h 62"/>
                  <a:gd name="T30" fmla="*/ 56 w 61"/>
                  <a:gd name="T31" fmla="*/ 38 h 62"/>
                  <a:gd name="T32" fmla="*/ 43 w 61"/>
                  <a:gd name="T33" fmla="*/ 47 h 62"/>
                  <a:gd name="T34" fmla="*/ 37 w 61"/>
                  <a:gd name="T35" fmla="*/ 56 h 62"/>
                  <a:gd name="T36" fmla="*/ 29 w 61"/>
                  <a:gd name="T37" fmla="*/ 62 h 62"/>
                  <a:gd name="T38" fmla="*/ 18 w 61"/>
                  <a:gd name="T39" fmla="*/ 61 h 62"/>
                  <a:gd name="T40" fmla="*/ 18 w 61"/>
                  <a:gd name="T41" fmla="*/ 56 h 62"/>
                  <a:gd name="T42" fmla="*/ 12 w 61"/>
                  <a:gd name="T43" fmla="*/ 58 h 62"/>
                  <a:gd name="T44" fmla="*/ 9 w 61"/>
                  <a:gd name="T45" fmla="*/ 56 h 62"/>
                  <a:gd name="T46" fmla="*/ 9 w 61"/>
                  <a:gd name="T47" fmla="*/ 47 h 62"/>
                  <a:gd name="T48" fmla="*/ 8 w 61"/>
                  <a:gd name="T49" fmla="*/ 40 h 62"/>
                  <a:gd name="T50" fmla="*/ 0 w 61"/>
                  <a:gd name="T51" fmla="*/ 32 h 62"/>
                  <a:gd name="T52" fmla="*/ 0 w 61"/>
                  <a:gd name="T53" fmla="*/ 2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62">
                    <a:moveTo>
                      <a:pt x="0" y="23"/>
                    </a:moveTo>
                    <a:lnTo>
                      <a:pt x="18" y="17"/>
                    </a:lnTo>
                    <a:lnTo>
                      <a:pt x="21" y="12"/>
                    </a:lnTo>
                    <a:lnTo>
                      <a:pt x="26" y="0"/>
                    </a:lnTo>
                    <a:lnTo>
                      <a:pt x="28" y="5"/>
                    </a:lnTo>
                    <a:lnTo>
                      <a:pt x="38" y="5"/>
                    </a:lnTo>
                    <a:lnTo>
                      <a:pt x="40" y="8"/>
                    </a:lnTo>
                    <a:lnTo>
                      <a:pt x="49" y="9"/>
                    </a:lnTo>
                    <a:lnTo>
                      <a:pt x="52" y="11"/>
                    </a:lnTo>
                    <a:lnTo>
                      <a:pt x="52" y="17"/>
                    </a:lnTo>
                    <a:lnTo>
                      <a:pt x="58" y="17"/>
                    </a:lnTo>
                    <a:lnTo>
                      <a:pt x="56" y="24"/>
                    </a:lnTo>
                    <a:lnTo>
                      <a:pt x="61" y="27"/>
                    </a:lnTo>
                    <a:lnTo>
                      <a:pt x="56" y="32"/>
                    </a:lnTo>
                    <a:lnTo>
                      <a:pt x="58" y="35"/>
                    </a:lnTo>
                    <a:lnTo>
                      <a:pt x="56" y="38"/>
                    </a:lnTo>
                    <a:lnTo>
                      <a:pt x="43" y="47"/>
                    </a:lnTo>
                    <a:lnTo>
                      <a:pt x="37" y="56"/>
                    </a:lnTo>
                    <a:lnTo>
                      <a:pt x="29" y="62"/>
                    </a:lnTo>
                    <a:lnTo>
                      <a:pt x="18" y="61"/>
                    </a:lnTo>
                    <a:lnTo>
                      <a:pt x="18" y="56"/>
                    </a:lnTo>
                    <a:lnTo>
                      <a:pt x="12" y="58"/>
                    </a:lnTo>
                    <a:lnTo>
                      <a:pt x="9" y="56"/>
                    </a:lnTo>
                    <a:lnTo>
                      <a:pt x="9" y="47"/>
                    </a:lnTo>
                    <a:lnTo>
                      <a:pt x="8" y="40"/>
                    </a:lnTo>
                    <a:lnTo>
                      <a:pt x="0" y="32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1" name="Freeform 4006">
                <a:extLst>
                  <a:ext uri="{FF2B5EF4-FFF2-40B4-BE49-F238E27FC236}">
                    <a16:creationId xmlns:a16="http://schemas.microsoft.com/office/drawing/2014/main" id="{55734ABB-8E7A-B3EA-AA47-903351A56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597"/>
                <a:ext cx="30" cy="31"/>
              </a:xfrm>
              <a:custGeom>
                <a:avLst/>
                <a:gdLst>
                  <a:gd name="T0" fmla="*/ 0 w 61"/>
                  <a:gd name="T1" fmla="*/ 23 h 62"/>
                  <a:gd name="T2" fmla="*/ 18 w 61"/>
                  <a:gd name="T3" fmla="*/ 17 h 62"/>
                  <a:gd name="T4" fmla="*/ 21 w 61"/>
                  <a:gd name="T5" fmla="*/ 12 h 62"/>
                  <a:gd name="T6" fmla="*/ 26 w 61"/>
                  <a:gd name="T7" fmla="*/ 0 h 62"/>
                  <a:gd name="T8" fmla="*/ 28 w 61"/>
                  <a:gd name="T9" fmla="*/ 5 h 62"/>
                  <a:gd name="T10" fmla="*/ 38 w 61"/>
                  <a:gd name="T11" fmla="*/ 5 h 62"/>
                  <a:gd name="T12" fmla="*/ 40 w 61"/>
                  <a:gd name="T13" fmla="*/ 8 h 62"/>
                  <a:gd name="T14" fmla="*/ 49 w 61"/>
                  <a:gd name="T15" fmla="*/ 9 h 62"/>
                  <a:gd name="T16" fmla="*/ 52 w 61"/>
                  <a:gd name="T17" fmla="*/ 11 h 62"/>
                  <a:gd name="T18" fmla="*/ 52 w 61"/>
                  <a:gd name="T19" fmla="*/ 17 h 62"/>
                  <a:gd name="T20" fmla="*/ 58 w 61"/>
                  <a:gd name="T21" fmla="*/ 17 h 62"/>
                  <a:gd name="T22" fmla="*/ 56 w 61"/>
                  <a:gd name="T23" fmla="*/ 24 h 62"/>
                  <a:gd name="T24" fmla="*/ 61 w 61"/>
                  <a:gd name="T25" fmla="*/ 27 h 62"/>
                  <a:gd name="T26" fmla="*/ 56 w 61"/>
                  <a:gd name="T27" fmla="*/ 32 h 62"/>
                  <a:gd name="T28" fmla="*/ 58 w 61"/>
                  <a:gd name="T29" fmla="*/ 35 h 62"/>
                  <a:gd name="T30" fmla="*/ 56 w 61"/>
                  <a:gd name="T31" fmla="*/ 38 h 62"/>
                  <a:gd name="T32" fmla="*/ 43 w 61"/>
                  <a:gd name="T33" fmla="*/ 47 h 62"/>
                  <a:gd name="T34" fmla="*/ 37 w 61"/>
                  <a:gd name="T35" fmla="*/ 56 h 62"/>
                  <a:gd name="T36" fmla="*/ 29 w 61"/>
                  <a:gd name="T37" fmla="*/ 62 h 62"/>
                  <a:gd name="T38" fmla="*/ 18 w 61"/>
                  <a:gd name="T39" fmla="*/ 61 h 62"/>
                  <a:gd name="T40" fmla="*/ 18 w 61"/>
                  <a:gd name="T41" fmla="*/ 56 h 62"/>
                  <a:gd name="T42" fmla="*/ 12 w 61"/>
                  <a:gd name="T43" fmla="*/ 58 h 62"/>
                  <a:gd name="T44" fmla="*/ 9 w 61"/>
                  <a:gd name="T45" fmla="*/ 56 h 62"/>
                  <a:gd name="T46" fmla="*/ 9 w 61"/>
                  <a:gd name="T47" fmla="*/ 47 h 62"/>
                  <a:gd name="T48" fmla="*/ 8 w 61"/>
                  <a:gd name="T49" fmla="*/ 40 h 62"/>
                  <a:gd name="T50" fmla="*/ 0 w 61"/>
                  <a:gd name="T51" fmla="*/ 32 h 62"/>
                  <a:gd name="T52" fmla="*/ 0 w 61"/>
                  <a:gd name="T53" fmla="*/ 2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62">
                    <a:moveTo>
                      <a:pt x="0" y="23"/>
                    </a:moveTo>
                    <a:lnTo>
                      <a:pt x="18" y="17"/>
                    </a:lnTo>
                    <a:lnTo>
                      <a:pt x="21" y="12"/>
                    </a:lnTo>
                    <a:lnTo>
                      <a:pt x="26" y="0"/>
                    </a:lnTo>
                    <a:lnTo>
                      <a:pt x="28" y="5"/>
                    </a:lnTo>
                    <a:lnTo>
                      <a:pt x="38" y="5"/>
                    </a:lnTo>
                    <a:lnTo>
                      <a:pt x="40" y="8"/>
                    </a:lnTo>
                    <a:lnTo>
                      <a:pt x="49" y="9"/>
                    </a:lnTo>
                    <a:lnTo>
                      <a:pt x="52" y="11"/>
                    </a:lnTo>
                    <a:lnTo>
                      <a:pt x="52" y="17"/>
                    </a:lnTo>
                    <a:lnTo>
                      <a:pt x="58" y="17"/>
                    </a:lnTo>
                    <a:lnTo>
                      <a:pt x="56" y="24"/>
                    </a:lnTo>
                    <a:lnTo>
                      <a:pt x="61" y="27"/>
                    </a:lnTo>
                    <a:lnTo>
                      <a:pt x="56" y="32"/>
                    </a:lnTo>
                    <a:lnTo>
                      <a:pt x="58" y="35"/>
                    </a:lnTo>
                    <a:lnTo>
                      <a:pt x="56" y="38"/>
                    </a:lnTo>
                    <a:lnTo>
                      <a:pt x="43" y="47"/>
                    </a:lnTo>
                    <a:lnTo>
                      <a:pt x="37" y="56"/>
                    </a:lnTo>
                    <a:lnTo>
                      <a:pt x="29" y="62"/>
                    </a:lnTo>
                    <a:lnTo>
                      <a:pt x="18" y="61"/>
                    </a:lnTo>
                    <a:lnTo>
                      <a:pt x="18" y="56"/>
                    </a:lnTo>
                    <a:lnTo>
                      <a:pt x="12" y="58"/>
                    </a:lnTo>
                    <a:lnTo>
                      <a:pt x="9" y="56"/>
                    </a:lnTo>
                    <a:lnTo>
                      <a:pt x="9" y="47"/>
                    </a:lnTo>
                    <a:lnTo>
                      <a:pt x="8" y="40"/>
                    </a:lnTo>
                    <a:lnTo>
                      <a:pt x="0" y="32"/>
                    </a:lnTo>
                    <a:lnTo>
                      <a:pt x="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2" name="Freeform 4007">
                <a:extLst>
                  <a:ext uri="{FF2B5EF4-FFF2-40B4-BE49-F238E27FC236}">
                    <a16:creationId xmlns:a16="http://schemas.microsoft.com/office/drawing/2014/main" id="{4FA0FCAA-DD05-C4E3-5B5B-07F2B00E4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904"/>
                <a:ext cx="21" cy="27"/>
              </a:xfrm>
              <a:custGeom>
                <a:avLst/>
                <a:gdLst>
                  <a:gd name="T0" fmla="*/ 3 w 43"/>
                  <a:gd name="T1" fmla="*/ 11 h 55"/>
                  <a:gd name="T2" fmla="*/ 3 w 43"/>
                  <a:gd name="T3" fmla="*/ 23 h 55"/>
                  <a:gd name="T4" fmla="*/ 6 w 43"/>
                  <a:gd name="T5" fmla="*/ 26 h 55"/>
                  <a:gd name="T6" fmla="*/ 12 w 43"/>
                  <a:gd name="T7" fmla="*/ 29 h 55"/>
                  <a:gd name="T8" fmla="*/ 18 w 43"/>
                  <a:gd name="T9" fmla="*/ 32 h 55"/>
                  <a:gd name="T10" fmla="*/ 18 w 43"/>
                  <a:gd name="T11" fmla="*/ 38 h 55"/>
                  <a:gd name="T12" fmla="*/ 24 w 43"/>
                  <a:gd name="T13" fmla="*/ 53 h 55"/>
                  <a:gd name="T14" fmla="*/ 29 w 43"/>
                  <a:gd name="T15" fmla="*/ 53 h 55"/>
                  <a:gd name="T16" fmla="*/ 31 w 43"/>
                  <a:gd name="T17" fmla="*/ 55 h 55"/>
                  <a:gd name="T18" fmla="*/ 37 w 43"/>
                  <a:gd name="T19" fmla="*/ 53 h 55"/>
                  <a:gd name="T20" fmla="*/ 35 w 43"/>
                  <a:gd name="T21" fmla="*/ 43 h 55"/>
                  <a:gd name="T22" fmla="*/ 37 w 43"/>
                  <a:gd name="T23" fmla="*/ 33 h 55"/>
                  <a:gd name="T24" fmla="*/ 43 w 43"/>
                  <a:gd name="T25" fmla="*/ 30 h 55"/>
                  <a:gd name="T26" fmla="*/ 43 w 43"/>
                  <a:gd name="T27" fmla="*/ 17 h 55"/>
                  <a:gd name="T28" fmla="*/ 43 w 43"/>
                  <a:gd name="T29" fmla="*/ 17 h 55"/>
                  <a:gd name="T30" fmla="*/ 40 w 43"/>
                  <a:gd name="T31" fmla="*/ 15 h 55"/>
                  <a:gd name="T32" fmla="*/ 31 w 43"/>
                  <a:gd name="T33" fmla="*/ 17 h 55"/>
                  <a:gd name="T34" fmla="*/ 28 w 43"/>
                  <a:gd name="T35" fmla="*/ 12 h 55"/>
                  <a:gd name="T36" fmla="*/ 24 w 43"/>
                  <a:gd name="T37" fmla="*/ 12 h 55"/>
                  <a:gd name="T38" fmla="*/ 17 w 43"/>
                  <a:gd name="T39" fmla="*/ 9 h 55"/>
                  <a:gd name="T40" fmla="*/ 9 w 43"/>
                  <a:gd name="T41" fmla="*/ 3 h 55"/>
                  <a:gd name="T42" fmla="*/ 3 w 43"/>
                  <a:gd name="T43" fmla="*/ 0 h 55"/>
                  <a:gd name="T44" fmla="*/ 0 w 43"/>
                  <a:gd name="T45" fmla="*/ 5 h 55"/>
                  <a:gd name="T46" fmla="*/ 3 w 43"/>
                  <a:gd name="T47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3" h="55">
                    <a:moveTo>
                      <a:pt x="3" y="11"/>
                    </a:moveTo>
                    <a:lnTo>
                      <a:pt x="3" y="23"/>
                    </a:lnTo>
                    <a:lnTo>
                      <a:pt x="6" y="26"/>
                    </a:lnTo>
                    <a:lnTo>
                      <a:pt x="12" y="29"/>
                    </a:lnTo>
                    <a:lnTo>
                      <a:pt x="18" y="32"/>
                    </a:lnTo>
                    <a:lnTo>
                      <a:pt x="18" y="38"/>
                    </a:lnTo>
                    <a:lnTo>
                      <a:pt x="24" y="53"/>
                    </a:lnTo>
                    <a:lnTo>
                      <a:pt x="29" y="53"/>
                    </a:lnTo>
                    <a:lnTo>
                      <a:pt x="31" y="55"/>
                    </a:lnTo>
                    <a:lnTo>
                      <a:pt x="37" y="53"/>
                    </a:lnTo>
                    <a:lnTo>
                      <a:pt x="35" y="43"/>
                    </a:lnTo>
                    <a:lnTo>
                      <a:pt x="37" y="33"/>
                    </a:lnTo>
                    <a:lnTo>
                      <a:pt x="43" y="30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0" y="15"/>
                    </a:lnTo>
                    <a:lnTo>
                      <a:pt x="31" y="17"/>
                    </a:lnTo>
                    <a:lnTo>
                      <a:pt x="28" y="12"/>
                    </a:lnTo>
                    <a:lnTo>
                      <a:pt x="24" y="12"/>
                    </a:lnTo>
                    <a:lnTo>
                      <a:pt x="17" y="9"/>
                    </a:lnTo>
                    <a:lnTo>
                      <a:pt x="9" y="3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3" name="Freeform 4008">
                <a:extLst>
                  <a:ext uri="{FF2B5EF4-FFF2-40B4-BE49-F238E27FC236}">
                    <a16:creationId xmlns:a16="http://schemas.microsoft.com/office/drawing/2014/main" id="{957A9A9B-610C-0AFB-CCC5-D0929357D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904"/>
                <a:ext cx="21" cy="27"/>
              </a:xfrm>
              <a:custGeom>
                <a:avLst/>
                <a:gdLst>
                  <a:gd name="T0" fmla="*/ 3 w 43"/>
                  <a:gd name="T1" fmla="*/ 11 h 55"/>
                  <a:gd name="T2" fmla="*/ 0 w 43"/>
                  <a:gd name="T3" fmla="*/ 5 h 55"/>
                  <a:gd name="T4" fmla="*/ 3 w 43"/>
                  <a:gd name="T5" fmla="*/ 0 h 55"/>
                  <a:gd name="T6" fmla="*/ 9 w 43"/>
                  <a:gd name="T7" fmla="*/ 3 h 55"/>
                  <a:gd name="T8" fmla="*/ 17 w 43"/>
                  <a:gd name="T9" fmla="*/ 9 h 55"/>
                  <a:gd name="T10" fmla="*/ 24 w 43"/>
                  <a:gd name="T11" fmla="*/ 12 h 55"/>
                  <a:gd name="T12" fmla="*/ 28 w 43"/>
                  <a:gd name="T13" fmla="*/ 12 h 55"/>
                  <a:gd name="T14" fmla="*/ 31 w 43"/>
                  <a:gd name="T15" fmla="*/ 17 h 55"/>
                  <a:gd name="T16" fmla="*/ 40 w 43"/>
                  <a:gd name="T17" fmla="*/ 15 h 55"/>
                  <a:gd name="T18" fmla="*/ 43 w 43"/>
                  <a:gd name="T19" fmla="*/ 17 h 55"/>
                  <a:gd name="T20" fmla="*/ 43 w 43"/>
                  <a:gd name="T21" fmla="*/ 17 h 55"/>
                  <a:gd name="T22" fmla="*/ 43 w 43"/>
                  <a:gd name="T23" fmla="*/ 30 h 55"/>
                  <a:gd name="T24" fmla="*/ 37 w 43"/>
                  <a:gd name="T25" fmla="*/ 33 h 55"/>
                  <a:gd name="T26" fmla="*/ 35 w 43"/>
                  <a:gd name="T27" fmla="*/ 43 h 55"/>
                  <a:gd name="T28" fmla="*/ 37 w 43"/>
                  <a:gd name="T29" fmla="*/ 53 h 55"/>
                  <a:gd name="T30" fmla="*/ 31 w 43"/>
                  <a:gd name="T31" fmla="*/ 55 h 55"/>
                  <a:gd name="T32" fmla="*/ 29 w 43"/>
                  <a:gd name="T33" fmla="*/ 53 h 55"/>
                  <a:gd name="T34" fmla="*/ 24 w 43"/>
                  <a:gd name="T35" fmla="*/ 53 h 55"/>
                  <a:gd name="T36" fmla="*/ 18 w 43"/>
                  <a:gd name="T37" fmla="*/ 38 h 55"/>
                  <a:gd name="T38" fmla="*/ 18 w 43"/>
                  <a:gd name="T39" fmla="*/ 32 h 55"/>
                  <a:gd name="T40" fmla="*/ 12 w 43"/>
                  <a:gd name="T41" fmla="*/ 29 h 55"/>
                  <a:gd name="T42" fmla="*/ 6 w 43"/>
                  <a:gd name="T43" fmla="*/ 26 h 55"/>
                  <a:gd name="T44" fmla="*/ 3 w 43"/>
                  <a:gd name="T45" fmla="*/ 23 h 55"/>
                  <a:gd name="T46" fmla="*/ 3 w 43"/>
                  <a:gd name="T47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3" h="55">
                    <a:moveTo>
                      <a:pt x="3" y="11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9" y="3"/>
                    </a:lnTo>
                    <a:lnTo>
                      <a:pt x="17" y="9"/>
                    </a:lnTo>
                    <a:lnTo>
                      <a:pt x="24" y="12"/>
                    </a:lnTo>
                    <a:lnTo>
                      <a:pt x="28" y="12"/>
                    </a:lnTo>
                    <a:lnTo>
                      <a:pt x="31" y="17"/>
                    </a:lnTo>
                    <a:lnTo>
                      <a:pt x="40" y="15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30"/>
                    </a:lnTo>
                    <a:lnTo>
                      <a:pt x="37" y="33"/>
                    </a:lnTo>
                    <a:lnTo>
                      <a:pt x="35" y="43"/>
                    </a:lnTo>
                    <a:lnTo>
                      <a:pt x="37" y="53"/>
                    </a:lnTo>
                    <a:lnTo>
                      <a:pt x="31" y="55"/>
                    </a:lnTo>
                    <a:lnTo>
                      <a:pt x="29" y="53"/>
                    </a:lnTo>
                    <a:lnTo>
                      <a:pt x="24" y="53"/>
                    </a:lnTo>
                    <a:lnTo>
                      <a:pt x="18" y="38"/>
                    </a:lnTo>
                    <a:lnTo>
                      <a:pt x="18" y="32"/>
                    </a:lnTo>
                    <a:lnTo>
                      <a:pt x="12" y="29"/>
                    </a:lnTo>
                    <a:lnTo>
                      <a:pt x="6" y="26"/>
                    </a:lnTo>
                    <a:lnTo>
                      <a:pt x="3" y="23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4" name="Freeform 4009">
                <a:extLst>
                  <a:ext uri="{FF2B5EF4-FFF2-40B4-BE49-F238E27FC236}">
                    <a16:creationId xmlns:a16="http://schemas.microsoft.com/office/drawing/2014/main" id="{66A9877D-50F7-3298-DCC3-447748546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904"/>
                <a:ext cx="21" cy="27"/>
              </a:xfrm>
              <a:custGeom>
                <a:avLst/>
                <a:gdLst>
                  <a:gd name="T0" fmla="*/ 3 w 43"/>
                  <a:gd name="T1" fmla="*/ 11 h 55"/>
                  <a:gd name="T2" fmla="*/ 0 w 43"/>
                  <a:gd name="T3" fmla="*/ 5 h 55"/>
                  <a:gd name="T4" fmla="*/ 3 w 43"/>
                  <a:gd name="T5" fmla="*/ 0 h 55"/>
                  <a:gd name="T6" fmla="*/ 9 w 43"/>
                  <a:gd name="T7" fmla="*/ 3 h 55"/>
                  <a:gd name="T8" fmla="*/ 17 w 43"/>
                  <a:gd name="T9" fmla="*/ 9 h 55"/>
                  <a:gd name="T10" fmla="*/ 24 w 43"/>
                  <a:gd name="T11" fmla="*/ 12 h 55"/>
                  <a:gd name="T12" fmla="*/ 28 w 43"/>
                  <a:gd name="T13" fmla="*/ 12 h 55"/>
                  <a:gd name="T14" fmla="*/ 31 w 43"/>
                  <a:gd name="T15" fmla="*/ 17 h 55"/>
                  <a:gd name="T16" fmla="*/ 40 w 43"/>
                  <a:gd name="T17" fmla="*/ 15 h 55"/>
                  <a:gd name="T18" fmla="*/ 43 w 43"/>
                  <a:gd name="T19" fmla="*/ 17 h 55"/>
                  <a:gd name="T20" fmla="*/ 43 w 43"/>
                  <a:gd name="T21" fmla="*/ 17 h 55"/>
                  <a:gd name="T22" fmla="*/ 43 w 43"/>
                  <a:gd name="T23" fmla="*/ 30 h 55"/>
                  <a:gd name="T24" fmla="*/ 37 w 43"/>
                  <a:gd name="T25" fmla="*/ 33 h 55"/>
                  <a:gd name="T26" fmla="*/ 35 w 43"/>
                  <a:gd name="T27" fmla="*/ 43 h 55"/>
                  <a:gd name="T28" fmla="*/ 37 w 43"/>
                  <a:gd name="T29" fmla="*/ 53 h 55"/>
                  <a:gd name="T30" fmla="*/ 31 w 43"/>
                  <a:gd name="T31" fmla="*/ 55 h 55"/>
                  <a:gd name="T32" fmla="*/ 29 w 43"/>
                  <a:gd name="T33" fmla="*/ 53 h 55"/>
                  <a:gd name="T34" fmla="*/ 24 w 43"/>
                  <a:gd name="T35" fmla="*/ 53 h 55"/>
                  <a:gd name="T36" fmla="*/ 18 w 43"/>
                  <a:gd name="T37" fmla="*/ 38 h 55"/>
                  <a:gd name="T38" fmla="*/ 18 w 43"/>
                  <a:gd name="T39" fmla="*/ 32 h 55"/>
                  <a:gd name="T40" fmla="*/ 12 w 43"/>
                  <a:gd name="T41" fmla="*/ 29 h 55"/>
                  <a:gd name="T42" fmla="*/ 6 w 43"/>
                  <a:gd name="T43" fmla="*/ 26 h 55"/>
                  <a:gd name="T44" fmla="*/ 3 w 43"/>
                  <a:gd name="T45" fmla="*/ 23 h 55"/>
                  <a:gd name="T46" fmla="*/ 3 w 43"/>
                  <a:gd name="T47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3" h="55">
                    <a:moveTo>
                      <a:pt x="3" y="11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9" y="3"/>
                    </a:lnTo>
                    <a:lnTo>
                      <a:pt x="17" y="9"/>
                    </a:lnTo>
                    <a:lnTo>
                      <a:pt x="24" y="12"/>
                    </a:lnTo>
                    <a:lnTo>
                      <a:pt x="28" y="12"/>
                    </a:lnTo>
                    <a:lnTo>
                      <a:pt x="31" y="17"/>
                    </a:lnTo>
                    <a:lnTo>
                      <a:pt x="40" y="15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30"/>
                    </a:lnTo>
                    <a:lnTo>
                      <a:pt x="37" y="33"/>
                    </a:lnTo>
                    <a:lnTo>
                      <a:pt x="35" y="43"/>
                    </a:lnTo>
                    <a:lnTo>
                      <a:pt x="37" y="53"/>
                    </a:lnTo>
                    <a:lnTo>
                      <a:pt x="31" y="55"/>
                    </a:lnTo>
                    <a:lnTo>
                      <a:pt x="29" y="53"/>
                    </a:lnTo>
                    <a:lnTo>
                      <a:pt x="24" y="53"/>
                    </a:lnTo>
                    <a:lnTo>
                      <a:pt x="18" y="38"/>
                    </a:lnTo>
                    <a:lnTo>
                      <a:pt x="18" y="32"/>
                    </a:lnTo>
                    <a:lnTo>
                      <a:pt x="12" y="29"/>
                    </a:lnTo>
                    <a:lnTo>
                      <a:pt x="6" y="26"/>
                    </a:lnTo>
                    <a:lnTo>
                      <a:pt x="3" y="23"/>
                    </a:lnTo>
                    <a:lnTo>
                      <a:pt x="3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5" name="Freeform 4010">
                <a:extLst>
                  <a:ext uri="{FF2B5EF4-FFF2-40B4-BE49-F238E27FC236}">
                    <a16:creationId xmlns:a16="http://schemas.microsoft.com/office/drawing/2014/main" id="{BBCE7501-0CEC-5D5E-E3EF-1962B8AD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919"/>
                <a:ext cx="24" cy="25"/>
              </a:xfrm>
              <a:custGeom>
                <a:avLst/>
                <a:gdLst>
                  <a:gd name="T0" fmla="*/ 33 w 47"/>
                  <a:gd name="T1" fmla="*/ 0 h 49"/>
                  <a:gd name="T2" fmla="*/ 18 w 47"/>
                  <a:gd name="T3" fmla="*/ 5 h 49"/>
                  <a:gd name="T4" fmla="*/ 15 w 47"/>
                  <a:gd name="T5" fmla="*/ 6 h 49"/>
                  <a:gd name="T6" fmla="*/ 0 w 47"/>
                  <a:gd name="T7" fmla="*/ 9 h 49"/>
                  <a:gd name="T8" fmla="*/ 4 w 47"/>
                  <a:gd name="T9" fmla="*/ 27 h 49"/>
                  <a:gd name="T10" fmla="*/ 10 w 47"/>
                  <a:gd name="T11" fmla="*/ 27 h 49"/>
                  <a:gd name="T12" fmla="*/ 13 w 47"/>
                  <a:gd name="T13" fmla="*/ 36 h 49"/>
                  <a:gd name="T14" fmla="*/ 18 w 47"/>
                  <a:gd name="T15" fmla="*/ 39 h 49"/>
                  <a:gd name="T16" fmla="*/ 21 w 47"/>
                  <a:gd name="T17" fmla="*/ 46 h 49"/>
                  <a:gd name="T18" fmla="*/ 25 w 47"/>
                  <a:gd name="T19" fmla="*/ 49 h 49"/>
                  <a:gd name="T20" fmla="*/ 28 w 47"/>
                  <a:gd name="T21" fmla="*/ 44 h 49"/>
                  <a:gd name="T22" fmla="*/ 28 w 47"/>
                  <a:gd name="T23" fmla="*/ 35 h 49"/>
                  <a:gd name="T24" fmla="*/ 39 w 47"/>
                  <a:gd name="T25" fmla="*/ 36 h 49"/>
                  <a:gd name="T26" fmla="*/ 47 w 47"/>
                  <a:gd name="T27" fmla="*/ 26 h 49"/>
                  <a:gd name="T28" fmla="*/ 47 w 47"/>
                  <a:gd name="T29" fmla="*/ 17 h 49"/>
                  <a:gd name="T30" fmla="*/ 44 w 47"/>
                  <a:gd name="T31" fmla="*/ 11 h 49"/>
                  <a:gd name="T32" fmla="*/ 38 w 47"/>
                  <a:gd name="T33" fmla="*/ 11 h 49"/>
                  <a:gd name="T34" fmla="*/ 33 w 47"/>
                  <a:gd name="T35" fmla="*/ 8 h 49"/>
                  <a:gd name="T36" fmla="*/ 33 w 47"/>
                  <a:gd name="T3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lnTo>
                      <a:pt x="18" y="5"/>
                    </a:lnTo>
                    <a:lnTo>
                      <a:pt x="15" y="6"/>
                    </a:lnTo>
                    <a:lnTo>
                      <a:pt x="0" y="9"/>
                    </a:lnTo>
                    <a:lnTo>
                      <a:pt x="4" y="27"/>
                    </a:lnTo>
                    <a:lnTo>
                      <a:pt x="10" y="27"/>
                    </a:lnTo>
                    <a:lnTo>
                      <a:pt x="13" y="36"/>
                    </a:lnTo>
                    <a:lnTo>
                      <a:pt x="18" y="39"/>
                    </a:lnTo>
                    <a:lnTo>
                      <a:pt x="21" y="46"/>
                    </a:lnTo>
                    <a:lnTo>
                      <a:pt x="25" y="49"/>
                    </a:lnTo>
                    <a:lnTo>
                      <a:pt x="28" y="44"/>
                    </a:lnTo>
                    <a:lnTo>
                      <a:pt x="28" y="35"/>
                    </a:lnTo>
                    <a:lnTo>
                      <a:pt x="39" y="36"/>
                    </a:lnTo>
                    <a:lnTo>
                      <a:pt x="47" y="26"/>
                    </a:lnTo>
                    <a:lnTo>
                      <a:pt x="47" y="17"/>
                    </a:lnTo>
                    <a:lnTo>
                      <a:pt x="44" y="11"/>
                    </a:lnTo>
                    <a:lnTo>
                      <a:pt x="38" y="11"/>
                    </a:lnTo>
                    <a:lnTo>
                      <a:pt x="33" y="8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6" name="Freeform 4011">
                <a:extLst>
                  <a:ext uri="{FF2B5EF4-FFF2-40B4-BE49-F238E27FC236}">
                    <a16:creationId xmlns:a16="http://schemas.microsoft.com/office/drawing/2014/main" id="{04101AD9-F0CC-4330-4534-0A1D1EB92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919"/>
                <a:ext cx="24" cy="25"/>
              </a:xfrm>
              <a:custGeom>
                <a:avLst/>
                <a:gdLst>
                  <a:gd name="T0" fmla="*/ 33 w 47"/>
                  <a:gd name="T1" fmla="*/ 0 h 49"/>
                  <a:gd name="T2" fmla="*/ 33 w 47"/>
                  <a:gd name="T3" fmla="*/ 8 h 49"/>
                  <a:gd name="T4" fmla="*/ 38 w 47"/>
                  <a:gd name="T5" fmla="*/ 11 h 49"/>
                  <a:gd name="T6" fmla="*/ 44 w 47"/>
                  <a:gd name="T7" fmla="*/ 11 h 49"/>
                  <a:gd name="T8" fmla="*/ 47 w 47"/>
                  <a:gd name="T9" fmla="*/ 17 h 49"/>
                  <a:gd name="T10" fmla="*/ 47 w 47"/>
                  <a:gd name="T11" fmla="*/ 26 h 49"/>
                  <a:gd name="T12" fmla="*/ 39 w 47"/>
                  <a:gd name="T13" fmla="*/ 36 h 49"/>
                  <a:gd name="T14" fmla="*/ 28 w 47"/>
                  <a:gd name="T15" fmla="*/ 35 h 49"/>
                  <a:gd name="T16" fmla="*/ 28 w 47"/>
                  <a:gd name="T17" fmla="*/ 44 h 49"/>
                  <a:gd name="T18" fmla="*/ 25 w 47"/>
                  <a:gd name="T19" fmla="*/ 49 h 49"/>
                  <a:gd name="T20" fmla="*/ 21 w 47"/>
                  <a:gd name="T21" fmla="*/ 46 h 49"/>
                  <a:gd name="T22" fmla="*/ 18 w 47"/>
                  <a:gd name="T23" fmla="*/ 39 h 49"/>
                  <a:gd name="T24" fmla="*/ 13 w 47"/>
                  <a:gd name="T25" fmla="*/ 36 h 49"/>
                  <a:gd name="T26" fmla="*/ 10 w 47"/>
                  <a:gd name="T27" fmla="*/ 27 h 49"/>
                  <a:gd name="T28" fmla="*/ 4 w 47"/>
                  <a:gd name="T29" fmla="*/ 27 h 49"/>
                  <a:gd name="T30" fmla="*/ 0 w 47"/>
                  <a:gd name="T31" fmla="*/ 9 h 49"/>
                  <a:gd name="T32" fmla="*/ 15 w 47"/>
                  <a:gd name="T33" fmla="*/ 6 h 49"/>
                  <a:gd name="T34" fmla="*/ 18 w 47"/>
                  <a:gd name="T35" fmla="*/ 5 h 49"/>
                  <a:gd name="T36" fmla="*/ 33 w 47"/>
                  <a:gd name="T3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lnTo>
                      <a:pt x="33" y="8"/>
                    </a:lnTo>
                    <a:lnTo>
                      <a:pt x="38" y="11"/>
                    </a:lnTo>
                    <a:lnTo>
                      <a:pt x="44" y="11"/>
                    </a:lnTo>
                    <a:lnTo>
                      <a:pt x="47" y="17"/>
                    </a:lnTo>
                    <a:lnTo>
                      <a:pt x="47" y="26"/>
                    </a:lnTo>
                    <a:lnTo>
                      <a:pt x="39" y="36"/>
                    </a:lnTo>
                    <a:lnTo>
                      <a:pt x="28" y="35"/>
                    </a:lnTo>
                    <a:lnTo>
                      <a:pt x="28" y="44"/>
                    </a:lnTo>
                    <a:lnTo>
                      <a:pt x="25" y="49"/>
                    </a:lnTo>
                    <a:lnTo>
                      <a:pt x="21" y="46"/>
                    </a:lnTo>
                    <a:lnTo>
                      <a:pt x="18" y="39"/>
                    </a:lnTo>
                    <a:lnTo>
                      <a:pt x="13" y="36"/>
                    </a:lnTo>
                    <a:lnTo>
                      <a:pt x="10" y="27"/>
                    </a:lnTo>
                    <a:lnTo>
                      <a:pt x="4" y="27"/>
                    </a:lnTo>
                    <a:lnTo>
                      <a:pt x="0" y="9"/>
                    </a:lnTo>
                    <a:lnTo>
                      <a:pt x="15" y="6"/>
                    </a:lnTo>
                    <a:lnTo>
                      <a:pt x="18" y="5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7" name="Freeform 4012">
                <a:extLst>
                  <a:ext uri="{FF2B5EF4-FFF2-40B4-BE49-F238E27FC236}">
                    <a16:creationId xmlns:a16="http://schemas.microsoft.com/office/drawing/2014/main" id="{150FF141-36AB-9C73-24B1-91B540861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919"/>
                <a:ext cx="24" cy="25"/>
              </a:xfrm>
              <a:custGeom>
                <a:avLst/>
                <a:gdLst>
                  <a:gd name="T0" fmla="*/ 33 w 47"/>
                  <a:gd name="T1" fmla="*/ 0 h 49"/>
                  <a:gd name="T2" fmla="*/ 33 w 47"/>
                  <a:gd name="T3" fmla="*/ 8 h 49"/>
                  <a:gd name="T4" fmla="*/ 38 w 47"/>
                  <a:gd name="T5" fmla="*/ 11 h 49"/>
                  <a:gd name="T6" fmla="*/ 44 w 47"/>
                  <a:gd name="T7" fmla="*/ 11 h 49"/>
                  <a:gd name="T8" fmla="*/ 47 w 47"/>
                  <a:gd name="T9" fmla="*/ 17 h 49"/>
                  <a:gd name="T10" fmla="*/ 47 w 47"/>
                  <a:gd name="T11" fmla="*/ 26 h 49"/>
                  <a:gd name="T12" fmla="*/ 39 w 47"/>
                  <a:gd name="T13" fmla="*/ 36 h 49"/>
                  <a:gd name="T14" fmla="*/ 28 w 47"/>
                  <a:gd name="T15" fmla="*/ 35 h 49"/>
                  <a:gd name="T16" fmla="*/ 28 w 47"/>
                  <a:gd name="T17" fmla="*/ 44 h 49"/>
                  <a:gd name="T18" fmla="*/ 25 w 47"/>
                  <a:gd name="T19" fmla="*/ 49 h 49"/>
                  <a:gd name="T20" fmla="*/ 21 w 47"/>
                  <a:gd name="T21" fmla="*/ 46 h 49"/>
                  <a:gd name="T22" fmla="*/ 18 w 47"/>
                  <a:gd name="T23" fmla="*/ 39 h 49"/>
                  <a:gd name="T24" fmla="*/ 13 w 47"/>
                  <a:gd name="T25" fmla="*/ 36 h 49"/>
                  <a:gd name="T26" fmla="*/ 10 w 47"/>
                  <a:gd name="T27" fmla="*/ 27 h 49"/>
                  <a:gd name="T28" fmla="*/ 4 w 47"/>
                  <a:gd name="T29" fmla="*/ 27 h 49"/>
                  <a:gd name="T30" fmla="*/ 0 w 47"/>
                  <a:gd name="T31" fmla="*/ 9 h 49"/>
                  <a:gd name="T32" fmla="*/ 15 w 47"/>
                  <a:gd name="T33" fmla="*/ 6 h 49"/>
                  <a:gd name="T34" fmla="*/ 18 w 47"/>
                  <a:gd name="T35" fmla="*/ 5 h 49"/>
                  <a:gd name="T36" fmla="*/ 33 w 47"/>
                  <a:gd name="T3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lnTo>
                      <a:pt x="33" y="8"/>
                    </a:lnTo>
                    <a:lnTo>
                      <a:pt x="38" y="11"/>
                    </a:lnTo>
                    <a:lnTo>
                      <a:pt x="44" y="11"/>
                    </a:lnTo>
                    <a:lnTo>
                      <a:pt x="47" y="17"/>
                    </a:lnTo>
                    <a:lnTo>
                      <a:pt x="47" y="26"/>
                    </a:lnTo>
                    <a:lnTo>
                      <a:pt x="39" y="36"/>
                    </a:lnTo>
                    <a:lnTo>
                      <a:pt x="28" y="35"/>
                    </a:lnTo>
                    <a:lnTo>
                      <a:pt x="28" y="44"/>
                    </a:lnTo>
                    <a:lnTo>
                      <a:pt x="25" y="49"/>
                    </a:lnTo>
                    <a:lnTo>
                      <a:pt x="21" y="46"/>
                    </a:lnTo>
                    <a:lnTo>
                      <a:pt x="18" y="39"/>
                    </a:lnTo>
                    <a:lnTo>
                      <a:pt x="13" y="36"/>
                    </a:lnTo>
                    <a:lnTo>
                      <a:pt x="10" y="27"/>
                    </a:lnTo>
                    <a:lnTo>
                      <a:pt x="4" y="27"/>
                    </a:lnTo>
                    <a:lnTo>
                      <a:pt x="0" y="9"/>
                    </a:lnTo>
                    <a:lnTo>
                      <a:pt x="15" y="6"/>
                    </a:lnTo>
                    <a:lnTo>
                      <a:pt x="18" y="5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8" name="Freeform 4013">
                <a:extLst>
                  <a:ext uri="{FF2B5EF4-FFF2-40B4-BE49-F238E27FC236}">
                    <a16:creationId xmlns:a16="http://schemas.microsoft.com/office/drawing/2014/main" id="{E70C21B4-A421-A445-9749-A07CA010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948"/>
                <a:ext cx="29" cy="18"/>
              </a:xfrm>
              <a:custGeom>
                <a:avLst/>
                <a:gdLst>
                  <a:gd name="T0" fmla="*/ 8 w 58"/>
                  <a:gd name="T1" fmla="*/ 8 h 37"/>
                  <a:gd name="T2" fmla="*/ 8 w 58"/>
                  <a:gd name="T3" fmla="*/ 12 h 37"/>
                  <a:gd name="T4" fmla="*/ 0 w 58"/>
                  <a:gd name="T5" fmla="*/ 14 h 37"/>
                  <a:gd name="T6" fmla="*/ 0 w 58"/>
                  <a:gd name="T7" fmla="*/ 17 h 37"/>
                  <a:gd name="T8" fmla="*/ 9 w 58"/>
                  <a:gd name="T9" fmla="*/ 26 h 37"/>
                  <a:gd name="T10" fmla="*/ 9 w 58"/>
                  <a:gd name="T11" fmla="*/ 32 h 37"/>
                  <a:gd name="T12" fmla="*/ 15 w 58"/>
                  <a:gd name="T13" fmla="*/ 32 h 37"/>
                  <a:gd name="T14" fmla="*/ 18 w 58"/>
                  <a:gd name="T15" fmla="*/ 35 h 37"/>
                  <a:gd name="T16" fmla="*/ 29 w 58"/>
                  <a:gd name="T17" fmla="*/ 37 h 37"/>
                  <a:gd name="T18" fmla="*/ 33 w 58"/>
                  <a:gd name="T19" fmla="*/ 28 h 37"/>
                  <a:gd name="T20" fmla="*/ 44 w 58"/>
                  <a:gd name="T21" fmla="*/ 29 h 37"/>
                  <a:gd name="T22" fmla="*/ 45 w 58"/>
                  <a:gd name="T23" fmla="*/ 35 h 37"/>
                  <a:gd name="T24" fmla="*/ 52 w 58"/>
                  <a:gd name="T25" fmla="*/ 35 h 37"/>
                  <a:gd name="T26" fmla="*/ 58 w 58"/>
                  <a:gd name="T27" fmla="*/ 28 h 37"/>
                  <a:gd name="T28" fmla="*/ 52 w 58"/>
                  <a:gd name="T29" fmla="*/ 23 h 37"/>
                  <a:gd name="T30" fmla="*/ 45 w 58"/>
                  <a:gd name="T31" fmla="*/ 29 h 37"/>
                  <a:gd name="T32" fmla="*/ 39 w 58"/>
                  <a:gd name="T33" fmla="*/ 28 h 37"/>
                  <a:gd name="T34" fmla="*/ 33 w 58"/>
                  <a:gd name="T35" fmla="*/ 21 h 37"/>
                  <a:gd name="T36" fmla="*/ 30 w 58"/>
                  <a:gd name="T37" fmla="*/ 14 h 37"/>
                  <a:gd name="T38" fmla="*/ 24 w 58"/>
                  <a:gd name="T39" fmla="*/ 17 h 37"/>
                  <a:gd name="T40" fmla="*/ 21 w 58"/>
                  <a:gd name="T41" fmla="*/ 12 h 37"/>
                  <a:gd name="T42" fmla="*/ 20 w 58"/>
                  <a:gd name="T43" fmla="*/ 2 h 37"/>
                  <a:gd name="T44" fmla="*/ 12 w 58"/>
                  <a:gd name="T45" fmla="*/ 0 h 37"/>
                  <a:gd name="T46" fmla="*/ 12 w 58"/>
                  <a:gd name="T47" fmla="*/ 2 h 37"/>
                  <a:gd name="T48" fmla="*/ 8 w 58"/>
                  <a:gd name="T49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37">
                    <a:moveTo>
                      <a:pt x="8" y="8"/>
                    </a:moveTo>
                    <a:lnTo>
                      <a:pt x="8" y="12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5" y="32"/>
                    </a:lnTo>
                    <a:lnTo>
                      <a:pt x="18" y="35"/>
                    </a:lnTo>
                    <a:lnTo>
                      <a:pt x="29" y="37"/>
                    </a:lnTo>
                    <a:lnTo>
                      <a:pt x="33" y="28"/>
                    </a:lnTo>
                    <a:lnTo>
                      <a:pt x="44" y="29"/>
                    </a:lnTo>
                    <a:lnTo>
                      <a:pt x="45" y="35"/>
                    </a:lnTo>
                    <a:lnTo>
                      <a:pt x="52" y="35"/>
                    </a:lnTo>
                    <a:lnTo>
                      <a:pt x="58" y="28"/>
                    </a:lnTo>
                    <a:lnTo>
                      <a:pt x="52" y="23"/>
                    </a:lnTo>
                    <a:lnTo>
                      <a:pt x="45" y="29"/>
                    </a:lnTo>
                    <a:lnTo>
                      <a:pt x="39" y="28"/>
                    </a:lnTo>
                    <a:lnTo>
                      <a:pt x="33" y="21"/>
                    </a:lnTo>
                    <a:lnTo>
                      <a:pt x="30" y="14"/>
                    </a:lnTo>
                    <a:lnTo>
                      <a:pt x="24" y="17"/>
                    </a:lnTo>
                    <a:lnTo>
                      <a:pt x="21" y="12"/>
                    </a:lnTo>
                    <a:lnTo>
                      <a:pt x="20" y="2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9" name="Freeform 4014">
                <a:extLst>
                  <a:ext uri="{FF2B5EF4-FFF2-40B4-BE49-F238E27FC236}">
                    <a16:creationId xmlns:a16="http://schemas.microsoft.com/office/drawing/2014/main" id="{8268492D-10D3-E90D-B677-0F7C12F5E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948"/>
                <a:ext cx="29" cy="18"/>
              </a:xfrm>
              <a:custGeom>
                <a:avLst/>
                <a:gdLst>
                  <a:gd name="T0" fmla="*/ 8 w 58"/>
                  <a:gd name="T1" fmla="*/ 8 h 37"/>
                  <a:gd name="T2" fmla="*/ 12 w 58"/>
                  <a:gd name="T3" fmla="*/ 2 h 37"/>
                  <a:gd name="T4" fmla="*/ 12 w 58"/>
                  <a:gd name="T5" fmla="*/ 0 h 37"/>
                  <a:gd name="T6" fmla="*/ 20 w 58"/>
                  <a:gd name="T7" fmla="*/ 2 h 37"/>
                  <a:gd name="T8" fmla="*/ 21 w 58"/>
                  <a:gd name="T9" fmla="*/ 12 h 37"/>
                  <a:gd name="T10" fmla="*/ 24 w 58"/>
                  <a:gd name="T11" fmla="*/ 17 h 37"/>
                  <a:gd name="T12" fmla="*/ 30 w 58"/>
                  <a:gd name="T13" fmla="*/ 14 h 37"/>
                  <a:gd name="T14" fmla="*/ 33 w 58"/>
                  <a:gd name="T15" fmla="*/ 21 h 37"/>
                  <a:gd name="T16" fmla="*/ 39 w 58"/>
                  <a:gd name="T17" fmla="*/ 28 h 37"/>
                  <a:gd name="T18" fmla="*/ 45 w 58"/>
                  <a:gd name="T19" fmla="*/ 29 h 37"/>
                  <a:gd name="T20" fmla="*/ 52 w 58"/>
                  <a:gd name="T21" fmla="*/ 23 h 37"/>
                  <a:gd name="T22" fmla="*/ 58 w 58"/>
                  <a:gd name="T23" fmla="*/ 28 h 37"/>
                  <a:gd name="T24" fmla="*/ 52 w 58"/>
                  <a:gd name="T25" fmla="*/ 35 h 37"/>
                  <a:gd name="T26" fmla="*/ 45 w 58"/>
                  <a:gd name="T27" fmla="*/ 35 h 37"/>
                  <a:gd name="T28" fmla="*/ 44 w 58"/>
                  <a:gd name="T29" fmla="*/ 29 h 37"/>
                  <a:gd name="T30" fmla="*/ 33 w 58"/>
                  <a:gd name="T31" fmla="*/ 28 h 37"/>
                  <a:gd name="T32" fmla="*/ 29 w 58"/>
                  <a:gd name="T33" fmla="*/ 37 h 37"/>
                  <a:gd name="T34" fmla="*/ 18 w 58"/>
                  <a:gd name="T35" fmla="*/ 35 h 37"/>
                  <a:gd name="T36" fmla="*/ 15 w 58"/>
                  <a:gd name="T37" fmla="*/ 32 h 37"/>
                  <a:gd name="T38" fmla="*/ 9 w 58"/>
                  <a:gd name="T39" fmla="*/ 32 h 37"/>
                  <a:gd name="T40" fmla="*/ 9 w 58"/>
                  <a:gd name="T41" fmla="*/ 26 h 37"/>
                  <a:gd name="T42" fmla="*/ 0 w 58"/>
                  <a:gd name="T43" fmla="*/ 17 h 37"/>
                  <a:gd name="T44" fmla="*/ 0 w 58"/>
                  <a:gd name="T45" fmla="*/ 14 h 37"/>
                  <a:gd name="T46" fmla="*/ 8 w 58"/>
                  <a:gd name="T47" fmla="*/ 12 h 37"/>
                  <a:gd name="T48" fmla="*/ 8 w 58"/>
                  <a:gd name="T49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37">
                    <a:moveTo>
                      <a:pt x="8" y="8"/>
                    </a:moveTo>
                    <a:lnTo>
                      <a:pt x="12" y="2"/>
                    </a:lnTo>
                    <a:lnTo>
                      <a:pt x="12" y="0"/>
                    </a:lnTo>
                    <a:lnTo>
                      <a:pt x="20" y="2"/>
                    </a:lnTo>
                    <a:lnTo>
                      <a:pt x="21" y="12"/>
                    </a:lnTo>
                    <a:lnTo>
                      <a:pt x="24" y="17"/>
                    </a:lnTo>
                    <a:lnTo>
                      <a:pt x="30" y="14"/>
                    </a:lnTo>
                    <a:lnTo>
                      <a:pt x="33" y="21"/>
                    </a:lnTo>
                    <a:lnTo>
                      <a:pt x="39" y="28"/>
                    </a:lnTo>
                    <a:lnTo>
                      <a:pt x="45" y="29"/>
                    </a:lnTo>
                    <a:lnTo>
                      <a:pt x="52" y="23"/>
                    </a:lnTo>
                    <a:lnTo>
                      <a:pt x="58" y="28"/>
                    </a:lnTo>
                    <a:lnTo>
                      <a:pt x="52" y="35"/>
                    </a:lnTo>
                    <a:lnTo>
                      <a:pt x="45" y="35"/>
                    </a:lnTo>
                    <a:lnTo>
                      <a:pt x="44" y="29"/>
                    </a:lnTo>
                    <a:lnTo>
                      <a:pt x="33" y="28"/>
                    </a:lnTo>
                    <a:lnTo>
                      <a:pt x="29" y="37"/>
                    </a:lnTo>
                    <a:lnTo>
                      <a:pt x="18" y="35"/>
                    </a:lnTo>
                    <a:lnTo>
                      <a:pt x="15" y="32"/>
                    </a:lnTo>
                    <a:lnTo>
                      <a:pt x="9" y="32"/>
                    </a:lnTo>
                    <a:lnTo>
                      <a:pt x="9" y="26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8" y="12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0" name="Freeform 4015">
                <a:extLst>
                  <a:ext uri="{FF2B5EF4-FFF2-40B4-BE49-F238E27FC236}">
                    <a16:creationId xmlns:a16="http://schemas.microsoft.com/office/drawing/2014/main" id="{1035D502-BCD2-AE52-EBFC-ACDA52532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948"/>
                <a:ext cx="29" cy="18"/>
              </a:xfrm>
              <a:custGeom>
                <a:avLst/>
                <a:gdLst>
                  <a:gd name="T0" fmla="*/ 8 w 58"/>
                  <a:gd name="T1" fmla="*/ 8 h 37"/>
                  <a:gd name="T2" fmla="*/ 12 w 58"/>
                  <a:gd name="T3" fmla="*/ 2 h 37"/>
                  <a:gd name="T4" fmla="*/ 12 w 58"/>
                  <a:gd name="T5" fmla="*/ 0 h 37"/>
                  <a:gd name="T6" fmla="*/ 20 w 58"/>
                  <a:gd name="T7" fmla="*/ 2 h 37"/>
                  <a:gd name="T8" fmla="*/ 21 w 58"/>
                  <a:gd name="T9" fmla="*/ 12 h 37"/>
                  <a:gd name="T10" fmla="*/ 24 w 58"/>
                  <a:gd name="T11" fmla="*/ 17 h 37"/>
                  <a:gd name="T12" fmla="*/ 30 w 58"/>
                  <a:gd name="T13" fmla="*/ 14 h 37"/>
                  <a:gd name="T14" fmla="*/ 33 w 58"/>
                  <a:gd name="T15" fmla="*/ 21 h 37"/>
                  <a:gd name="T16" fmla="*/ 39 w 58"/>
                  <a:gd name="T17" fmla="*/ 28 h 37"/>
                  <a:gd name="T18" fmla="*/ 45 w 58"/>
                  <a:gd name="T19" fmla="*/ 29 h 37"/>
                  <a:gd name="T20" fmla="*/ 52 w 58"/>
                  <a:gd name="T21" fmla="*/ 23 h 37"/>
                  <a:gd name="T22" fmla="*/ 58 w 58"/>
                  <a:gd name="T23" fmla="*/ 28 h 37"/>
                  <a:gd name="T24" fmla="*/ 52 w 58"/>
                  <a:gd name="T25" fmla="*/ 35 h 37"/>
                  <a:gd name="T26" fmla="*/ 45 w 58"/>
                  <a:gd name="T27" fmla="*/ 35 h 37"/>
                  <a:gd name="T28" fmla="*/ 44 w 58"/>
                  <a:gd name="T29" fmla="*/ 29 h 37"/>
                  <a:gd name="T30" fmla="*/ 33 w 58"/>
                  <a:gd name="T31" fmla="*/ 28 h 37"/>
                  <a:gd name="T32" fmla="*/ 29 w 58"/>
                  <a:gd name="T33" fmla="*/ 37 h 37"/>
                  <a:gd name="T34" fmla="*/ 18 w 58"/>
                  <a:gd name="T35" fmla="*/ 35 h 37"/>
                  <a:gd name="T36" fmla="*/ 15 w 58"/>
                  <a:gd name="T37" fmla="*/ 32 h 37"/>
                  <a:gd name="T38" fmla="*/ 9 w 58"/>
                  <a:gd name="T39" fmla="*/ 32 h 37"/>
                  <a:gd name="T40" fmla="*/ 9 w 58"/>
                  <a:gd name="T41" fmla="*/ 26 h 37"/>
                  <a:gd name="T42" fmla="*/ 0 w 58"/>
                  <a:gd name="T43" fmla="*/ 17 h 37"/>
                  <a:gd name="T44" fmla="*/ 0 w 58"/>
                  <a:gd name="T45" fmla="*/ 14 h 37"/>
                  <a:gd name="T46" fmla="*/ 8 w 58"/>
                  <a:gd name="T47" fmla="*/ 12 h 37"/>
                  <a:gd name="T48" fmla="*/ 8 w 58"/>
                  <a:gd name="T49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37">
                    <a:moveTo>
                      <a:pt x="8" y="8"/>
                    </a:moveTo>
                    <a:lnTo>
                      <a:pt x="12" y="2"/>
                    </a:lnTo>
                    <a:lnTo>
                      <a:pt x="12" y="0"/>
                    </a:lnTo>
                    <a:lnTo>
                      <a:pt x="20" y="2"/>
                    </a:lnTo>
                    <a:lnTo>
                      <a:pt x="21" y="12"/>
                    </a:lnTo>
                    <a:lnTo>
                      <a:pt x="24" y="17"/>
                    </a:lnTo>
                    <a:lnTo>
                      <a:pt x="30" y="14"/>
                    </a:lnTo>
                    <a:lnTo>
                      <a:pt x="33" y="21"/>
                    </a:lnTo>
                    <a:lnTo>
                      <a:pt x="39" y="28"/>
                    </a:lnTo>
                    <a:lnTo>
                      <a:pt x="45" y="29"/>
                    </a:lnTo>
                    <a:lnTo>
                      <a:pt x="52" y="23"/>
                    </a:lnTo>
                    <a:lnTo>
                      <a:pt x="58" y="28"/>
                    </a:lnTo>
                    <a:lnTo>
                      <a:pt x="52" y="35"/>
                    </a:lnTo>
                    <a:lnTo>
                      <a:pt x="45" y="35"/>
                    </a:lnTo>
                    <a:lnTo>
                      <a:pt x="44" y="29"/>
                    </a:lnTo>
                    <a:lnTo>
                      <a:pt x="33" y="28"/>
                    </a:lnTo>
                    <a:lnTo>
                      <a:pt x="29" y="37"/>
                    </a:lnTo>
                    <a:lnTo>
                      <a:pt x="18" y="35"/>
                    </a:lnTo>
                    <a:lnTo>
                      <a:pt x="15" y="32"/>
                    </a:lnTo>
                    <a:lnTo>
                      <a:pt x="9" y="32"/>
                    </a:lnTo>
                    <a:lnTo>
                      <a:pt x="9" y="26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8" y="12"/>
                    </a:lnTo>
                    <a:lnTo>
                      <a:pt x="8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1" name="Freeform 4016">
                <a:extLst>
                  <a:ext uri="{FF2B5EF4-FFF2-40B4-BE49-F238E27FC236}">
                    <a16:creationId xmlns:a16="http://schemas.microsoft.com/office/drawing/2014/main" id="{6B0029B5-0F8C-E1A8-C1DF-BF2139154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916"/>
                <a:ext cx="20" cy="17"/>
              </a:xfrm>
              <a:custGeom>
                <a:avLst/>
                <a:gdLst>
                  <a:gd name="T0" fmla="*/ 6 w 39"/>
                  <a:gd name="T1" fmla="*/ 1 h 33"/>
                  <a:gd name="T2" fmla="*/ 0 w 39"/>
                  <a:gd name="T3" fmla="*/ 6 h 33"/>
                  <a:gd name="T4" fmla="*/ 0 w 39"/>
                  <a:gd name="T5" fmla="*/ 14 h 33"/>
                  <a:gd name="T6" fmla="*/ 5 w 39"/>
                  <a:gd name="T7" fmla="*/ 17 h 33"/>
                  <a:gd name="T8" fmla="*/ 11 w 39"/>
                  <a:gd name="T9" fmla="*/ 17 h 33"/>
                  <a:gd name="T10" fmla="*/ 14 w 39"/>
                  <a:gd name="T11" fmla="*/ 23 h 33"/>
                  <a:gd name="T12" fmla="*/ 14 w 39"/>
                  <a:gd name="T13" fmla="*/ 32 h 33"/>
                  <a:gd name="T14" fmla="*/ 15 w 39"/>
                  <a:gd name="T15" fmla="*/ 33 h 33"/>
                  <a:gd name="T16" fmla="*/ 27 w 39"/>
                  <a:gd name="T17" fmla="*/ 24 h 33"/>
                  <a:gd name="T18" fmla="*/ 30 w 39"/>
                  <a:gd name="T19" fmla="*/ 27 h 33"/>
                  <a:gd name="T20" fmla="*/ 35 w 39"/>
                  <a:gd name="T21" fmla="*/ 24 h 33"/>
                  <a:gd name="T22" fmla="*/ 39 w 39"/>
                  <a:gd name="T23" fmla="*/ 27 h 33"/>
                  <a:gd name="T24" fmla="*/ 33 w 39"/>
                  <a:gd name="T25" fmla="*/ 12 h 33"/>
                  <a:gd name="T26" fmla="*/ 33 w 39"/>
                  <a:gd name="T27" fmla="*/ 6 h 33"/>
                  <a:gd name="T28" fmla="*/ 27 w 39"/>
                  <a:gd name="T29" fmla="*/ 3 h 33"/>
                  <a:gd name="T30" fmla="*/ 21 w 39"/>
                  <a:gd name="T31" fmla="*/ 0 h 33"/>
                  <a:gd name="T32" fmla="*/ 15 w 39"/>
                  <a:gd name="T33" fmla="*/ 3 h 33"/>
                  <a:gd name="T34" fmla="*/ 6 w 39"/>
                  <a:gd name="T35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33">
                    <a:moveTo>
                      <a:pt x="6" y="1"/>
                    </a:moveTo>
                    <a:lnTo>
                      <a:pt x="0" y="6"/>
                    </a:lnTo>
                    <a:lnTo>
                      <a:pt x="0" y="14"/>
                    </a:lnTo>
                    <a:lnTo>
                      <a:pt x="5" y="17"/>
                    </a:lnTo>
                    <a:lnTo>
                      <a:pt x="11" y="17"/>
                    </a:lnTo>
                    <a:lnTo>
                      <a:pt x="14" y="23"/>
                    </a:lnTo>
                    <a:lnTo>
                      <a:pt x="14" y="32"/>
                    </a:lnTo>
                    <a:lnTo>
                      <a:pt x="15" y="33"/>
                    </a:lnTo>
                    <a:lnTo>
                      <a:pt x="27" y="24"/>
                    </a:lnTo>
                    <a:lnTo>
                      <a:pt x="30" y="27"/>
                    </a:lnTo>
                    <a:lnTo>
                      <a:pt x="35" y="24"/>
                    </a:lnTo>
                    <a:lnTo>
                      <a:pt x="39" y="27"/>
                    </a:lnTo>
                    <a:lnTo>
                      <a:pt x="33" y="12"/>
                    </a:lnTo>
                    <a:lnTo>
                      <a:pt x="33" y="6"/>
                    </a:lnTo>
                    <a:lnTo>
                      <a:pt x="27" y="3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2" name="Freeform 4017">
                <a:extLst>
                  <a:ext uri="{FF2B5EF4-FFF2-40B4-BE49-F238E27FC236}">
                    <a16:creationId xmlns:a16="http://schemas.microsoft.com/office/drawing/2014/main" id="{EE0E85C0-C55C-8405-4E08-6A7984DC1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916"/>
                <a:ext cx="20" cy="17"/>
              </a:xfrm>
              <a:custGeom>
                <a:avLst/>
                <a:gdLst>
                  <a:gd name="T0" fmla="*/ 6 w 39"/>
                  <a:gd name="T1" fmla="*/ 1 h 33"/>
                  <a:gd name="T2" fmla="*/ 15 w 39"/>
                  <a:gd name="T3" fmla="*/ 3 h 33"/>
                  <a:gd name="T4" fmla="*/ 21 w 39"/>
                  <a:gd name="T5" fmla="*/ 0 h 33"/>
                  <a:gd name="T6" fmla="*/ 27 w 39"/>
                  <a:gd name="T7" fmla="*/ 3 h 33"/>
                  <a:gd name="T8" fmla="*/ 33 w 39"/>
                  <a:gd name="T9" fmla="*/ 6 h 33"/>
                  <a:gd name="T10" fmla="*/ 33 w 39"/>
                  <a:gd name="T11" fmla="*/ 12 h 33"/>
                  <a:gd name="T12" fmla="*/ 39 w 39"/>
                  <a:gd name="T13" fmla="*/ 27 h 33"/>
                  <a:gd name="T14" fmla="*/ 35 w 39"/>
                  <a:gd name="T15" fmla="*/ 24 h 33"/>
                  <a:gd name="T16" fmla="*/ 30 w 39"/>
                  <a:gd name="T17" fmla="*/ 27 h 33"/>
                  <a:gd name="T18" fmla="*/ 27 w 39"/>
                  <a:gd name="T19" fmla="*/ 24 h 33"/>
                  <a:gd name="T20" fmla="*/ 15 w 39"/>
                  <a:gd name="T21" fmla="*/ 33 h 33"/>
                  <a:gd name="T22" fmla="*/ 14 w 39"/>
                  <a:gd name="T23" fmla="*/ 32 h 33"/>
                  <a:gd name="T24" fmla="*/ 14 w 39"/>
                  <a:gd name="T25" fmla="*/ 23 h 33"/>
                  <a:gd name="T26" fmla="*/ 11 w 39"/>
                  <a:gd name="T27" fmla="*/ 17 h 33"/>
                  <a:gd name="T28" fmla="*/ 5 w 39"/>
                  <a:gd name="T29" fmla="*/ 17 h 33"/>
                  <a:gd name="T30" fmla="*/ 0 w 39"/>
                  <a:gd name="T31" fmla="*/ 14 h 33"/>
                  <a:gd name="T32" fmla="*/ 0 w 39"/>
                  <a:gd name="T33" fmla="*/ 6 h 33"/>
                  <a:gd name="T34" fmla="*/ 6 w 39"/>
                  <a:gd name="T35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33">
                    <a:moveTo>
                      <a:pt x="6" y="1"/>
                    </a:moveTo>
                    <a:lnTo>
                      <a:pt x="15" y="3"/>
                    </a:lnTo>
                    <a:lnTo>
                      <a:pt x="21" y="0"/>
                    </a:lnTo>
                    <a:lnTo>
                      <a:pt x="27" y="3"/>
                    </a:lnTo>
                    <a:lnTo>
                      <a:pt x="33" y="6"/>
                    </a:lnTo>
                    <a:lnTo>
                      <a:pt x="33" y="12"/>
                    </a:lnTo>
                    <a:lnTo>
                      <a:pt x="39" y="27"/>
                    </a:lnTo>
                    <a:lnTo>
                      <a:pt x="35" y="24"/>
                    </a:lnTo>
                    <a:lnTo>
                      <a:pt x="30" y="27"/>
                    </a:lnTo>
                    <a:lnTo>
                      <a:pt x="27" y="24"/>
                    </a:lnTo>
                    <a:lnTo>
                      <a:pt x="15" y="33"/>
                    </a:lnTo>
                    <a:lnTo>
                      <a:pt x="14" y="32"/>
                    </a:lnTo>
                    <a:lnTo>
                      <a:pt x="14" y="23"/>
                    </a:lnTo>
                    <a:lnTo>
                      <a:pt x="11" y="17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3" name="Freeform 4018">
                <a:extLst>
                  <a:ext uri="{FF2B5EF4-FFF2-40B4-BE49-F238E27FC236}">
                    <a16:creationId xmlns:a16="http://schemas.microsoft.com/office/drawing/2014/main" id="{918EFAB2-79DD-5D63-7526-11BC75222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916"/>
                <a:ext cx="20" cy="17"/>
              </a:xfrm>
              <a:custGeom>
                <a:avLst/>
                <a:gdLst>
                  <a:gd name="T0" fmla="*/ 6 w 39"/>
                  <a:gd name="T1" fmla="*/ 1 h 33"/>
                  <a:gd name="T2" fmla="*/ 15 w 39"/>
                  <a:gd name="T3" fmla="*/ 3 h 33"/>
                  <a:gd name="T4" fmla="*/ 21 w 39"/>
                  <a:gd name="T5" fmla="*/ 0 h 33"/>
                  <a:gd name="T6" fmla="*/ 27 w 39"/>
                  <a:gd name="T7" fmla="*/ 3 h 33"/>
                  <a:gd name="T8" fmla="*/ 33 w 39"/>
                  <a:gd name="T9" fmla="*/ 6 h 33"/>
                  <a:gd name="T10" fmla="*/ 33 w 39"/>
                  <a:gd name="T11" fmla="*/ 12 h 33"/>
                  <a:gd name="T12" fmla="*/ 39 w 39"/>
                  <a:gd name="T13" fmla="*/ 27 h 33"/>
                  <a:gd name="T14" fmla="*/ 35 w 39"/>
                  <a:gd name="T15" fmla="*/ 24 h 33"/>
                  <a:gd name="T16" fmla="*/ 30 w 39"/>
                  <a:gd name="T17" fmla="*/ 27 h 33"/>
                  <a:gd name="T18" fmla="*/ 27 w 39"/>
                  <a:gd name="T19" fmla="*/ 24 h 33"/>
                  <a:gd name="T20" fmla="*/ 15 w 39"/>
                  <a:gd name="T21" fmla="*/ 33 h 33"/>
                  <a:gd name="T22" fmla="*/ 14 w 39"/>
                  <a:gd name="T23" fmla="*/ 32 h 33"/>
                  <a:gd name="T24" fmla="*/ 14 w 39"/>
                  <a:gd name="T25" fmla="*/ 23 h 33"/>
                  <a:gd name="T26" fmla="*/ 11 w 39"/>
                  <a:gd name="T27" fmla="*/ 17 h 33"/>
                  <a:gd name="T28" fmla="*/ 5 w 39"/>
                  <a:gd name="T29" fmla="*/ 17 h 33"/>
                  <a:gd name="T30" fmla="*/ 0 w 39"/>
                  <a:gd name="T31" fmla="*/ 14 h 33"/>
                  <a:gd name="T32" fmla="*/ 0 w 39"/>
                  <a:gd name="T33" fmla="*/ 6 h 33"/>
                  <a:gd name="T34" fmla="*/ 6 w 39"/>
                  <a:gd name="T35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33">
                    <a:moveTo>
                      <a:pt x="6" y="1"/>
                    </a:moveTo>
                    <a:lnTo>
                      <a:pt x="15" y="3"/>
                    </a:lnTo>
                    <a:lnTo>
                      <a:pt x="21" y="0"/>
                    </a:lnTo>
                    <a:lnTo>
                      <a:pt x="27" y="3"/>
                    </a:lnTo>
                    <a:lnTo>
                      <a:pt x="33" y="6"/>
                    </a:lnTo>
                    <a:lnTo>
                      <a:pt x="33" y="12"/>
                    </a:lnTo>
                    <a:lnTo>
                      <a:pt x="39" y="27"/>
                    </a:lnTo>
                    <a:lnTo>
                      <a:pt x="35" y="24"/>
                    </a:lnTo>
                    <a:lnTo>
                      <a:pt x="30" y="27"/>
                    </a:lnTo>
                    <a:lnTo>
                      <a:pt x="27" y="24"/>
                    </a:lnTo>
                    <a:lnTo>
                      <a:pt x="15" y="33"/>
                    </a:lnTo>
                    <a:lnTo>
                      <a:pt x="14" y="32"/>
                    </a:lnTo>
                    <a:lnTo>
                      <a:pt x="14" y="23"/>
                    </a:lnTo>
                    <a:lnTo>
                      <a:pt x="11" y="17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6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4" name="Freeform 4019">
                <a:extLst>
                  <a:ext uri="{FF2B5EF4-FFF2-40B4-BE49-F238E27FC236}">
                    <a16:creationId xmlns:a16="http://schemas.microsoft.com/office/drawing/2014/main" id="{1E0A5BFD-1DB0-141D-8516-D24760DB7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929"/>
                <a:ext cx="18" cy="13"/>
              </a:xfrm>
              <a:custGeom>
                <a:avLst/>
                <a:gdLst>
                  <a:gd name="T0" fmla="*/ 32 w 37"/>
                  <a:gd name="T1" fmla="*/ 0 h 28"/>
                  <a:gd name="T2" fmla="*/ 20 w 37"/>
                  <a:gd name="T3" fmla="*/ 9 h 28"/>
                  <a:gd name="T4" fmla="*/ 19 w 37"/>
                  <a:gd name="T5" fmla="*/ 8 h 28"/>
                  <a:gd name="T6" fmla="*/ 11 w 37"/>
                  <a:gd name="T7" fmla="*/ 18 h 28"/>
                  <a:gd name="T8" fmla="*/ 0 w 37"/>
                  <a:gd name="T9" fmla="*/ 17 h 28"/>
                  <a:gd name="T10" fmla="*/ 0 w 37"/>
                  <a:gd name="T11" fmla="*/ 26 h 28"/>
                  <a:gd name="T12" fmla="*/ 8 w 37"/>
                  <a:gd name="T13" fmla="*/ 24 h 28"/>
                  <a:gd name="T14" fmla="*/ 13 w 37"/>
                  <a:gd name="T15" fmla="*/ 28 h 28"/>
                  <a:gd name="T16" fmla="*/ 20 w 37"/>
                  <a:gd name="T17" fmla="*/ 28 h 28"/>
                  <a:gd name="T18" fmla="*/ 20 w 37"/>
                  <a:gd name="T19" fmla="*/ 24 h 28"/>
                  <a:gd name="T20" fmla="*/ 28 w 37"/>
                  <a:gd name="T21" fmla="*/ 20 h 28"/>
                  <a:gd name="T22" fmla="*/ 32 w 37"/>
                  <a:gd name="T23" fmla="*/ 18 h 28"/>
                  <a:gd name="T24" fmla="*/ 34 w 37"/>
                  <a:gd name="T25" fmla="*/ 14 h 28"/>
                  <a:gd name="T26" fmla="*/ 37 w 37"/>
                  <a:gd name="T27" fmla="*/ 8 h 28"/>
                  <a:gd name="T28" fmla="*/ 35 w 37"/>
                  <a:gd name="T29" fmla="*/ 3 h 28"/>
                  <a:gd name="T30" fmla="*/ 32 w 37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28">
                    <a:moveTo>
                      <a:pt x="32" y="0"/>
                    </a:moveTo>
                    <a:lnTo>
                      <a:pt x="20" y="9"/>
                    </a:lnTo>
                    <a:lnTo>
                      <a:pt x="19" y="8"/>
                    </a:lnTo>
                    <a:lnTo>
                      <a:pt x="11" y="18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8" y="24"/>
                    </a:lnTo>
                    <a:lnTo>
                      <a:pt x="13" y="28"/>
                    </a:lnTo>
                    <a:lnTo>
                      <a:pt x="20" y="28"/>
                    </a:lnTo>
                    <a:lnTo>
                      <a:pt x="20" y="24"/>
                    </a:lnTo>
                    <a:lnTo>
                      <a:pt x="28" y="20"/>
                    </a:lnTo>
                    <a:lnTo>
                      <a:pt x="32" y="18"/>
                    </a:lnTo>
                    <a:lnTo>
                      <a:pt x="34" y="14"/>
                    </a:lnTo>
                    <a:lnTo>
                      <a:pt x="37" y="8"/>
                    </a:lnTo>
                    <a:lnTo>
                      <a:pt x="35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5" name="Freeform 4020">
                <a:extLst>
                  <a:ext uri="{FF2B5EF4-FFF2-40B4-BE49-F238E27FC236}">
                    <a16:creationId xmlns:a16="http://schemas.microsoft.com/office/drawing/2014/main" id="{96214435-6794-8C00-ED95-C83B075F2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929"/>
                <a:ext cx="18" cy="13"/>
              </a:xfrm>
              <a:custGeom>
                <a:avLst/>
                <a:gdLst>
                  <a:gd name="T0" fmla="*/ 32 w 37"/>
                  <a:gd name="T1" fmla="*/ 0 h 28"/>
                  <a:gd name="T2" fmla="*/ 35 w 37"/>
                  <a:gd name="T3" fmla="*/ 3 h 28"/>
                  <a:gd name="T4" fmla="*/ 37 w 37"/>
                  <a:gd name="T5" fmla="*/ 8 h 28"/>
                  <a:gd name="T6" fmla="*/ 34 w 37"/>
                  <a:gd name="T7" fmla="*/ 14 h 28"/>
                  <a:gd name="T8" fmla="*/ 32 w 37"/>
                  <a:gd name="T9" fmla="*/ 18 h 28"/>
                  <a:gd name="T10" fmla="*/ 28 w 37"/>
                  <a:gd name="T11" fmla="*/ 20 h 28"/>
                  <a:gd name="T12" fmla="*/ 20 w 37"/>
                  <a:gd name="T13" fmla="*/ 24 h 28"/>
                  <a:gd name="T14" fmla="*/ 20 w 37"/>
                  <a:gd name="T15" fmla="*/ 28 h 28"/>
                  <a:gd name="T16" fmla="*/ 13 w 37"/>
                  <a:gd name="T17" fmla="*/ 28 h 28"/>
                  <a:gd name="T18" fmla="*/ 8 w 37"/>
                  <a:gd name="T19" fmla="*/ 24 h 28"/>
                  <a:gd name="T20" fmla="*/ 0 w 37"/>
                  <a:gd name="T21" fmla="*/ 26 h 28"/>
                  <a:gd name="T22" fmla="*/ 0 w 37"/>
                  <a:gd name="T23" fmla="*/ 17 h 28"/>
                  <a:gd name="T24" fmla="*/ 11 w 37"/>
                  <a:gd name="T25" fmla="*/ 18 h 28"/>
                  <a:gd name="T26" fmla="*/ 19 w 37"/>
                  <a:gd name="T27" fmla="*/ 8 h 28"/>
                  <a:gd name="T28" fmla="*/ 20 w 37"/>
                  <a:gd name="T29" fmla="*/ 9 h 28"/>
                  <a:gd name="T30" fmla="*/ 32 w 37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28">
                    <a:moveTo>
                      <a:pt x="32" y="0"/>
                    </a:moveTo>
                    <a:lnTo>
                      <a:pt x="35" y="3"/>
                    </a:lnTo>
                    <a:lnTo>
                      <a:pt x="37" y="8"/>
                    </a:lnTo>
                    <a:lnTo>
                      <a:pt x="34" y="14"/>
                    </a:lnTo>
                    <a:lnTo>
                      <a:pt x="32" y="18"/>
                    </a:lnTo>
                    <a:lnTo>
                      <a:pt x="28" y="20"/>
                    </a:lnTo>
                    <a:lnTo>
                      <a:pt x="20" y="24"/>
                    </a:lnTo>
                    <a:lnTo>
                      <a:pt x="20" y="28"/>
                    </a:lnTo>
                    <a:lnTo>
                      <a:pt x="13" y="28"/>
                    </a:lnTo>
                    <a:lnTo>
                      <a:pt x="8" y="24"/>
                    </a:lnTo>
                    <a:lnTo>
                      <a:pt x="0" y="26"/>
                    </a:lnTo>
                    <a:lnTo>
                      <a:pt x="0" y="17"/>
                    </a:lnTo>
                    <a:lnTo>
                      <a:pt x="11" y="18"/>
                    </a:lnTo>
                    <a:lnTo>
                      <a:pt x="19" y="8"/>
                    </a:lnTo>
                    <a:lnTo>
                      <a:pt x="20" y="9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6" name="Freeform 4021">
                <a:extLst>
                  <a:ext uri="{FF2B5EF4-FFF2-40B4-BE49-F238E27FC236}">
                    <a16:creationId xmlns:a16="http://schemas.microsoft.com/office/drawing/2014/main" id="{A40DB3AD-FEB3-3F2F-FDD1-51D33A432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929"/>
                <a:ext cx="18" cy="13"/>
              </a:xfrm>
              <a:custGeom>
                <a:avLst/>
                <a:gdLst>
                  <a:gd name="T0" fmla="*/ 32 w 37"/>
                  <a:gd name="T1" fmla="*/ 0 h 28"/>
                  <a:gd name="T2" fmla="*/ 35 w 37"/>
                  <a:gd name="T3" fmla="*/ 3 h 28"/>
                  <a:gd name="T4" fmla="*/ 37 w 37"/>
                  <a:gd name="T5" fmla="*/ 8 h 28"/>
                  <a:gd name="T6" fmla="*/ 34 w 37"/>
                  <a:gd name="T7" fmla="*/ 14 h 28"/>
                  <a:gd name="T8" fmla="*/ 32 w 37"/>
                  <a:gd name="T9" fmla="*/ 18 h 28"/>
                  <a:gd name="T10" fmla="*/ 28 w 37"/>
                  <a:gd name="T11" fmla="*/ 20 h 28"/>
                  <a:gd name="T12" fmla="*/ 20 w 37"/>
                  <a:gd name="T13" fmla="*/ 24 h 28"/>
                  <a:gd name="T14" fmla="*/ 20 w 37"/>
                  <a:gd name="T15" fmla="*/ 28 h 28"/>
                  <a:gd name="T16" fmla="*/ 13 w 37"/>
                  <a:gd name="T17" fmla="*/ 28 h 28"/>
                  <a:gd name="T18" fmla="*/ 8 w 37"/>
                  <a:gd name="T19" fmla="*/ 24 h 28"/>
                  <a:gd name="T20" fmla="*/ 0 w 37"/>
                  <a:gd name="T21" fmla="*/ 26 h 28"/>
                  <a:gd name="T22" fmla="*/ 0 w 37"/>
                  <a:gd name="T23" fmla="*/ 17 h 28"/>
                  <a:gd name="T24" fmla="*/ 11 w 37"/>
                  <a:gd name="T25" fmla="*/ 18 h 28"/>
                  <a:gd name="T26" fmla="*/ 19 w 37"/>
                  <a:gd name="T27" fmla="*/ 8 h 28"/>
                  <a:gd name="T28" fmla="*/ 20 w 37"/>
                  <a:gd name="T29" fmla="*/ 9 h 28"/>
                  <a:gd name="T30" fmla="*/ 32 w 37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28">
                    <a:moveTo>
                      <a:pt x="32" y="0"/>
                    </a:moveTo>
                    <a:lnTo>
                      <a:pt x="35" y="3"/>
                    </a:lnTo>
                    <a:lnTo>
                      <a:pt x="37" y="8"/>
                    </a:lnTo>
                    <a:lnTo>
                      <a:pt x="34" y="14"/>
                    </a:lnTo>
                    <a:lnTo>
                      <a:pt x="32" y="18"/>
                    </a:lnTo>
                    <a:lnTo>
                      <a:pt x="28" y="20"/>
                    </a:lnTo>
                    <a:lnTo>
                      <a:pt x="20" y="24"/>
                    </a:lnTo>
                    <a:lnTo>
                      <a:pt x="20" y="28"/>
                    </a:lnTo>
                    <a:lnTo>
                      <a:pt x="13" y="28"/>
                    </a:lnTo>
                    <a:lnTo>
                      <a:pt x="8" y="24"/>
                    </a:lnTo>
                    <a:lnTo>
                      <a:pt x="0" y="26"/>
                    </a:lnTo>
                    <a:lnTo>
                      <a:pt x="0" y="17"/>
                    </a:lnTo>
                    <a:lnTo>
                      <a:pt x="11" y="18"/>
                    </a:lnTo>
                    <a:lnTo>
                      <a:pt x="19" y="8"/>
                    </a:lnTo>
                    <a:lnTo>
                      <a:pt x="20" y="9"/>
                    </a:lnTo>
                    <a:lnTo>
                      <a:pt x="3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7" name="Freeform 4022">
                <a:extLst>
                  <a:ext uri="{FF2B5EF4-FFF2-40B4-BE49-F238E27FC236}">
                    <a16:creationId xmlns:a16="http://schemas.microsoft.com/office/drawing/2014/main" id="{FCA60CD1-1AEB-A31F-8C28-928017200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925"/>
                <a:ext cx="138" cy="115"/>
              </a:xfrm>
              <a:custGeom>
                <a:avLst/>
                <a:gdLst>
                  <a:gd name="T0" fmla="*/ 124 w 276"/>
                  <a:gd name="T1" fmla="*/ 6 h 229"/>
                  <a:gd name="T2" fmla="*/ 106 w 276"/>
                  <a:gd name="T3" fmla="*/ 0 h 229"/>
                  <a:gd name="T4" fmla="*/ 70 w 276"/>
                  <a:gd name="T5" fmla="*/ 19 h 229"/>
                  <a:gd name="T6" fmla="*/ 64 w 276"/>
                  <a:gd name="T7" fmla="*/ 38 h 229"/>
                  <a:gd name="T8" fmla="*/ 61 w 276"/>
                  <a:gd name="T9" fmla="*/ 53 h 229"/>
                  <a:gd name="T10" fmla="*/ 41 w 276"/>
                  <a:gd name="T11" fmla="*/ 53 h 229"/>
                  <a:gd name="T12" fmla="*/ 33 w 276"/>
                  <a:gd name="T13" fmla="*/ 68 h 229"/>
                  <a:gd name="T14" fmla="*/ 30 w 276"/>
                  <a:gd name="T15" fmla="*/ 86 h 229"/>
                  <a:gd name="T16" fmla="*/ 18 w 276"/>
                  <a:gd name="T17" fmla="*/ 98 h 229"/>
                  <a:gd name="T18" fmla="*/ 3 w 276"/>
                  <a:gd name="T19" fmla="*/ 109 h 229"/>
                  <a:gd name="T20" fmla="*/ 20 w 276"/>
                  <a:gd name="T21" fmla="*/ 112 h 229"/>
                  <a:gd name="T22" fmla="*/ 36 w 276"/>
                  <a:gd name="T23" fmla="*/ 127 h 229"/>
                  <a:gd name="T24" fmla="*/ 46 w 276"/>
                  <a:gd name="T25" fmla="*/ 141 h 229"/>
                  <a:gd name="T26" fmla="*/ 59 w 276"/>
                  <a:gd name="T27" fmla="*/ 142 h 229"/>
                  <a:gd name="T28" fmla="*/ 84 w 276"/>
                  <a:gd name="T29" fmla="*/ 150 h 229"/>
                  <a:gd name="T30" fmla="*/ 94 w 276"/>
                  <a:gd name="T31" fmla="*/ 149 h 229"/>
                  <a:gd name="T32" fmla="*/ 114 w 276"/>
                  <a:gd name="T33" fmla="*/ 168 h 229"/>
                  <a:gd name="T34" fmla="*/ 128 w 276"/>
                  <a:gd name="T35" fmla="*/ 179 h 229"/>
                  <a:gd name="T36" fmla="*/ 144 w 276"/>
                  <a:gd name="T37" fmla="*/ 182 h 229"/>
                  <a:gd name="T38" fmla="*/ 147 w 276"/>
                  <a:gd name="T39" fmla="*/ 200 h 229"/>
                  <a:gd name="T40" fmla="*/ 168 w 276"/>
                  <a:gd name="T41" fmla="*/ 217 h 229"/>
                  <a:gd name="T42" fmla="*/ 182 w 276"/>
                  <a:gd name="T43" fmla="*/ 220 h 229"/>
                  <a:gd name="T44" fmla="*/ 200 w 276"/>
                  <a:gd name="T45" fmla="*/ 229 h 229"/>
                  <a:gd name="T46" fmla="*/ 205 w 276"/>
                  <a:gd name="T47" fmla="*/ 211 h 229"/>
                  <a:gd name="T48" fmla="*/ 222 w 276"/>
                  <a:gd name="T49" fmla="*/ 205 h 229"/>
                  <a:gd name="T50" fmla="*/ 237 w 276"/>
                  <a:gd name="T51" fmla="*/ 211 h 229"/>
                  <a:gd name="T52" fmla="*/ 252 w 276"/>
                  <a:gd name="T53" fmla="*/ 202 h 229"/>
                  <a:gd name="T54" fmla="*/ 267 w 276"/>
                  <a:gd name="T55" fmla="*/ 193 h 229"/>
                  <a:gd name="T56" fmla="*/ 270 w 276"/>
                  <a:gd name="T57" fmla="*/ 180 h 229"/>
                  <a:gd name="T58" fmla="*/ 269 w 276"/>
                  <a:gd name="T59" fmla="*/ 168 h 229"/>
                  <a:gd name="T60" fmla="*/ 257 w 276"/>
                  <a:gd name="T61" fmla="*/ 155 h 229"/>
                  <a:gd name="T62" fmla="*/ 252 w 276"/>
                  <a:gd name="T63" fmla="*/ 136 h 229"/>
                  <a:gd name="T64" fmla="*/ 252 w 276"/>
                  <a:gd name="T65" fmla="*/ 123 h 229"/>
                  <a:gd name="T66" fmla="*/ 252 w 276"/>
                  <a:gd name="T67" fmla="*/ 104 h 229"/>
                  <a:gd name="T68" fmla="*/ 231 w 276"/>
                  <a:gd name="T69" fmla="*/ 104 h 229"/>
                  <a:gd name="T70" fmla="*/ 241 w 276"/>
                  <a:gd name="T71" fmla="*/ 79 h 229"/>
                  <a:gd name="T72" fmla="*/ 225 w 276"/>
                  <a:gd name="T73" fmla="*/ 76 h 229"/>
                  <a:gd name="T74" fmla="*/ 212 w 276"/>
                  <a:gd name="T75" fmla="*/ 65 h 229"/>
                  <a:gd name="T76" fmla="*/ 185 w 276"/>
                  <a:gd name="T77" fmla="*/ 71 h 229"/>
                  <a:gd name="T78" fmla="*/ 162 w 276"/>
                  <a:gd name="T79" fmla="*/ 71 h 229"/>
                  <a:gd name="T80" fmla="*/ 150 w 276"/>
                  <a:gd name="T81" fmla="*/ 60 h 229"/>
                  <a:gd name="T82" fmla="*/ 140 w 276"/>
                  <a:gd name="T83" fmla="*/ 54 h 229"/>
                  <a:gd name="T84" fmla="*/ 149 w 276"/>
                  <a:gd name="T85" fmla="*/ 35 h 229"/>
                  <a:gd name="T86" fmla="*/ 143 w 276"/>
                  <a:gd name="T87" fmla="*/ 3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6" h="229">
                    <a:moveTo>
                      <a:pt x="135" y="3"/>
                    </a:moveTo>
                    <a:lnTo>
                      <a:pt x="126" y="7"/>
                    </a:lnTo>
                    <a:lnTo>
                      <a:pt x="124" y="6"/>
                    </a:lnTo>
                    <a:lnTo>
                      <a:pt x="118" y="7"/>
                    </a:lnTo>
                    <a:lnTo>
                      <a:pt x="111" y="0"/>
                    </a:lnTo>
                    <a:lnTo>
                      <a:pt x="106" y="0"/>
                    </a:lnTo>
                    <a:lnTo>
                      <a:pt x="90" y="15"/>
                    </a:lnTo>
                    <a:lnTo>
                      <a:pt x="76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65" y="35"/>
                    </a:lnTo>
                    <a:lnTo>
                      <a:pt x="64" y="38"/>
                    </a:lnTo>
                    <a:lnTo>
                      <a:pt x="67" y="47"/>
                    </a:lnTo>
                    <a:lnTo>
                      <a:pt x="64" y="47"/>
                    </a:lnTo>
                    <a:lnTo>
                      <a:pt x="61" y="53"/>
                    </a:lnTo>
                    <a:lnTo>
                      <a:pt x="55" y="57"/>
                    </a:lnTo>
                    <a:lnTo>
                      <a:pt x="47" y="53"/>
                    </a:lnTo>
                    <a:lnTo>
                      <a:pt x="41" y="53"/>
                    </a:lnTo>
                    <a:lnTo>
                      <a:pt x="32" y="57"/>
                    </a:lnTo>
                    <a:lnTo>
                      <a:pt x="29" y="62"/>
                    </a:lnTo>
                    <a:lnTo>
                      <a:pt x="33" y="68"/>
                    </a:lnTo>
                    <a:lnTo>
                      <a:pt x="32" y="73"/>
                    </a:lnTo>
                    <a:lnTo>
                      <a:pt x="24" y="82"/>
                    </a:lnTo>
                    <a:lnTo>
                      <a:pt x="30" y="86"/>
                    </a:lnTo>
                    <a:lnTo>
                      <a:pt x="30" y="89"/>
                    </a:lnTo>
                    <a:lnTo>
                      <a:pt x="24" y="95"/>
                    </a:lnTo>
                    <a:lnTo>
                      <a:pt x="18" y="98"/>
                    </a:lnTo>
                    <a:lnTo>
                      <a:pt x="6" y="91"/>
                    </a:lnTo>
                    <a:lnTo>
                      <a:pt x="0" y="101"/>
                    </a:lnTo>
                    <a:lnTo>
                      <a:pt x="3" y="109"/>
                    </a:lnTo>
                    <a:lnTo>
                      <a:pt x="9" y="114"/>
                    </a:lnTo>
                    <a:lnTo>
                      <a:pt x="11" y="117"/>
                    </a:lnTo>
                    <a:lnTo>
                      <a:pt x="20" y="112"/>
                    </a:lnTo>
                    <a:lnTo>
                      <a:pt x="24" y="120"/>
                    </a:lnTo>
                    <a:lnTo>
                      <a:pt x="30" y="121"/>
                    </a:lnTo>
                    <a:lnTo>
                      <a:pt x="36" y="127"/>
                    </a:lnTo>
                    <a:lnTo>
                      <a:pt x="36" y="133"/>
                    </a:lnTo>
                    <a:lnTo>
                      <a:pt x="41" y="132"/>
                    </a:lnTo>
                    <a:lnTo>
                      <a:pt x="46" y="141"/>
                    </a:lnTo>
                    <a:lnTo>
                      <a:pt x="50" y="141"/>
                    </a:lnTo>
                    <a:lnTo>
                      <a:pt x="53" y="138"/>
                    </a:lnTo>
                    <a:lnTo>
                      <a:pt x="59" y="142"/>
                    </a:lnTo>
                    <a:lnTo>
                      <a:pt x="71" y="145"/>
                    </a:lnTo>
                    <a:lnTo>
                      <a:pt x="76" y="152"/>
                    </a:lnTo>
                    <a:lnTo>
                      <a:pt x="84" y="150"/>
                    </a:lnTo>
                    <a:lnTo>
                      <a:pt x="85" y="153"/>
                    </a:lnTo>
                    <a:lnTo>
                      <a:pt x="88" y="155"/>
                    </a:lnTo>
                    <a:lnTo>
                      <a:pt x="94" y="149"/>
                    </a:lnTo>
                    <a:lnTo>
                      <a:pt x="100" y="155"/>
                    </a:lnTo>
                    <a:lnTo>
                      <a:pt x="105" y="158"/>
                    </a:lnTo>
                    <a:lnTo>
                      <a:pt x="114" y="168"/>
                    </a:lnTo>
                    <a:lnTo>
                      <a:pt x="117" y="174"/>
                    </a:lnTo>
                    <a:lnTo>
                      <a:pt x="128" y="179"/>
                    </a:lnTo>
                    <a:lnTo>
                      <a:pt x="128" y="179"/>
                    </a:lnTo>
                    <a:lnTo>
                      <a:pt x="134" y="182"/>
                    </a:lnTo>
                    <a:lnTo>
                      <a:pt x="138" y="180"/>
                    </a:lnTo>
                    <a:lnTo>
                      <a:pt x="144" y="182"/>
                    </a:lnTo>
                    <a:lnTo>
                      <a:pt x="147" y="187"/>
                    </a:lnTo>
                    <a:lnTo>
                      <a:pt x="146" y="196"/>
                    </a:lnTo>
                    <a:lnTo>
                      <a:pt x="147" y="200"/>
                    </a:lnTo>
                    <a:lnTo>
                      <a:pt x="152" y="205"/>
                    </a:lnTo>
                    <a:lnTo>
                      <a:pt x="167" y="215"/>
                    </a:lnTo>
                    <a:lnTo>
                      <a:pt x="168" y="217"/>
                    </a:lnTo>
                    <a:lnTo>
                      <a:pt x="176" y="218"/>
                    </a:lnTo>
                    <a:lnTo>
                      <a:pt x="179" y="217"/>
                    </a:lnTo>
                    <a:lnTo>
                      <a:pt x="182" y="220"/>
                    </a:lnTo>
                    <a:lnTo>
                      <a:pt x="188" y="225"/>
                    </a:lnTo>
                    <a:lnTo>
                      <a:pt x="193" y="223"/>
                    </a:lnTo>
                    <a:lnTo>
                      <a:pt x="200" y="229"/>
                    </a:lnTo>
                    <a:lnTo>
                      <a:pt x="205" y="228"/>
                    </a:lnTo>
                    <a:lnTo>
                      <a:pt x="202" y="225"/>
                    </a:lnTo>
                    <a:lnTo>
                      <a:pt x="205" y="211"/>
                    </a:lnTo>
                    <a:lnTo>
                      <a:pt x="212" y="211"/>
                    </a:lnTo>
                    <a:lnTo>
                      <a:pt x="220" y="208"/>
                    </a:lnTo>
                    <a:lnTo>
                      <a:pt x="222" y="205"/>
                    </a:lnTo>
                    <a:lnTo>
                      <a:pt x="228" y="203"/>
                    </a:lnTo>
                    <a:lnTo>
                      <a:pt x="231" y="208"/>
                    </a:lnTo>
                    <a:lnTo>
                      <a:pt x="237" y="211"/>
                    </a:lnTo>
                    <a:lnTo>
                      <a:pt x="238" y="205"/>
                    </a:lnTo>
                    <a:lnTo>
                      <a:pt x="243" y="202"/>
                    </a:lnTo>
                    <a:lnTo>
                      <a:pt x="252" y="202"/>
                    </a:lnTo>
                    <a:lnTo>
                      <a:pt x="255" y="203"/>
                    </a:lnTo>
                    <a:lnTo>
                      <a:pt x="261" y="196"/>
                    </a:lnTo>
                    <a:lnTo>
                      <a:pt x="267" y="193"/>
                    </a:lnTo>
                    <a:lnTo>
                      <a:pt x="273" y="191"/>
                    </a:lnTo>
                    <a:lnTo>
                      <a:pt x="276" y="188"/>
                    </a:lnTo>
                    <a:lnTo>
                      <a:pt x="270" y="180"/>
                    </a:lnTo>
                    <a:lnTo>
                      <a:pt x="269" y="177"/>
                    </a:lnTo>
                    <a:lnTo>
                      <a:pt x="270" y="177"/>
                    </a:lnTo>
                    <a:lnTo>
                      <a:pt x="269" y="168"/>
                    </a:lnTo>
                    <a:lnTo>
                      <a:pt x="272" y="167"/>
                    </a:lnTo>
                    <a:lnTo>
                      <a:pt x="266" y="161"/>
                    </a:lnTo>
                    <a:lnTo>
                      <a:pt x="257" y="155"/>
                    </a:lnTo>
                    <a:lnTo>
                      <a:pt x="266" y="138"/>
                    </a:lnTo>
                    <a:lnTo>
                      <a:pt x="261" y="132"/>
                    </a:lnTo>
                    <a:lnTo>
                      <a:pt x="252" y="136"/>
                    </a:lnTo>
                    <a:lnTo>
                      <a:pt x="249" y="133"/>
                    </a:lnTo>
                    <a:lnTo>
                      <a:pt x="246" y="127"/>
                    </a:lnTo>
                    <a:lnTo>
                      <a:pt x="252" y="123"/>
                    </a:lnTo>
                    <a:lnTo>
                      <a:pt x="252" y="117"/>
                    </a:lnTo>
                    <a:lnTo>
                      <a:pt x="255" y="109"/>
                    </a:lnTo>
                    <a:lnTo>
                      <a:pt x="252" y="104"/>
                    </a:lnTo>
                    <a:lnTo>
                      <a:pt x="241" y="109"/>
                    </a:lnTo>
                    <a:lnTo>
                      <a:pt x="235" y="104"/>
                    </a:lnTo>
                    <a:lnTo>
                      <a:pt x="231" y="104"/>
                    </a:lnTo>
                    <a:lnTo>
                      <a:pt x="232" y="94"/>
                    </a:lnTo>
                    <a:lnTo>
                      <a:pt x="240" y="85"/>
                    </a:lnTo>
                    <a:lnTo>
                      <a:pt x="241" y="79"/>
                    </a:lnTo>
                    <a:lnTo>
                      <a:pt x="237" y="73"/>
                    </a:lnTo>
                    <a:lnTo>
                      <a:pt x="229" y="79"/>
                    </a:lnTo>
                    <a:lnTo>
                      <a:pt x="225" y="76"/>
                    </a:lnTo>
                    <a:lnTo>
                      <a:pt x="225" y="71"/>
                    </a:lnTo>
                    <a:lnTo>
                      <a:pt x="220" y="66"/>
                    </a:lnTo>
                    <a:lnTo>
                      <a:pt x="212" y="65"/>
                    </a:lnTo>
                    <a:lnTo>
                      <a:pt x="205" y="65"/>
                    </a:lnTo>
                    <a:lnTo>
                      <a:pt x="187" y="74"/>
                    </a:lnTo>
                    <a:lnTo>
                      <a:pt x="185" y="71"/>
                    </a:lnTo>
                    <a:lnTo>
                      <a:pt x="182" y="68"/>
                    </a:lnTo>
                    <a:lnTo>
                      <a:pt x="173" y="68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58" y="65"/>
                    </a:lnTo>
                    <a:lnTo>
                      <a:pt x="150" y="60"/>
                    </a:lnTo>
                    <a:lnTo>
                      <a:pt x="149" y="54"/>
                    </a:lnTo>
                    <a:lnTo>
                      <a:pt x="146" y="51"/>
                    </a:lnTo>
                    <a:lnTo>
                      <a:pt x="140" y="54"/>
                    </a:lnTo>
                    <a:lnTo>
                      <a:pt x="134" y="53"/>
                    </a:lnTo>
                    <a:lnTo>
                      <a:pt x="134" y="44"/>
                    </a:lnTo>
                    <a:lnTo>
                      <a:pt x="149" y="35"/>
                    </a:lnTo>
                    <a:lnTo>
                      <a:pt x="153" y="10"/>
                    </a:lnTo>
                    <a:lnTo>
                      <a:pt x="150" y="9"/>
                    </a:lnTo>
                    <a:lnTo>
                      <a:pt x="143" y="3"/>
                    </a:lnTo>
                    <a:lnTo>
                      <a:pt x="135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8" name="Freeform 4023">
                <a:extLst>
                  <a:ext uri="{FF2B5EF4-FFF2-40B4-BE49-F238E27FC236}">
                    <a16:creationId xmlns:a16="http://schemas.microsoft.com/office/drawing/2014/main" id="{A8BAA203-806B-034F-0FA5-CB0F5E10A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925"/>
                <a:ext cx="138" cy="115"/>
              </a:xfrm>
              <a:custGeom>
                <a:avLst/>
                <a:gdLst>
                  <a:gd name="T0" fmla="*/ 150 w 276"/>
                  <a:gd name="T1" fmla="*/ 9 h 229"/>
                  <a:gd name="T2" fmla="*/ 134 w 276"/>
                  <a:gd name="T3" fmla="*/ 44 h 229"/>
                  <a:gd name="T4" fmla="*/ 146 w 276"/>
                  <a:gd name="T5" fmla="*/ 51 h 229"/>
                  <a:gd name="T6" fmla="*/ 158 w 276"/>
                  <a:gd name="T7" fmla="*/ 65 h 229"/>
                  <a:gd name="T8" fmla="*/ 173 w 276"/>
                  <a:gd name="T9" fmla="*/ 68 h 229"/>
                  <a:gd name="T10" fmla="*/ 187 w 276"/>
                  <a:gd name="T11" fmla="*/ 74 h 229"/>
                  <a:gd name="T12" fmla="*/ 220 w 276"/>
                  <a:gd name="T13" fmla="*/ 66 h 229"/>
                  <a:gd name="T14" fmla="*/ 229 w 276"/>
                  <a:gd name="T15" fmla="*/ 79 h 229"/>
                  <a:gd name="T16" fmla="*/ 240 w 276"/>
                  <a:gd name="T17" fmla="*/ 85 h 229"/>
                  <a:gd name="T18" fmla="*/ 235 w 276"/>
                  <a:gd name="T19" fmla="*/ 104 h 229"/>
                  <a:gd name="T20" fmla="*/ 255 w 276"/>
                  <a:gd name="T21" fmla="*/ 109 h 229"/>
                  <a:gd name="T22" fmla="*/ 246 w 276"/>
                  <a:gd name="T23" fmla="*/ 127 h 229"/>
                  <a:gd name="T24" fmla="*/ 261 w 276"/>
                  <a:gd name="T25" fmla="*/ 132 h 229"/>
                  <a:gd name="T26" fmla="*/ 266 w 276"/>
                  <a:gd name="T27" fmla="*/ 161 h 229"/>
                  <a:gd name="T28" fmla="*/ 270 w 276"/>
                  <a:gd name="T29" fmla="*/ 177 h 229"/>
                  <a:gd name="T30" fmla="*/ 276 w 276"/>
                  <a:gd name="T31" fmla="*/ 188 h 229"/>
                  <a:gd name="T32" fmla="*/ 261 w 276"/>
                  <a:gd name="T33" fmla="*/ 196 h 229"/>
                  <a:gd name="T34" fmla="*/ 243 w 276"/>
                  <a:gd name="T35" fmla="*/ 202 h 229"/>
                  <a:gd name="T36" fmla="*/ 231 w 276"/>
                  <a:gd name="T37" fmla="*/ 208 h 229"/>
                  <a:gd name="T38" fmla="*/ 220 w 276"/>
                  <a:gd name="T39" fmla="*/ 208 h 229"/>
                  <a:gd name="T40" fmla="*/ 202 w 276"/>
                  <a:gd name="T41" fmla="*/ 225 h 229"/>
                  <a:gd name="T42" fmla="*/ 193 w 276"/>
                  <a:gd name="T43" fmla="*/ 223 h 229"/>
                  <a:gd name="T44" fmla="*/ 179 w 276"/>
                  <a:gd name="T45" fmla="*/ 217 h 229"/>
                  <a:gd name="T46" fmla="*/ 167 w 276"/>
                  <a:gd name="T47" fmla="*/ 215 h 229"/>
                  <a:gd name="T48" fmla="*/ 146 w 276"/>
                  <a:gd name="T49" fmla="*/ 196 h 229"/>
                  <a:gd name="T50" fmla="*/ 138 w 276"/>
                  <a:gd name="T51" fmla="*/ 180 h 229"/>
                  <a:gd name="T52" fmla="*/ 128 w 276"/>
                  <a:gd name="T53" fmla="*/ 179 h 229"/>
                  <a:gd name="T54" fmla="*/ 105 w 276"/>
                  <a:gd name="T55" fmla="*/ 158 h 229"/>
                  <a:gd name="T56" fmla="*/ 88 w 276"/>
                  <a:gd name="T57" fmla="*/ 155 h 229"/>
                  <a:gd name="T58" fmla="*/ 76 w 276"/>
                  <a:gd name="T59" fmla="*/ 152 h 229"/>
                  <a:gd name="T60" fmla="*/ 53 w 276"/>
                  <a:gd name="T61" fmla="*/ 138 h 229"/>
                  <a:gd name="T62" fmla="*/ 41 w 276"/>
                  <a:gd name="T63" fmla="*/ 132 h 229"/>
                  <a:gd name="T64" fmla="*/ 30 w 276"/>
                  <a:gd name="T65" fmla="*/ 121 h 229"/>
                  <a:gd name="T66" fmla="*/ 11 w 276"/>
                  <a:gd name="T67" fmla="*/ 117 h 229"/>
                  <a:gd name="T68" fmla="*/ 0 w 276"/>
                  <a:gd name="T69" fmla="*/ 101 h 229"/>
                  <a:gd name="T70" fmla="*/ 24 w 276"/>
                  <a:gd name="T71" fmla="*/ 95 h 229"/>
                  <a:gd name="T72" fmla="*/ 24 w 276"/>
                  <a:gd name="T73" fmla="*/ 82 h 229"/>
                  <a:gd name="T74" fmla="*/ 29 w 276"/>
                  <a:gd name="T75" fmla="*/ 62 h 229"/>
                  <a:gd name="T76" fmla="*/ 47 w 276"/>
                  <a:gd name="T77" fmla="*/ 53 h 229"/>
                  <a:gd name="T78" fmla="*/ 64 w 276"/>
                  <a:gd name="T79" fmla="*/ 47 h 229"/>
                  <a:gd name="T80" fmla="*/ 65 w 276"/>
                  <a:gd name="T81" fmla="*/ 35 h 229"/>
                  <a:gd name="T82" fmla="*/ 76 w 276"/>
                  <a:gd name="T83" fmla="*/ 19 h 229"/>
                  <a:gd name="T84" fmla="*/ 111 w 276"/>
                  <a:gd name="T85" fmla="*/ 0 h 229"/>
                  <a:gd name="T86" fmla="*/ 126 w 276"/>
                  <a:gd name="T87" fmla="*/ 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6" h="229">
                    <a:moveTo>
                      <a:pt x="135" y="3"/>
                    </a:moveTo>
                    <a:lnTo>
                      <a:pt x="143" y="3"/>
                    </a:lnTo>
                    <a:lnTo>
                      <a:pt x="150" y="9"/>
                    </a:lnTo>
                    <a:lnTo>
                      <a:pt x="153" y="10"/>
                    </a:lnTo>
                    <a:lnTo>
                      <a:pt x="149" y="35"/>
                    </a:lnTo>
                    <a:lnTo>
                      <a:pt x="134" y="44"/>
                    </a:lnTo>
                    <a:lnTo>
                      <a:pt x="134" y="53"/>
                    </a:lnTo>
                    <a:lnTo>
                      <a:pt x="140" y="54"/>
                    </a:lnTo>
                    <a:lnTo>
                      <a:pt x="146" y="51"/>
                    </a:lnTo>
                    <a:lnTo>
                      <a:pt x="149" y="54"/>
                    </a:lnTo>
                    <a:lnTo>
                      <a:pt x="150" y="60"/>
                    </a:lnTo>
                    <a:lnTo>
                      <a:pt x="158" y="65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73" y="68"/>
                    </a:lnTo>
                    <a:lnTo>
                      <a:pt x="182" y="68"/>
                    </a:lnTo>
                    <a:lnTo>
                      <a:pt x="185" y="71"/>
                    </a:lnTo>
                    <a:lnTo>
                      <a:pt x="187" y="74"/>
                    </a:lnTo>
                    <a:lnTo>
                      <a:pt x="205" y="65"/>
                    </a:lnTo>
                    <a:lnTo>
                      <a:pt x="212" y="65"/>
                    </a:lnTo>
                    <a:lnTo>
                      <a:pt x="220" y="66"/>
                    </a:lnTo>
                    <a:lnTo>
                      <a:pt x="225" y="71"/>
                    </a:lnTo>
                    <a:lnTo>
                      <a:pt x="225" y="76"/>
                    </a:lnTo>
                    <a:lnTo>
                      <a:pt x="229" y="79"/>
                    </a:lnTo>
                    <a:lnTo>
                      <a:pt x="237" y="73"/>
                    </a:lnTo>
                    <a:lnTo>
                      <a:pt x="241" y="79"/>
                    </a:lnTo>
                    <a:lnTo>
                      <a:pt x="240" y="85"/>
                    </a:lnTo>
                    <a:lnTo>
                      <a:pt x="232" y="94"/>
                    </a:lnTo>
                    <a:lnTo>
                      <a:pt x="231" y="104"/>
                    </a:lnTo>
                    <a:lnTo>
                      <a:pt x="235" y="104"/>
                    </a:lnTo>
                    <a:lnTo>
                      <a:pt x="241" y="109"/>
                    </a:lnTo>
                    <a:lnTo>
                      <a:pt x="252" y="104"/>
                    </a:lnTo>
                    <a:lnTo>
                      <a:pt x="255" y="109"/>
                    </a:lnTo>
                    <a:lnTo>
                      <a:pt x="252" y="117"/>
                    </a:lnTo>
                    <a:lnTo>
                      <a:pt x="252" y="123"/>
                    </a:lnTo>
                    <a:lnTo>
                      <a:pt x="246" y="127"/>
                    </a:lnTo>
                    <a:lnTo>
                      <a:pt x="249" y="133"/>
                    </a:lnTo>
                    <a:lnTo>
                      <a:pt x="252" y="136"/>
                    </a:lnTo>
                    <a:lnTo>
                      <a:pt x="261" y="132"/>
                    </a:lnTo>
                    <a:lnTo>
                      <a:pt x="266" y="138"/>
                    </a:lnTo>
                    <a:lnTo>
                      <a:pt x="257" y="155"/>
                    </a:lnTo>
                    <a:lnTo>
                      <a:pt x="266" y="161"/>
                    </a:lnTo>
                    <a:lnTo>
                      <a:pt x="272" y="167"/>
                    </a:lnTo>
                    <a:lnTo>
                      <a:pt x="269" y="16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70" y="180"/>
                    </a:lnTo>
                    <a:lnTo>
                      <a:pt x="276" y="188"/>
                    </a:lnTo>
                    <a:lnTo>
                      <a:pt x="273" y="191"/>
                    </a:lnTo>
                    <a:lnTo>
                      <a:pt x="267" y="193"/>
                    </a:lnTo>
                    <a:lnTo>
                      <a:pt x="261" y="196"/>
                    </a:lnTo>
                    <a:lnTo>
                      <a:pt x="255" y="203"/>
                    </a:lnTo>
                    <a:lnTo>
                      <a:pt x="252" y="202"/>
                    </a:lnTo>
                    <a:lnTo>
                      <a:pt x="243" y="202"/>
                    </a:lnTo>
                    <a:lnTo>
                      <a:pt x="238" y="205"/>
                    </a:lnTo>
                    <a:lnTo>
                      <a:pt x="237" y="211"/>
                    </a:lnTo>
                    <a:lnTo>
                      <a:pt x="231" y="208"/>
                    </a:lnTo>
                    <a:lnTo>
                      <a:pt x="228" y="203"/>
                    </a:lnTo>
                    <a:lnTo>
                      <a:pt x="222" y="205"/>
                    </a:lnTo>
                    <a:lnTo>
                      <a:pt x="220" y="208"/>
                    </a:lnTo>
                    <a:lnTo>
                      <a:pt x="212" y="211"/>
                    </a:lnTo>
                    <a:lnTo>
                      <a:pt x="205" y="211"/>
                    </a:lnTo>
                    <a:lnTo>
                      <a:pt x="202" y="225"/>
                    </a:lnTo>
                    <a:lnTo>
                      <a:pt x="205" y="228"/>
                    </a:lnTo>
                    <a:lnTo>
                      <a:pt x="200" y="229"/>
                    </a:lnTo>
                    <a:lnTo>
                      <a:pt x="193" y="223"/>
                    </a:lnTo>
                    <a:lnTo>
                      <a:pt x="188" y="225"/>
                    </a:lnTo>
                    <a:lnTo>
                      <a:pt x="182" y="220"/>
                    </a:lnTo>
                    <a:lnTo>
                      <a:pt x="179" y="217"/>
                    </a:lnTo>
                    <a:lnTo>
                      <a:pt x="176" y="218"/>
                    </a:lnTo>
                    <a:lnTo>
                      <a:pt x="168" y="217"/>
                    </a:lnTo>
                    <a:lnTo>
                      <a:pt x="167" y="215"/>
                    </a:lnTo>
                    <a:lnTo>
                      <a:pt x="152" y="205"/>
                    </a:lnTo>
                    <a:lnTo>
                      <a:pt x="147" y="200"/>
                    </a:lnTo>
                    <a:lnTo>
                      <a:pt x="146" y="196"/>
                    </a:lnTo>
                    <a:lnTo>
                      <a:pt x="147" y="187"/>
                    </a:lnTo>
                    <a:lnTo>
                      <a:pt x="144" y="182"/>
                    </a:lnTo>
                    <a:lnTo>
                      <a:pt x="138" y="180"/>
                    </a:lnTo>
                    <a:lnTo>
                      <a:pt x="134" y="182"/>
                    </a:lnTo>
                    <a:lnTo>
                      <a:pt x="128" y="179"/>
                    </a:lnTo>
                    <a:lnTo>
                      <a:pt x="128" y="179"/>
                    </a:lnTo>
                    <a:lnTo>
                      <a:pt x="117" y="174"/>
                    </a:lnTo>
                    <a:lnTo>
                      <a:pt x="114" y="168"/>
                    </a:lnTo>
                    <a:lnTo>
                      <a:pt x="105" y="158"/>
                    </a:lnTo>
                    <a:lnTo>
                      <a:pt x="100" y="155"/>
                    </a:lnTo>
                    <a:lnTo>
                      <a:pt x="94" y="149"/>
                    </a:lnTo>
                    <a:lnTo>
                      <a:pt x="88" y="155"/>
                    </a:lnTo>
                    <a:lnTo>
                      <a:pt x="85" y="153"/>
                    </a:lnTo>
                    <a:lnTo>
                      <a:pt x="84" y="150"/>
                    </a:lnTo>
                    <a:lnTo>
                      <a:pt x="76" y="152"/>
                    </a:lnTo>
                    <a:lnTo>
                      <a:pt x="71" y="145"/>
                    </a:lnTo>
                    <a:lnTo>
                      <a:pt x="59" y="142"/>
                    </a:lnTo>
                    <a:lnTo>
                      <a:pt x="53" y="138"/>
                    </a:lnTo>
                    <a:lnTo>
                      <a:pt x="50" y="141"/>
                    </a:lnTo>
                    <a:lnTo>
                      <a:pt x="46" y="141"/>
                    </a:lnTo>
                    <a:lnTo>
                      <a:pt x="41" y="132"/>
                    </a:lnTo>
                    <a:lnTo>
                      <a:pt x="36" y="133"/>
                    </a:lnTo>
                    <a:lnTo>
                      <a:pt x="36" y="127"/>
                    </a:lnTo>
                    <a:lnTo>
                      <a:pt x="30" y="121"/>
                    </a:lnTo>
                    <a:lnTo>
                      <a:pt x="24" y="120"/>
                    </a:lnTo>
                    <a:lnTo>
                      <a:pt x="20" y="112"/>
                    </a:lnTo>
                    <a:lnTo>
                      <a:pt x="11" y="117"/>
                    </a:lnTo>
                    <a:lnTo>
                      <a:pt x="9" y="114"/>
                    </a:lnTo>
                    <a:lnTo>
                      <a:pt x="3" y="109"/>
                    </a:lnTo>
                    <a:lnTo>
                      <a:pt x="0" y="101"/>
                    </a:lnTo>
                    <a:lnTo>
                      <a:pt x="6" y="91"/>
                    </a:lnTo>
                    <a:lnTo>
                      <a:pt x="18" y="98"/>
                    </a:lnTo>
                    <a:lnTo>
                      <a:pt x="24" y="95"/>
                    </a:lnTo>
                    <a:lnTo>
                      <a:pt x="30" y="89"/>
                    </a:lnTo>
                    <a:lnTo>
                      <a:pt x="30" y="86"/>
                    </a:lnTo>
                    <a:lnTo>
                      <a:pt x="24" y="82"/>
                    </a:lnTo>
                    <a:lnTo>
                      <a:pt x="32" y="73"/>
                    </a:lnTo>
                    <a:lnTo>
                      <a:pt x="33" y="68"/>
                    </a:lnTo>
                    <a:lnTo>
                      <a:pt x="29" y="62"/>
                    </a:lnTo>
                    <a:lnTo>
                      <a:pt x="32" y="57"/>
                    </a:lnTo>
                    <a:lnTo>
                      <a:pt x="41" y="53"/>
                    </a:lnTo>
                    <a:lnTo>
                      <a:pt x="47" y="53"/>
                    </a:lnTo>
                    <a:lnTo>
                      <a:pt x="55" y="57"/>
                    </a:lnTo>
                    <a:lnTo>
                      <a:pt x="61" y="53"/>
                    </a:lnTo>
                    <a:lnTo>
                      <a:pt x="64" y="47"/>
                    </a:lnTo>
                    <a:lnTo>
                      <a:pt x="67" y="47"/>
                    </a:lnTo>
                    <a:lnTo>
                      <a:pt x="64" y="38"/>
                    </a:lnTo>
                    <a:lnTo>
                      <a:pt x="65" y="35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6" y="19"/>
                    </a:lnTo>
                    <a:lnTo>
                      <a:pt x="90" y="15"/>
                    </a:lnTo>
                    <a:lnTo>
                      <a:pt x="106" y="0"/>
                    </a:lnTo>
                    <a:lnTo>
                      <a:pt x="111" y="0"/>
                    </a:lnTo>
                    <a:lnTo>
                      <a:pt x="118" y="7"/>
                    </a:lnTo>
                    <a:lnTo>
                      <a:pt x="124" y="6"/>
                    </a:lnTo>
                    <a:lnTo>
                      <a:pt x="126" y="7"/>
                    </a:lnTo>
                    <a:lnTo>
                      <a:pt x="13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6" name="Group 4225">
              <a:extLst>
                <a:ext uri="{FF2B5EF4-FFF2-40B4-BE49-F238E27FC236}">
                  <a16:creationId xmlns:a16="http://schemas.microsoft.com/office/drawing/2014/main" id="{49819775-9BB4-4446-7C1D-05EAF5D843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1" y="568"/>
              <a:ext cx="2947" cy="861"/>
              <a:chOff x="2431" y="568"/>
              <a:chExt cx="2947" cy="861"/>
            </a:xfrm>
          </p:grpSpPr>
          <p:sp>
            <p:nvSpPr>
              <p:cNvPr id="2779" name="Freeform 4025">
                <a:extLst>
                  <a:ext uri="{FF2B5EF4-FFF2-40B4-BE49-F238E27FC236}">
                    <a16:creationId xmlns:a16="http://schemas.microsoft.com/office/drawing/2014/main" id="{7FBFBD0E-98C8-643E-0EDA-C96BFD565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925"/>
                <a:ext cx="138" cy="115"/>
              </a:xfrm>
              <a:custGeom>
                <a:avLst/>
                <a:gdLst>
                  <a:gd name="T0" fmla="*/ 150 w 276"/>
                  <a:gd name="T1" fmla="*/ 9 h 229"/>
                  <a:gd name="T2" fmla="*/ 134 w 276"/>
                  <a:gd name="T3" fmla="*/ 44 h 229"/>
                  <a:gd name="T4" fmla="*/ 146 w 276"/>
                  <a:gd name="T5" fmla="*/ 51 h 229"/>
                  <a:gd name="T6" fmla="*/ 158 w 276"/>
                  <a:gd name="T7" fmla="*/ 65 h 229"/>
                  <a:gd name="T8" fmla="*/ 173 w 276"/>
                  <a:gd name="T9" fmla="*/ 68 h 229"/>
                  <a:gd name="T10" fmla="*/ 187 w 276"/>
                  <a:gd name="T11" fmla="*/ 74 h 229"/>
                  <a:gd name="T12" fmla="*/ 220 w 276"/>
                  <a:gd name="T13" fmla="*/ 66 h 229"/>
                  <a:gd name="T14" fmla="*/ 229 w 276"/>
                  <a:gd name="T15" fmla="*/ 79 h 229"/>
                  <a:gd name="T16" fmla="*/ 240 w 276"/>
                  <a:gd name="T17" fmla="*/ 85 h 229"/>
                  <a:gd name="T18" fmla="*/ 235 w 276"/>
                  <a:gd name="T19" fmla="*/ 104 h 229"/>
                  <a:gd name="T20" fmla="*/ 255 w 276"/>
                  <a:gd name="T21" fmla="*/ 109 h 229"/>
                  <a:gd name="T22" fmla="*/ 246 w 276"/>
                  <a:gd name="T23" fmla="*/ 127 h 229"/>
                  <a:gd name="T24" fmla="*/ 261 w 276"/>
                  <a:gd name="T25" fmla="*/ 132 h 229"/>
                  <a:gd name="T26" fmla="*/ 266 w 276"/>
                  <a:gd name="T27" fmla="*/ 161 h 229"/>
                  <a:gd name="T28" fmla="*/ 270 w 276"/>
                  <a:gd name="T29" fmla="*/ 177 h 229"/>
                  <a:gd name="T30" fmla="*/ 276 w 276"/>
                  <a:gd name="T31" fmla="*/ 188 h 229"/>
                  <a:gd name="T32" fmla="*/ 261 w 276"/>
                  <a:gd name="T33" fmla="*/ 196 h 229"/>
                  <a:gd name="T34" fmla="*/ 243 w 276"/>
                  <a:gd name="T35" fmla="*/ 202 h 229"/>
                  <a:gd name="T36" fmla="*/ 231 w 276"/>
                  <a:gd name="T37" fmla="*/ 208 h 229"/>
                  <a:gd name="T38" fmla="*/ 220 w 276"/>
                  <a:gd name="T39" fmla="*/ 208 h 229"/>
                  <a:gd name="T40" fmla="*/ 202 w 276"/>
                  <a:gd name="T41" fmla="*/ 225 h 229"/>
                  <a:gd name="T42" fmla="*/ 193 w 276"/>
                  <a:gd name="T43" fmla="*/ 223 h 229"/>
                  <a:gd name="T44" fmla="*/ 179 w 276"/>
                  <a:gd name="T45" fmla="*/ 217 h 229"/>
                  <a:gd name="T46" fmla="*/ 167 w 276"/>
                  <a:gd name="T47" fmla="*/ 215 h 229"/>
                  <a:gd name="T48" fmla="*/ 146 w 276"/>
                  <a:gd name="T49" fmla="*/ 196 h 229"/>
                  <a:gd name="T50" fmla="*/ 138 w 276"/>
                  <a:gd name="T51" fmla="*/ 180 h 229"/>
                  <a:gd name="T52" fmla="*/ 128 w 276"/>
                  <a:gd name="T53" fmla="*/ 179 h 229"/>
                  <a:gd name="T54" fmla="*/ 105 w 276"/>
                  <a:gd name="T55" fmla="*/ 158 h 229"/>
                  <a:gd name="T56" fmla="*/ 88 w 276"/>
                  <a:gd name="T57" fmla="*/ 155 h 229"/>
                  <a:gd name="T58" fmla="*/ 76 w 276"/>
                  <a:gd name="T59" fmla="*/ 152 h 229"/>
                  <a:gd name="T60" fmla="*/ 53 w 276"/>
                  <a:gd name="T61" fmla="*/ 138 h 229"/>
                  <a:gd name="T62" fmla="*/ 41 w 276"/>
                  <a:gd name="T63" fmla="*/ 132 h 229"/>
                  <a:gd name="T64" fmla="*/ 30 w 276"/>
                  <a:gd name="T65" fmla="*/ 121 h 229"/>
                  <a:gd name="T66" fmla="*/ 11 w 276"/>
                  <a:gd name="T67" fmla="*/ 117 h 229"/>
                  <a:gd name="T68" fmla="*/ 0 w 276"/>
                  <a:gd name="T69" fmla="*/ 101 h 229"/>
                  <a:gd name="T70" fmla="*/ 24 w 276"/>
                  <a:gd name="T71" fmla="*/ 95 h 229"/>
                  <a:gd name="T72" fmla="*/ 24 w 276"/>
                  <a:gd name="T73" fmla="*/ 82 h 229"/>
                  <a:gd name="T74" fmla="*/ 29 w 276"/>
                  <a:gd name="T75" fmla="*/ 62 h 229"/>
                  <a:gd name="T76" fmla="*/ 47 w 276"/>
                  <a:gd name="T77" fmla="*/ 53 h 229"/>
                  <a:gd name="T78" fmla="*/ 64 w 276"/>
                  <a:gd name="T79" fmla="*/ 47 h 229"/>
                  <a:gd name="T80" fmla="*/ 65 w 276"/>
                  <a:gd name="T81" fmla="*/ 35 h 229"/>
                  <a:gd name="T82" fmla="*/ 76 w 276"/>
                  <a:gd name="T83" fmla="*/ 19 h 229"/>
                  <a:gd name="T84" fmla="*/ 111 w 276"/>
                  <a:gd name="T85" fmla="*/ 0 h 229"/>
                  <a:gd name="T86" fmla="*/ 126 w 276"/>
                  <a:gd name="T87" fmla="*/ 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6" h="229">
                    <a:moveTo>
                      <a:pt x="135" y="3"/>
                    </a:moveTo>
                    <a:lnTo>
                      <a:pt x="143" y="3"/>
                    </a:lnTo>
                    <a:lnTo>
                      <a:pt x="150" y="9"/>
                    </a:lnTo>
                    <a:lnTo>
                      <a:pt x="153" y="10"/>
                    </a:lnTo>
                    <a:lnTo>
                      <a:pt x="149" y="35"/>
                    </a:lnTo>
                    <a:lnTo>
                      <a:pt x="134" y="44"/>
                    </a:lnTo>
                    <a:lnTo>
                      <a:pt x="134" y="53"/>
                    </a:lnTo>
                    <a:lnTo>
                      <a:pt x="140" y="54"/>
                    </a:lnTo>
                    <a:lnTo>
                      <a:pt x="146" y="51"/>
                    </a:lnTo>
                    <a:lnTo>
                      <a:pt x="149" y="54"/>
                    </a:lnTo>
                    <a:lnTo>
                      <a:pt x="150" y="60"/>
                    </a:lnTo>
                    <a:lnTo>
                      <a:pt x="158" y="65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73" y="68"/>
                    </a:lnTo>
                    <a:lnTo>
                      <a:pt x="182" y="68"/>
                    </a:lnTo>
                    <a:lnTo>
                      <a:pt x="185" y="71"/>
                    </a:lnTo>
                    <a:lnTo>
                      <a:pt x="187" y="74"/>
                    </a:lnTo>
                    <a:lnTo>
                      <a:pt x="205" y="65"/>
                    </a:lnTo>
                    <a:lnTo>
                      <a:pt x="212" y="65"/>
                    </a:lnTo>
                    <a:lnTo>
                      <a:pt x="220" y="66"/>
                    </a:lnTo>
                    <a:lnTo>
                      <a:pt x="225" y="71"/>
                    </a:lnTo>
                    <a:lnTo>
                      <a:pt x="225" y="76"/>
                    </a:lnTo>
                    <a:lnTo>
                      <a:pt x="229" y="79"/>
                    </a:lnTo>
                    <a:lnTo>
                      <a:pt x="237" y="73"/>
                    </a:lnTo>
                    <a:lnTo>
                      <a:pt x="241" y="79"/>
                    </a:lnTo>
                    <a:lnTo>
                      <a:pt x="240" y="85"/>
                    </a:lnTo>
                    <a:lnTo>
                      <a:pt x="232" y="94"/>
                    </a:lnTo>
                    <a:lnTo>
                      <a:pt x="231" y="104"/>
                    </a:lnTo>
                    <a:lnTo>
                      <a:pt x="235" y="104"/>
                    </a:lnTo>
                    <a:lnTo>
                      <a:pt x="241" y="109"/>
                    </a:lnTo>
                    <a:lnTo>
                      <a:pt x="252" y="104"/>
                    </a:lnTo>
                    <a:lnTo>
                      <a:pt x="255" y="109"/>
                    </a:lnTo>
                    <a:lnTo>
                      <a:pt x="252" y="117"/>
                    </a:lnTo>
                    <a:lnTo>
                      <a:pt x="252" y="123"/>
                    </a:lnTo>
                    <a:lnTo>
                      <a:pt x="246" y="127"/>
                    </a:lnTo>
                    <a:lnTo>
                      <a:pt x="249" y="133"/>
                    </a:lnTo>
                    <a:lnTo>
                      <a:pt x="252" y="136"/>
                    </a:lnTo>
                    <a:lnTo>
                      <a:pt x="261" y="132"/>
                    </a:lnTo>
                    <a:lnTo>
                      <a:pt x="266" y="138"/>
                    </a:lnTo>
                    <a:lnTo>
                      <a:pt x="257" y="155"/>
                    </a:lnTo>
                    <a:lnTo>
                      <a:pt x="266" y="161"/>
                    </a:lnTo>
                    <a:lnTo>
                      <a:pt x="272" y="167"/>
                    </a:lnTo>
                    <a:lnTo>
                      <a:pt x="269" y="16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70" y="180"/>
                    </a:lnTo>
                    <a:lnTo>
                      <a:pt x="276" y="188"/>
                    </a:lnTo>
                    <a:lnTo>
                      <a:pt x="273" y="191"/>
                    </a:lnTo>
                    <a:lnTo>
                      <a:pt x="267" y="193"/>
                    </a:lnTo>
                    <a:lnTo>
                      <a:pt x="261" y="196"/>
                    </a:lnTo>
                    <a:lnTo>
                      <a:pt x="255" y="203"/>
                    </a:lnTo>
                    <a:lnTo>
                      <a:pt x="252" y="202"/>
                    </a:lnTo>
                    <a:lnTo>
                      <a:pt x="243" y="202"/>
                    </a:lnTo>
                    <a:lnTo>
                      <a:pt x="238" y="205"/>
                    </a:lnTo>
                    <a:lnTo>
                      <a:pt x="237" y="211"/>
                    </a:lnTo>
                    <a:lnTo>
                      <a:pt x="231" y="208"/>
                    </a:lnTo>
                    <a:lnTo>
                      <a:pt x="228" y="203"/>
                    </a:lnTo>
                    <a:lnTo>
                      <a:pt x="222" y="205"/>
                    </a:lnTo>
                    <a:lnTo>
                      <a:pt x="220" y="208"/>
                    </a:lnTo>
                    <a:lnTo>
                      <a:pt x="212" y="211"/>
                    </a:lnTo>
                    <a:lnTo>
                      <a:pt x="205" y="211"/>
                    </a:lnTo>
                    <a:lnTo>
                      <a:pt x="202" y="225"/>
                    </a:lnTo>
                    <a:lnTo>
                      <a:pt x="205" y="228"/>
                    </a:lnTo>
                    <a:lnTo>
                      <a:pt x="200" y="229"/>
                    </a:lnTo>
                    <a:lnTo>
                      <a:pt x="193" y="223"/>
                    </a:lnTo>
                    <a:lnTo>
                      <a:pt x="188" y="225"/>
                    </a:lnTo>
                    <a:lnTo>
                      <a:pt x="182" y="220"/>
                    </a:lnTo>
                    <a:lnTo>
                      <a:pt x="179" y="217"/>
                    </a:lnTo>
                    <a:lnTo>
                      <a:pt x="176" y="218"/>
                    </a:lnTo>
                    <a:lnTo>
                      <a:pt x="168" y="217"/>
                    </a:lnTo>
                    <a:lnTo>
                      <a:pt x="167" y="215"/>
                    </a:lnTo>
                    <a:lnTo>
                      <a:pt x="152" y="205"/>
                    </a:lnTo>
                    <a:lnTo>
                      <a:pt x="147" y="200"/>
                    </a:lnTo>
                    <a:lnTo>
                      <a:pt x="146" y="196"/>
                    </a:lnTo>
                    <a:lnTo>
                      <a:pt x="147" y="187"/>
                    </a:lnTo>
                    <a:lnTo>
                      <a:pt x="144" y="182"/>
                    </a:lnTo>
                    <a:lnTo>
                      <a:pt x="138" y="180"/>
                    </a:lnTo>
                    <a:lnTo>
                      <a:pt x="134" y="182"/>
                    </a:lnTo>
                    <a:lnTo>
                      <a:pt x="128" y="179"/>
                    </a:lnTo>
                    <a:lnTo>
                      <a:pt x="128" y="179"/>
                    </a:lnTo>
                    <a:lnTo>
                      <a:pt x="117" y="174"/>
                    </a:lnTo>
                    <a:lnTo>
                      <a:pt x="114" y="168"/>
                    </a:lnTo>
                    <a:lnTo>
                      <a:pt x="105" y="158"/>
                    </a:lnTo>
                    <a:lnTo>
                      <a:pt x="100" y="155"/>
                    </a:lnTo>
                    <a:lnTo>
                      <a:pt x="94" y="149"/>
                    </a:lnTo>
                    <a:lnTo>
                      <a:pt x="88" y="155"/>
                    </a:lnTo>
                    <a:lnTo>
                      <a:pt x="85" y="153"/>
                    </a:lnTo>
                    <a:lnTo>
                      <a:pt x="84" y="150"/>
                    </a:lnTo>
                    <a:lnTo>
                      <a:pt x="76" y="152"/>
                    </a:lnTo>
                    <a:lnTo>
                      <a:pt x="71" y="145"/>
                    </a:lnTo>
                    <a:lnTo>
                      <a:pt x="59" y="142"/>
                    </a:lnTo>
                    <a:lnTo>
                      <a:pt x="53" y="138"/>
                    </a:lnTo>
                    <a:lnTo>
                      <a:pt x="50" y="141"/>
                    </a:lnTo>
                    <a:lnTo>
                      <a:pt x="46" y="141"/>
                    </a:lnTo>
                    <a:lnTo>
                      <a:pt x="41" y="132"/>
                    </a:lnTo>
                    <a:lnTo>
                      <a:pt x="36" y="133"/>
                    </a:lnTo>
                    <a:lnTo>
                      <a:pt x="36" y="127"/>
                    </a:lnTo>
                    <a:lnTo>
                      <a:pt x="30" y="121"/>
                    </a:lnTo>
                    <a:lnTo>
                      <a:pt x="24" y="120"/>
                    </a:lnTo>
                    <a:lnTo>
                      <a:pt x="20" y="112"/>
                    </a:lnTo>
                    <a:lnTo>
                      <a:pt x="11" y="117"/>
                    </a:lnTo>
                    <a:lnTo>
                      <a:pt x="9" y="114"/>
                    </a:lnTo>
                    <a:lnTo>
                      <a:pt x="3" y="109"/>
                    </a:lnTo>
                    <a:lnTo>
                      <a:pt x="0" y="101"/>
                    </a:lnTo>
                    <a:lnTo>
                      <a:pt x="6" y="91"/>
                    </a:lnTo>
                    <a:lnTo>
                      <a:pt x="18" y="98"/>
                    </a:lnTo>
                    <a:lnTo>
                      <a:pt x="24" y="95"/>
                    </a:lnTo>
                    <a:lnTo>
                      <a:pt x="30" y="89"/>
                    </a:lnTo>
                    <a:lnTo>
                      <a:pt x="30" y="86"/>
                    </a:lnTo>
                    <a:lnTo>
                      <a:pt x="24" y="82"/>
                    </a:lnTo>
                    <a:lnTo>
                      <a:pt x="32" y="73"/>
                    </a:lnTo>
                    <a:lnTo>
                      <a:pt x="33" y="68"/>
                    </a:lnTo>
                    <a:lnTo>
                      <a:pt x="29" y="62"/>
                    </a:lnTo>
                    <a:lnTo>
                      <a:pt x="32" y="57"/>
                    </a:lnTo>
                    <a:lnTo>
                      <a:pt x="41" y="53"/>
                    </a:lnTo>
                    <a:lnTo>
                      <a:pt x="47" y="53"/>
                    </a:lnTo>
                    <a:lnTo>
                      <a:pt x="55" y="57"/>
                    </a:lnTo>
                    <a:lnTo>
                      <a:pt x="61" y="53"/>
                    </a:lnTo>
                    <a:lnTo>
                      <a:pt x="64" y="47"/>
                    </a:lnTo>
                    <a:lnTo>
                      <a:pt x="67" y="47"/>
                    </a:lnTo>
                    <a:lnTo>
                      <a:pt x="64" y="38"/>
                    </a:lnTo>
                    <a:lnTo>
                      <a:pt x="65" y="35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6" y="19"/>
                    </a:lnTo>
                    <a:lnTo>
                      <a:pt x="90" y="15"/>
                    </a:lnTo>
                    <a:lnTo>
                      <a:pt x="106" y="0"/>
                    </a:lnTo>
                    <a:lnTo>
                      <a:pt x="111" y="0"/>
                    </a:lnTo>
                    <a:lnTo>
                      <a:pt x="118" y="7"/>
                    </a:lnTo>
                    <a:lnTo>
                      <a:pt x="124" y="6"/>
                    </a:lnTo>
                    <a:lnTo>
                      <a:pt x="126" y="7"/>
                    </a:lnTo>
                    <a:lnTo>
                      <a:pt x="13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0" name="Freeform 4026">
                <a:extLst>
                  <a:ext uri="{FF2B5EF4-FFF2-40B4-BE49-F238E27FC236}">
                    <a16:creationId xmlns:a16="http://schemas.microsoft.com/office/drawing/2014/main" id="{4E67A7B9-EBFE-237F-18CA-572F051AF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692"/>
                <a:ext cx="92" cy="69"/>
              </a:xfrm>
              <a:custGeom>
                <a:avLst/>
                <a:gdLst>
                  <a:gd name="T0" fmla="*/ 163 w 186"/>
                  <a:gd name="T1" fmla="*/ 16 h 138"/>
                  <a:gd name="T2" fmla="*/ 161 w 186"/>
                  <a:gd name="T3" fmla="*/ 22 h 138"/>
                  <a:gd name="T4" fmla="*/ 149 w 186"/>
                  <a:gd name="T5" fmla="*/ 13 h 138"/>
                  <a:gd name="T6" fmla="*/ 134 w 186"/>
                  <a:gd name="T7" fmla="*/ 24 h 138"/>
                  <a:gd name="T8" fmla="*/ 126 w 186"/>
                  <a:gd name="T9" fmla="*/ 25 h 138"/>
                  <a:gd name="T10" fmla="*/ 117 w 186"/>
                  <a:gd name="T11" fmla="*/ 19 h 138"/>
                  <a:gd name="T12" fmla="*/ 110 w 186"/>
                  <a:gd name="T13" fmla="*/ 27 h 138"/>
                  <a:gd name="T14" fmla="*/ 101 w 186"/>
                  <a:gd name="T15" fmla="*/ 22 h 138"/>
                  <a:gd name="T16" fmla="*/ 95 w 186"/>
                  <a:gd name="T17" fmla="*/ 15 h 138"/>
                  <a:gd name="T18" fmla="*/ 87 w 186"/>
                  <a:gd name="T19" fmla="*/ 16 h 138"/>
                  <a:gd name="T20" fmla="*/ 81 w 186"/>
                  <a:gd name="T21" fmla="*/ 16 h 138"/>
                  <a:gd name="T22" fmla="*/ 70 w 186"/>
                  <a:gd name="T23" fmla="*/ 1 h 138"/>
                  <a:gd name="T24" fmla="*/ 61 w 186"/>
                  <a:gd name="T25" fmla="*/ 4 h 138"/>
                  <a:gd name="T26" fmla="*/ 58 w 186"/>
                  <a:gd name="T27" fmla="*/ 22 h 138"/>
                  <a:gd name="T28" fmla="*/ 54 w 186"/>
                  <a:gd name="T29" fmla="*/ 38 h 138"/>
                  <a:gd name="T30" fmla="*/ 51 w 186"/>
                  <a:gd name="T31" fmla="*/ 47 h 138"/>
                  <a:gd name="T32" fmla="*/ 38 w 186"/>
                  <a:gd name="T33" fmla="*/ 42 h 138"/>
                  <a:gd name="T34" fmla="*/ 20 w 186"/>
                  <a:gd name="T35" fmla="*/ 50 h 138"/>
                  <a:gd name="T36" fmla="*/ 11 w 186"/>
                  <a:gd name="T37" fmla="*/ 53 h 138"/>
                  <a:gd name="T38" fmla="*/ 3 w 186"/>
                  <a:gd name="T39" fmla="*/ 62 h 138"/>
                  <a:gd name="T40" fmla="*/ 29 w 186"/>
                  <a:gd name="T41" fmla="*/ 59 h 138"/>
                  <a:gd name="T42" fmla="*/ 37 w 186"/>
                  <a:gd name="T43" fmla="*/ 62 h 138"/>
                  <a:gd name="T44" fmla="*/ 46 w 186"/>
                  <a:gd name="T45" fmla="*/ 63 h 138"/>
                  <a:gd name="T46" fmla="*/ 48 w 186"/>
                  <a:gd name="T47" fmla="*/ 80 h 138"/>
                  <a:gd name="T48" fmla="*/ 48 w 186"/>
                  <a:gd name="T49" fmla="*/ 86 h 138"/>
                  <a:gd name="T50" fmla="*/ 40 w 186"/>
                  <a:gd name="T51" fmla="*/ 97 h 138"/>
                  <a:gd name="T52" fmla="*/ 51 w 186"/>
                  <a:gd name="T53" fmla="*/ 107 h 138"/>
                  <a:gd name="T54" fmla="*/ 55 w 186"/>
                  <a:gd name="T55" fmla="*/ 117 h 138"/>
                  <a:gd name="T56" fmla="*/ 64 w 186"/>
                  <a:gd name="T57" fmla="*/ 109 h 138"/>
                  <a:gd name="T58" fmla="*/ 81 w 186"/>
                  <a:gd name="T59" fmla="*/ 100 h 138"/>
                  <a:gd name="T60" fmla="*/ 88 w 186"/>
                  <a:gd name="T61" fmla="*/ 103 h 138"/>
                  <a:gd name="T62" fmla="*/ 99 w 186"/>
                  <a:gd name="T63" fmla="*/ 98 h 138"/>
                  <a:gd name="T64" fmla="*/ 110 w 186"/>
                  <a:gd name="T65" fmla="*/ 98 h 138"/>
                  <a:gd name="T66" fmla="*/ 107 w 186"/>
                  <a:gd name="T67" fmla="*/ 104 h 138"/>
                  <a:gd name="T68" fmla="*/ 114 w 186"/>
                  <a:gd name="T69" fmla="*/ 106 h 138"/>
                  <a:gd name="T70" fmla="*/ 122 w 186"/>
                  <a:gd name="T71" fmla="*/ 109 h 138"/>
                  <a:gd name="T72" fmla="*/ 134 w 186"/>
                  <a:gd name="T73" fmla="*/ 115 h 138"/>
                  <a:gd name="T74" fmla="*/ 131 w 186"/>
                  <a:gd name="T75" fmla="*/ 126 h 138"/>
                  <a:gd name="T76" fmla="*/ 140 w 186"/>
                  <a:gd name="T77" fmla="*/ 127 h 138"/>
                  <a:gd name="T78" fmla="*/ 148 w 186"/>
                  <a:gd name="T79" fmla="*/ 138 h 138"/>
                  <a:gd name="T80" fmla="*/ 157 w 186"/>
                  <a:gd name="T81" fmla="*/ 135 h 138"/>
                  <a:gd name="T82" fmla="*/ 157 w 186"/>
                  <a:gd name="T83" fmla="*/ 123 h 138"/>
                  <a:gd name="T84" fmla="*/ 167 w 186"/>
                  <a:gd name="T85" fmla="*/ 112 h 138"/>
                  <a:gd name="T86" fmla="*/ 181 w 186"/>
                  <a:gd name="T87" fmla="*/ 120 h 138"/>
                  <a:gd name="T88" fmla="*/ 178 w 186"/>
                  <a:gd name="T89" fmla="*/ 115 h 138"/>
                  <a:gd name="T90" fmla="*/ 184 w 186"/>
                  <a:gd name="T91" fmla="*/ 101 h 138"/>
                  <a:gd name="T92" fmla="*/ 176 w 186"/>
                  <a:gd name="T93" fmla="*/ 91 h 138"/>
                  <a:gd name="T94" fmla="*/ 181 w 186"/>
                  <a:gd name="T95" fmla="*/ 86 h 138"/>
                  <a:gd name="T96" fmla="*/ 180 w 186"/>
                  <a:gd name="T97" fmla="*/ 76 h 138"/>
                  <a:gd name="T98" fmla="*/ 170 w 186"/>
                  <a:gd name="T99" fmla="*/ 59 h 138"/>
                  <a:gd name="T100" fmla="*/ 164 w 186"/>
                  <a:gd name="T101" fmla="*/ 53 h 138"/>
                  <a:gd name="T102" fmla="*/ 176 w 186"/>
                  <a:gd name="T103" fmla="*/ 45 h 138"/>
                  <a:gd name="T104" fmla="*/ 183 w 186"/>
                  <a:gd name="T105" fmla="*/ 36 h 138"/>
                  <a:gd name="T106" fmla="*/ 183 w 186"/>
                  <a:gd name="T107" fmla="*/ 24 h 138"/>
                  <a:gd name="T108" fmla="*/ 172 w 186"/>
                  <a:gd name="T109" fmla="*/ 9 h 138"/>
                  <a:gd name="T110" fmla="*/ 173 w 186"/>
                  <a:gd name="T111" fmla="*/ 1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6" h="138">
                    <a:moveTo>
                      <a:pt x="173" y="15"/>
                    </a:moveTo>
                    <a:lnTo>
                      <a:pt x="163" y="16"/>
                    </a:lnTo>
                    <a:lnTo>
                      <a:pt x="163" y="22"/>
                    </a:lnTo>
                    <a:lnTo>
                      <a:pt x="161" y="22"/>
                    </a:lnTo>
                    <a:lnTo>
                      <a:pt x="155" y="13"/>
                    </a:lnTo>
                    <a:lnTo>
                      <a:pt x="149" y="13"/>
                    </a:lnTo>
                    <a:lnTo>
                      <a:pt x="146" y="18"/>
                    </a:lnTo>
                    <a:lnTo>
                      <a:pt x="134" y="24"/>
                    </a:lnTo>
                    <a:lnTo>
                      <a:pt x="134" y="27"/>
                    </a:lnTo>
                    <a:lnTo>
                      <a:pt x="126" y="25"/>
                    </a:lnTo>
                    <a:lnTo>
                      <a:pt x="120" y="28"/>
                    </a:lnTo>
                    <a:lnTo>
                      <a:pt x="117" y="19"/>
                    </a:lnTo>
                    <a:lnTo>
                      <a:pt x="113" y="22"/>
                    </a:lnTo>
                    <a:lnTo>
                      <a:pt x="110" y="27"/>
                    </a:lnTo>
                    <a:lnTo>
                      <a:pt x="104" y="28"/>
                    </a:lnTo>
                    <a:lnTo>
                      <a:pt x="101" y="22"/>
                    </a:lnTo>
                    <a:lnTo>
                      <a:pt x="101" y="18"/>
                    </a:lnTo>
                    <a:lnTo>
                      <a:pt x="95" y="15"/>
                    </a:lnTo>
                    <a:lnTo>
                      <a:pt x="92" y="19"/>
                    </a:lnTo>
                    <a:lnTo>
                      <a:pt x="87" y="16"/>
                    </a:lnTo>
                    <a:lnTo>
                      <a:pt x="81" y="19"/>
                    </a:lnTo>
                    <a:lnTo>
                      <a:pt x="81" y="16"/>
                    </a:lnTo>
                    <a:lnTo>
                      <a:pt x="70" y="9"/>
                    </a:lnTo>
                    <a:lnTo>
                      <a:pt x="70" y="1"/>
                    </a:lnTo>
                    <a:lnTo>
                      <a:pt x="67" y="0"/>
                    </a:lnTo>
                    <a:lnTo>
                      <a:pt x="61" y="4"/>
                    </a:lnTo>
                    <a:lnTo>
                      <a:pt x="64" y="10"/>
                    </a:lnTo>
                    <a:lnTo>
                      <a:pt x="58" y="22"/>
                    </a:lnTo>
                    <a:lnTo>
                      <a:pt x="49" y="30"/>
                    </a:lnTo>
                    <a:lnTo>
                      <a:pt x="54" y="38"/>
                    </a:lnTo>
                    <a:lnTo>
                      <a:pt x="52" y="41"/>
                    </a:lnTo>
                    <a:lnTo>
                      <a:pt x="51" y="47"/>
                    </a:lnTo>
                    <a:lnTo>
                      <a:pt x="40" y="47"/>
                    </a:lnTo>
                    <a:lnTo>
                      <a:pt x="38" y="42"/>
                    </a:lnTo>
                    <a:lnTo>
                      <a:pt x="25" y="47"/>
                    </a:lnTo>
                    <a:lnTo>
                      <a:pt x="20" y="50"/>
                    </a:lnTo>
                    <a:lnTo>
                      <a:pt x="13" y="53"/>
                    </a:lnTo>
                    <a:lnTo>
                      <a:pt x="11" y="53"/>
                    </a:lnTo>
                    <a:lnTo>
                      <a:pt x="0" y="54"/>
                    </a:lnTo>
                    <a:lnTo>
                      <a:pt x="3" y="62"/>
                    </a:lnTo>
                    <a:lnTo>
                      <a:pt x="14" y="57"/>
                    </a:lnTo>
                    <a:lnTo>
                      <a:pt x="29" y="59"/>
                    </a:lnTo>
                    <a:lnTo>
                      <a:pt x="34" y="56"/>
                    </a:lnTo>
                    <a:lnTo>
                      <a:pt x="37" y="62"/>
                    </a:lnTo>
                    <a:lnTo>
                      <a:pt x="40" y="63"/>
                    </a:lnTo>
                    <a:lnTo>
                      <a:pt x="46" y="63"/>
                    </a:lnTo>
                    <a:lnTo>
                      <a:pt x="48" y="71"/>
                    </a:lnTo>
                    <a:lnTo>
                      <a:pt x="48" y="80"/>
                    </a:lnTo>
                    <a:lnTo>
                      <a:pt x="55" y="86"/>
                    </a:lnTo>
                    <a:lnTo>
                      <a:pt x="48" y="86"/>
                    </a:lnTo>
                    <a:lnTo>
                      <a:pt x="48" y="89"/>
                    </a:lnTo>
                    <a:lnTo>
                      <a:pt x="40" y="97"/>
                    </a:lnTo>
                    <a:lnTo>
                      <a:pt x="51" y="104"/>
                    </a:lnTo>
                    <a:lnTo>
                      <a:pt x="51" y="107"/>
                    </a:lnTo>
                    <a:lnTo>
                      <a:pt x="57" y="112"/>
                    </a:lnTo>
                    <a:lnTo>
                      <a:pt x="55" y="117"/>
                    </a:lnTo>
                    <a:lnTo>
                      <a:pt x="63" y="114"/>
                    </a:lnTo>
                    <a:lnTo>
                      <a:pt x="64" y="109"/>
                    </a:lnTo>
                    <a:lnTo>
                      <a:pt x="73" y="109"/>
                    </a:lnTo>
                    <a:lnTo>
                      <a:pt x="81" y="100"/>
                    </a:lnTo>
                    <a:lnTo>
                      <a:pt x="84" y="103"/>
                    </a:lnTo>
                    <a:lnTo>
                      <a:pt x="88" y="103"/>
                    </a:lnTo>
                    <a:lnTo>
                      <a:pt x="96" y="98"/>
                    </a:lnTo>
                    <a:lnTo>
                      <a:pt x="99" y="98"/>
                    </a:lnTo>
                    <a:lnTo>
                      <a:pt x="104" y="103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07" y="104"/>
                    </a:lnTo>
                    <a:lnTo>
                      <a:pt x="107" y="104"/>
                    </a:lnTo>
                    <a:lnTo>
                      <a:pt x="114" y="106"/>
                    </a:lnTo>
                    <a:lnTo>
                      <a:pt x="117" y="109"/>
                    </a:lnTo>
                    <a:lnTo>
                      <a:pt x="122" y="109"/>
                    </a:lnTo>
                    <a:lnTo>
                      <a:pt x="128" y="115"/>
                    </a:lnTo>
                    <a:lnTo>
                      <a:pt x="134" y="115"/>
                    </a:lnTo>
                    <a:lnTo>
                      <a:pt x="136" y="120"/>
                    </a:lnTo>
                    <a:lnTo>
                      <a:pt x="131" y="126"/>
                    </a:lnTo>
                    <a:lnTo>
                      <a:pt x="134" y="132"/>
                    </a:lnTo>
                    <a:lnTo>
                      <a:pt x="140" y="127"/>
                    </a:lnTo>
                    <a:lnTo>
                      <a:pt x="140" y="138"/>
                    </a:lnTo>
                    <a:lnTo>
                      <a:pt x="148" y="138"/>
                    </a:lnTo>
                    <a:lnTo>
                      <a:pt x="151" y="135"/>
                    </a:lnTo>
                    <a:lnTo>
                      <a:pt x="157" y="135"/>
                    </a:lnTo>
                    <a:lnTo>
                      <a:pt x="163" y="129"/>
                    </a:lnTo>
                    <a:lnTo>
                      <a:pt x="157" y="123"/>
                    </a:lnTo>
                    <a:lnTo>
                      <a:pt x="163" y="117"/>
                    </a:lnTo>
                    <a:lnTo>
                      <a:pt x="167" y="112"/>
                    </a:lnTo>
                    <a:lnTo>
                      <a:pt x="176" y="115"/>
                    </a:lnTo>
                    <a:lnTo>
                      <a:pt x="181" y="120"/>
                    </a:lnTo>
                    <a:lnTo>
                      <a:pt x="183" y="117"/>
                    </a:lnTo>
                    <a:lnTo>
                      <a:pt x="178" y="115"/>
                    </a:lnTo>
                    <a:lnTo>
                      <a:pt x="184" y="106"/>
                    </a:lnTo>
                    <a:lnTo>
                      <a:pt x="184" y="101"/>
                    </a:lnTo>
                    <a:lnTo>
                      <a:pt x="181" y="101"/>
                    </a:lnTo>
                    <a:lnTo>
                      <a:pt x="176" y="91"/>
                    </a:lnTo>
                    <a:lnTo>
                      <a:pt x="176" y="86"/>
                    </a:lnTo>
                    <a:lnTo>
                      <a:pt x="181" y="86"/>
                    </a:lnTo>
                    <a:lnTo>
                      <a:pt x="186" y="79"/>
                    </a:lnTo>
                    <a:lnTo>
                      <a:pt x="180" y="76"/>
                    </a:lnTo>
                    <a:lnTo>
                      <a:pt x="173" y="65"/>
                    </a:lnTo>
                    <a:lnTo>
                      <a:pt x="170" y="59"/>
                    </a:lnTo>
                    <a:lnTo>
                      <a:pt x="163" y="59"/>
                    </a:lnTo>
                    <a:lnTo>
                      <a:pt x="164" y="53"/>
                    </a:lnTo>
                    <a:lnTo>
                      <a:pt x="167" y="47"/>
                    </a:lnTo>
                    <a:lnTo>
                      <a:pt x="176" y="45"/>
                    </a:lnTo>
                    <a:lnTo>
                      <a:pt x="183" y="42"/>
                    </a:lnTo>
                    <a:lnTo>
                      <a:pt x="183" y="36"/>
                    </a:lnTo>
                    <a:lnTo>
                      <a:pt x="183" y="31"/>
                    </a:lnTo>
                    <a:lnTo>
                      <a:pt x="183" y="24"/>
                    </a:lnTo>
                    <a:lnTo>
                      <a:pt x="176" y="9"/>
                    </a:lnTo>
                    <a:lnTo>
                      <a:pt x="172" y="9"/>
                    </a:lnTo>
                    <a:lnTo>
                      <a:pt x="175" y="13"/>
                    </a:lnTo>
                    <a:lnTo>
                      <a:pt x="173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1" name="Freeform 4027">
                <a:extLst>
                  <a:ext uri="{FF2B5EF4-FFF2-40B4-BE49-F238E27FC236}">
                    <a16:creationId xmlns:a16="http://schemas.microsoft.com/office/drawing/2014/main" id="{4BB12D03-CD93-7F21-0E38-4502F6492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692"/>
                <a:ext cx="92" cy="69"/>
              </a:xfrm>
              <a:custGeom>
                <a:avLst/>
                <a:gdLst>
                  <a:gd name="T0" fmla="*/ 175 w 186"/>
                  <a:gd name="T1" fmla="*/ 13 h 138"/>
                  <a:gd name="T2" fmla="*/ 176 w 186"/>
                  <a:gd name="T3" fmla="*/ 9 h 138"/>
                  <a:gd name="T4" fmla="*/ 183 w 186"/>
                  <a:gd name="T5" fmla="*/ 31 h 138"/>
                  <a:gd name="T6" fmla="*/ 183 w 186"/>
                  <a:gd name="T7" fmla="*/ 42 h 138"/>
                  <a:gd name="T8" fmla="*/ 167 w 186"/>
                  <a:gd name="T9" fmla="*/ 47 h 138"/>
                  <a:gd name="T10" fmla="*/ 163 w 186"/>
                  <a:gd name="T11" fmla="*/ 59 h 138"/>
                  <a:gd name="T12" fmla="*/ 173 w 186"/>
                  <a:gd name="T13" fmla="*/ 65 h 138"/>
                  <a:gd name="T14" fmla="*/ 186 w 186"/>
                  <a:gd name="T15" fmla="*/ 79 h 138"/>
                  <a:gd name="T16" fmla="*/ 176 w 186"/>
                  <a:gd name="T17" fmla="*/ 86 h 138"/>
                  <a:gd name="T18" fmla="*/ 181 w 186"/>
                  <a:gd name="T19" fmla="*/ 101 h 138"/>
                  <a:gd name="T20" fmla="*/ 184 w 186"/>
                  <a:gd name="T21" fmla="*/ 106 h 138"/>
                  <a:gd name="T22" fmla="*/ 183 w 186"/>
                  <a:gd name="T23" fmla="*/ 117 h 138"/>
                  <a:gd name="T24" fmla="*/ 176 w 186"/>
                  <a:gd name="T25" fmla="*/ 115 h 138"/>
                  <a:gd name="T26" fmla="*/ 163 w 186"/>
                  <a:gd name="T27" fmla="*/ 117 h 138"/>
                  <a:gd name="T28" fmla="*/ 163 w 186"/>
                  <a:gd name="T29" fmla="*/ 129 h 138"/>
                  <a:gd name="T30" fmla="*/ 151 w 186"/>
                  <a:gd name="T31" fmla="*/ 135 h 138"/>
                  <a:gd name="T32" fmla="*/ 140 w 186"/>
                  <a:gd name="T33" fmla="*/ 138 h 138"/>
                  <a:gd name="T34" fmla="*/ 134 w 186"/>
                  <a:gd name="T35" fmla="*/ 132 h 138"/>
                  <a:gd name="T36" fmla="*/ 136 w 186"/>
                  <a:gd name="T37" fmla="*/ 120 h 138"/>
                  <a:gd name="T38" fmla="*/ 128 w 186"/>
                  <a:gd name="T39" fmla="*/ 115 h 138"/>
                  <a:gd name="T40" fmla="*/ 117 w 186"/>
                  <a:gd name="T41" fmla="*/ 109 h 138"/>
                  <a:gd name="T42" fmla="*/ 107 w 186"/>
                  <a:gd name="T43" fmla="*/ 104 h 138"/>
                  <a:gd name="T44" fmla="*/ 111 w 186"/>
                  <a:gd name="T45" fmla="*/ 98 h 138"/>
                  <a:gd name="T46" fmla="*/ 104 w 186"/>
                  <a:gd name="T47" fmla="*/ 103 h 138"/>
                  <a:gd name="T48" fmla="*/ 96 w 186"/>
                  <a:gd name="T49" fmla="*/ 98 h 138"/>
                  <a:gd name="T50" fmla="*/ 84 w 186"/>
                  <a:gd name="T51" fmla="*/ 103 h 138"/>
                  <a:gd name="T52" fmla="*/ 73 w 186"/>
                  <a:gd name="T53" fmla="*/ 109 h 138"/>
                  <a:gd name="T54" fmla="*/ 63 w 186"/>
                  <a:gd name="T55" fmla="*/ 114 h 138"/>
                  <a:gd name="T56" fmla="*/ 57 w 186"/>
                  <a:gd name="T57" fmla="*/ 112 h 138"/>
                  <a:gd name="T58" fmla="*/ 51 w 186"/>
                  <a:gd name="T59" fmla="*/ 104 h 138"/>
                  <a:gd name="T60" fmla="*/ 48 w 186"/>
                  <a:gd name="T61" fmla="*/ 89 h 138"/>
                  <a:gd name="T62" fmla="*/ 55 w 186"/>
                  <a:gd name="T63" fmla="*/ 86 h 138"/>
                  <a:gd name="T64" fmla="*/ 48 w 186"/>
                  <a:gd name="T65" fmla="*/ 71 h 138"/>
                  <a:gd name="T66" fmla="*/ 40 w 186"/>
                  <a:gd name="T67" fmla="*/ 63 h 138"/>
                  <a:gd name="T68" fmla="*/ 34 w 186"/>
                  <a:gd name="T69" fmla="*/ 56 h 138"/>
                  <a:gd name="T70" fmla="*/ 14 w 186"/>
                  <a:gd name="T71" fmla="*/ 57 h 138"/>
                  <a:gd name="T72" fmla="*/ 0 w 186"/>
                  <a:gd name="T73" fmla="*/ 54 h 138"/>
                  <a:gd name="T74" fmla="*/ 13 w 186"/>
                  <a:gd name="T75" fmla="*/ 53 h 138"/>
                  <a:gd name="T76" fmla="*/ 25 w 186"/>
                  <a:gd name="T77" fmla="*/ 47 h 138"/>
                  <a:gd name="T78" fmla="*/ 40 w 186"/>
                  <a:gd name="T79" fmla="*/ 47 h 138"/>
                  <a:gd name="T80" fmla="*/ 52 w 186"/>
                  <a:gd name="T81" fmla="*/ 41 h 138"/>
                  <a:gd name="T82" fmla="*/ 49 w 186"/>
                  <a:gd name="T83" fmla="*/ 30 h 138"/>
                  <a:gd name="T84" fmla="*/ 64 w 186"/>
                  <a:gd name="T85" fmla="*/ 10 h 138"/>
                  <a:gd name="T86" fmla="*/ 67 w 186"/>
                  <a:gd name="T87" fmla="*/ 0 h 138"/>
                  <a:gd name="T88" fmla="*/ 70 w 186"/>
                  <a:gd name="T89" fmla="*/ 9 h 138"/>
                  <a:gd name="T90" fmla="*/ 81 w 186"/>
                  <a:gd name="T91" fmla="*/ 19 h 138"/>
                  <a:gd name="T92" fmla="*/ 92 w 186"/>
                  <a:gd name="T93" fmla="*/ 19 h 138"/>
                  <a:gd name="T94" fmla="*/ 101 w 186"/>
                  <a:gd name="T95" fmla="*/ 18 h 138"/>
                  <a:gd name="T96" fmla="*/ 104 w 186"/>
                  <a:gd name="T97" fmla="*/ 28 h 138"/>
                  <a:gd name="T98" fmla="*/ 113 w 186"/>
                  <a:gd name="T99" fmla="*/ 22 h 138"/>
                  <a:gd name="T100" fmla="*/ 120 w 186"/>
                  <a:gd name="T101" fmla="*/ 28 h 138"/>
                  <a:gd name="T102" fmla="*/ 134 w 186"/>
                  <a:gd name="T103" fmla="*/ 27 h 138"/>
                  <a:gd name="T104" fmla="*/ 146 w 186"/>
                  <a:gd name="T105" fmla="*/ 18 h 138"/>
                  <a:gd name="T106" fmla="*/ 155 w 186"/>
                  <a:gd name="T107" fmla="*/ 13 h 138"/>
                  <a:gd name="T108" fmla="*/ 163 w 186"/>
                  <a:gd name="T109" fmla="*/ 22 h 138"/>
                  <a:gd name="T110" fmla="*/ 173 w 186"/>
                  <a:gd name="T111" fmla="*/ 1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6" h="138">
                    <a:moveTo>
                      <a:pt x="173" y="15"/>
                    </a:moveTo>
                    <a:lnTo>
                      <a:pt x="175" y="13"/>
                    </a:lnTo>
                    <a:lnTo>
                      <a:pt x="172" y="9"/>
                    </a:lnTo>
                    <a:lnTo>
                      <a:pt x="176" y="9"/>
                    </a:lnTo>
                    <a:lnTo>
                      <a:pt x="183" y="24"/>
                    </a:lnTo>
                    <a:lnTo>
                      <a:pt x="183" y="31"/>
                    </a:lnTo>
                    <a:lnTo>
                      <a:pt x="183" y="36"/>
                    </a:lnTo>
                    <a:lnTo>
                      <a:pt x="183" y="42"/>
                    </a:lnTo>
                    <a:lnTo>
                      <a:pt x="176" y="45"/>
                    </a:lnTo>
                    <a:lnTo>
                      <a:pt x="167" y="47"/>
                    </a:lnTo>
                    <a:lnTo>
                      <a:pt x="164" y="53"/>
                    </a:lnTo>
                    <a:lnTo>
                      <a:pt x="163" y="59"/>
                    </a:lnTo>
                    <a:lnTo>
                      <a:pt x="170" y="59"/>
                    </a:lnTo>
                    <a:lnTo>
                      <a:pt x="173" y="65"/>
                    </a:lnTo>
                    <a:lnTo>
                      <a:pt x="180" y="76"/>
                    </a:lnTo>
                    <a:lnTo>
                      <a:pt x="186" y="79"/>
                    </a:lnTo>
                    <a:lnTo>
                      <a:pt x="181" y="86"/>
                    </a:lnTo>
                    <a:lnTo>
                      <a:pt x="176" y="86"/>
                    </a:lnTo>
                    <a:lnTo>
                      <a:pt x="176" y="91"/>
                    </a:lnTo>
                    <a:lnTo>
                      <a:pt x="181" y="101"/>
                    </a:lnTo>
                    <a:lnTo>
                      <a:pt x="184" y="101"/>
                    </a:lnTo>
                    <a:lnTo>
                      <a:pt x="184" y="106"/>
                    </a:lnTo>
                    <a:lnTo>
                      <a:pt x="178" y="115"/>
                    </a:lnTo>
                    <a:lnTo>
                      <a:pt x="183" y="117"/>
                    </a:lnTo>
                    <a:lnTo>
                      <a:pt x="181" y="120"/>
                    </a:lnTo>
                    <a:lnTo>
                      <a:pt x="176" y="115"/>
                    </a:lnTo>
                    <a:lnTo>
                      <a:pt x="167" y="112"/>
                    </a:lnTo>
                    <a:lnTo>
                      <a:pt x="163" y="117"/>
                    </a:lnTo>
                    <a:lnTo>
                      <a:pt x="157" y="123"/>
                    </a:lnTo>
                    <a:lnTo>
                      <a:pt x="163" y="129"/>
                    </a:lnTo>
                    <a:lnTo>
                      <a:pt x="157" y="135"/>
                    </a:lnTo>
                    <a:lnTo>
                      <a:pt x="151" y="135"/>
                    </a:lnTo>
                    <a:lnTo>
                      <a:pt x="148" y="138"/>
                    </a:lnTo>
                    <a:lnTo>
                      <a:pt x="140" y="138"/>
                    </a:lnTo>
                    <a:lnTo>
                      <a:pt x="140" y="127"/>
                    </a:lnTo>
                    <a:lnTo>
                      <a:pt x="134" y="132"/>
                    </a:lnTo>
                    <a:lnTo>
                      <a:pt x="131" y="126"/>
                    </a:lnTo>
                    <a:lnTo>
                      <a:pt x="136" y="120"/>
                    </a:lnTo>
                    <a:lnTo>
                      <a:pt x="134" y="115"/>
                    </a:lnTo>
                    <a:lnTo>
                      <a:pt x="128" y="115"/>
                    </a:lnTo>
                    <a:lnTo>
                      <a:pt x="122" y="109"/>
                    </a:lnTo>
                    <a:lnTo>
                      <a:pt x="117" y="109"/>
                    </a:lnTo>
                    <a:lnTo>
                      <a:pt x="114" y="106"/>
                    </a:lnTo>
                    <a:lnTo>
                      <a:pt x="107" y="104"/>
                    </a:lnTo>
                    <a:lnTo>
                      <a:pt x="107" y="104"/>
                    </a:lnTo>
                    <a:lnTo>
                      <a:pt x="111" y="98"/>
                    </a:lnTo>
                    <a:lnTo>
                      <a:pt x="110" y="98"/>
                    </a:lnTo>
                    <a:lnTo>
                      <a:pt x="104" y="103"/>
                    </a:lnTo>
                    <a:lnTo>
                      <a:pt x="99" y="98"/>
                    </a:lnTo>
                    <a:lnTo>
                      <a:pt x="96" y="98"/>
                    </a:lnTo>
                    <a:lnTo>
                      <a:pt x="88" y="103"/>
                    </a:lnTo>
                    <a:lnTo>
                      <a:pt x="84" y="103"/>
                    </a:lnTo>
                    <a:lnTo>
                      <a:pt x="81" y="100"/>
                    </a:lnTo>
                    <a:lnTo>
                      <a:pt x="73" y="109"/>
                    </a:lnTo>
                    <a:lnTo>
                      <a:pt x="64" y="109"/>
                    </a:lnTo>
                    <a:lnTo>
                      <a:pt x="63" y="114"/>
                    </a:lnTo>
                    <a:lnTo>
                      <a:pt x="55" y="117"/>
                    </a:lnTo>
                    <a:lnTo>
                      <a:pt x="57" y="112"/>
                    </a:lnTo>
                    <a:lnTo>
                      <a:pt x="51" y="107"/>
                    </a:lnTo>
                    <a:lnTo>
                      <a:pt x="51" y="104"/>
                    </a:lnTo>
                    <a:lnTo>
                      <a:pt x="40" y="97"/>
                    </a:lnTo>
                    <a:lnTo>
                      <a:pt x="48" y="89"/>
                    </a:lnTo>
                    <a:lnTo>
                      <a:pt x="48" y="86"/>
                    </a:lnTo>
                    <a:lnTo>
                      <a:pt x="55" y="86"/>
                    </a:lnTo>
                    <a:lnTo>
                      <a:pt x="48" y="80"/>
                    </a:lnTo>
                    <a:lnTo>
                      <a:pt x="48" y="71"/>
                    </a:lnTo>
                    <a:lnTo>
                      <a:pt x="46" y="63"/>
                    </a:lnTo>
                    <a:lnTo>
                      <a:pt x="40" y="63"/>
                    </a:lnTo>
                    <a:lnTo>
                      <a:pt x="37" y="62"/>
                    </a:lnTo>
                    <a:lnTo>
                      <a:pt x="34" y="56"/>
                    </a:lnTo>
                    <a:lnTo>
                      <a:pt x="29" y="59"/>
                    </a:lnTo>
                    <a:lnTo>
                      <a:pt x="14" y="57"/>
                    </a:lnTo>
                    <a:lnTo>
                      <a:pt x="3" y="62"/>
                    </a:lnTo>
                    <a:lnTo>
                      <a:pt x="0" y="54"/>
                    </a:lnTo>
                    <a:lnTo>
                      <a:pt x="11" y="53"/>
                    </a:lnTo>
                    <a:lnTo>
                      <a:pt x="13" y="53"/>
                    </a:lnTo>
                    <a:lnTo>
                      <a:pt x="20" y="50"/>
                    </a:lnTo>
                    <a:lnTo>
                      <a:pt x="25" y="47"/>
                    </a:lnTo>
                    <a:lnTo>
                      <a:pt x="38" y="42"/>
                    </a:lnTo>
                    <a:lnTo>
                      <a:pt x="40" y="47"/>
                    </a:lnTo>
                    <a:lnTo>
                      <a:pt x="51" y="47"/>
                    </a:lnTo>
                    <a:lnTo>
                      <a:pt x="52" y="41"/>
                    </a:lnTo>
                    <a:lnTo>
                      <a:pt x="54" y="38"/>
                    </a:lnTo>
                    <a:lnTo>
                      <a:pt x="49" y="30"/>
                    </a:lnTo>
                    <a:lnTo>
                      <a:pt x="58" y="22"/>
                    </a:lnTo>
                    <a:lnTo>
                      <a:pt x="64" y="10"/>
                    </a:lnTo>
                    <a:lnTo>
                      <a:pt x="61" y="4"/>
                    </a:lnTo>
                    <a:lnTo>
                      <a:pt x="67" y="0"/>
                    </a:lnTo>
                    <a:lnTo>
                      <a:pt x="70" y="1"/>
                    </a:lnTo>
                    <a:lnTo>
                      <a:pt x="70" y="9"/>
                    </a:lnTo>
                    <a:lnTo>
                      <a:pt x="81" y="16"/>
                    </a:lnTo>
                    <a:lnTo>
                      <a:pt x="81" y="19"/>
                    </a:lnTo>
                    <a:lnTo>
                      <a:pt x="87" y="16"/>
                    </a:lnTo>
                    <a:lnTo>
                      <a:pt x="92" y="19"/>
                    </a:lnTo>
                    <a:lnTo>
                      <a:pt x="95" y="15"/>
                    </a:lnTo>
                    <a:lnTo>
                      <a:pt x="101" y="18"/>
                    </a:lnTo>
                    <a:lnTo>
                      <a:pt x="101" y="22"/>
                    </a:lnTo>
                    <a:lnTo>
                      <a:pt x="104" y="28"/>
                    </a:lnTo>
                    <a:lnTo>
                      <a:pt x="110" y="27"/>
                    </a:lnTo>
                    <a:lnTo>
                      <a:pt x="113" y="22"/>
                    </a:lnTo>
                    <a:lnTo>
                      <a:pt x="117" y="19"/>
                    </a:lnTo>
                    <a:lnTo>
                      <a:pt x="120" y="28"/>
                    </a:lnTo>
                    <a:lnTo>
                      <a:pt x="126" y="25"/>
                    </a:lnTo>
                    <a:lnTo>
                      <a:pt x="134" y="27"/>
                    </a:lnTo>
                    <a:lnTo>
                      <a:pt x="134" y="24"/>
                    </a:lnTo>
                    <a:lnTo>
                      <a:pt x="146" y="18"/>
                    </a:lnTo>
                    <a:lnTo>
                      <a:pt x="149" y="13"/>
                    </a:lnTo>
                    <a:lnTo>
                      <a:pt x="155" y="13"/>
                    </a:lnTo>
                    <a:lnTo>
                      <a:pt x="161" y="22"/>
                    </a:lnTo>
                    <a:lnTo>
                      <a:pt x="163" y="22"/>
                    </a:lnTo>
                    <a:lnTo>
                      <a:pt x="163" y="16"/>
                    </a:lnTo>
                    <a:lnTo>
                      <a:pt x="173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2" name="Freeform 4028">
                <a:extLst>
                  <a:ext uri="{FF2B5EF4-FFF2-40B4-BE49-F238E27FC236}">
                    <a16:creationId xmlns:a16="http://schemas.microsoft.com/office/drawing/2014/main" id="{7611A58D-BB10-BA92-401E-FB7C64380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692"/>
                <a:ext cx="92" cy="69"/>
              </a:xfrm>
              <a:custGeom>
                <a:avLst/>
                <a:gdLst>
                  <a:gd name="T0" fmla="*/ 175 w 186"/>
                  <a:gd name="T1" fmla="*/ 13 h 138"/>
                  <a:gd name="T2" fmla="*/ 176 w 186"/>
                  <a:gd name="T3" fmla="*/ 9 h 138"/>
                  <a:gd name="T4" fmla="*/ 183 w 186"/>
                  <a:gd name="T5" fmla="*/ 31 h 138"/>
                  <a:gd name="T6" fmla="*/ 183 w 186"/>
                  <a:gd name="T7" fmla="*/ 42 h 138"/>
                  <a:gd name="T8" fmla="*/ 167 w 186"/>
                  <a:gd name="T9" fmla="*/ 47 h 138"/>
                  <a:gd name="T10" fmla="*/ 163 w 186"/>
                  <a:gd name="T11" fmla="*/ 59 h 138"/>
                  <a:gd name="T12" fmla="*/ 173 w 186"/>
                  <a:gd name="T13" fmla="*/ 65 h 138"/>
                  <a:gd name="T14" fmla="*/ 186 w 186"/>
                  <a:gd name="T15" fmla="*/ 79 h 138"/>
                  <a:gd name="T16" fmla="*/ 176 w 186"/>
                  <a:gd name="T17" fmla="*/ 86 h 138"/>
                  <a:gd name="T18" fmla="*/ 181 w 186"/>
                  <a:gd name="T19" fmla="*/ 101 h 138"/>
                  <a:gd name="T20" fmla="*/ 184 w 186"/>
                  <a:gd name="T21" fmla="*/ 106 h 138"/>
                  <a:gd name="T22" fmla="*/ 183 w 186"/>
                  <a:gd name="T23" fmla="*/ 117 h 138"/>
                  <a:gd name="T24" fmla="*/ 176 w 186"/>
                  <a:gd name="T25" fmla="*/ 115 h 138"/>
                  <a:gd name="T26" fmla="*/ 163 w 186"/>
                  <a:gd name="T27" fmla="*/ 117 h 138"/>
                  <a:gd name="T28" fmla="*/ 163 w 186"/>
                  <a:gd name="T29" fmla="*/ 129 h 138"/>
                  <a:gd name="T30" fmla="*/ 151 w 186"/>
                  <a:gd name="T31" fmla="*/ 135 h 138"/>
                  <a:gd name="T32" fmla="*/ 140 w 186"/>
                  <a:gd name="T33" fmla="*/ 138 h 138"/>
                  <a:gd name="T34" fmla="*/ 134 w 186"/>
                  <a:gd name="T35" fmla="*/ 132 h 138"/>
                  <a:gd name="T36" fmla="*/ 136 w 186"/>
                  <a:gd name="T37" fmla="*/ 120 h 138"/>
                  <a:gd name="T38" fmla="*/ 128 w 186"/>
                  <a:gd name="T39" fmla="*/ 115 h 138"/>
                  <a:gd name="T40" fmla="*/ 117 w 186"/>
                  <a:gd name="T41" fmla="*/ 109 h 138"/>
                  <a:gd name="T42" fmla="*/ 107 w 186"/>
                  <a:gd name="T43" fmla="*/ 104 h 138"/>
                  <a:gd name="T44" fmla="*/ 111 w 186"/>
                  <a:gd name="T45" fmla="*/ 98 h 138"/>
                  <a:gd name="T46" fmla="*/ 104 w 186"/>
                  <a:gd name="T47" fmla="*/ 103 h 138"/>
                  <a:gd name="T48" fmla="*/ 96 w 186"/>
                  <a:gd name="T49" fmla="*/ 98 h 138"/>
                  <a:gd name="T50" fmla="*/ 84 w 186"/>
                  <a:gd name="T51" fmla="*/ 103 h 138"/>
                  <a:gd name="T52" fmla="*/ 73 w 186"/>
                  <a:gd name="T53" fmla="*/ 109 h 138"/>
                  <a:gd name="T54" fmla="*/ 63 w 186"/>
                  <a:gd name="T55" fmla="*/ 114 h 138"/>
                  <a:gd name="T56" fmla="*/ 57 w 186"/>
                  <a:gd name="T57" fmla="*/ 112 h 138"/>
                  <a:gd name="T58" fmla="*/ 51 w 186"/>
                  <a:gd name="T59" fmla="*/ 104 h 138"/>
                  <a:gd name="T60" fmla="*/ 48 w 186"/>
                  <a:gd name="T61" fmla="*/ 89 h 138"/>
                  <a:gd name="T62" fmla="*/ 55 w 186"/>
                  <a:gd name="T63" fmla="*/ 86 h 138"/>
                  <a:gd name="T64" fmla="*/ 48 w 186"/>
                  <a:gd name="T65" fmla="*/ 71 h 138"/>
                  <a:gd name="T66" fmla="*/ 40 w 186"/>
                  <a:gd name="T67" fmla="*/ 63 h 138"/>
                  <a:gd name="T68" fmla="*/ 34 w 186"/>
                  <a:gd name="T69" fmla="*/ 56 h 138"/>
                  <a:gd name="T70" fmla="*/ 14 w 186"/>
                  <a:gd name="T71" fmla="*/ 57 h 138"/>
                  <a:gd name="T72" fmla="*/ 0 w 186"/>
                  <a:gd name="T73" fmla="*/ 54 h 138"/>
                  <a:gd name="T74" fmla="*/ 13 w 186"/>
                  <a:gd name="T75" fmla="*/ 53 h 138"/>
                  <a:gd name="T76" fmla="*/ 25 w 186"/>
                  <a:gd name="T77" fmla="*/ 47 h 138"/>
                  <a:gd name="T78" fmla="*/ 40 w 186"/>
                  <a:gd name="T79" fmla="*/ 47 h 138"/>
                  <a:gd name="T80" fmla="*/ 52 w 186"/>
                  <a:gd name="T81" fmla="*/ 41 h 138"/>
                  <a:gd name="T82" fmla="*/ 49 w 186"/>
                  <a:gd name="T83" fmla="*/ 30 h 138"/>
                  <a:gd name="T84" fmla="*/ 64 w 186"/>
                  <a:gd name="T85" fmla="*/ 10 h 138"/>
                  <a:gd name="T86" fmla="*/ 67 w 186"/>
                  <a:gd name="T87" fmla="*/ 0 h 138"/>
                  <a:gd name="T88" fmla="*/ 70 w 186"/>
                  <a:gd name="T89" fmla="*/ 9 h 138"/>
                  <a:gd name="T90" fmla="*/ 81 w 186"/>
                  <a:gd name="T91" fmla="*/ 19 h 138"/>
                  <a:gd name="T92" fmla="*/ 92 w 186"/>
                  <a:gd name="T93" fmla="*/ 19 h 138"/>
                  <a:gd name="T94" fmla="*/ 101 w 186"/>
                  <a:gd name="T95" fmla="*/ 18 h 138"/>
                  <a:gd name="T96" fmla="*/ 104 w 186"/>
                  <a:gd name="T97" fmla="*/ 28 h 138"/>
                  <a:gd name="T98" fmla="*/ 113 w 186"/>
                  <a:gd name="T99" fmla="*/ 22 h 138"/>
                  <a:gd name="T100" fmla="*/ 120 w 186"/>
                  <a:gd name="T101" fmla="*/ 28 h 138"/>
                  <a:gd name="T102" fmla="*/ 134 w 186"/>
                  <a:gd name="T103" fmla="*/ 27 h 138"/>
                  <a:gd name="T104" fmla="*/ 146 w 186"/>
                  <a:gd name="T105" fmla="*/ 18 h 138"/>
                  <a:gd name="T106" fmla="*/ 155 w 186"/>
                  <a:gd name="T107" fmla="*/ 13 h 138"/>
                  <a:gd name="T108" fmla="*/ 163 w 186"/>
                  <a:gd name="T109" fmla="*/ 22 h 138"/>
                  <a:gd name="T110" fmla="*/ 173 w 186"/>
                  <a:gd name="T111" fmla="*/ 1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6" h="138">
                    <a:moveTo>
                      <a:pt x="173" y="15"/>
                    </a:moveTo>
                    <a:lnTo>
                      <a:pt x="175" y="13"/>
                    </a:lnTo>
                    <a:lnTo>
                      <a:pt x="172" y="9"/>
                    </a:lnTo>
                    <a:lnTo>
                      <a:pt x="176" y="9"/>
                    </a:lnTo>
                    <a:lnTo>
                      <a:pt x="183" y="24"/>
                    </a:lnTo>
                    <a:lnTo>
                      <a:pt x="183" y="31"/>
                    </a:lnTo>
                    <a:lnTo>
                      <a:pt x="183" y="36"/>
                    </a:lnTo>
                    <a:lnTo>
                      <a:pt x="183" y="42"/>
                    </a:lnTo>
                    <a:lnTo>
                      <a:pt x="176" y="45"/>
                    </a:lnTo>
                    <a:lnTo>
                      <a:pt x="167" y="47"/>
                    </a:lnTo>
                    <a:lnTo>
                      <a:pt x="164" y="53"/>
                    </a:lnTo>
                    <a:lnTo>
                      <a:pt x="163" y="59"/>
                    </a:lnTo>
                    <a:lnTo>
                      <a:pt x="170" y="59"/>
                    </a:lnTo>
                    <a:lnTo>
                      <a:pt x="173" y="65"/>
                    </a:lnTo>
                    <a:lnTo>
                      <a:pt x="180" y="76"/>
                    </a:lnTo>
                    <a:lnTo>
                      <a:pt x="186" y="79"/>
                    </a:lnTo>
                    <a:lnTo>
                      <a:pt x="181" y="86"/>
                    </a:lnTo>
                    <a:lnTo>
                      <a:pt x="176" y="86"/>
                    </a:lnTo>
                    <a:lnTo>
                      <a:pt x="176" y="91"/>
                    </a:lnTo>
                    <a:lnTo>
                      <a:pt x="181" y="101"/>
                    </a:lnTo>
                    <a:lnTo>
                      <a:pt x="184" y="101"/>
                    </a:lnTo>
                    <a:lnTo>
                      <a:pt x="184" y="106"/>
                    </a:lnTo>
                    <a:lnTo>
                      <a:pt x="178" y="115"/>
                    </a:lnTo>
                    <a:lnTo>
                      <a:pt x="183" y="117"/>
                    </a:lnTo>
                    <a:lnTo>
                      <a:pt x="181" y="120"/>
                    </a:lnTo>
                    <a:lnTo>
                      <a:pt x="176" y="115"/>
                    </a:lnTo>
                    <a:lnTo>
                      <a:pt x="167" y="112"/>
                    </a:lnTo>
                    <a:lnTo>
                      <a:pt x="163" y="117"/>
                    </a:lnTo>
                    <a:lnTo>
                      <a:pt x="157" y="123"/>
                    </a:lnTo>
                    <a:lnTo>
                      <a:pt x="163" y="129"/>
                    </a:lnTo>
                    <a:lnTo>
                      <a:pt x="157" y="135"/>
                    </a:lnTo>
                    <a:lnTo>
                      <a:pt x="151" y="135"/>
                    </a:lnTo>
                    <a:lnTo>
                      <a:pt x="148" y="138"/>
                    </a:lnTo>
                    <a:lnTo>
                      <a:pt x="140" y="138"/>
                    </a:lnTo>
                    <a:lnTo>
                      <a:pt x="140" y="127"/>
                    </a:lnTo>
                    <a:lnTo>
                      <a:pt x="134" y="132"/>
                    </a:lnTo>
                    <a:lnTo>
                      <a:pt x="131" y="126"/>
                    </a:lnTo>
                    <a:lnTo>
                      <a:pt x="136" y="120"/>
                    </a:lnTo>
                    <a:lnTo>
                      <a:pt x="134" y="115"/>
                    </a:lnTo>
                    <a:lnTo>
                      <a:pt x="128" y="115"/>
                    </a:lnTo>
                    <a:lnTo>
                      <a:pt x="122" y="109"/>
                    </a:lnTo>
                    <a:lnTo>
                      <a:pt x="117" y="109"/>
                    </a:lnTo>
                    <a:lnTo>
                      <a:pt x="114" y="106"/>
                    </a:lnTo>
                    <a:lnTo>
                      <a:pt x="107" y="104"/>
                    </a:lnTo>
                    <a:lnTo>
                      <a:pt x="107" y="104"/>
                    </a:lnTo>
                    <a:lnTo>
                      <a:pt x="111" y="98"/>
                    </a:lnTo>
                    <a:lnTo>
                      <a:pt x="110" y="98"/>
                    </a:lnTo>
                    <a:lnTo>
                      <a:pt x="104" y="103"/>
                    </a:lnTo>
                    <a:lnTo>
                      <a:pt x="99" y="98"/>
                    </a:lnTo>
                    <a:lnTo>
                      <a:pt x="96" y="98"/>
                    </a:lnTo>
                    <a:lnTo>
                      <a:pt x="88" y="103"/>
                    </a:lnTo>
                    <a:lnTo>
                      <a:pt x="84" y="103"/>
                    </a:lnTo>
                    <a:lnTo>
                      <a:pt x="81" y="100"/>
                    </a:lnTo>
                    <a:lnTo>
                      <a:pt x="73" y="109"/>
                    </a:lnTo>
                    <a:lnTo>
                      <a:pt x="64" y="109"/>
                    </a:lnTo>
                    <a:lnTo>
                      <a:pt x="63" y="114"/>
                    </a:lnTo>
                    <a:lnTo>
                      <a:pt x="55" y="117"/>
                    </a:lnTo>
                    <a:lnTo>
                      <a:pt x="57" y="112"/>
                    </a:lnTo>
                    <a:lnTo>
                      <a:pt x="51" y="107"/>
                    </a:lnTo>
                    <a:lnTo>
                      <a:pt x="51" y="104"/>
                    </a:lnTo>
                    <a:lnTo>
                      <a:pt x="40" y="97"/>
                    </a:lnTo>
                    <a:lnTo>
                      <a:pt x="48" y="89"/>
                    </a:lnTo>
                    <a:lnTo>
                      <a:pt x="48" y="86"/>
                    </a:lnTo>
                    <a:lnTo>
                      <a:pt x="55" y="86"/>
                    </a:lnTo>
                    <a:lnTo>
                      <a:pt x="48" y="80"/>
                    </a:lnTo>
                    <a:lnTo>
                      <a:pt x="48" y="71"/>
                    </a:lnTo>
                    <a:lnTo>
                      <a:pt x="46" y="63"/>
                    </a:lnTo>
                    <a:lnTo>
                      <a:pt x="40" y="63"/>
                    </a:lnTo>
                    <a:lnTo>
                      <a:pt x="37" y="62"/>
                    </a:lnTo>
                    <a:lnTo>
                      <a:pt x="34" y="56"/>
                    </a:lnTo>
                    <a:lnTo>
                      <a:pt x="29" y="59"/>
                    </a:lnTo>
                    <a:lnTo>
                      <a:pt x="14" y="57"/>
                    </a:lnTo>
                    <a:lnTo>
                      <a:pt x="3" y="62"/>
                    </a:lnTo>
                    <a:lnTo>
                      <a:pt x="0" y="54"/>
                    </a:lnTo>
                    <a:lnTo>
                      <a:pt x="11" y="53"/>
                    </a:lnTo>
                    <a:lnTo>
                      <a:pt x="13" y="53"/>
                    </a:lnTo>
                    <a:lnTo>
                      <a:pt x="20" y="50"/>
                    </a:lnTo>
                    <a:lnTo>
                      <a:pt x="25" y="47"/>
                    </a:lnTo>
                    <a:lnTo>
                      <a:pt x="38" y="42"/>
                    </a:lnTo>
                    <a:lnTo>
                      <a:pt x="40" y="47"/>
                    </a:lnTo>
                    <a:lnTo>
                      <a:pt x="51" y="47"/>
                    </a:lnTo>
                    <a:lnTo>
                      <a:pt x="52" y="41"/>
                    </a:lnTo>
                    <a:lnTo>
                      <a:pt x="54" y="38"/>
                    </a:lnTo>
                    <a:lnTo>
                      <a:pt x="49" y="30"/>
                    </a:lnTo>
                    <a:lnTo>
                      <a:pt x="58" y="22"/>
                    </a:lnTo>
                    <a:lnTo>
                      <a:pt x="64" y="10"/>
                    </a:lnTo>
                    <a:lnTo>
                      <a:pt x="61" y="4"/>
                    </a:lnTo>
                    <a:lnTo>
                      <a:pt x="67" y="0"/>
                    </a:lnTo>
                    <a:lnTo>
                      <a:pt x="70" y="1"/>
                    </a:lnTo>
                    <a:lnTo>
                      <a:pt x="70" y="9"/>
                    </a:lnTo>
                    <a:lnTo>
                      <a:pt x="81" y="16"/>
                    </a:lnTo>
                    <a:lnTo>
                      <a:pt x="81" y="19"/>
                    </a:lnTo>
                    <a:lnTo>
                      <a:pt x="87" y="16"/>
                    </a:lnTo>
                    <a:lnTo>
                      <a:pt x="92" y="19"/>
                    </a:lnTo>
                    <a:lnTo>
                      <a:pt x="95" y="15"/>
                    </a:lnTo>
                    <a:lnTo>
                      <a:pt x="101" y="18"/>
                    </a:lnTo>
                    <a:lnTo>
                      <a:pt x="101" y="22"/>
                    </a:lnTo>
                    <a:lnTo>
                      <a:pt x="104" y="28"/>
                    </a:lnTo>
                    <a:lnTo>
                      <a:pt x="110" y="27"/>
                    </a:lnTo>
                    <a:lnTo>
                      <a:pt x="113" y="22"/>
                    </a:lnTo>
                    <a:lnTo>
                      <a:pt x="117" y="19"/>
                    </a:lnTo>
                    <a:lnTo>
                      <a:pt x="120" y="28"/>
                    </a:lnTo>
                    <a:lnTo>
                      <a:pt x="126" y="25"/>
                    </a:lnTo>
                    <a:lnTo>
                      <a:pt x="134" y="27"/>
                    </a:lnTo>
                    <a:lnTo>
                      <a:pt x="134" y="24"/>
                    </a:lnTo>
                    <a:lnTo>
                      <a:pt x="146" y="18"/>
                    </a:lnTo>
                    <a:lnTo>
                      <a:pt x="149" y="13"/>
                    </a:lnTo>
                    <a:lnTo>
                      <a:pt x="155" y="13"/>
                    </a:lnTo>
                    <a:lnTo>
                      <a:pt x="161" y="22"/>
                    </a:lnTo>
                    <a:lnTo>
                      <a:pt x="163" y="22"/>
                    </a:lnTo>
                    <a:lnTo>
                      <a:pt x="163" y="16"/>
                    </a:lnTo>
                    <a:lnTo>
                      <a:pt x="173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3" name="Freeform 4029">
                <a:extLst>
                  <a:ext uri="{FF2B5EF4-FFF2-40B4-BE49-F238E27FC236}">
                    <a16:creationId xmlns:a16="http://schemas.microsoft.com/office/drawing/2014/main" id="{9AA2047B-7CCC-B728-F0AC-BF8562AA1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580"/>
                <a:ext cx="67" cy="115"/>
              </a:xfrm>
              <a:custGeom>
                <a:avLst/>
                <a:gdLst>
                  <a:gd name="T0" fmla="*/ 26 w 134"/>
                  <a:gd name="T1" fmla="*/ 1 h 229"/>
                  <a:gd name="T2" fmla="*/ 25 w 134"/>
                  <a:gd name="T3" fmla="*/ 15 h 229"/>
                  <a:gd name="T4" fmla="*/ 25 w 134"/>
                  <a:gd name="T5" fmla="*/ 28 h 229"/>
                  <a:gd name="T6" fmla="*/ 19 w 134"/>
                  <a:gd name="T7" fmla="*/ 35 h 229"/>
                  <a:gd name="T8" fmla="*/ 16 w 134"/>
                  <a:gd name="T9" fmla="*/ 45 h 229"/>
                  <a:gd name="T10" fmla="*/ 16 w 134"/>
                  <a:gd name="T11" fmla="*/ 56 h 229"/>
                  <a:gd name="T12" fmla="*/ 10 w 134"/>
                  <a:gd name="T13" fmla="*/ 65 h 229"/>
                  <a:gd name="T14" fmla="*/ 2 w 134"/>
                  <a:gd name="T15" fmla="*/ 70 h 229"/>
                  <a:gd name="T16" fmla="*/ 5 w 134"/>
                  <a:gd name="T17" fmla="*/ 76 h 229"/>
                  <a:gd name="T18" fmla="*/ 13 w 134"/>
                  <a:gd name="T19" fmla="*/ 83 h 229"/>
                  <a:gd name="T20" fmla="*/ 13 w 134"/>
                  <a:gd name="T21" fmla="*/ 95 h 229"/>
                  <a:gd name="T22" fmla="*/ 23 w 134"/>
                  <a:gd name="T23" fmla="*/ 103 h 229"/>
                  <a:gd name="T24" fmla="*/ 28 w 134"/>
                  <a:gd name="T25" fmla="*/ 104 h 229"/>
                  <a:gd name="T26" fmla="*/ 23 w 134"/>
                  <a:gd name="T27" fmla="*/ 120 h 229"/>
                  <a:gd name="T28" fmla="*/ 31 w 134"/>
                  <a:gd name="T29" fmla="*/ 133 h 229"/>
                  <a:gd name="T30" fmla="*/ 22 w 134"/>
                  <a:gd name="T31" fmla="*/ 139 h 229"/>
                  <a:gd name="T32" fmla="*/ 16 w 134"/>
                  <a:gd name="T33" fmla="*/ 152 h 229"/>
                  <a:gd name="T34" fmla="*/ 23 w 134"/>
                  <a:gd name="T35" fmla="*/ 162 h 229"/>
                  <a:gd name="T36" fmla="*/ 19 w 134"/>
                  <a:gd name="T37" fmla="*/ 174 h 229"/>
                  <a:gd name="T38" fmla="*/ 28 w 134"/>
                  <a:gd name="T39" fmla="*/ 183 h 229"/>
                  <a:gd name="T40" fmla="*/ 34 w 134"/>
                  <a:gd name="T41" fmla="*/ 193 h 229"/>
                  <a:gd name="T42" fmla="*/ 40 w 134"/>
                  <a:gd name="T43" fmla="*/ 202 h 229"/>
                  <a:gd name="T44" fmla="*/ 38 w 134"/>
                  <a:gd name="T45" fmla="*/ 214 h 229"/>
                  <a:gd name="T46" fmla="*/ 50 w 134"/>
                  <a:gd name="T47" fmla="*/ 223 h 229"/>
                  <a:gd name="T48" fmla="*/ 61 w 134"/>
                  <a:gd name="T49" fmla="*/ 225 h 229"/>
                  <a:gd name="T50" fmla="*/ 72 w 134"/>
                  <a:gd name="T51" fmla="*/ 218 h 229"/>
                  <a:gd name="T52" fmla="*/ 82 w 134"/>
                  <a:gd name="T53" fmla="*/ 208 h 229"/>
                  <a:gd name="T54" fmla="*/ 78 w 134"/>
                  <a:gd name="T55" fmla="*/ 202 h 229"/>
                  <a:gd name="T56" fmla="*/ 82 w 134"/>
                  <a:gd name="T57" fmla="*/ 197 h 229"/>
                  <a:gd name="T58" fmla="*/ 91 w 134"/>
                  <a:gd name="T59" fmla="*/ 190 h 229"/>
                  <a:gd name="T60" fmla="*/ 99 w 134"/>
                  <a:gd name="T61" fmla="*/ 183 h 229"/>
                  <a:gd name="T62" fmla="*/ 114 w 134"/>
                  <a:gd name="T63" fmla="*/ 171 h 229"/>
                  <a:gd name="T64" fmla="*/ 116 w 134"/>
                  <a:gd name="T65" fmla="*/ 161 h 229"/>
                  <a:gd name="T66" fmla="*/ 122 w 134"/>
                  <a:gd name="T67" fmla="*/ 149 h 229"/>
                  <a:gd name="T68" fmla="*/ 128 w 134"/>
                  <a:gd name="T69" fmla="*/ 141 h 229"/>
                  <a:gd name="T70" fmla="*/ 128 w 134"/>
                  <a:gd name="T71" fmla="*/ 135 h 229"/>
                  <a:gd name="T72" fmla="*/ 125 w 134"/>
                  <a:gd name="T73" fmla="*/ 124 h 229"/>
                  <a:gd name="T74" fmla="*/ 119 w 134"/>
                  <a:gd name="T75" fmla="*/ 118 h 229"/>
                  <a:gd name="T76" fmla="*/ 122 w 134"/>
                  <a:gd name="T77" fmla="*/ 98 h 229"/>
                  <a:gd name="T78" fmla="*/ 116 w 134"/>
                  <a:gd name="T79" fmla="*/ 85 h 229"/>
                  <a:gd name="T80" fmla="*/ 107 w 134"/>
                  <a:gd name="T81" fmla="*/ 73 h 229"/>
                  <a:gd name="T82" fmla="*/ 114 w 134"/>
                  <a:gd name="T83" fmla="*/ 65 h 229"/>
                  <a:gd name="T84" fmla="*/ 108 w 134"/>
                  <a:gd name="T85" fmla="*/ 44 h 229"/>
                  <a:gd name="T86" fmla="*/ 104 w 134"/>
                  <a:gd name="T87" fmla="*/ 38 h 229"/>
                  <a:gd name="T88" fmla="*/ 88 w 134"/>
                  <a:gd name="T89" fmla="*/ 22 h 229"/>
                  <a:gd name="T90" fmla="*/ 76 w 134"/>
                  <a:gd name="T91" fmla="*/ 13 h 229"/>
                  <a:gd name="T92" fmla="*/ 66 w 134"/>
                  <a:gd name="T93" fmla="*/ 16 h 229"/>
                  <a:gd name="T94" fmla="*/ 55 w 134"/>
                  <a:gd name="T95" fmla="*/ 22 h 229"/>
                  <a:gd name="T96" fmla="*/ 50 w 134"/>
                  <a:gd name="T97" fmla="*/ 16 h 229"/>
                  <a:gd name="T98" fmla="*/ 46 w 134"/>
                  <a:gd name="T99" fmla="*/ 4 h 229"/>
                  <a:gd name="T100" fmla="*/ 29 w 134"/>
                  <a:gd name="T101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4" h="229">
                    <a:moveTo>
                      <a:pt x="29" y="0"/>
                    </a:moveTo>
                    <a:lnTo>
                      <a:pt x="26" y="1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8" y="24"/>
                    </a:lnTo>
                    <a:lnTo>
                      <a:pt x="25" y="28"/>
                    </a:lnTo>
                    <a:lnTo>
                      <a:pt x="19" y="28"/>
                    </a:lnTo>
                    <a:lnTo>
                      <a:pt x="19" y="35"/>
                    </a:lnTo>
                    <a:lnTo>
                      <a:pt x="16" y="38"/>
                    </a:lnTo>
                    <a:lnTo>
                      <a:pt x="16" y="45"/>
                    </a:lnTo>
                    <a:lnTo>
                      <a:pt x="20" y="47"/>
                    </a:lnTo>
                    <a:lnTo>
                      <a:pt x="16" y="56"/>
                    </a:lnTo>
                    <a:lnTo>
                      <a:pt x="14" y="56"/>
                    </a:lnTo>
                    <a:lnTo>
                      <a:pt x="10" y="65"/>
                    </a:lnTo>
                    <a:lnTo>
                      <a:pt x="3" y="66"/>
                    </a:lnTo>
                    <a:lnTo>
                      <a:pt x="2" y="70"/>
                    </a:lnTo>
                    <a:lnTo>
                      <a:pt x="0" y="73"/>
                    </a:lnTo>
                    <a:lnTo>
                      <a:pt x="5" y="76"/>
                    </a:lnTo>
                    <a:lnTo>
                      <a:pt x="10" y="83"/>
                    </a:lnTo>
                    <a:lnTo>
                      <a:pt x="13" y="83"/>
                    </a:lnTo>
                    <a:lnTo>
                      <a:pt x="14" y="89"/>
                    </a:lnTo>
                    <a:lnTo>
                      <a:pt x="13" y="95"/>
                    </a:lnTo>
                    <a:lnTo>
                      <a:pt x="20" y="104"/>
                    </a:lnTo>
                    <a:lnTo>
                      <a:pt x="23" y="103"/>
                    </a:lnTo>
                    <a:lnTo>
                      <a:pt x="23" y="103"/>
                    </a:lnTo>
                    <a:lnTo>
                      <a:pt x="28" y="104"/>
                    </a:lnTo>
                    <a:lnTo>
                      <a:pt x="28" y="114"/>
                    </a:lnTo>
                    <a:lnTo>
                      <a:pt x="23" y="120"/>
                    </a:lnTo>
                    <a:lnTo>
                      <a:pt x="26" y="129"/>
                    </a:lnTo>
                    <a:lnTo>
                      <a:pt x="31" y="133"/>
                    </a:lnTo>
                    <a:lnTo>
                      <a:pt x="28" y="138"/>
                    </a:lnTo>
                    <a:lnTo>
                      <a:pt x="22" y="139"/>
                    </a:lnTo>
                    <a:lnTo>
                      <a:pt x="17" y="149"/>
                    </a:lnTo>
                    <a:lnTo>
                      <a:pt x="16" y="152"/>
                    </a:lnTo>
                    <a:lnTo>
                      <a:pt x="26" y="159"/>
                    </a:lnTo>
                    <a:lnTo>
                      <a:pt x="23" y="162"/>
                    </a:lnTo>
                    <a:lnTo>
                      <a:pt x="25" y="168"/>
                    </a:lnTo>
                    <a:lnTo>
                      <a:pt x="19" y="174"/>
                    </a:lnTo>
                    <a:lnTo>
                      <a:pt x="28" y="180"/>
                    </a:lnTo>
                    <a:lnTo>
                      <a:pt x="28" y="183"/>
                    </a:lnTo>
                    <a:lnTo>
                      <a:pt x="34" y="191"/>
                    </a:lnTo>
                    <a:lnTo>
                      <a:pt x="34" y="193"/>
                    </a:lnTo>
                    <a:lnTo>
                      <a:pt x="41" y="196"/>
                    </a:lnTo>
                    <a:lnTo>
                      <a:pt x="40" y="202"/>
                    </a:lnTo>
                    <a:lnTo>
                      <a:pt x="37" y="208"/>
                    </a:lnTo>
                    <a:lnTo>
                      <a:pt x="38" y="214"/>
                    </a:lnTo>
                    <a:lnTo>
                      <a:pt x="43" y="221"/>
                    </a:lnTo>
                    <a:lnTo>
                      <a:pt x="50" y="223"/>
                    </a:lnTo>
                    <a:lnTo>
                      <a:pt x="55" y="229"/>
                    </a:lnTo>
                    <a:lnTo>
                      <a:pt x="61" y="225"/>
                    </a:lnTo>
                    <a:lnTo>
                      <a:pt x="69" y="223"/>
                    </a:lnTo>
                    <a:lnTo>
                      <a:pt x="72" y="218"/>
                    </a:lnTo>
                    <a:lnTo>
                      <a:pt x="73" y="215"/>
                    </a:lnTo>
                    <a:lnTo>
                      <a:pt x="82" y="208"/>
                    </a:lnTo>
                    <a:lnTo>
                      <a:pt x="82" y="203"/>
                    </a:lnTo>
                    <a:lnTo>
                      <a:pt x="78" y="202"/>
                    </a:lnTo>
                    <a:lnTo>
                      <a:pt x="81" y="199"/>
                    </a:lnTo>
                    <a:lnTo>
                      <a:pt x="82" y="197"/>
                    </a:lnTo>
                    <a:lnTo>
                      <a:pt x="85" y="196"/>
                    </a:lnTo>
                    <a:lnTo>
                      <a:pt x="91" y="190"/>
                    </a:lnTo>
                    <a:lnTo>
                      <a:pt x="93" y="182"/>
                    </a:lnTo>
                    <a:lnTo>
                      <a:pt x="99" y="183"/>
                    </a:lnTo>
                    <a:lnTo>
                      <a:pt x="113" y="177"/>
                    </a:lnTo>
                    <a:lnTo>
                      <a:pt x="114" y="171"/>
                    </a:lnTo>
                    <a:lnTo>
                      <a:pt x="113" y="168"/>
                    </a:lnTo>
                    <a:lnTo>
                      <a:pt x="116" y="161"/>
                    </a:lnTo>
                    <a:lnTo>
                      <a:pt x="119" y="158"/>
                    </a:lnTo>
                    <a:lnTo>
                      <a:pt x="122" y="149"/>
                    </a:lnTo>
                    <a:lnTo>
                      <a:pt x="119" y="142"/>
                    </a:lnTo>
                    <a:lnTo>
                      <a:pt x="128" y="141"/>
                    </a:lnTo>
                    <a:lnTo>
                      <a:pt x="134" y="135"/>
                    </a:lnTo>
                    <a:lnTo>
                      <a:pt x="128" y="135"/>
                    </a:lnTo>
                    <a:lnTo>
                      <a:pt x="128" y="127"/>
                    </a:lnTo>
                    <a:lnTo>
                      <a:pt x="125" y="124"/>
                    </a:lnTo>
                    <a:lnTo>
                      <a:pt x="125" y="120"/>
                    </a:lnTo>
                    <a:lnTo>
                      <a:pt x="119" y="118"/>
                    </a:lnTo>
                    <a:lnTo>
                      <a:pt x="123" y="103"/>
                    </a:lnTo>
                    <a:lnTo>
                      <a:pt x="122" y="98"/>
                    </a:lnTo>
                    <a:lnTo>
                      <a:pt x="125" y="92"/>
                    </a:lnTo>
                    <a:lnTo>
                      <a:pt x="116" y="85"/>
                    </a:lnTo>
                    <a:lnTo>
                      <a:pt x="105" y="80"/>
                    </a:lnTo>
                    <a:lnTo>
                      <a:pt x="107" y="73"/>
                    </a:lnTo>
                    <a:lnTo>
                      <a:pt x="104" y="71"/>
                    </a:lnTo>
                    <a:lnTo>
                      <a:pt x="114" y="65"/>
                    </a:lnTo>
                    <a:lnTo>
                      <a:pt x="110" y="56"/>
                    </a:lnTo>
                    <a:lnTo>
                      <a:pt x="108" y="44"/>
                    </a:lnTo>
                    <a:lnTo>
                      <a:pt x="110" y="38"/>
                    </a:lnTo>
                    <a:lnTo>
                      <a:pt x="104" y="38"/>
                    </a:lnTo>
                    <a:lnTo>
                      <a:pt x="98" y="25"/>
                    </a:lnTo>
                    <a:lnTo>
                      <a:pt x="88" y="22"/>
                    </a:lnTo>
                    <a:lnTo>
                      <a:pt x="88" y="16"/>
                    </a:lnTo>
                    <a:lnTo>
                      <a:pt x="76" y="13"/>
                    </a:lnTo>
                    <a:lnTo>
                      <a:pt x="72" y="18"/>
                    </a:lnTo>
                    <a:lnTo>
                      <a:pt x="66" y="16"/>
                    </a:lnTo>
                    <a:lnTo>
                      <a:pt x="60" y="19"/>
                    </a:lnTo>
                    <a:lnTo>
                      <a:pt x="55" y="22"/>
                    </a:lnTo>
                    <a:lnTo>
                      <a:pt x="50" y="19"/>
                    </a:lnTo>
                    <a:lnTo>
                      <a:pt x="50" y="16"/>
                    </a:lnTo>
                    <a:lnTo>
                      <a:pt x="46" y="12"/>
                    </a:lnTo>
                    <a:lnTo>
                      <a:pt x="46" y="4"/>
                    </a:lnTo>
                    <a:lnTo>
                      <a:pt x="43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4" name="Freeform 4030">
                <a:extLst>
                  <a:ext uri="{FF2B5EF4-FFF2-40B4-BE49-F238E27FC236}">
                    <a16:creationId xmlns:a16="http://schemas.microsoft.com/office/drawing/2014/main" id="{2F6DC040-F6DA-4A58-72D0-DEABCF79B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580"/>
                <a:ext cx="67" cy="115"/>
              </a:xfrm>
              <a:custGeom>
                <a:avLst/>
                <a:gdLst>
                  <a:gd name="T0" fmla="*/ 43 w 134"/>
                  <a:gd name="T1" fmla="*/ 1 h 229"/>
                  <a:gd name="T2" fmla="*/ 46 w 134"/>
                  <a:gd name="T3" fmla="*/ 12 h 229"/>
                  <a:gd name="T4" fmla="*/ 50 w 134"/>
                  <a:gd name="T5" fmla="*/ 19 h 229"/>
                  <a:gd name="T6" fmla="*/ 60 w 134"/>
                  <a:gd name="T7" fmla="*/ 19 h 229"/>
                  <a:gd name="T8" fmla="*/ 72 w 134"/>
                  <a:gd name="T9" fmla="*/ 18 h 229"/>
                  <a:gd name="T10" fmla="*/ 88 w 134"/>
                  <a:gd name="T11" fmla="*/ 16 h 229"/>
                  <a:gd name="T12" fmla="*/ 98 w 134"/>
                  <a:gd name="T13" fmla="*/ 25 h 229"/>
                  <a:gd name="T14" fmla="*/ 110 w 134"/>
                  <a:gd name="T15" fmla="*/ 38 h 229"/>
                  <a:gd name="T16" fmla="*/ 110 w 134"/>
                  <a:gd name="T17" fmla="*/ 56 h 229"/>
                  <a:gd name="T18" fmla="*/ 104 w 134"/>
                  <a:gd name="T19" fmla="*/ 71 h 229"/>
                  <a:gd name="T20" fmla="*/ 105 w 134"/>
                  <a:gd name="T21" fmla="*/ 80 h 229"/>
                  <a:gd name="T22" fmla="*/ 125 w 134"/>
                  <a:gd name="T23" fmla="*/ 92 h 229"/>
                  <a:gd name="T24" fmla="*/ 123 w 134"/>
                  <a:gd name="T25" fmla="*/ 103 h 229"/>
                  <a:gd name="T26" fmla="*/ 125 w 134"/>
                  <a:gd name="T27" fmla="*/ 120 h 229"/>
                  <a:gd name="T28" fmla="*/ 128 w 134"/>
                  <a:gd name="T29" fmla="*/ 127 h 229"/>
                  <a:gd name="T30" fmla="*/ 134 w 134"/>
                  <a:gd name="T31" fmla="*/ 135 h 229"/>
                  <a:gd name="T32" fmla="*/ 119 w 134"/>
                  <a:gd name="T33" fmla="*/ 142 h 229"/>
                  <a:gd name="T34" fmla="*/ 119 w 134"/>
                  <a:gd name="T35" fmla="*/ 158 h 229"/>
                  <a:gd name="T36" fmla="*/ 113 w 134"/>
                  <a:gd name="T37" fmla="*/ 168 h 229"/>
                  <a:gd name="T38" fmla="*/ 113 w 134"/>
                  <a:gd name="T39" fmla="*/ 177 h 229"/>
                  <a:gd name="T40" fmla="*/ 93 w 134"/>
                  <a:gd name="T41" fmla="*/ 182 h 229"/>
                  <a:gd name="T42" fmla="*/ 85 w 134"/>
                  <a:gd name="T43" fmla="*/ 196 h 229"/>
                  <a:gd name="T44" fmla="*/ 81 w 134"/>
                  <a:gd name="T45" fmla="*/ 199 h 229"/>
                  <a:gd name="T46" fmla="*/ 82 w 134"/>
                  <a:gd name="T47" fmla="*/ 203 h 229"/>
                  <a:gd name="T48" fmla="*/ 73 w 134"/>
                  <a:gd name="T49" fmla="*/ 215 h 229"/>
                  <a:gd name="T50" fmla="*/ 69 w 134"/>
                  <a:gd name="T51" fmla="*/ 223 h 229"/>
                  <a:gd name="T52" fmla="*/ 55 w 134"/>
                  <a:gd name="T53" fmla="*/ 229 h 229"/>
                  <a:gd name="T54" fmla="*/ 43 w 134"/>
                  <a:gd name="T55" fmla="*/ 221 h 229"/>
                  <a:gd name="T56" fmla="*/ 37 w 134"/>
                  <a:gd name="T57" fmla="*/ 208 h 229"/>
                  <a:gd name="T58" fmla="*/ 41 w 134"/>
                  <a:gd name="T59" fmla="*/ 196 h 229"/>
                  <a:gd name="T60" fmla="*/ 34 w 134"/>
                  <a:gd name="T61" fmla="*/ 191 h 229"/>
                  <a:gd name="T62" fmla="*/ 28 w 134"/>
                  <a:gd name="T63" fmla="*/ 180 h 229"/>
                  <a:gd name="T64" fmla="*/ 25 w 134"/>
                  <a:gd name="T65" fmla="*/ 168 h 229"/>
                  <a:gd name="T66" fmla="*/ 26 w 134"/>
                  <a:gd name="T67" fmla="*/ 159 h 229"/>
                  <a:gd name="T68" fmla="*/ 17 w 134"/>
                  <a:gd name="T69" fmla="*/ 149 h 229"/>
                  <a:gd name="T70" fmla="*/ 28 w 134"/>
                  <a:gd name="T71" fmla="*/ 138 h 229"/>
                  <a:gd name="T72" fmla="*/ 26 w 134"/>
                  <a:gd name="T73" fmla="*/ 129 h 229"/>
                  <a:gd name="T74" fmla="*/ 28 w 134"/>
                  <a:gd name="T75" fmla="*/ 114 h 229"/>
                  <a:gd name="T76" fmla="*/ 23 w 134"/>
                  <a:gd name="T77" fmla="*/ 103 h 229"/>
                  <a:gd name="T78" fmla="*/ 20 w 134"/>
                  <a:gd name="T79" fmla="*/ 104 h 229"/>
                  <a:gd name="T80" fmla="*/ 14 w 134"/>
                  <a:gd name="T81" fmla="*/ 89 h 229"/>
                  <a:gd name="T82" fmla="*/ 10 w 134"/>
                  <a:gd name="T83" fmla="*/ 83 h 229"/>
                  <a:gd name="T84" fmla="*/ 0 w 134"/>
                  <a:gd name="T85" fmla="*/ 73 h 229"/>
                  <a:gd name="T86" fmla="*/ 3 w 134"/>
                  <a:gd name="T87" fmla="*/ 66 h 229"/>
                  <a:gd name="T88" fmla="*/ 14 w 134"/>
                  <a:gd name="T89" fmla="*/ 56 h 229"/>
                  <a:gd name="T90" fmla="*/ 20 w 134"/>
                  <a:gd name="T91" fmla="*/ 47 h 229"/>
                  <a:gd name="T92" fmla="*/ 16 w 134"/>
                  <a:gd name="T93" fmla="*/ 38 h 229"/>
                  <a:gd name="T94" fmla="*/ 19 w 134"/>
                  <a:gd name="T95" fmla="*/ 28 h 229"/>
                  <a:gd name="T96" fmla="*/ 28 w 134"/>
                  <a:gd name="T97" fmla="*/ 24 h 229"/>
                  <a:gd name="T98" fmla="*/ 22 w 134"/>
                  <a:gd name="T99" fmla="*/ 13 h 229"/>
                  <a:gd name="T100" fmla="*/ 29 w 134"/>
                  <a:gd name="T101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4" h="229">
                    <a:moveTo>
                      <a:pt x="29" y="0"/>
                    </a:moveTo>
                    <a:lnTo>
                      <a:pt x="43" y="1"/>
                    </a:lnTo>
                    <a:lnTo>
                      <a:pt x="46" y="4"/>
                    </a:lnTo>
                    <a:lnTo>
                      <a:pt x="46" y="12"/>
                    </a:lnTo>
                    <a:lnTo>
                      <a:pt x="50" y="16"/>
                    </a:lnTo>
                    <a:lnTo>
                      <a:pt x="50" y="19"/>
                    </a:lnTo>
                    <a:lnTo>
                      <a:pt x="55" y="22"/>
                    </a:lnTo>
                    <a:lnTo>
                      <a:pt x="60" y="19"/>
                    </a:lnTo>
                    <a:lnTo>
                      <a:pt x="66" y="16"/>
                    </a:lnTo>
                    <a:lnTo>
                      <a:pt x="72" y="18"/>
                    </a:lnTo>
                    <a:lnTo>
                      <a:pt x="76" y="13"/>
                    </a:lnTo>
                    <a:lnTo>
                      <a:pt x="88" y="16"/>
                    </a:lnTo>
                    <a:lnTo>
                      <a:pt x="88" y="22"/>
                    </a:lnTo>
                    <a:lnTo>
                      <a:pt x="98" y="25"/>
                    </a:lnTo>
                    <a:lnTo>
                      <a:pt x="104" y="38"/>
                    </a:lnTo>
                    <a:lnTo>
                      <a:pt x="110" y="38"/>
                    </a:lnTo>
                    <a:lnTo>
                      <a:pt x="108" y="44"/>
                    </a:lnTo>
                    <a:lnTo>
                      <a:pt x="110" y="56"/>
                    </a:lnTo>
                    <a:lnTo>
                      <a:pt x="114" y="65"/>
                    </a:lnTo>
                    <a:lnTo>
                      <a:pt x="104" y="71"/>
                    </a:lnTo>
                    <a:lnTo>
                      <a:pt x="107" y="73"/>
                    </a:lnTo>
                    <a:lnTo>
                      <a:pt x="105" y="80"/>
                    </a:lnTo>
                    <a:lnTo>
                      <a:pt x="116" y="85"/>
                    </a:lnTo>
                    <a:lnTo>
                      <a:pt x="125" y="92"/>
                    </a:lnTo>
                    <a:lnTo>
                      <a:pt x="122" y="98"/>
                    </a:lnTo>
                    <a:lnTo>
                      <a:pt x="123" y="103"/>
                    </a:lnTo>
                    <a:lnTo>
                      <a:pt x="119" y="118"/>
                    </a:lnTo>
                    <a:lnTo>
                      <a:pt x="125" y="120"/>
                    </a:lnTo>
                    <a:lnTo>
                      <a:pt x="125" y="124"/>
                    </a:lnTo>
                    <a:lnTo>
                      <a:pt x="128" y="127"/>
                    </a:lnTo>
                    <a:lnTo>
                      <a:pt x="128" y="135"/>
                    </a:lnTo>
                    <a:lnTo>
                      <a:pt x="134" y="135"/>
                    </a:lnTo>
                    <a:lnTo>
                      <a:pt x="128" y="141"/>
                    </a:lnTo>
                    <a:lnTo>
                      <a:pt x="119" y="142"/>
                    </a:lnTo>
                    <a:lnTo>
                      <a:pt x="122" y="149"/>
                    </a:lnTo>
                    <a:lnTo>
                      <a:pt x="119" y="158"/>
                    </a:lnTo>
                    <a:lnTo>
                      <a:pt x="116" y="161"/>
                    </a:lnTo>
                    <a:lnTo>
                      <a:pt x="113" y="168"/>
                    </a:lnTo>
                    <a:lnTo>
                      <a:pt x="114" y="171"/>
                    </a:lnTo>
                    <a:lnTo>
                      <a:pt x="113" y="177"/>
                    </a:lnTo>
                    <a:lnTo>
                      <a:pt x="99" y="183"/>
                    </a:lnTo>
                    <a:lnTo>
                      <a:pt x="93" y="182"/>
                    </a:lnTo>
                    <a:lnTo>
                      <a:pt x="91" y="190"/>
                    </a:lnTo>
                    <a:lnTo>
                      <a:pt x="85" y="196"/>
                    </a:lnTo>
                    <a:lnTo>
                      <a:pt x="82" y="197"/>
                    </a:lnTo>
                    <a:lnTo>
                      <a:pt x="81" y="199"/>
                    </a:lnTo>
                    <a:lnTo>
                      <a:pt x="78" y="202"/>
                    </a:lnTo>
                    <a:lnTo>
                      <a:pt x="82" y="203"/>
                    </a:lnTo>
                    <a:lnTo>
                      <a:pt x="82" y="208"/>
                    </a:lnTo>
                    <a:lnTo>
                      <a:pt x="73" y="215"/>
                    </a:lnTo>
                    <a:lnTo>
                      <a:pt x="72" y="218"/>
                    </a:lnTo>
                    <a:lnTo>
                      <a:pt x="69" y="223"/>
                    </a:lnTo>
                    <a:lnTo>
                      <a:pt x="61" y="225"/>
                    </a:lnTo>
                    <a:lnTo>
                      <a:pt x="55" y="229"/>
                    </a:lnTo>
                    <a:lnTo>
                      <a:pt x="50" y="223"/>
                    </a:lnTo>
                    <a:lnTo>
                      <a:pt x="43" y="221"/>
                    </a:lnTo>
                    <a:lnTo>
                      <a:pt x="38" y="214"/>
                    </a:lnTo>
                    <a:lnTo>
                      <a:pt x="37" y="208"/>
                    </a:lnTo>
                    <a:lnTo>
                      <a:pt x="40" y="202"/>
                    </a:lnTo>
                    <a:lnTo>
                      <a:pt x="41" y="196"/>
                    </a:lnTo>
                    <a:lnTo>
                      <a:pt x="34" y="193"/>
                    </a:lnTo>
                    <a:lnTo>
                      <a:pt x="34" y="191"/>
                    </a:lnTo>
                    <a:lnTo>
                      <a:pt x="28" y="183"/>
                    </a:lnTo>
                    <a:lnTo>
                      <a:pt x="28" y="180"/>
                    </a:lnTo>
                    <a:lnTo>
                      <a:pt x="19" y="174"/>
                    </a:lnTo>
                    <a:lnTo>
                      <a:pt x="25" y="168"/>
                    </a:lnTo>
                    <a:lnTo>
                      <a:pt x="23" y="162"/>
                    </a:lnTo>
                    <a:lnTo>
                      <a:pt x="26" y="159"/>
                    </a:lnTo>
                    <a:lnTo>
                      <a:pt x="16" y="152"/>
                    </a:lnTo>
                    <a:lnTo>
                      <a:pt x="17" y="149"/>
                    </a:lnTo>
                    <a:lnTo>
                      <a:pt x="22" y="139"/>
                    </a:lnTo>
                    <a:lnTo>
                      <a:pt x="28" y="138"/>
                    </a:lnTo>
                    <a:lnTo>
                      <a:pt x="31" y="133"/>
                    </a:lnTo>
                    <a:lnTo>
                      <a:pt x="26" y="129"/>
                    </a:lnTo>
                    <a:lnTo>
                      <a:pt x="23" y="120"/>
                    </a:lnTo>
                    <a:lnTo>
                      <a:pt x="28" y="114"/>
                    </a:lnTo>
                    <a:lnTo>
                      <a:pt x="28" y="104"/>
                    </a:lnTo>
                    <a:lnTo>
                      <a:pt x="23" y="103"/>
                    </a:lnTo>
                    <a:lnTo>
                      <a:pt x="23" y="103"/>
                    </a:lnTo>
                    <a:lnTo>
                      <a:pt x="20" y="104"/>
                    </a:lnTo>
                    <a:lnTo>
                      <a:pt x="13" y="95"/>
                    </a:lnTo>
                    <a:lnTo>
                      <a:pt x="14" y="89"/>
                    </a:lnTo>
                    <a:lnTo>
                      <a:pt x="13" y="83"/>
                    </a:lnTo>
                    <a:lnTo>
                      <a:pt x="10" y="83"/>
                    </a:lnTo>
                    <a:lnTo>
                      <a:pt x="5" y="76"/>
                    </a:lnTo>
                    <a:lnTo>
                      <a:pt x="0" y="73"/>
                    </a:lnTo>
                    <a:lnTo>
                      <a:pt x="2" y="70"/>
                    </a:lnTo>
                    <a:lnTo>
                      <a:pt x="3" y="66"/>
                    </a:lnTo>
                    <a:lnTo>
                      <a:pt x="10" y="65"/>
                    </a:lnTo>
                    <a:lnTo>
                      <a:pt x="14" y="56"/>
                    </a:lnTo>
                    <a:lnTo>
                      <a:pt x="16" y="56"/>
                    </a:lnTo>
                    <a:lnTo>
                      <a:pt x="20" y="47"/>
                    </a:lnTo>
                    <a:lnTo>
                      <a:pt x="16" y="45"/>
                    </a:lnTo>
                    <a:lnTo>
                      <a:pt x="16" y="38"/>
                    </a:lnTo>
                    <a:lnTo>
                      <a:pt x="19" y="35"/>
                    </a:lnTo>
                    <a:lnTo>
                      <a:pt x="19" y="28"/>
                    </a:lnTo>
                    <a:lnTo>
                      <a:pt x="25" y="28"/>
                    </a:lnTo>
                    <a:lnTo>
                      <a:pt x="28" y="24"/>
                    </a:lnTo>
                    <a:lnTo>
                      <a:pt x="25" y="15"/>
                    </a:lnTo>
                    <a:lnTo>
                      <a:pt x="22" y="13"/>
                    </a:lnTo>
                    <a:lnTo>
                      <a:pt x="26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5" name="Freeform 4031">
                <a:extLst>
                  <a:ext uri="{FF2B5EF4-FFF2-40B4-BE49-F238E27FC236}">
                    <a16:creationId xmlns:a16="http://schemas.microsoft.com/office/drawing/2014/main" id="{F542E535-EC1B-15A2-8E22-E098E4EA0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580"/>
                <a:ext cx="67" cy="115"/>
              </a:xfrm>
              <a:custGeom>
                <a:avLst/>
                <a:gdLst>
                  <a:gd name="T0" fmla="*/ 43 w 134"/>
                  <a:gd name="T1" fmla="*/ 1 h 229"/>
                  <a:gd name="T2" fmla="*/ 46 w 134"/>
                  <a:gd name="T3" fmla="*/ 12 h 229"/>
                  <a:gd name="T4" fmla="*/ 50 w 134"/>
                  <a:gd name="T5" fmla="*/ 19 h 229"/>
                  <a:gd name="T6" fmla="*/ 60 w 134"/>
                  <a:gd name="T7" fmla="*/ 19 h 229"/>
                  <a:gd name="T8" fmla="*/ 72 w 134"/>
                  <a:gd name="T9" fmla="*/ 18 h 229"/>
                  <a:gd name="T10" fmla="*/ 88 w 134"/>
                  <a:gd name="T11" fmla="*/ 16 h 229"/>
                  <a:gd name="T12" fmla="*/ 98 w 134"/>
                  <a:gd name="T13" fmla="*/ 25 h 229"/>
                  <a:gd name="T14" fmla="*/ 110 w 134"/>
                  <a:gd name="T15" fmla="*/ 38 h 229"/>
                  <a:gd name="T16" fmla="*/ 110 w 134"/>
                  <a:gd name="T17" fmla="*/ 56 h 229"/>
                  <a:gd name="T18" fmla="*/ 104 w 134"/>
                  <a:gd name="T19" fmla="*/ 71 h 229"/>
                  <a:gd name="T20" fmla="*/ 105 w 134"/>
                  <a:gd name="T21" fmla="*/ 80 h 229"/>
                  <a:gd name="T22" fmla="*/ 125 w 134"/>
                  <a:gd name="T23" fmla="*/ 92 h 229"/>
                  <a:gd name="T24" fmla="*/ 123 w 134"/>
                  <a:gd name="T25" fmla="*/ 103 h 229"/>
                  <a:gd name="T26" fmla="*/ 125 w 134"/>
                  <a:gd name="T27" fmla="*/ 120 h 229"/>
                  <a:gd name="T28" fmla="*/ 128 w 134"/>
                  <a:gd name="T29" fmla="*/ 127 h 229"/>
                  <a:gd name="T30" fmla="*/ 134 w 134"/>
                  <a:gd name="T31" fmla="*/ 135 h 229"/>
                  <a:gd name="T32" fmla="*/ 119 w 134"/>
                  <a:gd name="T33" fmla="*/ 142 h 229"/>
                  <a:gd name="T34" fmla="*/ 119 w 134"/>
                  <a:gd name="T35" fmla="*/ 158 h 229"/>
                  <a:gd name="T36" fmla="*/ 113 w 134"/>
                  <a:gd name="T37" fmla="*/ 168 h 229"/>
                  <a:gd name="T38" fmla="*/ 113 w 134"/>
                  <a:gd name="T39" fmla="*/ 177 h 229"/>
                  <a:gd name="T40" fmla="*/ 93 w 134"/>
                  <a:gd name="T41" fmla="*/ 182 h 229"/>
                  <a:gd name="T42" fmla="*/ 85 w 134"/>
                  <a:gd name="T43" fmla="*/ 196 h 229"/>
                  <a:gd name="T44" fmla="*/ 81 w 134"/>
                  <a:gd name="T45" fmla="*/ 199 h 229"/>
                  <a:gd name="T46" fmla="*/ 82 w 134"/>
                  <a:gd name="T47" fmla="*/ 203 h 229"/>
                  <a:gd name="T48" fmla="*/ 73 w 134"/>
                  <a:gd name="T49" fmla="*/ 215 h 229"/>
                  <a:gd name="T50" fmla="*/ 69 w 134"/>
                  <a:gd name="T51" fmla="*/ 223 h 229"/>
                  <a:gd name="T52" fmla="*/ 55 w 134"/>
                  <a:gd name="T53" fmla="*/ 229 h 229"/>
                  <a:gd name="T54" fmla="*/ 43 w 134"/>
                  <a:gd name="T55" fmla="*/ 221 h 229"/>
                  <a:gd name="T56" fmla="*/ 37 w 134"/>
                  <a:gd name="T57" fmla="*/ 208 h 229"/>
                  <a:gd name="T58" fmla="*/ 41 w 134"/>
                  <a:gd name="T59" fmla="*/ 196 h 229"/>
                  <a:gd name="T60" fmla="*/ 34 w 134"/>
                  <a:gd name="T61" fmla="*/ 191 h 229"/>
                  <a:gd name="T62" fmla="*/ 28 w 134"/>
                  <a:gd name="T63" fmla="*/ 180 h 229"/>
                  <a:gd name="T64" fmla="*/ 25 w 134"/>
                  <a:gd name="T65" fmla="*/ 168 h 229"/>
                  <a:gd name="T66" fmla="*/ 26 w 134"/>
                  <a:gd name="T67" fmla="*/ 159 h 229"/>
                  <a:gd name="T68" fmla="*/ 17 w 134"/>
                  <a:gd name="T69" fmla="*/ 149 h 229"/>
                  <a:gd name="T70" fmla="*/ 28 w 134"/>
                  <a:gd name="T71" fmla="*/ 138 h 229"/>
                  <a:gd name="T72" fmla="*/ 26 w 134"/>
                  <a:gd name="T73" fmla="*/ 129 h 229"/>
                  <a:gd name="T74" fmla="*/ 28 w 134"/>
                  <a:gd name="T75" fmla="*/ 114 h 229"/>
                  <a:gd name="T76" fmla="*/ 23 w 134"/>
                  <a:gd name="T77" fmla="*/ 103 h 229"/>
                  <a:gd name="T78" fmla="*/ 20 w 134"/>
                  <a:gd name="T79" fmla="*/ 104 h 229"/>
                  <a:gd name="T80" fmla="*/ 14 w 134"/>
                  <a:gd name="T81" fmla="*/ 89 h 229"/>
                  <a:gd name="T82" fmla="*/ 10 w 134"/>
                  <a:gd name="T83" fmla="*/ 83 h 229"/>
                  <a:gd name="T84" fmla="*/ 0 w 134"/>
                  <a:gd name="T85" fmla="*/ 73 h 229"/>
                  <a:gd name="T86" fmla="*/ 3 w 134"/>
                  <a:gd name="T87" fmla="*/ 66 h 229"/>
                  <a:gd name="T88" fmla="*/ 14 w 134"/>
                  <a:gd name="T89" fmla="*/ 56 h 229"/>
                  <a:gd name="T90" fmla="*/ 20 w 134"/>
                  <a:gd name="T91" fmla="*/ 47 h 229"/>
                  <a:gd name="T92" fmla="*/ 16 w 134"/>
                  <a:gd name="T93" fmla="*/ 38 h 229"/>
                  <a:gd name="T94" fmla="*/ 19 w 134"/>
                  <a:gd name="T95" fmla="*/ 28 h 229"/>
                  <a:gd name="T96" fmla="*/ 28 w 134"/>
                  <a:gd name="T97" fmla="*/ 24 h 229"/>
                  <a:gd name="T98" fmla="*/ 22 w 134"/>
                  <a:gd name="T99" fmla="*/ 13 h 229"/>
                  <a:gd name="T100" fmla="*/ 29 w 134"/>
                  <a:gd name="T101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4" h="229">
                    <a:moveTo>
                      <a:pt x="29" y="0"/>
                    </a:moveTo>
                    <a:lnTo>
                      <a:pt x="43" y="1"/>
                    </a:lnTo>
                    <a:lnTo>
                      <a:pt x="46" y="4"/>
                    </a:lnTo>
                    <a:lnTo>
                      <a:pt x="46" y="12"/>
                    </a:lnTo>
                    <a:lnTo>
                      <a:pt x="50" y="16"/>
                    </a:lnTo>
                    <a:lnTo>
                      <a:pt x="50" y="19"/>
                    </a:lnTo>
                    <a:lnTo>
                      <a:pt x="55" y="22"/>
                    </a:lnTo>
                    <a:lnTo>
                      <a:pt x="60" y="19"/>
                    </a:lnTo>
                    <a:lnTo>
                      <a:pt x="66" y="16"/>
                    </a:lnTo>
                    <a:lnTo>
                      <a:pt x="72" y="18"/>
                    </a:lnTo>
                    <a:lnTo>
                      <a:pt x="76" y="13"/>
                    </a:lnTo>
                    <a:lnTo>
                      <a:pt x="88" y="16"/>
                    </a:lnTo>
                    <a:lnTo>
                      <a:pt x="88" y="22"/>
                    </a:lnTo>
                    <a:lnTo>
                      <a:pt x="98" y="25"/>
                    </a:lnTo>
                    <a:lnTo>
                      <a:pt x="104" y="38"/>
                    </a:lnTo>
                    <a:lnTo>
                      <a:pt x="110" y="38"/>
                    </a:lnTo>
                    <a:lnTo>
                      <a:pt x="108" y="44"/>
                    </a:lnTo>
                    <a:lnTo>
                      <a:pt x="110" y="56"/>
                    </a:lnTo>
                    <a:lnTo>
                      <a:pt x="114" y="65"/>
                    </a:lnTo>
                    <a:lnTo>
                      <a:pt x="104" y="71"/>
                    </a:lnTo>
                    <a:lnTo>
                      <a:pt x="107" y="73"/>
                    </a:lnTo>
                    <a:lnTo>
                      <a:pt x="105" y="80"/>
                    </a:lnTo>
                    <a:lnTo>
                      <a:pt x="116" y="85"/>
                    </a:lnTo>
                    <a:lnTo>
                      <a:pt x="125" y="92"/>
                    </a:lnTo>
                    <a:lnTo>
                      <a:pt x="122" y="98"/>
                    </a:lnTo>
                    <a:lnTo>
                      <a:pt x="123" y="103"/>
                    </a:lnTo>
                    <a:lnTo>
                      <a:pt x="119" y="118"/>
                    </a:lnTo>
                    <a:lnTo>
                      <a:pt x="125" y="120"/>
                    </a:lnTo>
                    <a:lnTo>
                      <a:pt x="125" y="124"/>
                    </a:lnTo>
                    <a:lnTo>
                      <a:pt x="128" y="127"/>
                    </a:lnTo>
                    <a:lnTo>
                      <a:pt x="128" y="135"/>
                    </a:lnTo>
                    <a:lnTo>
                      <a:pt x="134" y="135"/>
                    </a:lnTo>
                    <a:lnTo>
                      <a:pt x="128" y="141"/>
                    </a:lnTo>
                    <a:lnTo>
                      <a:pt x="119" y="142"/>
                    </a:lnTo>
                    <a:lnTo>
                      <a:pt x="122" y="149"/>
                    </a:lnTo>
                    <a:lnTo>
                      <a:pt x="119" y="158"/>
                    </a:lnTo>
                    <a:lnTo>
                      <a:pt x="116" y="161"/>
                    </a:lnTo>
                    <a:lnTo>
                      <a:pt x="113" y="168"/>
                    </a:lnTo>
                    <a:lnTo>
                      <a:pt x="114" y="171"/>
                    </a:lnTo>
                    <a:lnTo>
                      <a:pt x="113" y="177"/>
                    </a:lnTo>
                    <a:lnTo>
                      <a:pt x="99" y="183"/>
                    </a:lnTo>
                    <a:lnTo>
                      <a:pt x="93" y="182"/>
                    </a:lnTo>
                    <a:lnTo>
                      <a:pt x="91" y="190"/>
                    </a:lnTo>
                    <a:lnTo>
                      <a:pt x="85" y="196"/>
                    </a:lnTo>
                    <a:lnTo>
                      <a:pt x="82" y="197"/>
                    </a:lnTo>
                    <a:lnTo>
                      <a:pt x="81" y="199"/>
                    </a:lnTo>
                    <a:lnTo>
                      <a:pt x="78" y="202"/>
                    </a:lnTo>
                    <a:lnTo>
                      <a:pt x="82" y="203"/>
                    </a:lnTo>
                    <a:lnTo>
                      <a:pt x="82" y="208"/>
                    </a:lnTo>
                    <a:lnTo>
                      <a:pt x="73" y="215"/>
                    </a:lnTo>
                    <a:lnTo>
                      <a:pt x="72" y="218"/>
                    </a:lnTo>
                    <a:lnTo>
                      <a:pt x="69" y="223"/>
                    </a:lnTo>
                    <a:lnTo>
                      <a:pt x="61" y="225"/>
                    </a:lnTo>
                    <a:lnTo>
                      <a:pt x="55" y="229"/>
                    </a:lnTo>
                    <a:lnTo>
                      <a:pt x="50" y="223"/>
                    </a:lnTo>
                    <a:lnTo>
                      <a:pt x="43" y="221"/>
                    </a:lnTo>
                    <a:lnTo>
                      <a:pt x="38" y="214"/>
                    </a:lnTo>
                    <a:lnTo>
                      <a:pt x="37" y="208"/>
                    </a:lnTo>
                    <a:lnTo>
                      <a:pt x="40" y="202"/>
                    </a:lnTo>
                    <a:lnTo>
                      <a:pt x="41" y="196"/>
                    </a:lnTo>
                    <a:lnTo>
                      <a:pt x="34" y="193"/>
                    </a:lnTo>
                    <a:lnTo>
                      <a:pt x="34" y="191"/>
                    </a:lnTo>
                    <a:lnTo>
                      <a:pt x="28" y="183"/>
                    </a:lnTo>
                    <a:lnTo>
                      <a:pt x="28" y="180"/>
                    </a:lnTo>
                    <a:lnTo>
                      <a:pt x="19" y="174"/>
                    </a:lnTo>
                    <a:lnTo>
                      <a:pt x="25" y="168"/>
                    </a:lnTo>
                    <a:lnTo>
                      <a:pt x="23" y="162"/>
                    </a:lnTo>
                    <a:lnTo>
                      <a:pt x="26" y="159"/>
                    </a:lnTo>
                    <a:lnTo>
                      <a:pt x="16" y="152"/>
                    </a:lnTo>
                    <a:lnTo>
                      <a:pt x="17" y="149"/>
                    </a:lnTo>
                    <a:lnTo>
                      <a:pt x="22" y="139"/>
                    </a:lnTo>
                    <a:lnTo>
                      <a:pt x="28" y="138"/>
                    </a:lnTo>
                    <a:lnTo>
                      <a:pt x="31" y="133"/>
                    </a:lnTo>
                    <a:lnTo>
                      <a:pt x="26" y="129"/>
                    </a:lnTo>
                    <a:lnTo>
                      <a:pt x="23" y="120"/>
                    </a:lnTo>
                    <a:lnTo>
                      <a:pt x="28" y="114"/>
                    </a:lnTo>
                    <a:lnTo>
                      <a:pt x="28" y="104"/>
                    </a:lnTo>
                    <a:lnTo>
                      <a:pt x="23" y="103"/>
                    </a:lnTo>
                    <a:lnTo>
                      <a:pt x="23" y="103"/>
                    </a:lnTo>
                    <a:lnTo>
                      <a:pt x="20" y="104"/>
                    </a:lnTo>
                    <a:lnTo>
                      <a:pt x="13" y="95"/>
                    </a:lnTo>
                    <a:lnTo>
                      <a:pt x="14" y="89"/>
                    </a:lnTo>
                    <a:lnTo>
                      <a:pt x="13" y="83"/>
                    </a:lnTo>
                    <a:lnTo>
                      <a:pt x="10" y="83"/>
                    </a:lnTo>
                    <a:lnTo>
                      <a:pt x="5" y="76"/>
                    </a:lnTo>
                    <a:lnTo>
                      <a:pt x="0" y="73"/>
                    </a:lnTo>
                    <a:lnTo>
                      <a:pt x="2" y="70"/>
                    </a:lnTo>
                    <a:lnTo>
                      <a:pt x="3" y="66"/>
                    </a:lnTo>
                    <a:lnTo>
                      <a:pt x="10" y="65"/>
                    </a:lnTo>
                    <a:lnTo>
                      <a:pt x="14" y="56"/>
                    </a:lnTo>
                    <a:lnTo>
                      <a:pt x="16" y="56"/>
                    </a:lnTo>
                    <a:lnTo>
                      <a:pt x="20" y="47"/>
                    </a:lnTo>
                    <a:lnTo>
                      <a:pt x="16" y="45"/>
                    </a:lnTo>
                    <a:lnTo>
                      <a:pt x="16" y="38"/>
                    </a:lnTo>
                    <a:lnTo>
                      <a:pt x="19" y="35"/>
                    </a:lnTo>
                    <a:lnTo>
                      <a:pt x="19" y="28"/>
                    </a:lnTo>
                    <a:lnTo>
                      <a:pt x="25" y="28"/>
                    </a:lnTo>
                    <a:lnTo>
                      <a:pt x="28" y="24"/>
                    </a:lnTo>
                    <a:lnTo>
                      <a:pt x="25" y="15"/>
                    </a:lnTo>
                    <a:lnTo>
                      <a:pt x="22" y="13"/>
                    </a:lnTo>
                    <a:lnTo>
                      <a:pt x="26" y="1"/>
                    </a:lnTo>
                    <a:lnTo>
                      <a:pt x="2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6" name="Freeform 4032">
                <a:extLst>
                  <a:ext uri="{FF2B5EF4-FFF2-40B4-BE49-F238E27FC236}">
                    <a16:creationId xmlns:a16="http://schemas.microsoft.com/office/drawing/2014/main" id="{7DE46920-7960-CEEC-AC11-6CE303D25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755"/>
                <a:ext cx="147" cy="139"/>
              </a:xfrm>
              <a:custGeom>
                <a:avLst/>
                <a:gdLst>
                  <a:gd name="T0" fmla="*/ 240 w 295"/>
                  <a:gd name="T1" fmla="*/ 26 h 276"/>
                  <a:gd name="T2" fmla="*/ 219 w 295"/>
                  <a:gd name="T3" fmla="*/ 42 h 276"/>
                  <a:gd name="T4" fmla="*/ 190 w 295"/>
                  <a:gd name="T5" fmla="*/ 47 h 276"/>
                  <a:gd name="T6" fmla="*/ 193 w 295"/>
                  <a:gd name="T7" fmla="*/ 42 h 276"/>
                  <a:gd name="T8" fmla="*/ 207 w 295"/>
                  <a:gd name="T9" fmla="*/ 13 h 276"/>
                  <a:gd name="T10" fmla="*/ 189 w 295"/>
                  <a:gd name="T11" fmla="*/ 21 h 276"/>
                  <a:gd name="T12" fmla="*/ 163 w 295"/>
                  <a:gd name="T13" fmla="*/ 13 h 276"/>
                  <a:gd name="T14" fmla="*/ 142 w 295"/>
                  <a:gd name="T15" fmla="*/ 9 h 276"/>
                  <a:gd name="T16" fmla="*/ 117 w 295"/>
                  <a:gd name="T17" fmla="*/ 26 h 276"/>
                  <a:gd name="T18" fmla="*/ 98 w 295"/>
                  <a:gd name="T19" fmla="*/ 47 h 276"/>
                  <a:gd name="T20" fmla="*/ 99 w 295"/>
                  <a:gd name="T21" fmla="*/ 60 h 276"/>
                  <a:gd name="T22" fmla="*/ 70 w 295"/>
                  <a:gd name="T23" fmla="*/ 74 h 276"/>
                  <a:gd name="T24" fmla="*/ 51 w 295"/>
                  <a:gd name="T25" fmla="*/ 64 h 276"/>
                  <a:gd name="T26" fmla="*/ 22 w 295"/>
                  <a:gd name="T27" fmla="*/ 57 h 276"/>
                  <a:gd name="T28" fmla="*/ 5 w 295"/>
                  <a:gd name="T29" fmla="*/ 92 h 276"/>
                  <a:gd name="T30" fmla="*/ 14 w 295"/>
                  <a:gd name="T31" fmla="*/ 92 h 276"/>
                  <a:gd name="T32" fmla="*/ 37 w 295"/>
                  <a:gd name="T33" fmla="*/ 97 h 276"/>
                  <a:gd name="T34" fmla="*/ 28 w 295"/>
                  <a:gd name="T35" fmla="*/ 117 h 276"/>
                  <a:gd name="T36" fmla="*/ 23 w 295"/>
                  <a:gd name="T37" fmla="*/ 130 h 276"/>
                  <a:gd name="T38" fmla="*/ 35 w 295"/>
                  <a:gd name="T39" fmla="*/ 143 h 276"/>
                  <a:gd name="T40" fmla="*/ 52 w 295"/>
                  <a:gd name="T41" fmla="*/ 161 h 276"/>
                  <a:gd name="T42" fmla="*/ 67 w 295"/>
                  <a:gd name="T43" fmla="*/ 138 h 276"/>
                  <a:gd name="T44" fmla="*/ 90 w 295"/>
                  <a:gd name="T45" fmla="*/ 155 h 276"/>
                  <a:gd name="T46" fmla="*/ 117 w 295"/>
                  <a:gd name="T47" fmla="*/ 153 h 276"/>
                  <a:gd name="T48" fmla="*/ 146 w 295"/>
                  <a:gd name="T49" fmla="*/ 146 h 276"/>
                  <a:gd name="T50" fmla="*/ 158 w 295"/>
                  <a:gd name="T51" fmla="*/ 156 h 276"/>
                  <a:gd name="T52" fmla="*/ 173 w 295"/>
                  <a:gd name="T53" fmla="*/ 167 h 276"/>
                  <a:gd name="T54" fmla="*/ 167 w 295"/>
                  <a:gd name="T55" fmla="*/ 199 h 276"/>
                  <a:gd name="T56" fmla="*/ 169 w 295"/>
                  <a:gd name="T57" fmla="*/ 215 h 276"/>
                  <a:gd name="T58" fmla="*/ 180 w 295"/>
                  <a:gd name="T59" fmla="*/ 243 h 276"/>
                  <a:gd name="T60" fmla="*/ 180 w 295"/>
                  <a:gd name="T61" fmla="*/ 267 h 276"/>
                  <a:gd name="T62" fmla="*/ 196 w 295"/>
                  <a:gd name="T63" fmla="*/ 276 h 276"/>
                  <a:gd name="T64" fmla="*/ 230 w 295"/>
                  <a:gd name="T65" fmla="*/ 261 h 276"/>
                  <a:gd name="T66" fmla="*/ 255 w 295"/>
                  <a:gd name="T67" fmla="*/ 266 h 276"/>
                  <a:gd name="T68" fmla="*/ 295 w 295"/>
                  <a:gd name="T69" fmla="*/ 253 h 276"/>
                  <a:gd name="T70" fmla="*/ 287 w 295"/>
                  <a:gd name="T71" fmla="*/ 237 h 276"/>
                  <a:gd name="T72" fmla="*/ 284 w 295"/>
                  <a:gd name="T73" fmla="*/ 214 h 276"/>
                  <a:gd name="T74" fmla="*/ 275 w 295"/>
                  <a:gd name="T75" fmla="*/ 208 h 276"/>
                  <a:gd name="T76" fmla="*/ 257 w 295"/>
                  <a:gd name="T77" fmla="*/ 199 h 276"/>
                  <a:gd name="T78" fmla="*/ 271 w 295"/>
                  <a:gd name="T79" fmla="*/ 185 h 276"/>
                  <a:gd name="T80" fmla="*/ 246 w 295"/>
                  <a:gd name="T81" fmla="*/ 176 h 276"/>
                  <a:gd name="T82" fmla="*/ 269 w 295"/>
                  <a:gd name="T83" fmla="*/ 171 h 276"/>
                  <a:gd name="T84" fmla="*/ 277 w 295"/>
                  <a:gd name="T85" fmla="*/ 149 h 276"/>
                  <a:gd name="T86" fmla="*/ 266 w 295"/>
                  <a:gd name="T87" fmla="*/ 124 h 276"/>
                  <a:gd name="T88" fmla="*/ 252 w 295"/>
                  <a:gd name="T89" fmla="*/ 108 h 276"/>
                  <a:gd name="T90" fmla="*/ 261 w 295"/>
                  <a:gd name="T91" fmla="*/ 94 h 276"/>
                  <a:gd name="T92" fmla="*/ 274 w 295"/>
                  <a:gd name="T93" fmla="*/ 76 h 276"/>
                  <a:gd name="T94" fmla="*/ 281 w 295"/>
                  <a:gd name="T95" fmla="*/ 57 h 276"/>
                  <a:gd name="T96" fmla="*/ 290 w 295"/>
                  <a:gd name="T97" fmla="*/ 36 h 276"/>
                  <a:gd name="T98" fmla="*/ 277 w 295"/>
                  <a:gd name="T99" fmla="*/ 15 h 276"/>
                  <a:gd name="T100" fmla="*/ 263 w 295"/>
                  <a:gd name="T101" fmla="*/ 6 h 276"/>
                  <a:gd name="T102" fmla="*/ 242 w 295"/>
                  <a:gd name="T103" fmla="*/ 7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5" h="276">
                    <a:moveTo>
                      <a:pt x="242" y="7"/>
                    </a:moveTo>
                    <a:lnTo>
                      <a:pt x="246" y="10"/>
                    </a:lnTo>
                    <a:lnTo>
                      <a:pt x="245" y="19"/>
                    </a:lnTo>
                    <a:lnTo>
                      <a:pt x="240" y="26"/>
                    </a:lnTo>
                    <a:lnTo>
                      <a:pt x="237" y="27"/>
                    </a:lnTo>
                    <a:lnTo>
                      <a:pt x="225" y="24"/>
                    </a:lnTo>
                    <a:lnTo>
                      <a:pt x="225" y="35"/>
                    </a:lnTo>
                    <a:lnTo>
                      <a:pt x="219" y="42"/>
                    </a:lnTo>
                    <a:lnTo>
                      <a:pt x="214" y="42"/>
                    </a:lnTo>
                    <a:lnTo>
                      <a:pt x="202" y="45"/>
                    </a:lnTo>
                    <a:lnTo>
                      <a:pt x="196" y="44"/>
                    </a:lnTo>
                    <a:lnTo>
                      <a:pt x="190" y="47"/>
                    </a:lnTo>
                    <a:lnTo>
                      <a:pt x="190" y="54"/>
                    </a:lnTo>
                    <a:lnTo>
                      <a:pt x="181" y="59"/>
                    </a:lnTo>
                    <a:lnTo>
                      <a:pt x="184" y="48"/>
                    </a:lnTo>
                    <a:lnTo>
                      <a:pt x="193" y="42"/>
                    </a:lnTo>
                    <a:lnTo>
                      <a:pt x="193" y="36"/>
                    </a:lnTo>
                    <a:lnTo>
                      <a:pt x="199" y="30"/>
                    </a:lnTo>
                    <a:lnTo>
                      <a:pt x="199" y="19"/>
                    </a:lnTo>
                    <a:lnTo>
                      <a:pt x="207" y="13"/>
                    </a:lnTo>
                    <a:lnTo>
                      <a:pt x="205" y="10"/>
                    </a:lnTo>
                    <a:lnTo>
                      <a:pt x="198" y="12"/>
                    </a:lnTo>
                    <a:lnTo>
                      <a:pt x="192" y="16"/>
                    </a:lnTo>
                    <a:lnTo>
                      <a:pt x="189" y="21"/>
                    </a:lnTo>
                    <a:lnTo>
                      <a:pt x="180" y="16"/>
                    </a:lnTo>
                    <a:lnTo>
                      <a:pt x="175" y="12"/>
                    </a:lnTo>
                    <a:lnTo>
                      <a:pt x="169" y="15"/>
                    </a:lnTo>
                    <a:lnTo>
                      <a:pt x="163" y="13"/>
                    </a:lnTo>
                    <a:lnTo>
                      <a:pt x="154" y="16"/>
                    </a:lnTo>
                    <a:lnTo>
                      <a:pt x="152" y="15"/>
                    </a:lnTo>
                    <a:lnTo>
                      <a:pt x="142" y="12"/>
                    </a:lnTo>
                    <a:lnTo>
                      <a:pt x="142" y="9"/>
                    </a:lnTo>
                    <a:lnTo>
                      <a:pt x="131" y="15"/>
                    </a:lnTo>
                    <a:lnTo>
                      <a:pt x="120" y="15"/>
                    </a:lnTo>
                    <a:lnTo>
                      <a:pt x="116" y="19"/>
                    </a:lnTo>
                    <a:lnTo>
                      <a:pt x="117" y="26"/>
                    </a:lnTo>
                    <a:lnTo>
                      <a:pt x="117" y="26"/>
                    </a:lnTo>
                    <a:lnTo>
                      <a:pt x="117" y="39"/>
                    </a:lnTo>
                    <a:lnTo>
                      <a:pt x="113" y="39"/>
                    </a:lnTo>
                    <a:lnTo>
                      <a:pt x="98" y="47"/>
                    </a:lnTo>
                    <a:lnTo>
                      <a:pt x="92" y="48"/>
                    </a:lnTo>
                    <a:lnTo>
                      <a:pt x="90" y="54"/>
                    </a:lnTo>
                    <a:lnTo>
                      <a:pt x="98" y="57"/>
                    </a:lnTo>
                    <a:lnTo>
                      <a:pt x="99" y="60"/>
                    </a:lnTo>
                    <a:lnTo>
                      <a:pt x="99" y="62"/>
                    </a:lnTo>
                    <a:lnTo>
                      <a:pt x="87" y="67"/>
                    </a:lnTo>
                    <a:lnTo>
                      <a:pt x="81" y="73"/>
                    </a:lnTo>
                    <a:lnTo>
                      <a:pt x="70" y="74"/>
                    </a:lnTo>
                    <a:lnTo>
                      <a:pt x="61" y="73"/>
                    </a:lnTo>
                    <a:lnTo>
                      <a:pt x="58" y="67"/>
                    </a:lnTo>
                    <a:lnTo>
                      <a:pt x="61" y="62"/>
                    </a:lnTo>
                    <a:lnTo>
                      <a:pt x="51" y="64"/>
                    </a:lnTo>
                    <a:lnTo>
                      <a:pt x="43" y="68"/>
                    </a:lnTo>
                    <a:lnTo>
                      <a:pt x="34" y="62"/>
                    </a:lnTo>
                    <a:lnTo>
                      <a:pt x="29" y="57"/>
                    </a:lnTo>
                    <a:lnTo>
                      <a:pt x="22" y="57"/>
                    </a:lnTo>
                    <a:lnTo>
                      <a:pt x="20" y="62"/>
                    </a:lnTo>
                    <a:lnTo>
                      <a:pt x="20" y="67"/>
                    </a:lnTo>
                    <a:lnTo>
                      <a:pt x="20" y="73"/>
                    </a:lnTo>
                    <a:lnTo>
                      <a:pt x="5" y="92"/>
                    </a:lnTo>
                    <a:lnTo>
                      <a:pt x="0" y="97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14" y="92"/>
                    </a:lnTo>
                    <a:lnTo>
                      <a:pt x="22" y="86"/>
                    </a:lnTo>
                    <a:lnTo>
                      <a:pt x="35" y="92"/>
                    </a:lnTo>
                    <a:lnTo>
                      <a:pt x="37" y="95"/>
                    </a:lnTo>
                    <a:lnTo>
                      <a:pt x="37" y="97"/>
                    </a:lnTo>
                    <a:lnTo>
                      <a:pt x="38" y="106"/>
                    </a:lnTo>
                    <a:lnTo>
                      <a:pt x="35" y="112"/>
                    </a:lnTo>
                    <a:lnTo>
                      <a:pt x="37" y="118"/>
                    </a:lnTo>
                    <a:lnTo>
                      <a:pt x="28" y="117"/>
                    </a:lnTo>
                    <a:lnTo>
                      <a:pt x="20" y="121"/>
                    </a:lnTo>
                    <a:lnTo>
                      <a:pt x="17" y="127"/>
                    </a:lnTo>
                    <a:lnTo>
                      <a:pt x="20" y="126"/>
                    </a:lnTo>
                    <a:lnTo>
                      <a:pt x="23" y="130"/>
                    </a:lnTo>
                    <a:lnTo>
                      <a:pt x="28" y="132"/>
                    </a:lnTo>
                    <a:lnTo>
                      <a:pt x="34" y="129"/>
                    </a:lnTo>
                    <a:lnTo>
                      <a:pt x="40" y="133"/>
                    </a:lnTo>
                    <a:lnTo>
                      <a:pt x="35" y="143"/>
                    </a:lnTo>
                    <a:lnTo>
                      <a:pt x="35" y="149"/>
                    </a:lnTo>
                    <a:lnTo>
                      <a:pt x="38" y="149"/>
                    </a:lnTo>
                    <a:lnTo>
                      <a:pt x="44" y="158"/>
                    </a:lnTo>
                    <a:lnTo>
                      <a:pt x="52" y="161"/>
                    </a:lnTo>
                    <a:lnTo>
                      <a:pt x="57" y="153"/>
                    </a:lnTo>
                    <a:lnTo>
                      <a:pt x="55" y="146"/>
                    </a:lnTo>
                    <a:lnTo>
                      <a:pt x="63" y="143"/>
                    </a:lnTo>
                    <a:lnTo>
                      <a:pt x="67" y="138"/>
                    </a:lnTo>
                    <a:lnTo>
                      <a:pt x="81" y="143"/>
                    </a:lnTo>
                    <a:lnTo>
                      <a:pt x="81" y="147"/>
                    </a:lnTo>
                    <a:lnTo>
                      <a:pt x="90" y="149"/>
                    </a:lnTo>
                    <a:lnTo>
                      <a:pt x="90" y="155"/>
                    </a:lnTo>
                    <a:lnTo>
                      <a:pt x="98" y="161"/>
                    </a:lnTo>
                    <a:lnTo>
                      <a:pt x="99" y="152"/>
                    </a:lnTo>
                    <a:lnTo>
                      <a:pt x="107" y="146"/>
                    </a:lnTo>
                    <a:lnTo>
                      <a:pt x="117" y="153"/>
                    </a:lnTo>
                    <a:lnTo>
                      <a:pt x="117" y="161"/>
                    </a:lnTo>
                    <a:lnTo>
                      <a:pt x="126" y="158"/>
                    </a:lnTo>
                    <a:lnTo>
                      <a:pt x="132" y="147"/>
                    </a:lnTo>
                    <a:lnTo>
                      <a:pt x="146" y="146"/>
                    </a:lnTo>
                    <a:lnTo>
                      <a:pt x="152" y="149"/>
                    </a:lnTo>
                    <a:lnTo>
                      <a:pt x="155" y="149"/>
                    </a:lnTo>
                    <a:lnTo>
                      <a:pt x="161" y="155"/>
                    </a:lnTo>
                    <a:lnTo>
                      <a:pt x="158" y="156"/>
                    </a:lnTo>
                    <a:lnTo>
                      <a:pt x="166" y="158"/>
                    </a:lnTo>
                    <a:lnTo>
                      <a:pt x="175" y="165"/>
                    </a:lnTo>
                    <a:lnTo>
                      <a:pt x="178" y="165"/>
                    </a:lnTo>
                    <a:lnTo>
                      <a:pt x="173" y="167"/>
                    </a:lnTo>
                    <a:lnTo>
                      <a:pt x="164" y="176"/>
                    </a:lnTo>
                    <a:lnTo>
                      <a:pt x="163" y="185"/>
                    </a:lnTo>
                    <a:lnTo>
                      <a:pt x="160" y="194"/>
                    </a:lnTo>
                    <a:lnTo>
                      <a:pt x="167" y="199"/>
                    </a:lnTo>
                    <a:lnTo>
                      <a:pt x="170" y="202"/>
                    </a:lnTo>
                    <a:lnTo>
                      <a:pt x="172" y="206"/>
                    </a:lnTo>
                    <a:lnTo>
                      <a:pt x="169" y="208"/>
                    </a:lnTo>
                    <a:lnTo>
                      <a:pt x="169" y="215"/>
                    </a:lnTo>
                    <a:lnTo>
                      <a:pt x="175" y="225"/>
                    </a:lnTo>
                    <a:lnTo>
                      <a:pt x="180" y="234"/>
                    </a:lnTo>
                    <a:lnTo>
                      <a:pt x="183" y="241"/>
                    </a:lnTo>
                    <a:lnTo>
                      <a:pt x="180" y="243"/>
                    </a:lnTo>
                    <a:lnTo>
                      <a:pt x="181" y="244"/>
                    </a:lnTo>
                    <a:lnTo>
                      <a:pt x="183" y="255"/>
                    </a:lnTo>
                    <a:lnTo>
                      <a:pt x="180" y="260"/>
                    </a:lnTo>
                    <a:lnTo>
                      <a:pt x="180" y="267"/>
                    </a:lnTo>
                    <a:lnTo>
                      <a:pt x="183" y="272"/>
                    </a:lnTo>
                    <a:lnTo>
                      <a:pt x="192" y="272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9" y="270"/>
                    </a:lnTo>
                    <a:lnTo>
                      <a:pt x="208" y="266"/>
                    </a:lnTo>
                    <a:lnTo>
                      <a:pt x="219" y="266"/>
                    </a:lnTo>
                    <a:lnTo>
                      <a:pt x="230" y="261"/>
                    </a:lnTo>
                    <a:lnTo>
                      <a:pt x="236" y="264"/>
                    </a:lnTo>
                    <a:lnTo>
                      <a:pt x="243" y="273"/>
                    </a:lnTo>
                    <a:lnTo>
                      <a:pt x="249" y="270"/>
                    </a:lnTo>
                    <a:lnTo>
                      <a:pt x="255" y="266"/>
                    </a:lnTo>
                    <a:lnTo>
                      <a:pt x="260" y="267"/>
                    </a:lnTo>
                    <a:lnTo>
                      <a:pt x="277" y="261"/>
                    </a:lnTo>
                    <a:lnTo>
                      <a:pt x="278" y="263"/>
                    </a:lnTo>
                    <a:lnTo>
                      <a:pt x="295" y="253"/>
                    </a:lnTo>
                    <a:lnTo>
                      <a:pt x="295" y="252"/>
                    </a:lnTo>
                    <a:lnTo>
                      <a:pt x="292" y="246"/>
                    </a:lnTo>
                    <a:lnTo>
                      <a:pt x="293" y="240"/>
                    </a:lnTo>
                    <a:lnTo>
                      <a:pt x="287" y="237"/>
                    </a:lnTo>
                    <a:lnTo>
                      <a:pt x="284" y="229"/>
                    </a:lnTo>
                    <a:lnTo>
                      <a:pt x="284" y="225"/>
                    </a:lnTo>
                    <a:lnTo>
                      <a:pt x="287" y="220"/>
                    </a:lnTo>
                    <a:lnTo>
                      <a:pt x="284" y="214"/>
                    </a:lnTo>
                    <a:lnTo>
                      <a:pt x="289" y="209"/>
                    </a:lnTo>
                    <a:lnTo>
                      <a:pt x="283" y="212"/>
                    </a:lnTo>
                    <a:lnTo>
                      <a:pt x="275" y="212"/>
                    </a:lnTo>
                    <a:lnTo>
                      <a:pt x="275" y="208"/>
                    </a:lnTo>
                    <a:lnTo>
                      <a:pt x="278" y="202"/>
                    </a:lnTo>
                    <a:lnTo>
                      <a:pt x="274" y="196"/>
                    </a:lnTo>
                    <a:lnTo>
                      <a:pt x="263" y="202"/>
                    </a:lnTo>
                    <a:lnTo>
                      <a:pt x="257" y="199"/>
                    </a:lnTo>
                    <a:lnTo>
                      <a:pt x="252" y="200"/>
                    </a:lnTo>
                    <a:lnTo>
                      <a:pt x="255" y="193"/>
                    </a:lnTo>
                    <a:lnTo>
                      <a:pt x="269" y="188"/>
                    </a:lnTo>
                    <a:lnTo>
                      <a:pt x="271" y="185"/>
                    </a:lnTo>
                    <a:lnTo>
                      <a:pt x="266" y="182"/>
                    </a:lnTo>
                    <a:lnTo>
                      <a:pt x="257" y="182"/>
                    </a:lnTo>
                    <a:lnTo>
                      <a:pt x="254" y="179"/>
                    </a:lnTo>
                    <a:lnTo>
                      <a:pt x="246" y="176"/>
                    </a:lnTo>
                    <a:lnTo>
                      <a:pt x="242" y="173"/>
                    </a:lnTo>
                    <a:lnTo>
                      <a:pt x="246" y="174"/>
                    </a:lnTo>
                    <a:lnTo>
                      <a:pt x="254" y="171"/>
                    </a:lnTo>
                    <a:lnTo>
                      <a:pt x="269" y="171"/>
                    </a:lnTo>
                    <a:lnTo>
                      <a:pt x="277" y="167"/>
                    </a:lnTo>
                    <a:lnTo>
                      <a:pt x="275" y="159"/>
                    </a:lnTo>
                    <a:lnTo>
                      <a:pt x="275" y="150"/>
                    </a:lnTo>
                    <a:lnTo>
                      <a:pt x="277" y="149"/>
                    </a:lnTo>
                    <a:lnTo>
                      <a:pt x="283" y="141"/>
                    </a:lnTo>
                    <a:lnTo>
                      <a:pt x="281" y="135"/>
                    </a:lnTo>
                    <a:lnTo>
                      <a:pt x="272" y="127"/>
                    </a:lnTo>
                    <a:lnTo>
                      <a:pt x="266" y="124"/>
                    </a:lnTo>
                    <a:lnTo>
                      <a:pt x="263" y="121"/>
                    </a:lnTo>
                    <a:lnTo>
                      <a:pt x="255" y="117"/>
                    </a:lnTo>
                    <a:lnTo>
                      <a:pt x="258" y="114"/>
                    </a:lnTo>
                    <a:lnTo>
                      <a:pt x="252" y="108"/>
                    </a:lnTo>
                    <a:lnTo>
                      <a:pt x="248" y="103"/>
                    </a:lnTo>
                    <a:lnTo>
                      <a:pt x="246" y="98"/>
                    </a:lnTo>
                    <a:lnTo>
                      <a:pt x="254" y="98"/>
                    </a:lnTo>
                    <a:lnTo>
                      <a:pt x="261" y="94"/>
                    </a:lnTo>
                    <a:lnTo>
                      <a:pt x="263" y="85"/>
                    </a:lnTo>
                    <a:lnTo>
                      <a:pt x="258" y="82"/>
                    </a:lnTo>
                    <a:lnTo>
                      <a:pt x="266" y="74"/>
                    </a:lnTo>
                    <a:lnTo>
                      <a:pt x="274" y="76"/>
                    </a:lnTo>
                    <a:lnTo>
                      <a:pt x="278" y="74"/>
                    </a:lnTo>
                    <a:lnTo>
                      <a:pt x="275" y="67"/>
                    </a:lnTo>
                    <a:lnTo>
                      <a:pt x="284" y="60"/>
                    </a:lnTo>
                    <a:lnTo>
                      <a:pt x="281" y="57"/>
                    </a:lnTo>
                    <a:lnTo>
                      <a:pt x="289" y="53"/>
                    </a:lnTo>
                    <a:lnTo>
                      <a:pt x="284" y="48"/>
                    </a:lnTo>
                    <a:lnTo>
                      <a:pt x="286" y="39"/>
                    </a:lnTo>
                    <a:lnTo>
                      <a:pt x="290" y="36"/>
                    </a:lnTo>
                    <a:lnTo>
                      <a:pt x="286" y="32"/>
                    </a:lnTo>
                    <a:lnTo>
                      <a:pt x="284" y="33"/>
                    </a:lnTo>
                    <a:lnTo>
                      <a:pt x="284" y="24"/>
                    </a:lnTo>
                    <a:lnTo>
                      <a:pt x="277" y="15"/>
                    </a:lnTo>
                    <a:lnTo>
                      <a:pt x="272" y="15"/>
                    </a:lnTo>
                    <a:lnTo>
                      <a:pt x="269" y="12"/>
                    </a:lnTo>
                    <a:lnTo>
                      <a:pt x="269" y="1"/>
                    </a:lnTo>
                    <a:lnTo>
                      <a:pt x="263" y="6"/>
                    </a:lnTo>
                    <a:lnTo>
                      <a:pt x="260" y="0"/>
                    </a:lnTo>
                    <a:lnTo>
                      <a:pt x="252" y="3"/>
                    </a:lnTo>
                    <a:lnTo>
                      <a:pt x="248" y="3"/>
                    </a:lnTo>
                    <a:lnTo>
                      <a:pt x="242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7" name="Freeform 4033">
                <a:extLst>
                  <a:ext uri="{FF2B5EF4-FFF2-40B4-BE49-F238E27FC236}">
                    <a16:creationId xmlns:a16="http://schemas.microsoft.com/office/drawing/2014/main" id="{4BC15B88-AE79-EF07-3B04-F2715DE35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755"/>
                <a:ext cx="147" cy="139"/>
              </a:xfrm>
              <a:custGeom>
                <a:avLst/>
                <a:gdLst>
                  <a:gd name="T0" fmla="*/ 260 w 295"/>
                  <a:gd name="T1" fmla="*/ 0 h 276"/>
                  <a:gd name="T2" fmla="*/ 272 w 295"/>
                  <a:gd name="T3" fmla="*/ 15 h 276"/>
                  <a:gd name="T4" fmla="*/ 286 w 295"/>
                  <a:gd name="T5" fmla="*/ 32 h 276"/>
                  <a:gd name="T6" fmla="*/ 289 w 295"/>
                  <a:gd name="T7" fmla="*/ 53 h 276"/>
                  <a:gd name="T8" fmla="*/ 278 w 295"/>
                  <a:gd name="T9" fmla="*/ 74 h 276"/>
                  <a:gd name="T10" fmla="*/ 263 w 295"/>
                  <a:gd name="T11" fmla="*/ 85 h 276"/>
                  <a:gd name="T12" fmla="*/ 248 w 295"/>
                  <a:gd name="T13" fmla="*/ 103 h 276"/>
                  <a:gd name="T14" fmla="*/ 263 w 295"/>
                  <a:gd name="T15" fmla="*/ 121 h 276"/>
                  <a:gd name="T16" fmla="*/ 283 w 295"/>
                  <a:gd name="T17" fmla="*/ 141 h 276"/>
                  <a:gd name="T18" fmla="*/ 277 w 295"/>
                  <a:gd name="T19" fmla="*/ 167 h 276"/>
                  <a:gd name="T20" fmla="*/ 242 w 295"/>
                  <a:gd name="T21" fmla="*/ 173 h 276"/>
                  <a:gd name="T22" fmla="*/ 266 w 295"/>
                  <a:gd name="T23" fmla="*/ 182 h 276"/>
                  <a:gd name="T24" fmla="*/ 252 w 295"/>
                  <a:gd name="T25" fmla="*/ 200 h 276"/>
                  <a:gd name="T26" fmla="*/ 278 w 295"/>
                  <a:gd name="T27" fmla="*/ 202 h 276"/>
                  <a:gd name="T28" fmla="*/ 289 w 295"/>
                  <a:gd name="T29" fmla="*/ 209 h 276"/>
                  <a:gd name="T30" fmla="*/ 284 w 295"/>
                  <a:gd name="T31" fmla="*/ 229 h 276"/>
                  <a:gd name="T32" fmla="*/ 295 w 295"/>
                  <a:gd name="T33" fmla="*/ 252 h 276"/>
                  <a:gd name="T34" fmla="*/ 260 w 295"/>
                  <a:gd name="T35" fmla="*/ 267 h 276"/>
                  <a:gd name="T36" fmla="*/ 236 w 295"/>
                  <a:gd name="T37" fmla="*/ 264 h 276"/>
                  <a:gd name="T38" fmla="*/ 199 w 295"/>
                  <a:gd name="T39" fmla="*/ 270 h 276"/>
                  <a:gd name="T40" fmla="*/ 183 w 295"/>
                  <a:gd name="T41" fmla="*/ 272 h 276"/>
                  <a:gd name="T42" fmla="*/ 181 w 295"/>
                  <a:gd name="T43" fmla="*/ 244 h 276"/>
                  <a:gd name="T44" fmla="*/ 175 w 295"/>
                  <a:gd name="T45" fmla="*/ 225 h 276"/>
                  <a:gd name="T46" fmla="*/ 170 w 295"/>
                  <a:gd name="T47" fmla="*/ 202 h 276"/>
                  <a:gd name="T48" fmla="*/ 164 w 295"/>
                  <a:gd name="T49" fmla="*/ 176 h 276"/>
                  <a:gd name="T50" fmla="*/ 166 w 295"/>
                  <a:gd name="T51" fmla="*/ 158 h 276"/>
                  <a:gd name="T52" fmla="*/ 152 w 295"/>
                  <a:gd name="T53" fmla="*/ 149 h 276"/>
                  <a:gd name="T54" fmla="*/ 117 w 295"/>
                  <a:gd name="T55" fmla="*/ 161 h 276"/>
                  <a:gd name="T56" fmla="*/ 98 w 295"/>
                  <a:gd name="T57" fmla="*/ 161 h 276"/>
                  <a:gd name="T58" fmla="*/ 81 w 295"/>
                  <a:gd name="T59" fmla="*/ 143 h 276"/>
                  <a:gd name="T60" fmla="*/ 57 w 295"/>
                  <a:gd name="T61" fmla="*/ 153 h 276"/>
                  <a:gd name="T62" fmla="*/ 35 w 295"/>
                  <a:gd name="T63" fmla="*/ 149 h 276"/>
                  <a:gd name="T64" fmla="*/ 28 w 295"/>
                  <a:gd name="T65" fmla="*/ 132 h 276"/>
                  <a:gd name="T66" fmla="*/ 20 w 295"/>
                  <a:gd name="T67" fmla="*/ 121 h 276"/>
                  <a:gd name="T68" fmla="*/ 38 w 295"/>
                  <a:gd name="T69" fmla="*/ 106 h 276"/>
                  <a:gd name="T70" fmla="*/ 22 w 295"/>
                  <a:gd name="T71" fmla="*/ 86 h 276"/>
                  <a:gd name="T72" fmla="*/ 0 w 295"/>
                  <a:gd name="T73" fmla="*/ 97 h 276"/>
                  <a:gd name="T74" fmla="*/ 20 w 295"/>
                  <a:gd name="T75" fmla="*/ 62 h 276"/>
                  <a:gd name="T76" fmla="*/ 43 w 295"/>
                  <a:gd name="T77" fmla="*/ 68 h 276"/>
                  <a:gd name="T78" fmla="*/ 61 w 295"/>
                  <a:gd name="T79" fmla="*/ 73 h 276"/>
                  <a:gd name="T80" fmla="*/ 99 w 295"/>
                  <a:gd name="T81" fmla="*/ 62 h 276"/>
                  <a:gd name="T82" fmla="*/ 92 w 295"/>
                  <a:gd name="T83" fmla="*/ 48 h 276"/>
                  <a:gd name="T84" fmla="*/ 117 w 295"/>
                  <a:gd name="T85" fmla="*/ 26 h 276"/>
                  <a:gd name="T86" fmla="*/ 131 w 295"/>
                  <a:gd name="T87" fmla="*/ 15 h 276"/>
                  <a:gd name="T88" fmla="*/ 154 w 295"/>
                  <a:gd name="T89" fmla="*/ 16 h 276"/>
                  <a:gd name="T90" fmla="*/ 180 w 295"/>
                  <a:gd name="T91" fmla="*/ 16 h 276"/>
                  <a:gd name="T92" fmla="*/ 205 w 295"/>
                  <a:gd name="T93" fmla="*/ 10 h 276"/>
                  <a:gd name="T94" fmla="*/ 193 w 295"/>
                  <a:gd name="T95" fmla="*/ 36 h 276"/>
                  <a:gd name="T96" fmla="*/ 190 w 295"/>
                  <a:gd name="T97" fmla="*/ 54 h 276"/>
                  <a:gd name="T98" fmla="*/ 214 w 295"/>
                  <a:gd name="T99" fmla="*/ 42 h 276"/>
                  <a:gd name="T100" fmla="*/ 237 w 295"/>
                  <a:gd name="T101" fmla="*/ 27 h 276"/>
                  <a:gd name="T102" fmla="*/ 242 w 295"/>
                  <a:gd name="T103" fmla="*/ 7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5" h="276">
                    <a:moveTo>
                      <a:pt x="242" y="7"/>
                    </a:moveTo>
                    <a:lnTo>
                      <a:pt x="248" y="3"/>
                    </a:lnTo>
                    <a:lnTo>
                      <a:pt x="252" y="3"/>
                    </a:lnTo>
                    <a:lnTo>
                      <a:pt x="260" y="0"/>
                    </a:lnTo>
                    <a:lnTo>
                      <a:pt x="263" y="6"/>
                    </a:lnTo>
                    <a:lnTo>
                      <a:pt x="269" y="1"/>
                    </a:lnTo>
                    <a:lnTo>
                      <a:pt x="269" y="12"/>
                    </a:lnTo>
                    <a:lnTo>
                      <a:pt x="272" y="15"/>
                    </a:lnTo>
                    <a:lnTo>
                      <a:pt x="277" y="15"/>
                    </a:lnTo>
                    <a:lnTo>
                      <a:pt x="284" y="24"/>
                    </a:lnTo>
                    <a:lnTo>
                      <a:pt x="284" y="33"/>
                    </a:lnTo>
                    <a:lnTo>
                      <a:pt x="286" y="32"/>
                    </a:lnTo>
                    <a:lnTo>
                      <a:pt x="290" y="36"/>
                    </a:lnTo>
                    <a:lnTo>
                      <a:pt x="286" y="39"/>
                    </a:lnTo>
                    <a:lnTo>
                      <a:pt x="284" y="48"/>
                    </a:lnTo>
                    <a:lnTo>
                      <a:pt x="289" y="53"/>
                    </a:lnTo>
                    <a:lnTo>
                      <a:pt x="281" y="57"/>
                    </a:lnTo>
                    <a:lnTo>
                      <a:pt x="284" y="60"/>
                    </a:lnTo>
                    <a:lnTo>
                      <a:pt x="275" y="67"/>
                    </a:lnTo>
                    <a:lnTo>
                      <a:pt x="278" y="74"/>
                    </a:lnTo>
                    <a:lnTo>
                      <a:pt x="274" y="76"/>
                    </a:lnTo>
                    <a:lnTo>
                      <a:pt x="266" y="74"/>
                    </a:lnTo>
                    <a:lnTo>
                      <a:pt x="258" y="82"/>
                    </a:lnTo>
                    <a:lnTo>
                      <a:pt x="263" y="85"/>
                    </a:lnTo>
                    <a:lnTo>
                      <a:pt x="261" y="94"/>
                    </a:lnTo>
                    <a:lnTo>
                      <a:pt x="254" y="98"/>
                    </a:lnTo>
                    <a:lnTo>
                      <a:pt x="246" y="98"/>
                    </a:lnTo>
                    <a:lnTo>
                      <a:pt x="248" y="103"/>
                    </a:lnTo>
                    <a:lnTo>
                      <a:pt x="252" y="108"/>
                    </a:lnTo>
                    <a:lnTo>
                      <a:pt x="258" y="114"/>
                    </a:lnTo>
                    <a:lnTo>
                      <a:pt x="255" y="117"/>
                    </a:lnTo>
                    <a:lnTo>
                      <a:pt x="263" y="121"/>
                    </a:lnTo>
                    <a:lnTo>
                      <a:pt x="266" y="124"/>
                    </a:lnTo>
                    <a:lnTo>
                      <a:pt x="272" y="127"/>
                    </a:lnTo>
                    <a:lnTo>
                      <a:pt x="281" y="135"/>
                    </a:lnTo>
                    <a:lnTo>
                      <a:pt x="283" y="141"/>
                    </a:lnTo>
                    <a:lnTo>
                      <a:pt x="277" y="149"/>
                    </a:lnTo>
                    <a:lnTo>
                      <a:pt x="275" y="150"/>
                    </a:lnTo>
                    <a:lnTo>
                      <a:pt x="275" y="159"/>
                    </a:lnTo>
                    <a:lnTo>
                      <a:pt x="277" y="167"/>
                    </a:lnTo>
                    <a:lnTo>
                      <a:pt x="269" y="171"/>
                    </a:lnTo>
                    <a:lnTo>
                      <a:pt x="254" y="171"/>
                    </a:lnTo>
                    <a:lnTo>
                      <a:pt x="246" y="174"/>
                    </a:lnTo>
                    <a:lnTo>
                      <a:pt x="242" y="173"/>
                    </a:lnTo>
                    <a:lnTo>
                      <a:pt x="246" y="176"/>
                    </a:lnTo>
                    <a:lnTo>
                      <a:pt x="254" y="179"/>
                    </a:lnTo>
                    <a:lnTo>
                      <a:pt x="257" y="182"/>
                    </a:lnTo>
                    <a:lnTo>
                      <a:pt x="266" y="182"/>
                    </a:lnTo>
                    <a:lnTo>
                      <a:pt x="271" y="185"/>
                    </a:lnTo>
                    <a:lnTo>
                      <a:pt x="269" y="188"/>
                    </a:lnTo>
                    <a:lnTo>
                      <a:pt x="255" y="193"/>
                    </a:lnTo>
                    <a:lnTo>
                      <a:pt x="252" y="200"/>
                    </a:lnTo>
                    <a:lnTo>
                      <a:pt x="257" y="199"/>
                    </a:lnTo>
                    <a:lnTo>
                      <a:pt x="263" y="202"/>
                    </a:lnTo>
                    <a:lnTo>
                      <a:pt x="274" y="196"/>
                    </a:lnTo>
                    <a:lnTo>
                      <a:pt x="278" y="202"/>
                    </a:lnTo>
                    <a:lnTo>
                      <a:pt x="275" y="208"/>
                    </a:lnTo>
                    <a:lnTo>
                      <a:pt x="275" y="212"/>
                    </a:lnTo>
                    <a:lnTo>
                      <a:pt x="283" y="212"/>
                    </a:lnTo>
                    <a:lnTo>
                      <a:pt x="289" y="209"/>
                    </a:lnTo>
                    <a:lnTo>
                      <a:pt x="284" y="214"/>
                    </a:lnTo>
                    <a:lnTo>
                      <a:pt x="287" y="220"/>
                    </a:lnTo>
                    <a:lnTo>
                      <a:pt x="284" y="225"/>
                    </a:lnTo>
                    <a:lnTo>
                      <a:pt x="284" y="229"/>
                    </a:lnTo>
                    <a:lnTo>
                      <a:pt x="287" y="237"/>
                    </a:lnTo>
                    <a:lnTo>
                      <a:pt x="293" y="240"/>
                    </a:lnTo>
                    <a:lnTo>
                      <a:pt x="292" y="246"/>
                    </a:lnTo>
                    <a:lnTo>
                      <a:pt x="295" y="252"/>
                    </a:lnTo>
                    <a:lnTo>
                      <a:pt x="295" y="253"/>
                    </a:lnTo>
                    <a:lnTo>
                      <a:pt x="278" y="263"/>
                    </a:lnTo>
                    <a:lnTo>
                      <a:pt x="277" y="261"/>
                    </a:lnTo>
                    <a:lnTo>
                      <a:pt x="260" y="267"/>
                    </a:lnTo>
                    <a:lnTo>
                      <a:pt x="255" y="266"/>
                    </a:lnTo>
                    <a:lnTo>
                      <a:pt x="249" y="270"/>
                    </a:lnTo>
                    <a:lnTo>
                      <a:pt x="243" y="273"/>
                    </a:lnTo>
                    <a:lnTo>
                      <a:pt x="236" y="264"/>
                    </a:lnTo>
                    <a:lnTo>
                      <a:pt x="230" y="261"/>
                    </a:lnTo>
                    <a:lnTo>
                      <a:pt x="219" y="266"/>
                    </a:lnTo>
                    <a:lnTo>
                      <a:pt x="208" y="266"/>
                    </a:lnTo>
                    <a:lnTo>
                      <a:pt x="199" y="270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2" y="272"/>
                    </a:lnTo>
                    <a:lnTo>
                      <a:pt x="183" y="272"/>
                    </a:lnTo>
                    <a:lnTo>
                      <a:pt x="180" y="267"/>
                    </a:lnTo>
                    <a:lnTo>
                      <a:pt x="180" y="260"/>
                    </a:lnTo>
                    <a:lnTo>
                      <a:pt x="183" y="255"/>
                    </a:lnTo>
                    <a:lnTo>
                      <a:pt x="181" y="244"/>
                    </a:lnTo>
                    <a:lnTo>
                      <a:pt x="180" y="243"/>
                    </a:lnTo>
                    <a:lnTo>
                      <a:pt x="183" y="241"/>
                    </a:lnTo>
                    <a:lnTo>
                      <a:pt x="180" y="234"/>
                    </a:lnTo>
                    <a:lnTo>
                      <a:pt x="175" y="225"/>
                    </a:lnTo>
                    <a:lnTo>
                      <a:pt x="169" y="215"/>
                    </a:lnTo>
                    <a:lnTo>
                      <a:pt x="169" y="208"/>
                    </a:lnTo>
                    <a:lnTo>
                      <a:pt x="172" y="206"/>
                    </a:lnTo>
                    <a:lnTo>
                      <a:pt x="170" y="202"/>
                    </a:lnTo>
                    <a:lnTo>
                      <a:pt x="167" y="199"/>
                    </a:lnTo>
                    <a:lnTo>
                      <a:pt x="160" y="194"/>
                    </a:lnTo>
                    <a:lnTo>
                      <a:pt x="163" y="185"/>
                    </a:lnTo>
                    <a:lnTo>
                      <a:pt x="164" y="176"/>
                    </a:lnTo>
                    <a:lnTo>
                      <a:pt x="173" y="167"/>
                    </a:lnTo>
                    <a:lnTo>
                      <a:pt x="178" y="165"/>
                    </a:lnTo>
                    <a:lnTo>
                      <a:pt x="175" y="165"/>
                    </a:lnTo>
                    <a:lnTo>
                      <a:pt x="166" y="158"/>
                    </a:lnTo>
                    <a:lnTo>
                      <a:pt x="158" y="156"/>
                    </a:lnTo>
                    <a:lnTo>
                      <a:pt x="161" y="155"/>
                    </a:lnTo>
                    <a:lnTo>
                      <a:pt x="155" y="149"/>
                    </a:lnTo>
                    <a:lnTo>
                      <a:pt x="152" y="149"/>
                    </a:lnTo>
                    <a:lnTo>
                      <a:pt x="146" y="146"/>
                    </a:lnTo>
                    <a:lnTo>
                      <a:pt x="132" y="147"/>
                    </a:lnTo>
                    <a:lnTo>
                      <a:pt x="126" y="158"/>
                    </a:lnTo>
                    <a:lnTo>
                      <a:pt x="117" y="161"/>
                    </a:lnTo>
                    <a:lnTo>
                      <a:pt x="117" y="153"/>
                    </a:lnTo>
                    <a:lnTo>
                      <a:pt x="107" y="146"/>
                    </a:lnTo>
                    <a:lnTo>
                      <a:pt x="99" y="152"/>
                    </a:lnTo>
                    <a:lnTo>
                      <a:pt x="98" y="161"/>
                    </a:lnTo>
                    <a:lnTo>
                      <a:pt x="90" y="155"/>
                    </a:lnTo>
                    <a:lnTo>
                      <a:pt x="90" y="149"/>
                    </a:lnTo>
                    <a:lnTo>
                      <a:pt x="81" y="147"/>
                    </a:lnTo>
                    <a:lnTo>
                      <a:pt x="81" y="143"/>
                    </a:lnTo>
                    <a:lnTo>
                      <a:pt x="67" y="138"/>
                    </a:lnTo>
                    <a:lnTo>
                      <a:pt x="63" y="143"/>
                    </a:lnTo>
                    <a:lnTo>
                      <a:pt x="55" y="146"/>
                    </a:lnTo>
                    <a:lnTo>
                      <a:pt x="57" y="153"/>
                    </a:lnTo>
                    <a:lnTo>
                      <a:pt x="52" y="161"/>
                    </a:lnTo>
                    <a:lnTo>
                      <a:pt x="44" y="158"/>
                    </a:lnTo>
                    <a:lnTo>
                      <a:pt x="38" y="149"/>
                    </a:lnTo>
                    <a:lnTo>
                      <a:pt x="35" y="149"/>
                    </a:lnTo>
                    <a:lnTo>
                      <a:pt x="35" y="143"/>
                    </a:lnTo>
                    <a:lnTo>
                      <a:pt x="40" y="133"/>
                    </a:lnTo>
                    <a:lnTo>
                      <a:pt x="34" y="129"/>
                    </a:lnTo>
                    <a:lnTo>
                      <a:pt x="28" y="132"/>
                    </a:lnTo>
                    <a:lnTo>
                      <a:pt x="23" y="130"/>
                    </a:lnTo>
                    <a:lnTo>
                      <a:pt x="20" y="126"/>
                    </a:lnTo>
                    <a:lnTo>
                      <a:pt x="17" y="127"/>
                    </a:lnTo>
                    <a:lnTo>
                      <a:pt x="20" y="121"/>
                    </a:lnTo>
                    <a:lnTo>
                      <a:pt x="28" y="117"/>
                    </a:lnTo>
                    <a:lnTo>
                      <a:pt x="37" y="118"/>
                    </a:lnTo>
                    <a:lnTo>
                      <a:pt x="35" y="112"/>
                    </a:lnTo>
                    <a:lnTo>
                      <a:pt x="38" y="106"/>
                    </a:lnTo>
                    <a:lnTo>
                      <a:pt x="37" y="97"/>
                    </a:lnTo>
                    <a:lnTo>
                      <a:pt x="37" y="95"/>
                    </a:lnTo>
                    <a:lnTo>
                      <a:pt x="35" y="92"/>
                    </a:lnTo>
                    <a:lnTo>
                      <a:pt x="22" y="86"/>
                    </a:lnTo>
                    <a:lnTo>
                      <a:pt x="14" y="92"/>
                    </a:lnTo>
                    <a:lnTo>
                      <a:pt x="2" y="97"/>
                    </a:lnTo>
                    <a:lnTo>
                      <a:pt x="2" y="98"/>
                    </a:lnTo>
                    <a:lnTo>
                      <a:pt x="0" y="97"/>
                    </a:lnTo>
                    <a:lnTo>
                      <a:pt x="5" y="92"/>
                    </a:lnTo>
                    <a:lnTo>
                      <a:pt x="20" y="73"/>
                    </a:lnTo>
                    <a:lnTo>
                      <a:pt x="20" y="67"/>
                    </a:lnTo>
                    <a:lnTo>
                      <a:pt x="20" y="62"/>
                    </a:lnTo>
                    <a:lnTo>
                      <a:pt x="22" y="57"/>
                    </a:lnTo>
                    <a:lnTo>
                      <a:pt x="29" y="57"/>
                    </a:lnTo>
                    <a:lnTo>
                      <a:pt x="34" y="62"/>
                    </a:lnTo>
                    <a:lnTo>
                      <a:pt x="43" y="68"/>
                    </a:lnTo>
                    <a:lnTo>
                      <a:pt x="51" y="64"/>
                    </a:lnTo>
                    <a:lnTo>
                      <a:pt x="61" y="62"/>
                    </a:lnTo>
                    <a:lnTo>
                      <a:pt x="58" y="67"/>
                    </a:lnTo>
                    <a:lnTo>
                      <a:pt x="61" y="73"/>
                    </a:lnTo>
                    <a:lnTo>
                      <a:pt x="70" y="74"/>
                    </a:lnTo>
                    <a:lnTo>
                      <a:pt x="81" y="73"/>
                    </a:lnTo>
                    <a:lnTo>
                      <a:pt x="87" y="67"/>
                    </a:lnTo>
                    <a:lnTo>
                      <a:pt x="99" y="62"/>
                    </a:lnTo>
                    <a:lnTo>
                      <a:pt x="99" y="60"/>
                    </a:lnTo>
                    <a:lnTo>
                      <a:pt x="98" y="57"/>
                    </a:lnTo>
                    <a:lnTo>
                      <a:pt x="90" y="54"/>
                    </a:lnTo>
                    <a:lnTo>
                      <a:pt x="92" y="48"/>
                    </a:lnTo>
                    <a:lnTo>
                      <a:pt x="98" y="47"/>
                    </a:lnTo>
                    <a:lnTo>
                      <a:pt x="113" y="39"/>
                    </a:lnTo>
                    <a:lnTo>
                      <a:pt x="117" y="39"/>
                    </a:lnTo>
                    <a:lnTo>
                      <a:pt x="117" y="26"/>
                    </a:lnTo>
                    <a:lnTo>
                      <a:pt x="117" y="26"/>
                    </a:lnTo>
                    <a:lnTo>
                      <a:pt x="116" y="19"/>
                    </a:lnTo>
                    <a:lnTo>
                      <a:pt x="120" y="15"/>
                    </a:lnTo>
                    <a:lnTo>
                      <a:pt x="131" y="15"/>
                    </a:lnTo>
                    <a:lnTo>
                      <a:pt x="142" y="9"/>
                    </a:lnTo>
                    <a:lnTo>
                      <a:pt x="142" y="12"/>
                    </a:lnTo>
                    <a:lnTo>
                      <a:pt x="152" y="15"/>
                    </a:lnTo>
                    <a:lnTo>
                      <a:pt x="154" y="16"/>
                    </a:lnTo>
                    <a:lnTo>
                      <a:pt x="163" y="13"/>
                    </a:lnTo>
                    <a:lnTo>
                      <a:pt x="169" y="15"/>
                    </a:lnTo>
                    <a:lnTo>
                      <a:pt x="175" y="12"/>
                    </a:lnTo>
                    <a:lnTo>
                      <a:pt x="180" y="16"/>
                    </a:lnTo>
                    <a:lnTo>
                      <a:pt x="189" y="21"/>
                    </a:lnTo>
                    <a:lnTo>
                      <a:pt x="192" y="16"/>
                    </a:lnTo>
                    <a:lnTo>
                      <a:pt x="198" y="12"/>
                    </a:lnTo>
                    <a:lnTo>
                      <a:pt x="205" y="10"/>
                    </a:lnTo>
                    <a:lnTo>
                      <a:pt x="207" y="13"/>
                    </a:lnTo>
                    <a:lnTo>
                      <a:pt x="199" y="19"/>
                    </a:lnTo>
                    <a:lnTo>
                      <a:pt x="199" y="30"/>
                    </a:lnTo>
                    <a:lnTo>
                      <a:pt x="193" y="36"/>
                    </a:lnTo>
                    <a:lnTo>
                      <a:pt x="193" y="42"/>
                    </a:lnTo>
                    <a:lnTo>
                      <a:pt x="184" y="48"/>
                    </a:lnTo>
                    <a:lnTo>
                      <a:pt x="181" y="59"/>
                    </a:lnTo>
                    <a:lnTo>
                      <a:pt x="190" y="54"/>
                    </a:lnTo>
                    <a:lnTo>
                      <a:pt x="190" y="47"/>
                    </a:lnTo>
                    <a:lnTo>
                      <a:pt x="196" y="44"/>
                    </a:lnTo>
                    <a:lnTo>
                      <a:pt x="202" y="45"/>
                    </a:lnTo>
                    <a:lnTo>
                      <a:pt x="214" y="42"/>
                    </a:lnTo>
                    <a:lnTo>
                      <a:pt x="219" y="42"/>
                    </a:lnTo>
                    <a:lnTo>
                      <a:pt x="225" y="35"/>
                    </a:lnTo>
                    <a:lnTo>
                      <a:pt x="225" y="24"/>
                    </a:lnTo>
                    <a:lnTo>
                      <a:pt x="237" y="27"/>
                    </a:lnTo>
                    <a:lnTo>
                      <a:pt x="240" y="26"/>
                    </a:lnTo>
                    <a:lnTo>
                      <a:pt x="245" y="19"/>
                    </a:lnTo>
                    <a:lnTo>
                      <a:pt x="246" y="10"/>
                    </a:lnTo>
                    <a:lnTo>
                      <a:pt x="242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8" name="Freeform 4034">
                <a:extLst>
                  <a:ext uri="{FF2B5EF4-FFF2-40B4-BE49-F238E27FC236}">
                    <a16:creationId xmlns:a16="http://schemas.microsoft.com/office/drawing/2014/main" id="{C724470D-749B-9756-A8DE-307B55BB1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755"/>
                <a:ext cx="147" cy="139"/>
              </a:xfrm>
              <a:custGeom>
                <a:avLst/>
                <a:gdLst>
                  <a:gd name="T0" fmla="*/ 260 w 295"/>
                  <a:gd name="T1" fmla="*/ 0 h 276"/>
                  <a:gd name="T2" fmla="*/ 272 w 295"/>
                  <a:gd name="T3" fmla="*/ 15 h 276"/>
                  <a:gd name="T4" fmla="*/ 286 w 295"/>
                  <a:gd name="T5" fmla="*/ 32 h 276"/>
                  <a:gd name="T6" fmla="*/ 289 w 295"/>
                  <a:gd name="T7" fmla="*/ 53 h 276"/>
                  <a:gd name="T8" fmla="*/ 278 w 295"/>
                  <a:gd name="T9" fmla="*/ 74 h 276"/>
                  <a:gd name="T10" fmla="*/ 263 w 295"/>
                  <a:gd name="T11" fmla="*/ 85 h 276"/>
                  <a:gd name="T12" fmla="*/ 248 w 295"/>
                  <a:gd name="T13" fmla="*/ 103 h 276"/>
                  <a:gd name="T14" fmla="*/ 263 w 295"/>
                  <a:gd name="T15" fmla="*/ 121 h 276"/>
                  <a:gd name="T16" fmla="*/ 283 w 295"/>
                  <a:gd name="T17" fmla="*/ 141 h 276"/>
                  <a:gd name="T18" fmla="*/ 277 w 295"/>
                  <a:gd name="T19" fmla="*/ 167 h 276"/>
                  <a:gd name="T20" fmla="*/ 242 w 295"/>
                  <a:gd name="T21" fmla="*/ 173 h 276"/>
                  <a:gd name="T22" fmla="*/ 266 w 295"/>
                  <a:gd name="T23" fmla="*/ 182 h 276"/>
                  <a:gd name="T24" fmla="*/ 252 w 295"/>
                  <a:gd name="T25" fmla="*/ 200 h 276"/>
                  <a:gd name="T26" fmla="*/ 278 w 295"/>
                  <a:gd name="T27" fmla="*/ 202 h 276"/>
                  <a:gd name="T28" fmla="*/ 289 w 295"/>
                  <a:gd name="T29" fmla="*/ 209 h 276"/>
                  <a:gd name="T30" fmla="*/ 284 w 295"/>
                  <a:gd name="T31" fmla="*/ 229 h 276"/>
                  <a:gd name="T32" fmla="*/ 295 w 295"/>
                  <a:gd name="T33" fmla="*/ 252 h 276"/>
                  <a:gd name="T34" fmla="*/ 260 w 295"/>
                  <a:gd name="T35" fmla="*/ 267 h 276"/>
                  <a:gd name="T36" fmla="*/ 236 w 295"/>
                  <a:gd name="T37" fmla="*/ 264 h 276"/>
                  <a:gd name="T38" fmla="*/ 199 w 295"/>
                  <a:gd name="T39" fmla="*/ 270 h 276"/>
                  <a:gd name="T40" fmla="*/ 183 w 295"/>
                  <a:gd name="T41" fmla="*/ 272 h 276"/>
                  <a:gd name="T42" fmla="*/ 181 w 295"/>
                  <a:gd name="T43" fmla="*/ 244 h 276"/>
                  <a:gd name="T44" fmla="*/ 175 w 295"/>
                  <a:gd name="T45" fmla="*/ 225 h 276"/>
                  <a:gd name="T46" fmla="*/ 170 w 295"/>
                  <a:gd name="T47" fmla="*/ 202 h 276"/>
                  <a:gd name="T48" fmla="*/ 164 w 295"/>
                  <a:gd name="T49" fmla="*/ 176 h 276"/>
                  <a:gd name="T50" fmla="*/ 166 w 295"/>
                  <a:gd name="T51" fmla="*/ 158 h 276"/>
                  <a:gd name="T52" fmla="*/ 152 w 295"/>
                  <a:gd name="T53" fmla="*/ 149 h 276"/>
                  <a:gd name="T54" fmla="*/ 117 w 295"/>
                  <a:gd name="T55" fmla="*/ 161 h 276"/>
                  <a:gd name="T56" fmla="*/ 98 w 295"/>
                  <a:gd name="T57" fmla="*/ 161 h 276"/>
                  <a:gd name="T58" fmla="*/ 81 w 295"/>
                  <a:gd name="T59" fmla="*/ 143 h 276"/>
                  <a:gd name="T60" fmla="*/ 57 w 295"/>
                  <a:gd name="T61" fmla="*/ 153 h 276"/>
                  <a:gd name="T62" fmla="*/ 35 w 295"/>
                  <a:gd name="T63" fmla="*/ 149 h 276"/>
                  <a:gd name="T64" fmla="*/ 28 w 295"/>
                  <a:gd name="T65" fmla="*/ 132 h 276"/>
                  <a:gd name="T66" fmla="*/ 20 w 295"/>
                  <a:gd name="T67" fmla="*/ 121 h 276"/>
                  <a:gd name="T68" fmla="*/ 38 w 295"/>
                  <a:gd name="T69" fmla="*/ 106 h 276"/>
                  <a:gd name="T70" fmla="*/ 22 w 295"/>
                  <a:gd name="T71" fmla="*/ 86 h 276"/>
                  <a:gd name="T72" fmla="*/ 0 w 295"/>
                  <a:gd name="T73" fmla="*/ 97 h 276"/>
                  <a:gd name="T74" fmla="*/ 20 w 295"/>
                  <a:gd name="T75" fmla="*/ 62 h 276"/>
                  <a:gd name="T76" fmla="*/ 43 w 295"/>
                  <a:gd name="T77" fmla="*/ 68 h 276"/>
                  <a:gd name="T78" fmla="*/ 61 w 295"/>
                  <a:gd name="T79" fmla="*/ 73 h 276"/>
                  <a:gd name="T80" fmla="*/ 99 w 295"/>
                  <a:gd name="T81" fmla="*/ 62 h 276"/>
                  <a:gd name="T82" fmla="*/ 92 w 295"/>
                  <a:gd name="T83" fmla="*/ 48 h 276"/>
                  <a:gd name="T84" fmla="*/ 117 w 295"/>
                  <a:gd name="T85" fmla="*/ 26 h 276"/>
                  <a:gd name="T86" fmla="*/ 131 w 295"/>
                  <a:gd name="T87" fmla="*/ 15 h 276"/>
                  <a:gd name="T88" fmla="*/ 154 w 295"/>
                  <a:gd name="T89" fmla="*/ 16 h 276"/>
                  <a:gd name="T90" fmla="*/ 180 w 295"/>
                  <a:gd name="T91" fmla="*/ 16 h 276"/>
                  <a:gd name="T92" fmla="*/ 205 w 295"/>
                  <a:gd name="T93" fmla="*/ 10 h 276"/>
                  <a:gd name="T94" fmla="*/ 193 w 295"/>
                  <a:gd name="T95" fmla="*/ 36 h 276"/>
                  <a:gd name="T96" fmla="*/ 190 w 295"/>
                  <a:gd name="T97" fmla="*/ 54 h 276"/>
                  <a:gd name="T98" fmla="*/ 214 w 295"/>
                  <a:gd name="T99" fmla="*/ 42 h 276"/>
                  <a:gd name="T100" fmla="*/ 237 w 295"/>
                  <a:gd name="T101" fmla="*/ 27 h 276"/>
                  <a:gd name="T102" fmla="*/ 242 w 295"/>
                  <a:gd name="T103" fmla="*/ 7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5" h="276">
                    <a:moveTo>
                      <a:pt x="242" y="7"/>
                    </a:moveTo>
                    <a:lnTo>
                      <a:pt x="248" y="3"/>
                    </a:lnTo>
                    <a:lnTo>
                      <a:pt x="252" y="3"/>
                    </a:lnTo>
                    <a:lnTo>
                      <a:pt x="260" y="0"/>
                    </a:lnTo>
                    <a:lnTo>
                      <a:pt x="263" y="6"/>
                    </a:lnTo>
                    <a:lnTo>
                      <a:pt x="269" y="1"/>
                    </a:lnTo>
                    <a:lnTo>
                      <a:pt x="269" y="12"/>
                    </a:lnTo>
                    <a:lnTo>
                      <a:pt x="272" y="15"/>
                    </a:lnTo>
                    <a:lnTo>
                      <a:pt x="277" y="15"/>
                    </a:lnTo>
                    <a:lnTo>
                      <a:pt x="284" y="24"/>
                    </a:lnTo>
                    <a:lnTo>
                      <a:pt x="284" y="33"/>
                    </a:lnTo>
                    <a:lnTo>
                      <a:pt x="286" y="32"/>
                    </a:lnTo>
                    <a:lnTo>
                      <a:pt x="290" y="36"/>
                    </a:lnTo>
                    <a:lnTo>
                      <a:pt x="286" y="39"/>
                    </a:lnTo>
                    <a:lnTo>
                      <a:pt x="284" y="48"/>
                    </a:lnTo>
                    <a:lnTo>
                      <a:pt x="289" y="53"/>
                    </a:lnTo>
                    <a:lnTo>
                      <a:pt x="281" y="57"/>
                    </a:lnTo>
                    <a:lnTo>
                      <a:pt x="284" y="60"/>
                    </a:lnTo>
                    <a:lnTo>
                      <a:pt x="275" y="67"/>
                    </a:lnTo>
                    <a:lnTo>
                      <a:pt x="278" y="74"/>
                    </a:lnTo>
                    <a:lnTo>
                      <a:pt x="274" y="76"/>
                    </a:lnTo>
                    <a:lnTo>
                      <a:pt x="266" y="74"/>
                    </a:lnTo>
                    <a:lnTo>
                      <a:pt x="258" y="82"/>
                    </a:lnTo>
                    <a:lnTo>
                      <a:pt x="263" y="85"/>
                    </a:lnTo>
                    <a:lnTo>
                      <a:pt x="261" y="94"/>
                    </a:lnTo>
                    <a:lnTo>
                      <a:pt x="254" y="98"/>
                    </a:lnTo>
                    <a:lnTo>
                      <a:pt x="246" y="98"/>
                    </a:lnTo>
                    <a:lnTo>
                      <a:pt x="248" y="103"/>
                    </a:lnTo>
                    <a:lnTo>
                      <a:pt x="252" y="108"/>
                    </a:lnTo>
                    <a:lnTo>
                      <a:pt x="258" y="114"/>
                    </a:lnTo>
                    <a:lnTo>
                      <a:pt x="255" y="117"/>
                    </a:lnTo>
                    <a:lnTo>
                      <a:pt x="263" y="121"/>
                    </a:lnTo>
                    <a:lnTo>
                      <a:pt x="266" y="124"/>
                    </a:lnTo>
                    <a:lnTo>
                      <a:pt x="272" y="127"/>
                    </a:lnTo>
                    <a:lnTo>
                      <a:pt x="281" y="135"/>
                    </a:lnTo>
                    <a:lnTo>
                      <a:pt x="283" y="141"/>
                    </a:lnTo>
                    <a:lnTo>
                      <a:pt x="277" y="149"/>
                    </a:lnTo>
                    <a:lnTo>
                      <a:pt x="275" y="150"/>
                    </a:lnTo>
                    <a:lnTo>
                      <a:pt x="275" y="159"/>
                    </a:lnTo>
                    <a:lnTo>
                      <a:pt x="277" y="167"/>
                    </a:lnTo>
                    <a:lnTo>
                      <a:pt x="269" y="171"/>
                    </a:lnTo>
                    <a:lnTo>
                      <a:pt x="254" y="171"/>
                    </a:lnTo>
                    <a:lnTo>
                      <a:pt x="246" y="174"/>
                    </a:lnTo>
                    <a:lnTo>
                      <a:pt x="242" y="173"/>
                    </a:lnTo>
                    <a:lnTo>
                      <a:pt x="246" y="176"/>
                    </a:lnTo>
                    <a:lnTo>
                      <a:pt x="254" y="179"/>
                    </a:lnTo>
                    <a:lnTo>
                      <a:pt x="257" y="182"/>
                    </a:lnTo>
                    <a:lnTo>
                      <a:pt x="266" y="182"/>
                    </a:lnTo>
                    <a:lnTo>
                      <a:pt x="271" y="185"/>
                    </a:lnTo>
                    <a:lnTo>
                      <a:pt x="269" y="188"/>
                    </a:lnTo>
                    <a:lnTo>
                      <a:pt x="255" y="193"/>
                    </a:lnTo>
                    <a:lnTo>
                      <a:pt x="252" y="200"/>
                    </a:lnTo>
                    <a:lnTo>
                      <a:pt x="257" y="199"/>
                    </a:lnTo>
                    <a:lnTo>
                      <a:pt x="263" y="202"/>
                    </a:lnTo>
                    <a:lnTo>
                      <a:pt x="274" y="196"/>
                    </a:lnTo>
                    <a:lnTo>
                      <a:pt x="278" y="202"/>
                    </a:lnTo>
                    <a:lnTo>
                      <a:pt x="275" y="208"/>
                    </a:lnTo>
                    <a:lnTo>
                      <a:pt x="275" y="212"/>
                    </a:lnTo>
                    <a:lnTo>
                      <a:pt x="283" y="212"/>
                    </a:lnTo>
                    <a:lnTo>
                      <a:pt x="289" y="209"/>
                    </a:lnTo>
                    <a:lnTo>
                      <a:pt x="284" y="214"/>
                    </a:lnTo>
                    <a:lnTo>
                      <a:pt x="287" y="220"/>
                    </a:lnTo>
                    <a:lnTo>
                      <a:pt x="284" y="225"/>
                    </a:lnTo>
                    <a:lnTo>
                      <a:pt x="284" y="229"/>
                    </a:lnTo>
                    <a:lnTo>
                      <a:pt x="287" y="237"/>
                    </a:lnTo>
                    <a:lnTo>
                      <a:pt x="293" y="240"/>
                    </a:lnTo>
                    <a:lnTo>
                      <a:pt x="292" y="246"/>
                    </a:lnTo>
                    <a:lnTo>
                      <a:pt x="295" y="252"/>
                    </a:lnTo>
                    <a:lnTo>
                      <a:pt x="295" y="253"/>
                    </a:lnTo>
                    <a:lnTo>
                      <a:pt x="278" y="263"/>
                    </a:lnTo>
                    <a:lnTo>
                      <a:pt x="277" y="261"/>
                    </a:lnTo>
                    <a:lnTo>
                      <a:pt x="260" y="267"/>
                    </a:lnTo>
                    <a:lnTo>
                      <a:pt x="255" y="266"/>
                    </a:lnTo>
                    <a:lnTo>
                      <a:pt x="249" y="270"/>
                    </a:lnTo>
                    <a:lnTo>
                      <a:pt x="243" y="273"/>
                    </a:lnTo>
                    <a:lnTo>
                      <a:pt x="236" y="264"/>
                    </a:lnTo>
                    <a:lnTo>
                      <a:pt x="230" y="261"/>
                    </a:lnTo>
                    <a:lnTo>
                      <a:pt x="219" y="266"/>
                    </a:lnTo>
                    <a:lnTo>
                      <a:pt x="208" y="266"/>
                    </a:lnTo>
                    <a:lnTo>
                      <a:pt x="199" y="270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2" y="272"/>
                    </a:lnTo>
                    <a:lnTo>
                      <a:pt x="183" y="272"/>
                    </a:lnTo>
                    <a:lnTo>
                      <a:pt x="180" y="267"/>
                    </a:lnTo>
                    <a:lnTo>
                      <a:pt x="180" y="260"/>
                    </a:lnTo>
                    <a:lnTo>
                      <a:pt x="183" y="255"/>
                    </a:lnTo>
                    <a:lnTo>
                      <a:pt x="181" y="244"/>
                    </a:lnTo>
                    <a:lnTo>
                      <a:pt x="180" y="243"/>
                    </a:lnTo>
                    <a:lnTo>
                      <a:pt x="183" y="241"/>
                    </a:lnTo>
                    <a:lnTo>
                      <a:pt x="180" y="234"/>
                    </a:lnTo>
                    <a:lnTo>
                      <a:pt x="175" y="225"/>
                    </a:lnTo>
                    <a:lnTo>
                      <a:pt x="169" y="215"/>
                    </a:lnTo>
                    <a:lnTo>
                      <a:pt x="169" y="208"/>
                    </a:lnTo>
                    <a:lnTo>
                      <a:pt x="172" y="206"/>
                    </a:lnTo>
                    <a:lnTo>
                      <a:pt x="170" y="202"/>
                    </a:lnTo>
                    <a:lnTo>
                      <a:pt x="167" y="199"/>
                    </a:lnTo>
                    <a:lnTo>
                      <a:pt x="160" y="194"/>
                    </a:lnTo>
                    <a:lnTo>
                      <a:pt x="163" y="185"/>
                    </a:lnTo>
                    <a:lnTo>
                      <a:pt x="164" y="176"/>
                    </a:lnTo>
                    <a:lnTo>
                      <a:pt x="173" y="167"/>
                    </a:lnTo>
                    <a:lnTo>
                      <a:pt x="178" y="165"/>
                    </a:lnTo>
                    <a:lnTo>
                      <a:pt x="175" y="165"/>
                    </a:lnTo>
                    <a:lnTo>
                      <a:pt x="166" y="158"/>
                    </a:lnTo>
                    <a:lnTo>
                      <a:pt x="158" y="156"/>
                    </a:lnTo>
                    <a:lnTo>
                      <a:pt x="161" y="155"/>
                    </a:lnTo>
                    <a:lnTo>
                      <a:pt x="155" y="149"/>
                    </a:lnTo>
                    <a:lnTo>
                      <a:pt x="152" y="149"/>
                    </a:lnTo>
                    <a:lnTo>
                      <a:pt x="146" y="146"/>
                    </a:lnTo>
                    <a:lnTo>
                      <a:pt x="132" y="147"/>
                    </a:lnTo>
                    <a:lnTo>
                      <a:pt x="126" y="158"/>
                    </a:lnTo>
                    <a:lnTo>
                      <a:pt x="117" y="161"/>
                    </a:lnTo>
                    <a:lnTo>
                      <a:pt x="117" y="153"/>
                    </a:lnTo>
                    <a:lnTo>
                      <a:pt x="107" y="146"/>
                    </a:lnTo>
                    <a:lnTo>
                      <a:pt x="99" y="152"/>
                    </a:lnTo>
                    <a:lnTo>
                      <a:pt x="98" y="161"/>
                    </a:lnTo>
                    <a:lnTo>
                      <a:pt x="90" y="155"/>
                    </a:lnTo>
                    <a:lnTo>
                      <a:pt x="90" y="149"/>
                    </a:lnTo>
                    <a:lnTo>
                      <a:pt x="81" y="147"/>
                    </a:lnTo>
                    <a:lnTo>
                      <a:pt x="81" y="143"/>
                    </a:lnTo>
                    <a:lnTo>
                      <a:pt x="67" y="138"/>
                    </a:lnTo>
                    <a:lnTo>
                      <a:pt x="63" y="143"/>
                    </a:lnTo>
                    <a:lnTo>
                      <a:pt x="55" y="146"/>
                    </a:lnTo>
                    <a:lnTo>
                      <a:pt x="57" y="153"/>
                    </a:lnTo>
                    <a:lnTo>
                      <a:pt x="52" y="161"/>
                    </a:lnTo>
                    <a:lnTo>
                      <a:pt x="44" y="158"/>
                    </a:lnTo>
                    <a:lnTo>
                      <a:pt x="38" y="149"/>
                    </a:lnTo>
                    <a:lnTo>
                      <a:pt x="35" y="149"/>
                    </a:lnTo>
                    <a:lnTo>
                      <a:pt x="35" y="143"/>
                    </a:lnTo>
                    <a:lnTo>
                      <a:pt x="40" y="133"/>
                    </a:lnTo>
                    <a:lnTo>
                      <a:pt x="34" y="129"/>
                    </a:lnTo>
                    <a:lnTo>
                      <a:pt x="28" y="132"/>
                    </a:lnTo>
                    <a:lnTo>
                      <a:pt x="23" y="130"/>
                    </a:lnTo>
                    <a:lnTo>
                      <a:pt x="20" y="126"/>
                    </a:lnTo>
                    <a:lnTo>
                      <a:pt x="17" y="127"/>
                    </a:lnTo>
                    <a:lnTo>
                      <a:pt x="20" y="121"/>
                    </a:lnTo>
                    <a:lnTo>
                      <a:pt x="28" y="117"/>
                    </a:lnTo>
                    <a:lnTo>
                      <a:pt x="37" y="118"/>
                    </a:lnTo>
                    <a:lnTo>
                      <a:pt x="35" y="112"/>
                    </a:lnTo>
                    <a:lnTo>
                      <a:pt x="38" y="106"/>
                    </a:lnTo>
                    <a:lnTo>
                      <a:pt x="37" y="97"/>
                    </a:lnTo>
                    <a:lnTo>
                      <a:pt x="37" y="95"/>
                    </a:lnTo>
                    <a:lnTo>
                      <a:pt x="35" y="92"/>
                    </a:lnTo>
                    <a:lnTo>
                      <a:pt x="22" y="86"/>
                    </a:lnTo>
                    <a:lnTo>
                      <a:pt x="14" y="92"/>
                    </a:lnTo>
                    <a:lnTo>
                      <a:pt x="2" y="97"/>
                    </a:lnTo>
                    <a:lnTo>
                      <a:pt x="2" y="98"/>
                    </a:lnTo>
                    <a:lnTo>
                      <a:pt x="0" y="97"/>
                    </a:lnTo>
                    <a:lnTo>
                      <a:pt x="5" y="92"/>
                    </a:lnTo>
                    <a:lnTo>
                      <a:pt x="20" y="73"/>
                    </a:lnTo>
                    <a:lnTo>
                      <a:pt x="20" y="67"/>
                    </a:lnTo>
                    <a:lnTo>
                      <a:pt x="20" y="62"/>
                    </a:lnTo>
                    <a:lnTo>
                      <a:pt x="22" y="57"/>
                    </a:lnTo>
                    <a:lnTo>
                      <a:pt x="29" y="57"/>
                    </a:lnTo>
                    <a:lnTo>
                      <a:pt x="34" y="62"/>
                    </a:lnTo>
                    <a:lnTo>
                      <a:pt x="43" y="68"/>
                    </a:lnTo>
                    <a:lnTo>
                      <a:pt x="51" y="64"/>
                    </a:lnTo>
                    <a:lnTo>
                      <a:pt x="61" y="62"/>
                    </a:lnTo>
                    <a:lnTo>
                      <a:pt x="58" y="67"/>
                    </a:lnTo>
                    <a:lnTo>
                      <a:pt x="61" y="73"/>
                    </a:lnTo>
                    <a:lnTo>
                      <a:pt x="70" y="74"/>
                    </a:lnTo>
                    <a:lnTo>
                      <a:pt x="81" y="73"/>
                    </a:lnTo>
                    <a:lnTo>
                      <a:pt x="87" y="67"/>
                    </a:lnTo>
                    <a:lnTo>
                      <a:pt x="99" y="62"/>
                    </a:lnTo>
                    <a:lnTo>
                      <a:pt x="99" y="60"/>
                    </a:lnTo>
                    <a:lnTo>
                      <a:pt x="98" y="57"/>
                    </a:lnTo>
                    <a:lnTo>
                      <a:pt x="90" y="54"/>
                    </a:lnTo>
                    <a:lnTo>
                      <a:pt x="92" y="48"/>
                    </a:lnTo>
                    <a:lnTo>
                      <a:pt x="98" y="47"/>
                    </a:lnTo>
                    <a:lnTo>
                      <a:pt x="113" y="39"/>
                    </a:lnTo>
                    <a:lnTo>
                      <a:pt x="117" y="39"/>
                    </a:lnTo>
                    <a:lnTo>
                      <a:pt x="117" y="26"/>
                    </a:lnTo>
                    <a:lnTo>
                      <a:pt x="117" y="26"/>
                    </a:lnTo>
                    <a:lnTo>
                      <a:pt x="116" y="19"/>
                    </a:lnTo>
                    <a:lnTo>
                      <a:pt x="120" y="15"/>
                    </a:lnTo>
                    <a:lnTo>
                      <a:pt x="131" y="15"/>
                    </a:lnTo>
                    <a:lnTo>
                      <a:pt x="142" y="9"/>
                    </a:lnTo>
                    <a:lnTo>
                      <a:pt x="142" y="12"/>
                    </a:lnTo>
                    <a:lnTo>
                      <a:pt x="152" y="15"/>
                    </a:lnTo>
                    <a:lnTo>
                      <a:pt x="154" y="16"/>
                    </a:lnTo>
                    <a:lnTo>
                      <a:pt x="163" y="13"/>
                    </a:lnTo>
                    <a:lnTo>
                      <a:pt x="169" y="15"/>
                    </a:lnTo>
                    <a:lnTo>
                      <a:pt x="175" y="12"/>
                    </a:lnTo>
                    <a:lnTo>
                      <a:pt x="180" y="16"/>
                    </a:lnTo>
                    <a:lnTo>
                      <a:pt x="189" y="21"/>
                    </a:lnTo>
                    <a:lnTo>
                      <a:pt x="192" y="16"/>
                    </a:lnTo>
                    <a:lnTo>
                      <a:pt x="198" y="12"/>
                    </a:lnTo>
                    <a:lnTo>
                      <a:pt x="205" y="10"/>
                    </a:lnTo>
                    <a:lnTo>
                      <a:pt x="207" y="13"/>
                    </a:lnTo>
                    <a:lnTo>
                      <a:pt x="199" y="19"/>
                    </a:lnTo>
                    <a:lnTo>
                      <a:pt x="199" y="30"/>
                    </a:lnTo>
                    <a:lnTo>
                      <a:pt x="193" y="36"/>
                    </a:lnTo>
                    <a:lnTo>
                      <a:pt x="193" y="42"/>
                    </a:lnTo>
                    <a:lnTo>
                      <a:pt x="184" y="48"/>
                    </a:lnTo>
                    <a:lnTo>
                      <a:pt x="181" y="59"/>
                    </a:lnTo>
                    <a:lnTo>
                      <a:pt x="190" y="54"/>
                    </a:lnTo>
                    <a:lnTo>
                      <a:pt x="190" y="47"/>
                    </a:lnTo>
                    <a:lnTo>
                      <a:pt x="196" y="44"/>
                    </a:lnTo>
                    <a:lnTo>
                      <a:pt x="202" y="45"/>
                    </a:lnTo>
                    <a:lnTo>
                      <a:pt x="214" y="42"/>
                    </a:lnTo>
                    <a:lnTo>
                      <a:pt x="219" y="42"/>
                    </a:lnTo>
                    <a:lnTo>
                      <a:pt x="225" y="35"/>
                    </a:lnTo>
                    <a:lnTo>
                      <a:pt x="225" y="24"/>
                    </a:lnTo>
                    <a:lnTo>
                      <a:pt x="237" y="27"/>
                    </a:lnTo>
                    <a:lnTo>
                      <a:pt x="240" y="26"/>
                    </a:lnTo>
                    <a:lnTo>
                      <a:pt x="245" y="19"/>
                    </a:lnTo>
                    <a:lnTo>
                      <a:pt x="246" y="10"/>
                    </a:lnTo>
                    <a:lnTo>
                      <a:pt x="242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9" name="Freeform 4035">
                <a:extLst>
                  <a:ext uri="{FF2B5EF4-FFF2-40B4-BE49-F238E27FC236}">
                    <a16:creationId xmlns:a16="http://schemas.microsoft.com/office/drawing/2014/main" id="{2268E5A0-A5D6-FA61-1A13-BF718358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637"/>
                <a:ext cx="76" cy="94"/>
              </a:xfrm>
              <a:custGeom>
                <a:avLst/>
                <a:gdLst>
                  <a:gd name="T0" fmla="*/ 38 w 152"/>
                  <a:gd name="T1" fmla="*/ 15 h 188"/>
                  <a:gd name="T2" fmla="*/ 15 w 152"/>
                  <a:gd name="T3" fmla="*/ 25 h 188"/>
                  <a:gd name="T4" fmla="*/ 9 w 152"/>
                  <a:gd name="T5" fmla="*/ 38 h 188"/>
                  <a:gd name="T6" fmla="*/ 12 w 152"/>
                  <a:gd name="T7" fmla="*/ 51 h 188"/>
                  <a:gd name="T8" fmla="*/ 9 w 152"/>
                  <a:gd name="T9" fmla="*/ 68 h 188"/>
                  <a:gd name="T10" fmla="*/ 0 w 152"/>
                  <a:gd name="T11" fmla="*/ 77 h 188"/>
                  <a:gd name="T12" fmla="*/ 7 w 152"/>
                  <a:gd name="T13" fmla="*/ 80 h 188"/>
                  <a:gd name="T14" fmla="*/ 15 w 152"/>
                  <a:gd name="T15" fmla="*/ 91 h 188"/>
                  <a:gd name="T16" fmla="*/ 21 w 152"/>
                  <a:gd name="T17" fmla="*/ 98 h 188"/>
                  <a:gd name="T18" fmla="*/ 36 w 152"/>
                  <a:gd name="T19" fmla="*/ 112 h 188"/>
                  <a:gd name="T20" fmla="*/ 47 w 152"/>
                  <a:gd name="T21" fmla="*/ 120 h 188"/>
                  <a:gd name="T22" fmla="*/ 58 w 152"/>
                  <a:gd name="T23" fmla="*/ 135 h 188"/>
                  <a:gd name="T24" fmla="*/ 58 w 152"/>
                  <a:gd name="T25" fmla="*/ 147 h 188"/>
                  <a:gd name="T26" fmla="*/ 51 w 152"/>
                  <a:gd name="T27" fmla="*/ 156 h 188"/>
                  <a:gd name="T28" fmla="*/ 39 w 152"/>
                  <a:gd name="T29" fmla="*/ 164 h 188"/>
                  <a:gd name="T30" fmla="*/ 45 w 152"/>
                  <a:gd name="T31" fmla="*/ 170 h 188"/>
                  <a:gd name="T32" fmla="*/ 64 w 152"/>
                  <a:gd name="T33" fmla="*/ 167 h 188"/>
                  <a:gd name="T34" fmla="*/ 71 w 152"/>
                  <a:gd name="T35" fmla="*/ 174 h 188"/>
                  <a:gd name="T36" fmla="*/ 88 w 152"/>
                  <a:gd name="T37" fmla="*/ 158 h 188"/>
                  <a:gd name="T38" fmla="*/ 96 w 152"/>
                  <a:gd name="T39" fmla="*/ 149 h 188"/>
                  <a:gd name="T40" fmla="*/ 100 w 152"/>
                  <a:gd name="T41" fmla="*/ 173 h 188"/>
                  <a:gd name="T42" fmla="*/ 99 w 152"/>
                  <a:gd name="T43" fmla="*/ 183 h 188"/>
                  <a:gd name="T44" fmla="*/ 109 w 152"/>
                  <a:gd name="T45" fmla="*/ 183 h 188"/>
                  <a:gd name="T46" fmla="*/ 118 w 152"/>
                  <a:gd name="T47" fmla="*/ 188 h 188"/>
                  <a:gd name="T48" fmla="*/ 130 w 152"/>
                  <a:gd name="T49" fmla="*/ 183 h 188"/>
                  <a:gd name="T50" fmla="*/ 127 w 152"/>
                  <a:gd name="T51" fmla="*/ 171 h 188"/>
                  <a:gd name="T52" fmla="*/ 138 w 152"/>
                  <a:gd name="T53" fmla="*/ 159 h 188"/>
                  <a:gd name="T54" fmla="*/ 127 w 152"/>
                  <a:gd name="T55" fmla="*/ 145 h 188"/>
                  <a:gd name="T56" fmla="*/ 129 w 152"/>
                  <a:gd name="T57" fmla="*/ 133 h 188"/>
                  <a:gd name="T58" fmla="*/ 132 w 152"/>
                  <a:gd name="T59" fmla="*/ 130 h 188"/>
                  <a:gd name="T60" fmla="*/ 149 w 152"/>
                  <a:gd name="T61" fmla="*/ 121 h 188"/>
                  <a:gd name="T62" fmla="*/ 152 w 152"/>
                  <a:gd name="T63" fmla="*/ 101 h 188"/>
                  <a:gd name="T64" fmla="*/ 146 w 152"/>
                  <a:gd name="T65" fmla="*/ 94 h 188"/>
                  <a:gd name="T66" fmla="*/ 132 w 152"/>
                  <a:gd name="T67" fmla="*/ 97 h 188"/>
                  <a:gd name="T68" fmla="*/ 124 w 152"/>
                  <a:gd name="T69" fmla="*/ 82 h 188"/>
                  <a:gd name="T70" fmla="*/ 135 w 152"/>
                  <a:gd name="T71" fmla="*/ 69 h 188"/>
                  <a:gd name="T72" fmla="*/ 130 w 152"/>
                  <a:gd name="T73" fmla="*/ 57 h 188"/>
                  <a:gd name="T74" fmla="*/ 121 w 152"/>
                  <a:gd name="T75" fmla="*/ 56 h 188"/>
                  <a:gd name="T76" fmla="*/ 118 w 152"/>
                  <a:gd name="T77" fmla="*/ 44 h 188"/>
                  <a:gd name="T78" fmla="*/ 115 w 152"/>
                  <a:gd name="T79" fmla="*/ 36 h 188"/>
                  <a:gd name="T80" fmla="*/ 111 w 152"/>
                  <a:gd name="T81" fmla="*/ 28 h 188"/>
                  <a:gd name="T82" fmla="*/ 109 w 152"/>
                  <a:gd name="T83" fmla="*/ 15 h 188"/>
                  <a:gd name="T84" fmla="*/ 102 w 152"/>
                  <a:gd name="T85" fmla="*/ 13 h 188"/>
                  <a:gd name="T86" fmla="*/ 80 w 152"/>
                  <a:gd name="T87" fmla="*/ 3 h 188"/>
                  <a:gd name="T88" fmla="*/ 71 w 152"/>
                  <a:gd name="T89" fmla="*/ 9 h 188"/>
                  <a:gd name="T90" fmla="*/ 65 w 152"/>
                  <a:gd name="T91" fmla="*/ 15 h 188"/>
                  <a:gd name="T92" fmla="*/ 55 w 152"/>
                  <a:gd name="T93" fmla="*/ 15 h 188"/>
                  <a:gd name="T94" fmla="*/ 45 w 152"/>
                  <a:gd name="T95" fmla="*/ 12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2" h="188">
                    <a:moveTo>
                      <a:pt x="45" y="15"/>
                    </a:moveTo>
                    <a:lnTo>
                      <a:pt x="38" y="15"/>
                    </a:lnTo>
                    <a:lnTo>
                      <a:pt x="27" y="25"/>
                    </a:lnTo>
                    <a:lnTo>
                      <a:pt x="15" y="25"/>
                    </a:lnTo>
                    <a:lnTo>
                      <a:pt x="12" y="24"/>
                    </a:lnTo>
                    <a:lnTo>
                      <a:pt x="9" y="38"/>
                    </a:lnTo>
                    <a:lnTo>
                      <a:pt x="4" y="44"/>
                    </a:lnTo>
                    <a:lnTo>
                      <a:pt x="12" y="51"/>
                    </a:lnTo>
                    <a:lnTo>
                      <a:pt x="11" y="54"/>
                    </a:lnTo>
                    <a:lnTo>
                      <a:pt x="9" y="68"/>
                    </a:lnTo>
                    <a:lnTo>
                      <a:pt x="1" y="73"/>
                    </a:lnTo>
                    <a:lnTo>
                      <a:pt x="0" y="77"/>
                    </a:lnTo>
                    <a:lnTo>
                      <a:pt x="1" y="79"/>
                    </a:lnTo>
                    <a:lnTo>
                      <a:pt x="7" y="80"/>
                    </a:lnTo>
                    <a:lnTo>
                      <a:pt x="12" y="85"/>
                    </a:lnTo>
                    <a:lnTo>
                      <a:pt x="15" y="91"/>
                    </a:lnTo>
                    <a:lnTo>
                      <a:pt x="12" y="98"/>
                    </a:lnTo>
                    <a:lnTo>
                      <a:pt x="21" y="98"/>
                    </a:lnTo>
                    <a:lnTo>
                      <a:pt x="23" y="106"/>
                    </a:lnTo>
                    <a:lnTo>
                      <a:pt x="36" y="112"/>
                    </a:lnTo>
                    <a:lnTo>
                      <a:pt x="38" y="115"/>
                    </a:lnTo>
                    <a:lnTo>
                      <a:pt x="47" y="120"/>
                    </a:lnTo>
                    <a:lnTo>
                      <a:pt x="51" y="120"/>
                    </a:lnTo>
                    <a:lnTo>
                      <a:pt x="58" y="135"/>
                    </a:lnTo>
                    <a:lnTo>
                      <a:pt x="58" y="142"/>
                    </a:lnTo>
                    <a:lnTo>
                      <a:pt x="58" y="147"/>
                    </a:lnTo>
                    <a:lnTo>
                      <a:pt x="58" y="153"/>
                    </a:lnTo>
                    <a:lnTo>
                      <a:pt x="51" y="156"/>
                    </a:lnTo>
                    <a:lnTo>
                      <a:pt x="42" y="158"/>
                    </a:lnTo>
                    <a:lnTo>
                      <a:pt x="39" y="164"/>
                    </a:lnTo>
                    <a:lnTo>
                      <a:pt x="38" y="170"/>
                    </a:lnTo>
                    <a:lnTo>
                      <a:pt x="45" y="170"/>
                    </a:lnTo>
                    <a:lnTo>
                      <a:pt x="53" y="168"/>
                    </a:lnTo>
                    <a:lnTo>
                      <a:pt x="64" y="167"/>
                    </a:lnTo>
                    <a:lnTo>
                      <a:pt x="67" y="173"/>
                    </a:lnTo>
                    <a:lnTo>
                      <a:pt x="71" y="174"/>
                    </a:lnTo>
                    <a:lnTo>
                      <a:pt x="77" y="164"/>
                    </a:lnTo>
                    <a:lnTo>
                      <a:pt x="88" y="158"/>
                    </a:lnTo>
                    <a:lnTo>
                      <a:pt x="88" y="150"/>
                    </a:lnTo>
                    <a:lnTo>
                      <a:pt x="96" y="149"/>
                    </a:lnTo>
                    <a:lnTo>
                      <a:pt x="102" y="158"/>
                    </a:lnTo>
                    <a:lnTo>
                      <a:pt x="100" y="173"/>
                    </a:lnTo>
                    <a:lnTo>
                      <a:pt x="102" y="177"/>
                    </a:lnTo>
                    <a:lnTo>
                      <a:pt x="99" y="183"/>
                    </a:lnTo>
                    <a:lnTo>
                      <a:pt x="102" y="187"/>
                    </a:lnTo>
                    <a:lnTo>
                      <a:pt x="109" y="183"/>
                    </a:lnTo>
                    <a:lnTo>
                      <a:pt x="117" y="183"/>
                    </a:lnTo>
                    <a:lnTo>
                      <a:pt x="118" y="188"/>
                    </a:lnTo>
                    <a:lnTo>
                      <a:pt x="127" y="183"/>
                    </a:lnTo>
                    <a:lnTo>
                      <a:pt x="130" y="183"/>
                    </a:lnTo>
                    <a:lnTo>
                      <a:pt x="132" y="182"/>
                    </a:lnTo>
                    <a:lnTo>
                      <a:pt x="127" y="171"/>
                    </a:lnTo>
                    <a:lnTo>
                      <a:pt x="132" y="164"/>
                    </a:lnTo>
                    <a:lnTo>
                      <a:pt x="138" y="159"/>
                    </a:lnTo>
                    <a:lnTo>
                      <a:pt x="130" y="149"/>
                    </a:lnTo>
                    <a:lnTo>
                      <a:pt x="127" y="145"/>
                    </a:lnTo>
                    <a:lnTo>
                      <a:pt x="132" y="138"/>
                    </a:lnTo>
                    <a:lnTo>
                      <a:pt x="129" y="133"/>
                    </a:lnTo>
                    <a:lnTo>
                      <a:pt x="130" y="129"/>
                    </a:lnTo>
                    <a:lnTo>
                      <a:pt x="132" y="130"/>
                    </a:lnTo>
                    <a:lnTo>
                      <a:pt x="144" y="120"/>
                    </a:lnTo>
                    <a:lnTo>
                      <a:pt x="149" y="121"/>
                    </a:lnTo>
                    <a:lnTo>
                      <a:pt x="152" y="111"/>
                    </a:lnTo>
                    <a:lnTo>
                      <a:pt x="152" y="101"/>
                    </a:lnTo>
                    <a:lnTo>
                      <a:pt x="149" y="94"/>
                    </a:lnTo>
                    <a:lnTo>
                      <a:pt x="146" y="94"/>
                    </a:lnTo>
                    <a:lnTo>
                      <a:pt x="141" y="97"/>
                    </a:lnTo>
                    <a:lnTo>
                      <a:pt x="132" y="97"/>
                    </a:lnTo>
                    <a:lnTo>
                      <a:pt x="127" y="88"/>
                    </a:lnTo>
                    <a:lnTo>
                      <a:pt x="124" y="82"/>
                    </a:lnTo>
                    <a:lnTo>
                      <a:pt x="133" y="74"/>
                    </a:lnTo>
                    <a:lnTo>
                      <a:pt x="135" y="69"/>
                    </a:lnTo>
                    <a:lnTo>
                      <a:pt x="135" y="62"/>
                    </a:lnTo>
                    <a:lnTo>
                      <a:pt x="130" y="57"/>
                    </a:lnTo>
                    <a:lnTo>
                      <a:pt x="124" y="54"/>
                    </a:lnTo>
                    <a:lnTo>
                      <a:pt x="121" y="56"/>
                    </a:lnTo>
                    <a:lnTo>
                      <a:pt x="121" y="51"/>
                    </a:lnTo>
                    <a:lnTo>
                      <a:pt x="118" y="44"/>
                    </a:lnTo>
                    <a:lnTo>
                      <a:pt x="118" y="41"/>
                    </a:lnTo>
                    <a:lnTo>
                      <a:pt x="115" y="36"/>
                    </a:lnTo>
                    <a:lnTo>
                      <a:pt x="106" y="33"/>
                    </a:lnTo>
                    <a:lnTo>
                      <a:pt x="111" y="28"/>
                    </a:lnTo>
                    <a:lnTo>
                      <a:pt x="109" y="25"/>
                    </a:lnTo>
                    <a:lnTo>
                      <a:pt x="109" y="15"/>
                    </a:lnTo>
                    <a:lnTo>
                      <a:pt x="102" y="15"/>
                    </a:lnTo>
                    <a:lnTo>
                      <a:pt x="102" y="13"/>
                    </a:lnTo>
                    <a:lnTo>
                      <a:pt x="94" y="9"/>
                    </a:lnTo>
                    <a:lnTo>
                      <a:pt x="80" y="3"/>
                    </a:lnTo>
                    <a:lnTo>
                      <a:pt x="79" y="0"/>
                    </a:lnTo>
                    <a:lnTo>
                      <a:pt x="71" y="9"/>
                    </a:lnTo>
                    <a:lnTo>
                      <a:pt x="65" y="12"/>
                    </a:lnTo>
                    <a:lnTo>
                      <a:pt x="65" y="15"/>
                    </a:lnTo>
                    <a:lnTo>
                      <a:pt x="62" y="10"/>
                    </a:lnTo>
                    <a:lnTo>
                      <a:pt x="55" y="15"/>
                    </a:lnTo>
                    <a:lnTo>
                      <a:pt x="51" y="12"/>
                    </a:lnTo>
                    <a:lnTo>
                      <a:pt x="45" y="12"/>
                    </a:lnTo>
                    <a:lnTo>
                      <a:pt x="45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0" name="Freeform 4036">
                <a:extLst>
                  <a:ext uri="{FF2B5EF4-FFF2-40B4-BE49-F238E27FC236}">
                    <a16:creationId xmlns:a16="http://schemas.microsoft.com/office/drawing/2014/main" id="{A7FA1A4E-9B36-DA7C-B734-B361F8416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637"/>
                <a:ext cx="76" cy="94"/>
              </a:xfrm>
              <a:custGeom>
                <a:avLst/>
                <a:gdLst>
                  <a:gd name="T0" fmla="*/ 45 w 152"/>
                  <a:gd name="T1" fmla="*/ 12 h 188"/>
                  <a:gd name="T2" fmla="*/ 55 w 152"/>
                  <a:gd name="T3" fmla="*/ 15 h 188"/>
                  <a:gd name="T4" fmla="*/ 65 w 152"/>
                  <a:gd name="T5" fmla="*/ 15 h 188"/>
                  <a:gd name="T6" fmla="*/ 71 w 152"/>
                  <a:gd name="T7" fmla="*/ 9 h 188"/>
                  <a:gd name="T8" fmla="*/ 80 w 152"/>
                  <a:gd name="T9" fmla="*/ 3 h 188"/>
                  <a:gd name="T10" fmla="*/ 102 w 152"/>
                  <a:gd name="T11" fmla="*/ 13 h 188"/>
                  <a:gd name="T12" fmla="*/ 109 w 152"/>
                  <a:gd name="T13" fmla="*/ 15 h 188"/>
                  <a:gd name="T14" fmla="*/ 111 w 152"/>
                  <a:gd name="T15" fmla="*/ 28 h 188"/>
                  <a:gd name="T16" fmla="*/ 115 w 152"/>
                  <a:gd name="T17" fmla="*/ 36 h 188"/>
                  <a:gd name="T18" fmla="*/ 118 w 152"/>
                  <a:gd name="T19" fmla="*/ 44 h 188"/>
                  <a:gd name="T20" fmla="*/ 121 w 152"/>
                  <a:gd name="T21" fmla="*/ 56 h 188"/>
                  <a:gd name="T22" fmla="*/ 130 w 152"/>
                  <a:gd name="T23" fmla="*/ 57 h 188"/>
                  <a:gd name="T24" fmla="*/ 135 w 152"/>
                  <a:gd name="T25" fmla="*/ 69 h 188"/>
                  <a:gd name="T26" fmla="*/ 124 w 152"/>
                  <a:gd name="T27" fmla="*/ 82 h 188"/>
                  <a:gd name="T28" fmla="*/ 132 w 152"/>
                  <a:gd name="T29" fmla="*/ 97 h 188"/>
                  <a:gd name="T30" fmla="*/ 146 w 152"/>
                  <a:gd name="T31" fmla="*/ 94 h 188"/>
                  <a:gd name="T32" fmla="*/ 152 w 152"/>
                  <a:gd name="T33" fmla="*/ 101 h 188"/>
                  <a:gd name="T34" fmla="*/ 149 w 152"/>
                  <a:gd name="T35" fmla="*/ 121 h 188"/>
                  <a:gd name="T36" fmla="*/ 132 w 152"/>
                  <a:gd name="T37" fmla="*/ 130 h 188"/>
                  <a:gd name="T38" fmla="*/ 129 w 152"/>
                  <a:gd name="T39" fmla="*/ 133 h 188"/>
                  <a:gd name="T40" fmla="*/ 127 w 152"/>
                  <a:gd name="T41" fmla="*/ 145 h 188"/>
                  <a:gd name="T42" fmla="*/ 138 w 152"/>
                  <a:gd name="T43" fmla="*/ 159 h 188"/>
                  <a:gd name="T44" fmla="*/ 127 w 152"/>
                  <a:gd name="T45" fmla="*/ 171 h 188"/>
                  <a:gd name="T46" fmla="*/ 130 w 152"/>
                  <a:gd name="T47" fmla="*/ 183 h 188"/>
                  <a:gd name="T48" fmla="*/ 118 w 152"/>
                  <a:gd name="T49" fmla="*/ 188 h 188"/>
                  <a:gd name="T50" fmla="*/ 109 w 152"/>
                  <a:gd name="T51" fmla="*/ 183 h 188"/>
                  <a:gd name="T52" fmla="*/ 99 w 152"/>
                  <a:gd name="T53" fmla="*/ 183 h 188"/>
                  <a:gd name="T54" fmla="*/ 100 w 152"/>
                  <a:gd name="T55" fmla="*/ 173 h 188"/>
                  <a:gd name="T56" fmla="*/ 96 w 152"/>
                  <a:gd name="T57" fmla="*/ 149 h 188"/>
                  <a:gd name="T58" fmla="*/ 88 w 152"/>
                  <a:gd name="T59" fmla="*/ 158 h 188"/>
                  <a:gd name="T60" fmla="*/ 71 w 152"/>
                  <a:gd name="T61" fmla="*/ 174 h 188"/>
                  <a:gd name="T62" fmla="*/ 64 w 152"/>
                  <a:gd name="T63" fmla="*/ 167 h 188"/>
                  <a:gd name="T64" fmla="*/ 45 w 152"/>
                  <a:gd name="T65" fmla="*/ 170 h 188"/>
                  <a:gd name="T66" fmla="*/ 39 w 152"/>
                  <a:gd name="T67" fmla="*/ 164 h 188"/>
                  <a:gd name="T68" fmla="*/ 51 w 152"/>
                  <a:gd name="T69" fmla="*/ 156 h 188"/>
                  <a:gd name="T70" fmla="*/ 58 w 152"/>
                  <a:gd name="T71" fmla="*/ 147 h 188"/>
                  <a:gd name="T72" fmla="*/ 58 w 152"/>
                  <a:gd name="T73" fmla="*/ 135 h 188"/>
                  <a:gd name="T74" fmla="*/ 47 w 152"/>
                  <a:gd name="T75" fmla="*/ 120 h 188"/>
                  <a:gd name="T76" fmla="*/ 36 w 152"/>
                  <a:gd name="T77" fmla="*/ 112 h 188"/>
                  <a:gd name="T78" fmla="*/ 21 w 152"/>
                  <a:gd name="T79" fmla="*/ 98 h 188"/>
                  <a:gd name="T80" fmla="*/ 15 w 152"/>
                  <a:gd name="T81" fmla="*/ 91 h 188"/>
                  <a:gd name="T82" fmla="*/ 7 w 152"/>
                  <a:gd name="T83" fmla="*/ 80 h 188"/>
                  <a:gd name="T84" fmla="*/ 0 w 152"/>
                  <a:gd name="T85" fmla="*/ 77 h 188"/>
                  <a:gd name="T86" fmla="*/ 9 w 152"/>
                  <a:gd name="T87" fmla="*/ 68 h 188"/>
                  <a:gd name="T88" fmla="*/ 12 w 152"/>
                  <a:gd name="T89" fmla="*/ 51 h 188"/>
                  <a:gd name="T90" fmla="*/ 9 w 152"/>
                  <a:gd name="T91" fmla="*/ 38 h 188"/>
                  <a:gd name="T92" fmla="*/ 15 w 152"/>
                  <a:gd name="T93" fmla="*/ 25 h 188"/>
                  <a:gd name="T94" fmla="*/ 38 w 152"/>
                  <a:gd name="T95" fmla="*/ 15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2" h="188">
                    <a:moveTo>
                      <a:pt x="45" y="15"/>
                    </a:moveTo>
                    <a:lnTo>
                      <a:pt x="45" y="12"/>
                    </a:lnTo>
                    <a:lnTo>
                      <a:pt x="51" y="12"/>
                    </a:lnTo>
                    <a:lnTo>
                      <a:pt x="55" y="15"/>
                    </a:lnTo>
                    <a:lnTo>
                      <a:pt x="62" y="10"/>
                    </a:lnTo>
                    <a:lnTo>
                      <a:pt x="65" y="15"/>
                    </a:lnTo>
                    <a:lnTo>
                      <a:pt x="65" y="12"/>
                    </a:lnTo>
                    <a:lnTo>
                      <a:pt x="71" y="9"/>
                    </a:lnTo>
                    <a:lnTo>
                      <a:pt x="79" y="0"/>
                    </a:lnTo>
                    <a:lnTo>
                      <a:pt x="80" y="3"/>
                    </a:lnTo>
                    <a:lnTo>
                      <a:pt x="94" y="9"/>
                    </a:lnTo>
                    <a:lnTo>
                      <a:pt x="102" y="13"/>
                    </a:lnTo>
                    <a:lnTo>
                      <a:pt x="102" y="15"/>
                    </a:lnTo>
                    <a:lnTo>
                      <a:pt x="109" y="15"/>
                    </a:lnTo>
                    <a:lnTo>
                      <a:pt x="109" y="25"/>
                    </a:lnTo>
                    <a:lnTo>
                      <a:pt x="111" y="28"/>
                    </a:lnTo>
                    <a:lnTo>
                      <a:pt x="106" y="33"/>
                    </a:lnTo>
                    <a:lnTo>
                      <a:pt x="115" y="36"/>
                    </a:lnTo>
                    <a:lnTo>
                      <a:pt x="118" y="41"/>
                    </a:lnTo>
                    <a:lnTo>
                      <a:pt x="118" y="44"/>
                    </a:lnTo>
                    <a:lnTo>
                      <a:pt x="121" y="51"/>
                    </a:lnTo>
                    <a:lnTo>
                      <a:pt x="121" y="56"/>
                    </a:lnTo>
                    <a:lnTo>
                      <a:pt x="124" y="54"/>
                    </a:lnTo>
                    <a:lnTo>
                      <a:pt x="130" y="57"/>
                    </a:lnTo>
                    <a:lnTo>
                      <a:pt x="135" y="62"/>
                    </a:lnTo>
                    <a:lnTo>
                      <a:pt x="135" y="69"/>
                    </a:lnTo>
                    <a:lnTo>
                      <a:pt x="133" y="74"/>
                    </a:lnTo>
                    <a:lnTo>
                      <a:pt x="124" y="82"/>
                    </a:lnTo>
                    <a:lnTo>
                      <a:pt x="127" y="88"/>
                    </a:lnTo>
                    <a:lnTo>
                      <a:pt x="132" y="97"/>
                    </a:lnTo>
                    <a:lnTo>
                      <a:pt x="141" y="97"/>
                    </a:lnTo>
                    <a:lnTo>
                      <a:pt x="146" y="94"/>
                    </a:lnTo>
                    <a:lnTo>
                      <a:pt x="149" y="94"/>
                    </a:lnTo>
                    <a:lnTo>
                      <a:pt x="152" y="101"/>
                    </a:lnTo>
                    <a:lnTo>
                      <a:pt x="152" y="111"/>
                    </a:lnTo>
                    <a:lnTo>
                      <a:pt x="149" y="121"/>
                    </a:lnTo>
                    <a:lnTo>
                      <a:pt x="144" y="120"/>
                    </a:lnTo>
                    <a:lnTo>
                      <a:pt x="132" y="130"/>
                    </a:lnTo>
                    <a:lnTo>
                      <a:pt x="130" y="129"/>
                    </a:lnTo>
                    <a:lnTo>
                      <a:pt x="129" y="133"/>
                    </a:lnTo>
                    <a:lnTo>
                      <a:pt x="132" y="138"/>
                    </a:lnTo>
                    <a:lnTo>
                      <a:pt x="127" y="145"/>
                    </a:lnTo>
                    <a:lnTo>
                      <a:pt x="130" y="149"/>
                    </a:lnTo>
                    <a:lnTo>
                      <a:pt x="138" y="159"/>
                    </a:lnTo>
                    <a:lnTo>
                      <a:pt x="132" y="164"/>
                    </a:lnTo>
                    <a:lnTo>
                      <a:pt x="127" y="171"/>
                    </a:lnTo>
                    <a:lnTo>
                      <a:pt x="132" y="182"/>
                    </a:lnTo>
                    <a:lnTo>
                      <a:pt x="130" y="183"/>
                    </a:lnTo>
                    <a:lnTo>
                      <a:pt x="127" y="183"/>
                    </a:lnTo>
                    <a:lnTo>
                      <a:pt x="118" y="188"/>
                    </a:lnTo>
                    <a:lnTo>
                      <a:pt x="117" y="183"/>
                    </a:lnTo>
                    <a:lnTo>
                      <a:pt x="109" y="183"/>
                    </a:lnTo>
                    <a:lnTo>
                      <a:pt x="102" y="187"/>
                    </a:lnTo>
                    <a:lnTo>
                      <a:pt x="99" y="183"/>
                    </a:lnTo>
                    <a:lnTo>
                      <a:pt x="102" y="177"/>
                    </a:lnTo>
                    <a:lnTo>
                      <a:pt x="100" y="173"/>
                    </a:lnTo>
                    <a:lnTo>
                      <a:pt x="102" y="158"/>
                    </a:lnTo>
                    <a:lnTo>
                      <a:pt x="96" y="149"/>
                    </a:lnTo>
                    <a:lnTo>
                      <a:pt x="88" y="150"/>
                    </a:lnTo>
                    <a:lnTo>
                      <a:pt x="88" y="158"/>
                    </a:lnTo>
                    <a:lnTo>
                      <a:pt x="77" y="164"/>
                    </a:lnTo>
                    <a:lnTo>
                      <a:pt x="71" y="174"/>
                    </a:lnTo>
                    <a:lnTo>
                      <a:pt x="67" y="173"/>
                    </a:lnTo>
                    <a:lnTo>
                      <a:pt x="64" y="167"/>
                    </a:lnTo>
                    <a:lnTo>
                      <a:pt x="53" y="168"/>
                    </a:lnTo>
                    <a:lnTo>
                      <a:pt x="45" y="170"/>
                    </a:lnTo>
                    <a:lnTo>
                      <a:pt x="38" y="170"/>
                    </a:lnTo>
                    <a:lnTo>
                      <a:pt x="39" y="164"/>
                    </a:lnTo>
                    <a:lnTo>
                      <a:pt x="42" y="158"/>
                    </a:lnTo>
                    <a:lnTo>
                      <a:pt x="51" y="156"/>
                    </a:lnTo>
                    <a:lnTo>
                      <a:pt x="58" y="153"/>
                    </a:lnTo>
                    <a:lnTo>
                      <a:pt x="58" y="147"/>
                    </a:lnTo>
                    <a:lnTo>
                      <a:pt x="58" y="142"/>
                    </a:lnTo>
                    <a:lnTo>
                      <a:pt x="58" y="135"/>
                    </a:lnTo>
                    <a:lnTo>
                      <a:pt x="51" y="120"/>
                    </a:lnTo>
                    <a:lnTo>
                      <a:pt x="47" y="120"/>
                    </a:lnTo>
                    <a:lnTo>
                      <a:pt x="38" y="115"/>
                    </a:lnTo>
                    <a:lnTo>
                      <a:pt x="36" y="112"/>
                    </a:lnTo>
                    <a:lnTo>
                      <a:pt x="23" y="106"/>
                    </a:lnTo>
                    <a:lnTo>
                      <a:pt x="21" y="98"/>
                    </a:lnTo>
                    <a:lnTo>
                      <a:pt x="12" y="98"/>
                    </a:lnTo>
                    <a:lnTo>
                      <a:pt x="15" y="91"/>
                    </a:lnTo>
                    <a:lnTo>
                      <a:pt x="12" y="85"/>
                    </a:lnTo>
                    <a:lnTo>
                      <a:pt x="7" y="80"/>
                    </a:lnTo>
                    <a:lnTo>
                      <a:pt x="1" y="79"/>
                    </a:lnTo>
                    <a:lnTo>
                      <a:pt x="0" y="77"/>
                    </a:lnTo>
                    <a:lnTo>
                      <a:pt x="1" y="73"/>
                    </a:lnTo>
                    <a:lnTo>
                      <a:pt x="9" y="68"/>
                    </a:lnTo>
                    <a:lnTo>
                      <a:pt x="11" y="54"/>
                    </a:lnTo>
                    <a:lnTo>
                      <a:pt x="12" y="51"/>
                    </a:lnTo>
                    <a:lnTo>
                      <a:pt x="4" y="44"/>
                    </a:lnTo>
                    <a:lnTo>
                      <a:pt x="9" y="38"/>
                    </a:lnTo>
                    <a:lnTo>
                      <a:pt x="12" y="24"/>
                    </a:lnTo>
                    <a:lnTo>
                      <a:pt x="15" y="25"/>
                    </a:lnTo>
                    <a:lnTo>
                      <a:pt x="27" y="25"/>
                    </a:lnTo>
                    <a:lnTo>
                      <a:pt x="38" y="15"/>
                    </a:lnTo>
                    <a:lnTo>
                      <a:pt x="4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1" name="Freeform 4037">
                <a:extLst>
                  <a:ext uri="{FF2B5EF4-FFF2-40B4-BE49-F238E27FC236}">
                    <a16:creationId xmlns:a16="http://schemas.microsoft.com/office/drawing/2014/main" id="{62EB9D3A-1A09-E64E-EA0E-2DE80C4EC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637"/>
                <a:ext cx="76" cy="94"/>
              </a:xfrm>
              <a:custGeom>
                <a:avLst/>
                <a:gdLst>
                  <a:gd name="T0" fmla="*/ 45 w 152"/>
                  <a:gd name="T1" fmla="*/ 12 h 188"/>
                  <a:gd name="T2" fmla="*/ 55 w 152"/>
                  <a:gd name="T3" fmla="*/ 15 h 188"/>
                  <a:gd name="T4" fmla="*/ 65 w 152"/>
                  <a:gd name="T5" fmla="*/ 15 h 188"/>
                  <a:gd name="T6" fmla="*/ 71 w 152"/>
                  <a:gd name="T7" fmla="*/ 9 h 188"/>
                  <a:gd name="T8" fmla="*/ 80 w 152"/>
                  <a:gd name="T9" fmla="*/ 3 h 188"/>
                  <a:gd name="T10" fmla="*/ 102 w 152"/>
                  <a:gd name="T11" fmla="*/ 13 h 188"/>
                  <a:gd name="T12" fmla="*/ 109 w 152"/>
                  <a:gd name="T13" fmla="*/ 15 h 188"/>
                  <a:gd name="T14" fmla="*/ 111 w 152"/>
                  <a:gd name="T15" fmla="*/ 28 h 188"/>
                  <a:gd name="T16" fmla="*/ 115 w 152"/>
                  <a:gd name="T17" fmla="*/ 36 h 188"/>
                  <a:gd name="T18" fmla="*/ 118 w 152"/>
                  <a:gd name="T19" fmla="*/ 44 h 188"/>
                  <a:gd name="T20" fmla="*/ 121 w 152"/>
                  <a:gd name="T21" fmla="*/ 56 h 188"/>
                  <a:gd name="T22" fmla="*/ 130 w 152"/>
                  <a:gd name="T23" fmla="*/ 57 h 188"/>
                  <a:gd name="T24" fmla="*/ 135 w 152"/>
                  <a:gd name="T25" fmla="*/ 69 h 188"/>
                  <a:gd name="T26" fmla="*/ 124 w 152"/>
                  <a:gd name="T27" fmla="*/ 82 h 188"/>
                  <a:gd name="T28" fmla="*/ 132 w 152"/>
                  <a:gd name="T29" fmla="*/ 97 h 188"/>
                  <a:gd name="T30" fmla="*/ 146 w 152"/>
                  <a:gd name="T31" fmla="*/ 94 h 188"/>
                  <a:gd name="T32" fmla="*/ 152 w 152"/>
                  <a:gd name="T33" fmla="*/ 101 h 188"/>
                  <a:gd name="T34" fmla="*/ 149 w 152"/>
                  <a:gd name="T35" fmla="*/ 121 h 188"/>
                  <a:gd name="T36" fmla="*/ 132 w 152"/>
                  <a:gd name="T37" fmla="*/ 130 h 188"/>
                  <a:gd name="T38" fmla="*/ 129 w 152"/>
                  <a:gd name="T39" fmla="*/ 133 h 188"/>
                  <a:gd name="T40" fmla="*/ 127 w 152"/>
                  <a:gd name="T41" fmla="*/ 145 h 188"/>
                  <a:gd name="T42" fmla="*/ 138 w 152"/>
                  <a:gd name="T43" fmla="*/ 159 h 188"/>
                  <a:gd name="T44" fmla="*/ 127 w 152"/>
                  <a:gd name="T45" fmla="*/ 171 h 188"/>
                  <a:gd name="T46" fmla="*/ 130 w 152"/>
                  <a:gd name="T47" fmla="*/ 183 h 188"/>
                  <a:gd name="T48" fmla="*/ 118 w 152"/>
                  <a:gd name="T49" fmla="*/ 188 h 188"/>
                  <a:gd name="T50" fmla="*/ 109 w 152"/>
                  <a:gd name="T51" fmla="*/ 183 h 188"/>
                  <a:gd name="T52" fmla="*/ 99 w 152"/>
                  <a:gd name="T53" fmla="*/ 183 h 188"/>
                  <a:gd name="T54" fmla="*/ 100 w 152"/>
                  <a:gd name="T55" fmla="*/ 173 h 188"/>
                  <a:gd name="T56" fmla="*/ 96 w 152"/>
                  <a:gd name="T57" fmla="*/ 149 h 188"/>
                  <a:gd name="T58" fmla="*/ 88 w 152"/>
                  <a:gd name="T59" fmla="*/ 158 h 188"/>
                  <a:gd name="T60" fmla="*/ 71 w 152"/>
                  <a:gd name="T61" fmla="*/ 174 h 188"/>
                  <a:gd name="T62" fmla="*/ 64 w 152"/>
                  <a:gd name="T63" fmla="*/ 167 h 188"/>
                  <a:gd name="T64" fmla="*/ 45 w 152"/>
                  <a:gd name="T65" fmla="*/ 170 h 188"/>
                  <a:gd name="T66" fmla="*/ 39 w 152"/>
                  <a:gd name="T67" fmla="*/ 164 h 188"/>
                  <a:gd name="T68" fmla="*/ 51 w 152"/>
                  <a:gd name="T69" fmla="*/ 156 h 188"/>
                  <a:gd name="T70" fmla="*/ 58 w 152"/>
                  <a:gd name="T71" fmla="*/ 147 h 188"/>
                  <a:gd name="T72" fmla="*/ 58 w 152"/>
                  <a:gd name="T73" fmla="*/ 135 h 188"/>
                  <a:gd name="T74" fmla="*/ 47 w 152"/>
                  <a:gd name="T75" fmla="*/ 120 h 188"/>
                  <a:gd name="T76" fmla="*/ 36 w 152"/>
                  <a:gd name="T77" fmla="*/ 112 h 188"/>
                  <a:gd name="T78" fmla="*/ 21 w 152"/>
                  <a:gd name="T79" fmla="*/ 98 h 188"/>
                  <a:gd name="T80" fmla="*/ 15 w 152"/>
                  <a:gd name="T81" fmla="*/ 91 h 188"/>
                  <a:gd name="T82" fmla="*/ 7 w 152"/>
                  <a:gd name="T83" fmla="*/ 80 h 188"/>
                  <a:gd name="T84" fmla="*/ 0 w 152"/>
                  <a:gd name="T85" fmla="*/ 77 h 188"/>
                  <a:gd name="T86" fmla="*/ 9 w 152"/>
                  <a:gd name="T87" fmla="*/ 68 h 188"/>
                  <a:gd name="T88" fmla="*/ 12 w 152"/>
                  <a:gd name="T89" fmla="*/ 51 h 188"/>
                  <a:gd name="T90" fmla="*/ 9 w 152"/>
                  <a:gd name="T91" fmla="*/ 38 h 188"/>
                  <a:gd name="T92" fmla="*/ 15 w 152"/>
                  <a:gd name="T93" fmla="*/ 25 h 188"/>
                  <a:gd name="T94" fmla="*/ 38 w 152"/>
                  <a:gd name="T95" fmla="*/ 15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2" h="188">
                    <a:moveTo>
                      <a:pt x="45" y="15"/>
                    </a:moveTo>
                    <a:lnTo>
                      <a:pt x="45" y="12"/>
                    </a:lnTo>
                    <a:lnTo>
                      <a:pt x="51" y="12"/>
                    </a:lnTo>
                    <a:lnTo>
                      <a:pt x="55" y="15"/>
                    </a:lnTo>
                    <a:lnTo>
                      <a:pt x="62" y="10"/>
                    </a:lnTo>
                    <a:lnTo>
                      <a:pt x="65" y="15"/>
                    </a:lnTo>
                    <a:lnTo>
                      <a:pt x="65" y="12"/>
                    </a:lnTo>
                    <a:lnTo>
                      <a:pt x="71" y="9"/>
                    </a:lnTo>
                    <a:lnTo>
                      <a:pt x="79" y="0"/>
                    </a:lnTo>
                    <a:lnTo>
                      <a:pt x="80" y="3"/>
                    </a:lnTo>
                    <a:lnTo>
                      <a:pt x="94" y="9"/>
                    </a:lnTo>
                    <a:lnTo>
                      <a:pt x="102" y="13"/>
                    </a:lnTo>
                    <a:lnTo>
                      <a:pt x="102" y="15"/>
                    </a:lnTo>
                    <a:lnTo>
                      <a:pt x="109" y="15"/>
                    </a:lnTo>
                    <a:lnTo>
                      <a:pt x="109" y="25"/>
                    </a:lnTo>
                    <a:lnTo>
                      <a:pt x="111" y="28"/>
                    </a:lnTo>
                    <a:lnTo>
                      <a:pt x="106" y="33"/>
                    </a:lnTo>
                    <a:lnTo>
                      <a:pt x="115" y="36"/>
                    </a:lnTo>
                    <a:lnTo>
                      <a:pt x="118" y="41"/>
                    </a:lnTo>
                    <a:lnTo>
                      <a:pt x="118" y="44"/>
                    </a:lnTo>
                    <a:lnTo>
                      <a:pt x="121" y="51"/>
                    </a:lnTo>
                    <a:lnTo>
                      <a:pt x="121" y="56"/>
                    </a:lnTo>
                    <a:lnTo>
                      <a:pt x="124" y="54"/>
                    </a:lnTo>
                    <a:lnTo>
                      <a:pt x="130" y="57"/>
                    </a:lnTo>
                    <a:lnTo>
                      <a:pt x="135" y="62"/>
                    </a:lnTo>
                    <a:lnTo>
                      <a:pt x="135" y="69"/>
                    </a:lnTo>
                    <a:lnTo>
                      <a:pt x="133" y="74"/>
                    </a:lnTo>
                    <a:lnTo>
                      <a:pt x="124" y="82"/>
                    </a:lnTo>
                    <a:lnTo>
                      <a:pt x="127" y="88"/>
                    </a:lnTo>
                    <a:lnTo>
                      <a:pt x="132" y="97"/>
                    </a:lnTo>
                    <a:lnTo>
                      <a:pt x="141" y="97"/>
                    </a:lnTo>
                    <a:lnTo>
                      <a:pt x="146" y="94"/>
                    </a:lnTo>
                    <a:lnTo>
                      <a:pt x="149" y="94"/>
                    </a:lnTo>
                    <a:lnTo>
                      <a:pt x="152" y="101"/>
                    </a:lnTo>
                    <a:lnTo>
                      <a:pt x="152" y="111"/>
                    </a:lnTo>
                    <a:lnTo>
                      <a:pt x="149" y="121"/>
                    </a:lnTo>
                    <a:lnTo>
                      <a:pt x="144" y="120"/>
                    </a:lnTo>
                    <a:lnTo>
                      <a:pt x="132" y="130"/>
                    </a:lnTo>
                    <a:lnTo>
                      <a:pt x="130" y="129"/>
                    </a:lnTo>
                    <a:lnTo>
                      <a:pt x="129" y="133"/>
                    </a:lnTo>
                    <a:lnTo>
                      <a:pt x="132" y="138"/>
                    </a:lnTo>
                    <a:lnTo>
                      <a:pt x="127" y="145"/>
                    </a:lnTo>
                    <a:lnTo>
                      <a:pt x="130" y="149"/>
                    </a:lnTo>
                    <a:lnTo>
                      <a:pt x="138" y="159"/>
                    </a:lnTo>
                    <a:lnTo>
                      <a:pt x="132" y="164"/>
                    </a:lnTo>
                    <a:lnTo>
                      <a:pt x="127" y="171"/>
                    </a:lnTo>
                    <a:lnTo>
                      <a:pt x="132" y="182"/>
                    </a:lnTo>
                    <a:lnTo>
                      <a:pt x="130" y="183"/>
                    </a:lnTo>
                    <a:lnTo>
                      <a:pt x="127" y="183"/>
                    </a:lnTo>
                    <a:lnTo>
                      <a:pt x="118" y="188"/>
                    </a:lnTo>
                    <a:lnTo>
                      <a:pt x="117" y="183"/>
                    </a:lnTo>
                    <a:lnTo>
                      <a:pt x="109" y="183"/>
                    </a:lnTo>
                    <a:lnTo>
                      <a:pt x="102" y="187"/>
                    </a:lnTo>
                    <a:lnTo>
                      <a:pt x="99" y="183"/>
                    </a:lnTo>
                    <a:lnTo>
                      <a:pt x="102" y="177"/>
                    </a:lnTo>
                    <a:lnTo>
                      <a:pt x="100" y="173"/>
                    </a:lnTo>
                    <a:lnTo>
                      <a:pt x="102" y="158"/>
                    </a:lnTo>
                    <a:lnTo>
                      <a:pt x="96" y="149"/>
                    </a:lnTo>
                    <a:lnTo>
                      <a:pt x="88" y="150"/>
                    </a:lnTo>
                    <a:lnTo>
                      <a:pt x="88" y="158"/>
                    </a:lnTo>
                    <a:lnTo>
                      <a:pt x="77" y="164"/>
                    </a:lnTo>
                    <a:lnTo>
                      <a:pt x="71" y="174"/>
                    </a:lnTo>
                    <a:lnTo>
                      <a:pt x="67" y="173"/>
                    </a:lnTo>
                    <a:lnTo>
                      <a:pt x="64" y="167"/>
                    </a:lnTo>
                    <a:lnTo>
                      <a:pt x="53" y="168"/>
                    </a:lnTo>
                    <a:lnTo>
                      <a:pt x="45" y="170"/>
                    </a:lnTo>
                    <a:lnTo>
                      <a:pt x="38" y="170"/>
                    </a:lnTo>
                    <a:lnTo>
                      <a:pt x="39" y="164"/>
                    </a:lnTo>
                    <a:lnTo>
                      <a:pt x="42" y="158"/>
                    </a:lnTo>
                    <a:lnTo>
                      <a:pt x="51" y="156"/>
                    </a:lnTo>
                    <a:lnTo>
                      <a:pt x="58" y="153"/>
                    </a:lnTo>
                    <a:lnTo>
                      <a:pt x="58" y="147"/>
                    </a:lnTo>
                    <a:lnTo>
                      <a:pt x="58" y="142"/>
                    </a:lnTo>
                    <a:lnTo>
                      <a:pt x="58" y="135"/>
                    </a:lnTo>
                    <a:lnTo>
                      <a:pt x="51" y="120"/>
                    </a:lnTo>
                    <a:lnTo>
                      <a:pt x="47" y="120"/>
                    </a:lnTo>
                    <a:lnTo>
                      <a:pt x="38" y="115"/>
                    </a:lnTo>
                    <a:lnTo>
                      <a:pt x="36" y="112"/>
                    </a:lnTo>
                    <a:lnTo>
                      <a:pt x="23" y="106"/>
                    </a:lnTo>
                    <a:lnTo>
                      <a:pt x="21" y="98"/>
                    </a:lnTo>
                    <a:lnTo>
                      <a:pt x="12" y="98"/>
                    </a:lnTo>
                    <a:lnTo>
                      <a:pt x="15" y="91"/>
                    </a:lnTo>
                    <a:lnTo>
                      <a:pt x="12" y="85"/>
                    </a:lnTo>
                    <a:lnTo>
                      <a:pt x="7" y="80"/>
                    </a:lnTo>
                    <a:lnTo>
                      <a:pt x="1" y="79"/>
                    </a:lnTo>
                    <a:lnTo>
                      <a:pt x="0" y="77"/>
                    </a:lnTo>
                    <a:lnTo>
                      <a:pt x="1" y="73"/>
                    </a:lnTo>
                    <a:lnTo>
                      <a:pt x="9" y="68"/>
                    </a:lnTo>
                    <a:lnTo>
                      <a:pt x="11" y="54"/>
                    </a:lnTo>
                    <a:lnTo>
                      <a:pt x="12" y="51"/>
                    </a:lnTo>
                    <a:lnTo>
                      <a:pt x="4" y="44"/>
                    </a:lnTo>
                    <a:lnTo>
                      <a:pt x="9" y="38"/>
                    </a:lnTo>
                    <a:lnTo>
                      <a:pt x="12" y="24"/>
                    </a:lnTo>
                    <a:lnTo>
                      <a:pt x="15" y="25"/>
                    </a:lnTo>
                    <a:lnTo>
                      <a:pt x="27" y="25"/>
                    </a:lnTo>
                    <a:lnTo>
                      <a:pt x="38" y="15"/>
                    </a:lnTo>
                    <a:lnTo>
                      <a:pt x="45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2" name="Freeform 4038">
                <a:extLst>
                  <a:ext uri="{FF2B5EF4-FFF2-40B4-BE49-F238E27FC236}">
                    <a16:creationId xmlns:a16="http://schemas.microsoft.com/office/drawing/2014/main" id="{A75C3E79-8161-91A3-520C-55BE62C9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907"/>
                <a:ext cx="91" cy="69"/>
              </a:xfrm>
              <a:custGeom>
                <a:avLst/>
                <a:gdLst>
                  <a:gd name="T0" fmla="*/ 66 w 180"/>
                  <a:gd name="T1" fmla="*/ 21 h 138"/>
                  <a:gd name="T2" fmla="*/ 53 w 180"/>
                  <a:gd name="T3" fmla="*/ 18 h 138"/>
                  <a:gd name="T4" fmla="*/ 44 w 180"/>
                  <a:gd name="T5" fmla="*/ 26 h 138"/>
                  <a:gd name="T6" fmla="*/ 38 w 180"/>
                  <a:gd name="T7" fmla="*/ 26 h 138"/>
                  <a:gd name="T8" fmla="*/ 29 w 180"/>
                  <a:gd name="T9" fmla="*/ 21 h 138"/>
                  <a:gd name="T10" fmla="*/ 16 w 180"/>
                  <a:gd name="T11" fmla="*/ 29 h 138"/>
                  <a:gd name="T12" fmla="*/ 13 w 180"/>
                  <a:gd name="T13" fmla="*/ 38 h 138"/>
                  <a:gd name="T14" fmla="*/ 4 w 180"/>
                  <a:gd name="T15" fmla="*/ 38 h 138"/>
                  <a:gd name="T16" fmla="*/ 7 w 180"/>
                  <a:gd name="T17" fmla="*/ 50 h 138"/>
                  <a:gd name="T18" fmla="*/ 0 w 180"/>
                  <a:gd name="T19" fmla="*/ 59 h 138"/>
                  <a:gd name="T20" fmla="*/ 12 w 180"/>
                  <a:gd name="T21" fmla="*/ 72 h 138"/>
                  <a:gd name="T22" fmla="*/ 4 w 180"/>
                  <a:gd name="T23" fmla="*/ 88 h 138"/>
                  <a:gd name="T24" fmla="*/ 4 w 180"/>
                  <a:gd name="T25" fmla="*/ 108 h 138"/>
                  <a:gd name="T26" fmla="*/ 10 w 180"/>
                  <a:gd name="T27" fmla="*/ 116 h 138"/>
                  <a:gd name="T28" fmla="*/ 24 w 180"/>
                  <a:gd name="T29" fmla="*/ 114 h 138"/>
                  <a:gd name="T30" fmla="*/ 35 w 180"/>
                  <a:gd name="T31" fmla="*/ 99 h 138"/>
                  <a:gd name="T32" fmla="*/ 38 w 180"/>
                  <a:gd name="T33" fmla="*/ 114 h 138"/>
                  <a:gd name="T34" fmla="*/ 44 w 180"/>
                  <a:gd name="T35" fmla="*/ 126 h 138"/>
                  <a:gd name="T36" fmla="*/ 54 w 180"/>
                  <a:gd name="T37" fmla="*/ 129 h 138"/>
                  <a:gd name="T38" fmla="*/ 68 w 180"/>
                  <a:gd name="T39" fmla="*/ 135 h 138"/>
                  <a:gd name="T40" fmla="*/ 80 w 180"/>
                  <a:gd name="T41" fmla="*/ 128 h 138"/>
                  <a:gd name="T42" fmla="*/ 98 w 180"/>
                  <a:gd name="T43" fmla="*/ 132 h 138"/>
                  <a:gd name="T44" fmla="*/ 104 w 180"/>
                  <a:gd name="T45" fmla="*/ 123 h 138"/>
                  <a:gd name="T46" fmla="*/ 106 w 180"/>
                  <a:gd name="T47" fmla="*/ 110 h 138"/>
                  <a:gd name="T48" fmla="*/ 103 w 180"/>
                  <a:gd name="T49" fmla="*/ 99 h 138"/>
                  <a:gd name="T50" fmla="*/ 115 w 180"/>
                  <a:gd name="T51" fmla="*/ 90 h 138"/>
                  <a:gd name="T52" fmla="*/ 129 w 180"/>
                  <a:gd name="T53" fmla="*/ 94 h 138"/>
                  <a:gd name="T54" fmla="*/ 138 w 180"/>
                  <a:gd name="T55" fmla="*/ 84 h 138"/>
                  <a:gd name="T56" fmla="*/ 138 w 180"/>
                  <a:gd name="T57" fmla="*/ 75 h 138"/>
                  <a:gd name="T58" fmla="*/ 144 w 180"/>
                  <a:gd name="T59" fmla="*/ 56 h 138"/>
                  <a:gd name="T60" fmla="*/ 150 w 180"/>
                  <a:gd name="T61" fmla="*/ 56 h 138"/>
                  <a:gd name="T62" fmla="*/ 180 w 180"/>
                  <a:gd name="T63" fmla="*/ 37 h 138"/>
                  <a:gd name="T64" fmla="*/ 165 w 180"/>
                  <a:gd name="T65" fmla="*/ 34 h 138"/>
                  <a:gd name="T66" fmla="*/ 154 w 180"/>
                  <a:gd name="T67" fmla="*/ 35 h 138"/>
                  <a:gd name="T68" fmla="*/ 161 w 180"/>
                  <a:gd name="T69" fmla="*/ 26 h 138"/>
                  <a:gd name="T70" fmla="*/ 161 w 180"/>
                  <a:gd name="T71" fmla="*/ 12 h 138"/>
                  <a:gd name="T72" fmla="*/ 150 w 180"/>
                  <a:gd name="T73" fmla="*/ 6 h 138"/>
                  <a:gd name="T74" fmla="*/ 138 w 180"/>
                  <a:gd name="T75" fmla="*/ 11 h 138"/>
                  <a:gd name="T76" fmla="*/ 129 w 180"/>
                  <a:gd name="T77" fmla="*/ 5 h 138"/>
                  <a:gd name="T78" fmla="*/ 107 w 180"/>
                  <a:gd name="T79" fmla="*/ 27 h 138"/>
                  <a:gd name="T80" fmla="*/ 97 w 180"/>
                  <a:gd name="T81" fmla="*/ 31 h 138"/>
                  <a:gd name="T82" fmla="*/ 91 w 180"/>
                  <a:gd name="T83" fmla="*/ 20 h 138"/>
                  <a:gd name="T84" fmla="*/ 82 w 180"/>
                  <a:gd name="T85" fmla="*/ 21 h 138"/>
                  <a:gd name="T86" fmla="*/ 74 w 180"/>
                  <a:gd name="T87" fmla="*/ 23 h 138"/>
                  <a:gd name="T88" fmla="*/ 74 w 180"/>
                  <a:gd name="T89" fmla="*/ 2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0" h="138">
                    <a:moveTo>
                      <a:pt x="74" y="23"/>
                    </a:moveTo>
                    <a:lnTo>
                      <a:pt x="66" y="21"/>
                    </a:lnTo>
                    <a:lnTo>
                      <a:pt x="59" y="23"/>
                    </a:lnTo>
                    <a:lnTo>
                      <a:pt x="53" y="18"/>
                    </a:lnTo>
                    <a:lnTo>
                      <a:pt x="48" y="23"/>
                    </a:lnTo>
                    <a:lnTo>
                      <a:pt x="44" y="26"/>
                    </a:lnTo>
                    <a:lnTo>
                      <a:pt x="41" y="23"/>
                    </a:lnTo>
                    <a:lnTo>
                      <a:pt x="38" y="26"/>
                    </a:lnTo>
                    <a:lnTo>
                      <a:pt x="35" y="23"/>
                    </a:lnTo>
                    <a:lnTo>
                      <a:pt x="29" y="21"/>
                    </a:lnTo>
                    <a:lnTo>
                      <a:pt x="21" y="24"/>
                    </a:lnTo>
                    <a:lnTo>
                      <a:pt x="16" y="29"/>
                    </a:lnTo>
                    <a:lnTo>
                      <a:pt x="16" y="40"/>
                    </a:lnTo>
                    <a:lnTo>
                      <a:pt x="13" y="38"/>
                    </a:lnTo>
                    <a:lnTo>
                      <a:pt x="12" y="41"/>
                    </a:lnTo>
                    <a:lnTo>
                      <a:pt x="4" y="38"/>
                    </a:lnTo>
                    <a:lnTo>
                      <a:pt x="9" y="47"/>
                    </a:lnTo>
                    <a:lnTo>
                      <a:pt x="7" y="50"/>
                    </a:lnTo>
                    <a:lnTo>
                      <a:pt x="1" y="53"/>
                    </a:lnTo>
                    <a:lnTo>
                      <a:pt x="0" y="59"/>
                    </a:lnTo>
                    <a:lnTo>
                      <a:pt x="10" y="62"/>
                    </a:lnTo>
                    <a:lnTo>
                      <a:pt x="12" y="72"/>
                    </a:lnTo>
                    <a:lnTo>
                      <a:pt x="3" y="79"/>
                    </a:lnTo>
                    <a:lnTo>
                      <a:pt x="4" y="88"/>
                    </a:lnTo>
                    <a:lnTo>
                      <a:pt x="10" y="99"/>
                    </a:lnTo>
                    <a:lnTo>
                      <a:pt x="4" y="108"/>
                    </a:lnTo>
                    <a:lnTo>
                      <a:pt x="7" y="113"/>
                    </a:lnTo>
                    <a:lnTo>
                      <a:pt x="10" y="116"/>
                    </a:lnTo>
                    <a:lnTo>
                      <a:pt x="13" y="116"/>
                    </a:lnTo>
                    <a:lnTo>
                      <a:pt x="24" y="114"/>
                    </a:lnTo>
                    <a:lnTo>
                      <a:pt x="27" y="108"/>
                    </a:lnTo>
                    <a:lnTo>
                      <a:pt x="35" y="99"/>
                    </a:lnTo>
                    <a:lnTo>
                      <a:pt x="36" y="99"/>
                    </a:lnTo>
                    <a:lnTo>
                      <a:pt x="38" y="114"/>
                    </a:lnTo>
                    <a:lnTo>
                      <a:pt x="41" y="116"/>
                    </a:lnTo>
                    <a:lnTo>
                      <a:pt x="44" y="126"/>
                    </a:lnTo>
                    <a:lnTo>
                      <a:pt x="48" y="126"/>
                    </a:lnTo>
                    <a:lnTo>
                      <a:pt x="54" y="129"/>
                    </a:lnTo>
                    <a:lnTo>
                      <a:pt x="69" y="126"/>
                    </a:lnTo>
                    <a:lnTo>
                      <a:pt x="68" y="135"/>
                    </a:lnTo>
                    <a:lnTo>
                      <a:pt x="74" y="138"/>
                    </a:lnTo>
                    <a:lnTo>
                      <a:pt x="80" y="128"/>
                    </a:lnTo>
                    <a:lnTo>
                      <a:pt x="92" y="135"/>
                    </a:lnTo>
                    <a:lnTo>
                      <a:pt x="98" y="132"/>
                    </a:lnTo>
                    <a:lnTo>
                      <a:pt x="104" y="126"/>
                    </a:lnTo>
                    <a:lnTo>
                      <a:pt x="104" y="123"/>
                    </a:lnTo>
                    <a:lnTo>
                      <a:pt x="98" y="119"/>
                    </a:lnTo>
                    <a:lnTo>
                      <a:pt x="106" y="110"/>
                    </a:lnTo>
                    <a:lnTo>
                      <a:pt x="107" y="105"/>
                    </a:lnTo>
                    <a:lnTo>
                      <a:pt x="103" y="99"/>
                    </a:lnTo>
                    <a:lnTo>
                      <a:pt x="106" y="94"/>
                    </a:lnTo>
                    <a:lnTo>
                      <a:pt x="115" y="90"/>
                    </a:lnTo>
                    <a:lnTo>
                      <a:pt x="121" y="90"/>
                    </a:lnTo>
                    <a:lnTo>
                      <a:pt x="129" y="94"/>
                    </a:lnTo>
                    <a:lnTo>
                      <a:pt x="135" y="90"/>
                    </a:lnTo>
                    <a:lnTo>
                      <a:pt x="138" y="84"/>
                    </a:lnTo>
                    <a:lnTo>
                      <a:pt x="141" y="84"/>
                    </a:lnTo>
                    <a:lnTo>
                      <a:pt x="138" y="75"/>
                    </a:lnTo>
                    <a:lnTo>
                      <a:pt x="139" y="72"/>
                    </a:lnTo>
                    <a:lnTo>
                      <a:pt x="144" y="56"/>
                    </a:lnTo>
                    <a:lnTo>
                      <a:pt x="144" y="56"/>
                    </a:lnTo>
                    <a:lnTo>
                      <a:pt x="150" y="56"/>
                    </a:lnTo>
                    <a:lnTo>
                      <a:pt x="164" y="52"/>
                    </a:lnTo>
                    <a:lnTo>
                      <a:pt x="180" y="37"/>
                    </a:lnTo>
                    <a:lnTo>
                      <a:pt x="179" y="32"/>
                    </a:lnTo>
                    <a:lnTo>
                      <a:pt x="165" y="34"/>
                    </a:lnTo>
                    <a:lnTo>
                      <a:pt x="158" y="37"/>
                    </a:lnTo>
                    <a:lnTo>
                      <a:pt x="154" y="35"/>
                    </a:lnTo>
                    <a:lnTo>
                      <a:pt x="154" y="29"/>
                    </a:lnTo>
                    <a:lnTo>
                      <a:pt x="161" y="26"/>
                    </a:lnTo>
                    <a:lnTo>
                      <a:pt x="167" y="18"/>
                    </a:lnTo>
                    <a:lnTo>
                      <a:pt x="161" y="12"/>
                    </a:lnTo>
                    <a:lnTo>
                      <a:pt x="161" y="5"/>
                    </a:lnTo>
                    <a:lnTo>
                      <a:pt x="150" y="6"/>
                    </a:lnTo>
                    <a:lnTo>
                      <a:pt x="147" y="11"/>
                    </a:lnTo>
                    <a:lnTo>
                      <a:pt x="138" y="11"/>
                    </a:lnTo>
                    <a:lnTo>
                      <a:pt x="130" y="0"/>
                    </a:lnTo>
                    <a:lnTo>
                      <a:pt x="129" y="5"/>
                    </a:lnTo>
                    <a:lnTo>
                      <a:pt x="112" y="26"/>
                    </a:lnTo>
                    <a:lnTo>
                      <a:pt x="107" y="27"/>
                    </a:lnTo>
                    <a:lnTo>
                      <a:pt x="104" y="32"/>
                    </a:lnTo>
                    <a:lnTo>
                      <a:pt x="97" y="31"/>
                    </a:lnTo>
                    <a:lnTo>
                      <a:pt x="94" y="32"/>
                    </a:lnTo>
                    <a:lnTo>
                      <a:pt x="91" y="20"/>
                    </a:lnTo>
                    <a:lnTo>
                      <a:pt x="91" y="18"/>
                    </a:lnTo>
                    <a:lnTo>
                      <a:pt x="82" y="21"/>
                    </a:lnTo>
                    <a:lnTo>
                      <a:pt x="77" y="24"/>
                    </a:lnTo>
                    <a:lnTo>
                      <a:pt x="74" y="23"/>
                    </a:lnTo>
                    <a:lnTo>
                      <a:pt x="73" y="26"/>
                    </a:lnTo>
                    <a:lnTo>
                      <a:pt x="74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3" name="Freeform 4039">
                <a:extLst>
                  <a:ext uri="{FF2B5EF4-FFF2-40B4-BE49-F238E27FC236}">
                    <a16:creationId xmlns:a16="http://schemas.microsoft.com/office/drawing/2014/main" id="{34FD5A1A-F485-7A55-862D-B8A52C1E6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907"/>
                <a:ext cx="91" cy="69"/>
              </a:xfrm>
              <a:custGeom>
                <a:avLst/>
                <a:gdLst>
                  <a:gd name="T0" fmla="*/ 73 w 180"/>
                  <a:gd name="T1" fmla="*/ 26 h 138"/>
                  <a:gd name="T2" fmla="*/ 77 w 180"/>
                  <a:gd name="T3" fmla="*/ 24 h 138"/>
                  <a:gd name="T4" fmla="*/ 91 w 180"/>
                  <a:gd name="T5" fmla="*/ 18 h 138"/>
                  <a:gd name="T6" fmla="*/ 94 w 180"/>
                  <a:gd name="T7" fmla="*/ 32 h 138"/>
                  <a:gd name="T8" fmla="*/ 104 w 180"/>
                  <a:gd name="T9" fmla="*/ 32 h 138"/>
                  <a:gd name="T10" fmla="*/ 112 w 180"/>
                  <a:gd name="T11" fmla="*/ 26 h 138"/>
                  <a:gd name="T12" fmla="*/ 130 w 180"/>
                  <a:gd name="T13" fmla="*/ 0 h 138"/>
                  <a:gd name="T14" fmla="*/ 147 w 180"/>
                  <a:gd name="T15" fmla="*/ 11 h 138"/>
                  <a:gd name="T16" fmla="*/ 161 w 180"/>
                  <a:gd name="T17" fmla="*/ 5 h 138"/>
                  <a:gd name="T18" fmla="*/ 167 w 180"/>
                  <a:gd name="T19" fmla="*/ 18 h 138"/>
                  <a:gd name="T20" fmla="*/ 154 w 180"/>
                  <a:gd name="T21" fmla="*/ 29 h 138"/>
                  <a:gd name="T22" fmla="*/ 158 w 180"/>
                  <a:gd name="T23" fmla="*/ 37 h 138"/>
                  <a:gd name="T24" fmla="*/ 179 w 180"/>
                  <a:gd name="T25" fmla="*/ 32 h 138"/>
                  <a:gd name="T26" fmla="*/ 164 w 180"/>
                  <a:gd name="T27" fmla="*/ 52 h 138"/>
                  <a:gd name="T28" fmla="*/ 144 w 180"/>
                  <a:gd name="T29" fmla="*/ 56 h 138"/>
                  <a:gd name="T30" fmla="*/ 139 w 180"/>
                  <a:gd name="T31" fmla="*/ 72 h 138"/>
                  <a:gd name="T32" fmla="*/ 141 w 180"/>
                  <a:gd name="T33" fmla="*/ 84 h 138"/>
                  <a:gd name="T34" fmla="*/ 135 w 180"/>
                  <a:gd name="T35" fmla="*/ 90 h 138"/>
                  <a:gd name="T36" fmla="*/ 121 w 180"/>
                  <a:gd name="T37" fmla="*/ 90 h 138"/>
                  <a:gd name="T38" fmla="*/ 106 w 180"/>
                  <a:gd name="T39" fmla="*/ 94 h 138"/>
                  <a:gd name="T40" fmla="*/ 107 w 180"/>
                  <a:gd name="T41" fmla="*/ 105 h 138"/>
                  <a:gd name="T42" fmla="*/ 98 w 180"/>
                  <a:gd name="T43" fmla="*/ 119 h 138"/>
                  <a:gd name="T44" fmla="*/ 104 w 180"/>
                  <a:gd name="T45" fmla="*/ 126 h 138"/>
                  <a:gd name="T46" fmla="*/ 92 w 180"/>
                  <a:gd name="T47" fmla="*/ 135 h 138"/>
                  <a:gd name="T48" fmla="*/ 74 w 180"/>
                  <a:gd name="T49" fmla="*/ 138 h 138"/>
                  <a:gd name="T50" fmla="*/ 69 w 180"/>
                  <a:gd name="T51" fmla="*/ 126 h 138"/>
                  <a:gd name="T52" fmla="*/ 48 w 180"/>
                  <a:gd name="T53" fmla="*/ 126 h 138"/>
                  <a:gd name="T54" fmla="*/ 41 w 180"/>
                  <a:gd name="T55" fmla="*/ 116 h 138"/>
                  <a:gd name="T56" fmla="*/ 36 w 180"/>
                  <a:gd name="T57" fmla="*/ 99 h 138"/>
                  <a:gd name="T58" fmla="*/ 27 w 180"/>
                  <a:gd name="T59" fmla="*/ 108 h 138"/>
                  <a:gd name="T60" fmla="*/ 13 w 180"/>
                  <a:gd name="T61" fmla="*/ 116 h 138"/>
                  <a:gd name="T62" fmla="*/ 7 w 180"/>
                  <a:gd name="T63" fmla="*/ 113 h 138"/>
                  <a:gd name="T64" fmla="*/ 10 w 180"/>
                  <a:gd name="T65" fmla="*/ 99 h 138"/>
                  <a:gd name="T66" fmla="*/ 3 w 180"/>
                  <a:gd name="T67" fmla="*/ 79 h 138"/>
                  <a:gd name="T68" fmla="*/ 10 w 180"/>
                  <a:gd name="T69" fmla="*/ 62 h 138"/>
                  <a:gd name="T70" fmla="*/ 1 w 180"/>
                  <a:gd name="T71" fmla="*/ 53 h 138"/>
                  <a:gd name="T72" fmla="*/ 9 w 180"/>
                  <a:gd name="T73" fmla="*/ 47 h 138"/>
                  <a:gd name="T74" fmla="*/ 12 w 180"/>
                  <a:gd name="T75" fmla="*/ 41 h 138"/>
                  <a:gd name="T76" fmla="*/ 16 w 180"/>
                  <a:gd name="T77" fmla="*/ 40 h 138"/>
                  <a:gd name="T78" fmla="*/ 21 w 180"/>
                  <a:gd name="T79" fmla="*/ 24 h 138"/>
                  <a:gd name="T80" fmla="*/ 35 w 180"/>
                  <a:gd name="T81" fmla="*/ 23 h 138"/>
                  <a:gd name="T82" fmla="*/ 41 w 180"/>
                  <a:gd name="T83" fmla="*/ 23 h 138"/>
                  <a:gd name="T84" fmla="*/ 48 w 180"/>
                  <a:gd name="T85" fmla="*/ 23 h 138"/>
                  <a:gd name="T86" fmla="*/ 59 w 180"/>
                  <a:gd name="T87" fmla="*/ 23 h 138"/>
                  <a:gd name="T88" fmla="*/ 74 w 180"/>
                  <a:gd name="T89" fmla="*/ 2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0" h="138">
                    <a:moveTo>
                      <a:pt x="74" y="23"/>
                    </a:moveTo>
                    <a:lnTo>
                      <a:pt x="73" y="26"/>
                    </a:lnTo>
                    <a:lnTo>
                      <a:pt x="74" y="23"/>
                    </a:lnTo>
                    <a:lnTo>
                      <a:pt x="77" y="24"/>
                    </a:lnTo>
                    <a:lnTo>
                      <a:pt x="82" y="21"/>
                    </a:lnTo>
                    <a:lnTo>
                      <a:pt x="91" y="18"/>
                    </a:lnTo>
                    <a:lnTo>
                      <a:pt x="91" y="20"/>
                    </a:lnTo>
                    <a:lnTo>
                      <a:pt x="94" y="32"/>
                    </a:lnTo>
                    <a:lnTo>
                      <a:pt x="97" y="31"/>
                    </a:lnTo>
                    <a:lnTo>
                      <a:pt x="104" y="32"/>
                    </a:lnTo>
                    <a:lnTo>
                      <a:pt x="107" y="27"/>
                    </a:lnTo>
                    <a:lnTo>
                      <a:pt x="112" y="26"/>
                    </a:lnTo>
                    <a:lnTo>
                      <a:pt x="129" y="5"/>
                    </a:lnTo>
                    <a:lnTo>
                      <a:pt x="130" y="0"/>
                    </a:lnTo>
                    <a:lnTo>
                      <a:pt x="138" y="11"/>
                    </a:lnTo>
                    <a:lnTo>
                      <a:pt x="147" y="11"/>
                    </a:lnTo>
                    <a:lnTo>
                      <a:pt x="150" y="6"/>
                    </a:lnTo>
                    <a:lnTo>
                      <a:pt x="161" y="5"/>
                    </a:lnTo>
                    <a:lnTo>
                      <a:pt x="161" y="12"/>
                    </a:lnTo>
                    <a:lnTo>
                      <a:pt x="167" y="18"/>
                    </a:lnTo>
                    <a:lnTo>
                      <a:pt x="161" y="26"/>
                    </a:lnTo>
                    <a:lnTo>
                      <a:pt x="154" y="29"/>
                    </a:lnTo>
                    <a:lnTo>
                      <a:pt x="154" y="35"/>
                    </a:lnTo>
                    <a:lnTo>
                      <a:pt x="158" y="37"/>
                    </a:lnTo>
                    <a:lnTo>
                      <a:pt x="165" y="34"/>
                    </a:lnTo>
                    <a:lnTo>
                      <a:pt x="179" y="32"/>
                    </a:lnTo>
                    <a:lnTo>
                      <a:pt x="180" y="37"/>
                    </a:lnTo>
                    <a:lnTo>
                      <a:pt x="164" y="52"/>
                    </a:lnTo>
                    <a:lnTo>
                      <a:pt x="150" y="56"/>
                    </a:lnTo>
                    <a:lnTo>
                      <a:pt x="144" y="56"/>
                    </a:lnTo>
                    <a:lnTo>
                      <a:pt x="144" y="56"/>
                    </a:lnTo>
                    <a:lnTo>
                      <a:pt x="139" y="72"/>
                    </a:lnTo>
                    <a:lnTo>
                      <a:pt x="138" y="75"/>
                    </a:lnTo>
                    <a:lnTo>
                      <a:pt x="141" y="84"/>
                    </a:lnTo>
                    <a:lnTo>
                      <a:pt x="138" y="84"/>
                    </a:lnTo>
                    <a:lnTo>
                      <a:pt x="135" y="90"/>
                    </a:lnTo>
                    <a:lnTo>
                      <a:pt x="129" y="94"/>
                    </a:lnTo>
                    <a:lnTo>
                      <a:pt x="121" y="90"/>
                    </a:lnTo>
                    <a:lnTo>
                      <a:pt x="115" y="90"/>
                    </a:lnTo>
                    <a:lnTo>
                      <a:pt x="106" y="94"/>
                    </a:lnTo>
                    <a:lnTo>
                      <a:pt x="103" y="99"/>
                    </a:lnTo>
                    <a:lnTo>
                      <a:pt x="107" y="105"/>
                    </a:lnTo>
                    <a:lnTo>
                      <a:pt x="106" y="110"/>
                    </a:lnTo>
                    <a:lnTo>
                      <a:pt x="98" y="119"/>
                    </a:lnTo>
                    <a:lnTo>
                      <a:pt x="104" y="123"/>
                    </a:lnTo>
                    <a:lnTo>
                      <a:pt x="104" y="126"/>
                    </a:lnTo>
                    <a:lnTo>
                      <a:pt x="98" y="132"/>
                    </a:lnTo>
                    <a:lnTo>
                      <a:pt x="92" y="135"/>
                    </a:lnTo>
                    <a:lnTo>
                      <a:pt x="80" y="128"/>
                    </a:lnTo>
                    <a:lnTo>
                      <a:pt x="74" y="138"/>
                    </a:lnTo>
                    <a:lnTo>
                      <a:pt x="68" y="135"/>
                    </a:lnTo>
                    <a:lnTo>
                      <a:pt x="69" y="126"/>
                    </a:lnTo>
                    <a:lnTo>
                      <a:pt x="54" y="129"/>
                    </a:lnTo>
                    <a:lnTo>
                      <a:pt x="48" y="126"/>
                    </a:lnTo>
                    <a:lnTo>
                      <a:pt x="44" y="126"/>
                    </a:lnTo>
                    <a:lnTo>
                      <a:pt x="41" y="116"/>
                    </a:lnTo>
                    <a:lnTo>
                      <a:pt x="38" y="114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27" y="108"/>
                    </a:lnTo>
                    <a:lnTo>
                      <a:pt x="24" y="114"/>
                    </a:lnTo>
                    <a:lnTo>
                      <a:pt x="13" y="116"/>
                    </a:lnTo>
                    <a:lnTo>
                      <a:pt x="10" y="116"/>
                    </a:lnTo>
                    <a:lnTo>
                      <a:pt x="7" y="113"/>
                    </a:lnTo>
                    <a:lnTo>
                      <a:pt x="4" y="108"/>
                    </a:lnTo>
                    <a:lnTo>
                      <a:pt x="10" y="99"/>
                    </a:lnTo>
                    <a:lnTo>
                      <a:pt x="4" y="88"/>
                    </a:lnTo>
                    <a:lnTo>
                      <a:pt x="3" y="79"/>
                    </a:lnTo>
                    <a:lnTo>
                      <a:pt x="12" y="72"/>
                    </a:lnTo>
                    <a:lnTo>
                      <a:pt x="10" y="62"/>
                    </a:lnTo>
                    <a:lnTo>
                      <a:pt x="0" y="59"/>
                    </a:lnTo>
                    <a:lnTo>
                      <a:pt x="1" y="53"/>
                    </a:lnTo>
                    <a:lnTo>
                      <a:pt x="7" y="50"/>
                    </a:lnTo>
                    <a:lnTo>
                      <a:pt x="9" y="47"/>
                    </a:lnTo>
                    <a:lnTo>
                      <a:pt x="4" y="38"/>
                    </a:lnTo>
                    <a:lnTo>
                      <a:pt x="12" y="41"/>
                    </a:lnTo>
                    <a:lnTo>
                      <a:pt x="13" y="38"/>
                    </a:lnTo>
                    <a:lnTo>
                      <a:pt x="16" y="40"/>
                    </a:lnTo>
                    <a:lnTo>
                      <a:pt x="16" y="29"/>
                    </a:lnTo>
                    <a:lnTo>
                      <a:pt x="21" y="24"/>
                    </a:lnTo>
                    <a:lnTo>
                      <a:pt x="29" y="21"/>
                    </a:lnTo>
                    <a:lnTo>
                      <a:pt x="35" y="23"/>
                    </a:lnTo>
                    <a:lnTo>
                      <a:pt x="38" y="26"/>
                    </a:lnTo>
                    <a:lnTo>
                      <a:pt x="41" y="23"/>
                    </a:lnTo>
                    <a:lnTo>
                      <a:pt x="44" y="26"/>
                    </a:lnTo>
                    <a:lnTo>
                      <a:pt x="48" y="23"/>
                    </a:lnTo>
                    <a:lnTo>
                      <a:pt x="53" y="18"/>
                    </a:lnTo>
                    <a:lnTo>
                      <a:pt x="59" y="23"/>
                    </a:lnTo>
                    <a:lnTo>
                      <a:pt x="66" y="21"/>
                    </a:lnTo>
                    <a:lnTo>
                      <a:pt x="74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4" name="Freeform 4040">
                <a:extLst>
                  <a:ext uri="{FF2B5EF4-FFF2-40B4-BE49-F238E27FC236}">
                    <a16:creationId xmlns:a16="http://schemas.microsoft.com/office/drawing/2014/main" id="{C094E4E9-5AA2-8DEF-7098-1ED1439D2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907"/>
                <a:ext cx="91" cy="69"/>
              </a:xfrm>
              <a:custGeom>
                <a:avLst/>
                <a:gdLst>
                  <a:gd name="T0" fmla="*/ 73 w 180"/>
                  <a:gd name="T1" fmla="*/ 26 h 138"/>
                  <a:gd name="T2" fmla="*/ 77 w 180"/>
                  <a:gd name="T3" fmla="*/ 24 h 138"/>
                  <a:gd name="T4" fmla="*/ 91 w 180"/>
                  <a:gd name="T5" fmla="*/ 18 h 138"/>
                  <a:gd name="T6" fmla="*/ 94 w 180"/>
                  <a:gd name="T7" fmla="*/ 32 h 138"/>
                  <a:gd name="T8" fmla="*/ 104 w 180"/>
                  <a:gd name="T9" fmla="*/ 32 h 138"/>
                  <a:gd name="T10" fmla="*/ 112 w 180"/>
                  <a:gd name="T11" fmla="*/ 26 h 138"/>
                  <a:gd name="T12" fmla="*/ 130 w 180"/>
                  <a:gd name="T13" fmla="*/ 0 h 138"/>
                  <a:gd name="T14" fmla="*/ 147 w 180"/>
                  <a:gd name="T15" fmla="*/ 11 h 138"/>
                  <a:gd name="T16" fmla="*/ 161 w 180"/>
                  <a:gd name="T17" fmla="*/ 5 h 138"/>
                  <a:gd name="T18" fmla="*/ 167 w 180"/>
                  <a:gd name="T19" fmla="*/ 18 h 138"/>
                  <a:gd name="T20" fmla="*/ 154 w 180"/>
                  <a:gd name="T21" fmla="*/ 29 h 138"/>
                  <a:gd name="T22" fmla="*/ 158 w 180"/>
                  <a:gd name="T23" fmla="*/ 37 h 138"/>
                  <a:gd name="T24" fmla="*/ 179 w 180"/>
                  <a:gd name="T25" fmla="*/ 32 h 138"/>
                  <a:gd name="T26" fmla="*/ 164 w 180"/>
                  <a:gd name="T27" fmla="*/ 52 h 138"/>
                  <a:gd name="T28" fmla="*/ 144 w 180"/>
                  <a:gd name="T29" fmla="*/ 56 h 138"/>
                  <a:gd name="T30" fmla="*/ 139 w 180"/>
                  <a:gd name="T31" fmla="*/ 72 h 138"/>
                  <a:gd name="T32" fmla="*/ 141 w 180"/>
                  <a:gd name="T33" fmla="*/ 84 h 138"/>
                  <a:gd name="T34" fmla="*/ 135 w 180"/>
                  <a:gd name="T35" fmla="*/ 90 h 138"/>
                  <a:gd name="T36" fmla="*/ 121 w 180"/>
                  <a:gd name="T37" fmla="*/ 90 h 138"/>
                  <a:gd name="T38" fmla="*/ 106 w 180"/>
                  <a:gd name="T39" fmla="*/ 94 h 138"/>
                  <a:gd name="T40" fmla="*/ 107 w 180"/>
                  <a:gd name="T41" fmla="*/ 105 h 138"/>
                  <a:gd name="T42" fmla="*/ 98 w 180"/>
                  <a:gd name="T43" fmla="*/ 119 h 138"/>
                  <a:gd name="T44" fmla="*/ 104 w 180"/>
                  <a:gd name="T45" fmla="*/ 126 h 138"/>
                  <a:gd name="T46" fmla="*/ 92 w 180"/>
                  <a:gd name="T47" fmla="*/ 135 h 138"/>
                  <a:gd name="T48" fmla="*/ 74 w 180"/>
                  <a:gd name="T49" fmla="*/ 138 h 138"/>
                  <a:gd name="T50" fmla="*/ 69 w 180"/>
                  <a:gd name="T51" fmla="*/ 126 h 138"/>
                  <a:gd name="T52" fmla="*/ 48 w 180"/>
                  <a:gd name="T53" fmla="*/ 126 h 138"/>
                  <a:gd name="T54" fmla="*/ 41 w 180"/>
                  <a:gd name="T55" fmla="*/ 116 h 138"/>
                  <a:gd name="T56" fmla="*/ 36 w 180"/>
                  <a:gd name="T57" fmla="*/ 99 h 138"/>
                  <a:gd name="T58" fmla="*/ 27 w 180"/>
                  <a:gd name="T59" fmla="*/ 108 h 138"/>
                  <a:gd name="T60" fmla="*/ 13 w 180"/>
                  <a:gd name="T61" fmla="*/ 116 h 138"/>
                  <a:gd name="T62" fmla="*/ 7 w 180"/>
                  <a:gd name="T63" fmla="*/ 113 h 138"/>
                  <a:gd name="T64" fmla="*/ 10 w 180"/>
                  <a:gd name="T65" fmla="*/ 99 h 138"/>
                  <a:gd name="T66" fmla="*/ 3 w 180"/>
                  <a:gd name="T67" fmla="*/ 79 h 138"/>
                  <a:gd name="T68" fmla="*/ 10 w 180"/>
                  <a:gd name="T69" fmla="*/ 62 h 138"/>
                  <a:gd name="T70" fmla="*/ 1 w 180"/>
                  <a:gd name="T71" fmla="*/ 53 h 138"/>
                  <a:gd name="T72" fmla="*/ 9 w 180"/>
                  <a:gd name="T73" fmla="*/ 47 h 138"/>
                  <a:gd name="T74" fmla="*/ 12 w 180"/>
                  <a:gd name="T75" fmla="*/ 41 h 138"/>
                  <a:gd name="T76" fmla="*/ 16 w 180"/>
                  <a:gd name="T77" fmla="*/ 40 h 138"/>
                  <a:gd name="T78" fmla="*/ 21 w 180"/>
                  <a:gd name="T79" fmla="*/ 24 h 138"/>
                  <a:gd name="T80" fmla="*/ 35 w 180"/>
                  <a:gd name="T81" fmla="*/ 23 h 138"/>
                  <a:gd name="T82" fmla="*/ 41 w 180"/>
                  <a:gd name="T83" fmla="*/ 23 h 138"/>
                  <a:gd name="T84" fmla="*/ 48 w 180"/>
                  <a:gd name="T85" fmla="*/ 23 h 138"/>
                  <a:gd name="T86" fmla="*/ 59 w 180"/>
                  <a:gd name="T87" fmla="*/ 23 h 138"/>
                  <a:gd name="T88" fmla="*/ 74 w 180"/>
                  <a:gd name="T89" fmla="*/ 2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0" h="138">
                    <a:moveTo>
                      <a:pt x="74" y="23"/>
                    </a:moveTo>
                    <a:lnTo>
                      <a:pt x="73" y="26"/>
                    </a:lnTo>
                    <a:lnTo>
                      <a:pt x="74" y="23"/>
                    </a:lnTo>
                    <a:lnTo>
                      <a:pt x="77" y="24"/>
                    </a:lnTo>
                    <a:lnTo>
                      <a:pt x="82" y="21"/>
                    </a:lnTo>
                    <a:lnTo>
                      <a:pt x="91" y="18"/>
                    </a:lnTo>
                    <a:lnTo>
                      <a:pt x="91" y="20"/>
                    </a:lnTo>
                    <a:lnTo>
                      <a:pt x="94" y="32"/>
                    </a:lnTo>
                    <a:lnTo>
                      <a:pt x="97" y="31"/>
                    </a:lnTo>
                    <a:lnTo>
                      <a:pt x="104" y="32"/>
                    </a:lnTo>
                    <a:lnTo>
                      <a:pt x="107" y="27"/>
                    </a:lnTo>
                    <a:lnTo>
                      <a:pt x="112" y="26"/>
                    </a:lnTo>
                    <a:lnTo>
                      <a:pt x="129" y="5"/>
                    </a:lnTo>
                    <a:lnTo>
                      <a:pt x="130" y="0"/>
                    </a:lnTo>
                    <a:lnTo>
                      <a:pt x="138" y="11"/>
                    </a:lnTo>
                    <a:lnTo>
                      <a:pt x="147" y="11"/>
                    </a:lnTo>
                    <a:lnTo>
                      <a:pt x="150" y="6"/>
                    </a:lnTo>
                    <a:lnTo>
                      <a:pt x="161" y="5"/>
                    </a:lnTo>
                    <a:lnTo>
                      <a:pt x="161" y="12"/>
                    </a:lnTo>
                    <a:lnTo>
                      <a:pt x="167" y="18"/>
                    </a:lnTo>
                    <a:lnTo>
                      <a:pt x="161" y="26"/>
                    </a:lnTo>
                    <a:lnTo>
                      <a:pt x="154" y="29"/>
                    </a:lnTo>
                    <a:lnTo>
                      <a:pt x="154" y="35"/>
                    </a:lnTo>
                    <a:lnTo>
                      <a:pt x="158" y="37"/>
                    </a:lnTo>
                    <a:lnTo>
                      <a:pt x="165" y="34"/>
                    </a:lnTo>
                    <a:lnTo>
                      <a:pt x="179" y="32"/>
                    </a:lnTo>
                    <a:lnTo>
                      <a:pt x="180" y="37"/>
                    </a:lnTo>
                    <a:lnTo>
                      <a:pt x="164" y="52"/>
                    </a:lnTo>
                    <a:lnTo>
                      <a:pt x="150" y="56"/>
                    </a:lnTo>
                    <a:lnTo>
                      <a:pt x="144" y="56"/>
                    </a:lnTo>
                    <a:lnTo>
                      <a:pt x="144" y="56"/>
                    </a:lnTo>
                    <a:lnTo>
                      <a:pt x="139" y="72"/>
                    </a:lnTo>
                    <a:lnTo>
                      <a:pt x="138" y="75"/>
                    </a:lnTo>
                    <a:lnTo>
                      <a:pt x="141" y="84"/>
                    </a:lnTo>
                    <a:lnTo>
                      <a:pt x="138" y="84"/>
                    </a:lnTo>
                    <a:lnTo>
                      <a:pt x="135" y="90"/>
                    </a:lnTo>
                    <a:lnTo>
                      <a:pt x="129" y="94"/>
                    </a:lnTo>
                    <a:lnTo>
                      <a:pt x="121" y="90"/>
                    </a:lnTo>
                    <a:lnTo>
                      <a:pt x="115" y="90"/>
                    </a:lnTo>
                    <a:lnTo>
                      <a:pt x="106" y="94"/>
                    </a:lnTo>
                    <a:lnTo>
                      <a:pt x="103" y="99"/>
                    </a:lnTo>
                    <a:lnTo>
                      <a:pt x="107" y="105"/>
                    </a:lnTo>
                    <a:lnTo>
                      <a:pt x="106" y="110"/>
                    </a:lnTo>
                    <a:lnTo>
                      <a:pt x="98" y="119"/>
                    </a:lnTo>
                    <a:lnTo>
                      <a:pt x="104" y="123"/>
                    </a:lnTo>
                    <a:lnTo>
                      <a:pt x="104" y="126"/>
                    </a:lnTo>
                    <a:lnTo>
                      <a:pt x="98" y="132"/>
                    </a:lnTo>
                    <a:lnTo>
                      <a:pt x="92" y="135"/>
                    </a:lnTo>
                    <a:lnTo>
                      <a:pt x="80" y="128"/>
                    </a:lnTo>
                    <a:lnTo>
                      <a:pt x="74" y="138"/>
                    </a:lnTo>
                    <a:lnTo>
                      <a:pt x="68" y="135"/>
                    </a:lnTo>
                    <a:lnTo>
                      <a:pt x="69" y="126"/>
                    </a:lnTo>
                    <a:lnTo>
                      <a:pt x="54" y="129"/>
                    </a:lnTo>
                    <a:lnTo>
                      <a:pt x="48" y="126"/>
                    </a:lnTo>
                    <a:lnTo>
                      <a:pt x="44" y="126"/>
                    </a:lnTo>
                    <a:lnTo>
                      <a:pt x="41" y="116"/>
                    </a:lnTo>
                    <a:lnTo>
                      <a:pt x="38" y="114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27" y="108"/>
                    </a:lnTo>
                    <a:lnTo>
                      <a:pt x="24" y="114"/>
                    </a:lnTo>
                    <a:lnTo>
                      <a:pt x="13" y="116"/>
                    </a:lnTo>
                    <a:lnTo>
                      <a:pt x="10" y="116"/>
                    </a:lnTo>
                    <a:lnTo>
                      <a:pt x="7" y="113"/>
                    </a:lnTo>
                    <a:lnTo>
                      <a:pt x="4" y="108"/>
                    </a:lnTo>
                    <a:lnTo>
                      <a:pt x="10" y="99"/>
                    </a:lnTo>
                    <a:lnTo>
                      <a:pt x="4" y="88"/>
                    </a:lnTo>
                    <a:lnTo>
                      <a:pt x="3" y="79"/>
                    </a:lnTo>
                    <a:lnTo>
                      <a:pt x="12" y="72"/>
                    </a:lnTo>
                    <a:lnTo>
                      <a:pt x="10" y="62"/>
                    </a:lnTo>
                    <a:lnTo>
                      <a:pt x="0" y="59"/>
                    </a:lnTo>
                    <a:lnTo>
                      <a:pt x="1" y="53"/>
                    </a:lnTo>
                    <a:lnTo>
                      <a:pt x="7" y="50"/>
                    </a:lnTo>
                    <a:lnTo>
                      <a:pt x="9" y="47"/>
                    </a:lnTo>
                    <a:lnTo>
                      <a:pt x="4" y="38"/>
                    </a:lnTo>
                    <a:lnTo>
                      <a:pt x="12" y="41"/>
                    </a:lnTo>
                    <a:lnTo>
                      <a:pt x="13" y="38"/>
                    </a:lnTo>
                    <a:lnTo>
                      <a:pt x="16" y="40"/>
                    </a:lnTo>
                    <a:lnTo>
                      <a:pt x="16" y="29"/>
                    </a:lnTo>
                    <a:lnTo>
                      <a:pt x="21" y="24"/>
                    </a:lnTo>
                    <a:lnTo>
                      <a:pt x="29" y="21"/>
                    </a:lnTo>
                    <a:lnTo>
                      <a:pt x="35" y="23"/>
                    </a:lnTo>
                    <a:lnTo>
                      <a:pt x="38" y="26"/>
                    </a:lnTo>
                    <a:lnTo>
                      <a:pt x="41" y="23"/>
                    </a:lnTo>
                    <a:lnTo>
                      <a:pt x="44" y="26"/>
                    </a:lnTo>
                    <a:lnTo>
                      <a:pt x="48" y="23"/>
                    </a:lnTo>
                    <a:lnTo>
                      <a:pt x="53" y="18"/>
                    </a:lnTo>
                    <a:lnTo>
                      <a:pt x="59" y="23"/>
                    </a:lnTo>
                    <a:lnTo>
                      <a:pt x="66" y="21"/>
                    </a:lnTo>
                    <a:lnTo>
                      <a:pt x="74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5" name="Freeform 4041">
                <a:extLst>
                  <a:ext uri="{FF2B5EF4-FFF2-40B4-BE49-F238E27FC236}">
                    <a16:creationId xmlns:a16="http://schemas.microsoft.com/office/drawing/2014/main" id="{E23BB3F9-D46B-4F83-F2C3-D48440F04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824"/>
                <a:ext cx="106" cy="102"/>
              </a:xfrm>
              <a:custGeom>
                <a:avLst/>
                <a:gdLst>
                  <a:gd name="T0" fmla="*/ 101 w 212"/>
                  <a:gd name="T1" fmla="*/ 0 h 204"/>
                  <a:gd name="T2" fmla="*/ 89 w 212"/>
                  <a:gd name="T3" fmla="*/ 8 h 204"/>
                  <a:gd name="T4" fmla="*/ 86 w 212"/>
                  <a:gd name="T5" fmla="*/ 23 h 204"/>
                  <a:gd name="T6" fmla="*/ 72 w 212"/>
                  <a:gd name="T7" fmla="*/ 11 h 204"/>
                  <a:gd name="T8" fmla="*/ 60 w 212"/>
                  <a:gd name="T9" fmla="*/ 18 h 204"/>
                  <a:gd name="T10" fmla="*/ 56 w 212"/>
                  <a:gd name="T11" fmla="*/ 24 h 204"/>
                  <a:gd name="T12" fmla="*/ 33 w 212"/>
                  <a:gd name="T13" fmla="*/ 35 h 204"/>
                  <a:gd name="T14" fmla="*/ 24 w 212"/>
                  <a:gd name="T15" fmla="*/ 35 h 204"/>
                  <a:gd name="T16" fmla="*/ 19 w 212"/>
                  <a:gd name="T17" fmla="*/ 44 h 204"/>
                  <a:gd name="T18" fmla="*/ 12 w 212"/>
                  <a:gd name="T19" fmla="*/ 55 h 204"/>
                  <a:gd name="T20" fmla="*/ 16 w 212"/>
                  <a:gd name="T21" fmla="*/ 62 h 204"/>
                  <a:gd name="T22" fmla="*/ 10 w 212"/>
                  <a:gd name="T23" fmla="*/ 77 h 204"/>
                  <a:gd name="T24" fmla="*/ 15 w 212"/>
                  <a:gd name="T25" fmla="*/ 82 h 204"/>
                  <a:gd name="T26" fmla="*/ 24 w 212"/>
                  <a:gd name="T27" fmla="*/ 96 h 204"/>
                  <a:gd name="T28" fmla="*/ 12 w 212"/>
                  <a:gd name="T29" fmla="*/ 106 h 204"/>
                  <a:gd name="T30" fmla="*/ 3 w 212"/>
                  <a:gd name="T31" fmla="*/ 126 h 204"/>
                  <a:gd name="T32" fmla="*/ 1 w 212"/>
                  <a:gd name="T33" fmla="*/ 135 h 204"/>
                  <a:gd name="T34" fmla="*/ 18 w 212"/>
                  <a:gd name="T35" fmla="*/ 140 h 204"/>
                  <a:gd name="T36" fmla="*/ 25 w 212"/>
                  <a:gd name="T37" fmla="*/ 147 h 204"/>
                  <a:gd name="T38" fmla="*/ 39 w 212"/>
                  <a:gd name="T39" fmla="*/ 166 h 204"/>
                  <a:gd name="T40" fmla="*/ 48 w 212"/>
                  <a:gd name="T41" fmla="*/ 173 h 204"/>
                  <a:gd name="T42" fmla="*/ 53 w 212"/>
                  <a:gd name="T43" fmla="*/ 178 h 204"/>
                  <a:gd name="T44" fmla="*/ 60 w 212"/>
                  <a:gd name="T45" fmla="*/ 182 h 204"/>
                  <a:gd name="T46" fmla="*/ 60 w 212"/>
                  <a:gd name="T47" fmla="*/ 196 h 204"/>
                  <a:gd name="T48" fmla="*/ 66 w 212"/>
                  <a:gd name="T49" fmla="*/ 202 h 204"/>
                  <a:gd name="T50" fmla="*/ 69 w 212"/>
                  <a:gd name="T51" fmla="*/ 193 h 204"/>
                  <a:gd name="T52" fmla="*/ 82 w 212"/>
                  <a:gd name="T53" fmla="*/ 185 h 204"/>
                  <a:gd name="T54" fmla="*/ 88 w 212"/>
                  <a:gd name="T55" fmla="*/ 163 h 204"/>
                  <a:gd name="T56" fmla="*/ 95 w 212"/>
                  <a:gd name="T57" fmla="*/ 153 h 204"/>
                  <a:gd name="T58" fmla="*/ 94 w 212"/>
                  <a:gd name="T59" fmla="*/ 150 h 204"/>
                  <a:gd name="T60" fmla="*/ 101 w 212"/>
                  <a:gd name="T61" fmla="*/ 144 h 204"/>
                  <a:gd name="T62" fmla="*/ 107 w 212"/>
                  <a:gd name="T63" fmla="*/ 140 h 204"/>
                  <a:gd name="T64" fmla="*/ 118 w 212"/>
                  <a:gd name="T65" fmla="*/ 134 h 204"/>
                  <a:gd name="T66" fmla="*/ 127 w 212"/>
                  <a:gd name="T67" fmla="*/ 123 h 204"/>
                  <a:gd name="T68" fmla="*/ 115 w 212"/>
                  <a:gd name="T69" fmla="*/ 119 h 204"/>
                  <a:gd name="T70" fmla="*/ 103 w 212"/>
                  <a:gd name="T71" fmla="*/ 109 h 204"/>
                  <a:gd name="T72" fmla="*/ 110 w 212"/>
                  <a:gd name="T73" fmla="*/ 100 h 204"/>
                  <a:gd name="T74" fmla="*/ 127 w 212"/>
                  <a:gd name="T75" fmla="*/ 96 h 204"/>
                  <a:gd name="T76" fmla="*/ 138 w 212"/>
                  <a:gd name="T77" fmla="*/ 100 h 204"/>
                  <a:gd name="T78" fmla="*/ 145 w 212"/>
                  <a:gd name="T79" fmla="*/ 105 h 204"/>
                  <a:gd name="T80" fmla="*/ 162 w 212"/>
                  <a:gd name="T81" fmla="*/ 97 h 204"/>
                  <a:gd name="T82" fmla="*/ 166 w 212"/>
                  <a:gd name="T83" fmla="*/ 76 h 204"/>
                  <a:gd name="T84" fmla="*/ 168 w 212"/>
                  <a:gd name="T85" fmla="*/ 73 h 204"/>
                  <a:gd name="T86" fmla="*/ 176 w 212"/>
                  <a:gd name="T87" fmla="*/ 64 h 204"/>
                  <a:gd name="T88" fmla="*/ 160 w 212"/>
                  <a:gd name="T89" fmla="*/ 46 h 204"/>
                  <a:gd name="T90" fmla="*/ 170 w 212"/>
                  <a:gd name="T91" fmla="*/ 43 h 204"/>
                  <a:gd name="T92" fmla="*/ 195 w 212"/>
                  <a:gd name="T93" fmla="*/ 50 h 204"/>
                  <a:gd name="T94" fmla="*/ 198 w 212"/>
                  <a:gd name="T95" fmla="*/ 38 h 204"/>
                  <a:gd name="T96" fmla="*/ 212 w 212"/>
                  <a:gd name="T97" fmla="*/ 27 h 204"/>
                  <a:gd name="T98" fmla="*/ 200 w 212"/>
                  <a:gd name="T99" fmla="*/ 20 h 204"/>
                  <a:gd name="T100" fmla="*/ 195 w 212"/>
                  <a:gd name="T101" fmla="*/ 17 h 204"/>
                  <a:gd name="T102" fmla="*/ 186 w 212"/>
                  <a:gd name="T103" fmla="*/ 11 h 204"/>
                  <a:gd name="T104" fmla="*/ 166 w 212"/>
                  <a:gd name="T105" fmla="*/ 9 h 204"/>
                  <a:gd name="T106" fmla="*/ 151 w 212"/>
                  <a:gd name="T107" fmla="*/ 23 h 204"/>
                  <a:gd name="T108" fmla="*/ 141 w 212"/>
                  <a:gd name="T109" fmla="*/ 8 h 204"/>
                  <a:gd name="T110" fmla="*/ 132 w 212"/>
                  <a:gd name="T111" fmla="*/ 23 h 204"/>
                  <a:gd name="T112" fmla="*/ 124 w 212"/>
                  <a:gd name="T113" fmla="*/ 11 h 204"/>
                  <a:gd name="T114" fmla="*/ 115 w 212"/>
                  <a:gd name="T115" fmla="*/ 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2" h="204">
                    <a:moveTo>
                      <a:pt x="115" y="5"/>
                    </a:moveTo>
                    <a:lnTo>
                      <a:pt x="101" y="0"/>
                    </a:lnTo>
                    <a:lnTo>
                      <a:pt x="97" y="5"/>
                    </a:lnTo>
                    <a:lnTo>
                      <a:pt x="89" y="8"/>
                    </a:lnTo>
                    <a:lnTo>
                      <a:pt x="91" y="15"/>
                    </a:lnTo>
                    <a:lnTo>
                      <a:pt x="86" y="23"/>
                    </a:lnTo>
                    <a:lnTo>
                      <a:pt x="78" y="20"/>
                    </a:lnTo>
                    <a:lnTo>
                      <a:pt x="72" y="11"/>
                    </a:lnTo>
                    <a:lnTo>
                      <a:pt x="69" y="11"/>
                    </a:lnTo>
                    <a:lnTo>
                      <a:pt x="60" y="18"/>
                    </a:lnTo>
                    <a:lnTo>
                      <a:pt x="60" y="24"/>
                    </a:lnTo>
                    <a:lnTo>
                      <a:pt x="56" y="24"/>
                    </a:lnTo>
                    <a:lnTo>
                      <a:pt x="48" y="29"/>
                    </a:lnTo>
                    <a:lnTo>
                      <a:pt x="33" y="35"/>
                    </a:lnTo>
                    <a:lnTo>
                      <a:pt x="30" y="30"/>
                    </a:lnTo>
                    <a:lnTo>
                      <a:pt x="24" y="35"/>
                    </a:lnTo>
                    <a:lnTo>
                      <a:pt x="21" y="38"/>
                    </a:lnTo>
                    <a:lnTo>
                      <a:pt x="19" y="44"/>
                    </a:lnTo>
                    <a:lnTo>
                      <a:pt x="12" y="52"/>
                    </a:lnTo>
                    <a:lnTo>
                      <a:pt x="12" y="55"/>
                    </a:lnTo>
                    <a:lnTo>
                      <a:pt x="13" y="59"/>
                    </a:lnTo>
                    <a:lnTo>
                      <a:pt x="16" y="62"/>
                    </a:lnTo>
                    <a:lnTo>
                      <a:pt x="13" y="73"/>
                    </a:lnTo>
                    <a:lnTo>
                      <a:pt x="10" y="77"/>
                    </a:lnTo>
                    <a:lnTo>
                      <a:pt x="9" y="81"/>
                    </a:lnTo>
                    <a:lnTo>
                      <a:pt x="15" y="82"/>
                    </a:lnTo>
                    <a:lnTo>
                      <a:pt x="18" y="94"/>
                    </a:lnTo>
                    <a:lnTo>
                      <a:pt x="24" y="96"/>
                    </a:lnTo>
                    <a:lnTo>
                      <a:pt x="22" y="102"/>
                    </a:lnTo>
                    <a:lnTo>
                      <a:pt x="12" y="106"/>
                    </a:lnTo>
                    <a:lnTo>
                      <a:pt x="0" y="120"/>
                    </a:lnTo>
                    <a:lnTo>
                      <a:pt x="3" y="126"/>
                    </a:lnTo>
                    <a:lnTo>
                      <a:pt x="0" y="129"/>
                    </a:lnTo>
                    <a:lnTo>
                      <a:pt x="1" y="135"/>
                    </a:lnTo>
                    <a:lnTo>
                      <a:pt x="15" y="140"/>
                    </a:lnTo>
                    <a:lnTo>
                      <a:pt x="18" y="140"/>
                    </a:lnTo>
                    <a:lnTo>
                      <a:pt x="22" y="141"/>
                    </a:lnTo>
                    <a:lnTo>
                      <a:pt x="25" y="147"/>
                    </a:lnTo>
                    <a:lnTo>
                      <a:pt x="30" y="157"/>
                    </a:lnTo>
                    <a:lnTo>
                      <a:pt x="39" y="166"/>
                    </a:lnTo>
                    <a:lnTo>
                      <a:pt x="42" y="166"/>
                    </a:lnTo>
                    <a:lnTo>
                      <a:pt x="48" y="173"/>
                    </a:lnTo>
                    <a:lnTo>
                      <a:pt x="48" y="175"/>
                    </a:lnTo>
                    <a:lnTo>
                      <a:pt x="53" y="178"/>
                    </a:lnTo>
                    <a:lnTo>
                      <a:pt x="62" y="178"/>
                    </a:lnTo>
                    <a:lnTo>
                      <a:pt x="60" y="182"/>
                    </a:lnTo>
                    <a:lnTo>
                      <a:pt x="63" y="187"/>
                    </a:lnTo>
                    <a:lnTo>
                      <a:pt x="60" y="196"/>
                    </a:lnTo>
                    <a:lnTo>
                      <a:pt x="63" y="196"/>
                    </a:lnTo>
                    <a:lnTo>
                      <a:pt x="66" y="202"/>
                    </a:lnTo>
                    <a:lnTo>
                      <a:pt x="69" y="204"/>
                    </a:lnTo>
                    <a:lnTo>
                      <a:pt x="69" y="193"/>
                    </a:lnTo>
                    <a:lnTo>
                      <a:pt x="74" y="188"/>
                    </a:lnTo>
                    <a:lnTo>
                      <a:pt x="82" y="185"/>
                    </a:lnTo>
                    <a:lnTo>
                      <a:pt x="80" y="173"/>
                    </a:lnTo>
                    <a:lnTo>
                      <a:pt x="88" y="163"/>
                    </a:lnTo>
                    <a:lnTo>
                      <a:pt x="97" y="160"/>
                    </a:lnTo>
                    <a:lnTo>
                      <a:pt x="95" y="153"/>
                    </a:lnTo>
                    <a:lnTo>
                      <a:pt x="91" y="152"/>
                    </a:lnTo>
                    <a:lnTo>
                      <a:pt x="94" y="150"/>
                    </a:lnTo>
                    <a:lnTo>
                      <a:pt x="97" y="146"/>
                    </a:lnTo>
                    <a:lnTo>
                      <a:pt x="101" y="144"/>
                    </a:lnTo>
                    <a:lnTo>
                      <a:pt x="101" y="138"/>
                    </a:lnTo>
                    <a:lnTo>
                      <a:pt x="107" y="140"/>
                    </a:lnTo>
                    <a:lnTo>
                      <a:pt x="113" y="135"/>
                    </a:lnTo>
                    <a:lnTo>
                      <a:pt x="118" y="134"/>
                    </a:lnTo>
                    <a:lnTo>
                      <a:pt x="127" y="126"/>
                    </a:lnTo>
                    <a:lnTo>
                      <a:pt x="127" y="123"/>
                    </a:lnTo>
                    <a:lnTo>
                      <a:pt x="118" y="122"/>
                    </a:lnTo>
                    <a:lnTo>
                      <a:pt x="115" y="119"/>
                    </a:lnTo>
                    <a:lnTo>
                      <a:pt x="115" y="114"/>
                    </a:lnTo>
                    <a:lnTo>
                      <a:pt x="103" y="109"/>
                    </a:lnTo>
                    <a:lnTo>
                      <a:pt x="109" y="105"/>
                    </a:lnTo>
                    <a:lnTo>
                      <a:pt x="110" y="100"/>
                    </a:lnTo>
                    <a:lnTo>
                      <a:pt x="118" y="99"/>
                    </a:lnTo>
                    <a:lnTo>
                      <a:pt x="127" y="96"/>
                    </a:lnTo>
                    <a:lnTo>
                      <a:pt x="130" y="100"/>
                    </a:lnTo>
                    <a:lnTo>
                      <a:pt x="138" y="100"/>
                    </a:lnTo>
                    <a:lnTo>
                      <a:pt x="142" y="105"/>
                    </a:lnTo>
                    <a:lnTo>
                      <a:pt x="145" y="105"/>
                    </a:lnTo>
                    <a:lnTo>
                      <a:pt x="151" y="100"/>
                    </a:lnTo>
                    <a:lnTo>
                      <a:pt x="162" y="97"/>
                    </a:lnTo>
                    <a:lnTo>
                      <a:pt x="162" y="81"/>
                    </a:lnTo>
                    <a:lnTo>
                      <a:pt x="166" y="76"/>
                    </a:lnTo>
                    <a:lnTo>
                      <a:pt x="170" y="76"/>
                    </a:lnTo>
                    <a:lnTo>
                      <a:pt x="168" y="73"/>
                    </a:lnTo>
                    <a:lnTo>
                      <a:pt x="177" y="68"/>
                    </a:lnTo>
                    <a:lnTo>
                      <a:pt x="176" y="64"/>
                    </a:lnTo>
                    <a:lnTo>
                      <a:pt x="163" y="50"/>
                    </a:lnTo>
                    <a:lnTo>
                      <a:pt x="160" y="46"/>
                    </a:lnTo>
                    <a:lnTo>
                      <a:pt x="165" y="46"/>
                    </a:lnTo>
                    <a:lnTo>
                      <a:pt x="170" y="43"/>
                    </a:lnTo>
                    <a:lnTo>
                      <a:pt x="185" y="44"/>
                    </a:lnTo>
                    <a:lnTo>
                      <a:pt x="195" y="50"/>
                    </a:lnTo>
                    <a:lnTo>
                      <a:pt x="197" y="47"/>
                    </a:lnTo>
                    <a:lnTo>
                      <a:pt x="198" y="38"/>
                    </a:lnTo>
                    <a:lnTo>
                      <a:pt x="207" y="29"/>
                    </a:lnTo>
                    <a:lnTo>
                      <a:pt x="212" y="27"/>
                    </a:lnTo>
                    <a:lnTo>
                      <a:pt x="209" y="27"/>
                    </a:lnTo>
                    <a:lnTo>
                      <a:pt x="200" y="20"/>
                    </a:lnTo>
                    <a:lnTo>
                      <a:pt x="192" y="18"/>
                    </a:lnTo>
                    <a:lnTo>
                      <a:pt x="195" y="17"/>
                    </a:lnTo>
                    <a:lnTo>
                      <a:pt x="189" y="11"/>
                    </a:lnTo>
                    <a:lnTo>
                      <a:pt x="186" y="11"/>
                    </a:lnTo>
                    <a:lnTo>
                      <a:pt x="180" y="8"/>
                    </a:lnTo>
                    <a:lnTo>
                      <a:pt x="166" y="9"/>
                    </a:lnTo>
                    <a:lnTo>
                      <a:pt x="160" y="20"/>
                    </a:lnTo>
                    <a:lnTo>
                      <a:pt x="151" y="23"/>
                    </a:lnTo>
                    <a:lnTo>
                      <a:pt x="151" y="15"/>
                    </a:lnTo>
                    <a:lnTo>
                      <a:pt x="141" y="8"/>
                    </a:lnTo>
                    <a:lnTo>
                      <a:pt x="133" y="14"/>
                    </a:lnTo>
                    <a:lnTo>
                      <a:pt x="132" y="23"/>
                    </a:lnTo>
                    <a:lnTo>
                      <a:pt x="124" y="17"/>
                    </a:lnTo>
                    <a:lnTo>
                      <a:pt x="124" y="11"/>
                    </a:lnTo>
                    <a:lnTo>
                      <a:pt x="115" y="9"/>
                    </a:lnTo>
                    <a:lnTo>
                      <a:pt x="11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6" name="Freeform 4042">
                <a:extLst>
                  <a:ext uri="{FF2B5EF4-FFF2-40B4-BE49-F238E27FC236}">
                    <a16:creationId xmlns:a16="http://schemas.microsoft.com/office/drawing/2014/main" id="{096E58DB-F0A2-90E8-28C7-0D4E7CF42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824"/>
                <a:ext cx="106" cy="102"/>
              </a:xfrm>
              <a:custGeom>
                <a:avLst/>
                <a:gdLst>
                  <a:gd name="T0" fmla="*/ 115 w 212"/>
                  <a:gd name="T1" fmla="*/ 9 h 204"/>
                  <a:gd name="T2" fmla="*/ 124 w 212"/>
                  <a:gd name="T3" fmla="*/ 17 h 204"/>
                  <a:gd name="T4" fmla="*/ 133 w 212"/>
                  <a:gd name="T5" fmla="*/ 14 h 204"/>
                  <a:gd name="T6" fmla="*/ 151 w 212"/>
                  <a:gd name="T7" fmla="*/ 15 h 204"/>
                  <a:gd name="T8" fmla="*/ 160 w 212"/>
                  <a:gd name="T9" fmla="*/ 20 h 204"/>
                  <a:gd name="T10" fmla="*/ 180 w 212"/>
                  <a:gd name="T11" fmla="*/ 8 h 204"/>
                  <a:gd name="T12" fmla="*/ 189 w 212"/>
                  <a:gd name="T13" fmla="*/ 11 h 204"/>
                  <a:gd name="T14" fmla="*/ 192 w 212"/>
                  <a:gd name="T15" fmla="*/ 18 h 204"/>
                  <a:gd name="T16" fmla="*/ 209 w 212"/>
                  <a:gd name="T17" fmla="*/ 27 h 204"/>
                  <a:gd name="T18" fmla="*/ 207 w 212"/>
                  <a:gd name="T19" fmla="*/ 29 h 204"/>
                  <a:gd name="T20" fmla="*/ 197 w 212"/>
                  <a:gd name="T21" fmla="*/ 47 h 204"/>
                  <a:gd name="T22" fmla="*/ 185 w 212"/>
                  <a:gd name="T23" fmla="*/ 44 h 204"/>
                  <a:gd name="T24" fmla="*/ 165 w 212"/>
                  <a:gd name="T25" fmla="*/ 46 h 204"/>
                  <a:gd name="T26" fmla="*/ 163 w 212"/>
                  <a:gd name="T27" fmla="*/ 50 h 204"/>
                  <a:gd name="T28" fmla="*/ 177 w 212"/>
                  <a:gd name="T29" fmla="*/ 68 h 204"/>
                  <a:gd name="T30" fmla="*/ 170 w 212"/>
                  <a:gd name="T31" fmla="*/ 76 h 204"/>
                  <a:gd name="T32" fmla="*/ 162 w 212"/>
                  <a:gd name="T33" fmla="*/ 81 h 204"/>
                  <a:gd name="T34" fmla="*/ 151 w 212"/>
                  <a:gd name="T35" fmla="*/ 100 h 204"/>
                  <a:gd name="T36" fmla="*/ 142 w 212"/>
                  <a:gd name="T37" fmla="*/ 105 h 204"/>
                  <a:gd name="T38" fmla="*/ 130 w 212"/>
                  <a:gd name="T39" fmla="*/ 100 h 204"/>
                  <a:gd name="T40" fmla="*/ 118 w 212"/>
                  <a:gd name="T41" fmla="*/ 99 h 204"/>
                  <a:gd name="T42" fmla="*/ 109 w 212"/>
                  <a:gd name="T43" fmla="*/ 105 h 204"/>
                  <a:gd name="T44" fmla="*/ 115 w 212"/>
                  <a:gd name="T45" fmla="*/ 114 h 204"/>
                  <a:gd name="T46" fmla="*/ 118 w 212"/>
                  <a:gd name="T47" fmla="*/ 122 h 204"/>
                  <a:gd name="T48" fmla="*/ 127 w 212"/>
                  <a:gd name="T49" fmla="*/ 126 h 204"/>
                  <a:gd name="T50" fmla="*/ 113 w 212"/>
                  <a:gd name="T51" fmla="*/ 135 h 204"/>
                  <a:gd name="T52" fmla="*/ 101 w 212"/>
                  <a:gd name="T53" fmla="*/ 138 h 204"/>
                  <a:gd name="T54" fmla="*/ 97 w 212"/>
                  <a:gd name="T55" fmla="*/ 146 h 204"/>
                  <a:gd name="T56" fmla="*/ 91 w 212"/>
                  <a:gd name="T57" fmla="*/ 152 h 204"/>
                  <a:gd name="T58" fmla="*/ 97 w 212"/>
                  <a:gd name="T59" fmla="*/ 160 h 204"/>
                  <a:gd name="T60" fmla="*/ 80 w 212"/>
                  <a:gd name="T61" fmla="*/ 173 h 204"/>
                  <a:gd name="T62" fmla="*/ 74 w 212"/>
                  <a:gd name="T63" fmla="*/ 188 h 204"/>
                  <a:gd name="T64" fmla="*/ 69 w 212"/>
                  <a:gd name="T65" fmla="*/ 204 h 204"/>
                  <a:gd name="T66" fmla="*/ 63 w 212"/>
                  <a:gd name="T67" fmla="*/ 196 h 204"/>
                  <a:gd name="T68" fmla="*/ 63 w 212"/>
                  <a:gd name="T69" fmla="*/ 187 h 204"/>
                  <a:gd name="T70" fmla="*/ 62 w 212"/>
                  <a:gd name="T71" fmla="*/ 178 h 204"/>
                  <a:gd name="T72" fmla="*/ 48 w 212"/>
                  <a:gd name="T73" fmla="*/ 175 h 204"/>
                  <a:gd name="T74" fmla="*/ 42 w 212"/>
                  <a:gd name="T75" fmla="*/ 166 h 204"/>
                  <a:gd name="T76" fmla="*/ 30 w 212"/>
                  <a:gd name="T77" fmla="*/ 157 h 204"/>
                  <a:gd name="T78" fmla="*/ 22 w 212"/>
                  <a:gd name="T79" fmla="*/ 141 h 204"/>
                  <a:gd name="T80" fmla="*/ 15 w 212"/>
                  <a:gd name="T81" fmla="*/ 140 h 204"/>
                  <a:gd name="T82" fmla="*/ 0 w 212"/>
                  <a:gd name="T83" fmla="*/ 129 h 204"/>
                  <a:gd name="T84" fmla="*/ 0 w 212"/>
                  <a:gd name="T85" fmla="*/ 120 h 204"/>
                  <a:gd name="T86" fmla="*/ 22 w 212"/>
                  <a:gd name="T87" fmla="*/ 102 h 204"/>
                  <a:gd name="T88" fmla="*/ 18 w 212"/>
                  <a:gd name="T89" fmla="*/ 94 h 204"/>
                  <a:gd name="T90" fmla="*/ 9 w 212"/>
                  <a:gd name="T91" fmla="*/ 81 h 204"/>
                  <a:gd name="T92" fmla="*/ 13 w 212"/>
                  <a:gd name="T93" fmla="*/ 73 h 204"/>
                  <a:gd name="T94" fmla="*/ 13 w 212"/>
                  <a:gd name="T95" fmla="*/ 59 h 204"/>
                  <a:gd name="T96" fmla="*/ 12 w 212"/>
                  <a:gd name="T97" fmla="*/ 52 h 204"/>
                  <a:gd name="T98" fmla="*/ 21 w 212"/>
                  <a:gd name="T99" fmla="*/ 38 h 204"/>
                  <a:gd name="T100" fmla="*/ 30 w 212"/>
                  <a:gd name="T101" fmla="*/ 30 h 204"/>
                  <a:gd name="T102" fmla="*/ 48 w 212"/>
                  <a:gd name="T103" fmla="*/ 29 h 204"/>
                  <a:gd name="T104" fmla="*/ 60 w 212"/>
                  <a:gd name="T105" fmla="*/ 24 h 204"/>
                  <a:gd name="T106" fmla="*/ 69 w 212"/>
                  <a:gd name="T107" fmla="*/ 11 h 204"/>
                  <a:gd name="T108" fmla="*/ 78 w 212"/>
                  <a:gd name="T109" fmla="*/ 20 h 204"/>
                  <a:gd name="T110" fmla="*/ 91 w 212"/>
                  <a:gd name="T111" fmla="*/ 15 h 204"/>
                  <a:gd name="T112" fmla="*/ 97 w 212"/>
                  <a:gd name="T113" fmla="*/ 5 h 204"/>
                  <a:gd name="T114" fmla="*/ 115 w 212"/>
                  <a:gd name="T115" fmla="*/ 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2" h="204">
                    <a:moveTo>
                      <a:pt x="115" y="5"/>
                    </a:moveTo>
                    <a:lnTo>
                      <a:pt x="115" y="9"/>
                    </a:lnTo>
                    <a:lnTo>
                      <a:pt x="124" y="11"/>
                    </a:lnTo>
                    <a:lnTo>
                      <a:pt x="124" y="17"/>
                    </a:lnTo>
                    <a:lnTo>
                      <a:pt x="132" y="23"/>
                    </a:lnTo>
                    <a:lnTo>
                      <a:pt x="133" y="14"/>
                    </a:lnTo>
                    <a:lnTo>
                      <a:pt x="141" y="8"/>
                    </a:lnTo>
                    <a:lnTo>
                      <a:pt x="151" y="15"/>
                    </a:lnTo>
                    <a:lnTo>
                      <a:pt x="151" y="23"/>
                    </a:lnTo>
                    <a:lnTo>
                      <a:pt x="160" y="20"/>
                    </a:lnTo>
                    <a:lnTo>
                      <a:pt x="166" y="9"/>
                    </a:lnTo>
                    <a:lnTo>
                      <a:pt x="180" y="8"/>
                    </a:lnTo>
                    <a:lnTo>
                      <a:pt x="186" y="11"/>
                    </a:lnTo>
                    <a:lnTo>
                      <a:pt x="189" y="11"/>
                    </a:lnTo>
                    <a:lnTo>
                      <a:pt x="195" y="17"/>
                    </a:lnTo>
                    <a:lnTo>
                      <a:pt x="192" y="18"/>
                    </a:lnTo>
                    <a:lnTo>
                      <a:pt x="200" y="20"/>
                    </a:lnTo>
                    <a:lnTo>
                      <a:pt x="209" y="27"/>
                    </a:lnTo>
                    <a:lnTo>
                      <a:pt x="212" y="27"/>
                    </a:lnTo>
                    <a:lnTo>
                      <a:pt x="207" y="29"/>
                    </a:lnTo>
                    <a:lnTo>
                      <a:pt x="198" y="38"/>
                    </a:lnTo>
                    <a:lnTo>
                      <a:pt x="197" y="47"/>
                    </a:lnTo>
                    <a:lnTo>
                      <a:pt x="195" y="50"/>
                    </a:lnTo>
                    <a:lnTo>
                      <a:pt x="185" y="44"/>
                    </a:lnTo>
                    <a:lnTo>
                      <a:pt x="170" y="43"/>
                    </a:lnTo>
                    <a:lnTo>
                      <a:pt x="165" y="46"/>
                    </a:lnTo>
                    <a:lnTo>
                      <a:pt x="160" y="46"/>
                    </a:lnTo>
                    <a:lnTo>
                      <a:pt x="163" y="50"/>
                    </a:lnTo>
                    <a:lnTo>
                      <a:pt x="176" y="64"/>
                    </a:lnTo>
                    <a:lnTo>
                      <a:pt x="177" y="68"/>
                    </a:lnTo>
                    <a:lnTo>
                      <a:pt x="168" y="73"/>
                    </a:lnTo>
                    <a:lnTo>
                      <a:pt x="170" y="76"/>
                    </a:lnTo>
                    <a:lnTo>
                      <a:pt x="166" y="76"/>
                    </a:lnTo>
                    <a:lnTo>
                      <a:pt x="162" y="81"/>
                    </a:lnTo>
                    <a:lnTo>
                      <a:pt x="162" y="97"/>
                    </a:lnTo>
                    <a:lnTo>
                      <a:pt x="151" y="100"/>
                    </a:lnTo>
                    <a:lnTo>
                      <a:pt x="145" y="105"/>
                    </a:lnTo>
                    <a:lnTo>
                      <a:pt x="142" y="105"/>
                    </a:lnTo>
                    <a:lnTo>
                      <a:pt x="138" y="100"/>
                    </a:lnTo>
                    <a:lnTo>
                      <a:pt x="130" y="100"/>
                    </a:lnTo>
                    <a:lnTo>
                      <a:pt x="127" y="96"/>
                    </a:lnTo>
                    <a:lnTo>
                      <a:pt x="118" y="99"/>
                    </a:lnTo>
                    <a:lnTo>
                      <a:pt x="110" y="100"/>
                    </a:lnTo>
                    <a:lnTo>
                      <a:pt x="109" y="105"/>
                    </a:lnTo>
                    <a:lnTo>
                      <a:pt x="103" y="109"/>
                    </a:lnTo>
                    <a:lnTo>
                      <a:pt x="115" y="114"/>
                    </a:lnTo>
                    <a:lnTo>
                      <a:pt x="115" y="119"/>
                    </a:lnTo>
                    <a:lnTo>
                      <a:pt x="118" y="122"/>
                    </a:lnTo>
                    <a:lnTo>
                      <a:pt x="127" y="123"/>
                    </a:lnTo>
                    <a:lnTo>
                      <a:pt x="127" y="126"/>
                    </a:lnTo>
                    <a:lnTo>
                      <a:pt x="118" y="134"/>
                    </a:lnTo>
                    <a:lnTo>
                      <a:pt x="113" y="135"/>
                    </a:lnTo>
                    <a:lnTo>
                      <a:pt x="107" y="140"/>
                    </a:lnTo>
                    <a:lnTo>
                      <a:pt x="101" y="138"/>
                    </a:lnTo>
                    <a:lnTo>
                      <a:pt x="101" y="144"/>
                    </a:lnTo>
                    <a:lnTo>
                      <a:pt x="97" y="146"/>
                    </a:lnTo>
                    <a:lnTo>
                      <a:pt x="94" y="150"/>
                    </a:lnTo>
                    <a:lnTo>
                      <a:pt x="91" y="152"/>
                    </a:lnTo>
                    <a:lnTo>
                      <a:pt x="95" y="153"/>
                    </a:lnTo>
                    <a:lnTo>
                      <a:pt x="97" y="160"/>
                    </a:lnTo>
                    <a:lnTo>
                      <a:pt x="88" y="163"/>
                    </a:lnTo>
                    <a:lnTo>
                      <a:pt x="80" y="173"/>
                    </a:lnTo>
                    <a:lnTo>
                      <a:pt x="82" y="185"/>
                    </a:lnTo>
                    <a:lnTo>
                      <a:pt x="74" y="188"/>
                    </a:lnTo>
                    <a:lnTo>
                      <a:pt x="69" y="193"/>
                    </a:lnTo>
                    <a:lnTo>
                      <a:pt x="69" y="204"/>
                    </a:lnTo>
                    <a:lnTo>
                      <a:pt x="66" y="202"/>
                    </a:lnTo>
                    <a:lnTo>
                      <a:pt x="63" y="196"/>
                    </a:lnTo>
                    <a:lnTo>
                      <a:pt x="60" y="196"/>
                    </a:lnTo>
                    <a:lnTo>
                      <a:pt x="63" y="187"/>
                    </a:lnTo>
                    <a:lnTo>
                      <a:pt x="60" y="182"/>
                    </a:lnTo>
                    <a:lnTo>
                      <a:pt x="62" y="178"/>
                    </a:lnTo>
                    <a:lnTo>
                      <a:pt x="53" y="178"/>
                    </a:lnTo>
                    <a:lnTo>
                      <a:pt x="48" y="175"/>
                    </a:lnTo>
                    <a:lnTo>
                      <a:pt x="48" y="173"/>
                    </a:lnTo>
                    <a:lnTo>
                      <a:pt x="42" y="166"/>
                    </a:lnTo>
                    <a:lnTo>
                      <a:pt x="39" y="166"/>
                    </a:lnTo>
                    <a:lnTo>
                      <a:pt x="30" y="157"/>
                    </a:lnTo>
                    <a:lnTo>
                      <a:pt x="25" y="147"/>
                    </a:lnTo>
                    <a:lnTo>
                      <a:pt x="22" y="141"/>
                    </a:lnTo>
                    <a:lnTo>
                      <a:pt x="18" y="140"/>
                    </a:lnTo>
                    <a:lnTo>
                      <a:pt x="15" y="140"/>
                    </a:lnTo>
                    <a:lnTo>
                      <a:pt x="1" y="135"/>
                    </a:lnTo>
                    <a:lnTo>
                      <a:pt x="0" y="129"/>
                    </a:lnTo>
                    <a:lnTo>
                      <a:pt x="3" y="126"/>
                    </a:lnTo>
                    <a:lnTo>
                      <a:pt x="0" y="120"/>
                    </a:lnTo>
                    <a:lnTo>
                      <a:pt x="12" y="106"/>
                    </a:lnTo>
                    <a:lnTo>
                      <a:pt x="22" y="102"/>
                    </a:lnTo>
                    <a:lnTo>
                      <a:pt x="24" y="96"/>
                    </a:lnTo>
                    <a:lnTo>
                      <a:pt x="18" y="94"/>
                    </a:lnTo>
                    <a:lnTo>
                      <a:pt x="15" y="82"/>
                    </a:lnTo>
                    <a:lnTo>
                      <a:pt x="9" y="81"/>
                    </a:lnTo>
                    <a:lnTo>
                      <a:pt x="10" y="77"/>
                    </a:lnTo>
                    <a:lnTo>
                      <a:pt x="13" y="73"/>
                    </a:lnTo>
                    <a:lnTo>
                      <a:pt x="16" y="62"/>
                    </a:lnTo>
                    <a:lnTo>
                      <a:pt x="13" y="59"/>
                    </a:lnTo>
                    <a:lnTo>
                      <a:pt x="12" y="55"/>
                    </a:lnTo>
                    <a:lnTo>
                      <a:pt x="12" y="52"/>
                    </a:lnTo>
                    <a:lnTo>
                      <a:pt x="19" y="44"/>
                    </a:lnTo>
                    <a:lnTo>
                      <a:pt x="21" y="38"/>
                    </a:lnTo>
                    <a:lnTo>
                      <a:pt x="24" y="35"/>
                    </a:lnTo>
                    <a:lnTo>
                      <a:pt x="30" y="30"/>
                    </a:lnTo>
                    <a:lnTo>
                      <a:pt x="33" y="35"/>
                    </a:lnTo>
                    <a:lnTo>
                      <a:pt x="48" y="29"/>
                    </a:lnTo>
                    <a:lnTo>
                      <a:pt x="56" y="24"/>
                    </a:lnTo>
                    <a:lnTo>
                      <a:pt x="60" y="24"/>
                    </a:lnTo>
                    <a:lnTo>
                      <a:pt x="60" y="18"/>
                    </a:lnTo>
                    <a:lnTo>
                      <a:pt x="69" y="11"/>
                    </a:lnTo>
                    <a:lnTo>
                      <a:pt x="72" y="11"/>
                    </a:lnTo>
                    <a:lnTo>
                      <a:pt x="78" y="20"/>
                    </a:lnTo>
                    <a:lnTo>
                      <a:pt x="86" y="23"/>
                    </a:lnTo>
                    <a:lnTo>
                      <a:pt x="91" y="15"/>
                    </a:lnTo>
                    <a:lnTo>
                      <a:pt x="89" y="8"/>
                    </a:lnTo>
                    <a:lnTo>
                      <a:pt x="97" y="5"/>
                    </a:lnTo>
                    <a:lnTo>
                      <a:pt x="101" y="0"/>
                    </a:lnTo>
                    <a:lnTo>
                      <a:pt x="11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7" name="Freeform 4043">
                <a:extLst>
                  <a:ext uri="{FF2B5EF4-FFF2-40B4-BE49-F238E27FC236}">
                    <a16:creationId xmlns:a16="http://schemas.microsoft.com/office/drawing/2014/main" id="{6974A5B9-2B9D-31AC-59EC-81BEB9AE6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824"/>
                <a:ext cx="106" cy="102"/>
              </a:xfrm>
              <a:custGeom>
                <a:avLst/>
                <a:gdLst>
                  <a:gd name="T0" fmla="*/ 115 w 212"/>
                  <a:gd name="T1" fmla="*/ 9 h 204"/>
                  <a:gd name="T2" fmla="*/ 124 w 212"/>
                  <a:gd name="T3" fmla="*/ 17 h 204"/>
                  <a:gd name="T4" fmla="*/ 133 w 212"/>
                  <a:gd name="T5" fmla="*/ 14 h 204"/>
                  <a:gd name="T6" fmla="*/ 151 w 212"/>
                  <a:gd name="T7" fmla="*/ 15 h 204"/>
                  <a:gd name="T8" fmla="*/ 160 w 212"/>
                  <a:gd name="T9" fmla="*/ 20 h 204"/>
                  <a:gd name="T10" fmla="*/ 180 w 212"/>
                  <a:gd name="T11" fmla="*/ 8 h 204"/>
                  <a:gd name="T12" fmla="*/ 189 w 212"/>
                  <a:gd name="T13" fmla="*/ 11 h 204"/>
                  <a:gd name="T14" fmla="*/ 192 w 212"/>
                  <a:gd name="T15" fmla="*/ 18 h 204"/>
                  <a:gd name="T16" fmla="*/ 209 w 212"/>
                  <a:gd name="T17" fmla="*/ 27 h 204"/>
                  <a:gd name="T18" fmla="*/ 207 w 212"/>
                  <a:gd name="T19" fmla="*/ 29 h 204"/>
                  <a:gd name="T20" fmla="*/ 197 w 212"/>
                  <a:gd name="T21" fmla="*/ 47 h 204"/>
                  <a:gd name="T22" fmla="*/ 185 w 212"/>
                  <a:gd name="T23" fmla="*/ 44 h 204"/>
                  <a:gd name="T24" fmla="*/ 165 w 212"/>
                  <a:gd name="T25" fmla="*/ 46 h 204"/>
                  <a:gd name="T26" fmla="*/ 163 w 212"/>
                  <a:gd name="T27" fmla="*/ 50 h 204"/>
                  <a:gd name="T28" fmla="*/ 177 w 212"/>
                  <a:gd name="T29" fmla="*/ 68 h 204"/>
                  <a:gd name="T30" fmla="*/ 170 w 212"/>
                  <a:gd name="T31" fmla="*/ 76 h 204"/>
                  <a:gd name="T32" fmla="*/ 162 w 212"/>
                  <a:gd name="T33" fmla="*/ 81 h 204"/>
                  <a:gd name="T34" fmla="*/ 151 w 212"/>
                  <a:gd name="T35" fmla="*/ 100 h 204"/>
                  <a:gd name="T36" fmla="*/ 142 w 212"/>
                  <a:gd name="T37" fmla="*/ 105 h 204"/>
                  <a:gd name="T38" fmla="*/ 130 w 212"/>
                  <a:gd name="T39" fmla="*/ 100 h 204"/>
                  <a:gd name="T40" fmla="*/ 118 w 212"/>
                  <a:gd name="T41" fmla="*/ 99 h 204"/>
                  <a:gd name="T42" fmla="*/ 109 w 212"/>
                  <a:gd name="T43" fmla="*/ 105 h 204"/>
                  <a:gd name="T44" fmla="*/ 115 w 212"/>
                  <a:gd name="T45" fmla="*/ 114 h 204"/>
                  <a:gd name="T46" fmla="*/ 118 w 212"/>
                  <a:gd name="T47" fmla="*/ 122 h 204"/>
                  <a:gd name="T48" fmla="*/ 127 w 212"/>
                  <a:gd name="T49" fmla="*/ 126 h 204"/>
                  <a:gd name="T50" fmla="*/ 113 w 212"/>
                  <a:gd name="T51" fmla="*/ 135 h 204"/>
                  <a:gd name="T52" fmla="*/ 101 w 212"/>
                  <a:gd name="T53" fmla="*/ 138 h 204"/>
                  <a:gd name="T54" fmla="*/ 97 w 212"/>
                  <a:gd name="T55" fmla="*/ 146 h 204"/>
                  <a:gd name="T56" fmla="*/ 91 w 212"/>
                  <a:gd name="T57" fmla="*/ 152 h 204"/>
                  <a:gd name="T58" fmla="*/ 97 w 212"/>
                  <a:gd name="T59" fmla="*/ 160 h 204"/>
                  <a:gd name="T60" fmla="*/ 80 w 212"/>
                  <a:gd name="T61" fmla="*/ 173 h 204"/>
                  <a:gd name="T62" fmla="*/ 74 w 212"/>
                  <a:gd name="T63" fmla="*/ 188 h 204"/>
                  <a:gd name="T64" fmla="*/ 69 w 212"/>
                  <a:gd name="T65" fmla="*/ 204 h 204"/>
                  <a:gd name="T66" fmla="*/ 63 w 212"/>
                  <a:gd name="T67" fmla="*/ 196 h 204"/>
                  <a:gd name="T68" fmla="*/ 63 w 212"/>
                  <a:gd name="T69" fmla="*/ 187 h 204"/>
                  <a:gd name="T70" fmla="*/ 62 w 212"/>
                  <a:gd name="T71" fmla="*/ 178 h 204"/>
                  <a:gd name="T72" fmla="*/ 48 w 212"/>
                  <a:gd name="T73" fmla="*/ 175 h 204"/>
                  <a:gd name="T74" fmla="*/ 42 w 212"/>
                  <a:gd name="T75" fmla="*/ 166 h 204"/>
                  <a:gd name="T76" fmla="*/ 30 w 212"/>
                  <a:gd name="T77" fmla="*/ 157 h 204"/>
                  <a:gd name="T78" fmla="*/ 22 w 212"/>
                  <a:gd name="T79" fmla="*/ 141 h 204"/>
                  <a:gd name="T80" fmla="*/ 15 w 212"/>
                  <a:gd name="T81" fmla="*/ 140 h 204"/>
                  <a:gd name="T82" fmla="*/ 0 w 212"/>
                  <a:gd name="T83" fmla="*/ 129 h 204"/>
                  <a:gd name="T84" fmla="*/ 0 w 212"/>
                  <a:gd name="T85" fmla="*/ 120 h 204"/>
                  <a:gd name="T86" fmla="*/ 22 w 212"/>
                  <a:gd name="T87" fmla="*/ 102 h 204"/>
                  <a:gd name="T88" fmla="*/ 18 w 212"/>
                  <a:gd name="T89" fmla="*/ 94 h 204"/>
                  <a:gd name="T90" fmla="*/ 9 w 212"/>
                  <a:gd name="T91" fmla="*/ 81 h 204"/>
                  <a:gd name="T92" fmla="*/ 13 w 212"/>
                  <a:gd name="T93" fmla="*/ 73 h 204"/>
                  <a:gd name="T94" fmla="*/ 13 w 212"/>
                  <a:gd name="T95" fmla="*/ 59 h 204"/>
                  <a:gd name="T96" fmla="*/ 12 w 212"/>
                  <a:gd name="T97" fmla="*/ 52 h 204"/>
                  <a:gd name="T98" fmla="*/ 21 w 212"/>
                  <a:gd name="T99" fmla="*/ 38 h 204"/>
                  <a:gd name="T100" fmla="*/ 30 w 212"/>
                  <a:gd name="T101" fmla="*/ 30 h 204"/>
                  <a:gd name="T102" fmla="*/ 48 w 212"/>
                  <a:gd name="T103" fmla="*/ 29 h 204"/>
                  <a:gd name="T104" fmla="*/ 60 w 212"/>
                  <a:gd name="T105" fmla="*/ 24 h 204"/>
                  <a:gd name="T106" fmla="*/ 69 w 212"/>
                  <a:gd name="T107" fmla="*/ 11 h 204"/>
                  <a:gd name="T108" fmla="*/ 78 w 212"/>
                  <a:gd name="T109" fmla="*/ 20 h 204"/>
                  <a:gd name="T110" fmla="*/ 91 w 212"/>
                  <a:gd name="T111" fmla="*/ 15 h 204"/>
                  <a:gd name="T112" fmla="*/ 97 w 212"/>
                  <a:gd name="T113" fmla="*/ 5 h 204"/>
                  <a:gd name="T114" fmla="*/ 115 w 212"/>
                  <a:gd name="T115" fmla="*/ 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2" h="204">
                    <a:moveTo>
                      <a:pt x="115" y="5"/>
                    </a:moveTo>
                    <a:lnTo>
                      <a:pt x="115" y="9"/>
                    </a:lnTo>
                    <a:lnTo>
                      <a:pt x="124" y="11"/>
                    </a:lnTo>
                    <a:lnTo>
                      <a:pt x="124" y="17"/>
                    </a:lnTo>
                    <a:lnTo>
                      <a:pt x="132" y="23"/>
                    </a:lnTo>
                    <a:lnTo>
                      <a:pt x="133" y="14"/>
                    </a:lnTo>
                    <a:lnTo>
                      <a:pt x="141" y="8"/>
                    </a:lnTo>
                    <a:lnTo>
                      <a:pt x="151" y="15"/>
                    </a:lnTo>
                    <a:lnTo>
                      <a:pt x="151" y="23"/>
                    </a:lnTo>
                    <a:lnTo>
                      <a:pt x="160" y="20"/>
                    </a:lnTo>
                    <a:lnTo>
                      <a:pt x="166" y="9"/>
                    </a:lnTo>
                    <a:lnTo>
                      <a:pt x="180" y="8"/>
                    </a:lnTo>
                    <a:lnTo>
                      <a:pt x="186" y="11"/>
                    </a:lnTo>
                    <a:lnTo>
                      <a:pt x="189" y="11"/>
                    </a:lnTo>
                    <a:lnTo>
                      <a:pt x="195" y="17"/>
                    </a:lnTo>
                    <a:lnTo>
                      <a:pt x="192" y="18"/>
                    </a:lnTo>
                    <a:lnTo>
                      <a:pt x="200" y="20"/>
                    </a:lnTo>
                    <a:lnTo>
                      <a:pt x="209" y="27"/>
                    </a:lnTo>
                    <a:lnTo>
                      <a:pt x="212" y="27"/>
                    </a:lnTo>
                    <a:lnTo>
                      <a:pt x="207" y="29"/>
                    </a:lnTo>
                    <a:lnTo>
                      <a:pt x="198" y="38"/>
                    </a:lnTo>
                    <a:lnTo>
                      <a:pt x="197" y="47"/>
                    </a:lnTo>
                    <a:lnTo>
                      <a:pt x="195" y="50"/>
                    </a:lnTo>
                    <a:lnTo>
                      <a:pt x="185" y="44"/>
                    </a:lnTo>
                    <a:lnTo>
                      <a:pt x="170" y="43"/>
                    </a:lnTo>
                    <a:lnTo>
                      <a:pt x="165" y="46"/>
                    </a:lnTo>
                    <a:lnTo>
                      <a:pt x="160" y="46"/>
                    </a:lnTo>
                    <a:lnTo>
                      <a:pt x="163" y="50"/>
                    </a:lnTo>
                    <a:lnTo>
                      <a:pt x="176" y="64"/>
                    </a:lnTo>
                    <a:lnTo>
                      <a:pt x="177" y="68"/>
                    </a:lnTo>
                    <a:lnTo>
                      <a:pt x="168" y="73"/>
                    </a:lnTo>
                    <a:lnTo>
                      <a:pt x="170" y="76"/>
                    </a:lnTo>
                    <a:lnTo>
                      <a:pt x="166" y="76"/>
                    </a:lnTo>
                    <a:lnTo>
                      <a:pt x="162" y="81"/>
                    </a:lnTo>
                    <a:lnTo>
                      <a:pt x="162" y="97"/>
                    </a:lnTo>
                    <a:lnTo>
                      <a:pt x="151" y="100"/>
                    </a:lnTo>
                    <a:lnTo>
                      <a:pt x="145" y="105"/>
                    </a:lnTo>
                    <a:lnTo>
                      <a:pt x="142" y="105"/>
                    </a:lnTo>
                    <a:lnTo>
                      <a:pt x="138" y="100"/>
                    </a:lnTo>
                    <a:lnTo>
                      <a:pt x="130" y="100"/>
                    </a:lnTo>
                    <a:lnTo>
                      <a:pt x="127" y="96"/>
                    </a:lnTo>
                    <a:lnTo>
                      <a:pt x="118" y="99"/>
                    </a:lnTo>
                    <a:lnTo>
                      <a:pt x="110" y="100"/>
                    </a:lnTo>
                    <a:lnTo>
                      <a:pt x="109" y="105"/>
                    </a:lnTo>
                    <a:lnTo>
                      <a:pt x="103" y="109"/>
                    </a:lnTo>
                    <a:lnTo>
                      <a:pt x="115" y="114"/>
                    </a:lnTo>
                    <a:lnTo>
                      <a:pt x="115" y="119"/>
                    </a:lnTo>
                    <a:lnTo>
                      <a:pt x="118" y="122"/>
                    </a:lnTo>
                    <a:lnTo>
                      <a:pt x="127" y="123"/>
                    </a:lnTo>
                    <a:lnTo>
                      <a:pt x="127" y="126"/>
                    </a:lnTo>
                    <a:lnTo>
                      <a:pt x="118" y="134"/>
                    </a:lnTo>
                    <a:lnTo>
                      <a:pt x="113" y="135"/>
                    </a:lnTo>
                    <a:lnTo>
                      <a:pt x="107" y="140"/>
                    </a:lnTo>
                    <a:lnTo>
                      <a:pt x="101" y="138"/>
                    </a:lnTo>
                    <a:lnTo>
                      <a:pt x="101" y="144"/>
                    </a:lnTo>
                    <a:lnTo>
                      <a:pt x="97" y="146"/>
                    </a:lnTo>
                    <a:lnTo>
                      <a:pt x="94" y="150"/>
                    </a:lnTo>
                    <a:lnTo>
                      <a:pt x="91" y="152"/>
                    </a:lnTo>
                    <a:lnTo>
                      <a:pt x="95" y="153"/>
                    </a:lnTo>
                    <a:lnTo>
                      <a:pt x="97" y="160"/>
                    </a:lnTo>
                    <a:lnTo>
                      <a:pt x="88" y="163"/>
                    </a:lnTo>
                    <a:lnTo>
                      <a:pt x="80" y="173"/>
                    </a:lnTo>
                    <a:lnTo>
                      <a:pt x="82" y="185"/>
                    </a:lnTo>
                    <a:lnTo>
                      <a:pt x="74" y="188"/>
                    </a:lnTo>
                    <a:lnTo>
                      <a:pt x="69" y="193"/>
                    </a:lnTo>
                    <a:lnTo>
                      <a:pt x="69" y="204"/>
                    </a:lnTo>
                    <a:lnTo>
                      <a:pt x="66" y="202"/>
                    </a:lnTo>
                    <a:lnTo>
                      <a:pt x="63" y="196"/>
                    </a:lnTo>
                    <a:lnTo>
                      <a:pt x="60" y="196"/>
                    </a:lnTo>
                    <a:lnTo>
                      <a:pt x="63" y="187"/>
                    </a:lnTo>
                    <a:lnTo>
                      <a:pt x="60" y="182"/>
                    </a:lnTo>
                    <a:lnTo>
                      <a:pt x="62" y="178"/>
                    </a:lnTo>
                    <a:lnTo>
                      <a:pt x="53" y="178"/>
                    </a:lnTo>
                    <a:lnTo>
                      <a:pt x="48" y="175"/>
                    </a:lnTo>
                    <a:lnTo>
                      <a:pt x="48" y="173"/>
                    </a:lnTo>
                    <a:lnTo>
                      <a:pt x="42" y="166"/>
                    </a:lnTo>
                    <a:lnTo>
                      <a:pt x="39" y="166"/>
                    </a:lnTo>
                    <a:lnTo>
                      <a:pt x="30" y="157"/>
                    </a:lnTo>
                    <a:lnTo>
                      <a:pt x="25" y="147"/>
                    </a:lnTo>
                    <a:lnTo>
                      <a:pt x="22" y="141"/>
                    </a:lnTo>
                    <a:lnTo>
                      <a:pt x="18" y="140"/>
                    </a:lnTo>
                    <a:lnTo>
                      <a:pt x="15" y="140"/>
                    </a:lnTo>
                    <a:lnTo>
                      <a:pt x="1" y="135"/>
                    </a:lnTo>
                    <a:lnTo>
                      <a:pt x="0" y="129"/>
                    </a:lnTo>
                    <a:lnTo>
                      <a:pt x="3" y="126"/>
                    </a:lnTo>
                    <a:lnTo>
                      <a:pt x="0" y="120"/>
                    </a:lnTo>
                    <a:lnTo>
                      <a:pt x="12" y="106"/>
                    </a:lnTo>
                    <a:lnTo>
                      <a:pt x="22" y="102"/>
                    </a:lnTo>
                    <a:lnTo>
                      <a:pt x="24" y="96"/>
                    </a:lnTo>
                    <a:lnTo>
                      <a:pt x="18" y="94"/>
                    </a:lnTo>
                    <a:lnTo>
                      <a:pt x="15" y="82"/>
                    </a:lnTo>
                    <a:lnTo>
                      <a:pt x="9" y="81"/>
                    </a:lnTo>
                    <a:lnTo>
                      <a:pt x="10" y="77"/>
                    </a:lnTo>
                    <a:lnTo>
                      <a:pt x="13" y="73"/>
                    </a:lnTo>
                    <a:lnTo>
                      <a:pt x="16" y="62"/>
                    </a:lnTo>
                    <a:lnTo>
                      <a:pt x="13" y="59"/>
                    </a:lnTo>
                    <a:lnTo>
                      <a:pt x="12" y="55"/>
                    </a:lnTo>
                    <a:lnTo>
                      <a:pt x="12" y="52"/>
                    </a:lnTo>
                    <a:lnTo>
                      <a:pt x="19" y="44"/>
                    </a:lnTo>
                    <a:lnTo>
                      <a:pt x="21" y="38"/>
                    </a:lnTo>
                    <a:lnTo>
                      <a:pt x="24" y="35"/>
                    </a:lnTo>
                    <a:lnTo>
                      <a:pt x="30" y="30"/>
                    </a:lnTo>
                    <a:lnTo>
                      <a:pt x="33" y="35"/>
                    </a:lnTo>
                    <a:lnTo>
                      <a:pt x="48" y="29"/>
                    </a:lnTo>
                    <a:lnTo>
                      <a:pt x="56" y="24"/>
                    </a:lnTo>
                    <a:lnTo>
                      <a:pt x="60" y="24"/>
                    </a:lnTo>
                    <a:lnTo>
                      <a:pt x="60" y="18"/>
                    </a:lnTo>
                    <a:lnTo>
                      <a:pt x="69" y="11"/>
                    </a:lnTo>
                    <a:lnTo>
                      <a:pt x="72" y="11"/>
                    </a:lnTo>
                    <a:lnTo>
                      <a:pt x="78" y="20"/>
                    </a:lnTo>
                    <a:lnTo>
                      <a:pt x="86" y="23"/>
                    </a:lnTo>
                    <a:lnTo>
                      <a:pt x="91" y="15"/>
                    </a:lnTo>
                    <a:lnTo>
                      <a:pt x="89" y="8"/>
                    </a:lnTo>
                    <a:lnTo>
                      <a:pt x="97" y="5"/>
                    </a:lnTo>
                    <a:lnTo>
                      <a:pt x="101" y="0"/>
                    </a:lnTo>
                    <a:lnTo>
                      <a:pt x="11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8" name="Freeform 4044">
                <a:extLst>
                  <a:ext uri="{FF2B5EF4-FFF2-40B4-BE49-F238E27FC236}">
                    <a16:creationId xmlns:a16="http://schemas.microsoft.com/office/drawing/2014/main" id="{7D403ED5-D54C-3C99-A70C-A8BAA1AEF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774"/>
                <a:ext cx="107" cy="115"/>
              </a:xfrm>
              <a:custGeom>
                <a:avLst/>
                <a:gdLst>
                  <a:gd name="T0" fmla="*/ 24 w 214"/>
                  <a:gd name="T1" fmla="*/ 38 h 231"/>
                  <a:gd name="T2" fmla="*/ 19 w 214"/>
                  <a:gd name="T3" fmla="*/ 58 h 231"/>
                  <a:gd name="T4" fmla="*/ 6 w 214"/>
                  <a:gd name="T5" fmla="*/ 67 h 231"/>
                  <a:gd name="T6" fmla="*/ 13 w 214"/>
                  <a:gd name="T7" fmla="*/ 81 h 231"/>
                  <a:gd name="T8" fmla="*/ 30 w 214"/>
                  <a:gd name="T9" fmla="*/ 91 h 231"/>
                  <a:gd name="T10" fmla="*/ 35 w 214"/>
                  <a:gd name="T11" fmla="*/ 113 h 231"/>
                  <a:gd name="T12" fmla="*/ 35 w 214"/>
                  <a:gd name="T13" fmla="*/ 131 h 231"/>
                  <a:gd name="T14" fmla="*/ 4 w 214"/>
                  <a:gd name="T15" fmla="*/ 138 h 231"/>
                  <a:gd name="T16" fmla="*/ 12 w 214"/>
                  <a:gd name="T17" fmla="*/ 143 h 231"/>
                  <a:gd name="T18" fmla="*/ 29 w 214"/>
                  <a:gd name="T19" fmla="*/ 149 h 231"/>
                  <a:gd name="T20" fmla="*/ 10 w 214"/>
                  <a:gd name="T21" fmla="*/ 164 h 231"/>
                  <a:gd name="T22" fmla="*/ 32 w 214"/>
                  <a:gd name="T23" fmla="*/ 160 h 231"/>
                  <a:gd name="T24" fmla="*/ 33 w 214"/>
                  <a:gd name="T25" fmla="*/ 176 h 231"/>
                  <a:gd name="T26" fmla="*/ 42 w 214"/>
                  <a:gd name="T27" fmla="*/ 178 h 231"/>
                  <a:gd name="T28" fmla="*/ 42 w 214"/>
                  <a:gd name="T29" fmla="*/ 193 h 231"/>
                  <a:gd name="T30" fmla="*/ 63 w 214"/>
                  <a:gd name="T31" fmla="*/ 193 h 231"/>
                  <a:gd name="T32" fmla="*/ 74 w 214"/>
                  <a:gd name="T33" fmla="*/ 199 h 231"/>
                  <a:gd name="T34" fmla="*/ 77 w 214"/>
                  <a:gd name="T35" fmla="*/ 207 h 231"/>
                  <a:gd name="T36" fmla="*/ 88 w 214"/>
                  <a:gd name="T37" fmla="*/ 198 h 231"/>
                  <a:gd name="T38" fmla="*/ 103 w 214"/>
                  <a:gd name="T39" fmla="*/ 211 h 231"/>
                  <a:gd name="T40" fmla="*/ 120 w 214"/>
                  <a:gd name="T41" fmla="*/ 210 h 231"/>
                  <a:gd name="T42" fmla="*/ 130 w 214"/>
                  <a:gd name="T43" fmla="*/ 210 h 231"/>
                  <a:gd name="T44" fmla="*/ 144 w 214"/>
                  <a:gd name="T45" fmla="*/ 222 h 231"/>
                  <a:gd name="T46" fmla="*/ 164 w 214"/>
                  <a:gd name="T47" fmla="*/ 228 h 231"/>
                  <a:gd name="T48" fmla="*/ 176 w 214"/>
                  <a:gd name="T49" fmla="*/ 219 h 231"/>
                  <a:gd name="T50" fmla="*/ 182 w 214"/>
                  <a:gd name="T51" fmla="*/ 202 h 231"/>
                  <a:gd name="T52" fmla="*/ 179 w 214"/>
                  <a:gd name="T53" fmla="*/ 183 h 231"/>
                  <a:gd name="T54" fmla="*/ 173 w 214"/>
                  <a:gd name="T55" fmla="*/ 166 h 231"/>
                  <a:gd name="T56" fmla="*/ 177 w 214"/>
                  <a:gd name="T57" fmla="*/ 149 h 231"/>
                  <a:gd name="T58" fmla="*/ 167 w 214"/>
                  <a:gd name="T59" fmla="*/ 134 h 231"/>
                  <a:gd name="T60" fmla="*/ 165 w 214"/>
                  <a:gd name="T61" fmla="*/ 128 h 231"/>
                  <a:gd name="T62" fmla="*/ 185 w 214"/>
                  <a:gd name="T63" fmla="*/ 110 h 231"/>
                  <a:gd name="T64" fmla="*/ 206 w 214"/>
                  <a:gd name="T65" fmla="*/ 108 h 231"/>
                  <a:gd name="T66" fmla="*/ 214 w 214"/>
                  <a:gd name="T67" fmla="*/ 94 h 231"/>
                  <a:gd name="T68" fmla="*/ 189 w 214"/>
                  <a:gd name="T69" fmla="*/ 78 h 231"/>
                  <a:gd name="T70" fmla="*/ 199 w 214"/>
                  <a:gd name="T71" fmla="*/ 53 h 231"/>
                  <a:gd name="T72" fmla="*/ 203 w 214"/>
                  <a:gd name="T73" fmla="*/ 40 h 231"/>
                  <a:gd name="T74" fmla="*/ 206 w 214"/>
                  <a:gd name="T75" fmla="*/ 26 h 231"/>
                  <a:gd name="T76" fmla="*/ 189 w 214"/>
                  <a:gd name="T77" fmla="*/ 15 h 231"/>
                  <a:gd name="T78" fmla="*/ 173 w 214"/>
                  <a:gd name="T79" fmla="*/ 0 h 231"/>
                  <a:gd name="T80" fmla="*/ 158 w 214"/>
                  <a:gd name="T81" fmla="*/ 20 h 231"/>
                  <a:gd name="T82" fmla="*/ 174 w 214"/>
                  <a:gd name="T83" fmla="*/ 24 h 231"/>
                  <a:gd name="T84" fmla="*/ 165 w 214"/>
                  <a:gd name="T85" fmla="*/ 40 h 231"/>
                  <a:gd name="T86" fmla="*/ 150 w 214"/>
                  <a:gd name="T87" fmla="*/ 53 h 231"/>
                  <a:gd name="T88" fmla="*/ 139 w 214"/>
                  <a:gd name="T89" fmla="*/ 53 h 231"/>
                  <a:gd name="T90" fmla="*/ 124 w 214"/>
                  <a:gd name="T91" fmla="*/ 50 h 231"/>
                  <a:gd name="T92" fmla="*/ 109 w 214"/>
                  <a:gd name="T93" fmla="*/ 58 h 231"/>
                  <a:gd name="T94" fmla="*/ 86 w 214"/>
                  <a:gd name="T95" fmla="*/ 59 h 231"/>
                  <a:gd name="T96" fmla="*/ 70 w 214"/>
                  <a:gd name="T97" fmla="*/ 58 h 231"/>
                  <a:gd name="T98" fmla="*/ 60 w 214"/>
                  <a:gd name="T99" fmla="*/ 37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4" h="231">
                    <a:moveTo>
                      <a:pt x="44" y="37"/>
                    </a:moveTo>
                    <a:lnTo>
                      <a:pt x="32" y="40"/>
                    </a:lnTo>
                    <a:lnTo>
                      <a:pt x="24" y="38"/>
                    </a:lnTo>
                    <a:lnTo>
                      <a:pt x="16" y="46"/>
                    </a:lnTo>
                    <a:lnTo>
                      <a:pt x="21" y="49"/>
                    </a:lnTo>
                    <a:lnTo>
                      <a:pt x="19" y="58"/>
                    </a:lnTo>
                    <a:lnTo>
                      <a:pt x="12" y="62"/>
                    </a:lnTo>
                    <a:lnTo>
                      <a:pt x="4" y="62"/>
                    </a:lnTo>
                    <a:lnTo>
                      <a:pt x="6" y="67"/>
                    </a:lnTo>
                    <a:lnTo>
                      <a:pt x="10" y="72"/>
                    </a:lnTo>
                    <a:lnTo>
                      <a:pt x="16" y="78"/>
                    </a:lnTo>
                    <a:lnTo>
                      <a:pt x="13" y="81"/>
                    </a:lnTo>
                    <a:lnTo>
                      <a:pt x="21" y="85"/>
                    </a:lnTo>
                    <a:lnTo>
                      <a:pt x="24" y="88"/>
                    </a:lnTo>
                    <a:lnTo>
                      <a:pt x="30" y="91"/>
                    </a:lnTo>
                    <a:lnTo>
                      <a:pt x="39" y="99"/>
                    </a:lnTo>
                    <a:lnTo>
                      <a:pt x="41" y="105"/>
                    </a:lnTo>
                    <a:lnTo>
                      <a:pt x="35" y="113"/>
                    </a:lnTo>
                    <a:lnTo>
                      <a:pt x="33" y="114"/>
                    </a:lnTo>
                    <a:lnTo>
                      <a:pt x="33" y="123"/>
                    </a:lnTo>
                    <a:lnTo>
                      <a:pt x="35" y="131"/>
                    </a:lnTo>
                    <a:lnTo>
                      <a:pt x="27" y="135"/>
                    </a:lnTo>
                    <a:lnTo>
                      <a:pt x="12" y="135"/>
                    </a:lnTo>
                    <a:lnTo>
                      <a:pt x="4" y="138"/>
                    </a:lnTo>
                    <a:lnTo>
                      <a:pt x="0" y="137"/>
                    </a:lnTo>
                    <a:lnTo>
                      <a:pt x="4" y="140"/>
                    </a:lnTo>
                    <a:lnTo>
                      <a:pt x="12" y="143"/>
                    </a:lnTo>
                    <a:lnTo>
                      <a:pt x="15" y="146"/>
                    </a:lnTo>
                    <a:lnTo>
                      <a:pt x="24" y="146"/>
                    </a:lnTo>
                    <a:lnTo>
                      <a:pt x="29" y="149"/>
                    </a:lnTo>
                    <a:lnTo>
                      <a:pt x="27" y="152"/>
                    </a:lnTo>
                    <a:lnTo>
                      <a:pt x="13" y="157"/>
                    </a:lnTo>
                    <a:lnTo>
                      <a:pt x="10" y="164"/>
                    </a:lnTo>
                    <a:lnTo>
                      <a:pt x="15" y="163"/>
                    </a:lnTo>
                    <a:lnTo>
                      <a:pt x="21" y="166"/>
                    </a:lnTo>
                    <a:lnTo>
                      <a:pt x="32" y="160"/>
                    </a:lnTo>
                    <a:lnTo>
                      <a:pt x="36" y="166"/>
                    </a:lnTo>
                    <a:lnTo>
                      <a:pt x="33" y="172"/>
                    </a:lnTo>
                    <a:lnTo>
                      <a:pt x="33" y="176"/>
                    </a:lnTo>
                    <a:lnTo>
                      <a:pt x="41" y="176"/>
                    </a:lnTo>
                    <a:lnTo>
                      <a:pt x="47" y="173"/>
                    </a:lnTo>
                    <a:lnTo>
                      <a:pt x="42" y="178"/>
                    </a:lnTo>
                    <a:lnTo>
                      <a:pt x="45" y="184"/>
                    </a:lnTo>
                    <a:lnTo>
                      <a:pt x="42" y="189"/>
                    </a:lnTo>
                    <a:lnTo>
                      <a:pt x="42" y="193"/>
                    </a:lnTo>
                    <a:lnTo>
                      <a:pt x="45" y="201"/>
                    </a:lnTo>
                    <a:lnTo>
                      <a:pt x="50" y="201"/>
                    </a:lnTo>
                    <a:lnTo>
                      <a:pt x="63" y="193"/>
                    </a:lnTo>
                    <a:lnTo>
                      <a:pt x="71" y="186"/>
                    </a:lnTo>
                    <a:lnTo>
                      <a:pt x="76" y="190"/>
                    </a:lnTo>
                    <a:lnTo>
                      <a:pt x="74" y="199"/>
                    </a:lnTo>
                    <a:lnTo>
                      <a:pt x="70" y="204"/>
                    </a:lnTo>
                    <a:lnTo>
                      <a:pt x="70" y="207"/>
                    </a:lnTo>
                    <a:lnTo>
                      <a:pt x="77" y="207"/>
                    </a:lnTo>
                    <a:lnTo>
                      <a:pt x="79" y="204"/>
                    </a:lnTo>
                    <a:lnTo>
                      <a:pt x="86" y="202"/>
                    </a:lnTo>
                    <a:lnTo>
                      <a:pt x="88" y="198"/>
                    </a:lnTo>
                    <a:lnTo>
                      <a:pt x="92" y="199"/>
                    </a:lnTo>
                    <a:lnTo>
                      <a:pt x="100" y="205"/>
                    </a:lnTo>
                    <a:lnTo>
                      <a:pt x="103" y="211"/>
                    </a:lnTo>
                    <a:lnTo>
                      <a:pt x="114" y="208"/>
                    </a:lnTo>
                    <a:lnTo>
                      <a:pt x="115" y="210"/>
                    </a:lnTo>
                    <a:lnTo>
                      <a:pt x="120" y="210"/>
                    </a:lnTo>
                    <a:lnTo>
                      <a:pt x="124" y="208"/>
                    </a:lnTo>
                    <a:lnTo>
                      <a:pt x="129" y="211"/>
                    </a:lnTo>
                    <a:lnTo>
                      <a:pt x="130" y="210"/>
                    </a:lnTo>
                    <a:lnTo>
                      <a:pt x="139" y="214"/>
                    </a:lnTo>
                    <a:lnTo>
                      <a:pt x="139" y="219"/>
                    </a:lnTo>
                    <a:lnTo>
                      <a:pt x="144" y="222"/>
                    </a:lnTo>
                    <a:lnTo>
                      <a:pt x="153" y="230"/>
                    </a:lnTo>
                    <a:lnTo>
                      <a:pt x="159" y="231"/>
                    </a:lnTo>
                    <a:lnTo>
                      <a:pt x="164" y="228"/>
                    </a:lnTo>
                    <a:lnTo>
                      <a:pt x="173" y="228"/>
                    </a:lnTo>
                    <a:lnTo>
                      <a:pt x="171" y="222"/>
                    </a:lnTo>
                    <a:lnTo>
                      <a:pt x="176" y="219"/>
                    </a:lnTo>
                    <a:lnTo>
                      <a:pt x="180" y="210"/>
                    </a:lnTo>
                    <a:lnTo>
                      <a:pt x="179" y="205"/>
                    </a:lnTo>
                    <a:lnTo>
                      <a:pt x="182" y="202"/>
                    </a:lnTo>
                    <a:lnTo>
                      <a:pt x="182" y="195"/>
                    </a:lnTo>
                    <a:lnTo>
                      <a:pt x="180" y="187"/>
                    </a:lnTo>
                    <a:lnTo>
                      <a:pt x="179" y="183"/>
                    </a:lnTo>
                    <a:lnTo>
                      <a:pt x="179" y="178"/>
                    </a:lnTo>
                    <a:lnTo>
                      <a:pt x="176" y="176"/>
                    </a:lnTo>
                    <a:lnTo>
                      <a:pt x="173" y="166"/>
                    </a:lnTo>
                    <a:lnTo>
                      <a:pt x="183" y="161"/>
                    </a:lnTo>
                    <a:lnTo>
                      <a:pt x="185" y="155"/>
                    </a:lnTo>
                    <a:lnTo>
                      <a:pt x="177" y="149"/>
                    </a:lnTo>
                    <a:lnTo>
                      <a:pt x="173" y="146"/>
                    </a:lnTo>
                    <a:lnTo>
                      <a:pt x="167" y="137"/>
                    </a:lnTo>
                    <a:lnTo>
                      <a:pt x="167" y="134"/>
                    </a:lnTo>
                    <a:lnTo>
                      <a:pt x="167" y="134"/>
                    </a:lnTo>
                    <a:lnTo>
                      <a:pt x="162" y="132"/>
                    </a:lnTo>
                    <a:lnTo>
                      <a:pt x="165" y="128"/>
                    </a:lnTo>
                    <a:lnTo>
                      <a:pt x="179" y="125"/>
                    </a:lnTo>
                    <a:lnTo>
                      <a:pt x="183" y="119"/>
                    </a:lnTo>
                    <a:lnTo>
                      <a:pt x="185" y="110"/>
                    </a:lnTo>
                    <a:lnTo>
                      <a:pt x="188" y="107"/>
                    </a:lnTo>
                    <a:lnTo>
                      <a:pt x="199" y="110"/>
                    </a:lnTo>
                    <a:lnTo>
                      <a:pt x="206" y="108"/>
                    </a:lnTo>
                    <a:lnTo>
                      <a:pt x="206" y="103"/>
                    </a:lnTo>
                    <a:lnTo>
                      <a:pt x="212" y="102"/>
                    </a:lnTo>
                    <a:lnTo>
                      <a:pt x="214" y="94"/>
                    </a:lnTo>
                    <a:lnTo>
                      <a:pt x="205" y="87"/>
                    </a:lnTo>
                    <a:lnTo>
                      <a:pt x="206" y="84"/>
                    </a:lnTo>
                    <a:lnTo>
                      <a:pt x="189" y="78"/>
                    </a:lnTo>
                    <a:lnTo>
                      <a:pt x="196" y="65"/>
                    </a:lnTo>
                    <a:lnTo>
                      <a:pt x="194" y="61"/>
                    </a:lnTo>
                    <a:lnTo>
                      <a:pt x="199" y="53"/>
                    </a:lnTo>
                    <a:lnTo>
                      <a:pt x="197" y="47"/>
                    </a:lnTo>
                    <a:lnTo>
                      <a:pt x="202" y="43"/>
                    </a:lnTo>
                    <a:lnTo>
                      <a:pt x="203" y="40"/>
                    </a:lnTo>
                    <a:lnTo>
                      <a:pt x="212" y="34"/>
                    </a:lnTo>
                    <a:lnTo>
                      <a:pt x="214" y="34"/>
                    </a:lnTo>
                    <a:lnTo>
                      <a:pt x="206" y="26"/>
                    </a:lnTo>
                    <a:lnTo>
                      <a:pt x="203" y="18"/>
                    </a:lnTo>
                    <a:lnTo>
                      <a:pt x="203" y="12"/>
                    </a:lnTo>
                    <a:lnTo>
                      <a:pt x="189" y="15"/>
                    </a:lnTo>
                    <a:lnTo>
                      <a:pt x="189" y="6"/>
                    </a:lnTo>
                    <a:lnTo>
                      <a:pt x="185" y="9"/>
                    </a:lnTo>
                    <a:lnTo>
                      <a:pt x="173" y="0"/>
                    </a:lnTo>
                    <a:lnTo>
                      <a:pt x="164" y="8"/>
                    </a:lnTo>
                    <a:lnTo>
                      <a:pt x="158" y="17"/>
                    </a:lnTo>
                    <a:lnTo>
                      <a:pt x="158" y="20"/>
                    </a:lnTo>
                    <a:lnTo>
                      <a:pt x="165" y="24"/>
                    </a:lnTo>
                    <a:lnTo>
                      <a:pt x="170" y="31"/>
                    </a:lnTo>
                    <a:lnTo>
                      <a:pt x="174" y="24"/>
                    </a:lnTo>
                    <a:lnTo>
                      <a:pt x="173" y="31"/>
                    </a:lnTo>
                    <a:lnTo>
                      <a:pt x="167" y="35"/>
                    </a:lnTo>
                    <a:lnTo>
                      <a:pt x="165" y="40"/>
                    </a:lnTo>
                    <a:lnTo>
                      <a:pt x="167" y="46"/>
                    </a:lnTo>
                    <a:lnTo>
                      <a:pt x="158" y="50"/>
                    </a:lnTo>
                    <a:lnTo>
                      <a:pt x="150" y="53"/>
                    </a:lnTo>
                    <a:lnTo>
                      <a:pt x="147" y="50"/>
                    </a:lnTo>
                    <a:lnTo>
                      <a:pt x="144" y="55"/>
                    </a:lnTo>
                    <a:lnTo>
                      <a:pt x="139" y="53"/>
                    </a:lnTo>
                    <a:lnTo>
                      <a:pt x="135" y="46"/>
                    </a:lnTo>
                    <a:lnTo>
                      <a:pt x="127" y="43"/>
                    </a:lnTo>
                    <a:lnTo>
                      <a:pt x="124" y="50"/>
                    </a:lnTo>
                    <a:lnTo>
                      <a:pt x="121" y="50"/>
                    </a:lnTo>
                    <a:lnTo>
                      <a:pt x="117" y="55"/>
                    </a:lnTo>
                    <a:lnTo>
                      <a:pt x="109" y="58"/>
                    </a:lnTo>
                    <a:lnTo>
                      <a:pt x="103" y="64"/>
                    </a:lnTo>
                    <a:lnTo>
                      <a:pt x="92" y="67"/>
                    </a:lnTo>
                    <a:lnTo>
                      <a:pt x="86" y="59"/>
                    </a:lnTo>
                    <a:lnTo>
                      <a:pt x="77" y="61"/>
                    </a:lnTo>
                    <a:lnTo>
                      <a:pt x="73" y="59"/>
                    </a:lnTo>
                    <a:lnTo>
                      <a:pt x="70" y="58"/>
                    </a:lnTo>
                    <a:lnTo>
                      <a:pt x="74" y="50"/>
                    </a:lnTo>
                    <a:lnTo>
                      <a:pt x="70" y="49"/>
                    </a:lnTo>
                    <a:lnTo>
                      <a:pt x="60" y="37"/>
                    </a:lnTo>
                    <a:lnTo>
                      <a:pt x="51" y="38"/>
                    </a:lnTo>
                    <a:lnTo>
                      <a:pt x="44" y="3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9" name="Freeform 4045">
                <a:extLst>
                  <a:ext uri="{FF2B5EF4-FFF2-40B4-BE49-F238E27FC236}">
                    <a16:creationId xmlns:a16="http://schemas.microsoft.com/office/drawing/2014/main" id="{9D9308AA-032B-3C6F-45F2-17757316B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774"/>
                <a:ext cx="107" cy="115"/>
              </a:xfrm>
              <a:custGeom>
                <a:avLst/>
                <a:gdLst>
                  <a:gd name="T0" fmla="*/ 60 w 214"/>
                  <a:gd name="T1" fmla="*/ 37 h 231"/>
                  <a:gd name="T2" fmla="*/ 70 w 214"/>
                  <a:gd name="T3" fmla="*/ 58 h 231"/>
                  <a:gd name="T4" fmla="*/ 86 w 214"/>
                  <a:gd name="T5" fmla="*/ 59 h 231"/>
                  <a:gd name="T6" fmla="*/ 109 w 214"/>
                  <a:gd name="T7" fmla="*/ 58 h 231"/>
                  <a:gd name="T8" fmla="*/ 124 w 214"/>
                  <a:gd name="T9" fmla="*/ 50 h 231"/>
                  <a:gd name="T10" fmla="*/ 139 w 214"/>
                  <a:gd name="T11" fmla="*/ 53 h 231"/>
                  <a:gd name="T12" fmla="*/ 150 w 214"/>
                  <a:gd name="T13" fmla="*/ 53 h 231"/>
                  <a:gd name="T14" fmla="*/ 165 w 214"/>
                  <a:gd name="T15" fmla="*/ 40 h 231"/>
                  <a:gd name="T16" fmla="*/ 174 w 214"/>
                  <a:gd name="T17" fmla="*/ 24 h 231"/>
                  <a:gd name="T18" fmla="*/ 158 w 214"/>
                  <a:gd name="T19" fmla="*/ 20 h 231"/>
                  <a:gd name="T20" fmla="*/ 173 w 214"/>
                  <a:gd name="T21" fmla="*/ 0 h 231"/>
                  <a:gd name="T22" fmla="*/ 189 w 214"/>
                  <a:gd name="T23" fmla="*/ 15 h 231"/>
                  <a:gd name="T24" fmla="*/ 206 w 214"/>
                  <a:gd name="T25" fmla="*/ 26 h 231"/>
                  <a:gd name="T26" fmla="*/ 203 w 214"/>
                  <a:gd name="T27" fmla="*/ 40 h 231"/>
                  <a:gd name="T28" fmla="*/ 199 w 214"/>
                  <a:gd name="T29" fmla="*/ 53 h 231"/>
                  <a:gd name="T30" fmla="*/ 189 w 214"/>
                  <a:gd name="T31" fmla="*/ 78 h 231"/>
                  <a:gd name="T32" fmla="*/ 214 w 214"/>
                  <a:gd name="T33" fmla="*/ 94 h 231"/>
                  <a:gd name="T34" fmla="*/ 206 w 214"/>
                  <a:gd name="T35" fmla="*/ 108 h 231"/>
                  <a:gd name="T36" fmla="*/ 185 w 214"/>
                  <a:gd name="T37" fmla="*/ 110 h 231"/>
                  <a:gd name="T38" fmla="*/ 165 w 214"/>
                  <a:gd name="T39" fmla="*/ 128 h 231"/>
                  <a:gd name="T40" fmla="*/ 167 w 214"/>
                  <a:gd name="T41" fmla="*/ 134 h 231"/>
                  <a:gd name="T42" fmla="*/ 177 w 214"/>
                  <a:gd name="T43" fmla="*/ 149 h 231"/>
                  <a:gd name="T44" fmla="*/ 173 w 214"/>
                  <a:gd name="T45" fmla="*/ 166 h 231"/>
                  <a:gd name="T46" fmla="*/ 179 w 214"/>
                  <a:gd name="T47" fmla="*/ 183 h 231"/>
                  <a:gd name="T48" fmla="*/ 182 w 214"/>
                  <a:gd name="T49" fmla="*/ 202 h 231"/>
                  <a:gd name="T50" fmla="*/ 176 w 214"/>
                  <a:gd name="T51" fmla="*/ 219 h 231"/>
                  <a:gd name="T52" fmla="*/ 164 w 214"/>
                  <a:gd name="T53" fmla="*/ 228 h 231"/>
                  <a:gd name="T54" fmla="*/ 144 w 214"/>
                  <a:gd name="T55" fmla="*/ 222 h 231"/>
                  <a:gd name="T56" fmla="*/ 130 w 214"/>
                  <a:gd name="T57" fmla="*/ 210 h 231"/>
                  <a:gd name="T58" fmla="*/ 120 w 214"/>
                  <a:gd name="T59" fmla="*/ 210 h 231"/>
                  <a:gd name="T60" fmla="*/ 103 w 214"/>
                  <a:gd name="T61" fmla="*/ 211 h 231"/>
                  <a:gd name="T62" fmla="*/ 88 w 214"/>
                  <a:gd name="T63" fmla="*/ 198 h 231"/>
                  <a:gd name="T64" fmla="*/ 77 w 214"/>
                  <a:gd name="T65" fmla="*/ 207 h 231"/>
                  <a:gd name="T66" fmla="*/ 74 w 214"/>
                  <a:gd name="T67" fmla="*/ 199 h 231"/>
                  <a:gd name="T68" fmla="*/ 63 w 214"/>
                  <a:gd name="T69" fmla="*/ 193 h 231"/>
                  <a:gd name="T70" fmla="*/ 42 w 214"/>
                  <a:gd name="T71" fmla="*/ 193 h 231"/>
                  <a:gd name="T72" fmla="*/ 42 w 214"/>
                  <a:gd name="T73" fmla="*/ 178 h 231"/>
                  <a:gd name="T74" fmla="*/ 33 w 214"/>
                  <a:gd name="T75" fmla="*/ 176 h 231"/>
                  <a:gd name="T76" fmla="*/ 32 w 214"/>
                  <a:gd name="T77" fmla="*/ 160 h 231"/>
                  <a:gd name="T78" fmla="*/ 10 w 214"/>
                  <a:gd name="T79" fmla="*/ 164 h 231"/>
                  <a:gd name="T80" fmla="*/ 29 w 214"/>
                  <a:gd name="T81" fmla="*/ 149 h 231"/>
                  <a:gd name="T82" fmla="*/ 12 w 214"/>
                  <a:gd name="T83" fmla="*/ 143 h 231"/>
                  <a:gd name="T84" fmla="*/ 4 w 214"/>
                  <a:gd name="T85" fmla="*/ 138 h 231"/>
                  <a:gd name="T86" fmla="*/ 35 w 214"/>
                  <a:gd name="T87" fmla="*/ 131 h 231"/>
                  <a:gd name="T88" fmla="*/ 35 w 214"/>
                  <a:gd name="T89" fmla="*/ 113 h 231"/>
                  <a:gd name="T90" fmla="*/ 30 w 214"/>
                  <a:gd name="T91" fmla="*/ 91 h 231"/>
                  <a:gd name="T92" fmla="*/ 13 w 214"/>
                  <a:gd name="T93" fmla="*/ 81 h 231"/>
                  <a:gd name="T94" fmla="*/ 6 w 214"/>
                  <a:gd name="T95" fmla="*/ 67 h 231"/>
                  <a:gd name="T96" fmla="*/ 19 w 214"/>
                  <a:gd name="T97" fmla="*/ 58 h 231"/>
                  <a:gd name="T98" fmla="*/ 24 w 214"/>
                  <a:gd name="T99" fmla="*/ 38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4" h="231">
                    <a:moveTo>
                      <a:pt x="44" y="37"/>
                    </a:moveTo>
                    <a:lnTo>
                      <a:pt x="51" y="38"/>
                    </a:lnTo>
                    <a:lnTo>
                      <a:pt x="60" y="37"/>
                    </a:lnTo>
                    <a:lnTo>
                      <a:pt x="70" y="49"/>
                    </a:lnTo>
                    <a:lnTo>
                      <a:pt x="74" y="50"/>
                    </a:lnTo>
                    <a:lnTo>
                      <a:pt x="70" y="58"/>
                    </a:lnTo>
                    <a:lnTo>
                      <a:pt x="73" y="59"/>
                    </a:lnTo>
                    <a:lnTo>
                      <a:pt x="77" y="61"/>
                    </a:lnTo>
                    <a:lnTo>
                      <a:pt x="86" y="59"/>
                    </a:lnTo>
                    <a:lnTo>
                      <a:pt x="92" y="67"/>
                    </a:lnTo>
                    <a:lnTo>
                      <a:pt x="103" y="64"/>
                    </a:lnTo>
                    <a:lnTo>
                      <a:pt x="109" y="58"/>
                    </a:lnTo>
                    <a:lnTo>
                      <a:pt x="117" y="55"/>
                    </a:lnTo>
                    <a:lnTo>
                      <a:pt x="121" y="50"/>
                    </a:lnTo>
                    <a:lnTo>
                      <a:pt x="124" y="50"/>
                    </a:lnTo>
                    <a:lnTo>
                      <a:pt x="127" y="43"/>
                    </a:lnTo>
                    <a:lnTo>
                      <a:pt x="135" y="46"/>
                    </a:lnTo>
                    <a:lnTo>
                      <a:pt x="139" y="53"/>
                    </a:lnTo>
                    <a:lnTo>
                      <a:pt x="144" y="55"/>
                    </a:lnTo>
                    <a:lnTo>
                      <a:pt x="147" y="50"/>
                    </a:lnTo>
                    <a:lnTo>
                      <a:pt x="150" y="53"/>
                    </a:lnTo>
                    <a:lnTo>
                      <a:pt x="158" y="50"/>
                    </a:lnTo>
                    <a:lnTo>
                      <a:pt x="167" y="46"/>
                    </a:lnTo>
                    <a:lnTo>
                      <a:pt x="165" y="40"/>
                    </a:lnTo>
                    <a:lnTo>
                      <a:pt x="167" y="35"/>
                    </a:lnTo>
                    <a:lnTo>
                      <a:pt x="173" y="31"/>
                    </a:lnTo>
                    <a:lnTo>
                      <a:pt x="174" y="24"/>
                    </a:lnTo>
                    <a:lnTo>
                      <a:pt x="170" y="31"/>
                    </a:lnTo>
                    <a:lnTo>
                      <a:pt x="165" y="24"/>
                    </a:lnTo>
                    <a:lnTo>
                      <a:pt x="158" y="20"/>
                    </a:lnTo>
                    <a:lnTo>
                      <a:pt x="158" y="17"/>
                    </a:lnTo>
                    <a:lnTo>
                      <a:pt x="164" y="8"/>
                    </a:lnTo>
                    <a:lnTo>
                      <a:pt x="173" y="0"/>
                    </a:lnTo>
                    <a:lnTo>
                      <a:pt x="185" y="9"/>
                    </a:lnTo>
                    <a:lnTo>
                      <a:pt x="189" y="6"/>
                    </a:lnTo>
                    <a:lnTo>
                      <a:pt x="189" y="15"/>
                    </a:lnTo>
                    <a:lnTo>
                      <a:pt x="203" y="12"/>
                    </a:lnTo>
                    <a:lnTo>
                      <a:pt x="203" y="18"/>
                    </a:lnTo>
                    <a:lnTo>
                      <a:pt x="206" y="26"/>
                    </a:lnTo>
                    <a:lnTo>
                      <a:pt x="214" y="34"/>
                    </a:lnTo>
                    <a:lnTo>
                      <a:pt x="212" y="34"/>
                    </a:lnTo>
                    <a:lnTo>
                      <a:pt x="203" y="40"/>
                    </a:lnTo>
                    <a:lnTo>
                      <a:pt x="202" y="43"/>
                    </a:lnTo>
                    <a:lnTo>
                      <a:pt x="197" y="47"/>
                    </a:lnTo>
                    <a:lnTo>
                      <a:pt x="199" y="53"/>
                    </a:lnTo>
                    <a:lnTo>
                      <a:pt x="194" y="61"/>
                    </a:lnTo>
                    <a:lnTo>
                      <a:pt x="196" y="65"/>
                    </a:lnTo>
                    <a:lnTo>
                      <a:pt x="189" y="78"/>
                    </a:lnTo>
                    <a:lnTo>
                      <a:pt x="206" y="84"/>
                    </a:lnTo>
                    <a:lnTo>
                      <a:pt x="205" y="87"/>
                    </a:lnTo>
                    <a:lnTo>
                      <a:pt x="214" y="94"/>
                    </a:lnTo>
                    <a:lnTo>
                      <a:pt x="212" y="102"/>
                    </a:lnTo>
                    <a:lnTo>
                      <a:pt x="206" y="103"/>
                    </a:lnTo>
                    <a:lnTo>
                      <a:pt x="206" y="108"/>
                    </a:lnTo>
                    <a:lnTo>
                      <a:pt x="199" y="110"/>
                    </a:lnTo>
                    <a:lnTo>
                      <a:pt x="188" y="107"/>
                    </a:lnTo>
                    <a:lnTo>
                      <a:pt x="185" y="110"/>
                    </a:lnTo>
                    <a:lnTo>
                      <a:pt x="183" y="119"/>
                    </a:lnTo>
                    <a:lnTo>
                      <a:pt x="179" y="125"/>
                    </a:lnTo>
                    <a:lnTo>
                      <a:pt x="165" y="128"/>
                    </a:lnTo>
                    <a:lnTo>
                      <a:pt x="162" y="132"/>
                    </a:lnTo>
                    <a:lnTo>
                      <a:pt x="167" y="134"/>
                    </a:lnTo>
                    <a:lnTo>
                      <a:pt x="167" y="134"/>
                    </a:lnTo>
                    <a:lnTo>
                      <a:pt x="167" y="137"/>
                    </a:lnTo>
                    <a:lnTo>
                      <a:pt x="173" y="146"/>
                    </a:lnTo>
                    <a:lnTo>
                      <a:pt x="177" y="149"/>
                    </a:lnTo>
                    <a:lnTo>
                      <a:pt x="185" y="155"/>
                    </a:lnTo>
                    <a:lnTo>
                      <a:pt x="183" y="161"/>
                    </a:lnTo>
                    <a:lnTo>
                      <a:pt x="173" y="166"/>
                    </a:lnTo>
                    <a:lnTo>
                      <a:pt x="176" y="176"/>
                    </a:lnTo>
                    <a:lnTo>
                      <a:pt x="179" y="178"/>
                    </a:lnTo>
                    <a:lnTo>
                      <a:pt x="179" y="183"/>
                    </a:lnTo>
                    <a:lnTo>
                      <a:pt x="180" y="187"/>
                    </a:lnTo>
                    <a:lnTo>
                      <a:pt x="182" y="195"/>
                    </a:lnTo>
                    <a:lnTo>
                      <a:pt x="182" y="202"/>
                    </a:lnTo>
                    <a:lnTo>
                      <a:pt x="179" y="205"/>
                    </a:lnTo>
                    <a:lnTo>
                      <a:pt x="180" y="210"/>
                    </a:lnTo>
                    <a:lnTo>
                      <a:pt x="176" y="219"/>
                    </a:lnTo>
                    <a:lnTo>
                      <a:pt x="171" y="222"/>
                    </a:lnTo>
                    <a:lnTo>
                      <a:pt x="173" y="228"/>
                    </a:lnTo>
                    <a:lnTo>
                      <a:pt x="164" y="228"/>
                    </a:lnTo>
                    <a:lnTo>
                      <a:pt x="159" y="231"/>
                    </a:lnTo>
                    <a:lnTo>
                      <a:pt x="153" y="230"/>
                    </a:lnTo>
                    <a:lnTo>
                      <a:pt x="144" y="222"/>
                    </a:lnTo>
                    <a:lnTo>
                      <a:pt x="139" y="219"/>
                    </a:lnTo>
                    <a:lnTo>
                      <a:pt x="139" y="214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4" y="208"/>
                    </a:lnTo>
                    <a:lnTo>
                      <a:pt x="120" y="210"/>
                    </a:lnTo>
                    <a:lnTo>
                      <a:pt x="115" y="210"/>
                    </a:lnTo>
                    <a:lnTo>
                      <a:pt x="114" y="208"/>
                    </a:lnTo>
                    <a:lnTo>
                      <a:pt x="103" y="211"/>
                    </a:lnTo>
                    <a:lnTo>
                      <a:pt x="100" y="205"/>
                    </a:lnTo>
                    <a:lnTo>
                      <a:pt x="92" y="199"/>
                    </a:lnTo>
                    <a:lnTo>
                      <a:pt x="88" y="198"/>
                    </a:lnTo>
                    <a:lnTo>
                      <a:pt x="86" y="202"/>
                    </a:lnTo>
                    <a:lnTo>
                      <a:pt x="79" y="204"/>
                    </a:lnTo>
                    <a:lnTo>
                      <a:pt x="77" y="207"/>
                    </a:lnTo>
                    <a:lnTo>
                      <a:pt x="70" y="207"/>
                    </a:lnTo>
                    <a:lnTo>
                      <a:pt x="70" y="204"/>
                    </a:lnTo>
                    <a:lnTo>
                      <a:pt x="74" y="199"/>
                    </a:lnTo>
                    <a:lnTo>
                      <a:pt x="76" y="190"/>
                    </a:lnTo>
                    <a:lnTo>
                      <a:pt x="71" y="186"/>
                    </a:lnTo>
                    <a:lnTo>
                      <a:pt x="63" y="193"/>
                    </a:lnTo>
                    <a:lnTo>
                      <a:pt x="50" y="201"/>
                    </a:lnTo>
                    <a:lnTo>
                      <a:pt x="45" y="201"/>
                    </a:lnTo>
                    <a:lnTo>
                      <a:pt x="42" y="193"/>
                    </a:lnTo>
                    <a:lnTo>
                      <a:pt x="42" y="189"/>
                    </a:lnTo>
                    <a:lnTo>
                      <a:pt x="45" y="184"/>
                    </a:lnTo>
                    <a:lnTo>
                      <a:pt x="42" y="178"/>
                    </a:lnTo>
                    <a:lnTo>
                      <a:pt x="47" y="173"/>
                    </a:lnTo>
                    <a:lnTo>
                      <a:pt x="41" y="176"/>
                    </a:lnTo>
                    <a:lnTo>
                      <a:pt x="33" y="176"/>
                    </a:lnTo>
                    <a:lnTo>
                      <a:pt x="33" y="172"/>
                    </a:lnTo>
                    <a:lnTo>
                      <a:pt x="36" y="166"/>
                    </a:lnTo>
                    <a:lnTo>
                      <a:pt x="32" y="160"/>
                    </a:lnTo>
                    <a:lnTo>
                      <a:pt x="21" y="166"/>
                    </a:lnTo>
                    <a:lnTo>
                      <a:pt x="15" y="163"/>
                    </a:lnTo>
                    <a:lnTo>
                      <a:pt x="10" y="164"/>
                    </a:lnTo>
                    <a:lnTo>
                      <a:pt x="13" y="157"/>
                    </a:lnTo>
                    <a:lnTo>
                      <a:pt x="27" y="152"/>
                    </a:lnTo>
                    <a:lnTo>
                      <a:pt x="29" y="149"/>
                    </a:lnTo>
                    <a:lnTo>
                      <a:pt x="24" y="146"/>
                    </a:lnTo>
                    <a:lnTo>
                      <a:pt x="15" y="146"/>
                    </a:lnTo>
                    <a:lnTo>
                      <a:pt x="12" y="143"/>
                    </a:lnTo>
                    <a:lnTo>
                      <a:pt x="4" y="140"/>
                    </a:lnTo>
                    <a:lnTo>
                      <a:pt x="0" y="137"/>
                    </a:lnTo>
                    <a:lnTo>
                      <a:pt x="4" y="138"/>
                    </a:lnTo>
                    <a:lnTo>
                      <a:pt x="12" y="135"/>
                    </a:lnTo>
                    <a:lnTo>
                      <a:pt x="27" y="135"/>
                    </a:lnTo>
                    <a:lnTo>
                      <a:pt x="35" y="131"/>
                    </a:lnTo>
                    <a:lnTo>
                      <a:pt x="33" y="123"/>
                    </a:lnTo>
                    <a:lnTo>
                      <a:pt x="33" y="114"/>
                    </a:lnTo>
                    <a:lnTo>
                      <a:pt x="35" y="113"/>
                    </a:lnTo>
                    <a:lnTo>
                      <a:pt x="41" y="105"/>
                    </a:lnTo>
                    <a:lnTo>
                      <a:pt x="39" y="99"/>
                    </a:lnTo>
                    <a:lnTo>
                      <a:pt x="30" y="91"/>
                    </a:lnTo>
                    <a:lnTo>
                      <a:pt x="24" y="88"/>
                    </a:lnTo>
                    <a:lnTo>
                      <a:pt x="21" y="85"/>
                    </a:lnTo>
                    <a:lnTo>
                      <a:pt x="13" y="81"/>
                    </a:lnTo>
                    <a:lnTo>
                      <a:pt x="16" y="78"/>
                    </a:lnTo>
                    <a:lnTo>
                      <a:pt x="10" y="72"/>
                    </a:lnTo>
                    <a:lnTo>
                      <a:pt x="6" y="67"/>
                    </a:lnTo>
                    <a:lnTo>
                      <a:pt x="4" y="62"/>
                    </a:lnTo>
                    <a:lnTo>
                      <a:pt x="12" y="62"/>
                    </a:lnTo>
                    <a:lnTo>
                      <a:pt x="19" y="58"/>
                    </a:lnTo>
                    <a:lnTo>
                      <a:pt x="21" y="49"/>
                    </a:lnTo>
                    <a:lnTo>
                      <a:pt x="16" y="46"/>
                    </a:lnTo>
                    <a:lnTo>
                      <a:pt x="24" y="38"/>
                    </a:lnTo>
                    <a:lnTo>
                      <a:pt x="32" y="40"/>
                    </a:lnTo>
                    <a:lnTo>
                      <a:pt x="44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0" name="Freeform 4046">
                <a:extLst>
                  <a:ext uri="{FF2B5EF4-FFF2-40B4-BE49-F238E27FC236}">
                    <a16:creationId xmlns:a16="http://schemas.microsoft.com/office/drawing/2014/main" id="{333DD9AF-7C25-E402-B21D-0B2B56A5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774"/>
                <a:ext cx="107" cy="115"/>
              </a:xfrm>
              <a:custGeom>
                <a:avLst/>
                <a:gdLst>
                  <a:gd name="T0" fmla="*/ 60 w 214"/>
                  <a:gd name="T1" fmla="*/ 37 h 231"/>
                  <a:gd name="T2" fmla="*/ 70 w 214"/>
                  <a:gd name="T3" fmla="*/ 58 h 231"/>
                  <a:gd name="T4" fmla="*/ 86 w 214"/>
                  <a:gd name="T5" fmla="*/ 59 h 231"/>
                  <a:gd name="T6" fmla="*/ 109 w 214"/>
                  <a:gd name="T7" fmla="*/ 58 h 231"/>
                  <a:gd name="T8" fmla="*/ 124 w 214"/>
                  <a:gd name="T9" fmla="*/ 50 h 231"/>
                  <a:gd name="T10" fmla="*/ 139 w 214"/>
                  <a:gd name="T11" fmla="*/ 53 h 231"/>
                  <a:gd name="T12" fmla="*/ 150 w 214"/>
                  <a:gd name="T13" fmla="*/ 53 h 231"/>
                  <a:gd name="T14" fmla="*/ 165 w 214"/>
                  <a:gd name="T15" fmla="*/ 40 h 231"/>
                  <a:gd name="T16" fmla="*/ 174 w 214"/>
                  <a:gd name="T17" fmla="*/ 24 h 231"/>
                  <a:gd name="T18" fmla="*/ 158 w 214"/>
                  <a:gd name="T19" fmla="*/ 20 h 231"/>
                  <a:gd name="T20" fmla="*/ 173 w 214"/>
                  <a:gd name="T21" fmla="*/ 0 h 231"/>
                  <a:gd name="T22" fmla="*/ 189 w 214"/>
                  <a:gd name="T23" fmla="*/ 15 h 231"/>
                  <a:gd name="T24" fmla="*/ 206 w 214"/>
                  <a:gd name="T25" fmla="*/ 26 h 231"/>
                  <a:gd name="T26" fmla="*/ 203 w 214"/>
                  <a:gd name="T27" fmla="*/ 40 h 231"/>
                  <a:gd name="T28" fmla="*/ 199 w 214"/>
                  <a:gd name="T29" fmla="*/ 53 h 231"/>
                  <a:gd name="T30" fmla="*/ 189 w 214"/>
                  <a:gd name="T31" fmla="*/ 78 h 231"/>
                  <a:gd name="T32" fmla="*/ 214 w 214"/>
                  <a:gd name="T33" fmla="*/ 94 h 231"/>
                  <a:gd name="T34" fmla="*/ 206 w 214"/>
                  <a:gd name="T35" fmla="*/ 108 h 231"/>
                  <a:gd name="T36" fmla="*/ 185 w 214"/>
                  <a:gd name="T37" fmla="*/ 110 h 231"/>
                  <a:gd name="T38" fmla="*/ 165 w 214"/>
                  <a:gd name="T39" fmla="*/ 128 h 231"/>
                  <a:gd name="T40" fmla="*/ 167 w 214"/>
                  <a:gd name="T41" fmla="*/ 134 h 231"/>
                  <a:gd name="T42" fmla="*/ 177 w 214"/>
                  <a:gd name="T43" fmla="*/ 149 h 231"/>
                  <a:gd name="T44" fmla="*/ 173 w 214"/>
                  <a:gd name="T45" fmla="*/ 166 h 231"/>
                  <a:gd name="T46" fmla="*/ 179 w 214"/>
                  <a:gd name="T47" fmla="*/ 183 h 231"/>
                  <a:gd name="T48" fmla="*/ 182 w 214"/>
                  <a:gd name="T49" fmla="*/ 202 h 231"/>
                  <a:gd name="T50" fmla="*/ 176 w 214"/>
                  <a:gd name="T51" fmla="*/ 219 h 231"/>
                  <a:gd name="T52" fmla="*/ 164 w 214"/>
                  <a:gd name="T53" fmla="*/ 228 h 231"/>
                  <a:gd name="T54" fmla="*/ 144 w 214"/>
                  <a:gd name="T55" fmla="*/ 222 h 231"/>
                  <a:gd name="T56" fmla="*/ 130 w 214"/>
                  <a:gd name="T57" fmla="*/ 210 h 231"/>
                  <a:gd name="T58" fmla="*/ 120 w 214"/>
                  <a:gd name="T59" fmla="*/ 210 h 231"/>
                  <a:gd name="T60" fmla="*/ 103 w 214"/>
                  <a:gd name="T61" fmla="*/ 211 h 231"/>
                  <a:gd name="T62" fmla="*/ 88 w 214"/>
                  <a:gd name="T63" fmla="*/ 198 h 231"/>
                  <a:gd name="T64" fmla="*/ 77 w 214"/>
                  <a:gd name="T65" fmla="*/ 207 h 231"/>
                  <a:gd name="T66" fmla="*/ 74 w 214"/>
                  <a:gd name="T67" fmla="*/ 199 h 231"/>
                  <a:gd name="T68" fmla="*/ 63 w 214"/>
                  <a:gd name="T69" fmla="*/ 193 h 231"/>
                  <a:gd name="T70" fmla="*/ 42 w 214"/>
                  <a:gd name="T71" fmla="*/ 193 h 231"/>
                  <a:gd name="T72" fmla="*/ 42 w 214"/>
                  <a:gd name="T73" fmla="*/ 178 h 231"/>
                  <a:gd name="T74" fmla="*/ 33 w 214"/>
                  <a:gd name="T75" fmla="*/ 176 h 231"/>
                  <a:gd name="T76" fmla="*/ 32 w 214"/>
                  <a:gd name="T77" fmla="*/ 160 h 231"/>
                  <a:gd name="T78" fmla="*/ 10 w 214"/>
                  <a:gd name="T79" fmla="*/ 164 h 231"/>
                  <a:gd name="T80" fmla="*/ 29 w 214"/>
                  <a:gd name="T81" fmla="*/ 149 h 231"/>
                  <a:gd name="T82" fmla="*/ 12 w 214"/>
                  <a:gd name="T83" fmla="*/ 143 h 231"/>
                  <a:gd name="T84" fmla="*/ 4 w 214"/>
                  <a:gd name="T85" fmla="*/ 138 h 231"/>
                  <a:gd name="T86" fmla="*/ 35 w 214"/>
                  <a:gd name="T87" fmla="*/ 131 h 231"/>
                  <a:gd name="T88" fmla="*/ 35 w 214"/>
                  <a:gd name="T89" fmla="*/ 113 h 231"/>
                  <a:gd name="T90" fmla="*/ 30 w 214"/>
                  <a:gd name="T91" fmla="*/ 91 h 231"/>
                  <a:gd name="T92" fmla="*/ 13 w 214"/>
                  <a:gd name="T93" fmla="*/ 81 h 231"/>
                  <a:gd name="T94" fmla="*/ 6 w 214"/>
                  <a:gd name="T95" fmla="*/ 67 h 231"/>
                  <a:gd name="T96" fmla="*/ 19 w 214"/>
                  <a:gd name="T97" fmla="*/ 58 h 231"/>
                  <a:gd name="T98" fmla="*/ 24 w 214"/>
                  <a:gd name="T99" fmla="*/ 38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4" h="231">
                    <a:moveTo>
                      <a:pt x="44" y="37"/>
                    </a:moveTo>
                    <a:lnTo>
                      <a:pt x="51" y="38"/>
                    </a:lnTo>
                    <a:lnTo>
                      <a:pt x="60" y="37"/>
                    </a:lnTo>
                    <a:lnTo>
                      <a:pt x="70" y="49"/>
                    </a:lnTo>
                    <a:lnTo>
                      <a:pt x="74" y="50"/>
                    </a:lnTo>
                    <a:lnTo>
                      <a:pt x="70" y="58"/>
                    </a:lnTo>
                    <a:lnTo>
                      <a:pt x="73" y="59"/>
                    </a:lnTo>
                    <a:lnTo>
                      <a:pt x="77" y="61"/>
                    </a:lnTo>
                    <a:lnTo>
                      <a:pt x="86" y="59"/>
                    </a:lnTo>
                    <a:lnTo>
                      <a:pt x="92" y="67"/>
                    </a:lnTo>
                    <a:lnTo>
                      <a:pt x="103" y="64"/>
                    </a:lnTo>
                    <a:lnTo>
                      <a:pt x="109" y="58"/>
                    </a:lnTo>
                    <a:lnTo>
                      <a:pt x="117" y="55"/>
                    </a:lnTo>
                    <a:lnTo>
                      <a:pt x="121" y="50"/>
                    </a:lnTo>
                    <a:lnTo>
                      <a:pt x="124" y="50"/>
                    </a:lnTo>
                    <a:lnTo>
                      <a:pt x="127" y="43"/>
                    </a:lnTo>
                    <a:lnTo>
                      <a:pt x="135" y="46"/>
                    </a:lnTo>
                    <a:lnTo>
                      <a:pt x="139" y="53"/>
                    </a:lnTo>
                    <a:lnTo>
                      <a:pt x="144" y="55"/>
                    </a:lnTo>
                    <a:lnTo>
                      <a:pt x="147" y="50"/>
                    </a:lnTo>
                    <a:lnTo>
                      <a:pt x="150" y="53"/>
                    </a:lnTo>
                    <a:lnTo>
                      <a:pt x="158" y="50"/>
                    </a:lnTo>
                    <a:lnTo>
                      <a:pt x="167" y="46"/>
                    </a:lnTo>
                    <a:lnTo>
                      <a:pt x="165" y="40"/>
                    </a:lnTo>
                    <a:lnTo>
                      <a:pt x="167" y="35"/>
                    </a:lnTo>
                    <a:lnTo>
                      <a:pt x="173" y="31"/>
                    </a:lnTo>
                    <a:lnTo>
                      <a:pt x="174" y="24"/>
                    </a:lnTo>
                    <a:lnTo>
                      <a:pt x="170" y="31"/>
                    </a:lnTo>
                    <a:lnTo>
                      <a:pt x="165" y="24"/>
                    </a:lnTo>
                    <a:lnTo>
                      <a:pt x="158" y="20"/>
                    </a:lnTo>
                    <a:lnTo>
                      <a:pt x="158" y="17"/>
                    </a:lnTo>
                    <a:lnTo>
                      <a:pt x="164" y="8"/>
                    </a:lnTo>
                    <a:lnTo>
                      <a:pt x="173" y="0"/>
                    </a:lnTo>
                    <a:lnTo>
                      <a:pt x="185" y="9"/>
                    </a:lnTo>
                    <a:lnTo>
                      <a:pt x="189" y="6"/>
                    </a:lnTo>
                    <a:lnTo>
                      <a:pt x="189" y="15"/>
                    </a:lnTo>
                    <a:lnTo>
                      <a:pt x="203" y="12"/>
                    </a:lnTo>
                    <a:lnTo>
                      <a:pt x="203" y="18"/>
                    </a:lnTo>
                    <a:lnTo>
                      <a:pt x="206" y="26"/>
                    </a:lnTo>
                    <a:lnTo>
                      <a:pt x="214" y="34"/>
                    </a:lnTo>
                    <a:lnTo>
                      <a:pt x="212" y="34"/>
                    </a:lnTo>
                    <a:lnTo>
                      <a:pt x="203" y="40"/>
                    </a:lnTo>
                    <a:lnTo>
                      <a:pt x="202" y="43"/>
                    </a:lnTo>
                    <a:lnTo>
                      <a:pt x="197" y="47"/>
                    </a:lnTo>
                    <a:lnTo>
                      <a:pt x="199" y="53"/>
                    </a:lnTo>
                    <a:lnTo>
                      <a:pt x="194" y="61"/>
                    </a:lnTo>
                    <a:lnTo>
                      <a:pt x="196" y="65"/>
                    </a:lnTo>
                    <a:lnTo>
                      <a:pt x="189" y="78"/>
                    </a:lnTo>
                    <a:lnTo>
                      <a:pt x="206" y="84"/>
                    </a:lnTo>
                    <a:lnTo>
                      <a:pt x="205" y="87"/>
                    </a:lnTo>
                    <a:lnTo>
                      <a:pt x="214" y="94"/>
                    </a:lnTo>
                    <a:lnTo>
                      <a:pt x="212" y="102"/>
                    </a:lnTo>
                    <a:lnTo>
                      <a:pt x="206" y="103"/>
                    </a:lnTo>
                    <a:lnTo>
                      <a:pt x="206" y="108"/>
                    </a:lnTo>
                    <a:lnTo>
                      <a:pt x="199" y="110"/>
                    </a:lnTo>
                    <a:lnTo>
                      <a:pt x="188" y="107"/>
                    </a:lnTo>
                    <a:lnTo>
                      <a:pt x="185" y="110"/>
                    </a:lnTo>
                    <a:lnTo>
                      <a:pt x="183" y="119"/>
                    </a:lnTo>
                    <a:lnTo>
                      <a:pt x="179" y="125"/>
                    </a:lnTo>
                    <a:lnTo>
                      <a:pt x="165" y="128"/>
                    </a:lnTo>
                    <a:lnTo>
                      <a:pt x="162" y="132"/>
                    </a:lnTo>
                    <a:lnTo>
                      <a:pt x="167" y="134"/>
                    </a:lnTo>
                    <a:lnTo>
                      <a:pt x="167" y="134"/>
                    </a:lnTo>
                    <a:lnTo>
                      <a:pt x="167" y="137"/>
                    </a:lnTo>
                    <a:lnTo>
                      <a:pt x="173" y="146"/>
                    </a:lnTo>
                    <a:lnTo>
                      <a:pt x="177" y="149"/>
                    </a:lnTo>
                    <a:lnTo>
                      <a:pt x="185" y="155"/>
                    </a:lnTo>
                    <a:lnTo>
                      <a:pt x="183" y="161"/>
                    </a:lnTo>
                    <a:lnTo>
                      <a:pt x="173" y="166"/>
                    </a:lnTo>
                    <a:lnTo>
                      <a:pt x="176" y="176"/>
                    </a:lnTo>
                    <a:lnTo>
                      <a:pt x="179" y="178"/>
                    </a:lnTo>
                    <a:lnTo>
                      <a:pt x="179" y="183"/>
                    </a:lnTo>
                    <a:lnTo>
                      <a:pt x="180" y="187"/>
                    </a:lnTo>
                    <a:lnTo>
                      <a:pt x="182" y="195"/>
                    </a:lnTo>
                    <a:lnTo>
                      <a:pt x="182" y="202"/>
                    </a:lnTo>
                    <a:lnTo>
                      <a:pt x="179" y="205"/>
                    </a:lnTo>
                    <a:lnTo>
                      <a:pt x="180" y="210"/>
                    </a:lnTo>
                    <a:lnTo>
                      <a:pt x="176" y="219"/>
                    </a:lnTo>
                    <a:lnTo>
                      <a:pt x="171" y="222"/>
                    </a:lnTo>
                    <a:lnTo>
                      <a:pt x="173" y="228"/>
                    </a:lnTo>
                    <a:lnTo>
                      <a:pt x="164" y="228"/>
                    </a:lnTo>
                    <a:lnTo>
                      <a:pt x="159" y="231"/>
                    </a:lnTo>
                    <a:lnTo>
                      <a:pt x="153" y="230"/>
                    </a:lnTo>
                    <a:lnTo>
                      <a:pt x="144" y="222"/>
                    </a:lnTo>
                    <a:lnTo>
                      <a:pt x="139" y="219"/>
                    </a:lnTo>
                    <a:lnTo>
                      <a:pt x="139" y="214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4" y="208"/>
                    </a:lnTo>
                    <a:lnTo>
                      <a:pt x="120" y="210"/>
                    </a:lnTo>
                    <a:lnTo>
                      <a:pt x="115" y="210"/>
                    </a:lnTo>
                    <a:lnTo>
                      <a:pt x="114" y="208"/>
                    </a:lnTo>
                    <a:lnTo>
                      <a:pt x="103" y="211"/>
                    </a:lnTo>
                    <a:lnTo>
                      <a:pt x="100" y="205"/>
                    </a:lnTo>
                    <a:lnTo>
                      <a:pt x="92" y="199"/>
                    </a:lnTo>
                    <a:lnTo>
                      <a:pt x="88" y="198"/>
                    </a:lnTo>
                    <a:lnTo>
                      <a:pt x="86" y="202"/>
                    </a:lnTo>
                    <a:lnTo>
                      <a:pt x="79" y="204"/>
                    </a:lnTo>
                    <a:lnTo>
                      <a:pt x="77" y="207"/>
                    </a:lnTo>
                    <a:lnTo>
                      <a:pt x="70" y="207"/>
                    </a:lnTo>
                    <a:lnTo>
                      <a:pt x="70" y="204"/>
                    </a:lnTo>
                    <a:lnTo>
                      <a:pt x="74" y="199"/>
                    </a:lnTo>
                    <a:lnTo>
                      <a:pt x="76" y="190"/>
                    </a:lnTo>
                    <a:lnTo>
                      <a:pt x="71" y="186"/>
                    </a:lnTo>
                    <a:lnTo>
                      <a:pt x="63" y="193"/>
                    </a:lnTo>
                    <a:lnTo>
                      <a:pt x="50" y="201"/>
                    </a:lnTo>
                    <a:lnTo>
                      <a:pt x="45" y="201"/>
                    </a:lnTo>
                    <a:lnTo>
                      <a:pt x="42" y="193"/>
                    </a:lnTo>
                    <a:lnTo>
                      <a:pt x="42" y="189"/>
                    </a:lnTo>
                    <a:lnTo>
                      <a:pt x="45" y="184"/>
                    </a:lnTo>
                    <a:lnTo>
                      <a:pt x="42" y="178"/>
                    </a:lnTo>
                    <a:lnTo>
                      <a:pt x="47" y="173"/>
                    </a:lnTo>
                    <a:lnTo>
                      <a:pt x="41" y="176"/>
                    </a:lnTo>
                    <a:lnTo>
                      <a:pt x="33" y="176"/>
                    </a:lnTo>
                    <a:lnTo>
                      <a:pt x="33" y="172"/>
                    </a:lnTo>
                    <a:lnTo>
                      <a:pt x="36" y="166"/>
                    </a:lnTo>
                    <a:lnTo>
                      <a:pt x="32" y="160"/>
                    </a:lnTo>
                    <a:lnTo>
                      <a:pt x="21" y="166"/>
                    </a:lnTo>
                    <a:lnTo>
                      <a:pt x="15" y="163"/>
                    </a:lnTo>
                    <a:lnTo>
                      <a:pt x="10" y="164"/>
                    </a:lnTo>
                    <a:lnTo>
                      <a:pt x="13" y="157"/>
                    </a:lnTo>
                    <a:lnTo>
                      <a:pt x="27" y="152"/>
                    </a:lnTo>
                    <a:lnTo>
                      <a:pt x="29" y="149"/>
                    </a:lnTo>
                    <a:lnTo>
                      <a:pt x="24" y="146"/>
                    </a:lnTo>
                    <a:lnTo>
                      <a:pt x="15" y="146"/>
                    </a:lnTo>
                    <a:lnTo>
                      <a:pt x="12" y="143"/>
                    </a:lnTo>
                    <a:lnTo>
                      <a:pt x="4" y="140"/>
                    </a:lnTo>
                    <a:lnTo>
                      <a:pt x="0" y="137"/>
                    </a:lnTo>
                    <a:lnTo>
                      <a:pt x="4" y="138"/>
                    </a:lnTo>
                    <a:lnTo>
                      <a:pt x="12" y="135"/>
                    </a:lnTo>
                    <a:lnTo>
                      <a:pt x="27" y="135"/>
                    </a:lnTo>
                    <a:lnTo>
                      <a:pt x="35" y="131"/>
                    </a:lnTo>
                    <a:lnTo>
                      <a:pt x="33" y="123"/>
                    </a:lnTo>
                    <a:lnTo>
                      <a:pt x="33" y="114"/>
                    </a:lnTo>
                    <a:lnTo>
                      <a:pt x="35" y="113"/>
                    </a:lnTo>
                    <a:lnTo>
                      <a:pt x="41" y="105"/>
                    </a:lnTo>
                    <a:lnTo>
                      <a:pt x="39" y="99"/>
                    </a:lnTo>
                    <a:lnTo>
                      <a:pt x="30" y="91"/>
                    </a:lnTo>
                    <a:lnTo>
                      <a:pt x="24" y="88"/>
                    </a:lnTo>
                    <a:lnTo>
                      <a:pt x="21" y="85"/>
                    </a:lnTo>
                    <a:lnTo>
                      <a:pt x="13" y="81"/>
                    </a:lnTo>
                    <a:lnTo>
                      <a:pt x="16" y="78"/>
                    </a:lnTo>
                    <a:lnTo>
                      <a:pt x="10" y="72"/>
                    </a:lnTo>
                    <a:lnTo>
                      <a:pt x="6" y="67"/>
                    </a:lnTo>
                    <a:lnTo>
                      <a:pt x="4" y="62"/>
                    </a:lnTo>
                    <a:lnTo>
                      <a:pt x="12" y="62"/>
                    </a:lnTo>
                    <a:lnTo>
                      <a:pt x="19" y="58"/>
                    </a:lnTo>
                    <a:lnTo>
                      <a:pt x="21" y="49"/>
                    </a:lnTo>
                    <a:lnTo>
                      <a:pt x="16" y="46"/>
                    </a:lnTo>
                    <a:lnTo>
                      <a:pt x="24" y="38"/>
                    </a:lnTo>
                    <a:lnTo>
                      <a:pt x="32" y="40"/>
                    </a:lnTo>
                    <a:lnTo>
                      <a:pt x="44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1" name="Freeform 4047">
                <a:extLst>
                  <a:ext uri="{FF2B5EF4-FFF2-40B4-BE49-F238E27FC236}">
                    <a16:creationId xmlns:a16="http://schemas.microsoft.com/office/drawing/2014/main" id="{E48287C9-5B43-F208-FEBC-1CBFD2A53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667"/>
                <a:ext cx="104" cy="126"/>
              </a:xfrm>
              <a:custGeom>
                <a:avLst/>
                <a:gdLst>
                  <a:gd name="T0" fmla="*/ 170 w 208"/>
                  <a:gd name="T1" fmla="*/ 2 h 251"/>
                  <a:gd name="T2" fmla="*/ 146 w 208"/>
                  <a:gd name="T3" fmla="*/ 8 h 251"/>
                  <a:gd name="T4" fmla="*/ 135 w 208"/>
                  <a:gd name="T5" fmla="*/ 23 h 251"/>
                  <a:gd name="T6" fmla="*/ 135 w 208"/>
                  <a:gd name="T7" fmla="*/ 29 h 251"/>
                  <a:gd name="T8" fmla="*/ 125 w 208"/>
                  <a:gd name="T9" fmla="*/ 44 h 251"/>
                  <a:gd name="T10" fmla="*/ 108 w 208"/>
                  <a:gd name="T11" fmla="*/ 55 h 251"/>
                  <a:gd name="T12" fmla="*/ 91 w 208"/>
                  <a:gd name="T13" fmla="*/ 40 h 251"/>
                  <a:gd name="T14" fmla="*/ 94 w 208"/>
                  <a:gd name="T15" fmla="*/ 22 h 251"/>
                  <a:gd name="T16" fmla="*/ 81 w 208"/>
                  <a:gd name="T17" fmla="*/ 9 h 251"/>
                  <a:gd name="T18" fmla="*/ 63 w 208"/>
                  <a:gd name="T19" fmla="*/ 0 h 251"/>
                  <a:gd name="T20" fmla="*/ 56 w 208"/>
                  <a:gd name="T21" fmla="*/ 8 h 251"/>
                  <a:gd name="T22" fmla="*/ 43 w 208"/>
                  <a:gd name="T23" fmla="*/ 35 h 251"/>
                  <a:gd name="T24" fmla="*/ 50 w 208"/>
                  <a:gd name="T25" fmla="*/ 57 h 251"/>
                  <a:gd name="T26" fmla="*/ 53 w 208"/>
                  <a:gd name="T27" fmla="*/ 67 h 251"/>
                  <a:gd name="T28" fmla="*/ 41 w 208"/>
                  <a:gd name="T29" fmla="*/ 75 h 251"/>
                  <a:gd name="T30" fmla="*/ 19 w 208"/>
                  <a:gd name="T31" fmla="*/ 95 h 251"/>
                  <a:gd name="T32" fmla="*/ 3 w 208"/>
                  <a:gd name="T33" fmla="*/ 107 h 251"/>
                  <a:gd name="T34" fmla="*/ 15 w 208"/>
                  <a:gd name="T35" fmla="*/ 114 h 251"/>
                  <a:gd name="T36" fmla="*/ 25 w 208"/>
                  <a:gd name="T37" fmla="*/ 130 h 251"/>
                  <a:gd name="T38" fmla="*/ 5 w 208"/>
                  <a:gd name="T39" fmla="*/ 140 h 251"/>
                  <a:gd name="T40" fmla="*/ 19 w 208"/>
                  <a:gd name="T41" fmla="*/ 187 h 251"/>
                  <a:gd name="T42" fmla="*/ 32 w 208"/>
                  <a:gd name="T43" fmla="*/ 230 h 251"/>
                  <a:gd name="T44" fmla="*/ 35 w 208"/>
                  <a:gd name="T45" fmla="*/ 239 h 251"/>
                  <a:gd name="T46" fmla="*/ 49 w 208"/>
                  <a:gd name="T47" fmla="*/ 239 h 251"/>
                  <a:gd name="T48" fmla="*/ 76 w 208"/>
                  <a:gd name="T49" fmla="*/ 239 h 251"/>
                  <a:gd name="T50" fmla="*/ 85 w 208"/>
                  <a:gd name="T51" fmla="*/ 251 h 251"/>
                  <a:gd name="T52" fmla="*/ 114 w 208"/>
                  <a:gd name="T53" fmla="*/ 239 h 251"/>
                  <a:gd name="T54" fmla="*/ 105 w 208"/>
                  <a:gd name="T55" fmla="*/ 231 h 251"/>
                  <a:gd name="T56" fmla="*/ 128 w 208"/>
                  <a:gd name="T57" fmla="*/ 216 h 251"/>
                  <a:gd name="T58" fmla="*/ 132 w 208"/>
                  <a:gd name="T59" fmla="*/ 203 h 251"/>
                  <a:gd name="T60" fmla="*/ 146 w 208"/>
                  <a:gd name="T61" fmla="*/ 192 h 251"/>
                  <a:gd name="T62" fmla="*/ 152 w 208"/>
                  <a:gd name="T63" fmla="*/ 171 h 251"/>
                  <a:gd name="T64" fmla="*/ 155 w 208"/>
                  <a:gd name="T65" fmla="*/ 168 h 251"/>
                  <a:gd name="T66" fmla="*/ 175 w 208"/>
                  <a:gd name="T67" fmla="*/ 171 h 251"/>
                  <a:gd name="T68" fmla="*/ 190 w 208"/>
                  <a:gd name="T69" fmla="*/ 180 h 251"/>
                  <a:gd name="T70" fmla="*/ 201 w 208"/>
                  <a:gd name="T71" fmla="*/ 163 h 251"/>
                  <a:gd name="T72" fmla="*/ 184 w 208"/>
                  <a:gd name="T73" fmla="*/ 148 h 251"/>
                  <a:gd name="T74" fmla="*/ 199 w 208"/>
                  <a:gd name="T75" fmla="*/ 137 h 251"/>
                  <a:gd name="T76" fmla="*/ 190 w 208"/>
                  <a:gd name="T77" fmla="*/ 114 h 251"/>
                  <a:gd name="T78" fmla="*/ 178 w 208"/>
                  <a:gd name="T79" fmla="*/ 107 h 251"/>
                  <a:gd name="T80" fmla="*/ 147 w 208"/>
                  <a:gd name="T81" fmla="*/ 113 h 251"/>
                  <a:gd name="T82" fmla="*/ 157 w 208"/>
                  <a:gd name="T83" fmla="*/ 104 h 251"/>
                  <a:gd name="T84" fmla="*/ 182 w 208"/>
                  <a:gd name="T85" fmla="*/ 93 h 251"/>
                  <a:gd name="T86" fmla="*/ 196 w 208"/>
                  <a:gd name="T87" fmla="*/ 92 h 251"/>
                  <a:gd name="T88" fmla="*/ 202 w 208"/>
                  <a:gd name="T89" fmla="*/ 73 h 251"/>
                  <a:gd name="T90" fmla="*/ 208 w 208"/>
                  <a:gd name="T91" fmla="*/ 47 h 251"/>
                  <a:gd name="T92" fmla="*/ 195 w 208"/>
                  <a:gd name="T93" fmla="*/ 37 h 251"/>
                  <a:gd name="T94" fmla="*/ 181 w 208"/>
                  <a:gd name="T95" fmla="*/ 16 h 251"/>
                  <a:gd name="T96" fmla="*/ 181 w 208"/>
                  <a:gd name="T97" fmla="*/ 8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8" h="251">
                    <a:moveTo>
                      <a:pt x="181" y="8"/>
                    </a:moveTo>
                    <a:lnTo>
                      <a:pt x="175" y="8"/>
                    </a:lnTo>
                    <a:lnTo>
                      <a:pt x="170" y="2"/>
                    </a:lnTo>
                    <a:lnTo>
                      <a:pt x="166" y="3"/>
                    </a:lnTo>
                    <a:lnTo>
                      <a:pt x="152" y="9"/>
                    </a:lnTo>
                    <a:lnTo>
                      <a:pt x="146" y="8"/>
                    </a:lnTo>
                    <a:lnTo>
                      <a:pt x="144" y="16"/>
                    </a:lnTo>
                    <a:lnTo>
                      <a:pt x="138" y="22"/>
                    </a:lnTo>
                    <a:lnTo>
                      <a:pt x="135" y="23"/>
                    </a:lnTo>
                    <a:lnTo>
                      <a:pt x="134" y="25"/>
                    </a:lnTo>
                    <a:lnTo>
                      <a:pt x="131" y="28"/>
                    </a:lnTo>
                    <a:lnTo>
                      <a:pt x="135" y="29"/>
                    </a:lnTo>
                    <a:lnTo>
                      <a:pt x="135" y="34"/>
                    </a:lnTo>
                    <a:lnTo>
                      <a:pt x="126" y="41"/>
                    </a:lnTo>
                    <a:lnTo>
                      <a:pt x="125" y="44"/>
                    </a:lnTo>
                    <a:lnTo>
                      <a:pt x="122" y="49"/>
                    </a:lnTo>
                    <a:lnTo>
                      <a:pt x="114" y="51"/>
                    </a:lnTo>
                    <a:lnTo>
                      <a:pt x="108" y="55"/>
                    </a:lnTo>
                    <a:lnTo>
                      <a:pt x="103" y="49"/>
                    </a:lnTo>
                    <a:lnTo>
                      <a:pt x="96" y="47"/>
                    </a:lnTo>
                    <a:lnTo>
                      <a:pt x="91" y="40"/>
                    </a:lnTo>
                    <a:lnTo>
                      <a:pt x="90" y="34"/>
                    </a:lnTo>
                    <a:lnTo>
                      <a:pt x="93" y="28"/>
                    </a:lnTo>
                    <a:lnTo>
                      <a:pt x="94" y="22"/>
                    </a:lnTo>
                    <a:lnTo>
                      <a:pt x="87" y="19"/>
                    </a:lnTo>
                    <a:lnTo>
                      <a:pt x="87" y="17"/>
                    </a:lnTo>
                    <a:lnTo>
                      <a:pt x="81" y="9"/>
                    </a:lnTo>
                    <a:lnTo>
                      <a:pt x="81" y="6"/>
                    </a:lnTo>
                    <a:lnTo>
                      <a:pt x="72" y="0"/>
                    </a:lnTo>
                    <a:lnTo>
                      <a:pt x="63" y="0"/>
                    </a:lnTo>
                    <a:lnTo>
                      <a:pt x="58" y="0"/>
                    </a:lnTo>
                    <a:lnTo>
                      <a:pt x="53" y="5"/>
                    </a:lnTo>
                    <a:lnTo>
                      <a:pt x="56" y="8"/>
                    </a:lnTo>
                    <a:lnTo>
                      <a:pt x="44" y="25"/>
                    </a:lnTo>
                    <a:lnTo>
                      <a:pt x="40" y="28"/>
                    </a:lnTo>
                    <a:lnTo>
                      <a:pt x="43" y="35"/>
                    </a:lnTo>
                    <a:lnTo>
                      <a:pt x="47" y="43"/>
                    </a:lnTo>
                    <a:lnTo>
                      <a:pt x="46" y="51"/>
                    </a:lnTo>
                    <a:lnTo>
                      <a:pt x="50" y="57"/>
                    </a:lnTo>
                    <a:lnTo>
                      <a:pt x="56" y="61"/>
                    </a:lnTo>
                    <a:lnTo>
                      <a:pt x="58" y="64"/>
                    </a:lnTo>
                    <a:lnTo>
                      <a:pt x="53" y="67"/>
                    </a:lnTo>
                    <a:lnTo>
                      <a:pt x="55" y="76"/>
                    </a:lnTo>
                    <a:lnTo>
                      <a:pt x="46" y="79"/>
                    </a:lnTo>
                    <a:lnTo>
                      <a:pt x="41" y="75"/>
                    </a:lnTo>
                    <a:lnTo>
                      <a:pt x="26" y="84"/>
                    </a:lnTo>
                    <a:lnTo>
                      <a:pt x="29" y="87"/>
                    </a:lnTo>
                    <a:lnTo>
                      <a:pt x="19" y="95"/>
                    </a:lnTo>
                    <a:lnTo>
                      <a:pt x="12" y="96"/>
                    </a:lnTo>
                    <a:lnTo>
                      <a:pt x="8" y="104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14" y="107"/>
                    </a:lnTo>
                    <a:lnTo>
                      <a:pt x="15" y="114"/>
                    </a:lnTo>
                    <a:lnTo>
                      <a:pt x="19" y="119"/>
                    </a:lnTo>
                    <a:lnTo>
                      <a:pt x="25" y="127"/>
                    </a:lnTo>
                    <a:lnTo>
                      <a:pt x="25" y="130"/>
                    </a:lnTo>
                    <a:lnTo>
                      <a:pt x="19" y="134"/>
                    </a:lnTo>
                    <a:lnTo>
                      <a:pt x="11" y="136"/>
                    </a:lnTo>
                    <a:lnTo>
                      <a:pt x="5" y="140"/>
                    </a:lnTo>
                    <a:lnTo>
                      <a:pt x="0" y="146"/>
                    </a:lnTo>
                    <a:lnTo>
                      <a:pt x="6" y="157"/>
                    </a:lnTo>
                    <a:lnTo>
                      <a:pt x="19" y="187"/>
                    </a:lnTo>
                    <a:lnTo>
                      <a:pt x="28" y="201"/>
                    </a:lnTo>
                    <a:lnTo>
                      <a:pt x="29" y="209"/>
                    </a:lnTo>
                    <a:lnTo>
                      <a:pt x="32" y="230"/>
                    </a:lnTo>
                    <a:lnTo>
                      <a:pt x="35" y="239"/>
                    </a:lnTo>
                    <a:lnTo>
                      <a:pt x="35" y="244"/>
                    </a:lnTo>
                    <a:lnTo>
                      <a:pt x="35" y="239"/>
                    </a:lnTo>
                    <a:lnTo>
                      <a:pt x="37" y="234"/>
                    </a:lnTo>
                    <a:lnTo>
                      <a:pt x="44" y="234"/>
                    </a:lnTo>
                    <a:lnTo>
                      <a:pt x="49" y="239"/>
                    </a:lnTo>
                    <a:lnTo>
                      <a:pt x="58" y="245"/>
                    </a:lnTo>
                    <a:lnTo>
                      <a:pt x="66" y="241"/>
                    </a:lnTo>
                    <a:lnTo>
                      <a:pt x="76" y="239"/>
                    </a:lnTo>
                    <a:lnTo>
                      <a:pt x="73" y="244"/>
                    </a:lnTo>
                    <a:lnTo>
                      <a:pt x="76" y="250"/>
                    </a:lnTo>
                    <a:lnTo>
                      <a:pt x="85" y="251"/>
                    </a:lnTo>
                    <a:lnTo>
                      <a:pt x="96" y="250"/>
                    </a:lnTo>
                    <a:lnTo>
                      <a:pt x="102" y="244"/>
                    </a:lnTo>
                    <a:lnTo>
                      <a:pt x="114" y="239"/>
                    </a:lnTo>
                    <a:lnTo>
                      <a:pt x="114" y="237"/>
                    </a:lnTo>
                    <a:lnTo>
                      <a:pt x="113" y="234"/>
                    </a:lnTo>
                    <a:lnTo>
                      <a:pt x="105" y="231"/>
                    </a:lnTo>
                    <a:lnTo>
                      <a:pt x="107" y="225"/>
                    </a:lnTo>
                    <a:lnTo>
                      <a:pt x="113" y="224"/>
                    </a:lnTo>
                    <a:lnTo>
                      <a:pt x="128" y="216"/>
                    </a:lnTo>
                    <a:lnTo>
                      <a:pt x="132" y="216"/>
                    </a:lnTo>
                    <a:lnTo>
                      <a:pt x="132" y="203"/>
                    </a:lnTo>
                    <a:lnTo>
                      <a:pt x="132" y="203"/>
                    </a:lnTo>
                    <a:lnTo>
                      <a:pt x="131" y="196"/>
                    </a:lnTo>
                    <a:lnTo>
                      <a:pt x="135" y="192"/>
                    </a:lnTo>
                    <a:lnTo>
                      <a:pt x="146" y="192"/>
                    </a:lnTo>
                    <a:lnTo>
                      <a:pt x="157" y="186"/>
                    </a:lnTo>
                    <a:lnTo>
                      <a:pt x="155" y="180"/>
                    </a:lnTo>
                    <a:lnTo>
                      <a:pt x="152" y="171"/>
                    </a:lnTo>
                    <a:lnTo>
                      <a:pt x="144" y="169"/>
                    </a:lnTo>
                    <a:lnTo>
                      <a:pt x="144" y="166"/>
                    </a:lnTo>
                    <a:lnTo>
                      <a:pt x="155" y="168"/>
                    </a:lnTo>
                    <a:lnTo>
                      <a:pt x="161" y="165"/>
                    </a:lnTo>
                    <a:lnTo>
                      <a:pt x="169" y="165"/>
                    </a:lnTo>
                    <a:lnTo>
                      <a:pt x="175" y="171"/>
                    </a:lnTo>
                    <a:lnTo>
                      <a:pt x="178" y="175"/>
                    </a:lnTo>
                    <a:lnTo>
                      <a:pt x="184" y="177"/>
                    </a:lnTo>
                    <a:lnTo>
                      <a:pt x="190" y="180"/>
                    </a:lnTo>
                    <a:lnTo>
                      <a:pt x="199" y="174"/>
                    </a:lnTo>
                    <a:lnTo>
                      <a:pt x="199" y="168"/>
                    </a:lnTo>
                    <a:lnTo>
                      <a:pt x="201" y="163"/>
                    </a:lnTo>
                    <a:lnTo>
                      <a:pt x="195" y="158"/>
                    </a:lnTo>
                    <a:lnTo>
                      <a:pt x="195" y="155"/>
                    </a:lnTo>
                    <a:lnTo>
                      <a:pt x="184" y="148"/>
                    </a:lnTo>
                    <a:lnTo>
                      <a:pt x="192" y="140"/>
                    </a:lnTo>
                    <a:lnTo>
                      <a:pt x="192" y="137"/>
                    </a:lnTo>
                    <a:lnTo>
                      <a:pt x="199" y="137"/>
                    </a:lnTo>
                    <a:lnTo>
                      <a:pt x="192" y="131"/>
                    </a:lnTo>
                    <a:lnTo>
                      <a:pt x="192" y="122"/>
                    </a:lnTo>
                    <a:lnTo>
                      <a:pt x="190" y="114"/>
                    </a:lnTo>
                    <a:lnTo>
                      <a:pt x="184" y="114"/>
                    </a:lnTo>
                    <a:lnTo>
                      <a:pt x="181" y="113"/>
                    </a:lnTo>
                    <a:lnTo>
                      <a:pt x="178" y="107"/>
                    </a:lnTo>
                    <a:lnTo>
                      <a:pt x="173" y="110"/>
                    </a:lnTo>
                    <a:lnTo>
                      <a:pt x="158" y="108"/>
                    </a:lnTo>
                    <a:lnTo>
                      <a:pt x="147" y="113"/>
                    </a:lnTo>
                    <a:lnTo>
                      <a:pt x="144" y="105"/>
                    </a:lnTo>
                    <a:lnTo>
                      <a:pt x="155" y="104"/>
                    </a:lnTo>
                    <a:lnTo>
                      <a:pt x="157" y="104"/>
                    </a:lnTo>
                    <a:lnTo>
                      <a:pt x="164" y="101"/>
                    </a:lnTo>
                    <a:lnTo>
                      <a:pt x="169" y="98"/>
                    </a:lnTo>
                    <a:lnTo>
                      <a:pt x="182" y="93"/>
                    </a:lnTo>
                    <a:lnTo>
                      <a:pt x="184" y="98"/>
                    </a:lnTo>
                    <a:lnTo>
                      <a:pt x="195" y="98"/>
                    </a:lnTo>
                    <a:lnTo>
                      <a:pt x="196" y="92"/>
                    </a:lnTo>
                    <a:lnTo>
                      <a:pt x="198" y="89"/>
                    </a:lnTo>
                    <a:lnTo>
                      <a:pt x="193" y="81"/>
                    </a:lnTo>
                    <a:lnTo>
                      <a:pt x="202" y="73"/>
                    </a:lnTo>
                    <a:lnTo>
                      <a:pt x="208" y="61"/>
                    </a:lnTo>
                    <a:lnTo>
                      <a:pt x="205" y="55"/>
                    </a:lnTo>
                    <a:lnTo>
                      <a:pt x="208" y="47"/>
                    </a:lnTo>
                    <a:lnTo>
                      <a:pt x="205" y="41"/>
                    </a:lnTo>
                    <a:lnTo>
                      <a:pt x="198" y="40"/>
                    </a:lnTo>
                    <a:lnTo>
                      <a:pt x="195" y="37"/>
                    </a:lnTo>
                    <a:lnTo>
                      <a:pt x="190" y="31"/>
                    </a:lnTo>
                    <a:lnTo>
                      <a:pt x="182" y="25"/>
                    </a:lnTo>
                    <a:lnTo>
                      <a:pt x="181" y="16"/>
                    </a:lnTo>
                    <a:lnTo>
                      <a:pt x="185" y="16"/>
                    </a:lnTo>
                    <a:lnTo>
                      <a:pt x="184" y="9"/>
                    </a:lnTo>
                    <a:lnTo>
                      <a:pt x="181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2" name="Freeform 4048">
                <a:extLst>
                  <a:ext uri="{FF2B5EF4-FFF2-40B4-BE49-F238E27FC236}">
                    <a16:creationId xmlns:a16="http://schemas.microsoft.com/office/drawing/2014/main" id="{8E633078-7D03-DC00-2656-A2BF5CC0C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667"/>
                <a:ext cx="104" cy="126"/>
              </a:xfrm>
              <a:custGeom>
                <a:avLst/>
                <a:gdLst>
                  <a:gd name="T0" fmla="*/ 185 w 208"/>
                  <a:gd name="T1" fmla="*/ 16 h 251"/>
                  <a:gd name="T2" fmla="*/ 190 w 208"/>
                  <a:gd name="T3" fmla="*/ 31 h 251"/>
                  <a:gd name="T4" fmla="*/ 205 w 208"/>
                  <a:gd name="T5" fmla="*/ 41 h 251"/>
                  <a:gd name="T6" fmla="*/ 208 w 208"/>
                  <a:gd name="T7" fmla="*/ 61 h 251"/>
                  <a:gd name="T8" fmla="*/ 198 w 208"/>
                  <a:gd name="T9" fmla="*/ 89 h 251"/>
                  <a:gd name="T10" fmla="*/ 184 w 208"/>
                  <a:gd name="T11" fmla="*/ 98 h 251"/>
                  <a:gd name="T12" fmla="*/ 164 w 208"/>
                  <a:gd name="T13" fmla="*/ 101 h 251"/>
                  <a:gd name="T14" fmla="*/ 144 w 208"/>
                  <a:gd name="T15" fmla="*/ 105 h 251"/>
                  <a:gd name="T16" fmla="*/ 173 w 208"/>
                  <a:gd name="T17" fmla="*/ 110 h 251"/>
                  <a:gd name="T18" fmla="*/ 184 w 208"/>
                  <a:gd name="T19" fmla="*/ 114 h 251"/>
                  <a:gd name="T20" fmla="*/ 192 w 208"/>
                  <a:gd name="T21" fmla="*/ 131 h 251"/>
                  <a:gd name="T22" fmla="*/ 192 w 208"/>
                  <a:gd name="T23" fmla="*/ 140 h 251"/>
                  <a:gd name="T24" fmla="*/ 195 w 208"/>
                  <a:gd name="T25" fmla="*/ 158 h 251"/>
                  <a:gd name="T26" fmla="*/ 199 w 208"/>
                  <a:gd name="T27" fmla="*/ 174 h 251"/>
                  <a:gd name="T28" fmla="*/ 178 w 208"/>
                  <a:gd name="T29" fmla="*/ 175 h 251"/>
                  <a:gd name="T30" fmla="*/ 161 w 208"/>
                  <a:gd name="T31" fmla="*/ 165 h 251"/>
                  <a:gd name="T32" fmla="*/ 144 w 208"/>
                  <a:gd name="T33" fmla="*/ 169 h 251"/>
                  <a:gd name="T34" fmla="*/ 157 w 208"/>
                  <a:gd name="T35" fmla="*/ 186 h 251"/>
                  <a:gd name="T36" fmla="*/ 131 w 208"/>
                  <a:gd name="T37" fmla="*/ 196 h 251"/>
                  <a:gd name="T38" fmla="*/ 132 w 208"/>
                  <a:gd name="T39" fmla="*/ 216 h 251"/>
                  <a:gd name="T40" fmla="*/ 107 w 208"/>
                  <a:gd name="T41" fmla="*/ 225 h 251"/>
                  <a:gd name="T42" fmla="*/ 114 w 208"/>
                  <a:gd name="T43" fmla="*/ 237 h 251"/>
                  <a:gd name="T44" fmla="*/ 96 w 208"/>
                  <a:gd name="T45" fmla="*/ 250 h 251"/>
                  <a:gd name="T46" fmla="*/ 73 w 208"/>
                  <a:gd name="T47" fmla="*/ 244 h 251"/>
                  <a:gd name="T48" fmla="*/ 58 w 208"/>
                  <a:gd name="T49" fmla="*/ 245 h 251"/>
                  <a:gd name="T50" fmla="*/ 37 w 208"/>
                  <a:gd name="T51" fmla="*/ 234 h 251"/>
                  <a:gd name="T52" fmla="*/ 35 w 208"/>
                  <a:gd name="T53" fmla="*/ 239 h 251"/>
                  <a:gd name="T54" fmla="*/ 28 w 208"/>
                  <a:gd name="T55" fmla="*/ 201 h 251"/>
                  <a:gd name="T56" fmla="*/ 0 w 208"/>
                  <a:gd name="T57" fmla="*/ 146 h 251"/>
                  <a:gd name="T58" fmla="*/ 19 w 208"/>
                  <a:gd name="T59" fmla="*/ 134 h 251"/>
                  <a:gd name="T60" fmla="*/ 19 w 208"/>
                  <a:gd name="T61" fmla="*/ 119 h 251"/>
                  <a:gd name="T62" fmla="*/ 3 w 208"/>
                  <a:gd name="T63" fmla="*/ 107 h 251"/>
                  <a:gd name="T64" fmla="*/ 12 w 208"/>
                  <a:gd name="T65" fmla="*/ 96 h 251"/>
                  <a:gd name="T66" fmla="*/ 26 w 208"/>
                  <a:gd name="T67" fmla="*/ 84 h 251"/>
                  <a:gd name="T68" fmla="*/ 55 w 208"/>
                  <a:gd name="T69" fmla="*/ 76 h 251"/>
                  <a:gd name="T70" fmla="*/ 56 w 208"/>
                  <a:gd name="T71" fmla="*/ 61 h 251"/>
                  <a:gd name="T72" fmla="*/ 47 w 208"/>
                  <a:gd name="T73" fmla="*/ 43 h 251"/>
                  <a:gd name="T74" fmla="*/ 44 w 208"/>
                  <a:gd name="T75" fmla="*/ 25 h 251"/>
                  <a:gd name="T76" fmla="*/ 58 w 208"/>
                  <a:gd name="T77" fmla="*/ 0 h 251"/>
                  <a:gd name="T78" fmla="*/ 81 w 208"/>
                  <a:gd name="T79" fmla="*/ 6 h 251"/>
                  <a:gd name="T80" fmla="*/ 87 w 208"/>
                  <a:gd name="T81" fmla="*/ 19 h 251"/>
                  <a:gd name="T82" fmla="*/ 90 w 208"/>
                  <a:gd name="T83" fmla="*/ 34 h 251"/>
                  <a:gd name="T84" fmla="*/ 103 w 208"/>
                  <a:gd name="T85" fmla="*/ 49 h 251"/>
                  <a:gd name="T86" fmla="*/ 122 w 208"/>
                  <a:gd name="T87" fmla="*/ 49 h 251"/>
                  <a:gd name="T88" fmla="*/ 135 w 208"/>
                  <a:gd name="T89" fmla="*/ 34 h 251"/>
                  <a:gd name="T90" fmla="*/ 134 w 208"/>
                  <a:gd name="T91" fmla="*/ 25 h 251"/>
                  <a:gd name="T92" fmla="*/ 144 w 208"/>
                  <a:gd name="T93" fmla="*/ 16 h 251"/>
                  <a:gd name="T94" fmla="*/ 166 w 208"/>
                  <a:gd name="T95" fmla="*/ 3 h 251"/>
                  <a:gd name="T96" fmla="*/ 181 w 208"/>
                  <a:gd name="T97" fmla="*/ 8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8" h="251">
                    <a:moveTo>
                      <a:pt x="181" y="8"/>
                    </a:moveTo>
                    <a:lnTo>
                      <a:pt x="184" y="9"/>
                    </a:lnTo>
                    <a:lnTo>
                      <a:pt x="185" y="16"/>
                    </a:lnTo>
                    <a:lnTo>
                      <a:pt x="181" y="16"/>
                    </a:lnTo>
                    <a:lnTo>
                      <a:pt x="182" y="25"/>
                    </a:lnTo>
                    <a:lnTo>
                      <a:pt x="190" y="31"/>
                    </a:lnTo>
                    <a:lnTo>
                      <a:pt x="195" y="37"/>
                    </a:lnTo>
                    <a:lnTo>
                      <a:pt x="198" y="40"/>
                    </a:lnTo>
                    <a:lnTo>
                      <a:pt x="205" y="41"/>
                    </a:lnTo>
                    <a:lnTo>
                      <a:pt x="208" y="47"/>
                    </a:lnTo>
                    <a:lnTo>
                      <a:pt x="205" y="55"/>
                    </a:lnTo>
                    <a:lnTo>
                      <a:pt x="208" y="61"/>
                    </a:lnTo>
                    <a:lnTo>
                      <a:pt x="202" y="73"/>
                    </a:lnTo>
                    <a:lnTo>
                      <a:pt x="193" y="81"/>
                    </a:lnTo>
                    <a:lnTo>
                      <a:pt x="198" y="89"/>
                    </a:lnTo>
                    <a:lnTo>
                      <a:pt x="196" y="92"/>
                    </a:lnTo>
                    <a:lnTo>
                      <a:pt x="195" y="98"/>
                    </a:lnTo>
                    <a:lnTo>
                      <a:pt x="184" y="98"/>
                    </a:lnTo>
                    <a:lnTo>
                      <a:pt x="182" y="93"/>
                    </a:lnTo>
                    <a:lnTo>
                      <a:pt x="169" y="98"/>
                    </a:lnTo>
                    <a:lnTo>
                      <a:pt x="164" y="101"/>
                    </a:lnTo>
                    <a:lnTo>
                      <a:pt x="157" y="104"/>
                    </a:lnTo>
                    <a:lnTo>
                      <a:pt x="155" y="104"/>
                    </a:lnTo>
                    <a:lnTo>
                      <a:pt x="144" y="105"/>
                    </a:lnTo>
                    <a:lnTo>
                      <a:pt x="147" y="113"/>
                    </a:lnTo>
                    <a:lnTo>
                      <a:pt x="158" y="108"/>
                    </a:lnTo>
                    <a:lnTo>
                      <a:pt x="173" y="110"/>
                    </a:lnTo>
                    <a:lnTo>
                      <a:pt x="178" y="107"/>
                    </a:lnTo>
                    <a:lnTo>
                      <a:pt x="181" y="113"/>
                    </a:lnTo>
                    <a:lnTo>
                      <a:pt x="184" y="114"/>
                    </a:lnTo>
                    <a:lnTo>
                      <a:pt x="190" y="114"/>
                    </a:lnTo>
                    <a:lnTo>
                      <a:pt x="192" y="122"/>
                    </a:lnTo>
                    <a:lnTo>
                      <a:pt x="192" y="131"/>
                    </a:lnTo>
                    <a:lnTo>
                      <a:pt x="199" y="137"/>
                    </a:lnTo>
                    <a:lnTo>
                      <a:pt x="192" y="137"/>
                    </a:lnTo>
                    <a:lnTo>
                      <a:pt x="192" y="140"/>
                    </a:lnTo>
                    <a:lnTo>
                      <a:pt x="184" y="148"/>
                    </a:lnTo>
                    <a:lnTo>
                      <a:pt x="195" y="155"/>
                    </a:lnTo>
                    <a:lnTo>
                      <a:pt x="195" y="158"/>
                    </a:lnTo>
                    <a:lnTo>
                      <a:pt x="201" y="163"/>
                    </a:lnTo>
                    <a:lnTo>
                      <a:pt x="199" y="168"/>
                    </a:lnTo>
                    <a:lnTo>
                      <a:pt x="199" y="174"/>
                    </a:lnTo>
                    <a:lnTo>
                      <a:pt x="190" y="180"/>
                    </a:lnTo>
                    <a:lnTo>
                      <a:pt x="184" y="177"/>
                    </a:lnTo>
                    <a:lnTo>
                      <a:pt x="178" y="175"/>
                    </a:lnTo>
                    <a:lnTo>
                      <a:pt x="175" y="171"/>
                    </a:lnTo>
                    <a:lnTo>
                      <a:pt x="169" y="165"/>
                    </a:lnTo>
                    <a:lnTo>
                      <a:pt x="161" y="165"/>
                    </a:lnTo>
                    <a:lnTo>
                      <a:pt x="155" y="168"/>
                    </a:lnTo>
                    <a:lnTo>
                      <a:pt x="144" y="166"/>
                    </a:lnTo>
                    <a:lnTo>
                      <a:pt x="144" y="169"/>
                    </a:lnTo>
                    <a:lnTo>
                      <a:pt x="152" y="171"/>
                    </a:lnTo>
                    <a:lnTo>
                      <a:pt x="155" y="180"/>
                    </a:lnTo>
                    <a:lnTo>
                      <a:pt x="157" y="186"/>
                    </a:lnTo>
                    <a:lnTo>
                      <a:pt x="146" y="192"/>
                    </a:lnTo>
                    <a:lnTo>
                      <a:pt x="135" y="192"/>
                    </a:lnTo>
                    <a:lnTo>
                      <a:pt x="131" y="196"/>
                    </a:lnTo>
                    <a:lnTo>
                      <a:pt x="132" y="203"/>
                    </a:lnTo>
                    <a:lnTo>
                      <a:pt x="132" y="203"/>
                    </a:lnTo>
                    <a:lnTo>
                      <a:pt x="132" y="216"/>
                    </a:lnTo>
                    <a:lnTo>
                      <a:pt x="128" y="216"/>
                    </a:lnTo>
                    <a:lnTo>
                      <a:pt x="113" y="224"/>
                    </a:lnTo>
                    <a:lnTo>
                      <a:pt x="107" y="225"/>
                    </a:lnTo>
                    <a:lnTo>
                      <a:pt x="105" y="231"/>
                    </a:lnTo>
                    <a:lnTo>
                      <a:pt x="113" y="234"/>
                    </a:lnTo>
                    <a:lnTo>
                      <a:pt x="114" y="237"/>
                    </a:lnTo>
                    <a:lnTo>
                      <a:pt x="114" y="239"/>
                    </a:lnTo>
                    <a:lnTo>
                      <a:pt x="102" y="244"/>
                    </a:lnTo>
                    <a:lnTo>
                      <a:pt x="96" y="250"/>
                    </a:lnTo>
                    <a:lnTo>
                      <a:pt x="85" y="251"/>
                    </a:lnTo>
                    <a:lnTo>
                      <a:pt x="76" y="250"/>
                    </a:lnTo>
                    <a:lnTo>
                      <a:pt x="73" y="244"/>
                    </a:lnTo>
                    <a:lnTo>
                      <a:pt x="76" y="239"/>
                    </a:lnTo>
                    <a:lnTo>
                      <a:pt x="66" y="241"/>
                    </a:lnTo>
                    <a:lnTo>
                      <a:pt x="58" y="245"/>
                    </a:lnTo>
                    <a:lnTo>
                      <a:pt x="49" y="239"/>
                    </a:lnTo>
                    <a:lnTo>
                      <a:pt x="44" y="234"/>
                    </a:lnTo>
                    <a:lnTo>
                      <a:pt x="37" y="234"/>
                    </a:lnTo>
                    <a:lnTo>
                      <a:pt x="35" y="239"/>
                    </a:lnTo>
                    <a:lnTo>
                      <a:pt x="35" y="244"/>
                    </a:lnTo>
                    <a:lnTo>
                      <a:pt x="35" y="239"/>
                    </a:lnTo>
                    <a:lnTo>
                      <a:pt x="32" y="230"/>
                    </a:lnTo>
                    <a:lnTo>
                      <a:pt x="29" y="209"/>
                    </a:lnTo>
                    <a:lnTo>
                      <a:pt x="28" y="201"/>
                    </a:lnTo>
                    <a:lnTo>
                      <a:pt x="19" y="187"/>
                    </a:lnTo>
                    <a:lnTo>
                      <a:pt x="6" y="157"/>
                    </a:lnTo>
                    <a:lnTo>
                      <a:pt x="0" y="146"/>
                    </a:lnTo>
                    <a:lnTo>
                      <a:pt x="5" y="140"/>
                    </a:lnTo>
                    <a:lnTo>
                      <a:pt x="11" y="136"/>
                    </a:lnTo>
                    <a:lnTo>
                      <a:pt x="19" y="134"/>
                    </a:lnTo>
                    <a:lnTo>
                      <a:pt x="25" y="130"/>
                    </a:lnTo>
                    <a:lnTo>
                      <a:pt x="25" y="127"/>
                    </a:lnTo>
                    <a:lnTo>
                      <a:pt x="19" y="119"/>
                    </a:lnTo>
                    <a:lnTo>
                      <a:pt x="15" y="114"/>
                    </a:lnTo>
                    <a:lnTo>
                      <a:pt x="14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8" y="104"/>
                    </a:lnTo>
                    <a:lnTo>
                      <a:pt x="12" y="96"/>
                    </a:lnTo>
                    <a:lnTo>
                      <a:pt x="19" y="95"/>
                    </a:lnTo>
                    <a:lnTo>
                      <a:pt x="29" y="87"/>
                    </a:lnTo>
                    <a:lnTo>
                      <a:pt x="26" y="84"/>
                    </a:lnTo>
                    <a:lnTo>
                      <a:pt x="41" y="75"/>
                    </a:lnTo>
                    <a:lnTo>
                      <a:pt x="46" y="79"/>
                    </a:lnTo>
                    <a:lnTo>
                      <a:pt x="55" y="76"/>
                    </a:lnTo>
                    <a:lnTo>
                      <a:pt x="53" y="67"/>
                    </a:lnTo>
                    <a:lnTo>
                      <a:pt x="58" y="64"/>
                    </a:lnTo>
                    <a:lnTo>
                      <a:pt x="56" y="61"/>
                    </a:lnTo>
                    <a:lnTo>
                      <a:pt x="50" y="57"/>
                    </a:lnTo>
                    <a:lnTo>
                      <a:pt x="46" y="51"/>
                    </a:lnTo>
                    <a:lnTo>
                      <a:pt x="47" y="43"/>
                    </a:lnTo>
                    <a:lnTo>
                      <a:pt x="43" y="35"/>
                    </a:lnTo>
                    <a:lnTo>
                      <a:pt x="40" y="28"/>
                    </a:lnTo>
                    <a:lnTo>
                      <a:pt x="44" y="25"/>
                    </a:lnTo>
                    <a:lnTo>
                      <a:pt x="56" y="8"/>
                    </a:lnTo>
                    <a:lnTo>
                      <a:pt x="53" y="5"/>
                    </a:lnTo>
                    <a:lnTo>
                      <a:pt x="58" y="0"/>
                    </a:lnTo>
                    <a:lnTo>
                      <a:pt x="63" y="0"/>
                    </a:lnTo>
                    <a:lnTo>
                      <a:pt x="72" y="0"/>
                    </a:lnTo>
                    <a:lnTo>
                      <a:pt x="81" y="6"/>
                    </a:lnTo>
                    <a:lnTo>
                      <a:pt x="81" y="9"/>
                    </a:lnTo>
                    <a:lnTo>
                      <a:pt x="87" y="17"/>
                    </a:lnTo>
                    <a:lnTo>
                      <a:pt x="87" y="19"/>
                    </a:lnTo>
                    <a:lnTo>
                      <a:pt x="94" y="22"/>
                    </a:lnTo>
                    <a:lnTo>
                      <a:pt x="93" y="28"/>
                    </a:lnTo>
                    <a:lnTo>
                      <a:pt x="90" y="34"/>
                    </a:lnTo>
                    <a:lnTo>
                      <a:pt x="91" y="40"/>
                    </a:lnTo>
                    <a:lnTo>
                      <a:pt x="96" y="47"/>
                    </a:lnTo>
                    <a:lnTo>
                      <a:pt x="103" y="49"/>
                    </a:lnTo>
                    <a:lnTo>
                      <a:pt x="108" y="55"/>
                    </a:lnTo>
                    <a:lnTo>
                      <a:pt x="114" y="51"/>
                    </a:lnTo>
                    <a:lnTo>
                      <a:pt x="122" y="49"/>
                    </a:lnTo>
                    <a:lnTo>
                      <a:pt x="125" y="44"/>
                    </a:lnTo>
                    <a:lnTo>
                      <a:pt x="126" y="41"/>
                    </a:lnTo>
                    <a:lnTo>
                      <a:pt x="135" y="34"/>
                    </a:lnTo>
                    <a:lnTo>
                      <a:pt x="135" y="29"/>
                    </a:lnTo>
                    <a:lnTo>
                      <a:pt x="131" y="28"/>
                    </a:lnTo>
                    <a:lnTo>
                      <a:pt x="134" y="25"/>
                    </a:lnTo>
                    <a:lnTo>
                      <a:pt x="135" y="23"/>
                    </a:lnTo>
                    <a:lnTo>
                      <a:pt x="138" y="22"/>
                    </a:lnTo>
                    <a:lnTo>
                      <a:pt x="144" y="16"/>
                    </a:lnTo>
                    <a:lnTo>
                      <a:pt x="146" y="8"/>
                    </a:lnTo>
                    <a:lnTo>
                      <a:pt x="152" y="9"/>
                    </a:lnTo>
                    <a:lnTo>
                      <a:pt x="166" y="3"/>
                    </a:lnTo>
                    <a:lnTo>
                      <a:pt x="170" y="2"/>
                    </a:lnTo>
                    <a:lnTo>
                      <a:pt x="175" y="8"/>
                    </a:lnTo>
                    <a:lnTo>
                      <a:pt x="181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3" name="Freeform 4049">
                <a:extLst>
                  <a:ext uri="{FF2B5EF4-FFF2-40B4-BE49-F238E27FC236}">
                    <a16:creationId xmlns:a16="http://schemas.microsoft.com/office/drawing/2014/main" id="{7A249CE3-93BD-05B4-A042-90DD15475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667"/>
                <a:ext cx="104" cy="126"/>
              </a:xfrm>
              <a:custGeom>
                <a:avLst/>
                <a:gdLst>
                  <a:gd name="T0" fmla="*/ 185 w 208"/>
                  <a:gd name="T1" fmla="*/ 16 h 251"/>
                  <a:gd name="T2" fmla="*/ 190 w 208"/>
                  <a:gd name="T3" fmla="*/ 31 h 251"/>
                  <a:gd name="T4" fmla="*/ 205 w 208"/>
                  <a:gd name="T5" fmla="*/ 41 h 251"/>
                  <a:gd name="T6" fmla="*/ 208 w 208"/>
                  <a:gd name="T7" fmla="*/ 61 h 251"/>
                  <a:gd name="T8" fmla="*/ 198 w 208"/>
                  <a:gd name="T9" fmla="*/ 89 h 251"/>
                  <a:gd name="T10" fmla="*/ 184 w 208"/>
                  <a:gd name="T11" fmla="*/ 98 h 251"/>
                  <a:gd name="T12" fmla="*/ 164 w 208"/>
                  <a:gd name="T13" fmla="*/ 101 h 251"/>
                  <a:gd name="T14" fmla="*/ 144 w 208"/>
                  <a:gd name="T15" fmla="*/ 105 h 251"/>
                  <a:gd name="T16" fmla="*/ 173 w 208"/>
                  <a:gd name="T17" fmla="*/ 110 h 251"/>
                  <a:gd name="T18" fmla="*/ 184 w 208"/>
                  <a:gd name="T19" fmla="*/ 114 h 251"/>
                  <a:gd name="T20" fmla="*/ 192 w 208"/>
                  <a:gd name="T21" fmla="*/ 131 h 251"/>
                  <a:gd name="T22" fmla="*/ 192 w 208"/>
                  <a:gd name="T23" fmla="*/ 140 h 251"/>
                  <a:gd name="T24" fmla="*/ 195 w 208"/>
                  <a:gd name="T25" fmla="*/ 158 h 251"/>
                  <a:gd name="T26" fmla="*/ 199 w 208"/>
                  <a:gd name="T27" fmla="*/ 174 h 251"/>
                  <a:gd name="T28" fmla="*/ 178 w 208"/>
                  <a:gd name="T29" fmla="*/ 175 h 251"/>
                  <a:gd name="T30" fmla="*/ 161 w 208"/>
                  <a:gd name="T31" fmla="*/ 165 h 251"/>
                  <a:gd name="T32" fmla="*/ 144 w 208"/>
                  <a:gd name="T33" fmla="*/ 169 h 251"/>
                  <a:gd name="T34" fmla="*/ 157 w 208"/>
                  <a:gd name="T35" fmla="*/ 186 h 251"/>
                  <a:gd name="T36" fmla="*/ 131 w 208"/>
                  <a:gd name="T37" fmla="*/ 196 h 251"/>
                  <a:gd name="T38" fmla="*/ 132 w 208"/>
                  <a:gd name="T39" fmla="*/ 216 h 251"/>
                  <a:gd name="T40" fmla="*/ 107 w 208"/>
                  <a:gd name="T41" fmla="*/ 225 h 251"/>
                  <a:gd name="T42" fmla="*/ 114 w 208"/>
                  <a:gd name="T43" fmla="*/ 237 h 251"/>
                  <a:gd name="T44" fmla="*/ 96 w 208"/>
                  <a:gd name="T45" fmla="*/ 250 h 251"/>
                  <a:gd name="T46" fmla="*/ 73 w 208"/>
                  <a:gd name="T47" fmla="*/ 244 h 251"/>
                  <a:gd name="T48" fmla="*/ 58 w 208"/>
                  <a:gd name="T49" fmla="*/ 245 h 251"/>
                  <a:gd name="T50" fmla="*/ 37 w 208"/>
                  <a:gd name="T51" fmla="*/ 234 h 251"/>
                  <a:gd name="T52" fmla="*/ 35 w 208"/>
                  <a:gd name="T53" fmla="*/ 239 h 251"/>
                  <a:gd name="T54" fmla="*/ 28 w 208"/>
                  <a:gd name="T55" fmla="*/ 201 h 251"/>
                  <a:gd name="T56" fmla="*/ 0 w 208"/>
                  <a:gd name="T57" fmla="*/ 146 h 251"/>
                  <a:gd name="T58" fmla="*/ 19 w 208"/>
                  <a:gd name="T59" fmla="*/ 134 h 251"/>
                  <a:gd name="T60" fmla="*/ 19 w 208"/>
                  <a:gd name="T61" fmla="*/ 119 h 251"/>
                  <a:gd name="T62" fmla="*/ 3 w 208"/>
                  <a:gd name="T63" fmla="*/ 107 h 251"/>
                  <a:gd name="T64" fmla="*/ 12 w 208"/>
                  <a:gd name="T65" fmla="*/ 96 h 251"/>
                  <a:gd name="T66" fmla="*/ 26 w 208"/>
                  <a:gd name="T67" fmla="*/ 84 h 251"/>
                  <a:gd name="T68" fmla="*/ 55 w 208"/>
                  <a:gd name="T69" fmla="*/ 76 h 251"/>
                  <a:gd name="T70" fmla="*/ 56 w 208"/>
                  <a:gd name="T71" fmla="*/ 61 h 251"/>
                  <a:gd name="T72" fmla="*/ 47 w 208"/>
                  <a:gd name="T73" fmla="*/ 43 h 251"/>
                  <a:gd name="T74" fmla="*/ 44 w 208"/>
                  <a:gd name="T75" fmla="*/ 25 h 251"/>
                  <a:gd name="T76" fmla="*/ 58 w 208"/>
                  <a:gd name="T77" fmla="*/ 0 h 251"/>
                  <a:gd name="T78" fmla="*/ 81 w 208"/>
                  <a:gd name="T79" fmla="*/ 6 h 251"/>
                  <a:gd name="T80" fmla="*/ 87 w 208"/>
                  <a:gd name="T81" fmla="*/ 19 h 251"/>
                  <a:gd name="T82" fmla="*/ 90 w 208"/>
                  <a:gd name="T83" fmla="*/ 34 h 251"/>
                  <a:gd name="T84" fmla="*/ 103 w 208"/>
                  <a:gd name="T85" fmla="*/ 49 h 251"/>
                  <a:gd name="T86" fmla="*/ 122 w 208"/>
                  <a:gd name="T87" fmla="*/ 49 h 251"/>
                  <a:gd name="T88" fmla="*/ 135 w 208"/>
                  <a:gd name="T89" fmla="*/ 34 h 251"/>
                  <a:gd name="T90" fmla="*/ 134 w 208"/>
                  <a:gd name="T91" fmla="*/ 25 h 251"/>
                  <a:gd name="T92" fmla="*/ 144 w 208"/>
                  <a:gd name="T93" fmla="*/ 16 h 251"/>
                  <a:gd name="T94" fmla="*/ 166 w 208"/>
                  <a:gd name="T95" fmla="*/ 3 h 251"/>
                  <a:gd name="T96" fmla="*/ 181 w 208"/>
                  <a:gd name="T97" fmla="*/ 8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8" h="251">
                    <a:moveTo>
                      <a:pt x="181" y="8"/>
                    </a:moveTo>
                    <a:lnTo>
                      <a:pt x="184" y="9"/>
                    </a:lnTo>
                    <a:lnTo>
                      <a:pt x="185" y="16"/>
                    </a:lnTo>
                    <a:lnTo>
                      <a:pt x="181" y="16"/>
                    </a:lnTo>
                    <a:lnTo>
                      <a:pt x="182" y="25"/>
                    </a:lnTo>
                    <a:lnTo>
                      <a:pt x="190" y="31"/>
                    </a:lnTo>
                    <a:lnTo>
                      <a:pt x="195" y="37"/>
                    </a:lnTo>
                    <a:lnTo>
                      <a:pt x="198" y="40"/>
                    </a:lnTo>
                    <a:lnTo>
                      <a:pt x="205" y="41"/>
                    </a:lnTo>
                    <a:lnTo>
                      <a:pt x="208" y="47"/>
                    </a:lnTo>
                    <a:lnTo>
                      <a:pt x="205" y="55"/>
                    </a:lnTo>
                    <a:lnTo>
                      <a:pt x="208" y="61"/>
                    </a:lnTo>
                    <a:lnTo>
                      <a:pt x="202" y="73"/>
                    </a:lnTo>
                    <a:lnTo>
                      <a:pt x="193" y="81"/>
                    </a:lnTo>
                    <a:lnTo>
                      <a:pt x="198" y="89"/>
                    </a:lnTo>
                    <a:lnTo>
                      <a:pt x="196" y="92"/>
                    </a:lnTo>
                    <a:lnTo>
                      <a:pt x="195" y="98"/>
                    </a:lnTo>
                    <a:lnTo>
                      <a:pt x="184" y="98"/>
                    </a:lnTo>
                    <a:lnTo>
                      <a:pt x="182" y="93"/>
                    </a:lnTo>
                    <a:lnTo>
                      <a:pt x="169" y="98"/>
                    </a:lnTo>
                    <a:lnTo>
                      <a:pt x="164" y="101"/>
                    </a:lnTo>
                    <a:lnTo>
                      <a:pt x="157" y="104"/>
                    </a:lnTo>
                    <a:lnTo>
                      <a:pt x="155" y="104"/>
                    </a:lnTo>
                    <a:lnTo>
                      <a:pt x="144" y="105"/>
                    </a:lnTo>
                    <a:lnTo>
                      <a:pt x="147" y="113"/>
                    </a:lnTo>
                    <a:lnTo>
                      <a:pt x="158" y="108"/>
                    </a:lnTo>
                    <a:lnTo>
                      <a:pt x="173" y="110"/>
                    </a:lnTo>
                    <a:lnTo>
                      <a:pt x="178" y="107"/>
                    </a:lnTo>
                    <a:lnTo>
                      <a:pt x="181" y="113"/>
                    </a:lnTo>
                    <a:lnTo>
                      <a:pt x="184" y="114"/>
                    </a:lnTo>
                    <a:lnTo>
                      <a:pt x="190" y="114"/>
                    </a:lnTo>
                    <a:lnTo>
                      <a:pt x="192" y="122"/>
                    </a:lnTo>
                    <a:lnTo>
                      <a:pt x="192" y="131"/>
                    </a:lnTo>
                    <a:lnTo>
                      <a:pt x="199" y="137"/>
                    </a:lnTo>
                    <a:lnTo>
                      <a:pt x="192" y="137"/>
                    </a:lnTo>
                    <a:lnTo>
                      <a:pt x="192" y="140"/>
                    </a:lnTo>
                    <a:lnTo>
                      <a:pt x="184" y="148"/>
                    </a:lnTo>
                    <a:lnTo>
                      <a:pt x="195" y="155"/>
                    </a:lnTo>
                    <a:lnTo>
                      <a:pt x="195" y="158"/>
                    </a:lnTo>
                    <a:lnTo>
                      <a:pt x="201" y="163"/>
                    </a:lnTo>
                    <a:lnTo>
                      <a:pt x="199" y="168"/>
                    </a:lnTo>
                    <a:lnTo>
                      <a:pt x="199" y="174"/>
                    </a:lnTo>
                    <a:lnTo>
                      <a:pt x="190" y="180"/>
                    </a:lnTo>
                    <a:lnTo>
                      <a:pt x="184" y="177"/>
                    </a:lnTo>
                    <a:lnTo>
                      <a:pt x="178" y="175"/>
                    </a:lnTo>
                    <a:lnTo>
                      <a:pt x="175" y="171"/>
                    </a:lnTo>
                    <a:lnTo>
                      <a:pt x="169" y="165"/>
                    </a:lnTo>
                    <a:lnTo>
                      <a:pt x="161" y="165"/>
                    </a:lnTo>
                    <a:lnTo>
                      <a:pt x="155" y="168"/>
                    </a:lnTo>
                    <a:lnTo>
                      <a:pt x="144" y="166"/>
                    </a:lnTo>
                    <a:lnTo>
                      <a:pt x="144" y="169"/>
                    </a:lnTo>
                    <a:lnTo>
                      <a:pt x="152" y="171"/>
                    </a:lnTo>
                    <a:lnTo>
                      <a:pt x="155" y="180"/>
                    </a:lnTo>
                    <a:lnTo>
                      <a:pt x="157" y="186"/>
                    </a:lnTo>
                    <a:lnTo>
                      <a:pt x="146" y="192"/>
                    </a:lnTo>
                    <a:lnTo>
                      <a:pt x="135" y="192"/>
                    </a:lnTo>
                    <a:lnTo>
                      <a:pt x="131" y="196"/>
                    </a:lnTo>
                    <a:lnTo>
                      <a:pt x="132" y="203"/>
                    </a:lnTo>
                    <a:lnTo>
                      <a:pt x="132" y="203"/>
                    </a:lnTo>
                    <a:lnTo>
                      <a:pt x="132" y="216"/>
                    </a:lnTo>
                    <a:lnTo>
                      <a:pt x="128" y="216"/>
                    </a:lnTo>
                    <a:lnTo>
                      <a:pt x="113" y="224"/>
                    </a:lnTo>
                    <a:lnTo>
                      <a:pt x="107" y="225"/>
                    </a:lnTo>
                    <a:lnTo>
                      <a:pt x="105" y="231"/>
                    </a:lnTo>
                    <a:lnTo>
                      <a:pt x="113" y="234"/>
                    </a:lnTo>
                    <a:lnTo>
                      <a:pt x="114" y="237"/>
                    </a:lnTo>
                    <a:lnTo>
                      <a:pt x="114" y="239"/>
                    </a:lnTo>
                    <a:lnTo>
                      <a:pt x="102" y="244"/>
                    </a:lnTo>
                    <a:lnTo>
                      <a:pt x="96" y="250"/>
                    </a:lnTo>
                    <a:lnTo>
                      <a:pt x="85" y="251"/>
                    </a:lnTo>
                    <a:lnTo>
                      <a:pt x="76" y="250"/>
                    </a:lnTo>
                    <a:lnTo>
                      <a:pt x="73" y="244"/>
                    </a:lnTo>
                    <a:lnTo>
                      <a:pt x="76" y="239"/>
                    </a:lnTo>
                    <a:lnTo>
                      <a:pt x="66" y="241"/>
                    </a:lnTo>
                    <a:lnTo>
                      <a:pt x="58" y="245"/>
                    </a:lnTo>
                    <a:lnTo>
                      <a:pt x="49" y="239"/>
                    </a:lnTo>
                    <a:lnTo>
                      <a:pt x="44" y="234"/>
                    </a:lnTo>
                    <a:lnTo>
                      <a:pt x="37" y="234"/>
                    </a:lnTo>
                    <a:lnTo>
                      <a:pt x="35" y="239"/>
                    </a:lnTo>
                    <a:lnTo>
                      <a:pt x="35" y="244"/>
                    </a:lnTo>
                    <a:lnTo>
                      <a:pt x="35" y="239"/>
                    </a:lnTo>
                    <a:lnTo>
                      <a:pt x="32" y="230"/>
                    </a:lnTo>
                    <a:lnTo>
                      <a:pt x="29" y="209"/>
                    </a:lnTo>
                    <a:lnTo>
                      <a:pt x="28" y="201"/>
                    </a:lnTo>
                    <a:lnTo>
                      <a:pt x="19" y="187"/>
                    </a:lnTo>
                    <a:lnTo>
                      <a:pt x="6" y="157"/>
                    </a:lnTo>
                    <a:lnTo>
                      <a:pt x="0" y="146"/>
                    </a:lnTo>
                    <a:lnTo>
                      <a:pt x="5" y="140"/>
                    </a:lnTo>
                    <a:lnTo>
                      <a:pt x="11" y="136"/>
                    </a:lnTo>
                    <a:lnTo>
                      <a:pt x="19" y="134"/>
                    </a:lnTo>
                    <a:lnTo>
                      <a:pt x="25" y="130"/>
                    </a:lnTo>
                    <a:lnTo>
                      <a:pt x="25" y="127"/>
                    </a:lnTo>
                    <a:lnTo>
                      <a:pt x="19" y="119"/>
                    </a:lnTo>
                    <a:lnTo>
                      <a:pt x="15" y="114"/>
                    </a:lnTo>
                    <a:lnTo>
                      <a:pt x="14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8" y="104"/>
                    </a:lnTo>
                    <a:lnTo>
                      <a:pt x="12" y="96"/>
                    </a:lnTo>
                    <a:lnTo>
                      <a:pt x="19" y="95"/>
                    </a:lnTo>
                    <a:lnTo>
                      <a:pt x="29" y="87"/>
                    </a:lnTo>
                    <a:lnTo>
                      <a:pt x="26" y="84"/>
                    </a:lnTo>
                    <a:lnTo>
                      <a:pt x="41" y="75"/>
                    </a:lnTo>
                    <a:lnTo>
                      <a:pt x="46" y="79"/>
                    </a:lnTo>
                    <a:lnTo>
                      <a:pt x="55" y="76"/>
                    </a:lnTo>
                    <a:lnTo>
                      <a:pt x="53" y="67"/>
                    </a:lnTo>
                    <a:lnTo>
                      <a:pt x="58" y="64"/>
                    </a:lnTo>
                    <a:lnTo>
                      <a:pt x="56" y="61"/>
                    </a:lnTo>
                    <a:lnTo>
                      <a:pt x="50" y="57"/>
                    </a:lnTo>
                    <a:lnTo>
                      <a:pt x="46" y="51"/>
                    </a:lnTo>
                    <a:lnTo>
                      <a:pt x="47" y="43"/>
                    </a:lnTo>
                    <a:lnTo>
                      <a:pt x="43" y="35"/>
                    </a:lnTo>
                    <a:lnTo>
                      <a:pt x="40" y="28"/>
                    </a:lnTo>
                    <a:lnTo>
                      <a:pt x="44" y="25"/>
                    </a:lnTo>
                    <a:lnTo>
                      <a:pt x="56" y="8"/>
                    </a:lnTo>
                    <a:lnTo>
                      <a:pt x="53" y="5"/>
                    </a:lnTo>
                    <a:lnTo>
                      <a:pt x="58" y="0"/>
                    </a:lnTo>
                    <a:lnTo>
                      <a:pt x="63" y="0"/>
                    </a:lnTo>
                    <a:lnTo>
                      <a:pt x="72" y="0"/>
                    </a:lnTo>
                    <a:lnTo>
                      <a:pt x="81" y="6"/>
                    </a:lnTo>
                    <a:lnTo>
                      <a:pt x="81" y="9"/>
                    </a:lnTo>
                    <a:lnTo>
                      <a:pt x="87" y="17"/>
                    </a:lnTo>
                    <a:lnTo>
                      <a:pt x="87" y="19"/>
                    </a:lnTo>
                    <a:lnTo>
                      <a:pt x="94" y="22"/>
                    </a:lnTo>
                    <a:lnTo>
                      <a:pt x="93" y="28"/>
                    </a:lnTo>
                    <a:lnTo>
                      <a:pt x="90" y="34"/>
                    </a:lnTo>
                    <a:lnTo>
                      <a:pt x="91" y="40"/>
                    </a:lnTo>
                    <a:lnTo>
                      <a:pt x="96" y="47"/>
                    </a:lnTo>
                    <a:lnTo>
                      <a:pt x="103" y="49"/>
                    </a:lnTo>
                    <a:lnTo>
                      <a:pt x="108" y="55"/>
                    </a:lnTo>
                    <a:lnTo>
                      <a:pt x="114" y="51"/>
                    </a:lnTo>
                    <a:lnTo>
                      <a:pt x="122" y="49"/>
                    </a:lnTo>
                    <a:lnTo>
                      <a:pt x="125" y="44"/>
                    </a:lnTo>
                    <a:lnTo>
                      <a:pt x="126" y="41"/>
                    </a:lnTo>
                    <a:lnTo>
                      <a:pt x="135" y="34"/>
                    </a:lnTo>
                    <a:lnTo>
                      <a:pt x="135" y="29"/>
                    </a:lnTo>
                    <a:lnTo>
                      <a:pt x="131" y="28"/>
                    </a:lnTo>
                    <a:lnTo>
                      <a:pt x="134" y="25"/>
                    </a:lnTo>
                    <a:lnTo>
                      <a:pt x="135" y="23"/>
                    </a:lnTo>
                    <a:lnTo>
                      <a:pt x="138" y="22"/>
                    </a:lnTo>
                    <a:lnTo>
                      <a:pt x="144" y="16"/>
                    </a:lnTo>
                    <a:lnTo>
                      <a:pt x="146" y="8"/>
                    </a:lnTo>
                    <a:lnTo>
                      <a:pt x="152" y="9"/>
                    </a:lnTo>
                    <a:lnTo>
                      <a:pt x="166" y="3"/>
                    </a:lnTo>
                    <a:lnTo>
                      <a:pt x="170" y="2"/>
                    </a:lnTo>
                    <a:lnTo>
                      <a:pt x="175" y="8"/>
                    </a:lnTo>
                    <a:lnTo>
                      <a:pt x="181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4" name="Freeform 4050">
                <a:extLst>
                  <a:ext uri="{FF2B5EF4-FFF2-40B4-BE49-F238E27FC236}">
                    <a16:creationId xmlns:a16="http://schemas.microsoft.com/office/drawing/2014/main" id="{5DE40D34-607B-E68E-497C-0B948A1D4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711"/>
                <a:ext cx="85" cy="96"/>
              </a:xfrm>
              <a:custGeom>
                <a:avLst/>
                <a:gdLst>
                  <a:gd name="T0" fmla="*/ 120 w 170"/>
                  <a:gd name="T1" fmla="*/ 39 h 191"/>
                  <a:gd name="T2" fmla="*/ 112 w 170"/>
                  <a:gd name="T3" fmla="*/ 34 h 191"/>
                  <a:gd name="T4" fmla="*/ 102 w 170"/>
                  <a:gd name="T5" fmla="*/ 34 h 191"/>
                  <a:gd name="T6" fmla="*/ 87 w 170"/>
                  <a:gd name="T7" fmla="*/ 38 h 191"/>
                  <a:gd name="T8" fmla="*/ 87 w 170"/>
                  <a:gd name="T9" fmla="*/ 28 h 191"/>
                  <a:gd name="T10" fmla="*/ 87 w 170"/>
                  <a:gd name="T11" fmla="*/ 9 h 191"/>
                  <a:gd name="T12" fmla="*/ 73 w 170"/>
                  <a:gd name="T13" fmla="*/ 1 h 191"/>
                  <a:gd name="T14" fmla="*/ 62 w 170"/>
                  <a:gd name="T15" fmla="*/ 15 h 191"/>
                  <a:gd name="T16" fmla="*/ 52 w 170"/>
                  <a:gd name="T17" fmla="*/ 24 h 191"/>
                  <a:gd name="T18" fmla="*/ 38 w 170"/>
                  <a:gd name="T19" fmla="*/ 19 h 191"/>
                  <a:gd name="T20" fmla="*/ 33 w 170"/>
                  <a:gd name="T21" fmla="*/ 27 h 191"/>
                  <a:gd name="T22" fmla="*/ 46 w 170"/>
                  <a:gd name="T23" fmla="*/ 41 h 191"/>
                  <a:gd name="T24" fmla="*/ 36 w 170"/>
                  <a:gd name="T25" fmla="*/ 48 h 191"/>
                  <a:gd name="T26" fmla="*/ 41 w 170"/>
                  <a:gd name="T27" fmla="*/ 63 h 191"/>
                  <a:gd name="T28" fmla="*/ 44 w 170"/>
                  <a:gd name="T29" fmla="*/ 68 h 191"/>
                  <a:gd name="T30" fmla="*/ 43 w 170"/>
                  <a:gd name="T31" fmla="*/ 79 h 191"/>
                  <a:gd name="T32" fmla="*/ 36 w 170"/>
                  <a:gd name="T33" fmla="*/ 77 h 191"/>
                  <a:gd name="T34" fmla="*/ 23 w 170"/>
                  <a:gd name="T35" fmla="*/ 79 h 191"/>
                  <a:gd name="T36" fmla="*/ 23 w 170"/>
                  <a:gd name="T37" fmla="*/ 91 h 191"/>
                  <a:gd name="T38" fmla="*/ 11 w 170"/>
                  <a:gd name="T39" fmla="*/ 97 h 191"/>
                  <a:gd name="T40" fmla="*/ 0 w 170"/>
                  <a:gd name="T41" fmla="*/ 100 h 191"/>
                  <a:gd name="T42" fmla="*/ 8 w 170"/>
                  <a:gd name="T43" fmla="*/ 103 h 191"/>
                  <a:gd name="T44" fmla="*/ 15 w 170"/>
                  <a:gd name="T45" fmla="*/ 121 h 191"/>
                  <a:gd name="T46" fmla="*/ 21 w 170"/>
                  <a:gd name="T47" fmla="*/ 124 h 191"/>
                  <a:gd name="T48" fmla="*/ 15 w 170"/>
                  <a:gd name="T49" fmla="*/ 136 h 191"/>
                  <a:gd name="T50" fmla="*/ 12 w 170"/>
                  <a:gd name="T51" fmla="*/ 145 h 191"/>
                  <a:gd name="T52" fmla="*/ 6 w 170"/>
                  <a:gd name="T53" fmla="*/ 155 h 191"/>
                  <a:gd name="T54" fmla="*/ 17 w 170"/>
                  <a:gd name="T55" fmla="*/ 161 h 191"/>
                  <a:gd name="T56" fmla="*/ 33 w 170"/>
                  <a:gd name="T57" fmla="*/ 161 h 191"/>
                  <a:gd name="T58" fmla="*/ 47 w 170"/>
                  <a:gd name="T59" fmla="*/ 174 h 191"/>
                  <a:gd name="T60" fmla="*/ 46 w 170"/>
                  <a:gd name="T61" fmla="*/ 183 h 191"/>
                  <a:gd name="T62" fmla="*/ 59 w 170"/>
                  <a:gd name="T63" fmla="*/ 183 h 191"/>
                  <a:gd name="T64" fmla="*/ 76 w 170"/>
                  <a:gd name="T65" fmla="*/ 188 h 191"/>
                  <a:gd name="T66" fmla="*/ 90 w 170"/>
                  <a:gd name="T67" fmla="*/ 179 h 191"/>
                  <a:gd name="T68" fmla="*/ 97 w 170"/>
                  <a:gd name="T69" fmla="*/ 174 h 191"/>
                  <a:gd name="T70" fmla="*/ 108 w 170"/>
                  <a:gd name="T71" fmla="*/ 170 h 191"/>
                  <a:gd name="T72" fmla="*/ 117 w 170"/>
                  <a:gd name="T73" fmla="*/ 179 h 191"/>
                  <a:gd name="T74" fmla="*/ 123 w 170"/>
                  <a:gd name="T75" fmla="*/ 177 h 191"/>
                  <a:gd name="T76" fmla="*/ 140 w 170"/>
                  <a:gd name="T77" fmla="*/ 170 h 191"/>
                  <a:gd name="T78" fmla="*/ 140 w 170"/>
                  <a:gd name="T79" fmla="*/ 159 h 191"/>
                  <a:gd name="T80" fmla="*/ 147 w 170"/>
                  <a:gd name="T81" fmla="*/ 148 h 191"/>
                  <a:gd name="T82" fmla="*/ 138 w 170"/>
                  <a:gd name="T83" fmla="*/ 148 h 191"/>
                  <a:gd name="T84" fmla="*/ 131 w 170"/>
                  <a:gd name="T85" fmla="*/ 141 h 191"/>
                  <a:gd name="T86" fmla="*/ 146 w 170"/>
                  <a:gd name="T87" fmla="*/ 124 h 191"/>
                  <a:gd name="T88" fmla="*/ 162 w 170"/>
                  <a:gd name="T89" fmla="*/ 130 h 191"/>
                  <a:gd name="T90" fmla="*/ 170 w 170"/>
                  <a:gd name="T91" fmla="*/ 118 h 191"/>
                  <a:gd name="T92" fmla="*/ 167 w 170"/>
                  <a:gd name="T93" fmla="*/ 103 h 191"/>
                  <a:gd name="T94" fmla="*/ 146 w 170"/>
                  <a:gd name="T95" fmla="*/ 103 h 191"/>
                  <a:gd name="T96" fmla="*/ 138 w 170"/>
                  <a:gd name="T97" fmla="*/ 106 h 191"/>
                  <a:gd name="T98" fmla="*/ 129 w 170"/>
                  <a:gd name="T99" fmla="*/ 94 h 191"/>
                  <a:gd name="T100" fmla="*/ 143 w 170"/>
                  <a:gd name="T101" fmla="*/ 80 h 191"/>
                  <a:gd name="T102" fmla="*/ 135 w 170"/>
                  <a:gd name="T103" fmla="*/ 74 h 191"/>
                  <a:gd name="T104" fmla="*/ 129 w 170"/>
                  <a:gd name="T105" fmla="*/ 62 h 191"/>
                  <a:gd name="T106" fmla="*/ 135 w 170"/>
                  <a:gd name="T107" fmla="*/ 42 h 191"/>
                  <a:gd name="T108" fmla="*/ 134 w 170"/>
                  <a:gd name="T109" fmla="*/ 33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0" h="191">
                    <a:moveTo>
                      <a:pt x="134" y="33"/>
                    </a:moveTo>
                    <a:lnTo>
                      <a:pt x="120" y="39"/>
                    </a:lnTo>
                    <a:lnTo>
                      <a:pt x="115" y="34"/>
                    </a:lnTo>
                    <a:lnTo>
                      <a:pt x="112" y="34"/>
                    </a:lnTo>
                    <a:lnTo>
                      <a:pt x="103" y="39"/>
                    </a:lnTo>
                    <a:lnTo>
                      <a:pt x="102" y="34"/>
                    </a:lnTo>
                    <a:lnTo>
                      <a:pt x="94" y="34"/>
                    </a:lnTo>
                    <a:lnTo>
                      <a:pt x="87" y="38"/>
                    </a:lnTo>
                    <a:lnTo>
                      <a:pt x="84" y="34"/>
                    </a:lnTo>
                    <a:lnTo>
                      <a:pt x="87" y="28"/>
                    </a:lnTo>
                    <a:lnTo>
                      <a:pt x="85" y="24"/>
                    </a:lnTo>
                    <a:lnTo>
                      <a:pt x="87" y="9"/>
                    </a:lnTo>
                    <a:lnTo>
                      <a:pt x="81" y="0"/>
                    </a:lnTo>
                    <a:lnTo>
                      <a:pt x="73" y="1"/>
                    </a:lnTo>
                    <a:lnTo>
                      <a:pt x="73" y="9"/>
                    </a:lnTo>
                    <a:lnTo>
                      <a:pt x="62" y="15"/>
                    </a:lnTo>
                    <a:lnTo>
                      <a:pt x="56" y="25"/>
                    </a:lnTo>
                    <a:lnTo>
                      <a:pt x="52" y="24"/>
                    </a:lnTo>
                    <a:lnTo>
                      <a:pt x="49" y="18"/>
                    </a:lnTo>
                    <a:lnTo>
                      <a:pt x="38" y="19"/>
                    </a:lnTo>
                    <a:lnTo>
                      <a:pt x="30" y="21"/>
                    </a:lnTo>
                    <a:lnTo>
                      <a:pt x="33" y="27"/>
                    </a:lnTo>
                    <a:lnTo>
                      <a:pt x="40" y="38"/>
                    </a:lnTo>
                    <a:lnTo>
                      <a:pt x="46" y="41"/>
                    </a:lnTo>
                    <a:lnTo>
                      <a:pt x="41" y="48"/>
                    </a:lnTo>
                    <a:lnTo>
                      <a:pt x="36" y="48"/>
                    </a:lnTo>
                    <a:lnTo>
                      <a:pt x="36" y="53"/>
                    </a:lnTo>
                    <a:lnTo>
                      <a:pt x="41" y="63"/>
                    </a:lnTo>
                    <a:lnTo>
                      <a:pt x="44" y="63"/>
                    </a:lnTo>
                    <a:lnTo>
                      <a:pt x="44" y="68"/>
                    </a:lnTo>
                    <a:lnTo>
                      <a:pt x="38" y="77"/>
                    </a:lnTo>
                    <a:lnTo>
                      <a:pt x="43" y="79"/>
                    </a:lnTo>
                    <a:lnTo>
                      <a:pt x="41" y="82"/>
                    </a:lnTo>
                    <a:lnTo>
                      <a:pt x="36" y="77"/>
                    </a:lnTo>
                    <a:lnTo>
                      <a:pt x="27" y="74"/>
                    </a:lnTo>
                    <a:lnTo>
                      <a:pt x="23" y="79"/>
                    </a:lnTo>
                    <a:lnTo>
                      <a:pt x="17" y="85"/>
                    </a:lnTo>
                    <a:lnTo>
                      <a:pt x="23" y="91"/>
                    </a:lnTo>
                    <a:lnTo>
                      <a:pt x="17" y="97"/>
                    </a:lnTo>
                    <a:lnTo>
                      <a:pt x="11" y="97"/>
                    </a:lnTo>
                    <a:lnTo>
                      <a:pt x="8" y="100"/>
                    </a:lnTo>
                    <a:lnTo>
                      <a:pt x="0" y="100"/>
                    </a:lnTo>
                    <a:lnTo>
                      <a:pt x="3" y="103"/>
                    </a:lnTo>
                    <a:lnTo>
                      <a:pt x="8" y="103"/>
                    </a:lnTo>
                    <a:lnTo>
                      <a:pt x="15" y="112"/>
                    </a:lnTo>
                    <a:lnTo>
                      <a:pt x="15" y="121"/>
                    </a:lnTo>
                    <a:lnTo>
                      <a:pt x="17" y="120"/>
                    </a:lnTo>
                    <a:lnTo>
                      <a:pt x="21" y="124"/>
                    </a:lnTo>
                    <a:lnTo>
                      <a:pt x="17" y="127"/>
                    </a:lnTo>
                    <a:lnTo>
                      <a:pt x="15" y="136"/>
                    </a:lnTo>
                    <a:lnTo>
                      <a:pt x="20" y="141"/>
                    </a:lnTo>
                    <a:lnTo>
                      <a:pt x="12" y="145"/>
                    </a:lnTo>
                    <a:lnTo>
                      <a:pt x="15" y="148"/>
                    </a:lnTo>
                    <a:lnTo>
                      <a:pt x="6" y="155"/>
                    </a:lnTo>
                    <a:lnTo>
                      <a:pt x="9" y="162"/>
                    </a:lnTo>
                    <a:lnTo>
                      <a:pt x="17" y="161"/>
                    </a:lnTo>
                    <a:lnTo>
                      <a:pt x="24" y="162"/>
                    </a:lnTo>
                    <a:lnTo>
                      <a:pt x="33" y="161"/>
                    </a:lnTo>
                    <a:lnTo>
                      <a:pt x="43" y="173"/>
                    </a:lnTo>
                    <a:lnTo>
                      <a:pt x="47" y="174"/>
                    </a:lnTo>
                    <a:lnTo>
                      <a:pt x="43" y="182"/>
                    </a:lnTo>
                    <a:lnTo>
                      <a:pt x="46" y="183"/>
                    </a:lnTo>
                    <a:lnTo>
                      <a:pt x="50" y="185"/>
                    </a:lnTo>
                    <a:lnTo>
                      <a:pt x="59" y="183"/>
                    </a:lnTo>
                    <a:lnTo>
                      <a:pt x="65" y="191"/>
                    </a:lnTo>
                    <a:lnTo>
                      <a:pt x="76" y="188"/>
                    </a:lnTo>
                    <a:lnTo>
                      <a:pt x="82" y="182"/>
                    </a:lnTo>
                    <a:lnTo>
                      <a:pt x="90" y="179"/>
                    </a:lnTo>
                    <a:lnTo>
                      <a:pt x="94" y="174"/>
                    </a:lnTo>
                    <a:lnTo>
                      <a:pt x="97" y="174"/>
                    </a:lnTo>
                    <a:lnTo>
                      <a:pt x="100" y="167"/>
                    </a:lnTo>
                    <a:lnTo>
                      <a:pt x="108" y="170"/>
                    </a:lnTo>
                    <a:lnTo>
                      <a:pt x="112" y="177"/>
                    </a:lnTo>
                    <a:lnTo>
                      <a:pt x="117" y="179"/>
                    </a:lnTo>
                    <a:lnTo>
                      <a:pt x="120" y="174"/>
                    </a:lnTo>
                    <a:lnTo>
                      <a:pt x="123" y="177"/>
                    </a:lnTo>
                    <a:lnTo>
                      <a:pt x="131" y="174"/>
                    </a:lnTo>
                    <a:lnTo>
                      <a:pt x="140" y="170"/>
                    </a:lnTo>
                    <a:lnTo>
                      <a:pt x="138" y="164"/>
                    </a:lnTo>
                    <a:lnTo>
                      <a:pt x="140" y="159"/>
                    </a:lnTo>
                    <a:lnTo>
                      <a:pt x="146" y="155"/>
                    </a:lnTo>
                    <a:lnTo>
                      <a:pt x="147" y="148"/>
                    </a:lnTo>
                    <a:lnTo>
                      <a:pt x="143" y="155"/>
                    </a:lnTo>
                    <a:lnTo>
                      <a:pt x="138" y="148"/>
                    </a:lnTo>
                    <a:lnTo>
                      <a:pt x="131" y="144"/>
                    </a:lnTo>
                    <a:lnTo>
                      <a:pt x="131" y="141"/>
                    </a:lnTo>
                    <a:lnTo>
                      <a:pt x="137" y="132"/>
                    </a:lnTo>
                    <a:lnTo>
                      <a:pt x="146" y="124"/>
                    </a:lnTo>
                    <a:lnTo>
                      <a:pt x="158" y="133"/>
                    </a:lnTo>
                    <a:lnTo>
                      <a:pt x="162" y="130"/>
                    </a:lnTo>
                    <a:lnTo>
                      <a:pt x="169" y="121"/>
                    </a:lnTo>
                    <a:lnTo>
                      <a:pt x="170" y="118"/>
                    </a:lnTo>
                    <a:lnTo>
                      <a:pt x="165" y="109"/>
                    </a:lnTo>
                    <a:lnTo>
                      <a:pt x="167" y="103"/>
                    </a:lnTo>
                    <a:lnTo>
                      <a:pt x="161" y="101"/>
                    </a:lnTo>
                    <a:lnTo>
                      <a:pt x="146" y="103"/>
                    </a:lnTo>
                    <a:lnTo>
                      <a:pt x="143" y="107"/>
                    </a:lnTo>
                    <a:lnTo>
                      <a:pt x="138" y="106"/>
                    </a:lnTo>
                    <a:lnTo>
                      <a:pt x="134" y="101"/>
                    </a:lnTo>
                    <a:lnTo>
                      <a:pt x="129" y="94"/>
                    </a:lnTo>
                    <a:lnTo>
                      <a:pt x="137" y="85"/>
                    </a:lnTo>
                    <a:lnTo>
                      <a:pt x="143" y="80"/>
                    </a:lnTo>
                    <a:lnTo>
                      <a:pt x="134" y="79"/>
                    </a:lnTo>
                    <a:lnTo>
                      <a:pt x="135" y="74"/>
                    </a:lnTo>
                    <a:lnTo>
                      <a:pt x="129" y="68"/>
                    </a:lnTo>
                    <a:lnTo>
                      <a:pt x="129" y="62"/>
                    </a:lnTo>
                    <a:lnTo>
                      <a:pt x="134" y="56"/>
                    </a:lnTo>
                    <a:lnTo>
                      <a:pt x="135" y="42"/>
                    </a:lnTo>
                    <a:lnTo>
                      <a:pt x="138" y="36"/>
                    </a:lnTo>
                    <a:lnTo>
                      <a:pt x="134" y="3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5" name="Freeform 4051">
                <a:extLst>
                  <a:ext uri="{FF2B5EF4-FFF2-40B4-BE49-F238E27FC236}">
                    <a16:creationId xmlns:a16="http://schemas.microsoft.com/office/drawing/2014/main" id="{20C1977B-C075-670C-FEC5-358E29412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711"/>
                <a:ext cx="85" cy="96"/>
              </a:xfrm>
              <a:custGeom>
                <a:avLst/>
                <a:gdLst>
                  <a:gd name="T0" fmla="*/ 138 w 170"/>
                  <a:gd name="T1" fmla="*/ 36 h 191"/>
                  <a:gd name="T2" fmla="*/ 134 w 170"/>
                  <a:gd name="T3" fmla="*/ 56 h 191"/>
                  <a:gd name="T4" fmla="*/ 129 w 170"/>
                  <a:gd name="T5" fmla="*/ 68 h 191"/>
                  <a:gd name="T6" fmla="*/ 134 w 170"/>
                  <a:gd name="T7" fmla="*/ 79 h 191"/>
                  <a:gd name="T8" fmla="*/ 137 w 170"/>
                  <a:gd name="T9" fmla="*/ 85 h 191"/>
                  <a:gd name="T10" fmla="*/ 134 w 170"/>
                  <a:gd name="T11" fmla="*/ 101 h 191"/>
                  <a:gd name="T12" fmla="*/ 143 w 170"/>
                  <a:gd name="T13" fmla="*/ 107 h 191"/>
                  <a:gd name="T14" fmla="*/ 161 w 170"/>
                  <a:gd name="T15" fmla="*/ 101 h 191"/>
                  <a:gd name="T16" fmla="*/ 165 w 170"/>
                  <a:gd name="T17" fmla="*/ 109 h 191"/>
                  <a:gd name="T18" fmla="*/ 169 w 170"/>
                  <a:gd name="T19" fmla="*/ 121 h 191"/>
                  <a:gd name="T20" fmla="*/ 158 w 170"/>
                  <a:gd name="T21" fmla="*/ 133 h 191"/>
                  <a:gd name="T22" fmla="*/ 137 w 170"/>
                  <a:gd name="T23" fmla="*/ 132 h 191"/>
                  <a:gd name="T24" fmla="*/ 131 w 170"/>
                  <a:gd name="T25" fmla="*/ 144 h 191"/>
                  <a:gd name="T26" fmla="*/ 143 w 170"/>
                  <a:gd name="T27" fmla="*/ 155 h 191"/>
                  <a:gd name="T28" fmla="*/ 146 w 170"/>
                  <a:gd name="T29" fmla="*/ 155 h 191"/>
                  <a:gd name="T30" fmla="*/ 138 w 170"/>
                  <a:gd name="T31" fmla="*/ 164 h 191"/>
                  <a:gd name="T32" fmla="*/ 131 w 170"/>
                  <a:gd name="T33" fmla="*/ 174 h 191"/>
                  <a:gd name="T34" fmla="*/ 120 w 170"/>
                  <a:gd name="T35" fmla="*/ 174 h 191"/>
                  <a:gd name="T36" fmla="*/ 112 w 170"/>
                  <a:gd name="T37" fmla="*/ 177 h 191"/>
                  <a:gd name="T38" fmla="*/ 100 w 170"/>
                  <a:gd name="T39" fmla="*/ 167 h 191"/>
                  <a:gd name="T40" fmla="*/ 94 w 170"/>
                  <a:gd name="T41" fmla="*/ 174 h 191"/>
                  <a:gd name="T42" fmla="*/ 82 w 170"/>
                  <a:gd name="T43" fmla="*/ 182 h 191"/>
                  <a:gd name="T44" fmla="*/ 65 w 170"/>
                  <a:gd name="T45" fmla="*/ 191 h 191"/>
                  <a:gd name="T46" fmla="*/ 50 w 170"/>
                  <a:gd name="T47" fmla="*/ 185 h 191"/>
                  <a:gd name="T48" fmla="*/ 43 w 170"/>
                  <a:gd name="T49" fmla="*/ 182 h 191"/>
                  <a:gd name="T50" fmla="*/ 43 w 170"/>
                  <a:gd name="T51" fmla="*/ 173 h 191"/>
                  <a:gd name="T52" fmla="*/ 24 w 170"/>
                  <a:gd name="T53" fmla="*/ 162 h 191"/>
                  <a:gd name="T54" fmla="*/ 9 w 170"/>
                  <a:gd name="T55" fmla="*/ 162 h 191"/>
                  <a:gd name="T56" fmla="*/ 15 w 170"/>
                  <a:gd name="T57" fmla="*/ 148 h 191"/>
                  <a:gd name="T58" fmla="*/ 20 w 170"/>
                  <a:gd name="T59" fmla="*/ 141 h 191"/>
                  <a:gd name="T60" fmla="*/ 17 w 170"/>
                  <a:gd name="T61" fmla="*/ 127 h 191"/>
                  <a:gd name="T62" fmla="*/ 17 w 170"/>
                  <a:gd name="T63" fmla="*/ 120 h 191"/>
                  <a:gd name="T64" fmla="*/ 15 w 170"/>
                  <a:gd name="T65" fmla="*/ 112 h 191"/>
                  <a:gd name="T66" fmla="*/ 3 w 170"/>
                  <a:gd name="T67" fmla="*/ 103 h 191"/>
                  <a:gd name="T68" fmla="*/ 8 w 170"/>
                  <a:gd name="T69" fmla="*/ 100 h 191"/>
                  <a:gd name="T70" fmla="*/ 17 w 170"/>
                  <a:gd name="T71" fmla="*/ 97 h 191"/>
                  <a:gd name="T72" fmla="*/ 17 w 170"/>
                  <a:gd name="T73" fmla="*/ 85 h 191"/>
                  <a:gd name="T74" fmla="*/ 27 w 170"/>
                  <a:gd name="T75" fmla="*/ 74 h 191"/>
                  <a:gd name="T76" fmla="*/ 41 w 170"/>
                  <a:gd name="T77" fmla="*/ 82 h 191"/>
                  <a:gd name="T78" fmla="*/ 38 w 170"/>
                  <a:gd name="T79" fmla="*/ 77 h 191"/>
                  <a:gd name="T80" fmla="*/ 44 w 170"/>
                  <a:gd name="T81" fmla="*/ 63 h 191"/>
                  <a:gd name="T82" fmla="*/ 36 w 170"/>
                  <a:gd name="T83" fmla="*/ 53 h 191"/>
                  <a:gd name="T84" fmla="*/ 41 w 170"/>
                  <a:gd name="T85" fmla="*/ 48 h 191"/>
                  <a:gd name="T86" fmla="*/ 40 w 170"/>
                  <a:gd name="T87" fmla="*/ 38 h 191"/>
                  <a:gd name="T88" fmla="*/ 30 w 170"/>
                  <a:gd name="T89" fmla="*/ 21 h 191"/>
                  <a:gd name="T90" fmla="*/ 49 w 170"/>
                  <a:gd name="T91" fmla="*/ 18 h 191"/>
                  <a:gd name="T92" fmla="*/ 56 w 170"/>
                  <a:gd name="T93" fmla="*/ 25 h 191"/>
                  <a:gd name="T94" fmla="*/ 73 w 170"/>
                  <a:gd name="T95" fmla="*/ 9 h 191"/>
                  <a:gd name="T96" fmla="*/ 81 w 170"/>
                  <a:gd name="T97" fmla="*/ 0 h 191"/>
                  <a:gd name="T98" fmla="*/ 85 w 170"/>
                  <a:gd name="T99" fmla="*/ 24 h 191"/>
                  <a:gd name="T100" fmla="*/ 84 w 170"/>
                  <a:gd name="T101" fmla="*/ 34 h 191"/>
                  <a:gd name="T102" fmla="*/ 94 w 170"/>
                  <a:gd name="T103" fmla="*/ 34 h 191"/>
                  <a:gd name="T104" fmla="*/ 103 w 170"/>
                  <a:gd name="T105" fmla="*/ 39 h 191"/>
                  <a:gd name="T106" fmla="*/ 115 w 170"/>
                  <a:gd name="T107" fmla="*/ 34 h 191"/>
                  <a:gd name="T108" fmla="*/ 134 w 170"/>
                  <a:gd name="T109" fmla="*/ 33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0" h="191">
                    <a:moveTo>
                      <a:pt x="134" y="33"/>
                    </a:moveTo>
                    <a:lnTo>
                      <a:pt x="138" y="36"/>
                    </a:lnTo>
                    <a:lnTo>
                      <a:pt x="135" y="42"/>
                    </a:lnTo>
                    <a:lnTo>
                      <a:pt x="134" y="56"/>
                    </a:lnTo>
                    <a:lnTo>
                      <a:pt x="129" y="62"/>
                    </a:lnTo>
                    <a:lnTo>
                      <a:pt x="129" y="68"/>
                    </a:lnTo>
                    <a:lnTo>
                      <a:pt x="135" y="74"/>
                    </a:lnTo>
                    <a:lnTo>
                      <a:pt x="134" y="79"/>
                    </a:lnTo>
                    <a:lnTo>
                      <a:pt x="143" y="80"/>
                    </a:lnTo>
                    <a:lnTo>
                      <a:pt x="137" y="85"/>
                    </a:lnTo>
                    <a:lnTo>
                      <a:pt x="129" y="94"/>
                    </a:lnTo>
                    <a:lnTo>
                      <a:pt x="134" y="101"/>
                    </a:lnTo>
                    <a:lnTo>
                      <a:pt x="138" y="106"/>
                    </a:lnTo>
                    <a:lnTo>
                      <a:pt x="143" y="107"/>
                    </a:lnTo>
                    <a:lnTo>
                      <a:pt x="146" y="103"/>
                    </a:lnTo>
                    <a:lnTo>
                      <a:pt x="161" y="101"/>
                    </a:lnTo>
                    <a:lnTo>
                      <a:pt x="167" y="103"/>
                    </a:lnTo>
                    <a:lnTo>
                      <a:pt x="165" y="109"/>
                    </a:lnTo>
                    <a:lnTo>
                      <a:pt x="170" y="118"/>
                    </a:lnTo>
                    <a:lnTo>
                      <a:pt x="169" y="121"/>
                    </a:lnTo>
                    <a:lnTo>
                      <a:pt x="162" y="130"/>
                    </a:lnTo>
                    <a:lnTo>
                      <a:pt x="158" y="133"/>
                    </a:lnTo>
                    <a:lnTo>
                      <a:pt x="146" y="124"/>
                    </a:lnTo>
                    <a:lnTo>
                      <a:pt x="137" y="132"/>
                    </a:lnTo>
                    <a:lnTo>
                      <a:pt x="131" y="141"/>
                    </a:lnTo>
                    <a:lnTo>
                      <a:pt x="131" y="144"/>
                    </a:lnTo>
                    <a:lnTo>
                      <a:pt x="138" y="148"/>
                    </a:lnTo>
                    <a:lnTo>
                      <a:pt x="143" y="155"/>
                    </a:lnTo>
                    <a:lnTo>
                      <a:pt x="147" y="148"/>
                    </a:lnTo>
                    <a:lnTo>
                      <a:pt x="146" y="155"/>
                    </a:lnTo>
                    <a:lnTo>
                      <a:pt x="140" y="159"/>
                    </a:lnTo>
                    <a:lnTo>
                      <a:pt x="138" y="164"/>
                    </a:lnTo>
                    <a:lnTo>
                      <a:pt x="140" y="170"/>
                    </a:lnTo>
                    <a:lnTo>
                      <a:pt x="131" y="174"/>
                    </a:lnTo>
                    <a:lnTo>
                      <a:pt x="123" y="177"/>
                    </a:lnTo>
                    <a:lnTo>
                      <a:pt x="120" y="174"/>
                    </a:lnTo>
                    <a:lnTo>
                      <a:pt x="117" y="179"/>
                    </a:lnTo>
                    <a:lnTo>
                      <a:pt x="112" y="177"/>
                    </a:lnTo>
                    <a:lnTo>
                      <a:pt x="108" y="170"/>
                    </a:lnTo>
                    <a:lnTo>
                      <a:pt x="100" y="167"/>
                    </a:lnTo>
                    <a:lnTo>
                      <a:pt x="97" y="174"/>
                    </a:lnTo>
                    <a:lnTo>
                      <a:pt x="94" y="174"/>
                    </a:lnTo>
                    <a:lnTo>
                      <a:pt x="90" y="179"/>
                    </a:lnTo>
                    <a:lnTo>
                      <a:pt x="82" y="182"/>
                    </a:lnTo>
                    <a:lnTo>
                      <a:pt x="76" y="188"/>
                    </a:lnTo>
                    <a:lnTo>
                      <a:pt x="65" y="191"/>
                    </a:lnTo>
                    <a:lnTo>
                      <a:pt x="59" y="183"/>
                    </a:lnTo>
                    <a:lnTo>
                      <a:pt x="50" y="185"/>
                    </a:lnTo>
                    <a:lnTo>
                      <a:pt x="46" y="183"/>
                    </a:lnTo>
                    <a:lnTo>
                      <a:pt x="43" y="182"/>
                    </a:lnTo>
                    <a:lnTo>
                      <a:pt x="47" y="174"/>
                    </a:lnTo>
                    <a:lnTo>
                      <a:pt x="43" y="173"/>
                    </a:lnTo>
                    <a:lnTo>
                      <a:pt x="33" y="161"/>
                    </a:lnTo>
                    <a:lnTo>
                      <a:pt x="24" y="162"/>
                    </a:lnTo>
                    <a:lnTo>
                      <a:pt x="17" y="161"/>
                    </a:lnTo>
                    <a:lnTo>
                      <a:pt x="9" y="162"/>
                    </a:lnTo>
                    <a:lnTo>
                      <a:pt x="6" y="155"/>
                    </a:lnTo>
                    <a:lnTo>
                      <a:pt x="15" y="148"/>
                    </a:lnTo>
                    <a:lnTo>
                      <a:pt x="12" y="145"/>
                    </a:lnTo>
                    <a:lnTo>
                      <a:pt x="20" y="141"/>
                    </a:lnTo>
                    <a:lnTo>
                      <a:pt x="15" y="136"/>
                    </a:lnTo>
                    <a:lnTo>
                      <a:pt x="17" y="127"/>
                    </a:lnTo>
                    <a:lnTo>
                      <a:pt x="21" y="124"/>
                    </a:lnTo>
                    <a:lnTo>
                      <a:pt x="17" y="120"/>
                    </a:lnTo>
                    <a:lnTo>
                      <a:pt x="15" y="121"/>
                    </a:lnTo>
                    <a:lnTo>
                      <a:pt x="15" y="112"/>
                    </a:lnTo>
                    <a:lnTo>
                      <a:pt x="8" y="103"/>
                    </a:lnTo>
                    <a:lnTo>
                      <a:pt x="3" y="103"/>
                    </a:lnTo>
                    <a:lnTo>
                      <a:pt x="0" y="100"/>
                    </a:lnTo>
                    <a:lnTo>
                      <a:pt x="8" y="100"/>
                    </a:lnTo>
                    <a:lnTo>
                      <a:pt x="11" y="97"/>
                    </a:lnTo>
                    <a:lnTo>
                      <a:pt x="17" y="97"/>
                    </a:lnTo>
                    <a:lnTo>
                      <a:pt x="23" y="91"/>
                    </a:lnTo>
                    <a:lnTo>
                      <a:pt x="17" y="85"/>
                    </a:lnTo>
                    <a:lnTo>
                      <a:pt x="23" y="79"/>
                    </a:lnTo>
                    <a:lnTo>
                      <a:pt x="27" y="74"/>
                    </a:lnTo>
                    <a:lnTo>
                      <a:pt x="36" y="77"/>
                    </a:lnTo>
                    <a:lnTo>
                      <a:pt x="41" y="82"/>
                    </a:lnTo>
                    <a:lnTo>
                      <a:pt x="43" y="79"/>
                    </a:lnTo>
                    <a:lnTo>
                      <a:pt x="38" y="77"/>
                    </a:lnTo>
                    <a:lnTo>
                      <a:pt x="44" y="68"/>
                    </a:lnTo>
                    <a:lnTo>
                      <a:pt x="44" y="63"/>
                    </a:lnTo>
                    <a:lnTo>
                      <a:pt x="41" y="63"/>
                    </a:lnTo>
                    <a:lnTo>
                      <a:pt x="36" y="53"/>
                    </a:lnTo>
                    <a:lnTo>
                      <a:pt x="36" y="48"/>
                    </a:lnTo>
                    <a:lnTo>
                      <a:pt x="41" y="48"/>
                    </a:lnTo>
                    <a:lnTo>
                      <a:pt x="46" y="41"/>
                    </a:lnTo>
                    <a:lnTo>
                      <a:pt x="40" y="38"/>
                    </a:lnTo>
                    <a:lnTo>
                      <a:pt x="33" y="27"/>
                    </a:lnTo>
                    <a:lnTo>
                      <a:pt x="30" y="21"/>
                    </a:lnTo>
                    <a:lnTo>
                      <a:pt x="38" y="19"/>
                    </a:lnTo>
                    <a:lnTo>
                      <a:pt x="49" y="18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62" y="15"/>
                    </a:lnTo>
                    <a:lnTo>
                      <a:pt x="73" y="9"/>
                    </a:lnTo>
                    <a:lnTo>
                      <a:pt x="73" y="1"/>
                    </a:lnTo>
                    <a:lnTo>
                      <a:pt x="81" y="0"/>
                    </a:lnTo>
                    <a:lnTo>
                      <a:pt x="87" y="9"/>
                    </a:lnTo>
                    <a:lnTo>
                      <a:pt x="85" y="24"/>
                    </a:lnTo>
                    <a:lnTo>
                      <a:pt x="87" y="28"/>
                    </a:lnTo>
                    <a:lnTo>
                      <a:pt x="84" y="34"/>
                    </a:lnTo>
                    <a:lnTo>
                      <a:pt x="87" y="38"/>
                    </a:lnTo>
                    <a:lnTo>
                      <a:pt x="94" y="34"/>
                    </a:lnTo>
                    <a:lnTo>
                      <a:pt x="102" y="34"/>
                    </a:lnTo>
                    <a:lnTo>
                      <a:pt x="103" y="39"/>
                    </a:lnTo>
                    <a:lnTo>
                      <a:pt x="112" y="34"/>
                    </a:lnTo>
                    <a:lnTo>
                      <a:pt x="115" y="34"/>
                    </a:lnTo>
                    <a:lnTo>
                      <a:pt x="120" y="39"/>
                    </a:lnTo>
                    <a:lnTo>
                      <a:pt x="134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6" name="Freeform 4052">
                <a:extLst>
                  <a:ext uri="{FF2B5EF4-FFF2-40B4-BE49-F238E27FC236}">
                    <a16:creationId xmlns:a16="http://schemas.microsoft.com/office/drawing/2014/main" id="{27929102-7A5C-428E-96F5-474AF654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711"/>
                <a:ext cx="85" cy="96"/>
              </a:xfrm>
              <a:custGeom>
                <a:avLst/>
                <a:gdLst>
                  <a:gd name="T0" fmla="*/ 138 w 170"/>
                  <a:gd name="T1" fmla="*/ 36 h 191"/>
                  <a:gd name="T2" fmla="*/ 134 w 170"/>
                  <a:gd name="T3" fmla="*/ 56 h 191"/>
                  <a:gd name="T4" fmla="*/ 129 w 170"/>
                  <a:gd name="T5" fmla="*/ 68 h 191"/>
                  <a:gd name="T6" fmla="*/ 134 w 170"/>
                  <a:gd name="T7" fmla="*/ 79 h 191"/>
                  <a:gd name="T8" fmla="*/ 137 w 170"/>
                  <a:gd name="T9" fmla="*/ 85 h 191"/>
                  <a:gd name="T10" fmla="*/ 134 w 170"/>
                  <a:gd name="T11" fmla="*/ 101 h 191"/>
                  <a:gd name="T12" fmla="*/ 143 w 170"/>
                  <a:gd name="T13" fmla="*/ 107 h 191"/>
                  <a:gd name="T14" fmla="*/ 161 w 170"/>
                  <a:gd name="T15" fmla="*/ 101 h 191"/>
                  <a:gd name="T16" fmla="*/ 165 w 170"/>
                  <a:gd name="T17" fmla="*/ 109 h 191"/>
                  <a:gd name="T18" fmla="*/ 169 w 170"/>
                  <a:gd name="T19" fmla="*/ 121 h 191"/>
                  <a:gd name="T20" fmla="*/ 158 w 170"/>
                  <a:gd name="T21" fmla="*/ 133 h 191"/>
                  <a:gd name="T22" fmla="*/ 137 w 170"/>
                  <a:gd name="T23" fmla="*/ 132 h 191"/>
                  <a:gd name="T24" fmla="*/ 131 w 170"/>
                  <a:gd name="T25" fmla="*/ 144 h 191"/>
                  <a:gd name="T26" fmla="*/ 143 w 170"/>
                  <a:gd name="T27" fmla="*/ 155 h 191"/>
                  <a:gd name="T28" fmla="*/ 146 w 170"/>
                  <a:gd name="T29" fmla="*/ 155 h 191"/>
                  <a:gd name="T30" fmla="*/ 138 w 170"/>
                  <a:gd name="T31" fmla="*/ 164 h 191"/>
                  <a:gd name="T32" fmla="*/ 131 w 170"/>
                  <a:gd name="T33" fmla="*/ 174 h 191"/>
                  <a:gd name="T34" fmla="*/ 120 w 170"/>
                  <a:gd name="T35" fmla="*/ 174 h 191"/>
                  <a:gd name="T36" fmla="*/ 112 w 170"/>
                  <a:gd name="T37" fmla="*/ 177 h 191"/>
                  <a:gd name="T38" fmla="*/ 100 w 170"/>
                  <a:gd name="T39" fmla="*/ 167 h 191"/>
                  <a:gd name="T40" fmla="*/ 94 w 170"/>
                  <a:gd name="T41" fmla="*/ 174 h 191"/>
                  <a:gd name="T42" fmla="*/ 82 w 170"/>
                  <a:gd name="T43" fmla="*/ 182 h 191"/>
                  <a:gd name="T44" fmla="*/ 65 w 170"/>
                  <a:gd name="T45" fmla="*/ 191 h 191"/>
                  <a:gd name="T46" fmla="*/ 50 w 170"/>
                  <a:gd name="T47" fmla="*/ 185 h 191"/>
                  <a:gd name="T48" fmla="*/ 43 w 170"/>
                  <a:gd name="T49" fmla="*/ 182 h 191"/>
                  <a:gd name="T50" fmla="*/ 43 w 170"/>
                  <a:gd name="T51" fmla="*/ 173 h 191"/>
                  <a:gd name="T52" fmla="*/ 24 w 170"/>
                  <a:gd name="T53" fmla="*/ 162 h 191"/>
                  <a:gd name="T54" fmla="*/ 9 w 170"/>
                  <a:gd name="T55" fmla="*/ 162 h 191"/>
                  <a:gd name="T56" fmla="*/ 15 w 170"/>
                  <a:gd name="T57" fmla="*/ 148 h 191"/>
                  <a:gd name="T58" fmla="*/ 20 w 170"/>
                  <a:gd name="T59" fmla="*/ 141 h 191"/>
                  <a:gd name="T60" fmla="*/ 17 w 170"/>
                  <a:gd name="T61" fmla="*/ 127 h 191"/>
                  <a:gd name="T62" fmla="*/ 17 w 170"/>
                  <a:gd name="T63" fmla="*/ 120 h 191"/>
                  <a:gd name="T64" fmla="*/ 15 w 170"/>
                  <a:gd name="T65" fmla="*/ 112 h 191"/>
                  <a:gd name="T66" fmla="*/ 3 w 170"/>
                  <a:gd name="T67" fmla="*/ 103 h 191"/>
                  <a:gd name="T68" fmla="*/ 8 w 170"/>
                  <a:gd name="T69" fmla="*/ 100 h 191"/>
                  <a:gd name="T70" fmla="*/ 17 w 170"/>
                  <a:gd name="T71" fmla="*/ 97 h 191"/>
                  <a:gd name="T72" fmla="*/ 17 w 170"/>
                  <a:gd name="T73" fmla="*/ 85 h 191"/>
                  <a:gd name="T74" fmla="*/ 27 w 170"/>
                  <a:gd name="T75" fmla="*/ 74 h 191"/>
                  <a:gd name="T76" fmla="*/ 41 w 170"/>
                  <a:gd name="T77" fmla="*/ 82 h 191"/>
                  <a:gd name="T78" fmla="*/ 38 w 170"/>
                  <a:gd name="T79" fmla="*/ 77 h 191"/>
                  <a:gd name="T80" fmla="*/ 44 w 170"/>
                  <a:gd name="T81" fmla="*/ 63 h 191"/>
                  <a:gd name="T82" fmla="*/ 36 w 170"/>
                  <a:gd name="T83" fmla="*/ 53 h 191"/>
                  <a:gd name="T84" fmla="*/ 41 w 170"/>
                  <a:gd name="T85" fmla="*/ 48 h 191"/>
                  <a:gd name="T86" fmla="*/ 40 w 170"/>
                  <a:gd name="T87" fmla="*/ 38 h 191"/>
                  <a:gd name="T88" fmla="*/ 30 w 170"/>
                  <a:gd name="T89" fmla="*/ 21 h 191"/>
                  <a:gd name="T90" fmla="*/ 49 w 170"/>
                  <a:gd name="T91" fmla="*/ 18 h 191"/>
                  <a:gd name="T92" fmla="*/ 56 w 170"/>
                  <a:gd name="T93" fmla="*/ 25 h 191"/>
                  <a:gd name="T94" fmla="*/ 73 w 170"/>
                  <a:gd name="T95" fmla="*/ 9 h 191"/>
                  <a:gd name="T96" fmla="*/ 81 w 170"/>
                  <a:gd name="T97" fmla="*/ 0 h 191"/>
                  <a:gd name="T98" fmla="*/ 85 w 170"/>
                  <a:gd name="T99" fmla="*/ 24 h 191"/>
                  <a:gd name="T100" fmla="*/ 84 w 170"/>
                  <a:gd name="T101" fmla="*/ 34 h 191"/>
                  <a:gd name="T102" fmla="*/ 94 w 170"/>
                  <a:gd name="T103" fmla="*/ 34 h 191"/>
                  <a:gd name="T104" fmla="*/ 103 w 170"/>
                  <a:gd name="T105" fmla="*/ 39 h 191"/>
                  <a:gd name="T106" fmla="*/ 115 w 170"/>
                  <a:gd name="T107" fmla="*/ 34 h 191"/>
                  <a:gd name="T108" fmla="*/ 134 w 170"/>
                  <a:gd name="T109" fmla="*/ 33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0" h="191">
                    <a:moveTo>
                      <a:pt x="134" y="33"/>
                    </a:moveTo>
                    <a:lnTo>
                      <a:pt x="138" y="36"/>
                    </a:lnTo>
                    <a:lnTo>
                      <a:pt x="135" y="42"/>
                    </a:lnTo>
                    <a:lnTo>
                      <a:pt x="134" y="56"/>
                    </a:lnTo>
                    <a:lnTo>
                      <a:pt x="129" y="62"/>
                    </a:lnTo>
                    <a:lnTo>
                      <a:pt x="129" y="68"/>
                    </a:lnTo>
                    <a:lnTo>
                      <a:pt x="135" y="74"/>
                    </a:lnTo>
                    <a:lnTo>
                      <a:pt x="134" y="79"/>
                    </a:lnTo>
                    <a:lnTo>
                      <a:pt x="143" y="80"/>
                    </a:lnTo>
                    <a:lnTo>
                      <a:pt x="137" y="85"/>
                    </a:lnTo>
                    <a:lnTo>
                      <a:pt x="129" y="94"/>
                    </a:lnTo>
                    <a:lnTo>
                      <a:pt x="134" y="101"/>
                    </a:lnTo>
                    <a:lnTo>
                      <a:pt x="138" y="106"/>
                    </a:lnTo>
                    <a:lnTo>
                      <a:pt x="143" y="107"/>
                    </a:lnTo>
                    <a:lnTo>
                      <a:pt x="146" y="103"/>
                    </a:lnTo>
                    <a:lnTo>
                      <a:pt x="161" y="101"/>
                    </a:lnTo>
                    <a:lnTo>
                      <a:pt x="167" y="103"/>
                    </a:lnTo>
                    <a:lnTo>
                      <a:pt x="165" y="109"/>
                    </a:lnTo>
                    <a:lnTo>
                      <a:pt x="170" y="118"/>
                    </a:lnTo>
                    <a:lnTo>
                      <a:pt x="169" y="121"/>
                    </a:lnTo>
                    <a:lnTo>
                      <a:pt x="162" y="130"/>
                    </a:lnTo>
                    <a:lnTo>
                      <a:pt x="158" y="133"/>
                    </a:lnTo>
                    <a:lnTo>
                      <a:pt x="146" y="124"/>
                    </a:lnTo>
                    <a:lnTo>
                      <a:pt x="137" y="132"/>
                    </a:lnTo>
                    <a:lnTo>
                      <a:pt x="131" y="141"/>
                    </a:lnTo>
                    <a:lnTo>
                      <a:pt x="131" y="144"/>
                    </a:lnTo>
                    <a:lnTo>
                      <a:pt x="138" y="148"/>
                    </a:lnTo>
                    <a:lnTo>
                      <a:pt x="143" y="155"/>
                    </a:lnTo>
                    <a:lnTo>
                      <a:pt x="147" y="148"/>
                    </a:lnTo>
                    <a:lnTo>
                      <a:pt x="146" y="155"/>
                    </a:lnTo>
                    <a:lnTo>
                      <a:pt x="140" y="159"/>
                    </a:lnTo>
                    <a:lnTo>
                      <a:pt x="138" y="164"/>
                    </a:lnTo>
                    <a:lnTo>
                      <a:pt x="140" y="170"/>
                    </a:lnTo>
                    <a:lnTo>
                      <a:pt x="131" y="174"/>
                    </a:lnTo>
                    <a:lnTo>
                      <a:pt x="123" y="177"/>
                    </a:lnTo>
                    <a:lnTo>
                      <a:pt x="120" y="174"/>
                    </a:lnTo>
                    <a:lnTo>
                      <a:pt x="117" y="179"/>
                    </a:lnTo>
                    <a:lnTo>
                      <a:pt x="112" y="177"/>
                    </a:lnTo>
                    <a:lnTo>
                      <a:pt x="108" y="170"/>
                    </a:lnTo>
                    <a:lnTo>
                      <a:pt x="100" y="167"/>
                    </a:lnTo>
                    <a:lnTo>
                      <a:pt x="97" y="174"/>
                    </a:lnTo>
                    <a:lnTo>
                      <a:pt x="94" y="174"/>
                    </a:lnTo>
                    <a:lnTo>
                      <a:pt x="90" y="179"/>
                    </a:lnTo>
                    <a:lnTo>
                      <a:pt x="82" y="182"/>
                    </a:lnTo>
                    <a:lnTo>
                      <a:pt x="76" y="188"/>
                    </a:lnTo>
                    <a:lnTo>
                      <a:pt x="65" y="191"/>
                    </a:lnTo>
                    <a:lnTo>
                      <a:pt x="59" y="183"/>
                    </a:lnTo>
                    <a:lnTo>
                      <a:pt x="50" y="185"/>
                    </a:lnTo>
                    <a:lnTo>
                      <a:pt x="46" y="183"/>
                    </a:lnTo>
                    <a:lnTo>
                      <a:pt x="43" y="182"/>
                    </a:lnTo>
                    <a:lnTo>
                      <a:pt x="47" y="174"/>
                    </a:lnTo>
                    <a:lnTo>
                      <a:pt x="43" y="173"/>
                    </a:lnTo>
                    <a:lnTo>
                      <a:pt x="33" y="161"/>
                    </a:lnTo>
                    <a:lnTo>
                      <a:pt x="24" y="162"/>
                    </a:lnTo>
                    <a:lnTo>
                      <a:pt x="17" y="161"/>
                    </a:lnTo>
                    <a:lnTo>
                      <a:pt x="9" y="162"/>
                    </a:lnTo>
                    <a:lnTo>
                      <a:pt x="6" y="155"/>
                    </a:lnTo>
                    <a:lnTo>
                      <a:pt x="15" y="148"/>
                    </a:lnTo>
                    <a:lnTo>
                      <a:pt x="12" y="145"/>
                    </a:lnTo>
                    <a:lnTo>
                      <a:pt x="20" y="141"/>
                    </a:lnTo>
                    <a:lnTo>
                      <a:pt x="15" y="136"/>
                    </a:lnTo>
                    <a:lnTo>
                      <a:pt x="17" y="127"/>
                    </a:lnTo>
                    <a:lnTo>
                      <a:pt x="21" y="124"/>
                    </a:lnTo>
                    <a:lnTo>
                      <a:pt x="17" y="120"/>
                    </a:lnTo>
                    <a:lnTo>
                      <a:pt x="15" y="121"/>
                    </a:lnTo>
                    <a:lnTo>
                      <a:pt x="15" y="112"/>
                    </a:lnTo>
                    <a:lnTo>
                      <a:pt x="8" y="103"/>
                    </a:lnTo>
                    <a:lnTo>
                      <a:pt x="3" y="103"/>
                    </a:lnTo>
                    <a:lnTo>
                      <a:pt x="0" y="100"/>
                    </a:lnTo>
                    <a:lnTo>
                      <a:pt x="8" y="100"/>
                    </a:lnTo>
                    <a:lnTo>
                      <a:pt x="11" y="97"/>
                    </a:lnTo>
                    <a:lnTo>
                      <a:pt x="17" y="97"/>
                    </a:lnTo>
                    <a:lnTo>
                      <a:pt x="23" y="91"/>
                    </a:lnTo>
                    <a:lnTo>
                      <a:pt x="17" y="85"/>
                    </a:lnTo>
                    <a:lnTo>
                      <a:pt x="23" y="79"/>
                    </a:lnTo>
                    <a:lnTo>
                      <a:pt x="27" y="74"/>
                    </a:lnTo>
                    <a:lnTo>
                      <a:pt x="36" y="77"/>
                    </a:lnTo>
                    <a:lnTo>
                      <a:pt x="41" y="82"/>
                    </a:lnTo>
                    <a:lnTo>
                      <a:pt x="43" y="79"/>
                    </a:lnTo>
                    <a:lnTo>
                      <a:pt x="38" y="77"/>
                    </a:lnTo>
                    <a:lnTo>
                      <a:pt x="44" y="68"/>
                    </a:lnTo>
                    <a:lnTo>
                      <a:pt x="44" y="63"/>
                    </a:lnTo>
                    <a:lnTo>
                      <a:pt x="41" y="63"/>
                    </a:lnTo>
                    <a:lnTo>
                      <a:pt x="36" y="53"/>
                    </a:lnTo>
                    <a:lnTo>
                      <a:pt x="36" y="48"/>
                    </a:lnTo>
                    <a:lnTo>
                      <a:pt x="41" y="48"/>
                    </a:lnTo>
                    <a:lnTo>
                      <a:pt x="46" y="41"/>
                    </a:lnTo>
                    <a:lnTo>
                      <a:pt x="40" y="38"/>
                    </a:lnTo>
                    <a:lnTo>
                      <a:pt x="33" y="27"/>
                    </a:lnTo>
                    <a:lnTo>
                      <a:pt x="30" y="21"/>
                    </a:lnTo>
                    <a:lnTo>
                      <a:pt x="38" y="19"/>
                    </a:lnTo>
                    <a:lnTo>
                      <a:pt x="49" y="18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62" y="15"/>
                    </a:lnTo>
                    <a:lnTo>
                      <a:pt x="73" y="9"/>
                    </a:lnTo>
                    <a:lnTo>
                      <a:pt x="73" y="1"/>
                    </a:lnTo>
                    <a:lnTo>
                      <a:pt x="81" y="0"/>
                    </a:lnTo>
                    <a:lnTo>
                      <a:pt x="87" y="9"/>
                    </a:lnTo>
                    <a:lnTo>
                      <a:pt x="85" y="24"/>
                    </a:lnTo>
                    <a:lnTo>
                      <a:pt x="87" y="28"/>
                    </a:lnTo>
                    <a:lnTo>
                      <a:pt x="84" y="34"/>
                    </a:lnTo>
                    <a:lnTo>
                      <a:pt x="87" y="38"/>
                    </a:lnTo>
                    <a:lnTo>
                      <a:pt x="94" y="34"/>
                    </a:lnTo>
                    <a:lnTo>
                      <a:pt x="102" y="34"/>
                    </a:lnTo>
                    <a:lnTo>
                      <a:pt x="103" y="39"/>
                    </a:lnTo>
                    <a:lnTo>
                      <a:pt x="112" y="34"/>
                    </a:lnTo>
                    <a:lnTo>
                      <a:pt x="115" y="34"/>
                    </a:lnTo>
                    <a:lnTo>
                      <a:pt x="120" y="39"/>
                    </a:lnTo>
                    <a:lnTo>
                      <a:pt x="134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7" name="Freeform 4053">
                <a:extLst>
                  <a:ext uri="{FF2B5EF4-FFF2-40B4-BE49-F238E27FC236}">
                    <a16:creationId xmlns:a16="http://schemas.microsoft.com/office/drawing/2014/main" id="{9FFCAA99-68F4-64FE-BB01-BA3BE5E8F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568"/>
                <a:ext cx="81" cy="139"/>
              </a:xfrm>
              <a:custGeom>
                <a:avLst/>
                <a:gdLst>
                  <a:gd name="T0" fmla="*/ 68 w 162"/>
                  <a:gd name="T1" fmla="*/ 6 h 276"/>
                  <a:gd name="T2" fmla="*/ 57 w 162"/>
                  <a:gd name="T3" fmla="*/ 15 h 276"/>
                  <a:gd name="T4" fmla="*/ 44 w 162"/>
                  <a:gd name="T5" fmla="*/ 23 h 276"/>
                  <a:gd name="T6" fmla="*/ 27 w 162"/>
                  <a:gd name="T7" fmla="*/ 35 h 276"/>
                  <a:gd name="T8" fmla="*/ 24 w 162"/>
                  <a:gd name="T9" fmla="*/ 45 h 276"/>
                  <a:gd name="T10" fmla="*/ 4 w 162"/>
                  <a:gd name="T11" fmla="*/ 67 h 276"/>
                  <a:gd name="T12" fmla="*/ 0 w 162"/>
                  <a:gd name="T13" fmla="*/ 94 h 276"/>
                  <a:gd name="T14" fmla="*/ 12 w 162"/>
                  <a:gd name="T15" fmla="*/ 108 h 276"/>
                  <a:gd name="T16" fmla="*/ 19 w 162"/>
                  <a:gd name="T17" fmla="*/ 126 h 276"/>
                  <a:gd name="T18" fmla="*/ 21 w 162"/>
                  <a:gd name="T19" fmla="*/ 147 h 276"/>
                  <a:gd name="T20" fmla="*/ 30 w 162"/>
                  <a:gd name="T21" fmla="*/ 158 h 276"/>
                  <a:gd name="T22" fmla="*/ 18 w 162"/>
                  <a:gd name="T23" fmla="*/ 172 h 276"/>
                  <a:gd name="T24" fmla="*/ 9 w 162"/>
                  <a:gd name="T25" fmla="*/ 191 h 276"/>
                  <a:gd name="T26" fmla="*/ 13 w 162"/>
                  <a:gd name="T27" fmla="*/ 199 h 276"/>
                  <a:gd name="T28" fmla="*/ 27 w 162"/>
                  <a:gd name="T29" fmla="*/ 206 h 276"/>
                  <a:gd name="T30" fmla="*/ 25 w 162"/>
                  <a:gd name="T31" fmla="*/ 222 h 276"/>
                  <a:gd name="T32" fmla="*/ 41 w 162"/>
                  <a:gd name="T33" fmla="*/ 237 h 276"/>
                  <a:gd name="T34" fmla="*/ 48 w 162"/>
                  <a:gd name="T35" fmla="*/ 252 h 276"/>
                  <a:gd name="T36" fmla="*/ 57 w 162"/>
                  <a:gd name="T37" fmla="*/ 257 h 276"/>
                  <a:gd name="T38" fmla="*/ 74 w 162"/>
                  <a:gd name="T39" fmla="*/ 264 h 276"/>
                  <a:gd name="T40" fmla="*/ 88 w 162"/>
                  <a:gd name="T41" fmla="*/ 266 h 276"/>
                  <a:gd name="T42" fmla="*/ 97 w 162"/>
                  <a:gd name="T43" fmla="*/ 275 h 276"/>
                  <a:gd name="T44" fmla="*/ 107 w 162"/>
                  <a:gd name="T45" fmla="*/ 276 h 276"/>
                  <a:gd name="T46" fmla="*/ 121 w 162"/>
                  <a:gd name="T47" fmla="*/ 272 h 276"/>
                  <a:gd name="T48" fmla="*/ 142 w 162"/>
                  <a:gd name="T49" fmla="*/ 261 h 276"/>
                  <a:gd name="T50" fmla="*/ 150 w 162"/>
                  <a:gd name="T51" fmla="*/ 264 h 276"/>
                  <a:gd name="T52" fmla="*/ 159 w 162"/>
                  <a:gd name="T53" fmla="*/ 257 h 276"/>
                  <a:gd name="T54" fmla="*/ 135 w 162"/>
                  <a:gd name="T55" fmla="*/ 243 h 276"/>
                  <a:gd name="T56" fmla="*/ 127 w 162"/>
                  <a:gd name="T57" fmla="*/ 228 h 276"/>
                  <a:gd name="T58" fmla="*/ 113 w 162"/>
                  <a:gd name="T59" fmla="*/ 216 h 276"/>
                  <a:gd name="T60" fmla="*/ 121 w 162"/>
                  <a:gd name="T61" fmla="*/ 205 h 276"/>
                  <a:gd name="T62" fmla="*/ 110 w 162"/>
                  <a:gd name="T63" fmla="*/ 178 h 276"/>
                  <a:gd name="T64" fmla="*/ 97 w 162"/>
                  <a:gd name="T65" fmla="*/ 165 h 276"/>
                  <a:gd name="T66" fmla="*/ 112 w 162"/>
                  <a:gd name="T67" fmla="*/ 165 h 276"/>
                  <a:gd name="T68" fmla="*/ 121 w 162"/>
                  <a:gd name="T69" fmla="*/ 149 h 276"/>
                  <a:gd name="T70" fmla="*/ 109 w 162"/>
                  <a:gd name="T71" fmla="*/ 147 h 276"/>
                  <a:gd name="T72" fmla="*/ 107 w 162"/>
                  <a:gd name="T73" fmla="*/ 120 h 276"/>
                  <a:gd name="T74" fmla="*/ 103 w 162"/>
                  <a:gd name="T75" fmla="*/ 105 h 276"/>
                  <a:gd name="T76" fmla="*/ 103 w 162"/>
                  <a:gd name="T77" fmla="*/ 91 h 276"/>
                  <a:gd name="T78" fmla="*/ 103 w 162"/>
                  <a:gd name="T79" fmla="*/ 70 h 276"/>
                  <a:gd name="T80" fmla="*/ 91 w 162"/>
                  <a:gd name="T81" fmla="*/ 50 h 276"/>
                  <a:gd name="T82" fmla="*/ 88 w 162"/>
                  <a:gd name="T83" fmla="*/ 36 h 276"/>
                  <a:gd name="T84" fmla="*/ 77 w 162"/>
                  <a:gd name="T85" fmla="*/ 12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2" h="276">
                    <a:moveTo>
                      <a:pt x="77" y="12"/>
                    </a:moveTo>
                    <a:lnTo>
                      <a:pt x="74" y="6"/>
                    </a:lnTo>
                    <a:lnTo>
                      <a:pt x="68" y="6"/>
                    </a:lnTo>
                    <a:lnTo>
                      <a:pt x="65" y="0"/>
                    </a:lnTo>
                    <a:lnTo>
                      <a:pt x="59" y="9"/>
                    </a:lnTo>
                    <a:lnTo>
                      <a:pt x="57" y="15"/>
                    </a:lnTo>
                    <a:lnTo>
                      <a:pt x="54" y="20"/>
                    </a:lnTo>
                    <a:lnTo>
                      <a:pt x="48" y="20"/>
                    </a:lnTo>
                    <a:lnTo>
                      <a:pt x="44" y="23"/>
                    </a:lnTo>
                    <a:lnTo>
                      <a:pt x="38" y="18"/>
                    </a:lnTo>
                    <a:lnTo>
                      <a:pt x="31" y="30"/>
                    </a:lnTo>
                    <a:lnTo>
                      <a:pt x="27" y="35"/>
                    </a:lnTo>
                    <a:lnTo>
                      <a:pt x="25" y="39"/>
                    </a:lnTo>
                    <a:lnTo>
                      <a:pt x="22" y="44"/>
                    </a:lnTo>
                    <a:lnTo>
                      <a:pt x="24" y="45"/>
                    </a:lnTo>
                    <a:lnTo>
                      <a:pt x="10" y="51"/>
                    </a:lnTo>
                    <a:lnTo>
                      <a:pt x="6" y="61"/>
                    </a:lnTo>
                    <a:lnTo>
                      <a:pt x="4" y="67"/>
                    </a:lnTo>
                    <a:lnTo>
                      <a:pt x="6" y="79"/>
                    </a:lnTo>
                    <a:lnTo>
                      <a:pt x="10" y="88"/>
                    </a:lnTo>
                    <a:lnTo>
                      <a:pt x="0" y="94"/>
                    </a:lnTo>
                    <a:lnTo>
                      <a:pt x="3" y="96"/>
                    </a:lnTo>
                    <a:lnTo>
                      <a:pt x="1" y="103"/>
                    </a:lnTo>
                    <a:lnTo>
                      <a:pt x="12" y="108"/>
                    </a:lnTo>
                    <a:lnTo>
                      <a:pt x="21" y="115"/>
                    </a:lnTo>
                    <a:lnTo>
                      <a:pt x="18" y="121"/>
                    </a:lnTo>
                    <a:lnTo>
                      <a:pt x="19" y="126"/>
                    </a:lnTo>
                    <a:lnTo>
                      <a:pt x="15" y="141"/>
                    </a:lnTo>
                    <a:lnTo>
                      <a:pt x="21" y="143"/>
                    </a:lnTo>
                    <a:lnTo>
                      <a:pt x="21" y="147"/>
                    </a:lnTo>
                    <a:lnTo>
                      <a:pt x="24" y="150"/>
                    </a:lnTo>
                    <a:lnTo>
                      <a:pt x="24" y="158"/>
                    </a:lnTo>
                    <a:lnTo>
                      <a:pt x="30" y="158"/>
                    </a:lnTo>
                    <a:lnTo>
                      <a:pt x="24" y="164"/>
                    </a:lnTo>
                    <a:lnTo>
                      <a:pt x="15" y="165"/>
                    </a:lnTo>
                    <a:lnTo>
                      <a:pt x="18" y="172"/>
                    </a:lnTo>
                    <a:lnTo>
                      <a:pt x="15" y="181"/>
                    </a:lnTo>
                    <a:lnTo>
                      <a:pt x="12" y="184"/>
                    </a:lnTo>
                    <a:lnTo>
                      <a:pt x="9" y="191"/>
                    </a:lnTo>
                    <a:lnTo>
                      <a:pt x="10" y="194"/>
                    </a:lnTo>
                    <a:lnTo>
                      <a:pt x="9" y="200"/>
                    </a:lnTo>
                    <a:lnTo>
                      <a:pt x="13" y="199"/>
                    </a:lnTo>
                    <a:lnTo>
                      <a:pt x="18" y="205"/>
                    </a:lnTo>
                    <a:lnTo>
                      <a:pt x="24" y="205"/>
                    </a:lnTo>
                    <a:lnTo>
                      <a:pt x="27" y="206"/>
                    </a:lnTo>
                    <a:lnTo>
                      <a:pt x="28" y="213"/>
                    </a:lnTo>
                    <a:lnTo>
                      <a:pt x="24" y="213"/>
                    </a:lnTo>
                    <a:lnTo>
                      <a:pt x="25" y="222"/>
                    </a:lnTo>
                    <a:lnTo>
                      <a:pt x="33" y="228"/>
                    </a:lnTo>
                    <a:lnTo>
                      <a:pt x="38" y="234"/>
                    </a:lnTo>
                    <a:lnTo>
                      <a:pt x="41" y="237"/>
                    </a:lnTo>
                    <a:lnTo>
                      <a:pt x="48" y="238"/>
                    </a:lnTo>
                    <a:lnTo>
                      <a:pt x="51" y="244"/>
                    </a:lnTo>
                    <a:lnTo>
                      <a:pt x="48" y="252"/>
                    </a:lnTo>
                    <a:lnTo>
                      <a:pt x="54" y="248"/>
                    </a:lnTo>
                    <a:lnTo>
                      <a:pt x="57" y="249"/>
                    </a:lnTo>
                    <a:lnTo>
                      <a:pt x="57" y="257"/>
                    </a:lnTo>
                    <a:lnTo>
                      <a:pt x="68" y="264"/>
                    </a:lnTo>
                    <a:lnTo>
                      <a:pt x="68" y="267"/>
                    </a:lnTo>
                    <a:lnTo>
                      <a:pt x="74" y="264"/>
                    </a:lnTo>
                    <a:lnTo>
                      <a:pt x="79" y="267"/>
                    </a:lnTo>
                    <a:lnTo>
                      <a:pt x="82" y="263"/>
                    </a:lnTo>
                    <a:lnTo>
                      <a:pt x="88" y="266"/>
                    </a:lnTo>
                    <a:lnTo>
                      <a:pt x="88" y="270"/>
                    </a:lnTo>
                    <a:lnTo>
                      <a:pt x="91" y="276"/>
                    </a:lnTo>
                    <a:lnTo>
                      <a:pt x="97" y="275"/>
                    </a:lnTo>
                    <a:lnTo>
                      <a:pt x="100" y="270"/>
                    </a:lnTo>
                    <a:lnTo>
                      <a:pt x="104" y="267"/>
                    </a:lnTo>
                    <a:lnTo>
                      <a:pt x="107" y="276"/>
                    </a:lnTo>
                    <a:lnTo>
                      <a:pt x="113" y="273"/>
                    </a:lnTo>
                    <a:lnTo>
                      <a:pt x="121" y="275"/>
                    </a:lnTo>
                    <a:lnTo>
                      <a:pt x="121" y="272"/>
                    </a:lnTo>
                    <a:lnTo>
                      <a:pt x="133" y="266"/>
                    </a:lnTo>
                    <a:lnTo>
                      <a:pt x="136" y="261"/>
                    </a:lnTo>
                    <a:lnTo>
                      <a:pt x="142" y="261"/>
                    </a:lnTo>
                    <a:lnTo>
                      <a:pt x="148" y="270"/>
                    </a:lnTo>
                    <a:lnTo>
                      <a:pt x="150" y="270"/>
                    </a:lnTo>
                    <a:lnTo>
                      <a:pt x="150" y="264"/>
                    </a:lnTo>
                    <a:lnTo>
                      <a:pt x="160" y="263"/>
                    </a:lnTo>
                    <a:lnTo>
                      <a:pt x="162" y="261"/>
                    </a:lnTo>
                    <a:lnTo>
                      <a:pt x="159" y="257"/>
                    </a:lnTo>
                    <a:lnTo>
                      <a:pt x="150" y="252"/>
                    </a:lnTo>
                    <a:lnTo>
                      <a:pt x="148" y="249"/>
                    </a:lnTo>
                    <a:lnTo>
                      <a:pt x="135" y="243"/>
                    </a:lnTo>
                    <a:lnTo>
                      <a:pt x="133" y="235"/>
                    </a:lnTo>
                    <a:lnTo>
                      <a:pt x="124" y="235"/>
                    </a:lnTo>
                    <a:lnTo>
                      <a:pt x="127" y="228"/>
                    </a:lnTo>
                    <a:lnTo>
                      <a:pt x="124" y="222"/>
                    </a:lnTo>
                    <a:lnTo>
                      <a:pt x="119" y="217"/>
                    </a:lnTo>
                    <a:lnTo>
                      <a:pt x="113" y="216"/>
                    </a:lnTo>
                    <a:lnTo>
                      <a:pt x="112" y="214"/>
                    </a:lnTo>
                    <a:lnTo>
                      <a:pt x="113" y="210"/>
                    </a:lnTo>
                    <a:lnTo>
                      <a:pt x="121" y="205"/>
                    </a:lnTo>
                    <a:lnTo>
                      <a:pt x="123" y="191"/>
                    </a:lnTo>
                    <a:lnTo>
                      <a:pt x="124" y="188"/>
                    </a:lnTo>
                    <a:lnTo>
                      <a:pt x="110" y="178"/>
                    </a:lnTo>
                    <a:lnTo>
                      <a:pt x="112" y="170"/>
                    </a:lnTo>
                    <a:lnTo>
                      <a:pt x="106" y="172"/>
                    </a:lnTo>
                    <a:lnTo>
                      <a:pt x="97" y="165"/>
                    </a:lnTo>
                    <a:lnTo>
                      <a:pt x="101" y="165"/>
                    </a:lnTo>
                    <a:lnTo>
                      <a:pt x="109" y="161"/>
                    </a:lnTo>
                    <a:lnTo>
                      <a:pt x="112" y="165"/>
                    </a:lnTo>
                    <a:lnTo>
                      <a:pt x="121" y="162"/>
                    </a:lnTo>
                    <a:lnTo>
                      <a:pt x="124" y="153"/>
                    </a:lnTo>
                    <a:lnTo>
                      <a:pt x="121" y="149"/>
                    </a:lnTo>
                    <a:lnTo>
                      <a:pt x="116" y="147"/>
                    </a:lnTo>
                    <a:lnTo>
                      <a:pt x="113" y="149"/>
                    </a:lnTo>
                    <a:lnTo>
                      <a:pt x="109" y="147"/>
                    </a:lnTo>
                    <a:lnTo>
                      <a:pt x="115" y="132"/>
                    </a:lnTo>
                    <a:lnTo>
                      <a:pt x="106" y="129"/>
                    </a:lnTo>
                    <a:lnTo>
                      <a:pt x="107" y="120"/>
                    </a:lnTo>
                    <a:lnTo>
                      <a:pt x="103" y="112"/>
                    </a:lnTo>
                    <a:lnTo>
                      <a:pt x="106" y="105"/>
                    </a:lnTo>
                    <a:lnTo>
                      <a:pt x="103" y="105"/>
                    </a:lnTo>
                    <a:lnTo>
                      <a:pt x="109" y="103"/>
                    </a:lnTo>
                    <a:lnTo>
                      <a:pt x="112" y="96"/>
                    </a:lnTo>
                    <a:lnTo>
                      <a:pt x="103" y="91"/>
                    </a:lnTo>
                    <a:lnTo>
                      <a:pt x="103" y="83"/>
                    </a:lnTo>
                    <a:lnTo>
                      <a:pt x="94" y="76"/>
                    </a:lnTo>
                    <a:lnTo>
                      <a:pt x="103" y="70"/>
                    </a:lnTo>
                    <a:lnTo>
                      <a:pt x="103" y="59"/>
                    </a:lnTo>
                    <a:lnTo>
                      <a:pt x="91" y="51"/>
                    </a:lnTo>
                    <a:lnTo>
                      <a:pt x="91" y="50"/>
                    </a:lnTo>
                    <a:lnTo>
                      <a:pt x="94" y="48"/>
                    </a:lnTo>
                    <a:lnTo>
                      <a:pt x="97" y="38"/>
                    </a:lnTo>
                    <a:lnTo>
                      <a:pt x="88" y="36"/>
                    </a:lnTo>
                    <a:lnTo>
                      <a:pt x="83" y="20"/>
                    </a:lnTo>
                    <a:lnTo>
                      <a:pt x="85" y="18"/>
                    </a:lnTo>
                    <a:lnTo>
                      <a:pt x="77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8" name="Freeform 4054">
                <a:extLst>
                  <a:ext uri="{FF2B5EF4-FFF2-40B4-BE49-F238E27FC236}">
                    <a16:creationId xmlns:a16="http://schemas.microsoft.com/office/drawing/2014/main" id="{78594F2D-86E8-49EE-9C09-595559D59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568"/>
                <a:ext cx="81" cy="139"/>
              </a:xfrm>
              <a:custGeom>
                <a:avLst/>
                <a:gdLst>
                  <a:gd name="T0" fmla="*/ 83 w 162"/>
                  <a:gd name="T1" fmla="*/ 20 h 276"/>
                  <a:gd name="T2" fmla="*/ 94 w 162"/>
                  <a:gd name="T3" fmla="*/ 48 h 276"/>
                  <a:gd name="T4" fmla="*/ 103 w 162"/>
                  <a:gd name="T5" fmla="*/ 59 h 276"/>
                  <a:gd name="T6" fmla="*/ 103 w 162"/>
                  <a:gd name="T7" fmla="*/ 83 h 276"/>
                  <a:gd name="T8" fmla="*/ 109 w 162"/>
                  <a:gd name="T9" fmla="*/ 103 h 276"/>
                  <a:gd name="T10" fmla="*/ 103 w 162"/>
                  <a:gd name="T11" fmla="*/ 112 h 276"/>
                  <a:gd name="T12" fmla="*/ 115 w 162"/>
                  <a:gd name="T13" fmla="*/ 132 h 276"/>
                  <a:gd name="T14" fmla="*/ 116 w 162"/>
                  <a:gd name="T15" fmla="*/ 147 h 276"/>
                  <a:gd name="T16" fmla="*/ 121 w 162"/>
                  <a:gd name="T17" fmla="*/ 162 h 276"/>
                  <a:gd name="T18" fmla="*/ 101 w 162"/>
                  <a:gd name="T19" fmla="*/ 165 h 276"/>
                  <a:gd name="T20" fmla="*/ 112 w 162"/>
                  <a:gd name="T21" fmla="*/ 170 h 276"/>
                  <a:gd name="T22" fmla="*/ 123 w 162"/>
                  <a:gd name="T23" fmla="*/ 191 h 276"/>
                  <a:gd name="T24" fmla="*/ 112 w 162"/>
                  <a:gd name="T25" fmla="*/ 214 h 276"/>
                  <a:gd name="T26" fmla="*/ 124 w 162"/>
                  <a:gd name="T27" fmla="*/ 222 h 276"/>
                  <a:gd name="T28" fmla="*/ 133 w 162"/>
                  <a:gd name="T29" fmla="*/ 235 h 276"/>
                  <a:gd name="T30" fmla="*/ 150 w 162"/>
                  <a:gd name="T31" fmla="*/ 252 h 276"/>
                  <a:gd name="T32" fmla="*/ 160 w 162"/>
                  <a:gd name="T33" fmla="*/ 263 h 276"/>
                  <a:gd name="T34" fmla="*/ 148 w 162"/>
                  <a:gd name="T35" fmla="*/ 270 h 276"/>
                  <a:gd name="T36" fmla="*/ 133 w 162"/>
                  <a:gd name="T37" fmla="*/ 266 h 276"/>
                  <a:gd name="T38" fmla="*/ 113 w 162"/>
                  <a:gd name="T39" fmla="*/ 273 h 276"/>
                  <a:gd name="T40" fmla="*/ 100 w 162"/>
                  <a:gd name="T41" fmla="*/ 270 h 276"/>
                  <a:gd name="T42" fmla="*/ 88 w 162"/>
                  <a:gd name="T43" fmla="*/ 270 h 276"/>
                  <a:gd name="T44" fmla="*/ 79 w 162"/>
                  <a:gd name="T45" fmla="*/ 267 h 276"/>
                  <a:gd name="T46" fmla="*/ 68 w 162"/>
                  <a:gd name="T47" fmla="*/ 264 h 276"/>
                  <a:gd name="T48" fmla="*/ 54 w 162"/>
                  <a:gd name="T49" fmla="*/ 248 h 276"/>
                  <a:gd name="T50" fmla="*/ 48 w 162"/>
                  <a:gd name="T51" fmla="*/ 238 h 276"/>
                  <a:gd name="T52" fmla="*/ 33 w 162"/>
                  <a:gd name="T53" fmla="*/ 228 h 276"/>
                  <a:gd name="T54" fmla="*/ 28 w 162"/>
                  <a:gd name="T55" fmla="*/ 213 h 276"/>
                  <a:gd name="T56" fmla="*/ 18 w 162"/>
                  <a:gd name="T57" fmla="*/ 205 h 276"/>
                  <a:gd name="T58" fmla="*/ 10 w 162"/>
                  <a:gd name="T59" fmla="*/ 194 h 276"/>
                  <a:gd name="T60" fmla="*/ 15 w 162"/>
                  <a:gd name="T61" fmla="*/ 181 h 276"/>
                  <a:gd name="T62" fmla="*/ 24 w 162"/>
                  <a:gd name="T63" fmla="*/ 164 h 276"/>
                  <a:gd name="T64" fmla="*/ 24 w 162"/>
                  <a:gd name="T65" fmla="*/ 150 h 276"/>
                  <a:gd name="T66" fmla="*/ 15 w 162"/>
                  <a:gd name="T67" fmla="*/ 141 h 276"/>
                  <a:gd name="T68" fmla="*/ 21 w 162"/>
                  <a:gd name="T69" fmla="*/ 115 h 276"/>
                  <a:gd name="T70" fmla="*/ 3 w 162"/>
                  <a:gd name="T71" fmla="*/ 96 h 276"/>
                  <a:gd name="T72" fmla="*/ 6 w 162"/>
                  <a:gd name="T73" fmla="*/ 79 h 276"/>
                  <a:gd name="T74" fmla="*/ 10 w 162"/>
                  <a:gd name="T75" fmla="*/ 51 h 276"/>
                  <a:gd name="T76" fmla="*/ 25 w 162"/>
                  <a:gd name="T77" fmla="*/ 39 h 276"/>
                  <a:gd name="T78" fmla="*/ 38 w 162"/>
                  <a:gd name="T79" fmla="*/ 18 h 276"/>
                  <a:gd name="T80" fmla="*/ 54 w 162"/>
                  <a:gd name="T81" fmla="*/ 20 h 276"/>
                  <a:gd name="T82" fmla="*/ 65 w 162"/>
                  <a:gd name="T83" fmla="*/ 0 h 276"/>
                  <a:gd name="T84" fmla="*/ 77 w 162"/>
                  <a:gd name="T85" fmla="*/ 12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2" h="276">
                    <a:moveTo>
                      <a:pt x="77" y="12"/>
                    </a:moveTo>
                    <a:lnTo>
                      <a:pt x="85" y="18"/>
                    </a:lnTo>
                    <a:lnTo>
                      <a:pt x="83" y="20"/>
                    </a:lnTo>
                    <a:lnTo>
                      <a:pt x="88" y="36"/>
                    </a:lnTo>
                    <a:lnTo>
                      <a:pt x="97" y="38"/>
                    </a:lnTo>
                    <a:lnTo>
                      <a:pt x="94" y="48"/>
                    </a:lnTo>
                    <a:lnTo>
                      <a:pt x="91" y="50"/>
                    </a:lnTo>
                    <a:lnTo>
                      <a:pt x="91" y="51"/>
                    </a:lnTo>
                    <a:lnTo>
                      <a:pt x="103" y="59"/>
                    </a:lnTo>
                    <a:lnTo>
                      <a:pt x="103" y="70"/>
                    </a:lnTo>
                    <a:lnTo>
                      <a:pt x="94" y="76"/>
                    </a:lnTo>
                    <a:lnTo>
                      <a:pt x="103" y="83"/>
                    </a:lnTo>
                    <a:lnTo>
                      <a:pt x="103" y="91"/>
                    </a:lnTo>
                    <a:lnTo>
                      <a:pt x="112" y="96"/>
                    </a:lnTo>
                    <a:lnTo>
                      <a:pt x="109" y="103"/>
                    </a:lnTo>
                    <a:lnTo>
                      <a:pt x="103" y="105"/>
                    </a:lnTo>
                    <a:lnTo>
                      <a:pt x="106" y="105"/>
                    </a:lnTo>
                    <a:lnTo>
                      <a:pt x="103" y="112"/>
                    </a:lnTo>
                    <a:lnTo>
                      <a:pt x="107" y="120"/>
                    </a:lnTo>
                    <a:lnTo>
                      <a:pt x="106" y="129"/>
                    </a:lnTo>
                    <a:lnTo>
                      <a:pt x="115" y="132"/>
                    </a:lnTo>
                    <a:lnTo>
                      <a:pt x="109" y="147"/>
                    </a:lnTo>
                    <a:lnTo>
                      <a:pt x="113" y="149"/>
                    </a:lnTo>
                    <a:lnTo>
                      <a:pt x="116" y="147"/>
                    </a:lnTo>
                    <a:lnTo>
                      <a:pt x="121" y="149"/>
                    </a:lnTo>
                    <a:lnTo>
                      <a:pt x="124" y="153"/>
                    </a:lnTo>
                    <a:lnTo>
                      <a:pt x="121" y="162"/>
                    </a:lnTo>
                    <a:lnTo>
                      <a:pt x="112" y="165"/>
                    </a:lnTo>
                    <a:lnTo>
                      <a:pt x="109" y="161"/>
                    </a:lnTo>
                    <a:lnTo>
                      <a:pt x="101" y="165"/>
                    </a:lnTo>
                    <a:lnTo>
                      <a:pt x="97" y="165"/>
                    </a:lnTo>
                    <a:lnTo>
                      <a:pt x="106" y="172"/>
                    </a:lnTo>
                    <a:lnTo>
                      <a:pt x="112" y="170"/>
                    </a:lnTo>
                    <a:lnTo>
                      <a:pt x="110" y="178"/>
                    </a:lnTo>
                    <a:lnTo>
                      <a:pt x="124" y="188"/>
                    </a:lnTo>
                    <a:lnTo>
                      <a:pt x="123" y="191"/>
                    </a:lnTo>
                    <a:lnTo>
                      <a:pt x="121" y="205"/>
                    </a:lnTo>
                    <a:lnTo>
                      <a:pt x="113" y="210"/>
                    </a:lnTo>
                    <a:lnTo>
                      <a:pt x="112" y="214"/>
                    </a:lnTo>
                    <a:lnTo>
                      <a:pt x="113" y="216"/>
                    </a:lnTo>
                    <a:lnTo>
                      <a:pt x="119" y="217"/>
                    </a:lnTo>
                    <a:lnTo>
                      <a:pt x="124" y="222"/>
                    </a:lnTo>
                    <a:lnTo>
                      <a:pt x="127" y="228"/>
                    </a:lnTo>
                    <a:lnTo>
                      <a:pt x="124" y="235"/>
                    </a:lnTo>
                    <a:lnTo>
                      <a:pt x="133" y="235"/>
                    </a:lnTo>
                    <a:lnTo>
                      <a:pt x="135" y="243"/>
                    </a:lnTo>
                    <a:lnTo>
                      <a:pt x="148" y="249"/>
                    </a:lnTo>
                    <a:lnTo>
                      <a:pt x="150" y="252"/>
                    </a:lnTo>
                    <a:lnTo>
                      <a:pt x="159" y="257"/>
                    </a:lnTo>
                    <a:lnTo>
                      <a:pt x="162" y="261"/>
                    </a:lnTo>
                    <a:lnTo>
                      <a:pt x="160" y="263"/>
                    </a:lnTo>
                    <a:lnTo>
                      <a:pt x="150" y="264"/>
                    </a:lnTo>
                    <a:lnTo>
                      <a:pt x="150" y="270"/>
                    </a:lnTo>
                    <a:lnTo>
                      <a:pt x="148" y="270"/>
                    </a:lnTo>
                    <a:lnTo>
                      <a:pt x="142" y="261"/>
                    </a:lnTo>
                    <a:lnTo>
                      <a:pt x="136" y="261"/>
                    </a:lnTo>
                    <a:lnTo>
                      <a:pt x="133" y="266"/>
                    </a:lnTo>
                    <a:lnTo>
                      <a:pt x="121" y="272"/>
                    </a:lnTo>
                    <a:lnTo>
                      <a:pt x="121" y="275"/>
                    </a:lnTo>
                    <a:lnTo>
                      <a:pt x="113" y="273"/>
                    </a:lnTo>
                    <a:lnTo>
                      <a:pt x="107" y="276"/>
                    </a:lnTo>
                    <a:lnTo>
                      <a:pt x="104" y="267"/>
                    </a:lnTo>
                    <a:lnTo>
                      <a:pt x="100" y="270"/>
                    </a:lnTo>
                    <a:lnTo>
                      <a:pt x="97" y="275"/>
                    </a:lnTo>
                    <a:lnTo>
                      <a:pt x="91" y="276"/>
                    </a:lnTo>
                    <a:lnTo>
                      <a:pt x="88" y="270"/>
                    </a:lnTo>
                    <a:lnTo>
                      <a:pt x="88" y="266"/>
                    </a:lnTo>
                    <a:lnTo>
                      <a:pt x="82" y="263"/>
                    </a:lnTo>
                    <a:lnTo>
                      <a:pt x="79" y="267"/>
                    </a:lnTo>
                    <a:lnTo>
                      <a:pt x="74" y="264"/>
                    </a:lnTo>
                    <a:lnTo>
                      <a:pt x="68" y="267"/>
                    </a:lnTo>
                    <a:lnTo>
                      <a:pt x="68" y="264"/>
                    </a:lnTo>
                    <a:lnTo>
                      <a:pt x="57" y="257"/>
                    </a:lnTo>
                    <a:lnTo>
                      <a:pt x="57" y="249"/>
                    </a:lnTo>
                    <a:lnTo>
                      <a:pt x="54" y="248"/>
                    </a:lnTo>
                    <a:lnTo>
                      <a:pt x="48" y="252"/>
                    </a:lnTo>
                    <a:lnTo>
                      <a:pt x="51" y="244"/>
                    </a:lnTo>
                    <a:lnTo>
                      <a:pt x="48" y="238"/>
                    </a:lnTo>
                    <a:lnTo>
                      <a:pt x="41" y="237"/>
                    </a:lnTo>
                    <a:lnTo>
                      <a:pt x="38" y="234"/>
                    </a:lnTo>
                    <a:lnTo>
                      <a:pt x="33" y="228"/>
                    </a:lnTo>
                    <a:lnTo>
                      <a:pt x="25" y="222"/>
                    </a:lnTo>
                    <a:lnTo>
                      <a:pt x="24" y="213"/>
                    </a:lnTo>
                    <a:lnTo>
                      <a:pt x="28" y="213"/>
                    </a:lnTo>
                    <a:lnTo>
                      <a:pt x="27" y="206"/>
                    </a:lnTo>
                    <a:lnTo>
                      <a:pt x="24" y="205"/>
                    </a:lnTo>
                    <a:lnTo>
                      <a:pt x="18" y="205"/>
                    </a:lnTo>
                    <a:lnTo>
                      <a:pt x="13" y="199"/>
                    </a:lnTo>
                    <a:lnTo>
                      <a:pt x="9" y="200"/>
                    </a:lnTo>
                    <a:lnTo>
                      <a:pt x="10" y="194"/>
                    </a:lnTo>
                    <a:lnTo>
                      <a:pt x="9" y="191"/>
                    </a:lnTo>
                    <a:lnTo>
                      <a:pt x="12" y="184"/>
                    </a:lnTo>
                    <a:lnTo>
                      <a:pt x="15" y="181"/>
                    </a:lnTo>
                    <a:lnTo>
                      <a:pt x="18" y="172"/>
                    </a:lnTo>
                    <a:lnTo>
                      <a:pt x="15" y="165"/>
                    </a:lnTo>
                    <a:lnTo>
                      <a:pt x="24" y="164"/>
                    </a:lnTo>
                    <a:lnTo>
                      <a:pt x="30" y="158"/>
                    </a:lnTo>
                    <a:lnTo>
                      <a:pt x="24" y="158"/>
                    </a:lnTo>
                    <a:lnTo>
                      <a:pt x="24" y="150"/>
                    </a:lnTo>
                    <a:lnTo>
                      <a:pt x="21" y="147"/>
                    </a:lnTo>
                    <a:lnTo>
                      <a:pt x="21" y="143"/>
                    </a:lnTo>
                    <a:lnTo>
                      <a:pt x="15" y="141"/>
                    </a:lnTo>
                    <a:lnTo>
                      <a:pt x="19" y="126"/>
                    </a:lnTo>
                    <a:lnTo>
                      <a:pt x="18" y="121"/>
                    </a:lnTo>
                    <a:lnTo>
                      <a:pt x="21" y="115"/>
                    </a:lnTo>
                    <a:lnTo>
                      <a:pt x="12" y="108"/>
                    </a:lnTo>
                    <a:lnTo>
                      <a:pt x="1" y="103"/>
                    </a:lnTo>
                    <a:lnTo>
                      <a:pt x="3" y="96"/>
                    </a:lnTo>
                    <a:lnTo>
                      <a:pt x="0" y="94"/>
                    </a:lnTo>
                    <a:lnTo>
                      <a:pt x="10" y="88"/>
                    </a:lnTo>
                    <a:lnTo>
                      <a:pt x="6" y="79"/>
                    </a:lnTo>
                    <a:lnTo>
                      <a:pt x="4" y="67"/>
                    </a:lnTo>
                    <a:lnTo>
                      <a:pt x="6" y="61"/>
                    </a:lnTo>
                    <a:lnTo>
                      <a:pt x="10" y="51"/>
                    </a:lnTo>
                    <a:lnTo>
                      <a:pt x="24" y="45"/>
                    </a:lnTo>
                    <a:lnTo>
                      <a:pt x="22" y="44"/>
                    </a:lnTo>
                    <a:lnTo>
                      <a:pt x="25" y="39"/>
                    </a:lnTo>
                    <a:lnTo>
                      <a:pt x="27" y="35"/>
                    </a:lnTo>
                    <a:lnTo>
                      <a:pt x="31" y="30"/>
                    </a:lnTo>
                    <a:lnTo>
                      <a:pt x="38" y="18"/>
                    </a:lnTo>
                    <a:lnTo>
                      <a:pt x="44" y="23"/>
                    </a:lnTo>
                    <a:lnTo>
                      <a:pt x="48" y="20"/>
                    </a:lnTo>
                    <a:lnTo>
                      <a:pt x="54" y="20"/>
                    </a:lnTo>
                    <a:lnTo>
                      <a:pt x="57" y="15"/>
                    </a:lnTo>
                    <a:lnTo>
                      <a:pt x="59" y="9"/>
                    </a:lnTo>
                    <a:lnTo>
                      <a:pt x="65" y="0"/>
                    </a:lnTo>
                    <a:lnTo>
                      <a:pt x="68" y="6"/>
                    </a:lnTo>
                    <a:lnTo>
                      <a:pt x="74" y="6"/>
                    </a:lnTo>
                    <a:lnTo>
                      <a:pt x="7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9" name="Freeform 4055">
                <a:extLst>
                  <a:ext uri="{FF2B5EF4-FFF2-40B4-BE49-F238E27FC236}">
                    <a16:creationId xmlns:a16="http://schemas.microsoft.com/office/drawing/2014/main" id="{67252E36-E91A-DE9B-C86D-5DB58F64E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568"/>
                <a:ext cx="81" cy="139"/>
              </a:xfrm>
              <a:custGeom>
                <a:avLst/>
                <a:gdLst>
                  <a:gd name="T0" fmla="*/ 83 w 162"/>
                  <a:gd name="T1" fmla="*/ 20 h 276"/>
                  <a:gd name="T2" fmla="*/ 94 w 162"/>
                  <a:gd name="T3" fmla="*/ 48 h 276"/>
                  <a:gd name="T4" fmla="*/ 103 w 162"/>
                  <a:gd name="T5" fmla="*/ 59 h 276"/>
                  <a:gd name="T6" fmla="*/ 103 w 162"/>
                  <a:gd name="T7" fmla="*/ 83 h 276"/>
                  <a:gd name="T8" fmla="*/ 109 w 162"/>
                  <a:gd name="T9" fmla="*/ 103 h 276"/>
                  <a:gd name="T10" fmla="*/ 103 w 162"/>
                  <a:gd name="T11" fmla="*/ 112 h 276"/>
                  <a:gd name="T12" fmla="*/ 115 w 162"/>
                  <a:gd name="T13" fmla="*/ 132 h 276"/>
                  <a:gd name="T14" fmla="*/ 116 w 162"/>
                  <a:gd name="T15" fmla="*/ 147 h 276"/>
                  <a:gd name="T16" fmla="*/ 121 w 162"/>
                  <a:gd name="T17" fmla="*/ 162 h 276"/>
                  <a:gd name="T18" fmla="*/ 101 w 162"/>
                  <a:gd name="T19" fmla="*/ 165 h 276"/>
                  <a:gd name="T20" fmla="*/ 112 w 162"/>
                  <a:gd name="T21" fmla="*/ 170 h 276"/>
                  <a:gd name="T22" fmla="*/ 123 w 162"/>
                  <a:gd name="T23" fmla="*/ 191 h 276"/>
                  <a:gd name="T24" fmla="*/ 112 w 162"/>
                  <a:gd name="T25" fmla="*/ 214 h 276"/>
                  <a:gd name="T26" fmla="*/ 124 w 162"/>
                  <a:gd name="T27" fmla="*/ 222 h 276"/>
                  <a:gd name="T28" fmla="*/ 133 w 162"/>
                  <a:gd name="T29" fmla="*/ 235 h 276"/>
                  <a:gd name="T30" fmla="*/ 150 w 162"/>
                  <a:gd name="T31" fmla="*/ 252 h 276"/>
                  <a:gd name="T32" fmla="*/ 160 w 162"/>
                  <a:gd name="T33" fmla="*/ 263 h 276"/>
                  <a:gd name="T34" fmla="*/ 148 w 162"/>
                  <a:gd name="T35" fmla="*/ 270 h 276"/>
                  <a:gd name="T36" fmla="*/ 133 w 162"/>
                  <a:gd name="T37" fmla="*/ 266 h 276"/>
                  <a:gd name="T38" fmla="*/ 113 w 162"/>
                  <a:gd name="T39" fmla="*/ 273 h 276"/>
                  <a:gd name="T40" fmla="*/ 100 w 162"/>
                  <a:gd name="T41" fmla="*/ 270 h 276"/>
                  <a:gd name="T42" fmla="*/ 88 w 162"/>
                  <a:gd name="T43" fmla="*/ 270 h 276"/>
                  <a:gd name="T44" fmla="*/ 79 w 162"/>
                  <a:gd name="T45" fmla="*/ 267 h 276"/>
                  <a:gd name="T46" fmla="*/ 68 w 162"/>
                  <a:gd name="T47" fmla="*/ 264 h 276"/>
                  <a:gd name="T48" fmla="*/ 54 w 162"/>
                  <a:gd name="T49" fmla="*/ 248 h 276"/>
                  <a:gd name="T50" fmla="*/ 48 w 162"/>
                  <a:gd name="T51" fmla="*/ 238 h 276"/>
                  <a:gd name="T52" fmla="*/ 33 w 162"/>
                  <a:gd name="T53" fmla="*/ 228 h 276"/>
                  <a:gd name="T54" fmla="*/ 28 w 162"/>
                  <a:gd name="T55" fmla="*/ 213 h 276"/>
                  <a:gd name="T56" fmla="*/ 18 w 162"/>
                  <a:gd name="T57" fmla="*/ 205 h 276"/>
                  <a:gd name="T58" fmla="*/ 10 w 162"/>
                  <a:gd name="T59" fmla="*/ 194 h 276"/>
                  <a:gd name="T60" fmla="*/ 15 w 162"/>
                  <a:gd name="T61" fmla="*/ 181 h 276"/>
                  <a:gd name="T62" fmla="*/ 24 w 162"/>
                  <a:gd name="T63" fmla="*/ 164 h 276"/>
                  <a:gd name="T64" fmla="*/ 24 w 162"/>
                  <a:gd name="T65" fmla="*/ 150 h 276"/>
                  <a:gd name="T66" fmla="*/ 15 w 162"/>
                  <a:gd name="T67" fmla="*/ 141 h 276"/>
                  <a:gd name="T68" fmla="*/ 21 w 162"/>
                  <a:gd name="T69" fmla="*/ 115 h 276"/>
                  <a:gd name="T70" fmla="*/ 3 w 162"/>
                  <a:gd name="T71" fmla="*/ 96 h 276"/>
                  <a:gd name="T72" fmla="*/ 6 w 162"/>
                  <a:gd name="T73" fmla="*/ 79 h 276"/>
                  <a:gd name="T74" fmla="*/ 10 w 162"/>
                  <a:gd name="T75" fmla="*/ 51 h 276"/>
                  <a:gd name="T76" fmla="*/ 25 w 162"/>
                  <a:gd name="T77" fmla="*/ 39 h 276"/>
                  <a:gd name="T78" fmla="*/ 38 w 162"/>
                  <a:gd name="T79" fmla="*/ 18 h 276"/>
                  <a:gd name="T80" fmla="*/ 54 w 162"/>
                  <a:gd name="T81" fmla="*/ 20 h 276"/>
                  <a:gd name="T82" fmla="*/ 65 w 162"/>
                  <a:gd name="T83" fmla="*/ 0 h 276"/>
                  <a:gd name="T84" fmla="*/ 77 w 162"/>
                  <a:gd name="T85" fmla="*/ 12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2" h="276">
                    <a:moveTo>
                      <a:pt x="77" y="12"/>
                    </a:moveTo>
                    <a:lnTo>
                      <a:pt x="85" y="18"/>
                    </a:lnTo>
                    <a:lnTo>
                      <a:pt x="83" y="20"/>
                    </a:lnTo>
                    <a:lnTo>
                      <a:pt x="88" y="36"/>
                    </a:lnTo>
                    <a:lnTo>
                      <a:pt x="97" y="38"/>
                    </a:lnTo>
                    <a:lnTo>
                      <a:pt x="94" y="48"/>
                    </a:lnTo>
                    <a:lnTo>
                      <a:pt x="91" y="50"/>
                    </a:lnTo>
                    <a:lnTo>
                      <a:pt x="91" y="51"/>
                    </a:lnTo>
                    <a:lnTo>
                      <a:pt x="103" y="59"/>
                    </a:lnTo>
                    <a:lnTo>
                      <a:pt x="103" y="70"/>
                    </a:lnTo>
                    <a:lnTo>
                      <a:pt x="94" y="76"/>
                    </a:lnTo>
                    <a:lnTo>
                      <a:pt x="103" y="83"/>
                    </a:lnTo>
                    <a:lnTo>
                      <a:pt x="103" y="91"/>
                    </a:lnTo>
                    <a:lnTo>
                      <a:pt x="112" y="96"/>
                    </a:lnTo>
                    <a:lnTo>
                      <a:pt x="109" y="103"/>
                    </a:lnTo>
                    <a:lnTo>
                      <a:pt x="103" y="105"/>
                    </a:lnTo>
                    <a:lnTo>
                      <a:pt x="106" y="105"/>
                    </a:lnTo>
                    <a:lnTo>
                      <a:pt x="103" y="112"/>
                    </a:lnTo>
                    <a:lnTo>
                      <a:pt x="107" y="120"/>
                    </a:lnTo>
                    <a:lnTo>
                      <a:pt x="106" y="129"/>
                    </a:lnTo>
                    <a:lnTo>
                      <a:pt x="115" y="132"/>
                    </a:lnTo>
                    <a:lnTo>
                      <a:pt x="109" y="147"/>
                    </a:lnTo>
                    <a:lnTo>
                      <a:pt x="113" y="149"/>
                    </a:lnTo>
                    <a:lnTo>
                      <a:pt x="116" y="147"/>
                    </a:lnTo>
                    <a:lnTo>
                      <a:pt x="121" y="149"/>
                    </a:lnTo>
                    <a:lnTo>
                      <a:pt x="124" y="153"/>
                    </a:lnTo>
                    <a:lnTo>
                      <a:pt x="121" y="162"/>
                    </a:lnTo>
                    <a:lnTo>
                      <a:pt x="112" y="165"/>
                    </a:lnTo>
                    <a:lnTo>
                      <a:pt x="109" y="161"/>
                    </a:lnTo>
                    <a:lnTo>
                      <a:pt x="101" y="165"/>
                    </a:lnTo>
                    <a:lnTo>
                      <a:pt x="97" y="165"/>
                    </a:lnTo>
                    <a:lnTo>
                      <a:pt x="106" y="172"/>
                    </a:lnTo>
                    <a:lnTo>
                      <a:pt x="112" y="170"/>
                    </a:lnTo>
                    <a:lnTo>
                      <a:pt x="110" y="178"/>
                    </a:lnTo>
                    <a:lnTo>
                      <a:pt x="124" y="188"/>
                    </a:lnTo>
                    <a:lnTo>
                      <a:pt x="123" y="191"/>
                    </a:lnTo>
                    <a:lnTo>
                      <a:pt x="121" y="205"/>
                    </a:lnTo>
                    <a:lnTo>
                      <a:pt x="113" y="210"/>
                    </a:lnTo>
                    <a:lnTo>
                      <a:pt x="112" y="214"/>
                    </a:lnTo>
                    <a:lnTo>
                      <a:pt x="113" y="216"/>
                    </a:lnTo>
                    <a:lnTo>
                      <a:pt x="119" y="217"/>
                    </a:lnTo>
                    <a:lnTo>
                      <a:pt x="124" y="222"/>
                    </a:lnTo>
                    <a:lnTo>
                      <a:pt x="127" y="228"/>
                    </a:lnTo>
                    <a:lnTo>
                      <a:pt x="124" y="235"/>
                    </a:lnTo>
                    <a:lnTo>
                      <a:pt x="133" y="235"/>
                    </a:lnTo>
                    <a:lnTo>
                      <a:pt x="135" y="243"/>
                    </a:lnTo>
                    <a:lnTo>
                      <a:pt x="148" y="249"/>
                    </a:lnTo>
                    <a:lnTo>
                      <a:pt x="150" y="252"/>
                    </a:lnTo>
                    <a:lnTo>
                      <a:pt x="159" y="257"/>
                    </a:lnTo>
                    <a:lnTo>
                      <a:pt x="162" y="261"/>
                    </a:lnTo>
                    <a:lnTo>
                      <a:pt x="160" y="263"/>
                    </a:lnTo>
                    <a:lnTo>
                      <a:pt x="150" y="264"/>
                    </a:lnTo>
                    <a:lnTo>
                      <a:pt x="150" y="270"/>
                    </a:lnTo>
                    <a:lnTo>
                      <a:pt x="148" y="270"/>
                    </a:lnTo>
                    <a:lnTo>
                      <a:pt x="142" y="261"/>
                    </a:lnTo>
                    <a:lnTo>
                      <a:pt x="136" y="261"/>
                    </a:lnTo>
                    <a:lnTo>
                      <a:pt x="133" y="266"/>
                    </a:lnTo>
                    <a:lnTo>
                      <a:pt x="121" y="272"/>
                    </a:lnTo>
                    <a:lnTo>
                      <a:pt x="121" y="275"/>
                    </a:lnTo>
                    <a:lnTo>
                      <a:pt x="113" y="273"/>
                    </a:lnTo>
                    <a:lnTo>
                      <a:pt x="107" y="276"/>
                    </a:lnTo>
                    <a:lnTo>
                      <a:pt x="104" y="267"/>
                    </a:lnTo>
                    <a:lnTo>
                      <a:pt x="100" y="270"/>
                    </a:lnTo>
                    <a:lnTo>
                      <a:pt x="97" y="275"/>
                    </a:lnTo>
                    <a:lnTo>
                      <a:pt x="91" y="276"/>
                    </a:lnTo>
                    <a:lnTo>
                      <a:pt x="88" y="270"/>
                    </a:lnTo>
                    <a:lnTo>
                      <a:pt x="88" y="266"/>
                    </a:lnTo>
                    <a:lnTo>
                      <a:pt x="82" y="263"/>
                    </a:lnTo>
                    <a:lnTo>
                      <a:pt x="79" y="267"/>
                    </a:lnTo>
                    <a:lnTo>
                      <a:pt x="74" y="264"/>
                    </a:lnTo>
                    <a:lnTo>
                      <a:pt x="68" y="267"/>
                    </a:lnTo>
                    <a:lnTo>
                      <a:pt x="68" y="264"/>
                    </a:lnTo>
                    <a:lnTo>
                      <a:pt x="57" y="257"/>
                    </a:lnTo>
                    <a:lnTo>
                      <a:pt x="57" y="249"/>
                    </a:lnTo>
                    <a:lnTo>
                      <a:pt x="54" y="248"/>
                    </a:lnTo>
                    <a:lnTo>
                      <a:pt x="48" y="252"/>
                    </a:lnTo>
                    <a:lnTo>
                      <a:pt x="51" y="244"/>
                    </a:lnTo>
                    <a:lnTo>
                      <a:pt x="48" y="238"/>
                    </a:lnTo>
                    <a:lnTo>
                      <a:pt x="41" y="237"/>
                    </a:lnTo>
                    <a:lnTo>
                      <a:pt x="38" y="234"/>
                    </a:lnTo>
                    <a:lnTo>
                      <a:pt x="33" y="228"/>
                    </a:lnTo>
                    <a:lnTo>
                      <a:pt x="25" y="222"/>
                    </a:lnTo>
                    <a:lnTo>
                      <a:pt x="24" y="213"/>
                    </a:lnTo>
                    <a:lnTo>
                      <a:pt x="28" y="213"/>
                    </a:lnTo>
                    <a:lnTo>
                      <a:pt x="27" y="206"/>
                    </a:lnTo>
                    <a:lnTo>
                      <a:pt x="24" y="205"/>
                    </a:lnTo>
                    <a:lnTo>
                      <a:pt x="18" y="205"/>
                    </a:lnTo>
                    <a:lnTo>
                      <a:pt x="13" y="199"/>
                    </a:lnTo>
                    <a:lnTo>
                      <a:pt x="9" y="200"/>
                    </a:lnTo>
                    <a:lnTo>
                      <a:pt x="10" y="194"/>
                    </a:lnTo>
                    <a:lnTo>
                      <a:pt x="9" y="191"/>
                    </a:lnTo>
                    <a:lnTo>
                      <a:pt x="12" y="184"/>
                    </a:lnTo>
                    <a:lnTo>
                      <a:pt x="15" y="181"/>
                    </a:lnTo>
                    <a:lnTo>
                      <a:pt x="18" y="172"/>
                    </a:lnTo>
                    <a:lnTo>
                      <a:pt x="15" y="165"/>
                    </a:lnTo>
                    <a:lnTo>
                      <a:pt x="24" y="164"/>
                    </a:lnTo>
                    <a:lnTo>
                      <a:pt x="30" y="158"/>
                    </a:lnTo>
                    <a:lnTo>
                      <a:pt x="24" y="158"/>
                    </a:lnTo>
                    <a:lnTo>
                      <a:pt x="24" y="150"/>
                    </a:lnTo>
                    <a:lnTo>
                      <a:pt x="21" y="147"/>
                    </a:lnTo>
                    <a:lnTo>
                      <a:pt x="21" y="143"/>
                    </a:lnTo>
                    <a:lnTo>
                      <a:pt x="15" y="141"/>
                    </a:lnTo>
                    <a:lnTo>
                      <a:pt x="19" y="126"/>
                    </a:lnTo>
                    <a:lnTo>
                      <a:pt x="18" y="121"/>
                    </a:lnTo>
                    <a:lnTo>
                      <a:pt x="21" y="115"/>
                    </a:lnTo>
                    <a:lnTo>
                      <a:pt x="12" y="108"/>
                    </a:lnTo>
                    <a:lnTo>
                      <a:pt x="1" y="103"/>
                    </a:lnTo>
                    <a:lnTo>
                      <a:pt x="3" y="96"/>
                    </a:lnTo>
                    <a:lnTo>
                      <a:pt x="0" y="94"/>
                    </a:lnTo>
                    <a:lnTo>
                      <a:pt x="10" y="88"/>
                    </a:lnTo>
                    <a:lnTo>
                      <a:pt x="6" y="79"/>
                    </a:lnTo>
                    <a:lnTo>
                      <a:pt x="4" y="67"/>
                    </a:lnTo>
                    <a:lnTo>
                      <a:pt x="6" y="61"/>
                    </a:lnTo>
                    <a:lnTo>
                      <a:pt x="10" y="51"/>
                    </a:lnTo>
                    <a:lnTo>
                      <a:pt x="24" y="45"/>
                    </a:lnTo>
                    <a:lnTo>
                      <a:pt x="22" y="44"/>
                    </a:lnTo>
                    <a:lnTo>
                      <a:pt x="25" y="39"/>
                    </a:lnTo>
                    <a:lnTo>
                      <a:pt x="27" y="35"/>
                    </a:lnTo>
                    <a:lnTo>
                      <a:pt x="31" y="30"/>
                    </a:lnTo>
                    <a:lnTo>
                      <a:pt x="38" y="18"/>
                    </a:lnTo>
                    <a:lnTo>
                      <a:pt x="44" y="23"/>
                    </a:lnTo>
                    <a:lnTo>
                      <a:pt x="48" y="20"/>
                    </a:lnTo>
                    <a:lnTo>
                      <a:pt x="54" y="20"/>
                    </a:lnTo>
                    <a:lnTo>
                      <a:pt x="57" y="15"/>
                    </a:lnTo>
                    <a:lnTo>
                      <a:pt x="59" y="9"/>
                    </a:lnTo>
                    <a:lnTo>
                      <a:pt x="65" y="0"/>
                    </a:lnTo>
                    <a:lnTo>
                      <a:pt x="68" y="6"/>
                    </a:lnTo>
                    <a:lnTo>
                      <a:pt x="74" y="6"/>
                    </a:lnTo>
                    <a:lnTo>
                      <a:pt x="77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0" name="Freeform 4056">
                <a:extLst>
                  <a:ext uri="{FF2B5EF4-FFF2-40B4-BE49-F238E27FC236}">
                    <a16:creationId xmlns:a16="http://schemas.microsoft.com/office/drawing/2014/main" id="{97356970-CA85-68C5-C072-98702229E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612"/>
                <a:ext cx="9" cy="9"/>
              </a:xfrm>
              <a:custGeom>
                <a:avLst/>
                <a:gdLst>
                  <a:gd name="T0" fmla="*/ 3 w 18"/>
                  <a:gd name="T1" fmla="*/ 5 h 17"/>
                  <a:gd name="T2" fmla="*/ 3 w 18"/>
                  <a:gd name="T3" fmla="*/ 9 h 17"/>
                  <a:gd name="T4" fmla="*/ 0 w 18"/>
                  <a:gd name="T5" fmla="*/ 14 h 17"/>
                  <a:gd name="T6" fmla="*/ 6 w 18"/>
                  <a:gd name="T7" fmla="*/ 12 h 17"/>
                  <a:gd name="T8" fmla="*/ 13 w 18"/>
                  <a:gd name="T9" fmla="*/ 17 h 17"/>
                  <a:gd name="T10" fmla="*/ 18 w 18"/>
                  <a:gd name="T11" fmla="*/ 9 h 17"/>
                  <a:gd name="T12" fmla="*/ 13 w 18"/>
                  <a:gd name="T13" fmla="*/ 6 h 17"/>
                  <a:gd name="T14" fmla="*/ 6 w 18"/>
                  <a:gd name="T15" fmla="*/ 0 h 17"/>
                  <a:gd name="T16" fmla="*/ 3 w 18"/>
                  <a:gd name="T1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3" y="5"/>
                    </a:moveTo>
                    <a:lnTo>
                      <a:pt x="3" y="9"/>
                    </a:lnTo>
                    <a:lnTo>
                      <a:pt x="0" y="14"/>
                    </a:lnTo>
                    <a:lnTo>
                      <a:pt x="6" y="12"/>
                    </a:lnTo>
                    <a:lnTo>
                      <a:pt x="13" y="17"/>
                    </a:lnTo>
                    <a:lnTo>
                      <a:pt x="18" y="9"/>
                    </a:lnTo>
                    <a:lnTo>
                      <a:pt x="13" y="6"/>
                    </a:lnTo>
                    <a:lnTo>
                      <a:pt x="6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1" name="Freeform 4057">
                <a:extLst>
                  <a:ext uri="{FF2B5EF4-FFF2-40B4-BE49-F238E27FC236}">
                    <a16:creationId xmlns:a16="http://schemas.microsoft.com/office/drawing/2014/main" id="{02E37652-A8E4-F1C6-6F0E-F08A5D506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612"/>
                <a:ext cx="9" cy="9"/>
              </a:xfrm>
              <a:custGeom>
                <a:avLst/>
                <a:gdLst>
                  <a:gd name="T0" fmla="*/ 3 w 18"/>
                  <a:gd name="T1" fmla="*/ 9 h 17"/>
                  <a:gd name="T2" fmla="*/ 0 w 18"/>
                  <a:gd name="T3" fmla="*/ 14 h 17"/>
                  <a:gd name="T4" fmla="*/ 6 w 18"/>
                  <a:gd name="T5" fmla="*/ 12 h 17"/>
                  <a:gd name="T6" fmla="*/ 13 w 18"/>
                  <a:gd name="T7" fmla="*/ 17 h 17"/>
                  <a:gd name="T8" fmla="*/ 18 w 18"/>
                  <a:gd name="T9" fmla="*/ 9 h 17"/>
                  <a:gd name="T10" fmla="*/ 13 w 18"/>
                  <a:gd name="T11" fmla="*/ 6 h 17"/>
                  <a:gd name="T12" fmla="*/ 6 w 18"/>
                  <a:gd name="T13" fmla="*/ 0 h 17"/>
                  <a:gd name="T14" fmla="*/ 3 w 18"/>
                  <a:gd name="T15" fmla="*/ 5 h 17"/>
                  <a:gd name="T16" fmla="*/ 3 w 18"/>
                  <a:gd name="T17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3" y="9"/>
                    </a:moveTo>
                    <a:lnTo>
                      <a:pt x="0" y="14"/>
                    </a:lnTo>
                    <a:lnTo>
                      <a:pt x="6" y="12"/>
                    </a:lnTo>
                    <a:lnTo>
                      <a:pt x="13" y="17"/>
                    </a:lnTo>
                    <a:lnTo>
                      <a:pt x="18" y="9"/>
                    </a:lnTo>
                    <a:lnTo>
                      <a:pt x="13" y="6"/>
                    </a:lnTo>
                    <a:lnTo>
                      <a:pt x="6" y="0"/>
                    </a:lnTo>
                    <a:lnTo>
                      <a:pt x="3" y="5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2" name="Freeform 4058">
                <a:extLst>
                  <a:ext uri="{FF2B5EF4-FFF2-40B4-BE49-F238E27FC236}">
                    <a16:creationId xmlns:a16="http://schemas.microsoft.com/office/drawing/2014/main" id="{38442BA7-84F1-55D8-7483-D1BCB541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612"/>
                <a:ext cx="9" cy="9"/>
              </a:xfrm>
              <a:custGeom>
                <a:avLst/>
                <a:gdLst>
                  <a:gd name="T0" fmla="*/ 3 w 18"/>
                  <a:gd name="T1" fmla="*/ 9 h 17"/>
                  <a:gd name="T2" fmla="*/ 0 w 18"/>
                  <a:gd name="T3" fmla="*/ 14 h 17"/>
                  <a:gd name="T4" fmla="*/ 6 w 18"/>
                  <a:gd name="T5" fmla="*/ 12 h 17"/>
                  <a:gd name="T6" fmla="*/ 13 w 18"/>
                  <a:gd name="T7" fmla="*/ 17 h 17"/>
                  <a:gd name="T8" fmla="*/ 18 w 18"/>
                  <a:gd name="T9" fmla="*/ 9 h 17"/>
                  <a:gd name="T10" fmla="*/ 13 w 18"/>
                  <a:gd name="T11" fmla="*/ 6 h 17"/>
                  <a:gd name="T12" fmla="*/ 6 w 18"/>
                  <a:gd name="T13" fmla="*/ 0 h 17"/>
                  <a:gd name="T14" fmla="*/ 3 w 18"/>
                  <a:gd name="T15" fmla="*/ 5 h 17"/>
                  <a:gd name="T16" fmla="*/ 3 w 18"/>
                  <a:gd name="T17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3" y="9"/>
                    </a:moveTo>
                    <a:lnTo>
                      <a:pt x="0" y="14"/>
                    </a:lnTo>
                    <a:lnTo>
                      <a:pt x="6" y="12"/>
                    </a:lnTo>
                    <a:lnTo>
                      <a:pt x="13" y="17"/>
                    </a:lnTo>
                    <a:lnTo>
                      <a:pt x="18" y="9"/>
                    </a:lnTo>
                    <a:lnTo>
                      <a:pt x="13" y="6"/>
                    </a:lnTo>
                    <a:lnTo>
                      <a:pt x="6" y="0"/>
                    </a:lnTo>
                    <a:lnTo>
                      <a:pt x="3" y="5"/>
                    </a:lnTo>
                    <a:lnTo>
                      <a:pt x="3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3" name="Freeform 4059">
                <a:extLst>
                  <a:ext uri="{FF2B5EF4-FFF2-40B4-BE49-F238E27FC236}">
                    <a16:creationId xmlns:a16="http://schemas.microsoft.com/office/drawing/2014/main" id="{B10EEEDB-A1C6-E994-1FD2-DABD74A6B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644"/>
                <a:ext cx="5" cy="6"/>
              </a:xfrm>
              <a:custGeom>
                <a:avLst/>
                <a:gdLst>
                  <a:gd name="T0" fmla="*/ 6 w 11"/>
                  <a:gd name="T1" fmla="*/ 6 h 12"/>
                  <a:gd name="T2" fmla="*/ 0 w 11"/>
                  <a:gd name="T3" fmla="*/ 6 h 12"/>
                  <a:gd name="T4" fmla="*/ 0 w 11"/>
                  <a:gd name="T5" fmla="*/ 12 h 12"/>
                  <a:gd name="T6" fmla="*/ 11 w 11"/>
                  <a:gd name="T7" fmla="*/ 6 h 12"/>
                  <a:gd name="T8" fmla="*/ 9 w 11"/>
                  <a:gd name="T9" fmla="*/ 0 h 12"/>
                  <a:gd name="T10" fmla="*/ 6 w 11"/>
                  <a:gd name="T1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6" y="6"/>
                    </a:moveTo>
                    <a:lnTo>
                      <a:pt x="0" y="6"/>
                    </a:lnTo>
                    <a:lnTo>
                      <a:pt x="0" y="12"/>
                    </a:lnTo>
                    <a:lnTo>
                      <a:pt x="11" y="6"/>
                    </a:lnTo>
                    <a:lnTo>
                      <a:pt x="9" y="0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4" name="Freeform 4060">
                <a:extLst>
                  <a:ext uri="{FF2B5EF4-FFF2-40B4-BE49-F238E27FC236}">
                    <a16:creationId xmlns:a16="http://schemas.microsoft.com/office/drawing/2014/main" id="{9B7071C0-2C58-BF92-809D-8D5ED45FC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644"/>
                <a:ext cx="5" cy="6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12 h 12"/>
                  <a:gd name="T4" fmla="*/ 11 w 11"/>
                  <a:gd name="T5" fmla="*/ 6 h 12"/>
                  <a:gd name="T6" fmla="*/ 9 w 11"/>
                  <a:gd name="T7" fmla="*/ 0 h 12"/>
                  <a:gd name="T8" fmla="*/ 6 w 11"/>
                  <a:gd name="T9" fmla="*/ 6 h 12"/>
                  <a:gd name="T10" fmla="*/ 0 w 11"/>
                  <a:gd name="T1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12"/>
                    </a:lnTo>
                    <a:lnTo>
                      <a:pt x="11" y="6"/>
                    </a:lnTo>
                    <a:lnTo>
                      <a:pt x="9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5" name="Freeform 4061">
                <a:extLst>
                  <a:ext uri="{FF2B5EF4-FFF2-40B4-BE49-F238E27FC236}">
                    <a16:creationId xmlns:a16="http://schemas.microsoft.com/office/drawing/2014/main" id="{76544BD8-E46E-5EA8-31FC-E2A901AE7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644"/>
                <a:ext cx="5" cy="6"/>
              </a:xfrm>
              <a:custGeom>
                <a:avLst/>
                <a:gdLst>
                  <a:gd name="T0" fmla="*/ 0 w 11"/>
                  <a:gd name="T1" fmla="*/ 6 h 12"/>
                  <a:gd name="T2" fmla="*/ 0 w 11"/>
                  <a:gd name="T3" fmla="*/ 12 h 12"/>
                  <a:gd name="T4" fmla="*/ 11 w 11"/>
                  <a:gd name="T5" fmla="*/ 6 h 12"/>
                  <a:gd name="T6" fmla="*/ 9 w 11"/>
                  <a:gd name="T7" fmla="*/ 0 h 12"/>
                  <a:gd name="T8" fmla="*/ 6 w 11"/>
                  <a:gd name="T9" fmla="*/ 6 h 12"/>
                  <a:gd name="T10" fmla="*/ 0 w 11"/>
                  <a:gd name="T1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lnTo>
                      <a:pt x="0" y="12"/>
                    </a:lnTo>
                    <a:lnTo>
                      <a:pt x="11" y="6"/>
                    </a:lnTo>
                    <a:lnTo>
                      <a:pt x="9" y="0"/>
                    </a:lnTo>
                    <a:lnTo>
                      <a:pt x="6" y="6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6" name="Freeform 4062">
                <a:extLst>
                  <a:ext uri="{FF2B5EF4-FFF2-40B4-BE49-F238E27FC236}">
                    <a16:creationId xmlns:a16="http://schemas.microsoft.com/office/drawing/2014/main" id="{9B3A29FE-F31D-8F28-5C27-3F06119FF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890"/>
                <a:ext cx="22" cy="29"/>
              </a:xfrm>
              <a:custGeom>
                <a:avLst/>
                <a:gdLst>
                  <a:gd name="T0" fmla="*/ 38 w 44"/>
                  <a:gd name="T1" fmla="*/ 15 h 57"/>
                  <a:gd name="T2" fmla="*/ 35 w 44"/>
                  <a:gd name="T3" fmla="*/ 10 h 57"/>
                  <a:gd name="T4" fmla="*/ 29 w 44"/>
                  <a:gd name="T5" fmla="*/ 10 h 57"/>
                  <a:gd name="T6" fmla="*/ 26 w 44"/>
                  <a:gd name="T7" fmla="*/ 13 h 57"/>
                  <a:gd name="T8" fmla="*/ 22 w 44"/>
                  <a:gd name="T9" fmla="*/ 12 h 57"/>
                  <a:gd name="T10" fmla="*/ 16 w 44"/>
                  <a:gd name="T11" fmla="*/ 0 h 57"/>
                  <a:gd name="T12" fmla="*/ 7 w 44"/>
                  <a:gd name="T13" fmla="*/ 4 h 57"/>
                  <a:gd name="T14" fmla="*/ 11 w 44"/>
                  <a:gd name="T15" fmla="*/ 9 h 57"/>
                  <a:gd name="T16" fmla="*/ 8 w 44"/>
                  <a:gd name="T17" fmla="*/ 13 h 57"/>
                  <a:gd name="T18" fmla="*/ 8 w 44"/>
                  <a:gd name="T19" fmla="*/ 22 h 57"/>
                  <a:gd name="T20" fmla="*/ 2 w 44"/>
                  <a:gd name="T21" fmla="*/ 22 h 57"/>
                  <a:gd name="T22" fmla="*/ 0 w 44"/>
                  <a:gd name="T23" fmla="*/ 32 h 57"/>
                  <a:gd name="T24" fmla="*/ 5 w 44"/>
                  <a:gd name="T25" fmla="*/ 42 h 57"/>
                  <a:gd name="T26" fmla="*/ 7 w 44"/>
                  <a:gd name="T27" fmla="*/ 50 h 57"/>
                  <a:gd name="T28" fmla="*/ 5 w 44"/>
                  <a:gd name="T29" fmla="*/ 56 h 57"/>
                  <a:gd name="T30" fmla="*/ 8 w 44"/>
                  <a:gd name="T31" fmla="*/ 57 h 57"/>
                  <a:gd name="T32" fmla="*/ 13 w 44"/>
                  <a:gd name="T33" fmla="*/ 54 h 57"/>
                  <a:gd name="T34" fmla="*/ 22 w 44"/>
                  <a:gd name="T35" fmla="*/ 51 h 57"/>
                  <a:gd name="T36" fmla="*/ 19 w 44"/>
                  <a:gd name="T37" fmla="*/ 44 h 57"/>
                  <a:gd name="T38" fmla="*/ 23 w 44"/>
                  <a:gd name="T39" fmla="*/ 33 h 57"/>
                  <a:gd name="T40" fmla="*/ 20 w 44"/>
                  <a:gd name="T41" fmla="*/ 32 h 57"/>
                  <a:gd name="T42" fmla="*/ 22 w 44"/>
                  <a:gd name="T43" fmla="*/ 26 h 57"/>
                  <a:gd name="T44" fmla="*/ 29 w 44"/>
                  <a:gd name="T45" fmla="*/ 29 h 57"/>
                  <a:gd name="T46" fmla="*/ 35 w 44"/>
                  <a:gd name="T47" fmla="*/ 35 h 57"/>
                  <a:gd name="T48" fmla="*/ 41 w 44"/>
                  <a:gd name="T49" fmla="*/ 27 h 57"/>
                  <a:gd name="T50" fmla="*/ 44 w 44"/>
                  <a:gd name="T51" fmla="*/ 22 h 57"/>
                  <a:gd name="T52" fmla="*/ 43 w 44"/>
                  <a:gd name="T53" fmla="*/ 13 h 57"/>
                  <a:gd name="T54" fmla="*/ 38 w 44"/>
                  <a:gd name="T55" fmla="*/ 1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57">
                    <a:moveTo>
                      <a:pt x="38" y="15"/>
                    </a:moveTo>
                    <a:lnTo>
                      <a:pt x="35" y="10"/>
                    </a:lnTo>
                    <a:lnTo>
                      <a:pt x="29" y="10"/>
                    </a:lnTo>
                    <a:lnTo>
                      <a:pt x="26" y="13"/>
                    </a:lnTo>
                    <a:lnTo>
                      <a:pt x="22" y="12"/>
                    </a:lnTo>
                    <a:lnTo>
                      <a:pt x="16" y="0"/>
                    </a:lnTo>
                    <a:lnTo>
                      <a:pt x="7" y="4"/>
                    </a:lnTo>
                    <a:lnTo>
                      <a:pt x="11" y="9"/>
                    </a:lnTo>
                    <a:lnTo>
                      <a:pt x="8" y="13"/>
                    </a:lnTo>
                    <a:lnTo>
                      <a:pt x="8" y="22"/>
                    </a:lnTo>
                    <a:lnTo>
                      <a:pt x="2" y="22"/>
                    </a:lnTo>
                    <a:lnTo>
                      <a:pt x="0" y="32"/>
                    </a:lnTo>
                    <a:lnTo>
                      <a:pt x="5" y="42"/>
                    </a:lnTo>
                    <a:lnTo>
                      <a:pt x="7" y="50"/>
                    </a:lnTo>
                    <a:lnTo>
                      <a:pt x="5" y="56"/>
                    </a:lnTo>
                    <a:lnTo>
                      <a:pt x="8" y="57"/>
                    </a:lnTo>
                    <a:lnTo>
                      <a:pt x="13" y="54"/>
                    </a:lnTo>
                    <a:lnTo>
                      <a:pt x="22" y="51"/>
                    </a:lnTo>
                    <a:lnTo>
                      <a:pt x="19" y="44"/>
                    </a:lnTo>
                    <a:lnTo>
                      <a:pt x="23" y="33"/>
                    </a:lnTo>
                    <a:lnTo>
                      <a:pt x="20" y="32"/>
                    </a:lnTo>
                    <a:lnTo>
                      <a:pt x="22" y="26"/>
                    </a:lnTo>
                    <a:lnTo>
                      <a:pt x="29" y="29"/>
                    </a:lnTo>
                    <a:lnTo>
                      <a:pt x="35" y="35"/>
                    </a:lnTo>
                    <a:lnTo>
                      <a:pt x="41" y="27"/>
                    </a:lnTo>
                    <a:lnTo>
                      <a:pt x="44" y="22"/>
                    </a:lnTo>
                    <a:lnTo>
                      <a:pt x="43" y="13"/>
                    </a:lnTo>
                    <a:lnTo>
                      <a:pt x="38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7" name="Freeform 4063">
                <a:extLst>
                  <a:ext uri="{FF2B5EF4-FFF2-40B4-BE49-F238E27FC236}">
                    <a16:creationId xmlns:a16="http://schemas.microsoft.com/office/drawing/2014/main" id="{6F02E482-74E8-A77E-5A0E-05E2A9043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890"/>
                <a:ext cx="22" cy="29"/>
              </a:xfrm>
              <a:custGeom>
                <a:avLst/>
                <a:gdLst>
                  <a:gd name="T0" fmla="*/ 38 w 44"/>
                  <a:gd name="T1" fmla="*/ 15 h 57"/>
                  <a:gd name="T2" fmla="*/ 43 w 44"/>
                  <a:gd name="T3" fmla="*/ 13 h 57"/>
                  <a:gd name="T4" fmla="*/ 44 w 44"/>
                  <a:gd name="T5" fmla="*/ 22 h 57"/>
                  <a:gd name="T6" fmla="*/ 41 w 44"/>
                  <a:gd name="T7" fmla="*/ 27 h 57"/>
                  <a:gd name="T8" fmla="*/ 35 w 44"/>
                  <a:gd name="T9" fmla="*/ 35 h 57"/>
                  <a:gd name="T10" fmla="*/ 29 w 44"/>
                  <a:gd name="T11" fmla="*/ 29 h 57"/>
                  <a:gd name="T12" fmla="*/ 22 w 44"/>
                  <a:gd name="T13" fmla="*/ 26 h 57"/>
                  <a:gd name="T14" fmla="*/ 20 w 44"/>
                  <a:gd name="T15" fmla="*/ 32 h 57"/>
                  <a:gd name="T16" fmla="*/ 23 w 44"/>
                  <a:gd name="T17" fmla="*/ 33 h 57"/>
                  <a:gd name="T18" fmla="*/ 19 w 44"/>
                  <a:gd name="T19" fmla="*/ 44 h 57"/>
                  <a:gd name="T20" fmla="*/ 22 w 44"/>
                  <a:gd name="T21" fmla="*/ 51 h 57"/>
                  <a:gd name="T22" fmla="*/ 13 w 44"/>
                  <a:gd name="T23" fmla="*/ 54 h 57"/>
                  <a:gd name="T24" fmla="*/ 8 w 44"/>
                  <a:gd name="T25" fmla="*/ 57 h 57"/>
                  <a:gd name="T26" fmla="*/ 5 w 44"/>
                  <a:gd name="T27" fmla="*/ 56 h 57"/>
                  <a:gd name="T28" fmla="*/ 7 w 44"/>
                  <a:gd name="T29" fmla="*/ 50 h 57"/>
                  <a:gd name="T30" fmla="*/ 5 w 44"/>
                  <a:gd name="T31" fmla="*/ 42 h 57"/>
                  <a:gd name="T32" fmla="*/ 0 w 44"/>
                  <a:gd name="T33" fmla="*/ 32 h 57"/>
                  <a:gd name="T34" fmla="*/ 2 w 44"/>
                  <a:gd name="T35" fmla="*/ 22 h 57"/>
                  <a:gd name="T36" fmla="*/ 8 w 44"/>
                  <a:gd name="T37" fmla="*/ 22 h 57"/>
                  <a:gd name="T38" fmla="*/ 8 w 44"/>
                  <a:gd name="T39" fmla="*/ 13 h 57"/>
                  <a:gd name="T40" fmla="*/ 11 w 44"/>
                  <a:gd name="T41" fmla="*/ 9 h 57"/>
                  <a:gd name="T42" fmla="*/ 7 w 44"/>
                  <a:gd name="T43" fmla="*/ 4 h 57"/>
                  <a:gd name="T44" fmla="*/ 16 w 44"/>
                  <a:gd name="T45" fmla="*/ 0 h 57"/>
                  <a:gd name="T46" fmla="*/ 22 w 44"/>
                  <a:gd name="T47" fmla="*/ 12 h 57"/>
                  <a:gd name="T48" fmla="*/ 26 w 44"/>
                  <a:gd name="T49" fmla="*/ 13 h 57"/>
                  <a:gd name="T50" fmla="*/ 29 w 44"/>
                  <a:gd name="T51" fmla="*/ 10 h 57"/>
                  <a:gd name="T52" fmla="*/ 35 w 44"/>
                  <a:gd name="T53" fmla="*/ 10 h 57"/>
                  <a:gd name="T54" fmla="*/ 38 w 44"/>
                  <a:gd name="T55" fmla="*/ 1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57">
                    <a:moveTo>
                      <a:pt x="38" y="15"/>
                    </a:moveTo>
                    <a:lnTo>
                      <a:pt x="43" y="13"/>
                    </a:lnTo>
                    <a:lnTo>
                      <a:pt x="44" y="22"/>
                    </a:lnTo>
                    <a:lnTo>
                      <a:pt x="41" y="27"/>
                    </a:lnTo>
                    <a:lnTo>
                      <a:pt x="35" y="35"/>
                    </a:lnTo>
                    <a:lnTo>
                      <a:pt x="29" y="29"/>
                    </a:lnTo>
                    <a:lnTo>
                      <a:pt x="22" y="26"/>
                    </a:lnTo>
                    <a:lnTo>
                      <a:pt x="20" y="32"/>
                    </a:lnTo>
                    <a:lnTo>
                      <a:pt x="23" y="33"/>
                    </a:lnTo>
                    <a:lnTo>
                      <a:pt x="19" y="44"/>
                    </a:lnTo>
                    <a:lnTo>
                      <a:pt x="22" y="51"/>
                    </a:lnTo>
                    <a:lnTo>
                      <a:pt x="13" y="54"/>
                    </a:lnTo>
                    <a:lnTo>
                      <a:pt x="8" y="57"/>
                    </a:lnTo>
                    <a:lnTo>
                      <a:pt x="5" y="56"/>
                    </a:lnTo>
                    <a:lnTo>
                      <a:pt x="7" y="50"/>
                    </a:lnTo>
                    <a:lnTo>
                      <a:pt x="5" y="42"/>
                    </a:lnTo>
                    <a:lnTo>
                      <a:pt x="0" y="32"/>
                    </a:lnTo>
                    <a:lnTo>
                      <a:pt x="2" y="22"/>
                    </a:lnTo>
                    <a:lnTo>
                      <a:pt x="8" y="22"/>
                    </a:lnTo>
                    <a:lnTo>
                      <a:pt x="8" y="13"/>
                    </a:lnTo>
                    <a:lnTo>
                      <a:pt x="11" y="9"/>
                    </a:lnTo>
                    <a:lnTo>
                      <a:pt x="7" y="4"/>
                    </a:lnTo>
                    <a:lnTo>
                      <a:pt x="16" y="0"/>
                    </a:lnTo>
                    <a:lnTo>
                      <a:pt x="22" y="12"/>
                    </a:lnTo>
                    <a:lnTo>
                      <a:pt x="26" y="13"/>
                    </a:lnTo>
                    <a:lnTo>
                      <a:pt x="29" y="10"/>
                    </a:lnTo>
                    <a:lnTo>
                      <a:pt x="35" y="10"/>
                    </a:lnTo>
                    <a:lnTo>
                      <a:pt x="38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8" name="Freeform 4064">
                <a:extLst>
                  <a:ext uri="{FF2B5EF4-FFF2-40B4-BE49-F238E27FC236}">
                    <a16:creationId xmlns:a16="http://schemas.microsoft.com/office/drawing/2014/main" id="{485BE171-8DD2-0322-67F6-78C662886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890"/>
                <a:ext cx="22" cy="29"/>
              </a:xfrm>
              <a:custGeom>
                <a:avLst/>
                <a:gdLst>
                  <a:gd name="T0" fmla="*/ 38 w 44"/>
                  <a:gd name="T1" fmla="*/ 15 h 57"/>
                  <a:gd name="T2" fmla="*/ 43 w 44"/>
                  <a:gd name="T3" fmla="*/ 13 h 57"/>
                  <a:gd name="T4" fmla="*/ 44 w 44"/>
                  <a:gd name="T5" fmla="*/ 22 h 57"/>
                  <a:gd name="T6" fmla="*/ 41 w 44"/>
                  <a:gd name="T7" fmla="*/ 27 h 57"/>
                  <a:gd name="T8" fmla="*/ 35 w 44"/>
                  <a:gd name="T9" fmla="*/ 35 h 57"/>
                  <a:gd name="T10" fmla="*/ 29 w 44"/>
                  <a:gd name="T11" fmla="*/ 29 h 57"/>
                  <a:gd name="T12" fmla="*/ 22 w 44"/>
                  <a:gd name="T13" fmla="*/ 26 h 57"/>
                  <a:gd name="T14" fmla="*/ 20 w 44"/>
                  <a:gd name="T15" fmla="*/ 32 h 57"/>
                  <a:gd name="T16" fmla="*/ 23 w 44"/>
                  <a:gd name="T17" fmla="*/ 33 h 57"/>
                  <a:gd name="T18" fmla="*/ 19 w 44"/>
                  <a:gd name="T19" fmla="*/ 44 h 57"/>
                  <a:gd name="T20" fmla="*/ 22 w 44"/>
                  <a:gd name="T21" fmla="*/ 51 h 57"/>
                  <a:gd name="T22" fmla="*/ 13 w 44"/>
                  <a:gd name="T23" fmla="*/ 54 h 57"/>
                  <a:gd name="T24" fmla="*/ 8 w 44"/>
                  <a:gd name="T25" fmla="*/ 57 h 57"/>
                  <a:gd name="T26" fmla="*/ 5 w 44"/>
                  <a:gd name="T27" fmla="*/ 56 h 57"/>
                  <a:gd name="T28" fmla="*/ 7 w 44"/>
                  <a:gd name="T29" fmla="*/ 50 h 57"/>
                  <a:gd name="T30" fmla="*/ 5 w 44"/>
                  <a:gd name="T31" fmla="*/ 42 h 57"/>
                  <a:gd name="T32" fmla="*/ 0 w 44"/>
                  <a:gd name="T33" fmla="*/ 32 h 57"/>
                  <a:gd name="T34" fmla="*/ 2 w 44"/>
                  <a:gd name="T35" fmla="*/ 22 h 57"/>
                  <a:gd name="T36" fmla="*/ 8 w 44"/>
                  <a:gd name="T37" fmla="*/ 22 h 57"/>
                  <a:gd name="T38" fmla="*/ 8 w 44"/>
                  <a:gd name="T39" fmla="*/ 13 h 57"/>
                  <a:gd name="T40" fmla="*/ 11 w 44"/>
                  <a:gd name="T41" fmla="*/ 9 h 57"/>
                  <a:gd name="T42" fmla="*/ 7 w 44"/>
                  <a:gd name="T43" fmla="*/ 4 h 57"/>
                  <a:gd name="T44" fmla="*/ 16 w 44"/>
                  <a:gd name="T45" fmla="*/ 0 h 57"/>
                  <a:gd name="T46" fmla="*/ 22 w 44"/>
                  <a:gd name="T47" fmla="*/ 12 h 57"/>
                  <a:gd name="T48" fmla="*/ 26 w 44"/>
                  <a:gd name="T49" fmla="*/ 13 h 57"/>
                  <a:gd name="T50" fmla="*/ 29 w 44"/>
                  <a:gd name="T51" fmla="*/ 10 h 57"/>
                  <a:gd name="T52" fmla="*/ 35 w 44"/>
                  <a:gd name="T53" fmla="*/ 10 h 57"/>
                  <a:gd name="T54" fmla="*/ 38 w 44"/>
                  <a:gd name="T55" fmla="*/ 1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57">
                    <a:moveTo>
                      <a:pt x="38" y="15"/>
                    </a:moveTo>
                    <a:lnTo>
                      <a:pt x="43" y="13"/>
                    </a:lnTo>
                    <a:lnTo>
                      <a:pt x="44" y="22"/>
                    </a:lnTo>
                    <a:lnTo>
                      <a:pt x="41" y="27"/>
                    </a:lnTo>
                    <a:lnTo>
                      <a:pt x="35" y="35"/>
                    </a:lnTo>
                    <a:lnTo>
                      <a:pt x="29" y="29"/>
                    </a:lnTo>
                    <a:lnTo>
                      <a:pt x="22" y="26"/>
                    </a:lnTo>
                    <a:lnTo>
                      <a:pt x="20" y="32"/>
                    </a:lnTo>
                    <a:lnTo>
                      <a:pt x="23" y="33"/>
                    </a:lnTo>
                    <a:lnTo>
                      <a:pt x="19" y="44"/>
                    </a:lnTo>
                    <a:lnTo>
                      <a:pt x="22" y="51"/>
                    </a:lnTo>
                    <a:lnTo>
                      <a:pt x="13" y="54"/>
                    </a:lnTo>
                    <a:lnTo>
                      <a:pt x="8" y="57"/>
                    </a:lnTo>
                    <a:lnTo>
                      <a:pt x="5" y="56"/>
                    </a:lnTo>
                    <a:lnTo>
                      <a:pt x="7" y="50"/>
                    </a:lnTo>
                    <a:lnTo>
                      <a:pt x="5" y="42"/>
                    </a:lnTo>
                    <a:lnTo>
                      <a:pt x="0" y="32"/>
                    </a:lnTo>
                    <a:lnTo>
                      <a:pt x="2" y="22"/>
                    </a:lnTo>
                    <a:lnTo>
                      <a:pt x="8" y="22"/>
                    </a:lnTo>
                    <a:lnTo>
                      <a:pt x="8" y="13"/>
                    </a:lnTo>
                    <a:lnTo>
                      <a:pt x="11" y="9"/>
                    </a:lnTo>
                    <a:lnTo>
                      <a:pt x="7" y="4"/>
                    </a:lnTo>
                    <a:lnTo>
                      <a:pt x="16" y="0"/>
                    </a:lnTo>
                    <a:lnTo>
                      <a:pt x="22" y="12"/>
                    </a:lnTo>
                    <a:lnTo>
                      <a:pt x="26" y="13"/>
                    </a:lnTo>
                    <a:lnTo>
                      <a:pt x="29" y="10"/>
                    </a:lnTo>
                    <a:lnTo>
                      <a:pt x="35" y="10"/>
                    </a:lnTo>
                    <a:lnTo>
                      <a:pt x="38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9" name="Freeform 4065">
                <a:extLst>
                  <a:ext uri="{FF2B5EF4-FFF2-40B4-BE49-F238E27FC236}">
                    <a16:creationId xmlns:a16="http://schemas.microsoft.com/office/drawing/2014/main" id="{85A2B4C4-8500-E86F-233F-B46E691C0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872"/>
                <a:ext cx="47" cy="34"/>
              </a:xfrm>
              <a:custGeom>
                <a:avLst/>
                <a:gdLst>
                  <a:gd name="T0" fmla="*/ 36 w 92"/>
                  <a:gd name="T1" fmla="*/ 0 h 67"/>
                  <a:gd name="T2" fmla="*/ 27 w 92"/>
                  <a:gd name="T3" fmla="*/ 3 h 67"/>
                  <a:gd name="T4" fmla="*/ 19 w 92"/>
                  <a:gd name="T5" fmla="*/ 4 h 67"/>
                  <a:gd name="T6" fmla="*/ 18 w 92"/>
                  <a:gd name="T7" fmla="*/ 9 h 67"/>
                  <a:gd name="T8" fmla="*/ 12 w 92"/>
                  <a:gd name="T9" fmla="*/ 13 h 67"/>
                  <a:gd name="T10" fmla="*/ 24 w 92"/>
                  <a:gd name="T11" fmla="*/ 18 h 67"/>
                  <a:gd name="T12" fmla="*/ 24 w 92"/>
                  <a:gd name="T13" fmla="*/ 23 h 67"/>
                  <a:gd name="T14" fmla="*/ 27 w 92"/>
                  <a:gd name="T15" fmla="*/ 26 h 67"/>
                  <a:gd name="T16" fmla="*/ 36 w 92"/>
                  <a:gd name="T17" fmla="*/ 27 h 67"/>
                  <a:gd name="T18" fmla="*/ 36 w 92"/>
                  <a:gd name="T19" fmla="*/ 30 h 67"/>
                  <a:gd name="T20" fmla="*/ 27 w 92"/>
                  <a:gd name="T21" fmla="*/ 38 h 67"/>
                  <a:gd name="T22" fmla="*/ 22 w 92"/>
                  <a:gd name="T23" fmla="*/ 39 h 67"/>
                  <a:gd name="T24" fmla="*/ 16 w 92"/>
                  <a:gd name="T25" fmla="*/ 44 h 67"/>
                  <a:gd name="T26" fmla="*/ 10 w 92"/>
                  <a:gd name="T27" fmla="*/ 42 h 67"/>
                  <a:gd name="T28" fmla="*/ 10 w 92"/>
                  <a:gd name="T29" fmla="*/ 48 h 67"/>
                  <a:gd name="T30" fmla="*/ 6 w 92"/>
                  <a:gd name="T31" fmla="*/ 50 h 67"/>
                  <a:gd name="T32" fmla="*/ 3 w 92"/>
                  <a:gd name="T33" fmla="*/ 54 h 67"/>
                  <a:gd name="T34" fmla="*/ 0 w 92"/>
                  <a:gd name="T35" fmla="*/ 56 h 67"/>
                  <a:gd name="T36" fmla="*/ 4 w 92"/>
                  <a:gd name="T37" fmla="*/ 57 h 67"/>
                  <a:gd name="T38" fmla="*/ 6 w 92"/>
                  <a:gd name="T39" fmla="*/ 64 h 67"/>
                  <a:gd name="T40" fmla="*/ 12 w 92"/>
                  <a:gd name="T41" fmla="*/ 67 h 67"/>
                  <a:gd name="T42" fmla="*/ 19 w 92"/>
                  <a:gd name="T43" fmla="*/ 65 h 67"/>
                  <a:gd name="T44" fmla="*/ 31 w 92"/>
                  <a:gd name="T45" fmla="*/ 67 h 67"/>
                  <a:gd name="T46" fmla="*/ 33 w 92"/>
                  <a:gd name="T47" fmla="*/ 57 h 67"/>
                  <a:gd name="T48" fmla="*/ 39 w 92"/>
                  <a:gd name="T49" fmla="*/ 57 h 67"/>
                  <a:gd name="T50" fmla="*/ 39 w 92"/>
                  <a:gd name="T51" fmla="*/ 48 h 67"/>
                  <a:gd name="T52" fmla="*/ 42 w 92"/>
                  <a:gd name="T53" fmla="*/ 44 h 67"/>
                  <a:gd name="T54" fmla="*/ 38 w 92"/>
                  <a:gd name="T55" fmla="*/ 39 h 67"/>
                  <a:gd name="T56" fmla="*/ 47 w 92"/>
                  <a:gd name="T57" fmla="*/ 35 h 67"/>
                  <a:gd name="T58" fmla="*/ 53 w 92"/>
                  <a:gd name="T59" fmla="*/ 47 h 67"/>
                  <a:gd name="T60" fmla="*/ 57 w 92"/>
                  <a:gd name="T61" fmla="*/ 48 h 67"/>
                  <a:gd name="T62" fmla="*/ 60 w 92"/>
                  <a:gd name="T63" fmla="*/ 45 h 67"/>
                  <a:gd name="T64" fmla="*/ 66 w 92"/>
                  <a:gd name="T65" fmla="*/ 45 h 67"/>
                  <a:gd name="T66" fmla="*/ 68 w 92"/>
                  <a:gd name="T67" fmla="*/ 35 h 67"/>
                  <a:gd name="T68" fmla="*/ 65 w 92"/>
                  <a:gd name="T69" fmla="*/ 27 h 67"/>
                  <a:gd name="T70" fmla="*/ 72 w 92"/>
                  <a:gd name="T71" fmla="*/ 24 h 67"/>
                  <a:gd name="T72" fmla="*/ 77 w 92"/>
                  <a:gd name="T73" fmla="*/ 24 h 67"/>
                  <a:gd name="T74" fmla="*/ 86 w 92"/>
                  <a:gd name="T75" fmla="*/ 15 h 67"/>
                  <a:gd name="T76" fmla="*/ 92 w 92"/>
                  <a:gd name="T77" fmla="*/ 12 h 67"/>
                  <a:gd name="T78" fmla="*/ 92 w 92"/>
                  <a:gd name="T79" fmla="*/ 10 h 67"/>
                  <a:gd name="T80" fmla="*/ 88 w 92"/>
                  <a:gd name="T81" fmla="*/ 6 h 67"/>
                  <a:gd name="T82" fmla="*/ 77 w 92"/>
                  <a:gd name="T83" fmla="*/ 6 h 67"/>
                  <a:gd name="T84" fmla="*/ 71 w 92"/>
                  <a:gd name="T85" fmla="*/ 1 h 67"/>
                  <a:gd name="T86" fmla="*/ 60 w 92"/>
                  <a:gd name="T87" fmla="*/ 4 h 67"/>
                  <a:gd name="T88" fmla="*/ 54 w 92"/>
                  <a:gd name="T89" fmla="*/ 9 h 67"/>
                  <a:gd name="T90" fmla="*/ 51 w 92"/>
                  <a:gd name="T91" fmla="*/ 9 h 67"/>
                  <a:gd name="T92" fmla="*/ 47 w 92"/>
                  <a:gd name="T93" fmla="*/ 4 h 67"/>
                  <a:gd name="T94" fmla="*/ 39 w 92"/>
                  <a:gd name="T95" fmla="*/ 4 h 67"/>
                  <a:gd name="T96" fmla="*/ 36 w 92"/>
                  <a:gd name="T9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2" h="67">
                    <a:moveTo>
                      <a:pt x="36" y="0"/>
                    </a:moveTo>
                    <a:lnTo>
                      <a:pt x="27" y="3"/>
                    </a:lnTo>
                    <a:lnTo>
                      <a:pt x="19" y="4"/>
                    </a:lnTo>
                    <a:lnTo>
                      <a:pt x="18" y="9"/>
                    </a:lnTo>
                    <a:lnTo>
                      <a:pt x="12" y="13"/>
                    </a:lnTo>
                    <a:lnTo>
                      <a:pt x="24" y="18"/>
                    </a:lnTo>
                    <a:lnTo>
                      <a:pt x="24" y="23"/>
                    </a:lnTo>
                    <a:lnTo>
                      <a:pt x="27" y="26"/>
                    </a:lnTo>
                    <a:lnTo>
                      <a:pt x="36" y="27"/>
                    </a:lnTo>
                    <a:lnTo>
                      <a:pt x="36" y="30"/>
                    </a:lnTo>
                    <a:lnTo>
                      <a:pt x="27" y="38"/>
                    </a:lnTo>
                    <a:lnTo>
                      <a:pt x="22" y="39"/>
                    </a:lnTo>
                    <a:lnTo>
                      <a:pt x="16" y="44"/>
                    </a:lnTo>
                    <a:lnTo>
                      <a:pt x="10" y="42"/>
                    </a:lnTo>
                    <a:lnTo>
                      <a:pt x="10" y="48"/>
                    </a:lnTo>
                    <a:lnTo>
                      <a:pt x="6" y="50"/>
                    </a:lnTo>
                    <a:lnTo>
                      <a:pt x="3" y="54"/>
                    </a:lnTo>
                    <a:lnTo>
                      <a:pt x="0" y="56"/>
                    </a:lnTo>
                    <a:lnTo>
                      <a:pt x="4" y="57"/>
                    </a:lnTo>
                    <a:lnTo>
                      <a:pt x="6" y="64"/>
                    </a:lnTo>
                    <a:lnTo>
                      <a:pt x="12" y="67"/>
                    </a:lnTo>
                    <a:lnTo>
                      <a:pt x="19" y="65"/>
                    </a:lnTo>
                    <a:lnTo>
                      <a:pt x="31" y="67"/>
                    </a:lnTo>
                    <a:lnTo>
                      <a:pt x="33" y="57"/>
                    </a:lnTo>
                    <a:lnTo>
                      <a:pt x="39" y="57"/>
                    </a:lnTo>
                    <a:lnTo>
                      <a:pt x="39" y="48"/>
                    </a:lnTo>
                    <a:lnTo>
                      <a:pt x="42" y="44"/>
                    </a:lnTo>
                    <a:lnTo>
                      <a:pt x="38" y="39"/>
                    </a:lnTo>
                    <a:lnTo>
                      <a:pt x="47" y="35"/>
                    </a:lnTo>
                    <a:lnTo>
                      <a:pt x="53" y="47"/>
                    </a:lnTo>
                    <a:lnTo>
                      <a:pt x="57" y="48"/>
                    </a:lnTo>
                    <a:lnTo>
                      <a:pt x="60" y="45"/>
                    </a:lnTo>
                    <a:lnTo>
                      <a:pt x="66" y="45"/>
                    </a:lnTo>
                    <a:lnTo>
                      <a:pt x="68" y="35"/>
                    </a:lnTo>
                    <a:lnTo>
                      <a:pt x="65" y="27"/>
                    </a:lnTo>
                    <a:lnTo>
                      <a:pt x="72" y="24"/>
                    </a:lnTo>
                    <a:lnTo>
                      <a:pt x="77" y="24"/>
                    </a:lnTo>
                    <a:lnTo>
                      <a:pt x="86" y="15"/>
                    </a:lnTo>
                    <a:lnTo>
                      <a:pt x="92" y="12"/>
                    </a:lnTo>
                    <a:lnTo>
                      <a:pt x="92" y="10"/>
                    </a:lnTo>
                    <a:lnTo>
                      <a:pt x="88" y="6"/>
                    </a:lnTo>
                    <a:lnTo>
                      <a:pt x="77" y="6"/>
                    </a:lnTo>
                    <a:lnTo>
                      <a:pt x="71" y="1"/>
                    </a:lnTo>
                    <a:lnTo>
                      <a:pt x="60" y="4"/>
                    </a:lnTo>
                    <a:lnTo>
                      <a:pt x="54" y="9"/>
                    </a:lnTo>
                    <a:lnTo>
                      <a:pt x="51" y="9"/>
                    </a:lnTo>
                    <a:lnTo>
                      <a:pt x="47" y="4"/>
                    </a:lnTo>
                    <a:lnTo>
                      <a:pt x="39" y="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0" name="Freeform 4066">
                <a:extLst>
                  <a:ext uri="{FF2B5EF4-FFF2-40B4-BE49-F238E27FC236}">
                    <a16:creationId xmlns:a16="http://schemas.microsoft.com/office/drawing/2014/main" id="{77044EC9-7A15-D69B-9767-41A05B5A6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872"/>
                <a:ext cx="47" cy="34"/>
              </a:xfrm>
              <a:custGeom>
                <a:avLst/>
                <a:gdLst>
                  <a:gd name="T0" fmla="*/ 36 w 92"/>
                  <a:gd name="T1" fmla="*/ 0 h 67"/>
                  <a:gd name="T2" fmla="*/ 39 w 92"/>
                  <a:gd name="T3" fmla="*/ 4 h 67"/>
                  <a:gd name="T4" fmla="*/ 47 w 92"/>
                  <a:gd name="T5" fmla="*/ 4 h 67"/>
                  <a:gd name="T6" fmla="*/ 51 w 92"/>
                  <a:gd name="T7" fmla="*/ 9 h 67"/>
                  <a:gd name="T8" fmla="*/ 54 w 92"/>
                  <a:gd name="T9" fmla="*/ 9 h 67"/>
                  <a:gd name="T10" fmla="*/ 60 w 92"/>
                  <a:gd name="T11" fmla="*/ 4 h 67"/>
                  <a:gd name="T12" fmla="*/ 71 w 92"/>
                  <a:gd name="T13" fmla="*/ 1 h 67"/>
                  <a:gd name="T14" fmla="*/ 77 w 92"/>
                  <a:gd name="T15" fmla="*/ 6 h 67"/>
                  <a:gd name="T16" fmla="*/ 88 w 92"/>
                  <a:gd name="T17" fmla="*/ 6 h 67"/>
                  <a:gd name="T18" fmla="*/ 92 w 92"/>
                  <a:gd name="T19" fmla="*/ 10 h 67"/>
                  <a:gd name="T20" fmla="*/ 92 w 92"/>
                  <a:gd name="T21" fmla="*/ 12 h 67"/>
                  <a:gd name="T22" fmla="*/ 86 w 92"/>
                  <a:gd name="T23" fmla="*/ 15 h 67"/>
                  <a:gd name="T24" fmla="*/ 77 w 92"/>
                  <a:gd name="T25" fmla="*/ 24 h 67"/>
                  <a:gd name="T26" fmla="*/ 72 w 92"/>
                  <a:gd name="T27" fmla="*/ 24 h 67"/>
                  <a:gd name="T28" fmla="*/ 65 w 92"/>
                  <a:gd name="T29" fmla="*/ 27 h 67"/>
                  <a:gd name="T30" fmla="*/ 68 w 92"/>
                  <a:gd name="T31" fmla="*/ 35 h 67"/>
                  <a:gd name="T32" fmla="*/ 66 w 92"/>
                  <a:gd name="T33" fmla="*/ 45 h 67"/>
                  <a:gd name="T34" fmla="*/ 60 w 92"/>
                  <a:gd name="T35" fmla="*/ 45 h 67"/>
                  <a:gd name="T36" fmla="*/ 57 w 92"/>
                  <a:gd name="T37" fmla="*/ 48 h 67"/>
                  <a:gd name="T38" fmla="*/ 53 w 92"/>
                  <a:gd name="T39" fmla="*/ 47 h 67"/>
                  <a:gd name="T40" fmla="*/ 47 w 92"/>
                  <a:gd name="T41" fmla="*/ 35 h 67"/>
                  <a:gd name="T42" fmla="*/ 38 w 92"/>
                  <a:gd name="T43" fmla="*/ 39 h 67"/>
                  <a:gd name="T44" fmla="*/ 42 w 92"/>
                  <a:gd name="T45" fmla="*/ 44 h 67"/>
                  <a:gd name="T46" fmla="*/ 39 w 92"/>
                  <a:gd name="T47" fmla="*/ 48 h 67"/>
                  <a:gd name="T48" fmla="*/ 39 w 92"/>
                  <a:gd name="T49" fmla="*/ 57 h 67"/>
                  <a:gd name="T50" fmla="*/ 33 w 92"/>
                  <a:gd name="T51" fmla="*/ 57 h 67"/>
                  <a:gd name="T52" fmla="*/ 31 w 92"/>
                  <a:gd name="T53" fmla="*/ 67 h 67"/>
                  <a:gd name="T54" fmla="*/ 19 w 92"/>
                  <a:gd name="T55" fmla="*/ 65 h 67"/>
                  <a:gd name="T56" fmla="*/ 12 w 92"/>
                  <a:gd name="T57" fmla="*/ 67 h 67"/>
                  <a:gd name="T58" fmla="*/ 6 w 92"/>
                  <a:gd name="T59" fmla="*/ 64 h 67"/>
                  <a:gd name="T60" fmla="*/ 4 w 92"/>
                  <a:gd name="T61" fmla="*/ 57 h 67"/>
                  <a:gd name="T62" fmla="*/ 0 w 92"/>
                  <a:gd name="T63" fmla="*/ 56 h 67"/>
                  <a:gd name="T64" fmla="*/ 3 w 92"/>
                  <a:gd name="T65" fmla="*/ 54 h 67"/>
                  <a:gd name="T66" fmla="*/ 6 w 92"/>
                  <a:gd name="T67" fmla="*/ 50 h 67"/>
                  <a:gd name="T68" fmla="*/ 10 w 92"/>
                  <a:gd name="T69" fmla="*/ 48 h 67"/>
                  <a:gd name="T70" fmla="*/ 10 w 92"/>
                  <a:gd name="T71" fmla="*/ 42 h 67"/>
                  <a:gd name="T72" fmla="*/ 16 w 92"/>
                  <a:gd name="T73" fmla="*/ 44 h 67"/>
                  <a:gd name="T74" fmla="*/ 22 w 92"/>
                  <a:gd name="T75" fmla="*/ 39 h 67"/>
                  <a:gd name="T76" fmla="*/ 27 w 92"/>
                  <a:gd name="T77" fmla="*/ 38 h 67"/>
                  <a:gd name="T78" fmla="*/ 36 w 92"/>
                  <a:gd name="T79" fmla="*/ 30 h 67"/>
                  <a:gd name="T80" fmla="*/ 36 w 92"/>
                  <a:gd name="T81" fmla="*/ 27 h 67"/>
                  <a:gd name="T82" fmla="*/ 27 w 92"/>
                  <a:gd name="T83" fmla="*/ 26 h 67"/>
                  <a:gd name="T84" fmla="*/ 24 w 92"/>
                  <a:gd name="T85" fmla="*/ 23 h 67"/>
                  <a:gd name="T86" fmla="*/ 24 w 92"/>
                  <a:gd name="T87" fmla="*/ 18 h 67"/>
                  <a:gd name="T88" fmla="*/ 12 w 92"/>
                  <a:gd name="T89" fmla="*/ 13 h 67"/>
                  <a:gd name="T90" fmla="*/ 18 w 92"/>
                  <a:gd name="T91" fmla="*/ 9 h 67"/>
                  <a:gd name="T92" fmla="*/ 19 w 92"/>
                  <a:gd name="T93" fmla="*/ 4 h 67"/>
                  <a:gd name="T94" fmla="*/ 27 w 92"/>
                  <a:gd name="T95" fmla="*/ 3 h 67"/>
                  <a:gd name="T96" fmla="*/ 36 w 92"/>
                  <a:gd name="T9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2" h="67">
                    <a:moveTo>
                      <a:pt x="36" y="0"/>
                    </a:moveTo>
                    <a:lnTo>
                      <a:pt x="39" y="4"/>
                    </a:lnTo>
                    <a:lnTo>
                      <a:pt x="47" y="4"/>
                    </a:lnTo>
                    <a:lnTo>
                      <a:pt x="51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71" y="1"/>
                    </a:lnTo>
                    <a:lnTo>
                      <a:pt x="77" y="6"/>
                    </a:lnTo>
                    <a:lnTo>
                      <a:pt x="88" y="6"/>
                    </a:lnTo>
                    <a:lnTo>
                      <a:pt x="92" y="10"/>
                    </a:lnTo>
                    <a:lnTo>
                      <a:pt x="92" y="12"/>
                    </a:lnTo>
                    <a:lnTo>
                      <a:pt x="86" y="15"/>
                    </a:lnTo>
                    <a:lnTo>
                      <a:pt x="77" y="24"/>
                    </a:lnTo>
                    <a:lnTo>
                      <a:pt x="72" y="24"/>
                    </a:lnTo>
                    <a:lnTo>
                      <a:pt x="65" y="27"/>
                    </a:lnTo>
                    <a:lnTo>
                      <a:pt x="68" y="35"/>
                    </a:lnTo>
                    <a:lnTo>
                      <a:pt x="66" y="45"/>
                    </a:lnTo>
                    <a:lnTo>
                      <a:pt x="60" y="45"/>
                    </a:lnTo>
                    <a:lnTo>
                      <a:pt x="57" y="48"/>
                    </a:lnTo>
                    <a:lnTo>
                      <a:pt x="53" y="47"/>
                    </a:lnTo>
                    <a:lnTo>
                      <a:pt x="47" y="35"/>
                    </a:lnTo>
                    <a:lnTo>
                      <a:pt x="38" y="39"/>
                    </a:lnTo>
                    <a:lnTo>
                      <a:pt x="42" y="44"/>
                    </a:lnTo>
                    <a:lnTo>
                      <a:pt x="39" y="48"/>
                    </a:lnTo>
                    <a:lnTo>
                      <a:pt x="39" y="57"/>
                    </a:lnTo>
                    <a:lnTo>
                      <a:pt x="33" y="57"/>
                    </a:lnTo>
                    <a:lnTo>
                      <a:pt x="31" y="67"/>
                    </a:lnTo>
                    <a:lnTo>
                      <a:pt x="19" y="65"/>
                    </a:lnTo>
                    <a:lnTo>
                      <a:pt x="12" y="67"/>
                    </a:lnTo>
                    <a:lnTo>
                      <a:pt x="6" y="64"/>
                    </a:lnTo>
                    <a:lnTo>
                      <a:pt x="4" y="57"/>
                    </a:lnTo>
                    <a:lnTo>
                      <a:pt x="0" y="56"/>
                    </a:lnTo>
                    <a:lnTo>
                      <a:pt x="3" y="54"/>
                    </a:lnTo>
                    <a:lnTo>
                      <a:pt x="6" y="50"/>
                    </a:lnTo>
                    <a:lnTo>
                      <a:pt x="10" y="48"/>
                    </a:lnTo>
                    <a:lnTo>
                      <a:pt x="10" y="42"/>
                    </a:lnTo>
                    <a:lnTo>
                      <a:pt x="16" y="44"/>
                    </a:lnTo>
                    <a:lnTo>
                      <a:pt x="22" y="39"/>
                    </a:lnTo>
                    <a:lnTo>
                      <a:pt x="27" y="38"/>
                    </a:lnTo>
                    <a:lnTo>
                      <a:pt x="36" y="30"/>
                    </a:lnTo>
                    <a:lnTo>
                      <a:pt x="36" y="27"/>
                    </a:lnTo>
                    <a:lnTo>
                      <a:pt x="27" y="26"/>
                    </a:lnTo>
                    <a:lnTo>
                      <a:pt x="24" y="23"/>
                    </a:lnTo>
                    <a:lnTo>
                      <a:pt x="24" y="18"/>
                    </a:lnTo>
                    <a:lnTo>
                      <a:pt x="12" y="13"/>
                    </a:lnTo>
                    <a:lnTo>
                      <a:pt x="18" y="9"/>
                    </a:lnTo>
                    <a:lnTo>
                      <a:pt x="19" y="4"/>
                    </a:lnTo>
                    <a:lnTo>
                      <a:pt x="27" y="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1" name="Freeform 4067">
                <a:extLst>
                  <a:ext uri="{FF2B5EF4-FFF2-40B4-BE49-F238E27FC236}">
                    <a16:creationId xmlns:a16="http://schemas.microsoft.com/office/drawing/2014/main" id="{0C7CE234-1FB9-59B8-9F1E-B6E6B615B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872"/>
                <a:ext cx="47" cy="34"/>
              </a:xfrm>
              <a:custGeom>
                <a:avLst/>
                <a:gdLst>
                  <a:gd name="T0" fmla="*/ 36 w 92"/>
                  <a:gd name="T1" fmla="*/ 0 h 67"/>
                  <a:gd name="T2" fmla="*/ 39 w 92"/>
                  <a:gd name="T3" fmla="*/ 4 h 67"/>
                  <a:gd name="T4" fmla="*/ 47 w 92"/>
                  <a:gd name="T5" fmla="*/ 4 h 67"/>
                  <a:gd name="T6" fmla="*/ 51 w 92"/>
                  <a:gd name="T7" fmla="*/ 9 h 67"/>
                  <a:gd name="T8" fmla="*/ 54 w 92"/>
                  <a:gd name="T9" fmla="*/ 9 h 67"/>
                  <a:gd name="T10" fmla="*/ 60 w 92"/>
                  <a:gd name="T11" fmla="*/ 4 h 67"/>
                  <a:gd name="T12" fmla="*/ 71 w 92"/>
                  <a:gd name="T13" fmla="*/ 1 h 67"/>
                  <a:gd name="T14" fmla="*/ 77 w 92"/>
                  <a:gd name="T15" fmla="*/ 6 h 67"/>
                  <a:gd name="T16" fmla="*/ 88 w 92"/>
                  <a:gd name="T17" fmla="*/ 6 h 67"/>
                  <a:gd name="T18" fmla="*/ 92 w 92"/>
                  <a:gd name="T19" fmla="*/ 10 h 67"/>
                  <a:gd name="T20" fmla="*/ 92 w 92"/>
                  <a:gd name="T21" fmla="*/ 12 h 67"/>
                  <a:gd name="T22" fmla="*/ 86 w 92"/>
                  <a:gd name="T23" fmla="*/ 15 h 67"/>
                  <a:gd name="T24" fmla="*/ 77 w 92"/>
                  <a:gd name="T25" fmla="*/ 24 h 67"/>
                  <a:gd name="T26" fmla="*/ 72 w 92"/>
                  <a:gd name="T27" fmla="*/ 24 h 67"/>
                  <a:gd name="T28" fmla="*/ 65 w 92"/>
                  <a:gd name="T29" fmla="*/ 27 h 67"/>
                  <a:gd name="T30" fmla="*/ 68 w 92"/>
                  <a:gd name="T31" fmla="*/ 35 h 67"/>
                  <a:gd name="T32" fmla="*/ 66 w 92"/>
                  <a:gd name="T33" fmla="*/ 45 h 67"/>
                  <a:gd name="T34" fmla="*/ 60 w 92"/>
                  <a:gd name="T35" fmla="*/ 45 h 67"/>
                  <a:gd name="T36" fmla="*/ 57 w 92"/>
                  <a:gd name="T37" fmla="*/ 48 h 67"/>
                  <a:gd name="T38" fmla="*/ 53 w 92"/>
                  <a:gd name="T39" fmla="*/ 47 h 67"/>
                  <a:gd name="T40" fmla="*/ 47 w 92"/>
                  <a:gd name="T41" fmla="*/ 35 h 67"/>
                  <a:gd name="T42" fmla="*/ 38 w 92"/>
                  <a:gd name="T43" fmla="*/ 39 h 67"/>
                  <a:gd name="T44" fmla="*/ 42 w 92"/>
                  <a:gd name="T45" fmla="*/ 44 h 67"/>
                  <a:gd name="T46" fmla="*/ 39 w 92"/>
                  <a:gd name="T47" fmla="*/ 48 h 67"/>
                  <a:gd name="T48" fmla="*/ 39 w 92"/>
                  <a:gd name="T49" fmla="*/ 57 h 67"/>
                  <a:gd name="T50" fmla="*/ 33 w 92"/>
                  <a:gd name="T51" fmla="*/ 57 h 67"/>
                  <a:gd name="T52" fmla="*/ 31 w 92"/>
                  <a:gd name="T53" fmla="*/ 67 h 67"/>
                  <a:gd name="T54" fmla="*/ 19 w 92"/>
                  <a:gd name="T55" fmla="*/ 65 h 67"/>
                  <a:gd name="T56" fmla="*/ 12 w 92"/>
                  <a:gd name="T57" fmla="*/ 67 h 67"/>
                  <a:gd name="T58" fmla="*/ 6 w 92"/>
                  <a:gd name="T59" fmla="*/ 64 h 67"/>
                  <a:gd name="T60" fmla="*/ 4 w 92"/>
                  <a:gd name="T61" fmla="*/ 57 h 67"/>
                  <a:gd name="T62" fmla="*/ 0 w 92"/>
                  <a:gd name="T63" fmla="*/ 56 h 67"/>
                  <a:gd name="T64" fmla="*/ 3 w 92"/>
                  <a:gd name="T65" fmla="*/ 54 h 67"/>
                  <a:gd name="T66" fmla="*/ 6 w 92"/>
                  <a:gd name="T67" fmla="*/ 50 h 67"/>
                  <a:gd name="T68" fmla="*/ 10 w 92"/>
                  <a:gd name="T69" fmla="*/ 48 h 67"/>
                  <a:gd name="T70" fmla="*/ 10 w 92"/>
                  <a:gd name="T71" fmla="*/ 42 h 67"/>
                  <a:gd name="T72" fmla="*/ 16 w 92"/>
                  <a:gd name="T73" fmla="*/ 44 h 67"/>
                  <a:gd name="T74" fmla="*/ 22 w 92"/>
                  <a:gd name="T75" fmla="*/ 39 h 67"/>
                  <a:gd name="T76" fmla="*/ 27 w 92"/>
                  <a:gd name="T77" fmla="*/ 38 h 67"/>
                  <a:gd name="T78" fmla="*/ 36 w 92"/>
                  <a:gd name="T79" fmla="*/ 30 h 67"/>
                  <a:gd name="T80" fmla="*/ 36 w 92"/>
                  <a:gd name="T81" fmla="*/ 27 h 67"/>
                  <a:gd name="T82" fmla="*/ 27 w 92"/>
                  <a:gd name="T83" fmla="*/ 26 h 67"/>
                  <a:gd name="T84" fmla="*/ 24 w 92"/>
                  <a:gd name="T85" fmla="*/ 23 h 67"/>
                  <a:gd name="T86" fmla="*/ 24 w 92"/>
                  <a:gd name="T87" fmla="*/ 18 h 67"/>
                  <a:gd name="T88" fmla="*/ 12 w 92"/>
                  <a:gd name="T89" fmla="*/ 13 h 67"/>
                  <a:gd name="T90" fmla="*/ 18 w 92"/>
                  <a:gd name="T91" fmla="*/ 9 h 67"/>
                  <a:gd name="T92" fmla="*/ 19 w 92"/>
                  <a:gd name="T93" fmla="*/ 4 h 67"/>
                  <a:gd name="T94" fmla="*/ 27 w 92"/>
                  <a:gd name="T95" fmla="*/ 3 h 67"/>
                  <a:gd name="T96" fmla="*/ 36 w 92"/>
                  <a:gd name="T9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2" h="67">
                    <a:moveTo>
                      <a:pt x="36" y="0"/>
                    </a:moveTo>
                    <a:lnTo>
                      <a:pt x="39" y="4"/>
                    </a:lnTo>
                    <a:lnTo>
                      <a:pt x="47" y="4"/>
                    </a:lnTo>
                    <a:lnTo>
                      <a:pt x="51" y="9"/>
                    </a:lnTo>
                    <a:lnTo>
                      <a:pt x="54" y="9"/>
                    </a:lnTo>
                    <a:lnTo>
                      <a:pt x="60" y="4"/>
                    </a:lnTo>
                    <a:lnTo>
                      <a:pt x="71" y="1"/>
                    </a:lnTo>
                    <a:lnTo>
                      <a:pt x="77" y="6"/>
                    </a:lnTo>
                    <a:lnTo>
                      <a:pt x="88" y="6"/>
                    </a:lnTo>
                    <a:lnTo>
                      <a:pt x="92" y="10"/>
                    </a:lnTo>
                    <a:lnTo>
                      <a:pt x="92" y="12"/>
                    </a:lnTo>
                    <a:lnTo>
                      <a:pt x="86" y="15"/>
                    </a:lnTo>
                    <a:lnTo>
                      <a:pt x="77" y="24"/>
                    </a:lnTo>
                    <a:lnTo>
                      <a:pt x="72" y="24"/>
                    </a:lnTo>
                    <a:lnTo>
                      <a:pt x="65" y="27"/>
                    </a:lnTo>
                    <a:lnTo>
                      <a:pt x="68" y="35"/>
                    </a:lnTo>
                    <a:lnTo>
                      <a:pt x="66" y="45"/>
                    </a:lnTo>
                    <a:lnTo>
                      <a:pt x="60" y="45"/>
                    </a:lnTo>
                    <a:lnTo>
                      <a:pt x="57" y="48"/>
                    </a:lnTo>
                    <a:lnTo>
                      <a:pt x="53" y="47"/>
                    </a:lnTo>
                    <a:lnTo>
                      <a:pt x="47" y="35"/>
                    </a:lnTo>
                    <a:lnTo>
                      <a:pt x="38" y="39"/>
                    </a:lnTo>
                    <a:lnTo>
                      <a:pt x="42" y="44"/>
                    </a:lnTo>
                    <a:lnTo>
                      <a:pt x="39" y="48"/>
                    </a:lnTo>
                    <a:lnTo>
                      <a:pt x="39" y="57"/>
                    </a:lnTo>
                    <a:lnTo>
                      <a:pt x="33" y="57"/>
                    </a:lnTo>
                    <a:lnTo>
                      <a:pt x="31" y="67"/>
                    </a:lnTo>
                    <a:lnTo>
                      <a:pt x="19" y="65"/>
                    </a:lnTo>
                    <a:lnTo>
                      <a:pt x="12" y="67"/>
                    </a:lnTo>
                    <a:lnTo>
                      <a:pt x="6" y="64"/>
                    </a:lnTo>
                    <a:lnTo>
                      <a:pt x="4" y="57"/>
                    </a:lnTo>
                    <a:lnTo>
                      <a:pt x="0" y="56"/>
                    </a:lnTo>
                    <a:lnTo>
                      <a:pt x="3" y="54"/>
                    </a:lnTo>
                    <a:lnTo>
                      <a:pt x="6" y="50"/>
                    </a:lnTo>
                    <a:lnTo>
                      <a:pt x="10" y="48"/>
                    </a:lnTo>
                    <a:lnTo>
                      <a:pt x="10" y="42"/>
                    </a:lnTo>
                    <a:lnTo>
                      <a:pt x="16" y="44"/>
                    </a:lnTo>
                    <a:lnTo>
                      <a:pt x="22" y="39"/>
                    </a:lnTo>
                    <a:lnTo>
                      <a:pt x="27" y="38"/>
                    </a:lnTo>
                    <a:lnTo>
                      <a:pt x="36" y="30"/>
                    </a:lnTo>
                    <a:lnTo>
                      <a:pt x="36" y="27"/>
                    </a:lnTo>
                    <a:lnTo>
                      <a:pt x="27" y="26"/>
                    </a:lnTo>
                    <a:lnTo>
                      <a:pt x="24" y="23"/>
                    </a:lnTo>
                    <a:lnTo>
                      <a:pt x="24" y="18"/>
                    </a:lnTo>
                    <a:lnTo>
                      <a:pt x="12" y="13"/>
                    </a:lnTo>
                    <a:lnTo>
                      <a:pt x="18" y="9"/>
                    </a:lnTo>
                    <a:lnTo>
                      <a:pt x="19" y="4"/>
                    </a:lnTo>
                    <a:lnTo>
                      <a:pt x="27" y="3"/>
                    </a:lnTo>
                    <a:lnTo>
                      <a:pt x="3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2" name="Freeform 4068">
                <a:extLst>
                  <a:ext uri="{FF2B5EF4-FFF2-40B4-BE49-F238E27FC236}">
                    <a16:creationId xmlns:a16="http://schemas.microsoft.com/office/drawing/2014/main" id="{34093B3B-0ADB-179E-649E-4A11B5417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745"/>
                <a:ext cx="41" cy="40"/>
              </a:xfrm>
              <a:custGeom>
                <a:avLst/>
                <a:gdLst>
                  <a:gd name="T0" fmla="*/ 55 w 84"/>
                  <a:gd name="T1" fmla="*/ 0 h 81"/>
                  <a:gd name="T2" fmla="*/ 58 w 84"/>
                  <a:gd name="T3" fmla="*/ 3 h 81"/>
                  <a:gd name="T4" fmla="*/ 58 w 84"/>
                  <a:gd name="T5" fmla="*/ 11 h 81"/>
                  <a:gd name="T6" fmla="*/ 52 w 84"/>
                  <a:gd name="T7" fmla="*/ 16 h 81"/>
                  <a:gd name="T8" fmla="*/ 44 w 84"/>
                  <a:gd name="T9" fmla="*/ 17 h 81"/>
                  <a:gd name="T10" fmla="*/ 40 w 84"/>
                  <a:gd name="T11" fmla="*/ 20 h 81"/>
                  <a:gd name="T12" fmla="*/ 26 w 84"/>
                  <a:gd name="T13" fmla="*/ 22 h 81"/>
                  <a:gd name="T14" fmla="*/ 21 w 84"/>
                  <a:gd name="T15" fmla="*/ 25 h 81"/>
                  <a:gd name="T16" fmla="*/ 15 w 84"/>
                  <a:gd name="T17" fmla="*/ 28 h 81"/>
                  <a:gd name="T18" fmla="*/ 15 w 84"/>
                  <a:gd name="T19" fmla="*/ 32 h 81"/>
                  <a:gd name="T20" fmla="*/ 9 w 84"/>
                  <a:gd name="T21" fmla="*/ 38 h 81"/>
                  <a:gd name="T22" fmla="*/ 8 w 84"/>
                  <a:gd name="T23" fmla="*/ 43 h 81"/>
                  <a:gd name="T24" fmla="*/ 11 w 84"/>
                  <a:gd name="T25" fmla="*/ 38 h 81"/>
                  <a:gd name="T26" fmla="*/ 17 w 84"/>
                  <a:gd name="T27" fmla="*/ 34 h 81"/>
                  <a:gd name="T28" fmla="*/ 24 w 84"/>
                  <a:gd name="T29" fmla="*/ 32 h 81"/>
                  <a:gd name="T30" fmla="*/ 26 w 84"/>
                  <a:gd name="T31" fmla="*/ 35 h 81"/>
                  <a:gd name="T32" fmla="*/ 18 w 84"/>
                  <a:gd name="T33" fmla="*/ 41 h 81"/>
                  <a:gd name="T34" fmla="*/ 18 w 84"/>
                  <a:gd name="T35" fmla="*/ 52 h 81"/>
                  <a:gd name="T36" fmla="*/ 12 w 84"/>
                  <a:gd name="T37" fmla="*/ 58 h 81"/>
                  <a:gd name="T38" fmla="*/ 12 w 84"/>
                  <a:gd name="T39" fmla="*/ 64 h 81"/>
                  <a:gd name="T40" fmla="*/ 3 w 84"/>
                  <a:gd name="T41" fmla="*/ 70 h 81"/>
                  <a:gd name="T42" fmla="*/ 0 w 84"/>
                  <a:gd name="T43" fmla="*/ 81 h 81"/>
                  <a:gd name="T44" fmla="*/ 9 w 84"/>
                  <a:gd name="T45" fmla="*/ 76 h 81"/>
                  <a:gd name="T46" fmla="*/ 9 w 84"/>
                  <a:gd name="T47" fmla="*/ 69 h 81"/>
                  <a:gd name="T48" fmla="*/ 15 w 84"/>
                  <a:gd name="T49" fmla="*/ 66 h 81"/>
                  <a:gd name="T50" fmla="*/ 21 w 84"/>
                  <a:gd name="T51" fmla="*/ 67 h 81"/>
                  <a:gd name="T52" fmla="*/ 33 w 84"/>
                  <a:gd name="T53" fmla="*/ 64 h 81"/>
                  <a:gd name="T54" fmla="*/ 38 w 84"/>
                  <a:gd name="T55" fmla="*/ 64 h 81"/>
                  <a:gd name="T56" fmla="*/ 44 w 84"/>
                  <a:gd name="T57" fmla="*/ 57 h 81"/>
                  <a:gd name="T58" fmla="*/ 44 w 84"/>
                  <a:gd name="T59" fmla="*/ 46 h 81"/>
                  <a:gd name="T60" fmla="*/ 56 w 84"/>
                  <a:gd name="T61" fmla="*/ 49 h 81"/>
                  <a:gd name="T62" fmla="*/ 59 w 84"/>
                  <a:gd name="T63" fmla="*/ 48 h 81"/>
                  <a:gd name="T64" fmla="*/ 64 w 84"/>
                  <a:gd name="T65" fmla="*/ 41 h 81"/>
                  <a:gd name="T66" fmla="*/ 65 w 84"/>
                  <a:gd name="T67" fmla="*/ 32 h 81"/>
                  <a:gd name="T68" fmla="*/ 61 w 84"/>
                  <a:gd name="T69" fmla="*/ 29 h 81"/>
                  <a:gd name="T70" fmla="*/ 67 w 84"/>
                  <a:gd name="T71" fmla="*/ 25 h 81"/>
                  <a:gd name="T72" fmla="*/ 71 w 84"/>
                  <a:gd name="T73" fmla="*/ 25 h 81"/>
                  <a:gd name="T74" fmla="*/ 79 w 84"/>
                  <a:gd name="T75" fmla="*/ 22 h 81"/>
                  <a:gd name="T76" fmla="*/ 84 w 84"/>
                  <a:gd name="T77" fmla="*/ 16 h 81"/>
                  <a:gd name="T78" fmla="*/ 82 w 84"/>
                  <a:gd name="T79" fmla="*/ 11 h 81"/>
                  <a:gd name="T80" fmla="*/ 76 w 84"/>
                  <a:gd name="T81" fmla="*/ 11 h 81"/>
                  <a:gd name="T82" fmla="*/ 70 w 84"/>
                  <a:gd name="T83" fmla="*/ 5 h 81"/>
                  <a:gd name="T84" fmla="*/ 65 w 84"/>
                  <a:gd name="T85" fmla="*/ 5 h 81"/>
                  <a:gd name="T86" fmla="*/ 62 w 84"/>
                  <a:gd name="T87" fmla="*/ 2 h 81"/>
                  <a:gd name="T88" fmla="*/ 55 w 84"/>
                  <a:gd name="T8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4" h="81">
                    <a:moveTo>
                      <a:pt x="55" y="0"/>
                    </a:moveTo>
                    <a:lnTo>
                      <a:pt x="58" y="3"/>
                    </a:lnTo>
                    <a:lnTo>
                      <a:pt x="58" y="11"/>
                    </a:lnTo>
                    <a:lnTo>
                      <a:pt x="52" y="16"/>
                    </a:lnTo>
                    <a:lnTo>
                      <a:pt x="44" y="17"/>
                    </a:lnTo>
                    <a:lnTo>
                      <a:pt x="40" y="20"/>
                    </a:lnTo>
                    <a:lnTo>
                      <a:pt x="26" y="22"/>
                    </a:lnTo>
                    <a:lnTo>
                      <a:pt x="21" y="25"/>
                    </a:lnTo>
                    <a:lnTo>
                      <a:pt x="15" y="28"/>
                    </a:lnTo>
                    <a:lnTo>
                      <a:pt x="15" y="32"/>
                    </a:lnTo>
                    <a:lnTo>
                      <a:pt x="9" y="38"/>
                    </a:lnTo>
                    <a:lnTo>
                      <a:pt x="8" y="43"/>
                    </a:lnTo>
                    <a:lnTo>
                      <a:pt x="11" y="38"/>
                    </a:lnTo>
                    <a:lnTo>
                      <a:pt x="17" y="34"/>
                    </a:lnTo>
                    <a:lnTo>
                      <a:pt x="24" y="32"/>
                    </a:lnTo>
                    <a:lnTo>
                      <a:pt x="26" y="35"/>
                    </a:lnTo>
                    <a:lnTo>
                      <a:pt x="18" y="41"/>
                    </a:lnTo>
                    <a:lnTo>
                      <a:pt x="18" y="52"/>
                    </a:lnTo>
                    <a:lnTo>
                      <a:pt x="12" y="58"/>
                    </a:lnTo>
                    <a:lnTo>
                      <a:pt x="12" y="64"/>
                    </a:lnTo>
                    <a:lnTo>
                      <a:pt x="3" y="70"/>
                    </a:lnTo>
                    <a:lnTo>
                      <a:pt x="0" y="81"/>
                    </a:lnTo>
                    <a:lnTo>
                      <a:pt x="9" y="76"/>
                    </a:lnTo>
                    <a:lnTo>
                      <a:pt x="9" y="69"/>
                    </a:lnTo>
                    <a:lnTo>
                      <a:pt x="15" y="66"/>
                    </a:lnTo>
                    <a:lnTo>
                      <a:pt x="21" y="67"/>
                    </a:lnTo>
                    <a:lnTo>
                      <a:pt x="33" y="64"/>
                    </a:lnTo>
                    <a:lnTo>
                      <a:pt x="38" y="64"/>
                    </a:lnTo>
                    <a:lnTo>
                      <a:pt x="44" y="57"/>
                    </a:lnTo>
                    <a:lnTo>
                      <a:pt x="44" y="46"/>
                    </a:lnTo>
                    <a:lnTo>
                      <a:pt x="56" y="49"/>
                    </a:lnTo>
                    <a:lnTo>
                      <a:pt x="59" y="48"/>
                    </a:lnTo>
                    <a:lnTo>
                      <a:pt x="64" y="41"/>
                    </a:lnTo>
                    <a:lnTo>
                      <a:pt x="65" y="32"/>
                    </a:lnTo>
                    <a:lnTo>
                      <a:pt x="61" y="29"/>
                    </a:lnTo>
                    <a:lnTo>
                      <a:pt x="67" y="25"/>
                    </a:lnTo>
                    <a:lnTo>
                      <a:pt x="71" y="25"/>
                    </a:lnTo>
                    <a:lnTo>
                      <a:pt x="79" y="22"/>
                    </a:lnTo>
                    <a:lnTo>
                      <a:pt x="84" y="16"/>
                    </a:lnTo>
                    <a:lnTo>
                      <a:pt x="82" y="11"/>
                    </a:lnTo>
                    <a:lnTo>
                      <a:pt x="76" y="11"/>
                    </a:lnTo>
                    <a:lnTo>
                      <a:pt x="70" y="5"/>
                    </a:lnTo>
                    <a:lnTo>
                      <a:pt x="65" y="5"/>
                    </a:lnTo>
                    <a:lnTo>
                      <a:pt x="62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3" name="Freeform 4069">
                <a:extLst>
                  <a:ext uri="{FF2B5EF4-FFF2-40B4-BE49-F238E27FC236}">
                    <a16:creationId xmlns:a16="http://schemas.microsoft.com/office/drawing/2014/main" id="{948C4061-1832-300C-DE62-1EE7206B6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745"/>
                <a:ext cx="41" cy="40"/>
              </a:xfrm>
              <a:custGeom>
                <a:avLst/>
                <a:gdLst>
                  <a:gd name="T0" fmla="*/ 55 w 84"/>
                  <a:gd name="T1" fmla="*/ 0 h 81"/>
                  <a:gd name="T2" fmla="*/ 62 w 84"/>
                  <a:gd name="T3" fmla="*/ 2 h 81"/>
                  <a:gd name="T4" fmla="*/ 65 w 84"/>
                  <a:gd name="T5" fmla="*/ 5 h 81"/>
                  <a:gd name="T6" fmla="*/ 70 w 84"/>
                  <a:gd name="T7" fmla="*/ 5 h 81"/>
                  <a:gd name="T8" fmla="*/ 76 w 84"/>
                  <a:gd name="T9" fmla="*/ 11 h 81"/>
                  <a:gd name="T10" fmla="*/ 82 w 84"/>
                  <a:gd name="T11" fmla="*/ 11 h 81"/>
                  <a:gd name="T12" fmla="*/ 84 w 84"/>
                  <a:gd name="T13" fmla="*/ 16 h 81"/>
                  <a:gd name="T14" fmla="*/ 79 w 84"/>
                  <a:gd name="T15" fmla="*/ 22 h 81"/>
                  <a:gd name="T16" fmla="*/ 71 w 84"/>
                  <a:gd name="T17" fmla="*/ 25 h 81"/>
                  <a:gd name="T18" fmla="*/ 67 w 84"/>
                  <a:gd name="T19" fmla="*/ 25 h 81"/>
                  <a:gd name="T20" fmla="*/ 61 w 84"/>
                  <a:gd name="T21" fmla="*/ 29 h 81"/>
                  <a:gd name="T22" fmla="*/ 65 w 84"/>
                  <a:gd name="T23" fmla="*/ 32 h 81"/>
                  <a:gd name="T24" fmla="*/ 64 w 84"/>
                  <a:gd name="T25" fmla="*/ 41 h 81"/>
                  <a:gd name="T26" fmla="*/ 59 w 84"/>
                  <a:gd name="T27" fmla="*/ 48 h 81"/>
                  <a:gd name="T28" fmla="*/ 56 w 84"/>
                  <a:gd name="T29" fmla="*/ 49 h 81"/>
                  <a:gd name="T30" fmla="*/ 44 w 84"/>
                  <a:gd name="T31" fmla="*/ 46 h 81"/>
                  <a:gd name="T32" fmla="*/ 44 w 84"/>
                  <a:gd name="T33" fmla="*/ 57 h 81"/>
                  <a:gd name="T34" fmla="*/ 38 w 84"/>
                  <a:gd name="T35" fmla="*/ 64 h 81"/>
                  <a:gd name="T36" fmla="*/ 33 w 84"/>
                  <a:gd name="T37" fmla="*/ 64 h 81"/>
                  <a:gd name="T38" fmla="*/ 21 w 84"/>
                  <a:gd name="T39" fmla="*/ 67 h 81"/>
                  <a:gd name="T40" fmla="*/ 15 w 84"/>
                  <a:gd name="T41" fmla="*/ 66 h 81"/>
                  <a:gd name="T42" fmla="*/ 9 w 84"/>
                  <a:gd name="T43" fmla="*/ 69 h 81"/>
                  <a:gd name="T44" fmla="*/ 9 w 84"/>
                  <a:gd name="T45" fmla="*/ 76 h 81"/>
                  <a:gd name="T46" fmla="*/ 0 w 84"/>
                  <a:gd name="T47" fmla="*/ 81 h 81"/>
                  <a:gd name="T48" fmla="*/ 3 w 84"/>
                  <a:gd name="T49" fmla="*/ 70 h 81"/>
                  <a:gd name="T50" fmla="*/ 12 w 84"/>
                  <a:gd name="T51" fmla="*/ 64 h 81"/>
                  <a:gd name="T52" fmla="*/ 12 w 84"/>
                  <a:gd name="T53" fmla="*/ 58 h 81"/>
                  <a:gd name="T54" fmla="*/ 18 w 84"/>
                  <a:gd name="T55" fmla="*/ 52 h 81"/>
                  <a:gd name="T56" fmla="*/ 18 w 84"/>
                  <a:gd name="T57" fmla="*/ 41 h 81"/>
                  <a:gd name="T58" fmla="*/ 26 w 84"/>
                  <a:gd name="T59" fmla="*/ 35 h 81"/>
                  <a:gd name="T60" fmla="*/ 24 w 84"/>
                  <a:gd name="T61" fmla="*/ 32 h 81"/>
                  <a:gd name="T62" fmla="*/ 17 w 84"/>
                  <a:gd name="T63" fmla="*/ 34 h 81"/>
                  <a:gd name="T64" fmla="*/ 11 w 84"/>
                  <a:gd name="T65" fmla="*/ 38 h 81"/>
                  <a:gd name="T66" fmla="*/ 8 w 84"/>
                  <a:gd name="T67" fmla="*/ 43 h 81"/>
                  <a:gd name="T68" fmla="*/ 9 w 84"/>
                  <a:gd name="T69" fmla="*/ 38 h 81"/>
                  <a:gd name="T70" fmla="*/ 15 w 84"/>
                  <a:gd name="T71" fmla="*/ 32 h 81"/>
                  <a:gd name="T72" fmla="*/ 15 w 84"/>
                  <a:gd name="T73" fmla="*/ 28 h 81"/>
                  <a:gd name="T74" fmla="*/ 21 w 84"/>
                  <a:gd name="T75" fmla="*/ 25 h 81"/>
                  <a:gd name="T76" fmla="*/ 26 w 84"/>
                  <a:gd name="T77" fmla="*/ 22 h 81"/>
                  <a:gd name="T78" fmla="*/ 40 w 84"/>
                  <a:gd name="T79" fmla="*/ 20 h 81"/>
                  <a:gd name="T80" fmla="*/ 44 w 84"/>
                  <a:gd name="T81" fmla="*/ 17 h 81"/>
                  <a:gd name="T82" fmla="*/ 52 w 84"/>
                  <a:gd name="T83" fmla="*/ 16 h 81"/>
                  <a:gd name="T84" fmla="*/ 58 w 84"/>
                  <a:gd name="T85" fmla="*/ 11 h 81"/>
                  <a:gd name="T86" fmla="*/ 58 w 84"/>
                  <a:gd name="T87" fmla="*/ 3 h 81"/>
                  <a:gd name="T88" fmla="*/ 55 w 84"/>
                  <a:gd name="T8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4" h="81">
                    <a:moveTo>
                      <a:pt x="55" y="0"/>
                    </a:moveTo>
                    <a:lnTo>
                      <a:pt x="62" y="2"/>
                    </a:lnTo>
                    <a:lnTo>
                      <a:pt x="65" y="5"/>
                    </a:lnTo>
                    <a:lnTo>
                      <a:pt x="70" y="5"/>
                    </a:lnTo>
                    <a:lnTo>
                      <a:pt x="76" y="11"/>
                    </a:lnTo>
                    <a:lnTo>
                      <a:pt x="82" y="11"/>
                    </a:lnTo>
                    <a:lnTo>
                      <a:pt x="84" y="16"/>
                    </a:lnTo>
                    <a:lnTo>
                      <a:pt x="79" y="22"/>
                    </a:lnTo>
                    <a:lnTo>
                      <a:pt x="71" y="25"/>
                    </a:lnTo>
                    <a:lnTo>
                      <a:pt x="67" y="25"/>
                    </a:lnTo>
                    <a:lnTo>
                      <a:pt x="61" y="29"/>
                    </a:lnTo>
                    <a:lnTo>
                      <a:pt x="65" y="32"/>
                    </a:lnTo>
                    <a:lnTo>
                      <a:pt x="64" y="41"/>
                    </a:lnTo>
                    <a:lnTo>
                      <a:pt x="59" y="48"/>
                    </a:lnTo>
                    <a:lnTo>
                      <a:pt x="56" y="49"/>
                    </a:lnTo>
                    <a:lnTo>
                      <a:pt x="44" y="46"/>
                    </a:lnTo>
                    <a:lnTo>
                      <a:pt x="44" y="57"/>
                    </a:lnTo>
                    <a:lnTo>
                      <a:pt x="38" y="64"/>
                    </a:lnTo>
                    <a:lnTo>
                      <a:pt x="33" y="64"/>
                    </a:lnTo>
                    <a:lnTo>
                      <a:pt x="21" y="67"/>
                    </a:lnTo>
                    <a:lnTo>
                      <a:pt x="15" y="66"/>
                    </a:lnTo>
                    <a:lnTo>
                      <a:pt x="9" y="69"/>
                    </a:lnTo>
                    <a:lnTo>
                      <a:pt x="9" y="76"/>
                    </a:lnTo>
                    <a:lnTo>
                      <a:pt x="0" y="81"/>
                    </a:lnTo>
                    <a:lnTo>
                      <a:pt x="3" y="70"/>
                    </a:lnTo>
                    <a:lnTo>
                      <a:pt x="12" y="64"/>
                    </a:lnTo>
                    <a:lnTo>
                      <a:pt x="12" y="58"/>
                    </a:lnTo>
                    <a:lnTo>
                      <a:pt x="18" y="52"/>
                    </a:lnTo>
                    <a:lnTo>
                      <a:pt x="18" y="41"/>
                    </a:lnTo>
                    <a:lnTo>
                      <a:pt x="26" y="35"/>
                    </a:lnTo>
                    <a:lnTo>
                      <a:pt x="24" y="32"/>
                    </a:lnTo>
                    <a:lnTo>
                      <a:pt x="17" y="34"/>
                    </a:lnTo>
                    <a:lnTo>
                      <a:pt x="11" y="38"/>
                    </a:lnTo>
                    <a:lnTo>
                      <a:pt x="8" y="43"/>
                    </a:lnTo>
                    <a:lnTo>
                      <a:pt x="9" y="38"/>
                    </a:lnTo>
                    <a:lnTo>
                      <a:pt x="15" y="32"/>
                    </a:lnTo>
                    <a:lnTo>
                      <a:pt x="15" y="28"/>
                    </a:lnTo>
                    <a:lnTo>
                      <a:pt x="21" y="25"/>
                    </a:lnTo>
                    <a:lnTo>
                      <a:pt x="26" y="22"/>
                    </a:lnTo>
                    <a:lnTo>
                      <a:pt x="40" y="20"/>
                    </a:lnTo>
                    <a:lnTo>
                      <a:pt x="44" y="17"/>
                    </a:lnTo>
                    <a:lnTo>
                      <a:pt x="52" y="16"/>
                    </a:lnTo>
                    <a:lnTo>
                      <a:pt x="58" y="11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4" name="Freeform 4070">
                <a:extLst>
                  <a:ext uri="{FF2B5EF4-FFF2-40B4-BE49-F238E27FC236}">
                    <a16:creationId xmlns:a16="http://schemas.microsoft.com/office/drawing/2014/main" id="{E5694706-525B-9241-4ABD-DE763EDA5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745"/>
                <a:ext cx="41" cy="40"/>
              </a:xfrm>
              <a:custGeom>
                <a:avLst/>
                <a:gdLst>
                  <a:gd name="T0" fmla="*/ 55 w 84"/>
                  <a:gd name="T1" fmla="*/ 0 h 81"/>
                  <a:gd name="T2" fmla="*/ 62 w 84"/>
                  <a:gd name="T3" fmla="*/ 2 h 81"/>
                  <a:gd name="T4" fmla="*/ 65 w 84"/>
                  <a:gd name="T5" fmla="*/ 5 h 81"/>
                  <a:gd name="T6" fmla="*/ 70 w 84"/>
                  <a:gd name="T7" fmla="*/ 5 h 81"/>
                  <a:gd name="T8" fmla="*/ 76 w 84"/>
                  <a:gd name="T9" fmla="*/ 11 h 81"/>
                  <a:gd name="T10" fmla="*/ 82 w 84"/>
                  <a:gd name="T11" fmla="*/ 11 h 81"/>
                  <a:gd name="T12" fmla="*/ 84 w 84"/>
                  <a:gd name="T13" fmla="*/ 16 h 81"/>
                  <a:gd name="T14" fmla="*/ 79 w 84"/>
                  <a:gd name="T15" fmla="*/ 22 h 81"/>
                  <a:gd name="T16" fmla="*/ 71 w 84"/>
                  <a:gd name="T17" fmla="*/ 25 h 81"/>
                  <a:gd name="T18" fmla="*/ 67 w 84"/>
                  <a:gd name="T19" fmla="*/ 25 h 81"/>
                  <a:gd name="T20" fmla="*/ 61 w 84"/>
                  <a:gd name="T21" fmla="*/ 29 h 81"/>
                  <a:gd name="T22" fmla="*/ 65 w 84"/>
                  <a:gd name="T23" fmla="*/ 32 h 81"/>
                  <a:gd name="T24" fmla="*/ 64 w 84"/>
                  <a:gd name="T25" fmla="*/ 41 h 81"/>
                  <a:gd name="T26" fmla="*/ 59 w 84"/>
                  <a:gd name="T27" fmla="*/ 48 h 81"/>
                  <a:gd name="T28" fmla="*/ 56 w 84"/>
                  <a:gd name="T29" fmla="*/ 49 h 81"/>
                  <a:gd name="T30" fmla="*/ 44 w 84"/>
                  <a:gd name="T31" fmla="*/ 46 h 81"/>
                  <a:gd name="T32" fmla="*/ 44 w 84"/>
                  <a:gd name="T33" fmla="*/ 57 h 81"/>
                  <a:gd name="T34" fmla="*/ 38 w 84"/>
                  <a:gd name="T35" fmla="*/ 64 h 81"/>
                  <a:gd name="T36" fmla="*/ 33 w 84"/>
                  <a:gd name="T37" fmla="*/ 64 h 81"/>
                  <a:gd name="T38" fmla="*/ 21 w 84"/>
                  <a:gd name="T39" fmla="*/ 67 h 81"/>
                  <a:gd name="T40" fmla="*/ 15 w 84"/>
                  <a:gd name="T41" fmla="*/ 66 h 81"/>
                  <a:gd name="T42" fmla="*/ 9 w 84"/>
                  <a:gd name="T43" fmla="*/ 69 h 81"/>
                  <a:gd name="T44" fmla="*/ 9 w 84"/>
                  <a:gd name="T45" fmla="*/ 76 h 81"/>
                  <a:gd name="T46" fmla="*/ 0 w 84"/>
                  <a:gd name="T47" fmla="*/ 81 h 81"/>
                  <a:gd name="T48" fmla="*/ 3 w 84"/>
                  <a:gd name="T49" fmla="*/ 70 h 81"/>
                  <a:gd name="T50" fmla="*/ 12 w 84"/>
                  <a:gd name="T51" fmla="*/ 64 h 81"/>
                  <a:gd name="T52" fmla="*/ 12 w 84"/>
                  <a:gd name="T53" fmla="*/ 58 h 81"/>
                  <a:gd name="T54" fmla="*/ 18 w 84"/>
                  <a:gd name="T55" fmla="*/ 52 h 81"/>
                  <a:gd name="T56" fmla="*/ 18 w 84"/>
                  <a:gd name="T57" fmla="*/ 41 h 81"/>
                  <a:gd name="T58" fmla="*/ 26 w 84"/>
                  <a:gd name="T59" fmla="*/ 35 h 81"/>
                  <a:gd name="T60" fmla="*/ 24 w 84"/>
                  <a:gd name="T61" fmla="*/ 32 h 81"/>
                  <a:gd name="T62" fmla="*/ 17 w 84"/>
                  <a:gd name="T63" fmla="*/ 34 h 81"/>
                  <a:gd name="T64" fmla="*/ 11 w 84"/>
                  <a:gd name="T65" fmla="*/ 38 h 81"/>
                  <a:gd name="T66" fmla="*/ 8 w 84"/>
                  <a:gd name="T67" fmla="*/ 43 h 81"/>
                  <a:gd name="T68" fmla="*/ 9 w 84"/>
                  <a:gd name="T69" fmla="*/ 38 h 81"/>
                  <a:gd name="T70" fmla="*/ 15 w 84"/>
                  <a:gd name="T71" fmla="*/ 32 h 81"/>
                  <a:gd name="T72" fmla="*/ 15 w 84"/>
                  <a:gd name="T73" fmla="*/ 28 h 81"/>
                  <a:gd name="T74" fmla="*/ 21 w 84"/>
                  <a:gd name="T75" fmla="*/ 25 h 81"/>
                  <a:gd name="T76" fmla="*/ 26 w 84"/>
                  <a:gd name="T77" fmla="*/ 22 h 81"/>
                  <a:gd name="T78" fmla="*/ 40 w 84"/>
                  <a:gd name="T79" fmla="*/ 20 h 81"/>
                  <a:gd name="T80" fmla="*/ 44 w 84"/>
                  <a:gd name="T81" fmla="*/ 17 h 81"/>
                  <a:gd name="T82" fmla="*/ 52 w 84"/>
                  <a:gd name="T83" fmla="*/ 16 h 81"/>
                  <a:gd name="T84" fmla="*/ 58 w 84"/>
                  <a:gd name="T85" fmla="*/ 11 h 81"/>
                  <a:gd name="T86" fmla="*/ 58 w 84"/>
                  <a:gd name="T87" fmla="*/ 3 h 81"/>
                  <a:gd name="T88" fmla="*/ 55 w 84"/>
                  <a:gd name="T8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4" h="81">
                    <a:moveTo>
                      <a:pt x="55" y="0"/>
                    </a:moveTo>
                    <a:lnTo>
                      <a:pt x="62" y="2"/>
                    </a:lnTo>
                    <a:lnTo>
                      <a:pt x="65" y="5"/>
                    </a:lnTo>
                    <a:lnTo>
                      <a:pt x="70" y="5"/>
                    </a:lnTo>
                    <a:lnTo>
                      <a:pt x="76" y="11"/>
                    </a:lnTo>
                    <a:lnTo>
                      <a:pt x="82" y="11"/>
                    </a:lnTo>
                    <a:lnTo>
                      <a:pt x="84" y="16"/>
                    </a:lnTo>
                    <a:lnTo>
                      <a:pt x="79" y="22"/>
                    </a:lnTo>
                    <a:lnTo>
                      <a:pt x="71" y="25"/>
                    </a:lnTo>
                    <a:lnTo>
                      <a:pt x="67" y="25"/>
                    </a:lnTo>
                    <a:lnTo>
                      <a:pt x="61" y="29"/>
                    </a:lnTo>
                    <a:lnTo>
                      <a:pt x="65" y="32"/>
                    </a:lnTo>
                    <a:lnTo>
                      <a:pt x="64" y="41"/>
                    </a:lnTo>
                    <a:lnTo>
                      <a:pt x="59" y="48"/>
                    </a:lnTo>
                    <a:lnTo>
                      <a:pt x="56" y="49"/>
                    </a:lnTo>
                    <a:lnTo>
                      <a:pt x="44" y="46"/>
                    </a:lnTo>
                    <a:lnTo>
                      <a:pt x="44" y="57"/>
                    </a:lnTo>
                    <a:lnTo>
                      <a:pt x="38" y="64"/>
                    </a:lnTo>
                    <a:lnTo>
                      <a:pt x="33" y="64"/>
                    </a:lnTo>
                    <a:lnTo>
                      <a:pt x="21" y="67"/>
                    </a:lnTo>
                    <a:lnTo>
                      <a:pt x="15" y="66"/>
                    </a:lnTo>
                    <a:lnTo>
                      <a:pt x="9" y="69"/>
                    </a:lnTo>
                    <a:lnTo>
                      <a:pt x="9" y="76"/>
                    </a:lnTo>
                    <a:lnTo>
                      <a:pt x="0" y="81"/>
                    </a:lnTo>
                    <a:lnTo>
                      <a:pt x="3" y="70"/>
                    </a:lnTo>
                    <a:lnTo>
                      <a:pt x="12" y="64"/>
                    </a:lnTo>
                    <a:lnTo>
                      <a:pt x="12" y="58"/>
                    </a:lnTo>
                    <a:lnTo>
                      <a:pt x="18" y="52"/>
                    </a:lnTo>
                    <a:lnTo>
                      <a:pt x="18" y="41"/>
                    </a:lnTo>
                    <a:lnTo>
                      <a:pt x="26" y="35"/>
                    </a:lnTo>
                    <a:lnTo>
                      <a:pt x="24" y="32"/>
                    </a:lnTo>
                    <a:lnTo>
                      <a:pt x="17" y="34"/>
                    </a:lnTo>
                    <a:lnTo>
                      <a:pt x="11" y="38"/>
                    </a:lnTo>
                    <a:lnTo>
                      <a:pt x="8" y="43"/>
                    </a:lnTo>
                    <a:lnTo>
                      <a:pt x="9" y="38"/>
                    </a:lnTo>
                    <a:lnTo>
                      <a:pt x="15" y="32"/>
                    </a:lnTo>
                    <a:lnTo>
                      <a:pt x="15" y="28"/>
                    </a:lnTo>
                    <a:lnTo>
                      <a:pt x="21" y="25"/>
                    </a:lnTo>
                    <a:lnTo>
                      <a:pt x="26" y="22"/>
                    </a:lnTo>
                    <a:lnTo>
                      <a:pt x="40" y="20"/>
                    </a:lnTo>
                    <a:lnTo>
                      <a:pt x="44" y="17"/>
                    </a:lnTo>
                    <a:lnTo>
                      <a:pt x="52" y="16"/>
                    </a:lnTo>
                    <a:lnTo>
                      <a:pt x="58" y="11"/>
                    </a:lnTo>
                    <a:lnTo>
                      <a:pt x="58" y="3"/>
                    </a:lnTo>
                    <a:lnTo>
                      <a:pt x="5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5" name="Freeform 4071">
                <a:extLst>
                  <a:ext uri="{FF2B5EF4-FFF2-40B4-BE49-F238E27FC236}">
                    <a16:creationId xmlns:a16="http://schemas.microsoft.com/office/drawing/2014/main" id="{33D2BA7D-A739-E406-68B1-39449B041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866"/>
                <a:ext cx="87" cy="55"/>
              </a:xfrm>
              <a:custGeom>
                <a:avLst/>
                <a:gdLst>
                  <a:gd name="T0" fmla="*/ 175 w 175"/>
                  <a:gd name="T1" fmla="*/ 36 h 109"/>
                  <a:gd name="T2" fmla="*/ 157 w 175"/>
                  <a:gd name="T3" fmla="*/ 42 h 109"/>
                  <a:gd name="T4" fmla="*/ 146 w 175"/>
                  <a:gd name="T5" fmla="*/ 44 h 109"/>
                  <a:gd name="T6" fmla="*/ 132 w 175"/>
                  <a:gd name="T7" fmla="*/ 33 h 109"/>
                  <a:gd name="T8" fmla="*/ 123 w 175"/>
                  <a:gd name="T9" fmla="*/ 24 h 109"/>
                  <a:gd name="T10" fmla="*/ 117 w 175"/>
                  <a:gd name="T11" fmla="*/ 22 h 109"/>
                  <a:gd name="T12" fmla="*/ 108 w 175"/>
                  <a:gd name="T13" fmla="*/ 24 h 109"/>
                  <a:gd name="T14" fmla="*/ 96 w 175"/>
                  <a:gd name="T15" fmla="*/ 25 h 109"/>
                  <a:gd name="T16" fmla="*/ 85 w 175"/>
                  <a:gd name="T17" fmla="*/ 13 h 109"/>
                  <a:gd name="T18" fmla="*/ 79 w 175"/>
                  <a:gd name="T19" fmla="*/ 16 h 109"/>
                  <a:gd name="T20" fmla="*/ 70 w 175"/>
                  <a:gd name="T21" fmla="*/ 21 h 109"/>
                  <a:gd name="T22" fmla="*/ 63 w 175"/>
                  <a:gd name="T23" fmla="*/ 18 h 109"/>
                  <a:gd name="T24" fmla="*/ 69 w 175"/>
                  <a:gd name="T25" fmla="*/ 4 h 109"/>
                  <a:gd name="T26" fmla="*/ 56 w 175"/>
                  <a:gd name="T27" fmla="*/ 7 h 109"/>
                  <a:gd name="T28" fmla="*/ 38 w 175"/>
                  <a:gd name="T29" fmla="*/ 15 h 109"/>
                  <a:gd name="T30" fmla="*/ 43 w 175"/>
                  <a:gd name="T31" fmla="*/ 24 h 109"/>
                  <a:gd name="T32" fmla="*/ 46 w 175"/>
                  <a:gd name="T33" fmla="*/ 31 h 109"/>
                  <a:gd name="T34" fmla="*/ 28 w 175"/>
                  <a:gd name="T35" fmla="*/ 39 h 109"/>
                  <a:gd name="T36" fmla="*/ 6 w 175"/>
                  <a:gd name="T37" fmla="*/ 44 h 109"/>
                  <a:gd name="T38" fmla="*/ 6 w 175"/>
                  <a:gd name="T39" fmla="*/ 53 h 109"/>
                  <a:gd name="T40" fmla="*/ 3 w 175"/>
                  <a:gd name="T41" fmla="*/ 66 h 109"/>
                  <a:gd name="T42" fmla="*/ 9 w 175"/>
                  <a:gd name="T43" fmla="*/ 76 h 109"/>
                  <a:gd name="T44" fmla="*/ 19 w 175"/>
                  <a:gd name="T45" fmla="*/ 91 h 109"/>
                  <a:gd name="T46" fmla="*/ 29 w 175"/>
                  <a:gd name="T47" fmla="*/ 98 h 109"/>
                  <a:gd name="T48" fmla="*/ 37 w 175"/>
                  <a:gd name="T49" fmla="*/ 109 h 109"/>
                  <a:gd name="T50" fmla="*/ 41 w 175"/>
                  <a:gd name="T51" fmla="*/ 97 h 109"/>
                  <a:gd name="T52" fmla="*/ 55 w 175"/>
                  <a:gd name="T53" fmla="*/ 106 h 109"/>
                  <a:gd name="T54" fmla="*/ 66 w 175"/>
                  <a:gd name="T55" fmla="*/ 98 h 109"/>
                  <a:gd name="T56" fmla="*/ 85 w 175"/>
                  <a:gd name="T57" fmla="*/ 101 h 109"/>
                  <a:gd name="T58" fmla="*/ 99 w 175"/>
                  <a:gd name="T59" fmla="*/ 95 h 109"/>
                  <a:gd name="T60" fmla="*/ 111 w 175"/>
                  <a:gd name="T61" fmla="*/ 97 h 109"/>
                  <a:gd name="T62" fmla="*/ 125 w 175"/>
                  <a:gd name="T63" fmla="*/ 95 h 109"/>
                  <a:gd name="T64" fmla="*/ 131 w 175"/>
                  <a:gd name="T65" fmla="*/ 83 h 109"/>
                  <a:gd name="T66" fmla="*/ 149 w 175"/>
                  <a:gd name="T67" fmla="*/ 74 h 109"/>
                  <a:gd name="T68" fmla="*/ 158 w 175"/>
                  <a:gd name="T69" fmla="*/ 73 h 109"/>
                  <a:gd name="T70" fmla="*/ 154 w 175"/>
                  <a:gd name="T71" fmla="*/ 66 h 109"/>
                  <a:gd name="T72" fmla="*/ 169 w 175"/>
                  <a:gd name="T73" fmla="*/ 4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5" h="109">
                    <a:moveTo>
                      <a:pt x="173" y="44"/>
                    </a:moveTo>
                    <a:lnTo>
                      <a:pt x="175" y="36"/>
                    </a:lnTo>
                    <a:lnTo>
                      <a:pt x="166" y="42"/>
                    </a:lnTo>
                    <a:lnTo>
                      <a:pt x="157" y="42"/>
                    </a:lnTo>
                    <a:lnTo>
                      <a:pt x="152" y="45"/>
                    </a:lnTo>
                    <a:lnTo>
                      <a:pt x="146" y="44"/>
                    </a:lnTo>
                    <a:lnTo>
                      <a:pt x="137" y="36"/>
                    </a:lnTo>
                    <a:lnTo>
                      <a:pt x="132" y="33"/>
                    </a:lnTo>
                    <a:lnTo>
                      <a:pt x="132" y="28"/>
                    </a:lnTo>
                    <a:lnTo>
                      <a:pt x="123" y="24"/>
                    </a:lnTo>
                    <a:lnTo>
                      <a:pt x="122" y="25"/>
                    </a:lnTo>
                    <a:lnTo>
                      <a:pt x="117" y="22"/>
                    </a:lnTo>
                    <a:lnTo>
                      <a:pt x="113" y="24"/>
                    </a:lnTo>
                    <a:lnTo>
                      <a:pt x="108" y="24"/>
                    </a:lnTo>
                    <a:lnTo>
                      <a:pt x="107" y="22"/>
                    </a:lnTo>
                    <a:lnTo>
                      <a:pt x="96" y="25"/>
                    </a:lnTo>
                    <a:lnTo>
                      <a:pt x="93" y="19"/>
                    </a:lnTo>
                    <a:lnTo>
                      <a:pt x="85" y="13"/>
                    </a:lnTo>
                    <a:lnTo>
                      <a:pt x="81" y="12"/>
                    </a:lnTo>
                    <a:lnTo>
                      <a:pt x="79" y="16"/>
                    </a:lnTo>
                    <a:lnTo>
                      <a:pt x="72" y="18"/>
                    </a:lnTo>
                    <a:lnTo>
                      <a:pt x="70" y="21"/>
                    </a:lnTo>
                    <a:lnTo>
                      <a:pt x="63" y="21"/>
                    </a:lnTo>
                    <a:lnTo>
                      <a:pt x="63" y="18"/>
                    </a:lnTo>
                    <a:lnTo>
                      <a:pt x="67" y="13"/>
                    </a:lnTo>
                    <a:lnTo>
                      <a:pt x="69" y="4"/>
                    </a:lnTo>
                    <a:lnTo>
                      <a:pt x="64" y="0"/>
                    </a:lnTo>
                    <a:lnTo>
                      <a:pt x="56" y="7"/>
                    </a:lnTo>
                    <a:lnTo>
                      <a:pt x="43" y="15"/>
                    </a:lnTo>
                    <a:lnTo>
                      <a:pt x="38" y="15"/>
                    </a:lnTo>
                    <a:lnTo>
                      <a:pt x="44" y="18"/>
                    </a:lnTo>
                    <a:lnTo>
                      <a:pt x="43" y="24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29" y="41"/>
                    </a:lnTo>
                    <a:lnTo>
                      <a:pt x="28" y="39"/>
                    </a:lnTo>
                    <a:lnTo>
                      <a:pt x="11" y="45"/>
                    </a:lnTo>
                    <a:lnTo>
                      <a:pt x="6" y="44"/>
                    </a:lnTo>
                    <a:lnTo>
                      <a:pt x="0" y="48"/>
                    </a:lnTo>
                    <a:lnTo>
                      <a:pt x="6" y="53"/>
                    </a:lnTo>
                    <a:lnTo>
                      <a:pt x="6" y="62"/>
                    </a:lnTo>
                    <a:lnTo>
                      <a:pt x="3" y="66"/>
                    </a:lnTo>
                    <a:lnTo>
                      <a:pt x="5" y="74"/>
                    </a:lnTo>
                    <a:lnTo>
                      <a:pt x="9" y="76"/>
                    </a:lnTo>
                    <a:lnTo>
                      <a:pt x="14" y="77"/>
                    </a:lnTo>
                    <a:lnTo>
                      <a:pt x="19" y="91"/>
                    </a:lnTo>
                    <a:lnTo>
                      <a:pt x="28" y="95"/>
                    </a:lnTo>
                    <a:lnTo>
                      <a:pt x="29" y="98"/>
                    </a:lnTo>
                    <a:lnTo>
                      <a:pt x="32" y="107"/>
                    </a:lnTo>
                    <a:lnTo>
                      <a:pt x="37" y="109"/>
                    </a:lnTo>
                    <a:lnTo>
                      <a:pt x="44" y="104"/>
                    </a:lnTo>
                    <a:lnTo>
                      <a:pt x="41" y="97"/>
                    </a:lnTo>
                    <a:lnTo>
                      <a:pt x="56" y="97"/>
                    </a:lnTo>
                    <a:lnTo>
                      <a:pt x="55" y="106"/>
                    </a:lnTo>
                    <a:lnTo>
                      <a:pt x="61" y="103"/>
                    </a:lnTo>
                    <a:lnTo>
                      <a:pt x="66" y="98"/>
                    </a:lnTo>
                    <a:lnTo>
                      <a:pt x="73" y="97"/>
                    </a:lnTo>
                    <a:lnTo>
                      <a:pt x="85" y="101"/>
                    </a:lnTo>
                    <a:lnTo>
                      <a:pt x="93" y="101"/>
                    </a:lnTo>
                    <a:lnTo>
                      <a:pt x="99" y="95"/>
                    </a:lnTo>
                    <a:lnTo>
                      <a:pt x="107" y="94"/>
                    </a:lnTo>
                    <a:lnTo>
                      <a:pt x="111" y="97"/>
                    </a:lnTo>
                    <a:lnTo>
                      <a:pt x="122" y="94"/>
                    </a:lnTo>
                    <a:lnTo>
                      <a:pt x="125" y="95"/>
                    </a:lnTo>
                    <a:lnTo>
                      <a:pt x="126" y="88"/>
                    </a:lnTo>
                    <a:lnTo>
                      <a:pt x="131" y="83"/>
                    </a:lnTo>
                    <a:lnTo>
                      <a:pt x="143" y="80"/>
                    </a:lnTo>
                    <a:lnTo>
                      <a:pt x="149" y="74"/>
                    </a:lnTo>
                    <a:lnTo>
                      <a:pt x="152" y="77"/>
                    </a:lnTo>
                    <a:lnTo>
                      <a:pt x="158" y="73"/>
                    </a:lnTo>
                    <a:lnTo>
                      <a:pt x="160" y="69"/>
                    </a:lnTo>
                    <a:lnTo>
                      <a:pt x="154" y="66"/>
                    </a:lnTo>
                    <a:lnTo>
                      <a:pt x="154" y="60"/>
                    </a:lnTo>
                    <a:lnTo>
                      <a:pt x="169" y="44"/>
                    </a:lnTo>
                    <a:lnTo>
                      <a:pt x="173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6" name="Freeform 4072">
                <a:extLst>
                  <a:ext uri="{FF2B5EF4-FFF2-40B4-BE49-F238E27FC236}">
                    <a16:creationId xmlns:a16="http://schemas.microsoft.com/office/drawing/2014/main" id="{FEA25B91-4907-0749-B54A-934E18685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866"/>
                <a:ext cx="87" cy="55"/>
              </a:xfrm>
              <a:custGeom>
                <a:avLst/>
                <a:gdLst>
                  <a:gd name="T0" fmla="*/ 169 w 175"/>
                  <a:gd name="T1" fmla="*/ 44 h 109"/>
                  <a:gd name="T2" fmla="*/ 154 w 175"/>
                  <a:gd name="T3" fmla="*/ 66 h 109"/>
                  <a:gd name="T4" fmla="*/ 158 w 175"/>
                  <a:gd name="T5" fmla="*/ 73 h 109"/>
                  <a:gd name="T6" fmla="*/ 149 w 175"/>
                  <a:gd name="T7" fmla="*/ 74 h 109"/>
                  <a:gd name="T8" fmla="*/ 131 w 175"/>
                  <a:gd name="T9" fmla="*/ 83 h 109"/>
                  <a:gd name="T10" fmla="*/ 125 w 175"/>
                  <a:gd name="T11" fmla="*/ 95 h 109"/>
                  <a:gd name="T12" fmla="*/ 111 w 175"/>
                  <a:gd name="T13" fmla="*/ 97 h 109"/>
                  <a:gd name="T14" fmla="*/ 99 w 175"/>
                  <a:gd name="T15" fmla="*/ 95 h 109"/>
                  <a:gd name="T16" fmla="*/ 85 w 175"/>
                  <a:gd name="T17" fmla="*/ 101 h 109"/>
                  <a:gd name="T18" fmla="*/ 66 w 175"/>
                  <a:gd name="T19" fmla="*/ 98 h 109"/>
                  <a:gd name="T20" fmla="*/ 55 w 175"/>
                  <a:gd name="T21" fmla="*/ 106 h 109"/>
                  <a:gd name="T22" fmla="*/ 41 w 175"/>
                  <a:gd name="T23" fmla="*/ 97 h 109"/>
                  <a:gd name="T24" fmla="*/ 37 w 175"/>
                  <a:gd name="T25" fmla="*/ 109 h 109"/>
                  <a:gd name="T26" fmla="*/ 29 w 175"/>
                  <a:gd name="T27" fmla="*/ 98 h 109"/>
                  <a:gd name="T28" fmla="*/ 19 w 175"/>
                  <a:gd name="T29" fmla="*/ 91 h 109"/>
                  <a:gd name="T30" fmla="*/ 9 w 175"/>
                  <a:gd name="T31" fmla="*/ 76 h 109"/>
                  <a:gd name="T32" fmla="*/ 3 w 175"/>
                  <a:gd name="T33" fmla="*/ 66 h 109"/>
                  <a:gd name="T34" fmla="*/ 6 w 175"/>
                  <a:gd name="T35" fmla="*/ 53 h 109"/>
                  <a:gd name="T36" fmla="*/ 6 w 175"/>
                  <a:gd name="T37" fmla="*/ 44 h 109"/>
                  <a:gd name="T38" fmla="*/ 28 w 175"/>
                  <a:gd name="T39" fmla="*/ 39 h 109"/>
                  <a:gd name="T40" fmla="*/ 46 w 175"/>
                  <a:gd name="T41" fmla="*/ 31 h 109"/>
                  <a:gd name="T42" fmla="*/ 43 w 175"/>
                  <a:gd name="T43" fmla="*/ 24 h 109"/>
                  <a:gd name="T44" fmla="*/ 38 w 175"/>
                  <a:gd name="T45" fmla="*/ 15 h 109"/>
                  <a:gd name="T46" fmla="*/ 56 w 175"/>
                  <a:gd name="T47" fmla="*/ 7 h 109"/>
                  <a:gd name="T48" fmla="*/ 69 w 175"/>
                  <a:gd name="T49" fmla="*/ 4 h 109"/>
                  <a:gd name="T50" fmla="*/ 63 w 175"/>
                  <a:gd name="T51" fmla="*/ 18 h 109"/>
                  <a:gd name="T52" fmla="*/ 70 w 175"/>
                  <a:gd name="T53" fmla="*/ 21 h 109"/>
                  <a:gd name="T54" fmla="*/ 79 w 175"/>
                  <a:gd name="T55" fmla="*/ 16 h 109"/>
                  <a:gd name="T56" fmla="*/ 85 w 175"/>
                  <a:gd name="T57" fmla="*/ 13 h 109"/>
                  <a:gd name="T58" fmla="*/ 96 w 175"/>
                  <a:gd name="T59" fmla="*/ 25 h 109"/>
                  <a:gd name="T60" fmla="*/ 108 w 175"/>
                  <a:gd name="T61" fmla="*/ 24 h 109"/>
                  <a:gd name="T62" fmla="*/ 117 w 175"/>
                  <a:gd name="T63" fmla="*/ 22 h 109"/>
                  <a:gd name="T64" fmla="*/ 123 w 175"/>
                  <a:gd name="T65" fmla="*/ 24 h 109"/>
                  <a:gd name="T66" fmla="*/ 132 w 175"/>
                  <a:gd name="T67" fmla="*/ 33 h 109"/>
                  <a:gd name="T68" fmla="*/ 146 w 175"/>
                  <a:gd name="T69" fmla="*/ 44 h 109"/>
                  <a:gd name="T70" fmla="*/ 157 w 175"/>
                  <a:gd name="T71" fmla="*/ 42 h 109"/>
                  <a:gd name="T72" fmla="*/ 175 w 175"/>
                  <a:gd name="T73" fmla="*/ 3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5" h="109">
                    <a:moveTo>
                      <a:pt x="173" y="44"/>
                    </a:moveTo>
                    <a:lnTo>
                      <a:pt x="169" y="44"/>
                    </a:lnTo>
                    <a:lnTo>
                      <a:pt x="154" y="60"/>
                    </a:lnTo>
                    <a:lnTo>
                      <a:pt x="154" y="66"/>
                    </a:lnTo>
                    <a:lnTo>
                      <a:pt x="160" y="69"/>
                    </a:lnTo>
                    <a:lnTo>
                      <a:pt x="158" y="73"/>
                    </a:lnTo>
                    <a:lnTo>
                      <a:pt x="152" y="77"/>
                    </a:lnTo>
                    <a:lnTo>
                      <a:pt x="149" y="74"/>
                    </a:lnTo>
                    <a:lnTo>
                      <a:pt x="143" y="80"/>
                    </a:lnTo>
                    <a:lnTo>
                      <a:pt x="131" y="83"/>
                    </a:lnTo>
                    <a:lnTo>
                      <a:pt x="126" y="88"/>
                    </a:lnTo>
                    <a:lnTo>
                      <a:pt x="125" y="95"/>
                    </a:lnTo>
                    <a:lnTo>
                      <a:pt x="122" y="94"/>
                    </a:lnTo>
                    <a:lnTo>
                      <a:pt x="111" y="97"/>
                    </a:lnTo>
                    <a:lnTo>
                      <a:pt x="107" y="94"/>
                    </a:lnTo>
                    <a:lnTo>
                      <a:pt x="99" y="95"/>
                    </a:lnTo>
                    <a:lnTo>
                      <a:pt x="93" y="101"/>
                    </a:lnTo>
                    <a:lnTo>
                      <a:pt x="85" y="101"/>
                    </a:lnTo>
                    <a:lnTo>
                      <a:pt x="73" y="97"/>
                    </a:lnTo>
                    <a:lnTo>
                      <a:pt x="66" y="98"/>
                    </a:lnTo>
                    <a:lnTo>
                      <a:pt x="61" y="103"/>
                    </a:lnTo>
                    <a:lnTo>
                      <a:pt x="55" y="106"/>
                    </a:lnTo>
                    <a:lnTo>
                      <a:pt x="56" y="97"/>
                    </a:lnTo>
                    <a:lnTo>
                      <a:pt x="41" y="97"/>
                    </a:lnTo>
                    <a:lnTo>
                      <a:pt x="44" y="104"/>
                    </a:lnTo>
                    <a:lnTo>
                      <a:pt x="37" y="109"/>
                    </a:lnTo>
                    <a:lnTo>
                      <a:pt x="32" y="107"/>
                    </a:lnTo>
                    <a:lnTo>
                      <a:pt x="29" y="98"/>
                    </a:lnTo>
                    <a:lnTo>
                      <a:pt x="28" y="95"/>
                    </a:lnTo>
                    <a:lnTo>
                      <a:pt x="19" y="91"/>
                    </a:lnTo>
                    <a:lnTo>
                      <a:pt x="14" y="77"/>
                    </a:lnTo>
                    <a:lnTo>
                      <a:pt x="9" y="76"/>
                    </a:lnTo>
                    <a:lnTo>
                      <a:pt x="5" y="74"/>
                    </a:lnTo>
                    <a:lnTo>
                      <a:pt x="3" y="66"/>
                    </a:lnTo>
                    <a:lnTo>
                      <a:pt x="6" y="62"/>
                    </a:lnTo>
                    <a:lnTo>
                      <a:pt x="6" y="53"/>
                    </a:lnTo>
                    <a:lnTo>
                      <a:pt x="0" y="48"/>
                    </a:lnTo>
                    <a:lnTo>
                      <a:pt x="6" y="44"/>
                    </a:lnTo>
                    <a:lnTo>
                      <a:pt x="11" y="45"/>
                    </a:lnTo>
                    <a:lnTo>
                      <a:pt x="28" y="39"/>
                    </a:lnTo>
                    <a:lnTo>
                      <a:pt x="29" y="41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3" y="24"/>
                    </a:lnTo>
                    <a:lnTo>
                      <a:pt x="44" y="18"/>
                    </a:lnTo>
                    <a:lnTo>
                      <a:pt x="38" y="15"/>
                    </a:lnTo>
                    <a:lnTo>
                      <a:pt x="43" y="15"/>
                    </a:lnTo>
                    <a:lnTo>
                      <a:pt x="56" y="7"/>
                    </a:lnTo>
                    <a:lnTo>
                      <a:pt x="64" y="0"/>
                    </a:lnTo>
                    <a:lnTo>
                      <a:pt x="69" y="4"/>
                    </a:lnTo>
                    <a:lnTo>
                      <a:pt x="67" y="13"/>
                    </a:lnTo>
                    <a:lnTo>
                      <a:pt x="63" y="18"/>
                    </a:lnTo>
                    <a:lnTo>
                      <a:pt x="63" y="21"/>
                    </a:lnTo>
                    <a:lnTo>
                      <a:pt x="70" y="21"/>
                    </a:lnTo>
                    <a:lnTo>
                      <a:pt x="72" y="18"/>
                    </a:lnTo>
                    <a:lnTo>
                      <a:pt x="79" y="16"/>
                    </a:lnTo>
                    <a:lnTo>
                      <a:pt x="81" y="12"/>
                    </a:lnTo>
                    <a:lnTo>
                      <a:pt x="85" y="13"/>
                    </a:lnTo>
                    <a:lnTo>
                      <a:pt x="93" y="19"/>
                    </a:lnTo>
                    <a:lnTo>
                      <a:pt x="96" y="25"/>
                    </a:lnTo>
                    <a:lnTo>
                      <a:pt x="107" y="22"/>
                    </a:lnTo>
                    <a:lnTo>
                      <a:pt x="108" y="24"/>
                    </a:lnTo>
                    <a:lnTo>
                      <a:pt x="113" y="24"/>
                    </a:lnTo>
                    <a:lnTo>
                      <a:pt x="117" y="22"/>
                    </a:lnTo>
                    <a:lnTo>
                      <a:pt x="122" y="25"/>
                    </a:lnTo>
                    <a:lnTo>
                      <a:pt x="123" y="24"/>
                    </a:lnTo>
                    <a:lnTo>
                      <a:pt x="132" y="28"/>
                    </a:lnTo>
                    <a:lnTo>
                      <a:pt x="132" y="33"/>
                    </a:lnTo>
                    <a:lnTo>
                      <a:pt x="137" y="36"/>
                    </a:lnTo>
                    <a:lnTo>
                      <a:pt x="146" y="44"/>
                    </a:lnTo>
                    <a:lnTo>
                      <a:pt x="152" y="45"/>
                    </a:lnTo>
                    <a:lnTo>
                      <a:pt x="157" y="42"/>
                    </a:lnTo>
                    <a:lnTo>
                      <a:pt x="166" y="42"/>
                    </a:lnTo>
                    <a:lnTo>
                      <a:pt x="175" y="36"/>
                    </a:lnTo>
                    <a:lnTo>
                      <a:pt x="173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7" name="Freeform 4073">
                <a:extLst>
                  <a:ext uri="{FF2B5EF4-FFF2-40B4-BE49-F238E27FC236}">
                    <a16:creationId xmlns:a16="http://schemas.microsoft.com/office/drawing/2014/main" id="{68309BB0-087F-9075-C97B-94F9D04F9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866"/>
                <a:ext cx="87" cy="55"/>
              </a:xfrm>
              <a:custGeom>
                <a:avLst/>
                <a:gdLst>
                  <a:gd name="T0" fmla="*/ 169 w 175"/>
                  <a:gd name="T1" fmla="*/ 44 h 109"/>
                  <a:gd name="T2" fmla="*/ 154 w 175"/>
                  <a:gd name="T3" fmla="*/ 66 h 109"/>
                  <a:gd name="T4" fmla="*/ 158 w 175"/>
                  <a:gd name="T5" fmla="*/ 73 h 109"/>
                  <a:gd name="T6" fmla="*/ 149 w 175"/>
                  <a:gd name="T7" fmla="*/ 74 h 109"/>
                  <a:gd name="T8" fmla="*/ 131 w 175"/>
                  <a:gd name="T9" fmla="*/ 83 h 109"/>
                  <a:gd name="T10" fmla="*/ 125 w 175"/>
                  <a:gd name="T11" fmla="*/ 95 h 109"/>
                  <a:gd name="T12" fmla="*/ 111 w 175"/>
                  <a:gd name="T13" fmla="*/ 97 h 109"/>
                  <a:gd name="T14" fmla="*/ 99 w 175"/>
                  <a:gd name="T15" fmla="*/ 95 h 109"/>
                  <a:gd name="T16" fmla="*/ 85 w 175"/>
                  <a:gd name="T17" fmla="*/ 101 h 109"/>
                  <a:gd name="T18" fmla="*/ 66 w 175"/>
                  <a:gd name="T19" fmla="*/ 98 h 109"/>
                  <a:gd name="T20" fmla="*/ 55 w 175"/>
                  <a:gd name="T21" fmla="*/ 106 h 109"/>
                  <a:gd name="T22" fmla="*/ 41 w 175"/>
                  <a:gd name="T23" fmla="*/ 97 h 109"/>
                  <a:gd name="T24" fmla="*/ 37 w 175"/>
                  <a:gd name="T25" fmla="*/ 109 h 109"/>
                  <a:gd name="T26" fmla="*/ 29 w 175"/>
                  <a:gd name="T27" fmla="*/ 98 h 109"/>
                  <a:gd name="T28" fmla="*/ 19 w 175"/>
                  <a:gd name="T29" fmla="*/ 91 h 109"/>
                  <a:gd name="T30" fmla="*/ 9 w 175"/>
                  <a:gd name="T31" fmla="*/ 76 h 109"/>
                  <a:gd name="T32" fmla="*/ 3 w 175"/>
                  <a:gd name="T33" fmla="*/ 66 h 109"/>
                  <a:gd name="T34" fmla="*/ 6 w 175"/>
                  <a:gd name="T35" fmla="*/ 53 h 109"/>
                  <a:gd name="T36" fmla="*/ 6 w 175"/>
                  <a:gd name="T37" fmla="*/ 44 h 109"/>
                  <a:gd name="T38" fmla="*/ 28 w 175"/>
                  <a:gd name="T39" fmla="*/ 39 h 109"/>
                  <a:gd name="T40" fmla="*/ 46 w 175"/>
                  <a:gd name="T41" fmla="*/ 31 h 109"/>
                  <a:gd name="T42" fmla="*/ 43 w 175"/>
                  <a:gd name="T43" fmla="*/ 24 h 109"/>
                  <a:gd name="T44" fmla="*/ 38 w 175"/>
                  <a:gd name="T45" fmla="*/ 15 h 109"/>
                  <a:gd name="T46" fmla="*/ 56 w 175"/>
                  <a:gd name="T47" fmla="*/ 7 h 109"/>
                  <a:gd name="T48" fmla="*/ 69 w 175"/>
                  <a:gd name="T49" fmla="*/ 4 h 109"/>
                  <a:gd name="T50" fmla="*/ 63 w 175"/>
                  <a:gd name="T51" fmla="*/ 18 h 109"/>
                  <a:gd name="T52" fmla="*/ 70 w 175"/>
                  <a:gd name="T53" fmla="*/ 21 h 109"/>
                  <a:gd name="T54" fmla="*/ 79 w 175"/>
                  <a:gd name="T55" fmla="*/ 16 h 109"/>
                  <a:gd name="T56" fmla="*/ 85 w 175"/>
                  <a:gd name="T57" fmla="*/ 13 h 109"/>
                  <a:gd name="T58" fmla="*/ 96 w 175"/>
                  <a:gd name="T59" fmla="*/ 25 h 109"/>
                  <a:gd name="T60" fmla="*/ 108 w 175"/>
                  <a:gd name="T61" fmla="*/ 24 h 109"/>
                  <a:gd name="T62" fmla="*/ 117 w 175"/>
                  <a:gd name="T63" fmla="*/ 22 h 109"/>
                  <a:gd name="T64" fmla="*/ 123 w 175"/>
                  <a:gd name="T65" fmla="*/ 24 h 109"/>
                  <a:gd name="T66" fmla="*/ 132 w 175"/>
                  <a:gd name="T67" fmla="*/ 33 h 109"/>
                  <a:gd name="T68" fmla="*/ 146 w 175"/>
                  <a:gd name="T69" fmla="*/ 44 h 109"/>
                  <a:gd name="T70" fmla="*/ 157 w 175"/>
                  <a:gd name="T71" fmla="*/ 42 h 109"/>
                  <a:gd name="T72" fmla="*/ 175 w 175"/>
                  <a:gd name="T73" fmla="*/ 3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5" h="109">
                    <a:moveTo>
                      <a:pt x="173" y="44"/>
                    </a:moveTo>
                    <a:lnTo>
                      <a:pt x="169" y="44"/>
                    </a:lnTo>
                    <a:lnTo>
                      <a:pt x="154" y="60"/>
                    </a:lnTo>
                    <a:lnTo>
                      <a:pt x="154" y="66"/>
                    </a:lnTo>
                    <a:lnTo>
                      <a:pt x="160" y="69"/>
                    </a:lnTo>
                    <a:lnTo>
                      <a:pt x="158" y="73"/>
                    </a:lnTo>
                    <a:lnTo>
                      <a:pt x="152" y="77"/>
                    </a:lnTo>
                    <a:lnTo>
                      <a:pt x="149" y="74"/>
                    </a:lnTo>
                    <a:lnTo>
                      <a:pt x="143" y="80"/>
                    </a:lnTo>
                    <a:lnTo>
                      <a:pt x="131" y="83"/>
                    </a:lnTo>
                    <a:lnTo>
                      <a:pt x="126" y="88"/>
                    </a:lnTo>
                    <a:lnTo>
                      <a:pt x="125" y="95"/>
                    </a:lnTo>
                    <a:lnTo>
                      <a:pt x="122" y="94"/>
                    </a:lnTo>
                    <a:lnTo>
                      <a:pt x="111" y="97"/>
                    </a:lnTo>
                    <a:lnTo>
                      <a:pt x="107" y="94"/>
                    </a:lnTo>
                    <a:lnTo>
                      <a:pt x="99" y="95"/>
                    </a:lnTo>
                    <a:lnTo>
                      <a:pt x="93" y="101"/>
                    </a:lnTo>
                    <a:lnTo>
                      <a:pt x="85" y="101"/>
                    </a:lnTo>
                    <a:lnTo>
                      <a:pt x="73" y="97"/>
                    </a:lnTo>
                    <a:lnTo>
                      <a:pt x="66" y="98"/>
                    </a:lnTo>
                    <a:lnTo>
                      <a:pt x="61" y="103"/>
                    </a:lnTo>
                    <a:lnTo>
                      <a:pt x="55" y="106"/>
                    </a:lnTo>
                    <a:lnTo>
                      <a:pt x="56" y="97"/>
                    </a:lnTo>
                    <a:lnTo>
                      <a:pt x="41" y="97"/>
                    </a:lnTo>
                    <a:lnTo>
                      <a:pt x="44" y="104"/>
                    </a:lnTo>
                    <a:lnTo>
                      <a:pt x="37" y="109"/>
                    </a:lnTo>
                    <a:lnTo>
                      <a:pt x="32" y="107"/>
                    </a:lnTo>
                    <a:lnTo>
                      <a:pt x="29" y="98"/>
                    </a:lnTo>
                    <a:lnTo>
                      <a:pt x="28" y="95"/>
                    </a:lnTo>
                    <a:lnTo>
                      <a:pt x="19" y="91"/>
                    </a:lnTo>
                    <a:lnTo>
                      <a:pt x="14" y="77"/>
                    </a:lnTo>
                    <a:lnTo>
                      <a:pt x="9" y="76"/>
                    </a:lnTo>
                    <a:lnTo>
                      <a:pt x="5" y="74"/>
                    </a:lnTo>
                    <a:lnTo>
                      <a:pt x="3" y="66"/>
                    </a:lnTo>
                    <a:lnTo>
                      <a:pt x="6" y="62"/>
                    </a:lnTo>
                    <a:lnTo>
                      <a:pt x="6" y="53"/>
                    </a:lnTo>
                    <a:lnTo>
                      <a:pt x="0" y="48"/>
                    </a:lnTo>
                    <a:lnTo>
                      <a:pt x="6" y="44"/>
                    </a:lnTo>
                    <a:lnTo>
                      <a:pt x="11" y="45"/>
                    </a:lnTo>
                    <a:lnTo>
                      <a:pt x="28" y="39"/>
                    </a:lnTo>
                    <a:lnTo>
                      <a:pt x="29" y="41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3" y="24"/>
                    </a:lnTo>
                    <a:lnTo>
                      <a:pt x="44" y="18"/>
                    </a:lnTo>
                    <a:lnTo>
                      <a:pt x="38" y="15"/>
                    </a:lnTo>
                    <a:lnTo>
                      <a:pt x="43" y="15"/>
                    </a:lnTo>
                    <a:lnTo>
                      <a:pt x="56" y="7"/>
                    </a:lnTo>
                    <a:lnTo>
                      <a:pt x="64" y="0"/>
                    </a:lnTo>
                    <a:lnTo>
                      <a:pt x="69" y="4"/>
                    </a:lnTo>
                    <a:lnTo>
                      <a:pt x="67" y="13"/>
                    </a:lnTo>
                    <a:lnTo>
                      <a:pt x="63" y="18"/>
                    </a:lnTo>
                    <a:lnTo>
                      <a:pt x="63" y="21"/>
                    </a:lnTo>
                    <a:lnTo>
                      <a:pt x="70" y="21"/>
                    </a:lnTo>
                    <a:lnTo>
                      <a:pt x="72" y="18"/>
                    </a:lnTo>
                    <a:lnTo>
                      <a:pt x="79" y="16"/>
                    </a:lnTo>
                    <a:lnTo>
                      <a:pt x="81" y="12"/>
                    </a:lnTo>
                    <a:lnTo>
                      <a:pt x="85" y="13"/>
                    </a:lnTo>
                    <a:lnTo>
                      <a:pt x="93" y="19"/>
                    </a:lnTo>
                    <a:lnTo>
                      <a:pt x="96" y="25"/>
                    </a:lnTo>
                    <a:lnTo>
                      <a:pt x="107" y="22"/>
                    </a:lnTo>
                    <a:lnTo>
                      <a:pt x="108" y="24"/>
                    </a:lnTo>
                    <a:lnTo>
                      <a:pt x="113" y="24"/>
                    </a:lnTo>
                    <a:lnTo>
                      <a:pt x="117" y="22"/>
                    </a:lnTo>
                    <a:lnTo>
                      <a:pt x="122" y="25"/>
                    </a:lnTo>
                    <a:lnTo>
                      <a:pt x="123" y="24"/>
                    </a:lnTo>
                    <a:lnTo>
                      <a:pt x="132" y="28"/>
                    </a:lnTo>
                    <a:lnTo>
                      <a:pt x="132" y="33"/>
                    </a:lnTo>
                    <a:lnTo>
                      <a:pt x="137" y="36"/>
                    </a:lnTo>
                    <a:lnTo>
                      <a:pt x="146" y="44"/>
                    </a:lnTo>
                    <a:lnTo>
                      <a:pt x="152" y="45"/>
                    </a:lnTo>
                    <a:lnTo>
                      <a:pt x="157" y="42"/>
                    </a:lnTo>
                    <a:lnTo>
                      <a:pt x="166" y="42"/>
                    </a:lnTo>
                    <a:lnTo>
                      <a:pt x="175" y="36"/>
                    </a:lnTo>
                    <a:lnTo>
                      <a:pt x="173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8" name="Freeform 4074">
                <a:extLst>
                  <a:ext uri="{FF2B5EF4-FFF2-40B4-BE49-F238E27FC236}">
                    <a16:creationId xmlns:a16="http://schemas.microsoft.com/office/drawing/2014/main" id="{51F4FF9C-4425-7FAA-A053-0FC1E01A7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886"/>
                <a:ext cx="146" cy="131"/>
              </a:xfrm>
              <a:custGeom>
                <a:avLst/>
                <a:gdLst>
                  <a:gd name="T0" fmla="*/ 8 w 293"/>
                  <a:gd name="T1" fmla="*/ 52 h 263"/>
                  <a:gd name="T2" fmla="*/ 31 w 293"/>
                  <a:gd name="T3" fmla="*/ 46 h 263"/>
                  <a:gd name="T4" fmla="*/ 31 w 293"/>
                  <a:gd name="T5" fmla="*/ 67 h 263"/>
                  <a:gd name="T6" fmla="*/ 28 w 293"/>
                  <a:gd name="T7" fmla="*/ 78 h 263"/>
                  <a:gd name="T8" fmla="*/ 50 w 293"/>
                  <a:gd name="T9" fmla="*/ 78 h 263"/>
                  <a:gd name="T10" fmla="*/ 68 w 293"/>
                  <a:gd name="T11" fmla="*/ 84 h 263"/>
                  <a:gd name="T12" fmla="*/ 87 w 293"/>
                  <a:gd name="T13" fmla="*/ 81 h 263"/>
                  <a:gd name="T14" fmla="*/ 93 w 293"/>
                  <a:gd name="T15" fmla="*/ 113 h 263"/>
                  <a:gd name="T16" fmla="*/ 84 w 293"/>
                  <a:gd name="T17" fmla="*/ 132 h 263"/>
                  <a:gd name="T18" fmla="*/ 94 w 293"/>
                  <a:gd name="T19" fmla="*/ 138 h 263"/>
                  <a:gd name="T20" fmla="*/ 106 w 293"/>
                  <a:gd name="T21" fmla="*/ 149 h 263"/>
                  <a:gd name="T22" fmla="*/ 129 w 293"/>
                  <a:gd name="T23" fmla="*/ 149 h 263"/>
                  <a:gd name="T24" fmla="*/ 156 w 293"/>
                  <a:gd name="T25" fmla="*/ 143 h 263"/>
                  <a:gd name="T26" fmla="*/ 169 w 293"/>
                  <a:gd name="T27" fmla="*/ 154 h 263"/>
                  <a:gd name="T28" fmla="*/ 185 w 293"/>
                  <a:gd name="T29" fmla="*/ 157 h 263"/>
                  <a:gd name="T30" fmla="*/ 175 w 293"/>
                  <a:gd name="T31" fmla="*/ 182 h 263"/>
                  <a:gd name="T32" fmla="*/ 196 w 293"/>
                  <a:gd name="T33" fmla="*/ 182 h 263"/>
                  <a:gd name="T34" fmla="*/ 196 w 293"/>
                  <a:gd name="T35" fmla="*/ 201 h 263"/>
                  <a:gd name="T36" fmla="*/ 196 w 293"/>
                  <a:gd name="T37" fmla="*/ 214 h 263"/>
                  <a:gd name="T38" fmla="*/ 201 w 293"/>
                  <a:gd name="T39" fmla="*/ 233 h 263"/>
                  <a:gd name="T40" fmla="*/ 213 w 293"/>
                  <a:gd name="T41" fmla="*/ 246 h 263"/>
                  <a:gd name="T42" fmla="*/ 228 w 293"/>
                  <a:gd name="T43" fmla="*/ 255 h 263"/>
                  <a:gd name="T44" fmla="*/ 254 w 293"/>
                  <a:gd name="T45" fmla="*/ 263 h 263"/>
                  <a:gd name="T46" fmla="*/ 266 w 293"/>
                  <a:gd name="T47" fmla="*/ 252 h 263"/>
                  <a:gd name="T48" fmla="*/ 276 w 293"/>
                  <a:gd name="T49" fmla="*/ 234 h 263"/>
                  <a:gd name="T50" fmla="*/ 273 w 293"/>
                  <a:gd name="T51" fmla="*/ 216 h 263"/>
                  <a:gd name="T52" fmla="*/ 281 w 293"/>
                  <a:gd name="T53" fmla="*/ 199 h 263"/>
                  <a:gd name="T54" fmla="*/ 249 w 293"/>
                  <a:gd name="T55" fmla="*/ 184 h 263"/>
                  <a:gd name="T56" fmla="*/ 249 w 293"/>
                  <a:gd name="T57" fmla="*/ 161 h 263"/>
                  <a:gd name="T58" fmla="*/ 272 w 293"/>
                  <a:gd name="T59" fmla="*/ 147 h 263"/>
                  <a:gd name="T60" fmla="*/ 293 w 293"/>
                  <a:gd name="T61" fmla="*/ 134 h 263"/>
                  <a:gd name="T62" fmla="*/ 270 w 293"/>
                  <a:gd name="T63" fmla="*/ 137 h 263"/>
                  <a:gd name="T64" fmla="*/ 269 w 293"/>
                  <a:gd name="T65" fmla="*/ 125 h 263"/>
                  <a:gd name="T66" fmla="*/ 263 w 293"/>
                  <a:gd name="T67" fmla="*/ 102 h 263"/>
                  <a:gd name="T68" fmla="*/ 266 w 293"/>
                  <a:gd name="T69" fmla="*/ 82 h 263"/>
                  <a:gd name="T70" fmla="*/ 263 w 293"/>
                  <a:gd name="T71" fmla="*/ 64 h 263"/>
                  <a:gd name="T72" fmla="*/ 246 w 293"/>
                  <a:gd name="T73" fmla="*/ 50 h 263"/>
                  <a:gd name="T74" fmla="*/ 231 w 293"/>
                  <a:gd name="T75" fmla="*/ 44 h 263"/>
                  <a:gd name="T76" fmla="*/ 222 w 293"/>
                  <a:gd name="T77" fmla="*/ 55 h 263"/>
                  <a:gd name="T78" fmla="*/ 199 w 293"/>
                  <a:gd name="T79" fmla="*/ 56 h 263"/>
                  <a:gd name="T80" fmla="*/ 173 w 293"/>
                  <a:gd name="T81" fmla="*/ 58 h 263"/>
                  <a:gd name="T82" fmla="*/ 155 w 293"/>
                  <a:gd name="T83" fmla="*/ 67 h 263"/>
                  <a:gd name="T84" fmla="*/ 144 w 293"/>
                  <a:gd name="T85" fmla="*/ 65 h 263"/>
                  <a:gd name="T86" fmla="*/ 129 w 293"/>
                  <a:gd name="T87" fmla="*/ 59 h 263"/>
                  <a:gd name="T88" fmla="*/ 114 w 293"/>
                  <a:gd name="T89" fmla="*/ 38 h 263"/>
                  <a:gd name="T90" fmla="*/ 103 w 293"/>
                  <a:gd name="T91" fmla="*/ 27 h 263"/>
                  <a:gd name="T92" fmla="*/ 100 w 293"/>
                  <a:gd name="T93" fmla="*/ 9 h 263"/>
                  <a:gd name="T94" fmla="*/ 81 w 293"/>
                  <a:gd name="T95" fmla="*/ 0 h 263"/>
                  <a:gd name="T96" fmla="*/ 50 w 293"/>
                  <a:gd name="T97" fmla="*/ 9 h 263"/>
                  <a:gd name="T98" fmla="*/ 43 w 293"/>
                  <a:gd name="T99" fmla="*/ 11 h 263"/>
                  <a:gd name="T100" fmla="*/ 26 w 293"/>
                  <a:gd name="T101" fmla="*/ 24 h 263"/>
                  <a:gd name="T102" fmla="*/ 18 w 293"/>
                  <a:gd name="T103" fmla="*/ 12 h 263"/>
                  <a:gd name="T104" fmla="*/ 5 w 293"/>
                  <a:gd name="T105" fmla="*/ 15 h 263"/>
                  <a:gd name="T106" fmla="*/ 0 w 293"/>
                  <a:gd name="T107" fmla="*/ 34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3" h="263">
                    <a:moveTo>
                      <a:pt x="0" y="34"/>
                    </a:moveTo>
                    <a:lnTo>
                      <a:pt x="0" y="41"/>
                    </a:lnTo>
                    <a:lnTo>
                      <a:pt x="8" y="52"/>
                    </a:lnTo>
                    <a:lnTo>
                      <a:pt x="17" y="52"/>
                    </a:lnTo>
                    <a:lnTo>
                      <a:pt x="20" y="47"/>
                    </a:lnTo>
                    <a:lnTo>
                      <a:pt x="31" y="46"/>
                    </a:lnTo>
                    <a:lnTo>
                      <a:pt x="31" y="53"/>
                    </a:lnTo>
                    <a:lnTo>
                      <a:pt x="37" y="59"/>
                    </a:lnTo>
                    <a:lnTo>
                      <a:pt x="31" y="67"/>
                    </a:lnTo>
                    <a:lnTo>
                      <a:pt x="24" y="70"/>
                    </a:lnTo>
                    <a:lnTo>
                      <a:pt x="24" y="76"/>
                    </a:lnTo>
                    <a:lnTo>
                      <a:pt x="28" y="78"/>
                    </a:lnTo>
                    <a:lnTo>
                      <a:pt x="35" y="75"/>
                    </a:lnTo>
                    <a:lnTo>
                      <a:pt x="49" y="73"/>
                    </a:lnTo>
                    <a:lnTo>
                      <a:pt x="50" y="78"/>
                    </a:lnTo>
                    <a:lnTo>
                      <a:pt x="55" y="78"/>
                    </a:lnTo>
                    <a:lnTo>
                      <a:pt x="62" y="85"/>
                    </a:lnTo>
                    <a:lnTo>
                      <a:pt x="68" y="84"/>
                    </a:lnTo>
                    <a:lnTo>
                      <a:pt x="70" y="85"/>
                    </a:lnTo>
                    <a:lnTo>
                      <a:pt x="79" y="81"/>
                    </a:lnTo>
                    <a:lnTo>
                      <a:pt x="87" y="81"/>
                    </a:lnTo>
                    <a:lnTo>
                      <a:pt x="94" y="87"/>
                    </a:lnTo>
                    <a:lnTo>
                      <a:pt x="97" y="88"/>
                    </a:lnTo>
                    <a:lnTo>
                      <a:pt x="93" y="113"/>
                    </a:lnTo>
                    <a:lnTo>
                      <a:pt x="78" y="122"/>
                    </a:lnTo>
                    <a:lnTo>
                      <a:pt x="78" y="131"/>
                    </a:lnTo>
                    <a:lnTo>
                      <a:pt x="84" y="132"/>
                    </a:lnTo>
                    <a:lnTo>
                      <a:pt x="90" y="129"/>
                    </a:lnTo>
                    <a:lnTo>
                      <a:pt x="93" y="132"/>
                    </a:lnTo>
                    <a:lnTo>
                      <a:pt x="94" y="138"/>
                    </a:lnTo>
                    <a:lnTo>
                      <a:pt x="102" y="143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17" y="146"/>
                    </a:lnTo>
                    <a:lnTo>
                      <a:pt x="126" y="146"/>
                    </a:lnTo>
                    <a:lnTo>
                      <a:pt x="129" y="149"/>
                    </a:lnTo>
                    <a:lnTo>
                      <a:pt x="131" y="152"/>
                    </a:lnTo>
                    <a:lnTo>
                      <a:pt x="149" y="143"/>
                    </a:lnTo>
                    <a:lnTo>
                      <a:pt x="156" y="143"/>
                    </a:lnTo>
                    <a:lnTo>
                      <a:pt x="164" y="144"/>
                    </a:lnTo>
                    <a:lnTo>
                      <a:pt x="169" y="149"/>
                    </a:lnTo>
                    <a:lnTo>
                      <a:pt x="169" y="154"/>
                    </a:lnTo>
                    <a:lnTo>
                      <a:pt x="173" y="157"/>
                    </a:lnTo>
                    <a:lnTo>
                      <a:pt x="181" y="151"/>
                    </a:lnTo>
                    <a:lnTo>
                      <a:pt x="185" y="157"/>
                    </a:lnTo>
                    <a:lnTo>
                      <a:pt x="184" y="163"/>
                    </a:lnTo>
                    <a:lnTo>
                      <a:pt x="176" y="172"/>
                    </a:lnTo>
                    <a:lnTo>
                      <a:pt x="175" y="182"/>
                    </a:lnTo>
                    <a:lnTo>
                      <a:pt x="179" y="182"/>
                    </a:lnTo>
                    <a:lnTo>
                      <a:pt x="185" y="187"/>
                    </a:lnTo>
                    <a:lnTo>
                      <a:pt x="196" y="182"/>
                    </a:lnTo>
                    <a:lnTo>
                      <a:pt x="199" y="187"/>
                    </a:lnTo>
                    <a:lnTo>
                      <a:pt x="196" y="195"/>
                    </a:lnTo>
                    <a:lnTo>
                      <a:pt x="196" y="201"/>
                    </a:lnTo>
                    <a:lnTo>
                      <a:pt x="190" y="205"/>
                    </a:lnTo>
                    <a:lnTo>
                      <a:pt x="193" y="211"/>
                    </a:lnTo>
                    <a:lnTo>
                      <a:pt x="196" y="214"/>
                    </a:lnTo>
                    <a:lnTo>
                      <a:pt x="205" y="210"/>
                    </a:lnTo>
                    <a:lnTo>
                      <a:pt x="210" y="216"/>
                    </a:lnTo>
                    <a:lnTo>
                      <a:pt x="201" y="233"/>
                    </a:lnTo>
                    <a:lnTo>
                      <a:pt x="210" y="239"/>
                    </a:lnTo>
                    <a:lnTo>
                      <a:pt x="216" y="245"/>
                    </a:lnTo>
                    <a:lnTo>
                      <a:pt x="213" y="246"/>
                    </a:lnTo>
                    <a:lnTo>
                      <a:pt x="214" y="255"/>
                    </a:lnTo>
                    <a:lnTo>
                      <a:pt x="220" y="258"/>
                    </a:lnTo>
                    <a:lnTo>
                      <a:pt x="228" y="255"/>
                    </a:lnTo>
                    <a:lnTo>
                      <a:pt x="237" y="258"/>
                    </a:lnTo>
                    <a:lnTo>
                      <a:pt x="240" y="261"/>
                    </a:lnTo>
                    <a:lnTo>
                      <a:pt x="254" y="263"/>
                    </a:lnTo>
                    <a:lnTo>
                      <a:pt x="257" y="260"/>
                    </a:lnTo>
                    <a:lnTo>
                      <a:pt x="264" y="258"/>
                    </a:lnTo>
                    <a:lnTo>
                      <a:pt x="266" y="252"/>
                    </a:lnTo>
                    <a:lnTo>
                      <a:pt x="267" y="251"/>
                    </a:lnTo>
                    <a:lnTo>
                      <a:pt x="272" y="239"/>
                    </a:lnTo>
                    <a:lnTo>
                      <a:pt x="276" y="234"/>
                    </a:lnTo>
                    <a:lnTo>
                      <a:pt x="276" y="228"/>
                    </a:lnTo>
                    <a:lnTo>
                      <a:pt x="275" y="219"/>
                    </a:lnTo>
                    <a:lnTo>
                      <a:pt x="273" y="216"/>
                    </a:lnTo>
                    <a:lnTo>
                      <a:pt x="276" y="204"/>
                    </a:lnTo>
                    <a:lnTo>
                      <a:pt x="279" y="204"/>
                    </a:lnTo>
                    <a:lnTo>
                      <a:pt x="281" y="199"/>
                    </a:lnTo>
                    <a:lnTo>
                      <a:pt x="266" y="192"/>
                    </a:lnTo>
                    <a:lnTo>
                      <a:pt x="257" y="190"/>
                    </a:lnTo>
                    <a:lnTo>
                      <a:pt x="249" y="184"/>
                    </a:lnTo>
                    <a:lnTo>
                      <a:pt x="248" y="176"/>
                    </a:lnTo>
                    <a:lnTo>
                      <a:pt x="248" y="173"/>
                    </a:lnTo>
                    <a:lnTo>
                      <a:pt x="249" y="161"/>
                    </a:lnTo>
                    <a:lnTo>
                      <a:pt x="263" y="157"/>
                    </a:lnTo>
                    <a:lnTo>
                      <a:pt x="266" y="149"/>
                    </a:lnTo>
                    <a:lnTo>
                      <a:pt x="272" y="147"/>
                    </a:lnTo>
                    <a:lnTo>
                      <a:pt x="287" y="147"/>
                    </a:lnTo>
                    <a:lnTo>
                      <a:pt x="290" y="143"/>
                    </a:lnTo>
                    <a:lnTo>
                      <a:pt x="293" y="134"/>
                    </a:lnTo>
                    <a:lnTo>
                      <a:pt x="287" y="131"/>
                    </a:lnTo>
                    <a:lnTo>
                      <a:pt x="273" y="138"/>
                    </a:lnTo>
                    <a:lnTo>
                      <a:pt x="270" y="137"/>
                    </a:lnTo>
                    <a:lnTo>
                      <a:pt x="269" y="137"/>
                    </a:lnTo>
                    <a:lnTo>
                      <a:pt x="272" y="132"/>
                    </a:lnTo>
                    <a:lnTo>
                      <a:pt x="269" y="125"/>
                    </a:lnTo>
                    <a:lnTo>
                      <a:pt x="266" y="122"/>
                    </a:lnTo>
                    <a:lnTo>
                      <a:pt x="261" y="109"/>
                    </a:lnTo>
                    <a:lnTo>
                      <a:pt x="263" y="102"/>
                    </a:lnTo>
                    <a:lnTo>
                      <a:pt x="261" y="99"/>
                    </a:lnTo>
                    <a:lnTo>
                      <a:pt x="266" y="88"/>
                    </a:lnTo>
                    <a:lnTo>
                      <a:pt x="266" y="82"/>
                    </a:lnTo>
                    <a:lnTo>
                      <a:pt x="270" y="75"/>
                    </a:lnTo>
                    <a:lnTo>
                      <a:pt x="264" y="70"/>
                    </a:lnTo>
                    <a:lnTo>
                      <a:pt x="263" y="64"/>
                    </a:lnTo>
                    <a:lnTo>
                      <a:pt x="254" y="58"/>
                    </a:lnTo>
                    <a:lnTo>
                      <a:pt x="254" y="56"/>
                    </a:lnTo>
                    <a:lnTo>
                      <a:pt x="246" y="50"/>
                    </a:lnTo>
                    <a:lnTo>
                      <a:pt x="249" y="47"/>
                    </a:lnTo>
                    <a:lnTo>
                      <a:pt x="243" y="41"/>
                    </a:lnTo>
                    <a:lnTo>
                      <a:pt x="231" y="44"/>
                    </a:lnTo>
                    <a:lnTo>
                      <a:pt x="226" y="49"/>
                    </a:lnTo>
                    <a:lnTo>
                      <a:pt x="225" y="56"/>
                    </a:lnTo>
                    <a:lnTo>
                      <a:pt x="222" y="55"/>
                    </a:lnTo>
                    <a:lnTo>
                      <a:pt x="211" y="58"/>
                    </a:lnTo>
                    <a:lnTo>
                      <a:pt x="207" y="55"/>
                    </a:lnTo>
                    <a:lnTo>
                      <a:pt x="199" y="56"/>
                    </a:lnTo>
                    <a:lnTo>
                      <a:pt x="193" y="62"/>
                    </a:lnTo>
                    <a:lnTo>
                      <a:pt x="185" y="62"/>
                    </a:lnTo>
                    <a:lnTo>
                      <a:pt x="173" y="58"/>
                    </a:lnTo>
                    <a:lnTo>
                      <a:pt x="166" y="59"/>
                    </a:lnTo>
                    <a:lnTo>
                      <a:pt x="161" y="64"/>
                    </a:lnTo>
                    <a:lnTo>
                      <a:pt x="155" y="67"/>
                    </a:lnTo>
                    <a:lnTo>
                      <a:pt x="156" y="58"/>
                    </a:lnTo>
                    <a:lnTo>
                      <a:pt x="141" y="58"/>
                    </a:lnTo>
                    <a:lnTo>
                      <a:pt x="144" y="65"/>
                    </a:lnTo>
                    <a:lnTo>
                      <a:pt x="137" y="70"/>
                    </a:lnTo>
                    <a:lnTo>
                      <a:pt x="132" y="68"/>
                    </a:lnTo>
                    <a:lnTo>
                      <a:pt x="129" y="59"/>
                    </a:lnTo>
                    <a:lnTo>
                      <a:pt x="128" y="56"/>
                    </a:lnTo>
                    <a:lnTo>
                      <a:pt x="119" y="52"/>
                    </a:lnTo>
                    <a:lnTo>
                      <a:pt x="114" y="38"/>
                    </a:lnTo>
                    <a:lnTo>
                      <a:pt x="109" y="37"/>
                    </a:lnTo>
                    <a:lnTo>
                      <a:pt x="105" y="35"/>
                    </a:lnTo>
                    <a:lnTo>
                      <a:pt x="103" y="27"/>
                    </a:lnTo>
                    <a:lnTo>
                      <a:pt x="106" y="23"/>
                    </a:lnTo>
                    <a:lnTo>
                      <a:pt x="106" y="14"/>
                    </a:lnTo>
                    <a:lnTo>
                      <a:pt x="100" y="9"/>
                    </a:lnTo>
                    <a:lnTo>
                      <a:pt x="94" y="12"/>
                    </a:lnTo>
                    <a:lnTo>
                      <a:pt x="87" y="3"/>
                    </a:lnTo>
                    <a:lnTo>
                      <a:pt x="81" y="0"/>
                    </a:lnTo>
                    <a:lnTo>
                      <a:pt x="70" y="5"/>
                    </a:lnTo>
                    <a:lnTo>
                      <a:pt x="59" y="5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3" y="11"/>
                    </a:lnTo>
                    <a:lnTo>
                      <a:pt x="35" y="18"/>
                    </a:lnTo>
                    <a:lnTo>
                      <a:pt x="32" y="18"/>
                    </a:lnTo>
                    <a:lnTo>
                      <a:pt x="26" y="24"/>
                    </a:lnTo>
                    <a:lnTo>
                      <a:pt x="21" y="23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7" y="12"/>
                    </a:lnTo>
                    <a:lnTo>
                      <a:pt x="12" y="9"/>
                    </a:lnTo>
                    <a:lnTo>
                      <a:pt x="5" y="15"/>
                    </a:lnTo>
                    <a:lnTo>
                      <a:pt x="3" y="18"/>
                    </a:lnTo>
                    <a:lnTo>
                      <a:pt x="3" y="2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9" name="Freeform 4075">
                <a:extLst>
                  <a:ext uri="{FF2B5EF4-FFF2-40B4-BE49-F238E27FC236}">
                    <a16:creationId xmlns:a16="http://schemas.microsoft.com/office/drawing/2014/main" id="{99530E7C-138B-23F4-EC21-757D0C687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886"/>
                <a:ext cx="146" cy="131"/>
              </a:xfrm>
              <a:custGeom>
                <a:avLst/>
                <a:gdLst>
                  <a:gd name="T0" fmla="*/ 3 w 293"/>
                  <a:gd name="T1" fmla="*/ 18 h 263"/>
                  <a:gd name="T2" fmla="*/ 17 w 293"/>
                  <a:gd name="T3" fmla="*/ 12 h 263"/>
                  <a:gd name="T4" fmla="*/ 21 w 293"/>
                  <a:gd name="T5" fmla="*/ 23 h 263"/>
                  <a:gd name="T6" fmla="*/ 35 w 293"/>
                  <a:gd name="T7" fmla="*/ 18 h 263"/>
                  <a:gd name="T8" fmla="*/ 47 w 293"/>
                  <a:gd name="T9" fmla="*/ 15 h 263"/>
                  <a:gd name="T10" fmla="*/ 70 w 293"/>
                  <a:gd name="T11" fmla="*/ 5 h 263"/>
                  <a:gd name="T12" fmla="*/ 94 w 293"/>
                  <a:gd name="T13" fmla="*/ 12 h 263"/>
                  <a:gd name="T14" fmla="*/ 106 w 293"/>
                  <a:gd name="T15" fmla="*/ 23 h 263"/>
                  <a:gd name="T16" fmla="*/ 109 w 293"/>
                  <a:gd name="T17" fmla="*/ 37 h 263"/>
                  <a:gd name="T18" fmla="*/ 128 w 293"/>
                  <a:gd name="T19" fmla="*/ 56 h 263"/>
                  <a:gd name="T20" fmla="*/ 137 w 293"/>
                  <a:gd name="T21" fmla="*/ 70 h 263"/>
                  <a:gd name="T22" fmla="*/ 156 w 293"/>
                  <a:gd name="T23" fmla="*/ 58 h 263"/>
                  <a:gd name="T24" fmla="*/ 166 w 293"/>
                  <a:gd name="T25" fmla="*/ 59 h 263"/>
                  <a:gd name="T26" fmla="*/ 193 w 293"/>
                  <a:gd name="T27" fmla="*/ 62 h 263"/>
                  <a:gd name="T28" fmla="*/ 211 w 293"/>
                  <a:gd name="T29" fmla="*/ 58 h 263"/>
                  <a:gd name="T30" fmla="*/ 226 w 293"/>
                  <a:gd name="T31" fmla="*/ 49 h 263"/>
                  <a:gd name="T32" fmla="*/ 249 w 293"/>
                  <a:gd name="T33" fmla="*/ 47 h 263"/>
                  <a:gd name="T34" fmla="*/ 254 w 293"/>
                  <a:gd name="T35" fmla="*/ 58 h 263"/>
                  <a:gd name="T36" fmla="*/ 270 w 293"/>
                  <a:gd name="T37" fmla="*/ 75 h 263"/>
                  <a:gd name="T38" fmla="*/ 261 w 293"/>
                  <a:gd name="T39" fmla="*/ 99 h 263"/>
                  <a:gd name="T40" fmla="*/ 266 w 293"/>
                  <a:gd name="T41" fmla="*/ 122 h 263"/>
                  <a:gd name="T42" fmla="*/ 269 w 293"/>
                  <a:gd name="T43" fmla="*/ 137 h 263"/>
                  <a:gd name="T44" fmla="*/ 287 w 293"/>
                  <a:gd name="T45" fmla="*/ 131 h 263"/>
                  <a:gd name="T46" fmla="*/ 287 w 293"/>
                  <a:gd name="T47" fmla="*/ 147 h 263"/>
                  <a:gd name="T48" fmla="*/ 263 w 293"/>
                  <a:gd name="T49" fmla="*/ 157 h 263"/>
                  <a:gd name="T50" fmla="*/ 248 w 293"/>
                  <a:gd name="T51" fmla="*/ 176 h 263"/>
                  <a:gd name="T52" fmla="*/ 266 w 293"/>
                  <a:gd name="T53" fmla="*/ 192 h 263"/>
                  <a:gd name="T54" fmla="*/ 276 w 293"/>
                  <a:gd name="T55" fmla="*/ 204 h 263"/>
                  <a:gd name="T56" fmla="*/ 276 w 293"/>
                  <a:gd name="T57" fmla="*/ 228 h 263"/>
                  <a:gd name="T58" fmla="*/ 267 w 293"/>
                  <a:gd name="T59" fmla="*/ 251 h 263"/>
                  <a:gd name="T60" fmla="*/ 257 w 293"/>
                  <a:gd name="T61" fmla="*/ 260 h 263"/>
                  <a:gd name="T62" fmla="*/ 237 w 293"/>
                  <a:gd name="T63" fmla="*/ 258 h 263"/>
                  <a:gd name="T64" fmla="*/ 214 w 293"/>
                  <a:gd name="T65" fmla="*/ 255 h 263"/>
                  <a:gd name="T66" fmla="*/ 210 w 293"/>
                  <a:gd name="T67" fmla="*/ 239 h 263"/>
                  <a:gd name="T68" fmla="*/ 205 w 293"/>
                  <a:gd name="T69" fmla="*/ 210 h 263"/>
                  <a:gd name="T70" fmla="*/ 190 w 293"/>
                  <a:gd name="T71" fmla="*/ 205 h 263"/>
                  <a:gd name="T72" fmla="*/ 199 w 293"/>
                  <a:gd name="T73" fmla="*/ 187 h 263"/>
                  <a:gd name="T74" fmla="*/ 179 w 293"/>
                  <a:gd name="T75" fmla="*/ 182 h 263"/>
                  <a:gd name="T76" fmla="*/ 184 w 293"/>
                  <a:gd name="T77" fmla="*/ 163 h 263"/>
                  <a:gd name="T78" fmla="*/ 173 w 293"/>
                  <a:gd name="T79" fmla="*/ 157 h 263"/>
                  <a:gd name="T80" fmla="*/ 164 w 293"/>
                  <a:gd name="T81" fmla="*/ 144 h 263"/>
                  <a:gd name="T82" fmla="*/ 131 w 293"/>
                  <a:gd name="T83" fmla="*/ 152 h 263"/>
                  <a:gd name="T84" fmla="*/ 117 w 293"/>
                  <a:gd name="T85" fmla="*/ 146 h 263"/>
                  <a:gd name="T86" fmla="*/ 102 w 293"/>
                  <a:gd name="T87" fmla="*/ 143 h 263"/>
                  <a:gd name="T88" fmla="*/ 90 w 293"/>
                  <a:gd name="T89" fmla="*/ 129 h 263"/>
                  <a:gd name="T90" fmla="*/ 78 w 293"/>
                  <a:gd name="T91" fmla="*/ 122 h 263"/>
                  <a:gd name="T92" fmla="*/ 94 w 293"/>
                  <a:gd name="T93" fmla="*/ 87 h 263"/>
                  <a:gd name="T94" fmla="*/ 70 w 293"/>
                  <a:gd name="T95" fmla="*/ 85 h 263"/>
                  <a:gd name="T96" fmla="*/ 55 w 293"/>
                  <a:gd name="T97" fmla="*/ 78 h 263"/>
                  <a:gd name="T98" fmla="*/ 35 w 293"/>
                  <a:gd name="T99" fmla="*/ 75 h 263"/>
                  <a:gd name="T100" fmla="*/ 24 w 293"/>
                  <a:gd name="T101" fmla="*/ 70 h 263"/>
                  <a:gd name="T102" fmla="*/ 31 w 293"/>
                  <a:gd name="T103" fmla="*/ 53 h 263"/>
                  <a:gd name="T104" fmla="*/ 17 w 293"/>
                  <a:gd name="T105" fmla="*/ 52 h 263"/>
                  <a:gd name="T106" fmla="*/ 0 w 293"/>
                  <a:gd name="T107" fmla="*/ 34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3" h="263">
                    <a:moveTo>
                      <a:pt x="0" y="34"/>
                    </a:moveTo>
                    <a:lnTo>
                      <a:pt x="3" y="27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12" y="9"/>
                    </a:lnTo>
                    <a:lnTo>
                      <a:pt x="17" y="12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21" y="23"/>
                    </a:lnTo>
                    <a:lnTo>
                      <a:pt x="26" y="24"/>
                    </a:lnTo>
                    <a:lnTo>
                      <a:pt x="32" y="18"/>
                    </a:lnTo>
                    <a:lnTo>
                      <a:pt x="35" y="18"/>
                    </a:lnTo>
                    <a:lnTo>
                      <a:pt x="43" y="11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50" y="9"/>
                    </a:lnTo>
                    <a:lnTo>
                      <a:pt x="59" y="5"/>
                    </a:lnTo>
                    <a:lnTo>
                      <a:pt x="70" y="5"/>
                    </a:lnTo>
                    <a:lnTo>
                      <a:pt x="81" y="0"/>
                    </a:lnTo>
                    <a:lnTo>
                      <a:pt x="87" y="3"/>
                    </a:lnTo>
                    <a:lnTo>
                      <a:pt x="94" y="12"/>
                    </a:lnTo>
                    <a:lnTo>
                      <a:pt x="100" y="9"/>
                    </a:lnTo>
                    <a:lnTo>
                      <a:pt x="106" y="14"/>
                    </a:lnTo>
                    <a:lnTo>
                      <a:pt x="106" y="23"/>
                    </a:lnTo>
                    <a:lnTo>
                      <a:pt x="103" y="27"/>
                    </a:lnTo>
                    <a:lnTo>
                      <a:pt x="105" y="35"/>
                    </a:lnTo>
                    <a:lnTo>
                      <a:pt x="109" y="37"/>
                    </a:lnTo>
                    <a:lnTo>
                      <a:pt x="114" y="38"/>
                    </a:lnTo>
                    <a:lnTo>
                      <a:pt x="119" y="52"/>
                    </a:lnTo>
                    <a:lnTo>
                      <a:pt x="128" y="56"/>
                    </a:lnTo>
                    <a:lnTo>
                      <a:pt x="129" y="59"/>
                    </a:lnTo>
                    <a:lnTo>
                      <a:pt x="132" y="68"/>
                    </a:lnTo>
                    <a:lnTo>
                      <a:pt x="137" y="70"/>
                    </a:lnTo>
                    <a:lnTo>
                      <a:pt x="144" y="65"/>
                    </a:lnTo>
                    <a:lnTo>
                      <a:pt x="141" y="58"/>
                    </a:lnTo>
                    <a:lnTo>
                      <a:pt x="156" y="58"/>
                    </a:lnTo>
                    <a:lnTo>
                      <a:pt x="155" y="67"/>
                    </a:lnTo>
                    <a:lnTo>
                      <a:pt x="161" y="64"/>
                    </a:lnTo>
                    <a:lnTo>
                      <a:pt x="166" y="59"/>
                    </a:lnTo>
                    <a:lnTo>
                      <a:pt x="173" y="58"/>
                    </a:lnTo>
                    <a:lnTo>
                      <a:pt x="185" y="62"/>
                    </a:lnTo>
                    <a:lnTo>
                      <a:pt x="193" y="62"/>
                    </a:lnTo>
                    <a:lnTo>
                      <a:pt x="199" y="56"/>
                    </a:lnTo>
                    <a:lnTo>
                      <a:pt x="207" y="55"/>
                    </a:lnTo>
                    <a:lnTo>
                      <a:pt x="211" y="58"/>
                    </a:lnTo>
                    <a:lnTo>
                      <a:pt x="222" y="55"/>
                    </a:lnTo>
                    <a:lnTo>
                      <a:pt x="225" y="56"/>
                    </a:lnTo>
                    <a:lnTo>
                      <a:pt x="226" y="49"/>
                    </a:lnTo>
                    <a:lnTo>
                      <a:pt x="231" y="44"/>
                    </a:lnTo>
                    <a:lnTo>
                      <a:pt x="243" y="41"/>
                    </a:lnTo>
                    <a:lnTo>
                      <a:pt x="249" y="47"/>
                    </a:lnTo>
                    <a:lnTo>
                      <a:pt x="246" y="50"/>
                    </a:lnTo>
                    <a:lnTo>
                      <a:pt x="254" y="56"/>
                    </a:lnTo>
                    <a:lnTo>
                      <a:pt x="254" y="58"/>
                    </a:lnTo>
                    <a:lnTo>
                      <a:pt x="263" y="64"/>
                    </a:lnTo>
                    <a:lnTo>
                      <a:pt x="264" y="70"/>
                    </a:lnTo>
                    <a:lnTo>
                      <a:pt x="270" y="75"/>
                    </a:lnTo>
                    <a:lnTo>
                      <a:pt x="266" y="82"/>
                    </a:lnTo>
                    <a:lnTo>
                      <a:pt x="266" y="88"/>
                    </a:lnTo>
                    <a:lnTo>
                      <a:pt x="261" y="99"/>
                    </a:lnTo>
                    <a:lnTo>
                      <a:pt x="263" y="102"/>
                    </a:lnTo>
                    <a:lnTo>
                      <a:pt x="261" y="109"/>
                    </a:lnTo>
                    <a:lnTo>
                      <a:pt x="266" y="122"/>
                    </a:lnTo>
                    <a:lnTo>
                      <a:pt x="269" y="125"/>
                    </a:lnTo>
                    <a:lnTo>
                      <a:pt x="272" y="132"/>
                    </a:lnTo>
                    <a:lnTo>
                      <a:pt x="269" y="137"/>
                    </a:lnTo>
                    <a:lnTo>
                      <a:pt x="270" y="137"/>
                    </a:lnTo>
                    <a:lnTo>
                      <a:pt x="273" y="138"/>
                    </a:lnTo>
                    <a:lnTo>
                      <a:pt x="287" y="131"/>
                    </a:lnTo>
                    <a:lnTo>
                      <a:pt x="293" y="134"/>
                    </a:lnTo>
                    <a:lnTo>
                      <a:pt x="290" y="143"/>
                    </a:lnTo>
                    <a:lnTo>
                      <a:pt x="287" y="147"/>
                    </a:lnTo>
                    <a:lnTo>
                      <a:pt x="272" y="147"/>
                    </a:lnTo>
                    <a:lnTo>
                      <a:pt x="266" y="149"/>
                    </a:lnTo>
                    <a:lnTo>
                      <a:pt x="263" y="157"/>
                    </a:lnTo>
                    <a:lnTo>
                      <a:pt x="249" y="161"/>
                    </a:lnTo>
                    <a:lnTo>
                      <a:pt x="248" y="173"/>
                    </a:lnTo>
                    <a:lnTo>
                      <a:pt x="248" y="176"/>
                    </a:lnTo>
                    <a:lnTo>
                      <a:pt x="249" y="184"/>
                    </a:lnTo>
                    <a:lnTo>
                      <a:pt x="257" y="190"/>
                    </a:lnTo>
                    <a:lnTo>
                      <a:pt x="266" y="192"/>
                    </a:lnTo>
                    <a:lnTo>
                      <a:pt x="281" y="199"/>
                    </a:lnTo>
                    <a:lnTo>
                      <a:pt x="279" y="204"/>
                    </a:lnTo>
                    <a:lnTo>
                      <a:pt x="276" y="204"/>
                    </a:lnTo>
                    <a:lnTo>
                      <a:pt x="273" y="216"/>
                    </a:lnTo>
                    <a:lnTo>
                      <a:pt x="275" y="219"/>
                    </a:lnTo>
                    <a:lnTo>
                      <a:pt x="276" y="228"/>
                    </a:lnTo>
                    <a:lnTo>
                      <a:pt x="276" y="234"/>
                    </a:lnTo>
                    <a:lnTo>
                      <a:pt x="272" y="239"/>
                    </a:lnTo>
                    <a:lnTo>
                      <a:pt x="267" y="251"/>
                    </a:lnTo>
                    <a:lnTo>
                      <a:pt x="266" y="252"/>
                    </a:lnTo>
                    <a:lnTo>
                      <a:pt x="264" y="258"/>
                    </a:lnTo>
                    <a:lnTo>
                      <a:pt x="257" y="260"/>
                    </a:lnTo>
                    <a:lnTo>
                      <a:pt x="254" y="263"/>
                    </a:lnTo>
                    <a:lnTo>
                      <a:pt x="240" y="261"/>
                    </a:lnTo>
                    <a:lnTo>
                      <a:pt x="237" y="258"/>
                    </a:lnTo>
                    <a:lnTo>
                      <a:pt x="228" y="255"/>
                    </a:lnTo>
                    <a:lnTo>
                      <a:pt x="220" y="258"/>
                    </a:lnTo>
                    <a:lnTo>
                      <a:pt x="214" y="255"/>
                    </a:lnTo>
                    <a:lnTo>
                      <a:pt x="213" y="246"/>
                    </a:lnTo>
                    <a:lnTo>
                      <a:pt x="216" y="245"/>
                    </a:lnTo>
                    <a:lnTo>
                      <a:pt x="210" y="239"/>
                    </a:lnTo>
                    <a:lnTo>
                      <a:pt x="201" y="233"/>
                    </a:lnTo>
                    <a:lnTo>
                      <a:pt x="210" y="216"/>
                    </a:lnTo>
                    <a:lnTo>
                      <a:pt x="205" y="210"/>
                    </a:lnTo>
                    <a:lnTo>
                      <a:pt x="196" y="214"/>
                    </a:lnTo>
                    <a:lnTo>
                      <a:pt x="193" y="211"/>
                    </a:lnTo>
                    <a:lnTo>
                      <a:pt x="190" y="205"/>
                    </a:lnTo>
                    <a:lnTo>
                      <a:pt x="196" y="201"/>
                    </a:lnTo>
                    <a:lnTo>
                      <a:pt x="196" y="195"/>
                    </a:lnTo>
                    <a:lnTo>
                      <a:pt x="199" y="187"/>
                    </a:lnTo>
                    <a:lnTo>
                      <a:pt x="196" y="182"/>
                    </a:lnTo>
                    <a:lnTo>
                      <a:pt x="185" y="187"/>
                    </a:lnTo>
                    <a:lnTo>
                      <a:pt x="179" y="182"/>
                    </a:lnTo>
                    <a:lnTo>
                      <a:pt x="175" y="182"/>
                    </a:lnTo>
                    <a:lnTo>
                      <a:pt x="176" y="172"/>
                    </a:lnTo>
                    <a:lnTo>
                      <a:pt x="184" y="163"/>
                    </a:lnTo>
                    <a:lnTo>
                      <a:pt x="185" y="157"/>
                    </a:lnTo>
                    <a:lnTo>
                      <a:pt x="181" y="151"/>
                    </a:lnTo>
                    <a:lnTo>
                      <a:pt x="173" y="157"/>
                    </a:lnTo>
                    <a:lnTo>
                      <a:pt x="169" y="154"/>
                    </a:lnTo>
                    <a:lnTo>
                      <a:pt x="169" y="149"/>
                    </a:lnTo>
                    <a:lnTo>
                      <a:pt x="164" y="144"/>
                    </a:lnTo>
                    <a:lnTo>
                      <a:pt x="156" y="143"/>
                    </a:lnTo>
                    <a:lnTo>
                      <a:pt x="149" y="143"/>
                    </a:lnTo>
                    <a:lnTo>
                      <a:pt x="131" y="152"/>
                    </a:lnTo>
                    <a:lnTo>
                      <a:pt x="129" y="149"/>
                    </a:lnTo>
                    <a:lnTo>
                      <a:pt x="126" y="146"/>
                    </a:lnTo>
                    <a:lnTo>
                      <a:pt x="117" y="146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2" y="143"/>
                    </a:lnTo>
                    <a:lnTo>
                      <a:pt x="94" y="138"/>
                    </a:lnTo>
                    <a:lnTo>
                      <a:pt x="93" y="132"/>
                    </a:lnTo>
                    <a:lnTo>
                      <a:pt x="90" y="129"/>
                    </a:lnTo>
                    <a:lnTo>
                      <a:pt x="84" y="132"/>
                    </a:lnTo>
                    <a:lnTo>
                      <a:pt x="78" y="131"/>
                    </a:lnTo>
                    <a:lnTo>
                      <a:pt x="78" y="122"/>
                    </a:lnTo>
                    <a:lnTo>
                      <a:pt x="93" y="113"/>
                    </a:lnTo>
                    <a:lnTo>
                      <a:pt x="97" y="88"/>
                    </a:lnTo>
                    <a:lnTo>
                      <a:pt x="94" y="87"/>
                    </a:lnTo>
                    <a:lnTo>
                      <a:pt x="87" y="81"/>
                    </a:lnTo>
                    <a:lnTo>
                      <a:pt x="79" y="81"/>
                    </a:lnTo>
                    <a:lnTo>
                      <a:pt x="70" y="85"/>
                    </a:lnTo>
                    <a:lnTo>
                      <a:pt x="68" y="84"/>
                    </a:lnTo>
                    <a:lnTo>
                      <a:pt x="62" y="85"/>
                    </a:lnTo>
                    <a:lnTo>
                      <a:pt x="55" y="78"/>
                    </a:lnTo>
                    <a:lnTo>
                      <a:pt x="50" y="78"/>
                    </a:lnTo>
                    <a:lnTo>
                      <a:pt x="49" y="73"/>
                    </a:lnTo>
                    <a:lnTo>
                      <a:pt x="35" y="75"/>
                    </a:lnTo>
                    <a:lnTo>
                      <a:pt x="28" y="78"/>
                    </a:lnTo>
                    <a:lnTo>
                      <a:pt x="24" y="76"/>
                    </a:lnTo>
                    <a:lnTo>
                      <a:pt x="24" y="70"/>
                    </a:lnTo>
                    <a:lnTo>
                      <a:pt x="31" y="67"/>
                    </a:lnTo>
                    <a:lnTo>
                      <a:pt x="37" y="59"/>
                    </a:lnTo>
                    <a:lnTo>
                      <a:pt x="31" y="53"/>
                    </a:lnTo>
                    <a:lnTo>
                      <a:pt x="31" y="46"/>
                    </a:lnTo>
                    <a:lnTo>
                      <a:pt x="20" y="47"/>
                    </a:lnTo>
                    <a:lnTo>
                      <a:pt x="17" y="52"/>
                    </a:lnTo>
                    <a:lnTo>
                      <a:pt x="8" y="52"/>
                    </a:lnTo>
                    <a:lnTo>
                      <a:pt x="0" y="41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0" name="Freeform 4076">
                <a:extLst>
                  <a:ext uri="{FF2B5EF4-FFF2-40B4-BE49-F238E27FC236}">
                    <a16:creationId xmlns:a16="http://schemas.microsoft.com/office/drawing/2014/main" id="{C7CAA2F2-D919-AE06-3DF4-2C2F6BA63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886"/>
                <a:ext cx="146" cy="131"/>
              </a:xfrm>
              <a:custGeom>
                <a:avLst/>
                <a:gdLst>
                  <a:gd name="T0" fmla="*/ 3 w 293"/>
                  <a:gd name="T1" fmla="*/ 18 h 263"/>
                  <a:gd name="T2" fmla="*/ 17 w 293"/>
                  <a:gd name="T3" fmla="*/ 12 h 263"/>
                  <a:gd name="T4" fmla="*/ 21 w 293"/>
                  <a:gd name="T5" fmla="*/ 23 h 263"/>
                  <a:gd name="T6" fmla="*/ 35 w 293"/>
                  <a:gd name="T7" fmla="*/ 18 h 263"/>
                  <a:gd name="T8" fmla="*/ 47 w 293"/>
                  <a:gd name="T9" fmla="*/ 15 h 263"/>
                  <a:gd name="T10" fmla="*/ 70 w 293"/>
                  <a:gd name="T11" fmla="*/ 5 h 263"/>
                  <a:gd name="T12" fmla="*/ 94 w 293"/>
                  <a:gd name="T13" fmla="*/ 12 h 263"/>
                  <a:gd name="T14" fmla="*/ 106 w 293"/>
                  <a:gd name="T15" fmla="*/ 23 h 263"/>
                  <a:gd name="T16" fmla="*/ 109 w 293"/>
                  <a:gd name="T17" fmla="*/ 37 h 263"/>
                  <a:gd name="T18" fmla="*/ 128 w 293"/>
                  <a:gd name="T19" fmla="*/ 56 h 263"/>
                  <a:gd name="T20" fmla="*/ 137 w 293"/>
                  <a:gd name="T21" fmla="*/ 70 h 263"/>
                  <a:gd name="T22" fmla="*/ 156 w 293"/>
                  <a:gd name="T23" fmla="*/ 58 h 263"/>
                  <a:gd name="T24" fmla="*/ 166 w 293"/>
                  <a:gd name="T25" fmla="*/ 59 h 263"/>
                  <a:gd name="T26" fmla="*/ 193 w 293"/>
                  <a:gd name="T27" fmla="*/ 62 h 263"/>
                  <a:gd name="T28" fmla="*/ 211 w 293"/>
                  <a:gd name="T29" fmla="*/ 58 h 263"/>
                  <a:gd name="T30" fmla="*/ 226 w 293"/>
                  <a:gd name="T31" fmla="*/ 49 h 263"/>
                  <a:gd name="T32" fmla="*/ 249 w 293"/>
                  <a:gd name="T33" fmla="*/ 47 h 263"/>
                  <a:gd name="T34" fmla="*/ 254 w 293"/>
                  <a:gd name="T35" fmla="*/ 58 h 263"/>
                  <a:gd name="T36" fmla="*/ 270 w 293"/>
                  <a:gd name="T37" fmla="*/ 75 h 263"/>
                  <a:gd name="T38" fmla="*/ 261 w 293"/>
                  <a:gd name="T39" fmla="*/ 99 h 263"/>
                  <a:gd name="T40" fmla="*/ 266 w 293"/>
                  <a:gd name="T41" fmla="*/ 122 h 263"/>
                  <a:gd name="T42" fmla="*/ 269 w 293"/>
                  <a:gd name="T43" fmla="*/ 137 h 263"/>
                  <a:gd name="T44" fmla="*/ 287 w 293"/>
                  <a:gd name="T45" fmla="*/ 131 h 263"/>
                  <a:gd name="T46" fmla="*/ 287 w 293"/>
                  <a:gd name="T47" fmla="*/ 147 h 263"/>
                  <a:gd name="T48" fmla="*/ 263 w 293"/>
                  <a:gd name="T49" fmla="*/ 157 h 263"/>
                  <a:gd name="T50" fmla="*/ 248 w 293"/>
                  <a:gd name="T51" fmla="*/ 176 h 263"/>
                  <a:gd name="T52" fmla="*/ 266 w 293"/>
                  <a:gd name="T53" fmla="*/ 192 h 263"/>
                  <a:gd name="T54" fmla="*/ 276 w 293"/>
                  <a:gd name="T55" fmla="*/ 204 h 263"/>
                  <a:gd name="T56" fmla="*/ 276 w 293"/>
                  <a:gd name="T57" fmla="*/ 228 h 263"/>
                  <a:gd name="T58" fmla="*/ 267 w 293"/>
                  <a:gd name="T59" fmla="*/ 251 h 263"/>
                  <a:gd name="T60" fmla="*/ 257 w 293"/>
                  <a:gd name="T61" fmla="*/ 260 h 263"/>
                  <a:gd name="T62" fmla="*/ 237 w 293"/>
                  <a:gd name="T63" fmla="*/ 258 h 263"/>
                  <a:gd name="T64" fmla="*/ 214 w 293"/>
                  <a:gd name="T65" fmla="*/ 255 h 263"/>
                  <a:gd name="T66" fmla="*/ 210 w 293"/>
                  <a:gd name="T67" fmla="*/ 239 h 263"/>
                  <a:gd name="T68" fmla="*/ 205 w 293"/>
                  <a:gd name="T69" fmla="*/ 210 h 263"/>
                  <a:gd name="T70" fmla="*/ 190 w 293"/>
                  <a:gd name="T71" fmla="*/ 205 h 263"/>
                  <a:gd name="T72" fmla="*/ 199 w 293"/>
                  <a:gd name="T73" fmla="*/ 187 h 263"/>
                  <a:gd name="T74" fmla="*/ 179 w 293"/>
                  <a:gd name="T75" fmla="*/ 182 h 263"/>
                  <a:gd name="T76" fmla="*/ 184 w 293"/>
                  <a:gd name="T77" fmla="*/ 163 h 263"/>
                  <a:gd name="T78" fmla="*/ 173 w 293"/>
                  <a:gd name="T79" fmla="*/ 157 h 263"/>
                  <a:gd name="T80" fmla="*/ 164 w 293"/>
                  <a:gd name="T81" fmla="*/ 144 h 263"/>
                  <a:gd name="T82" fmla="*/ 131 w 293"/>
                  <a:gd name="T83" fmla="*/ 152 h 263"/>
                  <a:gd name="T84" fmla="*/ 117 w 293"/>
                  <a:gd name="T85" fmla="*/ 146 h 263"/>
                  <a:gd name="T86" fmla="*/ 102 w 293"/>
                  <a:gd name="T87" fmla="*/ 143 h 263"/>
                  <a:gd name="T88" fmla="*/ 90 w 293"/>
                  <a:gd name="T89" fmla="*/ 129 h 263"/>
                  <a:gd name="T90" fmla="*/ 78 w 293"/>
                  <a:gd name="T91" fmla="*/ 122 h 263"/>
                  <a:gd name="T92" fmla="*/ 94 w 293"/>
                  <a:gd name="T93" fmla="*/ 87 h 263"/>
                  <a:gd name="T94" fmla="*/ 70 w 293"/>
                  <a:gd name="T95" fmla="*/ 85 h 263"/>
                  <a:gd name="T96" fmla="*/ 55 w 293"/>
                  <a:gd name="T97" fmla="*/ 78 h 263"/>
                  <a:gd name="T98" fmla="*/ 35 w 293"/>
                  <a:gd name="T99" fmla="*/ 75 h 263"/>
                  <a:gd name="T100" fmla="*/ 24 w 293"/>
                  <a:gd name="T101" fmla="*/ 70 h 263"/>
                  <a:gd name="T102" fmla="*/ 31 w 293"/>
                  <a:gd name="T103" fmla="*/ 53 h 263"/>
                  <a:gd name="T104" fmla="*/ 17 w 293"/>
                  <a:gd name="T105" fmla="*/ 52 h 263"/>
                  <a:gd name="T106" fmla="*/ 0 w 293"/>
                  <a:gd name="T107" fmla="*/ 34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3" h="263">
                    <a:moveTo>
                      <a:pt x="0" y="34"/>
                    </a:moveTo>
                    <a:lnTo>
                      <a:pt x="3" y="27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12" y="9"/>
                    </a:lnTo>
                    <a:lnTo>
                      <a:pt x="17" y="12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21" y="23"/>
                    </a:lnTo>
                    <a:lnTo>
                      <a:pt x="26" y="24"/>
                    </a:lnTo>
                    <a:lnTo>
                      <a:pt x="32" y="18"/>
                    </a:lnTo>
                    <a:lnTo>
                      <a:pt x="35" y="18"/>
                    </a:lnTo>
                    <a:lnTo>
                      <a:pt x="43" y="11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50" y="9"/>
                    </a:lnTo>
                    <a:lnTo>
                      <a:pt x="59" y="5"/>
                    </a:lnTo>
                    <a:lnTo>
                      <a:pt x="70" y="5"/>
                    </a:lnTo>
                    <a:lnTo>
                      <a:pt x="81" y="0"/>
                    </a:lnTo>
                    <a:lnTo>
                      <a:pt x="87" y="3"/>
                    </a:lnTo>
                    <a:lnTo>
                      <a:pt x="94" y="12"/>
                    </a:lnTo>
                    <a:lnTo>
                      <a:pt x="100" y="9"/>
                    </a:lnTo>
                    <a:lnTo>
                      <a:pt x="106" y="14"/>
                    </a:lnTo>
                    <a:lnTo>
                      <a:pt x="106" y="23"/>
                    </a:lnTo>
                    <a:lnTo>
                      <a:pt x="103" y="27"/>
                    </a:lnTo>
                    <a:lnTo>
                      <a:pt x="105" y="35"/>
                    </a:lnTo>
                    <a:lnTo>
                      <a:pt x="109" y="37"/>
                    </a:lnTo>
                    <a:lnTo>
                      <a:pt x="114" y="38"/>
                    </a:lnTo>
                    <a:lnTo>
                      <a:pt x="119" y="52"/>
                    </a:lnTo>
                    <a:lnTo>
                      <a:pt x="128" y="56"/>
                    </a:lnTo>
                    <a:lnTo>
                      <a:pt x="129" y="59"/>
                    </a:lnTo>
                    <a:lnTo>
                      <a:pt x="132" y="68"/>
                    </a:lnTo>
                    <a:lnTo>
                      <a:pt x="137" y="70"/>
                    </a:lnTo>
                    <a:lnTo>
                      <a:pt x="144" y="65"/>
                    </a:lnTo>
                    <a:lnTo>
                      <a:pt x="141" y="58"/>
                    </a:lnTo>
                    <a:lnTo>
                      <a:pt x="156" y="58"/>
                    </a:lnTo>
                    <a:lnTo>
                      <a:pt x="155" y="67"/>
                    </a:lnTo>
                    <a:lnTo>
                      <a:pt x="161" y="64"/>
                    </a:lnTo>
                    <a:lnTo>
                      <a:pt x="166" y="59"/>
                    </a:lnTo>
                    <a:lnTo>
                      <a:pt x="173" y="58"/>
                    </a:lnTo>
                    <a:lnTo>
                      <a:pt x="185" y="62"/>
                    </a:lnTo>
                    <a:lnTo>
                      <a:pt x="193" y="62"/>
                    </a:lnTo>
                    <a:lnTo>
                      <a:pt x="199" y="56"/>
                    </a:lnTo>
                    <a:lnTo>
                      <a:pt x="207" y="55"/>
                    </a:lnTo>
                    <a:lnTo>
                      <a:pt x="211" y="58"/>
                    </a:lnTo>
                    <a:lnTo>
                      <a:pt x="222" y="55"/>
                    </a:lnTo>
                    <a:lnTo>
                      <a:pt x="225" y="56"/>
                    </a:lnTo>
                    <a:lnTo>
                      <a:pt x="226" y="49"/>
                    </a:lnTo>
                    <a:lnTo>
                      <a:pt x="231" y="44"/>
                    </a:lnTo>
                    <a:lnTo>
                      <a:pt x="243" y="41"/>
                    </a:lnTo>
                    <a:lnTo>
                      <a:pt x="249" y="47"/>
                    </a:lnTo>
                    <a:lnTo>
                      <a:pt x="246" y="50"/>
                    </a:lnTo>
                    <a:lnTo>
                      <a:pt x="254" y="56"/>
                    </a:lnTo>
                    <a:lnTo>
                      <a:pt x="254" y="58"/>
                    </a:lnTo>
                    <a:lnTo>
                      <a:pt x="263" y="64"/>
                    </a:lnTo>
                    <a:lnTo>
                      <a:pt x="264" y="70"/>
                    </a:lnTo>
                    <a:lnTo>
                      <a:pt x="270" y="75"/>
                    </a:lnTo>
                    <a:lnTo>
                      <a:pt x="266" y="82"/>
                    </a:lnTo>
                    <a:lnTo>
                      <a:pt x="266" y="88"/>
                    </a:lnTo>
                    <a:lnTo>
                      <a:pt x="261" y="99"/>
                    </a:lnTo>
                    <a:lnTo>
                      <a:pt x="263" y="102"/>
                    </a:lnTo>
                    <a:lnTo>
                      <a:pt x="261" y="109"/>
                    </a:lnTo>
                    <a:lnTo>
                      <a:pt x="266" y="122"/>
                    </a:lnTo>
                    <a:lnTo>
                      <a:pt x="269" y="125"/>
                    </a:lnTo>
                    <a:lnTo>
                      <a:pt x="272" y="132"/>
                    </a:lnTo>
                    <a:lnTo>
                      <a:pt x="269" y="137"/>
                    </a:lnTo>
                    <a:lnTo>
                      <a:pt x="270" y="137"/>
                    </a:lnTo>
                    <a:lnTo>
                      <a:pt x="273" y="138"/>
                    </a:lnTo>
                    <a:lnTo>
                      <a:pt x="287" y="131"/>
                    </a:lnTo>
                    <a:lnTo>
                      <a:pt x="293" y="134"/>
                    </a:lnTo>
                    <a:lnTo>
                      <a:pt x="290" y="143"/>
                    </a:lnTo>
                    <a:lnTo>
                      <a:pt x="287" y="147"/>
                    </a:lnTo>
                    <a:lnTo>
                      <a:pt x="272" y="147"/>
                    </a:lnTo>
                    <a:lnTo>
                      <a:pt x="266" y="149"/>
                    </a:lnTo>
                    <a:lnTo>
                      <a:pt x="263" y="157"/>
                    </a:lnTo>
                    <a:lnTo>
                      <a:pt x="249" y="161"/>
                    </a:lnTo>
                    <a:lnTo>
                      <a:pt x="248" y="173"/>
                    </a:lnTo>
                    <a:lnTo>
                      <a:pt x="248" y="176"/>
                    </a:lnTo>
                    <a:lnTo>
                      <a:pt x="249" y="184"/>
                    </a:lnTo>
                    <a:lnTo>
                      <a:pt x="257" y="190"/>
                    </a:lnTo>
                    <a:lnTo>
                      <a:pt x="266" y="192"/>
                    </a:lnTo>
                    <a:lnTo>
                      <a:pt x="281" y="199"/>
                    </a:lnTo>
                    <a:lnTo>
                      <a:pt x="279" y="204"/>
                    </a:lnTo>
                    <a:lnTo>
                      <a:pt x="276" y="204"/>
                    </a:lnTo>
                    <a:lnTo>
                      <a:pt x="273" y="216"/>
                    </a:lnTo>
                    <a:lnTo>
                      <a:pt x="275" y="219"/>
                    </a:lnTo>
                    <a:lnTo>
                      <a:pt x="276" y="228"/>
                    </a:lnTo>
                    <a:lnTo>
                      <a:pt x="276" y="234"/>
                    </a:lnTo>
                    <a:lnTo>
                      <a:pt x="272" y="239"/>
                    </a:lnTo>
                    <a:lnTo>
                      <a:pt x="267" y="251"/>
                    </a:lnTo>
                    <a:lnTo>
                      <a:pt x="266" y="252"/>
                    </a:lnTo>
                    <a:lnTo>
                      <a:pt x="264" y="258"/>
                    </a:lnTo>
                    <a:lnTo>
                      <a:pt x="257" y="260"/>
                    </a:lnTo>
                    <a:lnTo>
                      <a:pt x="254" y="263"/>
                    </a:lnTo>
                    <a:lnTo>
                      <a:pt x="240" y="261"/>
                    </a:lnTo>
                    <a:lnTo>
                      <a:pt x="237" y="258"/>
                    </a:lnTo>
                    <a:lnTo>
                      <a:pt x="228" y="255"/>
                    </a:lnTo>
                    <a:lnTo>
                      <a:pt x="220" y="258"/>
                    </a:lnTo>
                    <a:lnTo>
                      <a:pt x="214" y="255"/>
                    </a:lnTo>
                    <a:lnTo>
                      <a:pt x="213" y="246"/>
                    </a:lnTo>
                    <a:lnTo>
                      <a:pt x="216" y="245"/>
                    </a:lnTo>
                    <a:lnTo>
                      <a:pt x="210" y="239"/>
                    </a:lnTo>
                    <a:lnTo>
                      <a:pt x="201" y="233"/>
                    </a:lnTo>
                    <a:lnTo>
                      <a:pt x="210" y="216"/>
                    </a:lnTo>
                    <a:lnTo>
                      <a:pt x="205" y="210"/>
                    </a:lnTo>
                    <a:lnTo>
                      <a:pt x="196" y="214"/>
                    </a:lnTo>
                    <a:lnTo>
                      <a:pt x="193" y="211"/>
                    </a:lnTo>
                    <a:lnTo>
                      <a:pt x="190" y="205"/>
                    </a:lnTo>
                    <a:lnTo>
                      <a:pt x="196" y="201"/>
                    </a:lnTo>
                    <a:lnTo>
                      <a:pt x="196" y="195"/>
                    </a:lnTo>
                    <a:lnTo>
                      <a:pt x="199" y="187"/>
                    </a:lnTo>
                    <a:lnTo>
                      <a:pt x="196" y="182"/>
                    </a:lnTo>
                    <a:lnTo>
                      <a:pt x="185" y="187"/>
                    </a:lnTo>
                    <a:lnTo>
                      <a:pt x="179" y="182"/>
                    </a:lnTo>
                    <a:lnTo>
                      <a:pt x="175" y="182"/>
                    </a:lnTo>
                    <a:lnTo>
                      <a:pt x="176" y="172"/>
                    </a:lnTo>
                    <a:lnTo>
                      <a:pt x="184" y="163"/>
                    </a:lnTo>
                    <a:lnTo>
                      <a:pt x="185" y="157"/>
                    </a:lnTo>
                    <a:lnTo>
                      <a:pt x="181" y="151"/>
                    </a:lnTo>
                    <a:lnTo>
                      <a:pt x="173" y="157"/>
                    </a:lnTo>
                    <a:lnTo>
                      <a:pt x="169" y="154"/>
                    </a:lnTo>
                    <a:lnTo>
                      <a:pt x="169" y="149"/>
                    </a:lnTo>
                    <a:lnTo>
                      <a:pt x="164" y="144"/>
                    </a:lnTo>
                    <a:lnTo>
                      <a:pt x="156" y="143"/>
                    </a:lnTo>
                    <a:lnTo>
                      <a:pt x="149" y="143"/>
                    </a:lnTo>
                    <a:lnTo>
                      <a:pt x="131" y="152"/>
                    </a:lnTo>
                    <a:lnTo>
                      <a:pt x="129" y="149"/>
                    </a:lnTo>
                    <a:lnTo>
                      <a:pt x="126" y="146"/>
                    </a:lnTo>
                    <a:lnTo>
                      <a:pt x="117" y="146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2" y="143"/>
                    </a:lnTo>
                    <a:lnTo>
                      <a:pt x="94" y="138"/>
                    </a:lnTo>
                    <a:lnTo>
                      <a:pt x="93" y="132"/>
                    </a:lnTo>
                    <a:lnTo>
                      <a:pt x="90" y="129"/>
                    </a:lnTo>
                    <a:lnTo>
                      <a:pt x="84" y="132"/>
                    </a:lnTo>
                    <a:lnTo>
                      <a:pt x="78" y="131"/>
                    </a:lnTo>
                    <a:lnTo>
                      <a:pt x="78" y="122"/>
                    </a:lnTo>
                    <a:lnTo>
                      <a:pt x="93" y="113"/>
                    </a:lnTo>
                    <a:lnTo>
                      <a:pt x="97" y="88"/>
                    </a:lnTo>
                    <a:lnTo>
                      <a:pt x="94" y="87"/>
                    </a:lnTo>
                    <a:lnTo>
                      <a:pt x="87" y="81"/>
                    </a:lnTo>
                    <a:lnTo>
                      <a:pt x="79" y="81"/>
                    </a:lnTo>
                    <a:lnTo>
                      <a:pt x="70" y="85"/>
                    </a:lnTo>
                    <a:lnTo>
                      <a:pt x="68" y="84"/>
                    </a:lnTo>
                    <a:lnTo>
                      <a:pt x="62" y="85"/>
                    </a:lnTo>
                    <a:lnTo>
                      <a:pt x="55" y="78"/>
                    </a:lnTo>
                    <a:lnTo>
                      <a:pt x="50" y="78"/>
                    </a:lnTo>
                    <a:lnTo>
                      <a:pt x="49" y="73"/>
                    </a:lnTo>
                    <a:lnTo>
                      <a:pt x="35" y="75"/>
                    </a:lnTo>
                    <a:lnTo>
                      <a:pt x="28" y="78"/>
                    </a:lnTo>
                    <a:lnTo>
                      <a:pt x="24" y="76"/>
                    </a:lnTo>
                    <a:lnTo>
                      <a:pt x="24" y="70"/>
                    </a:lnTo>
                    <a:lnTo>
                      <a:pt x="31" y="67"/>
                    </a:lnTo>
                    <a:lnTo>
                      <a:pt x="37" y="59"/>
                    </a:lnTo>
                    <a:lnTo>
                      <a:pt x="31" y="53"/>
                    </a:lnTo>
                    <a:lnTo>
                      <a:pt x="31" y="46"/>
                    </a:lnTo>
                    <a:lnTo>
                      <a:pt x="20" y="47"/>
                    </a:lnTo>
                    <a:lnTo>
                      <a:pt x="17" y="52"/>
                    </a:lnTo>
                    <a:lnTo>
                      <a:pt x="8" y="52"/>
                    </a:lnTo>
                    <a:lnTo>
                      <a:pt x="0" y="41"/>
                    </a:lnTo>
                    <a:lnTo>
                      <a:pt x="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1" name="Freeform 4077">
                <a:extLst>
                  <a:ext uri="{FF2B5EF4-FFF2-40B4-BE49-F238E27FC236}">
                    <a16:creationId xmlns:a16="http://schemas.microsoft.com/office/drawing/2014/main" id="{D349F8E5-79E7-3952-EB64-A5BFA0437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846"/>
                <a:ext cx="43" cy="77"/>
              </a:xfrm>
              <a:custGeom>
                <a:avLst/>
                <a:gdLst>
                  <a:gd name="T0" fmla="*/ 68 w 85"/>
                  <a:gd name="T1" fmla="*/ 44 h 153"/>
                  <a:gd name="T2" fmla="*/ 62 w 85"/>
                  <a:gd name="T3" fmla="*/ 27 h 153"/>
                  <a:gd name="T4" fmla="*/ 63 w 85"/>
                  <a:gd name="T5" fmla="*/ 21 h 153"/>
                  <a:gd name="T6" fmla="*/ 53 w 85"/>
                  <a:gd name="T7" fmla="*/ 13 h 153"/>
                  <a:gd name="T8" fmla="*/ 44 w 85"/>
                  <a:gd name="T9" fmla="*/ 1 h 153"/>
                  <a:gd name="T10" fmla="*/ 24 w 85"/>
                  <a:gd name="T11" fmla="*/ 3 h 153"/>
                  <a:gd name="T12" fmla="*/ 22 w 85"/>
                  <a:gd name="T13" fmla="*/ 7 h 153"/>
                  <a:gd name="T14" fmla="*/ 36 w 85"/>
                  <a:gd name="T15" fmla="*/ 25 h 153"/>
                  <a:gd name="T16" fmla="*/ 29 w 85"/>
                  <a:gd name="T17" fmla="*/ 33 h 153"/>
                  <a:gd name="T18" fmla="*/ 21 w 85"/>
                  <a:gd name="T19" fmla="*/ 38 h 153"/>
                  <a:gd name="T20" fmla="*/ 27 w 85"/>
                  <a:gd name="T21" fmla="*/ 59 h 153"/>
                  <a:gd name="T22" fmla="*/ 42 w 85"/>
                  <a:gd name="T23" fmla="*/ 63 h 153"/>
                  <a:gd name="T24" fmla="*/ 36 w 85"/>
                  <a:gd name="T25" fmla="*/ 68 h 153"/>
                  <a:gd name="T26" fmla="*/ 22 w 85"/>
                  <a:gd name="T27" fmla="*/ 77 h 153"/>
                  <a:gd name="T28" fmla="*/ 18 w 85"/>
                  <a:gd name="T29" fmla="*/ 88 h 153"/>
                  <a:gd name="T30" fmla="*/ 19 w 85"/>
                  <a:gd name="T31" fmla="*/ 103 h 153"/>
                  <a:gd name="T32" fmla="*/ 25 w 85"/>
                  <a:gd name="T33" fmla="*/ 110 h 153"/>
                  <a:gd name="T34" fmla="*/ 16 w 85"/>
                  <a:gd name="T35" fmla="*/ 123 h 153"/>
                  <a:gd name="T36" fmla="*/ 3 w 85"/>
                  <a:gd name="T37" fmla="*/ 114 h 153"/>
                  <a:gd name="T38" fmla="*/ 4 w 85"/>
                  <a:gd name="T39" fmla="*/ 121 h 153"/>
                  <a:gd name="T40" fmla="*/ 3 w 85"/>
                  <a:gd name="T41" fmla="*/ 139 h 153"/>
                  <a:gd name="T42" fmla="*/ 6 w 85"/>
                  <a:gd name="T43" fmla="*/ 153 h 153"/>
                  <a:gd name="T44" fmla="*/ 16 w 85"/>
                  <a:gd name="T45" fmla="*/ 153 h 153"/>
                  <a:gd name="T46" fmla="*/ 24 w 85"/>
                  <a:gd name="T47" fmla="*/ 147 h 153"/>
                  <a:gd name="T48" fmla="*/ 42 w 85"/>
                  <a:gd name="T49" fmla="*/ 114 h 153"/>
                  <a:gd name="T50" fmla="*/ 45 w 85"/>
                  <a:gd name="T51" fmla="*/ 98 h 153"/>
                  <a:gd name="T52" fmla="*/ 54 w 85"/>
                  <a:gd name="T53" fmla="*/ 89 h 153"/>
                  <a:gd name="T54" fmla="*/ 60 w 85"/>
                  <a:gd name="T55" fmla="*/ 92 h 153"/>
                  <a:gd name="T56" fmla="*/ 63 w 85"/>
                  <a:gd name="T57" fmla="*/ 103 h 153"/>
                  <a:gd name="T58" fmla="*/ 74 w 85"/>
                  <a:gd name="T59" fmla="*/ 98 h 153"/>
                  <a:gd name="T60" fmla="*/ 85 w 85"/>
                  <a:gd name="T61" fmla="*/ 91 h 153"/>
                  <a:gd name="T62" fmla="*/ 73 w 85"/>
                  <a:gd name="T63" fmla="*/ 86 h 153"/>
                  <a:gd name="T64" fmla="*/ 76 w 85"/>
                  <a:gd name="T65" fmla="*/ 74 h 153"/>
                  <a:gd name="T66" fmla="*/ 73 w 85"/>
                  <a:gd name="T67" fmla="*/ 62 h 153"/>
                  <a:gd name="T68" fmla="*/ 73 w 85"/>
                  <a:gd name="T69" fmla="*/ 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153">
                    <a:moveTo>
                      <a:pt x="73" y="53"/>
                    </a:moveTo>
                    <a:lnTo>
                      <a:pt x="68" y="44"/>
                    </a:lnTo>
                    <a:lnTo>
                      <a:pt x="62" y="34"/>
                    </a:lnTo>
                    <a:lnTo>
                      <a:pt x="62" y="27"/>
                    </a:lnTo>
                    <a:lnTo>
                      <a:pt x="65" y="25"/>
                    </a:lnTo>
                    <a:lnTo>
                      <a:pt x="63" y="21"/>
                    </a:lnTo>
                    <a:lnTo>
                      <a:pt x="60" y="18"/>
                    </a:lnTo>
                    <a:lnTo>
                      <a:pt x="53" y="13"/>
                    </a:lnTo>
                    <a:lnTo>
                      <a:pt x="54" y="7"/>
                    </a:lnTo>
                    <a:lnTo>
                      <a:pt x="44" y="1"/>
                    </a:lnTo>
                    <a:lnTo>
                      <a:pt x="29" y="0"/>
                    </a:lnTo>
                    <a:lnTo>
                      <a:pt x="24" y="3"/>
                    </a:lnTo>
                    <a:lnTo>
                      <a:pt x="19" y="3"/>
                    </a:lnTo>
                    <a:lnTo>
                      <a:pt x="22" y="7"/>
                    </a:lnTo>
                    <a:lnTo>
                      <a:pt x="35" y="21"/>
                    </a:lnTo>
                    <a:lnTo>
                      <a:pt x="36" y="25"/>
                    </a:lnTo>
                    <a:lnTo>
                      <a:pt x="27" y="30"/>
                    </a:lnTo>
                    <a:lnTo>
                      <a:pt x="29" y="33"/>
                    </a:lnTo>
                    <a:lnTo>
                      <a:pt x="25" y="33"/>
                    </a:lnTo>
                    <a:lnTo>
                      <a:pt x="21" y="38"/>
                    </a:lnTo>
                    <a:lnTo>
                      <a:pt x="21" y="54"/>
                    </a:lnTo>
                    <a:lnTo>
                      <a:pt x="27" y="59"/>
                    </a:lnTo>
                    <a:lnTo>
                      <a:pt x="38" y="59"/>
                    </a:lnTo>
                    <a:lnTo>
                      <a:pt x="42" y="63"/>
                    </a:lnTo>
                    <a:lnTo>
                      <a:pt x="42" y="65"/>
                    </a:lnTo>
                    <a:lnTo>
                      <a:pt x="36" y="68"/>
                    </a:lnTo>
                    <a:lnTo>
                      <a:pt x="27" y="77"/>
                    </a:lnTo>
                    <a:lnTo>
                      <a:pt x="22" y="77"/>
                    </a:lnTo>
                    <a:lnTo>
                      <a:pt x="15" y="80"/>
                    </a:lnTo>
                    <a:lnTo>
                      <a:pt x="18" y="88"/>
                    </a:lnTo>
                    <a:lnTo>
                      <a:pt x="16" y="98"/>
                    </a:lnTo>
                    <a:lnTo>
                      <a:pt x="19" y="103"/>
                    </a:lnTo>
                    <a:lnTo>
                      <a:pt x="24" y="101"/>
                    </a:lnTo>
                    <a:lnTo>
                      <a:pt x="25" y="110"/>
                    </a:lnTo>
                    <a:lnTo>
                      <a:pt x="22" y="115"/>
                    </a:lnTo>
                    <a:lnTo>
                      <a:pt x="16" y="123"/>
                    </a:lnTo>
                    <a:lnTo>
                      <a:pt x="10" y="117"/>
                    </a:lnTo>
                    <a:lnTo>
                      <a:pt x="3" y="114"/>
                    </a:lnTo>
                    <a:lnTo>
                      <a:pt x="1" y="120"/>
                    </a:lnTo>
                    <a:lnTo>
                      <a:pt x="4" y="121"/>
                    </a:lnTo>
                    <a:lnTo>
                      <a:pt x="0" y="132"/>
                    </a:lnTo>
                    <a:lnTo>
                      <a:pt x="3" y="139"/>
                    </a:lnTo>
                    <a:lnTo>
                      <a:pt x="3" y="141"/>
                    </a:lnTo>
                    <a:lnTo>
                      <a:pt x="6" y="153"/>
                    </a:lnTo>
                    <a:lnTo>
                      <a:pt x="9" y="152"/>
                    </a:lnTo>
                    <a:lnTo>
                      <a:pt x="16" y="153"/>
                    </a:lnTo>
                    <a:lnTo>
                      <a:pt x="19" y="148"/>
                    </a:lnTo>
                    <a:lnTo>
                      <a:pt x="24" y="147"/>
                    </a:lnTo>
                    <a:lnTo>
                      <a:pt x="41" y="126"/>
                    </a:lnTo>
                    <a:lnTo>
                      <a:pt x="42" y="114"/>
                    </a:lnTo>
                    <a:lnTo>
                      <a:pt x="45" y="107"/>
                    </a:lnTo>
                    <a:lnTo>
                      <a:pt x="45" y="98"/>
                    </a:lnTo>
                    <a:lnTo>
                      <a:pt x="47" y="95"/>
                    </a:lnTo>
                    <a:lnTo>
                      <a:pt x="54" y="89"/>
                    </a:lnTo>
                    <a:lnTo>
                      <a:pt x="59" y="92"/>
                    </a:lnTo>
                    <a:lnTo>
                      <a:pt x="60" y="92"/>
                    </a:lnTo>
                    <a:lnTo>
                      <a:pt x="59" y="95"/>
                    </a:lnTo>
                    <a:lnTo>
                      <a:pt x="63" y="103"/>
                    </a:lnTo>
                    <a:lnTo>
                      <a:pt x="68" y="104"/>
                    </a:lnTo>
                    <a:lnTo>
                      <a:pt x="74" y="98"/>
                    </a:lnTo>
                    <a:lnTo>
                      <a:pt x="77" y="98"/>
                    </a:lnTo>
                    <a:lnTo>
                      <a:pt x="85" y="91"/>
                    </a:lnTo>
                    <a:lnTo>
                      <a:pt x="76" y="91"/>
                    </a:lnTo>
                    <a:lnTo>
                      <a:pt x="73" y="86"/>
                    </a:lnTo>
                    <a:lnTo>
                      <a:pt x="73" y="79"/>
                    </a:lnTo>
                    <a:lnTo>
                      <a:pt x="76" y="74"/>
                    </a:lnTo>
                    <a:lnTo>
                      <a:pt x="74" y="63"/>
                    </a:lnTo>
                    <a:lnTo>
                      <a:pt x="73" y="62"/>
                    </a:lnTo>
                    <a:lnTo>
                      <a:pt x="76" y="60"/>
                    </a:lnTo>
                    <a:lnTo>
                      <a:pt x="73" y="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2" name="Freeform 4078">
                <a:extLst>
                  <a:ext uri="{FF2B5EF4-FFF2-40B4-BE49-F238E27FC236}">
                    <a16:creationId xmlns:a16="http://schemas.microsoft.com/office/drawing/2014/main" id="{53B1B4BE-5F1C-194E-3DFA-AE8D7A5ED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846"/>
                <a:ext cx="43" cy="77"/>
              </a:xfrm>
              <a:custGeom>
                <a:avLst/>
                <a:gdLst>
                  <a:gd name="T0" fmla="*/ 76 w 85"/>
                  <a:gd name="T1" fmla="*/ 60 h 153"/>
                  <a:gd name="T2" fmla="*/ 74 w 85"/>
                  <a:gd name="T3" fmla="*/ 63 h 153"/>
                  <a:gd name="T4" fmla="*/ 73 w 85"/>
                  <a:gd name="T5" fmla="*/ 79 h 153"/>
                  <a:gd name="T6" fmla="*/ 76 w 85"/>
                  <a:gd name="T7" fmla="*/ 91 h 153"/>
                  <a:gd name="T8" fmla="*/ 77 w 85"/>
                  <a:gd name="T9" fmla="*/ 98 h 153"/>
                  <a:gd name="T10" fmla="*/ 68 w 85"/>
                  <a:gd name="T11" fmla="*/ 104 h 153"/>
                  <a:gd name="T12" fmla="*/ 59 w 85"/>
                  <a:gd name="T13" fmla="*/ 95 h 153"/>
                  <a:gd name="T14" fmla="*/ 59 w 85"/>
                  <a:gd name="T15" fmla="*/ 92 h 153"/>
                  <a:gd name="T16" fmla="*/ 47 w 85"/>
                  <a:gd name="T17" fmla="*/ 95 h 153"/>
                  <a:gd name="T18" fmla="*/ 45 w 85"/>
                  <a:gd name="T19" fmla="*/ 107 h 153"/>
                  <a:gd name="T20" fmla="*/ 41 w 85"/>
                  <a:gd name="T21" fmla="*/ 126 h 153"/>
                  <a:gd name="T22" fmla="*/ 19 w 85"/>
                  <a:gd name="T23" fmla="*/ 148 h 153"/>
                  <a:gd name="T24" fmla="*/ 9 w 85"/>
                  <a:gd name="T25" fmla="*/ 152 h 153"/>
                  <a:gd name="T26" fmla="*/ 3 w 85"/>
                  <a:gd name="T27" fmla="*/ 141 h 153"/>
                  <a:gd name="T28" fmla="*/ 0 w 85"/>
                  <a:gd name="T29" fmla="*/ 132 h 153"/>
                  <a:gd name="T30" fmla="*/ 1 w 85"/>
                  <a:gd name="T31" fmla="*/ 120 h 153"/>
                  <a:gd name="T32" fmla="*/ 10 w 85"/>
                  <a:gd name="T33" fmla="*/ 117 h 153"/>
                  <a:gd name="T34" fmla="*/ 22 w 85"/>
                  <a:gd name="T35" fmla="*/ 115 h 153"/>
                  <a:gd name="T36" fmla="*/ 24 w 85"/>
                  <a:gd name="T37" fmla="*/ 101 h 153"/>
                  <a:gd name="T38" fmla="*/ 16 w 85"/>
                  <a:gd name="T39" fmla="*/ 98 h 153"/>
                  <a:gd name="T40" fmla="*/ 15 w 85"/>
                  <a:gd name="T41" fmla="*/ 80 h 153"/>
                  <a:gd name="T42" fmla="*/ 27 w 85"/>
                  <a:gd name="T43" fmla="*/ 77 h 153"/>
                  <a:gd name="T44" fmla="*/ 42 w 85"/>
                  <a:gd name="T45" fmla="*/ 65 h 153"/>
                  <a:gd name="T46" fmla="*/ 38 w 85"/>
                  <a:gd name="T47" fmla="*/ 59 h 153"/>
                  <a:gd name="T48" fmla="*/ 21 w 85"/>
                  <a:gd name="T49" fmla="*/ 54 h 153"/>
                  <a:gd name="T50" fmla="*/ 25 w 85"/>
                  <a:gd name="T51" fmla="*/ 33 h 153"/>
                  <a:gd name="T52" fmla="*/ 27 w 85"/>
                  <a:gd name="T53" fmla="*/ 30 h 153"/>
                  <a:gd name="T54" fmla="*/ 35 w 85"/>
                  <a:gd name="T55" fmla="*/ 21 h 153"/>
                  <a:gd name="T56" fmla="*/ 19 w 85"/>
                  <a:gd name="T57" fmla="*/ 3 h 153"/>
                  <a:gd name="T58" fmla="*/ 29 w 85"/>
                  <a:gd name="T59" fmla="*/ 0 h 153"/>
                  <a:gd name="T60" fmla="*/ 54 w 85"/>
                  <a:gd name="T61" fmla="*/ 7 h 153"/>
                  <a:gd name="T62" fmla="*/ 60 w 85"/>
                  <a:gd name="T63" fmla="*/ 18 h 153"/>
                  <a:gd name="T64" fmla="*/ 65 w 85"/>
                  <a:gd name="T65" fmla="*/ 25 h 153"/>
                  <a:gd name="T66" fmla="*/ 62 w 85"/>
                  <a:gd name="T67" fmla="*/ 34 h 153"/>
                  <a:gd name="T68" fmla="*/ 73 w 85"/>
                  <a:gd name="T69" fmla="*/ 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153">
                    <a:moveTo>
                      <a:pt x="73" y="53"/>
                    </a:moveTo>
                    <a:lnTo>
                      <a:pt x="76" y="60"/>
                    </a:lnTo>
                    <a:lnTo>
                      <a:pt x="73" y="62"/>
                    </a:lnTo>
                    <a:lnTo>
                      <a:pt x="74" y="63"/>
                    </a:lnTo>
                    <a:lnTo>
                      <a:pt x="76" y="74"/>
                    </a:lnTo>
                    <a:lnTo>
                      <a:pt x="73" y="79"/>
                    </a:lnTo>
                    <a:lnTo>
                      <a:pt x="73" y="86"/>
                    </a:lnTo>
                    <a:lnTo>
                      <a:pt x="76" y="91"/>
                    </a:lnTo>
                    <a:lnTo>
                      <a:pt x="85" y="91"/>
                    </a:lnTo>
                    <a:lnTo>
                      <a:pt x="77" y="98"/>
                    </a:lnTo>
                    <a:lnTo>
                      <a:pt x="74" y="98"/>
                    </a:lnTo>
                    <a:lnTo>
                      <a:pt x="68" y="104"/>
                    </a:lnTo>
                    <a:lnTo>
                      <a:pt x="63" y="103"/>
                    </a:lnTo>
                    <a:lnTo>
                      <a:pt x="59" y="95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4" y="89"/>
                    </a:lnTo>
                    <a:lnTo>
                      <a:pt x="47" y="95"/>
                    </a:lnTo>
                    <a:lnTo>
                      <a:pt x="45" y="98"/>
                    </a:lnTo>
                    <a:lnTo>
                      <a:pt x="45" y="107"/>
                    </a:lnTo>
                    <a:lnTo>
                      <a:pt x="42" y="114"/>
                    </a:lnTo>
                    <a:lnTo>
                      <a:pt x="41" y="126"/>
                    </a:lnTo>
                    <a:lnTo>
                      <a:pt x="24" y="147"/>
                    </a:lnTo>
                    <a:lnTo>
                      <a:pt x="19" y="148"/>
                    </a:lnTo>
                    <a:lnTo>
                      <a:pt x="16" y="153"/>
                    </a:lnTo>
                    <a:lnTo>
                      <a:pt x="9" y="152"/>
                    </a:lnTo>
                    <a:lnTo>
                      <a:pt x="6" y="153"/>
                    </a:lnTo>
                    <a:lnTo>
                      <a:pt x="3" y="141"/>
                    </a:lnTo>
                    <a:lnTo>
                      <a:pt x="3" y="139"/>
                    </a:lnTo>
                    <a:lnTo>
                      <a:pt x="0" y="132"/>
                    </a:lnTo>
                    <a:lnTo>
                      <a:pt x="4" y="121"/>
                    </a:lnTo>
                    <a:lnTo>
                      <a:pt x="1" y="120"/>
                    </a:lnTo>
                    <a:lnTo>
                      <a:pt x="3" y="114"/>
                    </a:lnTo>
                    <a:lnTo>
                      <a:pt x="10" y="117"/>
                    </a:lnTo>
                    <a:lnTo>
                      <a:pt x="16" y="123"/>
                    </a:lnTo>
                    <a:lnTo>
                      <a:pt x="22" y="115"/>
                    </a:lnTo>
                    <a:lnTo>
                      <a:pt x="25" y="110"/>
                    </a:lnTo>
                    <a:lnTo>
                      <a:pt x="24" y="101"/>
                    </a:lnTo>
                    <a:lnTo>
                      <a:pt x="19" y="103"/>
                    </a:lnTo>
                    <a:lnTo>
                      <a:pt x="16" y="98"/>
                    </a:lnTo>
                    <a:lnTo>
                      <a:pt x="18" y="88"/>
                    </a:lnTo>
                    <a:lnTo>
                      <a:pt x="15" y="80"/>
                    </a:lnTo>
                    <a:lnTo>
                      <a:pt x="22" y="77"/>
                    </a:lnTo>
                    <a:lnTo>
                      <a:pt x="27" y="77"/>
                    </a:lnTo>
                    <a:lnTo>
                      <a:pt x="36" y="68"/>
                    </a:lnTo>
                    <a:lnTo>
                      <a:pt x="42" y="65"/>
                    </a:lnTo>
                    <a:lnTo>
                      <a:pt x="42" y="63"/>
                    </a:lnTo>
                    <a:lnTo>
                      <a:pt x="38" y="59"/>
                    </a:lnTo>
                    <a:lnTo>
                      <a:pt x="27" y="59"/>
                    </a:lnTo>
                    <a:lnTo>
                      <a:pt x="21" y="54"/>
                    </a:lnTo>
                    <a:lnTo>
                      <a:pt x="21" y="38"/>
                    </a:lnTo>
                    <a:lnTo>
                      <a:pt x="25" y="33"/>
                    </a:lnTo>
                    <a:lnTo>
                      <a:pt x="29" y="33"/>
                    </a:lnTo>
                    <a:lnTo>
                      <a:pt x="27" y="30"/>
                    </a:lnTo>
                    <a:lnTo>
                      <a:pt x="36" y="25"/>
                    </a:lnTo>
                    <a:lnTo>
                      <a:pt x="35" y="21"/>
                    </a:lnTo>
                    <a:lnTo>
                      <a:pt x="22" y="7"/>
                    </a:lnTo>
                    <a:lnTo>
                      <a:pt x="19" y="3"/>
                    </a:lnTo>
                    <a:lnTo>
                      <a:pt x="24" y="3"/>
                    </a:lnTo>
                    <a:lnTo>
                      <a:pt x="29" y="0"/>
                    </a:lnTo>
                    <a:lnTo>
                      <a:pt x="44" y="1"/>
                    </a:lnTo>
                    <a:lnTo>
                      <a:pt x="54" y="7"/>
                    </a:lnTo>
                    <a:lnTo>
                      <a:pt x="53" y="13"/>
                    </a:lnTo>
                    <a:lnTo>
                      <a:pt x="60" y="18"/>
                    </a:lnTo>
                    <a:lnTo>
                      <a:pt x="63" y="21"/>
                    </a:lnTo>
                    <a:lnTo>
                      <a:pt x="65" y="25"/>
                    </a:lnTo>
                    <a:lnTo>
                      <a:pt x="62" y="27"/>
                    </a:lnTo>
                    <a:lnTo>
                      <a:pt x="62" y="34"/>
                    </a:lnTo>
                    <a:lnTo>
                      <a:pt x="68" y="44"/>
                    </a:lnTo>
                    <a:lnTo>
                      <a:pt x="73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3" name="Freeform 4079">
                <a:extLst>
                  <a:ext uri="{FF2B5EF4-FFF2-40B4-BE49-F238E27FC236}">
                    <a16:creationId xmlns:a16="http://schemas.microsoft.com/office/drawing/2014/main" id="{7DF2BE13-E058-9F4C-4C79-2E627DA03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846"/>
                <a:ext cx="43" cy="77"/>
              </a:xfrm>
              <a:custGeom>
                <a:avLst/>
                <a:gdLst>
                  <a:gd name="T0" fmla="*/ 76 w 85"/>
                  <a:gd name="T1" fmla="*/ 60 h 153"/>
                  <a:gd name="T2" fmla="*/ 74 w 85"/>
                  <a:gd name="T3" fmla="*/ 63 h 153"/>
                  <a:gd name="T4" fmla="*/ 73 w 85"/>
                  <a:gd name="T5" fmla="*/ 79 h 153"/>
                  <a:gd name="T6" fmla="*/ 76 w 85"/>
                  <a:gd name="T7" fmla="*/ 91 h 153"/>
                  <a:gd name="T8" fmla="*/ 77 w 85"/>
                  <a:gd name="T9" fmla="*/ 98 h 153"/>
                  <a:gd name="T10" fmla="*/ 68 w 85"/>
                  <a:gd name="T11" fmla="*/ 104 h 153"/>
                  <a:gd name="T12" fmla="*/ 59 w 85"/>
                  <a:gd name="T13" fmla="*/ 95 h 153"/>
                  <a:gd name="T14" fmla="*/ 59 w 85"/>
                  <a:gd name="T15" fmla="*/ 92 h 153"/>
                  <a:gd name="T16" fmla="*/ 47 w 85"/>
                  <a:gd name="T17" fmla="*/ 95 h 153"/>
                  <a:gd name="T18" fmla="*/ 45 w 85"/>
                  <a:gd name="T19" fmla="*/ 107 h 153"/>
                  <a:gd name="T20" fmla="*/ 41 w 85"/>
                  <a:gd name="T21" fmla="*/ 126 h 153"/>
                  <a:gd name="T22" fmla="*/ 19 w 85"/>
                  <a:gd name="T23" fmla="*/ 148 h 153"/>
                  <a:gd name="T24" fmla="*/ 9 w 85"/>
                  <a:gd name="T25" fmla="*/ 152 h 153"/>
                  <a:gd name="T26" fmla="*/ 3 w 85"/>
                  <a:gd name="T27" fmla="*/ 141 h 153"/>
                  <a:gd name="T28" fmla="*/ 0 w 85"/>
                  <a:gd name="T29" fmla="*/ 132 h 153"/>
                  <a:gd name="T30" fmla="*/ 1 w 85"/>
                  <a:gd name="T31" fmla="*/ 120 h 153"/>
                  <a:gd name="T32" fmla="*/ 10 w 85"/>
                  <a:gd name="T33" fmla="*/ 117 h 153"/>
                  <a:gd name="T34" fmla="*/ 22 w 85"/>
                  <a:gd name="T35" fmla="*/ 115 h 153"/>
                  <a:gd name="T36" fmla="*/ 24 w 85"/>
                  <a:gd name="T37" fmla="*/ 101 h 153"/>
                  <a:gd name="T38" fmla="*/ 16 w 85"/>
                  <a:gd name="T39" fmla="*/ 98 h 153"/>
                  <a:gd name="T40" fmla="*/ 15 w 85"/>
                  <a:gd name="T41" fmla="*/ 80 h 153"/>
                  <a:gd name="T42" fmla="*/ 27 w 85"/>
                  <a:gd name="T43" fmla="*/ 77 h 153"/>
                  <a:gd name="T44" fmla="*/ 42 w 85"/>
                  <a:gd name="T45" fmla="*/ 65 h 153"/>
                  <a:gd name="T46" fmla="*/ 38 w 85"/>
                  <a:gd name="T47" fmla="*/ 59 h 153"/>
                  <a:gd name="T48" fmla="*/ 21 w 85"/>
                  <a:gd name="T49" fmla="*/ 54 h 153"/>
                  <a:gd name="T50" fmla="*/ 25 w 85"/>
                  <a:gd name="T51" fmla="*/ 33 h 153"/>
                  <a:gd name="T52" fmla="*/ 27 w 85"/>
                  <a:gd name="T53" fmla="*/ 30 h 153"/>
                  <a:gd name="T54" fmla="*/ 35 w 85"/>
                  <a:gd name="T55" fmla="*/ 21 h 153"/>
                  <a:gd name="T56" fmla="*/ 19 w 85"/>
                  <a:gd name="T57" fmla="*/ 3 h 153"/>
                  <a:gd name="T58" fmla="*/ 29 w 85"/>
                  <a:gd name="T59" fmla="*/ 0 h 153"/>
                  <a:gd name="T60" fmla="*/ 54 w 85"/>
                  <a:gd name="T61" fmla="*/ 7 h 153"/>
                  <a:gd name="T62" fmla="*/ 60 w 85"/>
                  <a:gd name="T63" fmla="*/ 18 h 153"/>
                  <a:gd name="T64" fmla="*/ 65 w 85"/>
                  <a:gd name="T65" fmla="*/ 25 h 153"/>
                  <a:gd name="T66" fmla="*/ 62 w 85"/>
                  <a:gd name="T67" fmla="*/ 34 h 153"/>
                  <a:gd name="T68" fmla="*/ 73 w 85"/>
                  <a:gd name="T69" fmla="*/ 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153">
                    <a:moveTo>
                      <a:pt x="73" y="53"/>
                    </a:moveTo>
                    <a:lnTo>
                      <a:pt x="76" y="60"/>
                    </a:lnTo>
                    <a:lnTo>
                      <a:pt x="73" y="62"/>
                    </a:lnTo>
                    <a:lnTo>
                      <a:pt x="74" y="63"/>
                    </a:lnTo>
                    <a:lnTo>
                      <a:pt x="76" y="74"/>
                    </a:lnTo>
                    <a:lnTo>
                      <a:pt x="73" y="79"/>
                    </a:lnTo>
                    <a:lnTo>
                      <a:pt x="73" y="86"/>
                    </a:lnTo>
                    <a:lnTo>
                      <a:pt x="76" y="91"/>
                    </a:lnTo>
                    <a:lnTo>
                      <a:pt x="85" y="91"/>
                    </a:lnTo>
                    <a:lnTo>
                      <a:pt x="77" y="98"/>
                    </a:lnTo>
                    <a:lnTo>
                      <a:pt x="74" y="98"/>
                    </a:lnTo>
                    <a:lnTo>
                      <a:pt x="68" y="104"/>
                    </a:lnTo>
                    <a:lnTo>
                      <a:pt x="63" y="103"/>
                    </a:lnTo>
                    <a:lnTo>
                      <a:pt x="59" y="95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4" y="89"/>
                    </a:lnTo>
                    <a:lnTo>
                      <a:pt x="47" y="95"/>
                    </a:lnTo>
                    <a:lnTo>
                      <a:pt x="45" y="98"/>
                    </a:lnTo>
                    <a:lnTo>
                      <a:pt x="45" y="107"/>
                    </a:lnTo>
                    <a:lnTo>
                      <a:pt x="42" y="114"/>
                    </a:lnTo>
                    <a:lnTo>
                      <a:pt x="41" y="126"/>
                    </a:lnTo>
                    <a:lnTo>
                      <a:pt x="24" y="147"/>
                    </a:lnTo>
                    <a:lnTo>
                      <a:pt x="19" y="148"/>
                    </a:lnTo>
                    <a:lnTo>
                      <a:pt x="16" y="153"/>
                    </a:lnTo>
                    <a:lnTo>
                      <a:pt x="9" y="152"/>
                    </a:lnTo>
                    <a:lnTo>
                      <a:pt x="6" y="153"/>
                    </a:lnTo>
                    <a:lnTo>
                      <a:pt x="3" y="141"/>
                    </a:lnTo>
                    <a:lnTo>
                      <a:pt x="3" y="139"/>
                    </a:lnTo>
                    <a:lnTo>
                      <a:pt x="0" y="132"/>
                    </a:lnTo>
                    <a:lnTo>
                      <a:pt x="4" y="121"/>
                    </a:lnTo>
                    <a:lnTo>
                      <a:pt x="1" y="120"/>
                    </a:lnTo>
                    <a:lnTo>
                      <a:pt x="3" y="114"/>
                    </a:lnTo>
                    <a:lnTo>
                      <a:pt x="10" y="117"/>
                    </a:lnTo>
                    <a:lnTo>
                      <a:pt x="16" y="123"/>
                    </a:lnTo>
                    <a:lnTo>
                      <a:pt x="22" y="115"/>
                    </a:lnTo>
                    <a:lnTo>
                      <a:pt x="25" y="110"/>
                    </a:lnTo>
                    <a:lnTo>
                      <a:pt x="24" y="101"/>
                    </a:lnTo>
                    <a:lnTo>
                      <a:pt x="19" y="103"/>
                    </a:lnTo>
                    <a:lnTo>
                      <a:pt x="16" y="98"/>
                    </a:lnTo>
                    <a:lnTo>
                      <a:pt x="18" y="88"/>
                    </a:lnTo>
                    <a:lnTo>
                      <a:pt x="15" y="80"/>
                    </a:lnTo>
                    <a:lnTo>
                      <a:pt x="22" y="77"/>
                    </a:lnTo>
                    <a:lnTo>
                      <a:pt x="27" y="77"/>
                    </a:lnTo>
                    <a:lnTo>
                      <a:pt x="36" y="68"/>
                    </a:lnTo>
                    <a:lnTo>
                      <a:pt x="42" y="65"/>
                    </a:lnTo>
                    <a:lnTo>
                      <a:pt x="42" y="63"/>
                    </a:lnTo>
                    <a:lnTo>
                      <a:pt x="38" y="59"/>
                    </a:lnTo>
                    <a:lnTo>
                      <a:pt x="27" y="59"/>
                    </a:lnTo>
                    <a:lnTo>
                      <a:pt x="21" y="54"/>
                    </a:lnTo>
                    <a:lnTo>
                      <a:pt x="21" y="38"/>
                    </a:lnTo>
                    <a:lnTo>
                      <a:pt x="25" y="33"/>
                    </a:lnTo>
                    <a:lnTo>
                      <a:pt x="29" y="33"/>
                    </a:lnTo>
                    <a:lnTo>
                      <a:pt x="27" y="30"/>
                    </a:lnTo>
                    <a:lnTo>
                      <a:pt x="36" y="25"/>
                    </a:lnTo>
                    <a:lnTo>
                      <a:pt x="35" y="21"/>
                    </a:lnTo>
                    <a:lnTo>
                      <a:pt x="22" y="7"/>
                    </a:lnTo>
                    <a:lnTo>
                      <a:pt x="19" y="3"/>
                    </a:lnTo>
                    <a:lnTo>
                      <a:pt x="24" y="3"/>
                    </a:lnTo>
                    <a:lnTo>
                      <a:pt x="29" y="0"/>
                    </a:lnTo>
                    <a:lnTo>
                      <a:pt x="44" y="1"/>
                    </a:lnTo>
                    <a:lnTo>
                      <a:pt x="54" y="7"/>
                    </a:lnTo>
                    <a:lnTo>
                      <a:pt x="53" y="13"/>
                    </a:lnTo>
                    <a:lnTo>
                      <a:pt x="60" y="18"/>
                    </a:lnTo>
                    <a:lnTo>
                      <a:pt x="63" y="21"/>
                    </a:lnTo>
                    <a:lnTo>
                      <a:pt x="65" y="25"/>
                    </a:lnTo>
                    <a:lnTo>
                      <a:pt x="62" y="27"/>
                    </a:lnTo>
                    <a:lnTo>
                      <a:pt x="62" y="34"/>
                    </a:lnTo>
                    <a:lnTo>
                      <a:pt x="68" y="44"/>
                    </a:lnTo>
                    <a:lnTo>
                      <a:pt x="73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4" name="Freeform 4080">
                <a:extLst>
                  <a:ext uri="{FF2B5EF4-FFF2-40B4-BE49-F238E27FC236}">
                    <a16:creationId xmlns:a16="http://schemas.microsoft.com/office/drawing/2014/main" id="{1872F579-E41B-DBB8-948F-3E9BB4F0D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904"/>
                <a:ext cx="24" cy="15"/>
              </a:xfrm>
              <a:custGeom>
                <a:avLst/>
                <a:gdLst>
                  <a:gd name="T0" fmla="*/ 47 w 49"/>
                  <a:gd name="T1" fmla="*/ 27 h 30"/>
                  <a:gd name="T2" fmla="*/ 46 w 49"/>
                  <a:gd name="T3" fmla="*/ 30 h 30"/>
                  <a:gd name="T4" fmla="*/ 47 w 49"/>
                  <a:gd name="T5" fmla="*/ 27 h 30"/>
                  <a:gd name="T6" fmla="*/ 49 w 49"/>
                  <a:gd name="T7" fmla="*/ 21 h 30"/>
                  <a:gd name="T8" fmla="*/ 47 w 49"/>
                  <a:gd name="T9" fmla="*/ 13 h 30"/>
                  <a:gd name="T10" fmla="*/ 42 w 49"/>
                  <a:gd name="T11" fmla="*/ 3 h 30"/>
                  <a:gd name="T12" fmla="*/ 30 w 49"/>
                  <a:gd name="T13" fmla="*/ 1 h 30"/>
                  <a:gd name="T14" fmla="*/ 23 w 49"/>
                  <a:gd name="T15" fmla="*/ 3 h 30"/>
                  <a:gd name="T16" fmla="*/ 17 w 49"/>
                  <a:gd name="T17" fmla="*/ 0 h 30"/>
                  <a:gd name="T18" fmla="*/ 8 w 49"/>
                  <a:gd name="T19" fmla="*/ 3 h 30"/>
                  <a:gd name="T20" fmla="*/ 0 w 49"/>
                  <a:gd name="T21" fmla="*/ 13 h 30"/>
                  <a:gd name="T22" fmla="*/ 2 w 49"/>
                  <a:gd name="T23" fmla="*/ 25 h 30"/>
                  <a:gd name="T24" fmla="*/ 8 w 49"/>
                  <a:gd name="T25" fmla="*/ 27 h 30"/>
                  <a:gd name="T26" fmla="*/ 11 w 49"/>
                  <a:gd name="T27" fmla="*/ 30 h 30"/>
                  <a:gd name="T28" fmla="*/ 14 w 49"/>
                  <a:gd name="T29" fmla="*/ 27 h 30"/>
                  <a:gd name="T30" fmla="*/ 17 w 49"/>
                  <a:gd name="T31" fmla="*/ 30 h 30"/>
                  <a:gd name="T32" fmla="*/ 21 w 49"/>
                  <a:gd name="T33" fmla="*/ 27 h 30"/>
                  <a:gd name="T34" fmla="*/ 26 w 49"/>
                  <a:gd name="T35" fmla="*/ 22 h 30"/>
                  <a:gd name="T36" fmla="*/ 32 w 49"/>
                  <a:gd name="T37" fmla="*/ 27 h 30"/>
                  <a:gd name="T38" fmla="*/ 39 w 49"/>
                  <a:gd name="T39" fmla="*/ 25 h 30"/>
                  <a:gd name="T40" fmla="*/ 47 w 49"/>
                  <a:gd name="T41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30">
                    <a:moveTo>
                      <a:pt x="47" y="27"/>
                    </a:moveTo>
                    <a:lnTo>
                      <a:pt x="46" y="30"/>
                    </a:lnTo>
                    <a:lnTo>
                      <a:pt x="47" y="27"/>
                    </a:lnTo>
                    <a:lnTo>
                      <a:pt x="49" y="21"/>
                    </a:lnTo>
                    <a:lnTo>
                      <a:pt x="47" y="13"/>
                    </a:lnTo>
                    <a:lnTo>
                      <a:pt x="42" y="3"/>
                    </a:lnTo>
                    <a:lnTo>
                      <a:pt x="30" y="1"/>
                    </a:lnTo>
                    <a:lnTo>
                      <a:pt x="23" y="3"/>
                    </a:lnTo>
                    <a:lnTo>
                      <a:pt x="17" y="0"/>
                    </a:lnTo>
                    <a:lnTo>
                      <a:pt x="8" y="3"/>
                    </a:lnTo>
                    <a:lnTo>
                      <a:pt x="0" y="13"/>
                    </a:lnTo>
                    <a:lnTo>
                      <a:pt x="2" y="25"/>
                    </a:lnTo>
                    <a:lnTo>
                      <a:pt x="8" y="27"/>
                    </a:lnTo>
                    <a:lnTo>
                      <a:pt x="11" y="30"/>
                    </a:lnTo>
                    <a:lnTo>
                      <a:pt x="14" y="27"/>
                    </a:lnTo>
                    <a:lnTo>
                      <a:pt x="17" y="30"/>
                    </a:lnTo>
                    <a:lnTo>
                      <a:pt x="21" y="27"/>
                    </a:lnTo>
                    <a:lnTo>
                      <a:pt x="26" y="22"/>
                    </a:lnTo>
                    <a:lnTo>
                      <a:pt x="32" y="27"/>
                    </a:lnTo>
                    <a:lnTo>
                      <a:pt x="39" y="25"/>
                    </a:lnTo>
                    <a:lnTo>
                      <a:pt x="47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5" name="Freeform 4081">
                <a:extLst>
                  <a:ext uri="{FF2B5EF4-FFF2-40B4-BE49-F238E27FC236}">
                    <a16:creationId xmlns:a16="http://schemas.microsoft.com/office/drawing/2014/main" id="{42F57728-99A4-0D8B-44DE-D37B46BE6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904"/>
                <a:ext cx="24" cy="15"/>
              </a:xfrm>
              <a:custGeom>
                <a:avLst/>
                <a:gdLst>
                  <a:gd name="T0" fmla="*/ 47 w 49"/>
                  <a:gd name="T1" fmla="*/ 27 h 30"/>
                  <a:gd name="T2" fmla="*/ 39 w 49"/>
                  <a:gd name="T3" fmla="*/ 25 h 30"/>
                  <a:gd name="T4" fmla="*/ 32 w 49"/>
                  <a:gd name="T5" fmla="*/ 27 h 30"/>
                  <a:gd name="T6" fmla="*/ 26 w 49"/>
                  <a:gd name="T7" fmla="*/ 22 h 30"/>
                  <a:gd name="T8" fmla="*/ 21 w 49"/>
                  <a:gd name="T9" fmla="*/ 27 h 30"/>
                  <a:gd name="T10" fmla="*/ 17 w 49"/>
                  <a:gd name="T11" fmla="*/ 30 h 30"/>
                  <a:gd name="T12" fmla="*/ 14 w 49"/>
                  <a:gd name="T13" fmla="*/ 27 h 30"/>
                  <a:gd name="T14" fmla="*/ 11 w 49"/>
                  <a:gd name="T15" fmla="*/ 30 h 30"/>
                  <a:gd name="T16" fmla="*/ 8 w 49"/>
                  <a:gd name="T17" fmla="*/ 27 h 30"/>
                  <a:gd name="T18" fmla="*/ 2 w 49"/>
                  <a:gd name="T19" fmla="*/ 25 h 30"/>
                  <a:gd name="T20" fmla="*/ 0 w 49"/>
                  <a:gd name="T21" fmla="*/ 13 h 30"/>
                  <a:gd name="T22" fmla="*/ 8 w 49"/>
                  <a:gd name="T23" fmla="*/ 3 h 30"/>
                  <a:gd name="T24" fmla="*/ 17 w 49"/>
                  <a:gd name="T25" fmla="*/ 0 h 30"/>
                  <a:gd name="T26" fmla="*/ 23 w 49"/>
                  <a:gd name="T27" fmla="*/ 3 h 30"/>
                  <a:gd name="T28" fmla="*/ 30 w 49"/>
                  <a:gd name="T29" fmla="*/ 1 h 30"/>
                  <a:gd name="T30" fmla="*/ 42 w 49"/>
                  <a:gd name="T31" fmla="*/ 3 h 30"/>
                  <a:gd name="T32" fmla="*/ 47 w 49"/>
                  <a:gd name="T33" fmla="*/ 13 h 30"/>
                  <a:gd name="T34" fmla="*/ 49 w 49"/>
                  <a:gd name="T35" fmla="*/ 21 h 30"/>
                  <a:gd name="T36" fmla="*/ 47 w 49"/>
                  <a:gd name="T37" fmla="*/ 27 h 30"/>
                  <a:gd name="T38" fmla="*/ 46 w 49"/>
                  <a:gd name="T39" fmla="*/ 30 h 30"/>
                  <a:gd name="T40" fmla="*/ 47 w 49"/>
                  <a:gd name="T41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30">
                    <a:moveTo>
                      <a:pt x="47" y="27"/>
                    </a:moveTo>
                    <a:lnTo>
                      <a:pt x="39" y="25"/>
                    </a:lnTo>
                    <a:lnTo>
                      <a:pt x="32" y="27"/>
                    </a:lnTo>
                    <a:lnTo>
                      <a:pt x="26" y="22"/>
                    </a:lnTo>
                    <a:lnTo>
                      <a:pt x="21" y="27"/>
                    </a:lnTo>
                    <a:lnTo>
                      <a:pt x="17" y="30"/>
                    </a:lnTo>
                    <a:lnTo>
                      <a:pt x="14" y="27"/>
                    </a:lnTo>
                    <a:lnTo>
                      <a:pt x="11" y="30"/>
                    </a:lnTo>
                    <a:lnTo>
                      <a:pt x="8" y="27"/>
                    </a:lnTo>
                    <a:lnTo>
                      <a:pt x="2" y="25"/>
                    </a:lnTo>
                    <a:lnTo>
                      <a:pt x="0" y="13"/>
                    </a:lnTo>
                    <a:lnTo>
                      <a:pt x="8" y="3"/>
                    </a:lnTo>
                    <a:lnTo>
                      <a:pt x="17" y="0"/>
                    </a:lnTo>
                    <a:lnTo>
                      <a:pt x="23" y="3"/>
                    </a:lnTo>
                    <a:lnTo>
                      <a:pt x="30" y="1"/>
                    </a:lnTo>
                    <a:lnTo>
                      <a:pt x="42" y="3"/>
                    </a:lnTo>
                    <a:lnTo>
                      <a:pt x="47" y="13"/>
                    </a:lnTo>
                    <a:lnTo>
                      <a:pt x="49" y="21"/>
                    </a:lnTo>
                    <a:lnTo>
                      <a:pt x="47" y="27"/>
                    </a:lnTo>
                    <a:lnTo>
                      <a:pt x="46" y="30"/>
                    </a:lnTo>
                    <a:lnTo>
                      <a:pt x="47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6" name="Freeform 4082">
                <a:extLst>
                  <a:ext uri="{FF2B5EF4-FFF2-40B4-BE49-F238E27FC236}">
                    <a16:creationId xmlns:a16="http://schemas.microsoft.com/office/drawing/2014/main" id="{0390F50E-B654-6AB7-AA28-98D671DE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904"/>
                <a:ext cx="24" cy="15"/>
              </a:xfrm>
              <a:custGeom>
                <a:avLst/>
                <a:gdLst>
                  <a:gd name="T0" fmla="*/ 47 w 49"/>
                  <a:gd name="T1" fmla="*/ 27 h 30"/>
                  <a:gd name="T2" fmla="*/ 39 w 49"/>
                  <a:gd name="T3" fmla="*/ 25 h 30"/>
                  <a:gd name="T4" fmla="*/ 32 w 49"/>
                  <a:gd name="T5" fmla="*/ 27 h 30"/>
                  <a:gd name="T6" fmla="*/ 26 w 49"/>
                  <a:gd name="T7" fmla="*/ 22 h 30"/>
                  <a:gd name="T8" fmla="*/ 21 w 49"/>
                  <a:gd name="T9" fmla="*/ 27 h 30"/>
                  <a:gd name="T10" fmla="*/ 17 w 49"/>
                  <a:gd name="T11" fmla="*/ 30 h 30"/>
                  <a:gd name="T12" fmla="*/ 14 w 49"/>
                  <a:gd name="T13" fmla="*/ 27 h 30"/>
                  <a:gd name="T14" fmla="*/ 11 w 49"/>
                  <a:gd name="T15" fmla="*/ 30 h 30"/>
                  <a:gd name="T16" fmla="*/ 8 w 49"/>
                  <a:gd name="T17" fmla="*/ 27 h 30"/>
                  <a:gd name="T18" fmla="*/ 2 w 49"/>
                  <a:gd name="T19" fmla="*/ 25 h 30"/>
                  <a:gd name="T20" fmla="*/ 0 w 49"/>
                  <a:gd name="T21" fmla="*/ 13 h 30"/>
                  <a:gd name="T22" fmla="*/ 8 w 49"/>
                  <a:gd name="T23" fmla="*/ 3 h 30"/>
                  <a:gd name="T24" fmla="*/ 17 w 49"/>
                  <a:gd name="T25" fmla="*/ 0 h 30"/>
                  <a:gd name="T26" fmla="*/ 23 w 49"/>
                  <a:gd name="T27" fmla="*/ 3 h 30"/>
                  <a:gd name="T28" fmla="*/ 30 w 49"/>
                  <a:gd name="T29" fmla="*/ 1 h 30"/>
                  <a:gd name="T30" fmla="*/ 42 w 49"/>
                  <a:gd name="T31" fmla="*/ 3 h 30"/>
                  <a:gd name="T32" fmla="*/ 47 w 49"/>
                  <a:gd name="T33" fmla="*/ 13 h 30"/>
                  <a:gd name="T34" fmla="*/ 49 w 49"/>
                  <a:gd name="T35" fmla="*/ 21 h 30"/>
                  <a:gd name="T36" fmla="*/ 47 w 49"/>
                  <a:gd name="T37" fmla="*/ 27 h 30"/>
                  <a:gd name="T38" fmla="*/ 46 w 49"/>
                  <a:gd name="T39" fmla="*/ 30 h 30"/>
                  <a:gd name="T40" fmla="*/ 47 w 49"/>
                  <a:gd name="T41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30">
                    <a:moveTo>
                      <a:pt x="47" y="27"/>
                    </a:moveTo>
                    <a:lnTo>
                      <a:pt x="39" y="25"/>
                    </a:lnTo>
                    <a:lnTo>
                      <a:pt x="32" y="27"/>
                    </a:lnTo>
                    <a:lnTo>
                      <a:pt x="26" y="22"/>
                    </a:lnTo>
                    <a:lnTo>
                      <a:pt x="21" y="27"/>
                    </a:lnTo>
                    <a:lnTo>
                      <a:pt x="17" y="30"/>
                    </a:lnTo>
                    <a:lnTo>
                      <a:pt x="14" y="27"/>
                    </a:lnTo>
                    <a:lnTo>
                      <a:pt x="11" y="30"/>
                    </a:lnTo>
                    <a:lnTo>
                      <a:pt x="8" y="27"/>
                    </a:lnTo>
                    <a:lnTo>
                      <a:pt x="2" y="25"/>
                    </a:lnTo>
                    <a:lnTo>
                      <a:pt x="0" y="13"/>
                    </a:lnTo>
                    <a:lnTo>
                      <a:pt x="8" y="3"/>
                    </a:lnTo>
                    <a:lnTo>
                      <a:pt x="17" y="0"/>
                    </a:lnTo>
                    <a:lnTo>
                      <a:pt x="23" y="3"/>
                    </a:lnTo>
                    <a:lnTo>
                      <a:pt x="30" y="1"/>
                    </a:lnTo>
                    <a:lnTo>
                      <a:pt x="42" y="3"/>
                    </a:lnTo>
                    <a:lnTo>
                      <a:pt x="47" y="13"/>
                    </a:lnTo>
                    <a:lnTo>
                      <a:pt x="49" y="21"/>
                    </a:lnTo>
                    <a:lnTo>
                      <a:pt x="47" y="27"/>
                    </a:lnTo>
                    <a:lnTo>
                      <a:pt x="46" y="30"/>
                    </a:lnTo>
                    <a:lnTo>
                      <a:pt x="47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7" name="Freeform 4083">
                <a:extLst>
                  <a:ext uri="{FF2B5EF4-FFF2-40B4-BE49-F238E27FC236}">
                    <a16:creationId xmlns:a16="http://schemas.microsoft.com/office/drawing/2014/main" id="{986F6DFA-9160-A0C5-2970-5BD27FB3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749"/>
                <a:ext cx="16" cy="15"/>
              </a:xfrm>
              <a:custGeom>
                <a:avLst/>
                <a:gdLst>
                  <a:gd name="T0" fmla="*/ 34 w 34"/>
                  <a:gd name="T1" fmla="*/ 10 h 28"/>
                  <a:gd name="T2" fmla="*/ 31 w 34"/>
                  <a:gd name="T3" fmla="*/ 6 h 28"/>
                  <a:gd name="T4" fmla="*/ 25 w 34"/>
                  <a:gd name="T5" fmla="*/ 0 h 28"/>
                  <a:gd name="T6" fmla="*/ 17 w 34"/>
                  <a:gd name="T7" fmla="*/ 0 h 28"/>
                  <a:gd name="T8" fmla="*/ 11 w 34"/>
                  <a:gd name="T9" fmla="*/ 3 h 28"/>
                  <a:gd name="T10" fmla="*/ 0 w 34"/>
                  <a:gd name="T11" fmla="*/ 1 h 28"/>
                  <a:gd name="T12" fmla="*/ 0 w 34"/>
                  <a:gd name="T13" fmla="*/ 4 h 28"/>
                  <a:gd name="T14" fmla="*/ 8 w 34"/>
                  <a:gd name="T15" fmla="*/ 6 h 28"/>
                  <a:gd name="T16" fmla="*/ 11 w 34"/>
                  <a:gd name="T17" fmla="*/ 15 h 28"/>
                  <a:gd name="T18" fmla="*/ 13 w 34"/>
                  <a:gd name="T19" fmla="*/ 21 h 28"/>
                  <a:gd name="T20" fmla="*/ 13 w 34"/>
                  <a:gd name="T21" fmla="*/ 24 h 28"/>
                  <a:gd name="T22" fmla="*/ 23 w 34"/>
                  <a:gd name="T23" fmla="*/ 27 h 28"/>
                  <a:gd name="T24" fmla="*/ 25 w 34"/>
                  <a:gd name="T25" fmla="*/ 28 h 28"/>
                  <a:gd name="T26" fmla="*/ 34 w 34"/>
                  <a:gd name="T27" fmla="*/ 25 h 28"/>
                  <a:gd name="T28" fmla="*/ 34 w 34"/>
                  <a:gd name="T29" fmla="*/ 18 h 28"/>
                  <a:gd name="T30" fmla="*/ 31 w 34"/>
                  <a:gd name="T31" fmla="*/ 15 h 28"/>
                  <a:gd name="T32" fmla="*/ 34 w 34"/>
                  <a:gd name="T3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8">
                    <a:moveTo>
                      <a:pt x="34" y="10"/>
                    </a:moveTo>
                    <a:lnTo>
                      <a:pt x="31" y="6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1" y="3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8" y="6"/>
                    </a:lnTo>
                    <a:lnTo>
                      <a:pt x="11" y="15"/>
                    </a:lnTo>
                    <a:lnTo>
                      <a:pt x="13" y="21"/>
                    </a:lnTo>
                    <a:lnTo>
                      <a:pt x="13" y="24"/>
                    </a:lnTo>
                    <a:lnTo>
                      <a:pt x="23" y="27"/>
                    </a:lnTo>
                    <a:lnTo>
                      <a:pt x="25" y="28"/>
                    </a:lnTo>
                    <a:lnTo>
                      <a:pt x="34" y="25"/>
                    </a:lnTo>
                    <a:lnTo>
                      <a:pt x="34" y="18"/>
                    </a:lnTo>
                    <a:lnTo>
                      <a:pt x="31" y="15"/>
                    </a:lnTo>
                    <a:lnTo>
                      <a:pt x="34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8" name="Freeform 4084">
                <a:extLst>
                  <a:ext uri="{FF2B5EF4-FFF2-40B4-BE49-F238E27FC236}">
                    <a16:creationId xmlns:a16="http://schemas.microsoft.com/office/drawing/2014/main" id="{2376FC78-6196-970C-32FD-E21A7C95F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749"/>
                <a:ext cx="16" cy="15"/>
              </a:xfrm>
              <a:custGeom>
                <a:avLst/>
                <a:gdLst>
                  <a:gd name="T0" fmla="*/ 34 w 34"/>
                  <a:gd name="T1" fmla="*/ 10 h 28"/>
                  <a:gd name="T2" fmla="*/ 31 w 34"/>
                  <a:gd name="T3" fmla="*/ 15 h 28"/>
                  <a:gd name="T4" fmla="*/ 34 w 34"/>
                  <a:gd name="T5" fmla="*/ 18 h 28"/>
                  <a:gd name="T6" fmla="*/ 34 w 34"/>
                  <a:gd name="T7" fmla="*/ 25 h 28"/>
                  <a:gd name="T8" fmla="*/ 25 w 34"/>
                  <a:gd name="T9" fmla="*/ 28 h 28"/>
                  <a:gd name="T10" fmla="*/ 23 w 34"/>
                  <a:gd name="T11" fmla="*/ 27 h 28"/>
                  <a:gd name="T12" fmla="*/ 13 w 34"/>
                  <a:gd name="T13" fmla="*/ 24 h 28"/>
                  <a:gd name="T14" fmla="*/ 13 w 34"/>
                  <a:gd name="T15" fmla="*/ 21 h 28"/>
                  <a:gd name="T16" fmla="*/ 11 w 34"/>
                  <a:gd name="T17" fmla="*/ 15 h 28"/>
                  <a:gd name="T18" fmla="*/ 8 w 34"/>
                  <a:gd name="T19" fmla="*/ 6 h 28"/>
                  <a:gd name="T20" fmla="*/ 0 w 34"/>
                  <a:gd name="T21" fmla="*/ 4 h 28"/>
                  <a:gd name="T22" fmla="*/ 0 w 34"/>
                  <a:gd name="T23" fmla="*/ 1 h 28"/>
                  <a:gd name="T24" fmla="*/ 11 w 34"/>
                  <a:gd name="T25" fmla="*/ 3 h 28"/>
                  <a:gd name="T26" fmla="*/ 17 w 34"/>
                  <a:gd name="T27" fmla="*/ 0 h 28"/>
                  <a:gd name="T28" fmla="*/ 25 w 34"/>
                  <a:gd name="T29" fmla="*/ 0 h 28"/>
                  <a:gd name="T30" fmla="*/ 31 w 34"/>
                  <a:gd name="T31" fmla="*/ 6 h 28"/>
                  <a:gd name="T32" fmla="*/ 34 w 34"/>
                  <a:gd name="T3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8">
                    <a:moveTo>
                      <a:pt x="34" y="10"/>
                    </a:moveTo>
                    <a:lnTo>
                      <a:pt x="31" y="15"/>
                    </a:lnTo>
                    <a:lnTo>
                      <a:pt x="34" y="18"/>
                    </a:lnTo>
                    <a:lnTo>
                      <a:pt x="34" y="25"/>
                    </a:lnTo>
                    <a:lnTo>
                      <a:pt x="25" y="28"/>
                    </a:lnTo>
                    <a:lnTo>
                      <a:pt x="23" y="27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1" y="15"/>
                    </a:lnTo>
                    <a:lnTo>
                      <a:pt x="8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1" y="3"/>
                    </a:lnTo>
                    <a:lnTo>
                      <a:pt x="17" y="0"/>
                    </a:lnTo>
                    <a:lnTo>
                      <a:pt x="25" y="0"/>
                    </a:lnTo>
                    <a:lnTo>
                      <a:pt x="31" y="6"/>
                    </a:lnTo>
                    <a:lnTo>
                      <a:pt x="34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9" name="Freeform 4085">
                <a:extLst>
                  <a:ext uri="{FF2B5EF4-FFF2-40B4-BE49-F238E27FC236}">
                    <a16:creationId xmlns:a16="http://schemas.microsoft.com/office/drawing/2014/main" id="{A3EC393A-E12F-2381-5C42-C64CF277A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749"/>
                <a:ext cx="16" cy="15"/>
              </a:xfrm>
              <a:custGeom>
                <a:avLst/>
                <a:gdLst>
                  <a:gd name="T0" fmla="*/ 34 w 34"/>
                  <a:gd name="T1" fmla="*/ 10 h 28"/>
                  <a:gd name="T2" fmla="*/ 31 w 34"/>
                  <a:gd name="T3" fmla="*/ 15 h 28"/>
                  <a:gd name="T4" fmla="*/ 34 w 34"/>
                  <a:gd name="T5" fmla="*/ 18 h 28"/>
                  <a:gd name="T6" fmla="*/ 34 w 34"/>
                  <a:gd name="T7" fmla="*/ 25 h 28"/>
                  <a:gd name="T8" fmla="*/ 25 w 34"/>
                  <a:gd name="T9" fmla="*/ 28 h 28"/>
                  <a:gd name="T10" fmla="*/ 23 w 34"/>
                  <a:gd name="T11" fmla="*/ 27 h 28"/>
                  <a:gd name="T12" fmla="*/ 13 w 34"/>
                  <a:gd name="T13" fmla="*/ 24 h 28"/>
                  <a:gd name="T14" fmla="*/ 13 w 34"/>
                  <a:gd name="T15" fmla="*/ 21 h 28"/>
                  <a:gd name="T16" fmla="*/ 11 w 34"/>
                  <a:gd name="T17" fmla="*/ 15 h 28"/>
                  <a:gd name="T18" fmla="*/ 8 w 34"/>
                  <a:gd name="T19" fmla="*/ 6 h 28"/>
                  <a:gd name="T20" fmla="*/ 0 w 34"/>
                  <a:gd name="T21" fmla="*/ 4 h 28"/>
                  <a:gd name="T22" fmla="*/ 0 w 34"/>
                  <a:gd name="T23" fmla="*/ 1 h 28"/>
                  <a:gd name="T24" fmla="*/ 11 w 34"/>
                  <a:gd name="T25" fmla="*/ 3 h 28"/>
                  <a:gd name="T26" fmla="*/ 17 w 34"/>
                  <a:gd name="T27" fmla="*/ 0 h 28"/>
                  <a:gd name="T28" fmla="*/ 25 w 34"/>
                  <a:gd name="T29" fmla="*/ 0 h 28"/>
                  <a:gd name="T30" fmla="*/ 31 w 34"/>
                  <a:gd name="T31" fmla="*/ 6 h 28"/>
                  <a:gd name="T32" fmla="*/ 34 w 34"/>
                  <a:gd name="T3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8">
                    <a:moveTo>
                      <a:pt x="34" y="10"/>
                    </a:moveTo>
                    <a:lnTo>
                      <a:pt x="31" y="15"/>
                    </a:lnTo>
                    <a:lnTo>
                      <a:pt x="34" y="18"/>
                    </a:lnTo>
                    <a:lnTo>
                      <a:pt x="34" y="25"/>
                    </a:lnTo>
                    <a:lnTo>
                      <a:pt x="25" y="28"/>
                    </a:lnTo>
                    <a:lnTo>
                      <a:pt x="23" y="27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1" y="15"/>
                    </a:lnTo>
                    <a:lnTo>
                      <a:pt x="8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1" y="3"/>
                    </a:lnTo>
                    <a:lnTo>
                      <a:pt x="17" y="0"/>
                    </a:lnTo>
                    <a:lnTo>
                      <a:pt x="25" y="0"/>
                    </a:lnTo>
                    <a:lnTo>
                      <a:pt x="31" y="6"/>
                    </a:lnTo>
                    <a:lnTo>
                      <a:pt x="34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0" name="Freeform 4086">
                <a:extLst>
                  <a:ext uri="{FF2B5EF4-FFF2-40B4-BE49-F238E27FC236}">
                    <a16:creationId xmlns:a16="http://schemas.microsoft.com/office/drawing/2014/main" id="{E9BDB96B-B867-D3C8-125F-EF811E50B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742"/>
                <a:ext cx="40" cy="24"/>
              </a:xfrm>
              <a:custGeom>
                <a:avLst/>
                <a:gdLst>
                  <a:gd name="T0" fmla="*/ 76 w 80"/>
                  <a:gd name="T1" fmla="*/ 6 h 49"/>
                  <a:gd name="T2" fmla="*/ 76 w 80"/>
                  <a:gd name="T3" fmla="*/ 6 h 49"/>
                  <a:gd name="T4" fmla="*/ 80 w 80"/>
                  <a:gd name="T5" fmla="*/ 0 h 49"/>
                  <a:gd name="T6" fmla="*/ 79 w 80"/>
                  <a:gd name="T7" fmla="*/ 0 h 49"/>
                  <a:gd name="T8" fmla="*/ 73 w 80"/>
                  <a:gd name="T9" fmla="*/ 5 h 49"/>
                  <a:gd name="T10" fmla="*/ 68 w 80"/>
                  <a:gd name="T11" fmla="*/ 0 h 49"/>
                  <a:gd name="T12" fmla="*/ 65 w 80"/>
                  <a:gd name="T13" fmla="*/ 0 h 49"/>
                  <a:gd name="T14" fmla="*/ 57 w 80"/>
                  <a:gd name="T15" fmla="*/ 5 h 49"/>
                  <a:gd name="T16" fmla="*/ 53 w 80"/>
                  <a:gd name="T17" fmla="*/ 5 h 49"/>
                  <a:gd name="T18" fmla="*/ 50 w 80"/>
                  <a:gd name="T19" fmla="*/ 2 h 49"/>
                  <a:gd name="T20" fmla="*/ 42 w 80"/>
                  <a:gd name="T21" fmla="*/ 11 h 49"/>
                  <a:gd name="T22" fmla="*/ 33 w 80"/>
                  <a:gd name="T23" fmla="*/ 11 h 49"/>
                  <a:gd name="T24" fmla="*/ 32 w 80"/>
                  <a:gd name="T25" fmla="*/ 16 h 49"/>
                  <a:gd name="T26" fmla="*/ 24 w 80"/>
                  <a:gd name="T27" fmla="*/ 19 h 49"/>
                  <a:gd name="T28" fmla="*/ 24 w 80"/>
                  <a:gd name="T29" fmla="*/ 25 h 49"/>
                  <a:gd name="T30" fmla="*/ 15 w 80"/>
                  <a:gd name="T31" fmla="*/ 31 h 49"/>
                  <a:gd name="T32" fmla="*/ 9 w 80"/>
                  <a:gd name="T33" fmla="*/ 28 h 49"/>
                  <a:gd name="T34" fmla="*/ 3 w 80"/>
                  <a:gd name="T35" fmla="*/ 26 h 49"/>
                  <a:gd name="T36" fmla="*/ 0 w 80"/>
                  <a:gd name="T37" fmla="*/ 31 h 49"/>
                  <a:gd name="T38" fmla="*/ 3 w 80"/>
                  <a:gd name="T39" fmla="*/ 34 h 49"/>
                  <a:gd name="T40" fmla="*/ 3 w 80"/>
                  <a:gd name="T41" fmla="*/ 41 h 49"/>
                  <a:gd name="T42" fmla="*/ 9 w 80"/>
                  <a:gd name="T43" fmla="*/ 43 h 49"/>
                  <a:gd name="T44" fmla="*/ 15 w 80"/>
                  <a:gd name="T45" fmla="*/ 40 h 49"/>
                  <a:gd name="T46" fmla="*/ 20 w 80"/>
                  <a:gd name="T47" fmla="*/ 44 h 49"/>
                  <a:gd name="T48" fmla="*/ 29 w 80"/>
                  <a:gd name="T49" fmla="*/ 49 h 49"/>
                  <a:gd name="T50" fmla="*/ 30 w 80"/>
                  <a:gd name="T51" fmla="*/ 44 h 49"/>
                  <a:gd name="T52" fmla="*/ 36 w 80"/>
                  <a:gd name="T53" fmla="*/ 38 h 49"/>
                  <a:gd name="T54" fmla="*/ 36 w 80"/>
                  <a:gd name="T55" fmla="*/ 34 h 49"/>
                  <a:gd name="T56" fmla="*/ 42 w 80"/>
                  <a:gd name="T57" fmla="*/ 31 h 49"/>
                  <a:gd name="T58" fmla="*/ 47 w 80"/>
                  <a:gd name="T59" fmla="*/ 28 h 49"/>
                  <a:gd name="T60" fmla="*/ 61 w 80"/>
                  <a:gd name="T61" fmla="*/ 26 h 49"/>
                  <a:gd name="T62" fmla="*/ 65 w 80"/>
                  <a:gd name="T63" fmla="*/ 23 h 49"/>
                  <a:gd name="T64" fmla="*/ 73 w 80"/>
                  <a:gd name="T65" fmla="*/ 22 h 49"/>
                  <a:gd name="T66" fmla="*/ 79 w 80"/>
                  <a:gd name="T67" fmla="*/ 17 h 49"/>
                  <a:gd name="T68" fmla="*/ 79 w 80"/>
                  <a:gd name="T69" fmla="*/ 9 h 49"/>
                  <a:gd name="T70" fmla="*/ 76 w 80"/>
                  <a:gd name="T71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0" h="49">
                    <a:moveTo>
                      <a:pt x="76" y="6"/>
                    </a:moveTo>
                    <a:lnTo>
                      <a:pt x="76" y="6"/>
                    </a:lnTo>
                    <a:lnTo>
                      <a:pt x="80" y="0"/>
                    </a:lnTo>
                    <a:lnTo>
                      <a:pt x="79" y="0"/>
                    </a:lnTo>
                    <a:lnTo>
                      <a:pt x="73" y="5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57" y="5"/>
                    </a:lnTo>
                    <a:lnTo>
                      <a:pt x="53" y="5"/>
                    </a:lnTo>
                    <a:lnTo>
                      <a:pt x="50" y="2"/>
                    </a:lnTo>
                    <a:lnTo>
                      <a:pt x="42" y="11"/>
                    </a:lnTo>
                    <a:lnTo>
                      <a:pt x="33" y="11"/>
                    </a:lnTo>
                    <a:lnTo>
                      <a:pt x="32" y="16"/>
                    </a:lnTo>
                    <a:lnTo>
                      <a:pt x="24" y="19"/>
                    </a:lnTo>
                    <a:lnTo>
                      <a:pt x="24" y="25"/>
                    </a:lnTo>
                    <a:lnTo>
                      <a:pt x="15" y="31"/>
                    </a:lnTo>
                    <a:lnTo>
                      <a:pt x="9" y="28"/>
                    </a:lnTo>
                    <a:lnTo>
                      <a:pt x="3" y="26"/>
                    </a:lnTo>
                    <a:lnTo>
                      <a:pt x="0" y="31"/>
                    </a:lnTo>
                    <a:lnTo>
                      <a:pt x="3" y="34"/>
                    </a:lnTo>
                    <a:lnTo>
                      <a:pt x="3" y="41"/>
                    </a:lnTo>
                    <a:lnTo>
                      <a:pt x="9" y="43"/>
                    </a:lnTo>
                    <a:lnTo>
                      <a:pt x="15" y="40"/>
                    </a:lnTo>
                    <a:lnTo>
                      <a:pt x="20" y="44"/>
                    </a:lnTo>
                    <a:lnTo>
                      <a:pt x="29" y="49"/>
                    </a:lnTo>
                    <a:lnTo>
                      <a:pt x="30" y="44"/>
                    </a:lnTo>
                    <a:lnTo>
                      <a:pt x="36" y="38"/>
                    </a:lnTo>
                    <a:lnTo>
                      <a:pt x="36" y="34"/>
                    </a:lnTo>
                    <a:lnTo>
                      <a:pt x="42" y="31"/>
                    </a:lnTo>
                    <a:lnTo>
                      <a:pt x="47" y="28"/>
                    </a:lnTo>
                    <a:lnTo>
                      <a:pt x="61" y="26"/>
                    </a:lnTo>
                    <a:lnTo>
                      <a:pt x="65" y="23"/>
                    </a:lnTo>
                    <a:lnTo>
                      <a:pt x="73" y="22"/>
                    </a:lnTo>
                    <a:lnTo>
                      <a:pt x="79" y="17"/>
                    </a:lnTo>
                    <a:lnTo>
                      <a:pt x="79" y="9"/>
                    </a:ln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1" name="Freeform 4087">
                <a:extLst>
                  <a:ext uri="{FF2B5EF4-FFF2-40B4-BE49-F238E27FC236}">
                    <a16:creationId xmlns:a16="http://schemas.microsoft.com/office/drawing/2014/main" id="{C1429209-9921-183C-6DBC-3EAEAD3FF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742"/>
                <a:ext cx="40" cy="24"/>
              </a:xfrm>
              <a:custGeom>
                <a:avLst/>
                <a:gdLst>
                  <a:gd name="T0" fmla="*/ 76 w 80"/>
                  <a:gd name="T1" fmla="*/ 6 h 49"/>
                  <a:gd name="T2" fmla="*/ 79 w 80"/>
                  <a:gd name="T3" fmla="*/ 9 h 49"/>
                  <a:gd name="T4" fmla="*/ 79 w 80"/>
                  <a:gd name="T5" fmla="*/ 17 h 49"/>
                  <a:gd name="T6" fmla="*/ 73 w 80"/>
                  <a:gd name="T7" fmla="*/ 22 h 49"/>
                  <a:gd name="T8" fmla="*/ 65 w 80"/>
                  <a:gd name="T9" fmla="*/ 23 h 49"/>
                  <a:gd name="T10" fmla="*/ 61 w 80"/>
                  <a:gd name="T11" fmla="*/ 26 h 49"/>
                  <a:gd name="T12" fmla="*/ 47 w 80"/>
                  <a:gd name="T13" fmla="*/ 28 h 49"/>
                  <a:gd name="T14" fmla="*/ 42 w 80"/>
                  <a:gd name="T15" fmla="*/ 31 h 49"/>
                  <a:gd name="T16" fmla="*/ 36 w 80"/>
                  <a:gd name="T17" fmla="*/ 34 h 49"/>
                  <a:gd name="T18" fmla="*/ 36 w 80"/>
                  <a:gd name="T19" fmla="*/ 38 h 49"/>
                  <a:gd name="T20" fmla="*/ 30 w 80"/>
                  <a:gd name="T21" fmla="*/ 44 h 49"/>
                  <a:gd name="T22" fmla="*/ 29 w 80"/>
                  <a:gd name="T23" fmla="*/ 49 h 49"/>
                  <a:gd name="T24" fmla="*/ 20 w 80"/>
                  <a:gd name="T25" fmla="*/ 44 h 49"/>
                  <a:gd name="T26" fmla="*/ 15 w 80"/>
                  <a:gd name="T27" fmla="*/ 40 h 49"/>
                  <a:gd name="T28" fmla="*/ 9 w 80"/>
                  <a:gd name="T29" fmla="*/ 43 h 49"/>
                  <a:gd name="T30" fmla="*/ 3 w 80"/>
                  <a:gd name="T31" fmla="*/ 41 h 49"/>
                  <a:gd name="T32" fmla="*/ 3 w 80"/>
                  <a:gd name="T33" fmla="*/ 34 h 49"/>
                  <a:gd name="T34" fmla="*/ 0 w 80"/>
                  <a:gd name="T35" fmla="*/ 31 h 49"/>
                  <a:gd name="T36" fmla="*/ 3 w 80"/>
                  <a:gd name="T37" fmla="*/ 26 h 49"/>
                  <a:gd name="T38" fmla="*/ 9 w 80"/>
                  <a:gd name="T39" fmla="*/ 28 h 49"/>
                  <a:gd name="T40" fmla="*/ 15 w 80"/>
                  <a:gd name="T41" fmla="*/ 31 h 49"/>
                  <a:gd name="T42" fmla="*/ 24 w 80"/>
                  <a:gd name="T43" fmla="*/ 25 h 49"/>
                  <a:gd name="T44" fmla="*/ 24 w 80"/>
                  <a:gd name="T45" fmla="*/ 19 h 49"/>
                  <a:gd name="T46" fmla="*/ 32 w 80"/>
                  <a:gd name="T47" fmla="*/ 16 h 49"/>
                  <a:gd name="T48" fmla="*/ 33 w 80"/>
                  <a:gd name="T49" fmla="*/ 11 h 49"/>
                  <a:gd name="T50" fmla="*/ 42 w 80"/>
                  <a:gd name="T51" fmla="*/ 11 h 49"/>
                  <a:gd name="T52" fmla="*/ 50 w 80"/>
                  <a:gd name="T53" fmla="*/ 2 h 49"/>
                  <a:gd name="T54" fmla="*/ 53 w 80"/>
                  <a:gd name="T55" fmla="*/ 5 h 49"/>
                  <a:gd name="T56" fmla="*/ 57 w 80"/>
                  <a:gd name="T57" fmla="*/ 5 h 49"/>
                  <a:gd name="T58" fmla="*/ 65 w 80"/>
                  <a:gd name="T59" fmla="*/ 0 h 49"/>
                  <a:gd name="T60" fmla="*/ 68 w 80"/>
                  <a:gd name="T61" fmla="*/ 0 h 49"/>
                  <a:gd name="T62" fmla="*/ 73 w 80"/>
                  <a:gd name="T63" fmla="*/ 5 h 49"/>
                  <a:gd name="T64" fmla="*/ 79 w 80"/>
                  <a:gd name="T65" fmla="*/ 0 h 49"/>
                  <a:gd name="T66" fmla="*/ 80 w 80"/>
                  <a:gd name="T67" fmla="*/ 0 h 49"/>
                  <a:gd name="T68" fmla="*/ 76 w 80"/>
                  <a:gd name="T69" fmla="*/ 6 h 49"/>
                  <a:gd name="T70" fmla="*/ 76 w 80"/>
                  <a:gd name="T71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0" h="49">
                    <a:moveTo>
                      <a:pt x="76" y="6"/>
                    </a:moveTo>
                    <a:lnTo>
                      <a:pt x="79" y="9"/>
                    </a:lnTo>
                    <a:lnTo>
                      <a:pt x="79" y="17"/>
                    </a:lnTo>
                    <a:lnTo>
                      <a:pt x="73" y="22"/>
                    </a:lnTo>
                    <a:lnTo>
                      <a:pt x="65" y="23"/>
                    </a:lnTo>
                    <a:lnTo>
                      <a:pt x="61" y="26"/>
                    </a:lnTo>
                    <a:lnTo>
                      <a:pt x="47" y="28"/>
                    </a:lnTo>
                    <a:lnTo>
                      <a:pt x="42" y="31"/>
                    </a:lnTo>
                    <a:lnTo>
                      <a:pt x="36" y="34"/>
                    </a:lnTo>
                    <a:lnTo>
                      <a:pt x="36" y="38"/>
                    </a:lnTo>
                    <a:lnTo>
                      <a:pt x="30" y="44"/>
                    </a:lnTo>
                    <a:lnTo>
                      <a:pt x="29" y="49"/>
                    </a:lnTo>
                    <a:lnTo>
                      <a:pt x="20" y="44"/>
                    </a:lnTo>
                    <a:lnTo>
                      <a:pt x="15" y="40"/>
                    </a:lnTo>
                    <a:lnTo>
                      <a:pt x="9" y="43"/>
                    </a:lnTo>
                    <a:lnTo>
                      <a:pt x="3" y="41"/>
                    </a:lnTo>
                    <a:lnTo>
                      <a:pt x="3" y="34"/>
                    </a:lnTo>
                    <a:lnTo>
                      <a:pt x="0" y="31"/>
                    </a:lnTo>
                    <a:lnTo>
                      <a:pt x="3" y="26"/>
                    </a:lnTo>
                    <a:lnTo>
                      <a:pt x="9" y="28"/>
                    </a:lnTo>
                    <a:lnTo>
                      <a:pt x="15" y="31"/>
                    </a:lnTo>
                    <a:lnTo>
                      <a:pt x="24" y="25"/>
                    </a:lnTo>
                    <a:lnTo>
                      <a:pt x="24" y="19"/>
                    </a:lnTo>
                    <a:lnTo>
                      <a:pt x="32" y="16"/>
                    </a:lnTo>
                    <a:lnTo>
                      <a:pt x="33" y="11"/>
                    </a:lnTo>
                    <a:lnTo>
                      <a:pt x="42" y="11"/>
                    </a:lnTo>
                    <a:lnTo>
                      <a:pt x="50" y="2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73" y="5"/>
                    </a:lnTo>
                    <a:lnTo>
                      <a:pt x="79" y="0"/>
                    </a:lnTo>
                    <a:lnTo>
                      <a:pt x="80" y="0"/>
                    </a:lnTo>
                    <a:lnTo>
                      <a:pt x="76" y="6"/>
                    </a:ln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2" name="Freeform 4088">
                <a:extLst>
                  <a:ext uri="{FF2B5EF4-FFF2-40B4-BE49-F238E27FC236}">
                    <a16:creationId xmlns:a16="http://schemas.microsoft.com/office/drawing/2014/main" id="{EEEC713F-D972-BE60-2EA6-A8AA57D57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742"/>
                <a:ext cx="40" cy="24"/>
              </a:xfrm>
              <a:custGeom>
                <a:avLst/>
                <a:gdLst>
                  <a:gd name="T0" fmla="*/ 76 w 80"/>
                  <a:gd name="T1" fmla="*/ 6 h 49"/>
                  <a:gd name="T2" fmla="*/ 79 w 80"/>
                  <a:gd name="T3" fmla="*/ 9 h 49"/>
                  <a:gd name="T4" fmla="*/ 79 w 80"/>
                  <a:gd name="T5" fmla="*/ 17 h 49"/>
                  <a:gd name="T6" fmla="*/ 73 w 80"/>
                  <a:gd name="T7" fmla="*/ 22 h 49"/>
                  <a:gd name="T8" fmla="*/ 65 w 80"/>
                  <a:gd name="T9" fmla="*/ 23 h 49"/>
                  <a:gd name="T10" fmla="*/ 61 w 80"/>
                  <a:gd name="T11" fmla="*/ 26 h 49"/>
                  <a:gd name="T12" fmla="*/ 47 w 80"/>
                  <a:gd name="T13" fmla="*/ 28 h 49"/>
                  <a:gd name="T14" fmla="*/ 42 w 80"/>
                  <a:gd name="T15" fmla="*/ 31 h 49"/>
                  <a:gd name="T16" fmla="*/ 36 w 80"/>
                  <a:gd name="T17" fmla="*/ 34 h 49"/>
                  <a:gd name="T18" fmla="*/ 36 w 80"/>
                  <a:gd name="T19" fmla="*/ 38 h 49"/>
                  <a:gd name="T20" fmla="*/ 30 w 80"/>
                  <a:gd name="T21" fmla="*/ 44 h 49"/>
                  <a:gd name="T22" fmla="*/ 29 w 80"/>
                  <a:gd name="T23" fmla="*/ 49 h 49"/>
                  <a:gd name="T24" fmla="*/ 20 w 80"/>
                  <a:gd name="T25" fmla="*/ 44 h 49"/>
                  <a:gd name="T26" fmla="*/ 15 w 80"/>
                  <a:gd name="T27" fmla="*/ 40 h 49"/>
                  <a:gd name="T28" fmla="*/ 9 w 80"/>
                  <a:gd name="T29" fmla="*/ 43 h 49"/>
                  <a:gd name="T30" fmla="*/ 3 w 80"/>
                  <a:gd name="T31" fmla="*/ 41 h 49"/>
                  <a:gd name="T32" fmla="*/ 3 w 80"/>
                  <a:gd name="T33" fmla="*/ 34 h 49"/>
                  <a:gd name="T34" fmla="*/ 0 w 80"/>
                  <a:gd name="T35" fmla="*/ 31 h 49"/>
                  <a:gd name="T36" fmla="*/ 3 w 80"/>
                  <a:gd name="T37" fmla="*/ 26 h 49"/>
                  <a:gd name="T38" fmla="*/ 9 w 80"/>
                  <a:gd name="T39" fmla="*/ 28 h 49"/>
                  <a:gd name="T40" fmla="*/ 15 w 80"/>
                  <a:gd name="T41" fmla="*/ 31 h 49"/>
                  <a:gd name="T42" fmla="*/ 24 w 80"/>
                  <a:gd name="T43" fmla="*/ 25 h 49"/>
                  <a:gd name="T44" fmla="*/ 24 w 80"/>
                  <a:gd name="T45" fmla="*/ 19 h 49"/>
                  <a:gd name="T46" fmla="*/ 32 w 80"/>
                  <a:gd name="T47" fmla="*/ 16 h 49"/>
                  <a:gd name="T48" fmla="*/ 33 w 80"/>
                  <a:gd name="T49" fmla="*/ 11 h 49"/>
                  <a:gd name="T50" fmla="*/ 42 w 80"/>
                  <a:gd name="T51" fmla="*/ 11 h 49"/>
                  <a:gd name="T52" fmla="*/ 50 w 80"/>
                  <a:gd name="T53" fmla="*/ 2 h 49"/>
                  <a:gd name="T54" fmla="*/ 53 w 80"/>
                  <a:gd name="T55" fmla="*/ 5 h 49"/>
                  <a:gd name="T56" fmla="*/ 57 w 80"/>
                  <a:gd name="T57" fmla="*/ 5 h 49"/>
                  <a:gd name="T58" fmla="*/ 65 w 80"/>
                  <a:gd name="T59" fmla="*/ 0 h 49"/>
                  <a:gd name="T60" fmla="*/ 68 w 80"/>
                  <a:gd name="T61" fmla="*/ 0 h 49"/>
                  <a:gd name="T62" fmla="*/ 73 w 80"/>
                  <a:gd name="T63" fmla="*/ 5 h 49"/>
                  <a:gd name="T64" fmla="*/ 79 w 80"/>
                  <a:gd name="T65" fmla="*/ 0 h 49"/>
                  <a:gd name="T66" fmla="*/ 80 w 80"/>
                  <a:gd name="T67" fmla="*/ 0 h 49"/>
                  <a:gd name="T68" fmla="*/ 76 w 80"/>
                  <a:gd name="T69" fmla="*/ 6 h 49"/>
                  <a:gd name="T70" fmla="*/ 76 w 80"/>
                  <a:gd name="T71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0" h="49">
                    <a:moveTo>
                      <a:pt x="76" y="6"/>
                    </a:moveTo>
                    <a:lnTo>
                      <a:pt x="79" y="9"/>
                    </a:lnTo>
                    <a:lnTo>
                      <a:pt x="79" y="17"/>
                    </a:lnTo>
                    <a:lnTo>
                      <a:pt x="73" y="22"/>
                    </a:lnTo>
                    <a:lnTo>
                      <a:pt x="65" y="23"/>
                    </a:lnTo>
                    <a:lnTo>
                      <a:pt x="61" y="26"/>
                    </a:lnTo>
                    <a:lnTo>
                      <a:pt x="47" y="28"/>
                    </a:lnTo>
                    <a:lnTo>
                      <a:pt x="42" y="31"/>
                    </a:lnTo>
                    <a:lnTo>
                      <a:pt x="36" y="34"/>
                    </a:lnTo>
                    <a:lnTo>
                      <a:pt x="36" y="38"/>
                    </a:lnTo>
                    <a:lnTo>
                      <a:pt x="30" y="44"/>
                    </a:lnTo>
                    <a:lnTo>
                      <a:pt x="29" y="49"/>
                    </a:lnTo>
                    <a:lnTo>
                      <a:pt x="20" y="44"/>
                    </a:lnTo>
                    <a:lnTo>
                      <a:pt x="15" y="40"/>
                    </a:lnTo>
                    <a:lnTo>
                      <a:pt x="9" y="43"/>
                    </a:lnTo>
                    <a:lnTo>
                      <a:pt x="3" y="41"/>
                    </a:lnTo>
                    <a:lnTo>
                      <a:pt x="3" y="34"/>
                    </a:lnTo>
                    <a:lnTo>
                      <a:pt x="0" y="31"/>
                    </a:lnTo>
                    <a:lnTo>
                      <a:pt x="3" y="26"/>
                    </a:lnTo>
                    <a:lnTo>
                      <a:pt x="9" y="28"/>
                    </a:lnTo>
                    <a:lnTo>
                      <a:pt x="15" y="31"/>
                    </a:lnTo>
                    <a:lnTo>
                      <a:pt x="24" y="25"/>
                    </a:lnTo>
                    <a:lnTo>
                      <a:pt x="24" y="19"/>
                    </a:lnTo>
                    <a:lnTo>
                      <a:pt x="32" y="16"/>
                    </a:lnTo>
                    <a:lnTo>
                      <a:pt x="33" y="11"/>
                    </a:lnTo>
                    <a:lnTo>
                      <a:pt x="42" y="11"/>
                    </a:lnTo>
                    <a:lnTo>
                      <a:pt x="50" y="2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73" y="5"/>
                    </a:lnTo>
                    <a:lnTo>
                      <a:pt x="79" y="0"/>
                    </a:lnTo>
                    <a:lnTo>
                      <a:pt x="80" y="0"/>
                    </a:lnTo>
                    <a:lnTo>
                      <a:pt x="76" y="6"/>
                    </a:lnTo>
                    <a:lnTo>
                      <a:pt x="76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3" name="Freeform 4089">
                <a:extLst>
                  <a:ext uri="{FF2B5EF4-FFF2-40B4-BE49-F238E27FC236}">
                    <a16:creationId xmlns:a16="http://schemas.microsoft.com/office/drawing/2014/main" id="{F117EFE4-380E-FB12-7F88-41FEFCD9A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167"/>
                <a:ext cx="76" cy="184"/>
              </a:xfrm>
              <a:custGeom>
                <a:avLst/>
                <a:gdLst>
                  <a:gd name="T0" fmla="*/ 9 w 152"/>
                  <a:gd name="T1" fmla="*/ 63 h 368"/>
                  <a:gd name="T2" fmla="*/ 5 w 152"/>
                  <a:gd name="T3" fmla="*/ 70 h 368"/>
                  <a:gd name="T4" fmla="*/ 24 w 152"/>
                  <a:gd name="T5" fmla="*/ 78 h 368"/>
                  <a:gd name="T6" fmla="*/ 30 w 152"/>
                  <a:gd name="T7" fmla="*/ 95 h 368"/>
                  <a:gd name="T8" fmla="*/ 26 w 152"/>
                  <a:gd name="T9" fmla="*/ 113 h 368"/>
                  <a:gd name="T10" fmla="*/ 39 w 152"/>
                  <a:gd name="T11" fmla="*/ 123 h 368"/>
                  <a:gd name="T12" fmla="*/ 39 w 152"/>
                  <a:gd name="T13" fmla="*/ 146 h 368"/>
                  <a:gd name="T14" fmla="*/ 59 w 152"/>
                  <a:gd name="T15" fmla="*/ 142 h 368"/>
                  <a:gd name="T16" fmla="*/ 70 w 152"/>
                  <a:gd name="T17" fmla="*/ 143 h 368"/>
                  <a:gd name="T18" fmla="*/ 58 w 152"/>
                  <a:gd name="T19" fmla="*/ 161 h 368"/>
                  <a:gd name="T20" fmla="*/ 49 w 152"/>
                  <a:gd name="T21" fmla="*/ 168 h 368"/>
                  <a:gd name="T22" fmla="*/ 26 w 152"/>
                  <a:gd name="T23" fmla="*/ 158 h 368"/>
                  <a:gd name="T24" fmla="*/ 12 w 152"/>
                  <a:gd name="T25" fmla="*/ 166 h 368"/>
                  <a:gd name="T26" fmla="*/ 12 w 152"/>
                  <a:gd name="T27" fmla="*/ 187 h 368"/>
                  <a:gd name="T28" fmla="*/ 29 w 152"/>
                  <a:gd name="T29" fmla="*/ 192 h 368"/>
                  <a:gd name="T30" fmla="*/ 27 w 152"/>
                  <a:gd name="T31" fmla="*/ 212 h 368"/>
                  <a:gd name="T32" fmla="*/ 33 w 152"/>
                  <a:gd name="T33" fmla="*/ 225 h 368"/>
                  <a:gd name="T34" fmla="*/ 30 w 152"/>
                  <a:gd name="T35" fmla="*/ 251 h 368"/>
                  <a:gd name="T36" fmla="*/ 33 w 152"/>
                  <a:gd name="T37" fmla="*/ 260 h 368"/>
                  <a:gd name="T38" fmla="*/ 12 w 152"/>
                  <a:gd name="T39" fmla="*/ 295 h 368"/>
                  <a:gd name="T40" fmla="*/ 2 w 152"/>
                  <a:gd name="T41" fmla="*/ 304 h 368"/>
                  <a:gd name="T42" fmla="*/ 30 w 152"/>
                  <a:gd name="T43" fmla="*/ 324 h 368"/>
                  <a:gd name="T44" fmla="*/ 56 w 152"/>
                  <a:gd name="T45" fmla="*/ 315 h 368"/>
                  <a:gd name="T46" fmla="*/ 68 w 152"/>
                  <a:gd name="T47" fmla="*/ 317 h 368"/>
                  <a:gd name="T48" fmla="*/ 88 w 152"/>
                  <a:gd name="T49" fmla="*/ 321 h 368"/>
                  <a:gd name="T50" fmla="*/ 85 w 152"/>
                  <a:gd name="T51" fmla="*/ 347 h 368"/>
                  <a:gd name="T52" fmla="*/ 79 w 152"/>
                  <a:gd name="T53" fmla="*/ 368 h 368"/>
                  <a:gd name="T54" fmla="*/ 103 w 152"/>
                  <a:gd name="T55" fmla="*/ 364 h 368"/>
                  <a:gd name="T56" fmla="*/ 106 w 152"/>
                  <a:gd name="T57" fmla="*/ 333 h 368"/>
                  <a:gd name="T58" fmla="*/ 103 w 152"/>
                  <a:gd name="T59" fmla="*/ 320 h 368"/>
                  <a:gd name="T60" fmla="*/ 114 w 152"/>
                  <a:gd name="T61" fmla="*/ 306 h 368"/>
                  <a:gd name="T62" fmla="*/ 106 w 152"/>
                  <a:gd name="T63" fmla="*/ 283 h 368"/>
                  <a:gd name="T64" fmla="*/ 103 w 152"/>
                  <a:gd name="T65" fmla="*/ 275 h 368"/>
                  <a:gd name="T66" fmla="*/ 108 w 152"/>
                  <a:gd name="T67" fmla="*/ 257 h 368"/>
                  <a:gd name="T68" fmla="*/ 97 w 152"/>
                  <a:gd name="T69" fmla="*/ 239 h 368"/>
                  <a:gd name="T70" fmla="*/ 97 w 152"/>
                  <a:gd name="T71" fmla="*/ 215 h 368"/>
                  <a:gd name="T72" fmla="*/ 109 w 152"/>
                  <a:gd name="T73" fmla="*/ 204 h 368"/>
                  <a:gd name="T74" fmla="*/ 121 w 152"/>
                  <a:gd name="T75" fmla="*/ 195 h 368"/>
                  <a:gd name="T76" fmla="*/ 100 w 152"/>
                  <a:gd name="T77" fmla="*/ 178 h 368"/>
                  <a:gd name="T78" fmla="*/ 117 w 152"/>
                  <a:gd name="T79" fmla="*/ 172 h 368"/>
                  <a:gd name="T80" fmla="*/ 146 w 152"/>
                  <a:gd name="T81" fmla="*/ 142 h 368"/>
                  <a:gd name="T82" fmla="*/ 146 w 152"/>
                  <a:gd name="T83" fmla="*/ 128 h 368"/>
                  <a:gd name="T84" fmla="*/ 143 w 152"/>
                  <a:gd name="T85" fmla="*/ 102 h 368"/>
                  <a:gd name="T86" fmla="*/ 132 w 152"/>
                  <a:gd name="T87" fmla="*/ 116 h 368"/>
                  <a:gd name="T88" fmla="*/ 114 w 152"/>
                  <a:gd name="T89" fmla="*/ 117 h 368"/>
                  <a:gd name="T90" fmla="*/ 112 w 152"/>
                  <a:gd name="T91" fmla="*/ 92 h 368"/>
                  <a:gd name="T92" fmla="*/ 118 w 152"/>
                  <a:gd name="T93" fmla="*/ 76 h 368"/>
                  <a:gd name="T94" fmla="*/ 131 w 152"/>
                  <a:gd name="T95" fmla="*/ 70 h 368"/>
                  <a:gd name="T96" fmla="*/ 123 w 152"/>
                  <a:gd name="T97" fmla="*/ 48 h 368"/>
                  <a:gd name="T98" fmla="*/ 117 w 152"/>
                  <a:gd name="T99" fmla="*/ 29 h 368"/>
                  <a:gd name="T100" fmla="*/ 108 w 152"/>
                  <a:gd name="T101" fmla="*/ 22 h 368"/>
                  <a:gd name="T102" fmla="*/ 93 w 152"/>
                  <a:gd name="T103" fmla="*/ 11 h 368"/>
                  <a:gd name="T104" fmla="*/ 79 w 152"/>
                  <a:gd name="T105" fmla="*/ 5 h 368"/>
                  <a:gd name="T106" fmla="*/ 65 w 152"/>
                  <a:gd name="T107" fmla="*/ 13 h 368"/>
                  <a:gd name="T108" fmla="*/ 68 w 152"/>
                  <a:gd name="T109" fmla="*/ 32 h 368"/>
                  <a:gd name="T110" fmla="*/ 49 w 152"/>
                  <a:gd name="T111" fmla="*/ 40 h 368"/>
                  <a:gd name="T112" fmla="*/ 15 w 152"/>
                  <a:gd name="T113" fmla="*/ 4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2" h="368">
                    <a:moveTo>
                      <a:pt x="17" y="52"/>
                    </a:moveTo>
                    <a:lnTo>
                      <a:pt x="11" y="52"/>
                    </a:lnTo>
                    <a:lnTo>
                      <a:pt x="9" y="63"/>
                    </a:lnTo>
                    <a:lnTo>
                      <a:pt x="6" y="61"/>
                    </a:lnTo>
                    <a:lnTo>
                      <a:pt x="0" y="72"/>
                    </a:lnTo>
                    <a:lnTo>
                      <a:pt x="5" y="70"/>
                    </a:lnTo>
                    <a:lnTo>
                      <a:pt x="11" y="73"/>
                    </a:lnTo>
                    <a:lnTo>
                      <a:pt x="12" y="78"/>
                    </a:lnTo>
                    <a:lnTo>
                      <a:pt x="24" y="78"/>
                    </a:lnTo>
                    <a:lnTo>
                      <a:pt x="21" y="82"/>
                    </a:lnTo>
                    <a:lnTo>
                      <a:pt x="32" y="86"/>
                    </a:lnTo>
                    <a:lnTo>
                      <a:pt x="30" y="95"/>
                    </a:lnTo>
                    <a:lnTo>
                      <a:pt x="24" y="101"/>
                    </a:lnTo>
                    <a:lnTo>
                      <a:pt x="24" y="113"/>
                    </a:lnTo>
                    <a:lnTo>
                      <a:pt x="26" y="113"/>
                    </a:lnTo>
                    <a:lnTo>
                      <a:pt x="27" y="119"/>
                    </a:lnTo>
                    <a:lnTo>
                      <a:pt x="36" y="119"/>
                    </a:lnTo>
                    <a:lnTo>
                      <a:pt x="39" y="123"/>
                    </a:lnTo>
                    <a:lnTo>
                      <a:pt x="42" y="134"/>
                    </a:lnTo>
                    <a:lnTo>
                      <a:pt x="38" y="134"/>
                    </a:lnTo>
                    <a:lnTo>
                      <a:pt x="39" y="146"/>
                    </a:lnTo>
                    <a:lnTo>
                      <a:pt x="49" y="145"/>
                    </a:lnTo>
                    <a:lnTo>
                      <a:pt x="49" y="140"/>
                    </a:lnTo>
                    <a:lnTo>
                      <a:pt x="59" y="142"/>
                    </a:lnTo>
                    <a:lnTo>
                      <a:pt x="61" y="139"/>
                    </a:lnTo>
                    <a:lnTo>
                      <a:pt x="68" y="140"/>
                    </a:lnTo>
                    <a:lnTo>
                      <a:pt x="70" y="143"/>
                    </a:lnTo>
                    <a:lnTo>
                      <a:pt x="67" y="155"/>
                    </a:lnTo>
                    <a:lnTo>
                      <a:pt x="61" y="157"/>
                    </a:lnTo>
                    <a:lnTo>
                      <a:pt x="58" y="161"/>
                    </a:lnTo>
                    <a:lnTo>
                      <a:pt x="67" y="174"/>
                    </a:lnTo>
                    <a:lnTo>
                      <a:pt x="55" y="169"/>
                    </a:lnTo>
                    <a:lnTo>
                      <a:pt x="49" y="168"/>
                    </a:lnTo>
                    <a:lnTo>
                      <a:pt x="39" y="165"/>
                    </a:lnTo>
                    <a:lnTo>
                      <a:pt x="33" y="161"/>
                    </a:lnTo>
                    <a:lnTo>
                      <a:pt x="26" y="158"/>
                    </a:lnTo>
                    <a:lnTo>
                      <a:pt x="21" y="161"/>
                    </a:lnTo>
                    <a:lnTo>
                      <a:pt x="21" y="165"/>
                    </a:lnTo>
                    <a:lnTo>
                      <a:pt x="12" y="166"/>
                    </a:lnTo>
                    <a:lnTo>
                      <a:pt x="3" y="165"/>
                    </a:lnTo>
                    <a:lnTo>
                      <a:pt x="0" y="180"/>
                    </a:lnTo>
                    <a:lnTo>
                      <a:pt x="12" y="187"/>
                    </a:lnTo>
                    <a:lnTo>
                      <a:pt x="18" y="193"/>
                    </a:lnTo>
                    <a:lnTo>
                      <a:pt x="26" y="192"/>
                    </a:lnTo>
                    <a:lnTo>
                      <a:pt x="29" y="192"/>
                    </a:lnTo>
                    <a:lnTo>
                      <a:pt x="33" y="198"/>
                    </a:lnTo>
                    <a:lnTo>
                      <a:pt x="24" y="207"/>
                    </a:lnTo>
                    <a:lnTo>
                      <a:pt x="27" y="212"/>
                    </a:lnTo>
                    <a:lnTo>
                      <a:pt x="26" y="216"/>
                    </a:lnTo>
                    <a:lnTo>
                      <a:pt x="27" y="221"/>
                    </a:lnTo>
                    <a:lnTo>
                      <a:pt x="33" y="225"/>
                    </a:lnTo>
                    <a:lnTo>
                      <a:pt x="36" y="233"/>
                    </a:lnTo>
                    <a:lnTo>
                      <a:pt x="36" y="244"/>
                    </a:lnTo>
                    <a:lnTo>
                      <a:pt x="30" y="251"/>
                    </a:lnTo>
                    <a:lnTo>
                      <a:pt x="24" y="254"/>
                    </a:lnTo>
                    <a:lnTo>
                      <a:pt x="26" y="257"/>
                    </a:lnTo>
                    <a:lnTo>
                      <a:pt x="33" y="260"/>
                    </a:lnTo>
                    <a:lnTo>
                      <a:pt x="26" y="283"/>
                    </a:lnTo>
                    <a:lnTo>
                      <a:pt x="17" y="285"/>
                    </a:lnTo>
                    <a:lnTo>
                      <a:pt x="12" y="295"/>
                    </a:lnTo>
                    <a:lnTo>
                      <a:pt x="9" y="301"/>
                    </a:lnTo>
                    <a:lnTo>
                      <a:pt x="5" y="301"/>
                    </a:lnTo>
                    <a:lnTo>
                      <a:pt x="2" y="304"/>
                    </a:lnTo>
                    <a:lnTo>
                      <a:pt x="9" y="324"/>
                    </a:lnTo>
                    <a:lnTo>
                      <a:pt x="20" y="321"/>
                    </a:lnTo>
                    <a:lnTo>
                      <a:pt x="30" y="324"/>
                    </a:lnTo>
                    <a:lnTo>
                      <a:pt x="39" y="318"/>
                    </a:lnTo>
                    <a:lnTo>
                      <a:pt x="49" y="318"/>
                    </a:lnTo>
                    <a:lnTo>
                      <a:pt x="56" y="315"/>
                    </a:lnTo>
                    <a:lnTo>
                      <a:pt x="58" y="320"/>
                    </a:lnTo>
                    <a:lnTo>
                      <a:pt x="64" y="321"/>
                    </a:lnTo>
                    <a:lnTo>
                      <a:pt x="68" y="317"/>
                    </a:lnTo>
                    <a:lnTo>
                      <a:pt x="74" y="321"/>
                    </a:lnTo>
                    <a:lnTo>
                      <a:pt x="83" y="320"/>
                    </a:lnTo>
                    <a:lnTo>
                      <a:pt x="88" y="321"/>
                    </a:lnTo>
                    <a:lnTo>
                      <a:pt x="94" y="327"/>
                    </a:lnTo>
                    <a:lnTo>
                      <a:pt x="90" y="330"/>
                    </a:lnTo>
                    <a:lnTo>
                      <a:pt x="85" y="347"/>
                    </a:lnTo>
                    <a:lnTo>
                      <a:pt x="85" y="355"/>
                    </a:lnTo>
                    <a:lnTo>
                      <a:pt x="82" y="358"/>
                    </a:lnTo>
                    <a:lnTo>
                      <a:pt x="79" y="368"/>
                    </a:lnTo>
                    <a:lnTo>
                      <a:pt x="85" y="365"/>
                    </a:lnTo>
                    <a:lnTo>
                      <a:pt x="96" y="367"/>
                    </a:lnTo>
                    <a:lnTo>
                      <a:pt x="103" y="364"/>
                    </a:lnTo>
                    <a:lnTo>
                      <a:pt x="105" y="358"/>
                    </a:lnTo>
                    <a:lnTo>
                      <a:pt x="102" y="350"/>
                    </a:lnTo>
                    <a:lnTo>
                      <a:pt x="106" y="333"/>
                    </a:lnTo>
                    <a:lnTo>
                      <a:pt x="103" y="329"/>
                    </a:lnTo>
                    <a:lnTo>
                      <a:pt x="105" y="327"/>
                    </a:lnTo>
                    <a:lnTo>
                      <a:pt x="103" y="320"/>
                    </a:lnTo>
                    <a:lnTo>
                      <a:pt x="105" y="313"/>
                    </a:lnTo>
                    <a:lnTo>
                      <a:pt x="112" y="310"/>
                    </a:lnTo>
                    <a:lnTo>
                      <a:pt x="114" y="306"/>
                    </a:lnTo>
                    <a:lnTo>
                      <a:pt x="115" y="295"/>
                    </a:lnTo>
                    <a:lnTo>
                      <a:pt x="109" y="286"/>
                    </a:lnTo>
                    <a:lnTo>
                      <a:pt x="106" y="283"/>
                    </a:lnTo>
                    <a:lnTo>
                      <a:pt x="112" y="280"/>
                    </a:lnTo>
                    <a:lnTo>
                      <a:pt x="111" y="277"/>
                    </a:lnTo>
                    <a:lnTo>
                      <a:pt x="103" y="275"/>
                    </a:lnTo>
                    <a:lnTo>
                      <a:pt x="102" y="272"/>
                    </a:lnTo>
                    <a:lnTo>
                      <a:pt x="103" y="266"/>
                    </a:lnTo>
                    <a:lnTo>
                      <a:pt x="108" y="257"/>
                    </a:lnTo>
                    <a:lnTo>
                      <a:pt x="108" y="251"/>
                    </a:lnTo>
                    <a:lnTo>
                      <a:pt x="99" y="247"/>
                    </a:lnTo>
                    <a:lnTo>
                      <a:pt x="97" y="239"/>
                    </a:lnTo>
                    <a:lnTo>
                      <a:pt x="102" y="227"/>
                    </a:lnTo>
                    <a:lnTo>
                      <a:pt x="97" y="218"/>
                    </a:lnTo>
                    <a:lnTo>
                      <a:pt x="97" y="215"/>
                    </a:lnTo>
                    <a:lnTo>
                      <a:pt x="106" y="210"/>
                    </a:lnTo>
                    <a:lnTo>
                      <a:pt x="108" y="204"/>
                    </a:lnTo>
                    <a:lnTo>
                      <a:pt x="109" y="204"/>
                    </a:lnTo>
                    <a:lnTo>
                      <a:pt x="135" y="204"/>
                    </a:lnTo>
                    <a:lnTo>
                      <a:pt x="134" y="195"/>
                    </a:lnTo>
                    <a:lnTo>
                      <a:pt x="121" y="195"/>
                    </a:lnTo>
                    <a:lnTo>
                      <a:pt x="121" y="184"/>
                    </a:lnTo>
                    <a:lnTo>
                      <a:pt x="100" y="184"/>
                    </a:lnTo>
                    <a:lnTo>
                      <a:pt x="100" y="178"/>
                    </a:lnTo>
                    <a:lnTo>
                      <a:pt x="108" y="178"/>
                    </a:lnTo>
                    <a:lnTo>
                      <a:pt x="112" y="171"/>
                    </a:lnTo>
                    <a:lnTo>
                      <a:pt x="117" y="172"/>
                    </a:lnTo>
                    <a:lnTo>
                      <a:pt x="131" y="165"/>
                    </a:lnTo>
                    <a:lnTo>
                      <a:pt x="134" y="146"/>
                    </a:lnTo>
                    <a:lnTo>
                      <a:pt x="146" y="142"/>
                    </a:lnTo>
                    <a:lnTo>
                      <a:pt x="146" y="139"/>
                    </a:lnTo>
                    <a:lnTo>
                      <a:pt x="152" y="131"/>
                    </a:lnTo>
                    <a:lnTo>
                      <a:pt x="146" y="128"/>
                    </a:lnTo>
                    <a:lnTo>
                      <a:pt x="143" y="117"/>
                    </a:lnTo>
                    <a:lnTo>
                      <a:pt x="146" y="113"/>
                    </a:lnTo>
                    <a:lnTo>
                      <a:pt x="143" y="102"/>
                    </a:lnTo>
                    <a:lnTo>
                      <a:pt x="138" y="110"/>
                    </a:lnTo>
                    <a:lnTo>
                      <a:pt x="135" y="116"/>
                    </a:lnTo>
                    <a:lnTo>
                      <a:pt x="132" y="116"/>
                    </a:lnTo>
                    <a:lnTo>
                      <a:pt x="123" y="122"/>
                    </a:lnTo>
                    <a:lnTo>
                      <a:pt x="118" y="120"/>
                    </a:lnTo>
                    <a:lnTo>
                      <a:pt x="114" y="117"/>
                    </a:lnTo>
                    <a:lnTo>
                      <a:pt x="115" y="110"/>
                    </a:lnTo>
                    <a:lnTo>
                      <a:pt x="121" y="107"/>
                    </a:lnTo>
                    <a:lnTo>
                      <a:pt x="112" y="92"/>
                    </a:lnTo>
                    <a:lnTo>
                      <a:pt x="115" y="82"/>
                    </a:lnTo>
                    <a:lnTo>
                      <a:pt x="120" y="81"/>
                    </a:lnTo>
                    <a:lnTo>
                      <a:pt x="118" y="76"/>
                    </a:lnTo>
                    <a:lnTo>
                      <a:pt x="124" y="75"/>
                    </a:lnTo>
                    <a:lnTo>
                      <a:pt x="129" y="75"/>
                    </a:lnTo>
                    <a:lnTo>
                      <a:pt x="131" y="70"/>
                    </a:lnTo>
                    <a:lnTo>
                      <a:pt x="131" y="67"/>
                    </a:lnTo>
                    <a:lnTo>
                      <a:pt x="134" y="63"/>
                    </a:lnTo>
                    <a:lnTo>
                      <a:pt x="123" y="48"/>
                    </a:lnTo>
                    <a:lnTo>
                      <a:pt x="124" y="46"/>
                    </a:lnTo>
                    <a:lnTo>
                      <a:pt x="121" y="37"/>
                    </a:lnTo>
                    <a:lnTo>
                      <a:pt x="117" y="29"/>
                    </a:lnTo>
                    <a:lnTo>
                      <a:pt x="115" y="29"/>
                    </a:lnTo>
                    <a:lnTo>
                      <a:pt x="112" y="26"/>
                    </a:lnTo>
                    <a:lnTo>
                      <a:pt x="108" y="22"/>
                    </a:lnTo>
                    <a:lnTo>
                      <a:pt x="105" y="13"/>
                    </a:lnTo>
                    <a:lnTo>
                      <a:pt x="102" y="11"/>
                    </a:lnTo>
                    <a:lnTo>
                      <a:pt x="93" y="11"/>
                    </a:lnTo>
                    <a:lnTo>
                      <a:pt x="88" y="13"/>
                    </a:lnTo>
                    <a:lnTo>
                      <a:pt x="80" y="10"/>
                    </a:lnTo>
                    <a:lnTo>
                      <a:pt x="79" y="5"/>
                    </a:lnTo>
                    <a:lnTo>
                      <a:pt x="71" y="0"/>
                    </a:lnTo>
                    <a:lnTo>
                      <a:pt x="67" y="0"/>
                    </a:lnTo>
                    <a:lnTo>
                      <a:pt x="65" y="13"/>
                    </a:lnTo>
                    <a:lnTo>
                      <a:pt x="64" y="19"/>
                    </a:lnTo>
                    <a:lnTo>
                      <a:pt x="67" y="25"/>
                    </a:lnTo>
                    <a:lnTo>
                      <a:pt x="68" y="32"/>
                    </a:lnTo>
                    <a:lnTo>
                      <a:pt x="64" y="41"/>
                    </a:lnTo>
                    <a:lnTo>
                      <a:pt x="58" y="48"/>
                    </a:lnTo>
                    <a:lnTo>
                      <a:pt x="49" y="40"/>
                    </a:lnTo>
                    <a:lnTo>
                      <a:pt x="35" y="40"/>
                    </a:lnTo>
                    <a:lnTo>
                      <a:pt x="17" y="41"/>
                    </a:lnTo>
                    <a:lnTo>
                      <a:pt x="15" y="48"/>
                    </a:lnTo>
                    <a:lnTo>
                      <a:pt x="17" y="5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4" name="Freeform 4090">
                <a:extLst>
                  <a:ext uri="{FF2B5EF4-FFF2-40B4-BE49-F238E27FC236}">
                    <a16:creationId xmlns:a16="http://schemas.microsoft.com/office/drawing/2014/main" id="{C2A4F060-34A7-DBAE-FB8B-B939D4E51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167"/>
                <a:ext cx="76" cy="184"/>
              </a:xfrm>
              <a:custGeom>
                <a:avLst/>
                <a:gdLst>
                  <a:gd name="T0" fmla="*/ 17 w 152"/>
                  <a:gd name="T1" fmla="*/ 41 h 368"/>
                  <a:gd name="T2" fmla="*/ 58 w 152"/>
                  <a:gd name="T3" fmla="*/ 48 h 368"/>
                  <a:gd name="T4" fmla="*/ 67 w 152"/>
                  <a:gd name="T5" fmla="*/ 25 h 368"/>
                  <a:gd name="T6" fmla="*/ 67 w 152"/>
                  <a:gd name="T7" fmla="*/ 0 h 368"/>
                  <a:gd name="T8" fmla="*/ 80 w 152"/>
                  <a:gd name="T9" fmla="*/ 10 h 368"/>
                  <a:gd name="T10" fmla="*/ 102 w 152"/>
                  <a:gd name="T11" fmla="*/ 11 h 368"/>
                  <a:gd name="T12" fmla="*/ 112 w 152"/>
                  <a:gd name="T13" fmla="*/ 26 h 368"/>
                  <a:gd name="T14" fmla="*/ 121 w 152"/>
                  <a:gd name="T15" fmla="*/ 37 h 368"/>
                  <a:gd name="T16" fmla="*/ 134 w 152"/>
                  <a:gd name="T17" fmla="*/ 63 h 368"/>
                  <a:gd name="T18" fmla="*/ 129 w 152"/>
                  <a:gd name="T19" fmla="*/ 75 h 368"/>
                  <a:gd name="T20" fmla="*/ 120 w 152"/>
                  <a:gd name="T21" fmla="*/ 81 h 368"/>
                  <a:gd name="T22" fmla="*/ 121 w 152"/>
                  <a:gd name="T23" fmla="*/ 107 h 368"/>
                  <a:gd name="T24" fmla="*/ 118 w 152"/>
                  <a:gd name="T25" fmla="*/ 120 h 368"/>
                  <a:gd name="T26" fmla="*/ 135 w 152"/>
                  <a:gd name="T27" fmla="*/ 116 h 368"/>
                  <a:gd name="T28" fmla="*/ 146 w 152"/>
                  <a:gd name="T29" fmla="*/ 113 h 368"/>
                  <a:gd name="T30" fmla="*/ 152 w 152"/>
                  <a:gd name="T31" fmla="*/ 131 h 368"/>
                  <a:gd name="T32" fmla="*/ 134 w 152"/>
                  <a:gd name="T33" fmla="*/ 146 h 368"/>
                  <a:gd name="T34" fmla="*/ 112 w 152"/>
                  <a:gd name="T35" fmla="*/ 171 h 368"/>
                  <a:gd name="T36" fmla="*/ 100 w 152"/>
                  <a:gd name="T37" fmla="*/ 184 h 368"/>
                  <a:gd name="T38" fmla="*/ 134 w 152"/>
                  <a:gd name="T39" fmla="*/ 195 h 368"/>
                  <a:gd name="T40" fmla="*/ 108 w 152"/>
                  <a:gd name="T41" fmla="*/ 204 h 368"/>
                  <a:gd name="T42" fmla="*/ 97 w 152"/>
                  <a:gd name="T43" fmla="*/ 218 h 368"/>
                  <a:gd name="T44" fmla="*/ 99 w 152"/>
                  <a:gd name="T45" fmla="*/ 247 h 368"/>
                  <a:gd name="T46" fmla="*/ 103 w 152"/>
                  <a:gd name="T47" fmla="*/ 266 h 368"/>
                  <a:gd name="T48" fmla="*/ 111 w 152"/>
                  <a:gd name="T49" fmla="*/ 277 h 368"/>
                  <a:gd name="T50" fmla="*/ 109 w 152"/>
                  <a:gd name="T51" fmla="*/ 286 h 368"/>
                  <a:gd name="T52" fmla="*/ 112 w 152"/>
                  <a:gd name="T53" fmla="*/ 310 h 368"/>
                  <a:gd name="T54" fmla="*/ 105 w 152"/>
                  <a:gd name="T55" fmla="*/ 327 h 368"/>
                  <a:gd name="T56" fmla="*/ 102 w 152"/>
                  <a:gd name="T57" fmla="*/ 350 h 368"/>
                  <a:gd name="T58" fmla="*/ 96 w 152"/>
                  <a:gd name="T59" fmla="*/ 367 h 368"/>
                  <a:gd name="T60" fmla="*/ 82 w 152"/>
                  <a:gd name="T61" fmla="*/ 358 h 368"/>
                  <a:gd name="T62" fmla="*/ 90 w 152"/>
                  <a:gd name="T63" fmla="*/ 330 h 368"/>
                  <a:gd name="T64" fmla="*/ 83 w 152"/>
                  <a:gd name="T65" fmla="*/ 320 h 368"/>
                  <a:gd name="T66" fmla="*/ 64 w 152"/>
                  <a:gd name="T67" fmla="*/ 321 h 368"/>
                  <a:gd name="T68" fmla="*/ 49 w 152"/>
                  <a:gd name="T69" fmla="*/ 318 h 368"/>
                  <a:gd name="T70" fmla="*/ 20 w 152"/>
                  <a:gd name="T71" fmla="*/ 321 h 368"/>
                  <a:gd name="T72" fmla="*/ 5 w 152"/>
                  <a:gd name="T73" fmla="*/ 301 h 368"/>
                  <a:gd name="T74" fmla="*/ 17 w 152"/>
                  <a:gd name="T75" fmla="*/ 285 h 368"/>
                  <a:gd name="T76" fmla="*/ 26 w 152"/>
                  <a:gd name="T77" fmla="*/ 257 h 368"/>
                  <a:gd name="T78" fmla="*/ 36 w 152"/>
                  <a:gd name="T79" fmla="*/ 244 h 368"/>
                  <a:gd name="T80" fmla="*/ 27 w 152"/>
                  <a:gd name="T81" fmla="*/ 221 h 368"/>
                  <a:gd name="T82" fmla="*/ 24 w 152"/>
                  <a:gd name="T83" fmla="*/ 207 h 368"/>
                  <a:gd name="T84" fmla="*/ 26 w 152"/>
                  <a:gd name="T85" fmla="*/ 192 h 368"/>
                  <a:gd name="T86" fmla="*/ 0 w 152"/>
                  <a:gd name="T87" fmla="*/ 180 h 368"/>
                  <a:gd name="T88" fmla="*/ 21 w 152"/>
                  <a:gd name="T89" fmla="*/ 165 h 368"/>
                  <a:gd name="T90" fmla="*/ 33 w 152"/>
                  <a:gd name="T91" fmla="*/ 161 h 368"/>
                  <a:gd name="T92" fmla="*/ 55 w 152"/>
                  <a:gd name="T93" fmla="*/ 169 h 368"/>
                  <a:gd name="T94" fmla="*/ 61 w 152"/>
                  <a:gd name="T95" fmla="*/ 157 h 368"/>
                  <a:gd name="T96" fmla="*/ 68 w 152"/>
                  <a:gd name="T97" fmla="*/ 140 h 368"/>
                  <a:gd name="T98" fmla="*/ 49 w 152"/>
                  <a:gd name="T99" fmla="*/ 140 h 368"/>
                  <a:gd name="T100" fmla="*/ 38 w 152"/>
                  <a:gd name="T101" fmla="*/ 134 h 368"/>
                  <a:gd name="T102" fmla="*/ 36 w 152"/>
                  <a:gd name="T103" fmla="*/ 119 h 368"/>
                  <a:gd name="T104" fmla="*/ 24 w 152"/>
                  <a:gd name="T105" fmla="*/ 113 h 368"/>
                  <a:gd name="T106" fmla="*/ 32 w 152"/>
                  <a:gd name="T107" fmla="*/ 86 h 368"/>
                  <a:gd name="T108" fmla="*/ 12 w 152"/>
                  <a:gd name="T109" fmla="*/ 78 h 368"/>
                  <a:gd name="T110" fmla="*/ 0 w 152"/>
                  <a:gd name="T111" fmla="*/ 72 h 368"/>
                  <a:gd name="T112" fmla="*/ 11 w 152"/>
                  <a:gd name="T113" fmla="*/ 52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2" h="368">
                    <a:moveTo>
                      <a:pt x="17" y="52"/>
                    </a:moveTo>
                    <a:lnTo>
                      <a:pt x="15" y="48"/>
                    </a:lnTo>
                    <a:lnTo>
                      <a:pt x="17" y="41"/>
                    </a:lnTo>
                    <a:lnTo>
                      <a:pt x="35" y="40"/>
                    </a:lnTo>
                    <a:lnTo>
                      <a:pt x="49" y="40"/>
                    </a:lnTo>
                    <a:lnTo>
                      <a:pt x="58" y="48"/>
                    </a:lnTo>
                    <a:lnTo>
                      <a:pt x="64" y="41"/>
                    </a:lnTo>
                    <a:lnTo>
                      <a:pt x="68" y="32"/>
                    </a:lnTo>
                    <a:lnTo>
                      <a:pt x="67" y="25"/>
                    </a:lnTo>
                    <a:lnTo>
                      <a:pt x="64" y="19"/>
                    </a:lnTo>
                    <a:lnTo>
                      <a:pt x="65" y="13"/>
                    </a:lnTo>
                    <a:lnTo>
                      <a:pt x="67" y="0"/>
                    </a:lnTo>
                    <a:lnTo>
                      <a:pt x="71" y="0"/>
                    </a:lnTo>
                    <a:lnTo>
                      <a:pt x="79" y="5"/>
                    </a:lnTo>
                    <a:lnTo>
                      <a:pt x="80" y="10"/>
                    </a:lnTo>
                    <a:lnTo>
                      <a:pt x="88" y="13"/>
                    </a:lnTo>
                    <a:lnTo>
                      <a:pt x="93" y="11"/>
                    </a:lnTo>
                    <a:lnTo>
                      <a:pt x="102" y="11"/>
                    </a:lnTo>
                    <a:lnTo>
                      <a:pt x="105" y="13"/>
                    </a:lnTo>
                    <a:lnTo>
                      <a:pt x="108" y="22"/>
                    </a:lnTo>
                    <a:lnTo>
                      <a:pt x="112" y="26"/>
                    </a:lnTo>
                    <a:lnTo>
                      <a:pt x="115" y="29"/>
                    </a:lnTo>
                    <a:lnTo>
                      <a:pt x="117" y="29"/>
                    </a:lnTo>
                    <a:lnTo>
                      <a:pt x="121" y="37"/>
                    </a:lnTo>
                    <a:lnTo>
                      <a:pt x="124" y="46"/>
                    </a:lnTo>
                    <a:lnTo>
                      <a:pt x="123" y="48"/>
                    </a:lnTo>
                    <a:lnTo>
                      <a:pt x="134" y="63"/>
                    </a:lnTo>
                    <a:lnTo>
                      <a:pt x="131" y="67"/>
                    </a:lnTo>
                    <a:lnTo>
                      <a:pt x="131" y="70"/>
                    </a:lnTo>
                    <a:lnTo>
                      <a:pt x="129" y="75"/>
                    </a:lnTo>
                    <a:lnTo>
                      <a:pt x="124" y="75"/>
                    </a:lnTo>
                    <a:lnTo>
                      <a:pt x="118" y="76"/>
                    </a:lnTo>
                    <a:lnTo>
                      <a:pt x="120" y="81"/>
                    </a:lnTo>
                    <a:lnTo>
                      <a:pt x="115" y="82"/>
                    </a:lnTo>
                    <a:lnTo>
                      <a:pt x="112" y="92"/>
                    </a:lnTo>
                    <a:lnTo>
                      <a:pt x="121" y="107"/>
                    </a:lnTo>
                    <a:lnTo>
                      <a:pt x="115" y="110"/>
                    </a:lnTo>
                    <a:lnTo>
                      <a:pt x="114" y="117"/>
                    </a:lnTo>
                    <a:lnTo>
                      <a:pt x="118" y="120"/>
                    </a:lnTo>
                    <a:lnTo>
                      <a:pt x="123" y="122"/>
                    </a:lnTo>
                    <a:lnTo>
                      <a:pt x="132" y="116"/>
                    </a:lnTo>
                    <a:lnTo>
                      <a:pt x="135" y="116"/>
                    </a:lnTo>
                    <a:lnTo>
                      <a:pt x="138" y="110"/>
                    </a:lnTo>
                    <a:lnTo>
                      <a:pt x="143" y="102"/>
                    </a:lnTo>
                    <a:lnTo>
                      <a:pt x="146" y="113"/>
                    </a:lnTo>
                    <a:lnTo>
                      <a:pt x="143" y="117"/>
                    </a:lnTo>
                    <a:lnTo>
                      <a:pt x="146" y="128"/>
                    </a:lnTo>
                    <a:lnTo>
                      <a:pt x="152" y="131"/>
                    </a:lnTo>
                    <a:lnTo>
                      <a:pt x="146" y="139"/>
                    </a:lnTo>
                    <a:lnTo>
                      <a:pt x="146" y="142"/>
                    </a:lnTo>
                    <a:lnTo>
                      <a:pt x="134" y="146"/>
                    </a:lnTo>
                    <a:lnTo>
                      <a:pt x="131" y="165"/>
                    </a:lnTo>
                    <a:lnTo>
                      <a:pt x="117" y="172"/>
                    </a:lnTo>
                    <a:lnTo>
                      <a:pt x="112" y="171"/>
                    </a:lnTo>
                    <a:lnTo>
                      <a:pt x="108" y="178"/>
                    </a:lnTo>
                    <a:lnTo>
                      <a:pt x="100" y="178"/>
                    </a:lnTo>
                    <a:lnTo>
                      <a:pt x="100" y="184"/>
                    </a:lnTo>
                    <a:lnTo>
                      <a:pt x="121" y="184"/>
                    </a:lnTo>
                    <a:lnTo>
                      <a:pt x="121" y="195"/>
                    </a:lnTo>
                    <a:lnTo>
                      <a:pt x="134" y="195"/>
                    </a:lnTo>
                    <a:lnTo>
                      <a:pt x="135" y="204"/>
                    </a:lnTo>
                    <a:lnTo>
                      <a:pt x="109" y="204"/>
                    </a:lnTo>
                    <a:lnTo>
                      <a:pt x="108" y="204"/>
                    </a:lnTo>
                    <a:lnTo>
                      <a:pt x="106" y="210"/>
                    </a:lnTo>
                    <a:lnTo>
                      <a:pt x="97" y="215"/>
                    </a:lnTo>
                    <a:lnTo>
                      <a:pt x="97" y="218"/>
                    </a:lnTo>
                    <a:lnTo>
                      <a:pt x="102" y="227"/>
                    </a:lnTo>
                    <a:lnTo>
                      <a:pt x="97" y="239"/>
                    </a:lnTo>
                    <a:lnTo>
                      <a:pt x="99" y="247"/>
                    </a:lnTo>
                    <a:lnTo>
                      <a:pt x="108" y="251"/>
                    </a:lnTo>
                    <a:lnTo>
                      <a:pt x="108" y="257"/>
                    </a:lnTo>
                    <a:lnTo>
                      <a:pt x="103" y="266"/>
                    </a:lnTo>
                    <a:lnTo>
                      <a:pt x="102" y="272"/>
                    </a:lnTo>
                    <a:lnTo>
                      <a:pt x="103" y="275"/>
                    </a:lnTo>
                    <a:lnTo>
                      <a:pt x="111" y="277"/>
                    </a:lnTo>
                    <a:lnTo>
                      <a:pt x="112" y="280"/>
                    </a:lnTo>
                    <a:lnTo>
                      <a:pt x="106" y="283"/>
                    </a:lnTo>
                    <a:lnTo>
                      <a:pt x="109" y="286"/>
                    </a:lnTo>
                    <a:lnTo>
                      <a:pt x="115" y="295"/>
                    </a:lnTo>
                    <a:lnTo>
                      <a:pt x="114" y="306"/>
                    </a:lnTo>
                    <a:lnTo>
                      <a:pt x="112" y="310"/>
                    </a:lnTo>
                    <a:lnTo>
                      <a:pt x="105" y="313"/>
                    </a:lnTo>
                    <a:lnTo>
                      <a:pt x="103" y="320"/>
                    </a:lnTo>
                    <a:lnTo>
                      <a:pt x="105" y="327"/>
                    </a:lnTo>
                    <a:lnTo>
                      <a:pt x="103" y="329"/>
                    </a:lnTo>
                    <a:lnTo>
                      <a:pt x="106" y="333"/>
                    </a:lnTo>
                    <a:lnTo>
                      <a:pt x="102" y="350"/>
                    </a:lnTo>
                    <a:lnTo>
                      <a:pt x="105" y="358"/>
                    </a:lnTo>
                    <a:lnTo>
                      <a:pt x="103" y="364"/>
                    </a:lnTo>
                    <a:lnTo>
                      <a:pt x="96" y="367"/>
                    </a:lnTo>
                    <a:lnTo>
                      <a:pt x="85" y="365"/>
                    </a:lnTo>
                    <a:lnTo>
                      <a:pt x="79" y="368"/>
                    </a:lnTo>
                    <a:lnTo>
                      <a:pt x="82" y="358"/>
                    </a:lnTo>
                    <a:lnTo>
                      <a:pt x="85" y="355"/>
                    </a:lnTo>
                    <a:lnTo>
                      <a:pt x="85" y="347"/>
                    </a:lnTo>
                    <a:lnTo>
                      <a:pt x="90" y="330"/>
                    </a:lnTo>
                    <a:lnTo>
                      <a:pt x="94" y="327"/>
                    </a:lnTo>
                    <a:lnTo>
                      <a:pt x="88" y="321"/>
                    </a:lnTo>
                    <a:lnTo>
                      <a:pt x="83" y="320"/>
                    </a:lnTo>
                    <a:lnTo>
                      <a:pt x="74" y="321"/>
                    </a:lnTo>
                    <a:lnTo>
                      <a:pt x="68" y="317"/>
                    </a:lnTo>
                    <a:lnTo>
                      <a:pt x="64" y="321"/>
                    </a:lnTo>
                    <a:lnTo>
                      <a:pt x="58" y="320"/>
                    </a:lnTo>
                    <a:lnTo>
                      <a:pt x="56" y="315"/>
                    </a:lnTo>
                    <a:lnTo>
                      <a:pt x="49" y="318"/>
                    </a:lnTo>
                    <a:lnTo>
                      <a:pt x="39" y="318"/>
                    </a:lnTo>
                    <a:lnTo>
                      <a:pt x="30" y="324"/>
                    </a:lnTo>
                    <a:lnTo>
                      <a:pt x="20" y="321"/>
                    </a:lnTo>
                    <a:lnTo>
                      <a:pt x="9" y="324"/>
                    </a:lnTo>
                    <a:lnTo>
                      <a:pt x="2" y="304"/>
                    </a:lnTo>
                    <a:lnTo>
                      <a:pt x="5" y="301"/>
                    </a:lnTo>
                    <a:lnTo>
                      <a:pt x="9" y="301"/>
                    </a:lnTo>
                    <a:lnTo>
                      <a:pt x="12" y="295"/>
                    </a:lnTo>
                    <a:lnTo>
                      <a:pt x="17" y="285"/>
                    </a:lnTo>
                    <a:lnTo>
                      <a:pt x="26" y="283"/>
                    </a:lnTo>
                    <a:lnTo>
                      <a:pt x="33" y="260"/>
                    </a:lnTo>
                    <a:lnTo>
                      <a:pt x="26" y="257"/>
                    </a:lnTo>
                    <a:lnTo>
                      <a:pt x="24" y="254"/>
                    </a:lnTo>
                    <a:lnTo>
                      <a:pt x="30" y="251"/>
                    </a:lnTo>
                    <a:lnTo>
                      <a:pt x="36" y="244"/>
                    </a:lnTo>
                    <a:lnTo>
                      <a:pt x="36" y="233"/>
                    </a:lnTo>
                    <a:lnTo>
                      <a:pt x="33" y="225"/>
                    </a:lnTo>
                    <a:lnTo>
                      <a:pt x="27" y="221"/>
                    </a:lnTo>
                    <a:lnTo>
                      <a:pt x="26" y="216"/>
                    </a:lnTo>
                    <a:lnTo>
                      <a:pt x="27" y="212"/>
                    </a:lnTo>
                    <a:lnTo>
                      <a:pt x="24" y="207"/>
                    </a:lnTo>
                    <a:lnTo>
                      <a:pt x="33" y="198"/>
                    </a:lnTo>
                    <a:lnTo>
                      <a:pt x="29" y="192"/>
                    </a:lnTo>
                    <a:lnTo>
                      <a:pt x="26" y="192"/>
                    </a:lnTo>
                    <a:lnTo>
                      <a:pt x="18" y="193"/>
                    </a:lnTo>
                    <a:lnTo>
                      <a:pt x="12" y="187"/>
                    </a:lnTo>
                    <a:lnTo>
                      <a:pt x="0" y="180"/>
                    </a:lnTo>
                    <a:lnTo>
                      <a:pt x="3" y="165"/>
                    </a:lnTo>
                    <a:lnTo>
                      <a:pt x="12" y="166"/>
                    </a:lnTo>
                    <a:lnTo>
                      <a:pt x="21" y="165"/>
                    </a:lnTo>
                    <a:lnTo>
                      <a:pt x="21" y="161"/>
                    </a:lnTo>
                    <a:lnTo>
                      <a:pt x="26" y="158"/>
                    </a:lnTo>
                    <a:lnTo>
                      <a:pt x="33" y="161"/>
                    </a:lnTo>
                    <a:lnTo>
                      <a:pt x="39" y="165"/>
                    </a:lnTo>
                    <a:lnTo>
                      <a:pt x="49" y="168"/>
                    </a:lnTo>
                    <a:lnTo>
                      <a:pt x="55" y="169"/>
                    </a:lnTo>
                    <a:lnTo>
                      <a:pt x="67" y="174"/>
                    </a:lnTo>
                    <a:lnTo>
                      <a:pt x="58" y="161"/>
                    </a:lnTo>
                    <a:lnTo>
                      <a:pt x="61" y="157"/>
                    </a:lnTo>
                    <a:lnTo>
                      <a:pt x="67" y="155"/>
                    </a:lnTo>
                    <a:lnTo>
                      <a:pt x="70" y="143"/>
                    </a:lnTo>
                    <a:lnTo>
                      <a:pt x="68" y="140"/>
                    </a:lnTo>
                    <a:lnTo>
                      <a:pt x="61" y="139"/>
                    </a:lnTo>
                    <a:lnTo>
                      <a:pt x="59" y="142"/>
                    </a:lnTo>
                    <a:lnTo>
                      <a:pt x="49" y="140"/>
                    </a:lnTo>
                    <a:lnTo>
                      <a:pt x="49" y="145"/>
                    </a:lnTo>
                    <a:lnTo>
                      <a:pt x="39" y="146"/>
                    </a:lnTo>
                    <a:lnTo>
                      <a:pt x="38" y="134"/>
                    </a:lnTo>
                    <a:lnTo>
                      <a:pt x="42" y="134"/>
                    </a:lnTo>
                    <a:lnTo>
                      <a:pt x="39" y="123"/>
                    </a:lnTo>
                    <a:lnTo>
                      <a:pt x="36" y="119"/>
                    </a:lnTo>
                    <a:lnTo>
                      <a:pt x="27" y="119"/>
                    </a:lnTo>
                    <a:lnTo>
                      <a:pt x="26" y="113"/>
                    </a:lnTo>
                    <a:lnTo>
                      <a:pt x="24" y="113"/>
                    </a:lnTo>
                    <a:lnTo>
                      <a:pt x="24" y="101"/>
                    </a:lnTo>
                    <a:lnTo>
                      <a:pt x="30" y="95"/>
                    </a:lnTo>
                    <a:lnTo>
                      <a:pt x="32" y="86"/>
                    </a:lnTo>
                    <a:lnTo>
                      <a:pt x="21" y="82"/>
                    </a:lnTo>
                    <a:lnTo>
                      <a:pt x="24" y="78"/>
                    </a:lnTo>
                    <a:lnTo>
                      <a:pt x="12" y="78"/>
                    </a:lnTo>
                    <a:lnTo>
                      <a:pt x="11" y="73"/>
                    </a:lnTo>
                    <a:lnTo>
                      <a:pt x="5" y="70"/>
                    </a:lnTo>
                    <a:lnTo>
                      <a:pt x="0" y="72"/>
                    </a:lnTo>
                    <a:lnTo>
                      <a:pt x="6" y="61"/>
                    </a:lnTo>
                    <a:lnTo>
                      <a:pt x="9" y="63"/>
                    </a:lnTo>
                    <a:lnTo>
                      <a:pt x="11" y="52"/>
                    </a:lnTo>
                    <a:lnTo>
                      <a:pt x="17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5" name="Freeform 4091">
                <a:extLst>
                  <a:ext uri="{FF2B5EF4-FFF2-40B4-BE49-F238E27FC236}">
                    <a16:creationId xmlns:a16="http://schemas.microsoft.com/office/drawing/2014/main" id="{CB7B8E95-F63E-B252-5B24-0315A05C8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167"/>
                <a:ext cx="76" cy="184"/>
              </a:xfrm>
              <a:custGeom>
                <a:avLst/>
                <a:gdLst>
                  <a:gd name="T0" fmla="*/ 17 w 152"/>
                  <a:gd name="T1" fmla="*/ 41 h 368"/>
                  <a:gd name="T2" fmla="*/ 58 w 152"/>
                  <a:gd name="T3" fmla="*/ 48 h 368"/>
                  <a:gd name="T4" fmla="*/ 67 w 152"/>
                  <a:gd name="T5" fmla="*/ 25 h 368"/>
                  <a:gd name="T6" fmla="*/ 67 w 152"/>
                  <a:gd name="T7" fmla="*/ 0 h 368"/>
                  <a:gd name="T8" fmla="*/ 80 w 152"/>
                  <a:gd name="T9" fmla="*/ 10 h 368"/>
                  <a:gd name="T10" fmla="*/ 102 w 152"/>
                  <a:gd name="T11" fmla="*/ 11 h 368"/>
                  <a:gd name="T12" fmla="*/ 112 w 152"/>
                  <a:gd name="T13" fmla="*/ 26 h 368"/>
                  <a:gd name="T14" fmla="*/ 121 w 152"/>
                  <a:gd name="T15" fmla="*/ 37 h 368"/>
                  <a:gd name="T16" fmla="*/ 134 w 152"/>
                  <a:gd name="T17" fmla="*/ 63 h 368"/>
                  <a:gd name="T18" fmla="*/ 129 w 152"/>
                  <a:gd name="T19" fmla="*/ 75 h 368"/>
                  <a:gd name="T20" fmla="*/ 120 w 152"/>
                  <a:gd name="T21" fmla="*/ 81 h 368"/>
                  <a:gd name="T22" fmla="*/ 121 w 152"/>
                  <a:gd name="T23" fmla="*/ 107 h 368"/>
                  <a:gd name="T24" fmla="*/ 118 w 152"/>
                  <a:gd name="T25" fmla="*/ 120 h 368"/>
                  <a:gd name="T26" fmla="*/ 135 w 152"/>
                  <a:gd name="T27" fmla="*/ 116 h 368"/>
                  <a:gd name="T28" fmla="*/ 146 w 152"/>
                  <a:gd name="T29" fmla="*/ 113 h 368"/>
                  <a:gd name="T30" fmla="*/ 152 w 152"/>
                  <a:gd name="T31" fmla="*/ 131 h 368"/>
                  <a:gd name="T32" fmla="*/ 134 w 152"/>
                  <a:gd name="T33" fmla="*/ 146 h 368"/>
                  <a:gd name="T34" fmla="*/ 112 w 152"/>
                  <a:gd name="T35" fmla="*/ 171 h 368"/>
                  <a:gd name="T36" fmla="*/ 100 w 152"/>
                  <a:gd name="T37" fmla="*/ 184 h 368"/>
                  <a:gd name="T38" fmla="*/ 134 w 152"/>
                  <a:gd name="T39" fmla="*/ 195 h 368"/>
                  <a:gd name="T40" fmla="*/ 108 w 152"/>
                  <a:gd name="T41" fmla="*/ 204 h 368"/>
                  <a:gd name="T42" fmla="*/ 97 w 152"/>
                  <a:gd name="T43" fmla="*/ 218 h 368"/>
                  <a:gd name="T44" fmla="*/ 99 w 152"/>
                  <a:gd name="T45" fmla="*/ 247 h 368"/>
                  <a:gd name="T46" fmla="*/ 103 w 152"/>
                  <a:gd name="T47" fmla="*/ 266 h 368"/>
                  <a:gd name="T48" fmla="*/ 111 w 152"/>
                  <a:gd name="T49" fmla="*/ 277 h 368"/>
                  <a:gd name="T50" fmla="*/ 109 w 152"/>
                  <a:gd name="T51" fmla="*/ 286 h 368"/>
                  <a:gd name="T52" fmla="*/ 112 w 152"/>
                  <a:gd name="T53" fmla="*/ 310 h 368"/>
                  <a:gd name="T54" fmla="*/ 105 w 152"/>
                  <a:gd name="T55" fmla="*/ 327 h 368"/>
                  <a:gd name="T56" fmla="*/ 102 w 152"/>
                  <a:gd name="T57" fmla="*/ 350 h 368"/>
                  <a:gd name="T58" fmla="*/ 96 w 152"/>
                  <a:gd name="T59" fmla="*/ 367 h 368"/>
                  <a:gd name="T60" fmla="*/ 82 w 152"/>
                  <a:gd name="T61" fmla="*/ 358 h 368"/>
                  <a:gd name="T62" fmla="*/ 90 w 152"/>
                  <a:gd name="T63" fmla="*/ 330 h 368"/>
                  <a:gd name="T64" fmla="*/ 83 w 152"/>
                  <a:gd name="T65" fmla="*/ 320 h 368"/>
                  <a:gd name="T66" fmla="*/ 64 w 152"/>
                  <a:gd name="T67" fmla="*/ 321 h 368"/>
                  <a:gd name="T68" fmla="*/ 49 w 152"/>
                  <a:gd name="T69" fmla="*/ 318 h 368"/>
                  <a:gd name="T70" fmla="*/ 20 w 152"/>
                  <a:gd name="T71" fmla="*/ 321 h 368"/>
                  <a:gd name="T72" fmla="*/ 5 w 152"/>
                  <a:gd name="T73" fmla="*/ 301 h 368"/>
                  <a:gd name="T74" fmla="*/ 17 w 152"/>
                  <a:gd name="T75" fmla="*/ 285 h 368"/>
                  <a:gd name="T76" fmla="*/ 26 w 152"/>
                  <a:gd name="T77" fmla="*/ 257 h 368"/>
                  <a:gd name="T78" fmla="*/ 36 w 152"/>
                  <a:gd name="T79" fmla="*/ 244 h 368"/>
                  <a:gd name="T80" fmla="*/ 27 w 152"/>
                  <a:gd name="T81" fmla="*/ 221 h 368"/>
                  <a:gd name="T82" fmla="*/ 24 w 152"/>
                  <a:gd name="T83" fmla="*/ 207 h 368"/>
                  <a:gd name="T84" fmla="*/ 26 w 152"/>
                  <a:gd name="T85" fmla="*/ 192 h 368"/>
                  <a:gd name="T86" fmla="*/ 0 w 152"/>
                  <a:gd name="T87" fmla="*/ 180 h 368"/>
                  <a:gd name="T88" fmla="*/ 21 w 152"/>
                  <a:gd name="T89" fmla="*/ 165 h 368"/>
                  <a:gd name="T90" fmla="*/ 33 w 152"/>
                  <a:gd name="T91" fmla="*/ 161 h 368"/>
                  <a:gd name="T92" fmla="*/ 55 w 152"/>
                  <a:gd name="T93" fmla="*/ 169 h 368"/>
                  <a:gd name="T94" fmla="*/ 61 w 152"/>
                  <a:gd name="T95" fmla="*/ 157 h 368"/>
                  <a:gd name="T96" fmla="*/ 68 w 152"/>
                  <a:gd name="T97" fmla="*/ 140 h 368"/>
                  <a:gd name="T98" fmla="*/ 49 w 152"/>
                  <a:gd name="T99" fmla="*/ 140 h 368"/>
                  <a:gd name="T100" fmla="*/ 38 w 152"/>
                  <a:gd name="T101" fmla="*/ 134 h 368"/>
                  <a:gd name="T102" fmla="*/ 36 w 152"/>
                  <a:gd name="T103" fmla="*/ 119 h 368"/>
                  <a:gd name="T104" fmla="*/ 24 w 152"/>
                  <a:gd name="T105" fmla="*/ 113 h 368"/>
                  <a:gd name="T106" fmla="*/ 32 w 152"/>
                  <a:gd name="T107" fmla="*/ 86 h 368"/>
                  <a:gd name="T108" fmla="*/ 12 w 152"/>
                  <a:gd name="T109" fmla="*/ 78 h 368"/>
                  <a:gd name="T110" fmla="*/ 0 w 152"/>
                  <a:gd name="T111" fmla="*/ 72 h 368"/>
                  <a:gd name="T112" fmla="*/ 11 w 152"/>
                  <a:gd name="T113" fmla="*/ 52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2" h="368">
                    <a:moveTo>
                      <a:pt x="17" y="52"/>
                    </a:moveTo>
                    <a:lnTo>
                      <a:pt x="15" y="48"/>
                    </a:lnTo>
                    <a:lnTo>
                      <a:pt x="17" y="41"/>
                    </a:lnTo>
                    <a:lnTo>
                      <a:pt x="35" y="40"/>
                    </a:lnTo>
                    <a:lnTo>
                      <a:pt x="49" y="40"/>
                    </a:lnTo>
                    <a:lnTo>
                      <a:pt x="58" y="48"/>
                    </a:lnTo>
                    <a:lnTo>
                      <a:pt x="64" y="41"/>
                    </a:lnTo>
                    <a:lnTo>
                      <a:pt x="68" y="32"/>
                    </a:lnTo>
                    <a:lnTo>
                      <a:pt x="67" y="25"/>
                    </a:lnTo>
                    <a:lnTo>
                      <a:pt x="64" y="19"/>
                    </a:lnTo>
                    <a:lnTo>
                      <a:pt x="65" y="13"/>
                    </a:lnTo>
                    <a:lnTo>
                      <a:pt x="67" y="0"/>
                    </a:lnTo>
                    <a:lnTo>
                      <a:pt x="71" y="0"/>
                    </a:lnTo>
                    <a:lnTo>
                      <a:pt x="79" y="5"/>
                    </a:lnTo>
                    <a:lnTo>
                      <a:pt x="80" y="10"/>
                    </a:lnTo>
                    <a:lnTo>
                      <a:pt x="88" y="13"/>
                    </a:lnTo>
                    <a:lnTo>
                      <a:pt x="93" y="11"/>
                    </a:lnTo>
                    <a:lnTo>
                      <a:pt x="102" y="11"/>
                    </a:lnTo>
                    <a:lnTo>
                      <a:pt x="105" y="13"/>
                    </a:lnTo>
                    <a:lnTo>
                      <a:pt x="108" y="22"/>
                    </a:lnTo>
                    <a:lnTo>
                      <a:pt x="112" y="26"/>
                    </a:lnTo>
                    <a:lnTo>
                      <a:pt x="115" y="29"/>
                    </a:lnTo>
                    <a:lnTo>
                      <a:pt x="117" y="29"/>
                    </a:lnTo>
                    <a:lnTo>
                      <a:pt x="121" y="37"/>
                    </a:lnTo>
                    <a:lnTo>
                      <a:pt x="124" y="46"/>
                    </a:lnTo>
                    <a:lnTo>
                      <a:pt x="123" y="48"/>
                    </a:lnTo>
                    <a:lnTo>
                      <a:pt x="134" y="63"/>
                    </a:lnTo>
                    <a:lnTo>
                      <a:pt x="131" y="67"/>
                    </a:lnTo>
                    <a:lnTo>
                      <a:pt x="131" y="70"/>
                    </a:lnTo>
                    <a:lnTo>
                      <a:pt x="129" y="75"/>
                    </a:lnTo>
                    <a:lnTo>
                      <a:pt x="124" y="75"/>
                    </a:lnTo>
                    <a:lnTo>
                      <a:pt x="118" y="76"/>
                    </a:lnTo>
                    <a:lnTo>
                      <a:pt x="120" y="81"/>
                    </a:lnTo>
                    <a:lnTo>
                      <a:pt x="115" y="82"/>
                    </a:lnTo>
                    <a:lnTo>
                      <a:pt x="112" y="92"/>
                    </a:lnTo>
                    <a:lnTo>
                      <a:pt x="121" y="107"/>
                    </a:lnTo>
                    <a:lnTo>
                      <a:pt x="115" y="110"/>
                    </a:lnTo>
                    <a:lnTo>
                      <a:pt x="114" y="117"/>
                    </a:lnTo>
                    <a:lnTo>
                      <a:pt x="118" y="120"/>
                    </a:lnTo>
                    <a:lnTo>
                      <a:pt x="123" y="122"/>
                    </a:lnTo>
                    <a:lnTo>
                      <a:pt x="132" y="116"/>
                    </a:lnTo>
                    <a:lnTo>
                      <a:pt x="135" y="116"/>
                    </a:lnTo>
                    <a:lnTo>
                      <a:pt x="138" y="110"/>
                    </a:lnTo>
                    <a:lnTo>
                      <a:pt x="143" y="102"/>
                    </a:lnTo>
                    <a:lnTo>
                      <a:pt x="146" y="113"/>
                    </a:lnTo>
                    <a:lnTo>
                      <a:pt x="143" y="117"/>
                    </a:lnTo>
                    <a:lnTo>
                      <a:pt x="146" y="128"/>
                    </a:lnTo>
                    <a:lnTo>
                      <a:pt x="152" y="131"/>
                    </a:lnTo>
                    <a:lnTo>
                      <a:pt x="146" y="139"/>
                    </a:lnTo>
                    <a:lnTo>
                      <a:pt x="146" y="142"/>
                    </a:lnTo>
                    <a:lnTo>
                      <a:pt x="134" y="146"/>
                    </a:lnTo>
                    <a:lnTo>
                      <a:pt x="131" y="165"/>
                    </a:lnTo>
                    <a:lnTo>
                      <a:pt x="117" y="172"/>
                    </a:lnTo>
                    <a:lnTo>
                      <a:pt x="112" y="171"/>
                    </a:lnTo>
                    <a:lnTo>
                      <a:pt x="108" y="178"/>
                    </a:lnTo>
                    <a:lnTo>
                      <a:pt x="100" y="178"/>
                    </a:lnTo>
                    <a:lnTo>
                      <a:pt x="100" y="184"/>
                    </a:lnTo>
                    <a:lnTo>
                      <a:pt x="121" y="184"/>
                    </a:lnTo>
                    <a:lnTo>
                      <a:pt x="121" y="195"/>
                    </a:lnTo>
                    <a:lnTo>
                      <a:pt x="134" y="195"/>
                    </a:lnTo>
                    <a:lnTo>
                      <a:pt x="135" y="204"/>
                    </a:lnTo>
                    <a:lnTo>
                      <a:pt x="109" y="204"/>
                    </a:lnTo>
                    <a:lnTo>
                      <a:pt x="108" y="204"/>
                    </a:lnTo>
                    <a:lnTo>
                      <a:pt x="106" y="210"/>
                    </a:lnTo>
                    <a:lnTo>
                      <a:pt x="97" y="215"/>
                    </a:lnTo>
                    <a:lnTo>
                      <a:pt x="97" y="218"/>
                    </a:lnTo>
                    <a:lnTo>
                      <a:pt x="102" y="227"/>
                    </a:lnTo>
                    <a:lnTo>
                      <a:pt x="97" y="239"/>
                    </a:lnTo>
                    <a:lnTo>
                      <a:pt x="99" y="247"/>
                    </a:lnTo>
                    <a:lnTo>
                      <a:pt x="108" y="251"/>
                    </a:lnTo>
                    <a:lnTo>
                      <a:pt x="108" y="257"/>
                    </a:lnTo>
                    <a:lnTo>
                      <a:pt x="103" y="266"/>
                    </a:lnTo>
                    <a:lnTo>
                      <a:pt x="102" y="272"/>
                    </a:lnTo>
                    <a:lnTo>
                      <a:pt x="103" y="275"/>
                    </a:lnTo>
                    <a:lnTo>
                      <a:pt x="111" y="277"/>
                    </a:lnTo>
                    <a:lnTo>
                      <a:pt x="112" y="280"/>
                    </a:lnTo>
                    <a:lnTo>
                      <a:pt x="106" y="283"/>
                    </a:lnTo>
                    <a:lnTo>
                      <a:pt x="109" y="286"/>
                    </a:lnTo>
                    <a:lnTo>
                      <a:pt x="115" y="295"/>
                    </a:lnTo>
                    <a:lnTo>
                      <a:pt x="114" y="306"/>
                    </a:lnTo>
                    <a:lnTo>
                      <a:pt x="112" y="310"/>
                    </a:lnTo>
                    <a:lnTo>
                      <a:pt x="105" y="313"/>
                    </a:lnTo>
                    <a:lnTo>
                      <a:pt x="103" y="320"/>
                    </a:lnTo>
                    <a:lnTo>
                      <a:pt x="105" y="327"/>
                    </a:lnTo>
                    <a:lnTo>
                      <a:pt x="103" y="329"/>
                    </a:lnTo>
                    <a:lnTo>
                      <a:pt x="106" y="333"/>
                    </a:lnTo>
                    <a:lnTo>
                      <a:pt x="102" y="350"/>
                    </a:lnTo>
                    <a:lnTo>
                      <a:pt x="105" y="358"/>
                    </a:lnTo>
                    <a:lnTo>
                      <a:pt x="103" y="364"/>
                    </a:lnTo>
                    <a:lnTo>
                      <a:pt x="96" y="367"/>
                    </a:lnTo>
                    <a:lnTo>
                      <a:pt x="85" y="365"/>
                    </a:lnTo>
                    <a:lnTo>
                      <a:pt x="79" y="368"/>
                    </a:lnTo>
                    <a:lnTo>
                      <a:pt x="82" y="358"/>
                    </a:lnTo>
                    <a:lnTo>
                      <a:pt x="85" y="355"/>
                    </a:lnTo>
                    <a:lnTo>
                      <a:pt x="85" y="347"/>
                    </a:lnTo>
                    <a:lnTo>
                      <a:pt x="90" y="330"/>
                    </a:lnTo>
                    <a:lnTo>
                      <a:pt x="94" y="327"/>
                    </a:lnTo>
                    <a:lnTo>
                      <a:pt x="88" y="321"/>
                    </a:lnTo>
                    <a:lnTo>
                      <a:pt x="83" y="320"/>
                    </a:lnTo>
                    <a:lnTo>
                      <a:pt x="74" y="321"/>
                    </a:lnTo>
                    <a:lnTo>
                      <a:pt x="68" y="317"/>
                    </a:lnTo>
                    <a:lnTo>
                      <a:pt x="64" y="321"/>
                    </a:lnTo>
                    <a:lnTo>
                      <a:pt x="58" y="320"/>
                    </a:lnTo>
                    <a:lnTo>
                      <a:pt x="56" y="315"/>
                    </a:lnTo>
                    <a:lnTo>
                      <a:pt x="49" y="318"/>
                    </a:lnTo>
                    <a:lnTo>
                      <a:pt x="39" y="318"/>
                    </a:lnTo>
                    <a:lnTo>
                      <a:pt x="30" y="324"/>
                    </a:lnTo>
                    <a:lnTo>
                      <a:pt x="20" y="321"/>
                    </a:lnTo>
                    <a:lnTo>
                      <a:pt x="9" y="324"/>
                    </a:lnTo>
                    <a:lnTo>
                      <a:pt x="2" y="304"/>
                    </a:lnTo>
                    <a:lnTo>
                      <a:pt x="5" y="301"/>
                    </a:lnTo>
                    <a:lnTo>
                      <a:pt x="9" y="301"/>
                    </a:lnTo>
                    <a:lnTo>
                      <a:pt x="12" y="295"/>
                    </a:lnTo>
                    <a:lnTo>
                      <a:pt x="17" y="285"/>
                    </a:lnTo>
                    <a:lnTo>
                      <a:pt x="26" y="283"/>
                    </a:lnTo>
                    <a:lnTo>
                      <a:pt x="33" y="260"/>
                    </a:lnTo>
                    <a:lnTo>
                      <a:pt x="26" y="257"/>
                    </a:lnTo>
                    <a:lnTo>
                      <a:pt x="24" y="254"/>
                    </a:lnTo>
                    <a:lnTo>
                      <a:pt x="30" y="251"/>
                    </a:lnTo>
                    <a:lnTo>
                      <a:pt x="36" y="244"/>
                    </a:lnTo>
                    <a:lnTo>
                      <a:pt x="36" y="233"/>
                    </a:lnTo>
                    <a:lnTo>
                      <a:pt x="33" y="225"/>
                    </a:lnTo>
                    <a:lnTo>
                      <a:pt x="27" y="221"/>
                    </a:lnTo>
                    <a:lnTo>
                      <a:pt x="26" y="216"/>
                    </a:lnTo>
                    <a:lnTo>
                      <a:pt x="27" y="212"/>
                    </a:lnTo>
                    <a:lnTo>
                      <a:pt x="24" y="207"/>
                    </a:lnTo>
                    <a:lnTo>
                      <a:pt x="33" y="198"/>
                    </a:lnTo>
                    <a:lnTo>
                      <a:pt x="29" y="192"/>
                    </a:lnTo>
                    <a:lnTo>
                      <a:pt x="26" y="192"/>
                    </a:lnTo>
                    <a:lnTo>
                      <a:pt x="18" y="193"/>
                    </a:lnTo>
                    <a:lnTo>
                      <a:pt x="12" y="187"/>
                    </a:lnTo>
                    <a:lnTo>
                      <a:pt x="0" y="180"/>
                    </a:lnTo>
                    <a:lnTo>
                      <a:pt x="3" y="165"/>
                    </a:lnTo>
                    <a:lnTo>
                      <a:pt x="12" y="166"/>
                    </a:lnTo>
                    <a:lnTo>
                      <a:pt x="21" y="165"/>
                    </a:lnTo>
                    <a:lnTo>
                      <a:pt x="21" y="161"/>
                    </a:lnTo>
                    <a:lnTo>
                      <a:pt x="26" y="158"/>
                    </a:lnTo>
                    <a:lnTo>
                      <a:pt x="33" y="161"/>
                    </a:lnTo>
                    <a:lnTo>
                      <a:pt x="39" y="165"/>
                    </a:lnTo>
                    <a:lnTo>
                      <a:pt x="49" y="168"/>
                    </a:lnTo>
                    <a:lnTo>
                      <a:pt x="55" y="169"/>
                    </a:lnTo>
                    <a:lnTo>
                      <a:pt x="67" y="174"/>
                    </a:lnTo>
                    <a:lnTo>
                      <a:pt x="58" y="161"/>
                    </a:lnTo>
                    <a:lnTo>
                      <a:pt x="61" y="157"/>
                    </a:lnTo>
                    <a:lnTo>
                      <a:pt x="67" y="155"/>
                    </a:lnTo>
                    <a:lnTo>
                      <a:pt x="70" y="143"/>
                    </a:lnTo>
                    <a:lnTo>
                      <a:pt x="68" y="140"/>
                    </a:lnTo>
                    <a:lnTo>
                      <a:pt x="61" y="139"/>
                    </a:lnTo>
                    <a:lnTo>
                      <a:pt x="59" y="142"/>
                    </a:lnTo>
                    <a:lnTo>
                      <a:pt x="49" y="140"/>
                    </a:lnTo>
                    <a:lnTo>
                      <a:pt x="49" y="145"/>
                    </a:lnTo>
                    <a:lnTo>
                      <a:pt x="39" y="146"/>
                    </a:lnTo>
                    <a:lnTo>
                      <a:pt x="38" y="134"/>
                    </a:lnTo>
                    <a:lnTo>
                      <a:pt x="42" y="134"/>
                    </a:lnTo>
                    <a:lnTo>
                      <a:pt x="39" y="123"/>
                    </a:lnTo>
                    <a:lnTo>
                      <a:pt x="36" y="119"/>
                    </a:lnTo>
                    <a:lnTo>
                      <a:pt x="27" y="119"/>
                    </a:lnTo>
                    <a:lnTo>
                      <a:pt x="26" y="113"/>
                    </a:lnTo>
                    <a:lnTo>
                      <a:pt x="24" y="113"/>
                    </a:lnTo>
                    <a:lnTo>
                      <a:pt x="24" y="101"/>
                    </a:lnTo>
                    <a:lnTo>
                      <a:pt x="30" y="95"/>
                    </a:lnTo>
                    <a:lnTo>
                      <a:pt x="32" y="86"/>
                    </a:lnTo>
                    <a:lnTo>
                      <a:pt x="21" y="82"/>
                    </a:lnTo>
                    <a:lnTo>
                      <a:pt x="24" y="78"/>
                    </a:lnTo>
                    <a:lnTo>
                      <a:pt x="12" y="78"/>
                    </a:lnTo>
                    <a:lnTo>
                      <a:pt x="11" y="73"/>
                    </a:lnTo>
                    <a:lnTo>
                      <a:pt x="5" y="70"/>
                    </a:lnTo>
                    <a:lnTo>
                      <a:pt x="0" y="72"/>
                    </a:lnTo>
                    <a:lnTo>
                      <a:pt x="6" y="61"/>
                    </a:lnTo>
                    <a:lnTo>
                      <a:pt x="9" y="63"/>
                    </a:lnTo>
                    <a:lnTo>
                      <a:pt x="11" y="52"/>
                    </a:lnTo>
                    <a:lnTo>
                      <a:pt x="17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6" name="Freeform 4092">
                <a:extLst>
                  <a:ext uri="{FF2B5EF4-FFF2-40B4-BE49-F238E27FC236}">
                    <a16:creationId xmlns:a16="http://schemas.microsoft.com/office/drawing/2014/main" id="{1A6E93AD-A356-43C4-8B34-18BEA601D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02"/>
                <a:ext cx="137" cy="76"/>
              </a:xfrm>
              <a:custGeom>
                <a:avLst/>
                <a:gdLst>
                  <a:gd name="T0" fmla="*/ 6 w 273"/>
                  <a:gd name="T1" fmla="*/ 98 h 152"/>
                  <a:gd name="T2" fmla="*/ 20 w 273"/>
                  <a:gd name="T3" fmla="*/ 89 h 152"/>
                  <a:gd name="T4" fmla="*/ 45 w 273"/>
                  <a:gd name="T5" fmla="*/ 90 h 152"/>
                  <a:gd name="T6" fmla="*/ 68 w 273"/>
                  <a:gd name="T7" fmla="*/ 87 h 152"/>
                  <a:gd name="T8" fmla="*/ 80 w 273"/>
                  <a:gd name="T9" fmla="*/ 96 h 152"/>
                  <a:gd name="T10" fmla="*/ 100 w 273"/>
                  <a:gd name="T11" fmla="*/ 108 h 152"/>
                  <a:gd name="T12" fmla="*/ 123 w 273"/>
                  <a:gd name="T13" fmla="*/ 105 h 152"/>
                  <a:gd name="T14" fmla="*/ 124 w 273"/>
                  <a:gd name="T15" fmla="*/ 108 h 152"/>
                  <a:gd name="T16" fmla="*/ 108 w 273"/>
                  <a:gd name="T17" fmla="*/ 113 h 152"/>
                  <a:gd name="T18" fmla="*/ 85 w 273"/>
                  <a:gd name="T19" fmla="*/ 117 h 152"/>
                  <a:gd name="T20" fmla="*/ 68 w 273"/>
                  <a:gd name="T21" fmla="*/ 114 h 152"/>
                  <a:gd name="T22" fmla="*/ 67 w 273"/>
                  <a:gd name="T23" fmla="*/ 139 h 152"/>
                  <a:gd name="T24" fmla="*/ 83 w 273"/>
                  <a:gd name="T25" fmla="*/ 146 h 152"/>
                  <a:gd name="T26" fmla="*/ 93 w 273"/>
                  <a:gd name="T27" fmla="*/ 137 h 152"/>
                  <a:gd name="T28" fmla="*/ 109 w 273"/>
                  <a:gd name="T29" fmla="*/ 127 h 152"/>
                  <a:gd name="T30" fmla="*/ 121 w 273"/>
                  <a:gd name="T31" fmla="*/ 145 h 152"/>
                  <a:gd name="T32" fmla="*/ 137 w 273"/>
                  <a:gd name="T33" fmla="*/ 139 h 152"/>
                  <a:gd name="T34" fmla="*/ 167 w 273"/>
                  <a:gd name="T35" fmla="*/ 140 h 152"/>
                  <a:gd name="T36" fmla="*/ 171 w 273"/>
                  <a:gd name="T37" fmla="*/ 120 h 152"/>
                  <a:gd name="T38" fmla="*/ 176 w 273"/>
                  <a:gd name="T39" fmla="*/ 101 h 152"/>
                  <a:gd name="T40" fmla="*/ 200 w 273"/>
                  <a:gd name="T41" fmla="*/ 105 h 152"/>
                  <a:gd name="T42" fmla="*/ 203 w 273"/>
                  <a:gd name="T43" fmla="*/ 120 h 152"/>
                  <a:gd name="T44" fmla="*/ 229 w 273"/>
                  <a:gd name="T45" fmla="*/ 108 h 152"/>
                  <a:gd name="T46" fmla="*/ 234 w 273"/>
                  <a:gd name="T47" fmla="*/ 120 h 152"/>
                  <a:gd name="T48" fmla="*/ 252 w 273"/>
                  <a:gd name="T49" fmla="*/ 120 h 152"/>
                  <a:gd name="T50" fmla="*/ 258 w 273"/>
                  <a:gd name="T51" fmla="*/ 99 h 152"/>
                  <a:gd name="T52" fmla="*/ 264 w 273"/>
                  <a:gd name="T53" fmla="*/ 78 h 152"/>
                  <a:gd name="T54" fmla="*/ 267 w 273"/>
                  <a:gd name="T55" fmla="*/ 52 h 152"/>
                  <a:gd name="T56" fmla="*/ 247 w 273"/>
                  <a:gd name="T57" fmla="*/ 48 h 152"/>
                  <a:gd name="T58" fmla="*/ 235 w 273"/>
                  <a:gd name="T59" fmla="*/ 46 h 152"/>
                  <a:gd name="T60" fmla="*/ 209 w 273"/>
                  <a:gd name="T61" fmla="*/ 55 h 152"/>
                  <a:gd name="T62" fmla="*/ 181 w 273"/>
                  <a:gd name="T63" fmla="*/ 35 h 152"/>
                  <a:gd name="T64" fmla="*/ 168 w 273"/>
                  <a:gd name="T65" fmla="*/ 26 h 152"/>
                  <a:gd name="T66" fmla="*/ 152 w 273"/>
                  <a:gd name="T67" fmla="*/ 29 h 152"/>
                  <a:gd name="T68" fmla="*/ 135 w 273"/>
                  <a:gd name="T69" fmla="*/ 22 h 152"/>
                  <a:gd name="T70" fmla="*/ 121 w 273"/>
                  <a:gd name="T71" fmla="*/ 19 h 152"/>
                  <a:gd name="T72" fmla="*/ 106 w 273"/>
                  <a:gd name="T73" fmla="*/ 5 h 152"/>
                  <a:gd name="T74" fmla="*/ 83 w 273"/>
                  <a:gd name="T75" fmla="*/ 2 h 152"/>
                  <a:gd name="T76" fmla="*/ 70 w 273"/>
                  <a:gd name="T77" fmla="*/ 10 h 152"/>
                  <a:gd name="T78" fmla="*/ 59 w 273"/>
                  <a:gd name="T79" fmla="*/ 16 h 152"/>
                  <a:gd name="T80" fmla="*/ 44 w 273"/>
                  <a:gd name="T81" fmla="*/ 28 h 152"/>
                  <a:gd name="T82" fmla="*/ 33 w 273"/>
                  <a:gd name="T83" fmla="*/ 38 h 152"/>
                  <a:gd name="T84" fmla="*/ 29 w 273"/>
                  <a:gd name="T85" fmla="*/ 61 h 152"/>
                  <a:gd name="T86" fmla="*/ 21 w 273"/>
                  <a:gd name="T87" fmla="*/ 78 h 152"/>
                  <a:gd name="T88" fmla="*/ 0 w 273"/>
                  <a:gd name="T89" fmla="*/ 9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3" h="152">
                    <a:moveTo>
                      <a:pt x="0" y="92"/>
                    </a:moveTo>
                    <a:lnTo>
                      <a:pt x="0" y="96"/>
                    </a:lnTo>
                    <a:lnTo>
                      <a:pt x="6" y="98"/>
                    </a:lnTo>
                    <a:lnTo>
                      <a:pt x="12" y="95"/>
                    </a:lnTo>
                    <a:lnTo>
                      <a:pt x="15" y="90"/>
                    </a:lnTo>
                    <a:lnTo>
                      <a:pt x="20" y="89"/>
                    </a:lnTo>
                    <a:lnTo>
                      <a:pt x="35" y="90"/>
                    </a:lnTo>
                    <a:lnTo>
                      <a:pt x="42" y="95"/>
                    </a:lnTo>
                    <a:lnTo>
                      <a:pt x="45" y="90"/>
                    </a:lnTo>
                    <a:lnTo>
                      <a:pt x="47" y="87"/>
                    </a:lnTo>
                    <a:lnTo>
                      <a:pt x="61" y="84"/>
                    </a:lnTo>
                    <a:lnTo>
                      <a:pt x="68" y="87"/>
                    </a:lnTo>
                    <a:lnTo>
                      <a:pt x="70" y="92"/>
                    </a:lnTo>
                    <a:lnTo>
                      <a:pt x="79" y="93"/>
                    </a:lnTo>
                    <a:lnTo>
                      <a:pt x="80" y="96"/>
                    </a:lnTo>
                    <a:lnTo>
                      <a:pt x="88" y="98"/>
                    </a:lnTo>
                    <a:lnTo>
                      <a:pt x="94" y="102"/>
                    </a:lnTo>
                    <a:lnTo>
                      <a:pt x="100" y="108"/>
                    </a:lnTo>
                    <a:lnTo>
                      <a:pt x="109" y="108"/>
                    </a:lnTo>
                    <a:lnTo>
                      <a:pt x="117" y="111"/>
                    </a:lnTo>
                    <a:lnTo>
                      <a:pt x="123" y="105"/>
                    </a:lnTo>
                    <a:lnTo>
                      <a:pt x="126" y="105"/>
                    </a:lnTo>
                    <a:lnTo>
                      <a:pt x="130" y="111"/>
                    </a:lnTo>
                    <a:lnTo>
                      <a:pt x="124" y="108"/>
                    </a:lnTo>
                    <a:lnTo>
                      <a:pt x="118" y="114"/>
                    </a:lnTo>
                    <a:lnTo>
                      <a:pt x="109" y="117"/>
                    </a:lnTo>
                    <a:lnTo>
                      <a:pt x="108" y="113"/>
                    </a:lnTo>
                    <a:lnTo>
                      <a:pt x="97" y="111"/>
                    </a:lnTo>
                    <a:lnTo>
                      <a:pt x="94" y="114"/>
                    </a:lnTo>
                    <a:lnTo>
                      <a:pt x="85" y="117"/>
                    </a:lnTo>
                    <a:lnTo>
                      <a:pt x="79" y="110"/>
                    </a:lnTo>
                    <a:lnTo>
                      <a:pt x="70" y="110"/>
                    </a:lnTo>
                    <a:lnTo>
                      <a:pt x="68" y="114"/>
                    </a:lnTo>
                    <a:lnTo>
                      <a:pt x="74" y="128"/>
                    </a:lnTo>
                    <a:lnTo>
                      <a:pt x="71" y="136"/>
                    </a:lnTo>
                    <a:lnTo>
                      <a:pt x="67" y="139"/>
                    </a:lnTo>
                    <a:lnTo>
                      <a:pt x="73" y="148"/>
                    </a:lnTo>
                    <a:lnTo>
                      <a:pt x="77" y="152"/>
                    </a:lnTo>
                    <a:lnTo>
                      <a:pt x="83" y="146"/>
                    </a:lnTo>
                    <a:lnTo>
                      <a:pt x="88" y="148"/>
                    </a:lnTo>
                    <a:lnTo>
                      <a:pt x="91" y="142"/>
                    </a:lnTo>
                    <a:lnTo>
                      <a:pt x="93" y="137"/>
                    </a:lnTo>
                    <a:lnTo>
                      <a:pt x="100" y="134"/>
                    </a:lnTo>
                    <a:lnTo>
                      <a:pt x="103" y="130"/>
                    </a:lnTo>
                    <a:lnTo>
                      <a:pt x="109" y="127"/>
                    </a:lnTo>
                    <a:lnTo>
                      <a:pt x="111" y="130"/>
                    </a:lnTo>
                    <a:lnTo>
                      <a:pt x="111" y="140"/>
                    </a:lnTo>
                    <a:lnTo>
                      <a:pt x="121" y="145"/>
                    </a:lnTo>
                    <a:lnTo>
                      <a:pt x="126" y="143"/>
                    </a:lnTo>
                    <a:lnTo>
                      <a:pt x="132" y="139"/>
                    </a:lnTo>
                    <a:lnTo>
                      <a:pt x="137" y="139"/>
                    </a:lnTo>
                    <a:lnTo>
                      <a:pt x="141" y="145"/>
                    </a:lnTo>
                    <a:lnTo>
                      <a:pt x="164" y="143"/>
                    </a:lnTo>
                    <a:lnTo>
                      <a:pt x="167" y="140"/>
                    </a:lnTo>
                    <a:lnTo>
                      <a:pt x="167" y="131"/>
                    </a:lnTo>
                    <a:lnTo>
                      <a:pt x="167" y="124"/>
                    </a:lnTo>
                    <a:lnTo>
                      <a:pt x="171" y="120"/>
                    </a:lnTo>
                    <a:lnTo>
                      <a:pt x="176" y="107"/>
                    </a:lnTo>
                    <a:lnTo>
                      <a:pt x="176" y="101"/>
                    </a:lnTo>
                    <a:lnTo>
                      <a:pt x="176" y="101"/>
                    </a:lnTo>
                    <a:lnTo>
                      <a:pt x="185" y="107"/>
                    </a:lnTo>
                    <a:lnTo>
                      <a:pt x="196" y="104"/>
                    </a:lnTo>
                    <a:lnTo>
                      <a:pt x="200" y="105"/>
                    </a:lnTo>
                    <a:lnTo>
                      <a:pt x="197" y="111"/>
                    </a:lnTo>
                    <a:lnTo>
                      <a:pt x="193" y="113"/>
                    </a:lnTo>
                    <a:lnTo>
                      <a:pt x="203" y="120"/>
                    </a:lnTo>
                    <a:lnTo>
                      <a:pt x="212" y="117"/>
                    </a:lnTo>
                    <a:lnTo>
                      <a:pt x="220" y="108"/>
                    </a:lnTo>
                    <a:lnTo>
                      <a:pt x="229" y="108"/>
                    </a:lnTo>
                    <a:lnTo>
                      <a:pt x="237" y="108"/>
                    </a:lnTo>
                    <a:lnTo>
                      <a:pt x="237" y="116"/>
                    </a:lnTo>
                    <a:lnTo>
                      <a:pt x="234" y="120"/>
                    </a:lnTo>
                    <a:lnTo>
                      <a:pt x="237" y="124"/>
                    </a:lnTo>
                    <a:lnTo>
                      <a:pt x="246" y="125"/>
                    </a:lnTo>
                    <a:lnTo>
                      <a:pt x="252" y="120"/>
                    </a:lnTo>
                    <a:lnTo>
                      <a:pt x="252" y="110"/>
                    </a:lnTo>
                    <a:lnTo>
                      <a:pt x="252" y="101"/>
                    </a:lnTo>
                    <a:lnTo>
                      <a:pt x="258" y="99"/>
                    </a:lnTo>
                    <a:lnTo>
                      <a:pt x="261" y="89"/>
                    </a:lnTo>
                    <a:lnTo>
                      <a:pt x="264" y="86"/>
                    </a:lnTo>
                    <a:lnTo>
                      <a:pt x="264" y="78"/>
                    </a:lnTo>
                    <a:lnTo>
                      <a:pt x="269" y="61"/>
                    </a:lnTo>
                    <a:lnTo>
                      <a:pt x="273" y="58"/>
                    </a:lnTo>
                    <a:lnTo>
                      <a:pt x="267" y="52"/>
                    </a:lnTo>
                    <a:lnTo>
                      <a:pt x="262" y="51"/>
                    </a:lnTo>
                    <a:lnTo>
                      <a:pt x="253" y="52"/>
                    </a:lnTo>
                    <a:lnTo>
                      <a:pt x="247" y="48"/>
                    </a:lnTo>
                    <a:lnTo>
                      <a:pt x="243" y="52"/>
                    </a:lnTo>
                    <a:lnTo>
                      <a:pt x="237" y="51"/>
                    </a:lnTo>
                    <a:lnTo>
                      <a:pt x="235" y="46"/>
                    </a:lnTo>
                    <a:lnTo>
                      <a:pt x="228" y="49"/>
                    </a:lnTo>
                    <a:lnTo>
                      <a:pt x="218" y="49"/>
                    </a:lnTo>
                    <a:lnTo>
                      <a:pt x="209" y="55"/>
                    </a:lnTo>
                    <a:lnTo>
                      <a:pt x="199" y="52"/>
                    </a:lnTo>
                    <a:lnTo>
                      <a:pt x="188" y="55"/>
                    </a:lnTo>
                    <a:lnTo>
                      <a:pt x="181" y="35"/>
                    </a:lnTo>
                    <a:lnTo>
                      <a:pt x="176" y="28"/>
                    </a:lnTo>
                    <a:lnTo>
                      <a:pt x="170" y="23"/>
                    </a:lnTo>
                    <a:lnTo>
                      <a:pt x="168" y="26"/>
                    </a:lnTo>
                    <a:lnTo>
                      <a:pt x="161" y="26"/>
                    </a:lnTo>
                    <a:lnTo>
                      <a:pt x="158" y="29"/>
                    </a:lnTo>
                    <a:lnTo>
                      <a:pt x="152" y="29"/>
                    </a:lnTo>
                    <a:lnTo>
                      <a:pt x="146" y="28"/>
                    </a:lnTo>
                    <a:lnTo>
                      <a:pt x="137" y="20"/>
                    </a:lnTo>
                    <a:lnTo>
                      <a:pt x="135" y="22"/>
                    </a:lnTo>
                    <a:lnTo>
                      <a:pt x="132" y="20"/>
                    </a:lnTo>
                    <a:lnTo>
                      <a:pt x="129" y="17"/>
                    </a:lnTo>
                    <a:lnTo>
                      <a:pt x="121" y="19"/>
                    </a:lnTo>
                    <a:lnTo>
                      <a:pt x="118" y="14"/>
                    </a:lnTo>
                    <a:lnTo>
                      <a:pt x="109" y="17"/>
                    </a:lnTo>
                    <a:lnTo>
                      <a:pt x="106" y="5"/>
                    </a:lnTo>
                    <a:lnTo>
                      <a:pt x="99" y="0"/>
                    </a:lnTo>
                    <a:lnTo>
                      <a:pt x="94" y="5"/>
                    </a:lnTo>
                    <a:lnTo>
                      <a:pt x="83" y="2"/>
                    </a:lnTo>
                    <a:lnTo>
                      <a:pt x="82" y="6"/>
                    </a:lnTo>
                    <a:lnTo>
                      <a:pt x="77" y="11"/>
                    </a:lnTo>
                    <a:lnTo>
                      <a:pt x="70" y="10"/>
                    </a:lnTo>
                    <a:lnTo>
                      <a:pt x="65" y="14"/>
                    </a:lnTo>
                    <a:lnTo>
                      <a:pt x="61" y="14"/>
                    </a:lnTo>
                    <a:lnTo>
                      <a:pt x="59" y="16"/>
                    </a:lnTo>
                    <a:lnTo>
                      <a:pt x="61" y="26"/>
                    </a:lnTo>
                    <a:lnTo>
                      <a:pt x="55" y="25"/>
                    </a:lnTo>
                    <a:lnTo>
                      <a:pt x="44" y="28"/>
                    </a:lnTo>
                    <a:lnTo>
                      <a:pt x="39" y="31"/>
                    </a:lnTo>
                    <a:lnTo>
                      <a:pt x="38" y="37"/>
                    </a:lnTo>
                    <a:lnTo>
                      <a:pt x="33" y="38"/>
                    </a:lnTo>
                    <a:lnTo>
                      <a:pt x="29" y="46"/>
                    </a:lnTo>
                    <a:lnTo>
                      <a:pt x="30" y="49"/>
                    </a:lnTo>
                    <a:lnTo>
                      <a:pt x="29" y="61"/>
                    </a:lnTo>
                    <a:lnTo>
                      <a:pt x="32" y="64"/>
                    </a:lnTo>
                    <a:lnTo>
                      <a:pt x="27" y="73"/>
                    </a:lnTo>
                    <a:lnTo>
                      <a:pt x="21" y="78"/>
                    </a:lnTo>
                    <a:lnTo>
                      <a:pt x="9" y="81"/>
                    </a:lnTo>
                    <a:lnTo>
                      <a:pt x="6" y="89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7" name="Freeform 4093">
                <a:extLst>
                  <a:ext uri="{FF2B5EF4-FFF2-40B4-BE49-F238E27FC236}">
                    <a16:creationId xmlns:a16="http://schemas.microsoft.com/office/drawing/2014/main" id="{584BFFFD-0E86-F315-5DF2-5094C49F4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02"/>
                <a:ext cx="137" cy="76"/>
              </a:xfrm>
              <a:custGeom>
                <a:avLst/>
                <a:gdLst>
                  <a:gd name="T0" fmla="*/ 9 w 273"/>
                  <a:gd name="T1" fmla="*/ 81 h 152"/>
                  <a:gd name="T2" fmla="*/ 32 w 273"/>
                  <a:gd name="T3" fmla="*/ 64 h 152"/>
                  <a:gd name="T4" fmla="*/ 29 w 273"/>
                  <a:gd name="T5" fmla="*/ 46 h 152"/>
                  <a:gd name="T6" fmla="*/ 39 w 273"/>
                  <a:gd name="T7" fmla="*/ 31 h 152"/>
                  <a:gd name="T8" fmla="*/ 61 w 273"/>
                  <a:gd name="T9" fmla="*/ 26 h 152"/>
                  <a:gd name="T10" fmla="*/ 65 w 273"/>
                  <a:gd name="T11" fmla="*/ 14 h 152"/>
                  <a:gd name="T12" fmla="*/ 82 w 273"/>
                  <a:gd name="T13" fmla="*/ 6 h 152"/>
                  <a:gd name="T14" fmla="*/ 99 w 273"/>
                  <a:gd name="T15" fmla="*/ 0 h 152"/>
                  <a:gd name="T16" fmla="*/ 118 w 273"/>
                  <a:gd name="T17" fmla="*/ 14 h 152"/>
                  <a:gd name="T18" fmla="*/ 132 w 273"/>
                  <a:gd name="T19" fmla="*/ 20 h 152"/>
                  <a:gd name="T20" fmla="*/ 146 w 273"/>
                  <a:gd name="T21" fmla="*/ 28 h 152"/>
                  <a:gd name="T22" fmla="*/ 161 w 273"/>
                  <a:gd name="T23" fmla="*/ 26 h 152"/>
                  <a:gd name="T24" fmla="*/ 176 w 273"/>
                  <a:gd name="T25" fmla="*/ 28 h 152"/>
                  <a:gd name="T26" fmla="*/ 199 w 273"/>
                  <a:gd name="T27" fmla="*/ 52 h 152"/>
                  <a:gd name="T28" fmla="*/ 228 w 273"/>
                  <a:gd name="T29" fmla="*/ 49 h 152"/>
                  <a:gd name="T30" fmla="*/ 243 w 273"/>
                  <a:gd name="T31" fmla="*/ 52 h 152"/>
                  <a:gd name="T32" fmla="*/ 262 w 273"/>
                  <a:gd name="T33" fmla="*/ 51 h 152"/>
                  <a:gd name="T34" fmla="*/ 269 w 273"/>
                  <a:gd name="T35" fmla="*/ 61 h 152"/>
                  <a:gd name="T36" fmla="*/ 261 w 273"/>
                  <a:gd name="T37" fmla="*/ 89 h 152"/>
                  <a:gd name="T38" fmla="*/ 252 w 273"/>
                  <a:gd name="T39" fmla="*/ 110 h 152"/>
                  <a:gd name="T40" fmla="*/ 237 w 273"/>
                  <a:gd name="T41" fmla="*/ 124 h 152"/>
                  <a:gd name="T42" fmla="*/ 237 w 273"/>
                  <a:gd name="T43" fmla="*/ 108 h 152"/>
                  <a:gd name="T44" fmla="*/ 212 w 273"/>
                  <a:gd name="T45" fmla="*/ 117 h 152"/>
                  <a:gd name="T46" fmla="*/ 197 w 273"/>
                  <a:gd name="T47" fmla="*/ 111 h 152"/>
                  <a:gd name="T48" fmla="*/ 185 w 273"/>
                  <a:gd name="T49" fmla="*/ 107 h 152"/>
                  <a:gd name="T50" fmla="*/ 176 w 273"/>
                  <a:gd name="T51" fmla="*/ 107 h 152"/>
                  <a:gd name="T52" fmla="*/ 167 w 273"/>
                  <a:gd name="T53" fmla="*/ 131 h 152"/>
                  <a:gd name="T54" fmla="*/ 141 w 273"/>
                  <a:gd name="T55" fmla="*/ 145 h 152"/>
                  <a:gd name="T56" fmla="*/ 126 w 273"/>
                  <a:gd name="T57" fmla="*/ 143 h 152"/>
                  <a:gd name="T58" fmla="*/ 111 w 273"/>
                  <a:gd name="T59" fmla="*/ 130 h 152"/>
                  <a:gd name="T60" fmla="*/ 100 w 273"/>
                  <a:gd name="T61" fmla="*/ 134 h 152"/>
                  <a:gd name="T62" fmla="*/ 88 w 273"/>
                  <a:gd name="T63" fmla="*/ 148 h 152"/>
                  <a:gd name="T64" fmla="*/ 73 w 273"/>
                  <a:gd name="T65" fmla="*/ 148 h 152"/>
                  <a:gd name="T66" fmla="*/ 74 w 273"/>
                  <a:gd name="T67" fmla="*/ 128 h 152"/>
                  <a:gd name="T68" fmla="*/ 79 w 273"/>
                  <a:gd name="T69" fmla="*/ 110 h 152"/>
                  <a:gd name="T70" fmla="*/ 97 w 273"/>
                  <a:gd name="T71" fmla="*/ 111 h 152"/>
                  <a:gd name="T72" fmla="*/ 118 w 273"/>
                  <a:gd name="T73" fmla="*/ 114 h 152"/>
                  <a:gd name="T74" fmla="*/ 126 w 273"/>
                  <a:gd name="T75" fmla="*/ 105 h 152"/>
                  <a:gd name="T76" fmla="*/ 109 w 273"/>
                  <a:gd name="T77" fmla="*/ 108 h 152"/>
                  <a:gd name="T78" fmla="*/ 88 w 273"/>
                  <a:gd name="T79" fmla="*/ 98 h 152"/>
                  <a:gd name="T80" fmla="*/ 70 w 273"/>
                  <a:gd name="T81" fmla="*/ 92 h 152"/>
                  <a:gd name="T82" fmla="*/ 47 w 273"/>
                  <a:gd name="T83" fmla="*/ 87 h 152"/>
                  <a:gd name="T84" fmla="*/ 35 w 273"/>
                  <a:gd name="T85" fmla="*/ 90 h 152"/>
                  <a:gd name="T86" fmla="*/ 12 w 273"/>
                  <a:gd name="T87" fmla="*/ 95 h 152"/>
                  <a:gd name="T88" fmla="*/ 0 w 273"/>
                  <a:gd name="T89" fmla="*/ 9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3" h="152">
                    <a:moveTo>
                      <a:pt x="0" y="92"/>
                    </a:moveTo>
                    <a:lnTo>
                      <a:pt x="6" y="89"/>
                    </a:lnTo>
                    <a:lnTo>
                      <a:pt x="9" y="81"/>
                    </a:lnTo>
                    <a:lnTo>
                      <a:pt x="21" y="78"/>
                    </a:lnTo>
                    <a:lnTo>
                      <a:pt x="27" y="73"/>
                    </a:lnTo>
                    <a:lnTo>
                      <a:pt x="32" y="64"/>
                    </a:lnTo>
                    <a:lnTo>
                      <a:pt x="29" y="61"/>
                    </a:lnTo>
                    <a:lnTo>
                      <a:pt x="30" y="49"/>
                    </a:lnTo>
                    <a:lnTo>
                      <a:pt x="29" y="46"/>
                    </a:lnTo>
                    <a:lnTo>
                      <a:pt x="33" y="38"/>
                    </a:lnTo>
                    <a:lnTo>
                      <a:pt x="38" y="37"/>
                    </a:lnTo>
                    <a:lnTo>
                      <a:pt x="39" y="31"/>
                    </a:lnTo>
                    <a:lnTo>
                      <a:pt x="44" y="28"/>
                    </a:lnTo>
                    <a:lnTo>
                      <a:pt x="55" y="25"/>
                    </a:lnTo>
                    <a:lnTo>
                      <a:pt x="61" y="26"/>
                    </a:lnTo>
                    <a:lnTo>
                      <a:pt x="59" y="16"/>
                    </a:lnTo>
                    <a:lnTo>
                      <a:pt x="61" y="14"/>
                    </a:lnTo>
                    <a:lnTo>
                      <a:pt x="65" y="14"/>
                    </a:lnTo>
                    <a:lnTo>
                      <a:pt x="70" y="10"/>
                    </a:lnTo>
                    <a:lnTo>
                      <a:pt x="77" y="11"/>
                    </a:lnTo>
                    <a:lnTo>
                      <a:pt x="82" y="6"/>
                    </a:lnTo>
                    <a:lnTo>
                      <a:pt x="83" y="2"/>
                    </a:lnTo>
                    <a:lnTo>
                      <a:pt x="94" y="5"/>
                    </a:lnTo>
                    <a:lnTo>
                      <a:pt x="99" y="0"/>
                    </a:lnTo>
                    <a:lnTo>
                      <a:pt x="106" y="5"/>
                    </a:lnTo>
                    <a:lnTo>
                      <a:pt x="109" y="17"/>
                    </a:lnTo>
                    <a:lnTo>
                      <a:pt x="118" y="14"/>
                    </a:lnTo>
                    <a:lnTo>
                      <a:pt x="121" y="19"/>
                    </a:lnTo>
                    <a:lnTo>
                      <a:pt x="129" y="17"/>
                    </a:lnTo>
                    <a:lnTo>
                      <a:pt x="132" y="20"/>
                    </a:lnTo>
                    <a:lnTo>
                      <a:pt x="135" y="22"/>
                    </a:lnTo>
                    <a:lnTo>
                      <a:pt x="137" y="20"/>
                    </a:lnTo>
                    <a:lnTo>
                      <a:pt x="146" y="28"/>
                    </a:lnTo>
                    <a:lnTo>
                      <a:pt x="152" y="29"/>
                    </a:lnTo>
                    <a:lnTo>
                      <a:pt x="158" y="29"/>
                    </a:lnTo>
                    <a:lnTo>
                      <a:pt x="161" y="26"/>
                    </a:lnTo>
                    <a:lnTo>
                      <a:pt x="168" y="26"/>
                    </a:lnTo>
                    <a:lnTo>
                      <a:pt x="170" y="23"/>
                    </a:lnTo>
                    <a:lnTo>
                      <a:pt x="176" y="28"/>
                    </a:lnTo>
                    <a:lnTo>
                      <a:pt x="181" y="35"/>
                    </a:lnTo>
                    <a:lnTo>
                      <a:pt x="188" y="55"/>
                    </a:lnTo>
                    <a:lnTo>
                      <a:pt x="199" y="52"/>
                    </a:lnTo>
                    <a:lnTo>
                      <a:pt x="209" y="55"/>
                    </a:lnTo>
                    <a:lnTo>
                      <a:pt x="218" y="49"/>
                    </a:lnTo>
                    <a:lnTo>
                      <a:pt x="228" y="49"/>
                    </a:lnTo>
                    <a:lnTo>
                      <a:pt x="235" y="46"/>
                    </a:lnTo>
                    <a:lnTo>
                      <a:pt x="237" y="51"/>
                    </a:lnTo>
                    <a:lnTo>
                      <a:pt x="243" y="52"/>
                    </a:lnTo>
                    <a:lnTo>
                      <a:pt x="247" y="48"/>
                    </a:lnTo>
                    <a:lnTo>
                      <a:pt x="253" y="52"/>
                    </a:lnTo>
                    <a:lnTo>
                      <a:pt x="262" y="51"/>
                    </a:lnTo>
                    <a:lnTo>
                      <a:pt x="267" y="52"/>
                    </a:lnTo>
                    <a:lnTo>
                      <a:pt x="273" y="58"/>
                    </a:lnTo>
                    <a:lnTo>
                      <a:pt x="269" y="61"/>
                    </a:lnTo>
                    <a:lnTo>
                      <a:pt x="264" y="78"/>
                    </a:lnTo>
                    <a:lnTo>
                      <a:pt x="264" y="86"/>
                    </a:lnTo>
                    <a:lnTo>
                      <a:pt x="261" y="89"/>
                    </a:lnTo>
                    <a:lnTo>
                      <a:pt x="258" y="99"/>
                    </a:lnTo>
                    <a:lnTo>
                      <a:pt x="252" y="101"/>
                    </a:lnTo>
                    <a:lnTo>
                      <a:pt x="252" y="110"/>
                    </a:lnTo>
                    <a:lnTo>
                      <a:pt x="252" y="120"/>
                    </a:lnTo>
                    <a:lnTo>
                      <a:pt x="246" y="125"/>
                    </a:lnTo>
                    <a:lnTo>
                      <a:pt x="237" y="124"/>
                    </a:lnTo>
                    <a:lnTo>
                      <a:pt x="234" y="120"/>
                    </a:lnTo>
                    <a:lnTo>
                      <a:pt x="237" y="116"/>
                    </a:lnTo>
                    <a:lnTo>
                      <a:pt x="237" y="108"/>
                    </a:lnTo>
                    <a:lnTo>
                      <a:pt x="229" y="108"/>
                    </a:lnTo>
                    <a:lnTo>
                      <a:pt x="220" y="108"/>
                    </a:lnTo>
                    <a:lnTo>
                      <a:pt x="212" y="117"/>
                    </a:lnTo>
                    <a:lnTo>
                      <a:pt x="203" y="120"/>
                    </a:lnTo>
                    <a:lnTo>
                      <a:pt x="193" y="113"/>
                    </a:lnTo>
                    <a:lnTo>
                      <a:pt x="197" y="111"/>
                    </a:lnTo>
                    <a:lnTo>
                      <a:pt x="200" y="105"/>
                    </a:lnTo>
                    <a:lnTo>
                      <a:pt x="196" y="104"/>
                    </a:lnTo>
                    <a:lnTo>
                      <a:pt x="185" y="107"/>
                    </a:lnTo>
                    <a:lnTo>
                      <a:pt x="176" y="101"/>
                    </a:lnTo>
                    <a:lnTo>
                      <a:pt x="176" y="101"/>
                    </a:lnTo>
                    <a:lnTo>
                      <a:pt x="176" y="107"/>
                    </a:lnTo>
                    <a:lnTo>
                      <a:pt x="171" y="120"/>
                    </a:lnTo>
                    <a:lnTo>
                      <a:pt x="167" y="124"/>
                    </a:lnTo>
                    <a:lnTo>
                      <a:pt x="167" y="131"/>
                    </a:lnTo>
                    <a:lnTo>
                      <a:pt x="167" y="140"/>
                    </a:lnTo>
                    <a:lnTo>
                      <a:pt x="164" y="143"/>
                    </a:lnTo>
                    <a:lnTo>
                      <a:pt x="141" y="145"/>
                    </a:lnTo>
                    <a:lnTo>
                      <a:pt x="137" y="139"/>
                    </a:lnTo>
                    <a:lnTo>
                      <a:pt x="132" y="139"/>
                    </a:lnTo>
                    <a:lnTo>
                      <a:pt x="126" y="143"/>
                    </a:lnTo>
                    <a:lnTo>
                      <a:pt x="121" y="145"/>
                    </a:lnTo>
                    <a:lnTo>
                      <a:pt x="111" y="140"/>
                    </a:lnTo>
                    <a:lnTo>
                      <a:pt x="111" y="130"/>
                    </a:lnTo>
                    <a:lnTo>
                      <a:pt x="109" y="127"/>
                    </a:lnTo>
                    <a:lnTo>
                      <a:pt x="103" y="130"/>
                    </a:lnTo>
                    <a:lnTo>
                      <a:pt x="100" y="134"/>
                    </a:lnTo>
                    <a:lnTo>
                      <a:pt x="93" y="137"/>
                    </a:lnTo>
                    <a:lnTo>
                      <a:pt x="91" y="142"/>
                    </a:lnTo>
                    <a:lnTo>
                      <a:pt x="88" y="148"/>
                    </a:lnTo>
                    <a:lnTo>
                      <a:pt x="83" y="146"/>
                    </a:lnTo>
                    <a:lnTo>
                      <a:pt x="77" y="152"/>
                    </a:lnTo>
                    <a:lnTo>
                      <a:pt x="73" y="148"/>
                    </a:lnTo>
                    <a:lnTo>
                      <a:pt x="67" y="139"/>
                    </a:lnTo>
                    <a:lnTo>
                      <a:pt x="71" y="136"/>
                    </a:lnTo>
                    <a:lnTo>
                      <a:pt x="74" y="128"/>
                    </a:lnTo>
                    <a:lnTo>
                      <a:pt x="68" y="114"/>
                    </a:lnTo>
                    <a:lnTo>
                      <a:pt x="70" y="110"/>
                    </a:lnTo>
                    <a:lnTo>
                      <a:pt x="79" y="110"/>
                    </a:lnTo>
                    <a:lnTo>
                      <a:pt x="85" y="117"/>
                    </a:lnTo>
                    <a:lnTo>
                      <a:pt x="94" y="114"/>
                    </a:lnTo>
                    <a:lnTo>
                      <a:pt x="97" y="111"/>
                    </a:lnTo>
                    <a:lnTo>
                      <a:pt x="108" y="113"/>
                    </a:lnTo>
                    <a:lnTo>
                      <a:pt x="109" y="117"/>
                    </a:lnTo>
                    <a:lnTo>
                      <a:pt x="118" y="114"/>
                    </a:lnTo>
                    <a:lnTo>
                      <a:pt x="124" y="108"/>
                    </a:lnTo>
                    <a:lnTo>
                      <a:pt x="130" y="111"/>
                    </a:lnTo>
                    <a:lnTo>
                      <a:pt x="126" y="105"/>
                    </a:lnTo>
                    <a:lnTo>
                      <a:pt x="123" y="105"/>
                    </a:lnTo>
                    <a:lnTo>
                      <a:pt x="117" y="111"/>
                    </a:lnTo>
                    <a:lnTo>
                      <a:pt x="109" y="108"/>
                    </a:lnTo>
                    <a:lnTo>
                      <a:pt x="100" y="108"/>
                    </a:lnTo>
                    <a:lnTo>
                      <a:pt x="94" y="102"/>
                    </a:lnTo>
                    <a:lnTo>
                      <a:pt x="88" y="98"/>
                    </a:lnTo>
                    <a:lnTo>
                      <a:pt x="80" y="96"/>
                    </a:lnTo>
                    <a:lnTo>
                      <a:pt x="79" y="93"/>
                    </a:lnTo>
                    <a:lnTo>
                      <a:pt x="70" y="92"/>
                    </a:lnTo>
                    <a:lnTo>
                      <a:pt x="68" y="87"/>
                    </a:lnTo>
                    <a:lnTo>
                      <a:pt x="61" y="84"/>
                    </a:lnTo>
                    <a:lnTo>
                      <a:pt x="47" y="87"/>
                    </a:lnTo>
                    <a:lnTo>
                      <a:pt x="45" y="90"/>
                    </a:lnTo>
                    <a:lnTo>
                      <a:pt x="42" y="95"/>
                    </a:lnTo>
                    <a:lnTo>
                      <a:pt x="35" y="90"/>
                    </a:lnTo>
                    <a:lnTo>
                      <a:pt x="20" y="89"/>
                    </a:lnTo>
                    <a:lnTo>
                      <a:pt x="15" y="90"/>
                    </a:lnTo>
                    <a:lnTo>
                      <a:pt x="12" y="95"/>
                    </a:lnTo>
                    <a:lnTo>
                      <a:pt x="6" y="98"/>
                    </a:lnTo>
                    <a:lnTo>
                      <a:pt x="0" y="96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8" name="Freeform 4094">
                <a:extLst>
                  <a:ext uri="{FF2B5EF4-FFF2-40B4-BE49-F238E27FC236}">
                    <a16:creationId xmlns:a16="http://schemas.microsoft.com/office/drawing/2014/main" id="{02B21E74-F4F2-3E6C-07EE-79FE87D2D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02"/>
                <a:ext cx="137" cy="76"/>
              </a:xfrm>
              <a:custGeom>
                <a:avLst/>
                <a:gdLst>
                  <a:gd name="T0" fmla="*/ 9 w 273"/>
                  <a:gd name="T1" fmla="*/ 81 h 152"/>
                  <a:gd name="T2" fmla="*/ 32 w 273"/>
                  <a:gd name="T3" fmla="*/ 64 h 152"/>
                  <a:gd name="T4" fmla="*/ 29 w 273"/>
                  <a:gd name="T5" fmla="*/ 46 h 152"/>
                  <a:gd name="T6" fmla="*/ 39 w 273"/>
                  <a:gd name="T7" fmla="*/ 31 h 152"/>
                  <a:gd name="T8" fmla="*/ 61 w 273"/>
                  <a:gd name="T9" fmla="*/ 26 h 152"/>
                  <a:gd name="T10" fmla="*/ 65 w 273"/>
                  <a:gd name="T11" fmla="*/ 14 h 152"/>
                  <a:gd name="T12" fmla="*/ 82 w 273"/>
                  <a:gd name="T13" fmla="*/ 6 h 152"/>
                  <a:gd name="T14" fmla="*/ 99 w 273"/>
                  <a:gd name="T15" fmla="*/ 0 h 152"/>
                  <a:gd name="T16" fmla="*/ 118 w 273"/>
                  <a:gd name="T17" fmla="*/ 14 h 152"/>
                  <a:gd name="T18" fmla="*/ 132 w 273"/>
                  <a:gd name="T19" fmla="*/ 20 h 152"/>
                  <a:gd name="T20" fmla="*/ 146 w 273"/>
                  <a:gd name="T21" fmla="*/ 28 h 152"/>
                  <a:gd name="T22" fmla="*/ 161 w 273"/>
                  <a:gd name="T23" fmla="*/ 26 h 152"/>
                  <a:gd name="T24" fmla="*/ 176 w 273"/>
                  <a:gd name="T25" fmla="*/ 28 h 152"/>
                  <a:gd name="T26" fmla="*/ 199 w 273"/>
                  <a:gd name="T27" fmla="*/ 52 h 152"/>
                  <a:gd name="T28" fmla="*/ 228 w 273"/>
                  <a:gd name="T29" fmla="*/ 49 h 152"/>
                  <a:gd name="T30" fmla="*/ 243 w 273"/>
                  <a:gd name="T31" fmla="*/ 52 h 152"/>
                  <a:gd name="T32" fmla="*/ 262 w 273"/>
                  <a:gd name="T33" fmla="*/ 51 h 152"/>
                  <a:gd name="T34" fmla="*/ 269 w 273"/>
                  <a:gd name="T35" fmla="*/ 61 h 152"/>
                  <a:gd name="T36" fmla="*/ 261 w 273"/>
                  <a:gd name="T37" fmla="*/ 89 h 152"/>
                  <a:gd name="T38" fmla="*/ 252 w 273"/>
                  <a:gd name="T39" fmla="*/ 110 h 152"/>
                  <a:gd name="T40" fmla="*/ 237 w 273"/>
                  <a:gd name="T41" fmla="*/ 124 h 152"/>
                  <a:gd name="T42" fmla="*/ 237 w 273"/>
                  <a:gd name="T43" fmla="*/ 108 h 152"/>
                  <a:gd name="T44" fmla="*/ 212 w 273"/>
                  <a:gd name="T45" fmla="*/ 117 h 152"/>
                  <a:gd name="T46" fmla="*/ 197 w 273"/>
                  <a:gd name="T47" fmla="*/ 111 h 152"/>
                  <a:gd name="T48" fmla="*/ 185 w 273"/>
                  <a:gd name="T49" fmla="*/ 107 h 152"/>
                  <a:gd name="T50" fmla="*/ 176 w 273"/>
                  <a:gd name="T51" fmla="*/ 107 h 152"/>
                  <a:gd name="T52" fmla="*/ 167 w 273"/>
                  <a:gd name="T53" fmla="*/ 131 h 152"/>
                  <a:gd name="T54" fmla="*/ 141 w 273"/>
                  <a:gd name="T55" fmla="*/ 145 h 152"/>
                  <a:gd name="T56" fmla="*/ 126 w 273"/>
                  <a:gd name="T57" fmla="*/ 143 h 152"/>
                  <a:gd name="T58" fmla="*/ 111 w 273"/>
                  <a:gd name="T59" fmla="*/ 130 h 152"/>
                  <a:gd name="T60" fmla="*/ 100 w 273"/>
                  <a:gd name="T61" fmla="*/ 134 h 152"/>
                  <a:gd name="T62" fmla="*/ 88 w 273"/>
                  <a:gd name="T63" fmla="*/ 148 h 152"/>
                  <a:gd name="T64" fmla="*/ 73 w 273"/>
                  <a:gd name="T65" fmla="*/ 148 h 152"/>
                  <a:gd name="T66" fmla="*/ 74 w 273"/>
                  <a:gd name="T67" fmla="*/ 128 h 152"/>
                  <a:gd name="T68" fmla="*/ 79 w 273"/>
                  <a:gd name="T69" fmla="*/ 110 h 152"/>
                  <a:gd name="T70" fmla="*/ 97 w 273"/>
                  <a:gd name="T71" fmla="*/ 111 h 152"/>
                  <a:gd name="T72" fmla="*/ 118 w 273"/>
                  <a:gd name="T73" fmla="*/ 114 h 152"/>
                  <a:gd name="T74" fmla="*/ 126 w 273"/>
                  <a:gd name="T75" fmla="*/ 105 h 152"/>
                  <a:gd name="T76" fmla="*/ 109 w 273"/>
                  <a:gd name="T77" fmla="*/ 108 h 152"/>
                  <a:gd name="T78" fmla="*/ 88 w 273"/>
                  <a:gd name="T79" fmla="*/ 98 h 152"/>
                  <a:gd name="T80" fmla="*/ 70 w 273"/>
                  <a:gd name="T81" fmla="*/ 92 h 152"/>
                  <a:gd name="T82" fmla="*/ 47 w 273"/>
                  <a:gd name="T83" fmla="*/ 87 h 152"/>
                  <a:gd name="T84" fmla="*/ 35 w 273"/>
                  <a:gd name="T85" fmla="*/ 90 h 152"/>
                  <a:gd name="T86" fmla="*/ 12 w 273"/>
                  <a:gd name="T87" fmla="*/ 95 h 152"/>
                  <a:gd name="T88" fmla="*/ 0 w 273"/>
                  <a:gd name="T89" fmla="*/ 9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3" h="152">
                    <a:moveTo>
                      <a:pt x="0" y="92"/>
                    </a:moveTo>
                    <a:lnTo>
                      <a:pt x="6" y="89"/>
                    </a:lnTo>
                    <a:lnTo>
                      <a:pt x="9" y="81"/>
                    </a:lnTo>
                    <a:lnTo>
                      <a:pt x="21" y="78"/>
                    </a:lnTo>
                    <a:lnTo>
                      <a:pt x="27" y="73"/>
                    </a:lnTo>
                    <a:lnTo>
                      <a:pt x="32" y="64"/>
                    </a:lnTo>
                    <a:lnTo>
                      <a:pt x="29" y="61"/>
                    </a:lnTo>
                    <a:lnTo>
                      <a:pt x="30" y="49"/>
                    </a:lnTo>
                    <a:lnTo>
                      <a:pt x="29" y="46"/>
                    </a:lnTo>
                    <a:lnTo>
                      <a:pt x="33" y="38"/>
                    </a:lnTo>
                    <a:lnTo>
                      <a:pt x="38" y="37"/>
                    </a:lnTo>
                    <a:lnTo>
                      <a:pt x="39" y="31"/>
                    </a:lnTo>
                    <a:lnTo>
                      <a:pt x="44" y="28"/>
                    </a:lnTo>
                    <a:lnTo>
                      <a:pt x="55" y="25"/>
                    </a:lnTo>
                    <a:lnTo>
                      <a:pt x="61" y="26"/>
                    </a:lnTo>
                    <a:lnTo>
                      <a:pt x="59" y="16"/>
                    </a:lnTo>
                    <a:lnTo>
                      <a:pt x="61" y="14"/>
                    </a:lnTo>
                    <a:lnTo>
                      <a:pt x="65" y="14"/>
                    </a:lnTo>
                    <a:lnTo>
                      <a:pt x="70" y="10"/>
                    </a:lnTo>
                    <a:lnTo>
                      <a:pt x="77" y="11"/>
                    </a:lnTo>
                    <a:lnTo>
                      <a:pt x="82" y="6"/>
                    </a:lnTo>
                    <a:lnTo>
                      <a:pt x="83" y="2"/>
                    </a:lnTo>
                    <a:lnTo>
                      <a:pt x="94" y="5"/>
                    </a:lnTo>
                    <a:lnTo>
                      <a:pt x="99" y="0"/>
                    </a:lnTo>
                    <a:lnTo>
                      <a:pt x="106" y="5"/>
                    </a:lnTo>
                    <a:lnTo>
                      <a:pt x="109" y="17"/>
                    </a:lnTo>
                    <a:lnTo>
                      <a:pt x="118" y="14"/>
                    </a:lnTo>
                    <a:lnTo>
                      <a:pt x="121" y="19"/>
                    </a:lnTo>
                    <a:lnTo>
                      <a:pt x="129" y="17"/>
                    </a:lnTo>
                    <a:lnTo>
                      <a:pt x="132" y="20"/>
                    </a:lnTo>
                    <a:lnTo>
                      <a:pt x="135" y="22"/>
                    </a:lnTo>
                    <a:lnTo>
                      <a:pt x="137" y="20"/>
                    </a:lnTo>
                    <a:lnTo>
                      <a:pt x="146" y="28"/>
                    </a:lnTo>
                    <a:lnTo>
                      <a:pt x="152" y="29"/>
                    </a:lnTo>
                    <a:lnTo>
                      <a:pt x="158" y="29"/>
                    </a:lnTo>
                    <a:lnTo>
                      <a:pt x="161" y="26"/>
                    </a:lnTo>
                    <a:lnTo>
                      <a:pt x="168" y="26"/>
                    </a:lnTo>
                    <a:lnTo>
                      <a:pt x="170" y="23"/>
                    </a:lnTo>
                    <a:lnTo>
                      <a:pt x="176" y="28"/>
                    </a:lnTo>
                    <a:lnTo>
                      <a:pt x="181" y="35"/>
                    </a:lnTo>
                    <a:lnTo>
                      <a:pt x="188" y="55"/>
                    </a:lnTo>
                    <a:lnTo>
                      <a:pt x="199" y="52"/>
                    </a:lnTo>
                    <a:lnTo>
                      <a:pt x="209" y="55"/>
                    </a:lnTo>
                    <a:lnTo>
                      <a:pt x="218" y="49"/>
                    </a:lnTo>
                    <a:lnTo>
                      <a:pt x="228" y="49"/>
                    </a:lnTo>
                    <a:lnTo>
                      <a:pt x="235" y="46"/>
                    </a:lnTo>
                    <a:lnTo>
                      <a:pt x="237" y="51"/>
                    </a:lnTo>
                    <a:lnTo>
                      <a:pt x="243" y="52"/>
                    </a:lnTo>
                    <a:lnTo>
                      <a:pt x="247" y="48"/>
                    </a:lnTo>
                    <a:lnTo>
                      <a:pt x="253" y="52"/>
                    </a:lnTo>
                    <a:lnTo>
                      <a:pt x="262" y="51"/>
                    </a:lnTo>
                    <a:lnTo>
                      <a:pt x="267" y="52"/>
                    </a:lnTo>
                    <a:lnTo>
                      <a:pt x="273" y="58"/>
                    </a:lnTo>
                    <a:lnTo>
                      <a:pt x="269" y="61"/>
                    </a:lnTo>
                    <a:lnTo>
                      <a:pt x="264" y="78"/>
                    </a:lnTo>
                    <a:lnTo>
                      <a:pt x="264" y="86"/>
                    </a:lnTo>
                    <a:lnTo>
                      <a:pt x="261" y="89"/>
                    </a:lnTo>
                    <a:lnTo>
                      <a:pt x="258" y="99"/>
                    </a:lnTo>
                    <a:lnTo>
                      <a:pt x="252" y="101"/>
                    </a:lnTo>
                    <a:lnTo>
                      <a:pt x="252" y="110"/>
                    </a:lnTo>
                    <a:lnTo>
                      <a:pt x="252" y="120"/>
                    </a:lnTo>
                    <a:lnTo>
                      <a:pt x="246" y="125"/>
                    </a:lnTo>
                    <a:lnTo>
                      <a:pt x="237" y="124"/>
                    </a:lnTo>
                    <a:lnTo>
                      <a:pt x="234" y="120"/>
                    </a:lnTo>
                    <a:lnTo>
                      <a:pt x="237" y="116"/>
                    </a:lnTo>
                    <a:lnTo>
                      <a:pt x="237" y="108"/>
                    </a:lnTo>
                    <a:lnTo>
                      <a:pt x="229" y="108"/>
                    </a:lnTo>
                    <a:lnTo>
                      <a:pt x="220" y="108"/>
                    </a:lnTo>
                    <a:lnTo>
                      <a:pt x="212" y="117"/>
                    </a:lnTo>
                    <a:lnTo>
                      <a:pt x="203" y="120"/>
                    </a:lnTo>
                    <a:lnTo>
                      <a:pt x="193" y="113"/>
                    </a:lnTo>
                    <a:lnTo>
                      <a:pt x="197" y="111"/>
                    </a:lnTo>
                    <a:lnTo>
                      <a:pt x="200" y="105"/>
                    </a:lnTo>
                    <a:lnTo>
                      <a:pt x="196" y="104"/>
                    </a:lnTo>
                    <a:lnTo>
                      <a:pt x="185" y="107"/>
                    </a:lnTo>
                    <a:lnTo>
                      <a:pt x="176" y="101"/>
                    </a:lnTo>
                    <a:lnTo>
                      <a:pt x="176" y="101"/>
                    </a:lnTo>
                    <a:lnTo>
                      <a:pt x="176" y="107"/>
                    </a:lnTo>
                    <a:lnTo>
                      <a:pt x="171" y="120"/>
                    </a:lnTo>
                    <a:lnTo>
                      <a:pt x="167" y="124"/>
                    </a:lnTo>
                    <a:lnTo>
                      <a:pt x="167" y="131"/>
                    </a:lnTo>
                    <a:lnTo>
                      <a:pt x="167" y="140"/>
                    </a:lnTo>
                    <a:lnTo>
                      <a:pt x="164" y="143"/>
                    </a:lnTo>
                    <a:lnTo>
                      <a:pt x="141" y="145"/>
                    </a:lnTo>
                    <a:lnTo>
                      <a:pt x="137" y="139"/>
                    </a:lnTo>
                    <a:lnTo>
                      <a:pt x="132" y="139"/>
                    </a:lnTo>
                    <a:lnTo>
                      <a:pt x="126" y="143"/>
                    </a:lnTo>
                    <a:lnTo>
                      <a:pt x="121" y="145"/>
                    </a:lnTo>
                    <a:lnTo>
                      <a:pt x="111" y="140"/>
                    </a:lnTo>
                    <a:lnTo>
                      <a:pt x="111" y="130"/>
                    </a:lnTo>
                    <a:lnTo>
                      <a:pt x="109" y="127"/>
                    </a:lnTo>
                    <a:lnTo>
                      <a:pt x="103" y="130"/>
                    </a:lnTo>
                    <a:lnTo>
                      <a:pt x="100" y="134"/>
                    </a:lnTo>
                    <a:lnTo>
                      <a:pt x="93" y="137"/>
                    </a:lnTo>
                    <a:lnTo>
                      <a:pt x="91" y="142"/>
                    </a:lnTo>
                    <a:lnTo>
                      <a:pt x="88" y="148"/>
                    </a:lnTo>
                    <a:lnTo>
                      <a:pt x="83" y="146"/>
                    </a:lnTo>
                    <a:lnTo>
                      <a:pt x="77" y="152"/>
                    </a:lnTo>
                    <a:lnTo>
                      <a:pt x="73" y="148"/>
                    </a:lnTo>
                    <a:lnTo>
                      <a:pt x="67" y="139"/>
                    </a:lnTo>
                    <a:lnTo>
                      <a:pt x="71" y="136"/>
                    </a:lnTo>
                    <a:lnTo>
                      <a:pt x="74" y="128"/>
                    </a:lnTo>
                    <a:lnTo>
                      <a:pt x="68" y="114"/>
                    </a:lnTo>
                    <a:lnTo>
                      <a:pt x="70" y="110"/>
                    </a:lnTo>
                    <a:lnTo>
                      <a:pt x="79" y="110"/>
                    </a:lnTo>
                    <a:lnTo>
                      <a:pt x="85" y="117"/>
                    </a:lnTo>
                    <a:lnTo>
                      <a:pt x="94" y="114"/>
                    </a:lnTo>
                    <a:lnTo>
                      <a:pt x="97" y="111"/>
                    </a:lnTo>
                    <a:lnTo>
                      <a:pt x="108" y="113"/>
                    </a:lnTo>
                    <a:lnTo>
                      <a:pt x="109" y="117"/>
                    </a:lnTo>
                    <a:lnTo>
                      <a:pt x="118" y="114"/>
                    </a:lnTo>
                    <a:lnTo>
                      <a:pt x="124" y="108"/>
                    </a:lnTo>
                    <a:lnTo>
                      <a:pt x="130" y="111"/>
                    </a:lnTo>
                    <a:lnTo>
                      <a:pt x="126" y="105"/>
                    </a:lnTo>
                    <a:lnTo>
                      <a:pt x="123" y="105"/>
                    </a:lnTo>
                    <a:lnTo>
                      <a:pt x="117" y="111"/>
                    </a:lnTo>
                    <a:lnTo>
                      <a:pt x="109" y="108"/>
                    </a:lnTo>
                    <a:lnTo>
                      <a:pt x="100" y="108"/>
                    </a:lnTo>
                    <a:lnTo>
                      <a:pt x="94" y="102"/>
                    </a:lnTo>
                    <a:lnTo>
                      <a:pt x="88" y="98"/>
                    </a:lnTo>
                    <a:lnTo>
                      <a:pt x="80" y="96"/>
                    </a:lnTo>
                    <a:lnTo>
                      <a:pt x="79" y="93"/>
                    </a:lnTo>
                    <a:lnTo>
                      <a:pt x="70" y="92"/>
                    </a:lnTo>
                    <a:lnTo>
                      <a:pt x="68" y="87"/>
                    </a:lnTo>
                    <a:lnTo>
                      <a:pt x="61" y="84"/>
                    </a:lnTo>
                    <a:lnTo>
                      <a:pt x="47" y="87"/>
                    </a:lnTo>
                    <a:lnTo>
                      <a:pt x="45" y="90"/>
                    </a:lnTo>
                    <a:lnTo>
                      <a:pt x="42" y="95"/>
                    </a:lnTo>
                    <a:lnTo>
                      <a:pt x="35" y="90"/>
                    </a:lnTo>
                    <a:lnTo>
                      <a:pt x="20" y="89"/>
                    </a:lnTo>
                    <a:lnTo>
                      <a:pt x="15" y="90"/>
                    </a:lnTo>
                    <a:lnTo>
                      <a:pt x="12" y="95"/>
                    </a:lnTo>
                    <a:lnTo>
                      <a:pt x="6" y="98"/>
                    </a:lnTo>
                    <a:lnTo>
                      <a:pt x="0" y="96"/>
                    </a:lnTo>
                    <a:lnTo>
                      <a:pt x="0" y="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9" name="Freeform 4095">
                <a:extLst>
                  <a:ext uri="{FF2B5EF4-FFF2-40B4-BE49-F238E27FC236}">
                    <a16:creationId xmlns:a16="http://schemas.microsoft.com/office/drawing/2014/main" id="{533E23EF-60F3-C3D2-5F49-2185AE01D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264"/>
                <a:ext cx="49" cy="51"/>
              </a:xfrm>
              <a:custGeom>
                <a:avLst/>
                <a:gdLst>
                  <a:gd name="T0" fmla="*/ 62 w 99"/>
                  <a:gd name="T1" fmla="*/ 3 h 104"/>
                  <a:gd name="T2" fmla="*/ 56 w 99"/>
                  <a:gd name="T3" fmla="*/ 0 h 104"/>
                  <a:gd name="T4" fmla="*/ 50 w 99"/>
                  <a:gd name="T5" fmla="*/ 0 h 104"/>
                  <a:gd name="T6" fmla="*/ 47 w 99"/>
                  <a:gd name="T7" fmla="*/ 5 h 104"/>
                  <a:gd name="T8" fmla="*/ 44 w 99"/>
                  <a:gd name="T9" fmla="*/ 14 h 104"/>
                  <a:gd name="T10" fmla="*/ 41 w 99"/>
                  <a:gd name="T11" fmla="*/ 19 h 104"/>
                  <a:gd name="T12" fmla="*/ 43 w 99"/>
                  <a:gd name="T13" fmla="*/ 20 h 104"/>
                  <a:gd name="T14" fmla="*/ 35 w 99"/>
                  <a:gd name="T15" fmla="*/ 23 h 104"/>
                  <a:gd name="T16" fmla="*/ 32 w 99"/>
                  <a:gd name="T17" fmla="*/ 26 h 104"/>
                  <a:gd name="T18" fmla="*/ 27 w 99"/>
                  <a:gd name="T19" fmla="*/ 25 h 104"/>
                  <a:gd name="T20" fmla="*/ 20 w 99"/>
                  <a:gd name="T21" fmla="*/ 29 h 104"/>
                  <a:gd name="T22" fmla="*/ 20 w 99"/>
                  <a:gd name="T23" fmla="*/ 38 h 104"/>
                  <a:gd name="T24" fmla="*/ 15 w 99"/>
                  <a:gd name="T25" fmla="*/ 46 h 104"/>
                  <a:gd name="T26" fmla="*/ 5 w 99"/>
                  <a:gd name="T27" fmla="*/ 51 h 104"/>
                  <a:gd name="T28" fmla="*/ 2 w 99"/>
                  <a:gd name="T29" fmla="*/ 55 h 104"/>
                  <a:gd name="T30" fmla="*/ 0 w 99"/>
                  <a:gd name="T31" fmla="*/ 63 h 104"/>
                  <a:gd name="T32" fmla="*/ 5 w 99"/>
                  <a:gd name="T33" fmla="*/ 64 h 104"/>
                  <a:gd name="T34" fmla="*/ 11 w 99"/>
                  <a:gd name="T35" fmla="*/ 67 h 104"/>
                  <a:gd name="T36" fmla="*/ 8 w 99"/>
                  <a:gd name="T37" fmla="*/ 67 h 104"/>
                  <a:gd name="T38" fmla="*/ 3 w 99"/>
                  <a:gd name="T39" fmla="*/ 70 h 104"/>
                  <a:gd name="T40" fmla="*/ 5 w 99"/>
                  <a:gd name="T41" fmla="*/ 84 h 104"/>
                  <a:gd name="T42" fmla="*/ 9 w 99"/>
                  <a:gd name="T43" fmla="*/ 90 h 104"/>
                  <a:gd name="T44" fmla="*/ 14 w 99"/>
                  <a:gd name="T45" fmla="*/ 87 h 104"/>
                  <a:gd name="T46" fmla="*/ 14 w 99"/>
                  <a:gd name="T47" fmla="*/ 99 h 104"/>
                  <a:gd name="T48" fmla="*/ 20 w 99"/>
                  <a:gd name="T49" fmla="*/ 98 h 104"/>
                  <a:gd name="T50" fmla="*/ 23 w 99"/>
                  <a:gd name="T51" fmla="*/ 95 h 104"/>
                  <a:gd name="T52" fmla="*/ 24 w 99"/>
                  <a:gd name="T53" fmla="*/ 96 h 104"/>
                  <a:gd name="T54" fmla="*/ 26 w 99"/>
                  <a:gd name="T55" fmla="*/ 102 h 104"/>
                  <a:gd name="T56" fmla="*/ 32 w 99"/>
                  <a:gd name="T57" fmla="*/ 104 h 104"/>
                  <a:gd name="T58" fmla="*/ 33 w 99"/>
                  <a:gd name="T59" fmla="*/ 95 h 104"/>
                  <a:gd name="T60" fmla="*/ 33 w 99"/>
                  <a:gd name="T61" fmla="*/ 90 h 104"/>
                  <a:gd name="T62" fmla="*/ 35 w 99"/>
                  <a:gd name="T63" fmla="*/ 87 h 104"/>
                  <a:gd name="T64" fmla="*/ 47 w 99"/>
                  <a:gd name="T65" fmla="*/ 93 h 104"/>
                  <a:gd name="T66" fmla="*/ 50 w 99"/>
                  <a:gd name="T67" fmla="*/ 89 h 104"/>
                  <a:gd name="T68" fmla="*/ 46 w 99"/>
                  <a:gd name="T69" fmla="*/ 86 h 104"/>
                  <a:gd name="T70" fmla="*/ 49 w 99"/>
                  <a:gd name="T71" fmla="*/ 81 h 104"/>
                  <a:gd name="T72" fmla="*/ 47 w 99"/>
                  <a:gd name="T73" fmla="*/ 75 h 104"/>
                  <a:gd name="T74" fmla="*/ 52 w 99"/>
                  <a:gd name="T75" fmla="*/ 72 h 104"/>
                  <a:gd name="T76" fmla="*/ 56 w 99"/>
                  <a:gd name="T77" fmla="*/ 76 h 104"/>
                  <a:gd name="T78" fmla="*/ 62 w 99"/>
                  <a:gd name="T79" fmla="*/ 78 h 104"/>
                  <a:gd name="T80" fmla="*/ 64 w 99"/>
                  <a:gd name="T81" fmla="*/ 75 h 104"/>
                  <a:gd name="T82" fmla="*/ 68 w 99"/>
                  <a:gd name="T83" fmla="*/ 79 h 104"/>
                  <a:gd name="T84" fmla="*/ 76 w 99"/>
                  <a:gd name="T85" fmla="*/ 75 h 104"/>
                  <a:gd name="T86" fmla="*/ 80 w 99"/>
                  <a:gd name="T87" fmla="*/ 78 h 104"/>
                  <a:gd name="T88" fmla="*/ 93 w 99"/>
                  <a:gd name="T89" fmla="*/ 75 h 104"/>
                  <a:gd name="T90" fmla="*/ 94 w 99"/>
                  <a:gd name="T91" fmla="*/ 73 h 104"/>
                  <a:gd name="T92" fmla="*/ 90 w 99"/>
                  <a:gd name="T93" fmla="*/ 69 h 104"/>
                  <a:gd name="T94" fmla="*/ 85 w 99"/>
                  <a:gd name="T95" fmla="*/ 54 h 104"/>
                  <a:gd name="T96" fmla="*/ 76 w 99"/>
                  <a:gd name="T97" fmla="*/ 48 h 104"/>
                  <a:gd name="T98" fmla="*/ 77 w 99"/>
                  <a:gd name="T99" fmla="*/ 44 h 104"/>
                  <a:gd name="T100" fmla="*/ 87 w 99"/>
                  <a:gd name="T101" fmla="*/ 44 h 104"/>
                  <a:gd name="T102" fmla="*/ 87 w 99"/>
                  <a:gd name="T103" fmla="*/ 29 h 104"/>
                  <a:gd name="T104" fmla="*/ 93 w 99"/>
                  <a:gd name="T105" fmla="*/ 26 h 104"/>
                  <a:gd name="T106" fmla="*/ 99 w 99"/>
                  <a:gd name="T107" fmla="*/ 20 h 104"/>
                  <a:gd name="T108" fmla="*/ 91 w 99"/>
                  <a:gd name="T109" fmla="*/ 14 h 104"/>
                  <a:gd name="T110" fmla="*/ 94 w 99"/>
                  <a:gd name="T111" fmla="*/ 5 h 104"/>
                  <a:gd name="T112" fmla="*/ 93 w 99"/>
                  <a:gd name="T113" fmla="*/ 0 h 104"/>
                  <a:gd name="T114" fmla="*/ 87 w 99"/>
                  <a:gd name="T115" fmla="*/ 0 h 104"/>
                  <a:gd name="T116" fmla="*/ 85 w 99"/>
                  <a:gd name="T117" fmla="*/ 2 h 104"/>
                  <a:gd name="T118" fmla="*/ 77 w 99"/>
                  <a:gd name="T119" fmla="*/ 8 h 104"/>
                  <a:gd name="T120" fmla="*/ 74 w 99"/>
                  <a:gd name="T121" fmla="*/ 8 h 104"/>
                  <a:gd name="T122" fmla="*/ 67 w 99"/>
                  <a:gd name="T123" fmla="*/ 2 h 104"/>
                  <a:gd name="T124" fmla="*/ 62 w 99"/>
                  <a:gd name="T125" fmla="*/ 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9" h="104">
                    <a:moveTo>
                      <a:pt x="62" y="3"/>
                    </a:moveTo>
                    <a:lnTo>
                      <a:pt x="56" y="0"/>
                    </a:lnTo>
                    <a:lnTo>
                      <a:pt x="50" y="0"/>
                    </a:lnTo>
                    <a:lnTo>
                      <a:pt x="47" y="5"/>
                    </a:lnTo>
                    <a:lnTo>
                      <a:pt x="44" y="14"/>
                    </a:lnTo>
                    <a:lnTo>
                      <a:pt x="41" y="19"/>
                    </a:lnTo>
                    <a:lnTo>
                      <a:pt x="43" y="20"/>
                    </a:lnTo>
                    <a:lnTo>
                      <a:pt x="35" y="23"/>
                    </a:lnTo>
                    <a:lnTo>
                      <a:pt x="32" y="26"/>
                    </a:lnTo>
                    <a:lnTo>
                      <a:pt x="27" y="25"/>
                    </a:lnTo>
                    <a:lnTo>
                      <a:pt x="20" y="29"/>
                    </a:lnTo>
                    <a:lnTo>
                      <a:pt x="20" y="38"/>
                    </a:lnTo>
                    <a:lnTo>
                      <a:pt x="15" y="46"/>
                    </a:lnTo>
                    <a:lnTo>
                      <a:pt x="5" y="51"/>
                    </a:lnTo>
                    <a:lnTo>
                      <a:pt x="2" y="55"/>
                    </a:lnTo>
                    <a:lnTo>
                      <a:pt x="0" y="63"/>
                    </a:lnTo>
                    <a:lnTo>
                      <a:pt x="5" y="64"/>
                    </a:lnTo>
                    <a:lnTo>
                      <a:pt x="11" y="67"/>
                    </a:lnTo>
                    <a:lnTo>
                      <a:pt x="8" y="67"/>
                    </a:lnTo>
                    <a:lnTo>
                      <a:pt x="3" y="70"/>
                    </a:lnTo>
                    <a:lnTo>
                      <a:pt x="5" y="84"/>
                    </a:lnTo>
                    <a:lnTo>
                      <a:pt x="9" y="90"/>
                    </a:lnTo>
                    <a:lnTo>
                      <a:pt x="14" y="87"/>
                    </a:lnTo>
                    <a:lnTo>
                      <a:pt x="14" y="99"/>
                    </a:lnTo>
                    <a:lnTo>
                      <a:pt x="20" y="98"/>
                    </a:lnTo>
                    <a:lnTo>
                      <a:pt x="23" y="95"/>
                    </a:lnTo>
                    <a:lnTo>
                      <a:pt x="24" y="96"/>
                    </a:lnTo>
                    <a:lnTo>
                      <a:pt x="26" y="102"/>
                    </a:lnTo>
                    <a:lnTo>
                      <a:pt x="32" y="104"/>
                    </a:lnTo>
                    <a:lnTo>
                      <a:pt x="33" y="95"/>
                    </a:lnTo>
                    <a:lnTo>
                      <a:pt x="33" y="90"/>
                    </a:lnTo>
                    <a:lnTo>
                      <a:pt x="35" y="87"/>
                    </a:lnTo>
                    <a:lnTo>
                      <a:pt x="47" y="93"/>
                    </a:lnTo>
                    <a:lnTo>
                      <a:pt x="50" y="89"/>
                    </a:lnTo>
                    <a:lnTo>
                      <a:pt x="46" y="86"/>
                    </a:lnTo>
                    <a:lnTo>
                      <a:pt x="49" y="81"/>
                    </a:lnTo>
                    <a:lnTo>
                      <a:pt x="47" y="75"/>
                    </a:lnTo>
                    <a:lnTo>
                      <a:pt x="52" y="72"/>
                    </a:lnTo>
                    <a:lnTo>
                      <a:pt x="56" y="76"/>
                    </a:lnTo>
                    <a:lnTo>
                      <a:pt x="62" y="78"/>
                    </a:lnTo>
                    <a:lnTo>
                      <a:pt x="64" y="75"/>
                    </a:lnTo>
                    <a:lnTo>
                      <a:pt x="68" y="79"/>
                    </a:lnTo>
                    <a:lnTo>
                      <a:pt x="76" y="75"/>
                    </a:lnTo>
                    <a:lnTo>
                      <a:pt x="80" y="78"/>
                    </a:lnTo>
                    <a:lnTo>
                      <a:pt x="93" y="75"/>
                    </a:lnTo>
                    <a:lnTo>
                      <a:pt x="94" y="73"/>
                    </a:lnTo>
                    <a:lnTo>
                      <a:pt x="90" y="69"/>
                    </a:lnTo>
                    <a:lnTo>
                      <a:pt x="85" y="54"/>
                    </a:lnTo>
                    <a:lnTo>
                      <a:pt x="76" y="48"/>
                    </a:lnTo>
                    <a:lnTo>
                      <a:pt x="77" y="44"/>
                    </a:lnTo>
                    <a:lnTo>
                      <a:pt x="87" y="44"/>
                    </a:lnTo>
                    <a:lnTo>
                      <a:pt x="87" y="29"/>
                    </a:lnTo>
                    <a:lnTo>
                      <a:pt x="93" y="26"/>
                    </a:lnTo>
                    <a:lnTo>
                      <a:pt x="99" y="20"/>
                    </a:lnTo>
                    <a:lnTo>
                      <a:pt x="91" y="14"/>
                    </a:lnTo>
                    <a:lnTo>
                      <a:pt x="94" y="5"/>
                    </a:lnTo>
                    <a:lnTo>
                      <a:pt x="93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77" y="8"/>
                    </a:lnTo>
                    <a:lnTo>
                      <a:pt x="74" y="8"/>
                    </a:lnTo>
                    <a:lnTo>
                      <a:pt x="67" y="2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0" name="Freeform 4096">
                <a:extLst>
                  <a:ext uri="{FF2B5EF4-FFF2-40B4-BE49-F238E27FC236}">
                    <a16:creationId xmlns:a16="http://schemas.microsoft.com/office/drawing/2014/main" id="{A3FAA1E3-6EC3-357F-7C27-D8960EC07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264"/>
                <a:ext cx="49" cy="51"/>
              </a:xfrm>
              <a:custGeom>
                <a:avLst/>
                <a:gdLst>
                  <a:gd name="T0" fmla="*/ 62 w 99"/>
                  <a:gd name="T1" fmla="*/ 3 h 104"/>
                  <a:gd name="T2" fmla="*/ 67 w 99"/>
                  <a:gd name="T3" fmla="*/ 2 h 104"/>
                  <a:gd name="T4" fmla="*/ 74 w 99"/>
                  <a:gd name="T5" fmla="*/ 8 h 104"/>
                  <a:gd name="T6" fmla="*/ 77 w 99"/>
                  <a:gd name="T7" fmla="*/ 8 h 104"/>
                  <a:gd name="T8" fmla="*/ 85 w 99"/>
                  <a:gd name="T9" fmla="*/ 2 h 104"/>
                  <a:gd name="T10" fmla="*/ 87 w 99"/>
                  <a:gd name="T11" fmla="*/ 0 h 104"/>
                  <a:gd name="T12" fmla="*/ 93 w 99"/>
                  <a:gd name="T13" fmla="*/ 0 h 104"/>
                  <a:gd name="T14" fmla="*/ 94 w 99"/>
                  <a:gd name="T15" fmla="*/ 5 h 104"/>
                  <a:gd name="T16" fmla="*/ 91 w 99"/>
                  <a:gd name="T17" fmla="*/ 14 h 104"/>
                  <a:gd name="T18" fmla="*/ 99 w 99"/>
                  <a:gd name="T19" fmla="*/ 20 h 104"/>
                  <a:gd name="T20" fmla="*/ 93 w 99"/>
                  <a:gd name="T21" fmla="*/ 26 h 104"/>
                  <a:gd name="T22" fmla="*/ 87 w 99"/>
                  <a:gd name="T23" fmla="*/ 29 h 104"/>
                  <a:gd name="T24" fmla="*/ 87 w 99"/>
                  <a:gd name="T25" fmla="*/ 44 h 104"/>
                  <a:gd name="T26" fmla="*/ 77 w 99"/>
                  <a:gd name="T27" fmla="*/ 44 h 104"/>
                  <a:gd name="T28" fmla="*/ 76 w 99"/>
                  <a:gd name="T29" fmla="*/ 48 h 104"/>
                  <a:gd name="T30" fmla="*/ 85 w 99"/>
                  <a:gd name="T31" fmla="*/ 54 h 104"/>
                  <a:gd name="T32" fmla="*/ 90 w 99"/>
                  <a:gd name="T33" fmla="*/ 69 h 104"/>
                  <a:gd name="T34" fmla="*/ 94 w 99"/>
                  <a:gd name="T35" fmla="*/ 73 h 104"/>
                  <a:gd name="T36" fmla="*/ 93 w 99"/>
                  <a:gd name="T37" fmla="*/ 75 h 104"/>
                  <a:gd name="T38" fmla="*/ 80 w 99"/>
                  <a:gd name="T39" fmla="*/ 78 h 104"/>
                  <a:gd name="T40" fmla="*/ 76 w 99"/>
                  <a:gd name="T41" fmla="*/ 75 h 104"/>
                  <a:gd name="T42" fmla="*/ 68 w 99"/>
                  <a:gd name="T43" fmla="*/ 79 h 104"/>
                  <a:gd name="T44" fmla="*/ 64 w 99"/>
                  <a:gd name="T45" fmla="*/ 75 h 104"/>
                  <a:gd name="T46" fmla="*/ 62 w 99"/>
                  <a:gd name="T47" fmla="*/ 78 h 104"/>
                  <a:gd name="T48" fmla="*/ 56 w 99"/>
                  <a:gd name="T49" fmla="*/ 76 h 104"/>
                  <a:gd name="T50" fmla="*/ 52 w 99"/>
                  <a:gd name="T51" fmla="*/ 72 h 104"/>
                  <a:gd name="T52" fmla="*/ 47 w 99"/>
                  <a:gd name="T53" fmla="*/ 75 h 104"/>
                  <a:gd name="T54" fmla="*/ 49 w 99"/>
                  <a:gd name="T55" fmla="*/ 81 h 104"/>
                  <a:gd name="T56" fmla="*/ 46 w 99"/>
                  <a:gd name="T57" fmla="*/ 86 h 104"/>
                  <a:gd name="T58" fmla="*/ 50 w 99"/>
                  <a:gd name="T59" fmla="*/ 89 h 104"/>
                  <a:gd name="T60" fmla="*/ 47 w 99"/>
                  <a:gd name="T61" fmla="*/ 93 h 104"/>
                  <a:gd name="T62" fmla="*/ 35 w 99"/>
                  <a:gd name="T63" fmla="*/ 87 h 104"/>
                  <a:gd name="T64" fmla="*/ 33 w 99"/>
                  <a:gd name="T65" fmla="*/ 90 h 104"/>
                  <a:gd name="T66" fmla="*/ 33 w 99"/>
                  <a:gd name="T67" fmla="*/ 95 h 104"/>
                  <a:gd name="T68" fmla="*/ 32 w 99"/>
                  <a:gd name="T69" fmla="*/ 104 h 104"/>
                  <a:gd name="T70" fmla="*/ 26 w 99"/>
                  <a:gd name="T71" fmla="*/ 102 h 104"/>
                  <a:gd name="T72" fmla="*/ 24 w 99"/>
                  <a:gd name="T73" fmla="*/ 96 h 104"/>
                  <a:gd name="T74" fmla="*/ 23 w 99"/>
                  <a:gd name="T75" fmla="*/ 95 h 104"/>
                  <a:gd name="T76" fmla="*/ 20 w 99"/>
                  <a:gd name="T77" fmla="*/ 98 h 104"/>
                  <a:gd name="T78" fmla="*/ 14 w 99"/>
                  <a:gd name="T79" fmla="*/ 99 h 104"/>
                  <a:gd name="T80" fmla="*/ 14 w 99"/>
                  <a:gd name="T81" fmla="*/ 87 h 104"/>
                  <a:gd name="T82" fmla="*/ 9 w 99"/>
                  <a:gd name="T83" fmla="*/ 90 h 104"/>
                  <a:gd name="T84" fmla="*/ 5 w 99"/>
                  <a:gd name="T85" fmla="*/ 84 h 104"/>
                  <a:gd name="T86" fmla="*/ 3 w 99"/>
                  <a:gd name="T87" fmla="*/ 70 h 104"/>
                  <a:gd name="T88" fmla="*/ 8 w 99"/>
                  <a:gd name="T89" fmla="*/ 67 h 104"/>
                  <a:gd name="T90" fmla="*/ 11 w 99"/>
                  <a:gd name="T91" fmla="*/ 67 h 104"/>
                  <a:gd name="T92" fmla="*/ 5 w 99"/>
                  <a:gd name="T93" fmla="*/ 64 h 104"/>
                  <a:gd name="T94" fmla="*/ 0 w 99"/>
                  <a:gd name="T95" fmla="*/ 63 h 104"/>
                  <a:gd name="T96" fmla="*/ 2 w 99"/>
                  <a:gd name="T97" fmla="*/ 55 h 104"/>
                  <a:gd name="T98" fmla="*/ 5 w 99"/>
                  <a:gd name="T99" fmla="*/ 51 h 104"/>
                  <a:gd name="T100" fmla="*/ 15 w 99"/>
                  <a:gd name="T101" fmla="*/ 46 h 104"/>
                  <a:gd name="T102" fmla="*/ 20 w 99"/>
                  <a:gd name="T103" fmla="*/ 38 h 104"/>
                  <a:gd name="T104" fmla="*/ 20 w 99"/>
                  <a:gd name="T105" fmla="*/ 29 h 104"/>
                  <a:gd name="T106" fmla="*/ 27 w 99"/>
                  <a:gd name="T107" fmla="*/ 25 h 104"/>
                  <a:gd name="T108" fmla="*/ 32 w 99"/>
                  <a:gd name="T109" fmla="*/ 26 h 104"/>
                  <a:gd name="T110" fmla="*/ 35 w 99"/>
                  <a:gd name="T111" fmla="*/ 23 h 104"/>
                  <a:gd name="T112" fmla="*/ 43 w 99"/>
                  <a:gd name="T113" fmla="*/ 20 h 104"/>
                  <a:gd name="T114" fmla="*/ 41 w 99"/>
                  <a:gd name="T115" fmla="*/ 19 h 104"/>
                  <a:gd name="T116" fmla="*/ 44 w 99"/>
                  <a:gd name="T117" fmla="*/ 14 h 104"/>
                  <a:gd name="T118" fmla="*/ 47 w 99"/>
                  <a:gd name="T119" fmla="*/ 5 h 104"/>
                  <a:gd name="T120" fmla="*/ 50 w 99"/>
                  <a:gd name="T121" fmla="*/ 0 h 104"/>
                  <a:gd name="T122" fmla="*/ 56 w 99"/>
                  <a:gd name="T123" fmla="*/ 0 h 104"/>
                  <a:gd name="T124" fmla="*/ 62 w 99"/>
                  <a:gd name="T125" fmla="*/ 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9" h="104">
                    <a:moveTo>
                      <a:pt x="62" y="3"/>
                    </a:moveTo>
                    <a:lnTo>
                      <a:pt x="67" y="2"/>
                    </a:lnTo>
                    <a:lnTo>
                      <a:pt x="74" y="8"/>
                    </a:lnTo>
                    <a:lnTo>
                      <a:pt x="77" y="8"/>
                    </a:lnTo>
                    <a:lnTo>
                      <a:pt x="85" y="2"/>
                    </a:lnTo>
                    <a:lnTo>
                      <a:pt x="87" y="0"/>
                    </a:lnTo>
                    <a:lnTo>
                      <a:pt x="93" y="0"/>
                    </a:lnTo>
                    <a:lnTo>
                      <a:pt x="94" y="5"/>
                    </a:lnTo>
                    <a:lnTo>
                      <a:pt x="91" y="14"/>
                    </a:lnTo>
                    <a:lnTo>
                      <a:pt x="99" y="20"/>
                    </a:lnTo>
                    <a:lnTo>
                      <a:pt x="93" y="26"/>
                    </a:lnTo>
                    <a:lnTo>
                      <a:pt x="87" y="29"/>
                    </a:lnTo>
                    <a:lnTo>
                      <a:pt x="87" y="44"/>
                    </a:lnTo>
                    <a:lnTo>
                      <a:pt x="77" y="44"/>
                    </a:lnTo>
                    <a:lnTo>
                      <a:pt x="76" y="48"/>
                    </a:lnTo>
                    <a:lnTo>
                      <a:pt x="85" y="54"/>
                    </a:lnTo>
                    <a:lnTo>
                      <a:pt x="90" y="69"/>
                    </a:lnTo>
                    <a:lnTo>
                      <a:pt x="94" y="73"/>
                    </a:lnTo>
                    <a:lnTo>
                      <a:pt x="93" y="75"/>
                    </a:lnTo>
                    <a:lnTo>
                      <a:pt x="80" y="78"/>
                    </a:lnTo>
                    <a:lnTo>
                      <a:pt x="76" y="75"/>
                    </a:lnTo>
                    <a:lnTo>
                      <a:pt x="68" y="79"/>
                    </a:lnTo>
                    <a:lnTo>
                      <a:pt x="64" y="75"/>
                    </a:lnTo>
                    <a:lnTo>
                      <a:pt x="62" y="78"/>
                    </a:lnTo>
                    <a:lnTo>
                      <a:pt x="56" y="76"/>
                    </a:lnTo>
                    <a:lnTo>
                      <a:pt x="52" y="72"/>
                    </a:lnTo>
                    <a:lnTo>
                      <a:pt x="47" y="75"/>
                    </a:lnTo>
                    <a:lnTo>
                      <a:pt x="49" y="81"/>
                    </a:lnTo>
                    <a:lnTo>
                      <a:pt x="46" y="86"/>
                    </a:lnTo>
                    <a:lnTo>
                      <a:pt x="50" y="89"/>
                    </a:lnTo>
                    <a:lnTo>
                      <a:pt x="47" y="93"/>
                    </a:lnTo>
                    <a:lnTo>
                      <a:pt x="35" y="87"/>
                    </a:lnTo>
                    <a:lnTo>
                      <a:pt x="33" y="90"/>
                    </a:lnTo>
                    <a:lnTo>
                      <a:pt x="33" y="95"/>
                    </a:lnTo>
                    <a:lnTo>
                      <a:pt x="32" y="104"/>
                    </a:lnTo>
                    <a:lnTo>
                      <a:pt x="26" y="102"/>
                    </a:lnTo>
                    <a:lnTo>
                      <a:pt x="24" y="96"/>
                    </a:lnTo>
                    <a:lnTo>
                      <a:pt x="23" y="95"/>
                    </a:lnTo>
                    <a:lnTo>
                      <a:pt x="20" y="98"/>
                    </a:lnTo>
                    <a:lnTo>
                      <a:pt x="14" y="99"/>
                    </a:lnTo>
                    <a:lnTo>
                      <a:pt x="14" y="87"/>
                    </a:lnTo>
                    <a:lnTo>
                      <a:pt x="9" y="90"/>
                    </a:lnTo>
                    <a:lnTo>
                      <a:pt x="5" y="84"/>
                    </a:lnTo>
                    <a:lnTo>
                      <a:pt x="3" y="70"/>
                    </a:lnTo>
                    <a:lnTo>
                      <a:pt x="8" y="67"/>
                    </a:lnTo>
                    <a:lnTo>
                      <a:pt x="11" y="67"/>
                    </a:lnTo>
                    <a:lnTo>
                      <a:pt x="5" y="64"/>
                    </a:lnTo>
                    <a:lnTo>
                      <a:pt x="0" y="63"/>
                    </a:lnTo>
                    <a:lnTo>
                      <a:pt x="2" y="55"/>
                    </a:lnTo>
                    <a:lnTo>
                      <a:pt x="5" y="51"/>
                    </a:lnTo>
                    <a:lnTo>
                      <a:pt x="15" y="46"/>
                    </a:lnTo>
                    <a:lnTo>
                      <a:pt x="20" y="38"/>
                    </a:lnTo>
                    <a:lnTo>
                      <a:pt x="20" y="29"/>
                    </a:lnTo>
                    <a:lnTo>
                      <a:pt x="27" y="25"/>
                    </a:lnTo>
                    <a:lnTo>
                      <a:pt x="32" y="26"/>
                    </a:lnTo>
                    <a:lnTo>
                      <a:pt x="35" y="23"/>
                    </a:lnTo>
                    <a:lnTo>
                      <a:pt x="43" y="20"/>
                    </a:lnTo>
                    <a:lnTo>
                      <a:pt x="41" y="19"/>
                    </a:lnTo>
                    <a:lnTo>
                      <a:pt x="44" y="14"/>
                    </a:lnTo>
                    <a:lnTo>
                      <a:pt x="47" y="5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1" name="Freeform 4097">
                <a:extLst>
                  <a:ext uri="{FF2B5EF4-FFF2-40B4-BE49-F238E27FC236}">
                    <a16:creationId xmlns:a16="http://schemas.microsoft.com/office/drawing/2014/main" id="{8BB16180-6769-3796-E788-5C0B898E0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264"/>
                <a:ext cx="49" cy="51"/>
              </a:xfrm>
              <a:custGeom>
                <a:avLst/>
                <a:gdLst>
                  <a:gd name="T0" fmla="*/ 62 w 99"/>
                  <a:gd name="T1" fmla="*/ 3 h 104"/>
                  <a:gd name="T2" fmla="*/ 67 w 99"/>
                  <a:gd name="T3" fmla="*/ 2 h 104"/>
                  <a:gd name="T4" fmla="*/ 74 w 99"/>
                  <a:gd name="T5" fmla="*/ 8 h 104"/>
                  <a:gd name="T6" fmla="*/ 77 w 99"/>
                  <a:gd name="T7" fmla="*/ 8 h 104"/>
                  <a:gd name="T8" fmla="*/ 85 w 99"/>
                  <a:gd name="T9" fmla="*/ 2 h 104"/>
                  <a:gd name="T10" fmla="*/ 87 w 99"/>
                  <a:gd name="T11" fmla="*/ 0 h 104"/>
                  <a:gd name="T12" fmla="*/ 93 w 99"/>
                  <a:gd name="T13" fmla="*/ 0 h 104"/>
                  <a:gd name="T14" fmla="*/ 94 w 99"/>
                  <a:gd name="T15" fmla="*/ 5 h 104"/>
                  <a:gd name="T16" fmla="*/ 91 w 99"/>
                  <a:gd name="T17" fmla="*/ 14 h 104"/>
                  <a:gd name="T18" fmla="*/ 99 w 99"/>
                  <a:gd name="T19" fmla="*/ 20 h 104"/>
                  <a:gd name="T20" fmla="*/ 93 w 99"/>
                  <a:gd name="T21" fmla="*/ 26 h 104"/>
                  <a:gd name="T22" fmla="*/ 87 w 99"/>
                  <a:gd name="T23" fmla="*/ 29 h 104"/>
                  <a:gd name="T24" fmla="*/ 87 w 99"/>
                  <a:gd name="T25" fmla="*/ 44 h 104"/>
                  <a:gd name="T26" fmla="*/ 77 w 99"/>
                  <a:gd name="T27" fmla="*/ 44 h 104"/>
                  <a:gd name="T28" fmla="*/ 76 w 99"/>
                  <a:gd name="T29" fmla="*/ 48 h 104"/>
                  <a:gd name="T30" fmla="*/ 85 w 99"/>
                  <a:gd name="T31" fmla="*/ 54 h 104"/>
                  <a:gd name="T32" fmla="*/ 90 w 99"/>
                  <a:gd name="T33" fmla="*/ 69 h 104"/>
                  <a:gd name="T34" fmla="*/ 94 w 99"/>
                  <a:gd name="T35" fmla="*/ 73 h 104"/>
                  <a:gd name="T36" fmla="*/ 93 w 99"/>
                  <a:gd name="T37" fmla="*/ 75 h 104"/>
                  <a:gd name="T38" fmla="*/ 80 w 99"/>
                  <a:gd name="T39" fmla="*/ 78 h 104"/>
                  <a:gd name="T40" fmla="*/ 76 w 99"/>
                  <a:gd name="T41" fmla="*/ 75 h 104"/>
                  <a:gd name="T42" fmla="*/ 68 w 99"/>
                  <a:gd name="T43" fmla="*/ 79 h 104"/>
                  <a:gd name="T44" fmla="*/ 64 w 99"/>
                  <a:gd name="T45" fmla="*/ 75 h 104"/>
                  <a:gd name="T46" fmla="*/ 62 w 99"/>
                  <a:gd name="T47" fmla="*/ 78 h 104"/>
                  <a:gd name="T48" fmla="*/ 56 w 99"/>
                  <a:gd name="T49" fmla="*/ 76 h 104"/>
                  <a:gd name="T50" fmla="*/ 52 w 99"/>
                  <a:gd name="T51" fmla="*/ 72 h 104"/>
                  <a:gd name="T52" fmla="*/ 47 w 99"/>
                  <a:gd name="T53" fmla="*/ 75 h 104"/>
                  <a:gd name="T54" fmla="*/ 49 w 99"/>
                  <a:gd name="T55" fmla="*/ 81 h 104"/>
                  <a:gd name="T56" fmla="*/ 46 w 99"/>
                  <a:gd name="T57" fmla="*/ 86 h 104"/>
                  <a:gd name="T58" fmla="*/ 50 w 99"/>
                  <a:gd name="T59" fmla="*/ 89 h 104"/>
                  <a:gd name="T60" fmla="*/ 47 w 99"/>
                  <a:gd name="T61" fmla="*/ 93 h 104"/>
                  <a:gd name="T62" fmla="*/ 35 w 99"/>
                  <a:gd name="T63" fmla="*/ 87 h 104"/>
                  <a:gd name="T64" fmla="*/ 33 w 99"/>
                  <a:gd name="T65" fmla="*/ 90 h 104"/>
                  <a:gd name="T66" fmla="*/ 33 w 99"/>
                  <a:gd name="T67" fmla="*/ 95 h 104"/>
                  <a:gd name="T68" fmla="*/ 32 w 99"/>
                  <a:gd name="T69" fmla="*/ 104 h 104"/>
                  <a:gd name="T70" fmla="*/ 26 w 99"/>
                  <a:gd name="T71" fmla="*/ 102 h 104"/>
                  <a:gd name="T72" fmla="*/ 24 w 99"/>
                  <a:gd name="T73" fmla="*/ 96 h 104"/>
                  <a:gd name="T74" fmla="*/ 23 w 99"/>
                  <a:gd name="T75" fmla="*/ 95 h 104"/>
                  <a:gd name="T76" fmla="*/ 20 w 99"/>
                  <a:gd name="T77" fmla="*/ 98 h 104"/>
                  <a:gd name="T78" fmla="*/ 14 w 99"/>
                  <a:gd name="T79" fmla="*/ 99 h 104"/>
                  <a:gd name="T80" fmla="*/ 14 w 99"/>
                  <a:gd name="T81" fmla="*/ 87 h 104"/>
                  <a:gd name="T82" fmla="*/ 9 w 99"/>
                  <a:gd name="T83" fmla="*/ 90 h 104"/>
                  <a:gd name="T84" fmla="*/ 5 w 99"/>
                  <a:gd name="T85" fmla="*/ 84 h 104"/>
                  <a:gd name="T86" fmla="*/ 3 w 99"/>
                  <a:gd name="T87" fmla="*/ 70 h 104"/>
                  <a:gd name="T88" fmla="*/ 8 w 99"/>
                  <a:gd name="T89" fmla="*/ 67 h 104"/>
                  <a:gd name="T90" fmla="*/ 11 w 99"/>
                  <a:gd name="T91" fmla="*/ 67 h 104"/>
                  <a:gd name="T92" fmla="*/ 5 w 99"/>
                  <a:gd name="T93" fmla="*/ 64 h 104"/>
                  <a:gd name="T94" fmla="*/ 0 w 99"/>
                  <a:gd name="T95" fmla="*/ 63 h 104"/>
                  <a:gd name="T96" fmla="*/ 2 w 99"/>
                  <a:gd name="T97" fmla="*/ 55 h 104"/>
                  <a:gd name="T98" fmla="*/ 5 w 99"/>
                  <a:gd name="T99" fmla="*/ 51 h 104"/>
                  <a:gd name="T100" fmla="*/ 15 w 99"/>
                  <a:gd name="T101" fmla="*/ 46 h 104"/>
                  <a:gd name="T102" fmla="*/ 20 w 99"/>
                  <a:gd name="T103" fmla="*/ 38 h 104"/>
                  <a:gd name="T104" fmla="*/ 20 w 99"/>
                  <a:gd name="T105" fmla="*/ 29 h 104"/>
                  <a:gd name="T106" fmla="*/ 27 w 99"/>
                  <a:gd name="T107" fmla="*/ 25 h 104"/>
                  <a:gd name="T108" fmla="*/ 32 w 99"/>
                  <a:gd name="T109" fmla="*/ 26 h 104"/>
                  <a:gd name="T110" fmla="*/ 35 w 99"/>
                  <a:gd name="T111" fmla="*/ 23 h 104"/>
                  <a:gd name="T112" fmla="*/ 43 w 99"/>
                  <a:gd name="T113" fmla="*/ 20 h 104"/>
                  <a:gd name="T114" fmla="*/ 41 w 99"/>
                  <a:gd name="T115" fmla="*/ 19 h 104"/>
                  <a:gd name="T116" fmla="*/ 44 w 99"/>
                  <a:gd name="T117" fmla="*/ 14 h 104"/>
                  <a:gd name="T118" fmla="*/ 47 w 99"/>
                  <a:gd name="T119" fmla="*/ 5 h 104"/>
                  <a:gd name="T120" fmla="*/ 50 w 99"/>
                  <a:gd name="T121" fmla="*/ 0 h 104"/>
                  <a:gd name="T122" fmla="*/ 56 w 99"/>
                  <a:gd name="T123" fmla="*/ 0 h 104"/>
                  <a:gd name="T124" fmla="*/ 62 w 99"/>
                  <a:gd name="T125" fmla="*/ 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9" h="104">
                    <a:moveTo>
                      <a:pt x="62" y="3"/>
                    </a:moveTo>
                    <a:lnTo>
                      <a:pt x="67" y="2"/>
                    </a:lnTo>
                    <a:lnTo>
                      <a:pt x="74" y="8"/>
                    </a:lnTo>
                    <a:lnTo>
                      <a:pt x="77" y="8"/>
                    </a:lnTo>
                    <a:lnTo>
                      <a:pt x="85" y="2"/>
                    </a:lnTo>
                    <a:lnTo>
                      <a:pt x="87" y="0"/>
                    </a:lnTo>
                    <a:lnTo>
                      <a:pt x="93" y="0"/>
                    </a:lnTo>
                    <a:lnTo>
                      <a:pt x="94" y="5"/>
                    </a:lnTo>
                    <a:lnTo>
                      <a:pt x="91" y="14"/>
                    </a:lnTo>
                    <a:lnTo>
                      <a:pt x="99" y="20"/>
                    </a:lnTo>
                    <a:lnTo>
                      <a:pt x="93" y="26"/>
                    </a:lnTo>
                    <a:lnTo>
                      <a:pt x="87" y="29"/>
                    </a:lnTo>
                    <a:lnTo>
                      <a:pt x="87" y="44"/>
                    </a:lnTo>
                    <a:lnTo>
                      <a:pt x="77" y="44"/>
                    </a:lnTo>
                    <a:lnTo>
                      <a:pt x="76" y="48"/>
                    </a:lnTo>
                    <a:lnTo>
                      <a:pt x="85" y="54"/>
                    </a:lnTo>
                    <a:lnTo>
                      <a:pt x="90" y="69"/>
                    </a:lnTo>
                    <a:lnTo>
                      <a:pt x="94" y="73"/>
                    </a:lnTo>
                    <a:lnTo>
                      <a:pt x="93" y="75"/>
                    </a:lnTo>
                    <a:lnTo>
                      <a:pt x="80" y="78"/>
                    </a:lnTo>
                    <a:lnTo>
                      <a:pt x="76" y="75"/>
                    </a:lnTo>
                    <a:lnTo>
                      <a:pt x="68" y="79"/>
                    </a:lnTo>
                    <a:lnTo>
                      <a:pt x="64" y="75"/>
                    </a:lnTo>
                    <a:lnTo>
                      <a:pt x="62" y="78"/>
                    </a:lnTo>
                    <a:lnTo>
                      <a:pt x="56" y="76"/>
                    </a:lnTo>
                    <a:lnTo>
                      <a:pt x="52" y="72"/>
                    </a:lnTo>
                    <a:lnTo>
                      <a:pt x="47" y="75"/>
                    </a:lnTo>
                    <a:lnTo>
                      <a:pt x="49" y="81"/>
                    </a:lnTo>
                    <a:lnTo>
                      <a:pt x="46" y="86"/>
                    </a:lnTo>
                    <a:lnTo>
                      <a:pt x="50" y="89"/>
                    </a:lnTo>
                    <a:lnTo>
                      <a:pt x="47" y="93"/>
                    </a:lnTo>
                    <a:lnTo>
                      <a:pt x="35" y="87"/>
                    </a:lnTo>
                    <a:lnTo>
                      <a:pt x="33" y="90"/>
                    </a:lnTo>
                    <a:lnTo>
                      <a:pt x="33" y="95"/>
                    </a:lnTo>
                    <a:lnTo>
                      <a:pt x="32" y="104"/>
                    </a:lnTo>
                    <a:lnTo>
                      <a:pt x="26" y="102"/>
                    </a:lnTo>
                    <a:lnTo>
                      <a:pt x="24" y="96"/>
                    </a:lnTo>
                    <a:lnTo>
                      <a:pt x="23" y="95"/>
                    </a:lnTo>
                    <a:lnTo>
                      <a:pt x="20" y="98"/>
                    </a:lnTo>
                    <a:lnTo>
                      <a:pt x="14" y="99"/>
                    </a:lnTo>
                    <a:lnTo>
                      <a:pt x="14" y="87"/>
                    </a:lnTo>
                    <a:lnTo>
                      <a:pt x="9" y="90"/>
                    </a:lnTo>
                    <a:lnTo>
                      <a:pt x="5" y="84"/>
                    </a:lnTo>
                    <a:lnTo>
                      <a:pt x="3" y="70"/>
                    </a:lnTo>
                    <a:lnTo>
                      <a:pt x="8" y="67"/>
                    </a:lnTo>
                    <a:lnTo>
                      <a:pt x="11" y="67"/>
                    </a:lnTo>
                    <a:lnTo>
                      <a:pt x="5" y="64"/>
                    </a:lnTo>
                    <a:lnTo>
                      <a:pt x="0" y="63"/>
                    </a:lnTo>
                    <a:lnTo>
                      <a:pt x="2" y="55"/>
                    </a:lnTo>
                    <a:lnTo>
                      <a:pt x="5" y="51"/>
                    </a:lnTo>
                    <a:lnTo>
                      <a:pt x="15" y="46"/>
                    </a:lnTo>
                    <a:lnTo>
                      <a:pt x="20" y="38"/>
                    </a:lnTo>
                    <a:lnTo>
                      <a:pt x="20" y="29"/>
                    </a:lnTo>
                    <a:lnTo>
                      <a:pt x="27" y="25"/>
                    </a:lnTo>
                    <a:lnTo>
                      <a:pt x="32" y="26"/>
                    </a:lnTo>
                    <a:lnTo>
                      <a:pt x="35" y="23"/>
                    </a:lnTo>
                    <a:lnTo>
                      <a:pt x="43" y="20"/>
                    </a:lnTo>
                    <a:lnTo>
                      <a:pt x="41" y="19"/>
                    </a:lnTo>
                    <a:lnTo>
                      <a:pt x="44" y="14"/>
                    </a:lnTo>
                    <a:lnTo>
                      <a:pt x="47" y="5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6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2" name="Freeform 4098">
                <a:extLst>
                  <a:ext uri="{FF2B5EF4-FFF2-40B4-BE49-F238E27FC236}">
                    <a16:creationId xmlns:a16="http://schemas.microsoft.com/office/drawing/2014/main" id="{964C8CA1-FAB7-BCC5-7ACA-9B53C53D0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309"/>
                <a:ext cx="7" cy="13"/>
              </a:xfrm>
              <a:custGeom>
                <a:avLst/>
                <a:gdLst>
                  <a:gd name="T0" fmla="*/ 4 w 13"/>
                  <a:gd name="T1" fmla="*/ 6 h 25"/>
                  <a:gd name="T2" fmla="*/ 4 w 13"/>
                  <a:gd name="T3" fmla="*/ 13 h 25"/>
                  <a:gd name="T4" fmla="*/ 0 w 13"/>
                  <a:gd name="T5" fmla="*/ 22 h 25"/>
                  <a:gd name="T6" fmla="*/ 4 w 13"/>
                  <a:gd name="T7" fmla="*/ 25 h 25"/>
                  <a:gd name="T8" fmla="*/ 7 w 13"/>
                  <a:gd name="T9" fmla="*/ 16 h 25"/>
                  <a:gd name="T10" fmla="*/ 7 w 13"/>
                  <a:gd name="T11" fmla="*/ 9 h 25"/>
                  <a:gd name="T12" fmla="*/ 13 w 13"/>
                  <a:gd name="T13" fmla="*/ 1 h 25"/>
                  <a:gd name="T14" fmla="*/ 9 w 13"/>
                  <a:gd name="T15" fmla="*/ 0 h 25"/>
                  <a:gd name="T16" fmla="*/ 4 w 13"/>
                  <a:gd name="T17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5">
                    <a:moveTo>
                      <a:pt x="4" y="6"/>
                    </a:moveTo>
                    <a:lnTo>
                      <a:pt x="4" y="13"/>
                    </a:lnTo>
                    <a:lnTo>
                      <a:pt x="0" y="22"/>
                    </a:lnTo>
                    <a:lnTo>
                      <a:pt x="4" y="25"/>
                    </a:lnTo>
                    <a:lnTo>
                      <a:pt x="7" y="16"/>
                    </a:lnTo>
                    <a:lnTo>
                      <a:pt x="7" y="9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3" name="Freeform 4099">
                <a:extLst>
                  <a:ext uri="{FF2B5EF4-FFF2-40B4-BE49-F238E27FC236}">
                    <a16:creationId xmlns:a16="http://schemas.microsoft.com/office/drawing/2014/main" id="{E1816A8B-6682-DD12-1938-91D2AA4F6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309"/>
                <a:ext cx="7" cy="13"/>
              </a:xfrm>
              <a:custGeom>
                <a:avLst/>
                <a:gdLst>
                  <a:gd name="T0" fmla="*/ 4 w 13"/>
                  <a:gd name="T1" fmla="*/ 6 h 25"/>
                  <a:gd name="T2" fmla="*/ 9 w 13"/>
                  <a:gd name="T3" fmla="*/ 0 h 25"/>
                  <a:gd name="T4" fmla="*/ 13 w 13"/>
                  <a:gd name="T5" fmla="*/ 1 h 25"/>
                  <a:gd name="T6" fmla="*/ 7 w 13"/>
                  <a:gd name="T7" fmla="*/ 9 h 25"/>
                  <a:gd name="T8" fmla="*/ 7 w 13"/>
                  <a:gd name="T9" fmla="*/ 16 h 25"/>
                  <a:gd name="T10" fmla="*/ 4 w 13"/>
                  <a:gd name="T11" fmla="*/ 25 h 25"/>
                  <a:gd name="T12" fmla="*/ 0 w 13"/>
                  <a:gd name="T13" fmla="*/ 22 h 25"/>
                  <a:gd name="T14" fmla="*/ 4 w 13"/>
                  <a:gd name="T15" fmla="*/ 13 h 25"/>
                  <a:gd name="T16" fmla="*/ 4 w 13"/>
                  <a:gd name="T17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5">
                    <a:moveTo>
                      <a:pt x="4" y="6"/>
                    </a:moveTo>
                    <a:lnTo>
                      <a:pt x="9" y="0"/>
                    </a:lnTo>
                    <a:lnTo>
                      <a:pt x="13" y="1"/>
                    </a:lnTo>
                    <a:lnTo>
                      <a:pt x="7" y="9"/>
                    </a:lnTo>
                    <a:lnTo>
                      <a:pt x="7" y="16"/>
                    </a:lnTo>
                    <a:lnTo>
                      <a:pt x="4" y="25"/>
                    </a:lnTo>
                    <a:lnTo>
                      <a:pt x="0" y="22"/>
                    </a:lnTo>
                    <a:lnTo>
                      <a:pt x="4" y="13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4" name="Freeform 4100">
                <a:extLst>
                  <a:ext uri="{FF2B5EF4-FFF2-40B4-BE49-F238E27FC236}">
                    <a16:creationId xmlns:a16="http://schemas.microsoft.com/office/drawing/2014/main" id="{93D8C42F-9748-AFCC-7169-AAA2DAB11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309"/>
                <a:ext cx="7" cy="13"/>
              </a:xfrm>
              <a:custGeom>
                <a:avLst/>
                <a:gdLst>
                  <a:gd name="T0" fmla="*/ 4 w 13"/>
                  <a:gd name="T1" fmla="*/ 6 h 25"/>
                  <a:gd name="T2" fmla="*/ 9 w 13"/>
                  <a:gd name="T3" fmla="*/ 0 h 25"/>
                  <a:gd name="T4" fmla="*/ 13 w 13"/>
                  <a:gd name="T5" fmla="*/ 1 h 25"/>
                  <a:gd name="T6" fmla="*/ 7 w 13"/>
                  <a:gd name="T7" fmla="*/ 9 h 25"/>
                  <a:gd name="T8" fmla="*/ 7 w 13"/>
                  <a:gd name="T9" fmla="*/ 16 h 25"/>
                  <a:gd name="T10" fmla="*/ 4 w 13"/>
                  <a:gd name="T11" fmla="*/ 25 h 25"/>
                  <a:gd name="T12" fmla="*/ 0 w 13"/>
                  <a:gd name="T13" fmla="*/ 22 h 25"/>
                  <a:gd name="T14" fmla="*/ 4 w 13"/>
                  <a:gd name="T15" fmla="*/ 13 h 25"/>
                  <a:gd name="T16" fmla="*/ 4 w 13"/>
                  <a:gd name="T17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5">
                    <a:moveTo>
                      <a:pt x="4" y="6"/>
                    </a:moveTo>
                    <a:lnTo>
                      <a:pt x="9" y="0"/>
                    </a:lnTo>
                    <a:lnTo>
                      <a:pt x="13" y="1"/>
                    </a:lnTo>
                    <a:lnTo>
                      <a:pt x="7" y="9"/>
                    </a:lnTo>
                    <a:lnTo>
                      <a:pt x="7" y="16"/>
                    </a:lnTo>
                    <a:lnTo>
                      <a:pt x="4" y="25"/>
                    </a:lnTo>
                    <a:lnTo>
                      <a:pt x="0" y="22"/>
                    </a:lnTo>
                    <a:lnTo>
                      <a:pt x="4" y="13"/>
                    </a:lnTo>
                    <a:lnTo>
                      <a:pt x="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5" name="Freeform 4101">
                <a:extLst>
                  <a:ext uri="{FF2B5EF4-FFF2-40B4-BE49-F238E27FC236}">
                    <a16:creationId xmlns:a16="http://schemas.microsoft.com/office/drawing/2014/main" id="{FF1EB6A8-FAD5-C9C7-B1C3-344CBA194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309"/>
                <a:ext cx="9" cy="9"/>
              </a:xfrm>
              <a:custGeom>
                <a:avLst/>
                <a:gdLst>
                  <a:gd name="T0" fmla="*/ 13 w 17"/>
                  <a:gd name="T1" fmla="*/ 0 h 18"/>
                  <a:gd name="T2" fmla="*/ 2 w 17"/>
                  <a:gd name="T3" fmla="*/ 7 h 18"/>
                  <a:gd name="T4" fmla="*/ 0 w 17"/>
                  <a:gd name="T5" fmla="*/ 12 h 18"/>
                  <a:gd name="T6" fmla="*/ 3 w 17"/>
                  <a:gd name="T7" fmla="*/ 18 h 18"/>
                  <a:gd name="T8" fmla="*/ 6 w 17"/>
                  <a:gd name="T9" fmla="*/ 15 h 18"/>
                  <a:gd name="T10" fmla="*/ 9 w 17"/>
                  <a:gd name="T11" fmla="*/ 9 h 18"/>
                  <a:gd name="T12" fmla="*/ 16 w 17"/>
                  <a:gd name="T13" fmla="*/ 6 h 18"/>
                  <a:gd name="T14" fmla="*/ 17 w 17"/>
                  <a:gd name="T15" fmla="*/ 1 h 18"/>
                  <a:gd name="T16" fmla="*/ 1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13" y="0"/>
                    </a:moveTo>
                    <a:lnTo>
                      <a:pt x="2" y="7"/>
                    </a:lnTo>
                    <a:lnTo>
                      <a:pt x="0" y="12"/>
                    </a:lnTo>
                    <a:lnTo>
                      <a:pt x="3" y="18"/>
                    </a:lnTo>
                    <a:lnTo>
                      <a:pt x="6" y="15"/>
                    </a:lnTo>
                    <a:lnTo>
                      <a:pt x="9" y="9"/>
                    </a:lnTo>
                    <a:lnTo>
                      <a:pt x="16" y="6"/>
                    </a:lnTo>
                    <a:lnTo>
                      <a:pt x="17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6" name="Freeform 4102">
                <a:extLst>
                  <a:ext uri="{FF2B5EF4-FFF2-40B4-BE49-F238E27FC236}">
                    <a16:creationId xmlns:a16="http://schemas.microsoft.com/office/drawing/2014/main" id="{B332B500-E36A-2564-EE6F-A6E7A3A11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309"/>
                <a:ext cx="9" cy="9"/>
              </a:xfrm>
              <a:custGeom>
                <a:avLst/>
                <a:gdLst>
                  <a:gd name="T0" fmla="*/ 13 w 17"/>
                  <a:gd name="T1" fmla="*/ 0 h 18"/>
                  <a:gd name="T2" fmla="*/ 17 w 17"/>
                  <a:gd name="T3" fmla="*/ 1 h 18"/>
                  <a:gd name="T4" fmla="*/ 16 w 17"/>
                  <a:gd name="T5" fmla="*/ 6 h 18"/>
                  <a:gd name="T6" fmla="*/ 9 w 17"/>
                  <a:gd name="T7" fmla="*/ 9 h 18"/>
                  <a:gd name="T8" fmla="*/ 6 w 17"/>
                  <a:gd name="T9" fmla="*/ 15 h 18"/>
                  <a:gd name="T10" fmla="*/ 3 w 17"/>
                  <a:gd name="T11" fmla="*/ 18 h 18"/>
                  <a:gd name="T12" fmla="*/ 0 w 17"/>
                  <a:gd name="T13" fmla="*/ 12 h 18"/>
                  <a:gd name="T14" fmla="*/ 2 w 17"/>
                  <a:gd name="T15" fmla="*/ 7 h 18"/>
                  <a:gd name="T16" fmla="*/ 1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13" y="0"/>
                    </a:moveTo>
                    <a:lnTo>
                      <a:pt x="17" y="1"/>
                    </a:lnTo>
                    <a:lnTo>
                      <a:pt x="16" y="6"/>
                    </a:lnTo>
                    <a:lnTo>
                      <a:pt x="9" y="9"/>
                    </a:lnTo>
                    <a:lnTo>
                      <a:pt x="6" y="15"/>
                    </a:lnTo>
                    <a:lnTo>
                      <a:pt x="3" y="18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7" name="Freeform 4103">
                <a:extLst>
                  <a:ext uri="{FF2B5EF4-FFF2-40B4-BE49-F238E27FC236}">
                    <a16:creationId xmlns:a16="http://schemas.microsoft.com/office/drawing/2014/main" id="{5A3341C2-2A41-19C9-81C1-26F530506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309"/>
                <a:ext cx="9" cy="9"/>
              </a:xfrm>
              <a:custGeom>
                <a:avLst/>
                <a:gdLst>
                  <a:gd name="T0" fmla="*/ 13 w 17"/>
                  <a:gd name="T1" fmla="*/ 0 h 18"/>
                  <a:gd name="T2" fmla="*/ 17 w 17"/>
                  <a:gd name="T3" fmla="*/ 1 h 18"/>
                  <a:gd name="T4" fmla="*/ 16 w 17"/>
                  <a:gd name="T5" fmla="*/ 6 h 18"/>
                  <a:gd name="T6" fmla="*/ 9 w 17"/>
                  <a:gd name="T7" fmla="*/ 9 h 18"/>
                  <a:gd name="T8" fmla="*/ 6 w 17"/>
                  <a:gd name="T9" fmla="*/ 15 h 18"/>
                  <a:gd name="T10" fmla="*/ 3 w 17"/>
                  <a:gd name="T11" fmla="*/ 18 h 18"/>
                  <a:gd name="T12" fmla="*/ 0 w 17"/>
                  <a:gd name="T13" fmla="*/ 12 h 18"/>
                  <a:gd name="T14" fmla="*/ 2 w 17"/>
                  <a:gd name="T15" fmla="*/ 7 h 18"/>
                  <a:gd name="T16" fmla="*/ 1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13" y="0"/>
                    </a:moveTo>
                    <a:lnTo>
                      <a:pt x="17" y="1"/>
                    </a:lnTo>
                    <a:lnTo>
                      <a:pt x="16" y="6"/>
                    </a:lnTo>
                    <a:lnTo>
                      <a:pt x="9" y="9"/>
                    </a:lnTo>
                    <a:lnTo>
                      <a:pt x="6" y="15"/>
                    </a:lnTo>
                    <a:lnTo>
                      <a:pt x="3" y="18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8" name="Freeform 4104">
                <a:extLst>
                  <a:ext uri="{FF2B5EF4-FFF2-40B4-BE49-F238E27FC236}">
                    <a16:creationId xmlns:a16="http://schemas.microsoft.com/office/drawing/2014/main" id="{C5504C20-8296-55FD-A513-AA586525D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284"/>
                <a:ext cx="94" cy="69"/>
              </a:xfrm>
              <a:custGeom>
                <a:avLst/>
                <a:gdLst>
                  <a:gd name="T0" fmla="*/ 130 w 188"/>
                  <a:gd name="T1" fmla="*/ 5 h 139"/>
                  <a:gd name="T2" fmla="*/ 127 w 188"/>
                  <a:gd name="T3" fmla="*/ 0 h 139"/>
                  <a:gd name="T4" fmla="*/ 115 w 188"/>
                  <a:gd name="T5" fmla="*/ 13 h 139"/>
                  <a:gd name="T6" fmla="*/ 104 w 188"/>
                  <a:gd name="T7" fmla="*/ 13 h 139"/>
                  <a:gd name="T8" fmla="*/ 97 w 188"/>
                  <a:gd name="T9" fmla="*/ 19 h 139"/>
                  <a:gd name="T10" fmla="*/ 92 w 188"/>
                  <a:gd name="T11" fmla="*/ 29 h 139"/>
                  <a:gd name="T12" fmla="*/ 89 w 188"/>
                  <a:gd name="T13" fmla="*/ 40 h 139"/>
                  <a:gd name="T14" fmla="*/ 74 w 188"/>
                  <a:gd name="T15" fmla="*/ 37 h 139"/>
                  <a:gd name="T16" fmla="*/ 83 w 188"/>
                  <a:gd name="T17" fmla="*/ 41 h 139"/>
                  <a:gd name="T18" fmla="*/ 104 w 188"/>
                  <a:gd name="T19" fmla="*/ 55 h 139"/>
                  <a:gd name="T20" fmla="*/ 104 w 188"/>
                  <a:gd name="T21" fmla="*/ 70 h 139"/>
                  <a:gd name="T22" fmla="*/ 97 w 188"/>
                  <a:gd name="T23" fmla="*/ 79 h 139"/>
                  <a:gd name="T24" fmla="*/ 95 w 188"/>
                  <a:gd name="T25" fmla="*/ 93 h 139"/>
                  <a:gd name="T26" fmla="*/ 88 w 188"/>
                  <a:gd name="T27" fmla="*/ 98 h 139"/>
                  <a:gd name="T28" fmla="*/ 68 w 188"/>
                  <a:gd name="T29" fmla="*/ 99 h 139"/>
                  <a:gd name="T30" fmla="*/ 67 w 188"/>
                  <a:gd name="T31" fmla="*/ 89 h 139"/>
                  <a:gd name="T32" fmla="*/ 54 w 188"/>
                  <a:gd name="T33" fmla="*/ 89 h 139"/>
                  <a:gd name="T34" fmla="*/ 47 w 188"/>
                  <a:gd name="T35" fmla="*/ 95 h 139"/>
                  <a:gd name="T36" fmla="*/ 32 w 188"/>
                  <a:gd name="T37" fmla="*/ 96 h 139"/>
                  <a:gd name="T38" fmla="*/ 27 w 188"/>
                  <a:gd name="T39" fmla="*/ 87 h 139"/>
                  <a:gd name="T40" fmla="*/ 16 w 188"/>
                  <a:gd name="T41" fmla="*/ 76 h 139"/>
                  <a:gd name="T42" fmla="*/ 1 w 188"/>
                  <a:gd name="T43" fmla="*/ 78 h 139"/>
                  <a:gd name="T44" fmla="*/ 9 w 188"/>
                  <a:gd name="T45" fmla="*/ 93 h 139"/>
                  <a:gd name="T46" fmla="*/ 16 w 188"/>
                  <a:gd name="T47" fmla="*/ 99 h 139"/>
                  <a:gd name="T48" fmla="*/ 29 w 188"/>
                  <a:gd name="T49" fmla="*/ 128 h 139"/>
                  <a:gd name="T50" fmla="*/ 47 w 188"/>
                  <a:gd name="T51" fmla="*/ 139 h 139"/>
                  <a:gd name="T52" fmla="*/ 59 w 188"/>
                  <a:gd name="T53" fmla="*/ 139 h 139"/>
                  <a:gd name="T54" fmla="*/ 86 w 188"/>
                  <a:gd name="T55" fmla="*/ 131 h 139"/>
                  <a:gd name="T56" fmla="*/ 100 w 188"/>
                  <a:gd name="T57" fmla="*/ 128 h 139"/>
                  <a:gd name="T58" fmla="*/ 118 w 188"/>
                  <a:gd name="T59" fmla="*/ 139 h 139"/>
                  <a:gd name="T60" fmla="*/ 126 w 188"/>
                  <a:gd name="T61" fmla="*/ 127 h 139"/>
                  <a:gd name="T62" fmla="*/ 129 w 188"/>
                  <a:gd name="T63" fmla="*/ 119 h 139"/>
                  <a:gd name="T64" fmla="*/ 144 w 188"/>
                  <a:gd name="T65" fmla="*/ 127 h 139"/>
                  <a:gd name="T66" fmla="*/ 153 w 188"/>
                  <a:gd name="T67" fmla="*/ 116 h 139"/>
                  <a:gd name="T68" fmla="*/ 171 w 188"/>
                  <a:gd name="T69" fmla="*/ 108 h 139"/>
                  <a:gd name="T70" fmla="*/ 173 w 188"/>
                  <a:gd name="T71" fmla="*/ 96 h 139"/>
                  <a:gd name="T72" fmla="*/ 173 w 188"/>
                  <a:gd name="T73" fmla="*/ 81 h 139"/>
                  <a:gd name="T74" fmla="*/ 182 w 188"/>
                  <a:gd name="T75" fmla="*/ 72 h 139"/>
                  <a:gd name="T76" fmla="*/ 188 w 188"/>
                  <a:gd name="T77" fmla="*/ 63 h 139"/>
                  <a:gd name="T78" fmla="*/ 179 w 188"/>
                  <a:gd name="T79" fmla="*/ 55 h 139"/>
                  <a:gd name="T80" fmla="*/ 176 w 188"/>
                  <a:gd name="T81" fmla="*/ 48 h 139"/>
                  <a:gd name="T82" fmla="*/ 173 w 188"/>
                  <a:gd name="T83" fmla="*/ 34 h 139"/>
                  <a:gd name="T84" fmla="*/ 170 w 188"/>
                  <a:gd name="T85" fmla="*/ 22 h 139"/>
                  <a:gd name="T86" fmla="*/ 164 w 188"/>
                  <a:gd name="T87" fmla="*/ 7 h 139"/>
                  <a:gd name="T88" fmla="*/ 150 w 188"/>
                  <a:gd name="T89" fmla="*/ 7 h 139"/>
                  <a:gd name="T90" fmla="*/ 138 w 188"/>
                  <a:gd name="T91" fmla="*/ 13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8" h="139">
                    <a:moveTo>
                      <a:pt x="138" y="13"/>
                    </a:moveTo>
                    <a:lnTo>
                      <a:pt x="130" y="5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3" y="10"/>
                    </a:lnTo>
                    <a:lnTo>
                      <a:pt x="115" y="13"/>
                    </a:lnTo>
                    <a:lnTo>
                      <a:pt x="112" y="16"/>
                    </a:lnTo>
                    <a:lnTo>
                      <a:pt x="104" y="13"/>
                    </a:lnTo>
                    <a:lnTo>
                      <a:pt x="98" y="13"/>
                    </a:lnTo>
                    <a:lnTo>
                      <a:pt x="97" y="19"/>
                    </a:lnTo>
                    <a:lnTo>
                      <a:pt x="91" y="25"/>
                    </a:lnTo>
                    <a:lnTo>
                      <a:pt x="92" y="29"/>
                    </a:lnTo>
                    <a:lnTo>
                      <a:pt x="92" y="32"/>
                    </a:lnTo>
                    <a:lnTo>
                      <a:pt x="89" y="40"/>
                    </a:lnTo>
                    <a:lnTo>
                      <a:pt x="76" y="32"/>
                    </a:lnTo>
                    <a:lnTo>
                      <a:pt x="74" y="37"/>
                    </a:lnTo>
                    <a:lnTo>
                      <a:pt x="80" y="43"/>
                    </a:lnTo>
                    <a:lnTo>
                      <a:pt x="83" y="41"/>
                    </a:lnTo>
                    <a:lnTo>
                      <a:pt x="92" y="49"/>
                    </a:lnTo>
                    <a:lnTo>
                      <a:pt x="104" y="55"/>
                    </a:lnTo>
                    <a:lnTo>
                      <a:pt x="103" y="63"/>
                    </a:lnTo>
                    <a:lnTo>
                      <a:pt x="104" y="70"/>
                    </a:lnTo>
                    <a:lnTo>
                      <a:pt x="103" y="75"/>
                    </a:lnTo>
                    <a:lnTo>
                      <a:pt x="97" y="79"/>
                    </a:lnTo>
                    <a:lnTo>
                      <a:pt x="97" y="83"/>
                    </a:lnTo>
                    <a:lnTo>
                      <a:pt x="95" y="93"/>
                    </a:lnTo>
                    <a:lnTo>
                      <a:pt x="95" y="98"/>
                    </a:lnTo>
                    <a:lnTo>
                      <a:pt x="88" y="98"/>
                    </a:lnTo>
                    <a:lnTo>
                      <a:pt x="80" y="102"/>
                    </a:lnTo>
                    <a:lnTo>
                      <a:pt x="68" y="99"/>
                    </a:lnTo>
                    <a:lnTo>
                      <a:pt x="71" y="93"/>
                    </a:lnTo>
                    <a:lnTo>
                      <a:pt x="67" y="89"/>
                    </a:lnTo>
                    <a:lnTo>
                      <a:pt x="57" y="92"/>
                    </a:lnTo>
                    <a:lnTo>
                      <a:pt x="54" y="89"/>
                    </a:lnTo>
                    <a:lnTo>
                      <a:pt x="47" y="84"/>
                    </a:lnTo>
                    <a:lnTo>
                      <a:pt x="47" y="95"/>
                    </a:lnTo>
                    <a:lnTo>
                      <a:pt x="42" y="93"/>
                    </a:lnTo>
                    <a:lnTo>
                      <a:pt x="32" y="96"/>
                    </a:lnTo>
                    <a:lnTo>
                      <a:pt x="26" y="96"/>
                    </a:lnTo>
                    <a:lnTo>
                      <a:pt x="27" y="87"/>
                    </a:lnTo>
                    <a:lnTo>
                      <a:pt x="16" y="83"/>
                    </a:lnTo>
                    <a:lnTo>
                      <a:pt x="16" y="76"/>
                    </a:lnTo>
                    <a:lnTo>
                      <a:pt x="9" y="83"/>
                    </a:lnTo>
                    <a:lnTo>
                      <a:pt x="1" y="78"/>
                    </a:lnTo>
                    <a:lnTo>
                      <a:pt x="0" y="92"/>
                    </a:lnTo>
                    <a:lnTo>
                      <a:pt x="9" y="93"/>
                    </a:lnTo>
                    <a:lnTo>
                      <a:pt x="10" y="96"/>
                    </a:lnTo>
                    <a:lnTo>
                      <a:pt x="16" y="99"/>
                    </a:lnTo>
                    <a:lnTo>
                      <a:pt x="32" y="119"/>
                    </a:lnTo>
                    <a:lnTo>
                      <a:pt x="29" y="128"/>
                    </a:lnTo>
                    <a:lnTo>
                      <a:pt x="36" y="134"/>
                    </a:lnTo>
                    <a:lnTo>
                      <a:pt x="47" y="139"/>
                    </a:lnTo>
                    <a:lnTo>
                      <a:pt x="53" y="139"/>
                    </a:lnTo>
                    <a:lnTo>
                      <a:pt x="59" y="139"/>
                    </a:lnTo>
                    <a:lnTo>
                      <a:pt x="65" y="134"/>
                    </a:lnTo>
                    <a:lnTo>
                      <a:pt x="86" y="131"/>
                    </a:lnTo>
                    <a:lnTo>
                      <a:pt x="92" y="127"/>
                    </a:lnTo>
                    <a:lnTo>
                      <a:pt x="100" y="128"/>
                    </a:lnTo>
                    <a:lnTo>
                      <a:pt x="111" y="133"/>
                    </a:lnTo>
                    <a:lnTo>
                      <a:pt x="118" y="139"/>
                    </a:lnTo>
                    <a:lnTo>
                      <a:pt x="120" y="134"/>
                    </a:lnTo>
                    <a:lnTo>
                      <a:pt x="126" y="127"/>
                    </a:lnTo>
                    <a:lnTo>
                      <a:pt x="126" y="125"/>
                    </a:lnTo>
                    <a:lnTo>
                      <a:pt x="129" y="119"/>
                    </a:lnTo>
                    <a:lnTo>
                      <a:pt x="141" y="122"/>
                    </a:lnTo>
                    <a:lnTo>
                      <a:pt x="144" y="127"/>
                    </a:lnTo>
                    <a:lnTo>
                      <a:pt x="150" y="124"/>
                    </a:lnTo>
                    <a:lnTo>
                      <a:pt x="153" y="116"/>
                    </a:lnTo>
                    <a:lnTo>
                      <a:pt x="165" y="113"/>
                    </a:lnTo>
                    <a:lnTo>
                      <a:pt x="171" y="108"/>
                    </a:lnTo>
                    <a:lnTo>
                      <a:pt x="176" y="99"/>
                    </a:lnTo>
                    <a:lnTo>
                      <a:pt x="173" y="96"/>
                    </a:lnTo>
                    <a:lnTo>
                      <a:pt x="174" y="84"/>
                    </a:lnTo>
                    <a:lnTo>
                      <a:pt x="173" y="81"/>
                    </a:lnTo>
                    <a:lnTo>
                      <a:pt x="177" y="73"/>
                    </a:lnTo>
                    <a:lnTo>
                      <a:pt x="182" y="72"/>
                    </a:lnTo>
                    <a:lnTo>
                      <a:pt x="183" y="66"/>
                    </a:lnTo>
                    <a:lnTo>
                      <a:pt x="188" y="63"/>
                    </a:lnTo>
                    <a:lnTo>
                      <a:pt x="176" y="60"/>
                    </a:lnTo>
                    <a:lnTo>
                      <a:pt x="179" y="55"/>
                    </a:lnTo>
                    <a:lnTo>
                      <a:pt x="174" y="51"/>
                    </a:lnTo>
                    <a:lnTo>
                      <a:pt x="176" y="48"/>
                    </a:lnTo>
                    <a:lnTo>
                      <a:pt x="174" y="43"/>
                    </a:lnTo>
                    <a:lnTo>
                      <a:pt x="173" y="34"/>
                    </a:lnTo>
                    <a:lnTo>
                      <a:pt x="167" y="31"/>
                    </a:lnTo>
                    <a:lnTo>
                      <a:pt x="170" y="22"/>
                    </a:lnTo>
                    <a:lnTo>
                      <a:pt x="164" y="17"/>
                    </a:lnTo>
                    <a:lnTo>
                      <a:pt x="164" y="7"/>
                    </a:lnTo>
                    <a:lnTo>
                      <a:pt x="153" y="3"/>
                    </a:lnTo>
                    <a:lnTo>
                      <a:pt x="150" y="7"/>
                    </a:lnTo>
                    <a:lnTo>
                      <a:pt x="147" y="7"/>
                    </a:lnTo>
                    <a:lnTo>
                      <a:pt x="138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9" name="Freeform 4105">
                <a:extLst>
                  <a:ext uri="{FF2B5EF4-FFF2-40B4-BE49-F238E27FC236}">
                    <a16:creationId xmlns:a16="http://schemas.microsoft.com/office/drawing/2014/main" id="{37534853-A342-2F67-BD6D-FC9D1BE30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284"/>
                <a:ext cx="94" cy="69"/>
              </a:xfrm>
              <a:custGeom>
                <a:avLst/>
                <a:gdLst>
                  <a:gd name="T0" fmla="*/ 147 w 188"/>
                  <a:gd name="T1" fmla="*/ 7 h 139"/>
                  <a:gd name="T2" fmla="*/ 153 w 188"/>
                  <a:gd name="T3" fmla="*/ 3 h 139"/>
                  <a:gd name="T4" fmla="*/ 164 w 188"/>
                  <a:gd name="T5" fmla="*/ 17 h 139"/>
                  <a:gd name="T6" fmla="*/ 167 w 188"/>
                  <a:gd name="T7" fmla="*/ 31 h 139"/>
                  <a:gd name="T8" fmla="*/ 174 w 188"/>
                  <a:gd name="T9" fmla="*/ 43 h 139"/>
                  <a:gd name="T10" fmla="*/ 174 w 188"/>
                  <a:gd name="T11" fmla="*/ 51 h 139"/>
                  <a:gd name="T12" fmla="*/ 176 w 188"/>
                  <a:gd name="T13" fmla="*/ 60 h 139"/>
                  <a:gd name="T14" fmla="*/ 183 w 188"/>
                  <a:gd name="T15" fmla="*/ 66 h 139"/>
                  <a:gd name="T16" fmla="*/ 177 w 188"/>
                  <a:gd name="T17" fmla="*/ 73 h 139"/>
                  <a:gd name="T18" fmla="*/ 174 w 188"/>
                  <a:gd name="T19" fmla="*/ 84 h 139"/>
                  <a:gd name="T20" fmla="*/ 176 w 188"/>
                  <a:gd name="T21" fmla="*/ 99 h 139"/>
                  <a:gd name="T22" fmla="*/ 165 w 188"/>
                  <a:gd name="T23" fmla="*/ 113 h 139"/>
                  <a:gd name="T24" fmla="*/ 150 w 188"/>
                  <a:gd name="T25" fmla="*/ 124 h 139"/>
                  <a:gd name="T26" fmla="*/ 141 w 188"/>
                  <a:gd name="T27" fmla="*/ 122 h 139"/>
                  <a:gd name="T28" fmla="*/ 126 w 188"/>
                  <a:gd name="T29" fmla="*/ 125 h 139"/>
                  <a:gd name="T30" fmla="*/ 120 w 188"/>
                  <a:gd name="T31" fmla="*/ 134 h 139"/>
                  <a:gd name="T32" fmla="*/ 111 w 188"/>
                  <a:gd name="T33" fmla="*/ 133 h 139"/>
                  <a:gd name="T34" fmla="*/ 92 w 188"/>
                  <a:gd name="T35" fmla="*/ 127 h 139"/>
                  <a:gd name="T36" fmla="*/ 65 w 188"/>
                  <a:gd name="T37" fmla="*/ 134 h 139"/>
                  <a:gd name="T38" fmla="*/ 53 w 188"/>
                  <a:gd name="T39" fmla="*/ 139 h 139"/>
                  <a:gd name="T40" fmla="*/ 36 w 188"/>
                  <a:gd name="T41" fmla="*/ 134 h 139"/>
                  <a:gd name="T42" fmla="*/ 32 w 188"/>
                  <a:gd name="T43" fmla="*/ 119 h 139"/>
                  <a:gd name="T44" fmla="*/ 10 w 188"/>
                  <a:gd name="T45" fmla="*/ 96 h 139"/>
                  <a:gd name="T46" fmla="*/ 0 w 188"/>
                  <a:gd name="T47" fmla="*/ 92 h 139"/>
                  <a:gd name="T48" fmla="*/ 9 w 188"/>
                  <a:gd name="T49" fmla="*/ 83 h 139"/>
                  <a:gd name="T50" fmla="*/ 16 w 188"/>
                  <a:gd name="T51" fmla="*/ 83 h 139"/>
                  <a:gd name="T52" fmla="*/ 26 w 188"/>
                  <a:gd name="T53" fmla="*/ 96 h 139"/>
                  <a:gd name="T54" fmla="*/ 42 w 188"/>
                  <a:gd name="T55" fmla="*/ 93 h 139"/>
                  <a:gd name="T56" fmla="*/ 47 w 188"/>
                  <a:gd name="T57" fmla="*/ 84 h 139"/>
                  <a:gd name="T58" fmla="*/ 57 w 188"/>
                  <a:gd name="T59" fmla="*/ 92 h 139"/>
                  <a:gd name="T60" fmla="*/ 71 w 188"/>
                  <a:gd name="T61" fmla="*/ 93 h 139"/>
                  <a:gd name="T62" fmla="*/ 80 w 188"/>
                  <a:gd name="T63" fmla="*/ 102 h 139"/>
                  <a:gd name="T64" fmla="*/ 95 w 188"/>
                  <a:gd name="T65" fmla="*/ 98 h 139"/>
                  <a:gd name="T66" fmla="*/ 97 w 188"/>
                  <a:gd name="T67" fmla="*/ 83 h 139"/>
                  <a:gd name="T68" fmla="*/ 103 w 188"/>
                  <a:gd name="T69" fmla="*/ 75 h 139"/>
                  <a:gd name="T70" fmla="*/ 103 w 188"/>
                  <a:gd name="T71" fmla="*/ 63 h 139"/>
                  <a:gd name="T72" fmla="*/ 92 w 188"/>
                  <a:gd name="T73" fmla="*/ 49 h 139"/>
                  <a:gd name="T74" fmla="*/ 80 w 188"/>
                  <a:gd name="T75" fmla="*/ 43 h 139"/>
                  <a:gd name="T76" fmla="*/ 76 w 188"/>
                  <a:gd name="T77" fmla="*/ 32 h 139"/>
                  <a:gd name="T78" fmla="*/ 92 w 188"/>
                  <a:gd name="T79" fmla="*/ 32 h 139"/>
                  <a:gd name="T80" fmla="*/ 91 w 188"/>
                  <a:gd name="T81" fmla="*/ 25 h 139"/>
                  <a:gd name="T82" fmla="*/ 98 w 188"/>
                  <a:gd name="T83" fmla="*/ 13 h 139"/>
                  <a:gd name="T84" fmla="*/ 112 w 188"/>
                  <a:gd name="T85" fmla="*/ 16 h 139"/>
                  <a:gd name="T86" fmla="*/ 123 w 188"/>
                  <a:gd name="T87" fmla="*/ 10 h 139"/>
                  <a:gd name="T88" fmla="*/ 129 w 188"/>
                  <a:gd name="T89" fmla="*/ 0 h 139"/>
                  <a:gd name="T90" fmla="*/ 138 w 188"/>
                  <a:gd name="T91" fmla="*/ 13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8" h="139">
                    <a:moveTo>
                      <a:pt x="138" y="13"/>
                    </a:moveTo>
                    <a:lnTo>
                      <a:pt x="147" y="7"/>
                    </a:lnTo>
                    <a:lnTo>
                      <a:pt x="150" y="7"/>
                    </a:lnTo>
                    <a:lnTo>
                      <a:pt x="153" y="3"/>
                    </a:lnTo>
                    <a:lnTo>
                      <a:pt x="164" y="7"/>
                    </a:lnTo>
                    <a:lnTo>
                      <a:pt x="164" y="17"/>
                    </a:lnTo>
                    <a:lnTo>
                      <a:pt x="170" y="22"/>
                    </a:lnTo>
                    <a:lnTo>
                      <a:pt x="167" y="31"/>
                    </a:lnTo>
                    <a:lnTo>
                      <a:pt x="173" y="34"/>
                    </a:lnTo>
                    <a:lnTo>
                      <a:pt x="174" y="43"/>
                    </a:lnTo>
                    <a:lnTo>
                      <a:pt x="176" y="48"/>
                    </a:lnTo>
                    <a:lnTo>
                      <a:pt x="174" y="51"/>
                    </a:lnTo>
                    <a:lnTo>
                      <a:pt x="179" y="55"/>
                    </a:lnTo>
                    <a:lnTo>
                      <a:pt x="176" y="60"/>
                    </a:lnTo>
                    <a:lnTo>
                      <a:pt x="188" y="63"/>
                    </a:lnTo>
                    <a:lnTo>
                      <a:pt x="183" y="66"/>
                    </a:lnTo>
                    <a:lnTo>
                      <a:pt x="182" y="72"/>
                    </a:lnTo>
                    <a:lnTo>
                      <a:pt x="177" y="73"/>
                    </a:lnTo>
                    <a:lnTo>
                      <a:pt x="173" y="81"/>
                    </a:lnTo>
                    <a:lnTo>
                      <a:pt x="174" y="84"/>
                    </a:lnTo>
                    <a:lnTo>
                      <a:pt x="173" y="96"/>
                    </a:lnTo>
                    <a:lnTo>
                      <a:pt x="176" y="99"/>
                    </a:lnTo>
                    <a:lnTo>
                      <a:pt x="171" y="108"/>
                    </a:lnTo>
                    <a:lnTo>
                      <a:pt x="165" y="113"/>
                    </a:lnTo>
                    <a:lnTo>
                      <a:pt x="153" y="116"/>
                    </a:lnTo>
                    <a:lnTo>
                      <a:pt x="150" y="124"/>
                    </a:lnTo>
                    <a:lnTo>
                      <a:pt x="144" y="127"/>
                    </a:lnTo>
                    <a:lnTo>
                      <a:pt x="141" y="122"/>
                    </a:lnTo>
                    <a:lnTo>
                      <a:pt x="129" y="119"/>
                    </a:lnTo>
                    <a:lnTo>
                      <a:pt x="126" y="125"/>
                    </a:lnTo>
                    <a:lnTo>
                      <a:pt x="126" y="127"/>
                    </a:lnTo>
                    <a:lnTo>
                      <a:pt x="120" y="134"/>
                    </a:lnTo>
                    <a:lnTo>
                      <a:pt x="118" y="139"/>
                    </a:lnTo>
                    <a:lnTo>
                      <a:pt x="111" y="133"/>
                    </a:lnTo>
                    <a:lnTo>
                      <a:pt x="100" y="128"/>
                    </a:lnTo>
                    <a:lnTo>
                      <a:pt x="92" y="127"/>
                    </a:lnTo>
                    <a:lnTo>
                      <a:pt x="86" y="131"/>
                    </a:lnTo>
                    <a:lnTo>
                      <a:pt x="65" y="134"/>
                    </a:lnTo>
                    <a:lnTo>
                      <a:pt x="59" y="139"/>
                    </a:lnTo>
                    <a:lnTo>
                      <a:pt x="53" y="139"/>
                    </a:lnTo>
                    <a:lnTo>
                      <a:pt x="47" y="139"/>
                    </a:lnTo>
                    <a:lnTo>
                      <a:pt x="36" y="134"/>
                    </a:lnTo>
                    <a:lnTo>
                      <a:pt x="29" y="128"/>
                    </a:lnTo>
                    <a:lnTo>
                      <a:pt x="32" y="119"/>
                    </a:lnTo>
                    <a:lnTo>
                      <a:pt x="16" y="99"/>
                    </a:lnTo>
                    <a:lnTo>
                      <a:pt x="10" y="96"/>
                    </a:lnTo>
                    <a:lnTo>
                      <a:pt x="9" y="93"/>
                    </a:lnTo>
                    <a:lnTo>
                      <a:pt x="0" y="92"/>
                    </a:lnTo>
                    <a:lnTo>
                      <a:pt x="1" y="78"/>
                    </a:lnTo>
                    <a:lnTo>
                      <a:pt x="9" y="83"/>
                    </a:lnTo>
                    <a:lnTo>
                      <a:pt x="16" y="76"/>
                    </a:lnTo>
                    <a:lnTo>
                      <a:pt x="16" y="83"/>
                    </a:lnTo>
                    <a:lnTo>
                      <a:pt x="27" y="87"/>
                    </a:lnTo>
                    <a:lnTo>
                      <a:pt x="26" y="96"/>
                    </a:lnTo>
                    <a:lnTo>
                      <a:pt x="32" y="96"/>
                    </a:lnTo>
                    <a:lnTo>
                      <a:pt x="42" y="93"/>
                    </a:lnTo>
                    <a:lnTo>
                      <a:pt x="47" y="95"/>
                    </a:lnTo>
                    <a:lnTo>
                      <a:pt x="47" y="84"/>
                    </a:lnTo>
                    <a:lnTo>
                      <a:pt x="54" y="89"/>
                    </a:lnTo>
                    <a:lnTo>
                      <a:pt x="57" y="92"/>
                    </a:lnTo>
                    <a:lnTo>
                      <a:pt x="67" y="89"/>
                    </a:lnTo>
                    <a:lnTo>
                      <a:pt x="71" y="93"/>
                    </a:lnTo>
                    <a:lnTo>
                      <a:pt x="68" y="99"/>
                    </a:lnTo>
                    <a:lnTo>
                      <a:pt x="80" y="102"/>
                    </a:lnTo>
                    <a:lnTo>
                      <a:pt x="88" y="98"/>
                    </a:lnTo>
                    <a:lnTo>
                      <a:pt x="95" y="98"/>
                    </a:lnTo>
                    <a:lnTo>
                      <a:pt x="95" y="93"/>
                    </a:lnTo>
                    <a:lnTo>
                      <a:pt x="97" y="83"/>
                    </a:lnTo>
                    <a:lnTo>
                      <a:pt x="97" y="79"/>
                    </a:lnTo>
                    <a:lnTo>
                      <a:pt x="103" y="75"/>
                    </a:lnTo>
                    <a:lnTo>
                      <a:pt x="104" y="70"/>
                    </a:lnTo>
                    <a:lnTo>
                      <a:pt x="103" y="63"/>
                    </a:lnTo>
                    <a:lnTo>
                      <a:pt x="104" y="55"/>
                    </a:lnTo>
                    <a:lnTo>
                      <a:pt x="92" y="49"/>
                    </a:lnTo>
                    <a:lnTo>
                      <a:pt x="83" y="41"/>
                    </a:lnTo>
                    <a:lnTo>
                      <a:pt x="80" y="43"/>
                    </a:lnTo>
                    <a:lnTo>
                      <a:pt x="74" y="37"/>
                    </a:lnTo>
                    <a:lnTo>
                      <a:pt x="76" y="32"/>
                    </a:lnTo>
                    <a:lnTo>
                      <a:pt x="89" y="40"/>
                    </a:lnTo>
                    <a:lnTo>
                      <a:pt x="92" y="32"/>
                    </a:lnTo>
                    <a:lnTo>
                      <a:pt x="92" y="29"/>
                    </a:lnTo>
                    <a:lnTo>
                      <a:pt x="91" y="25"/>
                    </a:lnTo>
                    <a:lnTo>
                      <a:pt x="97" y="19"/>
                    </a:lnTo>
                    <a:lnTo>
                      <a:pt x="98" y="13"/>
                    </a:lnTo>
                    <a:lnTo>
                      <a:pt x="104" y="13"/>
                    </a:lnTo>
                    <a:lnTo>
                      <a:pt x="112" y="16"/>
                    </a:lnTo>
                    <a:lnTo>
                      <a:pt x="115" y="13"/>
                    </a:lnTo>
                    <a:lnTo>
                      <a:pt x="123" y="10"/>
                    </a:lnTo>
                    <a:lnTo>
                      <a:pt x="127" y="0"/>
                    </a:lnTo>
                    <a:lnTo>
                      <a:pt x="129" y="0"/>
                    </a:lnTo>
                    <a:lnTo>
                      <a:pt x="130" y="5"/>
                    </a:lnTo>
                    <a:lnTo>
                      <a:pt x="138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0" name="Freeform 4106">
                <a:extLst>
                  <a:ext uri="{FF2B5EF4-FFF2-40B4-BE49-F238E27FC236}">
                    <a16:creationId xmlns:a16="http://schemas.microsoft.com/office/drawing/2014/main" id="{931300F7-915B-A37C-74CE-9572DA32C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284"/>
                <a:ext cx="94" cy="69"/>
              </a:xfrm>
              <a:custGeom>
                <a:avLst/>
                <a:gdLst>
                  <a:gd name="T0" fmla="*/ 147 w 188"/>
                  <a:gd name="T1" fmla="*/ 7 h 139"/>
                  <a:gd name="T2" fmla="*/ 153 w 188"/>
                  <a:gd name="T3" fmla="*/ 3 h 139"/>
                  <a:gd name="T4" fmla="*/ 164 w 188"/>
                  <a:gd name="T5" fmla="*/ 17 h 139"/>
                  <a:gd name="T6" fmla="*/ 167 w 188"/>
                  <a:gd name="T7" fmla="*/ 31 h 139"/>
                  <a:gd name="T8" fmla="*/ 174 w 188"/>
                  <a:gd name="T9" fmla="*/ 43 h 139"/>
                  <a:gd name="T10" fmla="*/ 174 w 188"/>
                  <a:gd name="T11" fmla="*/ 51 h 139"/>
                  <a:gd name="T12" fmla="*/ 176 w 188"/>
                  <a:gd name="T13" fmla="*/ 60 h 139"/>
                  <a:gd name="T14" fmla="*/ 183 w 188"/>
                  <a:gd name="T15" fmla="*/ 66 h 139"/>
                  <a:gd name="T16" fmla="*/ 177 w 188"/>
                  <a:gd name="T17" fmla="*/ 73 h 139"/>
                  <a:gd name="T18" fmla="*/ 174 w 188"/>
                  <a:gd name="T19" fmla="*/ 84 h 139"/>
                  <a:gd name="T20" fmla="*/ 176 w 188"/>
                  <a:gd name="T21" fmla="*/ 99 h 139"/>
                  <a:gd name="T22" fmla="*/ 165 w 188"/>
                  <a:gd name="T23" fmla="*/ 113 h 139"/>
                  <a:gd name="T24" fmla="*/ 150 w 188"/>
                  <a:gd name="T25" fmla="*/ 124 h 139"/>
                  <a:gd name="T26" fmla="*/ 141 w 188"/>
                  <a:gd name="T27" fmla="*/ 122 h 139"/>
                  <a:gd name="T28" fmla="*/ 126 w 188"/>
                  <a:gd name="T29" fmla="*/ 125 h 139"/>
                  <a:gd name="T30" fmla="*/ 120 w 188"/>
                  <a:gd name="T31" fmla="*/ 134 h 139"/>
                  <a:gd name="T32" fmla="*/ 111 w 188"/>
                  <a:gd name="T33" fmla="*/ 133 h 139"/>
                  <a:gd name="T34" fmla="*/ 92 w 188"/>
                  <a:gd name="T35" fmla="*/ 127 h 139"/>
                  <a:gd name="T36" fmla="*/ 65 w 188"/>
                  <a:gd name="T37" fmla="*/ 134 h 139"/>
                  <a:gd name="T38" fmla="*/ 53 w 188"/>
                  <a:gd name="T39" fmla="*/ 139 h 139"/>
                  <a:gd name="T40" fmla="*/ 36 w 188"/>
                  <a:gd name="T41" fmla="*/ 134 h 139"/>
                  <a:gd name="T42" fmla="*/ 32 w 188"/>
                  <a:gd name="T43" fmla="*/ 119 h 139"/>
                  <a:gd name="T44" fmla="*/ 10 w 188"/>
                  <a:gd name="T45" fmla="*/ 96 h 139"/>
                  <a:gd name="T46" fmla="*/ 0 w 188"/>
                  <a:gd name="T47" fmla="*/ 92 h 139"/>
                  <a:gd name="T48" fmla="*/ 9 w 188"/>
                  <a:gd name="T49" fmla="*/ 83 h 139"/>
                  <a:gd name="T50" fmla="*/ 16 w 188"/>
                  <a:gd name="T51" fmla="*/ 83 h 139"/>
                  <a:gd name="T52" fmla="*/ 26 w 188"/>
                  <a:gd name="T53" fmla="*/ 96 h 139"/>
                  <a:gd name="T54" fmla="*/ 42 w 188"/>
                  <a:gd name="T55" fmla="*/ 93 h 139"/>
                  <a:gd name="T56" fmla="*/ 47 w 188"/>
                  <a:gd name="T57" fmla="*/ 84 h 139"/>
                  <a:gd name="T58" fmla="*/ 57 w 188"/>
                  <a:gd name="T59" fmla="*/ 92 h 139"/>
                  <a:gd name="T60" fmla="*/ 71 w 188"/>
                  <a:gd name="T61" fmla="*/ 93 h 139"/>
                  <a:gd name="T62" fmla="*/ 80 w 188"/>
                  <a:gd name="T63" fmla="*/ 102 h 139"/>
                  <a:gd name="T64" fmla="*/ 95 w 188"/>
                  <a:gd name="T65" fmla="*/ 98 h 139"/>
                  <a:gd name="T66" fmla="*/ 97 w 188"/>
                  <a:gd name="T67" fmla="*/ 83 h 139"/>
                  <a:gd name="T68" fmla="*/ 103 w 188"/>
                  <a:gd name="T69" fmla="*/ 75 h 139"/>
                  <a:gd name="T70" fmla="*/ 103 w 188"/>
                  <a:gd name="T71" fmla="*/ 63 h 139"/>
                  <a:gd name="T72" fmla="*/ 92 w 188"/>
                  <a:gd name="T73" fmla="*/ 49 h 139"/>
                  <a:gd name="T74" fmla="*/ 80 w 188"/>
                  <a:gd name="T75" fmla="*/ 43 h 139"/>
                  <a:gd name="T76" fmla="*/ 76 w 188"/>
                  <a:gd name="T77" fmla="*/ 32 h 139"/>
                  <a:gd name="T78" fmla="*/ 92 w 188"/>
                  <a:gd name="T79" fmla="*/ 32 h 139"/>
                  <a:gd name="T80" fmla="*/ 91 w 188"/>
                  <a:gd name="T81" fmla="*/ 25 h 139"/>
                  <a:gd name="T82" fmla="*/ 98 w 188"/>
                  <a:gd name="T83" fmla="*/ 13 h 139"/>
                  <a:gd name="T84" fmla="*/ 112 w 188"/>
                  <a:gd name="T85" fmla="*/ 16 h 139"/>
                  <a:gd name="T86" fmla="*/ 123 w 188"/>
                  <a:gd name="T87" fmla="*/ 10 h 139"/>
                  <a:gd name="T88" fmla="*/ 129 w 188"/>
                  <a:gd name="T89" fmla="*/ 0 h 139"/>
                  <a:gd name="T90" fmla="*/ 138 w 188"/>
                  <a:gd name="T91" fmla="*/ 13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8" h="139">
                    <a:moveTo>
                      <a:pt x="138" y="13"/>
                    </a:moveTo>
                    <a:lnTo>
                      <a:pt x="147" y="7"/>
                    </a:lnTo>
                    <a:lnTo>
                      <a:pt x="150" y="7"/>
                    </a:lnTo>
                    <a:lnTo>
                      <a:pt x="153" y="3"/>
                    </a:lnTo>
                    <a:lnTo>
                      <a:pt x="164" y="7"/>
                    </a:lnTo>
                    <a:lnTo>
                      <a:pt x="164" y="17"/>
                    </a:lnTo>
                    <a:lnTo>
                      <a:pt x="170" y="22"/>
                    </a:lnTo>
                    <a:lnTo>
                      <a:pt x="167" y="31"/>
                    </a:lnTo>
                    <a:lnTo>
                      <a:pt x="173" y="34"/>
                    </a:lnTo>
                    <a:lnTo>
                      <a:pt x="174" y="43"/>
                    </a:lnTo>
                    <a:lnTo>
                      <a:pt x="176" y="48"/>
                    </a:lnTo>
                    <a:lnTo>
                      <a:pt x="174" y="51"/>
                    </a:lnTo>
                    <a:lnTo>
                      <a:pt x="179" y="55"/>
                    </a:lnTo>
                    <a:lnTo>
                      <a:pt x="176" y="60"/>
                    </a:lnTo>
                    <a:lnTo>
                      <a:pt x="188" y="63"/>
                    </a:lnTo>
                    <a:lnTo>
                      <a:pt x="183" y="66"/>
                    </a:lnTo>
                    <a:lnTo>
                      <a:pt x="182" y="72"/>
                    </a:lnTo>
                    <a:lnTo>
                      <a:pt x="177" y="73"/>
                    </a:lnTo>
                    <a:lnTo>
                      <a:pt x="173" y="81"/>
                    </a:lnTo>
                    <a:lnTo>
                      <a:pt x="174" y="84"/>
                    </a:lnTo>
                    <a:lnTo>
                      <a:pt x="173" y="96"/>
                    </a:lnTo>
                    <a:lnTo>
                      <a:pt x="176" y="99"/>
                    </a:lnTo>
                    <a:lnTo>
                      <a:pt x="171" y="108"/>
                    </a:lnTo>
                    <a:lnTo>
                      <a:pt x="165" y="113"/>
                    </a:lnTo>
                    <a:lnTo>
                      <a:pt x="153" y="116"/>
                    </a:lnTo>
                    <a:lnTo>
                      <a:pt x="150" y="124"/>
                    </a:lnTo>
                    <a:lnTo>
                      <a:pt x="144" y="127"/>
                    </a:lnTo>
                    <a:lnTo>
                      <a:pt x="141" y="122"/>
                    </a:lnTo>
                    <a:lnTo>
                      <a:pt x="129" y="119"/>
                    </a:lnTo>
                    <a:lnTo>
                      <a:pt x="126" y="125"/>
                    </a:lnTo>
                    <a:lnTo>
                      <a:pt x="126" y="127"/>
                    </a:lnTo>
                    <a:lnTo>
                      <a:pt x="120" y="134"/>
                    </a:lnTo>
                    <a:lnTo>
                      <a:pt x="118" y="139"/>
                    </a:lnTo>
                    <a:lnTo>
                      <a:pt x="111" y="133"/>
                    </a:lnTo>
                    <a:lnTo>
                      <a:pt x="100" y="128"/>
                    </a:lnTo>
                    <a:lnTo>
                      <a:pt x="92" y="127"/>
                    </a:lnTo>
                    <a:lnTo>
                      <a:pt x="86" y="131"/>
                    </a:lnTo>
                    <a:lnTo>
                      <a:pt x="65" y="134"/>
                    </a:lnTo>
                    <a:lnTo>
                      <a:pt x="59" y="139"/>
                    </a:lnTo>
                    <a:lnTo>
                      <a:pt x="53" y="139"/>
                    </a:lnTo>
                    <a:lnTo>
                      <a:pt x="47" y="139"/>
                    </a:lnTo>
                    <a:lnTo>
                      <a:pt x="36" y="134"/>
                    </a:lnTo>
                    <a:lnTo>
                      <a:pt x="29" y="128"/>
                    </a:lnTo>
                    <a:lnTo>
                      <a:pt x="32" y="119"/>
                    </a:lnTo>
                    <a:lnTo>
                      <a:pt x="16" y="99"/>
                    </a:lnTo>
                    <a:lnTo>
                      <a:pt x="10" y="96"/>
                    </a:lnTo>
                    <a:lnTo>
                      <a:pt x="9" y="93"/>
                    </a:lnTo>
                    <a:lnTo>
                      <a:pt x="0" y="92"/>
                    </a:lnTo>
                    <a:lnTo>
                      <a:pt x="1" y="78"/>
                    </a:lnTo>
                    <a:lnTo>
                      <a:pt x="9" y="83"/>
                    </a:lnTo>
                    <a:lnTo>
                      <a:pt x="16" y="76"/>
                    </a:lnTo>
                    <a:lnTo>
                      <a:pt x="16" y="83"/>
                    </a:lnTo>
                    <a:lnTo>
                      <a:pt x="27" y="87"/>
                    </a:lnTo>
                    <a:lnTo>
                      <a:pt x="26" y="96"/>
                    </a:lnTo>
                    <a:lnTo>
                      <a:pt x="32" y="96"/>
                    </a:lnTo>
                    <a:lnTo>
                      <a:pt x="42" y="93"/>
                    </a:lnTo>
                    <a:lnTo>
                      <a:pt x="47" y="95"/>
                    </a:lnTo>
                    <a:lnTo>
                      <a:pt x="47" y="84"/>
                    </a:lnTo>
                    <a:lnTo>
                      <a:pt x="54" y="89"/>
                    </a:lnTo>
                    <a:lnTo>
                      <a:pt x="57" y="92"/>
                    </a:lnTo>
                    <a:lnTo>
                      <a:pt x="67" y="89"/>
                    </a:lnTo>
                    <a:lnTo>
                      <a:pt x="71" y="93"/>
                    </a:lnTo>
                    <a:lnTo>
                      <a:pt x="68" y="99"/>
                    </a:lnTo>
                    <a:lnTo>
                      <a:pt x="80" y="102"/>
                    </a:lnTo>
                    <a:lnTo>
                      <a:pt x="88" y="98"/>
                    </a:lnTo>
                    <a:lnTo>
                      <a:pt x="95" y="98"/>
                    </a:lnTo>
                    <a:lnTo>
                      <a:pt x="95" y="93"/>
                    </a:lnTo>
                    <a:lnTo>
                      <a:pt x="97" y="83"/>
                    </a:lnTo>
                    <a:lnTo>
                      <a:pt x="97" y="79"/>
                    </a:lnTo>
                    <a:lnTo>
                      <a:pt x="103" y="75"/>
                    </a:lnTo>
                    <a:lnTo>
                      <a:pt x="104" y="70"/>
                    </a:lnTo>
                    <a:lnTo>
                      <a:pt x="103" y="63"/>
                    </a:lnTo>
                    <a:lnTo>
                      <a:pt x="104" y="55"/>
                    </a:lnTo>
                    <a:lnTo>
                      <a:pt x="92" y="49"/>
                    </a:lnTo>
                    <a:lnTo>
                      <a:pt x="83" y="41"/>
                    </a:lnTo>
                    <a:lnTo>
                      <a:pt x="80" y="43"/>
                    </a:lnTo>
                    <a:lnTo>
                      <a:pt x="74" y="37"/>
                    </a:lnTo>
                    <a:lnTo>
                      <a:pt x="76" y="32"/>
                    </a:lnTo>
                    <a:lnTo>
                      <a:pt x="89" y="40"/>
                    </a:lnTo>
                    <a:lnTo>
                      <a:pt x="92" y="32"/>
                    </a:lnTo>
                    <a:lnTo>
                      <a:pt x="92" y="29"/>
                    </a:lnTo>
                    <a:lnTo>
                      <a:pt x="91" y="25"/>
                    </a:lnTo>
                    <a:lnTo>
                      <a:pt x="97" y="19"/>
                    </a:lnTo>
                    <a:lnTo>
                      <a:pt x="98" y="13"/>
                    </a:lnTo>
                    <a:lnTo>
                      <a:pt x="104" y="13"/>
                    </a:lnTo>
                    <a:lnTo>
                      <a:pt x="112" y="16"/>
                    </a:lnTo>
                    <a:lnTo>
                      <a:pt x="115" y="13"/>
                    </a:lnTo>
                    <a:lnTo>
                      <a:pt x="123" y="10"/>
                    </a:lnTo>
                    <a:lnTo>
                      <a:pt x="127" y="0"/>
                    </a:lnTo>
                    <a:lnTo>
                      <a:pt x="129" y="0"/>
                    </a:lnTo>
                    <a:lnTo>
                      <a:pt x="130" y="5"/>
                    </a:lnTo>
                    <a:lnTo>
                      <a:pt x="138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1" name="Freeform 4107">
                <a:extLst>
                  <a:ext uri="{FF2B5EF4-FFF2-40B4-BE49-F238E27FC236}">
                    <a16:creationId xmlns:a16="http://schemas.microsoft.com/office/drawing/2014/main" id="{3C18C6A8-4B44-20AE-20DC-336723885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244"/>
                <a:ext cx="46" cy="81"/>
              </a:xfrm>
              <a:custGeom>
                <a:avLst/>
                <a:gdLst>
                  <a:gd name="T0" fmla="*/ 82 w 93"/>
                  <a:gd name="T1" fmla="*/ 4 h 163"/>
                  <a:gd name="T2" fmla="*/ 65 w 93"/>
                  <a:gd name="T3" fmla="*/ 1 h 163"/>
                  <a:gd name="T4" fmla="*/ 68 w 93"/>
                  <a:gd name="T5" fmla="*/ 12 h 163"/>
                  <a:gd name="T6" fmla="*/ 56 w 93"/>
                  <a:gd name="T7" fmla="*/ 12 h 163"/>
                  <a:gd name="T8" fmla="*/ 44 w 93"/>
                  <a:gd name="T9" fmla="*/ 17 h 163"/>
                  <a:gd name="T10" fmla="*/ 32 w 93"/>
                  <a:gd name="T11" fmla="*/ 29 h 163"/>
                  <a:gd name="T12" fmla="*/ 29 w 93"/>
                  <a:gd name="T13" fmla="*/ 38 h 163"/>
                  <a:gd name="T14" fmla="*/ 27 w 93"/>
                  <a:gd name="T15" fmla="*/ 52 h 163"/>
                  <a:gd name="T16" fmla="*/ 32 w 93"/>
                  <a:gd name="T17" fmla="*/ 61 h 163"/>
                  <a:gd name="T18" fmla="*/ 38 w 93"/>
                  <a:gd name="T19" fmla="*/ 73 h 163"/>
                  <a:gd name="T20" fmla="*/ 14 w 93"/>
                  <a:gd name="T21" fmla="*/ 71 h 163"/>
                  <a:gd name="T22" fmla="*/ 5 w 93"/>
                  <a:gd name="T23" fmla="*/ 70 h 163"/>
                  <a:gd name="T24" fmla="*/ 2 w 93"/>
                  <a:gd name="T25" fmla="*/ 82 h 163"/>
                  <a:gd name="T26" fmla="*/ 0 w 93"/>
                  <a:gd name="T27" fmla="*/ 93 h 163"/>
                  <a:gd name="T28" fmla="*/ 5 w 93"/>
                  <a:gd name="T29" fmla="*/ 111 h 163"/>
                  <a:gd name="T30" fmla="*/ 5 w 93"/>
                  <a:gd name="T31" fmla="*/ 129 h 163"/>
                  <a:gd name="T32" fmla="*/ 11 w 93"/>
                  <a:gd name="T33" fmla="*/ 149 h 163"/>
                  <a:gd name="T34" fmla="*/ 21 w 93"/>
                  <a:gd name="T35" fmla="*/ 137 h 163"/>
                  <a:gd name="T36" fmla="*/ 29 w 93"/>
                  <a:gd name="T37" fmla="*/ 149 h 163"/>
                  <a:gd name="T38" fmla="*/ 38 w 93"/>
                  <a:gd name="T39" fmla="*/ 156 h 163"/>
                  <a:gd name="T40" fmla="*/ 47 w 93"/>
                  <a:gd name="T41" fmla="*/ 163 h 163"/>
                  <a:gd name="T42" fmla="*/ 46 w 93"/>
                  <a:gd name="T43" fmla="*/ 150 h 163"/>
                  <a:gd name="T44" fmla="*/ 38 w 93"/>
                  <a:gd name="T45" fmla="*/ 141 h 163"/>
                  <a:gd name="T46" fmla="*/ 41 w 93"/>
                  <a:gd name="T47" fmla="*/ 126 h 163"/>
                  <a:gd name="T48" fmla="*/ 35 w 93"/>
                  <a:gd name="T49" fmla="*/ 120 h 163"/>
                  <a:gd name="T50" fmla="*/ 40 w 93"/>
                  <a:gd name="T51" fmla="*/ 102 h 163"/>
                  <a:gd name="T52" fmla="*/ 35 w 93"/>
                  <a:gd name="T53" fmla="*/ 90 h 163"/>
                  <a:gd name="T54" fmla="*/ 29 w 93"/>
                  <a:gd name="T55" fmla="*/ 80 h 163"/>
                  <a:gd name="T56" fmla="*/ 38 w 93"/>
                  <a:gd name="T57" fmla="*/ 90 h 163"/>
                  <a:gd name="T58" fmla="*/ 46 w 93"/>
                  <a:gd name="T59" fmla="*/ 90 h 163"/>
                  <a:gd name="T60" fmla="*/ 61 w 93"/>
                  <a:gd name="T61" fmla="*/ 77 h 163"/>
                  <a:gd name="T62" fmla="*/ 68 w 93"/>
                  <a:gd name="T63" fmla="*/ 64 h 163"/>
                  <a:gd name="T64" fmla="*/ 76 w 93"/>
                  <a:gd name="T65" fmla="*/ 62 h 163"/>
                  <a:gd name="T66" fmla="*/ 82 w 93"/>
                  <a:gd name="T67" fmla="*/ 58 h 163"/>
                  <a:gd name="T68" fmla="*/ 88 w 93"/>
                  <a:gd name="T69" fmla="*/ 44 h 163"/>
                  <a:gd name="T70" fmla="*/ 82 w 93"/>
                  <a:gd name="T71" fmla="*/ 36 h 163"/>
                  <a:gd name="T72" fmla="*/ 90 w 93"/>
                  <a:gd name="T73" fmla="*/ 17 h 163"/>
                  <a:gd name="T74" fmla="*/ 88 w 93"/>
                  <a:gd name="T75" fmla="*/ 4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163">
                    <a:moveTo>
                      <a:pt x="88" y="4"/>
                    </a:moveTo>
                    <a:lnTo>
                      <a:pt x="82" y="4"/>
                    </a:lnTo>
                    <a:lnTo>
                      <a:pt x="73" y="0"/>
                    </a:lnTo>
                    <a:lnTo>
                      <a:pt x="65" y="1"/>
                    </a:lnTo>
                    <a:lnTo>
                      <a:pt x="71" y="7"/>
                    </a:lnTo>
                    <a:lnTo>
                      <a:pt x="68" y="12"/>
                    </a:lnTo>
                    <a:lnTo>
                      <a:pt x="61" y="7"/>
                    </a:lnTo>
                    <a:lnTo>
                      <a:pt x="56" y="12"/>
                    </a:lnTo>
                    <a:lnTo>
                      <a:pt x="49" y="11"/>
                    </a:lnTo>
                    <a:lnTo>
                      <a:pt x="44" y="17"/>
                    </a:lnTo>
                    <a:lnTo>
                      <a:pt x="29" y="21"/>
                    </a:lnTo>
                    <a:lnTo>
                      <a:pt x="32" y="29"/>
                    </a:lnTo>
                    <a:lnTo>
                      <a:pt x="29" y="32"/>
                    </a:lnTo>
                    <a:lnTo>
                      <a:pt x="29" y="38"/>
                    </a:lnTo>
                    <a:lnTo>
                      <a:pt x="32" y="44"/>
                    </a:lnTo>
                    <a:lnTo>
                      <a:pt x="27" y="52"/>
                    </a:lnTo>
                    <a:lnTo>
                      <a:pt x="27" y="56"/>
                    </a:lnTo>
                    <a:lnTo>
                      <a:pt x="32" y="61"/>
                    </a:lnTo>
                    <a:lnTo>
                      <a:pt x="32" y="64"/>
                    </a:lnTo>
                    <a:lnTo>
                      <a:pt x="38" y="73"/>
                    </a:lnTo>
                    <a:lnTo>
                      <a:pt x="18" y="59"/>
                    </a:lnTo>
                    <a:lnTo>
                      <a:pt x="14" y="71"/>
                    </a:lnTo>
                    <a:lnTo>
                      <a:pt x="12" y="68"/>
                    </a:lnTo>
                    <a:lnTo>
                      <a:pt x="5" y="70"/>
                    </a:lnTo>
                    <a:lnTo>
                      <a:pt x="6" y="74"/>
                    </a:lnTo>
                    <a:lnTo>
                      <a:pt x="2" y="82"/>
                    </a:lnTo>
                    <a:lnTo>
                      <a:pt x="5" y="87"/>
                    </a:lnTo>
                    <a:lnTo>
                      <a:pt x="0" y="93"/>
                    </a:lnTo>
                    <a:lnTo>
                      <a:pt x="0" y="100"/>
                    </a:lnTo>
                    <a:lnTo>
                      <a:pt x="5" y="111"/>
                    </a:lnTo>
                    <a:lnTo>
                      <a:pt x="3" y="117"/>
                    </a:lnTo>
                    <a:lnTo>
                      <a:pt x="5" y="129"/>
                    </a:lnTo>
                    <a:lnTo>
                      <a:pt x="9" y="138"/>
                    </a:lnTo>
                    <a:lnTo>
                      <a:pt x="11" y="149"/>
                    </a:lnTo>
                    <a:lnTo>
                      <a:pt x="20" y="146"/>
                    </a:lnTo>
                    <a:lnTo>
                      <a:pt x="21" y="137"/>
                    </a:lnTo>
                    <a:lnTo>
                      <a:pt x="29" y="146"/>
                    </a:lnTo>
                    <a:lnTo>
                      <a:pt x="29" y="149"/>
                    </a:lnTo>
                    <a:lnTo>
                      <a:pt x="33" y="159"/>
                    </a:lnTo>
                    <a:lnTo>
                      <a:pt x="38" y="156"/>
                    </a:lnTo>
                    <a:lnTo>
                      <a:pt x="41" y="159"/>
                    </a:lnTo>
                    <a:lnTo>
                      <a:pt x="47" y="163"/>
                    </a:lnTo>
                    <a:lnTo>
                      <a:pt x="52" y="163"/>
                    </a:lnTo>
                    <a:lnTo>
                      <a:pt x="46" y="150"/>
                    </a:lnTo>
                    <a:lnTo>
                      <a:pt x="44" y="141"/>
                    </a:lnTo>
                    <a:lnTo>
                      <a:pt x="38" y="141"/>
                    </a:lnTo>
                    <a:lnTo>
                      <a:pt x="35" y="134"/>
                    </a:lnTo>
                    <a:lnTo>
                      <a:pt x="41" y="126"/>
                    </a:lnTo>
                    <a:lnTo>
                      <a:pt x="32" y="120"/>
                    </a:lnTo>
                    <a:lnTo>
                      <a:pt x="35" y="120"/>
                    </a:lnTo>
                    <a:lnTo>
                      <a:pt x="41" y="112"/>
                    </a:lnTo>
                    <a:lnTo>
                      <a:pt x="40" y="102"/>
                    </a:lnTo>
                    <a:lnTo>
                      <a:pt x="35" y="97"/>
                    </a:lnTo>
                    <a:lnTo>
                      <a:pt x="35" y="90"/>
                    </a:lnTo>
                    <a:lnTo>
                      <a:pt x="32" y="90"/>
                    </a:lnTo>
                    <a:lnTo>
                      <a:pt x="29" y="80"/>
                    </a:lnTo>
                    <a:lnTo>
                      <a:pt x="35" y="82"/>
                    </a:lnTo>
                    <a:lnTo>
                      <a:pt x="38" y="90"/>
                    </a:lnTo>
                    <a:lnTo>
                      <a:pt x="43" y="94"/>
                    </a:lnTo>
                    <a:lnTo>
                      <a:pt x="46" y="90"/>
                    </a:lnTo>
                    <a:lnTo>
                      <a:pt x="56" y="85"/>
                    </a:lnTo>
                    <a:lnTo>
                      <a:pt x="61" y="77"/>
                    </a:lnTo>
                    <a:lnTo>
                      <a:pt x="61" y="68"/>
                    </a:lnTo>
                    <a:lnTo>
                      <a:pt x="68" y="64"/>
                    </a:lnTo>
                    <a:lnTo>
                      <a:pt x="73" y="65"/>
                    </a:lnTo>
                    <a:lnTo>
                      <a:pt x="76" y="62"/>
                    </a:lnTo>
                    <a:lnTo>
                      <a:pt x="84" y="59"/>
                    </a:lnTo>
                    <a:lnTo>
                      <a:pt x="82" y="58"/>
                    </a:lnTo>
                    <a:lnTo>
                      <a:pt x="85" y="53"/>
                    </a:lnTo>
                    <a:lnTo>
                      <a:pt x="88" y="44"/>
                    </a:lnTo>
                    <a:lnTo>
                      <a:pt x="82" y="41"/>
                    </a:lnTo>
                    <a:lnTo>
                      <a:pt x="82" y="36"/>
                    </a:lnTo>
                    <a:lnTo>
                      <a:pt x="91" y="32"/>
                    </a:lnTo>
                    <a:lnTo>
                      <a:pt x="90" y="17"/>
                    </a:lnTo>
                    <a:lnTo>
                      <a:pt x="93" y="9"/>
                    </a:lnTo>
                    <a:lnTo>
                      <a:pt x="88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2" name="Freeform 4108">
                <a:extLst>
                  <a:ext uri="{FF2B5EF4-FFF2-40B4-BE49-F238E27FC236}">
                    <a16:creationId xmlns:a16="http://schemas.microsoft.com/office/drawing/2014/main" id="{BC80FFF8-C79D-8226-4617-8EA04E685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244"/>
                <a:ext cx="46" cy="81"/>
              </a:xfrm>
              <a:custGeom>
                <a:avLst/>
                <a:gdLst>
                  <a:gd name="T0" fmla="*/ 93 w 93"/>
                  <a:gd name="T1" fmla="*/ 9 h 163"/>
                  <a:gd name="T2" fmla="*/ 91 w 93"/>
                  <a:gd name="T3" fmla="*/ 32 h 163"/>
                  <a:gd name="T4" fmla="*/ 82 w 93"/>
                  <a:gd name="T5" fmla="*/ 41 h 163"/>
                  <a:gd name="T6" fmla="*/ 85 w 93"/>
                  <a:gd name="T7" fmla="*/ 53 h 163"/>
                  <a:gd name="T8" fmla="*/ 84 w 93"/>
                  <a:gd name="T9" fmla="*/ 59 h 163"/>
                  <a:gd name="T10" fmla="*/ 73 w 93"/>
                  <a:gd name="T11" fmla="*/ 65 h 163"/>
                  <a:gd name="T12" fmla="*/ 61 w 93"/>
                  <a:gd name="T13" fmla="*/ 68 h 163"/>
                  <a:gd name="T14" fmla="*/ 56 w 93"/>
                  <a:gd name="T15" fmla="*/ 85 h 163"/>
                  <a:gd name="T16" fmla="*/ 43 w 93"/>
                  <a:gd name="T17" fmla="*/ 94 h 163"/>
                  <a:gd name="T18" fmla="*/ 35 w 93"/>
                  <a:gd name="T19" fmla="*/ 82 h 163"/>
                  <a:gd name="T20" fmla="*/ 32 w 93"/>
                  <a:gd name="T21" fmla="*/ 90 h 163"/>
                  <a:gd name="T22" fmla="*/ 35 w 93"/>
                  <a:gd name="T23" fmla="*/ 97 h 163"/>
                  <a:gd name="T24" fmla="*/ 41 w 93"/>
                  <a:gd name="T25" fmla="*/ 112 h 163"/>
                  <a:gd name="T26" fmla="*/ 32 w 93"/>
                  <a:gd name="T27" fmla="*/ 120 h 163"/>
                  <a:gd name="T28" fmla="*/ 35 w 93"/>
                  <a:gd name="T29" fmla="*/ 134 h 163"/>
                  <a:gd name="T30" fmla="*/ 44 w 93"/>
                  <a:gd name="T31" fmla="*/ 141 h 163"/>
                  <a:gd name="T32" fmla="*/ 52 w 93"/>
                  <a:gd name="T33" fmla="*/ 163 h 163"/>
                  <a:gd name="T34" fmla="*/ 41 w 93"/>
                  <a:gd name="T35" fmla="*/ 159 h 163"/>
                  <a:gd name="T36" fmla="*/ 33 w 93"/>
                  <a:gd name="T37" fmla="*/ 159 h 163"/>
                  <a:gd name="T38" fmla="*/ 29 w 93"/>
                  <a:gd name="T39" fmla="*/ 146 h 163"/>
                  <a:gd name="T40" fmla="*/ 20 w 93"/>
                  <a:gd name="T41" fmla="*/ 146 h 163"/>
                  <a:gd name="T42" fmla="*/ 9 w 93"/>
                  <a:gd name="T43" fmla="*/ 138 h 163"/>
                  <a:gd name="T44" fmla="*/ 3 w 93"/>
                  <a:gd name="T45" fmla="*/ 117 h 163"/>
                  <a:gd name="T46" fmla="*/ 0 w 93"/>
                  <a:gd name="T47" fmla="*/ 100 h 163"/>
                  <a:gd name="T48" fmla="*/ 5 w 93"/>
                  <a:gd name="T49" fmla="*/ 87 h 163"/>
                  <a:gd name="T50" fmla="*/ 6 w 93"/>
                  <a:gd name="T51" fmla="*/ 74 h 163"/>
                  <a:gd name="T52" fmla="*/ 12 w 93"/>
                  <a:gd name="T53" fmla="*/ 68 h 163"/>
                  <a:gd name="T54" fmla="*/ 18 w 93"/>
                  <a:gd name="T55" fmla="*/ 59 h 163"/>
                  <a:gd name="T56" fmla="*/ 32 w 93"/>
                  <a:gd name="T57" fmla="*/ 64 h 163"/>
                  <a:gd name="T58" fmla="*/ 27 w 93"/>
                  <a:gd name="T59" fmla="*/ 56 h 163"/>
                  <a:gd name="T60" fmla="*/ 32 w 93"/>
                  <a:gd name="T61" fmla="*/ 44 h 163"/>
                  <a:gd name="T62" fmla="*/ 29 w 93"/>
                  <a:gd name="T63" fmla="*/ 32 h 163"/>
                  <a:gd name="T64" fmla="*/ 29 w 93"/>
                  <a:gd name="T65" fmla="*/ 21 h 163"/>
                  <a:gd name="T66" fmla="*/ 49 w 93"/>
                  <a:gd name="T67" fmla="*/ 11 h 163"/>
                  <a:gd name="T68" fmla="*/ 61 w 93"/>
                  <a:gd name="T69" fmla="*/ 7 h 163"/>
                  <a:gd name="T70" fmla="*/ 71 w 93"/>
                  <a:gd name="T71" fmla="*/ 7 h 163"/>
                  <a:gd name="T72" fmla="*/ 73 w 93"/>
                  <a:gd name="T73" fmla="*/ 0 h 163"/>
                  <a:gd name="T74" fmla="*/ 88 w 93"/>
                  <a:gd name="T75" fmla="*/ 4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163">
                    <a:moveTo>
                      <a:pt x="88" y="4"/>
                    </a:moveTo>
                    <a:lnTo>
                      <a:pt x="93" y="9"/>
                    </a:lnTo>
                    <a:lnTo>
                      <a:pt x="90" y="17"/>
                    </a:lnTo>
                    <a:lnTo>
                      <a:pt x="91" y="32"/>
                    </a:lnTo>
                    <a:lnTo>
                      <a:pt x="82" y="36"/>
                    </a:lnTo>
                    <a:lnTo>
                      <a:pt x="82" y="41"/>
                    </a:lnTo>
                    <a:lnTo>
                      <a:pt x="88" y="44"/>
                    </a:lnTo>
                    <a:lnTo>
                      <a:pt x="85" y="53"/>
                    </a:lnTo>
                    <a:lnTo>
                      <a:pt x="82" y="58"/>
                    </a:lnTo>
                    <a:lnTo>
                      <a:pt x="84" y="59"/>
                    </a:lnTo>
                    <a:lnTo>
                      <a:pt x="76" y="62"/>
                    </a:lnTo>
                    <a:lnTo>
                      <a:pt x="73" y="65"/>
                    </a:lnTo>
                    <a:lnTo>
                      <a:pt x="68" y="64"/>
                    </a:lnTo>
                    <a:lnTo>
                      <a:pt x="61" y="68"/>
                    </a:lnTo>
                    <a:lnTo>
                      <a:pt x="61" y="77"/>
                    </a:lnTo>
                    <a:lnTo>
                      <a:pt x="56" y="85"/>
                    </a:lnTo>
                    <a:lnTo>
                      <a:pt x="46" y="90"/>
                    </a:lnTo>
                    <a:lnTo>
                      <a:pt x="43" y="94"/>
                    </a:lnTo>
                    <a:lnTo>
                      <a:pt x="38" y="90"/>
                    </a:lnTo>
                    <a:lnTo>
                      <a:pt x="35" y="82"/>
                    </a:lnTo>
                    <a:lnTo>
                      <a:pt x="29" y="8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5" y="97"/>
                    </a:lnTo>
                    <a:lnTo>
                      <a:pt x="40" y="102"/>
                    </a:lnTo>
                    <a:lnTo>
                      <a:pt x="41" y="112"/>
                    </a:lnTo>
                    <a:lnTo>
                      <a:pt x="35" y="120"/>
                    </a:lnTo>
                    <a:lnTo>
                      <a:pt x="32" y="120"/>
                    </a:lnTo>
                    <a:lnTo>
                      <a:pt x="41" y="126"/>
                    </a:lnTo>
                    <a:lnTo>
                      <a:pt x="35" y="134"/>
                    </a:lnTo>
                    <a:lnTo>
                      <a:pt x="38" y="141"/>
                    </a:lnTo>
                    <a:lnTo>
                      <a:pt x="44" y="141"/>
                    </a:lnTo>
                    <a:lnTo>
                      <a:pt x="46" y="150"/>
                    </a:lnTo>
                    <a:lnTo>
                      <a:pt x="52" y="163"/>
                    </a:lnTo>
                    <a:lnTo>
                      <a:pt x="47" y="163"/>
                    </a:lnTo>
                    <a:lnTo>
                      <a:pt x="41" y="159"/>
                    </a:lnTo>
                    <a:lnTo>
                      <a:pt x="38" y="156"/>
                    </a:lnTo>
                    <a:lnTo>
                      <a:pt x="33" y="159"/>
                    </a:lnTo>
                    <a:lnTo>
                      <a:pt x="29" y="149"/>
                    </a:lnTo>
                    <a:lnTo>
                      <a:pt x="29" y="146"/>
                    </a:lnTo>
                    <a:lnTo>
                      <a:pt x="21" y="137"/>
                    </a:lnTo>
                    <a:lnTo>
                      <a:pt x="20" y="146"/>
                    </a:lnTo>
                    <a:lnTo>
                      <a:pt x="11" y="149"/>
                    </a:lnTo>
                    <a:lnTo>
                      <a:pt x="9" y="138"/>
                    </a:lnTo>
                    <a:lnTo>
                      <a:pt x="5" y="129"/>
                    </a:lnTo>
                    <a:lnTo>
                      <a:pt x="3" y="117"/>
                    </a:lnTo>
                    <a:lnTo>
                      <a:pt x="5" y="111"/>
                    </a:lnTo>
                    <a:lnTo>
                      <a:pt x="0" y="100"/>
                    </a:lnTo>
                    <a:lnTo>
                      <a:pt x="0" y="93"/>
                    </a:lnTo>
                    <a:lnTo>
                      <a:pt x="5" y="87"/>
                    </a:lnTo>
                    <a:lnTo>
                      <a:pt x="2" y="82"/>
                    </a:lnTo>
                    <a:lnTo>
                      <a:pt x="6" y="74"/>
                    </a:lnTo>
                    <a:lnTo>
                      <a:pt x="5" y="70"/>
                    </a:lnTo>
                    <a:lnTo>
                      <a:pt x="12" y="68"/>
                    </a:lnTo>
                    <a:lnTo>
                      <a:pt x="14" y="71"/>
                    </a:lnTo>
                    <a:lnTo>
                      <a:pt x="18" y="59"/>
                    </a:lnTo>
                    <a:lnTo>
                      <a:pt x="38" y="73"/>
                    </a:lnTo>
                    <a:lnTo>
                      <a:pt x="32" y="64"/>
                    </a:lnTo>
                    <a:lnTo>
                      <a:pt x="32" y="61"/>
                    </a:lnTo>
                    <a:lnTo>
                      <a:pt x="27" y="56"/>
                    </a:lnTo>
                    <a:lnTo>
                      <a:pt x="27" y="52"/>
                    </a:lnTo>
                    <a:lnTo>
                      <a:pt x="32" y="44"/>
                    </a:lnTo>
                    <a:lnTo>
                      <a:pt x="29" y="38"/>
                    </a:lnTo>
                    <a:lnTo>
                      <a:pt x="29" y="32"/>
                    </a:lnTo>
                    <a:lnTo>
                      <a:pt x="32" y="29"/>
                    </a:lnTo>
                    <a:lnTo>
                      <a:pt x="29" y="21"/>
                    </a:lnTo>
                    <a:lnTo>
                      <a:pt x="44" y="17"/>
                    </a:lnTo>
                    <a:lnTo>
                      <a:pt x="49" y="11"/>
                    </a:lnTo>
                    <a:lnTo>
                      <a:pt x="56" y="12"/>
                    </a:lnTo>
                    <a:lnTo>
                      <a:pt x="61" y="7"/>
                    </a:lnTo>
                    <a:lnTo>
                      <a:pt x="68" y="12"/>
                    </a:lnTo>
                    <a:lnTo>
                      <a:pt x="71" y="7"/>
                    </a:lnTo>
                    <a:lnTo>
                      <a:pt x="65" y="1"/>
                    </a:lnTo>
                    <a:lnTo>
                      <a:pt x="73" y="0"/>
                    </a:lnTo>
                    <a:lnTo>
                      <a:pt x="82" y="4"/>
                    </a:lnTo>
                    <a:lnTo>
                      <a:pt x="88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3" name="Freeform 4109">
                <a:extLst>
                  <a:ext uri="{FF2B5EF4-FFF2-40B4-BE49-F238E27FC236}">
                    <a16:creationId xmlns:a16="http://schemas.microsoft.com/office/drawing/2014/main" id="{AF08762A-0FE7-5B93-A555-141327DAC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244"/>
                <a:ext cx="46" cy="81"/>
              </a:xfrm>
              <a:custGeom>
                <a:avLst/>
                <a:gdLst>
                  <a:gd name="T0" fmla="*/ 93 w 93"/>
                  <a:gd name="T1" fmla="*/ 9 h 163"/>
                  <a:gd name="T2" fmla="*/ 91 w 93"/>
                  <a:gd name="T3" fmla="*/ 32 h 163"/>
                  <a:gd name="T4" fmla="*/ 82 w 93"/>
                  <a:gd name="T5" fmla="*/ 41 h 163"/>
                  <a:gd name="T6" fmla="*/ 85 w 93"/>
                  <a:gd name="T7" fmla="*/ 53 h 163"/>
                  <a:gd name="T8" fmla="*/ 84 w 93"/>
                  <a:gd name="T9" fmla="*/ 59 h 163"/>
                  <a:gd name="T10" fmla="*/ 73 w 93"/>
                  <a:gd name="T11" fmla="*/ 65 h 163"/>
                  <a:gd name="T12" fmla="*/ 61 w 93"/>
                  <a:gd name="T13" fmla="*/ 68 h 163"/>
                  <a:gd name="T14" fmla="*/ 56 w 93"/>
                  <a:gd name="T15" fmla="*/ 85 h 163"/>
                  <a:gd name="T16" fmla="*/ 43 w 93"/>
                  <a:gd name="T17" fmla="*/ 94 h 163"/>
                  <a:gd name="T18" fmla="*/ 35 w 93"/>
                  <a:gd name="T19" fmla="*/ 82 h 163"/>
                  <a:gd name="T20" fmla="*/ 32 w 93"/>
                  <a:gd name="T21" fmla="*/ 90 h 163"/>
                  <a:gd name="T22" fmla="*/ 35 w 93"/>
                  <a:gd name="T23" fmla="*/ 97 h 163"/>
                  <a:gd name="T24" fmla="*/ 41 w 93"/>
                  <a:gd name="T25" fmla="*/ 112 h 163"/>
                  <a:gd name="T26" fmla="*/ 32 w 93"/>
                  <a:gd name="T27" fmla="*/ 120 h 163"/>
                  <a:gd name="T28" fmla="*/ 35 w 93"/>
                  <a:gd name="T29" fmla="*/ 134 h 163"/>
                  <a:gd name="T30" fmla="*/ 44 w 93"/>
                  <a:gd name="T31" fmla="*/ 141 h 163"/>
                  <a:gd name="T32" fmla="*/ 52 w 93"/>
                  <a:gd name="T33" fmla="*/ 163 h 163"/>
                  <a:gd name="T34" fmla="*/ 41 w 93"/>
                  <a:gd name="T35" fmla="*/ 159 h 163"/>
                  <a:gd name="T36" fmla="*/ 33 w 93"/>
                  <a:gd name="T37" fmla="*/ 159 h 163"/>
                  <a:gd name="T38" fmla="*/ 29 w 93"/>
                  <a:gd name="T39" fmla="*/ 146 h 163"/>
                  <a:gd name="T40" fmla="*/ 20 w 93"/>
                  <a:gd name="T41" fmla="*/ 146 h 163"/>
                  <a:gd name="T42" fmla="*/ 9 w 93"/>
                  <a:gd name="T43" fmla="*/ 138 h 163"/>
                  <a:gd name="T44" fmla="*/ 3 w 93"/>
                  <a:gd name="T45" fmla="*/ 117 h 163"/>
                  <a:gd name="T46" fmla="*/ 0 w 93"/>
                  <a:gd name="T47" fmla="*/ 100 h 163"/>
                  <a:gd name="T48" fmla="*/ 5 w 93"/>
                  <a:gd name="T49" fmla="*/ 87 h 163"/>
                  <a:gd name="T50" fmla="*/ 6 w 93"/>
                  <a:gd name="T51" fmla="*/ 74 h 163"/>
                  <a:gd name="T52" fmla="*/ 12 w 93"/>
                  <a:gd name="T53" fmla="*/ 68 h 163"/>
                  <a:gd name="T54" fmla="*/ 18 w 93"/>
                  <a:gd name="T55" fmla="*/ 59 h 163"/>
                  <a:gd name="T56" fmla="*/ 32 w 93"/>
                  <a:gd name="T57" fmla="*/ 64 h 163"/>
                  <a:gd name="T58" fmla="*/ 27 w 93"/>
                  <a:gd name="T59" fmla="*/ 56 h 163"/>
                  <a:gd name="T60" fmla="*/ 32 w 93"/>
                  <a:gd name="T61" fmla="*/ 44 h 163"/>
                  <a:gd name="T62" fmla="*/ 29 w 93"/>
                  <a:gd name="T63" fmla="*/ 32 h 163"/>
                  <a:gd name="T64" fmla="*/ 29 w 93"/>
                  <a:gd name="T65" fmla="*/ 21 h 163"/>
                  <a:gd name="T66" fmla="*/ 49 w 93"/>
                  <a:gd name="T67" fmla="*/ 11 h 163"/>
                  <a:gd name="T68" fmla="*/ 61 w 93"/>
                  <a:gd name="T69" fmla="*/ 7 h 163"/>
                  <a:gd name="T70" fmla="*/ 71 w 93"/>
                  <a:gd name="T71" fmla="*/ 7 h 163"/>
                  <a:gd name="T72" fmla="*/ 73 w 93"/>
                  <a:gd name="T73" fmla="*/ 0 h 163"/>
                  <a:gd name="T74" fmla="*/ 88 w 93"/>
                  <a:gd name="T75" fmla="*/ 4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163">
                    <a:moveTo>
                      <a:pt x="88" y="4"/>
                    </a:moveTo>
                    <a:lnTo>
                      <a:pt x="93" y="9"/>
                    </a:lnTo>
                    <a:lnTo>
                      <a:pt x="90" y="17"/>
                    </a:lnTo>
                    <a:lnTo>
                      <a:pt x="91" y="32"/>
                    </a:lnTo>
                    <a:lnTo>
                      <a:pt x="82" y="36"/>
                    </a:lnTo>
                    <a:lnTo>
                      <a:pt x="82" y="41"/>
                    </a:lnTo>
                    <a:lnTo>
                      <a:pt x="88" y="44"/>
                    </a:lnTo>
                    <a:lnTo>
                      <a:pt x="85" y="53"/>
                    </a:lnTo>
                    <a:lnTo>
                      <a:pt x="82" y="58"/>
                    </a:lnTo>
                    <a:lnTo>
                      <a:pt x="84" y="59"/>
                    </a:lnTo>
                    <a:lnTo>
                      <a:pt x="76" y="62"/>
                    </a:lnTo>
                    <a:lnTo>
                      <a:pt x="73" y="65"/>
                    </a:lnTo>
                    <a:lnTo>
                      <a:pt x="68" y="64"/>
                    </a:lnTo>
                    <a:lnTo>
                      <a:pt x="61" y="68"/>
                    </a:lnTo>
                    <a:lnTo>
                      <a:pt x="61" y="77"/>
                    </a:lnTo>
                    <a:lnTo>
                      <a:pt x="56" y="85"/>
                    </a:lnTo>
                    <a:lnTo>
                      <a:pt x="46" y="90"/>
                    </a:lnTo>
                    <a:lnTo>
                      <a:pt x="43" y="94"/>
                    </a:lnTo>
                    <a:lnTo>
                      <a:pt x="38" y="90"/>
                    </a:lnTo>
                    <a:lnTo>
                      <a:pt x="35" y="82"/>
                    </a:lnTo>
                    <a:lnTo>
                      <a:pt x="29" y="8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5" y="97"/>
                    </a:lnTo>
                    <a:lnTo>
                      <a:pt x="40" y="102"/>
                    </a:lnTo>
                    <a:lnTo>
                      <a:pt x="41" y="112"/>
                    </a:lnTo>
                    <a:lnTo>
                      <a:pt x="35" y="120"/>
                    </a:lnTo>
                    <a:lnTo>
                      <a:pt x="32" y="120"/>
                    </a:lnTo>
                    <a:lnTo>
                      <a:pt x="41" y="126"/>
                    </a:lnTo>
                    <a:lnTo>
                      <a:pt x="35" y="134"/>
                    </a:lnTo>
                    <a:lnTo>
                      <a:pt x="38" y="141"/>
                    </a:lnTo>
                    <a:lnTo>
                      <a:pt x="44" y="141"/>
                    </a:lnTo>
                    <a:lnTo>
                      <a:pt x="46" y="150"/>
                    </a:lnTo>
                    <a:lnTo>
                      <a:pt x="52" y="163"/>
                    </a:lnTo>
                    <a:lnTo>
                      <a:pt x="47" y="163"/>
                    </a:lnTo>
                    <a:lnTo>
                      <a:pt x="41" y="159"/>
                    </a:lnTo>
                    <a:lnTo>
                      <a:pt x="38" y="156"/>
                    </a:lnTo>
                    <a:lnTo>
                      <a:pt x="33" y="159"/>
                    </a:lnTo>
                    <a:lnTo>
                      <a:pt x="29" y="149"/>
                    </a:lnTo>
                    <a:lnTo>
                      <a:pt x="29" y="146"/>
                    </a:lnTo>
                    <a:lnTo>
                      <a:pt x="21" y="137"/>
                    </a:lnTo>
                    <a:lnTo>
                      <a:pt x="20" y="146"/>
                    </a:lnTo>
                    <a:lnTo>
                      <a:pt x="11" y="149"/>
                    </a:lnTo>
                    <a:lnTo>
                      <a:pt x="9" y="138"/>
                    </a:lnTo>
                    <a:lnTo>
                      <a:pt x="5" y="129"/>
                    </a:lnTo>
                    <a:lnTo>
                      <a:pt x="3" y="117"/>
                    </a:lnTo>
                    <a:lnTo>
                      <a:pt x="5" y="111"/>
                    </a:lnTo>
                    <a:lnTo>
                      <a:pt x="0" y="100"/>
                    </a:lnTo>
                    <a:lnTo>
                      <a:pt x="0" y="93"/>
                    </a:lnTo>
                    <a:lnTo>
                      <a:pt x="5" y="87"/>
                    </a:lnTo>
                    <a:lnTo>
                      <a:pt x="2" y="82"/>
                    </a:lnTo>
                    <a:lnTo>
                      <a:pt x="6" y="74"/>
                    </a:lnTo>
                    <a:lnTo>
                      <a:pt x="5" y="70"/>
                    </a:lnTo>
                    <a:lnTo>
                      <a:pt x="12" y="68"/>
                    </a:lnTo>
                    <a:lnTo>
                      <a:pt x="14" y="71"/>
                    </a:lnTo>
                    <a:lnTo>
                      <a:pt x="18" y="59"/>
                    </a:lnTo>
                    <a:lnTo>
                      <a:pt x="38" y="73"/>
                    </a:lnTo>
                    <a:lnTo>
                      <a:pt x="32" y="64"/>
                    </a:lnTo>
                    <a:lnTo>
                      <a:pt x="32" y="61"/>
                    </a:lnTo>
                    <a:lnTo>
                      <a:pt x="27" y="56"/>
                    </a:lnTo>
                    <a:lnTo>
                      <a:pt x="27" y="52"/>
                    </a:lnTo>
                    <a:lnTo>
                      <a:pt x="32" y="44"/>
                    </a:lnTo>
                    <a:lnTo>
                      <a:pt x="29" y="38"/>
                    </a:lnTo>
                    <a:lnTo>
                      <a:pt x="29" y="32"/>
                    </a:lnTo>
                    <a:lnTo>
                      <a:pt x="32" y="29"/>
                    </a:lnTo>
                    <a:lnTo>
                      <a:pt x="29" y="21"/>
                    </a:lnTo>
                    <a:lnTo>
                      <a:pt x="44" y="17"/>
                    </a:lnTo>
                    <a:lnTo>
                      <a:pt x="49" y="11"/>
                    </a:lnTo>
                    <a:lnTo>
                      <a:pt x="56" y="12"/>
                    </a:lnTo>
                    <a:lnTo>
                      <a:pt x="61" y="7"/>
                    </a:lnTo>
                    <a:lnTo>
                      <a:pt x="68" y="12"/>
                    </a:lnTo>
                    <a:lnTo>
                      <a:pt x="71" y="7"/>
                    </a:lnTo>
                    <a:lnTo>
                      <a:pt x="65" y="1"/>
                    </a:lnTo>
                    <a:lnTo>
                      <a:pt x="73" y="0"/>
                    </a:lnTo>
                    <a:lnTo>
                      <a:pt x="82" y="4"/>
                    </a:lnTo>
                    <a:lnTo>
                      <a:pt x="88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4" name="Freeform 4110">
                <a:extLst>
                  <a:ext uri="{FF2B5EF4-FFF2-40B4-BE49-F238E27FC236}">
                    <a16:creationId xmlns:a16="http://schemas.microsoft.com/office/drawing/2014/main" id="{3E07C957-710B-508C-486E-8C8BD93E0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384"/>
                <a:ext cx="52" cy="45"/>
              </a:xfrm>
              <a:custGeom>
                <a:avLst/>
                <a:gdLst>
                  <a:gd name="T0" fmla="*/ 8 w 105"/>
                  <a:gd name="T1" fmla="*/ 12 h 91"/>
                  <a:gd name="T2" fmla="*/ 4 w 105"/>
                  <a:gd name="T3" fmla="*/ 10 h 91"/>
                  <a:gd name="T4" fmla="*/ 2 w 105"/>
                  <a:gd name="T5" fmla="*/ 15 h 91"/>
                  <a:gd name="T6" fmla="*/ 0 w 105"/>
                  <a:gd name="T7" fmla="*/ 22 h 91"/>
                  <a:gd name="T8" fmla="*/ 4 w 105"/>
                  <a:gd name="T9" fmla="*/ 28 h 91"/>
                  <a:gd name="T10" fmla="*/ 2 w 105"/>
                  <a:gd name="T11" fmla="*/ 31 h 91"/>
                  <a:gd name="T12" fmla="*/ 5 w 105"/>
                  <a:gd name="T13" fmla="*/ 39 h 91"/>
                  <a:gd name="T14" fmla="*/ 13 w 105"/>
                  <a:gd name="T15" fmla="*/ 48 h 91"/>
                  <a:gd name="T16" fmla="*/ 5 w 105"/>
                  <a:gd name="T17" fmla="*/ 54 h 91"/>
                  <a:gd name="T18" fmla="*/ 10 w 105"/>
                  <a:gd name="T19" fmla="*/ 63 h 91"/>
                  <a:gd name="T20" fmla="*/ 17 w 105"/>
                  <a:gd name="T21" fmla="*/ 69 h 91"/>
                  <a:gd name="T22" fmla="*/ 20 w 105"/>
                  <a:gd name="T23" fmla="*/ 72 h 91"/>
                  <a:gd name="T24" fmla="*/ 26 w 105"/>
                  <a:gd name="T25" fmla="*/ 71 h 91"/>
                  <a:gd name="T26" fmla="*/ 32 w 105"/>
                  <a:gd name="T27" fmla="*/ 74 h 91"/>
                  <a:gd name="T28" fmla="*/ 38 w 105"/>
                  <a:gd name="T29" fmla="*/ 74 h 91"/>
                  <a:gd name="T30" fmla="*/ 43 w 105"/>
                  <a:gd name="T31" fmla="*/ 68 h 91"/>
                  <a:gd name="T32" fmla="*/ 51 w 105"/>
                  <a:gd name="T33" fmla="*/ 72 h 91"/>
                  <a:gd name="T34" fmla="*/ 52 w 105"/>
                  <a:gd name="T35" fmla="*/ 77 h 91"/>
                  <a:gd name="T36" fmla="*/ 55 w 105"/>
                  <a:gd name="T37" fmla="*/ 76 h 91"/>
                  <a:gd name="T38" fmla="*/ 60 w 105"/>
                  <a:gd name="T39" fmla="*/ 80 h 91"/>
                  <a:gd name="T40" fmla="*/ 69 w 105"/>
                  <a:gd name="T41" fmla="*/ 82 h 91"/>
                  <a:gd name="T42" fmla="*/ 70 w 105"/>
                  <a:gd name="T43" fmla="*/ 80 h 91"/>
                  <a:gd name="T44" fmla="*/ 76 w 105"/>
                  <a:gd name="T45" fmla="*/ 82 h 91"/>
                  <a:gd name="T46" fmla="*/ 85 w 105"/>
                  <a:gd name="T47" fmla="*/ 91 h 91"/>
                  <a:gd name="T48" fmla="*/ 90 w 105"/>
                  <a:gd name="T49" fmla="*/ 88 h 91"/>
                  <a:gd name="T50" fmla="*/ 95 w 105"/>
                  <a:gd name="T51" fmla="*/ 85 h 91"/>
                  <a:gd name="T52" fmla="*/ 96 w 105"/>
                  <a:gd name="T53" fmla="*/ 80 h 91"/>
                  <a:gd name="T54" fmla="*/ 102 w 105"/>
                  <a:gd name="T55" fmla="*/ 74 h 91"/>
                  <a:gd name="T56" fmla="*/ 105 w 105"/>
                  <a:gd name="T57" fmla="*/ 63 h 91"/>
                  <a:gd name="T58" fmla="*/ 98 w 105"/>
                  <a:gd name="T59" fmla="*/ 60 h 91"/>
                  <a:gd name="T60" fmla="*/ 89 w 105"/>
                  <a:gd name="T61" fmla="*/ 62 h 91"/>
                  <a:gd name="T62" fmla="*/ 78 w 105"/>
                  <a:gd name="T63" fmla="*/ 59 h 91"/>
                  <a:gd name="T64" fmla="*/ 78 w 105"/>
                  <a:gd name="T65" fmla="*/ 53 h 91"/>
                  <a:gd name="T66" fmla="*/ 73 w 105"/>
                  <a:gd name="T67" fmla="*/ 54 h 91"/>
                  <a:gd name="T68" fmla="*/ 72 w 105"/>
                  <a:gd name="T69" fmla="*/ 51 h 91"/>
                  <a:gd name="T70" fmla="*/ 64 w 105"/>
                  <a:gd name="T71" fmla="*/ 50 h 91"/>
                  <a:gd name="T72" fmla="*/ 61 w 105"/>
                  <a:gd name="T73" fmla="*/ 45 h 91"/>
                  <a:gd name="T74" fmla="*/ 61 w 105"/>
                  <a:gd name="T75" fmla="*/ 38 h 91"/>
                  <a:gd name="T76" fmla="*/ 58 w 105"/>
                  <a:gd name="T77" fmla="*/ 36 h 91"/>
                  <a:gd name="T78" fmla="*/ 57 w 105"/>
                  <a:gd name="T79" fmla="*/ 22 h 91"/>
                  <a:gd name="T80" fmla="*/ 49 w 105"/>
                  <a:gd name="T81" fmla="*/ 22 h 91"/>
                  <a:gd name="T82" fmla="*/ 44 w 105"/>
                  <a:gd name="T83" fmla="*/ 19 h 91"/>
                  <a:gd name="T84" fmla="*/ 37 w 105"/>
                  <a:gd name="T85" fmla="*/ 19 h 91"/>
                  <a:gd name="T86" fmla="*/ 34 w 105"/>
                  <a:gd name="T87" fmla="*/ 13 h 91"/>
                  <a:gd name="T88" fmla="*/ 25 w 105"/>
                  <a:gd name="T89" fmla="*/ 12 h 91"/>
                  <a:gd name="T90" fmla="*/ 26 w 105"/>
                  <a:gd name="T91" fmla="*/ 7 h 91"/>
                  <a:gd name="T92" fmla="*/ 17 w 105"/>
                  <a:gd name="T93" fmla="*/ 6 h 91"/>
                  <a:gd name="T94" fmla="*/ 13 w 105"/>
                  <a:gd name="T95" fmla="*/ 0 h 91"/>
                  <a:gd name="T96" fmla="*/ 8 w 105"/>
                  <a:gd name="T97" fmla="*/ 1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5" h="91">
                    <a:moveTo>
                      <a:pt x="8" y="12"/>
                    </a:moveTo>
                    <a:lnTo>
                      <a:pt x="4" y="10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4" y="28"/>
                    </a:lnTo>
                    <a:lnTo>
                      <a:pt x="2" y="31"/>
                    </a:lnTo>
                    <a:lnTo>
                      <a:pt x="5" y="39"/>
                    </a:lnTo>
                    <a:lnTo>
                      <a:pt x="13" y="48"/>
                    </a:lnTo>
                    <a:lnTo>
                      <a:pt x="5" y="54"/>
                    </a:lnTo>
                    <a:lnTo>
                      <a:pt x="10" y="63"/>
                    </a:lnTo>
                    <a:lnTo>
                      <a:pt x="17" y="69"/>
                    </a:lnTo>
                    <a:lnTo>
                      <a:pt x="20" y="72"/>
                    </a:lnTo>
                    <a:lnTo>
                      <a:pt x="26" y="71"/>
                    </a:lnTo>
                    <a:lnTo>
                      <a:pt x="32" y="74"/>
                    </a:lnTo>
                    <a:lnTo>
                      <a:pt x="38" y="74"/>
                    </a:lnTo>
                    <a:lnTo>
                      <a:pt x="43" y="68"/>
                    </a:lnTo>
                    <a:lnTo>
                      <a:pt x="51" y="72"/>
                    </a:lnTo>
                    <a:lnTo>
                      <a:pt x="52" y="77"/>
                    </a:lnTo>
                    <a:lnTo>
                      <a:pt x="55" y="76"/>
                    </a:lnTo>
                    <a:lnTo>
                      <a:pt x="60" y="80"/>
                    </a:lnTo>
                    <a:lnTo>
                      <a:pt x="69" y="82"/>
                    </a:lnTo>
                    <a:lnTo>
                      <a:pt x="70" y="80"/>
                    </a:lnTo>
                    <a:lnTo>
                      <a:pt x="76" y="82"/>
                    </a:lnTo>
                    <a:lnTo>
                      <a:pt x="85" y="91"/>
                    </a:lnTo>
                    <a:lnTo>
                      <a:pt x="90" y="88"/>
                    </a:lnTo>
                    <a:lnTo>
                      <a:pt x="95" y="85"/>
                    </a:lnTo>
                    <a:lnTo>
                      <a:pt x="96" y="80"/>
                    </a:lnTo>
                    <a:lnTo>
                      <a:pt x="102" y="74"/>
                    </a:lnTo>
                    <a:lnTo>
                      <a:pt x="105" y="63"/>
                    </a:lnTo>
                    <a:lnTo>
                      <a:pt x="98" y="60"/>
                    </a:lnTo>
                    <a:lnTo>
                      <a:pt x="89" y="62"/>
                    </a:lnTo>
                    <a:lnTo>
                      <a:pt x="78" y="59"/>
                    </a:lnTo>
                    <a:lnTo>
                      <a:pt x="78" y="53"/>
                    </a:lnTo>
                    <a:lnTo>
                      <a:pt x="73" y="54"/>
                    </a:lnTo>
                    <a:lnTo>
                      <a:pt x="72" y="51"/>
                    </a:lnTo>
                    <a:lnTo>
                      <a:pt x="64" y="50"/>
                    </a:lnTo>
                    <a:lnTo>
                      <a:pt x="61" y="45"/>
                    </a:lnTo>
                    <a:lnTo>
                      <a:pt x="61" y="38"/>
                    </a:lnTo>
                    <a:lnTo>
                      <a:pt x="58" y="36"/>
                    </a:lnTo>
                    <a:lnTo>
                      <a:pt x="57" y="22"/>
                    </a:lnTo>
                    <a:lnTo>
                      <a:pt x="49" y="22"/>
                    </a:lnTo>
                    <a:lnTo>
                      <a:pt x="44" y="19"/>
                    </a:lnTo>
                    <a:lnTo>
                      <a:pt x="37" y="19"/>
                    </a:lnTo>
                    <a:lnTo>
                      <a:pt x="34" y="13"/>
                    </a:lnTo>
                    <a:lnTo>
                      <a:pt x="25" y="12"/>
                    </a:lnTo>
                    <a:lnTo>
                      <a:pt x="26" y="7"/>
                    </a:lnTo>
                    <a:lnTo>
                      <a:pt x="17" y="6"/>
                    </a:lnTo>
                    <a:lnTo>
                      <a:pt x="13" y="0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5" name="Freeform 4111">
                <a:extLst>
                  <a:ext uri="{FF2B5EF4-FFF2-40B4-BE49-F238E27FC236}">
                    <a16:creationId xmlns:a16="http://schemas.microsoft.com/office/drawing/2014/main" id="{D5175D87-59DF-489A-11AA-E805777DE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384"/>
                <a:ext cx="52" cy="45"/>
              </a:xfrm>
              <a:custGeom>
                <a:avLst/>
                <a:gdLst>
                  <a:gd name="T0" fmla="*/ 8 w 105"/>
                  <a:gd name="T1" fmla="*/ 12 h 91"/>
                  <a:gd name="T2" fmla="*/ 13 w 105"/>
                  <a:gd name="T3" fmla="*/ 0 h 91"/>
                  <a:gd name="T4" fmla="*/ 17 w 105"/>
                  <a:gd name="T5" fmla="*/ 6 h 91"/>
                  <a:gd name="T6" fmla="*/ 26 w 105"/>
                  <a:gd name="T7" fmla="*/ 7 h 91"/>
                  <a:gd name="T8" fmla="*/ 25 w 105"/>
                  <a:gd name="T9" fmla="*/ 12 h 91"/>
                  <a:gd name="T10" fmla="*/ 34 w 105"/>
                  <a:gd name="T11" fmla="*/ 13 h 91"/>
                  <a:gd name="T12" fmla="*/ 37 w 105"/>
                  <a:gd name="T13" fmla="*/ 19 h 91"/>
                  <a:gd name="T14" fmla="*/ 44 w 105"/>
                  <a:gd name="T15" fmla="*/ 19 h 91"/>
                  <a:gd name="T16" fmla="*/ 49 w 105"/>
                  <a:gd name="T17" fmla="*/ 22 h 91"/>
                  <a:gd name="T18" fmla="*/ 57 w 105"/>
                  <a:gd name="T19" fmla="*/ 22 h 91"/>
                  <a:gd name="T20" fmla="*/ 58 w 105"/>
                  <a:gd name="T21" fmla="*/ 36 h 91"/>
                  <a:gd name="T22" fmla="*/ 61 w 105"/>
                  <a:gd name="T23" fmla="*/ 38 h 91"/>
                  <a:gd name="T24" fmla="*/ 61 w 105"/>
                  <a:gd name="T25" fmla="*/ 45 h 91"/>
                  <a:gd name="T26" fmla="*/ 64 w 105"/>
                  <a:gd name="T27" fmla="*/ 50 h 91"/>
                  <a:gd name="T28" fmla="*/ 72 w 105"/>
                  <a:gd name="T29" fmla="*/ 51 h 91"/>
                  <a:gd name="T30" fmla="*/ 73 w 105"/>
                  <a:gd name="T31" fmla="*/ 54 h 91"/>
                  <a:gd name="T32" fmla="*/ 78 w 105"/>
                  <a:gd name="T33" fmla="*/ 53 h 91"/>
                  <a:gd name="T34" fmla="*/ 78 w 105"/>
                  <a:gd name="T35" fmla="*/ 59 h 91"/>
                  <a:gd name="T36" fmla="*/ 89 w 105"/>
                  <a:gd name="T37" fmla="*/ 62 h 91"/>
                  <a:gd name="T38" fmla="*/ 98 w 105"/>
                  <a:gd name="T39" fmla="*/ 60 h 91"/>
                  <a:gd name="T40" fmla="*/ 105 w 105"/>
                  <a:gd name="T41" fmla="*/ 63 h 91"/>
                  <a:gd name="T42" fmla="*/ 102 w 105"/>
                  <a:gd name="T43" fmla="*/ 74 h 91"/>
                  <a:gd name="T44" fmla="*/ 96 w 105"/>
                  <a:gd name="T45" fmla="*/ 80 h 91"/>
                  <a:gd name="T46" fmla="*/ 95 w 105"/>
                  <a:gd name="T47" fmla="*/ 85 h 91"/>
                  <a:gd name="T48" fmla="*/ 90 w 105"/>
                  <a:gd name="T49" fmla="*/ 88 h 91"/>
                  <a:gd name="T50" fmla="*/ 85 w 105"/>
                  <a:gd name="T51" fmla="*/ 91 h 91"/>
                  <a:gd name="T52" fmla="*/ 76 w 105"/>
                  <a:gd name="T53" fmla="*/ 82 h 91"/>
                  <a:gd name="T54" fmla="*/ 70 w 105"/>
                  <a:gd name="T55" fmla="*/ 80 h 91"/>
                  <a:gd name="T56" fmla="*/ 69 w 105"/>
                  <a:gd name="T57" fmla="*/ 82 h 91"/>
                  <a:gd name="T58" fmla="*/ 60 w 105"/>
                  <a:gd name="T59" fmla="*/ 80 h 91"/>
                  <a:gd name="T60" fmla="*/ 55 w 105"/>
                  <a:gd name="T61" fmla="*/ 76 h 91"/>
                  <a:gd name="T62" fmla="*/ 52 w 105"/>
                  <a:gd name="T63" fmla="*/ 77 h 91"/>
                  <a:gd name="T64" fmla="*/ 51 w 105"/>
                  <a:gd name="T65" fmla="*/ 72 h 91"/>
                  <a:gd name="T66" fmla="*/ 43 w 105"/>
                  <a:gd name="T67" fmla="*/ 68 h 91"/>
                  <a:gd name="T68" fmla="*/ 38 w 105"/>
                  <a:gd name="T69" fmla="*/ 74 h 91"/>
                  <a:gd name="T70" fmla="*/ 32 w 105"/>
                  <a:gd name="T71" fmla="*/ 74 h 91"/>
                  <a:gd name="T72" fmla="*/ 26 w 105"/>
                  <a:gd name="T73" fmla="*/ 71 h 91"/>
                  <a:gd name="T74" fmla="*/ 20 w 105"/>
                  <a:gd name="T75" fmla="*/ 72 h 91"/>
                  <a:gd name="T76" fmla="*/ 17 w 105"/>
                  <a:gd name="T77" fmla="*/ 69 h 91"/>
                  <a:gd name="T78" fmla="*/ 10 w 105"/>
                  <a:gd name="T79" fmla="*/ 63 h 91"/>
                  <a:gd name="T80" fmla="*/ 5 w 105"/>
                  <a:gd name="T81" fmla="*/ 54 h 91"/>
                  <a:gd name="T82" fmla="*/ 13 w 105"/>
                  <a:gd name="T83" fmla="*/ 48 h 91"/>
                  <a:gd name="T84" fmla="*/ 5 w 105"/>
                  <a:gd name="T85" fmla="*/ 39 h 91"/>
                  <a:gd name="T86" fmla="*/ 2 w 105"/>
                  <a:gd name="T87" fmla="*/ 31 h 91"/>
                  <a:gd name="T88" fmla="*/ 4 w 105"/>
                  <a:gd name="T89" fmla="*/ 28 h 91"/>
                  <a:gd name="T90" fmla="*/ 0 w 105"/>
                  <a:gd name="T91" fmla="*/ 22 h 91"/>
                  <a:gd name="T92" fmla="*/ 2 w 105"/>
                  <a:gd name="T93" fmla="*/ 15 h 91"/>
                  <a:gd name="T94" fmla="*/ 4 w 105"/>
                  <a:gd name="T95" fmla="*/ 10 h 91"/>
                  <a:gd name="T96" fmla="*/ 8 w 105"/>
                  <a:gd name="T97" fmla="*/ 1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5" h="91">
                    <a:moveTo>
                      <a:pt x="8" y="12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26" y="7"/>
                    </a:lnTo>
                    <a:lnTo>
                      <a:pt x="25" y="12"/>
                    </a:lnTo>
                    <a:lnTo>
                      <a:pt x="34" y="13"/>
                    </a:lnTo>
                    <a:lnTo>
                      <a:pt x="37" y="19"/>
                    </a:lnTo>
                    <a:lnTo>
                      <a:pt x="44" y="19"/>
                    </a:lnTo>
                    <a:lnTo>
                      <a:pt x="49" y="22"/>
                    </a:lnTo>
                    <a:lnTo>
                      <a:pt x="57" y="22"/>
                    </a:lnTo>
                    <a:lnTo>
                      <a:pt x="58" y="36"/>
                    </a:lnTo>
                    <a:lnTo>
                      <a:pt x="61" y="38"/>
                    </a:lnTo>
                    <a:lnTo>
                      <a:pt x="61" y="45"/>
                    </a:lnTo>
                    <a:lnTo>
                      <a:pt x="64" y="50"/>
                    </a:lnTo>
                    <a:lnTo>
                      <a:pt x="72" y="51"/>
                    </a:lnTo>
                    <a:lnTo>
                      <a:pt x="73" y="54"/>
                    </a:lnTo>
                    <a:lnTo>
                      <a:pt x="78" y="53"/>
                    </a:lnTo>
                    <a:lnTo>
                      <a:pt x="78" y="59"/>
                    </a:lnTo>
                    <a:lnTo>
                      <a:pt x="89" y="62"/>
                    </a:lnTo>
                    <a:lnTo>
                      <a:pt x="98" y="60"/>
                    </a:lnTo>
                    <a:lnTo>
                      <a:pt x="105" y="63"/>
                    </a:lnTo>
                    <a:lnTo>
                      <a:pt x="102" y="74"/>
                    </a:lnTo>
                    <a:lnTo>
                      <a:pt x="96" y="80"/>
                    </a:lnTo>
                    <a:lnTo>
                      <a:pt x="95" y="85"/>
                    </a:lnTo>
                    <a:lnTo>
                      <a:pt x="90" y="88"/>
                    </a:lnTo>
                    <a:lnTo>
                      <a:pt x="85" y="91"/>
                    </a:lnTo>
                    <a:lnTo>
                      <a:pt x="76" y="82"/>
                    </a:lnTo>
                    <a:lnTo>
                      <a:pt x="70" y="80"/>
                    </a:lnTo>
                    <a:lnTo>
                      <a:pt x="69" y="82"/>
                    </a:lnTo>
                    <a:lnTo>
                      <a:pt x="60" y="80"/>
                    </a:lnTo>
                    <a:lnTo>
                      <a:pt x="55" y="76"/>
                    </a:lnTo>
                    <a:lnTo>
                      <a:pt x="52" y="77"/>
                    </a:lnTo>
                    <a:lnTo>
                      <a:pt x="51" y="72"/>
                    </a:lnTo>
                    <a:lnTo>
                      <a:pt x="43" y="68"/>
                    </a:lnTo>
                    <a:lnTo>
                      <a:pt x="38" y="74"/>
                    </a:lnTo>
                    <a:lnTo>
                      <a:pt x="32" y="74"/>
                    </a:lnTo>
                    <a:lnTo>
                      <a:pt x="26" y="71"/>
                    </a:lnTo>
                    <a:lnTo>
                      <a:pt x="20" y="72"/>
                    </a:lnTo>
                    <a:lnTo>
                      <a:pt x="17" y="69"/>
                    </a:lnTo>
                    <a:lnTo>
                      <a:pt x="10" y="63"/>
                    </a:lnTo>
                    <a:lnTo>
                      <a:pt x="5" y="54"/>
                    </a:lnTo>
                    <a:lnTo>
                      <a:pt x="13" y="48"/>
                    </a:lnTo>
                    <a:lnTo>
                      <a:pt x="5" y="39"/>
                    </a:lnTo>
                    <a:lnTo>
                      <a:pt x="2" y="31"/>
                    </a:lnTo>
                    <a:lnTo>
                      <a:pt x="4" y="28"/>
                    </a:lnTo>
                    <a:lnTo>
                      <a:pt x="0" y="22"/>
                    </a:lnTo>
                    <a:lnTo>
                      <a:pt x="2" y="15"/>
                    </a:lnTo>
                    <a:lnTo>
                      <a:pt x="4" y="10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6" name="Freeform 4112">
                <a:extLst>
                  <a:ext uri="{FF2B5EF4-FFF2-40B4-BE49-F238E27FC236}">
                    <a16:creationId xmlns:a16="http://schemas.microsoft.com/office/drawing/2014/main" id="{62D4A314-6F1C-8E47-964A-C769D0D47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384"/>
                <a:ext cx="52" cy="45"/>
              </a:xfrm>
              <a:custGeom>
                <a:avLst/>
                <a:gdLst>
                  <a:gd name="T0" fmla="*/ 8 w 105"/>
                  <a:gd name="T1" fmla="*/ 12 h 91"/>
                  <a:gd name="T2" fmla="*/ 13 w 105"/>
                  <a:gd name="T3" fmla="*/ 0 h 91"/>
                  <a:gd name="T4" fmla="*/ 17 w 105"/>
                  <a:gd name="T5" fmla="*/ 6 h 91"/>
                  <a:gd name="T6" fmla="*/ 26 w 105"/>
                  <a:gd name="T7" fmla="*/ 7 h 91"/>
                  <a:gd name="T8" fmla="*/ 25 w 105"/>
                  <a:gd name="T9" fmla="*/ 12 h 91"/>
                  <a:gd name="T10" fmla="*/ 34 w 105"/>
                  <a:gd name="T11" fmla="*/ 13 h 91"/>
                  <a:gd name="T12" fmla="*/ 37 w 105"/>
                  <a:gd name="T13" fmla="*/ 19 h 91"/>
                  <a:gd name="T14" fmla="*/ 44 w 105"/>
                  <a:gd name="T15" fmla="*/ 19 h 91"/>
                  <a:gd name="T16" fmla="*/ 49 w 105"/>
                  <a:gd name="T17" fmla="*/ 22 h 91"/>
                  <a:gd name="T18" fmla="*/ 57 w 105"/>
                  <a:gd name="T19" fmla="*/ 22 h 91"/>
                  <a:gd name="T20" fmla="*/ 58 w 105"/>
                  <a:gd name="T21" fmla="*/ 36 h 91"/>
                  <a:gd name="T22" fmla="*/ 61 w 105"/>
                  <a:gd name="T23" fmla="*/ 38 h 91"/>
                  <a:gd name="T24" fmla="*/ 61 w 105"/>
                  <a:gd name="T25" fmla="*/ 45 h 91"/>
                  <a:gd name="T26" fmla="*/ 64 w 105"/>
                  <a:gd name="T27" fmla="*/ 50 h 91"/>
                  <a:gd name="T28" fmla="*/ 72 w 105"/>
                  <a:gd name="T29" fmla="*/ 51 h 91"/>
                  <a:gd name="T30" fmla="*/ 73 w 105"/>
                  <a:gd name="T31" fmla="*/ 54 h 91"/>
                  <a:gd name="T32" fmla="*/ 78 w 105"/>
                  <a:gd name="T33" fmla="*/ 53 h 91"/>
                  <a:gd name="T34" fmla="*/ 78 w 105"/>
                  <a:gd name="T35" fmla="*/ 59 h 91"/>
                  <a:gd name="T36" fmla="*/ 89 w 105"/>
                  <a:gd name="T37" fmla="*/ 62 h 91"/>
                  <a:gd name="T38" fmla="*/ 98 w 105"/>
                  <a:gd name="T39" fmla="*/ 60 h 91"/>
                  <a:gd name="T40" fmla="*/ 105 w 105"/>
                  <a:gd name="T41" fmla="*/ 63 h 91"/>
                  <a:gd name="T42" fmla="*/ 102 w 105"/>
                  <a:gd name="T43" fmla="*/ 74 h 91"/>
                  <a:gd name="T44" fmla="*/ 96 w 105"/>
                  <a:gd name="T45" fmla="*/ 80 h 91"/>
                  <a:gd name="T46" fmla="*/ 95 w 105"/>
                  <a:gd name="T47" fmla="*/ 85 h 91"/>
                  <a:gd name="T48" fmla="*/ 90 w 105"/>
                  <a:gd name="T49" fmla="*/ 88 h 91"/>
                  <a:gd name="T50" fmla="*/ 85 w 105"/>
                  <a:gd name="T51" fmla="*/ 91 h 91"/>
                  <a:gd name="T52" fmla="*/ 76 w 105"/>
                  <a:gd name="T53" fmla="*/ 82 h 91"/>
                  <a:gd name="T54" fmla="*/ 70 w 105"/>
                  <a:gd name="T55" fmla="*/ 80 h 91"/>
                  <a:gd name="T56" fmla="*/ 69 w 105"/>
                  <a:gd name="T57" fmla="*/ 82 h 91"/>
                  <a:gd name="T58" fmla="*/ 60 w 105"/>
                  <a:gd name="T59" fmla="*/ 80 h 91"/>
                  <a:gd name="T60" fmla="*/ 55 w 105"/>
                  <a:gd name="T61" fmla="*/ 76 h 91"/>
                  <a:gd name="T62" fmla="*/ 52 w 105"/>
                  <a:gd name="T63" fmla="*/ 77 h 91"/>
                  <a:gd name="T64" fmla="*/ 51 w 105"/>
                  <a:gd name="T65" fmla="*/ 72 h 91"/>
                  <a:gd name="T66" fmla="*/ 43 w 105"/>
                  <a:gd name="T67" fmla="*/ 68 h 91"/>
                  <a:gd name="T68" fmla="*/ 38 w 105"/>
                  <a:gd name="T69" fmla="*/ 74 h 91"/>
                  <a:gd name="T70" fmla="*/ 32 w 105"/>
                  <a:gd name="T71" fmla="*/ 74 h 91"/>
                  <a:gd name="T72" fmla="*/ 26 w 105"/>
                  <a:gd name="T73" fmla="*/ 71 h 91"/>
                  <a:gd name="T74" fmla="*/ 20 w 105"/>
                  <a:gd name="T75" fmla="*/ 72 h 91"/>
                  <a:gd name="T76" fmla="*/ 17 w 105"/>
                  <a:gd name="T77" fmla="*/ 69 h 91"/>
                  <a:gd name="T78" fmla="*/ 10 w 105"/>
                  <a:gd name="T79" fmla="*/ 63 h 91"/>
                  <a:gd name="T80" fmla="*/ 5 w 105"/>
                  <a:gd name="T81" fmla="*/ 54 h 91"/>
                  <a:gd name="T82" fmla="*/ 13 w 105"/>
                  <a:gd name="T83" fmla="*/ 48 h 91"/>
                  <a:gd name="T84" fmla="*/ 5 w 105"/>
                  <a:gd name="T85" fmla="*/ 39 h 91"/>
                  <a:gd name="T86" fmla="*/ 2 w 105"/>
                  <a:gd name="T87" fmla="*/ 31 h 91"/>
                  <a:gd name="T88" fmla="*/ 4 w 105"/>
                  <a:gd name="T89" fmla="*/ 28 h 91"/>
                  <a:gd name="T90" fmla="*/ 0 w 105"/>
                  <a:gd name="T91" fmla="*/ 22 h 91"/>
                  <a:gd name="T92" fmla="*/ 2 w 105"/>
                  <a:gd name="T93" fmla="*/ 15 h 91"/>
                  <a:gd name="T94" fmla="*/ 4 w 105"/>
                  <a:gd name="T95" fmla="*/ 10 h 91"/>
                  <a:gd name="T96" fmla="*/ 8 w 105"/>
                  <a:gd name="T97" fmla="*/ 1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5" h="91">
                    <a:moveTo>
                      <a:pt x="8" y="12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26" y="7"/>
                    </a:lnTo>
                    <a:lnTo>
                      <a:pt x="25" y="12"/>
                    </a:lnTo>
                    <a:lnTo>
                      <a:pt x="34" y="13"/>
                    </a:lnTo>
                    <a:lnTo>
                      <a:pt x="37" y="19"/>
                    </a:lnTo>
                    <a:lnTo>
                      <a:pt x="44" y="19"/>
                    </a:lnTo>
                    <a:lnTo>
                      <a:pt x="49" y="22"/>
                    </a:lnTo>
                    <a:lnTo>
                      <a:pt x="57" y="22"/>
                    </a:lnTo>
                    <a:lnTo>
                      <a:pt x="58" y="36"/>
                    </a:lnTo>
                    <a:lnTo>
                      <a:pt x="61" y="38"/>
                    </a:lnTo>
                    <a:lnTo>
                      <a:pt x="61" y="45"/>
                    </a:lnTo>
                    <a:lnTo>
                      <a:pt x="64" y="50"/>
                    </a:lnTo>
                    <a:lnTo>
                      <a:pt x="72" y="51"/>
                    </a:lnTo>
                    <a:lnTo>
                      <a:pt x="73" y="54"/>
                    </a:lnTo>
                    <a:lnTo>
                      <a:pt x="78" y="53"/>
                    </a:lnTo>
                    <a:lnTo>
                      <a:pt x="78" y="59"/>
                    </a:lnTo>
                    <a:lnTo>
                      <a:pt x="89" y="62"/>
                    </a:lnTo>
                    <a:lnTo>
                      <a:pt x="98" y="60"/>
                    </a:lnTo>
                    <a:lnTo>
                      <a:pt x="105" y="63"/>
                    </a:lnTo>
                    <a:lnTo>
                      <a:pt x="102" y="74"/>
                    </a:lnTo>
                    <a:lnTo>
                      <a:pt x="96" y="80"/>
                    </a:lnTo>
                    <a:lnTo>
                      <a:pt x="95" y="85"/>
                    </a:lnTo>
                    <a:lnTo>
                      <a:pt x="90" y="88"/>
                    </a:lnTo>
                    <a:lnTo>
                      <a:pt x="85" y="91"/>
                    </a:lnTo>
                    <a:lnTo>
                      <a:pt x="76" y="82"/>
                    </a:lnTo>
                    <a:lnTo>
                      <a:pt x="70" y="80"/>
                    </a:lnTo>
                    <a:lnTo>
                      <a:pt x="69" y="82"/>
                    </a:lnTo>
                    <a:lnTo>
                      <a:pt x="60" y="80"/>
                    </a:lnTo>
                    <a:lnTo>
                      <a:pt x="55" y="76"/>
                    </a:lnTo>
                    <a:lnTo>
                      <a:pt x="52" y="77"/>
                    </a:lnTo>
                    <a:lnTo>
                      <a:pt x="51" y="72"/>
                    </a:lnTo>
                    <a:lnTo>
                      <a:pt x="43" y="68"/>
                    </a:lnTo>
                    <a:lnTo>
                      <a:pt x="38" y="74"/>
                    </a:lnTo>
                    <a:lnTo>
                      <a:pt x="32" y="74"/>
                    </a:lnTo>
                    <a:lnTo>
                      <a:pt x="26" y="71"/>
                    </a:lnTo>
                    <a:lnTo>
                      <a:pt x="20" y="72"/>
                    </a:lnTo>
                    <a:lnTo>
                      <a:pt x="17" y="69"/>
                    </a:lnTo>
                    <a:lnTo>
                      <a:pt x="10" y="63"/>
                    </a:lnTo>
                    <a:lnTo>
                      <a:pt x="5" y="54"/>
                    </a:lnTo>
                    <a:lnTo>
                      <a:pt x="13" y="48"/>
                    </a:lnTo>
                    <a:lnTo>
                      <a:pt x="5" y="39"/>
                    </a:lnTo>
                    <a:lnTo>
                      <a:pt x="2" y="31"/>
                    </a:lnTo>
                    <a:lnTo>
                      <a:pt x="4" y="28"/>
                    </a:lnTo>
                    <a:lnTo>
                      <a:pt x="0" y="22"/>
                    </a:lnTo>
                    <a:lnTo>
                      <a:pt x="2" y="15"/>
                    </a:lnTo>
                    <a:lnTo>
                      <a:pt x="4" y="10"/>
                    </a:lnTo>
                    <a:lnTo>
                      <a:pt x="8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7" name="Freeform 4113">
                <a:extLst>
                  <a:ext uri="{FF2B5EF4-FFF2-40B4-BE49-F238E27FC236}">
                    <a16:creationId xmlns:a16="http://schemas.microsoft.com/office/drawing/2014/main" id="{501136A4-B489-41DE-75E9-B53D4BC45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251"/>
                <a:ext cx="48" cy="102"/>
              </a:xfrm>
              <a:custGeom>
                <a:avLst/>
                <a:gdLst>
                  <a:gd name="T0" fmla="*/ 33 w 97"/>
                  <a:gd name="T1" fmla="*/ 3 h 205"/>
                  <a:gd name="T2" fmla="*/ 26 w 97"/>
                  <a:gd name="T3" fmla="*/ 18 h 205"/>
                  <a:gd name="T4" fmla="*/ 20 w 97"/>
                  <a:gd name="T5" fmla="*/ 30 h 205"/>
                  <a:gd name="T6" fmla="*/ 33 w 97"/>
                  <a:gd name="T7" fmla="*/ 31 h 205"/>
                  <a:gd name="T8" fmla="*/ 17 w 97"/>
                  <a:gd name="T9" fmla="*/ 39 h 205"/>
                  <a:gd name="T10" fmla="*/ 5 w 97"/>
                  <a:gd name="T11" fmla="*/ 47 h 205"/>
                  <a:gd name="T12" fmla="*/ 14 w 97"/>
                  <a:gd name="T13" fmla="*/ 54 h 205"/>
                  <a:gd name="T14" fmla="*/ 3 w 97"/>
                  <a:gd name="T15" fmla="*/ 63 h 205"/>
                  <a:gd name="T16" fmla="*/ 6 w 97"/>
                  <a:gd name="T17" fmla="*/ 79 h 205"/>
                  <a:gd name="T18" fmla="*/ 12 w 97"/>
                  <a:gd name="T19" fmla="*/ 89 h 205"/>
                  <a:gd name="T20" fmla="*/ 24 w 97"/>
                  <a:gd name="T21" fmla="*/ 98 h 205"/>
                  <a:gd name="T22" fmla="*/ 33 w 97"/>
                  <a:gd name="T23" fmla="*/ 120 h 205"/>
                  <a:gd name="T24" fmla="*/ 33 w 97"/>
                  <a:gd name="T25" fmla="*/ 145 h 205"/>
                  <a:gd name="T26" fmla="*/ 23 w 97"/>
                  <a:gd name="T27" fmla="*/ 159 h 205"/>
                  <a:gd name="T28" fmla="*/ 24 w 97"/>
                  <a:gd name="T29" fmla="*/ 174 h 205"/>
                  <a:gd name="T30" fmla="*/ 23 w 97"/>
                  <a:gd name="T31" fmla="*/ 185 h 205"/>
                  <a:gd name="T32" fmla="*/ 26 w 97"/>
                  <a:gd name="T33" fmla="*/ 194 h 205"/>
                  <a:gd name="T34" fmla="*/ 36 w 97"/>
                  <a:gd name="T35" fmla="*/ 199 h 205"/>
                  <a:gd name="T36" fmla="*/ 50 w 97"/>
                  <a:gd name="T37" fmla="*/ 205 h 205"/>
                  <a:gd name="T38" fmla="*/ 44 w 97"/>
                  <a:gd name="T39" fmla="*/ 191 h 205"/>
                  <a:gd name="T40" fmla="*/ 41 w 97"/>
                  <a:gd name="T41" fmla="*/ 176 h 205"/>
                  <a:gd name="T42" fmla="*/ 33 w 97"/>
                  <a:gd name="T43" fmla="*/ 156 h 205"/>
                  <a:gd name="T44" fmla="*/ 39 w 97"/>
                  <a:gd name="T45" fmla="*/ 135 h 205"/>
                  <a:gd name="T46" fmla="*/ 38 w 97"/>
                  <a:gd name="T47" fmla="*/ 124 h 205"/>
                  <a:gd name="T48" fmla="*/ 41 w 97"/>
                  <a:gd name="T49" fmla="*/ 106 h 205"/>
                  <a:gd name="T50" fmla="*/ 53 w 97"/>
                  <a:gd name="T51" fmla="*/ 118 h 205"/>
                  <a:gd name="T52" fmla="*/ 59 w 97"/>
                  <a:gd name="T53" fmla="*/ 133 h 205"/>
                  <a:gd name="T54" fmla="*/ 76 w 97"/>
                  <a:gd name="T55" fmla="*/ 130 h 205"/>
                  <a:gd name="T56" fmla="*/ 83 w 97"/>
                  <a:gd name="T57" fmla="*/ 124 h 205"/>
                  <a:gd name="T58" fmla="*/ 90 w 97"/>
                  <a:gd name="T59" fmla="*/ 129 h 205"/>
                  <a:gd name="T60" fmla="*/ 93 w 97"/>
                  <a:gd name="T61" fmla="*/ 117 h 205"/>
                  <a:gd name="T62" fmla="*/ 94 w 97"/>
                  <a:gd name="T63" fmla="*/ 103 h 205"/>
                  <a:gd name="T64" fmla="*/ 91 w 97"/>
                  <a:gd name="T65" fmla="*/ 86 h 205"/>
                  <a:gd name="T66" fmla="*/ 96 w 97"/>
                  <a:gd name="T67" fmla="*/ 73 h 205"/>
                  <a:gd name="T68" fmla="*/ 97 w 97"/>
                  <a:gd name="T69" fmla="*/ 60 h 205"/>
                  <a:gd name="T70" fmla="*/ 90 w 97"/>
                  <a:gd name="T71" fmla="*/ 54 h 205"/>
                  <a:gd name="T72" fmla="*/ 93 w 97"/>
                  <a:gd name="T73" fmla="*/ 39 h 205"/>
                  <a:gd name="T74" fmla="*/ 83 w 97"/>
                  <a:gd name="T75" fmla="*/ 22 h 205"/>
                  <a:gd name="T76" fmla="*/ 82 w 97"/>
                  <a:gd name="T77" fmla="*/ 9 h 205"/>
                  <a:gd name="T78" fmla="*/ 73 w 97"/>
                  <a:gd name="T79" fmla="*/ 4 h 205"/>
                  <a:gd name="T80" fmla="*/ 59 w 97"/>
                  <a:gd name="T81" fmla="*/ 10 h 205"/>
                  <a:gd name="T82" fmla="*/ 52 w 97"/>
                  <a:gd name="T83" fmla="*/ 3 h 205"/>
                  <a:gd name="T84" fmla="*/ 38 w 97"/>
                  <a:gd name="T85" fmla="*/ 3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7" h="205">
                    <a:moveTo>
                      <a:pt x="38" y="3"/>
                    </a:moveTo>
                    <a:lnTo>
                      <a:pt x="33" y="3"/>
                    </a:lnTo>
                    <a:lnTo>
                      <a:pt x="27" y="9"/>
                    </a:lnTo>
                    <a:lnTo>
                      <a:pt x="26" y="18"/>
                    </a:lnTo>
                    <a:lnTo>
                      <a:pt x="29" y="22"/>
                    </a:lnTo>
                    <a:lnTo>
                      <a:pt x="20" y="30"/>
                    </a:lnTo>
                    <a:lnTo>
                      <a:pt x="26" y="28"/>
                    </a:lnTo>
                    <a:lnTo>
                      <a:pt x="33" y="31"/>
                    </a:lnTo>
                    <a:lnTo>
                      <a:pt x="24" y="39"/>
                    </a:lnTo>
                    <a:lnTo>
                      <a:pt x="17" y="39"/>
                    </a:lnTo>
                    <a:lnTo>
                      <a:pt x="9" y="42"/>
                    </a:lnTo>
                    <a:lnTo>
                      <a:pt x="5" y="47"/>
                    </a:lnTo>
                    <a:lnTo>
                      <a:pt x="6" y="51"/>
                    </a:lnTo>
                    <a:lnTo>
                      <a:pt x="14" y="54"/>
                    </a:lnTo>
                    <a:lnTo>
                      <a:pt x="2" y="53"/>
                    </a:lnTo>
                    <a:lnTo>
                      <a:pt x="3" y="63"/>
                    </a:lnTo>
                    <a:lnTo>
                      <a:pt x="0" y="66"/>
                    </a:lnTo>
                    <a:lnTo>
                      <a:pt x="6" y="79"/>
                    </a:lnTo>
                    <a:lnTo>
                      <a:pt x="6" y="83"/>
                    </a:lnTo>
                    <a:lnTo>
                      <a:pt x="12" y="89"/>
                    </a:lnTo>
                    <a:lnTo>
                      <a:pt x="20" y="92"/>
                    </a:lnTo>
                    <a:lnTo>
                      <a:pt x="24" y="98"/>
                    </a:lnTo>
                    <a:lnTo>
                      <a:pt x="29" y="106"/>
                    </a:lnTo>
                    <a:lnTo>
                      <a:pt x="33" y="120"/>
                    </a:lnTo>
                    <a:lnTo>
                      <a:pt x="32" y="135"/>
                    </a:lnTo>
                    <a:lnTo>
                      <a:pt x="33" y="145"/>
                    </a:lnTo>
                    <a:lnTo>
                      <a:pt x="29" y="155"/>
                    </a:lnTo>
                    <a:lnTo>
                      <a:pt x="23" y="159"/>
                    </a:lnTo>
                    <a:lnTo>
                      <a:pt x="23" y="164"/>
                    </a:lnTo>
                    <a:lnTo>
                      <a:pt x="24" y="174"/>
                    </a:lnTo>
                    <a:lnTo>
                      <a:pt x="23" y="179"/>
                    </a:lnTo>
                    <a:lnTo>
                      <a:pt x="23" y="185"/>
                    </a:lnTo>
                    <a:lnTo>
                      <a:pt x="26" y="190"/>
                    </a:lnTo>
                    <a:lnTo>
                      <a:pt x="26" y="194"/>
                    </a:lnTo>
                    <a:lnTo>
                      <a:pt x="32" y="202"/>
                    </a:lnTo>
                    <a:lnTo>
                      <a:pt x="36" y="199"/>
                    </a:lnTo>
                    <a:lnTo>
                      <a:pt x="44" y="203"/>
                    </a:lnTo>
                    <a:lnTo>
                      <a:pt x="50" y="205"/>
                    </a:lnTo>
                    <a:lnTo>
                      <a:pt x="50" y="197"/>
                    </a:lnTo>
                    <a:lnTo>
                      <a:pt x="44" y="191"/>
                    </a:lnTo>
                    <a:lnTo>
                      <a:pt x="39" y="180"/>
                    </a:lnTo>
                    <a:lnTo>
                      <a:pt x="41" y="176"/>
                    </a:lnTo>
                    <a:lnTo>
                      <a:pt x="36" y="173"/>
                    </a:lnTo>
                    <a:lnTo>
                      <a:pt x="33" y="156"/>
                    </a:lnTo>
                    <a:lnTo>
                      <a:pt x="33" y="149"/>
                    </a:lnTo>
                    <a:lnTo>
                      <a:pt x="39" y="135"/>
                    </a:lnTo>
                    <a:lnTo>
                      <a:pt x="39" y="126"/>
                    </a:lnTo>
                    <a:lnTo>
                      <a:pt x="38" y="124"/>
                    </a:lnTo>
                    <a:lnTo>
                      <a:pt x="38" y="107"/>
                    </a:lnTo>
                    <a:lnTo>
                      <a:pt x="41" y="106"/>
                    </a:lnTo>
                    <a:lnTo>
                      <a:pt x="44" y="112"/>
                    </a:lnTo>
                    <a:lnTo>
                      <a:pt x="53" y="118"/>
                    </a:lnTo>
                    <a:lnTo>
                      <a:pt x="50" y="126"/>
                    </a:lnTo>
                    <a:lnTo>
                      <a:pt x="59" y="133"/>
                    </a:lnTo>
                    <a:lnTo>
                      <a:pt x="68" y="129"/>
                    </a:lnTo>
                    <a:lnTo>
                      <a:pt x="76" y="130"/>
                    </a:lnTo>
                    <a:lnTo>
                      <a:pt x="79" y="124"/>
                    </a:lnTo>
                    <a:lnTo>
                      <a:pt x="83" y="124"/>
                    </a:lnTo>
                    <a:lnTo>
                      <a:pt x="87" y="129"/>
                    </a:lnTo>
                    <a:lnTo>
                      <a:pt x="90" y="129"/>
                    </a:lnTo>
                    <a:lnTo>
                      <a:pt x="96" y="124"/>
                    </a:lnTo>
                    <a:lnTo>
                      <a:pt x="93" y="117"/>
                    </a:lnTo>
                    <a:lnTo>
                      <a:pt x="96" y="115"/>
                    </a:lnTo>
                    <a:lnTo>
                      <a:pt x="94" y="103"/>
                    </a:lnTo>
                    <a:lnTo>
                      <a:pt x="96" y="97"/>
                    </a:lnTo>
                    <a:lnTo>
                      <a:pt x="91" y="86"/>
                    </a:lnTo>
                    <a:lnTo>
                      <a:pt x="91" y="79"/>
                    </a:lnTo>
                    <a:lnTo>
                      <a:pt x="96" y="73"/>
                    </a:lnTo>
                    <a:lnTo>
                      <a:pt x="93" y="68"/>
                    </a:lnTo>
                    <a:lnTo>
                      <a:pt x="97" y="60"/>
                    </a:lnTo>
                    <a:lnTo>
                      <a:pt x="96" y="56"/>
                    </a:lnTo>
                    <a:lnTo>
                      <a:pt x="90" y="54"/>
                    </a:lnTo>
                    <a:lnTo>
                      <a:pt x="85" y="42"/>
                    </a:lnTo>
                    <a:lnTo>
                      <a:pt x="93" y="39"/>
                    </a:lnTo>
                    <a:lnTo>
                      <a:pt x="90" y="27"/>
                    </a:lnTo>
                    <a:lnTo>
                      <a:pt x="83" y="22"/>
                    </a:lnTo>
                    <a:lnTo>
                      <a:pt x="79" y="19"/>
                    </a:lnTo>
                    <a:lnTo>
                      <a:pt x="82" y="9"/>
                    </a:lnTo>
                    <a:lnTo>
                      <a:pt x="77" y="7"/>
                    </a:lnTo>
                    <a:lnTo>
                      <a:pt x="73" y="4"/>
                    </a:lnTo>
                    <a:lnTo>
                      <a:pt x="65" y="12"/>
                    </a:lnTo>
                    <a:lnTo>
                      <a:pt x="59" y="10"/>
                    </a:lnTo>
                    <a:lnTo>
                      <a:pt x="56" y="1"/>
                    </a:lnTo>
                    <a:lnTo>
                      <a:pt x="52" y="3"/>
                    </a:lnTo>
                    <a:lnTo>
                      <a:pt x="46" y="0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8" name="Freeform 4114">
                <a:extLst>
                  <a:ext uri="{FF2B5EF4-FFF2-40B4-BE49-F238E27FC236}">
                    <a16:creationId xmlns:a16="http://schemas.microsoft.com/office/drawing/2014/main" id="{1C00AAEB-1174-059B-F182-F3DA9AF2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251"/>
                <a:ext cx="48" cy="102"/>
              </a:xfrm>
              <a:custGeom>
                <a:avLst/>
                <a:gdLst>
                  <a:gd name="T0" fmla="*/ 46 w 97"/>
                  <a:gd name="T1" fmla="*/ 0 h 205"/>
                  <a:gd name="T2" fmla="*/ 56 w 97"/>
                  <a:gd name="T3" fmla="*/ 1 h 205"/>
                  <a:gd name="T4" fmla="*/ 65 w 97"/>
                  <a:gd name="T5" fmla="*/ 12 h 205"/>
                  <a:gd name="T6" fmla="*/ 77 w 97"/>
                  <a:gd name="T7" fmla="*/ 7 h 205"/>
                  <a:gd name="T8" fmla="*/ 79 w 97"/>
                  <a:gd name="T9" fmla="*/ 19 h 205"/>
                  <a:gd name="T10" fmla="*/ 90 w 97"/>
                  <a:gd name="T11" fmla="*/ 27 h 205"/>
                  <a:gd name="T12" fmla="*/ 85 w 97"/>
                  <a:gd name="T13" fmla="*/ 42 h 205"/>
                  <a:gd name="T14" fmla="*/ 96 w 97"/>
                  <a:gd name="T15" fmla="*/ 56 h 205"/>
                  <a:gd name="T16" fmla="*/ 93 w 97"/>
                  <a:gd name="T17" fmla="*/ 68 h 205"/>
                  <a:gd name="T18" fmla="*/ 91 w 97"/>
                  <a:gd name="T19" fmla="*/ 79 h 205"/>
                  <a:gd name="T20" fmla="*/ 96 w 97"/>
                  <a:gd name="T21" fmla="*/ 97 h 205"/>
                  <a:gd name="T22" fmla="*/ 96 w 97"/>
                  <a:gd name="T23" fmla="*/ 115 h 205"/>
                  <a:gd name="T24" fmla="*/ 96 w 97"/>
                  <a:gd name="T25" fmla="*/ 124 h 205"/>
                  <a:gd name="T26" fmla="*/ 87 w 97"/>
                  <a:gd name="T27" fmla="*/ 129 h 205"/>
                  <a:gd name="T28" fmla="*/ 79 w 97"/>
                  <a:gd name="T29" fmla="*/ 124 h 205"/>
                  <a:gd name="T30" fmla="*/ 68 w 97"/>
                  <a:gd name="T31" fmla="*/ 129 h 205"/>
                  <a:gd name="T32" fmla="*/ 50 w 97"/>
                  <a:gd name="T33" fmla="*/ 126 h 205"/>
                  <a:gd name="T34" fmla="*/ 44 w 97"/>
                  <a:gd name="T35" fmla="*/ 112 h 205"/>
                  <a:gd name="T36" fmla="*/ 38 w 97"/>
                  <a:gd name="T37" fmla="*/ 107 h 205"/>
                  <a:gd name="T38" fmla="*/ 39 w 97"/>
                  <a:gd name="T39" fmla="*/ 126 h 205"/>
                  <a:gd name="T40" fmla="*/ 33 w 97"/>
                  <a:gd name="T41" fmla="*/ 149 h 205"/>
                  <a:gd name="T42" fmla="*/ 36 w 97"/>
                  <a:gd name="T43" fmla="*/ 173 h 205"/>
                  <a:gd name="T44" fmla="*/ 39 w 97"/>
                  <a:gd name="T45" fmla="*/ 180 h 205"/>
                  <a:gd name="T46" fmla="*/ 50 w 97"/>
                  <a:gd name="T47" fmla="*/ 197 h 205"/>
                  <a:gd name="T48" fmla="*/ 44 w 97"/>
                  <a:gd name="T49" fmla="*/ 203 h 205"/>
                  <a:gd name="T50" fmla="*/ 32 w 97"/>
                  <a:gd name="T51" fmla="*/ 202 h 205"/>
                  <a:gd name="T52" fmla="*/ 26 w 97"/>
                  <a:gd name="T53" fmla="*/ 190 h 205"/>
                  <a:gd name="T54" fmla="*/ 23 w 97"/>
                  <a:gd name="T55" fmla="*/ 179 h 205"/>
                  <a:gd name="T56" fmla="*/ 23 w 97"/>
                  <a:gd name="T57" fmla="*/ 164 h 205"/>
                  <a:gd name="T58" fmla="*/ 29 w 97"/>
                  <a:gd name="T59" fmla="*/ 155 h 205"/>
                  <a:gd name="T60" fmla="*/ 32 w 97"/>
                  <a:gd name="T61" fmla="*/ 135 h 205"/>
                  <a:gd name="T62" fmla="*/ 29 w 97"/>
                  <a:gd name="T63" fmla="*/ 106 h 205"/>
                  <a:gd name="T64" fmla="*/ 20 w 97"/>
                  <a:gd name="T65" fmla="*/ 92 h 205"/>
                  <a:gd name="T66" fmla="*/ 6 w 97"/>
                  <a:gd name="T67" fmla="*/ 83 h 205"/>
                  <a:gd name="T68" fmla="*/ 0 w 97"/>
                  <a:gd name="T69" fmla="*/ 66 h 205"/>
                  <a:gd name="T70" fmla="*/ 2 w 97"/>
                  <a:gd name="T71" fmla="*/ 53 h 205"/>
                  <a:gd name="T72" fmla="*/ 6 w 97"/>
                  <a:gd name="T73" fmla="*/ 51 h 205"/>
                  <a:gd name="T74" fmla="*/ 9 w 97"/>
                  <a:gd name="T75" fmla="*/ 42 h 205"/>
                  <a:gd name="T76" fmla="*/ 24 w 97"/>
                  <a:gd name="T77" fmla="*/ 39 h 205"/>
                  <a:gd name="T78" fmla="*/ 26 w 97"/>
                  <a:gd name="T79" fmla="*/ 28 h 205"/>
                  <a:gd name="T80" fmla="*/ 29 w 97"/>
                  <a:gd name="T81" fmla="*/ 22 h 205"/>
                  <a:gd name="T82" fmla="*/ 27 w 97"/>
                  <a:gd name="T83" fmla="*/ 9 h 205"/>
                  <a:gd name="T84" fmla="*/ 38 w 97"/>
                  <a:gd name="T85" fmla="*/ 3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7" h="205">
                    <a:moveTo>
                      <a:pt x="38" y="3"/>
                    </a:moveTo>
                    <a:lnTo>
                      <a:pt x="46" y="0"/>
                    </a:lnTo>
                    <a:lnTo>
                      <a:pt x="52" y="3"/>
                    </a:lnTo>
                    <a:lnTo>
                      <a:pt x="56" y="1"/>
                    </a:lnTo>
                    <a:lnTo>
                      <a:pt x="59" y="10"/>
                    </a:lnTo>
                    <a:lnTo>
                      <a:pt x="65" y="12"/>
                    </a:lnTo>
                    <a:lnTo>
                      <a:pt x="73" y="4"/>
                    </a:lnTo>
                    <a:lnTo>
                      <a:pt x="77" y="7"/>
                    </a:lnTo>
                    <a:lnTo>
                      <a:pt x="82" y="9"/>
                    </a:lnTo>
                    <a:lnTo>
                      <a:pt x="79" y="19"/>
                    </a:lnTo>
                    <a:lnTo>
                      <a:pt x="83" y="22"/>
                    </a:lnTo>
                    <a:lnTo>
                      <a:pt x="90" y="27"/>
                    </a:lnTo>
                    <a:lnTo>
                      <a:pt x="93" y="39"/>
                    </a:lnTo>
                    <a:lnTo>
                      <a:pt x="85" y="42"/>
                    </a:lnTo>
                    <a:lnTo>
                      <a:pt x="90" y="54"/>
                    </a:lnTo>
                    <a:lnTo>
                      <a:pt x="96" y="56"/>
                    </a:lnTo>
                    <a:lnTo>
                      <a:pt x="97" y="60"/>
                    </a:lnTo>
                    <a:lnTo>
                      <a:pt x="93" y="68"/>
                    </a:lnTo>
                    <a:lnTo>
                      <a:pt x="96" y="73"/>
                    </a:lnTo>
                    <a:lnTo>
                      <a:pt x="91" y="79"/>
                    </a:lnTo>
                    <a:lnTo>
                      <a:pt x="91" y="86"/>
                    </a:lnTo>
                    <a:lnTo>
                      <a:pt x="96" y="97"/>
                    </a:lnTo>
                    <a:lnTo>
                      <a:pt x="94" y="103"/>
                    </a:lnTo>
                    <a:lnTo>
                      <a:pt x="96" y="115"/>
                    </a:lnTo>
                    <a:lnTo>
                      <a:pt x="93" y="117"/>
                    </a:lnTo>
                    <a:lnTo>
                      <a:pt x="96" y="124"/>
                    </a:lnTo>
                    <a:lnTo>
                      <a:pt x="90" y="129"/>
                    </a:lnTo>
                    <a:lnTo>
                      <a:pt x="87" y="129"/>
                    </a:lnTo>
                    <a:lnTo>
                      <a:pt x="83" y="124"/>
                    </a:lnTo>
                    <a:lnTo>
                      <a:pt x="79" y="124"/>
                    </a:lnTo>
                    <a:lnTo>
                      <a:pt x="76" y="130"/>
                    </a:lnTo>
                    <a:lnTo>
                      <a:pt x="68" y="129"/>
                    </a:lnTo>
                    <a:lnTo>
                      <a:pt x="59" y="133"/>
                    </a:lnTo>
                    <a:lnTo>
                      <a:pt x="50" y="126"/>
                    </a:lnTo>
                    <a:lnTo>
                      <a:pt x="53" y="118"/>
                    </a:lnTo>
                    <a:lnTo>
                      <a:pt x="44" y="112"/>
                    </a:lnTo>
                    <a:lnTo>
                      <a:pt x="41" y="106"/>
                    </a:lnTo>
                    <a:lnTo>
                      <a:pt x="38" y="107"/>
                    </a:lnTo>
                    <a:lnTo>
                      <a:pt x="38" y="124"/>
                    </a:lnTo>
                    <a:lnTo>
                      <a:pt x="39" y="126"/>
                    </a:lnTo>
                    <a:lnTo>
                      <a:pt x="39" y="135"/>
                    </a:lnTo>
                    <a:lnTo>
                      <a:pt x="33" y="149"/>
                    </a:lnTo>
                    <a:lnTo>
                      <a:pt x="33" y="156"/>
                    </a:lnTo>
                    <a:lnTo>
                      <a:pt x="36" y="173"/>
                    </a:lnTo>
                    <a:lnTo>
                      <a:pt x="41" y="176"/>
                    </a:lnTo>
                    <a:lnTo>
                      <a:pt x="39" y="180"/>
                    </a:lnTo>
                    <a:lnTo>
                      <a:pt x="44" y="191"/>
                    </a:lnTo>
                    <a:lnTo>
                      <a:pt x="50" y="197"/>
                    </a:lnTo>
                    <a:lnTo>
                      <a:pt x="50" y="205"/>
                    </a:lnTo>
                    <a:lnTo>
                      <a:pt x="44" y="203"/>
                    </a:lnTo>
                    <a:lnTo>
                      <a:pt x="36" y="199"/>
                    </a:lnTo>
                    <a:lnTo>
                      <a:pt x="32" y="202"/>
                    </a:lnTo>
                    <a:lnTo>
                      <a:pt x="26" y="194"/>
                    </a:lnTo>
                    <a:lnTo>
                      <a:pt x="26" y="190"/>
                    </a:lnTo>
                    <a:lnTo>
                      <a:pt x="23" y="185"/>
                    </a:lnTo>
                    <a:lnTo>
                      <a:pt x="23" y="179"/>
                    </a:lnTo>
                    <a:lnTo>
                      <a:pt x="24" y="174"/>
                    </a:lnTo>
                    <a:lnTo>
                      <a:pt x="23" y="164"/>
                    </a:lnTo>
                    <a:lnTo>
                      <a:pt x="23" y="159"/>
                    </a:lnTo>
                    <a:lnTo>
                      <a:pt x="29" y="155"/>
                    </a:lnTo>
                    <a:lnTo>
                      <a:pt x="33" y="145"/>
                    </a:lnTo>
                    <a:lnTo>
                      <a:pt x="32" y="135"/>
                    </a:lnTo>
                    <a:lnTo>
                      <a:pt x="33" y="120"/>
                    </a:lnTo>
                    <a:lnTo>
                      <a:pt x="29" y="106"/>
                    </a:lnTo>
                    <a:lnTo>
                      <a:pt x="24" y="98"/>
                    </a:lnTo>
                    <a:lnTo>
                      <a:pt x="20" y="92"/>
                    </a:lnTo>
                    <a:lnTo>
                      <a:pt x="12" y="89"/>
                    </a:lnTo>
                    <a:lnTo>
                      <a:pt x="6" y="83"/>
                    </a:lnTo>
                    <a:lnTo>
                      <a:pt x="6" y="79"/>
                    </a:lnTo>
                    <a:lnTo>
                      <a:pt x="0" y="66"/>
                    </a:lnTo>
                    <a:lnTo>
                      <a:pt x="3" y="63"/>
                    </a:lnTo>
                    <a:lnTo>
                      <a:pt x="2" y="53"/>
                    </a:lnTo>
                    <a:lnTo>
                      <a:pt x="14" y="54"/>
                    </a:lnTo>
                    <a:lnTo>
                      <a:pt x="6" y="51"/>
                    </a:lnTo>
                    <a:lnTo>
                      <a:pt x="5" y="47"/>
                    </a:lnTo>
                    <a:lnTo>
                      <a:pt x="9" y="42"/>
                    </a:lnTo>
                    <a:lnTo>
                      <a:pt x="17" y="39"/>
                    </a:lnTo>
                    <a:lnTo>
                      <a:pt x="24" y="39"/>
                    </a:lnTo>
                    <a:lnTo>
                      <a:pt x="33" y="31"/>
                    </a:lnTo>
                    <a:lnTo>
                      <a:pt x="26" y="28"/>
                    </a:lnTo>
                    <a:lnTo>
                      <a:pt x="20" y="30"/>
                    </a:lnTo>
                    <a:lnTo>
                      <a:pt x="29" y="22"/>
                    </a:lnTo>
                    <a:lnTo>
                      <a:pt x="26" y="18"/>
                    </a:lnTo>
                    <a:lnTo>
                      <a:pt x="27" y="9"/>
                    </a:lnTo>
                    <a:lnTo>
                      <a:pt x="33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9" name="Freeform 4115">
                <a:extLst>
                  <a:ext uri="{FF2B5EF4-FFF2-40B4-BE49-F238E27FC236}">
                    <a16:creationId xmlns:a16="http://schemas.microsoft.com/office/drawing/2014/main" id="{209B8490-06E4-D435-C6D4-F1801F1DF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251"/>
                <a:ext cx="48" cy="102"/>
              </a:xfrm>
              <a:custGeom>
                <a:avLst/>
                <a:gdLst>
                  <a:gd name="T0" fmla="*/ 46 w 97"/>
                  <a:gd name="T1" fmla="*/ 0 h 205"/>
                  <a:gd name="T2" fmla="*/ 56 w 97"/>
                  <a:gd name="T3" fmla="*/ 1 h 205"/>
                  <a:gd name="T4" fmla="*/ 65 w 97"/>
                  <a:gd name="T5" fmla="*/ 12 h 205"/>
                  <a:gd name="T6" fmla="*/ 77 w 97"/>
                  <a:gd name="T7" fmla="*/ 7 h 205"/>
                  <a:gd name="T8" fmla="*/ 79 w 97"/>
                  <a:gd name="T9" fmla="*/ 19 h 205"/>
                  <a:gd name="T10" fmla="*/ 90 w 97"/>
                  <a:gd name="T11" fmla="*/ 27 h 205"/>
                  <a:gd name="T12" fmla="*/ 85 w 97"/>
                  <a:gd name="T13" fmla="*/ 42 h 205"/>
                  <a:gd name="T14" fmla="*/ 96 w 97"/>
                  <a:gd name="T15" fmla="*/ 56 h 205"/>
                  <a:gd name="T16" fmla="*/ 93 w 97"/>
                  <a:gd name="T17" fmla="*/ 68 h 205"/>
                  <a:gd name="T18" fmla="*/ 91 w 97"/>
                  <a:gd name="T19" fmla="*/ 79 h 205"/>
                  <a:gd name="T20" fmla="*/ 96 w 97"/>
                  <a:gd name="T21" fmla="*/ 97 h 205"/>
                  <a:gd name="T22" fmla="*/ 96 w 97"/>
                  <a:gd name="T23" fmla="*/ 115 h 205"/>
                  <a:gd name="T24" fmla="*/ 96 w 97"/>
                  <a:gd name="T25" fmla="*/ 124 h 205"/>
                  <a:gd name="T26" fmla="*/ 87 w 97"/>
                  <a:gd name="T27" fmla="*/ 129 h 205"/>
                  <a:gd name="T28" fmla="*/ 79 w 97"/>
                  <a:gd name="T29" fmla="*/ 124 h 205"/>
                  <a:gd name="T30" fmla="*/ 68 w 97"/>
                  <a:gd name="T31" fmla="*/ 129 h 205"/>
                  <a:gd name="T32" fmla="*/ 50 w 97"/>
                  <a:gd name="T33" fmla="*/ 126 h 205"/>
                  <a:gd name="T34" fmla="*/ 44 w 97"/>
                  <a:gd name="T35" fmla="*/ 112 h 205"/>
                  <a:gd name="T36" fmla="*/ 38 w 97"/>
                  <a:gd name="T37" fmla="*/ 107 h 205"/>
                  <a:gd name="T38" fmla="*/ 39 w 97"/>
                  <a:gd name="T39" fmla="*/ 126 h 205"/>
                  <a:gd name="T40" fmla="*/ 33 w 97"/>
                  <a:gd name="T41" fmla="*/ 149 h 205"/>
                  <a:gd name="T42" fmla="*/ 36 w 97"/>
                  <a:gd name="T43" fmla="*/ 173 h 205"/>
                  <a:gd name="T44" fmla="*/ 39 w 97"/>
                  <a:gd name="T45" fmla="*/ 180 h 205"/>
                  <a:gd name="T46" fmla="*/ 50 w 97"/>
                  <a:gd name="T47" fmla="*/ 197 h 205"/>
                  <a:gd name="T48" fmla="*/ 44 w 97"/>
                  <a:gd name="T49" fmla="*/ 203 h 205"/>
                  <a:gd name="T50" fmla="*/ 32 w 97"/>
                  <a:gd name="T51" fmla="*/ 202 h 205"/>
                  <a:gd name="T52" fmla="*/ 26 w 97"/>
                  <a:gd name="T53" fmla="*/ 190 h 205"/>
                  <a:gd name="T54" fmla="*/ 23 w 97"/>
                  <a:gd name="T55" fmla="*/ 179 h 205"/>
                  <a:gd name="T56" fmla="*/ 23 w 97"/>
                  <a:gd name="T57" fmla="*/ 164 h 205"/>
                  <a:gd name="T58" fmla="*/ 29 w 97"/>
                  <a:gd name="T59" fmla="*/ 155 h 205"/>
                  <a:gd name="T60" fmla="*/ 32 w 97"/>
                  <a:gd name="T61" fmla="*/ 135 h 205"/>
                  <a:gd name="T62" fmla="*/ 29 w 97"/>
                  <a:gd name="T63" fmla="*/ 106 h 205"/>
                  <a:gd name="T64" fmla="*/ 20 w 97"/>
                  <a:gd name="T65" fmla="*/ 92 h 205"/>
                  <a:gd name="T66" fmla="*/ 6 w 97"/>
                  <a:gd name="T67" fmla="*/ 83 h 205"/>
                  <a:gd name="T68" fmla="*/ 0 w 97"/>
                  <a:gd name="T69" fmla="*/ 66 h 205"/>
                  <a:gd name="T70" fmla="*/ 2 w 97"/>
                  <a:gd name="T71" fmla="*/ 53 h 205"/>
                  <a:gd name="T72" fmla="*/ 6 w 97"/>
                  <a:gd name="T73" fmla="*/ 51 h 205"/>
                  <a:gd name="T74" fmla="*/ 9 w 97"/>
                  <a:gd name="T75" fmla="*/ 42 h 205"/>
                  <a:gd name="T76" fmla="*/ 24 w 97"/>
                  <a:gd name="T77" fmla="*/ 39 h 205"/>
                  <a:gd name="T78" fmla="*/ 26 w 97"/>
                  <a:gd name="T79" fmla="*/ 28 h 205"/>
                  <a:gd name="T80" fmla="*/ 29 w 97"/>
                  <a:gd name="T81" fmla="*/ 22 h 205"/>
                  <a:gd name="T82" fmla="*/ 27 w 97"/>
                  <a:gd name="T83" fmla="*/ 9 h 205"/>
                  <a:gd name="T84" fmla="*/ 38 w 97"/>
                  <a:gd name="T85" fmla="*/ 3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7" h="205">
                    <a:moveTo>
                      <a:pt x="38" y="3"/>
                    </a:moveTo>
                    <a:lnTo>
                      <a:pt x="46" y="0"/>
                    </a:lnTo>
                    <a:lnTo>
                      <a:pt x="52" y="3"/>
                    </a:lnTo>
                    <a:lnTo>
                      <a:pt x="56" y="1"/>
                    </a:lnTo>
                    <a:lnTo>
                      <a:pt x="59" y="10"/>
                    </a:lnTo>
                    <a:lnTo>
                      <a:pt x="65" y="12"/>
                    </a:lnTo>
                    <a:lnTo>
                      <a:pt x="73" y="4"/>
                    </a:lnTo>
                    <a:lnTo>
                      <a:pt x="77" y="7"/>
                    </a:lnTo>
                    <a:lnTo>
                      <a:pt x="82" y="9"/>
                    </a:lnTo>
                    <a:lnTo>
                      <a:pt x="79" y="19"/>
                    </a:lnTo>
                    <a:lnTo>
                      <a:pt x="83" y="22"/>
                    </a:lnTo>
                    <a:lnTo>
                      <a:pt x="90" y="27"/>
                    </a:lnTo>
                    <a:lnTo>
                      <a:pt x="93" y="39"/>
                    </a:lnTo>
                    <a:lnTo>
                      <a:pt x="85" y="42"/>
                    </a:lnTo>
                    <a:lnTo>
                      <a:pt x="90" y="54"/>
                    </a:lnTo>
                    <a:lnTo>
                      <a:pt x="96" y="56"/>
                    </a:lnTo>
                    <a:lnTo>
                      <a:pt x="97" y="60"/>
                    </a:lnTo>
                    <a:lnTo>
                      <a:pt x="93" y="68"/>
                    </a:lnTo>
                    <a:lnTo>
                      <a:pt x="96" y="73"/>
                    </a:lnTo>
                    <a:lnTo>
                      <a:pt x="91" y="79"/>
                    </a:lnTo>
                    <a:lnTo>
                      <a:pt x="91" y="86"/>
                    </a:lnTo>
                    <a:lnTo>
                      <a:pt x="96" y="97"/>
                    </a:lnTo>
                    <a:lnTo>
                      <a:pt x="94" y="103"/>
                    </a:lnTo>
                    <a:lnTo>
                      <a:pt x="96" y="115"/>
                    </a:lnTo>
                    <a:lnTo>
                      <a:pt x="93" y="117"/>
                    </a:lnTo>
                    <a:lnTo>
                      <a:pt x="96" y="124"/>
                    </a:lnTo>
                    <a:lnTo>
                      <a:pt x="90" y="129"/>
                    </a:lnTo>
                    <a:lnTo>
                      <a:pt x="87" y="129"/>
                    </a:lnTo>
                    <a:lnTo>
                      <a:pt x="83" y="124"/>
                    </a:lnTo>
                    <a:lnTo>
                      <a:pt x="79" y="124"/>
                    </a:lnTo>
                    <a:lnTo>
                      <a:pt x="76" y="130"/>
                    </a:lnTo>
                    <a:lnTo>
                      <a:pt x="68" y="129"/>
                    </a:lnTo>
                    <a:lnTo>
                      <a:pt x="59" y="133"/>
                    </a:lnTo>
                    <a:lnTo>
                      <a:pt x="50" y="126"/>
                    </a:lnTo>
                    <a:lnTo>
                      <a:pt x="53" y="118"/>
                    </a:lnTo>
                    <a:lnTo>
                      <a:pt x="44" y="112"/>
                    </a:lnTo>
                    <a:lnTo>
                      <a:pt x="41" y="106"/>
                    </a:lnTo>
                    <a:lnTo>
                      <a:pt x="38" y="107"/>
                    </a:lnTo>
                    <a:lnTo>
                      <a:pt x="38" y="124"/>
                    </a:lnTo>
                    <a:lnTo>
                      <a:pt x="39" y="126"/>
                    </a:lnTo>
                    <a:lnTo>
                      <a:pt x="39" y="135"/>
                    </a:lnTo>
                    <a:lnTo>
                      <a:pt x="33" y="149"/>
                    </a:lnTo>
                    <a:lnTo>
                      <a:pt x="33" y="156"/>
                    </a:lnTo>
                    <a:lnTo>
                      <a:pt x="36" y="173"/>
                    </a:lnTo>
                    <a:lnTo>
                      <a:pt x="41" y="176"/>
                    </a:lnTo>
                    <a:lnTo>
                      <a:pt x="39" y="180"/>
                    </a:lnTo>
                    <a:lnTo>
                      <a:pt x="44" y="191"/>
                    </a:lnTo>
                    <a:lnTo>
                      <a:pt x="50" y="197"/>
                    </a:lnTo>
                    <a:lnTo>
                      <a:pt x="50" y="205"/>
                    </a:lnTo>
                    <a:lnTo>
                      <a:pt x="44" y="203"/>
                    </a:lnTo>
                    <a:lnTo>
                      <a:pt x="36" y="199"/>
                    </a:lnTo>
                    <a:lnTo>
                      <a:pt x="32" y="202"/>
                    </a:lnTo>
                    <a:lnTo>
                      <a:pt x="26" y="194"/>
                    </a:lnTo>
                    <a:lnTo>
                      <a:pt x="26" y="190"/>
                    </a:lnTo>
                    <a:lnTo>
                      <a:pt x="23" y="185"/>
                    </a:lnTo>
                    <a:lnTo>
                      <a:pt x="23" y="179"/>
                    </a:lnTo>
                    <a:lnTo>
                      <a:pt x="24" y="174"/>
                    </a:lnTo>
                    <a:lnTo>
                      <a:pt x="23" y="164"/>
                    </a:lnTo>
                    <a:lnTo>
                      <a:pt x="23" y="159"/>
                    </a:lnTo>
                    <a:lnTo>
                      <a:pt x="29" y="155"/>
                    </a:lnTo>
                    <a:lnTo>
                      <a:pt x="33" y="145"/>
                    </a:lnTo>
                    <a:lnTo>
                      <a:pt x="32" y="135"/>
                    </a:lnTo>
                    <a:lnTo>
                      <a:pt x="33" y="120"/>
                    </a:lnTo>
                    <a:lnTo>
                      <a:pt x="29" y="106"/>
                    </a:lnTo>
                    <a:lnTo>
                      <a:pt x="24" y="98"/>
                    </a:lnTo>
                    <a:lnTo>
                      <a:pt x="20" y="92"/>
                    </a:lnTo>
                    <a:lnTo>
                      <a:pt x="12" y="89"/>
                    </a:lnTo>
                    <a:lnTo>
                      <a:pt x="6" y="83"/>
                    </a:lnTo>
                    <a:lnTo>
                      <a:pt x="6" y="79"/>
                    </a:lnTo>
                    <a:lnTo>
                      <a:pt x="0" y="66"/>
                    </a:lnTo>
                    <a:lnTo>
                      <a:pt x="3" y="63"/>
                    </a:lnTo>
                    <a:lnTo>
                      <a:pt x="2" y="53"/>
                    </a:lnTo>
                    <a:lnTo>
                      <a:pt x="14" y="54"/>
                    </a:lnTo>
                    <a:lnTo>
                      <a:pt x="6" y="51"/>
                    </a:lnTo>
                    <a:lnTo>
                      <a:pt x="5" y="47"/>
                    </a:lnTo>
                    <a:lnTo>
                      <a:pt x="9" y="42"/>
                    </a:lnTo>
                    <a:lnTo>
                      <a:pt x="17" y="39"/>
                    </a:lnTo>
                    <a:lnTo>
                      <a:pt x="24" y="39"/>
                    </a:lnTo>
                    <a:lnTo>
                      <a:pt x="33" y="31"/>
                    </a:lnTo>
                    <a:lnTo>
                      <a:pt x="26" y="28"/>
                    </a:lnTo>
                    <a:lnTo>
                      <a:pt x="20" y="30"/>
                    </a:lnTo>
                    <a:lnTo>
                      <a:pt x="29" y="22"/>
                    </a:lnTo>
                    <a:lnTo>
                      <a:pt x="26" y="18"/>
                    </a:lnTo>
                    <a:lnTo>
                      <a:pt x="27" y="9"/>
                    </a:lnTo>
                    <a:lnTo>
                      <a:pt x="33" y="3"/>
                    </a:lnTo>
                    <a:lnTo>
                      <a:pt x="3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0" name="Freeform 4116">
                <a:extLst>
                  <a:ext uri="{FF2B5EF4-FFF2-40B4-BE49-F238E27FC236}">
                    <a16:creationId xmlns:a16="http://schemas.microsoft.com/office/drawing/2014/main" id="{D190E67A-549F-9CEC-343A-C0FBE2BDA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407"/>
                <a:ext cx="7" cy="5"/>
              </a:xfrm>
              <a:custGeom>
                <a:avLst/>
                <a:gdLst>
                  <a:gd name="T0" fmla="*/ 9 w 15"/>
                  <a:gd name="T1" fmla="*/ 5 h 11"/>
                  <a:gd name="T2" fmla="*/ 5 w 15"/>
                  <a:gd name="T3" fmla="*/ 3 h 11"/>
                  <a:gd name="T4" fmla="*/ 0 w 15"/>
                  <a:gd name="T5" fmla="*/ 0 h 11"/>
                  <a:gd name="T6" fmla="*/ 0 w 15"/>
                  <a:gd name="T7" fmla="*/ 8 h 11"/>
                  <a:gd name="T8" fmla="*/ 5 w 15"/>
                  <a:gd name="T9" fmla="*/ 11 h 11"/>
                  <a:gd name="T10" fmla="*/ 14 w 15"/>
                  <a:gd name="T11" fmla="*/ 8 h 11"/>
                  <a:gd name="T12" fmla="*/ 15 w 15"/>
                  <a:gd name="T13" fmla="*/ 6 h 11"/>
                  <a:gd name="T14" fmla="*/ 15 w 15"/>
                  <a:gd name="T15" fmla="*/ 0 h 11"/>
                  <a:gd name="T16" fmla="*/ 9 w 15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9" y="5"/>
                    </a:moveTo>
                    <a:lnTo>
                      <a:pt x="5" y="3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14" y="8"/>
                    </a:lnTo>
                    <a:lnTo>
                      <a:pt x="15" y="6"/>
                    </a:lnTo>
                    <a:lnTo>
                      <a:pt x="15" y="0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1" name="Freeform 4117">
                <a:extLst>
                  <a:ext uri="{FF2B5EF4-FFF2-40B4-BE49-F238E27FC236}">
                    <a16:creationId xmlns:a16="http://schemas.microsoft.com/office/drawing/2014/main" id="{3B2C1B5D-AF2F-FE4D-D228-6B231F33B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407"/>
                <a:ext cx="7" cy="5"/>
              </a:xfrm>
              <a:custGeom>
                <a:avLst/>
                <a:gdLst>
                  <a:gd name="T0" fmla="*/ 9 w 15"/>
                  <a:gd name="T1" fmla="*/ 5 h 11"/>
                  <a:gd name="T2" fmla="*/ 15 w 15"/>
                  <a:gd name="T3" fmla="*/ 0 h 11"/>
                  <a:gd name="T4" fmla="*/ 15 w 15"/>
                  <a:gd name="T5" fmla="*/ 6 h 11"/>
                  <a:gd name="T6" fmla="*/ 14 w 15"/>
                  <a:gd name="T7" fmla="*/ 8 h 11"/>
                  <a:gd name="T8" fmla="*/ 5 w 15"/>
                  <a:gd name="T9" fmla="*/ 11 h 11"/>
                  <a:gd name="T10" fmla="*/ 0 w 15"/>
                  <a:gd name="T11" fmla="*/ 8 h 11"/>
                  <a:gd name="T12" fmla="*/ 0 w 15"/>
                  <a:gd name="T13" fmla="*/ 0 h 11"/>
                  <a:gd name="T14" fmla="*/ 5 w 15"/>
                  <a:gd name="T15" fmla="*/ 3 h 11"/>
                  <a:gd name="T16" fmla="*/ 9 w 15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9" y="5"/>
                    </a:moveTo>
                    <a:lnTo>
                      <a:pt x="15" y="0"/>
                    </a:lnTo>
                    <a:lnTo>
                      <a:pt x="15" y="6"/>
                    </a:lnTo>
                    <a:lnTo>
                      <a:pt x="14" y="8"/>
                    </a:lnTo>
                    <a:lnTo>
                      <a:pt x="5" y="11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5" y="3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2" name="Freeform 4118">
                <a:extLst>
                  <a:ext uri="{FF2B5EF4-FFF2-40B4-BE49-F238E27FC236}">
                    <a16:creationId xmlns:a16="http://schemas.microsoft.com/office/drawing/2014/main" id="{F80E1883-967C-0178-916A-7040A77DB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407"/>
                <a:ext cx="7" cy="5"/>
              </a:xfrm>
              <a:custGeom>
                <a:avLst/>
                <a:gdLst>
                  <a:gd name="T0" fmla="*/ 9 w 15"/>
                  <a:gd name="T1" fmla="*/ 5 h 11"/>
                  <a:gd name="T2" fmla="*/ 15 w 15"/>
                  <a:gd name="T3" fmla="*/ 0 h 11"/>
                  <a:gd name="T4" fmla="*/ 15 w 15"/>
                  <a:gd name="T5" fmla="*/ 6 h 11"/>
                  <a:gd name="T6" fmla="*/ 14 w 15"/>
                  <a:gd name="T7" fmla="*/ 8 h 11"/>
                  <a:gd name="T8" fmla="*/ 5 w 15"/>
                  <a:gd name="T9" fmla="*/ 11 h 11"/>
                  <a:gd name="T10" fmla="*/ 0 w 15"/>
                  <a:gd name="T11" fmla="*/ 8 h 11"/>
                  <a:gd name="T12" fmla="*/ 0 w 15"/>
                  <a:gd name="T13" fmla="*/ 0 h 11"/>
                  <a:gd name="T14" fmla="*/ 5 w 15"/>
                  <a:gd name="T15" fmla="*/ 3 h 11"/>
                  <a:gd name="T16" fmla="*/ 9 w 15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9" y="5"/>
                    </a:moveTo>
                    <a:lnTo>
                      <a:pt x="15" y="0"/>
                    </a:lnTo>
                    <a:lnTo>
                      <a:pt x="15" y="6"/>
                    </a:lnTo>
                    <a:lnTo>
                      <a:pt x="14" y="8"/>
                    </a:lnTo>
                    <a:lnTo>
                      <a:pt x="5" y="11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5" y="3"/>
                    </a:lnTo>
                    <a:lnTo>
                      <a:pt x="9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3" name="Freeform 4119">
                <a:extLst>
                  <a:ext uri="{FF2B5EF4-FFF2-40B4-BE49-F238E27FC236}">
                    <a16:creationId xmlns:a16="http://schemas.microsoft.com/office/drawing/2014/main" id="{8A715E32-97D5-8C4D-4FA9-15E106A88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385"/>
                <a:ext cx="10" cy="6"/>
              </a:xfrm>
              <a:custGeom>
                <a:avLst/>
                <a:gdLst>
                  <a:gd name="T0" fmla="*/ 13 w 21"/>
                  <a:gd name="T1" fmla="*/ 5 h 12"/>
                  <a:gd name="T2" fmla="*/ 3 w 21"/>
                  <a:gd name="T3" fmla="*/ 0 h 12"/>
                  <a:gd name="T4" fmla="*/ 0 w 21"/>
                  <a:gd name="T5" fmla="*/ 3 h 12"/>
                  <a:gd name="T6" fmla="*/ 6 w 21"/>
                  <a:gd name="T7" fmla="*/ 5 h 12"/>
                  <a:gd name="T8" fmla="*/ 9 w 21"/>
                  <a:gd name="T9" fmla="*/ 9 h 12"/>
                  <a:gd name="T10" fmla="*/ 13 w 21"/>
                  <a:gd name="T11" fmla="*/ 12 h 12"/>
                  <a:gd name="T12" fmla="*/ 21 w 21"/>
                  <a:gd name="T13" fmla="*/ 12 h 12"/>
                  <a:gd name="T14" fmla="*/ 21 w 21"/>
                  <a:gd name="T15" fmla="*/ 8 h 12"/>
                  <a:gd name="T16" fmla="*/ 13 w 21"/>
                  <a:gd name="T1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3" y="5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6" y="5"/>
                    </a:lnTo>
                    <a:lnTo>
                      <a:pt x="9" y="9"/>
                    </a:lnTo>
                    <a:lnTo>
                      <a:pt x="13" y="12"/>
                    </a:lnTo>
                    <a:lnTo>
                      <a:pt x="21" y="12"/>
                    </a:lnTo>
                    <a:lnTo>
                      <a:pt x="21" y="8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4" name="Freeform 4120">
                <a:extLst>
                  <a:ext uri="{FF2B5EF4-FFF2-40B4-BE49-F238E27FC236}">
                    <a16:creationId xmlns:a16="http://schemas.microsoft.com/office/drawing/2014/main" id="{15948F85-22A7-7A68-C505-989A724F8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385"/>
                <a:ext cx="10" cy="6"/>
              </a:xfrm>
              <a:custGeom>
                <a:avLst/>
                <a:gdLst>
                  <a:gd name="T0" fmla="*/ 13 w 21"/>
                  <a:gd name="T1" fmla="*/ 5 h 12"/>
                  <a:gd name="T2" fmla="*/ 21 w 21"/>
                  <a:gd name="T3" fmla="*/ 8 h 12"/>
                  <a:gd name="T4" fmla="*/ 21 w 21"/>
                  <a:gd name="T5" fmla="*/ 12 h 12"/>
                  <a:gd name="T6" fmla="*/ 13 w 21"/>
                  <a:gd name="T7" fmla="*/ 12 h 12"/>
                  <a:gd name="T8" fmla="*/ 9 w 21"/>
                  <a:gd name="T9" fmla="*/ 9 h 12"/>
                  <a:gd name="T10" fmla="*/ 6 w 21"/>
                  <a:gd name="T11" fmla="*/ 5 h 12"/>
                  <a:gd name="T12" fmla="*/ 0 w 21"/>
                  <a:gd name="T13" fmla="*/ 3 h 12"/>
                  <a:gd name="T14" fmla="*/ 3 w 21"/>
                  <a:gd name="T15" fmla="*/ 0 h 12"/>
                  <a:gd name="T16" fmla="*/ 13 w 21"/>
                  <a:gd name="T1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3" y="5"/>
                    </a:moveTo>
                    <a:lnTo>
                      <a:pt x="21" y="8"/>
                    </a:lnTo>
                    <a:lnTo>
                      <a:pt x="21" y="12"/>
                    </a:lnTo>
                    <a:lnTo>
                      <a:pt x="13" y="12"/>
                    </a:lnTo>
                    <a:lnTo>
                      <a:pt x="9" y="9"/>
                    </a:lnTo>
                    <a:lnTo>
                      <a:pt x="6" y="5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5" name="Freeform 4121">
                <a:extLst>
                  <a:ext uri="{FF2B5EF4-FFF2-40B4-BE49-F238E27FC236}">
                    <a16:creationId xmlns:a16="http://schemas.microsoft.com/office/drawing/2014/main" id="{2F98BD64-D769-9972-A5A6-AA9A015BE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385"/>
                <a:ext cx="10" cy="6"/>
              </a:xfrm>
              <a:custGeom>
                <a:avLst/>
                <a:gdLst>
                  <a:gd name="T0" fmla="*/ 13 w 21"/>
                  <a:gd name="T1" fmla="*/ 5 h 12"/>
                  <a:gd name="T2" fmla="*/ 21 w 21"/>
                  <a:gd name="T3" fmla="*/ 8 h 12"/>
                  <a:gd name="T4" fmla="*/ 21 w 21"/>
                  <a:gd name="T5" fmla="*/ 12 h 12"/>
                  <a:gd name="T6" fmla="*/ 13 w 21"/>
                  <a:gd name="T7" fmla="*/ 12 h 12"/>
                  <a:gd name="T8" fmla="*/ 9 w 21"/>
                  <a:gd name="T9" fmla="*/ 9 h 12"/>
                  <a:gd name="T10" fmla="*/ 6 w 21"/>
                  <a:gd name="T11" fmla="*/ 5 h 12"/>
                  <a:gd name="T12" fmla="*/ 0 w 21"/>
                  <a:gd name="T13" fmla="*/ 3 h 12"/>
                  <a:gd name="T14" fmla="*/ 3 w 21"/>
                  <a:gd name="T15" fmla="*/ 0 h 12"/>
                  <a:gd name="T16" fmla="*/ 13 w 21"/>
                  <a:gd name="T1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3" y="5"/>
                    </a:moveTo>
                    <a:lnTo>
                      <a:pt x="21" y="8"/>
                    </a:lnTo>
                    <a:lnTo>
                      <a:pt x="21" y="12"/>
                    </a:lnTo>
                    <a:lnTo>
                      <a:pt x="13" y="12"/>
                    </a:lnTo>
                    <a:lnTo>
                      <a:pt x="9" y="9"/>
                    </a:lnTo>
                    <a:lnTo>
                      <a:pt x="6" y="5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3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6" name="Freeform 4122">
                <a:extLst>
                  <a:ext uri="{FF2B5EF4-FFF2-40B4-BE49-F238E27FC236}">
                    <a16:creationId xmlns:a16="http://schemas.microsoft.com/office/drawing/2014/main" id="{29ECF1BC-B612-22F8-1CD7-BD3468FF9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093"/>
                <a:ext cx="105" cy="123"/>
              </a:xfrm>
              <a:custGeom>
                <a:avLst/>
                <a:gdLst>
                  <a:gd name="T0" fmla="*/ 143 w 211"/>
                  <a:gd name="T1" fmla="*/ 20 h 245"/>
                  <a:gd name="T2" fmla="*/ 131 w 211"/>
                  <a:gd name="T3" fmla="*/ 32 h 245"/>
                  <a:gd name="T4" fmla="*/ 124 w 211"/>
                  <a:gd name="T5" fmla="*/ 46 h 245"/>
                  <a:gd name="T6" fmla="*/ 111 w 211"/>
                  <a:gd name="T7" fmla="*/ 39 h 245"/>
                  <a:gd name="T8" fmla="*/ 99 w 211"/>
                  <a:gd name="T9" fmla="*/ 43 h 245"/>
                  <a:gd name="T10" fmla="*/ 90 w 211"/>
                  <a:gd name="T11" fmla="*/ 38 h 245"/>
                  <a:gd name="T12" fmla="*/ 85 w 211"/>
                  <a:gd name="T13" fmla="*/ 43 h 245"/>
                  <a:gd name="T14" fmla="*/ 85 w 211"/>
                  <a:gd name="T15" fmla="*/ 52 h 245"/>
                  <a:gd name="T16" fmla="*/ 91 w 211"/>
                  <a:gd name="T17" fmla="*/ 64 h 245"/>
                  <a:gd name="T18" fmla="*/ 88 w 211"/>
                  <a:gd name="T19" fmla="*/ 68 h 245"/>
                  <a:gd name="T20" fmla="*/ 83 w 211"/>
                  <a:gd name="T21" fmla="*/ 73 h 245"/>
                  <a:gd name="T22" fmla="*/ 74 w 211"/>
                  <a:gd name="T23" fmla="*/ 84 h 245"/>
                  <a:gd name="T24" fmla="*/ 59 w 211"/>
                  <a:gd name="T25" fmla="*/ 79 h 245"/>
                  <a:gd name="T26" fmla="*/ 50 w 211"/>
                  <a:gd name="T27" fmla="*/ 73 h 245"/>
                  <a:gd name="T28" fmla="*/ 43 w 211"/>
                  <a:gd name="T29" fmla="*/ 70 h 245"/>
                  <a:gd name="T30" fmla="*/ 27 w 211"/>
                  <a:gd name="T31" fmla="*/ 50 h 245"/>
                  <a:gd name="T32" fmla="*/ 6 w 211"/>
                  <a:gd name="T33" fmla="*/ 62 h 245"/>
                  <a:gd name="T34" fmla="*/ 3 w 211"/>
                  <a:gd name="T35" fmla="*/ 73 h 245"/>
                  <a:gd name="T36" fmla="*/ 8 w 211"/>
                  <a:gd name="T37" fmla="*/ 79 h 245"/>
                  <a:gd name="T38" fmla="*/ 15 w 211"/>
                  <a:gd name="T39" fmla="*/ 99 h 245"/>
                  <a:gd name="T40" fmla="*/ 17 w 211"/>
                  <a:gd name="T41" fmla="*/ 105 h 245"/>
                  <a:gd name="T42" fmla="*/ 12 w 211"/>
                  <a:gd name="T43" fmla="*/ 115 h 245"/>
                  <a:gd name="T44" fmla="*/ 18 w 211"/>
                  <a:gd name="T45" fmla="*/ 149 h 245"/>
                  <a:gd name="T46" fmla="*/ 41 w 211"/>
                  <a:gd name="T47" fmla="*/ 163 h 245"/>
                  <a:gd name="T48" fmla="*/ 46 w 211"/>
                  <a:gd name="T49" fmla="*/ 167 h 245"/>
                  <a:gd name="T50" fmla="*/ 36 w 211"/>
                  <a:gd name="T51" fmla="*/ 178 h 245"/>
                  <a:gd name="T52" fmla="*/ 43 w 211"/>
                  <a:gd name="T53" fmla="*/ 181 h 245"/>
                  <a:gd name="T54" fmla="*/ 36 w 211"/>
                  <a:gd name="T55" fmla="*/ 204 h 245"/>
                  <a:gd name="T56" fmla="*/ 29 w 211"/>
                  <a:gd name="T57" fmla="*/ 196 h 245"/>
                  <a:gd name="T58" fmla="*/ 26 w 211"/>
                  <a:gd name="T59" fmla="*/ 204 h 245"/>
                  <a:gd name="T60" fmla="*/ 39 w 211"/>
                  <a:gd name="T61" fmla="*/ 207 h 245"/>
                  <a:gd name="T62" fmla="*/ 44 w 211"/>
                  <a:gd name="T63" fmla="*/ 220 h 245"/>
                  <a:gd name="T64" fmla="*/ 43 w 211"/>
                  <a:gd name="T65" fmla="*/ 236 h 245"/>
                  <a:gd name="T66" fmla="*/ 46 w 211"/>
                  <a:gd name="T67" fmla="*/ 242 h 245"/>
                  <a:gd name="T68" fmla="*/ 59 w 211"/>
                  <a:gd name="T69" fmla="*/ 242 h 245"/>
                  <a:gd name="T70" fmla="*/ 67 w 211"/>
                  <a:gd name="T71" fmla="*/ 222 h 245"/>
                  <a:gd name="T72" fmla="*/ 76 w 211"/>
                  <a:gd name="T73" fmla="*/ 220 h 245"/>
                  <a:gd name="T74" fmla="*/ 97 w 211"/>
                  <a:gd name="T75" fmla="*/ 226 h 245"/>
                  <a:gd name="T76" fmla="*/ 108 w 211"/>
                  <a:gd name="T77" fmla="*/ 214 h 245"/>
                  <a:gd name="T78" fmla="*/ 108 w 211"/>
                  <a:gd name="T79" fmla="*/ 205 h 245"/>
                  <a:gd name="T80" fmla="*/ 124 w 211"/>
                  <a:gd name="T81" fmla="*/ 191 h 245"/>
                  <a:gd name="T82" fmla="*/ 118 w 211"/>
                  <a:gd name="T83" fmla="*/ 179 h 245"/>
                  <a:gd name="T84" fmla="*/ 117 w 211"/>
                  <a:gd name="T85" fmla="*/ 169 h 245"/>
                  <a:gd name="T86" fmla="*/ 123 w 211"/>
                  <a:gd name="T87" fmla="*/ 166 h 245"/>
                  <a:gd name="T88" fmla="*/ 132 w 211"/>
                  <a:gd name="T89" fmla="*/ 160 h 245"/>
                  <a:gd name="T90" fmla="*/ 129 w 211"/>
                  <a:gd name="T91" fmla="*/ 138 h 245"/>
                  <a:gd name="T92" fmla="*/ 121 w 211"/>
                  <a:gd name="T93" fmla="*/ 126 h 245"/>
                  <a:gd name="T94" fmla="*/ 131 w 211"/>
                  <a:gd name="T95" fmla="*/ 122 h 245"/>
                  <a:gd name="T96" fmla="*/ 140 w 211"/>
                  <a:gd name="T97" fmla="*/ 115 h 245"/>
                  <a:gd name="T98" fmla="*/ 144 w 211"/>
                  <a:gd name="T99" fmla="*/ 99 h 245"/>
                  <a:gd name="T100" fmla="*/ 170 w 211"/>
                  <a:gd name="T101" fmla="*/ 99 h 245"/>
                  <a:gd name="T102" fmla="*/ 191 w 211"/>
                  <a:gd name="T103" fmla="*/ 93 h 245"/>
                  <a:gd name="T104" fmla="*/ 203 w 211"/>
                  <a:gd name="T105" fmla="*/ 65 h 245"/>
                  <a:gd name="T106" fmla="*/ 209 w 211"/>
                  <a:gd name="T107" fmla="*/ 53 h 245"/>
                  <a:gd name="T108" fmla="*/ 209 w 211"/>
                  <a:gd name="T109" fmla="*/ 39 h 245"/>
                  <a:gd name="T110" fmla="*/ 208 w 211"/>
                  <a:gd name="T111" fmla="*/ 29 h 245"/>
                  <a:gd name="T112" fmla="*/ 197 w 211"/>
                  <a:gd name="T113" fmla="*/ 12 h 245"/>
                  <a:gd name="T114" fmla="*/ 191 w 211"/>
                  <a:gd name="T115" fmla="*/ 6 h 245"/>
                  <a:gd name="T116" fmla="*/ 175 w 211"/>
                  <a:gd name="T117" fmla="*/ 9 h 245"/>
                  <a:gd name="T118" fmla="*/ 158 w 211"/>
                  <a:gd name="T119" fmla="*/ 9 h 245"/>
                  <a:gd name="T120" fmla="*/ 144 w 211"/>
                  <a:gd name="T121" fmla="*/ 14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1" h="245">
                    <a:moveTo>
                      <a:pt x="144" y="14"/>
                    </a:moveTo>
                    <a:lnTo>
                      <a:pt x="143" y="20"/>
                    </a:lnTo>
                    <a:lnTo>
                      <a:pt x="134" y="33"/>
                    </a:lnTo>
                    <a:lnTo>
                      <a:pt x="131" y="32"/>
                    </a:lnTo>
                    <a:lnTo>
                      <a:pt x="126" y="41"/>
                    </a:lnTo>
                    <a:lnTo>
                      <a:pt x="124" y="46"/>
                    </a:lnTo>
                    <a:lnTo>
                      <a:pt x="121" y="46"/>
                    </a:lnTo>
                    <a:lnTo>
                      <a:pt x="111" y="39"/>
                    </a:lnTo>
                    <a:lnTo>
                      <a:pt x="106" y="43"/>
                    </a:lnTo>
                    <a:lnTo>
                      <a:pt x="99" y="43"/>
                    </a:lnTo>
                    <a:lnTo>
                      <a:pt x="96" y="35"/>
                    </a:lnTo>
                    <a:lnTo>
                      <a:pt x="90" y="38"/>
                    </a:lnTo>
                    <a:lnTo>
                      <a:pt x="90" y="46"/>
                    </a:lnTo>
                    <a:lnTo>
                      <a:pt x="85" y="43"/>
                    </a:lnTo>
                    <a:lnTo>
                      <a:pt x="82" y="46"/>
                    </a:lnTo>
                    <a:lnTo>
                      <a:pt x="85" y="52"/>
                    </a:lnTo>
                    <a:lnTo>
                      <a:pt x="88" y="53"/>
                    </a:lnTo>
                    <a:lnTo>
                      <a:pt x="91" y="64"/>
                    </a:lnTo>
                    <a:lnTo>
                      <a:pt x="93" y="65"/>
                    </a:lnTo>
                    <a:lnTo>
                      <a:pt x="88" y="68"/>
                    </a:lnTo>
                    <a:lnTo>
                      <a:pt x="82" y="68"/>
                    </a:lnTo>
                    <a:lnTo>
                      <a:pt x="83" y="73"/>
                    </a:lnTo>
                    <a:lnTo>
                      <a:pt x="79" y="74"/>
                    </a:lnTo>
                    <a:lnTo>
                      <a:pt x="74" y="84"/>
                    </a:lnTo>
                    <a:lnTo>
                      <a:pt x="71" y="79"/>
                    </a:lnTo>
                    <a:lnTo>
                      <a:pt x="59" y="79"/>
                    </a:lnTo>
                    <a:lnTo>
                      <a:pt x="58" y="76"/>
                    </a:lnTo>
                    <a:lnTo>
                      <a:pt x="50" y="73"/>
                    </a:lnTo>
                    <a:lnTo>
                      <a:pt x="50" y="68"/>
                    </a:lnTo>
                    <a:lnTo>
                      <a:pt x="43" y="70"/>
                    </a:lnTo>
                    <a:lnTo>
                      <a:pt x="32" y="59"/>
                    </a:lnTo>
                    <a:lnTo>
                      <a:pt x="27" y="50"/>
                    </a:lnTo>
                    <a:lnTo>
                      <a:pt x="18" y="55"/>
                    </a:lnTo>
                    <a:lnTo>
                      <a:pt x="6" y="62"/>
                    </a:lnTo>
                    <a:lnTo>
                      <a:pt x="3" y="67"/>
                    </a:lnTo>
                    <a:lnTo>
                      <a:pt x="3" y="73"/>
                    </a:lnTo>
                    <a:lnTo>
                      <a:pt x="0" y="81"/>
                    </a:lnTo>
                    <a:lnTo>
                      <a:pt x="8" y="79"/>
                    </a:lnTo>
                    <a:lnTo>
                      <a:pt x="12" y="87"/>
                    </a:lnTo>
                    <a:lnTo>
                      <a:pt x="15" y="99"/>
                    </a:lnTo>
                    <a:lnTo>
                      <a:pt x="18" y="102"/>
                    </a:lnTo>
                    <a:lnTo>
                      <a:pt x="17" y="105"/>
                    </a:lnTo>
                    <a:lnTo>
                      <a:pt x="18" y="114"/>
                    </a:lnTo>
                    <a:lnTo>
                      <a:pt x="12" y="115"/>
                    </a:lnTo>
                    <a:lnTo>
                      <a:pt x="9" y="134"/>
                    </a:lnTo>
                    <a:lnTo>
                      <a:pt x="18" y="149"/>
                    </a:lnTo>
                    <a:lnTo>
                      <a:pt x="30" y="152"/>
                    </a:lnTo>
                    <a:lnTo>
                      <a:pt x="41" y="163"/>
                    </a:lnTo>
                    <a:lnTo>
                      <a:pt x="46" y="161"/>
                    </a:lnTo>
                    <a:lnTo>
                      <a:pt x="46" y="167"/>
                    </a:lnTo>
                    <a:lnTo>
                      <a:pt x="38" y="173"/>
                    </a:lnTo>
                    <a:lnTo>
                      <a:pt x="36" y="178"/>
                    </a:lnTo>
                    <a:lnTo>
                      <a:pt x="41" y="179"/>
                    </a:lnTo>
                    <a:lnTo>
                      <a:pt x="43" y="181"/>
                    </a:lnTo>
                    <a:lnTo>
                      <a:pt x="39" y="202"/>
                    </a:lnTo>
                    <a:lnTo>
                      <a:pt x="36" y="204"/>
                    </a:lnTo>
                    <a:lnTo>
                      <a:pt x="32" y="202"/>
                    </a:lnTo>
                    <a:lnTo>
                      <a:pt x="29" y="196"/>
                    </a:lnTo>
                    <a:lnTo>
                      <a:pt x="23" y="199"/>
                    </a:lnTo>
                    <a:lnTo>
                      <a:pt x="26" y="204"/>
                    </a:lnTo>
                    <a:lnTo>
                      <a:pt x="35" y="208"/>
                    </a:lnTo>
                    <a:lnTo>
                      <a:pt x="39" y="207"/>
                    </a:lnTo>
                    <a:lnTo>
                      <a:pt x="46" y="211"/>
                    </a:lnTo>
                    <a:lnTo>
                      <a:pt x="44" y="220"/>
                    </a:lnTo>
                    <a:lnTo>
                      <a:pt x="41" y="229"/>
                    </a:lnTo>
                    <a:lnTo>
                      <a:pt x="43" y="236"/>
                    </a:lnTo>
                    <a:lnTo>
                      <a:pt x="46" y="239"/>
                    </a:lnTo>
                    <a:lnTo>
                      <a:pt x="46" y="242"/>
                    </a:lnTo>
                    <a:lnTo>
                      <a:pt x="55" y="245"/>
                    </a:lnTo>
                    <a:lnTo>
                      <a:pt x="59" y="242"/>
                    </a:lnTo>
                    <a:lnTo>
                      <a:pt x="61" y="231"/>
                    </a:lnTo>
                    <a:lnTo>
                      <a:pt x="67" y="222"/>
                    </a:lnTo>
                    <a:lnTo>
                      <a:pt x="73" y="217"/>
                    </a:lnTo>
                    <a:lnTo>
                      <a:pt x="76" y="220"/>
                    </a:lnTo>
                    <a:lnTo>
                      <a:pt x="93" y="222"/>
                    </a:lnTo>
                    <a:lnTo>
                      <a:pt x="97" y="226"/>
                    </a:lnTo>
                    <a:lnTo>
                      <a:pt x="103" y="226"/>
                    </a:lnTo>
                    <a:lnTo>
                      <a:pt x="108" y="214"/>
                    </a:lnTo>
                    <a:lnTo>
                      <a:pt x="103" y="213"/>
                    </a:lnTo>
                    <a:lnTo>
                      <a:pt x="108" y="205"/>
                    </a:lnTo>
                    <a:lnTo>
                      <a:pt x="118" y="202"/>
                    </a:lnTo>
                    <a:lnTo>
                      <a:pt x="124" y="191"/>
                    </a:lnTo>
                    <a:lnTo>
                      <a:pt x="121" y="187"/>
                    </a:lnTo>
                    <a:lnTo>
                      <a:pt x="118" y="179"/>
                    </a:lnTo>
                    <a:lnTo>
                      <a:pt x="111" y="175"/>
                    </a:lnTo>
                    <a:lnTo>
                      <a:pt x="117" y="169"/>
                    </a:lnTo>
                    <a:lnTo>
                      <a:pt x="118" y="175"/>
                    </a:lnTo>
                    <a:lnTo>
                      <a:pt x="123" y="166"/>
                    </a:lnTo>
                    <a:lnTo>
                      <a:pt x="129" y="164"/>
                    </a:lnTo>
                    <a:lnTo>
                      <a:pt x="132" y="160"/>
                    </a:lnTo>
                    <a:lnTo>
                      <a:pt x="127" y="155"/>
                    </a:lnTo>
                    <a:lnTo>
                      <a:pt x="129" y="138"/>
                    </a:lnTo>
                    <a:lnTo>
                      <a:pt x="124" y="135"/>
                    </a:lnTo>
                    <a:lnTo>
                      <a:pt x="121" y="126"/>
                    </a:lnTo>
                    <a:lnTo>
                      <a:pt x="124" y="122"/>
                    </a:lnTo>
                    <a:lnTo>
                      <a:pt x="131" y="122"/>
                    </a:lnTo>
                    <a:lnTo>
                      <a:pt x="134" y="114"/>
                    </a:lnTo>
                    <a:lnTo>
                      <a:pt x="140" y="115"/>
                    </a:lnTo>
                    <a:lnTo>
                      <a:pt x="144" y="109"/>
                    </a:lnTo>
                    <a:lnTo>
                      <a:pt x="144" y="99"/>
                    </a:lnTo>
                    <a:lnTo>
                      <a:pt x="164" y="103"/>
                    </a:lnTo>
                    <a:lnTo>
                      <a:pt x="170" y="99"/>
                    </a:lnTo>
                    <a:lnTo>
                      <a:pt x="184" y="99"/>
                    </a:lnTo>
                    <a:lnTo>
                      <a:pt x="191" y="93"/>
                    </a:lnTo>
                    <a:lnTo>
                      <a:pt x="188" y="85"/>
                    </a:lnTo>
                    <a:lnTo>
                      <a:pt x="203" y="65"/>
                    </a:lnTo>
                    <a:lnTo>
                      <a:pt x="197" y="62"/>
                    </a:lnTo>
                    <a:lnTo>
                      <a:pt x="209" y="53"/>
                    </a:lnTo>
                    <a:lnTo>
                      <a:pt x="211" y="46"/>
                    </a:lnTo>
                    <a:lnTo>
                      <a:pt x="209" y="39"/>
                    </a:lnTo>
                    <a:lnTo>
                      <a:pt x="206" y="35"/>
                    </a:lnTo>
                    <a:lnTo>
                      <a:pt x="208" y="29"/>
                    </a:lnTo>
                    <a:lnTo>
                      <a:pt x="205" y="20"/>
                    </a:lnTo>
                    <a:lnTo>
                      <a:pt x="197" y="12"/>
                    </a:lnTo>
                    <a:lnTo>
                      <a:pt x="194" y="6"/>
                    </a:lnTo>
                    <a:lnTo>
                      <a:pt x="191" y="6"/>
                    </a:lnTo>
                    <a:lnTo>
                      <a:pt x="178" y="9"/>
                    </a:lnTo>
                    <a:lnTo>
                      <a:pt x="175" y="9"/>
                    </a:lnTo>
                    <a:lnTo>
                      <a:pt x="161" y="0"/>
                    </a:lnTo>
                    <a:lnTo>
                      <a:pt x="158" y="9"/>
                    </a:lnTo>
                    <a:lnTo>
                      <a:pt x="152" y="17"/>
                    </a:lnTo>
                    <a:lnTo>
                      <a:pt x="144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7" name="Freeform 4123">
                <a:extLst>
                  <a:ext uri="{FF2B5EF4-FFF2-40B4-BE49-F238E27FC236}">
                    <a16:creationId xmlns:a16="http://schemas.microsoft.com/office/drawing/2014/main" id="{86422519-2218-B8AB-B8A2-78E938273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093"/>
                <a:ext cx="105" cy="123"/>
              </a:xfrm>
              <a:custGeom>
                <a:avLst/>
                <a:gdLst>
                  <a:gd name="T0" fmla="*/ 152 w 211"/>
                  <a:gd name="T1" fmla="*/ 17 h 245"/>
                  <a:gd name="T2" fmla="*/ 161 w 211"/>
                  <a:gd name="T3" fmla="*/ 0 h 245"/>
                  <a:gd name="T4" fmla="*/ 178 w 211"/>
                  <a:gd name="T5" fmla="*/ 9 h 245"/>
                  <a:gd name="T6" fmla="*/ 194 w 211"/>
                  <a:gd name="T7" fmla="*/ 6 h 245"/>
                  <a:gd name="T8" fmla="*/ 205 w 211"/>
                  <a:gd name="T9" fmla="*/ 20 h 245"/>
                  <a:gd name="T10" fmla="*/ 206 w 211"/>
                  <a:gd name="T11" fmla="*/ 35 h 245"/>
                  <a:gd name="T12" fmla="*/ 211 w 211"/>
                  <a:gd name="T13" fmla="*/ 46 h 245"/>
                  <a:gd name="T14" fmla="*/ 197 w 211"/>
                  <a:gd name="T15" fmla="*/ 62 h 245"/>
                  <a:gd name="T16" fmla="*/ 188 w 211"/>
                  <a:gd name="T17" fmla="*/ 85 h 245"/>
                  <a:gd name="T18" fmla="*/ 184 w 211"/>
                  <a:gd name="T19" fmla="*/ 99 h 245"/>
                  <a:gd name="T20" fmla="*/ 164 w 211"/>
                  <a:gd name="T21" fmla="*/ 103 h 245"/>
                  <a:gd name="T22" fmla="*/ 144 w 211"/>
                  <a:gd name="T23" fmla="*/ 109 h 245"/>
                  <a:gd name="T24" fmla="*/ 134 w 211"/>
                  <a:gd name="T25" fmla="*/ 114 h 245"/>
                  <a:gd name="T26" fmla="*/ 124 w 211"/>
                  <a:gd name="T27" fmla="*/ 122 h 245"/>
                  <a:gd name="T28" fmla="*/ 124 w 211"/>
                  <a:gd name="T29" fmla="*/ 135 h 245"/>
                  <a:gd name="T30" fmla="*/ 127 w 211"/>
                  <a:gd name="T31" fmla="*/ 155 h 245"/>
                  <a:gd name="T32" fmla="*/ 129 w 211"/>
                  <a:gd name="T33" fmla="*/ 164 h 245"/>
                  <a:gd name="T34" fmla="*/ 118 w 211"/>
                  <a:gd name="T35" fmla="*/ 175 h 245"/>
                  <a:gd name="T36" fmla="*/ 111 w 211"/>
                  <a:gd name="T37" fmla="*/ 175 h 245"/>
                  <a:gd name="T38" fmla="*/ 121 w 211"/>
                  <a:gd name="T39" fmla="*/ 187 h 245"/>
                  <a:gd name="T40" fmla="*/ 118 w 211"/>
                  <a:gd name="T41" fmla="*/ 202 h 245"/>
                  <a:gd name="T42" fmla="*/ 103 w 211"/>
                  <a:gd name="T43" fmla="*/ 213 h 245"/>
                  <a:gd name="T44" fmla="*/ 103 w 211"/>
                  <a:gd name="T45" fmla="*/ 226 h 245"/>
                  <a:gd name="T46" fmla="*/ 93 w 211"/>
                  <a:gd name="T47" fmla="*/ 222 h 245"/>
                  <a:gd name="T48" fmla="*/ 73 w 211"/>
                  <a:gd name="T49" fmla="*/ 217 h 245"/>
                  <a:gd name="T50" fmla="*/ 61 w 211"/>
                  <a:gd name="T51" fmla="*/ 231 h 245"/>
                  <a:gd name="T52" fmla="*/ 55 w 211"/>
                  <a:gd name="T53" fmla="*/ 245 h 245"/>
                  <a:gd name="T54" fmla="*/ 46 w 211"/>
                  <a:gd name="T55" fmla="*/ 239 h 245"/>
                  <a:gd name="T56" fmla="*/ 41 w 211"/>
                  <a:gd name="T57" fmla="*/ 229 h 245"/>
                  <a:gd name="T58" fmla="*/ 46 w 211"/>
                  <a:gd name="T59" fmla="*/ 211 h 245"/>
                  <a:gd name="T60" fmla="*/ 35 w 211"/>
                  <a:gd name="T61" fmla="*/ 208 h 245"/>
                  <a:gd name="T62" fmla="*/ 23 w 211"/>
                  <a:gd name="T63" fmla="*/ 199 h 245"/>
                  <a:gd name="T64" fmla="*/ 32 w 211"/>
                  <a:gd name="T65" fmla="*/ 202 h 245"/>
                  <a:gd name="T66" fmla="*/ 39 w 211"/>
                  <a:gd name="T67" fmla="*/ 202 h 245"/>
                  <a:gd name="T68" fmla="*/ 41 w 211"/>
                  <a:gd name="T69" fmla="*/ 179 h 245"/>
                  <a:gd name="T70" fmla="*/ 38 w 211"/>
                  <a:gd name="T71" fmla="*/ 173 h 245"/>
                  <a:gd name="T72" fmla="*/ 46 w 211"/>
                  <a:gd name="T73" fmla="*/ 161 h 245"/>
                  <a:gd name="T74" fmla="*/ 30 w 211"/>
                  <a:gd name="T75" fmla="*/ 152 h 245"/>
                  <a:gd name="T76" fmla="*/ 9 w 211"/>
                  <a:gd name="T77" fmla="*/ 134 h 245"/>
                  <a:gd name="T78" fmla="*/ 18 w 211"/>
                  <a:gd name="T79" fmla="*/ 114 h 245"/>
                  <a:gd name="T80" fmla="*/ 18 w 211"/>
                  <a:gd name="T81" fmla="*/ 102 h 245"/>
                  <a:gd name="T82" fmla="*/ 12 w 211"/>
                  <a:gd name="T83" fmla="*/ 87 h 245"/>
                  <a:gd name="T84" fmla="*/ 0 w 211"/>
                  <a:gd name="T85" fmla="*/ 81 h 245"/>
                  <a:gd name="T86" fmla="*/ 3 w 211"/>
                  <a:gd name="T87" fmla="*/ 67 h 245"/>
                  <a:gd name="T88" fmla="*/ 18 w 211"/>
                  <a:gd name="T89" fmla="*/ 55 h 245"/>
                  <a:gd name="T90" fmla="*/ 32 w 211"/>
                  <a:gd name="T91" fmla="*/ 59 h 245"/>
                  <a:gd name="T92" fmla="*/ 50 w 211"/>
                  <a:gd name="T93" fmla="*/ 68 h 245"/>
                  <a:gd name="T94" fmla="*/ 58 w 211"/>
                  <a:gd name="T95" fmla="*/ 76 h 245"/>
                  <a:gd name="T96" fmla="*/ 71 w 211"/>
                  <a:gd name="T97" fmla="*/ 79 h 245"/>
                  <a:gd name="T98" fmla="*/ 79 w 211"/>
                  <a:gd name="T99" fmla="*/ 74 h 245"/>
                  <a:gd name="T100" fmla="*/ 82 w 211"/>
                  <a:gd name="T101" fmla="*/ 68 h 245"/>
                  <a:gd name="T102" fmla="*/ 93 w 211"/>
                  <a:gd name="T103" fmla="*/ 65 h 245"/>
                  <a:gd name="T104" fmla="*/ 88 w 211"/>
                  <a:gd name="T105" fmla="*/ 53 h 245"/>
                  <a:gd name="T106" fmla="*/ 82 w 211"/>
                  <a:gd name="T107" fmla="*/ 46 h 245"/>
                  <a:gd name="T108" fmla="*/ 90 w 211"/>
                  <a:gd name="T109" fmla="*/ 46 h 245"/>
                  <a:gd name="T110" fmla="*/ 96 w 211"/>
                  <a:gd name="T111" fmla="*/ 35 h 245"/>
                  <a:gd name="T112" fmla="*/ 106 w 211"/>
                  <a:gd name="T113" fmla="*/ 43 h 245"/>
                  <a:gd name="T114" fmla="*/ 121 w 211"/>
                  <a:gd name="T115" fmla="*/ 46 h 245"/>
                  <a:gd name="T116" fmla="*/ 126 w 211"/>
                  <a:gd name="T117" fmla="*/ 41 h 245"/>
                  <a:gd name="T118" fmla="*/ 134 w 211"/>
                  <a:gd name="T119" fmla="*/ 33 h 245"/>
                  <a:gd name="T120" fmla="*/ 144 w 211"/>
                  <a:gd name="T121" fmla="*/ 14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1" h="245">
                    <a:moveTo>
                      <a:pt x="144" y="14"/>
                    </a:moveTo>
                    <a:lnTo>
                      <a:pt x="152" y="17"/>
                    </a:lnTo>
                    <a:lnTo>
                      <a:pt x="158" y="9"/>
                    </a:lnTo>
                    <a:lnTo>
                      <a:pt x="161" y="0"/>
                    </a:lnTo>
                    <a:lnTo>
                      <a:pt x="175" y="9"/>
                    </a:lnTo>
                    <a:lnTo>
                      <a:pt x="178" y="9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7" y="12"/>
                    </a:lnTo>
                    <a:lnTo>
                      <a:pt x="205" y="20"/>
                    </a:lnTo>
                    <a:lnTo>
                      <a:pt x="208" y="29"/>
                    </a:lnTo>
                    <a:lnTo>
                      <a:pt x="206" y="35"/>
                    </a:lnTo>
                    <a:lnTo>
                      <a:pt x="209" y="39"/>
                    </a:lnTo>
                    <a:lnTo>
                      <a:pt x="211" y="46"/>
                    </a:lnTo>
                    <a:lnTo>
                      <a:pt x="209" y="53"/>
                    </a:lnTo>
                    <a:lnTo>
                      <a:pt x="197" y="62"/>
                    </a:lnTo>
                    <a:lnTo>
                      <a:pt x="203" y="65"/>
                    </a:lnTo>
                    <a:lnTo>
                      <a:pt x="188" y="85"/>
                    </a:lnTo>
                    <a:lnTo>
                      <a:pt x="191" y="93"/>
                    </a:lnTo>
                    <a:lnTo>
                      <a:pt x="184" y="99"/>
                    </a:lnTo>
                    <a:lnTo>
                      <a:pt x="170" y="99"/>
                    </a:lnTo>
                    <a:lnTo>
                      <a:pt x="164" y="103"/>
                    </a:lnTo>
                    <a:lnTo>
                      <a:pt x="144" y="99"/>
                    </a:lnTo>
                    <a:lnTo>
                      <a:pt x="144" y="109"/>
                    </a:lnTo>
                    <a:lnTo>
                      <a:pt x="140" y="115"/>
                    </a:lnTo>
                    <a:lnTo>
                      <a:pt x="134" y="114"/>
                    </a:lnTo>
                    <a:lnTo>
                      <a:pt x="131" y="122"/>
                    </a:lnTo>
                    <a:lnTo>
                      <a:pt x="124" y="122"/>
                    </a:lnTo>
                    <a:lnTo>
                      <a:pt x="121" y="126"/>
                    </a:lnTo>
                    <a:lnTo>
                      <a:pt x="124" y="135"/>
                    </a:lnTo>
                    <a:lnTo>
                      <a:pt x="129" y="138"/>
                    </a:lnTo>
                    <a:lnTo>
                      <a:pt x="127" y="155"/>
                    </a:lnTo>
                    <a:lnTo>
                      <a:pt x="132" y="160"/>
                    </a:lnTo>
                    <a:lnTo>
                      <a:pt x="129" y="164"/>
                    </a:lnTo>
                    <a:lnTo>
                      <a:pt x="123" y="166"/>
                    </a:lnTo>
                    <a:lnTo>
                      <a:pt x="118" y="175"/>
                    </a:lnTo>
                    <a:lnTo>
                      <a:pt x="117" y="169"/>
                    </a:lnTo>
                    <a:lnTo>
                      <a:pt x="111" y="175"/>
                    </a:lnTo>
                    <a:lnTo>
                      <a:pt x="118" y="179"/>
                    </a:lnTo>
                    <a:lnTo>
                      <a:pt x="121" y="187"/>
                    </a:lnTo>
                    <a:lnTo>
                      <a:pt x="124" y="191"/>
                    </a:lnTo>
                    <a:lnTo>
                      <a:pt x="118" y="202"/>
                    </a:lnTo>
                    <a:lnTo>
                      <a:pt x="108" y="205"/>
                    </a:lnTo>
                    <a:lnTo>
                      <a:pt x="103" y="213"/>
                    </a:lnTo>
                    <a:lnTo>
                      <a:pt x="108" y="214"/>
                    </a:lnTo>
                    <a:lnTo>
                      <a:pt x="103" y="226"/>
                    </a:lnTo>
                    <a:lnTo>
                      <a:pt x="97" y="226"/>
                    </a:lnTo>
                    <a:lnTo>
                      <a:pt x="93" y="222"/>
                    </a:lnTo>
                    <a:lnTo>
                      <a:pt x="76" y="220"/>
                    </a:lnTo>
                    <a:lnTo>
                      <a:pt x="73" y="217"/>
                    </a:lnTo>
                    <a:lnTo>
                      <a:pt x="67" y="222"/>
                    </a:lnTo>
                    <a:lnTo>
                      <a:pt x="61" y="231"/>
                    </a:lnTo>
                    <a:lnTo>
                      <a:pt x="59" y="242"/>
                    </a:lnTo>
                    <a:lnTo>
                      <a:pt x="55" y="245"/>
                    </a:lnTo>
                    <a:lnTo>
                      <a:pt x="46" y="242"/>
                    </a:lnTo>
                    <a:lnTo>
                      <a:pt x="46" y="239"/>
                    </a:lnTo>
                    <a:lnTo>
                      <a:pt x="43" y="236"/>
                    </a:lnTo>
                    <a:lnTo>
                      <a:pt x="41" y="229"/>
                    </a:lnTo>
                    <a:lnTo>
                      <a:pt x="44" y="220"/>
                    </a:lnTo>
                    <a:lnTo>
                      <a:pt x="46" y="211"/>
                    </a:lnTo>
                    <a:lnTo>
                      <a:pt x="39" y="207"/>
                    </a:lnTo>
                    <a:lnTo>
                      <a:pt x="35" y="208"/>
                    </a:lnTo>
                    <a:lnTo>
                      <a:pt x="26" y="204"/>
                    </a:lnTo>
                    <a:lnTo>
                      <a:pt x="23" y="199"/>
                    </a:lnTo>
                    <a:lnTo>
                      <a:pt x="29" y="196"/>
                    </a:lnTo>
                    <a:lnTo>
                      <a:pt x="32" y="202"/>
                    </a:lnTo>
                    <a:lnTo>
                      <a:pt x="36" y="204"/>
                    </a:lnTo>
                    <a:lnTo>
                      <a:pt x="39" y="202"/>
                    </a:lnTo>
                    <a:lnTo>
                      <a:pt x="43" y="181"/>
                    </a:lnTo>
                    <a:lnTo>
                      <a:pt x="41" y="179"/>
                    </a:lnTo>
                    <a:lnTo>
                      <a:pt x="36" y="178"/>
                    </a:lnTo>
                    <a:lnTo>
                      <a:pt x="38" y="173"/>
                    </a:lnTo>
                    <a:lnTo>
                      <a:pt x="46" y="167"/>
                    </a:lnTo>
                    <a:lnTo>
                      <a:pt x="46" y="161"/>
                    </a:lnTo>
                    <a:lnTo>
                      <a:pt x="41" y="163"/>
                    </a:lnTo>
                    <a:lnTo>
                      <a:pt x="30" y="152"/>
                    </a:lnTo>
                    <a:lnTo>
                      <a:pt x="18" y="149"/>
                    </a:lnTo>
                    <a:lnTo>
                      <a:pt x="9" y="134"/>
                    </a:lnTo>
                    <a:lnTo>
                      <a:pt x="12" y="115"/>
                    </a:lnTo>
                    <a:lnTo>
                      <a:pt x="18" y="114"/>
                    </a:lnTo>
                    <a:lnTo>
                      <a:pt x="17" y="105"/>
                    </a:lnTo>
                    <a:lnTo>
                      <a:pt x="18" y="102"/>
                    </a:lnTo>
                    <a:lnTo>
                      <a:pt x="15" y="99"/>
                    </a:lnTo>
                    <a:lnTo>
                      <a:pt x="12" y="87"/>
                    </a:lnTo>
                    <a:lnTo>
                      <a:pt x="8" y="79"/>
                    </a:lnTo>
                    <a:lnTo>
                      <a:pt x="0" y="81"/>
                    </a:lnTo>
                    <a:lnTo>
                      <a:pt x="3" y="73"/>
                    </a:lnTo>
                    <a:lnTo>
                      <a:pt x="3" y="67"/>
                    </a:lnTo>
                    <a:lnTo>
                      <a:pt x="6" y="62"/>
                    </a:lnTo>
                    <a:lnTo>
                      <a:pt x="18" y="55"/>
                    </a:lnTo>
                    <a:lnTo>
                      <a:pt x="27" y="50"/>
                    </a:lnTo>
                    <a:lnTo>
                      <a:pt x="32" y="59"/>
                    </a:lnTo>
                    <a:lnTo>
                      <a:pt x="43" y="70"/>
                    </a:lnTo>
                    <a:lnTo>
                      <a:pt x="50" y="68"/>
                    </a:lnTo>
                    <a:lnTo>
                      <a:pt x="50" y="73"/>
                    </a:lnTo>
                    <a:lnTo>
                      <a:pt x="58" y="76"/>
                    </a:lnTo>
                    <a:lnTo>
                      <a:pt x="59" y="79"/>
                    </a:lnTo>
                    <a:lnTo>
                      <a:pt x="71" y="79"/>
                    </a:lnTo>
                    <a:lnTo>
                      <a:pt x="74" y="84"/>
                    </a:lnTo>
                    <a:lnTo>
                      <a:pt x="79" y="74"/>
                    </a:lnTo>
                    <a:lnTo>
                      <a:pt x="83" y="73"/>
                    </a:lnTo>
                    <a:lnTo>
                      <a:pt x="82" y="68"/>
                    </a:lnTo>
                    <a:lnTo>
                      <a:pt x="88" y="68"/>
                    </a:lnTo>
                    <a:lnTo>
                      <a:pt x="93" y="65"/>
                    </a:lnTo>
                    <a:lnTo>
                      <a:pt x="91" y="64"/>
                    </a:lnTo>
                    <a:lnTo>
                      <a:pt x="88" y="53"/>
                    </a:lnTo>
                    <a:lnTo>
                      <a:pt x="85" y="52"/>
                    </a:lnTo>
                    <a:lnTo>
                      <a:pt x="82" y="46"/>
                    </a:lnTo>
                    <a:lnTo>
                      <a:pt x="85" y="43"/>
                    </a:lnTo>
                    <a:lnTo>
                      <a:pt x="90" y="46"/>
                    </a:lnTo>
                    <a:lnTo>
                      <a:pt x="90" y="38"/>
                    </a:lnTo>
                    <a:lnTo>
                      <a:pt x="96" y="35"/>
                    </a:lnTo>
                    <a:lnTo>
                      <a:pt x="99" y="43"/>
                    </a:lnTo>
                    <a:lnTo>
                      <a:pt x="106" y="43"/>
                    </a:lnTo>
                    <a:lnTo>
                      <a:pt x="111" y="39"/>
                    </a:lnTo>
                    <a:lnTo>
                      <a:pt x="121" y="46"/>
                    </a:lnTo>
                    <a:lnTo>
                      <a:pt x="124" y="46"/>
                    </a:lnTo>
                    <a:lnTo>
                      <a:pt x="126" y="41"/>
                    </a:lnTo>
                    <a:lnTo>
                      <a:pt x="131" y="32"/>
                    </a:lnTo>
                    <a:lnTo>
                      <a:pt x="134" y="33"/>
                    </a:lnTo>
                    <a:lnTo>
                      <a:pt x="143" y="20"/>
                    </a:lnTo>
                    <a:lnTo>
                      <a:pt x="14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8" name="Freeform 4124">
                <a:extLst>
                  <a:ext uri="{FF2B5EF4-FFF2-40B4-BE49-F238E27FC236}">
                    <a16:creationId xmlns:a16="http://schemas.microsoft.com/office/drawing/2014/main" id="{9C5E7AC2-2D92-890A-10E7-433841360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093"/>
                <a:ext cx="105" cy="123"/>
              </a:xfrm>
              <a:custGeom>
                <a:avLst/>
                <a:gdLst>
                  <a:gd name="T0" fmla="*/ 152 w 211"/>
                  <a:gd name="T1" fmla="*/ 17 h 245"/>
                  <a:gd name="T2" fmla="*/ 161 w 211"/>
                  <a:gd name="T3" fmla="*/ 0 h 245"/>
                  <a:gd name="T4" fmla="*/ 178 w 211"/>
                  <a:gd name="T5" fmla="*/ 9 h 245"/>
                  <a:gd name="T6" fmla="*/ 194 w 211"/>
                  <a:gd name="T7" fmla="*/ 6 h 245"/>
                  <a:gd name="T8" fmla="*/ 205 w 211"/>
                  <a:gd name="T9" fmla="*/ 20 h 245"/>
                  <a:gd name="T10" fmla="*/ 206 w 211"/>
                  <a:gd name="T11" fmla="*/ 35 h 245"/>
                  <a:gd name="T12" fmla="*/ 211 w 211"/>
                  <a:gd name="T13" fmla="*/ 46 h 245"/>
                  <a:gd name="T14" fmla="*/ 197 w 211"/>
                  <a:gd name="T15" fmla="*/ 62 h 245"/>
                  <a:gd name="T16" fmla="*/ 188 w 211"/>
                  <a:gd name="T17" fmla="*/ 85 h 245"/>
                  <a:gd name="T18" fmla="*/ 184 w 211"/>
                  <a:gd name="T19" fmla="*/ 99 h 245"/>
                  <a:gd name="T20" fmla="*/ 164 w 211"/>
                  <a:gd name="T21" fmla="*/ 103 h 245"/>
                  <a:gd name="T22" fmla="*/ 144 w 211"/>
                  <a:gd name="T23" fmla="*/ 109 h 245"/>
                  <a:gd name="T24" fmla="*/ 134 w 211"/>
                  <a:gd name="T25" fmla="*/ 114 h 245"/>
                  <a:gd name="T26" fmla="*/ 124 w 211"/>
                  <a:gd name="T27" fmla="*/ 122 h 245"/>
                  <a:gd name="T28" fmla="*/ 124 w 211"/>
                  <a:gd name="T29" fmla="*/ 135 h 245"/>
                  <a:gd name="T30" fmla="*/ 127 w 211"/>
                  <a:gd name="T31" fmla="*/ 155 h 245"/>
                  <a:gd name="T32" fmla="*/ 129 w 211"/>
                  <a:gd name="T33" fmla="*/ 164 h 245"/>
                  <a:gd name="T34" fmla="*/ 118 w 211"/>
                  <a:gd name="T35" fmla="*/ 175 h 245"/>
                  <a:gd name="T36" fmla="*/ 111 w 211"/>
                  <a:gd name="T37" fmla="*/ 175 h 245"/>
                  <a:gd name="T38" fmla="*/ 121 w 211"/>
                  <a:gd name="T39" fmla="*/ 187 h 245"/>
                  <a:gd name="T40" fmla="*/ 118 w 211"/>
                  <a:gd name="T41" fmla="*/ 202 h 245"/>
                  <a:gd name="T42" fmla="*/ 103 w 211"/>
                  <a:gd name="T43" fmla="*/ 213 h 245"/>
                  <a:gd name="T44" fmla="*/ 103 w 211"/>
                  <a:gd name="T45" fmla="*/ 226 h 245"/>
                  <a:gd name="T46" fmla="*/ 93 w 211"/>
                  <a:gd name="T47" fmla="*/ 222 h 245"/>
                  <a:gd name="T48" fmla="*/ 73 w 211"/>
                  <a:gd name="T49" fmla="*/ 217 h 245"/>
                  <a:gd name="T50" fmla="*/ 61 w 211"/>
                  <a:gd name="T51" fmla="*/ 231 h 245"/>
                  <a:gd name="T52" fmla="*/ 55 w 211"/>
                  <a:gd name="T53" fmla="*/ 245 h 245"/>
                  <a:gd name="T54" fmla="*/ 46 w 211"/>
                  <a:gd name="T55" fmla="*/ 239 h 245"/>
                  <a:gd name="T56" fmla="*/ 41 w 211"/>
                  <a:gd name="T57" fmla="*/ 229 h 245"/>
                  <a:gd name="T58" fmla="*/ 46 w 211"/>
                  <a:gd name="T59" fmla="*/ 211 h 245"/>
                  <a:gd name="T60" fmla="*/ 35 w 211"/>
                  <a:gd name="T61" fmla="*/ 208 h 245"/>
                  <a:gd name="T62" fmla="*/ 23 w 211"/>
                  <a:gd name="T63" fmla="*/ 199 h 245"/>
                  <a:gd name="T64" fmla="*/ 32 w 211"/>
                  <a:gd name="T65" fmla="*/ 202 h 245"/>
                  <a:gd name="T66" fmla="*/ 39 w 211"/>
                  <a:gd name="T67" fmla="*/ 202 h 245"/>
                  <a:gd name="T68" fmla="*/ 41 w 211"/>
                  <a:gd name="T69" fmla="*/ 179 h 245"/>
                  <a:gd name="T70" fmla="*/ 38 w 211"/>
                  <a:gd name="T71" fmla="*/ 173 h 245"/>
                  <a:gd name="T72" fmla="*/ 46 w 211"/>
                  <a:gd name="T73" fmla="*/ 161 h 245"/>
                  <a:gd name="T74" fmla="*/ 30 w 211"/>
                  <a:gd name="T75" fmla="*/ 152 h 245"/>
                  <a:gd name="T76" fmla="*/ 9 w 211"/>
                  <a:gd name="T77" fmla="*/ 134 h 245"/>
                  <a:gd name="T78" fmla="*/ 18 w 211"/>
                  <a:gd name="T79" fmla="*/ 114 h 245"/>
                  <a:gd name="T80" fmla="*/ 18 w 211"/>
                  <a:gd name="T81" fmla="*/ 102 h 245"/>
                  <a:gd name="T82" fmla="*/ 12 w 211"/>
                  <a:gd name="T83" fmla="*/ 87 h 245"/>
                  <a:gd name="T84" fmla="*/ 0 w 211"/>
                  <a:gd name="T85" fmla="*/ 81 h 245"/>
                  <a:gd name="T86" fmla="*/ 3 w 211"/>
                  <a:gd name="T87" fmla="*/ 67 h 245"/>
                  <a:gd name="T88" fmla="*/ 18 w 211"/>
                  <a:gd name="T89" fmla="*/ 55 h 245"/>
                  <a:gd name="T90" fmla="*/ 32 w 211"/>
                  <a:gd name="T91" fmla="*/ 59 h 245"/>
                  <a:gd name="T92" fmla="*/ 50 w 211"/>
                  <a:gd name="T93" fmla="*/ 68 h 245"/>
                  <a:gd name="T94" fmla="*/ 58 w 211"/>
                  <a:gd name="T95" fmla="*/ 76 h 245"/>
                  <a:gd name="T96" fmla="*/ 71 w 211"/>
                  <a:gd name="T97" fmla="*/ 79 h 245"/>
                  <a:gd name="T98" fmla="*/ 79 w 211"/>
                  <a:gd name="T99" fmla="*/ 74 h 245"/>
                  <a:gd name="T100" fmla="*/ 82 w 211"/>
                  <a:gd name="T101" fmla="*/ 68 h 245"/>
                  <a:gd name="T102" fmla="*/ 93 w 211"/>
                  <a:gd name="T103" fmla="*/ 65 h 245"/>
                  <a:gd name="T104" fmla="*/ 88 w 211"/>
                  <a:gd name="T105" fmla="*/ 53 h 245"/>
                  <a:gd name="T106" fmla="*/ 82 w 211"/>
                  <a:gd name="T107" fmla="*/ 46 h 245"/>
                  <a:gd name="T108" fmla="*/ 90 w 211"/>
                  <a:gd name="T109" fmla="*/ 46 h 245"/>
                  <a:gd name="T110" fmla="*/ 96 w 211"/>
                  <a:gd name="T111" fmla="*/ 35 h 245"/>
                  <a:gd name="T112" fmla="*/ 106 w 211"/>
                  <a:gd name="T113" fmla="*/ 43 h 245"/>
                  <a:gd name="T114" fmla="*/ 121 w 211"/>
                  <a:gd name="T115" fmla="*/ 46 h 245"/>
                  <a:gd name="T116" fmla="*/ 126 w 211"/>
                  <a:gd name="T117" fmla="*/ 41 h 245"/>
                  <a:gd name="T118" fmla="*/ 134 w 211"/>
                  <a:gd name="T119" fmla="*/ 33 h 245"/>
                  <a:gd name="T120" fmla="*/ 144 w 211"/>
                  <a:gd name="T121" fmla="*/ 14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1" h="245">
                    <a:moveTo>
                      <a:pt x="144" y="14"/>
                    </a:moveTo>
                    <a:lnTo>
                      <a:pt x="152" y="17"/>
                    </a:lnTo>
                    <a:lnTo>
                      <a:pt x="158" y="9"/>
                    </a:lnTo>
                    <a:lnTo>
                      <a:pt x="161" y="0"/>
                    </a:lnTo>
                    <a:lnTo>
                      <a:pt x="175" y="9"/>
                    </a:lnTo>
                    <a:lnTo>
                      <a:pt x="178" y="9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7" y="12"/>
                    </a:lnTo>
                    <a:lnTo>
                      <a:pt x="205" y="20"/>
                    </a:lnTo>
                    <a:lnTo>
                      <a:pt x="208" y="29"/>
                    </a:lnTo>
                    <a:lnTo>
                      <a:pt x="206" y="35"/>
                    </a:lnTo>
                    <a:lnTo>
                      <a:pt x="209" y="39"/>
                    </a:lnTo>
                    <a:lnTo>
                      <a:pt x="211" y="46"/>
                    </a:lnTo>
                    <a:lnTo>
                      <a:pt x="209" y="53"/>
                    </a:lnTo>
                    <a:lnTo>
                      <a:pt x="197" y="62"/>
                    </a:lnTo>
                    <a:lnTo>
                      <a:pt x="203" y="65"/>
                    </a:lnTo>
                    <a:lnTo>
                      <a:pt x="188" y="85"/>
                    </a:lnTo>
                    <a:lnTo>
                      <a:pt x="191" y="93"/>
                    </a:lnTo>
                    <a:lnTo>
                      <a:pt x="184" y="99"/>
                    </a:lnTo>
                    <a:lnTo>
                      <a:pt x="170" y="99"/>
                    </a:lnTo>
                    <a:lnTo>
                      <a:pt x="164" y="103"/>
                    </a:lnTo>
                    <a:lnTo>
                      <a:pt x="144" y="99"/>
                    </a:lnTo>
                    <a:lnTo>
                      <a:pt x="144" y="109"/>
                    </a:lnTo>
                    <a:lnTo>
                      <a:pt x="140" y="115"/>
                    </a:lnTo>
                    <a:lnTo>
                      <a:pt x="134" y="114"/>
                    </a:lnTo>
                    <a:lnTo>
                      <a:pt x="131" y="122"/>
                    </a:lnTo>
                    <a:lnTo>
                      <a:pt x="124" y="122"/>
                    </a:lnTo>
                    <a:lnTo>
                      <a:pt x="121" y="126"/>
                    </a:lnTo>
                    <a:lnTo>
                      <a:pt x="124" y="135"/>
                    </a:lnTo>
                    <a:lnTo>
                      <a:pt x="129" y="138"/>
                    </a:lnTo>
                    <a:lnTo>
                      <a:pt x="127" y="155"/>
                    </a:lnTo>
                    <a:lnTo>
                      <a:pt x="132" y="160"/>
                    </a:lnTo>
                    <a:lnTo>
                      <a:pt x="129" y="164"/>
                    </a:lnTo>
                    <a:lnTo>
                      <a:pt x="123" y="166"/>
                    </a:lnTo>
                    <a:lnTo>
                      <a:pt x="118" y="175"/>
                    </a:lnTo>
                    <a:lnTo>
                      <a:pt x="117" y="169"/>
                    </a:lnTo>
                    <a:lnTo>
                      <a:pt x="111" y="175"/>
                    </a:lnTo>
                    <a:lnTo>
                      <a:pt x="118" y="179"/>
                    </a:lnTo>
                    <a:lnTo>
                      <a:pt x="121" y="187"/>
                    </a:lnTo>
                    <a:lnTo>
                      <a:pt x="124" y="191"/>
                    </a:lnTo>
                    <a:lnTo>
                      <a:pt x="118" y="202"/>
                    </a:lnTo>
                    <a:lnTo>
                      <a:pt x="108" y="205"/>
                    </a:lnTo>
                    <a:lnTo>
                      <a:pt x="103" y="213"/>
                    </a:lnTo>
                    <a:lnTo>
                      <a:pt x="108" y="214"/>
                    </a:lnTo>
                    <a:lnTo>
                      <a:pt x="103" y="226"/>
                    </a:lnTo>
                    <a:lnTo>
                      <a:pt x="97" y="226"/>
                    </a:lnTo>
                    <a:lnTo>
                      <a:pt x="93" y="222"/>
                    </a:lnTo>
                    <a:lnTo>
                      <a:pt x="76" y="220"/>
                    </a:lnTo>
                    <a:lnTo>
                      <a:pt x="73" y="217"/>
                    </a:lnTo>
                    <a:lnTo>
                      <a:pt x="67" y="222"/>
                    </a:lnTo>
                    <a:lnTo>
                      <a:pt x="61" y="231"/>
                    </a:lnTo>
                    <a:lnTo>
                      <a:pt x="59" y="242"/>
                    </a:lnTo>
                    <a:lnTo>
                      <a:pt x="55" y="245"/>
                    </a:lnTo>
                    <a:lnTo>
                      <a:pt x="46" y="242"/>
                    </a:lnTo>
                    <a:lnTo>
                      <a:pt x="46" y="239"/>
                    </a:lnTo>
                    <a:lnTo>
                      <a:pt x="43" y="236"/>
                    </a:lnTo>
                    <a:lnTo>
                      <a:pt x="41" y="229"/>
                    </a:lnTo>
                    <a:lnTo>
                      <a:pt x="44" y="220"/>
                    </a:lnTo>
                    <a:lnTo>
                      <a:pt x="46" y="211"/>
                    </a:lnTo>
                    <a:lnTo>
                      <a:pt x="39" y="207"/>
                    </a:lnTo>
                    <a:lnTo>
                      <a:pt x="35" y="208"/>
                    </a:lnTo>
                    <a:lnTo>
                      <a:pt x="26" y="204"/>
                    </a:lnTo>
                    <a:lnTo>
                      <a:pt x="23" y="199"/>
                    </a:lnTo>
                    <a:lnTo>
                      <a:pt x="29" y="196"/>
                    </a:lnTo>
                    <a:lnTo>
                      <a:pt x="32" y="202"/>
                    </a:lnTo>
                    <a:lnTo>
                      <a:pt x="36" y="204"/>
                    </a:lnTo>
                    <a:lnTo>
                      <a:pt x="39" y="202"/>
                    </a:lnTo>
                    <a:lnTo>
                      <a:pt x="43" y="181"/>
                    </a:lnTo>
                    <a:lnTo>
                      <a:pt x="41" y="179"/>
                    </a:lnTo>
                    <a:lnTo>
                      <a:pt x="36" y="178"/>
                    </a:lnTo>
                    <a:lnTo>
                      <a:pt x="38" y="173"/>
                    </a:lnTo>
                    <a:lnTo>
                      <a:pt x="46" y="167"/>
                    </a:lnTo>
                    <a:lnTo>
                      <a:pt x="46" y="161"/>
                    </a:lnTo>
                    <a:lnTo>
                      <a:pt x="41" y="163"/>
                    </a:lnTo>
                    <a:lnTo>
                      <a:pt x="30" y="152"/>
                    </a:lnTo>
                    <a:lnTo>
                      <a:pt x="18" y="149"/>
                    </a:lnTo>
                    <a:lnTo>
                      <a:pt x="9" y="134"/>
                    </a:lnTo>
                    <a:lnTo>
                      <a:pt x="12" y="115"/>
                    </a:lnTo>
                    <a:lnTo>
                      <a:pt x="18" y="114"/>
                    </a:lnTo>
                    <a:lnTo>
                      <a:pt x="17" y="105"/>
                    </a:lnTo>
                    <a:lnTo>
                      <a:pt x="18" y="102"/>
                    </a:lnTo>
                    <a:lnTo>
                      <a:pt x="15" y="99"/>
                    </a:lnTo>
                    <a:lnTo>
                      <a:pt x="12" y="87"/>
                    </a:lnTo>
                    <a:lnTo>
                      <a:pt x="8" y="79"/>
                    </a:lnTo>
                    <a:lnTo>
                      <a:pt x="0" y="81"/>
                    </a:lnTo>
                    <a:lnTo>
                      <a:pt x="3" y="73"/>
                    </a:lnTo>
                    <a:lnTo>
                      <a:pt x="3" y="67"/>
                    </a:lnTo>
                    <a:lnTo>
                      <a:pt x="6" y="62"/>
                    </a:lnTo>
                    <a:lnTo>
                      <a:pt x="18" y="55"/>
                    </a:lnTo>
                    <a:lnTo>
                      <a:pt x="27" y="50"/>
                    </a:lnTo>
                    <a:lnTo>
                      <a:pt x="32" y="59"/>
                    </a:lnTo>
                    <a:lnTo>
                      <a:pt x="43" y="70"/>
                    </a:lnTo>
                    <a:lnTo>
                      <a:pt x="50" y="68"/>
                    </a:lnTo>
                    <a:lnTo>
                      <a:pt x="50" y="73"/>
                    </a:lnTo>
                    <a:lnTo>
                      <a:pt x="58" y="76"/>
                    </a:lnTo>
                    <a:lnTo>
                      <a:pt x="59" y="79"/>
                    </a:lnTo>
                    <a:lnTo>
                      <a:pt x="71" y="79"/>
                    </a:lnTo>
                    <a:lnTo>
                      <a:pt x="74" y="84"/>
                    </a:lnTo>
                    <a:lnTo>
                      <a:pt x="79" y="74"/>
                    </a:lnTo>
                    <a:lnTo>
                      <a:pt x="83" y="73"/>
                    </a:lnTo>
                    <a:lnTo>
                      <a:pt x="82" y="68"/>
                    </a:lnTo>
                    <a:lnTo>
                      <a:pt x="88" y="68"/>
                    </a:lnTo>
                    <a:lnTo>
                      <a:pt x="93" y="65"/>
                    </a:lnTo>
                    <a:lnTo>
                      <a:pt x="91" y="64"/>
                    </a:lnTo>
                    <a:lnTo>
                      <a:pt x="88" y="53"/>
                    </a:lnTo>
                    <a:lnTo>
                      <a:pt x="85" y="52"/>
                    </a:lnTo>
                    <a:lnTo>
                      <a:pt x="82" y="46"/>
                    </a:lnTo>
                    <a:lnTo>
                      <a:pt x="85" y="43"/>
                    </a:lnTo>
                    <a:lnTo>
                      <a:pt x="90" y="46"/>
                    </a:lnTo>
                    <a:lnTo>
                      <a:pt x="90" y="38"/>
                    </a:lnTo>
                    <a:lnTo>
                      <a:pt x="96" y="35"/>
                    </a:lnTo>
                    <a:lnTo>
                      <a:pt x="99" y="43"/>
                    </a:lnTo>
                    <a:lnTo>
                      <a:pt x="106" y="43"/>
                    </a:lnTo>
                    <a:lnTo>
                      <a:pt x="111" y="39"/>
                    </a:lnTo>
                    <a:lnTo>
                      <a:pt x="121" y="46"/>
                    </a:lnTo>
                    <a:lnTo>
                      <a:pt x="124" y="46"/>
                    </a:lnTo>
                    <a:lnTo>
                      <a:pt x="126" y="41"/>
                    </a:lnTo>
                    <a:lnTo>
                      <a:pt x="131" y="32"/>
                    </a:lnTo>
                    <a:lnTo>
                      <a:pt x="134" y="33"/>
                    </a:lnTo>
                    <a:lnTo>
                      <a:pt x="143" y="20"/>
                    </a:lnTo>
                    <a:lnTo>
                      <a:pt x="144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9" name="Freeform 4125">
                <a:extLst>
                  <a:ext uri="{FF2B5EF4-FFF2-40B4-BE49-F238E27FC236}">
                    <a16:creationId xmlns:a16="http://schemas.microsoft.com/office/drawing/2014/main" id="{3CAFBECF-5576-D426-3E6C-2382B275C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065"/>
                <a:ext cx="225" cy="100"/>
              </a:xfrm>
              <a:custGeom>
                <a:avLst/>
                <a:gdLst>
                  <a:gd name="T0" fmla="*/ 396 w 449"/>
                  <a:gd name="T1" fmla="*/ 45 h 199"/>
                  <a:gd name="T2" fmla="*/ 381 w 449"/>
                  <a:gd name="T3" fmla="*/ 36 h 199"/>
                  <a:gd name="T4" fmla="*/ 379 w 449"/>
                  <a:gd name="T5" fmla="*/ 13 h 199"/>
                  <a:gd name="T6" fmla="*/ 362 w 449"/>
                  <a:gd name="T7" fmla="*/ 9 h 199"/>
                  <a:gd name="T8" fmla="*/ 347 w 449"/>
                  <a:gd name="T9" fmla="*/ 3 h 199"/>
                  <a:gd name="T10" fmla="*/ 327 w 449"/>
                  <a:gd name="T11" fmla="*/ 3 h 199"/>
                  <a:gd name="T12" fmla="*/ 315 w 449"/>
                  <a:gd name="T13" fmla="*/ 15 h 199"/>
                  <a:gd name="T14" fmla="*/ 312 w 449"/>
                  <a:gd name="T15" fmla="*/ 36 h 199"/>
                  <a:gd name="T16" fmla="*/ 299 w 449"/>
                  <a:gd name="T17" fmla="*/ 36 h 199"/>
                  <a:gd name="T18" fmla="*/ 277 w 449"/>
                  <a:gd name="T19" fmla="*/ 36 h 199"/>
                  <a:gd name="T20" fmla="*/ 274 w 449"/>
                  <a:gd name="T21" fmla="*/ 50 h 199"/>
                  <a:gd name="T22" fmla="*/ 258 w 449"/>
                  <a:gd name="T23" fmla="*/ 42 h 199"/>
                  <a:gd name="T24" fmla="*/ 236 w 449"/>
                  <a:gd name="T25" fmla="*/ 47 h 199"/>
                  <a:gd name="T26" fmla="*/ 220 w 449"/>
                  <a:gd name="T27" fmla="*/ 35 h 199"/>
                  <a:gd name="T28" fmla="*/ 217 w 449"/>
                  <a:gd name="T29" fmla="*/ 30 h 199"/>
                  <a:gd name="T30" fmla="*/ 206 w 449"/>
                  <a:gd name="T31" fmla="*/ 23 h 199"/>
                  <a:gd name="T32" fmla="*/ 189 w 449"/>
                  <a:gd name="T33" fmla="*/ 26 h 199"/>
                  <a:gd name="T34" fmla="*/ 173 w 449"/>
                  <a:gd name="T35" fmla="*/ 35 h 199"/>
                  <a:gd name="T36" fmla="*/ 158 w 449"/>
                  <a:gd name="T37" fmla="*/ 24 h 199"/>
                  <a:gd name="T38" fmla="*/ 154 w 449"/>
                  <a:gd name="T39" fmla="*/ 6 h 199"/>
                  <a:gd name="T40" fmla="*/ 139 w 449"/>
                  <a:gd name="T41" fmla="*/ 9 h 199"/>
                  <a:gd name="T42" fmla="*/ 107 w 449"/>
                  <a:gd name="T43" fmla="*/ 9 h 199"/>
                  <a:gd name="T44" fmla="*/ 85 w 449"/>
                  <a:gd name="T45" fmla="*/ 3 h 199"/>
                  <a:gd name="T46" fmla="*/ 57 w 449"/>
                  <a:gd name="T47" fmla="*/ 12 h 199"/>
                  <a:gd name="T48" fmla="*/ 22 w 449"/>
                  <a:gd name="T49" fmla="*/ 21 h 199"/>
                  <a:gd name="T50" fmla="*/ 13 w 449"/>
                  <a:gd name="T51" fmla="*/ 35 h 199"/>
                  <a:gd name="T52" fmla="*/ 9 w 449"/>
                  <a:gd name="T53" fmla="*/ 45 h 199"/>
                  <a:gd name="T54" fmla="*/ 0 w 449"/>
                  <a:gd name="T55" fmla="*/ 64 h 199"/>
                  <a:gd name="T56" fmla="*/ 15 w 449"/>
                  <a:gd name="T57" fmla="*/ 64 h 199"/>
                  <a:gd name="T58" fmla="*/ 15 w 449"/>
                  <a:gd name="T59" fmla="*/ 85 h 199"/>
                  <a:gd name="T60" fmla="*/ 27 w 449"/>
                  <a:gd name="T61" fmla="*/ 94 h 199"/>
                  <a:gd name="T62" fmla="*/ 32 w 449"/>
                  <a:gd name="T63" fmla="*/ 129 h 199"/>
                  <a:gd name="T64" fmla="*/ 39 w 449"/>
                  <a:gd name="T65" fmla="*/ 153 h 199"/>
                  <a:gd name="T66" fmla="*/ 54 w 449"/>
                  <a:gd name="T67" fmla="*/ 155 h 199"/>
                  <a:gd name="T68" fmla="*/ 71 w 449"/>
                  <a:gd name="T69" fmla="*/ 156 h 199"/>
                  <a:gd name="T70" fmla="*/ 89 w 449"/>
                  <a:gd name="T71" fmla="*/ 156 h 199"/>
                  <a:gd name="T72" fmla="*/ 104 w 449"/>
                  <a:gd name="T73" fmla="*/ 167 h 199"/>
                  <a:gd name="T74" fmla="*/ 121 w 449"/>
                  <a:gd name="T75" fmla="*/ 175 h 199"/>
                  <a:gd name="T76" fmla="*/ 132 w 449"/>
                  <a:gd name="T77" fmla="*/ 185 h 199"/>
                  <a:gd name="T78" fmla="*/ 158 w 449"/>
                  <a:gd name="T79" fmla="*/ 173 h 199"/>
                  <a:gd name="T80" fmla="*/ 168 w 449"/>
                  <a:gd name="T81" fmla="*/ 187 h 199"/>
                  <a:gd name="T82" fmla="*/ 183 w 449"/>
                  <a:gd name="T83" fmla="*/ 199 h 199"/>
                  <a:gd name="T84" fmla="*/ 191 w 449"/>
                  <a:gd name="T85" fmla="*/ 184 h 199"/>
                  <a:gd name="T86" fmla="*/ 206 w 449"/>
                  <a:gd name="T87" fmla="*/ 165 h 199"/>
                  <a:gd name="T88" fmla="*/ 244 w 449"/>
                  <a:gd name="T89" fmla="*/ 168 h 199"/>
                  <a:gd name="T90" fmla="*/ 258 w 449"/>
                  <a:gd name="T91" fmla="*/ 165 h 199"/>
                  <a:gd name="T92" fmla="*/ 271 w 449"/>
                  <a:gd name="T93" fmla="*/ 153 h 199"/>
                  <a:gd name="T94" fmla="*/ 285 w 449"/>
                  <a:gd name="T95" fmla="*/ 141 h 199"/>
                  <a:gd name="T96" fmla="*/ 294 w 449"/>
                  <a:gd name="T97" fmla="*/ 118 h 199"/>
                  <a:gd name="T98" fmla="*/ 320 w 449"/>
                  <a:gd name="T99" fmla="*/ 115 h 199"/>
                  <a:gd name="T100" fmla="*/ 338 w 449"/>
                  <a:gd name="T101" fmla="*/ 129 h 199"/>
                  <a:gd name="T102" fmla="*/ 359 w 449"/>
                  <a:gd name="T103" fmla="*/ 135 h 199"/>
                  <a:gd name="T104" fmla="*/ 371 w 449"/>
                  <a:gd name="T105" fmla="*/ 129 h 199"/>
                  <a:gd name="T106" fmla="*/ 381 w 449"/>
                  <a:gd name="T107" fmla="*/ 121 h 199"/>
                  <a:gd name="T108" fmla="*/ 373 w 449"/>
                  <a:gd name="T109" fmla="*/ 108 h 199"/>
                  <a:gd name="T110" fmla="*/ 378 w 449"/>
                  <a:gd name="T111" fmla="*/ 102 h 199"/>
                  <a:gd name="T112" fmla="*/ 387 w 449"/>
                  <a:gd name="T113" fmla="*/ 99 h 199"/>
                  <a:gd name="T114" fmla="*/ 409 w 449"/>
                  <a:gd name="T115" fmla="*/ 102 h 199"/>
                  <a:gd name="T116" fmla="*/ 419 w 449"/>
                  <a:gd name="T117" fmla="*/ 88 h 199"/>
                  <a:gd name="T118" fmla="*/ 432 w 449"/>
                  <a:gd name="T119" fmla="*/ 70 h 199"/>
                  <a:gd name="T120" fmla="*/ 449 w 449"/>
                  <a:gd name="T121" fmla="*/ 56 h 199"/>
                  <a:gd name="T122" fmla="*/ 432 w 449"/>
                  <a:gd name="T123" fmla="*/ 4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199">
                    <a:moveTo>
                      <a:pt x="417" y="38"/>
                    </a:moveTo>
                    <a:lnTo>
                      <a:pt x="405" y="39"/>
                    </a:lnTo>
                    <a:lnTo>
                      <a:pt x="396" y="45"/>
                    </a:lnTo>
                    <a:lnTo>
                      <a:pt x="385" y="44"/>
                    </a:lnTo>
                    <a:lnTo>
                      <a:pt x="388" y="36"/>
                    </a:lnTo>
                    <a:lnTo>
                      <a:pt x="381" y="36"/>
                    </a:lnTo>
                    <a:lnTo>
                      <a:pt x="381" y="29"/>
                    </a:lnTo>
                    <a:lnTo>
                      <a:pt x="376" y="20"/>
                    </a:lnTo>
                    <a:lnTo>
                      <a:pt x="379" y="13"/>
                    </a:lnTo>
                    <a:lnTo>
                      <a:pt x="370" y="15"/>
                    </a:lnTo>
                    <a:lnTo>
                      <a:pt x="368" y="9"/>
                    </a:lnTo>
                    <a:lnTo>
                      <a:pt x="362" y="9"/>
                    </a:lnTo>
                    <a:lnTo>
                      <a:pt x="359" y="6"/>
                    </a:lnTo>
                    <a:lnTo>
                      <a:pt x="350" y="6"/>
                    </a:lnTo>
                    <a:lnTo>
                      <a:pt x="347" y="3"/>
                    </a:lnTo>
                    <a:lnTo>
                      <a:pt x="338" y="7"/>
                    </a:lnTo>
                    <a:lnTo>
                      <a:pt x="337" y="4"/>
                    </a:lnTo>
                    <a:lnTo>
                      <a:pt x="327" y="3"/>
                    </a:lnTo>
                    <a:lnTo>
                      <a:pt x="324" y="9"/>
                    </a:lnTo>
                    <a:lnTo>
                      <a:pt x="320" y="10"/>
                    </a:lnTo>
                    <a:lnTo>
                      <a:pt x="315" y="15"/>
                    </a:lnTo>
                    <a:lnTo>
                      <a:pt x="315" y="23"/>
                    </a:lnTo>
                    <a:lnTo>
                      <a:pt x="318" y="26"/>
                    </a:lnTo>
                    <a:lnTo>
                      <a:pt x="312" y="36"/>
                    </a:lnTo>
                    <a:lnTo>
                      <a:pt x="303" y="39"/>
                    </a:lnTo>
                    <a:lnTo>
                      <a:pt x="303" y="32"/>
                    </a:lnTo>
                    <a:lnTo>
                      <a:pt x="299" y="36"/>
                    </a:lnTo>
                    <a:lnTo>
                      <a:pt x="291" y="36"/>
                    </a:lnTo>
                    <a:lnTo>
                      <a:pt x="285" y="33"/>
                    </a:lnTo>
                    <a:lnTo>
                      <a:pt x="277" y="36"/>
                    </a:lnTo>
                    <a:lnTo>
                      <a:pt x="273" y="39"/>
                    </a:lnTo>
                    <a:lnTo>
                      <a:pt x="273" y="45"/>
                    </a:lnTo>
                    <a:lnTo>
                      <a:pt x="274" y="50"/>
                    </a:lnTo>
                    <a:lnTo>
                      <a:pt x="267" y="45"/>
                    </a:lnTo>
                    <a:lnTo>
                      <a:pt x="265" y="42"/>
                    </a:lnTo>
                    <a:lnTo>
                      <a:pt x="258" y="42"/>
                    </a:lnTo>
                    <a:lnTo>
                      <a:pt x="253" y="42"/>
                    </a:lnTo>
                    <a:lnTo>
                      <a:pt x="242" y="48"/>
                    </a:lnTo>
                    <a:lnTo>
                      <a:pt x="236" y="47"/>
                    </a:lnTo>
                    <a:lnTo>
                      <a:pt x="232" y="38"/>
                    </a:lnTo>
                    <a:lnTo>
                      <a:pt x="224" y="35"/>
                    </a:lnTo>
                    <a:lnTo>
                      <a:pt x="220" y="35"/>
                    </a:lnTo>
                    <a:lnTo>
                      <a:pt x="218" y="39"/>
                    </a:lnTo>
                    <a:lnTo>
                      <a:pt x="215" y="39"/>
                    </a:lnTo>
                    <a:lnTo>
                      <a:pt x="217" y="30"/>
                    </a:lnTo>
                    <a:lnTo>
                      <a:pt x="211" y="26"/>
                    </a:lnTo>
                    <a:lnTo>
                      <a:pt x="211" y="21"/>
                    </a:lnTo>
                    <a:lnTo>
                      <a:pt x="206" y="23"/>
                    </a:lnTo>
                    <a:lnTo>
                      <a:pt x="203" y="27"/>
                    </a:lnTo>
                    <a:lnTo>
                      <a:pt x="198" y="26"/>
                    </a:lnTo>
                    <a:lnTo>
                      <a:pt x="189" y="26"/>
                    </a:lnTo>
                    <a:lnTo>
                      <a:pt x="188" y="30"/>
                    </a:lnTo>
                    <a:lnTo>
                      <a:pt x="179" y="35"/>
                    </a:lnTo>
                    <a:lnTo>
                      <a:pt x="173" y="35"/>
                    </a:lnTo>
                    <a:lnTo>
                      <a:pt x="167" y="39"/>
                    </a:lnTo>
                    <a:lnTo>
                      <a:pt x="158" y="30"/>
                    </a:lnTo>
                    <a:lnTo>
                      <a:pt x="158" y="24"/>
                    </a:lnTo>
                    <a:lnTo>
                      <a:pt x="162" y="20"/>
                    </a:lnTo>
                    <a:lnTo>
                      <a:pt x="167" y="16"/>
                    </a:lnTo>
                    <a:lnTo>
                      <a:pt x="154" y="6"/>
                    </a:lnTo>
                    <a:lnTo>
                      <a:pt x="153" y="10"/>
                    </a:lnTo>
                    <a:lnTo>
                      <a:pt x="145" y="9"/>
                    </a:lnTo>
                    <a:lnTo>
                      <a:pt x="139" y="9"/>
                    </a:lnTo>
                    <a:lnTo>
                      <a:pt x="136" y="4"/>
                    </a:lnTo>
                    <a:lnTo>
                      <a:pt x="115" y="9"/>
                    </a:lnTo>
                    <a:lnTo>
                      <a:pt x="107" y="9"/>
                    </a:lnTo>
                    <a:lnTo>
                      <a:pt x="98" y="6"/>
                    </a:lnTo>
                    <a:lnTo>
                      <a:pt x="92" y="0"/>
                    </a:lnTo>
                    <a:lnTo>
                      <a:pt x="85" y="3"/>
                    </a:lnTo>
                    <a:lnTo>
                      <a:pt x="80" y="6"/>
                    </a:lnTo>
                    <a:lnTo>
                      <a:pt x="62" y="9"/>
                    </a:lnTo>
                    <a:lnTo>
                      <a:pt x="57" y="12"/>
                    </a:lnTo>
                    <a:lnTo>
                      <a:pt x="45" y="20"/>
                    </a:lnTo>
                    <a:lnTo>
                      <a:pt x="35" y="23"/>
                    </a:lnTo>
                    <a:lnTo>
                      <a:pt x="22" y="21"/>
                    </a:lnTo>
                    <a:lnTo>
                      <a:pt x="21" y="27"/>
                    </a:lnTo>
                    <a:lnTo>
                      <a:pt x="12" y="27"/>
                    </a:lnTo>
                    <a:lnTo>
                      <a:pt x="13" y="35"/>
                    </a:lnTo>
                    <a:lnTo>
                      <a:pt x="9" y="36"/>
                    </a:lnTo>
                    <a:lnTo>
                      <a:pt x="6" y="42"/>
                    </a:lnTo>
                    <a:lnTo>
                      <a:pt x="9" y="45"/>
                    </a:lnTo>
                    <a:lnTo>
                      <a:pt x="0" y="50"/>
                    </a:lnTo>
                    <a:lnTo>
                      <a:pt x="1" y="56"/>
                    </a:lnTo>
                    <a:lnTo>
                      <a:pt x="0" y="64"/>
                    </a:lnTo>
                    <a:lnTo>
                      <a:pt x="3" y="65"/>
                    </a:lnTo>
                    <a:lnTo>
                      <a:pt x="9" y="62"/>
                    </a:lnTo>
                    <a:lnTo>
                      <a:pt x="15" y="64"/>
                    </a:lnTo>
                    <a:lnTo>
                      <a:pt x="19" y="67"/>
                    </a:lnTo>
                    <a:lnTo>
                      <a:pt x="13" y="73"/>
                    </a:lnTo>
                    <a:lnTo>
                      <a:pt x="15" y="85"/>
                    </a:lnTo>
                    <a:lnTo>
                      <a:pt x="13" y="89"/>
                    </a:lnTo>
                    <a:lnTo>
                      <a:pt x="18" y="91"/>
                    </a:lnTo>
                    <a:lnTo>
                      <a:pt x="27" y="94"/>
                    </a:lnTo>
                    <a:lnTo>
                      <a:pt x="25" y="105"/>
                    </a:lnTo>
                    <a:lnTo>
                      <a:pt x="30" y="112"/>
                    </a:lnTo>
                    <a:lnTo>
                      <a:pt x="32" y="129"/>
                    </a:lnTo>
                    <a:lnTo>
                      <a:pt x="38" y="137"/>
                    </a:lnTo>
                    <a:lnTo>
                      <a:pt x="39" y="149"/>
                    </a:lnTo>
                    <a:lnTo>
                      <a:pt x="39" y="153"/>
                    </a:lnTo>
                    <a:lnTo>
                      <a:pt x="47" y="155"/>
                    </a:lnTo>
                    <a:lnTo>
                      <a:pt x="51" y="158"/>
                    </a:lnTo>
                    <a:lnTo>
                      <a:pt x="54" y="155"/>
                    </a:lnTo>
                    <a:lnTo>
                      <a:pt x="57" y="152"/>
                    </a:lnTo>
                    <a:lnTo>
                      <a:pt x="66" y="153"/>
                    </a:lnTo>
                    <a:lnTo>
                      <a:pt x="71" y="156"/>
                    </a:lnTo>
                    <a:lnTo>
                      <a:pt x="77" y="152"/>
                    </a:lnTo>
                    <a:lnTo>
                      <a:pt x="88" y="153"/>
                    </a:lnTo>
                    <a:lnTo>
                      <a:pt x="89" y="156"/>
                    </a:lnTo>
                    <a:lnTo>
                      <a:pt x="98" y="156"/>
                    </a:lnTo>
                    <a:lnTo>
                      <a:pt x="100" y="164"/>
                    </a:lnTo>
                    <a:lnTo>
                      <a:pt x="104" y="167"/>
                    </a:lnTo>
                    <a:lnTo>
                      <a:pt x="115" y="167"/>
                    </a:lnTo>
                    <a:lnTo>
                      <a:pt x="118" y="168"/>
                    </a:lnTo>
                    <a:lnTo>
                      <a:pt x="121" y="175"/>
                    </a:lnTo>
                    <a:lnTo>
                      <a:pt x="121" y="187"/>
                    </a:lnTo>
                    <a:lnTo>
                      <a:pt x="127" y="191"/>
                    </a:lnTo>
                    <a:lnTo>
                      <a:pt x="132" y="185"/>
                    </a:lnTo>
                    <a:lnTo>
                      <a:pt x="139" y="182"/>
                    </a:lnTo>
                    <a:lnTo>
                      <a:pt x="153" y="178"/>
                    </a:lnTo>
                    <a:lnTo>
                      <a:pt x="158" y="173"/>
                    </a:lnTo>
                    <a:lnTo>
                      <a:pt x="162" y="179"/>
                    </a:lnTo>
                    <a:lnTo>
                      <a:pt x="162" y="182"/>
                    </a:lnTo>
                    <a:lnTo>
                      <a:pt x="168" y="187"/>
                    </a:lnTo>
                    <a:lnTo>
                      <a:pt x="167" y="191"/>
                    </a:lnTo>
                    <a:lnTo>
                      <a:pt x="177" y="191"/>
                    </a:lnTo>
                    <a:lnTo>
                      <a:pt x="183" y="199"/>
                    </a:lnTo>
                    <a:lnTo>
                      <a:pt x="188" y="196"/>
                    </a:lnTo>
                    <a:lnTo>
                      <a:pt x="191" y="191"/>
                    </a:lnTo>
                    <a:lnTo>
                      <a:pt x="191" y="184"/>
                    </a:lnTo>
                    <a:lnTo>
                      <a:pt x="194" y="181"/>
                    </a:lnTo>
                    <a:lnTo>
                      <a:pt x="198" y="173"/>
                    </a:lnTo>
                    <a:lnTo>
                      <a:pt x="206" y="165"/>
                    </a:lnTo>
                    <a:lnTo>
                      <a:pt x="215" y="161"/>
                    </a:lnTo>
                    <a:lnTo>
                      <a:pt x="235" y="159"/>
                    </a:lnTo>
                    <a:lnTo>
                      <a:pt x="244" y="168"/>
                    </a:lnTo>
                    <a:lnTo>
                      <a:pt x="247" y="173"/>
                    </a:lnTo>
                    <a:lnTo>
                      <a:pt x="253" y="171"/>
                    </a:lnTo>
                    <a:lnTo>
                      <a:pt x="258" y="165"/>
                    </a:lnTo>
                    <a:lnTo>
                      <a:pt x="267" y="165"/>
                    </a:lnTo>
                    <a:lnTo>
                      <a:pt x="273" y="159"/>
                    </a:lnTo>
                    <a:lnTo>
                      <a:pt x="271" y="153"/>
                    </a:lnTo>
                    <a:lnTo>
                      <a:pt x="277" y="152"/>
                    </a:lnTo>
                    <a:lnTo>
                      <a:pt x="277" y="143"/>
                    </a:lnTo>
                    <a:lnTo>
                      <a:pt x="285" y="141"/>
                    </a:lnTo>
                    <a:lnTo>
                      <a:pt x="291" y="129"/>
                    </a:lnTo>
                    <a:lnTo>
                      <a:pt x="291" y="123"/>
                    </a:lnTo>
                    <a:lnTo>
                      <a:pt x="294" y="118"/>
                    </a:lnTo>
                    <a:lnTo>
                      <a:pt x="306" y="111"/>
                    </a:lnTo>
                    <a:lnTo>
                      <a:pt x="315" y="106"/>
                    </a:lnTo>
                    <a:lnTo>
                      <a:pt x="320" y="115"/>
                    </a:lnTo>
                    <a:lnTo>
                      <a:pt x="331" y="126"/>
                    </a:lnTo>
                    <a:lnTo>
                      <a:pt x="338" y="124"/>
                    </a:lnTo>
                    <a:lnTo>
                      <a:pt x="338" y="129"/>
                    </a:lnTo>
                    <a:lnTo>
                      <a:pt x="346" y="132"/>
                    </a:lnTo>
                    <a:lnTo>
                      <a:pt x="347" y="135"/>
                    </a:lnTo>
                    <a:lnTo>
                      <a:pt x="359" y="135"/>
                    </a:lnTo>
                    <a:lnTo>
                      <a:pt x="362" y="140"/>
                    </a:lnTo>
                    <a:lnTo>
                      <a:pt x="367" y="130"/>
                    </a:lnTo>
                    <a:lnTo>
                      <a:pt x="371" y="129"/>
                    </a:lnTo>
                    <a:lnTo>
                      <a:pt x="370" y="124"/>
                    </a:lnTo>
                    <a:lnTo>
                      <a:pt x="376" y="124"/>
                    </a:lnTo>
                    <a:lnTo>
                      <a:pt x="381" y="121"/>
                    </a:lnTo>
                    <a:lnTo>
                      <a:pt x="379" y="120"/>
                    </a:lnTo>
                    <a:lnTo>
                      <a:pt x="376" y="109"/>
                    </a:lnTo>
                    <a:lnTo>
                      <a:pt x="373" y="108"/>
                    </a:lnTo>
                    <a:lnTo>
                      <a:pt x="370" y="102"/>
                    </a:lnTo>
                    <a:lnTo>
                      <a:pt x="373" y="99"/>
                    </a:lnTo>
                    <a:lnTo>
                      <a:pt x="378" y="102"/>
                    </a:lnTo>
                    <a:lnTo>
                      <a:pt x="378" y="94"/>
                    </a:lnTo>
                    <a:lnTo>
                      <a:pt x="384" y="91"/>
                    </a:lnTo>
                    <a:lnTo>
                      <a:pt x="387" y="99"/>
                    </a:lnTo>
                    <a:lnTo>
                      <a:pt x="394" y="99"/>
                    </a:lnTo>
                    <a:lnTo>
                      <a:pt x="399" y="95"/>
                    </a:lnTo>
                    <a:lnTo>
                      <a:pt x="409" y="102"/>
                    </a:lnTo>
                    <a:lnTo>
                      <a:pt x="412" y="102"/>
                    </a:lnTo>
                    <a:lnTo>
                      <a:pt x="414" y="97"/>
                    </a:lnTo>
                    <a:lnTo>
                      <a:pt x="419" y="88"/>
                    </a:lnTo>
                    <a:lnTo>
                      <a:pt x="422" y="89"/>
                    </a:lnTo>
                    <a:lnTo>
                      <a:pt x="431" y="76"/>
                    </a:lnTo>
                    <a:lnTo>
                      <a:pt x="432" y="70"/>
                    </a:lnTo>
                    <a:lnTo>
                      <a:pt x="440" y="73"/>
                    </a:lnTo>
                    <a:lnTo>
                      <a:pt x="446" y="65"/>
                    </a:lnTo>
                    <a:lnTo>
                      <a:pt x="449" y="56"/>
                    </a:lnTo>
                    <a:lnTo>
                      <a:pt x="441" y="45"/>
                    </a:lnTo>
                    <a:lnTo>
                      <a:pt x="435" y="45"/>
                    </a:lnTo>
                    <a:lnTo>
                      <a:pt x="432" y="44"/>
                    </a:lnTo>
                    <a:lnTo>
                      <a:pt x="420" y="41"/>
                    </a:lnTo>
                    <a:lnTo>
                      <a:pt x="417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0" name="Freeform 4126">
                <a:extLst>
                  <a:ext uri="{FF2B5EF4-FFF2-40B4-BE49-F238E27FC236}">
                    <a16:creationId xmlns:a16="http://schemas.microsoft.com/office/drawing/2014/main" id="{CFDA6D6C-40DA-EBD1-0FC9-D450D6F7A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065"/>
                <a:ext cx="225" cy="100"/>
              </a:xfrm>
              <a:custGeom>
                <a:avLst/>
                <a:gdLst>
                  <a:gd name="T0" fmla="*/ 432 w 449"/>
                  <a:gd name="T1" fmla="*/ 44 h 199"/>
                  <a:gd name="T2" fmla="*/ 449 w 449"/>
                  <a:gd name="T3" fmla="*/ 56 h 199"/>
                  <a:gd name="T4" fmla="*/ 432 w 449"/>
                  <a:gd name="T5" fmla="*/ 70 h 199"/>
                  <a:gd name="T6" fmla="*/ 419 w 449"/>
                  <a:gd name="T7" fmla="*/ 88 h 199"/>
                  <a:gd name="T8" fmla="*/ 409 w 449"/>
                  <a:gd name="T9" fmla="*/ 102 h 199"/>
                  <a:gd name="T10" fmla="*/ 387 w 449"/>
                  <a:gd name="T11" fmla="*/ 99 h 199"/>
                  <a:gd name="T12" fmla="*/ 378 w 449"/>
                  <a:gd name="T13" fmla="*/ 102 h 199"/>
                  <a:gd name="T14" fmla="*/ 373 w 449"/>
                  <a:gd name="T15" fmla="*/ 108 h 199"/>
                  <a:gd name="T16" fmla="*/ 381 w 449"/>
                  <a:gd name="T17" fmla="*/ 121 h 199"/>
                  <a:gd name="T18" fmla="*/ 371 w 449"/>
                  <a:gd name="T19" fmla="*/ 129 h 199"/>
                  <a:gd name="T20" fmla="*/ 359 w 449"/>
                  <a:gd name="T21" fmla="*/ 135 h 199"/>
                  <a:gd name="T22" fmla="*/ 338 w 449"/>
                  <a:gd name="T23" fmla="*/ 129 h 199"/>
                  <a:gd name="T24" fmla="*/ 320 w 449"/>
                  <a:gd name="T25" fmla="*/ 115 h 199"/>
                  <a:gd name="T26" fmla="*/ 294 w 449"/>
                  <a:gd name="T27" fmla="*/ 118 h 199"/>
                  <a:gd name="T28" fmla="*/ 285 w 449"/>
                  <a:gd name="T29" fmla="*/ 141 h 199"/>
                  <a:gd name="T30" fmla="*/ 271 w 449"/>
                  <a:gd name="T31" fmla="*/ 153 h 199"/>
                  <a:gd name="T32" fmla="*/ 258 w 449"/>
                  <a:gd name="T33" fmla="*/ 165 h 199"/>
                  <a:gd name="T34" fmla="*/ 244 w 449"/>
                  <a:gd name="T35" fmla="*/ 168 h 199"/>
                  <a:gd name="T36" fmla="*/ 206 w 449"/>
                  <a:gd name="T37" fmla="*/ 165 h 199"/>
                  <a:gd name="T38" fmla="*/ 191 w 449"/>
                  <a:gd name="T39" fmla="*/ 184 h 199"/>
                  <a:gd name="T40" fmla="*/ 183 w 449"/>
                  <a:gd name="T41" fmla="*/ 199 h 199"/>
                  <a:gd name="T42" fmla="*/ 168 w 449"/>
                  <a:gd name="T43" fmla="*/ 187 h 199"/>
                  <a:gd name="T44" fmla="*/ 158 w 449"/>
                  <a:gd name="T45" fmla="*/ 173 h 199"/>
                  <a:gd name="T46" fmla="*/ 132 w 449"/>
                  <a:gd name="T47" fmla="*/ 185 h 199"/>
                  <a:gd name="T48" fmla="*/ 121 w 449"/>
                  <a:gd name="T49" fmla="*/ 175 h 199"/>
                  <a:gd name="T50" fmla="*/ 104 w 449"/>
                  <a:gd name="T51" fmla="*/ 167 h 199"/>
                  <a:gd name="T52" fmla="*/ 89 w 449"/>
                  <a:gd name="T53" fmla="*/ 156 h 199"/>
                  <a:gd name="T54" fmla="*/ 71 w 449"/>
                  <a:gd name="T55" fmla="*/ 156 h 199"/>
                  <a:gd name="T56" fmla="*/ 54 w 449"/>
                  <a:gd name="T57" fmla="*/ 155 h 199"/>
                  <a:gd name="T58" fmla="*/ 39 w 449"/>
                  <a:gd name="T59" fmla="*/ 153 h 199"/>
                  <a:gd name="T60" fmla="*/ 32 w 449"/>
                  <a:gd name="T61" fmla="*/ 129 h 199"/>
                  <a:gd name="T62" fmla="*/ 27 w 449"/>
                  <a:gd name="T63" fmla="*/ 94 h 199"/>
                  <a:gd name="T64" fmla="*/ 15 w 449"/>
                  <a:gd name="T65" fmla="*/ 85 h 199"/>
                  <a:gd name="T66" fmla="*/ 15 w 449"/>
                  <a:gd name="T67" fmla="*/ 64 h 199"/>
                  <a:gd name="T68" fmla="*/ 0 w 449"/>
                  <a:gd name="T69" fmla="*/ 64 h 199"/>
                  <a:gd name="T70" fmla="*/ 9 w 449"/>
                  <a:gd name="T71" fmla="*/ 45 h 199"/>
                  <a:gd name="T72" fmla="*/ 13 w 449"/>
                  <a:gd name="T73" fmla="*/ 35 h 199"/>
                  <a:gd name="T74" fmla="*/ 22 w 449"/>
                  <a:gd name="T75" fmla="*/ 21 h 199"/>
                  <a:gd name="T76" fmla="*/ 57 w 449"/>
                  <a:gd name="T77" fmla="*/ 12 h 199"/>
                  <a:gd name="T78" fmla="*/ 85 w 449"/>
                  <a:gd name="T79" fmla="*/ 3 h 199"/>
                  <a:gd name="T80" fmla="*/ 107 w 449"/>
                  <a:gd name="T81" fmla="*/ 9 h 199"/>
                  <a:gd name="T82" fmla="*/ 139 w 449"/>
                  <a:gd name="T83" fmla="*/ 9 h 199"/>
                  <a:gd name="T84" fmla="*/ 154 w 449"/>
                  <a:gd name="T85" fmla="*/ 6 h 199"/>
                  <a:gd name="T86" fmla="*/ 158 w 449"/>
                  <a:gd name="T87" fmla="*/ 24 h 199"/>
                  <a:gd name="T88" fmla="*/ 173 w 449"/>
                  <a:gd name="T89" fmla="*/ 35 h 199"/>
                  <a:gd name="T90" fmla="*/ 189 w 449"/>
                  <a:gd name="T91" fmla="*/ 26 h 199"/>
                  <a:gd name="T92" fmla="*/ 206 w 449"/>
                  <a:gd name="T93" fmla="*/ 23 h 199"/>
                  <a:gd name="T94" fmla="*/ 217 w 449"/>
                  <a:gd name="T95" fmla="*/ 30 h 199"/>
                  <a:gd name="T96" fmla="*/ 220 w 449"/>
                  <a:gd name="T97" fmla="*/ 35 h 199"/>
                  <a:gd name="T98" fmla="*/ 236 w 449"/>
                  <a:gd name="T99" fmla="*/ 47 h 199"/>
                  <a:gd name="T100" fmla="*/ 258 w 449"/>
                  <a:gd name="T101" fmla="*/ 42 h 199"/>
                  <a:gd name="T102" fmla="*/ 274 w 449"/>
                  <a:gd name="T103" fmla="*/ 50 h 199"/>
                  <a:gd name="T104" fmla="*/ 277 w 449"/>
                  <a:gd name="T105" fmla="*/ 36 h 199"/>
                  <a:gd name="T106" fmla="*/ 299 w 449"/>
                  <a:gd name="T107" fmla="*/ 36 h 199"/>
                  <a:gd name="T108" fmla="*/ 312 w 449"/>
                  <a:gd name="T109" fmla="*/ 36 h 199"/>
                  <a:gd name="T110" fmla="*/ 315 w 449"/>
                  <a:gd name="T111" fmla="*/ 15 h 199"/>
                  <a:gd name="T112" fmla="*/ 327 w 449"/>
                  <a:gd name="T113" fmla="*/ 3 h 199"/>
                  <a:gd name="T114" fmla="*/ 347 w 449"/>
                  <a:gd name="T115" fmla="*/ 3 h 199"/>
                  <a:gd name="T116" fmla="*/ 362 w 449"/>
                  <a:gd name="T117" fmla="*/ 9 h 199"/>
                  <a:gd name="T118" fmla="*/ 379 w 449"/>
                  <a:gd name="T119" fmla="*/ 13 h 199"/>
                  <a:gd name="T120" fmla="*/ 381 w 449"/>
                  <a:gd name="T121" fmla="*/ 36 h 199"/>
                  <a:gd name="T122" fmla="*/ 396 w 449"/>
                  <a:gd name="T123" fmla="*/ 45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199">
                    <a:moveTo>
                      <a:pt x="417" y="38"/>
                    </a:moveTo>
                    <a:lnTo>
                      <a:pt x="420" y="41"/>
                    </a:lnTo>
                    <a:lnTo>
                      <a:pt x="432" y="44"/>
                    </a:lnTo>
                    <a:lnTo>
                      <a:pt x="435" y="45"/>
                    </a:lnTo>
                    <a:lnTo>
                      <a:pt x="441" y="45"/>
                    </a:lnTo>
                    <a:lnTo>
                      <a:pt x="449" y="56"/>
                    </a:lnTo>
                    <a:lnTo>
                      <a:pt x="446" y="65"/>
                    </a:lnTo>
                    <a:lnTo>
                      <a:pt x="440" y="73"/>
                    </a:lnTo>
                    <a:lnTo>
                      <a:pt x="432" y="70"/>
                    </a:lnTo>
                    <a:lnTo>
                      <a:pt x="431" y="76"/>
                    </a:lnTo>
                    <a:lnTo>
                      <a:pt x="422" y="89"/>
                    </a:lnTo>
                    <a:lnTo>
                      <a:pt x="419" y="88"/>
                    </a:lnTo>
                    <a:lnTo>
                      <a:pt x="414" y="97"/>
                    </a:lnTo>
                    <a:lnTo>
                      <a:pt x="412" y="102"/>
                    </a:lnTo>
                    <a:lnTo>
                      <a:pt x="409" y="102"/>
                    </a:lnTo>
                    <a:lnTo>
                      <a:pt x="399" y="95"/>
                    </a:lnTo>
                    <a:lnTo>
                      <a:pt x="394" y="99"/>
                    </a:lnTo>
                    <a:lnTo>
                      <a:pt x="387" y="99"/>
                    </a:lnTo>
                    <a:lnTo>
                      <a:pt x="384" y="91"/>
                    </a:lnTo>
                    <a:lnTo>
                      <a:pt x="378" y="94"/>
                    </a:lnTo>
                    <a:lnTo>
                      <a:pt x="378" y="102"/>
                    </a:lnTo>
                    <a:lnTo>
                      <a:pt x="373" y="99"/>
                    </a:lnTo>
                    <a:lnTo>
                      <a:pt x="370" y="102"/>
                    </a:lnTo>
                    <a:lnTo>
                      <a:pt x="373" y="108"/>
                    </a:lnTo>
                    <a:lnTo>
                      <a:pt x="376" y="109"/>
                    </a:lnTo>
                    <a:lnTo>
                      <a:pt x="379" y="120"/>
                    </a:lnTo>
                    <a:lnTo>
                      <a:pt x="381" y="121"/>
                    </a:lnTo>
                    <a:lnTo>
                      <a:pt x="376" y="124"/>
                    </a:lnTo>
                    <a:lnTo>
                      <a:pt x="370" y="124"/>
                    </a:lnTo>
                    <a:lnTo>
                      <a:pt x="371" y="129"/>
                    </a:lnTo>
                    <a:lnTo>
                      <a:pt x="367" y="130"/>
                    </a:lnTo>
                    <a:lnTo>
                      <a:pt x="362" y="140"/>
                    </a:lnTo>
                    <a:lnTo>
                      <a:pt x="359" y="135"/>
                    </a:lnTo>
                    <a:lnTo>
                      <a:pt x="347" y="135"/>
                    </a:lnTo>
                    <a:lnTo>
                      <a:pt x="346" y="132"/>
                    </a:lnTo>
                    <a:lnTo>
                      <a:pt x="338" y="129"/>
                    </a:lnTo>
                    <a:lnTo>
                      <a:pt x="338" y="124"/>
                    </a:lnTo>
                    <a:lnTo>
                      <a:pt x="331" y="126"/>
                    </a:lnTo>
                    <a:lnTo>
                      <a:pt x="320" y="115"/>
                    </a:lnTo>
                    <a:lnTo>
                      <a:pt x="315" y="106"/>
                    </a:lnTo>
                    <a:lnTo>
                      <a:pt x="306" y="111"/>
                    </a:lnTo>
                    <a:lnTo>
                      <a:pt x="294" y="118"/>
                    </a:lnTo>
                    <a:lnTo>
                      <a:pt x="291" y="123"/>
                    </a:lnTo>
                    <a:lnTo>
                      <a:pt x="291" y="129"/>
                    </a:lnTo>
                    <a:lnTo>
                      <a:pt x="285" y="141"/>
                    </a:lnTo>
                    <a:lnTo>
                      <a:pt x="277" y="143"/>
                    </a:lnTo>
                    <a:lnTo>
                      <a:pt x="277" y="152"/>
                    </a:lnTo>
                    <a:lnTo>
                      <a:pt x="271" y="153"/>
                    </a:lnTo>
                    <a:lnTo>
                      <a:pt x="273" y="159"/>
                    </a:lnTo>
                    <a:lnTo>
                      <a:pt x="267" y="165"/>
                    </a:lnTo>
                    <a:lnTo>
                      <a:pt x="258" y="165"/>
                    </a:lnTo>
                    <a:lnTo>
                      <a:pt x="253" y="171"/>
                    </a:lnTo>
                    <a:lnTo>
                      <a:pt x="247" y="173"/>
                    </a:lnTo>
                    <a:lnTo>
                      <a:pt x="244" y="168"/>
                    </a:lnTo>
                    <a:lnTo>
                      <a:pt x="235" y="159"/>
                    </a:lnTo>
                    <a:lnTo>
                      <a:pt x="215" y="161"/>
                    </a:lnTo>
                    <a:lnTo>
                      <a:pt x="206" y="165"/>
                    </a:lnTo>
                    <a:lnTo>
                      <a:pt x="198" y="173"/>
                    </a:lnTo>
                    <a:lnTo>
                      <a:pt x="194" y="181"/>
                    </a:lnTo>
                    <a:lnTo>
                      <a:pt x="191" y="184"/>
                    </a:lnTo>
                    <a:lnTo>
                      <a:pt x="191" y="191"/>
                    </a:lnTo>
                    <a:lnTo>
                      <a:pt x="188" y="196"/>
                    </a:lnTo>
                    <a:lnTo>
                      <a:pt x="183" y="199"/>
                    </a:lnTo>
                    <a:lnTo>
                      <a:pt x="177" y="191"/>
                    </a:lnTo>
                    <a:lnTo>
                      <a:pt x="167" y="191"/>
                    </a:lnTo>
                    <a:lnTo>
                      <a:pt x="168" y="187"/>
                    </a:lnTo>
                    <a:lnTo>
                      <a:pt x="162" y="182"/>
                    </a:lnTo>
                    <a:lnTo>
                      <a:pt x="162" y="179"/>
                    </a:lnTo>
                    <a:lnTo>
                      <a:pt x="158" y="173"/>
                    </a:lnTo>
                    <a:lnTo>
                      <a:pt x="153" y="178"/>
                    </a:lnTo>
                    <a:lnTo>
                      <a:pt x="139" y="182"/>
                    </a:lnTo>
                    <a:lnTo>
                      <a:pt x="132" y="185"/>
                    </a:lnTo>
                    <a:lnTo>
                      <a:pt x="127" y="191"/>
                    </a:lnTo>
                    <a:lnTo>
                      <a:pt x="121" y="187"/>
                    </a:lnTo>
                    <a:lnTo>
                      <a:pt x="121" y="175"/>
                    </a:lnTo>
                    <a:lnTo>
                      <a:pt x="118" y="168"/>
                    </a:lnTo>
                    <a:lnTo>
                      <a:pt x="115" y="167"/>
                    </a:lnTo>
                    <a:lnTo>
                      <a:pt x="104" y="167"/>
                    </a:lnTo>
                    <a:lnTo>
                      <a:pt x="100" y="164"/>
                    </a:lnTo>
                    <a:lnTo>
                      <a:pt x="98" y="156"/>
                    </a:lnTo>
                    <a:lnTo>
                      <a:pt x="89" y="156"/>
                    </a:lnTo>
                    <a:lnTo>
                      <a:pt x="88" y="153"/>
                    </a:lnTo>
                    <a:lnTo>
                      <a:pt x="77" y="152"/>
                    </a:lnTo>
                    <a:lnTo>
                      <a:pt x="71" y="156"/>
                    </a:lnTo>
                    <a:lnTo>
                      <a:pt x="66" y="153"/>
                    </a:lnTo>
                    <a:lnTo>
                      <a:pt x="57" y="152"/>
                    </a:lnTo>
                    <a:lnTo>
                      <a:pt x="54" y="155"/>
                    </a:lnTo>
                    <a:lnTo>
                      <a:pt x="51" y="158"/>
                    </a:lnTo>
                    <a:lnTo>
                      <a:pt x="47" y="155"/>
                    </a:lnTo>
                    <a:lnTo>
                      <a:pt x="39" y="153"/>
                    </a:lnTo>
                    <a:lnTo>
                      <a:pt x="39" y="149"/>
                    </a:lnTo>
                    <a:lnTo>
                      <a:pt x="38" y="137"/>
                    </a:lnTo>
                    <a:lnTo>
                      <a:pt x="32" y="129"/>
                    </a:lnTo>
                    <a:lnTo>
                      <a:pt x="30" y="112"/>
                    </a:lnTo>
                    <a:lnTo>
                      <a:pt x="25" y="105"/>
                    </a:lnTo>
                    <a:lnTo>
                      <a:pt x="27" y="94"/>
                    </a:lnTo>
                    <a:lnTo>
                      <a:pt x="18" y="91"/>
                    </a:lnTo>
                    <a:lnTo>
                      <a:pt x="13" y="89"/>
                    </a:lnTo>
                    <a:lnTo>
                      <a:pt x="15" y="85"/>
                    </a:lnTo>
                    <a:lnTo>
                      <a:pt x="13" y="73"/>
                    </a:lnTo>
                    <a:lnTo>
                      <a:pt x="19" y="67"/>
                    </a:lnTo>
                    <a:lnTo>
                      <a:pt x="15" y="64"/>
                    </a:lnTo>
                    <a:lnTo>
                      <a:pt x="9" y="62"/>
                    </a:lnTo>
                    <a:lnTo>
                      <a:pt x="3" y="65"/>
                    </a:lnTo>
                    <a:lnTo>
                      <a:pt x="0" y="64"/>
                    </a:lnTo>
                    <a:lnTo>
                      <a:pt x="1" y="56"/>
                    </a:lnTo>
                    <a:lnTo>
                      <a:pt x="0" y="50"/>
                    </a:lnTo>
                    <a:lnTo>
                      <a:pt x="9" y="45"/>
                    </a:lnTo>
                    <a:lnTo>
                      <a:pt x="6" y="42"/>
                    </a:lnTo>
                    <a:lnTo>
                      <a:pt x="9" y="36"/>
                    </a:lnTo>
                    <a:lnTo>
                      <a:pt x="13" y="35"/>
                    </a:lnTo>
                    <a:lnTo>
                      <a:pt x="12" y="27"/>
                    </a:lnTo>
                    <a:lnTo>
                      <a:pt x="21" y="27"/>
                    </a:lnTo>
                    <a:lnTo>
                      <a:pt x="22" y="21"/>
                    </a:lnTo>
                    <a:lnTo>
                      <a:pt x="35" y="23"/>
                    </a:lnTo>
                    <a:lnTo>
                      <a:pt x="45" y="20"/>
                    </a:lnTo>
                    <a:lnTo>
                      <a:pt x="57" y="12"/>
                    </a:lnTo>
                    <a:lnTo>
                      <a:pt x="62" y="9"/>
                    </a:lnTo>
                    <a:lnTo>
                      <a:pt x="80" y="6"/>
                    </a:lnTo>
                    <a:lnTo>
                      <a:pt x="85" y="3"/>
                    </a:lnTo>
                    <a:lnTo>
                      <a:pt x="92" y="0"/>
                    </a:lnTo>
                    <a:lnTo>
                      <a:pt x="98" y="6"/>
                    </a:lnTo>
                    <a:lnTo>
                      <a:pt x="107" y="9"/>
                    </a:lnTo>
                    <a:lnTo>
                      <a:pt x="115" y="9"/>
                    </a:lnTo>
                    <a:lnTo>
                      <a:pt x="136" y="4"/>
                    </a:lnTo>
                    <a:lnTo>
                      <a:pt x="139" y="9"/>
                    </a:lnTo>
                    <a:lnTo>
                      <a:pt x="145" y="9"/>
                    </a:lnTo>
                    <a:lnTo>
                      <a:pt x="153" y="10"/>
                    </a:lnTo>
                    <a:lnTo>
                      <a:pt x="154" y="6"/>
                    </a:lnTo>
                    <a:lnTo>
                      <a:pt x="167" y="16"/>
                    </a:lnTo>
                    <a:lnTo>
                      <a:pt x="162" y="20"/>
                    </a:lnTo>
                    <a:lnTo>
                      <a:pt x="158" y="24"/>
                    </a:lnTo>
                    <a:lnTo>
                      <a:pt x="158" y="30"/>
                    </a:lnTo>
                    <a:lnTo>
                      <a:pt x="167" y="39"/>
                    </a:lnTo>
                    <a:lnTo>
                      <a:pt x="173" y="35"/>
                    </a:lnTo>
                    <a:lnTo>
                      <a:pt x="179" y="35"/>
                    </a:lnTo>
                    <a:lnTo>
                      <a:pt x="188" y="30"/>
                    </a:lnTo>
                    <a:lnTo>
                      <a:pt x="189" y="26"/>
                    </a:lnTo>
                    <a:lnTo>
                      <a:pt x="198" y="26"/>
                    </a:lnTo>
                    <a:lnTo>
                      <a:pt x="203" y="27"/>
                    </a:lnTo>
                    <a:lnTo>
                      <a:pt x="206" y="23"/>
                    </a:lnTo>
                    <a:lnTo>
                      <a:pt x="211" y="21"/>
                    </a:lnTo>
                    <a:lnTo>
                      <a:pt x="211" y="26"/>
                    </a:lnTo>
                    <a:lnTo>
                      <a:pt x="217" y="30"/>
                    </a:lnTo>
                    <a:lnTo>
                      <a:pt x="215" y="39"/>
                    </a:lnTo>
                    <a:lnTo>
                      <a:pt x="218" y="39"/>
                    </a:lnTo>
                    <a:lnTo>
                      <a:pt x="220" y="35"/>
                    </a:lnTo>
                    <a:lnTo>
                      <a:pt x="224" y="35"/>
                    </a:lnTo>
                    <a:lnTo>
                      <a:pt x="232" y="38"/>
                    </a:lnTo>
                    <a:lnTo>
                      <a:pt x="236" y="47"/>
                    </a:lnTo>
                    <a:lnTo>
                      <a:pt x="242" y="48"/>
                    </a:lnTo>
                    <a:lnTo>
                      <a:pt x="253" y="42"/>
                    </a:lnTo>
                    <a:lnTo>
                      <a:pt x="258" y="42"/>
                    </a:lnTo>
                    <a:lnTo>
                      <a:pt x="265" y="42"/>
                    </a:lnTo>
                    <a:lnTo>
                      <a:pt x="267" y="45"/>
                    </a:lnTo>
                    <a:lnTo>
                      <a:pt x="274" y="50"/>
                    </a:lnTo>
                    <a:lnTo>
                      <a:pt x="273" y="45"/>
                    </a:lnTo>
                    <a:lnTo>
                      <a:pt x="273" y="39"/>
                    </a:lnTo>
                    <a:lnTo>
                      <a:pt x="277" y="36"/>
                    </a:lnTo>
                    <a:lnTo>
                      <a:pt x="285" y="33"/>
                    </a:lnTo>
                    <a:lnTo>
                      <a:pt x="291" y="36"/>
                    </a:lnTo>
                    <a:lnTo>
                      <a:pt x="299" y="36"/>
                    </a:lnTo>
                    <a:lnTo>
                      <a:pt x="303" y="32"/>
                    </a:lnTo>
                    <a:lnTo>
                      <a:pt x="303" y="39"/>
                    </a:lnTo>
                    <a:lnTo>
                      <a:pt x="312" y="36"/>
                    </a:lnTo>
                    <a:lnTo>
                      <a:pt x="318" y="26"/>
                    </a:lnTo>
                    <a:lnTo>
                      <a:pt x="315" y="23"/>
                    </a:lnTo>
                    <a:lnTo>
                      <a:pt x="315" y="15"/>
                    </a:lnTo>
                    <a:lnTo>
                      <a:pt x="320" y="10"/>
                    </a:lnTo>
                    <a:lnTo>
                      <a:pt x="324" y="9"/>
                    </a:lnTo>
                    <a:lnTo>
                      <a:pt x="327" y="3"/>
                    </a:lnTo>
                    <a:lnTo>
                      <a:pt x="337" y="4"/>
                    </a:lnTo>
                    <a:lnTo>
                      <a:pt x="338" y="7"/>
                    </a:lnTo>
                    <a:lnTo>
                      <a:pt x="347" y="3"/>
                    </a:lnTo>
                    <a:lnTo>
                      <a:pt x="350" y="6"/>
                    </a:lnTo>
                    <a:lnTo>
                      <a:pt x="359" y="6"/>
                    </a:lnTo>
                    <a:lnTo>
                      <a:pt x="362" y="9"/>
                    </a:lnTo>
                    <a:lnTo>
                      <a:pt x="368" y="9"/>
                    </a:lnTo>
                    <a:lnTo>
                      <a:pt x="370" y="15"/>
                    </a:lnTo>
                    <a:lnTo>
                      <a:pt x="379" y="13"/>
                    </a:lnTo>
                    <a:lnTo>
                      <a:pt x="376" y="20"/>
                    </a:lnTo>
                    <a:lnTo>
                      <a:pt x="381" y="29"/>
                    </a:lnTo>
                    <a:lnTo>
                      <a:pt x="381" y="36"/>
                    </a:lnTo>
                    <a:lnTo>
                      <a:pt x="388" y="36"/>
                    </a:lnTo>
                    <a:lnTo>
                      <a:pt x="385" y="44"/>
                    </a:lnTo>
                    <a:lnTo>
                      <a:pt x="396" y="45"/>
                    </a:lnTo>
                    <a:lnTo>
                      <a:pt x="405" y="39"/>
                    </a:lnTo>
                    <a:lnTo>
                      <a:pt x="417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1" name="Freeform 4127">
                <a:extLst>
                  <a:ext uri="{FF2B5EF4-FFF2-40B4-BE49-F238E27FC236}">
                    <a16:creationId xmlns:a16="http://schemas.microsoft.com/office/drawing/2014/main" id="{5EC547C5-543B-86A7-6D3B-221D71E34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065"/>
                <a:ext cx="225" cy="100"/>
              </a:xfrm>
              <a:custGeom>
                <a:avLst/>
                <a:gdLst>
                  <a:gd name="T0" fmla="*/ 432 w 449"/>
                  <a:gd name="T1" fmla="*/ 44 h 199"/>
                  <a:gd name="T2" fmla="*/ 449 w 449"/>
                  <a:gd name="T3" fmla="*/ 56 h 199"/>
                  <a:gd name="T4" fmla="*/ 432 w 449"/>
                  <a:gd name="T5" fmla="*/ 70 h 199"/>
                  <a:gd name="T6" fmla="*/ 419 w 449"/>
                  <a:gd name="T7" fmla="*/ 88 h 199"/>
                  <a:gd name="T8" fmla="*/ 409 w 449"/>
                  <a:gd name="T9" fmla="*/ 102 h 199"/>
                  <a:gd name="T10" fmla="*/ 387 w 449"/>
                  <a:gd name="T11" fmla="*/ 99 h 199"/>
                  <a:gd name="T12" fmla="*/ 378 w 449"/>
                  <a:gd name="T13" fmla="*/ 102 h 199"/>
                  <a:gd name="T14" fmla="*/ 373 w 449"/>
                  <a:gd name="T15" fmla="*/ 108 h 199"/>
                  <a:gd name="T16" fmla="*/ 381 w 449"/>
                  <a:gd name="T17" fmla="*/ 121 h 199"/>
                  <a:gd name="T18" fmla="*/ 371 w 449"/>
                  <a:gd name="T19" fmla="*/ 129 h 199"/>
                  <a:gd name="T20" fmla="*/ 359 w 449"/>
                  <a:gd name="T21" fmla="*/ 135 h 199"/>
                  <a:gd name="T22" fmla="*/ 338 w 449"/>
                  <a:gd name="T23" fmla="*/ 129 h 199"/>
                  <a:gd name="T24" fmla="*/ 320 w 449"/>
                  <a:gd name="T25" fmla="*/ 115 h 199"/>
                  <a:gd name="T26" fmla="*/ 294 w 449"/>
                  <a:gd name="T27" fmla="*/ 118 h 199"/>
                  <a:gd name="T28" fmla="*/ 285 w 449"/>
                  <a:gd name="T29" fmla="*/ 141 h 199"/>
                  <a:gd name="T30" fmla="*/ 271 w 449"/>
                  <a:gd name="T31" fmla="*/ 153 h 199"/>
                  <a:gd name="T32" fmla="*/ 258 w 449"/>
                  <a:gd name="T33" fmla="*/ 165 h 199"/>
                  <a:gd name="T34" fmla="*/ 244 w 449"/>
                  <a:gd name="T35" fmla="*/ 168 h 199"/>
                  <a:gd name="T36" fmla="*/ 206 w 449"/>
                  <a:gd name="T37" fmla="*/ 165 h 199"/>
                  <a:gd name="T38" fmla="*/ 191 w 449"/>
                  <a:gd name="T39" fmla="*/ 184 h 199"/>
                  <a:gd name="T40" fmla="*/ 183 w 449"/>
                  <a:gd name="T41" fmla="*/ 199 h 199"/>
                  <a:gd name="T42" fmla="*/ 168 w 449"/>
                  <a:gd name="T43" fmla="*/ 187 h 199"/>
                  <a:gd name="T44" fmla="*/ 158 w 449"/>
                  <a:gd name="T45" fmla="*/ 173 h 199"/>
                  <a:gd name="T46" fmla="*/ 132 w 449"/>
                  <a:gd name="T47" fmla="*/ 185 h 199"/>
                  <a:gd name="T48" fmla="*/ 121 w 449"/>
                  <a:gd name="T49" fmla="*/ 175 h 199"/>
                  <a:gd name="T50" fmla="*/ 104 w 449"/>
                  <a:gd name="T51" fmla="*/ 167 h 199"/>
                  <a:gd name="T52" fmla="*/ 89 w 449"/>
                  <a:gd name="T53" fmla="*/ 156 h 199"/>
                  <a:gd name="T54" fmla="*/ 71 w 449"/>
                  <a:gd name="T55" fmla="*/ 156 h 199"/>
                  <a:gd name="T56" fmla="*/ 54 w 449"/>
                  <a:gd name="T57" fmla="*/ 155 h 199"/>
                  <a:gd name="T58" fmla="*/ 39 w 449"/>
                  <a:gd name="T59" fmla="*/ 153 h 199"/>
                  <a:gd name="T60" fmla="*/ 32 w 449"/>
                  <a:gd name="T61" fmla="*/ 129 h 199"/>
                  <a:gd name="T62" fmla="*/ 27 w 449"/>
                  <a:gd name="T63" fmla="*/ 94 h 199"/>
                  <a:gd name="T64" fmla="*/ 15 w 449"/>
                  <a:gd name="T65" fmla="*/ 85 h 199"/>
                  <a:gd name="T66" fmla="*/ 15 w 449"/>
                  <a:gd name="T67" fmla="*/ 64 h 199"/>
                  <a:gd name="T68" fmla="*/ 0 w 449"/>
                  <a:gd name="T69" fmla="*/ 64 h 199"/>
                  <a:gd name="T70" fmla="*/ 9 w 449"/>
                  <a:gd name="T71" fmla="*/ 45 h 199"/>
                  <a:gd name="T72" fmla="*/ 13 w 449"/>
                  <a:gd name="T73" fmla="*/ 35 h 199"/>
                  <a:gd name="T74" fmla="*/ 22 w 449"/>
                  <a:gd name="T75" fmla="*/ 21 h 199"/>
                  <a:gd name="T76" fmla="*/ 57 w 449"/>
                  <a:gd name="T77" fmla="*/ 12 h 199"/>
                  <a:gd name="T78" fmla="*/ 85 w 449"/>
                  <a:gd name="T79" fmla="*/ 3 h 199"/>
                  <a:gd name="T80" fmla="*/ 107 w 449"/>
                  <a:gd name="T81" fmla="*/ 9 h 199"/>
                  <a:gd name="T82" fmla="*/ 139 w 449"/>
                  <a:gd name="T83" fmla="*/ 9 h 199"/>
                  <a:gd name="T84" fmla="*/ 154 w 449"/>
                  <a:gd name="T85" fmla="*/ 6 h 199"/>
                  <a:gd name="T86" fmla="*/ 158 w 449"/>
                  <a:gd name="T87" fmla="*/ 24 h 199"/>
                  <a:gd name="T88" fmla="*/ 173 w 449"/>
                  <a:gd name="T89" fmla="*/ 35 h 199"/>
                  <a:gd name="T90" fmla="*/ 189 w 449"/>
                  <a:gd name="T91" fmla="*/ 26 h 199"/>
                  <a:gd name="T92" fmla="*/ 206 w 449"/>
                  <a:gd name="T93" fmla="*/ 23 h 199"/>
                  <a:gd name="T94" fmla="*/ 217 w 449"/>
                  <a:gd name="T95" fmla="*/ 30 h 199"/>
                  <a:gd name="T96" fmla="*/ 220 w 449"/>
                  <a:gd name="T97" fmla="*/ 35 h 199"/>
                  <a:gd name="T98" fmla="*/ 236 w 449"/>
                  <a:gd name="T99" fmla="*/ 47 h 199"/>
                  <a:gd name="T100" fmla="*/ 258 w 449"/>
                  <a:gd name="T101" fmla="*/ 42 h 199"/>
                  <a:gd name="T102" fmla="*/ 274 w 449"/>
                  <a:gd name="T103" fmla="*/ 50 h 199"/>
                  <a:gd name="T104" fmla="*/ 277 w 449"/>
                  <a:gd name="T105" fmla="*/ 36 h 199"/>
                  <a:gd name="T106" fmla="*/ 299 w 449"/>
                  <a:gd name="T107" fmla="*/ 36 h 199"/>
                  <a:gd name="T108" fmla="*/ 312 w 449"/>
                  <a:gd name="T109" fmla="*/ 36 h 199"/>
                  <a:gd name="T110" fmla="*/ 315 w 449"/>
                  <a:gd name="T111" fmla="*/ 15 h 199"/>
                  <a:gd name="T112" fmla="*/ 327 w 449"/>
                  <a:gd name="T113" fmla="*/ 3 h 199"/>
                  <a:gd name="T114" fmla="*/ 347 w 449"/>
                  <a:gd name="T115" fmla="*/ 3 h 199"/>
                  <a:gd name="T116" fmla="*/ 362 w 449"/>
                  <a:gd name="T117" fmla="*/ 9 h 199"/>
                  <a:gd name="T118" fmla="*/ 379 w 449"/>
                  <a:gd name="T119" fmla="*/ 13 h 199"/>
                  <a:gd name="T120" fmla="*/ 381 w 449"/>
                  <a:gd name="T121" fmla="*/ 36 h 199"/>
                  <a:gd name="T122" fmla="*/ 396 w 449"/>
                  <a:gd name="T123" fmla="*/ 45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199">
                    <a:moveTo>
                      <a:pt x="417" y="38"/>
                    </a:moveTo>
                    <a:lnTo>
                      <a:pt x="420" y="41"/>
                    </a:lnTo>
                    <a:lnTo>
                      <a:pt x="432" y="44"/>
                    </a:lnTo>
                    <a:lnTo>
                      <a:pt x="435" y="45"/>
                    </a:lnTo>
                    <a:lnTo>
                      <a:pt x="441" y="45"/>
                    </a:lnTo>
                    <a:lnTo>
                      <a:pt x="449" y="56"/>
                    </a:lnTo>
                    <a:lnTo>
                      <a:pt x="446" y="65"/>
                    </a:lnTo>
                    <a:lnTo>
                      <a:pt x="440" y="73"/>
                    </a:lnTo>
                    <a:lnTo>
                      <a:pt x="432" y="70"/>
                    </a:lnTo>
                    <a:lnTo>
                      <a:pt x="431" y="76"/>
                    </a:lnTo>
                    <a:lnTo>
                      <a:pt x="422" y="89"/>
                    </a:lnTo>
                    <a:lnTo>
                      <a:pt x="419" y="88"/>
                    </a:lnTo>
                    <a:lnTo>
                      <a:pt x="414" y="97"/>
                    </a:lnTo>
                    <a:lnTo>
                      <a:pt x="412" y="102"/>
                    </a:lnTo>
                    <a:lnTo>
                      <a:pt x="409" y="102"/>
                    </a:lnTo>
                    <a:lnTo>
                      <a:pt x="399" y="95"/>
                    </a:lnTo>
                    <a:lnTo>
                      <a:pt x="394" y="99"/>
                    </a:lnTo>
                    <a:lnTo>
                      <a:pt x="387" y="99"/>
                    </a:lnTo>
                    <a:lnTo>
                      <a:pt x="384" y="91"/>
                    </a:lnTo>
                    <a:lnTo>
                      <a:pt x="378" y="94"/>
                    </a:lnTo>
                    <a:lnTo>
                      <a:pt x="378" y="102"/>
                    </a:lnTo>
                    <a:lnTo>
                      <a:pt x="373" y="99"/>
                    </a:lnTo>
                    <a:lnTo>
                      <a:pt x="370" y="102"/>
                    </a:lnTo>
                    <a:lnTo>
                      <a:pt x="373" y="108"/>
                    </a:lnTo>
                    <a:lnTo>
                      <a:pt x="376" y="109"/>
                    </a:lnTo>
                    <a:lnTo>
                      <a:pt x="379" y="120"/>
                    </a:lnTo>
                    <a:lnTo>
                      <a:pt x="381" y="121"/>
                    </a:lnTo>
                    <a:lnTo>
                      <a:pt x="376" y="124"/>
                    </a:lnTo>
                    <a:lnTo>
                      <a:pt x="370" y="124"/>
                    </a:lnTo>
                    <a:lnTo>
                      <a:pt x="371" y="129"/>
                    </a:lnTo>
                    <a:lnTo>
                      <a:pt x="367" y="130"/>
                    </a:lnTo>
                    <a:lnTo>
                      <a:pt x="362" y="140"/>
                    </a:lnTo>
                    <a:lnTo>
                      <a:pt x="359" y="135"/>
                    </a:lnTo>
                    <a:lnTo>
                      <a:pt x="347" y="135"/>
                    </a:lnTo>
                    <a:lnTo>
                      <a:pt x="346" y="132"/>
                    </a:lnTo>
                    <a:lnTo>
                      <a:pt x="338" y="129"/>
                    </a:lnTo>
                    <a:lnTo>
                      <a:pt x="338" y="124"/>
                    </a:lnTo>
                    <a:lnTo>
                      <a:pt x="331" y="126"/>
                    </a:lnTo>
                    <a:lnTo>
                      <a:pt x="320" y="115"/>
                    </a:lnTo>
                    <a:lnTo>
                      <a:pt x="315" y="106"/>
                    </a:lnTo>
                    <a:lnTo>
                      <a:pt x="306" y="111"/>
                    </a:lnTo>
                    <a:lnTo>
                      <a:pt x="294" y="118"/>
                    </a:lnTo>
                    <a:lnTo>
                      <a:pt x="291" y="123"/>
                    </a:lnTo>
                    <a:lnTo>
                      <a:pt x="291" y="129"/>
                    </a:lnTo>
                    <a:lnTo>
                      <a:pt x="285" y="141"/>
                    </a:lnTo>
                    <a:lnTo>
                      <a:pt x="277" y="143"/>
                    </a:lnTo>
                    <a:lnTo>
                      <a:pt x="277" y="152"/>
                    </a:lnTo>
                    <a:lnTo>
                      <a:pt x="271" y="153"/>
                    </a:lnTo>
                    <a:lnTo>
                      <a:pt x="273" y="159"/>
                    </a:lnTo>
                    <a:lnTo>
                      <a:pt x="267" y="165"/>
                    </a:lnTo>
                    <a:lnTo>
                      <a:pt x="258" y="165"/>
                    </a:lnTo>
                    <a:lnTo>
                      <a:pt x="253" y="171"/>
                    </a:lnTo>
                    <a:lnTo>
                      <a:pt x="247" y="173"/>
                    </a:lnTo>
                    <a:lnTo>
                      <a:pt x="244" y="168"/>
                    </a:lnTo>
                    <a:lnTo>
                      <a:pt x="235" y="159"/>
                    </a:lnTo>
                    <a:lnTo>
                      <a:pt x="215" y="161"/>
                    </a:lnTo>
                    <a:lnTo>
                      <a:pt x="206" y="165"/>
                    </a:lnTo>
                    <a:lnTo>
                      <a:pt x="198" y="173"/>
                    </a:lnTo>
                    <a:lnTo>
                      <a:pt x="194" y="181"/>
                    </a:lnTo>
                    <a:lnTo>
                      <a:pt x="191" y="184"/>
                    </a:lnTo>
                    <a:lnTo>
                      <a:pt x="191" y="191"/>
                    </a:lnTo>
                    <a:lnTo>
                      <a:pt x="188" y="196"/>
                    </a:lnTo>
                    <a:lnTo>
                      <a:pt x="183" y="199"/>
                    </a:lnTo>
                    <a:lnTo>
                      <a:pt x="177" y="191"/>
                    </a:lnTo>
                    <a:lnTo>
                      <a:pt x="167" y="191"/>
                    </a:lnTo>
                    <a:lnTo>
                      <a:pt x="168" y="187"/>
                    </a:lnTo>
                    <a:lnTo>
                      <a:pt x="162" y="182"/>
                    </a:lnTo>
                    <a:lnTo>
                      <a:pt x="162" y="179"/>
                    </a:lnTo>
                    <a:lnTo>
                      <a:pt x="158" y="173"/>
                    </a:lnTo>
                    <a:lnTo>
                      <a:pt x="153" y="178"/>
                    </a:lnTo>
                    <a:lnTo>
                      <a:pt x="139" y="182"/>
                    </a:lnTo>
                    <a:lnTo>
                      <a:pt x="132" y="185"/>
                    </a:lnTo>
                    <a:lnTo>
                      <a:pt x="127" y="191"/>
                    </a:lnTo>
                    <a:lnTo>
                      <a:pt x="121" y="187"/>
                    </a:lnTo>
                    <a:lnTo>
                      <a:pt x="121" y="175"/>
                    </a:lnTo>
                    <a:lnTo>
                      <a:pt x="118" y="168"/>
                    </a:lnTo>
                    <a:lnTo>
                      <a:pt x="115" y="167"/>
                    </a:lnTo>
                    <a:lnTo>
                      <a:pt x="104" y="167"/>
                    </a:lnTo>
                    <a:lnTo>
                      <a:pt x="100" y="164"/>
                    </a:lnTo>
                    <a:lnTo>
                      <a:pt x="98" y="156"/>
                    </a:lnTo>
                    <a:lnTo>
                      <a:pt x="89" y="156"/>
                    </a:lnTo>
                    <a:lnTo>
                      <a:pt x="88" y="153"/>
                    </a:lnTo>
                    <a:lnTo>
                      <a:pt x="77" y="152"/>
                    </a:lnTo>
                    <a:lnTo>
                      <a:pt x="71" y="156"/>
                    </a:lnTo>
                    <a:lnTo>
                      <a:pt x="66" y="153"/>
                    </a:lnTo>
                    <a:lnTo>
                      <a:pt x="57" y="152"/>
                    </a:lnTo>
                    <a:lnTo>
                      <a:pt x="54" y="155"/>
                    </a:lnTo>
                    <a:lnTo>
                      <a:pt x="51" y="158"/>
                    </a:lnTo>
                    <a:lnTo>
                      <a:pt x="47" y="155"/>
                    </a:lnTo>
                    <a:lnTo>
                      <a:pt x="39" y="153"/>
                    </a:lnTo>
                    <a:lnTo>
                      <a:pt x="39" y="149"/>
                    </a:lnTo>
                    <a:lnTo>
                      <a:pt x="38" y="137"/>
                    </a:lnTo>
                    <a:lnTo>
                      <a:pt x="32" y="129"/>
                    </a:lnTo>
                    <a:lnTo>
                      <a:pt x="30" y="112"/>
                    </a:lnTo>
                    <a:lnTo>
                      <a:pt x="25" y="105"/>
                    </a:lnTo>
                    <a:lnTo>
                      <a:pt x="27" y="94"/>
                    </a:lnTo>
                    <a:lnTo>
                      <a:pt x="18" y="91"/>
                    </a:lnTo>
                    <a:lnTo>
                      <a:pt x="13" y="89"/>
                    </a:lnTo>
                    <a:lnTo>
                      <a:pt x="15" y="85"/>
                    </a:lnTo>
                    <a:lnTo>
                      <a:pt x="13" y="73"/>
                    </a:lnTo>
                    <a:lnTo>
                      <a:pt x="19" y="67"/>
                    </a:lnTo>
                    <a:lnTo>
                      <a:pt x="15" y="64"/>
                    </a:lnTo>
                    <a:lnTo>
                      <a:pt x="9" y="62"/>
                    </a:lnTo>
                    <a:lnTo>
                      <a:pt x="3" y="65"/>
                    </a:lnTo>
                    <a:lnTo>
                      <a:pt x="0" y="64"/>
                    </a:lnTo>
                    <a:lnTo>
                      <a:pt x="1" y="56"/>
                    </a:lnTo>
                    <a:lnTo>
                      <a:pt x="0" y="50"/>
                    </a:lnTo>
                    <a:lnTo>
                      <a:pt x="9" y="45"/>
                    </a:lnTo>
                    <a:lnTo>
                      <a:pt x="6" y="42"/>
                    </a:lnTo>
                    <a:lnTo>
                      <a:pt x="9" y="36"/>
                    </a:lnTo>
                    <a:lnTo>
                      <a:pt x="13" y="35"/>
                    </a:lnTo>
                    <a:lnTo>
                      <a:pt x="12" y="27"/>
                    </a:lnTo>
                    <a:lnTo>
                      <a:pt x="21" y="27"/>
                    </a:lnTo>
                    <a:lnTo>
                      <a:pt x="22" y="21"/>
                    </a:lnTo>
                    <a:lnTo>
                      <a:pt x="35" y="23"/>
                    </a:lnTo>
                    <a:lnTo>
                      <a:pt x="45" y="20"/>
                    </a:lnTo>
                    <a:lnTo>
                      <a:pt x="57" y="12"/>
                    </a:lnTo>
                    <a:lnTo>
                      <a:pt x="62" y="9"/>
                    </a:lnTo>
                    <a:lnTo>
                      <a:pt x="80" y="6"/>
                    </a:lnTo>
                    <a:lnTo>
                      <a:pt x="85" y="3"/>
                    </a:lnTo>
                    <a:lnTo>
                      <a:pt x="92" y="0"/>
                    </a:lnTo>
                    <a:lnTo>
                      <a:pt x="98" y="6"/>
                    </a:lnTo>
                    <a:lnTo>
                      <a:pt x="107" y="9"/>
                    </a:lnTo>
                    <a:lnTo>
                      <a:pt x="115" y="9"/>
                    </a:lnTo>
                    <a:lnTo>
                      <a:pt x="136" y="4"/>
                    </a:lnTo>
                    <a:lnTo>
                      <a:pt x="139" y="9"/>
                    </a:lnTo>
                    <a:lnTo>
                      <a:pt x="145" y="9"/>
                    </a:lnTo>
                    <a:lnTo>
                      <a:pt x="153" y="10"/>
                    </a:lnTo>
                    <a:lnTo>
                      <a:pt x="154" y="6"/>
                    </a:lnTo>
                    <a:lnTo>
                      <a:pt x="167" y="16"/>
                    </a:lnTo>
                    <a:lnTo>
                      <a:pt x="162" y="20"/>
                    </a:lnTo>
                    <a:lnTo>
                      <a:pt x="158" y="24"/>
                    </a:lnTo>
                    <a:lnTo>
                      <a:pt x="158" y="30"/>
                    </a:lnTo>
                    <a:lnTo>
                      <a:pt x="167" y="39"/>
                    </a:lnTo>
                    <a:lnTo>
                      <a:pt x="173" y="35"/>
                    </a:lnTo>
                    <a:lnTo>
                      <a:pt x="179" y="35"/>
                    </a:lnTo>
                    <a:lnTo>
                      <a:pt x="188" y="30"/>
                    </a:lnTo>
                    <a:lnTo>
                      <a:pt x="189" y="26"/>
                    </a:lnTo>
                    <a:lnTo>
                      <a:pt x="198" y="26"/>
                    </a:lnTo>
                    <a:lnTo>
                      <a:pt x="203" y="27"/>
                    </a:lnTo>
                    <a:lnTo>
                      <a:pt x="206" y="23"/>
                    </a:lnTo>
                    <a:lnTo>
                      <a:pt x="211" y="21"/>
                    </a:lnTo>
                    <a:lnTo>
                      <a:pt x="211" y="26"/>
                    </a:lnTo>
                    <a:lnTo>
                      <a:pt x="217" y="30"/>
                    </a:lnTo>
                    <a:lnTo>
                      <a:pt x="215" y="39"/>
                    </a:lnTo>
                    <a:lnTo>
                      <a:pt x="218" y="39"/>
                    </a:lnTo>
                    <a:lnTo>
                      <a:pt x="220" y="35"/>
                    </a:lnTo>
                    <a:lnTo>
                      <a:pt x="224" y="35"/>
                    </a:lnTo>
                    <a:lnTo>
                      <a:pt x="232" y="38"/>
                    </a:lnTo>
                    <a:lnTo>
                      <a:pt x="236" y="47"/>
                    </a:lnTo>
                    <a:lnTo>
                      <a:pt x="242" y="48"/>
                    </a:lnTo>
                    <a:lnTo>
                      <a:pt x="253" y="42"/>
                    </a:lnTo>
                    <a:lnTo>
                      <a:pt x="258" y="42"/>
                    </a:lnTo>
                    <a:lnTo>
                      <a:pt x="265" y="42"/>
                    </a:lnTo>
                    <a:lnTo>
                      <a:pt x="267" y="45"/>
                    </a:lnTo>
                    <a:lnTo>
                      <a:pt x="274" y="50"/>
                    </a:lnTo>
                    <a:lnTo>
                      <a:pt x="273" y="45"/>
                    </a:lnTo>
                    <a:lnTo>
                      <a:pt x="273" y="39"/>
                    </a:lnTo>
                    <a:lnTo>
                      <a:pt x="277" y="36"/>
                    </a:lnTo>
                    <a:lnTo>
                      <a:pt x="285" y="33"/>
                    </a:lnTo>
                    <a:lnTo>
                      <a:pt x="291" y="36"/>
                    </a:lnTo>
                    <a:lnTo>
                      <a:pt x="299" y="36"/>
                    </a:lnTo>
                    <a:lnTo>
                      <a:pt x="303" y="32"/>
                    </a:lnTo>
                    <a:lnTo>
                      <a:pt x="303" y="39"/>
                    </a:lnTo>
                    <a:lnTo>
                      <a:pt x="312" y="36"/>
                    </a:lnTo>
                    <a:lnTo>
                      <a:pt x="318" y="26"/>
                    </a:lnTo>
                    <a:lnTo>
                      <a:pt x="315" y="23"/>
                    </a:lnTo>
                    <a:lnTo>
                      <a:pt x="315" y="15"/>
                    </a:lnTo>
                    <a:lnTo>
                      <a:pt x="320" y="10"/>
                    </a:lnTo>
                    <a:lnTo>
                      <a:pt x="324" y="9"/>
                    </a:lnTo>
                    <a:lnTo>
                      <a:pt x="327" y="3"/>
                    </a:lnTo>
                    <a:lnTo>
                      <a:pt x="337" y="4"/>
                    </a:lnTo>
                    <a:lnTo>
                      <a:pt x="338" y="7"/>
                    </a:lnTo>
                    <a:lnTo>
                      <a:pt x="347" y="3"/>
                    </a:lnTo>
                    <a:lnTo>
                      <a:pt x="350" y="6"/>
                    </a:lnTo>
                    <a:lnTo>
                      <a:pt x="359" y="6"/>
                    </a:lnTo>
                    <a:lnTo>
                      <a:pt x="362" y="9"/>
                    </a:lnTo>
                    <a:lnTo>
                      <a:pt x="368" y="9"/>
                    </a:lnTo>
                    <a:lnTo>
                      <a:pt x="370" y="15"/>
                    </a:lnTo>
                    <a:lnTo>
                      <a:pt x="379" y="13"/>
                    </a:lnTo>
                    <a:lnTo>
                      <a:pt x="376" y="20"/>
                    </a:lnTo>
                    <a:lnTo>
                      <a:pt x="381" y="29"/>
                    </a:lnTo>
                    <a:lnTo>
                      <a:pt x="381" y="36"/>
                    </a:lnTo>
                    <a:lnTo>
                      <a:pt x="388" y="36"/>
                    </a:lnTo>
                    <a:lnTo>
                      <a:pt x="385" y="44"/>
                    </a:lnTo>
                    <a:lnTo>
                      <a:pt x="396" y="45"/>
                    </a:lnTo>
                    <a:lnTo>
                      <a:pt x="405" y="39"/>
                    </a:lnTo>
                    <a:lnTo>
                      <a:pt x="417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2" name="Freeform 4128">
                <a:extLst>
                  <a:ext uri="{FF2B5EF4-FFF2-40B4-BE49-F238E27FC236}">
                    <a16:creationId xmlns:a16="http://schemas.microsoft.com/office/drawing/2014/main" id="{A8EEE6C0-DDD1-DD2F-80B8-09D137161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233"/>
                <a:ext cx="110" cy="86"/>
              </a:xfrm>
              <a:custGeom>
                <a:avLst/>
                <a:gdLst>
                  <a:gd name="T0" fmla="*/ 0 w 220"/>
                  <a:gd name="T1" fmla="*/ 47 h 173"/>
                  <a:gd name="T2" fmla="*/ 5 w 220"/>
                  <a:gd name="T3" fmla="*/ 53 h 173"/>
                  <a:gd name="T4" fmla="*/ 17 w 220"/>
                  <a:gd name="T5" fmla="*/ 81 h 173"/>
                  <a:gd name="T6" fmla="*/ 23 w 220"/>
                  <a:gd name="T7" fmla="*/ 84 h 173"/>
                  <a:gd name="T8" fmla="*/ 29 w 220"/>
                  <a:gd name="T9" fmla="*/ 90 h 173"/>
                  <a:gd name="T10" fmla="*/ 46 w 220"/>
                  <a:gd name="T11" fmla="*/ 93 h 173"/>
                  <a:gd name="T12" fmla="*/ 37 w 220"/>
                  <a:gd name="T13" fmla="*/ 102 h 173"/>
                  <a:gd name="T14" fmla="*/ 28 w 220"/>
                  <a:gd name="T15" fmla="*/ 114 h 173"/>
                  <a:gd name="T16" fmla="*/ 31 w 220"/>
                  <a:gd name="T17" fmla="*/ 125 h 173"/>
                  <a:gd name="T18" fmla="*/ 34 w 220"/>
                  <a:gd name="T19" fmla="*/ 137 h 173"/>
                  <a:gd name="T20" fmla="*/ 37 w 220"/>
                  <a:gd name="T21" fmla="*/ 151 h 173"/>
                  <a:gd name="T22" fmla="*/ 40 w 220"/>
                  <a:gd name="T23" fmla="*/ 158 h 173"/>
                  <a:gd name="T24" fmla="*/ 49 w 220"/>
                  <a:gd name="T25" fmla="*/ 166 h 173"/>
                  <a:gd name="T26" fmla="*/ 66 w 220"/>
                  <a:gd name="T27" fmla="*/ 164 h 173"/>
                  <a:gd name="T28" fmla="*/ 66 w 220"/>
                  <a:gd name="T29" fmla="*/ 152 h 173"/>
                  <a:gd name="T30" fmla="*/ 75 w 220"/>
                  <a:gd name="T31" fmla="*/ 148 h 173"/>
                  <a:gd name="T32" fmla="*/ 87 w 220"/>
                  <a:gd name="T33" fmla="*/ 144 h 173"/>
                  <a:gd name="T34" fmla="*/ 99 w 220"/>
                  <a:gd name="T35" fmla="*/ 143 h 173"/>
                  <a:gd name="T36" fmla="*/ 111 w 220"/>
                  <a:gd name="T37" fmla="*/ 143 h 173"/>
                  <a:gd name="T38" fmla="*/ 123 w 220"/>
                  <a:gd name="T39" fmla="*/ 152 h 173"/>
                  <a:gd name="T40" fmla="*/ 134 w 220"/>
                  <a:gd name="T41" fmla="*/ 155 h 173"/>
                  <a:gd name="T42" fmla="*/ 140 w 220"/>
                  <a:gd name="T43" fmla="*/ 160 h 173"/>
                  <a:gd name="T44" fmla="*/ 151 w 220"/>
                  <a:gd name="T45" fmla="*/ 166 h 173"/>
                  <a:gd name="T46" fmla="*/ 163 w 220"/>
                  <a:gd name="T47" fmla="*/ 167 h 173"/>
                  <a:gd name="T48" fmla="*/ 173 w 220"/>
                  <a:gd name="T49" fmla="*/ 164 h 173"/>
                  <a:gd name="T50" fmla="*/ 181 w 220"/>
                  <a:gd name="T51" fmla="*/ 166 h 173"/>
                  <a:gd name="T52" fmla="*/ 189 w 220"/>
                  <a:gd name="T53" fmla="*/ 170 h 173"/>
                  <a:gd name="T54" fmla="*/ 196 w 220"/>
                  <a:gd name="T55" fmla="*/ 164 h 173"/>
                  <a:gd name="T56" fmla="*/ 210 w 220"/>
                  <a:gd name="T57" fmla="*/ 152 h 173"/>
                  <a:gd name="T58" fmla="*/ 210 w 220"/>
                  <a:gd name="T59" fmla="*/ 126 h 173"/>
                  <a:gd name="T60" fmla="*/ 214 w 220"/>
                  <a:gd name="T61" fmla="*/ 120 h 173"/>
                  <a:gd name="T62" fmla="*/ 220 w 220"/>
                  <a:gd name="T63" fmla="*/ 102 h 173"/>
                  <a:gd name="T64" fmla="*/ 211 w 220"/>
                  <a:gd name="T65" fmla="*/ 90 h 173"/>
                  <a:gd name="T66" fmla="*/ 211 w 220"/>
                  <a:gd name="T67" fmla="*/ 81 h 173"/>
                  <a:gd name="T68" fmla="*/ 217 w 220"/>
                  <a:gd name="T69" fmla="*/ 67 h 173"/>
                  <a:gd name="T70" fmla="*/ 210 w 220"/>
                  <a:gd name="T71" fmla="*/ 61 h 173"/>
                  <a:gd name="T72" fmla="*/ 196 w 220"/>
                  <a:gd name="T73" fmla="*/ 67 h 173"/>
                  <a:gd name="T74" fmla="*/ 166 w 220"/>
                  <a:gd name="T75" fmla="*/ 58 h 173"/>
                  <a:gd name="T76" fmla="*/ 149 w 220"/>
                  <a:gd name="T77" fmla="*/ 61 h 173"/>
                  <a:gd name="T78" fmla="*/ 140 w 220"/>
                  <a:gd name="T79" fmla="*/ 49 h 173"/>
                  <a:gd name="T80" fmla="*/ 120 w 220"/>
                  <a:gd name="T81" fmla="*/ 47 h 173"/>
                  <a:gd name="T82" fmla="*/ 107 w 220"/>
                  <a:gd name="T83" fmla="*/ 40 h 173"/>
                  <a:gd name="T84" fmla="*/ 94 w 220"/>
                  <a:gd name="T85" fmla="*/ 37 h 173"/>
                  <a:gd name="T86" fmla="*/ 81 w 220"/>
                  <a:gd name="T87" fmla="*/ 37 h 173"/>
                  <a:gd name="T88" fmla="*/ 69 w 220"/>
                  <a:gd name="T89" fmla="*/ 34 h 173"/>
                  <a:gd name="T90" fmla="*/ 69 w 220"/>
                  <a:gd name="T91" fmla="*/ 15 h 173"/>
                  <a:gd name="T92" fmla="*/ 60 w 220"/>
                  <a:gd name="T93" fmla="*/ 9 h 173"/>
                  <a:gd name="T94" fmla="*/ 49 w 220"/>
                  <a:gd name="T95" fmla="*/ 6 h 173"/>
                  <a:gd name="T96" fmla="*/ 37 w 220"/>
                  <a:gd name="T97" fmla="*/ 0 h 173"/>
                  <a:gd name="T98" fmla="*/ 25 w 220"/>
                  <a:gd name="T99" fmla="*/ 8 h 173"/>
                  <a:gd name="T100" fmla="*/ 17 w 220"/>
                  <a:gd name="T101" fmla="*/ 14 h 173"/>
                  <a:gd name="T102" fmla="*/ 20 w 220"/>
                  <a:gd name="T103" fmla="*/ 27 h 173"/>
                  <a:gd name="T104" fmla="*/ 14 w 220"/>
                  <a:gd name="T105" fmla="*/ 37 h 173"/>
                  <a:gd name="T106" fmla="*/ 2 w 220"/>
                  <a:gd name="T107" fmla="*/ 34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0" h="173">
                    <a:moveTo>
                      <a:pt x="0" y="41"/>
                    </a:moveTo>
                    <a:lnTo>
                      <a:pt x="0" y="47"/>
                    </a:lnTo>
                    <a:lnTo>
                      <a:pt x="5" y="47"/>
                    </a:lnTo>
                    <a:lnTo>
                      <a:pt x="5" y="53"/>
                    </a:lnTo>
                    <a:lnTo>
                      <a:pt x="14" y="62"/>
                    </a:lnTo>
                    <a:lnTo>
                      <a:pt x="17" y="81"/>
                    </a:lnTo>
                    <a:lnTo>
                      <a:pt x="23" y="78"/>
                    </a:lnTo>
                    <a:lnTo>
                      <a:pt x="23" y="84"/>
                    </a:lnTo>
                    <a:lnTo>
                      <a:pt x="29" y="84"/>
                    </a:lnTo>
                    <a:lnTo>
                      <a:pt x="29" y="90"/>
                    </a:lnTo>
                    <a:lnTo>
                      <a:pt x="38" y="91"/>
                    </a:lnTo>
                    <a:lnTo>
                      <a:pt x="46" y="93"/>
                    </a:lnTo>
                    <a:lnTo>
                      <a:pt x="41" y="100"/>
                    </a:lnTo>
                    <a:lnTo>
                      <a:pt x="37" y="102"/>
                    </a:lnTo>
                    <a:lnTo>
                      <a:pt x="37" y="113"/>
                    </a:lnTo>
                    <a:lnTo>
                      <a:pt x="28" y="114"/>
                    </a:lnTo>
                    <a:lnTo>
                      <a:pt x="25" y="120"/>
                    </a:lnTo>
                    <a:lnTo>
                      <a:pt x="31" y="125"/>
                    </a:lnTo>
                    <a:lnTo>
                      <a:pt x="28" y="134"/>
                    </a:lnTo>
                    <a:lnTo>
                      <a:pt x="34" y="137"/>
                    </a:lnTo>
                    <a:lnTo>
                      <a:pt x="35" y="146"/>
                    </a:lnTo>
                    <a:lnTo>
                      <a:pt x="37" y="151"/>
                    </a:lnTo>
                    <a:lnTo>
                      <a:pt x="35" y="154"/>
                    </a:lnTo>
                    <a:lnTo>
                      <a:pt x="40" y="158"/>
                    </a:lnTo>
                    <a:lnTo>
                      <a:pt x="37" y="163"/>
                    </a:lnTo>
                    <a:lnTo>
                      <a:pt x="49" y="166"/>
                    </a:lnTo>
                    <a:lnTo>
                      <a:pt x="60" y="163"/>
                    </a:lnTo>
                    <a:lnTo>
                      <a:pt x="66" y="164"/>
                    </a:lnTo>
                    <a:lnTo>
                      <a:pt x="64" y="154"/>
                    </a:lnTo>
                    <a:lnTo>
                      <a:pt x="66" y="152"/>
                    </a:lnTo>
                    <a:lnTo>
                      <a:pt x="70" y="152"/>
                    </a:lnTo>
                    <a:lnTo>
                      <a:pt x="75" y="148"/>
                    </a:lnTo>
                    <a:lnTo>
                      <a:pt x="82" y="149"/>
                    </a:lnTo>
                    <a:lnTo>
                      <a:pt x="87" y="144"/>
                    </a:lnTo>
                    <a:lnTo>
                      <a:pt x="88" y="140"/>
                    </a:lnTo>
                    <a:lnTo>
                      <a:pt x="99" y="143"/>
                    </a:lnTo>
                    <a:lnTo>
                      <a:pt x="104" y="138"/>
                    </a:lnTo>
                    <a:lnTo>
                      <a:pt x="111" y="143"/>
                    </a:lnTo>
                    <a:lnTo>
                      <a:pt x="114" y="155"/>
                    </a:lnTo>
                    <a:lnTo>
                      <a:pt x="123" y="152"/>
                    </a:lnTo>
                    <a:lnTo>
                      <a:pt x="126" y="157"/>
                    </a:lnTo>
                    <a:lnTo>
                      <a:pt x="134" y="155"/>
                    </a:lnTo>
                    <a:lnTo>
                      <a:pt x="137" y="158"/>
                    </a:lnTo>
                    <a:lnTo>
                      <a:pt x="140" y="160"/>
                    </a:lnTo>
                    <a:lnTo>
                      <a:pt x="142" y="158"/>
                    </a:lnTo>
                    <a:lnTo>
                      <a:pt x="151" y="166"/>
                    </a:lnTo>
                    <a:lnTo>
                      <a:pt x="157" y="167"/>
                    </a:lnTo>
                    <a:lnTo>
                      <a:pt x="163" y="167"/>
                    </a:lnTo>
                    <a:lnTo>
                      <a:pt x="166" y="164"/>
                    </a:lnTo>
                    <a:lnTo>
                      <a:pt x="173" y="164"/>
                    </a:lnTo>
                    <a:lnTo>
                      <a:pt x="175" y="161"/>
                    </a:lnTo>
                    <a:lnTo>
                      <a:pt x="181" y="166"/>
                    </a:lnTo>
                    <a:lnTo>
                      <a:pt x="186" y="173"/>
                    </a:lnTo>
                    <a:lnTo>
                      <a:pt x="189" y="170"/>
                    </a:lnTo>
                    <a:lnTo>
                      <a:pt x="193" y="170"/>
                    </a:lnTo>
                    <a:lnTo>
                      <a:pt x="196" y="164"/>
                    </a:lnTo>
                    <a:lnTo>
                      <a:pt x="201" y="154"/>
                    </a:lnTo>
                    <a:lnTo>
                      <a:pt x="210" y="152"/>
                    </a:lnTo>
                    <a:lnTo>
                      <a:pt x="217" y="129"/>
                    </a:lnTo>
                    <a:lnTo>
                      <a:pt x="210" y="126"/>
                    </a:lnTo>
                    <a:lnTo>
                      <a:pt x="208" y="123"/>
                    </a:lnTo>
                    <a:lnTo>
                      <a:pt x="214" y="120"/>
                    </a:lnTo>
                    <a:lnTo>
                      <a:pt x="220" y="113"/>
                    </a:lnTo>
                    <a:lnTo>
                      <a:pt x="220" y="102"/>
                    </a:lnTo>
                    <a:lnTo>
                      <a:pt x="217" y="94"/>
                    </a:lnTo>
                    <a:lnTo>
                      <a:pt x="211" y="90"/>
                    </a:lnTo>
                    <a:lnTo>
                      <a:pt x="210" y="85"/>
                    </a:lnTo>
                    <a:lnTo>
                      <a:pt x="211" y="81"/>
                    </a:lnTo>
                    <a:lnTo>
                      <a:pt x="208" y="76"/>
                    </a:lnTo>
                    <a:lnTo>
                      <a:pt x="217" y="67"/>
                    </a:lnTo>
                    <a:lnTo>
                      <a:pt x="213" y="61"/>
                    </a:lnTo>
                    <a:lnTo>
                      <a:pt x="210" y="61"/>
                    </a:lnTo>
                    <a:lnTo>
                      <a:pt x="202" y="62"/>
                    </a:lnTo>
                    <a:lnTo>
                      <a:pt x="196" y="67"/>
                    </a:lnTo>
                    <a:lnTo>
                      <a:pt x="182" y="70"/>
                    </a:lnTo>
                    <a:lnTo>
                      <a:pt x="166" y="58"/>
                    </a:lnTo>
                    <a:lnTo>
                      <a:pt x="158" y="61"/>
                    </a:lnTo>
                    <a:lnTo>
                      <a:pt x="149" y="61"/>
                    </a:lnTo>
                    <a:lnTo>
                      <a:pt x="142" y="56"/>
                    </a:lnTo>
                    <a:lnTo>
                      <a:pt x="140" y="49"/>
                    </a:lnTo>
                    <a:lnTo>
                      <a:pt x="132" y="50"/>
                    </a:lnTo>
                    <a:lnTo>
                      <a:pt x="120" y="47"/>
                    </a:lnTo>
                    <a:lnTo>
                      <a:pt x="114" y="37"/>
                    </a:lnTo>
                    <a:lnTo>
                      <a:pt x="107" y="40"/>
                    </a:lnTo>
                    <a:lnTo>
                      <a:pt x="99" y="41"/>
                    </a:lnTo>
                    <a:lnTo>
                      <a:pt x="94" y="37"/>
                    </a:lnTo>
                    <a:lnTo>
                      <a:pt x="87" y="34"/>
                    </a:lnTo>
                    <a:lnTo>
                      <a:pt x="81" y="37"/>
                    </a:lnTo>
                    <a:lnTo>
                      <a:pt x="72" y="34"/>
                    </a:lnTo>
                    <a:lnTo>
                      <a:pt x="69" y="34"/>
                    </a:lnTo>
                    <a:lnTo>
                      <a:pt x="63" y="26"/>
                    </a:lnTo>
                    <a:lnTo>
                      <a:pt x="69" y="15"/>
                    </a:lnTo>
                    <a:lnTo>
                      <a:pt x="69" y="14"/>
                    </a:lnTo>
                    <a:lnTo>
                      <a:pt x="60" y="9"/>
                    </a:lnTo>
                    <a:lnTo>
                      <a:pt x="53" y="9"/>
                    </a:lnTo>
                    <a:lnTo>
                      <a:pt x="49" y="6"/>
                    </a:lnTo>
                    <a:lnTo>
                      <a:pt x="44" y="0"/>
                    </a:lnTo>
                    <a:lnTo>
                      <a:pt x="37" y="0"/>
                    </a:lnTo>
                    <a:lnTo>
                      <a:pt x="26" y="5"/>
                    </a:lnTo>
                    <a:lnTo>
                      <a:pt x="25" y="8"/>
                    </a:lnTo>
                    <a:lnTo>
                      <a:pt x="26" y="12"/>
                    </a:lnTo>
                    <a:lnTo>
                      <a:pt x="17" y="14"/>
                    </a:lnTo>
                    <a:lnTo>
                      <a:pt x="23" y="21"/>
                    </a:lnTo>
                    <a:lnTo>
                      <a:pt x="20" y="27"/>
                    </a:lnTo>
                    <a:lnTo>
                      <a:pt x="20" y="30"/>
                    </a:lnTo>
                    <a:lnTo>
                      <a:pt x="14" y="37"/>
                    </a:lnTo>
                    <a:lnTo>
                      <a:pt x="9" y="38"/>
                    </a:lnTo>
                    <a:lnTo>
                      <a:pt x="2" y="34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3" name="Freeform 4129">
                <a:extLst>
                  <a:ext uri="{FF2B5EF4-FFF2-40B4-BE49-F238E27FC236}">
                    <a16:creationId xmlns:a16="http://schemas.microsoft.com/office/drawing/2014/main" id="{DEFD7572-D04A-D8A7-A82B-9F9BAD00D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233"/>
                <a:ext cx="110" cy="86"/>
              </a:xfrm>
              <a:custGeom>
                <a:avLst/>
                <a:gdLst>
                  <a:gd name="T0" fmla="*/ 2 w 220"/>
                  <a:gd name="T1" fmla="*/ 34 h 173"/>
                  <a:gd name="T2" fmla="*/ 14 w 220"/>
                  <a:gd name="T3" fmla="*/ 37 h 173"/>
                  <a:gd name="T4" fmla="*/ 20 w 220"/>
                  <a:gd name="T5" fmla="*/ 27 h 173"/>
                  <a:gd name="T6" fmla="*/ 17 w 220"/>
                  <a:gd name="T7" fmla="*/ 14 h 173"/>
                  <a:gd name="T8" fmla="*/ 25 w 220"/>
                  <a:gd name="T9" fmla="*/ 8 h 173"/>
                  <a:gd name="T10" fmla="*/ 37 w 220"/>
                  <a:gd name="T11" fmla="*/ 0 h 173"/>
                  <a:gd name="T12" fmla="*/ 49 w 220"/>
                  <a:gd name="T13" fmla="*/ 6 h 173"/>
                  <a:gd name="T14" fmla="*/ 60 w 220"/>
                  <a:gd name="T15" fmla="*/ 9 h 173"/>
                  <a:gd name="T16" fmla="*/ 69 w 220"/>
                  <a:gd name="T17" fmla="*/ 15 h 173"/>
                  <a:gd name="T18" fmla="*/ 69 w 220"/>
                  <a:gd name="T19" fmla="*/ 34 h 173"/>
                  <a:gd name="T20" fmla="*/ 81 w 220"/>
                  <a:gd name="T21" fmla="*/ 37 h 173"/>
                  <a:gd name="T22" fmla="*/ 94 w 220"/>
                  <a:gd name="T23" fmla="*/ 37 h 173"/>
                  <a:gd name="T24" fmla="*/ 107 w 220"/>
                  <a:gd name="T25" fmla="*/ 40 h 173"/>
                  <a:gd name="T26" fmla="*/ 120 w 220"/>
                  <a:gd name="T27" fmla="*/ 47 h 173"/>
                  <a:gd name="T28" fmla="*/ 140 w 220"/>
                  <a:gd name="T29" fmla="*/ 49 h 173"/>
                  <a:gd name="T30" fmla="*/ 149 w 220"/>
                  <a:gd name="T31" fmla="*/ 61 h 173"/>
                  <a:gd name="T32" fmla="*/ 166 w 220"/>
                  <a:gd name="T33" fmla="*/ 58 h 173"/>
                  <a:gd name="T34" fmla="*/ 196 w 220"/>
                  <a:gd name="T35" fmla="*/ 67 h 173"/>
                  <a:gd name="T36" fmla="*/ 210 w 220"/>
                  <a:gd name="T37" fmla="*/ 61 h 173"/>
                  <a:gd name="T38" fmla="*/ 217 w 220"/>
                  <a:gd name="T39" fmla="*/ 67 h 173"/>
                  <a:gd name="T40" fmla="*/ 211 w 220"/>
                  <a:gd name="T41" fmla="*/ 81 h 173"/>
                  <a:gd name="T42" fmla="*/ 211 w 220"/>
                  <a:gd name="T43" fmla="*/ 90 h 173"/>
                  <a:gd name="T44" fmla="*/ 220 w 220"/>
                  <a:gd name="T45" fmla="*/ 102 h 173"/>
                  <a:gd name="T46" fmla="*/ 214 w 220"/>
                  <a:gd name="T47" fmla="*/ 120 h 173"/>
                  <a:gd name="T48" fmla="*/ 210 w 220"/>
                  <a:gd name="T49" fmla="*/ 126 h 173"/>
                  <a:gd name="T50" fmla="*/ 210 w 220"/>
                  <a:gd name="T51" fmla="*/ 152 h 173"/>
                  <a:gd name="T52" fmla="*/ 196 w 220"/>
                  <a:gd name="T53" fmla="*/ 164 h 173"/>
                  <a:gd name="T54" fmla="*/ 189 w 220"/>
                  <a:gd name="T55" fmla="*/ 170 h 173"/>
                  <a:gd name="T56" fmla="*/ 181 w 220"/>
                  <a:gd name="T57" fmla="*/ 166 h 173"/>
                  <a:gd name="T58" fmla="*/ 173 w 220"/>
                  <a:gd name="T59" fmla="*/ 164 h 173"/>
                  <a:gd name="T60" fmla="*/ 163 w 220"/>
                  <a:gd name="T61" fmla="*/ 167 h 173"/>
                  <a:gd name="T62" fmla="*/ 151 w 220"/>
                  <a:gd name="T63" fmla="*/ 166 h 173"/>
                  <a:gd name="T64" fmla="*/ 140 w 220"/>
                  <a:gd name="T65" fmla="*/ 160 h 173"/>
                  <a:gd name="T66" fmla="*/ 134 w 220"/>
                  <a:gd name="T67" fmla="*/ 155 h 173"/>
                  <a:gd name="T68" fmla="*/ 123 w 220"/>
                  <a:gd name="T69" fmla="*/ 152 h 173"/>
                  <a:gd name="T70" fmla="*/ 111 w 220"/>
                  <a:gd name="T71" fmla="*/ 143 h 173"/>
                  <a:gd name="T72" fmla="*/ 99 w 220"/>
                  <a:gd name="T73" fmla="*/ 143 h 173"/>
                  <a:gd name="T74" fmla="*/ 87 w 220"/>
                  <a:gd name="T75" fmla="*/ 144 h 173"/>
                  <a:gd name="T76" fmla="*/ 75 w 220"/>
                  <a:gd name="T77" fmla="*/ 148 h 173"/>
                  <a:gd name="T78" fmla="*/ 66 w 220"/>
                  <a:gd name="T79" fmla="*/ 152 h 173"/>
                  <a:gd name="T80" fmla="*/ 66 w 220"/>
                  <a:gd name="T81" fmla="*/ 164 h 173"/>
                  <a:gd name="T82" fmla="*/ 49 w 220"/>
                  <a:gd name="T83" fmla="*/ 166 h 173"/>
                  <a:gd name="T84" fmla="*/ 40 w 220"/>
                  <a:gd name="T85" fmla="*/ 158 h 173"/>
                  <a:gd name="T86" fmla="*/ 37 w 220"/>
                  <a:gd name="T87" fmla="*/ 151 h 173"/>
                  <a:gd name="T88" fmla="*/ 34 w 220"/>
                  <a:gd name="T89" fmla="*/ 137 h 173"/>
                  <a:gd name="T90" fmla="*/ 31 w 220"/>
                  <a:gd name="T91" fmla="*/ 125 h 173"/>
                  <a:gd name="T92" fmla="*/ 28 w 220"/>
                  <a:gd name="T93" fmla="*/ 114 h 173"/>
                  <a:gd name="T94" fmla="*/ 37 w 220"/>
                  <a:gd name="T95" fmla="*/ 102 h 173"/>
                  <a:gd name="T96" fmla="*/ 46 w 220"/>
                  <a:gd name="T97" fmla="*/ 93 h 173"/>
                  <a:gd name="T98" fmla="*/ 29 w 220"/>
                  <a:gd name="T99" fmla="*/ 90 h 173"/>
                  <a:gd name="T100" fmla="*/ 23 w 220"/>
                  <a:gd name="T101" fmla="*/ 84 h 173"/>
                  <a:gd name="T102" fmla="*/ 17 w 220"/>
                  <a:gd name="T103" fmla="*/ 81 h 173"/>
                  <a:gd name="T104" fmla="*/ 5 w 220"/>
                  <a:gd name="T105" fmla="*/ 53 h 173"/>
                  <a:gd name="T106" fmla="*/ 0 w 220"/>
                  <a:gd name="T107" fmla="*/ 4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0" h="173">
                    <a:moveTo>
                      <a:pt x="0" y="41"/>
                    </a:moveTo>
                    <a:lnTo>
                      <a:pt x="2" y="34"/>
                    </a:lnTo>
                    <a:lnTo>
                      <a:pt x="9" y="38"/>
                    </a:lnTo>
                    <a:lnTo>
                      <a:pt x="14" y="37"/>
                    </a:lnTo>
                    <a:lnTo>
                      <a:pt x="20" y="30"/>
                    </a:lnTo>
                    <a:lnTo>
                      <a:pt x="20" y="27"/>
                    </a:lnTo>
                    <a:lnTo>
                      <a:pt x="23" y="21"/>
                    </a:lnTo>
                    <a:lnTo>
                      <a:pt x="17" y="14"/>
                    </a:lnTo>
                    <a:lnTo>
                      <a:pt x="26" y="12"/>
                    </a:lnTo>
                    <a:lnTo>
                      <a:pt x="25" y="8"/>
                    </a:lnTo>
                    <a:lnTo>
                      <a:pt x="26" y="5"/>
                    </a:lnTo>
                    <a:lnTo>
                      <a:pt x="37" y="0"/>
                    </a:lnTo>
                    <a:lnTo>
                      <a:pt x="44" y="0"/>
                    </a:lnTo>
                    <a:lnTo>
                      <a:pt x="49" y="6"/>
                    </a:lnTo>
                    <a:lnTo>
                      <a:pt x="53" y="9"/>
                    </a:lnTo>
                    <a:lnTo>
                      <a:pt x="60" y="9"/>
                    </a:lnTo>
                    <a:lnTo>
                      <a:pt x="69" y="14"/>
                    </a:lnTo>
                    <a:lnTo>
                      <a:pt x="69" y="15"/>
                    </a:lnTo>
                    <a:lnTo>
                      <a:pt x="63" y="26"/>
                    </a:lnTo>
                    <a:lnTo>
                      <a:pt x="69" y="34"/>
                    </a:lnTo>
                    <a:lnTo>
                      <a:pt x="72" y="34"/>
                    </a:lnTo>
                    <a:lnTo>
                      <a:pt x="81" y="37"/>
                    </a:lnTo>
                    <a:lnTo>
                      <a:pt x="87" y="34"/>
                    </a:lnTo>
                    <a:lnTo>
                      <a:pt x="94" y="37"/>
                    </a:lnTo>
                    <a:lnTo>
                      <a:pt x="99" y="41"/>
                    </a:lnTo>
                    <a:lnTo>
                      <a:pt x="107" y="40"/>
                    </a:lnTo>
                    <a:lnTo>
                      <a:pt x="114" y="37"/>
                    </a:lnTo>
                    <a:lnTo>
                      <a:pt x="120" y="47"/>
                    </a:lnTo>
                    <a:lnTo>
                      <a:pt x="132" y="50"/>
                    </a:lnTo>
                    <a:lnTo>
                      <a:pt x="140" y="49"/>
                    </a:lnTo>
                    <a:lnTo>
                      <a:pt x="142" y="56"/>
                    </a:lnTo>
                    <a:lnTo>
                      <a:pt x="149" y="61"/>
                    </a:lnTo>
                    <a:lnTo>
                      <a:pt x="158" y="61"/>
                    </a:lnTo>
                    <a:lnTo>
                      <a:pt x="166" y="58"/>
                    </a:lnTo>
                    <a:lnTo>
                      <a:pt x="182" y="70"/>
                    </a:lnTo>
                    <a:lnTo>
                      <a:pt x="196" y="67"/>
                    </a:lnTo>
                    <a:lnTo>
                      <a:pt x="202" y="62"/>
                    </a:lnTo>
                    <a:lnTo>
                      <a:pt x="210" y="61"/>
                    </a:lnTo>
                    <a:lnTo>
                      <a:pt x="213" y="61"/>
                    </a:lnTo>
                    <a:lnTo>
                      <a:pt x="217" y="67"/>
                    </a:lnTo>
                    <a:lnTo>
                      <a:pt x="208" y="76"/>
                    </a:lnTo>
                    <a:lnTo>
                      <a:pt x="211" y="81"/>
                    </a:lnTo>
                    <a:lnTo>
                      <a:pt x="210" y="85"/>
                    </a:lnTo>
                    <a:lnTo>
                      <a:pt x="211" y="90"/>
                    </a:lnTo>
                    <a:lnTo>
                      <a:pt x="217" y="94"/>
                    </a:lnTo>
                    <a:lnTo>
                      <a:pt x="220" y="102"/>
                    </a:lnTo>
                    <a:lnTo>
                      <a:pt x="220" y="113"/>
                    </a:lnTo>
                    <a:lnTo>
                      <a:pt x="214" y="120"/>
                    </a:lnTo>
                    <a:lnTo>
                      <a:pt x="208" y="123"/>
                    </a:lnTo>
                    <a:lnTo>
                      <a:pt x="210" y="126"/>
                    </a:lnTo>
                    <a:lnTo>
                      <a:pt x="217" y="129"/>
                    </a:lnTo>
                    <a:lnTo>
                      <a:pt x="210" y="152"/>
                    </a:lnTo>
                    <a:lnTo>
                      <a:pt x="201" y="154"/>
                    </a:lnTo>
                    <a:lnTo>
                      <a:pt x="196" y="164"/>
                    </a:lnTo>
                    <a:lnTo>
                      <a:pt x="193" y="170"/>
                    </a:lnTo>
                    <a:lnTo>
                      <a:pt x="189" y="170"/>
                    </a:lnTo>
                    <a:lnTo>
                      <a:pt x="186" y="173"/>
                    </a:lnTo>
                    <a:lnTo>
                      <a:pt x="181" y="166"/>
                    </a:lnTo>
                    <a:lnTo>
                      <a:pt x="175" y="161"/>
                    </a:lnTo>
                    <a:lnTo>
                      <a:pt x="173" y="164"/>
                    </a:lnTo>
                    <a:lnTo>
                      <a:pt x="166" y="164"/>
                    </a:lnTo>
                    <a:lnTo>
                      <a:pt x="163" y="167"/>
                    </a:lnTo>
                    <a:lnTo>
                      <a:pt x="157" y="167"/>
                    </a:lnTo>
                    <a:lnTo>
                      <a:pt x="151" y="166"/>
                    </a:lnTo>
                    <a:lnTo>
                      <a:pt x="142" y="158"/>
                    </a:lnTo>
                    <a:lnTo>
                      <a:pt x="140" y="160"/>
                    </a:lnTo>
                    <a:lnTo>
                      <a:pt x="137" y="158"/>
                    </a:lnTo>
                    <a:lnTo>
                      <a:pt x="134" y="155"/>
                    </a:lnTo>
                    <a:lnTo>
                      <a:pt x="126" y="157"/>
                    </a:lnTo>
                    <a:lnTo>
                      <a:pt x="123" y="152"/>
                    </a:lnTo>
                    <a:lnTo>
                      <a:pt x="114" y="155"/>
                    </a:lnTo>
                    <a:lnTo>
                      <a:pt x="111" y="143"/>
                    </a:lnTo>
                    <a:lnTo>
                      <a:pt x="104" y="138"/>
                    </a:lnTo>
                    <a:lnTo>
                      <a:pt x="99" y="143"/>
                    </a:lnTo>
                    <a:lnTo>
                      <a:pt x="88" y="140"/>
                    </a:lnTo>
                    <a:lnTo>
                      <a:pt x="87" y="144"/>
                    </a:lnTo>
                    <a:lnTo>
                      <a:pt x="82" y="149"/>
                    </a:lnTo>
                    <a:lnTo>
                      <a:pt x="75" y="148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4" y="154"/>
                    </a:lnTo>
                    <a:lnTo>
                      <a:pt x="66" y="164"/>
                    </a:lnTo>
                    <a:lnTo>
                      <a:pt x="60" y="163"/>
                    </a:lnTo>
                    <a:lnTo>
                      <a:pt x="49" y="166"/>
                    </a:lnTo>
                    <a:lnTo>
                      <a:pt x="37" y="163"/>
                    </a:lnTo>
                    <a:lnTo>
                      <a:pt x="40" y="158"/>
                    </a:lnTo>
                    <a:lnTo>
                      <a:pt x="35" y="154"/>
                    </a:lnTo>
                    <a:lnTo>
                      <a:pt x="37" y="151"/>
                    </a:lnTo>
                    <a:lnTo>
                      <a:pt x="35" y="146"/>
                    </a:lnTo>
                    <a:lnTo>
                      <a:pt x="34" y="137"/>
                    </a:lnTo>
                    <a:lnTo>
                      <a:pt x="28" y="134"/>
                    </a:lnTo>
                    <a:lnTo>
                      <a:pt x="31" y="125"/>
                    </a:lnTo>
                    <a:lnTo>
                      <a:pt x="25" y="120"/>
                    </a:lnTo>
                    <a:lnTo>
                      <a:pt x="28" y="114"/>
                    </a:lnTo>
                    <a:lnTo>
                      <a:pt x="37" y="113"/>
                    </a:lnTo>
                    <a:lnTo>
                      <a:pt x="37" y="102"/>
                    </a:lnTo>
                    <a:lnTo>
                      <a:pt x="41" y="100"/>
                    </a:lnTo>
                    <a:lnTo>
                      <a:pt x="46" y="93"/>
                    </a:lnTo>
                    <a:lnTo>
                      <a:pt x="38" y="91"/>
                    </a:lnTo>
                    <a:lnTo>
                      <a:pt x="29" y="90"/>
                    </a:lnTo>
                    <a:lnTo>
                      <a:pt x="29" y="84"/>
                    </a:lnTo>
                    <a:lnTo>
                      <a:pt x="23" y="84"/>
                    </a:lnTo>
                    <a:lnTo>
                      <a:pt x="23" y="78"/>
                    </a:lnTo>
                    <a:lnTo>
                      <a:pt x="17" y="81"/>
                    </a:lnTo>
                    <a:lnTo>
                      <a:pt x="14" y="62"/>
                    </a:lnTo>
                    <a:lnTo>
                      <a:pt x="5" y="53"/>
                    </a:lnTo>
                    <a:lnTo>
                      <a:pt x="5" y="47"/>
                    </a:lnTo>
                    <a:lnTo>
                      <a:pt x="0" y="47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4" name="Freeform 4130">
                <a:extLst>
                  <a:ext uri="{FF2B5EF4-FFF2-40B4-BE49-F238E27FC236}">
                    <a16:creationId xmlns:a16="http://schemas.microsoft.com/office/drawing/2014/main" id="{A8D0059A-72D3-9EFF-C715-E4D309BAF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233"/>
                <a:ext cx="110" cy="86"/>
              </a:xfrm>
              <a:custGeom>
                <a:avLst/>
                <a:gdLst>
                  <a:gd name="T0" fmla="*/ 2 w 220"/>
                  <a:gd name="T1" fmla="*/ 34 h 173"/>
                  <a:gd name="T2" fmla="*/ 14 w 220"/>
                  <a:gd name="T3" fmla="*/ 37 h 173"/>
                  <a:gd name="T4" fmla="*/ 20 w 220"/>
                  <a:gd name="T5" fmla="*/ 27 h 173"/>
                  <a:gd name="T6" fmla="*/ 17 w 220"/>
                  <a:gd name="T7" fmla="*/ 14 h 173"/>
                  <a:gd name="T8" fmla="*/ 25 w 220"/>
                  <a:gd name="T9" fmla="*/ 8 h 173"/>
                  <a:gd name="T10" fmla="*/ 37 w 220"/>
                  <a:gd name="T11" fmla="*/ 0 h 173"/>
                  <a:gd name="T12" fmla="*/ 49 w 220"/>
                  <a:gd name="T13" fmla="*/ 6 h 173"/>
                  <a:gd name="T14" fmla="*/ 60 w 220"/>
                  <a:gd name="T15" fmla="*/ 9 h 173"/>
                  <a:gd name="T16" fmla="*/ 69 w 220"/>
                  <a:gd name="T17" fmla="*/ 15 h 173"/>
                  <a:gd name="T18" fmla="*/ 69 w 220"/>
                  <a:gd name="T19" fmla="*/ 34 h 173"/>
                  <a:gd name="T20" fmla="*/ 81 w 220"/>
                  <a:gd name="T21" fmla="*/ 37 h 173"/>
                  <a:gd name="T22" fmla="*/ 94 w 220"/>
                  <a:gd name="T23" fmla="*/ 37 h 173"/>
                  <a:gd name="T24" fmla="*/ 107 w 220"/>
                  <a:gd name="T25" fmla="*/ 40 h 173"/>
                  <a:gd name="T26" fmla="*/ 120 w 220"/>
                  <a:gd name="T27" fmla="*/ 47 h 173"/>
                  <a:gd name="T28" fmla="*/ 140 w 220"/>
                  <a:gd name="T29" fmla="*/ 49 h 173"/>
                  <a:gd name="T30" fmla="*/ 149 w 220"/>
                  <a:gd name="T31" fmla="*/ 61 h 173"/>
                  <a:gd name="T32" fmla="*/ 166 w 220"/>
                  <a:gd name="T33" fmla="*/ 58 h 173"/>
                  <a:gd name="T34" fmla="*/ 196 w 220"/>
                  <a:gd name="T35" fmla="*/ 67 h 173"/>
                  <a:gd name="T36" fmla="*/ 210 w 220"/>
                  <a:gd name="T37" fmla="*/ 61 h 173"/>
                  <a:gd name="T38" fmla="*/ 217 w 220"/>
                  <a:gd name="T39" fmla="*/ 67 h 173"/>
                  <a:gd name="T40" fmla="*/ 211 w 220"/>
                  <a:gd name="T41" fmla="*/ 81 h 173"/>
                  <a:gd name="T42" fmla="*/ 211 w 220"/>
                  <a:gd name="T43" fmla="*/ 90 h 173"/>
                  <a:gd name="T44" fmla="*/ 220 w 220"/>
                  <a:gd name="T45" fmla="*/ 102 h 173"/>
                  <a:gd name="T46" fmla="*/ 214 w 220"/>
                  <a:gd name="T47" fmla="*/ 120 h 173"/>
                  <a:gd name="T48" fmla="*/ 210 w 220"/>
                  <a:gd name="T49" fmla="*/ 126 h 173"/>
                  <a:gd name="T50" fmla="*/ 210 w 220"/>
                  <a:gd name="T51" fmla="*/ 152 h 173"/>
                  <a:gd name="T52" fmla="*/ 196 w 220"/>
                  <a:gd name="T53" fmla="*/ 164 h 173"/>
                  <a:gd name="T54" fmla="*/ 189 w 220"/>
                  <a:gd name="T55" fmla="*/ 170 h 173"/>
                  <a:gd name="T56" fmla="*/ 181 w 220"/>
                  <a:gd name="T57" fmla="*/ 166 h 173"/>
                  <a:gd name="T58" fmla="*/ 173 w 220"/>
                  <a:gd name="T59" fmla="*/ 164 h 173"/>
                  <a:gd name="T60" fmla="*/ 163 w 220"/>
                  <a:gd name="T61" fmla="*/ 167 h 173"/>
                  <a:gd name="T62" fmla="*/ 151 w 220"/>
                  <a:gd name="T63" fmla="*/ 166 h 173"/>
                  <a:gd name="T64" fmla="*/ 140 w 220"/>
                  <a:gd name="T65" fmla="*/ 160 h 173"/>
                  <a:gd name="T66" fmla="*/ 134 w 220"/>
                  <a:gd name="T67" fmla="*/ 155 h 173"/>
                  <a:gd name="T68" fmla="*/ 123 w 220"/>
                  <a:gd name="T69" fmla="*/ 152 h 173"/>
                  <a:gd name="T70" fmla="*/ 111 w 220"/>
                  <a:gd name="T71" fmla="*/ 143 h 173"/>
                  <a:gd name="T72" fmla="*/ 99 w 220"/>
                  <a:gd name="T73" fmla="*/ 143 h 173"/>
                  <a:gd name="T74" fmla="*/ 87 w 220"/>
                  <a:gd name="T75" fmla="*/ 144 h 173"/>
                  <a:gd name="T76" fmla="*/ 75 w 220"/>
                  <a:gd name="T77" fmla="*/ 148 h 173"/>
                  <a:gd name="T78" fmla="*/ 66 w 220"/>
                  <a:gd name="T79" fmla="*/ 152 h 173"/>
                  <a:gd name="T80" fmla="*/ 66 w 220"/>
                  <a:gd name="T81" fmla="*/ 164 h 173"/>
                  <a:gd name="T82" fmla="*/ 49 w 220"/>
                  <a:gd name="T83" fmla="*/ 166 h 173"/>
                  <a:gd name="T84" fmla="*/ 40 w 220"/>
                  <a:gd name="T85" fmla="*/ 158 h 173"/>
                  <a:gd name="T86" fmla="*/ 37 w 220"/>
                  <a:gd name="T87" fmla="*/ 151 h 173"/>
                  <a:gd name="T88" fmla="*/ 34 w 220"/>
                  <a:gd name="T89" fmla="*/ 137 h 173"/>
                  <a:gd name="T90" fmla="*/ 31 w 220"/>
                  <a:gd name="T91" fmla="*/ 125 h 173"/>
                  <a:gd name="T92" fmla="*/ 28 w 220"/>
                  <a:gd name="T93" fmla="*/ 114 h 173"/>
                  <a:gd name="T94" fmla="*/ 37 w 220"/>
                  <a:gd name="T95" fmla="*/ 102 h 173"/>
                  <a:gd name="T96" fmla="*/ 46 w 220"/>
                  <a:gd name="T97" fmla="*/ 93 h 173"/>
                  <a:gd name="T98" fmla="*/ 29 w 220"/>
                  <a:gd name="T99" fmla="*/ 90 h 173"/>
                  <a:gd name="T100" fmla="*/ 23 w 220"/>
                  <a:gd name="T101" fmla="*/ 84 h 173"/>
                  <a:gd name="T102" fmla="*/ 17 w 220"/>
                  <a:gd name="T103" fmla="*/ 81 h 173"/>
                  <a:gd name="T104" fmla="*/ 5 w 220"/>
                  <a:gd name="T105" fmla="*/ 53 h 173"/>
                  <a:gd name="T106" fmla="*/ 0 w 220"/>
                  <a:gd name="T107" fmla="*/ 4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0" h="173">
                    <a:moveTo>
                      <a:pt x="0" y="41"/>
                    </a:moveTo>
                    <a:lnTo>
                      <a:pt x="2" y="34"/>
                    </a:lnTo>
                    <a:lnTo>
                      <a:pt x="9" y="38"/>
                    </a:lnTo>
                    <a:lnTo>
                      <a:pt x="14" y="37"/>
                    </a:lnTo>
                    <a:lnTo>
                      <a:pt x="20" y="30"/>
                    </a:lnTo>
                    <a:lnTo>
                      <a:pt x="20" y="27"/>
                    </a:lnTo>
                    <a:lnTo>
                      <a:pt x="23" y="21"/>
                    </a:lnTo>
                    <a:lnTo>
                      <a:pt x="17" y="14"/>
                    </a:lnTo>
                    <a:lnTo>
                      <a:pt x="26" y="12"/>
                    </a:lnTo>
                    <a:lnTo>
                      <a:pt x="25" y="8"/>
                    </a:lnTo>
                    <a:lnTo>
                      <a:pt x="26" y="5"/>
                    </a:lnTo>
                    <a:lnTo>
                      <a:pt x="37" y="0"/>
                    </a:lnTo>
                    <a:lnTo>
                      <a:pt x="44" y="0"/>
                    </a:lnTo>
                    <a:lnTo>
                      <a:pt x="49" y="6"/>
                    </a:lnTo>
                    <a:lnTo>
                      <a:pt x="53" y="9"/>
                    </a:lnTo>
                    <a:lnTo>
                      <a:pt x="60" y="9"/>
                    </a:lnTo>
                    <a:lnTo>
                      <a:pt x="69" y="14"/>
                    </a:lnTo>
                    <a:lnTo>
                      <a:pt x="69" y="15"/>
                    </a:lnTo>
                    <a:lnTo>
                      <a:pt x="63" y="26"/>
                    </a:lnTo>
                    <a:lnTo>
                      <a:pt x="69" y="34"/>
                    </a:lnTo>
                    <a:lnTo>
                      <a:pt x="72" y="34"/>
                    </a:lnTo>
                    <a:lnTo>
                      <a:pt x="81" y="37"/>
                    </a:lnTo>
                    <a:lnTo>
                      <a:pt x="87" y="34"/>
                    </a:lnTo>
                    <a:lnTo>
                      <a:pt x="94" y="37"/>
                    </a:lnTo>
                    <a:lnTo>
                      <a:pt x="99" y="41"/>
                    </a:lnTo>
                    <a:lnTo>
                      <a:pt x="107" y="40"/>
                    </a:lnTo>
                    <a:lnTo>
                      <a:pt x="114" y="37"/>
                    </a:lnTo>
                    <a:lnTo>
                      <a:pt x="120" y="47"/>
                    </a:lnTo>
                    <a:lnTo>
                      <a:pt x="132" y="50"/>
                    </a:lnTo>
                    <a:lnTo>
                      <a:pt x="140" y="49"/>
                    </a:lnTo>
                    <a:lnTo>
                      <a:pt x="142" y="56"/>
                    </a:lnTo>
                    <a:lnTo>
                      <a:pt x="149" y="61"/>
                    </a:lnTo>
                    <a:lnTo>
                      <a:pt x="158" y="61"/>
                    </a:lnTo>
                    <a:lnTo>
                      <a:pt x="166" y="58"/>
                    </a:lnTo>
                    <a:lnTo>
                      <a:pt x="182" y="70"/>
                    </a:lnTo>
                    <a:lnTo>
                      <a:pt x="196" y="67"/>
                    </a:lnTo>
                    <a:lnTo>
                      <a:pt x="202" y="62"/>
                    </a:lnTo>
                    <a:lnTo>
                      <a:pt x="210" y="61"/>
                    </a:lnTo>
                    <a:lnTo>
                      <a:pt x="213" y="61"/>
                    </a:lnTo>
                    <a:lnTo>
                      <a:pt x="217" y="67"/>
                    </a:lnTo>
                    <a:lnTo>
                      <a:pt x="208" y="76"/>
                    </a:lnTo>
                    <a:lnTo>
                      <a:pt x="211" y="81"/>
                    </a:lnTo>
                    <a:lnTo>
                      <a:pt x="210" y="85"/>
                    </a:lnTo>
                    <a:lnTo>
                      <a:pt x="211" y="90"/>
                    </a:lnTo>
                    <a:lnTo>
                      <a:pt x="217" y="94"/>
                    </a:lnTo>
                    <a:lnTo>
                      <a:pt x="220" y="102"/>
                    </a:lnTo>
                    <a:lnTo>
                      <a:pt x="220" y="113"/>
                    </a:lnTo>
                    <a:lnTo>
                      <a:pt x="214" y="120"/>
                    </a:lnTo>
                    <a:lnTo>
                      <a:pt x="208" y="123"/>
                    </a:lnTo>
                    <a:lnTo>
                      <a:pt x="210" y="126"/>
                    </a:lnTo>
                    <a:lnTo>
                      <a:pt x="217" y="129"/>
                    </a:lnTo>
                    <a:lnTo>
                      <a:pt x="210" y="152"/>
                    </a:lnTo>
                    <a:lnTo>
                      <a:pt x="201" y="154"/>
                    </a:lnTo>
                    <a:lnTo>
                      <a:pt x="196" y="164"/>
                    </a:lnTo>
                    <a:lnTo>
                      <a:pt x="193" y="170"/>
                    </a:lnTo>
                    <a:lnTo>
                      <a:pt x="189" y="170"/>
                    </a:lnTo>
                    <a:lnTo>
                      <a:pt x="186" y="173"/>
                    </a:lnTo>
                    <a:lnTo>
                      <a:pt x="181" y="166"/>
                    </a:lnTo>
                    <a:lnTo>
                      <a:pt x="175" y="161"/>
                    </a:lnTo>
                    <a:lnTo>
                      <a:pt x="173" y="164"/>
                    </a:lnTo>
                    <a:lnTo>
                      <a:pt x="166" y="164"/>
                    </a:lnTo>
                    <a:lnTo>
                      <a:pt x="163" y="167"/>
                    </a:lnTo>
                    <a:lnTo>
                      <a:pt x="157" y="167"/>
                    </a:lnTo>
                    <a:lnTo>
                      <a:pt x="151" y="166"/>
                    </a:lnTo>
                    <a:lnTo>
                      <a:pt x="142" y="158"/>
                    </a:lnTo>
                    <a:lnTo>
                      <a:pt x="140" y="160"/>
                    </a:lnTo>
                    <a:lnTo>
                      <a:pt x="137" y="158"/>
                    </a:lnTo>
                    <a:lnTo>
                      <a:pt x="134" y="155"/>
                    </a:lnTo>
                    <a:lnTo>
                      <a:pt x="126" y="157"/>
                    </a:lnTo>
                    <a:lnTo>
                      <a:pt x="123" y="152"/>
                    </a:lnTo>
                    <a:lnTo>
                      <a:pt x="114" y="155"/>
                    </a:lnTo>
                    <a:lnTo>
                      <a:pt x="111" y="143"/>
                    </a:lnTo>
                    <a:lnTo>
                      <a:pt x="104" y="138"/>
                    </a:lnTo>
                    <a:lnTo>
                      <a:pt x="99" y="143"/>
                    </a:lnTo>
                    <a:lnTo>
                      <a:pt x="88" y="140"/>
                    </a:lnTo>
                    <a:lnTo>
                      <a:pt x="87" y="144"/>
                    </a:lnTo>
                    <a:lnTo>
                      <a:pt x="82" y="149"/>
                    </a:lnTo>
                    <a:lnTo>
                      <a:pt x="75" y="148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4" y="154"/>
                    </a:lnTo>
                    <a:lnTo>
                      <a:pt x="66" y="164"/>
                    </a:lnTo>
                    <a:lnTo>
                      <a:pt x="60" y="163"/>
                    </a:lnTo>
                    <a:lnTo>
                      <a:pt x="49" y="166"/>
                    </a:lnTo>
                    <a:lnTo>
                      <a:pt x="37" y="163"/>
                    </a:lnTo>
                    <a:lnTo>
                      <a:pt x="40" y="158"/>
                    </a:lnTo>
                    <a:lnTo>
                      <a:pt x="35" y="154"/>
                    </a:lnTo>
                    <a:lnTo>
                      <a:pt x="37" y="151"/>
                    </a:lnTo>
                    <a:lnTo>
                      <a:pt x="35" y="146"/>
                    </a:lnTo>
                    <a:lnTo>
                      <a:pt x="34" y="137"/>
                    </a:lnTo>
                    <a:lnTo>
                      <a:pt x="28" y="134"/>
                    </a:lnTo>
                    <a:lnTo>
                      <a:pt x="31" y="125"/>
                    </a:lnTo>
                    <a:lnTo>
                      <a:pt x="25" y="120"/>
                    </a:lnTo>
                    <a:lnTo>
                      <a:pt x="28" y="114"/>
                    </a:lnTo>
                    <a:lnTo>
                      <a:pt x="37" y="113"/>
                    </a:lnTo>
                    <a:lnTo>
                      <a:pt x="37" y="102"/>
                    </a:lnTo>
                    <a:lnTo>
                      <a:pt x="41" y="100"/>
                    </a:lnTo>
                    <a:lnTo>
                      <a:pt x="46" y="93"/>
                    </a:lnTo>
                    <a:lnTo>
                      <a:pt x="38" y="91"/>
                    </a:lnTo>
                    <a:lnTo>
                      <a:pt x="29" y="90"/>
                    </a:lnTo>
                    <a:lnTo>
                      <a:pt x="29" y="84"/>
                    </a:lnTo>
                    <a:lnTo>
                      <a:pt x="23" y="84"/>
                    </a:lnTo>
                    <a:lnTo>
                      <a:pt x="23" y="78"/>
                    </a:lnTo>
                    <a:lnTo>
                      <a:pt x="17" y="81"/>
                    </a:lnTo>
                    <a:lnTo>
                      <a:pt x="14" y="62"/>
                    </a:lnTo>
                    <a:lnTo>
                      <a:pt x="5" y="53"/>
                    </a:lnTo>
                    <a:lnTo>
                      <a:pt x="5" y="47"/>
                    </a:lnTo>
                    <a:lnTo>
                      <a:pt x="0" y="47"/>
                    </a:lnTo>
                    <a:lnTo>
                      <a:pt x="0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5" name="Freeform 4131">
                <a:extLst>
                  <a:ext uri="{FF2B5EF4-FFF2-40B4-BE49-F238E27FC236}">
                    <a16:creationId xmlns:a16="http://schemas.microsoft.com/office/drawing/2014/main" id="{3CCDC151-52AD-7970-5FEE-5179B2D78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166"/>
                <a:ext cx="174" cy="102"/>
              </a:xfrm>
              <a:custGeom>
                <a:avLst/>
                <a:gdLst>
                  <a:gd name="T0" fmla="*/ 96 w 348"/>
                  <a:gd name="T1" fmla="*/ 28 h 204"/>
                  <a:gd name="T2" fmla="*/ 88 w 348"/>
                  <a:gd name="T3" fmla="*/ 40 h 204"/>
                  <a:gd name="T4" fmla="*/ 69 w 348"/>
                  <a:gd name="T5" fmla="*/ 38 h 204"/>
                  <a:gd name="T6" fmla="*/ 67 w 348"/>
                  <a:gd name="T7" fmla="*/ 25 h 204"/>
                  <a:gd name="T8" fmla="*/ 67 w 348"/>
                  <a:gd name="T9" fmla="*/ 2 h 204"/>
                  <a:gd name="T10" fmla="*/ 43 w 348"/>
                  <a:gd name="T11" fmla="*/ 6 h 204"/>
                  <a:gd name="T12" fmla="*/ 22 w 348"/>
                  <a:gd name="T13" fmla="*/ 0 h 204"/>
                  <a:gd name="T14" fmla="*/ 3 w 348"/>
                  <a:gd name="T15" fmla="*/ 22 h 204"/>
                  <a:gd name="T16" fmla="*/ 0 w 348"/>
                  <a:gd name="T17" fmla="*/ 46 h 204"/>
                  <a:gd name="T18" fmla="*/ 22 w 348"/>
                  <a:gd name="T19" fmla="*/ 60 h 204"/>
                  <a:gd name="T20" fmla="*/ 20 w 348"/>
                  <a:gd name="T21" fmla="*/ 75 h 204"/>
                  <a:gd name="T22" fmla="*/ 31 w 348"/>
                  <a:gd name="T23" fmla="*/ 99 h 204"/>
                  <a:gd name="T24" fmla="*/ 47 w 348"/>
                  <a:gd name="T25" fmla="*/ 107 h 204"/>
                  <a:gd name="T26" fmla="*/ 44 w 348"/>
                  <a:gd name="T27" fmla="*/ 131 h 204"/>
                  <a:gd name="T28" fmla="*/ 84 w 348"/>
                  <a:gd name="T29" fmla="*/ 134 h 204"/>
                  <a:gd name="T30" fmla="*/ 88 w 348"/>
                  <a:gd name="T31" fmla="*/ 114 h 204"/>
                  <a:gd name="T32" fmla="*/ 88 w 348"/>
                  <a:gd name="T33" fmla="*/ 128 h 204"/>
                  <a:gd name="T34" fmla="*/ 103 w 348"/>
                  <a:gd name="T35" fmla="*/ 151 h 204"/>
                  <a:gd name="T36" fmla="*/ 120 w 348"/>
                  <a:gd name="T37" fmla="*/ 146 h 204"/>
                  <a:gd name="T38" fmla="*/ 131 w 348"/>
                  <a:gd name="T39" fmla="*/ 134 h 204"/>
                  <a:gd name="T40" fmla="*/ 147 w 348"/>
                  <a:gd name="T41" fmla="*/ 143 h 204"/>
                  <a:gd name="T42" fmla="*/ 163 w 348"/>
                  <a:gd name="T43" fmla="*/ 149 h 204"/>
                  <a:gd name="T44" fmla="*/ 166 w 348"/>
                  <a:gd name="T45" fmla="*/ 168 h 204"/>
                  <a:gd name="T46" fmla="*/ 188 w 348"/>
                  <a:gd name="T47" fmla="*/ 171 h 204"/>
                  <a:gd name="T48" fmla="*/ 208 w 348"/>
                  <a:gd name="T49" fmla="*/ 171 h 204"/>
                  <a:gd name="T50" fmla="*/ 234 w 348"/>
                  <a:gd name="T51" fmla="*/ 183 h 204"/>
                  <a:gd name="T52" fmla="*/ 252 w 348"/>
                  <a:gd name="T53" fmla="*/ 195 h 204"/>
                  <a:gd name="T54" fmla="*/ 290 w 348"/>
                  <a:gd name="T55" fmla="*/ 201 h 204"/>
                  <a:gd name="T56" fmla="*/ 278 w 348"/>
                  <a:gd name="T57" fmla="*/ 183 h 204"/>
                  <a:gd name="T58" fmla="*/ 299 w 348"/>
                  <a:gd name="T59" fmla="*/ 168 h 204"/>
                  <a:gd name="T60" fmla="*/ 311 w 348"/>
                  <a:gd name="T61" fmla="*/ 164 h 204"/>
                  <a:gd name="T62" fmla="*/ 333 w 348"/>
                  <a:gd name="T63" fmla="*/ 172 h 204"/>
                  <a:gd name="T64" fmla="*/ 339 w 348"/>
                  <a:gd name="T65" fmla="*/ 160 h 204"/>
                  <a:gd name="T66" fmla="*/ 346 w 348"/>
                  <a:gd name="T67" fmla="*/ 143 h 204"/>
                  <a:gd name="T68" fmla="*/ 327 w 348"/>
                  <a:gd name="T69" fmla="*/ 143 h 204"/>
                  <a:gd name="T70" fmla="*/ 316 w 348"/>
                  <a:gd name="T71" fmla="*/ 137 h 204"/>
                  <a:gd name="T72" fmla="*/ 314 w 348"/>
                  <a:gd name="T73" fmla="*/ 122 h 204"/>
                  <a:gd name="T74" fmla="*/ 302 w 348"/>
                  <a:gd name="T75" fmla="*/ 116 h 204"/>
                  <a:gd name="T76" fmla="*/ 310 w 348"/>
                  <a:gd name="T77" fmla="*/ 89 h 204"/>
                  <a:gd name="T78" fmla="*/ 290 w 348"/>
                  <a:gd name="T79" fmla="*/ 81 h 204"/>
                  <a:gd name="T80" fmla="*/ 278 w 348"/>
                  <a:gd name="T81" fmla="*/ 75 h 204"/>
                  <a:gd name="T82" fmla="*/ 266 w 348"/>
                  <a:gd name="T83" fmla="*/ 98 h 204"/>
                  <a:gd name="T84" fmla="*/ 254 w 348"/>
                  <a:gd name="T85" fmla="*/ 82 h 204"/>
                  <a:gd name="T86" fmla="*/ 243 w 348"/>
                  <a:gd name="T87" fmla="*/ 82 h 204"/>
                  <a:gd name="T88" fmla="*/ 223 w 348"/>
                  <a:gd name="T89" fmla="*/ 78 h 204"/>
                  <a:gd name="T90" fmla="*/ 208 w 348"/>
                  <a:gd name="T91" fmla="*/ 72 h 204"/>
                  <a:gd name="T92" fmla="*/ 181 w 348"/>
                  <a:gd name="T93" fmla="*/ 75 h 204"/>
                  <a:gd name="T94" fmla="*/ 170 w 348"/>
                  <a:gd name="T95" fmla="*/ 89 h 204"/>
                  <a:gd name="T96" fmla="*/ 160 w 348"/>
                  <a:gd name="T97" fmla="*/ 90 h 204"/>
                  <a:gd name="T98" fmla="*/ 144 w 348"/>
                  <a:gd name="T99" fmla="*/ 92 h 204"/>
                  <a:gd name="T100" fmla="*/ 131 w 348"/>
                  <a:gd name="T101" fmla="*/ 92 h 204"/>
                  <a:gd name="T102" fmla="*/ 122 w 348"/>
                  <a:gd name="T103" fmla="*/ 73 h 204"/>
                  <a:gd name="T104" fmla="*/ 141 w 348"/>
                  <a:gd name="T105" fmla="*/ 58 h 204"/>
                  <a:gd name="T106" fmla="*/ 111 w 348"/>
                  <a:gd name="T107" fmla="*/ 4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8" h="204">
                    <a:moveTo>
                      <a:pt x="113" y="31"/>
                    </a:moveTo>
                    <a:lnTo>
                      <a:pt x="102" y="31"/>
                    </a:lnTo>
                    <a:lnTo>
                      <a:pt x="96" y="28"/>
                    </a:lnTo>
                    <a:lnTo>
                      <a:pt x="94" y="25"/>
                    </a:lnTo>
                    <a:lnTo>
                      <a:pt x="93" y="31"/>
                    </a:lnTo>
                    <a:lnTo>
                      <a:pt x="88" y="40"/>
                    </a:lnTo>
                    <a:lnTo>
                      <a:pt x="78" y="40"/>
                    </a:lnTo>
                    <a:lnTo>
                      <a:pt x="72" y="41"/>
                    </a:lnTo>
                    <a:lnTo>
                      <a:pt x="69" y="38"/>
                    </a:lnTo>
                    <a:lnTo>
                      <a:pt x="69" y="34"/>
                    </a:lnTo>
                    <a:lnTo>
                      <a:pt x="67" y="32"/>
                    </a:lnTo>
                    <a:lnTo>
                      <a:pt x="67" y="25"/>
                    </a:lnTo>
                    <a:lnTo>
                      <a:pt x="66" y="16"/>
                    </a:lnTo>
                    <a:lnTo>
                      <a:pt x="69" y="3"/>
                    </a:lnTo>
                    <a:lnTo>
                      <a:pt x="67" y="2"/>
                    </a:lnTo>
                    <a:lnTo>
                      <a:pt x="56" y="5"/>
                    </a:lnTo>
                    <a:lnTo>
                      <a:pt x="50" y="5"/>
                    </a:lnTo>
                    <a:lnTo>
                      <a:pt x="43" y="6"/>
                    </a:lnTo>
                    <a:lnTo>
                      <a:pt x="40" y="3"/>
                    </a:lnTo>
                    <a:lnTo>
                      <a:pt x="31" y="6"/>
                    </a:lnTo>
                    <a:lnTo>
                      <a:pt x="22" y="0"/>
                    </a:lnTo>
                    <a:lnTo>
                      <a:pt x="12" y="8"/>
                    </a:lnTo>
                    <a:lnTo>
                      <a:pt x="5" y="14"/>
                    </a:lnTo>
                    <a:lnTo>
                      <a:pt x="3" y="22"/>
                    </a:lnTo>
                    <a:lnTo>
                      <a:pt x="5" y="28"/>
                    </a:lnTo>
                    <a:lnTo>
                      <a:pt x="0" y="38"/>
                    </a:lnTo>
                    <a:lnTo>
                      <a:pt x="0" y="46"/>
                    </a:lnTo>
                    <a:lnTo>
                      <a:pt x="8" y="57"/>
                    </a:lnTo>
                    <a:lnTo>
                      <a:pt x="17" y="61"/>
                    </a:lnTo>
                    <a:lnTo>
                      <a:pt x="22" y="60"/>
                    </a:lnTo>
                    <a:lnTo>
                      <a:pt x="17" y="66"/>
                    </a:lnTo>
                    <a:lnTo>
                      <a:pt x="20" y="69"/>
                    </a:lnTo>
                    <a:lnTo>
                      <a:pt x="20" y="75"/>
                    </a:lnTo>
                    <a:lnTo>
                      <a:pt x="26" y="85"/>
                    </a:lnTo>
                    <a:lnTo>
                      <a:pt x="28" y="95"/>
                    </a:lnTo>
                    <a:lnTo>
                      <a:pt x="31" y="99"/>
                    </a:lnTo>
                    <a:lnTo>
                      <a:pt x="35" y="102"/>
                    </a:lnTo>
                    <a:lnTo>
                      <a:pt x="44" y="104"/>
                    </a:lnTo>
                    <a:lnTo>
                      <a:pt x="47" y="107"/>
                    </a:lnTo>
                    <a:lnTo>
                      <a:pt x="47" y="114"/>
                    </a:lnTo>
                    <a:lnTo>
                      <a:pt x="41" y="126"/>
                    </a:lnTo>
                    <a:lnTo>
                      <a:pt x="44" y="131"/>
                    </a:lnTo>
                    <a:lnTo>
                      <a:pt x="53" y="136"/>
                    </a:lnTo>
                    <a:lnTo>
                      <a:pt x="75" y="139"/>
                    </a:lnTo>
                    <a:lnTo>
                      <a:pt x="84" y="134"/>
                    </a:lnTo>
                    <a:lnTo>
                      <a:pt x="82" y="128"/>
                    </a:lnTo>
                    <a:lnTo>
                      <a:pt x="85" y="116"/>
                    </a:lnTo>
                    <a:lnTo>
                      <a:pt x="88" y="114"/>
                    </a:lnTo>
                    <a:lnTo>
                      <a:pt x="93" y="117"/>
                    </a:lnTo>
                    <a:lnTo>
                      <a:pt x="94" y="122"/>
                    </a:lnTo>
                    <a:lnTo>
                      <a:pt x="88" y="128"/>
                    </a:lnTo>
                    <a:lnTo>
                      <a:pt x="96" y="139"/>
                    </a:lnTo>
                    <a:lnTo>
                      <a:pt x="90" y="143"/>
                    </a:lnTo>
                    <a:lnTo>
                      <a:pt x="103" y="151"/>
                    </a:lnTo>
                    <a:lnTo>
                      <a:pt x="107" y="146"/>
                    </a:lnTo>
                    <a:lnTo>
                      <a:pt x="111" y="148"/>
                    </a:lnTo>
                    <a:lnTo>
                      <a:pt x="120" y="146"/>
                    </a:lnTo>
                    <a:lnTo>
                      <a:pt x="119" y="142"/>
                    </a:lnTo>
                    <a:lnTo>
                      <a:pt x="120" y="139"/>
                    </a:lnTo>
                    <a:lnTo>
                      <a:pt x="131" y="134"/>
                    </a:lnTo>
                    <a:lnTo>
                      <a:pt x="138" y="134"/>
                    </a:lnTo>
                    <a:lnTo>
                      <a:pt x="143" y="140"/>
                    </a:lnTo>
                    <a:lnTo>
                      <a:pt x="147" y="143"/>
                    </a:lnTo>
                    <a:lnTo>
                      <a:pt x="154" y="143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57" y="160"/>
                    </a:lnTo>
                    <a:lnTo>
                      <a:pt x="163" y="168"/>
                    </a:lnTo>
                    <a:lnTo>
                      <a:pt x="166" y="168"/>
                    </a:lnTo>
                    <a:lnTo>
                      <a:pt x="175" y="171"/>
                    </a:lnTo>
                    <a:lnTo>
                      <a:pt x="181" y="168"/>
                    </a:lnTo>
                    <a:lnTo>
                      <a:pt x="188" y="171"/>
                    </a:lnTo>
                    <a:lnTo>
                      <a:pt x="193" y="175"/>
                    </a:lnTo>
                    <a:lnTo>
                      <a:pt x="201" y="174"/>
                    </a:lnTo>
                    <a:lnTo>
                      <a:pt x="208" y="171"/>
                    </a:lnTo>
                    <a:lnTo>
                      <a:pt x="214" y="181"/>
                    </a:lnTo>
                    <a:lnTo>
                      <a:pt x="226" y="184"/>
                    </a:lnTo>
                    <a:lnTo>
                      <a:pt x="234" y="183"/>
                    </a:lnTo>
                    <a:lnTo>
                      <a:pt x="236" y="190"/>
                    </a:lnTo>
                    <a:lnTo>
                      <a:pt x="243" y="195"/>
                    </a:lnTo>
                    <a:lnTo>
                      <a:pt x="252" y="195"/>
                    </a:lnTo>
                    <a:lnTo>
                      <a:pt x="260" y="192"/>
                    </a:lnTo>
                    <a:lnTo>
                      <a:pt x="276" y="204"/>
                    </a:lnTo>
                    <a:lnTo>
                      <a:pt x="290" y="201"/>
                    </a:lnTo>
                    <a:lnTo>
                      <a:pt x="296" y="196"/>
                    </a:lnTo>
                    <a:lnTo>
                      <a:pt x="290" y="190"/>
                    </a:lnTo>
                    <a:lnTo>
                      <a:pt x="278" y="183"/>
                    </a:lnTo>
                    <a:lnTo>
                      <a:pt x="281" y="168"/>
                    </a:lnTo>
                    <a:lnTo>
                      <a:pt x="290" y="169"/>
                    </a:lnTo>
                    <a:lnTo>
                      <a:pt x="299" y="168"/>
                    </a:lnTo>
                    <a:lnTo>
                      <a:pt x="299" y="164"/>
                    </a:lnTo>
                    <a:lnTo>
                      <a:pt x="304" y="161"/>
                    </a:lnTo>
                    <a:lnTo>
                      <a:pt x="311" y="164"/>
                    </a:lnTo>
                    <a:lnTo>
                      <a:pt x="317" y="168"/>
                    </a:lnTo>
                    <a:lnTo>
                      <a:pt x="327" y="171"/>
                    </a:lnTo>
                    <a:lnTo>
                      <a:pt x="333" y="172"/>
                    </a:lnTo>
                    <a:lnTo>
                      <a:pt x="345" y="177"/>
                    </a:lnTo>
                    <a:lnTo>
                      <a:pt x="336" y="164"/>
                    </a:lnTo>
                    <a:lnTo>
                      <a:pt x="339" y="160"/>
                    </a:lnTo>
                    <a:lnTo>
                      <a:pt x="345" y="158"/>
                    </a:lnTo>
                    <a:lnTo>
                      <a:pt x="348" y="146"/>
                    </a:lnTo>
                    <a:lnTo>
                      <a:pt x="346" y="143"/>
                    </a:lnTo>
                    <a:lnTo>
                      <a:pt x="339" y="142"/>
                    </a:lnTo>
                    <a:lnTo>
                      <a:pt x="337" y="145"/>
                    </a:lnTo>
                    <a:lnTo>
                      <a:pt x="327" y="143"/>
                    </a:lnTo>
                    <a:lnTo>
                      <a:pt x="327" y="148"/>
                    </a:lnTo>
                    <a:lnTo>
                      <a:pt x="317" y="149"/>
                    </a:lnTo>
                    <a:lnTo>
                      <a:pt x="316" y="137"/>
                    </a:lnTo>
                    <a:lnTo>
                      <a:pt x="320" y="137"/>
                    </a:lnTo>
                    <a:lnTo>
                      <a:pt x="317" y="126"/>
                    </a:lnTo>
                    <a:lnTo>
                      <a:pt x="314" y="122"/>
                    </a:lnTo>
                    <a:lnTo>
                      <a:pt x="305" y="122"/>
                    </a:lnTo>
                    <a:lnTo>
                      <a:pt x="304" y="116"/>
                    </a:lnTo>
                    <a:lnTo>
                      <a:pt x="302" y="116"/>
                    </a:lnTo>
                    <a:lnTo>
                      <a:pt x="302" y="104"/>
                    </a:lnTo>
                    <a:lnTo>
                      <a:pt x="308" y="98"/>
                    </a:lnTo>
                    <a:lnTo>
                      <a:pt x="310" y="89"/>
                    </a:lnTo>
                    <a:lnTo>
                      <a:pt x="299" y="85"/>
                    </a:lnTo>
                    <a:lnTo>
                      <a:pt x="302" y="81"/>
                    </a:lnTo>
                    <a:lnTo>
                      <a:pt x="290" y="81"/>
                    </a:lnTo>
                    <a:lnTo>
                      <a:pt x="289" y="76"/>
                    </a:lnTo>
                    <a:lnTo>
                      <a:pt x="283" y="73"/>
                    </a:lnTo>
                    <a:lnTo>
                      <a:pt x="278" y="75"/>
                    </a:lnTo>
                    <a:lnTo>
                      <a:pt x="275" y="84"/>
                    </a:lnTo>
                    <a:lnTo>
                      <a:pt x="272" y="87"/>
                    </a:lnTo>
                    <a:lnTo>
                      <a:pt x="266" y="98"/>
                    </a:lnTo>
                    <a:lnTo>
                      <a:pt x="263" y="98"/>
                    </a:lnTo>
                    <a:lnTo>
                      <a:pt x="255" y="92"/>
                    </a:lnTo>
                    <a:lnTo>
                      <a:pt x="254" y="82"/>
                    </a:lnTo>
                    <a:lnTo>
                      <a:pt x="255" y="76"/>
                    </a:lnTo>
                    <a:lnTo>
                      <a:pt x="245" y="78"/>
                    </a:lnTo>
                    <a:lnTo>
                      <a:pt x="243" y="82"/>
                    </a:lnTo>
                    <a:lnTo>
                      <a:pt x="229" y="84"/>
                    </a:lnTo>
                    <a:lnTo>
                      <a:pt x="226" y="81"/>
                    </a:lnTo>
                    <a:lnTo>
                      <a:pt x="223" y="78"/>
                    </a:lnTo>
                    <a:lnTo>
                      <a:pt x="217" y="79"/>
                    </a:lnTo>
                    <a:lnTo>
                      <a:pt x="210" y="67"/>
                    </a:lnTo>
                    <a:lnTo>
                      <a:pt x="208" y="72"/>
                    </a:lnTo>
                    <a:lnTo>
                      <a:pt x="201" y="73"/>
                    </a:lnTo>
                    <a:lnTo>
                      <a:pt x="195" y="76"/>
                    </a:lnTo>
                    <a:lnTo>
                      <a:pt x="181" y="75"/>
                    </a:lnTo>
                    <a:lnTo>
                      <a:pt x="175" y="82"/>
                    </a:lnTo>
                    <a:lnTo>
                      <a:pt x="178" y="89"/>
                    </a:lnTo>
                    <a:lnTo>
                      <a:pt x="170" y="89"/>
                    </a:lnTo>
                    <a:lnTo>
                      <a:pt x="169" y="95"/>
                    </a:lnTo>
                    <a:lnTo>
                      <a:pt x="163" y="89"/>
                    </a:lnTo>
                    <a:lnTo>
                      <a:pt x="160" y="90"/>
                    </a:lnTo>
                    <a:lnTo>
                      <a:pt x="157" y="98"/>
                    </a:lnTo>
                    <a:lnTo>
                      <a:pt x="154" y="99"/>
                    </a:lnTo>
                    <a:lnTo>
                      <a:pt x="144" y="92"/>
                    </a:lnTo>
                    <a:lnTo>
                      <a:pt x="138" y="92"/>
                    </a:lnTo>
                    <a:lnTo>
                      <a:pt x="135" y="89"/>
                    </a:lnTo>
                    <a:lnTo>
                      <a:pt x="131" y="92"/>
                    </a:lnTo>
                    <a:lnTo>
                      <a:pt x="126" y="89"/>
                    </a:lnTo>
                    <a:lnTo>
                      <a:pt x="123" y="76"/>
                    </a:lnTo>
                    <a:lnTo>
                      <a:pt x="122" y="73"/>
                    </a:lnTo>
                    <a:lnTo>
                      <a:pt x="131" y="66"/>
                    </a:lnTo>
                    <a:lnTo>
                      <a:pt x="137" y="60"/>
                    </a:lnTo>
                    <a:lnTo>
                      <a:pt x="141" y="58"/>
                    </a:lnTo>
                    <a:lnTo>
                      <a:pt x="134" y="49"/>
                    </a:lnTo>
                    <a:lnTo>
                      <a:pt x="120" y="44"/>
                    </a:lnTo>
                    <a:lnTo>
                      <a:pt x="111" y="49"/>
                    </a:lnTo>
                    <a:lnTo>
                      <a:pt x="110" y="44"/>
                    </a:lnTo>
                    <a:lnTo>
                      <a:pt x="113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6" name="Freeform 4132">
                <a:extLst>
                  <a:ext uri="{FF2B5EF4-FFF2-40B4-BE49-F238E27FC236}">
                    <a16:creationId xmlns:a16="http://schemas.microsoft.com/office/drawing/2014/main" id="{BB9A9CA4-85F3-24E4-5020-37495D119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166"/>
                <a:ext cx="174" cy="102"/>
              </a:xfrm>
              <a:custGeom>
                <a:avLst/>
                <a:gdLst>
                  <a:gd name="T0" fmla="*/ 111 w 348"/>
                  <a:gd name="T1" fmla="*/ 49 h 204"/>
                  <a:gd name="T2" fmla="*/ 141 w 348"/>
                  <a:gd name="T3" fmla="*/ 58 h 204"/>
                  <a:gd name="T4" fmla="*/ 122 w 348"/>
                  <a:gd name="T5" fmla="*/ 73 h 204"/>
                  <a:gd name="T6" fmla="*/ 131 w 348"/>
                  <a:gd name="T7" fmla="*/ 92 h 204"/>
                  <a:gd name="T8" fmla="*/ 144 w 348"/>
                  <a:gd name="T9" fmla="*/ 92 h 204"/>
                  <a:gd name="T10" fmla="*/ 160 w 348"/>
                  <a:gd name="T11" fmla="*/ 90 h 204"/>
                  <a:gd name="T12" fmla="*/ 170 w 348"/>
                  <a:gd name="T13" fmla="*/ 89 h 204"/>
                  <a:gd name="T14" fmla="*/ 181 w 348"/>
                  <a:gd name="T15" fmla="*/ 75 h 204"/>
                  <a:gd name="T16" fmla="*/ 208 w 348"/>
                  <a:gd name="T17" fmla="*/ 72 h 204"/>
                  <a:gd name="T18" fmla="*/ 223 w 348"/>
                  <a:gd name="T19" fmla="*/ 78 h 204"/>
                  <a:gd name="T20" fmla="*/ 243 w 348"/>
                  <a:gd name="T21" fmla="*/ 82 h 204"/>
                  <a:gd name="T22" fmla="*/ 254 w 348"/>
                  <a:gd name="T23" fmla="*/ 82 h 204"/>
                  <a:gd name="T24" fmla="*/ 266 w 348"/>
                  <a:gd name="T25" fmla="*/ 98 h 204"/>
                  <a:gd name="T26" fmla="*/ 278 w 348"/>
                  <a:gd name="T27" fmla="*/ 75 h 204"/>
                  <a:gd name="T28" fmla="*/ 290 w 348"/>
                  <a:gd name="T29" fmla="*/ 81 h 204"/>
                  <a:gd name="T30" fmla="*/ 310 w 348"/>
                  <a:gd name="T31" fmla="*/ 89 h 204"/>
                  <a:gd name="T32" fmla="*/ 302 w 348"/>
                  <a:gd name="T33" fmla="*/ 116 h 204"/>
                  <a:gd name="T34" fmla="*/ 314 w 348"/>
                  <a:gd name="T35" fmla="*/ 122 h 204"/>
                  <a:gd name="T36" fmla="*/ 316 w 348"/>
                  <a:gd name="T37" fmla="*/ 137 h 204"/>
                  <a:gd name="T38" fmla="*/ 327 w 348"/>
                  <a:gd name="T39" fmla="*/ 143 h 204"/>
                  <a:gd name="T40" fmla="*/ 346 w 348"/>
                  <a:gd name="T41" fmla="*/ 143 h 204"/>
                  <a:gd name="T42" fmla="*/ 339 w 348"/>
                  <a:gd name="T43" fmla="*/ 160 h 204"/>
                  <a:gd name="T44" fmla="*/ 333 w 348"/>
                  <a:gd name="T45" fmla="*/ 172 h 204"/>
                  <a:gd name="T46" fmla="*/ 311 w 348"/>
                  <a:gd name="T47" fmla="*/ 164 h 204"/>
                  <a:gd name="T48" fmla="*/ 299 w 348"/>
                  <a:gd name="T49" fmla="*/ 168 h 204"/>
                  <a:gd name="T50" fmla="*/ 278 w 348"/>
                  <a:gd name="T51" fmla="*/ 183 h 204"/>
                  <a:gd name="T52" fmla="*/ 290 w 348"/>
                  <a:gd name="T53" fmla="*/ 201 h 204"/>
                  <a:gd name="T54" fmla="*/ 252 w 348"/>
                  <a:gd name="T55" fmla="*/ 195 h 204"/>
                  <a:gd name="T56" fmla="*/ 234 w 348"/>
                  <a:gd name="T57" fmla="*/ 183 h 204"/>
                  <a:gd name="T58" fmla="*/ 208 w 348"/>
                  <a:gd name="T59" fmla="*/ 171 h 204"/>
                  <a:gd name="T60" fmla="*/ 188 w 348"/>
                  <a:gd name="T61" fmla="*/ 171 h 204"/>
                  <a:gd name="T62" fmla="*/ 166 w 348"/>
                  <a:gd name="T63" fmla="*/ 168 h 204"/>
                  <a:gd name="T64" fmla="*/ 163 w 348"/>
                  <a:gd name="T65" fmla="*/ 149 h 204"/>
                  <a:gd name="T66" fmla="*/ 147 w 348"/>
                  <a:gd name="T67" fmla="*/ 143 h 204"/>
                  <a:gd name="T68" fmla="*/ 131 w 348"/>
                  <a:gd name="T69" fmla="*/ 134 h 204"/>
                  <a:gd name="T70" fmla="*/ 120 w 348"/>
                  <a:gd name="T71" fmla="*/ 146 h 204"/>
                  <a:gd name="T72" fmla="*/ 103 w 348"/>
                  <a:gd name="T73" fmla="*/ 151 h 204"/>
                  <a:gd name="T74" fmla="*/ 88 w 348"/>
                  <a:gd name="T75" fmla="*/ 128 h 204"/>
                  <a:gd name="T76" fmla="*/ 88 w 348"/>
                  <a:gd name="T77" fmla="*/ 114 h 204"/>
                  <a:gd name="T78" fmla="*/ 84 w 348"/>
                  <a:gd name="T79" fmla="*/ 134 h 204"/>
                  <a:gd name="T80" fmla="*/ 44 w 348"/>
                  <a:gd name="T81" fmla="*/ 131 h 204"/>
                  <a:gd name="T82" fmla="*/ 47 w 348"/>
                  <a:gd name="T83" fmla="*/ 107 h 204"/>
                  <a:gd name="T84" fmla="*/ 31 w 348"/>
                  <a:gd name="T85" fmla="*/ 99 h 204"/>
                  <a:gd name="T86" fmla="*/ 20 w 348"/>
                  <a:gd name="T87" fmla="*/ 75 h 204"/>
                  <a:gd name="T88" fmla="*/ 22 w 348"/>
                  <a:gd name="T89" fmla="*/ 60 h 204"/>
                  <a:gd name="T90" fmla="*/ 0 w 348"/>
                  <a:gd name="T91" fmla="*/ 46 h 204"/>
                  <a:gd name="T92" fmla="*/ 3 w 348"/>
                  <a:gd name="T93" fmla="*/ 22 h 204"/>
                  <a:gd name="T94" fmla="*/ 22 w 348"/>
                  <a:gd name="T95" fmla="*/ 0 h 204"/>
                  <a:gd name="T96" fmla="*/ 43 w 348"/>
                  <a:gd name="T97" fmla="*/ 6 h 204"/>
                  <a:gd name="T98" fmla="*/ 67 w 348"/>
                  <a:gd name="T99" fmla="*/ 2 h 204"/>
                  <a:gd name="T100" fmla="*/ 67 w 348"/>
                  <a:gd name="T101" fmla="*/ 25 h 204"/>
                  <a:gd name="T102" fmla="*/ 69 w 348"/>
                  <a:gd name="T103" fmla="*/ 38 h 204"/>
                  <a:gd name="T104" fmla="*/ 88 w 348"/>
                  <a:gd name="T105" fmla="*/ 40 h 204"/>
                  <a:gd name="T106" fmla="*/ 96 w 348"/>
                  <a:gd name="T107" fmla="*/ 28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8" h="204">
                    <a:moveTo>
                      <a:pt x="113" y="31"/>
                    </a:moveTo>
                    <a:lnTo>
                      <a:pt x="110" y="44"/>
                    </a:lnTo>
                    <a:lnTo>
                      <a:pt x="111" y="49"/>
                    </a:lnTo>
                    <a:lnTo>
                      <a:pt x="120" y="44"/>
                    </a:lnTo>
                    <a:lnTo>
                      <a:pt x="134" y="49"/>
                    </a:lnTo>
                    <a:lnTo>
                      <a:pt x="141" y="58"/>
                    </a:lnTo>
                    <a:lnTo>
                      <a:pt x="137" y="60"/>
                    </a:lnTo>
                    <a:lnTo>
                      <a:pt x="131" y="66"/>
                    </a:lnTo>
                    <a:lnTo>
                      <a:pt x="122" y="73"/>
                    </a:lnTo>
                    <a:lnTo>
                      <a:pt x="123" y="76"/>
                    </a:lnTo>
                    <a:lnTo>
                      <a:pt x="126" y="89"/>
                    </a:lnTo>
                    <a:lnTo>
                      <a:pt x="131" y="92"/>
                    </a:lnTo>
                    <a:lnTo>
                      <a:pt x="135" y="89"/>
                    </a:lnTo>
                    <a:lnTo>
                      <a:pt x="138" y="92"/>
                    </a:lnTo>
                    <a:lnTo>
                      <a:pt x="144" y="92"/>
                    </a:lnTo>
                    <a:lnTo>
                      <a:pt x="154" y="99"/>
                    </a:lnTo>
                    <a:lnTo>
                      <a:pt x="157" y="98"/>
                    </a:lnTo>
                    <a:lnTo>
                      <a:pt x="160" y="90"/>
                    </a:lnTo>
                    <a:lnTo>
                      <a:pt x="163" y="89"/>
                    </a:lnTo>
                    <a:lnTo>
                      <a:pt x="169" y="95"/>
                    </a:lnTo>
                    <a:lnTo>
                      <a:pt x="170" y="89"/>
                    </a:lnTo>
                    <a:lnTo>
                      <a:pt x="178" y="89"/>
                    </a:lnTo>
                    <a:lnTo>
                      <a:pt x="175" y="82"/>
                    </a:lnTo>
                    <a:lnTo>
                      <a:pt x="181" y="75"/>
                    </a:lnTo>
                    <a:lnTo>
                      <a:pt x="195" y="76"/>
                    </a:lnTo>
                    <a:lnTo>
                      <a:pt x="201" y="73"/>
                    </a:lnTo>
                    <a:lnTo>
                      <a:pt x="208" y="72"/>
                    </a:lnTo>
                    <a:lnTo>
                      <a:pt x="210" y="67"/>
                    </a:lnTo>
                    <a:lnTo>
                      <a:pt x="217" y="79"/>
                    </a:lnTo>
                    <a:lnTo>
                      <a:pt x="223" y="78"/>
                    </a:lnTo>
                    <a:lnTo>
                      <a:pt x="226" y="81"/>
                    </a:lnTo>
                    <a:lnTo>
                      <a:pt x="229" y="84"/>
                    </a:lnTo>
                    <a:lnTo>
                      <a:pt x="243" y="82"/>
                    </a:lnTo>
                    <a:lnTo>
                      <a:pt x="245" y="78"/>
                    </a:lnTo>
                    <a:lnTo>
                      <a:pt x="255" y="76"/>
                    </a:lnTo>
                    <a:lnTo>
                      <a:pt x="254" y="82"/>
                    </a:lnTo>
                    <a:lnTo>
                      <a:pt x="255" y="92"/>
                    </a:lnTo>
                    <a:lnTo>
                      <a:pt x="263" y="98"/>
                    </a:lnTo>
                    <a:lnTo>
                      <a:pt x="266" y="98"/>
                    </a:lnTo>
                    <a:lnTo>
                      <a:pt x="272" y="87"/>
                    </a:lnTo>
                    <a:lnTo>
                      <a:pt x="275" y="84"/>
                    </a:lnTo>
                    <a:lnTo>
                      <a:pt x="278" y="75"/>
                    </a:lnTo>
                    <a:lnTo>
                      <a:pt x="283" y="73"/>
                    </a:lnTo>
                    <a:lnTo>
                      <a:pt x="289" y="76"/>
                    </a:lnTo>
                    <a:lnTo>
                      <a:pt x="290" y="81"/>
                    </a:lnTo>
                    <a:lnTo>
                      <a:pt x="302" y="81"/>
                    </a:lnTo>
                    <a:lnTo>
                      <a:pt x="299" y="85"/>
                    </a:lnTo>
                    <a:lnTo>
                      <a:pt x="310" y="89"/>
                    </a:lnTo>
                    <a:lnTo>
                      <a:pt x="308" y="98"/>
                    </a:lnTo>
                    <a:lnTo>
                      <a:pt x="302" y="104"/>
                    </a:lnTo>
                    <a:lnTo>
                      <a:pt x="302" y="116"/>
                    </a:lnTo>
                    <a:lnTo>
                      <a:pt x="304" y="116"/>
                    </a:lnTo>
                    <a:lnTo>
                      <a:pt x="305" y="122"/>
                    </a:lnTo>
                    <a:lnTo>
                      <a:pt x="314" y="122"/>
                    </a:lnTo>
                    <a:lnTo>
                      <a:pt x="317" y="126"/>
                    </a:lnTo>
                    <a:lnTo>
                      <a:pt x="320" y="137"/>
                    </a:lnTo>
                    <a:lnTo>
                      <a:pt x="316" y="137"/>
                    </a:lnTo>
                    <a:lnTo>
                      <a:pt x="317" y="149"/>
                    </a:lnTo>
                    <a:lnTo>
                      <a:pt x="327" y="148"/>
                    </a:lnTo>
                    <a:lnTo>
                      <a:pt x="327" y="143"/>
                    </a:lnTo>
                    <a:lnTo>
                      <a:pt x="337" y="145"/>
                    </a:lnTo>
                    <a:lnTo>
                      <a:pt x="339" y="142"/>
                    </a:lnTo>
                    <a:lnTo>
                      <a:pt x="346" y="143"/>
                    </a:lnTo>
                    <a:lnTo>
                      <a:pt x="348" y="146"/>
                    </a:lnTo>
                    <a:lnTo>
                      <a:pt x="345" y="158"/>
                    </a:lnTo>
                    <a:lnTo>
                      <a:pt x="339" y="160"/>
                    </a:lnTo>
                    <a:lnTo>
                      <a:pt x="336" y="164"/>
                    </a:lnTo>
                    <a:lnTo>
                      <a:pt x="345" y="177"/>
                    </a:lnTo>
                    <a:lnTo>
                      <a:pt x="333" y="172"/>
                    </a:lnTo>
                    <a:lnTo>
                      <a:pt x="327" y="171"/>
                    </a:lnTo>
                    <a:lnTo>
                      <a:pt x="317" y="168"/>
                    </a:lnTo>
                    <a:lnTo>
                      <a:pt x="311" y="164"/>
                    </a:lnTo>
                    <a:lnTo>
                      <a:pt x="304" y="161"/>
                    </a:lnTo>
                    <a:lnTo>
                      <a:pt x="299" y="164"/>
                    </a:lnTo>
                    <a:lnTo>
                      <a:pt x="299" y="168"/>
                    </a:lnTo>
                    <a:lnTo>
                      <a:pt x="290" y="169"/>
                    </a:lnTo>
                    <a:lnTo>
                      <a:pt x="281" y="168"/>
                    </a:lnTo>
                    <a:lnTo>
                      <a:pt x="278" y="183"/>
                    </a:lnTo>
                    <a:lnTo>
                      <a:pt x="290" y="190"/>
                    </a:lnTo>
                    <a:lnTo>
                      <a:pt x="296" y="196"/>
                    </a:lnTo>
                    <a:lnTo>
                      <a:pt x="290" y="201"/>
                    </a:lnTo>
                    <a:lnTo>
                      <a:pt x="276" y="204"/>
                    </a:lnTo>
                    <a:lnTo>
                      <a:pt x="260" y="192"/>
                    </a:lnTo>
                    <a:lnTo>
                      <a:pt x="252" y="195"/>
                    </a:lnTo>
                    <a:lnTo>
                      <a:pt x="243" y="195"/>
                    </a:lnTo>
                    <a:lnTo>
                      <a:pt x="236" y="190"/>
                    </a:lnTo>
                    <a:lnTo>
                      <a:pt x="234" y="183"/>
                    </a:lnTo>
                    <a:lnTo>
                      <a:pt x="226" y="184"/>
                    </a:lnTo>
                    <a:lnTo>
                      <a:pt x="214" y="181"/>
                    </a:lnTo>
                    <a:lnTo>
                      <a:pt x="208" y="171"/>
                    </a:lnTo>
                    <a:lnTo>
                      <a:pt x="201" y="174"/>
                    </a:lnTo>
                    <a:lnTo>
                      <a:pt x="193" y="175"/>
                    </a:lnTo>
                    <a:lnTo>
                      <a:pt x="188" y="171"/>
                    </a:lnTo>
                    <a:lnTo>
                      <a:pt x="181" y="168"/>
                    </a:lnTo>
                    <a:lnTo>
                      <a:pt x="175" y="171"/>
                    </a:lnTo>
                    <a:lnTo>
                      <a:pt x="166" y="168"/>
                    </a:lnTo>
                    <a:lnTo>
                      <a:pt x="163" y="168"/>
                    </a:lnTo>
                    <a:lnTo>
                      <a:pt x="157" y="160"/>
                    </a:lnTo>
                    <a:lnTo>
                      <a:pt x="163" y="149"/>
                    </a:lnTo>
                    <a:lnTo>
                      <a:pt x="163" y="148"/>
                    </a:lnTo>
                    <a:lnTo>
                      <a:pt x="154" y="143"/>
                    </a:lnTo>
                    <a:lnTo>
                      <a:pt x="147" y="143"/>
                    </a:lnTo>
                    <a:lnTo>
                      <a:pt x="143" y="140"/>
                    </a:lnTo>
                    <a:lnTo>
                      <a:pt x="138" y="134"/>
                    </a:lnTo>
                    <a:lnTo>
                      <a:pt x="131" y="134"/>
                    </a:lnTo>
                    <a:lnTo>
                      <a:pt x="120" y="139"/>
                    </a:lnTo>
                    <a:lnTo>
                      <a:pt x="119" y="142"/>
                    </a:lnTo>
                    <a:lnTo>
                      <a:pt x="120" y="146"/>
                    </a:lnTo>
                    <a:lnTo>
                      <a:pt x="111" y="148"/>
                    </a:lnTo>
                    <a:lnTo>
                      <a:pt x="107" y="146"/>
                    </a:lnTo>
                    <a:lnTo>
                      <a:pt x="103" y="151"/>
                    </a:lnTo>
                    <a:lnTo>
                      <a:pt x="90" y="143"/>
                    </a:lnTo>
                    <a:lnTo>
                      <a:pt x="96" y="139"/>
                    </a:lnTo>
                    <a:lnTo>
                      <a:pt x="88" y="128"/>
                    </a:lnTo>
                    <a:lnTo>
                      <a:pt x="94" y="122"/>
                    </a:lnTo>
                    <a:lnTo>
                      <a:pt x="93" y="117"/>
                    </a:lnTo>
                    <a:lnTo>
                      <a:pt x="88" y="114"/>
                    </a:lnTo>
                    <a:lnTo>
                      <a:pt x="85" y="116"/>
                    </a:lnTo>
                    <a:lnTo>
                      <a:pt x="82" y="128"/>
                    </a:lnTo>
                    <a:lnTo>
                      <a:pt x="84" y="134"/>
                    </a:lnTo>
                    <a:lnTo>
                      <a:pt x="75" y="139"/>
                    </a:lnTo>
                    <a:lnTo>
                      <a:pt x="53" y="136"/>
                    </a:lnTo>
                    <a:lnTo>
                      <a:pt x="44" y="131"/>
                    </a:lnTo>
                    <a:lnTo>
                      <a:pt x="41" y="126"/>
                    </a:lnTo>
                    <a:lnTo>
                      <a:pt x="47" y="114"/>
                    </a:lnTo>
                    <a:lnTo>
                      <a:pt x="47" y="107"/>
                    </a:lnTo>
                    <a:lnTo>
                      <a:pt x="44" y="104"/>
                    </a:lnTo>
                    <a:lnTo>
                      <a:pt x="35" y="102"/>
                    </a:lnTo>
                    <a:lnTo>
                      <a:pt x="31" y="99"/>
                    </a:lnTo>
                    <a:lnTo>
                      <a:pt x="28" y="95"/>
                    </a:lnTo>
                    <a:lnTo>
                      <a:pt x="26" y="85"/>
                    </a:lnTo>
                    <a:lnTo>
                      <a:pt x="20" y="75"/>
                    </a:lnTo>
                    <a:lnTo>
                      <a:pt x="20" y="69"/>
                    </a:lnTo>
                    <a:lnTo>
                      <a:pt x="17" y="66"/>
                    </a:lnTo>
                    <a:lnTo>
                      <a:pt x="22" y="60"/>
                    </a:lnTo>
                    <a:lnTo>
                      <a:pt x="17" y="61"/>
                    </a:lnTo>
                    <a:lnTo>
                      <a:pt x="8" y="57"/>
                    </a:lnTo>
                    <a:lnTo>
                      <a:pt x="0" y="46"/>
                    </a:lnTo>
                    <a:lnTo>
                      <a:pt x="0" y="38"/>
                    </a:lnTo>
                    <a:lnTo>
                      <a:pt x="5" y="28"/>
                    </a:lnTo>
                    <a:lnTo>
                      <a:pt x="3" y="22"/>
                    </a:lnTo>
                    <a:lnTo>
                      <a:pt x="5" y="14"/>
                    </a:lnTo>
                    <a:lnTo>
                      <a:pt x="12" y="8"/>
                    </a:lnTo>
                    <a:lnTo>
                      <a:pt x="22" y="0"/>
                    </a:lnTo>
                    <a:lnTo>
                      <a:pt x="31" y="6"/>
                    </a:lnTo>
                    <a:lnTo>
                      <a:pt x="40" y="3"/>
                    </a:lnTo>
                    <a:lnTo>
                      <a:pt x="43" y="6"/>
                    </a:lnTo>
                    <a:lnTo>
                      <a:pt x="50" y="5"/>
                    </a:lnTo>
                    <a:lnTo>
                      <a:pt x="56" y="5"/>
                    </a:lnTo>
                    <a:lnTo>
                      <a:pt x="67" y="2"/>
                    </a:lnTo>
                    <a:lnTo>
                      <a:pt x="69" y="3"/>
                    </a:lnTo>
                    <a:lnTo>
                      <a:pt x="66" y="16"/>
                    </a:lnTo>
                    <a:lnTo>
                      <a:pt x="67" y="25"/>
                    </a:lnTo>
                    <a:lnTo>
                      <a:pt x="67" y="32"/>
                    </a:lnTo>
                    <a:lnTo>
                      <a:pt x="69" y="34"/>
                    </a:lnTo>
                    <a:lnTo>
                      <a:pt x="69" y="38"/>
                    </a:lnTo>
                    <a:lnTo>
                      <a:pt x="72" y="41"/>
                    </a:lnTo>
                    <a:lnTo>
                      <a:pt x="78" y="40"/>
                    </a:lnTo>
                    <a:lnTo>
                      <a:pt x="88" y="40"/>
                    </a:lnTo>
                    <a:lnTo>
                      <a:pt x="93" y="31"/>
                    </a:lnTo>
                    <a:lnTo>
                      <a:pt x="94" y="25"/>
                    </a:lnTo>
                    <a:lnTo>
                      <a:pt x="96" y="28"/>
                    </a:lnTo>
                    <a:lnTo>
                      <a:pt x="102" y="31"/>
                    </a:lnTo>
                    <a:lnTo>
                      <a:pt x="113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7" name="Freeform 4133">
                <a:extLst>
                  <a:ext uri="{FF2B5EF4-FFF2-40B4-BE49-F238E27FC236}">
                    <a16:creationId xmlns:a16="http://schemas.microsoft.com/office/drawing/2014/main" id="{8BD1808A-AEA3-686B-D1B6-816734B9C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166"/>
                <a:ext cx="174" cy="102"/>
              </a:xfrm>
              <a:custGeom>
                <a:avLst/>
                <a:gdLst>
                  <a:gd name="T0" fmla="*/ 111 w 348"/>
                  <a:gd name="T1" fmla="*/ 49 h 204"/>
                  <a:gd name="T2" fmla="*/ 141 w 348"/>
                  <a:gd name="T3" fmla="*/ 58 h 204"/>
                  <a:gd name="T4" fmla="*/ 122 w 348"/>
                  <a:gd name="T5" fmla="*/ 73 h 204"/>
                  <a:gd name="T6" fmla="*/ 131 w 348"/>
                  <a:gd name="T7" fmla="*/ 92 h 204"/>
                  <a:gd name="T8" fmla="*/ 144 w 348"/>
                  <a:gd name="T9" fmla="*/ 92 h 204"/>
                  <a:gd name="T10" fmla="*/ 160 w 348"/>
                  <a:gd name="T11" fmla="*/ 90 h 204"/>
                  <a:gd name="T12" fmla="*/ 170 w 348"/>
                  <a:gd name="T13" fmla="*/ 89 h 204"/>
                  <a:gd name="T14" fmla="*/ 181 w 348"/>
                  <a:gd name="T15" fmla="*/ 75 h 204"/>
                  <a:gd name="T16" fmla="*/ 208 w 348"/>
                  <a:gd name="T17" fmla="*/ 72 h 204"/>
                  <a:gd name="T18" fmla="*/ 223 w 348"/>
                  <a:gd name="T19" fmla="*/ 78 h 204"/>
                  <a:gd name="T20" fmla="*/ 243 w 348"/>
                  <a:gd name="T21" fmla="*/ 82 h 204"/>
                  <a:gd name="T22" fmla="*/ 254 w 348"/>
                  <a:gd name="T23" fmla="*/ 82 h 204"/>
                  <a:gd name="T24" fmla="*/ 266 w 348"/>
                  <a:gd name="T25" fmla="*/ 98 h 204"/>
                  <a:gd name="T26" fmla="*/ 278 w 348"/>
                  <a:gd name="T27" fmla="*/ 75 h 204"/>
                  <a:gd name="T28" fmla="*/ 290 w 348"/>
                  <a:gd name="T29" fmla="*/ 81 h 204"/>
                  <a:gd name="T30" fmla="*/ 310 w 348"/>
                  <a:gd name="T31" fmla="*/ 89 h 204"/>
                  <a:gd name="T32" fmla="*/ 302 w 348"/>
                  <a:gd name="T33" fmla="*/ 116 h 204"/>
                  <a:gd name="T34" fmla="*/ 314 w 348"/>
                  <a:gd name="T35" fmla="*/ 122 h 204"/>
                  <a:gd name="T36" fmla="*/ 316 w 348"/>
                  <a:gd name="T37" fmla="*/ 137 h 204"/>
                  <a:gd name="T38" fmla="*/ 327 w 348"/>
                  <a:gd name="T39" fmla="*/ 143 h 204"/>
                  <a:gd name="T40" fmla="*/ 346 w 348"/>
                  <a:gd name="T41" fmla="*/ 143 h 204"/>
                  <a:gd name="T42" fmla="*/ 339 w 348"/>
                  <a:gd name="T43" fmla="*/ 160 h 204"/>
                  <a:gd name="T44" fmla="*/ 333 w 348"/>
                  <a:gd name="T45" fmla="*/ 172 h 204"/>
                  <a:gd name="T46" fmla="*/ 311 w 348"/>
                  <a:gd name="T47" fmla="*/ 164 h 204"/>
                  <a:gd name="T48" fmla="*/ 299 w 348"/>
                  <a:gd name="T49" fmla="*/ 168 h 204"/>
                  <a:gd name="T50" fmla="*/ 278 w 348"/>
                  <a:gd name="T51" fmla="*/ 183 h 204"/>
                  <a:gd name="T52" fmla="*/ 290 w 348"/>
                  <a:gd name="T53" fmla="*/ 201 h 204"/>
                  <a:gd name="T54" fmla="*/ 252 w 348"/>
                  <a:gd name="T55" fmla="*/ 195 h 204"/>
                  <a:gd name="T56" fmla="*/ 234 w 348"/>
                  <a:gd name="T57" fmla="*/ 183 h 204"/>
                  <a:gd name="T58" fmla="*/ 208 w 348"/>
                  <a:gd name="T59" fmla="*/ 171 h 204"/>
                  <a:gd name="T60" fmla="*/ 188 w 348"/>
                  <a:gd name="T61" fmla="*/ 171 h 204"/>
                  <a:gd name="T62" fmla="*/ 166 w 348"/>
                  <a:gd name="T63" fmla="*/ 168 h 204"/>
                  <a:gd name="T64" fmla="*/ 163 w 348"/>
                  <a:gd name="T65" fmla="*/ 149 h 204"/>
                  <a:gd name="T66" fmla="*/ 147 w 348"/>
                  <a:gd name="T67" fmla="*/ 143 h 204"/>
                  <a:gd name="T68" fmla="*/ 131 w 348"/>
                  <a:gd name="T69" fmla="*/ 134 h 204"/>
                  <a:gd name="T70" fmla="*/ 120 w 348"/>
                  <a:gd name="T71" fmla="*/ 146 h 204"/>
                  <a:gd name="T72" fmla="*/ 103 w 348"/>
                  <a:gd name="T73" fmla="*/ 151 h 204"/>
                  <a:gd name="T74" fmla="*/ 88 w 348"/>
                  <a:gd name="T75" fmla="*/ 128 h 204"/>
                  <a:gd name="T76" fmla="*/ 88 w 348"/>
                  <a:gd name="T77" fmla="*/ 114 h 204"/>
                  <a:gd name="T78" fmla="*/ 84 w 348"/>
                  <a:gd name="T79" fmla="*/ 134 h 204"/>
                  <a:gd name="T80" fmla="*/ 44 w 348"/>
                  <a:gd name="T81" fmla="*/ 131 h 204"/>
                  <a:gd name="T82" fmla="*/ 47 w 348"/>
                  <a:gd name="T83" fmla="*/ 107 h 204"/>
                  <a:gd name="T84" fmla="*/ 31 w 348"/>
                  <a:gd name="T85" fmla="*/ 99 h 204"/>
                  <a:gd name="T86" fmla="*/ 20 w 348"/>
                  <a:gd name="T87" fmla="*/ 75 h 204"/>
                  <a:gd name="T88" fmla="*/ 22 w 348"/>
                  <a:gd name="T89" fmla="*/ 60 h 204"/>
                  <a:gd name="T90" fmla="*/ 0 w 348"/>
                  <a:gd name="T91" fmla="*/ 46 h 204"/>
                  <a:gd name="T92" fmla="*/ 3 w 348"/>
                  <a:gd name="T93" fmla="*/ 22 h 204"/>
                  <a:gd name="T94" fmla="*/ 22 w 348"/>
                  <a:gd name="T95" fmla="*/ 0 h 204"/>
                  <a:gd name="T96" fmla="*/ 43 w 348"/>
                  <a:gd name="T97" fmla="*/ 6 h 204"/>
                  <a:gd name="T98" fmla="*/ 67 w 348"/>
                  <a:gd name="T99" fmla="*/ 2 h 204"/>
                  <a:gd name="T100" fmla="*/ 67 w 348"/>
                  <a:gd name="T101" fmla="*/ 25 h 204"/>
                  <a:gd name="T102" fmla="*/ 69 w 348"/>
                  <a:gd name="T103" fmla="*/ 38 h 204"/>
                  <a:gd name="T104" fmla="*/ 88 w 348"/>
                  <a:gd name="T105" fmla="*/ 40 h 204"/>
                  <a:gd name="T106" fmla="*/ 96 w 348"/>
                  <a:gd name="T107" fmla="*/ 28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8" h="204">
                    <a:moveTo>
                      <a:pt x="113" y="31"/>
                    </a:moveTo>
                    <a:lnTo>
                      <a:pt x="110" y="44"/>
                    </a:lnTo>
                    <a:lnTo>
                      <a:pt x="111" y="49"/>
                    </a:lnTo>
                    <a:lnTo>
                      <a:pt x="120" y="44"/>
                    </a:lnTo>
                    <a:lnTo>
                      <a:pt x="134" y="49"/>
                    </a:lnTo>
                    <a:lnTo>
                      <a:pt x="141" y="58"/>
                    </a:lnTo>
                    <a:lnTo>
                      <a:pt x="137" y="60"/>
                    </a:lnTo>
                    <a:lnTo>
                      <a:pt x="131" y="66"/>
                    </a:lnTo>
                    <a:lnTo>
                      <a:pt x="122" y="73"/>
                    </a:lnTo>
                    <a:lnTo>
                      <a:pt x="123" y="76"/>
                    </a:lnTo>
                    <a:lnTo>
                      <a:pt x="126" y="89"/>
                    </a:lnTo>
                    <a:lnTo>
                      <a:pt x="131" y="92"/>
                    </a:lnTo>
                    <a:lnTo>
                      <a:pt x="135" y="89"/>
                    </a:lnTo>
                    <a:lnTo>
                      <a:pt x="138" y="92"/>
                    </a:lnTo>
                    <a:lnTo>
                      <a:pt x="144" y="92"/>
                    </a:lnTo>
                    <a:lnTo>
                      <a:pt x="154" y="99"/>
                    </a:lnTo>
                    <a:lnTo>
                      <a:pt x="157" y="98"/>
                    </a:lnTo>
                    <a:lnTo>
                      <a:pt x="160" y="90"/>
                    </a:lnTo>
                    <a:lnTo>
                      <a:pt x="163" y="89"/>
                    </a:lnTo>
                    <a:lnTo>
                      <a:pt x="169" y="95"/>
                    </a:lnTo>
                    <a:lnTo>
                      <a:pt x="170" y="89"/>
                    </a:lnTo>
                    <a:lnTo>
                      <a:pt x="178" y="89"/>
                    </a:lnTo>
                    <a:lnTo>
                      <a:pt x="175" y="82"/>
                    </a:lnTo>
                    <a:lnTo>
                      <a:pt x="181" y="75"/>
                    </a:lnTo>
                    <a:lnTo>
                      <a:pt x="195" y="76"/>
                    </a:lnTo>
                    <a:lnTo>
                      <a:pt x="201" y="73"/>
                    </a:lnTo>
                    <a:lnTo>
                      <a:pt x="208" y="72"/>
                    </a:lnTo>
                    <a:lnTo>
                      <a:pt x="210" y="67"/>
                    </a:lnTo>
                    <a:lnTo>
                      <a:pt x="217" y="79"/>
                    </a:lnTo>
                    <a:lnTo>
                      <a:pt x="223" y="78"/>
                    </a:lnTo>
                    <a:lnTo>
                      <a:pt x="226" y="81"/>
                    </a:lnTo>
                    <a:lnTo>
                      <a:pt x="229" y="84"/>
                    </a:lnTo>
                    <a:lnTo>
                      <a:pt x="243" y="82"/>
                    </a:lnTo>
                    <a:lnTo>
                      <a:pt x="245" y="78"/>
                    </a:lnTo>
                    <a:lnTo>
                      <a:pt x="255" y="76"/>
                    </a:lnTo>
                    <a:lnTo>
                      <a:pt x="254" y="82"/>
                    </a:lnTo>
                    <a:lnTo>
                      <a:pt x="255" y="92"/>
                    </a:lnTo>
                    <a:lnTo>
                      <a:pt x="263" y="98"/>
                    </a:lnTo>
                    <a:lnTo>
                      <a:pt x="266" y="98"/>
                    </a:lnTo>
                    <a:lnTo>
                      <a:pt x="272" y="87"/>
                    </a:lnTo>
                    <a:lnTo>
                      <a:pt x="275" y="84"/>
                    </a:lnTo>
                    <a:lnTo>
                      <a:pt x="278" y="75"/>
                    </a:lnTo>
                    <a:lnTo>
                      <a:pt x="283" y="73"/>
                    </a:lnTo>
                    <a:lnTo>
                      <a:pt x="289" y="76"/>
                    </a:lnTo>
                    <a:lnTo>
                      <a:pt x="290" y="81"/>
                    </a:lnTo>
                    <a:lnTo>
                      <a:pt x="302" y="81"/>
                    </a:lnTo>
                    <a:lnTo>
                      <a:pt x="299" y="85"/>
                    </a:lnTo>
                    <a:lnTo>
                      <a:pt x="310" y="89"/>
                    </a:lnTo>
                    <a:lnTo>
                      <a:pt x="308" y="98"/>
                    </a:lnTo>
                    <a:lnTo>
                      <a:pt x="302" y="104"/>
                    </a:lnTo>
                    <a:lnTo>
                      <a:pt x="302" y="116"/>
                    </a:lnTo>
                    <a:lnTo>
                      <a:pt x="304" y="116"/>
                    </a:lnTo>
                    <a:lnTo>
                      <a:pt x="305" y="122"/>
                    </a:lnTo>
                    <a:lnTo>
                      <a:pt x="314" y="122"/>
                    </a:lnTo>
                    <a:lnTo>
                      <a:pt x="317" y="126"/>
                    </a:lnTo>
                    <a:lnTo>
                      <a:pt x="320" y="137"/>
                    </a:lnTo>
                    <a:lnTo>
                      <a:pt x="316" y="137"/>
                    </a:lnTo>
                    <a:lnTo>
                      <a:pt x="317" y="149"/>
                    </a:lnTo>
                    <a:lnTo>
                      <a:pt x="327" y="148"/>
                    </a:lnTo>
                    <a:lnTo>
                      <a:pt x="327" y="143"/>
                    </a:lnTo>
                    <a:lnTo>
                      <a:pt x="337" y="145"/>
                    </a:lnTo>
                    <a:lnTo>
                      <a:pt x="339" y="142"/>
                    </a:lnTo>
                    <a:lnTo>
                      <a:pt x="346" y="143"/>
                    </a:lnTo>
                    <a:lnTo>
                      <a:pt x="348" y="146"/>
                    </a:lnTo>
                    <a:lnTo>
                      <a:pt x="345" y="158"/>
                    </a:lnTo>
                    <a:lnTo>
                      <a:pt x="339" y="160"/>
                    </a:lnTo>
                    <a:lnTo>
                      <a:pt x="336" y="164"/>
                    </a:lnTo>
                    <a:lnTo>
                      <a:pt x="345" y="177"/>
                    </a:lnTo>
                    <a:lnTo>
                      <a:pt x="333" y="172"/>
                    </a:lnTo>
                    <a:lnTo>
                      <a:pt x="327" y="171"/>
                    </a:lnTo>
                    <a:lnTo>
                      <a:pt x="317" y="168"/>
                    </a:lnTo>
                    <a:lnTo>
                      <a:pt x="311" y="164"/>
                    </a:lnTo>
                    <a:lnTo>
                      <a:pt x="304" y="161"/>
                    </a:lnTo>
                    <a:lnTo>
                      <a:pt x="299" y="164"/>
                    </a:lnTo>
                    <a:lnTo>
                      <a:pt x="299" y="168"/>
                    </a:lnTo>
                    <a:lnTo>
                      <a:pt x="290" y="169"/>
                    </a:lnTo>
                    <a:lnTo>
                      <a:pt x="281" y="168"/>
                    </a:lnTo>
                    <a:lnTo>
                      <a:pt x="278" y="183"/>
                    </a:lnTo>
                    <a:lnTo>
                      <a:pt x="290" y="190"/>
                    </a:lnTo>
                    <a:lnTo>
                      <a:pt x="296" y="196"/>
                    </a:lnTo>
                    <a:lnTo>
                      <a:pt x="290" y="201"/>
                    </a:lnTo>
                    <a:lnTo>
                      <a:pt x="276" y="204"/>
                    </a:lnTo>
                    <a:lnTo>
                      <a:pt x="260" y="192"/>
                    </a:lnTo>
                    <a:lnTo>
                      <a:pt x="252" y="195"/>
                    </a:lnTo>
                    <a:lnTo>
                      <a:pt x="243" y="195"/>
                    </a:lnTo>
                    <a:lnTo>
                      <a:pt x="236" y="190"/>
                    </a:lnTo>
                    <a:lnTo>
                      <a:pt x="234" y="183"/>
                    </a:lnTo>
                    <a:lnTo>
                      <a:pt x="226" y="184"/>
                    </a:lnTo>
                    <a:lnTo>
                      <a:pt x="214" y="181"/>
                    </a:lnTo>
                    <a:lnTo>
                      <a:pt x="208" y="171"/>
                    </a:lnTo>
                    <a:lnTo>
                      <a:pt x="201" y="174"/>
                    </a:lnTo>
                    <a:lnTo>
                      <a:pt x="193" y="175"/>
                    </a:lnTo>
                    <a:lnTo>
                      <a:pt x="188" y="171"/>
                    </a:lnTo>
                    <a:lnTo>
                      <a:pt x="181" y="168"/>
                    </a:lnTo>
                    <a:lnTo>
                      <a:pt x="175" y="171"/>
                    </a:lnTo>
                    <a:lnTo>
                      <a:pt x="166" y="168"/>
                    </a:lnTo>
                    <a:lnTo>
                      <a:pt x="163" y="168"/>
                    </a:lnTo>
                    <a:lnTo>
                      <a:pt x="157" y="160"/>
                    </a:lnTo>
                    <a:lnTo>
                      <a:pt x="163" y="149"/>
                    </a:lnTo>
                    <a:lnTo>
                      <a:pt x="163" y="148"/>
                    </a:lnTo>
                    <a:lnTo>
                      <a:pt x="154" y="143"/>
                    </a:lnTo>
                    <a:lnTo>
                      <a:pt x="147" y="143"/>
                    </a:lnTo>
                    <a:lnTo>
                      <a:pt x="143" y="140"/>
                    </a:lnTo>
                    <a:lnTo>
                      <a:pt x="138" y="134"/>
                    </a:lnTo>
                    <a:lnTo>
                      <a:pt x="131" y="134"/>
                    </a:lnTo>
                    <a:lnTo>
                      <a:pt x="120" y="139"/>
                    </a:lnTo>
                    <a:lnTo>
                      <a:pt x="119" y="142"/>
                    </a:lnTo>
                    <a:lnTo>
                      <a:pt x="120" y="146"/>
                    </a:lnTo>
                    <a:lnTo>
                      <a:pt x="111" y="148"/>
                    </a:lnTo>
                    <a:lnTo>
                      <a:pt x="107" y="146"/>
                    </a:lnTo>
                    <a:lnTo>
                      <a:pt x="103" y="151"/>
                    </a:lnTo>
                    <a:lnTo>
                      <a:pt x="90" y="143"/>
                    </a:lnTo>
                    <a:lnTo>
                      <a:pt x="96" y="139"/>
                    </a:lnTo>
                    <a:lnTo>
                      <a:pt x="88" y="128"/>
                    </a:lnTo>
                    <a:lnTo>
                      <a:pt x="94" y="122"/>
                    </a:lnTo>
                    <a:lnTo>
                      <a:pt x="93" y="117"/>
                    </a:lnTo>
                    <a:lnTo>
                      <a:pt x="88" y="114"/>
                    </a:lnTo>
                    <a:lnTo>
                      <a:pt x="85" y="116"/>
                    </a:lnTo>
                    <a:lnTo>
                      <a:pt x="82" y="128"/>
                    </a:lnTo>
                    <a:lnTo>
                      <a:pt x="84" y="134"/>
                    </a:lnTo>
                    <a:lnTo>
                      <a:pt x="75" y="139"/>
                    </a:lnTo>
                    <a:lnTo>
                      <a:pt x="53" y="136"/>
                    </a:lnTo>
                    <a:lnTo>
                      <a:pt x="44" y="131"/>
                    </a:lnTo>
                    <a:lnTo>
                      <a:pt x="41" y="126"/>
                    </a:lnTo>
                    <a:lnTo>
                      <a:pt x="47" y="114"/>
                    </a:lnTo>
                    <a:lnTo>
                      <a:pt x="47" y="107"/>
                    </a:lnTo>
                    <a:lnTo>
                      <a:pt x="44" y="104"/>
                    </a:lnTo>
                    <a:lnTo>
                      <a:pt x="35" y="102"/>
                    </a:lnTo>
                    <a:lnTo>
                      <a:pt x="31" y="99"/>
                    </a:lnTo>
                    <a:lnTo>
                      <a:pt x="28" y="95"/>
                    </a:lnTo>
                    <a:lnTo>
                      <a:pt x="26" y="85"/>
                    </a:lnTo>
                    <a:lnTo>
                      <a:pt x="20" y="75"/>
                    </a:lnTo>
                    <a:lnTo>
                      <a:pt x="20" y="69"/>
                    </a:lnTo>
                    <a:lnTo>
                      <a:pt x="17" y="66"/>
                    </a:lnTo>
                    <a:lnTo>
                      <a:pt x="22" y="60"/>
                    </a:lnTo>
                    <a:lnTo>
                      <a:pt x="17" y="61"/>
                    </a:lnTo>
                    <a:lnTo>
                      <a:pt x="8" y="57"/>
                    </a:lnTo>
                    <a:lnTo>
                      <a:pt x="0" y="46"/>
                    </a:lnTo>
                    <a:lnTo>
                      <a:pt x="0" y="38"/>
                    </a:lnTo>
                    <a:lnTo>
                      <a:pt x="5" y="28"/>
                    </a:lnTo>
                    <a:lnTo>
                      <a:pt x="3" y="22"/>
                    </a:lnTo>
                    <a:lnTo>
                      <a:pt x="5" y="14"/>
                    </a:lnTo>
                    <a:lnTo>
                      <a:pt x="12" y="8"/>
                    </a:lnTo>
                    <a:lnTo>
                      <a:pt x="22" y="0"/>
                    </a:lnTo>
                    <a:lnTo>
                      <a:pt x="31" y="6"/>
                    </a:lnTo>
                    <a:lnTo>
                      <a:pt x="40" y="3"/>
                    </a:lnTo>
                    <a:lnTo>
                      <a:pt x="43" y="6"/>
                    </a:lnTo>
                    <a:lnTo>
                      <a:pt x="50" y="5"/>
                    </a:lnTo>
                    <a:lnTo>
                      <a:pt x="56" y="5"/>
                    </a:lnTo>
                    <a:lnTo>
                      <a:pt x="67" y="2"/>
                    </a:lnTo>
                    <a:lnTo>
                      <a:pt x="69" y="3"/>
                    </a:lnTo>
                    <a:lnTo>
                      <a:pt x="66" y="16"/>
                    </a:lnTo>
                    <a:lnTo>
                      <a:pt x="67" y="25"/>
                    </a:lnTo>
                    <a:lnTo>
                      <a:pt x="67" y="32"/>
                    </a:lnTo>
                    <a:lnTo>
                      <a:pt x="69" y="34"/>
                    </a:lnTo>
                    <a:lnTo>
                      <a:pt x="69" y="38"/>
                    </a:lnTo>
                    <a:lnTo>
                      <a:pt x="72" y="41"/>
                    </a:lnTo>
                    <a:lnTo>
                      <a:pt x="78" y="40"/>
                    </a:lnTo>
                    <a:lnTo>
                      <a:pt x="88" y="40"/>
                    </a:lnTo>
                    <a:lnTo>
                      <a:pt x="93" y="31"/>
                    </a:lnTo>
                    <a:lnTo>
                      <a:pt x="94" y="25"/>
                    </a:lnTo>
                    <a:lnTo>
                      <a:pt x="96" y="28"/>
                    </a:lnTo>
                    <a:lnTo>
                      <a:pt x="102" y="31"/>
                    </a:lnTo>
                    <a:lnTo>
                      <a:pt x="113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8" name="Freeform 4134">
                <a:extLst>
                  <a:ext uri="{FF2B5EF4-FFF2-40B4-BE49-F238E27FC236}">
                    <a16:creationId xmlns:a16="http://schemas.microsoft.com/office/drawing/2014/main" id="{747C4D6C-9A71-D6C6-1EBF-B9CA2C057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202"/>
                <a:ext cx="109" cy="82"/>
              </a:xfrm>
              <a:custGeom>
                <a:avLst/>
                <a:gdLst>
                  <a:gd name="T0" fmla="*/ 202 w 217"/>
                  <a:gd name="T1" fmla="*/ 32 h 164"/>
                  <a:gd name="T2" fmla="*/ 197 w 217"/>
                  <a:gd name="T3" fmla="*/ 9 h 164"/>
                  <a:gd name="T4" fmla="*/ 176 w 217"/>
                  <a:gd name="T5" fmla="*/ 3 h 164"/>
                  <a:gd name="T6" fmla="*/ 167 w 217"/>
                  <a:gd name="T7" fmla="*/ 5 h 164"/>
                  <a:gd name="T8" fmla="*/ 159 w 217"/>
                  <a:gd name="T9" fmla="*/ 25 h 164"/>
                  <a:gd name="T10" fmla="*/ 146 w 217"/>
                  <a:gd name="T11" fmla="*/ 25 h 164"/>
                  <a:gd name="T12" fmla="*/ 133 w 217"/>
                  <a:gd name="T13" fmla="*/ 29 h 164"/>
                  <a:gd name="T14" fmla="*/ 121 w 217"/>
                  <a:gd name="T15" fmla="*/ 37 h 164"/>
                  <a:gd name="T16" fmla="*/ 115 w 217"/>
                  <a:gd name="T17" fmla="*/ 46 h 164"/>
                  <a:gd name="T18" fmla="*/ 108 w 217"/>
                  <a:gd name="T19" fmla="*/ 58 h 164"/>
                  <a:gd name="T20" fmla="*/ 95 w 217"/>
                  <a:gd name="T21" fmla="*/ 70 h 164"/>
                  <a:gd name="T22" fmla="*/ 88 w 217"/>
                  <a:gd name="T23" fmla="*/ 67 h 164"/>
                  <a:gd name="T24" fmla="*/ 83 w 217"/>
                  <a:gd name="T25" fmla="*/ 61 h 164"/>
                  <a:gd name="T26" fmla="*/ 80 w 217"/>
                  <a:gd name="T27" fmla="*/ 49 h 164"/>
                  <a:gd name="T28" fmla="*/ 76 w 217"/>
                  <a:gd name="T29" fmla="*/ 43 h 164"/>
                  <a:gd name="T30" fmla="*/ 67 w 217"/>
                  <a:gd name="T31" fmla="*/ 35 h 164"/>
                  <a:gd name="T32" fmla="*/ 68 w 217"/>
                  <a:gd name="T33" fmla="*/ 49 h 164"/>
                  <a:gd name="T34" fmla="*/ 68 w 217"/>
                  <a:gd name="T35" fmla="*/ 60 h 164"/>
                  <a:gd name="T36" fmla="*/ 67 w 217"/>
                  <a:gd name="T37" fmla="*/ 79 h 164"/>
                  <a:gd name="T38" fmla="*/ 51 w 217"/>
                  <a:gd name="T39" fmla="*/ 87 h 164"/>
                  <a:gd name="T40" fmla="*/ 41 w 217"/>
                  <a:gd name="T41" fmla="*/ 88 h 164"/>
                  <a:gd name="T42" fmla="*/ 27 w 217"/>
                  <a:gd name="T43" fmla="*/ 85 h 164"/>
                  <a:gd name="T44" fmla="*/ 15 w 217"/>
                  <a:gd name="T45" fmla="*/ 84 h 164"/>
                  <a:gd name="T46" fmla="*/ 20 w 217"/>
                  <a:gd name="T47" fmla="*/ 88 h 164"/>
                  <a:gd name="T48" fmla="*/ 26 w 217"/>
                  <a:gd name="T49" fmla="*/ 95 h 164"/>
                  <a:gd name="T50" fmla="*/ 30 w 217"/>
                  <a:gd name="T51" fmla="*/ 114 h 164"/>
                  <a:gd name="T52" fmla="*/ 21 w 217"/>
                  <a:gd name="T53" fmla="*/ 114 h 164"/>
                  <a:gd name="T54" fmla="*/ 23 w 217"/>
                  <a:gd name="T55" fmla="*/ 128 h 164"/>
                  <a:gd name="T56" fmla="*/ 10 w 217"/>
                  <a:gd name="T57" fmla="*/ 125 h 164"/>
                  <a:gd name="T58" fmla="*/ 0 w 217"/>
                  <a:gd name="T59" fmla="*/ 122 h 164"/>
                  <a:gd name="T60" fmla="*/ 26 w 217"/>
                  <a:gd name="T61" fmla="*/ 134 h 164"/>
                  <a:gd name="T62" fmla="*/ 56 w 217"/>
                  <a:gd name="T63" fmla="*/ 160 h 164"/>
                  <a:gd name="T64" fmla="*/ 53 w 217"/>
                  <a:gd name="T65" fmla="*/ 146 h 164"/>
                  <a:gd name="T66" fmla="*/ 64 w 217"/>
                  <a:gd name="T67" fmla="*/ 137 h 164"/>
                  <a:gd name="T68" fmla="*/ 73 w 217"/>
                  <a:gd name="T69" fmla="*/ 128 h 164"/>
                  <a:gd name="T70" fmla="*/ 85 w 217"/>
                  <a:gd name="T71" fmla="*/ 120 h 164"/>
                  <a:gd name="T72" fmla="*/ 83 w 217"/>
                  <a:gd name="T73" fmla="*/ 107 h 164"/>
                  <a:gd name="T74" fmla="*/ 94 w 217"/>
                  <a:gd name="T75" fmla="*/ 101 h 164"/>
                  <a:gd name="T76" fmla="*/ 108 w 217"/>
                  <a:gd name="T77" fmla="*/ 101 h 164"/>
                  <a:gd name="T78" fmla="*/ 115 w 217"/>
                  <a:gd name="T79" fmla="*/ 108 h 164"/>
                  <a:gd name="T80" fmla="*/ 129 w 217"/>
                  <a:gd name="T81" fmla="*/ 102 h 164"/>
                  <a:gd name="T82" fmla="*/ 138 w 217"/>
                  <a:gd name="T83" fmla="*/ 107 h 164"/>
                  <a:gd name="T84" fmla="*/ 139 w 217"/>
                  <a:gd name="T85" fmla="*/ 120 h 164"/>
                  <a:gd name="T86" fmla="*/ 149 w 217"/>
                  <a:gd name="T87" fmla="*/ 137 h 164"/>
                  <a:gd name="T88" fmla="*/ 146 w 217"/>
                  <a:gd name="T89" fmla="*/ 152 h 164"/>
                  <a:gd name="T90" fmla="*/ 159 w 217"/>
                  <a:gd name="T91" fmla="*/ 152 h 164"/>
                  <a:gd name="T92" fmla="*/ 165 w 217"/>
                  <a:gd name="T93" fmla="*/ 143 h 164"/>
                  <a:gd name="T94" fmla="*/ 179 w 217"/>
                  <a:gd name="T95" fmla="*/ 145 h 164"/>
                  <a:gd name="T96" fmla="*/ 174 w 217"/>
                  <a:gd name="T97" fmla="*/ 136 h 164"/>
                  <a:gd name="T98" fmla="*/ 176 w 217"/>
                  <a:gd name="T99" fmla="*/ 122 h 164"/>
                  <a:gd name="T100" fmla="*/ 179 w 217"/>
                  <a:gd name="T101" fmla="*/ 113 h 164"/>
                  <a:gd name="T102" fmla="*/ 191 w 217"/>
                  <a:gd name="T103" fmla="*/ 101 h 164"/>
                  <a:gd name="T104" fmla="*/ 200 w 217"/>
                  <a:gd name="T105" fmla="*/ 91 h 164"/>
                  <a:gd name="T106" fmla="*/ 202 w 217"/>
                  <a:gd name="T107" fmla="*/ 76 h 164"/>
                  <a:gd name="T108" fmla="*/ 202 w 217"/>
                  <a:gd name="T109" fmla="*/ 66 h 164"/>
                  <a:gd name="T110" fmla="*/ 211 w 217"/>
                  <a:gd name="T111" fmla="*/ 52 h 164"/>
                  <a:gd name="T112" fmla="*/ 217 w 217"/>
                  <a:gd name="T113" fmla="*/ 4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7" h="164">
                    <a:moveTo>
                      <a:pt x="217" y="40"/>
                    </a:moveTo>
                    <a:lnTo>
                      <a:pt x="202" y="32"/>
                    </a:lnTo>
                    <a:lnTo>
                      <a:pt x="197" y="16"/>
                    </a:lnTo>
                    <a:lnTo>
                      <a:pt x="197" y="9"/>
                    </a:lnTo>
                    <a:lnTo>
                      <a:pt x="193" y="5"/>
                    </a:lnTo>
                    <a:lnTo>
                      <a:pt x="176" y="3"/>
                    </a:lnTo>
                    <a:lnTo>
                      <a:pt x="173" y="0"/>
                    </a:lnTo>
                    <a:lnTo>
                      <a:pt x="167" y="5"/>
                    </a:lnTo>
                    <a:lnTo>
                      <a:pt x="161" y="14"/>
                    </a:lnTo>
                    <a:lnTo>
                      <a:pt x="159" y="25"/>
                    </a:lnTo>
                    <a:lnTo>
                      <a:pt x="155" y="28"/>
                    </a:lnTo>
                    <a:lnTo>
                      <a:pt x="146" y="25"/>
                    </a:lnTo>
                    <a:lnTo>
                      <a:pt x="138" y="28"/>
                    </a:lnTo>
                    <a:lnTo>
                      <a:pt x="133" y="29"/>
                    </a:lnTo>
                    <a:lnTo>
                      <a:pt x="130" y="34"/>
                    </a:lnTo>
                    <a:lnTo>
                      <a:pt x="121" y="37"/>
                    </a:lnTo>
                    <a:lnTo>
                      <a:pt x="115" y="43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08" y="58"/>
                    </a:lnTo>
                    <a:lnTo>
                      <a:pt x="97" y="67"/>
                    </a:lnTo>
                    <a:lnTo>
                      <a:pt x="95" y="70"/>
                    </a:lnTo>
                    <a:lnTo>
                      <a:pt x="91" y="67"/>
                    </a:lnTo>
                    <a:lnTo>
                      <a:pt x="88" y="67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52"/>
                    </a:lnTo>
                    <a:lnTo>
                      <a:pt x="80" y="49"/>
                    </a:lnTo>
                    <a:lnTo>
                      <a:pt x="80" y="43"/>
                    </a:lnTo>
                    <a:lnTo>
                      <a:pt x="76" y="43"/>
                    </a:lnTo>
                    <a:lnTo>
                      <a:pt x="73" y="38"/>
                    </a:lnTo>
                    <a:lnTo>
                      <a:pt x="67" y="35"/>
                    </a:lnTo>
                    <a:lnTo>
                      <a:pt x="64" y="41"/>
                    </a:lnTo>
                    <a:lnTo>
                      <a:pt x="68" y="49"/>
                    </a:lnTo>
                    <a:lnTo>
                      <a:pt x="70" y="55"/>
                    </a:lnTo>
                    <a:lnTo>
                      <a:pt x="68" y="60"/>
                    </a:lnTo>
                    <a:lnTo>
                      <a:pt x="67" y="72"/>
                    </a:lnTo>
                    <a:lnTo>
                      <a:pt x="67" y="79"/>
                    </a:lnTo>
                    <a:lnTo>
                      <a:pt x="59" y="81"/>
                    </a:lnTo>
                    <a:lnTo>
                      <a:pt x="51" y="87"/>
                    </a:lnTo>
                    <a:lnTo>
                      <a:pt x="47" y="85"/>
                    </a:lnTo>
                    <a:lnTo>
                      <a:pt x="41" y="88"/>
                    </a:lnTo>
                    <a:lnTo>
                      <a:pt x="36" y="88"/>
                    </a:lnTo>
                    <a:lnTo>
                      <a:pt x="27" y="85"/>
                    </a:lnTo>
                    <a:lnTo>
                      <a:pt x="24" y="87"/>
                    </a:lnTo>
                    <a:lnTo>
                      <a:pt x="15" y="84"/>
                    </a:lnTo>
                    <a:lnTo>
                      <a:pt x="14" y="85"/>
                    </a:lnTo>
                    <a:lnTo>
                      <a:pt x="20" y="88"/>
                    </a:lnTo>
                    <a:lnTo>
                      <a:pt x="20" y="91"/>
                    </a:lnTo>
                    <a:lnTo>
                      <a:pt x="26" y="95"/>
                    </a:lnTo>
                    <a:lnTo>
                      <a:pt x="23" y="105"/>
                    </a:lnTo>
                    <a:lnTo>
                      <a:pt x="30" y="114"/>
                    </a:lnTo>
                    <a:lnTo>
                      <a:pt x="29" y="119"/>
                    </a:lnTo>
                    <a:lnTo>
                      <a:pt x="21" y="114"/>
                    </a:lnTo>
                    <a:lnTo>
                      <a:pt x="18" y="119"/>
                    </a:lnTo>
                    <a:lnTo>
                      <a:pt x="23" y="128"/>
                    </a:lnTo>
                    <a:lnTo>
                      <a:pt x="20" y="128"/>
                    </a:lnTo>
                    <a:lnTo>
                      <a:pt x="10" y="125"/>
                    </a:lnTo>
                    <a:lnTo>
                      <a:pt x="0" y="117"/>
                    </a:lnTo>
                    <a:lnTo>
                      <a:pt x="0" y="122"/>
                    </a:lnTo>
                    <a:lnTo>
                      <a:pt x="9" y="125"/>
                    </a:lnTo>
                    <a:lnTo>
                      <a:pt x="26" y="134"/>
                    </a:lnTo>
                    <a:lnTo>
                      <a:pt x="54" y="164"/>
                    </a:lnTo>
                    <a:lnTo>
                      <a:pt x="56" y="160"/>
                    </a:lnTo>
                    <a:lnTo>
                      <a:pt x="56" y="152"/>
                    </a:lnTo>
                    <a:lnTo>
                      <a:pt x="53" y="146"/>
                    </a:lnTo>
                    <a:lnTo>
                      <a:pt x="59" y="142"/>
                    </a:lnTo>
                    <a:lnTo>
                      <a:pt x="64" y="137"/>
                    </a:lnTo>
                    <a:lnTo>
                      <a:pt x="61" y="134"/>
                    </a:lnTo>
                    <a:lnTo>
                      <a:pt x="73" y="128"/>
                    </a:lnTo>
                    <a:lnTo>
                      <a:pt x="76" y="128"/>
                    </a:lnTo>
                    <a:lnTo>
                      <a:pt x="85" y="120"/>
                    </a:lnTo>
                    <a:lnTo>
                      <a:pt x="82" y="116"/>
                    </a:lnTo>
                    <a:lnTo>
                      <a:pt x="83" y="107"/>
                    </a:lnTo>
                    <a:lnTo>
                      <a:pt x="89" y="101"/>
                    </a:lnTo>
                    <a:lnTo>
                      <a:pt x="94" y="101"/>
                    </a:lnTo>
                    <a:lnTo>
                      <a:pt x="102" y="98"/>
                    </a:lnTo>
                    <a:lnTo>
                      <a:pt x="108" y="101"/>
                    </a:lnTo>
                    <a:lnTo>
                      <a:pt x="112" y="99"/>
                    </a:lnTo>
                    <a:lnTo>
                      <a:pt x="115" y="108"/>
                    </a:lnTo>
                    <a:lnTo>
                      <a:pt x="121" y="110"/>
                    </a:lnTo>
                    <a:lnTo>
                      <a:pt x="129" y="102"/>
                    </a:lnTo>
                    <a:lnTo>
                      <a:pt x="133" y="105"/>
                    </a:lnTo>
                    <a:lnTo>
                      <a:pt x="138" y="107"/>
                    </a:lnTo>
                    <a:lnTo>
                      <a:pt x="135" y="117"/>
                    </a:lnTo>
                    <a:lnTo>
                      <a:pt x="139" y="120"/>
                    </a:lnTo>
                    <a:lnTo>
                      <a:pt x="146" y="125"/>
                    </a:lnTo>
                    <a:lnTo>
                      <a:pt x="149" y="137"/>
                    </a:lnTo>
                    <a:lnTo>
                      <a:pt x="141" y="140"/>
                    </a:lnTo>
                    <a:lnTo>
                      <a:pt x="146" y="152"/>
                    </a:lnTo>
                    <a:lnTo>
                      <a:pt x="152" y="154"/>
                    </a:lnTo>
                    <a:lnTo>
                      <a:pt x="159" y="152"/>
                    </a:lnTo>
                    <a:lnTo>
                      <a:pt x="161" y="155"/>
                    </a:lnTo>
                    <a:lnTo>
                      <a:pt x="165" y="143"/>
                    </a:lnTo>
                    <a:lnTo>
                      <a:pt x="179" y="148"/>
                    </a:lnTo>
                    <a:lnTo>
                      <a:pt x="179" y="145"/>
                    </a:lnTo>
                    <a:lnTo>
                      <a:pt x="174" y="140"/>
                    </a:lnTo>
                    <a:lnTo>
                      <a:pt x="174" y="136"/>
                    </a:lnTo>
                    <a:lnTo>
                      <a:pt x="179" y="128"/>
                    </a:lnTo>
                    <a:lnTo>
                      <a:pt x="176" y="122"/>
                    </a:lnTo>
                    <a:lnTo>
                      <a:pt x="176" y="116"/>
                    </a:lnTo>
                    <a:lnTo>
                      <a:pt x="179" y="113"/>
                    </a:lnTo>
                    <a:lnTo>
                      <a:pt x="176" y="105"/>
                    </a:lnTo>
                    <a:lnTo>
                      <a:pt x="191" y="101"/>
                    </a:lnTo>
                    <a:lnTo>
                      <a:pt x="196" y="95"/>
                    </a:lnTo>
                    <a:lnTo>
                      <a:pt x="200" y="91"/>
                    </a:lnTo>
                    <a:lnTo>
                      <a:pt x="197" y="81"/>
                    </a:lnTo>
                    <a:lnTo>
                      <a:pt x="202" y="76"/>
                    </a:lnTo>
                    <a:lnTo>
                      <a:pt x="200" y="67"/>
                    </a:lnTo>
                    <a:lnTo>
                      <a:pt x="202" y="66"/>
                    </a:lnTo>
                    <a:lnTo>
                      <a:pt x="199" y="58"/>
                    </a:lnTo>
                    <a:lnTo>
                      <a:pt x="211" y="52"/>
                    </a:lnTo>
                    <a:lnTo>
                      <a:pt x="212" y="41"/>
                    </a:lnTo>
                    <a:lnTo>
                      <a:pt x="217" y="4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9" name="Freeform 4135">
                <a:extLst>
                  <a:ext uri="{FF2B5EF4-FFF2-40B4-BE49-F238E27FC236}">
                    <a16:creationId xmlns:a16="http://schemas.microsoft.com/office/drawing/2014/main" id="{7235FCFF-31FA-2FA6-1AA8-BB410531C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202"/>
                <a:ext cx="109" cy="82"/>
              </a:xfrm>
              <a:custGeom>
                <a:avLst/>
                <a:gdLst>
                  <a:gd name="T0" fmla="*/ 212 w 217"/>
                  <a:gd name="T1" fmla="*/ 41 h 164"/>
                  <a:gd name="T2" fmla="*/ 199 w 217"/>
                  <a:gd name="T3" fmla="*/ 58 h 164"/>
                  <a:gd name="T4" fmla="*/ 200 w 217"/>
                  <a:gd name="T5" fmla="*/ 67 h 164"/>
                  <a:gd name="T6" fmla="*/ 197 w 217"/>
                  <a:gd name="T7" fmla="*/ 81 h 164"/>
                  <a:gd name="T8" fmla="*/ 196 w 217"/>
                  <a:gd name="T9" fmla="*/ 95 h 164"/>
                  <a:gd name="T10" fmla="*/ 176 w 217"/>
                  <a:gd name="T11" fmla="*/ 105 h 164"/>
                  <a:gd name="T12" fmla="*/ 176 w 217"/>
                  <a:gd name="T13" fmla="*/ 116 h 164"/>
                  <a:gd name="T14" fmla="*/ 179 w 217"/>
                  <a:gd name="T15" fmla="*/ 128 h 164"/>
                  <a:gd name="T16" fmla="*/ 174 w 217"/>
                  <a:gd name="T17" fmla="*/ 140 h 164"/>
                  <a:gd name="T18" fmla="*/ 179 w 217"/>
                  <a:gd name="T19" fmla="*/ 148 h 164"/>
                  <a:gd name="T20" fmla="*/ 161 w 217"/>
                  <a:gd name="T21" fmla="*/ 155 h 164"/>
                  <a:gd name="T22" fmla="*/ 152 w 217"/>
                  <a:gd name="T23" fmla="*/ 154 h 164"/>
                  <a:gd name="T24" fmla="*/ 141 w 217"/>
                  <a:gd name="T25" fmla="*/ 140 h 164"/>
                  <a:gd name="T26" fmla="*/ 146 w 217"/>
                  <a:gd name="T27" fmla="*/ 125 h 164"/>
                  <a:gd name="T28" fmla="*/ 135 w 217"/>
                  <a:gd name="T29" fmla="*/ 117 h 164"/>
                  <a:gd name="T30" fmla="*/ 133 w 217"/>
                  <a:gd name="T31" fmla="*/ 105 h 164"/>
                  <a:gd name="T32" fmla="*/ 121 w 217"/>
                  <a:gd name="T33" fmla="*/ 110 h 164"/>
                  <a:gd name="T34" fmla="*/ 112 w 217"/>
                  <a:gd name="T35" fmla="*/ 99 h 164"/>
                  <a:gd name="T36" fmla="*/ 102 w 217"/>
                  <a:gd name="T37" fmla="*/ 98 h 164"/>
                  <a:gd name="T38" fmla="*/ 89 w 217"/>
                  <a:gd name="T39" fmla="*/ 101 h 164"/>
                  <a:gd name="T40" fmla="*/ 82 w 217"/>
                  <a:gd name="T41" fmla="*/ 116 h 164"/>
                  <a:gd name="T42" fmla="*/ 76 w 217"/>
                  <a:gd name="T43" fmla="*/ 128 h 164"/>
                  <a:gd name="T44" fmla="*/ 61 w 217"/>
                  <a:gd name="T45" fmla="*/ 134 h 164"/>
                  <a:gd name="T46" fmla="*/ 59 w 217"/>
                  <a:gd name="T47" fmla="*/ 142 h 164"/>
                  <a:gd name="T48" fmla="*/ 56 w 217"/>
                  <a:gd name="T49" fmla="*/ 152 h 164"/>
                  <a:gd name="T50" fmla="*/ 54 w 217"/>
                  <a:gd name="T51" fmla="*/ 164 h 164"/>
                  <a:gd name="T52" fmla="*/ 9 w 217"/>
                  <a:gd name="T53" fmla="*/ 125 h 164"/>
                  <a:gd name="T54" fmla="*/ 0 w 217"/>
                  <a:gd name="T55" fmla="*/ 117 h 164"/>
                  <a:gd name="T56" fmla="*/ 20 w 217"/>
                  <a:gd name="T57" fmla="*/ 128 h 164"/>
                  <a:gd name="T58" fmla="*/ 18 w 217"/>
                  <a:gd name="T59" fmla="*/ 119 h 164"/>
                  <a:gd name="T60" fmla="*/ 29 w 217"/>
                  <a:gd name="T61" fmla="*/ 119 h 164"/>
                  <a:gd name="T62" fmla="*/ 23 w 217"/>
                  <a:gd name="T63" fmla="*/ 105 h 164"/>
                  <a:gd name="T64" fmla="*/ 20 w 217"/>
                  <a:gd name="T65" fmla="*/ 91 h 164"/>
                  <a:gd name="T66" fmla="*/ 14 w 217"/>
                  <a:gd name="T67" fmla="*/ 85 h 164"/>
                  <a:gd name="T68" fmla="*/ 24 w 217"/>
                  <a:gd name="T69" fmla="*/ 87 h 164"/>
                  <a:gd name="T70" fmla="*/ 36 w 217"/>
                  <a:gd name="T71" fmla="*/ 88 h 164"/>
                  <a:gd name="T72" fmla="*/ 47 w 217"/>
                  <a:gd name="T73" fmla="*/ 85 h 164"/>
                  <a:gd name="T74" fmla="*/ 59 w 217"/>
                  <a:gd name="T75" fmla="*/ 81 h 164"/>
                  <a:gd name="T76" fmla="*/ 67 w 217"/>
                  <a:gd name="T77" fmla="*/ 72 h 164"/>
                  <a:gd name="T78" fmla="*/ 70 w 217"/>
                  <a:gd name="T79" fmla="*/ 55 h 164"/>
                  <a:gd name="T80" fmla="*/ 64 w 217"/>
                  <a:gd name="T81" fmla="*/ 41 h 164"/>
                  <a:gd name="T82" fmla="*/ 73 w 217"/>
                  <a:gd name="T83" fmla="*/ 38 h 164"/>
                  <a:gd name="T84" fmla="*/ 80 w 217"/>
                  <a:gd name="T85" fmla="*/ 43 h 164"/>
                  <a:gd name="T86" fmla="*/ 82 w 217"/>
                  <a:gd name="T87" fmla="*/ 52 h 164"/>
                  <a:gd name="T88" fmla="*/ 83 w 217"/>
                  <a:gd name="T89" fmla="*/ 64 h 164"/>
                  <a:gd name="T90" fmla="*/ 91 w 217"/>
                  <a:gd name="T91" fmla="*/ 67 h 164"/>
                  <a:gd name="T92" fmla="*/ 97 w 217"/>
                  <a:gd name="T93" fmla="*/ 67 h 164"/>
                  <a:gd name="T94" fmla="*/ 115 w 217"/>
                  <a:gd name="T95" fmla="*/ 47 h 164"/>
                  <a:gd name="T96" fmla="*/ 115 w 217"/>
                  <a:gd name="T97" fmla="*/ 43 h 164"/>
                  <a:gd name="T98" fmla="*/ 130 w 217"/>
                  <a:gd name="T99" fmla="*/ 34 h 164"/>
                  <a:gd name="T100" fmla="*/ 138 w 217"/>
                  <a:gd name="T101" fmla="*/ 28 h 164"/>
                  <a:gd name="T102" fmla="*/ 155 w 217"/>
                  <a:gd name="T103" fmla="*/ 28 h 164"/>
                  <a:gd name="T104" fmla="*/ 161 w 217"/>
                  <a:gd name="T105" fmla="*/ 14 h 164"/>
                  <a:gd name="T106" fmla="*/ 173 w 217"/>
                  <a:gd name="T107" fmla="*/ 0 h 164"/>
                  <a:gd name="T108" fmla="*/ 193 w 217"/>
                  <a:gd name="T109" fmla="*/ 5 h 164"/>
                  <a:gd name="T110" fmla="*/ 197 w 217"/>
                  <a:gd name="T111" fmla="*/ 16 h 164"/>
                  <a:gd name="T112" fmla="*/ 217 w 217"/>
                  <a:gd name="T113" fmla="*/ 4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7" h="164">
                    <a:moveTo>
                      <a:pt x="217" y="40"/>
                    </a:moveTo>
                    <a:lnTo>
                      <a:pt x="212" y="41"/>
                    </a:lnTo>
                    <a:lnTo>
                      <a:pt x="211" y="52"/>
                    </a:lnTo>
                    <a:lnTo>
                      <a:pt x="199" y="58"/>
                    </a:lnTo>
                    <a:lnTo>
                      <a:pt x="202" y="66"/>
                    </a:lnTo>
                    <a:lnTo>
                      <a:pt x="200" y="67"/>
                    </a:lnTo>
                    <a:lnTo>
                      <a:pt x="202" y="76"/>
                    </a:lnTo>
                    <a:lnTo>
                      <a:pt x="197" y="81"/>
                    </a:lnTo>
                    <a:lnTo>
                      <a:pt x="200" y="91"/>
                    </a:lnTo>
                    <a:lnTo>
                      <a:pt x="196" y="95"/>
                    </a:lnTo>
                    <a:lnTo>
                      <a:pt x="191" y="101"/>
                    </a:lnTo>
                    <a:lnTo>
                      <a:pt x="176" y="105"/>
                    </a:lnTo>
                    <a:lnTo>
                      <a:pt x="179" y="113"/>
                    </a:lnTo>
                    <a:lnTo>
                      <a:pt x="176" y="116"/>
                    </a:lnTo>
                    <a:lnTo>
                      <a:pt x="176" y="122"/>
                    </a:lnTo>
                    <a:lnTo>
                      <a:pt x="179" y="128"/>
                    </a:lnTo>
                    <a:lnTo>
                      <a:pt x="174" y="136"/>
                    </a:lnTo>
                    <a:lnTo>
                      <a:pt x="174" y="140"/>
                    </a:lnTo>
                    <a:lnTo>
                      <a:pt x="179" y="145"/>
                    </a:lnTo>
                    <a:lnTo>
                      <a:pt x="179" y="148"/>
                    </a:lnTo>
                    <a:lnTo>
                      <a:pt x="165" y="143"/>
                    </a:lnTo>
                    <a:lnTo>
                      <a:pt x="161" y="155"/>
                    </a:lnTo>
                    <a:lnTo>
                      <a:pt x="159" y="152"/>
                    </a:lnTo>
                    <a:lnTo>
                      <a:pt x="152" y="154"/>
                    </a:lnTo>
                    <a:lnTo>
                      <a:pt x="146" y="152"/>
                    </a:lnTo>
                    <a:lnTo>
                      <a:pt x="141" y="140"/>
                    </a:lnTo>
                    <a:lnTo>
                      <a:pt x="149" y="137"/>
                    </a:lnTo>
                    <a:lnTo>
                      <a:pt x="146" y="125"/>
                    </a:lnTo>
                    <a:lnTo>
                      <a:pt x="139" y="120"/>
                    </a:lnTo>
                    <a:lnTo>
                      <a:pt x="135" y="117"/>
                    </a:lnTo>
                    <a:lnTo>
                      <a:pt x="138" y="107"/>
                    </a:lnTo>
                    <a:lnTo>
                      <a:pt x="133" y="105"/>
                    </a:lnTo>
                    <a:lnTo>
                      <a:pt x="129" y="102"/>
                    </a:lnTo>
                    <a:lnTo>
                      <a:pt x="121" y="110"/>
                    </a:lnTo>
                    <a:lnTo>
                      <a:pt x="115" y="108"/>
                    </a:lnTo>
                    <a:lnTo>
                      <a:pt x="112" y="99"/>
                    </a:lnTo>
                    <a:lnTo>
                      <a:pt x="108" y="101"/>
                    </a:lnTo>
                    <a:lnTo>
                      <a:pt x="102" y="98"/>
                    </a:lnTo>
                    <a:lnTo>
                      <a:pt x="94" y="101"/>
                    </a:lnTo>
                    <a:lnTo>
                      <a:pt x="89" y="101"/>
                    </a:lnTo>
                    <a:lnTo>
                      <a:pt x="83" y="107"/>
                    </a:lnTo>
                    <a:lnTo>
                      <a:pt x="82" y="116"/>
                    </a:lnTo>
                    <a:lnTo>
                      <a:pt x="85" y="120"/>
                    </a:lnTo>
                    <a:lnTo>
                      <a:pt x="76" y="128"/>
                    </a:lnTo>
                    <a:lnTo>
                      <a:pt x="73" y="128"/>
                    </a:lnTo>
                    <a:lnTo>
                      <a:pt x="61" y="134"/>
                    </a:lnTo>
                    <a:lnTo>
                      <a:pt x="64" y="137"/>
                    </a:lnTo>
                    <a:lnTo>
                      <a:pt x="59" y="142"/>
                    </a:lnTo>
                    <a:lnTo>
                      <a:pt x="53" y="146"/>
                    </a:lnTo>
                    <a:lnTo>
                      <a:pt x="56" y="152"/>
                    </a:lnTo>
                    <a:lnTo>
                      <a:pt x="56" y="160"/>
                    </a:lnTo>
                    <a:lnTo>
                      <a:pt x="54" y="164"/>
                    </a:lnTo>
                    <a:lnTo>
                      <a:pt x="26" y="134"/>
                    </a:lnTo>
                    <a:lnTo>
                      <a:pt x="9" y="125"/>
                    </a:lnTo>
                    <a:lnTo>
                      <a:pt x="0" y="122"/>
                    </a:lnTo>
                    <a:lnTo>
                      <a:pt x="0" y="117"/>
                    </a:lnTo>
                    <a:lnTo>
                      <a:pt x="10" y="125"/>
                    </a:lnTo>
                    <a:lnTo>
                      <a:pt x="20" y="128"/>
                    </a:lnTo>
                    <a:lnTo>
                      <a:pt x="23" y="128"/>
                    </a:lnTo>
                    <a:lnTo>
                      <a:pt x="18" y="119"/>
                    </a:lnTo>
                    <a:lnTo>
                      <a:pt x="21" y="114"/>
                    </a:lnTo>
                    <a:lnTo>
                      <a:pt x="29" y="119"/>
                    </a:lnTo>
                    <a:lnTo>
                      <a:pt x="30" y="114"/>
                    </a:lnTo>
                    <a:lnTo>
                      <a:pt x="23" y="105"/>
                    </a:lnTo>
                    <a:lnTo>
                      <a:pt x="26" y="95"/>
                    </a:lnTo>
                    <a:lnTo>
                      <a:pt x="20" y="91"/>
                    </a:lnTo>
                    <a:lnTo>
                      <a:pt x="20" y="88"/>
                    </a:lnTo>
                    <a:lnTo>
                      <a:pt x="14" y="85"/>
                    </a:lnTo>
                    <a:lnTo>
                      <a:pt x="15" y="84"/>
                    </a:lnTo>
                    <a:lnTo>
                      <a:pt x="24" y="87"/>
                    </a:lnTo>
                    <a:lnTo>
                      <a:pt x="27" y="85"/>
                    </a:lnTo>
                    <a:lnTo>
                      <a:pt x="36" y="88"/>
                    </a:lnTo>
                    <a:lnTo>
                      <a:pt x="41" y="88"/>
                    </a:lnTo>
                    <a:lnTo>
                      <a:pt x="47" y="85"/>
                    </a:lnTo>
                    <a:lnTo>
                      <a:pt x="51" y="87"/>
                    </a:lnTo>
                    <a:lnTo>
                      <a:pt x="59" y="81"/>
                    </a:lnTo>
                    <a:lnTo>
                      <a:pt x="67" y="79"/>
                    </a:lnTo>
                    <a:lnTo>
                      <a:pt x="67" y="72"/>
                    </a:lnTo>
                    <a:lnTo>
                      <a:pt x="68" y="60"/>
                    </a:lnTo>
                    <a:lnTo>
                      <a:pt x="70" y="55"/>
                    </a:lnTo>
                    <a:lnTo>
                      <a:pt x="68" y="49"/>
                    </a:lnTo>
                    <a:lnTo>
                      <a:pt x="64" y="41"/>
                    </a:lnTo>
                    <a:lnTo>
                      <a:pt x="67" y="35"/>
                    </a:lnTo>
                    <a:lnTo>
                      <a:pt x="73" y="38"/>
                    </a:lnTo>
                    <a:lnTo>
                      <a:pt x="76" y="43"/>
                    </a:lnTo>
                    <a:lnTo>
                      <a:pt x="80" y="43"/>
                    </a:lnTo>
                    <a:lnTo>
                      <a:pt x="80" y="49"/>
                    </a:lnTo>
                    <a:lnTo>
                      <a:pt x="82" y="52"/>
                    </a:lnTo>
                    <a:lnTo>
                      <a:pt x="83" y="61"/>
                    </a:lnTo>
                    <a:lnTo>
                      <a:pt x="83" y="64"/>
                    </a:lnTo>
                    <a:lnTo>
                      <a:pt x="88" y="67"/>
                    </a:lnTo>
                    <a:lnTo>
                      <a:pt x="91" y="67"/>
                    </a:lnTo>
                    <a:lnTo>
                      <a:pt x="95" y="70"/>
                    </a:lnTo>
                    <a:lnTo>
                      <a:pt x="97" y="67"/>
                    </a:lnTo>
                    <a:lnTo>
                      <a:pt x="108" y="58"/>
                    </a:lnTo>
                    <a:lnTo>
                      <a:pt x="115" y="47"/>
                    </a:lnTo>
                    <a:lnTo>
                      <a:pt x="115" y="46"/>
                    </a:lnTo>
                    <a:lnTo>
                      <a:pt x="115" y="43"/>
                    </a:lnTo>
                    <a:lnTo>
                      <a:pt x="121" y="37"/>
                    </a:lnTo>
                    <a:lnTo>
                      <a:pt x="130" y="34"/>
                    </a:lnTo>
                    <a:lnTo>
                      <a:pt x="133" y="29"/>
                    </a:lnTo>
                    <a:lnTo>
                      <a:pt x="138" y="28"/>
                    </a:lnTo>
                    <a:lnTo>
                      <a:pt x="146" y="25"/>
                    </a:lnTo>
                    <a:lnTo>
                      <a:pt x="155" y="28"/>
                    </a:lnTo>
                    <a:lnTo>
                      <a:pt x="159" y="25"/>
                    </a:lnTo>
                    <a:lnTo>
                      <a:pt x="161" y="14"/>
                    </a:lnTo>
                    <a:lnTo>
                      <a:pt x="167" y="5"/>
                    </a:lnTo>
                    <a:lnTo>
                      <a:pt x="173" y="0"/>
                    </a:lnTo>
                    <a:lnTo>
                      <a:pt x="176" y="3"/>
                    </a:lnTo>
                    <a:lnTo>
                      <a:pt x="193" y="5"/>
                    </a:lnTo>
                    <a:lnTo>
                      <a:pt x="197" y="9"/>
                    </a:lnTo>
                    <a:lnTo>
                      <a:pt x="197" y="16"/>
                    </a:lnTo>
                    <a:lnTo>
                      <a:pt x="202" y="32"/>
                    </a:lnTo>
                    <a:lnTo>
                      <a:pt x="217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0" name="Freeform 4136">
                <a:extLst>
                  <a:ext uri="{FF2B5EF4-FFF2-40B4-BE49-F238E27FC236}">
                    <a16:creationId xmlns:a16="http://schemas.microsoft.com/office/drawing/2014/main" id="{EACAABB2-2865-4A36-A633-D48301C81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202"/>
                <a:ext cx="109" cy="82"/>
              </a:xfrm>
              <a:custGeom>
                <a:avLst/>
                <a:gdLst>
                  <a:gd name="T0" fmla="*/ 212 w 217"/>
                  <a:gd name="T1" fmla="*/ 41 h 164"/>
                  <a:gd name="T2" fmla="*/ 199 w 217"/>
                  <a:gd name="T3" fmla="*/ 58 h 164"/>
                  <a:gd name="T4" fmla="*/ 200 w 217"/>
                  <a:gd name="T5" fmla="*/ 67 h 164"/>
                  <a:gd name="T6" fmla="*/ 197 w 217"/>
                  <a:gd name="T7" fmla="*/ 81 h 164"/>
                  <a:gd name="T8" fmla="*/ 196 w 217"/>
                  <a:gd name="T9" fmla="*/ 95 h 164"/>
                  <a:gd name="T10" fmla="*/ 176 w 217"/>
                  <a:gd name="T11" fmla="*/ 105 h 164"/>
                  <a:gd name="T12" fmla="*/ 176 w 217"/>
                  <a:gd name="T13" fmla="*/ 116 h 164"/>
                  <a:gd name="T14" fmla="*/ 179 w 217"/>
                  <a:gd name="T15" fmla="*/ 128 h 164"/>
                  <a:gd name="T16" fmla="*/ 174 w 217"/>
                  <a:gd name="T17" fmla="*/ 140 h 164"/>
                  <a:gd name="T18" fmla="*/ 179 w 217"/>
                  <a:gd name="T19" fmla="*/ 148 h 164"/>
                  <a:gd name="T20" fmla="*/ 161 w 217"/>
                  <a:gd name="T21" fmla="*/ 155 h 164"/>
                  <a:gd name="T22" fmla="*/ 152 w 217"/>
                  <a:gd name="T23" fmla="*/ 154 h 164"/>
                  <a:gd name="T24" fmla="*/ 141 w 217"/>
                  <a:gd name="T25" fmla="*/ 140 h 164"/>
                  <a:gd name="T26" fmla="*/ 146 w 217"/>
                  <a:gd name="T27" fmla="*/ 125 h 164"/>
                  <a:gd name="T28" fmla="*/ 135 w 217"/>
                  <a:gd name="T29" fmla="*/ 117 h 164"/>
                  <a:gd name="T30" fmla="*/ 133 w 217"/>
                  <a:gd name="T31" fmla="*/ 105 h 164"/>
                  <a:gd name="T32" fmla="*/ 121 w 217"/>
                  <a:gd name="T33" fmla="*/ 110 h 164"/>
                  <a:gd name="T34" fmla="*/ 112 w 217"/>
                  <a:gd name="T35" fmla="*/ 99 h 164"/>
                  <a:gd name="T36" fmla="*/ 102 w 217"/>
                  <a:gd name="T37" fmla="*/ 98 h 164"/>
                  <a:gd name="T38" fmla="*/ 89 w 217"/>
                  <a:gd name="T39" fmla="*/ 101 h 164"/>
                  <a:gd name="T40" fmla="*/ 82 w 217"/>
                  <a:gd name="T41" fmla="*/ 116 h 164"/>
                  <a:gd name="T42" fmla="*/ 76 w 217"/>
                  <a:gd name="T43" fmla="*/ 128 h 164"/>
                  <a:gd name="T44" fmla="*/ 61 w 217"/>
                  <a:gd name="T45" fmla="*/ 134 h 164"/>
                  <a:gd name="T46" fmla="*/ 59 w 217"/>
                  <a:gd name="T47" fmla="*/ 142 h 164"/>
                  <a:gd name="T48" fmla="*/ 56 w 217"/>
                  <a:gd name="T49" fmla="*/ 152 h 164"/>
                  <a:gd name="T50" fmla="*/ 54 w 217"/>
                  <a:gd name="T51" fmla="*/ 164 h 164"/>
                  <a:gd name="T52" fmla="*/ 9 w 217"/>
                  <a:gd name="T53" fmla="*/ 125 h 164"/>
                  <a:gd name="T54" fmla="*/ 0 w 217"/>
                  <a:gd name="T55" fmla="*/ 117 h 164"/>
                  <a:gd name="T56" fmla="*/ 20 w 217"/>
                  <a:gd name="T57" fmla="*/ 128 h 164"/>
                  <a:gd name="T58" fmla="*/ 18 w 217"/>
                  <a:gd name="T59" fmla="*/ 119 h 164"/>
                  <a:gd name="T60" fmla="*/ 29 w 217"/>
                  <a:gd name="T61" fmla="*/ 119 h 164"/>
                  <a:gd name="T62" fmla="*/ 23 w 217"/>
                  <a:gd name="T63" fmla="*/ 105 h 164"/>
                  <a:gd name="T64" fmla="*/ 20 w 217"/>
                  <a:gd name="T65" fmla="*/ 91 h 164"/>
                  <a:gd name="T66" fmla="*/ 14 w 217"/>
                  <a:gd name="T67" fmla="*/ 85 h 164"/>
                  <a:gd name="T68" fmla="*/ 24 w 217"/>
                  <a:gd name="T69" fmla="*/ 87 h 164"/>
                  <a:gd name="T70" fmla="*/ 36 w 217"/>
                  <a:gd name="T71" fmla="*/ 88 h 164"/>
                  <a:gd name="T72" fmla="*/ 47 w 217"/>
                  <a:gd name="T73" fmla="*/ 85 h 164"/>
                  <a:gd name="T74" fmla="*/ 59 w 217"/>
                  <a:gd name="T75" fmla="*/ 81 h 164"/>
                  <a:gd name="T76" fmla="*/ 67 w 217"/>
                  <a:gd name="T77" fmla="*/ 72 h 164"/>
                  <a:gd name="T78" fmla="*/ 70 w 217"/>
                  <a:gd name="T79" fmla="*/ 55 h 164"/>
                  <a:gd name="T80" fmla="*/ 64 w 217"/>
                  <a:gd name="T81" fmla="*/ 41 h 164"/>
                  <a:gd name="T82" fmla="*/ 73 w 217"/>
                  <a:gd name="T83" fmla="*/ 38 h 164"/>
                  <a:gd name="T84" fmla="*/ 80 w 217"/>
                  <a:gd name="T85" fmla="*/ 43 h 164"/>
                  <a:gd name="T86" fmla="*/ 82 w 217"/>
                  <a:gd name="T87" fmla="*/ 52 h 164"/>
                  <a:gd name="T88" fmla="*/ 83 w 217"/>
                  <a:gd name="T89" fmla="*/ 64 h 164"/>
                  <a:gd name="T90" fmla="*/ 91 w 217"/>
                  <a:gd name="T91" fmla="*/ 67 h 164"/>
                  <a:gd name="T92" fmla="*/ 97 w 217"/>
                  <a:gd name="T93" fmla="*/ 67 h 164"/>
                  <a:gd name="T94" fmla="*/ 115 w 217"/>
                  <a:gd name="T95" fmla="*/ 47 h 164"/>
                  <a:gd name="T96" fmla="*/ 115 w 217"/>
                  <a:gd name="T97" fmla="*/ 43 h 164"/>
                  <a:gd name="T98" fmla="*/ 130 w 217"/>
                  <a:gd name="T99" fmla="*/ 34 h 164"/>
                  <a:gd name="T100" fmla="*/ 138 w 217"/>
                  <a:gd name="T101" fmla="*/ 28 h 164"/>
                  <a:gd name="T102" fmla="*/ 155 w 217"/>
                  <a:gd name="T103" fmla="*/ 28 h 164"/>
                  <a:gd name="T104" fmla="*/ 161 w 217"/>
                  <a:gd name="T105" fmla="*/ 14 h 164"/>
                  <a:gd name="T106" fmla="*/ 173 w 217"/>
                  <a:gd name="T107" fmla="*/ 0 h 164"/>
                  <a:gd name="T108" fmla="*/ 193 w 217"/>
                  <a:gd name="T109" fmla="*/ 5 h 164"/>
                  <a:gd name="T110" fmla="*/ 197 w 217"/>
                  <a:gd name="T111" fmla="*/ 16 h 164"/>
                  <a:gd name="T112" fmla="*/ 217 w 217"/>
                  <a:gd name="T113" fmla="*/ 4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7" h="164">
                    <a:moveTo>
                      <a:pt x="217" y="40"/>
                    </a:moveTo>
                    <a:lnTo>
                      <a:pt x="212" y="41"/>
                    </a:lnTo>
                    <a:lnTo>
                      <a:pt x="211" y="52"/>
                    </a:lnTo>
                    <a:lnTo>
                      <a:pt x="199" y="58"/>
                    </a:lnTo>
                    <a:lnTo>
                      <a:pt x="202" y="66"/>
                    </a:lnTo>
                    <a:lnTo>
                      <a:pt x="200" y="67"/>
                    </a:lnTo>
                    <a:lnTo>
                      <a:pt x="202" y="76"/>
                    </a:lnTo>
                    <a:lnTo>
                      <a:pt x="197" y="81"/>
                    </a:lnTo>
                    <a:lnTo>
                      <a:pt x="200" y="91"/>
                    </a:lnTo>
                    <a:lnTo>
                      <a:pt x="196" y="95"/>
                    </a:lnTo>
                    <a:lnTo>
                      <a:pt x="191" y="101"/>
                    </a:lnTo>
                    <a:lnTo>
                      <a:pt x="176" y="105"/>
                    </a:lnTo>
                    <a:lnTo>
                      <a:pt x="179" y="113"/>
                    </a:lnTo>
                    <a:lnTo>
                      <a:pt x="176" y="116"/>
                    </a:lnTo>
                    <a:lnTo>
                      <a:pt x="176" y="122"/>
                    </a:lnTo>
                    <a:lnTo>
                      <a:pt x="179" y="128"/>
                    </a:lnTo>
                    <a:lnTo>
                      <a:pt x="174" y="136"/>
                    </a:lnTo>
                    <a:lnTo>
                      <a:pt x="174" y="140"/>
                    </a:lnTo>
                    <a:lnTo>
                      <a:pt x="179" y="145"/>
                    </a:lnTo>
                    <a:lnTo>
                      <a:pt x="179" y="148"/>
                    </a:lnTo>
                    <a:lnTo>
                      <a:pt x="165" y="143"/>
                    </a:lnTo>
                    <a:lnTo>
                      <a:pt x="161" y="155"/>
                    </a:lnTo>
                    <a:lnTo>
                      <a:pt x="159" y="152"/>
                    </a:lnTo>
                    <a:lnTo>
                      <a:pt x="152" y="154"/>
                    </a:lnTo>
                    <a:lnTo>
                      <a:pt x="146" y="152"/>
                    </a:lnTo>
                    <a:lnTo>
                      <a:pt x="141" y="140"/>
                    </a:lnTo>
                    <a:lnTo>
                      <a:pt x="149" y="137"/>
                    </a:lnTo>
                    <a:lnTo>
                      <a:pt x="146" y="125"/>
                    </a:lnTo>
                    <a:lnTo>
                      <a:pt x="139" y="120"/>
                    </a:lnTo>
                    <a:lnTo>
                      <a:pt x="135" y="117"/>
                    </a:lnTo>
                    <a:lnTo>
                      <a:pt x="138" y="107"/>
                    </a:lnTo>
                    <a:lnTo>
                      <a:pt x="133" y="105"/>
                    </a:lnTo>
                    <a:lnTo>
                      <a:pt x="129" y="102"/>
                    </a:lnTo>
                    <a:lnTo>
                      <a:pt x="121" y="110"/>
                    </a:lnTo>
                    <a:lnTo>
                      <a:pt x="115" y="108"/>
                    </a:lnTo>
                    <a:lnTo>
                      <a:pt x="112" y="99"/>
                    </a:lnTo>
                    <a:lnTo>
                      <a:pt x="108" y="101"/>
                    </a:lnTo>
                    <a:lnTo>
                      <a:pt x="102" y="98"/>
                    </a:lnTo>
                    <a:lnTo>
                      <a:pt x="94" y="101"/>
                    </a:lnTo>
                    <a:lnTo>
                      <a:pt x="89" y="101"/>
                    </a:lnTo>
                    <a:lnTo>
                      <a:pt x="83" y="107"/>
                    </a:lnTo>
                    <a:lnTo>
                      <a:pt x="82" y="116"/>
                    </a:lnTo>
                    <a:lnTo>
                      <a:pt x="85" y="120"/>
                    </a:lnTo>
                    <a:lnTo>
                      <a:pt x="76" y="128"/>
                    </a:lnTo>
                    <a:lnTo>
                      <a:pt x="73" y="128"/>
                    </a:lnTo>
                    <a:lnTo>
                      <a:pt x="61" y="134"/>
                    </a:lnTo>
                    <a:lnTo>
                      <a:pt x="64" y="137"/>
                    </a:lnTo>
                    <a:lnTo>
                      <a:pt x="59" y="142"/>
                    </a:lnTo>
                    <a:lnTo>
                      <a:pt x="53" y="146"/>
                    </a:lnTo>
                    <a:lnTo>
                      <a:pt x="56" y="152"/>
                    </a:lnTo>
                    <a:lnTo>
                      <a:pt x="56" y="160"/>
                    </a:lnTo>
                    <a:lnTo>
                      <a:pt x="54" y="164"/>
                    </a:lnTo>
                    <a:lnTo>
                      <a:pt x="26" y="134"/>
                    </a:lnTo>
                    <a:lnTo>
                      <a:pt x="9" y="125"/>
                    </a:lnTo>
                    <a:lnTo>
                      <a:pt x="0" y="122"/>
                    </a:lnTo>
                    <a:lnTo>
                      <a:pt x="0" y="117"/>
                    </a:lnTo>
                    <a:lnTo>
                      <a:pt x="10" y="125"/>
                    </a:lnTo>
                    <a:lnTo>
                      <a:pt x="20" y="128"/>
                    </a:lnTo>
                    <a:lnTo>
                      <a:pt x="23" y="128"/>
                    </a:lnTo>
                    <a:lnTo>
                      <a:pt x="18" y="119"/>
                    </a:lnTo>
                    <a:lnTo>
                      <a:pt x="21" y="114"/>
                    </a:lnTo>
                    <a:lnTo>
                      <a:pt x="29" y="119"/>
                    </a:lnTo>
                    <a:lnTo>
                      <a:pt x="30" y="114"/>
                    </a:lnTo>
                    <a:lnTo>
                      <a:pt x="23" y="105"/>
                    </a:lnTo>
                    <a:lnTo>
                      <a:pt x="26" y="95"/>
                    </a:lnTo>
                    <a:lnTo>
                      <a:pt x="20" y="91"/>
                    </a:lnTo>
                    <a:lnTo>
                      <a:pt x="20" y="88"/>
                    </a:lnTo>
                    <a:lnTo>
                      <a:pt x="14" y="85"/>
                    </a:lnTo>
                    <a:lnTo>
                      <a:pt x="15" y="84"/>
                    </a:lnTo>
                    <a:lnTo>
                      <a:pt x="24" y="87"/>
                    </a:lnTo>
                    <a:lnTo>
                      <a:pt x="27" y="85"/>
                    </a:lnTo>
                    <a:lnTo>
                      <a:pt x="36" y="88"/>
                    </a:lnTo>
                    <a:lnTo>
                      <a:pt x="41" y="88"/>
                    </a:lnTo>
                    <a:lnTo>
                      <a:pt x="47" y="85"/>
                    </a:lnTo>
                    <a:lnTo>
                      <a:pt x="51" y="87"/>
                    </a:lnTo>
                    <a:lnTo>
                      <a:pt x="59" y="81"/>
                    </a:lnTo>
                    <a:lnTo>
                      <a:pt x="67" y="79"/>
                    </a:lnTo>
                    <a:lnTo>
                      <a:pt x="67" y="72"/>
                    </a:lnTo>
                    <a:lnTo>
                      <a:pt x="68" y="60"/>
                    </a:lnTo>
                    <a:lnTo>
                      <a:pt x="70" y="55"/>
                    </a:lnTo>
                    <a:lnTo>
                      <a:pt x="68" y="49"/>
                    </a:lnTo>
                    <a:lnTo>
                      <a:pt x="64" y="41"/>
                    </a:lnTo>
                    <a:lnTo>
                      <a:pt x="67" y="35"/>
                    </a:lnTo>
                    <a:lnTo>
                      <a:pt x="73" y="38"/>
                    </a:lnTo>
                    <a:lnTo>
                      <a:pt x="76" y="43"/>
                    </a:lnTo>
                    <a:lnTo>
                      <a:pt x="80" y="43"/>
                    </a:lnTo>
                    <a:lnTo>
                      <a:pt x="80" y="49"/>
                    </a:lnTo>
                    <a:lnTo>
                      <a:pt x="82" y="52"/>
                    </a:lnTo>
                    <a:lnTo>
                      <a:pt x="83" y="61"/>
                    </a:lnTo>
                    <a:lnTo>
                      <a:pt x="83" y="64"/>
                    </a:lnTo>
                    <a:lnTo>
                      <a:pt x="88" y="67"/>
                    </a:lnTo>
                    <a:lnTo>
                      <a:pt x="91" y="67"/>
                    </a:lnTo>
                    <a:lnTo>
                      <a:pt x="95" y="70"/>
                    </a:lnTo>
                    <a:lnTo>
                      <a:pt x="97" y="67"/>
                    </a:lnTo>
                    <a:lnTo>
                      <a:pt x="108" y="58"/>
                    </a:lnTo>
                    <a:lnTo>
                      <a:pt x="115" y="47"/>
                    </a:lnTo>
                    <a:lnTo>
                      <a:pt x="115" y="46"/>
                    </a:lnTo>
                    <a:lnTo>
                      <a:pt x="115" y="43"/>
                    </a:lnTo>
                    <a:lnTo>
                      <a:pt x="121" y="37"/>
                    </a:lnTo>
                    <a:lnTo>
                      <a:pt x="130" y="34"/>
                    </a:lnTo>
                    <a:lnTo>
                      <a:pt x="133" y="29"/>
                    </a:lnTo>
                    <a:lnTo>
                      <a:pt x="138" y="28"/>
                    </a:lnTo>
                    <a:lnTo>
                      <a:pt x="146" y="25"/>
                    </a:lnTo>
                    <a:lnTo>
                      <a:pt x="155" y="28"/>
                    </a:lnTo>
                    <a:lnTo>
                      <a:pt x="159" y="25"/>
                    </a:lnTo>
                    <a:lnTo>
                      <a:pt x="161" y="14"/>
                    </a:lnTo>
                    <a:lnTo>
                      <a:pt x="167" y="5"/>
                    </a:lnTo>
                    <a:lnTo>
                      <a:pt x="173" y="0"/>
                    </a:lnTo>
                    <a:lnTo>
                      <a:pt x="176" y="3"/>
                    </a:lnTo>
                    <a:lnTo>
                      <a:pt x="193" y="5"/>
                    </a:lnTo>
                    <a:lnTo>
                      <a:pt x="197" y="9"/>
                    </a:lnTo>
                    <a:lnTo>
                      <a:pt x="197" y="16"/>
                    </a:lnTo>
                    <a:lnTo>
                      <a:pt x="202" y="32"/>
                    </a:lnTo>
                    <a:lnTo>
                      <a:pt x="217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1" name="Freeform 4137">
                <a:extLst>
                  <a:ext uri="{FF2B5EF4-FFF2-40B4-BE49-F238E27FC236}">
                    <a16:creationId xmlns:a16="http://schemas.microsoft.com/office/drawing/2014/main" id="{8E97F649-036E-BEEC-5030-D67FCC68C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105"/>
                <a:ext cx="91" cy="163"/>
              </a:xfrm>
              <a:custGeom>
                <a:avLst/>
                <a:gdLst>
                  <a:gd name="T0" fmla="*/ 165 w 182"/>
                  <a:gd name="T1" fmla="*/ 3 h 325"/>
                  <a:gd name="T2" fmla="*/ 141 w 182"/>
                  <a:gd name="T3" fmla="*/ 12 h 325"/>
                  <a:gd name="T4" fmla="*/ 124 w 182"/>
                  <a:gd name="T5" fmla="*/ 13 h 325"/>
                  <a:gd name="T6" fmla="*/ 113 w 182"/>
                  <a:gd name="T7" fmla="*/ 30 h 325"/>
                  <a:gd name="T8" fmla="*/ 92 w 182"/>
                  <a:gd name="T9" fmla="*/ 62 h 325"/>
                  <a:gd name="T10" fmla="*/ 74 w 182"/>
                  <a:gd name="T11" fmla="*/ 76 h 325"/>
                  <a:gd name="T12" fmla="*/ 48 w 182"/>
                  <a:gd name="T13" fmla="*/ 86 h 325"/>
                  <a:gd name="T14" fmla="*/ 35 w 182"/>
                  <a:gd name="T15" fmla="*/ 99 h 325"/>
                  <a:gd name="T16" fmla="*/ 28 w 182"/>
                  <a:gd name="T17" fmla="*/ 112 h 325"/>
                  <a:gd name="T18" fmla="*/ 36 w 182"/>
                  <a:gd name="T19" fmla="*/ 137 h 325"/>
                  <a:gd name="T20" fmla="*/ 22 w 182"/>
                  <a:gd name="T21" fmla="*/ 152 h 325"/>
                  <a:gd name="T22" fmla="*/ 22 w 182"/>
                  <a:gd name="T23" fmla="*/ 156 h 325"/>
                  <a:gd name="T24" fmla="*/ 22 w 182"/>
                  <a:gd name="T25" fmla="*/ 179 h 325"/>
                  <a:gd name="T26" fmla="*/ 12 w 182"/>
                  <a:gd name="T27" fmla="*/ 191 h 325"/>
                  <a:gd name="T28" fmla="*/ 1 w 182"/>
                  <a:gd name="T29" fmla="*/ 210 h 325"/>
                  <a:gd name="T30" fmla="*/ 16 w 182"/>
                  <a:gd name="T31" fmla="*/ 235 h 325"/>
                  <a:gd name="T32" fmla="*/ 6 w 182"/>
                  <a:gd name="T33" fmla="*/ 260 h 325"/>
                  <a:gd name="T34" fmla="*/ 1 w 182"/>
                  <a:gd name="T35" fmla="*/ 275 h 325"/>
                  <a:gd name="T36" fmla="*/ 7 w 182"/>
                  <a:gd name="T37" fmla="*/ 290 h 325"/>
                  <a:gd name="T38" fmla="*/ 22 w 182"/>
                  <a:gd name="T39" fmla="*/ 285 h 325"/>
                  <a:gd name="T40" fmla="*/ 33 w 182"/>
                  <a:gd name="T41" fmla="*/ 282 h 325"/>
                  <a:gd name="T42" fmla="*/ 41 w 182"/>
                  <a:gd name="T43" fmla="*/ 295 h 325"/>
                  <a:gd name="T44" fmla="*/ 33 w 182"/>
                  <a:gd name="T45" fmla="*/ 319 h 325"/>
                  <a:gd name="T46" fmla="*/ 48 w 182"/>
                  <a:gd name="T47" fmla="*/ 317 h 325"/>
                  <a:gd name="T48" fmla="*/ 66 w 182"/>
                  <a:gd name="T49" fmla="*/ 325 h 325"/>
                  <a:gd name="T50" fmla="*/ 79 w 182"/>
                  <a:gd name="T51" fmla="*/ 317 h 325"/>
                  <a:gd name="T52" fmla="*/ 86 w 182"/>
                  <a:gd name="T53" fmla="*/ 307 h 325"/>
                  <a:gd name="T54" fmla="*/ 110 w 182"/>
                  <a:gd name="T55" fmla="*/ 308 h 325"/>
                  <a:gd name="T56" fmla="*/ 124 w 182"/>
                  <a:gd name="T57" fmla="*/ 301 h 325"/>
                  <a:gd name="T58" fmla="*/ 150 w 182"/>
                  <a:gd name="T59" fmla="*/ 285 h 325"/>
                  <a:gd name="T60" fmla="*/ 171 w 182"/>
                  <a:gd name="T61" fmla="*/ 285 h 325"/>
                  <a:gd name="T62" fmla="*/ 168 w 182"/>
                  <a:gd name="T63" fmla="*/ 269 h 325"/>
                  <a:gd name="T64" fmla="*/ 147 w 182"/>
                  <a:gd name="T65" fmla="*/ 264 h 325"/>
                  <a:gd name="T66" fmla="*/ 151 w 182"/>
                  <a:gd name="T67" fmla="*/ 243 h 325"/>
                  <a:gd name="T68" fmla="*/ 142 w 182"/>
                  <a:gd name="T69" fmla="*/ 237 h 325"/>
                  <a:gd name="T70" fmla="*/ 132 w 182"/>
                  <a:gd name="T71" fmla="*/ 260 h 325"/>
                  <a:gd name="T72" fmla="*/ 98 w 182"/>
                  <a:gd name="T73" fmla="*/ 247 h 325"/>
                  <a:gd name="T74" fmla="*/ 101 w 182"/>
                  <a:gd name="T75" fmla="*/ 225 h 325"/>
                  <a:gd name="T76" fmla="*/ 85 w 182"/>
                  <a:gd name="T77" fmla="*/ 216 h 325"/>
                  <a:gd name="T78" fmla="*/ 77 w 182"/>
                  <a:gd name="T79" fmla="*/ 190 h 325"/>
                  <a:gd name="T80" fmla="*/ 74 w 182"/>
                  <a:gd name="T81" fmla="*/ 182 h 325"/>
                  <a:gd name="T82" fmla="*/ 57 w 182"/>
                  <a:gd name="T83" fmla="*/ 159 h 325"/>
                  <a:gd name="T84" fmla="*/ 62 w 182"/>
                  <a:gd name="T85" fmla="*/ 135 h 325"/>
                  <a:gd name="T86" fmla="*/ 88 w 182"/>
                  <a:gd name="T87" fmla="*/ 127 h 325"/>
                  <a:gd name="T88" fmla="*/ 107 w 182"/>
                  <a:gd name="T89" fmla="*/ 126 h 325"/>
                  <a:gd name="T90" fmla="*/ 126 w 182"/>
                  <a:gd name="T91" fmla="*/ 124 h 325"/>
                  <a:gd name="T92" fmla="*/ 124 w 182"/>
                  <a:gd name="T93" fmla="*/ 153 h 325"/>
                  <a:gd name="T94" fmla="*/ 129 w 182"/>
                  <a:gd name="T95" fmla="*/ 162 h 325"/>
                  <a:gd name="T96" fmla="*/ 150 w 182"/>
                  <a:gd name="T97" fmla="*/ 152 h 325"/>
                  <a:gd name="T98" fmla="*/ 165 w 182"/>
                  <a:gd name="T99" fmla="*/ 132 h 325"/>
                  <a:gd name="T100" fmla="*/ 182 w 182"/>
                  <a:gd name="T101" fmla="*/ 118 h 325"/>
                  <a:gd name="T102" fmla="*/ 174 w 182"/>
                  <a:gd name="T103" fmla="*/ 100 h 325"/>
                  <a:gd name="T104" fmla="*/ 174 w 182"/>
                  <a:gd name="T105" fmla="*/ 85 h 325"/>
                  <a:gd name="T106" fmla="*/ 171 w 182"/>
                  <a:gd name="T107" fmla="*/ 68 h 325"/>
                  <a:gd name="T108" fmla="*/ 167 w 182"/>
                  <a:gd name="T109" fmla="*/ 56 h 325"/>
                  <a:gd name="T110" fmla="*/ 177 w 182"/>
                  <a:gd name="T111" fmla="*/ 35 h 325"/>
                  <a:gd name="T112" fmla="*/ 177 w 182"/>
                  <a:gd name="T113" fmla="*/ 23 h 325"/>
                  <a:gd name="T114" fmla="*/ 179 w 182"/>
                  <a:gd name="T115" fmla="*/ 1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2" h="325">
                    <a:moveTo>
                      <a:pt x="173" y="0"/>
                    </a:moveTo>
                    <a:lnTo>
                      <a:pt x="168" y="0"/>
                    </a:lnTo>
                    <a:lnTo>
                      <a:pt x="165" y="3"/>
                    </a:lnTo>
                    <a:lnTo>
                      <a:pt x="153" y="9"/>
                    </a:lnTo>
                    <a:lnTo>
                      <a:pt x="153" y="13"/>
                    </a:lnTo>
                    <a:lnTo>
                      <a:pt x="141" y="12"/>
                    </a:lnTo>
                    <a:lnTo>
                      <a:pt x="132" y="12"/>
                    </a:lnTo>
                    <a:lnTo>
                      <a:pt x="129" y="9"/>
                    </a:lnTo>
                    <a:lnTo>
                      <a:pt x="124" y="13"/>
                    </a:lnTo>
                    <a:lnTo>
                      <a:pt x="124" y="20"/>
                    </a:lnTo>
                    <a:lnTo>
                      <a:pt x="118" y="30"/>
                    </a:lnTo>
                    <a:lnTo>
                      <a:pt x="113" y="30"/>
                    </a:lnTo>
                    <a:lnTo>
                      <a:pt x="101" y="39"/>
                    </a:lnTo>
                    <a:lnTo>
                      <a:pt x="107" y="42"/>
                    </a:lnTo>
                    <a:lnTo>
                      <a:pt x="92" y="62"/>
                    </a:lnTo>
                    <a:lnTo>
                      <a:pt x="95" y="70"/>
                    </a:lnTo>
                    <a:lnTo>
                      <a:pt x="88" y="76"/>
                    </a:lnTo>
                    <a:lnTo>
                      <a:pt x="74" y="76"/>
                    </a:lnTo>
                    <a:lnTo>
                      <a:pt x="68" y="80"/>
                    </a:lnTo>
                    <a:lnTo>
                      <a:pt x="48" y="76"/>
                    </a:lnTo>
                    <a:lnTo>
                      <a:pt x="48" y="86"/>
                    </a:lnTo>
                    <a:lnTo>
                      <a:pt x="44" y="92"/>
                    </a:lnTo>
                    <a:lnTo>
                      <a:pt x="38" y="91"/>
                    </a:lnTo>
                    <a:lnTo>
                      <a:pt x="35" y="99"/>
                    </a:lnTo>
                    <a:lnTo>
                      <a:pt x="28" y="99"/>
                    </a:lnTo>
                    <a:lnTo>
                      <a:pt x="25" y="103"/>
                    </a:lnTo>
                    <a:lnTo>
                      <a:pt x="28" y="112"/>
                    </a:lnTo>
                    <a:lnTo>
                      <a:pt x="33" y="115"/>
                    </a:lnTo>
                    <a:lnTo>
                      <a:pt x="31" y="132"/>
                    </a:lnTo>
                    <a:lnTo>
                      <a:pt x="36" y="137"/>
                    </a:lnTo>
                    <a:lnTo>
                      <a:pt x="33" y="141"/>
                    </a:lnTo>
                    <a:lnTo>
                      <a:pt x="27" y="143"/>
                    </a:lnTo>
                    <a:lnTo>
                      <a:pt x="22" y="152"/>
                    </a:lnTo>
                    <a:lnTo>
                      <a:pt x="21" y="146"/>
                    </a:lnTo>
                    <a:lnTo>
                      <a:pt x="15" y="152"/>
                    </a:lnTo>
                    <a:lnTo>
                      <a:pt x="22" y="156"/>
                    </a:lnTo>
                    <a:lnTo>
                      <a:pt x="25" y="164"/>
                    </a:lnTo>
                    <a:lnTo>
                      <a:pt x="28" y="168"/>
                    </a:lnTo>
                    <a:lnTo>
                      <a:pt x="22" y="179"/>
                    </a:lnTo>
                    <a:lnTo>
                      <a:pt x="12" y="182"/>
                    </a:lnTo>
                    <a:lnTo>
                      <a:pt x="7" y="190"/>
                    </a:lnTo>
                    <a:lnTo>
                      <a:pt x="12" y="191"/>
                    </a:lnTo>
                    <a:lnTo>
                      <a:pt x="7" y="203"/>
                    </a:lnTo>
                    <a:lnTo>
                      <a:pt x="1" y="203"/>
                    </a:lnTo>
                    <a:lnTo>
                      <a:pt x="1" y="210"/>
                    </a:lnTo>
                    <a:lnTo>
                      <a:pt x="6" y="226"/>
                    </a:lnTo>
                    <a:lnTo>
                      <a:pt x="21" y="234"/>
                    </a:lnTo>
                    <a:lnTo>
                      <a:pt x="16" y="235"/>
                    </a:lnTo>
                    <a:lnTo>
                      <a:pt x="15" y="246"/>
                    </a:lnTo>
                    <a:lnTo>
                      <a:pt x="3" y="252"/>
                    </a:lnTo>
                    <a:lnTo>
                      <a:pt x="6" y="260"/>
                    </a:lnTo>
                    <a:lnTo>
                      <a:pt x="4" y="261"/>
                    </a:lnTo>
                    <a:lnTo>
                      <a:pt x="6" y="270"/>
                    </a:lnTo>
                    <a:lnTo>
                      <a:pt x="1" y="275"/>
                    </a:lnTo>
                    <a:lnTo>
                      <a:pt x="4" y="285"/>
                    </a:lnTo>
                    <a:lnTo>
                      <a:pt x="0" y="289"/>
                    </a:lnTo>
                    <a:lnTo>
                      <a:pt x="7" y="290"/>
                    </a:lnTo>
                    <a:lnTo>
                      <a:pt x="12" y="285"/>
                    </a:lnTo>
                    <a:lnTo>
                      <a:pt x="19" y="290"/>
                    </a:lnTo>
                    <a:lnTo>
                      <a:pt x="22" y="285"/>
                    </a:lnTo>
                    <a:lnTo>
                      <a:pt x="16" y="279"/>
                    </a:lnTo>
                    <a:lnTo>
                      <a:pt x="24" y="278"/>
                    </a:lnTo>
                    <a:lnTo>
                      <a:pt x="33" y="282"/>
                    </a:lnTo>
                    <a:lnTo>
                      <a:pt x="39" y="282"/>
                    </a:lnTo>
                    <a:lnTo>
                      <a:pt x="44" y="287"/>
                    </a:lnTo>
                    <a:lnTo>
                      <a:pt x="41" y="295"/>
                    </a:lnTo>
                    <a:lnTo>
                      <a:pt x="42" y="310"/>
                    </a:lnTo>
                    <a:lnTo>
                      <a:pt x="33" y="314"/>
                    </a:lnTo>
                    <a:lnTo>
                      <a:pt x="33" y="319"/>
                    </a:lnTo>
                    <a:lnTo>
                      <a:pt x="39" y="322"/>
                    </a:lnTo>
                    <a:lnTo>
                      <a:pt x="42" y="317"/>
                    </a:lnTo>
                    <a:lnTo>
                      <a:pt x="48" y="317"/>
                    </a:lnTo>
                    <a:lnTo>
                      <a:pt x="54" y="320"/>
                    </a:lnTo>
                    <a:lnTo>
                      <a:pt x="59" y="319"/>
                    </a:lnTo>
                    <a:lnTo>
                      <a:pt x="66" y="325"/>
                    </a:lnTo>
                    <a:lnTo>
                      <a:pt x="69" y="325"/>
                    </a:lnTo>
                    <a:lnTo>
                      <a:pt x="77" y="319"/>
                    </a:lnTo>
                    <a:lnTo>
                      <a:pt x="79" y="317"/>
                    </a:lnTo>
                    <a:lnTo>
                      <a:pt x="85" y="317"/>
                    </a:lnTo>
                    <a:lnTo>
                      <a:pt x="85" y="311"/>
                    </a:lnTo>
                    <a:lnTo>
                      <a:pt x="86" y="307"/>
                    </a:lnTo>
                    <a:lnTo>
                      <a:pt x="97" y="304"/>
                    </a:lnTo>
                    <a:lnTo>
                      <a:pt x="104" y="313"/>
                    </a:lnTo>
                    <a:lnTo>
                      <a:pt x="110" y="308"/>
                    </a:lnTo>
                    <a:lnTo>
                      <a:pt x="115" y="304"/>
                    </a:lnTo>
                    <a:lnTo>
                      <a:pt x="116" y="299"/>
                    </a:lnTo>
                    <a:lnTo>
                      <a:pt x="124" y="301"/>
                    </a:lnTo>
                    <a:lnTo>
                      <a:pt x="132" y="299"/>
                    </a:lnTo>
                    <a:lnTo>
                      <a:pt x="141" y="285"/>
                    </a:lnTo>
                    <a:lnTo>
                      <a:pt x="150" y="285"/>
                    </a:lnTo>
                    <a:lnTo>
                      <a:pt x="160" y="293"/>
                    </a:lnTo>
                    <a:lnTo>
                      <a:pt x="165" y="292"/>
                    </a:lnTo>
                    <a:lnTo>
                      <a:pt x="171" y="285"/>
                    </a:lnTo>
                    <a:lnTo>
                      <a:pt x="171" y="282"/>
                    </a:lnTo>
                    <a:lnTo>
                      <a:pt x="174" y="276"/>
                    </a:lnTo>
                    <a:lnTo>
                      <a:pt x="168" y="269"/>
                    </a:lnTo>
                    <a:lnTo>
                      <a:pt x="164" y="267"/>
                    </a:lnTo>
                    <a:lnTo>
                      <a:pt x="160" y="272"/>
                    </a:lnTo>
                    <a:lnTo>
                      <a:pt x="147" y="264"/>
                    </a:lnTo>
                    <a:lnTo>
                      <a:pt x="153" y="260"/>
                    </a:lnTo>
                    <a:lnTo>
                      <a:pt x="145" y="249"/>
                    </a:lnTo>
                    <a:lnTo>
                      <a:pt x="151" y="243"/>
                    </a:lnTo>
                    <a:lnTo>
                      <a:pt x="150" y="238"/>
                    </a:lnTo>
                    <a:lnTo>
                      <a:pt x="145" y="235"/>
                    </a:lnTo>
                    <a:lnTo>
                      <a:pt x="142" y="237"/>
                    </a:lnTo>
                    <a:lnTo>
                      <a:pt x="139" y="249"/>
                    </a:lnTo>
                    <a:lnTo>
                      <a:pt x="141" y="255"/>
                    </a:lnTo>
                    <a:lnTo>
                      <a:pt x="132" y="260"/>
                    </a:lnTo>
                    <a:lnTo>
                      <a:pt x="110" y="257"/>
                    </a:lnTo>
                    <a:lnTo>
                      <a:pt x="101" y="252"/>
                    </a:lnTo>
                    <a:lnTo>
                      <a:pt x="98" y="247"/>
                    </a:lnTo>
                    <a:lnTo>
                      <a:pt x="104" y="235"/>
                    </a:lnTo>
                    <a:lnTo>
                      <a:pt x="104" y="228"/>
                    </a:lnTo>
                    <a:lnTo>
                      <a:pt x="101" y="225"/>
                    </a:lnTo>
                    <a:lnTo>
                      <a:pt x="92" y="223"/>
                    </a:lnTo>
                    <a:lnTo>
                      <a:pt x="88" y="220"/>
                    </a:lnTo>
                    <a:lnTo>
                      <a:pt x="85" y="216"/>
                    </a:lnTo>
                    <a:lnTo>
                      <a:pt x="83" y="206"/>
                    </a:lnTo>
                    <a:lnTo>
                      <a:pt x="77" y="196"/>
                    </a:lnTo>
                    <a:lnTo>
                      <a:pt x="77" y="190"/>
                    </a:lnTo>
                    <a:lnTo>
                      <a:pt x="74" y="187"/>
                    </a:lnTo>
                    <a:lnTo>
                      <a:pt x="79" y="181"/>
                    </a:lnTo>
                    <a:lnTo>
                      <a:pt x="74" y="182"/>
                    </a:lnTo>
                    <a:lnTo>
                      <a:pt x="65" y="178"/>
                    </a:lnTo>
                    <a:lnTo>
                      <a:pt x="57" y="167"/>
                    </a:lnTo>
                    <a:lnTo>
                      <a:pt x="57" y="159"/>
                    </a:lnTo>
                    <a:lnTo>
                      <a:pt x="62" y="149"/>
                    </a:lnTo>
                    <a:lnTo>
                      <a:pt x="60" y="143"/>
                    </a:lnTo>
                    <a:lnTo>
                      <a:pt x="62" y="135"/>
                    </a:lnTo>
                    <a:lnTo>
                      <a:pt x="69" y="129"/>
                    </a:lnTo>
                    <a:lnTo>
                      <a:pt x="79" y="121"/>
                    </a:lnTo>
                    <a:lnTo>
                      <a:pt x="88" y="127"/>
                    </a:lnTo>
                    <a:lnTo>
                      <a:pt x="97" y="124"/>
                    </a:lnTo>
                    <a:lnTo>
                      <a:pt x="100" y="127"/>
                    </a:lnTo>
                    <a:lnTo>
                      <a:pt x="107" y="126"/>
                    </a:lnTo>
                    <a:lnTo>
                      <a:pt x="113" y="126"/>
                    </a:lnTo>
                    <a:lnTo>
                      <a:pt x="124" y="123"/>
                    </a:lnTo>
                    <a:lnTo>
                      <a:pt x="126" y="124"/>
                    </a:lnTo>
                    <a:lnTo>
                      <a:pt x="123" y="137"/>
                    </a:lnTo>
                    <a:lnTo>
                      <a:pt x="124" y="146"/>
                    </a:lnTo>
                    <a:lnTo>
                      <a:pt x="124" y="153"/>
                    </a:lnTo>
                    <a:lnTo>
                      <a:pt x="126" y="155"/>
                    </a:lnTo>
                    <a:lnTo>
                      <a:pt x="126" y="159"/>
                    </a:lnTo>
                    <a:lnTo>
                      <a:pt x="129" y="162"/>
                    </a:lnTo>
                    <a:lnTo>
                      <a:pt x="135" y="161"/>
                    </a:lnTo>
                    <a:lnTo>
                      <a:pt x="145" y="161"/>
                    </a:lnTo>
                    <a:lnTo>
                      <a:pt x="150" y="152"/>
                    </a:lnTo>
                    <a:lnTo>
                      <a:pt x="151" y="146"/>
                    </a:lnTo>
                    <a:lnTo>
                      <a:pt x="159" y="137"/>
                    </a:lnTo>
                    <a:lnTo>
                      <a:pt x="165" y="132"/>
                    </a:lnTo>
                    <a:lnTo>
                      <a:pt x="179" y="130"/>
                    </a:lnTo>
                    <a:lnTo>
                      <a:pt x="182" y="129"/>
                    </a:lnTo>
                    <a:lnTo>
                      <a:pt x="182" y="118"/>
                    </a:lnTo>
                    <a:lnTo>
                      <a:pt x="176" y="117"/>
                    </a:lnTo>
                    <a:lnTo>
                      <a:pt x="171" y="108"/>
                    </a:lnTo>
                    <a:lnTo>
                      <a:pt x="174" y="100"/>
                    </a:lnTo>
                    <a:lnTo>
                      <a:pt x="171" y="97"/>
                    </a:lnTo>
                    <a:lnTo>
                      <a:pt x="174" y="96"/>
                    </a:lnTo>
                    <a:lnTo>
                      <a:pt x="174" y="85"/>
                    </a:lnTo>
                    <a:lnTo>
                      <a:pt x="174" y="77"/>
                    </a:lnTo>
                    <a:lnTo>
                      <a:pt x="171" y="73"/>
                    </a:lnTo>
                    <a:lnTo>
                      <a:pt x="171" y="68"/>
                    </a:lnTo>
                    <a:lnTo>
                      <a:pt x="167" y="67"/>
                    </a:lnTo>
                    <a:lnTo>
                      <a:pt x="168" y="59"/>
                    </a:lnTo>
                    <a:lnTo>
                      <a:pt x="167" y="56"/>
                    </a:lnTo>
                    <a:lnTo>
                      <a:pt x="171" y="44"/>
                    </a:lnTo>
                    <a:lnTo>
                      <a:pt x="173" y="39"/>
                    </a:lnTo>
                    <a:lnTo>
                      <a:pt x="177" y="35"/>
                    </a:lnTo>
                    <a:lnTo>
                      <a:pt x="177" y="30"/>
                    </a:lnTo>
                    <a:lnTo>
                      <a:pt x="179" y="27"/>
                    </a:lnTo>
                    <a:lnTo>
                      <a:pt x="177" y="23"/>
                    </a:lnTo>
                    <a:lnTo>
                      <a:pt x="179" y="18"/>
                    </a:lnTo>
                    <a:lnTo>
                      <a:pt x="177" y="13"/>
                    </a:lnTo>
                    <a:lnTo>
                      <a:pt x="179" y="10"/>
                    </a:ln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2" name="Freeform 4138">
                <a:extLst>
                  <a:ext uri="{FF2B5EF4-FFF2-40B4-BE49-F238E27FC236}">
                    <a16:creationId xmlns:a16="http://schemas.microsoft.com/office/drawing/2014/main" id="{C498F287-425B-0221-366D-A8D98C502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105"/>
                <a:ext cx="91" cy="163"/>
              </a:xfrm>
              <a:custGeom>
                <a:avLst/>
                <a:gdLst>
                  <a:gd name="T0" fmla="*/ 177 w 182"/>
                  <a:gd name="T1" fmla="*/ 13 h 325"/>
                  <a:gd name="T2" fmla="*/ 179 w 182"/>
                  <a:gd name="T3" fmla="*/ 27 h 325"/>
                  <a:gd name="T4" fmla="*/ 173 w 182"/>
                  <a:gd name="T5" fmla="*/ 39 h 325"/>
                  <a:gd name="T6" fmla="*/ 168 w 182"/>
                  <a:gd name="T7" fmla="*/ 59 h 325"/>
                  <a:gd name="T8" fmla="*/ 171 w 182"/>
                  <a:gd name="T9" fmla="*/ 73 h 325"/>
                  <a:gd name="T10" fmla="*/ 174 w 182"/>
                  <a:gd name="T11" fmla="*/ 96 h 325"/>
                  <a:gd name="T12" fmla="*/ 171 w 182"/>
                  <a:gd name="T13" fmla="*/ 108 h 325"/>
                  <a:gd name="T14" fmla="*/ 182 w 182"/>
                  <a:gd name="T15" fmla="*/ 129 h 325"/>
                  <a:gd name="T16" fmla="*/ 159 w 182"/>
                  <a:gd name="T17" fmla="*/ 137 h 325"/>
                  <a:gd name="T18" fmla="*/ 145 w 182"/>
                  <a:gd name="T19" fmla="*/ 161 h 325"/>
                  <a:gd name="T20" fmla="*/ 126 w 182"/>
                  <a:gd name="T21" fmla="*/ 159 h 325"/>
                  <a:gd name="T22" fmla="*/ 124 w 182"/>
                  <a:gd name="T23" fmla="*/ 146 h 325"/>
                  <a:gd name="T24" fmla="*/ 124 w 182"/>
                  <a:gd name="T25" fmla="*/ 123 h 325"/>
                  <a:gd name="T26" fmla="*/ 100 w 182"/>
                  <a:gd name="T27" fmla="*/ 127 h 325"/>
                  <a:gd name="T28" fmla="*/ 79 w 182"/>
                  <a:gd name="T29" fmla="*/ 121 h 325"/>
                  <a:gd name="T30" fmla="*/ 60 w 182"/>
                  <a:gd name="T31" fmla="*/ 143 h 325"/>
                  <a:gd name="T32" fmla="*/ 57 w 182"/>
                  <a:gd name="T33" fmla="*/ 167 h 325"/>
                  <a:gd name="T34" fmla="*/ 79 w 182"/>
                  <a:gd name="T35" fmla="*/ 181 h 325"/>
                  <a:gd name="T36" fmla="*/ 77 w 182"/>
                  <a:gd name="T37" fmla="*/ 196 h 325"/>
                  <a:gd name="T38" fmla="*/ 88 w 182"/>
                  <a:gd name="T39" fmla="*/ 220 h 325"/>
                  <a:gd name="T40" fmla="*/ 104 w 182"/>
                  <a:gd name="T41" fmla="*/ 228 h 325"/>
                  <a:gd name="T42" fmla="*/ 101 w 182"/>
                  <a:gd name="T43" fmla="*/ 252 h 325"/>
                  <a:gd name="T44" fmla="*/ 141 w 182"/>
                  <a:gd name="T45" fmla="*/ 255 h 325"/>
                  <a:gd name="T46" fmla="*/ 145 w 182"/>
                  <a:gd name="T47" fmla="*/ 235 h 325"/>
                  <a:gd name="T48" fmla="*/ 145 w 182"/>
                  <a:gd name="T49" fmla="*/ 249 h 325"/>
                  <a:gd name="T50" fmla="*/ 160 w 182"/>
                  <a:gd name="T51" fmla="*/ 272 h 325"/>
                  <a:gd name="T52" fmla="*/ 174 w 182"/>
                  <a:gd name="T53" fmla="*/ 276 h 325"/>
                  <a:gd name="T54" fmla="*/ 165 w 182"/>
                  <a:gd name="T55" fmla="*/ 292 h 325"/>
                  <a:gd name="T56" fmla="*/ 141 w 182"/>
                  <a:gd name="T57" fmla="*/ 285 h 325"/>
                  <a:gd name="T58" fmla="*/ 116 w 182"/>
                  <a:gd name="T59" fmla="*/ 299 h 325"/>
                  <a:gd name="T60" fmla="*/ 104 w 182"/>
                  <a:gd name="T61" fmla="*/ 313 h 325"/>
                  <a:gd name="T62" fmla="*/ 85 w 182"/>
                  <a:gd name="T63" fmla="*/ 311 h 325"/>
                  <a:gd name="T64" fmla="*/ 77 w 182"/>
                  <a:gd name="T65" fmla="*/ 319 h 325"/>
                  <a:gd name="T66" fmla="*/ 59 w 182"/>
                  <a:gd name="T67" fmla="*/ 319 h 325"/>
                  <a:gd name="T68" fmla="*/ 42 w 182"/>
                  <a:gd name="T69" fmla="*/ 317 h 325"/>
                  <a:gd name="T70" fmla="*/ 33 w 182"/>
                  <a:gd name="T71" fmla="*/ 314 h 325"/>
                  <a:gd name="T72" fmla="*/ 44 w 182"/>
                  <a:gd name="T73" fmla="*/ 287 h 325"/>
                  <a:gd name="T74" fmla="*/ 24 w 182"/>
                  <a:gd name="T75" fmla="*/ 278 h 325"/>
                  <a:gd name="T76" fmla="*/ 19 w 182"/>
                  <a:gd name="T77" fmla="*/ 290 h 325"/>
                  <a:gd name="T78" fmla="*/ 0 w 182"/>
                  <a:gd name="T79" fmla="*/ 289 h 325"/>
                  <a:gd name="T80" fmla="*/ 6 w 182"/>
                  <a:gd name="T81" fmla="*/ 270 h 325"/>
                  <a:gd name="T82" fmla="*/ 3 w 182"/>
                  <a:gd name="T83" fmla="*/ 252 h 325"/>
                  <a:gd name="T84" fmla="*/ 21 w 182"/>
                  <a:gd name="T85" fmla="*/ 234 h 325"/>
                  <a:gd name="T86" fmla="*/ 1 w 182"/>
                  <a:gd name="T87" fmla="*/ 203 h 325"/>
                  <a:gd name="T88" fmla="*/ 7 w 182"/>
                  <a:gd name="T89" fmla="*/ 190 h 325"/>
                  <a:gd name="T90" fmla="*/ 28 w 182"/>
                  <a:gd name="T91" fmla="*/ 168 h 325"/>
                  <a:gd name="T92" fmla="*/ 15 w 182"/>
                  <a:gd name="T93" fmla="*/ 152 h 325"/>
                  <a:gd name="T94" fmla="*/ 27 w 182"/>
                  <a:gd name="T95" fmla="*/ 143 h 325"/>
                  <a:gd name="T96" fmla="*/ 31 w 182"/>
                  <a:gd name="T97" fmla="*/ 132 h 325"/>
                  <a:gd name="T98" fmla="*/ 25 w 182"/>
                  <a:gd name="T99" fmla="*/ 103 h 325"/>
                  <a:gd name="T100" fmla="*/ 38 w 182"/>
                  <a:gd name="T101" fmla="*/ 91 h 325"/>
                  <a:gd name="T102" fmla="*/ 48 w 182"/>
                  <a:gd name="T103" fmla="*/ 76 h 325"/>
                  <a:gd name="T104" fmla="*/ 88 w 182"/>
                  <a:gd name="T105" fmla="*/ 76 h 325"/>
                  <a:gd name="T106" fmla="*/ 107 w 182"/>
                  <a:gd name="T107" fmla="*/ 42 h 325"/>
                  <a:gd name="T108" fmla="*/ 118 w 182"/>
                  <a:gd name="T109" fmla="*/ 30 h 325"/>
                  <a:gd name="T110" fmla="*/ 129 w 182"/>
                  <a:gd name="T111" fmla="*/ 9 h 325"/>
                  <a:gd name="T112" fmla="*/ 153 w 182"/>
                  <a:gd name="T113" fmla="*/ 13 h 325"/>
                  <a:gd name="T114" fmla="*/ 168 w 182"/>
                  <a:gd name="T115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2" h="325">
                    <a:moveTo>
                      <a:pt x="173" y="0"/>
                    </a:moveTo>
                    <a:lnTo>
                      <a:pt x="179" y="10"/>
                    </a:lnTo>
                    <a:lnTo>
                      <a:pt x="177" y="13"/>
                    </a:lnTo>
                    <a:lnTo>
                      <a:pt x="179" y="18"/>
                    </a:lnTo>
                    <a:lnTo>
                      <a:pt x="177" y="23"/>
                    </a:lnTo>
                    <a:lnTo>
                      <a:pt x="179" y="27"/>
                    </a:lnTo>
                    <a:lnTo>
                      <a:pt x="177" y="30"/>
                    </a:lnTo>
                    <a:lnTo>
                      <a:pt x="177" y="35"/>
                    </a:lnTo>
                    <a:lnTo>
                      <a:pt x="173" y="39"/>
                    </a:lnTo>
                    <a:lnTo>
                      <a:pt x="171" y="44"/>
                    </a:lnTo>
                    <a:lnTo>
                      <a:pt x="167" y="56"/>
                    </a:lnTo>
                    <a:lnTo>
                      <a:pt x="168" y="59"/>
                    </a:lnTo>
                    <a:lnTo>
                      <a:pt x="167" y="67"/>
                    </a:lnTo>
                    <a:lnTo>
                      <a:pt x="171" y="68"/>
                    </a:lnTo>
                    <a:lnTo>
                      <a:pt x="171" y="73"/>
                    </a:lnTo>
                    <a:lnTo>
                      <a:pt x="174" y="77"/>
                    </a:lnTo>
                    <a:lnTo>
                      <a:pt x="174" y="85"/>
                    </a:lnTo>
                    <a:lnTo>
                      <a:pt x="174" y="96"/>
                    </a:lnTo>
                    <a:lnTo>
                      <a:pt x="171" y="97"/>
                    </a:lnTo>
                    <a:lnTo>
                      <a:pt x="174" y="100"/>
                    </a:lnTo>
                    <a:lnTo>
                      <a:pt x="171" y="108"/>
                    </a:lnTo>
                    <a:lnTo>
                      <a:pt x="176" y="117"/>
                    </a:lnTo>
                    <a:lnTo>
                      <a:pt x="182" y="118"/>
                    </a:lnTo>
                    <a:lnTo>
                      <a:pt x="182" y="129"/>
                    </a:lnTo>
                    <a:lnTo>
                      <a:pt x="179" y="130"/>
                    </a:lnTo>
                    <a:lnTo>
                      <a:pt x="165" y="132"/>
                    </a:lnTo>
                    <a:lnTo>
                      <a:pt x="159" y="137"/>
                    </a:lnTo>
                    <a:lnTo>
                      <a:pt x="151" y="146"/>
                    </a:lnTo>
                    <a:lnTo>
                      <a:pt x="150" y="152"/>
                    </a:lnTo>
                    <a:lnTo>
                      <a:pt x="145" y="161"/>
                    </a:lnTo>
                    <a:lnTo>
                      <a:pt x="135" y="161"/>
                    </a:lnTo>
                    <a:lnTo>
                      <a:pt x="129" y="162"/>
                    </a:lnTo>
                    <a:lnTo>
                      <a:pt x="126" y="159"/>
                    </a:lnTo>
                    <a:lnTo>
                      <a:pt x="126" y="155"/>
                    </a:lnTo>
                    <a:lnTo>
                      <a:pt x="124" y="153"/>
                    </a:lnTo>
                    <a:lnTo>
                      <a:pt x="124" y="146"/>
                    </a:lnTo>
                    <a:lnTo>
                      <a:pt x="123" y="137"/>
                    </a:lnTo>
                    <a:lnTo>
                      <a:pt x="126" y="124"/>
                    </a:lnTo>
                    <a:lnTo>
                      <a:pt x="124" y="123"/>
                    </a:lnTo>
                    <a:lnTo>
                      <a:pt x="113" y="126"/>
                    </a:lnTo>
                    <a:lnTo>
                      <a:pt x="107" y="126"/>
                    </a:lnTo>
                    <a:lnTo>
                      <a:pt x="100" y="127"/>
                    </a:lnTo>
                    <a:lnTo>
                      <a:pt x="97" y="124"/>
                    </a:lnTo>
                    <a:lnTo>
                      <a:pt x="88" y="127"/>
                    </a:lnTo>
                    <a:lnTo>
                      <a:pt x="79" y="121"/>
                    </a:lnTo>
                    <a:lnTo>
                      <a:pt x="69" y="129"/>
                    </a:lnTo>
                    <a:lnTo>
                      <a:pt x="62" y="135"/>
                    </a:lnTo>
                    <a:lnTo>
                      <a:pt x="60" y="143"/>
                    </a:lnTo>
                    <a:lnTo>
                      <a:pt x="62" y="149"/>
                    </a:lnTo>
                    <a:lnTo>
                      <a:pt x="57" y="159"/>
                    </a:lnTo>
                    <a:lnTo>
                      <a:pt x="57" y="167"/>
                    </a:lnTo>
                    <a:lnTo>
                      <a:pt x="65" y="178"/>
                    </a:lnTo>
                    <a:lnTo>
                      <a:pt x="74" y="182"/>
                    </a:lnTo>
                    <a:lnTo>
                      <a:pt x="79" y="181"/>
                    </a:lnTo>
                    <a:lnTo>
                      <a:pt x="74" y="187"/>
                    </a:lnTo>
                    <a:lnTo>
                      <a:pt x="77" y="190"/>
                    </a:lnTo>
                    <a:lnTo>
                      <a:pt x="77" y="196"/>
                    </a:lnTo>
                    <a:lnTo>
                      <a:pt x="83" y="206"/>
                    </a:lnTo>
                    <a:lnTo>
                      <a:pt x="85" y="216"/>
                    </a:lnTo>
                    <a:lnTo>
                      <a:pt x="88" y="220"/>
                    </a:lnTo>
                    <a:lnTo>
                      <a:pt x="92" y="223"/>
                    </a:lnTo>
                    <a:lnTo>
                      <a:pt x="101" y="225"/>
                    </a:lnTo>
                    <a:lnTo>
                      <a:pt x="104" y="228"/>
                    </a:lnTo>
                    <a:lnTo>
                      <a:pt x="104" y="235"/>
                    </a:lnTo>
                    <a:lnTo>
                      <a:pt x="98" y="247"/>
                    </a:lnTo>
                    <a:lnTo>
                      <a:pt x="101" y="252"/>
                    </a:lnTo>
                    <a:lnTo>
                      <a:pt x="110" y="257"/>
                    </a:lnTo>
                    <a:lnTo>
                      <a:pt x="132" y="260"/>
                    </a:lnTo>
                    <a:lnTo>
                      <a:pt x="141" y="255"/>
                    </a:lnTo>
                    <a:lnTo>
                      <a:pt x="139" y="249"/>
                    </a:lnTo>
                    <a:lnTo>
                      <a:pt x="142" y="237"/>
                    </a:lnTo>
                    <a:lnTo>
                      <a:pt x="145" y="235"/>
                    </a:lnTo>
                    <a:lnTo>
                      <a:pt x="150" y="238"/>
                    </a:lnTo>
                    <a:lnTo>
                      <a:pt x="151" y="243"/>
                    </a:lnTo>
                    <a:lnTo>
                      <a:pt x="145" y="249"/>
                    </a:lnTo>
                    <a:lnTo>
                      <a:pt x="153" y="260"/>
                    </a:lnTo>
                    <a:lnTo>
                      <a:pt x="147" y="264"/>
                    </a:lnTo>
                    <a:lnTo>
                      <a:pt x="160" y="272"/>
                    </a:lnTo>
                    <a:lnTo>
                      <a:pt x="164" y="267"/>
                    </a:lnTo>
                    <a:lnTo>
                      <a:pt x="168" y="269"/>
                    </a:lnTo>
                    <a:lnTo>
                      <a:pt x="174" y="276"/>
                    </a:lnTo>
                    <a:lnTo>
                      <a:pt x="171" y="282"/>
                    </a:lnTo>
                    <a:lnTo>
                      <a:pt x="171" y="285"/>
                    </a:lnTo>
                    <a:lnTo>
                      <a:pt x="165" y="292"/>
                    </a:lnTo>
                    <a:lnTo>
                      <a:pt x="160" y="293"/>
                    </a:lnTo>
                    <a:lnTo>
                      <a:pt x="150" y="285"/>
                    </a:lnTo>
                    <a:lnTo>
                      <a:pt x="141" y="285"/>
                    </a:lnTo>
                    <a:lnTo>
                      <a:pt x="132" y="299"/>
                    </a:lnTo>
                    <a:lnTo>
                      <a:pt x="124" y="301"/>
                    </a:lnTo>
                    <a:lnTo>
                      <a:pt x="116" y="299"/>
                    </a:lnTo>
                    <a:lnTo>
                      <a:pt x="115" y="304"/>
                    </a:lnTo>
                    <a:lnTo>
                      <a:pt x="110" y="308"/>
                    </a:lnTo>
                    <a:lnTo>
                      <a:pt x="104" y="313"/>
                    </a:lnTo>
                    <a:lnTo>
                      <a:pt x="97" y="304"/>
                    </a:lnTo>
                    <a:lnTo>
                      <a:pt x="86" y="307"/>
                    </a:lnTo>
                    <a:lnTo>
                      <a:pt x="85" y="311"/>
                    </a:lnTo>
                    <a:lnTo>
                      <a:pt x="85" y="317"/>
                    </a:lnTo>
                    <a:lnTo>
                      <a:pt x="79" y="317"/>
                    </a:lnTo>
                    <a:lnTo>
                      <a:pt x="77" y="319"/>
                    </a:lnTo>
                    <a:lnTo>
                      <a:pt x="69" y="325"/>
                    </a:lnTo>
                    <a:lnTo>
                      <a:pt x="66" y="325"/>
                    </a:lnTo>
                    <a:lnTo>
                      <a:pt x="59" y="319"/>
                    </a:lnTo>
                    <a:lnTo>
                      <a:pt x="54" y="320"/>
                    </a:lnTo>
                    <a:lnTo>
                      <a:pt x="48" y="317"/>
                    </a:lnTo>
                    <a:lnTo>
                      <a:pt x="42" y="317"/>
                    </a:lnTo>
                    <a:lnTo>
                      <a:pt x="39" y="322"/>
                    </a:lnTo>
                    <a:lnTo>
                      <a:pt x="33" y="319"/>
                    </a:lnTo>
                    <a:lnTo>
                      <a:pt x="33" y="314"/>
                    </a:lnTo>
                    <a:lnTo>
                      <a:pt x="42" y="310"/>
                    </a:lnTo>
                    <a:lnTo>
                      <a:pt x="41" y="295"/>
                    </a:lnTo>
                    <a:lnTo>
                      <a:pt x="44" y="287"/>
                    </a:lnTo>
                    <a:lnTo>
                      <a:pt x="39" y="282"/>
                    </a:lnTo>
                    <a:lnTo>
                      <a:pt x="33" y="282"/>
                    </a:lnTo>
                    <a:lnTo>
                      <a:pt x="24" y="278"/>
                    </a:lnTo>
                    <a:lnTo>
                      <a:pt x="16" y="279"/>
                    </a:lnTo>
                    <a:lnTo>
                      <a:pt x="22" y="285"/>
                    </a:lnTo>
                    <a:lnTo>
                      <a:pt x="19" y="290"/>
                    </a:lnTo>
                    <a:lnTo>
                      <a:pt x="12" y="285"/>
                    </a:lnTo>
                    <a:lnTo>
                      <a:pt x="7" y="290"/>
                    </a:lnTo>
                    <a:lnTo>
                      <a:pt x="0" y="289"/>
                    </a:lnTo>
                    <a:lnTo>
                      <a:pt x="4" y="285"/>
                    </a:lnTo>
                    <a:lnTo>
                      <a:pt x="1" y="275"/>
                    </a:lnTo>
                    <a:lnTo>
                      <a:pt x="6" y="270"/>
                    </a:lnTo>
                    <a:lnTo>
                      <a:pt x="4" y="261"/>
                    </a:lnTo>
                    <a:lnTo>
                      <a:pt x="6" y="260"/>
                    </a:lnTo>
                    <a:lnTo>
                      <a:pt x="3" y="252"/>
                    </a:lnTo>
                    <a:lnTo>
                      <a:pt x="15" y="246"/>
                    </a:lnTo>
                    <a:lnTo>
                      <a:pt x="16" y="235"/>
                    </a:lnTo>
                    <a:lnTo>
                      <a:pt x="21" y="234"/>
                    </a:lnTo>
                    <a:lnTo>
                      <a:pt x="6" y="226"/>
                    </a:lnTo>
                    <a:lnTo>
                      <a:pt x="1" y="210"/>
                    </a:lnTo>
                    <a:lnTo>
                      <a:pt x="1" y="203"/>
                    </a:lnTo>
                    <a:lnTo>
                      <a:pt x="7" y="203"/>
                    </a:lnTo>
                    <a:lnTo>
                      <a:pt x="12" y="191"/>
                    </a:lnTo>
                    <a:lnTo>
                      <a:pt x="7" y="190"/>
                    </a:lnTo>
                    <a:lnTo>
                      <a:pt x="12" y="182"/>
                    </a:lnTo>
                    <a:lnTo>
                      <a:pt x="22" y="179"/>
                    </a:lnTo>
                    <a:lnTo>
                      <a:pt x="28" y="168"/>
                    </a:lnTo>
                    <a:lnTo>
                      <a:pt x="25" y="164"/>
                    </a:lnTo>
                    <a:lnTo>
                      <a:pt x="22" y="156"/>
                    </a:lnTo>
                    <a:lnTo>
                      <a:pt x="15" y="152"/>
                    </a:lnTo>
                    <a:lnTo>
                      <a:pt x="21" y="146"/>
                    </a:lnTo>
                    <a:lnTo>
                      <a:pt x="22" y="152"/>
                    </a:lnTo>
                    <a:lnTo>
                      <a:pt x="27" y="143"/>
                    </a:lnTo>
                    <a:lnTo>
                      <a:pt x="33" y="141"/>
                    </a:lnTo>
                    <a:lnTo>
                      <a:pt x="36" y="137"/>
                    </a:lnTo>
                    <a:lnTo>
                      <a:pt x="31" y="132"/>
                    </a:lnTo>
                    <a:lnTo>
                      <a:pt x="33" y="115"/>
                    </a:lnTo>
                    <a:lnTo>
                      <a:pt x="28" y="112"/>
                    </a:lnTo>
                    <a:lnTo>
                      <a:pt x="25" y="103"/>
                    </a:lnTo>
                    <a:lnTo>
                      <a:pt x="28" y="99"/>
                    </a:lnTo>
                    <a:lnTo>
                      <a:pt x="35" y="99"/>
                    </a:lnTo>
                    <a:lnTo>
                      <a:pt x="38" y="91"/>
                    </a:lnTo>
                    <a:lnTo>
                      <a:pt x="44" y="92"/>
                    </a:lnTo>
                    <a:lnTo>
                      <a:pt x="48" y="86"/>
                    </a:lnTo>
                    <a:lnTo>
                      <a:pt x="48" y="76"/>
                    </a:lnTo>
                    <a:lnTo>
                      <a:pt x="68" y="80"/>
                    </a:lnTo>
                    <a:lnTo>
                      <a:pt x="74" y="76"/>
                    </a:lnTo>
                    <a:lnTo>
                      <a:pt x="88" y="76"/>
                    </a:lnTo>
                    <a:lnTo>
                      <a:pt x="95" y="70"/>
                    </a:lnTo>
                    <a:lnTo>
                      <a:pt x="92" y="62"/>
                    </a:lnTo>
                    <a:lnTo>
                      <a:pt x="107" y="42"/>
                    </a:lnTo>
                    <a:lnTo>
                      <a:pt x="101" y="39"/>
                    </a:lnTo>
                    <a:lnTo>
                      <a:pt x="113" y="30"/>
                    </a:lnTo>
                    <a:lnTo>
                      <a:pt x="118" y="30"/>
                    </a:lnTo>
                    <a:lnTo>
                      <a:pt x="124" y="20"/>
                    </a:lnTo>
                    <a:lnTo>
                      <a:pt x="124" y="13"/>
                    </a:lnTo>
                    <a:lnTo>
                      <a:pt x="129" y="9"/>
                    </a:lnTo>
                    <a:lnTo>
                      <a:pt x="132" y="12"/>
                    </a:lnTo>
                    <a:lnTo>
                      <a:pt x="141" y="12"/>
                    </a:lnTo>
                    <a:lnTo>
                      <a:pt x="153" y="13"/>
                    </a:lnTo>
                    <a:lnTo>
                      <a:pt x="153" y="9"/>
                    </a:lnTo>
                    <a:lnTo>
                      <a:pt x="165" y="3"/>
                    </a:lnTo>
                    <a:lnTo>
                      <a:pt x="168" y="0"/>
                    </a:ln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3" name="Freeform 4139">
                <a:extLst>
                  <a:ext uri="{FF2B5EF4-FFF2-40B4-BE49-F238E27FC236}">
                    <a16:creationId xmlns:a16="http://schemas.microsoft.com/office/drawing/2014/main" id="{98F55FE1-B0AF-0468-B2AB-2B505B89D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105"/>
                <a:ext cx="91" cy="163"/>
              </a:xfrm>
              <a:custGeom>
                <a:avLst/>
                <a:gdLst>
                  <a:gd name="T0" fmla="*/ 177 w 182"/>
                  <a:gd name="T1" fmla="*/ 13 h 325"/>
                  <a:gd name="T2" fmla="*/ 179 w 182"/>
                  <a:gd name="T3" fmla="*/ 27 h 325"/>
                  <a:gd name="T4" fmla="*/ 173 w 182"/>
                  <a:gd name="T5" fmla="*/ 39 h 325"/>
                  <a:gd name="T6" fmla="*/ 168 w 182"/>
                  <a:gd name="T7" fmla="*/ 59 h 325"/>
                  <a:gd name="T8" fmla="*/ 171 w 182"/>
                  <a:gd name="T9" fmla="*/ 73 h 325"/>
                  <a:gd name="T10" fmla="*/ 174 w 182"/>
                  <a:gd name="T11" fmla="*/ 96 h 325"/>
                  <a:gd name="T12" fmla="*/ 171 w 182"/>
                  <a:gd name="T13" fmla="*/ 108 h 325"/>
                  <a:gd name="T14" fmla="*/ 182 w 182"/>
                  <a:gd name="T15" fmla="*/ 129 h 325"/>
                  <a:gd name="T16" fmla="*/ 159 w 182"/>
                  <a:gd name="T17" fmla="*/ 137 h 325"/>
                  <a:gd name="T18" fmla="*/ 145 w 182"/>
                  <a:gd name="T19" fmla="*/ 161 h 325"/>
                  <a:gd name="T20" fmla="*/ 126 w 182"/>
                  <a:gd name="T21" fmla="*/ 159 h 325"/>
                  <a:gd name="T22" fmla="*/ 124 w 182"/>
                  <a:gd name="T23" fmla="*/ 146 h 325"/>
                  <a:gd name="T24" fmla="*/ 124 w 182"/>
                  <a:gd name="T25" fmla="*/ 123 h 325"/>
                  <a:gd name="T26" fmla="*/ 100 w 182"/>
                  <a:gd name="T27" fmla="*/ 127 h 325"/>
                  <a:gd name="T28" fmla="*/ 79 w 182"/>
                  <a:gd name="T29" fmla="*/ 121 h 325"/>
                  <a:gd name="T30" fmla="*/ 60 w 182"/>
                  <a:gd name="T31" fmla="*/ 143 h 325"/>
                  <a:gd name="T32" fmla="*/ 57 w 182"/>
                  <a:gd name="T33" fmla="*/ 167 h 325"/>
                  <a:gd name="T34" fmla="*/ 79 w 182"/>
                  <a:gd name="T35" fmla="*/ 181 h 325"/>
                  <a:gd name="T36" fmla="*/ 77 w 182"/>
                  <a:gd name="T37" fmla="*/ 196 h 325"/>
                  <a:gd name="T38" fmla="*/ 88 w 182"/>
                  <a:gd name="T39" fmla="*/ 220 h 325"/>
                  <a:gd name="T40" fmla="*/ 104 w 182"/>
                  <a:gd name="T41" fmla="*/ 228 h 325"/>
                  <a:gd name="T42" fmla="*/ 101 w 182"/>
                  <a:gd name="T43" fmla="*/ 252 h 325"/>
                  <a:gd name="T44" fmla="*/ 141 w 182"/>
                  <a:gd name="T45" fmla="*/ 255 h 325"/>
                  <a:gd name="T46" fmla="*/ 145 w 182"/>
                  <a:gd name="T47" fmla="*/ 235 h 325"/>
                  <a:gd name="T48" fmla="*/ 145 w 182"/>
                  <a:gd name="T49" fmla="*/ 249 h 325"/>
                  <a:gd name="T50" fmla="*/ 160 w 182"/>
                  <a:gd name="T51" fmla="*/ 272 h 325"/>
                  <a:gd name="T52" fmla="*/ 174 w 182"/>
                  <a:gd name="T53" fmla="*/ 276 h 325"/>
                  <a:gd name="T54" fmla="*/ 165 w 182"/>
                  <a:gd name="T55" fmla="*/ 292 h 325"/>
                  <a:gd name="T56" fmla="*/ 141 w 182"/>
                  <a:gd name="T57" fmla="*/ 285 h 325"/>
                  <a:gd name="T58" fmla="*/ 116 w 182"/>
                  <a:gd name="T59" fmla="*/ 299 h 325"/>
                  <a:gd name="T60" fmla="*/ 104 w 182"/>
                  <a:gd name="T61" fmla="*/ 313 h 325"/>
                  <a:gd name="T62" fmla="*/ 85 w 182"/>
                  <a:gd name="T63" fmla="*/ 311 h 325"/>
                  <a:gd name="T64" fmla="*/ 77 w 182"/>
                  <a:gd name="T65" fmla="*/ 319 h 325"/>
                  <a:gd name="T66" fmla="*/ 59 w 182"/>
                  <a:gd name="T67" fmla="*/ 319 h 325"/>
                  <a:gd name="T68" fmla="*/ 42 w 182"/>
                  <a:gd name="T69" fmla="*/ 317 h 325"/>
                  <a:gd name="T70" fmla="*/ 33 w 182"/>
                  <a:gd name="T71" fmla="*/ 314 h 325"/>
                  <a:gd name="T72" fmla="*/ 44 w 182"/>
                  <a:gd name="T73" fmla="*/ 287 h 325"/>
                  <a:gd name="T74" fmla="*/ 24 w 182"/>
                  <a:gd name="T75" fmla="*/ 278 h 325"/>
                  <a:gd name="T76" fmla="*/ 19 w 182"/>
                  <a:gd name="T77" fmla="*/ 290 h 325"/>
                  <a:gd name="T78" fmla="*/ 0 w 182"/>
                  <a:gd name="T79" fmla="*/ 289 h 325"/>
                  <a:gd name="T80" fmla="*/ 6 w 182"/>
                  <a:gd name="T81" fmla="*/ 270 h 325"/>
                  <a:gd name="T82" fmla="*/ 3 w 182"/>
                  <a:gd name="T83" fmla="*/ 252 h 325"/>
                  <a:gd name="T84" fmla="*/ 21 w 182"/>
                  <a:gd name="T85" fmla="*/ 234 h 325"/>
                  <a:gd name="T86" fmla="*/ 1 w 182"/>
                  <a:gd name="T87" fmla="*/ 203 h 325"/>
                  <a:gd name="T88" fmla="*/ 7 w 182"/>
                  <a:gd name="T89" fmla="*/ 190 h 325"/>
                  <a:gd name="T90" fmla="*/ 28 w 182"/>
                  <a:gd name="T91" fmla="*/ 168 h 325"/>
                  <a:gd name="T92" fmla="*/ 15 w 182"/>
                  <a:gd name="T93" fmla="*/ 152 h 325"/>
                  <a:gd name="T94" fmla="*/ 27 w 182"/>
                  <a:gd name="T95" fmla="*/ 143 h 325"/>
                  <a:gd name="T96" fmla="*/ 31 w 182"/>
                  <a:gd name="T97" fmla="*/ 132 h 325"/>
                  <a:gd name="T98" fmla="*/ 25 w 182"/>
                  <a:gd name="T99" fmla="*/ 103 h 325"/>
                  <a:gd name="T100" fmla="*/ 38 w 182"/>
                  <a:gd name="T101" fmla="*/ 91 h 325"/>
                  <a:gd name="T102" fmla="*/ 48 w 182"/>
                  <a:gd name="T103" fmla="*/ 76 h 325"/>
                  <a:gd name="T104" fmla="*/ 88 w 182"/>
                  <a:gd name="T105" fmla="*/ 76 h 325"/>
                  <a:gd name="T106" fmla="*/ 107 w 182"/>
                  <a:gd name="T107" fmla="*/ 42 h 325"/>
                  <a:gd name="T108" fmla="*/ 118 w 182"/>
                  <a:gd name="T109" fmla="*/ 30 h 325"/>
                  <a:gd name="T110" fmla="*/ 129 w 182"/>
                  <a:gd name="T111" fmla="*/ 9 h 325"/>
                  <a:gd name="T112" fmla="*/ 153 w 182"/>
                  <a:gd name="T113" fmla="*/ 13 h 325"/>
                  <a:gd name="T114" fmla="*/ 168 w 182"/>
                  <a:gd name="T115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2" h="325">
                    <a:moveTo>
                      <a:pt x="173" y="0"/>
                    </a:moveTo>
                    <a:lnTo>
                      <a:pt x="179" y="10"/>
                    </a:lnTo>
                    <a:lnTo>
                      <a:pt x="177" y="13"/>
                    </a:lnTo>
                    <a:lnTo>
                      <a:pt x="179" y="18"/>
                    </a:lnTo>
                    <a:lnTo>
                      <a:pt x="177" y="23"/>
                    </a:lnTo>
                    <a:lnTo>
                      <a:pt x="179" y="27"/>
                    </a:lnTo>
                    <a:lnTo>
                      <a:pt x="177" y="30"/>
                    </a:lnTo>
                    <a:lnTo>
                      <a:pt x="177" y="35"/>
                    </a:lnTo>
                    <a:lnTo>
                      <a:pt x="173" y="39"/>
                    </a:lnTo>
                    <a:lnTo>
                      <a:pt x="171" y="44"/>
                    </a:lnTo>
                    <a:lnTo>
                      <a:pt x="167" y="56"/>
                    </a:lnTo>
                    <a:lnTo>
                      <a:pt x="168" y="59"/>
                    </a:lnTo>
                    <a:lnTo>
                      <a:pt x="167" y="67"/>
                    </a:lnTo>
                    <a:lnTo>
                      <a:pt x="171" y="68"/>
                    </a:lnTo>
                    <a:lnTo>
                      <a:pt x="171" y="73"/>
                    </a:lnTo>
                    <a:lnTo>
                      <a:pt x="174" y="77"/>
                    </a:lnTo>
                    <a:lnTo>
                      <a:pt x="174" y="85"/>
                    </a:lnTo>
                    <a:lnTo>
                      <a:pt x="174" y="96"/>
                    </a:lnTo>
                    <a:lnTo>
                      <a:pt x="171" y="97"/>
                    </a:lnTo>
                    <a:lnTo>
                      <a:pt x="174" y="100"/>
                    </a:lnTo>
                    <a:lnTo>
                      <a:pt x="171" y="108"/>
                    </a:lnTo>
                    <a:lnTo>
                      <a:pt x="176" y="117"/>
                    </a:lnTo>
                    <a:lnTo>
                      <a:pt x="182" y="118"/>
                    </a:lnTo>
                    <a:lnTo>
                      <a:pt x="182" y="129"/>
                    </a:lnTo>
                    <a:lnTo>
                      <a:pt x="179" y="130"/>
                    </a:lnTo>
                    <a:lnTo>
                      <a:pt x="165" y="132"/>
                    </a:lnTo>
                    <a:lnTo>
                      <a:pt x="159" y="137"/>
                    </a:lnTo>
                    <a:lnTo>
                      <a:pt x="151" y="146"/>
                    </a:lnTo>
                    <a:lnTo>
                      <a:pt x="150" y="152"/>
                    </a:lnTo>
                    <a:lnTo>
                      <a:pt x="145" y="161"/>
                    </a:lnTo>
                    <a:lnTo>
                      <a:pt x="135" y="161"/>
                    </a:lnTo>
                    <a:lnTo>
                      <a:pt x="129" y="162"/>
                    </a:lnTo>
                    <a:lnTo>
                      <a:pt x="126" y="159"/>
                    </a:lnTo>
                    <a:lnTo>
                      <a:pt x="126" y="155"/>
                    </a:lnTo>
                    <a:lnTo>
                      <a:pt x="124" y="153"/>
                    </a:lnTo>
                    <a:lnTo>
                      <a:pt x="124" y="146"/>
                    </a:lnTo>
                    <a:lnTo>
                      <a:pt x="123" y="137"/>
                    </a:lnTo>
                    <a:lnTo>
                      <a:pt x="126" y="124"/>
                    </a:lnTo>
                    <a:lnTo>
                      <a:pt x="124" y="123"/>
                    </a:lnTo>
                    <a:lnTo>
                      <a:pt x="113" y="126"/>
                    </a:lnTo>
                    <a:lnTo>
                      <a:pt x="107" y="126"/>
                    </a:lnTo>
                    <a:lnTo>
                      <a:pt x="100" y="127"/>
                    </a:lnTo>
                    <a:lnTo>
                      <a:pt x="97" y="124"/>
                    </a:lnTo>
                    <a:lnTo>
                      <a:pt x="88" y="127"/>
                    </a:lnTo>
                    <a:lnTo>
                      <a:pt x="79" y="121"/>
                    </a:lnTo>
                    <a:lnTo>
                      <a:pt x="69" y="129"/>
                    </a:lnTo>
                    <a:lnTo>
                      <a:pt x="62" y="135"/>
                    </a:lnTo>
                    <a:lnTo>
                      <a:pt x="60" y="143"/>
                    </a:lnTo>
                    <a:lnTo>
                      <a:pt x="62" y="149"/>
                    </a:lnTo>
                    <a:lnTo>
                      <a:pt x="57" y="159"/>
                    </a:lnTo>
                    <a:lnTo>
                      <a:pt x="57" y="167"/>
                    </a:lnTo>
                    <a:lnTo>
                      <a:pt x="65" y="178"/>
                    </a:lnTo>
                    <a:lnTo>
                      <a:pt x="74" y="182"/>
                    </a:lnTo>
                    <a:lnTo>
                      <a:pt x="79" y="181"/>
                    </a:lnTo>
                    <a:lnTo>
                      <a:pt x="74" y="187"/>
                    </a:lnTo>
                    <a:lnTo>
                      <a:pt x="77" y="190"/>
                    </a:lnTo>
                    <a:lnTo>
                      <a:pt x="77" y="196"/>
                    </a:lnTo>
                    <a:lnTo>
                      <a:pt x="83" y="206"/>
                    </a:lnTo>
                    <a:lnTo>
                      <a:pt x="85" y="216"/>
                    </a:lnTo>
                    <a:lnTo>
                      <a:pt x="88" y="220"/>
                    </a:lnTo>
                    <a:lnTo>
                      <a:pt x="92" y="223"/>
                    </a:lnTo>
                    <a:lnTo>
                      <a:pt x="101" y="225"/>
                    </a:lnTo>
                    <a:lnTo>
                      <a:pt x="104" y="228"/>
                    </a:lnTo>
                    <a:lnTo>
                      <a:pt x="104" y="235"/>
                    </a:lnTo>
                    <a:lnTo>
                      <a:pt x="98" y="247"/>
                    </a:lnTo>
                    <a:lnTo>
                      <a:pt x="101" y="252"/>
                    </a:lnTo>
                    <a:lnTo>
                      <a:pt x="110" y="257"/>
                    </a:lnTo>
                    <a:lnTo>
                      <a:pt x="132" y="260"/>
                    </a:lnTo>
                    <a:lnTo>
                      <a:pt x="141" y="255"/>
                    </a:lnTo>
                    <a:lnTo>
                      <a:pt x="139" y="249"/>
                    </a:lnTo>
                    <a:lnTo>
                      <a:pt x="142" y="237"/>
                    </a:lnTo>
                    <a:lnTo>
                      <a:pt x="145" y="235"/>
                    </a:lnTo>
                    <a:lnTo>
                      <a:pt x="150" y="238"/>
                    </a:lnTo>
                    <a:lnTo>
                      <a:pt x="151" y="243"/>
                    </a:lnTo>
                    <a:lnTo>
                      <a:pt x="145" y="249"/>
                    </a:lnTo>
                    <a:lnTo>
                      <a:pt x="153" y="260"/>
                    </a:lnTo>
                    <a:lnTo>
                      <a:pt x="147" y="264"/>
                    </a:lnTo>
                    <a:lnTo>
                      <a:pt x="160" y="272"/>
                    </a:lnTo>
                    <a:lnTo>
                      <a:pt x="164" y="267"/>
                    </a:lnTo>
                    <a:lnTo>
                      <a:pt x="168" y="269"/>
                    </a:lnTo>
                    <a:lnTo>
                      <a:pt x="174" y="276"/>
                    </a:lnTo>
                    <a:lnTo>
                      <a:pt x="171" y="282"/>
                    </a:lnTo>
                    <a:lnTo>
                      <a:pt x="171" y="285"/>
                    </a:lnTo>
                    <a:lnTo>
                      <a:pt x="165" y="292"/>
                    </a:lnTo>
                    <a:lnTo>
                      <a:pt x="160" y="293"/>
                    </a:lnTo>
                    <a:lnTo>
                      <a:pt x="150" y="285"/>
                    </a:lnTo>
                    <a:lnTo>
                      <a:pt x="141" y="285"/>
                    </a:lnTo>
                    <a:lnTo>
                      <a:pt x="132" y="299"/>
                    </a:lnTo>
                    <a:lnTo>
                      <a:pt x="124" y="301"/>
                    </a:lnTo>
                    <a:lnTo>
                      <a:pt x="116" y="299"/>
                    </a:lnTo>
                    <a:lnTo>
                      <a:pt x="115" y="304"/>
                    </a:lnTo>
                    <a:lnTo>
                      <a:pt x="110" y="308"/>
                    </a:lnTo>
                    <a:lnTo>
                      <a:pt x="104" y="313"/>
                    </a:lnTo>
                    <a:lnTo>
                      <a:pt x="97" y="304"/>
                    </a:lnTo>
                    <a:lnTo>
                      <a:pt x="86" y="307"/>
                    </a:lnTo>
                    <a:lnTo>
                      <a:pt x="85" y="311"/>
                    </a:lnTo>
                    <a:lnTo>
                      <a:pt x="85" y="317"/>
                    </a:lnTo>
                    <a:lnTo>
                      <a:pt x="79" y="317"/>
                    </a:lnTo>
                    <a:lnTo>
                      <a:pt x="77" y="319"/>
                    </a:lnTo>
                    <a:lnTo>
                      <a:pt x="69" y="325"/>
                    </a:lnTo>
                    <a:lnTo>
                      <a:pt x="66" y="325"/>
                    </a:lnTo>
                    <a:lnTo>
                      <a:pt x="59" y="319"/>
                    </a:lnTo>
                    <a:lnTo>
                      <a:pt x="54" y="320"/>
                    </a:lnTo>
                    <a:lnTo>
                      <a:pt x="48" y="317"/>
                    </a:lnTo>
                    <a:lnTo>
                      <a:pt x="42" y="317"/>
                    </a:lnTo>
                    <a:lnTo>
                      <a:pt x="39" y="322"/>
                    </a:lnTo>
                    <a:lnTo>
                      <a:pt x="33" y="319"/>
                    </a:lnTo>
                    <a:lnTo>
                      <a:pt x="33" y="314"/>
                    </a:lnTo>
                    <a:lnTo>
                      <a:pt x="42" y="310"/>
                    </a:lnTo>
                    <a:lnTo>
                      <a:pt x="41" y="295"/>
                    </a:lnTo>
                    <a:lnTo>
                      <a:pt x="44" y="287"/>
                    </a:lnTo>
                    <a:lnTo>
                      <a:pt x="39" y="282"/>
                    </a:lnTo>
                    <a:lnTo>
                      <a:pt x="33" y="282"/>
                    </a:lnTo>
                    <a:lnTo>
                      <a:pt x="24" y="278"/>
                    </a:lnTo>
                    <a:lnTo>
                      <a:pt x="16" y="279"/>
                    </a:lnTo>
                    <a:lnTo>
                      <a:pt x="22" y="285"/>
                    </a:lnTo>
                    <a:lnTo>
                      <a:pt x="19" y="290"/>
                    </a:lnTo>
                    <a:lnTo>
                      <a:pt x="12" y="285"/>
                    </a:lnTo>
                    <a:lnTo>
                      <a:pt x="7" y="290"/>
                    </a:lnTo>
                    <a:lnTo>
                      <a:pt x="0" y="289"/>
                    </a:lnTo>
                    <a:lnTo>
                      <a:pt x="4" y="285"/>
                    </a:lnTo>
                    <a:lnTo>
                      <a:pt x="1" y="275"/>
                    </a:lnTo>
                    <a:lnTo>
                      <a:pt x="6" y="270"/>
                    </a:lnTo>
                    <a:lnTo>
                      <a:pt x="4" y="261"/>
                    </a:lnTo>
                    <a:lnTo>
                      <a:pt x="6" y="260"/>
                    </a:lnTo>
                    <a:lnTo>
                      <a:pt x="3" y="252"/>
                    </a:lnTo>
                    <a:lnTo>
                      <a:pt x="15" y="246"/>
                    </a:lnTo>
                    <a:lnTo>
                      <a:pt x="16" y="235"/>
                    </a:lnTo>
                    <a:lnTo>
                      <a:pt x="21" y="234"/>
                    </a:lnTo>
                    <a:lnTo>
                      <a:pt x="6" y="226"/>
                    </a:lnTo>
                    <a:lnTo>
                      <a:pt x="1" y="210"/>
                    </a:lnTo>
                    <a:lnTo>
                      <a:pt x="1" y="203"/>
                    </a:lnTo>
                    <a:lnTo>
                      <a:pt x="7" y="203"/>
                    </a:lnTo>
                    <a:lnTo>
                      <a:pt x="12" y="191"/>
                    </a:lnTo>
                    <a:lnTo>
                      <a:pt x="7" y="190"/>
                    </a:lnTo>
                    <a:lnTo>
                      <a:pt x="12" y="182"/>
                    </a:lnTo>
                    <a:lnTo>
                      <a:pt x="22" y="179"/>
                    </a:lnTo>
                    <a:lnTo>
                      <a:pt x="28" y="168"/>
                    </a:lnTo>
                    <a:lnTo>
                      <a:pt x="25" y="164"/>
                    </a:lnTo>
                    <a:lnTo>
                      <a:pt x="22" y="156"/>
                    </a:lnTo>
                    <a:lnTo>
                      <a:pt x="15" y="152"/>
                    </a:lnTo>
                    <a:lnTo>
                      <a:pt x="21" y="146"/>
                    </a:lnTo>
                    <a:lnTo>
                      <a:pt x="22" y="152"/>
                    </a:lnTo>
                    <a:lnTo>
                      <a:pt x="27" y="143"/>
                    </a:lnTo>
                    <a:lnTo>
                      <a:pt x="33" y="141"/>
                    </a:lnTo>
                    <a:lnTo>
                      <a:pt x="36" y="137"/>
                    </a:lnTo>
                    <a:lnTo>
                      <a:pt x="31" y="132"/>
                    </a:lnTo>
                    <a:lnTo>
                      <a:pt x="33" y="115"/>
                    </a:lnTo>
                    <a:lnTo>
                      <a:pt x="28" y="112"/>
                    </a:lnTo>
                    <a:lnTo>
                      <a:pt x="25" y="103"/>
                    </a:lnTo>
                    <a:lnTo>
                      <a:pt x="28" y="99"/>
                    </a:lnTo>
                    <a:lnTo>
                      <a:pt x="35" y="99"/>
                    </a:lnTo>
                    <a:lnTo>
                      <a:pt x="38" y="91"/>
                    </a:lnTo>
                    <a:lnTo>
                      <a:pt x="44" y="92"/>
                    </a:lnTo>
                    <a:lnTo>
                      <a:pt x="48" y="86"/>
                    </a:lnTo>
                    <a:lnTo>
                      <a:pt x="48" y="76"/>
                    </a:lnTo>
                    <a:lnTo>
                      <a:pt x="68" y="80"/>
                    </a:lnTo>
                    <a:lnTo>
                      <a:pt x="74" y="76"/>
                    </a:lnTo>
                    <a:lnTo>
                      <a:pt x="88" y="76"/>
                    </a:lnTo>
                    <a:lnTo>
                      <a:pt x="95" y="70"/>
                    </a:lnTo>
                    <a:lnTo>
                      <a:pt x="92" y="62"/>
                    </a:lnTo>
                    <a:lnTo>
                      <a:pt x="107" y="42"/>
                    </a:lnTo>
                    <a:lnTo>
                      <a:pt x="101" y="39"/>
                    </a:lnTo>
                    <a:lnTo>
                      <a:pt x="113" y="30"/>
                    </a:lnTo>
                    <a:lnTo>
                      <a:pt x="118" y="30"/>
                    </a:lnTo>
                    <a:lnTo>
                      <a:pt x="124" y="20"/>
                    </a:lnTo>
                    <a:lnTo>
                      <a:pt x="124" y="13"/>
                    </a:lnTo>
                    <a:lnTo>
                      <a:pt x="129" y="9"/>
                    </a:lnTo>
                    <a:lnTo>
                      <a:pt x="132" y="12"/>
                    </a:lnTo>
                    <a:lnTo>
                      <a:pt x="141" y="12"/>
                    </a:lnTo>
                    <a:lnTo>
                      <a:pt x="153" y="13"/>
                    </a:lnTo>
                    <a:lnTo>
                      <a:pt x="153" y="9"/>
                    </a:lnTo>
                    <a:lnTo>
                      <a:pt x="165" y="3"/>
                    </a:lnTo>
                    <a:lnTo>
                      <a:pt x="168" y="0"/>
                    </a:lnTo>
                    <a:lnTo>
                      <a:pt x="17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4" name="Freeform 4140">
                <a:extLst>
                  <a:ext uri="{FF2B5EF4-FFF2-40B4-BE49-F238E27FC236}">
                    <a16:creationId xmlns:a16="http://schemas.microsoft.com/office/drawing/2014/main" id="{F313B320-0115-5891-B846-C8F58D49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093"/>
                <a:ext cx="139" cy="122"/>
              </a:xfrm>
              <a:custGeom>
                <a:avLst/>
                <a:gdLst>
                  <a:gd name="T0" fmla="*/ 149 w 278"/>
                  <a:gd name="T1" fmla="*/ 0 h 245"/>
                  <a:gd name="T2" fmla="*/ 135 w 278"/>
                  <a:gd name="T3" fmla="*/ 8 h 245"/>
                  <a:gd name="T4" fmla="*/ 116 w 278"/>
                  <a:gd name="T5" fmla="*/ 7 h 245"/>
                  <a:gd name="T6" fmla="*/ 93 w 278"/>
                  <a:gd name="T7" fmla="*/ 11 h 245"/>
                  <a:gd name="T8" fmla="*/ 102 w 278"/>
                  <a:gd name="T9" fmla="*/ 29 h 245"/>
                  <a:gd name="T10" fmla="*/ 82 w 278"/>
                  <a:gd name="T11" fmla="*/ 54 h 245"/>
                  <a:gd name="T12" fmla="*/ 73 w 278"/>
                  <a:gd name="T13" fmla="*/ 73 h 245"/>
                  <a:gd name="T14" fmla="*/ 63 w 278"/>
                  <a:gd name="T15" fmla="*/ 79 h 245"/>
                  <a:gd name="T16" fmla="*/ 38 w 278"/>
                  <a:gd name="T17" fmla="*/ 102 h 245"/>
                  <a:gd name="T18" fmla="*/ 23 w 278"/>
                  <a:gd name="T19" fmla="*/ 102 h 245"/>
                  <a:gd name="T20" fmla="*/ 20 w 278"/>
                  <a:gd name="T21" fmla="*/ 122 h 245"/>
                  <a:gd name="T22" fmla="*/ 25 w 278"/>
                  <a:gd name="T23" fmla="*/ 142 h 245"/>
                  <a:gd name="T24" fmla="*/ 28 w 278"/>
                  <a:gd name="T25" fmla="*/ 155 h 245"/>
                  <a:gd name="T26" fmla="*/ 0 w 278"/>
                  <a:gd name="T27" fmla="*/ 171 h 245"/>
                  <a:gd name="T28" fmla="*/ 19 w 278"/>
                  <a:gd name="T29" fmla="*/ 177 h 245"/>
                  <a:gd name="T30" fmla="*/ 26 w 278"/>
                  <a:gd name="T31" fmla="*/ 190 h 245"/>
                  <a:gd name="T32" fmla="*/ 43 w 278"/>
                  <a:gd name="T33" fmla="*/ 206 h 245"/>
                  <a:gd name="T34" fmla="*/ 29 w 278"/>
                  <a:gd name="T35" fmla="*/ 222 h 245"/>
                  <a:gd name="T36" fmla="*/ 41 w 278"/>
                  <a:gd name="T37" fmla="*/ 235 h 245"/>
                  <a:gd name="T38" fmla="*/ 60 w 278"/>
                  <a:gd name="T39" fmla="*/ 245 h 245"/>
                  <a:gd name="T40" fmla="*/ 69 w 278"/>
                  <a:gd name="T41" fmla="*/ 235 h 245"/>
                  <a:gd name="T42" fmla="*/ 84 w 278"/>
                  <a:gd name="T43" fmla="*/ 235 h 245"/>
                  <a:gd name="T44" fmla="*/ 101 w 278"/>
                  <a:gd name="T45" fmla="*/ 222 h 245"/>
                  <a:gd name="T46" fmla="*/ 116 w 278"/>
                  <a:gd name="T47" fmla="*/ 213 h 245"/>
                  <a:gd name="T48" fmla="*/ 132 w 278"/>
                  <a:gd name="T49" fmla="*/ 227 h 245"/>
                  <a:gd name="T50" fmla="*/ 151 w 278"/>
                  <a:gd name="T51" fmla="*/ 224 h 245"/>
                  <a:gd name="T52" fmla="*/ 161 w 278"/>
                  <a:gd name="T53" fmla="*/ 238 h 245"/>
                  <a:gd name="T54" fmla="*/ 178 w 278"/>
                  <a:gd name="T55" fmla="*/ 233 h 245"/>
                  <a:gd name="T56" fmla="*/ 190 w 278"/>
                  <a:gd name="T57" fmla="*/ 210 h 245"/>
                  <a:gd name="T58" fmla="*/ 201 w 278"/>
                  <a:gd name="T59" fmla="*/ 201 h 245"/>
                  <a:gd name="T60" fmla="*/ 219 w 278"/>
                  <a:gd name="T61" fmla="*/ 189 h 245"/>
                  <a:gd name="T62" fmla="*/ 248 w 278"/>
                  <a:gd name="T63" fmla="*/ 190 h 245"/>
                  <a:gd name="T64" fmla="*/ 248 w 278"/>
                  <a:gd name="T65" fmla="*/ 168 h 245"/>
                  <a:gd name="T66" fmla="*/ 243 w 278"/>
                  <a:gd name="T67" fmla="*/ 148 h 245"/>
                  <a:gd name="T68" fmla="*/ 214 w 278"/>
                  <a:gd name="T69" fmla="*/ 149 h 245"/>
                  <a:gd name="T70" fmla="*/ 219 w 278"/>
                  <a:gd name="T71" fmla="*/ 134 h 245"/>
                  <a:gd name="T72" fmla="*/ 220 w 278"/>
                  <a:gd name="T73" fmla="*/ 117 h 245"/>
                  <a:gd name="T74" fmla="*/ 239 w 278"/>
                  <a:gd name="T75" fmla="*/ 102 h 245"/>
                  <a:gd name="T76" fmla="*/ 263 w 278"/>
                  <a:gd name="T77" fmla="*/ 105 h 245"/>
                  <a:gd name="T78" fmla="*/ 278 w 278"/>
                  <a:gd name="T79" fmla="*/ 96 h 245"/>
                  <a:gd name="T80" fmla="*/ 272 w 278"/>
                  <a:gd name="T81" fmla="*/ 81 h 245"/>
                  <a:gd name="T82" fmla="*/ 243 w 278"/>
                  <a:gd name="T83" fmla="*/ 84 h 245"/>
                  <a:gd name="T84" fmla="*/ 233 w 278"/>
                  <a:gd name="T85" fmla="*/ 95 h 245"/>
                  <a:gd name="T86" fmla="*/ 236 w 278"/>
                  <a:gd name="T87" fmla="*/ 73 h 245"/>
                  <a:gd name="T88" fmla="*/ 220 w 278"/>
                  <a:gd name="T89" fmla="*/ 38 h 245"/>
                  <a:gd name="T90" fmla="*/ 208 w 278"/>
                  <a:gd name="T91" fmla="*/ 34 h 245"/>
                  <a:gd name="T92" fmla="*/ 193 w 278"/>
                  <a:gd name="T93" fmla="*/ 48 h 245"/>
                  <a:gd name="T94" fmla="*/ 184 w 278"/>
                  <a:gd name="T95" fmla="*/ 49 h 245"/>
                  <a:gd name="T96" fmla="*/ 173 w 278"/>
                  <a:gd name="T97" fmla="*/ 37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8" h="245">
                    <a:moveTo>
                      <a:pt x="163" y="19"/>
                    </a:moveTo>
                    <a:lnTo>
                      <a:pt x="160" y="7"/>
                    </a:lnTo>
                    <a:lnTo>
                      <a:pt x="149" y="0"/>
                    </a:lnTo>
                    <a:lnTo>
                      <a:pt x="138" y="2"/>
                    </a:lnTo>
                    <a:lnTo>
                      <a:pt x="135" y="3"/>
                    </a:lnTo>
                    <a:lnTo>
                      <a:pt x="135" y="8"/>
                    </a:lnTo>
                    <a:lnTo>
                      <a:pt x="123" y="8"/>
                    </a:lnTo>
                    <a:lnTo>
                      <a:pt x="120" y="5"/>
                    </a:lnTo>
                    <a:lnTo>
                      <a:pt x="116" y="7"/>
                    </a:lnTo>
                    <a:lnTo>
                      <a:pt x="116" y="13"/>
                    </a:lnTo>
                    <a:lnTo>
                      <a:pt x="105" y="10"/>
                    </a:lnTo>
                    <a:lnTo>
                      <a:pt x="93" y="11"/>
                    </a:lnTo>
                    <a:lnTo>
                      <a:pt x="94" y="16"/>
                    </a:lnTo>
                    <a:lnTo>
                      <a:pt x="99" y="25"/>
                    </a:lnTo>
                    <a:lnTo>
                      <a:pt x="102" y="29"/>
                    </a:lnTo>
                    <a:lnTo>
                      <a:pt x="98" y="38"/>
                    </a:lnTo>
                    <a:lnTo>
                      <a:pt x="87" y="52"/>
                    </a:lnTo>
                    <a:lnTo>
                      <a:pt x="82" y="54"/>
                    </a:lnTo>
                    <a:lnTo>
                      <a:pt x="81" y="61"/>
                    </a:lnTo>
                    <a:lnTo>
                      <a:pt x="81" y="73"/>
                    </a:lnTo>
                    <a:lnTo>
                      <a:pt x="73" y="73"/>
                    </a:lnTo>
                    <a:lnTo>
                      <a:pt x="72" y="79"/>
                    </a:lnTo>
                    <a:lnTo>
                      <a:pt x="64" y="75"/>
                    </a:lnTo>
                    <a:lnTo>
                      <a:pt x="63" y="79"/>
                    </a:lnTo>
                    <a:lnTo>
                      <a:pt x="57" y="87"/>
                    </a:lnTo>
                    <a:lnTo>
                      <a:pt x="41" y="98"/>
                    </a:lnTo>
                    <a:lnTo>
                      <a:pt x="38" y="102"/>
                    </a:lnTo>
                    <a:lnTo>
                      <a:pt x="28" y="98"/>
                    </a:lnTo>
                    <a:lnTo>
                      <a:pt x="23" y="101"/>
                    </a:lnTo>
                    <a:lnTo>
                      <a:pt x="23" y="102"/>
                    </a:lnTo>
                    <a:lnTo>
                      <a:pt x="23" y="110"/>
                    </a:lnTo>
                    <a:lnTo>
                      <a:pt x="23" y="121"/>
                    </a:lnTo>
                    <a:lnTo>
                      <a:pt x="20" y="122"/>
                    </a:lnTo>
                    <a:lnTo>
                      <a:pt x="23" y="125"/>
                    </a:lnTo>
                    <a:lnTo>
                      <a:pt x="20" y="133"/>
                    </a:lnTo>
                    <a:lnTo>
                      <a:pt x="25" y="142"/>
                    </a:lnTo>
                    <a:lnTo>
                      <a:pt x="31" y="143"/>
                    </a:lnTo>
                    <a:lnTo>
                      <a:pt x="31" y="154"/>
                    </a:lnTo>
                    <a:lnTo>
                      <a:pt x="28" y="155"/>
                    </a:lnTo>
                    <a:lnTo>
                      <a:pt x="14" y="157"/>
                    </a:lnTo>
                    <a:lnTo>
                      <a:pt x="8" y="162"/>
                    </a:lnTo>
                    <a:lnTo>
                      <a:pt x="0" y="171"/>
                    </a:lnTo>
                    <a:lnTo>
                      <a:pt x="2" y="174"/>
                    </a:lnTo>
                    <a:lnTo>
                      <a:pt x="8" y="177"/>
                    </a:lnTo>
                    <a:lnTo>
                      <a:pt x="19" y="177"/>
                    </a:lnTo>
                    <a:lnTo>
                      <a:pt x="16" y="190"/>
                    </a:lnTo>
                    <a:lnTo>
                      <a:pt x="17" y="195"/>
                    </a:lnTo>
                    <a:lnTo>
                      <a:pt x="26" y="190"/>
                    </a:lnTo>
                    <a:lnTo>
                      <a:pt x="40" y="195"/>
                    </a:lnTo>
                    <a:lnTo>
                      <a:pt x="47" y="204"/>
                    </a:lnTo>
                    <a:lnTo>
                      <a:pt x="43" y="206"/>
                    </a:lnTo>
                    <a:lnTo>
                      <a:pt x="37" y="212"/>
                    </a:lnTo>
                    <a:lnTo>
                      <a:pt x="28" y="219"/>
                    </a:lnTo>
                    <a:lnTo>
                      <a:pt x="29" y="222"/>
                    </a:lnTo>
                    <a:lnTo>
                      <a:pt x="32" y="235"/>
                    </a:lnTo>
                    <a:lnTo>
                      <a:pt x="37" y="238"/>
                    </a:lnTo>
                    <a:lnTo>
                      <a:pt x="41" y="235"/>
                    </a:lnTo>
                    <a:lnTo>
                      <a:pt x="44" y="238"/>
                    </a:lnTo>
                    <a:lnTo>
                      <a:pt x="50" y="238"/>
                    </a:lnTo>
                    <a:lnTo>
                      <a:pt x="60" y="245"/>
                    </a:lnTo>
                    <a:lnTo>
                      <a:pt x="63" y="244"/>
                    </a:lnTo>
                    <a:lnTo>
                      <a:pt x="66" y="236"/>
                    </a:lnTo>
                    <a:lnTo>
                      <a:pt x="69" y="235"/>
                    </a:lnTo>
                    <a:lnTo>
                      <a:pt x="75" y="241"/>
                    </a:lnTo>
                    <a:lnTo>
                      <a:pt x="76" y="235"/>
                    </a:lnTo>
                    <a:lnTo>
                      <a:pt x="84" y="235"/>
                    </a:lnTo>
                    <a:lnTo>
                      <a:pt x="81" y="228"/>
                    </a:lnTo>
                    <a:lnTo>
                      <a:pt x="87" y="221"/>
                    </a:lnTo>
                    <a:lnTo>
                      <a:pt x="101" y="222"/>
                    </a:lnTo>
                    <a:lnTo>
                      <a:pt x="107" y="219"/>
                    </a:lnTo>
                    <a:lnTo>
                      <a:pt x="114" y="218"/>
                    </a:lnTo>
                    <a:lnTo>
                      <a:pt x="116" y="213"/>
                    </a:lnTo>
                    <a:lnTo>
                      <a:pt x="123" y="225"/>
                    </a:lnTo>
                    <a:lnTo>
                      <a:pt x="129" y="224"/>
                    </a:lnTo>
                    <a:lnTo>
                      <a:pt x="132" y="227"/>
                    </a:lnTo>
                    <a:lnTo>
                      <a:pt x="135" y="230"/>
                    </a:lnTo>
                    <a:lnTo>
                      <a:pt x="149" y="228"/>
                    </a:lnTo>
                    <a:lnTo>
                      <a:pt x="151" y="224"/>
                    </a:lnTo>
                    <a:lnTo>
                      <a:pt x="161" y="222"/>
                    </a:lnTo>
                    <a:lnTo>
                      <a:pt x="160" y="228"/>
                    </a:lnTo>
                    <a:lnTo>
                      <a:pt x="161" y="238"/>
                    </a:lnTo>
                    <a:lnTo>
                      <a:pt x="169" y="244"/>
                    </a:lnTo>
                    <a:lnTo>
                      <a:pt x="172" y="244"/>
                    </a:lnTo>
                    <a:lnTo>
                      <a:pt x="178" y="233"/>
                    </a:lnTo>
                    <a:lnTo>
                      <a:pt x="181" y="230"/>
                    </a:lnTo>
                    <a:lnTo>
                      <a:pt x="184" y="221"/>
                    </a:lnTo>
                    <a:lnTo>
                      <a:pt x="190" y="210"/>
                    </a:lnTo>
                    <a:lnTo>
                      <a:pt x="193" y="212"/>
                    </a:lnTo>
                    <a:lnTo>
                      <a:pt x="195" y="201"/>
                    </a:lnTo>
                    <a:lnTo>
                      <a:pt x="201" y="201"/>
                    </a:lnTo>
                    <a:lnTo>
                      <a:pt x="199" y="197"/>
                    </a:lnTo>
                    <a:lnTo>
                      <a:pt x="201" y="190"/>
                    </a:lnTo>
                    <a:lnTo>
                      <a:pt x="219" y="189"/>
                    </a:lnTo>
                    <a:lnTo>
                      <a:pt x="233" y="189"/>
                    </a:lnTo>
                    <a:lnTo>
                      <a:pt x="242" y="197"/>
                    </a:lnTo>
                    <a:lnTo>
                      <a:pt x="248" y="190"/>
                    </a:lnTo>
                    <a:lnTo>
                      <a:pt x="252" y="181"/>
                    </a:lnTo>
                    <a:lnTo>
                      <a:pt x="251" y="174"/>
                    </a:lnTo>
                    <a:lnTo>
                      <a:pt x="248" y="168"/>
                    </a:lnTo>
                    <a:lnTo>
                      <a:pt x="249" y="162"/>
                    </a:lnTo>
                    <a:lnTo>
                      <a:pt x="251" y="149"/>
                    </a:lnTo>
                    <a:lnTo>
                      <a:pt x="243" y="148"/>
                    </a:lnTo>
                    <a:lnTo>
                      <a:pt x="239" y="143"/>
                    </a:lnTo>
                    <a:lnTo>
                      <a:pt x="230" y="145"/>
                    </a:lnTo>
                    <a:lnTo>
                      <a:pt x="214" y="149"/>
                    </a:lnTo>
                    <a:lnTo>
                      <a:pt x="211" y="148"/>
                    </a:lnTo>
                    <a:lnTo>
                      <a:pt x="213" y="140"/>
                    </a:lnTo>
                    <a:lnTo>
                      <a:pt x="219" y="134"/>
                    </a:lnTo>
                    <a:lnTo>
                      <a:pt x="216" y="128"/>
                    </a:lnTo>
                    <a:lnTo>
                      <a:pt x="217" y="125"/>
                    </a:lnTo>
                    <a:lnTo>
                      <a:pt x="220" y="117"/>
                    </a:lnTo>
                    <a:lnTo>
                      <a:pt x="228" y="110"/>
                    </a:lnTo>
                    <a:lnTo>
                      <a:pt x="236" y="105"/>
                    </a:lnTo>
                    <a:lnTo>
                      <a:pt x="239" y="102"/>
                    </a:lnTo>
                    <a:lnTo>
                      <a:pt x="248" y="104"/>
                    </a:lnTo>
                    <a:lnTo>
                      <a:pt x="257" y="104"/>
                    </a:lnTo>
                    <a:lnTo>
                      <a:pt x="263" y="105"/>
                    </a:lnTo>
                    <a:lnTo>
                      <a:pt x="267" y="101"/>
                    </a:lnTo>
                    <a:lnTo>
                      <a:pt x="272" y="101"/>
                    </a:lnTo>
                    <a:lnTo>
                      <a:pt x="278" y="96"/>
                    </a:lnTo>
                    <a:lnTo>
                      <a:pt x="277" y="89"/>
                    </a:lnTo>
                    <a:lnTo>
                      <a:pt x="278" y="87"/>
                    </a:lnTo>
                    <a:lnTo>
                      <a:pt x="272" y="81"/>
                    </a:lnTo>
                    <a:lnTo>
                      <a:pt x="269" y="83"/>
                    </a:lnTo>
                    <a:lnTo>
                      <a:pt x="260" y="81"/>
                    </a:lnTo>
                    <a:lnTo>
                      <a:pt x="243" y="84"/>
                    </a:lnTo>
                    <a:lnTo>
                      <a:pt x="245" y="89"/>
                    </a:lnTo>
                    <a:lnTo>
                      <a:pt x="245" y="95"/>
                    </a:lnTo>
                    <a:lnTo>
                      <a:pt x="233" y="95"/>
                    </a:lnTo>
                    <a:lnTo>
                      <a:pt x="233" y="86"/>
                    </a:lnTo>
                    <a:lnTo>
                      <a:pt x="237" y="78"/>
                    </a:lnTo>
                    <a:lnTo>
                      <a:pt x="236" y="73"/>
                    </a:lnTo>
                    <a:lnTo>
                      <a:pt x="234" y="67"/>
                    </a:lnTo>
                    <a:lnTo>
                      <a:pt x="236" y="58"/>
                    </a:lnTo>
                    <a:lnTo>
                      <a:pt x="220" y="38"/>
                    </a:lnTo>
                    <a:lnTo>
                      <a:pt x="219" y="37"/>
                    </a:lnTo>
                    <a:lnTo>
                      <a:pt x="214" y="38"/>
                    </a:lnTo>
                    <a:lnTo>
                      <a:pt x="208" y="34"/>
                    </a:lnTo>
                    <a:lnTo>
                      <a:pt x="202" y="37"/>
                    </a:lnTo>
                    <a:lnTo>
                      <a:pt x="202" y="45"/>
                    </a:lnTo>
                    <a:lnTo>
                      <a:pt x="193" y="48"/>
                    </a:lnTo>
                    <a:lnTo>
                      <a:pt x="193" y="43"/>
                    </a:lnTo>
                    <a:lnTo>
                      <a:pt x="186" y="41"/>
                    </a:lnTo>
                    <a:lnTo>
                      <a:pt x="184" y="49"/>
                    </a:lnTo>
                    <a:lnTo>
                      <a:pt x="181" y="52"/>
                    </a:lnTo>
                    <a:lnTo>
                      <a:pt x="173" y="40"/>
                    </a:lnTo>
                    <a:lnTo>
                      <a:pt x="173" y="37"/>
                    </a:lnTo>
                    <a:lnTo>
                      <a:pt x="173" y="28"/>
                    </a:lnTo>
                    <a:lnTo>
                      <a:pt x="163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5" name="Freeform 4141">
                <a:extLst>
                  <a:ext uri="{FF2B5EF4-FFF2-40B4-BE49-F238E27FC236}">
                    <a16:creationId xmlns:a16="http://schemas.microsoft.com/office/drawing/2014/main" id="{90027E2D-34EF-11A2-25E9-06A6B2063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093"/>
                <a:ext cx="139" cy="122"/>
              </a:xfrm>
              <a:custGeom>
                <a:avLst/>
                <a:gdLst>
                  <a:gd name="T0" fmla="*/ 173 w 278"/>
                  <a:gd name="T1" fmla="*/ 37 h 245"/>
                  <a:gd name="T2" fmla="*/ 184 w 278"/>
                  <a:gd name="T3" fmla="*/ 49 h 245"/>
                  <a:gd name="T4" fmla="*/ 193 w 278"/>
                  <a:gd name="T5" fmla="*/ 48 h 245"/>
                  <a:gd name="T6" fmla="*/ 208 w 278"/>
                  <a:gd name="T7" fmla="*/ 34 h 245"/>
                  <a:gd name="T8" fmla="*/ 220 w 278"/>
                  <a:gd name="T9" fmla="*/ 38 h 245"/>
                  <a:gd name="T10" fmla="*/ 236 w 278"/>
                  <a:gd name="T11" fmla="*/ 73 h 245"/>
                  <a:gd name="T12" fmla="*/ 233 w 278"/>
                  <a:gd name="T13" fmla="*/ 95 h 245"/>
                  <a:gd name="T14" fmla="*/ 243 w 278"/>
                  <a:gd name="T15" fmla="*/ 84 h 245"/>
                  <a:gd name="T16" fmla="*/ 272 w 278"/>
                  <a:gd name="T17" fmla="*/ 81 h 245"/>
                  <a:gd name="T18" fmla="*/ 278 w 278"/>
                  <a:gd name="T19" fmla="*/ 96 h 245"/>
                  <a:gd name="T20" fmla="*/ 263 w 278"/>
                  <a:gd name="T21" fmla="*/ 105 h 245"/>
                  <a:gd name="T22" fmla="*/ 239 w 278"/>
                  <a:gd name="T23" fmla="*/ 102 h 245"/>
                  <a:gd name="T24" fmla="*/ 220 w 278"/>
                  <a:gd name="T25" fmla="*/ 117 h 245"/>
                  <a:gd name="T26" fmla="*/ 219 w 278"/>
                  <a:gd name="T27" fmla="*/ 134 h 245"/>
                  <a:gd name="T28" fmla="*/ 214 w 278"/>
                  <a:gd name="T29" fmla="*/ 149 h 245"/>
                  <a:gd name="T30" fmla="*/ 243 w 278"/>
                  <a:gd name="T31" fmla="*/ 148 h 245"/>
                  <a:gd name="T32" fmla="*/ 248 w 278"/>
                  <a:gd name="T33" fmla="*/ 168 h 245"/>
                  <a:gd name="T34" fmla="*/ 248 w 278"/>
                  <a:gd name="T35" fmla="*/ 190 h 245"/>
                  <a:gd name="T36" fmla="*/ 219 w 278"/>
                  <a:gd name="T37" fmla="*/ 189 h 245"/>
                  <a:gd name="T38" fmla="*/ 201 w 278"/>
                  <a:gd name="T39" fmla="*/ 201 h 245"/>
                  <a:gd name="T40" fmla="*/ 190 w 278"/>
                  <a:gd name="T41" fmla="*/ 210 h 245"/>
                  <a:gd name="T42" fmla="*/ 178 w 278"/>
                  <a:gd name="T43" fmla="*/ 233 h 245"/>
                  <a:gd name="T44" fmla="*/ 161 w 278"/>
                  <a:gd name="T45" fmla="*/ 238 h 245"/>
                  <a:gd name="T46" fmla="*/ 151 w 278"/>
                  <a:gd name="T47" fmla="*/ 224 h 245"/>
                  <a:gd name="T48" fmla="*/ 132 w 278"/>
                  <a:gd name="T49" fmla="*/ 227 h 245"/>
                  <a:gd name="T50" fmla="*/ 116 w 278"/>
                  <a:gd name="T51" fmla="*/ 213 h 245"/>
                  <a:gd name="T52" fmla="*/ 101 w 278"/>
                  <a:gd name="T53" fmla="*/ 222 h 245"/>
                  <a:gd name="T54" fmla="*/ 84 w 278"/>
                  <a:gd name="T55" fmla="*/ 235 h 245"/>
                  <a:gd name="T56" fmla="*/ 69 w 278"/>
                  <a:gd name="T57" fmla="*/ 235 h 245"/>
                  <a:gd name="T58" fmla="*/ 60 w 278"/>
                  <a:gd name="T59" fmla="*/ 245 h 245"/>
                  <a:gd name="T60" fmla="*/ 41 w 278"/>
                  <a:gd name="T61" fmla="*/ 235 h 245"/>
                  <a:gd name="T62" fmla="*/ 29 w 278"/>
                  <a:gd name="T63" fmla="*/ 222 h 245"/>
                  <a:gd name="T64" fmla="*/ 43 w 278"/>
                  <a:gd name="T65" fmla="*/ 206 h 245"/>
                  <a:gd name="T66" fmla="*/ 26 w 278"/>
                  <a:gd name="T67" fmla="*/ 190 h 245"/>
                  <a:gd name="T68" fmla="*/ 19 w 278"/>
                  <a:gd name="T69" fmla="*/ 177 h 245"/>
                  <a:gd name="T70" fmla="*/ 0 w 278"/>
                  <a:gd name="T71" fmla="*/ 171 h 245"/>
                  <a:gd name="T72" fmla="*/ 28 w 278"/>
                  <a:gd name="T73" fmla="*/ 155 h 245"/>
                  <a:gd name="T74" fmla="*/ 25 w 278"/>
                  <a:gd name="T75" fmla="*/ 142 h 245"/>
                  <a:gd name="T76" fmla="*/ 20 w 278"/>
                  <a:gd name="T77" fmla="*/ 122 h 245"/>
                  <a:gd name="T78" fmla="*/ 23 w 278"/>
                  <a:gd name="T79" fmla="*/ 102 h 245"/>
                  <a:gd name="T80" fmla="*/ 38 w 278"/>
                  <a:gd name="T81" fmla="*/ 102 h 245"/>
                  <a:gd name="T82" fmla="*/ 63 w 278"/>
                  <a:gd name="T83" fmla="*/ 79 h 245"/>
                  <a:gd name="T84" fmla="*/ 73 w 278"/>
                  <a:gd name="T85" fmla="*/ 73 h 245"/>
                  <a:gd name="T86" fmla="*/ 82 w 278"/>
                  <a:gd name="T87" fmla="*/ 54 h 245"/>
                  <a:gd name="T88" fmla="*/ 102 w 278"/>
                  <a:gd name="T89" fmla="*/ 29 h 245"/>
                  <a:gd name="T90" fmla="*/ 93 w 278"/>
                  <a:gd name="T91" fmla="*/ 11 h 245"/>
                  <a:gd name="T92" fmla="*/ 116 w 278"/>
                  <a:gd name="T93" fmla="*/ 7 h 245"/>
                  <a:gd name="T94" fmla="*/ 135 w 278"/>
                  <a:gd name="T95" fmla="*/ 8 h 245"/>
                  <a:gd name="T96" fmla="*/ 149 w 278"/>
                  <a:gd name="T9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8" h="245">
                    <a:moveTo>
                      <a:pt x="163" y="19"/>
                    </a:moveTo>
                    <a:lnTo>
                      <a:pt x="173" y="28"/>
                    </a:lnTo>
                    <a:lnTo>
                      <a:pt x="173" y="37"/>
                    </a:lnTo>
                    <a:lnTo>
                      <a:pt x="173" y="40"/>
                    </a:lnTo>
                    <a:lnTo>
                      <a:pt x="181" y="52"/>
                    </a:lnTo>
                    <a:lnTo>
                      <a:pt x="184" y="49"/>
                    </a:lnTo>
                    <a:lnTo>
                      <a:pt x="186" y="41"/>
                    </a:lnTo>
                    <a:lnTo>
                      <a:pt x="193" y="43"/>
                    </a:lnTo>
                    <a:lnTo>
                      <a:pt x="193" y="48"/>
                    </a:lnTo>
                    <a:lnTo>
                      <a:pt x="202" y="45"/>
                    </a:lnTo>
                    <a:lnTo>
                      <a:pt x="202" y="37"/>
                    </a:lnTo>
                    <a:lnTo>
                      <a:pt x="208" y="34"/>
                    </a:lnTo>
                    <a:lnTo>
                      <a:pt x="214" y="38"/>
                    </a:lnTo>
                    <a:lnTo>
                      <a:pt x="219" y="37"/>
                    </a:lnTo>
                    <a:lnTo>
                      <a:pt x="220" y="38"/>
                    </a:lnTo>
                    <a:lnTo>
                      <a:pt x="236" y="58"/>
                    </a:lnTo>
                    <a:lnTo>
                      <a:pt x="234" y="67"/>
                    </a:lnTo>
                    <a:lnTo>
                      <a:pt x="236" y="73"/>
                    </a:lnTo>
                    <a:lnTo>
                      <a:pt x="237" y="78"/>
                    </a:lnTo>
                    <a:lnTo>
                      <a:pt x="233" y="86"/>
                    </a:lnTo>
                    <a:lnTo>
                      <a:pt x="233" y="95"/>
                    </a:lnTo>
                    <a:lnTo>
                      <a:pt x="245" y="95"/>
                    </a:lnTo>
                    <a:lnTo>
                      <a:pt x="245" y="89"/>
                    </a:lnTo>
                    <a:lnTo>
                      <a:pt x="243" y="84"/>
                    </a:lnTo>
                    <a:lnTo>
                      <a:pt x="260" y="81"/>
                    </a:lnTo>
                    <a:lnTo>
                      <a:pt x="269" y="83"/>
                    </a:lnTo>
                    <a:lnTo>
                      <a:pt x="272" y="81"/>
                    </a:lnTo>
                    <a:lnTo>
                      <a:pt x="278" y="87"/>
                    </a:lnTo>
                    <a:lnTo>
                      <a:pt x="277" y="89"/>
                    </a:lnTo>
                    <a:lnTo>
                      <a:pt x="278" y="96"/>
                    </a:lnTo>
                    <a:lnTo>
                      <a:pt x="272" y="101"/>
                    </a:lnTo>
                    <a:lnTo>
                      <a:pt x="267" y="101"/>
                    </a:lnTo>
                    <a:lnTo>
                      <a:pt x="263" y="105"/>
                    </a:lnTo>
                    <a:lnTo>
                      <a:pt x="257" y="104"/>
                    </a:lnTo>
                    <a:lnTo>
                      <a:pt x="248" y="104"/>
                    </a:lnTo>
                    <a:lnTo>
                      <a:pt x="239" y="102"/>
                    </a:lnTo>
                    <a:lnTo>
                      <a:pt x="236" y="105"/>
                    </a:lnTo>
                    <a:lnTo>
                      <a:pt x="228" y="110"/>
                    </a:lnTo>
                    <a:lnTo>
                      <a:pt x="220" y="117"/>
                    </a:lnTo>
                    <a:lnTo>
                      <a:pt x="217" y="125"/>
                    </a:lnTo>
                    <a:lnTo>
                      <a:pt x="216" y="128"/>
                    </a:lnTo>
                    <a:lnTo>
                      <a:pt x="219" y="134"/>
                    </a:lnTo>
                    <a:lnTo>
                      <a:pt x="213" y="140"/>
                    </a:lnTo>
                    <a:lnTo>
                      <a:pt x="211" y="148"/>
                    </a:lnTo>
                    <a:lnTo>
                      <a:pt x="214" y="149"/>
                    </a:lnTo>
                    <a:lnTo>
                      <a:pt x="230" y="145"/>
                    </a:lnTo>
                    <a:lnTo>
                      <a:pt x="239" y="143"/>
                    </a:lnTo>
                    <a:lnTo>
                      <a:pt x="243" y="148"/>
                    </a:lnTo>
                    <a:lnTo>
                      <a:pt x="251" y="149"/>
                    </a:lnTo>
                    <a:lnTo>
                      <a:pt x="249" y="162"/>
                    </a:lnTo>
                    <a:lnTo>
                      <a:pt x="248" y="168"/>
                    </a:lnTo>
                    <a:lnTo>
                      <a:pt x="251" y="174"/>
                    </a:lnTo>
                    <a:lnTo>
                      <a:pt x="252" y="181"/>
                    </a:lnTo>
                    <a:lnTo>
                      <a:pt x="248" y="190"/>
                    </a:lnTo>
                    <a:lnTo>
                      <a:pt x="242" y="197"/>
                    </a:lnTo>
                    <a:lnTo>
                      <a:pt x="233" y="189"/>
                    </a:lnTo>
                    <a:lnTo>
                      <a:pt x="219" y="189"/>
                    </a:lnTo>
                    <a:lnTo>
                      <a:pt x="201" y="190"/>
                    </a:lnTo>
                    <a:lnTo>
                      <a:pt x="199" y="197"/>
                    </a:lnTo>
                    <a:lnTo>
                      <a:pt x="201" y="201"/>
                    </a:lnTo>
                    <a:lnTo>
                      <a:pt x="195" y="201"/>
                    </a:lnTo>
                    <a:lnTo>
                      <a:pt x="193" y="212"/>
                    </a:lnTo>
                    <a:lnTo>
                      <a:pt x="190" y="210"/>
                    </a:lnTo>
                    <a:lnTo>
                      <a:pt x="184" y="221"/>
                    </a:lnTo>
                    <a:lnTo>
                      <a:pt x="181" y="230"/>
                    </a:lnTo>
                    <a:lnTo>
                      <a:pt x="178" y="233"/>
                    </a:lnTo>
                    <a:lnTo>
                      <a:pt x="172" y="244"/>
                    </a:lnTo>
                    <a:lnTo>
                      <a:pt x="169" y="244"/>
                    </a:lnTo>
                    <a:lnTo>
                      <a:pt x="161" y="238"/>
                    </a:lnTo>
                    <a:lnTo>
                      <a:pt x="160" y="228"/>
                    </a:lnTo>
                    <a:lnTo>
                      <a:pt x="161" y="222"/>
                    </a:lnTo>
                    <a:lnTo>
                      <a:pt x="151" y="224"/>
                    </a:lnTo>
                    <a:lnTo>
                      <a:pt x="149" y="228"/>
                    </a:lnTo>
                    <a:lnTo>
                      <a:pt x="135" y="230"/>
                    </a:lnTo>
                    <a:lnTo>
                      <a:pt x="132" y="227"/>
                    </a:lnTo>
                    <a:lnTo>
                      <a:pt x="129" y="224"/>
                    </a:lnTo>
                    <a:lnTo>
                      <a:pt x="123" y="225"/>
                    </a:lnTo>
                    <a:lnTo>
                      <a:pt x="116" y="213"/>
                    </a:lnTo>
                    <a:lnTo>
                      <a:pt x="114" y="218"/>
                    </a:lnTo>
                    <a:lnTo>
                      <a:pt x="107" y="219"/>
                    </a:lnTo>
                    <a:lnTo>
                      <a:pt x="101" y="222"/>
                    </a:lnTo>
                    <a:lnTo>
                      <a:pt x="87" y="221"/>
                    </a:lnTo>
                    <a:lnTo>
                      <a:pt x="81" y="228"/>
                    </a:lnTo>
                    <a:lnTo>
                      <a:pt x="84" y="235"/>
                    </a:lnTo>
                    <a:lnTo>
                      <a:pt x="76" y="235"/>
                    </a:lnTo>
                    <a:lnTo>
                      <a:pt x="75" y="241"/>
                    </a:lnTo>
                    <a:lnTo>
                      <a:pt x="69" y="235"/>
                    </a:lnTo>
                    <a:lnTo>
                      <a:pt x="66" y="236"/>
                    </a:lnTo>
                    <a:lnTo>
                      <a:pt x="63" y="244"/>
                    </a:lnTo>
                    <a:lnTo>
                      <a:pt x="60" y="245"/>
                    </a:lnTo>
                    <a:lnTo>
                      <a:pt x="50" y="238"/>
                    </a:lnTo>
                    <a:lnTo>
                      <a:pt x="44" y="238"/>
                    </a:lnTo>
                    <a:lnTo>
                      <a:pt x="41" y="235"/>
                    </a:lnTo>
                    <a:lnTo>
                      <a:pt x="37" y="238"/>
                    </a:lnTo>
                    <a:lnTo>
                      <a:pt x="32" y="235"/>
                    </a:lnTo>
                    <a:lnTo>
                      <a:pt x="29" y="222"/>
                    </a:lnTo>
                    <a:lnTo>
                      <a:pt x="28" y="219"/>
                    </a:lnTo>
                    <a:lnTo>
                      <a:pt x="37" y="212"/>
                    </a:lnTo>
                    <a:lnTo>
                      <a:pt x="43" y="206"/>
                    </a:lnTo>
                    <a:lnTo>
                      <a:pt x="47" y="204"/>
                    </a:lnTo>
                    <a:lnTo>
                      <a:pt x="40" y="195"/>
                    </a:lnTo>
                    <a:lnTo>
                      <a:pt x="26" y="190"/>
                    </a:lnTo>
                    <a:lnTo>
                      <a:pt x="17" y="195"/>
                    </a:lnTo>
                    <a:lnTo>
                      <a:pt x="16" y="190"/>
                    </a:lnTo>
                    <a:lnTo>
                      <a:pt x="19" y="177"/>
                    </a:lnTo>
                    <a:lnTo>
                      <a:pt x="8" y="177"/>
                    </a:lnTo>
                    <a:lnTo>
                      <a:pt x="2" y="174"/>
                    </a:lnTo>
                    <a:lnTo>
                      <a:pt x="0" y="171"/>
                    </a:lnTo>
                    <a:lnTo>
                      <a:pt x="8" y="162"/>
                    </a:lnTo>
                    <a:lnTo>
                      <a:pt x="14" y="157"/>
                    </a:lnTo>
                    <a:lnTo>
                      <a:pt x="28" y="155"/>
                    </a:lnTo>
                    <a:lnTo>
                      <a:pt x="31" y="154"/>
                    </a:lnTo>
                    <a:lnTo>
                      <a:pt x="31" y="143"/>
                    </a:lnTo>
                    <a:lnTo>
                      <a:pt x="25" y="142"/>
                    </a:lnTo>
                    <a:lnTo>
                      <a:pt x="20" y="133"/>
                    </a:lnTo>
                    <a:lnTo>
                      <a:pt x="23" y="125"/>
                    </a:lnTo>
                    <a:lnTo>
                      <a:pt x="20" y="122"/>
                    </a:lnTo>
                    <a:lnTo>
                      <a:pt x="23" y="121"/>
                    </a:lnTo>
                    <a:lnTo>
                      <a:pt x="23" y="110"/>
                    </a:lnTo>
                    <a:lnTo>
                      <a:pt x="23" y="102"/>
                    </a:lnTo>
                    <a:lnTo>
                      <a:pt x="23" y="101"/>
                    </a:lnTo>
                    <a:lnTo>
                      <a:pt x="28" y="98"/>
                    </a:lnTo>
                    <a:lnTo>
                      <a:pt x="38" y="102"/>
                    </a:lnTo>
                    <a:lnTo>
                      <a:pt x="41" y="98"/>
                    </a:lnTo>
                    <a:lnTo>
                      <a:pt x="57" y="87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72" y="79"/>
                    </a:lnTo>
                    <a:lnTo>
                      <a:pt x="73" y="73"/>
                    </a:lnTo>
                    <a:lnTo>
                      <a:pt x="81" y="73"/>
                    </a:lnTo>
                    <a:lnTo>
                      <a:pt x="81" y="61"/>
                    </a:lnTo>
                    <a:lnTo>
                      <a:pt x="82" y="54"/>
                    </a:lnTo>
                    <a:lnTo>
                      <a:pt x="87" y="52"/>
                    </a:lnTo>
                    <a:lnTo>
                      <a:pt x="98" y="38"/>
                    </a:lnTo>
                    <a:lnTo>
                      <a:pt x="102" y="29"/>
                    </a:lnTo>
                    <a:lnTo>
                      <a:pt x="99" y="25"/>
                    </a:lnTo>
                    <a:lnTo>
                      <a:pt x="94" y="16"/>
                    </a:lnTo>
                    <a:lnTo>
                      <a:pt x="93" y="11"/>
                    </a:lnTo>
                    <a:lnTo>
                      <a:pt x="105" y="10"/>
                    </a:lnTo>
                    <a:lnTo>
                      <a:pt x="116" y="13"/>
                    </a:lnTo>
                    <a:lnTo>
                      <a:pt x="116" y="7"/>
                    </a:lnTo>
                    <a:lnTo>
                      <a:pt x="120" y="5"/>
                    </a:lnTo>
                    <a:lnTo>
                      <a:pt x="123" y="8"/>
                    </a:lnTo>
                    <a:lnTo>
                      <a:pt x="135" y="8"/>
                    </a:lnTo>
                    <a:lnTo>
                      <a:pt x="135" y="3"/>
                    </a:lnTo>
                    <a:lnTo>
                      <a:pt x="138" y="2"/>
                    </a:lnTo>
                    <a:lnTo>
                      <a:pt x="149" y="0"/>
                    </a:lnTo>
                    <a:lnTo>
                      <a:pt x="160" y="7"/>
                    </a:lnTo>
                    <a:lnTo>
                      <a:pt x="163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6" name="Freeform 4142">
                <a:extLst>
                  <a:ext uri="{FF2B5EF4-FFF2-40B4-BE49-F238E27FC236}">
                    <a16:creationId xmlns:a16="http://schemas.microsoft.com/office/drawing/2014/main" id="{E9560B12-0111-7BED-E6F9-97271D1FB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1093"/>
                <a:ext cx="139" cy="122"/>
              </a:xfrm>
              <a:custGeom>
                <a:avLst/>
                <a:gdLst>
                  <a:gd name="T0" fmla="*/ 173 w 278"/>
                  <a:gd name="T1" fmla="*/ 37 h 245"/>
                  <a:gd name="T2" fmla="*/ 184 w 278"/>
                  <a:gd name="T3" fmla="*/ 49 h 245"/>
                  <a:gd name="T4" fmla="*/ 193 w 278"/>
                  <a:gd name="T5" fmla="*/ 48 h 245"/>
                  <a:gd name="T6" fmla="*/ 208 w 278"/>
                  <a:gd name="T7" fmla="*/ 34 h 245"/>
                  <a:gd name="T8" fmla="*/ 220 w 278"/>
                  <a:gd name="T9" fmla="*/ 38 h 245"/>
                  <a:gd name="T10" fmla="*/ 236 w 278"/>
                  <a:gd name="T11" fmla="*/ 73 h 245"/>
                  <a:gd name="T12" fmla="*/ 233 w 278"/>
                  <a:gd name="T13" fmla="*/ 95 h 245"/>
                  <a:gd name="T14" fmla="*/ 243 w 278"/>
                  <a:gd name="T15" fmla="*/ 84 h 245"/>
                  <a:gd name="T16" fmla="*/ 272 w 278"/>
                  <a:gd name="T17" fmla="*/ 81 h 245"/>
                  <a:gd name="T18" fmla="*/ 278 w 278"/>
                  <a:gd name="T19" fmla="*/ 96 h 245"/>
                  <a:gd name="T20" fmla="*/ 263 w 278"/>
                  <a:gd name="T21" fmla="*/ 105 h 245"/>
                  <a:gd name="T22" fmla="*/ 239 w 278"/>
                  <a:gd name="T23" fmla="*/ 102 h 245"/>
                  <a:gd name="T24" fmla="*/ 220 w 278"/>
                  <a:gd name="T25" fmla="*/ 117 h 245"/>
                  <a:gd name="T26" fmla="*/ 219 w 278"/>
                  <a:gd name="T27" fmla="*/ 134 h 245"/>
                  <a:gd name="T28" fmla="*/ 214 w 278"/>
                  <a:gd name="T29" fmla="*/ 149 h 245"/>
                  <a:gd name="T30" fmla="*/ 243 w 278"/>
                  <a:gd name="T31" fmla="*/ 148 h 245"/>
                  <a:gd name="T32" fmla="*/ 248 w 278"/>
                  <a:gd name="T33" fmla="*/ 168 h 245"/>
                  <a:gd name="T34" fmla="*/ 248 w 278"/>
                  <a:gd name="T35" fmla="*/ 190 h 245"/>
                  <a:gd name="T36" fmla="*/ 219 w 278"/>
                  <a:gd name="T37" fmla="*/ 189 h 245"/>
                  <a:gd name="T38" fmla="*/ 201 w 278"/>
                  <a:gd name="T39" fmla="*/ 201 h 245"/>
                  <a:gd name="T40" fmla="*/ 190 w 278"/>
                  <a:gd name="T41" fmla="*/ 210 h 245"/>
                  <a:gd name="T42" fmla="*/ 178 w 278"/>
                  <a:gd name="T43" fmla="*/ 233 h 245"/>
                  <a:gd name="T44" fmla="*/ 161 w 278"/>
                  <a:gd name="T45" fmla="*/ 238 h 245"/>
                  <a:gd name="T46" fmla="*/ 151 w 278"/>
                  <a:gd name="T47" fmla="*/ 224 h 245"/>
                  <a:gd name="T48" fmla="*/ 132 w 278"/>
                  <a:gd name="T49" fmla="*/ 227 h 245"/>
                  <a:gd name="T50" fmla="*/ 116 w 278"/>
                  <a:gd name="T51" fmla="*/ 213 h 245"/>
                  <a:gd name="T52" fmla="*/ 101 w 278"/>
                  <a:gd name="T53" fmla="*/ 222 h 245"/>
                  <a:gd name="T54" fmla="*/ 84 w 278"/>
                  <a:gd name="T55" fmla="*/ 235 h 245"/>
                  <a:gd name="T56" fmla="*/ 69 w 278"/>
                  <a:gd name="T57" fmla="*/ 235 h 245"/>
                  <a:gd name="T58" fmla="*/ 60 w 278"/>
                  <a:gd name="T59" fmla="*/ 245 h 245"/>
                  <a:gd name="T60" fmla="*/ 41 w 278"/>
                  <a:gd name="T61" fmla="*/ 235 h 245"/>
                  <a:gd name="T62" fmla="*/ 29 w 278"/>
                  <a:gd name="T63" fmla="*/ 222 h 245"/>
                  <a:gd name="T64" fmla="*/ 43 w 278"/>
                  <a:gd name="T65" fmla="*/ 206 h 245"/>
                  <a:gd name="T66" fmla="*/ 26 w 278"/>
                  <a:gd name="T67" fmla="*/ 190 h 245"/>
                  <a:gd name="T68" fmla="*/ 19 w 278"/>
                  <a:gd name="T69" fmla="*/ 177 h 245"/>
                  <a:gd name="T70" fmla="*/ 0 w 278"/>
                  <a:gd name="T71" fmla="*/ 171 h 245"/>
                  <a:gd name="T72" fmla="*/ 28 w 278"/>
                  <a:gd name="T73" fmla="*/ 155 h 245"/>
                  <a:gd name="T74" fmla="*/ 25 w 278"/>
                  <a:gd name="T75" fmla="*/ 142 h 245"/>
                  <a:gd name="T76" fmla="*/ 20 w 278"/>
                  <a:gd name="T77" fmla="*/ 122 h 245"/>
                  <a:gd name="T78" fmla="*/ 23 w 278"/>
                  <a:gd name="T79" fmla="*/ 102 h 245"/>
                  <a:gd name="T80" fmla="*/ 38 w 278"/>
                  <a:gd name="T81" fmla="*/ 102 h 245"/>
                  <a:gd name="T82" fmla="*/ 63 w 278"/>
                  <a:gd name="T83" fmla="*/ 79 h 245"/>
                  <a:gd name="T84" fmla="*/ 73 w 278"/>
                  <a:gd name="T85" fmla="*/ 73 h 245"/>
                  <a:gd name="T86" fmla="*/ 82 w 278"/>
                  <a:gd name="T87" fmla="*/ 54 h 245"/>
                  <a:gd name="T88" fmla="*/ 102 w 278"/>
                  <a:gd name="T89" fmla="*/ 29 h 245"/>
                  <a:gd name="T90" fmla="*/ 93 w 278"/>
                  <a:gd name="T91" fmla="*/ 11 h 245"/>
                  <a:gd name="T92" fmla="*/ 116 w 278"/>
                  <a:gd name="T93" fmla="*/ 7 h 245"/>
                  <a:gd name="T94" fmla="*/ 135 w 278"/>
                  <a:gd name="T95" fmla="*/ 8 h 245"/>
                  <a:gd name="T96" fmla="*/ 149 w 278"/>
                  <a:gd name="T9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8" h="245">
                    <a:moveTo>
                      <a:pt x="163" y="19"/>
                    </a:moveTo>
                    <a:lnTo>
                      <a:pt x="173" y="28"/>
                    </a:lnTo>
                    <a:lnTo>
                      <a:pt x="173" y="37"/>
                    </a:lnTo>
                    <a:lnTo>
                      <a:pt x="173" y="40"/>
                    </a:lnTo>
                    <a:lnTo>
                      <a:pt x="181" y="52"/>
                    </a:lnTo>
                    <a:lnTo>
                      <a:pt x="184" y="49"/>
                    </a:lnTo>
                    <a:lnTo>
                      <a:pt x="186" y="41"/>
                    </a:lnTo>
                    <a:lnTo>
                      <a:pt x="193" y="43"/>
                    </a:lnTo>
                    <a:lnTo>
                      <a:pt x="193" y="48"/>
                    </a:lnTo>
                    <a:lnTo>
                      <a:pt x="202" y="45"/>
                    </a:lnTo>
                    <a:lnTo>
                      <a:pt x="202" y="37"/>
                    </a:lnTo>
                    <a:lnTo>
                      <a:pt x="208" y="34"/>
                    </a:lnTo>
                    <a:lnTo>
                      <a:pt x="214" y="38"/>
                    </a:lnTo>
                    <a:lnTo>
                      <a:pt x="219" y="37"/>
                    </a:lnTo>
                    <a:lnTo>
                      <a:pt x="220" y="38"/>
                    </a:lnTo>
                    <a:lnTo>
                      <a:pt x="236" y="58"/>
                    </a:lnTo>
                    <a:lnTo>
                      <a:pt x="234" y="67"/>
                    </a:lnTo>
                    <a:lnTo>
                      <a:pt x="236" y="73"/>
                    </a:lnTo>
                    <a:lnTo>
                      <a:pt x="237" y="78"/>
                    </a:lnTo>
                    <a:lnTo>
                      <a:pt x="233" y="86"/>
                    </a:lnTo>
                    <a:lnTo>
                      <a:pt x="233" y="95"/>
                    </a:lnTo>
                    <a:lnTo>
                      <a:pt x="245" y="95"/>
                    </a:lnTo>
                    <a:lnTo>
                      <a:pt x="245" y="89"/>
                    </a:lnTo>
                    <a:lnTo>
                      <a:pt x="243" y="84"/>
                    </a:lnTo>
                    <a:lnTo>
                      <a:pt x="260" y="81"/>
                    </a:lnTo>
                    <a:lnTo>
                      <a:pt x="269" y="83"/>
                    </a:lnTo>
                    <a:lnTo>
                      <a:pt x="272" y="81"/>
                    </a:lnTo>
                    <a:lnTo>
                      <a:pt x="278" y="87"/>
                    </a:lnTo>
                    <a:lnTo>
                      <a:pt x="277" y="89"/>
                    </a:lnTo>
                    <a:lnTo>
                      <a:pt x="278" y="96"/>
                    </a:lnTo>
                    <a:lnTo>
                      <a:pt x="272" y="101"/>
                    </a:lnTo>
                    <a:lnTo>
                      <a:pt x="267" y="101"/>
                    </a:lnTo>
                    <a:lnTo>
                      <a:pt x="263" y="105"/>
                    </a:lnTo>
                    <a:lnTo>
                      <a:pt x="257" y="104"/>
                    </a:lnTo>
                    <a:lnTo>
                      <a:pt x="248" y="104"/>
                    </a:lnTo>
                    <a:lnTo>
                      <a:pt x="239" y="102"/>
                    </a:lnTo>
                    <a:lnTo>
                      <a:pt x="236" y="105"/>
                    </a:lnTo>
                    <a:lnTo>
                      <a:pt x="228" y="110"/>
                    </a:lnTo>
                    <a:lnTo>
                      <a:pt x="220" y="117"/>
                    </a:lnTo>
                    <a:lnTo>
                      <a:pt x="217" y="125"/>
                    </a:lnTo>
                    <a:lnTo>
                      <a:pt x="216" y="128"/>
                    </a:lnTo>
                    <a:lnTo>
                      <a:pt x="219" y="134"/>
                    </a:lnTo>
                    <a:lnTo>
                      <a:pt x="213" y="140"/>
                    </a:lnTo>
                    <a:lnTo>
                      <a:pt x="211" y="148"/>
                    </a:lnTo>
                    <a:lnTo>
                      <a:pt x="214" y="149"/>
                    </a:lnTo>
                    <a:lnTo>
                      <a:pt x="230" y="145"/>
                    </a:lnTo>
                    <a:lnTo>
                      <a:pt x="239" y="143"/>
                    </a:lnTo>
                    <a:lnTo>
                      <a:pt x="243" y="148"/>
                    </a:lnTo>
                    <a:lnTo>
                      <a:pt x="251" y="149"/>
                    </a:lnTo>
                    <a:lnTo>
                      <a:pt x="249" y="162"/>
                    </a:lnTo>
                    <a:lnTo>
                      <a:pt x="248" y="168"/>
                    </a:lnTo>
                    <a:lnTo>
                      <a:pt x="251" y="174"/>
                    </a:lnTo>
                    <a:lnTo>
                      <a:pt x="252" y="181"/>
                    </a:lnTo>
                    <a:lnTo>
                      <a:pt x="248" y="190"/>
                    </a:lnTo>
                    <a:lnTo>
                      <a:pt x="242" y="197"/>
                    </a:lnTo>
                    <a:lnTo>
                      <a:pt x="233" y="189"/>
                    </a:lnTo>
                    <a:lnTo>
                      <a:pt x="219" y="189"/>
                    </a:lnTo>
                    <a:lnTo>
                      <a:pt x="201" y="190"/>
                    </a:lnTo>
                    <a:lnTo>
                      <a:pt x="199" y="197"/>
                    </a:lnTo>
                    <a:lnTo>
                      <a:pt x="201" y="201"/>
                    </a:lnTo>
                    <a:lnTo>
                      <a:pt x="195" y="201"/>
                    </a:lnTo>
                    <a:lnTo>
                      <a:pt x="193" y="212"/>
                    </a:lnTo>
                    <a:lnTo>
                      <a:pt x="190" y="210"/>
                    </a:lnTo>
                    <a:lnTo>
                      <a:pt x="184" y="221"/>
                    </a:lnTo>
                    <a:lnTo>
                      <a:pt x="181" y="230"/>
                    </a:lnTo>
                    <a:lnTo>
                      <a:pt x="178" y="233"/>
                    </a:lnTo>
                    <a:lnTo>
                      <a:pt x="172" y="244"/>
                    </a:lnTo>
                    <a:lnTo>
                      <a:pt x="169" y="244"/>
                    </a:lnTo>
                    <a:lnTo>
                      <a:pt x="161" y="238"/>
                    </a:lnTo>
                    <a:lnTo>
                      <a:pt x="160" y="228"/>
                    </a:lnTo>
                    <a:lnTo>
                      <a:pt x="161" y="222"/>
                    </a:lnTo>
                    <a:lnTo>
                      <a:pt x="151" y="224"/>
                    </a:lnTo>
                    <a:lnTo>
                      <a:pt x="149" y="228"/>
                    </a:lnTo>
                    <a:lnTo>
                      <a:pt x="135" y="230"/>
                    </a:lnTo>
                    <a:lnTo>
                      <a:pt x="132" y="227"/>
                    </a:lnTo>
                    <a:lnTo>
                      <a:pt x="129" y="224"/>
                    </a:lnTo>
                    <a:lnTo>
                      <a:pt x="123" y="225"/>
                    </a:lnTo>
                    <a:lnTo>
                      <a:pt x="116" y="213"/>
                    </a:lnTo>
                    <a:lnTo>
                      <a:pt x="114" y="218"/>
                    </a:lnTo>
                    <a:lnTo>
                      <a:pt x="107" y="219"/>
                    </a:lnTo>
                    <a:lnTo>
                      <a:pt x="101" y="222"/>
                    </a:lnTo>
                    <a:lnTo>
                      <a:pt x="87" y="221"/>
                    </a:lnTo>
                    <a:lnTo>
                      <a:pt x="81" y="228"/>
                    </a:lnTo>
                    <a:lnTo>
                      <a:pt x="84" y="235"/>
                    </a:lnTo>
                    <a:lnTo>
                      <a:pt x="76" y="235"/>
                    </a:lnTo>
                    <a:lnTo>
                      <a:pt x="75" y="241"/>
                    </a:lnTo>
                    <a:lnTo>
                      <a:pt x="69" y="235"/>
                    </a:lnTo>
                    <a:lnTo>
                      <a:pt x="66" y="236"/>
                    </a:lnTo>
                    <a:lnTo>
                      <a:pt x="63" y="244"/>
                    </a:lnTo>
                    <a:lnTo>
                      <a:pt x="60" y="245"/>
                    </a:lnTo>
                    <a:lnTo>
                      <a:pt x="50" y="238"/>
                    </a:lnTo>
                    <a:lnTo>
                      <a:pt x="44" y="238"/>
                    </a:lnTo>
                    <a:lnTo>
                      <a:pt x="41" y="235"/>
                    </a:lnTo>
                    <a:lnTo>
                      <a:pt x="37" y="238"/>
                    </a:lnTo>
                    <a:lnTo>
                      <a:pt x="32" y="235"/>
                    </a:lnTo>
                    <a:lnTo>
                      <a:pt x="29" y="222"/>
                    </a:lnTo>
                    <a:lnTo>
                      <a:pt x="28" y="219"/>
                    </a:lnTo>
                    <a:lnTo>
                      <a:pt x="37" y="212"/>
                    </a:lnTo>
                    <a:lnTo>
                      <a:pt x="43" y="206"/>
                    </a:lnTo>
                    <a:lnTo>
                      <a:pt x="47" y="204"/>
                    </a:lnTo>
                    <a:lnTo>
                      <a:pt x="40" y="195"/>
                    </a:lnTo>
                    <a:lnTo>
                      <a:pt x="26" y="190"/>
                    </a:lnTo>
                    <a:lnTo>
                      <a:pt x="17" y="195"/>
                    </a:lnTo>
                    <a:lnTo>
                      <a:pt x="16" y="190"/>
                    </a:lnTo>
                    <a:lnTo>
                      <a:pt x="19" y="177"/>
                    </a:lnTo>
                    <a:lnTo>
                      <a:pt x="8" y="177"/>
                    </a:lnTo>
                    <a:lnTo>
                      <a:pt x="2" y="174"/>
                    </a:lnTo>
                    <a:lnTo>
                      <a:pt x="0" y="171"/>
                    </a:lnTo>
                    <a:lnTo>
                      <a:pt x="8" y="162"/>
                    </a:lnTo>
                    <a:lnTo>
                      <a:pt x="14" y="157"/>
                    </a:lnTo>
                    <a:lnTo>
                      <a:pt x="28" y="155"/>
                    </a:lnTo>
                    <a:lnTo>
                      <a:pt x="31" y="154"/>
                    </a:lnTo>
                    <a:lnTo>
                      <a:pt x="31" y="143"/>
                    </a:lnTo>
                    <a:lnTo>
                      <a:pt x="25" y="142"/>
                    </a:lnTo>
                    <a:lnTo>
                      <a:pt x="20" y="133"/>
                    </a:lnTo>
                    <a:lnTo>
                      <a:pt x="23" y="125"/>
                    </a:lnTo>
                    <a:lnTo>
                      <a:pt x="20" y="122"/>
                    </a:lnTo>
                    <a:lnTo>
                      <a:pt x="23" y="121"/>
                    </a:lnTo>
                    <a:lnTo>
                      <a:pt x="23" y="110"/>
                    </a:lnTo>
                    <a:lnTo>
                      <a:pt x="23" y="102"/>
                    </a:lnTo>
                    <a:lnTo>
                      <a:pt x="23" y="101"/>
                    </a:lnTo>
                    <a:lnTo>
                      <a:pt x="28" y="98"/>
                    </a:lnTo>
                    <a:lnTo>
                      <a:pt x="38" y="102"/>
                    </a:lnTo>
                    <a:lnTo>
                      <a:pt x="41" y="98"/>
                    </a:lnTo>
                    <a:lnTo>
                      <a:pt x="57" y="87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72" y="79"/>
                    </a:lnTo>
                    <a:lnTo>
                      <a:pt x="73" y="73"/>
                    </a:lnTo>
                    <a:lnTo>
                      <a:pt x="81" y="73"/>
                    </a:lnTo>
                    <a:lnTo>
                      <a:pt x="81" y="61"/>
                    </a:lnTo>
                    <a:lnTo>
                      <a:pt x="82" y="54"/>
                    </a:lnTo>
                    <a:lnTo>
                      <a:pt x="87" y="52"/>
                    </a:lnTo>
                    <a:lnTo>
                      <a:pt x="98" y="38"/>
                    </a:lnTo>
                    <a:lnTo>
                      <a:pt x="102" y="29"/>
                    </a:lnTo>
                    <a:lnTo>
                      <a:pt x="99" y="25"/>
                    </a:lnTo>
                    <a:lnTo>
                      <a:pt x="94" y="16"/>
                    </a:lnTo>
                    <a:lnTo>
                      <a:pt x="93" y="11"/>
                    </a:lnTo>
                    <a:lnTo>
                      <a:pt x="105" y="10"/>
                    </a:lnTo>
                    <a:lnTo>
                      <a:pt x="116" y="13"/>
                    </a:lnTo>
                    <a:lnTo>
                      <a:pt x="116" y="7"/>
                    </a:lnTo>
                    <a:lnTo>
                      <a:pt x="120" y="5"/>
                    </a:lnTo>
                    <a:lnTo>
                      <a:pt x="123" y="8"/>
                    </a:lnTo>
                    <a:lnTo>
                      <a:pt x="135" y="8"/>
                    </a:lnTo>
                    <a:lnTo>
                      <a:pt x="135" y="3"/>
                    </a:lnTo>
                    <a:lnTo>
                      <a:pt x="138" y="2"/>
                    </a:lnTo>
                    <a:lnTo>
                      <a:pt x="149" y="0"/>
                    </a:lnTo>
                    <a:lnTo>
                      <a:pt x="160" y="7"/>
                    </a:lnTo>
                    <a:lnTo>
                      <a:pt x="163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7" name="Freeform 4143">
                <a:extLst>
                  <a:ext uri="{FF2B5EF4-FFF2-40B4-BE49-F238E27FC236}">
                    <a16:creationId xmlns:a16="http://schemas.microsoft.com/office/drawing/2014/main" id="{10A304CC-BB27-FD95-5E69-C7FA65360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133"/>
                <a:ext cx="126" cy="109"/>
              </a:xfrm>
              <a:custGeom>
                <a:avLst/>
                <a:gdLst>
                  <a:gd name="T0" fmla="*/ 153 w 252"/>
                  <a:gd name="T1" fmla="*/ 24 h 217"/>
                  <a:gd name="T2" fmla="*/ 116 w 252"/>
                  <a:gd name="T3" fmla="*/ 38 h 217"/>
                  <a:gd name="T4" fmla="*/ 109 w 252"/>
                  <a:gd name="T5" fmla="*/ 56 h 217"/>
                  <a:gd name="T6" fmla="*/ 95 w 252"/>
                  <a:gd name="T7" fmla="*/ 56 h 217"/>
                  <a:gd name="T8" fmla="*/ 82 w 252"/>
                  <a:gd name="T9" fmla="*/ 68 h 217"/>
                  <a:gd name="T10" fmla="*/ 76 w 252"/>
                  <a:gd name="T11" fmla="*/ 81 h 217"/>
                  <a:gd name="T12" fmla="*/ 76 w 252"/>
                  <a:gd name="T13" fmla="*/ 116 h 217"/>
                  <a:gd name="T14" fmla="*/ 69 w 252"/>
                  <a:gd name="T15" fmla="*/ 123 h 217"/>
                  <a:gd name="T16" fmla="*/ 57 w 252"/>
                  <a:gd name="T17" fmla="*/ 122 h 217"/>
                  <a:gd name="T18" fmla="*/ 44 w 252"/>
                  <a:gd name="T19" fmla="*/ 143 h 217"/>
                  <a:gd name="T20" fmla="*/ 25 w 252"/>
                  <a:gd name="T21" fmla="*/ 150 h 217"/>
                  <a:gd name="T22" fmla="*/ 13 w 252"/>
                  <a:gd name="T23" fmla="*/ 138 h 217"/>
                  <a:gd name="T24" fmla="*/ 10 w 252"/>
                  <a:gd name="T25" fmla="*/ 129 h 217"/>
                  <a:gd name="T26" fmla="*/ 3 w 252"/>
                  <a:gd name="T27" fmla="*/ 157 h 217"/>
                  <a:gd name="T28" fmla="*/ 7 w 252"/>
                  <a:gd name="T29" fmla="*/ 170 h 217"/>
                  <a:gd name="T30" fmla="*/ 3 w 252"/>
                  <a:gd name="T31" fmla="*/ 188 h 217"/>
                  <a:gd name="T32" fmla="*/ 15 w 252"/>
                  <a:gd name="T33" fmla="*/ 217 h 217"/>
                  <a:gd name="T34" fmla="*/ 42 w 252"/>
                  <a:gd name="T35" fmla="*/ 205 h 217"/>
                  <a:gd name="T36" fmla="*/ 41 w 252"/>
                  <a:gd name="T37" fmla="*/ 184 h 217"/>
                  <a:gd name="T38" fmla="*/ 45 w 252"/>
                  <a:gd name="T39" fmla="*/ 175 h 217"/>
                  <a:gd name="T40" fmla="*/ 59 w 252"/>
                  <a:gd name="T41" fmla="*/ 167 h 217"/>
                  <a:gd name="T42" fmla="*/ 76 w 252"/>
                  <a:gd name="T43" fmla="*/ 167 h 217"/>
                  <a:gd name="T44" fmla="*/ 89 w 252"/>
                  <a:gd name="T45" fmla="*/ 154 h 217"/>
                  <a:gd name="T46" fmla="*/ 106 w 252"/>
                  <a:gd name="T47" fmla="*/ 137 h 217"/>
                  <a:gd name="T48" fmla="*/ 120 w 252"/>
                  <a:gd name="T49" fmla="*/ 137 h 217"/>
                  <a:gd name="T50" fmla="*/ 130 w 252"/>
                  <a:gd name="T51" fmla="*/ 160 h 217"/>
                  <a:gd name="T52" fmla="*/ 150 w 252"/>
                  <a:gd name="T53" fmla="*/ 163 h 217"/>
                  <a:gd name="T54" fmla="*/ 173 w 252"/>
                  <a:gd name="T55" fmla="*/ 158 h 217"/>
                  <a:gd name="T56" fmla="*/ 171 w 252"/>
                  <a:gd name="T57" fmla="*/ 140 h 217"/>
                  <a:gd name="T58" fmla="*/ 183 w 252"/>
                  <a:gd name="T59" fmla="*/ 126 h 217"/>
                  <a:gd name="T60" fmla="*/ 188 w 252"/>
                  <a:gd name="T61" fmla="*/ 114 h 217"/>
                  <a:gd name="T62" fmla="*/ 215 w 252"/>
                  <a:gd name="T63" fmla="*/ 114 h 217"/>
                  <a:gd name="T64" fmla="*/ 235 w 252"/>
                  <a:gd name="T65" fmla="*/ 117 h 217"/>
                  <a:gd name="T66" fmla="*/ 245 w 252"/>
                  <a:gd name="T67" fmla="*/ 123 h 217"/>
                  <a:gd name="T68" fmla="*/ 242 w 252"/>
                  <a:gd name="T69" fmla="*/ 99 h 217"/>
                  <a:gd name="T70" fmla="*/ 252 w 252"/>
                  <a:gd name="T71" fmla="*/ 82 h 217"/>
                  <a:gd name="T72" fmla="*/ 224 w 252"/>
                  <a:gd name="T73" fmla="*/ 70 h 217"/>
                  <a:gd name="T74" fmla="*/ 224 w 252"/>
                  <a:gd name="T75" fmla="*/ 35 h 217"/>
                  <a:gd name="T76" fmla="*/ 221 w 252"/>
                  <a:gd name="T77" fmla="*/ 20 h 217"/>
                  <a:gd name="T78" fmla="*/ 206 w 252"/>
                  <a:gd name="T79" fmla="*/ 2 h 217"/>
                  <a:gd name="T80" fmla="*/ 195 w 252"/>
                  <a:gd name="T81" fmla="*/ 17 h 217"/>
                  <a:gd name="T82" fmla="*/ 185 w 252"/>
                  <a:gd name="T83" fmla="*/ 30 h 217"/>
                  <a:gd name="T84" fmla="*/ 165 w 252"/>
                  <a:gd name="T85" fmla="*/ 38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2" h="217">
                    <a:moveTo>
                      <a:pt x="165" y="38"/>
                    </a:moveTo>
                    <a:lnTo>
                      <a:pt x="162" y="33"/>
                    </a:lnTo>
                    <a:lnTo>
                      <a:pt x="153" y="24"/>
                    </a:lnTo>
                    <a:lnTo>
                      <a:pt x="133" y="26"/>
                    </a:lnTo>
                    <a:lnTo>
                      <a:pt x="124" y="30"/>
                    </a:lnTo>
                    <a:lnTo>
                      <a:pt x="116" y="38"/>
                    </a:lnTo>
                    <a:lnTo>
                      <a:pt x="112" y="46"/>
                    </a:lnTo>
                    <a:lnTo>
                      <a:pt x="109" y="49"/>
                    </a:lnTo>
                    <a:lnTo>
                      <a:pt x="109" y="56"/>
                    </a:lnTo>
                    <a:lnTo>
                      <a:pt x="106" y="61"/>
                    </a:lnTo>
                    <a:lnTo>
                      <a:pt x="101" y="64"/>
                    </a:lnTo>
                    <a:lnTo>
                      <a:pt x="95" y="56"/>
                    </a:lnTo>
                    <a:lnTo>
                      <a:pt x="85" y="56"/>
                    </a:lnTo>
                    <a:lnTo>
                      <a:pt x="80" y="61"/>
                    </a:lnTo>
                    <a:lnTo>
                      <a:pt x="82" y="68"/>
                    </a:lnTo>
                    <a:lnTo>
                      <a:pt x="88" y="76"/>
                    </a:lnTo>
                    <a:lnTo>
                      <a:pt x="83" y="82"/>
                    </a:lnTo>
                    <a:lnTo>
                      <a:pt x="76" y="81"/>
                    </a:lnTo>
                    <a:lnTo>
                      <a:pt x="72" y="91"/>
                    </a:lnTo>
                    <a:lnTo>
                      <a:pt x="76" y="96"/>
                    </a:lnTo>
                    <a:lnTo>
                      <a:pt x="76" y="116"/>
                    </a:lnTo>
                    <a:lnTo>
                      <a:pt x="74" y="122"/>
                    </a:lnTo>
                    <a:lnTo>
                      <a:pt x="77" y="123"/>
                    </a:lnTo>
                    <a:lnTo>
                      <a:pt x="69" y="123"/>
                    </a:lnTo>
                    <a:lnTo>
                      <a:pt x="69" y="120"/>
                    </a:lnTo>
                    <a:lnTo>
                      <a:pt x="63" y="119"/>
                    </a:lnTo>
                    <a:lnTo>
                      <a:pt x="57" y="122"/>
                    </a:lnTo>
                    <a:lnTo>
                      <a:pt x="50" y="123"/>
                    </a:lnTo>
                    <a:lnTo>
                      <a:pt x="50" y="135"/>
                    </a:lnTo>
                    <a:lnTo>
                      <a:pt x="44" y="143"/>
                    </a:lnTo>
                    <a:lnTo>
                      <a:pt x="36" y="143"/>
                    </a:lnTo>
                    <a:lnTo>
                      <a:pt x="30" y="150"/>
                    </a:lnTo>
                    <a:lnTo>
                      <a:pt x="25" y="150"/>
                    </a:lnTo>
                    <a:lnTo>
                      <a:pt x="21" y="146"/>
                    </a:lnTo>
                    <a:lnTo>
                      <a:pt x="15" y="143"/>
                    </a:lnTo>
                    <a:lnTo>
                      <a:pt x="13" y="138"/>
                    </a:lnTo>
                    <a:lnTo>
                      <a:pt x="10" y="135"/>
                    </a:lnTo>
                    <a:lnTo>
                      <a:pt x="13" y="129"/>
                    </a:lnTo>
                    <a:lnTo>
                      <a:pt x="10" y="129"/>
                    </a:lnTo>
                    <a:lnTo>
                      <a:pt x="1" y="140"/>
                    </a:lnTo>
                    <a:lnTo>
                      <a:pt x="0" y="150"/>
                    </a:lnTo>
                    <a:lnTo>
                      <a:pt x="3" y="157"/>
                    </a:lnTo>
                    <a:lnTo>
                      <a:pt x="7" y="160"/>
                    </a:lnTo>
                    <a:lnTo>
                      <a:pt x="9" y="166"/>
                    </a:lnTo>
                    <a:lnTo>
                      <a:pt x="7" y="170"/>
                    </a:lnTo>
                    <a:lnTo>
                      <a:pt x="6" y="179"/>
                    </a:lnTo>
                    <a:lnTo>
                      <a:pt x="3" y="181"/>
                    </a:lnTo>
                    <a:lnTo>
                      <a:pt x="3" y="188"/>
                    </a:lnTo>
                    <a:lnTo>
                      <a:pt x="6" y="199"/>
                    </a:lnTo>
                    <a:lnTo>
                      <a:pt x="10" y="205"/>
                    </a:lnTo>
                    <a:lnTo>
                      <a:pt x="15" y="217"/>
                    </a:lnTo>
                    <a:lnTo>
                      <a:pt x="24" y="214"/>
                    </a:lnTo>
                    <a:lnTo>
                      <a:pt x="36" y="205"/>
                    </a:lnTo>
                    <a:lnTo>
                      <a:pt x="42" y="205"/>
                    </a:lnTo>
                    <a:lnTo>
                      <a:pt x="42" y="201"/>
                    </a:lnTo>
                    <a:lnTo>
                      <a:pt x="36" y="191"/>
                    </a:lnTo>
                    <a:lnTo>
                      <a:pt x="41" y="184"/>
                    </a:lnTo>
                    <a:lnTo>
                      <a:pt x="36" y="179"/>
                    </a:lnTo>
                    <a:lnTo>
                      <a:pt x="41" y="173"/>
                    </a:lnTo>
                    <a:lnTo>
                      <a:pt x="45" y="175"/>
                    </a:lnTo>
                    <a:lnTo>
                      <a:pt x="47" y="178"/>
                    </a:lnTo>
                    <a:lnTo>
                      <a:pt x="60" y="170"/>
                    </a:lnTo>
                    <a:lnTo>
                      <a:pt x="59" y="167"/>
                    </a:lnTo>
                    <a:lnTo>
                      <a:pt x="63" y="163"/>
                    </a:lnTo>
                    <a:lnTo>
                      <a:pt x="69" y="166"/>
                    </a:lnTo>
                    <a:lnTo>
                      <a:pt x="76" y="167"/>
                    </a:lnTo>
                    <a:lnTo>
                      <a:pt x="80" y="161"/>
                    </a:lnTo>
                    <a:lnTo>
                      <a:pt x="79" y="157"/>
                    </a:lnTo>
                    <a:lnTo>
                      <a:pt x="89" y="154"/>
                    </a:lnTo>
                    <a:lnTo>
                      <a:pt x="88" y="147"/>
                    </a:lnTo>
                    <a:lnTo>
                      <a:pt x="100" y="143"/>
                    </a:lnTo>
                    <a:lnTo>
                      <a:pt x="106" y="137"/>
                    </a:lnTo>
                    <a:lnTo>
                      <a:pt x="109" y="138"/>
                    </a:lnTo>
                    <a:lnTo>
                      <a:pt x="116" y="135"/>
                    </a:lnTo>
                    <a:lnTo>
                      <a:pt x="120" y="137"/>
                    </a:lnTo>
                    <a:lnTo>
                      <a:pt x="124" y="141"/>
                    </a:lnTo>
                    <a:lnTo>
                      <a:pt x="129" y="149"/>
                    </a:lnTo>
                    <a:lnTo>
                      <a:pt x="130" y="160"/>
                    </a:lnTo>
                    <a:lnTo>
                      <a:pt x="136" y="157"/>
                    </a:lnTo>
                    <a:lnTo>
                      <a:pt x="141" y="163"/>
                    </a:lnTo>
                    <a:lnTo>
                      <a:pt x="150" y="163"/>
                    </a:lnTo>
                    <a:lnTo>
                      <a:pt x="156" y="157"/>
                    </a:lnTo>
                    <a:lnTo>
                      <a:pt x="160" y="157"/>
                    </a:lnTo>
                    <a:lnTo>
                      <a:pt x="173" y="158"/>
                    </a:lnTo>
                    <a:lnTo>
                      <a:pt x="176" y="150"/>
                    </a:lnTo>
                    <a:lnTo>
                      <a:pt x="171" y="144"/>
                    </a:lnTo>
                    <a:lnTo>
                      <a:pt x="171" y="140"/>
                    </a:lnTo>
                    <a:lnTo>
                      <a:pt x="179" y="132"/>
                    </a:lnTo>
                    <a:lnTo>
                      <a:pt x="182" y="131"/>
                    </a:lnTo>
                    <a:lnTo>
                      <a:pt x="183" y="126"/>
                    </a:lnTo>
                    <a:lnTo>
                      <a:pt x="179" y="119"/>
                    </a:lnTo>
                    <a:lnTo>
                      <a:pt x="182" y="116"/>
                    </a:lnTo>
                    <a:lnTo>
                      <a:pt x="188" y="114"/>
                    </a:lnTo>
                    <a:lnTo>
                      <a:pt x="195" y="116"/>
                    </a:lnTo>
                    <a:lnTo>
                      <a:pt x="205" y="114"/>
                    </a:lnTo>
                    <a:lnTo>
                      <a:pt x="215" y="114"/>
                    </a:lnTo>
                    <a:lnTo>
                      <a:pt x="221" y="120"/>
                    </a:lnTo>
                    <a:lnTo>
                      <a:pt x="229" y="120"/>
                    </a:lnTo>
                    <a:lnTo>
                      <a:pt x="235" y="117"/>
                    </a:lnTo>
                    <a:lnTo>
                      <a:pt x="238" y="123"/>
                    </a:lnTo>
                    <a:lnTo>
                      <a:pt x="242" y="125"/>
                    </a:lnTo>
                    <a:lnTo>
                      <a:pt x="245" y="123"/>
                    </a:lnTo>
                    <a:lnTo>
                      <a:pt x="249" y="102"/>
                    </a:lnTo>
                    <a:lnTo>
                      <a:pt x="247" y="100"/>
                    </a:lnTo>
                    <a:lnTo>
                      <a:pt x="242" y="99"/>
                    </a:lnTo>
                    <a:lnTo>
                      <a:pt x="244" y="94"/>
                    </a:lnTo>
                    <a:lnTo>
                      <a:pt x="252" y="88"/>
                    </a:lnTo>
                    <a:lnTo>
                      <a:pt x="252" y="82"/>
                    </a:lnTo>
                    <a:lnTo>
                      <a:pt x="247" y="84"/>
                    </a:lnTo>
                    <a:lnTo>
                      <a:pt x="236" y="73"/>
                    </a:lnTo>
                    <a:lnTo>
                      <a:pt x="224" y="70"/>
                    </a:lnTo>
                    <a:lnTo>
                      <a:pt x="215" y="55"/>
                    </a:lnTo>
                    <a:lnTo>
                      <a:pt x="218" y="36"/>
                    </a:lnTo>
                    <a:lnTo>
                      <a:pt x="224" y="35"/>
                    </a:lnTo>
                    <a:lnTo>
                      <a:pt x="223" y="26"/>
                    </a:lnTo>
                    <a:lnTo>
                      <a:pt x="224" y="23"/>
                    </a:lnTo>
                    <a:lnTo>
                      <a:pt x="221" y="20"/>
                    </a:lnTo>
                    <a:lnTo>
                      <a:pt x="218" y="8"/>
                    </a:lnTo>
                    <a:lnTo>
                      <a:pt x="214" y="0"/>
                    </a:lnTo>
                    <a:lnTo>
                      <a:pt x="206" y="2"/>
                    </a:lnTo>
                    <a:lnTo>
                      <a:pt x="203" y="6"/>
                    </a:lnTo>
                    <a:lnTo>
                      <a:pt x="195" y="8"/>
                    </a:lnTo>
                    <a:lnTo>
                      <a:pt x="195" y="17"/>
                    </a:lnTo>
                    <a:lnTo>
                      <a:pt x="189" y="18"/>
                    </a:lnTo>
                    <a:lnTo>
                      <a:pt x="191" y="24"/>
                    </a:lnTo>
                    <a:lnTo>
                      <a:pt x="185" y="30"/>
                    </a:lnTo>
                    <a:lnTo>
                      <a:pt x="176" y="30"/>
                    </a:lnTo>
                    <a:lnTo>
                      <a:pt x="171" y="36"/>
                    </a:lnTo>
                    <a:lnTo>
                      <a:pt x="165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8" name="Freeform 4144">
                <a:extLst>
                  <a:ext uri="{FF2B5EF4-FFF2-40B4-BE49-F238E27FC236}">
                    <a16:creationId xmlns:a16="http://schemas.microsoft.com/office/drawing/2014/main" id="{FBBAFCC6-9504-E4EE-5F7C-C0D4E1789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133"/>
                <a:ext cx="126" cy="109"/>
              </a:xfrm>
              <a:custGeom>
                <a:avLst/>
                <a:gdLst>
                  <a:gd name="T0" fmla="*/ 176 w 252"/>
                  <a:gd name="T1" fmla="*/ 30 h 217"/>
                  <a:gd name="T2" fmla="*/ 189 w 252"/>
                  <a:gd name="T3" fmla="*/ 18 h 217"/>
                  <a:gd name="T4" fmla="*/ 203 w 252"/>
                  <a:gd name="T5" fmla="*/ 6 h 217"/>
                  <a:gd name="T6" fmla="*/ 218 w 252"/>
                  <a:gd name="T7" fmla="*/ 8 h 217"/>
                  <a:gd name="T8" fmla="*/ 223 w 252"/>
                  <a:gd name="T9" fmla="*/ 26 h 217"/>
                  <a:gd name="T10" fmla="*/ 215 w 252"/>
                  <a:gd name="T11" fmla="*/ 55 h 217"/>
                  <a:gd name="T12" fmla="*/ 247 w 252"/>
                  <a:gd name="T13" fmla="*/ 84 h 217"/>
                  <a:gd name="T14" fmla="*/ 244 w 252"/>
                  <a:gd name="T15" fmla="*/ 94 h 217"/>
                  <a:gd name="T16" fmla="*/ 249 w 252"/>
                  <a:gd name="T17" fmla="*/ 102 h 217"/>
                  <a:gd name="T18" fmla="*/ 238 w 252"/>
                  <a:gd name="T19" fmla="*/ 123 h 217"/>
                  <a:gd name="T20" fmla="*/ 221 w 252"/>
                  <a:gd name="T21" fmla="*/ 120 h 217"/>
                  <a:gd name="T22" fmla="*/ 195 w 252"/>
                  <a:gd name="T23" fmla="*/ 116 h 217"/>
                  <a:gd name="T24" fmla="*/ 179 w 252"/>
                  <a:gd name="T25" fmla="*/ 119 h 217"/>
                  <a:gd name="T26" fmla="*/ 179 w 252"/>
                  <a:gd name="T27" fmla="*/ 132 h 217"/>
                  <a:gd name="T28" fmla="*/ 176 w 252"/>
                  <a:gd name="T29" fmla="*/ 150 h 217"/>
                  <a:gd name="T30" fmla="*/ 156 w 252"/>
                  <a:gd name="T31" fmla="*/ 157 h 217"/>
                  <a:gd name="T32" fmla="*/ 136 w 252"/>
                  <a:gd name="T33" fmla="*/ 157 h 217"/>
                  <a:gd name="T34" fmla="*/ 124 w 252"/>
                  <a:gd name="T35" fmla="*/ 141 h 217"/>
                  <a:gd name="T36" fmla="*/ 109 w 252"/>
                  <a:gd name="T37" fmla="*/ 138 h 217"/>
                  <a:gd name="T38" fmla="*/ 88 w 252"/>
                  <a:gd name="T39" fmla="*/ 147 h 217"/>
                  <a:gd name="T40" fmla="*/ 80 w 252"/>
                  <a:gd name="T41" fmla="*/ 161 h 217"/>
                  <a:gd name="T42" fmla="*/ 63 w 252"/>
                  <a:gd name="T43" fmla="*/ 163 h 217"/>
                  <a:gd name="T44" fmla="*/ 47 w 252"/>
                  <a:gd name="T45" fmla="*/ 178 h 217"/>
                  <a:gd name="T46" fmla="*/ 36 w 252"/>
                  <a:gd name="T47" fmla="*/ 179 h 217"/>
                  <a:gd name="T48" fmla="*/ 42 w 252"/>
                  <a:gd name="T49" fmla="*/ 201 h 217"/>
                  <a:gd name="T50" fmla="*/ 24 w 252"/>
                  <a:gd name="T51" fmla="*/ 214 h 217"/>
                  <a:gd name="T52" fmla="*/ 6 w 252"/>
                  <a:gd name="T53" fmla="*/ 199 h 217"/>
                  <a:gd name="T54" fmla="*/ 6 w 252"/>
                  <a:gd name="T55" fmla="*/ 179 h 217"/>
                  <a:gd name="T56" fmla="*/ 7 w 252"/>
                  <a:gd name="T57" fmla="*/ 160 h 217"/>
                  <a:gd name="T58" fmla="*/ 1 w 252"/>
                  <a:gd name="T59" fmla="*/ 140 h 217"/>
                  <a:gd name="T60" fmla="*/ 10 w 252"/>
                  <a:gd name="T61" fmla="*/ 135 h 217"/>
                  <a:gd name="T62" fmla="*/ 21 w 252"/>
                  <a:gd name="T63" fmla="*/ 146 h 217"/>
                  <a:gd name="T64" fmla="*/ 36 w 252"/>
                  <a:gd name="T65" fmla="*/ 143 h 217"/>
                  <a:gd name="T66" fmla="*/ 50 w 252"/>
                  <a:gd name="T67" fmla="*/ 123 h 217"/>
                  <a:gd name="T68" fmla="*/ 69 w 252"/>
                  <a:gd name="T69" fmla="*/ 120 h 217"/>
                  <a:gd name="T70" fmla="*/ 74 w 252"/>
                  <a:gd name="T71" fmla="*/ 122 h 217"/>
                  <a:gd name="T72" fmla="*/ 72 w 252"/>
                  <a:gd name="T73" fmla="*/ 91 h 217"/>
                  <a:gd name="T74" fmla="*/ 88 w 252"/>
                  <a:gd name="T75" fmla="*/ 76 h 217"/>
                  <a:gd name="T76" fmla="*/ 85 w 252"/>
                  <a:gd name="T77" fmla="*/ 56 h 217"/>
                  <a:gd name="T78" fmla="*/ 106 w 252"/>
                  <a:gd name="T79" fmla="*/ 61 h 217"/>
                  <a:gd name="T80" fmla="*/ 112 w 252"/>
                  <a:gd name="T81" fmla="*/ 46 h 217"/>
                  <a:gd name="T82" fmla="*/ 133 w 252"/>
                  <a:gd name="T83" fmla="*/ 26 h 217"/>
                  <a:gd name="T84" fmla="*/ 165 w 252"/>
                  <a:gd name="T85" fmla="*/ 38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2" h="217">
                    <a:moveTo>
                      <a:pt x="165" y="38"/>
                    </a:moveTo>
                    <a:lnTo>
                      <a:pt x="171" y="36"/>
                    </a:lnTo>
                    <a:lnTo>
                      <a:pt x="176" y="30"/>
                    </a:lnTo>
                    <a:lnTo>
                      <a:pt x="185" y="30"/>
                    </a:lnTo>
                    <a:lnTo>
                      <a:pt x="191" y="24"/>
                    </a:lnTo>
                    <a:lnTo>
                      <a:pt x="189" y="18"/>
                    </a:lnTo>
                    <a:lnTo>
                      <a:pt x="195" y="17"/>
                    </a:lnTo>
                    <a:lnTo>
                      <a:pt x="195" y="8"/>
                    </a:lnTo>
                    <a:lnTo>
                      <a:pt x="203" y="6"/>
                    </a:lnTo>
                    <a:lnTo>
                      <a:pt x="206" y="2"/>
                    </a:lnTo>
                    <a:lnTo>
                      <a:pt x="214" y="0"/>
                    </a:lnTo>
                    <a:lnTo>
                      <a:pt x="218" y="8"/>
                    </a:lnTo>
                    <a:lnTo>
                      <a:pt x="221" y="20"/>
                    </a:lnTo>
                    <a:lnTo>
                      <a:pt x="224" y="23"/>
                    </a:lnTo>
                    <a:lnTo>
                      <a:pt x="223" y="26"/>
                    </a:lnTo>
                    <a:lnTo>
                      <a:pt x="224" y="35"/>
                    </a:lnTo>
                    <a:lnTo>
                      <a:pt x="218" y="36"/>
                    </a:lnTo>
                    <a:lnTo>
                      <a:pt x="215" y="55"/>
                    </a:lnTo>
                    <a:lnTo>
                      <a:pt x="224" y="70"/>
                    </a:lnTo>
                    <a:lnTo>
                      <a:pt x="236" y="73"/>
                    </a:lnTo>
                    <a:lnTo>
                      <a:pt x="247" y="84"/>
                    </a:lnTo>
                    <a:lnTo>
                      <a:pt x="252" y="82"/>
                    </a:lnTo>
                    <a:lnTo>
                      <a:pt x="252" y="88"/>
                    </a:lnTo>
                    <a:lnTo>
                      <a:pt x="244" y="94"/>
                    </a:lnTo>
                    <a:lnTo>
                      <a:pt x="242" y="99"/>
                    </a:lnTo>
                    <a:lnTo>
                      <a:pt x="247" y="100"/>
                    </a:lnTo>
                    <a:lnTo>
                      <a:pt x="249" y="102"/>
                    </a:lnTo>
                    <a:lnTo>
                      <a:pt x="245" y="123"/>
                    </a:lnTo>
                    <a:lnTo>
                      <a:pt x="242" y="125"/>
                    </a:lnTo>
                    <a:lnTo>
                      <a:pt x="238" y="123"/>
                    </a:lnTo>
                    <a:lnTo>
                      <a:pt x="235" y="117"/>
                    </a:lnTo>
                    <a:lnTo>
                      <a:pt x="229" y="120"/>
                    </a:lnTo>
                    <a:lnTo>
                      <a:pt x="221" y="120"/>
                    </a:lnTo>
                    <a:lnTo>
                      <a:pt x="215" y="114"/>
                    </a:lnTo>
                    <a:lnTo>
                      <a:pt x="205" y="114"/>
                    </a:lnTo>
                    <a:lnTo>
                      <a:pt x="195" y="116"/>
                    </a:lnTo>
                    <a:lnTo>
                      <a:pt x="188" y="114"/>
                    </a:lnTo>
                    <a:lnTo>
                      <a:pt x="182" y="116"/>
                    </a:lnTo>
                    <a:lnTo>
                      <a:pt x="179" y="119"/>
                    </a:lnTo>
                    <a:lnTo>
                      <a:pt x="183" y="126"/>
                    </a:lnTo>
                    <a:lnTo>
                      <a:pt x="182" y="131"/>
                    </a:lnTo>
                    <a:lnTo>
                      <a:pt x="179" y="132"/>
                    </a:lnTo>
                    <a:lnTo>
                      <a:pt x="171" y="140"/>
                    </a:lnTo>
                    <a:lnTo>
                      <a:pt x="171" y="144"/>
                    </a:lnTo>
                    <a:lnTo>
                      <a:pt x="176" y="150"/>
                    </a:lnTo>
                    <a:lnTo>
                      <a:pt x="173" y="158"/>
                    </a:lnTo>
                    <a:lnTo>
                      <a:pt x="160" y="157"/>
                    </a:lnTo>
                    <a:lnTo>
                      <a:pt x="156" y="157"/>
                    </a:lnTo>
                    <a:lnTo>
                      <a:pt x="150" y="163"/>
                    </a:lnTo>
                    <a:lnTo>
                      <a:pt x="141" y="163"/>
                    </a:lnTo>
                    <a:lnTo>
                      <a:pt x="136" y="157"/>
                    </a:lnTo>
                    <a:lnTo>
                      <a:pt x="130" y="160"/>
                    </a:lnTo>
                    <a:lnTo>
                      <a:pt x="129" y="149"/>
                    </a:lnTo>
                    <a:lnTo>
                      <a:pt x="124" y="141"/>
                    </a:lnTo>
                    <a:lnTo>
                      <a:pt x="120" y="137"/>
                    </a:lnTo>
                    <a:lnTo>
                      <a:pt x="116" y="135"/>
                    </a:lnTo>
                    <a:lnTo>
                      <a:pt x="109" y="138"/>
                    </a:lnTo>
                    <a:lnTo>
                      <a:pt x="106" y="137"/>
                    </a:lnTo>
                    <a:lnTo>
                      <a:pt x="100" y="143"/>
                    </a:lnTo>
                    <a:lnTo>
                      <a:pt x="88" y="147"/>
                    </a:lnTo>
                    <a:lnTo>
                      <a:pt x="89" y="154"/>
                    </a:lnTo>
                    <a:lnTo>
                      <a:pt x="79" y="157"/>
                    </a:lnTo>
                    <a:lnTo>
                      <a:pt x="80" y="161"/>
                    </a:lnTo>
                    <a:lnTo>
                      <a:pt x="76" y="167"/>
                    </a:lnTo>
                    <a:lnTo>
                      <a:pt x="69" y="166"/>
                    </a:lnTo>
                    <a:lnTo>
                      <a:pt x="63" y="163"/>
                    </a:lnTo>
                    <a:lnTo>
                      <a:pt x="59" y="167"/>
                    </a:lnTo>
                    <a:lnTo>
                      <a:pt x="60" y="170"/>
                    </a:lnTo>
                    <a:lnTo>
                      <a:pt x="47" y="178"/>
                    </a:lnTo>
                    <a:lnTo>
                      <a:pt x="45" y="175"/>
                    </a:lnTo>
                    <a:lnTo>
                      <a:pt x="41" y="173"/>
                    </a:lnTo>
                    <a:lnTo>
                      <a:pt x="36" y="179"/>
                    </a:lnTo>
                    <a:lnTo>
                      <a:pt x="41" y="184"/>
                    </a:lnTo>
                    <a:lnTo>
                      <a:pt x="36" y="191"/>
                    </a:lnTo>
                    <a:lnTo>
                      <a:pt x="42" y="201"/>
                    </a:lnTo>
                    <a:lnTo>
                      <a:pt x="42" y="205"/>
                    </a:lnTo>
                    <a:lnTo>
                      <a:pt x="36" y="205"/>
                    </a:lnTo>
                    <a:lnTo>
                      <a:pt x="24" y="214"/>
                    </a:lnTo>
                    <a:lnTo>
                      <a:pt x="15" y="217"/>
                    </a:lnTo>
                    <a:lnTo>
                      <a:pt x="10" y="205"/>
                    </a:lnTo>
                    <a:lnTo>
                      <a:pt x="6" y="199"/>
                    </a:lnTo>
                    <a:lnTo>
                      <a:pt x="3" y="188"/>
                    </a:lnTo>
                    <a:lnTo>
                      <a:pt x="3" y="181"/>
                    </a:lnTo>
                    <a:lnTo>
                      <a:pt x="6" y="179"/>
                    </a:lnTo>
                    <a:lnTo>
                      <a:pt x="7" y="170"/>
                    </a:lnTo>
                    <a:lnTo>
                      <a:pt x="9" y="166"/>
                    </a:lnTo>
                    <a:lnTo>
                      <a:pt x="7" y="160"/>
                    </a:lnTo>
                    <a:lnTo>
                      <a:pt x="3" y="157"/>
                    </a:lnTo>
                    <a:lnTo>
                      <a:pt x="0" y="150"/>
                    </a:lnTo>
                    <a:lnTo>
                      <a:pt x="1" y="140"/>
                    </a:lnTo>
                    <a:lnTo>
                      <a:pt x="10" y="129"/>
                    </a:lnTo>
                    <a:lnTo>
                      <a:pt x="13" y="129"/>
                    </a:lnTo>
                    <a:lnTo>
                      <a:pt x="10" y="135"/>
                    </a:lnTo>
                    <a:lnTo>
                      <a:pt x="13" y="138"/>
                    </a:lnTo>
                    <a:lnTo>
                      <a:pt x="15" y="143"/>
                    </a:lnTo>
                    <a:lnTo>
                      <a:pt x="21" y="146"/>
                    </a:lnTo>
                    <a:lnTo>
                      <a:pt x="25" y="150"/>
                    </a:lnTo>
                    <a:lnTo>
                      <a:pt x="30" y="150"/>
                    </a:lnTo>
                    <a:lnTo>
                      <a:pt x="36" y="143"/>
                    </a:lnTo>
                    <a:lnTo>
                      <a:pt x="44" y="143"/>
                    </a:lnTo>
                    <a:lnTo>
                      <a:pt x="50" y="135"/>
                    </a:lnTo>
                    <a:lnTo>
                      <a:pt x="50" y="123"/>
                    </a:lnTo>
                    <a:lnTo>
                      <a:pt x="57" y="122"/>
                    </a:lnTo>
                    <a:lnTo>
                      <a:pt x="63" y="119"/>
                    </a:lnTo>
                    <a:lnTo>
                      <a:pt x="69" y="120"/>
                    </a:lnTo>
                    <a:lnTo>
                      <a:pt x="69" y="123"/>
                    </a:lnTo>
                    <a:lnTo>
                      <a:pt x="77" y="123"/>
                    </a:lnTo>
                    <a:lnTo>
                      <a:pt x="74" y="122"/>
                    </a:lnTo>
                    <a:lnTo>
                      <a:pt x="76" y="116"/>
                    </a:lnTo>
                    <a:lnTo>
                      <a:pt x="76" y="96"/>
                    </a:lnTo>
                    <a:lnTo>
                      <a:pt x="72" y="91"/>
                    </a:lnTo>
                    <a:lnTo>
                      <a:pt x="76" y="81"/>
                    </a:lnTo>
                    <a:lnTo>
                      <a:pt x="83" y="82"/>
                    </a:lnTo>
                    <a:lnTo>
                      <a:pt x="88" y="76"/>
                    </a:lnTo>
                    <a:lnTo>
                      <a:pt x="82" y="68"/>
                    </a:lnTo>
                    <a:lnTo>
                      <a:pt x="80" y="61"/>
                    </a:lnTo>
                    <a:lnTo>
                      <a:pt x="85" y="56"/>
                    </a:lnTo>
                    <a:lnTo>
                      <a:pt x="95" y="56"/>
                    </a:lnTo>
                    <a:lnTo>
                      <a:pt x="101" y="64"/>
                    </a:lnTo>
                    <a:lnTo>
                      <a:pt x="106" y="61"/>
                    </a:lnTo>
                    <a:lnTo>
                      <a:pt x="109" y="56"/>
                    </a:lnTo>
                    <a:lnTo>
                      <a:pt x="109" y="49"/>
                    </a:lnTo>
                    <a:lnTo>
                      <a:pt x="112" y="46"/>
                    </a:lnTo>
                    <a:lnTo>
                      <a:pt x="116" y="38"/>
                    </a:lnTo>
                    <a:lnTo>
                      <a:pt x="124" y="30"/>
                    </a:lnTo>
                    <a:lnTo>
                      <a:pt x="133" y="26"/>
                    </a:lnTo>
                    <a:lnTo>
                      <a:pt x="153" y="24"/>
                    </a:lnTo>
                    <a:lnTo>
                      <a:pt x="162" y="33"/>
                    </a:lnTo>
                    <a:lnTo>
                      <a:pt x="165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9" name="Freeform 4145">
                <a:extLst>
                  <a:ext uri="{FF2B5EF4-FFF2-40B4-BE49-F238E27FC236}">
                    <a16:creationId xmlns:a16="http://schemas.microsoft.com/office/drawing/2014/main" id="{7FA5B0FC-2E44-72C2-365E-33050FCF3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133"/>
                <a:ext cx="126" cy="109"/>
              </a:xfrm>
              <a:custGeom>
                <a:avLst/>
                <a:gdLst>
                  <a:gd name="T0" fmla="*/ 176 w 252"/>
                  <a:gd name="T1" fmla="*/ 30 h 217"/>
                  <a:gd name="T2" fmla="*/ 189 w 252"/>
                  <a:gd name="T3" fmla="*/ 18 h 217"/>
                  <a:gd name="T4" fmla="*/ 203 w 252"/>
                  <a:gd name="T5" fmla="*/ 6 h 217"/>
                  <a:gd name="T6" fmla="*/ 218 w 252"/>
                  <a:gd name="T7" fmla="*/ 8 h 217"/>
                  <a:gd name="T8" fmla="*/ 223 w 252"/>
                  <a:gd name="T9" fmla="*/ 26 h 217"/>
                  <a:gd name="T10" fmla="*/ 215 w 252"/>
                  <a:gd name="T11" fmla="*/ 55 h 217"/>
                  <a:gd name="T12" fmla="*/ 247 w 252"/>
                  <a:gd name="T13" fmla="*/ 84 h 217"/>
                  <a:gd name="T14" fmla="*/ 244 w 252"/>
                  <a:gd name="T15" fmla="*/ 94 h 217"/>
                  <a:gd name="T16" fmla="*/ 249 w 252"/>
                  <a:gd name="T17" fmla="*/ 102 h 217"/>
                  <a:gd name="T18" fmla="*/ 238 w 252"/>
                  <a:gd name="T19" fmla="*/ 123 h 217"/>
                  <a:gd name="T20" fmla="*/ 221 w 252"/>
                  <a:gd name="T21" fmla="*/ 120 h 217"/>
                  <a:gd name="T22" fmla="*/ 195 w 252"/>
                  <a:gd name="T23" fmla="*/ 116 h 217"/>
                  <a:gd name="T24" fmla="*/ 179 w 252"/>
                  <a:gd name="T25" fmla="*/ 119 h 217"/>
                  <a:gd name="T26" fmla="*/ 179 w 252"/>
                  <a:gd name="T27" fmla="*/ 132 h 217"/>
                  <a:gd name="T28" fmla="*/ 176 w 252"/>
                  <a:gd name="T29" fmla="*/ 150 h 217"/>
                  <a:gd name="T30" fmla="*/ 156 w 252"/>
                  <a:gd name="T31" fmla="*/ 157 h 217"/>
                  <a:gd name="T32" fmla="*/ 136 w 252"/>
                  <a:gd name="T33" fmla="*/ 157 h 217"/>
                  <a:gd name="T34" fmla="*/ 124 w 252"/>
                  <a:gd name="T35" fmla="*/ 141 h 217"/>
                  <a:gd name="T36" fmla="*/ 109 w 252"/>
                  <a:gd name="T37" fmla="*/ 138 h 217"/>
                  <a:gd name="T38" fmla="*/ 88 w 252"/>
                  <a:gd name="T39" fmla="*/ 147 h 217"/>
                  <a:gd name="T40" fmla="*/ 80 w 252"/>
                  <a:gd name="T41" fmla="*/ 161 h 217"/>
                  <a:gd name="T42" fmla="*/ 63 w 252"/>
                  <a:gd name="T43" fmla="*/ 163 h 217"/>
                  <a:gd name="T44" fmla="*/ 47 w 252"/>
                  <a:gd name="T45" fmla="*/ 178 h 217"/>
                  <a:gd name="T46" fmla="*/ 36 w 252"/>
                  <a:gd name="T47" fmla="*/ 179 h 217"/>
                  <a:gd name="T48" fmla="*/ 42 w 252"/>
                  <a:gd name="T49" fmla="*/ 201 h 217"/>
                  <a:gd name="T50" fmla="*/ 24 w 252"/>
                  <a:gd name="T51" fmla="*/ 214 h 217"/>
                  <a:gd name="T52" fmla="*/ 6 w 252"/>
                  <a:gd name="T53" fmla="*/ 199 h 217"/>
                  <a:gd name="T54" fmla="*/ 6 w 252"/>
                  <a:gd name="T55" fmla="*/ 179 h 217"/>
                  <a:gd name="T56" fmla="*/ 7 w 252"/>
                  <a:gd name="T57" fmla="*/ 160 h 217"/>
                  <a:gd name="T58" fmla="*/ 1 w 252"/>
                  <a:gd name="T59" fmla="*/ 140 h 217"/>
                  <a:gd name="T60" fmla="*/ 10 w 252"/>
                  <a:gd name="T61" fmla="*/ 135 h 217"/>
                  <a:gd name="T62" fmla="*/ 21 w 252"/>
                  <a:gd name="T63" fmla="*/ 146 h 217"/>
                  <a:gd name="T64" fmla="*/ 36 w 252"/>
                  <a:gd name="T65" fmla="*/ 143 h 217"/>
                  <a:gd name="T66" fmla="*/ 50 w 252"/>
                  <a:gd name="T67" fmla="*/ 123 h 217"/>
                  <a:gd name="T68" fmla="*/ 69 w 252"/>
                  <a:gd name="T69" fmla="*/ 120 h 217"/>
                  <a:gd name="T70" fmla="*/ 74 w 252"/>
                  <a:gd name="T71" fmla="*/ 122 h 217"/>
                  <a:gd name="T72" fmla="*/ 72 w 252"/>
                  <a:gd name="T73" fmla="*/ 91 h 217"/>
                  <a:gd name="T74" fmla="*/ 88 w 252"/>
                  <a:gd name="T75" fmla="*/ 76 h 217"/>
                  <a:gd name="T76" fmla="*/ 85 w 252"/>
                  <a:gd name="T77" fmla="*/ 56 h 217"/>
                  <a:gd name="T78" fmla="*/ 106 w 252"/>
                  <a:gd name="T79" fmla="*/ 61 h 217"/>
                  <a:gd name="T80" fmla="*/ 112 w 252"/>
                  <a:gd name="T81" fmla="*/ 46 h 217"/>
                  <a:gd name="T82" fmla="*/ 133 w 252"/>
                  <a:gd name="T83" fmla="*/ 26 h 217"/>
                  <a:gd name="T84" fmla="*/ 165 w 252"/>
                  <a:gd name="T85" fmla="*/ 38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2" h="217">
                    <a:moveTo>
                      <a:pt x="165" y="38"/>
                    </a:moveTo>
                    <a:lnTo>
                      <a:pt x="171" y="36"/>
                    </a:lnTo>
                    <a:lnTo>
                      <a:pt x="176" y="30"/>
                    </a:lnTo>
                    <a:lnTo>
                      <a:pt x="185" y="30"/>
                    </a:lnTo>
                    <a:lnTo>
                      <a:pt x="191" y="24"/>
                    </a:lnTo>
                    <a:lnTo>
                      <a:pt x="189" y="18"/>
                    </a:lnTo>
                    <a:lnTo>
                      <a:pt x="195" y="17"/>
                    </a:lnTo>
                    <a:lnTo>
                      <a:pt x="195" y="8"/>
                    </a:lnTo>
                    <a:lnTo>
                      <a:pt x="203" y="6"/>
                    </a:lnTo>
                    <a:lnTo>
                      <a:pt x="206" y="2"/>
                    </a:lnTo>
                    <a:lnTo>
                      <a:pt x="214" y="0"/>
                    </a:lnTo>
                    <a:lnTo>
                      <a:pt x="218" y="8"/>
                    </a:lnTo>
                    <a:lnTo>
                      <a:pt x="221" y="20"/>
                    </a:lnTo>
                    <a:lnTo>
                      <a:pt x="224" y="23"/>
                    </a:lnTo>
                    <a:lnTo>
                      <a:pt x="223" y="26"/>
                    </a:lnTo>
                    <a:lnTo>
                      <a:pt x="224" y="35"/>
                    </a:lnTo>
                    <a:lnTo>
                      <a:pt x="218" y="36"/>
                    </a:lnTo>
                    <a:lnTo>
                      <a:pt x="215" y="55"/>
                    </a:lnTo>
                    <a:lnTo>
                      <a:pt x="224" y="70"/>
                    </a:lnTo>
                    <a:lnTo>
                      <a:pt x="236" y="73"/>
                    </a:lnTo>
                    <a:lnTo>
                      <a:pt x="247" y="84"/>
                    </a:lnTo>
                    <a:lnTo>
                      <a:pt x="252" y="82"/>
                    </a:lnTo>
                    <a:lnTo>
                      <a:pt x="252" y="88"/>
                    </a:lnTo>
                    <a:lnTo>
                      <a:pt x="244" y="94"/>
                    </a:lnTo>
                    <a:lnTo>
                      <a:pt x="242" y="99"/>
                    </a:lnTo>
                    <a:lnTo>
                      <a:pt x="247" y="100"/>
                    </a:lnTo>
                    <a:lnTo>
                      <a:pt x="249" y="102"/>
                    </a:lnTo>
                    <a:lnTo>
                      <a:pt x="245" y="123"/>
                    </a:lnTo>
                    <a:lnTo>
                      <a:pt x="242" y="125"/>
                    </a:lnTo>
                    <a:lnTo>
                      <a:pt x="238" y="123"/>
                    </a:lnTo>
                    <a:lnTo>
                      <a:pt x="235" y="117"/>
                    </a:lnTo>
                    <a:lnTo>
                      <a:pt x="229" y="120"/>
                    </a:lnTo>
                    <a:lnTo>
                      <a:pt x="221" y="120"/>
                    </a:lnTo>
                    <a:lnTo>
                      <a:pt x="215" y="114"/>
                    </a:lnTo>
                    <a:lnTo>
                      <a:pt x="205" y="114"/>
                    </a:lnTo>
                    <a:lnTo>
                      <a:pt x="195" y="116"/>
                    </a:lnTo>
                    <a:lnTo>
                      <a:pt x="188" y="114"/>
                    </a:lnTo>
                    <a:lnTo>
                      <a:pt x="182" y="116"/>
                    </a:lnTo>
                    <a:lnTo>
                      <a:pt x="179" y="119"/>
                    </a:lnTo>
                    <a:lnTo>
                      <a:pt x="183" y="126"/>
                    </a:lnTo>
                    <a:lnTo>
                      <a:pt x="182" y="131"/>
                    </a:lnTo>
                    <a:lnTo>
                      <a:pt x="179" y="132"/>
                    </a:lnTo>
                    <a:lnTo>
                      <a:pt x="171" y="140"/>
                    </a:lnTo>
                    <a:lnTo>
                      <a:pt x="171" y="144"/>
                    </a:lnTo>
                    <a:lnTo>
                      <a:pt x="176" y="150"/>
                    </a:lnTo>
                    <a:lnTo>
                      <a:pt x="173" y="158"/>
                    </a:lnTo>
                    <a:lnTo>
                      <a:pt x="160" y="157"/>
                    </a:lnTo>
                    <a:lnTo>
                      <a:pt x="156" y="157"/>
                    </a:lnTo>
                    <a:lnTo>
                      <a:pt x="150" y="163"/>
                    </a:lnTo>
                    <a:lnTo>
                      <a:pt x="141" y="163"/>
                    </a:lnTo>
                    <a:lnTo>
                      <a:pt x="136" y="157"/>
                    </a:lnTo>
                    <a:lnTo>
                      <a:pt x="130" y="160"/>
                    </a:lnTo>
                    <a:lnTo>
                      <a:pt x="129" y="149"/>
                    </a:lnTo>
                    <a:lnTo>
                      <a:pt x="124" y="141"/>
                    </a:lnTo>
                    <a:lnTo>
                      <a:pt x="120" y="137"/>
                    </a:lnTo>
                    <a:lnTo>
                      <a:pt x="116" y="135"/>
                    </a:lnTo>
                    <a:lnTo>
                      <a:pt x="109" y="138"/>
                    </a:lnTo>
                    <a:lnTo>
                      <a:pt x="106" y="137"/>
                    </a:lnTo>
                    <a:lnTo>
                      <a:pt x="100" y="143"/>
                    </a:lnTo>
                    <a:lnTo>
                      <a:pt x="88" y="147"/>
                    </a:lnTo>
                    <a:lnTo>
                      <a:pt x="89" y="154"/>
                    </a:lnTo>
                    <a:lnTo>
                      <a:pt x="79" y="157"/>
                    </a:lnTo>
                    <a:lnTo>
                      <a:pt x="80" y="161"/>
                    </a:lnTo>
                    <a:lnTo>
                      <a:pt x="76" y="167"/>
                    </a:lnTo>
                    <a:lnTo>
                      <a:pt x="69" y="166"/>
                    </a:lnTo>
                    <a:lnTo>
                      <a:pt x="63" y="163"/>
                    </a:lnTo>
                    <a:lnTo>
                      <a:pt x="59" y="167"/>
                    </a:lnTo>
                    <a:lnTo>
                      <a:pt x="60" y="170"/>
                    </a:lnTo>
                    <a:lnTo>
                      <a:pt x="47" y="178"/>
                    </a:lnTo>
                    <a:lnTo>
                      <a:pt x="45" y="175"/>
                    </a:lnTo>
                    <a:lnTo>
                      <a:pt x="41" y="173"/>
                    </a:lnTo>
                    <a:lnTo>
                      <a:pt x="36" y="179"/>
                    </a:lnTo>
                    <a:lnTo>
                      <a:pt x="41" y="184"/>
                    </a:lnTo>
                    <a:lnTo>
                      <a:pt x="36" y="191"/>
                    </a:lnTo>
                    <a:lnTo>
                      <a:pt x="42" y="201"/>
                    </a:lnTo>
                    <a:lnTo>
                      <a:pt x="42" y="205"/>
                    </a:lnTo>
                    <a:lnTo>
                      <a:pt x="36" y="205"/>
                    </a:lnTo>
                    <a:lnTo>
                      <a:pt x="24" y="214"/>
                    </a:lnTo>
                    <a:lnTo>
                      <a:pt x="15" y="217"/>
                    </a:lnTo>
                    <a:lnTo>
                      <a:pt x="10" y="205"/>
                    </a:lnTo>
                    <a:lnTo>
                      <a:pt x="6" y="199"/>
                    </a:lnTo>
                    <a:lnTo>
                      <a:pt x="3" y="188"/>
                    </a:lnTo>
                    <a:lnTo>
                      <a:pt x="3" y="181"/>
                    </a:lnTo>
                    <a:lnTo>
                      <a:pt x="6" y="179"/>
                    </a:lnTo>
                    <a:lnTo>
                      <a:pt x="7" y="170"/>
                    </a:lnTo>
                    <a:lnTo>
                      <a:pt x="9" y="166"/>
                    </a:lnTo>
                    <a:lnTo>
                      <a:pt x="7" y="160"/>
                    </a:lnTo>
                    <a:lnTo>
                      <a:pt x="3" y="157"/>
                    </a:lnTo>
                    <a:lnTo>
                      <a:pt x="0" y="150"/>
                    </a:lnTo>
                    <a:lnTo>
                      <a:pt x="1" y="140"/>
                    </a:lnTo>
                    <a:lnTo>
                      <a:pt x="10" y="129"/>
                    </a:lnTo>
                    <a:lnTo>
                      <a:pt x="13" y="129"/>
                    </a:lnTo>
                    <a:lnTo>
                      <a:pt x="10" y="135"/>
                    </a:lnTo>
                    <a:lnTo>
                      <a:pt x="13" y="138"/>
                    </a:lnTo>
                    <a:lnTo>
                      <a:pt x="15" y="143"/>
                    </a:lnTo>
                    <a:lnTo>
                      <a:pt x="21" y="146"/>
                    </a:lnTo>
                    <a:lnTo>
                      <a:pt x="25" y="150"/>
                    </a:lnTo>
                    <a:lnTo>
                      <a:pt x="30" y="150"/>
                    </a:lnTo>
                    <a:lnTo>
                      <a:pt x="36" y="143"/>
                    </a:lnTo>
                    <a:lnTo>
                      <a:pt x="44" y="143"/>
                    </a:lnTo>
                    <a:lnTo>
                      <a:pt x="50" y="135"/>
                    </a:lnTo>
                    <a:lnTo>
                      <a:pt x="50" y="123"/>
                    </a:lnTo>
                    <a:lnTo>
                      <a:pt x="57" y="122"/>
                    </a:lnTo>
                    <a:lnTo>
                      <a:pt x="63" y="119"/>
                    </a:lnTo>
                    <a:lnTo>
                      <a:pt x="69" y="120"/>
                    </a:lnTo>
                    <a:lnTo>
                      <a:pt x="69" y="123"/>
                    </a:lnTo>
                    <a:lnTo>
                      <a:pt x="77" y="123"/>
                    </a:lnTo>
                    <a:lnTo>
                      <a:pt x="74" y="122"/>
                    </a:lnTo>
                    <a:lnTo>
                      <a:pt x="76" y="116"/>
                    </a:lnTo>
                    <a:lnTo>
                      <a:pt x="76" y="96"/>
                    </a:lnTo>
                    <a:lnTo>
                      <a:pt x="72" y="91"/>
                    </a:lnTo>
                    <a:lnTo>
                      <a:pt x="76" y="81"/>
                    </a:lnTo>
                    <a:lnTo>
                      <a:pt x="83" y="82"/>
                    </a:lnTo>
                    <a:lnTo>
                      <a:pt x="88" y="76"/>
                    </a:lnTo>
                    <a:lnTo>
                      <a:pt x="82" y="68"/>
                    </a:lnTo>
                    <a:lnTo>
                      <a:pt x="80" y="61"/>
                    </a:lnTo>
                    <a:lnTo>
                      <a:pt x="85" y="56"/>
                    </a:lnTo>
                    <a:lnTo>
                      <a:pt x="95" y="56"/>
                    </a:lnTo>
                    <a:lnTo>
                      <a:pt x="101" y="64"/>
                    </a:lnTo>
                    <a:lnTo>
                      <a:pt x="106" y="61"/>
                    </a:lnTo>
                    <a:lnTo>
                      <a:pt x="109" y="56"/>
                    </a:lnTo>
                    <a:lnTo>
                      <a:pt x="109" y="49"/>
                    </a:lnTo>
                    <a:lnTo>
                      <a:pt x="112" y="46"/>
                    </a:lnTo>
                    <a:lnTo>
                      <a:pt x="116" y="38"/>
                    </a:lnTo>
                    <a:lnTo>
                      <a:pt x="124" y="30"/>
                    </a:lnTo>
                    <a:lnTo>
                      <a:pt x="133" y="26"/>
                    </a:lnTo>
                    <a:lnTo>
                      <a:pt x="153" y="24"/>
                    </a:lnTo>
                    <a:lnTo>
                      <a:pt x="162" y="33"/>
                    </a:lnTo>
                    <a:lnTo>
                      <a:pt x="165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0" name="Freeform 4146">
                <a:extLst>
                  <a:ext uri="{FF2B5EF4-FFF2-40B4-BE49-F238E27FC236}">
                    <a16:creationId xmlns:a16="http://schemas.microsoft.com/office/drawing/2014/main" id="{B00ED068-DD13-9EE7-380A-B7F4705F5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201"/>
                <a:ext cx="31" cy="43"/>
              </a:xfrm>
              <a:custGeom>
                <a:avLst/>
                <a:gdLst>
                  <a:gd name="T0" fmla="*/ 53 w 60"/>
                  <a:gd name="T1" fmla="*/ 14 h 87"/>
                  <a:gd name="T2" fmla="*/ 48 w 60"/>
                  <a:gd name="T3" fmla="*/ 6 h 87"/>
                  <a:gd name="T4" fmla="*/ 44 w 60"/>
                  <a:gd name="T5" fmla="*/ 2 h 87"/>
                  <a:gd name="T6" fmla="*/ 40 w 60"/>
                  <a:gd name="T7" fmla="*/ 0 h 87"/>
                  <a:gd name="T8" fmla="*/ 33 w 60"/>
                  <a:gd name="T9" fmla="*/ 3 h 87"/>
                  <a:gd name="T10" fmla="*/ 30 w 60"/>
                  <a:gd name="T11" fmla="*/ 2 h 87"/>
                  <a:gd name="T12" fmla="*/ 24 w 60"/>
                  <a:gd name="T13" fmla="*/ 8 h 87"/>
                  <a:gd name="T14" fmla="*/ 12 w 60"/>
                  <a:gd name="T15" fmla="*/ 12 h 87"/>
                  <a:gd name="T16" fmla="*/ 13 w 60"/>
                  <a:gd name="T17" fmla="*/ 19 h 87"/>
                  <a:gd name="T18" fmla="*/ 3 w 60"/>
                  <a:gd name="T19" fmla="*/ 22 h 87"/>
                  <a:gd name="T20" fmla="*/ 4 w 60"/>
                  <a:gd name="T21" fmla="*/ 26 h 87"/>
                  <a:gd name="T22" fmla="*/ 0 w 60"/>
                  <a:gd name="T23" fmla="*/ 32 h 87"/>
                  <a:gd name="T24" fmla="*/ 4 w 60"/>
                  <a:gd name="T25" fmla="*/ 35 h 87"/>
                  <a:gd name="T26" fmla="*/ 3 w 60"/>
                  <a:gd name="T27" fmla="*/ 40 h 87"/>
                  <a:gd name="T28" fmla="*/ 6 w 60"/>
                  <a:gd name="T29" fmla="*/ 43 h 87"/>
                  <a:gd name="T30" fmla="*/ 7 w 60"/>
                  <a:gd name="T31" fmla="*/ 52 h 87"/>
                  <a:gd name="T32" fmla="*/ 10 w 60"/>
                  <a:gd name="T33" fmla="*/ 55 h 87"/>
                  <a:gd name="T34" fmla="*/ 10 w 60"/>
                  <a:gd name="T35" fmla="*/ 63 h 87"/>
                  <a:gd name="T36" fmla="*/ 12 w 60"/>
                  <a:gd name="T37" fmla="*/ 64 h 87"/>
                  <a:gd name="T38" fmla="*/ 12 w 60"/>
                  <a:gd name="T39" fmla="*/ 70 h 87"/>
                  <a:gd name="T40" fmla="*/ 19 w 60"/>
                  <a:gd name="T41" fmla="*/ 73 h 87"/>
                  <a:gd name="T42" fmla="*/ 21 w 60"/>
                  <a:gd name="T43" fmla="*/ 82 h 87"/>
                  <a:gd name="T44" fmla="*/ 22 w 60"/>
                  <a:gd name="T45" fmla="*/ 87 h 87"/>
                  <a:gd name="T46" fmla="*/ 33 w 60"/>
                  <a:gd name="T47" fmla="*/ 82 h 87"/>
                  <a:gd name="T48" fmla="*/ 40 w 60"/>
                  <a:gd name="T49" fmla="*/ 72 h 87"/>
                  <a:gd name="T50" fmla="*/ 45 w 60"/>
                  <a:gd name="T51" fmla="*/ 70 h 87"/>
                  <a:gd name="T52" fmla="*/ 47 w 60"/>
                  <a:gd name="T53" fmla="*/ 63 h 87"/>
                  <a:gd name="T54" fmla="*/ 53 w 60"/>
                  <a:gd name="T55" fmla="*/ 64 h 87"/>
                  <a:gd name="T56" fmla="*/ 54 w 60"/>
                  <a:gd name="T57" fmla="*/ 60 h 87"/>
                  <a:gd name="T58" fmla="*/ 50 w 60"/>
                  <a:gd name="T59" fmla="*/ 53 h 87"/>
                  <a:gd name="T60" fmla="*/ 51 w 60"/>
                  <a:gd name="T61" fmla="*/ 47 h 87"/>
                  <a:gd name="T62" fmla="*/ 48 w 60"/>
                  <a:gd name="T63" fmla="*/ 46 h 87"/>
                  <a:gd name="T64" fmla="*/ 44 w 60"/>
                  <a:gd name="T65" fmla="*/ 40 h 87"/>
                  <a:gd name="T66" fmla="*/ 51 w 60"/>
                  <a:gd name="T67" fmla="*/ 28 h 87"/>
                  <a:gd name="T68" fmla="*/ 60 w 60"/>
                  <a:gd name="T69" fmla="*/ 22 h 87"/>
                  <a:gd name="T70" fmla="*/ 54 w 60"/>
                  <a:gd name="T71" fmla="*/ 25 h 87"/>
                  <a:gd name="T72" fmla="*/ 53 w 60"/>
                  <a:gd name="T73" fmla="*/ 1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0" h="87">
                    <a:moveTo>
                      <a:pt x="53" y="14"/>
                    </a:moveTo>
                    <a:lnTo>
                      <a:pt x="48" y="6"/>
                    </a:lnTo>
                    <a:lnTo>
                      <a:pt x="44" y="2"/>
                    </a:lnTo>
                    <a:lnTo>
                      <a:pt x="40" y="0"/>
                    </a:lnTo>
                    <a:lnTo>
                      <a:pt x="33" y="3"/>
                    </a:lnTo>
                    <a:lnTo>
                      <a:pt x="30" y="2"/>
                    </a:lnTo>
                    <a:lnTo>
                      <a:pt x="24" y="8"/>
                    </a:lnTo>
                    <a:lnTo>
                      <a:pt x="12" y="12"/>
                    </a:lnTo>
                    <a:lnTo>
                      <a:pt x="13" y="19"/>
                    </a:lnTo>
                    <a:lnTo>
                      <a:pt x="3" y="22"/>
                    </a:lnTo>
                    <a:lnTo>
                      <a:pt x="4" y="26"/>
                    </a:lnTo>
                    <a:lnTo>
                      <a:pt x="0" y="32"/>
                    </a:lnTo>
                    <a:lnTo>
                      <a:pt x="4" y="35"/>
                    </a:lnTo>
                    <a:lnTo>
                      <a:pt x="3" y="40"/>
                    </a:lnTo>
                    <a:lnTo>
                      <a:pt x="6" y="43"/>
                    </a:lnTo>
                    <a:lnTo>
                      <a:pt x="7" y="52"/>
                    </a:lnTo>
                    <a:lnTo>
                      <a:pt x="10" y="55"/>
                    </a:lnTo>
                    <a:lnTo>
                      <a:pt x="10" y="63"/>
                    </a:lnTo>
                    <a:lnTo>
                      <a:pt x="12" y="64"/>
                    </a:lnTo>
                    <a:lnTo>
                      <a:pt x="12" y="70"/>
                    </a:lnTo>
                    <a:lnTo>
                      <a:pt x="19" y="73"/>
                    </a:lnTo>
                    <a:lnTo>
                      <a:pt x="21" y="82"/>
                    </a:lnTo>
                    <a:lnTo>
                      <a:pt x="22" y="87"/>
                    </a:lnTo>
                    <a:lnTo>
                      <a:pt x="33" y="82"/>
                    </a:lnTo>
                    <a:lnTo>
                      <a:pt x="40" y="72"/>
                    </a:lnTo>
                    <a:lnTo>
                      <a:pt x="45" y="70"/>
                    </a:lnTo>
                    <a:lnTo>
                      <a:pt x="47" y="63"/>
                    </a:lnTo>
                    <a:lnTo>
                      <a:pt x="53" y="64"/>
                    </a:lnTo>
                    <a:lnTo>
                      <a:pt x="54" y="60"/>
                    </a:lnTo>
                    <a:lnTo>
                      <a:pt x="50" y="53"/>
                    </a:lnTo>
                    <a:lnTo>
                      <a:pt x="51" y="47"/>
                    </a:lnTo>
                    <a:lnTo>
                      <a:pt x="48" y="46"/>
                    </a:lnTo>
                    <a:lnTo>
                      <a:pt x="44" y="40"/>
                    </a:lnTo>
                    <a:lnTo>
                      <a:pt x="51" y="28"/>
                    </a:lnTo>
                    <a:lnTo>
                      <a:pt x="60" y="22"/>
                    </a:lnTo>
                    <a:lnTo>
                      <a:pt x="54" y="25"/>
                    </a:lnTo>
                    <a:lnTo>
                      <a:pt x="53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1" name="Freeform 4147">
                <a:extLst>
                  <a:ext uri="{FF2B5EF4-FFF2-40B4-BE49-F238E27FC236}">
                    <a16:creationId xmlns:a16="http://schemas.microsoft.com/office/drawing/2014/main" id="{E910B895-B72A-3A7A-3757-00903E5B4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201"/>
                <a:ext cx="31" cy="43"/>
              </a:xfrm>
              <a:custGeom>
                <a:avLst/>
                <a:gdLst>
                  <a:gd name="T0" fmla="*/ 53 w 60"/>
                  <a:gd name="T1" fmla="*/ 14 h 87"/>
                  <a:gd name="T2" fmla="*/ 54 w 60"/>
                  <a:gd name="T3" fmla="*/ 25 h 87"/>
                  <a:gd name="T4" fmla="*/ 60 w 60"/>
                  <a:gd name="T5" fmla="*/ 22 h 87"/>
                  <a:gd name="T6" fmla="*/ 51 w 60"/>
                  <a:gd name="T7" fmla="*/ 28 h 87"/>
                  <a:gd name="T8" fmla="*/ 44 w 60"/>
                  <a:gd name="T9" fmla="*/ 40 h 87"/>
                  <a:gd name="T10" fmla="*/ 48 w 60"/>
                  <a:gd name="T11" fmla="*/ 46 h 87"/>
                  <a:gd name="T12" fmla="*/ 51 w 60"/>
                  <a:gd name="T13" fmla="*/ 47 h 87"/>
                  <a:gd name="T14" fmla="*/ 50 w 60"/>
                  <a:gd name="T15" fmla="*/ 53 h 87"/>
                  <a:gd name="T16" fmla="*/ 54 w 60"/>
                  <a:gd name="T17" fmla="*/ 60 h 87"/>
                  <a:gd name="T18" fmla="*/ 53 w 60"/>
                  <a:gd name="T19" fmla="*/ 64 h 87"/>
                  <a:gd name="T20" fmla="*/ 47 w 60"/>
                  <a:gd name="T21" fmla="*/ 63 h 87"/>
                  <a:gd name="T22" fmla="*/ 45 w 60"/>
                  <a:gd name="T23" fmla="*/ 70 h 87"/>
                  <a:gd name="T24" fmla="*/ 40 w 60"/>
                  <a:gd name="T25" fmla="*/ 72 h 87"/>
                  <a:gd name="T26" fmla="*/ 33 w 60"/>
                  <a:gd name="T27" fmla="*/ 82 h 87"/>
                  <a:gd name="T28" fmla="*/ 22 w 60"/>
                  <a:gd name="T29" fmla="*/ 87 h 87"/>
                  <a:gd name="T30" fmla="*/ 21 w 60"/>
                  <a:gd name="T31" fmla="*/ 82 h 87"/>
                  <a:gd name="T32" fmla="*/ 19 w 60"/>
                  <a:gd name="T33" fmla="*/ 73 h 87"/>
                  <a:gd name="T34" fmla="*/ 12 w 60"/>
                  <a:gd name="T35" fmla="*/ 70 h 87"/>
                  <a:gd name="T36" fmla="*/ 12 w 60"/>
                  <a:gd name="T37" fmla="*/ 64 h 87"/>
                  <a:gd name="T38" fmla="*/ 10 w 60"/>
                  <a:gd name="T39" fmla="*/ 63 h 87"/>
                  <a:gd name="T40" fmla="*/ 10 w 60"/>
                  <a:gd name="T41" fmla="*/ 55 h 87"/>
                  <a:gd name="T42" fmla="*/ 7 w 60"/>
                  <a:gd name="T43" fmla="*/ 52 h 87"/>
                  <a:gd name="T44" fmla="*/ 6 w 60"/>
                  <a:gd name="T45" fmla="*/ 43 h 87"/>
                  <a:gd name="T46" fmla="*/ 3 w 60"/>
                  <a:gd name="T47" fmla="*/ 40 h 87"/>
                  <a:gd name="T48" fmla="*/ 4 w 60"/>
                  <a:gd name="T49" fmla="*/ 35 h 87"/>
                  <a:gd name="T50" fmla="*/ 0 w 60"/>
                  <a:gd name="T51" fmla="*/ 32 h 87"/>
                  <a:gd name="T52" fmla="*/ 4 w 60"/>
                  <a:gd name="T53" fmla="*/ 26 h 87"/>
                  <a:gd name="T54" fmla="*/ 3 w 60"/>
                  <a:gd name="T55" fmla="*/ 22 h 87"/>
                  <a:gd name="T56" fmla="*/ 13 w 60"/>
                  <a:gd name="T57" fmla="*/ 19 h 87"/>
                  <a:gd name="T58" fmla="*/ 12 w 60"/>
                  <a:gd name="T59" fmla="*/ 12 h 87"/>
                  <a:gd name="T60" fmla="*/ 24 w 60"/>
                  <a:gd name="T61" fmla="*/ 8 h 87"/>
                  <a:gd name="T62" fmla="*/ 30 w 60"/>
                  <a:gd name="T63" fmla="*/ 2 h 87"/>
                  <a:gd name="T64" fmla="*/ 33 w 60"/>
                  <a:gd name="T65" fmla="*/ 3 h 87"/>
                  <a:gd name="T66" fmla="*/ 40 w 60"/>
                  <a:gd name="T67" fmla="*/ 0 h 87"/>
                  <a:gd name="T68" fmla="*/ 44 w 60"/>
                  <a:gd name="T69" fmla="*/ 2 h 87"/>
                  <a:gd name="T70" fmla="*/ 48 w 60"/>
                  <a:gd name="T71" fmla="*/ 6 h 87"/>
                  <a:gd name="T72" fmla="*/ 53 w 60"/>
                  <a:gd name="T73" fmla="*/ 1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0" h="87">
                    <a:moveTo>
                      <a:pt x="53" y="14"/>
                    </a:moveTo>
                    <a:lnTo>
                      <a:pt x="54" y="25"/>
                    </a:lnTo>
                    <a:lnTo>
                      <a:pt x="60" y="22"/>
                    </a:lnTo>
                    <a:lnTo>
                      <a:pt x="51" y="28"/>
                    </a:lnTo>
                    <a:lnTo>
                      <a:pt x="44" y="40"/>
                    </a:lnTo>
                    <a:lnTo>
                      <a:pt x="48" y="46"/>
                    </a:lnTo>
                    <a:lnTo>
                      <a:pt x="51" y="47"/>
                    </a:lnTo>
                    <a:lnTo>
                      <a:pt x="50" y="53"/>
                    </a:lnTo>
                    <a:lnTo>
                      <a:pt x="54" y="60"/>
                    </a:lnTo>
                    <a:lnTo>
                      <a:pt x="53" y="64"/>
                    </a:lnTo>
                    <a:lnTo>
                      <a:pt x="47" y="63"/>
                    </a:lnTo>
                    <a:lnTo>
                      <a:pt x="45" y="70"/>
                    </a:lnTo>
                    <a:lnTo>
                      <a:pt x="40" y="72"/>
                    </a:lnTo>
                    <a:lnTo>
                      <a:pt x="33" y="82"/>
                    </a:lnTo>
                    <a:lnTo>
                      <a:pt x="22" y="87"/>
                    </a:lnTo>
                    <a:lnTo>
                      <a:pt x="21" y="82"/>
                    </a:lnTo>
                    <a:lnTo>
                      <a:pt x="19" y="73"/>
                    </a:lnTo>
                    <a:lnTo>
                      <a:pt x="12" y="70"/>
                    </a:lnTo>
                    <a:lnTo>
                      <a:pt x="12" y="64"/>
                    </a:lnTo>
                    <a:lnTo>
                      <a:pt x="10" y="63"/>
                    </a:lnTo>
                    <a:lnTo>
                      <a:pt x="10" y="55"/>
                    </a:lnTo>
                    <a:lnTo>
                      <a:pt x="7" y="52"/>
                    </a:lnTo>
                    <a:lnTo>
                      <a:pt x="6" y="43"/>
                    </a:lnTo>
                    <a:lnTo>
                      <a:pt x="3" y="40"/>
                    </a:lnTo>
                    <a:lnTo>
                      <a:pt x="4" y="35"/>
                    </a:lnTo>
                    <a:lnTo>
                      <a:pt x="0" y="32"/>
                    </a:lnTo>
                    <a:lnTo>
                      <a:pt x="4" y="26"/>
                    </a:lnTo>
                    <a:lnTo>
                      <a:pt x="3" y="22"/>
                    </a:lnTo>
                    <a:lnTo>
                      <a:pt x="13" y="19"/>
                    </a:lnTo>
                    <a:lnTo>
                      <a:pt x="12" y="12"/>
                    </a:lnTo>
                    <a:lnTo>
                      <a:pt x="24" y="8"/>
                    </a:lnTo>
                    <a:lnTo>
                      <a:pt x="30" y="2"/>
                    </a:lnTo>
                    <a:lnTo>
                      <a:pt x="33" y="3"/>
                    </a:lnTo>
                    <a:lnTo>
                      <a:pt x="40" y="0"/>
                    </a:lnTo>
                    <a:lnTo>
                      <a:pt x="44" y="2"/>
                    </a:lnTo>
                    <a:lnTo>
                      <a:pt x="48" y="6"/>
                    </a:lnTo>
                    <a:lnTo>
                      <a:pt x="5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2" name="Freeform 4148">
                <a:extLst>
                  <a:ext uri="{FF2B5EF4-FFF2-40B4-BE49-F238E27FC236}">
                    <a16:creationId xmlns:a16="http://schemas.microsoft.com/office/drawing/2014/main" id="{04758C37-FB1B-585C-CCF1-E838C639E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201"/>
                <a:ext cx="31" cy="43"/>
              </a:xfrm>
              <a:custGeom>
                <a:avLst/>
                <a:gdLst>
                  <a:gd name="T0" fmla="*/ 53 w 60"/>
                  <a:gd name="T1" fmla="*/ 14 h 87"/>
                  <a:gd name="T2" fmla="*/ 54 w 60"/>
                  <a:gd name="T3" fmla="*/ 25 h 87"/>
                  <a:gd name="T4" fmla="*/ 60 w 60"/>
                  <a:gd name="T5" fmla="*/ 22 h 87"/>
                  <a:gd name="T6" fmla="*/ 51 w 60"/>
                  <a:gd name="T7" fmla="*/ 28 h 87"/>
                  <a:gd name="T8" fmla="*/ 44 w 60"/>
                  <a:gd name="T9" fmla="*/ 40 h 87"/>
                  <a:gd name="T10" fmla="*/ 48 w 60"/>
                  <a:gd name="T11" fmla="*/ 46 h 87"/>
                  <a:gd name="T12" fmla="*/ 51 w 60"/>
                  <a:gd name="T13" fmla="*/ 47 h 87"/>
                  <a:gd name="T14" fmla="*/ 50 w 60"/>
                  <a:gd name="T15" fmla="*/ 53 h 87"/>
                  <a:gd name="T16" fmla="*/ 54 w 60"/>
                  <a:gd name="T17" fmla="*/ 60 h 87"/>
                  <a:gd name="T18" fmla="*/ 53 w 60"/>
                  <a:gd name="T19" fmla="*/ 64 h 87"/>
                  <a:gd name="T20" fmla="*/ 47 w 60"/>
                  <a:gd name="T21" fmla="*/ 63 h 87"/>
                  <a:gd name="T22" fmla="*/ 45 w 60"/>
                  <a:gd name="T23" fmla="*/ 70 h 87"/>
                  <a:gd name="T24" fmla="*/ 40 w 60"/>
                  <a:gd name="T25" fmla="*/ 72 h 87"/>
                  <a:gd name="T26" fmla="*/ 33 w 60"/>
                  <a:gd name="T27" fmla="*/ 82 h 87"/>
                  <a:gd name="T28" fmla="*/ 22 w 60"/>
                  <a:gd name="T29" fmla="*/ 87 h 87"/>
                  <a:gd name="T30" fmla="*/ 21 w 60"/>
                  <a:gd name="T31" fmla="*/ 82 h 87"/>
                  <a:gd name="T32" fmla="*/ 19 w 60"/>
                  <a:gd name="T33" fmla="*/ 73 h 87"/>
                  <a:gd name="T34" fmla="*/ 12 w 60"/>
                  <a:gd name="T35" fmla="*/ 70 h 87"/>
                  <a:gd name="T36" fmla="*/ 12 w 60"/>
                  <a:gd name="T37" fmla="*/ 64 h 87"/>
                  <a:gd name="T38" fmla="*/ 10 w 60"/>
                  <a:gd name="T39" fmla="*/ 63 h 87"/>
                  <a:gd name="T40" fmla="*/ 10 w 60"/>
                  <a:gd name="T41" fmla="*/ 55 h 87"/>
                  <a:gd name="T42" fmla="*/ 7 w 60"/>
                  <a:gd name="T43" fmla="*/ 52 h 87"/>
                  <a:gd name="T44" fmla="*/ 6 w 60"/>
                  <a:gd name="T45" fmla="*/ 43 h 87"/>
                  <a:gd name="T46" fmla="*/ 3 w 60"/>
                  <a:gd name="T47" fmla="*/ 40 h 87"/>
                  <a:gd name="T48" fmla="*/ 4 w 60"/>
                  <a:gd name="T49" fmla="*/ 35 h 87"/>
                  <a:gd name="T50" fmla="*/ 0 w 60"/>
                  <a:gd name="T51" fmla="*/ 32 h 87"/>
                  <a:gd name="T52" fmla="*/ 4 w 60"/>
                  <a:gd name="T53" fmla="*/ 26 h 87"/>
                  <a:gd name="T54" fmla="*/ 3 w 60"/>
                  <a:gd name="T55" fmla="*/ 22 h 87"/>
                  <a:gd name="T56" fmla="*/ 13 w 60"/>
                  <a:gd name="T57" fmla="*/ 19 h 87"/>
                  <a:gd name="T58" fmla="*/ 12 w 60"/>
                  <a:gd name="T59" fmla="*/ 12 h 87"/>
                  <a:gd name="T60" fmla="*/ 24 w 60"/>
                  <a:gd name="T61" fmla="*/ 8 h 87"/>
                  <a:gd name="T62" fmla="*/ 30 w 60"/>
                  <a:gd name="T63" fmla="*/ 2 h 87"/>
                  <a:gd name="T64" fmla="*/ 33 w 60"/>
                  <a:gd name="T65" fmla="*/ 3 h 87"/>
                  <a:gd name="T66" fmla="*/ 40 w 60"/>
                  <a:gd name="T67" fmla="*/ 0 h 87"/>
                  <a:gd name="T68" fmla="*/ 44 w 60"/>
                  <a:gd name="T69" fmla="*/ 2 h 87"/>
                  <a:gd name="T70" fmla="*/ 48 w 60"/>
                  <a:gd name="T71" fmla="*/ 6 h 87"/>
                  <a:gd name="T72" fmla="*/ 53 w 60"/>
                  <a:gd name="T73" fmla="*/ 1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0" h="87">
                    <a:moveTo>
                      <a:pt x="53" y="14"/>
                    </a:moveTo>
                    <a:lnTo>
                      <a:pt x="54" y="25"/>
                    </a:lnTo>
                    <a:lnTo>
                      <a:pt x="60" y="22"/>
                    </a:lnTo>
                    <a:lnTo>
                      <a:pt x="51" y="28"/>
                    </a:lnTo>
                    <a:lnTo>
                      <a:pt x="44" y="40"/>
                    </a:lnTo>
                    <a:lnTo>
                      <a:pt x="48" y="46"/>
                    </a:lnTo>
                    <a:lnTo>
                      <a:pt x="51" y="47"/>
                    </a:lnTo>
                    <a:lnTo>
                      <a:pt x="50" y="53"/>
                    </a:lnTo>
                    <a:lnTo>
                      <a:pt x="54" y="60"/>
                    </a:lnTo>
                    <a:lnTo>
                      <a:pt x="53" y="64"/>
                    </a:lnTo>
                    <a:lnTo>
                      <a:pt x="47" y="63"/>
                    </a:lnTo>
                    <a:lnTo>
                      <a:pt x="45" y="70"/>
                    </a:lnTo>
                    <a:lnTo>
                      <a:pt x="40" y="72"/>
                    </a:lnTo>
                    <a:lnTo>
                      <a:pt x="33" y="82"/>
                    </a:lnTo>
                    <a:lnTo>
                      <a:pt x="22" y="87"/>
                    </a:lnTo>
                    <a:lnTo>
                      <a:pt x="21" y="82"/>
                    </a:lnTo>
                    <a:lnTo>
                      <a:pt x="19" y="73"/>
                    </a:lnTo>
                    <a:lnTo>
                      <a:pt x="12" y="70"/>
                    </a:lnTo>
                    <a:lnTo>
                      <a:pt x="12" y="64"/>
                    </a:lnTo>
                    <a:lnTo>
                      <a:pt x="10" y="63"/>
                    </a:lnTo>
                    <a:lnTo>
                      <a:pt x="10" y="55"/>
                    </a:lnTo>
                    <a:lnTo>
                      <a:pt x="7" y="52"/>
                    </a:lnTo>
                    <a:lnTo>
                      <a:pt x="6" y="43"/>
                    </a:lnTo>
                    <a:lnTo>
                      <a:pt x="3" y="40"/>
                    </a:lnTo>
                    <a:lnTo>
                      <a:pt x="4" y="35"/>
                    </a:lnTo>
                    <a:lnTo>
                      <a:pt x="0" y="32"/>
                    </a:lnTo>
                    <a:lnTo>
                      <a:pt x="4" y="26"/>
                    </a:lnTo>
                    <a:lnTo>
                      <a:pt x="3" y="22"/>
                    </a:lnTo>
                    <a:lnTo>
                      <a:pt x="13" y="19"/>
                    </a:lnTo>
                    <a:lnTo>
                      <a:pt x="12" y="12"/>
                    </a:lnTo>
                    <a:lnTo>
                      <a:pt x="24" y="8"/>
                    </a:lnTo>
                    <a:lnTo>
                      <a:pt x="30" y="2"/>
                    </a:lnTo>
                    <a:lnTo>
                      <a:pt x="33" y="3"/>
                    </a:lnTo>
                    <a:lnTo>
                      <a:pt x="40" y="0"/>
                    </a:lnTo>
                    <a:lnTo>
                      <a:pt x="44" y="2"/>
                    </a:lnTo>
                    <a:lnTo>
                      <a:pt x="48" y="6"/>
                    </a:lnTo>
                    <a:lnTo>
                      <a:pt x="53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3" name="Freeform 4149">
                <a:extLst>
                  <a:ext uri="{FF2B5EF4-FFF2-40B4-BE49-F238E27FC236}">
                    <a16:creationId xmlns:a16="http://schemas.microsoft.com/office/drawing/2014/main" id="{C658BEDE-9914-171D-C625-3A2543AEC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274"/>
                <a:ext cx="25" cy="15"/>
              </a:xfrm>
              <a:custGeom>
                <a:avLst/>
                <a:gdLst>
                  <a:gd name="T0" fmla="*/ 16 w 50"/>
                  <a:gd name="T1" fmla="*/ 4 h 29"/>
                  <a:gd name="T2" fmla="*/ 15 w 50"/>
                  <a:gd name="T3" fmla="*/ 1 h 29"/>
                  <a:gd name="T4" fmla="*/ 6 w 50"/>
                  <a:gd name="T5" fmla="*/ 0 h 29"/>
                  <a:gd name="T6" fmla="*/ 0 w 50"/>
                  <a:gd name="T7" fmla="*/ 4 h 29"/>
                  <a:gd name="T8" fmla="*/ 3 w 50"/>
                  <a:gd name="T9" fmla="*/ 10 h 29"/>
                  <a:gd name="T10" fmla="*/ 10 w 50"/>
                  <a:gd name="T11" fmla="*/ 16 h 29"/>
                  <a:gd name="T12" fmla="*/ 22 w 50"/>
                  <a:gd name="T13" fmla="*/ 24 h 29"/>
                  <a:gd name="T14" fmla="*/ 24 w 50"/>
                  <a:gd name="T15" fmla="*/ 29 h 29"/>
                  <a:gd name="T16" fmla="*/ 36 w 50"/>
                  <a:gd name="T17" fmla="*/ 26 h 29"/>
                  <a:gd name="T18" fmla="*/ 41 w 50"/>
                  <a:gd name="T19" fmla="*/ 26 h 29"/>
                  <a:gd name="T20" fmla="*/ 48 w 50"/>
                  <a:gd name="T21" fmla="*/ 26 h 29"/>
                  <a:gd name="T22" fmla="*/ 50 w 50"/>
                  <a:gd name="T23" fmla="*/ 19 h 29"/>
                  <a:gd name="T24" fmla="*/ 41 w 50"/>
                  <a:gd name="T25" fmla="*/ 10 h 29"/>
                  <a:gd name="T26" fmla="*/ 33 w 50"/>
                  <a:gd name="T27" fmla="*/ 10 h 29"/>
                  <a:gd name="T28" fmla="*/ 25 w 50"/>
                  <a:gd name="T29" fmla="*/ 6 h 29"/>
                  <a:gd name="T30" fmla="*/ 16 w 50"/>
                  <a:gd name="T31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29">
                    <a:moveTo>
                      <a:pt x="16" y="4"/>
                    </a:moveTo>
                    <a:lnTo>
                      <a:pt x="15" y="1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3" y="10"/>
                    </a:lnTo>
                    <a:lnTo>
                      <a:pt x="10" y="16"/>
                    </a:lnTo>
                    <a:lnTo>
                      <a:pt x="22" y="24"/>
                    </a:lnTo>
                    <a:lnTo>
                      <a:pt x="24" y="29"/>
                    </a:lnTo>
                    <a:lnTo>
                      <a:pt x="36" y="26"/>
                    </a:lnTo>
                    <a:lnTo>
                      <a:pt x="41" y="26"/>
                    </a:lnTo>
                    <a:lnTo>
                      <a:pt x="48" y="26"/>
                    </a:lnTo>
                    <a:lnTo>
                      <a:pt x="50" y="19"/>
                    </a:lnTo>
                    <a:lnTo>
                      <a:pt x="41" y="10"/>
                    </a:lnTo>
                    <a:lnTo>
                      <a:pt x="33" y="10"/>
                    </a:lnTo>
                    <a:lnTo>
                      <a:pt x="25" y="6"/>
                    </a:lnTo>
                    <a:lnTo>
                      <a:pt x="16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4" name="Freeform 4150">
                <a:extLst>
                  <a:ext uri="{FF2B5EF4-FFF2-40B4-BE49-F238E27FC236}">
                    <a16:creationId xmlns:a16="http://schemas.microsoft.com/office/drawing/2014/main" id="{FC959F25-760A-5993-FD04-8ECAED3B8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274"/>
                <a:ext cx="25" cy="15"/>
              </a:xfrm>
              <a:custGeom>
                <a:avLst/>
                <a:gdLst>
                  <a:gd name="T0" fmla="*/ 16 w 50"/>
                  <a:gd name="T1" fmla="*/ 4 h 29"/>
                  <a:gd name="T2" fmla="*/ 25 w 50"/>
                  <a:gd name="T3" fmla="*/ 6 h 29"/>
                  <a:gd name="T4" fmla="*/ 33 w 50"/>
                  <a:gd name="T5" fmla="*/ 10 h 29"/>
                  <a:gd name="T6" fmla="*/ 41 w 50"/>
                  <a:gd name="T7" fmla="*/ 10 h 29"/>
                  <a:gd name="T8" fmla="*/ 50 w 50"/>
                  <a:gd name="T9" fmla="*/ 19 h 29"/>
                  <a:gd name="T10" fmla="*/ 48 w 50"/>
                  <a:gd name="T11" fmla="*/ 26 h 29"/>
                  <a:gd name="T12" fmla="*/ 41 w 50"/>
                  <a:gd name="T13" fmla="*/ 26 h 29"/>
                  <a:gd name="T14" fmla="*/ 36 w 50"/>
                  <a:gd name="T15" fmla="*/ 26 h 29"/>
                  <a:gd name="T16" fmla="*/ 24 w 50"/>
                  <a:gd name="T17" fmla="*/ 29 h 29"/>
                  <a:gd name="T18" fmla="*/ 22 w 50"/>
                  <a:gd name="T19" fmla="*/ 24 h 29"/>
                  <a:gd name="T20" fmla="*/ 10 w 50"/>
                  <a:gd name="T21" fmla="*/ 16 h 29"/>
                  <a:gd name="T22" fmla="*/ 3 w 50"/>
                  <a:gd name="T23" fmla="*/ 10 h 29"/>
                  <a:gd name="T24" fmla="*/ 0 w 50"/>
                  <a:gd name="T25" fmla="*/ 4 h 29"/>
                  <a:gd name="T26" fmla="*/ 6 w 50"/>
                  <a:gd name="T27" fmla="*/ 0 h 29"/>
                  <a:gd name="T28" fmla="*/ 15 w 50"/>
                  <a:gd name="T29" fmla="*/ 1 h 29"/>
                  <a:gd name="T30" fmla="*/ 16 w 50"/>
                  <a:gd name="T31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29">
                    <a:moveTo>
                      <a:pt x="16" y="4"/>
                    </a:moveTo>
                    <a:lnTo>
                      <a:pt x="25" y="6"/>
                    </a:lnTo>
                    <a:lnTo>
                      <a:pt x="33" y="10"/>
                    </a:lnTo>
                    <a:lnTo>
                      <a:pt x="41" y="10"/>
                    </a:lnTo>
                    <a:lnTo>
                      <a:pt x="50" y="19"/>
                    </a:lnTo>
                    <a:lnTo>
                      <a:pt x="48" y="26"/>
                    </a:lnTo>
                    <a:lnTo>
                      <a:pt x="41" y="26"/>
                    </a:lnTo>
                    <a:lnTo>
                      <a:pt x="36" y="26"/>
                    </a:lnTo>
                    <a:lnTo>
                      <a:pt x="24" y="29"/>
                    </a:lnTo>
                    <a:lnTo>
                      <a:pt x="22" y="24"/>
                    </a:lnTo>
                    <a:lnTo>
                      <a:pt x="10" y="16"/>
                    </a:lnTo>
                    <a:lnTo>
                      <a:pt x="3" y="10"/>
                    </a:lnTo>
                    <a:lnTo>
                      <a:pt x="0" y="4"/>
                    </a:lnTo>
                    <a:lnTo>
                      <a:pt x="6" y="0"/>
                    </a:lnTo>
                    <a:lnTo>
                      <a:pt x="15" y="1"/>
                    </a:lnTo>
                    <a:lnTo>
                      <a:pt x="1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5" name="Freeform 4151">
                <a:extLst>
                  <a:ext uri="{FF2B5EF4-FFF2-40B4-BE49-F238E27FC236}">
                    <a16:creationId xmlns:a16="http://schemas.microsoft.com/office/drawing/2014/main" id="{ECF43D05-82A1-2CF5-2CE3-058055A54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274"/>
                <a:ext cx="25" cy="15"/>
              </a:xfrm>
              <a:custGeom>
                <a:avLst/>
                <a:gdLst>
                  <a:gd name="T0" fmla="*/ 16 w 50"/>
                  <a:gd name="T1" fmla="*/ 4 h 29"/>
                  <a:gd name="T2" fmla="*/ 25 w 50"/>
                  <a:gd name="T3" fmla="*/ 6 h 29"/>
                  <a:gd name="T4" fmla="*/ 33 w 50"/>
                  <a:gd name="T5" fmla="*/ 10 h 29"/>
                  <a:gd name="T6" fmla="*/ 41 w 50"/>
                  <a:gd name="T7" fmla="*/ 10 h 29"/>
                  <a:gd name="T8" fmla="*/ 50 w 50"/>
                  <a:gd name="T9" fmla="*/ 19 h 29"/>
                  <a:gd name="T10" fmla="*/ 48 w 50"/>
                  <a:gd name="T11" fmla="*/ 26 h 29"/>
                  <a:gd name="T12" fmla="*/ 41 w 50"/>
                  <a:gd name="T13" fmla="*/ 26 h 29"/>
                  <a:gd name="T14" fmla="*/ 36 w 50"/>
                  <a:gd name="T15" fmla="*/ 26 h 29"/>
                  <a:gd name="T16" fmla="*/ 24 w 50"/>
                  <a:gd name="T17" fmla="*/ 29 h 29"/>
                  <a:gd name="T18" fmla="*/ 22 w 50"/>
                  <a:gd name="T19" fmla="*/ 24 h 29"/>
                  <a:gd name="T20" fmla="*/ 10 w 50"/>
                  <a:gd name="T21" fmla="*/ 16 h 29"/>
                  <a:gd name="T22" fmla="*/ 3 w 50"/>
                  <a:gd name="T23" fmla="*/ 10 h 29"/>
                  <a:gd name="T24" fmla="*/ 0 w 50"/>
                  <a:gd name="T25" fmla="*/ 4 h 29"/>
                  <a:gd name="T26" fmla="*/ 6 w 50"/>
                  <a:gd name="T27" fmla="*/ 0 h 29"/>
                  <a:gd name="T28" fmla="*/ 15 w 50"/>
                  <a:gd name="T29" fmla="*/ 1 h 29"/>
                  <a:gd name="T30" fmla="*/ 16 w 50"/>
                  <a:gd name="T31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29">
                    <a:moveTo>
                      <a:pt x="16" y="4"/>
                    </a:moveTo>
                    <a:lnTo>
                      <a:pt x="25" y="6"/>
                    </a:lnTo>
                    <a:lnTo>
                      <a:pt x="33" y="10"/>
                    </a:lnTo>
                    <a:lnTo>
                      <a:pt x="41" y="10"/>
                    </a:lnTo>
                    <a:lnTo>
                      <a:pt x="50" y="19"/>
                    </a:lnTo>
                    <a:lnTo>
                      <a:pt x="48" y="26"/>
                    </a:lnTo>
                    <a:lnTo>
                      <a:pt x="41" y="26"/>
                    </a:lnTo>
                    <a:lnTo>
                      <a:pt x="36" y="26"/>
                    </a:lnTo>
                    <a:lnTo>
                      <a:pt x="24" y="29"/>
                    </a:lnTo>
                    <a:lnTo>
                      <a:pt x="22" y="24"/>
                    </a:lnTo>
                    <a:lnTo>
                      <a:pt x="10" y="16"/>
                    </a:lnTo>
                    <a:lnTo>
                      <a:pt x="3" y="10"/>
                    </a:lnTo>
                    <a:lnTo>
                      <a:pt x="0" y="4"/>
                    </a:lnTo>
                    <a:lnTo>
                      <a:pt x="6" y="0"/>
                    </a:lnTo>
                    <a:lnTo>
                      <a:pt x="15" y="1"/>
                    </a:lnTo>
                    <a:lnTo>
                      <a:pt x="16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6" name="Freeform 4152">
                <a:extLst>
                  <a:ext uri="{FF2B5EF4-FFF2-40B4-BE49-F238E27FC236}">
                    <a16:creationId xmlns:a16="http://schemas.microsoft.com/office/drawing/2014/main" id="{D56695EE-2D7B-2C5B-1139-CAB43AB24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190"/>
                <a:ext cx="79" cy="71"/>
              </a:xfrm>
              <a:custGeom>
                <a:avLst/>
                <a:gdLst>
                  <a:gd name="T0" fmla="*/ 88 w 158"/>
                  <a:gd name="T1" fmla="*/ 2 h 143"/>
                  <a:gd name="T2" fmla="*/ 89 w 158"/>
                  <a:gd name="T3" fmla="*/ 12 h 143"/>
                  <a:gd name="T4" fmla="*/ 85 w 158"/>
                  <a:gd name="T5" fmla="*/ 18 h 143"/>
                  <a:gd name="T6" fmla="*/ 77 w 158"/>
                  <a:gd name="T7" fmla="*/ 30 h 143"/>
                  <a:gd name="T8" fmla="*/ 79 w 158"/>
                  <a:gd name="T9" fmla="*/ 44 h 143"/>
                  <a:gd name="T10" fmla="*/ 62 w 158"/>
                  <a:gd name="T11" fmla="*/ 43 h 143"/>
                  <a:gd name="T12" fmla="*/ 47 w 158"/>
                  <a:gd name="T13" fmla="*/ 49 h 143"/>
                  <a:gd name="T14" fmla="*/ 33 w 158"/>
                  <a:gd name="T15" fmla="*/ 49 h 143"/>
                  <a:gd name="T16" fmla="*/ 30 w 158"/>
                  <a:gd name="T17" fmla="*/ 67 h 143"/>
                  <a:gd name="T18" fmla="*/ 33 w 158"/>
                  <a:gd name="T19" fmla="*/ 76 h 143"/>
                  <a:gd name="T20" fmla="*/ 36 w 158"/>
                  <a:gd name="T21" fmla="*/ 88 h 143"/>
                  <a:gd name="T22" fmla="*/ 22 w 158"/>
                  <a:gd name="T23" fmla="*/ 105 h 143"/>
                  <a:gd name="T24" fmla="*/ 15 w 158"/>
                  <a:gd name="T25" fmla="*/ 112 h 143"/>
                  <a:gd name="T26" fmla="*/ 3 w 158"/>
                  <a:gd name="T27" fmla="*/ 119 h 143"/>
                  <a:gd name="T28" fmla="*/ 3 w 158"/>
                  <a:gd name="T29" fmla="*/ 128 h 143"/>
                  <a:gd name="T30" fmla="*/ 12 w 158"/>
                  <a:gd name="T31" fmla="*/ 137 h 143"/>
                  <a:gd name="T32" fmla="*/ 22 w 158"/>
                  <a:gd name="T33" fmla="*/ 140 h 143"/>
                  <a:gd name="T34" fmla="*/ 41 w 158"/>
                  <a:gd name="T35" fmla="*/ 143 h 143"/>
                  <a:gd name="T36" fmla="*/ 35 w 158"/>
                  <a:gd name="T37" fmla="*/ 129 h 143"/>
                  <a:gd name="T38" fmla="*/ 32 w 158"/>
                  <a:gd name="T39" fmla="*/ 115 h 143"/>
                  <a:gd name="T40" fmla="*/ 26 w 158"/>
                  <a:gd name="T41" fmla="*/ 109 h 143"/>
                  <a:gd name="T42" fmla="*/ 36 w 158"/>
                  <a:gd name="T43" fmla="*/ 111 h 143"/>
                  <a:gd name="T44" fmla="*/ 48 w 158"/>
                  <a:gd name="T45" fmla="*/ 112 h 143"/>
                  <a:gd name="T46" fmla="*/ 59 w 158"/>
                  <a:gd name="T47" fmla="*/ 109 h 143"/>
                  <a:gd name="T48" fmla="*/ 71 w 158"/>
                  <a:gd name="T49" fmla="*/ 105 h 143"/>
                  <a:gd name="T50" fmla="*/ 79 w 158"/>
                  <a:gd name="T51" fmla="*/ 96 h 143"/>
                  <a:gd name="T52" fmla="*/ 82 w 158"/>
                  <a:gd name="T53" fmla="*/ 79 h 143"/>
                  <a:gd name="T54" fmla="*/ 76 w 158"/>
                  <a:gd name="T55" fmla="*/ 65 h 143"/>
                  <a:gd name="T56" fmla="*/ 85 w 158"/>
                  <a:gd name="T57" fmla="*/ 62 h 143"/>
                  <a:gd name="T58" fmla="*/ 92 w 158"/>
                  <a:gd name="T59" fmla="*/ 67 h 143"/>
                  <a:gd name="T60" fmla="*/ 94 w 158"/>
                  <a:gd name="T61" fmla="*/ 76 h 143"/>
                  <a:gd name="T62" fmla="*/ 95 w 158"/>
                  <a:gd name="T63" fmla="*/ 88 h 143"/>
                  <a:gd name="T64" fmla="*/ 103 w 158"/>
                  <a:gd name="T65" fmla="*/ 91 h 143"/>
                  <a:gd name="T66" fmla="*/ 109 w 158"/>
                  <a:gd name="T67" fmla="*/ 91 h 143"/>
                  <a:gd name="T68" fmla="*/ 127 w 158"/>
                  <a:gd name="T69" fmla="*/ 71 h 143"/>
                  <a:gd name="T70" fmla="*/ 127 w 158"/>
                  <a:gd name="T71" fmla="*/ 67 h 143"/>
                  <a:gd name="T72" fmla="*/ 142 w 158"/>
                  <a:gd name="T73" fmla="*/ 58 h 143"/>
                  <a:gd name="T74" fmla="*/ 150 w 158"/>
                  <a:gd name="T75" fmla="*/ 52 h 143"/>
                  <a:gd name="T76" fmla="*/ 158 w 158"/>
                  <a:gd name="T77" fmla="*/ 46 h 143"/>
                  <a:gd name="T78" fmla="*/ 153 w 158"/>
                  <a:gd name="T79" fmla="*/ 36 h 143"/>
                  <a:gd name="T80" fmla="*/ 158 w 158"/>
                  <a:gd name="T81" fmla="*/ 18 h 143"/>
                  <a:gd name="T82" fmla="*/ 147 w 158"/>
                  <a:gd name="T83" fmla="*/ 15 h 143"/>
                  <a:gd name="T84" fmla="*/ 135 w 158"/>
                  <a:gd name="T85" fmla="*/ 6 h 143"/>
                  <a:gd name="T86" fmla="*/ 121 w 158"/>
                  <a:gd name="T87" fmla="*/ 0 h 143"/>
                  <a:gd name="T88" fmla="*/ 101 w 158"/>
                  <a:gd name="T89" fmla="*/ 2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8" h="143">
                    <a:moveTo>
                      <a:pt x="94" y="0"/>
                    </a:moveTo>
                    <a:lnTo>
                      <a:pt x="88" y="2"/>
                    </a:lnTo>
                    <a:lnTo>
                      <a:pt x="85" y="5"/>
                    </a:lnTo>
                    <a:lnTo>
                      <a:pt x="89" y="12"/>
                    </a:lnTo>
                    <a:lnTo>
                      <a:pt x="88" y="17"/>
                    </a:lnTo>
                    <a:lnTo>
                      <a:pt x="85" y="18"/>
                    </a:lnTo>
                    <a:lnTo>
                      <a:pt x="77" y="26"/>
                    </a:lnTo>
                    <a:lnTo>
                      <a:pt x="77" y="30"/>
                    </a:lnTo>
                    <a:lnTo>
                      <a:pt x="82" y="36"/>
                    </a:lnTo>
                    <a:lnTo>
                      <a:pt x="79" y="44"/>
                    </a:lnTo>
                    <a:lnTo>
                      <a:pt x="66" y="43"/>
                    </a:lnTo>
                    <a:lnTo>
                      <a:pt x="62" y="43"/>
                    </a:lnTo>
                    <a:lnTo>
                      <a:pt x="56" y="49"/>
                    </a:lnTo>
                    <a:lnTo>
                      <a:pt x="47" y="49"/>
                    </a:lnTo>
                    <a:lnTo>
                      <a:pt x="42" y="43"/>
                    </a:lnTo>
                    <a:lnTo>
                      <a:pt x="33" y="49"/>
                    </a:lnTo>
                    <a:lnTo>
                      <a:pt x="26" y="61"/>
                    </a:lnTo>
                    <a:lnTo>
                      <a:pt x="30" y="67"/>
                    </a:lnTo>
                    <a:lnTo>
                      <a:pt x="33" y="68"/>
                    </a:lnTo>
                    <a:lnTo>
                      <a:pt x="33" y="76"/>
                    </a:lnTo>
                    <a:lnTo>
                      <a:pt x="38" y="79"/>
                    </a:lnTo>
                    <a:lnTo>
                      <a:pt x="36" y="88"/>
                    </a:lnTo>
                    <a:lnTo>
                      <a:pt x="30" y="88"/>
                    </a:lnTo>
                    <a:lnTo>
                      <a:pt x="22" y="105"/>
                    </a:lnTo>
                    <a:lnTo>
                      <a:pt x="19" y="106"/>
                    </a:lnTo>
                    <a:lnTo>
                      <a:pt x="15" y="112"/>
                    </a:lnTo>
                    <a:lnTo>
                      <a:pt x="1" y="112"/>
                    </a:lnTo>
                    <a:lnTo>
                      <a:pt x="3" y="119"/>
                    </a:lnTo>
                    <a:lnTo>
                      <a:pt x="0" y="122"/>
                    </a:lnTo>
                    <a:lnTo>
                      <a:pt x="3" y="128"/>
                    </a:lnTo>
                    <a:lnTo>
                      <a:pt x="3" y="132"/>
                    </a:lnTo>
                    <a:lnTo>
                      <a:pt x="12" y="137"/>
                    </a:lnTo>
                    <a:lnTo>
                      <a:pt x="18" y="135"/>
                    </a:lnTo>
                    <a:lnTo>
                      <a:pt x="22" y="140"/>
                    </a:lnTo>
                    <a:lnTo>
                      <a:pt x="33" y="138"/>
                    </a:lnTo>
                    <a:lnTo>
                      <a:pt x="41" y="143"/>
                    </a:lnTo>
                    <a:lnTo>
                      <a:pt x="42" y="138"/>
                    </a:lnTo>
                    <a:lnTo>
                      <a:pt x="35" y="129"/>
                    </a:lnTo>
                    <a:lnTo>
                      <a:pt x="38" y="119"/>
                    </a:lnTo>
                    <a:lnTo>
                      <a:pt x="32" y="115"/>
                    </a:lnTo>
                    <a:lnTo>
                      <a:pt x="32" y="112"/>
                    </a:lnTo>
                    <a:lnTo>
                      <a:pt x="26" y="109"/>
                    </a:lnTo>
                    <a:lnTo>
                      <a:pt x="27" y="108"/>
                    </a:lnTo>
                    <a:lnTo>
                      <a:pt x="36" y="111"/>
                    </a:lnTo>
                    <a:lnTo>
                      <a:pt x="39" y="109"/>
                    </a:lnTo>
                    <a:lnTo>
                      <a:pt x="48" y="112"/>
                    </a:lnTo>
                    <a:lnTo>
                      <a:pt x="53" y="112"/>
                    </a:lnTo>
                    <a:lnTo>
                      <a:pt x="59" y="109"/>
                    </a:lnTo>
                    <a:lnTo>
                      <a:pt x="63" y="111"/>
                    </a:lnTo>
                    <a:lnTo>
                      <a:pt x="71" y="105"/>
                    </a:lnTo>
                    <a:lnTo>
                      <a:pt x="79" y="103"/>
                    </a:lnTo>
                    <a:lnTo>
                      <a:pt x="79" y="96"/>
                    </a:lnTo>
                    <a:lnTo>
                      <a:pt x="80" y="84"/>
                    </a:lnTo>
                    <a:lnTo>
                      <a:pt x="82" y="79"/>
                    </a:lnTo>
                    <a:lnTo>
                      <a:pt x="80" y="73"/>
                    </a:lnTo>
                    <a:lnTo>
                      <a:pt x="76" y="65"/>
                    </a:lnTo>
                    <a:lnTo>
                      <a:pt x="79" y="59"/>
                    </a:lnTo>
                    <a:lnTo>
                      <a:pt x="85" y="62"/>
                    </a:lnTo>
                    <a:lnTo>
                      <a:pt x="88" y="67"/>
                    </a:lnTo>
                    <a:lnTo>
                      <a:pt x="92" y="67"/>
                    </a:lnTo>
                    <a:lnTo>
                      <a:pt x="92" y="73"/>
                    </a:lnTo>
                    <a:lnTo>
                      <a:pt x="94" y="76"/>
                    </a:lnTo>
                    <a:lnTo>
                      <a:pt x="95" y="85"/>
                    </a:lnTo>
                    <a:lnTo>
                      <a:pt x="95" y="88"/>
                    </a:lnTo>
                    <a:lnTo>
                      <a:pt x="100" y="91"/>
                    </a:lnTo>
                    <a:lnTo>
                      <a:pt x="103" y="91"/>
                    </a:lnTo>
                    <a:lnTo>
                      <a:pt x="107" y="94"/>
                    </a:lnTo>
                    <a:lnTo>
                      <a:pt x="109" y="91"/>
                    </a:lnTo>
                    <a:lnTo>
                      <a:pt x="120" y="82"/>
                    </a:lnTo>
                    <a:lnTo>
                      <a:pt x="127" y="71"/>
                    </a:lnTo>
                    <a:lnTo>
                      <a:pt x="127" y="70"/>
                    </a:lnTo>
                    <a:lnTo>
                      <a:pt x="127" y="67"/>
                    </a:lnTo>
                    <a:lnTo>
                      <a:pt x="133" y="61"/>
                    </a:lnTo>
                    <a:lnTo>
                      <a:pt x="142" y="58"/>
                    </a:lnTo>
                    <a:lnTo>
                      <a:pt x="145" y="53"/>
                    </a:lnTo>
                    <a:lnTo>
                      <a:pt x="150" y="52"/>
                    </a:lnTo>
                    <a:lnTo>
                      <a:pt x="158" y="49"/>
                    </a:lnTo>
                    <a:lnTo>
                      <a:pt x="158" y="46"/>
                    </a:lnTo>
                    <a:lnTo>
                      <a:pt x="155" y="43"/>
                    </a:lnTo>
                    <a:lnTo>
                      <a:pt x="153" y="36"/>
                    </a:lnTo>
                    <a:lnTo>
                      <a:pt x="156" y="27"/>
                    </a:lnTo>
                    <a:lnTo>
                      <a:pt x="158" y="18"/>
                    </a:lnTo>
                    <a:lnTo>
                      <a:pt x="151" y="14"/>
                    </a:lnTo>
                    <a:lnTo>
                      <a:pt x="147" y="15"/>
                    </a:lnTo>
                    <a:lnTo>
                      <a:pt x="138" y="11"/>
                    </a:lnTo>
                    <a:lnTo>
                      <a:pt x="135" y="6"/>
                    </a:lnTo>
                    <a:lnTo>
                      <a:pt x="127" y="6"/>
                    </a:lnTo>
                    <a:lnTo>
                      <a:pt x="121" y="0"/>
                    </a:lnTo>
                    <a:lnTo>
                      <a:pt x="111" y="0"/>
                    </a:lnTo>
                    <a:lnTo>
                      <a:pt x="101" y="2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7" name="Freeform 4153">
                <a:extLst>
                  <a:ext uri="{FF2B5EF4-FFF2-40B4-BE49-F238E27FC236}">
                    <a16:creationId xmlns:a16="http://schemas.microsoft.com/office/drawing/2014/main" id="{8193D36E-BE8D-0BBB-7B65-109445B12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190"/>
                <a:ext cx="79" cy="71"/>
              </a:xfrm>
              <a:custGeom>
                <a:avLst/>
                <a:gdLst>
                  <a:gd name="T0" fmla="*/ 101 w 158"/>
                  <a:gd name="T1" fmla="*/ 2 h 143"/>
                  <a:gd name="T2" fmla="*/ 121 w 158"/>
                  <a:gd name="T3" fmla="*/ 0 h 143"/>
                  <a:gd name="T4" fmla="*/ 135 w 158"/>
                  <a:gd name="T5" fmla="*/ 6 h 143"/>
                  <a:gd name="T6" fmla="*/ 147 w 158"/>
                  <a:gd name="T7" fmla="*/ 15 h 143"/>
                  <a:gd name="T8" fmla="*/ 158 w 158"/>
                  <a:gd name="T9" fmla="*/ 18 h 143"/>
                  <a:gd name="T10" fmla="*/ 153 w 158"/>
                  <a:gd name="T11" fmla="*/ 36 h 143"/>
                  <a:gd name="T12" fmla="*/ 158 w 158"/>
                  <a:gd name="T13" fmla="*/ 46 h 143"/>
                  <a:gd name="T14" fmla="*/ 150 w 158"/>
                  <a:gd name="T15" fmla="*/ 52 h 143"/>
                  <a:gd name="T16" fmla="*/ 142 w 158"/>
                  <a:gd name="T17" fmla="*/ 58 h 143"/>
                  <a:gd name="T18" fmla="*/ 127 w 158"/>
                  <a:gd name="T19" fmla="*/ 67 h 143"/>
                  <a:gd name="T20" fmla="*/ 127 w 158"/>
                  <a:gd name="T21" fmla="*/ 71 h 143"/>
                  <a:gd name="T22" fmla="*/ 109 w 158"/>
                  <a:gd name="T23" fmla="*/ 91 h 143"/>
                  <a:gd name="T24" fmla="*/ 103 w 158"/>
                  <a:gd name="T25" fmla="*/ 91 h 143"/>
                  <a:gd name="T26" fmla="*/ 95 w 158"/>
                  <a:gd name="T27" fmla="*/ 88 h 143"/>
                  <a:gd name="T28" fmla="*/ 94 w 158"/>
                  <a:gd name="T29" fmla="*/ 76 h 143"/>
                  <a:gd name="T30" fmla="*/ 92 w 158"/>
                  <a:gd name="T31" fmla="*/ 67 h 143"/>
                  <a:gd name="T32" fmla="*/ 85 w 158"/>
                  <a:gd name="T33" fmla="*/ 62 h 143"/>
                  <a:gd name="T34" fmla="*/ 76 w 158"/>
                  <a:gd name="T35" fmla="*/ 65 h 143"/>
                  <a:gd name="T36" fmla="*/ 82 w 158"/>
                  <a:gd name="T37" fmla="*/ 79 h 143"/>
                  <a:gd name="T38" fmla="*/ 79 w 158"/>
                  <a:gd name="T39" fmla="*/ 96 h 143"/>
                  <a:gd name="T40" fmla="*/ 71 w 158"/>
                  <a:gd name="T41" fmla="*/ 105 h 143"/>
                  <a:gd name="T42" fmla="*/ 59 w 158"/>
                  <a:gd name="T43" fmla="*/ 109 h 143"/>
                  <a:gd name="T44" fmla="*/ 48 w 158"/>
                  <a:gd name="T45" fmla="*/ 112 h 143"/>
                  <a:gd name="T46" fmla="*/ 36 w 158"/>
                  <a:gd name="T47" fmla="*/ 111 h 143"/>
                  <a:gd name="T48" fmla="*/ 26 w 158"/>
                  <a:gd name="T49" fmla="*/ 109 h 143"/>
                  <a:gd name="T50" fmla="*/ 32 w 158"/>
                  <a:gd name="T51" fmla="*/ 115 h 143"/>
                  <a:gd name="T52" fmla="*/ 35 w 158"/>
                  <a:gd name="T53" fmla="*/ 129 h 143"/>
                  <a:gd name="T54" fmla="*/ 41 w 158"/>
                  <a:gd name="T55" fmla="*/ 143 h 143"/>
                  <a:gd name="T56" fmla="*/ 22 w 158"/>
                  <a:gd name="T57" fmla="*/ 140 h 143"/>
                  <a:gd name="T58" fmla="*/ 12 w 158"/>
                  <a:gd name="T59" fmla="*/ 137 h 143"/>
                  <a:gd name="T60" fmla="*/ 3 w 158"/>
                  <a:gd name="T61" fmla="*/ 128 h 143"/>
                  <a:gd name="T62" fmla="*/ 3 w 158"/>
                  <a:gd name="T63" fmla="*/ 119 h 143"/>
                  <a:gd name="T64" fmla="*/ 15 w 158"/>
                  <a:gd name="T65" fmla="*/ 112 h 143"/>
                  <a:gd name="T66" fmla="*/ 22 w 158"/>
                  <a:gd name="T67" fmla="*/ 105 h 143"/>
                  <a:gd name="T68" fmla="*/ 36 w 158"/>
                  <a:gd name="T69" fmla="*/ 88 h 143"/>
                  <a:gd name="T70" fmla="*/ 33 w 158"/>
                  <a:gd name="T71" fmla="*/ 76 h 143"/>
                  <a:gd name="T72" fmla="*/ 30 w 158"/>
                  <a:gd name="T73" fmla="*/ 67 h 143"/>
                  <a:gd name="T74" fmla="*/ 33 w 158"/>
                  <a:gd name="T75" fmla="*/ 49 h 143"/>
                  <a:gd name="T76" fmla="*/ 47 w 158"/>
                  <a:gd name="T77" fmla="*/ 49 h 143"/>
                  <a:gd name="T78" fmla="*/ 62 w 158"/>
                  <a:gd name="T79" fmla="*/ 43 h 143"/>
                  <a:gd name="T80" fmla="*/ 79 w 158"/>
                  <a:gd name="T81" fmla="*/ 44 h 143"/>
                  <a:gd name="T82" fmla="*/ 77 w 158"/>
                  <a:gd name="T83" fmla="*/ 30 h 143"/>
                  <a:gd name="T84" fmla="*/ 85 w 158"/>
                  <a:gd name="T85" fmla="*/ 18 h 143"/>
                  <a:gd name="T86" fmla="*/ 89 w 158"/>
                  <a:gd name="T87" fmla="*/ 12 h 143"/>
                  <a:gd name="T88" fmla="*/ 88 w 158"/>
                  <a:gd name="T89" fmla="*/ 2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8" h="143">
                    <a:moveTo>
                      <a:pt x="94" y="0"/>
                    </a:moveTo>
                    <a:lnTo>
                      <a:pt x="101" y="2"/>
                    </a:lnTo>
                    <a:lnTo>
                      <a:pt x="111" y="0"/>
                    </a:lnTo>
                    <a:lnTo>
                      <a:pt x="121" y="0"/>
                    </a:lnTo>
                    <a:lnTo>
                      <a:pt x="127" y="6"/>
                    </a:lnTo>
                    <a:lnTo>
                      <a:pt x="135" y="6"/>
                    </a:lnTo>
                    <a:lnTo>
                      <a:pt x="138" y="11"/>
                    </a:lnTo>
                    <a:lnTo>
                      <a:pt x="147" y="15"/>
                    </a:lnTo>
                    <a:lnTo>
                      <a:pt x="151" y="14"/>
                    </a:lnTo>
                    <a:lnTo>
                      <a:pt x="158" y="18"/>
                    </a:lnTo>
                    <a:lnTo>
                      <a:pt x="156" y="27"/>
                    </a:lnTo>
                    <a:lnTo>
                      <a:pt x="153" y="36"/>
                    </a:lnTo>
                    <a:lnTo>
                      <a:pt x="155" y="43"/>
                    </a:lnTo>
                    <a:lnTo>
                      <a:pt x="158" y="46"/>
                    </a:lnTo>
                    <a:lnTo>
                      <a:pt x="158" y="49"/>
                    </a:lnTo>
                    <a:lnTo>
                      <a:pt x="150" y="52"/>
                    </a:lnTo>
                    <a:lnTo>
                      <a:pt x="145" y="53"/>
                    </a:lnTo>
                    <a:lnTo>
                      <a:pt x="142" y="58"/>
                    </a:lnTo>
                    <a:lnTo>
                      <a:pt x="133" y="61"/>
                    </a:lnTo>
                    <a:lnTo>
                      <a:pt x="127" y="67"/>
                    </a:lnTo>
                    <a:lnTo>
                      <a:pt x="127" y="70"/>
                    </a:lnTo>
                    <a:lnTo>
                      <a:pt x="127" y="71"/>
                    </a:lnTo>
                    <a:lnTo>
                      <a:pt x="120" y="82"/>
                    </a:lnTo>
                    <a:lnTo>
                      <a:pt x="109" y="91"/>
                    </a:lnTo>
                    <a:lnTo>
                      <a:pt x="107" y="94"/>
                    </a:lnTo>
                    <a:lnTo>
                      <a:pt x="103" y="91"/>
                    </a:lnTo>
                    <a:lnTo>
                      <a:pt x="100" y="91"/>
                    </a:lnTo>
                    <a:lnTo>
                      <a:pt x="95" y="88"/>
                    </a:lnTo>
                    <a:lnTo>
                      <a:pt x="95" y="85"/>
                    </a:lnTo>
                    <a:lnTo>
                      <a:pt x="94" y="76"/>
                    </a:lnTo>
                    <a:lnTo>
                      <a:pt x="92" y="73"/>
                    </a:lnTo>
                    <a:lnTo>
                      <a:pt x="92" y="67"/>
                    </a:lnTo>
                    <a:lnTo>
                      <a:pt x="88" y="67"/>
                    </a:lnTo>
                    <a:lnTo>
                      <a:pt x="85" y="62"/>
                    </a:lnTo>
                    <a:lnTo>
                      <a:pt x="79" y="59"/>
                    </a:lnTo>
                    <a:lnTo>
                      <a:pt x="76" y="65"/>
                    </a:lnTo>
                    <a:lnTo>
                      <a:pt x="80" y="73"/>
                    </a:lnTo>
                    <a:lnTo>
                      <a:pt x="82" y="79"/>
                    </a:lnTo>
                    <a:lnTo>
                      <a:pt x="80" y="84"/>
                    </a:lnTo>
                    <a:lnTo>
                      <a:pt x="79" y="96"/>
                    </a:lnTo>
                    <a:lnTo>
                      <a:pt x="79" y="103"/>
                    </a:lnTo>
                    <a:lnTo>
                      <a:pt x="71" y="105"/>
                    </a:lnTo>
                    <a:lnTo>
                      <a:pt x="63" y="111"/>
                    </a:lnTo>
                    <a:lnTo>
                      <a:pt x="59" y="109"/>
                    </a:lnTo>
                    <a:lnTo>
                      <a:pt x="53" y="112"/>
                    </a:lnTo>
                    <a:lnTo>
                      <a:pt x="48" y="112"/>
                    </a:lnTo>
                    <a:lnTo>
                      <a:pt x="39" y="109"/>
                    </a:lnTo>
                    <a:lnTo>
                      <a:pt x="36" y="111"/>
                    </a:lnTo>
                    <a:lnTo>
                      <a:pt x="27" y="108"/>
                    </a:lnTo>
                    <a:lnTo>
                      <a:pt x="26" y="109"/>
                    </a:lnTo>
                    <a:lnTo>
                      <a:pt x="32" y="112"/>
                    </a:lnTo>
                    <a:lnTo>
                      <a:pt x="32" y="115"/>
                    </a:lnTo>
                    <a:lnTo>
                      <a:pt x="38" y="119"/>
                    </a:lnTo>
                    <a:lnTo>
                      <a:pt x="35" y="129"/>
                    </a:lnTo>
                    <a:lnTo>
                      <a:pt x="42" y="138"/>
                    </a:lnTo>
                    <a:lnTo>
                      <a:pt x="41" y="143"/>
                    </a:lnTo>
                    <a:lnTo>
                      <a:pt x="33" y="138"/>
                    </a:lnTo>
                    <a:lnTo>
                      <a:pt x="22" y="140"/>
                    </a:lnTo>
                    <a:lnTo>
                      <a:pt x="18" y="135"/>
                    </a:lnTo>
                    <a:lnTo>
                      <a:pt x="12" y="137"/>
                    </a:lnTo>
                    <a:lnTo>
                      <a:pt x="3" y="132"/>
                    </a:lnTo>
                    <a:lnTo>
                      <a:pt x="3" y="128"/>
                    </a:lnTo>
                    <a:lnTo>
                      <a:pt x="0" y="122"/>
                    </a:lnTo>
                    <a:lnTo>
                      <a:pt x="3" y="119"/>
                    </a:lnTo>
                    <a:lnTo>
                      <a:pt x="1" y="112"/>
                    </a:lnTo>
                    <a:lnTo>
                      <a:pt x="15" y="112"/>
                    </a:lnTo>
                    <a:lnTo>
                      <a:pt x="19" y="106"/>
                    </a:lnTo>
                    <a:lnTo>
                      <a:pt x="22" y="105"/>
                    </a:lnTo>
                    <a:lnTo>
                      <a:pt x="30" y="88"/>
                    </a:lnTo>
                    <a:lnTo>
                      <a:pt x="36" y="88"/>
                    </a:lnTo>
                    <a:lnTo>
                      <a:pt x="38" y="79"/>
                    </a:lnTo>
                    <a:lnTo>
                      <a:pt x="33" y="76"/>
                    </a:lnTo>
                    <a:lnTo>
                      <a:pt x="33" y="68"/>
                    </a:lnTo>
                    <a:lnTo>
                      <a:pt x="30" y="67"/>
                    </a:lnTo>
                    <a:lnTo>
                      <a:pt x="26" y="61"/>
                    </a:lnTo>
                    <a:lnTo>
                      <a:pt x="33" y="49"/>
                    </a:lnTo>
                    <a:lnTo>
                      <a:pt x="42" y="43"/>
                    </a:lnTo>
                    <a:lnTo>
                      <a:pt x="47" y="49"/>
                    </a:lnTo>
                    <a:lnTo>
                      <a:pt x="56" y="49"/>
                    </a:lnTo>
                    <a:lnTo>
                      <a:pt x="62" y="43"/>
                    </a:lnTo>
                    <a:lnTo>
                      <a:pt x="66" y="43"/>
                    </a:lnTo>
                    <a:lnTo>
                      <a:pt x="79" y="44"/>
                    </a:lnTo>
                    <a:lnTo>
                      <a:pt x="82" y="36"/>
                    </a:lnTo>
                    <a:lnTo>
                      <a:pt x="77" y="30"/>
                    </a:lnTo>
                    <a:lnTo>
                      <a:pt x="77" y="26"/>
                    </a:lnTo>
                    <a:lnTo>
                      <a:pt x="85" y="18"/>
                    </a:lnTo>
                    <a:lnTo>
                      <a:pt x="88" y="17"/>
                    </a:lnTo>
                    <a:lnTo>
                      <a:pt x="89" y="12"/>
                    </a:lnTo>
                    <a:lnTo>
                      <a:pt x="85" y="5"/>
                    </a:lnTo>
                    <a:lnTo>
                      <a:pt x="88" y="2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8" name="Freeform 4154">
                <a:extLst>
                  <a:ext uri="{FF2B5EF4-FFF2-40B4-BE49-F238E27FC236}">
                    <a16:creationId xmlns:a16="http://schemas.microsoft.com/office/drawing/2014/main" id="{083DD4E5-7A49-DAEA-8617-C7DA89A9C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190"/>
                <a:ext cx="79" cy="71"/>
              </a:xfrm>
              <a:custGeom>
                <a:avLst/>
                <a:gdLst>
                  <a:gd name="T0" fmla="*/ 101 w 158"/>
                  <a:gd name="T1" fmla="*/ 2 h 143"/>
                  <a:gd name="T2" fmla="*/ 121 w 158"/>
                  <a:gd name="T3" fmla="*/ 0 h 143"/>
                  <a:gd name="T4" fmla="*/ 135 w 158"/>
                  <a:gd name="T5" fmla="*/ 6 h 143"/>
                  <a:gd name="T6" fmla="*/ 147 w 158"/>
                  <a:gd name="T7" fmla="*/ 15 h 143"/>
                  <a:gd name="T8" fmla="*/ 158 w 158"/>
                  <a:gd name="T9" fmla="*/ 18 h 143"/>
                  <a:gd name="T10" fmla="*/ 153 w 158"/>
                  <a:gd name="T11" fmla="*/ 36 h 143"/>
                  <a:gd name="T12" fmla="*/ 158 w 158"/>
                  <a:gd name="T13" fmla="*/ 46 h 143"/>
                  <a:gd name="T14" fmla="*/ 150 w 158"/>
                  <a:gd name="T15" fmla="*/ 52 h 143"/>
                  <a:gd name="T16" fmla="*/ 142 w 158"/>
                  <a:gd name="T17" fmla="*/ 58 h 143"/>
                  <a:gd name="T18" fmla="*/ 127 w 158"/>
                  <a:gd name="T19" fmla="*/ 67 h 143"/>
                  <a:gd name="T20" fmla="*/ 127 w 158"/>
                  <a:gd name="T21" fmla="*/ 71 h 143"/>
                  <a:gd name="T22" fmla="*/ 109 w 158"/>
                  <a:gd name="T23" fmla="*/ 91 h 143"/>
                  <a:gd name="T24" fmla="*/ 103 w 158"/>
                  <a:gd name="T25" fmla="*/ 91 h 143"/>
                  <a:gd name="T26" fmla="*/ 95 w 158"/>
                  <a:gd name="T27" fmla="*/ 88 h 143"/>
                  <a:gd name="T28" fmla="*/ 94 w 158"/>
                  <a:gd name="T29" fmla="*/ 76 h 143"/>
                  <a:gd name="T30" fmla="*/ 92 w 158"/>
                  <a:gd name="T31" fmla="*/ 67 h 143"/>
                  <a:gd name="T32" fmla="*/ 85 w 158"/>
                  <a:gd name="T33" fmla="*/ 62 h 143"/>
                  <a:gd name="T34" fmla="*/ 76 w 158"/>
                  <a:gd name="T35" fmla="*/ 65 h 143"/>
                  <a:gd name="T36" fmla="*/ 82 w 158"/>
                  <a:gd name="T37" fmla="*/ 79 h 143"/>
                  <a:gd name="T38" fmla="*/ 79 w 158"/>
                  <a:gd name="T39" fmla="*/ 96 h 143"/>
                  <a:gd name="T40" fmla="*/ 71 w 158"/>
                  <a:gd name="T41" fmla="*/ 105 h 143"/>
                  <a:gd name="T42" fmla="*/ 59 w 158"/>
                  <a:gd name="T43" fmla="*/ 109 h 143"/>
                  <a:gd name="T44" fmla="*/ 48 w 158"/>
                  <a:gd name="T45" fmla="*/ 112 h 143"/>
                  <a:gd name="T46" fmla="*/ 36 w 158"/>
                  <a:gd name="T47" fmla="*/ 111 h 143"/>
                  <a:gd name="T48" fmla="*/ 26 w 158"/>
                  <a:gd name="T49" fmla="*/ 109 h 143"/>
                  <a:gd name="T50" fmla="*/ 32 w 158"/>
                  <a:gd name="T51" fmla="*/ 115 h 143"/>
                  <a:gd name="T52" fmla="*/ 35 w 158"/>
                  <a:gd name="T53" fmla="*/ 129 h 143"/>
                  <a:gd name="T54" fmla="*/ 41 w 158"/>
                  <a:gd name="T55" fmla="*/ 143 h 143"/>
                  <a:gd name="T56" fmla="*/ 22 w 158"/>
                  <a:gd name="T57" fmla="*/ 140 h 143"/>
                  <a:gd name="T58" fmla="*/ 12 w 158"/>
                  <a:gd name="T59" fmla="*/ 137 h 143"/>
                  <a:gd name="T60" fmla="*/ 3 w 158"/>
                  <a:gd name="T61" fmla="*/ 128 h 143"/>
                  <a:gd name="T62" fmla="*/ 3 w 158"/>
                  <a:gd name="T63" fmla="*/ 119 h 143"/>
                  <a:gd name="T64" fmla="*/ 15 w 158"/>
                  <a:gd name="T65" fmla="*/ 112 h 143"/>
                  <a:gd name="T66" fmla="*/ 22 w 158"/>
                  <a:gd name="T67" fmla="*/ 105 h 143"/>
                  <a:gd name="T68" fmla="*/ 36 w 158"/>
                  <a:gd name="T69" fmla="*/ 88 h 143"/>
                  <a:gd name="T70" fmla="*/ 33 w 158"/>
                  <a:gd name="T71" fmla="*/ 76 h 143"/>
                  <a:gd name="T72" fmla="*/ 30 w 158"/>
                  <a:gd name="T73" fmla="*/ 67 h 143"/>
                  <a:gd name="T74" fmla="*/ 33 w 158"/>
                  <a:gd name="T75" fmla="*/ 49 h 143"/>
                  <a:gd name="T76" fmla="*/ 47 w 158"/>
                  <a:gd name="T77" fmla="*/ 49 h 143"/>
                  <a:gd name="T78" fmla="*/ 62 w 158"/>
                  <a:gd name="T79" fmla="*/ 43 h 143"/>
                  <a:gd name="T80" fmla="*/ 79 w 158"/>
                  <a:gd name="T81" fmla="*/ 44 h 143"/>
                  <a:gd name="T82" fmla="*/ 77 w 158"/>
                  <a:gd name="T83" fmla="*/ 30 h 143"/>
                  <a:gd name="T84" fmla="*/ 85 w 158"/>
                  <a:gd name="T85" fmla="*/ 18 h 143"/>
                  <a:gd name="T86" fmla="*/ 89 w 158"/>
                  <a:gd name="T87" fmla="*/ 12 h 143"/>
                  <a:gd name="T88" fmla="*/ 88 w 158"/>
                  <a:gd name="T89" fmla="*/ 2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8" h="143">
                    <a:moveTo>
                      <a:pt x="94" y="0"/>
                    </a:moveTo>
                    <a:lnTo>
                      <a:pt x="101" y="2"/>
                    </a:lnTo>
                    <a:lnTo>
                      <a:pt x="111" y="0"/>
                    </a:lnTo>
                    <a:lnTo>
                      <a:pt x="121" y="0"/>
                    </a:lnTo>
                    <a:lnTo>
                      <a:pt x="127" y="6"/>
                    </a:lnTo>
                    <a:lnTo>
                      <a:pt x="135" y="6"/>
                    </a:lnTo>
                    <a:lnTo>
                      <a:pt x="138" y="11"/>
                    </a:lnTo>
                    <a:lnTo>
                      <a:pt x="147" y="15"/>
                    </a:lnTo>
                    <a:lnTo>
                      <a:pt x="151" y="14"/>
                    </a:lnTo>
                    <a:lnTo>
                      <a:pt x="158" y="18"/>
                    </a:lnTo>
                    <a:lnTo>
                      <a:pt x="156" y="27"/>
                    </a:lnTo>
                    <a:lnTo>
                      <a:pt x="153" y="36"/>
                    </a:lnTo>
                    <a:lnTo>
                      <a:pt x="155" y="43"/>
                    </a:lnTo>
                    <a:lnTo>
                      <a:pt x="158" y="46"/>
                    </a:lnTo>
                    <a:lnTo>
                      <a:pt x="158" y="49"/>
                    </a:lnTo>
                    <a:lnTo>
                      <a:pt x="150" y="52"/>
                    </a:lnTo>
                    <a:lnTo>
                      <a:pt x="145" y="53"/>
                    </a:lnTo>
                    <a:lnTo>
                      <a:pt x="142" y="58"/>
                    </a:lnTo>
                    <a:lnTo>
                      <a:pt x="133" y="61"/>
                    </a:lnTo>
                    <a:lnTo>
                      <a:pt x="127" y="67"/>
                    </a:lnTo>
                    <a:lnTo>
                      <a:pt x="127" y="70"/>
                    </a:lnTo>
                    <a:lnTo>
                      <a:pt x="127" y="71"/>
                    </a:lnTo>
                    <a:lnTo>
                      <a:pt x="120" y="82"/>
                    </a:lnTo>
                    <a:lnTo>
                      <a:pt x="109" y="91"/>
                    </a:lnTo>
                    <a:lnTo>
                      <a:pt x="107" y="94"/>
                    </a:lnTo>
                    <a:lnTo>
                      <a:pt x="103" y="91"/>
                    </a:lnTo>
                    <a:lnTo>
                      <a:pt x="100" y="91"/>
                    </a:lnTo>
                    <a:lnTo>
                      <a:pt x="95" y="88"/>
                    </a:lnTo>
                    <a:lnTo>
                      <a:pt x="95" y="85"/>
                    </a:lnTo>
                    <a:lnTo>
                      <a:pt x="94" y="76"/>
                    </a:lnTo>
                    <a:lnTo>
                      <a:pt x="92" y="73"/>
                    </a:lnTo>
                    <a:lnTo>
                      <a:pt x="92" y="67"/>
                    </a:lnTo>
                    <a:lnTo>
                      <a:pt x="88" y="67"/>
                    </a:lnTo>
                    <a:lnTo>
                      <a:pt x="85" y="62"/>
                    </a:lnTo>
                    <a:lnTo>
                      <a:pt x="79" y="59"/>
                    </a:lnTo>
                    <a:lnTo>
                      <a:pt x="76" y="65"/>
                    </a:lnTo>
                    <a:lnTo>
                      <a:pt x="80" y="73"/>
                    </a:lnTo>
                    <a:lnTo>
                      <a:pt x="82" y="79"/>
                    </a:lnTo>
                    <a:lnTo>
                      <a:pt x="80" y="84"/>
                    </a:lnTo>
                    <a:lnTo>
                      <a:pt x="79" y="96"/>
                    </a:lnTo>
                    <a:lnTo>
                      <a:pt x="79" y="103"/>
                    </a:lnTo>
                    <a:lnTo>
                      <a:pt x="71" y="105"/>
                    </a:lnTo>
                    <a:lnTo>
                      <a:pt x="63" y="111"/>
                    </a:lnTo>
                    <a:lnTo>
                      <a:pt x="59" y="109"/>
                    </a:lnTo>
                    <a:lnTo>
                      <a:pt x="53" y="112"/>
                    </a:lnTo>
                    <a:lnTo>
                      <a:pt x="48" y="112"/>
                    </a:lnTo>
                    <a:lnTo>
                      <a:pt x="39" y="109"/>
                    </a:lnTo>
                    <a:lnTo>
                      <a:pt x="36" y="111"/>
                    </a:lnTo>
                    <a:lnTo>
                      <a:pt x="27" y="108"/>
                    </a:lnTo>
                    <a:lnTo>
                      <a:pt x="26" y="109"/>
                    </a:lnTo>
                    <a:lnTo>
                      <a:pt x="32" y="112"/>
                    </a:lnTo>
                    <a:lnTo>
                      <a:pt x="32" y="115"/>
                    </a:lnTo>
                    <a:lnTo>
                      <a:pt x="38" y="119"/>
                    </a:lnTo>
                    <a:lnTo>
                      <a:pt x="35" y="129"/>
                    </a:lnTo>
                    <a:lnTo>
                      <a:pt x="42" y="138"/>
                    </a:lnTo>
                    <a:lnTo>
                      <a:pt x="41" y="143"/>
                    </a:lnTo>
                    <a:lnTo>
                      <a:pt x="33" y="138"/>
                    </a:lnTo>
                    <a:lnTo>
                      <a:pt x="22" y="140"/>
                    </a:lnTo>
                    <a:lnTo>
                      <a:pt x="18" y="135"/>
                    </a:lnTo>
                    <a:lnTo>
                      <a:pt x="12" y="137"/>
                    </a:lnTo>
                    <a:lnTo>
                      <a:pt x="3" y="132"/>
                    </a:lnTo>
                    <a:lnTo>
                      <a:pt x="3" y="128"/>
                    </a:lnTo>
                    <a:lnTo>
                      <a:pt x="0" y="122"/>
                    </a:lnTo>
                    <a:lnTo>
                      <a:pt x="3" y="119"/>
                    </a:lnTo>
                    <a:lnTo>
                      <a:pt x="1" y="112"/>
                    </a:lnTo>
                    <a:lnTo>
                      <a:pt x="15" y="112"/>
                    </a:lnTo>
                    <a:lnTo>
                      <a:pt x="19" y="106"/>
                    </a:lnTo>
                    <a:lnTo>
                      <a:pt x="22" y="105"/>
                    </a:lnTo>
                    <a:lnTo>
                      <a:pt x="30" y="88"/>
                    </a:lnTo>
                    <a:lnTo>
                      <a:pt x="36" y="88"/>
                    </a:lnTo>
                    <a:lnTo>
                      <a:pt x="38" y="79"/>
                    </a:lnTo>
                    <a:lnTo>
                      <a:pt x="33" y="76"/>
                    </a:lnTo>
                    <a:lnTo>
                      <a:pt x="33" y="68"/>
                    </a:lnTo>
                    <a:lnTo>
                      <a:pt x="30" y="67"/>
                    </a:lnTo>
                    <a:lnTo>
                      <a:pt x="26" y="61"/>
                    </a:lnTo>
                    <a:lnTo>
                      <a:pt x="33" y="49"/>
                    </a:lnTo>
                    <a:lnTo>
                      <a:pt x="42" y="43"/>
                    </a:lnTo>
                    <a:lnTo>
                      <a:pt x="47" y="49"/>
                    </a:lnTo>
                    <a:lnTo>
                      <a:pt x="56" y="49"/>
                    </a:lnTo>
                    <a:lnTo>
                      <a:pt x="62" y="43"/>
                    </a:lnTo>
                    <a:lnTo>
                      <a:pt x="66" y="43"/>
                    </a:lnTo>
                    <a:lnTo>
                      <a:pt x="79" y="44"/>
                    </a:lnTo>
                    <a:lnTo>
                      <a:pt x="82" y="36"/>
                    </a:lnTo>
                    <a:lnTo>
                      <a:pt x="77" y="30"/>
                    </a:lnTo>
                    <a:lnTo>
                      <a:pt x="77" y="26"/>
                    </a:lnTo>
                    <a:lnTo>
                      <a:pt x="85" y="18"/>
                    </a:lnTo>
                    <a:lnTo>
                      <a:pt x="88" y="17"/>
                    </a:lnTo>
                    <a:lnTo>
                      <a:pt x="89" y="12"/>
                    </a:lnTo>
                    <a:lnTo>
                      <a:pt x="85" y="5"/>
                    </a:lnTo>
                    <a:lnTo>
                      <a:pt x="88" y="2"/>
                    </a:lnTo>
                    <a:lnTo>
                      <a:pt x="9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9" name="Freeform 4155">
                <a:extLst>
                  <a:ext uri="{FF2B5EF4-FFF2-40B4-BE49-F238E27FC236}">
                    <a16:creationId xmlns:a16="http://schemas.microsoft.com/office/drawing/2014/main" id="{33FB8626-EA48-BFDA-DE4B-05C330A17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214"/>
                <a:ext cx="36" cy="45"/>
              </a:xfrm>
              <a:custGeom>
                <a:avLst/>
                <a:gdLst>
                  <a:gd name="T0" fmla="*/ 71 w 71"/>
                  <a:gd name="T1" fmla="*/ 27 h 89"/>
                  <a:gd name="T2" fmla="*/ 68 w 71"/>
                  <a:gd name="T3" fmla="*/ 24 h 89"/>
                  <a:gd name="T4" fmla="*/ 67 w 71"/>
                  <a:gd name="T5" fmla="*/ 15 h 89"/>
                  <a:gd name="T6" fmla="*/ 64 w 71"/>
                  <a:gd name="T7" fmla="*/ 12 h 89"/>
                  <a:gd name="T8" fmla="*/ 65 w 71"/>
                  <a:gd name="T9" fmla="*/ 7 h 89"/>
                  <a:gd name="T10" fmla="*/ 61 w 71"/>
                  <a:gd name="T11" fmla="*/ 4 h 89"/>
                  <a:gd name="T12" fmla="*/ 54 w 71"/>
                  <a:gd name="T13" fmla="*/ 3 h 89"/>
                  <a:gd name="T14" fmla="*/ 48 w 71"/>
                  <a:gd name="T15" fmla="*/ 0 h 89"/>
                  <a:gd name="T16" fmla="*/ 44 w 71"/>
                  <a:gd name="T17" fmla="*/ 4 h 89"/>
                  <a:gd name="T18" fmla="*/ 45 w 71"/>
                  <a:gd name="T19" fmla="*/ 7 h 89"/>
                  <a:gd name="T20" fmla="*/ 32 w 71"/>
                  <a:gd name="T21" fmla="*/ 15 h 89"/>
                  <a:gd name="T22" fmla="*/ 30 w 71"/>
                  <a:gd name="T23" fmla="*/ 12 h 89"/>
                  <a:gd name="T24" fmla="*/ 26 w 71"/>
                  <a:gd name="T25" fmla="*/ 10 h 89"/>
                  <a:gd name="T26" fmla="*/ 21 w 71"/>
                  <a:gd name="T27" fmla="*/ 16 h 89"/>
                  <a:gd name="T28" fmla="*/ 26 w 71"/>
                  <a:gd name="T29" fmla="*/ 21 h 89"/>
                  <a:gd name="T30" fmla="*/ 21 w 71"/>
                  <a:gd name="T31" fmla="*/ 28 h 89"/>
                  <a:gd name="T32" fmla="*/ 27 w 71"/>
                  <a:gd name="T33" fmla="*/ 38 h 89"/>
                  <a:gd name="T34" fmla="*/ 27 w 71"/>
                  <a:gd name="T35" fmla="*/ 42 h 89"/>
                  <a:gd name="T36" fmla="*/ 21 w 71"/>
                  <a:gd name="T37" fmla="*/ 42 h 89"/>
                  <a:gd name="T38" fmla="*/ 9 w 71"/>
                  <a:gd name="T39" fmla="*/ 51 h 89"/>
                  <a:gd name="T40" fmla="*/ 0 w 71"/>
                  <a:gd name="T41" fmla="*/ 54 h 89"/>
                  <a:gd name="T42" fmla="*/ 3 w 71"/>
                  <a:gd name="T43" fmla="*/ 65 h 89"/>
                  <a:gd name="T44" fmla="*/ 6 w 71"/>
                  <a:gd name="T45" fmla="*/ 66 h 89"/>
                  <a:gd name="T46" fmla="*/ 15 w 71"/>
                  <a:gd name="T47" fmla="*/ 80 h 89"/>
                  <a:gd name="T48" fmla="*/ 21 w 71"/>
                  <a:gd name="T49" fmla="*/ 83 h 89"/>
                  <a:gd name="T50" fmla="*/ 24 w 71"/>
                  <a:gd name="T51" fmla="*/ 89 h 89"/>
                  <a:gd name="T52" fmla="*/ 35 w 71"/>
                  <a:gd name="T53" fmla="*/ 85 h 89"/>
                  <a:gd name="T54" fmla="*/ 39 w 71"/>
                  <a:gd name="T55" fmla="*/ 86 h 89"/>
                  <a:gd name="T56" fmla="*/ 45 w 71"/>
                  <a:gd name="T57" fmla="*/ 86 h 89"/>
                  <a:gd name="T58" fmla="*/ 54 w 71"/>
                  <a:gd name="T59" fmla="*/ 88 h 89"/>
                  <a:gd name="T60" fmla="*/ 59 w 71"/>
                  <a:gd name="T61" fmla="*/ 86 h 89"/>
                  <a:gd name="T62" fmla="*/ 68 w 71"/>
                  <a:gd name="T63" fmla="*/ 77 h 89"/>
                  <a:gd name="T64" fmla="*/ 70 w 71"/>
                  <a:gd name="T65" fmla="*/ 70 h 89"/>
                  <a:gd name="T66" fmla="*/ 65 w 71"/>
                  <a:gd name="T67" fmla="*/ 66 h 89"/>
                  <a:gd name="T68" fmla="*/ 54 w 71"/>
                  <a:gd name="T69" fmla="*/ 63 h 89"/>
                  <a:gd name="T70" fmla="*/ 54 w 71"/>
                  <a:gd name="T71" fmla="*/ 62 h 89"/>
                  <a:gd name="T72" fmla="*/ 54 w 71"/>
                  <a:gd name="T73" fmla="*/ 51 h 89"/>
                  <a:gd name="T74" fmla="*/ 54 w 71"/>
                  <a:gd name="T75" fmla="*/ 42 h 89"/>
                  <a:gd name="T76" fmla="*/ 48 w 71"/>
                  <a:gd name="T77" fmla="*/ 36 h 89"/>
                  <a:gd name="T78" fmla="*/ 53 w 71"/>
                  <a:gd name="T79" fmla="*/ 30 h 89"/>
                  <a:gd name="T80" fmla="*/ 57 w 71"/>
                  <a:gd name="T81" fmla="*/ 30 h 89"/>
                  <a:gd name="T82" fmla="*/ 64 w 71"/>
                  <a:gd name="T83" fmla="*/ 36 h 89"/>
                  <a:gd name="T84" fmla="*/ 71 w 71"/>
                  <a:gd name="T85" fmla="*/ 35 h 89"/>
                  <a:gd name="T86" fmla="*/ 71 w 71"/>
                  <a:gd name="T87" fmla="*/ 2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1" h="89">
                    <a:moveTo>
                      <a:pt x="71" y="27"/>
                    </a:moveTo>
                    <a:lnTo>
                      <a:pt x="68" y="24"/>
                    </a:lnTo>
                    <a:lnTo>
                      <a:pt x="67" y="15"/>
                    </a:lnTo>
                    <a:lnTo>
                      <a:pt x="64" y="12"/>
                    </a:lnTo>
                    <a:lnTo>
                      <a:pt x="65" y="7"/>
                    </a:lnTo>
                    <a:lnTo>
                      <a:pt x="61" y="4"/>
                    </a:lnTo>
                    <a:lnTo>
                      <a:pt x="54" y="3"/>
                    </a:lnTo>
                    <a:lnTo>
                      <a:pt x="48" y="0"/>
                    </a:lnTo>
                    <a:lnTo>
                      <a:pt x="44" y="4"/>
                    </a:lnTo>
                    <a:lnTo>
                      <a:pt x="45" y="7"/>
                    </a:lnTo>
                    <a:lnTo>
                      <a:pt x="32" y="15"/>
                    </a:lnTo>
                    <a:lnTo>
                      <a:pt x="30" y="12"/>
                    </a:lnTo>
                    <a:lnTo>
                      <a:pt x="26" y="10"/>
                    </a:lnTo>
                    <a:lnTo>
                      <a:pt x="21" y="16"/>
                    </a:lnTo>
                    <a:lnTo>
                      <a:pt x="26" y="21"/>
                    </a:lnTo>
                    <a:lnTo>
                      <a:pt x="21" y="28"/>
                    </a:lnTo>
                    <a:lnTo>
                      <a:pt x="27" y="38"/>
                    </a:lnTo>
                    <a:lnTo>
                      <a:pt x="27" y="42"/>
                    </a:lnTo>
                    <a:lnTo>
                      <a:pt x="21" y="42"/>
                    </a:lnTo>
                    <a:lnTo>
                      <a:pt x="9" y="51"/>
                    </a:lnTo>
                    <a:lnTo>
                      <a:pt x="0" y="54"/>
                    </a:lnTo>
                    <a:lnTo>
                      <a:pt x="3" y="65"/>
                    </a:lnTo>
                    <a:lnTo>
                      <a:pt x="6" y="66"/>
                    </a:lnTo>
                    <a:lnTo>
                      <a:pt x="15" y="80"/>
                    </a:lnTo>
                    <a:lnTo>
                      <a:pt x="21" y="83"/>
                    </a:lnTo>
                    <a:lnTo>
                      <a:pt x="24" y="89"/>
                    </a:lnTo>
                    <a:lnTo>
                      <a:pt x="35" y="85"/>
                    </a:lnTo>
                    <a:lnTo>
                      <a:pt x="39" y="86"/>
                    </a:lnTo>
                    <a:lnTo>
                      <a:pt x="45" y="86"/>
                    </a:lnTo>
                    <a:lnTo>
                      <a:pt x="54" y="88"/>
                    </a:lnTo>
                    <a:lnTo>
                      <a:pt x="59" y="86"/>
                    </a:lnTo>
                    <a:lnTo>
                      <a:pt x="68" y="77"/>
                    </a:lnTo>
                    <a:lnTo>
                      <a:pt x="70" y="70"/>
                    </a:lnTo>
                    <a:lnTo>
                      <a:pt x="65" y="66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51"/>
                    </a:lnTo>
                    <a:lnTo>
                      <a:pt x="54" y="42"/>
                    </a:lnTo>
                    <a:lnTo>
                      <a:pt x="48" y="36"/>
                    </a:lnTo>
                    <a:lnTo>
                      <a:pt x="53" y="30"/>
                    </a:lnTo>
                    <a:lnTo>
                      <a:pt x="57" y="30"/>
                    </a:lnTo>
                    <a:lnTo>
                      <a:pt x="64" y="36"/>
                    </a:lnTo>
                    <a:lnTo>
                      <a:pt x="71" y="35"/>
                    </a:lnTo>
                    <a:lnTo>
                      <a:pt x="71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0" name="Freeform 4156">
                <a:extLst>
                  <a:ext uri="{FF2B5EF4-FFF2-40B4-BE49-F238E27FC236}">
                    <a16:creationId xmlns:a16="http://schemas.microsoft.com/office/drawing/2014/main" id="{303A8DC6-F6A6-B2C6-CFEA-09B533CD6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214"/>
                <a:ext cx="36" cy="45"/>
              </a:xfrm>
              <a:custGeom>
                <a:avLst/>
                <a:gdLst>
                  <a:gd name="T0" fmla="*/ 71 w 71"/>
                  <a:gd name="T1" fmla="*/ 27 h 89"/>
                  <a:gd name="T2" fmla="*/ 71 w 71"/>
                  <a:gd name="T3" fmla="*/ 35 h 89"/>
                  <a:gd name="T4" fmla="*/ 64 w 71"/>
                  <a:gd name="T5" fmla="*/ 36 h 89"/>
                  <a:gd name="T6" fmla="*/ 57 w 71"/>
                  <a:gd name="T7" fmla="*/ 30 h 89"/>
                  <a:gd name="T8" fmla="*/ 53 w 71"/>
                  <a:gd name="T9" fmla="*/ 30 h 89"/>
                  <a:gd name="T10" fmla="*/ 48 w 71"/>
                  <a:gd name="T11" fmla="*/ 36 h 89"/>
                  <a:gd name="T12" fmla="*/ 54 w 71"/>
                  <a:gd name="T13" fmla="*/ 42 h 89"/>
                  <a:gd name="T14" fmla="*/ 54 w 71"/>
                  <a:gd name="T15" fmla="*/ 51 h 89"/>
                  <a:gd name="T16" fmla="*/ 54 w 71"/>
                  <a:gd name="T17" fmla="*/ 62 h 89"/>
                  <a:gd name="T18" fmla="*/ 54 w 71"/>
                  <a:gd name="T19" fmla="*/ 63 h 89"/>
                  <a:gd name="T20" fmla="*/ 65 w 71"/>
                  <a:gd name="T21" fmla="*/ 66 h 89"/>
                  <a:gd name="T22" fmla="*/ 70 w 71"/>
                  <a:gd name="T23" fmla="*/ 70 h 89"/>
                  <a:gd name="T24" fmla="*/ 68 w 71"/>
                  <a:gd name="T25" fmla="*/ 77 h 89"/>
                  <a:gd name="T26" fmla="*/ 59 w 71"/>
                  <a:gd name="T27" fmla="*/ 86 h 89"/>
                  <a:gd name="T28" fmla="*/ 54 w 71"/>
                  <a:gd name="T29" fmla="*/ 88 h 89"/>
                  <a:gd name="T30" fmla="*/ 45 w 71"/>
                  <a:gd name="T31" fmla="*/ 86 h 89"/>
                  <a:gd name="T32" fmla="*/ 39 w 71"/>
                  <a:gd name="T33" fmla="*/ 86 h 89"/>
                  <a:gd name="T34" fmla="*/ 35 w 71"/>
                  <a:gd name="T35" fmla="*/ 85 h 89"/>
                  <a:gd name="T36" fmla="*/ 24 w 71"/>
                  <a:gd name="T37" fmla="*/ 89 h 89"/>
                  <a:gd name="T38" fmla="*/ 21 w 71"/>
                  <a:gd name="T39" fmla="*/ 83 h 89"/>
                  <a:gd name="T40" fmla="*/ 15 w 71"/>
                  <a:gd name="T41" fmla="*/ 80 h 89"/>
                  <a:gd name="T42" fmla="*/ 6 w 71"/>
                  <a:gd name="T43" fmla="*/ 66 h 89"/>
                  <a:gd name="T44" fmla="*/ 3 w 71"/>
                  <a:gd name="T45" fmla="*/ 65 h 89"/>
                  <a:gd name="T46" fmla="*/ 0 w 71"/>
                  <a:gd name="T47" fmla="*/ 54 h 89"/>
                  <a:gd name="T48" fmla="*/ 9 w 71"/>
                  <a:gd name="T49" fmla="*/ 51 h 89"/>
                  <a:gd name="T50" fmla="*/ 21 w 71"/>
                  <a:gd name="T51" fmla="*/ 42 h 89"/>
                  <a:gd name="T52" fmla="*/ 27 w 71"/>
                  <a:gd name="T53" fmla="*/ 42 h 89"/>
                  <a:gd name="T54" fmla="*/ 27 w 71"/>
                  <a:gd name="T55" fmla="*/ 38 h 89"/>
                  <a:gd name="T56" fmla="*/ 21 w 71"/>
                  <a:gd name="T57" fmla="*/ 28 h 89"/>
                  <a:gd name="T58" fmla="*/ 26 w 71"/>
                  <a:gd name="T59" fmla="*/ 21 h 89"/>
                  <a:gd name="T60" fmla="*/ 21 w 71"/>
                  <a:gd name="T61" fmla="*/ 16 h 89"/>
                  <a:gd name="T62" fmla="*/ 26 w 71"/>
                  <a:gd name="T63" fmla="*/ 10 h 89"/>
                  <a:gd name="T64" fmla="*/ 30 w 71"/>
                  <a:gd name="T65" fmla="*/ 12 h 89"/>
                  <a:gd name="T66" fmla="*/ 32 w 71"/>
                  <a:gd name="T67" fmla="*/ 15 h 89"/>
                  <a:gd name="T68" fmla="*/ 45 w 71"/>
                  <a:gd name="T69" fmla="*/ 7 h 89"/>
                  <a:gd name="T70" fmla="*/ 44 w 71"/>
                  <a:gd name="T71" fmla="*/ 4 h 89"/>
                  <a:gd name="T72" fmla="*/ 48 w 71"/>
                  <a:gd name="T73" fmla="*/ 0 h 89"/>
                  <a:gd name="T74" fmla="*/ 54 w 71"/>
                  <a:gd name="T75" fmla="*/ 3 h 89"/>
                  <a:gd name="T76" fmla="*/ 61 w 71"/>
                  <a:gd name="T77" fmla="*/ 4 h 89"/>
                  <a:gd name="T78" fmla="*/ 65 w 71"/>
                  <a:gd name="T79" fmla="*/ 7 h 89"/>
                  <a:gd name="T80" fmla="*/ 64 w 71"/>
                  <a:gd name="T81" fmla="*/ 12 h 89"/>
                  <a:gd name="T82" fmla="*/ 67 w 71"/>
                  <a:gd name="T83" fmla="*/ 15 h 89"/>
                  <a:gd name="T84" fmla="*/ 68 w 71"/>
                  <a:gd name="T85" fmla="*/ 24 h 89"/>
                  <a:gd name="T86" fmla="*/ 71 w 71"/>
                  <a:gd name="T87" fmla="*/ 2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1" h="89">
                    <a:moveTo>
                      <a:pt x="71" y="27"/>
                    </a:moveTo>
                    <a:lnTo>
                      <a:pt x="71" y="35"/>
                    </a:lnTo>
                    <a:lnTo>
                      <a:pt x="64" y="36"/>
                    </a:lnTo>
                    <a:lnTo>
                      <a:pt x="57" y="30"/>
                    </a:lnTo>
                    <a:lnTo>
                      <a:pt x="53" y="30"/>
                    </a:lnTo>
                    <a:lnTo>
                      <a:pt x="48" y="36"/>
                    </a:lnTo>
                    <a:lnTo>
                      <a:pt x="54" y="42"/>
                    </a:lnTo>
                    <a:lnTo>
                      <a:pt x="54" y="51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65" y="66"/>
                    </a:lnTo>
                    <a:lnTo>
                      <a:pt x="70" y="70"/>
                    </a:lnTo>
                    <a:lnTo>
                      <a:pt x="68" y="77"/>
                    </a:lnTo>
                    <a:lnTo>
                      <a:pt x="59" y="86"/>
                    </a:lnTo>
                    <a:lnTo>
                      <a:pt x="54" y="88"/>
                    </a:lnTo>
                    <a:lnTo>
                      <a:pt x="45" y="86"/>
                    </a:lnTo>
                    <a:lnTo>
                      <a:pt x="39" y="86"/>
                    </a:lnTo>
                    <a:lnTo>
                      <a:pt x="35" y="85"/>
                    </a:lnTo>
                    <a:lnTo>
                      <a:pt x="24" y="89"/>
                    </a:lnTo>
                    <a:lnTo>
                      <a:pt x="21" y="83"/>
                    </a:lnTo>
                    <a:lnTo>
                      <a:pt x="15" y="80"/>
                    </a:lnTo>
                    <a:lnTo>
                      <a:pt x="6" y="66"/>
                    </a:lnTo>
                    <a:lnTo>
                      <a:pt x="3" y="65"/>
                    </a:lnTo>
                    <a:lnTo>
                      <a:pt x="0" y="54"/>
                    </a:lnTo>
                    <a:lnTo>
                      <a:pt x="9" y="51"/>
                    </a:lnTo>
                    <a:lnTo>
                      <a:pt x="21" y="42"/>
                    </a:lnTo>
                    <a:lnTo>
                      <a:pt x="27" y="42"/>
                    </a:lnTo>
                    <a:lnTo>
                      <a:pt x="27" y="38"/>
                    </a:lnTo>
                    <a:lnTo>
                      <a:pt x="21" y="28"/>
                    </a:lnTo>
                    <a:lnTo>
                      <a:pt x="26" y="21"/>
                    </a:lnTo>
                    <a:lnTo>
                      <a:pt x="21" y="16"/>
                    </a:lnTo>
                    <a:lnTo>
                      <a:pt x="26" y="10"/>
                    </a:lnTo>
                    <a:lnTo>
                      <a:pt x="30" y="12"/>
                    </a:lnTo>
                    <a:lnTo>
                      <a:pt x="32" y="15"/>
                    </a:lnTo>
                    <a:lnTo>
                      <a:pt x="45" y="7"/>
                    </a:lnTo>
                    <a:lnTo>
                      <a:pt x="44" y="4"/>
                    </a:lnTo>
                    <a:lnTo>
                      <a:pt x="48" y="0"/>
                    </a:lnTo>
                    <a:lnTo>
                      <a:pt x="54" y="3"/>
                    </a:lnTo>
                    <a:lnTo>
                      <a:pt x="61" y="4"/>
                    </a:lnTo>
                    <a:lnTo>
                      <a:pt x="65" y="7"/>
                    </a:lnTo>
                    <a:lnTo>
                      <a:pt x="64" y="12"/>
                    </a:lnTo>
                    <a:lnTo>
                      <a:pt x="67" y="15"/>
                    </a:lnTo>
                    <a:lnTo>
                      <a:pt x="68" y="24"/>
                    </a:lnTo>
                    <a:lnTo>
                      <a:pt x="71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1" name="Freeform 4157">
                <a:extLst>
                  <a:ext uri="{FF2B5EF4-FFF2-40B4-BE49-F238E27FC236}">
                    <a16:creationId xmlns:a16="http://schemas.microsoft.com/office/drawing/2014/main" id="{C0709750-17F5-5F13-14C8-7881874F4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214"/>
                <a:ext cx="36" cy="45"/>
              </a:xfrm>
              <a:custGeom>
                <a:avLst/>
                <a:gdLst>
                  <a:gd name="T0" fmla="*/ 71 w 71"/>
                  <a:gd name="T1" fmla="*/ 27 h 89"/>
                  <a:gd name="T2" fmla="*/ 71 w 71"/>
                  <a:gd name="T3" fmla="*/ 35 h 89"/>
                  <a:gd name="T4" fmla="*/ 64 w 71"/>
                  <a:gd name="T5" fmla="*/ 36 h 89"/>
                  <a:gd name="T6" fmla="*/ 57 w 71"/>
                  <a:gd name="T7" fmla="*/ 30 h 89"/>
                  <a:gd name="T8" fmla="*/ 53 w 71"/>
                  <a:gd name="T9" fmla="*/ 30 h 89"/>
                  <a:gd name="T10" fmla="*/ 48 w 71"/>
                  <a:gd name="T11" fmla="*/ 36 h 89"/>
                  <a:gd name="T12" fmla="*/ 54 w 71"/>
                  <a:gd name="T13" fmla="*/ 42 h 89"/>
                  <a:gd name="T14" fmla="*/ 54 w 71"/>
                  <a:gd name="T15" fmla="*/ 51 h 89"/>
                  <a:gd name="T16" fmla="*/ 54 w 71"/>
                  <a:gd name="T17" fmla="*/ 62 h 89"/>
                  <a:gd name="T18" fmla="*/ 54 w 71"/>
                  <a:gd name="T19" fmla="*/ 63 h 89"/>
                  <a:gd name="T20" fmla="*/ 65 w 71"/>
                  <a:gd name="T21" fmla="*/ 66 h 89"/>
                  <a:gd name="T22" fmla="*/ 70 w 71"/>
                  <a:gd name="T23" fmla="*/ 70 h 89"/>
                  <a:gd name="T24" fmla="*/ 68 w 71"/>
                  <a:gd name="T25" fmla="*/ 77 h 89"/>
                  <a:gd name="T26" fmla="*/ 59 w 71"/>
                  <a:gd name="T27" fmla="*/ 86 h 89"/>
                  <a:gd name="T28" fmla="*/ 54 w 71"/>
                  <a:gd name="T29" fmla="*/ 88 h 89"/>
                  <a:gd name="T30" fmla="*/ 45 w 71"/>
                  <a:gd name="T31" fmla="*/ 86 h 89"/>
                  <a:gd name="T32" fmla="*/ 39 w 71"/>
                  <a:gd name="T33" fmla="*/ 86 h 89"/>
                  <a:gd name="T34" fmla="*/ 35 w 71"/>
                  <a:gd name="T35" fmla="*/ 85 h 89"/>
                  <a:gd name="T36" fmla="*/ 24 w 71"/>
                  <a:gd name="T37" fmla="*/ 89 h 89"/>
                  <a:gd name="T38" fmla="*/ 21 w 71"/>
                  <a:gd name="T39" fmla="*/ 83 h 89"/>
                  <a:gd name="T40" fmla="*/ 15 w 71"/>
                  <a:gd name="T41" fmla="*/ 80 h 89"/>
                  <a:gd name="T42" fmla="*/ 6 w 71"/>
                  <a:gd name="T43" fmla="*/ 66 h 89"/>
                  <a:gd name="T44" fmla="*/ 3 w 71"/>
                  <a:gd name="T45" fmla="*/ 65 h 89"/>
                  <a:gd name="T46" fmla="*/ 0 w 71"/>
                  <a:gd name="T47" fmla="*/ 54 h 89"/>
                  <a:gd name="T48" fmla="*/ 9 w 71"/>
                  <a:gd name="T49" fmla="*/ 51 h 89"/>
                  <a:gd name="T50" fmla="*/ 21 w 71"/>
                  <a:gd name="T51" fmla="*/ 42 h 89"/>
                  <a:gd name="T52" fmla="*/ 27 w 71"/>
                  <a:gd name="T53" fmla="*/ 42 h 89"/>
                  <a:gd name="T54" fmla="*/ 27 w 71"/>
                  <a:gd name="T55" fmla="*/ 38 h 89"/>
                  <a:gd name="T56" fmla="*/ 21 w 71"/>
                  <a:gd name="T57" fmla="*/ 28 h 89"/>
                  <a:gd name="T58" fmla="*/ 26 w 71"/>
                  <a:gd name="T59" fmla="*/ 21 h 89"/>
                  <a:gd name="T60" fmla="*/ 21 w 71"/>
                  <a:gd name="T61" fmla="*/ 16 h 89"/>
                  <a:gd name="T62" fmla="*/ 26 w 71"/>
                  <a:gd name="T63" fmla="*/ 10 h 89"/>
                  <a:gd name="T64" fmla="*/ 30 w 71"/>
                  <a:gd name="T65" fmla="*/ 12 h 89"/>
                  <a:gd name="T66" fmla="*/ 32 w 71"/>
                  <a:gd name="T67" fmla="*/ 15 h 89"/>
                  <a:gd name="T68" fmla="*/ 45 w 71"/>
                  <a:gd name="T69" fmla="*/ 7 h 89"/>
                  <a:gd name="T70" fmla="*/ 44 w 71"/>
                  <a:gd name="T71" fmla="*/ 4 h 89"/>
                  <a:gd name="T72" fmla="*/ 48 w 71"/>
                  <a:gd name="T73" fmla="*/ 0 h 89"/>
                  <a:gd name="T74" fmla="*/ 54 w 71"/>
                  <a:gd name="T75" fmla="*/ 3 h 89"/>
                  <a:gd name="T76" fmla="*/ 61 w 71"/>
                  <a:gd name="T77" fmla="*/ 4 h 89"/>
                  <a:gd name="T78" fmla="*/ 65 w 71"/>
                  <a:gd name="T79" fmla="*/ 7 h 89"/>
                  <a:gd name="T80" fmla="*/ 64 w 71"/>
                  <a:gd name="T81" fmla="*/ 12 h 89"/>
                  <a:gd name="T82" fmla="*/ 67 w 71"/>
                  <a:gd name="T83" fmla="*/ 15 h 89"/>
                  <a:gd name="T84" fmla="*/ 68 w 71"/>
                  <a:gd name="T85" fmla="*/ 24 h 89"/>
                  <a:gd name="T86" fmla="*/ 71 w 71"/>
                  <a:gd name="T87" fmla="*/ 2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1" h="89">
                    <a:moveTo>
                      <a:pt x="71" y="27"/>
                    </a:moveTo>
                    <a:lnTo>
                      <a:pt x="71" y="35"/>
                    </a:lnTo>
                    <a:lnTo>
                      <a:pt x="64" y="36"/>
                    </a:lnTo>
                    <a:lnTo>
                      <a:pt x="57" y="30"/>
                    </a:lnTo>
                    <a:lnTo>
                      <a:pt x="53" y="30"/>
                    </a:lnTo>
                    <a:lnTo>
                      <a:pt x="48" y="36"/>
                    </a:lnTo>
                    <a:lnTo>
                      <a:pt x="54" y="42"/>
                    </a:lnTo>
                    <a:lnTo>
                      <a:pt x="54" y="51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65" y="66"/>
                    </a:lnTo>
                    <a:lnTo>
                      <a:pt x="70" y="70"/>
                    </a:lnTo>
                    <a:lnTo>
                      <a:pt x="68" y="77"/>
                    </a:lnTo>
                    <a:lnTo>
                      <a:pt x="59" y="86"/>
                    </a:lnTo>
                    <a:lnTo>
                      <a:pt x="54" y="88"/>
                    </a:lnTo>
                    <a:lnTo>
                      <a:pt x="45" y="86"/>
                    </a:lnTo>
                    <a:lnTo>
                      <a:pt x="39" y="86"/>
                    </a:lnTo>
                    <a:lnTo>
                      <a:pt x="35" y="85"/>
                    </a:lnTo>
                    <a:lnTo>
                      <a:pt x="24" y="89"/>
                    </a:lnTo>
                    <a:lnTo>
                      <a:pt x="21" y="83"/>
                    </a:lnTo>
                    <a:lnTo>
                      <a:pt x="15" y="80"/>
                    </a:lnTo>
                    <a:lnTo>
                      <a:pt x="6" y="66"/>
                    </a:lnTo>
                    <a:lnTo>
                      <a:pt x="3" y="65"/>
                    </a:lnTo>
                    <a:lnTo>
                      <a:pt x="0" y="54"/>
                    </a:lnTo>
                    <a:lnTo>
                      <a:pt x="9" y="51"/>
                    </a:lnTo>
                    <a:lnTo>
                      <a:pt x="21" y="42"/>
                    </a:lnTo>
                    <a:lnTo>
                      <a:pt x="27" y="42"/>
                    </a:lnTo>
                    <a:lnTo>
                      <a:pt x="27" y="38"/>
                    </a:lnTo>
                    <a:lnTo>
                      <a:pt x="21" y="28"/>
                    </a:lnTo>
                    <a:lnTo>
                      <a:pt x="26" y="21"/>
                    </a:lnTo>
                    <a:lnTo>
                      <a:pt x="21" y="16"/>
                    </a:lnTo>
                    <a:lnTo>
                      <a:pt x="26" y="10"/>
                    </a:lnTo>
                    <a:lnTo>
                      <a:pt x="30" y="12"/>
                    </a:lnTo>
                    <a:lnTo>
                      <a:pt x="32" y="15"/>
                    </a:lnTo>
                    <a:lnTo>
                      <a:pt x="45" y="7"/>
                    </a:lnTo>
                    <a:lnTo>
                      <a:pt x="44" y="4"/>
                    </a:lnTo>
                    <a:lnTo>
                      <a:pt x="48" y="0"/>
                    </a:lnTo>
                    <a:lnTo>
                      <a:pt x="54" y="3"/>
                    </a:lnTo>
                    <a:lnTo>
                      <a:pt x="61" y="4"/>
                    </a:lnTo>
                    <a:lnTo>
                      <a:pt x="65" y="7"/>
                    </a:lnTo>
                    <a:lnTo>
                      <a:pt x="64" y="12"/>
                    </a:lnTo>
                    <a:lnTo>
                      <a:pt x="67" y="15"/>
                    </a:lnTo>
                    <a:lnTo>
                      <a:pt x="68" y="24"/>
                    </a:lnTo>
                    <a:lnTo>
                      <a:pt x="71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2" name="Freeform 4158">
                <a:extLst>
                  <a:ext uri="{FF2B5EF4-FFF2-40B4-BE49-F238E27FC236}">
                    <a16:creationId xmlns:a16="http://schemas.microsoft.com/office/drawing/2014/main" id="{4EAC3135-47DE-F503-3F30-7F0CC4AB7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230"/>
                <a:ext cx="15" cy="19"/>
              </a:xfrm>
              <a:custGeom>
                <a:avLst/>
                <a:gdLst>
                  <a:gd name="T0" fmla="*/ 25 w 31"/>
                  <a:gd name="T1" fmla="*/ 12 h 40"/>
                  <a:gd name="T2" fmla="*/ 25 w 31"/>
                  <a:gd name="T3" fmla="*/ 6 h 40"/>
                  <a:gd name="T4" fmla="*/ 23 w 31"/>
                  <a:gd name="T5" fmla="*/ 5 h 40"/>
                  <a:gd name="T6" fmla="*/ 16 w 31"/>
                  <a:gd name="T7" fmla="*/ 6 h 40"/>
                  <a:gd name="T8" fmla="*/ 9 w 31"/>
                  <a:gd name="T9" fmla="*/ 0 h 40"/>
                  <a:gd name="T10" fmla="*/ 5 w 31"/>
                  <a:gd name="T11" fmla="*/ 0 h 40"/>
                  <a:gd name="T12" fmla="*/ 0 w 31"/>
                  <a:gd name="T13" fmla="*/ 6 h 40"/>
                  <a:gd name="T14" fmla="*/ 6 w 31"/>
                  <a:gd name="T15" fmla="*/ 12 h 40"/>
                  <a:gd name="T16" fmla="*/ 6 w 31"/>
                  <a:gd name="T17" fmla="*/ 21 h 40"/>
                  <a:gd name="T18" fmla="*/ 6 w 31"/>
                  <a:gd name="T19" fmla="*/ 32 h 40"/>
                  <a:gd name="T20" fmla="*/ 6 w 31"/>
                  <a:gd name="T21" fmla="*/ 33 h 40"/>
                  <a:gd name="T22" fmla="*/ 17 w 31"/>
                  <a:gd name="T23" fmla="*/ 36 h 40"/>
                  <a:gd name="T24" fmla="*/ 22 w 31"/>
                  <a:gd name="T25" fmla="*/ 40 h 40"/>
                  <a:gd name="T26" fmla="*/ 28 w 31"/>
                  <a:gd name="T27" fmla="*/ 35 h 40"/>
                  <a:gd name="T28" fmla="*/ 31 w 31"/>
                  <a:gd name="T29" fmla="*/ 26 h 40"/>
                  <a:gd name="T30" fmla="*/ 31 w 31"/>
                  <a:gd name="T31" fmla="*/ 15 h 40"/>
                  <a:gd name="T32" fmla="*/ 25 w 31"/>
                  <a:gd name="T33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0">
                    <a:moveTo>
                      <a:pt x="25" y="12"/>
                    </a:moveTo>
                    <a:lnTo>
                      <a:pt x="25" y="6"/>
                    </a:lnTo>
                    <a:lnTo>
                      <a:pt x="23" y="5"/>
                    </a:lnTo>
                    <a:lnTo>
                      <a:pt x="16" y="6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6"/>
                    </a:lnTo>
                    <a:lnTo>
                      <a:pt x="6" y="12"/>
                    </a:lnTo>
                    <a:lnTo>
                      <a:pt x="6" y="21"/>
                    </a:lnTo>
                    <a:lnTo>
                      <a:pt x="6" y="32"/>
                    </a:lnTo>
                    <a:lnTo>
                      <a:pt x="6" y="33"/>
                    </a:lnTo>
                    <a:lnTo>
                      <a:pt x="17" y="36"/>
                    </a:lnTo>
                    <a:lnTo>
                      <a:pt x="22" y="40"/>
                    </a:lnTo>
                    <a:lnTo>
                      <a:pt x="28" y="35"/>
                    </a:lnTo>
                    <a:lnTo>
                      <a:pt x="31" y="26"/>
                    </a:lnTo>
                    <a:lnTo>
                      <a:pt x="31" y="15"/>
                    </a:lnTo>
                    <a:lnTo>
                      <a:pt x="2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3" name="Freeform 4159">
                <a:extLst>
                  <a:ext uri="{FF2B5EF4-FFF2-40B4-BE49-F238E27FC236}">
                    <a16:creationId xmlns:a16="http://schemas.microsoft.com/office/drawing/2014/main" id="{4E0C3BA1-E641-E760-C0F0-AA78F9BD8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230"/>
                <a:ext cx="15" cy="19"/>
              </a:xfrm>
              <a:custGeom>
                <a:avLst/>
                <a:gdLst>
                  <a:gd name="T0" fmla="*/ 25 w 31"/>
                  <a:gd name="T1" fmla="*/ 12 h 40"/>
                  <a:gd name="T2" fmla="*/ 31 w 31"/>
                  <a:gd name="T3" fmla="*/ 15 h 40"/>
                  <a:gd name="T4" fmla="*/ 31 w 31"/>
                  <a:gd name="T5" fmla="*/ 26 h 40"/>
                  <a:gd name="T6" fmla="*/ 28 w 31"/>
                  <a:gd name="T7" fmla="*/ 35 h 40"/>
                  <a:gd name="T8" fmla="*/ 22 w 31"/>
                  <a:gd name="T9" fmla="*/ 40 h 40"/>
                  <a:gd name="T10" fmla="*/ 17 w 31"/>
                  <a:gd name="T11" fmla="*/ 36 h 40"/>
                  <a:gd name="T12" fmla="*/ 6 w 31"/>
                  <a:gd name="T13" fmla="*/ 33 h 40"/>
                  <a:gd name="T14" fmla="*/ 6 w 31"/>
                  <a:gd name="T15" fmla="*/ 32 h 40"/>
                  <a:gd name="T16" fmla="*/ 6 w 31"/>
                  <a:gd name="T17" fmla="*/ 21 h 40"/>
                  <a:gd name="T18" fmla="*/ 6 w 31"/>
                  <a:gd name="T19" fmla="*/ 12 h 40"/>
                  <a:gd name="T20" fmla="*/ 0 w 31"/>
                  <a:gd name="T21" fmla="*/ 6 h 40"/>
                  <a:gd name="T22" fmla="*/ 5 w 31"/>
                  <a:gd name="T23" fmla="*/ 0 h 40"/>
                  <a:gd name="T24" fmla="*/ 9 w 31"/>
                  <a:gd name="T25" fmla="*/ 0 h 40"/>
                  <a:gd name="T26" fmla="*/ 16 w 31"/>
                  <a:gd name="T27" fmla="*/ 6 h 40"/>
                  <a:gd name="T28" fmla="*/ 23 w 31"/>
                  <a:gd name="T29" fmla="*/ 5 h 40"/>
                  <a:gd name="T30" fmla="*/ 25 w 31"/>
                  <a:gd name="T31" fmla="*/ 6 h 40"/>
                  <a:gd name="T32" fmla="*/ 25 w 31"/>
                  <a:gd name="T33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0">
                    <a:moveTo>
                      <a:pt x="25" y="12"/>
                    </a:moveTo>
                    <a:lnTo>
                      <a:pt x="31" y="15"/>
                    </a:lnTo>
                    <a:lnTo>
                      <a:pt x="31" y="26"/>
                    </a:lnTo>
                    <a:lnTo>
                      <a:pt x="28" y="35"/>
                    </a:lnTo>
                    <a:lnTo>
                      <a:pt x="22" y="40"/>
                    </a:lnTo>
                    <a:lnTo>
                      <a:pt x="17" y="36"/>
                    </a:lnTo>
                    <a:lnTo>
                      <a:pt x="6" y="33"/>
                    </a:lnTo>
                    <a:lnTo>
                      <a:pt x="6" y="32"/>
                    </a:lnTo>
                    <a:lnTo>
                      <a:pt x="6" y="21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6" y="6"/>
                    </a:lnTo>
                    <a:lnTo>
                      <a:pt x="23" y="5"/>
                    </a:lnTo>
                    <a:lnTo>
                      <a:pt x="25" y="6"/>
                    </a:lnTo>
                    <a:lnTo>
                      <a:pt x="25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4" name="Freeform 4160">
                <a:extLst>
                  <a:ext uri="{FF2B5EF4-FFF2-40B4-BE49-F238E27FC236}">
                    <a16:creationId xmlns:a16="http://schemas.microsoft.com/office/drawing/2014/main" id="{05E07A2B-9A68-C891-3693-743FBFECE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230"/>
                <a:ext cx="15" cy="19"/>
              </a:xfrm>
              <a:custGeom>
                <a:avLst/>
                <a:gdLst>
                  <a:gd name="T0" fmla="*/ 25 w 31"/>
                  <a:gd name="T1" fmla="*/ 12 h 40"/>
                  <a:gd name="T2" fmla="*/ 31 w 31"/>
                  <a:gd name="T3" fmla="*/ 15 h 40"/>
                  <a:gd name="T4" fmla="*/ 31 w 31"/>
                  <a:gd name="T5" fmla="*/ 26 h 40"/>
                  <a:gd name="T6" fmla="*/ 28 w 31"/>
                  <a:gd name="T7" fmla="*/ 35 h 40"/>
                  <a:gd name="T8" fmla="*/ 22 w 31"/>
                  <a:gd name="T9" fmla="*/ 40 h 40"/>
                  <a:gd name="T10" fmla="*/ 17 w 31"/>
                  <a:gd name="T11" fmla="*/ 36 h 40"/>
                  <a:gd name="T12" fmla="*/ 6 w 31"/>
                  <a:gd name="T13" fmla="*/ 33 h 40"/>
                  <a:gd name="T14" fmla="*/ 6 w 31"/>
                  <a:gd name="T15" fmla="*/ 32 h 40"/>
                  <a:gd name="T16" fmla="*/ 6 w 31"/>
                  <a:gd name="T17" fmla="*/ 21 h 40"/>
                  <a:gd name="T18" fmla="*/ 6 w 31"/>
                  <a:gd name="T19" fmla="*/ 12 h 40"/>
                  <a:gd name="T20" fmla="*/ 0 w 31"/>
                  <a:gd name="T21" fmla="*/ 6 h 40"/>
                  <a:gd name="T22" fmla="*/ 5 w 31"/>
                  <a:gd name="T23" fmla="*/ 0 h 40"/>
                  <a:gd name="T24" fmla="*/ 9 w 31"/>
                  <a:gd name="T25" fmla="*/ 0 h 40"/>
                  <a:gd name="T26" fmla="*/ 16 w 31"/>
                  <a:gd name="T27" fmla="*/ 6 h 40"/>
                  <a:gd name="T28" fmla="*/ 23 w 31"/>
                  <a:gd name="T29" fmla="*/ 5 h 40"/>
                  <a:gd name="T30" fmla="*/ 25 w 31"/>
                  <a:gd name="T31" fmla="*/ 6 h 40"/>
                  <a:gd name="T32" fmla="*/ 25 w 31"/>
                  <a:gd name="T33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0">
                    <a:moveTo>
                      <a:pt x="25" y="12"/>
                    </a:moveTo>
                    <a:lnTo>
                      <a:pt x="31" y="15"/>
                    </a:lnTo>
                    <a:lnTo>
                      <a:pt x="31" y="26"/>
                    </a:lnTo>
                    <a:lnTo>
                      <a:pt x="28" y="35"/>
                    </a:lnTo>
                    <a:lnTo>
                      <a:pt x="22" y="40"/>
                    </a:lnTo>
                    <a:lnTo>
                      <a:pt x="17" y="36"/>
                    </a:lnTo>
                    <a:lnTo>
                      <a:pt x="6" y="33"/>
                    </a:lnTo>
                    <a:lnTo>
                      <a:pt x="6" y="32"/>
                    </a:lnTo>
                    <a:lnTo>
                      <a:pt x="6" y="21"/>
                    </a:lnTo>
                    <a:lnTo>
                      <a:pt x="6" y="12"/>
                    </a:lnTo>
                    <a:lnTo>
                      <a:pt x="0" y="6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6" y="6"/>
                    </a:lnTo>
                    <a:lnTo>
                      <a:pt x="23" y="5"/>
                    </a:lnTo>
                    <a:lnTo>
                      <a:pt x="25" y="6"/>
                    </a:lnTo>
                    <a:lnTo>
                      <a:pt x="25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5" name="Freeform 4161">
                <a:extLst>
                  <a:ext uri="{FF2B5EF4-FFF2-40B4-BE49-F238E27FC236}">
                    <a16:creationId xmlns:a16="http://schemas.microsoft.com/office/drawing/2014/main" id="{118B2D84-CEB9-E6A6-88CF-04A3C8AD5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248"/>
                <a:ext cx="57" cy="45"/>
              </a:xfrm>
              <a:custGeom>
                <a:avLst/>
                <a:gdLst>
                  <a:gd name="T0" fmla="*/ 49 w 114"/>
                  <a:gd name="T1" fmla="*/ 14 h 90"/>
                  <a:gd name="T2" fmla="*/ 41 w 114"/>
                  <a:gd name="T3" fmla="*/ 16 h 90"/>
                  <a:gd name="T4" fmla="*/ 33 w 114"/>
                  <a:gd name="T5" fmla="*/ 14 h 90"/>
                  <a:gd name="T6" fmla="*/ 32 w 114"/>
                  <a:gd name="T7" fmla="*/ 19 h 90"/>
                  <a:gd name="T8" fmla="*/ 27 w 114"/>
                  <a:gd name="T9" fmla="*/ 23 h 90"/>
                  <a:gd name="T10" fmla="*/ 21 w 114"/>
                  <a:gd name="T11" fmla="*/ 28 h 90"/>
                  <a:gd name="T12" fmla="*/ 14 w 114"/>
                  <a:gd name="T13" fmla="*/ 19 h 90"/>
                  <a:gd name="T14" fmla="*/ 3 w 114"/>
                  <a:gd name="T15" fmla="*/ 22 h 90"/>
                  <a:gd name="T16" fmla="*/ 2 w 114"/>
                  <a:gd name="T17" fmla="*/ 26 h 90"/>
                  <a:gd name="T18" fmla="*/ 3 w 114"/>
                  <a:gd name="T19" fmla="*/ 37 h 90"/>
                  <a:gd name="T20" fmla="*/ 0 w 114"/>
                  <a:gd name="T21" fmla="*/ 46 h 90"/>
                  <a:gd name="T22" fmla="*/ 8 w 114"/>
                  <a:gd name="T23" fmla="*/ 52 h 90"/>
                  <a:gd name="T24" fmla="*/ 12 w 114"/>
                  <a:gd name="T25" fmla="*/ 55 h 90"/>
                  <a:gd name="T26" fmla="*/ 15 w 114"/>
                  <a:gd name="T27" fmla="*/ 64 h 90"/>
                  <a:gd name="T28" fmla="*/ 21 w 114"/>
                  <a:gd name="T29" fmla="*/ 63 h 90"/>
                  <a:gd name="T30" fmla="*/ 21 w 114"/>
                  <a:gd name="T31" fmla="*/ 70 h 90"/>
                  <a:gd name="T32" fmla="*/ 24 w 114"/>
                  <a:gd name="T33" fmla="*/ 72 h 90"/>
                  <a:gd name="T34" fmla="*/ 33 w 114"/>
                  <a:gd name="T35" fmla="*/ 73 h 90"/>
                  <a:gd name="T36" fmla="*/ 40 w 114"/>
                  <a:gd name="T37" fmla="*/ 69 h 90"/>
                  <a:gd name="T38" fmla="*/ 43 w 114"/>
                  <a:gd name="T39" fmla="*/ 75 h 90"/>
                  <a:gd name="T40" fmla="*/ 49 w 114"/>
                  <a:gd name="T41" fmla="*/ 72 h 90"/>
                  <a:gd name="T42" fmla="*/ 55 w 114"/>
                  <a:gd name="T43" fmla="*/ 70 h 90"/>
                  <a:gd name="T44" fmla="*/ 56 w 114"/>
                  <a:gd name="T45" fmla="*/ 73 h 90"/>
                  <a:gd name="T46" fmla="*/ 58 w 114"/>
                  <a:gd name="T47" fmla="*/ 73 h 90"/>
                  <a:gd name="T48" fmla="*/ 59 w 114"/>
                  <a:gd name="T49" fmla="*/ 78 h 90"/>
                  <a:gd name="T50" fmla="*/ 67 w 114"/>
                  <a:gd name="T51" fmla="*/ 86 h 90"/>
                  <a:gd name="T52" fmla="*/ 76 w 114"/>
                  <a:gd name="T53" fmla="*/ 80 h 90"/>
                  <a:gd name="T54" fmla="*/ 79 w 114"/>
                  <a:gd name="T55" fmla="*/ 80 h 90"/>
                  <a:gd name="T56" fmla="*/ 82 w 114"/>
                  <a:gd name="T57" fmla="*/ 76 h 90"/>
                  <a:gd name="T58" fmla="*/ 93 w 114"/>
                  <a:gd name="T59" fmla="*/ 80 h 90"/>
                  <a:gd name="T60" fmla="*/ 93 w 114"/>
                  <a:gd name="T61" fmla="*/ 90 h 90"/>
                  <a:gd name="T62" fmla="*/ 96 w 114"/>
                  <a:gd name="T63" fmla="*/ 84 h 90"/>
                  <a:gd name="T64" fmla="*/ 105 w 114"/>
                  <a:gd name="T65" fmla="*/ 83 h 90"/>
                  <a:gd name="T66" fmla="*/ 105 w 114"/>
                  <a:gd name="T67" fmla="*/ 72 h 90"/>
                  <a:gd name="T68" fmla="*/ 109 w 114"/>
                  <a:gd name="T69" fmla="*/ 70 h 90"/>
                  <a:gd name="T70" fmla="*/ 114 w 114"/>
                  <a:gd name="T71" fmla="*/ 63 h 90"/>
                  <a:gd name="T72" fmla="*/ 106 w 114"/>
                  <a:gd name="T73" fmla="*/ 61 h 90"/>
                  <a:gd name="T74" fmla="*/ 97 w 114"/>
                  <a:gd name="T75" fmla="*/ 60 h 90"/>
                  <a:gd name="T76" fmla="*/ 97 w 114"/>
                  <a:gd name="T77" fmla="*/ 54 h 90"/>
                  <a:gd name="T78" fmla="*/ 91 w 114"/>
                  <a:gd name="T79" fmla="*/ 54 h 90"/>
                  <a:gd name="T80" fmla="*/ 91 w 114"/>
                  <a:gd name="T81" fmla="*/ 48 h 90"/>
                  <a:gd name="T82" fmla="*/ 85 w 114"/>
                  <a:gd name="T83" fmla="*/ 51 h 90"/>
                  <a:gd name="T84" fmla="*/ 82 w 114"/>
                  <a:gd name="T85" fmla="*/ 32 h 90"/>
                  <a:gd name="T86" fmla="*/ 73 w 114"/>
                  <a:gd name="T87" fmla="*/ 23 h 90"/>
                  <a:gd name="T88" fmla="*/ 73 w 114"/>
                  <a:gd name="T89" fmla="*/ 17 h 90"/>
                  <a:gd name="T90" fmla="*/ 68 w 114"/>
                  <a:gd name="T91" fmla="*/ 17 h 90"/>
                  <a:gd name="T92" fmla="*/ 68 w 114"/>
                  <a:gd name="T93" fmla="*/ 11 h 90"/>
                  <a:gd name="T94" fmla="*/ 70 w 114"/>
                  <a:gd name="T95" fmla="*/ 4 h 90"/>
                  <a:gd name="T96" fmla="*/ 67 w 114"/>
                  <a:gd name="T97" fmla="*/ 0 h 90"/>
                  <a:gd name="T98" fmla="*/ 58 w 114"/>
                  <a:gd name="T99" fmla="*/ 0 h 90"/>
                  <a:gd name="T100" fmla="*/ 49 w 114"/>
                  <a:gd name="T101" fmla="*/ 1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4" h="90">
                    <a:moveTo>
                      <a:pt x="49" y="14"/>
                    </a:moveTo>
                    <a:lnTo>
                      <a:pt x="41" y="16"/>
                    </a:lnTo>
                    <a:lnTo>
                      <a:pt x="33" y="14"/>
                    </a:lnTo>
                    <a:lnTo>
                      <a:pt x="32" y="19"/>
                    </a:lnTo>
                    <a:lnTo>
                      <a:pt x="27" y="23"/>
                    </a:lnTo>
                    <a:lnTo>
                      <a:pt x="21" y="28"/>
                    </a:lnTo>
                    <a:lnTo>
                      <a:pt x="14" y="19"/>
                    </a:lnTo>
                    <a:lnTo>
                      <a:pt x="3" y="22"/>
                    </a:lnTo>
                    <a:lnTo>
                      <a:pt x="2" y="26"/>
                    </a:lnTo>
                    <a:lnTo>
                      <a:pt x="3" y="37"/>
                    </a:lnTo>
                    <a:lnTo>
                      <a:pt x="0" y="46"/>
                    </a:lnTo>
                    <a:lnTo>
                      <a:pt x="8" y="52"/>
                    </a:lnTo>
                    <a:lnTo>
                      <a:pt x="12" y="55"/>
                    </a:lnTo>
                    <a:lnTo>
                      <a:pt x="15" y="64"/>
                    </a:lnTo>
                    <a:lnTo>
                      <a:pt x="21" y="63"/>
                    </a:lnTo>
                    <a:lnTo>
                      <a:pt x="21" y="70"/>
                    </a:lnTo>
                    <a:lnTo>
                      <a:pt x="24" y="72"/>
                    </a:lnTo>
                    <a:lnTo>
                      <a:pt x="33" y="73"/>
                    </a:lnTo>
                    <a:lnTo>
                      <a:pt x="40" y="69"/>
                    </a:lnTo>
                    <a:lnTo>
                      <a:pt x="43" y="75"/>
                    </a:lnTo>
                    <a:lnTo>
                      <a:pt x="49" y="72"/>
                    </a:lnTo>
                    <a:lnTo>
                      <a:pt x="55" y="70"/>
                    </a:lnTo>
                    <a:lnTo>
                      <a:pt x="56" y="73"/>
                    </a:lnTo>
                    <a:lnTo>
                      <a:pt x="58" y="73"/>
                    </a:lnTo>
                    <a:lnTo>
                      <a:pt x="59" y="78"/>
                    </a:lnTo>
                    <a:lnTo>
                      <a:pt x="67" y="86"/>
                    </a:lnTo>
                    <a:lnTo>
                      <a:pt x="76" y="80"/>
                    </a:lnTo>
                    <a:lnTo>
                      <a:pt x="79" y="80"/>
                    </a:lnTo>
                    <a:lnTo>
                      <a:pt x="82" y="76"/>
                    </a:lnTo>
                    <a:lnTo>
                      <a:pt x="93" y="80"/>
                    </a:lnTo>
                    <a:lnTo>
                      <a:pt x="93" y="90"/>
                    </a:lnTo>
                    <a:lnTo>
                      <a:pt x="96" y="84"/>
                    </a:lnTo>
                    <a:lnTo>
                      <a:pt x="105" y="83"/>
                    </a:lnTo>
                    <a:lnTo>
                      <a:pt x="105" y="72"/>
                    </a:lnTo>
                    <a:lnTo>
                      <a:pt x="109" y="70"/>
                    </a:lnTo>
                    <a:lnTo>
                      <a:pt x="114" y="63"/>
                    </a:lnTo>
                    <a:lnTo>
                      <a:pt x="106" y="61"/>
                    </a:lnTo>
                    <a:lnTo>
                      <a:pt x="97" y="60"/>
                    </a:lnTo>
                    <a:lnTo>
                      <a:pt x="97" y="54"/>
                    </a:lnTo>
                    <a:lnTo>
                      <a:pt x="91" y="54"/>
                    </a:lnTo>
                    <a:lnTo>
                      <a:pt x="91" y="48"/>
                    </a:lnTo>
                    <a:lnTo>
                      <a:pt x="85" y="51"/>
                    </a:lnTo>
                    <a:lnTo>
                      <a:pt x="82" y="32"/>
                    </a:lnTo>
                    <a:lnTo>
                      <a:pt x="73" y="23"/>
                    </a:lnTo>
                    <a:lnTo>
                      <a:pt x="73" y="17"/>
                    </a:lnTo>
                    <a:lnTo>
                      <a:pt x="68" y="17"/>
                    </a:lnTo>
                    <a:lnTo>
                      <a:pt x="68" y="11"/>
                    </a:lnTo>
                    <a:lnTo>
                      <a:pt x="70" y="4"/>
                    </a:lnTo>
                    <a:lnTo>
                      <a:pt x="67" y="0"/>
                    </a:lnTo>
                    <a:lnTo>
                      <a:pt x="58" y="0"/>
                    </a:lnTo>
                    <a:lnTo>
                      <a:pt x="49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6" name="Freeform 4162">
                <a:extLst>
                  <a:ext uri="{FF2B5EF4-FFF2-40B4-BE49-F238E27FC236}">
                    <a16:creationId xmlns:a16="http://schemas.microsoft.com/office/drawing/2014/main" id="{21AAC928-2A0B-F3FF-5A7A-BC61902E7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248"/>
                <a:ext cx="57" cy="45"/>
              </a:xfrm>
              <a:custGeom>
                <a:avLst/>
                <a:gdLst>
                  <a:gd name="T0" fmla="*/ 49 w 114"/>
                  <a:gd name="T1" fmla="*/ 14 h 90"/>
                  <a:gd name="T2" fmla="*/ 58 w 114"/>
                  <a:gd name="T3" fmla="*/ 0 h 90"/>
                  <a:gd name="T4" fmla="*/ 67 w 114"/>
                  <a:gd name="T5" fmla="*/ 0 h 90"/>
                  <a:gd name="T6" fmla="*/ 70 w 114"/>
                  <a:gd name="T7" fmla="*/ 4 h 90"/>
                  <a:gd name="T8" fmla="*/ 68 w 114"/>
                  <a:gd name="T9" fmla="*/ 11 h 90"/>
                  <a:gd name="T10" fmla="*/ 68 w 114"/>
                  <a:gd name="T11" fmla="*/ 17 h 90"/>
                  <a:gd name="T12" fmla="*/ 73 w 114"/>
                  <a:gd name="T13" fmla="*/ 17 h 90"/>
                  <a:gd name="T14" fmla="*/ 73 w 114"/>
                  <a:gd name="T15" fmla="*/ 23 h 90"/>
                  <a:gd name="T16" fmla="*/ 82 w 114"/>
                  <a:gd name="T17" fmla="*/ 32 h 90"/>
                  <a:gd name="T18" fmla="*/ 85 w 114"/>
                  <a:gd name="T19" fmla="*/ 51 h 90"/>
                  <a:gd name="T20" fmla="*/ 91 w 114"/>
                  <a:gd name="T21" fmla="*/ 48 h 90"/>
                  <a:gd name="T22" fmla="*/ 91 w 114"/>
                  <a:gd name="T23" fmla="*/ 54 h 90"/>
                  <a:gd name="T24" fmla="*/ 97 w 114"/>
                  <a:gd name="T25" fmla="*/ 54 h 90"/>
                  <a:gd name="T26" fmla="*/ 97 w 114"/>
                  <a:gd name="T27" fmla="*/ 60 h 90"/>
                  <a:gd name="T28" fmla="*/ 106 w 114"/>
                  <a:gd name="T29" fmla="*/ 61 h 90"/>
                  <a:gd name="T30" fmla="*/ 114 w 114"/>
                  <a:gd name="T31" fmla="*/ 63 h 90"/>
                  <a:gd name="T32" fmla="*/ 109 w 114"/>
                  <a:gd name="T33" fmla="*/ 70 h 90"/>
                  <a:gd name="T34" fmla="*/ 105 w 114"/>
                  <a:gd name="T35" fmla="*/ 72 h 90"/>
                  <a:gd name="T36" fmla="*/ 105 w 114"/>
                  <a:gd name="T37" fmla="*/ 83 h 90"/>
                  <a:gd name="T38" fmla="*/ 96 w 114"/>
                  <a:gd name="T39" fmla="*/ 84 h 90"/>
                  <a:gd name="T40" fmla="*/ 93 w 114"/>
                  <a:gd name="T41" fmla="*/ 90 h 90"/>
                  <a:gd name="T42" fmla="*/ 93 w 114"/>
                  <a:gd name="T43" fmla="*/ 80 h 90"/>
                  <a:gd name="T44" fmla="*/ 82 w 114"/>
                  <a:gd name="T45" fmla="*/ 76 h 90"/>
                  <a:gd name="T46" fmla="*/ 79 w 114"/>
                  <a:gd name="T47" fmla="*/ 80 h 90"/>
                  <a:gd name="T48" fmla="*/ 76 w 114"/>
                  <a:gd name="T49" fmla="*/ 80 h 90"/>
                  <a:gd name="T50" fmla="*/ 67 w 114"/>
                  <a:gd name="T51" fmla="*/ 86 h 90"/>
                  <a:gd name="T52" fmla="*/ 59 w 114"/>
                  <a:gd name="T53" fmla="*/ 78 h 90"/>
                  <a:gd name="T54" fmla="*/ 58 w 114"/>
                  <a:gd name="T55" fmla="*/ 73 h 90"/>
                  <a:gd name="T56" fmla="*/ 56 w 114"/>
                  <a:gd name="T57" fmla="*/ 73 h 90"/>
                  <a:gd name="T58" fmla="*/ 55 w 114"/>
                  <a:gd name="T59" fmla="*/ 70 h 90"/>
                  <a:gd name="T60" fmla="*/ 49 w 114"/>
                  <a:gd name="T61" fmla="*/ 72 h 90"/>
                  <a:gd name="T62" fmla="*/ 43 w 114"/>
                  <a:gd name="T63" fmla="*/ 75 h 90"/>
                  <a:gd name="T64" fmla="*/ 40 w 114"/>
                  <a:gd name="T65" fmla="*/ 69 h 90"/>
                  <a:gd name="T66" fmla="*/ 33 w 114"/>
                  <a:gd name="T67" fmla="*/ 73 h 90"/>
                  <a:gd name="T68" fmla="*/ 24 w 114"/>
                  <a:gd name="T69" fmla="*/ 72 h 90"/>
                  <a:gd name="T70" fmla="*/ 21 w 114"/>
                  <a:gd name="T71" fmla="*/ 70 h 90"/>
                  <a:gd name="T72" fmla="*/ 21 w 114"/>
                  <a:gd name="T73" fmla="*/ 63 h 90"/>
                  <a:gd name="T74" fmla="*/ 15 w 114"/>
                  <a:gd name="T75" fmla="*/ 64 h 90"/>
                  <a:gd name="T76" fmla="*/ 12 w 114"/>
                  <a:gd name="T77" fmla="*/ 55 h 90"/>
                  <a:gd name="T78" fmla="*/ 8 w 114"/>
                  <a:gd name="T79" fmla="*/ 52 h 90"/>
                  <a:gd name="T80" fmla="*/ 0 w 114"/>
                  <a:gd name="T81" fmla="*/ 46 h 90"/>
                  <a:gd name="T82" fmla="*/ 3 w 114"/>
                  <a:gd name="T83" fmla="*/ 37 h 90"/>
                  <a:gd name="T84" fmla="*/ 2 w 114"/>
                  <a:gd name="T85" fmla="*/ 26 h 90"/>
                  <a:gd name="T86" fmla="*/ 3 w 114"/>
                  <a:gd name="T87" fmla="*/ 22 h 90"/>
                  <a:gd name="T88" fmla="*/ 14 w 114"/>
                  <a:gd name="T89" fmla="*/ 19 h 90"/>
                  <a:gd name="T90" fmla="*/ 21 w 114"/>
                  <a:gd name="T91" fmla="*/ 28 h 90"/>
                  <a:gd name="T92" fmla="*/ 27 w 114"/>
                  <a:gd name="T93" fmla="*/ 23 h 90"/>
                  <a:gd name="T94" fmla="*/ 32 w 114"/>
                  <a:gd name="T95" fmla="*/ 19 h 90"/>
                  <a:gd name="T96" fmla="*/ 33 w 114"/>
                  <a:gd name="T97" fmla="*/ 14 h 90"/>
                  <a:gd name="T98" fmla="*/ 41 w 114"/>
                  <a:gd name="T99" fmla="*/ 16 h 90"/>
                  <a:gd name="T100" fmla="*/ 49 w 114"/>
                  <a:gd name="T101" fmla="*/ 1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4" h="90">
                    <a:moveTo>
                      <a:pt x="49" y="14"/>
                    </a:moveTo>
                    <a:lnTo>
                      <a:pt x="58" y="0"/>
                    </a:lnTo>
                    <a:lnTo>
                      <a:pt x="67" y="0"/>
                    </a:lnTo>
                    <a:lnTo>
                      <a:pt x="70" y="4"/>
                    </a:lnTo>
                    <a:lnTo>
                      <a:pt x="68" y="11"/>
                    </a:lnTo>
                    <a:lnTo>
                      <a:pt x="68" y="17"/>
                    </a:lnTo>
                    <a:lnTo>
                      <a:pt x="73" y="17"/>
                    </a:lnTo>
                    <a:lnTo>
                      <a:pt x="73" y="23"/>
                    </a:lnTo>
                    <a:lnTo>
                      <a:pt x="82" y="32"/>
                    </a:lnTo>
                    <a:lnTo>
                      <a:pt x="85" y="51"/>
                    </a:lnTo>
                    <a:lnTo>
                      <a:pt x="91" y="48"/>
                    </a:lnTo>
                    <a:lnTo>
                      <a:pt x="91" y="54"/>
                    </a:lnTo>
                    <a:lnTo>
                      <a:pt x="97" y="54"/>
                    </a:lnTo>
                    <a:lnTo>
                      <a:pt x="97" y="60"/>
                    </a:lnTo>
                    <a:lnTo>
                      <a:pt x="106" y="61"/>
                    </a:lnTo>
                    <a:lnTo>
                      <a:pt x="114" y="63"/>
                    </a:lnTo>
                    <a:lnTo>
                      <a:pt x="109" y="70"/>
                    </a:lnTo>
                    <a:lnTo>
                      <a:pt x="105" y="72"/>
                    </a:lnTo>
                    <a:lnTo>
                      <a:pt x="105" y="83"/>
                    </a:lnTo>
                    <a:lnTo>
                      <a:pt x="96" y="84"/>
                    </a:lnTo>
                    <a:lnTo>
                      <a:pt x="93" y="90"/>
                    </a:lnTo>
                    <a:lnTo>
                      <a:pt x="93" y="80"/>
                    </a:lnTo>
                    <a:lnTo>
                      <a:pt x="82" y="76"/>
                    </a:lnTo>
                    <a:lnTo>
                      <a:pt x="79" y="80"/>
                    </a:lnTo>
                    <a:lnTo>
                      <a:pt x="76" y="80"/>
                    </a:lnTo>
                    <a:lnTo>
                      <a:pt x="67" y="86"/>
                    </a:lnTo>
                    <a:lnTo>
                      <a:pt x="59" y="78"/>
                    </a:lnTo>
                    <a:lnTo>
                      <a:pt x="58" y="73"/>
                    </a:lnTo>
                    <a:lnTo>
                      <a:pt x="56" y="73"/>
                    </a:lnTo>
                    <a:lnTo>
                      <a:pt x="55" y="70"/>
                    </a:lnTo>
                    <a:lnTo>
                      <a:pt x="49" y="72"/>
                    </a:lnTo>
                    <a:lnTo>
                      <a:pt x="43" y="75"/>
                    </a:lnTo>
                    <a:lnTo>
                      <a:pt x="40" y="69"/>
                    </a:lnTo>
                    <a:lnTo>
                      <a:pt x="33" y="73"/>
                    </a:lnTo>
                    <a:lnTo>
                      <a:pt x="24" y="72"/>
                    </a:lnTo>
                    <a:lnTo>
                      <a:pt x="21" y="70"/>
                    </a:lnTo>
                    <a:lnTo>
                      <a:pt x="21" y="63"/>
                    </a:lnTo>
                    <a:lnTo>
                      <a:pt x="15" y="64"/>
                    </a:lnTo>
                    <a:lnTo>
                      <a:pt x="12" y="55"/>
                    </a:lnTo>
                    <a:lnTo>
                      <a:pt x="8" y="52"/>
                    </a:lnTo>
                    <a:lnTo>
                      <a:pt x="0" y="46"/>
                    </a:lnTo>
                    <a:lnTo>
                      <a:pt x="3" y="37"/>
                    </a:lnTo>
                    <a:lnTo>
                      <a:pt x="2" y="26"/>
                    </a:lnTo>
                    <a:lnTo>
                      <a:pt x="3" y="22"/>
                    </a:lnTo>
                    <a:lnTo>
                      <a:pt x="14" y="19"/>
                    </a:lnTo>
                    <a:lnTo>
                      <a:pt x="21" y="28"/>
                    </a:lnTo>
                    <a:lnTo>
                      <a:pt x="27" y="23"/>
                    </a:lnTo>
                    <a:lnTo>
                      <a:pt x="32" y="19"/>
                    </a:lnTo>
                    <a:lnTo>
                      <a:pt x="33" y="14"/>
                    </a:lnTo>
                    <a:lnTo>
                      <a:pt x="41" y="16"/>
                    </a:lnTo>
                    <a:lnTo>
                      <a:pt x="49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7" name="Freeform 4163">
                <a:extLst>
                  <a:ext uri="{FF2B5EF4-FFF2-40B4-BE49-F238E27FC236}">
                    <a16:creationId xmlns:a16="http://schemas.microsoft.com/office/drawing/2014/main" id="{A25B4E79-A8B5-F2B2-FB96-A73048A57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248"/>
                <a:ext cx="57" cy="45"/>
              </a:xfrm>
              <a:custGeom>
                <a:avLst/>
                <a:gdLst>
                  <a:gd name="T0" fmla="*/ 49 w 114"/>
                  <a:gd name="T1" fmla="*/ 14 h 90"/>
                  <a:gd name="T2" fmla="*/ 58 w 114"/>
                  <a:gd name="T3" fmla="*/ 0 h 90"/>
                  <a:gd name="T4" fmla="*/ 67 w 114"/>
                  <a:gd name="T5" fmla="*/ 0 h 90"/>
                  <a:gd name="T6" fmla="*/ 70 w 114"/>
                  <a:gd name="T7" fmla="*/ 4 h 90"/>
                  <a:gd name="T8" fmla="*/ 68 w 114"/>
                  <a:gd name="T9" fmla="*/ 11 h 90"/>
                  <a:gd name="T10" fmla="*/ 68 w 114"/>
                  <a:gd name="T11" fmla="*/ 17 h 90"/>
                  <a:gd name="T12" fmla="*/ 73 w 114"/>
                  <a:gd name="T13" fmla="*/ 17 h 90"/>
                  <a:gd name="T14" fmla="*/ 73 w 114"/>
                  <a:gd name="T15" fmla="*/ 23 h 90"/>
                  <a:gd name="T16" fmla="*/ 82 w 114"/>
                  <a:gd name="T17" fmla="*/ 32 h 90"/>
                  <a:gd name="T18" fmla="*/ 85 w 114"/>
                  <a:gd name="T19" fmla="*/ 51 h 90"/>
                  <a:gd name="T20" fmla="*/ 91 w 114"/>
                  <a:gd name="T21" fmla="*/ 48 h 90"/>
                  <a:gd name="T22" fmla="*/ 91 w 114"/>
                  <a:gd name="T23" fmla="*/ 54 h 90"/>
                  <a:gd name="T24" fmla="*/ 97 w 114"/>
                  <a:gd name="T25" fmla="*/ 54 h 90"/>
                  <a:gd name="T26" fmla="*/ 97 w 114"/>
                  <a:gd name="T27" fmla="*/ 60 h 90"/>
                  <a:gd name="T28" fmla="*/ 106 w 114"/>
                  <a:gd name="T29" fmla="*/ 61 h 90"/>
                  <a:gd name="T30" fmla="*/ 114 w 114"/>
                  <a:gd name="T31" fmla="*/ 63 h 90"/>
                  <a:gd name="T32" fmla="*/ 109 w 114"/>
                  <a:gd name="T33" fmla="*/ 70 h 90"/>
                  <a:gd name="T34" fmla="*/ 105 w 114"/>
                  <a:gd name="T35" fmla="*/ 72 h 90"/>
                  <a:gd name="T36" fmla="*/ 105 w 114"/>
                  <a:gd name="T37" fmla="*/ 83 h 90"/>
                  <a:gd name="T38" fmla="*/ 96 w 114"/>
                  <a:gd name="T39" fmla="*/ 84 h 90"/>
                  <a:gd name="T40" fmla="*/ 93 w 114"/>
                  <a:gd name="T41" fmla="*/ 90 h 90"/>
                  <a:gd name="T42" fmla="*/ 93 w 114"/>
                  <a:gd name="T43" fmla="*/ 80 h 90"/>
                  <a:gd name="T44" fmla="*/ 82 w 114"/>
                  <a:gd name="T45" fmla="*/ 76 h 90"/>
                  <a:gd name="T46" fmla="*/ 79 w 114"/>
                  <a:gd name="T47" fmla="*/ 80 h 90"/>
                  <a:gd name="T48" fmla="*/ 76 w 114"/>
                  <a:gd name="T49" fmla="*/ 80 h 90"/>
                  <a:gd name="T50" fmla="*/ 67 w 114"/>
                  <a:gd name="T51" fmla="*/ 86 h 90"/>
                  <a:gd name="T52" fmla="*/ 59 w 114"/>
                  <a:gd name="T53" fmla="*/ 78 h 90"/>
                  <a:gd name="T54" fmla="*/ 58 w 114"/>
                  <a:gd name="T55" fmla="*/ 73 h 90"/>
                  <a:gd name="T56" fmla="*/ 56 w 114"/>
                  <a:gd name="T57" fmla="*/ 73 h 90"/>
                  <a:gd name="T58" fmla="*/ 55 w 114"/>
                  <a:gd name="T59" fmla="*/ 70 h 90"/>
                  <a:gd name="T60" fmla="*/ 49 w 114"/>
                  <a:gd name="T61" fmla="*/ 72 h 90"/>
                  <a:gd name="T62" fmla="*/ 43 w 114"/>
                  <a:gd name="T63" fmla="*/ 75 h 90"/>
                  <a:gd name="T64" fmla="*/ 40 w 114"/>
                  <a:gd name="T65" fmla="*/ 69 h 90"/>
                  <a:gd name="T66" fmla="*/ 33 w 114"/>
                  <a:gd name="T67" fmla="*/ 73 h 90"/>
                  <a:gd name="T68" fmla="*/ 24 w 114"/>
                  <a:gd name="T69" fmla="*/ 72 h 90"/>
                  <a:gd name="T70" fmla="*/ 21 w 114"/>
                  <a:gd name="T71" fmla="*/ 70 h 90"/>
                  <a:gd name="T72" fmla="*/ 21 w 114"/>
                  <a:gd name="T73" fmla="*/ 63 h 90"/>
                  <a:gd name="T74" fmla="*/ 15 w 114"/>
                  <a:gd name="T75" fmla="*/ 64 h 90"/>
                  <a:gd name="T76" fmla="*/ 12 w 114"/>
                  <a:gd name="T77" fmla="*/ 55 h 90"/>
                  <a:gd name="T78" fmla="*/ 8 w 114"/>
                  <a:gd name="T79" fmla="*/ 52 h 90"/>
                  <a:gd name="T80" fmla="*/ 0 w 114"/>
                  <a:gd name="T81" fmla="*/ 46 h 90"/>
                  <a:gd name="T82" fmla="*/ 3 w 114"/>
                  <a:gd name="T83" fmla="*/ 37 h 90"/>
                  <a:gd name="T84" fmla="*/ 2 w 114"/>
                  <a:gd name="T85" fmla="*/ 26 h 90"/>
                  <a:gd name="T86" fmla="*/ 3 w 114"/>
                  <a:gd name="T87" fmla="*/ 22 h 90"/>
                  <a:gd name="T88" fmla="*/ 14 w 114"/>
                  <a:gd name="T89" fmla="*/ 19 h 90"/>
                  <a:gd name="T90" fmla="*/ 21 w 114"/>
                  <a:gd name="T91" fmla="*/ 28 h 90"/>
                  <a:gd name="T92" fmla="*/ 27 w 114"/>
                  <a:gd name="T93" fmla="*/ 23 h 90"/>
                  <a:gd name="T94" fmla="*/ 32 w 114"/>
                  <a:gd name="T95" fmla="*/ 19 h 90"/>
                  <a:gd name="T96" fmla="*/ 33 w 114"/>
                  <a:gd name="T97" fmla="*/ 14 h 90"/>
                  <a:gd name="T98" fmla="*/ 41 w 114"/>
                  <a:gd name="T99" fmla="*/ 16 h 90"/>
                  <a:gd name="T100" fmla="*/ 49 w 114"/>
                  <a:gd name="T101" fmla="*/ 1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4" h="90">
                    <a:moveTo>
                      <a:pt x="49" y="14"/>
                    </a:moveTo>
                    <a:lnTo>
                      <a:pt x="58" y="0"/>
                    </a:lnTo>
                    <a:lnTo>
                      <a:pt x="67" y="0"/>
                    </a:lnTo>
                    <a:lnTo>
                      <a:pt x="70" y="4"/>
                    </a:lnTo>
                    <a:lnTo>
                      <a:pt x="68" y="11"/>
                    </a:lnTo>
                    <a:lnTo>
                      <a:pt x="68" y="17"/>
                    </a:lnTo>
                    <a:lnTo>
                      <a:pt x="73" y="17"/>
                    </a:lnTo>
                    <a:lnTo>
                      <a:pt x="73" y="23"/>
                    </a:lnTo>
                    <a:lnTo>
                      <a:pt x="82" y="32"/>
                    </a:lnTo>
                    <a:lnTo>
                      <a:pt x="85" y="51"/>
                    </a:lnTo>
                    <a:lnTo>
                      <a:pt x="91" y="48"/>
                    </a:lnTo>
                    <a:lnTo>
                      <a:pt x="91" y="54"/>
                    </a:lnTo>
                    <a:lnTo>
                      <a:pt x="97" y="54"/>
                    </a:lnTo>
                    <a:lnTo>
                      <a:pt x="97" y="60"/>
                    </a:lnTo>
                    <a:lnTo>
                      <a:pt x="106" y="61"/>
                    </a:lnTo>
                    <a:lnTo>
                      <a:pt x="114" y="63"/>
                    </a:lnTo>
                    <a:lnTo>
                      <a:pt x="109" y="70"/>
                    </a:lnTo>
                    <a:lnTo>
                      <a:pt x="105" y="72"/>
                    </a:lnTo>
                    <a:lnTo>
                      <a:pt x="105" y="83"/>
                    </a:lnTo>
                    <a:lnTo>
                      <a:pt x="96" y="84"/>
                    </a:lnTo>
                    <a:lnTo>
                      <a:pt x="93" y="90"/>
                    </a:lnTo>
                    <a:lnTo>
                      <a:pt x="93" y="80"/>
                    </a:lnTo>
                    <a:lnTo>
                      <a:pt x="82" y="76"/>
                    </a:lnTo>
                    <a:lnTo>
                      <a:pt x="79" y="80"/>
                    </a:lnTo>
                    <a:lnTo>
                      <a:pt x="76" y="80"/>
                    </a:lnTo>
                    <a:lnTo>
                      <a:pt x="67" y="86"/>
                    </a:lnTo>
                    <a:lnTo>
                      <a:pt x="59" y="78"/>
                    </a:lnTo>
                    <a:lnTo>
                      <a:pt x="58" y="73"/>
                    </a:lnTo>
                    <a:lnTo>
                      <a:pt x="56" y="73"/>
                    </a:lnTo>
                    <a:lnTo>
                      <a:pt x="55" y="70"/>
                    </a:lnTo>
                    <a:lnTo>
                      <a:pt x="49" y="72"/>
                    </a:lnTo>
                    <a:lnTo>
                      <a:pt x="43" y="75"/>
                    </a:lnTo>
                    <a:lnTo>
                      <a:pt x="40" y="69"/>
                    </a:lnTo>
                    <a:lnTo>
                      <a:pt x="33" y="73"/>
                    </a:lnTo>
                    <a:lnTo>
                      <a:pt x="24" y="72"/>
                    </a:lnTo>
                    <a:lnTo>
                      <a:pt x="21" y="70"/>
                    </a:lnTo>
                    <a:lnTo>
                      <a:pt x="21" y="63"/>
                    </a:lnTo>
                    <a:lnTo>
                      <a:pt x="15" y="64"/>
                    </a:lnTo>
                    <a:lnTo>
                      <a:pt x="12" y="55"/>
                    </a:lnTo>
                    <a:lnTo>
                      <a:pt x="8" y="52"/>
                    </a:lnTo>
                    <a:lnTo>
                      <a:pt x="0" y="46"/>
                    </a:lnTo>
                    <a:lnTo>
                      <a:pt x="3" y="37"/>
                    </a:lnTo>
                    <a:lnTo>
                      <a:pt x="2" y="26"/>
                    </a:lnTo>
                    <a:lnTo>
                      <a:pt x="3" y="22"/>
                    </a:lnTo>
                    <a:lnTo>
                      <a:pt x="14" y="19"/>
                    </a:lnTo>
                    <a:lnTo>
                      <a:pt x="21" y="28"/>
                    </a:lnTo>
                    <a:lnTo>
                      <a:pt x="27" y="23"/>
                    </a:lnTo>
                    <a:lnTo>
                      <a:pt x="32" y="19"/>
                    </a:lnTo>
                    <a:lnTo>
                      <a:pt x="33" y="14"/>
                    </a:lnTo>
                    <a:lnTo>
                      <a:pt x="41" y="16"/>
                    </a:lnTo>
                    <a:lnTo>
                      <a:pt x="49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8" name="Freeform 4164">
                <a:extLst>
                  <a:ext uri="{FF2B5EF4-FFF2-40B4-BE49-F238E27FC236}">
                    <a16:creationId xmlns:a16="http://schemas.microsoft.com/office/drawing/2014/main" id="{CF7F6466-2739-7C38-C7FC-E177B6042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274"/>
                <a:ext cx="36" cy="27"/>
              </a:xfrm>
              <a:custGeom>
                <a:avLst/>
                <a:gdLst>
                  <a:gd name="T0" fmla="*/ 11 w 71"/>
                  <a:gd name="T1" fmla="*/ 9 h 55"/>
                  <a:gd name="T2" fmla="*/ 11 w 71"/>
                  <a:gd name="T3" fmla="*/ 24 h 55"/>
                  <a:gd name="T4" fmla="*/ 1 w 71"/>
                  <a:gd name="T5" fmla="*/ 24 h 55"/>
                  <a:gd name="T6" fmla="*/ 0 w 71"/>
                  <a:gd name="T7" fmla="*/ 28 h 55"/>
                  <a:gd name="T8" fmla="*/ 9 w 71"/>
                  <a:gd name="T9" fmla="*/ 34 h 55"/>
                  <a:gd name="T10" fmla="*/ 14 w 71"/>
                  <a:gd name="T11" fmla="*/ 49 h 55"/>
                  <a:gd name="T12" fmla="*/ 18 w 71"/>
                  <a:gd name="T13" fmla="*/ 53 h 55"/>
                  <a:gd name="T14" fmla="*/ 27 w 71"/>
                  <a:gd name="T15" fmla="*/ 49 h 55"/>
                  <a:gd name="T16" fmla="*/ 35 w 71"/>
                  <a:gd name="T17" fmla="*/ 55 h 55"/>
                  <a:gd name="T18" fmla="*/ 36 w 71"/>
                  <a:gd name="T19" fmla="*/ 50 h 55"/>
                  <a:gd name="T20" fmla="*/ 35 w 71"/>
                  <a:gd name="T21" fmla="*/ 46 h 55"/>
                  <a:gd name="T22" fmla="*/ 41 w 71"/>
                  <a:gd name="T23" fmla="*/ 40 h 55"/>
                  <a:gd name="T24" fmla="*/ 42 w 71"/>
                  <a:gd name="T25" fmla="*/ 34 h 55"/>
                  <a:gd name="T26" fmla="*/ 48 w 71"/>
                  <a:gd name="T27" fmla="*/ 34 h 55"/>
                  <a:gd name="T28" fmla="*/ 56 w 71"/>
                  <a:gd name="T29" fmla="*/ 37 h 55"/>
                  <a:gd name="T30" fmla="*/ 59 w 71"/>
                  <a:gd name="T31" fmla="*/ 34 h 55"/>
                  <a:gd name="T32" fmla="*/ 67 w 71"/>
                  <a:gd name="T33" fmla="*/ 31 h 55"/>
                  <a:gd name="T34" fmla="*/ 71 w 71"/>
                  <a:gd name="T35" fmla="*/ 21 h 55"/>
                  <a:gd name="T36" fmla="*/ 70 w 71"/>
                  <a:gd name="T37" fmla="*/ 18 h 55"/>
                  <a:gd name="T38" fmla="*/ 64 w 71"/>
                  <a:gd name="T39" fmla="*/ 20 h 55"/>
                  <a:gd name="T40" fmla="*/ 58 w 71"/>
                  <a:gd name="T41" fmla="*/ 23 h 55"/>
                  <a:gd name="T42" fmla="*/ 55 w 71"/>
                  <a:gd name="T43" fmla="*/ 17 h 55"/>
                  <a:gd name="T44" fmla="*/ 48 w 71"/>
                  <a:gd name="T45" fmla="*/ 21 h 55"/>
                  <a:gd name="T46" fmla="*/ 39 w 71"/>
                  <a:gd name="T47" fmla="*/ 20 h 55"/>
                  <a:gd name="T48" fmla="*/ 36 w 71"/>
                  <a:gd name="T49" fmla="*/ 18 h 55"/>
                  <a:gd name="T50" fmla="*/ 36 w 71"/>
                  <a:gd name="T51" fmla="*/ 11 h 55"/>
                  <a:gd name="T52" fmla="*/ 30 w 71"/>
                  <a:gd name="T53" fmla="*/ 12 h 55"/>
                  <a:gd name="T54" fmla="*/ 27 w 71"/>
                  <a:gd name="T55" fmla="*/ 3 h 55"/>
                  <a:gd name="T56" fmla="*/ 23 w 71"/>
                  <a:gd name="T57" fmla="*/ 0 h 55"/>
                  <a:gd name="T58" fmla="*/ 17 w 71"/>
                  <a:gd name="T59" fmla="*/ 6 h 55"/>
                  <a:gd name="T60" fmla="*/ 11 w 71"/>
                  <a:gd name="T61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1" h="55">
                    <a:moveTo>
                      <a:pt x="11" y="9"/>
                    </a:moveTo>
                    <a:lnTo>
                      <a:pt x="11" y="24"/>
                    </a:lnTo>
                    <a:lnTo>
                      <a:pt x="1" y="24"/>
                    </a:lnTo>
                    <a:lnTo>
                      <a:pt x="0" y="28"/>
                    </a:lnTo>
                    <a:lnTo>
                      <a:pt x="9" y="34"/>
                    </a:lnTo>
                    <a:lnTo>
                      <a:pt x="14" y="49"/>
                    </a:lnTo>
                    <a:lnTo>
                      <a:pt x="18" y="53"/>
                    </a:lnTo>
                    <a:lnTo>
                      <a:pt x="27" y="49"/>
                    </a:lnTo>
                    <a:lnTo>
                      <a:pt x="35" y="55"/>
                    </a:lnTo>
                    <a:lnTo>
                      <a:pt x="36" y="50"/>
                    </a:lnTo>
                    <a:lnTo>
                      <a:pt x="35" y="46"/>
                    </a:lnTo>
                    <a:lnTo>
                      <a:pt x="41" y="40"/>
                    </a:lnTo>
                    <a:lnTo>
                      <a:pt x="42" y="34"/>
                    </a:lnTo>
                    <a:lnTo>
                      <a:pt x="48" y="34"/>
                    </a:lnTo>
                    <a:lnTo>
                      <a:pt x="56" y="37"/>
                    </a:lnTo>
                    <a:lnTo>
                      <a:pt x="59" y="34"/>
                    </a:lnTo>
                    <a:lnTo>
                      <a:pt x="67" y="31"/>
                    </a:lnTo>
                    <a:lnTo>
                      <a:pt x="71" y="21"/>
                    </a:lnTo>
                    <a:lnTo>
                      <a:pt x="70" y="18"/>
                    </a:lnTo>
                    <a:lnTo>
                      <a:pt x="64" y="20"/>
                    </a:lnTo>
                    <a:lnTo>
                      <a:pt x="58" y="23"/>
                    </a:lnTo>
                    <a:lnTo>
                      <a:pt x="55" y="17"/>
                    </a:lnTo>
                    <a:lnTo>
                      <a:pt x="48" y="21"/>
                    </a:lnTo>
                    <a:lnTo>
                      <a:pt x="39" y="20"/>
                    </a:lnTo>
                    <a:lnTo>
                      <a:pt x="36" y="18"/>
                    </a:lnTo>
                    <a:lnTo>
                      <a:pt x="36" y="11"/>
                    </a:lnTo>
                    <a:lnTo>
                      <a:pt x="30" y="12"/>
                    </a:lnTo>
                    <a:lnTo>
                      <a:pt x="27" y="3"/>
                    </a:lnTo>
                    <a:lnTo>
                      <a:pt x="23" y="0"/>
                    </a:lnTo>
                    <a:lnTo>
                      <a:pt x="17" y="6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9" name="Freeform 4165">
                <a:extLst>
                  <a:ext uri="{FF2B5EF4-FFF2-40B4-BE49-F238E27FC236}">
                    <a16:creationId xmlns:a16="http://schemas.microsoft.com/office/drawing/2014/main" id="{81E75988-6989-0E64-E19B-83ED8FC72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274"/>
                <a:ext cx="36" cy="27"/>
              </a:xfrm>
              <a:custGeom>
                <a:avLst/>
                <a:gdLst>
                  <a:gd name="T0" fmla="*/ 11 w 71"/>
                  <a:gd name="T1" fmla="*/ 9 h 55"/>
                  <a:gd name="T2" fmla="*/ 17 w 71"/>
                  <a:gd name="T3" fmla="*/ 6 h 55"/>
                  <a:gd name="T4" fmla="*/ 23 w 71"/>
                  <a:gd name="T5" fmla="*/ 0 h 55"/>
                  <a:gd name="T6" fmla="*/ 27 w 71"/>
                  <a:gd name="T7" fmla="*/ 3 h 55"/>
                  <a:gd name="T8" fmla="*/ 30 w 71"/>
                  <a:gd name="T9" fmla="*/ 12 h 55"/>
                  <a:gd name="T10" fmla="*/ 36 w 71"/>
                  <a:gd name="T11" fmla="*/ 11 h 55"/>
                  <a:gd name="T12" fmla="*/ 36 w 71"/>
                  <a:gd name="T13" fmla="*/ 18 h 55"/>
                  <a:gd name="T14" fmla="*/ 39 w 71"/>
                  <a:gd name="T15" fmla="*/ 20 h 55"/>
                  <a:gd name="T16" fmla="*/ 48 w 71"/>
                  <a:gd name="T17" fmla="*/ 21 h 55"/>
                  <a:gd name="T18" fmla="*/ 55 w 71"/>
                  <a:gd name="T19" fmla="*/ 17 h 55"/>
                  <a:gd name="T20" fmla="*/ 58 w 71"/>
                  <a:gd name="T21" fmla="*/ 23 h 55"/>
                  <a:gd name="T22" fmla="*/ 64 w 71"/>
                  <a:gd name="T23" fmla="*/ 20 h 55"/>
                  <a:gd name="T24" fmla="*/ 70 w 71"/>
                  <a:gd name="T25" fmla="*/ 18 h 55"/>
                  <a:gd name="T26" fmla="*/ 71 w 71"/>
                  <a:gd name="T27" fmla="*/ 21 h 55"/>
                  <a:gd name="T28" fmla="*/ 67 w 71"/>
                  <a:gd name="T29" fmla="*/ 31 h 55"/>
                  <a:gd name="T30" fmla="*/ 59 w 71"/>
                  <a:gd name="T31" fmla="*/ 34 h 55"/>
                  <a:gd name="T32" fmla="*/ 56 w 71"/>
                  <a:gd name="T33" fmla="*/ 37 h 55"/>
                  <a:gd name="T34" fmla="*/ 48 w 71"/>
                  <a:gd name="T35" fmla="*/ 34 h 55"/>
                  <a:gd name="T36" fmla="*/ 42 w 71"/>
                  <a:gd name="T37" fmla="*/ 34 h 55"/>
                  <a:gd name="T38" fmla="*/ 41 w 71"/>
                  <a:gd name="T39" fmla="*/ 40 h 55"/>
                  <a:gd name="T40" fmla="*/ 35 w 71"/>
                  <a:gd name="T41" fmla="*/ 46 h 55"/>
                  <a:gd name="T42" fmla="*/ 36 w 71"/>
                  <a:gd name="T43" fmla="*/ 50 h 55"/>
                  <a:gd name="T44" fmla="*/ 35 w 71"/>
                  <a:gd name="T45" fmla="*/ 55 h 55"/>
                  <a:gd name="T46" fmla="*/ 27 w 71"/>
                  <a:gd name="T47" fmla="*/ 49 h 55"/>
                  <a:gd name="T48" fmla="*/ 18 w 71"/>
                  <a:gd name="T49" fmla="*/ 53 h 55"/>
                  <a:gd name="T50" fmla="*/ 14 w 71"/>
                  <a:gd name="T51" fmla="*/ 49 h 55"/>
                  <a:gd name="T52" fmla="*/ 9 w 71"/>
                  <a:gd name="T53" fmla="*/ 34 h 55"/>
                  <a:gd name="T54" fmla="*/ 0 w 71"/>
                  <a:gd name="T55" fmla="*/ 28 h 55"/>
                  <a:gd name="T56" fmla="*/ 1 w 71"/>
                  <a:gd name="T57" fmla="*/ 24 h 55"/>
                  <a:gd name="T58" fmla="*/ 11 w 71"/>
                  <a:gd name="T59" fmla="*/ 24 h 55"/>
                  <a:gd name="T60" fmla="*/ 11 w 71"/>
                  <a:gd name="T61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1" h="55">
                    <a:moveTo>
                      <a:pt x="11" y="9"/>
                    </a:moveTo>
                    <a:lnTo>
                      <a:pt x="17" y="6"/>
                    </a:lnTo>
                    <a:lnTo>
                      <a:pt x="23" y="0"/>
                    </a:lnTo>
                    <a:lnTo>
                      <a:pt x="27" y="3"/>
                    </a:lnTo>
                    <a:lnTo>
                      <a:pt x="30" y="12"/>
                    </a:lnTo>
                    <a:lnTo>
                      <a:pt x="36" y="11"/>
                    </a:lnTo>
                    <a:lnTo>
                      <a:pt x="36" y="18"/>
                    </a:lnTo>
                    <a:lnTo>
                      <a:pt x="39" y="20"/>
                    </a:lnTo>
                    <a:lnTo>
                      <a:pt x="48" y="21"/>
                    </a:lnTo>
                    <a:lnTo>
                      <a:pt x="55" y="17"/>
                    </a:lnTo>
                    <a:lnTo>
                      <a:pt x="58" y="23"/>
                    </a:lnTo>
                    <a:lnTo>
                      <a:pt x="64" y="20"/>
                    </a:lnTo>
                    <a:lnTo>
                      <a:pt x="70" y="18"/>
                    </a:lnTo>
                    <a:lnTo>
                      <a:pt x="71" y="21"/>
                    </a:lnTo>
                    <a:lnTo>
                      <a:pt x="67" y="31"/>
                    </a:lnTo>
                    <a:lnTo>
                      <a:pt x="59" y="34"/>
                    </a:lnTo>
                    <a:lnTo>
                      <a:pt x="56" y="37"/>
                    </a:lnTo>
                    <a:lnTo>
                      <a:pt x="48" y="34"/>
                    </a:lnTo>
                    <a:lnTo>
                      <a:pt x="42" y="34"/>
                    </a:lnTo>
                    <a:lnTo>
                      <a:pt x="41" y="40"/>
                    </a:lnTo>
                    <a:lnTo>
                      <a:pt x="35" y="46"/>
                    </a:lnTo>
                    <a:lnTo>
                      <a:pt x="36" y="50"/>
                    </a:lnTo>
                    <a:lnTo>
                      <a:pt x="35" y="55"/>
                    </a:lnTo>
                    <a:lnTo>
                      <a:pt x="27" y="49"/>
                    </a:lnTo>
                    <a:lnTo>
                      <a:pt x="18" y="53"/>
                    </a:lnTo>
                    <a:lnTo>
                      <a:pt x="14" y="49"/>
                    </a:lnTo>
                    <a:lnTo>
                      <a:pt x="9" y="34"/>
                    </a:lnTo>
                    <a:lnTo>
                      <a:pt x="0" y="28"/>
                    </a:lnTo>
                    <a:lnTo>
                      <a:pt x="1" y="24"/>
                    </a:lnTo>
                    <a:lnTo>
                      <a:pt x="11" y="24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0" name="Freeform 4166">
                <a:extLst>
                  <a:ext uri="{FF2B5EF4-FFF2-40B4-BE49-F238E27FC236}">
                    <a16:creationId xmlns:a16="http://schemas.microsoft.com/office/drawing/2014/main" id="{A0420900-7AC2-F29F-3F69-9FA72AD2F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274"/>
                <a:ext cx="36" cy="27"/>
              </a:xfrm>
              <a:custGeom>
                <a:avLst/>
                <a:gdLst>
                  <a:gd name="T0" fmla="*/ 11 w 71"/>
                  <a:gd name="T1" fmla="*/ 9 h 55"/>
                  <a:gd name="T2" fmla="*/ 17 w 71"/>
                  <a:gd name="T3" fmla="*/ 6 h 55"/>
                  <a:gd name="T4" fmla="*/ 23 w 71"/>
                  <a:gd name="T5" fmla="*/ 0 h 55"/>
                  <a:gd name="T6" fmla="*/ 27 w 71"/>
                  <a:gd name="T7" fmla="*/ 3 h 55"/>
                  <a:gd name="T8" fmla="*/ 30 w 71"/>
                  <a:gd name="T9" fmla="*/ 12 h 55"/>
                  <a:gd name="T10" fmla="*/ 36 w 71"/>
                  <a:gd name="T11" fmla="*/ 11 h 55"/>
                  <a:gd name="T12" fmla="*/ 36 w 71"/>
                  <a:gd name="T13" fmla="*/ 18 h 55"/>
                  <a:gd name="T14" fmla="*/ 39 w 71"/>
                  <a:gd name="T15" fmla="*/ 20 h 55"/>
                  <a:gd name="T16" fmla="*/ 48 w 71"/>
                  <a:gd name="T17" fmla="*/ 21 h 55"/>
                  <a:gd name="T18" fmla="*/ 55 w 71"/>
                  <a:gd name="T19" fmla="*/ 17 h 55"/>
                  <a:gd name="T20" fmla="*/ 58 w 71"/>
                  <a:gd name="T21" fmla="*/ 23 h 55"/>
                  <a:gd name="T22" fmla="*/ 64 w 71"/>
                  <a:gd name="T23" fmla="*/ 20 h 55"/>
                  <a:gd name="T24" fmla="*/ 70 w 71"/>
                  <a:gd name="T25" fmla="*/ 18 h 55"/>
                  <a:gd name="T26" fmla="*/ 71 w 71"/>
                  <a:gd name="T27" fmla="*/ 21 h 55"/>
                  <a:gd name="T28" fmla="*/ 67 w 71"/>
                  <a:gd name="T29" fmla="*/ 31 h 55"/>
                  <a:gd name="T30" fmla="*/ 59 w 71"/>
                  <a:gd name="T31" fmla="*/ 34 h 55"/>
                  <a:gd name="T32" fmla="*/ 56 w 71"/>
                  <a:gd name="T33" fmla="*/ 37 h 55"/>
                  <a:gd name="T34" fmla="*/ 48 w 71"/>
                  <a:gd name="T35" fmla="*/ 34 h 55"/>
                  <a:gd name="T36" fmla="*/ 42 w 71"/>
                  <a:gd name="T37" fmla="*/ 34 h 55"/>
                  <a:gd name="T38" fmla="*/ 41 w 71"/>
                  <a:gd name="T39" fmla="*/ 40 h 55"/>
                  <a:gd name="T40" fmla="*/ 35 w 71"/>
                  <a:gd name="T41" fmla="*/ 46 h 55"/>
                  <a:gd name="T42" fmla="*/ 36 w 71"/>
                  <a:gd name="T43" fmla="*/ 50 h 55"/>
                  <a:gd name="T44" fmla="*/ 35 w 71"/>
                  <a:gd name="T45" fmla="*/ 55 h 55"/>
                  <a:gd name="T46" fmla="*/ 27 w 71"/>
                  <a:gd name="T47" fmla="*/ 49 h 55"/>
                  <a:gd name="T48" fmla="*/ 18 w 71"/>
                  <a:gd name="T49" fmla="*/ 53 h 55"/>
                  <a:gd name="T50" fmla="*/ 14 w 71"/>
                  <a:gd name="T51" fmla="*/ 49 h 55"/>
                  <a:gd name="T52" fmla="*/ 9 w 71"/>
                  <a:gd name="T53" fmla="*/ 34 h 55"/>
                  <a:gd name="T54" fmla="*/ 0 w 71"/>
                  <a:gd name="T55" fmla="*/ 28 h 55"/>
                  <a:gd name="T56" fmla="*/ 1 w 71"/>
                  <a:gd name="T57" fmla="*/ 24 h 55"/>
                  <a:gd name="T58" fmla="*/ 11 w 71"/>
                  <a:gd name="T59" fmla="*/ 24 h 55"/>
                  <a:gd name="T60" fmla="*/ 11 w 71"/>
                  <a:gd name="T61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1" h="55">
                    <a:moveTo>
                      <a:pt x="11" y="9"/>
                    </a:moveTo>
                    <a:lnTo>
                      <a:pt x="17" y="6"/>
                    </a:lnTo>
                    <a:lnTo>
                      <a:pt x="23" y="0"/>
                    </a:lnTo>
                    <a:lnTo>
                      <a:pt x="27" y="3"/>
                    </a:lnTo>
                    <a:lnTo>
                      <a:pt x="30" y="12"/>
                    </a:lnTo>
                    <a:lnTo>
                      <a:pt x="36" y="11"/>
                    </a:lnTo>
                    <a:lnTo>
                      <a:pt x="36" y="18"/>
                    </a:lnTo>
                    <a:lnTo>
                      <a:pt x="39" y="20"/>
                    </a:lnTo>
                    <a:lnTo>
                      <a:pt x="48" y="21"/>
                    </a:lnTo>
                    <a:lnTo>
                      <a:pt x="55" y="17"/>
                    </a:lnTo>
                    <a:lnTo>
                      <a:pt x="58" y="23"/>
                    </a:lnTo>
                    <a:lnTo>
                      <a:pt x="64" y="20"/>
                    </a:lnTo>
                    <a:lnTo>
                      <a:pt x="70" y="18"/>
                    </a:lnTo>
                    <a:lnTo>
                      <a:pt x="71" y="21"/>
                    </a:lnTo>
                    <a:lnTo>
                      <a:pt x="67" y="31"/>
                    </a:lnTo>
                    <a:lnTo>
                      <a:pt x="59" y="34"/>
                    </a:lnTo>
                    <a:lnTo>
                      <a:pt x="56" y="37"/>
                    </a:lnTo>
                    <a:lnTo>
                      <a:pt x="48" y="34"/>
                    </a:lnTo>
                    <a:lnTo>
                      <a:pt x="42" y="34"/>
                    </a:lnTo>
                    <a:lnTo>
                      <a:pt x="41" y="40"/>
                    </a:lnTo>
                    <a:lnTo>
                      <a:pt x="35" y="46"/>
                    </a:lnTo>
                    <a:lnTo>
                      <a:pt x="36" y="50"/>
                    </a:lnTo>
                    <a:lnTo>
                      <a:pt x="35" y="55"/>
                    </a:lnTo>
                    <a:lnTo>
                      <a:pt x="27" y="49"/>
                    </a:lnTo>
                    <a:lnTo>
                      <a:pt x="18" y="53"/>
                    </a:lnTo>
                    <a:lnTo>
                      <a:pt x="14" y="49"/>
                    </a:lnTo>
                    <a:lnTo>
                      <a:pt x="9" y="34"/>
                    </a:lnTo>
                    <a:lnTo>
                      <a:pt x="0" y="28"/>
                    </a:lnTo>
                    <a:lnTo>
                      <a:pt x="1" y="24"/>
                    </a:lnTo>
                    <a:lnTo>
                      <a:pt x="11" y="24"/>
                    </a:lnTo>
                    <a:lnTo>
                      <a:pt x="1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1" name="Freeform 4167">
                <a:extLst>
                  <a:ext uri="{FF2B5EF4-FFF2-40B4-BE49-F238E27FC236}">
                    <a16:creationId xmlns:a16="http://schemas.microsoft.com/office/drawing/2014/main" id="{F6F7170D-8D32-D275-9FCC-B86E0DB49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638"/>
                <a:ext cx="72" cy="76"/>
              </a:xfrm>
              <a:custGeom>
                <a:avLst/>
                <a:gdLst>
                  <a:gd name="T0" fmla="*/ 47 w 145"/>
                  <a:gd name="T1" fmla="*/ 9 h 150"/>
                  <a:gd name="T2" fmla="*/ 44 w 145"/>
                  <a:gd name="T3" fmla="*/ 18 h 150"/>
                  <a:gd name="T4" fmla="*/ 22 w 145"/>
                  <a:gd name="T5" fmla="*/ 24 h 150"/>
                  <a:gd name="T6" fmla="*/ 23 w 145"/>
                  <a:gd name="T7" fmla="*/ 27 h 150"/>
                  <a:gd name="T8" fmla="*/ 29 w 145"/>
                  <a:gd name="T9" fmla="*/ 41 h 150"/>
                  <a:gd name="T10" fmla="*/ 29 w 145"/>
                  <a:gd name="T11" fmla="*/ 51 h 150"/>
                  <a:gd name="T12" fmla="*/ 35 w 145"/>
                  <a:gd name="T13" fmla="*/ 65 h 150"/>
                  <a:gd name="T14" fmla="*/ 26 w 145"/>
                  <a:gd name="T15" fmla="*/ 71 h 150"/>
                  <a:gd name="T16" fmla="*/ 13 w 145"/>
                  <a:gd name="T17" fmla="*/ 79 h 150"/>
                  <a:gd name="T18" fmla="*/ 0 w 145"/>
                  <a:gd name="T19" fmla="*/ 88 h 150"/>
                  <a:gd name="T20" fmla="*/ 3 w 145"/>
                  <a:gd name="T21" fmla="*/ 94 h 150"/>
                  <a:gd name="T22" fmla="*/ 16 w 145"/>
                  <a:gd name="T23" fmla="*/ 108 h 150"/>
                  <a:gd name="T24" fmla="*/ 16 w 145"/>
                  <a:gd name="T25" fmla="*/ 121 h 150"/>
                  <a:gd name="T26" fmla="*/ 26 w 145"/>
                  <a:gd name="T27" fmla="*/ 124 h 150"/>
                  <a:gd name="T28" fmla="*/ 29 w 145"/>
                  <a:gd name="T29" fmla="*/ 132 h 150"/>
                  <a:gd name="T30" fmla="*/ 38 w 145"/>
                  <a:gd name="T31" fmla="*/ 123 h 150"/>
                  <a:gd name="T32" fmla="*/ 43 w 145"/>
                  <a:gd name="T33" fmla="*/ 127 h 150"/>
                  <a:gd name="T34" fmla="*/ 55 w 145"/>
                  <a:gd name="T35" fmla="*/ 118 h 150"/>
                  <a:gd name="T36" fmla="*/ 58 w 145"/>
                  <a:gd name="T37" fmla="*/ 115 h 150"/>
                  <a:gd name="T38" fmla="*/ 66 w 145"/>
                  <a:gd name="T39" fmla="*/ 118 h 150"/>
                  <a:gd name="T40" fmla="*/ 66 w 145"/>
                  <a:gd name="T41" fmla="*/ 124 h 150"/>
                  <a:gd name="T42" fmla="*/ 69 w 145"/>
                  <a:gd name="T43" fmla="*/ 135 h 150"/>
                  <a:gd name="T44" fmla="*/ 76 w 145"/>
                  <a:gd name="T45" fmla="*/ 144 h 150"/>
                  <a:gd name="T46" fmla="*/ 87 w 145"/>
                  <a:gd name="T47" fmla="*/ 150 h 150"/>
                  <a:gd name="T48" fmla="*/ 95 w 145"/>
                  <a:gd name="T49" fmla="*/ 136 h 150"/>
                  <a:gd name="T50" fmla="*/ 114 w 145"/>
                  <a:gd name="T51" fmla="*/ 121 h 150"/>
                  <a:gd name="T52" fmla="*/ 108 w 145"/>
                  <a:gd name="T53" fmla="*/ 115 h 150"/>
                  <a:gd name="T54" fmla="*/ 111 w 145"/>
                  <a:gd name="T55" fmla="*/ 106 h 150"/>
                  <a:gd name="T56" fmla="*/ 113 w 145"/>
                  <a:gd name="T57" fmla="*/ 97 h 150"/>
                  <a:gd name="T58" fmla="*/ 111 w 145"/>
                  <a:gd name="T59" fmla="*/ 85 h 150"/>
                  <a:gd name="T60" fmla="*/ 131 w 145"/>
                  <a:gd name="T61" fmla="*/ 70 h 150"/>
                  <a:gd name="T62" fmla="*/ 132 w 145"/>
                  <a:gd name="T63" fmla="*/ 63 h 150"/>
                  <a:gd name="T64" fmla="*/ 139 w 145"/>
                  <a:gd name="T65" fmla="*/ 54 h 150"/>
                  <a:gd name="T66" fmla="*/ 142 w 145"/>
                  <a:gd name="T67" fmla="*/ 45 h 150"/>
                  <a:gd name="T68" fmla="*/ 128 w 145"/>
                  <a:gd name="T69" fmla="*/ 36 h 150"/>
                  <a:gd name="T70" fmla="*/ 123 w 145"/>
                  <a:gd name="T71" fmla="*/ 36 h 150"/>
                  <a:gd name="T72" fmla="*/ 105 w 145"/>
                  <a:gd name="T73" fmla="*/ 25 h 150"/>
                  <a:gd name="T74" fmla="*/ 99 w 145"/>
                  <a:gd name="T75" fmla="*/ 35 h 150"/>
                  <a:gd name="T76" fmla="*/ 95 w 145"/>
                  <a:gd name="T77" fmla="*/ 22 h 150"/>
                  <a:gd name="T78" fmla="*/ 79 w 145"/>
                  <a:gd name="T79" fmla="*/ 13 h 150"/>
                  <a:gd name="T80" fmla="*/ 67 w 145"/>
                  <a:gd name="T81" fmla="*/ 3 h 150"/>
                  <a:gd name="T82" fmla="*/ 60 w 145"/>
                  <a:gd name="T83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5" h="150">
                    <a:moveTo>
                      <a:pt x="57" y="12"/>
                    </a:moveTo>
                    <a:lnTo>
                      <a:pt x="47" y="9"/>
                    </a:lnTo>
                    <a:lnTo>
                      <a:pt x="47" y="15"/>
                    </a:lnTo>
                    <a:lnTo>
                      <a:pt x="44" y="18"/>
                    </a:lnTo>
                    <a:lnTo>
                      <a:pt x="32" y="24"/>
                    </a:lnTo>
                    <a:lnTo>
                      <a:pt x="22" y="24"/>
                    </a:lnTo>
                    <a:lnTo>
                      <a:pt x="20" y="25"/>
                    </a:lnTo>
                    <a:lnTo>
                      <a:pt x="23" y="27"/>
                    </a:lnTo>
                    <a:lnTo>
                      <a:pt x="26" y="35"/>
                    </a:lnTo>
                    <a:lnTo>
                      <a:pt x="29" y="41"/>
                    </a:lnTo>
                    <a:lnTo>
                      <a:pt x="37" y="45"/>
                    </a:lnTo>
                    <a:lnTo>
                      <a:pt x="29" y="51"/>
                    </a:lnTo>
                    <a:lnTo>
                      <a:pt x="32" y="60"/>
                    </a:lnTo>
                    <a:lnTo>
                      <a:pt x="35" y="65"/>
                    </a:lnTo>
                    <a:lnTo>
                      <a:pt x="29" y="70"/>
                    </a:lnTo>
                    <a:lnTo>
                      <a:pt x="26" y="71"/>
                    </a:lnTo>
                    <a:lnTo>
                      <a:pt x="22" y="70"/>
                    </a:lnTo>
                    <a:lnTo>
                      <a:pt x="13" y="79"/>
                    </a:lnTo>
                    <a:lnTo>
                      <a:pt x="7" y="80"/>
                    </a:lnTo>
                    <a:lnTo>
                      <a:pt x="0" y="88"/>
                    </a:lnTo>
                    <a:lnTo>
                      <a:pt x="3" y="92"/>
                    </a:lnTo>
                    <a:lnTo>
                      <a:pt x="3" y="94"/>
                    </a:lnTo>
                    <a:lnTo>
                      <a:pt x="10" y="98"/>
                    </a:lnTo>
                    <a:lnTo>
                      <a:pt x="16" y="108"/>
                    </a:lnTo>
                    <a:lnTo>
                      <a:pt x="13" y="115"/>
                    </a:lnTo>
                    <a:lnTo>
                      <a:pt x="16" y="121"/>
                    </a:lnTo>
                    <a:lnTo>
                      <a:pt x="20" y="124"/>
                    </a:lnTo>
                    <a:lnTo>
                      <a:pt x="26" y="124"/>
                    </a:lnTo>
                    <a:lnTo>
                      <a:pt x="23" y="132"/>
                    </a:lnTo>
                    <a:lnTo>
                      <a:pt x="29" y="132"/>
                    </a:lnTo>
                    <a:lnTo>
                      <a:pt x="32" y="127"/>
                    </a:lnTo>
                    <a:lnTo>
                      <a:pt x="38" y="123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51" y="121"/>
                    </a:lnTo>
                    <a:lnTo>
                      <a:pt x="55" y="118"/>
                    </a:lnTo>
                    <a:lnTo>
                      <a:pt x="54" y="114"/>
                    </a:lnTo>
                    <a:lnTo>
                      <a:pt x="58" y="115"/>
                    </a:lnTo>
                    <a:lnTo>
                      <a:pt x="63" y="115"/>
                    </a:lnTo>
                    <a:lnTo>
                      <a:pt x="66" y="118"/>
                    </a:lnTo>
                    <a:lnTo>
                      <a:pt x="63" y="121"/>
                    </a:lnTo>
                    <a:lnTo>
                      <a:pt x="66" y="124"/>
                    </a:lnTo>
                    <a:lnTo>
                      <a:pt x="63" y="129"/>
                    </a:lnTo>
                    <a:lnTo>
                      <a:pt x="69" y="135"/>
                    </a:lnTo>
                    <a:lnTo>
                      <a:pt x="69" y="147"/>
                    </a:lnTo>
                    <a:lnTo>
                      <a:pt x="76" y="144"/>
                    </a:lnTo>
                    <a:lnTo>
                      <a:pt x="79" y="149"/>
                    </a:lnTo>
                    <a:lnTo>
                      <a:pt x="87" y="150"/>
                    </a:lnTo>
                    <a:lnTo>
                      <a:pt x="93" y="142"/>
                    </a:lnTo>
                    <a:lnTo>
                      <a:pt x="95" y="136"/>
                    </a:lnTo>
                    <a:lnTo>
                      <a:pt x="110" y="127"/>
                    </a:lnTo>
                    <a:lnTo>
                      <a:pt x="114" y="121"/>
                    </a:lnTo>
                    <a:lnTo>
                      <a:pt x="113" y="118"/>
                    </a:lnTo>
                    <a:lnTo>
                      <a:pt x="108" y="115"/>
                    </a:lnTo>
                    <a:lnTo>
                      <a:pt x="111" y="114"/>
                    </a:lnTo>
                    <a:lnTo>
                      <a:pt x="111" y="106"/>
                    </a:lnTo>
                    <a:lnTo>
                      <a:pt x="114" y="101"/>
                    </a:lnTo>
                    <a:lnTo>
                      <a:pt x="113" y="97"/>
                    </a:lnTo>
                    <a:lnTo>
                      <a:pt x="117" y="91"/>
                    </a:lnTo>
                    <a:lnTo>
                      <a:pt x="111" y="85"/>
                    </a:lnTo>
                    <a:lnTo>
                      <a:pt x="128" y="76"/>
                    </a:lnTo>
                    <a:lnTo>
                      <a:pt x="131" y="70"/>
                    </a:lnTo>
                    <a:lnTo>
                      <a:pt x="134" y="66"/>
                    </a:lnTo>
                    <a:lnTo>
                      <a:pt x="132" y="63"/>
                    </a:lnTo>
                    <a:lnTo>
                      <a:pt x="131" y="60"/>
                    </a:lnTo>
                    <a:lnTo>
                      <a:pt x="139" y="54"/>
                    </a:lnTo>
                    <a:lnTo>
                      <a:pt x="145" y="51"/>
                    </a:lnTo>
                    <a:lnTo>
                      <a:pt x="142" y="45"/>
                    </a:lnTo>
                    <a:lnTo>
                      <a:pt x="137" y="45"/>
                    </a:lnTo>
                    <a:lnTo>
                      <a:pt x="128" y="36"/>
                    </a:lnTo>
                    <a:lnTo>
                      <a:pt x="126" y="32"/>
                    </a:lnTo>
                    <a:lnTo>
                      <a:pt x="123" y="36"/>
                    </a:lnTo>
                    <a:lnTo>
                      <a:pt x="111" y="30"/>
                    </a:lnTo>
                    <a:lnTo>
                      <a:pt x="105" y="25"/>
                    </a:lnTo>
                    <a:lnTo>
                      <a:pt x="102" y="27"/>
                    </a:lnTo>
                    <a:lnTo>
                      <a:pt x="99" y="35"/>
                    </a:lnTo>
                    <a:lnTo>
                      <a:pt x="93" y="27"/>
                    </a:lnTo>
                    <a:lnTo>
                      <a:pt x="95" y="22"/>
                    </a:lnTo>
                    <a:lnTo>
                      <a:pt x="92" y="16"/>
                    </a:lnTo>
                    <a:lnTo>
                      <a:pt x="79" y="13"/>
                    </a:lnTo>
                    <a:lnTo>
                      <a:pt x="72" y="12"/>
                    </a:lnTo>
                    <a:lnTo>
                      <a:pt x="67" y="3"/>
                    </a:lnTo>
                    <a:lnTo>
                      <a:pt x="61" y="0"/>
                    </a:lnTo>
                    <a:lnTo>
                      <a:pt x="60" y="7"/>
                    </a:lnTo>
                    <a:lnTo>
                      <a:pt x="57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2" name="Freeform 4168">
                <a:extLst>
                  <a:ext uri="{FF2B5EF4-FFF2-40B4-BE49-F238E27FC236}">
                    <a16:creationId xmlns:a16="http://schemas.microsoft.com/office/drawing/2014/main" id="{967E917B-BFE2-ACC2-F16C-C2ABFEE10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638"/>
                <a:ext cx="72" cy="76"/>
              </a:xfrm>
              <a:custGeom>
                <a:avLst/>
                <a:gdLst>
                  <a:gd name="T0" fmla="*/ 60 w 145"/>
                  <a:gd name="T1" fmla="*/ 7 h 150"/>
                  <a:gd name="T2" fmla="*/ 67 w 145"/>
                  <a:gd name="T3" fmla="*/ 3 h 150"/>
                  <a:gd name="T4" fmla="*/ 79 w 145"/>
                  <a:gd name="T5" fmla="*/ 13 h 150"/>
                  <a:gd name="T6" fmla="*/ 95 w 145"/>
                  <a:gd name="T7" fmla="*/ 22 h 150"/>
                  <a:gd name="T8" fmla="*/ 99 w 145"/>
                  <a:gd name="T9" fmla="*/ 35 h 150"/>
                  <a:gd name="T10" fmla="*/ 105 w 145"/>
                  <a:gd name="T11" fmla="*/ 25 h 150"/>
                  <a:gd name="T12" fmla="*/ 123 w 145"/>
                  <a:gd name="T13" fmla="*/ 36 h 150"/>
                  <a:gd name="T14" fmla="*/ 128 w 145"/>
                  <a:gd name="T15" fmla="*/ 36 h 150"/>
                  <a:gd name="T16" fmla="*/ 142 w 145"/>
                  <a:gd name="T17" fmla="*/ 45 h 150"/>
                  <a:gd name="T18" fmla="*/ 139 w 145"/>
                  <a:gd name="T19" fmla="*/ 54 h 150"/>
                  <a:gd name="T20" fmla="*/ 132 w 145"/>
                  <a:gd name="T21" fmla="*/ 63 h 150"/>
                  <a:gd name="T22" fmla="*/ 131 w 145"/>
                  <a:gd name="T23" fmla="*/ 70 h 150"/>
                  <a:gd name="T24" fmla="*/ 111 w 145"/>
                  <a:gd name="T25" fmla="*/ 85 h 150"/>
                  <a:gd name="T26" fmla="*/ 113 w 145"/>
                  <a:gd name="T27" fmla="*/ 97 h 150"/>
                  <a:gd name="T28" fmla="*/ 111 w 145"/>
                  <a:gd name="T29" fmla="*/ 106 h 150"/>
                  <a:gd name="T30" fmla="*/ 108 w 145"/>
                  <a:gd name="T31" fmla="*/ 115 h 150"/>
                  <a:gd name="T32" fmla="*/ 114 w 145"/>
                  <a:gd name="T33" fmla="*/ 121 h 150"/>
                  <a:gd name="T34" fmla="*/ 95 w 145"/>
                  <a:gd name="T35" fmla="*/ 136 h 150"/>
                  <a:gd name="T36" fmla="*/ 87 w 145"/>
                  <a:gd name="T37" fmla="*/ 150 h 150"/>
                  <a:gd name="T38" fmla="*/ 76 w 145"/>
                  <a:gd name="T39" fmla="*/ 144 h 150"/>
                  <a:gd name="T40" fmla="*/ 69 w 145"/>
                  <a:gd name="T41" fmla="*/ 135 h 150"/>
                  <a:gd name="T42" fmla="*/ 66 w 145"/>
                  <a:gd name="T43" fmla="*/ 124 h 150"/>
                  <a:gd name="T44" fmla="*/ 66 w 145"/>
                  <a:gd name="T45" fmla="*/ 118 h 150"/>
                  <a:gd name="T46" fmla="*/ 58 w 145"/>
                  <a:gd name="T47" fmla="*/ 115 h 150"/>
                  <a:gd name="T48" fmla="*/ 55 w 145"/>
                  <a:gd name="T49" fmla="*/ 118 h 150"/>
                  <a:gd name="T50" fmla="*/ 43 w 145"/>
                  <a:gd name="T51" fmla="*/ 127 h 150"/>
                  <a:gd name="T52" fmla="*/ 38 w 145"/>
                  <a:gd name="T53" fmla="*/ 123 h 150"/>
                  <a:gd name="T54" fmla="*/ 29 w 145"/>
                  <a:gd name="T55" fmla="*/ 132 h 150"/>
                  <a:gd name="T56" fmla="*/ 26 w 145"/>
                  <a:gd name="T57" fmla="*/ 124 h 150"/>
                  <a:gd name="T58" fmla="*/ 16 w 145"/>
                  <a:gd name="T59" fmla="*/ 121 h 150"/>
                  <a:gd name="T60" fmla="*/ 16 w 145"/>
                  <a:gd name="T61" fmla="*/ 108 h 150"/>
                  <a:gd name="T62" fmla="*/ 3 w 145"/>
                  <a:gd name="T63" fmla="*/ 94 h 150"/>
                  <a:gd name="T64" fmla="*/ 0 w 145"/>
                  <a:gd name="T65" fmla="*/ 88 h 150"/>
                  <a:gd name="T66" fmla="*/ 13 w 145"/>
                  <a:gd name="T67" fmla="*/ 79 h 150"/>
                  <a:gd name="T68" fmla="*/ 26 w 145"/>
                  <a:gd name="T69" fmla="*/ 71 h 150"/>
                  <a:gd name="T70" fmla="*/ 35 w 145"/>
                  <a:gd name="T71" fmla="*/ 65 h 150"/>
                  <a:gd name="T72" fmla="*/ 29 w 145"/>
                  <a:gd name="T73" fmla="*/ 51 h 150"/>
                  <a:gd name="T74" fmla="*/ 29 w 145"/>
                  <a:gd name="T75" fmla="*/ 41 h 150"/>
                  <a:gd name="T76" fmla="*/ 23 w 145"/>
                  <a:gd name="T77" fmla="*/ 27 h 150"/>
                  <a:gd name="T78" fmla="*/ 22 w 145"/>
                  <a:gd name="T79" fmla="*/ 24 h 150"/>
                  <a:gd name="T80" fmla="*/ 44 w 145"/>
                  <a:gd name="T81" fmla="*/ 18 h 150"/>
                  <a:gd name="T82" fmla="*/ 47 w 145"/>
                  <a:gd name="T83" fmla="*/ 9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5" h="150">
                    <a:moveTo>
                      <a:pt x="57" y="12"/>
                    </a:moveTo>
                    <a:lnTo>
                      <a:pt x="60" y="7"/>
                    </a:lnTo>
                    <a:lnTo>
                      <a:pt x="61" y="0"/>
                    </a:lnTo>
                    <a:lnTo>
                      <a:pt x="67" y="3"/>
                    </a:lnTo>
                    <a:lnTo>
                      <a:pt x="72" y="12"/>
                    </a:lnTo>
                    <a:lnTo>
                      <a:pt x="79" y="13"/>
                    </a:lnTo>
                    <a:lnTo>
                      <a:pt x="92" y="16"/>
                    </a:lnTo>
                    <a:lnTo>
                      <a:pt x="95" y="22"/>
                    </a:lnTo>
                    <a:lnTo>
                      <a:pt x="93" y="27"/>
                    </a:lnTo>
                    <a:lnTo>
                      <a:pt x="99" y="35"/>
                    </a:lnTo>
                    <a:lnTo>
                      <a:pt x="102" y="27"/>
                    </a:lnTo>
                    <a:lnTo>
                      <a:pt x="105" y="25"/>
                    </a:lnTo>
                    <a:lnTo>
                      <a:pt x="111" y="30"/>
                    </a:lnTo>
                    <a:lnTo>
                      <a:pt x="123" y="36"/>
                    </a:lnTo>
                    <a:lnTo>
                      <a:pt x="126" y="32"/>
                    </a:lnTo>
                    <a:lnTo>
                      <a:pt x="128" y="36"/>
                    </a:lnTo>
                    <a:lnTo>
                      <a:pt x="137" y="45"/>
                    </a:lnTo>
                    <a:lnTo>
                      <a:pt x="142" y="45"/>
                    </a:lnTo>
                    <a:lnTo>
                      <a:pt x="145" y="51"/>
                    </a:lnTo>
                    <a:lnTo>
                      <a:pt x="139" y="54"/>
                    </a:lnTo>
                    <a:lnTo>
                      <a:pt x="131" y="60"/>
                    </a:lnTo>
                    <a:lnTo>
                      <a:pt x="132" y="63"/>
                    </a:lnTo>
                    <a:lnTo>
                      <a:pt x="134" y="66"/>
                    </a:lnTo>
                    <a:lnTo>
                      <a:pt x="131" y="70"/>
                    </a:lnTo>
                    <a:lnTo>
                      <a:pt x="128" y="76"/>
                    </a:lnTo>
                    <a:lnTo>
                      <a:pt x="111" y="85"/>
                    </a:lnTo>
                    <a:lnTo>
                      <a:pt x="117" y="91"/>
                    </a:lnTo>
                    <a:lnTo>
                      <a:pt x="113" y="97"/>
                    </a:lnTo>
                    <a:lnTo>
                      <a:pt x="114" y="101"/>
                    </a:lnTo>
                    <a:lnTo>
                      <a:pt x="111" y="106"/>
                    </a:lnTo>
                    <a:lnTo>
                      <a:pt x="111" y="114"/>
                    </a:lnTo>
                    <a:lnTo>
                      <a:pt x="108" y="115"/>
                    </a:lnTo>
                    <a:lnTo>
                      <a:pt x="113" y="118"/>
                    </a:lnTo>
                    <a:lnTo>
                      <a:pt x="114" y="121"/>
                    </a:lnTo>
                    <a:lnTo>
                      <a:pt x="110" y="127"/>
                    </a:lnTo>
                    <a:lnTo>
                      <a:pt x="95" y="136"/>
                    </a:lnTo>
                    <a:lnTo>
                      <a:pt x="93" y="142"/>
                    </a:lnTo>
                    <a:lnTo>
                      <a:pt x="87" y="150"/>
                    </a:lnTo>
                    <a:lnTo>
                      <a:pt x="79" y="149"/>
                    </a:lnTo>
                    <a:lnTo>
                      <a:pt x="76" y="144"/>
                    </a:lnTo>
                    <a:lnTo>
                      <a:pt x="69" y="147"/>
                    </a:lnTo>
                    <a:lnTo>
                      <a:pt x="69" y="135"/>
                    </a:lnTo>
                    <a:lnTo>
                      <a:pt x="63" y="129"/>
                    </a:lnTo>
                    <a:lnTo>
                      <a:pt x="66" y="124"/>
                    </a:lnTo>
                    <a:lnTo>
                      <a:pt x="63" y="121"/>
                    </a:lnTo>
                    <a:lnTo>
                      <a:pt x="66" y="118"/>
                    </a:lnTo>
                    <a:lnTo>
                      <a:pt x="63" y="115"/>
                    </a:lnTo>
                    <a:lnTo>
                      <a:pt x="58" y="115"/>
                    </a:lnTo>
                    <a:lnTo>
                      <a:pt x="54" y="114"/>
                    </a:lnTo>
                    <a:lnTo>
                      <a:pt x="55" y="118"/>
                    </a:lnTo>
                    <a:lnTo>
                      <a:pt x="51" y="121"/>
                    </a:lnTo>
                    <a:lnTo>
                      <a:pt x="43" y="127"/>
                    </a:lnTo>
                    <a:lnTo>
                      <a:pt x="40" y="127"/>
                    </a:lnTo>
                    <a:lnTo>
                      <a:pt x="38" y="123"/>
                    </a:lnTo>
                    <a:lnTo>
                      <a:pt x="32" y="127"/>
                    </a:lnTo>
                    <a:lnTo>
                      <a:pt x="29" y="132"/>
                    </a:lnTo>
                    <a:lnTo>
                      <a:pt x="23" y="132"/>
                    </a:lnTo>
                    <a:lnTo>
                      <a:pt x="26" y="124"/>
                    </a:lnTo>
                    <a:lnTo>
                      <a:pt x="20" y="124"/>
                    </a:lnTo>
                    <a:lnTo>
                      <a:pt x="16" y="121"/>
                    </a:lnTo>
                    <a:lnTo>
                      <a:pt x="13" y="115"/>
                    </a:lnTo>
                    <a:lnTo>
                      <a:pt x="16" y="108"/>
                    </a:lnTo>
                    <a:lnTo>
                      <a:pt x="10" y="98"/>
                    </a:lnTo>
                    <a:lnTo>
                      <a:pt x="3" y="94"/>
                    </a:lnTo>
                    <a:lnTo>
                      <a:pt x="3" y="92"/>
                    </a:lnTo>
                    <a:lnTo>
                      <a:pt x="0" y="88"/>
                    </a:lnTo>
                    <a:lnTo>
                      <a:pt x="7" y="80"/>
                    </a:lnTo>
                    <a:lnTo>
                      <a:pt x="13" y="79"/>
                    </a:lnTo>
                    <a:lnTo>
                      <a:pt x="22" y="70"/>
                    </a:lnTo>
                    <a:lnTo>
                      <a:pt x="26" y="71"/>
                    </a:lnTo>
                    <a:lnTo>
                      <a:pt x="29" y="70"/>
                    </a:lnTo>
                    <a:lnTo>
                      <a:pt x="35" y="65"/>
                    </a:lnTo>
                    <a:lnTo>
                      <a:pt x="32" y="60"/>
                    </a:lnTo>
                    <a:lnTo>
                      <a:pt x="29" y="51"/>
                    </a:lnTo>
                    <a:lnTo>
                      <a:pt x="37" y="45"/>
                    </a:lnTo>
                    <a:lnTo>
                      <a:pt x="29" y="41"/>
                    </a:lnTo>
                    <a:lnTo>
                      <a:pt x="26" y="35"/>
                    </a:lnTo>
                    <a:lnTo>
                      <a:pt x="23" y="27"/>
                    </a:lnTo>
                    <a:lnTo>
                      <a:pt x="20" y="25"/>
                    </a:lnTo>
                    <a:lnTo>
                      <a:pt x="22" y="24"/>
                    </a:lnTo>
                    <a:lnTo>
                      <a:pt x="32" y="24"/>
                    </a:lnTo>
                    <a:lnTo>
                      <a:pt x="44" y="18"/>
                    </a:lnTo>
                    <a:lnTo>
                      <a:pt x="47" y="15"/>
                    </a:lnTo>
                    <a:lnTo>
                      <a:pt x="47" y="9"/>
                    </a:lnTo>
                    <a:lnTo>
                      <a:pt x="5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3" name="Freeform 4169">
                <a:extLst>
                  <a:ext uri="{FF2B5EF4-FFF2-40B4-BE49-F238E27FC236}">
                    <a16:creationId xmlns:a16="http://schemas.microsoft.com/office/drawing/2014/main" id="{713D7AFC-CE4F-FB63-D63B-05127BA9B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638"/>
                <a:ext cx="72" cy="76"/>
              </a:xfrm>
              <a:custGeom>
                <a:avLst/>
                <a:gdLst>
                  <a:gd name="T0" fmla="*/ 60 w 145"/>
                  <a:gd name="T1" fmla="*/ 7 h 150"/>
                  <a:gd name="T2" fmla="*/ 67 w 145"/>
                  <a:gd name="T3" fmla="*/ 3 h 150"/>
                  <a:gd name="T4" fmla="*/ 79 w 145"/>
                  <a:gd name="T5" fmla="*/ 13 h 150"/>
                  <a:gd name="T6" fmla="*/ 95 w 145"/>
                  <a:gd name="T7" fmla="*/ 22 h 150"/>
                  <a:gd name="T8" fmla="*/ 99 w 145"/>
                  <a:gd name="T9" fmla="*/ 35 h 150"/>
                  <a:gd name="T10" fmla="*/ 105 w 145"/>
                  <a:gd name="T11" fmla="*/ 25 h 150"/>
                  <a:gd name="T12" fmla="*/ 123 w 145"/>
                  <a:gd name="T13" fmla="*/ 36 h 150"/>
                  <a:gd name="T14" fmla="*/ 128 w 145"/>
                  <a:gd name="T15" fmla="*/ 36 h 150"/>
                  <a:gd name="T16" fmla="*/ 142 w 145"/>
                  <a:gd name="T17" fmla="*/ 45 h 150"/>
                  <a:gd name="T18" fmla="*/ 139 w 145"/>
                  <a:gd name="T19" fmla="*/ 54 h 150"/>
                  <a:gd name="T20" fmla="*/ 132 w 145"/>
                  <a:gd name="T21" fmla="*/ 63 h 150"/>
                  <a:gd name="T22" fmla="*/ 131 w 145"/>
                  <a:gd name="T23" fmla="*/ 70 h 150"/>
                  <a:gd name="T24" fmla="*/ 111 w 145"/>
                  <a:gd name="T25" fmla="*/ 85 h 150"/>
                  <a:gd name="T26" fmla="*/ 113 w 145"/>
                  <a:gd name="T27" fmla="*/ 97 h 150"/>
                  <a:gd name="T28" fmla="*/ 111 w 145"/>
                  <a:gd name="T29" fmla="*/ 106 h 150"/>
                  <a:gd name="T30" fmla="*/ 108 w 145"/>
                  <a:gd name="T31" fmla="*/ 115 h 150"/>
                  <a:gd name="T32" fmla="*/ 114 w 145"/>
                  <a:gd name="T33" fmla="*/ 121 h 150"/>
                  <a:gd name="T34" fmla="*/ 95 w 145"/>
                  <a:gd name="T35" fmla="*/ 136 h 150"/>
                  <a:gd name="T36" fmla="*/ 87 w 145"/>
                  <a:gd name="T37" fmla="*/ 150 h 150"/>
                  <a:gd name="T38" fmla="*/ 76 w 145"/>
                  <a:gd name="T39" fmla="*/ 144 h 150"/>
                  <a:gd name="T40" fmla="*/ 69 w 145"/>
                  <a:gd name="T41" fmla="*/ 135 h 150"/>
                  <a:gd name="T42" fmla="*/ 66 w 145"/>
                  <a:gd name="T43" fmla="*/ 124 h 150"/>
                  <a:gd name="T44" fmla="*/ 66 w 145"/>
                  <a:gd name="T45" fmla="*/ 118 h 150"/>
                  <a:gd name="T46" fmla="*/ 58 w 145"/>
                  <a:gd name="T47" fmla="*/ 115 h 150"/>
                  <a:gd name="T48" fmla="*/ 55 w 145"/>
                  <a:gd name="T49" fmla="*/ 118 h 150"/>
                  <a:gd name="T50" fmla="*/ 43 w 145"/>
                  <a:gd name="T51" fmla="*/ 127 h 150"/>
                  <a:gd name="T52" fmla="*/ 38 w 145"/>
                  <a:gd name="T53" fmla="*/ 123 h 150"/>
                  <a:gd name="T54" fmla="*/ 29 w 145"/>
                  <a:gd name="T55" fmla="*/ 132 h 150"/>
                  <a:gd name="T56" fmla="*/ 26 w 145"/>
                  <a:gd name="T57" fmla="*/ 124 h 150"/>
                  <a:gd name="T58" fmla="*/ 16 w 145"/>
                  <a:gd name="T59" fmla="*/ 121 h 150"/>
                  <a:gd name="T60" fmla="*/ 16 w 145"/>
                  <a:gd name="T61" fmla="*/ 108 h 150"/>
                  <a:gd name="T62" fmla="*/ 3 w 145"/>
                  <a:gd name="T63" fmla="*/ 94 h 150"/>
                  <a:gd name="T64" fmla="*/ 0 w 145"/>
                  <a:gd name="T65" fmla="*/ 88 h 150"/>
                  <a:gd name="T66" fmla="*/ 13 w 145"/>
                  <a:gd name="T67" fmla="*/ 79 h 150"/>
                  <a:gd name="T68" fmla="*/ 26 w 145"/>
                  <a:gd name="T69" fmla="*/ 71 h 150"/>
                  <a:gd name="T70" fmla="*/ 35 w 145"/>
                  <a:gd name="T71" fmla="*/ 65 h 150"/>
                  <a:gd name="T72" fmla="*/ 29 w 145"/>
                  <a:gd name="T73" fmla="*/ 51 h 150"/>
                  <a:gd name="T74" fmla="*/ 29 w 145"/>
                  <a:gd name="T75" fmla="*/ 41 h 150"/>
                  <a:gd name="T76" fmla="*/ 23 w 145"/>
                  <a:gd name="T77" fmla="*/ 27 h 150"/>
                  <a:gd name="T78" fmla="*/ 22 w 145"/>
                  <a:gd name="T79" fmla="*/ 24 h 150"/>
                  <a:gd name="T80" fmla="*/ 44 w 145"/>
                  <a:gd name="T81" fmla="*/ 18 h 150"/>
                  <a:gd name="T82" fmla="*/ 47 w 145"/>
                  <a:gd name="T83" fmla="*/ 9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5" h="150">
                    <a:moveTo>
                      <a:pt x="57" y="12"/>
                    </a:moveTo>
                    <a:lnTo>
                      <a:pt x="60" y="7"/>
                    </a:lnTo>
                    <a:lnTo>
                      <a:pt x="61" y="0"/>
                    </a:lnTo>
                    <a:lnTo>
                      <a:pt x="67" y="3"/>
                    </a:lnTo>
                    <a:lnTo>
                      <a:pt x="72" y="12"/>
                    </a:lnTo>
                    <a:lnTo>
                      <a:pt x="79" y="13"/>
                    </a:lnTo>
                    <a:lnTo>
                      <a:pt x="92" y="16"/>
                    </a:lnTo>
                    <a:lnTo>
                      <a:pt x="95" y="22"/>
                    </a:lnTo>
                    <a:lnTo>
                      <a:pt x="93" y="27"/>
                    </a:lnTo>
                    <a:lnTo>
                      <a:pt x="99" y="35"/>
                    </a:lnTo>
                    <a:lnTo>
                      <a:pt x="102" y="27"/>
                    </a:lnTo>
                    <a:lnTo>
                      <a:pt x="105" y="25"/>
                    </a:lnTo>
                    <a:lnTo>
                      <a:pt x="111" y="30"/>
                    </a:lnTo>
                    <a:lnTo>
                      <a:pt x="123" y="36"/>
                    </a:lnTo>
                    <a:lnTo>
                      <a:pt x="126" y="32"/>
                    </a:lnTo>
                    <a:lnTo>
                      <a:pt x="128" y="36"/>
                    </a:lnTo>
                    <a:lnTo>
                      <a:pt x="137" y="45"/>
                    </a:lnTo>
                    <a:lnTo>
                      <a:pt x="142" y="45"/>
                    </a:lnTo>
                    <a:lnTo>
                      <a:pt x="145" y="51"/>
                    </a:lnTo>
                    <a:lnTo>
                      <a:pt x="139" y="54"/>
                    </a:lnTo>
                    <a:lnTo>
                      <a:pt x="131" y="60"/>
                    </a:lnTo>
                    <a:lnTo>
                      <a:pt x="132" y="63"/>
                    </a:lnTo>
                    <a:lnTo>
                      <a:pt x="134" y="66"/>
                    </a:lnTo>
                    <a:lnTo>
                      <a:pt x="131" y="70"/>
                    </a:lnTo>
                    <a:lnTo>
                      <a:pt x="128" y="76"/>
                    </a:lnTo>
                    <a:lnTo>
                      <a:pt x="111" y="85"/>
                    </a:lnTo>
                    <a:lnTo>
                      <a:pt x="117" y="91"/>
                    </a:lnTo>
                    <a:lnTo>
                      <a:pt x="113" y="97"/>
                    </a:lnTo>
                    <a:lnTo>
                      <a:pt x="114" y="101"/>
                    </a:lnTo>
                    <a:lnTo>
                      <a:pt x="111" y="106"/>
                    </a:lnTo>
                    <a:lnTo>
                      <a:pt x="111" y="114"/>
                    </a:lnTo>
                    <a:lnTo>
                      <a:pt x="108" y="115"/>
                    </a:lnTo>
                    <a:lnTo>
                      <a:pt x="113" y="118"/>
                    </a:lnTo>
                    <a:lnTo>
                      <a:pt x="114" y="121"/>
                    </a:lnTo>
                    <a:lnTo>
                      <a:pt x="110" y="127"/>
                    </a:lnTo>
                    <a:lnTo>
                      <a:pt x="95" y="136"/>
                    </a:lnTo>
                    <a:lnTo>
                      <a:pt x="93" y="142"/>
                    </a:lnTo>
                    <a:lnTo>
                      <a:pt x="87" y="150"/>
                    </a:lnTo>
                    <a:lnTo>
                      <a:pt x="79" y="149"/>
                    </a:lnTo>
                    <a:lnTo>
                      <a:pt x="76" y="144"/>
                    </a:lnTo>
                    <a:lnTo>
                      <a:pt x="69" y="147"/>
                    </a:lnTo>
                    <a:lnTo>
                      <a:pt x="69" y="135"/>
                    </a:lnTo>
                    <a:lnTo>
                      <a:pt x="63" y="129"/>
                    </a:lnTo>
                    <a:lnTo>
                      <a:pt x="66" y="124"/>
                    </a:lnTo>
                    <a:lnTo>
                      <a:pt x="63" y="121"/>
                    </a:lnTo>
                    <a:lnTo>
                      <a:pt x="66" y="118"/>
                    </a:lnTo>
                    <a:lnTo>
                      <a:pt x="63" y="115"/>
                    </a:lnTo>
                    <a:lnTo>
                      <a:pt x="58" y="115"/>
                    </a:lnTo>
                    <a:lnTo>
                      <a:pt x="54" y="114"/>
                    </a:lnTo>
                    <a:lnTo>
                      <a:pt x="55" y="118"/>
                    </a:lnTo>
                    <a:lnTo>
                      <a:pt x="51" y="121"/>
                    </a:lnTo>
                    <a:lnTo>
                      <a:pt x="43" y="127"/>
                    </a:lnTo>
                    <a:lnTo>
                      <a:pt x="40" y="127"/>
                    </a:lnTo>
                    <a:lnTo>
                      <a:pt x="38" y="123"/>
                    </a:lnTo>
                    <a:lnTo>
                      <a:pt x="32" y="127"/>
                    </a:lnTo>
                    <a:lnTo>
                      <a:pt x="29" y="132"/>
                    </a:lnTo>
                    <a:lnTo>
                      <a:pt x="23" y="132"/>
                    </a:lnTo>
                    <a:lnTo>
                      <a:pt x="26" y="124"/>
                    </a:lnTo>
                    <a:lnTo>
                      <a:pt x="20" y="124"/>
                    </a:lnTo>
                    <a:lnTo>
                      <a:pt x="16" y="121"/>
                    </a:lnTo>
                    <a:lnTo>
                      <a:pt x="13" y="115"/>
                    </a:lnTo>
                    <a:lnTo>
                      <a:pt x="16" y="108"/>
                    </a:lnTo>
                    <a:lnTo>
                      <a:pt x="10" y="98"/>
                    </a:lnTo>
                    <a:lnTo>
                      <a:pt x="3" y="94"/>
                    </a:lnTo>
                    <a:lnTo>
                      <a:pt x="3" y="92"/>
                    </a:lnTo>
                    <a:lnTo>
                      <a:pt x="0" y="88"/>
                    </a:lnTo>
                    <a:lnTo>
                      <a:pt x="7" y="80"/>
                    </a:lnTo>
                    <a:lnTo>
                      <a:pt x="13" y="79"/>
                    </a:lnTo>
                    <a:lnTo>
                      <a:pt x="22" y="70"/>
                    </a:lnTo>
                    <a:lnTo>
                      <a:pt x="26" y="71"/>
                    </a:lnTo>
                    <a:lnTo>
                      <a:pt x="29" y="70"/>
                    </a:lnTo>
                    <a:lnTo>
                      <a:pt x="35" y="65"/>
                    </a:lnTo>
                    <a:lnTo>
                      <a:pt x="32" y="60"/>
                    </a:lnTo>
                    <a:lnTo>
                      <a:pt x="29" y="51"/>
                    </a:lnTo>
                    <a:lnTo>
                      <a:pt x="37" y="45"/>
                    </a:lnTo>
                    <a:lnTo>
                      <a:pt x="29" y="41"/>
                    </a:lnTo>
                    <a:lnTo>
                      <a:pt x="26" y="35"/>
                    </a:lnTo>
                    <a:lnTo>
                      <a:pt x="23" y="27"/>
                    </a:lnTo>
                    <a:lnTo>
                      <a:pt x="20" y="25"/>
                    </a:lnTo>
                    <a:lnTo>
                      <a:pt x="22" y="24"/>
                    </a:lnTo>
                    <a:lnTo>
                      <a:pt x="32" y="24"/>
                    </a:lnTo>
                    <a:lnTo>
                      <a:pt x="44" y="18"/>
                    </a:lnTo>
                    <a:lnTo>
                      <a:pt x="47" y="15"/>
                    </a:lnTo>
                    <a:lnTo>
                      <a:pt x="47" y="9"/>
                    </a:lnTo>
                    <a:lnTo>
                      <a:pt x="57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4" name="Freeform 4170">
                <a:extLst>
                  <a:ext uri="{FF2B5EF4-FFF2-40B4-BE49-F238E27FC236}">
                    <a16:creationId xmlns:a16="http://schemas.microsoft.com/office/drawing/2014/main" id="{A2BDC316-8F3B-0A31-46F0-F48E73B82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798"/>
                <a:ext cx="203" cy="129"/>
              </a:xfrm>
              <a:custGeom>
                <a:avLst/>
                <a:gdLst>
                  <a:gd name="T0" fmla="*/ 186 w 405"/>
                  <a:gd name="T1" fmla="*/ 47 h 258"/>
                  <a:gd name="T2" fmla="*/ 171 w 405"/>
                  <a:gd name="T3" fmla="*/ 48 h 258"/>
                  <a:gd name="T4" fmla="*/ 162 w 405"/>
                  <a:gd name="T5" fmla="*/ 24 h 258"/>
                  <a:gd name="T6" fmla="*/ 126 w 405"/>
                  <a:gd name="T7" fmla="*/ 24 h 258"/>
                  <a:gd name="T8" fmla="*/ 117 w 405"/>
                  <a:gd name="T9" fmla="*/ 26 h 258"/>
                  <a:gd name="T10" fmla="*/ 105 w 405"/>
                  <a:gd name="T11" fmla="*/ 41 h 258"/>
                  <a:gd name="T12" fmla="*/ 94 w 405"/>
                  <a:gd name="T13" fmla="*/ 64 h 258"/>
                  <a:gd name="T14" fmla="*/ 88 w 405"/>
                  <a:gd name="T15" fmla="*/ 50 h 258"/>
                  <a:gd name="T16" fmla="*/ 70 w 405"/>
                  <a:gd name="T17" fmla="*/ 36 h 258"/>
                  <a:gd name="T18" fmla="*/ 48 w 405"/>
                  <a:gd name="T19" fmla="*/ 41 h 258"/>
                  <a:gd name="T20" fmla="*/ 35 w 405"/>
                  <a:gd name="T21" fmla="*/ 33 h 258"/>
                  <a:gd name="T22" fmla="*/ 15 w 405"/>
                  <a:gd name="T23" fmla="*/ 35 h 258"/>
                  <a:gd name="T24" fmla="*/ 0 w 405"/>
                  <a:gd name="T25" fmla="*/ 42 h 258"/>
                  <a:gd name="T26" fmla="*/ 17 w 405"/>
                  <a:gd name="T27" fmla="*/ 64 h 258"/>
                  <a:gd name="T28" fmla="*/ 32 w 405"/>
                  <a:gd name="T29" fmla="*/ 59 h 258"/>
                  <a:gd name="T30" fmla="*/ 45 w 405"/>
                  <a:gd name="T31" fmla="*/ 71 h 258"/>
                  <a:gd name="T32" fmla="*/ 65 w 405"/>
                  <a:gd name="T33" fmla="*/ 88 h 258"/>
                  <a:gd name="T34" fmla="*/ 59 w 405"/>
                  <a:gd name="T35" fmla="*/ 111 h 258"/>
                  <a:gd name="T36" fmla="*/ 45 w 405"/>
                  <a:gd name="T37" fmla="*/ 124 h 258"/>
                  <a:gd name="T38" fmla="*/ 62 w 405"/>
                  <a:gd name="T39" fmla="*/ 134 h 258"/>
                  <a:gd name="T40" fmla="*/ 68 w 405"/>
                  <a:gd name="T41" fmla="*/ 143 h 258"/>
                  <a:gd name="T42" fmla="*/ 59 w 405"/>
                  <a:gd name="T43" fmla="*/ 146 h 258"/>
                  <a:gd name="T44" fmla="*/ 74 w 405"/>
                  <a:gd name="T45" fmla="*/ 153 h 258"/>
                  <a:gd name="T46" fmla="*/ 83 w 405"/>
                  <a:gd name="T47" fmla="*/ 164 h 258"/>
                  <a:gd name="T48" fmla="*/ 92 w 405"/>
                  <a:gd name="T49" fmla="*/ 173 h 258"/>
                  <a:gd name="T50" fmla="*/ 124 w 405"/>
                  <a:gd name="T51" fmla="*/ 168 h 258"/>
                  <a:gd name="T52" fmla="*/ 138 w 405"/>
                  <a:gd name="T53" fmla="*/ 184 h 258"/>
                  <a:gd name="T54" fmla="*/ 161 w 405"/>
                  <a:gd name="T55" fmla="*/ 191 h 258"/>
                  <a:gd name="T56" fmla="*/ 179 w 405"/>
                  <a:gd name="T57" fmla="*/ 196 h 258"/>
                  <a:gd name="T58" fmla="*/ 206 w 405"/>
                  <a:gd name="T59" fmla="*/ 210 h 258"/>
                  <a:gd name="T60" fmla="*/ 215 w 405"/>
                  <a:gd name="T61" fmla="*/ 220 h 258"/>
                  <a:gd name="T62" fmla="*/ 244 w 405"/>
                  <a:gd name="T63" fmla="*/ 228 h 258"/>
                  <a:gd name="T64" fmla="*/ 247 w 405"/>
                  <a:gd name="T65" fmla="*/ 255 h 258"/>
                  <a:gd name="T66" fmla="*/ 262 w 405"/>
                  <a:gd name="T67" fmla="*/ 248 h 258"/>
                  <a:gd name="T68" fmla="*/ 284 w 405"/>
                  <a:gd name="T69" fmla="*/ 258 h 258"/>
                  <a:gd name="T70" fmla="*/ 296 w 405"/>
                  <a:gd name="T71" fmla="*/ 251 h 258"/>
                  <a:gd name="T72" fmla="*/ 302 w 405"/>
                  <a:gd name="T73" fmla="*/ 251 h 258"/>
                  <a:gd name="T74" fmla="*/ 320 w 405"/>
                  <a:gd name="T75" fmla="*/ 231 h 258"/>
                  <a:gd name="T76" fmla="*/ 323 w 405"/>
                  <a:gd name="T77" fmla="*/ 222 h 258"/>
                  <a:gd name="T78" fmla="*/ 319 w 405"/>
                  <a:gd name="T79" fmla="*/ 210 h 258"/>
                  <a:gd name="T80" fmla="*/ 300 w 405"/>
                  <a:gd name="T81" fmla="*/ 194 h 258"/>
                  <a:gd name="T82" fmla="*/ 302 w 405"/>
                  <a:gd name="T83" fmla="*/ 165 h 258"/>
                  <a:gd name="T84" fmla="*/ 309 w 405"/>
                  <a:gd name="T85" fmla="*/ 144 h 258"/>
                  <a:gd name="T86" fmla="*/ 343 w 405"/>
                  <a:gd name="T87" fmla="*/ 135 h 258"/>
                  <a:gd name="T88" fmla="*/ 369 w 405"/>
                  <a:gd name="T89" fmla="*/ 123 h 258"/>
                  <a:gd name="T90" fmla="*/ 376 w 405"/>
                  <a:gd name="T91" fmla="*/ 88 h 258"/>
                  <a:gd name="T92" fmla="*/ 396 w 405"/>
                  <a:gd name="T93" fmla="*/ 82 h 258"/>
                  <a:gd name="T94" fmla="*/ 393 w 405"/>
                  <a:gd name="T95" fmla="*/ 65 h 258"/>
                  <a:gd name="T96" fmla="*/ 382 w 405"/>
                  <a:gd name="T97" fmla="*/ 42 h 258"/>
                  <a:gd name="T98" fmla="*/ 400 w 405"/>
                  <a:gd name="T99" fmla="*/ 35 h 258"/>
                  <a:gd name="T100" fmla="*/ 385 w 405"/>
                  <a:gd name="T101" fmla="*/ 27 h 258"/>
                  <a:gd name="T102" fmla="*/ 352 w 405"/>
                  <a:gd name="T103" fmla="*/ 16 h 258"/>
                  <a:gd name="T104" fmla="*/ 329 w 405"/>
                  <a:gd name="T105" fmla="*/ 29 h 258"/>
                  <a:gd name="T106" fmla="*/ 320 w 405"/>
                  <a:gd name="T107" fmla="*/ 12 h 258"/>
                  <a:gd name="T108" fmla="*/ 317 w 405"/>
                  <a:gd name="T109" fmla="*/ 4 h 258"/>
                  <a:gd name="T110" fmla="*/ 305 w 405"/>
                  <a:gd name="T111" fmla="*/ 13 h 258"/>
                  <a:gd name="T112" fmla="*/ 296 w 405"/>
                  <a:gd name="T113" fmla="*/ 27 h 258"/>
                  <a:gd name="T114" fmla="*/ 267 w 405"/>
                  <a:gd name="T115" fmla="*/ 38 h 258"/>
                  <a:gd name="T116" fmla="*/ 252 w 405"/>
                  <a:gd name="T117" fmla="*/ 45 h 258"/>
                  <a:gd name="T118" fmla="*/ 241 w 405"/>
                  <a:gd name="T119" fmla="*/ 70 h 258"/>
                  <a:gd name="T120" fmla="*/ 224 w 405"/>
                  <a:gd name="T121" fmla="*/ 73 h 258"/>
                  <a:gd name="T122" fmla="*/ 206 w 405"/>
                  <a:gd name="T123" fmla="*/ 61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5" h="258">
                    <a:moveTo>
                      <a:pt x="197" y="54"/>
                    </a:moveTo>
                    <a:lnTo>
                      <a:pt x="196" y="51"/>
                    </a:lnTo>
                    <a:lnTo>
                      <a:pt x="190" y="51"/>
                    </a:lnTo>
                    <a:lnTo>
                      <a:pt x="186" y="47"/>
                    </a:lnTo>
                    <a:lnTo>
                      <a:pt x="186" y="42"/>
                    </a:lnTo>
                    <a:lnTo>
                      <a:pt x="183" y="38"/>
                    </a:lnTo>
                    <a:lnTo>
                      <a:pt x="177" y="41"/>
                    </a:lnTo>
                    <a:lnTo>
                      <a:pt x="171" y="48"/>
                    </a:lnTo>
                    <a:lnTo>
                      <a:pt x="168" y="42"/>
                    </a:lnTo>
                    <a:lnTo>
                      <a:pt x="171" y="36"/>
                    </a:lnTo>
                    <a:lnTo>
                      <a:pt x="170" y="33"/>
                    </a:lnTo>
                    <a:lnTo>
                      <a:pt x="162" y="24"/>
                    </a:lnTo>
                    <a:lnTo>
                      <a:pt x="147" y="27"/>
                    </a:lnTo>
                    <a:lnTo>
                      <a:pt x="147" y="27"/>
                    </a:lnTo>
                    <a:lnTo>
                      <a:pt x="138" y="30"/>
                    </a:lnTo>
                    <a:lnTo>
                      <a:pt x="126" y="24"/>
                    </a:lnTo>
                    <a:lnTo>
                      <a:pt x="120" y="15"/>
                    </a:lnTo>
                    <a:lnTo>
                      <a:pt x="112" y="16"/>
                    </a:lnTo>
                    <a:lnTo>
                      <a:pt x="114" y="16"/>
                    </a:lnTo>
                    <a:lnTo>
                      <a:pt x="117" y="26"/>
                    </a:lnTo>
                    <a:lnTo>
                      <a:pt x="109" y="30"/>
                    </a:lnTo>
                    <a:lnTo>
                      <a:pt x="105" y="35"/>
                    </a:lnTo>
                    <a:lnTo>
                      <a:pt x="108" y="39"/>
                    </a:lnTo>
                    <a:lnTo>
                      <a:pt x="105" y="41"/>
                    </a:lnTo>
                    <a:lnTo>
                      <a:pt x="106" y="48"/>
                    </a:lnTo>
                    <a:lnTo>
                      <a:pt x="105" y="54"/>
                    </a:lnTo>
                    <a:lnTo>
                      <a:pt x="95" y="61"/>
                    </a:lnTo>
                    <a:lnTo>
                      <a:pt x="94" y="64"/>
                    </a:lnTo>
                    <a:lnTo>
                      <a:pt x="94" y="64"/>
                    </a:lnTo>
                    <a:lnTo>
                      <a:pt x="91" y="61"/>
                    </a:lnTo>
                    <a:lnTo>
                      <a:pt x="92" y="59"/>
                    </a:lnTo>
                    <a:lnTo>
                      <a:pt x="88" y="50"/>
                    </a:lnTo>
                    <a:lnTo>
                      <a:pt x="77" y="50"/>
                    </a:lnTo>
                    <a:lnTo>
                      <a:pt x="80" y="45"/>
                    </a:lnTo>
                    <a:lnTo>
                      <a:pt x="79" y="41"/>
                    </a:lnTo>
                    <a:lnTo>
                      <a:pt x="70" y="36"/>
                    </a:lnTo>
                    <a:lnTo>
                      <a:pt x="62" y="35"/>
                    </a:lnTo>
                    <a:lnTo>
                      <a:pt x="59" y="38"/>
                    </a:lnTo>
                    <a:lnTo>
                      <a:pt x="58" y="36"/>
                    </a:lnTo>
                    <a:lnTo>
                      <a:pt x="48" y="41"/>
                    </a:lnTo>
                    <a:lnTo>
                      <a:pt x="47" y="39"/>
                    </a:lnTo>
                    <a:lnTo>
                      <a:pt x="38" y="39"/>
                    </a:lnTo>
                    <a:lnTo>
                      <a:pt x="35" y="36"/>
                    </a:lnTo>
                    <a:lnTo>
                      <a:pt x="35" y="33"/>
                    </a:lnTo>
                    <a:lnTo>
                      <a:pt x="35" y="30"/>
                    </a:lnTo>
                    <a:lnTo>
                      <a:pt x="32" y="21"/>
                    </a:lnTo>
                    <a:lnTo>
                      <a:pt x="17" y="27"/>
                    </a:lnTo>
                    <a:lnTo>
                      <a:pt x="15" y="35"/>
                    </a:lnTo>
                    <a:lnTo>
                      <a:pt x="17" y="39"/>
                    </a:lnTo>
                    <a:lnTo>
                      <a:pt x="12" y="44"/>
                    </a:lnTo>
                    <a:lnTo>
                      <a:pt x="7" y="39"/>
                    </a:lnTo>
                    <a:lnTo>
                      <a:pt x="0" y="42"/>
                    </a:lnTo>
                    <a:lnTo>
                      <a:pt x="1" y="56"/>
                    </a:lnTo>
                    <a:lnTo>
                      <a:pt x="10" y="56"/>
                    </a:lnTo>
                    <a:lnTo>
                      <a:pt x="12" y="65"/>
                    </a:lnTo>
                    <a:lnTo>
                      <a:pt x="17" y="64"/>
                    </a:lnTo>
                    <a:lnTo>
                      <a:pt x="18" y="67"/>
                    </a:lnTo>
                    <a:lnTo>
                      <a:pt x="23" y="67"/>
                    </a:lnTo>
                    <a:lnTo>
                      <a:pt x="27" y="61"/>
                    </a:lnTo>
                    <a:lnTo>
                      <a:pt x="32" y="59"/>
                    </a:lnTo>
                    <a:lnTo>
                      <a:pt x="35" y="59"/>
                    </a:lnTo>
                    <a:lnTo>
                      <a:pt x="38" y="64"/>
                    </a:lnTo>
                    <a:lnTo>
                      <a:pt x="44" y="64"/>
                    </a:lnTo>
                    <a:lnTo>
                      <a:pt x="45" y="71"/>
                    </a:lnTo>
                    <a:lnTo>
                      <a:pt x="56" y="68"/>
                    </a:lnTo>
                    <a:lnTo>
                      <a:pt x="56" y="76"/>
                    </a:lnTo>
                    <a:lnTo>
                      <a:pt x="65" y="80"/>
                    </a:lnTo>
                    <a:lnTo>
                      <a:pt x="65" y="88"/>
                    </a:lnTo>
                    <a:lnTo>
                      <a:pt x="58" y="91"/>
                    </a:lnTo>
                    <a:lnTo>
                      <a:pt x="50" y="99"/>
                    </a:lnTo>
                    <a:lnTo>
                      <a:pt x="56" y="103"/>
                    </a:lnTo>
                    <a:lnTo>
                      <a:pt x="59" y="111"/>
                    </a:lnTo>
                    <a:lnTo>
                      <a:pt x="56" y="114"/>
                    </a:lnTo>
                    <a:lnTo>
                      <a:pt x="51" y="111"/>
                    </a:lnTo>
                    <a:lnTo>
                      <a:pt x="53" y="121"/>
                    </a:lnTo>
                    <a:lnTo>
                      <a:pt x="45" y="124"/>
                    </a:lnTo>
                    <a:lnTo>
                      <a:pt x="47" y="130"/>
                    </a:lnTo>
                    <a:lnTo>
                      <a:pt x="53" y="130"/>
                    </a:lnTo>
                    <a:lnTo>
                      <a:pt x="59" y="137"/>
                    </a:lnTo>
                    <a:lnTo>
                      <a:pt x="62" y="134"/>
                    </a:lnTo>
                    <a:lnTo>
                      <a:pt x="68" y="134"/>
                    </a:lnTo>
                    <a:lnTo>
                      <a:pt x="74" y="137"/>
                    </a:lnTo>
                    <a:lnTo>
                      <a:pt x="74" y="141"/>
                    </a:lnTo>
                    <a:lnTo>
                      <a:pt x="68" y="143"/>
                    </a:lnTo>
                    <a:lnTo>
                      <a:pt x="62" y="138"/>
                    </a:lnTo>
                    <a:lnTo>
                      <a:pt x="61" y="143"/>
                    </a:lnTo>
                    <a:lnTo>
                      <a:pt x="54" y="144"/>
                    </a:lnTo>
                    <a:lnTo>
                      <a:pt x="59" y="146"/>
                    </a:lnTo>
                    <a:lnTo>
                      <a:pt x="62" y="144"/>
                    </a:lnTo>
                    <a:lnTo>
                      <a:pt x="71" y="146"/>
                    </a:lnTo>
                    <a:lnTo>
                      <a:pt x="71" y="150"/>
                    </a:lnTo>
                    <a:lnTo>
                      <a:pt x="74" y="153"/>
                    </a:lnTo>
                    <a:lnTo>
                      <a:pt x="82" y="150"/>
                    </a:lnTo>
                    <a:lnTo>
                      <a:pt x="83" y="153"/>
                    </a:lnTo>
                    <a:lnTo>
                      <a:pt x="77" y="159"/>
                    </a:lnTo>
                    <a:lnTo>
                      <a:pt x="83" y="164"/>
                    </a:lnTo>
                    <a:lnTo>
                      <a:pt x="83" y="167"/>
                    </a:lnTo>
                    <a:lnTo>
                      <a:pt x="83" y="176"/>
                    </a:lnTo>
                    <a:lnTo>
                      <a:pt x="89" y="176"/>
                    </a:lnTo>
                    <a:lnTo>
                      <a:pt x="92" y="173"/>
                    </a:lnTo>
                    <a:lnTo>
                      <a:pt x="100" y="176"/>
                    </a:lnTo>
                    <a:lnTo>
                      <a:pt x="105" y="181"/>
                    </a:lnTo>
                    <a:lnTo>
                      <a:pt x="108" y="179"/>
                    </a:lnTo>
                    <a:lnTo>
                      <a:pt x="124" y="168"/>
                    </a:lnTo>
                    <a:lnTo>
                      <a:pt x="129" y="176"/>
                    </a:lnTo>
                    <a:lnTo>
                      <a:pt x="133" y="176"/>
                    </a:lnTo>
                    <a:lnTo>
                      <a:pt x="135" y="185"/>
                    </a:lnTo>
                    <a:lnTo>
                      <a:pt x="138" y="184"/>
                    </a:lnTo>
                    <a:lnTo>
                      <a:pt x="144" y="185"/>
                    </a:lnTo>
                    <a:lnTo>
                      <a:pt x="150" y="184"/>
                    </a:lnTo>
                    <a:lnTo>
                      <a:pt x="155" y="185"/>
                    </a:lnTo>
                    <a:lnTo>
                      <a:pt x="161" y="191"/>
                    </a:lnTo>
                    <a:lnTo>
                      <a:pt x="165" y="197"/>
                    </a:lnTo>
                    <a:lnTo>
                      <a:pt x="168" y="194"/>
                    </a:lnTo>
                    <a:lnTo>
                      <a:pt x="177" y="197"/>
                    </a:lnTo>
                    <a:lnTo>
                      <a:pt x="179" y="196"/>
                    </a:lnTo>
                    <a:lnTo>
                      <a:pt x="183" y="193"/>
                    </a:lnTo>
                    <a:lnTo>
                      <a:pt x="191" y="191"/>
                    </a:lnTo>
                    <a:lnTo>
                      <a:pt x="199" y="203"/>
                    </a:lnTo>
                    <a:lnTo>
                      <a:pt x="206" y="210"/>
                    </a:lnTo>
                    <a:lnTo>
                      <a:pt x="206" y="210"/>
                    </a:lnTo>
                    <a:lnTo>
                      <a:pt x="209" y="211"/>
                    </a:lnTo>
                    <a:lnTo>
                      <a:pt x="211" y="222"/>
                    </a:lnTo>
                    <a:lnTo>
                      <a:pt x="215" y="220"/>
                    </a:lnTo>
                    <a:lnTo>
                      <a:pt x="226" y="223"/>
                    </a:lnTo>
                    <a:lnTo>
                      <a:pt x="235" y="231"/>
                    </a:lnTo>
                    <a:lnTo>
                      <a:pt x="238" y="228"/>
                    </a:lnTo>
                    <a:lnTo>
                      <a:pt x="244" y="228"/>
                    </a:lnTo>
                    <a:lnTo>
                      <a:pt x="253" y="240"/>
                    </a:lnTo>
                    <a:lnTo>
                      <a:pt x="250" y="243"/>
                    </a:lnTo>
                    <a:lnTo>
                      <a:pt x="250" y="248"/>
                    </a:lnTo>
                    <a:lnTo>
                      <a:pt x="247" y="255"/>
                    </a:lnTo>
                    <a:lnTo>
                      <a:pt x="250" y="258"/>
                    </a:lnTo>
                    <a:lnTo>
                      <a:pt x="253" y="249"/>
                    </a:lnTo>
                    <a:lnTo>
                      <a:pt x="256" y="246"/>
                    </a:lnTo>
                    <a:lnTo>
                      <a:pt x="262" y="248"/>
                    </a:lnTo>
                    <a:lnTo>
                      <a:pt x="261" y="252"/>
                    </a:lnTo>
                    <a:lnTo>
                      <a:pt x="270" y="254"/>
                    </a:lnTo>
                    <a:lnTo>
                      <a:pt x="279" y="258"/>
                    </a:lnTo>
                    <a:lnTo>
                      <a:pt x="284" y="258"/>
                    </a:lnTo>
                    <a:lnTo>
                      <a:pt x="287" y="255"/>
                    </a:lnTo>
                    <a:lnTo>
                      <a:pt x="291" y="257"/>
                    </a:lnTo>
                    <a:lnTo>
                      <a:pt x="294" y="254"/>
                    </a:lnTo>
                    <a:lnTo>
                      <a:pt x="296" y="251"/>
                    </a:lnTo>
                    <a:lnTo>
                      <a:pt x="294" y="240"/>
                    </a:lnTo>
                    <a:lnTo>
                      <a:pt x="300" y="243"/>
                    </a:lnTo>
                    <a:lnTo>
                      <a:pt x="299" y="249"/>
                    </a:lnTo>
                    <a:lnTo>
                      <a:pt x="302" y="251"/>
                    </a:lnTo>
                    <a:lnTo>
                      <a:pt x="305" y="244"/>
                    </a:lnTo>
                    <a:lnTo>
                      <a:pt x="312" y="243"/>
                    </a:lnTo>
                    <a:lnTo>
                      <a:pt x="317" y="235"/>
                    </a:lnTo>
                    <a:lnTo>
                      <a:pt x="320" y="231"/>
                    </a:lnTo>
                    <a:lnTo>
                      <a:pt x="329" y="228"/>
                    </a:lnTo>
                    <a:lnTo>
                      <a:pt x="331" y="223"/>
                    </a:lnTo>
                    <a:lnTo>
                      <a:pt x="326" y="226"/>
                    </a:lnTo>
                    <a:lnTo>
                      <a:pt x="323" y="222"/>
                    </a:lnTo>
                    <a:lnTo>
                      <a:pt x="331" y="216"/>
                    </a:lnTo>
                    <a:lnTo>
                      <a:pt x="328" y="211"/>
                    </a:lnTo>
                    <a:lnTo>
                      <a:pt x="323" y="213"/>
                    </a:lnTo>
                    <a:lnTo>
                      <a:pt x="319" y="210"/>
                    </a:lnTo>
                    <a:lnTo>
                      <a:pt x="315" y="203"/>
                    </a:lnTo>
                    <a:lnTo>
                      <a:pt x="311" y="203"/>
                    </a:lnTo>
                    <a:lnTo>
                      <a:pt x="300" y="194"/>
                    </a:lnTo>
                    <a:lnTo>
                      <a:pt x="300" y="194"/>
                    </a:lnTo>
                    <a:lnTo>
                      <a:pt x="294" y="179"/>
                    </a:lnTo>
                    <a:lnTo>
                      <a:pt x="300" y="176"/>
                    </a:lnTo>
                    <a:lnTo>
                      <a:pt x="297" y="167"/>
                    </a:lnTo>
                    <a:lnTo>
                      <a:pt x="302" y="165"/>
                    </a:lnTo>
                    <a:lnTo>
                      <a:pt x="305" y="161"/>
                    </a:lnTo>
                    <a:lnTo>
                      <a:pt x="297" y="155"/>
                    </a:lnTo>
                    <a:lnTo>
                      <a:pt x="302" y="149"/>
                    </a:lnTo>
                    <a:lnTo>
                      <a:pt x="309" y="144"/>
                    </a:lnTo>
                    <a:lnTo>
                      <a:pt x="314" y="138"/>
                    </a:lnTo>
                    <a:lnTo>
                      <a:pt x="326" y="134"/>
                    </a:lnTo>
                    <a:lnTo>
                      <a:pt x="335" y="135"/>
                    </a:lnTo>
                    <a:lnTo>
                      <a:pt x="343" y="135"/>
                    </a:lnTo>
                    <a:lnTo>
                      <a:pt x="343" y="132"/>
                    </a:lnTo>
                    <a:lnTo>
                      <a:pt x="359" y="124"/>
                    </a:lnTo>
                    <a:lnTo>
                      <a:pt x="361" y="127"/>
                    </a:lnTo>
                    <a:lnTo>
                      <a:pt x="369" y="123"/>
                    </a:lnTo>
                    <a:lnTo>
                      <a:pt x="369" y="120"/>
                    </a:lnTo>
                    <a:lnTo>
                      <a:pt x="370" y="97"/>
                    </a:lnTo>
                    <a:lnTo>
                      <a:pt x="376" y="94"/>
                    </a:lnTo>
                    <a:lnTo>
                      <a:pt x="376" y="88"/>
                    </a:lnTo>
                    <a:lnTo>
                      <a:pt x="379" y="86"/>
                    </a:lnTo>
                    <a:lnTo>
                      <a:pt x="384" y="91"/>
                    </a:lnTo>
                    <a:lnTo>
                      <a:pt x="390" y="88"/>
                    </a:lnTo>
                    <a:lnTo>
                      <a:pt x="396" y="82"/>
                    </a:lnTo>
                    <a:lnTo>
                      <a:pt x="405" y="74"/>
                    </a:lnTo>
                    <a:lnTo>
                      <a:pt x="399" y="76"/>
                    </a:lnTo>
                    <a:lnTo>
                      <a:pt x="388" y="74"/>
                    </a:lnTo>
                    <a:lnTo>
                      <a:pt x="393" y="65"/>
                    </a:lnTo>
                    <a:lnTo>
                      <a:pt x="388" y="51"/>
                    </a:lnTo>
                    <a:lnTo>
                      <a:pt x="381" y="51"/>
                    </a:lnTo>
                    <a:lnTo>
                      <a:pt x="381" y="42"/>
                    </a:lnTo>
                    <a:lnTo>
                      <a:pt x="382" y="42"/>
                    </a:lnTo>
                    <a:lnTo>
                      <a:pt x="390" y="50"/>
                    </a:lnTo>
                    <a:lnTo>
                      <a:pt x="393" y="47"/>
                    </a:lnTo>
                    <a:lnTo>
                      <a:pt x="399" y="41"/>
                    </a:lnTo>
                    <a:lnTo>
                      <a:pt x="400" y="35"/>
                    </a:lnTo>
                    <a:lnTo>
                      <a:pt x="402" y="30"/>
                    </a:lnTo>
                    <a:lnTo>
                      <a:pt x="388" y="29"/>
                    </a:lnTo>
                    <a:lnTo>
                      <a:pt x="388" y="27"/>
                    </a:lnTo>
                    <a:lnTo>
                      <a:pt x="385" y="27"/>
                    </a:lnTo>
                    <a:lnTo>
                      <a:pt x="376" y="21"/>
                    </a:lnTo>
                    <a:lnTo>
                      <a:pt x="370" y="24"/>
                    </a:lnTo>
                    <a:lnTo>
                      <a:pt x="363" y="26"/>
                    </a:lnTo>
                    <a:lnTo>
                      <a:pt x="352" y="16"/>
                    </a:lnTo>
                    <a:lnTo>
                      <a:pt x="353" y="12"/>
                    </a:lnTo>
                    <a:lnTo>
                      <a:pt x="347" y="21"/>
                    </a:lnTo>
                    <a:lnTo>
                      <a:pt x="335" y="24"/>
                    </a:lnTo>
                    <a:lnTo>
                      <a:pt x="329" y="29"/>
                    </a:lnTo>
                    <a:lnTo>
                      <a:pt x="320" y="30"/>
                    </a:lnTo>
                    <a:lnTo>
                      <a:pt x="323" y="24"/>
                    </a:lnTo>
                    <a:lnTo>
                      <a:pt x="323" y="15"/>
                    </a:lnTo>
                    <a:lnTo>
                      <a:pt x="320" y="12"/>
                    </a:lnTo>
                    <a:lnTo>
                      <a:pt x="317" y="15"/>
                    </a:lnTo>
                    <a:lnTo>
                      <a:pt x="312" y="15"/>
                    </a:lnTo>
                    <a:lnTo>
                      <a:pt x="311" y="9"/>
                    </a:lnTo>
                    <a:lnTo>
                      <a:pt x="317" y="4"/>
                    </a:lnTo>
                    <a:lnTo>
                      <a:pt x="306" y="0"/>
                    </a:lnTo>
                    <a:lnTo>
                      <a:pt x="299" y="3"/>
                    </a:lnTo>
                    <a:lnTo>
                      <a:pt x="302" y="10"/>
                    </a:lnTo>
                    <a:lnTo>
                      <a:pt x="305" y="13"/>
                    </a:lnTo>
                    <a:lnTo>
                      <a:pt x="302" y="18"/>
                    </a:lnTo>
                    <a:lnTo>
                      <a:pt x="296" y="16"/>
                    </a:lnTo>
                    <a:lnTo>
                      <a:pt x="290" y="18"/>
                    </a:lnTo>
                    <a:lnTo>
                      <a:pt x="296" y="27"/>
                    </a:lnTo>
                    <a:lnTo>
                      <a:pt x="293" y="27"/>
                    </a:lnTo>
                    <a:lnTo>
                      <a:pt x="284" y="29"/>
                    </a:lnTo>
                    <a:lnTo>
                      <a:pt x="273" y="36"/>
                    </a:lnTo>
                    <a:lnTo>
                      <a:pt x="267" y="38"/>
                    </a:lnTo>
                    <a:lnTo>
                      <a:pt x="265" y="41"/>
                    </a:lnTo>
                    <a:lnTo>
                      <a:pt x="262" y="38"/>
                    </a:lnTo>
                    <a:lnTo>
                      <a:pt x="259" y="39"/>
                    </a:lnTo>
                    <a:lnTo>
                      <a:pt x="252" y="45"/>
                    </a:lnTo>
                    <a:lnTo>
                      <a:pt x="258" y="59"/>
                    </a:lnTo>
                    <a:lnTo>
                      <a:pt x="253" y="61"/>
                    </a:lnTo>
                    <a:lnTo>
                      <a:pt x="247" y="67"/>
                    </a:lnTo>
                    <a:lnTo>
                      <a:pt x="241" y="70"/>
                    </a:lnTo>
                    <a:lnTo>
                      <a:pt x="240" y="67"/>
                    </a:lnTo>
                    <a:lnTo>
                      <a:pt x="234" y="73"/>
                    </a:lnTo>
                    <a:lnTo>
                      <a:pt x="231" y="76"/>
                    </a:lnTo>
                    <a:lnTo>
                      <a:pt x="224" y="73"/>
                    </a:lnTo>
                    <a:lnTo>
                      <a:pt x="220" y="65"/>
                    </a:lnTo>
                    <a:lnTo>
                      <a:pt x="208" y="68"/>
                    </a:lnTo>
                    <a:lnTo>
                      <a:pt x="208" y="62"/>
                    </a:lnTo>
                    <a:lnTo>
                      <a:pt x="206" y="61"/>
                    </a:lnTo>
                    <a:lnTo>
                      <a:pt x="203" y="53"/>
                    </a:lnTo>
                    <a:lnTo>
                      <a:pt x="197" y="5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5" name="Freeform 4171">
                <a:extLst>
                  <a:ext uri="{FF2B5EF4-FFF2-40B4-BE49-F238E27FC236}">
                    <a16:creationId xmlns:a16="http://schemas.microsoft.com/office/drawing/2014/main" id="{859FD4DB-6C63-6A13-A810-14073279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798"/>
                <a:ext cx="203" cy="129"/>
              </a:xfrm>
              <a:custGeom>
                <a:avLst/>
                <a:gdLst>
                  <a:gd name="T0" fmla="*/ 208 w 405"/>
                  <a:gd name="T1" fmla="*/ 62 h 258"/>
                  <a:gd name="T2" fmla="*/ 231 w 405"/>
                  <a:gd name="T3" fmla="*/ 76 h 258"/>
                  <a:gd name="T4" fmla="*/ 247 w 405"/>
                  <a:gd name="T5" fmla="*/ 67 h 258"/>
                  <a:gd name="T6" fmla="*/ 259 w 405"/>
                  <a:gd name="T7" fmla="*/ 39 h 258"/>
                  <a:gd name="T8" fmla="*/ 273 w 405"/>
                  <a:gd name="T9" fmla="*/ 36 h 258"/>
                  <a:gd name="T10" fmla="*/ 290 w 405"/>
                  <a:gd name="T11" fmla="*/ 18 h 258"/>
                  <a:gd name="T12" fmla="*/ 302 w 405"/>
                  <a:gd name="T13" fmla="*/ 10 h 258"/>
                  <a:gd name="T14" fmla="*/ 311 w 405"/>
                  <a:gd name="T15" fmla="*/ 9 h 258"/>
                  <a:gd name="T16" fmla="*/ 323 w 405"/>
                  <a:gd name="T17" fmla="*/ 15 h 258"/>
                  <a:gd name="T18" fmla="*/ 335 w 405"/>
                  <a:gd name="T19" fmla="*/ 24 h 258"/>
                  <a:gd name="T20" fmla="*/ 363 w 405"/>
                  <a:gd name="T21" fmla="*/ 26 h 258"/>
                  <a:gd name="T22" fmla="*/ 388 w 405"/>
                  <a:gd name="T23" fmla="*/ 27 h 258"/>
                  <a:gd name="T24" fmla="*/ 399 w 405"/>
                  <a:gd name="T25" fmla="*/ 41 h 258"/>
                  <a:gd name="T26" fmla="*/ 381 w 405"/>
                  <a:gd name="T27" fmla="*/ 42 h 258"/>
                  <a:gd name="T28" fmla="*/ 388 w 405"/>
                  <a:gd name="T29" fmla="*/ 74 h 258"/>
                  <a:gd name="T30" fmla="*/ 390 w 405"/>
                  <a:gd name="T31" fmla="*/ 88 h 258"/>
                  <a:gd name="T32" fmla="*/ 376 w 405"/>
                  <a:gd name="T33" fmla="*/ 94 h 258"/>
                  <a:gd name="T34" fmla="*/ 361 w 405"/>
                  <a:gd name="T35" fmla="*/ 127 h 258"/>
                  <a:gd name="T36" fmla="*/ 335 w 405"/>
                  <a:gd name="T37" fmla="*/ 135 h 258"/>
                  <a:gd name="T38" fmla="*/ 302 w 405"/>
                  <a:gd name="T39" fmla="*/ 149 h 258"/>
                  <a:gd name="T40" fmla="*/ 297 w 405"/>
                  <a:gd name="T41" fmla="*/ 167 h 258"/>
                  <a:gd name="T42" fmla="*/ 300 w 405"/>
                  <a:gd name="T43" fmla="*/ 194 h 258"/>
                  <a:gd name="T44" fmla="*/ 323 w 405"/>
                  <a:gd name="T45" fmla="*/ 213 h 258"/>
                  <a:gd name="T46" fmla="*/ 326 w 405"/>
                  <a:gd name="T47" fmla="*/ 226 h 258"/>
                  <a:gd name="T48" fmla="*/ 317 w 405"/>
                  <a:gd name="T49" fmla="*/ 235 h 258"/>
                  <a:gd name="T50" fmla="*/ 299 w 405"/>
                  <a:gd name="T51" fmla="*/ 249 h 258"/>
                  <a:gd name="T52" fmla="*/ 294 w 405"/>
                  <a:gd name="T53" fmla="*/ 254 h 258"/>
                  <a:gd name="T54" fmla="*/ 279 w 405"/>
                  <a:gd name="T55" fmla="*/ 258 h 258"/>
                  <a:gd name="T56" fmla="*/ 256 w 405"/>
                  <a:gd name="T57" fmla="*/ 246 h 258"/>
                  <a:gd name="T58" fmla="*/ 250 w 405"/>
                  <a:gd name="T59" fmla="*/ 248 h 258"/>
                  <a:gd name="T60" fmla="*/ 238 w 405"/>
                  <a:gd name="T61" fmla="*/ 228 h 258"/>
                  <a:gd name="T62" fmla="*/ 211 w 405"/>
                  <a:gd name="T63" fmla="*/ 222 h 258"/>
                  <a:gd name="T64" fmla="*/ 199 w 405"/>
                  <a:gd name="T65" fmla="*/ 203 h 258"/>
                  <a:gd name="T66" fmla="*/ 177 w 405"/>
                  <a:gd name="T67" fmla="*/ 197 h 258"/>
                  <a:gd name="T68" fmla="*/ 155 w 405"/>
                  <a:gd name="T69" fmla="*/ 185 h 258"/>
                  <a:gd name="T70" fmla="*/ 135 w 405"/>
                  <a:gd name="T71" fmla="*/ 185 h 258"/>
                  <a:gd name="T72" fmla="*/ 108 w 405"/>
                  <a:gd name="T73" fmla="*/ 179 h 258"/>
                  <a:gd name="T74" fmla="*/ 89 w 405"/>
                  <a:gd name="T75" fmla="*/ 176 h 258"/>
                  <a:gd name="T76" fmla="*/ 77 w 405"/>
                  <a:gd name="T77" fmla="*/ 159 h 258"/>
                  <a:gd name="T78" fmla="*/ 71 w 405"/>
                  <a:gd name="T79" fmla="*/ 150 h 258"/>
                  <a:gd name="T80" fmla="*/ 54 w 405"/>
                  <a:gd name="T81" fmla="*/ 144 h 258"/>
                  <a:gd name="T82" fmla="*/ 74 w 405"/>
                  <a:gd name="T83" fmla="*/ 141 h 258"/>
                  <a:gd name="T84" fmla="*/ 59 w 405"/>
                  <a:gd name="T85" fmla="*/ 137 h 258"/>
                  <a:gd name="T86" fmla="*/ 53 w 405"/>
                  <a:gd name="T87" fmla="*/ 121 h 258"/>
                  <a:gd name="T88" fmla="*/ 56 w 405"/>
                  <a:gd name="T89" fmla="*/ 103 h 258"/>
                  <a:gd name="T90" fmla="*/ 65 w 405"/>
                  <a:gd name="T91" fmla="*/ 80 h 258"/>
                  <a:gd name="T92" fmla="*/ 44 w 405"/>
                  <a:gd name="T93" fmla="*/ 64 h 258"/>
                  <a:gd name="T94" fmla="*/ 27 w 405"/>
                  <a:gd name="T95" fmla="*/ 61 h 258"/>
                  <a:gd name="T96" fmla="*/ 12 w 405"/>
                  <a:gd name="T97" fmla="*/ 65 h 258"/>
                  <a:gd name="T98" fmla="*/ 7 w 405"/>
                  <a:gd name="T99" fmla="*/ 39 h 258"/>
                  <a:gd name="T100" fmla="*/ 17 w 405"/>
                  <a:gd name="T101" fmla="*/ 27 h 258"/>
                  <a:gd name="T102" fmla="*/ 35 w 405"/>
                  <a:gd name="T103" fmla="*/ 36 h 258"/>
                  <a:gd name="T104" fmla="*/ 58 w 405"/>
                  <a:gd name="T105" fmla="*/ 36 h 258"/>
                  <a:gd name="T106" fmla="*/ 79 w 405"/>
                  <a:gd name="T107" fmla="*/ 41 h 258"/>
                  <a:gd name="T108" fmla="*/ 92 w 405"/>
                  <a:gd name="T109" fmla="*/ 59 h 258"/>
                  <a:gd name="T110" fmla="*/ 95 w 405"/>
                  <a:gd name="T111" fmla="*/ 61 h 258"/>
                  <a:gd name="T112" fmla="*/ 108 w 405"/>
                  <a:gd name="T113" fmla="*/ 39 h 258"/>
                  <a:gd name="T114" fmla="*/ 114 w 405"/>
                  <a:gd name="T115" fmla="*/ 16 h 258"/>
                  <a:gd name="T116" fmla="*/ 138 w 405"/>
                  <a:gd name="T117" fmla="*/ 30 h 258"/>
                  <a:gd name="T118" fmla="*/ 170 w 405"/>
                  <a:gd name="T119" fmla="*/ 33 h 258"/>
                  <a:gd name="T120" fmla="*/ 177 w 405"/>
                  <a:gd name="T121" fmla="*/ 41 h 258"/>
                  <a:gd name="T122" fmla="*/ 190 w 405"/>
                  <a:gd name="T123" fmla="*/ 51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5" h="258">
                    <a:moveTo>
                      <a:pt x="197" y="54"/>
                    </a:moveTo>
                    <a:lnTo>
                      <a:pt x="203" y="53"/>
                    </a:lnTo>
                    <a:lnTo>
                      <a:pt x="206" y="61"/>
                    </a:lnTo>
                    <a:lnTo>
                      <a:pt x="208" y="62"/>
                    </a:lnTo>
                    <a:lnTo>
                      <a:pt x="208" y="68"/>
                    </a:lnTo>
                    <a:lnTo>
                      <a:pt x="220" y="65"/>
                    </a:lnTo>
                    <a:lnTo>
                      <a:pt x="224" y="73"/>
                    </a:lnTo>
                    <a:lnTo>
                      <a:pt x="231" y="76"/>
                    </a:lnTo>
                    <a:lnTo>
                      <a:pt x="234" y="73"/>
                    </a:lnTo>
                    <a:lnTo>
                      <a:pt x="240" y="67"/>
                    </a:lnTo>
                    <a:lnTo>
                      <a:pt x="241" y="70"/>
                    </a:lnTo>
                    <a:lnTo>
                      <a:pt x="247" y="67"/>
                    </a:lnTo>
                    <a:lnTo>
                      <a:pt x="253" y="61"/>
                    </a:lnTo>
                    <a:lnTo>
                      <a:pt x="258" y="59"/>
                    </a:lnTo>
                    <a:lnTo>
                      <a:pt x="252" y="45"/>
                    </a:lnTo>
                    <a:lnTo>
                      <a:pt x="259" y="39"/>
                    </a:lnTo>
                    <a:lnTo>
                      <a:pt x="262" y="38"/>
                    </a:lnTo>
                    <a:lnTo>
                      <a:pt x="265" y="41"/>
                    </a:lnTo>
                    <a:lnTo>
                      <a:pt x="267" y="38"/>
                    </a:lnTo>
                    <a:lnTo>
                      <a:pt x="273" y="36"/>
                    </a:lnTo>
                    <a:lnTo>
                      <a:pt x="284" y="29"/>
                    </a:lnTo>
                    <a:lnTo>
                      <a:pt x="293" y="27"/>
                    </a:lnTo>
                    <a:lnTo>
                      <a:pt x="296" y="27"/>
                    </a:lnTo>
                    <a:lnTo>
                      <a:pt x="290" y="18"/>
                    </a:lnTo>
                    <a:lnTo>
                      <a:pt x="296" y="16"/>
                    </a:lnTo>
                    <a:lnTo>
                      <a:pt x="302" y="18"/>
                    </a:lnTo>
                    <a:lnTo>
                      <a:pt x="305" y="13"/>
                    </a:lnTo>
                    <a:lnTo>
                      <a:pt x="302" y="10"/>
                    </a:lnTo>
                    <a:lnTo>
                      <a:pt x="299" y="3"/>
                    </a:lnTo>
                    <a:lnTo>
                      <a:pt x="306" y="0"/>
                    </a:lnTo>
                    <a:lnTo>
                      <a:pt x="317" y="4"/>
                    </a:lnTo>
                    <a:lnTo>
                      <a:pt x="311" y="9"/>
                    </a:lnTo>
                    <a:lnTo>
                      <a:pt x="312" y="15"/>
                    </a:lnTo>
                    <a:lnTo>
                      <a:pt x="317" y="15"/>
                    </a:lnTo>
                    <a:lnTo>
                      <a:pt x="320" y="12"/>
                    </a:lnTo>
                    <a:lnTo>
                      <a:pt x="323" y="15"/>
                    </a:lnTo>
                    <a:lnTo>
                      <a:pt x="323" y="24"/>
                    </a:lnTo>
                    <a:lnTo>
                      <a:pt x="320" y="30"/>
                    </a:lnTo>
                    <a:lnTo>
                      <a:pt x="329" y="29"/>
                    </a:lnTo>
                    <a:lnTo>
                      <a:pt x="335" y="24"/>
                    </a:lnTo>
                    <a:lnTo>
                      <a:pt x="347" y="21"/>
                    </a:lnTo>
                    <a:lnTo>
                      <a:pt x="353" y="12"/>
                    </a:lnTo>
                    <a:lnTo>
                      <a:pt x="352" y="16"/>
                    </a:lnTo>
                    <a:lnTo>
                      <a:pt x="363" y="26"/>
                    </a:lnTo>
                    <a:lnTo>
                      <a:pt x="370" y="24"/>
                    </a:lnTo>
                    <a:lnTo>
                      <a:pt x="376" y="21"/>
                    </a:lnTo>
                    <a:lnTo>
                      <a:pt x="385" y="27"/>
                    </a:lnTo>
                    <a:lnTo>
                      <a:pt x="388" y="27"/>
                    </a:lnTo>
                    <a:lnTo>
                      <a:pt x="388" y="29"/>
                    </a:lnTo>
                    <a:lnTo>
                      <a:pt x="402" y="30"/>
                    </a:lnTo>
                    <a:lnTo>
                      <a:pt x="400" y="35"/>
                    </a:lnTo>
                    <a:lnTo>
                      <a:pt x="399" y="41"/>
                    </a:lnTo>
                    <a:lnTo>
                      <a:pt x="393" y="47"/>
                    </a:lnTo>
                    <a:lnTo>
                      <a:pt x="390" y="50"/>
                    </a:lnTo>
                    <a:lnTo>
                      <a:pt x="382" y="42"/>
                    </a:lnTo>
                    <a:lnTo>
                      <a:pt x="381" y="42"/>
                    </a:lnTo>
                    <a:lnTo>
                      <a:pt x="381" y="51"/>
                    </a:lnTo>
                    <a:lnTo>
                      <a:pt x="388" y="51"/>
                    </a:lnTo>
                    <a:lnTo>
                      <a:pt x="393" y="65"/>
                    </a:lnTo>
                    <a:lnTo>
                      <a:pt x="388" y="74"/>
                    </a:lnTo>
                    <a:lnTo>
                      <a:pt x="399" y="76"/>
                    </a:lnTo>
                    <a:lnTo>
                      <a:pt x="405" y="74"/>
                    </a:lnTo>
                    <a:lnTo>
                      <a:pt x="396" y="82"/>
                    </a:lnTo>
                    <a:lnTo>
                      <a:pt x="390" y="88"/>
                    </a:lnTo>
                    <a:lnTo>
                      <a:pt x="384" y="91"/>
                    </a:lnTo>
                    <a:lnTo>
                      <a:pt x="379" y="86"/>
                    </a:lnTo>
                    <a:lnTo>
                      <a:pt x="376" y="88"/>
                    </a:lnTo>
                    <a:lnTo>
                      <a:pt x="376" y="94"/>
                    </a:lnTo>
                    <a:lnTo>
                      <a:pt x="370" y="97"/>
                    </a:lnTo>
                    <a:lnTo>
                      <a:pt x="369" y="120"/>
                    </a:lnTo>
                    <a:lnTo>
                      <a:pt x="369" y="123"/>
                    </a:lnTo>
                    <a:lnTo>
                      <a:pt x="361" y="127"/>
                    </a:lnTo>
                    <a:lnTo>
                      <a:pt x="359" y="124"/>
                    </a:lnTo>
                    <a:lnTo>
                      <a:pt x="343" y="132"/>
                    </a:lnTo>
                    <a:lnTo>
                      <a:pt x="343" y="135"/>
                    </a:lnTo>
                    <a:lnTo>
                      <a:pt x="335" y="135"/>
                    </a:lnTo>
                    <a:lnTo>
                      <a:pt x="326" y="134"/>
                    </a:lnTo>
                    <a:lnTo>
                      <a:pt x="314" y="138"/>
                    </a:lnTo>
                    <a:lnTo>
                      <a:pt x="309" y="144"/>
                    </a:lnTo>
                    <a:lnTo>
                      <a:pt x="302" y="149"/>
                    </a:lnTo>
                    <a:lnTo>
                      <a:pt x="297" y="155"/>
                    </a:lnTo>
                    <a:lnTo>
                      <a:pt x="305" y="161"/>
                    </a:lnTo>
                    <a:lnTo>
                      <a:pt x="302" y="165"/>
                    </a:lnTo>
                    <a:lnTo>
                      <a:pt x="297" y="167"/>
                    </a:lnTo>
                    <a:lnTo>
                      <a:pt x="300" y="176"/>
                    </a:lnTo>
                    <a:lnTo>
                      <a:pt x="294" y="179"/>
                    </a:lnTo>
                    <a:lnTo>
                      <a:pt x="300" y="194"/>
                    </a:lnTo>
                    <a:lnTo>
                      <a:pt x="300" y="194"/>
                    </a:lnTo>
                    <a:lnTo>
                      <a:pt x="311" y="203"/>
                    </a:lnTo>
                    <a:lnTo>
                      <a:pt x="315" y="203"/>
                    </a:lnTo>
                    <a:lnTo>
                      <a:pt x="319" y="210"/>
                    </a:lnTo>
                    <a:lnTo>
                      <a:pt x="323" y="213"/>
                    </a:lnTo>
                    <a:lnTo>
                      <a:pt x="328" y="211"/>
                    </a:lnTo>
                    <a:lnTo>
                      <a:pt x="331" y="216"/>
                    </a:lnTo>
                    <a:lnTo>
                      <a:pt x="323" y="222"/>
                    </a:lnTo>
                    <a:lnTo>
                      <a:pt x="326" y="226"/>
                    </a:lnTo>
                    <a:lnTo>
                      <a:pt x="331" y="223"/>
                    </a:lnTo>
                    <a:lnTo>
                      <a:pt x="329" y="228"/>
                    </a:lnTo>
                    <a:lnTo>
                      <a:pt x="320" y="231"/>
                    </a:lnTo>
                    <a:lnTo>
                      <a:pt x="317" y="235"/>
                    </a:lnTo>
                    <a:lnTo>
                      <a:pt x="312" y="243"/>
                    </a:lnTo>
                    <a:lnTo>
                      <a:pt x="305" y="244"/>
                    </a:lnTo>
                    <a:lnTo>
                      <a:pt x="302" y="251"/>
                    </a:lnTo>
                    <a:lnTo>
                      <a:pt x="299" y="249"/>
                    </a:lnTo>
                    <a:lnTo>
                      <a:pt x="300" y="243"/>
                    </a:lnTo>
                    <a:lnTo>
                      <a:pt x="294" y="240"/>
                    </a:lnTo>
                    <a:lnTo>
                      <a:pt x="296" y="251"/>
                    </a:lnTo>
                    <a:lnTo>
                      <a:pt x="294" y="254"/>
                    </a:lnTo>
                    <a:lnTo>
                      <a:pt x="291" y="257"/>
                    </a:lnTo>
                    <a:lnTo>
                      <a:pt x="287" y="255"/>
                    </a:lnTo>
                    <a:lnTo>
                      <a:pt x="284" y="258"/>
                    </a:lnTo>
                    <a:lnTo>
                      <a:pt x="279" y="258"/>
                    </a:lnTo>
                    <a:lnTo>
                      <a:pt x="270" y="254"/>
                    </a:lnTo>
                    <a:lnTo>
                      <a:pt x="261" y="252"/>
                    </a:lnTo>
                    <a:lnTo>
                      <a:pt x="262" y="248"/>
                    </a:lnTo>
                    <a:lnTo>
                      <a:pt x="256" y="246"/>
                    </a:lnTo>
                    <a:lnTo>
                      <a:pt x="253" y="249"/>
                    </a:lnTo>
                    <a:lnTo>
                      <a:pt x="250" y="258"/>
                    </a:lnTo>
                    <a:lnTo>
                      <a:pt x="247" y="255"/>
                    </a:lnTo>
                    <a:lnTo>
                      <a:pt x="250" y="248"/>
                    </a:lnTo>
                    <a:lnTo>
                      <a:pt x="250" y="243"/>
                    </a:lnTo>
                    <a:lnTo>
                      <a:pt x="253" y="240"/>
                    </a:lnTo>
                    <a:lnTo>
                      <a:pt x="244" y="228"/>
                    </a:lnTo>
                    <a:lnTo>
                      <a:pt x="238" y="228"/>
                    </a:lnTo>
                    <a:lnTo>
                      <a:pt x="235" y="231"/>
                    </a:lnTo>
                    <a:lnTo>
                      <a:pt x="226" y="223"/>
                    </a:lnTo>
                    <a:lnTo>
                      <a:pt x="215" y="220"/>
                    </a:lnTo>
                    <a:lnTo>
                      <a:pt x="211" y="222"/>
                    </a:lnTo>
                    <a:lnTo>
                      <a:pt x="209" y="211"/>
                    </a:lnTo>
                    <a:lnTo>
                      <a:pt x="206" y="210"/>
                    </a:lnTo>
                    <a:lnTo>
                      <a:pt x="206" y="210"/>
                    </a:lnTo>
                    <a:lnTo>
                      <a:pt x="199" y="203"/>
                    </a:lnTo>
                    <a:lnTo>
                      <a:pt x="191" y="191"/>
                    </a:lnTo>
                    <a:lnTo>
                      <a:pt x="183" y="193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68" y="194"/>
                    </a:lnTo>
                    <a:lnTo>
                      <a:pt x="165" y="197"/>
                    </a:lnTo>
                    <a:lnTo>
                      <a:pt x="161" y="191"/>
                    </a:lnTo>
                    <a:lnTo>
                      <a:pt x="155" y="185"/>
                    </a:lnTo>
                    <a:lnTo>
                      <a:pt x="150" y="184"/>
                    </a:lnTo>
                    <a:lnTo>
                      <a:pt x="144" y="185"/>
                    </a:lnTo>
                    <a:lnTo>
                      <a:pt x="138" y="184"/>
                    </a:lnTo>
                    <a:lnTo>
                      <a:pt x="135" y="185"/>
                    </a:lnTo>
                    <a:lnTo>
                      <a:pt x="133" y="176"/>
                    </a:lnTo>
                    <a:lnTo>
                      <a:pt x="129" y="176"/>
                    </a:lnTo>
                    <a:lnTo>
                      <a:pt x="124" y="168"/>
                    </a:lnTo>
                    <a:lnTo>
                      <a:pt x="108" y="179"/>
                    </a:lnTo>
                    <a:lnTo>
                      <a:pt x="105" y="181"/>
                    </a:lnTo>
                    <a:lnTo>
                      <a:pt x="100" y="176"/>
                    </a:lnTo>
                    <a:lnTo>
                      <a:pt x="92" y="173"/>
                    </a:lnTo>
                    <a:lnTo>
                      <a:pt x="89" y="176"/>
                    </a:lnTo>
                    <a:lnTo>
                      <a:pt x="83" y="176"/>
                    </a:lnTo>
                    <a:lnTo>
                      <a:pt x="83" y="167"/>
                    </a:lnTo>
                    <a:lnTo>
                      <a:pt x="83" y="164"/>
                    </a:lnTo>
                    <a:lnTo>
                      <a:pt x="77" y="159"/>
                    </a:lnTo>
                    <a:lnTo>
                      <a:pt x="83" y="153"/>
                    </a:lnTo>
                    <a:lnTo>
                      <a:pt x="82" y="150"/>
                    </a:lnTo>
                    <a:lnTo>
                      <a:pt x="74" y="153"/>
                    </a:lnTo>
                    <a:lnTo>
                      <a:pt x="71" y="150"/>
                    </a:lnTo>
                    <a:lnTo>
                      <a:pt x="71" y="146"/>
                    </a:lnTo>
                    <a:lnTo>
                      <a:pt x="62" y="144"/>
                    </a:lnTo>
                    <a:lnTo>
                      <a:pt x="59" y="146"/>
                    </a:lnTo>
                    <a:lnTo>
                      <a:pt x="54" y="144"/>
                    </a:lnTo>
                    <a:lnTo>
                      <a:pt x="61" y="143"/>
                    </a:lnTo>
                    <a:lnTo>
                      <a:pt x="62" y="138"/>
                    </a:lnTo>
                    <a:lnTo>
                      <a:pt x="68" y="143"/>
                    </a:lnTo>
                    <a:lnTo>
                      <a:pt x="74" y="141"/>
                    </a:lnTo>
                    <a:lnTo>
                      <a:pt x="74" y="137"/>
                    </a:lnTo>
                    <a:lnTo>
                      <a:pt x="68" y="134"/>
                    </a:lnTo>
                    <a:lnTo>
                      <a:pt x="62" y="134"/>
                    </a:lnTo>
                    <a:lnTo>
                      <a:pt x="59" y="137"/>
                    </a:lnTo>
                    <a:lnTo>
                      <a:pt x="53" y="130"/>
                    </a:lnTo>
                    <a:lnTo>
                      <a:pt x="47" y="130"/>
                    </a:lnTo>
                    <a:lnTo>
                      <a:pt x="45" y="124"/>
                    </a:lnTo>
                    <a:lnTo>
                      <a:pt x="53" y="121"/>
                    </a:lnTo>
                    <a:lnTo>
                      <a:pt x="51" y="111"/>
                    </a:lnTo>
                    <a:lnTo>
                      <a:pt x="56" y="114"/>
                    </a:lnTo>
                    <a:lnTo>
                      <a:pt x="59" y="111"/>
                    </a:lnTo>
                    <a:lnTo>
                      <a:pt x="56" y="103"/>
                    </a:lnTo>
                    <a:lnTo>
                      <a:pt x="50" y="99"/>
                    </a:lnTo>
                    <a:lnTo>
                      <a:pt x="58" y="91"/>
                    </a:lnTo>
                    <a:lnTo>
                      <a:pt x="65" y="88"/>
                    </a:lnTo>
                    <a:lnTo>
                      <a:pt x="65" y="80"/>
                    </a:lnTo>
                    <a:lnTo>
                      <a:pt x="56" y="76"/>
                    </a:lnTo>
                    <a:lnTo>
                      <a:pt x="56" y="68"/>
                    </a:lnTo>
                    <a:lnTo>
                      <a:pt x="45" y="71"/>
                    </a:lnTo>
                    <a:lnTo>
                      <a:pt x="44" y="64"/>
                    </a:lnTo>
                    <a:lnTo>
                      <a:pt x="38" y="64"/>
                    </a:lnTo>
                    <a:lnTo>
                      <a:pt x="35" y="59"/>
                    </a:lnTo>
                    <a:lnTo>
                      <a:pt x="32" y="59"/>
                    </a:lnTo>
                    <a:lnTo>
                      <a:pt x="27" y="61"/>
                    </a:lnTo>
                    <a:lnTo>
                      <a:pt x="23" y="67"/>
                    </a:lnTo>
                    <a:lnTo>
                      <a:pt x="18" y="67"/>
                    </a:lnTo>
                    <a:lnTo>
                      <a:pt x="17" y="64"/>
                    </a:lnTo>
                    <a:lnTo>
                      <a:pt x="12" y="65"/>
                    </a:lnTo>
                    <a:lnTo>
                      <a:pt x="10" y="56"/>
                    </a:lnTo>
                    <a:lnTo>
                      <a:pt x="1" y="56"/>
                    </a:lnTo>
                    <a:lnTo>
                      <a:pt x="0" y="42"/>
                    </a:lnTo>
                    <a:lnTo>
                      <a:pt x="7" y="39"/>
                    </a:lnTo>
                    <a:lnTo>
                      <a:pt x="12" y="44"/>
                    </a:lnTo>
                    <a:lnTo>
                      <a:pt x="17" y="39"/>
                    </a:lnTo>
                    <a:lnTo>
                      <a:pt x="15" y="35"/>
                    </a:lnTo>
                    <a:lnTo>
                      <a:pt x="17" y="27"/>
                    </a:lnTo>
                    <a:lnTo>
                      <a:pt x="32" y="21"/>
                    </a:lnTo>
                    <a:lnTo>
                      <a:pt x="35" y="30"/>
                    </a:lnTo>
                    <a:lnTo>
                      <a:pt x="35" y="33"/>
                    </a:lnTo>
                    <a:lnTo>
                      <a:pt x="35" y="36"/>
                    </a:lnTo>
                    <a:lnTo>
                      <a:pt x="38" y="39"/>
                    </a:lnTo>
                    <a:lnTo>
                      <a:pt x="47" y="39"/>
                    </a:lnTo>
                    <a:lnTo>
                      <a:pt x="48" y="41"/>
                    </a:lnTo>
                    <a:lnTo>
                      <a:pt x="58" y="36"/>
                    </a:lnTo>
                    <a:lnTo>
                      <a:pt x="59" y="38"/>
                    </a:lnTo>
                    <a:lnTo>
                      <a:pt x="62" y="35"/>
                    </a:lnTo>
                    <a:lnTo>
                      <a:pt x="70" y="36"/>
                    </a:lnTo>
                    <a:lnTo>
                      <a:pt x="79" y="41"/>
                    </a:lnTo>
                    <a:lnTo>
                      <a:pt x="80" y="45"/>
                    </a:lnTo>
                    <a:lnTo>
                      <a:pt x="77" y="50"/>
                    </a:lnTo>
                    <a:lnTo>
                      <a:pt x="88" y="50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4" y="64"/>
                    </a:lnTo>
                    <a:lnTo>
                      <a:pt x="94" y="64"/>
                    </a:lnTo>
                    <a:lnTo>
                      <a:pt x="95" y="61"/>
                    </a:lnTo>
                    <a:lnTo>
                      <a:pt x="105" y="54"/>
                    </a:lnTo>
                    <a:lnTo>
                      <a:pt x="106" y="48"/>
                    </a:lnTo>
                    <a:lnTo>
                      <a:pt x="105" y="41"/>
                    </a:lnTo>
                    <a:lnTo>
                      <a:pt x="108" y="39"/>
                    </a:lnTo>
                    <a:lnTo>
                      <a:pt x="105" y="35"/>
                    </a:lnTo>
                    <a:lnTo>
                      <a:pt x="109" y="30"/>
                    </a:lnTo>
                    <a:lnTo>
                      <a:pt x="117" y="26"/>
                    </a:lnTo>
                    <a:lnTo>
                      <a:pt x="114" y="16"/>
                    </a:lnTo>
                    <a:lnTo>
                      <a:pt x="112" y="16"/>
                    </a:lnTo>
                    <a:lnTo>
                      <a:pt x="120" y="15"/>
                    </a:lnTo>
                    <a:lnTo>
                      <a:pt x="126" y="24"/>
                    </a:lnTo>
                    <a:lnTo>
                      <a:pt x="138" y="30"/>
                    </a:lnTo>
                    <a:lnTo>
                      <a:pt x="147" y="27"/>
                    </a:lnTo>
                    <a:lnTo>
                      <a:pt x="147" y="27"/>
                    </a:lnTo>
                    <a:lnTo>
                      <a:pt x="162" y="24"/>
                    </a:lnTo>
                    <a:lnTo>
                      <a:pt x="170" y="33"/>
                    </a:lnTo>
                    <a:lnTo>
                      <a:pt x="171" y="36"/>
                    </a:lnTo>
                    <a:lnTo>
                      <a:pt x="168" y="42"/>
                    </a:lnTo>
                    <a:lnTo>
                      <a:pt x="171" y="48"/>
                    </a:lnTo>
                    <a:lnTo>
                      <a:pt x="177" y="41"/>
                    </a:lnTo>
                    <a:lnTo>
                      <a:pt x="183" y="38"/>
                    </a:lnTo>
                    <a:lnTo>
                      <a:pt x="186" y="42"/>
                    </a:lnTo>
                    <a:lnTo>
                      <a:pt x="186" y="47"/>
                    </a:lnTo>
                    <a:lnTo>
                      <a:pt x="190" y="51"/>
                    </a:lnTo>
                    <a:lnTo>
                      <a:pt x="196" y="51"/>
                    </a:lnTo>
                    <a:lnTo>
                      <a:pt x="197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6" name="Freeform 4172">
                <a:extLst>
                  <a:ext uri="{FF2B5EF4-FFF2-40B4-BE49-F238E27FC236}">
                    <a16:creationId xmlns:a16="http://schemas.microsoft.com/office/drawing/2014/main" id="{E6BB495C-A5D8-EC69-F059-281B35A94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798"/>
                <a:ext cx="203" cy="129"/>
              </a:xfrm>
              <a:custGeom>
                <a:avLst/>
                <a:gdLst>
                  <a:gd name="T0" fmla="*/ 208 w 405"/>
                  <a:gd name="T1" fmla="*/ 62 h 258"/>
                  <a:gd name="T2" fmla="*/ 231 w 405"/>
                  <a:gd name="T3" fmla="*/ 76 h 258"/>
                  <a:gd name="T4" fmla="*/ 247 w 405"/>
                  <a:gd name="T5" fmla="*/ 67 h 258"/>
                  <a:gd name="T6" fmla="*/ 259 w 405"/>
                  <a:gd name="T7" fmla="*/ 39 h 258"/>
                  <a:gd name="T8" fmla="*/ 273 w 405"/>
                  <a:gd name="T9" fmla="*/ 36 h 258"/>
                  <a:gd name="T10" fmla="*/ 290 w 405"/>
                  <a:gd name="T11" fmla="*/ 18 h 258"/>
                  <a:gd name="T12" fmla="*/ 302 w 405"/>
                  <a:gd name="T13" fmla="*/ 10 h 258"/>
                  <a:gd name="T14" fmla="*/ 311 w 405"/>
                  <a:gd name="T15" fmla="*/ 9 h 258"/>
                  <a:gd name="T16" fmla="*/ 323 w 405"/>
                  <a:gd name="T17" fmla="*/ 15 h 258"/>
                  <a:gd name="T18" fmla="*/ 335 w 405"/>
                  <a:gd name="T19" fmla="*/ 24 h 258"/>
                  <a:gd name="T20" fmla="*/ 363 w 405"/>
                  <a:gd name="T21" fmla="*/ 26 h 258"/>
                  <a:gd name="T22" fmla="*/ 388 w 405"/>
                  <a:gd name="T23" fmla="*/ 27 h 258"/>
                  <a:gd name="T24" fmla="*/ 399 w 405"/>
                  <a:gd name="T25" fmla="*/ 41 h 258"/>
                  <a:gd name="T26" fmla="*/ 381 w 405"/>
                  <a:gd name="T27" fmla="*/ 42 h 258"/>
                  <a:gd name="T28" fmla="*/ 388 w 405"/>
                  <a:gd name="T29" fmla="*/ 74 h 258"/>
                  <a:gd name="T30" fmla="*/ 390 w 405"/>
                  <a:gd name="T31" fmla="*/ 88 h 258"/>
                  <a:gd name="T32" fmla="*/ 376 w 405"/>
                  <a:gd name="T33" fmla="*/ 94 h 258"/>
                  <a:gd name="T34" fmla="*/ 361 w 405"/>
                  <a:gd name="T35" fmla="*/ 127 h 258"/>
                  <a:gd name="T36" fmla="*/ 335 w 405"/>
                  <a:gd name="T37" fmla="*/ 135 h 258"/>
                  <a:gd name="T38" fmla="*/ 302 w 405"/>
                  <a:gd name="T39" fmla="*/ 149 h 258"/>
                  <a:gd name="T40" fmla="*/ 297 w 405"/>
                  <a:gd name="T41" fmla="*/ 167 h 258"/>
                  <a:gd name="T42" fmla="*/ 300 w 405"/>
                  <a:gd name="T43" fmla="*/ 194 h 258"/>
                  <a:gd name="T44" fmla="*/ 323 w 405"/>
                  <a:gd name="T45" fmla="*/ 213 h 258"/>
                  <a:gd name="T46" fmla="*/ 326 w 405"/>
                  <a:gd name="T47" fmla="*/ 226 h 258"/>
                  <a:gd name="T48" fmla="*/ 317 w 405"/>
                  <a:gd name="T49" fmla="*/ 235 h 258"/>
                  <a:gd name="T50" fmla="*/ 299 w 405"/>
                  <a:gd name="T51" fmla="*/ 249 h 258"/>
                  <a:gd name="T52" fmla="*/ 294 w 405"/>
                  <a:gd name="T53" fmla="*/ 254 h 258"/>
                  <a:gd name="T54" fmla="*/ 279 w 405"/>
                  <a:gd name="T55" fmla="*/ 258 h 258"/>
                  <a:gd name="T56" fmla="*/ 256 w 405"/>
                  <a:gd name="T57" fmla="*/ 246 h 258"/>
                  <a:gd name="T58" fmla="*/ 250 w 405"/>
                  <a:gd name="T59" fmla="*/ 248 h 258"/>
                  <a:gd name="T60" fmla="*/ 238 w 405"/>
                  <a:gd name="T61" fmla="*/ 228 h 258"/>
                  <a:gd name="T62" fmla="*/ 211 w 405"/>
                  <a:gd name="T63" fmla="*/ 222 h 258"/>
                  <a:gd name="T64" fmla="*/ 199 w 405"/>
                  <a:gd name="T65" fmla="*/ 203 h 258"/>
                  <a:gd name="T66" fmla="*/ 177 w 405"/>
                  <a:gd name="T67" fmla="*/ 197 h 258"/>
                  <a:gd name="T68" fmla="*/ 155 w 405"/>
                  <a:gd name="T69" fmla="*/ 185 h 258"/>
                  <a:gd name="T70" fmla="*/ 135 w 405"/>
                  <a:gd name="T71" fmla="*/ 185 h 258"/>
                  <a:gd name="T72" fmla="*/ 108 w 405"/>
                  <a:gd name="T73" fmla="*/ 179 h 258"/>
                  <a:gd name="T74" fmla="*/ 89 w 405"/>
                  <a:gd name="T75" fmla="*/ 176 h 258"/>
                  <a:gd name="T76" fmla="*/ 77 w 405"/>
                  <a:gd name="T77" fmla="*/ 159 h 258"/>
                  <a:gd name="T78" fmla="*/ 71 w 405"/>
                  <a:gd name="T79" fmla="*/ 150 h 258"/>
                  <a:gd name="T80" fmla="*/ 54 w 405"/>
                  <a:gd name="T81" fmla="*/ 144 h 258"/>
                  <a:gd name="T82" fmla="*/ 74 w 405"/>
                  <a:gd name="T83" fmla="*/ 141 h 258"/>
                  <a:gd name="T84" fmla="*/ 59 w 405"/>
                  <a:gd name="T85" fmla="*/ 137 h 258"/>
                  <a:gd name="T86" fmla="*/ 53 w 405"/>
                  <a:gd name="T87" fmla="*/ 121 h 258"/>
                  <a:gd name="T88" fmla="*/ 56 w 405"/>
                  <a:gd name="T89" fmla="*/ 103 h 258"/>
                  <a:gd name="T90" fmla="*/ 65 w 405"/>
                  <a:gd name="T91" fmla="*/ 80 h 258"/>
                  <a:gd name="T92" fmla="*/ 44 w 405"/>
                  <a:gd name="T93" fmla="*/ 64 h 258"/>
                  <a:gd name="T94" fmla="*/ 27 w 405"/>
                  <a:gd name="T95" fmla="*/ 61 h 258"/>
                  <a:gd name="T96" fmla="*/ 12 w 405"/>
                  <a:gd name="T97" fmla="*/ 65 h 258"/>
                  <a:gd name="T98" fmla="*/ 7 w 405"/>
                  <a:gd name="T99" fmla="*/ 39 h 258"/>
                  <a:gd name="T100" fmla="*/ 17 w 405"/>
                  <a:gd name="T101" fmla="*/ 27 h 258"/>
                  <a:gd name="T102" fmla="*/ 35 w 405"/>
                  <a:gd name="T103" fmla="*/ 36 h 258"/>
                  <a:gd name="T104" fmla="*/ 58 w 405"/>
                  <a:gd name="T105" fmla="*/ 36 h 258"/>
                  <a:gd name="T106" fmla="*/ 79 w 405"/>
                  <a:gd name="T107" fmla="*/ 41 h 258"/>
                  <a:gd name="T108" fmla="*/ 92 w 405"/>
                  <a:gd name="T109" fmla="*/ 59 h 258"/>
                  <a:gd name="T110" fmla="*/ 95 w 405"/>
                  <a:gd name="T111" fmla="*/ 61 h 258"/>
                  <a:gd name="T112" fmla="*/ 108 w 405"/>
                  <a:gd name="T113" fmla="*/ 39 h 258"/>
                  <a:gd name="T114" fmla="*/ 114 w 405"/>
                  <a:gd name="T115" fmla="*/ 16 h 258"/>
                  <a:gd name="T116" fmla="*/ 138 w 405"/>
                  <a:gd name="T117" fmla="*/ 30 h 258"/>
                  <a:gd name="T118" fmla="*/ 170 w 405"/>
                  <a:gd name="T119" fmla="*/ 33 h 258"/>
                  <a:gd name="T120" fmla="*/ 177 w 405"/>
                  <a:gd name="T121" fmla="*/ 41 h 258"/>
                  <a:gd name="T122" fmla="*/ 190 w 405"/>
                  <a:gd name="T123" fmla="*/ 51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5" h="258">
                    <a:moveTo>
                      <a:pt x="197" y="54"/>
                    </a:moveTo>
                    <a:lnTo>
                      <a:pt x="203" y="53"/>
                    </a:lnTo>
                    <a:lnTo>
                      <a:pt x="206" y="61"/>
                    </a:lnTo>
                    <a:lnTo>
                      <a:pt x="208" y="62"/>
                    </a:lnTo>
                    <a:lnTo>
                      <a:pt x="208" y="68"/>
                    </a:lnTo>
                    <a:lnTo>
                      <a:pt x="220" y="65"/>
                    </a:lnTo>
                    <a:lnTo>
                      <a:pt x="224" y="73"/>
                    </a:lnTo>
                    <a:lnTo>
                      <a:pt x="231" y="76"/>
                    </a:lnTo>
                    <a:lnTo>
                      <a:pt x="234" y="73"/>
                    </a:lnTo>
                    <a:lnTo>
                      <a:pt x="240" y="67"/>
                    </a:lnTo>
                    <a:lnTo>
                      <a:pt x="241" y="70"/>
                    </a:lnTo>
                    <a:lnTo>
                      <a:pt x="247" y="67"/>
                    </a:lnTo>
                    <a:lnTo>
                      <a:pt x="253" y="61"/>
                    </a:lnTo>
                    <a:lnTo>
                      <a:pt x="258" y="59"/>
                    </a:lnTo>
                    <a:lnTo>
                      <a:pt x="252" y="45"/>
                    </a:lnTo>
                    <a:lnTo>
                      <a:pt x="259" y="39"/>
                    </a:lnTo>
                    <a:lnTo>
                      <a:pt x="262" y="38"/>
                    </a:lnTo>
                    <a:lnTo>
                      <a:pt x="265" y="41"/>
                    </a:lnTo>
                    <a:lnTo>
                      <a:pt x="267" y="38"/>
                    </a:lnTo>
                    <a:lnTo>
                      <a:pt x="273" y="36"/>
                    </a:lnTo>
                    <a:lnTo>
                      <a:pt x="284" y="29"/>
                    </a:lnTo>
                    <a:lnTo>
                      <a:pt x="293" y="27"/>
                    </a:lnTo>
                    <a:lnTo>
                      <a:pt x="296" y="27"/>
                    </a:lnTo>
                    <a:lnTo>
                      <a:pt x="290" y="18"/>
                    </a:lnTo>
                    <a:lnTo>
                      <a:pt x="296" y="16"/>
                    </a:lnTo>
                    <a:lnTo>
                      <a:pt x="302" y="18"/>
                    </a:lnTo>
                    <a:lnTo>
                      <a:pt x="305" y="13"/>
                    </a:lnTo>
                    <a:lnTo>
                      <a:pt x="302" y="10"/>
                    </a:lnTo>
                    <a:lnTo>
                      <a:pt x="299" y="3"/>
                    </a:lnTo>
                    <a:lnTo>
                      <a:pt x="306" y="0"/>
                    </a:lnTo>
                    <a:lnTo>
                      <a:pt x="317" y="4"/>
                    </a:lnTo>
                    <a:lnTo>
                      <a:pt x="311" y="9"/>
                    </a:lnTo>
                    <a:lnTo>
                      <a:pt x="312" y="15"/>
                    </a:lnTo>
                    <a:lnTo>
                      <a:pt x="317" y="15"/>
                    </a:lnTo>
                    <a:lnTo>
                      <a:pt x="320" y="12"/>
                    </a:lnTo>
                    <a:lnTo>
                      <a:pt x="323" y="15"/>
                    </a:lnTo>
                    <a:lnTo>
                      <a:pt x="323" y="24"/>
                    </a:lnTo>
                    <a:lnTo>
                      <a:pt x="320" y="30"/>
                    </a:lnTo>
                    <a:lnTo>
                      <a:pt x="329" y="29"/>
                    </a:lnTo>
                    <a:lnTo>
                      <a:pt x="335" y="24"/>
                    </a:lnTo>
                    <a:lnTo>
                      <a:pt x="347" y="21"/>
                    </a:lnTo>
                    <a:lnTo>
                      <a:pt x="353" y="12"/>
                    </a:lnTo>
                    <a:lnTo>
                      <a:pt x="352" y="16"/>
                    </a:lnTo>
                    <a:lnTo>
                      <a:pt x="363" y="26"/>
                    </a:lnTo>
                    <a:lnTo>
                      <a:pt x="370" y="24"/>
                    </a:lnTo>
                    <a:lnTo>
                      <a:pt x="376" y="21"/>
                    </a:lnTo>
                    <a:lnTo>
                      <a:pt x="385" y="27"/>
                    </a:lnTo>
                    <a:lnTo>
                      <a:pt x="388" y="27"/>
                    </a:lnTo>
                    <a:lnTo>
                      <a:pt x="388" y="29"/>
                    </a:lnTo>
                    <a:lnTo>
                      <a:pt x="402" y="30"/>
                    </a:lnTo>
                    <a:lnTo>
                      <a:pt x="400" y="35"/>
                    </a:lnTo>
                    <a:lnTo>
                      <a:pt x="399" y="41"/>
                    </a:lnTo>
                    <a:lnTo>
                      <a:pt x="393" y="47"/>
                    </a:lnTo>
                    <a:lnTo>
                      <a:pt x="390" y="50"/>
                    </a:lnTo>
                    <a:lnTo>
                      <a:pt x="382" y="42"/>
                    </a:lnTo>
                    <a:lnTo>
                      <a:pt x="381" y="42"/>
                    </a:lnTo>
                    <a:lnTo>
                      <a:pt x="381" y="51"/>
                    </a:lnTo>
                    <a:lnTo>
                      <a:pt x="388" y="51"/>
                    </a:lnTo>
                    <a:lnTo>
                      <a:pt x="393" y="65"/>
                    </a:lnTo>
                    <a:lnTo>
                      <a:pt x="388" y="74"/>
                    </a:lnTo>
                    <a:lnTo>
                      <a:pt x="399" y="76"/>
                    </a:lnTo>
                    <a:lnTo>
                      <a:pt x="405" y="74"/>
                    </a:lnTo>
                    <a:lnTo>
                      <a:pt x="396" y="82"/>
                    </a:lnTo>
                    <a:lnTo>
                      <a:pt x="390" y="88"/>
                    </a:lnTo>
                    <a:lnTo>
                      <a:pt x="384" y="91"/>
                    </a:lnTo>
                    <a:lnTo>
                      <a:pt x="379" y="86"/>
                    </a:lnTo>
                    <a:lnTo>
                      <a:pt x="376" y="88"/>
                    </a:lnTo>
                    <a:lnTo>
                      <a:pt x="376" y="94"/>
                    </a:lnTo>
                    <a:lnTo>
                      <a:pt x="370" y="97"/>
                    </a:lnTo>
                    <a:lnTo>
                      <a:pt x="369" y="120"/>
                    </a:lnTo>
                    <a:lnTo>
                      <a:pt x="369" y="123"/>
                    </a:lnTo>
                    <a:lnTo>
                      <a:pt x="361" y="127"/>
                    </a:lnTo>
                    <a:lnTo>
                      <a:pt x="359" y="124"/>
                    </a:lnTo>
                    <a:lnTo>
                      <a:pt x="343" y="132"/>
                    </a:lnTo>
                    <a:lnTo>
                      <a:pt x="343" y="135"/>
                    </a:lnTo>
                    <a:lnTo>
                      <a:pt x="335" y="135"/>
                    </a:lnTo>
                    <a:lnTo>
                      <a:pt x="326" y="134"/>
                    </a:lnTo>
                    <a:lnTo>
                      <a:pt x="314" y="138"/>
                    </a:lnTo>
                    <a:lnTo>
                      <a:pt x="309" y="144"/>
                    </a:lnTo>
                    <a:lnTo>
                      <a:pt x="302" y="149"/>
                    </a:lnTo>
                    <a:lnTo>
                      <a:pt x="297" y="155"/>
                    </a:lnTo>
                    <a:lnTo>
                      <a:pt x="305" y="161"/>
                    </a:lnTo>
                    <a:lnTo>
                      <a:pt x="302" y="165"/>
                    </a:lnTo>
                    <a:lnTo>
                      <a:pt x="297" y="167"/>
                    </a:lnTo>
                    <a:lnTo>
                      <a:pt x="300" y="176"/>
                    </a:lnTo>
                    <a:lnTo>
                      <a:pt x="294" y="179"/>
                    </a:lnTo>
                    <a:lnTo>
                      <a:pt x="300" y="194"/>
                    </a:lnTo>
                    <a:lnTo>
                      <a:pt x="300" y="194"/>
                    </a:lnTo>
                    <a:lnTo>
                      <a:pt x="311" y="203"/>
                    </a:lnTo>
                    <a:lnTo>
                      <a:pt x="315" y="203"/>
                    </a:lnTo>
                    <a:lnTo>
                      <a:pt x="319" y="210"/>
                    </a:lnTo>
                    <a:lnTo>
                      <a:pt x="323" y="213"/>
                    </a:lnTo>
                    <a:lnTo>
                      <a:pt x="328" y="211"/>
                    </a:lnTo>
                    <a:lnTo>
                      <a:pt x="331" y="216"/>
                    </a:lnTo>
                    <a:lnTo>
                      <a:pt x="323" y="222"/>
                    </a:lnTo>
                    <a:lnTo>
                      <a:pt x="326" y="226"/>
                    </a:lnTo>
                    <a:lnTo>
                      <a:pt x="331" y="223"/>
                    </a:lnTo>
                    <a:lnTo>
                      <a:pt x="329" y="228"/>
                    </a:lnTo>
                    <a:lnTo>
                      <a:pt x="320" y="231"/>
                    </a:lnTo>
                    <a:lnTo>
                      <a:pt x="317" y="235"/>
                    </a:lnTo>
                    <a:lnTo>
                      <a:pt x="312" y="243"/>
                    </a:lnTo>
                    <a:lnTo>
                      <a:pt x="305" y="244"/>
                    </a:lnTo>
                    <a:lnTo>
                      <a:pt x="302" y="251"/>
                    </a:lnTo>
                    <a:lnTo>
                      <a:pt x="299" y="249"/>
                    </a:lnTo>
                    <a:lnTo>
                      <a:pt x="300" y="243"/>
                    </a:lnTo>
                    <a:lnTo>
                      <a:pt x="294" y="240"/>
                    </a:lnTo>
                    <a:lnTo>
                      <a:pt x="296" y="251"/>
                    </a:lnTo>
                    <a:lnTo>
                      <a:pt x="294" y="254"/>
                    </a:lnTo>
                    <a:lnTo>
                      <a:pt x="291" y="257"/>
                    </a:lnTo>
                    <a:lnTo>
                      <a:pt x="287" y="255"/>
                    </a:lnTo>
                    <a:lnTo>
                      <a:pt x="284" y="258"/>
                    </a:lnTo>
                    <a:lnTo>
                      <a:pt x="279" y="258"/>
                    </a:lnTo>
                    <a:lnTo>
                      <a:pt x="270" y="254"/>
                    </a:lnTo>
                    <a:lnTo>
                      <a:pt x="261" y="252"/>
                    </a:lnTo>
                    <a:lnTo>
                      <a:pt x="262" y="248"/>
                    </a:lnTo>
                    <a:lnTo>
                      <a:pt x="256" y="246"/>
                    </a:lnTo>
                    <a:lnTo>
                      <a:pt x="253" y="249"/>
                    </a:lnTo>
                    <a:lnTo>
                      <a:pt x="250" y="258"/>
                    </a:lnTo>
                    <a:lnTo>
                      <a:pt x="247" y="255"/>
                    </a:lnTo>
                    <a:lnTo>
                      <a:pt x="250" y="248"/>
                    </a:lnTo>
                    <a:lnTo>
                      <a:pt x="250" y="243"/>
                    </a:lnTo>
                    <a:lnTo>
                      <a:pt x="253" y="240"/>
                    </a:lnTo>
                    <a:lnTo>
                      <a:pt x="244" y="228"/>
                    </a:lnTo>
                    <a:lnTo>
                      <a:pt x="238" y="228"/>
                    </a:lnTo>
                    <a:lnTo>
                      <a:pt x="235" y="231"/>
                    </a:lnTo>
                    <a:lnTo>
                      <a:pt x="226" y="223"/>
                    </a:lnTo>
                    <a:lnTo>
                      <a:pt x="215" y="220"/>
                    </a:lnTo>
                    <a:lnTo>
                      <a:pt x="211" y="222"/>
                    </a:lnTo>
                    <a:lnTo>
                      <a:pt x="209" y="211"/>
                    </a:lnTo>
                    <a:lnTo>
                      <a:pt x="206" y="210"/>
                    </a:lnTo>
                    <a:lnTo>
                      <a:pt x="206" y="210"/>
                    </a:lnTo>
                    <a:lnTo>
                      <a:pt x="199" y="203"/>
                    </a:lnTo>
                    <a:lnTo>
                      <a:pt x="191" y="191"/>
                    </a:lnTo>
                    <a:lnTo>
                      <a:pt x="183" y="193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68" y="194"/>
                    </a:lnTo>
                    <a:lnTo>
                      <a:pt x="165" y="197"/>
                    </a:lnTo>
                    <a:lnTo>
                      <a:pt x="161" y="191"/>
                    </a:lnTo>
                    <a:lnTo>
                      <a:pt x="155" y="185"/>
                    </a:lnTo>
                    <a:lnTo>
                      <a:pt x="150" y="184"/>
                    </a:lnTo>
                    <a:lnTo>
                      <a:pt x="144" y="185"/>
                    </a:lnTo>
                    <a:lnTo>
                      <a:pt x="138" y="184"/>
                    </a:lnTo>
                    <a:lnTo>
                      <a:pt x="135" y="185"/>
                    </a:lnTo>
                    <a:lnTo>
                      <a:pt x="133" y="176"/>
                    </a:lnTo>
                    <a:lnTo>
                      <a:pt x="129" y="176"/>
                    </a:lnTo>
                    <a:lnTo>
                      <a:pt x="124" y="168"/>
                    </a:lnTo>
                    <a:lnTo>
                      <a:pt x="108" y="179"/>
                    </a:lnTo>
                    <a:lnTo>
                      <a:pt x="105" y="181"/>
                    </a:lnTo>
                    <a:lnTo>
                      <a:pt x="100" y="176"/>
                    </a:lnTo>
                    <a:lnTo>
                      <a:pt x="92" y="173"/>
                    </a:lnTo>
                    <a:lnTo>
                      <a:pt x="89" y="176"/>
                    </a:lnTo>
                    <a:lnTo>
                      <a:pt x="83" y="176"/>
                    </a:lnTo>
                    <a:lnTo>
                      <a:pt x="83" y="167"/>
                    </a:lnTo>
                    <a:lnTo>
                      <a:pt x="83" y="164"/>
                    </a:lnTo>
                    <a:lnTo>
                      <a:pt x="77" y="159"/>
                    </a:lnTo>
                    <a:lnTo>
                      <a:pt x="83" y="153"/>
                    </a:lnTo>
                    <a:lnTo>
                      <a:pt x="82" y="150"/>
                    </a:lnTo>
                    <a:lnTo>
                      <a:pt x="74" y="153"/>
                    </a:lnTo>
                    <a:lnTo>
                      <a:pt x="71" y="150"/>
                    </a:lnTo>
                    <a:lnTo>
                      <a:pt x="71" y="146"/>
                    </a:lnTo>
                    <a:lnTo>
                      <a:pt x="62" y="144"/>
                    </a:lnTo>
                    <a:lnTo>
                      <a:pt x="59" y="146"/>
                    </a:lnTo>
                    <a:lnTo>
                      <a:pt x="54" y="144"/>
                    </a:lnTo>
                    <a:lnTo>
                      <a:pt x="61" y="143"/>
                    </a:lnTo>
                    <a:lnTo>
                      <a:pt x="62" y="138"/>
                    </a:lnTo>
                    <a:lnTo>
                      <a:pt x="68" y="143"/>
                    </a:lnTo>
                    <a:lnTo>
                      <a:pt x="74" y="141"/>
                    </a:lnTo>
                    <a:lnTo>
                      <a:pt x="74" y="137"/>
                    </a:lnTo>
                    <a:lnTo>
                      <a:pt x="68" y="134"/>
                    </a:lnTo>
                    <a:lnTo>
                      <a:pt x="62" y="134"/>
                    </a:lnTo>
                    <a:lnTo>
                      <a:pt x="59" y="137"/>
                    </a:lnTo>
                    <a:lnTo>
                      <a:pt x="53" y="130"/>
                    </a:lnTo>
                    <a:lnTo>
                      <a:pt x="47" y="130"/>
                    </a:lnTo>
                    <a:lnTo>
                      <a:pt x="45" y="124"/>
                    </a:lnTo>
                    <a:lnTo>
                      <a:pt x="53" y="121"/>
                    </a:lnTo>
                    <a:lnTo>
                      <a:pt x="51" y="111"/>
                    </a:lnTo>
                    <a:lnTo>
                      <a:pt x="56" y="114"/>
                    </a:lnTo>
                    <a:lnTo>
                      <a:pt x="59" y="111"/>
                    </a:lnTo>
                    <a:lnTo>
                      <a:pt x="56" y="103"/>
                    </a:lnTo>
                    <a:lnTo>
                      <a:pt x="50" y="99"/>
                    </a:lnTo>
                    <a:lnTo>
                      <a:pt x="58" y="91"/>
                    </a:lnTo>
                    <a:lnTo>
                      <a:pt x="65" y="88"/>
                    </a:lnTo>
                    <a:lnTo>
                      <a:pt x="65" y="80"/>
                    </a:lnTo>
                    <a:lnTo>
                      <a:pt x="56" y="76"/>
                    </a:lnTo>
                    <a:lnTo>
                      <a:pt x="56" y="68"/>
                    </a:lnTo>
                    <a:lnTo>
                      <a:pt x="45" y="71"/>
                    </a:lnTo>
                    <a:lnTo>
                      <a:pt x="44" y="64"/>
                    </a:lnTo>
                    <a:lnTo>
                      <a:pt x="38" y="64"/>
                    </a:lnTo>
                    <a:lnTo>
                      <a:pt x="35" y="59"/>
                    </a:lnTo>
                    <a:lnTo>
                      <a:pt x="32" y="59"/>
                    </a:lnTo>
                    <a:lnTo>
                      <a:pt x="27" y="61"/>
                    </a:lnTo>
                    <a:lnTo>
                      <a:pt x="23" y="67"/>
                    </a:lnTo>
                    <a:lnTo>
                      <a:pt x="18" y="67"/>
                    </a:lnTo>
                    <a:lnTo>
                      <a:pt x="17" y="64"/>
                    </a:lnTo>
                    <a:lnTo>
                      <a:pt x="12" y="65"/>
                    </a:lnTo>
                    <a:lnTo>
                      <a:pt x="10" y="56"/>
                    </a:lnTo>
                    <a:lnTo>
                      <a:pt x="1" y="56"/>
                    </a:lnTo>
                    <a:lnTo>
                      <a:pt x="0" y="42"/>
                    </a:lnTo>
                    <a:lnTo>
                      <a:pt x="7" y="39"/>
                    </a:lnTo>
                    <a:lnTo>
                      <a:pt x="12" y="44"/>
                    </a:lnTo>
                    <a:lnTo>
                      <a:pt x="17" y="39"/>
                    </a:lnTo>
                    <a:lnTo>
                      <a:pt x="15" y="35"/>
                    </a:lnTo>
                    <a:lnTo>
                      <a:pt x="17" y="27"/>
                    </a:lnTo>
                    <a:lnTo>
                      <a:pt x="32" y="21"/>
                    </a:lnTo>
                    <a:lnTo>
                      <a:pt x="35" y="30"/>
                    </a:lnTo>
                    <a:lnTo>
                      <a:pt x="35" y="33"/>
                    </a:lnTo>
                    <a:lnTo>
                      <a:pt x="35" y="36"/>
                    </a:lnTo>
                    <a:lnTo>
                      <a:pt x="38" y="39"/>
                    </a:lnTo>
                    <a:lnTo>
                      <a:pt x="47" y="39"/>
                    </a:lnTo>
                    <a:lnTo>
                      <a:pt x="48" y="41"/>
                    </a:lnTo>
                    <a:lnTo>
                      <a:pt x="58" y="36"/>
                    </a:lnTo>
                    <a:lnTo>
                      <a:pt x="59" y="38"/>
                    </a:lnTo>
                    <a:lnTo>
                      <a:pt x="62" y="35"/>
                    </a:lnTo>
                    <a:lnTo>
                      <a:pt x="70" y="36"/>
                    </a:lnTo>
                    <a:lnTo>
                      <a:pt x="79" y="41"/>
                    </a:lnTo>
                    <a:lnTo>
                      <a:pt x="80" y="45"/>
                    </a:lnTo>
                    <a:lnTo>
                      <a:pt x="77" y="50"/>
                    </a:lnTo>
                    <a:lnTo>
                      <a:pt x="88" y="50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4" y="64"/>
                    </a:lnTo>
                    <a:lnTo>
                      <a:pt x="94" y="64"/>
                    </a:lnTo>
                    <a:lnTo>
                      <a:pt x="95" y="61"/>
                    </a:lnTo>
                    <a:lnTo>
                      <a:pt x="105" y="54"/>
                    </a:lnTo>
                    <a:lnTo>
                      <a:pt x="106" y="48"/>
                    </a:lnTo>
                    <a:lnTo>
                      <a:pt x="105" y="41"/>
                    </a:lnTo>
                    <a:lnTo>
                      <a:pt x="108" y="39"/>
                    </a:lnTo>
                    <a:lnTo>
                      <a:pt x="105" y="35"/>
                    </a:lnTo>
                    <a:lnTo>
                      <a:pt x="109" y="30"/>
                    </a:lnTo>
                    <a:lnTo>
                      <a:pt x="117" y="26"/>
                    </a:lnTo>
                    <a:lnTo>
                      <a:pt x="114" y="16"/>
                    </a:lnTo>
                    <a:lnTo>
                      <a:pt x="112" y="16"/>
                    </a:lnTo>
                    <a:lnTo>
                      <a:pt x="120" y="15"/>
                    </a:lnTo>
                    <a:lnTo>
                      <a:pt x="126" y="24"/>
                    </a:lnTo>
                    <a:lnTo>
                      <a:pt x="138" y="30"/>
                    </a:lnTo>
                    <a:lnTo>
                      <a:pt x="147" y="27"/>
                    </a:lnTo>
                    <a:lnTo>
                      <a:pt x="147" y="27"/>
                    </a:lnTo>
                    <a:lnTo>
                      <a:pt x="162" y="24"/>
                    </a:lnTo>
                    <a:lnTo>
                      <a:pt x="170" y="33"/>
                    </a:lnTo>
                    <a:lnTo>
                      <a:pt x="171" y="36"/>
                    </a:lnTo>
                    <a:lnTo>
                      <a:pt x="168" y="42"/>
                    </a:lnTo>
                    <a:lnTo>
                      <a:pt x="171" y="48"/>
                    </a:lnTo>
                    <a:lnTo>
                      <a:pt x="177" y="41"/>
                    </a:lnTo>
                    <a:lnTo>
                      <a:pt x="183" y="38"/>
                    </a:lnTo>
                    <a:lnTo>
                      <a:pt x="186" y="42"/>
                    </a:lnTo>
                    <a:lnTo>
                      <a:pt x="186" y="47"/>
                    </a:lnTo>
                    <a:lnTo>
                      <a:pt x="190" y="51"/>
                    </a:lnTo>
                    <a:lnTo>
                      <a:pt x="196" y="51"/>
                    </a:lnTo>
                    <a:lnTo>
                      <a:pt x="197" y="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7" name="Freeform 4173">
                <a:extLst>
                  <a:ext uri="{FF2B5EF4-FFF2-40B4-BE49-F238E27FC236}">
                    <a16:creationId xmlns:a16="http://schemas.microsoft.com/office/drawing/2014/main" id="{58544E54-F24C-E26C-7F1E-FEF108C54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857"/>
                <a:ext cx="96" cy="119"/>
              </a:xfrm>
              <a:custGeom>
                <a:avLst/>
                <a:gdLst>
                  <a:gd name="T0" fmla="*/ 143 w 193"/>
                  <a:gd name="T1" fmla="*/ 8 h 237"/>
                  <a:gd name="T2" fmla="*/ 131 w 193"/>
                  <a:gd name="T3" fmla="*/ 9 h 237"/>
                  <a:gd name="T4" fmla="*/ 120 w 193"/>
                  <a:gd name="T5" fmla="*/ 25 h 237"/>
                  <a:gd name="T6" fmla="*/ 108 w 193"/>
                  <a:gd name="T7" fmla="*/ 38 h 237"/>
                  <a:gd name="T8" fmla="*/ 111 w 193"/>
                  <a:gd name="T9" fmla="*/ 19 h 237"/>
                  <a:gd name="T10" fmla="*/ 99 w 193"/>
                  <a:gd name="T11" fmla="*/ 28 h 237"/>
                  <a:gd name="T12" fmla="*/ 105 w 193"/>
                  <a:gd name="T13" fmla="*/ 49 h 237"/>
                  <a:gd name="T14" fmla="*/ 116 w 193"/>
                  <a:gd name="T15" fmla="*/ 63 h 237"/>
                  <a:gd name="T16" fmla="*/ 111 w 193"/>
                  <a:gd name="T17" fmla="*/ 82 h 237"/>
                  <a:gd name="T18" fmla="*/ 93 w 193"/>
                  <a:gd name="T19" fmla="*/ 79 h 237"/>
                  <a:gd name="T20" fmla="*/ 81 w 193"/>
                  <a:gd name="T21" fmla="*/ 88 h 237"/>
                  <a:gd name="T22" fmla="*/ 79 w 193"/>
                  <a:gd name="T23" fmla="*/ 98 h 237"/>
                  <a:gd name="T24" fmla="*/ 73 w 193"/>
                  <a:gd name="T25" fmla="*/ 114 h 237"/>
                  <a:gd name="T26" fmla="*/ 56 w 193"/>
                  <a:gd name="T27" fmla="*/ 98 h 237"/>
                  <a:gd name="T28" fmla="*/ 37 w 193"/>
                  <a:gd name="T29" fmla="*/ 104 h 237"/>
                  <a:gd name="T30" fmla="*/ 17 w 193"/>
                  <a:gd name="T31" fmla="*/ 99 h 237"/>
                  <a:gd name="T32" fmla="*/ 8 w 193"/>
                  <a:gd name="T33" fmla="*/ 104 h 237"/>
                  <a:gd name="T34" fmla="*/ 3 w 193"/>
                  <a:gd name="T35" fmla="*/ 131 h 237"/>
                  <a:gd name="T36" fmla="*/ 5 w 193"/>
                  <a:gd name="T37" fmla="*/ 152 h 237"/>
                  <a:gd name="T38" fmla="*/ 8 w 193"/>
                  <a:gd name="T39" fmla="*/ 171 h 237"/>
                  <a:gd name="T40" fmla="*/ 22 w 193"/>
                  <a:gd name="T41" fmla="*/ 177 h 237"/>
                  <a:gd name="T42" fmla="*/ 40 w 193"/>
                  <a:gd name="T43" fmla="*/ 178 h 237"/>
                  <a:gd name="T44" fmla="*/ 37 w 193"/>
                  <a:gd name="T45" fmla="*/ 187 h 237"/>
                  <a:gd name="T46" fmla="*/ 56 w 193"/>
                  <a:gd name="T47" fmla="*/ 198 h 237"/>
                  <a:gd name="T48" fmla="*/ 64 w 193"/>
                  <a:gd name="T49" fmla="*/ 215 h 237"/>
                  <a:gd name="T50" fmla="*/ 79 w 193"/>
                  <a:gd name="T51" fmla="*/ 225 h 237"/>
                  <a:gd name="T52" fmla="*/ 73 w 193"/>
                  <a:gd name="T53" fmla="*/ 231 h 237"/>
                  <a:gd name="T54" fmla="*/ 100 w 193"/>
                  <a:gd name="T55" fmla="*/ 230 h 237"/>
                  <a:gd name="T56" fmla="*/ 117 w 193"/>
                  <a:gd name="T57" fmla="*/ 237 h 237"/>
                  <a:gd name="T58" fmla="*/ 129 w 193"/>
                  <a:gd name="T59" fmla="*/ 234 h 237"/>
                  <a:gd name="T60" fmla="*/ 140 w 193"/>
                  <a:gd name="T61" fmla="*/ 219 h 237"/>
                  <a:gd name="T62" fmla="*/ 154 w 193"/>
                  <a:gd name="T63" fmla="*/ 213 h 237"/>
                  <a:gd name="T64" fmla="*/ 170 w 193"/>
                  <a:gd name="T65" fmla="*/ 186 h 237"/>
                  <a:gd name="T66" fmla="*/ 170 w 193"/>
                  <a:gd name="T67" fmla="*/ 177 h 237"/>
                  <a:gd name="T68" fmla="*/ 176 w 193"/>
                  <a:gd name="T69" fmla="*/ 154 h 237"/>
                  <a:gd name="T70" fmla="*/ 188 w 193"/>
                  <a:gd name="T71" fmla="*/ 139 h 237"/>
                  <a:gd name="T72" fmla="*/ 182 w 193"/>
                  <a:gd name="T73" fmla="*/ 130 h 237"/>
                  <a:gd name="T74" fmla="*/ 170 w 193"/>
                  <a:gd name="T75" fmla="*/ 120 h 237"/>
                  <a:gd name="T76" fmla="*/ 163 w 193"/>
                  <a:gd name="T77" fmla="*/ 104 h 237"/>
                  <a:gd name="T78" fmla="*/ 170 w 193"/>
                  <a:gd name="T79" fmla="*/ 88 h 237"/>
                  <a:gd name="T80" fmla="*/ 181 w 193"/>
                  <a:gd name="T81" fmla="*/ 73 h 237"/>
                  <a:gd name="T82" fmla="*/ 193 w 193"/>
                  <a:gd name="T83" fmla="*/ 44 h 237"/>
                  <a:gd name="T84" fmla="*/ 181 w 193"/>
                  <a:gd name="T85" fmla="*/ 31 h 237"/>
                  <a:gd name="T86" fmla="*/ 166 w 193"/>
                  <a:gd name="T87" fmla="*/ 23 h 237"/>
                  <a:gd name="T88" fmla="*/ 160 w 193"/>
                  <a:gd name="T89" fmla="*/ 9 h 237"/>
                  <a:gd name="T90" fmla="*/ 163 w 193"/>
                  <a:gd name="T91" fmla="*/ 3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3" h="237">
                    <a:moveTo>
                      <a:pt x="146" y="0"/>
                    </a:moveTo>
                    <a:lnTo>
                      <a:pt x="141" y="0"/>
                    </a:lnTo>
                    <a:lnTo>
                      <a:pt x="143" y="8"/>
                    </a:lnTo>
                    <a:lnTo>
                      <a:pt x="140" y="3"/>
                    </a:lnTo>
                    <a:lnTo>
                      <a:pt x="134" y="2"/>
                    </a:lnTo>
                    <a:lnTo>
                      <a:pt x="131" y="9"/>
                    </a:lnTo>
                    <a:lnTo>
                      <a:pt x="126" y="16"/>
                    </a:lnTo>
                    <a:lnTo>
                      <a:pt x="126" y="19"/>
                    </a:lnTo>
                    <a:lnTo>
                      <a:pt x="120" y="25"/>
                    </a:lnTo>
                    <a:lnTo>
                      <a:pt x="123" y="34"/>
                    </a:lnTo>
                    <a:lnTo>
                      <a:pt x="113" y="40"/>
                    </a:lnTo>
                    <a:lnTo>
                      <a:pt x="108" y="38"/>
                    </a:lnTo>
                    <a:lnTo>
                      <a:pt x="107" y="31"/>
                    </a:lnTo>
                    <a:lnTo>
                      <a:pt x="113" y="25"/>
                    </a:lnTo>
                    <a:lnTo>
                      <a:pt x="111" y="19"/>
                    </a:lnTo>
                    <a:lnTo>
                      <a:pt x="107" y="20"/>
                    </a:lnTo>
                    <a:lnTo>
                      <a:pt x="105" y="25"/>
                    </a:lnTo>
                    <a:lnTo>
                      <a:pt x="99" y="28"/>
                    </a:lnTo>
                    <a:lnTo>
                      <a:pt x="102" y="40"/>
                    </a:lnTo>
                    <a:lnTo>
                      <a:pt x="100" y="46"/>
                    </a:lnTo>
                    <a:lnTo>
                      <a:pt x="105" y="49"/>
                    </a:lnTo>
                    <a:lnTo>
                      <a:pt x="100" y="55"/>
                    </a:lnTo>
                    <a:lnTo>
                      <a:pt x="99" y="58"/>
                    </a:lnTo>
                    <a:lnTo>
                      <a:pt x="116" y="63"/>
                    </a:lnTo>
                    <a:lnTo>
                      <a:pt x="120" y="66"/>
                    </a:lnTo>
                    <a:lnTo>
                      <a:pt x="123" y="75"/>
                    </a:lnTo>
                    <a:lnTo>
                      <a:pt x="111" y="82"/>
                    </a:lnTo>
                    <a:lnTo>
                      <a:pt x="105" y="82"/>
                    </a:lnTo>
                    <a:lnTo>
                      <a:pt x="99" y="85"/>
                    </a:lnTo>
                    <a:lnTo>
                      <a:pt x="93" y="79"/>
                    </a:lnTo>
                    <a:lnTo>
                      <a:pt x="90" y="81"/>
                    </a:lnTo>
                    <a:lnTo>
                      <a:pt x="87" y="85"/>
                    </a:lnTo>
                    <a:lnTo>
                      <a:pt x="81" y="88"/>
                    </a:lnTo>
                    <a:lnTo>
                      <a:pt x="76" y="93"/>
                    </a:lnTo>
                    <a:lnTo>
                      <a:pt x="79" y="95"/>
                    </a:lnTo>
                    <a:lnTo>
                      <a:pt x="79" y="98"/>
                    </a:lnTo>
                    <a:lnTo>
                      <a:pt x="73" y="98"/>
                    </a:lnTo>
                    <a:lnTo>
                      <a:pt x="75" y="105"/>
                    </a:lnTo>
                    <a:lnTo>
                      <a:pt x="73" y="114"/>
                    </a:lnTo>
                    <a:lnTo>
                      <a:pt x="72" y="114"/>
                    </a:lnTo>
                    <a:lnTo>
                      <a:pt x="64" y="99"/>
                    </a:lnTo>
                    <a:lnTo>
                      <a:pt x="56" y="98"/>
                    </a:lnTo>
                    <a:lnTo>
                      <a:pt x="49" y="104"/>
                    </a:lnTo>
                    <a:lnTo>
                      <a:pt x="41" y="111"/>
                    </a:lnTo>
                    <a:lnTo>
                      <a:pt x="37" y="104"/>
                    </a:lnTo>
                    <a:lnTo>
                      <a:pt x="28" y="104"/>
                    </a:lnTo>
                    <a:lnTo>
                      <a:pt x="23" y="98"/>
                    </a:lnTo>
                    <a:lnTo>
                      <a:pt x="17" y="99"/>
                    </a:lnTo>
                    <a:lnTo>
                      <a:pt x="11" y="95"/>
                    </a:lnTo>
                    <a:lnTo>
                      <a:pt x="8" y="98"/>
                    </a:lnTo>
                    <a:lnTo>
                      <a:pt x="8" y="104"/>
                    </a:lnTo>
                    <a:lnTo>
                      <a:pt x="11" y="108"/>
                    </a:lnTo>
                    <a:lnTo>
                      <a:pt x="15" y="119"/>
                    </a:lnTo>
                    <a:lnTo>
                      <a:pt x="3" y="131"/>
                    </a:lnTo>
                    <a:lnTo>
                      <a:pt x="11" y="139"/>
                    </a:lnTo>
                    <a:lnTo>
                      <a:pt x="11" y="148"/>
                    </a:lnTo>
                    <a:lnTo>
                      <a:pt x="5" y="152"/>
                    </a:lnTo>
                    <a:lnTo>
                      <a:pt x="0" y="158"/>
                    </a:lnTo>
                    <a:lnTo>
                      <a:pt x="3" y="164"/>
                    </a:lnTo>
                    <a:lnTo>
                      <a:pt x="8" y="171"/>
                    </a:lnTo>
                    <a:lnTo>
                      <a:pt x="6" y="174"/>
                    </a:lnTo>
                    <a:lnTo>
                      <a:pt x="17" y="178"/>
                    </a:lnTo>
                    <a:lnTo>
                      <a:pt x="22" y="177"/>
                    </a:lnTo>
                    <a:lnTo>
                      <a:pt x="34" y="177"/>
                    </a:lnTo>
                    <a:lnTo>
                      <a:pt x="34" y="177"/>
                    </a:lnTo>
                    <a:lnTo>
                      <a:pt x="40" y="178"/>
                    </a:lnTo>
                    <a:lnTo>
                      <a:pt x="43" y="175"/>
                    </a:lnTo>
                    <a:lnTo>
                      <a:pt x="47" y="181"/>
                    </a:lnTo>
                    <a:lnTo>
                      <a:pt x="37" y="187"/>
                    </a:lnTo>
                    <a:lnTo>
                      <a:pt x="38" y="190"/>
                    </a:lnTo>
                    <a:lnTo>
                      <a:pt x="50" y="201"/>
                    </a:lnTo>
                    <a:lnTo>
                      <a:pt x="56" y="198"/>
                    </a:lnTo>
                    <a:lnTo>
                      <a:pt x="59" y="204"/>
                    </a:lnTo>
                    <a:lnTo>
                      <a:pt x="61" y="205"/>
                    </a:lnTo>
                    <a:lnTo>
                      <a:pt x="64" y="215"/>
                    </a:lnTo>
                    <a:lnTo>
                      <a:pt x="67" y="215"/>
                    </a:lnTo>
                    <a:lnTo>
                      <a:pt x="67" y="221"/>
                    </a:lnTo>
                    <a:lnTo>
                      <a:pt x="79" y="225"/>
                    </a:lnTo>
                    <a:lnTo>
                      <a:pt x="75" y="228"/>
                    </a:lnTo>
                    <a:lnTo>
                      <a:pt x="70" y="230"/>
                    </a:lnTo>
                    <a:lnTo>
                      <a:pt x="73" y="231"/>
                    </a:lnTo>
                    <a:lnTo>
                      <a:pt x="81" y="231"/>
                    </a:lnTo>
                    <a:lnTo>
                      <a:pt x="88" y="237"/>
                    </a:lnTo>
                    <a:lnTo>
                      <a:pt x="100" y="230"/>
                    </a:lnTo>
                    <a:lnTo>
                      <a:pt x="105" y="231"/>
                    </a:lnTo>
                    <a:lnTo>
                      <a:pt x="111" y="237"/>
                    </a:lnTo>
                    <a:lnTo>
                      <a:pt x="117" y="237"/>
                    </a:lnTo>
                    <a:lnTo>
                      <a:pt x="119" y="234"/>
                    </a:lnTo>
                    <a:lnTo>
                      <a:pt x="128" y="236"/>
                    </a:lnTo>
                    <a:lnTo>
                      <a:pt x="129" y="234"/>
                    </a:lnTo>
                    <a:lnTo>
                      <a:pt x="129" y="231"/>
                    </a:lnTo>
                    <a:lnTo>
                      <a:pt x="137" y="228"/>
                    </a:lnTo>
                    <a:lnTo>
                      <a:pt x="140" y="219"/>
                    </a:lnTo>
                    <a:lnTo>
                      <a:pt x="144" y="216"/>
                    </a:lnTo>
                    <a:lnTo>
                      <a:pt x="151" y="216"/>
                    </a:lnTo>
                    <a:lnTo>
                      <a:pt x="154" y="213"/>
                    </a:lnTo>
                    <a:lnTo>
                      <a:pt x="160" y="204"/>
                    </a:lnTo>
                    <a:lnTo>
                      <a:pt x="164" y="198"/>
                    </a:lnTo>
                    <a:lnTo>
                      <a:pt x="170" y="186"/>
                    </a:lnTo>
                    <a:lnTo>
                      <a:pt x="176" y="183"/>
                    </a:lnTo>
                    <a:lnTo>
                      <a:pt x="170" y="180"/>
                    </a:lnTo>
                    <a:lnTo>
                      <a:pt x="170" y="177"/>
                    </a:lnTo>
                    <a:lnTo>
                      <a:pt x="178" y="167"/>
                    </a:lnTo>
                    <a:lnTo>
                      <a:pt x="181" y="154"/>
                    </a:lnTo>
                    <a:lnTo>
                      <a:pt x="176" y="154"/>
                    </a:lnTo>
                    <a:lnTo>
                      <a:pt x="184" y="146"/>
                    </a:lnTo>
                    <a:lnTo>
                      <a:pt x="182" y="143"/>
                    </a:lnTo>
                    <a:lnTo>
                      <a:pt x="188" y="139"/>
                    </a:lnTo>
                    <a:lnTo>
                      <a:pt x="188" y="136"/>
                    </a:lnTo>
                    <a:lnTo>
                      <a:pt x="193" y="128"/>
                    </a:lnTo>
                    <a:lnTo>
                      <a:pt x="182" y="130"/>
                    </a:lnTo>
                    <a:lnTo>
                      <a:pt x="175" y="128"/>
                    </a:lnTo>
                    <a:lnTo>
                      <a:pt x="172" y="128"/>
                    </a:lnTo>
                    <a:lnTo>
                      <a:pt x="170" y="120"/>
                    </a:lnTo>
                    <a:lnTo>
                      <a:pt x="167" y="120"/>
                    </a:lnTo>
                    <a:lnTo>
                      <a:pt x="160" y="105"/>
                    </a:lnTo>
                    <a:lnTo>
                      <a:pt x="163" y="104"/>
                    </a:lnTo>
                    <a:lnTo>
                      <a:pt x="169" y="104"/>
                    </a:lnTo>
                    <a:lnTo>
                      <a:pt x="170" y="98"/>
                    </a:lnTo>
                    <a:lnTo>
                      <a:pt x="170" y="88"/>
                    </a:lnTo>
                    <a:lnTo>
                      <a:pt x="173" y="85"/>
                    </a:lnTo>
                    <a:lnTo>
                      <a:pt x="181" y="73"/>
                    </a:lnTo>
                    <a:lnTo>
                      <a:pt x="181" y="73"/>
                    </a:lnTo>
                    <a:lnTo>
                      <a:pt x="184" y="57"/>
                    </a:lnTo>
                    <a:lnTo>
                      <a:pt x="192" y="49"/>
                    </a:lnTo>
                    <a:lnTo>
                      <a:pt x="193" y="44"/>
                    </a:lnTo>
                    <a:lnTo>
                      <a:pt x="190" y="44"/>
                    </a:lnTo>
                    <a:lnTo>
                      <a:pt x="184" y="34"/>
                    </a:lnTo>
                    <a:lnTo>
                      <a:pt x="181" y="31"/>
                    </a:lnTo>
                    <a:lnTo>
                      <a:pt x="181" y="25"/>
                    </a:lnTo>
                    <a:lnTo>
                      <a:pt x="169" y="19"/>
                    </a:lnTo>
                    <a:lnTo>
                      <a:pt x="166" y="23"/>
                    </a:lnTo>
                    <a:lnTo>
                      <a:pt x="163" y="19"/>
                    </a:lnTo>
                    <a:lnTo>
                      <a:pt x="157" y="12"/>
                    </a:lnTo>
                    <a:lnTo>
                      <a:pt x="160" y="9"/>
                    </a:lnTo>
                    <a:lnTo>
                      <a:pt x="166" y="6"/>
                    </a:lnTo>
                    <a:lnTo>
                      <a:pt x="166" y="6"/>
                    </a:lnTo>
                    <a:lnTo>
                      <a:pt x="163" y="3"/>
                    </a:lnTo>
                    <a:lnTo>
                      <a:pt x="154" y="8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8" name="Freeform 4174">
                <a:extLst>
                  <a:ext uri="{FF2B5EF4-FFF2-40B4-BE49-F238E27FC236}">
                    <a16:creationId xmlns:a16="http://schemas.microsoft.com/office/drawing/2014/main" id="{4403FFFB-482C-7820-5406-0454A7DE8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857"/>
                <a:ext cx="96" cy="119"/>
              </a:xfrm>
              <a:custGeom>
                <a:avLst/>
                <a:gdLst>
                  <a:gd name="T0" fmla="*/ 163 w 193"/>
                  <a:gd name="T1" fmla="*/ 3 h 237"/>
                  <a:gd name="T2" fmla="*/ 160 w 193"/>
                  <a:gd name="T3" fmla="*/ 9 h 237"/>
                  <a:gd name="T4" fmla="*/ 166 w 193"/>
                  <a:gd name="T5" fmla="*/ 23 h 237"/>
                  <a:gd name="T6" fmla="*/ 181 w 193"/>
                  <a:gd name="T7" fmla="*/ 31 h 237"/>
                  <a:gd name="T8" fmla="*/ 193 w 193"/>
                  <a:gd name="T9" fmla="*/ 44 h 237"/>
                  <a:gd name="T10" fmla="*/ 181 w 193"/>
                  <a:gd name="T11" fmla="*/ 73 h 237"/>
                  <a:gd name="T12" fmla="*/ 170 w 193"/>
                  <a:gd name="T13" fmla="*/ 88 h 237"/>
                  <a:gd name="T14" fmla="*/ 163 w 193"/>
                  <a:gd name="T15" fmla="*/ 104 h 237"/>
                  <a:gd name="T16" fmla="*/ 170 w 193"/>
                  <a:gd name="T17" fmla="*/ 120 h 237"/>
                  <a:gd name="T18" fmla="*/ 182 w 193"/>
                  <a:gd name="T19" fmla="*/ 130 h 237"/>
                  <a:gd name="T20" fmla="*/ 188 w 193"/>
                  <a:gd name="T21" fmla="*/ 139 h 237"/>
                  <a:gd name="T22" fmla="*/ 176 w 193"/>
                  <a:gd name="T23" fmla="*/ 154 h 237"/>
                  <a:gd name="T24" fmla="*/ 170 w 193"/>
                  <a:gd name="T25" fmla="*/ 177 h 237"/>
                  <a:gd name="T26" fmla="*/ 170 w 193"/>
                  <a:gd name="T27" fmla="*/ 186 h 237"/>
                  <a:gd name="T28" fmla="*/ 154 w 193"/>
                  <a:gd name="T29" fmla="*/ 213 h 237"/>
                  <a:gd name="T30" fmla="*/ 140 w 193"/>
                  <a:gd name="T31" fmla="*/ 219 h 237"/>
                  <a:gd name="T32" fmla="*/ 129 w 193"/>
                  <a:gd name="T33" fmla="*/ 234 h 237"/>
                  <a:gd name="T34" fmla="*/ 117 w 193"/>
                  <a:gd name="T35" fmla="*/ 237 h 237"/>
                  <a:gd name="T36" fmla="*/ 100 w 193"/>
                  <a:gd name="T37" fmla="*/ 230 h 237"/>
                  <a:gd name="T38" fmla="*/ 73 w 193"/>
                  <a:gd name="T39" fmla="*/ 231 h 237"/>
                  <a:gd name="T40" fmla="*/ 79 w 193"/>
                  <a:gd name="T41" fmla="*/ 225 h 237"/>
                  <a:gd name="T42" fmla="*/ 64 w 193"/>
                  <a:gd name="T43" fmla="*/ 215 h 237"/>
                  <a:gd name="T44" fmla="*/ 56 w 193"/>
                  <a:gd name="T45" fmla="*/ 198 h 237"/>
                  <a:gd name="T46" fmla="*/ 37 w 193"/>
                  <a:gd name="T47" fmla="*/ 187 h 237"/>
                  <a:gd name="T48" fmla="*/ 40 w 193"/>
                  <a:gd name="T49" fmla="*/ 178 h 237"/>
                  <a:gd name="T50" fmla="*/ 22 w 193"/>
                  <a:gd name="T51" fmla="*/ 177 h 237"/>
                  <a:gd name="T52" fmla="*/ 8 w 193"/>
                  <a:gd name="T53" fmla="*/ 171 h 237"/>
                  <a:gd name="T54" fmla="*/ 5 w 193"/>
                  <a:gd name="T55" fmla="*/ 152 h 237"/>
                  <a:gd name="T56" fmla="*/ 3 w 193"/>
                  <a:gd name="T57" fmla="*/ 131 h 237"/>
                  <a:gd name="T58" fmla="*/ 8 w 193"/>
                  <a:gd name="T59" fmla="*/ 104 h 237"/>
                  <a:gd name="T60" fmla="*/ 17 w 193"/>
                  <a:gd name="T61" fmla="*/ 99 h 237"/>
                  <a:gd name="T62" fmla="*/ 37 w 193"/>
                  <a:gd name="T63" fmla="*/ 104 h 237"/>
                  <a:gd name="T64" fmla="*/ 56 w 193"/>
                  <a:gd name="T65" fmla="*/ 98 h 237"/>
                  <a:gd name="T66" fmla="*/ 73 w 193"/>
                  <a:gd name="T67" fmla="*/ 114 h 237"/>
                  <a:gd name="T68" fmla="*/ 79 w 193"/>
                  <a:gd name="T69" fmla="*/ 98 h 237"/>
                  <a:gd name="T70" fmla="*/ 81 w 193"/>
                  <a:gd name="T71" fmla="*/ 88 h 237"/>
                  <a:gd name="T72" fmla="*/ 93 w 193"/>
                  <a:gd name="T73" fmla="*/ 79 h 237"/>
                  <a:gd name="T74" fmla="*/ 111 w 193"/>
                  <a:gd name="T75" fmla="*/ 82 h 237"/>
                  <a:gd name="T76" fmla="*/ 116 w 193"/>
                  <a:gd name="T77" fmla="*/ 63 h 237"/>
                  <a:gd name="T78" fmla="*/ 105 w 193"/>
                  <a:gd name="T79" fmla="*/ 49 h 237"/>
                  <a:gd name="T80" fmla="*/ 99 w 193"/>
                  <a:gd name="T81" fmla="*/ 28 h 237"/>
                  <a:gd name="T82" fmla="*/ 111 w 193"/>
                  <a:gd name="T83" fmla="*/ 19 h 237"/>
                  <a:gd name="T84" fmla="*/ 108 w 193"/>
                  <a:gd name="T85" fmla="*/ 38 h 237"/>
                  <a:gd name="T86" fmla="*/ 120 w 193"/>
                  <a:gd name="T87" fmla="*/ 25 h 237"/>
                  <a:gd name="T88" fmla="*/ 131 w 193"/>
                  <a:gd name="T89" fmla="*/ 9 h 237"/>
                  <a:gd name="T90" fmla="*/ 143 w 193"/>
                  <a:gd name="T91" fmla="*/ 8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3" h="237">
                    <a:moveTo>
                      <a:pt x="146" y="0"/>
                    </a:moveTo>
                    <a:lnTo>
                      <a:pt x="154" y="8"/>
                    </a:lnTo>
                    <a:lnTo>
                      <a:pt x="163" y="3"/>
                    </a:lnTo>
                    <a:lnTo>
                      <a:pt x="166" y="6"/>
                    </a:lnTo>
                    <a:lnTo>
                      <a:pt x="166" y="6"/>
                    </a:lnTo>
                    <a:lnTo>
                      <a:pt x="160" y="9"/>
                    </a:lnTo>
                    <a:lnTo>
                      <a:pt x="157" y="12"/>
                    </a:lnTo>
                    <a:lnTo>
                      <a:pt x="163" y="19"/>
                    </a:lnTo>
                    <a:lnTo>
                      <a:pt x="166" y="23"/>
                    </a:lnTo>
                    <a:lnTo>
                      <a:pt x="169" y="19"/>
                    </a:lnTo>
                    <a:lnTo>
                      <a:pt x="181" y="25"/>
                    </a:lnTo>
                    <a:lnTo>
                      <a:pt x="181" y="31"/>
                    </a:lnTo>
                    <a:lnTo>
                      <a:pt x="184" y="34"/>
                    </a:lnTo>
                    <a:lnTo>
                      <a:pt x="190" y="44"/>
                    </a:lnTo>
                    <a:lnTo>
                      <a:pt x="193" y="44"/>
                    </a:lnTo>
                    <a:lnTo>
                      <a:pt x="192" y="49"/>
                    </a:lnTo>
                    <a:lnTo>
                      <a:pt x="184" y="57"/>
                    </a:lnTo>
                    <a:lnTo>
                      <a:pt x="181" y="73"/>
                    </a:lnTo>
                    <a:lnTo>
                      <a:pt x="181" y="73"/>
                    </a:lnTo>
                    <a:lnTo>
                      <a:pt x="173" y="85"/>
                    </a:lnTo>
                    <a:lnTo>
                      <a:pt x="170" y="88"/>
                    </a:lnTo>
                    <a:lnTo>
                      <a:pt x="170" y="98"/>
                    </a:lnTo>
                    <a:lnTo>
                      <a:pt x="169" y="104"/>
                    </a:lnTo>
                    <a:lnTo>
                      <a:pt x="163" y="104"/>
                    </a:lnTo>
                    <a:lnTo>
                      <a:pt x="160" y="105"/>
                    </a:lnTo>
                    <a:lnTo>
                      <a:pt x="167" y="120"/>
                    </a:lnTo>
                    <a:lnTo>
                      <a:pt x="170" y="120"/>
                    </a:lnTo>
                    <a:lnTo>
                      <a:pt x="172" y="128"/>
                    </a:lnTo>
                    <a:lnTo>
                      <a:pt x="175" y="128"/>
                    </a:lnTo>
                    <a:lnTo>
                      <a:pt x="182" y="130"/>
                    </a:lnTo>
                    <a:lnTo>
                      <a:pt x="193" y="128"/>
                    </a:lnTo>
                    <a:lnTo>
                      <a:pt x="188" y="136"/>
                    </a:lnTo>
                    <a:lnTo>
                      <a:pt x="188" y="139"/>
                    </a:lnTo>
                    <a:lnTo>
                      <a:pt x="182" y="143"/>
                    </a:lnTo>
                    <a:lnTo>
                      <a:pt x="184" y="146"/>
                    </a:lnTo>
                    <a:lnTo>
                      <a:pt x="176" y="154"/>
                    </a:lnTo>
                    <a:lnTo>
                      <a:pt x="181" y="154"/>
                    </a:lnTo>
                    <a:lnTo>
                      <a:pt x="178" y="167"/>
                    </a:lnTo>
                    <a:lnTo>
                      <a:pt x="170" y="177"/>
                    </a:lnTo>
                    <a:lnTo>
                      <a:pt x="170" y="180"/>
                    </a:lnTo>
                    <a:lnTo>
                      <a:pt x="176" y="183"/>
                    </a:lnTo>
                    <a:lnTo>
                      <a:pt x="170" y="186"/>
                    </a:lnTo>
                    <a:lnTo>
                      <a:pt x="164" y="198"/>
                    </a:lnTo>
                    <a:lnTo>
                      <a:pt x="160" y="204"/>
                    </a:lnTo>
                    <a:lnTo>
                      <a:pt x="154" y="213"/>
                    </a:lnTo>
                    <a:lnTo>
                      <a:pt x="151" y="216"/>
                    </a:lnTo>
                    <a:lnTo>
                      <a:pt x="144" y="216"/>
                    </a:lnTo>
                    <a:lnTo>
                      <a:pt x="140" y="219"/>
                    </a:lnTo>
                    <a:lnTo>
                      <a:pt x="137" y="228"/>
                    </a:lnTo>
                    <a:lnTo>
                      <a:pt x="129" y="231"/>
                    </a:lnTo>
                    <a:lnTo>
                      <a:pt x="129" y="234"/>
                    </a:lnTo>
                    <a:lnTo>
                      <a:pt x="128" y="236"/>
                    </a:lnTo>
                    <a:lnTo>
                      <a:pt x="119" y="234"/>
                    </a:lnTo>
                    <a:lnTo>
                      <a:pt x="117" y="237"/>
                    </a:lnTo>
                    <a:lnTo>
                      <a:pt x="111" y="237"/>
                    </a:lnTo>
                    <a:lnTo>
                      <a:pt x="105" y="231"/>
                    </a:lnTo>
                    <a:lnTo>
                      <a:pt x="100" y="230"/>
                    </a:lnTo>
                    <a:lnTo>
                      <a:pt x="88" y="237"/>
                    </a:lnTo>
                    <a:lnTo>
                      <a:pt x="81" y="231"/>
                    </a:lnTo>
                    <a:lnTo>
                      <a:pt x="73" y="231"/>
                    </a:lnTo>
                    <a:lnTo>
                      <a:pt x="70" y="230"/>
                    </a:lnTo>
                    <a:lnTo>
                      <a:pt x="75" y="228"/>
                    </a:lnTo>
                    <a:lnTo>
                      <a:pt x="79" y="225"/>
                    </a:lnTo>
                    <a:lnTo>
                      <a:pt x="67" y="221"/>
                    </a:lnTo>
                    <a:lnTo>
                      <a:pt x="67" y="215"/>
                    </a:lnTo>
                    <a:lnTo>
                      <a:pt x="64" y="215"/>
                    </a:lnTo>
                    <a:lnTo>
                      <a:pt x="61" y="205"/>
                    </a:lnTo>
                    <a:lnTo>
                      <a:pt x="59" y="204"/>
                    </a:lnTo>
                    <a:lnTo>
                      <a:pt x="56" y="198"/>
                    </a:lnTo>
                    <a:lnTo>
                      <a:pt x="50" y="201"/>
                    </a:lnTo>
                    <a:lnTo>
                      <a:pt x="38" y="190"/>
                    </a:lnTo>
                    <a:lnTo>
                      <a:pt x="37" y="187"/>
                    </a:lnTo>
                    <a:lnTo>
                      <a:pt x="47" y="181"/>
                    </a:lnTo>
                    <a:lnTo>
                      <a:pt x="43" y="175"/>
                    </a:lnTo>
                    <a:lnTo>
                      <a:pt x="40" y="178"/>
                    </a:lnTo>
                    <a:lnTo>
                      <a:pt x="34" y="177"/>
                    </a:lnTo>
                    <a:lnTo>
                      <a:pt x="34" y="177"/>
                    </a:lnTo>
                    <a:lnTo>
                      <a:pt x="22" y="177"/>
                    </a:lnTo>
                    <a:lnTo>
                      <a:pt x="17" y="178"/>
                    </a:lnTo>
                    <a:lnTo>
                      <a:pt x="6" y="174"/>
                    </a:lnTo>
                    <a:lnTo>
                      <a:pt x="8" y="171"/>
                    </a:lnTo>
                    <a:lnTo>
                      <a:pt x="3" y="164"/>
                    </a:lnTo>
                    <a:lnTo>
                      <a:pt x="0" y="158"/>
                    </a:lnTo>
                    <a:lnTo>
                      <a:pt x="5" y="152"/>
                    </a:lnTo>
                    <a:lnTo>
                      <a:pt x="11" y="148"/>
                    </a:lnTo>
                    <a:lnTo>
                      <a:pt x="11" y="139"/>
                    </a:lnTo>
                    <a:lnTo>
                      <a:pt x="3" y="131"/>
                    </a:lnTo>
                    <a:lnTo>
                      <a:pt x="15" y="119"/>
                    </a:lnTo>
                    <a:lnTo>
                      <a:pt x="11" y="108"/>
                    </a:lnTo>
                    <a:lnTo>
                      <a:pt x="8" y="104"/>
                    </a:lnTo>
                    <a:lnTo>
                      <a:pt x="8" y="98"/>
                    </a:lnTo>
                    <a:lnTo>
                      <a:pt x="11" y="95"/>
                    </a:lnTo>
                    <a:lnTo>
                      <a:pt x="17" y="99"/>
                    </a:lnTo>
                    <a:lnTo>
                      <a:pt x="23" y="98"/>
                    </a:lnTo>
                    <a:lnTo>
                      <a:pt x="28" y="104"/>
                    </a:lnTo>
                    <a:lnTo>
                      <a:pt x="37" y="104"/>
                    </a:lnTo>
                    <a:lnTo>
                      <a:pt x="41" y="111"/>
                    </a:lnTo>
                    <a:lnTo>
                      <a:pt x="49" y="104"/>
                    </a:lnTo>
                    <a:lnTo>
                      <a:pt x="56" y="98"/>
                    </a:lnTo>
                    <a:lnTo>
                      <a:pt x="64" y="99"/>
                    </a:lnTo>
                    <a:lnTo>
                      <a:pt x="72" y="114"/>
                    </a:lnTo>
                    <a:lnTo>
                      <a:pt x="73" y="114"/>
                    </a:lnTo>
                    <a:lnTo>
                      <a:pt x="75" y="105"/>
                    </a:lnTo>
                    <a:lnTo>
                      <a:pt x="73" y="98"/>
                    </a:lnTo>
                    <a:lnTo>
                      <a:pt x="79" y="98"/>
                    </a:lnTo>
                    <a:lnTo>
                      <a:pt x="79" y="95"/>
                    </a:lnTo>
                    <a:lnTo>
                      <a:pt x="76" y="93"/>
                    </a:lnTo>
                    <a:lnTo>
                      <a:pt x="81" y="88"/>
                    </a:lnTo>
                    <a:lnTo>
                      <a:pt x="87" y="85"/>
                    </a:lnTo>
                    <a:lnTo>
                      <a:pt x="90" y="81"/>
                    </a:lnTo>
                    <a:lnTo>
                      <a:pt x="93" y="79"/>
                    </a:lnTo>
                    <a:lnTo>
                      <a:pt x="99" y="85"/>
                    </a:lnTo>
                    <a:lnTo>
                      <a:pt x="105" y="82"/>
                    </a:lnTo>
                    <a:lnTo>
                      <a:pt x="111" y="82"/>
                    </a:lnTo>
                    <a:lnTo>
                      <a:pt x="123" y="75"/>
                    </a:lnTo>
                    <a:lnTo>
                      <a:pt x="120" y="66"/>
                    </a:lnTo>
                    <a:lnTo>
                      <a:pt x="116" y="63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5" y="49"/>
                    </a:lnTo>
                    <a:lnTo>
                      <a:pt x="100" y="46"/>
                    </a:lnTo>
                    <a:lnTo>
                      <a:pt x="102" y="40"/>
                    </a:lnTo>
                    <a:lnTo>
                      <a:pt x="99" y="28"/>
                    </a:lnTo>
                    <a:lnTo>
                      <a:pt x="105" y="25"/>
                    </a:lnTo>
                    <a:lnTo>
                      <a:pt x="107" y="20"/>
                    </a:lnTo>
                    <a:lnTo>
                      <a:pt x="111" y="19"/>
                    </a:lnTo>
                    <a:lnTo>
                      <a:pt x="113" y="25"/>
                    </a:lnTo>
                    <a:lnTo>
                      <a:pt x="107" y="31"/>
                    </a:lnTo>
                    <a:lnTo>
                      <a:pt x="108" y="38"/>
                    </a:lnTo>
                    <a:lnTo>
                      <a:pt x="113" y="40"/>
                    </a:lnTo>
                    <a:lnTo>
                      <a:pt x="123" y="34"/>
                    </a:lnTo>
                    <a:lnTo>
                      <a:pt x="120" y="25"/>
                    </a:lnTo>
                    <a:lnTo>
                      <a:pt x="126" y="19"/>
                    </a:lnTo>
                    <a:lnTo>
                      <a:pt x="126" y="16"/>
                    </a:lnTo>
                    <a:lnTo>
                      <a:pt x="131" y="9"/>
                    </a:lnTo>
                    <a:lnTo>
                      <a:pt x="134" y="2"/>
                    </a:lnTo>
                    <a:lnTo>
                      <a:pt x="140" y="3"/>
                    </a:lnTo>
                    <a:lnTo>
                      <a:pt x="143" y="8"/>
                    </a:lnTo>
                    <a:lnTo>
                      <a:pt x="141" y="0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9" name="Freeform 4175">
                <a:extLst>
                  <a:ext uri="{FF2B5EF4-FFF2-40B4-BE49-F238E27FC236}">
                    <a16:creationId xmlns:a16="http://schemas.microsoft.com/office/drawing/2014/main" id="{CCE99EA3-7A70-5A4F-1E77-F8C8B0D88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857"/>
                <a:ext cx="96" cy="119"/>
              </a:xfrm>
              <a:custGeom>
                <a:avLst/>
                <a:gdLst>
                  <a:gd name="T0" fmla="*/ 163 w 193"/>
                  <a:gd name="T1" fmla="*/ 3 h 237"/>
                  <a:gd name="T2" fmla="*/ 160 w 193"/>
                  <a:gd name="T3" fmla="*/ 9 h 237"/>
                  <a:gd name="T4" fmla="*/ 166 w 193"/>
                  <a:gd name="T5" fmla="*/ 23 h 237"/>
                  <a:gd name="T6" fmla="*/ 181 w 193"/>
                  <a:gd name="T7" fmla="*/ 31 h 237"/>
                  <a:gd name="T8" fmla="*/ 193 w 193"/>
                  <a:gd name="T9" fmla="*/ 44 h 237"/>
                  <a:gd name="T10" fmla="*/ 181 w 193"/>
                  <a:gd name="T11" fmla="*/ 73 h 237"/>
                  <a:gd name="T12" fmla="*/ 170 w 193"/>
                  <a:gd name="T13" fmla="*/ 88 h 237"/>
                  <a:gd name="T14" fmla="*/ 163 w 193"/>
                  <a:gd name="T15" fmla="*/ 104 h 237"/>
                  <a:gd name="T16" fmla="*/ 170 w 193"/>
                  <a:gd name="T17" fmla="*/ 120 h 237"/>
                  <a:gd name="T18" fmla="*/ 182 w 193"/>
                  <a:gd name="T19" fmla="*/ 130 h 237"/>
                  <a:gd name="T20" fmla="*/ 188 w 193"/>
                  <a:gd name="T21" fmla="*/ 139 h 237"/>
                  <a:gd name="T22" fmla="*/ 176 w 193"/>
                  <a:gd name="T23" fmla="*/ 154 h 237"/>
                  <a:gd name="T24" fmla="*/ 170 w 193"/>
                  <a:gd name="T25" fmla="*/ 177 h 237"/>
                  <a:gd name="T26" fmla="*/ 170 w 193"/>
                  <a:gd name="T27" fmla="*/ 186 h 237"/>
                  <a:gd name="T28" fmla="*/ 154 w 193"/>
                  <a:gd name="T29" fmla="*/ 213 h 237"/>
                  <a:gd name="T30" fmla="*/ 140 w 193"/>
                  <a:gd name="T31" fmla="*/ 219 h 237"/>
                  <a:gd name="T32" fmla="*/ 129 w 193"/>
                  <a:gd name="T33" fmla="*/ 234 h 237"/>
                  <a:gd name="T34" fmla="*/ 117 w 193"/>
                  <a:gd name="T35" fmla="*/ 237 h 237"/>
                  <a:gd name="T36" fmla="*/ 100 w 193"/>
                  <a:gd name="T37" fmla="*/ 230 h 237"/>
                  <a:gd name="T38" fmla="*/ 73 w 193"/>
                  <a:gd name="T39" fmla="*/ 231 h 237"/>
                  <a:gd name="T40" fmla="*/ 79 w 193"/>
                  <a:gd name="T41" fmla="*/ 225 h 237"/>
                  <a:gd name="T42" fmla="*/ 64 w 193"/>
                  <a:gd name="T43" fmla="*/ 215 h 237"/>
                  <a:gd name="T44" fmla="*/ 56 w 193"/>
                  <a:gd name="T45" fmla="*/ 198 h 237"/>
                  <a:gd name="T46" fmla="*/ 37 w 193"/>
                  <a:gd name="T47" fmla="*/ 187 h 237"/>
                  <a:gd name="T48" fmla="*/ 40 w 193"/>
                  <a:gd name="T49" fmla="*/ 178 h 237"/>
                  <a:gd name="T50" fmla="*/ 22 w 193"/>
                  <a:gd name="T51" fmla="*/ 177 h 237"/>
                  <a:gd name="T52" fmla="*/ 8 w 193"/>
                  <a:gd name="T53" fmla="*/ 171 h 237"/>
                  <a:gd name="T54" fmla="*/ 5 w 193"/>
                  <a:gd name="T55" fmla="*/ 152 h 237"/>
                  <a:gd name="T56" fmla="*/ 3 w 193"/>
                  <a:gd name="T57" fmla="*/ 131 h 237"/>
                  <a:gd name="T58" fmla="*/ 8 w 193"/>
                  <a:gd name="T59" fmla="*/ 104 h 237"/>
                  <a:gd name="T60" fmla="*/ 17 w 193"/>
                  <a:gd name="T61" fmla="*/ 99 h 237"/>
                  <a:gd name="T62" fmla="*/ 37 w 193"/>
                  <a:gd name="T63" fmla="*/ 104 h 237"/>
                  <a:gd name="T64" fmla="*/ 56 w 193"/>
                  <a:gd name="T65" fmla="*/ 98 h 237"/>
                  <a:gd name="T66" fmla="*/ 73 w 193"/>
                  <a:gd name="T67" fmla="*/ 114 h 237"/>
                  <a:gd name="T68" fmla="*/ 79 w 193"/>
                  <a:gd name="T69" fmla="*/ 98 h 237"/>
                  <a:gd name="T70" fmla="*/ 81 w 193"/>
                  <a:gd name="T71" fmla="*/ 88 h 237"/>
                  <a:gd name="T72" fmla="*/ 93 w 193"/>
                  <a:gd name="T73" fmla="*/ 79 h 237"/>
                  <a:gd name="T74" fmla="*/ 111 w 193"/>
                  <a:gd name="T75" fmla="*/ 82 h 237"/>
                  <a:gd name="T76" fmla="*/ 116 w 193"/>
                  <a:gd name="T77" fmla="*/ 63 h 237"/>
                  <a:gd name="T78" fmla="*/ 105 w 193"/>
                  <a:gd name="T79" fmla="*/ 49 h 237"/>
                  <a:gd name="T80" fmla="*/ 99 w 193"/>
                  <a:gd name="T81" fmla="*/ 28 h 237"/>
                  <a:gd name="T82" fmla="*/ 111 w 193"/>
                  <a:gd name="T83" fmla="*/ 19 h 237"/>
                  <a:gd name="T84" fmla="*/ 108 w 193"/>
                  <a:gd name="T85" fmla="*/ 38 h 237"/>
                  <a:gd name="T86" fmla="*/ 120 w 193"/>
                  <a:gd name="T87" fmla="*/ 25 h 237"/>
                  <a:gd name="T88" fmla="*/ 131 w 193"/>
                  <a:gd name="T89" fmla="*/ 9 h 237"/>
                  <a:gd name="T90" fmla="*/ 143 w 193"/>
                  <a:gd name="T91" fmla="*/ 8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3" h="237">
                    <a:moveTo>
                      <a:pt x="146" y="0"/>
                    </a:moveTo>
                    <a:lnTo>
                      <a:pt x="154" y="8"/>
                    </a:lnTo>
                    <a:lnTo>
                      <a:pt x="163" y="3"/>
                    </a:lnTo>
                    <a:lnTo>
                      <a:pt x="166" y="6"/>
                    </a:lnTo>
                    <a:lnTo>
                      <a:pt x="166" y="6"/>
                    </a:lnTo>
                    <a:lnTo>
                      <a:pt x="160" y="9"/>
                    </a:lnTo>
                    <a:lnTo>
                      <a:pt x="157" y="12"/>
                    </a:lnTo>
                    <a:lnTo>
                      <a:pt x="163" y="19"/>
                    </a:lnTo>
                    <a:lnTo>
                      <a:pt x="166" y="23"/>
                    </a:lnTo>
                    <a:lnTo>
                      <a:pt x="169" y="19"/>
                    </a:lnTo>
                    <a:lnTo>
                      <a:pt x="181" y="25"/>
                    </a:lnTo>
                    <a:lnTo>
                      <a:pt x="181" y="31"/>
                    </a:lnTo>
                    <a:lnTo>
                      <a:pt x="184" y="34"/>
                    </a:lnTo>
                    <a:lnTo>
                      <a:pt x="190" y="44"/>
                    </a:lnTo>
                    <a:lnTo>
                      <a:pt x="193" y="44"/>
                    </a:lnTo>
                    <a:lnTo>
                      <a:pt x="192" y="49"/>
                    </a:lnTo>
                    <a:lnTo>
                      <a:pt x="184" y="57"/>
                    </a:lnTo>
                    <a:lnTo>
                      <a:pt x="181" y="73"/>
                    </a:lnTo>
                    <a:lnTo>
                      <a:pt x="181" y="73"/>
                    </a:lnTo>
                    <a:lnTo>
                      <a:pt x="173" y="85"/>
                    </a:lnTo>
                    <a:lnTo>
                      <a:pt x="170" y="88"/>
                    </a:lnTo>
                    <a:lnTo>
                      <a:pt x="170" y="98"/>
                    </a:lnTo>
                    <a:lnTo>
                      <a:pt x="169" y="104"/>
                    </a:lnTo>
                    <a:lnTo>
                      <a:pt x="163" y="104"/>
                    </a:lnTo>
                    <a:lnTo>
                      <a:pt x="160" y="105"/>
                    </a:lnTo>
                    <a:lnTo>
                      <a:pt x="167" y="120"/>
                    </a:lnTo>
                    <a:lnTo>
                      <a:pt x="170" y="120"/>
                    </a:lnTo>
                    <a:lnTo>
                      <a:pt x="172" y="128"/>
                    </a:lnTo>
                    <a:lnTo>
                      <a:pt x="175" y="128"/>
                    </a:lnTo>
                    <a:lnTo>
                      <a:pt x="182" y="130"/>
                    </a:lnTo>
                    <a:lnTo>
                      <a:pt x="193" y="128"/>
                    </a:lnTo>
                    <a:lnTo>
                      <a:pt x="188" y="136"/>
                    </a:lnTo>
                    <a:lnTo>
                      <a:pt x="188" y="139"/>
                    </a:lnTo>
                    <a:lnTo>
                      <a:pt x="182" y="143"/>
                    </a:lnTo>
                    <a:lnTo>
                      <a:pt x="184" y="146"/>
                    </a:lnTo>
                    <a:lnTo>
                      <a:pt x="176" y="154"/>
                    </a:lnTo>
                    <a:lnTo>
                      <a:pt x="181" y="154"/>
                    </a:lnTo>
                    <a:lnTo>
                      <a:pt x="178" y="167"/>
                    </a:lnTo>
                    <a:lnTo>
                      <a:pt x="170" y="177"/>
                    </a:lnTo>
                    <a:lnTo>
                      <a:pt x="170" y="180"/>
                    </a:lnTo>
                    <a:lnTo>
                      <a:pt x="176" y="183"/>
                    </a:lnTo>
                    <a:lnTo>
                      <a:pt x="170" y="186"/>
                    </a:lnTo>
                    <a:lnTo>
                      <a:pt x="164" y="198"/>
                    </a:lnTo>
                    <a:lnTo>
                      <a:pt x="160" y="204"/>
                    </a:lnTo>
                    <a:lnTo>
                      <a:pt x="154" y="213"/>
                    </a:lnTo>
                    <a:lnTo>
                      <a:pt x="151" y="216"/>
                    </a:lnTo>
                    <a:lnTo>
                      <a:pt x="144" y="216"/>
                    </a:lnTo>
                    <a:lnTo>
                      <a:pt x="140" y="219"/>
                    </a:lnTo>
                    <a:lnTo>
                      <a:pt x="137" y="228"/>
                    </a:lnTo>
                    <a:lnTo>
                      <a:pt x="129" y="231"/>
                    </a:lnTo>
                    <a:lnTo>
                      <a:pt x="129" y="234"/>
                    </a:lnTo>
                    <a:lnTo>
                      <a:pt x="128" y="236"/>
                    </a:lnTo>
                    <a:lnTo>
                      <a:pt x="119" y="234"/>
                    </a:lnTo>
                    <a:lnTo>
                      <a:pt x="117" y="237"/>
                    </a:lnTo>
                    <a:lnTo>
                      <a:pt x="111" y="237"/>
                    </a:lnTo>
                    <a:lnTo>
                      <a:pt x="105" y="231"/>
                    </a:lnTo>
                    <a:lnTo>
                      <a:pt x="100" y="230"/>
                    </a:lnTo>
                    <a:lnTo>
                      <a:pt x="88" y="237"/>
                    </a:lnTo>
                    <a:lnTo>
                      <a:pt x="81" y="231"/>
                    </a:lnTo>
                    <a:lnTo>
                      <a:pt x="73" y="231"/>
                    </a:lnTo>
                    <a:lnTo>
                      <a:pt x="70" y="230"/>
                    </a:lnTo>
                    <a:lnTo>
                      <a:pt x="75" y="228"/>
                    </a:lnTo>
                    <a:lnTo>
                      <a:pt x="79" y="225"/>
                    </a:lnTo>
                    <a:lnTo>
                      <a:pt x="67" y="221"/>
                    </a:lnTo>
                    <a:lnTo>
                      <a:pt x="67" y="215"/>
                    </a:lnTo>
                    <a:lnTo>
                      <a:pt x="64" y="215"/>
                    </a:lnTo>
                    <a:lnTo>
                      <a:pt x="61" y="205"/>
                    </a:lnTo>
                    <a:lnTo>
                      <a:pt x="59" y="204"/>
                    </a:lnTo>
                    <a:lnTo>
                      <a:pt x="56" y="198"/>
                    </a:lnTo>
                    <a:lnTo>
                      <a:pt x="50" y="201"/>
                    </a:lnTo>
                    <a:lnTo>
                      <a:pt x="38" y="190"/>
                    </a:lnTo>
                    <a:lnTo>
                      <a:pt x="37" y="187"/>
                    </a:lnTo>
                    <a:lnTo>
                      <a:pt x="47" y="181"/>
                    </a:lnTo>
                    <a:lnTo>
                      <a:pt x="43" y="175"/>
                    </a:lnTo>
                    <a:lnTo>
                      <a:pt x="40" y="178"/>
                    </a:lnTo>
                    <a:lnTo>
                      <a:pt x="34" y="177"/>
                    </a:lnTo>
                    <a:lnTo>
                      <a:pt x="34" y="177"/>
                    </a:lnTo>
                    <a:lnTo>
                      <a:pt x="22" y="177"/>
                    </a:lnTo>
                    <a:lnTo>
                      <a:pt x="17" y="178"/>
                    </a:lnTo>
                    <a:lnTo>
                      <a:pt x="6" y="174"/>
                    </a:lnTo>
                    <a:lnTo>
                      <a:pt x="8" y="171"/>
                    </a:lnTo>
                    <a:lnTo>
                      <a:pt x="3" y="164"/>
                    </a:lnTo>
                    <a:lnTo>
                      <a:pt x="0" y="158"/>
                    </a:lnTo>
                    <a:lnTo>
                      <a:pt x="5" y="152"/>
                    </a:lnTo>
                    <a:lnTo>
                      <a:pt x="11" y="148"/>
                    </a:lnTo>
                    <a:lnTo>
                      <a:pt x="11" y="139"/>
                    </a:lnTo>
                    <a:lnTo>
                      <a:pt x="3" y="131"/>
                    </a:lnTo>
                    <a:lnTo>
                      <a:pt x="15" y="119"/>
                    </a:lnTo>
                    <a:lnTo>
                      <a:pt x="11" y="108"/>
                    </a:lnTo>
                    <a:lnTo>
                      <a:pt x="8" y="104"/>
                    </a:lnTo>
                    <a:lnTo>
                      <a:pt x="8" y="98"/>
                    </a:lnTo>
                    <a:lnTo>
                      <a:pt x="11" y="95"/>
                    </a:lnTo>
                    <a:lnTo>
                      <a:pt x="17" y="99"/>
                    </a:lnTo>
                    <a:lnTo>
                      <a:pt x="23" y="98"/>
                    </a:lnTo>
                    <a:lnTo>
                      <a:pt x="28" y="104"/>
                    </a:lnTo>
                    <a:lnTo>
                      <a:pt x="37" y="104"/>
                    </a:lnTo>
                    <a:lnTo>
                      <a:pt x="41" y="111"/>
                    </a:lnTo>
                    <a:lnTo>
                      <a:pt x="49" y="104"/>
                    </a:lnTo>
                    <a:lnTo>
                      <a:pt x="56" y="98"/>
                    </a:lnTo>
                    <a:lnTo>
                      <a:pt x="64" y="99"/>
                    </a:lnTo>
                    <a:lnTo>
                      <a:pt x="72" y="114"/>
                    </a:lnTo>
                    <a:lnTo>
                      <a:pt x="73" y="114"/>
                    </a:lnTo>
                    <a:lnTo>
                      <a:pt x="75" y="105"/>
                    </a:lnTo>
                    <a:lnTo>
                      <a:pt x="73" y="98"/>
                    </a:lnTo>
                    <a:lnTo>
                      <a:pt x="79" y="98"/>
                    </a:lnTo>
                    <a:lnTo>
                      <a:pt x="79" y="95"/>
                    </a:lnTo>
                    <a:lnTo>
                      <a:pt x="76" y="93"/>
                    </a:lnTo>
                    <a:lnTo>
                      <a:pt x="81" y="88"/>
                    </a:lnTo>
                    <a:lnTo>
                      <a:pt x="87" y="85"/>
                    </a:lnTo>
                    <a:lnTo>
                      <a:pt x="90" y="81"/>
                    </a:lnTo>
                    <a:lnTo>
                      <a:pt x="93" y="79"/>
                    </a:lnTo>
                    <a:lnTo>
                      <a:pt x="99" y="85"/>
                    </a:lnTo>
                    <a:lnTo>
                      <a:pt x="105" y="82"/>
                    </a:lnTo>
                    <a:lnTo>
                      <a:pt x="111" y="82"/>
                    </a:lnTo>
                    <a:lnTo>
                      <a:pt x="123" y="75"/>
                    </a:lnTo>
                    <a:lnTo>
                      <a:pt x="120" y="66"/>
                    </a:lnTo>
                    <a:lnTo>
                      <a:pt x="116" y="63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5" y="49"/>
                    </a:lnTo>
                    <a:lnTo>
                      <a:pt x="100" y="46"/>
                    </a:lnTo>
                    <a:lnTo>
                      <a:pt x="102" y="40"/>
                    </a:lnTo>
                    <a:lnTo>
                      <a:pt x="99" y="28"/>
                    </a:lnTo>
                    <a:lnTo>
                      <a:pt x="105" y="25"/>
                    </a:lnTo>
                    <a:lnTo>
                      <a:pt x="107" y="20"/>
                    </a:lnTo>
                    <a:lnTo>
                      <a:pt x="111" y="19"/>
                    </a:lnTo>
                    <a:lnTo>
                      <a:pt x="113" y="25"/>
                    </a:lnTo>
                    <a:lnTo>
                      <a:pt x="107" y="31"/>
                    </a:lnTo>
                    <a:lnTo>
                      <a:pt x="108" y="38"/>
                    </a:lnTo>
                    <a:lnTo>
                      <a:pt x="113" y="40"/>
                    </a:lnTo>
                    <a:lnTo>
                      <a:pt x="123" y="34"/>
                    </a:lnTo>
                    <a:lnTo>
                      <a:pt x="120" y="25"/>
                    </a:lnTo>
                    <a:lnTo>
                      <a:pt x="126" y="19"/>
                    </a:lnTo>
                    <a:lnTo>
                      <a:pt x="126" y="16"/>
                    </a:lnTo>
                    <a:lnTo>
                      <a:pt x="131" y="9"/>
                    </a:lnTo>
                    <a:lnTo>
                      <a:pt x="134" y="2"/>
                    </a:lnTo>
                    <a:lnTo>
                      <a:pt x="140" y="3"/>
                    </a:lnTo>
                    <a:lnTo>
                      <a:pt x="143" y="8"/>
                    </a:lnTo>
                    <a:lnTo>
                      <a:pt x="141" y="0"/>
                    </a:lnTo>
                    <a:lnTo>
                      <a:pt x="1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0" name="Freeform 4176">
                <a:extLst>
                  <a:ext uri="{FF2B5EF4-FFF2-40B4-BE49-F238E27FC236}">
                    <a16:creationId xmlns:a16="http://schemas.microsoft.com/office/drawing/2014/main" id="{F35E3C78-D46E-729F-A3BC-1F1D09B1A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715"/>
                <a:ext cx="125" cy="97"/>
              </a:xfrm>
              <a:custGeom>
                <a:avLst/>
                <a:gdLst>
                  <a:gd name="T0" fmla="*/ 172 w 251"/>
                  <a:gd name="T1" fmla="*/ 11 h 193"/>
                  <a:gd name="T2" fmla="*/ 152 w 251"/>
                  <a:gd name="T3" fmla="*/ 14 h 193"/>
                  <a:gd name="T4" fmla="*/ 143 w 251"/>
                  <a:gd name="T5" fmla="*/ 15 h 193"/>
                  <a:gd name="T6" fmla="*/ 145 w 251"/>
                  <a:gd name="T7" fmla="*/ 9 h 193"/>
                  <a:gd name="T8" fmla="*/ 146 w 251"/>
                  <a:gd name="T9" fmla="*/ 0 h 193"/>
                  <a:gd name="T10" fmla="*/ 107 w 251"/>
                  <a:gd name="T11" fmla="*/ 20 h 193"/>
                  <a:gd name="T12" fmla="*/ 105 w 251"/>
                  <a:gd name="T13" fmla="*/ 31 h 193"/>
                  <a:gd name="T14" fmla="*/ 96 w 251"/>
                  <a:gd name="T15" fmla="*/ 35 h 193"/>
                  <a:gd name="T16" fmla="*/ 81 w 251"/>
                  <a:gd name="T17" fmla="*/ 41 h 193"/>
                  <a:gd name="T18" fmla="*/ 70 w 251"/>
                  <a:gd name="T19" fmla="*/ 58 h 193"/>
                  <a:gd name="T20" fmla="*/ 66 w 251"/>
                  <a:gd name="T21" fmla="*/ 52 h 193"/>
                  <a:gd name="T22" fmla="*/ 47 w 251"/>
                  <a:gd name="T23" fmla="*/ 50 h 193"/>
                  <a:gd name="T24" fmla="*/ 38 w 251"/>
                  <a:gd name="T25" fmla="*/ 50 h 193"/>
                  <a:gd name="T26" fmla="*/ 23 w 251"/>
                  <a:gd name="T27" fmla="*/ 61 h 193"/>
                  <a:gd name="T28" fmla="*/ 23 w 251"/>
                  <a:gd name="T29" fmla="*/ 69 h 193"/>
                  <a:gd name="T30" fmla="*/ 25 w 251"/>
                  <a:gd name="T31" fmla="*/ 75 h 193"/>
                  <a:gd name="T32" fmla="*/ 23 w 251"/>
                  <a:gd name="T33" fmla="*/ 90 h 193"/>
                  <a:gd name="T34" fmla="*/ 8 w 251"/>
                  <a:gd name="T35" fmla="*/ 108 h 193"/>
                  <a:gd name="T36" fmla="*/ 3 w 251"/>
                  <a:gd name="T37" fmla="*/ 117 h 193"/>
                  <a:gd name="T38" fmla="*/ 6 w 251"/>
                  <a:gd name="T39" fmla="*/ 128 h 193"/>
                  <a:gd name="T40" fmla="*/ 16 w 251"/>
                  <a:gd name="T41" fmla="*/ 138 h 193"/>
                  <a:gd name="T42" fmla="*/ 20 w 251"/>
                  <a:gd name="T43" fmla="*/ 151 h 193"/>
                  <a:gd name="T44" fmla="*/ 25 w 251"/>
                  <a:gd name="T45" fmla="*/ 154 h 193"/>
                  <a:gd name="T46" fmla="*/ 47 w 251"/>
                  <a:gd name="T47" fmla="*/ 160 h 193"/>
                  <a:gd name="T48" fmla="*/ 67 w 251"/>
                  <a:gd name="T49" fmla="*/ 167 h 193"/>
                  <a:gd name="T50" fmla="*/ 76 w 251"/>
                  <a:gd name="T51" fmla="*/ 173 h 193"/>
                  <a:gd name="T52" fmla="*/ 84 w 251"/>
                  <a:gd name="T53" fmla="*/ 181 h 193"/>
                  <a:gd name="T54" fmla="*/ 96 w 251"/>
                  <a:gd name="T55" fmla="*/ 190 h 193"/>
                  <a:gd name="T56" fmla="*/ 104 w 251"/>
                  <a:gd name="T57" fmla="*/ 187 h 193"/>
                  <a:gd name="T58" fmla="*/ 116 w 251"/>
                  <a:gd name="T59" fmla="*/ 182 h 193"/>
                  <a:gd name="T60" fmla="*/ 129 w 251"/>
                  <a:gd name="T61" fmla="*/ 182 h 193"/>
                  <a:gd name="T62" fmla="*/ 155 w 251"/>
                  <a:gd name="T63" fmla="*/ 172 h 193"/>
                  <a:gd name="T64" fmla="*/ 161 w 251"/>
                  <a:gd name="T65" fmla="*/ 172 h 193"/>
                  <a:gd name="T66" fmla="*/ 178 w 251"/>
                  <a:gd name="T67" fmla="*/ 181 h 193"/>
                  <a:gd name="T68" fmla="*/ 192 w 251"/>
                  <a:gd name="T69" fmla="*/ 186 h 193"/>
                  <a:gd name="T70" fmla="*/ 199 w 251"/>
                  <a:gd name="T71" fmla="*/ 187 h 193"/>
                  <a:gd name="T72" fmla="*/ 214 w 251"/>
                  <a:gd name="T73" fmla="*/ 190 h 193"/>
                  <a:gd name="T74" fmla="*/ 219 w 251"/>
                  <a:gd name="T75" fmla="*/ 176 h 193"/>
                  <a:gd name="T76" fmla="*/ 225 w 251"/>
                  <a:gd name="T77" fmla="*/ 169 h 193"/>
                  <a:gd name="T78" fmla="*/ 223 w 251"/>
                  <a:gd name="T79" fmla="*/ 163 h 193"/>
                  <a:gd name="T80" fmla="*/ 227 w 251"/>
                  <a:gd name="T81" fmla="*/ 148 h 193"/>
                  <a:gd name="T82" fmla="*/ 239 w 251"/>
                  <a:gd name="T83" fmla="*/ 129 h 193"/>
                  <a:gd name="T84" fmla="*/ 242 w 251"/>
                  <a:gd name="T85" fmla="*/ 114 h 193"/>
                  <a:gd name="T86" fmla="*/ 251 w 251"/>
                  <a:gd name="T87" fmla="*/ 99 h 193"/>
                  <a:gd name="T88" fmla="*/ 245 w 251"/>
                  <a:gd name="T89" fmla="*/ 81 h 193"/>
                  <a:gd name="T90" fmla="*/ 230 w 251"/>
                  <a:gd name="T91" fmla="*/ 75 h 193"/>
                  <a:gd name="T92" fmla="*/ 208 w 251"/>
                  <a:gd name="T93" fmla="*/ 76 h 193"/>
                  <a:gd name="T94" fmla="*/ 184 w 251"/>
                  <a:gd name="T95" fmla="*/ 47 h 193"/>
                  <a:gd name="T96" fmla="*/ 175 w 251"/>
                  <a:gd name="T97" fmla="*/ 37 h 193"/>
                  <a:gd name="T98" fmla="*/ 170 w 251"/>
                  <a:gd name="T99" fmla="*/ 31 h 193"/>
                  <a:gd name="T100" fmla="*/ 172 w 251"/>
                  <a:gd name="T101" fmla="*/ 17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51" h="193">
                    <a:moveTo>
                      <a:pt x="172" y="17"/>
                    </a:moveTo>
                    <a:lnTo>
                      <a:pt x="172" y="11"/>
                    </a:lnTo>
                    <a:lnTo>
                      <a:pt x="166" y="11"/>
                    </a:lnTo>
                    <a:lnTo>
                      <a:pt x="152" y="14"/>
                    </a:lnTo>
                    <a:lnTo>
                      <a:pt x="148" y="11"/>
                    </a:lnTo>
                    <a:lnTo>
                      <a:pt x="143" y="15"/>
                    </a:lnTo>
                    <a:lnTo>
                      <a:pt x="140" y="12"/>
                    </a:lnTo>
                    <a:lnTo>
                      <a:pt x="145" y="9"/>
                    </a:lnTo>
                    <a:lnTo>
                      <a:pt x="142" y="3"/>
                    </a:lnTo>
                    <a:lnTo>
                      <a:pt x="146" y="0"/>
                    </a:lnTo>
                    <a:lnTo>
                      <a:pt x="105" y="11"/>
                    </a:lnTo>
                    <a:lnTo>
                      <a:pt x="107" y="20"/>
                    </a:lnTo>
                    <a:lnTo>
                      <a:pt x="105" y="23"/>
                    </a:lnTo>
                    <a:lnTo>
                      <a:pt x="105" y="31"/>
                    </a:lnTo>
                    <a:lnTo>
                      <a:pt x="105" y="32"/>
                    </a:lnTo>
                    <a:lnTo>
                      <a:pt x="96" y="35"/>
                    </a:lnTo>
                    <a:lnTo>
                      <a:pt x="88" y="34"/>
                    </a:lnTo>
                    <a:lnTo>
                      <a:pt x="81" y="41"/>
                    </a:lnTo>
                    <a:lnTo>
                      <a:pt x="76" y="50"/>
                    </a:lnTo>
                    <a:lnTo>
                      <a:pt x="70" y="58"/>
                    </a:lnTo>
                    <a:lnTo>
                      <a:pt x="66" y="56"/>
                    </a:lnTo>
                    <a:lnTo>
                      <a:pt x="66" y="52"/>
                    </a:lnTo>
                    <a:lnTo>
                      <a:pt x="57" y="53"/>
                    </a:lnTo>
                    <a:lnTo>
                      <a:pt x="47" y="50"/>
                    </a:lnTo>
                    <a:lnTo>
                      <a:pt x="46" y="47"/>
                    </a:lnTo>
                    <a:lnTo>
                      <a:pt x="38" y="50"/>
                    </a:lnTo>
                    <a:lnTo>
                      <a:pt x="26" y="53"/>
                    </a:lnTo>
                    <a:lnTo>
                      <a:pt x="23" y="61"/>
                    </a:lnTo>
                    <a:lnTo>
                      <a:pt x="25" y="67"/>
                    </a:lnTo>
                    <a:lnTo>
                      <a:pt x="23" y="69"/>
                    </a:lnTo>
                    <a:lnTo>
                      <a:pt x="29" y="75"/>
                    </a:lnTo>
                    <a:lnTo>
                      <a:pt x="25" y="75"/>
                    </a:lnTo>
                    <a:lnTo>
                      <a:pt x="26" y="84"/>
                    </a:lnTo>
                    <a:lnTo>
                      <a:pt x="23" y="90"/>
                    </a:lnTo>
                    <a:lnTo>
                      <a:pt x="22" y="97"/>
                    </a:lnTo>
                    <a:lnTo>
                      <a:pt x="8" y="108"/>
                    </a:lnTo>
                    <a:lnTo>
                      <a:pt x="0" y="114"/>
                    </a:lnTo>
                    <a:lnTo>
                      <a:pt x="3" y="117"/>
                    </a:lnTo>
                    <a:lnTo>
                      <a:pt x="3" y="126"/>
                    </a:lnTo>
                    <a:lnTo>
                      <a:pt x="6" y="128"/>
                    </a:lnTo>
                    <a:lnTo>
                      <a:pt x="11" y="137"/>
                    </a:lnTo>
                    <a:lnTo>
                      <a:pt x="16" y="138"/>
                    </a:lnTo>
                    <a:lnTo>
                      <a:pt x="14" y="146"/>
                    </a:lnTo>
                    <a:lnTo>
                      <a:pt x="20" y="151"/>
                    </a:lnTo>
                    <a:lnTo>
                      <a:pt x="20" y="157"/>
                    </a:lnTo>
                    <a:lnTo>
                      <a:pt x="25" y="154"/>
                    </a:lnTo>
                    <a:lnTo>
                      <a:pt x="34" y="166"/>
                    </a:lnTo>
                    <a:lnTo>
                      <a:pt x="47" y="160"/>
                    </a:lnTo>
                    <a:lnTo>
                      <a:pt x="55" y="161"/>
                    </a:lnTo>
                    <a:lnTo>
                      <a:pt x="67" y="167"/>
                    </a:lnTo>
                    <a:lnTo>
                      <a:pt x="78" y="169"/>
                    </a:lnTo>
                    <a:lnTo>
                      <a:pt x="76" y="173"/>
                    </a:lnTo>
                    <a:lnTo>
                      <a:pt x="76" y="182"/>
                    </a:lnTo>
                    <a:lnTo>
                      <a:pt x="84" y="181"/>
                    </a:lnTo>
                    <a:lnTo>
                      <a:pt x="87" y="187"/>
                    </a:lnTo>
                    <a:lnTo>
                      <a:pt x="96" y="190"/>
                    </a:lnTo>
                    <a:lnTo>
                      <a:pt x="98" y="187"/>
                    </a:lnTo>
                    <a:lnTo>
                      <a:pt x="104" y="187"/>
                    </a:lnTo>
                    <a:lnTo>
                      <a:pt x="110" y="182"/>
                    </a:lnTo>
                    <a:lnTo>
                      <a:pt x="116" y="182"/>
                    </a:lnTo>
                    <a:lnTo>
                      <a:pt x="122" y="184"/>
                    </a:lnTo>
                    <a:lnTo>
                      <a:pt x="129" y="182"/>
                    </a:lnTo>
                    <a:lnTo>
                      <a:pt x="129" y="179"/>
                    </a:lnTo>
                    <a:lnTo>
                      <a:pt x="155" y="172"/>
                    </a:lnTo>
                    <a:lnTo>
                      <a:pt x="158" y="169"/>
                    </a:lnTo>
                    <a:lnTo>
                      <a:pt x="161" y="172"/>
                    </a:lnTo>
                    <a:lnTo>
                      <a:pt x="173" y="173"/>
                    </a:lnTo>
                    <a:lnTo>
                      <a:pt x="178" y="181"/>
                    </a:lnTo>
                    <a:lnTo>
                      <a:pt x="186" y="186"/>
                    </a:lnTo>
                    <a:lnTo>
                      <a:pt x="192" y="186"/>
                    </a:lnTo>
                    <a:lnTo>
                      <a:pt x="195" y="187"/>
                    </a:lnTo>
                    <a:lnTo>
                      <a:pt x="199" y="187"/>
                    </a:lnTo>
                    <a:lnTo>
                      <a:pt x="202" y="193"/>
                    </a:lnTo>
                    <a:lnTo>
                      <a:pt x="214" y="190"/>
                    </a:lnTo>
                    <a:lnTo>
                      <a:pt x="211" y="187"/>
                    </a:lnTo>
                    <a:lnTo>
                      <a:pt x="219" y="176"/>
                    </a:lnTo>
                    <a:lnTo>
                      <a:pt x="223" y="173"/>
                    </a:lnTo>
                    <a:lnTo>
                      <a:pt x="225" y="169"/>
                    </a:lnTo>
                    <a:lnTo>
                      <a:pt x="227" y="166"/>
                    </a:lnTo>
                    <a:lnTo>
                      <a:pt x="223" y="163"/>
                    </a:lnTo>
                    <a:lnTo>
                      <a:pt x="230" y="151"/>
                    </a:lnTo>
                    <a:lnTo>
                      <a:pt x="227" y="148"/>
                    </a:lnTo>
                    <a:lnTo>
                      <a:pt x="231" y="138"/>
                    </a:lnTo>
                    <a:lnTo>
                      <a:pt x="239" y="129"/>
                    </a:lnTo>
                    <a:lnTo>
                      <a:pt x="236" y="123"/>
                    </a:lnTo>
                    <a:lnTo>
                      <a:pt x="242" y="114"/>
                    </a:lnTo>
                    <a:lnTo>
                      <a:pt x="245" y="111"/>
                    </a:lnTo>
                    <a:lnTo>
                      <a:pt x="251" y="99"/>
                    </a:lnTo>
                    <a:lnTo>
                      <a:pt x="248" y="96"/>
                    </a:lnTo>
                    <a:lnTo>
                      <a:pt x="245" y="81"/>
                    </a:lnTo>
                    <a:lnTo>
                      <a:pt x="240" y="81"/>
                    </a:lnTo>
                    <a:lnTo>
                      <a:pt x="230" y="75"/>
                    </a:lnTo>
                    <a:lnTo>
                      <a:pt x="214" y="78"/>
                    </a:lnTo>
                    <a:lnTo>
                      <a:pt x="208" y="76"/>
                    </a:lnTo>
                    <a:lnTo>
                      <a:pt x="192" y="65"/>
                    </a:lnTo>
                    <a:lnTo>
                      <a:pt x="184" y="47"/>
                    </a:lnTo>
                    <a:lnTo>
                      <a:pt x="179" y="47"/>
                    </a:lnTo>
                    <a:lnTo>
                      <a:pt x="175" y="37"/>
                    </a:lnTo>
                    <a:lnTo>
                      <a:pt x="170" y="37"/>
                    </a:lnTo>
                    <a:lnTo>
                      <a:pt x="170" y="31"/>
                    </a:lnTo>
                    <a:lnTo>
                      <a:pt x="178" y="24"/>
                    </a:lnTo>
                    <a:lnTo>
                      <a:pt x="172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1" name="Freeform 4177">
                <a:extLst>
                  <a:ext uri="{FF2B5EF4-FFF2-40B4-BE49-F238E27FC236}">
                    <a16:creationId xmlns:a16="http://schemas.microsoft.com/office/drawing/2014/main" id="{066DBB71-FA04-E35A-B4CB-D63EAAEB8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715"/>
                <a:ext cx="125" cy="97"/>
              </a:xfrm>
              <a:custGeom>
                <a:avLst/>
                <a:gdLst>
                  <a:gd name="T0" fmla="*/ 178 w 251"/>
                  <a:gd name="T1" fmla="*/ 24 h 193"/>
                  <a:gd name="T2" fmla="*/ 170 w 251"/>
                  <a:gd name="T3" fmla="*/ 37 h 193"/>
                  <a:gd name="T4" fmla="*/ 179 w 251"/>
                  <a:gd name="T5" fmla="*/ 47 h 193"/>
                  <a:gd name="T6" fmla="*/ 192 w 251"/>
                  <a:gd name="T7" fmla="*/ 65 h 193"/>
                  <a:gd name="T8" fmla="*/ 214 w 251"/>
                  <a:gd name="T9" fmla="*/ 78 h 193"/>
                  <a:gd name="T10" fmla="*/ 240 w 251"/>
                  <a:gd name="T11" fmla="*/ 81 h 193"/>
                  <a:gd name="T12" fmla="*/ 248 w 251"/>
                  <a:gd name="T13" fmla="*/ 96 h 193"/>
                  <a:gd name="T14" fmla="*/ 245 w 251"/>
                  <a:gd name="T15" fmla="*/ 111 h 193"/>
                  <a:gd name="T16" fmla="*/ 236 w 251"/>
                  <a:gd name="T17" fmla="*/ 123 h 193"/>
                  <a:gd name="T18" fmla="*/ 231 w 251"/>
                  <a:gd name="T19" fmla="*/ 138 h 193"/>
                  <a:gd name="T20" fmla="*/ 230 w 251"/>
                  <a:gd name="T21" fmla="*/ 151 h 193"/>
                  <a:gd name="T22" fmla="*/ 227 w 251"/>
                  <a:gd name="T23" fmla="*/ 166 h 193"/>
                  <a:gd name="T24" fmla="*/ 223 w 251"/>
                  <a:gd name="T25" fmla="*/ 173 h 193"/>
                  <a:gd name="T26" fmla="*/ 211 w 251"/>
                  <a:gd name="T27" fmla="*/ 187 h 193"/>
                  <a:gd name="T28" fmla="*/ 202 w 251"/>
                  <a:gd name="T29" fmla="*/ 193 h 193"/>
                  <a:gd name="T30" fmla="*/ 195 w 251"/>
                  <a:gd name="T31" fmla="*/ 187 h 193"/>
                  <a:gd name="T32" fmla="*/ 186 w 251"/>
                  <a:gd name="T33" fmla="*/ 186 h 193"/>
                  <a:gd name="T34" fmla="*/ 173 w 251"/>
                  <a:gd name="T35" fmla="*/ 173 h 193"/>
                  <a:gd name="T36" fmla="*/ 158 w 251"/>
                  <a:gd name="T37" fmla="*/ 169 h 193"/>
                  <a:gd name="T38" fmla="*/ 129 w 251"/>
                  <a:gd name="T39" fmla="*/ 179 h 193"/>
                  <a:gd name="T40" fmla="*/ 122 w 251"/>
                  <a:gd name="T41" fmla="*/ 184 h 193"/>
                  <a:gd name="T42" fmla="*/ 110 w 251"/>
                  <a:gd name="T43" fmla="*/ 182 h 193"/>
                  <a:gd name="T44" fmla="*/ 98 w 251"/>
                  <a:gd name="T45" fmla="*/ 187 h 193"/>
                  <a:gd name="T46" fmla="*/ 87 w 251"/>
                  <a:gd name="T47" fmla="*/ 187 h 193"/>
                  <a:gd name="T48" fmla="*/ 76 w 251"/>
                  <a:gd name="T49" fmla="*/ 182 h 193"/>
                  <a:gd name="T50" fmla="*/ 78 w 251"/>
                  <a:gd name="T51" fmla="*/ 169 h 193"/>
                  <a:gd name="T52" fmla="*/ 55 w 251"/>
                  <a:gd name="T53" fmla="*/ 161 h 193"/>
                  <a:gd name="T54" fmla="*/ 34 w 251"/>
                  <a:gd name="T55" fmla="*/ 166 h 193"/>
                  <a:gd name="T56" fmla="*/ 20 w 251"/>
                  <a:gd name="T57" fmla="*/ 157 h 193"/>
                  <a:gd name="T58" fmla="*/ 14 w 251"/>
                  <a:gd name="T59" fmla="*/ 146 h 193"/>
                  <a:gd name="T60" fmla="*/ 11 w 251"/>
                  <a:gd name="T61" fmla="*/ 137 h 193"/>
                  <a:gd name="T62" fmla="*/ 3 w 251"/>
                  <a:gd name="T63" fmla="*/ 126 h 193"/>
                  <a:gd name="T64" fmla="*/ 0 w 251"/>
                  <a:gd name="T65" fmla="*/ 114 h 193"/>
                  <a:gd name="T66" fmla="*/ 22 w 251"/>
                  <a:gd name="T67" fmla="*/ 97 h 193"/>
                  <a:gd name="T68" fmla="*/ 26 w 251"/>
                  <a:gd name="T69" fmla="*/ 84 h 193"/>
                  <a:gd name="T70" fmla="*/ 29 w 251"/>
                  <a:gd name="T71" fmla="*/ 75 h 193"/>
                  <a:gd name="T72" fmla="*/ 25 w 251"/>
                  <a:gd name="T73" fmla="*/ 67 h 193"/>
                  <a:gd name="T74" fmla="*/ 26 w 251"/>
                  <a:gd name="T75" fmla="*/ 53 h 193"/>
                  <a:gd name="T76" fmla="*/ 46 w 251"/>
                  <a:gd name="T77" fmla="*/ 47 h 193"/>
                  <a:gd name="T78" fmla="*/ 57 w 251"/>
                  <a:gd name="T79" fmla="*/ 53 h 193"/>
                  <a:gd name="T80" fmla="*/ 66 w 251"/>
                  <a:gd name="T81" fmla="*/ 56 h 193"/>
                  <a:gd name="T82" fmla="*/ 76 w 251"/>
                  <a:gd name="T83" fmla="*/ 50 h 193"/>
                  <a:gd name="T84" fmla="*/ 88 w 251"/>
                  <a:gd name="T85" fmla="*/ 34 h 193"/>
                  <a:gd name="T86" fmla="*/ 105 w 251"/>
                  <a:gd name="T87" fmla="*/ 32 h 193"/>
                  <a:gd name="T88" fmla="*/ 105 w 251"/>
                  <a:gd name="T89" fmla="*/ 23 h 193"/>
                  <a:gd name="T90" fmla="*/ 105 w 251"/>
                  <a:gd name="T91" fmla="*/ 11 h 193"/>
                  <a:gd name="T92" fmla="*/ 142 w 251"/>
                  <a:gd name="T93" fmla="*/ 3 h 193"/>
                  <a:gd name="T94" fmla="*/ 140 w 251"/>
                  <a:gd name="T95" fmla="*/ 12 h 193"/>
                  <a:gd name="T96" fmla="*/ 148 w 251"/>
                  <a:gd name="T97" fmla="*/ 11 h 193"/>
                  <a:gd name="T98" fmla="*/ 166 w 251"/>
                  <a:gd name="T99" fmla="*/ 11 h 193"/>
                  <a:gd name="T100" fmla="*/ 172 w 251"/>
                  <a:gd name="T101" fmla="*/ 17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51" h="193">
                    <a:moveTo>
                      <a:pt x="172" y="17"/>
                    </a:moveTo>
                    <a:lnTo>
                      <a:pt x="178" y="24"/>
                    </a:lnTo>
                    <a:lnTo>
                      <a:pt x="170" y="31"/>
                    </a:lnTo>
                    <a:lnTo>
                      <a:pt x="170" y="37"/>
                    </a:lnTo>
                    <a:lnTo>
                      <a:pt x="175" y="37"/>
                    </a:lnTo>
                    <a:lnTo>
                      <a:pt x="179" y="47"/>
                    </a:lnTo>
                    <a:lnTo>
                      <a:pt x="184" y="47"/>
                    </a:lnTo>
                    <a:lnTo>
                      <a:pt x="192" y="65"/>
                    </a:lnTo>
                    <a:lnTo>
                      <a:pt x="208" y="76"/>
                    </a:lnTo>
                    <a:lnTo>
                      <a:pt x="214" y="78"/>
                    </a:lnTo>
                    <a:lnTo>
                      <a:pt x="230" y="75"/>
                    </a:lnTo>
                    <a:lnTo>
                      <a:pt x="240" y="81"/>
                    </a:lnTo>
                    <a:lnTo>
                      <a:pt x="245" y="81"/>
                    </a:lnTo>
                    <a:lnTo>
                      <a:pt x="248" y="96"/>
                    </a:lnTo>
                    <a:lnTo>
                      <a:pt x="251" y="99"/>
                    </a:lnTo>
                    <a:lnTo>
                      <a:pt x="245" y="111"/>
                    </a:lnTo>
                    <a:lnTo>
                      <a:pt x="242" y="114"/>
                    </a:lnTo>
                    <a:lnTo>
                      <a:pt x="236" y="123"/>
                    </a:lnTo>
                    <a:lnTo>
                      <a:pt x="239" y="129"/>
                    </a:lnTo>
                    <a:lnTo>
                      <a:pt x="231" y="138"/>
                    </a:lnTo>
                    <a:lnTo>
                      <a:pt x="227" y="148"/>
                    </a:lnTo>
                    <a:lnTo>
                      <a:pt x="230" y="151"/>
                    </a:lnTo>
                    <a:lnTo>
                      <a:pt x="223" y="163"/>
                    </a:lnTo>
                    <a:lnTo>
                      <a:pt x="227" y="166"/>
                    </a:lnTo>
                    <a:lnTo>
                      <a:pt x="225" y="169"/>
                    </a:lnTo>
                    <a:lnTo>
                      <a:pt x="223" y="173"/>
                    </a:lnTo>
                    <a:lnTo>
                      <a:pt x="219" y="176"/>
                    </a:lnTo>
                    <a:lnTo>
                      <a:pt x="211" y="187"/>
                    </a:lnTo>
                    <a:lnTo>
                      <a:pt x="214" y="190"/>
                    </a:lnTo>
                    <a:lnTo>
                      <a:pt x="202" y="193"/>
                    </a:lnTo>
                    <a:lnTo>
                      <a:pt x="199" y="187"/>
                    </a:lnTo>
                    <a:lnTo>
                      <a:pt x="195" y="187"/>
                    </a:lnTo>
                    <a:lnTo>
                      <a:pt x="192" y="186"/>
                    </a:lnTo>
                    <a:lnTo>
                      <a:pt x="186" y="186"/>
                    </a:lnTo>
                    <a:lnTo>
                      <a:pt x="178" y="181"/>
                    </a:lnTo>
                    <a:lnTo>
                      <a:pt x="173" y="173"/>
                    </a:lnTo>
                    <a:lnTo>
                      <a:pt x="161" y="172"/>
                    </a:lnTo>
                    <a:lnTo>
                      <a:pt x="158" y="169"/>
                    </a:lnTo>
                    <a:lnTo>
                      <a:pt x="155" y="172"/>
                    </a:lnTo>
                    <a:lnTo>
                      <a:pt x="129" y="179"/>
                    </a:lnTo>
                    <a:lnTo>
                      <a:pt x="129" y="182"/>
                    </a:lnTo>
                    <a:lnTo>
                      <a:pt x="122" y="184"/>
                    </a:lnTo>
                    <a:lnTo>
                      <a:pt x="116" y="182"/>
                    </a:lnTo>
                    <a:lnTo>
                      <a:pt x="110" y="182"/>
                    </a:lnTo>
                    <a:lnTo>
                      <a:pt x="104" y="187"/>
                    </a:lnTo>
                    <a:lnTo>
                      <a:pt x="98" y="187"/>
                    </a:lnTo>
                    <a:lnTo>
                      <a:pt x="96" y="190"/>
                    </a:lnTo>
                    <a:lnTo>
                      <a:pt x="87" y="187"/>
                    </a:lnTo>
                    <a:lnTo>
                      <a:pt x="84" y="181"/>
                    </a:lnTo>
                    <a:lnTo>
                      <a:pt x="76" y="182"/>
                    </a:lnTo>
                    <a:lnTo>
                      <a:pt x="76" y="173"/>
                    </a:lnTo>
                    <a:lnTo>
                      <a:pt x="78" y="169"/>
                    </a:lnTo>
                    <a:lnTo>
                      <a:pt x="67" y="167"/>
                    </a:lnTo>
                    <a:lnTo>
                      <a:pt x="55" y="161"/>
                    </a:lnTo>
                    <a:lnTo>
                      <a:pt x="47" y="160"/>
                    </a:lnTo>
                    <a:lnTo>
                      <a:pt x="34" y="166"/>
                    </a:lnTo>
                    <a:lnTo>
                      <a:pt x="25" y="154"/>
                    </a:lnTo>
                    <a:lnTo>
                      <a:pt x="20" y="157"/>
                    </a:lnTo>
                    <a:lnTo>
                      <a:pt x="20" y="151"/>
                    </a:lnTo>
                    <a:lnTo>
                      <a:pt x="14" y="146"/>
                    </a:lnTo>
                    <a:lnTo>
                      <a:pt x="16" y="138"/>
                    </a:lnTo>
                    <a:lnTo>
                      <a:pt x="11" y="137"/>
                    </a:lnTo>
                    <a:lnTo>
                      <a:pt x="6" y="128"/>
                    </a:lnTo>
                    <a:lnTo>
                      <a:pt x="3" y="126"/>
                    </a:lnTo>
                    <a:lnTo>
                      <a:pt x="3" y="117"/>
                    </a:lnTo>
                    <a:lnTo>
                      <a:pt x="0" y="114"/>
                    </a:lnTo>
                    <a:lnTo>
                      <a:pt x="8" y="108"/>
                    </a:lnTo>
                    <a:lnTo>
                      <a:pt x="22" y="97"/>
                    </a:lnTo>
                    <a:lnTo>
                      <a:pt x="23" y="90"/>
                    </a:lnTo>
                    <a:lnTo>
                      <a:pt x="26" y="84"/>
                    </a:lnTo>
                    <a:lnTo>
                      <a:pt x="25" y="75"/>
                    </a:lnTo>
                    <a:lnTo>
                      <a:pt x="29" y="75"/>
                    </a:lnTo>
                    <a:lnTo>
                      <a:pt x="23" y="69"/>
                    </a:lnTo>
                    <a:lnTo>
                      <a:pt x="25" y="67"/>
                    </a:lnTo>
                    <a:lnTo>
                      <a:pt x="23" y="61"/>
                    </a:lnTo>
                    <a:lnTo>
                      <a:pt x="26" y="53"/>
                    </a:lnTo>
                    <a:lnTo>
                      <a:pt x="38" y="50"/>
                    </a:lnTo>
                    <a:lnTo>
                      <a:pt x="46" y="47"/>
                    </a:lnTo>
                    <a:lnTo>
                      <a:pt x="47" y="50"/>
                    </a:lnTo>
                    <a:lnTo>
                      <a:pt x="57" y="53"/>
                    </a:lnTo>
                    <a:lnTo>
                      <a:pt x="66" y="52"/>
                    </a:lnTo>
                    <a:lnTo>
                      <a:pt x="66" y="56"/>
                    </a:lnTo>
                    <a:lnTo>
                      <a:pt x="70" y="58"/>
                    </a:lnTo>
                    <a:lnTo>
                      <a:pt x="76" y="50"/>
                    </a:lnTo>
                    <a:lnTo>
                      <a:pt x="81" y="41"/>
                    </a:lnTo>
                    <a:lnTo>
                      <a:pt x="88" y="34"/>
                    </a:lnTo>
                    <a:lnTo>
                      <a:pt x="96" y="35"/>
                    </a:lnTo>
                    <a:lnTo>
                      <a:pt x="105" y="32"/>
                    </a:lnTo>
                    <a:lnTo>
                      <a:pt x="105" y="31"/>
                    </a:lnTo>
                    <a:lnTo>
                      <a:pt x="105" y="23"/>
                    </a:lnTo>
                    <a:lnTo>
                      <a:pt x="107" y="20"/>
                    </a:lnTo>
                    <a:lnTo>
                      <a:pt x="105" y="11"/>
                    </a:lnTo>
                    <a:lnTo>
                      <a:pt x="146" y="0"/>
                    </a:lnTo>
                    <a:lnTo>
                      <a:pt x="142" y="3"/>
                    </a:lnTo>
                    <a:lnTo>
                      <a:pt x="145" y="9"/>
                    </a:lnTo>
                    <a:lnTo>
                      <a:pt x="140" y="12"/>
                    </a:lnTo>
                    <a:lnTo>
                      <a:pt x="143" y="15"/>
                    </a:lnTo>
                    <a:lnTo>
                      <a:pt x="148" y="11"/>
                    </a:lnTo>
                    <a:lnTo>
                      <a:pt x="152" y="14"/>
                    </a:lnTo>
                    <a:lnTo>
                      <a:pt x="166" y="11"/>
                    </a:lnTo>
                    <a:lnTo>
                      <a:pt x="172" y="11"/>
                    </a:lnTo>
                    <a:lnTo>
                      <a:pt x="17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2" name="Freeform 4178">
                <a:extLst>
                  <a:ext uri="{FF2B5EF4-FFF2-40B4-BE49-F238E27FC236}">
                    <a16:creationId xmlns:a16="http://schemas.microsoft.com/office/drawing/2014/main" id="{74EE8BFD-B813-5A73-8DDD-D55FB2976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715"/>
                <a:ext cx="125" cy="97"/>
              </a:xfrm>
              <a:custGeom>
                <a:avLst/>
                <a:gdLst>
                  <a:gd name="T0" fmla="*/ 178 w 251"/>
                  <a:gd name="T1" fmla="*/ 24 h 193"/>
                  <a:gd name="T2" fmla="*/ 170 w 251"/>
                  <a:gd name="T3" fmla="*/ 37 h 193"/>
                  <a:gd name="T4" fmla="*/ 179 w 251"/>
                  <a:gd name="T5" fmla="*/ 47 h 193"/>
                  <a:gd name="T6" fmla="*/ 192 w 251"/>
                  <a:gd name="T7" fmla="*/ 65 h 193"/>
                  <a:gd name="T8" fmla="*/ 214 w 251"/>
                  <a:gd name="T9" fmla="*/ 78 h 193"/>
                  <a:gd name="T10" fmla="*/ 240 w 251"/>
                  <a:gd name="T11" fmla="*/ 81 h 193"/>
                  <a:gd name="T12" fmla="*/ 248 w 251"/>
                  <a:gd name="T13" fmla="*/ 96 h 193"/>
                  <a:gd name="T14" fmla="*/ 245 w 251"/>
                  <a:gd name="T15" fmla="*/ 111 h 193"/>
                  <a:gd name="T16" fmla="*/ 236 w 251"/>
                  <a:gd name="T17" fmla="*/ 123 h 193"/>
                  <a:gd name="T18" fmla="*/ 231 w 251"/>
                  <a:gd name="T19" fmla="*/ 138 h 193"/>
                  <a:gd name="T20" fmla="*/ 230 w 251"/>
                  <a:gd name="T21" fmla="*/ 151 h 193"/>
                  <a:gd name="T22" fmla="*/ 227 w 251"/>
                  <a:gd name="T23" fmla="*/ 166 h 193"/>
                  <a:gd name="T24" fmla="*/ 223 w 251"/>
                  <a:gd name="T25" fmla="*/ 173 h 193"/>
                  <a:gd name="T26" fmla="*/ 211 w 251"/>
                  <a:gd name="T27" fmla="*/ 187 h 193"/>
                  <a:gd name="T28" fmla="*/ 202 w 251"/>
                  <a:gd name="T29" fmla="*/ 193 h 193"/>
                  <a:gd name="T30" fmla="*/ 195 w 251"/>
                  <a:gd name="T31" fmla="*/ 187 h 193"/>
                  <a:gd name="T32" fmla="*/ 186 w 251"/>
                  <a:gd name="T33" fmla="*/ 186 h 193"/>
                  <a:gd name="T34" fmla="*/ 173 w 251"/>
                  <a:gd name="T35" fmla="*/ 173 h 193"/>
                  <a:gd name="T36" fmla="*/ 158 w 251"/>
                  <a:gd name="T37" fmla="*/ 169 h 193"/>
                  <a:gd name="T38" fmla="*/ 129 w 251"/>
                  <a:gd name="T39" fmla="*/ 179 h 193"/>
                  <a:gd name="T40" fmla="*/ 122 w 251"/>
                  <a:gd name="T41" fmla="*/ 184 h 193"/>
                  <a:gd name="T42" fmla="*/ 110 w 251"/>
                  <a:gd name="T43" fmla="*/ 182 h 193"/>
                  <a:gd name="T44" fmla="*/ 98 w 251"/>
                  <a:gd name="T45" fmla="*/ 187 h 193"/>
                  <a:gd name="T46" fmla="*/ 87 w 251"/>
                  <a:gd name="T47" fmla="*/ 187 h 193"/>
                  <a:gd name="T48" fmla="*/ 76 w 251"/>
                  <a:gd name="T49" fmla="*/ 182 h 193"/>
                  <a:gd name="T50" fmla="*/ 78 w 251"/>
                  <a:gd name="T51" fmla="*/ 169 h 193"/>
                  <a:gd name="T52" fmla="*/ 55 w 251"/>
                  <a:gd name="T53" fmla="*/ 161 h 193"/>
                  <a:gd name="T54" fmla="*/ 34 w 251"/>
                  <a:gd name="T55" fmla="*/ 166 h 193"/>
                  <a:gd name="T56" fmla="*/ 20 w 251"/>
                  <a:gd name="T57" fmla="*/ 157 h 193"/>
                  <a:gd name="T58" fmla="*/ 14 w 251"/>
                  <a:gd name="T59" fmla="*/ 146 h 193"/>
                  <a:gd name="T60" fmla="*/ 11 w 251"/>
                  <a:gd name="T61" fmla="*/ 137 h 193"/>
                  <a:gd name="T62" fmla="*/ 3 w 251"/>
                  <a:gd name="T63" fmla="*/ 126 h 193"/>
                  <a:gd name="T64" fmla="*/ 0 w 251"/>
                  <a:gd name="T65" fmla="*/ 114 h 193"/>
                  <a:gd name="T66" fmla="*/ 22 w 251"/>
                  <a:gd name="T67" fmla="*/ 97 h 193"/>
                  <a:gd name="T68" fmla="*/ 26 w 251"/>
                  <a:gd name="T69" fmla="*/ 84 h 193"/>
                  <a:gd name="T70" fmla="*/ 29 w 251"/>
                  <a:gd name="T71" fmla="*/ 75 h 193"/>
                  <a:gd name="T72" fmla="*/ 25 w 251"/>
                  <a:gd name="T73" fmla="*/ 67 h 193"/>
                  <a:gd name="T74" fmla="*/ 26 w 251"/>
                  <a:gd name="T75" fmla="*/ 53 h 193"/>
                  <a:gd name="T76" fmla="*/ 46 w 251"/>
                  <a:gd name="T77" fmla="*/ 47 h 193"/>
                  <a:gd name="T78" fmla="*/ 57 w 251"/>
                  <a:gd name="T79" fmla="*/ 53 h 193"/>
                  <a:gd name="T80" fmla="*/ 66 w 251"/>
                  <a:gd name="T81" fmla="*/ 56 h 193"/>
                  <a:gd name="T82" fmla="*/ 76 w 251"/>
                  <a:gd name="T83" fmla="*/ 50 h 193"/>
                  <a:gd name="T84" fmla="*/ 88 w 251"/>
                  <a:gd name="T85" fmla="*/ 34 h 193"/>
                  <a:gd name="T86" fmla="*/ 105 w 251"/>
                  <a:gd name="T87" fmla="*/ 32 h 193"/>
                  <a:gd name="T88" fmla="*/ 105 w 251"/>
                  <a:gd name="T89" fmla="*/ 23 h 193"/>
                  <a:gd name="T90" fmla="*/ 105 w 251"/>
                  <a:gd name="T91" fmla="*/ 11 h 193"/>
                  <a:gd name="T92" fmla="*/ 142 w 251"/>
                  <a:gd name="T93" fmla="*/ 3 h 193"/>
                  <a:gd name="T94" fmla="*/ 140 w 251"/>
                  <a:gd name="T95" fmla="*/ 12 h 193"/>
                  <a:gd name="T96" fmla="*/ 148 w 251"/>
                  <a:gd name="T97" fmla="*/ 11 h 193"/>
                  <a:gd name="T98" fmla="*/ 166 w 251"/>
                  <a:gd name="T99" fmla="*/ 11 h 193"/>
                  <a:gd name="T100" fmla="*/ 172 w 251"/>
                  <a:gd name="T101" fmla="*/ 17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51" h="193">
                    <a:moveTo>
                      <a:pt x="172" y="17"/>
                    </a:moveTo>
                    <a:lnTo>
                      <a:pt x="178" y="24"/>
                    </a:lnTo>
                    <a:lnTo>
                      <a:pt x="170" y="31"/>
                    </a:lnTo>
                    <a:lnTo>
                      <a:pt x="170" y="37"/>
                    </a:lnTo>
                    <a:lnTo>
                      <a:pt x="175" y="37"/>
                    </a:lnTo>
                    <a:lnTo>
                      <a:pt x="179" y="47"/>
                    </a:lnTo>
                    <a:lnTo>
                      <a:pt x="184" y="47"/>
                    </a:lnTo>
                    <a:lnTo>
                      <a:pt x="192" y="65"/>
                    </a:lnTo>
                    <a:lnTo>
                      <a:pt x="208" y="76"/>
                    </a:lnTo>
                    <a:lnTo>
                      <a:pt x="214" y="78"/>
                    </a:lnTo>
                    <a:lnTo>
                      <a:pt x="230" y="75"/>
                    </a:lnTo>
                    <a:lnTo>
                      <a:pt x="240" y="81"/>
                    </a:lnTo>
                    <a:lnTo>
                      <a:pt x="245" y="81"/>
                    </a:lnTo>
                    <a:lnTo>
                      <a:pt x="248" y="96"/>
                    </a:lnTo>
                    <a:lnTo>
                      <a:pt x="251" y="99"/>
                    </a:lnTo>
                    <a:lnTo>
                      <a:pt x="245" y="111"/>
                    </a:lnTo>
                    <a:lnTo>
                      <a:pt x="242" y="114"/>
                    </a:lnTo>
                    <a:lnTo>
                      <a:pt x="236" y="123"/>
                    </a:lnTo>
                    <a:lnTo>
                      <a:pt x="239" y="129"/>
                    </a:lnTo>
                    <a:lnTo>
                      <a:pt x="231" y="138"/>
                    </a:lnTo>
                    <a:lnTo>
                      <a:pt x="227" y="148"/>
                    </a:lnTo>
                    <a:lnTo>
                      <a:pt x="230" y="151"/>
                    </a:lnTo>
                    <a:lnTo>
                      <a:pt x="223" y="163"/>
                    </a:lnTo>
                    <a:lnTo>
                      <a:pt x="227" y="166"/>
                    </a:lnTo>
                    <a:lnTo>
                      <a:pt x="225" y="169"/>
                    </a:lnTo>
                    <a:lnTo>
                      <a:pt x="223" y="173"/>
                    </a:lnTo>
                    <a:lnTo>
                      <a:pt x="219" y="176"/>
                    </a:lnTo>
                    <a:lnTo>
                      <a:pt x="211" y="187"/>
                    </a:lnTo>
                    <a:lnTo>
                      <a:pt x="214" y="190"/>
                    </a:lnTo>
                    <a:lnTo>
                      <a:pt x="202" y="193"/>
                    </a:lnTo>
                    <a:lnTo>
                      <a:pt x="199" y="187"/>
                    </a:lnTo>
                    <a:lnTo>
                      <a:pt x="195" y="187"/>
                    </a:lnTo>
                    <a:lnTo>
                      <a:pt x="192" y="186"/>
                    </a:lnTo>
                    <a:lnTo>
                      <a:pt x="186" y="186"/>
                    </a:lnTo>
                    <a:lnTo>
                      <a:pt x="178" y="181"/>
                    </a:lnTo>
                    <a:lnTo>
                      <a:pt x="173" y="173"/>
                    </a:lnTo>
                    <a:lnTo>
                      <a:pt x="161" y="172"/>
                    </a:lnTo>
                    <a:lnTo>
                      <a:pt x="158" y="169"/>
                    </a:lnTo>
                    <a:lnTo>
                      <a:pt x="155" y="172"/>
                    </a:lnTo>
                    <a:lnTo>
                      <a:pt x="129" y="179"/>
                    </a:lnTo>
                    <a:lnTo>
                      <a:pt x="129" y="182"/>
                    </a:lnTo>
                    <a:lnTo>
                      <a:pt x="122" y="184"/>
                    </a:lnTo>
                    <a:lnTo>
                      <a:pt x="116" y="182"/>
                    </a:lnTo>
                    <a:lnTo>
                      <a:pt x="110" y="182"/>
                    </a:lnTo>
                    <a:lnTo>
                      <a:pt x="104" y="187"/>
                    </a:lnTo>
                    <a:lnTo>
                      <a:pt x="98" y="187"/>
                    </a:lnTo>
                    <a:lnTo>
                      <a:pt x="96" y="190"/>
                    </a:lnTo>
                    <a:lnTo>
                      <a:pt x="87" y="187"/>
                    </a:lnTo>
                    <a:lnTo>
                      <a:pt x="84" y="181"/>
                    </a:lnTo>
                    <a:lnTo>
                      <a:pt x="76" y="182"/>
                    </a:lnTo>
                    <a:lnTo>
                      <a:pt x="76" y="173"/>
                    </a:lnTo>
                    <a:lnTo>
                      <a:pt x="78" y="169"/>
                    </a:lnTo>
                    <a:lnTo>
                      <a:pt x="67" y="167"/>
                    </a:lnTo>
                    <a:lnTo>
                      <a:pt x="55" y="161"/>
                    </a:lnTo>
                    <a:lnTo>
                      <a:pt x="47" y="160"/>
                    </a:lnTo>
                    <a:lnTo>
                      <a:pt x="34" y="166"/>
                    </a:lnTo>
                    <a:lnTo>
                      <a:pt x="25" y="154"/>
                    </a:lnTo>
                    <a:lnTo>
                      <a:pt x="20" y="157"/>
                    </a:lnTo>
                    <a:lnTo>
                      <a:pt x="20" y="151"/>
                    </a:lnTo>
                    <a:lnTo>
                      <a:pt x="14" y="146"/>
                    </a:lnTo>
                    <a:lnTo>
                      <a:pt x="16" y="138"/>
                    </a:lnTo>
                    <a:lnTo>
                      <a:pt x="11" y="137"/>
                    </a:lnTo>
                    <a:lnTo>
                      <a:pt x="6" y="128"/>
                    </a:lnTo>
                    <a:lnTo>
                      <a:pt x="3" y="126"/>
                    </a:lnTo>
                    <a:lnTo>
                      <a:pt x="3" y="117"/>
                    </a:lnTo>
                    <a:lnTo>
                      <a:pt x="0" y="114"/>
                    </a:lnTo>
                    <a:lnTo>
                      <a:pt x="8" y="108"/>
                    </a:lnTo>
                    <a:lnTo>
                      <a:pt x="22" y="97"/>
                    </a:lnTo>
                    <a:lnTo>
                      <a:pt x="23" y="90"/>
                    </a:lnTo>
                    <a:lnTo>
                      <a:pt x="26" y="84"/>
                    </a:lnTo>
                    <a:lnTo>
                      <a:pt x="25" y="75"/>
                    </a:lnTo>
                    <a:lnTo>
                      <a:pt x="29" y="75"/>
                    </a:lnTo>
                    <a:lnTo>
                      <a:pt x="23" y="69"/>
                    </a:lnTo>
                    <a:lnTo>
                      <a:pt x="25" y="67"/>
                    </a:lnTo>
                    <a:lnTo>
                      <a:pt x="23" y="61"/>
                    </a:lnTo>
                    <a:lnTo>
                      <a:pt x="26" y="53"/>
                    </a:lnTo>
                    <a:lnTo>
                      <a:pt x="38" y="50"/>
                    </a:lnTo>
                    <a:lnTo>
                      <a:pt x="46" y="47"/>
                    </a:lnTo>
                    <a:lnTo>
                      <a:pt x="47" y="50"/>
                    </a:lnTo>
                    <a:lnTo>
                      <a:pt x="57" y="53"/>
                    </a:lnTo>
                    <a:lnTo>
                      <a:pt x="66" y="52"/>
                    </a:lnTo>
                    <a:lnTo>
                      <a:pt x="66" y="56"/>
                    </a:lnTo>
                    <a:lnTo>
                      <a:pt x="70" y="58"/>
                    </a:lnTo>
                    <a:lnTo>
                      <a:pt x="76" y="50"/>
                    </a:lnTo>
                    <a:lnTo>
                      <a:pt x="81" y="41"/>
                    </a:lnTo>
                    <a:lnTo>
                      <a:pt x="88" y="34"/>
                    </a:lnTo>
                    <a:lnTo>
                      <a:pt x="96" y="35"/>
                    </a:lnTo>
                    <a:lnTo>
                      <a:pt x="105" y="32"/>
                    </a:lnTo>
                    <a:lnTo>
                      <a:pt x="105" y="31"/>
                    </a:lnTo>
                    <a:lnTo>
                      <a:pt x="105" y="23"/>
                    </a:lnTo>
                    <a:lnTo>
                      <a:pt x="107" y="20"/>
                    </a:lnTo>
                    <a:lnTo>
                      <a:pt x="105" y="11"/>
                    </a:lnTo>
                    <a:lnTo>
                      <a:pt x="146" y="0"/>
                    </a:lnTo>
                    <a:lnTo>
                      <a:pt x="142" y="3"/>
                    </a:lnTo>
                    <a:lnTo>
                      <a:pt x="145" y="9"/>
                    </a:lnTo>
                    <a:lnTo>
                      <a:pt x="140" y="12"/>
                    </a:lnTo>
                    <a:lnTo>
                      <a:pt x="143" y="15"/>
                    </a:lnTo>
                    <a:lnTo>
                      <a:pt x="148" y="11"/>
                    </a:lnTo>
                    <a:lnTo>
                      <a:pt x="152" y="14"/>
                    </a:lnTo>
                    <a:lnTo>
                      <a:pt x="166" y="11"/>
                    </a:lnTo>
                    <a:lnTo>
                      <a:pt x="172" y="11"/>
                    </a:lnTo>
                    <a:lnTo>
                      <a:pt x="172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3" name="Freeform 4179">
                <a:extLst>
                  <a:ext uri="{FF2B5EF4-FFF2-40B4-BE49-F238E27FC236}">
                    <a16:creationId xmlns:a16="http://schemas.microsoft.com/office/drawing/2014/main" id="{4603E98D-E339-F13D-8326-DFD38261F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733"/>
                <a:ext cx="152" cy="97"/>
              </a:xfrm>
              <a:custGeom>
                <a:avLst/>
                <a:gdLst>
                  <a:gd name="T0" fmla="*/ 258 w 305"/>
                  <a:gd name="T1" fmla="*/ 3 h 195"/>
                  <a:gd name="T2" fmla="*/ 249 w 305"/>
                  <a:gd name="T3" fmla="*/ 15 h 195"/>
                  <a:gd name="T4" fmla="*/ 235 w 305"/>
                  <a:gd name="T5" fmla="*/ 26 h 195"/>
                  <a:gd name="T6" fmla="*/ 219 w 305"/>
                  <a:gd name="T7" fmla="*/ 27 h 195"/>
                  <a:gd name="T8" fmla="*/ 204 w 305"/>
                  <a:gd name="T9" fmla="*/ 43 h 195"/>
                  <a:gd name="T10" fmla="*/ 202 w 305"/>
                  <a:gd name="T11" fmla="*/ 53 h 195"/>
                  <a:gd name="T12" fmla="*/ 197 w 305"/>
                  <a:gd name="T13" fmla="*/ 75 h 195"/>
                  <a:gd name="T14" fmla="*/ 191 w 305"/>
                  <a:gd name="T15" fmla="*/ 76 h 195"/>
                  <a:gd name="T16" fmla="*/ 173 w 305"/>
                  <a:gd name="T17" fmla="*/ 81 h 195"/>
                  <a:gd name="T18" fmla="*/ 158 w 305"/>
                  <a:gd name="T19" fmla="*/ 90 h 195"/>
                  <a:gd name="T20" fmla="*/ 146 w 305"/>
                  <a:gd name="T21" fmla="*/ 106 h 195"/>
                  <a:gd name="T22" fmla="*/ 126 w 305"/>
                  <a:gd name="T23" fmla="*/ 106 h 195"/>
                  <a:gd name="T24" fmla="*/ 114 w 305"/>
                  <a:gd name="T25" fmla="*/ 113 h 195"/>
                  <a:gd name="T26" fmla="*/ 100 w 305"/>
                  <a:gd name="T27" fmla="*/ 113 h 195"/>
                  <a:gd name="T28" fmla="*/ 84 w 305"/>
                  <a:gd name="T29" fmla="*/ 116 h 195"/>
                  <a:gd name="T30" fmla="*/ 67 w 305"/>
                  <a:gd name="T31" fmla="*/ 105 h 195"/>
                  <a:gd name="T32" fmla="*/ 50 w 305"/>
                  <a:gd name="T33" fmla="*/ 102 h 195"/>
                  <a:gd name="T34" fmla="*/ 41 w 305"/>
                  <a:gd name="T35" fmla="*/ 125 h 195"/>
                  <a:gd name="T36" fmla="*/ 35 w 305"/>
                  <a:gd name="T37" fmla="*/ 137 h 195"/>
                  <a:gd name="T38" fmla="*/ 11 w 305"/>
                  <a:gd name="T39" fmla="*/ 143 h 195"/>
                  <a:gd name="T40" fmla="*/ 17 w 305"/>
                  <a:gd name="T41" fmla="*/ 155 h 195"/>
                  <a:gd name="T42" fmla="*/ 2 w 305"/>
                  <a:gd name="T43" fmla="*/ 166 h 195"/>
                  <a:gd name="T44" fmla="*/ 15 w 305"/>
                  <a:gd name="T45" fmla="*/ 176 h 195"/>
                  <a:gd name="T46" fmla="*/ 14 w 305"/>
                  <a:gd name="T47" fmla="*/ 187 h 195"/>
                  <a:gd name="T48" fmla="*/ 28 w 305"/>
                  <a:gd name="T49" fmla="*/ 193 h 195"/>
                  <a:gd name="T50" fmla="*/ 35 w 305"/>
                  <a:gd name="T51" fmla="*/ 185 h 195"/>
                  <a:gd name="T52" fmla="*/ 56 w 305"/>
                  <a:gd name="T53" fmla="*/ 187 h 195"/>
                  <a:gd name="T54" fmla="*/ 67 w 305"/>
                  <a:gd name="T55" fmla="*/ 175 h 195"/>
                  <a:gd name="T56" fmla="*/ 72 w 305"/>
                  <a:gd name="T57" fmla="*/ 158 h 195"/>
                  <a:gd name="T58" fmla="*/ 90 w 305"/>
                  <a:gd name="T59" fmla="*/ 164 h 195"/>
                  <a:gd name="T60" fmla="*/ 102 w 305"/>
                  <a:gd name="T61" fmla="*/ 170 h 195"/>
                  <a:gd name="T62" fmla="*/ 114 w 305"/>
                  <a:gd name="T63" fmla="*/ 169 h 195"/>
                  <a:gd name="T64" fmla="*/ 134 w 305"/>
                  <a:gd name="T65" fmla="*/ 172 h 195"/>
                  <a:gd name="T66" fmla="*/ 143 w 305"/>
                  <a:gd name="T67" fmla="*/ 181 h 195"/>
                  <a:gd name="T68" fmla="*/ 149 w 305"/>
                  <a:gd name="T69" fmla="*/ 195 h 195"/>
                  <a:gd name="T70" fmla="*/ 160 w 305"/>
                  <a:gd name="T71" fmla="*/ 185 h 195"/>
                  <a:gd name="T72" fmla="*/ 163 w 305"/>
                  <a:gd name="T73" fmla="*/ 170 h 195"/>
                  <a:gd name="T74" fmla="*/ 172 w 305"/>
                  <a:gd name="T75" fmla="*/ 157 h 195"/>
                  <a:gd name="T76" fmla="*/ 175 w 305"/>
                  <a:gd name="T77" fmla="*/ 146 h 195"/>
                  <a:gd name="T78" fmla="*/ 202 w 305"/>
                  <a:gd name="T79" fmla="*/ 158 h 195"/>
                  <a:gd name="T80" fmla="*/ 225 w 305"/>
                  <a:gd name="T81" fmla="*/ 164 h 195"/>
                  <a:gd name="T82" fmla="*/ 232 w 305"/>
                  <a:gd name="T83" fmla="*/ 147 h 195"/>
                  <a:gd name="T84" fmla="*/ 248 w 305"/>
                  <a:gd name="T85" fmla="*/ 146 h 195"/>
                  <a:gd name="T86" fmla="*/ 252 w 305"/>
                  <a:gd name="T87" fmla="*/ 134 h 195"/>
                  <a:gd name="T88" fmla="*/ 269 w 305"/>
                  <a:gd name="T89" fmla="*/ 126 h 195"/>
                  <a:gd name="T90" fmla="*/ 282 w 305"/>
                  <a:gd name="T91" fmla="*/ 128 h 195"/>
                  <a:gd name="T92" fmla="*/ 279 w 305"/>
                  <a:gd name="T93" fmla="*/ 111 h 195"/>
                  <a:gd name="T94" fmla="*/ 293 w 305"/>
                  <a:gd name="T95" fmla="*/ 102 h 195"/>
                  <a:gd name="T96" fmla="*/ 304 w 305"/>
                  <a:gd name="T97" fmla="*/ 93 h 195"/>
                  <a:gd name="T98" fmla="*/ 292 w 305"/>
                  <a:gd name="T99" fmla="*/ 78 h 195"/>
                  <a:gd name="T100" fmla="*/ 284 w 305"/>
                  <a:gd name="T101" fmla="*/ 59 h 195"/>
                  <a:gd name="T102" fmla="*/ 279 w 305"/>
                  <a:gd name="T103" fmla="*/ 52 h 195"/>
                  <a:gd name="T104" fmla="*/ 304 w 305"/>
                  <a:gd name="T105" fmla="*/ 43 h 195"/>
                  <a:gd name="T106" fmla="*/ 273 w 305"/>
                  <a:gd name="T107" fmla="*/ 20 h 195"/>
                  <a:gd name="T108" fmla="*/ 266 w 305"/>
                  <a:gd name="T109" fmla="*/ 12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5" h="195">
                    <a:moveTo>
                      <a:pt x="270" y="3"/>
                    </a:moveTo>
                    <a:lnTo>
                      <a:pt x="263" y="0"/>
                    </a:lnTo>
                    <a:lnTo>
                      <a:pt x="258" y="3"/>
                    </a:lnTo>
                    <a:lnTo>
                      <a:pt x="257" y="9"/>
                    </a:lnTo>
                    <a:lnTo>
                      <a:pt x="251" y="12"/>
                    </a:lnTo>
                    <a:lnTo>
                      <a:pt x="249" y="15"/>
                    </a:lnTo>
                    <a:lnTo>
                      <a:pt x="245" y="20"/>
                    </a:lnTo>
                    <a:lnTo>
                      <a:pt x="235" y="20"/>
                    </a:lnTo>
                    <a:lnTo>
                      <a:pt x="235" y="26"/>
                    </a:lnTo>
                    <a:lnTo>
                      <a:pt x="225" y="30"/>
                    </a:lnTo>
                    <a:lnTo>
                      <a:pt x="222" y="35"/>
                    </a:lnTo>
                    <a:lnTo>
                      <a:pt x="219" y="27"/>
                    </a:lnTo>
                    <a:lnTo>
                      <a:pt x="214" y="26"/>
                    </a:lnTo>
                    <a:lnTo>
                      <a:pt x="208" y="34"/>
                    </a:lnTo>
                    <a:lnTo>
                      <a:pt x="204" y="43"/>
                    </a:lnTo>
                    <a:lnTo>
                      <a:pt x="205" y="46"/>
                    </a:lnTo>
                    <a:lnTo>
                      <a:pt x="201" y="52"/>
                    </a:lnTo>
                    <a:lnTo>
                      <a:pt x="202" y="53"/>
                    </a:lnTo>
                    <a:lnTo>
                      <a:pt x="201" y="61"/>
                    </a:lnTo>
                    <a:lnTo>
                      <a:pt x="202" y="67"/>
                    </a:lnTo>
                    <a:lnTo>
                      <a:pt x="197" y="75"/>
                    </a:lnTo>
                    <a:lnTo>
                      <a:pt x="194" y="76"/>
                    </a:lnTo>
                    <a:lnTo>
                      <a:pt x="196" y="81"/>
                    </a:lnTo>
                    <a:lnTo>
                      <a:pt x="191" y="76"/>
                    </a:lnTo>
                    <a:lnTo>
                      <a:pt x="185" y="82"/>
                    </a:lnTo>
                    <a:lnTo>
                      <a:pt x="181" y="85"/>
                    </a:lnTo>
                    <a:lnTo>
                      <a:pt x="173" y="81"/>
                    </a:lnTo>
                    <a:lnTo>
                      <a:pt x="164" y="85"/>
                    </a:lnTo>
                    <a:lnTo>
                      <a:pt x="161" y="82"/>
                    </a:lnTo>
                    <a:lnTo>
                      <a:pt x="158" y="90"/>
                    </a:lnTo>
                    <a:lnTo>
                      <a:pt x="150" y="94"/>
                    </a:lnTo>
                    <a:lnTo>
                      <a:pt x="157" y="99"/>
                    </a:lnTo>
                    <a:lnTo>
                      <a:pt x="146" y="106"/>
                    </a:lnTo>
                    <a:lnTo>
                      <a:pt x="135" y="105"/>
                    </a:lnTo>
                    <a:lnTo>
                      <a:pt x="126" y="100"/>
                    </a:lnTo>
                    <a:lnTo>
                      <a:pt x="126" y="106"/>
                    </a:lnTo>
                    <a:lnTo>
                      <a:pt x="120" y="106"/>
                    </a:lnTo>
                    <a:lnTo>
                      <a:pt x="117" y="111"/>
                    </a:lnTo>
                    <a:lnTo>
                      <a:pt x="114" y="113"/>
                    </a:lnTo>
                    <a:lnTo>
                      <a:pt x="109" y="119"/>
                    </a:lnTo>
                    <a:lnTo>
                      <a:pt x="105" y="113"/>
                    </a:lnTo>
                    <a:lnTo>
                      <a:pt x="100" y="113"/>
                    </a:lnTo>
                    <a:lnTo>
                      <a:pt x="93" y="116"/>
                    </a:lnTo>
                    <a:lnTo>
                      <a:pt x="90" y="116"/>
                    </a:lnTo>
                    <a:lnTo>
                      <a:pt x="84" y="116"/>
                    </a:lnTo>
                    <a:lnTo>
                      <a:pt x="81" y="105"/>
                    </a:lnTo>
                    <a:lnTo>
                      <a:pt x="67" y="103"/>
                    </a:lnTo>
                    <a:lnTo>
                      <a:pt x="67" y="105"/>
                    </a:lnTo>
                    <a:lnTo>
                      <a:pt x="62" y="97"/>
                    </a:lnTo>
                    <a:lnTo>
                      <a:pt x="59" y="96"/>
                    </a:lnTo>
                    <a:lnTo>
                      <a:pt x="50" y="102"/>
                    </a:lnTo>
                    <a:lnTo>
                      <a:pt x="40" y="106"/>
                    </a:lnTo>
                    <a:lnTo>
                      <a:pt x="43" y="122"/>
                    </a:lnTo>
                    <a:lnTo>
                      <a:pt x="41" y="125"/>
                    </a:lnTo>
                    <a:lnTo>
                      <a:pt x="41" y="125"/>
                    </a:lnTo>
                    <a:lnTo>
                      <a:pt x="37" y="134"/>
                    </a:lnTo>
                    <a:lnTo>
                      <a:pt x="35" y="137"/>
                    </a:lnTo>
                    <a:lnTo>
                      <a:pt x="32" y="137"/>
                    </a:lnTo>
                    <a:lnTo>
                      <a:pt x="17" y="141"/>
                    </a:lnTo>
                    <a:lnTo>
                      <a:pt x="11" y="143"/>
                    </a:lnTo>
                    <a:lnTo>
                      <a:pt x="8" y="144"/>
                    </a:lnTo>
                    <a:lnTo>
                      <a:pt x="14" y="149"/>
                    </a:lnTo>
                    <a:lnTo>
                      <a:pt x="17" y="155"/>
                    </a:lnTo>
                    <a:lnTo>
                      <a:pt x="11" y="161"/>
                    </a:lnTo>
                    <a:lnTo>
                      <a:pt x="0" y="163"/>
                    </a:lnTo>
                    <a:lnTo>
                      <a:pt x="2" y="166"/>
                    </a:lnTo>
                    <a:lnTo>
                      <a:pt x="9" y="166"/>
                    </a:lnTo>
                    <a:lnTo>
                      <a:pt x="11" y="173"/>
                    </a:lnTo>
                    <a:lnTo>
                      <a:pt x="15" y="176"/>
                    </a:lnTo>
                    <a:lnTo>
                      <a:pt x="14" y="181"/>
                    </a:lnTo>
                    <a:lnTo>
                      <a:pt x="17" y="184"/>
                    </a:lnTo>
                    <a:lnTo>
                      <a:pt x="14" y="187"/>
                    </a:lnTo>
                    <a:lnTo>
                      <a:pt x="20" y="192"/>
                    </a:lnTo>
                    <a:lnTo>
                      <a:pt x="26" y="193"/>
                    </a:lnTo>
                    <a:lnTo>
                      <a:pt x="28" y="193"/>
                    </a:lnTo>
                    <a:lnTo>
                      <a:pt x="28" y="189"/>
                    </a:lnTo>
                    <a:lnTo>
                      <a:pt x="32" y="184"/>
                    </a:lnTo>
                    <a:lnTo>
                      <a:pt x="35" y="185"/>
                    </a:lnTo>
                    <a:lnTo>
                      <a:pt x="41" y="192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5" y="173"/>
                    </a:lnTo>
                    <a:lnTo>
                      <a:pt x="62" y="170"/>
                    </a:lnTo>
                    <a:lnTo>
                      <a:pt x="67" y="175"/>
                    </a:lnTo>
                    <a:lnTo>
                      <a:pt x="72" y="170"/>
                    </a:lnTo>
                    <a:lnTo>
                      <a:pt x="70" y="166"/>
                    </a:lnTo>
                    <a:lnTo>
                      <a:pt x="72" y="158"/>
                    </a:lnTo>
                    <a:lnTo>
                      <a:pt x="87" y="152"/>
                    </a:lnTo>
                    <a:lnTo>
                      <a:pt x="90" y="161"/>
                    </a:lnTo>
                    <a:lnTo>
                      <a:pt x="90" y="164"/>
                    </a:lnTo>
                    <a:lnTo>
                      <a:pt x="90" y="167"/>
                    </a:lnTo>
                    <a:lnTo>
                      <a:pt x="93" y="170"/>
                    </a:lnTo>
                    <a:lnTo>
                      <a:pt x="102" y="170"/>
                    </a:lnTo>
                    <a:lnTo>
                      <a:pt x="103" y="172"/>
                    </a:lnTo>
                    <a:lnTo>
                      <a:pt x="113" y="167"/>
                    </a:lnTo>
                    <a:lnTo>
                      <a:pt x="114" y="169"/>
                    </a:lnTo>
                    <a:lnTo>
                      <a:pt x="117" y="166"/>
                    </a:lnTo>
                    <a:lnTo>
                      <a:pt x="125" y="167"/>
                    </a:lnTo>
                    <a:lnTo>
                      <a:pt x="134" y="172"/>
                    </a:lnTo>
                    <a:lnTo>
                      <a:pt x="135" y="176"/>
                    </a:lnTo>
                    <a:lnTo>
                      <a:pt x="132" y="181"/>
                    </a:lnTo>
                    <a:lnTo>
                      <a:pt x="143" y="181"/>
                    </a:lnTo>
                    <a:lnTo>
                      <a:pt x="147" y="190"/>
                    </a:lnTo>
                    <a:lnTo>
                      <a:pt x="146" y="192"/>
                    </a:lnTo>
                    <a:lnTo>
                      <a:pt x="149" y="195"/>
                    </a:lnTo>
                    <a:lnTo>
                      <a:pt x="149" y="195"/>
                    </a:lnTo>
                    <a:lnTo>
                      <a:pt x="150" y="192"/>
                    </a:lnTo>
                    <a:lnTo>
                      <a:pt x="160" y="185"/>
                    </a:lnTo>
                    <a:lnTo>
                      <a:pt x="161" y="179"/>
                    </a:lnTo>
                    <a:lnTo>
                      <a:pt x="160" y="172"/>
                    </a:lnTo>
                    <a:lnTo>
                      <a:pt x="163" y="170"/>
                    </a:lnTo>
                    <a:lnTo>
                      <a:pt x="160" y="166"/>
                    </a:lnTo>
                    <a:lnTo>
                      <a:pt x="164" y="161"/>
                    </a:lnTo>
                    <a:lnTo>
                      <a:pt x="172" y="157"/>
                    </a:lnTo>
                    <a:lnTo>
                      <a:pt x="169" y="147"/>
                    </a:lnTo>
                    <a:lnTo>
                      <a:pt x="167" y="147"/>
                    </a:lnTo>
                    <a:lnTo>
                      <a:pt x="175" y="146"/>
                    </a:lnTo>
                    <a:lnTo>
                      <a:pt x="181" y="155"/>
                    </a:lnTo>
                    <a:lnTo>
                      <a:pt x="193" y="161"/>
                    </a:lnTo>
                    <a:lnTo>
                      <a:pt x="202" y="158"/>
                    </a:lnTo>
                    <a:lnTo>
                      <a:pt x="202" y="158"/>
                    </a:lnTo>
                    <a:lnTo>
                      <a:pt x="217" y="155"/>
                    </a:lnTo>
                    <a:lnTo>
                      <a:pt x="225" y="164"/>
                    </a:lnTo>
                    <a:lnTo>
                      <a:pt x="228" y="161"/>
                    </a:lnTo>
                    <a:lnTo>
                      <a:pt x="229" y="152"/>
                    </a:lnTo>
                    <a:lnTo>
                      <a:pt x="232" y="147"/>
                    </a:lnTo>
                    <a:lnTo>
                      <a:pt x="240" y="154"/>
                    </a:lnTo>
                    <a:lnTo>
                      <a:pt x="245" y="152"/>
                    </a:lnTo>
                    <a:lnTo>
                      <a:pt x="248" y="146"/>
                    </a:lnTo>
                    <a:lnTo>
                      <a:pt x="248" y="140"/>
                    </a:lnTo>
                    <a:lnTo>
                      <a:pt x="251" y="134"/>
                    </a:lnTo>
                    <a:lnTo>
                      <a:pt x="252" y="134"/>
                    </a:lnTo>
                    <a:lnTo>
                      <a:pt x="263" y="135"/>
                    </a:lnTo>
                    <a:lnTo>
                      <a:pt x="266" y="128"/>
                    </a:lnTo>
                    <a:lnTo>
                      <a:pt x="269" y="126"/>
                    </a:lnTo>
                    <a:lnTo>
                      <a:pt x="272" y="122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6" y="128"/>
                    </a:lnTo>
                    <a:lnTo>
                      <a:pt x="279" y="119"/>
                    </a:lnTo>
                    <a:lnTo>
                      <a:pt x="279" y="111"/>
                    </a:lnTo>
                    <a:lnTo>
                      <a:pt x="279" y="106"/>
                    </a:lnTo>
                    <a:lnTo>
                      <a:pt x="289" y="97"/>
                    </a:lnTo>
                    <a:lnTo>
                      <a:pt x="293" y="102"/>
                    </a:lnTo>
                    <a:lnTo>
                      <a:pt x="302" y="100"/>
                    </a:lnTo>
                    <a:lnTo>
                      <a:pt x="305" y="99"/>
                    </a:lnTo>
                    <a:lnTo>
                      <a:pt x="304" y="93"/>
                    </a:lnTo>
                    <a:lnTo>
                      <a:pt x="305" y="90"/>
                    </a:lnTo>
                    <a:lnTo>
                      <a:pt x="299" y="85"/>
                    </a:lnTo>
                    <a:lnTo>
                      <a:pt x="292" y="78"/>
                    </a:lnTo>
                    <a:lnTo>
                      <a:pt x="287" y="79"/>
                    </a:lnTo>
                    <a:lnTo>
                      <a:pt x="284" y="68"/>
                    </a:lnTo>
                    <a:lnTo>
                      <a:pt x="284" y="59"/>
                    </a:lnTo>
                    <a:lnTo>
                      <a:pt x="278" y="59"/>
                    </a:lnTo>
                    <a:lnTo>
                      <a:pt x="275" y="55"/>
                    </a:lnTo>
                    <a:lnTo>
                      <a:pt x="279" y="52"/>
                    </a:lnTo>
                    <a:lnTo>
                      <a:pt x="292" y="49"/>
                    </a:lnTo>
                    <a:lnTo>
                      <a:pt x="295" y="46"/>
                    </a:lnTo>
                    <a:lnTo>
                      <a:pt x="304" y="43"/>
                    </a:lnTo>
                    <a:lnTo>
                      <a:pt x="304" y="34"/>
                    </a:lnTo>
                    <a:lnTo>
                      <a:pt x="298" y="26"/>
                    </a:lnTo>
                    <a:lnTo>
                      <a:pt x="273" y="20"/>
                    </a:lnTo>
                    <a:lnTo>
                      <a:pt x="278" y="17"/>
                    </a:lnTo>
                    <a:lnTo>
                      <a:pt x="270" y="15"/>
                    </a:lnTo>
                    <a:lnTo>
                      <a:pt x="266" y="12"/>
                    </a:lnTo>
                    <a:lnTo>
                      <a:pt x="27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4" name="Freeform 4180">
                <a:extLst>
                  <a:ext uri="{FF2B5EF4-FFF2-40B4-BE49-F238E27FC236}">
                    <a16:creationId xmlns:a16="http://schemas.microsoft.com/office/drawing/2014/main" id="{5CA89991-D517-FC4C-5A7F-CD3C99C33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733"/>
                <a:ext cx="152" cy="97"/>
              </a:xfrm>
              <a:custGeom>
                <a:avLst/>
                <a:gdLst>
                  <a:gd name="T0" fmla="*/ 270 w 305"/>
                  <a:gd name="T1" fmla="*/ 15 h 195"/>
                  <a:gd name="T2" fmla="*/ 298 w 305"/>
                  <a:gd name="T3" fmla="*/ 26 h 195"/>
                  <a:gd name="T4" fmla="*/ 295 w 305"/>
                  <a:gd name="T5" fmla="*/ 46 h 195"/>
                  <a:gd name="T6" fmla="*/ 275 w 305"/>
                  <a:gd name="T7" fmla="*/ 55 h 195"/>
                  <a:gd name="T8" fmla="*/ 284 w 305"/>
                  <a:gd name="T9" fmla="*/ 68 h 195"/>
                  <a:gd name="T10" fmla="*/ 299 w 305"/>
                  <a:gd name="T11" fmla="*/ 85 h 195"/>
                  <a:gd name="T12" fmla="*/ 305 w 305"/>
                  <a:gd name="T13" fmla="*/ 99 h 195"/>
                  <a:gd name="T14" fmla="*/ 289 w 305"/>
                  <a:gd name="T15" fmla="*/ 97 h 195"/>
                  <a:gd name="T16" fmla="*/ 279 w 305"/>
                  <a:gd name="T17" fmla="*/ 119 h 195"/>
                  <a:gd name="T18" fmla="*/ 281 w 305"/>
                  <a:gd name="T19" fmla="*/ 125 h 195"/>
                  <a:gd name="T20" fmla="*/ 266 w 305"/>
                  <a:gd name="T21" fmla="*/ 128 h 195"/>
                  <a:gd name="T22" fmla="*/ 251 w 305"/>
                  <a:gd name="T23" fmla="*/ 134 h 195"/>
                  <a:gd name="T24" fmla="*/ 245 w 305"/>
                  <a:gd name="T25" fmla="*/ 152 h 195"/>
                  <a:gd name="T26" fmla="*/ 229 w 305"/>
                  <a:gd name="T27" fmla="*/ 152 h 195"/>
                  <a:gd name="T28" fmla="*/ 217 w 305"/>
                  <a:gd name="T29" fmla="*/ 155 h 195"/>
                  <a:gd name="T30" fmla="*/ 193 w 305"/>
                  <a:gd name="T31" fmla="*/ 161 h 195"/>
                  <a:gd name="T32" fmla="*/ 167 w 305"/>
                  <a:gd name="T33" fmla="*/ 147 h 195"/>
                  <a:gd name="T34" fmla="*/ 164 w 305"/>
                  <a:gd name="T35" fmla="*/ 161 h 195"/>
                  <a:gd name="T36" fmla="*/ 160 w 305"/>
                  <a:gd name="T37" fmla="*/ 172 h 195"/>
                  <a:gd name="T38" fmla="*/ 150 w 305"/>
                  <a:gd name="T39" fmla="*/ 192 h 195"/>
                  <a:gd name="T40" fmla="*/ 146 w 305"/>
                  <a:gd name="T41" fmla="*/ 192 h 195"/>
                  <a:gd name="T42" fmla="*/ 132 w 305"/>
                  <a:gd name="T43" fmla="*/ 181 h 195"/>
                  <a:gd name="T44" fmla="*/ 125 w 305"/>
                  <a:gd name="T45" fmla="*/ 167 h 195"/>
                  <a:gd name="T46" fmla="*/ 113 w 305"/>
                  <a:gd name="T47" fmla="*/ 167 h 195"/>
                  <a:gd name="T48" fmla="*/ 93 w 305"/>
                  <a:gd name="T49" fmla="*/ 170 h 195"/>
                  <a:gd name="T50" fmla="*/ 90 w 305"/>
                  <a:gd name="T51" fmla="*/ 161 h 195"/>
                  <a:gd name="T52" fmla="*/ 70 w 305"/>
                  <a:gd name="T53" fmla="*/ 166 h 195"/>
                  <a:gd name="T54" fmla="*/ 62 w 305"/>
                  <a:gd name="T55" fmla="*/ 170 h 195"/>
                  <a:gd name="T56" fmla="*/ 56 w 305"/>
                  <a:gd name="T57" fmla="*/ 189 h 195"/>
                  <a:gd name="T58" fmla="*/ 32 w 305"/>
                  <a:gd name="T59" fmla="*/ 184 h 195"/>
                  <a:gd name="T60" fmla="*/ 26 w 305"/>
                  <a:gd name="T61" fmla="*/ 193 h 195"/>
                  <a:gd name="T62" fmla="*/ 17 w 305"/>
                  <a:gd name="T63" fmla="*/ 184 h 195"/>
                  <a:gd name="T64" fmla="*/ 11 w 305"/>
                  <a:gd name="T65" fmla="*/ 173 h 195"/>
                  <a:gd name="T66" fmla="*/ 0 w 305"/>
                  <a:gd name="T67" fmla="*/ 163 h 195"/>
                  <a:gd name="T68" fmla="*/ 14 w 305"/>
                  <a:gd name="T69" fmla="*/ 149 h 195"/>
                  <a:gd name="T70" fmla="*/ 17 w 305"/>
                  <a:gd name="T71" fmla="*/ 141 h 195"/>
                  <a:gd name="T72" fmla="*/ 37 w 305"/>
                  <a:gd name="T73" fmla="*/ 134 h 195"/>
                  <a:gd name="T74" fmla="*/ 43 w 305"/>
                  <a:gd name="T75" fmla="*/ 122 h 195"/>
                  <a:gd name="T76" fmla="*/ 59 w 305"/>
                  <a:gd name="T77" fmla="*/ 96 h 195"/>
                  <a:gd name="T78" fmla="*/ 67 w 305"/>
                  <a:gd name="T79" fmla="*/ 103 h 195"/>
                  <a:gd name="T80" fmla="*/ 90 w 305"/>
                  <a:gd name="T81" fmla="*/ 116 h 195"/>
                  <a:gd name="T82" fmla="*/ 105 w 305"/>
                  <a:gd name="T83" fmla="*/ 113 h 195"/>
                  <a:gd name="T84" fmla="*/ 117 w 305"/>
                  <a:gd name="T85" fmla="*/ 111 h 195"/>
                  <a:gd name="T86" fmla="*/ 126 w 305"/>
                  <a:gd name="T87" fmla="*/ 100 h 195"/>
                  <a:gd name="T88" fmla="*/ 157 w 305"/>
                  <a:gd name="T89" fmla="*/ 99 h 195"/>
                  <a:gd name="T90" fmla="*/ 161 w 305"/>
                  <a:gd name="T91" fmla="*/ 82 h 195"/>
                  <a:gd name="T92" fmla="*/ 181 w 305"/>
                  <a:gd name="T93" fmla="*/ 85 h 195"/>
                  <a:gd name="T94" fmla="*/ 196 w 305"/>
                  <a:gd name="T95" fmla="*/ 81 h 195"/>
                  <a:gd name="T96" fmla="*/ 202 w 305"/>
                  <a:gd name="T97" fmla="*/ 67 h 195"/>
                  <a:gd name="T98" fmla="*/ 201 w 305"/>
                  <a:gd name="T99" fmla="*/ 52 h 195"/>
                  <a:gd name="T100" fmla="*/ 208 w 305"/>
                  <a:gd name="T101" fmla="*/ 34 h 195"/>
                  <a:gd name="T102" fmla="*/ 222 w 305"/>
                  <a:gd name="T103" fmla="*/ 35 h 195"/>
                  <a:gd name="T104" fmla="*/ 235 w 305"/>
                  <a:gd name="T105" fmla="*/ 20 h 195"/>
                  <a:gd name="T106" fmla="*/ 251 w 305"/>
                  <a:gd name="T107" fmla="*/ 12 h 195"/>
                  <a:gd name="T108" fmla="*/ 263 w 305"/>
                  <a:gd name="T109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5" h="195">
                    <a:moveTo>
                      <a:pt x="270" y="3"/>
                    </a:moveTo>
                    <a:lnTo>
                      <a:pt x="266" y="12"/>
                    </a:lnTo>
                    <a:lnTo>
                      <a:pt x="270" y="15"/>
                    </a:lnTo>
                    <a:lnTo>
                      <a:pt x="278" y="17"/>
                    </a:lnTo>
                    <a:lnTo>
                      <a:pt x="273" y="20"/>
                    </a:lnTo>
                    <a:lnTo>
                      <a:pt x="298" y="26"/>
                    </a:lnTo>
                    <a:lnTo>
                      <a:pt x="304" y="34"/>
                    </a:lnTo>
                    <a:lnTo>
                      <a:pt x="304" y="43"/>
                    </a:lnTo>
                    <a:lnTo>
                      <a:pt x="295" y="46"/>
                    </a:lnTo>
                    <a:lnTo>
                      <a:pt x="292" y="49"/>
                    </a:lnTo>
                    <a:lnTo>
                      <a:pt x="279" y="52"/>
                    </a:lnTo>
                    <a:lnTo>
                      <a:pt x="275" y="55"/>
                    </a:lnTo>
                    <a:lnTo>
                      <a:pt x="278" y="59"/>
                    </a:lnTo>
                    <a:lnTo>
                      <a:pt x="284" y="59"/>
                    </a:lnTo>
                    <a:lnTo>
                      <a:pt x="284" y="68"/>
                    </a:lnTo>
                    <a:lnTo>
                      <a:pt x="287" y="79"/>
                    </a:lnTo>
                    <a:lnTo>
                      <a:pt x="292" y="78"/>
                    </a:lnTo>
                    <a:lnTo>
                      <a:pt x="299" y="85"/>
                    </a:lnTo>
                    <a:lnTo>
                      <a:pt x="305" y="90"/>
                    </a:lnTo>
                    <a:lnTo>
                      <a:pt x="304" y="93"/>
                    </a:lnTo>
                    <a:lnTo>
                      <a:pt x="305" y="99"/>
                    </a:lnTo>
                    <a:lnTo>
                      <a:pt x="302" y="100"/>
                    </a:lnTo>
                    <a:lnTo>
                      <a:pt x="293" y="102"/>
                    </a:lnTo>
                    <a:lnTo>
                      <a:pt x="289" y="97"/>
                    </a:lnTo>
                    <a:lnTo>
                      <a:pt x="279" y="106"/>
                    </a:lnTo>
                    <a:lnTo>
                      <a:pt x="279" y="111"/>
                    </a:lnTo>
                    <a:lnTo>
                      <a:pt x="279" y="119"/>
                    </a:lnTo>
                    <a:lnTo>
                      <a:pt x="286" y="128"/>
                    </a:lnTo>
                    <a:lnTo>
                      <a:pt x="282" y="128"/>
                    </a:lnTo>
                    <a:lnTo>
                      <a:pt x="281" y="125"/>
                    </a:lnTo>
                    <a:lnTo>
                      <a:pt x="272" y="122"/>
                    </a:lnTo>
                    <a:lnTo>
                      <a:pt x="269" y="126"/>
                    </a:lnTo>
                    <a:lnTo>
                      <a:pt x="266" y="128"/>
                    </a:lnTo>
                    <a:lnTo>
                      <a:pt x="263" y="135"/>
                    </a:lnTo>
                    <a:lnTo>
                      <a:pt x="252" y="134"/>
                    </a:lnTo>
                    <a:lnTo>
                      <a:pt x="251" y="134"/>
                    </a:lnTo>
                    <a:lnTo>
                      <a:pt x="248" y="140"/>
                    </a:lnTo>
                    <a:lnTo>
                      <a:pt x="248" y="146"/>
                    </a:lnTo>
                    <a:lnTo>
                      <a:pt x="245" y="152"/>
                    </a:lnTo>
                    <a:lnTo>
                      <a:pt x="240" y="154"/>
                    </a:lnTo>
                    <a:lnTo>
                      <a:pt x="232" y="147"/>
                    </a:lnTo>
                    <a:lnTo>
                      <a:pt x="229" y="152"/>
                    </a:lnTo>
                    <a:lnTo>
                      <a:pt x="228" y="161"/>
                    </a:lnTo>
                    <a:lnTo>
                      <a:pt x="225" y="164"/>
                    </a:lnTo>
                    <a:lnTo>
                      <a:pt x="217" y="155"/>
                    </a:lnTo>
                    <a:lnTo>
                      <a:pt x="202" y="158"/>
                    </a:lnTo>
                    <a:lnTo>
                      <a:pt x="202" y="158"/>
                    </a:lnTo>
                    <a:lnTo>
                      <a:pt x="193" y="161"/>
                    </a:lnTo>
                    <a:lnTo>
                      <a:pt x="181" y="155"/>
                    </a:lnTo>
                    <a:lnTo>
                      <a:pt x="175" y="146"/>
                    </a:lnTo>
                    <a:lnTo>
                      <a:pt x="167" y="147"/>
                    </a:lnTo>
                    <a:lnTo>
                      <a:pt x="169" y="147"/>
                    </a:lnTo>
                    <a:lnTo>
                      <a:pt x="172" y="157"/>
                    </a:lnTo>
                    <a:lnTo>
                      <a:pt x="164" y="161"/>
                    </a:lnTo>
                    <a:lnTo>
                      <a:pt x="160" y="166"/>
                    </a:lnTo>
                    <a:lnTo>
                      <a:pt x="163" y="170"/>
                    </a:lnTo>
                    <a:lnTo>
                      <a:pt x="160" y="172"/>
                    </a:lnTo>
                    <a:lnTo>
                      <a:pt x="161" y="179"/>
                    </a:lnTo>
                    <a:lnTo>
                      <a:pt x="160" y="185"/>
                    </a:lnTo>
                    <a:lnTo>
                      <a:pt x="150" y="192"/>
                    </a:lnTo>
                    <a:lnTo>
                      <a:pt x="149" y="195"/>
                    </a:lnTo>
                    <a:lnTo>
                      <a:pt x="149" y="195"/>
                    </a:lnTo>
                    <a:lnTo>
                      <a:pt x="146" y="192"/>
                    </a:lnTo>
                    <a:lnTo>
                      <a:pt x="147" y="190"/>
                    </a:lnTo>
                    <a:lnTo>
                      <a:pt x="143" y="181"/>
                    </a:lnTo>
                    <a:lnTo>
                      <a:pt x="132" y="181"/>
                    </a:lnTo>
                    <a:lnTo>
                      <a:pt x="135" y="176"/>
                    </a:lnTo>
                    <a:lnTo>
                      <a:pt x="134" y="172"/>
                    </a:lnTo>
                    <a:lnTo>
                      <a:pt x="125" y="167"/>
                    </a:lnTo>
                    <a:lnTo>
                      <a:pt x="117" y="166"/>
                    </a:lnTo>
                    <a:lnTo>
                      <a:pt x="114" y="169"/>
                    </a:lnTo>
                    <a:lnTo>
                      <a:pt x="113" y="167"/>
                    </a:lnTo>
                    <a:lnTo>
                      <a:pt x="103" y="172"/>
                    </a:lnTo>
                    <a:lnTo>
                      <a:pt x="102" y="170"/>
                    </a:lnTo>
                    <a:lnTo>
                      <a:pt x="93" y="170"/>
                    </a:lnTo>
                    <a:lnTo>
                      <a:pt x="90" y="167"/>
                    </a:lnTo>
                    <a:lnTo>
                      <a:pt x="90" y="164"/>
                    </a:lnTo>
                    <a:lnTo>
                      <a:pt x="90" y="161"/>
                    </a:lnTo>
                    <a:lnTo>
                      <a:pt x="87" y="152"/>
                    </a:lnTo>
                    <a:lnTo>
                      <a:pt x="72" y="158"/>
                    </a:lnTo>
                    <a:lnTo>
                      <a:pt x="70" y="166"/>
                    </a:lnTo>
                    <a:lnTo>
                      <a:pt x="72" y="170"/>
                    </a:lnTo>
                    <a:lnTo>
                      <a:pt x="67" y="175"/>
                    </a:lnTo>
                    <a:lnTo>
                      <a:pt x="62" y="170"/>
                    </a:lnTo>
                    <a:lnTo>
                      <a:pt x="55" y="173"/>
                    </a:lnTo>
                    <a:lnTo>
                      <a:pt x="56" y="187"/>
                    </a:lnTo>
                    <a:lnTo>
                      <a:pt x="56" y="189"/>
                    </a:lnTo>
                    <a:lnTo>
                      <a:pt x="41" y="192"/>
                    </a:lnTo>
                    <a:lnTo>
                      <a:pt x="35" y="185"/>
                    </a:lnTo>
                    <a:lnTo>
                      <a:pt x="32" y="184"/>
                    </a:lnTo>
                    <a:lnTo>
                      <a:pt x="28" y="189"/>
                    </a:lnTo>
                    <a:lnTo>
                      <a:pt x="28" y="193"/>
                    </a:lnTo>
                    <a:lnTo>
                      <a:pt x="26" y="193"/>
                    </a:lnTo>
                    <a:lnTo>
                      <a:pt x="20" y="192"/>
                    </a:lnTo>
                    <a:lnTo>
                      <a:pt x="14" y="187"/>
                    </a:lnTo>
                    <a:lnTo>
                      <a:pt x="17" y="184"/>
                    </a:lnTo>
                    <a:lnTo>
                      <a:pt x="14" y="181"/>
                    </a:lnTo>
                    <a:lnTo>
                      <a:pt x="15" y="176"/>
                    </a:lnTo>
                    <a:lnTo>
                      <a:pt x="11" y="173"/>
                    </a:lnTo>
                    <a:lnTo>
                      <a:pt x="9" y="166"/>
                    </a:lnTo>
                    <a:lnTo>
                      <a:pt x="2" y="166"/>
                    </a:lnTo>
                    <a:lnTo>
                      <a:pt x="0" y="163"/>
                    </a:lnTo>
                    <a:lnTo>
                      <a:pt x="11" y="161"/>
                    </a:lnTo>
                    <a:lnTo>
                      <a:pt x="17" y="155"/>
                    </a:lnTo>
                    <a:lnTo>
                      <a:pt x="14" y="149"/>
                    </a:lnTo>
                    <a:lnTo>
                      <a:pt x="8" y="144"/>
                    </a:lnTo>
                    <a:lnTo>
                      <a:pt x="11" y="143"/>
                    </a:lnTo>
                    <a:lnTo>
                      <a:pt x="17" y="141"/>
                    </a:lnTo>
                    <a:lnTo>
                      <a:pt x="32" y="137"/>
                    </a:lnTo>
                    <a:lnTo>
                      <a:pt x="35" y="137"/>
                    </a:lnTo>
                    <a:lnTo>
                      <a:pt x="37" y="134"/>
                    </a:lnTo>
                    <a:lnTo>
                      <a:pt x="41" y="125"/>
                    </a:lnTo>
                    <a:lnTo>
                      <a:pt x="41" y="125"/>
                    </a:lnTo>
                    <a:lnTo>
                      <a:pt x="43" y="122"/>
                    </a:lnTo>
                    <a:lnTo>
                      <a:pt x="40" y="106"/>
                    </a:lnTo>
                    <a:lnTo>
                      <a:pt x="50" y="102"/>
                    </a:lnTo>
                    <a:lnTo>
                      <a:pt x="59" y="96"/>
                    </a:lnTo>
                    <a:lnTo>
                      <a:pt x="62" y="97"/>
                    </a:lnTo>
                    <a:lnTo>
                      <a:pt x="67" y="105"/>
                    </a:lnTo>
                    <a:lnTo>
                      <a:pt x="67" y="103"/>
                    </a:lnTo>
                    <a:lnTo>
                      <a:pt x="81" y="105"/>
                    </a:lnTo>
                    <a:lnTo>
                      <a:pt x="84" y="116"/>
                    </a:lnTo>
                    <a:lnTo>
                      <a:pt x="90" y="116"/>
                    </a:lnTo>
                    <a:lnTo>
                      <a:pt x="93" y="116"/>
                    </a:lnTo>
                    <a:lnTo>
                      <a:pt x="100" y="113"/>
                    </a:lnTo>
                    <a:lnTo>
                      <a:pt x="105" y="113"/>
                    </a:lnTo>
                    <a:lnTo>
                      <a:pt x="109" y="119"/>
                    </a:lnTo>
                    <a:lnTo>
                      <a:pt x="114" y="113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6" y="106"/>
                    </a:lnTo>
                    <a:lnTo>
                      <a:pt x="126" y="100"/>
                    </a:lnTo>
                    <a:lnTo>
                      <a:pt x="135" y="105"/>
                    </a:lnTo>
                    <a:lnTo>
                      <a:pt x="146" y="106"/>
                    </a:lnTo>
                    <a:lnTo>
                      <a:pt x="157" y="99"/>
                    </a:lnTo>
                    <a:lnTo>
                      <a:pt x="150" y="94"/>
                    </a:lnTo>
                    <a:lnTo>
                      <a:pt x="158" y="90"/>
                    </a:lnTo>
                    <a:lnTo>
                      <a:pt x="161" y="82"/>
                    </a:lnTo>
                    <a:lnTo>
                      <a:pt x="164" y="85"/>
                    </a:lnTo>
                    <a:lnTo>
                      <a:pt x="173" y="81"/>
                    </a:lnTo>
                    <a:lnTo>
                      <a:pt x="181" y="85"/>
                    </a:lnTo>
                    <a:lnTo>
                      <a:pt x="185" y="82"/>
                    </a:lnTo>
                    <a:lnTo>
                      <a:pt x="191" y="76"/>
                    </a:lnTo>
                    <a:lnTo>
                      <a:pt x="196" y="81"/>
                    </a:lnTo>
                    <a:lnTo>
                      <a:pt x="194" y="76"/>
                    </a:lnTo>
                    <a:lnTo>
                      <a:pt x="197" y="75"/>
                    </a:lnTo>
                    <a:lnTo>
                      <a:pt x="202" y="67"/>
                    </a:lnTo>
                    <a:lnTo>
                      <a:pt x="201" y="61"/>
                    </a:lnTo>
                    <a:lnTo>
                      <a:pt x="202" y="53"/>
                    </a:lnTo>
                    <a:lnTo>
                      <a:pt x="201" y="52"/>
                    </a:lnTo>
                    <a:lnTo>
                      <a:pt x="205" y="46"/>
                    </a:lnTo>
                    <a:lnTo>
                      <a:pt x="204" y="43"/>
                    </a:lnTo>
                    <a:lnTo>
                      <a:pt x="208" y="34"/>
                    </a:lnTo>
                    <a:lnTo>
                      <a:pt x="214" y="26"/>
                    </a:lnTo>
                    <a:lnTo>
                      <a:pt x="219" y="27"/>
                    </a:lnTo>
                    <a:lnTo>
                      <a:pt x="222" y="35"/>
                    </a:lnTo>
                    <a:lnTo>
                      <a:pt x="225" y="30"/>
                    </a:lnTo>
                    <a:lnTo>
                      <a:pt x="235" y="26"/>
                    </a:lnTo>
                    <a:lnTo>
                      <a:pt x="235" y="20"/>
                    </a:lnTo>
                    <a:lnTo>
                      <a:pt x="245" y="20"/>
                    </a:lnTo>
                    <a:lnTo>
                      <a:pt x="249" y="15"/>
                    </a:lnTo>
                    <a:lnTo>
                      <a:pt x="251" y="12"/>
                    </a:lnTo>
                    <a:lnTo>
                      <a:pt x="257" y="9"/>
                    </a:lnTo>
                    <a:lnTo>
                      <a:pt x="258" y="3"/>
                    </a:lnTo>
                    <a:lnTo>
                      <a:pt x="263" y="0"/>
                    </a:lnTo>
                    <a:lnTo>
                      <a:pt x="27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5" name="Freeform 4181">
                <a:extLst>
                  <a:ext uri="{FF2B5EF4-FFF2-40B4-BE49-F238E27FC236}">
                    <a16:creationId xmlns:a16="http://schemas.microsoft.com/office/drawing/2014/main" id="{6E861A1F-66A0-7659-5A0F-053547A6D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733"/>
                <a:ext cx="152" cy="97"/>
              </a:xfrm>
              <a:custGeom>
                <a:avLst/>
                <a:gdLst>
                  <a:gd name="T0" fmla="*/ 270 w 305"/>
                  <a:gd name="T1" fmla="*/ 15 h 195"/>
                  <a:gd name="T2" fmla="*/ 298 w 305"/>
                  <a:gd name="T3" fmla="*/ 26 h 195"/>
                  <a:gd name="T4" fmla="*/ 295 w 305"/>
                  <a:gd name="T5" fmla="*/ 46 h 195"/>
                  <a:gd name="T6" fmla="*/ 275 w 305"/>
                  <a:gd name="T7" fmla="*/ 55 h 195"/>
                  <a:gd name="T8" fmla="*/ 284 w 305"/>
                  <a:gd name="T9" fmla="*/ 68 h 195"/>
                  <a:gd name="T10" fmla="*/ 299 w 305"/>
                  <a:gd name="T11" fmla="*/ 85 h 195"/>
                  <a:gd name="T12" fmla="*/ 305 w 305"/>
                  <a:gd name="T13" fmla="*/ 99 h 195"/>
                  <a:gd name="T14" fmla="*/ 289 w 305"/>
                  <a:gd name="T15" fmla="*/ 97 h 195"/>
                  <a:gd name="T16" fmla="*/ 279 w 305"/>
                  <a:gd name="T17" fmla="*/ 119 h 195"/>
                  <a:gd name="T18" fmla="*/ 281 w 305"/>
                  <a:gd name="T19" fmla="*/ 125 h 195"/>
                  <a:gd name="T20" fmla="*/ 266 w 305"/>
                  <a:gd name="T21" fmla="*/ 128 h 195"/>
                  <a:gd name="T22" fmla="*/ 251 w 305"/>
                  <a:gd name="T23" fmla="*/ 134 h 195"/>
                  <a:gd name="T24" fmla="*/ 245 w 305"/>
                  <a:gd name="T25" fmla="*/ 152 h 195"/>
                  <a:gd name="T26" fmla="*/ 229 w 305"/>
                  <a:gd name="T27" fmla="*/ 152 h 195"/>
                  <a:gd name="T28" fmla="*/ 217 w 305"/>
                  <a:gd name="T29" fmla="*/ 155 h 195"/>
                  <a:gd name="T30" fmla="*/ 193 w 305"/>
                  <a:gd name="T31" fmla="*/ 161 h 195"/>
                  <a:gd name="T32" fmla="*/ 167 w 305"/>
                  <a:gd name="T33" fmla="*/ 147 h 195"/>
                  <a:gd name="T34" fmla="*/ 164 w 305"/>
                  <a:gd name="T35" fmla="*/ 161 h 195"/>
                  <a:gd name="T36" fmla="*/ 160 w 305"/>
                  <a:gd name="T37" fmla="*/ 172 h 195"/>
                  <a:gd name="T38" fmla="*/ 150 w 305"/>
                  <a:gd name="T39" fmla="*/ 192 h 195"/>
                  <a:gd name="T40" fmla="*/ 146 w 305"/>
                  <a:gd name="T41" fmla="*/ 192 h 195"/>
                  <a:gd name="T42" fmla="*/ 132 w 305"/>
                  <a:gd name="T43" fmla="*/ 181 h 195"/>
                  <a:gd name="T44" fmla="*/ 125 w 305"/>
                  <a:gd name="T45" fmla="*/ 167 h 195"/>
                  <a:gd name="T46" fmla="*/ 113 w 305"/>
                  <a:gd name="T47" fmla="*/ 167 h 195"/>
                  <a:gd name="T48" fmla="*/ 93 w 305"/>
                  <a:gd name="T49" fmla="*/ 170 h 195"/>
                  <a:gd name="T50" fmla="*/ 90 w 305"/>
                  <a:gd name="T51" fmla="*/ 161 h 195"/>
                  <a:gd name="T52" fmla="*/ 70 w 305"/>
                  <a:gd name="T53" fmla="*/ 166 h 195"/>
                  <a:gd name="T54" fmla="*/ 62 w 305"/>
                  <a:gd name="T55" fmla="*/ 170 h 195"/>
                  <a:gd name="T56" fmla="*/ 56 w 305"/>
                  <a:gd name="T57" fmla="*/ 189 h 195"/>
                  <a:gd name="T58" fmla="*/ 32 w 305"/>
                  <a:gd name="T59" fmla="*/ 184 h 195"/>
                  <a:gd name="T60" fmla="*/ 26 w 305"/>
                  <a:gd name="T61" fmla="*/ 193 h 195"/>
                  <a:gd name="T62" fmla="*/ 17 w 305"/>
                  <a:gd name="T63" fmla="*/ 184 h 195"/>
                  <a:gd name="T64" fmla="*/ 11 w 305"/>
                  <a:gd name="T65" fmla="*/ 173 h 195"/>
                  <a:gd name="T66" fmla="*/ 0 w 305"/>
                  <a:gd name="T67" fmla="*/ 163 h 195"/>
                  <a:gd name="T68" fmla="*/ 14 w 305"/>
                  <a:gd name="T69" fmla="*/ 149 h 195"/>
                  <a:gd name="T70" fmla="*/ 17 w 305"/>
                  <a:gd name="T71" fmla="*/ 141 h 195"/>
                  <a:gd name="T72" fmla="*/ 37 w 305"/>
                  <a:gd name="T73" fmla="*/ 134 h 195"/>
                  <a:gd name="T74" fmla="*/ 43 w 305"/>
                  <a:gd name="T75" fmla="*/ 122 h 195"/>
                  <a:gd name="T76" fmla="*/ 59 w 305"/>
                  <a:gd name="T77" fmla="*/ 96 h 195"/>
                  <a:gd name="T78" fmla="*/ 67 w 305"/>
                  <a:gd name="T79" fmla="*/ 103 h 195"/>
                  <a:gd name="T80" fmla="*/ 90 w 305"/>
                  <a:gd name="T81" fmla="*/ 116 h 195"/>
                  <a:gd name="T82" fmla="*/ 105 w 305"/>
                  <a:gd name="T83" fmla="*/ 113 h 195"/>
                  <a:gd name="T84" fmla="*/ 117 w 305"/>
                  <a:gd name="T85" fmla="*/ 111 h 195"/>
                  <a:gd name="T86" fmla="*/ 126 w 305"/>
                  <a:gd name="T87" fmla="*/ 100 h 195"/>
                  <a:gd name="T88" fmla="*/ 157 w 305"/>
                  <a:gd name="T89" fmla="*/ 99 h 195"/>
                  <a:gd name="T90" fmla="*/ 161 w 305"/>
                  <a:gd name="T91" fmla="*/ 82 h 195"/>
                  <a:gd name="T92" fmla="*/ 181 w 305"/>
                  <a:gd name="T93" fmla="*/ 85 h 195"/>
                  <a:gd name="T94" fmla="*/ 196 w 305"/>
                  <a:gd name="T95" fmla="*/ 81 h 195"/>
                  <a:gd name="T96" fmla="*/ 202 w 305"/>
                  <a:gd name="T97" fmla="*/ 67 h 195"/>
                  <a:gd name="T98" fmla="*/ 201 w 305"/>
                  <a:gd name="T99" fmla="*/ 52 h 195"/>
                  <a:gd name="T100" fmla="*/ 208 w 305"/>
                  <a:gd name="T101" fmla="*/ 34 h 195"/>
                  <a:gd name="T102" fmla="*/ 222 w 305"/>
                  <a:gd name="T103" fmla="*/ 35 h 195"/>
                  <a:gd name="T104" fmla="*/ 235 w 305"/>
                  <a:gd name="T105" fmla="*/ 20 h 195"/>
                  <a:gd name="T106" fmla="*/ 251 w 305"/>
                  <a:gd name="T107" fmla="*/ 12 h 195"/>
                  <a:gd name="T108" fmla="*/ 263 w 305"/>
                  <a:gd name="T109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5" h="195">
                    <a:moveTo>
                      <a:pt x="270" y="3"/>
                    </a:moveTo>
                    <a:lnTo>
                      <a:pt x="266" y="12"/>
                    </a:lnTo>
                    <a:lnTo>
                      <a:pt x="270" y="15"/>
                    </a:lnTo>
                    <a:lnTo>
                      <a:pt x="278" y="17"/>
                    </a:lnTo>
                    <a:lnTo>
                      <a:pt x="273" y="20"/>
                    </a:lnTo>
                    <a:lnTo>
                      <a:pt x="298" y="26"/>
                    </a:lnTo>
                    <a:lnTo>
                      <a:pt x="304" y="34"/>
                    </a:lnTo>
                    <a:lnTo>
                      <a:pt x="304" y="43"/>
                    </a:lnTo>
                    <a:lnTo>
                      <a:pt x="295" y="46"/>
                    </a:lnTo>
                    <a:lnTo>
                      <a:pt x="292" y="49"/>
                    </a:lnTo>
                    <a:lnTo>
                      <a:pt x="279" y="52"/>
                    </a:lnTo>
                    <a:lnTo>
                      <a:pt x="275" y="55"/>
                    </a:lnTo>
                    <a:lnTo>
                      <a:pt x="278" y="59"/>
                    </a:lnTo>
                    <a:lnTo>
                      <a:pt x="284" y="59"/>
                    </a:lnTo>
                    <a:lnTo>
                      <a:pt x="284" y="68"/>
                    </a:lnTo>
                    <a:lnTo>
                      <a:pt x="287" y="79"/>
                    </a:lnTo>
                    <a:lnTo>
                      <a:pt x="292" y="78"/>
                    </a:lnTo>
                    <a:lnTo>
                      <a:pt x="299" y="85"/>
                    </a:lnTo>
                    <a:lnTo>
                      <a:pt x="305" y="90"/>
                    </a:lnTo>
                    <a:lnTo>
                      <a:pt x="304" y="93"/>
                    </a:lnTo>
                    <a:lnTo>
                      <a:pt x="305" y="99"/>
                    </a:lnTo>
                    <a:lnTo>
                      <a:pt x="302" y="100"/>
                    </a:lnTo>
                    <a:lnTo>
                      <a:pt x="293" y="102"/>
                    </a:lnTo>
                    <a:lnTo>
                      <a:pt x="289" y="97"/>
                    </a:lnTo>
                    <a:lnTo>
                      <a:pt x="279" y="106"/>
                    </a:lnTo>
                    <a:lnTo>
                      <a:pt x="279" y="111"/>
                    </a:lnTo>
                    <a:lnTo>
                      <a:pt x="279" y="119"/>
                    </a:lnTo>
                    <a:lnTo>
                      <a:pt x="286" y="128"/>
                    </a:lnTo>
                    <a:lnTo>
                      <a:pt x="282" y="128"/>
                    </a:lnTo>
                    <a:lnTo>
                      <a:pt x="281" y="125"/>
                    </a:lnTo>
                    <a:lnTo>
                      <a:pt x="272" y="122"/>
                    </a:lnTo>
                    <a:lnTo>
                      <a:pt x="269" y="126"/>
                    </a:lnTo>
                    <a:lnTo>
                      <a:pt x="266" y="128"/>
                    </a:lnTo>
                    <a:lnTo>
                      <a:pt x="263" y="135"/>
                    </a:lnTo>
                    <a:lnTo>
                      <a:pt x="252" y="134"/>
                    </a:lnTo>
                    <a:lnTo>
                      <a:pt x="251" y="134"/>
                    </a:lnTo>
                    <a:lnTo>
                      <a:pt x="248" y="140"/>
                    </a:lnTo>
                    <a:lnTo>
                      <a:pt x="248" y="146"/>
                    </a:lnTo>
                    <a:lnTo>
                      <a:pt x="245" y="152"/>
                    </a:lnTo>
                    <a:lnTo>
                      <a:pt x="240" y="154"/>
                    </a:lnTo>
                    <a:lnTo>
                      <a:pt x="232" y="147"/>
                    </a:lnTo>
                    <a:lnTo>
                      <a:pt x="229" y="152"/>
                    </a:lnTo>
                    <a:lnTo>
                      <a:pt x="228" y="161"/>
                    </a:lnTo>
                    <a:lnTo>
                      <a:pt x="225" y="164"/>
                    </a:lnTo>
                    <a:lnTo>
                      <a:pt x="217" y="155"/>
                    </a:lnTo>
                    <a:lnTo>
                      <a:pt x="202" y="158"/>
                    </a:lnTo>
                    <a:lnTo>
                      <a:pt x="202" y="158"/>
                    </a:lnTo>
                    <a:lnTo>
                      <a:pt x="193" y="161"/>
                    </a:lnTo>
                    <a:lnTo>
                      <a:pt x="181" y="155"/>
                    </a:lnTo>
                    <a:lnTo>
                      <a:pt x="175" y="146"/>
                    </a:lnTo>
                    <a:lnTo>
                      <a:pt x="167" y="147"/>
                    </a:lnTo>
                    <a:lnTo>
                      <a:pt x="169" y="147"/>
                    </a:lnTo>
                    <a:lnTo>
                      <a:pt x="172" y="157"/>
                    </a:lnTo>
                    <a:lnTo>
                      <a:pt x="164" y="161"/>
                    </a:lnTo>
                    <a:lnTo>
                      <a:pt x="160" y="166"/>
                    </a:lnTo>
                    <a:lnTo>
                      <a:pt x="163" y="170"/>
                    </a:lnTo>
                    <a:lnTo>
                      <a:pt x="160" y="172"/>
                    </a:lnTo>
                    <a:lnTo>
                      <a:pt x="161" y="179"/>
                    </a:lnTo>
                    <a:lnTo>
                      <a:pt x="160" y="185"/>
                    </a:lnTo>
                    <a:lnTo>
                      <a:pt x="150" y="192"/>
                    </a:lnTo>
                    <a:lnTo>
                      <a:pt x="149" y="195"/>
                    </a:lnTo>
                    <a:lnTo>
                      <a:pt x="149" y="195"/>
                    </a:lnTo>
                    <a:lnTo>
                      <a:pt x="146" y="192"/>
                    </a:lnTo>
                    <a:lnTo>
                      <a:pt x="147" y="190"/>
                    </a:lnTo>
                    <a:lnTo>
                      <a:pt x="143" y="181"/>
                    </a:lnTo>
                    <a:lnTo>
                      <a:pt x="132" y="181"/>
                    </a:lnTo>
                    <a:lnTo>
                      <a:pt x="135" y="176"/>
                    </a:lnTo>
                    <a:lnTo>
                      <a:pt x="134" y="172"/>
                    </a:lnTo>
                    <a:lnTo>
                      <a:pt x="125" y="167"/>
                    </a:lnTo>
                    <a:lnTo>
                      <a:pt x="117" y="166"/>
                    </a:lnTo>
                    <a:lnTo>
                      <a:pt x="114" y="169"/>
                    </a:lnTo>
                    <a:lnTo>
                      <a:pt x="113" y="167"/>
                    </a:lnTo>
                    <a:lnTo>
                      <a:pt x="103" y="172"/>
                    </a:lnTo>
                    <a:lnTo>
                      <a:pt x="102" y="170"/>
                    </a:lnTo>
                    <a:lnTo>
                      <a:pt x="93" y="170"/>
                    </a:lnTo>
                    <a:lnTo>
                      <a:pt x="90" y="167"/>
                    </a:lnTo>
                    <a:lnTo>
                      <a:pt x="90" y="164"/>
                    </a:lnTo>
                    <a:lnTo>
                      <a:pt x="90" y="161"/>
                    </a:lnTo>
                    <a:lnTo>
                      <a:pt x="87" y="152"/>
                    </a:lnTo>
                    <a:lnTo>
                      <a:pt x="72" y="158"/>
                    </a:lnTo>
                    <a:lnTo>
                      <a:pt x="70" y="166"/>
                    </a:lnTo>
                    <a:lnTo>
                      <a:pt x="72" y="170"/>
                    </a:lnTo>
                    <a:lnTo>
                      <a:pt x="67" y="175"/>
                    </a:lnTo>
                    <a:lnTo>
                      <a:pt x="62" y="170"/>
                    </a:lnTo>
                    <a:lnTo>
                      <a:pt x="55" y="173"/>
                    </a:lnTo>
                    <a:lnTo>
                      <a:pt x="56" y="187"/>
                    </a:lnTo>
                    <a:lnTo>
                      <a:pt x="56" y="189"/>
                    </a:lnTo>
                    <a:lnTo>
                      <a:pt x="41" y="192"/>
                    </a:lnTo>
                    <a:lnTo>
                      <a:pt x="35" y="185"/>
                    </a:lnTo>
                    <a:lnTo>
                      <a:pt x="32" y="184"/>
                    </a:lnTo>
                    <a:lnTo>
                      <a:pt x="28" y="189"/>
                    </a:lnTo>
                    <a:lnTo>
                      <a:pt x="28" y="193"/>
                    </a:lnTo>
                    <a:lnTo>
                      <a:pt x="26" y="193"/>
                    </a:lnTo>
                    <a:lnTo>
                      <a:pt x="20" y="192"/>
                    </a:lnTo>
                    <a:lnTo>
                      <a:pt x="14" y="187"/>
                    </a:lnTo>
                    <a:lnTo>
                      <a:pt x="17" y="184"/>
                    </a:lnTo>
                    <a:lnTo>
                      <a:pt x="14" y="181"/>
                    </a:lnTo>
                    <a:lnTo>
                      <a:pt x="15" y="176"/>
                    </a:lnTo>
                    <a:lnTo>
                      <a:pt x="11" y="173"/>
                    </a:lnTo>
                    <a:lnTo>
                      <a:pt x="9" y="166"/>
                    </a:lnTo>
                    <a:lnTo>
                      <a:pt x="2" y="166"/>
                    </a:lnTo>
                    <a:lnTo>
                      <a:pt x="0" y="163"/>
                    </a:lnTo>
                    <a:lnTo>
                      <a:pt x="11" y="161"/>
                    </a:lnTo>
                    <a:lnTo>
                      <a:pt x="17" y="155"/>
                    </a:lnTo>
                    <a:lnTo>
                      <a:pt x="14" y="149"/>
                    </a:lnTo>
                    <a:lnTo>
                      <a:pt x="8" y="144"/>
                    </a:lnTo>
                    <a:lnTo>
                      <a:pt x="11" y="143"/>
                    </a:lnTo>
                    <a:lnTo>
                      <a:pt x="17" y="141"/>
                    </a:lnTo>
                    <a:lnTo>
                      <a:pt x="32" y="137"/>
                    </a:lnTo>
                    <a:lnTo>
                      <a:pt x="35" y="137"/>
                    </a:lnTo>
                    <a:lnTo>
                      <a:pt x="37" y="134"/>
                    </a:lnTo>
                    <a:lnTo>
                      <a:pt x="41" y="125"/>
                    </a:lnTo>
                    <a:lnTo>
                      <a:pt x="41" y="125"/>
                    </a:lnTo>
                    <a:lnTo>
                      <a:pt x="43" y="122"/>
                    </a:lnTo>
                    <a:lnTo>
                      <a:pt x="40" y="106"/>
                    </a:lnTo>
                    <a:lnTo>
                      <a:pt x="50" y="102"/>
                    </a:lnTo>
                    <a:lnTo>
                      <a:pt x="59" y="96"/>
                    </a:lnTo>
                    <a:lnTo>
                      <a:pt x="62" y="97"/>
                    </a:lnTo>
                    <a:lnTo>
                      <a:pt x="67" y="105"/>
                    </a:lnTo>
                    <a:lnTo>
                      <a:pt x="67" y="103"/>
                    </a:lnTo>
                    <a:lnTo>
                      <a:pt x="81" y="105"/>
                    </a:lnTo>
                    <a:lnTo>
                      <a:pt x="84" y="116"/>
                    </a:lnTo>
                    <a:lnTo>
                      <a:pt x="90" y="116"/>
                    </a:lnTo>
                    <a:lnTo>
                      <a:pt x="93" y="116"/>
                    </a:lnTo>
                    <a:lnTo>
                      <a:pt x="100" y="113"/>
                    </a:lnTo>
                    <a:lnTo>
                      <a:pt x="105" y="113"/>
                    </a:lnTo>
                    <a:lnTo>
                      <a:pt x="109" y="119"/>
                    </a:lnTo>
                    <a:lnTo>
                      <a:pt x="114" y="113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6" y="106"/>
                    </a:lnTo>
                    <a:lnTo>
                      <a:pt x="126" y="100"/>
                    </a:lnTo>
                    <a:lnTo>
                      <a:pt x="135" y="105"/>
                    </a:lnTo>
                    <a:lnTo>
                      <a:pt x="146" y="106"/>
                    </a:lnTo>
                    <a:lnTo>
                      <a:pt x="157" y="99"/>
                    </a:lnTo>
                    <a:lnTo>
                      <a:pt x="150" y="94"/>
                    </a:lnTo>
                    <a:lnTo>
                      <a:pt x="158" y="90"/>
                    </a:lnTo>
                    <a:lnTo>
                      <a:pt x="161" y="82"/>
                    </a:lnTo>
                    <a:lnTo>
                      <a:pt x="164" y="85"/>
                    </a:lnTo>
                    <a:lnTo>
                      <a:pt x="173" y="81"/>
                    </a:lnTo>
                    <a:lnTo>
                      <a:pt x="181" y="85"/>
                    </a:lnTo>
                    <a:lnTo>
                      <a:pt x="185" y="82"/>
                    </a:lnTo>
                    <a:lnTo>
                      <a:pt x="191" y="76"/>
                    </a:lnTo>
                    <a:lnTo>
                      <a:pt x="196" y="81"/>
                    </a:lnTo>
                    <a:lnTo>
                      <a:pt x="194" y="76"/>
                    </a:lnTo>
                    <a:lnTo>
                      <a:pt x="197" y="75"/>
                    </a:lnTo>
                    <a:lnTo>
                      <a:pt x="202" y="67"/>
                    </a:lnTo>
                    <a:lnTo>
                      <a:pt x="201" y="61"/>
                    </a:lnTo>
                    <a:lnTo>
                      <a:pt x="202" y="53"/>
                    </a:lnTo>
                    <a:lnTo>
                      <a:pt x="201" y="52"/>
                    </a:lnTo>
                    <a:lnTo>
                      <a:pt x="205" y="46"/>
                    </a:lnTo>
                    <a:lnTo>
                      <a:pt x="204" y="43"/>
                    </a:lnTo>
                    <a:lnTo>
                      <a:pt x="208" y="34"/>
                    </a:lnTo>
                    <a:lnTo>
                      <a:pt x="214" y="26"/>
                    </a:lnTo>
                    <a:lnTo>
                      <a:pt x="219" y="27"/>
                    </a:lnTo>
                    <a:lnTo>
                      <a:pt x="222" y="35"/>
                    </a:lnTo>
                    <a:lnTo>
                      <a:pt x="225" y="30"/>
                    </a:lnTo>
                    <a:lnTo>
                      <a:pt x="235" y="26"/>
                    </a:lnTo>
                    <a:lnTo>
                      <a:pt x="235" y="20"/>
                    </a:lnTo>
                    <a:lnTo>
                      <a:pt x="245" y="20"/>
                    </a:lnTo>
                    <a:lnTo>
                      <a:pt x="249" y="15"/>
                    </a:lnTo>
                    <a:lnTo>
                      <a:pt x="251" y="12"/>
                    </a:lnTo>
                    <a:lnTo>
                      <a:pt x="257" y="9"/>
                    </a:lnTo>
                    <a:lnTo>
                      <a:pt x="258" y="3"/>
                    </a:lnTo>
                    <a:lnTo>
                      <a:pt x="263" y="0"/>
                    </a:lnTo>
                    <a:lnTo>
                      <a:pt x="27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6" name="Freeform 4182">
                <a:extLst>
                  <a:ext uri="{FF2B5EF4-FFF2-40B4-BE49-F238E27FC236}">
                    <a16:creationId xmlns:a16="http://schemas.microsoft.com/office/drawing/2014/main" id="{61E1A5ED-50B3-07EF-1789-193D272E8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609"/>
                <a:ext cx="48" cy="83"/>
              </a:xfrm>
              <a:custGeom>
                <a:avLst/>
                <a:gdLst>
                  <a:gd name="T0" fmla="*/ 40 w 97"/>
                  <a:gd name="T1" fmla="*/ 6 h 164"/>
                  <a:gd name="T2" fmla="*/ 25 w 97"/>
                  <a:gd name="T3" fmla="*/ 0 h 164"/>
                  <a:gd name="T4" fmla="*/ 17 w 97"/>
                  <a:gd name="T5" fmla="*/ 1 h 164"/>
                  <a:gd name="T6" fmla="*/ 0 w 97"/>
                  <a:gd name="T7" fmla="*/ 3 h 164"/>
                  <a:gd name="T8" fmla="*/ 2 w 97"/>
                  <a:gd name="T9" fmla="*/ 15 h 164"/>
                  <a:gd name="T10" fmla="*/ 12 w 97"/>
                  <a:gd name="T11" fmla="*/ 14 h 164"/>
                  <a:gd name="T12" fmla="*/ 19 w 97"/>
                  <a:gd name="T13" fmla="*/ 15 h 164"/>
                  <a:gd name="T14" fmla="*/ 20 w 97"/>
                  <a:gd name="T15" fmla="*/ 23 h 164"/>
                  <a:gd name="T16" fmla="*/ 25 w 97"/>
                  <a:gd name="T17" fmla="*/ 32 h 164"/>
                  <a:gd name="T18" fmla="*/ 20 w 97"/>
                  <a:gd name="T19" fmla="*/ 42 h 164"/>
                  <a:gd name="T20" fmla="*/ 20 w 97"/>
                  <a:gd name="T21" fmla="*/ 58 h 164"/>
                  <a:gd name="T22" fmla="*/ 15 w 97"/>
                  <a:gd name="T23" fmla="*/ 68 h 164"/>
                  <a:gd name="T24" fmla="*/ 15 w 97"/>
                  <a:gd name="T25" fmla="*/ 76 h 164"/>
                  <a:gd name="T26" fmla="*/ 25 w 97"/>
                  <a:gd name="T27" fmla="*/ 82 h 164"/>
                  <a:gd name="T28" fmla="*/ 19 w 97"/>
                  <a:gd name="T29" fmla="*/ 100 h 164"/>
                  <a:gd name="T30" fmla="*/ 28 w 97"/>
                  <a:gd name="T31" fmla="*/ 109 h 164"/>
                  <a:gd name="T32" fmla="*/ 40 w 97"/>
                  <a:gd name="T33" fmla="*/ 112 h 164"/>
                  <a:gd name="T34" fmla="*/ 47 w 97"/>
                  <a:gd name="T35" fmla="*/ 120 h 164"/>
                  <a:gd name="T36" fmla="*/ 31 w 97"/>
                  <a:gd name="T37" fmla="*/ 124 h 164"/>
                  <a:gd name="T38" fmla="*/ 35 w 97"/>
                  <a:gd name="T39" fmla="*/ 137 h 164"/>
                  <a:gd name="T40" fmla="*/ 53 w 97"/>
                  <a:gd name="T41" fmla="*/ 152 h 164"/>
                  <a:gd name="T42" fmla="*/ 64 w 97"/>
                  <a:gd name="T43" fmla="*/ 149 h 164"/>
                  <a:gd name="T44" fmla="*/ 63 w 97"/>
                  <a:gd name="T45" fmla="*/ 164 h 164"/>
                  <a:gd name="T46" fmla="*/ 76 w 97"/>
                  <a:gd name="T47" fmla="*/ 152 h 164"/>
                  <a:gd name="T48" fmla="*/ 85 w 97"/>
                  <a:gd name="T49" fmla="*/ 143 h 164"/>
                  <a:gd name="T50" fmla="*/ 79 w 97"/>
                  <a:gd name="T51" fmla="*/ 138 h 164"/>
                  <a:gd name="T52" fmla="*/ 82 w 97"/>
                  <a:gd name="T53" fmla="*/ 129 h 164"/>
                  <a:gd name="T54" fmla="*/ 91 w 97"/>
                  <a:gd name="T55" fmla="*/ 123 h 164"/>
                  <a:gd name="T56" fmla="*/ 88 w 97"/>
                  <a:gd name="T57" fmla="*/ 109 h 164"/>
                  <a:gd name="T58" fmla="*/ 91 w 97"/>
                  <a:gd name="T59" fmla="*/ 99 h 164"/>
                  <a:gd name="T60" fmla="*/ 90 w 97"/>
                  <a:gd name="T61" fmla="*/ 91 h 164"/>
                  <a:gd name="T62" fmla="*/ 88 w 97"/>
                  <a:gd name="T63" fmla="*/ 82 h 164"/>
                  <a:gd name="T64" fmla="*/ 97 w 97"/>
                  <a:gd name="T65" fmla="*/ 77 h 164"/>
                  <a:gd name="T66" fmla="*/ 81 w 97"/>
                  <a:gd name="T67" fmla="*/ 76 h 164"/>
                  <a:gd name="T68" fmla="*/ 81 w 97"/>
                  <a:gd name="T69" fmla="*/ 65 h 164"/>
                  <a:gd name="T70" fmla="*/ 73 w 97"/>
                  <a:gd name="T71" fmla="*/ 53 h 164"/>
                  <a:gd name="T72" fmla="*/ 78 w 97"/>
                  <a:gd name="T73" fmla="*/ 39 h 164"/>
                  <a:gd name="T74" fmla="*/ 67 w 97"/>
                  <a:gd name="T75" fmla="*/ 33 h 164"/>
                  <a:gd name="T76" fmla="*/ 55 w 97"/>
                  <a:gd name="T77" fmla="*/ 33 h 164"/>
                  <a:gd name="T78" fmla="*/ 49 w 97"/>
                  <a:gd name="T79" fmla="*/ 29 h 164"/>
                  <a:gd name="T80" fmla="*/ 41 w 97"/>
                  <a:gd name="T81" fmla="*/ 23 h 164"/>
                  <a:gd name="T82" fmla="*/ 38 w 97"/>
                  <a:gd name="T83" fmla="*/ 11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7" h="164">
                    <a:moveTo>
                      <a:pt x="38" y="11"/>
                    </a:moveTo>
                    <a:lnTo>
                      <a:pt x="40" y="6"/>
                    </a:lnTo>
                    <a:lnTo>
                      <a:pt x="32" y="6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9" y="0"/>
                    </a:lnTo>
                    <a:lnTo>
                      <a:pt x="0" y="3"/>
                    </a:lnTo>
                    <a:lnTo>
                      <a:pt x="3" y="14"/>
                    </a:lnTo>
                    <a:lnTo>
                      <a:pt x="2" y="15"/>
                    </a:lnTo>
                    <a:lnTo>
                      <a:pt x="6" y="12"/>
                    </a:lnTo>
                    <a:lnTo>
                      <a:pt x="12" y="14"/>
                    </a:lnTo>
                    <a:lnTo>
                      <a:pt x="19" y="12"/>
                    </a:lnTo>
                    <a:lnTo>
                      <a:pt x="19" y="15"/>
                    </a:lnTo>
                    <a:lnTo>
                      <a:pt x="25" y="18"/>
                    </a:lnTo>
                    <a:lnTo>
                      <a:pt x="20" y="23"/>
                    </a:lnTo>
                    <a:lnTo>
                      <a:pt x="25" y="26"/>
                    </a:lnTo>
                    <a:lnTo>
                      <a:pt x="25" y="32"/>
                    </a:lnTo>
                    <a:lnTo>
                      <a:pt x="28" y="38"/>
                    </a:lnTo>
                    <a:lnTo>
                      <a:pt x="20" y="42"/>
                    </a:lnTo>
                    <a:lnTo>
                      <a:pt x="28" y="55"/>
                    </a:lnTo>
                    <a:lnTo>
                      <a:pt x="20" y="58"/>
                    </a:lnTo>
                    <a:lnTo>
                      <a:pt x="15" y="65"/>
                    </a:lnTo>
                    <a:lnTo>
                      <a:pt x="15" y="68"/>
                    </a:lnTo>
                    <a:lnTo>
                      <a:pt x="12" y="73"/>
                    </a:lnTo>
                    <a:lnTo>
                      <a:pt x="15" y="76"/>
                    </a:lnTo>
                    <a:lnTo>
                      <a:pt x="22" y="77"/>
                    </a:lnTo>
                    <a:lnTo>
                      <a:pt x="25" y="82"/>
                    </a:lnTo>
                    <a:lnTo>
                      <a:pt x="25" y="96"/>
                    </a:lnTo>
                    <a:lnTo>
                      <a:pt x="19" y="100"/>
                    </a:lnTo>
                    <a:lnTo>
                      <a:pt x="25" y="102"/>
                    </a:lnTo>
                    <a:lnTo>
                      <a:pt x="28" y="109"/>
                    </a:lnTo>
                    <a:lnTo>
                      <a:pt x="35" y="108"/>
                    </a:lnTo>
                    <a:lnTo>
                      <a:pt x="40" y="112"/>
                    </a:lnTo>
                    <a:lnTo>
                      <a:pt x="40" y="120"/>
                    </a:lnTo>
                    <a:lnTo>
                      <a:pt x="47" y="120"/>
                    </a:lnTo>
                    <a:lnTo>
                      <a:pt x="40" y="120"/>
                    </a:lnTo>
                    <a:lnTo>
                      <a:pt x="31" y="124"/>
                    </a:lnTo>
                    <a:lnTo>
                      <a:pt x="34" y="131"/>
                    </a:lnTo>
                    <a:lnTo>
                      <a:pt x="35" y="137"/>
                    </a:lnTo>
                    <a:lnTo>
                      <a:pt x="44" y="140"/>
                    </a:lnTo>
                    <a:lnTo>
                      <a:pt x="53" y="152"/>
                    </a:lnTo>
                    <a:lnTo>
                      <a:pt x="58" y="144"/>
                    </a:lnTo>
                    <a:lnTo>
                      <a:pt x="64" y="149"/>
                    </a:lnTo>
                    <a:lnTo>
                      <a:pt x="61" y="156"/>
                    </a:lnTo>
                    <a:lnTo>
                      <a:pt x="63" y="164"/>
                    </a:lnTo>
                    <a:lnTo>
                      <a:pt x="82" y="159"/>
                    </a:lnTo>
                    <a:lnTo>
                      <a:pt x="76" y="152"/>
                    </a:lnTo>
                    <a:lnTo>
                      <a:pt x="84" y="149"/>
                    </a:lnTo>
                    <a:lnTo>
                      <a:pt x="85" y="143"/>
                    </a:lnTo>
                    <a:lnTo>
                      <a:pt x="78" y="140"/>
                    </a:lnTo>
                    <a:lnTo>
                      <a:pt x="79" y="138"/>
                    </a:lnTo>
                    <a:lnTo>
                      <a:pt x="76" y="132"/>
                    </a:lnTo>
                    <a:lnTo>
                      <a:pt x="82" y="129"/>
                    </a:lnTo>
                    <a:lnTo>
                      <a:pt x="88" y="123"/>
                    </a:lnTo>
                    <a:lnTo>
                      <a:pt x="91" y="123"/>
                    </a:lnTo>
                    <a:lnTo>
                      <a:pt x="87" y="112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91" y="99"/>
                    </a:lnTo>
                    <a:lnTo>
                      <a:pt x="97" y="93"/>
                    </a:lnTo>
                    <a:lnTo>
                      <a:pt x="90" y="91"/>
                    </a:lnTo>
                    <a:lnTo>
                      <a:pt x="88" y="88"/>
                    </a:lnTo>
                    <a:lnTo>
                      <a:pt x="88" y="82"/>
                    </a:lnTo>
                    <a:lnTo>
                      <a:pt x="94" y="80"/>
                    </a:lnTo>
                    <a:lnTo>
                      <a:pt x="97" y="77"/>
                    </a:lnTo>
                    <a:lnTo>
                      <a:pt x="88" y="73"/>
                    </a:lnTo>
                    <a:lnTo>
                      <a:pt x="81" y="76"/>
                    </a:lnTo>
                    <a:lnTo>
                      <a:pt x="76" y="67"/>
                    </a:lnTo>
                    <a:lnTo>
                      <a:pt x="81" y="65"/>
                    </a:lnTo>
                    <a:lnTo>
                      <a:pt x="76" y="55"/>
                    </a:lnTo>
                    <a:lnTo>
                      <a:pt x="73" y="53"/>
                    </a:lnTo>
                    <a:lnTo>
                      <a:pt x="76" y="47"/>
                    </a:lnTo>
                    <a:lnTo>
                      <a:pt x="78" y="39"/>
                    </a:lnTo>
                    <a:lnTo>
                      <a:pt x="72" y="38"/>
                    </a:lnTo>
                    <a:lnTo>
                      <a:pt x="67" y="33"/>
                    </a:lnTo>
                    <a:lnTo>
                      <a:pt x="60" y="36"/>
                    </a:lnTo>
                    <a:lnTo>
                      <a:pt x="55" y="33"/>
                    </a:lnTo>
                    <a:lnTo>
                      <a:pt x="46" y="36"/>
                    </a:lnTo>
                    <a:lnTo>
                      <a:pt x="49" y="29"/>
                    </a:lnTo>
                    <a:lnTo>
                      <a:pt x="44" y="30"/>
                    </a:lnTo>
                    <a:lnTo>
                      <a:pt x="41" y="23"/>
                    </a:lnTo>
                    <a:lnTo>
                      <a:pt x="41" y="14"/>
                    </a:lnTo>
                    <a:lnTo>
                      <a:pt x="38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7" name="Freeform 4183">
                <a:extLst>
                  <a:ext uri="{FF2B5EF4-FFF2-40B4-BE49-F238E27FC236}">
                    <a16:creationId xmlns:a16="http://schemas.microsoft.com/office/drawing/2014/main" id="{3A8AFFEC-ABDB-3166-0C85-DBCCF3C97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609"/>
                <a:ext cx="48" cy="83"/>
              </a:xfrm>
              <a:custGeom>
                <a:avLst/>
                <a:gdLst>
                  <a:gd name="T0" fmla="*/ 41 w 97"/>
                  <a:gd name="T1" fmla="*/ 14 h 164"/>
                  <a:gd name="T2" fmla="*/ 44 w 97"/>
                  <a:gd name="T3" fmla="*/ 30 h 164"/>
                  <a:gd name="T4" fmla="*/ 46 w 97"/>
                  <a:gd name="T5" fmla="*/ 36 h 164"/>
                  <a:gd name="T6" fmla="*/ 60 w 97"/>
                  <a:gd name="T7" fmla="*/ 36 h 164"/>
                  <a:gd name="T8" fmla="*/ 72 w 97"/>
                  <a:gd name="T9" fmla="*/ 38 h 164"/>
                  <a:gd name="T10" fmla="*/ 76 w 97"/>
                  <a:gd name="T11" fmla="*/ 47 h 164"/>
                  <a:gd name="T12" fmla="*/ 76 w 97"/>
                  <a:gd name="T13" fmla="*/ 55 h 164"/>
                  <a:gd name="T14" fmla="*/ 76 w 97"/>
                  <a:gd name="T15" fmla="*/ 67 h 164"/>
                  <a:gd name="T16" fmla="*/ 88 w 97"/>
                  <a:gd name="T17" fmla="*/ 73 h 164"/>
                  <a:gd name="T18" fmla="*/ 94 w 97"/>
                  <a:gd name="T19" fmla="*/ 80 h 164"/>
                  <a:gd name="T20" fmla="*/ 88 w 97"/>
                  <a:gd name="T21" fmla="*/ 88 h 164"/>
                  <a:gd name="T22" fmla="*/ 97 w 97"/>
                  <a:gd name="T23" fmla="*/ 93 h 164"/>
                  <a:gd name="T24" fmla="*/ 88 w 97"/>
                  <a:gd name="T25" fmla="*/ 108 h 164"/>
                  <a:gd name="T26" fmla="*/ 87 w 97"/>
                  <a:gd name="T27" fmla="*/ 112 h 164"/>
                  <a:gd name="T28" fmla="*/ 88 w 97"/>
                  <a:gd name="T29" fmla="*/ 123 h 164"/>
                  <a:gd name="T30" fmla="*/ 76 w 97"/>
                  <a:gd name="T31" fmla="*/ 132 h 164"/>
                  <a:gd name="T32" fmla="*/ 78 w 97"/>
                  <a:gd name="T33" fmla="*/ 140 h 164"/>
                  <a:gd name="T34" fmla="*/ 84 w 97"/>
                  <a:gd name="T35" fmla="*/ 149 h 164"/>
                  <a:gd name="T36" fmla="*/ 82 w 97"/>
                  <a:gd name="T37" fmla="*/ 159 h 164"/>
                  <a:gd name="T38" fmla="*/ 61 w 97"/>
                  <a:gd name="T39" fmla="*/ 156 h 164"/>
                  <a:gd name="T40" fmla="*/ 58 w 97"/>
                  <a:gd name="T41" fmla="*/ 144 h 164"/>
                  <a:gd name="T42" fmla="*/ 44 w 97"/>
                  <a:gd name="T43" fmla="*/ 140 h 164"/>
                  <a:gd name="T44" fmla="*/ 34 w 97"/>
                  <a:gd name="T45" fmla="*/ 131 h 164"/>
                  <a:gd name="T46" fmla="*/ 40 w 97"/>
                  <a:gd name="T47" fmla="*/ 120 h 164"/>
                  <a:gd name="T48" fmla="*/ 40 w 97"/>
                  <a:gd name="T49" fmla="*/ 120 h 164"/>
                  <a:gd name="T50" fmla="*/ 35 w 97"/>
                  <a:gd name="T51" fmla="*/ 108 h 164"/>
                  <a:gd name="T52" fmla="*/ 25 w 97"/>
                  <a:gd name="T53" fmla="*/ 102 h 164"/>
                  <a:gd name="T54" fmla="*/ 25 w 97"/>
                  <a:gd name="T55" fmla="*/ 96 h 164"/>
                  <a:gd name="T56" fmla="*/ 22 w 97"/>
                  <a:gd name="T57" fmla="*/ 77 h 164"/>
                  <a:gd name="T58" fmla="*/ 12 w 97"/>
                  <a:gd name="T59" fmla="*/ 73 h 164"/>
                  <a:gd name="T60" fmla="*/ 15 w 97"/>
                  <a:gd name="T61" fmla="*/ 65 h 164"/>
                  <a:gd name="T62" fmla="*/ 28 w 97"/>
                  <a:gd name="T63" fmla="*/ 55 h 164"/>
                  <a:gd name="T64" fmla="*/ 28 w 97"/>
                  <a:gd name="T65" fmla="*/ 38 h 164"/>
                  <a:gd name="T66" fmla="*/ 25 w 97"/>
                  <a:gd name="T67" fmla="*/ 26 h 164"/>
                  <a:gd name="T68" fmla="*/ 25 w 97"/>
                  <a:gd name="T69" fmla="*/ 18 h 164"/>
                  <a:gd name="T70" fmla="*/ 19 w 97"/>
                  <a:gd name="T71" fmla="*/ 12 h 164"/>
                  <a:gd name="T72" fmla="*/ 6 w 97"/>
                  <a:gd name="T73" fmla="*/ 12 h 164"/>
                  <a:gd name="T74" fmla="*/ 3 w 97"/>
                  <a:gd name="T75" fmla="*/ 14 h 164"/>
                  <a:gd name="T76" fmla="*/ 9 w 97"/>
                  <a:gd name="T77" fmla="*/ 0 h 164"/>
                  <a:gd name="T78" fmla="*/ 19 w 97"/>
                  <a:gd name="T79" fmla="*/ 0 h 164"/>
                  <a:gd name="T80" fmla="*/ 32 w 97"/>
                  <a:gd name="T81" fmla="*/ 6 h 164"/>
                  <a:gd name="T82" fmla="*/ 38 w 97"/>
                  <a:gd name="T83" fmla="*/ 11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7" h="164">
                    <a:moveTo>
                      <a:pt x="38" y="11"/>
                    </a:moveTo>
                    <a:lnTo>
                      <a:pt x="41" y="14"/>
                    </a:lnTo>
                    <a:lnTo>
                      <a:pt x="41" y="23"/>
                    </a:lnTo>
                    <a:lnTo>
                      <a:pt x="44" y="30"/>
                    </a:lnTo>
                    <a:lnTo>
                      <a:pt x="49" y="29"/>
                    </a:lnTo>
                    <a:lnTo>
                      <a:pt x="46" y="36"/>
                    </a:lnTo>
                    <a:lnTo>
                      <a:pt x="55" y="33"/>
                    </a:lnTo>
                    <a:lnTo>
                      <a:pt x="60" y="36"/>
                    </a:lnTo>
                    <a:lnTo>
                      <a:pt x="67" y="33"/>
                    </a:lnTo>
                    <a:lnTo>
                      <a:pt x="72" y="38"/>
                    </a:lnTo>
                    <a:lnTo>
                      <a:pt x="78" y="39"/>
                    </a:lnTo>
                    <a:lnTo>
                      <a:pt x="76" y="47"/>
                    </a:lnTo>
                    <a:lnTo>
                      <a:pt x="73" y="53"/>
                    </a:lnTo>
                    <a:lnTo>
                      <a:pt x="76" y="55"/>
                    </a:lnTo>
                    <a:lnTo>
                      <a:pt x="81" y="65"/>
                    </a:lnTo>
                    <a:lnTo>
                      <a:pt x="76" y="67"/>
                    </a:lnTo>
                    <a:lnTo>
                      <a:pt x="81" y="76"/>
                    </a:lnTo>
                    <a:lnTo>
                      <a:pt x="88" y="73"/>
                    </a:lnTo>
                    <a:lnTo>
                      <a:pt x="97" y="77"/>
                    </a:lnTo>
                    <a:lnTo>
                      <a:pt x="94" y="80"/>
                    </a:lnTo>
                    <a:lnTo>
                      <a:pt x="88" y="82"/>
                    </a:lnTo>
                    <a:lnTo>
                      <a:pt x="88" y="88"/>
                    </a:lnTo>
                    <a:lnTo>
                      <a:pt x="90" y="91"/>
                    </a:lnTo>
                    <a:lnTo>
                      <a:pt x="97" y="93"/>
                    </a:lnTo>
                    <a:lnTo>
                      <a:pt x="91" y="99"/>
                    </a:lnTo>
                    <a:lnTo>
                      <a:pt x="88" y="108"/>
                    </a:lnTo>
                    <a:lnTo>
                      <a:pt x="88" y="109"/>
                    </a:lnTo>
                    <a:lnTo>
                      <a:pt x="87" y="112"/>
                    </a:lnTo>
                    <a:lnTo>
                      <a:pt x="91" y="123"/>
                    </a:lnTo>
                    <a:lnTo>
                      <a:pt x="88" y="123"/>
                    </a:lnTo>
                    <a:lnTo>
                      <a:pt x="82" y="129"/>
                    </a:lnTo>
                    <a:lnTo>
                      <a:pt x="76" y="132"/>
                    </a:lnTo>
                    <a:lnTo>
                      <a:pt x="79" y="138"/>
                    </a:lnTo>
                    <a:lnTo>
                      <a:pt x="78" y="140"/>
                    </a:lnTo>
                    <a:lnTo>
                      <a:pt x="85" y="143"/>
                    </a:lnTo>
                    <a:lnTo>
                      <a:pt x="84" y="149"/>
                    </a:lnTo>
                    <a:lnTo>
                      <a:pt x="76" y="152"/>
                    </a:lnTo>
                    <a:lnTo>
                      <a:pt x="82" y="159"/>
                    </a:lnTo>
                    <a:lnTo>
                      <a:pt x="63" y="164"/>
                    </a:lnTo>
                    <a:lnTo>
                      <a:pt x="61" y="156"/>
                    </a:lnTo>
                    <a:lnTo>
                      <a:pt x="64" y="149"/>
                    </a:lnTo>
                    <a:lnTo>
                      <a:pt x="58" y="144"/>
                    </a:lnTo>
                    <a:lnTo>
                      <a:pt x="53" y="152"/>
                    </a:lnTo>
                    <a:lnTo>
                      <a:pt x="44" y="140"/>
                    </a:lnTo>
                    <a:lnTo>
                      <a:pt x="35" y="137"/>
                    </a:lnTo>
                    <a:lnTo>
                      <a:pt x="34" y="131"/>
                    </a:lnTo>
                    <a:lnTo>
                      <a:pt x="31" y="124"/>
                    </a:lnTo>
                    <a:lnTo>
                      <a:pt x="40" y="120"/>
                    </a:lnTo>
                    <a:lnTo>
                      <a:pt x="47" y="120"/>
                    </a:lnTo>
                    <a:lnTo>
                      <a:pt x="40" y="120"/>
                    </a:lnTo>
                    <a:lnTo>
                      <a:pt x="40" y="112"/>
                    </a:lnTo>
                    <a:lnTo>
                      <a:pt x="35" y="108"/>
                    </a:lnTo>
                    <a:lnTo>
                      <a:pt x="28" y="109"/>
                    </a:lnTo>
                    <a:lnTo>
                      <a:pt x="25" y="102"/>
                    </a:lnTo>
                    <a:lnTo>
                      <a:pt x="19" y="100"/>
                    </a:lnTo>
                    <a:lnTo>
                      <a:pt x="25" y="96"/>
                    </a:lnTo>
                    <a:lnTo>
                      <a:pt x="25" y="82"/>
                    </a:lnTo>
                    <a:lnTo>
                      <a:pt x="22" y="77"/>
                    </a:lnTo>
                    <a:lnTo>
                      <a:pt x="15" y="76"/>
                    </a:lnTo>
                    <a:lnTo>
                      <a:pt x="12" y="73"/>
                    </a:lnTo>
                    <a:lnTo>
                      <a:pt x="15" y="68"/>
                    </a:lnTo>
                    <a:lnTo>
                      <a:pt x="15" y="65"/>
                    </a:lnTo>
                    <a:lnTo>
                      <a:pt x="20" y="58"/>
                    </a:lnTo>
                    <a:lnTo>
                      <a:pt x="28" y="55"/>
                    </a:lnTo>
                    <a:lnTo>
                      <a:pt x="20" y="42"/>
                    </a:lnTo>
                    <a:lnTo>
                      <a:pt x="28" y="38"/>
                    </a:lnTo>
                    <a:lnTo>
                      <a:pt x="25" y="32"/>
                    </a:lnTo>
                    <a:lnTo>
                      <a:pt x="25" y="26"/>
                    </a:lnTo>
                    <a:lnTo>
                      <a:pt x="20" y="23"/>
                    </a:lnTo>
                    <a:lnTo>
                      <a:pt x="25" y="18"/>
                    </a:lnTo>
                    <a:lnTo>
                      <a:pt x="19" y="15"/>
                    </a:lnTo>
                    <a:lnTo>
                      <a:pt x="19" y="12"/>
                    </a:lnTo>
                    <a:lnTo>
                      <a:pt x="12" y="14"/>
                    </a:lnTo>
                    <a:lnTo>
                      <a:pt x="6" y="12"/>
                    </a:lnTo>
                    <a:lnTo>
                      <a:pt x="2" y="15"/>
                    </a:lnTo>
                    <a:lnTo>
                      <a:pt x="3" y="14"/>
                    </a:lnTo>
                    <a:lnTo>
                      <a:pt x="0" y="3"/>
                    </a:lnTo>
                    <a:lnTo>
                      <a:pt x="9" y="0"/>
                    </a:lnTo>
                    <a:lnTo>
                      <a:pt x="17" y="1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2" y="6"/>
                    </a:lnTo>
                    <a:lnTo>
                      <a:pt x="40" y="6"/>
                    </a:lnTo>
                    <a:lnTo>
                      <a:pt x="38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8" name="Freeform 4184">
                <a:extLst>
                  <a:ext uri="{FF2B5EF4-FFF2-40B4-BE49-F238E27FC236}">
                    <a16:creationId xmlns:a16="http://schemas.microsoft.com/office/drawing/2014/main" id="{C2096BC7-58BB-ABFE-EF63-AFF48323A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609"/>
                <a:ext cx="48" cy="83"/>
              </a:xfrm>
              <a:custGeom>
                <a:avLst/>
                <a:gdLst>
                  <a:gd name="T0" fmla="*/ 41 w 97"/>
                  <a:gd name="T1" fmla="*/ 14 h 164"/>
                  <a:gd name="T2" fmla="*/ 44 w 97"/>
                  <a:gd name="T3" fmla="*/ 30 h 164"/>
                  <a:gd name="T4" fmla="*/ 46 w 97"/>
                  <a:gd name="T5" fmla="*/ 36 h 164"/>
                  <a:gd name="T6" fmla="*/ 60 w 97"/>
                  <a:gd name="T7" fmla="*/ 36 h 164"/>
                  <a:gd name="T8" fmla="*/ 72 w 97"/>
                  <a:gd name="T9" fmla="*/ 38 h 164"/>
                  <a:gd name="T10" fmla="*/ 76 w 97"/>
                  <a:gd name="T11" fmla="*/ 47 h 164"/>
                  <a:gd name="T12" fmla="*/ 76 w 97"/>
                  <a:gd name="T13" fmla="*/ 55 h 164"/>
                  <a:gd name="T14" fmla="*/ 76 w 97"/>
                  <a:gd name="T15" fmla="*/ 67 h 164"/>
                  <a:gd name="T16" fmla="*/ 88 w 97"/>
                  <a:gd name="T17" fmla="*/ 73 h 164"/>
                  <a:gd name="T18" fmla="*/ 94 w 97"/>
                  <a:gd name="T19" fmla="*/ 80 h 164"/>
                  <a:gd name="T20" fmla="*/ 88 w 97"/>
                  <a:gd name="T21" fmla="*/ 88 h 164"/>
                  <a:gd name="T22" fmla="*/ 97 w 97"/>
                  <a:gd name="T23" fmla="*/ 93 h 164"/>
                  <a:gd name="T24" fmla="*/ 88 w 97"/>
                  <a:gd name="T25" fmla="*/ 108 h 164"/>
                  <a:gd name="T26" fmla="*/ 87 w 97"/>
                  <a:gd name="T27" fmla="*/ 112 h 164"/>
                  <a:gd name="T28" fmla="*/ 88 w 97"/>
                  <a:gd name="T29" fmla="*/ 123 h 164"/>
                  <a:gd name="T30" fmla="*/ 76 w 97"/>
                  <a:gd name="T31" fmla="*/ 132 h 164"/>
                  <a:gd name="T32" fmla="*/ 78 w 97"/>
                  <a:gd name="T33" fmla="*/ 140 h 164"/>
                  <a:gd name="T34" fmla="*/ 84 w 97"/>
                  <a:gd name="T35" fmla="*/ 149 h 164"/>
                  <a:gd name="T36" fmla="*/ 82 w 97"/>
                  <a:gd name="T37" fmla="*/ 159 h 164"/>
                  <a:gd name="T38" fmla="*/ 61 w 97"/>
                  <a:gd name="T39" fmla="*/ 156 h 164"/>
                  <a:gd name="T40" fmla="*/ 58 w 97"/>
                  <a:gd name="T41" fmla="*/ 144 h 164"/>
                  <a:gd name="T42" fmla="*/ 44 w 97"/>
                  <a:gd name="T43" fmla="*/ 140 h 164"/>
                  <a:gd name="T44" fmla="*/ 34 w 97"/>
                  <a:gd name="T45" fmla="*/ 131 h 164"/>
                  <a:gd name="T46" fmla="*/ 40 w 97"/>
                  <a:gd name="T47" fmla="*/ 120 h 164"/>
                  <a:gd name="T48" fmla="*/ 40 w 97"/>
                  <a:gd name="T49" fmla="*/ 120 h 164"/>
                  <a:gd name="T50" fmla="*/ 35 w 97"/>
                  <a:gd name="T51" fmla="*/ 108 h 164"/>
                  <a:gd name="T52" fmla="*/ 25 w 97"/>
                  <a:gd name="T53" fmla="*/ 102 h 164"/>
                  <a:gd name="T54" fmla="*/ 25 w 97"/>
                  <a:gd name="T55" fmla="*/ 96 h 164"/>
                  <a:gd name="T56" fmla="*/ 22 w 97"/>
                  <a:gd name="T57" fmla="*/ 77 h 164"/>
                  <a:gd name="T58" fmla="*/ 12 w 97"/>
                  <a:gd name="T59" fmla="*/ 73 h 164"/>
                  <a:gd name="T60" fmla="*/ 15 w 97"/>
                  <a:gd name="T61" fmla="*/ 65 h 164"/>
                  <a:gd name="T62" fmla="*/ 28 w 97"/>
                  <a:gd name="T63" fmla="*/ 55 h 164"/>
                  <a:gd name="T64" fmla="*/ 28 w 97"/>
                  <a:gd name="T65" fmla="*/ 38 h 164"/>
                  <a:gd name="T66" fmla="*/ 25 w 97"/>
                  <a:gd name="T67" fmla="*/ 26 h 164"/>
                  <a:gd name="T68" fmla="*/ 25 w 97"/>
                  <a:gd name="T69" fmla="*/ 18 h 164"/>
                  <a:gd name="T70" fmla="*/ 19 w 97"/>
                  <a:gd name="T71" fmla="*/ 12 h 164"/>
                  <a:gd name="T72" fmla="*/ 6 w 97"/>
                  <a:gd name="T73" fmla="*/ 12 h 164"/>
                  <a:gd name="T74" fmla="*/ 3 w 97"/>
                  <a:gd name="T75" fmla="*/ 14 h 164"/>
                  <a:gd name="T76" fmla="*/ 9 w 97"/>
                  <a:gd name="T77" fmla="*/ 0 h 164"/>
                  <a:gd name="T78" fmla="*/ 19 w 97"/>
                  <a:gd name="T79" fmla="*/ 0 h 164"/>
                  <a:gd name="T80" fmla="*/ 32 w 97"/>
                  <a:gd name="T81" fmla="*/ 6 h 164"/>
                  <a:gd name="T82" fmla="*/ 38 w 97"/>
                  <a:gd name="T83" fmla="*/ 11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7" h="164">
                    <a:moveTo>
                      <a:pt x="38" y="11"/>
                    </a:moveTo>
                    <a:lnTo>
                      <a:pt x="41" y="14"/>
                    </a:lnTo>
                    <a:lnTo>
                      <a:pt x="41" y="23"/>
                    </a:lnTo>
                    <a:lnTo>
                      <a:pt x="44" y="30"/>
                    </a:lnTo>
                    <a:lnTo>
                      <a:pt x="49" y="29"/>
                    </a:lnTo>
                    <a:lnTo>
                      <a:pt x="46" y="36"/>
                    </a:lnTo>
                    <a:lnTo>
                      <a:pt x="55" y="33"/>
                    </a:lnTo>
                    <a:lnTo>
                      <a:pt x="60" y="36"/>
                    </a:lnTo>
                    <a:lnTo>
                      <a:pt x="67" y="33"/>
                    </a:lnTo>
                    <a:lnTo>
                      <a:pt x="72" y="38"/>
                    </a:lnTo>
                    <a:lnTo>
                      <a:pt x="78" y="39"/>
                    </a:lnTo>
                    <a:lnTo>
                      <a:pt x="76" y="47"/>
                    </a:lnTo>
                    <a:lnTo>
                      <a:pt x="73" y="53"/>
                    </a:lnTo>
                    <a:lnTo>
                      <a:pt x="76" y="55"/>
                    </a:lnTo>
                    <a:lnTo>
                      <a:pt x="81" y="65"/>
                    </a:lnTo>
                    <a:lnTo>
                      <a:pt x="76" y="67"/>
                    </a:lnTo>
                    <a:lnTo>
                      <a:pt x="81" y="76"/>
                    </a:lnTo>
                    <a:lnTo>
                      <a:pt x="88" y="73"/>
                    </a:lnTo>
                    <a:lnTo>
                      <a:pt x="97" y="77"/>
                    </a:lnTo>
                    <a:lnTo>
                      <a:pt x="94" y="80"/>
                    </a:lnTo>
                    <a:lnTo>
                      <a:pt x="88" y="82"/>
                    </a:lnTo>
                    <a:lnTo>
                      <a:pt x="88" y="88"/>
                    </a:lnTo>
                    <a:lnTo>
                      <a:pt x="90" y="91"/>
                    </a:lnTo>
                    <a:lnTo>
                      <a:pt x="97" y="93"/>
                    </a:lnTo>
                    <a:lnTo>
                      <a:pt x="91" y="99"/>
                    </a:lnTo>
                    <a:lnTo>
                      <a:pt x="88" y="108"/>
                    </a:lnTo>
                    <a:lnTo>
                      <a:pt x="88" y="109"/>
                    </a:lnTo>
                    <a:lnTo>
                      <a:pt x="87" y="112"/>
                    </a:lnTo>
                    <a:lnTo>
                      <a:pt x="91" y="123"/>
                    </a:lnTo>
                    <a:lnTo>
                      <a:pt x="88" y="123"/>
                    </a:lnTo>
                    <a:lnTo>
                      <a:pt x="82" y="129"/>
                    </a:lnTo>
                    <a:lnTo>
                      <a:pt x="76" y="132"/>
                    </a:lnTo>
                    <a:lnTo>
                      <a:pt x="79" y="138"/>
                    </a:lnTo>
                    <a:lnTo>
                      <a:pt x="78" y="140"/>
                    </a:lnTo>
                    <a:lnTo>
                      <a:pt x="85" y="143"/>
                    </a:lnTo>
                    <a:lnTo>
                      <a:pt x="84" y="149"/>
                    </a:lnTo>
                    <a:lnTo>
                      <a:pt x="76" y="152"/>
                    </a:lnTo>
                    <a:lnTo>
                      <a:pt x="82" y="159"/>
                    </a:lnTo>
                    <a:lnTo>
                      <a:pt x="63" y="164"/>
                    </a:lnTo>
                    <a:lnTo>
                      <a:pt x="61" y="156"/>
                    </a:lnTo>
                    <a:lnTo>
                      <a:pt x="64" y="149"/>
                    </a:lnTo>
                    <a:lnTo>
                      <a:pt x="58" y="144"/>
                    </a:lnTo>
                    <a:lnTo>
                      <a:pt x="53" y="152"/>
                    </a:lnTo>
                    <a:lnTo>
                      <a:pt x="44" y="140"/>
                    </a:lnTo>
                    <a:lnTo>
                      <a:pt x="35" y="137"/>
                    </a:lnTo>
                    <a:lnTo>
                      <a:pt x="34" y="131"/>
                    </a:lnTo>
                    <a:lnTo>
                      <a:pt x="31" y="124"/>
                    </a:lnTo>
                    <a:lnTo>
                      <a:pt x="40" y="120"/>
                    </a:lnTo>
                    <a:lnTo>
                      <a:pt x="47" y="120"/>
                    </a:lnTo>
                    <a:lnTo>
                      <a:pt x="40" y="120"/>
                    </a:lnTo>
                    <a:lnTo>
                      <a:pt x="40" y="112"/>
                    </a:lnTo>
                    <a:lnTo>
                      <a:pt x="35" y="108"/>
                    </a:lnTo>
                    <a:lnTo>
                      <a:pt x="28" y="109"/>
                    </a:lnTo>
                    <a:lnTo>
                      <a:pt x="25" y="102"/>
                    </a:lnTo>
                    <a:lnTo>
                      <a:pt x="19" y="100"/>
                    </a:lnTo>
                    <a:lnTo>
                      <a:pt x="25" y="96"/>
                    </a:lnTo>
                    <a:lnTo>
                      <a:pt x="25" y="82"/>
                    </a:lnTo>
                    <a:lnTo>
                      <a:pt x="22" y="77"/>
                    </a:lnTo>
                    <a:lnTo>
                      <a:pt x="15" y="76"/>
                    </a:lnTo>
                    <a:lnTo>
                      <a:pt x="12" y="73"/>
                    </a:lnTo>
                    <a:lnTo>
                      <a:pt x="15" y="68"/>
                    </a:lnTo>
                    <a:lnTo>
                      <a:pt x="15" y="65"/>
                    </a:lnTo>
                    <a:lnTo>
                      <a:pt x="20" y="58"/>
                    </a:lnTo>
                    <a:lnTo>
                      <a:pt x="28" y="55"/>
                    </a:lnTo>
                    <a:lnTo>
                      <a:pt x="20" y="42"/>
                    </a:lnTo>
                    <a:lnTo>
                      <a:pt x="28" y="38"/>
                    </a:lnTo>
                    <a:lnTo>
                      <a:pt x="25" y="32"/>
                    </a:lnTo>
                    <a:lnTo>
                      <a:pt x="25" y="26"/>
                    </a:lnTo>
                    <a:lnTo>
                      <a:pt x="20" y="23"/>
                    </a:lnTo>
                    <a:lnTo>
                      <a:pt x="25" y="18"/>
                    </a:lnTo>
                    <a:lnTo>
                      <a:pt x="19" y="15"/>
                    </a:lnTo>
                    <a:lnTo>
                      <a:pt x="19" y="12"/>
                    </a:lnTo>
                    <a:lnTo>
                      <a:pt x="12" y="14"/>
                    </a:lnTo>
                    <a:lnTo>
                      <a:pt x="6" y="12"/>
                    </a:lnTo>
                    <a:lnTo>
                      <a:pt x="2" y="15"/>
                    </a:lnTo>
                    <a:lnTo>
                      <a:pt x="3" y="14"/>
                    </a:lnTo>
                    <a:lnTo>
                      <a:pt x="0" y="3"/>
                    </a:lnTo>
                    <a:lnTo>
                      <a:pt x="9" y="0"/>
                    </a:lnTo>
                    <a:lnTo>
                      <a:pt x="17" y="1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2" y="6"/>
                    </a:lnTo>
                    <a:lnTo>
                      <a:pt x="40" y="6"/>
                    </a:lnTo>
                    <a:lnTo>
                      <a:pt x="38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9" name="Freeform 4185">
                <a:extLst>
                  <a:ext uri="{FF2B5EF4-FFF2-40B4-BE49-F238E27FC236}">
                    <a16:creationId xmlns:a16="http://schemas.microsoft.com/office/drawing/2014/main" id="{E4377B77-EA3B-ABBA-3129-632B0ED11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710"/>
                <a:ext cx="42" cy="56"/>
              </a:xfrm>
              <a:custGeom>
                <a:avLst/>
                <a:gdLst>
                  <a:gd name="T0" fmla="*/ 70 w 84"/>
                  <a:gd name="T1" fmla="*/ 10 h 113"/>
                  <a:gd name="T2" fmla="*/ 61 w 84"/>
                  <a:gd name="T3" fmla="*/ 4 h 113"/>
                  <a:gd name="T4" fmla="*/ 53 w 84"/>
                  <a:gd name="T5" fmla="*/ 10 h 113"/>
                  <a:gd name="T6" fmla="*/ 49 w 84"/>
                  <a:gd name="T7" fmla="*/ 7 h 113"/>
                  <a:gd name="T8" fmla="*/ 44 w 84"/>
                  <a:gd name="T9" fmla="*/ 0 h 113"/>
                  <a:gd name="T10" fmla="*/ 38 w 84"/>
                  <a:gd name="T11" fmla="*/ 4 h 113"/>
                  <a:gd name="T12" fmla="*/ 33 w 84"/>
                  <a:gd name="T13" fmla="*/ 11 h 113"/>
                  <a:gd name="T14" fmla="*/ 27 w 84"/>
                  <a:gd name="T15" fmla="*/ 16 h 113"/>
                  <a:gd name="T16" fmla="*/ 30 w 84"/>
                  <a:gd name="T17" fmla="*/ 22 h 113"/>
                  <a:gd name="T18" fmla="*/ 38 w 84"/>
                  <a:gd name="T19" fmla="*/ 17 h 113"/>
                  <a:gd name="T20" fmla="*/ 40 w 84"/>
                  <a:gd name="T21" fmla="*/ 14 h 113"/>
                  <a:gd name="T22" fmla="*/ 46 w 84"/>
                  <a:gd name="T23" fmla="*/ 11 h 113"/>
                  <a:gd name="T24" fmla="*/ 44 w 84"/>
                  <a:gd name="T25" fmla="*/ 19 h 113"/>
                  <a:gd name="T26" fmla="*/ 40 w 84"/>
                  <a:gd name="T27" fmla="*/ 23 h 113"/>
                  <a:gd name="T28" fmla="*/ 38 w 84"/>
                  <a:gd name="T29" fmla="*/ 23 h 113"/>
                  <a:gd name="T30" fmla="*/ 37 w 84"/>
                  <a:gd name="T31" fmla="*/ 38 h 113"/>
                  <a:gd name="T32" fmla="*/ 27 w 84"/>
                  <a:gd name="T33" fmla="*/ 43 h 113"/>
                  <a:gd name="T34" fmla="*/ 21 w 84"/>
                  <a:gd name="T35" fmla="*/ 43 h 113"/>
                  <a:gd name="T36" fmla="*/ 18 w 84"/>
                  <a:gd name="T37" fmla="*/ 37 h 113"/>
                  <a:gd name="T38" fmla="*/ 18 w 84"/>
                  <a:gd name="T39" fmla="*/ 40 h 113"/>
                  <a:gd name="T40" fmla="*/ 12 w 84"/>
                  <a:gd name="T41" fmla="*/ 42 h 113"/>
                  <a:gd name="T42" fmla="*/ 9 w 84"/>
                  <a:gd name="T43" fmla="*/ 51 h 113"/>
                  <a:gd name="T44" fmla="*/ 6 w 84"/>
                  <a:gd name="T45" fmla="*/ 49 h 113"/>
                  <a:gd name="T46" fmla="*/ 8 w 84"/>
                  <a:gd name="T47" fmla="*/ 51 h 113"/>
                  <a:gd name="T48" fmla="*/ 11 w 84"/>
                  <a:gd name="T49" fmla="*/ 57 h 113"/>
                  <a:gd name="T50" fmla="*/ 8 w 84"/>
                  <a:gd name="T51" fmla="*/ 63 h 113"/>
                  <a:gd name="T52" fmla="*/ 8 w 84"/>
                  <a:gd name="T53" fmla="*/ 67 h 113"/>
                  <a:gd name="T54" fmla="*/ 15 w 84"/>
                  <a:gd name="T55" fmla="*/ 70 h 113"/>
                  <a:gd name="T56" fmla="*/ 17 w 84"/>
                  <a:gd name="T57" fmla="*/ 80 h 113"/>
                  <a:gd name="T58" fmla="*/ 21 w 84"/>
                  <a:gd name="T59" fmla="*/ 81 h 113"/>
                  <a:gd name="T60" fmla="*/ 15 w 84"/>
                  <a:gd name="T61" fmla="*/ 92 h 113"/>
                  <a:gd name="T62" fmla="*/ 6 w 84"/>
                  <a:gd name="T63" fmla="*/ 101 h 113"/>
                  <a:gd name="T64" fmla="*/ 0 w 84"/>
                  <a:gd name="T65" fmla="*/ 101 h 113"/>
                  <a:gd name="T66" fmla="*/ 3 w 84"/>
                  <a:gd name="T67" fmla="*/ 108 h 113"/>
                  <a:gd name="T68" fmla="*/ 18 w 84"/>
                  <a:gd name="T69" fmla="*/ 113 h 113"/>
                  <a:gd name="T70" fmla="*/ 26 w 84"/>
                  <a:gd name="T71" fmla="*/ 107 h 113"/>
                  <a:gd name="T72" fmla="*/ 30 w 84"/>
                  <a:gd name="T73" fmla="*/ 105 h 113"/>
                  <a:gd name="T74" fmla="*/ 30 w 84"/>
                  <a:gd name="T75" fmla="*/ 93 h 113"/>
                  <a:gd name="T76" fmla="*/ 33 w 84"/>
                  <a:gd name="T77" fmla="*/ 92 h 113"/>
                  <a:gd name="T78" fmla="*/ 37 w 84"/>
                  <a:gd name="T79" fmla="*/ 90 h 113"/>
                  <a:gd name="T80" fmla="*/ 41 w 84"/>
                  <a:gd name="T81" fmla="*/ 98 h 113"/>
                  <a:gd name="T82" fmla="*/ 46 w 84"/>
                  <a:gd name="T83" fmla="*/ 102 h 113"/>
                  <a:gd name="T84" fmla="*/ 50 w 84"/>
                  <a:gd name="T85" fmla="*/ 101 h 113"/>
                  <a:gd name="T86" fmla="*/ 53 w 84"/>
                  <a:gd name="T87" fmla="*/ 105 h 113"/>
                  <a:gd name="T88" fmla="*/ 64 w 84"/>
                  <a:gd name="T89" fmla="*/ 102 h 113"/>
                  <a:gd name="T90" fmla="*/ 62 w 84"/>
                  <a:gd name="T91" fmla="*/ 98 h 113"/>
                  <a:gd name="T92" fmla="*/ 64 w 84"/>
                  <a:gd name="T93" fmla="*/ 95 h 113"/>
                  <a:gd name="T94" fmla="*/ 64 w 84"/>
                  <a:gd name="T95" fmla="*/ 83 h 113"/>
                  <a:gd name="T96" fmla="*/ 64 w 84"/>
                  <a:gd name="T97" fmla="*/ 81 h 113"/>
                  <a:gd name="T98" fmla="*/ 70 w 84"/>
                  <a:gd name="T99" fmla="*/ 72 h 113"/>
                  <a:gd name="T100" fmla="*/ 68 w 84"/>
                  <a:gd name="T101" fmla="*/ 61 h 113"/>
                  <a:gd name="T102" fmla="*/ 67 w 84"/>
                  <a:gd name="T103" fmla="*/ 58 h 113"/>
                  <a:gd name="T104" fmla="*/ 62 w 84"/>
                  <a:gd name="T105" fmla="*/ 55 h 113"/>
                  <a:gd name="T106" fmla="*/ 64 w 84"/>
                  <a:gd name="T107" fmla="*/ 52 h 113"/>
                  <a:gd name="T108" fmla="*/ 67 w 84"/>
                  <a:gd name="T109" fmla="*/ 40 h 113"/>
                  <a:gd name="T110" fmla="*/ 73 w 84"/>
                  <a:gd name="T111" fmla="*/ 37 h 113"/>
                  <a:gd name="T112" fmla="*/ 84 w 84"/>
                  <a:gd name="T113" fmla="*/ 28 h 113"/>
                  <a:gd name="T114" fmla="*/ 84 w 84"/>
                  <a:gd name="T115" fmla="*/ 22 h 113"/>
                  <a:gd name="T116" fmla="*/ 82 w 84"/>
                  <a:gd name="T117" fmla="*/ 17 h 113"/>
                  <a:gd name="T118" fmla="*/ 73 w 84"/>
                  <a:gd name="T119" fmla="*/ 16 h 113"/>
                  <a:gd name="T120" fmla="*/ 70 w 84"/>
                  <a:gd name="T121" fmla="*/ 1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4" h="113">
                    <a:moveTo>
                      <a:pt x="70" y="10"/>
                    </a:moveTo>
                    <a:lnTo>
                      <a:pt x="61" y="4"/>
                    </a:lnTo>
                    <a:lnTo>
                      <a:pt x="53" y="10"/>
                    </a:lnTo>
                    <a:lnTo>
                      <a:pt x="49" y="7"/>
                    </a:lnTo>
                    <a:lnTo>
                      <a:pt x="44" y="0"/>
                    </a:lnTo>
                    <a:lnTo>
                      <a:pt x="38" y="4"/>
                    </a:lnTo>
                    <a:lnTo>
                      <a:pt x="33" y="11"/>
                    </a:lnTo>
                    <a:lnTo>
                      <a:pt x="27" y="16"/>
                    </a:lnTo>
                    <a:lnTo>
                      <a:pt x="30" y="22"/>
                    </a:lnTo>
                    <a:lnTo>
                      <a:pt x="38" y="17"/>
                    </a:lnTo>
                    <a:lnTo>
                      <a:pt x="40" y="14"/>
                    </a:lnTo>
                    <a:lnTo>
                      <a:pt x="46" y="11"/>
                    </a:lnTo>
                    <a:lnTo>
                      <a:pt x="44" y="19"/>
                    </a:lnTo>
                    <a:lnTo>
                      <a:pt x="40" y="23"/>
                    </a:lnTo>
                    <a:lnTo>
                      <a:pt x="38" y="23"/>
                    </a:lnTo>
                    <a:lnTo>
                      <a:pt x="37" y="38"/>
                    </a:lnTo>
                    <a:lnTo>
                      <a:pt x="27" y="43"/>
                    </a:lnTo>
                    <a:lnTo>
                      <a:pt x="21" y="43"/>
                    </a:lnTo>
                    <a:lnTo>
                      <a:pt x="18" y="37"/>
                    </a:lnTo>
                    <a:lnTo>
                      <a:pt x="18" y="40"/>
                    </a:lnTo>
                    <a:lnTo>
                      <a:pt x="12" y="42"/>
                    </a:lnTo>
                    <a:lnTo>
                      <a:pt x="9" y="51"/>
                    </a:lnTo>
                    <a:lnTo>
                      <a:pt x="6" y="49"/>
                    </a:lnTo>
                    <a:lnTo>
                      <a:pt x="8" y="51"/>
                    </a:lnTo>
                    <a:lnTo>
                      <a:pt x="11" y="57"/>
                    </a:lnTo>
                    <a:lnTo>
                      <a:pt x="8" y="63"/>
                    </a:lnTo>
                    <a:lnTo>
                      <a:pt x="8" y="67"/>
                    </a:lnTo>
                    <a:lnTo>
                      <a:pt x="15" y="70"/>
                    </a:lnTo>
                    <a:lnTo>
                      <a:pt x="17" y="80"/>
                    </a:lnTo>
                    <a:lnTo>
                      <a:pt x="21" y="81"/>
                    </a:lnTo>
                    <a:lnTo>
                      <a:pt x="15" y="92"/>
                    </a:lnTo>
                    <a:lnTo>
                      <a:pt x="6" y="101"/>
                    </a:lnTo>
                    <a:lnTo>
                      <a:pt x="0" y="101"/>
                    </a:lnTo>
                    <a:lnTo>
                      <a:pt x="3" y="108"/>
                    </a:lnTo>
                    <a:lnTo>
                      <a:pt x="18" y="113"/>
                    </a:lnTo>
                    <a:lnTo>
                      <a:pt x="26" y="107"/>
                    </a:lnTo>
                    <a:lnTo>
                      <a:pt x="30" y="105"/>
                    </a:lnTo>
                    <a:lnTo>
                      <a:pt x="30" y="93"/>
                    </a:lnTo>
                    <a:lnTo>
                      <a:pt x="33" y="92"/>
                    </a:lnTo>
                    <a:lnTo>
                      <a:pt x="37" y="90"/>
                    </a:lnTo>
                    <a:lnTo>
                      <a:pt x="41" y="98"/>
                    </a:lnTo>
                    <a:lnTo>
                      <a:pt x="46" y="102"/>
                    </a:lnTo>
                    <a:lnTo>
                      <a:pt x="50" y="101"/>
                    </a:lnTo>
                    <a:lnTo>
                      <a:pt x="53" y="105"/>
                    </a:lnTo>
                    <a:lnTo>
                      <a:pt x="64" y="102"/>
                    </a:lnTo>
                    <a:lnTo>
                      <a:pt x="62" y="98"/>
                    </a:lnTo>
                    <a:lnTo>
                      <a:pt x="64" y="95"/>
                    </a:lnTo>
                    <a:lnTo>
                      <a:pt x="64" y="83"/>
                    </a:lnTo>
                    <a:lnTo>
                      <a:pt x="64" y="81"/>
                    </a:lnTo>
                    <a:lnTo>
                      <a:pt x="70" y="72"/>
                    </a:lnTo>
                    <a:lnTo>
                      <a:pt x="68" y="61"/>
                    </a:lnTo>
                    <a:lnTo>
                      <a:pt x="67" y="58"/>
                    </a:lnTo>
                    <a:lnTo>
                      <a:pt x="62" y="55"/>
                    </a:lnTo>
                    <a:lnTo>
                      <a:pt x="64" y="52"/>
                    </a:lnTo>
                    <a:lnTo>
                      <a:pt x="67" y="40"/>
                    </a:lnTo>
                    <a:lnTo>
                      <a:pt x="73" y="37"/>
                    </a:lnTo>
                    <a:lnTo>
                      <a:pt x="84" y="28"/>
                    </a:lnTo>
                    <a:lnTo>
                      <a:pt x="84" y="22"/>
                    </a:lnTo>
                    <a:lnTo>
                      <a:pt x="82" y="17"/>
                    </a:lnTo>
                    <a:lnTo>
                      <a:pt x="73" y="16"/>
                    </a:lnTo>
                    <a:lnTo>
                      <a:pt x="70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0" name="Freeform 4186">
                <a:extLst>
                  <a:ext uri="{FF2B5EF4-FFF2-40B4-BE49-F238E27FC236}">
                    <a16:creationId xmlns:a16="http://schemas.microsoft.com/office/drawing/2014/main" id="{DFBB3675-1555-79C5-B525-80A7E0178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710"/>
                <a:ext cx="42" cy="56"/>
              </a:xfrm>
              <a:custGeom>
                <a:avLst/>
                <a:gdLst>
                  <a:gd name="T0" fmla="*/ 70 w 84"/>
                  <a:gd name="T1" fmla="*/ 10 h 113"/>
                  <a:gd name="T2" fmla="*/ 73 w 84"/>
                  <a:gd name="T3" fmla="*/ 16 h 113"/>
                  <a:gd name="T4" fmla="*/ 82 w 84"/>
                  <a:gd name="T5" fmla="*/ 17 h 113"/>
                  <a:gd name="T6" fmla="*/ 84 w 84"/>
                  <a:gd name="T7" fmla="*/ 22 h 113"/>
                  <a:gd name="T8" fmla="*/ 84 w 84"/>
                  <a:gd name="T9" fmla="*/ 28 h 113"/>
                  <a:gd name="T10" fmla="*/ 73 w 84"/>
                  <a:gd name="T11" fmla="*/ 37 h 113"/>
                  <a:gd name="T12" fmla="*/ 67 w 84"/>
                  <a:gd name="T13" fmla="*/ 40 h 113"/>
                  <a:gd name="T14" fmla="*/ 64 w 84"/>
                  <a:gd name="T15" fmla="*/ 52 h 113"/>
                  <a:gd name="T16" fmla="*/ 62 w 84"/>
                  <a:gd name="T17" fmla="*/ 55 h 113"/>
                  <a:gd name="T18" fmla="*/ 67 w 84"/>
                  <a:gd name="T19" fmla="*/ 58 h 113"/>
                  <a:gd name="T20" fmla="*/ 68 w 84"/>
                  <a:gd name="T21" fmla="*/ 61 h 113"/>
                  <a:gd name="T22" fmla="*/ 70 w 84"/>
                  <a:gd name="T23" fmla="*/ 72 h 113"/>
                  <a:gd name="T24" fmla="*/ 64 w 84"/>
                  <a:gd name="T25" fmla="*/ 81 h 113"/>
                  <a:gd name="T26" fmla="*/ 64 w 84"/>
                  <a:gd name="T27" fmla="*/ 83 h 113"/>
                  <a:gd name="T28" fmla="*/ 64 w 84"/>
                  <a:gd name="T29" fmla="*/ 95 h 113"/>
                  <a:gd name="T30" fmla="*/ 62 w 84"/>
                  <a:gd name="T31" fmla="*/ 98 h 113"/>
                  <a:gd name="T32" fmla="*/ 64 w 84"/>
                  <a:gd name="T33" fmla="*/ 102 h 113"/>
                  <a:gd name="T34" fmla="*/ 53 w 84"/>
                  <a:gd name="T35" fmla="*/ 105 h 113"/>
                  <a:gd name="T36" fmla="*/ 50 w 84"/>
                  <a:gd name="T37" fmla="*/ 101 h 113"/>
                  <a:gd name="T38" fmla="*/ 46 w 84"/>
                  <a:gd name="T39" fmla="*/ 102 h 113"/>
                  <a:gd name="T40" fmla="*/ 41 w 84"/>
                  <a:gd name="T41" fmla="*/ 98 h 113"/>
                  <a:gd name="T42" fmla="*/ 37 w 84"/>
                  <a:gd name="T43" fmla="*/ 90 h 113"/>
                  <a:gd name="T44" fmla="*/ 33 w 84"/>
                  <a:gd name="T45" fmla="*/ 92 h 113"/>
                  <a:gd name="T46" fmla="*/ 30 w 84"/>
                  <a:gd name="T47" fmla="*/ 93 h 113"/>
                  <a:gd name="T48" fmla="*/ 30 w 84"/>
                  <a:gd name="T49" fmla="*/ 105 h 113"/>
                  <a:gd name="T50" fmla="*/ 26 w 84"/>
                  <a:gd name="T51" fmla="*/ 107 h 113"/>
                  <a:gd name="T52" fmla="*/ 18 w 84"/>
                  <a:gd name="T53" fmla="*/ 113 h 113"/>
                  <a:gd name="T54" fmla="*/ 3 w 84"/>
                  <a:gd name="T55" fmla="*/ 108 h 113"/>
                  <a:gd name="T56" fmla="*/ 0 w 84"/>
                  <a:gd name="T57" fmla="*/ 101 h 113"/>
                  <a:gd name="T58" fmla="*/ 6 w 84"/>
                  <a:gd name="T59" fmla="*/ 101 h 113"/>
                  <a:gd name="T60" fmla="*/ 15 w 84"/>
                  <a:gd name="T61" fmla="*/ 92 h 113"/>
                  <a:gd name="T62" fmla="*/ 21 w 84"/>
                  <a:gd name="T63" fmla="*/ 81 h 113"/>
                  <a:gd name="T64" fmla="*/ 17 w 84"/>
                  <a:gd name="T65" fmla="*/ 80 h 113"/>
                  <a:gd name="T66" fmla="*/ 15 w 84"/>
                  <a:gd name="T67" fmla="*/ 70 h 113"/>
                  <a:gd name="T68" fmla="*/ 8 w 84"/>
                  <a:gd name="T69" fmla="*/ 67 h 113"/>
                  <a:gd name="T70" fmla="*/ 8 w 84"/>
                  <a:gd name="T71" fmla="*/ 63 h 113"/>
                  <a:gd name="T72" fmla="*/ 11 w 84"/>
                  <a:gd name="T73" fmla="*/ 57 h 113"/>
                  <a:gd name="T74" fmla="*/ 8 w 84"/>
                  <a:gd name="T75" fmla="*/ 51 h 113"/>
                  <a:gd name="T76" fmla="*/ 6 w 84"/>
                  <a:gd name="T77" fmla="*/ 49 h 113"/>
                  <a:gd name="T78" fmla="*/ 9 w 84"/>
                  <a:gd name="T79" fmla="*/ 51 h 113"/>
                  <a:gd name="T80" fmla="*/ 12 w 84"/>
                  <a:gd name="T81" fmla="*/ 42 h 113"/>
                  <a:gd name="T82" fmla="*/ 18 w 84"/>
                  <a:gd name="T83" fmla="*/ 40 h 113"/>
                  <a:gd name="T84" fmla="*/ 18 w 84"/>
                  <a:gd name="T85" fmla="*/ 37 h 113"/>
                  <a:gd name="T86" fmla="*/ 21 w 84"/>
                  <a:gd name="T87" fmla="*/ 43 h 113"/>
                  <a:gd name="T88" fmla="*/ 27 w 84"/>
                  <a:gd name="T89" fmla="*/ 43 h 113"/>
                  <a:gd name="T90" fmla="*/ 37 w 84"/>
                  <a:gd name="T91" fmla="*/ 38 h 113"/>
                  <a:gd name="T92" fmla="*/ 38 w 84"/>
                  <a:gd name="T93" fmla="*/ 23 h 113"/>
                  <a:gd name="T94" fmla="*/ 40 w 84"/>
                  <a:gd name="T95" fmla="*/ 23 h 113"/>
                  <a:gd name="T96" fmla="*/ 44 w 84"/>
                  <a:gd name="T97" fmla="*/ 19 h 113"/>
                  <a:gd name="T98" fmla="*/ 46 w 84"/>
                  <a:gd name="T99" fmla="*/ 11 h 113"/>
                  <a:gd name="T100" fmla="*/ 40 w 84"/>
                  <a:gd name="T101" fmla="*/ 14 h 113"/>
                  <a:gd name="T102" fmla="*/ 38 w 84"/>
                  <a:gd name="T103" fmla="*/ 17 h 113"/>
                  <a:gd name="T104" fmla="*/ 30 w 84"/>
                  <a:gd name="T105" fmla="*/ 22 h 113"/>
                  <a:gd name="T106" fmla="*/ 27 w 84"/>
                  <a:gd name="T107" fmla="*/ 16 h 113"/>
                  <a:gd name="T108" fmla="*/ 33 w 84"/>
                  <a:gd name="T109" fmla="*/ 11 h 113"/>
                  <a:gd name="T110" fmla="*/ 38 w 84"/>
                  <a:gd name="T111" fmla="*/ 4 h 113"/>
                  <a:gd name="T112" fmla="*/ 44 w 84"/>
                  <a:gd name="T113" fmla="*/ 0 h 113"/>
                  <a:gd name="T114" fmla="*/ 49 w 84"/>
                  <a:gd name="T115" fmla="*/ 7 h 113"/>
                  <a:gd name="T116" fmla="*/ 53 w 84"/>
                  <a:gd name="T117" fmla="*/ 10 h 113"/>
                  <a:gd name="T118" fmla="*/ 61 w 84"/>
                  <a:gd name="T119" fmla="*/ 4 h 113"/>
                  <a:gd name="T120" fmla="*/ 70 w 84"/>
                  <a:gd name="T121" fmla="*/ 1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4" h="113">
                    <a:moveTo>
                      <a:pt x="70" y="10"/>
                    </a:moveTo>
                    <a:lnTo>
                      <a:pt x="73" y="16"/>
                    </a:lnTo>
                    <a:lnTo>
                      <a:pt x="82" y="17"/>
                    </a:lnTo>
                    <a:lnTo>
                      <a:pt x="84" y="22"/>
                    </a:lnTo>
                    <a:lnTo>
                      <a:pt x="84" y="28"/>
                    </a:lnTo>
                    <a:lnTo>
                      <a:pt x="73" y="37"/>
                    </a:lnTo>
                    <a:lnTo>
                      <a:pt x="67" y="40"/>
                    </a:lnTo>
                    <a:lnTo>
                      <a:pt x="64" y="52"/>
                    </a:lnTo>
                    <a:lnTo>
                      <a:pt x="62" y="55"/>
                    </a:lnTo>
                    <a:lnTo>
                      <a:pt x="67" y="58"/>
                    </a:lnTo>
                    <a:lnTo>
                      <a:pt x="68" y="61"/>
                    </a:lnTo>
                    <a:lnTo>
                      <a:pt x="70" y="72"/>
                    </a:lnTo>
                    <a:lnTo>
                      <a:pt x="64" y="81"/>
                    </a:lnTo>
                    <a:lnTo>
                      <a:pt x="64" y="83"/>
                    </a:lnTo>
                    <a:lnTo>
                      <a:pt x="64" y="95"/>
                    </a:lnTo>
                    <a:lnTo>
                      <a:pt x="62" y="98"/>
                    </a:lnTo>
                    <a:lnTo>
                      <a:pt x="64" y="102"/>
                    </a:lnTo>
                    <a:lnTo>
                      <a:pt x="53" y="105"/>
                    </a:lnTo>
                    <a:lnTo>
                      <a:pt x="50" y="101"/>
                    </a:lnTo>
                    <a:lnTo>
                      <a:pt x="46" y="102"/>
                    </a:lnTo>
                    <a:lnTo>
                      <a:pt x="41" y="98"/>
                    </a:lnTo>
                    <a:lnTo>
                      <a:pt x="37" y="90"/>
                    </a:lnTo>
                    <a:lnTo>
                      <a:pt x="33" y="92"/>
                    </a:lnTo>
                    <a:lnTo>
                      <a:pt x="30" y="93"/>
                    </a:lnTo>
                    <a:lnTo>
                      <a:pt x="30" y="105"/>
                    </a:lnTo>
                    <a:lnTo>
                      <a:pt x="26" y="107"/>
                    </a:lnTo>
                    <a:lnTo>
                      <a:pt x="18" y="113"/>
                    </a:lnTo>
                    <a:lnTo>
                      <a:pt x="3" y="108"/>
                    </a:lnTo>
                    <a:lnTo>
                      <a:pt x="0" y="101"/>
                    </a:lnTo>
                    <a:lnTo>
                      <a:pt x="6" y="101"/>
                    </a:lnTo>
                    <a:lnTo>
                      <a:pt x="15" y="92"/>
                    </a:lnTo>
                    <a:lnTo>
                      <a:pt x="21" y="81"/>
                    </a:lnTo>
                    <a:lnTo>
                      <a:pt x="17" y="80"/>
                    </a:lnTo>
                    <a:lnTo>
                      <a:pt x="15" y="70"/>
                    </a:lnTo>
                    <a:lnTo>
                      <a:pt x="8" y="67"/>
                    </a:lnTo>
                    <a:lnTo>
                      <a:pt x="8" y="63"/>
                    </a:lnTo>
                    <a:lnTo>
                      <a:pt x="11" y="57"/>
                    </a:lnTo>
                    <a:lnTo>
                      <a:pt x="8" y="51"/>
                    </a:lnTo>
                    <a:lnTo>
                      <a:pt x="6" y="49"/>
                    </a:lnTo>
                    <a:lnTo>
                      <a:pt x="9" y="51"/>
                    </a:lnTo>
                    <a:lnTo>
                      <a:pt x="12" y="42"/>
                    </a:lnTo>
                    <a:lnTo>
                      <a:pt x="18" y="40"/>
                    </a:lnTo>
                    <a:lnTo>
                      <a:pt x="18" y="37"/>
                    </a:lnTo>
                    <a:lnTo>
                      <a:pt x="21" y="43"/>
                    </a:lnTo>
                    <a:lnTo>
                      <a:pt x="27" y="43"/>
                    </a:lnTo>
                    <a:lnTo>
                      <a:pt x="37" y="38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4" y="19"/>
                    </a:lnTo>
                    <a:lnTo>
                      <a:pt x="46" y="11"/>
                    </a:lnTo>
                    <a:lnTo>
                      <a:pt x="40" y="14"/>
                    </a:lnTo>
                    <a:lnTo>
                      <a:pt x="38" y="17"/>
                    </a:lnTo>
                    <a:lnTo>
                      <a:pt x="30" y="22"/>
                    </a:lnTo>
                    <a:lnTo>
                      <a:pt x="27" y="16"/>
                    </a:lnTo>
                    <a:lnTo>
                      <a:pt x="33" y="11"/>
                    </a:lnTo>
                    <a:lnTo>
                      <a:pt x="38" y="4"/>
                    </a:lnTo>
                    <a:lnTo>
                      <a:pt x="44" y="0"/>
                    </a:lnTo>
                    <a:lnTo>
                      <a:pt x="49" y="7"/>
                    </a:lnTo>
                    <a:lnTo>
                      <a:pt x="53" y="10"/>
                    </a:lnTo>
                    <a:lnTo>
                      <a:pt x="61" y="4"/>
                    </a:lnTo>
                    <a:lnTo>
                      <a:pt x="7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1" name="Freeform 4187">
                <a:extLst>
                  <a:ext uri="{FF2B5EF4-FFF2-40B4-BE49-F238E27FC236}">
                    <a16:creationId xmlns:a16="http://schemas.microsoft.com/office/drawing/2014/main" id="{87794781-C544-F612-462F-935BD6002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710"/>
                <a:ext cx="42" cy="56"/>
              </a:xfrm>
              <a:custGeom>
                <a:avLst/>
                <a:gdLst>
                  <a:gd name="T0" fmla="*/ 70 w 84"/>
                  <a:gd name="T1" fmla="*/ 10 h 113"/>
                  <a:gd name="T2" fmla="*/ 73 w 84"/>
                  <a:gd name="T3" fmla="*/ 16 h 113"/>
                  <a:gd name="T4" fmla="*/ 82 w 84"/>
                  <a:gd name="T5" fmla="*/ 17 h 113"/>
                  <a:gd name="T6" fmla="*/ 84 w 84"/>
                  <a:gd name="T7" fmla="*/ 22 h 113"/>
                  <a:gd name="T8" fmla="*/ 84 w 84"/>
                  <a:gd name="T9" fmla="*/ 28 h 113"/>
                  <a:gd name="T10" fmla="*/ 73 w 84"/>
                  <a:gd name="T11" fmla="*/ 37 h 113"/>
                  <a:gd name="T12" fmla="*/ 67 w 84"/>
                  <a:gd name="T13" fmla="*/ 40 h 113"/>
                  <a:gd name="T14" fmla="*/ 64 w 84"/>
                  <a:gd name="T15" fmla="*/ 52 h 113"/>
                  <a:gd name="T16" fmla="*/ 62 w 84"/>
                  <a:gd name="T17" fmla="*/ 55 h 113"/>
                  <a:gd name="T18" fmla="*/ 67 w 84"/>
                  <a:gd name="T19" fmla="*/ 58 h 113"/>
                  <a:gd name="T20" fmla="*/ 68 w 84"/>
                  <a:gd name="T21" fmla="*/ 61 h 113"/>
                  <a:gd name="T22" fmla="*/ 70 w 84"/>
                  <a:gd name="T23" fmla="*/ 72 h 113"/>
                  <a:gd name="T24" fmla="*/ 64 w 84"/>
                  <a:gd name="T25" fmla="*/ 81 h 113"/>
                  <a:gd name="T26" fmla="*/ 64 w 84"/>
                  <a:gd name="T27" fmla="*/ 83 h 113"/>
                  <a:gd name="T28" fmla="*/ 64 w 84"/>
                  <a:gd name="T29" fmla="*/ 95 h 113"/>
                  <a:gd name="T30" fmla="*/ 62 w 84"/>
                  <a:gd name="T31" fmla="*/ 98 h 113"/>
                  <a:gd name="T32" fmla="*/ 64 w 84"/>
                  <a:gd name="T33" fmla="*/ 102 h 113"/>
                  <a:gd name="T34" fmla="*/ 53 w 84"/>
                  <a:gd name="T35" fmla="*/ 105 h 113"/>
                  <a:gd name="T36" fmla="*/ 50 w 84"/>
                  <a:gd name="T37" fmla="*/ 101 h 113"/>
                  <a:gd name="T38" fmla="*/ 46 w 84"/>
                  <a:gd name="T39" fmla="*/ 102 h 113"/>
                  <a:gd name="T40" fmla="*/ 41 w 84"/>
                  <a:gd name="T41" fmla="*/ 98 h 113"/>
                  <a:gd name="T42" fmla="*/ 37 w 84"/>
                  <a:gd name="T43" fmla="*/ 90 h 113"/>
                  <a:gd name="T44" fmla="*/ 33 w 84"/>
                  <a:gd name="T45" fmla="*/ 92 h 113"/>
                  <a:gd name="T46" fmla="*/ 30 w 84"/>
                  <a:gd name="T47" fmla="*/ 93 h 113"/>
                  <a:gd name="T48" fmla="*/ 30 w 84"/>
                  <a:gd name="T49" fmla="*/ 105 h 113"/>
                  <a:gd name="T50" fmla="*/ 26 w 84"/>
                  <a:gd name="T51" fmla="*/ 107 h 113"/>
                  <a:gd name="T52" fmla="*/ 18 w 84"/>
                  <a:gd name="T53" fmla="*/ 113 h 113"/>
                  <a:gd name="T54" fmla="*/ 3 w 84"/>
                  <a:gd name="T55" fmla="*/ 108 h 113"/>
                  <a:gd name="T56" fmla="*/ 0 w 84"/>
                  <a:gd name="T57" fmla="*/ 101 h 113"/>
                  <a:gd name="T58" fmla="*/ 6 w 84"/>
                  <a:gd name="T59" fmla="*/ 101 h 113"/>
                  <a:gd name="T60" fmla="*/ 15 w 84"/>
                  <a:gd name="T61" fmla="*/ 92 h 113"/>
                  <a:gd name="T62" fmla="*/ 21 w 84"/>
                  <a:gd name="T63" fmla="*/ 81 h 113"/>
                  <a:gd name="T64" fmla="*/ 17 w 84"/>
                  <a:gd name="T65" fmla="*/ 80 h 113"/>
                  <a:gd name="T66" fmla="*/ 15 w 84"/>
                  <a:gd name="T67" fmla="*/ 70 h 113"/>
                  <a:gd name="T68" fmla="*/ 8 w 84"/>
                  <a:gd name="T69" fmla="*/ 67 h 113"/>
                  <a:gd name="T70" fmla="*/ 8 w 84"/>
                  <a:gd name="T71" fmla="*/ 63 h 113"/>
                  <a:gd name="T72" fmla="*/ 11 w 84"/>
                  <a:gd name="T73" fmla="*/ 57 h 113"/>
                  <a:gd name="T74" fmla="*/ 8 w 84"/>
                  <a:gd name="T75" fmla="*/ 51 h 113"/>
                  <a:gd name="T76" fmla="*/ 6 w 84"/>
                  <a:gd name="T77" fmla="*/ 49 h 113"/>
                  <a:gd name="T78" fmla="*/ 9 w 84"/>
                  <a:gd name="T79" fmla="*/ 51 h 113"/>
                  <a:gd name="T80" fmla="*/ 12 w 84"/>
                  <a:gd name="T81" fmla="*/ 42 h 113"/>
                  <a:gd name="T82" fmla="*/ 18 w 84"/>
                  <a:gd name="T83" fmla="*/ 40 h 113"/>
                  <a:gd name="T84" fmla="*/ 18 w 84"/>
                  <a:gd name="T85" fmla="*/ 37 h 113"/>
                  <a:gd name="T86" fmla="*/ 21 w 84"/>
                  <a:gd name="T87" fmla="*/ 43 h 113"/>
                  <a:gd name="T88" fmla="*/ 27 w 84"/>
                  <a:gd name="T89" fmla="*/ 43 h 113"/>
                  <a:gd name="T90" fmla="*/ 37 w 84"/>
                  <a:gd name="T91" fmla="*/ 38 h 113"/>
                  <a:gd name="T92" fmla="*/ 38 w 84"/>
                  <a:gd name="T93" fmla="*/ 23 h 113"/>
                  <a:gd name="T94" fmla="*/ 40 w 84"/>
                  <a:gd name="T95" fmla="*/ 23 h 113"/>
                  <a:gd name="T96" fmla="*/ 44 w 84"/>
                  <a:gd name="T97" fmla="*/ 19 h 113"/>
                  <a:gd name="T98" fmla="*/ 46 w 84"/>
                  <a:gd name="T99" fmla="*/ 11 h 113"/>
                  <a:gd name="T100" fmla="*/ 40 w 84"/>
                  <a:gd name="T101" fmla="*/ 14 h 113"/>
                  <a:gd name="T102" fmla="*/ 38 w 84"/>
                  <a:gd name="T103" fmla="*/ 17 h 113"/>
                  <a:gd name="T104" fmla="*/ 30 w 84"/>
                  <a:gd name="T105" fmla="*/ 22 h 113"/>
                  <a:gd name="T106" fmla="*/ 27 w 84"/>
                  <a:gd name="T107" fmla="*/ 16 h 113"/>
                  <a:gd name="T108" fmla="*/ 33 w 84"/>
                  <a:gd name="T109" fmla="*/ 11 h 113"/>
                  <a:gd name="T110" fmla="*/ 38 w 84"/>
                  <a:gd name="T111" fmla="*/ 4 h 113"/>
                  <a:gd name="T112" fmla="*/ 44 w 84"/>
                  <a:gd name="T113" fmla="*/ 0 h 113"/>
                  <a:gd name="T114" fmla="*/ 49 w 84"/>
                  <a:gd name="T115" fmla="*/ 7 h 113"/>
                  <a:gd name="T116" fmla="*/ 53 w 84"/>
                  <a:gd name="T117" fmla="*/ 10 h 113"/>
                  <a:gd name="T118" fmla="*/ 61 w 84"/>
                  <a:gd name="T119" fmla="*/ 4 h 113"/>
                  <a:gd name="T120" fmla="*/ 70 w 84"/>
                  <a:gd name="T121" fmla="*/ 1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4" h="113">
                    <a:moveTo>
                      <a:pt x="70" y="10"/>
                    </a:moveTo>
                    <a:lnTo>
                      <a:pt x="73" y="16"/>
                    </a:lnTo>
                    <a:lnTo>
                      <a:pt x="82" y="17"/>
                    </a:lnTo>
                    <a:lnTo>
                      <a:pt x="84" y="22"/>
                    </a:lnTo>
                    <a:lnTo>
                      <a:pt x="84" y="28"/>
                    </a:lnTo>
                    <a:lnTo>
                      <a:pt x="73" y="37"/>
                    </a:lnTo>
                    <a:lnTo>
                      <a:pt x="67" y="40"/>
                    </a:lnTo>
                    <a:lnTo>
                      <a:pt x="64" y="52"/>
                    </a:lnTo>
                    <a:lnTo>
                      <a:pt x="62" y="55"/>
                    </a:lnTo>
                    <a:lnTo>
                      <a:pt x="67" y="58"/>
                    </a:lnTo>
                    <a:lnTo>
                      <a:pt x="68" y="61"/>
                    </a:lnTo>
                    <a:lnTo>
                      <a:pt x="70" y="72"/>
                    </a:lnTo>
                    <a:lnTo>
                      <a:pt x="64" y="81"/>
                    </a:lnTo>
                    <a:lnTo>
                      <a:pt x="64" y="83"/>
                    </a:lnTo>
                    <a:lnTo>
                      <a:pt x="64" y="95"/>
                    </a:lnTo>
                    <a:lnTo>
                      <a:pt x="62" y="98"/>
                    </a:lnTo>
                    <a:lnTo>
                      <a:pt x="64" y="102"/>
                    </a:lnTo>
                    <a:lnTo>
                      <a:pt x="53" y="105"/>
                    </a:lnTo>
                    <a:lnTo>
                      <a:pt x="50" y="101"/>
                    </a:lnTo>
                    <a:lnTo>
                      <a:pt x="46" y="102"/>
                    </a:lnTo>
                    <a:lnTo>
                      <a:pt x="41" y="98"/>
                    </a:lnTo>
                    <a:lnTo>
                      <a:pt x="37" y="90"/>
                    </a:lnTo>
                    <a:lnTo>
                      <a:pt x="33" y="92"/>
                    </a:lnTo>
                    <a:lnTo>
                      <a:pt x="30" y="93"/>
                    </a:lnTo>
                    <a:lnTo>
                      <a:pt x="30" y="105"/>
                    </a:lnTo>
                    <a:lnTo>
                      <a:pt x="26" y="107"/>
                    </a:lnTo>
                    <a:lnTo>
                      <a:pt x="18" y="113"/>
                    </a:lnTo>
                    <a:lnTo>
                      <a:pt x="3" y="108"/>
                    </a:lnTo>
                    <a:lnTo>
                      <a:pt x="0" y="101"/>
                    </a:lnTo>
                    <a:lnTo>
                      <a:pt x="6" y="101"/>
                    </a:lnTo>
                    <a:lnTo>
                      <a:pt x="15" y="92"/>
                    </a:lnTo>
                    <a:lnTo>
                      <a:pt x="21" y="81"/>
                    </a:lnTo>
                    <a:lnTo>
                      <a:pt x="17" y="80"/>
                    </a:lnTo>
                    <a:lnTo>
                      <a:pt x="15" y="70"/>
                    </a:lnTo>
                    <a:lnTo>
                      <a:pt x="8" y="67"/>
                    </a:lnTo>
                    <a:lnTo>
                      <a:pt x="8" y="63"/>
                    </a:lnTo>
                    <a:lnTo>
                      <a:pt x="11" y="57"/>
                    </a:lnTo>
                    <a:lnTo>
                      <a:pt x="8" y="51"/>
                    </a:lnTo>
                    <a:lnTo>
                      <a:pt x="6" y="49"/>
                    </a:lnTo>
                    <a:lnTo>
                      <a:pt x="9" y="51"/>
                    </a:lnTo>
                    <a:lnTo>
                      <a:pt x="12" y="42"/>
                    </a:lnTo>
                    <a:lnTo>
                      <a:pt x="18" y="40"/>
                    </a:lnTo>
                    <a:lnTo>
                      <a:pt x="18" y="37"/>
                    </a:lnTo>
                    <a:lnTo>
                      <a:pt x="21" y="43"/>
                    </a:lnTo>
                    <a:lnTo>
                      <a:pt x="27" y="43"/>
                    </a:lnTo>
                    <a:lnTo>
                      <a:pt x="37" y="38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4" y="19"/>
                    </a:lnTo>
                    <a:lnTo>
                      <a:pt x="46" y="11"/>
                    </a:lnTo>
                    <a:lnTo>
                      <a:pt x="40" y="14"/>
                    </a:lnTo>
                    <a:lnTo>
                      <a:pt x="38" y="17"/>
                    </a:lnTo>
                    <a:lnTo>
                      <a:pt x="30" y="22"/>
                    </a:lnTo>
                    <a:lnTo>
                      <a:pt x="27" y="16"/>
                    </a:lnTo>
                    <a:lnTo>
                      <a:pt x="33" y="11"/>
                    </a:lnTo>
                    <a:lnTo>
                      <a:pt x="38" y="4"/>
                    </a:lnTo>
                    <a:lnTo>
                      <a:pt x="44" y="0"/>
                    </a:lnTo>
                    <a:lnTo>
                      <a:pt x="49" y="7"/>
                    </a:lnTo>
                    <a:lnTo>
                      <a:pt x="53" y="10"/>
                    </a:lnTo>
                    <a:lnTo>
                      <a:pt x="61" y="4"/>
                    </a:lnTo>
                    <a:lnTo>
                      <a:pt x="7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2" name="Freeform 4188">
                <a:extLst>
                  <a:ext uri="{FF2B5EF4-FFF2-40B4-BE49-F238E27FC236}">
                    <a16:creationId xmlns:a16="http://schemas.microsoft.com/office/drawing/2014/main" id="{18685FB9-6FAF-59C0-573D-E1E156A87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754"/>
                <a:ext cx="133" cy="82"/>
              </a:xfrm>
              <a:custGeom>
                <a:avLst/>
                <a:gdLst>
                  <a:gd name="T0" fmla="*/ 94 w 266"/>
                  <a:gd name="T1" fmla="*/ 39 h 164"/>
                  <a:gd name="T2" fmla="*/ 81 w 266"/>
                  <a:gd name="T3" fmla="*/ 50 h 164"/>
                  <a:gd name="T4" fmla="*/ 70 w 266"/>
                  <a:gd name="T5" fmla="*/ 59 h 164"/>
                  <a:gd name="T6" fmla="*/ 56 w 266"/>
                  <a:gd name="T7" fmla="*/ 68 h 164"/>
                  <a:gd name="T8" fmla="*/ 59 w 266"/>
                  <a:gd name="T9" fmla="*/ 85 h 164"/>
                  <a:gd name="T10" fmla="*/ 46 w 266"/>
                  <a:gd name="T11" fmla="*/ 83 h 164"/>
                  <a:gd name="T12" fmla="*/ 29 w 266"/>
                  <a:gd name="T13" fmla="*/ 91 h 164"/>
                  <a:gd name="T14" fmla="*/ 25 w 266"/>
                  <a:gd name="T15" fmla="*/ 103 h 164"/>
                  <a:gd name="T16" fmla="*/ 9 w 266"/>
                  <a:gd name="T17" fmla="*/ 104 h 164"/>
                  <a:gd name="T18" fmla="*/ 2 w 266"/>
                  <a:gd name="T19" fmla="*/ 121 h 164"/>
                  <a:gd name="T20" fmla="*/ 3 w 266"/>
                  <a:gd name="T21" fmla="*/ 136 h 164"/>
                  <a:gd name="T22" fmla="*/ 18 w 266"/>
                  <a:gd name="T23" fmla="*/ 130 h 164"/>
                  <a:gd name="T24" fmla="*/ 28 w 266"/>
                  <a:gd name="T25" fmla="*/ 139 h 164"/>
                  <a:gd name="T26" fmla="*/ 38 w 266"/>
                  <a:gd name="T27" fmla="*/ 149 h 164"/>
                  <a:gd name="T28" fmla="*/ 52 w 266"/>
                  <a:gd name="T29" fmla="*/ 153 h 164"/>
                  <a:gd name="T30" fmla="*/ 66 w 266"/>
                  <a:gd name="T31" fmla="*/ 161 h 164"/>
                  <a:gd name="T32" fmla="*/ 79 w 266"/>
                  <a:gd name="T33" fmla="*/ 155 h 164"/>
                  <a:gd name="T34" fmla="*/ 84 w 266"/>
                  <a:gd name="T35" fmla="*/ 133 h 164"/>
                  <a:gd name="T36" fmla="*/ 97 w 266"/>
                  <a:gd name="T37" fmla="*/ 129 h 164"/>
                  <a:gd name="T38" fmla="*/ 116 w 266"/>
                  <a:gd name="T39" fmla="*/ 117 h 164"/>
                  <a:gd name="T40" fmla="*/ 122 w 266"/>
                  <a:gd name="T41" fmla="*/ 106 h 164"/>
                  <a:gd name="T42" fmla="*/ 137 w 266"/>
                  <a:gd name="T43" fmla="*/ 101 h 164"/>
                  <a:gd name="T44" fmla="*/ 138 w 266"/>
                  <a:gd name="T45" fmla="*/ 88 h 164"/>
                  <a:gd name="T46" fmla="*/ 144 w 266"/>
                  <a:gd name="T47" fmla="*/ 103 h 164"/>
                  <a:gd name="T48" fmla="*/ 155 w 266"/>
                  <a:gd name="T49" fmla="*/ 103 h 164"/>
                  <a:gd name="T50" fmla="*/ 161 w 266"/>
                  <a:gd name="T51" fmla="*/ 117 h 164"/>
                  <a:gd name="T52" fmla="*/ 185 w 266"/>
                  <a:gd name="T53" fmla="*/ 100 h 164"/>
                  <a:gd name="T54" fmla="*/ 202 w 266"/>
                  <a:gd name="T55" fmla="*/ 112 h 164"/>
                  <a:gd name="T56" fmla="*/ 220 w 266"/>
                  <a:gd name="T57" fmla="*/ 115 h 164"/>
                  <a:gd name="T58" fmla="*/ 237 w 266"/>
                  <a:gd name="T59" fmla="*/ 109 h 164"/>
                  <a:gd name="T60" fmla="*/ 255 w 266"/>
                  <a:gd name="T61" fmla="*/ 112 h 164"/>
                  <a:gd name="T62" fmla="*/ 260 w 266"/>
                  <a:gd name="T63" fmla="*/ 92 h 164"/>
                  <a:gd name="T64" fmla="*/ 264 w 266"/>
                  <a:gd name="T65" fmla="*/ 76 h 164"/>
                  <a:gd name="T66" fmla="*/ 255 w 266"/>
                  <a:gd name="T67" fmla="*/ 60 h 164"/>
                  <a:gd name="T68" fmla="*/ 243 w 266"/>
                  <a:gd name="T69" fmla="*/ 39 h 164"/>
                  <a:gd name="T70" fmla="*/ 248 w 266"/>
                  <a:gd name="T71" fmla="*/ 25 h 164"/>
                  <a:gd name="T72" fmla="*/ 254 w 266"/>
                  <a:gd name="T73" fmla="*/ 9 h 164"/>
                  <a:gd name="T74" fmla="*/ 239 w 266"/>
                  <a:gd name="T75" fmla="*/ 3 h 164"/>
                  <a:gd name="T76" fmla="*/ 231 w 266"/>
                  <a:gd name="T77" fmla="*/ 12 h 164"/>
                  <a:gd name="T78" fmla="*/ 222 w 266"/>
                  <a:gd name="T79" fmla="*/ 13 h 164"/>
                  <a:gd name="T80" fmla="*/ 204 w 266"/>
                  <a:gd name="T81" fmla="*/ 13 h 164"/>
                  <a:gd name="T82" fmla="*/ 191 w 266"/>
                  <a:gd name="T83" fmla="*/ 3 h 164"/>
                  <a:gd name="T84" fmla="*/ 184 w 266"/>
                  <a:gd name="T85" fmla="*/ 18 h 164"/>
                  <a:gd name="T86" fmla="*/ 176 w 266"/>
                  <a:gd name="T87" fmla="*/ 25 h 164"/>
                  <a:gd name="T88" fmla="*/ 184 w 266"/>
                  <a:gd name="T89" fmla="*/ 33 h 164"/>
                  <a:gd name="T90" fmla="*/ 164 w 266"/>
                  <a:gd name="T91" fmla="*/ 45 h 164"/>
                  <a:gd name="T92" fmla="*/ 149 w 266"/>
                  <a:gd name="T93" fmla="*/ 48 h 164"/>
                  <a:gd name="T94" fmla="*/ 144 w 266"/>
                  <a:gd name="T95" fmla="*/ 39 h 164"/>
                  <a:gd name="T96" fmla="*/ 140 w 266"/>
                  <a:gd name="T97" fmla="*/ 21 h 164"/>
                  <a:gd name="T98" fmla="*/ 125 w 266"/>
                  <a:gd name="T99" fmla="*/ 29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6" h="164">
                    <a:moveTo>
                      <a:pt x="125" y="30"/>
                    </a:moveTo>
                    <a:lnTo>
                      <a:pt x="116" y="35"/>
                    </a:lnTo>
                    <a:lnTo>
                      <a:pt x="94" y="39"/>
                    </a:lnTo>
                    <a:lnTo>
                      <a:pt x="93" y="42"/>
                    </a:lnTo>
                    <a:lnTo>
                      <a:pt x="82" y="47"/>
                    </a:lnTo>
                    <a:lnTo>
                      <a:pt x="81" y="50"/>
                    </a:lnTo>
                    <a:lnTo>
                      <a:pt x="82" y="56"/>
                    </a:lnTo>
                    <a:lnTo>
                      <a:pt x="79" y="57"/>
                    </a:lnTo>
                    <a:lnTo>
                      <a:pt x="70" y="59"/>
                    </a:lnTo>
                    <a:lnTo>
                      <a:pt x="66" y="54"/>
                    </a:lnTo>
                    <a:lnTo>
                      <a:pt x="56" y="63"/>
                    </a:lnTo>
                    <a:lnTo>
                      <a:pt x="56" y="68"/>
                    </a:lnTo>
                    <a:lnTo>
                      <a:pt x="56" y="76"/>
                    </a:lnTo>
                    <a:lnTo>
                      <a:pt x="63" y="85"/>
                    </a:lnTo>
                    <a:lnTo>
                      <a:pt x="59" y="85"/>
                    </a:lnTo>
                    <a:lnTo>
                      <a:pt x="58" y="82"/>
                    </a:lnTo>
                    <a:lnTo>
                      <a:pt x="49" y="79"/>
                    </a:lnTo>
                    <a:lnTo>
                      <a:pt x="46" y="83"/>
                    </a:lnTo>
                    <a:lnTo>
                      <a:pt x="43" y="85"/>
                    </a:lnTo>
                    <a:lnTo>
                      <a:pt x="40" y="92"/>
                    </a:lnTo>
                    <a:lnTo>
                      <a:pt x="29" y="91"/>
                    </a:lnTo>
                    <a:lnTo>
                      <a:pt x="28" y="91"/>
                    </a:lnTo>
                    <a:lnTo>
                      <a:pt x="25" y="97"/>
                    </a:lnTo>
                    <a:lnTo>
                      <a:pt x="25" y="103"/>
                    </a:lnTo>
                    <a:lnTo>
                      <a:pt x="22" y="109"/>
                    </a:lnTo>
                    <a:lnTo>
                      <a:pt x="17" y="111"/>
                    </a:lnTo>
                    <a:lnTo>
                      <a:pt x="9" y="104"/>
                    </a:lnTo>
                    <a:lnTo>
                      <a:pt x="6" y="109"/>
                    </a:lnTo>
                    <a:lnTo>
                      <a:pt x="5" y="118"/>
                    </a:lnTo>
                    <a:lnTo>
                      <a:pt x="2" y="121"/>
                    </a:lnTo>
                    <a:lnTo>
                      <a:pt x="3" y="124"/>
                    </a:lnTo>
                    <a:lnTo>
                      <a:pt x="0" y="130"/>
                    </a:lnTo>
                    <a:lnTo>
                      <a:pt x="3" y="136"/>
                    </a:lnTo>
                    <a:lnTo>
                      <a:pt x="9" y="129"/>
                    </a:lnTo>
                    <a:lnTo>
                      <a:pt x="15" y="126"/>
                    </a:lnTo>
                    <a:lnTo>
                      <a:pt x="18" y="130"/>
                    </a:lnTo>
                    <a:lnTo>
                      <a:pt x="18" y="135"/>
                    </a:lnTo>
                    <a:lnTo>
                      <a:pt x="22" y="139"/>
                    </a:lnTo>
                    <a:lnTo>
                      <a:pt x="28" y="139"/>
                    </a:lnTo>
                    <a:lnTo>
                      <a:pt x="29" y="142"/>
                    </a:lnTo>
                    <a:lnTo>
                      <a:pt x="35" y="141"/>
                    </a:lnTo>
                    <a:lnTo>
                      <a:pt x="38" y="149"/>
                    </a:lnTo>
                    <a:lnTo>
                      <a:pt x="40" y="150"/>
                    </a:lnTo>
                    <a:lnTo>
                      <a:pt x="40" y="156"/>
                    </a:lnTo>
                    <a:lnTo>
                      <a:pt x="52" y="153"/>
                    </a:lnTo>
                    <a:lnTo>
                      <a:pt x="56" y="161"/>
                    </a:lnTo>
                    <a:lnTo>
                      <a:pt x="63" y="164"/>
                    </a:lnTo>
                    <a:lnTo>
                      <a:pt x="66" y="161"/>
                    </a:lnTo>
                    <a:lnTo>
                      <a:pt x="72" y="155"/>
                    </a:lnTo>
                    <a:lnTo>
                      <a:pt x="73" y="158"/>
                    </a:lnTo>
                    <a:lnTo>
                      <a:pt x="79" y="155"/>
                    </a:lnTo>
                    <a:lnTo>
                      <a:pt x="85" y="149"/>
                    </a:lnTo>
                    <a:lnTo>
                      <a:pt x="90" y="147"/>
                    </a:lnTo>
                    <a:lnTo>
                      <a:pt x="84" y="133"/>
                    </a:lnTo>
                    <a:lnTo>
                      <a:pt x="91" y="127"/>
                    </a:lnTo>
                    <a:lnTo>
                      <a:pt x="94" y="126"/>
                    </a:lnTo>
                    <a:lnTo>
                      <a:pt x="97" y="129"/>
                    </a:lnTo>
                    <a:lnTo>
                      <a:pt x="99" y="126"/>
                    </a:lnTo>
                    <a:lnTo>
                      <a:pt x="105" y="124"/>
                    </a:lnTo>
                    <a:lnTo>
                      <a:pt x="116" y="117"/>
                    </a:lnTo>
                    <a:lnTo>
                      <a:pt x="125" y="115"/>
                    </a:lnTo>
                    <a:lnTo>
                      <a:pt x="128" y="115"/>
                    </a:lnTo>
                    <a:lnTo>
                      <a:pt x="122" y="106"/>
                    </a:lnTo>
                    <a:lnTo>
                      <a:pt x="128" y="104"/>
                    </a:lnTo>
                    <a:lnTo>
                      <a:pt x="134" y="106"/>
                    </a:lnTo>
                    <a:lnTo>
                      <a:pt x="137" y="101"/>
                    </a:lnTo>
                    <a:lnTo>
                      <a:pt x="134" y="98"/>
                    </a:lnTo>
                    <a:lnTo>
                      <a:pt x="131" y="91"/>
                    </a:lnTo>
                    <a:lnTo>
                      <a:pt x="138" y="88"/>
                    </a:lnTo>
                    <a:lnTo>
                      <a:pt x="149" y="92"/>
                    </a:lnTo>
                    <a:lnTo>
                      <a:pt x="143" y="97"/>
                    </a:lnTo>
                    <a:lnTo>
                      <a:pt x="144" y="103"/>
                    </a:lnTo>
                    <a:lnTo>
                      <a:pt x="149" y="103"/>
                    </a:lnTo>
                    <a:lnTo>
                      <a:pt x="152" y="100"/>
                    </a:lnTo>
                    <a:lnTo>
                      <a:pt x="155" y="103"/>
                    </a:lnTo>
                    <a:lnTo>
                      <a:pt x="155" y="112"/>
                    </a:lnTo>
                    <a:lnTo>
                      <a:pt x="152" y="118"/>
                    </a:lnTo>
                    <a:lnTo>
                      <a:pt x="161" y="117"/>
                    </a:lnTo>
                    <a:lnTo>
                      <a:pt x="167" y="112"/>
                    </a:lnTo>
                    <a:lnTo>
                      <a:pt x="179" y="109"/>
                    </a:lnTo>
                    <a:lnTo>
                      <a:pt x="185" y="100"/>
                    </a:lnTo>
                    <a:lnTo>
                      <a:pt x="184" y="104"/>
                    </a:lnTo>
                    <a:lnTo>
                      <a:pt x="195" y="114"/>
                    </a:lnTo>
                    <a:lnTo>
                      <a:pt x="202" y="112"/>
                    </a:lnTo>
                    <a:lnTo>
                      <a:pt x="208" y="109"/>
                    </a:lnTo>
                    <a:lnTo>
                      <a:pt x="217" y="115"/>
                    </a:lnTo>
                    <a:lnTo>
                      <a:pt x="220" y="115"/>
                    </a:lnTo>
                    <a:lnTo>
                      <a:pt x="220" y="117"/>
                    </a:lnTo>
                    <a:lnTo>
                      <a:pt x="234" y="118"/>
                    </a:lnTo>
                    <a:lnTo>
                      <a:pt x="237" y="109"/>
                    </a:lnTo>
                    <a:lnTo>
                      <a:pt x="239" y="111"/>
                    </a:lnTo>
                    <a:lnTo>
                      <a:pt x="251" y="111"/>
                    </a:lnTo>
                    <a:lnTo>
                      <a:pt x="255" y="112"/>
                    </a:lnTo>
                    <a:lnTo>
                      <a:pt x="258" y="112"/>
                    </a:lnTo>
                    <a:lnTo>
                      <a:pt x="254" y="101"/>
                    </a:lnTo>
                    <a:lnTo>
                      <a:pt x="260" y="92"/>
                    </a:lnTo>
                    <a:lnTo>
                      <a:pt x="257" y="85"/>
                    </a:lnTo>
                    <a:lnTo>
                      <a:pt x="258" y="80"/>
                    </a:lnTo>
                    <a:lnTo>
                      <a:pt x="264" y="76"/>
                    </a:lnTo>
                    <a:lnTo>
                      <a:pt x="266" y="70"/>
                    </a:lnTo>
                    <a:lnTo>
                      <a:pt x="257" y="73"/>
                    </a:lnTo>
                    <a:lnTo>
                      <a:pt x="255" y="60"/>
                    </a:lnTo>
                    <a:lnTo>
                      <a:pt x="245" y="53"/>
                    </a:lnTo>
                    <a:lnTo>
                      <a:pt x="239" y="45"/>
                    </a:lnTo>
                    <a:lnTo>
                      <a:pt x="243" y="39"/>
                    </a:lnTo>
                    <a:lnTo>
                      <a:pt x="243" y="33"/>
                    </a:lnTo>
                    <a:lnTo>
                      <a:pt x="242" y="29"/>
                    </a:lnTo>
                    <a:lnTo>
                      <a:pt x="248" y="25"/>
                    </a:lnTo>
                    <a:lnTo>
                      <a:pt x="251" y="22"/>
                    </a:lnTo>
                    <a:lnTo>
                      <a:pt x="249" y="15"/>
                    </a:lnTo>
                    <a:lnTo>
                      <a:pt x="254" y="9"/>
                    </a:lnTo>
                    <a:lnTo>
                      <a:pt x="254" y="6"/>
                    </a:lnTo>
                    <a:lnTo>
                      <a:pt x="248" y="0"/>
                    </a:lnTo>
                    <a:lnTo>
                      <a:pt x="239" y="3"/>
                    </a:lnTo>
                    <a:lnTo>
                      <a:pt x="236" y="7"/>
                    </a:lnTo>
                    <a:lnTo>
                      <a:pt x="231" y="9"/>
                    </a:lnTo>
                    <a:lnTo>
                      <a:pt x="231" y="12"/>
                    </a:lnTo>
                    <a:lnTo>
                      <a:pt x="225" y="18"/>
                    </a:lnTo>
                    <a:lnTo>
                      <a:pt x="223" y="16"/>
                    </a:lnTo>
                    <a:lnTo>
                      <a:pt x="222" y="13"/>
                    </a:lnTo>
                    <a:lnTo>
                      <a:pt x="211" y="16"/>
                    </a:lnTo>
                    <a:lnTo>
                      <a:pt x="208" y="12"/>
                    </a:lnTo>
                    <a:lnTo>
                      <a:pt x="204" y="13"/>
                    </a:lnTo>
                    <a:lnTo>
                      <a:pt x="199" y="9"/>
                    </a:lnTo>
                    <a:lnTo>
                      <a:pt x="195" y="1"/>
                    </a:lnTo>
                    <a:lnTo>
                      <a:pt x="191" y="3"/>
                    </a:lnTo>
                    <a:lnTo>
                      <a:pt x="188" y="4"/>
                    </a:lnTo>
                    <a:lnTo>
                      <a:pt x="188" y="16"/>
                    </a:lnTo>
                    <a:lnTo>
                      <a:pt x="184" y="18"/>
                    </a:lnTo>
                    <a:lnTo>
                      <a:pt x="176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88" y="25"/>
                    </a:lnTo>
                    <a:lnTo>
                      <a:pt x="188" y="27"/>
                    </a:lnTo>
                    <a:lnTo>
                      <a:pt x="184" y="33"/>
                    </a:lnTo>
                    <a:lnTo>
                      <a:pt x="178" y="35"/>
                    </a:lnTo>
                    <a:lnTo>
                      <a:pt x="170" y="44"/>
                    </a:lnTo>
                    <a:lnTo>
                      <a:pt x="164" y="45"/>
                    </a:lnTo>
                    <a:lnTo>
                      <a:pt x="157" y="45"/>
                    </a:lnTo>
                    <a:lnTo>
                      <a:pt x="151" y="48"/>
                    </a:lnTo>
                    <a:lnTo>
                      <a:pt x="149" y="48"/>
                    </a:lnTo>
                    <a:lnTo>
                      <a:pt x="147" y="42"/>
                    </a:lnTo>
                    <a:lnTo>
                      <a:pt x="149" y="38"/>
                    </a:lnTo>
                    <a:lnTo>
                      <a:pt x="144" y="39"/>
                    </a:lnTo>
                    <a:lnTo>
                      <a:pt x="135" y="36"/>
                    </a:lnTo>
                    <a:lnTo>
                      <a:pt x="143" y="29"/>
                    </a:lnTo>
                    <a:lnTo>
                      <a:pt x="140" y="21"/>
                    </a:lnTo>
                    <a:lnTo>
                      <a:pt x="140" y="19"/>
                    </a:lnTo>
                    <a:lnTo>
                      <a:pt x="134" y="24"/>
                    </a:lnTo>
                    <a:lnTo>
                      <a:pt x="125" y="29"/>
                    </a:lnTo>
                    <a:lnTo>
                      <a:pt x="125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3" name="Freeform 4189">
                <a:extLst>
                  <a:ext uri="{FF2B5EF4-FFF2-40B4-BE49-F238E27FC236}">
                    <a16:creationId xmlns:a16="http://schemas.microsoft.com/office/drawing/2014/main" id="{CE595165-2C91-ED5F-19A3-B483ADD92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754"/>
                <a:ext cx="133" cy="82"/>
              </a:xfrm>
              <a:custGeom>
                <a:avLst/>
                <a:gdLst>
                  <a:gd name="T0" fmla="*/ 134 w 266"/>
                  <a:gd name="T1" fmla="*/ 24 h 164"/>
                  <a:gd name="T2" fmla="*/ 143 w 266"/>
                  <a:gd name="T3" fmla="*/ 29 h 164"/>
                  <a:gd name="T4" fmla="*/ 149 w 266"/>
                  <a:gd name="T5" fmla="*/ 38 h 164"/>
                  <a:gd name="T6" fmla="*/ 151 w 266"/>
                  <a:gd name="T7" fmla="*/ 48 h 164"/>
                  <a:gd name="T8" fmla="*/ 170 w 266"/>
                  <a:gd name="T9" fmla="*/ 44 h 164"/>
                  <a:gd name="T10" fmla="*/ 188 w 266"/>
                  <a:gd name="T11" fmla="*/ 27 h 164"/>
                  <a:gd name="T12" fmla="*/ 175 w 266"/>
                  <a:gd name="T13" fmla="*/ 24 h 164"/>
                  <a:gd name="T14" fmla="*/ 188 w 266"/>
                  <a:gd name="T15" fmla="*/ 16 h 164"/>
                  <a:gd name="T16" fmla="*/ 195 w 266"/>
                  <a:gd name="T17" fmla="*/ 1 h 164"/>
                  <a:gd name="T18" fmla="*/ 208 w 266"/>
                  <a:gd name="T19" fmla="*/ 12 h 164"/>
                  <a:gd name="T20" fmla="*/ 223 w 266"/>
                  <a:gd name="T21" fmla="*/ 16 h 164"/>
                  <a:gd name="T22" fmla="*/ 231 w 266"/>
                  <a:gd name="T23" fmla="*/ 9 h 164"/>
                  <a:gd name="T24" fmla="*/ 248 w 266"/>
                  <a:gd name="T25" fmla="*/ 0 h 164"/>
                  <a:gd name="T26" fmla="*/ 249 w 266"/>
                  <a:gd name="T27" fmla="*/ 15 h 164"/>
                  <a:gd name="T28" fmla="*/ 242 w 266"/>
                  <a:gd name="T29" fmla="*/ 29 h 164"/>
                  <a:gd name="T30" fmla="*/ 239 w 266"/>
                  <a:gd name="T31" fmla="*/ 45 h 164"/>
                  <a:gd name="T32" fmla="*/ 257 w 266"/>
                  <a:gd name="T33" fmla="*/ 73 h 164"/>
                  <a:gd name="T34" fmla="*/ 258 w 266"/>
                  <a:gd name="T35" fmla="*/ 80 h 164"/>
                  <a:gd name="T36" fmla="*/ 254 w 266"/>
                  <a:gd name="T37" fmla="*/ 101 h 164"/>
                  <a:gd name="T38" fmla="*/ 251 w 266"/>
                  <a:gd name="T39" fmla="*/ 111 h 164"/>
                  <a:gd name="T40" fmla="*/ 234 w 266"/>
                  <a:gd name="T41" fmla="*/ 118 h 164"/>
                  <a:gd name="T42" fmla="*/ 217 w 266"/>
                  <a:gd name="T43" fmla="*/ 115 h 164"/>
                  <a:gd name="T44" fmla="*/ 195 w 266"/>
                  <a:gd name="T45" fmla="*/ 114 h 164"/>
                  <a:gd name="T46" fmla="*/ 179 w 266"/>
                  <a:gd name="T47" fmla="*/ 109 h 164"/>
                  <a:gd name="T48" fmla="*/ 152 w 266"/>
                  <a:gd name="T49" fmla="*/ 118 h 164"/>
                  <a:gd name="T50" fmla="*/ 152 w 266"/>
                  <a:gd name="T51" fmla="*/ 100 h 164"/>
                  <a:gd name="T52" fmla="*/ 143 w 266"/>
                  <a:gd name="T53" fmla="*/ 97 h 164"/>
                  <a:gd name="T54" fmla="*/ 131 w 266"/>
                  <a:gd name="T55" fmla="*/ 91 h 164"/>
                  <a:gd name="T56" fmla="*/ 134 w 266"/>
                  <a:gd name="T57" fmla="*/ 106 h 164"/>
                  <a:gd name="T58" fmla="*/ 128 w 266"/>
                  <a:gd name="T59" fmla="*/ 115 h 164"/>
                  <a:gd name="T60" fmla="*/ 105 w 266"/>
                  <a:gd name="T61" fmla="*/ 124 h 164"/>
                  <a:gd name="T62" fmla="*/ 94 w 266"/>
                  <a:gd name="T63" fmla="*/ 126 h 164"/>
                  <a:gd name="T64" fmla="*/ 90 w 266"/>
                  <a:gd name="T65" fmla="*/ 147 h 164"/>
                  <a:gd name="T66" fmla="*/ 73 w 266"/>
                  <a:gd name="T67" fmla="*/ 158 h 164"/>
                  <a:gd name="T68" fmla="*/ 63 w 266"/>
                  <a:gd name="T69" fmla="*/ 164 h 164"/>
                  <a:gd name="T70" fmla="*/ 40 w 266"/>
                  <a:gd name="T71" fmla="*/ 156 h 164"/>
                  <a:gd name="T72" fmla="*/ 35 w 266"/>
                  <a:gd name="T73" fmla="*/ 141 h 164"/>
                  <a:gd name="T74" fmla="*/ 22 w 266"/>
                  <a:gd name="T75" fmla="*/ 139 h 164"/>
                  <a:gd name="T76" fmla="*/ 15 w 266"/>
                  <a:gd name="T77" fmla="*/ 126 h 164"/>
                  <a:gd name="T78" fmla="*/ 0 w 266"/>
                  <a:gd name="T79" fmla="*/ 130 h 164"/>
                  <a:gd name="T80" fmla="*/ 5 w 266"/>
                  <a:gd name="T81" fmla="*/ 118 h 164"/>
                  <a:gd name="T82" fmla="*/ 17 w 266"/>
                  <a:gd name="T83" fmla="*/ 111 h 164"/>
                  <a:gd name="T84" fmla="*/ 25 w 266"/>
                  <a:gd name="T85" fmla="*/ 97 h 164"/>
                  <a:gd name="T86" fmla="*/ 40 w 266"/>
                  <a:gd name="T87" fmla="*/ 92 h 164"/>
                  <a:gd name="T88" fmla="*/ 49 w 266"/>
                  <a:gd name="T89" fmla="*/ 79 h 164"/>
                  <a:gd name="T90" fmla="*/ 63 w 266"/>
                  <a:gd name="T91" fmla="*/ 85 h 164"/>
                  <a:gd name="T92" fmla="*/ 56 w 266"/>
                  <a:gd name="T93" fmla="*/ 63 h 164"/>
                  <a:gd name="T94" fmla="*/ 79 w 266"/>
                  <a:gd name="T95" fmla="*/ 57 h 164"/>
                  <a:gd name="T96" fmla="*/ 82 w 266"/>
                  <a:gd name="T97" fmla="*/ 47 h 164"/>
                  <a:gd name="T98" fmla="*/ 116 w 266"/>
                  <a:gd name="T99" fmla="*/ 35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6" h="164">
                    <a:moveTo>
                      <a:pt x="125" y="30"/>
                    </a:moveTo>
                    <a:lnTo>
                      <a:pt x="125" y="29"/>
                    </a:lnTo>
                    <a:lnTo>
                      <a:pt x="134" y="24"/>
                    </a:lnTo>
                    <a:lnTo>
                      <a:pt x="140" y="19"/>
                    </a:lnTo>
                    <a:lnTo>
                      <a:pt x="140" y="21"/>
                    </a:lnTo>
                    <a:lnTo>
                      <a:pt x="143" y="29"/>
                    </a:lnTo>
                    <a:lnTo>
                      <a:pt x="135" y="36"/>
                    </a:lnTo>
                    <a:lnTo>
                      <a:pt x="144" y="39"/>
                    </a:lnTo>
                    <a:lnTo>
                      <a:pt x="149" y="38"/>
                    </a:lnTo>
                    <a:lnTo>
                      <a:pt x="147" y="42"/>
                    </a:lnTo>
                    <a:lnTo>
                      <a:pt x="149" y="48"/>
                    </a:lnTo>
                    <a:lnTo>
                      <a:pt x="151" y="48"/>
                    </a:lnTo>
                    <a:lnTo>
                      <a:pt x="157" y="45"/>
                    </a:lnTo>
                    <a:lnTo>
                      <a:pt x="164" y="45"/>
                    </a:lnTo>
                    <a:lnTo>
                      <a:pt x="170" y="44"/>
                    </a:lnTo>
                    <a:lnTo>
                      <a:pt x="178" y="35"/>
                    </a:lnTo>
                    <a:lnTo>
                      <a:pt x="184" y="33"/>
                    </a:lnTo>
                    <a:lnTo>
                      <a:pt x="188" y="27"/>
                    </a:lnTo>
                    <a:lnTo>
                      <a:pt x="188" y="25"/>
                    </a:lnTo>
                    <a:lnTo>
                      <a:pt x="176" y="25"/>
                    </a:lnTo>
                    <a:lnTo>
                      <a:pt x="175" y="24"/>
                    </a:lnTo>
                    <a:lnTo>
                      <a:pt x="176" y="24"/>
                    </a:lnTo>
                    <a:lnTo>
                      <a:pt x="184" y="18"/>
                    </a:lnTo>
                    <a:lnTo>
                      <a:pt x="188" y="16"/>
                    </a:lnTo>
                    <a:lnTo>
                      <a:pt x="188" y="4"/>
                    </a:lnTo>
                    <a:lnTo>
                      <a:pt x="191" y="3"/>
                    </a:lnTo>
                    <a:lnTo>
                      <a:pt x="195" y="1"/>
                    </a:lnTo>
                    <a:lnTo>
                      <a:pt x="199" y="9"/>
                    </a:lnTo>
                    <a:lnTo>
                      <a:pt x="204" y="13"/>
                    </a:lnTo>
                    <a:lnTo>
                      <a:pt x="208" y="12"/>
                    </a:lnTo>
                    <a:lnTo>
                      <a:pt x="211" y="16"/>
                    </a:lnTo>
                    <a:lnTo>
                      <a:pt x="222" y="13"/>
                    </a:lnTo>
                    <a:lnTo>
                      <a:pt x="223" y="16"/>
                    </a:lnTo>
                    <a:lnTo>
                      <a:pt x="225" y="18"/>
                    </a:lnTo>
                    <a:lnTo>
                      <a:pt x="231" y="12"/>
                    </a:lnTo>
                    <a:lnTo>
                      <a:pt x="231" y="9"/>
                    </a:lnTo>
                    <a:lnTo>
                      <a:pt x="236" y="7"/>
                    </a:lnTo>
                    <a:lnTo>
                      <a:pt x="239" y="3"/>
                    </a:lnTo>
                    <a:lnTo>
                      <a:pt x="248" y="0"/>
                    </a:lnTo>
                    <a:lnTo>
                      <a:pt x="254" y="6"/>
                    </a:lnTo>
                    <a:lnTo>
                      <a:pt x="254" y="9"/>
                    </a:lnTo>
                    <a:lnTo>
                      <a:pt x="249" y="15"/>
                    </a:lnTo>
                    <a:lnTo>
                      <a:pt x="251" y="22"/>
                    </a:lnTo>
                    <a:lnTo>
                      <a:pt x="248" y="25"/>
                    </a:lnTo>
                    <a:lnTo>
                      <a:pt x="242" y="29"/>
                    </a:lnTo>
                    <a:lnTo>
                      <a:pt x="243" y="33"/>
                    </a:lnTo>
                    <a:lnTo>
                      <a:pt x="243" y="39"/>
                    </a:lnTo>
                    <a:lnTo>
                      <a:pt x="239" y="45"/>
                    </a:lnTo>
                    <a:lnTo>
                      <a:pt x="245" y="53"/>
                    </a:lnTo>
                    <a:lnTo>
                      <a:pt x="255" y="60"/>
                    </a:lnTo>
                    <a:lnTo>
                      <a:pt x="257" y="73"/>
                    </a:lnTo>
                    <a:lnTo>
                      <a:pt x="266" y="70"/>
                    </a:lnTo>
                    <a:lnTo>
                      <a:pt x="264" y="76"/>
                    </a:lnTo>
                    <a:lnTo>
                      <a:pt x="258" y="80"/>
                    </a:lnTo>
                    <a:lnTo>
                      <a:pt x="257" y="85"/>
                    </a:lnTo>
                    <a:lnTo>
                      <a:pt x="260" y="92"/>
                    </a:lnTo>
                    <a:lnTo>
                      <a:pt x="254" y="101"/>
                    </a:lnTo>
                    <a:lnTo>
                      <a:pt x="258" y="112"/>
                    </a:lnTo>
                    <a:lnTo>
                      <a:pt x="255" y="112"/>
                    </a:lnTo>
                    <a:lnTo>
                      <a:pt x="251" y="111"/>
                    </a:lnTo>
                    <a:lnTo>
                      <a:pt x="239" y="111"/>
                    </a:lnTo>
                    <a:lnTo>
                      <a:pt x="237" y="109"/>
                    </a:lnTo>
                    <a:lnTo>
                      <a:pt x="234" y="118"/>
                    </a:lnTo>
                    <a:lnTo>
                      <a:pt x="220" y="117"/>
                    </a:lnTo>
                    <a:lnTo>
                      <a:pt x="220" y="115"/>
                    </a:lnTo>
                    <a:lnTo>
                      <a:pt x="217" y="115"/>
                    </a:lnTo>
                    <a:lnTo>
                      <a:pt x="208" y="109"/>
                    </a:lnTo>
                    <a:lnTo>
                      <a:pt x="202" y="112"/>
                    </a:lnTo>
                    <a:lnTo>
                      <a:pt x="195" y="114"/>
                    </a:lnTo>
                    <a:lnTo>
                      <a:pt x="184" y="104"/>
                    </a:lnTo>
                    <a:lnTo>
                      <a:pt x="185" y="100"/>
                    </a:lnTo>
                    <a:lnTo>
                      <a:pt x="179" y="109"/>
                    </a:lnTo>
                    <a:lnTo>
                      <a:pt x="167" y="112"/>
                    </a:lnTo>
                    <a:lnTo>
                      <a:pt x="161" y="117"/>
                    </a:lnTo>
                    <a:lnTo>
                      <a:pt x="152" y="118"/>
                    </a:lnTo>
                    <a:lnTo>
                      <a:pt x="155" y="112"/>
                    </a:lnTo>
                    <a:lnTo>
                      <a:pt x="155" y="103"/>
                    </a:lnTo>
                    <a:lnTo>
                      <a:pt x="152" y="100"/>
                    </a:lnTo>
                    <a:lnTo>
                      <a:pt x="149" y="103"/>
                    </a:lnTo>
                    <a:lnTo>
                      <a:pt x="144" y="103"/>
                    </a:lnTo>
                    <a:lnTo>
                      <a:pt x="143" y="97"/>
                    </a:lnTo>
                    <a:lnTo>
                      <a:pt x="149" y="92"/>
                    </a:lnTo>
                    <a:lnTo>
                      <a:pt x="138" y="88"/>
                    </a:lnTo>
                    <a:lnTo>
                      <a:pt x="131" y="91"/>
                    </a:lnTo>
                    <a:lnTo>
                      <a:pt x="134" y="98"/>
                    </a:lnTo>
                    <a:lnTo>
                      <a:pt x="137" y="101"/>
                    </a:lnTo>
                    <a:lnTo>
                      <a:pt x="134" y="106"/>
                    </a:lnTo>
                    <a:lnTo>
                      <a:pt x="128" y="104"/>
                    </a:lnTo>
                    <a:lnTo>
                      <a:pt x="122" y="106"/>
                    </a:lnTo>
                    <a:lnTo>
                      <a:pt x="128" y="115"/>
                    </a:lnTo>
                    <a:lnTo>
                      <a:pt x="125" y="115"/>
                    </a:lnTo>
                    <a:lnTo>
                      <a:pt x="116" y="117"/>
                    </a:lnTo>
                    <a:lnTo>
                      <a:pt x="105" y="124"/>
                    </a:lnTo>
                    <a:lnTo>
                      <a:pt x="99" y="126"/>
                    </a:lnTo>
                    <a:lnTo>
                      <a:pt x="97" y="129"/>
                    </a:lnTo>
                    <a:lnTo>
                      <a:pt x="94" y="126"/>
                    </a:lnTo>
                    <a:lnTo>
                      <a:pt x="91" y="127"/>
                    </a:lnTo>
                    <a:lnTo>
                      <a:pt x="84" y="133"/>
                    </a:lnTo>
                    <a:lnTo>
                      <a:pt x="90" y="147"/>
                    </a:lnTo>
                    <a:lnTo>
                      <a:pt x="85" y="149"/>
                    </a:lnTo>
                    <a:lnTo>
                      <a:pt x="79" y="155"/>
                    </a:lnTo>
                    <a:lnTo>
                      <a:pt x="73" y="158"/>
                    </a:lnTo>
                    <a:lnTo>
                      <a:pt x="72" y="155"/>
                    </a:lnTo>
                    <a:lnTo>
                      <a:pt x="66" y="161"/>
                    </a:lnTo>
                    <a:lnTo>
                      <a:pt x="63" y="164"/>
                    </a:lnTo>
                    <a:lnTo>
                      <a:pt x="56" y="161"/>
                    </a:lnTo>
                    <a:lnTo>
                      <a:pt x="52" y="153"/>
                    </a:lnTo>
                    <a:lnTo>
                      <a:pt x="40" y="156"/>
                    </a:lnTo>
                    <a:lnTo>
                      <a:pt x="40" y="150"/>
                    </a:lnTo>
                    <a:lnTo>
                      <a:pt x="38" y="149"/>
                    </a:lnTo>
                    <a:lnTo>
                      <a:pt x="35" y="141"/>
                    </a:lnTo>
                    <a:lnTo>
                      <a:pt x="29" y="142"/>
                    </a:lnTo>
                    <a:lnTo>
                      <a:pt x="28" y="139"/>
                    </a:lnTo>
                    <a:lnTo>
                      <a:pt x="22" y="139"/>
                    </a:lnTo>
                    <a:lnTo>
                      <a:pt x="18" y="135"/>
                    </a:lnTo>
                    <a:lnTo>
                      <a:pt x="18" y="130"/>
                    </a:lnTo>
                    <a:lnTo>
                      <a:pt x="15" y="126"/>
                    </a:lnTo>
                    <a:lnTo>
                      <a:pt x="9" y="129"/>
                    </a:lnTo>
                    <a:lnTo>
                      <a:pt x="3" y="136"/>
                    </a:lnTo>
                    <a:lnTo>
                      <a:pt x="0" y="130"/>
                    </a:lnTo>
                    <a:lnTo>
                      <a:pt x="3" y="124"/>
                    </a:lnTo>
                    <a:lnTo>
                      <a:pt x="2" y="121"/>
                    </a:lnTo>
                    <a:lnTo>
                      <a:pt x="5" y="118"/>
                    </a:lnTo>
                    <a:lnTo>
                      <a:pt x="6" y="109"/>
                    </a:lnTo>
                    <a:lnTo>
                      <a:pt x="9" y="104"/>
                    </a:lnTo>
                    <a:lnTo>
                      <a:pt x="17" y="111"/>
                    </a:lnTo>
                    <a:lnTo>
                      <a:pt x="22" y="109"/>
                    </a:lnTo>
                    <a:lnTo>
                      <a:pt x="25" y="103"/>
                    </a:lnTo>
                    <a:lnTo>
                      <a:pt x="25" y="97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40" y="92"/>
                    </a:lnTo>
                    <a:lnTo>
                      <a:pt x="43" y="85"/>
                    </a:lnTo>
                    <a:lnTo>
                      <a:pt x="46" y="83"/>
                    </a:lnTo>
                    <a:lnTo>
                      <a:pt x="49" y="79"/>
                    </a:lnTo>
                    <a:lnTo>
                      <a:pt x="58" y="82"/>
                    </a:lnTo>
                    <a:lnTo>
                      <a:pt x="59" y="85"/>
                    </a:lnTo>
                    <a:lnTo>
                      <a:pt x="63" y="85"/>
                    </a:lnTo>
                    <a:lnTo>
                      <a:pt x="56" y="76"/>
                    </a:lnTo>
                    <a:lnTo>
                      <a:pt x="56" y="68"/>
                    </a:lnTo>
                    <a:lnTo>
                      <a:pt x="56" y="63"/>
                    </a:lnTo>
                    <a:lnTo>
                      <a:pt x="66" y="54"/>
                    </a:lnTo>
                    <a:lnTo>
                      <a:pt x="70" y="59"/>
                    </a:lnTo>
                    <a:lnTo>
                      <a:pt x="79" y="57"/>
                    </a:lnTo>
                    <a:lnTo>
                      <a:pt x="82" y="56"/>
                    </a:lnTo>
                    <a:lnTo>
                      <a:pt x="81" y="50"/>
                    </a:lnTo>
                    <a:lnTo>
                      <a:pt x="82" y="47"/>
                    </a:lnTo>
                    <a:lnTo>
                      <a:pt x="93" y="42"/>
                    </a:lnTo>
                    <a:lnTo>
                      <a:pt x="94" y="39"/>
                    </a:lnTo>
                    <a:lnTo>
                      <a:pt x="116" y="35"/>
                    </a:lnTo>
                    <a:lnTo>
                      <a:pt x="125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4" name="Freeform 4190">
                <a:extLst>
                  <a:ext uri="{FF2B5EF4-FFF2-40B4-BE49-F238E27FC236}">
                    <a16:creationId xmlns:a16="http://schemas.microsoft.com/office/drawing/2014/main" id="{2680FCE4-5174-A662-D9FB-B3535C0D2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754"/>
                <a:ext cx="133" cy="82"/>
              </a:xfrm>
              <a:custGeom>
                <a:avLst/>
                <a:gdLst>
                  <a:gd name="T0" fmla="*/ 134 w 266"/>
                  <a:gd name="T1" fmla="*/ 24 h 164"/>
                  <a:gd name="T2" fmla="*/ 143 w 266"/>
                  <a:gd name="T3" fmla="*/ 29 h 164"/>
                  <a:gd name="T4" fmla="*/ 149 w 266"/>
                  <a:gd name="T5" fmla="*/ 38 h 164"/>
                  <a:gd name="T6" fmla="*/ 151 w 266"/>
                  <a:gd name="T7" fmla="*/ 48 h 164"/>
                  <a:gd name="T8" fmla="*/ 170 w 266"/>
                  <a:gd name="T9" fmla="*/ 44 h 164"/>
                  <a:gd name="T10" fmla="*/ 188 w 266"/>
                  <a:gd name="T11" fmla="*/ 27 h 164"/>
                  <a:gd name="T12" fmla="*/ 175 w 266"/>
                  <a:gd name="T13" fmla="*/ 24 h 164"/>
                  <a:gd name="T14" fmla="*/ 188 w 266"/>
                  <a:gd name="T15" fmla="*/ 16 h 164"/>
                  <a:gd name="T16" fmla="*/ 195 w 266"/>
                  <a:gd name="T17" fmla="*/ 1 h 164"/>
                  <a:gd name="T18" fmla="*/ 208 w 266"/>
                  <a:gd name="T19" fmla="*/ 12 h 164"/>
                  <a:gd name="T20" fmla="*/ 223 w 266"/>
                  <a:gd name="T21" fmla="*/ 16 h 164"/>
                  <a:gd name="T22" fmla="*/ 231 w 266"/>
                  <a:gd name="T23" fmla="*/ 9 h 164"/>
                  <a:gd name="T24" fmla="*/ 248 w 266"/>
                  <a:gd name="T25" fmla="*/ 0 h 164"/>
                  <a:gd name="T26" fmla="*/ 249 w 266"/>
                  <a:gd name="T27" fmla="*/ 15 h 164"/>
                  <a:gd name="T28" fmla="*/ 242 w 266"/>
                  <a:gd name="T29" fmla="*/ 29 h 164"/>
                  <a:gd name="T30" fmla="*/ 239 w 266"/>
                  <a:gd name="T31" fmla="*/ 45 h 164"/>
                  <a:gd name="T32" fmla="*/ 257 w 266"/>
                  <a:gd name="T33" fmla="*/ 73 h 164"/>
                  <a:gd name="T34" fmla="*/ 258 w 266"/>
                  <a:gd name="T35" fmla="*/ 80 h 164"/>
                  <a:gd name="T36" fmla="*/ 254 w 266"/>
                  <a:gd name="T37" fmla="*/ 101 h 164"/>
                  <a:gd name="T38" fmla="*/ 251 w 266"/>
                  <a:gd name="T39" fmla="*/ 111 h 164"/>
                  <a:gd name="T40" fmla="*/ 234 w 266"/>
                  <a:gd name="T41" fmla="*/ 118 h 164"/>
                  <a:gd name="T42" fmla="*/ 217 w 266"/>
                  <a:gd name="T43" fmla="*/ 115 h 164"/>
                  <a:gd name="T44" fmla="*/ 195 w 266"/>
                  <a:gd name="T45" fmla="*/ 114 h 164"/>
                  <a:gd name="T46" fmla="*/ 179 w 266"/>
                  <a:gd name="T47" fmla="*/ 109 h 164"/>
                  <a:gd name="T48" fmla="*/ 152 w 266"/>
                  <a:gd name="T49" fmla="*/ 118 h 164"/>
                  <a:gd name="T50" fmla="*/ 152 w 266"/>
                  <a:gd name="T51" fmla="*/ 100 h 164"/>
                  <a:gd name="T52" fmla="*/ 143 w 266"/>
                  <a:gd name="T53" fmla="*/ 97 h 164"/>
                  <a:gd name="T54" fmla="*/ 131 w 266"/>
                  <a:gd name="T55" fmla="*/ 91 h 164"/>
                  <a:gd name="T56" fmla="*/ 134 w 266"/>
                  <a:gd name="T57" fmla="*/ 106 h 164"/>
                  <a:gd name="T58" fmla="*/ 128 w 266"/>
                  <a:gd name="T59" fmla="*/ 115 h 164"/>
                  <a:gd name="T60" fmla="*/ 105 w 266"/>
                  <a:gd name="T61" fmla="*/ 124 h 164"/>
                  <a:gd name="T62" fmla="*/ 94 w 266"/>
                  <a:gd name="T63" fmla="*/ 126 h 164"/>
                  <a:gd name="T64" fmla="*/ 90 w 266"/>
                  <a:gd name="T65" fmla="*/ 147 h 164"/>
                  <a:gd name="T66" fmla="*/ 73 w 266"/>
                  <a:gd name="T67" fmla="*/ 158 h 164"/>
                  <a:gd name="T68" fmla="*/ 63 w 266"/>
                  <a:gd name="T69" fmla="*/ 164 h 164"/>
                  <a:gd name="T70" fmla="*/ 40 w 266"/>
                  <a:gd name="T71" fmla="*/ 156 h 164"/>
                  <a:gd name="T72" fmla="*/ 35 w 266"/>
                  <a:gd name="T73" fmla="*/ 141 h 164"/>
                  <a:gd name="T74" fmla="*/ 22 w 266"/>
                  <a:gd name="T75" fmla="*/ 139 h 164"/>
                  <a:gd name="T76" fmla="*/ 15 w 266"/>
                  <a:gd name="T77" fmla="*/ 126 h 164"/>
                  <a:gd name="T78" fmla="*/ 0 w 266"/>
                  <a:gd name="T79" fmla="*/ 130 h 164"/>
                  <a:gd name="T80" fmla="*/ 5 w 266"/>
                  <a:gd name="T81" fmla="*/ 118 h 164"/>
                  <a:gd name="T82" fmla="*/ 17 w 266"/>
                  <a:gd name="T83" fmla="*/ 111 h 164"/>
                  <a:gd name="T84" fmla="*/ 25 w 266"/>
                  <a:gd name="T85" fmla="*/ 97 h 164"/>
                  <a:gd name="T86" fmla="*/ 40 w 266"/>
                  <a:gd name="T87" fmla="*/ 92 h 164"/>
                  <a:gd name="T88" fmla="*/ 49 w 266"/>
                  <a:gd name="T89" fmla="*/ 79 h 164"/>
                  <a:gd name="T90" fmla="*/ 63 w 266"/>
                  <a:gd name="T91" fmla="*/ 85 h 164"/>
                  <a:gd name="T92" fmla="*/ 56 w 266"/>
                  <a:gd name="T93" fmla="*/ 63 h 164"/>
                  <a:gd name="T94" fmla="*/ 79 w 266"/>
                  <a:gd name="T95" fmla="*/ 57 h 164"/>
                  <a:gd name="T96" fmla="*/ 82 w 266"/>
                  <a:gd name="T97" fmla="*/ 47 h 164"/>
                  <a:gd name="T98" fmla="*/ 116 w 266"/>
                  <a:gd name="T99" fmla="*/ 35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6" h="164">
                    <a:moveTo>
                      <a:pt x="125" y="30"/>
                    </a:moveTo>
                    <a:lnTo>
                      <a:pt x="125" y="29"/>
                    </a:lnTo>
                    <a:lnTo>
                      <a:pt x="134" y="24"/>
                    </a:lnTo>
                    <a:lnTo>
                      <a:pt x="140" y="19"/>
                    </a:lnTo>
                    <a:lnTo>
                      <a:pt x="140" y="21"/>
                    </a:lnTo>
                    <a:lnTo>
                      <a:pt x="143" y="29"/>
                    </a:lnTo>
                    <a:lnTo>
                      <a:pt x="135" y="36"/>
                    </a:lnTo>
                    <a:lnTo>
                      <a:pt x="144" y="39"/>
                    </a:lnTo>
                    <a:lnTo>
                      <a:pt x="149" y="38"/>
                    </a:lnTo>
                    <a:lnTo>
                      <a:pt x="147" y="42"/>
                    </a:lnTo>
                    <a:lnTo>
                      <a:pt x="149" y="48"/>
                    </a:lnTo>
                    <a:lnTo>
                      <a:pt x="151" y="48"/>
                    </a:lnTo>
                    <a:lnTo>
                      <a:pt x="157" y="45"/>
                    </a:lnTo>
                    <a:lnTo>
                      <a:pt x="164" y="45"/>
                    </a:lnTo>
                    <a:lnTo>
                      <a:pt x="170" y="44"/>
                    </a:lnTo>
                    <a:lnTo>
                      <a:pt x="178" y="35"/>
                    </a:lnTo>
                    <a:lnTo>
                      <a:pt x="184" y="33"/>
                    </a:lnTo>
                    <a:lnTo>
                      <a:pt x="188" y="27"/>
                    </a:lnTo>
                    <a:lnTo>
                      <a:pt x="188" y="25"/>
                    </a:lnTo>
                    <a:lnTo>
                      <a:pt x="176" y="25"/>
                    </a:lnTo>
                    <a:lnTo>
                      <a:pt x="175" y="24"/>
                    </a:lnTo>
                    <a:lnTo>
                      <a:pt x="176" y="24"/>
                    </a:lnTo>
                    <a:lnTo>
                      <a:pt x="184" y="18"/>
                    </a:lnTo>
                    <a:lnTo>
                      <a:pt x="188" y="16"/>
                    </a:lnTo>
                    <a:lnTo>
                      <a:pt x="188" y="4"/>
                    </a:lnTo>
                    <a:lnTo>
                      <a:pt x="191" y="3"/>
                    </a:lnTo>
                    <a:lnTo>
                      <a:pt x="195" y="1"/>
                    </a:lnTo>
                    <a:lnTo>
                      <a:pt x="199" y="9"/>
                    </a:lnTo>
                    <a:lnTo>
                      <a:pt x="204" y="13"/>
                    </a:lnTo>
                    <a:lnTo>
                      <a:pt x="208" y="12"/>
                    </a:lnTo>
                    <a:lnTo>
                      <a:pt x="211" y="16"/>
                    </a:lnTo>
                    <a:lnTo>
                      <a:pt x="222" y="13"/>
                    </a:lnTo>
                    <a:lnTo>
                      <a:pt x="223" y="16"/>
                    </a:lnTo>
                    <a:lnTo>
                      <a:pt x="225" y="18"/>
                    </a:lnTo>
                    <a:lnTo>
                      <a:pt x="231" y="12"/>
                    </a:lnTo>
                    <a:lnTo>
                      <a:pt x="231" y="9"/>
                    </a:lnTo>
                    <a:lnTo>
                      <a:pt x="236" y="7"/>
                    </a:lnTo>
                    <a:lnTo>
                      <a:pt x="239" y="3"/>
                    </a:lnTo>
                    <a:lnTo>
                      <a:pt x="248" y="0"/>
                    </a:lnTo>
                    <a:lnTo>
                      <a:pt x="254" y="6"/>
                    </a:lnTo>
                    <a:lnTo>
                      <a:pt x="254" y="9"/>
                    </a:lnTo>
                    <a:lnTo>
                      <a:pt x="249" y="15"/>
                    </a:lnTo>
                    <a:lnTo>
                      <a:pt x="251" y="22"/>
                    </a:lnTo>
                    <a:lnTo>
                      <a:pt x="248" y="25"/>
                    </a:lnTo>
                    <a:lnTo>
                      <a:pt x="242" y="29"/>
                    </a:lnTo>
                    <a:lnTo>
                      <a:pt x="243" y="33"/>
                    </a:lnTo>
                    <a:lnTo>
                      <a:pt x="243" y="39"/>
                    </a:lnTo>
                    <a:lnTo>
                      <a:pt x="239" y="45"/>
                    </a:lnTo>
                    <a:lnTo>
                      <a:pt x="245" y="53"/>
                    </a:lnTo>
                    <a:lnTo>
                      <a:pt x="255" y="60"/>
                    </a:lnTo>
                    <a:lnTo>
                      <a:pt x="257" y="73"/>
                    </a:lnTo>
                    <a:lnTo>
                      <a:pt x="266" y="70"/>
                    </a:lnTo>
                    <a:lnTo>
                      <a:pt x="264" y="76"/>
                    </a:lnTo>
                    <a:lnTo>
                      <a:pt x="258" y="80"/>
                    </a:lnTo>
                    <a:lnTo>
                      <a:pt x="257" y="85"/>
                    </a:lnTo>
                    <a:lnTo>
                      <a:pt x="260" y="92"/>
                    </a:lnTo>
                    <a:lnTo>
                      <a:pt x="254" y="101"/>
                    </a:lnTo>
                    <a:lnTo>
                      <a:pt x="258" y="112"/>
                    </a:lnTo>
                    <a:lnTo>
                      <a:pt x="255" y="112"/>
                    </a:lnTo>
                    <a:lnTo>
                      <a:pt x="251" y="111"/>
                    </a:lnTo>
                    <a:lnTo>
                      <a:pt x="239" y="111"/>
                    </a:lnTo>
                    <a:lnTo>
                      <a:pt x="237" y="109"/>
                    </a:lnTo>
                    <a:lnTo>
                      <a:pt x="234" y="118"/>
                    </a:lnTo>
                    <a:lnTo>
                      <a:pt x="220" y="117"/>
                    </a:lnTo>
                    <a:lnTo>
                      <a:pt x="220" y="115"/>
                    </a:lnTo>
                    <a:lnTo>
                      <a:pt x="217" y="115"/>
                    </a:lnTo>
                    <a:lnTo>
                      <a:pt x="208" y="109"/>
                    </a:lnTo>
                    <a:lnTo>
                      <a:pt x="202" y="112"/>
                    </a:lnTo>
                    <a:lnTo>
                      <a:pt x="195" y="114"/>
                    </a:lnTo>
                    <a:lnTo>
                      <a:pt x="184" y="104"/>
                    </a:lnTo>
                    <a:lnTo>
                      <a:pt x="185" y="100"/>
                    </a:lnTo>
                    <a:lnTo>
                      <a:pt x="179" y="109"/>
                    </a:lnTo>
                    <a:lnTo>
                      <a:pt x="167" y="112"/>
                    </a:lnTo>
                    <a:lnTo>
                      <a:pt x="161" y="117"/>
                    </a:lnTo>
                    <a:lnTo>
                      <a:pt x="152" y="118"/>
                    </a:lnTo>
                    <a:lnTo>
                      <a:pt x="155" y="112"/>
                    </a:lnTo>
                    <a:lnTo>
                      <a:pt x="155" y="103"/>
                    </a:lnTo>
                    <a:lnTo>
                      <a:pt x="152" y="100"/>
                    </a:lnTo>
                    <a:lnTo>
                      <a:pt x="149" y="103"/>
                    </a:lnTo>
                    <a:lnTo>
                      <a:pt x="144" y="103"/>
                    </a:lnTo>
                    <a:lnTo>
                      <a:pt x="143" y="97"/>
                    </a:lnTo>
                    <a:lnTo>
                      <a:pt x="149" y="92"/>
                    </a:lnTo>
                    <a:lnTo>
                      <a:pt x="138" y="88"/>
                    </a:lnTo>
                    <a:lnTo>
                      <a:pt x="131" y="91"/>
                    </a:lnTo>
                    <a:lnTo>
                      <a:pt x="134" y="98"/>
                    </a:lnTo>
                    <a:lnTo>
                      <a:pt x="137" y="101"/>
                    </a:lnTo>
                    <a:lnTo>
                      <a:pt x="134" y="106"/>
                    </a:lnTo>
                    <a:lnTo>
                      <a:pt x="128" y="104"/>
                    </a:lnTo>
                    <a:lnTo>
                      <a:pt x="122" y="106"/>
                    </a:lnTo>
                    <a:lnTo>
                      <a:pt x="128" y="115"/>
                    </a:lnTo>
                    <a:lnTo>
                      <a:pt x="125" y="115"/>
                    </a:lnTo>
                    <a:lnTo>
                      <a:pt x="116" y="117"/>
                    </a:lnTo>
                    <a:lnTo>
                      <a:pt x="105" y="124"/>
                    </a:lnTo>
                    <a:lnTo>
                      <a:pt x="99" y="126"/>
                    </a:lnTo>
                    <a:lnTo>
                      <a:pt x="97" y="129"/>
                    </a:lnTo>
                    <a:lnTo>
                      <a:pt x="94" y="126"/>
                    </a:lnTo>
                    <a:lnTo>
                      <a:pt x="91" y="127"/>
                    </a:lnTo>
                    <a:lnTo>
                      <a:pt x="84" y="133"/>
                    </a:lnTo>
                    <a:lnTo>
                      <a:pt x="90" y="147"/>
                    </a:lnTo>
                    <a:lnTo>
                      <a:pt x="85" y="149"/>
                    </a:lnTo>
                    <a:lnTo>
                      <a:pt x="79" y="155"/>
                    </a:lnTo>
                    <a:lnTo>
                      <a:pt x="73" y="158"/>
                    </a:lnTo>
                    <a:lnTo>
                      <a:pt x="72" y="155"/>
                    </a:lnTo>
                    <a:lnTo>
                      <a:pt x="66" y="161"/>
                    </a:lnTo>
                    <a:lnTo>
                      <a:pt x="63" y="164"/>
                    </a:lnTo>
                    <a:lnTo>
                      <a:pt x="56" y="161"/>
                    </a:lnTo>
                    <a:lnTo>
                      <a:pt x="52" y="153"/>
                    </a:lnTo>
                    <a:lnTo>
                      <a:pt x="40" y="156"/>
                    </a:lnTo>
                    <a:lnTo>
                      <a:pt x="40" y="150"/>
                    </a:lnTo>
                    <a:lnTo>
                      <a:pt x="38" y="149"/>
                    </a:lnTo>
                    <a:lnTo>
                      <a:pt x="35" y="141"/>
                    </a:lnTo>
                    <a:lnTo>
                      <a:pt x="29" y="142"/>
                    </a:lnTo>
                    <a:lnTo>
                      <a:pt x="28" y="139"/>
                    </a:lnTo>
                    <a:lnTo>
                      <a:pt x="22" y="139"/>
                    </a:lnTo>
                    <a:lnTo>
                      <a:pt x="18" y="135"/>
                    </a:lnTo>
                    <a:lnTo>
                      <a:pt x="18" y="130"/>
                    </a:lnTo>
                    <a:lnTo>
                      <a:pt x="15" y="126"/>
                    </a:lnTo>
                    <a:lnTo>
                      <a:pt x="9" y="129"/>
                    </a:lnTo>
                    <a:lnTo>
                      <a:pt x="3" y="136"/>
                    </a:lnTo>
                    <a:lnTo>
                      <a:pt x="0" y="130"/>
                    </a:lnTo>
                    <a:lnTo>
                      <a:pt x="3" y="124"/>
                    </a:lnTo>
                    <a:lnTo>
                      <a:pt x="2" y="121"/>
                    </a:lnTo>
                    <a:lnTo>
                      <a:pt x="5" y="118"/>
                    </a:lnTo>
                    <a:lnTo>
                      <a:pt x="6" y="109"/>
                    </a:lnTo>
                    <a:lnTo>
                      <a:pt x="9" y="104"/>
                    </a:lnTo>
                    <a:lnTo>
                      <a:pt x="17" y="111"/>
                    </a:lnTo>
                    <a:lnTo>
                      <a:pt x="22" y="109"/>
                    </a:lnTo>
                    <a:lnTo>
                      <a:pt x="25" y="103"/>
                    </a:lnTo>
                    <a:lnTo>
                      <a:pt x="25" y="97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40" y="92"/>
                    </a:lnTo>
                    <a:lnTo>
                      <a:pt x="43" y="85"/>
                    </a:lnTo>
                    <a:lnTo>
                      <a:pt x="46" y="83"/>
                    </a:lnTo>
                    <a:lnTo>
                      <a:pt x="49" y="79"/>
                    </a:lnTo>
                    <a:lnTo>
                      <a:pt x="58" y="82"/>
                    </a:lnTo>
                    <a:lnTo>
                      <a:pt x="59" y="85"/>
                    </a:lnTo>
                    <a:lnTo>
                      <a:pt x="63" y="85"/>
                    </a:lnTo>
                    <a:lnTo>
                      <a:pt x="56" y="76"/>
                    </a:lnTo>
                    <a:lnTo>
                      <a:pt x="56" y="68"/>
                    </a:lnTo>
                    <a:lnTo>
                      <a:pt x="56" y="63"/>
                    </a:lnTo>
                    <a:lnTo>
                      <a:pt x="66" y="54"/>
                    </a:lnTo>
                    <a:lnTo>
                      <a:pt x="70" y="59"/>
                    </a:lnTo>
                    <a:lnTo>
                      <a:pt x="79" y="57"/>
                    </a:lnTo>
                    <a:lnTo>
                      <a:pt x="82" y="56"/>
                    </a:lnTo>
                    <a:lnTo>
                      <a:pt x="81" y="50"/>
                    </a:lnTo>
                    <a:lnTo>
                      <a:pt x="82" y="47"/>
                    </a:lnTo>
                    <a:lnTo>
                      <a:pt x="93" y="42"/>
                    </a:lnTo>
                    <a:lnTo>
                      <a:pt x="94" y="39"/>
                    </a:lnTo>
                    <a:lnTo>
                      <a:pt x="116" y="35"/>
                    </a:lnTo>
                    <a:lnTo>
                      <a:pt x="125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5" name="Freeform 4191">
                <a:extLst>
                  <a:ext uri="{FF2B5EF4-FFF2-40B4-BE49-F238E27FC236}">
                    <a16:creationId xmlns:a16="http://schemas.microsoft.com/office/drawing/2014/main" id="{97DCBE54-04EB-BE1A-6855-E43EEF401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723"/>
                <a:ext cx="49" cy="54"/>
              </a:xfrm>
              <a:custGeom>
                <a:avLst/>
                <a:gdLst>
                  <a:gd name="T0" fmla="*/ 9 w 97"/>
                  <a:gd name="T1" fmla="*/ 20 h 108"/>
                  <a:gd name="T2" fmla="*/ 4 w 97"/>
                  <a:gd name="T3" fmla="*/ 21 h 108"/>
                  <a:gd name="T4" fmla="*/ 0 w 97"/>
                  <a:gd name="T5" fmla="*/ 30 h 108"/>
                  <a:gd name="T6" fmla="*/ 4 w 97"/>
                  <a:gd name="T7" fmla="*/ 33 h 108"/>
                  <a:gd name="T8" fmla="*/ 12 w 97"/>
                  <a:gd name="T9" fmla="*/ 35 h 108"/>
                  <a:gd name="T10" fmla="*/ 7 w 97"/>
                  <a:gd name="T11" fmla="*/ 38 h 108"/>
                  <a:gd name="T12" fmla="*/ 32 w 97"/>
                  <a:gd name="T13" fmla="*/ 44 h 108"/>
                  <a:gd name="T14" fmla="*/ 38 w 97"/>
                  <a:gd name="T15" fmla="*/ 52 h 108"/>
                  <a:gd name="T16" fmla="*/ 38 w 97"/>
                  <a:gd name="T17" fmla="*/ 61 h 108"/>
                  <a:gd name="T18" fmla="*/ 29 w 97"/>
                  <a:gd name="T19" fmla="*/ 64 h 108"/>
                  <a:gd name="T20" fmla="*/ 26 w 97"/>
                  <a:gd name="T21" fmla="*/ 67 h 108"/>
                  <a:gd name="T22" fmla="*/ 13 w 97"/>
                  <a:gd name="T23" fmla="*/ 70 h 108"/>
                  <a:gd name="T24" fmla="*/ 9 w 97"/>
                  <a:gd name="T25" fmla="*/ 73 h 108"/>
                  <a:gd name="T26" fmla="*/ 12 w 97"/>
                  <a:gd name="T27" fmla="*/ 77 h 108"/>
                  <a:gd name="T28" fmla="*/ 18 w 97"/>
                  <a:gd name="T29" fmla="*/ 77 h 108"/>
                  <a:gd name="T30" fmla="*/ 18 w 97"/>
                  <a:gd name="T31" fmla="*/ 86 h 108"/>
                  <a:gd name="T32" fmla="*/ 21 w 97"/>
                  <a:gd name="T33" fmla="*/ 97 h 108"/>
                  <a:gd name="T34" fmla="*/ 26 w 97"/>
                  <a:gd name="T35" fmla="*/ 96 h 108"/>
                  <a:gd name="T36" fmla="*/ 33 w 97"/>
                  <a:gd name="T37" fmla="*/ 103 h 108"/>
                  <a:gd name="T38" fmla="*/ 39 w 97"/>
                  <a:gd name="T39" fmla="*/ 108 h 108"/>
                  <a:gd name="T40" fmla="*/ 50 w 97"/>
                  <a:gd name="T41" fmla="*/ 103 h 108"/>
                  <a:gd name="T42" fmla="*/ 51 w 97"/>
                  <a:gd name="T43" fmla="*/ 100 h 108"/>
                  <a:gd name="T44" fmla="*/ 73 w 97"/>
                  <a:gd name="T45" fmla="*/ 96 h 108"/>
                  <a:gd name="T46" fmla="*/ 82 w 97"/>
                  <a:gd name="T47" fmla="*/ 91 h 108"/>
                  <a:gd name="T48" fmla="*/ 82 w 97"/>
                  <a:gd name="T49" fmla="*/ 90 h 108"/>
                  <a:gd name="T50" fmla="*/ 91 w 97"/>
                  <a:gd name="T51" fmla="*/ 85 h 108"/>
                  <a:gd name="T52" fmla="*/ 97 w 97"/>
                  <a:gd name="T53" fmla="*/ 80 h 108"/>
                  <a:gd name="T54" fmla="*/ 95 w 97"/>
                  <a:gd name="T55" fmla="*/ 74 h 108"/>
                  <a:gd name="T56" fmla="*/ 91 w 97"/>
                  <a:gd name="T57" fmla="*/ 73 h 108"/>
                  <a:gd name="T58" fmla="*/ 85 w 97"/>
                  <a:gd name="T59" fmla="*/ 65 h 108"/>
                  <a:gd name="T60" fmla="*/ 85 w 97"/>
                  <a:gd name="T61" fmla="*/ 61 h 108"/>
                  <a:gd name="T62" fmla="*/ 79 w 97"/>
                  <a:gd name="T63" fmla="*/ 58 h 108"/>
                  <a:gd name="T64" fmla="*/ 74 w 97"/>
                  <a:gd name="T65" fmla="*/ 58 h 108"/>
                  <a:gd name="T66" fmla="*/ 73 w 97"/>
                  <a:gd name="T67" fmla="*/ 53 h 108"/>
                  <a:gd name="T68" fmla="*/ 70 w 97"/>
                  <a:gd name="T69" fmla="*/ 52 h 108"/>
                  <a:gd name="T70" fmla="*/ 59 w 97"/>
                  <a:gd name="T71" fmla="*/ 50 h 108"/>
                  <a:gd name="T72" fmla="*/ 56 w 97"/>
                  <a:gd name="T73" fmla="*/ 47 h 108"/>
                  <a:gd name="T74" fmla="*/ 64 w 97"/>
                  <a:gd name="T75" fmla="*/ 36 h 108"/>
                  <a:gd name="T76" fmla="*/ 70 w 97"/>
                  <a:gd name="T77" fmla="*/ 32 h 108"/>
                  <a:gd name="T78" fmla="*/ 76 w 97"/>
                  <a:gd name="T79" fmla="*/ 30 h 108"/>
                  <a:gd name="T80" fmla="*/ 76 w 97"/>
                  <a:gd name="T81" fmla="*/ 21 h 108"/>
                  <a:gd name="T82" fmla="*/ 73 w 97"/>
                  <a:gd name="T83" fmla="*/ 21 h 108"/>
                  <a:gd name="T84" fmla="*/ 73 w 97"/>
                  <a:gd name="T85" fmla="*/ 14 h 108"/>
                  <a:gd name="T86" fmla="*/ 70 w 97"/>
                  <a:gd name="T87" fmla="*/ 17 h 108"/>
                  <a:gd name="T88" fmla="*/ 60 w 97"/>
                  <a:gd name="T89" fmla="*/ 15 h 108"/>
                  <a:gd name="T90" fmla="*/ 56 w 97"/>
                  <a:gd name="T91" fmla="*/ 18 h 108"/>
                  <a:gd name="T92" fmla="*/ 45 w 97"/>
                  <a:gd name="T93" fmla="*/ 7 h 108"/>
                  <a:gd name="T94" fmla="*/ 39 w 97"/>
                  <a:gd name="T95" fmla="*/ 3 h 108"/>
                  <a:gd name="T96" fmla="*/ 32 w 97"/>
                  <a:gd name="T97" fmla="*/ 3 h 108"/>
                  <a:gd name="T98" fmla="*/ 24 w 97"/>
                  <a:gd name="T99" fmla="*/ 0 h 108"/>
                  <a:gd name="T100" fmla="*/ 20 w 97"/>
                  <a:gd name="T101" fmla="*/ 4 h 108"/>
                  <a:gd name="T102" fmla="*/ 12 w 97"/>
                  <a:gd name="T103" fmla="*/ 10 h 108"/>
                  <a:gd name="T104" fmla="*/ 9 w 97"/>
                  <a:gd name="T105" fmla="*/ 2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7" h="108">
                    <a:moveTo>
                      <a:pt x="9" y="20"/>
                    </a:moveTo>
                    <a:lnTo>
                      <a:pt x="4" y="21"/>
                    </a:lnTo>
                    <a:lnTo>
                      <a:pt x="0" y="30"/>
                    </a:lnTo>
                    <a:lnTo>
                      <a:pt x="4" y="33"/>
                    </a:lnTo>
                    <a:lnTo>
                      <a:pt x="12" y="35"/>
                    </a:lnTo>
                    <a:lnTo>
                      <a:pt x="7" y="38"/>
                    </a:lnTo>
                    <a:lnTo>
                      <a:pt x="32" y="44"/>
                    </a:lnTo>
                    <a:lnTo>
                      <a:pt x="38" y="52"/>
                    </a:lnTo>
                    <a:lnTo>
                      <a:pt x="38" y="61"/>
                    </a:lnTo>
                    <a:lnTo>
                      <a:pt x="29" y="64"/>
                    </a:lnTo>
                    <a:lnTo>
                      <a:pt x="26" y="67"/>
                    </a:lnTo>
                    <a:lnTo>
                      <a:pt x="13" y="70"/>
                    </a:lnTo>
                    <a:lnTo>
                      <a:pt x="9" y="73"/>
                    </a:lnTo>
                    <a:lnTo>
                      <a:pt x="12" y="77"/>
                    </a:lnTo>
                    <a:lnTo>
                      <a:pt x="18" y="77"/>
                    </a:lnTo>
                    <a:lnTo>
                      <a:pt x="18" y="86"/>
                    </a:lnTo>
                    <a:lnTo>
                      <a:pt x="21" y="97"/>
                    </a:lnTo>
                    <a:lnTo>
                      <a:pt x="26" y="96"/>
                    </a:lnTo>
                    <a:lnTo>
                      <a:pt x="33" y="103"/>
                    </a:lnTo>
                    <a:lnTo>
                      <a:pt x="39" y="108"/>
                    </a:lnTo>
                    <a:lnTo>
                      <a:pt x="50" y="103"/>
                    </a:lnTo>
                    <a:lnTo>
                      <a:pt x="51" y="100"/>
                    </a:lnTo>
                    <a:lnTo>
                      <a:pt x="73" y="96"/>
                    </a:lnTo>
                    <a:lnTo>
                      <a:pt x="82" y="91"/>
                    </a:lnTo>
                    <a:lnTo>
                      <a:pt x="82" y="90"/>
                    </a:lnTo>
                    <a:lnTo>
                      <a:pt x="91" y="85"/>
                    </a:lnTo>
                    <a:lnTo>
                      <a:pt x="97" y="80"/>
                    </a:lnTo>
                    <a:lnTo>
                      <a:pt x="95" y="74"/>
                    </a:lnTo>
                    <a:lnTo>
                      <a:pt x="91" y="73"/>
                    </a:lnTo>
                    <a:lnTo>
                      <a:pt x="85" y="65"/>
                    </a:lnTo>
                    <a:lnTo>
                      <a:pt x="85" y="61"/>
                    </a:lnTo>
                    <a:lnTo>
                      <a:pt x="79" y="58"/>
                    </a:lnTo>
                    <a:lnTo>
                      <a:pt x="74" y="58"/>
                    </a:lnTo>
                    <a:lnTo>
                      <a:pt x="73" y="53"/>
                    </a:lnTo>
                    <a:lnTo>
                      <a:pt x="70" y="52"/>
                    </a:lnTo>
                    <a:lnTo>
                      <a:pt x="59" y="50"/>
                    </a:lnTo>
                    <a:lnTo>
                      <a:pt x="56" y="47"/>
                    </a:lnTo>
                    <a:lnTo>
                      <a:pt x="64" y="36"/>
                    </a:lnTo>
                    <a:lnTo>
                      <a:pt x="70" y="32"/>
                    </a:lnTo>
                    <a:lnTo>
                      <a:pt x="76" y="30"/>
                    </a:lnTo>
                    <a:lnTo>
                      <a:pt x="76" y="21"/>
                    </a:lnTo>
                    <a:lnTo>
                      <a:pt x="73" y="21"/>
                    </a:lnTo>
                    <a:lnTo>
                      <a:pt x="73" y="14"/>
                    </a:lnTo>
                    <a:lnTo>
                      <a:pt x="70" y="17"/>
                    </a:lnTo>
                    <a:lnTo>
                      <a:pt x="60" y="15"/>
                    </a:lnTo>
                    <a:lnTo>
                      <a:pt x="56" y="18"/>
                    </a:lnTo>
                    <a:lnTo>
                      <a:pt x="45" y="7"/>
                    </a:lnTo>
                    <a:lnTo>
                      <a:pt x="39" y="3"/>
                    </a:lnTo>
                    <a:lnTo>
                      <a:pt x="32" y="3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2" y="10"/>
                    </a:lnTo>
                    <a:lnTo>
                      <a:pt x="9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6" name="Freeform 4192">
                <a:extLst>
                  <a:ext uri="{FF2B5EF4-FFF2-40B4-BE49-F238E27FC236}">
                    <a16:creationId xmlns:a16="http://schemas.microsoft.com/office/drawing/2014/main" id="{1409E207-DB68-0699-8626-231AA7531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723"/>
                <a:ext cx="49" cy="54"/>
              </a:xfrm>
              <a:custGeom>
                <a:avLst/>
                <a:gdLst>
                  <a:gd name="T0" fmla="*/ 9 w 97"/>
                  <a:gd name="T1" fmla="*/ 20 h 108"/>
                  <a:gd name="T2" fmla="*/ 12 w 97"/>
                  <a:gd name="T3" fmla="*/ 10 h 108"/>
                  <a:gd name="T4" fmla="*/ 20 w 97"/>
                  <a:gd name="T5" fmla="*/ 4 h 108"/>
                  <a:gd name="T6" fmla="*/ 24 w 97"/>
                  <a:gd name="T7" fmla="*/ 0 h 108"/>
                  <a:gd name="T8" fmla="*/ 32 w 97"/>
                  <a:gd name="T9" fmla="*/ 3 h 108"/>
                  <a:gd name="T10" fmla="*/ 39 w 97"/>
                  <a:gd name="T11" fmla="*/ 3 h 108"/>
                  <a:gd name="T12" fmla="*/ 45 w 97"/>
                  <a:gd name="T13" fmla="*/ 7 h 108"/>
                  <a:gd name="T14" fmla="*/ 56 w 97"/>
                  <a:gd name="T15" fmla="*/ 18 h 108"/>
                  <a:gd name="T16" fmla="*/ 60 w 97"/>
                  <a:gd name="T17" fmla="*/ 15 h 108"/>
                  <a:gd name="T18" fmla="*/ 70 w 97"/>
                  <a:gd name="T19" fmla="*/ 17 h 108"/>
                  <a:gd name="T20" fmla="*/ 73 w 97"/>
                  <a:gd name="T21" fmla="*/ 14 h 108"/>
                  <a:gd name="T22" fmla="*/ 73 w 97"/>
                  <a:gd name="T23" fmla="*/ 21 h 108"/>
                  <a:gd name="T24" fmla="*/ 76 w 97"/>
                  <a:gd name="T25" fmla="*/ 21 h 108"/>
                  <a:gd name="T26" fmla="*/ 76 w 97"/>
                  <a:gd name="T27" fmla="*/ 30 h 108"/>
                  <a:gd name="T28" fmla="*/ 70 w 97"/>
                  <a:gd name="T29" fmla="*/ 32 h 108"/>
                  <a:gd name="T30" fmla="*/ 64 w 97"/>
                  <a:gd name="T31" fmla="*/ 36 h 108"/>
                  <a:gd name="T32" fmla="*/ 56 w 97"/>
                  <a:gd name="T33" fmla="*/ 47 h 108"/>
                  <a:gd name="T34" fmla="*/ 59 w 97"/>
                  <a:gd name="T35" fmla="*/ 50 h 108"/>
                  <a:gd name="T36" fmla="*/ 70 w 97"/>
                  <a:gd name="T37" fmla="*/ 52 h 108"/>
                  <a:gd name="T38" fmla="*/ 73 w 97"/>
                  <a:gd name="T39" fmla="*/ 53 h 108"/>
                  <a:gd name="T40" fmla="*/ 74 w 97"/>
                  <a:gd name="T41" fmla="*/ 58 h 108"/>
                  <a:gd name="T42" fmla="*/ 79 w 97"/>
                  <a:gd name="T43" fmla="*/ 58 h 108"/>
                  <a:gd name="T44" fmla="*/ 85 w 97"/>
                  <a:gd name="T45" fmla="*/ 61 h 108"/>
                  <a:gd name="T46" fmla="*/ 85 w 97"/>
                  <a:gd name="T47" fmla="*/ 65 h 108"/>
                  <a:gd name="T48" fmla="*/ 91 w 97"/>
                  <a:gd name="T49" fmla="*/ 73 h 108"/>
                  <a:gd name="T50" fmla="*/ 95 w 97"/>
                  <a:gd name="T51" fmla="*/ 74 h 108"/>
                  <a:gd name="T52" fmla="*/ 97 w 97"/>
                  <a:gd name="T53" fmla="*/ 80 h 108"/>
                  <a:gd name="T54" fmla="*/ 91 w 97"/>
                  <a:gd name="T55" fmla="*/ 85 h 108"/>
                  <a:gd name="T56" fmla="*/ 82 w 97"/>
                  <a:gd name="T57" fmla="*/ 90 h 108"/>
                  <a:gd name="T58" fmla="*/ 82 w 97"/>
                  <a:gd name="T59" fmla="*/ 91 h 108"/>
                  <a:gd name="T60" fmla="*/ 73 w 97"/>
                  <a:gd name="T61" fmla="*/ 96 h 108"/>
                  <a:gd name="T62" fmla="*/ 51 w 97"/>
                  <a:gd name="T63" fmla="*/ 100 h 108"/>
                  <a:gd name="T64" fmla="*/ 50 w 97"/>
                  <a:gd name="T65" fmla="*/ 103 h 108"/>
                  <a:gd name="T66" fmla="*/ 39 w 97"/>
                  <a:gd name="T67" fmla="*/ 108 h 108"/>
                  <a:gd name="T68" fmla="*/ 33 w 97"/>
                  <a:gd name="T69" fmla="*/ 103 h 108"/>
                  <a:gd name="T70" fmla="*/ 26 w 97"/>
                  <a:gd name="T71" fmla="*/ 96 h 108"/>
                  <a:gd name="T72" fmla="*/ 21 w 97"/>
                  <a:gd name="T73" fmla="*/ 97 h 108"/>
                  <a:gd name="T74" fmla="*/ 18 w 97"/>
                  <a:gd name="T75" fmla="*/ 86 h 108"/>
                  <a:gd name="T76" fmla="*/ 18 w 97"/>
                  <a:gd name="T77" fmla="*/ 77 h 108"/>
                  <a:gd name="T78" fmla="*/ 12 w 97"/>
                  <a:gd name="T79" fmla="*/ 77 h 108"/>
                  <a:gd name="T80" fmla="*/ 9 w 97"/>
                  <a:gd name="T81" fmla="*/ 73 h 108"/>
                  <a:gd name="T82" fmla="*/ 13 w 97"/>
                  <a:gd name="T83" fmla="*/ 70 h 108"/>
                  <a:gd name="T84" fmla="*/ 26 w 97"/>
                  <a:gd name="T85" fmla="*/ 67 h 108"/>
                  <a:gd name="T86" fmla="*/ 29 w 97"/>
                  <a:gd name="T87" fmla="*/ 64 h 108"/>
                  <a:gd name="T88" fmla="*/ 38 w 97"/>
                  <a:gd name="T89" fmla="*/ 61 h 108"/>
                  <a:gd name="T90" fmla="*/ 38 w 97"/>
                  <a:gd name="T91" fmla="*/ 52 h 108"/>
                  <a:gd name="T92" fmla="*/ 32 w 97"/>
                  <a:gd name="T93" fmla="*/ 44 h 108"/>
                  <a:gd name="T94" fmla="*/ 7 w 97"/>
                  <a:gd name="T95" fmla="*/ 38 h 108"/>
                  <a:gd name="T96" fmla="*/ 12 w 97"/>
                  <a:gd name="T97" fmla="*/ 35 h 108"/>
                  <a:gd name="T98" fmla="*/ 4 w 97"/>
                  <a:gd name="T99" fmla="*/ 33 h 108"/>
                  <a:gd name="T100" fmla="*/ 0 w 97"/>
                  <a:gd name="T101" fmla="*/ 30 h 108"/>
                  <a:gd name="T102" fmla="*/ 4 w 97"/>
                  <a:gd name="T103" fmla="*/ 21 h 108"/>
                  <a:gd name="T104" fmla="*/ 9 w 97"/>
                  <a:gd name="T105" fmla="*/ 2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7" h="108">
                    <a:moveTo>
                      <a:pt x="9" y="20"/>
                    </a:moveTo>
                    <a:lnTo>
                      <a:pt x="12" y="10"/>
                    </a:lnTo>
                    <a:lnTo>
                      <a:pt x="20" y="4"/>
                    </a:lnTo>
                    <a:lnTo>
                      <a:pt x="24" y="0"/>
                    </a:lnTo>
                    <a:lnTo>
                      <a:pt x="32" y="3"/>
                    </a:lnTo>
                    <a:lnTo>
                      <a:pt x="39" y="3"/>
                    </a:lnTo>
                    <a:lnTo>
                      <a:pt x="45" y="7"/>
                    </a:lnTo>
                    <a:lnTo>
                      <a:pt x="56" y="18"/>
                    </a:lnTo>
                    <a:lnTo>
                      <a:pt x="60" y="15"/>
                    </a:lnTo>
                    <a:lnTo>
                      <a:pt x="70" y="17"/>
                    </a:lnTo>
                    <a:lnTo>
                      <a:pt x="73" y="14"/>
                    </a:lnTo>
                    <a:lnTo>
                      <a:pt x="73" y="21"/>
                    </a:lnTo>
                    <a:lnTo>
                      <a:pt x="76" y="21"/>
                    </a:lnTo>
                    <a:lnTo>
                      <a:pt x="76" y="30"/>
                    </a:lnTo>
                    <a:lnTo>
                      <a:pt x="70" y="32"/>
                    </a:lnTo>
                    <a:lnTo>
                      <a:pt x="64" y="36"/>
                    </a:lnTo>
                    <a:lnTo>
                      <a:pt x="56" y="47"/>
                    </a:lnTo>
                    <a:lnTo>
                      <a:pt x="59" y="50"/>
                    </a:lnTo>
                    <a:lnTo>
                      <a:pt x="70" y="52"/>
                    </a:lnTo>
                    <a:lnTo>
                      <a:pt x="73" y="53"/>
                    </a:lnTo>
                    <a:lnTo>
                      <a:pt x="74" y="58"/>
                    </a:lnTo>
                    <a:lnTo>
                      <a:pt x="79" y="58"/>
                    </a:lnTo>
                    <a:lnTo>
                      <a:pt x="85" y="61"/>
                    </a:lnTo>
                    <a:lnTo>
                      <a:pt x="85" y="65"/>
                    </a:lnTo>
                    <a:lnTo>
                      <a:pt x="91" y="73"/>
                    </a:lnTo>
                    <a:lnTo>
                      <a:pt x="95" y="74"/>
                    </a:lnTo>
                    <a:lnTo>
                      <a:pt x="97" y="80"/>
                    </a:lnTo>
                    <a:lnTo>
                      <a:pt x="91" y="85"/>
                    </a:lnTo>
                    <a:lnTo>
                      <a:pt x="82" y="90"/>
                    </a:lnTo>
                    <a:lnTo>
                      <a:pt x="82" y="91"/>
                    </a:lnTo>
                    <a:lnTo>
                      <a:pt x="73" y="96"/>
                    </a:lnTo>
                    <a:lnTo>
                      <a:pt x="51" y="100"/>
                    </a:lnTo>
                    <a:lnTo>
                      <a:pt x="50" y="103"/>
                    </a:lnTo>
                    <a:lnTo>
                      <a:pt x="39" y="108"/>
                    </a:lnTo>
                    <a:lnTo>
                      <a:pt x="33" y="103"/>
                    </a:lnTo>
                    <a:lnTo>
                      <a:pt x="26" y="96"/>
                    </a:lnTo>
                    <a:lnTo>
                      <a:pt x="21" y="97"/>
                    </a:lnTo>
                    <a:lnTo>
                      <a:pt x="18" y="86"/>
                    </a:lnTo>
                    <a:lnTo>
                      <a:pt x="18" y="77"/>
                    </a:lnTo>
                    <a:lnTo>
                      <a:pt x="12" y="77"/>
                    </a:lnTo>
                    <a:lnTo>
                      <a:pt x="9" y="73"/>
                    </a:lnTo>
                    <a:lnTo>
                      <a:pt x="13" y="70"/>
                    </a:lnTo>
                    <a:lnTo>
                      <a:pt x="26" y="67"/>
                    </a:lnTo>
                    <a:lnTo>
                      <a:pt x="29" y="64"/>
                    </a:lnTo>
                    <a:lnTo>
                      <a:pt x="38" y="61"/>
                    </a:lnTo>
                    <a:lnTo>
                      <a:pt x="38" y="52"/>
                    </a:lnTo>
                    <a:lnTo>
                      <a:pt x="32" y="44"/>
                    </a:lnTo>
                    <a:lnTo>
                      <a:pt x="7" y="38"/>
                    </a:lnTo>
                    <a:lnTo>
                      <a:pt x="12" y="35"/>
                    </a:lnTo>
                    <a:lnTo>
                      <a:pt x="4" y="33"/>
                    </a:lnTo>
                    <a:lnTo>
                      <a:pt x="0" y="30"/>
                    </a:lnTo>
                    <a:lnTo>
                      <a:pt x="4" y="21"/>
                    </a:lnTo>
                    <a:lnTo>
                      <a:pt x="9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7" name="Freeform 4193">
                <a:extLst>
                  <a:ext uri="{FF2B5EF4-FFF2-40B4-BE49-F238E27FC236}">
                    <a16:creationId xmlns:a16="http://schemas.microsoft.com/office/drawing/2014/main" id="{55D3B9F6-2185-E371-6D83-D614D95DB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723"/>
                <a:ext cx="49" cy="54"/>
              </a:xfrm>
              <a:custGeom>
                <a:avLst/>
                <a:gdLst>
                  <a:gd name="T0" fmla="*/ 9 w 97"/>
                  <a:gd name="T1" fmla="*/ 20 h 108"/>
                  <a:gd name="T2" fmla="*/ 12 w 97"/>
                  <a:gd name="T3" fmla="*/ 10 h 108"/>
                  <a:gd name="T4" fmla="*/ 20 w 97"/>
                  <a:gd name="T5" fmla="*/ 4 h 108"/>
                  <a:gd name="T6" fmla="*/ 24 w 97"/>
                  <a:gd name="T7" fmla="*/ 0 h 108"/>
                  <a:gd name="T8" fmla="*/ 32 w 97"/>
                  <a:gd name="T9" fmla="*/ 3 h 108"/>
                  <a:gd name="T10" fmla="*/ 39 w 97"/>
                  <a:gd name="T11" fmla="*/ 3 h 108"/>
                  <a:gd name="T12" fmla="*/ 45 w 97"/>
                  <a:gd name="T13" fmla="*/ 7 h 108"/>
                  <a:gd name="T14" fmla="*/ 56 w 97"/>
                  <a:gd name="T15" fmla="*/ 18 h 108"/>
                  <a:gd name="T16" fmla="*/ 60 w 97"/>
                  <a:gd name="T17" fmla="*/ 15 h 108"/>
                  <a:gd name="T18" fmla="*/ 70 w 97"/>
                  <a:gd name="T19" fmla="*/ 17 h 108"/>
                  <a:gd name="T20" fmla="*/ 73 w 97"/>
                  <a:gd name="T21" fmla="*/ 14 h 108"/>
                  <a:gd name="T22" fmla="*/ 73 w 97"/>
                  <a:gd name="T23" fmla="*/ 21 h 108"/>
                  <a:gd name="T24" fmla="*/ 76 w 97"/>
                  <a:gd name="T25" fmla="*/ 21 h 108"/>
                  <a:gd name="T26" fmla="*/ 76 w 97"/>
                  <a:gd name="T27" fmla="*/ 30 h 108"/>
                  <a:gd name="T28" fmla="*/ 70 w 97"/>
                  <a:gd name="T29" fmla="*/ 32 h 108"/>
                  <a:gd name="T30" fmla="*/ 64 w 97"/>
                  <a:gd name="T31" fmla="*/ 36 h 108"/>
                  <a:gd name="T32" fmla="*/ 56 w 97"/>
                  <a:gd name="T33" fmla="*/ 47 h 108"/>
                  <a:gd name="T34" fmla="*/ 59 w 97"/>
                  <a:gd name="T35" fmla="*/ 50 h 108"/>
                  <a:gd name="T36" fmla="*/ 70 w 97"/>
                  <a:gd name="T37" fmla="*/ 52 h 108"/>
                  <a:gd name="T38" fmla="*/ 73 w 97"/>
                  <a:gd name="T39" fmla="*/ 53 h 108"/>
                  <a:gd name="T40" fmla="*/ 74 w 97"/>
                  <a:gd name="T41" fmla="*/ 58 h 108"/>
                  <a:gd name="T42" fmla="*/ 79 w 97"/>
                  <a:gd name="T43" fmla="*/ 58 h 108"/>
                  <a:gd name="T44" fmla="*/ 85 w 97"/>
                  <a:gd name="T45" fmla="*/ 61 h 108"/>
                  <a:gd name="T46" fmla="*/ 85 w 97"/>
                  <a:gd name="T47" fmla="*/ 65 h 108"/>
                  <a:gd name="T48" fmla="*/ 91 w 97"/>
                  <a:gd name="T49" fmla="*/ 73 h 108"/>
                  <a:gd name="T50" fmla="*/ 95 w 97"/>
                  <a:gd name="T51" fmla="*/ 74 h 108"/>
                  <a:gd name="T52" fmla="*/ 97 w 97"/>
                  <a:gd name="T53" fmla="*/ 80 h 108"/>
                  <a:gd name="T54" fmla="*/ 91 w 97"/>
                  <a:gd name="T55" fmla="*/ 85 h 108"/>
                  <a:gd name="T56" fmla="*/ 82 w 97"/>
                  <a:gd name="T57" fmla="*/ 90 h 108"/>
                  <a:gd name="T58" fmla="*/ 82 w 97"/>
                  <a:gd name="T59" fmla="*/ 91 h 108"/>
                  <a:gd name="T60" fmla="*/ 73 w 97"/>
                  <a:gd name="T61" fmla="*/ 96 h 108"/>
                  <a:gd name="T62" fmla="*/ 51 w 97"/>
                  <a:gd name="T63" fmla="*/ 100 h 108"/>
                  <a:gd name="T64" fmla="*/ 50 w 97"/>
                  <a:gd name="T65" fmla="*/ 103 h 108"/>
                  <a:gd name="T66" fmla="*/ 39 w 97"/>
                  <a:gd name="T67" fmla="*/ 108 h 108"/>
                  <a:gd name="T68" fmla="*/ 33 w 97"/>
                  <a:gd name="T69" fmla="*/ 103 h 108"/>
                  <a:gd name="T70" fmla="*/ 26 w 97"/>
                  <a:gd name="T71" fmla="*/ 96 h 108"/>
                  <a:gd name="T72" fmla="*/ 21 w 97"/>
                  <a:gd name="T73" fmla="*/ 97 h 108"/>
                  <a:gd name="T74" fmla="*/ 18 w 97"/>
                  <a:gd name="T75" fmla="*/ 86 h 108"/>
                  <a:gd name="T76" fmla="*/ 18 w 97"/>
                  <a:gd name="T77" fmla="*/ 77 h 108"/>
                  <a:gd name="T78" fmla="*/ 12 w 97"/>
                  <a:gd name="T79" fmla="*/ 77 h 108"/>
                  <a:gd name="T80" fmla="*/ 9 w 97"/>
                  <a:gd name="T81" fmla="*/ 73 h 108"/>
                  <a:gd name="T82" fmla="*/ 13 w 97"/>
                  <a:gd name="T83" fmla="*/ 70 h 108"/>
                  <a:gd name="T84" fmla="*/ 26 w 97"/>
                  <a:gd name="T85" fmla="*/ 67 h 108"/>
                  <a:gd name="T86" fmla="*/ 29 w 97"/>
                  <a:gd name="T87" fmla="*/ 64 h 108"/>
                  <a:gd name="T88" fmla="*/ 38 w 97"/>
                  <a:gd name="T89" fmla="*/ 61 h 108"/>
                  <a:gd name="T90" fmla="*/ 38 w 97"/>
                  <a:gd name="T91" fmla="*/ 52 h 108"/>
                  <a:gd name="T92" fmla="*/ 32 w 97"/>
                  <a:gd name="T93" fmla="*/ 44 h 108"/>
                  <a:gd name="T94" fmla="*/ 7 w 97"/>
                  <a:gd name="T95" fmla="*/ 38 h 108"/>
                  <a:gd name="T96" fmla="*/ 12 w 97"/>
                  <a:gd name="T97" fmla="*/ 35 h 108"/>
                  <a:gd name="T98" fmla="*/ 4 w 97"/>
                  <a:gd name="T99" fmla="*/ 33 h 108"/>
                  <a:gd name="T100" fmla="*/ 0 w 97"/>
                  <a:gd name="T101" fmla="*/ 30 h 108"/>
                  <a:gd name="T102" fmla="*/ 4 w 97"/>
                  <a:gd name="T103" fmla="*/ 21 h 108"/>
                  <a:gd name="T104" fmla="*/ 9 w 97"/>
                  <a:gd name="T105" fmla="*/ 2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7" h="108">
                    <a:moveTo>
                      <a:pt x="9" y="20"/>
                    </a:moveTo>
                    <a:lnTo>
                      <a:pt x="12" y="10"/>
                    </a:lnTo>
                    <a:lnTo>
                      <a:pt x="20" y="4"/>
                    </a:lnTo>
                    <a:lnTo>
                      <a:pt x="24" y="0"/>
                    </a:lnTo>
                    <a:lnTo>
                      <a:pt x="32" y="3"/>
                    </a:lnTo>
                    <a:lnTo>
                      <a:pt x="39" y="3"/>
                    </a:lnTo>
                    <a:lnTo>
                      <a:pt x="45" y="7"/>
                    </a:lnTo>
                    <a:lnTo>
                      <a:pt x="56" y="18"/>
                    </a:lnTo>
                    <a:lnTo>
                      <a:pt x="60" y="15"/>
                    </a:lnTo>
                    <a:lnTo>
                      <a:pt x="70" y="17"/>
                    </a:lnTo>
                    <a:lnTo>
                      <a:pt x="73" y="14"/>
                    </a:lnTo>
                    <a:lnTo>
                      <a:pt x="73" y="21"/>
                    </a:lnTo>
                    <a:lnTo>
                      <a:pt x="76" y="21"/>
                    </a:lnTo>
                    <a:lnTo>
                      <a:pt x="76" y="30"/>
                    </a:lnTo>
                    <a:lnTo>
                      <a:pt x="70" y="32"/>
                    </a:lnTo>
                    <a:lnTo>
                      <a:pt x="64" y="36"/>
                    </a:lnTo>
                    <a:lnTo>
                      <a:pt x="56" y="47"/>
                    </a:lnTo>
                    <a:lnTo>
                      <a:pt x="59" y="50"/>
                    </a:lnTo>
                    <a:lnTo>
                      <a:pt x="70" y="52"/>
                    </a:lnTo>
                    <a:lnTo>
                      <a:pt x="73" y="53"/>
                    </a:lnTo>
                    <a:lnTo>
                      <a:pt x="74" y="58"/>
                    </a:lnTo>
                    <a:lnTo>
                      <a:pt x="79" y="58"/>
                    </a:lnTo>
                    <a:lnTo>
                      <a:pt x="85" y="61"/>
                    </a:lnTo>
                    <a:lnTo>
                      <a:pt x="85" y="65"/>
                    </a:lnTo>
                    <a:lnTo>
                      <a:pt x="91" y="73"/>
                    </a:lnTo>
                    <a:lnTo>
                      <a:pt x="95" y="74"/>
                    </a:lnTo>
                    <a:lnTo>
                      <a:pt x="97" y="80"/>
                    </a:lnTo>
                    <a:lnTo>
                      <a:pt x="91" y="85"/>
                    </a:lnTo>
                    <a:lnTo>
                      <a:pt x="82" y="90"/>
                    </a:lnTo>
                    <a:lnTo>
                      <a:pt x="82" y="91"/>
                    </a:lnTo>
                    <a:lnTo>
                      <a:pt x="73" y="96"/>
                    </a:lnTo>
                    <a:lnTo>
                      <a:pt x="51" y="100"/>
                    </a:lnTo>
                    <a:lnTo>
                      <a:pt x="50" y="103"/>
                    </a:lnTo>
                    <a:lnTo>
                      <a:pt x="39" y="108"/>
                    </a:lnTo>
                    <a:lnTo>
                      <a:pt x="33" y="103"/>
                    </a:lnTo>
                    <a:lnTo>
                      <a:pt x="26" y="96"/>
                    </a:lnTo>
                    <a:lnTo>
                      <a:pt x="21" y="97"/>
                    </a:lnTo>
                    <a:lnTo>
                      <a:pt x="18" y="86"/>
                    </a:lnTo>
                    <a:lnTo>
                      <a:pt x="18" y="77"/>
                    </a:lnTo>
                    <a:lnTo>
                      <a:pt x="12" y="77"/>
                    </a:lnTo>
                    <a:lnTo>
                      <a:pt x="9" y="73"/>
                    </a:lnTo>
                    <a:lnTo>
                      <a:pt x="13" y="70"/>
                    </a:lnTo>
                    <a:lnTo>
                      <a:pt x="26" y="67"/>
                    </a:lnTo>
                    <a:lnTo>
                      <a:pt x="29" y="64"/>
                    </a:lnTo>
                    <a:lnTo>
                      <a:pt x="38" y="61"/>
                    </a:lnTo>
                    <a:lnTo>
                      <a:pt x="38" y="52"/>
                    </a:lnTo>
                    <a:lnTo>
                      <a:pt x="32" y="44"/>
                    </a:lnTo>
                    <a:lnTo>
                      <a:pt x="7" y="38"/>
                    </a:lnTo>
                    <a:lnTo>
                      <a:pt x="12" y="35"/>
                    </a:lnTo>
                    <a:lnTo>
                      <a:pt x="4" y="33"/>
                    </a:lnTo>
                    <a:lnTo>
                      <a:pt x="0" y="30"/>
                    </a:lnTo>
                    <a:lnTo>
                      <a:pt x="4" y="21"/>
                    </a:lnTo>
                    <a:lnTo>
                      <a:pt x="9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8" name="Freeform 4194">
                <a:extLst>
                  <a:ext uri="{FF2B5EF4-FFF2-40B4-BE49-F238E27FC236}">
                    <a16:creationId xmlns:a16="http://schemas.microsoft.com/office/drawing/2014/main" id="{CB0E5C90-FCDE-4CC6-C21A-38CEC9940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613"/>
                <a:ext cx="106" cy="104"/>
              </a:xfrm>
              <a:custGeom>
                <a:avLst/>
                <a:gdLst>
                  <a:gd name="T0" fmla="*/ 0 w 213"/>
                  <a:gd name="T1" fmla="*/ 51 h 209"/>
                  <a:gd name="T2" fmla="*/ 18 w 213"/>
                  <a:gd name="T3" fmla="*/ 64 h 209"/>
                  <a:gd name="T4" fmla="*/ 32 w 213"/>
                  <a:gd name="T5" fmla="*/ 78 h 209"/>
                  <a:gd name="T6" fmla="*/ 44 w 213"/>
                  <a:gd name="T7" fmla="*/ 76 h 209"/>
                  <a:gd name="T8" fmla="*/ 65 w 213"/>
                  <a:gd name="T9" fmla="*/ 83 h 209"/>
                  <a:gd name="T10" fmla="*/ 81 w 213"/>
                  <a:gd name="T11" fmla="*/ 96 h 209"/>
                  <a:gd name="T12" fmla="*/ 70 w 213"/>
                  <a:gd name="T13" fmla="*/ 111 h 209"/>
                  <a:gd name="T14" fmla="*/ 70 w 213"/>
                  <a:gd name="T15" fmla="*/ 121 h 209"/>
                  <a:gd name="T16" fmla="*/ 56 w 213"/>
                  <a:gd name="T17" fmla="*/ 142 h 209"/>
                  <a:gd name="T18" fmla="*/ 50 w 213"/>
                  <a:gd name="T19" fmla="*/ 157 h 209"/>
                  <a:gd name="T20" fmla="*/ 52 w 213"/>
                  <a:gd name="T21" fmla="*/ 169 h 209"/>
                  <a:gd name="T22" fmla="*/ 58 w 213"/>
                  <a:gd name="T23" fmla="*/ 175 h 209"/>
                  <a:gd name="T24" fmla="*/ 71 w 213"/>
                  <a:gd name="T25" fmla="*/ 169 h 209"/>
                  <a:gd name="T26" fmla="*/ 88 w 213"/>
                  <a:gd name="T27" fmla="*/ 178 h 209"/>
                  <a:gd name="T28" fmla="*/ 106 w 213"/>
                  <a:gd name="T29" fmla="*/ 177 h 209"/>
                  <a:gd name="T30" fmla="*/ 115 w 213"/>
                  <a:gd name="T31" fmla="*/ 180 h 209"/>
                  <a:gd name="T32" fmla="*/ 128 w 213"/>
                  <a:gd name="T33" fmla="*/ 171 h 209"/>
                  <a:gd name="T34" fmla="*/ 135 w 213"/>
                  <a:gd name="T35" fmla="*/ 175 h 209"/>
                  <a:gd name="T36" fmla="*/ 150 w 213"/>
                  <a:gd name="T37" fmla="*/ 178 h 209"/>
                  <a:gd name="T38" fmla="*/ 166 w 213"/>
                  <a:gd name="T39" fmla="*/ 189 h 209"/>
                  <a:gd name="T40" fmla="*/ 159 w 213"/>
                  <a:gd name="T41" fmla="*/ 204 h 209"/>
                  <a:gd name="T42" fmla="*/ 178 w 213"/>
                  <a:gd name="T43" fmla="*/ 204 h 209"/>
                  <a:gd name="T44" fmla="*/ 184 w 213"/>
                  <a:gd name="T45" fmla="*/ 207 h 209"/>
                  <a:gd name="T46" fmla="*/ 196 w 213"/>
                  <a:gd name="T47" fmla="*/ 187 h 209"/>
                  <a:gd name="T48" fmla="*/ 210 w 213"/>
                  <a:gd name="T49" fmla="*/ 178 h 209"/>
                  <a:gd name="T50" fmla="*/ 197 w 213"/>
                  <a:gd name="T51" fmla="*/ 168 h 209"/>
                  <a:gd name="T52" fmla="*/ 196 w 213"/>
                  <a:gd name="T53" fmla="*/ 148 h 209"/>
                  <a:gd name="T54" fmla="*/ 184 w 213"/>
                  <a:gd name="T55" fmla="*/ 139 h 209"/>
                  <a:gd name="T56" fmla="*/ 172 w 213"/>
                  <a:gd name="T57" fmla="*/ 133 h 209"/>
                  <a:gd name="T58" fmla="*/ 161 w 213"/>
                  <a:gd name="T59" fmla="*/ 111 h 209"/>
                  <a:gd name="T60" fmla="*/ 150 w 213"/>
                  <a:gd name="T61" fmla="*/ 102 h 209"/>
                  <a:gd name="T62" fmla="*/ 147 w 213"/>
                  <a:gd name="T63" fmla="*/ 92 h 209"/>
                  <a:gd name="T64" fmla="*/ 161 w 213"/>
                  <a:gd name="T65" fmla="*/ 83 h 209"/>
                  <a:gd name="T66" fmla="*/ 155 w 213"/>
                  <a:gd name="T67" fmla="*/ 72 h 209"/>
                  <a:gd name="T68" fmla="*/ 137 w 213"/>
                  <a:gd name="T69" fmla="*/ 63 h 209"/>
                  <a:gd name="T70" fmla="*/ 129 w 213"/>
                  <a:gd name="T71" fmla="*/ 52 h 209"/>
                  <a:gd name="T72" fmla="*/ 126 w 213"/>
                  <a:gd name="T73" fmla="*/ 32 h 209"/>
                  <a:gd name="T74" fmla="*/ 100 w 213"/>
                  <a:gd name="T75" fmla="*/ 19 h 209"/>
                  <a:gd name="T76" fmla="*/ 85 w 213"/>
                  <a:gd name="T77" fmla="*/ 11 h 209"/>
                  <a:gd name="T78" fmla="*/ 67 w 213"/>
                  <a:gd name="T79" fmla="*/ 2 h 209"/>
                  <a:gd name="T80" fmla="*/ 41 w 213"/>
                  <a:gd name="T81" fmla="*/ 16 h 209"/>
                  <a:gd name="T82" fmla="*/ 31 w 213"/>
                  <a:gd name="T83" fmla="*/ 11 h 209"/>
                  <a:gd name="T84" fmla="*/ 8 w 213"/>
                  <a:gd name="T85" fmla="*/ 20 h 209"/>
                  <a:gd name="T86" fmla="*/ 8 w 213"/>
                  <a:gd name="T87" fmla="*/ 29 h 209"/>
                  <a:gd name="T88" fmla="*/ 17 w 213"/>
                  <a:gd name="T89" fmla="*/ 35 h 209"/>
                  <a:gd name="T90" fmla="*/ 11 w 213"/>
                  <a:gd name="T91" fmla="*/ 4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3" h="209">
                    <a:moveTo>
                      <a:pt x="11" y="40"/>
                    </a:moveTo>
                    <a:lnTo>
                      <a:pt x="8" y="40"/>
                    </a:lnTo>
                    <a:lnTo>
                      <a:pt x="0" y="51"/>
                    </a:lnTo>
                    <a:lnTo>
                      <a:pt x="6" y="54"/>
                    </a:lnTo>
                    <a:lnTo>
                      <a:pt x="11" y="63"/>
                    </a:lnTo>
                    <a:lnTo>
                      <a:pt x="18" y="64"/>
                    </a:lnTo>
                    <a:lnTo>
                      <a:pt x="31" y="67"/>
                    </a:lnTo>
                    <a:lnTo>
                      <a:pt x="34" y="73"/>
                    </a:lnTo>
                    <a:lnTo>
                      <a:pt x="32" y="78"/>
                    </a:lnTo>
                    <a:lnTo>
                      <a:pt x="38" y="86"/>
                    </a:lnTo>
                    <a:lnTo>
                      <a:pt x="41" y="78"/>
                    </a:lnTo>
                    <a:lnTo>
                      <a:pt x="44" y="76"/>
                    </a:lnTo>
                    <a:lnTo>
                      <a:pt x="50" y="81"/>
                    </a:lnTo>
                    <a:lnTo>
                      <a:pt x="62" y="87"/>
                    </a:lnTo>
                    <a:lnTo>
                      <a:pt x="65" y="83"/>
                    </a:lnTo>
                    <a:lnTo>
                      <a:pt x="67" y="87"/>
                    </a:lnTo>
                    <a:lnTo>
                      <a:pt x="76" y="96"/>
                    </a:lnTo>
                    <a:lnTo>
                      <a:pt x="81" y="96"/>
                    </a:lnTo>
                    <a:lnTo>
                      <a:pt x="84" y="102"/>
                    </a:lnTo>
                    <a:lnTo>
                      <a:pt x="78" y="105"/>
                    </a:lnTo>
                    <a:lnTo>
                      <a:pt x="70" y="111"/>
                    </a:lnTo>
                    <a:lnTo>
                      <a:pt x="71" y="114"/>
                    </a:lnTo>
                    <a:lnTo>
                      <a:pt x="73" y="117"/>
                    </a:lnTo>
                    <a:lnTo>
                      <a:pt x="70" y="121"/>
                    </a:lnTo>
                    <a:lnTo>
                      <a:pt x="67" y="127"/>
                    </a:lnTo>
                    <a:lnTo>
                      <a:pt x="50" y="136"/>
                    </a:lnTo>
                    <a:lnTo>
                      <a:pt x="56" y="142"/>
                    </a:lnTo>
                    <a:lnTo>
                      <a:pt x="52" y="148"/>
                    </a:lnTo>
                    <a:lnTo>
                      <a:pt x="53" y="152"/>
                    </a:lnTo>
                    <a:lnTo>
                      <a:pt x="50" y="157"/>
                    </a:lnTo>
                    <a:lnTo>
                      <a:pt x="50" y="165"/>
                    </a:lnTo>
                    <a:lnTo>
                      <a:pt x="47" y="166"/>
                    </a:lnTo>
                    <a:lnTo>
                      <a:pt x="52" y="169"/>
                    </a:lnTo>
                    <a:lnTo>
                      <a:pt x="53" y="172"/>
                    </a:lnTo>
                    <a:lnTo>
                      <a:pt x="62" y="172"/>
                    </a:lnTo>
                    <a:lnTo>
                      <a:pt x="58" y="175"/>
                    </a:lnTo>
                    <a:lnTo>
                      <a:pt x="61" y="178"/>
                    </a:lnTo>
                    <a:lnTo>
                      <a:pt x="65" y="172"/>
                    </a:lnTo>
                    <a:lnTo>
                      <a:pt x="71" y="169"/>
                    </a:lnTo>
                    <a:lnTo>
                      <a:pt x="78" y="177"/>
                    </a:lnTo>
                    <a:lnTo>
                      <a:pt x="84" y="174"/>
                    </a:lnTo>
                    <a:lnTo>
                      <a:pt x="88" y="178"/>
                    </a:lnTo>
                    <a:lnTo>
                      <a:pt x="93" y="172"/>
                    </a:lnTo>
                    <a:lnTo>
                      <a:pt x="106" y="172"/>
                    </a:lnTo>
                    <a:lnTo>
                      <a:pt x="106" y="177"/>
                    </a:lnTo>
                    <a:lnTo>
                      <a:pt x="108" y="178"/>
                    </a:lnTo>
                    <a:lnTo>
                      <a:pt x="115" y="175"/>
                    </a:lnTo>
                    <a:lnTo>
                      <a:pt x="115" y="180"/>
                    </a:lnTo>
                    <a:lnTo>
                      <a:pt x="122" y="178"/>
                    </a:lnTo>
                    <a:lnTo>
                      <a:pt x="125" y="172"/>
                    </a:lnTo>
                    <a:lnTo>
                      <a:pt x="128" y="171"/>
                    </a:lnTo>
                    <a:lnTo>
                      <a:pt x="131" y="168"/>
                    </a:lnTo>
                    <a:lnTo>
                      <a:pt x="132" y="169"/>
                    </a:lnTo>
                    <a:lnTo>
                      <a:pt x="135" y="175"/>
                    </a:lnTo>
                    <a:lnTo>
                      <a:pt x="146" y="175"/>
                    </a:lnTo>
                    <a:lnTo>
                      <a:pt x="147" y="178"/>
                    </a:lnTo>
                    <a:lnTo>
                      <a:pt x="150" y="178"/>
                    </a:lnTo>
                    <a:lnTo>
                      <a:pt x="159" y="181"/>
                    </a:lnTo>
                    <a:lnTo>
                      <a:pt x="159" y="189"/>
                    </a:lnTo>
                    <a:lnTo>
                      <a:pt x="166" y="189"/>
                    </a:lnTo>
                    <a:lnTo>
                      <a:pt x="159" y="192"/>
                    </a:lnTo>
                    <a:lnTo>
                      <a:pt x="156" y="203"/>
                    </a:lnTo>
                    <a:lnTo>
                      <a:pt x="159" y="204"/>
                    </a:lnTo>
                    <a:lnTo>
                      <a:pt x="170" y="200"/>
                    </a:lnTo>
                    <a:lnTo>
                      <a:pt x="172" y="204"/>
                    </a:lnTo>
                    <a:lnTo>
                      <a:pt x="178" y="204"/>
                    </a:lnTo>
                    <a:lnTo>
                      <a:pt x="178" y="207"/>
                    </a:lnTo>
                    <a:lnTo>
                      <a:pt x="179" y="204"/>
                    </a:lnTo>
                    <a:lnTo>
                      <a:pt x="184" y="207"/>
                    </a:lnTo>
                    <a:lnTo>
                      <a:pt x="184" y="209"/>
                    </a:lnTo>
                    <a:lnTo>
                      <a:pt x="196" y="190"/>
                    </a:lnTo>
                    <a:lnTo>
                      <a:pt x="196" y="187"/>
                    </a:lnTo>
                    <a:lnTo>
                      <a:pt x="199" y="184"/>
                    </a:lnTo>
                    <a:lnTo>
                      <a:pt x="197" y="178"/>
                    </a:lnTo>
                    <a:lnTo>
                      <a:pt x="210" y="178"/>
                    </a:lnTo>
                    <a:lnTo>
                      <a:pt x="213" y="174"/>
                    </a:lnTo>
                    <a:lnTo>
                      <a:pt x="205" y="168"/>
                    </a:lnTo>
                    <a:lnTo>
                      <a:pt x="197" y="168"/>
                    </a:lnTo>
                    <a:lnTo>
                      <a:pt x="196" y="165"/>
                    </a:lnTo>
                    <a:lnTo>
                      <a:pt x="200" y="155"/>
                    </a:lnTo>
                    <a:lnTo>
                      <a:pt x="196" y="148"/>
                    </a:lnTo>
                    <a:lnTo>
                      <a:pt x="193" y="148"/>
                    </a:lnTo>
                    <a:lnTo>
                      <a:pt x="190" y="143"/>
                    </a:lnTo>
                    <a:lnTo>
                      <a:pt x="184" y="139"/>
                    </a:lnTo>
                    <a:lnTo>
                      <a:pt x="181" y="139"/>
                    </a:lnTo>
                    <a:lnTo>
                      <a:pt x="178" y="133"/>
                    </a:lnTo>
                    <a:lnTo>
                      <a:pt x="172" y="133"/>
                    </a:lnTo>
                    <a:lnTo>
                      <a:pt x="167" y="127"/>
                    </a:lnTo>
                    <a:lnTo>
                      <a:pt x="158" y="117"/>
                    </a:lnTo>
                    <a:lnTo>
                      <a:pt x="161" y="111"/>
                    </a:lnTo>
                    <a:lnTo>
                      <a:pt x="156" y="107"/>
                    </a:lnTo>
                    <a:lnTo>
                      <a:pt x="152" y="108"/>
                    </a:lnTo>
                    <a:lnTo>
                      <a:pt x="150" y="102"/>
                    </a:lnTo>
                    <a:lnTo>
                      <a:pt x="147" y="101"/>
                    </a:lnTo>
                    <a:lnTo>
                      <a:pt x="144" y="93"/>
                    </a:lnTo>
                    <a:lnTo>
                      <a:pt x="147" y="92"/>
                    </a:lnTo>
                    <a:lnTo>
                      <a:pt x="149" y="90"/>
                    </a:lnTo>
                    <a:lnTo>
                      <a:pt x="156" y="95"/>
                    </a:lnTo>
                    <a:lnTo>
                      <a:pt x="161" y="83"/>
                    </a:lnTo>
                    <a:lnTo>
                      <a:pt x="159" y="79"/>
                    </a:lnTo>
                    <a:lnTo>
                      <a:pt x="153" y="83"/>
                    </a:lnTo>
                    <a:lnTo>
                      <a:pt x="155" y="72"/>
                    </a:lnTo>
                    <a:lnTo>
                      <a:pt x="150" y="66"/>
                    </a:lnTo>
                    <a:lnTo>
                      <a:pt x="143" y="67"/>
                    </a:lnTo>
                    <a:lnTo>
                      <a:pt x="137" y="63"/>
                    </a:lnTo>
                    <a:lnTo>
                      <a:pt x="137" y="58"/>
                    </a:lnTo>
                    <a:lnTo>
                      <a:pt x="131" y="58"/>
                    </a:lnTo>
                    <a:lnTo>
                      <a:pt x="129" y="52"/>
                    </a:lnTo>
                    <a:lnTo>
                      <a:pt x="137" y="43"/>
                    </a:lnTo>
                    <a:lnTo>
                      <a:pt x="135" y="40"/>
                    </a:lnTo>
                    <a:lnTo>
                      <a:pt x="126" y="32"/>
                    </a:lnTo>
                    <a:lnTo>
                      <a:pt x="122" y="31"/>
                    </a:lnTo>
                    <a:lnTo>
                      <a:pt x="108" y="20"/>
                    </a:lnTo>
                    <a:lnTo>
                      <a:pt x="100" y="19"/>
                    </a:lnTo>
                    <a:lnTo>
                      <a:pt x="93" y="13"/>
                    </a:lnTo>
                    <a:lnTo>
                      <a:pt x="88" y="10"/>
                    </a:lnTo>
                    <a:lnTo>
                      <a:pt x="85" y="11"/>
                    </a:lnTo>
                    <a:lnTo>
                      <a:pt x="78" y="8"/>
                    </a:lnTo>
                    <a:lnTo>
                      <a:pt x="71" y="0"/>
                    </a:lnTo>
                    <a:lnTo>
                      <a:pt x="67" y="2"/>
                    </a:lnTo>
                    <a:lnTo>
                      <a:pt x="58" y="10"/>
                    </a:lnTo>
                    <a:lnTo>
                      <a:pt x="44" y="13"/>
                    </a:lnTo>
                    <a:lnTo>
                      <a:pt x="41" y="16"/>
                    </a:lnTo>
                    <a:lnTo>
                      <a:pt x="38" y="16"/>
                    </a:lnTo>
                    <a:lnTo>
                      <a:pt x="34" y="10"/>
                    </a:lnTo>
                    <a:lnTo>
                      <a:pt x="31" y="11"/>
                    </a:lnTo>
                    <a:lnTo>
                      <a:pt x="23" y="11"/>
                    </a:lnTo>
                    <a:lnTo>
                      <a:pt x="11" y="14"/>
                    </a:lnTo>
                    <a:lnTo>
                      <a:pt x="8" y="20"/>
                    </a:lnTo>
                    <a:lnTo>
                      <a:pt x="2" y="23"/>
                    </a:lnTo>
                    <a:lnTo>
                      <a:pt x="2" y="26"/>
                    </a:lnTo>
                    <a:lnTo>
                      <a:pt x="8" y="29"/>
                    </a:lnTo>
                    <a:lnTo>
                      <a:pt x="11" y="29"/>
                    </a:lnTo>
                    <a:lnTo>
                      <a:pt x="18" y="31"/>
                    </a:lnTo>
                    <a:lnTo>
                      <a:pt x="17" y="35"/>
                    </a:lnTo>
                    <a:lnTo>
                      <a:pt x="18" y="45"/>
                    </a:lnTo>
                    <a:lnTo>
                      <a:pt x="14" y="46"/>
                    </a:lnTo>
                    <a:lnTo>
                      <a:pt x="11" y="4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9" name="Freeform 4195">
                <a:extLst>
                  <a:ext uri="{FF2B5EF4-FFF2-40B4-BE49-F238E27FC236}">
                    <a16:creationId xmlns:a16="http://schemas.microsoft.com/office/drawing/2014/main" id="{4EDA1956-375A-5B49-B58A-A55A6DCAD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613"/>
                <a:ext cx="106" cy="104"/>
              </a:xfrm>
              <a:custGeom>
                <a:avLst/>
                <a:gdLst>
                  <a:gd name="T0" fmla="*/ 18 w 213"/>
                  <a:gd name="T1" fmla="*/ 45 h 209"/>
                  <a:gd name="T2" fmla="*/ 11 w 213"/>
                  <a:gd name="T3" fmla="*/ 29 h 209"/>
                  <a:gd name="T4" fmla="*/ 2 w 213"/>
                  <a:gd name="T5" fmla="*/ 23 h 209"/>
                  <a:gd name="T6" fmla="*/ 23 w 213"/>
                  <a:gd name="T7" fmla="*/ 11 h 209"/>
                  <a:gd name="T8" fmla="*/ 38 w 213"/>
                  <a:gd name="T9" fmla="*/ 16 h 209"/>
                  <a:gd name="T10" fmla="*/ 58 w 213"/>
                  <a:gd name="T11" fmla="*/ 10 h 209"/>
                  <a:gd name="T12" fmla="*/ 78 w 213"/>
                  <a:gd name="T13" fmla="*/ 8 h 209"/>
                  <a:gd name="T14" fmla="*/ 93 w 213"/>
                  <a:gd name="T15" fmla="*/ 13 h 209"/>
                  <a:gd name="T16" fmla="*/ 122 w 213"/>
                  <a:gd name="T17" fmla="*/ 31 h 209"/>
                  <a:gd name="T18" fmla="*/ 137 w 213"/>
                  <a:gd name="T19" fmla="*/ 43 h 209"/>
                  <a:gd name="T20" fmla="*/ 137 w 213"/>
                  <a:gd name="T21" fmla="*/ 58 h 209"/>
                  <a:gd name="T22" fmla="*/ 150 w 213"/>
                  <a:gd name="T23" fmla="*/ 66 h 209"/>
                  <a:gd name="T24" fmla="*/ 159 w 213"/>
                  <a:gd name="T25" fmla="*/ 79 h 209"/>
                  <a:gd name="T26" fmla="*/ 149 w 213"/>
                  <a:gd name="T27" fmla="*/ 90 h 209"/>
                  <a:gd name="T28" fmla="*/ 147 w 213"/>
                  <a:gd name="T29" fmla="*/ 101 h 209"/>
                  <a:gd name="T30" fmla="*/ 156 w 213"/>
                  <a:gd name="T31" fmla="*/ 107 h 209"/>
                  <a:gd name="T32" fmla="*/ 167 w 213"/>
                  <a:gd name="T33" fmla="*/ 127 h 209"/>
                  <a:gd name="T34" fmla="*/ 181 w 213"/>
                  <a:gd name="T35" fmla="*/ 139 h 209"/>
                  <a:gd name="T36" fmla="*/ 193 w 213"/>
                  <a:gd name="T37" fmla="*/ 148 h 209"/>
                  <a:gd name="T38" fmla="*/ 196 w 213"/>
                  <a:gd name="T39" fmla="*/ 165 h 209"/>
                  <a:gd name="T40" fmla="*/ 213 w 213"/>
                  <a:gd name="T41" fmla="*/ 174 h 209"/>
                  <a:gd name="T42" fmla="*/ 199 w 213"/>
                  <a:gd name="T43" fmla="*/ 184 h 209"/>
                  <a:gd name="T44" fmla="*/ 184 w 213"/>
                  <a:gd name="T45" fmla="*/ 209 h 209"/>
                  <a:gd name="T46" fmla="*/ 178 w 213"/>
                  <a:gd name="T47" fmla="*/ 207 h 209"/>
                  <a:gd name="T48" fmla="*/ 170 w 213"/>
                  <a:gd name="T49" fmla="*/ 200 h 209"/>
                  <a:gd name="T50" fmla="*/ 159 w 213"/>
                  <a:gd name="T51" fmla="*/ 192 h 209"/>
                  <a:gd name="T52" fmla="*/ 159 w 213"/>
                  <a:gd name="T53" fmla="*/ 181 h 209"/>
                  <a:gd name="T54" fmla="*/ 146 w 213"/>
                  <a:gd name="T55" fmla="*/ 175 h 209"/>
                  <a:gd name="T56" fmla="*/ 131 w 213"/>
                  <a:gd name="T57" fmla="*/ 168 h 209"/>
                  <a:gd name="T58" fmla="*/ 122 w 213"/>
                  <a:gd name="T59" fmla="*/ 178 h 209"/>
                  <a:gd name="T60" fmla="*/ 108 w 213"/>
                  <a:gd name="T61" fmla="*/ 178 h 209"/>
                  <a:gd name="T62" fmla="*/ 93 w 213"/>
                  <a:gd name="T63" fmla="*/ 172 h 209"/>
                  <a:gd name="T64" fmla="*/ 78 w 213"/>
                  <a:gd name="T65" fmla="*/ 177 h 209"/>
                  <a:gd name="T66" fmla="*/ 61 w 213"/>
                  <a:gd name="T67" fmla="*/ 178 h 209"/>
                  <a:gd name="T68" fmla="*/ 53 w 213"/>
                  <a:gd name="T69" fmla="*/ 172 h 209"/>
                  <a:gd name="T70" fmla="*/ 50 w 213"/>
                  <a:gd name="T71" fmla="*/ 165 h 209"/>
                  <a:gd name="T72" fmla="*/ 52 w 213"/>
                  <a:gd name="T73" fmla="*/ 148 h 209"/>
                  <a:gd name="T74" fmla="*/ 67 w 213"/>
                  <a:gd name="T75" fmla="*/ 127 h 209"/>
                  <a:gd name="T76" fmla="*/ 71 w 213"/>
                  <a:gd name="T77" fmla="*/ 114 h 209"/>
                  <a:gd name="T78" fmla="*/ 84 w 213"/>
                  <a:gd name="T79" fmla="*/ 102 h 209"/>
                  <a:gd name="T80" fmla="*/ 67 w 213"/>
                  <a:gd name="T81" fmla="*/ 87 h 209"/>
                  <a:gd name="T82" fmla="*/ 50 w 213"/>
                  <a:gd name="T83" fmla="*/ 81 h 209"/>
                  <a:gd name="T84" fmla="*/ 38 w 213"/>
                  <a:gd name="T85" fmla="*/ 86 h 209"/>
                  <a:gd name="T86" fmla="*/ 31 w 213"/>
                  <a:gd name="T87" fmla="*/ 67 h 209"/>
                  <a:gd name="T88" fmla="*/ 6 w 213"/>
                  <a:gd name="T89" fmla="*/ 54 h 209"/>
                  <a:gd name="T90" fmla="*/ 11 w 213"/>
                  <a:gd name="T91" fmla="*/ 4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3" h="209">
                    <a:moveTo>
                      <a:pt x="11" y="40"/>
                    </a:moveTo>
                    <a:lnTo>
                      <a:pt x="14" y="46"/>
                    </a:lnTo>
                    <a:lnTo>
                      <a:pt x="18" y="45"/>
                    </a:lnTo>
                    <a:lnTo>
                      <a:pt x="17" y="35"/>
                    </a:lnTo>
                    <a:lnTo>
                      <a:pt x="18" y="31"/>
                    </a:lnTo>
                    <a:lnTo>
                      <a:pt x="11" y="29"/>
                    </a:lnTo>
                    <a:lnTo>
                      <a:pt x="8" y="29"/>
                    </a:lnTo>
                    <a:lnTo>
                      <a:pt x="2" y="26"/>
                    </a:lnTo>
                    <a:lnTo>
                      <a:pt x="2" y="23"/>
                    </a:lnTo>
                    <a:lnTo>
                      <a:pt x="8" y="20"/>
                    </a:lnTo>
                    <a:lnTo>
                      <a:pt x="11" y="14"/>
                    </a:lnTo>
                    <a:lnTo>
                      <a:pt x="23" y="11"/>
                    </a:lnTo>
                    <a:lnTo>
                      <a:pt x="31" y="11"/>
                    </a:lnTo>
                    <a:lnTo>
                      <a:pt x="34" y="10"/>
                    </a:lnTo>
                    <a:lnTo>
                      <a:pt x="38" y="16"/>
                    </a:lnTo>
                    <a:lnTo>
                      <a:pt x="41" y="16"/>
                    </a:lnTo>
                    <a:lnTo>
                      <a:pt x="44" y="13"/>
                    </a:lnTo>
                    <a:lnTo>
                      <a:pt x="58" y="10"/>
                    </a:lnTo>
                    <a:lnTo>
                      <a:pt x="67" y="2"/>
                    </a:lnTo>
                    <a:lnTo>
                      <a:pt x="71" y="0"/>
                    </a:lnTo>
                    <a:lnTo>
                      <a:pt x="78" y="8"/>
                    </a:lnTo>
                    <a:lnTo>
                      <a:pt x="85" y="11"/>
                    </a:lnTo>
                    <a:lnTo>
                      <a:pt x="88" y="10"/>
                    </a:lnTo>
                    <a:lnTo>
                      <a:pt x="93" y="13"/>
                    </a:lnTo>
                    <a:lnTo>
                      <a:pt x="100" y="19"/>
                    </a:lnTo>
                    <a:lnTo>
                      <a:pt x="108" y="20"/>
                    </a:lnTo>
                    <a:lnTo>
                      <a:pt x="122" y="31"/>
                    </a:lnTo>
                    <a:lnTo>
                      <a:pt x="126" y="32"/>
                    </a:lnTo>
                    <a:lnTo>
                      <a:pt x="135" y="40"/>
                    </a:lnTo>
                    <a:lnTo>
                      <a:pt x="137" y="43"/>
                    </a:lnTo>
                    <a:lnTo>
                      <a:pt x="129" y="52"/>
                    </a:lnTo>
                    <a:lnTo>
                      <a:pt x="131" y="58"/>
                    </a:lnTo>
                    <a:lnTo>
                      <a:pt x="137" y="58"/>
                    </a:lnTo>
                    <a:lnTo>
                      <a:pt x="137" y="63"/>
                    </a:lnTo>
                    <a:lnTo>
                      <a:pt x="143" y="67"/>
                    </a:lnTo>
                    <a:lnTo>
                      <a:pt x="150" y="66"/>
                    </a:lnTo>
                    <a:lnTo>
                      <a:pt x="155" y="72"/>
                    </a:lnTo>
                    <a:lnTo>
                      <a:pt x="153" y="83"/>
                    </a:lnTo>
                    <a:lnTo>
                      <a:pt x="159" y="79"/>
                    </a:lnTo>
                    <a:lnTo>
                      <a:pt x="161" y="83"/>
                    </a:lnTo>
                    <a:lnTo>
                      <a:pt x="156" y="95"/>
                    </a:lnTo>
                    <a:lnTo>
                      <a:pt x="149" y="90"/>
                    </a:lnTo>
                    <a:lnTo>
                      <a:pt x="147" y="92"/>
                    </a:lnTo>
                    <a:lnTo>
                      <a:pt x="144" y="93"/>
                    </a:lnTo>
                    <a:lnTo>
                      <a:pt x="147" y="101"/>
                    </a:lnTo>
                    <a:lnTo>
                      <a:pt x="150" y="102"/>
                    </a:lnTo>
                    <a:lnTo>
                      <a:pt x="152" y="108"/>
                    </a:lnTo>
                    <a:lnTo>
                      <a:pt x="156" y="107"/>
                    </a:lnTo>
                    <a:lnTo>
                      <a:pt x="161" y="111"/>
                    </a:lnTo>
                    <a:lnTo>
                      <a:pt x="158" y="117"/>
                    </a:lnTo>
                    <a:lnTo>
                      <a:pt x="167" y="127"/>
                    </a:lnTo>
                    <a:lnTo>
                      <a:pt x="172" y="133"/>
                    </a:lnTo>
                    <a:lnTo>
                      <a:pt x="178" y="133"/>
                    </a:lnTo>
                    <a:lnTo>
                      <a:pt x="181" y="139"/>
                    </a:lnTo>
                    <a:lnTo>
                      <a:pt x="184" y="139"/>
                    </a:lnTo>
                    <a:lnTo>
                      <a:pt x="190" y="143"/>
                    </a:lnTo>
                    <a:lnTo>
                      <a:pt x="193" y="148"/>
                    </a:lnTo>
                    <a:lnTo>
                      <a:pt x="196" y="148"/>
                    </a:lnTo>
                    <a:lnTo>
                      <a:pt x="200" y="155"/>
                    </a:lnTo>
                    <a:lnTo>
                      <a:pt x="196" y="165"/>
                    </a:lnTo>
                    <a:lnTo>
                      <a:pt x="197" y="168"/>
                    </a:lnTo>
                    <a:lnTo>
                      <a:pt x="205" y="168"/>
                    </a:lnTo>
                    <a:lnTo>
                      <a:pt x="213" y="174"/>
                    </a:lnTo>
                    <a:lnTo>
                      <a:pt x="210" y="178"/>
                    </a:lnTo>
                    <a:lnTo>
                      <a:pt x="197" y="178"/>
                    </a:lnTo>
                    <a:lnTo>
                      <a:pt x="199" y="184"/>
                    </a:lnTo>
                    <a:lnTo>
                      <a:pt x="196" y="187"/>
                    </a:lnTo>
                    <a:lnTo>
                      <a:pt x="196" y="190"/>
                    </a:lnTo>
                    <a:lnTo>
                      <a:pt x="184" y="209"/>
                    </a:lnTo>
                    <a:lnTo>
                      <a:pt x="184" y="207"/>
                    </a:lnTo>
                    <a:lnTo>
                      <a:pt x="179" y="204"/>
                    </a:lnTo>
                    <a:lnTo>
                      <a:pt x="178" y="207"/>
                    </a:lnTo>
                    <a:lnTo>
                      <a:pt x="178" y="204"/>
                    </a:lnTo>
                    <a:lnTo>
                      <a:pt x="172" y="204"/>
                    </a:lnTo>
                    <a:lnTo>
                      <a:pt x="170" y="200"/>
                    </a:lnTo>
                    <a:lnTo>
                      <a:pt x="159" y="204"/>
                    </a:lnTo>
                    <a:lnTo>
                      <a:pt x="156" y="203"/>
                    </a:lnTo>
                    <a:lnTo>
                      <a:pt x="159" y="192"/>
                    </a:lnTo>
                    <a:lnTo>
                      <a:pt x="166" y="189"/>
                    </a:lnTo>
                    <a:lnTo>
                      <a:pt x="159" y="189"/>
                    </a:lnTo>
                    <a:lnTo>
                      <a:pt x="159" y="181"/>
                    </a:lnTo>
                    <a:lnTo>
                      <a:pt x="150" y="178"/>
                    </a:lnTo>
                    <a:lnTo>
                      <a:pt x="147" y="178"/>
                    </a:lnTo>
                    <a:lnTo>
                      <a:pt x="146" y="175"/>
                    </a:lnTo>
                    <a:lnTo>
                      <a:pt x="135" y="175"/>
                    </a:lnTo>
                    <a:lnTo>
                      <a:pt x="132" y="169"/>
                    </a:lnTo>
                    <a:lnTo>
                      <a:pt x="131" y="168"/>
                    </a:lnTo>
                    <a:lnTo>
                      <a:pt x="128" y="171"/>
                    </a:lnTo>
                    <a:lnTo>
                      <a:pt x="125" y="172"/>
                    </a:lnTo>
                    <a:lnTo>
                      <a:pt x="122" y="178"/>
                    </a:lnTo>
                    <a:lnTo>
                      <a:pt x="115" y="180"/>
                    </a:lnTo>
                    <a:lnTo>
                      <a:pt x="115" y="175"/>
                    </a:lnTo>
                    <a:lnTo>
                      <a:pt x="108" y="178"/>
                    </a:lnTo>
                    <a:lnTo>
                      <a:pt x="106" y="177"/>
                    </a:lnTo>
                    <a:lnTo>
                      <a:pt x="106" y="172"/>
                    </a:lnTo>
                    <a:lnTo>
                      <a:pt x="93" y="172"/>
                    </a:lnTo>
                    <a:lnTo>
                      <a:pt x="88" y="178"/>
                    </a:lnTo>
                    <a:lnTo>
                      <a:pt x="84" y="174"/>
                    </a:lnTo>
                    <a:lnTo>
                      <a:pt x="78" y="177"/>
                    </a:lnTo>
                    <a:lnTo>
                      <a:pt x="71" y="169"/>
                    </a:lnTo>
                    <a:lnTo>
                      <a:pt x="65" y="172"/>
                    </a:lnTo>
                    <a:lnTo>
                      <a:pt x="61" y="178"/>
                    </a:lnTo>
                    <a:lnTo>
                      <a:pt x="58" y="175"/>
                    </a:lnTo>
                    <a:lnTo>
                      <a:pt x="62" y="172"/>
                    </a:lnTo>
                    <a:lnTo>
                      <a:pt x="53" y="172"/>
                    </a:lnTo>
                    <a:lnTo>
                      <a:pt x="52" y="169"/>
                    </a:lnTo>
                    <a:lnTo>
                      <a:pt x="47" y="166"/>
                    </a:lnTo>
                    <a:lnTo>
                      <a:pt x="50" y="165"/>
                    </a:lnTo>
                    <a:lnTo>
                      <a:pt x="50" y="157"/>
                    </a:lnTo>
                    <a:lnTo>
                      <a:pt x="53" y="152"/>
                    </a:lnTo>
                    <a:lnTo>
                      <a:pt x="52" y="148"/>
                    </a:lnTo>
                    <a:lnTo>
                      <a:pt x="56" y="142"/>
                    </a:lnTo>
                    <a:lnTo>
                      <a:pt x="50" y="136"/>
                    </a:lnTo>
                    <a:lnTo>
                      <a:pt x="67" y="127"/>
                    </a:lnTo>
                    <a:lnTo>
                      <a:pt x="70" y="121"/>
                    </a:lnTo>
                    <a:lnTo>
                      <a:pt x="73" y="117"/>
                    </a:lnTo>
                    <a:lnTo>
                      <a:pt x="71" y="114"/>
                    </a:lnTo>
                    <a:lnTo>
                      <a:pt x="70" y="111"/>
                    </a:lnTo>
                    <a:lnTo>
                      <a:pt x="78" y="105"/>
                    </a:lnTo>
                    <a:lnTo>
                      <a:pt x="84" y="102"/>
                    </a:lnTo>
                    <a:lnTo>
                      <a:pt x="81" y="96"/>
                    </a:lnTo>
                    <a:lnTo>
                      <a:pt x="76" y="96"/>
                    </a:lnTo>
                    <a:lnTo>
                      <a:pt x="67" y="87"/>
                    </a:lnTo>
                    <a:lnTo>
                      <a:pt x="65" y="83"/>
                    </a:lnTo>
                    <a:lnTo>
                      <a:pt x="62" y="87"/>
                    </a:lnTo>
                    <a:lnTo>
                      <a:pt x="50" y="81"/>
                    </a:lnTo>
                    <a:lnTo>
                      <a:pt x="44" y="76"/>
                    </a:lnTo>
                    <a:lnTo>
                      <a:pt x="41" y="78"/>
                    </a:lnTo>
                    <a:lnTo>
                      <a:pt x="38" y="86"/>
                    </a:lnTo>
                    <a:lnTo>
                      <a:pt x="32" y="78"/>
                    </a:lnTo>
                    <a:lnTo>
                      <a:pt x="34" y="73"/>
                    </a:lnTo>
                    <a:lnTo>
                      <a:pt x="31" y="67"/>
                    </a:lnTo>
                    <a:lnTo>
                      <a:pt x="18" y="64"/>
                    </a:lnTo>
                    <a:lnTo>
                      <a:pt x="11" y="63"/>
                    </a:lnTo>
                    <a:lnTo>
                      <a:pt x="6" y="54"/>
                    </a:lnTo>
                    <a:lnTo>
                      <a:pt x="0" y="51"/>
                    </a:lnTo>
                    <a:lnTo>
                      <a:pt x="8" y="40"/>
                    </a:lnTo>
                    <a:lnTo>
                      <a:pt x="11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0" name="Freeform 4196">
                <a:extLst>
                  <a:ext uri="{FF2B5EF4-FFF2-40B4-BE49-F238E27FC236}">
                    <a16:creationId xmlns:a16="http://schemas.microsoft.com/office/drawing/2014/main" id="{329F1016-4423-66EF-96F5-5B470E0D4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613"/>
                <a:ext cx="106" cy="104"/>
              </a:xfrm>
              <a:custGeom>
                <a:avLst/>
                <a:gdLst>
                  <a:gd name="T0" fmla="*/ 18 w 213"/>
                  <a:gd name="T1" fmla="*/ 45 h 209"/>
                  <a:gd name="T2" fmla="*/ 11 w 213"/>
                  <a:gd name="T3" fmla="*/ 29 h 209"/>
                  <a:gd name="T4" fmla="*/ 2 w 213"/>
                  <a:gd name="T5" fmla="*/ 23 h 209"/>
                  <a:gd name="T6" fmla="*/ 23 w 213"/>
                  <a:gd name="T7" fmla="*/ 11 h 209"/>
                  <a:gd name="T8" fmla="*/ 38 w 213"/>
                  <a:gd name="T9" fmla="*/ 16 h 209"/>
                  <a:gd name="T10" fmla="*/ 58 w 213"/>
                  <a:gd name="T11" fmla="*/ 10 h 209"/>
                  <a:gd name="T12" fmla="*/ 78 w 213"/>
                  <a:gd name="T13" fmla="*/ 8 h 209"/>
                  <a:gd name="T14" fmla="*/ 93 w 213"/>
                  <a:gd name="T15" fmla="*/ 13 h 209"/>
                  <a:gd name="T16" fmla="*/ 122 w 213"/>
                  <a:gd name="T17" fmla="*/ 31 h 209"/>
                  <a:gd name="T18" fmla="*/ 137 w 213"/>
                  <a:gd name="T19" fmla="*/ 43 h 209"/>
                  <a:gd name="T20" fmla="*/ 137 w 213"/>
                  <a:gd name="T21" fmla="*/ 58 h 209"/>
                  <a:gd name="T22" fmla="*/ 150 w 213"/>
                  <a:gd name="T23" fmla="*/ 66 h 209"/>
                  <a:gd name="T24" fmla="*/ 159 w 213"/>
                  <a:gd name="T25" fmla="*/ 79 h 209"/>
                  <a:gd name="T26" fmla="*/ 149 w 213"/>
                  <a:gd name="T27" fmla="*/ 90 h 209"/>
                  <a:gd name="T28" fmla="*/ 147 w 213"/>
                  <a:gd name="T29" fmla="*/ 101 h 209"/>
                  <a:gd name="T30" fmla="*/ 156 w 213"/>
                  <a:gd name="T31" fmla="*/ 107 h 209"/>
                  <a:gd name="T32" fmla="*/ 167 w 213"/>
                  <a:gd name="T33" fmla="*/ 127 h 209"/>
                  <a:gd name="T34" fmla="*/ 181 w 213"/>
                  <a:gd name="T35" fmla="*/ 139 h 209"/>
                  <a:gd name="T36" fmla="*/ 193 w 213"/>
                  <a:gd name="T37" fmla="*/ 148 h 209"/>
                  <a:gd name="T38" fmla="*/ 196 w 213"/>
                  <a:gd name="T39" fmla="*/ 165 h 209"/>
                  <a:gd name="T40" fmla="*/ 213 w 213"/>
                  <a:gd name="T41" fmla="*/ 174 h 209"/>
                  <a:gd name="T42" fmla="*/ 199 w 213"/>
                  <a:gd name="T43" fmla="*/ 184 h 209"/>
                  <a:gd name="T44" fmla="*/ 184 w 213"/>
                  <a:gd name="T45" fmla="*/ 209 h 209"/>
                  <a:gd name="T46" fmla="*/ 178 w 213"/>
                  <a:gd name="T47" fmla="*/ 207 h 209"/>
                  <a:gd name="T48" fmla="*/ 170 w 213"/>
                  <a:gd name="T49" fmla="*/ 200 h 209"/>
                  <a:gd name="T50" fmla="*/ 159 w 213"/>
                  <a:gd name="T51" fmla="*/ 192 h 209"/>
                  <a:gd name="T52" fmla="*/ 159 w 213"/>
                  <a:gd name="T53" fmla="*/ 181 h 209"/>
                  <a:gd name="T54" fmla="*/ 146 w 213"/>
                  <a:gd name="T55" fmla="*/ 175 h 209"/>
                  <a:gd name="T56" fmla="*/ 131 w 213"/>
                  <a:gd name="T57" fmla="*/ 168 h 209"/>
                  <a:gd name="T58" fmla="*/ 122 w 213"/>
                  <a:gd name="T59" fmla="*/ 178 h 209"/>
                  <a:gd name="T60" fmla="*/ 108 w 213"/>
                  <a:gd name="T61" fmla="*/ 178 h 209"/>
                  <a:gd name="T62" fmla="*/ 93 w 213"/>
                  <a:gd name="T63" fmla="*/ 172 h 209"/>
                  <a:gd name="T64" fmla="*/ 78 w 213"/>
                  <a:gd name="T65" fmla="*/ 177 h 209"/>
                  <a:gd name="T66" fmla="*/ 61 w 213"/>
                  <a:gd name="T67" fmla="*/ 178 h 209"/>
                  <a:gd name="T68" fmla="*/ 53 w 213"/>
                  <a:gd name="T69" fmla="*/ 172 h 209"/>
                  <a:gd name="T70" fmla="*/ 50 w 213"/>
                  <a:gd name="T71" fmla="*/ 165 h 209"/>
                  <a:gd name="T72" fmla="*/ 52 w 213"/>
                  <a:gd name="T73" fmla="*/ 148 h 209"/>
                  <a:gd name="T74" fmla="*/ 67 w 213"/>
                  <a:gd name="T75" fmla="*/ 127 h 209"/>
                  <a:gd name="T76" fmla="*/ 71 w 213"/>
                  <a:gd name="T77" fmla="*/ 114 h 209"/>
                  <a:gd name="T78" fmla="*/ 84 w 213"/>
                  <a:gd name="T79" fmla="*/ 102 h 209"/>
                  <a:gd name="T80" fmla="*/ 67 w 213"/>
                  <a:gd name="T81" fmla="*/ 87 h 209"/>
                  <a:gd name="T82" fmla="*/ 50 w 213"/>
                  <a:gd name="T83" fmla="*/ 81 h 209"/>
                  <a:gd name="T84" fmla="*/ 38 w 213"/>
                  <a:gd name="T85" fmla="*/ 86 h 209"/>
                  <a:gd name="T86" fmla="*/ 31 w 213"/>
                  <a:gd name="T87" fmla="*/ 67 h 209"/>
                  <a:gd name="T88" fmla="*/ 6 w 213"/>
                  <a:gd name="T89" fmla="*/ 54 h 209"/>
                  <a:gd name="T90" fmla="*/ 11 w 213"/>
                  <a:gd name="T91" fmla="*/ 4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3" h="209">
                    <a:moveTo>
                      <a:pt x="11" y="40"/>
                    </a:moveTo>
                    <a:lnTo>
                      <a:pt x="14" y="46"/>
                    </a:lnTo>
                    <a:lnTo>
                      <a:pt x="18" y="45"/>
                    </a:lnTo>
                    <a:lnTo>
                      <a:pt x="17" y="35"/>
                    </a:lnTo>
                    <a:lnTo>
                      <a:pt x="18" y="31"/>
                    </a:lnTo>
                    <a:lnTo>
                      <a:pt x="11" y="29"/>
                    </a:lnTo>
                    <a:lnTo>
                      <a:pt x="8" y="29"/>
                    </a:lnTo>
                    <a:lnTo>
                      <a:pt x="2" y="26"/>
                    </a:lnTo>
                    <a:lnTo>
                      <a:pt x="2" y="23"/>
                    </a:lnTo>
                    <a:lnTo>
                      <a:pt x="8" y="20"/>
                    </a:lnTo>
                    <a:lnTo>
                      <a:pt x="11" y="14"/>
                    </a:lnTo>
                    <a:lnTo>
                      <a:pt x="23" y="11"/>
                    </a:lnTo>
                    <a:lnTo>
                      <a:pt x="31" y="11"/>
                    </a:lnTo>
                    <a:lnTo>
                      <a:pt x="34" y="10"/>
                    </a:lnTo>
                    <a:lnTo>
                      <a:pt x="38" y="16"/>
                    </a:lnTo>
                    <a:lnTo>
                      <a:pt x="41" y="16"/>
                    </a:lnTo>
                    <a:lnTo>
                      <a:pt x="44" y="13"/>
                    </a:lnTo>
                    <a:lnTo>
                      <a:pt x="58" y="10"/>
                    </a:lnTo>
                    <a:lnTo>
                      <a:pt x="67" y="2"/>
                    </a:lnTo>
                    <a:lnTo>
                      <a:pt x="71" y="0"/>
                    </a:lnTo>
                    <a:lnTo>
                      <a:pt x="78" y="8"/>
                    </a:lnTo>
                    <a:lnTo>
                      <a:pt x="85" y="11"/>
                    </a:lnTo>
                    <a:lnTo>
                      <a:pt x="88" y="10"/>
                    </a:lnTo>
                    <a:lnTo>
                      <a:pt x="93" y="13"/>
                    </a:lnTo>
                    <a:lnTo>
                      <a:pt x="100" y="19"/>
                    </a:lnTo>
                    <a:lnTo>
                      <a:pt x="108" y="20"/>
                    </a:lnTo>
                    <a:lnTo>
                      <a:pt x="122" y="31"/>
                    </a:lnTo>
                    <a:lnTo>
                      <a:pt x="126" y="32"/>
                    </a:lnTo>
                    <a:lnTo>
                      <a:pt x="135" y="40"/>
                    </a:lnTo>
                    <a:lnTo>
                      <a:pt x="137" y="43"/>
                    </a:lnTo>
                    <a:lnTo>
                      <a:pt x="129" y="52"/>
                    </a:lnTo>
                    <a:lnTo>
                      <a:pt x="131" y="58"/>
                    </a:lnTo>
                    <a:lnTo>
                      <a:pt x="137" y="58"/>
                    </a:lnTo>
                    <a:lnTo>
                      <a:pt x="137" y="63"/>
                    </a:lnTo>
                    <a:lnTo>
                      <a:pt x="143" y="67"/>
                    </a:lnTo>
                    <a:lnTo>
                      <a:pt x="150" y="66"/>
                    </a:lnTo>
                    <a:lnTo>
                      <a:pt x="155" y="72"/>
                    </a:lnTo>
                    <a:lnTo>
                      <a:pt x="153" y="83"/>
                    </a:lnTo>
                    <a:lnTo>
                      <a:pt x="159" y="79"/>
                    </a:lnTo>
                    <a:lnTo>
                      <a:pt x="161" y="83"/>
                    </a:lnTo>
                    <a:lnTo>
                      <a:pt x="156" y="95"/>
                    </a:lnTo>
                    <a:lnTo>
                      <a:pt x="149" y="90"/>
                    </a:lnTo>
                    <a:lnTo>
                      <a:pt x="147" y="92"/>
                    </a:lnTo>
                    <a:lnTo>
                      <a:pt x="144" y="93"/>
                    </a:lnTo>
                    <a:lnTo>
                      <a:pt x="147" y="101"/>
                    </a:lnTo>
                    <a:lnTo>
                      <a:pt x="150" y="102"/>
                    </a:lnTo>
                    <a:lnTo>
                      <a:pt x="152" y="108"/>
                    </a:lnTo>
                    <a:lnTo>
                      <a:pt x="156" y="107"/>
                    </a:lnTo>
                    <a:lnTo>
                      <a:pt x="161" y="111"/>
                    </a:lnTo>
                    <a:lnTo>
                      <a:pt x="158" y="117"/>
                    </a:lnTo>
                    <a:lnTo>
                      <a:pt x="167" y="127"/>
                    </a:lnTo>
                    <a:lnTo>
                      <a:pt x="172" y="133"/>
                    </a:lnTo>
                    <a:lnTo>
                      <a:pt x="178" y="133"/>
                    </a:lnTo>
                    <a:lnTo>
                      <a:pt x="181" y="139"/>
                    </a:lnTo>
                    <a:lnTo>
                      <a:pt x="184" y="139"/>
                    </a:lnTo>
                    <a:lnTo>
                      <a:pt x="190" y="143"/>
                    </a:lnTo>
                    <a:lnTo>
                      <a:pt x="193" y="148"/>
                    </a:lnTo>
                    <a:lnTo>
                      <a:pt x="196" y="148"/>
                    </a:lnTo>
                    <a:lnTo>
                      <a:pt x="200" y="155"/>
                    </a:lnTo>
                    <a:lnTo>
                      <a:pt x="196" y="165"/>
                    </a:lnTo>
                    <a:lnTo>
                      <a:pt x="197" y="168"/>
                    </a:lnTo>
                    <a:lnTo>
                      <a:pt x="205" y="168"/>
                    </a:lnTo>
                    <a:lnTo>
                      <a:pt x="213" y="174"/>
                    </a:lnTo>
                    <a:lnTo>
                      <a:pt x="210" y="178"/>
                    </a:lnTo>
                    <a:lnTo>
                      <a:pt x="197" y="178"/>
                    </a:lnTo>
                    <a:lnTo>
                      <a:pt x="199" y="184"/>
                    </a:lnTo>
                    <a:lnTo>
                      <a:pt x="196" y="187"/>
                    </a:lnTo>
                    <a:lnTo>
                      <a:pt x="196" y="190"/>
                    </a:lnTo>
                    <a:lnTo>
                      <a:pt x="184" y="209"/>
                    </a:lnTo>
                    <a:lnTo>
                      <a:pt x="184" y="207"/>
                    </a:lnTo>
                    <a:lnTo>
                      <a:pt x="179" y="204"/>
                    </a:lnTo>
                    <a:lnTo>
                      <a:pt x="178" y="207"/>
                    </a:lnTo>
                    <a:lnTo>
                      <a:pt x="178" y="204"/>
                    </a:lnTo>
                    <a:lnTo>
                      <a:pt x="172" y="204"/>
                    </a:lnTo>
                    <a:lnTo>
                      <a:pt x="170" y="200"/>
                    </a:lnTo>
                    <a:lnTo>
                      <a:pt x="159" y="204"/>
                    </a:lnTo>
                    <a:lnTo>
                      <a:pt x="156" y="203"/>
                    </a:lnTo>
                    <a:lnTo>
                      <a:pt x="159" y="192"/>
                    </a:lnTo>
                    <a:lnTo>
                      <a:pt x="166" y="189"/>
                    </a:lnTo>
                    <a:lnTo>
                      <a:pt x="159" y="189"/>
                    </a:lnTo>
                    <a:lnTo>
                      <a:pt x="159" y="181"/>
                    </a:lnTo>
                    <a:lnTo>
                      <a:pt x="150" y="178"/>
                    </a:lnTo>
                    <a:lnTo>
                      <a:pt x="147" y="178"/>
                    </a:lnTo>
                    <a:lnTo>
                      <a:pt x="146" y="175"/>
                    </a:lnTo>
                    <a:lnTo>
                      <a:pt x="135" y="175"/>
                    </a:lnTo>
                    <a:lnTo>
                      <a:pt x="132" y="169"/>
                    </a:lnTo>
                    <a:lnTo>
                      <a:pt x="131" y="168"/>
                    </a:lnTo>
                    <a:lnTo>
                      <a:pt x="128" y="171"/>
                    </a:lnTo>
                    <a:lnTo>
                      <a:pt x="125" y="172"/>
                    </a:lnTo>
                    <a:lnTo>
                      <a:pt x="122" y="178"/>
                    </a:lnTo>
                    <a:lnTo>
                      <a:pt x="115" y="180"/>
                    </a:lnTo>
                    <a:lnTo>
                      <a:pt x="115" y="175"/>
                    </a:lnTo>
                    <a:lnTo>
                      <a:pt x="108" y="178"/>
                    </a:lnTo>
                    <a:lnTo>
                      <a:pt x="106" y="177"/>
                    </a:lnTo>
                    <a:lnTo>
                      <a:pt x="106" y="172"/>
                    </a:lnTo>
                    <a:lnTo>
                      <a:pt x="93" y="172"/>
                    </a:lnTo>
                    <a:lnTo>
                      <a:pt x="88" y="178"/>
                    </a:lnTo>
                    <a:lnTo>
                      <a:pt x="84" y="174"/>
                    </a:lnTo>
                    <a:lnTo>
                      <a:pt x="78" y="177"/>
                    </a:lnTo>
                    <a:lnTo>
                      <a:pt x="71" y="169"/>
                    </a:lnTo>
                    <a:lnTo>
                      <a:pt x="65" y="172"/>
                    </a:lnTo>
                    <a:lnTo>
                      <a:pt x="61" y="178"/>
                    </a:lnTo>
                    <a:lnTo>
                      <a:pt x="58" y="175"/>
                    </a:lnTo>
                    <a:lnTo>
                      <a:pt x="62" y="172"/>
                    </a:lnTo>
                    <a:lnTo>
                      <a:pt x="53" y="172"/>
                    </a:lnTo>
                    <a:lnTo>
                      <a:pt x="52" y="169"/>
                    </a:lnTo>
                    <a:lnTo>
                      <a:pt x="47" y="166"/>
                    </a:lnTo>
                    <a:lnTo>
                      <a:pt x="50" y="165"/>
                    </a:lnTo>
                    <a:lnTo>
                      <a:pt x="50" y="157"/>
                    </a:lnTo>
                    <a:lnTo>
                      <a:pt x="53" y="152"/>
                    </a:lnTo>
                    <a:lnTo>
                      <a:pt x="52" y="148"/>
                    </a:lnTo>
                    <a:lnTo>
                      <a:pt x="56" y="142"/>
                    </a:lnTo>
                    <a:lnTo>
                      <a:pt x="50" y="136"/>
                    </a:lnTo>
                    <a:lnTo>
                      <a:pt x="67" y="127"/>
                    </a:lnTo>
                    <a:lnTo>
                      <a:pt x="70" y="121"/>
                    </a:lnTo>
                    <a:lnTo>
                      <a:pt x="73" y="117"/>
                    </a:lnTo>
                    <a:lnTo>
                      <a:pt x="71" y="114"/>
                    </a:lnTo>
                    <a:lnTo>
                      <a:pt x="70" y="111"/>
                    </a:lnTo>
                    <a:lnTo>
                      <a:pt x="78" y="105"/>
                    </a:lnTo>
                    <a:lnTo>
                      <a:pt x="84" y="102"/>
                    </a:lnTo>
                    <a:lnTo>
                      <a:pt x="81" y="96"/>
                    </a:lnTo>
                    <a:lnTo>
                      <a:pt x="76" y="96"/>
                    </a:lnTo>
                    <a:lnTo>
                      <a:pt x="67" y="87"/>
                    </a:lnTo>
                    <a:lnTo>
                      <a:pt x="65" y="83"/>
                    </a:lnTo>
                    <a:lnTo>
                      <a:pt x="62" y="87"/>
                    </a:lnTo>
                    <a:lnTo>
                      <a:pt x="50" y="81"/>
                    </a:lnTo>
                    <a:lnTo>
                      <a:pt x="44" y="76"/>
                    </a:lnTo>
                    <a:lnTo>
                      <a:pt x="41" y="78"/>
                    </a:lnTo>
                    <a:lnTo>
                      <a:pt x="38" y="86"/>
                    </a:lnTo>
                    <a:lnTo>
                      <a:pt x="32" y="78"/>
                    </a:lnTo>
                    <a:lnTo>
                      <a:pt x="34" y="73"/>
                    </a:lnTo>
                    <a:lnTo>
                      <a:pt x="31" y="67"/>
                    </a:lnTo>
                    <a:lnTo>
                      <a:pt x="18" y="64"/>
                    </a:lnTo>
                    <a:lnTo>
                      <a:pt x="11" y="63"/>
                    </a:lnTo>
                    <a:lnTo>
                      <a:pt x="6" y="54"/>
                    </a:lnTo>
                    <a:lnTo>
                      <a:pt x="0" y="51"/>
                    </a:lnTo>
                    <a:lnTo>
                      <a:pt x="8" y="40"/>
                    </a:lnTo>
                    <a:lnTo>
                      <a:pt x="11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1" name="Freeform 4197">
                <a:extLst>
                  <a:ext uri="{FF2B5EF4-FFF2-40B4-BE49-F238E27FC236}">
                    <a16:creationId xmlns:a16="http://schemas.microsoft.com/office/drawing/2014/main" id="{C8BF4A62-A7D1-62DB-5E17-8534086EC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697"/>
                <a:ext cx="45" cy="51"/>
              </a:xfrm>
              <a:custGeom>
                <a:avLst/>
                <a:gdLst>
                  <a:gd name="T0" fmla="*/ 76 w 89"/>
                  <a:gd name="T1" fmla="*/ 7 h 101"/>
                  <a:gd name="T2" fmla="*/ 67 w 89"/>
                  <a:gd name="T3" fmla="*/ 7 h 101"/>
                  <a:gd name="T4" fmla="*/ 58 w 89"/>
                  <a:gd name="T5" fmla="*/ 13 h 101"/>
                  <a:gd name="T6" fmla="*/ 41 w 89"/>
                  <a:gd name="T7" fmla="*/ 18 h 101"/>
                  <a:gd name="T8" fmla="*/ 38 w 89"/>
                  <a:gd name="T9" fmla="*/ 33 h 101"/>
                  <a:gd name="T10" fmla="*/ 33 w 89"/>
                  <a:gd name="T11" fmla="*/ 36 h 101"/>
                  <a:gd name="T12" fmla="*/ 32 w 89"/>
                  <a:gd name="T13" fmla="*/ 25 h 101"/>
                  <a:gd name="T14" fmla="*/ 26 w 89"/>
                  <a:gd name="T15" fmla="*/ 32 h 101"/>
                  <a:gd name="T16" fmla="*/ 20 w 89"/>
                  <a:gd name="T17" fmla="*/ 41 h 101"/>
                  <a:gd name="T18" fmla="*/ 11 w 89"/>
                  <a:gd name="T19" fmla="*/ 47 h 101"/>
                  <a:gd name="T20" fmla="*/ 9 w 89"/>
                  <a:gd name="T21" fmla="*/ 53 h 101"/>
                  <a:gd name="T22" fmla="*/ 0 w 89"/>
                  <a:gd name="T23" fmla="*/ 62 h 101"/>
                  <a:gd name="T24" fmla="*/ 15 w 89"/>
                  <a:gd name="T25" fmla="*/ 71 h 101"/>
                  <a:gd name="T26" fmla="*/ 20 w 89"/>
                  <a:gd name="T27" fmla="*/ 80 h 101"/>
                  <a:gd name="T28" fmla="*/ 21 w 89"/>
                  <a:gd name="T29" fmla="*/ 89 h 101"/>
                  <a:gd name="T30" fmla="*/ 24 w 89"/>
                  <a:gd name="T31" fmla="*/ 98 h 101"/>
                  <a:gd name="T32" fmla="*/ 36 w 89"/>
                  <a:gd name="T33" fmla="*/ 97 h 101"/>
                  <a:gd name="T34" fmla="*/ 52 w 89"/>
                  <a:gd name="T35" fmla="*/ 95 h 101"/>
                  <a:gd name="T36" fmla="*/ 58 w 89"/>
                  <a:gd name="T37" fmla="*/ 100 h 101"/>
                  <a:gd name="T38" fmla="*/ 62 w 89"/>
                  <a:gd name="T39" fmla="*/ 94 h 101"/>
                  <a:gd name="T40" fmla="*/ 80 w 89"/>
                  <a:gd name="T41" fmla="*/ 92 h 101"/>
                  <a:gd name="T42" fmla="*/ 76 w 89"/>
                  <a:gd name="T43" fmla="*/ 83 h 101"/>
                  <a:gd name="T44" fmla="*/ 89 w 89"/>
                  <a:gd name="T45" fmla="*/ 77 h 101"/>
                  <a:gd name="T46" fmla="*/ 88 w 89"/>
                  <a:gd name="T47" fmla="*/ 63 h 101"/>
                  <a:gd name="T48" fmla="*/ 79 w 89"/>
                  <a:gd name="T49" fmla="*/ 63 h 101"/>
                  <a:gd name="T50" fmla="*/ 82 w 89"/>
                  <a:gd name="T51" fmla="*/ 51 h 101"/>
                  <a:gd name="T52" fmla="*/ 83 w 89"/>
                  <a:gd name="T53" fmla="*/ 44 h 101"/>
                  <a:gd name="T54" fmla="*/ 85 w 89"/>
                  <a:gd name="T55" fmla="*/ 36 h 101"/>
                  <a:gd name="T56" fmla="*/ 83 w 89"/>
                  <a:gd name="T57" fmla="*/ 21 h 101"/>
                  <a:gd name="T58" fmla="*/ 79 w 89"/>
                  <a:gd name="T59" fmla="*/ 16 h 101"/>
                  <a:gd name="T60" fmla="*/ 88 w 89"/>
                  <a:gd name="T61" fmla="*/ 12 h 101"/>
                  <a:gd name="T62" fmla="*/ 89 w 89"/>
                  <a:gd name="T63" fmla="*/ 4 h 101"/>
                  <a:gd name="T64" fmla="*/ 85 w 89"/>
                  <a:gd name="T65" fmla="*/ 3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9" h="101">
                    <a:moveTo>
                      <a:pt x="79" y="1"/>
                    </a:moveTo>
                    <a:lnTo>
                      <a:pt x="76" y="7"/>
                    </a:lnTo>
                    <a:lnTo>
                      <a:pt x="73" y="7"/>
                    </a:lnTo>
                    <a:lnTo>
                      <a:pt x="67" y="7"/>
                    </a:lnTo>
                    <a:lnTo>
                      <a:pt x="64" y="7"/>
                    </a:lnTo>
                    <a:lnTo>
                      <a:pt x="58" y="13"/>
                    </a:lnTo>
                    <a:lnTo>
                      <a:pt x="52" y="13"/>
                    </a:lnTo>
                    <a:lnTo>
                      <a:pt x="41" y="18"/>
                    </a:lnTo>
                    <a:lnTo>
                      <a:pt x="38" y="21"/>
                    </a:lnTo>
                    <a:lnTo>
                      <a:pt x="38" y="33"/>
                    </a:lnTo>
                    <a:lnTo>
                      <a:pt x="36" y="36"/>
                    </a:lnTo>
                    <a:lnTo>
                      <a:pt x="33" y="36"/>
                    </a:lnTo>
                    <a:lnTo>
                      <a:pt x="30" y="32"/>
                    </a:lnTo>
                    <a:lnTo>
                      <a:pt x="32" y="25"/>
                    </a:lnTo>
                    <a:lnTo>
                      <a:pt x="26" y="24"/>
                    </a:lnTo>
                    <a:lnTo>
                      <a:pt x="26" y="32"/>
                    </a:lnTo>
                    <a:lnTo>
                      <a:pt x="21" y="36"/>
                    </a:lnTo>
                    <a:lnTo>
                      <a:pt x="20" y="41"/>
                    </a:lnTo>
                    <a:lnTo>
                      <a:pt x="15" y="41"/>
                    </a:lnTo>
                    <a:lnTo>
                      <a:pt x="11" y="47"/>
                    </a:lnTo>
                    <a:lnTo>
                      <a:pt x="12" y="51"/>
                    </a:lnTo>
                    <a:lnTo>
                      <a:pt x="9" y="53"/>
                    </a:lnTo>
                    <a:lnTo>
                      <a:pt x="4" y="50"/>
                    </a:lnTo>
                    <a:lnTo>
                      <a:pt x="0" y="62"/>
                    </a:lnTo>
                    <a:lnTo>
                      <a:pt x="3" y="71"/>
                    </a:lnTo>
                    <a:lnTo>
                      <a:pt x="15" y="71"/>
                    </a:lnTo>
                    <a:lnTo>
                      <a:pt x="15" y="76"/>
                    </a:lnTo>
                    <a:lnTo>
                      <a:pt x="20" y="80"/>
                    </a:lnTo>
                    <a:lnTo>
                      <a:pt x="29" y="83"/>
                    </a:lnTo>
                    <a:lnTo>
                      <a:pt x="21" y="89"/>
                    </a:lnTo>
                    <a:lnTo>
                      <a:pt x="18" y="94"/>
                    </a:lnTo>
                    <a:lnTo>
                      <a:pt x="24" y="98"/>
                    </a:lnTo>
                    <a:lnTo>
                      <a:pt x="30" y="95"/>
                    </a:lnTo>
                    <a:lnTo>
                      <a:pt x="36" y="97"/>
                    </a:lnTo>
                    <a:lnTo>
                      <a:pt x="42" y="101"/>
                    </a:lnTo>
                    <a:lnTo>
                      <a:pt x="52" y="95"/>
                    </a:lnTo>
                    <a:lnTo>
                      <a:pt x="50" y="92"/>
                    </a:lnTo>
                    <a:lnTo>
                      <a:pt x="58" y="100"/>
                    </a:lnTo>
                    <a:lnTo>
                      <a:pt x="62" y="98"/>
                    </a:lnTo>
                    <a:lnTo>
                      <a:pt x="62" y="94"/>
                    </a:lnTo>
                    <a:lnTo>
                      <a:pt x="73" y="95"/>
                    </a:lnTo>
                    <a:lnTo>
                      <a:pt x="80" y="92"/>
                    </a:lnTo>
                    <a:lnTo>
                      <a:pt x="82" y="89"/>
                    </a:lnTo>
                    <a:lnTo>
                      <a:pt x="76" y="83"/>
                    </a:lnTo>
                    <a:lnTo>
                      <a:pt x="79" y="80"/>
                    </a:lnTo>
                    <a:lnTo>
                      <a:pt x="89" y="77"/>
                    </a:lnTo>
                    <a:lnTo>
                      <a:pt x="89" y="67"/>
                    </a:lnTo>
                    <a:lnTo>
                      <a:pt x="88" y="63"/>
                    </a:lnTo>
                    <a:lnTo>
                      <a:pt x="88" y="63"/>
                    </a:lnTo>
                    <a:lnTo>
                      <a:pt x="79" y="63"/>
                    </a:lnTo>
                    <a:lnTo>
                      <a:pt x="73" y="57"/>
                    </a:lnTo>
                    <a:lnTo>
                      <a:pt x="82" y="51"/>
                    </a:lnTo>
                    <a:lnTo>
                      <a:pt x="79" y="48"/>
                    </a:lnTo>
                    <a:lnTo>
                      <a:pt x="83" y="44"/>
                    </a:lnTo>
                    <a:lnTo>
                      <a:pt x="80" y="38"/>
                    </a:lnTo>
                    <a:lnTo>
                      <a:pt x="85" y="36"/>
                    </a:lnTo>
                    <a:lnTo>
                      <a:pt x="86" y="32"/>
                    </a:lnTo>
                    <a:lnTo>
                      <a:pt x="83" y="21"/>
                    </a:lnTo>
                    <a:lnTo>
                      <a:pt x="79" y="24"/>
                    </a:lnTo>
                    <a:lnTo>
                      <a:pt x="79" y="16"/>
                    </a:lnTo>
                    <a:lnTo>
                      <a:pt x="85" y="15"/>
                    </a:lnTo>
                    <a:lnTo>
                      <a:pt x="88" y="12"/>
                    </a:lnTo>
                    <a:lnTo>
                      <a:pt x="85" y="4"/>
                    </a:lnTo>
                    <a:lnTo>
                      <a:pt x="89" y="4"/>
                    </a:lnTo>
                    <a:lnTo>
                      <a:pt x="88" y="0"/>
                    </a:lnTo>
                    <a:lnTo>
                      <a:pt x="85" y="3"/>
                    </a:lnTo>
                    <a:lnTo>
                      <a:pt x="7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2" name="Freeform 4198">
                <a:extLst>
                  <a:ext uri="{FF2B5EF4-FFF2-40B4-BE49-F238E27FC236}">
                    <a16:creationId xmlns:a16="http://schemas.microsoft.com/office/drawing/2014/main" id="{C102D044-E2C3-532A-26A7-4725094E2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697"/>
                <a:ext cx="45" cy="51"/>
              </a:xfrm>
              <a:custGeom>
                <a:avLst/>
                <a:gdLst>
                  <a:gd name="T0" fmla="*/ 85 w 89"/>
                  <a:gd name="T1" fmla="*/ 3 h 101"/>
                  <a:gd name="T2" fmla="*/ 89 w 89"/>
                  <a:gd name="T3" fmla="*/ 4 h 101"/>
                  <a:gd name="T4" fmla="*/ 88 w 89"/>
                  <a:gd name="T5" fmla="*/ 12 h 101"/>
                  <a:gd name="T6" fmla="*/ 79 w 89"/>
                  <a:gd name="T7" fmla="*/ 16 h 101"/>
                  <a:gd name="T8" fmla="*/ 83 w 89"/>
                  <a:gd name="T9" fmla="*/ 21 h 101"/>
                  <a:gd name="T10" fmla="*/ 85 w 89"/>
                  <a:gd name="T11" fmla="*/ 36 h 101"/>
                  <a:gd name="T12" fmla="*/ 83 w 89"/>
                  <a:gd name="T13" fmla="*/ 44 h 101"/>
                  <a:gd name="T14" fmla="*/ 82 w 89"/>
                  <a:gd name="T15" fmla="*/ 51 h 101"/>
                  <a:gd name="T16" fmla="*/ 79 w 89"/>
                  <a:gd name="T17" fmla="*/ 63 h 101"/>
                  <a:gd name="T18" fmla="*/ 88 w 89"/>
                  <a:gd name="T19" fmla="*/ 63 h 101"/>
                  <a:gd name="T20" fmla="*/ 89 w 89"/>
                  <a:gd name="T21" fmla="*/ 77 h 101"/>
                  <a:gd name="T22" fmla="*/ 76 w 89"/>
                  <a:gd name="T23" fmla="*/ 83 h 101"/>
                  <a:gd name="T24" fmla="*/ 80 w 89"/>
                  <a:gd name="T25" fmla="*/ 92 h 101"/>
                  <a:gd name="T26" fmla="*/ 62 w 89"/>
                  <a:gd name="T27" fmla="*/ 94 h 101"/>
                  <a:gd name="T28" fmla="*/ 58 w 89"/>
                  <a:gd name="T29" fmla="*/ 100 h 101"/>
                  <a:gd name="T30" fmla="*/ 52 w 89"/>
                  <a:gd name="T31" fmla="*/ 95 h 101"/>
                  <a:gd name="T32" fmla="*/ 36 w 89"/>
                  <a:gd name="T33" fmla="*/ 97 h 101"/>
                  <a:gd name="T34" fmla="*/ 24 w 89"/>
                  <a:gd name="T35" fmla="*/ 98 h 101"/>
                  <a:gd name="T36" fmla="*/ 21 w 89"/>
                  <a:gd name="T37" fmla="*/ 89 h 101"/>
                  <a:gd name="T38" fmla="*/ 20 w 89"/>
                  <a:gd name="T39" fmla="*/ 80 h 101"/>
                  <a:gd name="T40" fmla="*/ 15 w 89"/>
                  <a:gd name="T41" fmla="*/ 71 h 101"/>
                  <a:gd name="T42" fmla="*/ 0 w 89"/>
                  <a:gd name="T43" fmla="*/ 62 h 101"/>
                  <a:gd name="T44" fmla="*/ 9 w 89"/>
                  <a:gd name="T45" fmla="*/ 53 h 101"/>
                  <a:gd name="T46" fmla="*/ 11 w 89"/>
                  <a:gd name="T47" fmla="*/ 47 h 101"/>
                  <a:gd name="T48" fmla="*/ 20 w 89"/>
                  <a:gd name="T49" fmla="*/ 41 h 101"/>
                  <a:gd name="T50" fmla="*/ 26 w 89"/>
                  <a:gd name="T51" fmla="*/ 32 h 101"/>
                  <a:gd name="T52" fmla="*/ 32 w 89"/>
                  <a:gd name="T53" fmla="*/ 25 h 101"/>
                  <a:gd name="T54" fmla="*/ 33 w 89"/>
                  <a:gd name="T55" fmla="*/ 36 h 101"/>
                  <a:gd name="T56" fmla="*/ 38 w 89"/>
                  <a:gd name="T57" fmla="*/ 33 h 101"/>
                  <a:gd name="T58" fmla="*/ 41 w 89"/>
                  <a:gd name="T59" fmla="*/ 18 h 101"/>
                  <a:gd name="T60" fmla="*/ 58 w 89"/>
                  <a:gd name="T61" fmla="*/ 13 h 101"/>
                  <a:gd name="T62" fmla="*/ 67 w 89"/>
                  <a:gd name="T63" fmla="*/ 7 h 101"/>
                  <a:gd name="T64" fmla="*/ 76 w 89"/>
                  <a:gd name="T65" fmla="*/ 7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9" h="101">
                    <a:moveTo>
                      <a:pt x="79" y="1"/>
                    </a:moveTo>
                    <a:lnTo>
                      <a:pt x="85" y="3"/>
                    </a:lnTo>
                    <a:lnTo>
                      <a:pt x="88" y="0"/>
                    </a:lnTo>
                    <a:lnTo>
                      <a:pt x="89" y="4"/>
                    </a:lnTo>
                    <a:lnTo>
                      <a:pt x="85" y="4"/>
                    </a:lnTo>
                    <a:lnTo>
                      <a:pt x="88" y="12"/>
                    </a:lnTo>
                    <a:lnTo>
                      <a:pt x="85" y="15"/>
                    </a:lnTo>
                    <a:lnTo>
                      <a:pt x="79" y="16"/>
                    </a:lnTo>
                    <a:lnTo>
                      <a:pt x="79" y="24"/>
                    </a:lnTo>
                    <a:lnTo>
                      <a:pt x="83" y="21"/>
                    </a:lnTo>
                    <a:lnTo>
                      <a:pt x="86" y="32"/>
                    </a:lnTo>
                    <a:lnTo>
                      <a:pt x="85" y="36"/>
                    </a:lnTo>
                    <a:lnTo>
                      <a:pt x="80" y="38"/>
                    </a:lnTo>
                    <a:lnTo>
                      <a:pt x="83" y="44"/>
                    </a:lnTo>
                    <a:lnTo>
                      <a:pt x="79" y="48"/>
                    </a:lnTo>
                    <a:lnTo>
                      <a:pt x="82" y="51"/>
                    </a:lnTo>
                    <a:lnTo>
                      <a:pt x="73" y="57"/>
                    </a:lnTo>
                    <a:lnTo>
                      <a:pt x="79" y="63"/>
                    </a:lnTo>
                    <a:lnTo>
                      <a:pt x="88" y="63"/>
                    </a:lnTo>
                    <a:lnTo>
                      <a:pt x="88" y="63"/>
                    </a:lnTo>
                    <a:lnTo>
                      <a:pt x="89" y="67"/>
                    </a:lnTo>
                    <a:lnTo>
                      <a:pt x="89" y="77"/>
                    </a:lnTo>
                    <a:lnTo>
                      <a:pt x="79" y="80"/>
                    </a:lnTo>
                    <a:lnTo>
                      <a:pt x="76" y="83"/>
                    </a:lnTo>
                    <a:lnTo>
                      <a:pt x="82" y="89"/>
                    </a:lnTo>
                    <a:lnTo>
                      <a:pt x="80" y="92"/>
                    </a:lnTo>
                    <a:lnTo>
                      <a:pt x="73" y="95"/>
                    </a:lnTo>
                    <a:lnTo>
                      <a:pt x="62" y="94"/>
                    </a:lnTo>
                    <a:lnTo>
                      <a:pt x="62" y="98"/>
                    </a:lnTo>
                    <a:lnTo>
                      <a:pt x="58" y="100"/>
                    </a:lnTo>
                    <a:lnTo>
                      <a:pt x="50" y="92"/>
                    </a:lnTo>
                    <a:lnTo>
                      <a:pt x="52" y="95"/>
                    </a:lnTo>
                    <a:lnTo>
                      <a:pt x="42" y="101"/>
                    </a:lnTo>
                    <a:lnTo>
                      <a:pt x="36" y="97"/>
                    </a:lnTo>
                    <a:lnTo>
                      <a:pt x="30" y="95"/>
                    </a:lnTo>
                    <a:lnTo>
                      <a:pt x="24" y="98"/>
                    </a:lnTo>
                    <a:lnTo>
                      <a:pt x="18" y="94"/>
                    </a:lnTo>
                    <a:lnTo>
                      <a:pt x="21" y="89"/>
                    </a:lnTo>
                    <a:lnTo>
                      <a:pt x="29" y="83"/>
                    </a:lnTo>
                    <a:lnTo>
                      <a:pt x="20" y="80"/>
                    </a:lnTo>
                    <a:lnTo>
                      <a:pt x="15" y="76"/>
                    </a:lnTo>
                    <a:lnTo>
                      <a:pt x="15" y="71"/>
                    </a:lnTo>
                    <a:lnTo>
                      <a:pt x="3" y="71"/>
                    </a:lnTo>
                    <a:lnTo>
                      <a:pt x="0" y="62"/>
                    </a:lnTo>
                    <a:lnTo>
                      <a:pt x="4" y="50"/>
                    </a:lnTo>
                    <a:lnTo>
                      <a:pt x="9" y="53"/>
                    </a:lnTo>
                    <a:lnTo>
                      <a:pt x="12" y="51"/>
                    </a:lnTo>
                    <a:lnTo>
                      <a:pt x="11" y="47"/>
                    </a:lnTo>
                    <a:lnTo>
                      <a:pt x="15" y="41"/>
                    </a:lnTo>
                    <a:lnTo>
                      <a:pt x="20" y="41"/>
                    </a:lnTo>
                    <a:lnTo>
                      <a:pt x="21" y="36"/>
                    </a:lnTo>
                    <a:lnTo>
                      <a:pt x="26" y="32"/>
                    </a:lnTo>
                    <a:lnTo>
                      <a:pt x="26" y="24"/>
                    </a:lnTo>
                    <a:lnTo>
                      <a:pt x="32" y="25"/>
                    </a:lnTo>
                    <a:lnTo>
                      <a:pt x="30" y="32"/>
                    </a:lnTo>
                    <a:lnTo>
                      <a:pt x="33" y="36"/>
                    </a:lnTo>
                    <a:lnTo>
                      <a:pt x="36" y="36"/>
                    </a:lnTo>
                    <a:lnTo>
                      <a:pt x="38" y="33"/>
                    </a:lnTo>
                    <a:lnTo>
                      <a:pt x="38" y="21"/>
                    </a:lnTo>
                    <a:lnTo>
                      <a:pt x="41" y="18"/>
                    </a:lnTo>
                    <a:lnTo>
                      <a:pt x="52" y="13"/>
                    </a:lnTo>
                    <a:lnTo>
                      <a:pt x="58" y="13"/>
                    </a:lnTo>
                    <a:lnTo>
                      <a:pt x="64" y="7"/>
                    </a:lnTo>
                    <a:lnTo>
                      <a:pt x="67" y="7"/>
                    </a:lnTo>
                    <a:lnTo>
                      <a:pt x="73" y="7"/>
                    </a:lnTo>
                    <a:lnTo>
                      <a:pt x="76" y="7"/>
                    </a:lnTo>
                    <a:lnTo>
                      <a:pt x="7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3" name="Freeform 4199">
                <a:extLst>
                  <a:ext uri="{FF2B5EF4-FFF2-40B4-BE49-F238E27FC236}">
                    <a16:creationId xmlns:a16="http://schemas.microsoft.com/office/drawing/2014/main" id="{8817C3F1-A98D-A9CD-6223-ACAAEAF46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697"/>
                <a:ext cx="45" cy="51"/>
              </a:xfrm>
              <a:custGeom>
                <a:avLst/>
                <a:gdLst>
                  <a:gd name="T0" fmla="*/ 85 w 89"/>
                  <a:gd name="T1" fmla="*/ 3 h 101"/>
                  <a:gd name="T2" fmla="*/ 89 w 89"/>
                  <a:gd name="T3" fmla="*/ 4 h 101"/>
                  <a:gd name="T4" fmla="*/ 88 w 89"/>
                  <a:gd name="T5" fmla="*/ 12 h 101"/>
                  <a:gd name="T6" fmla="*/ 79 w 89"/>
                  <a:gd name="T7" fmla="*/ 16 h 101"/>
                  <a:gd name="T8" fmla="*/ 83 w 89"/>
                  <a:gd name="T9" fmla="*/ 21 h 101"/>
                  <a:gd name="T10" fmla="*/ 85 w 89"/>
                  <a:gd name="T11" fmla="*/ 36 h 101"/>
                  <a:gd name="T12" fmla="*/ 83 w 89"/>
                  <a:gd name="T13" fmla="*/ 44 h 101"/>
                  <a:gd name="T14" fmla="*/ 82 w 89"/>
                  <a:gd name="T15" fmla="*/ 51 h 101"/>
                  <a:gd name="T16" fmla="*/ 79 w 89"/>
                  <a:gd name="T17" fmla="*/ 63 h 101"/>
                  <a:gd name="T18" fmla="*/ 88 w 89"/>
                  <a:gd name="T19" fmla="*/ 63 h 101"/>
                  <a:gd name="T20" fmla="*/ 89 w 89"/>
                  <a:gd name="T21" fmla="*/ 77 h 101"/>
                  <a:gd name="T22" fmla="*/ 76 w 89"/>
                  <a:gd name="T23" fmla="*/ 83 h 101"/>
                  <a:gd name="T24" fmla="*/ 80 w 89"/>
                  <a:gd name="T25" fmla="*/ 92 h 101"/>
                  <a:gd name="T26" fmla="*/ 62 w 89"/>
                  <a:gd name="T27" fmla="*/ 94 h 101"/>
                  <a:gd name="T28" fmla="*/ 58 w 89"/>
                  <a:gd name="T29" fmla="*/ 100 h 101"/>
                  <a:gd name="T30" fmla="*/ 52 w 89"/>
                  <a:gd name="T31" fmla="*/ 95 h 101"/>
                  <a:gd name="T32" fmla="*/ 36 w 89"/>
                  <a:gd name="T33" fmla="*/ 97 h 101"/>
                  <a:gd name="T34" fmla="*/ 24 w 89"/>
                  <a:gd name="T35" fmla="*/ 98 h 101"/>
                  <a:gd name="T36" fmla="*/ 21 w 89"/>
                  <a:gd name="T37" fmla="*/ 89 h 101"/>
                  <a:gd name="T38" fmla="*/ 20 w 89"/>
                  <a:gd name="T39" fmla="*/ 80 h 101"/>
                  <a:gd name="T40" fmla="*/ 15 w 89"/>
                  <a:gd name="T41" fmla="*/ 71 h 101"/>
                  <a:gd name="T42" fmla="*/ 0 w 89"/>
                  <a:gd name="T43" fmla="*/ 62 h 101"/>
                  <a:gd name="T44" fmla="*/ 9 w 89"/>
                  <a:gd name="T45" fmla="*/ 53 h 101"/>
                  <a:gd name="T46" fmla="*/ 11 w 89"/>
                  <a:gd name="T47" fmla="*/ 47 h 101"/>
                  <a:gd name="T48" fmla="*/ 20 w 89"/>
                  <a:gd name="T49" fmla="*/ 41 h 101"/>
                  <a:gd name="T50" fmla="*/ 26 w 89"/>
                  <a:gd name="T51" fmla="*/ 32 h 101"/>
                  <a:gd name="T52" fmla="*/ 32 w 89"/>
                  <a:gd name="T53" fmla="*/ 25 h 101"/>
                  <a:gd name="T54" fmla="*/ 33 w 89"/>
                  <a:gd name="T55" fmla="*/ 36 h 101"/>
                  <a:gd name="T56" fmla="*/ 38 w 89"/>
                  <a:gd name="T57" fmla="*/ 33 h 101"/>
                  <a:gd name="T58" fmla="*/ 41 w 89"/>
                  <a:gd name="T59" fmla="*/ 18 h 101"/>
                  <a:gd name="T60" fmla="*/ 58 w 89"/>
                  <a:gd name="T61" fmla="*/ 13 h 101"/>
                  <a:gd name="T62" fmla="*/ 67 w 89"/>
                  <a:gd name="T63" fmla="*/ 7 h 101"/>
                  <a:gd name="T64" fmla="*/ 76 w 89"/>
                  <a:gd name="T65" fmla="*/ 7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9" h="101">
                    <a:moveTo>
                      <a:pt x="79" y="1"/>
                    </a:moveTo>
                    <a:lnTo>
                      <a:pt x="85" y="3"/>
                    </a:lnTo>
                    <a:lnTo>
                      <a:pt x="88" y="0"/>
                    </a:lnTo>
                    <a:lnTo>
                      <a:pt x="89" y="4"/>
                    </a:lnTo>
                    <a:lnTo>
                      <a:pt x="85" y="4"/>
                    </a:lnTo>
                    <a:lnTo>
                      <a:pt x="88" y="12"/>
                    </a:lnTo>
                    <a:lnTo>
                      <a:pt x="85" y="15"/>
                    </a:lnTo>
                    <a:lnTo>
                      <a:pt x="79" y="16"/>
                    </a:lnTo>
                    <a:lnTo>
                      <a:pt x="79" y="24"/>
                    </a:lnTo>
                    <a:lnTo>
                      <a:pt x="83" y="21"/>
                    </a:lnTo>
                    <a:lnTo>
                      <a:pt x="86" y="32"/>
                    </a:lnTo>
                    <a:lnTo>
                      <a:pt x="85" y="36"/>
                    </a:lnTo>
                    <a:lnTo>
                      <a:pt x="80" y="38"/>
                    </a:lnTo>
                    <a:lnTo>
                      <a:pt x="83" y="44"/>
                    </a:lnTo>
                    <a:lnTo>
                      <a:pt x="79" y="48"/>
                    </a:lnTo>
                    <a:lnTo>
                      <a:pt x="82" y="51"/>
                    </a:lnTo>
                    <a:lnTo>
                      <a:pt x="73" y="57"/>
                    </a:lnTo>
                    <a:lnTo>
                      <a:pt x="79" y="63"/>
                    </a:lnTo>
                    <a:lnTo>
                      <a:pt x="88" y="63"/>
                    </a:lnTo>
                    <a:lnTo>
                      <a:pt x="88" y="63"/>
                    </a:lnTo>
                    <a:lnTo>
                      <a:pt x="89" y="67"/>
                    </a:lnTo>
                    <a:lnTo>
                      <a:pt x="89" y="77"/>
                    </a:lnTo>
                    <a:lnTo>
                      <a:pt x="79" y="80"/>
                    </a:lnTo>
                    <a:lnTo>
                      <a:pt x="76" y="83"/>
                    </a:lnTo>
                    <a:lnTo>
                      <a:pt x="82" y="89"/>
                    </a:lnTo>
                    <a:lnTo>
                      <a:pt x="80" y="92"/>
                    </a:lnTo>
                    <a:lnTo>
                      <a:pt x="73" y="95"/>
                    </a:lnTo>
                    <a:lnTo>
                      <a:pt x="62" y="94"/>
                    </a:lnTo>
                    <a:lnTo>
                      <a:pt x="62" y="98"/>
                    </a:lnTo>
                    <a:lnTo>
                      <a:pt x="58" y="100"/>
                    </a:lnTo>
                    <a:lnTo>
                      <a:pt x="50" y="92"/>
                    </a:lnTo>
                    <a:lnTo>
                      <a:pt x="52" y="95"/>
                    </a:lnTo>
                    <a:lnTo>
                      <a:pt x="42" y="101"/>
                    </a:lnTo>
                    <a:lnTo>
                      <a:pt x="36" y="97"/>
                    </a:lnTo>
                    <a:lnTo>
                      <a:pt x="30" y="95"/>
                    </a:lnTo>
                    <a:lnTo>
                      <a:pt x="24" y="98"/>
                    </a:lnTo>
                    <a:lnTo>
                      <a:pt x="18" y="94"/>
                    </a:lnTo>
                    <a:lnTo>
                      <a:pt x="21" y="89"/>
                    </a:lnTo>
                    <a:lnTo>
                      <a:pt x="29" y="83"/>
                    </a:lnTo>
                    <a:lnTo>
                      <a:pt x="20" y="80"/>
                    </a:lnTo>
                    <a:lnTo>
                      <a:pt x="15" y="76"/>
                    </a:lnTo>
                    <a:lnTo>
                      <a:pt x="15" y="71"/>
                    </a:lnTo>
                    <a:lnTo>
                      <a:pt x="3" y="71"/>
                    </a:lnTo>
                    <a:lnTo>
                      <a:pt x="0" y="62"/>
                    </a:lnTo>
                    <a:lnTo>
                      <a:pt x="4" y="50"/>
                    </a:lnTo>
                    <a:lnTo>
                      <a:pt x="9" y="53"/>
                    </a:lnTo>
                    <a:lnTo>
                      <a:pt x="12" y="51"/>
                    </a:lnTo>
                    <a:lnTo>
                      <a:pt x="11" y="47"/>
                    </a:lnTo>
                    <a:lnTo>
                      <a:pt x="15" y="41"/>
                    </a:lnTo>
                    <a:lnTo>
                      <a:pt x="20" y="41"/>
                    </a:lnTo>
                    <a:lnTo>
                      <a:pt x="21" y="36"/>
                    </a:lnTo>
                    <a:lnTo>
                      <a:pt x="26" y="32"/>
                    </a:lnTo>
                    <a:lnTo>
                      <a:pt x="26" y="24"/>
                    </a:lnTo>
                    <a:lnTo>
                      <a:pt x="32" y="25"/>
                    </a:lnTo>
                    <a:lnTo>
                      <a:pt x="30" y="32"/>
                    </a:lnTo>
                    <a:lnTo>
                      <a:pt x="33" y="36"/>
                    </a:lnTo>
                    <a:lnTo>
                      <a:pt x="36" y="36"/>
                    </a:lnTo>
                    <a:lnTo>
                      <a:pt x="38" y="33"/>
                    </a:lnTo>
                    <a:lnTo>
                      <a:pt x="38" y="21"/>
                    </a:lnTo>
                    <a:lnTo>
                      <a:pt x="41" y="18"/>
                    </a:lnTo>
                    <a:lnTo>
                      <a:pt x="52" y="13"/>
                    </a:lnTo>
                    <a:lnTo>
                      <a:pt x="58" y="13"/>
                    </a:lnTo>
                    <a:lnTo>
                      <a:pt x="64" y="7"/>
                    </a:lnTo>
                    <a:lnTo>
                      <a:pt x="67" y="7"/>
                    </a:lnTo>
                    <a:lnTo>
                      <a:pt x="73" y="7"/>
                    </a:lnTo>
                    <a:lnTo>
                      <a:pt x="76" y="7"/>
                    </a:lnTo>
                    <a:lnTo>
                      <a:pt x="7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4" name="Freeform 4200">
                <a:extLst>
                  <a:ext uri="{FF2B5EF4-FFF2-40B4-BE49-F238E27FC236}">
                    <a16:creationId xmlns:a16="http://schemas.microsoft.com/office/drawing/2014/main" id="{2CE19F02-93CA-A2BA-3959-C82DABAEF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743"/>
                <a:ext cx="77" cy="75"/>
              </a:xfrm>
              <a:custGeom>
                <a:avLst/>
                <a:gdLst>
                  <a:gd name="T0" fmla="*/ 131 w 153"/>
                  <a:gd name="T1" fmla="*/ 75 h 149"/>
                  <a:gd name="T2" fmla="*/ 120 w 153"/>
                  <a:gd name="T3" fmla="*/ 81 h 149"/>
                  <a:gd name="T4" fmla="*/ 109 w 153"/>
                  <a:gd name="T5" fmla="*/ 82 h 149"/>
                  <a:gd name="T6" fmla="*/ 108 w 153"/>
                  <a:gd name="T7" fmla="*/ 73 h 149"/>
                  <a:gd name="T8" fmla="*/ 111 w 153"/>
                  <a:gd name="T9" fmla="*/ 63 h 149"/>
                  <a:gd name="T10" fmla="*/ 102 w 153"/>
                  <a:gd name="T11" fmla="*/ 57 h 149"/>
                  <a:gd name="T12" fmla="*/ 102 w 153"/>
                  <a:gd name="T13" fmla="*/ 38 h 149"/>
                  <a:gd name="T14" fmla="*/ 88 w 153"/>
                  <a:gd name="T15" fmla="*/ 32 h 149"/>
                  <a:gd name="T16" fmla="*/ 96 w 153"/>
                  <a:gd name="T17" fmla="*/ 22 h 149"/>
                  <a:gd name="T18" fmla="*/ 99 w 153"/>
                  <a:gd name="T19" fmla="*/ 13 h 149"/>
                  <a:gd name="T20" fmla="*/ 108 w 153"/>
                  <a:gd name="T21" fmla="*/ 8 h 149"/>
                  <a:gd name="T22" fmla="*/ 96 w 153"/>
                  <a:gd name="T23" fmla="*/ 3 h 149"/>
                  <a:gd name="T24" fmla="*/ 85 w 153"/>
                  <a:gd name="T25" fmla="*/ 6 h 149"/>
                  <a:gd name="T26" fmla="*/ 73 w 153"/>
                  <a:gd name="T27" fmla="*/ 0 h 149"/>
                  <a:gd name="T28" fmla="*/ 65 w 153"/>
                  <a:gd name="T29" fmla="*/ 9 h 149"/>
                  <a:gd name="T30" fmla="*/ 53 w 153"/>
                  <a:gd name="T31" fmla="*/ 3 h 149"/>
                  <a:gd name="T32" fmla="*/ 41 w 153"/>
                  <a:gd name="T33" fmla="*/ 2 h 149"/>
                  <a:gd name="T34" fmla="*/ 35 w 153"/>
                  <a:gd name="T35" fmla="*/ 6 h 149"/>
                  <a:gd name="T36" fmla="*/ 35 w 153"/>
                  <a:gd name="T37" fmla="*/ 22 h 149"/>
                  <a:gd name="T38" fmla="*/ 40 w 153"/>
                  <a:gd name="T39" fmla="*/ 34 h 149"/>
                  <a:gd name="T40" fmla="*/ 2 w 153"/>
                  <a:gd name="T41" fmla="*/ 38 h 149"/>
                  <a:gd name="T42" fmla="*/ 0 w 153"/>
                  <a:gd name="T43" fmla="*/ 54 h 149"/>
                  <a:gd name="T44" fmla="*/ 9 w 153"/>
                  <a:gd name="T45" fmla="*/ 61 h 149"/>
                  <a:gd name="T46" fmla="*/ 14 w 153"/>
                  <a:gd name="T47" fmla="*/ 75 h 149"/>
                  <a:gd name="T48" fmla="*/ 23 w 153"/>
                  <a:gd name="T49" fmla="*/ 87 h 149"/>
                  <a:gd name="T50" fmla="*/ 32 w 153"/>
                  <a:gd name="T51" fmla="*/ 90 h 149"/>
                  <a:gd name="T52" fmla="*/ 46 w 153"/>
                  <a:gd name="T53" fmla="*/ 93 h 149"/>
                  <a:gd name="T54" fmla="*/ 56 w 153"/>
                  <a:gd name="T55" fmla="*/ 110 h 149"/>
                  <a:gd name="T56" fmla="*/ 62 w 153"/>
                  <a:gd name="T57" fmla="*/ 114 h 149"/>
                  <a:gd name="T58" fmla="*/ 64 w 153"/>
                  <a:gd name="T59" fmla="*/ 125 h 149"/>
                  <a:gd name="T60" fmla="*/ 73 w 153"/>
                  <a:gd name="T61" fmla="*/ 139 h 149"/>
                  <a:gd name="T62" fmla="*/ 79 w 153"/>
                  <a:gd name="T63" fmla="*/ 137 h 149"/>
                  <a:gd name="T64" fmla="*/ 84 w 153"/>
                  <a:gd name="T65" fmla="*/ 149 h 149"/>
                  <a:gd name="T66" fmla="*/ 91 w 153"/>
                  <a:gd name="T67" fmla="*/ 142 h 149"/>
                  <a:gd name="T68" fmla="*/ 108 w 153"/>
                  <a:gd name="T69" fmla="*/ 134 h 149"/>
                  <a:gd name="T70" fmla="*/ 99 w 153"/>
                  <a:gd name="T71" fmla="*/ 123 h 149"/>
                  <a:gd name="T72" fmla="*/ 108 w 153"/>
                  <a:gd name="T73" fmla="*/ 120 h 149"/>
                  <a:gd name="T74" fmla="*/ 126 w 153"/>
                  <a:gd name="T75" fmla="*/ 116 h 149"/>
                  <a:gd name="T76" fmla="*/ 132 w 153"/>
                  <a:gd name="T77" fmla="*/ 104 h 149"/>
                  <a:gd name="T78" fmla="*/ 134 w 153"/>
                  <a:gd name="T79" fmla="*/ 101 h 149"/>
                  <a:gd name="T80" fmla="*/ 141 w 153"/>
                  <a:gd name="T81" fmla="*/ 81 h 149"/>
                  <a:gd name="T82" fmla="*/ 153 w 153"/>
                  <a:gd name="T83" fmla="*/ 76 h 149"/>
                  <a:gd name="T84" fmla="*/ 144 w 153"/>
                  <a:gd name="T85" fmla="*/ 72 h 149"/>
                  <a:gd name="T86" fmla="*/ 138 w 153"/>
                  <a:gd name="T87" fmla="*/ 70 h 149"/>
                  <a:gd name="T88" fmla="*/ 128 w 153"/>
                  <a:gd name="T89" fmla="*/ 7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3" h="149">
                    <a:moveTo>
                      <a:pt x="128" y="70"/>
                    </a:moveTo>
                    <a:lnTo>
                      <a:pt x="131" y="75"/>
                    </a:lnTo>
                    <a:lnTo>
                      <a:pt x="129" y="79"/>
                    </a:lnTo>
                    <a:lnTo>
                      <a:pt x="120" y="81"/>
                    </a:lnTo>
                    <a:lnTo>
                      <a:pt x="115" y="79"/>
                    </a:lnTo>
                    <a:lnTo>
                      <a:pt x="109" y="82"/>
                    </a:lnTo>
                    <a:lnTo>
                      <a:pt x="105" y="73"/>
                    </a:lnTo>
                    <a:lnTo>
                      <a:pt x="108" y="73"/>
                    </a:lnTo>
                    <a:lnTo>
                      <a:pt x="108" y="66"/>
                    </a:lnTo>
                    <a:lnTo>
                      <a:pt x="111" y="63"/>
                    </a:lnTo>
                    <a:lnTo>
                      <a:pt x="105" y="58"/>
                    </a:lnTo>
                    <a:lnTo>
                      <a:pt x="102" y="57"/>
                    </a:lnTo>
                    <a:lnTo>
                      <a:pt x="111" y="51"/>
                    </a:lnTo>
                    <a:lnTo>
                      <a:pt x="102" y="38"/>
                    </a:lnTo>
                    <a:lnTo>
                      <a:pt x="94" y="38"/>
                    </a:lnTo>
                    <a:lnTo>
                      <a:pt x="88" y="32"/>
                    </a:lnTo>
                    <a:lnTo>
                      <a:pt x="93" y="23"/>
                    </a:lnTo>
                    <a:lnTo>
                      <a:pt x="96" y="22"/>
                    </a:lnTo>
                    <a:lnTo>
                      <a:pt x="91" y="16"/>
                    </a:lnTo>
                    <a:lnTo>
                      <a:pt x="99" y="13"/>
                    </a:lnTo>
                    <a:lnTo>
                      <a:pt x="105" y="13"/>
                    </a:lnTo>
                    <a:lnTo>
                      <a:pt x="108" y="8"/>
                    </a:lnTo>
                    <a:lnTo>
                      <a:pt x="103" y="0"/>
                    </a:lnTo>
                    <a:lnTo>
                      <a:pt x="96" y="3"/>
                    </a:lnTo>
                    <a:lnTo>
                      <a:pt x="85" y="2"/>
                    </a:lnTo>
                    <a:lnTo>
                      <a:pt x="85" y="6"/>
                    </a:lnTo>
                    <a:lnTo>
                      <a:pt x="81" y="8"/>
                    </a:lnTo>
                    <a:lnTo>
                      <a:pt x="73" y="0"/>
                    </a:lnTo>
                    <a:lnTo>
                      <a:pt x="75" y="3"/>
                    </a:lnTo>
                    <a:lnTo>
                      <a:pt x="65" y="9"/>
                    </a:lnTo>
                    <a:lnTo>
                      <a:pt x="59" y="5"/>
                    </a:lnTo>
                    <a:lnTo>
                      <a:pt x="53" y="3"/>
                    </a:lnTo>
                    <a:lnTo>
                      <a:pt x="47" y="6"/>
                    </a:lnTo>
                    <a:lnTo>
                      <a:pt x="41" y="2"/>
                    </a:lnTo>
                    <a:lnTo>
                      <a:pt x="35" y="0"/>
                    </a:lnTo>
                    <a:lnTo>
                      <a:pt x="35" y="6"/>
                    </a:lnTo>
                    <a:lnTo>
                      <a:pt x="27" y="13"/>
                    </a:lnTo>
                    <a:lnTo>
                      <a:pt x="35" y="22"/>
                    </a:lnTo>
                    <a:lnTo>
                      <a:pt x="32" y="25"/>
                    </a:lnTo>
                    <a:lnTo>
                      <a:pt x="40" y="34"/>
                    </a:lnTo>
                    <a:lnTo>
                      <a:pt x="35" y="38"/>
                    </a:lnTo>
                    <a:lnTo>
                      <a:pt x="2" y="38"/>
                    </a:lnTo>
                    <a:lnTo>
                      <a:pt x="0" y="46"/>
                    </a:lnTo>
                    <a:lnTo>
                      <a:pt x="0" y="54"/>
                    </a:lnTo>
                    <a:lnTo>
                      <a:pt x="6" y="57"/>
                    </a:lnTo>
                    <a:lnTo>
                      <a:pt x="9" y="61"/>
                    </a:lnTo>
                    <a:lnTo>
                      <a:pt x="5" y="67"/>
                    </a:lnTo>
                    <a:lnTo>
                      <a:pt x="14" y="75"/>
                    </a:lnTo>
                    <a:lnTo>
                      <a:pt x="17" y="85"/>
                    </a:lnTo>
                    <a:lnTo>
                      <a:pt x="23" y="87"/>
                    </a:lnTo>
                    <a:lnTo>
                      <a:pt x="24" y="92"/>
                    </a:lnTo>
                    <a:lnTo>
                      <a:pt x="32" y="90"/>
                    </a:lnTo>
                    <a:lnTo>
                      <a:pt x="41" y="95"/>
                    </a:lnTo>
                    <a:lnTo>
                      <a:pt x="46" y="93"/>
                    </a:lnTo>
                    <a:lnTo>
                      <a:pt x="49" y="104"/>
                    </a:lnTo>
                    <a:lnTo>
                      <a:pt x="56" y="110"/>
                    </a:lnTo>
                    <a:lnTo>
                      <a:pt x="62" y="110"/>
                    </a:lnTo>
                    <a:lnTo>
                      <a:pt x="62" y="114"/>
                    </a:lnTo>
                    <a:lnTo>
                      <a:pt x="62" y="120"/>
                    </a:lnTo>
                    <a:lnTo>
                      <a:pt x="64" y="125"/>
                    </a:lnTo>
                    <a:lnTo>
                      <a:pt x="62" y="140"/>
                    </a:lnTo>
                    <a:lnTo>
                      <a:pt x="73" y="139"/>
                    </a:lnTo>
                    <a:lnTo>
                      <a:pt x="75" y="137"/>
                    </a:lnTo>
                    <a:lnTo>
                      <a:pt x="79" y="137"/>
                    </a:lnTo>
                    <a:lnTo>
                      <a:pt x="76" y="143"/>
                    </a:lnTo>
                    <a:lnTo>
                      <a:pt x="84" y="149"/>
                    </a:lnTo>
                    <a:lnTo>
                      <a:pt x="93" y="145"/>
                    </a:lnTo>
                    <a:lnTo>
                      <a:pt x="91" y="142"/>
                    </a:lnTo>
                    <a:lnTo>
                      <a:pt x="102" y="140"/>
                    </a:lnTo>
                    <a:lnTo>
                      <a:pt x="108" y="134"/>
                    </a:lnTo>
                    <a:lnTo>
                      <a:pt x="105" y="128"/>
                    </a:lnTo>
                    <a:lnTo>
                      <a:pt x="99" y="123"/>
                    </a:lnTo>
                    <a:lnTo>
                      <a:pt x="102" y="122"/>
                    </a:lnTo>
                    <a:lnTo>
                      <a:pt x="108" y="120"/>
                    </a:lnTo>
                    <a:lnTo>
                      <a:pt x="123" y="116"/>
                    </a:lnTo>
                    <a:lnTo>
                      <a:pt x="126" y="116"/>
                    </a:lnTo>
                    <a:lnTo>
                      <a:pt x="128" y="113"/>
                    </a:lnTo>
                    <a:lnTo>
                      <a:pt x="132" y="104"/>
                    </a:lnTo>
                    <a:lnTo>
                      <a:pt x="132" y="104"/>
                    </a:lnTo>
                    <a:lnTo>
                      <a:pt x="134" y="101"/>
                    </a:lnTo>
                    <a:lnTo>
                      <a:pt x="131" y="85"/>
                    </a:lnTo>
                    <a:lnTo>
                      <a:pt x="141" y="81"/>
                    </a:lnTo>
                    <a:lnTo>
                      <a:pt x="150" y="75"/>
                    </a:lnTo>
                    <a:lnTo>
                      <a:pt x="153" y="76"/>
                    </a:lnTo>
                    <a:lnTo>
                      <a:pt x="150" y="70"/>
                    </a:lnTo>
                    <a:lnTo>
                      <a:pt x="144" y="72"/>
                    </a:lnTo>
                    <a:lnTo>
                      <a:pt x="143" y="69"/>
                    </a:lnTo>
                    <a:lnTo>
                      <a:pt x="138" y="70"/>
                    </a:lnTo>
                    <a:lnTo>
                      <a:pt x="134" y="67"/>
                    </a:lnTo>
                    <a:lnTo>
                      <a:pt x="128" y="7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5" name="Freeform 4201">
                <a:extLst>
                  <a:ext uri="{FF2B5EF4-FFF2-40B4-BE49-F238E27FC236}">
                    <a16:creationId xmlns:a16="http://schemas.microsoft.com/office/drawing/2014/main" id="{9D63948C-5B8B-0917-3FBB-F099260F5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743"/>
                <a:ext cx="77" cy="75"/>
              </a:xfrm>
              <a:custGeom>
                <a:avLst/>
                <a:gdLst>
                  <a:gd name="T0" fmla="*/ 134 w 153"/>
                  <a:gd name="T1" fmla="*/ 67 h 149"/>
                  <a:gd name="T2" fmla="*/ 143 w 153"/>
                  <a:gd name="T3" fmla="*/ 69 h 149"/>
                  <a:gd name="T4" fmla="*/ 150 w 153"/>
                  <a:gd name="T5" fmla="*/ 70 h 149"/>
                  <a:gd name="T6" fmla="*/ 150 w 153"/>
                  <a:gd name="T7" fmla="*/ 75 h 149"/>
                  <a:gd name="T8" fmla="*/ 131 w 153"/>
                  <a:gd name="T9" fmla="*/ 85 h 149"/>
                  <a:gd name="T10" fmla="*/ 132 w 153"/>
                  <a:gd name="T11" fmla="*/ 104 h 149"/>
                  <a:gd name="T12" fmla="*/ 128 w 153"/>
                  <a:gd name="T13" fmla="*/ 113 h 149"/>
                  <a:gd name="T14" fmla="*/ 123 w 153"/>
                  <a:gd name="T15" fmla="*/ 116 h 149"/>
                  <a:gd name="T16" fmla="*/ 102 w 153"/>
                  <a:gd name="T17" fmla="*/ 122 h 149"/>
                  <a:gd name="T18" fmla="*/ 105 w 153"/>
                  <a:gd name="T19" fmla="*/ 128 h 149"/>
                  <a:gd name="T20" fmla="*/ 102 w 153"/>
                  <a:gd name="T21" fmla="*/ 140 h 149"/>
                  <a:gd name="T22" fmla="*/ 93 w 153"/>
                  <a:gd name="T23" fmla="*/ 145 h 149"/>
                  <a:gd name="T24" fmla="*/ 76 w 153"/>
                  <a:gd name="T25" fmla="*/ 143 h 149"/>
                  <a:gd name="T26" fmla="*/ 75 w 153"/>
                  <a:gd name="T27" fmla="*/ 137 h 149"/>
                  <a:gd name="T28" fmla="*/ 62 w 153"/>
                  <a:gd name="T29" fmla="*/ 140 h 149"/>
                  <a:gd name="T30" fmla="*/ 62 w 153"/>
                  <a:gd name="T31" fmla="*/ 120 h 149"/>
                  <a:gd name="T32" fmla="*/ 62 w 153"/>
                  <a:gd name="T33" fmla="*/ 110 h 149"/>
                  <a:gd name="T34" fmla="*/ 49 w 153"/>
                  <a:gd name="T35" fmla="*/ 104 h 149"/>
                  <a:gd name="T36" fmla="*/ 41 w 153"/>
                  <a:gd name="T37" fmla="*/ 95 h 149"/>
                  <a:gd name="T38" fmla="*/ 24 w 153"/>
                  <a:gd name="T39" fmla="*/ 92 h 149"/>
                  <a:gd name="T40" fmla="*/ 17 w 153"/>
                  <a:gd name="T41" fmla="*/ 85 h 149"/>
                  <a:gd name="T42" fmla="*/ 5 w 153"/>
                  <a:gd name="T43" fmla="*/ 67 h 149"/>
                  <a:gd name="T44" fmla="*/ 6 w 153"/>
                  <a:gd name="T45" fmla="*/ 57 h 149"/>
                  <a:gd name="T46" fmla="*/ 0 w 153"/>
                  <a:gd name="T47" fmla="*/ 46 h 149"/>
                  <a:gd name="T48" fmla="*/ 35 w 153"/>
                  <a:gd name="T49" fmla="*/ 38 h 149"/>
                  <a:gd name="T50" fmla="*/ 32 w 153"/>
                  <a:gd name="T51" fmla="*/ 25 h 149"/>
                  <a:gd name="T52" fmla="*/ 27 w 153"/>
                  <a:gd name="T53" fmla="*/ 13 h 149"/>
                  <a:gd name="T54" fmla="*/ 35 w 153"/>
                  <a:gd name="T55" fmla="*/ 0 h 149"/>
                  <a:gd name="T56" fmla="*/ 47 w 153"/>
                  <a:gd name="T57" fmla="*/ 6 h 149"/>
                  <a:gd name="T58" fmla="*/ 59 w 153"/>
                  <a:gd name="T59" fmla="*/ 5 h 149"/>
                  <a:gd name="T60" fmla="*/ 75 w 153"/>
                  <a:gd name="T61" fmla="*/ 3 h 149"/>
                  <a:gd name="T62" fmla="*/ 81 w 153"/>
                  <a:gd name="T63" fmla="*/ 8 h 149"/>
                  <a:gd name="T64" fmla="*/ 85 w 153"/>
                  <a:gd name="T65" fmla="*/ 2 h 149"/>
                  <a:gd name="T66" fmla="*/ 103 w 153"/>
                  <a:gd name="T67" fmla="*/ 0 h 149"/>
                  <a:gd name="T68" fmla="*/ 105 w 153"/>
                  <a:gd name="T69" fmla="*/ 13 h 149"/>
                  <a:gd name="T70" fmla="*/ 91 w 153"/>
                  <a:gd name="T71" fmla="*/ 16 h 149"/>
                  <a:gd name="T72" fmla="*/ 93 w 153"/>
                  <a:gd name="T73" fmla="*/ 23 h 149"/>
                  <a:gd name="T74" fmla="*/ 94 w 153"/>
                  <a:gd name="T75" fmla="*/ 38 h 149"/>
                  <a:gd name="T76" fmla="*/ 111 w 153"/>
                  <a:gd name="T77" fmla="*/ 51 h 149"/>
                  <a:gd name="T78" fmla="*/ 105 w 153"/>
                  <a:gd name="T79" fmla="*/ 58 h 149"/>
                  <a:gd name="T80" fmla="*/ 108 w 153"/>
                  <a:gd name="T81" fmla="*/ 66 h 149"/>
                  <a:gd name="T82" fmla="*/ 105 w 153"/>
                  <a:gd name="T83" fmla="*/ 73 h 149"/>
                  <a:gd name="T84" fmla="*/ 115 w 153"/>
                  <a:gd name="T85" fmla="*/ 79 h 149"/>
                  <a:gd name="T86" fmla="*/ 129 w 153"/>
                  <a:gd name="T87" fmla="*/ 79 h 149"/>
                  <a:gd name="T88" fmla="*/ 128 w 153"/>
                  <a:gd name="T89" fmla="*/ 7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3" h="149">
                    <a:moveTo>
                      <a:pt x="128" y="70"/>
                    </a:moveTo>
                    <a:lnTo>
                      <a:pt x="134" y="67"/>
                    </a:lnTo>
                    <a:lnTo>
                      <a:pt x="138" y="70"/>
                    </a:lnTo>
                    <a:lnTo>
                      <a:pt x="143" y="69"/>
                    </a:lnTo>
                    <a:lnTo>
                      <a:pt x="144" y="72"/>
                    </a:lnTo>
                    <a:lnTo>
                      <a:pt x="150" y="70"/>
                    </a:lnTo>
                    <a:lnTo>
                      <a:pt x="153" y="76"/>
                    </a:lnTo>
                    <a:lnTo>
                      <a:pt x="150" y="75"/>
                    </a:lnTo>
                    <a:lnTo>
                      <a:pt x="141" y="81"/>
                    </a:lnTo>
                    <a:lnTo>
                      <a:pt x="131" y="85"/>
                    </a:lnTo>
                    <a:lnTo>
                      <a:pt x="134" y="101"/>
                    </a:lnTo>
                    <a:lnTo>
                      <a:pt x="132" y="104"/>
                    </a:lnTo>
                    <a:lnTo>
                      <a:pt x="132" y="104"/>
                    </a:lnTo>
                    <a:lnTo>
                      <a:pt x="128" y="113"/>
                    </a:lnTo>
                    <a:lnTo>
                      <a:pt x="126" y="116"/>
                    </a:lnTo>
                    <a:lnTo>
                      <a:pt x="123" y="116"/>
                    </a:lnTo>
                    <a:lnTo>
                      <a:pt x="108" y="120"/>
                    </a:lnTo>
                    <a:lnTo>
                      <a:pt x="102" y="122"/>
                    </a:lnTo>
                    <a:lnTo>
                      <a:pt x="99" y="123"/>
                    </a:lnTo>
                    <a:lnTo>
                      <a:pt x="105" y="128"/>
                    </a:lnTo>
                    <a:lnTo>
                      <a:pt x="108" y="134"/>
                    </a:lnTo>
                    <a:lnTo>
                      <a:pt x="102" y="140"/>
                    </a:lnTo>
                    <a:lnTo>
                      <a:pt x="91" y="142"/>
                    </a:lnTo>
                    <a:lnTo>
                      <a:pt x="93" y="145"/>
                    </a:lnTo>
                    <a:lnTo>
                      <a:pt x="84" y="149"/>
                    </a:lnTo>
                    <a:lnTo>
                      <a:pt x="76" y="143"/>
                    </a:lnTo>
                    <a:lnTo>
                      <a:pt x="79" y="137"/>
                    </a:lnTo>
                    <a:lnTo>
                      <a:pt x="75" y="137"/>
                    </a:lnTo>
                    <a:lnTo>
                      <a:pt x="73" y="139"/>
                    </a:lnTo>
                    <a:lnTo>
                      <a:pt x="62" y="140"/>
                    </a:lnTo>
                    <a:lnTo>
                      <a:pt x="64" y="125"/>
                    </a:lnTo>
                    <a:lnTo>
                      <a:pt x="62" y="120"/>
                    </a:lnTo>
                    <a:lnTo>
                      <a:pt x="62" y="114"/>
                    </a:lnTo>
                    <a:lnTo>
                      <a:pt x="62" y="110"/>
                    </a:lnTo>
                    <a:lnTo>
                      <a:pt x="56" y="110"/>
                    </a:lnTo>
                    <a:lnTo>
                      <a:pt x="49" y="104"/>
                    </a:lnTo>
                    <a:lnTo>
                      <a:pt x="46" y="93"/>
                    </a:lnTo>
                    <a:lnTo>
                      <a:pt x="41" y="95"/>
                    </a:lnTo>
                    <a:lnTo>
                      <a:pt x="32" y="90"/>
                    </a:lnTo>
                    <a:lnTo>
                      <a:pt x="24" y="92"/>
                    </a:lnTo>
                    <a:lnTo>
                      <a:pt x="23" y="87"/>
                    </a:lnTo>
                    <a:lnTo>
                      <a:pt x="17" y="85"/>
                    </a:lnTo>
                    <a:lnTo>
                      <a:pt x="14" y="75"/>
                    </a:lnTo>
                    <a:lnTo>
                      <a:pt x="5" y="67"/>
                    </a:lnTo>
                    <a:lnTo>
                      <a:pt x="9" y="61"/>
                    </a:lnTo>
                    <a:lnTo>
                      <a:pt x="6" y="57"/>
                    </a:lnTo>
                    <a:lnTo>
                      <a:pt x="0" y="54"/>
                    </a:lnTo>
                    <a:lnTo>
                      <a:pt x="0" y="46"/>
                    </a:lnTo>
                    <a:lnTo>
                      <a:pt x="2" y="38"/>
                    </a:lnTo>
                    <a:lnTo>
                      <a:pt x="35" y="38"/>
                    </a:lnTo>
                    <a:lnTo>
                      <a:pt x="40" y="34"/>
                    </a:lnTo>
                    <a:lnTo>
                      <a:pt x="32" y="25"/>
                    </a:lnTo>
                    <a:lnTo>
                      <a:pt x="35" y="22"/>
                    </a:lnTo>
                    <a:lnTo>
                      <a:pt x="27" y="13"/>
                    </a:lnTo>
                    <a:lnTo>
                      <a:pt x="35" y="6"/>
                    </a:lnTo>
                    <a:lnTo>
                      <a:pt x="35" y="0"/>
                    </a:lnTo>
                    <a:lnTo>
                      <a:pt x="41" y="2"/>
                    </a:lnTo>
                    <a:lnTo>
                      <a:pt x="47" y="6"/>
                    </a:lnTo>
                    <a:lnTo>
                      <a:pt x="53" y="3"/>
                    </a:lnTo>
                    <a:lnTo>
                      <a:pt x="59" y="5"/>
                    </a:lnTo>
                    <a:lnTo>
                      <a:pt x="65" y="9"/>
                    </a:lnTo>
                    <a:lnTo>
                      <a:pt x="75" y="3"/>
                    </a:lnTo>
                    <a:lnTo>
                      <a:pt x="73" y="0"/>
                    </a:lnTo>
                    <a:lnTo>
                      <a:pt x="81" y="8"/>
                    </a:lnTo>
                    <a:lnTo>
                      <a:pt x="85" y="6"/>
                    </a:lnTo>
                    <a:lnTo>
                      <a:pt x="85" y="2"/>
                    </a:lnTo>
                    <a:lnTo>
                      <a:pt x="96" y="3"/>
                    </a:lnTo>
                    <a:lnTo>
                      <a:pt x="103" y="0"/>
                    </a:lnTo>
                    <a:lnTo>
                      <a:pt x="108" y="8"/>
                    </a:lnTo>
                    <a:lnTo>
                      <a:pt x="105" y="13"/>
                    </a:lnTo>
                    <a:lnTo>
                      <a:pt x="99" y="13"/>
                    </a:lnTo>
                    <a:lnTo>
                      <a:pt x="91" y="16"/>
                    </a:lnTo>
                    <a:lnTo>
                      <a:pt x="96" y="22"/>
                    </a:lnTo>
                    <a:lnTo>
                      <a:pt x="93" y="23"/>
                    </a:lnTo>
                    <a:lnTo>
                      <a:pt x="88" y="32"/>
                    </a:lnTo>
                    <a:lnTo>
                      <a:pt x="94" y="38"/>
                    </a:lnTo>
                    <a:lnTo>
                      <a:pt x="102" y="38"/>
                    </a:lnTo>
                    <a:lnTo>
                      <a:pt x="111" y="51"/>
                    </a:lnTo>
                    <a:lnTo>
                      <a:pt x="102" y="57"/>
                    </a:lnTo>
                    <a:lnTo>
                      <a:pt x="105" y="58"/>
                    </a:lnTo>
                    <a:lnTo>
                      <a:pt x="111" y="63"/>
                    </a:lnTo>
                    <a:lnTo>
                      <a:pt x="108" y="66"/>
                    </a:lnTo>
                    <a:lnTo>
                      <a:pt x="108" y="73"/>
                    </a:lnTo>
                    <a:lnTo>
                      <a:pt x="105" y="73"/>
                    </a:lnTo>
                    <a:lnTo>
                      <a:pt x="109" y="82"/>
                    </a:lnTo>
                    <a:lnTo>
                      <a:pt x="115" y="79"/>
                    </a:lnTo>
                    <a:lnTo>
                      <a:pt x="120" y="81"/>
                    </a:lnTo>
                    <a:lnTo>
                      <a:pt x="129" y="79"/>
                    </a:lnTo>
                    <a:lnTo>
                      <a:pt x="131" y="75"/>
                    </a:lnTo>
                    <a:lnTo>
                      <a:pt x="128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6" name="Freeform 4202">
                <a:extLst>
                  <a:ext uri="{FF2B5EF4-FFF2-40B4-BE49-F238E27FC236}">
                    <a16:creationId xmlns:a16="http://schemas.microsoft.com/office/drawing/2014/main" id="{DA34E3D5-A64E-21F3-6397-D9FAD9CAD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743"/>
                <a:ext cx="77" cy="75"/>
              </a:xfrm>
              <a:custGeom>
                <a:avLst/>
                <a:gdLst>
                  <a:gd name="T0" fmla="*/ 134 w 153"/>
                  <a:gd name="T1" fmla="*/ 67 h 149"/>
                  <a:gd name="T2" fmla="*/ 143 w 153"/>
                  <a:gd name="T3" fmla="*/ 69 h 149"/>
                  <a:gd name="T4" fmla="*/ 150 w 153"/>
                  <a:gd name="T5" fmla="*/ 70 h 149"/>
                  <a:gd name="T6" fmla="*/ 150 w 153"/>
                  <a:gd name="T7" fmla="*/ 75 h 149"/>
                  <a:gd name="T8" fmla="*/ 131 w 153"/>
                  <a:gd name="T9" fmla="*/ 85 h 149"/>
                  <a:gd name="T10" fmla="*/ 132 w 153"/>
                  <a:gd name="T11" fmla="*/ 104 h 149"/>
                  <a:gd name="T12" fmla="*/ 128 w 153"/>
                  <a:gd name="T13" fmla="*/ 113 h 149"/>
                  <a:gd name="T14" fmla="*/ 123 w 153"/>
                  <a:gd name="T15" fmla="*/ 116 h 149"/>
                  <a:gd name="T16" fmla="*/ 102 w 153"/>
                  <a:gd name="T17" fmla="*/ 122 h 149"/>
                  <a:gd name="T18" fmla="*/ 105 w 153"/>
                  <a:gd name="T19" fmla="*/ 128 h 149"/>
                  <a:gd name="T20" fmla="*/ 102 w 153"/>
                  <a:gd name="T21" fmla="*/ 140 h 149"/>
                  <a:gd name="T22" fmla="*/ 93 w 153"/>
                  <a:gd name="T23" fmla="*/ 145 h 149"/>
                  <a:gd name="T24" fmla="*/ 76 w 153"/>
                  <a:gd name="T25" fmla="*/ 143 h 149"/>
                  <a:gd name="T26" fmla="*/ 75 w 153"/>
                  <a:gd name="T27" fmla="*/ 137 h 149"/>
                  <a:gd name="T28" fmla="*/ 62 w 153"/>
                  <a:gd name="T29" fmla="*/ 140 h 149"/>
                  <a:gd name="T30" fmla="*/ 62 w 153"/>
                  <a:gd name="T31" fmla="*/ 120 h 149"/>
                  <a:gd name="T32" fmla="*/ 62 w 153"/>
                  <a:gd name="T33" fmla="*/ 110 h 149"/>
                  <a:gd name="T34" fmla="*/ 49 w 153"/>
                  <a:gd name="T35" fmla="*/ 104 h 149"/>
                  <a:gd name="T36" fmla="*/ 41 w 153"/>
                  <a:gd name="T37" fmla="*/ 95 h 149"/>
                  <a:gd name="T38" fmla="*/ 24 w 153"/>
                  <a:gd name="T39" fmla="*/ 92 h 149"/>
                  <a:gd name="T40" fmla="*/ 17 w 153"/>
                  <a:gd name="T41" fmla="*/ 85 h 149"/>
                  <a:gd name="T42" fmla="*/ 5 w 153"/>
                  <a:gd name="T43" fmla="*/ 67 h 149"/>
                  <a:gd name="T44" fmla="*/ 6 w 153"/>
                  <a:gd name="T45" fmla="*/ 57 h 149"/>
                  <a:gd name="T46" fmla="*/ 0 w 153"/>
                  <a:gd name="T47" fmla="*/ 46 h 149"/>
                  <a:gd name="T48" fmla="*/ 35 w 153"/>
                  <a:gd name="T49" fmla="*/ 38 h 149"/>
                  <a:gd name="T50" fmla="*/ 32 w 153"/>
                  <a:gd name="T51" fmla="*/ 25 h 149"/>
                  <a:gd name="T52" fmla="*/ 27 w 153"/>
                  <a:gd name="T53" fmla="*/ 13 h 149"/>
                  <a:gd name="T54" fmla="*/ 35 w 153"/>
                  <a:gd name="T55" fmla="*/ 0 h 149"/>
                  <a:gd name="T56" fmla="*/ 47 w 153"/>
                  <a:gd name="T57" fmla="*/ 6 h 149"/>
                  <a:gd name="T58" fmla="*/ 59 w 153"/>
                  <a:gd name="T59" fmla="*/ 5 h 149"/>
                  <a:gd name="T60" fmla="*/ 75 w 153"/>
                  <a:gd name="T61" fmla="*/ 3 h 149"/>
                  <a:gd name="T62" fmla="*/ 81 w 153"/>
                  <a:gd name="T63" fmla="*/ 8 h 149"/>
                  <a:gd name="T64" fmla="*/ 85 w 153"/>
                  <a:gd name="T65" fmla="*/ 2 h 149"/>
                  <a:gd name="T66" fmla="*/ 103 w 153"/>
                  <a:gd name="T67" fmla="*/ 0 h 149"/>
                  <a:gd name="T68" fmla="*/ 105 w 153"/>
                  <a:gd name="T69" fmla="*/ 13 h 149"/>
                  <a:gd name="T70" fmla="*/ 91 w 153"/>
                  <a:gd name="T71" fmla="*/ 16 h 149"/>
                  <a:gd name="T72" fmla="*/ 93 w 153"/>
                  <a:gd name="T73" fmla="*/ 23 h 149"/>
                  <a:gd name="T74" fmla="*/ 94 w 153"/>
                  <a:gd name="T75" fmla="*/ 38 h 149"/>
                  <a:gd name="T76" fmla="*/ 111 w 153"/>
                  <a:gd name="T77" fmla="*/ 51 h 149"/>
                  <a:gd name="T78" fmla="*/ 105 w 153"/>
                  <a:gd name="T79" fmla="*/ 58 h 149"/>
                  <a:gd name="T80" fmla="*/ 108 w 153"/>
                  <a:gd name="T81" fmla="*/ 66 h 149"/>
                  <a:gd name="T82" fmla="*/ 105 w 153"/>
                  <a:gd name="T83" fmla="*/ 73 h 149"/>
                  <a:gd name="T84" fmla="*/ 115 w 153"/>
                  <a:gd name="T85" fmla="*/ 79 h 149"/>
                  <a:gd name="T86" fmla="*/ 129 w 153"/>
                  <a:gd name="T87" fmla="*/ 79 h 149"/>
                  <a:gd name="T88" fmla="*/ 128 w 153"/>
                  <a:gd name="T89" fmla="*/ 7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3" h="149">
                    <a:moveTo>
                      <a:pt x="128" y="70"/>
                    </a:moveTo>
                    <a:lnTo>
                      <a:pt x="134" y="67"/>
                    </a:lnTo>
                    <a:lnTo>
                      <a:pt x="138" y="70"/>
                    </a:lnTo>
                    <a:lnTo>
                      <a:pt x="143" y="69"/>
                    </a:lnTo>
                    <a:lnTo>
                      <a:pt x="144" y="72"/>
                    </a:lnTo>
                    <a:lnTo>
                      <a:pt x="150" y="70"/>
                    </a:lnTo>
                    <a:lnTo>
                      <a:pt x="153" y="76"/>
                    </a:lnTo>
                    <a:lnTo>
                      <a:pt x="150" y="75"/>
                    </a:lnTo>
                    <a:lnTo>
                      <a:pt x="141" y="81"/>
                    </a:lnTo>
                    <a:lnTo>
                      <a:pt x="131" y="85"/>
                    </a:lnTo>
                    <a:lnTo>
                      <a:pt x="134" y="101"/>
                    </a:lnTo>
                    <a:lnTo>
                      <a:pt x="132" y="104"/>
                    </a:lnTo>
                    <a:lnTo>
                      <a:pt x="132" y="104"/>
                    </a:lnTo>
                    <a:lnTo>
                      <a:pt x="128" y="113"/>
                    </a:lnTo>
                    <a:lnTo>
                      <a:pt x="126" y="116"/>
                    </a:lnTo>
                    <a:lnTo>
                      <a:pt x="123" y="116"/>
                    </a:lnTo>
                    <a:lnTo>
                      <a:pt x="108" y="120"/>
                    </a:lnTo>
                    <a:lnTo>
                      <a:pt x="102" y="122"/>
                    </a:lnTo>
                    <a:lnTo>
                      <a:pt x="99" y="123"/>
                    </a:lnTo>
                    <a:lnTo>
                      <a:pt x="105" y="128"/>
                    </a:lnTo>
                    <a:lnTo>
                      <a:pt x="108" y="134"/>
                    </a:lnTo>
                    <a:lnTo>
                      <a:pt x="102" y="140"/>
                    </a:lnTo>
                    <a:lnTo>
                      <a:pt x="91" y="142"/>
                    </a:lnTo>
                    <a:lnTo>
                      <a:pt x="93" y="145"/>
                    </a:lnTo>
                    <a:lnTo>
                      <a:pt x="84" y="149"/>
                    </a:lnTo>
                    <a:lnTo>
                      <a:pt x="76" y="143"/>
                    </a:lnTo>
                    <a:lnTo>
                      <a:pt x="79" y="137"/>
                    </a:lnTo>
                    <a:lnTo>
                      <a:pt x="75" y="137"/>
                    </a:lnTo>
                    <a:lnTo>
                      <a:pt x="73" y="139"/>
                    </a:lnTo>
                    <a:lnTo>
                      <a:pt x="62" y="140"/>
                    </a:lnTo>
                    <a:lnTo>
                      <a:pt x="64" y="125"/>
                    </a:lnTo>
                    <a:lnTo>
                      <a:pt x="62" y="120"/>
                    </a:lnTo>
                    <a:lnTo>
                      <a:pt x="62" y="114"/>
                    </a:lnTo>
                    <a:lnTo>
                      <a:pt x="62" y="110"/>
                    </a:lnTo>
                    <a:lnTo>
                      <a:pt x="56" y="110"/>
                    </a:lnTo>
                    <a:lnTo>
                      <a:pt x="49" y="104"/>
                    </a:lnTo>
                    <a:lnTo>
                      <a:pt x="46" y="93"/>
                    </a:lnTo>
                    <a:lnTo>
                      <a:pt x="41" y="95"/>
                    </a:lnTo>
                    <a:lnTo>
                      <a:pt x="32" y="90"/>
                    </a:lnTo>
                    <a:lnTo>
                      <a:pt x="24" y="92"/>
                    </a:lnTo>
                    <a:lnTo>
                      <a:pt x="23" y="87"/>
                    </a:lnTo>
                    <a:lnTo>
                      <a:pt x="17" y="85"/>
                    </a:lnTo>
                    <a:lnTo>
                      <a:pt x="14" y="75"/>
                    </a:lnTo>
                    <a:lnTo>
                      <a:pt x="5" y="67"/>
                    </a:lnTo>
                    <a:lnTo>
                      <a:pt x="9" y="61"/>
                    </a:lnTo>
                    <a:lnTo>
                      <a:pt x="6" y="57"/>
                    </a:lnTo>
                    <a:lnTo>
                      <a:pt x="0" y="54"/>
                    </a:lnTo>
                    <a:lnTo>
                      <a:pt x="0" y="46"/>
                    </a:lnTo>
                    <a:lnTo>
                      <a:pt x="2" y="38"/>
                    </a:lnTo>
                    <a:lnTo>
                      <a:pt x="35" y="38"/>
                    </a:lnTo>
                    <a:lnTo>
                      <a:pt x="40" y="34"/>
                    </a:lnTo>
                    <a:lnTo>
                      <a:pt x="32" y="25"/>
                    </a:lnTo>
                    <a:lnTo>
                      <a:pt x="35" y="22"/>
                    </a:lnTo>
                    <a:lnTo>
                      <a:pt x="27" y="13"/>
                    </a:lnTo>
                    <a:lnTo>
                      <a:pt x="35" y="6"/>
                    </a:lnTo>
                    <a:lnTo>
                      <a:pt x="35" y="0"/>
                    </a:lnTo>
                    <a:lnTo>
                      <a:pt x="41" y="2"/>
                    </a:lnTo>
                    <a:lnTo>
                      <a:pt x="47" y="6"/>
                    </a:lnTo>
                    <a:lnTo>
                      <a:pt x="53" y="3"/>
                    </a:lnTo>
                    <a:lnTo>
                      <a:pt x="59" y="5"/>
                    </a:lnTo>
                    <a:lnTo>
                      <a:pt x="65" y="9"/>
                    </a:lnTo>
                    <a:lnTo>
                      <a:pt x="75" y="3"/>
                    </a:lnTo>
                    <a:lnTo>
                      <a:pt x="73" y="0"/>
                    </a:lnTo>
                    <a:lnTo>
                      <a:pt x="81" y="8"/>
                    </a:lnTo>
                    <a:lnTo>
                      <a:pt x="85" y="6"/>
                    </a:lnTo>
                    <a:lnTo>
                      <a:pt x="85" y="2"/>
                    </a:lnTo>
                    <a:lnTo>
                      <a:pt x="96" y="3"/>
                    </a:lnTo>
                    <a:lnTo>
                      <a:pt x="103" y="0"/>
                    </a:lnTo>
                    <a:lnTo>
                      <a:pt x="108" y="8"/>
                    </a:lnTo>
                    <a:lnTo>
                      <a:pt x="105" y="13"/>
                    </a:lnTo>
                    <a:lnTo>
                      <a:pt x="99" y="13"/>
                    </a:lnTo>
                    <a:lnTo>
                      <a:pt x="91" y="16"/>
                    </a:lnTo>
                    <a:lnTo>
                      <a:pt x="96" y="22"/>
                    </a:lnTo>
                    <a:lnTo>
                      <a:pt x="93" y="23"/>
                    </a:lnTo>
                    <a:lnTo>
                      <a:pt x="88" y="32"/>
                    </a:lnTo>
                    <a:lnTo>
                      <a:pt x="94" y="38"/>
                    </a:lnTo>
                    <a:lnTo>
                      <a:pt x="102" y="38"/>
                    </a:lnTo>
                    <a:lnTo>
                      <a:pt x="111" y="51"/>
                    </a:lnTo>
                    <a:lnTo>
                      <a:pt x="102" y="57"/>
                    </a:lnTo>
                    <a:lnTo>
                      <a:pt x="105" y="58"/>
                    </a:lnTo>
                    <a:lnTo>
                      <a:pt x="111" y="63"/>
                    </a:lnTo>
                    <a:lnTo>
                      <a:pt x="108" y="66"/>
                    </a:lnTo>
                    <a:lnTo>
                      <a:pt x="108" y="73"/>
                    </a:lnTo>
                    <a:lnTo>
                      <a:pt x="105" y="73"/>
                    </a:lnTo>
                    <a:lnTo>
                      <a:pt x="109" y="82"/>
                    </a:lnTo>
                    <a:lnTo>
                      <a:pt x="115" y="79"/>
                    </a:lnTo>
                    <a:lnTo>
                      <a:pt x="120" y="81"/>
                    </a:lnTo>
                    <a:lnTo>
                      <a:pt x="129" y="79"/>
                    </a:lnTo>
                    <a:lnTo>
                      <a:pt x="131" y="75"/>
                    </a:lnTo>
                    <a:lnTo>
                      <a:pt x="128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7" name="Freeform 4203">
                <a:extLst>
                  <a:ext uri="{FF2B5EF4-FFF2-40B4-BE49-F238E27FC236}">
                    <a16:creationId xmlns:a16="http://schemas.microsoft.com/office/drawing/2014/main" id="{3B287516-1CF2-761B-DF93-5ACF412FE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695"/>
                <a:ext cx="86" cy="97"/>
              </a:xfrm>
              <a:custGeom>
                <a:avLst/>
                <a:gdLst>
                  <a:gd name="T0" fmla="*/ 104 w 171"/>
                  <a:gd name="T1" fmla="*/ 7 h 193"/>
                  <a:gd name="T2" fmla="*/ 83 w 171"/>
                  <a:gd name="T3" fmla="*/ 28 h 193"/>
                  <a:gd name="T4" fmla="*/ 66 w 171"/>
                  <a:gd name="T5" fmla="*/ 30 h 193"/>
                  <a:gd name="T6" fmla="*/ 53 w 171"/>
                  <a:gd name="T7" fmla="*/ 15 h 193"/>
                  <a:gd name="T8" fmla="*/ 56 w 171"/>
                  <a:gd name="T9" fmla="*/ 4 h 193"/>
                  <a:gd name="T10" fmla="*/ 44 w 171"/>
                  <a:gd name="T11" fmla="*/ 0 h 193"/>
                  <a:gd name="T12" fmla="*/ 33 w 171"/>
                  <a:gd name="T13" fmla="*/ 13 h 193"/>
                  <a:gd name="T14" fmla="*/ 22 w 171"/>
                  <a:gd name="T15" fmla="*/ 13 h 193"/>
                  <a:gd name="T16" fmla="*/ 16 w 171"/>
                  <a:gd name="T17" fmla="*/ 10 h 193"/>
                  <a:gd name="T18" fmla="*/ 3 w 171"/>
                  <a:gd name="T19" fmla="*/ 19 h 193"/>
                  <a:gd name="T20" fmla="*/ 7 w 171"/>
                  <a:gd name="T21" fmla="*/ 27 h 193"/>
                  <a:gd name="T22" fmla="*/ 13 w 171"/>
                  <a:gd name="T23" fmla="*/ 47 h 193"/>
                  <a:gd name="T24" fmla="*/ 12 w 171"/>
                  <a:gd name="T25" fmla="*/ 60 h 193"/>
                  <a:gd name="T26" fmla="*/ 9 w 171"/>
                  <a:gd name="T27" fmla="*/ 76 h 193"/>
                  <a:gd name="T28" fmla="*/ 19 w 171"/>
                  <a:gd name="T29" fmla="*/ 89 h 193"/>
                  <a:gd name="T30" fmla="*/ 19 w 171"/>
                  <a:gd name="T31" fmla="*/ 117 h 193"/>
                  <a:gd name="T32" fmla="*/ 31 w 171"/>
                  <a:gd name="T33" fmla="*/ 114 h 193"/>
                  <a:gd name="T34" fmla="*/ 44 w 171"/>
                  <a:gd name="T35" fmla="*/ 120 h 193"/>
                  <a:gd name="T36" fmla="*/ 45 w 171"/>
                  <a:gd name="T37" fmla="*/ 139 h 193"/>
                  <a:gd name="T38" fmla="*/ 30 w 171"/>
                  <a:gd name="T39" fmla="*/ 147 h 193"/>
                  <a:gd name="T40" fmla="*/ 25 w 171"/>
                  <a:gd name="T41" fmla="*/ 153 h 193"/>
                  <a:gd name="T42" fmla="*/ 22 w 171"/>
                  <a:gd name="T43" fmla="*/ 167 h 193"/>
                  <a:gd name="T44" fmla="*/ 36 w 171"/>
                  <a:gd name="T45" fmla="*/ 177 h 193"/>
                  <a:gd name="T46" fmla="*/ 59 w 171"/>
                  <a:gd name="T47" fmla="*/ 190 h 193"/>
                  <a:gd name="T48" fmla="*/ 74 w 171"/>
                  <a:gd name="T49" fmla="*/ 187 h 193"/>
                  <a:gd name="T50" fmla="*/ 86 w 171"/>
                  <a:gd name="T51" fmla="*/ 185 h 193"/>
                  <a:gd name="T52" fmla="*/ 95 w 171"/>
                  <a:gd name="T53" fmla="*/ 174 h 193"/>
                  <a:gd name="T54" fmla="*/ 126 w 171"/>
                  <a:gd name="T55" fmla="*/ 173 h 193"/>
                  <a:gd name="T56" fmla="*/ 130 w 171"/>
                  <a:gd name="T57" fmla="*/ 156 h 193"/>
                  <a:gd name="T58" fmla="*/ 150 w 171"/>
                  <a:gd name="T59" fmla="*/ 159 h 193"/>
                  <a:gd name="T60" fmla="*/ 165 w 171"/>
                  <a:gd name="T61" fmla="*/ 155 h 193"/>
                  <a:gd name="T62" fmla="*/ 171 w 171"/>
                  <a:gd name="T63" fmla="*/ 141 h 193"/>
                  <a:gd name="T64" fmla="*/ 170 w 171"/>
                  <a:gd name="T65" fmla="*/ 126 h 193"/>
                  <a:gd name="T66" fmla="*/ 154 w 171"/>
                  <a:gd name="T67" fmla="*/ 129 h 193"/>
                  <a:gd name="T68" fmla="*/ 144 w 171"/>
                  <a:gd name="T69" fmla="*/ 133 h 193"/>
                  <a:gd name="T70" fmla="*/ 136 w 171"/>
                  <a:gd name="T71" fmla="*/ 126 h 193"/>
                  <a:gd name="T72" fmla="*/ 132 w 171"/>
                  <a:gd name="T73" fmla="*/ 112 h 193"/>
                  <a:gd name="T74" fmla="*/ 130 w 171"/>
                  <a:gd name="T75" fmla="*/ 97 h 193"/>
                  <a:gd name="T76" fmla="*/ 115 w 171"/>
                  <a:gd name="T77" fmla="*/ 92 h 193"/>
                  <a:gd name="T78" fmla="*/ 121 w 171"/>
                  <a:gd name="T79" fmla="*/ 80 h 193"/>
                  <a:gd name="T80" fmla="*/ 127 w 171"/>
                  <a:gd name="T81" fmla="*/ 66 h 193"/>
                  <a:gd name="T82" fmla="*/ 129 w 171"/>
                  <a:gd name="T83" fmla="*/ 44 h 193"/>
                  <a:gd name="T84" fmla="*/ 122 w 171"/>
                  <a:gd name="T85" fmla="*/ 41 h 193"/>
                  <a:gd name="T86" fmla="*/ 126 w 171"/>
                  <a:gd name="T87" fmla="*/ 25 h 193"/>
                  <a:gd name="T88" fmla="*/ 112 w 171"/>
                  <a:gd name="T89" fmla="*/ 22 h 193"/>
                  <a:gd name="T90" fmla="*/ 109 w 171"/>
                  <a:gd name="T91" fmla="*/ 1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1" h="193">
                    <a:moveTo>
                      <a:pt x="109" y="10"/>
                    </a:moveTo>
                    <a:lnTo>
                      <a:pt x="113" y="7"/>
                    </a:lnTo>
                    <a:lnTo>
                      <a:pt x="104" y="7"/>
                    </a:lnTo>
                    <a:lnTo>
                      <a:pt x="100" y="13"/>
                    </a:lnTo>
                    <a:lnTo>
                      <a:pt x="85" y="22"/>
                    </a:lnTo>
                    <a:lnTo>
                      <a:pt x="83" y="28"/>
                    </a:lnTo>
                    <a:lnTo>
                      <a:pt x="77" y="36"/>
                    </a:lnTo>
                    <a:lnTo>
                      <a:pt x="69" y="35"/>
                    </a:lnTo>
                    <a:lnTo>
                      <a:pt x="66" y="30"/>
                    </a:lnTo>
                    <a:lnTo>
                      <a:pt x="59" y="33"/>
                    </a:lnTo>
                    <a:lnTo>
                      <a:pt x="59" y="21"/>
                    </a:lnTo>
                    <a:lnTo>
                      <a:pt x="53" y="15"/>
                    </a:lnTo>
                    <a:lnTo>
                      <a:pt x="56" y="10"/>
                    </a:lnTo>
                    <a:lnTo>
                      <a:pt x="53" y="7"/>
                    </a:lnTo>
                    <a:lnTo>
                      <a:pt x="56" y="4"/>
                    </a:lnTo>
                    <a:lnTo>
                      <a:pt x="53" y="1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45" y="4"/>
                    </a:lnTo>
                    <a:lnTo>
                      <a:pt x="41" y="7"/>
                    </a:lnTo>
                    <a:lnTo>
                      <a:pt x="33" y="13"/>
                    </a:lnTo>
                    <a:lnTo>
                      <a:pt x="30" y="13"/>
                    </a:lnTo>
                    <a:lnTo>
                      <a:pt x="28" y="9"/>
                    </a:lnTo>
                    <a:lnTo>
                      <a:pt x="22" y="13"/>
                    </a:lnTo>
                    <a:lnTo>
                      <a:pt x="19" y="18"/>
                    </a:lnTo>
                    <a:lnTo>
                      <a:pt x="13" y="18"/>
                    </a:lnTo>
                    <a:lnTo>
                      <a:pt x="16" y="10"/>
                    </a:lnTo>
                    <a:lnTo>
                      <a:pt x="10" y="10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0" y="21"/>
                    </a:lnTo>
                    <a:lnTo>
                      <a:pt x="3" y="27"/>
                    </a:lnTo>
                    <a:lnTo>
                      <a:pt x="7" y="27"/>
                    </a:lnTo>
                    <a:lnTo>
                      <a:pt x="7" y="32"/>
                    </a:lnTo>
                    <a:lnTo>
                      <a:pt x="16" y="44"/>
                    </a:lnTo>
                    <a:lnTo>
                      <a:pt x="13" y="47"/>
                    </a:lnTo>
                    <a:lnTo>
                      <a:pt x="15" y="53"/>
                    </a:lnTo>
                    <a:lnTo>
                      <a:pt x="12" y="56"/>
                    </a:lnTo>
                    <a:lnTo>
                      <a:pt x="12" y="60"/>
                    </a:lnTo>
                    <a:lnTo>
                      <a:pt x="7" y="62"/>
                    </a:lnTo>
                    <a:lnTo>
                      <a:pt x="4" y="70"/>
                    </a:lnTo>
                    <a:lnTo>
                      <a:pt x="9" y="76"/>
                    </a:lnTo>
                    <a:lnTo>
                      <a:pt x="16" y="74"/>
                    </a:lnTo>
                    <a:lnTo>
                      <a:pt x="19" y="80"/>
                    </a:lnTo>
                    <a:lnTo>
                      <a:pt x="19" y="89"/>
                    </a:lnTo>
                    <a:lnTo>
                      <a:pt x="16" y="95"/>
                    </a:lnTo>
                    <a:lnTo>
                      <a:pt x="13" y="114"/>
                    </a:lnTo>
                    <a:lnTo>
                      <a:pt x="19" y="117"/>
                    </a:lnTo>
                    <a:lnTo>
                      <a:pt x="19" y="112"/>
                    </a:lnTo>
                    <a:lnTo>
                      <a:pt x="25" y="106"/>
                    </a:lnTo>
                    <a:lnTo>
                      <a:pt x="31" y="114"/>
                    </a:lnTo>
                    <a:lnTo>
                      <a:pt x="34" y="120"/>
                    </a:lnTo>
                    <a:lnTo>
                      <a:pt x="39" y="120"/>
                    </a:lnTo>
                    <a:lnTo>
                      <a:pt x="44" y="120"/>
                    </a:lnTo>
                    <a:lnTo>
                      <a:pt x="44" y="130"/>
                    </a:lnTo>
                    <a:lnTo>
                      <a:pt x="41" y="136"/>
                    </a:lnTo>
                    <a:lnTo>
                      <a:pt x="45" y="139"/>
                    </a:lnTo>
                    <a:lnTo>
                      <a:pt x="37" y="146"/>
                    </a:lnTo>
                    <a:lnTo>
                      <a:pt x="42" y="152"/>
                    </a:lnTo>
                    <a:lnTo>
                      <a:pt x="30" y="147"/>
                    </a:lnTo>
                    <a:lnTo>
                      <a:pt x="27" y="142"/>
                    </a:lnTo>
                    <a:lnTo>
                      <a:pt x="22" y="147"/>
                    </a:lnTo>
                    <a:lnTo>
                      <a:pt x="25" y="153"/>
                    </a:lnTo>
                    <a:lnTo>
                      <a:pt x="19" y="156"/>
                    </a:lnTo>
                    <a:lnTo>
                      <a:pt x="21" y="164"/>
                    </a:lnTo>
                    <a:lnTo>
                      <a:pt x="22" y="167"/>
                    </a:lnTo>
                    <a:lnTo>
                      <a:pt x="28" y="165"/>
                    </a:lnTo>
                    <a:lnTo>
                      <a:pt x="36" y="179"/>
                    </a:lnTo>
                    <a:lnTo>
                      <a:pt x="36" y="177"/>
                    </a:lnTo>
                    <a:lnTo>
                      <a:pt x="50" y="179"/>
                    </a:lnTo>
                    <a:lnTo>
                      <a:pt x="53" y="190"/>
                    </a:lnTo>
                    <a:lnTo>
                      <a:pt x="59" y="190"/>
                    </a:lnTo>
                    <a:lnTo>
                      <a:pt x="62" y="190"/>
                    </a:lnTo>
                    <a:lnTo>
                      <a:pt x="69" y="187"/>
                    </a:lnTo>
                    <a:lnTo>
                      <a:pt x="74" y="187"/>
                    </a:lnTo>
                    <a:lnTo>
                      <a:pt x="78" y="193"/>
                    </a:lnTo>
                    <a:lnTo>
                      <a:pt x="83" y="187"/>
                    </a:lnTo>
                    <a:lnTo>
                      <a:pt x="86" y="185"/>
                    </a:lnTo>
                    <a:lnTo>
                      <a:pt x="89" y="180"/>
                    </a:lnTo>
                    <a:lnTo>
                      <a:pt x="95" y="180"/>
                    </a:lnTo>
                    <a:lnTo>
                      <a:pt x="95" y="174"/>
                    </a:lnTo>
                    <a:lnTo>
                      <a:pt x="104" y="179"/>
                    </a:lnTo>
                    <a:lnTo>
                      <a:pt x="115" y="180"/>
                    </a:lnTo>
                    <a:lnTo>
                      <a:pt x="126" y="173"/>
                    </a:lnTo>
                    <a:lnTo>
                      <a:pt x="119" y="168"/>
                    </a:lnTo>
                    <a:lnTo>
                      <a:pt x="127" y="164"/>
                    </a:lnTo>
                    <a:lnTo>
                      <a:pt x="130" y="156"/>
                    </a:lnTo>
                    <a:lnTo>
                      <a:pt x="133" y="159"/>
                    </a:lnTo>
                    <a:lnTo>
                      <a:pt x="142" y="155"/>
                    </a:lnTo>
                    <a:lnTo>
                      <a:pt x="150" y="159"/>
                    </a:lnTo>
                    <a:lnTo>
                      <a:pt x="154" y="156"/>
                    </a:lnTo>
                    <a:lnTo>
                      <a:pt x="160" y="150"/>
                    </a:lnTo>
                    <a:lnTo>
                      <a:pt x="165" y="155"/>
                    </a:lnTo>
                    <a:lnTo>
                      <a:pt x="163" y="150"/>
                    </a:lnTo>
                    <a:lnTo>
                      <a:pt x="166" y="149"/>
                    </a:lnTo>
                    <a:lnTo>
                      <a:pt x="171" y="141"/>
                    </a:lnTo>
                    <a:lnTo>
                      <a:pt x="170" y="135"/>
                    </a:lnTo>
                    <a:lnTo>
                      <a:pt x="171" y="127"/>
                    </a:lnTo>
                    <a:lnTo>
                      <a:pt x="170" y="126"/>
                    </a:lnTo>
                    <a:lnTo>
                      <a:pt x="165" y="129"/>
                    </a:lnTo>
                    <a:lnTo>
                      <a:pt x="157" y="130"/>
                    </a:lnTo>
                    <a:lnTo>
                      <a:pt x="154" y="129"/>
                    </a:lnTo>
                    <a:lnTo>
                      <a:pt x="148" y="130"/>
                    </a:lnTo>
                    <a:lnTo>
                      <a:pt x="145" y="130"/>
                    </a:lnTo>
                    <a:lnTo>
                      <a:pt x="144" y="133"/>
                    </a:lnTo>
                    <a:lnTo>
                      <a:pt x="139" y="135"/>
                    </a:lnTo>
                    <a:lnTo>
                      <a:pt x="132" y="132"/>
                    </a:lnTo>
                    <a:lnTo>
                      <a:pt x="136" y="126"/>
                    </a:lnTo>
                    <a:lnTo>
                      <a:pt x="132" y="123"/>
                    </a:lnTo>
                    <a:lnTo>
                      <a:pt x="129" y="114"/>
                    </a:lnTo>
                    <a:lnTo>
                      <a:pt x="132" y="112"/>
                    </a:lnTo>
                    <a:lnTo>
                      <a:pt x="136" y="104"/>
                    </a:lnTo>
                    <a:lnTo>
                      <a:pt x="132" y="104"/>
                    </a:lnTo>
                    <a:lnTo>
                      <a:pt x="130" y="97"/>
                    </a:lnTo>
                    <a:lnTo>
                      <a:pt x="121" y="101"/>
                    </a:lnTo>
                    <a:lnTo>
                      <a:pt x="118" y="98"/>
                    </a:lnTo>
                    <a:lnTo>
                      <a:pt x="115" y="92"/>
                    </a:lnTo>
                    <a:lnTo>
                      <a:pt x="122" y="92"/>
                    </a:lnTo>
                    <a:lnTo>
                      <a:pt x="122" y="86"/>
                    </a:lnTo>
                    <a:lnTo>
                      <a:pt x="121" y="80"/>
                    </a:lnTo>
                    <a:lnTo>
                      <a:pt x="129" y="76"/>
                    </a:lnTo>
                    <a:lnTo>
                      <a:pt x="124" y="68"/>
                    </a:lnTo>
                    <a:lnTo>
                      <a:pt x="127" y="66"/>
                    </a:lnTo>
                    <a:lnTo>
                      <a:pt x="132" y="60"/>
                    </a:lnTo>
                    <a:lnTo>
                      <a:pt x="135" y="53"/>
                    </a:lnTo>
                    <a:lnTo>
                      <a:pt x="129" y="44"/>
                    </a:lnTo>
                    <a:lnTo>
                      <a:pt x="124" y="45"/>
                    </a:lnTo>
                    <a:lnTo>
                      <a:pt x="121" y="41"/>
                    </a:lnTo>
                    <a:lnTo>
                      <a:pt x="122" y="41"/>
                    </a:lnTo>
                    <a:lnTo>
                      <a:pt x="130" y="38"/>
                    </a:lnTo>
                    <a:lnTo>
                      <a:pt x="130" y="32"/>
                    </a:lnTo>
                    <a:lnTo>
                      <a:pt x="126" y="25"/>
                    </a:lnTo>
                    <a:lnTo>
                      <a:pt x="118" y="30"/>
                    </a:lnTo>
                    <a:lnTo>
                      <a:pt x="115" y="28"/>
                    </a:lnTo>
                    <a:lnTo>
                      <a:pt x="112" y="22"/>
                    </a:lnTo>
                    <a:lnTo>
                      <a:pt x="109" y="22"/>
                    </a:lnTo>
                    <a:lnTo>
                      <a:pt x="103" y="16"/>
                    </a:lnTo>
                    <a:lnTo>
                      <a:pt x="109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8" name="Freeform 4204">
                <a:extLst>
                  <a:ext uri="{FF2B5EF4-FFF2-40B4-BE49-F238E27FC236}">
                    <a16:creationId xmlns:a16="http://schemas.microsoft.com/office/drawing/2014/main" id="{E4C22460-893C-88F5-8DDC-107ADBCCB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695"/>
                <a:ext cx="86" cy="97"/>
              </a:xfrm>
              <a:custGeom>
                <a:avLst/>
                <a:gdLst>
                  <a:gd name="T0" fmla="*/ 109 w 171"/>
                  <a:gd name="T1" fmla="*/ 22 h 193"/>
                  <a:gd name="T2" fmla="*/ 118 w 171"/>
                  <a:gd name="T3" fmla="*/ 30 h 193"/>
                  <a:gd name="T4" fmla="*/ 130 w 171"/>
                  <a:gd name="T5" fmla="*/ 38 h 193"/>
                  <a:gd name="T6" fmla="*/ 124 w 171"/>
                  <a:gd name="T7" fmla="*/ 45 h 193"/>
                  <a:gd name="T8" fmla="*/ 132 w 171"/>
                  <a:gd name="T9" fmla="*/ 60 h 193"/>
                  <a:gd name="T10" fmla="*/ 129 w 171"/>
                  <a:gd name="T11" fmla="*/ 76 h 193"/>
                  <a:gd name="T12" fmla="*/ 122 w 171"/>
                  <a:gd name="T13" fmla="*/ 92 h 193"/>
                  <a:gd name="T14" fmla="*/ 121 w 171"/>
                  <a:gd name="T15" fmla="*/ 101 h 193"/>
                  <a:gd name="T16" fmla="*/ 136 w 171"/>
                  <a:gd name="T17" fmla="*/ 104 h 193"/>
                  <a:gd name="T18" fmla="*/ 132 w 171"/>
                  <a:gd name="T19" fmla="*/ 123 h 193"/>
                  <a:gd name="T20" fmla="*/ 139 w 171"/>
                  <a:gd name="T21" fmla="*/ 135 h 193"/>
                  <a:gd name="T22" fmla="*/ 148 w 171"/>
                  <a:gd name="T23" fmla="*/ 130 h 193"/>
                  <a:gd name="T24" fmla="*/ 165 w 171"/>
                  <a:gd name="T25" fmla="*/ 129 h 193"/>
                  <a:gd name="T26" fmla="*/ 170 w 171"/>
                  <a:gd name="T27" fmla="*/ 135 h 193"/>
                  <a:gd name="T28" fmla="*/ 163 w 171"/>
                  <a:gd name="T29" fmla="*/ 150 h 193"/>
                  <a:gd name="T30" fmla="*/ 154 w 171"/>
                  <a:gd name="T31" fmla="*/ 156 h 193"/>
                  <a:gd name="T32" fmla="*/ 133 w 171"/>
                  <a:gd name="T33" fmla="*/ 159 h 193"/>
                  <a:gd name="T34" fmla="*/ 119 w 171"/>
                  <a:gd name="T35" fmla="*/ 168 h 193"/>
                  <a:gd name="T36" fmla="*/ 104 w 171"/>
                  <a:gd name="T37" fmla="*/ 179 h 193"/>
                  <a:gd name="T38" fmla="*/ 89 w 171"/>
                  <a:gd name="T39" fmla="*/ 180 h 193"/>
                  <a:gd name="T40" fmla="*/ 78 w 171"/>
                  <a:gd name="T41" fmla="*/ 193 h 193"/>
                  <a:gd name="T42" fmla="*/ 62 w 171"/>
                  <a:gd name="T43" fmla="*/ 190 h 193"/>
                  <a:gd name="T44" fmla="*/ 50 w 171"/>
                  <a:gd name="T45" fmla="*/ 179 h 193"/>
                  <a:gd name="T46" fmla="*/ 28 w 171"/>
                  <a:gd name="T47" fmla="*/ 165 h 193"/>
                  <a:gd name="T48" fmla="*/ 19 w 171"/>
                  <a:gd name="T49" fmla="*/ 156 h 193"/>
                  <a:gd name="T50" fmla="*/ 27 w 171"/>
                  <a:gd name="T51" fmla="*/ 142 h 193"/>
                  <a:gd name="T52" fmla="*/ 37 w 171"/>
                  <a:gd name="T53" fmla="*/ 146 h 193"/>
                  <a:gd name="T54" fmla="*/ 44 w 171"/>
                  <a:gd name="T55" fmla="*/ 130 h 193"/>
                  <a:gd name="T56" fmla="*/ 34 w 171"/>
                  <a:gd name="T57" fmla="*/ 120 h 193"/>
                  <a:gd name="T58" fmla="*/ 19 w 171"/>
                  <a:gd name="T59" fmla="*/ 112 h 193"/>
                  <a:gd name="T60" fmla="*/ 16 w 171"/>
                  <a:gd name="T61" fmla="*/ 95 h 193"/>
                  <a:gd name="T62" fmla="*/ 16 w 171"/>
                  <a:gd name="T63" fmla="*/ 74 h 193"/>
                  <a:gd name="T64" fmla="*/ 7 w 171"/>
                  <a:gd name="T65" fmla="*/ 62 h 193"/>
                  <a:gd name="T66" fmla="*/ 15 w 171"/>
                  <a:gd name="T67" fmla="*/ 53 h 193"/>
                  <a:gd name="T68" fmla="*/ 7 w 171"/>
                  <a:gd name="T69" fmla="*/ 32 h 193"/>
                  <a:gd name="T70" fmla="*/ 0 w 171"/>
                  <a:gd name="T71" fmla="*/ 21 h 193"/>
                  <a:gd name="T72" fmla="*/ 10 w 171"/>
                  <a:gd name="T73" fmla="*/ 10 h 193"/>
                  <a:gd name="T74" fmla="*/ 19 w 171"/>
                  <a:gd name="T75" fmla="*/ 18 h 193"/>
                  <a:gd name="T76" fmla="*/ 30 w 171"/>
                  <a:gd name="T77" fmla="*/ 13 h 193"/>
                  <a:gd name="T78" fmla="*/ 45 w 171"/>
                  <a:gd name="T79" fmla="*/ 4 h 193"/>
                  <a:gd name="T80" fmla="*/ 53 w 171"/>
                  <a:gd name="T81" fmla="*/ 1 h 193"/>
                  <a:gd name="T82" fmla="*/ 56 w 171"/>
                  <a:gd name="T83" fmla="*/ 10 h 193"/>
                  <a:gd name="T84" fmla="*/ 59 w 171"/>
                  <a:gd name="T85" fmla="*/ 33 h 193"/>
                  <a:gd name="T86" fmla="*/ 77 w 171"/>
                  <a:gd name="T87" fmla="*/ 36 h 193"/>
                  <a:gd name="T88" fmla="*/ 100 w 171"/>
                  <a:gd name="T89" fmla="*/ 13 h 193"/>
                  <a:gd name="T90" fmla="*/ 109 w 171"/>
                  <a:gd name="T91" fmla="*/ 1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1" h="193">
                    <a:moveTo>
                      <a:pt x="109" y="10"/>
                    </a:moveTo>
                    <a:lnTo>
                      <a:pt x="103" y="16"/>
                    </a:lnTo>
                    <a:lnTo>
                      <a:pt x="109" y="22"/>
                    </a:lnTo>
                    <a:lnTo>
                      <a:pt x="112" y="22"/>
                    </a:lnTo>
                    <a:lnTo>
                      <a:pt x="115" y="28"/>
                    </a:lnTo>
                    <a:lnTo>
                      <a:pt x="118" y="30"/>
                    </a:lnTo>
                    <a:lnTo>
                      <a:pt x="126" y="25"/>
                    </a:lnTo>
                    <a:lnTo>
                      <a:pt x="130" y="32"/>
                    </a:lnTo>
                    <a:lnTo>
                      <a:pt x="130" y="38"/>
                    </a:lnTo>
                    <a:lnTo>
                      <a:pt x="122" y="41"/>
                    </a:lnTo>
                    <a:lnTo>
                      <a:pt x="121" y="41"/>
                    </a:lnTo>
                    <a:lnTo>
                      <a:pt x="124" y="45"/>
                    </a:lnTo>
                    <a:lnTo>
                      <a:pt x="129" y="44"/>
                    </a:lnTo>
                    <a:lnTo>
                      <a:pt x="135" y="53"/>
                    </a:lnTo>
                    <a:lnTo>
                      <a:pt x="132" y="60"/>
                    </a:lnTo>
                    <a:lnTo>
                      <a:pt x="127" y="66"/>
                    </a:lnTo>
                    <a:lnTo>
                      <a:pt x="124" y="68"/>
                    </a:lnTo>
                    <a:lnTo>
                      <a:pt x="129" y="76"/>
                    </a:lnTo>
                    <a:lnTo>
                      <a:pt x="121" y="80"/>
                    </a:lnTo>
                    <a:lnTo>
                      <a:pt x="122" y="86"/>
                    </a:lnTo>
                    <a:lnTo>
                      <a:pt x="122" y="92"/>
                    </a:lnTo>
                    <a:lnTo>
                      <a:pt x="115" y="92"/>
                    </a:lnTo>
                    <a:lnTo>
                      <a:pt x="118" y="98"/>
                    </a:lnTo>
                    <a:lnTo>
                      <a:pt x="121" y="101"/>
                    </a:lnTo>
                    <a:lnTo>
                      <a:pt x="130" y="97"/>
                    </a:lnTo>
                    <a:lnTo>
                      <a:pt x="132" y="104"/>
                    </a:lnTo>
                    <a:lnTo>
                      <a:pt x="136" y="104"/>
                    </a:lnTo>
                    <a:lnTo>
                      <a:pt x="132" y="112"/>
                    </a:lnTo>
                    <a:lnTo>
                      <a:pt x="129" y="114"/>
                    </a:lnTo>
                    <a:lnTo>
                      <a:pt x="132" y="123"/>
                    </a:lnTo>
                    <a:lnTo>
                      <a:pt x="136" y="126"/>
                    </a:lnTo>
                    <a:lnTo>
                      <a:pt x="132" y="132"/>
                    </a:lnTo>
                    <a:lnTo>
                      <a:pt x="139" y="135"/>
                    </a:lnTo>
                    <a:lnTo>
                      <a:pt x="144" y="133"/>
                    </a:lnTo>
                    <a:lnTo>
                      <a:pt x="145" y="130"/>
                    </a:lnTo>
                    <a:lnTo>
                      <a:pt x="148" y="130"/>
                    </a:lnTo>
                    <a:lnTo>
                      <a:pt x="154" y="129"/>
                    </a:lnTo>
                    <a:lnTo>
                      <a:pt x="157" y="130"/>
                    </a:lnTo>
                    <a:lnTo>
                      <a:pt x="165" y="129"/>
                    </a:lnTo>
                    <a:lnTo>
                      <a:pt x="170" y="126"/>
                    </a:lnTo>
                    <a:lnTo>
                      <a:pt x="171" y="127"/>
                    </a:lnTo>
                    <a:lnTo>
                      <a:pt x="170" y="135"/>
                    </a:lnTo>
                    <a:lnTo>
                      <a:pt x="171" y="141"/>
                    </a:lnTo>
                    <a:lnTo>
                      <a:pt x="166" y="149"/>
                    </a:lnTo>
                    <a:lnTo>
                      <a:pt x="163" y="150"/>
                    </a:lnTo>
                    <a:lnTo>
                      <a:pt x="165" y="155"/>
                    </a:lnTo>
                    <a:lnTo>
                      <a:pt x="160" y="150"/>
                    </a:lnTo>
                    <a:lnTo>
                      <a:pt x="154" y="156"/>
                    </a:lnTo>
                    <a:lnTo>
                      <a:pt x="150" y="159"/>
                    </a:lnTo>
                    <a:lnTo>
                      <a:pt x="142" y="155"/>
                    </a:lnTo>
                    <a:lnTo>
                      <a:pt x="133" y="159"/>
                    </a:lnTo>
                    <a:lnTo>
                      <a:pt x="130" y="156"/>
                    </a:lnTo>
                    <a:lnTo>
                      <a:pt x="127" y="164"/>
                    </a:lnTo>
                    <a:lnTo>
                      <a:pt x="119" y="168"/>
                    </a:lnTo>
                    <a:lnTo>
                      <a:pt x="126" y="173"/>
                    </a:lnTo>
                    <a:lnTo>
                      <a:pt x="115" y="180"/>
                    </a:lnTo>
                    <a:lnTo>
                      <a:pt x="104" y="179"/>
                    </a:lnTo>
                    <a:lnTo>
                      <a:pt x="95" y="174"/>
                    </a:lnTo>
                    <a:lnTo>
                      <a:pt x="95" y="180"/>
                    </a:lnTo>
                    <a:lnTo>
                      <a:pt x="89" y="180"/>
                    </a:lnTo>
                    <a:lnTo>
                      <a:pt x="86" y="185"/>
                    </a:lnTo>
                    <a:lnTo>
                      <a:pt x="83" y="187"/>
                    </a:lnTo>
                    <a:lnTo>
                      <a:pt x="78" y="193"/>
                    </a:lnTo>
                    <a:lnTo>
                      <a:pt x="74" y="187"/>
                    </a:lnTo>
                    <a:lnTo>
                      <a:pt x="69" y="187"/>
                    </a:lnTo>
                    <a:lnTo>
                      <a:pt x="62" y="190"/>
                    </a:lnTo>
                    <a:lnTo>
                      <a:pt x="59" y="190"/>
                    </a:lnTo>
                    <a:lnTo>
                      <a:pt x="53" y="190"/>
                    </a:lnTo>
                    <a:lnTo>
                      <a:pt x="50" y="179"/>
                    </a:lnTo>
                    <a:lnTo>
                      <a:pt x="36" y="177"/>
                    </a:lnTo>
                    <a:lnTo>
                      <a:pt x="36" y="179"/>
                    </a:lnTo>
                    <a:lnTo>
                      <a:pt x="28" y="165"/>
                    </a:lnTo>
                    <a:lnTo>
                      <a:pt x="22" y="167"/>
                    </a:lnTo>
                    <a:lnTo>
                      <a:pt x="21" y="164"/>
                    </a:lnTo>
                    <a:lnTo>
                      <a:pt x="19" y="156"/>
                    </a:lnTo>
                    <a:lnTo>
                      <a:pt x="25" y="153"/>
                    </a:lnTo>
                    <a:lnTo>
                      <a:pt x="22" y="147"/>
                    </a:lnTo>
                    <a:lnTo>
                      <a:pt x="27" y="142"/>
                    </a:lnTo>
                    <a:lnTo>
                      <a:pt x="30" y="147"/>
                    </a:lnTo>
                    <a:lnTo>
                      <a:pt x="42" y="152"/>
                    </a:lnTo>
                    <a:lnTo>
                      <a:pt x="37" y="146"/>
                    </a:lnTo>
                    <a:lnTo>
                      <a:pt x="45" y="139"/>
                    </a:lnTo>
                    <a:lnTo>
                      <a:pt x="41" y="136"/>
                    </a:lnTo>
                    <a:lnTo>
                      <a:pt x="44" y="130"/>
                    </a:lnTo>
                    <a:lnTo>
                      <a:pt x="44" y="120"/>
                    </a:lnTo>
                    <a:lnTo>
                      <a:pt x="39" y="120"/>
                    </a:lnTo>
                    <a:lnTo>
                      <a:pt x="34" y="120"/>
                    </a:lnTo>
                    <a:lnTo>
                      <a:pt x="31" y="114"/>
                    </a:lnTo>
                    <a:lnTo>
                      <a:pt x="25" y="106"/>
                    </a:lnTo>
                    <a:lnTo>
                      <a:pt x="19" y="112"/>
                    </a:lnTo>
                    <a:lnTo>
                      <a:pt x="19" y="117"/>
                    </a:lnTo>
                    <a:lnTo>
                      <a:pt x="13" y="114"/>
                    </a:lnTo>
                    <a:lnTo>
                      <a:pt x="16" y="95"/>
                    </a:lnTo>
                    <a:lnTo>
                      <a:pt x="19" y="89"/>
                    </a:lnTo>
                    <a:lnTo>
                      <a:pt x="19" y="80"/>
                    </a:lnTo>
                    <a:lnTo>
                      <a:pt x="16" y="74"/>
                    </a:lnTo>
                    <a:lnTo>
                      <a:pt x="9" y="76"/>
                    </a:lnTo>
                    <a:lnTo>
                      <a:pt x="4" y="70"/>
                    </a:lnTo>
                    <a:lnTo>
                      <a:pt x="7" y="62"/>
                    </a:lnTo>
                    <a:lnTo>
                      <a:pt x="12" y="60"/>
                    </a:lnTo>
                    <a:lnTo>
                      <a:pt x="12" y="56"/>
                    </a:lnTo>
                    <a:lnTo>
                      <a:pt x="15" y="53"/>
                    </a:lnTo>
                    <a:lnTo>
                      <a:pt x="13" y="47"/>
                    </a:lnTo>
                    <a:lnTo>
                      <a:pt x="16" y="44"/>
                    </a:lnTo>
                    <a:lnTo>
                      <a:pt x="7" y="32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0" y="21"/>
                    </a:lnTo>
                    <a:lnTo>
                      <a:pt x="3" y="19"/>
                    </a:lnTo>
                    <a:lnTo>
                      <a:pt x="6" y="13"/>
                    </a:lnTo>
                    <a:lnTo>
                      <a:pt x="10" y="10"/>
                    </a:lnTo>
                    <a:lnTo>
                      <a:pt x="16" y="10"/>
                    </a:lnTo>
                    <a:lnTo>
                      <a:pt x="13" y="18"/>
                    </a:lnTo>
                    <a:lnTo>
                      <a:pt x="19" y="18"/>
                    </a:lnTo>
                    <a:lnTo>
                      <a:pt x="22" y="13"/>
                    </a:lnTo>
                    <a:lnTo>
                      <a:pt x="28" y="9"/>
                    </a:lnTo>
                    <a:lnTo>
                      <a:pt x="30" y="13"/>
                    </a:lnTo>
                    <a:lnTo>
                      <a:pt x="33" y="13"/>
                    </a:lnTo>
                    <a:lnTo>
                      <a:pt x="41" y="7"/>
                    </a:lnTo>
                    <a:lnTo>
                      <a:pt x="45" y="4"/>
                    </a:lnTo>
                    <a:lnTo>
                      <a:pt x="44" y="0"/>
                    </a:lnTo>
                    <a:lnTo>
                      <a:pt x="48" y="1"/>
                    </a:lnTo>
                    <a:lnTo>
                      <a:pt x="53" y="1"/>
                    </a:lnTo>
                    <a:lnTo>
                      <a:pt x="56" y="4"/>
                    </a:lnTo>
                    <a:lnTo>
                      <a:pt x="53" y="7"/>
                    </a:lnTo>
                    <a:lnTo>
                      <a:pt x="56" y="10"/>
                    </a:lnTo>
                    <a:lnTo>
                      <a:pt x="53" y="15"/>
                    </a:lnTo>
                    <a:lnTo>
                      <a:pt x="59" y="21"/>
                    </a:lnTo>
                    <a:lnTo>
                      <a:pt x="59" y="33"/>
                    </a:lnTo>
                    <a:lnTo>
                      <a:pt x="66" y="30"/>
                    </a:lnTo>
                    <a:lnTo>
                      <a:pt x="69" y="35"/>
                    </a:lnTo>
                    <a:lnTo>
                      <a:pt x="77" y="36"/>
                    </a:lnTo>
                    <a:lnTo>
                      <a:pt x="83" y="28"/>
                    </a:lnTo>
                    <a:lnTo>
                      <a:pt x="85" y="22"/>
                    </a:lnTo>
                    <a:lnTo>
                      <a:pt x="100" y="13"/>
                    </a:lnTo>
                    <a:lnTo>
                      <a:pt x="104" y="7"/>
                    </a:lnTo>
                    <a:lnTo>
                      <a:pt x="113" y="7"/>
                    </a:lnTo>
                    <a:lnTo>
                      <a:pt x="10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9" name="Freeform 4205">
                <a:extLst>
                  <a:ext uri="{FF2B5EF4-FFF2-40B4-BE49-F238E27FC236}">
                    <a16:creationId xmlns:a16="http://schemas.microsoft.com/office/drawing/2014/main" id="{1EDC43FA-52A7-1536-3BF5-34DED22B6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695"/>
                <a:ext cx="86" cy="97"/>
              </a:xfrm>
              <a:custGeom>
                <a:avLst/>
                <a:gdLst>
                  <a:gd name="T0" fmla="*/ 109 w 171"/>
                  <a:gd name="T1" fmla="*/ 22 h 193"/>
                  <a:gd name="T2" fmla="*/ 118 w 171"/>
                  <a:gd name="T3" fmla="*/ 30 h 193"/>
                  <a:gd name="T4" fmla="*/ 130 w 171"/>
                  <a:gd name="T5" fmla="*/ 38 h 193"/>
                  <a:gd name="T6" fmla="*/ 124 w 171"/>
                  <a:gd name="T7" fmla="*/ 45 h 193"/>
                  <a:gd name="T8" fmla="*/ 132 w 171"/>
                  <a:gd name="T9" fmla="*/ 60 h 193"/>
                  <a:gd name="T10" fmla="*/ 129 w 171"/>
                  <a:gd name="T11" fmla="*/ 76 h 193"/>
                  <a:gd name="T12" fmla="*/ 122 w 171"/>
                  <a:gd name="T13" fmla="*/ 92 h 193"/>
                  <a:gd name="T14" fmla="*/ 121 w 171"/>
                  <a:gd name="T15" fmla="*/ 101 h 193"/>
                  <a:gd name="T16" fmla="*/ 136 w 171"/>
                  <a:gd name="T17" fmla="*/ 104 h 193"/>
                  <a:gd name="T18" fmla="*/ 132 w 171"/>
                  <a:gd name="T19" fmla="*/ 123 h 193"/>
                  <a:gd name="T20" fmla="*/ 139 w 171"/>
                  <a:gd name="T21" fmla="*/ 135 h 193"/>
                  <a:gd name="T22" fmla="*/ 148 w 171"/>
                  <a:gd name="T23" fmla="*/ 130 h 193"/>
                  <a:gd name="T24" fmla="*/ 165 w 171"/>
                  <a:gd name="T25" fmla="*/ 129 h 193"/>
                  <a:gd name="T26" fmla="*/ 170 w 171"/>
                  <a:gd name="T27" fmla="*/ 135 h 193"/>
                  <a:gd name="T28" fmla="*/ 163 w 171"/>
                  <a:gd name="T29" fmla="*/ 150 h 193"/>
                  <a:gd name="T30" fmla="*/ 154 w 171"/>
                  <a:gd name="T31" fmla="*/ 156 h 193"/>
                  <a:gd name="T32" fmla="*/ 133 w 171"/>
                  <a:gd name="T33" fmla="*/ 159 h 193"/>
                  <a:gd name="T34" fmla="*/ 119 w 171"/>
                  <a:gd name="T35" fmla="*/ 168 h 193"/>
                  <a:gd name="T36" fmla="*/ 104 w 171"/>
                  <a:gd name="T37" fmla="*/ 179 h 193"/>
                  <a:gd name="T38" fmla="*/ 89 w 171"/>
                  <a:gd name="T39" fmla="*/ 180 h 193"/>
                  <a:gd name="T40" fmla="*/ 78 w 171"/>
                  <a:gd name="T41" fmla="*/ 193 h 193"/>
                  <a:gd name="T42" fmla="*/ 62 w 171"/>
                  <a:gd name="T43" fmla="*/ 190 h 193"/>
                  <a:gd name="T44" fmla="*/ 50 w 171"/>
                  <a:gd name="T45" fmla="*/ 179 h 193"/>
                  <a:gd name="T46" fmla="*/ 28 w 171"/>
                  <a:gd name="T47" fmla="*/ 165 h 193"/>
                  <a:gd name="T48" fmla="*/ 19 w 171"/>
                  <a:gd name="T49" fmla="*/ 156 h 193"/>
                  <a:gd name="T50" fmla="*/ 27 w 171"/>
                  <a:gd name="T51" fmla="*/ 142 h 193"/>
                  <a:gd name="T52" fmla="*/ 37 w 171"/>
                  <a:gd name="T53" fmla="*/ 146 h 193"/>
                  <a:gd name="T54" fmla="*/ 44 w 171"/>
                  <a:gd name="T55" fmla="*/ 130 h 193"/>
                  <a:gd name="T56" fmla="*/ 34 w 171"/>
                  <a:gd name="T57" fmla="*/ 120 h 193"/>
                  <a:gd name="T58" fmla="*/ 19 w 171"/>
                  <a:gd name="T59" fmla="*/ 112 h 193"/>
                  <a:gd name="T60" fmla="*/ 16 w 171"/>
                  <a:gd name="T61" fmla="*/ 95 h 193"/>
                  <a:gd name="T62" fmla="*/ 16 w 171"/>
                  <a:gd name="T63" fmla="*/ 74 h 193"/>
                  <a:gd name="T64" fmla="*/ 7 w 171"/>
                  <a:gd name="T65" fmla="*/ 62 h 193"/>
                  <a:gd name="T66" fmla="*/ 15 w 171"/>
                  <a:gd name="T67" fmla="*/ 53 h 193"/>
                  <a:gd name="T68" fmla="*/ 7 w 171"/>
                  <a:gd name="T69" fmla="*/ 32 h 193"/>
                  <a:gd name="T70" fmla="*/ 0 w 171"/>
                  <a:gd name="T71" fmla="*/ 21 h 193"/>
                  <a:gd name="T72" fmla="*/ 10 w 171"/>
                  <a:gd name="T73" fmla="*/ 10 h 193"/>
                  <a:gd name="T74" fmla="*/ 19 w 171"/>
                  <a:gd name="T75" fmla="*/ 18 h 193"/>
                  <a:gd name="T76" fmla="*/ 30 w 171"/>
                  <a:gd name="T77" fmla="*/ 13 h 193"/>
                  <a:gd name="T78" fmla="*/ 45 w 171"/>
                  <a:gd name="T79" fmla="*/ 4 h 193"/>
                  <a:gd name="T80" fmla="*/ 53 w 171"/>
                  <a:gd name="T81" fmla="*/ 1 h 193"/>
                  <a:gd name="T82" fmla="*/ 56 w 171"/>
                  <a:gd name="T83" fmla="*/ 10 h 193"/>
                  <a:gd name="T84" fmla="*/ 59 w 171"/>
                  <a:gd name="T85" fmla="*/ 33 h 193"/>
                  <a:gd name="T86" fmla="*/ 77 w 171"/>
                  <a:gd name="T87" fmla="*/ 36 h 193"/>
                  <a:gd name="T88" fmla="*/ 100 w 171"/>
                  <a:gd name="T89" fmla="*/ 13 h 193"/>
                  <a:gd name="T90" fmla="*/ 109 w 171"/>
                  <a:gd name="T91" fmla="*/ 1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1" h="193">
                    <a:moveTo>
                      <a:pt x="109" y="10"/>
                    </a:moveTo>
                    <a:lnTo>
                      <a:pt x="103" y="16"/>
                    </a:lnTo>
                    <a:lnTo>
                      <a:pt x="109" y="22"/>
                    </a:lnTo>
                    <a:lnTo>
                      <a:pt x="112" y="22"/>
                    </a:lnTo>
                    <a:lnTo>
                      <a:pt x="115" y="28"/>
                    </a:lnTo>
                    <a:lnTo>
                      <a:pt x="118" y="30"/>
                    </a:lnTo>
                    <a:lnTo>
                      <a:pt x="126" y="25"/>
                    </a:lnTo>
                    <a:lnTo>
                      <a:pt x="130" y="32"/>
                    </a:lnTo>
                    <a:lnTo>
                      <a:pt x="130" y="38"/>
                    </a:lnTo>
                    <a:lnTo>
                      <a:pt x="122" y="41"/>
                    </a:lnTo>
                    <a:lnTo>
                      <a:pt x="121" y="41"/>
                    </a:lnTo>
                    <a:lnTo>
                      <a:pt x="124" y="45"/>
                    </a:lnTo>
                    <a:lnTo>
                      <a:pt x="129" y="44"/>
                    </a:lnTo>
                    <a:lnTo>
                      <a:pt x="135" y="53"/>
                    </a:lnTo>
                    <a:lnTo>
                      <a:pt x="132" y="60"/>
                    </a:lnTo>
                    <a:lnTo>
                      <a:pt x="127" y="66"/>
                    </a:lnTo>
                    <a:lnTo>
                      <a:pt x="124" y="68"/>
                    </a:lnTo>
                    <a:lnTo>
                      <a:pt x="129" y="76"/>
                    </a:lnTo>
                    <a:lnTo>
                      <a:pt x="121" y="80"/>
                    </a:lnTo>
                    <a:lnTo>
                      <a:pt x="122" y="86"/>
                    </a:lnTo>
                    <a:lnTo>
                      <a:pt x="122" y="92"/>
                    </a:lnTo>
                    <a:lnTo>
                      <a:pt x="115" y="92"/>
                    </a:lnTo>
                    <a:lnTo>
                      <a:pt x="118" y="98"/>
                    </a:lnTo>
                    <a:lnTo>
                      <a:pt x="121" y="101"/>
                    </a:lnTo>
                    <a:lnTo>
                      <a:pt x="130" y="97"/>
                    </a:lnTo>
                    <a:lnTo>
                      <a:pt x="132" y="104"/>
                    </a:lnTo>
                    <a:lnTo>
                      <a:pt x="136" y="104"/>
                    </a:lnTo>
                    <a:lnTo>
                      <a:pt x="132" y="112"/>
                    </a:lnTo>
                    <a:lnTo>
                      <a:pt x="129" y="114"/>
                    </a:lnTo>
                    <a:lnTo>
                      <a:pt x="132" y="123"/>
                    </a:lnTo>
                    <a:lnTo>
                      <a:pt x="136" y="126"/>
                    </a:lnTo>
                    <a:lnTo>
                      <a:pt x="132" y="132"/>
                    </a:lnTo>
                    <a:lnTo>
                      <a:pt x="139" y="135"/>
                    </a:lnTo>
                    <a:lnTo>
                      <a:pt x="144" y="133"/>
                    </a:lnTo>
                    <a:lnTo>
                      <a:pt x="145" y="130"/>
                    </a:lnTo>
                    <a:lnTo>
                      <a:pt x="148" y="130"/>
                    </a:lnTo>
                    <a:lnTo>
                      <a:pt x="154" y="129"/>
                    </a:lnTo>
                    <a:lnTo>
                      <a:pt x="157" y="130"/>
                    </a:lnTo>
                    <a:lnTo>
                      <a:pt x="165" y="129"/>
                    </a:lnTo>
                    <a:lnTo>
                      <a:pt x="170" y="126"/>
                    </a:lnTo>
                    <a:lnTo>
                      <a:pt x="171" y="127"/>
                    </a:lnTo>
                    <a:lnTo>
                      <a:pt x="170" y="135"/>
                    </a:lnTo>
                    <a:lnTo>
                      <a:pt x="171" y="141"/>
                    </a:lnTo>
                    <a:lnTo>
                      <a:pt x="166" y="149"/>
                    </a:lnTo>
                    <a:lnTo>
                      <a:pt x="163" y="150"/>
                    </a:lnTo>
                    <a:lnTo>
                      <a:pt x="165" y="155"/>
                    </a:lnTo>
                    <a:lnTo>
                      <a:pt x="160" y="150"/>
                    </a:lnTo>
                    <a:lnTo>
                      <a:pt x="154" y="156"/>
                    </a:lnTo>
                    <a:lnTo>
                      <a:pt x="150" y="159"/>
                    </a:lnTo>
                    <a:lnTo>
                      <a:pt x="142" y="155"/>
                    </a:lnTo>
                    <a:lnTo>
                      <a:pt x="133" y="159"/>
                    </a:lnTo>
                    <a:lnTo>
                      <a:pt x="130" y="156"/>
                    </a:lnTo>
                    <a:lnTo>
                      <a:pt x="127" y="164"/>
                    </a:lnTo>
                    <a:lnTo>
                      <a:pt x="119" y="168"/>
                    </a:lnTo>
                    <a:lnTo>
                      <a:pt x="126" y="173"/>
                    </a:lnTo>
                    <a:lnTo>
                      <a:pt x="115" y="180"/>
                    </a:lnTo>
                    <a:lnTo>
                      <a:pt x="104" y="179"/>
                    </a:lnTo>
                    <a:lnTo>
                      <a:pt x="95" y="174"/>
                    </a:lnTo>
                    <a:lnTo>
                      <a:pt x="95" y="180"/>
                    </a:lnTo>
                    <a:lnTo>
                      <a:pt x="89" y="180"/>
                    </a:lnTo>
                    <a:lnTo>
                      <a:pt x="86" y="185"/>
                    </a:lnTo>
                    <a:lnTo>
                      <a:pt x="83" y="187"/>
                    </a:lnTo>
                    <a:lnTo>
                      <a:pt x="78" y="193"/>
                    </a:lnTo>
                    <a:lnTo>
                      <a:pt x="74" y="187"/>
                    </a:lnTo>
                    <a:lnTo>
                      <a:pt x="69" y="187"/>
                    </a:lnTo>
                    <a:lnTo>
                      <a:pt x="62" y="190"/>
                    </a:lnTo>
                    <a:lnTo>
                      <a:pt x="59" y="190"/>
                    </a:lnTo>
                    <a:lnTo>
                      <a:pt x="53" y="190"/>
                    </a:lnTo>
                    <a:lnTo>
                      <a:pt x="50" y="179"/>
                    </a:lnTo>
                    <a:lnTo>
                      <a:pt x="36" y="177"/>
                    </a:lnTo>
                    <a:lnTo>
                      <a:pt x="36" y="179"/>
                    </a:lnTo>
                    <a:lnTo>
                      <a:pt x="28" y="165"/>
                    </a:lnTo>
                    <a:lnTo>
                      <a:pt x="22" y="167"/>
                    </a:lnTo>
                    <a:lnTo>
                      <a:pt x="21" y="164"/>
                    </a:lnTo>
                    <a:lnTo>
                      <a:pt x="19" y="156"/>
                    </a:lnTo>
                    <a:lnTo>
                      <a:pt x="25" y="153"/>
                    </a:lnTo>
                    <a:lnTo>
                      <a:pt x="22" y="147"/>
                    </a:lnTo>
                    <a:lnTo>
                      <a:pt x="27" y="142"/>
                    </a:lnTo>
                    <a:lnTo>
                      <a:pt x="30" y="147"/>
                    </a:lnTo>
                    <a:lnTo>
                      <a:pt x="42" y="152"/>
                    </a:lnTo>
                    <a:lnTo>
                      <a:pt x="37" y="146"/>
                    </a:lnTo>
                    <a:lnTo>
                      <a:pt x="45" y="139"/>
                    </a:lnTo>
                    <a:lnTo>
                      <a:pt x="41" y="136"/>
                    </a:lnTo>
                    <a:lnTo>
                      <a:pt x="44" y="130"/>
                    </a:lnTo>
                    <a:lnTo>
                      <a:pt x="44" y="120"/>
                    </a:lnTo>
                    <a:lnTo>
                      <a:pt x="39" y="120"/>
                    </a:lnTo>
                    <a:lnTo>
                      <a:pt x="34" y="120"/>
                    </a:lnTo>
                    <a:lnTo>
                      <a:pt x="31" y="114"/>
                    </a:lnTo>
                    <a:lnTo>
                      <a:pt x="25" y="106"/>
                    </a:lnTo>
                    <a:lnTo>
                      <a:pt x="19" y="112"/>
                    </a:lnTo>
                    <a:lnTo>
                      <a:pt x="19" y="117"/>
                    </a:lnTo>
                    <a:lnTo>
                      <a:pt x="13" y="114"/>
                    </a:lnTo>
                    <a:lnTo>
                      <a:pt x="16" y="95"/>
                    </a:lnTo>
                    <a:lnTo>
                      <a:pt x="19" y="89"/>
                    </a:lnTo>
                    <a:lnTo>
                      <a:pt x="19" y="80"/>
                    </a:lnTo>
                    <a:lnTo>
                      <a:pt x="16" y="74"/>
                    </a:lnTo>
                    <a:lnTo>
                      <a:pt x="9" y="76"/>
                    </a:lnTo>
                    <a:lnTo>
                      <a:pt x="4" y="70"/>
                    </a:lnTo>
                    <a:lnTo>
                      <a:pt x="7" y="62"/>
                    </a:lnTo>
                    <a:lnTo>
                      <a:pt x="12" y="60"/>
                    </a:lnTo>
                    <a:lnTo>
                      <a:pt x="12" y="56"/>
                    </a:lnTo>
                    <a:lnTo>
                      <a:pt x="15" y="53"/>
                    </a:lnTo>
                    <a:lnTo>
                      <a:pt x="13" y="47"/>
                    </a:lnTo>
                    <a:lnTo>
                      <a:pt x="16" y="44"/>
                    </a:lnTo>
                    <a:lnTo>
                      <a:pt x="7" y="32"/>
                    </a:lnTo>
                    <a:lnTo>
                      <a:pt x="7" y="27"/>
                    </a:lnTo>
                    <a:lnTo>
                      <a:pt x="3" y="27"/>
                    </a:lnTo>
                    <a:lnTo>
                      <a:pt x="0" y="21"/>
                    </a:lnTo>
                    <a:lnTo>
                      <a:pt x="3" y="19"/>
                    </a:lnTo>
                    <a:lnTo>
                      <a:pt x="6" y="13"/>
                    </a:lnTo>
                    <a:lnTo>
                      <a:pt x="10" y="10"/>
                    </a:lnTo>
                    <a:lnTo>
                      <a:pt x="16" y="10"/>
                    </a:lnTo>
                    <a:lnTo>
                      <a:pt x="13" y="18"/>
                    </a:lnTo>
                    <a:lnTo>
                      <a:pt x="19" y="18"/>
                    </a:lnTo>
                    <a:lnTo>
                      <a:pt x="22" y="13"/>
                    </a:lnTo>
                    <a:lnTo>
                      <a:pt x="28" y="9"/>
                    </a:lnTo>
                    <a:lnTo>
                      <a:pt x="30" y="13"/>
                    </a:lnTo>
                    <a:lnTo>
                      <a:pt x="33" y="13"/>
                    </a:lnTo>
                    <a:lnTo>
                      <a:pt x="41" y="7"/>
                    </a:lnTo>
                    <a:lnTo>
                      <a:pt x="45" y="4"/>
                    </a:lnTo>
                    <a:lnTo>
                      <a:pt x="44" y="0"/>
                    </a:lnTo>
                    <a:lnTo>
                      <a:pt x="48" y="1"/>
                    </a:lnTo>
                    <a:lnTo>
                      <a:pt x="53" y="1"/>
                    </a:lnTo>
                    <a:lnTo>
                      <a:pt x="56" y="4"/>
                    </a:lnTo>
                    <a:lnTo>
                      <a:pt x="53" y="7"/>
                    </a:lnTo>
                    <a:lnTo>
                      <a:pt x="56" y="10"/>
                    </a:lnTo>
                    <a:lnTo>
                      <a:pt x="53" y="15"/>
                    </a:lnTo>
                    <a:lnTo>
                      <a:pt x="59" y="21"/>
                    </a:lnTo>
                    <a:lnTo>
                      <a:pt x="59" y="33"/>
                    </a:lnTo>
                    <a:lnTo>
                      <a:pt x="66" y="30"/>
                    </a:lnTo>
                    <a:lnTo>
                      <a:pt x="69" y="35"/>
                    </a:lnTo>
                    <a:lnTo>
                      <a:pt x="77" y="36"/>
                    </a:lnTo>
                    <a:lnTo>
                      <a:pt x="83" y="28"/>
                    </a:lnTo>
                    <a:lnTo>
                      <a:pt x="85" y="22"/>
                    </a:lnTo>
                    <a:lnTo>
                      <a:pt x="100" y="13"/>
                    </a:lnTo>
                    <a:lnTo>
                      <a:pt x="104" y="7"/>
                    </a:lnTo>
                    <a:lnTo>
                      <a:pt x="113" y="7"/>
                    </a:lnTo>
                    <a:lnTo>
                      <a:pt x="109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0" name="Freeform 4206">
                <a:extLst>
                  <a:ext uri="{FF2B5EF4-FFF2-40B4-BE49-F238E27FC236}">
                    <a16:creationId xmlns:a16="http://schemas.microsoft.com/office/drawing/2014/main" id="{4147EE26-234A-F7C7-2B8B-C4D5F10C1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835"/>
                <a:ext cx="112" cy="108"/>
              </a:xfrm>
              <a:custGeom>
                <a:avLst/>
                <a:gdLst>
                  <a:gd name="T0" fmla="*/ 196 w 225"/>
                  <a:gd name="T1" fmla="*/ 34 h 216"/>
                  <a:gd name="T2" fmla="*/ 196 w 225"/>
                  <a:gd name="T3" fmla="*/ 50 h 216"/>
                  <a:gd name="T4" fmla="*/ 184 w 225"/>
                  <a:gd name="T5" fmla="*/ 64 h 216"/>
                  <a:gd name="T6" fmla="*/ 163 w 225"/>
                  <a:gd name="T7" fmla="*/ 81 h 216"/>
                  <a:gd name="T8" fmla="*/ 160 w 225"/>
                  <a:gd name="T9" fmla="*/ 67 h 216"/>
                  <a:gd name="T10" fmla="*/ 158 w 225"/>
                  <a:gd name="T11" fmla="*/ 58 h 216"/>
                  <a:gd name="T12" fmla="*/ 147 w 225"/>
                  <a:gd name="T13" fmla="*/ 44 h 216"/>
                  <a:gd name="T14" fmla="*/ 154 w 225"/>
                  <a:gd name="T15" fmla="*/ 32 h 216"/>
                  <a:gd name="T16" fmla="*/ 166 w 225"/>
                  <a:gd name="T17" fmla="*/ 32 h 216"/>
                  <a:gd name="T18" fmla="*/ 160 w 225"/>
                  <a:gd name="T19" fmla="*/ 20 h 216"/>
                  <a:gd name="T20" fmla="*/ 141 w 225"/>
                  <a:gd name="T21" fmla="*/ 17 h 216"/>
                  <a:gd name="T22" fmla="*/ 125 w 225"/>
                  <a:gd name="T23" fmla="*/ 6 h 216"/>
                  <a:gd name="T24" fmla="*/ 96 w 225"/>
                  <a:gd name="T25" fmla="*/ 14 h 216"/>
                  <a:gd name="T26" fmla="*/ 82 w 225"/>
                  <a:gd name="T27" fmla="*/ 14 h 216"/>
                  <a:gd name="T28" fmla="*/ 75 w 225"/>
                  <a:gd name="T29" fmla="*/ 46 h 216"/>
                  <a:gd name="T30" fmla="*/ 65 w 225"/>
                  <a:gd name="T31" fmla="*/ 50 h 216"/>
                  <a:gd name="T32" fmla="*/ 41 w 225"/>
                  <a:gd name="T33" fmla="*/ 61 h 216"/>
                  <a:gd name="T34" fmla="*/ 15 w 225"/>
                  <a:gd name="T35" fmla="*/ 70 h 216"/>
                  <a:gd name="T36" fmla="*/ 11 w 225"/>
                  <a:gd name="T37" fmla="*/ 87 h 216"/>
                  <a:gd name="T38" fmla="*/ 6 w 225"/>
                  <a:gd name="T39" fmla="*/ 102 h 216"/>
                  <a:gd name="T40" fmla="*/ 6 w 225"/>
                  <a:gd name="T41" fmla="*/ 120 h 216"/>
                  <a:gd name="T42" fmla="*/ 25 w 225"/>
                  <a:gd name="T43" fmla="*/ 136 h 216"/>
                  <a:gd name="T44" fmla="*/ 37 w 225"/>
                  <a:gd name="T45" fmla="*/ 142 h 216"/>
                  <a:gd name="T46" fmla="*/ 37 w 225"/>
                  <a:gd name="T47" fmla="*/ 149 h 216"/>
                  <a:gd name="T48" fmla="*/ 23 w 225"/>
                  <a:gd name="T49" fmla="*/ 161 h 216"/>
                  <a:gd name="T50" fmla="*/ 8 w 225"/>
                  <a:gd name="T51" fmla="*/ 177 h 216"/>
                  <a:gd name="T52" fmla="*/ 0 w 225"/>
                  <a:gd name="T53" fmla="*/ 166 h 216"/>
                  <a:gd name="T54" fmla="*/ 5 w 225"/>
                  <a:gd name="T55" fmla="*/ 190 h 216"/>
                  <a:gd name="T56" fmla="*/ 15 w 225"/>
                  <a:gd name="T57" fmla="*/ 201 h 216"/>
                  <a:gd name="T58" fmla="*/ 44 w 225"/>
                  <a:gd name="T59" fmla="*/ 202 h 216"/>
                  <a:gd name="T60" fmla="*/ 65 w 225"/>
                  <a:gd name="T61" fmla="*/ 211 h 216"/>
                  <a:gd name="T62" fmla="*/ 85 w 225"/>
                  <a:gd name="T63" fmla="*/ 211 h 216"/>
                  <a:gd name="T64" fmla="*/ 96 w 225"/>
                  <a:gd name="T65" fmla="*/ 196 h 216"/>
                  <a:gd name="T66" fmla="*/ 94 w 225"/>
                  <a:gd name="T67" fmla="*/ 175 h 216"/>
                  <a:gd name="T68" fmla="*/ 99 w 225"/>
                  <a:gd name="T69" fmla="*/ 148 h 216"/>
                  <a:gd name="T70" fmla="*/ 108 w 225"/>
                  <a:gd name="T71" fmla="*/ 143 h 216"/>
                  <a:gd name="T72" fmla="*/ 128 w 225"/>
                  <a:gd name="T73" fmla="*/ 148 h 216"/>
                  <a:gd name="T74" fmla="*/ 147 w 225"/>
                  <a:gd name="T75" fmla="*/ 142 h 216"/>
                  <a:gd name="T76" fmla="*/ 164 w 225"/>
                  <a:gd name="T77" fmla="*/ 158 h 216"/>
                  <a:gd name="T78" fmla="*/ 170 w 225"/>
                  <a:gd name="T79" fmla="*/ 142 h 216"/>
                  <a:gd name="T80" fmla="*/ 172 w 225"/>
                  <a:gd name="T81" fmla="*/ 132 h 216"/>
                  <a:gd name="T82" fmla="*/ 184 w 225"/>
                  <a:gd name="T83" fmla="*/ 123 h 216"/>
                  <a:gd name="T84" fmla="*/ 202 w 225"/>
                  <a:gd name="T85" fmla="*/ 126 h 216"/>
                  <a:gd name="T86" fmla="*/ 207 w 225"/>
                  <a:gd name="T87" fmla="*/ 107 h 216"/>
                  <a:gd name="T88" fmla="*/ 196 w 225"/>
                  <a:gd name="T89" fmla="*/ 93 h 216"/>
                  <a:gd name="T90" fmla="*/ 190 w 225"/>
                  <a:gd name="T91" fmla="*/ 72 h 216"/>
                  <a:gd name="T92" fmla="*/ 202 w 225"/>
                  <a:gd name="T93" fmla="*/ 63 h 216"/>
                  <a:gd name="T94" fmla="*/ 199 w 225"/>
                  <a:gd name="T95" fmla="*/ 82 h 216"/>
                  <a:gd name="T96" fmla="*/ 211 w 225"/>
                  <a:gd name="T97" fmla="*/ 69 h 216"/>
                  <a:gd name="T98" fmla="*/ 222 w 225"/>
                  <a:gd name="T99" fmla="*/ 53 h 216"/>
                  <a:gd name="T100" fmla="*/ 220 w 225"/>
                  <a:gd name="T101" fmla="*/ 35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5" h="216">
                    <a:moveTo>
                      <a:pt x="208" y="32"/>
                    </a:moveTo>
                    <a:lnTo>
                      <a:pt x="208" y="34"/>
                    </a:lnTo>
                    <a:lnTo>
                      <a:pt x="196" y="34"/>
                    </a:lnTo>
                    <a:lnTo>
                      <a:pt x="193" y="37"/>
                    </a:lnTo>
                    <a:lnTo>
                      <a:pt x="193" y="43"/>
                    </a:lnTo>
                    <a:lnTo>
                      <a:pt x="196" y="50"/>
                    </a:lnTo>
                    <a:lnTo>
                      <a:pt x="191" y="53"/>
                    </a:lnTo>
                    <a:lnTo>
                      <a:pt x="185" y="56"/>
                    </a:lnTo>
                    <a:lnTo>
                      <a:pt x="184" y="64"/>
                    </a:lnTo>
                    <a:lnTo>
                      <a:pt x="187" y="69"/>
                    </a:lnTo>
                    <a:lnTo>
                      <a:pt x="166" y="76"/>
                    </a:lnTo>
                    <a:lnTo>
                      <a:pt x="163" y="81"/>
                    </a:lnTo>
                    <a:lnTo>
                      <a:pt x="157" y="75"/>
                    </a:lnTo>
                    <a:lnTo>
                      <a:pt x="155" y="70"/>
                    </a:lnTo>
                    <a:lnTo>
                      <a:pt x="160" y="67"/>
                    </a:lnTo>
                    <a:lnTo>
                      <a:pt x="167" y="64"/>
                    </a:lnTo>
                    <a:lnTo>
                      <a:pt x="164" y="60"/>
                    </a:lnTo>
                    <a:lnTo>
                      <a:pt x="158" y="58"/>
                    </a:lnTo>
                    <a:lnTo>
                      <a:pt x="147" y="60"/>
                    </a:lnTo>
                    <a:lnTo>
                      <a:pt x="144" y="53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7" y="34"/>
                    </a:lnTo>
                    <a:lnTo>
                      <a:pt x="154" y="32"/>
                    </a:lnTo>
                    <a:lnTo>
                      <a:pt x="157" y="34"/>
                    </a:lnTo>
                    <a:lnTo>
                      <a:pt x="161" y="32"/>
                    </a:lnTo>
                    <a:lnTo>
                      <a:pt x="166" y="32"/>
                    </a:lnTo>
                    <a:lnTo>
                      <a:pt x="170" y="29"/>
                    </a:lnTo>
                    <a:lnTo>
                      <a:pt x="167" y="20"/>
                    </a:lnTo>
                    <a:lnTo>
                      <a:pt x="160" y="20"/>
                    </a:lnTo>
                    <a:lnTo>
                      <a:pt x="144" y="25"/>
                    </a:lnTo>
                    <a:lnTo>
                      <a:pt x="147" y="20"/>
                    </a:lnTo>
                    <a:lnTo>
                      <a:pt x="141" y="17"/>
                    </a:lnTo>
                    <a:lnTo>
                      <a:pt x="140" y="14"/>
                    </a:lnTo>
                    <a:lnTo>
                      <a:pt x="132" y="8"/>
                    </a:lnTo>
                    <a:lnTo>
                      <a:pt x="125" y="6"/>
                    </a:lnTo>
                    <a:lnTo>
                      <a:pt x="111" y="0"/>
                    </a:lnTo>
                    <a:lnTo>
                      <a:pt x="102" y="8"/>
                    </a:lnTo>
                    <a:lnTo>
                      <a:pt x="96" y="14"/>
                    </a:lnTo>
                    <a:lnTo>
                      <a:pt x="90" y="17"/>
                    </a:lnTo>
                    <a:lnTo>
                      <a:pt x="85" y="12"/>
                    </a:lnTo>
                    <a:lnTo>
                      <a:pt x="82" y="14"/>
                    </a:lnTo>
                    <a:lnTo>
                      <a:pt x="82" y="20"/>
                    </a:lnTo>
                    <a:lnTo>
                      <a:pt x="76" y="23"/>
                    </a:lnTo>
                    <a:lnTo>
                      <a:pt x="75" y="46"/>
                    </a:lnTo>
                    <a:lnTo>
                      <a:pt x="75" y="49"/>
                    </a:lnTo>
                    <a:lnTo>
                      <a:pt x="67" y="53"/>
                    </a:lnTo>
                    <a:lnTo>
                      <a:pt x="65" y="50"/>
                    </a:lnTo>
                    <a:lnTo>
                      <a:pt x="49" y="58"/>
                    </a:lnTo>
                    <a:lnTo>
                      <a:pt x="49" y="61"/>
                    </a:lnTo>
                    <a:lnTo>
                      <a:pt x="41" y="61"/>
                    </a:lnTo>
                    <a:lnTo>
                      <a:pt x="32" y="60"/>
                    </a:lnTo>
                    <a:lnTo>
                      <a:pt x="20" y="64"/>
                    </a:lnTo>
                    <a:lnTo>
                      <a:pt x="15" y="70"/>
                    </a:lnTo>
                    <a:lnTo>
                      <a:pt x="8" y="75"/>
                    </a:lnTo>
                    <a:lnTo>
                      <a:pt x="3" y="81"/>
                    </a:lnTo>
                    <a:lnTo>
                      <a:pt x="11" y="87"/>
                    </a:lnTo>
                    <a:lnTo>
                      <a:pt x="8" y="91"/>
                    </a:lnTo>
                    <a:lnTo>
                      <a:pt x="3" y="93"/>
                    </a:lnTo>
                    <a:lnTo>
                      <a:pt x="6" y="102"/>
                    </a:lnTo>
                    <a:lnTo>
                      <a:pt x="0" y="105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17" y="129"/>
                    </a:lnTo>
                    <a:lnTo>
                      <a:pt x="21" y="129"/>
                    </a:lnTo>
                    <a:lnTo>
                      <a:pt x="25" y="136"/>
                    </a:lnTo>
                    <a:lnTo>
                      <a:pt x="29" y="139"/>
                    </a:lnTo>
                    <a:lnTo>
                      <a:pt x="34" y="137"/>
                    </a:lnTo>
                    <a:lnTo>
                      <a:pt x="37" y="142"/>
                    </a:lnTo>
                    <a:lnTo>
                      <a:pt x="29" y="148"/>
                    </a:lnTo>
                    <a:lnTo>
                      <a:pt x="32" y="152"/>
                    </a:lnTo>
                    <a:lnTo>
                      <a:pt x="37" y="149"/>
                    </a:lnTo>
                    <a:lnTo>
                      <a:pt x="35" y="154"/>
                    </a:lnTo>
                    <a:lnTo>
                      <a:pt x="26" y="157"/>
                    </a:lnTo>
                    <a:lnTo>
                      <a:pt x="23" y="161"/>
                    </a:lnTo>
                    <a:lnTo>
                      <a:pt x="18" y="169"/>
                    </a:lnTo>
                    <a:lnTo>
                      <a:pt x="11" y="170"/>
                    </a:lnTo>
                    <a:lnTo>
                      <a:pt x="8" y="177"/>
                    </a:lnTo>
                    <a:lnTo>
                      <a:pt x="5" y="175"/>
                    </a:lnTo>
                    <a:lnTo>
                      <a:pt x="6" y="169"/>
                    </a:lnTo>
                    <a:lnTo>
                      <a:pt x="0" y="166"/>
                    </a:lnTo>
                    <a:lnTo>
                      <a:pt x="2" y="177"/>
                    </a:lnTo>
                    <a:lnTo>
                      <a:pt x="0" y="180"/>
                    </a:lnTo>
                    <a:lnTo>
                      <a:pt x="5" y="190"/>
                    </a:lnTo>
                    <a:lnTo>
                      <a:pt x="5" y="193"/>
                    </a:lnTo>
                    <a:lnTo>
                      <a:pt x="11" y="196"/>
                    </a:lnTo>
                    <a:lnTo>
                      <a:pt x="15" y="201"/>
                    </a:lnTo>
                    <a:lnTo>
                      <a:pt x="29" y="196"/>
                    </a:lnTo>
                    <a:lnTo>
                      <a:pt x="41" y="198"/>
                    </a:lnTo>
                    <a:lnTo>
                      <a:pt x="44" y="202"/>
                    </a:lnTo>
                    <a:lnTo>
                      <a:pt x="49" y="215"/>
                    </a:lnTo>
                    <a:lnTo>
                      <a:pt x="58" y="216"/>
                    </a:lnTo>
                    <a:lnTo>
                      <a:pt x="65" y="211"/>
                    </a:lnTo>
                    <a:lnTo>
                      <a:pt x="73" y="211"/>
                    </a:lnTo>
                    <a:lnTo>
                      <a:pt x="79" y="215"/>
                    </a:lnTo>
                    <a:lnTo>
                      <a:pt x="85" y="211"/>
                    </a:lnTo>
                    <a:lnTo>
                      <a:pt x="87" y="204"/>
                    </a:lnTo>
                    <a:lnTo>
                      <a:pt x="91" y="202"/>
                    </a:lnTo>
                    <a:lnTo>
                      <a:pt x="96" y="196"/>
                    </a:lnTo>
                    <a:lnTo>
                      <a:pt x="102" y="192"/>
                    </a:lnTo>
                    <a:lnTo>
                      <a:pt x="102" y="183"/>
                    </a:lnTo>
                    <a:lnTo>
                      <a:pt x="94" y="175"/>
                    </a:lnTo>
                    <a:lnTo>
                      <a:pt x="106" y="163"/>
                    </a:lnTo>
                    <a:lnTo>
                      <a:pt x="102" y="152"/>
                    </a:lnTo>
                    <a:lnTo>
                      <a:pt x="99" y="148"/>
                    </a:lnTo>
                    <a:lnTo>
                      <a:pt x="99" y="142"/>
                    </a:lnTo>
                    <a:lnTo>
                      <a:pt x="102" y="139"/>
                    </a:lnTo>
                    <a:lnTo>
                      <a:pt x="108" y="143"/>
                    </a:lnTo>
                    <a:lnTo>
                      <a:pt x="114" y="142"/>
                    </a:lnTo>
                    <a:lnTo>
                      <a:pt x="119" y="148"/>
                    </a:lnTo>
                    <a:lnTo>
                      <a:pt x="128" y="148"/>
                    </a:lnTo>
                    <a:lnTo>
                      <a:pt x="132" y="155"/>
                    </a:lnTo>
                    <a:lnTo>
                      <a:pt x="140" y="148"/>
                    </a:lnTo>
                    <a:lnTo>
                      <a:pt x="147" y="142"/>
                    </a:lnTo>
                    <a:lnTo>
                      <a:pt x="155" y="143"/>
                    </a:lnTo>
                    <a:lnTo>
                      <a:pt x="163" y="158"/>
                    </a:lnTo>
                    <a:lnTo>
                      <a:pt x="164" y="158"/>
                    </a:lnTo>
                    <a:lnTo>
                      <a:pt x="166" y="149"/>
                    </a:lnTo>
                    <a:lnTo>
                      <a:pt x="164" y="142"/>
                    </a:lnTo>
                    <a:lnTo>
                      <a:pt x="170" y="142"/>
                    </a:lnTo>
                    <a:lnTo>
                      <a:pt x="170" y="139"/>
                    </a:lnTo>
                    <a:lnTo>
                      <a:pt x="167" y="137"/>
                    </a:lnTo>
                    <a:lnTo>
                      <a:pt x="172" y="132"/>
                    </a:lnTo>
                    <a:lnTo>
                      <a:pt x="178" y="129"/>
                    </a:lnTo>
                    <a:lnTo>
                      <a:pt x="181" y="125"/>
                    </a:lnTo>
                    <a:lnTo>
                      <a:pt x="184" y="123"/>
                    </a:lnTo>
                    <a:lnTo>
                      <a:pt x="190" y="129"/>
                    </a:lnTo>
                    <a:lnTo>
                      <a:pt x="196" y="126"/>
                    </a:lnTo>
                    <a:lnTo>
                      <a:pt x="202" y="126"/>
                    </a:lnTo>
                    <a:lnTo>
                      <a:pt x="214" y="119"/>
                    </a:lnTo>
                    <a:lnTo>
                      <a:pt x="211" y="110"/>
                    </a:lnTo>
                    <a:lnTo>
                      <a:pt x="207" y="107"/>
                    </a:lnTo>
                    <a:lnTo>
                      <a:pt x="190" y="102"/>
                    </a:lnTo>
                    <a:lnTo>
                      <a:pt x="191" y="99"/>
                    </a:lnTo>
                    <a:lnTo>
                      <a:pt x="196" y="93"/>
                    </a:lnTo>
                    <a:lnTo>
                      <a:pt x="191" y="90"/>
                    </a:lnTo>
                    <a:lnTo>
                      <a:pt x="193" y="84"/>
                    </a:lnTo>
                    <a:lnTo>
                      <a:pt x="190" y="72"/>
                    </a:lnTo>
                    <a:lnTo>
                      <a:pt x="196" y="69"/>
                    </a:lnTo>
                    <a:lnTo>
                      <a:pt x="198" y="64"/>
                    </a:lnTo>
                    <a:lnTo>
                      <a:pt x="202" y="63"/>
                    </a:lnTo>
                    <a:lnTo>
                      <a:pt x="204" y="69"/>
                    </a:lnTo>
                    <a:lnTo>
                      <a:pt x="198" y="75"/>
                    </a:lnTo>
                    <a:lnTo>
                      <a:pt x="199" y="82"/>
                    </a:lnTo>
                    <a:lnTo>
                      <a:pt x="204" y="84"/>
                    </a:lnTo>
                    <a:lnTo>
                      <a:pt x="214" y="78"/>
                    </a:lnTo>
                    <a:lnTo>
                      <a:pt x="211" y="69"/>
                    </a:lnTo>
                    <a:lnTo>
                      <a:pt x="217" y="63"/>
                    </a:lnTo>
                    <a:lnTo>
                      <a:pt x="217" y="60"/>
                    </a:lnTo>
                    <a:lnTo>
                      <a:pt x="222" y="53"/>
                    </a:lnTo>
                    <a:lnTo>
                      <a:pt x="225" y="46"/>
                    </a:lnTo>
                    <a:lnTo>
                      <a:pt x="217" y="41"/>
                    </a:lnTo>
                    <a:lnTo>
                      <a:pt x="220" y="35"/>
                    </a:lnTo>
                    <a:lnTo>
                      <a:pt x="214" y="28"/>
                    </a:lnTo>
                    <a:lnTo>
                      <a:pt x="208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1" name="Freeform 4207">
                <a:extLst>
                  <a:ext uri="{FF2B5EF4-FFF2-40B4-BE49-F238E27FC236}">
                    <a16:creationId xmlns:a16="http://schemas.microsoft.com/office/drawing/2014/main" id="{38EF7641-76BD-72EA-6E66-BB77C0B2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835"/>
                <a:ext cx="112" cy="108"/>
              </a:xfrm>
              <a:custGeom>
                <a:avLst/>
                <a:gdLst>
                  <a:gd name="T0" fmla="*/ 220 w 225"/>
                  <a:gd name="T1" fmla="*/ 35 h 216"/>
                  <a:gd name="T2" fmla="*/ 222 w 225"/>
                  <a:gd name="T3" fmla="*/ 53 h 216"/>
                  <a:gd name="T4" fmla="*/ 211 w 225"/>
                  <a:gd name="T5" fmla="*/ 69 h 216"/>
                  <a:gd name="T6" fmla="*/ 199 w 225"/>
                  <a:gd name="T7" fmla="*/ 82 h 216"/>
                  <a:gd name="T8" fmla="*/ 202 w 225"/>
                  <a:gd name="T9" fmla="*/ 63 h 216"/>
                  <a:gd name="T10" fmla="*/ 190 w 225"/>
                  <a:gd name="T11" fmla="*/ 72 h 216"/>
                  <a:gd name="T12" fmla="*/ 196 w 225"/>
                  <a:gd name="T13" fmla="*/ 93 h 216"/>
                  <a:gd name="T14" fmla="*/ 207 w 225"/>
                  <a:gd name="T15" fmla="*/ 107 h 216"/>
                  <a:gd name="T16" fmla="*/ 202 w 225"/>
                  <a:gd name="T17" fmla="*/ 126 h 216"/>
                  <a:gd name="T18" fmla="*/ 184 w 225"/>
                  <a:gd name="T19" fmla="*/ 123 h 216"/>
                  <a:gd name="T20" fmla="*/ 172 w 225"/>
                  <a:gd name="T21" fmla="*/ 132 h 216"/>
                  <a:gd name="T22" fmla="*/ 170 w 225"/>
                  <a:gd name="T23" fmla="*/ 142 h 216"/>
                  <a:gd name="T24" fmla="*/ 164 w 225"/>
                  <a:gd name="T25" fmla="*/ 158 h 216"/>
                  <a:gd name="T26" fmla="*/ 147 w 225"/>
                  <a:gd name="T27" fmla="*/ 142 h 216"/>
                  <a:gd name="T28" fmla="*/ 128 w 225"/>
                  <a:gd name="T29" fmla="*/ 148 h 216"/>
                  <a:gd name="T30" fmla="*/ 108 w 225"/>
                  <a:gd name="T31" fmla="*/ 143 h 216"/>
                  <a:gd name="T32" fmla="*/ 99 w 225"/>
                  <a:gd name="T33" fmla="*/ 148 h 216"/>
                  <a:gd name="T34" fmla="*/ 94 w 225"/>
                  <a:gd name="T35" fmla="*/ 175 h 216"/>
                  <a:gd name="T36" fmla="*/ 96 w 225"/>
                  <a:gd name="T37" fmla="*/ 196 h 216"/>
                  <a:gd name="T38" fmla="*/ 85 w 225"/>
                  <a:gd name="T39" fmla="*/ 211 h 216"/>
                  <a:gd name="T40" fmla="*/ 65 w 225"/>
                  <a:gd name="T41" fmla="*/ 211 h 216"/>
                  <a:gd name="T42" fmla="*/ 44 w 225"/>
                  <a:gd name="T43" fmla="*/ 202 h 216"/>
                  <a:gd name="T44" fmla="*/ 15 w 225"/>
                  <a:gd name="T45" fmla="*/ 201 h 216"/>
                  <a:gd name="T46" fmla="*/ 5 w 225"/>
                  <a:gd name="T47" fmla="*/ 190 h 216"/>
                  <a:gd name="T48" fmla="*/ 0 w 225"/>
                  <a:gd name="T49" fmla="*/ 166 h 216"/>
                  <a:gd name="T50" fmla="*/ 8 w 225"/>
                  <a:gd name="T51" fmla="*/ 177 h 216"/>
                  <a:gd name="T52" fmla="*/ 23 w 225"/>
                  <a:gd name="T53" fmla="*/ 161 h 216"/>
                  <a:gd name="T54" fmla="*/ 37 w 225"/>
                  <a:gd name="T55" fmla="*/ 149 h 216"/>
                  <a:gd name="T56" fmla="*/ 37 w 225"/>
                  <a:gd name="T57" fmla="*/ 142 h 216"/>
                  <a:gd name="T58" fmla="*/ 25 w 225"/>
                  <a:gd name="T59" fmla="*/ 136 h 216"/>
                  <a:gd name="T60" fmla="*/ 6 w 225"/>
                  <a:gd name="T61" fmla="*/ 120 h 216"/>
                  <a:gd name="T62" fmla="*/ 6 w 225"/>
                  <a:gd name="T63" fmla="*/ 102 h 216"/>
                  <a:gd name="T64" fmla="*/ 11 w 225"/>
                  <a:gd name="T65" fmla="*/ 87 h 216"/>
                  <a:gd name="T66" fmla="*/ 15 w 225"/>
                  <a:gd name="T67" fmla="*/ 70 h 216"/>
                  <a:gd name="T68" fmla="*/ 41 w 225"/>
                  <a:gd name="T69" fmla="*/ 61 h 216"/>
                  <a:gd name="T70" fmla="*/ 65 w 225"/>
                  <a:gd name="T71" fmla="*/ 50 h 216"/>
                  <a:gd name="T72" fmla="*/ 75 w 225"/>
                  <a:gd name="T73" fmla="*/ 46 h 216"/>
                  <a:gd name="T74" fmla="*/ 82 w 225"/>
                  <a:gd name="T75" fmla="*/ 14 h 216"/>
                  <a:gd name="T76" fmla="*/ 96 w 225"/>
                  <a:gd name="T77" fmla="*/ 14 h 216"/>
                  <a:gd name="T78" fmla="*/ 125 w 225"/>
                  <a:gd name="T79" fmla="*/ 6 h 216"/>
                  <a:gd name="T80" fmla="*/ 141 w 225"/>
                  <a:gd name="T81" fmla="*/ 17 h 216"/>
                  <a:gd name="T82" fmla="*/ 160 w 225"/>
                  <a:gd name="T83" fmla="*/ 20 h 216"/>
                  <a:gd name="T84" fmla="*/ 166 w 225"/>
                  <a:gd name="T85" fmla="*/ 32 h 216"/>
                  <a:gd name="T86" fmla="*/ 154 w 225"/>
                  <a:gd name="T87" fmla="*/ 32 h 216"/>
                  <a:gd name="T88" fmla="*/ 147 w 225"/>
                  <a:gd name="T89" fmla="*/ 44 h 216"/>
                  <a:gd name="T90" fmla="*/ 158 w 225"/>
                  <a:gd name="T91" fmla="*/ 58 h 216"/>
                  <a:gd name="T92" fmla="*/ 160 w 225"/>
                  <a:gd name="T93" fmla="*/ 67 h 216"/>
                  <a:gd name="T94" fmla="*/ 163 w 225"/>
                  <a:gd name="T95" fmla="*/ 81 h 216"/>
                  <a:gd name="T96" fmla="*/ 184 w 225"/>
                  <a:gd name="T97" fmla="*/ 64 h 216"/>
                  <a:gd name="T98" fmla="*/ 196 w 225"/>
                  <a:gd name="T99" fmla="*/ 50 h 216"/>
                  <a:gd name="T100" fmla="*/ 196 w 225"/>
                  <a:gd name="T101" fmla="*/ 3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5" h="216">
                    <a:moveTo>
                      <a:pt x="208" y="32"/>
                    </a:moveTo>
                    <a:lnTo>
                      <a:pt x="214" y="28"/>
                    </a:lnTo>
                    <a:lnTo>
                      <a:pt x="220" y="35"/>
                    </a:lnTo>
                    <a:lnTo>
                      <a:pt x="217" y="41"/>
                    </a:lnTo>
                    <a:lnTo>
                      <a:pt x="225" y="46"/>
                    </a:lnTo>
                    <a:lnTo>
                      <a:pt x="222" y="53"/>
                    </a:lnTo>
                    <a:lnTo>
                      <a:pt x="217" y="60"/>
                    </a:lnTo>
                    <a:lnTo>
                      <a:pt x="217" y="63"/>
                    </a:lnTo>
                    <a:lnTo>
                      <a:pt x="211" y="69"/>
                    </a:lnTo>
                    <a:lnTo>
                      <a:pt x="214" y="78"/>
                    </a:lnTo>
                    <a:lnTo>
                      <a:pt x="204" y="84"/>
                    </a:lnTo>
                    <a:lnTo>
                      <a:pt x="199" y="82"/>
                    </a:lnTo>
                    <a:lnTo>
                      <a:pt x="198" y="75"/>
                    </a:lnTo>
                    <a:lnTo>
                      <a:pt x="204" y="69"/>
                    </a:lnTo>
                    <a:lnTo>
                      <a:pt x="202" y="63"/>
                    </a:lnTo>
                    <a:lnTo>
                      <a:pt x="198" y="64"/>
                    </a:lnTo>
                    <a:lnTo>
                      <a:pt x="196" y="69"/>
                    </a:lnTo>
                    <a:lnTo>
                      <a:pt x="190" y="72"/>
                    </a:lnTo>
                    <a:lnTo>
                      <a:pt x="193" y="84"/>
                    </a:lnTo>
                    <a:lnTo>
                      <a:pt x="191" y="90"/>
                    </a:lnTo>
                    <a:lnTo>
                      <a:pt x="196" y="93"/>
                    </a:lnTo>
                    <a:lnTo>
                      <a:pt x="191" y="99"/>
                    </a:lnTo>
                    <a:lnTo>
                      <a:pt x="190" y="102"/>
                    </a:lnTo>
                    <a:lnTo>
                      <a:pt x="207" y="107"/>
                    </a:lnTo>
                    <a:lnTo>
                      <a:pt x="211" y="110"/>
                    </a:lnTo>
                    <a:lnTo>
                      <a:pt x="214" y="119"/>
                    </a:lnTo>
                    <a:lnTo>
                      <a:pt x="202" y="126"/>
                    </a:lnTo>
                    <a:lnTo>
                      <a:pt x="196" y="126"/>
                    </a:lnTo>
                    <a:lnTo>
                      <a:pt x="190" y="129"/>
                    </a:lnTo>
                    <a:lnTo>
                      <a:pt x="184" y="123"/>
                    </a:lnTo>
                    <a:lnTo>
                      <a:pt x="181" y="125"/>
                    </a:lnTo>
                    <a:lnTo>
                      <a:pt x="178" y="129"/>
                    </a:lnTo>
                    <a:lnTo>
                      <a:pt x="172" y="132"/>
                    </a:lnTo>
                    <a:lnTo>
                      <a:pt x="167" y="137"/>
                    </a:lnTo>
                    <a:lnTo>
                      <a:pt x="170" y="139"/>
                    </a:lnTo>
                    <a:lnTo>
                      <a:pt x="170" y="142"/>
                    </a:lnTo>
                    <a:lnTo>
                      <a:pt x="164" y="142"/>
                    </a:lnTo>
                    <a:lnTo>
                      <a:pt x="166" y="149"/>
                    </a:lnTo>
                    <a:lnTo>
                      <a:pt x="164" y="158"/>
                    </a:lnTo>
                    <a:lnTo>
                      <a:pt x="163" y="158"/>
                    </a:lnTo>
                    <a:lnTo>
                      <a:pt x="155" y="143"/>
                    </a:lnTo>
                    <a:lnTo>
                      <a:pt x="147" y="142"/>
                    </a:lnTo>
                    <a:lnTo>
                      <a:pt x="140" y="148"/>
                    </a:lnTo>
                    <a:lnTo>
                      <a:pt x="132" y="155"/>
                    </a:lnTo>
                    <a:lnTo>
                      <a:pt x="128" y="148"/>
                    </a:lnTo>
                    <a:lnTo>
                      <a:pt x="119" y="148"/>
                    </a:lnTo>
                    <a:lnTo>
                      <a:pt x="114" y="142"/>
                    </a:lnTo>
                    <a:lnTo>
                      <a:pt x="108" y="143"/>
                    </a:lnTo>
                    <a:lnTo>
                      <a:pt x="102" y="139"/>
                    </a:lnTo>
                    <a:lnTo>
                      <a:pt x="99" y="142"/>
                    </a:lnTo>
                    <a:lnTo>
                      <a:pt x="99" y="148"/>
                    </a:lnTo>
                    <a:lnTo>
                      <a:pt x="102" y="152"/>
                    </a:lnTo>
                    <a:lnTo>
                      <a:pt x="106" y="163"/>
                    </a:lnTo>
                    <a:lnTo>
                      <a:pt x="94" y="175"/>
                    </a:lnTo>
                    <a:lnTo>
                      <a:pt x="102" y="183"/>
                    </a:lnTo>
                    <a:lnTo>
                      <a:pt x="102" y="192"/>
                    </a:lnTo>
                    <a:lnTo>
                      <a:pt x="96" y="196"/>
                    </a:lnTo>
                    <a:lnTo>
                      <a:pt x="91" y="202"/>
                    </a:lnTo>
                    <a:lnTo>
                      <a:pt x="87" y="204"/>
                    </a:lnTo>
                    <a:lnTo>
                      <a:pt x="85" y="211"/>
                    </a:lnTo>
                    <a:lnTo>
                      <a:pt x="79" y="215"/>
                    </a:lnTo>
                    <a:lnTo>
                      <a:pt x="73" y="211"/>
                    </a:lnTo>
                    <a:lnTo>
                      <a:pt x="65" y="211"/>
                    </a:lnTo>
                    <a:lnTo>
                      <a:pt x="58" y="216"/>
                    </a:lnTo>
                    <a:lnTo>
                      <a:pt x="49" y="215"/>
                    </a:lnTo>
                    <a:lnTo>
                      <a:pt x="44" y="202"/>
                    </a:lnTo>
                    <a:lnTo>
                      <a:pt x="41" y="198"/>
                    </a:lnTo>
                    <a:lnTo>
                      <a:pt x="29" y="196"/>
                    </a:lnTo>
                    <a:lnTo>
                      <a:pt x="15" y="201"/>
                    </a:lnTo>
                    <a:lnTo>
                      <a:pt x="11" y="196"/>
                    </a:lnTo>
                    <a:lnTo>
                      <a:pt x="5" y="193"/>
                    </a:lnTo>
                    <a:lnTo>
                      <a:pt x="5" y="190"/>
                    </a:lnTo>
                    <a:lnTo>
                      <a:pt x="0" y="180"/>
                    </a:lnTo>
                    <a:lnTo>
                      <a:pt x="2" y="177"/>
                    </a:lnTo>
                    <a:lnTo>
                      <a:pt x="0" y="166"/>
                    </a:lnTo>
                    <a:lnTo>
                      <a:pt x="6" y="169"/>
                    </a:lnTo>
                    <a:lnTo>
                      <a:pt x="5" y="175"/>
                    </a:lnTo>
                    <a:lnTo>
                      <a:pt x="8" y="177"/>
                    </a:lnTo>
                    <a:lnTo>
                      <a:pt x="11" y="170"/>
                    </a:lnTo>
                    <a:lnTo>
                      <a:pt x="18" y="169"/>
                    </a:lnTo>
                    <a:lnTo>
                      <a:pt x="23" y="161"/>
                    </a:lnTo>
                    <a:lnTo>
                      <a:pt x="26" y="157"/>
                    </a:lnTo>
                    <a:lnTo>
                      <a:pt x="35" y="154"/>
                    </a:lnTo>
                    <a:lnTo>
                      <a:pt x="37" y="149"/>
                    </a:lnTo>
                    <a:lnTo>
                      <a:pt x="32" y="152"/>
                    </a:lnTo>
                    <a:lnTo>
                      <a:pt x="29" y="148"/>
                    </a:lnTo>
                    <a:lnTo>
                      <a:pt x="37" y="142"/>
                    </a:lnTo>
                    <a:lnTo>
                      <a:pt x="34" y="137"/>
                    </a:lnTo>
                    <a:lnTo>
                      <a:pt x="29" y="139"/>
                    </a:lnTo>
                    <a:lnTo>
                      <a:pt x="25" y="136"/>
                    </a:lnTo>
                    <a:lnTo>
                      <a:pt x="21" y="129"/>
                    </a:lnTo>
                    <a:lnTo>
                      <a:pt x="17" y="129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0" y="105"/>
                    </a:lnTo>
                    <a:lnTo>
                      <a:pt x="6" y="102"/>
                    </a:lnTo>
                    <a:lnTo>
                      <a:pt x="3" y="93"/>
                    </a:lnTo>
                    <a:lnTo>
                      <a:pt x="8" y="91"/>
                    </a:lnTo>
                    <a:lnTo>
                      <a:pt x="11" y="87"/>
                    </a:lnTo>
                    <a:lnTo>
                      <a:pt x="3" y="81"/>
                    </a:lnTo>
                    <a:lnTo>
                      <a:pt x="8" y="75"/>
                    </a:lnTo>
                    <a:lnTo>
                      <a:pt x="15" y="70"/>
                    </a:lnTo>
                    <a:lnTo>
                      <a:pt x="20" y="64"/>
                    </a:lnTo>
                    <a:lnTo>
                      <a:pt x="32" y="60"/>
                    </a:lnTo>
                    <a:lnTo>
                      <a:pt x="41" y="61"/>
                    </a:lnTo>
                    <a:lnTo>
                      <a:pt x="49" y="61"/>
                    </a:lnTo>
                    <a:lnTo>
                      <a:pt x="49" y="58"/>
                    </a:lnTo>
                    <a:lnTo>
                      <a:pt x="65" y="50"/>
                    </a:lnTo>
                    <a:lnTo>
                      <a:pt x="67" y="53"/>
                    </a:lnTo>
                    <a:lnTo>
                      <a:pt x="75" y="49"/>
                    </a:lnTo>
                    <a:lnTo>
                      <a:pt x="75" y="46"/>
                    </a:lnTo>
                    <a:lnTo>
                      <a:pt x="76" y="23"/>
                    </a:lnTo>
                    <a:lnTo>
                      <a:pt x="82" y="20"/>
                    </a:lnTo>
                    <a:lnTo>
                      <a:pt x="82" y="14"/>
                    </a:lnTo>
                    <a:lnTo>
                      <a:pt x="85" y="12"/>
                    </a:lnTo>
                    <a:lnTo>
                      <a:pt x="90" y="17"/>
                    </a:lnTo>
                    <a:lnTo>
                      <a:pt x="96" y="14"/>
                    </a:lnTo>
                    <a:lnTo>
                      <a:pt x="102" y="8"/>
                    </a:lnTo>
                    <a:lnTo>
                      <a:pt x="111" y="0"/>
                    </a:lnTo>
                    <a:lnTo>
                      <a:pt x="125" y="6"/>
                    </a:lnTo>
                    <a:lnTo>
                      <a:pt x="132" y="8"/>
                    </a:lnTo>
                    <a:lnTo>
                      <a:pt x="140" y="14"/>
                    </a:lnTo>
                    <a:lnTo>
                      <a:pt x="141" y="17"/>
                    </a:lnTo>
                    <a:lnTo>
                      <a:pt x="147" y="20"/>
                    </a:lnTo>
                    <a:lnTo>
                      <a:pt x="144" y="25"/>
                    </a:lnTo>
                    <a:lnTo>
                      <a:pt x="160" y="20"/>
                    </a:lnTo>
                    <a:lnTo>
                      <a:pt x="167" y="20"/>
                    </a:lnTo>
                    <a:lnTo>
                      <a:pt x="170" y="29"/>
                    </a:lnTo>
                    <a:lnTo>
                      <a:pt x="166" y="32"/>
                    </a:lnTo>
                    <a:lnTo>
                      <a:pt x="161" y="32"/>
                    </a:lnTo>
                    <a:lnTo>
                      <a:pt x="157" y="34"/>
                    </a:lnTo>
                    <a:lnTo>
                      <a:pt x="154" y="32"/>
                    </a:lnTo>
                    <a:lnTo>
                      <a:pt x="147" y="34"/>
                    </a:lnTo>
                    <a:lnTo>
                      <a:pt x="147" y="43"/>
                    </a:lnTo>
                    <a:lnTo>
                      <a:pt x="147" y="44"/>
                    </a:lnTo>
                    <a:lnTo>
                      <a:pt x="144" y="53"/>
                    </a:lnTo>
                    <a:lnTo>
                      <a:pt x="147" y="60"/>
                    </a:lnTo>
                    <a:lnTo>
                      <a:pt x="158" y="58"/>
                    </a:lnTo>
                    <a:lnTo>
                      <a:pt x="164" y="60"/>
                    </a:lnTo>
                    <a:lnTo>
                      <a:pt x="167" y="64"/>
                    </a:lnTo>
                    <a:lnTo>
                      <a:pt x="160" y="67"/>
                    </a:lnTo>
                    <a:lnTo>
                      <a:pt x="155" y="70"/>
                    </a:lnTo>
                    <a:lnTo>
                      <a:pt x="157" y="75"/>
                    </a:lnTo>
                    <a:lnTo>
                      <a:pt x="163" y="81"/>
                    </a:lnTo>
                    <a:lnTo>
                      <a:pt x="166" y="76"/>
                    </a:lnTo>
                    <a:lnTo>
                      <a:pt x="187" y="69"/>
                    </a:lnTo>
                    <a:lnTo>
                      <a:pt x="184" y="64"/>
                    </a:lnTo>
                    <a:lnTo>
                      <a:pt x="185" y="56"/>
                    </a:lnTo>
                    <a:lnTo>
                      <a:pt x="191" y="53"/>
                    </a:lnTo>
                    <a:lnTo>
                      <a:pt x="196" y="50"/>
                    </a:lnTo>
                    <a:lnTo>
                      <a:pt x="193" y="43"/>
                    </a:lnTo>
                    <a:lnTo>
                      <a:pt x="193" y="37"/>
                    </a:lnTo>
                    <a:lnTo>
                      <a:pt x="196" y="34"/>
                    </a:lnTo>
                    <a:lnTo>
                      <a:pt x="208" y="34"/>
                    </a:lnTo>
                    <a:lnTo>
                      <a:pt x="208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2" name="Freeform 4208">
                <a:extLst>
                  <a:ext uri="{FF2B5EF4-FFF2-40B4-BE49-F238E27FC236}">
                    <a16:creationId xmlns:a16="http://schemas.microsoft.com/office/drawing/2014/main" id="{D3C73CEB-0C33-32F4-6B49-A93BF6B3B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835"/>
                <a:ext cx="112" cy="108"/>
              </a:xfrm>
              <a:custGeom>
                <a:avLst/>
                <a:gdLst>
                  <a:gd name="T0" fmla="*/ 220 w 225"/>
                  <a:gd name="T1" fmla="*/ 35 h 216"/>
                  <a:gd name="T2" fmla="*/ 222 w 225"/>
                  <a:gd name="T3" fmla="*/ 53 h 216"/>
                  <a:gd name="T4" fmla="*/ 211 w 225"/>
                  <a:gd name="T5" fmla="*/ 69 h 216"/>
                  <a:gd name="T6" fmla="*/ 199 w 225"/>
                  <a:gd name="T7" fmla="*/ 82 h 216"/>
                  <a:gd name="T8" fmla="*/ 202 w 225"/>
                  <a:gd name="T9" fmla="*/ 63 h 216"/>
                  <a:gd name="T10" fmla="*/ 190 w 225"/>
                  <a:gd name="T11" fmla="*/ 72 h 216"/>
                  <a:gd name="T12" fmla="*/ 196 w 225"/>
                  <a:gd name="T13" fmla="*/ 93 h 216"/>
                  <a:gd name="T14" fmla="*/ 207 w 225"/>
                  <a:gd name="T15" fmla="*/ 107 h 216"/>
                  <a:gd name="T16" fmla="*/ 202 w 225"/>
                  <a:gd name="T17" fmla="*/ 126 h 216"/>
                  <a:gd name="T18" fmla="*/ 184 w 225"/>
                  <a:gd name="T19" fmla="*/ 123 h 216"/>
                  <a:gd name="T20" fmla="*/ 172 w 225"/>
                  <a:gd name="T21" fmla="*/ 132 h 216"/>
                  <a:gd name="T22" fmla="*/ 170 w 225"/>
                  <a:gd name="T23" fmla="*/ 142 h 216"/>
                  <a:gd name="T24" fmla="*/ 164 w 225"/>
                  <a:gd name="T25" fmla="*/ 158 h 216"/>
                  <a:gd name="T26" fmla="*/ 147 w 225"/>
                  <a:gd name="T27" fmla="*/ 142 h 216"/>
                  <a:gd name="T28" fmla="*/ 128 w 225"/>
                  <a:gd name="T29" fmla="*/ 148 h 216"/>
                  <a:gd name="T30" fmla="*/ 108 w 225"/>
                  <a:gd name="T31" fmla="*/ 143 h 216"/>
                  <a:gd name="T32" fmla="*/ 99 w 225"/>
                  <a:gd name="T33" fmla="*/ 148 h 216"/>
                  <a:gd name="T34" fmla="*/ 94 w 225"/>
                  <a:gd name="T35" fmla="*/ 175 h 216"/>
                  <a:gd name="T36" fmla="*/ 96 w 225"/>
                  <a:gd name="T37" fmla="*/ 196 h 216"/>
                  <a:gd name="T38" fmla="*/ 85 w 225"/>
                  <a:gd name="T39" fmla="*/ 211 h 216"/>
                  <a:gd name="T40" fmla="*/ 65 w 225"/>
                  <a:gd name="T41" fmla="*/ 211 h 216"/>
                  <a:gd name="T42" fmla="*/ 44 w 225"/>
                  <a:gd name="T43" fmla="*/ 202 h 216"/>
                  <a:gd name="T44" fmla="*/ 15 w 225"/>
                  <a:gd name="T45" fmla="*/ 201 h 216"/>
                  <a:gd name="T46" fmla="*/ 5 w 225"/>
                  <a:gd name="T47" fmla="*/ 190 h 216"/>
                  <a:gd name="T48" fmla="*/ 0 w 225"/>
                  <a:gd name="T49" fmla="*/ 166 h 216"/>
                  <a:gd name="T50" fmla="*/ 8 w 225"/>
                  <a:gd name="T51" fmla="*/ 177 h 216"/>
                  <a:gd name="T52" fmla="*/ 23 w 225"/>
                  <a:gd name="T53" fmla="*/ 161 h 216"/>
                  <a:gd name="T54" fmla="*/ 37 w 225"/>
                  <a:gd name="T55" fmla="*/ 149 h 216"/>
                  <a:gd name="T56" fmla="*/ 37 w 225"/>
                  <a:gd name="T57" fmla="*/ 142 h 216"/>
                  <a:gd name="T58" fmla="*/ 25 w 225"/>
                  <a:gd name="T59" fmla="*/ 136 h 216"/>
                  <a:gd name="T60" fmla="*/ 6 w 225"/>
                  <a:gd name="T61" fmla="*/ 120 h 216"/>
                  <a:gd name="T62" fmla="*/ 6 w 225"/>
                  <a:gd name="T63" fmla="*/ 102 h 216"/>
                  <a:gd name="T64" fmla="*/ 11 w 225"/>
                  <a:gd name="T65" fmla="*/ 87 h 216"/>
                  <a:gd name="T66" fmla="*/ 15 w 225"/>
                  <a:gd name="T67" fmla="*/ 70 h 216"/>
                  <a:gd name="T68" fmla="*/ 41 w 225"/>
                  <a:gd name="T69" fmla="*/ 61 h 216"/>
                  <a:gd name="T70" fmla="*/ 65 w 225"/>
                  <a:gd name="T71" fmla="*/ 50 h 216"/>
                  <a:gd name="T72" fmla="*/ 75 w 225"/>
                  <a:gd name="T73" fmla="*/ 46 h 216"/>
                  <a:gd name="T74" fmla="*/ 82 w 225"/>
                  <a:gd name="T75" fmla="*/ 14 h 216"/>
                  <a:gd name="T76" fmla="*/ 96 w 225"/>
                  <a:gd name="T77" fmla="*/ 14 h 216"/>
                  <a:gd name="T78" fmla="*/ 125 w 225"/>
                  <a:gd name="T79" fmla="*/ 6 h 216"/>
                  <a:gd name="T80" fmla="*/ 141 w 225"/>
                  <a:gd name="T81" fmla="*/ 17 h 216"/>
                  <a:gd name="T82" fmla="*/ 160 w 225"/>
                  <a:gd name="T83" fmla="*/ 20 h 216"/>
                  <a:gd name="T84" fmla="*/ 166 w 225"/>
                  <a:gd name="T85" fmla="*/ 32 h 216"/>
                  <a:gd name="T86" fmla="*/ 154 w 225"/>
                  <a:gd name="T87" fmla="*/ 32 h 216"/>
                  <a:gd name="T88" fmla="*/ 147 w 225"/>
                  <a:gd name="T89" fmla="*/ 44 h 216"/>
                  <a:gd name="T90" fmla="*/ 158 w 225"/>
                  <a:gd name="T91" fmla="*/ 58 h 216"/>
                  <a:gd name="T92" fmla="*/ 160 w 225"/>
                  <a:gd name="T93" fmla="*/ 67 h 216"/>
                  <a:gd name="T94" fmla="*/ 163 w 225"/>
                  <a:gd name="T95" fmla="*/ 81 h 216"/>
                  <a:gd name="T96" fmla="*/ 184 w 225"/>
                  <a:gd name="T97" fmla="*/ 64 h 216"/>
                  <a:gd name="T98" fmla="*/ 196 w 225"/>
                  <a:gd name="T99" fmla="*/ 50 h 216"/>
                  <a:gd name="T100" fmla="*/ 196 w 225"/>
                  <a:gd name="T101" fmla="*/ 3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5" h="216">
                    <a:moveTo>
                      <a:pt x="208" y="32"/>
                    </a:moveTo>
                    <a:lnTo>
                      <a:pt x="214" y="28"/>
                    </a:lnTo>
                    <a:lnTo>
                      <a:pt x="220" y="35"/>
                    </a:lnTo>
                    <a:lnTo>
                      <a:pt x="217" y="41"/>
                    </a:lnTo>
                    <a:lnTo>
                      <a:pt x="225" y="46"/>
                    </a:lnTo>
                    <a:lnTo>
                      <a:pt x="222" y="53"/>
                    </a:lnTo>
                    <a:lnTo>
                      <a:pt x="217" y="60"/>
                    </a:lnTo>
                    <a:lnTo>
                      <a:pt x="217" y="63"/>
                    </a:lnTo>
                    <a:lnTo>
                      <a:pt x="211" y="69"/>
                    </a:lnTo>
                    <a:lnTo>
                      <a:pt x="214" y="78"/>
                    </a:lnTo>
                    <a:lnTo>
                      <a:pt x="204" y="84"/>
                    </a:lnTo>
                    <a:lnTo>
                      <a:pt x="199" y="82"/>
                    </a:lnTo>
                    <a:lnTo>
                      <a:pt x="198" y="75"/>
                    </a:lnTo>
                    <a:lnTo>
                      <a:pt x="204" y="69"/>
                    </a:lnTo>
                    <a:lnTo>
                      <a:pt x="202" y="63"/>
                    </a:lnTo>
                    <a:lnTo>
                      <a:pt x="198" y="64"/>
                    </a:lnTo>
                    <a:lnTo>
                      <a:pt x="196" y="69"/>
                    </a:lnTo>
                    <a:lnTo>
                      <a:pt x="190" y="72"/>
                    </a:lnTo>
                    <a:lnTo>
                      <a:pt x="193" y="84"/>
                    </a:lnTo>
                    <a:lnTo>
                      <a:pt x="191" y="90"/>
                    </a:lnTo>
                    <a:lnTo>
                      <a:pt x="196" y="93"/>
                    </a:lnTo>
                    <a:lnTo>
                      <a:pt x="191" y="99"/>
                    </a:lnTo>
                    <a:lnTo>
                      <a:pt x="190" y="102"/>
                    </a:lnTo>
                    <a:lnTo>
                      <a:pt x="207" y="107"/>
                    </a:lnTo>
                    <a:lnTo>
                      <a:pt x="211" y="110"/>
                    </a:lnTo>
                    <a:lnTo>
                      <a:pt x="214" y="119"/>
                    </a:lnTo>
                    <a:lnTo>
                      <a:pt x="202" y="126"/>
                    </a:lnTo>
                    <a:lnTo>
                      <a:pt x="196" y="126"/>
                    </a:lnTo>
                    <a:lnTo>
                      <a:pt x="190" y="129"/>
                    </a:lnTo>
                    <a:lnTo>
                      <a:pt x="184" y="123"/>
                    </a:lnTo>
                    <a:lnTo>
                      <a:pt x="181" y="125"/>
                    </a:lnTo>
                    <a:lnTo>
                      <a:pt x="178" y="129"/>
                    </a:lnTo>
                    <a:lnTo>
                      <a:pt x="172" y="132"/>
                    </a:lnTo>
                    <a:lnTo>
                      <a:pt x="167" y="137"/>
                    </a:lnTo>
                    <a:lnTo>
                      <a:pt x="170" y="139"/>
                    </a:lnTo>
                    <a:lnTo>
                      <a:pt x="170" y="142"/>
                    </a:lnTo>
                    <a:lnTo>
                      <a:pt x="164" y="142"/>
                    </a:lnTo>
                    <a:lnTo>
                      <a:pt x="166" y="149"/>
                    </a:lnTo>
                    <a:lnTo>
                      <a:pt x="164" y="158"/>
                    </a:lnTo>
                    <a:lnTo>
                      <a:pt x="163" y="158"/>
                    </a:lnTo>
                    <a:lnTo>
                      <a:pt x="155" y="143"/>
                    </a:lnTo>
                    <a:lnTo>
                      <a:pt x="147" y="142"/>
                    </a:lnTo>
                    <a:lnTo>
                      <a:pt x="140" y="148"/>
                    </a:lnTo>
                    <a:lnTo>
                      <a:pt x="132" y="155"/>
                    </a:lnTo>
                    <a:lnTo>
                      <a:pt x="128" y="148"/>
                    </a:lnTo>
                    <a:lnTo>
                      <a:pt x="119" y="148"/>
                    </a:lnTo>
                    <a:lnTo>
                      <a:pt x="114" y="142"/>
                    </a:lnTo>
                    <a:lnTo>
                      <a:pt x="108" y="143"/>
                    </a:lnTo>
                    <a:lnTo>
                      <a:pt x="102" y="139"/>
                    </a:lnTo>
                    <a:lnTo>
                      <a:pt x="99" y="142"/>
                    </a:lnTo>
                    <a:lnTo>
                      <a:pt x="99" y="148"/>
                    </a:lnTo>
                    <a:lnTo>
                      <a:pt x="102" y="152"/>
                    </a:lnTo>
                    <a:lnTo>
                      <a:pt x="106" y="163"/>
                    </a:lnTo>
                    <a:lnTo>
                      <a:pt x="94" y="175"/>
                    </a:lnTo>
                    <a:lnTo>
                      <a:pt x="102" y="183"/>
                    </a:lnTo>
                    <a:lnTo>
                      <a:pt x="102" y="192"/>
                    </a:lnTo>
                    <a:lnTo>
                      <a:pt x="96" y="196"/>
                    </a:lnTo>
                    <a:lnTo>
                      <a:pt x="91" y="202"/>
                    </a:lnTo>
                    <a:lnTo>
                      <a:pt x="87" y="204"/>
                    </a:lnTo>
                    <a:lnTo>
                      <a:pt x="85" y="211"/>
                    </a:lnTo>
                    <a:lnTo>
                      <a:pt x="79" y="215"/>
                    </a:lnTo>
                    <a:lnTo>
                      <a:pt x="73" y="211"/>
                    </a:lnTo>
                    <a:lnTo>
                      <a:pt x="65" y="211"/>
                    </a:lnTo>
                    <a:lnTo>
                      <a:pt x="58" y="216"/>
                    </a:lnTo>
                    <a:lnTo>
                      <a:pt x="49" y="215"/>
                    </a:lnTo>
                    <a:lnTo>
                      <a:pt x="44" y="202"/>
                    </a:lnTo>
                    <a:lnTo>
                      <a:pt x="41" y="198"/>
                    </a:lnTo>
                    <a:lnTo>
                      <a:pt x="29" y="196"/>
                    </a:lnTo>
                    <a:lnTo>
                      <a:pt x="15" y="201"/>
                    </a:lnTo>
                    <a:lnTo>
                      <a:pt x="11" y="196"/>
                    </a:lnTo>
                    <a:lnTo>
                      <a:pt x="5" y="193"/>
                    </a:lnTo>
                    <a:lnTo>
                      <a:pt x="5" y="190"/>
                    </a:lnTo>
                    <a:lnTo>
                      <a:pt x="0" y="180"/>
                    </a:lnTo>
                    <a:lnTo>
                      <a:pt x="2" y="177"/>
                    </a:lnTo>
                    <a:lnTo>
                      <a:pt x="0" y="166"/>
                    </a:lnTo>
                    <a:lnTo>
                      <a:pt x="6" y="169"/>
                    </a:lnTo>
                    <a:lnTo>
                      <a:pt x="5" y="175"/>
                    </a:lnTo>
                    <a:lnTo>
                      <a:pt x="8" y="177"/>
                    </a:lnTo>
                    <a:lnTo>
                      <a:pt x="11" y="170"/>
                    </a:lnTo>
                    <a:lnTo>
                      <a:pt x="18" y="169"/>
                    </a:lnTo>
                    <a:lnTo>
                      <a:pt x="23" y="161"/>
                    </a:lnTo>
                    <a:lnTo>
                      <a:pt x="26" y="157"/>
                    </a:lnTo>
                    <a:lnTo>
                      <a:pt x="35" y="154"/>
                    </a:lnTo>
                    <a:lnTo>
                      <a:pt x="37" y="149"/>
                    </a:lnTo>
                    <a:lnTo>
                      <a:pt x="32" y="152"/>
                    </a:lnTo>
                    <a:lnTo>
                      <a:pt x="29" y="148"/>
                    </a:lnTo>
                    <a:lnTo>
                      <a:pt x="37" y="142"/>
                    </a:lnTo>
                    <a:lnTo>
                      <a:pt x="34" y="137"/>
                    </a:lnTo>
                    <a:lnTo>
                      <a:pt x="29" y="139"/>
                    </a:lnTo>
                    <a:lnTo>
                      <a:pt x="25" y="136"/>
                    </a:lnTo>
                    <a:lnTo>
                      <a:pt x="21" y="129"/>
                    </a:lnTo>
                    <a:lnTo>
                      <a:pt x="17" y="129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0" y="105"/>
                    </a:lnTo>
                    <a:lnTo>
                      <a:pt x="6" y="102"/>
                    </a:lnTo>
                    <a:lnTo>
                      <a:pt x="3" y="93"/>
                    </a:lnTo>
                    <a:lnTo>
                      <a:pt x="8" y="91"/>
                    </a:lnTo>
                    <a:lnTo>
                      <a:pt x="11" y="87"/>
                    </a:lnTo>
                    <a:lnTo>
                      <a:pt x="3" y="81"/>
                    </a:lnTo>
                    <a:lnTo>
                      <a:pt x="8" y="75"/>
                    </a:lnTo>
                    <a:lnTo>
                      <a:pt x="15" y="70"/>
                    </a:lnTo>
                    <a:lnTo>
                      <a:pt x="20" y="64"/>
                    </a:lnTo>
                    <a:lnTo>
                      <a:pt x="32" y="60"/>
                    </a:lnTo>
                    <a:lnTo>
                      <a:pt x="41" y="61"/>
                    </a:lnTo>
                    <a:lnTo>
                      <a:pt x="49" y="61"/>
                    </a:lnTo>
                    <a:lnTo>
                      <a:pt x="49" y="58"/>
                    </a:lnTo>
                    <a:lnTo>
                      <a:pt x="65" y="50"/>
                    </a:lnTo>
                    <a:lnTo>
                      <a:pt x="67" y="53"/>
                    </a:lnTo>
                    <a:lnTo>
                      <a:pt x="75" y="49"/>
                    </a:lnTo>
                    <a:lnTo>
                      <a:pt x="75" y="46"/>
                    </a:lnTo>
                    <a:lnTo>
                      <a:pt x="76" y="23"/>
                    </a:lnTo>
                    <a:lnTo>
                      <a:pt x="82" y="20"/>
                    </a:lnTo>
                    <a:lnTo>
                      <a:pt x="82" y="14"/>
                    </a:lnTo>
                    <a:lnTo>
                      <a:pt x="85" y="12"/>
                    </a:lnTo>
                    <a:lnTo>
                      <a:pt x="90" y="17"/>
                    </a:lnTo>
                    <a:lnTo>
                      <a:pt x="96" y="14"/>
                    </a:lnTo>
                    <a:lnTo>
                      <a:pt x="102" y="8"/>
                    </a:lnTo>
                    <a:lnTo>
                      <a:pt x="111" y="0"/>
                    </a:lnTo>
                    <a:lnTo>
                      <a:pt x="125" y="6"/>
                    </a:lnTo>
                    <a:lnTo>
                      <a:pt x="132" y="8"/>
                    </a:lnTo>
                    <a:lnTo>
                      <a:pt x="140" y="14"/>
                    </a:lnTo>
                    <a:lnTo>
                      <a:pt x="141" y="17"/>
                    </a:lnTo>
                    <a:lnTo>
                      <a:pt x="147" y="20"/>
                    </a:lnTo>
                    <a:lnTo>
                      <a:pt x="144" y="25"/>
                    </a:lnTo>
                    <a:lnTo>
                      <a:pt x="160" y="20"/>
                    </a:lnTo>
                    <a:lnTo>
                      <a:pt x="167" y="20"/>
                    </a:lnTo>
                    <a:lnTo>
                      <a:pt x="170" y="29"/>
                    </a:lnTo>
                    <a:lnTo>
                      <a:pt x="166" y="32"/>
                    </a:lnTo>
                    <a:lnTo>
                      <a:pt x="161" y="32"/>
                    </a:lnTo>
                    <a:lnTo>
                      <a:pt x="157" y="34"/>
                    </a:lnTo>
                    <a:lnTo>
                      <a:pt x="154" y="32"/>
                    </a:lnTo>
                    <a:lnTo>
                      <a:pt x="147" y="34"/>
                    </a:lnTo>
                    <a:lnTo>
                      <a:pt x="147" y="43"/>
                    </a:lnTo>
                    <a:lnTo>
                      <a:pt x="147" y="44"/>
                    </a:lnTo>
                    <a:lnTo>
                      <a:pt x="144" y="53"/>
                    </a:lnTo>
                    <a:lnTo>
                      <a:pt x="147" y="60"/>
                    </a:lnTo>
                    <a:lnTo>
                      <a:pt x="158" y="58"/>
                    </a:lnTo>
                    <a:lnTo>
                      <a:pt x="164" y="60"/>
                    </a:lnTo>
                    <a:lnTo>
                      <a:pt x="167" y="64"/>
                    </a:lnTo>
                    <a:lnTo>
                      <a:pt x="160" y="67"/>
                    </a:lnTo>
                    <a:lnTo>
                      <a:pt x="155" y="70"/>
                    </a:lnTo>
                    <a:lnTo>
                      <a:pt x="157" y="75"/>
                    </a:lnTo>
                    <a:lnTo>
                      <a:pt x="163" y="81"/>
                    </a:lnTo>
                    <a:lnTo>
                      <a:pt x="166" y="76"/>
                    </a:lnTo>
                    <a:lnTo>
                      <a:pt x="187" y="69"/>
                    </a:lnTo>
                    <a:lnTo>
                      <a:pt x="184" y="64"/>
                    </a:lnTo>
                    <a:lnTo>
                      <a:pt x="185" y="56"/>
                    </a:lnTo>
                    <a:lnTo>
                      <a:pt x="191" y="53"/>
                    </a:lnTo>
                    <a:lnTo>
                      <a:pt x="196" y="50"/>
                    </a:lnTo>
                    <a:lnTo>
                      <a:pt x="193" y="43"/>
                    </a:lnTo>
                    <a:lnTo>
                      <a:pt x="193" y="37"/>
                    </a:lnTo>
                    <a:lnTo>
                      <a:pt x="196" y="34"/>
                    </a:lnTo>
                    <a:lnTo>
                      <a:pt x="208" y="34"/>
                    </a:lnTo>
                    <a:lnTo>
                      <a:pt x="208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3" name="Freeform 4209">
                <a:extLst>
                  <a:ext uri="{FF2B5EF4-FFF2-40B4-BE49-F238E27FC236}">
                    <a16:creationId xmlns:a16="http://schemas.microsoft.com/office/drawing/2014/main" id="{BB1B2900-53C2-B70F-A8A5-64A8C323D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697"/>
                <a:ext cx="92" cy="66"/>
              </a:xfrm>
              <a:custGeom>
                <a:avLst/>
                <a:gdLst>
                  <a:gd name="T0" fmla="*/ 158 w 183"/>
                  <a:gd name="T1" fmla="*/ 10 h 132"/>
                  <a:gd name="T2" fmla="*/ 147 w 183"/>
                  <a:gd name="T3" fmla="*/ 16 h 132"/>
                  <a:gd name="T4" fmla="*/ 144 w 183"/>
                  <a:gd name="T5" fmla="*/ 22 h 132"/>
                  <a:gd name="T6" fmla="*/ 132 w 183"/>
                  <a:gd name="T7" fmla="*/ 39 h 132"/>
                  <a:gd name="T8" fmla="*/ 126 w 183"/>
                  <a:gd name="T9" fmla="*/ 39 h 132"/>
                  <a:gd name="T10" fmla="*/ 120 w 183"/>
                  <a:gd name="T11" fmla="*/ 36 h 132"/>
                  <a:gd name="T12" fmla="*/ 107 w 183"/>
                  <a:gd name="T13" fmla="*/ 36 h 132"/>
                  <a:gd name="T14" fmla="*/ 107 w 183"/>
                  <a:gd name="T15" fmla="*/ 24 h 132"/>
                  <a:gd name="T16" fmla="*/ 107 w 183"/>
                  <a:gd name="T17" fmla="*/ 21 h 132"/>
                  <a:gd name="T18" fmla="*/ 98 w 183"/>
                  <a:gd name="T19" fmla="*/ 10 h 132"/>
                  <a:gd name="T20" fmla="*/ 94 w 183"/>
                  <a:gd name="T21" fmla="*/ 7 h 132"/>
                  <a:gd name="T22" fmla="*/ 80 w 183"/>
                  <a:gd name="T23" fmla="*/ 1 h 132"/>
                  <a:gd name="T24" fmla="*/ 76 w 183"/>
                  <a:gd name="T25" fmla="*/ 3 h 132"/>
                  <a:gd name="T26" fmla="*/ 70 w 183"/>
                  <a:gd name="T27" fmla="*/ 10 h 132"/>
                  <a:gd name="T28" fmla="*/ 63 w 183"/>
                  <a:gd name="T29" fmla="*/ 7 h 132"/>
                  <a:gd name="T30" fmla="*/ 54 w 183"/>
                  <a:gd name="T31" fmla="*/ 9 h 132"/>
                  <a:gd name="T32" fmla="*/ 41 w 183"/>
                  <a:gd name="T33" fmla="*/ 4 h 132"/>
                  <a:gd name="T34" fmla="*/ 32 w 183"/>
                  <a:gd name="T35" fmla="*/ 6 h 132"/>
                  <a:gd name="T36" fmla="*/ 19 w 183"/>
                  <a:gd name="T37" fmla="*/ 1 h 132"/>
                  <a:gd name="T38" fmla="*/ 9 w 183"/>
                  <a:gd name="T39" fmla="*/ 10 h 132"/>
                  <a:gd name="T40" fmla="*/ 0 w 183"/>
                  <a:gd name="T41" fmla="*/ 13 h 132"/>
                  <a:gd name="T42" fmla="*/ 9 w 183"/>
                  <a:gd name="T43" fmla="*/ 19 h 132"/>
                  <a:gd name="T44" fmla="*/ 15 w 183"/>
                  <a:gd name="T45" fmla="*/ 27 h 132"/>
                  <a:gd name="T46" fmla="*/ 27 w 183"/>
                  <a:gd name="T47" fmla="*/ 29 h 132"/>
                  <a:gd name="T48" fmla="*/ 19 w 183"/>
                  <a:gd name="T49" fmla="*/ 38 h 132"/>
                  <a:gd name="T50" fmla="*/ 21 w 183"/>
                  <a:gd name="T51" fmla="*/ 42 h 132"/>
                  <a:gd name="T52" fmla="*/ 32 w 183"/>
                  <a:gd name="T53" fmla="*/ 50 h 132"/>
                  <a:gd name="T54" fmla="*/ 24 w 183"/>
                  <a:gd name="T55" fmla="*/ 63 h 132"/>
                  <a:gd name="T56" fmla="*/ 26 w 183"/>
                  <a:gd name="T57" fmla="*/ 73 h 132"/>
                  <a:gd name="T58" fmla="*/ 19 w 183"/>
                  <a:gd name="T59" fmla="*/ 83 h 132"/>
                  <a:gd name="T60" fmla="*/ 12 w 183"/>
                  <a:gd name="T61" fmla="*/ 89 h 132"/>
                  <a:gd name="T62" fmla="*/ 18 w 183"/>
                  <a:gd name="T63" fmla="*/ 98 h 132"/>
                  <a:gd name="T64" fmla="*/ 29 w 183"/>
                  <a:gd name="T65" fmla="*/ 101 h 132"/>
                  <a:gd name="T66" fmla="*/ 29 w 183"/>
                  <a:gd name="T67" fmla="*/ 109 h 132"/>
                  <a:gd name="T68" fmla="*/ 29 w 183"/>
                  <a:gd name="T69" fmla="*/ 120 h 132"/>
                  <a:gd name="T70" fmla="*/ 29 w 183"/>
                  <a:gd name="T71" fmla="*/ 129 h 132"/>
                  <a:gd name="T72" fmla="*/ 41 w 183"/>
                  <a:gd name="T73" fmla="*/ 130 h 132"/>
                  <a:gd name="T74" fmla="*/ 45 w 183"/>
                  <a:gd name="T75" fmla="*/ 127 h 132"/>
                  <a:gd name="T76" fmla="*/ 54 w 183"/>
                  <a:gd name="T77" fmla="*/ 127 h 132"/>
                  <a:gd name="T78" fmla="*/ 67 w 183"/>
                  <a:gd name="T79" fmla="*/ 123 h 132"/>
                  <a:gd name="T80" fmla="*/ 70 w 183"/>
                  <a:gd name="T81" fmla="*/ 114 h 132"/>
                  <a:gd name="T82" fmla="*/ 80 w 183"/>
                  <a:gd name="T83" fmla="*/ 97 h 132"/>
                  <a:gd name="T84" fmla="*/ 88 w 183"/>
                  <a:gd name="T85" fmla="*/ 106 h 132"/>
                  <a:gd name="T86" fmla="*/ 101 w 183"/>
                  <a:gd name="T87" fmla="*/ 97 h 132"/>
                  <a:gd name="T88" fmla="*/ 111 w 183"/>
                  <a:gd name="T89" fmla="*/ 91 h 132"/>
                  <a:gd name="T90" fmla="*/ 117 w 183"/>
                  <a:gd name="T91" fmla="*/ 83 h 132"/>
                  <a:gd name="T92" fmla="*/ 124 w 183"/>
                  <a:gd name="T93" fmla="*/ 74 h 132"/>
                  <a:gd name="T94" fmla="*/ 136 w 183"/>
                  <a:gd name="T95" fmla="*/ 74 h 132"/>
                  <a:gd name="T96" fmla="*/ 144 w 183"/>
                  <a:gd name="T97" fmla="*/ 63 h 132"/>
                  <a:gd name="T98" fmla="*/ 156 w 183"/>
                  <a:gd name="T99" fmla="*/ 53 h 132"/>
                  <a:gd name="T100" fmla="*/ 171 w 183"/>
                  <a:gd name="T101" fmla="*/ 56 h 132"/>
                  <a:gd name="T102" fmla="*/ 174 w 183"/>
                  <a:gd name="T103" fmla="*/ 53 h 132"/>
                  <a:gd name="T104" fmla="*/ 177 w 183"/>
                  <a:gd name="T105" fmla="*/ 25 h 132"/>
                  <a:gd name="T106" fmla="*/ 164 w 183"/>
                  <a:gd name="T107" fmla="*/ 32 h 132"/>
                  <a:gd name="T108" fmla="*/ 162 w 183"/>
                  <a:gd name="T10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3" h="132">
                    <a:moveTo>
                      <a:pt x="162" y="19"/>
                    </a:moveTo>
                    <a:lnTo>
                      <a:pt x="158" y="10"/>
                    </a:lnTo>
                    <a:lnTo>
                      <a:pt x="145" y="10"/>
                    </a:lnTo>
                    <a:lnTo>
                      <a:pt x="147" y="16"/>
                    </a:lnTo>
                    <a:lnTo>
                      <a:pt x="144" y="19"/>
                    </a:lnTo>
                    <a:lnTo>
                      <a:pt x="144" y="22"/>
                    </a:lnTo>
                    <a:lnTo>
                      <a:pt x="132" y="41"/>
                    </a:lnTo>
                    <a:lnTo>
                      <a:pt x="132" y="39"/>
                    </a:lnTo>
                    <a:lnTo>
                      <a:pt x="127" y="36"/>
                    </a:lnTo>
                    <a:lnTo>
                      <a:pt x="126" y="39"/>
                    </a:lnTo>
                    <a:lnTo>
                      <a:pt x="126" y="36"/>
                    </a:lnTo>
                    <a:lnTo>
                      <a:pt x="120" y="36"/>
                    </a:lnTo>
                    <a:lnTo>
                      <a:pt x="118" y="32"/>
                    </a:lnTo>
                    <a:lnTo>
                      <a:pt x="107" y="36"/>
                    </a:lnTo>
                    <a:lnTo>
                      <a:pt x="104" y="35"/>
                    </a:lnTo>
                    <a:lnTo>
                      <a:pt x="107" y="24"/>
                    </a:lnTo>
                    <a:lnTo>
                      <a:pt x="114" y="21"/>
                    </a:lnTo>
                    <a:lnTo>
                      <a:pt x="107" y="21"/>
                    </a:lnTo>
                    <a:lnTo>
                      <a:pt x="107" y="13"/>
                    </a:lnTo>
                    <a:lnTo>
                      <a:pt x="98" y="10"/>
                    </a:lnTo>
                    <a:lnTo>
                      <a:pt x="95" y="10"/>
                    </a:lnTo>
                    <a:lnTo>
                      <a:pt x="94" y="7"/>
                    </a:lnTo>
                    <a:lnTo>
                      <a:pt x="83" y="7"/>
                    </a:lnTo>
                    <a:lnTo>
                      <a:pt x="80" y="1"/>
                    </a:lnTo>
                    <a:lnTo>
                      <a:pt x="79" y="0"/>
                    </a:lnTo>
                    <a:lnTo>
                      <a:pt x="76" y="3"/>
                    </a:lnTo>
                    <a:lnTo>
                      <a:pt x="73" y="4"/>
                    </a:lnTo>
                    <a:lnTo>
                      <a:pt x="70" y="10"/>
                    </a:lnTo>
                    <a:lnTo>
                      <a:pt x="63" y="12"/>
                    </a:lnTo>
                    <a:lnTo>
                      <a:pt x="63" y="7"/>
                    </a:lnTo>
                    <a:lnTo>
                      <a:pt x="56" y="10"/>
                    </a:lnTo>
                    <a:lnTo>
                      <a:pt x="54" y="9"/>
                    </a:lnTo>
                    <a:lnTo>
                      <a:pt x="54" y="4"/>
                    </a:lnTo>
                    <a:lnTo>
                      <a:pt x="41" y="4"/>
                    </a:lnTo>
                    <a:lnTo>
                      <a:pt x="36" y="10"/>
                    </a:lnTo>
                    <a:lnTo>
                      <a:pt x="32" y="6"/>
                    </a:lnTo>
                    <a:lnTo>
                      <a:pt x="26" y="9"/>
                    </a:lnTo>
                    <a:lnTo>
                      <a:pt x="19" y="1"/>
                    </a:lnTo>
                    <a:lnTo>
                      <a:pt x="13" y="4"/>
                    </a:lnTo>
                    <a:lnTo>
                      <a:pt x="9" y="10"/>
                    </a:lnTo>
                    <a:lnTo>
                      <a:pt x="6" y="7"/>
                    </a:lnTo>
                    <a:lnTo>
                      <a:pt x="0" y="13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12" y="25"/>
                    </a:lnTo>
                    <a:lnTo>
                      <a:pt x="15" y="27"/>
                    </a:lnTo>
                    <a:lnTo>
                      <a:pt x="23" y="22"/>
                    </a:lnTo>
                    <a:lnTo>
                      <a:pt x="27" y="29"/>
                    </a:lnTo>
                    <a:lnTo>
                      <a:pt x="27" y="35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21" y="42"/>
                    </a:lnTo>
                    <a:lnTo>
                      <a:pt x="26" y="41"/>
                    </a:lnTo>
                    <a:lnTo>
                      <a:pt x="32" y="50"/>
                    </a:lnTo>
                    <a:lnTo>
                      <a:pt x="29" y="57"/>
                    </a:lnTo>
                    <a:lnTo>
                      <a:pt x="24" y="63"/>
                    </a:lnTo>
                    <a:lnTo>
                      <a:pt x="21" y="65"/>
                    </a:lnTo>
                    <a:lnTo>
                      <a:pt x="26" y="73"/>
                    </a:lnTo>
                    <a:lnTo>
                      <a:pt x="18" y="77"/>
                    </a:lnTo>
                    <a:lnTo>
                      <a:pt x="19" y="83"/>
                    </a:lnTo>
                    <a:lnTo>
                      <a:pt x="19" y="89"/>
                    </a:lnTo>
                    <a:lnTo>
                      <a:pt x="12" y="89"/>
                    </a:lnTo>
                    <a:lnTo>
                      <a:pt x="15" y="95"/>
                    </a:lnTo>
                    <a:lnTo>
                      <a:pt x="18" y="98"/>
                    </a:lnTo>
                    <a:lnTo>
                      <a:pt x="27" y="94"/>
                    </a:lnTo>
                    <a:lnTo>
                      <a:pt x="29" y="101"/>
                    </a:lnTo>
                    <a:lnTo>
                      <a:pt x="33" y="101"/>
                    </a:lnTo>
                    <a:lnTo>
                      <a:pt x="29" y="109"/>
                    </a:lnTo>
                    <a:lnTo>
                      <a:pt x="26" y="111"/>
                    </a:lnTo>
                    <a:lnTo>
                      <a:pt x="29" y="120"/>
                    </a:lnTo>
                    <a:lnTo>
                      <a:pt x="33" y="123"/>
                    </a:lnTo>
                    <a:lnTo>
                      <a:pt x="29" y="129"/>
                    </a:lnTo>
                    <a:lnTo>
                      <a:pt x="36" y="132"/>
                    </a:lnTo>
                    <a:lnTo>
                      <a:pt x="41" y="130"/>
                    </a:lnTo>
                    <a:lnTo>
                      <a:pt x="42" y="127"/>
                    </a:lnTo>
                    <a:lnTo>
                      <a:pt x="45" y="127"/>
                    </a:lnTo>
                    <a:lnTo>
                      <a:pt x="51" y="126"/>
                    </a:lnTo>
                    <a:lnTo>
                      <a:pt x="54" y="127"/>
                    </a:lnTo>
                    <a:lnTo>
                      <a:pt x="62" y="126"/>
                    </a:lnTo>
                    <a:lnTo>
                      <a:pt x="67" y="123"/>
                    </a:lnTo>
                    <a:lnTo>
                      <a:pt x="71" y="117"/>
                    </a:lnTo>
                    <a:lnTo>
                      <a:pt x="70" y="114"/>
                    </a:lnTo>
                    <a:lnTo>
                      <a:pt x="74" y="105"/>
                    </a:lnTo>
                    <a:lnTo>
                      <a:pt x="80" y="97"/>
                    </a:lnTo>
                    <a:lnTo>
                      <a:pt x="85" y="98"/>
                    </a:lnTo>
                    <a:lnTo>
                      <a:pt x="88" y="106"/>
                    </a:lnTo>
                    <a:lnTo>
                      <a:pt x="91" y="101"/>
                    </a:lnTo>
                    <a:lnTo>
                      <a:pt x="101" y="97"/>
                    </a:lnTo>
                    <a:lnTo>
                      <a:pt x="101" y="91"/>
                    </a:lnTo>
                    <a:lnTo>
                      <a:pt x="111" y="91"/>
                    </a:lnTo>
                    <a:lnTo>
                      <a:pt x="115" y="86"/>
                    </a:lnTo>
                    <a:lnTo>
                      <a:pt x="117" y="83"/>
                    </a:lnTo>
                    <a:lnTo>
                      <a:pt x="123" y="80"/>
                    </a:lnTo>
                    <a:lnTo>
                      <a:pt x="124" y="74"/>
                    </a:lnTo>
                    <a:lnTo>
                      <a:pt x="129" y="71"/>
                    </a:lnTo>
                    <a:lnTo>
                      <a:pt x="136" y="74"/>
                    </a:lnTo>
                    <a:lnTo>
                      <a:pt x="141" y="73"/>
                    </a:lnTo>
                    <a:lnTo>
                      <a:pt x="144" y="63"/>
                    </a:lnTo>
                    <a:lnTo>
                      <a:pt x="152" y="57"/>
                    </a:lnTo>
                    <a:lnTo>
                      <a:pt x="156" y="53"/>
                    </a:lnTo>
                    <a:lnTo>
                      <a:pt x="164" y="56"/>
                    </a:lnTo>
                    <a:lnTo>
                      <a:pt x="171" y="56"/>
                    </a:lnTo>
                    <a:lnTo>
                      <a:pt x="177" y="60"/>
                    </a:lnTo>
                    <a:lnTo>
                      <a:pt x="174" y="53"/>
                    </a:lnTo>
                    <a:lnTo>
                      <a:pt x="183" y="38"/>
                    </a:lnTo>
                    <a:lnTo>
                      <a:pt x="177" y="25"/>
                    </a:lnTo>
                    <a:lnTo>
                      <a:pt x="168" y="30"/>
                    </a:lnTo>
                    <a:lnTo>
                      <a:pt x="164" y="32"/>
                    </a:lnTo>
                    <a:lnTo>
                      <a:pt x="161" y="24"/>
                    </a:lnTo>
                    <a:lnTo>
                      <a:pt x="162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4" name="Freeform 4210">
                <a:extLst>
                  <a:ext uri="{FF2B5EF4-FFF2-40B4-BE49-F238E27FC236}">
                    <a16:creationId xmlns:a16="http://schemas.microsoft.com/office/drawing/2014/main" id="{265D0619-976F-8D11-43BB-59099183A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697"/>
                <a:ext cx="92" cy="66"/>
              </a:xfrm>
              <a:custGeom>
                <a:avLst/>
                <a:gdLst>
                  <a:gd name="T0" fmla="*/ 161 w 183"/>
                  <a:gd name="T1" fmla="*/ 24 h 132"/>
                  <a:gd name="T2" fmla="*/ 168 w 183"/>
                  <a:gd name="T3" fmla="*/ 30 h 132"/>
                  <a:gd name="T4" fmla="*/ 183 w 183"/>
                  <a:gd name="T5" fmla="*/ 38 h 132"/>
                  <a:gd name="T6" fmla="*/ 177 w 183"/>
                  <a:gd name="T7" fmla="*/ 60 h 132"/>
                  <a:gd name="T8" fmla="*/ 164 w 183"/>
                  <a:gd name="T9" fmla="*/ 56 h 132"/>
                  <a:gd name="T10" fmla="*/ 152 w 183"/>
                  <a:gd name="T11" fmla="*/ 57 h 132"/>
                  <a:gd name="T12" fmla="*/ 141 w 183"/>
                  <a:gd name="T13" fmla="*/ 73 h 132"/>
                  <a:gd name="T14" fmla="*/ 129 w 183"/>
                  <a:gd name="T15" fmla="*/ 71 h 132"/>
                  <a:gd name="T16" fmla="*/ 123 w 183"/>
                  <a:gd name="T17" fmla="*/ 80 h 132"/>
                  <a:gd name="T18" fmla="*/ 115 w 183"/>
                  <a:gd name="T19" fmla="*/ 86 h 132"/>
                  <a:gd name="T20" fmla="*/ 101 w 183"/>
                  <a:gd name="T21" fmla="*/ 91 h 132"/>
                  <a:gd name="T22" fmla="*/ 91 w 183"/>
                  <a:gd name="T23" fmla="*/ 101 h 132"/>
                  <a:gd name="T24" fmla="*/ 85 w 183"/>
                  <a:gd name="T25" fmla="*/ 98 h 132"/>
                  <a:gd name="T26" fmla="*/ 74 w 183"/>
                  <a:gd name="T27" fmla="*/ 105 h 132"/>
                  <a:gd name="T28" fmla="*/ 71 w 183"/>
                  <a:gd name="T29" fmla="*/ 117 h 132"/>
                  <a:gd name="T30" fmla="*/ 62 w 183"/>
                  <a:gd name="T31" fmla="*/ 126 h 132"/>
                  <a:gd name="T32" fmla="*/ 51 w 183"/>
                  <a:gd name="T33" fmla="*/ 126 h 132"/>
                  <a:gd name="T34" fmla="*/ 42 w 183"/>
                  <a:gd name="T35" fmla="*/ 127 h 132"/>
                  <a:gd name="T36" fmla="*/ 36 w 183"/>
                  <a:gd name="T37" fmla="*/ 132 h 132"/>
                  <a:gd name="T38" fmla="*/ 33 w 183"/>
                  <a:gd name="T39" fmla="*/ 123 h 132"/>
                  <a:gd name="T40" fmla="*/ 26 w 183"/>
                  <a:gd name="T41" fmla="*/ 111 h 132"/>
                  <a:gd name="T42" fmla="*/ 33 w 183"/>
                  <a:gd name="T43" fmla="*/ 101 h 132"/>
                  <a:gd name="T44" fmla="*/ 27 w 183"/>
                  <a:gd name="T45" fmla="*/ 94 h 132"/>
                  <a:gd name="T46" fmla="*/ 15 w 183"/>
                  <a:gd name="T47" fmla="*/ 95 h 132"/>
                  <a:gd name="T48" fmla="*/ 19 w 183"/>
                  <a:gd name="T49" fmla="*/ 89 h 132"/>
                  <a:gd name="T50" fmla="*/ 18 w 183"/>
                  <a:gd name="T51" fmla="*/ 77 h 132"/>
                  <a:gd name="T52" fmla="*/ 21 w 183"/>
                  <a:gd name="T53" fmla="*/ 65 h 132"/>
                  <a:gd name="T54" fmla="*/ 29 w 183"/>
                  <a:gd name="T55" fmla="*/ 57 h 132"/>
                  <a:gd name="T56" fmla="*/ 26 w 183"/>
                  <a:gd name="T57" fmla="*/ 41 h 132"/>
                  <a:gd name="T58" fmla="*/ 18 w 183"/>
                  <a:gd name="T59" fmla="*/ 38 h 132"/>
                  <a:gd name="T60" fmla="*/ 27 w 183"/>
                  <a:gd name="T61" fmla="*/ 35 h 132"/>
                  <a:gd name="T62" fmla="*/ 23 w 183"/>
                  <a:gd name="T63" fmla="*/ 22 h 132"/>
                  <a:gd name="T64" fmla="*/ 12 w 183"/>
                  <a:gd name="T65" fmla="*/ 25 h 132"/>
                  <a:gd name="T66" fmla="*/ 6 w 183"/>
                  <a:gd name="T67" fmla="*/ 19 h 132"/>
                  <a:gd name="T68" fmla="*/ 6 w 183"/>
                  <a:gd name="T69" fmla="*/ 7 h 132"/>
                  <a:gd name="T70" fmla="*/ 13 w 183"/>
                  <a:gd name="T71" fmla="*/ 4 h 132"/>
                  <a:gd name="T72" fmla="*/ 26 w 183"/>
                  <a:gd name="T73" fmla="*/ 9 h 132"/>
                  <a:gd name="T74" fmla="*/ 36 w 183"/>
                  <a:gd name="T75" fmla="*/ 10 h 132"/>
                  <a:gd name="T76" fmla="*/ 54 w 183"/>
                  <a:gd name="T77" fmla="*/ 4 h 132"/>
                  <a:gd name="T78" fmla="*/ 56 w 183"/>
                  <a:gd name="T79" fmla="*/ 10 h 132"/>
                  <a:gd name="T80" fmla="*/ 63 w 183"/>
                  <a:gd name="T81" fmla="*/ 12 h 132"/>
                  <a:gd name="T82" fmla="*/ 73 w 183"/>
                  <a:gd name="T83" fmla="*/ 4 h 132"/>
                  <a:gd name="T84" fmla="*/ 79 w 183"/>
                  <a:gd name="T85" fmla="*/ 0 h 132"/>
                  <a:gd name="T86" fmla="*/ 83 w 183"/>
                  <a:gd name="T87" fmla="*/ 7 h 132"/>
                  <a:gd name="T88" fmla="*/ 95 w 183"/>
                  <a:gd name="T89" fmla="*/ 10 h 132"/>
                  <a:gd name="T90" fmla="*/ 107 w 183"/>
                  <a:gd name="T91" fmla="*/ 13 h 132"/>
                  <a:gd name="T92" fmla="*/ 114 w 183"/>
                  <a:gd name="T93" fmla="*/ 21 h 132"/>
                  <a:gd name="T94" fmla="*/ 104 w 183"/>
                  <a:gd name="T95" fmla="*/ 35 h 132"/>
                  <a:gd name="T96" fmla="*/ 118 w 183"/>
                  <a:gd name="T97" fmla="*/ 32 h 132"/>
                  <a:gd name="T98" fmla="*/ 126 w 183"/>
                  <a:gd name="T99" fmla="*/ 36 h 132"/>
                  <a:gd name="T100" fmla="*/ 127 w 183"/>
                  <a:gd name="T101" fmla="*/ 36 h 132"/>
                  <a:gd name="T102" fmla="*/ 132 w 183"/>
                  <a:gd name="T103" fmla="*/ 41 h 132"/>
                  <a:gd name="T104" fmla="*/ 144 w 183"/>
                  <a:gd name="T105" fmla="*/ 19 h 132"/>
                  <a:gd name="T106" fmla="*/ 145 w 183"/>
                  <a:gd name="T107" fmla="*/ 10 h 132"/>
                  <a:gd name="T108" fmla="*/ 162 w 183"/>
                  <a:gd name="T10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3" h="132">
                    <a:moveTo>
                      <a:pt x="162" y="19"/>
                    </a:moveTo>
                    <a:lnTo>
                      <a:pt x="161" y="24"/>
                    </a:lnTo>
                    <a:lnTo>
                      <a:pt x="164" y="32"/>
                    </a:lnTo>
                    <a:lnTo>
                      <a:pt x="168" y="30"/>
                    </a:lnTo>
                    <a:lnTo>
                      <a:pt x="177" y="25"/>
                    </a:lnTo>
                    <a:lnTo>
                      <a:pt x="183" y="38"/>
                    </a:lnTo>
                    <a:lnTo>
                      <a:pt x="174" y="53"/>
                    </a:lnTo>
                    <a:lnTo>
                      <a:pt x="177" y="60"/>
                    </a:lnTo>
                    <a:lnTo>
                      <a:pt x="171" y="56"/>
                    </a:lnTo>
                    <a:lnTo>
                      <a:pt x="164" y="56"/>
                    </a:lnTo>
                    <a:lnTo>
                      <a:pt x="156" y="53"/>
                    </a:lnTo>
                    <a:lnTo>
                      <a:pt x="152" y="57"/>
                    </a:lnTo>
                    <a:lnTo>
                      <a:pt x="144" y="63"/>
                    </a:lnTo>
                    <a:lnTo>
                      <a:pt x="141" y="73"/>
                    </a:lnTo>
                    <a:lnTo>
                      <a:pt x="136" y="74"/>
                    </a:lnTo>
                    <a:lnTo>
                      <a:pt x="129" y="71"/>
                    </a:lnTo>
                    <a:lnTo>
                      <a:pt x="124" y="74"/>
                    </a:lnTo>
                    <a:lnTo>
                      <a:pt x="123" y="80"/>
                    </a:lnTo>
                    <a:lnTo>
                      <a:pt x="117" y="83"/>
                    </a:lnTo>
                    <a:lnTo>
                      <a:pt x="115" y="86"/>
                    </a:lnTo>
                    <a:lnTo>
                      <a:pt x="111" y="91"/>
                    </a:lnTo>
                    <a:lnTo>
                      <a:pt x="101" y="91"/>
                    </a:lnTo>
                    <a:lnTo>
                      <a:pt x="101" y="97"/>
                    </a:lnTo>
                    <a:lnTo>
                      <a:pt x="91" y="101"/>
                    </a:lnTo>
                    <a:lnTo>
                      <a:pt x="88" y="106"/>
                    </a:lnTo>
                    <a:lnTo>
                      <a:pt x="85" y="98"/>
                    </a:lnTo>
                    <a:lnTo>
                      <a:pt x="80" y="97"/>
                    </a:lnTo>
                    <a:lnTo>
                      <a:pt x="74" y="105"/>
                    </a:lnTo>
                    <a:lnTo>
                      <a:pt x="70" y="114"/>
                    </a:lnTo>
                    <a:lnTo>
                      <a:pt x="71" y="117"/>
                    </a:lnTo>
                    <a:lnTo>
                      <a:pt x="67" y="123"/>
                    </a:lnTo>
                    <a:lnTo>
                      <a:pt x="62" y="126"/>
                    </a:lnTo>
                    <a:lnTo>
                      <a:pt x="54" y="127"/>
                    </a:lnTo>
                    <a:lnTo>
                      <a:pt x="51" y="126"/>
                    </a:lnTo>
                    <a:lnTo>
                      <a:pt x="45" y="127"/>
                    </a:lnTo>
                    <a:lnTo>
                      <a:pt x="42" y="127"/>
                    </a:lnTo>
                    <a:lnTo>
                      <a:pt x="41" y="130"/>
                    </a:lnTo>
                    <a:lnTo>
                      <a:pt x="36" y="132"/>
                    </a:lnTo>
                    <a:lnTo>
                      <a:pt x="29" y="129"/>
                    </a:lnTo>
                    <a:lnTo>
                      <a:pt x="33" y="123"/>
                    </a:lnTo>
                    <a:lnTo>
                      <a:pt x="29" y="120"/>
                    </a:lnTo>
                    <a:lnTo>
                      <a:pt x="26" y="111"/>
                    </a:lnTo>
                    <a:lnTo>
                      <a:pt x="29" y="109"/>
                    </a:lnTo>
                    <a:lnTo>
                      <a:pt x="33" y="101"/>
                    </a:lnTo>
                    <a:lnTo>
                      <a:pt x="29" y="101"/>
                    </a:lnTo>
                    <a:lnTo>
                      <a:pt x="27" y="94"/>
                    </a:lnTo>
                    <a:lnTo>
                      <a:pt x="18" y="98"/>
                    </a:lnTo>
                    <a:lnTo>
                      <a:pt x="15" y="95"/>
                    </a:lnTo>
                    <a:lnTo>
                      <a:pt x="12" y="89"/>
                    </a:lnTo>
                    <a:lnTo>
                      <a:pt x="19" y="89"/>
                    </a:lnTo>
                    <a:lnTo>
                      <a:pt x="19" y="83"/>
                    </a:lnTo>
                    <a:lnTo>
                      <a:pt x="18" y="77"/>
                    </a:lnTo>
                    <a:lnTo>
                      <a:pt x="26" y="73"/>
                    </a:lnTo>
                    <a:lnTo>
                      <a:pt x="21" y="65"/>
                    </a:lnTo>
                    <a:lnTo>
                      <a:pt x="24" y="63"/>
                    </a:lnTo>
                    <a:lnTo>
                      <a:pt x="29" y="57"/>
                    </a:lnTo>
                    <a:lnTo>
                      <a:pt x="32" y="50"/>
                    </a:lnTo>
                    <a:lnTo>
                      <a:pt x="26" y="41"/>
                    </a:lnTo>
                    <a:lnTo>
                      <a:pt x="21" y="42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7" y="35"/>
                    </a:lnTo>
                    <a:lnTo>
                      <a:pt x="27" y="29"/>
                    </a:lnTo>
                    <a:lnTo>
                      <a:pt x="23" y="22"/>
                    </a:lnTo>
                    <a:lnTo>
                      <a:pt x="15" y="27"/>
                    </a:lnTo>
                    <a:lnTo>
                      <a:pt x="12" y="25"/>
                    </a:lnTo>
                    <a:lnTo>
                      <a:pt x="9" y="19"/>
                    </a:lnTo>
                    <a:lnTo>
                      <a:pt x="6" y="19"/>
                    </a:lnTo>
                    <a:lnTo>
                      <a:pt x="0" y="13"/>
                    </a:lnTo>
                    <a:lnTo>
                      <a:pt x="6" y="7"/>
                    </a:lnTo>
                    <a:lnTo>
                      <a:pt x="9" y="10"/>
                    </a:lnTo>
                    <a:lnTo>
                      <a:pt x="13" y="4"/>
                    </a:lnTo>
                    <a:lnTo>
                      <a:pt x="19" y="1"/>
                    </a:lnTo>
                    <a:lnTo>
                      <a:pt x="26" y="9"/>
                    </a:lnTo>
                    <a:lnTo>
                      <a:pt x="32" y="6"/>
                    </a:lnTo>
                    <a:lnTo>
                      <a:pt x="36" y="10"/>
                    </a:lnTo>
                    <a:lnTo>
                      <a:pt x="41" y="4"/>
                    </a:lnTo>
                    <a:lnTo>
                      <a:pt x="54" y="4"/>
                    </a:lnTo>
                    <a:lnTo>
                      <a:pt x="54" y="9"/>
                    </a:lnTo>
                    <a:lnTo>
                      <a:pt x="56" y="10"/>
                    </a:lnTo>
                    <a:lnTo>
                      <a:pt x="63" y="7"/>
                    </a:lnTo>
                    <a:lnTo>
                      <a:pt x="63" y="12"/>
                    </a:lnTo>
                    <a:lnTo>
                      <a:pt x="70" y="10"/>
                    </a:lnTo>
                    <a:lnTo>
                      <a:pt x="73" y="4"/>
                    </a:lnTo>
                    <a:lnTo>
                      <a:pt x="76" y="3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3" y="7"/>
                    </a:lnTo>
                    <a:lnTo>
                      <a:pt x="94" y="7"/>
                    </a:lnTo>
                    <a:lnTo>
                      <a:pt x="95" y="10"/>
                    </a:lnTo>
                    <a:lnTo>
                      <a:pt x="98" y="10"/>
                    </a:lnTo>
                    <a:lnTo>
                      <a:pt x="107" y="13"/>
                    </a:lnTo>
                    <a:lnTo>
                      <a:pt x="107" y="21"/>
                    </a:lnTo>
                    <a:lnTo>
                      <a:pt x="114" y="21"/>
                    </a:lnTo>
                    <a:lnTo>
                      <a:pt x="107" y="24"/>
                    </a:lnTo>
                    <a:lnTo>
                      <a:pt x="104" y="35"/>
                    </a:lnTo>
                    <a:lnTo>
                      <a:pt x="107" y="36"/>
                    </a:lnTo>
                    <a:lnTo>
                      <a:pt x="118" y="32"/>
                    </a:lnTo>
                    <a:lnTo>
                      <a:pt x="120" y="36"/>
                    </a:lnTo>
                    <a:lnTo>
                      <a:pt x="126" y="36"/>
                    </a:lnTo>
                    <a:lnTo>
                      <a:pt x="126" y="39"/>
                    </a:lnTo>
                    <a:lnTo>
                      <a:pt x="127" y="36"/>
                    </a:lnTo>
                    <a:lnTo>
                      <a:pt x="132" y="39"/>
                    </a:lnTo>
                    <a:lnTo>
                      <a:pt x="132" y="41"/>
                    </a:lnTo>
                    <a:lnTo>
                      <a:pt x="144" y="22"/>
                    </a:lnTo>
                    <a:lnTo>
                      <a:pt x="144" y="19"/>
                    </a:lnTo>
                    <a:lnTo>
                      <a:pt x="147" y="16"/>
                    </a:lnTo>
                    <a:lnTo>
                      <a:pt x="145" y="10"/>
                    </a:lnTo>
                    <a:lnTo>
                      <a:pt x="158" y="10"/>
                    </a:lnTo>
                    <a:lnTo>
                      <a:pt x="162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5" name="Freeform 4211">
                <a:extLst>
                  <a:ext uri="{FF2B5EF4-FFF2-40B4-BE49-F238E27FC236}">
                    <a16:creationId xmlns:a16="http://schemas.microsoft.com/office/drawing/2014/main" id="{6D017493-DA91-791E-3D8A-7C2FC41BF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697"/>
                <a:ext cx="92" cy="66"/>
              </a:xfrm>
              <a:custGeom>
                <a:avLst/>
                <a:gdLst>
                  <a:gd name="T0" fmla="*/ 161 w 183"/>
                  <a:gd name="T1" fmla="*/ 24 h 132"/>
                  <a:gd name="T2" fmla="*/ 168 w 183"/>
                  <a:gd name="T3" fmla="*/ 30 h 132"/>
                  <a:gd name="T4" fmla="*/ 183 w 183"/>
                  <a:gd name="T5" fmla="*/ 38 h 132"/>
                  <a:gd name="T6" fmla="*/ 177 w 183"/>
                  <a:gd name="T7" fmla="*/ 60 h 132"/>
                  <a:gd name="T8" fmla="*/ 164 w 183"/>
                  <a:gd name="T9" fmla="*/ 56 h 132"/>
                  <a:gd name="T10" fmla="*/ 152 w 183"/>
                  <a:gd name="T11" fmla="*/ 57 h 132"/>
                  <a:gd name="T12" fmla="*/ 141 w 183"/>
                  <a:gd name="T13" fmla="*/ 73 h 132"/>
                  <a:gd name="T14" fmla="*/ 129 w 183"/>
                  <a:gd name="T15" fmla="*/ 71 h 132"/>
                  <a:gd name="T16" fmla="*/ 123 w 183"/>
                  <a:gd name="T17" fmla="*/ 80 h 132"/>
                  <a:gd name="T18" fmla="*/ 115 w 183"/>
                  <a:gd name="T19" fmla="*/ 86 h 132"/>
                  <a:gd name="T20" fmla="*/ 101 w 183"/>
                  <a:gd name="T21" fmla="*/ 91 h 132"/>
                  <a:gd name="T22" fmla="*/ 91 w 183"/>
                  <a:gd name="T23" fmla="*/ 101 h 132"/>
                  <a:gd name="T24" fmla="*/ 85 w 183"/>
                  <a:gd name="T25" fmla="*/ 98 h 132"/>
                  <a:gd name="T26" fmla="*/ 74 w 183"/>
                  <a:gd name="T27" fmla="*/ 105 h 132"/>
                  <a:gd name="T28" fmla="*/ 71 w 183"/>
                  <a:gd name="T29" fmla="*/ 117 h 132"/>
                  <a:gd name="T30" fmla="*/ 62 w 183"/>
                  <a:gd name="T31" fmla="*/ 126 h 132"/>
                  <a:gd name="T32" fmla="*/ 51 w 183"/>
                  <a:gd name="T33" fmla="*/ 126 h 132"/>
                  <a:gd name="T34" fmla="*/ 42 w 183"/>
                  <a:gd name="T35" fmla="*/ 127 h 132"/>
                  <a:gd name="T36" fmla="*/ 36 w 183"/>
                  <a:gd name="T37" fmla="*/ 132 h 132"/>
                  <a:gd name="T38" fmla="*/ 33 w 183"/>
                  <a:gd name="T39" fmla="*/ 123 h 132"/>
                  <a:gd name="T40" fmla="*/ 26 w 183"/>
                  <a:gd name="T41" fmla="*/ 111 h 132"/>
                  <a:gd name="T42" fmla="*/ 33 w 183"/>
                  <a:gd name="T43" fmla="*/ 101 h 132"/>
                  <a:gd name="T44" fmla="*/ 27 w 183"/>
                  <a:gd name="T45" fmla="*/ 94 h 132"/>
                  <a:gd name="T46" fmla="*/ 15 w 183"/>
                  <a:gd name="T47" fmla="*/ 95 h 132"/>
                  <a:gd name="T48" fmla="*/ 19 w 183"/>
                  <a:gd name="T49" fmla="*/ 89 h 132"/>
                  <a:gd name="T50" fmla="*/ 18 w 183"/>
                  <a:gd name="T51" fmla="*/ 77 h 132"/>
                  <a:gd name="T52" fmla="*/ 21 w 183"/>
                  <a:gd name="T53" fmla="*/ 65 h 132"/>
                  <a:gd name="T54" fmla="*/ 29 w 183"/>
                  <a:gd name="T55" fmla="*/ 57 h 132"/>
                  <a:gd name="T56" fmla="*/ 26 w 183"/>
                  <a:gd name="T57" fmla="*/ 41 h 132"/>
                  <a:gd name="T58" fmla="*/ 18 w 183"/>
                  <a:gd name="T59" fmla="*/ 38 h 132"/>
                  <a:gd name="T60" fmla="*/ 27 w 183"/>
                  <a:gd name="T61" fmla="*/ 35 h 132"/>
                  <a:gd name="T62" fmla="*/ 23 w 183"/>
                  <a:gd name="T63" fmla="*/ 22 h 132"/>
                  <a:gd name="T64" fmla="*/ 12 w 183"/>
                  <a:gd name="T65" fmla="*/ 25 h 132"/>
                  <a:gd name="T66" fmla="*/ 6 w 183"/>
                  <a:gd name="T67" fmla="*/ 19 h 132"/>
                  <a:gd name="T68" fmla="*/ 6 w 183"/>
                  <a:gd name="T69" fmla="*/ 7 h 132"/>
                  <a:gd name="T70" fmla="*/ 13 w 183"/>
                  <a:gd name="T71" fmla="*/ 4 h 132"/>
                  <a:gd name="T72" fmla="*/ 26 w 183"/>
                  <a:gd name="T73" fmla="*/ 9 h 132"/>
                  <a:gd name="T74" fmla="*/ 36 w 183"/>
                  <a:gd name="T75" fmla="*/ 10 h 132"/>
                  <a:gd name="T76" fmla="*/ 54 w 183"/>
                  <a:gd name="T77" fmla="*/ 4 h 132"/>
                  <a:gd name="T78" fmla="*/ 56 w 183"/>
                  <a:gd name="T79" fmla="*/ 10 h 132"/>
                  <a:gd name="T80" fmla="*/ 63 w 183"/>
                  <a:gd name="T81" fmla="*/ 12 h 132"/>
                  <a:gd name="T82" fmla="*/ 73 w 183"/>
                  <a:gd name="T83" fmla="*/ 4 h 132"/>
                  <a:gd name="T84" fmla="*/ 79 w 183"/>
                  <a:gd name="T85" fmla="*/ 0 h 132"/>
                  <a:gd name="T86" fmla="*/ 83 w 183"/>
                  <a:gd name="T87" fmla="*/ 7 h 132"/>
                  <a:gd name="T88" fmla="*/ 95 w 183"/>
                  <a:gd name="T89" fmla="*/ 10 h 132"/>
                  <a:gd name="T90" fmla="*/ 107 w 183"/>
                  <a:gd name="T91" fmla="*/ 13 h 132"/>
                  <a:gd name="T92" fmla="*/ 114 w 183"/>
                  <a:gd name="T93" fmla="*/ 21 h 132"/>
                  <a:gd name="T94" fmla="*/ 104 w 183"/>
                  <a:gd name="T95" fmla="*/ 35 h 132"/>
                  <a:gd name="T96" fmla="*/ 118 w 183"/>
                  <a:gd name="T97" fmla="*/ 32 h 132"/>
                  <a:gd name="T98" fmla="*/ 126 w 183"/>
                  <a:gd name="T99" fmla="*/ 36 h 132"/>
                  <a:gd name="T100" fmla="*/ 127 w 183"/>
                  <a:gd name="T101" fmla="*/ 36 h 132"/>
                  <a:gd name="T102" fmla="*/ 132 w 183"/>
                  <a:gd name="T103" fmla="*/ 41 h 132"/>
                  <a:gd name="T104" fmla="*/ 144 w 183"/>
                  <a:gd name="T105" fmla="*/ 19 h 132"/>
                  <a:gd name="T106" fmla="*/ 145 w 183"/>
                  <a:gd name="T107" fmla="*/ 10 h 132"/>
                  <a:gd name="T108" fmla="*/ 162 w 183"/>
                  <a:gd name="T10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3" h="132">
                    <a:moveTo>
                      <a:pt x="162" y="19"/>
                    </a:moveTo>
                    <a:lnTo>
                      <a:pt x="161" y="24"/>
                    </a:lnTo>
                    <a:lnTo>
                      <a:pt x="164" y="32"/>
                    </a:lnTo>
                    <a:lnTo>
                      <a:pt x="168" y="30"/>
                    </a:lnTo>
                    <a:lnTo>
                      <a:pt x="177" y="25"/>
                    </a:lnTo>
                    <a:lnTo>
                      <a:pt x="183" y="38"/>
                    </a:lnTo>
                    <a:lnTo>
                      <a:pt x="174" y="53"/>
                    </a:lnTo>
                    <a:lnTo>
                      <a:pt x="177" y="60"/>
                    </a:lnTo>
                    <a:lnTo>
                      <a:pt x="171" y="56"/>
                    </a:lnTo>
                    <a:lnTo>
                      <a:pt x="164" y="56"/>
                    </a:lnTo>
                    <a:lnTo>
                      <a:pt x="156" y="53"/>
                    </a:lnTo>
                    <a:lnTo>
                      <a:pt x="152" y="57"/>
                    </a:lnTo>
                    <a:lnTo>
                      <a:pt x="144" y="63"/>
                    </a:lnTo>
                    <a:lnTo>
                      <a:pt x="141" y="73"/>
                    </a:lnTo>
                    <a:lnTo>
                      <a:pt x="136" y="74"/>
                    </a:lnTo>
                    <a:lnTo>
                      <a:pt x="129" y="71"/>
                    </a:lnTo>
                    <a:lnTo>
                      <a:pt x="124" y="74"/>
                    </a:lnTo>
                    <a:lnTo>
                      <a:pt x="123" y="80"/>
                    </a:lnTo>
                    <a:lnTo>
                      <a:pt x="117" y="83"/>
                    </a:lnTo>
                    <a:lnTo>
                      <a:pt x="115" y="86"/>
                    </a:lnTo>
                    <a:lnTo>
                      <a:pt x="111" y="91"/>
                    </a:lnTo>
                    <a:lnTo>
                      <a:pt x="101" y="91"/>
                    </a:lnTo>
                    <a:lnTo>
                      <a:pt x="101" y="97"/>
                    </a:lnTo>
                    <a:lnTo>
                      <a:pt x="91" y="101"/>
                    </a:lnTo>
                    <a:lnTo>
                      <a:pt x="88" y="106"/>
                    </a:lnTo>
                    <a:lnTo>
                      <a:pt x="85" y="98"/>
                    </a:lnTo>
                    <a:lnTo>
                      <a:pt x="80" y="97"/>
                    </a:lnTo>
                    <a:lnTo>
                      <a:pt x="74" y="105"/>
                    </a:lnTo>
                    <a:lnTo>
                      <a:pt x="70" y="114"/>
                    </a:lnTo>
                    <a:lnTo>
                      <a:pt x="71" y="117"/>
                    </a:lnTo>
                    <a:lnTo>
                      <a:pt x="67" y="123"/>
                    </a:lnTo>
                    <a:lnTo>
                      <a:pt x="62" y="126"/>
                    </a:lnTo>
                    <a:lnTo>
                      <a:pt x="54" y="127"/>
                    </a:lnTo>
                    <a:lnTo>
                      <a:pt x="51" y="126"/>
                    </a:lnTo>
                    <a:lnTo>
                      <a:pt x="45" y="127"/>
                    </a:lnTo>
                    <a:lnTo>
                      <a:pt x="42" y="127"/>
                    </a:lnTo>
                    <a:lnTo>
                      <a:pt x="41" y="130"/>
                    </a:lnTo>
                    <a:lnTo>
                      <a:pt x="36" y="132"/>
                    </a:lnTo>
                    <a:lnTo>
                      <a:pt x="29" y="129"/>
                    </a:lnTo>
                    <a:lnTo>
                      <a:pt x="33" y="123"/>
                    </a:lnTo>
                    <a:lnTo>
                      <a:pt x="29" y="120"/>
                    </a:lnTo>
                    <a:lnTo>
                      <a:pt x="26" y="111"/>
                    </a:lnTo>
                    <a:lnTo>
                      <a:pt x="29" y="109"/>
                    </a:lnTo>
                    <a:lnTo>
                      <a:pt x="33" y="101"/>
                    </a:lnTo>
                    <a:lnTo>
                      <a:pt x="29" y="101"/>
                    </a:lnTo>
                    <a:lnTo>
                      <a:pt x="27" y="94"/>
                    </a:lnTo>
                    <a:lnTo>
                      <a:pt x="18" y="98"/>
                    </a:lnTo>
                    <a:lnTo>
                      <a:pt x="15" y="95"/>
                    </a:lnTo>
                    <a:lnTo>
                      <a:pt x="12" y="89"/>
                    </a:lnTo>
                    <a:lnTo>
                      <a:pt x="19" y="89"/>
                    </a:lnTo>
                    <a:lnTo>
                      <a:pt x="19" y="83"/>
                    </a:lnTo>
                    <a:lnTo>
                      <a:pt x="18" y="77"/>
                    </a:lnTo>
                    <a:lnTo>
                      <a:pt x="26" y="73"/>
                    </a:lnTo>
                    <a:lnTo>
                      <a:pt x="21" y="65"/>
                    </a:lnTo>
                    <a:lnTo>
                      <a:pt x="24" y="63"/>
                    </a:lnTo>
                    <a:lnTo>
                      <a:pt x="29" y="57"/>
                    </a:lnTo>
                    <a:lnTo>
                      <a:pt x="32" y="50"/>
                    </a:lnTo>
                    <a:lnTo>
                      <a:pt x="26" y="41"/>
                    </a:lnTo>
                    <a:lnTo>
                      <a:pt x="21" y="42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7" y="35"/>
                    </a:lnTo>
                    <a:lnTo>
                      <a:pt x="27" y="29"/>
                    </a:lnTo>
                    <a:lnTo>
                      <a:pt x="23" y="22"/>
                    </a:lnTo>
                    <a:lnTo>
                      <a:pt x="15" y="27"/>
                    </a:lnTo>
                    <a:lnTo>
                      <a:pt x="12" y="25"/>
                    </a:lnTo>
                    <a:lnTo>
                      <a:pt x="9" y="19"/>
                    </a:lnTo>
                    <a:lnTo>
                      <a:pt x="6" y="19"/>
                    </a:lnTo>
                    <a:lnTo>
                      <a:pt x="0" y="13"/>
                    </a:lnTo>
                    <a:lnTo>
                      <a:pt x="6" y="7"/>
                    </a:lnTo>
                    <a:lnTo>
                      <a:pt x="9" y="10"/>
                    </a:lnTo>
                    <a:lnTo>
                      <a:pt x="13" y="4"/>
                    </a:lnTo>
                    <a:lnTo>
                      <a:pt x="19" y="1"/>
                    </a:lnTo>
                    <a:lnTo>
                      <a:pt x="26" y="9"/>
                    </a:lnTo>
                    <a:lnTo>
                      <a:pt x="32" y="6"/>
                    </a:lnTo>
                    <a:lnTo>
                      <a:pt x="36" y="10"/>
                    </a:lnTo>
                    <a:lnTo>
                      <a:pt x="41" y="4"/>
                    </a:lnTo>
                    <a:lnTo>
                      <a:pt x="54" y="4"/>
                    </a:lnTo>
                    <a:lnTo>
                      <a:pt x="54" y="9"/>
                    </a:lnTo>
                    <a:lnTo>
                      <a:pt x="56" y="10"/>
                    </a:lnTo>
                    <a:lnTo>
                      <a:pt x="63" y="7"/>
                    </a:lnTo>
                    <a:lnTo>
                      <a:pt x="63" y="12"/>
                    </a:lnTo>
                    <a:lnTo>
                      <a:pt x="70" y="10"/>
                    </a:lnTo>
                    <a:lnTo>
                      <a:pt x="73" y="4"/>
                    </a:lnTo>
                    <a:lnTo>
                      <a:pt x="76" y="3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3" y="7"/>
                    </a:lnTo>
                    <a:lnTo>
                      <a:pt x="94" y="7"/>
                    </a:lnTo>
                    <a:lnTo>
                      <a:pt x="95" y="10"/>
                    </a:lnTo>
                    <a:lnTo>
                      <a:pt x="98" y="10"/>
                    </a:lnTo>
                    <a:lnTo>
                      <a:pt x="107" y="13"/>
                    </a:lnTo>
                    <a:lnTo>
                      <a:pt x="107" y="21"/>
                    </a:lnTo>
                    <a:lnTo>
                      <a:pt x="114" y="21"/>
                    </a:lnTo>
                    <a:lnTo>
                      <a:pt x="107" y="24"/>
                    </a:lnTo>
                    <a:lnTo>
                      <a:pt x="104" y="35"/>
                    </a:lnTo>
                    <a:lnTo>
                      <a:pt x="107" y="36"/>
                    </a:lnTo>
                    <a:lnTo>
                      <a:pt x="118" y="32"/>
                    </a:lnTo>
                    <a:lnTo>
                      <a:pt x="120" y="36"/>
                    </a:lnTo>
                    <a:lnTo>
                      <a:pt x="126" y="36"/>
                    </a:lnTo>
                    <a:lnTo>
                      <a:pt x="126" y="39"/>
                    </a:lnTo>
                    <a:lnTo>
                      <a:pt x="127" y="36"/>
                    </a:lnTo>
                    <a:lnTo>
                      <a:pt x="132" y="39"/>
                    </a:lnTo>
                    <a:lnTo>
                      <a:pt x="132" y="41"/>
                    </a:lnTo>
                    <a:lnTo>
                      <a:pt x="144" y="22"/>
                    </a:lnTo>
                    <a:lnTo>
                      <a:pt x="144" y="19"/>
                    </a:lnTo>
                    <a:lnTo>
                      <a:pt x="147" y="16"/>
                    </a:lnTo>
                    <a:lnTo>
                      <a:pt x="145" y="10"/>
                    </a:lnTo>
                    <a:lnTo>
                      <a:pt x="158" y="10"/>
                    </a:lnTo>
                    <a:lnTo>
                      <a:pt x="162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6" name="Freeform 4212">
                <a:extLst>
                  <a:ext uri="{FF2B5EF4-FFF2-40B4-BE49-F238E27FC236}">
                    <a16:creationId xmlns:a16="http://schemas.microsoft.com/office/drawing/2014/main" id="{CF613F99-691B-915D-11EA-7847AD174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749"/>
                <a:ext cx="21" cy="35"/>
              </a:xfrm>
              <a:custGeom>
                <a:avLst/>
                <a:gdLst>
                  <a:gd name="T0" fmla="*/ 31 w 43"/>
                  <a:gd name="T1" fmla="*/ 21 h 69"/>
                  <a:gd name="T2" fmla="*/ 34 w 43"/>
                  <a:gd name="T3" fmla="*/ 15 h 69"/>
                  <a:gd name="T4" fmla="*/ 24 w 43"/>
                  <a:gd name="T5" fmla="*/ 15 h 69"/>
                  <a:gd name="T6" fmla="*/ 29 w 43"/>
                  <a:gd name="T7" fmla="*/ 9 h 69"/>
                  <a:gd name="T8" fmla="*/ 18 w 43"/>
                  <a:gd name="T9" fmla="*/ 6 h 69"/>
                  <a:gd name="T10" fmla="*/ 17 w 43"/>
                  <a:gd name="T11" fmla="*/ 0 h 69"/>
                  <a:gd name="T12" fmla="*/ 11 w 43"/>
                  <a:gd name="T13" fmla="*/ 0 h 69"/>
                  <a:gd name="T14" fmla="*/ 3 w 43"/>
                  <a:gd name="T15" fmla="*/ 3 h 69"/>
                  <a:gd name="T16" fmla="*/ 8 w 43"/>
                  <a:gd name="T17" fmla="*/ 9 h 69"/>
                  <a:gd name="T18" fmla="*/ 5 w 43"/>
                  <a:gd name="T19" fmla="*/ 10 h 69"/>
                  <a:gd name="T20" fmla="*/ 0 w 43"/>
                  <a:gd name="T21" fmla="*/ 19 h 69"/>
                  <a:gd name="T22" fmla="*/ 6 w 43"/>
                  <a:gd name="T23" fmla="*/ 25 h 69"/>
                  <a:gd name="T24" fmla="*/ 14 w 43"/>
                  <a:gd name="T25" fmla="*/ 25 h 69"/>
                  <a:gd name="T26" fmla="*/ 23 w 43"/>
                  <a:gd name="T27" fmla="*/ 38 h 69"/>
                  <a:gd name="T28" fmla="*/ 14 w 43"/>
                  <a:gd name="T29" fmla="*/ 44 h 69"/>
                  <a:gd name="T30" fmla="*/ 17 w 43"/>
                  <a:gd name="T31" fmla="*/ 45 h 69"/>
                  <a:gd name="T32" fmla="*/ 23 w 43"/>
                  <a:gd name="T33" fmla="*/ 50 h 69"/>
                  <a:gd name="T34" fmla="*/ 20 w 43"/>
                  <a:gd name="T35" fmla="*/ 53 h 69"/>
                  <a:gd name="T36" fmla="*/ 20 w 43"/>
                  <a:gd name="T37" fmla="*/ 60 h 69"/>
                  <a:gd name="T38" fmla="*/ 17 w 43"/>
                  <a:gd name="T39" fmla="*/ 60 h 69"/>
                  <a:gd name="T40" fmla="*/ 21 w 43"/>
                  <a:gd name="T41" fmla="*/ 69 h 69"/>
                  <a:gd name="T42" fmla="*/ 27 w 43"/>
                  <a:gd name="T43" fmla="*/ 66 h 69"/>
                  <a:gd name="T44" fmla="*/ 32 w 43"/>
                  <a:gd name="T45" fmla="*/ 68 h 69"/>
                  <a:gd name="T46" fmla="*/ 41 w 43"/>
                  <a:gd name="T47" fmla="*/ 66 h 69"/>
                  <a:gd name="T48" fmla="*/ 43 w 43"/>
                  <a:gd name="T49" fmla="*/ 62 h 69"/>
                  <a:gd name="T50" fmla="*/ 40 w 43"/>
                  <a:gd name="T51" fmla="*/ 57 h 69"/>
                  <a:gd name="T52" fmla="*/ 34 w 43"/>
                  <a:gd name="T53" fmla="*/ 42 h 69"/>
                  <a:gd name="T54" fmla="*/ 43 w 43"/>
                  <a:gd name="T55" fmla="*/ 44 h 69"/>
                  <a:gd name="T56" fmla="*/ 37 w 43"/>
                  <a:gd name="T57" fmla="*/ 31 h 69"/>
                  <a:gd name="T58" fmla="*/ 29 w 43"/>
                  <a:gd name="T59" fmla="*/ 28 h 69"/>
                  <a:gd name="T60" fmla="*/ 31 w 43"/>
                  <a:gd name="T61" fmla="*/ 2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69">
                    <a:moveTo>
                      <a:pt x="31" y="21"/>
                    </a:moveTo>
                    <a:lnTo>
                      <a:pt x="34" y="15"/>
                    </a:lnTo>
                    <a:lnTo>
                      <a:pt x="24" y="15"/>
                    </a:lnTo>
                    <a:lnTo>
                      <a:pt x="29" y="9"/>
                    </a:lnTo>
                    <a:lnTo>
                      <a:pt x="18" y="6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3" y="3"/>
                    </a:lnTo>
                    <a:lnTo>
                      <a:pt x="8" y="9"/>
                    </a:lnTo>
                    <a:lnTo>
                      <a:pt x="5" y="10"/>
                    </a:lnTo>
                    <a:lnTo>
                      <a:pt x="0" y="19"/>
                    </a:lnTo>
                    <a:lnTo>
                      <a:pt x="6" y="25"/>
                    </a:lnTo>
                    <a:lnTo>
                      <a:pt x="14" y="25"/>
                    </a:lnTo>
                    <a:lnTo>
                      <a:pt x="23" y="38"/>
                    </a:lnTo>
                    <a:lnTo>
                      <a:pt x="14" y="44"/>
                    </a:lnTo>
                    <a:lnTo>
                      <a:pt x="17" y="45"/>
                    </a:lnTo>
                    <a:lnTo>
                      <a:pt x="23" y="50"/>
                    </a:lnTo>
                    <a:lnTo>
                      <a:pt x="20" y="53"/>
                    </a:lnTo>
                    <a:lnTo>
                      <a:pt x="20" y="60"/>
                    </a:lnTo>
                    <a:lnTo>
                      <a:pt x="17" y="60"/>
                    </a:lnTo>
                    <a:lnTo>
                      <a:pt x="21" y="69"/>
                    </a:lnTo>
                    <a:lnTo>
                      <a:pt x="27" y="66"/>
                    </a:lnTo>
                    <a:lnTo>
                      <a:pt x="32" y="68"/>
                    </a:lnTo>
                    <a:lnTo>
                      <a:pt x="41" y="66"/>
                    </a:lnTo>
                    <a:lnTo>
                      <a:pt x="43" y="62"/>
                    </a:lnTo>
                    <a:lnTo>
                      <a:pt x="40" y="57"/>
                    </a:lnTo>
                    <a:lnTo>
                      <a:pt x="34" y="42"/>
                    </a:lnTo>
                    <a:lnTo>
                      <a:pt x="43" y="44"/>
                    </a:lnTo>
                    <a:lnTo>
                      <a:pt x="37" y="31"/>
                    </a:lnTo>
                    <a:lnTo>
                      <a:pt x="29" y="28"/>
                    </a:lnTo>
                    <a:lnTo>
                      <a:pt x="3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7" name="Freeform 4213">
                <a:extLst>
                  <a:ext uri="{FF2B5EF4-FFF2-40B4-BE49-F238E27FC236}">
                    <a16:creationId xmlns:a16="http://schemas.microsoft.com/office/drawing/2014/main" id="{9A65363C-49BA-77C2-19D4-BFA6886E6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749"/>
                <a:ext cx="21" cy="35"/>
              </a:xfrm>
              <a:custGeom>
                <a:avLst/>
                <a:gdLst>
                  <a:gd name="T0" fmla="*/ 31 w 43"/>
                  <a:gd name="T1" fmla="*/ 21 h 69"/>
                  <a:gd name="T2" fmla="*/ 29 w 43"/>
                  <a:gd name="T3" fmla="*/ 28 h 69"/>
                  <a:gd name="T4" fmla="*/ 37 w 43"/>
                  <a:gd name="T5" fmla="*/ 31 h 69"/>
                  <a:gd name="T6" fmla="*/ 43 w 43"/>
                  <a:gd name="T7" fmla="*/ 44 h 69"/>
                  <a:gd name="T8" fmla="*/ 34 w 43"/>
                  <a:gd name="T9" fmla="*/ 42 h 69"/>
                  <a:gd name="T10" fmla="*/ 40 w 43"/>
                  <a:gd name="T11" fmla="*/ 57 h 69"/>
                  <a:gd name="T12" fmla="*/ 43 w 43"/>
                  <a:gd name="T13" fmla="*/ 62 h 69"/>
                  <a:gd name="T14" fmla="*/ 41 w 43"/>
                  <a:gd name="T15" fmla="*/ 66 h 69"/>
                  <a:gd name="T16" fmla="*/ 32 w 43"/>
                  <a:gd name="T17" fmla="*/ 68 h 69"/>
                  <a:gd name="T18" fmla="*/ 27 w 43"/>
                  <a:gd name="T19" fmla="*/ 66 h 69"/>
                  <a:gd name="T20" fmla="*/ 21 w 43"/>
                  <a:gd name="T21" fmla="*/ 69 h 69"/>
                  <a:gd name="T22" fmla="*/ 17 w 43"/>
                  <a:gd name="T23" fmla="*/ 60 h 69"/>
                  <a:gd name="T24" fmla="*/ 20 w 43"/>
                  <a:gd name="T25" fmla="*/ 60 h 69"/>
                  <a:gd name="T26" fmla="*/ 20 w 43"/>
                  <a:gd name="T27" fmla="*/ 53 h 69"/>
                  <a:gd name="T28" fmla="*/ 23 w 43"/>
                  <a:gd name="T29" fmla="*/ 50 h 69"/>
                  <a:gd name="T30" fmla="*/ 17 w 43"/>
                  <a:gd name="T31" fmla="*/ 45 h 69"/>
                  <a:gd name="T32" fmla="*/ 14 w 43"/>
                  <a:gd name="T33" fmla="*/ 44 h 69"/>
                  <a:gd name="T34" fmla="*/ 23 w 43"/>
                  <a:gd name="T35" fmla="*/ 38 h 69"/>
                  <a:gd name="T36" fmla="*/ 14 w 43"/>
                  <a:gd name="T37" fmla="*/ 25 h 69"/>
                  <a:gd name="T38" fmla="*/ 6 w 43"/>
                  <a:gd name="T39" fmla="*/ 25 h 69"/>
                  <a:gd name="T40" fmla="*/ 0 w 43"/>
                  <a:gd name="T41" fmla="*/ 19 h 69"/>
                  <a:gd name="T42" fmla="*/ 5 w 43"/>
                  <a:gd name="T43" fmla="*/ 10 h 69"/>
                  <a:gd name="T44" fmla="*/ 8 w 43"/>
                  <a:gd name="T45" fmla="*/ 9 h 69"/>
                  <a:gd name="T46" fmla="*/ 3 w 43"/>
                  <a:gd name="T47" fmla="*/ 3 h 69"/>
                  <a:gd name="T48" fmla="*/ 11 w 43"/>
                  <a:gd name="T49" fmla="*/ 0 h 69"/>
                  <a:gd name="T50" fmla="*/ 17 w 43"/>
                  <a:gd name="T51" fmla="*/ 0 h 69"/>
                  <a:gd name="T52" fmla="*/ 18 w 43"/>
                  <a:gd name="T53" fmla="*/ 6 h 69"/>
                  <a:gd name="T54" fmla="*/ 29 w 43"/>
                  <a:gd name="T55" fmla="*/ 9 h 69"/>
                  <a:gd name="T56" fmla="*/ 24 w 43"/>
                  <a:gd name="T57" fmla="*/ 15 h 69"/>
                  <a:gd name="T58" fmla="*/ 34 w 43"/>
                  <a:gd name="T59" fmla="*/ 15 h 69"/>
                  <a:gd name="T60" fmla="*/ 31 w 43"/>
                  <a:gd name="T61" fmla="*/ 2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69">
                    <a:moveTo>
                      <a:pt x="31" y="21"/>
                    </a:moveTo>
                    <a:lnTo>
                      <a:pt x="29" y="28"/>
                    </a:lnTo>
                    <a:lnTo>
                      <a:pt x="37" y="31"/>
                    </a:lnTo>
                    <a:lnTo>
                      <a:pt x="43" y="44"/>
                    </a:lnTo>
                    <a:lnTo>
                      <a:pt x="34" y="42"/>
                    </a:lnTo>
                    <a:lnTo>
                      <a:pt x="40" y="57"/>
                    </a:lnTo>
                    <a:lnTo>
                      <a:pt x="43" y="62"/>
                    </a:lnTo>
                    <a:lnTo>
                      <a:pt x="41" y="66"/>
                    </a:lnTo>
                    <a:lnTo>
                      <a:pt x="32" y="68"/>
                    </a:lnTo>
                    <a:lnTo>
                      <a:pt x="27" y="66"/>
                    </a:lnTo>
                    <a:lnTo>
                      <a:pt x="21" y="69"/>
                    </a:lnTo>
                    <a:lnTo>
                      <a:pt x="17" y="60"/>
                    </a:lnTo>
                    <a:lnTo>
                      <a:pt x="20" y="60"/>
                    </a:lnTo>
                    <a:lnTo>
                      <a:pt x="20" y="53"/>
                    </a:lnTo>
                    <a:lnTo>
                      <a:pt x="23" y="50"/>
                    </a:lnTo>
                    <a:lnTo>
                      <a:pt x="17" y="45"/>
                    </a:lnTo>
                    <a:lnTo>
                      <a:pt x="14" y="44"/>
                    </a:lnTo>
                    <a:lnTo>
                      <a:pt x="23" y="38"/>
                    </a:lnTo>
                    <a:lnTo>
                      <a:pt x="14" y="25"/>
                    </a:lnTo>
                    <a:lnTo>
                      <a:pt x="6" y="25"/>
                    </a:lnTo>
                    <a:lnTo>
                      <a:pt x="0" y="1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3" y="3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18" y="6"/>
                    </a:lnTo>
                    <a:lnTo>
                      <a:pt x="29" y="9"/>
                    </a:lnTo>
                    <a:lnTo>
                      <a:pt x="24" y="15"/>
                    </a:lnTo>
                    <a:lnTo>
                      <a:pt x="34" y="15"/>
                    </a:lnTo>
                    <a:lnTo>
                      <a:pt x="31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8" name="Freeform 4214">
                <a:extLst>
                  <a:ext uri="{FF2B5EF4-FFF2-40B4-BE49-F238E27FC236}">
                    <a16:creationId xmlns:a16="http://schemas.microsoft.com/office/drawing/2014/main" id="{6A5ED632-19F2-AF29-E984-692875CE2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749"/>
                <a:ext cx="21" cy="35"/>
              </a:xfrm>
              <a:custGeom>
                <a:avLst/>
                <a:gdLst>
                  <a:gd name="T0" fmla="*/ 31 w 43"/>
                  <a:gd name="T1" fmla="*/ 21 h 69"/>
                  <a:gd name="T2" fmla="*/ 29 w 43"/>
                  <a:gd name="T3" fmla="*/ 28 h 69"/>
                  <a:gd name="T4" fmla="*/ 37 w 43"/>
                  <a:gd name="T5" fmla="*/ 31 h 69"/>
                  <a:gd name="T6" fmla="*/ 43 w 43"/>
                  <a:gd name="T7" fmla="*/ 44 h 69"/>
                  <a:gd name="T8" fmla="*/ 34 w 43"/>
                  <a:gd name="T9" fmla="*/ 42 h 69"/>
                  <a:gd name="T10" fmla="*/ 40 w 43"/>
                  <a:gd name="T11" fmla="*/ 57 h 69"/>
                  <a:gd name="T12" fmla="*/ 43 w 43"/>
                  <a:gd name="T13" fmla="*/ 62 h 69"/>
                  <a:gd name="T14" fmla="*/ 41 w 43"/>
                  <a:gd name="T15" fmla="*/ 66 h 69"/>
                  <a:gd name="T16" fmla="*/ 32 w 43"/>
                  <a:gd name="T17" fmla="*/ 68 h 69"/>
                  <a:gd name="T18" fmla="*/ 27 w 43"/>
                  <a:gd name="T19" fmla="*/ 66 h 69"/>
                  <a:gd name="T20" fmla="*/ 21 w 43"/>
                  <a:gd name="T21" fmla="*/ 69 h 69"/>
                  <a:gd name="T22" fmla="*/ 17 w 43"/>
                  <a:gd name="T23" fmla="*/ 60 h 69"/>
                  <a:gd name="T24" fmla="*/ 20 w 43"/>
                  <a:gd name="T25" fmla="*/ 60 h 69"/>
                  <a:gd name="T26" fmla="*/ 20 w 43"/>
                  <a:gd name="T27" fmla="*/ 53 h 69"/>
                  <a:gd name="T28" fmla="*/ 23 w 43"/>
                  <a:gd name="T29" fmla="*/ 50 h 69"/>
                  <a:gd name="T30" fmla="*/ 17 w 43"/>
                  <a:gd name="T31" fmla="*/ 45 h 69"/>
                  <a:gd name="T32" fmla="*/ 14 w 43"/>
                  <a:gd name="T33" fmla="*/ 44 h 69"/>
                  <a:gd name="T34" fmla="*/ 23 w 43"/>
                  <a:gd name="T35" fmla="*/ 38 h 69"/>
                  <a:gd name="T36" fmla="*/ 14 w 43"/>
                  <a:gd name="T37" fmla="*/ 25 h 69"/>
                  <a:gd name="T38" fmla="*/ 6 w 43"/>
                  <a:gd name="T39" fmla="*/ 25 h 69"/>
                  <a:gd name="T40" fmla="*/ 0 w 43"/>
                  <a:gd name="T41" fmla="*/ 19 h 69"/>
                  <a:gd name="T42" fmla="*/ 5 w 43"/>
                  <a:gd name="T43" fmla="*/ 10 h 69"/>
                  <a:gd name="T44" fmla="*/ 8 w 43"/>
                  <a:gd name="T45" fmla="*/ 9 h 69"/>
                  <a:gd name="T46" fmla="*/ 3 w 43"/>
                  <a:gd name="T47" fmla="*/ 3 h 69"/>
                  <a:gd name="T48" fmla="*/ 11 w 43"/>
                  <a:gd name="T49" fmla="*/ 0 h 69"/>
                  <a:gd name="T50" fmla="*/ 17 w 43"/>
                  <a:gd name="T51" fmla="*/ 0 h 69"/>
                  <a:gd name="T52" fmla="*/ 18 w 43"/>
                  <a:gd name="T53" fmla="*/ 6 h 69"/>
                  <a:gd name="T54" fmla="*/ 29 w 43"/>
                  <a:gd name="T55" fmla="*/ 9 h 69"/>
                  <a:gd name="T56" fmla="*/ 24 w 43"/>
                  <a:gd name="T57" fmla="*/ 15 h 69"/>
                  <a:gd name="T58" fmla="*/ 34 w 43"/>
                  <a:gd name="T59" fmla="*/ 15 h 69"/>
                  <a:gd name="T60" fmla="*/ 31 w 43"/>
                  <a:gd name="T61" fmla="*/ 2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69">
                    <a:moveTo>
                      <a:pt x="31" y="21"/>
                    </a:moveTo>
                    <a:lnTo>
                      <a:pt x="29" y="28"/>
                    </a:lnTo>
                    <a:lnTo>
                      <a:pt x="37" y="31"/>
                    </a:lnTo>
                    <a:lnTo>
                      <a:pt x="43" y="44"/>
                    </a:lnTo>
                    <a:lnTo>
                      <a:pt x="34" y="42"/>
                    </a:lnTo>
                    <a:lnTo>
                      <a:pt x="40" y="57"/>
                    </a:lnTo>
                    <a:lnTo>
                      <a:pt x="43" y="62"/>
                    </a:lnTo>
                    <a:lnTo>
                      <a:pt x="41" y="66"/>
                    </a:lnTo>
                    <a:lnTo>
                      <a:pt x="32" y="68"/>
                    </a:lnTo>
                    <a:lnTo>
                      <a:pt x="27" y="66"/>
                    </a:lnTo>
                    <a:lnTo>
                      <a:pt x="21" y="69"/>
                    </a:lnTo>
                    <a:lnTo>
                      <a:pt x="17" y="60"/>
                    </a:lnTo>
                    <a:lnTo>
                      <a:pt x="20" y="60"/>
                    </a:lnTo>
                    <a:lnTo>
                      <a:pt x="20" y="53"/>
                    </a:lnTo>
                    <a:lnTo>
                      <a:pt x="23" y="50"/>
                    </a:lnTo>
                    <a:lnTo>
                      <a:pt x="17" y="45"/>
                    </a:lnTo>
                    <a:lnTo>
                      <a:pt x="14" y="44"/>
                    </a:lnTo>
                    <a:lnTo>
                      <a:pt x="23" y="38"/>
                    </a:lnTo>
                    <a:lnTo>
                      <a:pt x="14" y="25"/>
                    </a:lnTo>
                    <a:lnTo>
                      <a:pt x="6" y="25"/>
                    </a:lnTo>
                    <a:lnTo>
                      <a:pt x="0" y="19"/>
                    </a:lnTo>
                    <a:lnTo>
                      <a:pt x="5" y="10"/>
                    </a:lnTo>
                    <a:lnTo>
                      <a:pt x="8" y="9"/>
                    </a:lnTo>
                    <a:lnTo>
                      <a:pt x="3" y="3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18" y="6"/>
                    </a:lnTo>
                    <a:lnTo>
                      <a:pt x="29" y="9"/>
                    </a:lnTo>
                    <a:lnTo>
                      <a:pt x="24" y="15"/>
                    </a:lnTo>
                    <a:lnTo>
                      <a:pt x="34" y="15"/>
                    </a:lnTo>
                    <a:lnTo>
                      <a:pt x="31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9" name="Freeform 4215">
                <a:extLst>
                  <a:ext uri="{FF2B5EF4-FFF2-40B4-BE49-F238E27FC236}">
                    <a16:creationId xmlns:a16="http://schemas.microsoft.com/office/drawing/2014/main" id="{ABF4549B-BA22-7F29-91D7-B852F41A7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730"/>
                <a:ext cx="45" cy="48"/>
              </a:xfrm>
              <a:custGeom>
                <a:avLst/>
                <a:gdLst>
                  <a:gd name="T0" fmla="*/ 50 w 89"/>
                  <a:gd name="T1" fmla="*/ 10 h 95"/>
                  <a:gd name="T2" fmla="*/ 21 w 89"/>
                  <a:gd name="T3" fmla="*/ 0 h 95"/>
                  <a:gd name="T4" fmla="*/ 17 w 89"/>
                  <a:gd name="T5" fmla="*/ 0 h 95"/>
                  <a:gd name="T6" fmla="*/ 17 w 89"/>
                  <a:gd name="T7" fmla="*/ 7 h 95"/>
                  <a:gd name="T8" fmla="*/ 20 w 89"/>
                  <a:gd name="T9" fmla="*/ 7 h 95"/>
                  <a:gd name="T10" fmla="*/ 20 w 89"/>
                  <a:gd name="T11" fmla="*/ 16 h 95"/>
                  <a:gd name="T12" fmla="*/ 14 w 89"/>
                  <a:gd name="T13" fmla="*/ 18 h 95"/>
                  <a:gd name="T14" fmla="*/ 8 w 89"/>
                  <a:gd name="T15" fmla="*/ 22 h 95"/>
                  <a:gd name="T16" fmla="*/ 0 w 89"/>
                  <a:gd name="T17" fmla="*/ 33 h 95"/>
                  <a:gd name="T18" fmla="*/ 3 w 89"/>
                  <a:gd name="T19" fmla="*/ 36 h 95"/>
                  <a:gd name="T20" fmla="*/ 14 w 89"/>
                  <a:gd name="T21" fmla="*/ 38 h 95"/>
                  <a:gd name="T22" fmla="*/ 17 w 89"/>
                  <a:gd name="T23" fmla="*/ 39 h 95"/>
                  <a:gd name="T24" fmla="*/ 18 w 89"/>
                  <a:gd name="T25" fmla="*/ 44 h 95"/>
                  <a:gd name="T26" fmla="*/ 23 w 89"/>
                  <a:gd name="T27" fmla="*/ 44 h 95"/>
                  <a:gd name="T28" fmla="*/ 29 w 89"/>
                  <a:gd name="T29" fmla="*/ 47 h 95"/>
                  <a:gd name="T30" fmla="*/ 29 w 89"/>
                  <a:gd name="T31" fmla="*/ 51 h 95"/>
                  <a:gd name="T32" fmla="*/ 35 w 89"/>
                  <a:gd name="T33" fmla="*/ 59 h 95"/>
                  <a:gd name="T34" fmla="*/ 39 w 89"/>
                  <a:gd name="T35" fmla="*/ 60 h 95"/>
                  <a:gd name="T36" fmla="*/ 41 w 89"/>
                  <a:gd name="T37" fmla="*/ 66 h 95"/>
                  <a:gd name="T38" fmla="*/ 41 w 89"/>
                  <a:gd name="T39" fmla="*/ 68 h 95"/>
                  <a:gd name="T40" fmla="*/ 44 w 89"/>
                  <a:gd name="T41" fmla="*/ 76 h 95"/>
                  <a:gd name="T42" fmla="*/ 36 w 89"/>
                  <a:gd name="T43" fmla="*/ 83 h 95"/>
                  <a:gd name="T44" fmla="*/ 45 w 89"/>
                  <a:gd name="T45" fmla="*/ 86 h 95"/>
                  <a:gd name="T46" fmla="*/ 50 w 89"/>
                  <a:gd name="T47" fmla="*/ 85 h 95"/>
                  <a:gd name="T48" fmla="*/ 48 w 89"/>
                  <a:gd name="T49" fmla="*/ 89 h 95"/>
                  <a:gd name="T50" fmla="*/ 50 w 89"/>
                  <a:gd name="T51" fmla="*/ 95 h 95"/>
                  <a:gd name="T52" fmla="*/ 52 w 89"/>
                  <a:gd name="T53" fmla="*/ 95 h 95"/>
                  <a:gd name="T54" fmla="*/ 58 w 89"/>
                  <a:gd name="T55" fmla="*/ 92 h 95"/>
                  <a:gd name="T56" fmla="*/ 65 w 89"/>
                  <a:gd name="T57" fmla="*/ 92 h 95"/>
                  <a:gd name="T58" fmla="*/ 71 w 89"/>
                  <a:gd name="T59" fmla="*/ 91 h 95"/>
                  <a:gd name="T60" fmla="*/ 79 w 89"/>
                  <a:gd name="T61" fmla="*/ 82 h 95"/>
                  <a:gd name="T62" fmla="*/ 85 w 89"/>
                  <a:gd name="T63" fmla="*/ 80 h 95"/>
                  <a:gd name="T64" fmla="*/ 89 w 89"/>
                  <a:gd name="T65" fmla="*/ 74 h 95"/>
                  <a:gd name="T66" fmla="*/ 89 w 89"/>
                  <a:gd name="T67" fmla="*/ 72 h 95"/>
                  <a:gd name="T68" fmla="*/ 77 w 89"/>
                  <a:gd name="T69" fmla="*/ 72 h 95"/>
                  <a:gd name="T70" fmla="*/ 76 w 89"/>
                  <a:gd name="T71" fmla="*/ 71 h 95"/>
                  <a:gd name="T72" fmla="*/ 77 w 89"/>
                  <a:gd name="T73" fmla="*/ 71 h 95"/>
                  <a:gd name="T74" fmla="*/ 62 w 89"/>
                  <a:gd name="T75" fmla="*/ 66 h 95"/>
                  <a:gd name="T76" fmla="*/ 59 w 89"/>
                  <a:gd name="T77" fmla="*/ 59 h 95"/>
                  <a:gd name="T78" fmla="*/ 65 w 89"/>
                  <a:gd name="T79" fmla="*/ 59 h 95"/>
                  <a:gd name="T80" fmla="*/ 74 w 89"/>
                  <a:gd name="T81" fmla="*/ 50 h 95"/>
                  <a:gd name="T82" fmla="*/ 80 w 89"/>
                  <a:gd name="T83" fmla="*/ 39 h 95"/>
                  <a:gd name="T84" fmla="*/ 76 w 89"/>
                  <a:gd name="T85" fmla="*/ 38 h 95"/>
                  <a:gd name="T86" fmla="*/ 74 w 89"/>
                  <a:gd name="T87" fmla="*/ 28 h 95"/>
                  <a:gd name="T88" fmla="*/ 67 w 89"/>
                  <a:gd name="T89" fmla="*/ 25 h 95"/>
                  <a:gd name="T90" fmla="*/ 59 w 89"/>
                  <a:gd name="T91" fmla="*/ 30 h 95"/>
                  <a:gd name="T92" fmla="*/ 59 w 89"/>
                  <a:gd name="T93" fmla="*/ 22 h 95"/>
                  <a:gd name="T94" fmla="*/ 55 w 89"/>
                  <a:gd name="T95" fmla="*/ 13 h 95"/>
                  <a:gd name="T96" fmla="*/ 48 w 89"/>
                  <a:gd name="T97" fmla="*/ 19 h 95"/>
                  <a:gd name="T98" fmla="*/ 45 w 89"/>
                  <a:gd name="T99" fmla="*/ 16 h 95"/>
                  <a:gd name="T100" fmla="*/ 44 w 89"/>
                  <a:gd name="T101" fmla="*/ 16 h 95"/>
                  <a:gd name="T102" fmla="*/ 50 w 89"/>
                  <a:gd name="T103" fmla="*/ 1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9" h="95">
                    <a:moveTo>
                      <a:pt x="50" y="10"/>
                    </a:moveTo>
                    <a:lnTo>
                      <a:pt x="21" y="0"/>
                    </a:lnTo>
                    <a:lnTo>
                      <a:pt x="17" y="0"/>
                    </a:lnTo>
                    <a:lnTo>
                      <a:pt x="17" y="7"/>
                    </a:lnTo>
                    <a:lnTo>
                      <a:pt x="20" y="7"/>
                    </a:lnTo>
                    <a:lnTo>
                      <a:pt x="20" y="16"/>
                    </a:lnTo>
                    <a:lnTo>
                      <a:pt x="14" y="18"/>
                    </a:lnTo>
                    <a:lnTo>
                      <a:pt x="8" y="22"/>
                    </a:lnTo>
                    <a:lnTo>
                      <a:pt x="0" y="33"/>
                    </a:lnTo>
                    <a:lnTo>
                      <a:pt x="3" y="36"/>
                    </a:lnTo>
                    <a:lnTo>
                      <a:pt x="14" y="38"/>
                    </a:lnTo>
                    <a:lnTo>
                      <a:pt x="17" y="39"/>
                    </a:lnTo>
                    <a:lnTo>
                      <a:pt x="18" y="44"/>
                    </a:lnTo>
                    <a:lnTo>
                      <a:pt x="23" y="44"/>
                    </a:lnTo>
                    <a:lnTo>
                      <a:pt x="29" y="47"/>
                    </a:lnTo>
                    <a:lnTo>
                      <a:pt x="29" y="51"/>
                    </a:lnTo>
                    <a:lnTo>
                      <a:pt x="35" y="59"/>
                    </a:lnTo>
                    <a:lnTo>
                      <a:pt x="39" y="60"/>
                    </a:lnTo>
                    <a:lnTo>
                      <a:pt x="41" y="66"/>
                    </a:lnTo>
                    <a:lnTo>
                      <a:pt x="41" y="68"/>
                    </a:lnTo>
                    <a:lnTo>
                      <a:pt x="44" y="76"/>
                    </a:lnTo>
                    <a:lnTo>
                      <a:pt x="36" y="83"/>
                    </a:lnTo>
                    <a:lnTo>
                      <a:pt x="45" y="86"/>
                    </a:lnTo>
                    <a:lnTo>
                      <a:pt x="50" y="85"/>
                    </a:lnTo>
                    <a:lnTo>
                      <a:pt x="48" y="89"/>
                    </a:lnTo>
                    <a:lnTo>
                      <a:pt x="50" y="95"/>
                    </a:lnTo>
                    <a:lnTo>
                      <a:pt x="52" y="95"/>
                    </a:lnTo>
                    <a:lnTo>
                      <a:pt x="58" y="92"/>
                    </a:lnTo>
                    <a:lnTo>
                      <a:pt x="65" y="92"/>
                    </a:lnTo>
                    <a:lnTo>
                      <a:pt x="71" y="91"/>
                    </a:lnTo>
                    <a:lnTo>
                      <a:pt x="79" y="82"/>
                    </a:lnTo>
                    <a:lnTo>
                      <a:pt x="85" y="80"/>
                    </a:lnTo>
                    <a:lnTo>
                      <a:pt x="89" y="74"/>
                    </a:lnTo>
                    <a:lnTo>
                      <a:pt x="89" y="72"/>
                    </a:lnTo>
                    <a:lnTo>
                      <a:pt x="77" y="72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62" y="66"/>
                    </a:lnTo>
                    <a:lnTo>
                      <a:pt x="59" y="59"/>
                    </a:lnTo>
                    <a:lnTo>
                      <a:pt x="65" y="59"/>
                    </a:lnTo>
                    <a:lnTo>
                      <a:pt x="74" y="50"/>
                    </a:lnTo>
                    <a:lnTo>
                      <a:pt x="80" y="39"/>
                    </a:lnTo>
                    <a:lnTo>
                      <a:pt x="76" y="38"/>
                    </a:lnTo>
                    <a:lnTo>
                      <a:pt x="74" y="28"/>
                    </a:lnTo>
                    <a:lnTo>
                      <a:pt x="67" y="25"/>
                    </a:lnTo>
                    <a:lnTo>
                      <a:pt x="59" y="30"/>
                    </a:lnTo>
                    <a:lnTo>
                      <a:pt x="59" y="22"/>
                    </a:lnTo>
                    <a:lnTo>
                      <a:pt x="55" y="13"/>
                    </a:lnTo>
                    <a:lnTo>
                      <a:pt x="48" y="19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50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0" name="Freeform 4216">
                <a:extLst>
                  <a:ext uri="{FF2B5EF4-FFF2-40B4-BE49-F238E27FC236}">
                    <a16:creationId xmlns:a16="http://schemas.microsoft.com/office/drawing/2014/main" id="{5171B27A-598C-33E2-DB98-744B2BE71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730"/>
                <a:ext cx="45" cy="48"/>
              </a:xfrm>
              <a:custGeom>
                <a:avLst/>
                <a:gdLst>
                  <a:gd name="T0" fmla="*/ 50 w 89"/>
                  <a:gd name="T1" fmla="*/ 10 h 95"/>
                  <a:gd name="T2" fmla="*/ 44 w 89"/>
                  <a:gd name="T3" fmla="*/ 16 h 95"/>
                  <a:gd name="T4" fmla="*/ 45 w 89"/>
                  <a:gd name="T5" fmla="*/ 16 h 95"/>
                  <a:gd name="T6" fmla="*/ 48 w 89"/>
                  <a:gd name="T7" fmla="*/ 19 h 95"/>
                  <a:gd name="T8" fmla="*/ 55 w 89"/>
                  <a:gd name="T9" fmla="*/ 13 h 95"/>
                  <a:gd name="T10" fmla="*/ 59 w 89"/>
                  <a:gd name="T11" fmla="*/ 22 h 95"/>
                  <a:gd name="T12" fmla="*/ 59 w 89"/>
                  <a:gd name="T13" fmla="*/ 30 h 95"/>
                  <a:gd name="T14" fmla="*/ 67 w 89"/>
                  <a:gd name="T15" fmla="*/ 25 h 95"/>
                  <a:gd name="T16" fmla="*/ 74 w 89"/>
                  <a:gd name="T17" fmla="*/ 28 h 95"/>
                  <a:gd name="T18" fmla="*/ 76 w 89"/>
                  <a:gd name="T19" fmla="*/ 38 h 95"/>
                  <a:gd name="T20" fmla="*/ 80 w 89"/>
                  <a:gd name="T21" fmla="*/ 39 h 95"/>
                  <a:gd name="T22" fmla="*/ 74 w 89"/>
                  <a:gd name="T23" fmla="*/ 50 h 95"/>
                  <a:gd name="T24" fmla="*/ 65 w 89"/>
                  <a:gd name="T25" fmla="*/ 59 h 95"/>
                  <a:gd name="T26" fmla="*/ 59 w 89"/>
                  <a:gd name="T27" fmla="*/ 59 h 95"/>
                  <a:gd name="T28" fmla="*/ 62 w 89"/>
                  <a:gd name="T29" fmla="*/ 66 h 95"/>
                  <a:gd name="T30" fmla="*/ 77 w 89"/>
                  <a:gd name="T31" fmla="*/ 71 h 95"/>
                  <a:gd name="T32" fmla="*/ 76 w 89"/>
                  <a:gd name="T33" fmla="*/ 71 h 95"/>
                  <a:gd name="T34" fmla="*/ 77 w 89"/>
                  <a:gd name="T35" fmla="*/ 72 h 95"/>
                  <a:gd name="T36" fmla="*/ 89 w 89"/>
                  <a:gd name="T37" fmla="*/ 72 h 95"/>
                  <a:gd name="T38" fmla="*/ 89 w 89"/>
                  <a:gd name="T39" fmla="*/ 74 h 95"/>
                  <a:gd name="T40" fmla="*/ 85 w 89"/>
                  <a:gd name="T41" fmla="*/ 80 h 95"/>
                  <a:gd name="T42" fmla="*/ 79 w 89"/>
                  <a:gd name="T43" fmla="*/ 82 h 95"/>
                  <a:gd name="T44" fmla="*/ 71 w 89"/>
                  <a:gd name="T45" fmla="*/ 91 h 95"/>
                  <a:gd name="T46" fmla="*/ 65 w 89"/>
                  <a:gd name="T47" fmla="*/ 92 h 95"/>
                  <a:gd name="T48" fmla="*/ 58 w 89"/>
                  <a:gd name="T49" fmla="*/ 92 h 95"/>
                  <a:gd name="T50" fmla="*/ 52 w 89"/>
                  <a:gd name="T51" fmla="*/ 95 h 95"/>
                  <a:gd name="T52" fmla="*/ 50 w 89"/>
                  <a:gd name="T53" fmla="*/ 95 h 95"/>
                  <a:gd name="T54" fmla="*/ 48 w 89"/>
                  <a:gd name="T55" fmla="*/ 89 h 95"/>
                  <a:gd name="T56" fmla="*/ 50 w 89"/>
                  <a:gd name="T57" fmla="*/ 85 h 95"/>
                  <a:gd name="T58" fmla="*/ 45 w 89"/>
                  <a:gd name="T59" fmla="*/ 86 h 95"/>
                  <a:gd name="T60" fmla="*/ 36 w 89"/>
                  <a:gd name="T61" fmla="*/ 83 h 95"/>
                  <a:gd name="T62" fmla="*/ 44 w 89"/>
                  <a:gd name="T63" fmla="*/ 76 h 95"/>
                  <a:gd name="T64" fmla="*/ 41 w 89"/>
                  <a:gd name="T65" fmla="*/ 68 h 95"/>
                  <a:gd name="T66" fmla="*/ 41 w 89"/>
                  <a:gd name="T67" fmla="*/ 66 h 95"/>
                  <a:gd name="T68" fmla="*/ 39 w 89"/>
                  <a:gd name="T69" fmla="*/ 60 h 95"/>
                  <a:gd name="T70" fmla="*/ 35 w 89"/>
                  <a:gd name="T71" fmla="*/ 59 h 95"/>
                  <a:gd name="T72" fmla="*/ 29 w 89"/>
                  <a:gd name="T73" fmla="*/ 51 h 95"/>
                  <a:gd name="T74" fmla="*/ 29 w 89"/>
                  <a:gd name="T75" fmla="*/ 47 h 95"/>
                  <a:gd name="T76" fmla="*/ 23 w 89"/>
                  <a:gd name="T77" fmla="*/ 44 h 95"/>
                  <a:gd name="T78" fmla="*/ 18 w 89"/>
                  <a:gd name="T79" fmla="*/ 44 h 95"/>
                  <a:gd name="T80" fmla="*/ 17 w 89"/>
                  <a:gd name="T81" fmla="*/ 39 h 95"/>
                  <a:gd name="T82" fmla="*/ 14 w 89"/>
                  <a:gd name="T83" fmla="*/ 38 h 95"/>
                  <a:gd name="T84" fmla="*/ 3 w 89"/>
                  <a:gd name="T85" fmla="*/ 36 h 95"/>
                  <a:gd name="T86" fmla="*/ 0 w 89"/>
                  <a:gd name="T87" fmla="*/ 33 h 95"/>
                  <a:gd name="T88" fmla="*/ 8 w 89"/>
                  <a:gd name="T89" fmla="*/ 22 h 95"/>
                  <a:gd name="T90" fmla="*/ 14 w 89"/>
                  <a:gd name="T91" fmla="*/ 18 h 95"/>
                  <a:gd name="T92" fmla="*/ 20 w 89"/>
                  <a:gd name="T93" fmla="*/ 16 h 95"/>
                  <a:gd name="T94" fmla="*/ 20 w 89"/>
                  <a:gd name="T95" fmla="*/ 7 h 95"/>
                  <a:gd name="T96" fmla="*/ 17 w 89"/>
                  <a:gd name="T97" fmla="*/ 7 h 95"/>
                  <a:gd name="T98" fmla="*/ 17 w 89"/>
                  <a:gd name="T99" fmla="*/ 0 h 95"/>
                  <a:gd name="T100" fmla="*/ 21 w 89"/>
                  <a:gd name="T101" fmla="*/ 0 h 95"/>
                  <a:gd name="T102" fmla="*/ 50 w 89"/>
                  <a:gd name="T103" fmla="*/ 1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9" h="95">
                    <a:moveTo>
                      <a:pt x="50" y="10"/>
                    </a:moveTo>
                    <a:lnTo>
                      <a:pt x="44" y="16"/>
                    </a:lnTo>
                    <a:lnTo>
                      <a:pt x="45" y="16"/>
                    </a:lnTo>
                    <a:lnTo>
                      <a:pt x="48" y="19"/>
                    </a:lnTo>
                    <a:lnTo>
                      <a:pt x="55" y="13"/>
                    </a:lnTo>
                    <a:lnTo>
                      <a:pt x="59" y="22"/>
                    </a:lnTo>
                    <a:lnTo>
                      <a:pt x="59" y="30"/>
                    </a:lnTo>
                    <a:lnTo>
                      <a:pt x="67" y="25"/>
                    </a:lnTo>
                    <a:lnTo>
                      <a:pt x="74" y="28"/>
                    </a:lnTo>
                    <a:lnTo>
                      <a:pt x="76" y="38"/>
                    </a:lnTo>
                    <a:lnTo>
                      <a:pt x="80" y="39"/>
                    </a:lnTo>
                    <a:lnTo>
                      <a:pt x="74" y="50"/>
                    </a:lnTo>
                    <a:lnTo>
                      <a:pt x="65" y="59"/>
                    </a:lnTo>
                    <a:lnTo>
                      <a:pt x="59" y="59"/>
                    </a:lnTo>
                    <a:lnTo>
                      <a:pt x="62" y="66"/>
                    </a:lnTo>
                    <a:lnTo>
                      <a:pt x="77" y="71"/>
                    </a:lnTo>
                    <a:lnTo>
                      <a:pt x="76" y="71"/>
                    </a:lnTo>
                    <a:lnTo>
                      <a:pt x="77" y="72"/>
                    </a:lnTo>
                    <a:lnTo>
                      <a:pt x="89" y="72"/>
                    </a:lnTo>
                    <a:lnTo>
                      <a:pt x="89" y="74"/>
                    </a:lnTo>
                    <a:lnTo>
                      <a:pt x="85" y="80"/>
                    </a:lnTo>
                    <a:lnTo>
                      <a:pt x="79" y="82"/>
                    </a:lnTo>
                    <a:lnTo>
                      <a:pt x="71" y="91"/>
                    </a:lnTo>
                    <a:lnTo>
                      <a:pt x="65" y="92"/>
                    </a:lnTo>
                    <a:lnTo>
                      <a:pt x="58" y="92"/>
                    </a:lnTo>
                    <a:lnTo>
                      <a:pt x="52" y="95"/>
                    </a:lnTo>
                    <a:lnTo>
                      <a:pt x="50" y="95"/>
                    </a:lnTo>
                    <a:lnTo>
                      <a:pt x="48" y="89"/>
                    </a:lnTo>
                    <a:lnTo>
                      <a:pt x="50" y="85"/>
                    </a:lnTo>
                    <a:lnTo>
                      <a:pt x="45" y="86"/>
                    </a:lnTo>
                    <a:lnTo>
                      <a:pt x="36" y="83"/>
                    </a:lnTo>
                    <a:lnTo>
                      <a:pt x="44" y="76"/>
                    </a:lnTo>
                    <a:lnTo>
                      <a:pt x="41" y="68"/>
                    </a:lnTo>
                    <a:lnTo>
                      <a:pt x="41" y="66"/>
                    </a:lnTo>
                    <a:lnTo>
                      <a:pt x="39" y="60"/>
                    </a:lnTo>
                    <a:lnTo>
                      <a:pt x="35" y="59"/>
                    </a:lnTo>
                    <a:lnTo>
                      <a:pt x="29" y="51"/>
                    </a:lnTo>
                    <a:lnTo>
                      <a:pt x="29" y="47"/>
                    </a:lnTo>
                    <a:lnTo>
                      <a:pt x="23" y="44"/>
                    </a:lnTo>
                    <a:lnTo>
                      <a:pt x="18" y="44"/>
                    </a:lnTo>
                    <a:lnTo>
                      <a:pt x="17" y="39"/>
                    </a:lnTo>
                    <a:lnTo>
                      <a:pt x="14" y="38"/>
                    </a:lnTo>
                    <a:lnTo>
                      <a:pt x="3" y="36"/>
                    </a:lnTo>
                    <a:lnTo>
                      <a:pt x="0" y="33"/>
                    </a:lnTo>
                    <a:lnTo>
                      <a:pt x="8" y="22"/>
                    </a:lnTo>
                    <a:lnTo>
                      <a:pt x="14" y="18"/>
                    </a:lnTo>
                    <a:lnTo>
                      <a:pt x="20" y="16"/>
                    </a:lnTo>
                    <a:lnTo>
                      <a:pt x="20" y="7"/>
                    </a:lnTo>
                    <a:lnTo>
                      <a:pt x="17" y="7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5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1" name="Freeform 4217">
                <a:extLst>
                  <a:ext uri="{FF2B5EF4-FFF2-40B4-BE49-F238E27FC236}">
                    <a16:creationId xmlns:a16="http://schemas.microsoft.com/office/drawing/2014/main" id="{8181D570-918D-AB6B-79FA-55D82E328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730"/>
                <a:ext cx="45" cy="48"/>
              </a:xfrm>
              <a:custGeom>
                <a:avLst/>
                <a:gdLst>
                  <a:gd name="T0" fmla="*/ 50 w 89"/>
                  <a:gd name="T1" fmla="*/ 10 h 95"/>
                  <a:gd name="T2" fmla="*/ 44 w 89"/>
                  <a:gd name="T3" fmla="*/ 16 h 95"/>
                  <a:gd name="T4" fmla="*/ 45 w 89"/>
                  <a:gd name="T5" fmla="*/ 16 h 95"/>
                  <a:gd name="T6" fmla="*/ 48 w 89"/>
                  <a:gd name="T7" fmla="*/ 19 h 95"/>
                  <a:gd name="T8" fmla="*/ 55 w 89"/>
                  <a:gd name="T9" fmla="*/ 13 h 95"/>
                  <a:gd name="T10" fmla="*/ 59 w 89"/>
                  <a:gd name="T11" fmla="*/ 22 h 95"/>
                  <a:gd name="T12" fmla="*/ 59 w 89"/>
                  <a:gd name="T13" fmla="*/ 30 h 95"/>
                  <a:gd name="T14" fmla="*/ 67 w 89"/>
                  <a:gd name="T15" fmla="*/ 25 h 95"/>
                  <a:gd name="T16" fmla="*/ 74 w 89"/>
                  <a:gd name="T17" fmla="*/ 28 h 95"/>
                  <a:gd name="T18" fmla="*/ 76 w 89"/>
                  <a:gd name="T19" fmla="*/ 38 h 95"/>
                  <a:gd name="T20" fmla="*/ 80 w 89"/>
                  <a:gd name="T21" fmla="*/ 39 h 95"/>
                  <a:gd name="T22" fmla="*/ 74 w 89"/>
                  <a:gd name="T23" fmla="*/ 50 h 95"/>
                  <a:gd name="T24" fmla="*/ 65 w 89"/>
                  <a:gd name="T25" fmla="*/ 59 h 95"/>
                  <a:gd name="T26" fmla="*/ 59 w 89"/>
                  <a:gd name="T27" fmla="*/ 59 h 95"/>
                  <a:gd name="T28" fmla="*/ 62 w 89"/>
                  <a:gd name="T29" fmla="*/ 66 h 95"/>
                  <a:gd name="T30" fmla="*/ 77 w 89"/>
                  <a:gd name="T31" fmla="*/ 71 h 95"/>
                  <a:gd name="T32" fmla="*/ 76 w 89"/>
                  <a:gd name="T33" fmla="*/ 71 h 95"/>
                  <a:gd name="T34" fmla="*/ 77 w 89"/>
                  <a:gd name="T35" fmla="*/ 72 h 95"/>
                  <a:gd name="T36" fmla="*/ 89 w 89"/>
                  <a:gd name="T37" fmla="*/ 72 h 95"/>
                  <a:gd name="T38" fmla="*/ 89 w 89"/>
                  <a:gd name="T39" fmla="*/ 74 h 95"/>
                  <a:gd name="T40" fmla="*/ 85 w 89"/>
                  <a:gd name="T41" fmla="*/ 80 h 95"/>
                  <a:gd name="T42" fmla="*/ 79 w 89"/>
                  <a:gd name="T43" fmla="*/ 82 h 95"/>
                  <a:gd name="T44" fmla="*/ 71 w 89"/>
                  <a:gd name="T45" fmla="*/ 91 h 95"/>
                  <a:gd name="T46" fmla="*/ 65 w 89"/>
                  <a:gd name="T47" fmla="*/ 92 h 95"/>
                  <a:gd name="T48" fmla="*/ 58 w 89"/>
                  <a:gd name="T49" fmla="*/ 92 h 95"/>
                  <a:gd name="T50" fmla="*/ 52 w 89"/>
                  <a:gd name="T51" fmla="*/ 95 h 95"/>
                  <a:gd name="T52" fmla="*/ 50 w 89"/>
                  <a:gd name="T53" fmla="*/ 95 h 95"/>
                  <a:gd name="T54" fmla="*/ 48 w 89"/>
                  <a:gd name="T55" fmla="*/ 89 h 95"/>
                  <a:gd name="T56" fmla="*/ 50 w 89"/>
                  <a:gd name="T57" fmla="*/ 85 h 95"/>
                  <a:gd name="T58" fmla="*/ 45 w 89"/>
                  <a:gd name="T59" fmla="*/ 86 h 95"/>
                  <a:gd name="T60" fmla="*/ 36 w 89"/>
                  <a:gd name="T61" fmla="*/ 83 h 95"/>
                  <a:gd name="T62" fmla="*/ 44 w 89"/>
                  <a:gd name="T63" fmla="*/ 76 h 95"/>
                  <a:gd name="T64" fmla="*/ 41 w 89"/>
                  <a:gd name="T65" fmla="*/ 68 h 95"/>
                  <a:gd name="T66" fmla="*/ 41 w 89"/>
                  <a:gd name="T67" fmla="*/ 66 h 95"/>
                  <a:gd name="T68" fmla="*/ 39 w 89"/>
                  <a:gd name="T69" fmla="*/ 60 h 95"/>
                  <a:gd name="T70" fmla="*/ 35 w 89"/>
                  <a:gd name="T71" fmla="*/ 59 h 95"/>
                  <a:gd name="T72" fmla="*/ 29 w 89"/>
                  <a:gd name="T73" fmla="*/ 51 h 95"/>
                  <a:gd name="T74" fmla="*/ 29 w 89"/>
                  <a:gd name="T75" fmla="*/ 47 h 95"/>
                  <a:gd name="T76" fmla="*/ 23 w 89"/>
                  <a:gd name="T77" fmla="*/ 44 h 95"/>
                  <a:gd name="T78" fmla="*/ 18 w 89"/>
                  <a:gd name="T79" fmla="*/ 44 h 95"/>
                  <a:gd name="T80" fmla="*/ 17 w 89"/>
                  <a:gd name="T81" fmla="*/ 39 h 95"/>
                  <a:gd name="T82" fmla="*/ 14 w 89"/>
                  <a:gd name="T83" fmla="*/ 38 h 95"/>
                  <a:gd name="T84" fmla="*/ 3 w 89"/>
                  <a:gd name="T85" fmla="*/ 36 h 95"/>
                  <a:gd name="T86" fmla="*/ 0 w 89"/>
                  <a:gd name="T87" fmla="*/ 33 h 95"/>
                  <a:gd name="T88" fmla="*/ 8 w 89"/>
                  <a:gd name="T89" fmla="*/ 22 h 95"/>
                  <a:gd name="T90" fmla="*/ 14 w 89"/>
                  <a:gd name="T91" fmla="*/ 18 h 95"/>
                  <a:gd name="T92" fmla="*/ 20 w 89"/>
                  <a:gd name="T93" fmla="*/ 16 h 95"/>
                  <a:gd name="T94" fmla="*/ 20 w 89"/>
                  <a:gd name="T95" fmla="*/ 7 h 95"/>
                  <a:gd name="T96" fmla="*/ 17 w 89"/>
                  <a:gd name="T97" fmla="*/ 7 h 95"/>
                  <a:gd name="T98" fmla="*/ 17 w 89"/>
                  <a:gd name="T99" fmla="*/ 0 h 95"/>
                  <a:gd name="T100" fmla="*/ 21 w 89"/>
                  <a:gd name="T101" fmla="*/ 0 h 95"/>
                  <a:gd name="T102" fmla="*/ 50 w 89"/>
                  <a:gd name="T103" fmla="*/ 1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9" h="95">
                    <a:moveTo>
                      <a:pt x="50" y="10"/>
                    </a:moveTo>
                    <a:lnTo>
                      <a:pt x="44" y="16"/>
                    </a:lnTo>
                    <a:lnTo>
                      <a:pt x="45" y="16"/>
                    </a:lnTo>
                    <a:lnTo>
                      <a:pt x="48" y="19"/>
                    </a:lnTo>
                    <a:lnTo>
                      <a:pt x="55" y="13"/>
                    </a:lnTo>
                    <a:lnTo>
                      <a:pt x="59" y="22"/>
                    </a:lnTo>
                    <a:lnTo>
                      <a:pt x="59" y="30"/>
                    </a:lnTo>
                    <a:lnTo>
                      <a:pt x="67" y="25"/>
                    </a:lnTo>
                    <a:lnTo>
                      <a:pt x="74" y="28"/>
                    </a:lnTo>
                    <a:lnTo>
                      <a:pt x="76" y="38"/>
                    </a:lnTo>
                    <a:lnTo>
                      <a:pt x="80" y="39"/>
                    </a:lnTo>
                    <a:lnTo>
                      <a:pt x="74" y="50"/>
                    </a:lnTo>
                    <a:lnTo>
                      <a:pt x="65" y="59"/>
                    </a:lnTo>
                    <a:lnTo>
                      <a:pt x="59" y="59"/>
                    </a:lnTo>
                    <a:lnTo>
                      <a:pt x="62" y="66"/>
                    </a:lnTo>
                    <a:lnTo>
                      <a:pt x="77" y="71"/>
                    </a:lnTo>
                    <a:lnTo>
                      <a:pt x="76" y="71"/>
                    </a:lnTo>
                    <a:lnTo>
                      <a:pt x="77" y="72"/>
                    </a:lnTo>
                    <a:lnTo>
                      <a:pt x="89" y="72"/>
                    </a:lnTo>
                    <a:lnTo>
                      <a:pt x="89" y="74"/>
                    </a:lnTo>
                    <a:lnTo>
                      <a:pt x="85" y="80"/>
                    </a:lnTo>
                    <a:lnTo>
                      <a:pt x="79" y="82"/>
                    </a:lnTo>
                    <a:lnTo>
                      <a:pt x="71" y="91"/>
                    </a:lnTo>
                    <a:lnTo>
                      <a:pt x="65" y="92"/>
                    </a:lnTo>
                    <a:lnTo>
                      <a:pt x="58" y="92"/>
                    </a:lnTo>
                    <a:lnTo>
                      <a:pt x="52" y="95"/>
                    </a:lnTo>
                    <a:lnTo>
                      <a:pt x="50" y="95"/>
                    </a:lnTo>
                    <a:lnTo>
                      <a:pt x="48" y="89"/>
                    </a:lnTo>
                    <a:lnTo>
                      <a:pt x="50" y="85"/>
                    </a:lnTo>
                    <a:lnTo>
                      <a:pt x="45" y="86"/>
                    </a:lnTo>
                    <a:lnTo>
                      <a:pt x="36" y="83"/>
                    </a:lnTo>
                    <a:lnTo>
                      <a:pt x="44" y="76"/>
                    </a:lnTo>
                    <a:lnTo>
                      <a:pt x="41" y="68"/>
                    </a:lnTo>
                    <a:lnTo>
                      <a:pt x="41" y="66"/>
                    </a:lnTo>
                    <a:lnTo>
                      <a:pt x="39" y="60"/>
                    </a:lnTo>
                    <a:lnTo>
                      <a:pt x="35" y="59"/>
                    </a:lnTo>
                    <a:lnTo>
                      <a:pt x="29" y="51"/>
                    </a:lnTo>
                    <a:lnTo>
                      <a:pt x="29" y="47"/>
                    </a:lnTo>
                    <a:lnTo>
                      <a:pt x="23" y="44"/>
                    </a:lnTo>
                    <a:lnTo>
                      <a:pt x="18" y="44"/>
                    </a:lnTo>
                    <a:lnTo>
                      <a:pt x="17" y="39"/>
                    </a:lnTo>
                    <a:lnTo>
                      <a:pt x="14" y="38"/>
                    </a:lnTo>
                    <a:lnTo>
                      <a:pt x="3" y="36"/>
                    </a:lnTo>
                    <a:lnTo>
                      <a:pt x="0" y="33"/>
                    </a:lnTo>
                    <a:lnTo>
                      <a:pt x="8" y="22"/>
                    </a:lnTo>
                    <a:lnTo>
                      <a:pt x="14" y="18"/>
                    </a:lnTo>
                    <a:lnTo>
                      <a:pt x="20" y="16"/>
                    </a:lnTo>
                    <a:lnTo>
                      <a:pt x="20" y="7"/>
                    </a:lnTo>
                    <a:lnTo>
                      <a:pt x="17" y="7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5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2" name="Freeform 4218">
                <a:extLst>
                  <a:ext uri="{FF2B5EF4-FFF2-40B4-BE49-F238E27FC236}">
                    <a16:creationId xmlns:a16="http://schemas.microsoft.com/office/drawing/2014/main" id="{FF244387-E692-6B31-F0D5-1A9ACB2E0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603"/>
                <a:ext cx="76" cy="76"/>
              </a:xfrm>
              <a:custGeom>
                <a:avLst/>
                <a:gdLst>
                  <a:gd name="T0" fmla="*/ 61 w 152"/>
                  <a:gd name="T1" fmla="*/ 14 h 152"/>
                  <a:gd name="T2" fmla="*/ 53 w 152"/>
                  <a:gd name="T3" fmla="*/ 17 h 152"/>
                  <a:gd name="T4" fmla="*/ 47 w 152"/>
                  <a:gd name="T5" fmla="*/ 25 h 152"/>
                  <a:gd name="T6" fmla="*/ 34 w 152"/>
                  <a:gd name="T7" fmla="*/ 34 h 152"/>
                  <a:gd name="T8" fmla="*/ 34 w 152"/>
                  <a:gd name="T9" fmla="*/ 47 h 152"/>
                  <a:gd name="T10" fmla="*/ 24 w 152"/>
                  <a:gd name="T11" fmla="*/ 44 h 152"/>
                  <a:gd name="T12" fmla="*/ 12 w 152"/>
                  <a:gd name="T13" fmla="*/ 38 h 152"/>
                  <a:gd name="T14" fmla="*/ 5 w 152"/>
                  <a:gd name="T15" fmla="*/ 53 h 152"/>
                  <a:gd name="T16" fmla="*/ 0 w 152"/>
                  <a:gd name="T17" fmla="*/ 67 h 152"/>
                  <a:gd name="T18" fmla="*/ 8 w 152"/>
                  <a:gd name="T19" fmla="*/ 79 h 152"/>
                  <a:gd name="T20" fmla="*/ 8 w 152"/>
                  <a:gd name="T21" fmla="*/ 90 h 152"/>
                  <a:gd name="T22" fmla="*/ 24 w 152"/>
                  <a:gd name="T23" fmla="*/ 91 h 152"/>
                  <a:gd name="T24" fmla="*/ 32 w 152"/>
                  <a:gd name="T25" fmla="*/ 81 h 152"/>
                  <a:gd name="T26" fmla="*/ 49 w 152"/>
                  <a:gd name="T27" fmla="*/ 81 h 152"/>
                  <a:gd name="T28" fmla="*/ 56 w 152"/>
                  <a:gd name="T29" fmla="*/ 94 h 152"/>
                  <a:gd name="T30" fmla="*/ 56 w 152"/>
                  <a:gd name="T31" fmla="*/ 105 h 152"/>
                  <a:gd name="T32" fmla="*/ 70 w 152"/>
                  <a:gd name="T33" fmla="*/ 107 h 152"/>
                  <a:gd name="T34" fmla="*/ 81 w 152"/>
                  <a:gd name="T35" fmla="*/ 116 h 152"/>
                  <a:gd name="T36" fmla="*/ 75 w 152"/>
                  <a:gd name="T37" fmla="*/ 126 h 152"/>
                  <a:gd name="T38" fmla="*/ 73 w 152"/>
                  <a:gd name="T39" fmla="*/ 135 h 152"/>
                  <a:gd name="T40" fmla="*/ 64 w 152"/>
                  <a:gd name="T41" fmla="*/ 143 h 152"/>
                  <a:gd name="T42" fmla="*/ 75 w 152"/>
                  <a:gd name="T43" fmla="*/ 152 h 152"/>
                  <a:gd name="T44" fmla="*/ 90 w 152"/>
                  <a:gd name="T45" fmla="*/ 142 h 152"/>
                  <a:gd name="T46" fmla="*/ 97 w 152"/>
                  <a:gd name="T47" fmla="*/ 142 h 152"/>
                  <a:gd name="T48" fmla="*/ 100 w 152"/>
                  <a:gd name="T49" fmla="*/ 132 h 152"/>
                  <a:gd name="T50" fmla="*/ 105 w 152"/>
                  <a:gd name="T51" fmla="*/ 117 h 152"/>
                  <a:gd name="T52" fmla="*/ 94 w 152"/>
                  <a:gd name="T53" fmla="*/ 107 h 152"/>
                  <a:gd name="T54" fmla="*/ 88 w 152"/>
                  <a:gd name="T55" fmla="*/ 97 h 152"/>
                  <a:gd name="T56" fmla="*/ 82 w 152"/>
                  <a:gd name="T57" fmla="*/ 99 h 152"/>
                  <a:gd name="T58" fmla="*/ 70 w 152"/>
                  <a:gd name="T59" fmla="*/ 93 h 152"/>
                  <a:gd name="T60" fmla="*/ 73 w 152"/>
                  <a:gd name="T61" fmla="*/ 76 h 152"/>
                  <a:gd name="T62" fmla="*/ 97 w 152"/>
                  <a:gd name="T63" fmla="*/ 88 h 152"/>
                  <a:gd name="T64" fmla="*/ 112 w 152"/>
                  <a:gd name="T65" fmla="*/ 90 h 152"/>
                  <a:gd name="T66" fmla="*/ 115 w 152"/>
                  <a:gd name="T67" fmla="*/ 81 h 152"/>
                  <a:gd name="T68" fmla="*/ 128 w 152"/>
                  <a:gd name="T69" fmla="*/ 79 h 152"/>
                  <a:gd name="T70" fmla="*/ 137 w 152"/>
                  <a:gd name="T71" fmla="*/ 61 h 152"/>
                  <a:gd name="T72" fmla="*/ 143 w 152"/>
                  <a:gd name="T73" fmla="*/ 67 h 152"/>
                  <a:gd name="T74" fmla="*/ 146 w 152"/>
                  <a:gd name="T75" fmla="*/ 56 h 152"/>
                  <a:gd name="T76" fmla="*/ 140 w 152"/>
                  <a:gd name="T77" fmla="*/ 50 h 152"/>
                  <a:gd name="T78" fmla="*/ 131 w 152"/>
                  <a:gd name="T79" fmla="*/ 47 h 152"/>
                  <a:gd name="T80" fmla="*/ 137 w 152"/>
                  <a:gd name="T81" fmla="*/ 41 h 152"/>
                  <a:gd name="T82" fmla="*/ 152 w 152"/>
                  <a:gd name="T83" fmla="*/ 32 h 152"/>
                  <a:gd name="T84" fmla="*/ 141 w 152"/>
                  <a:gd name="T85" fmla="*/ 21 h 152"/>
                  <a:gd name="T86" fmla="*/ 132 w 152"/>
                  <a:gd name="T87" fmla="*/ 21 h 152"/>
                  <a:gd name="T88" fmla="*/ 128 w 152"/>
                  <a:gd name="T89" fmla="*/ 17 h 152"/>
                  <a:gd name="T90" fmla="*/ 123 w 152"/>
                  <a:gd name="T91" fmla="*/ 5 h 152"/>
                  <a:gd name="T92" fmla="*/ 111 w 152"/>
                  <a:gd name="T93" fmla="*/ 0 h 152"/>
                  <a:gd name="T94" fmla="*/ 97 w 152"/>
                  <a:gd name="T95" fmla="*/ 0 h 152"/>
                  <a:gd name="T96" fmla="*/ 81 w 152"/>
                  <a:gd name="T97" fmla="*/ 5 h 152"/>
                  <a:gd name="T98" fmla="*/ 70 w 152"/>
                  <a:gd name="T99" fmla="*/ 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2" h="152">
                    <a:moveTo>
                      <a:pt x="59" y="8"/>
                    </a:moveTo>
                    <a:lnTo>
                      <a:pt x="61" y="14"/>
                    </a:lnTo>
                    <a:lnTo>
                      <a:pt x="55" y="20"/>
                    </a:lnTo>
                    <a:lnTo>
                      <a:pt x="53" y="17"/>
                    </a:lnTo>
                    <a:lnTo>
                      <a:pt x="46" y="18"/>
                    </a:lnTo>
                    <a:lnTo>
                      <a:pt x="47" y="25"/>
                    </a:lnTo>
                    <a:lnTo>
                      <a:pt x="44" y="32"/>
                    </a:lnTo>
                    <a:lnTo>
                      <a:pt x="34" y="34"/>
                    </a:lnTo>
                    <a:lnTo>
                      <a:pt x="32" y="38"/>
                    </a:lnTo>
                    <a:lnTo>
                      <a:pt x="34" y="47"/>
                    </a:lnTo>
                    <a:lnTo>
                      <a:pt x="27" y="47"/>
                    </a:lnTo>
                    <a:lnTo>
                      <a:pt x="24" y="44"/>
                    </a:lnTo>
                    <a:lnTo>
                      <a:pt x="23" y="40"/>
                    </a:lnTo>
                    <a:lnTo>
                      <a:pt x="12" y="38"/>
                    </a:lnTo>
                    <a:lnTo>
                      <a:pt x="9" y="40"/>
                    </a:lnTo>
                    <a:lnTo>
                      <a:pt x="5" y="53"/>
                    </a:lnTo>
                    <a:lnTo>
                      <a:pt x="3" y="61"/>
                    </a:lnTo>
                    <a:lnTo>
                      <a:pt x="0" y="67"/>
                    </a:lnTo>
                    <a:lnTo>
                      <a:pt x="3" y="69"/>
                    </a:lnTo>
                    <a:lnTo>
                      <a:pt x="8" y="79"/>
                    </a:lnTo>
                    <a:lnTo>
                      <a:pt x="3" y="81"/>
                    </a:lnTo>
                    <a:lnTo>
                      <a:pt x="8" y="90"/>
                    </a:lnTo>
                    <a:lnTo>
                      <a:pt x="15" y="87"/>
                    </a:lnTo>
                    <a:lnTo>
                      <a:pt x="24" y="91"/>
                    </a:lnTo>
                    <a:lnTo>
                      <a:pt x="31" y="78"/>
                    </a:lnTo>
                    <a:lnTo>
                      <a:pt x="32" y="81"/>
                    </a:lnTo>
                    <a:lnTo>
                      <a:pt x="40" y="85"/>
                    </a:lnTo>
                    <a:lnTo>
                      <a:pt x="49" y="81"/>
                    </a:lnTo>
                    <a:lnTo>
                      <a:pt x="53" y="94"/>
                    </a:lnTo>
                    <a:lnTo>
                      <a:pt x="56" y="94"/>
                    </a:lnTo>
                    <a:lnTo>
                      <a:pt x="55" y="97"/>
                    </a:lnTo>
                    <a:lnTo>
                      <a:pt x="56" y="105"/>
                    </a:lnTo>
                    <a:lnTo>
                      <a:pt x="67" y="110"/>
                    </a:lnTo>
                    <a:lnTo>
                      <a:pt x="70" y="107"/>
                    </a:lnTo>
                    <a:lnTo>
                      <a:pt x="76" y="113"/>
                    </a:lnTo>
                    <a:lnTo>
                      <a:pt x="81" y="116"/>
                    </a:lnTo>
                    <a:lnTo>
                      <a:pt x="76" y="122"/>
                    </a:lnTo>
                    <a:lnTo>
                      <a:pt x="75" y="126"/>
                    </a:lnTo>
                    <a:lnTo>
                      <a:pt x="70" y="129"/>
                    </a:lnTo>
                    <a:lnTo>
                      <a:pt x="73" y="135"/>
                    </a:lnTo>
                    <a:lnTo>
                      <a:pt x="67" y="138"/>
                    </a:lnTo>
                    <a:lnTo>
                      <a:pt x="64" y="143"/>
                    </a:lnTo>
                    <a:lnTo>
                      <a:pt x="68" y="149"/>
                    </a:lnTo>
                    <a:lnTo>
                      <a:pt x="75" y="152"/>
                    </a:lnTo>
                    <a:lnTo>
                      <a:pt x="81" y="151"/>
                    </a:lnTo>
                    <a:lnTo>
                      <a:pt x="90" y="142"/>
                    </a:lnTo>
                    <a:lnTo>
                      <a:pt x="94" y="143"/>
                    </a:lnTo>
                    <a:lnTo>
                      <a:pt x="97" y="142"/>
                    </a:lnTo>
                    <a:lnTo>
                      <a:pt x="103" y="137"/>
                    </a:lnTo>
                    <a:lnTo>
                      <a:pt x="100" y="132"/>
                    </a:lnTo>
                    <a:lnTo>
                      <a:pt x="97" y="123"/>
                    </a:lnTo>
                    <a:lnTo>
                      <a:pt x="105" y="117"/>
                    </a:lnTo>
                    <a:lnTo>
                      <a:pt x="97" y="113"/>
                    </a:lnTo>
                    <a:lnTo>
                      <a:pt x="94" y="107"/>
                    </a:lnTo>
                    <a:lnTo>
                      <a:pt x="91" y="99"/>
                    </a:lnTo>
                    <a:lnTo>
                      <a:pt x="88" y="97"/>
                    </a:lnTo>
                    <a:lnTo>
                      <a:pt x="90" y="96"/>
                    </a:lnTo>
                    <a:lnTo>
                      <a:pt x="82" y="99"/>
                    </a:lnTo>
                    <a:lnTo>
                      <a:pt x="78" y="93"/>
                    </a:lnTo>
                    <a:lnTo>
                      <a:pt x="70" y="93"/>
                    </a:lnTo>
                    <a:lnTo>
                      <a:pt x="70" y="82"/>
                    </a:lnTo>
                    <a:lnTo>
                      <a:pt x="73" y="76"/>
                    </a:lnTo>
                    <a:lnTo>
                      <a:pt x="82" y="82"/>
                    </a:lnTo>
                    <a:lnTo>
                      <a:pt x="97" y="88"/>
                    </a:lnTo>
                    <a:lnTo>
                      <a:pt x="103" y="94"/>
                    </a:lnTo>
                    <a:lnTo>
                      <a:pt x="112" y="90"/>
                    </a:lnTo>
                    <a:lnTo>
                      <a:pt x="115" y="87"/>
                    </a:lnTo>
                    <a:lnTo>
                      <a:pt x="115" y="81"/>
                    </a:lnTo>
                    <a:lnTo>
                      <a:pt x="125" y="84"/>
                    </a:lnTo>
                    <a:lnTo>
                      <a:pt x="128" y="79"/>
                    </a:lnTo>
                    <a:lnTo>
                      <a:pt x="129" y="72"/>
                    </a:lnTo>
                    <a:lnTo>
                      <a:pt x="137" y="61"/>
                    </a:lnTo>
                    <a:lnTo>
                      <a:pt x="140" y="61"/>
                    </a:lnTo>
                    <a:lnTo>
                      <a:pt x="143" y="67"/>
                    </a:lnTo>
                    <a:lnTo>
                      <a:pt x="147" y="66"/>
                    </a:lnTo>
                    <a:lnTo>
                      <a:pt x="146" y="56"/>
                    </a:lnTo>
                    <a:lnTo>
                      <a:pt x="147" y="52"/>
                    </a:lnTo>
                    <a:lnTo>
                      <a:pt x="140" y="50"/>
                    </a:lnTo>
                    <a:lnTo>
                      <a:pt x="137" y="50"/>
                    </a:lnTo>
                    <a:lnTo>
                      <a:pt x="131" y="47"/>
                    </a:lnTo>
                    <a:lnTo>
                      <a:pt x="131" y="44"/>
                    </a:lnTo>
                    <a:lnTo>
                      <a:pt x="137" y="41"/>
                    </a:lnTo>
                    <a:lnTo>
                      <a:pt x="140" y="35"/>
                    </a:lnTo>
                    <a:lnTo>
                      <a:pt x="152" y="32"/>
                    </a:lnTo>
                    <a:lnTo>
                      <a:pt x="144" y="23"/>
                    </a:lnTo>
                    <a:lnTo>
                      <a:pt x="141" y="21"/>
                    </a:lnTo>
                    <a:lnTo>
                      <a:pt x="137" y="23"/>
                    </a:lnTo>
                    <a:lnTo>
                      <a:pt x="132" y="21"/>
                    </a:lnTo>
                    <a:lnTo>
                      <a:pt x="134" y="17"/>
                    </a:lnTo>
                    <a:lnTo>
                      <a:pt x="128" y="17"/>
                    </a:lnTo>
                    <a:lnTo>
                      <a:pt x="125" y="11"/>
                    </a:lnTo>
                    <a:lnTo>
                      <a:pt x="123" y="5"/>
                    </a:lnTo>
                    <a:lnTo>
                      <a:pt x="115" y="5"/>
                    </a:lnTo>
                    <a:lnTo>
                      <a:pt x="111" y="0"/>
                    </a:lnTo>
                    <a:lnTo>
                      <a:pt x="100" y="2"/>
                    </a:lnTo>
                    <a:lnTo>
                      <a:pt x="97" y="0"/>
                    </a:lnTo>
                    <a:lnTo>
                      <a:pt x="91" y="3"/>
                    </a:lnTo>
                    <a:lnTo>
                      <a:pt x="81" y="5"/>
                    </a:lnTo>
                    <a:lnTo>
                      <a:pt x="73" y="3"/>
                    </a:lnTo>
                    <a:lnTo>
                      <a:pt x="70" y="2"/>
                    </a:lnTo>
                    <a:lnTo>
                      <a:pt x="59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3" name="Freeform 4219">
                <a:extLst>
                  <a:ext uri="{FF2B5EF4-FFF2-40B4-BE49-F238E27FC236}">
                    <a16:creationId xmlns:a16="http://schemas.microsoft.com/office/drawing/2014/main" id="{1DE809E8-80C1-2441-C04E-A48A99147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603"/>
                <a:ext cx="76" cy="76"/>
              </a:xfrm>
              <a:custGeom>
                <a:avLst/>
                <a:gdLst>
                  <a:gd name="T0" fmla="*/ 70 w 152"/>
                  <a:gd name="T1" fmla="*/ 2 h 152"/>
                  <a:gd name="T2" fmla="*/ 81 w 152"/>
                  <a:gd name="T3" fmla="*/ 5 h 152"/>
                  <a:gd name="T4" fmla="*/ 97 w 152"/>
                  <a:gd name="T5" fmla="*/ 0 h 152"/>
                  <a:gd name="T6" fmla="*/ 111 w 152"/>
                  <a:gd name="T7" fmla="*/ 0 h 152"/>
                  <a:gd name="T8" fmla="*/ 123 w 152"/>
                  <a:gd name="T9" fmla="*/ 5 h 152"/>
                  <a:gd name="T10" fmla="*/ 128 w 152"/>
                  <a:gd name="T11" fmla="*/ 17 h 152"/>
                  <a:gd name="T12" fmla="*/ 132 w 152"/>
                  <a:gd name="T13" fmla="*/ 21 h 152"/>
                  <a:gd name="T14" fmla="*/ 141 w 152"/>
                  <a:gd name="T15" fmla="*/ 21 h 152"/>
                  <a:gd name="T16" fmla="*/ 152 w 152"/>
                  <a:gd name="T17" fmla="*/ 32 h 152"/>
                  <a:gd name="T18" fmla="*/ 137 w 152"/>
                  <a:gd name="T19" fmla="*/ 41 h 152"/>
                  <a:gd name="T20" fmla="*/ 131 w 152"/>
                  <a:gd name="T21" fmla="*/ 47 h 152"/>
                  <a:gd name="T22" fmla="*/ 140 w 152"/>
                  <a:gd name="T23" fmla="*/ 50 h 152"/>
                  <a:gd name="T24" fmla="*/ 146 w 152"/>
                  <a:gd name="T25" fmla="*/ 56 h 152"/>
                  <a:gd name="T26" fmla="*/ 143 w 152"/>
                  <a:gd name="T27" fmla="*/ 67 h 152"/>
                  <a:gd name="T28" fmla="*/ 137 w 152"/>
                  <a:gd name="T29" fmla="*/ 61 h 152"/>
                  <a:gd name="T30" fmla="*/ 128 w 152"/>
                  <a:gd name="T31" fmla="*/ 79 h 152"/>
                  <a:gd name="T32" fmla="*/ 115 w 152"/>
                  <a:gd name="T33" fmla="*/ 81 h 152"/>
                  <a:gd name="T34" fmla="*/ 112 w 152"/>
                  <a:gd name="T35" fmla="*/ 90 h 152"/>
                  <a:gd name="T36" fmla="*/ 97 w 152"/>
                  <a:gd name="T37" fmla="*/ 88 h 152"/>
                  <a:gd name="T38" fmla="*/ 73 w 152"/>
                  <a:gd name="T39" fmla="*/ 76 h 152"/>
                  <a:gd name="T40" fmla="*/ 70 w 152"/>
                  <a:gd name="T41" fmla="*/ 93 h 152"/>
                  <a:gd name="T42" fmla="*/ 82 w 152"/>
                  <a:gd name="T43" fmla="*/ 99 h 152"/>
                  <a:gd name="T44" fmla="*/ 88 w 152"/>
                  <a:gd name="T45" fmla="*/ 97 h 152"/>
                  <a:gd name="T46" fmla="*/ 94 w 152"/>
                  <a:gd name="T47" fmla="*/ 107 h 152"/>
                  <a:gd name="T48" fmla="*/ 105 w 152"/>
                  <a:gd name="T49" fmla="*/ 117 h 152"/>
                  <a:gd name="T50" fmla="*/ 100 w 152"/>
                  <a:gd name="T51" fmla="*/ 132 h 152"/>
                  <a:gd name="T52" fmla="*/ 97 w 152"/>
                  <a:gd name="T53" fmla="*/ 142 h 152"/>
                  <a:gd name="T54" fmla="*/ 90 w 152"/>
                  <a:gd name="T55" fmla="*/ 142 h 152"/>
                  <a:gd name="T56" fmla="*/ 75 w 152"/>
                  <a:gd name="T57" fmla="*/ 152 h 152"/>
                  <a:gd name="T58" fmla="*/ 64 w 152"/>
                  <a:gd name="T59" fmla="*/ 143 h 152"/>
                  <a:gd name="T60" fmla="*/ 73 w 152"/>
                  <a:gd name="T61" fmla="*/ 135 h 152"/>
                  <a:gd name="T62" fmla="*/ 75 w 152"/>
                  <a:gd name="T63" fmla="*/ 126 h 152"/>
                  <a:gd name="T64" fmla="*/ 81 w 152"/>
                  <a:gd name="T65" fmla="*/ 116 h 152"/>
                  <a:gd name="T66" fmla="*/ 70 w 152"/>
                  <a:gd name="T67" fmla="*/ 107 h 152"/>
                  <a:gd name="T68" fmla="*/ 56 w 152"/>
                  <a:gd name="T69" fmla="*/ 105 h 152"/>
                  <a:gd name="T70" fmla="*/ 56 w 152"/>
                  <a:gd name="T71" fmla="*/ 94 h 152"/>
                  <a:gd name="T72" fmla="*/ 49 w 152"/>
                  <a:gd name="T73" fmla="*/ 81 h 152"/>
                  <a:gd name="T74" fmla="*/ 32 w 152"/>
                  <a:gd name="T75" fmla="*/ 81 h 152"/>
                  <a:gd name="T76" fmla="*/ 24 w 152"/>
                  <a:gd name="T77" fmla="*/ 91 h 152"/>
                  <a:gd name="T78" fmla="*/ 8 w 152"/>
                  <a:gd name="T79" fmla="*/ 90 h 152"/>
                  <a:gd name="T80" fmla="*/ 8 w 152"/>
                  <a:gd name="T81" fmla="*/ 79 h 152"/>
                  <a:gd name="T82" fmla="*/ 0 w 152"/>
                  <a:gd name="T83" fmla="*/ 67 h 152"/>
                  <a:gd name="T84" fmla="*/ 5 w 152"/>
                  <a:gd name="T85" fmla="*/ 53 h 152"/>
                  <a:gd name="T86" fmla="*/ 12 w 152"/>
                  <a:gd name="T87" fmla="*/ 38 h 152"/>
                  <a:gd name="T88" fmla="*/ 24 w 152"/>
                  <a:gd name="T89" fmla="*/ 44 h 152"/>
                  <a:gd name="T90" fmla="*/ 34 w 152"/>
                  <a:gd name="T91" fmla="*/ 47 h 152"/>
                  <a:gd name="T92" fmla="*/ 34 w 152"/>
                  <a:gd name="T93" fmla="*/ 34 h 152"/>
                  <a:gd name="T94" fmla="*/ 47 w 152"/>
                  <a:gd name="T95" fmla="*/ 25 h 152"/>
                  <a:gd name="T96" fmla="*/ 53 w 152"/>
                  <a:gd name="T97" fmla="*/ 17 h 152"/>
                  <a:gd name="T98" fmla="*/ 61 w 152"/>
                  <a:gd name="T99" fmla="*/ 14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2" h="152">
                    <a:moveTo>
                      <a:pt x="59" y="8"/>
                    </a:moveTo>
                    <a:lnTo>
                      <a:pt x="70" y="2"/>
                    </a:lnTo>
                    <a:lnTo>
                      <a:pt x="73" y="3"/>
                    </a:lnTo>
                    <a:lnTo>
                      <a:pt x="81" y="5"/>
                    </a:lnTo>
                    <a:lnTo>
                      <a:pt x="91" y="3"/>
                    </a:lnTo>
                    <a:lnTo>
                      <a:pt x="97" y="0"/>
                    </a:lnTo>
                    <a:lnTo>
                      <a:pt x="100" y="2"/>
                    </a:lnTo>
                    <a:lnTo>
                      <a:pt x="111" y="0"/>
                    </a:lnTo>
                    <a:lnTo>
                      <a:pt x="115" y="5"/>
                    </a:lnTo>
                    <a:lnTo>
                      <a:pt x="123" y="5"/>
                    </a:lnTo>
                    <a:lnTo>
                      <a:pt x="125" y="11"/>
                    </a:lnTo>
                    <a:lnTo>
                      <a:pt x="128" y="17"/>
                    </a:lnTo>
                    <a:lnTo>
                      <a:pt x="134" y="17"/>
                    </a:lnTo>
                    <a:lnTo>
                      <a:pt x="132" y="21"/>
                    </a:lnTo>
                    <a:lnTo>
                      <a:pt x="137" y="23"/>
                    </a:lnTo>
                    <a:lnTo>
                      <a:pt x="141" y="21"/>
                    </a:lnTo>
                    <a:lnTo>
                      <a:pt x="144" y="23"/>
                    </a:lnTo>
                    <a:lnTo>
                      <a:pt x="152" y="32"/>
                    </a:lnTo>
                    <a:lnTo>
                      <a:pt x="140" y="35"/>
                    </a:lnTo>
                    <a:lnTo>
                      <a:pt x="137" y="41"/>
                    </a:lnTo>
                    <a:lnTo>
                      <a:pt x="131" y="44"/>
                    </a:lnTo>
                    <a:lnTo>
                      <a:pt x="131" y="47"/>
                    </a:lnTo>
                    <a:lnTo>
                      <a:pt x="137" y="50"/>
                    </a:lnTo>
                    <a:lnTo>
                      <a:pt x="140" y="50"/>
                    </a:lnTo>
                    <a:lnTo>
                      <a:pt x="147" y="52"/>
                    </a:lnTo>
                    <a:lnTo>
                      <a:pt x="146" y="56"/>
                    </a:lnTo>
                    <a:lnTo>
                      <a:pt x="147" y="66"/>
                    </a:lnTo>
                    <a:lnTo>
                      <a:pt x="143" y="67"/>
                    </a:lnTo>
                    <a:lnTo>
                      <a:pt x="140" y="61"/>
                    </a:lnTo>
                    <a:lnTo>
                      <a:pt x="137" y="61"/>
                    </a:lnTo>
                    <a:lnTo>
                      <a:pt x="129" y="72"/>
                    </a:lnTo>
                    <a:lnTo>
                      <a:pt x="128" y="79"/>
                    </a:lnTo>
                    <a:lnTo>
                      <a:pt x="125" y="84"/>
                    </a:lnTo>
                    <a:lnTo>
                      <a:pt x="115" y="81"/>
                    </a:lnTo>
                    <a:lnTo>
                      <a:pt x="115" y="87"/>
                    </a:lnTo>
                    <a:lnTo>
                      <a:pt x="112" y="90"/>
                    </a:lnTo>
                    <a:lnTo>
                      <a:pt x="103" y="94"/>
                    </a:lnTo>
                    <a:lnTo>
                      <a:pt x="97" y="88"/>
                    </a:lnTo>
                    <a:lnTo>
                      <a:pt x="82" y="82"/>
                    </a:lnTo>
                    <a:lnTo>
                      <a:pt x="73" y="76"/>
                    </a:lnTo>
                    <a:lnTo>
                      <a:pt x="70" y="82"/>
                    </a:lnTo>
                    <a:lnTo>
                      <a:pt x="70" y="93"/>
                    </a:lnTo>
                    <a:lnTo>
                      <a:pt x="78" y="93"/>
                    </a:lnTo>
                    <a:lnTo>
                      <a:pt x="82" y="99"/>
                    </a:lnTo>
                    <a:lnTo>
                      <a:pt x="90" y="96"/>
                    </a:lnTo>
                    <a:lnTo>
                      <a:pt x="88" y="97"/>
                    </a:lnTo>
                    <a:lnTo>
                      <a:pt x="91" y="99"/>
                    </a:lnTo>
                    <a:lnTo>
                      <a:pt x="94" y="107"/>
                    </a:lnTo>
                    <a:lnTo>
                      <a:pt x="97" y="113"/>
                    </a:lnTo>
                    <a:lnTo>
                      <a:pt x="105" y="117"/>
                    </a:lnTo>
                    <a:lnTo>
                      <a:pt x="97" y="123"/>
                    </a:lnTo>
                    <a:lnTo>
                      <a:pt x="100" y="132"/>
                    </a:lnTo>
                    <a:lnTo>
                      <a:pt x="103" y="137"/>
                    </a:lnTo>
                    <a:lnTo>
                      <a:pt x="97" y="142"/>
                    </a:lnTo>
                    <a:lnTo>
                      <a:pt x="94" y="143"/>
                    </a:lnTo>
                    <a:lnTo>
                      <a:pt x="90" y="142"/>
                    </a:lnTo>
                    <a:lnTo>
                      <a:pt x="81" y="151"/>
                    </a:lnTo>
                    <a:lnTo>
                      <a:pt x="75" y="152"/>
                    </a:lnTo>
                    <a:lnTo>
                      <a:pt x="68" y="149"/>
                    </a:lnTo>
                    <a:lnTo>
                      <a:pt x="64" y="143"/>
                    </a:lnTo>
                    <a:lnTo>
                      <a:pt x="67" y="138"/>
                    </a:lnTo>
                    <a:lnTo>
                      <a:pt x="73" y="135"/>
                    </a:lnTo>
                    <a:lnTo>
                      <a:pt x="70" y="129"/>
                    </a:lnTo>
                    <a:lnTo>
                      <a:pt x="75" y="126"/>
                    </a:lnTo>
                    <a:lnTo>
                      <a:pt x="76" y="122"/>
                    </a:lnTo>
                    <a:lnTo>
                      <a:pt x="81" y="116"/>
                    </a:lnTo>
                    <a:lnTo>
                      <a:pt x="76" y="113"/>
                    </a:lnTo>
                    <a:lnTo>
                      <a:pt x="70" y="107"/>
                    </a:lnTo>
                    <a:lnTo>
                      <a:pt x="67" y="110"/>
                    </a:lnTo>
                    <a:lnTo>
                      <a:pt x="56" y="105"/>
                    </a:lnTo>
                    <a:lnTo>
                      <a:pt x="55" y="97"/>
                    </a:lnTo>
                    <a:lnTo>
                      <a:pt x="56" y="94"/>
                    </a:lnTo>
                    <a:lnTo>
                      <a:pt x="53" y="94"/>
                    </a:lnTo>
                    <a:lnTo>
                      <a:pt x="49" y="81"/>
                    </a:lnTo>
                    <a:lnTo>
                      <a:pt x="40" y="85"/>
                    </a:lnTo>
                    <a:lnTo>
                      <a:pt x="32" y="81"/>
                    </a:lnTo>
                    <a:lnTo>
                      <a:pt x="31" y="78"/>
                    </a:lnTo>
                    <a:lnTo>
                      <a:pt x="24" y="91"/>
                    </a:lnTo>
                    <a:lnTo>
                      <a:pt x="15" y="87"/>
                    </a:lnTo>
                    <a:lnTo>
                      <a:pt x="8" y="90"/>
                    </a:lnTo>
                    <a:lnTo>
                      <a:pt x="3" y="81"/>
                    </a:lnTo>
                    <a:lnTo>
                      <a:pt x="8" y="79"/>
                    </a:lnTo>
                    <a:lnTo>
                      <a:pt x="3" y="69"/>
                    </a:lnTo>
                    <a:lnTo>
                      <a:pt x="0" y="67"/>
                    </a:lnTo>
                    <a:lnTo>
                      <a:pt x="3" y="61"/>
                    </a:lnTo>
                    <a:lnTo>
                      <a:pt x="5" y="53"/>
                    </a:lnTo>
                    <a:lnTo>
                      <a:pt x="9" y="40"/>
                    </a:lnTo>
                    <a:lnTo>
                      <a:pt x="12" y="38"/>
                    </a:lnTo>
                    <a:lnTo>
                      <a:pt x="23" y="40"/>
                    </a:lnTo>
                    <a:lnTo>
                      <a:pt x="24" y="44"/>
                    </a:lnTo>
                    <a:lnTo>
                      <a:pt x="27" y="47"/>
                    </a:lnTo>
                    <a:lnTo>
                      <a:pt x="34" y="47"/>
                    </a:lnTo>
                    <a:lnTo>
                      <a:pt x="32" y="38"/>
                    </a:lnTo>
                    <a:lnTo>
                      <a:pt x="34" y="34"/>
                    </a:lnTo>
                    <a:lnTo>
                      <a:pt x="44" y="32"/>
                    </a:lnTo>
                    <a:lnTo>
                      <a:pt x="47" y="25"/>
                    </a:lnTo>
                    <a:lnTo>
                      <a:pt x="46" y="18"/>
                    </a:lnTo>
                    <a:lnTo>
                      <a:pt x="53" y="17"/>
                    </a:lnTo>
                    <a:lnTo>
                      <a:pt x="55" y="20"/>
                    </a:lnTo>
                    <a:lnTo>
                      <a:pt x="61" y="14"/>
                    </a:lnTo>
                    <a:lnTo>
                      <a:pt x="59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4" name="Freeform 4220">
                <a:extLst>
                  <a:ext uri="{FF2B5EF4-FFF2-40B4-BE49-F238E27FC236}">
                    <a16:creationId xmlns:a16="http://schemas.microsoft.com/office/drawing/2014/main" id="{D068ED30-EE09-29EF-CD23-A622F3E18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603"/>
                <a:ext cx="76" cy="76"/>
              </a:xfrm>
              <a:custGeom>
                <a:avLst/>
                <a:gdLst>
                  <a:gd name="T0" fmla="*/ 70 w 152"/>
                  <a:gd name="T1" fmla="*/ 2 h 152"/>
                  <a:gd name="T2" fmla="*/ 81 w 152"/>
                  <a:gd name="T3" fmla="*/ 5 h 152"/>
                  <a:gd name="T4" fmla="*/ 97 w 152"/>
                  <a:gd name="T5" fmla="*/ 0 h 152"/>
                  <a:gd name="T6" fmla="*/ 111 w 152"/>
                  <a:gd name="T7" fmla="*/ 0 h 152"/>
                  <a:gd name="T8" fmla="*/ 123 w 152"/>
                  <a:gd name="T9" fmla="*/ 5 h 152"/>
                  <a:gd name="T10" fmla="*/ 128 w 152"/>
                  <a:gd name="T11" fmla="*/ 17 h 152"/>
                  <a:gd name="T12" fmla="*/ 132 w 152"/>
                  <a:gd name="T13" fmla="*/ 21 h 152"/>
                  <a:gd name="T14" fmla="*/ 141 w 152"/>
                  <a:gd name="T15" fmla="*/ 21 h 152"/>
                  <a:gd name="T16" fmla="*/ 152 w 152"/>
                  <a:gd name="T17" fmla="*/ 32 h 152"/>
                  <a:gd name="T18" fmla="*/ 137 w 152"/>
                  <a:gd name="T19" fmla="*/ 41 h 152"/>
                  <a:gd name="T20" fmla="*/ 131 w 152"/>
                  <a:gd name="T21" fmla="*/ 47 h 152"/>
                  <a:gd name="T22" fmla="*/ 140 w 152"/>
                  <a:gd name="T23" fmla="*/ 50 h 152"/>
                  <a:gd name="T24" fmla="*/ 146 w 152"/>
                  <a:gd name="T25" fmla="*/ 56 h 152"/>
                  <a:gd name="T26" fmla="*/ 143 w 152"/>
                  <a:gd name="T27" fmla="*/ 67 h 152"/>
                  <a:gd name="T28" fmla="*/ 137 w 152"/>
                  <a:gd name="T29" fmla="*/ 61 h 152"/>
                  <a:gd name="T30" fmla="*/ 128 w 152"/>
                  <a:gd name="T31" fmla="*/ 79 h 152"/>
                  <a:gd name="T32" fmla="*/ 115 w 152"/>
                  <a:gd name="T33" fmla="*/ 81 h 152"/>
                  <a:gd name="T34" fmla="*/ 112 w 152"/>
                  <a:gd name="T35" fmla="*/ 90 h 152"/>
                  <a:gd name="T36" fmla="*/ 97 w 152"/>
                  <a:gd name="T37" fmla="*/ 88 h 152"/>
                  <a:gd name="T38" fmla="*/ 73 w 152"/>
                  <a:gd name="T39" fmla="*/ 76 h 152"/>
                  <a:gd name="T40" fmla="*/ 70 w 152"/>
                  <a:gd name="T41" fmla="*/ 93 h 152"/>
                  <a:gd name="T42" fmla="*/ 82 w 152"/>
                  <a:gd name="T43" fmla="*/ 99 h 152"/>
                  <a:gd name="T44" fmla="*/ 88 w 152"/>
                  <a:gd name="T45" fmla="*/ 97 h 152"/>
                  <a:gd name="T46" fmla="*/ 94 w 152"/>
                  <a:gd name="T47" fmla="*/ 107 h 152"/>
                  <a:gd name="T48" fmla="*/ 105 w 152"/>
                  <a:gd name="T49" fmla="*/ 117 h 152"/>
                  <a:gd name="T50" fmla="*/ 100 w 152"/>
                  <a:gd name="T51" fmla="*/ 132 h 152"/>
                  <a:gd name="T52" fmla="*/ 97 w 152"/>
                  <a:gd name="T53" fmla="*/ 142 h 152"/>
                  <a:gd name="T54" fmla="*/ 90 w 152"/>
                  <a:gd name="T55" fmla="*/ 142 h 152"/>
                  <a:gd name="T56" fmla="*/ 75 w 152"/>
                  <a:gd name="T57" fmla="*/ 152 h 152"/>
                  <a:gd name="T58" fmla="*/ 64 w 152"/>
                  <a:gd name="T59" fmla="*/ 143 h 152"/>
                  <a:gd name="T60" fmla="*/ 73 w 152"/>
                  <a:gd name="T61" fmla="*/ 135 h 152"/>
                  <a:gd name="T62" fmla="*/ 75 w 152"/>
                  <a:gd name="T63" fmla="*/ 126 h 152"/>
                  <a:gd name="T64" fmla="*/ 81 w 152"/>
                  <a:gd name="T65" fmla="*/ 116 h 152"/>
                  <a:gd name="T66" fmla="*/ 70 w 152"/>
                  <a:gd name="T67" fmla="*/ 107 h 152"/>
                  <a:gd name="T68" fmla="*/ 56 w 152"/>
                  <a:gd name="T69" fmla="*/ 105 h 152"/>
                  <a:gd name="T70" fmla="*/ 56 w 152"/>
                  <a:gd name="T71" fmla="*/ 94 h 152"/>
                  <a:gd name="T72" fmla="*/ 49 w 152"/>
                  <a:gd name="T73" fmla="*/ 81 h 152"/>
                  <a:gd name="T74" fmla="*/ 32 w 152"/>
                  <a:gd name="T75" fmla="*/ 81 h 152"/>
                  <a:gd name="T76" fmla="*/ 24 w 152"/>
                  <a:gd name="T77" fmla="*/ 91 h 152"/>
                  <a:gd name="T78" fmla="*/ 8 w 152"/>
                  <a:gd name="T79" fmla="*/ 90 h 152"/>
                  <a:gd name="T80" fmla="*/ 8 w 152"/>
                  <a:gd name="T81" fmla="*/ 79 h 152"/>
                  <a:gd name="T82" fmla="*/ 0 w 152"/>
                  <a:gd name="T83" fmla="*/ 67 h 152"/>
                  <a:gd name="T84" fmla="*/ 5 w 152"/>
                  <a:gd name="T85" fmla="*/ 53 h 152"/>
                  <a:gd name="T86" fmla="*/ 12 w 152"/>
                  <a:gd name="T87" fmla="*/ 38 h 152"/>
                  <a:gd name="T88" fmla="*/ 24 w 152"/>
                  <a:gd name="T89" fmla="*/ 44 h 152"/>
                  <a:gd name="T90" fmla="*/ 34 w 152"/>
                  <a:gd name="T91" fmla="*/ 47 h 152"/>
                  <a:gd name="T92" fmla="*/ 34 w 152"/>
                  <a:gd name="T93" fmla="*/ 34 h 152"/>
                  <a:gd name="T94" fmla="*/ 47 w 152"/>
                  <a:gd name="T95" fmla="*/ 25 h 152"/>
                  <a:gd name="T96" fmla="*/ 53 w 152"/>
                  <a:gd name="T97" fmla="*/ 17 h 152"/>
                  <a:gd name="T98" fmla="*/ 61 w 152"/>
                  <a:gd name="T99" fmla="*/ 14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2" h="152">
                    <a:moveTo>
                      <a:pt x="59" y="8"/>
                    </a:moveTo>
                    <a:lnTo>
                      <a:pt x="70" y="2"/>
                    </a:lnTo>
                    <a:lnTo>
                      <a:pt x="73" y="3"/>
                    </a:lnTo>
                    <a:lnTo>
                      <a:pt x="81" y="5"/>
                    </a:lnTo>
                    <a:lnTo>
                      <a:pt x="91" y="3"/>
                    </a:lnTo>
                    <a:lnTo>
                      <a:pt x="97" y="0"/>
                    </a:lnTo>
                    <a:lnTo>
                      <a:pt x="100" y="2"/>
                    </a:lnTo>
                    <a:lnTo>
                      <a:pt x="111" y="0"/>
                    </a:lnTo>
                    <a:lnTo>
                      <a:pt x="115" y="5"/>
                    </a:lnTo>
                    <a:lnTo>
                      <a:pt x="123" y="5"/>
                    </a:lnTo>
                    <a:lnTo>
                      <a:pt x="125" y="11"/>
                    </a:lnTo>
                    <a:lnTo>
                      <a:pt x="128" y="17"/>
                    </a:lnTo>
                    <a:lnTo>
                      <a:pt x="134" y="17"/>
                    </a:lnTo>
                    <a:lnTo>
                      <a:pt x="132" y="21"/>
                    </a:lnTo>
                    <a:lnTo>
                      <a:pt x="137" y="23"/>
                    </a:lnTo>
                    <a:lnTo>
                      <a:pt x="141" y="21"/>
                    </a:lnTo>
                    <a:lnTo>
                      <a:pt x="144" y="23"/>
                    </a:lnTo>
                    <a:lnTo>
                      <a:pt x="152" y="32"/>
                    </a:lnTo>
                    <a:lnTo>
                      <a:pt x="140" y="35"/>
                    </a:lnTo>
                    <a:lnTo>
                      <a:pt x="137" y="41"/>
                    </a:lnTo>
                    <a:lnTo>
                      <a:pt x="131" y="44"/>
                    </a:lnTo>
                    <a:lnTo>
                      <a:pt x="131" y="47"/>
                    </a:lnTo>
                    <a:lnTo>
                      <a:pt x="137" y="50"/>
                    </a:lnTo>
                    <a:lnTo>
                      <a:pt x="140" y="50"/>
                    </a:lnTo>
                    <a:lnTo>
                      <a:pt x="147" y="52"/>
                    </a:lnTo>
                    <a:lnTo>
                      <a:pt x="146" y="56"/>
                    </a:lnTo>
                    <a:lnTo>
                      <a:pt x="147" y="66"/>
                    </a:lnTo>
                    <a:lnTo>
                      <a:pt x="143" y="67"/>
                    </a:lnTo>
                    <a:lnTo>
                      <a:pt x="140" y="61"/>
                    </a:lnTo>
                    <a:lnTo>
                      <a:pt x="137" y="61"/>
                    </a:lnTo>
                    <a:lnTo>
                      <a:pt x="129" y="72"/>
                    </a:lnTo>
                    <a:lnTo>
                      <a:pt x="128" y="79"/>
                    </a:lnTo>
                    <a:lnTo>
                      <a:pt x="125" y="84"/>
                    </a:lnTo>
                    <a:lnTo>
                      <a:pt x="115" y="81"/>
                    </a:lnTo>
                    <a:lnTo>
                      <a:pt x="115" y="87"/>
                    </a:lnTo>
                    <a:lnTo>
                      <a:pt x="112" y="90"/>
                    </a:lnTo>
                    <a:lnTo>
                      <a:pt x="103" y="94"/>
                    </a:lnTo>
                    <a:lnTo>
                      <a:pt x="97" y="88"/>
                    </a:lnTo>
                    <a:lnTo>
                      <a:pt x="82" y="82"/>
                    </a:lnTo>
                    <a:lnTo>
                      <a:pt x="73" y="76"/>
                    </a:lnTo>
                    <a:lnTo>
                      <a:pt x="70" y="82"/>
                    </a:lnTo>
                    <a:lnTo>
                      <a:pt x="70" y="93"/>
                    </a:lnTo>
                    <a:lnTo>
                      <a:pt x="78" y="93"/>
                    </a:lnTo>
                    <a:lnTo>
                      <a:pt x="82" y="99"/>
                    </a:lnTo>
                    <a:lnTo>
                      <a:pt x="90" y="96"/>
                    </a:lnTo>
                    <a:lnTo>
                      <a:pt x="88" y="97"/>
                    </a:lnTo>
                    <a:lnTo>
                      <a:pt x="91" y="99"/>
                    </a:lnTo>
                    <a:lnTo>
                      <a:pt x="94" y="107"/>
                    </a:lnTo>
                    <a:lnTo>
                      <a:pt x="97" y="113"/>
                    </a:lnTo>
                    <a:lnTo>
                      <a:pt x="105" y="117"/>
                    </a:lnTo>
                    <a:lnTo>
                      <a:pt x="97" y="123"/>
                    </a:lnTo>
                    <a:lnTo>
                      <a:pt x="100" y="132"/>
                    </a:lnTo>
                    <a:lnTo>
                      <a:pt x="103" y="137"/>
                    </a:lnTo>
                    <a:lnTo>
                      <a:pt x="97" y="142"/>
                    </a:lnTo>
                    <a:lnTo>
                      <a:pt x="94" y="143"/>
                    </a:lnTo>
                    <a:lnTo>
                      <a:pt x="90" y="142"/>
                    </a:lnTo>
                    <a:lnTo>
                      <a:pt x="81" y="151"/>
                    </a:lnTo>
                    <a:lnTo>
                      <a:pt x="75" y="152"/>
                    </a:lnTo>
                    <a:lnTo>
                      <a:pt x="68" y="149"/>
                    </a:lnTo>
                    <a:lnTo>
                      <a:pt x="64" y="143"/>
                    </a:lnTo>
                    <a:lnTo>
                      <a:pt x="67" y="138"/>
                    </a:lnTo>
                    <a:lnTo>
                      <a:pt x="73" y="135"/>
                    </a:lnTo>
                    <a:lnTo>
                      <a:pt x="70" y="129"/>
                    </a:lnTo>
                    <a:lnTo>
                      <a:pt x="75" y="126"/>
                    </a:lnTo>
                    <a:lnTo>
                      <a:pt x="76" y="122"/>
                    </a:lnTo>
                    <a:lnTo>
                      <a:pt x="81" y="116"/>
                    </a:lnTo>
                    <a:lnTo>
                      <a:pt x="76" y="113"/>
                    </a:lnTo>
                    <a:lnTo>
                      <a:pt x="70" y="107"/>
                    </a:lnTo>
                    <a:lnTo>
                      <a:pt x="67" y="110"/>
                    </a:lnTo>
                    <a:lnTo>
                      <a:pt x="56" y="105"/>
                    </a:lnTo>
                    <a:lnTo>
                      <a:pt x="55" y="97"/>
                    </a:lnTo>
                    <a:lnTo>
                      <a:pt x="56" y="94"/>
                    </a:lnTo>
                    <a:lnTo>
                      <a:pt x="53" y="94"/>
                    </a:lnTo>
                    <a:lnTo>
                      <a:pt x="49" y="81"/>
                    </a:lnTo>
                    <a:lnTo>
                      <a:pt x="40" y="85"/>
                    </a:lnTo>
                    <a:lnTo>
                      <a:pt x="32" y="81"/>
                    </a:lnTo>
                    <a:lnTo>
                      <a:pt x="31" y="78"/>
                    </a:lnTo>
                    <a:lnTo>
                      <a:pt x="24" y="91"/>
                    </a:lnTo>
                    <a:lnTo>
                      <a:pt x="15" y="87"/>
                    </a:lnTo>
                    <a:lnTo>
                      <a:pt x="8" y="90"/>
                    </a:lnTo>
                    <a:lnTo>
                      <a:pt x="3" y="81"/>
                    </a:lnTo>
                    <a:lnTo>
                      <a:pt x="8" y="79"/>
                    </a:lnTo>
                    <a:lnTo>
                      <a:pt x="3" y="69"/>
                    </a:lnTo>
                    <a:lnTo>
                      <a:pt x="0" y="67"/>
                    </a:lnTo>
                    <a:lnTo>
                      <a:pt x="3" y="61"/>
                    </a:lnTo>
                    <a:lnTo>
                      <a:pt x="5" y="53"/>
                    </a:lnTo>
                    <a:lnTo>
                      <a:pt x="9" y="40"/>
                    </a:lnTo>
                    <a:lnTo>
                      <a:pt x="12" y="38"/>
                    </a:lnTo>
                    <a:lnTo>
                      <a:pt x="23" y="40"/>
                    </a:lnTo>
                    <a:lnTo>
                      <a:pt x="24" y="44"/>
                    </a:lnTo>
                    <a:lnTo>
                      <a:pt x="27" y="47"/>
                    </a:lnTo>
                    <a:lnTo>
                      <a:pt x="34" y="47"/>
                    </a:lnTo>
                    <a:lnTo>
                      <a:pt x="32" y="38"/>
                    </a:lnTo>
                    <a:lnTo>
                      <a:pt x="34" y="34"/>
                    </a:lnTo>
                    <a:lnTo>
                      <a:pt x="44" y="32"/>
                    </a:lnTo>
                    <a:lnTo>
                      <a:pt x="47" y="25"/>
                    </a:lnTo>
                    <a:lnTo>
                      <a:pt x="46" y="18"/>
                    </a:lnTo>
                    <a:lnTo>
                      <a:pt x="53" y="17"/>
                    </a:lnTo>
                    <a:lnTo>
                      <a:pt x="55" y="20"/>
                    </a:lnTo>
                    <a:lnTo>
                      <a:pt x="61" y="14"/>
                    </a:lnTo>
                    <a:lnTo>
                      <a:pt x="59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5" name="Freeform 4221">
                <a:extLst>
                  <a:ext uri="{FF2B5EF4-FFF2-40B4-BE49-F238E27FC236}">
                    <a16:creationId xmlns:a16="http://schemas.microsoft.com/office/drawing/2014/main" id="{98D6828C-E2B0-D69C-337A-5751905CB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717"/>
                <a:ext cx="62" cy="73"/>
              </a:xfrm>
              <a:custGeom>
                <a:avLst/>
                <a:gdLst>
                  <a:gd name="T0" fmla="*/ 114 w 123"/>
                  <a:gd name="T1" fmla="*/ 50 h 146"/>
                  <a:gd name="T2" fmla="*/ 97 w 123"/>
                  <a:gd name="T3" fmla="*/ 48 h 146"/>
                  <a:gd name="T4" fmla="*/ 91 w 123"/>
                  <a:gd name="T5" fmla="*/ 48 h 146"/>
                  <a:gd name="T6" fmla="*/ 81 w 123"/>
                  <a:gd name="T7" fmla="*/ 45 h 146"/>
                  <a:gd name="T8" fmla="*/ 67 w 123"/>
                  <a:gd name="T9" fmla="*/ 39 h 146"/>
                  <a:gd name="T10" fmla="*/ 72 w 123"/>
                  <a:gd name="T11" fmla="*/ 30 h 146"/>
                  <a:gd name="T12" fmla="*/ 60 w 123"/>
                  <a:gd name="T13" fmla="*/ 30 h 146"/>
                  <a:gd name="T14" fmla="*/ 55 w 123"/>
                  <a:gd name="T15" fmla="*/ 38 h 146"/>
                  <a:gd name="T16" fmla="*/ 52 w 123"/>
                  <a:gd name="T17" fmla="*/ 51 h 146"/>
                  <a:gd name="T18" fmla="*/ 44 w 123"/>
                  <a:gd name="T19" fmla="*/ 62 h 146"/>
                  <a:gd name="T20" fmla="*/ 37 w 123"/>
                  <a:gd name="T21" fmla="*/ 54 h 146"/>
                  <a:gd name="T22" fmla="*/ 38 w 123"/>
                  <a:gd name="T23" fmla="*/ 42 h 146"/>
                  <a:gd name="T24" fmla="*/ 29 w 123"/>
                  <a:gd name="T25" fmla="*/ 27 h 146"/>
                  <a:gd name="T26" fmla="*/ 26 w 123"/>
                  <a:gd name="T27" fmla="*/ 18 h 146"/>
                  <a:gd name="T28" fmla="*/ 29 w 123"/>
                  <a:gd name="T29" fmla="*/ 0 h 146"/>
                  <a:gd name="T30" fmla="*/ 20 w 123"/>
                  <a:gd name="T31" fmla="*/ 1 h 146"/>
                  <a:gd name="T32" fmla="*/ 22 w 123"/>
                  <a:gd name="T33" fmla="*/ 12 h 146"/>
                  <a:gd name="T34" fmla="*/ 5 w 123"/>
                  <a:gd name="T35" fmla="*/ 24 h 146"/>
                  <a:gd name="T36" fmla="*/ 0 w 123"/>
                  <a:gd name="T37" fmla="*/ 39 h 146"/>
                  <a:gd name="T38" fmla="*/ 6 w 123"/>
                  <a:gd name="T39" fmla="*/ 45 h 146"/>
                  <a:gd name="T40" fmla="*/ 2 w 123"/>
                  <a:gd name="T41" fmla="*/ 65 h 146"/>
                  <a:gd name="T42" fmla="*/ 2 w 123"/>
                  <a:gd name="T43" fmla="*/ 79 h 146"/>
                  <a:gd name="T44" fmla="*/ 2 w 123"/>
                  <a:gd name="T45" fmla="*/ 86 h 146"/>
                  <a:gd name="T46" fmla="*/ 5 w 123"/>
                  <a:gd name="T47" fmla="*/ 91 h 146"/>
                  <a:gd name="T48" fmla="*/ 11 w 123"/>
                  <a:gd name="T49" fmla="*/ 82 h 146"/>
                  <a:gd name="T50" fmla="*/ 19 w 123"/>
                  <a:gd name="T51" fmla="*/ 76 h 146"/>
                  <a:gd name="T52" fmla="*/ 34 w 123"/>
                  <a:gd name="T53" fmla="*/ 79 h 146"/>
                  <a:gd name="T54" fmla="*/ 29 w 123"/>
                  <a:gd name="T55" fmla="*/ 88 h 146"/>
                  <a:gd name="T56" fmla="*/ 28 w 123"/>
                  <a:gd name="T57" fmla="*/ 98 h 146"/>
                  <a:gd name="T58" fmla="*/ 23 w 123"/>
                  <a:gd name="T59" fmla="*/ 106 h 146"/>
                  <a:gd name="T60" fmla="*/ 19 w 123"/>
                  <a:gd name="T61" fmla="*/ 118 h 146"/>
                  <a:gd name="T62" fmla="*/ 35 w 123"/>
                  <a:gd name="T63" fmla="*/ 133 h 146"/>
                  <a:gd name="T64" fmla="*/ 46 w 123"/>
                  <a:gd name="T65" fmla="*/ 143 h 146"/>
                  <a:gd name="T66" fmla="*/ 47 w 123"/>
                  <a:gd name="T67" fmla="*/ 126 h 146"/>
                  <a:gd name="T68" fmla="*/ 58 w 123"/>
                  <a:gd name="T69" fmla="*/ 109 h 146"/>
                  <a:gd name="T70" fmla="*/ 50 w 123"/>
                  <a:gd name="T71" fmla="*/ 97 h 146"/>
                  <a:gd name="T72" fmla="*/ 60 w 123"/>
                  <a:gd name="T73" fmla="*/ 95 h 146"/>
                  <a:gd name="T74" fmla="*/ 67 w 123"/>
                  <a:gd name="T75" fmla="*/ 88 h 146"/>
                  <a:gd name="T76" fmla="*/ 75 w 123"/>
                  <a:gd name="T77" fmla="*/ 91 h 146"/>
                  <a:gd name="T78" fmla="*/ 69 w 123"/>
                  <a:gd name="T79" fmla="*/ 98 h 146"/>
                  <a:gd name="T80" fmla="*/ 78 w 123"/>
                  <a:gd name="T81" fmla="*/ 118 h 146"/>
                  <a:gd name="T82" fmla="*/ 84 w 123"/>
                  <a:gd name="T83" fmla="*/ 136 h 146"/>
                  <a:gd name="T84" fmla="*/ 102 w 123"/>
                  <a:gd name="T85" fmla="*/ 143 h 146"/>
                  <a:gd name="T86" fmla="*/ 108 w 123"/>
                  <a:gd name="T87" fmla="*/ 141 h 146"/>
                  <a:gd name="T88" fmla="*/ 105 w 123"/>
                  <a:gd name="T89" fmla="*/ 132 h 146"/>
                  <a:gd name="T90" fmla="*/ 97 w 123"/>
                  <a:gd name="T91" fmla="*/ 121 h 146"/>
                  <a:gd name="T92" fmla="*/ 94 w 123"/>
                  <a:gd name="T93" fmla="*/ 109 h 146"/>
                  <a:gd name="T94" fmla="*/ 116 w 123"/>
                  <a:gd name="T95" fmla="*/ 92 h 146"/>
                  <a:gd name="T96" fmla="*/ 120 w 123"/>
                  <a:gd name="T97" fmla="*/ 79 h 146"/>
                  <a:gd name="T98" fmla="*/ 123 w 123"/>
                  <a:gd name="T99" fmla="*/ 70 h 146"/>
                  <a:gd name="T100" fmla="*/ 119 w 123"/>
                  <a:gd name="T101" fmla="*/ 6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23" h="146">
                    <a:moveTo>
                      <a:pt x="119" y="62"/>
                    </a:moveTo>
                    <a:lnTo>
                      <a:pt x="114" y="50"/>
                    </a:lnTo>
                    <a:lnTo>
                      <a:pt x="108" y="45"/>
                    </a:lnTo>
                    <a:lnTo>
                      <a:pt x="97" y="48"/>
                    </a:lnTo>
                    <a:lnTo>
                      <a:pt x="96" y="53"/>
                    </a:lnTo>
                    <a:lnTo>
                      <a:pt x="91" y="48"/>
                    </a:lnTo>
                    <a:lnTo>
                      <a:pt x="84" y="47"/>
                    </a:lnTo>
                    <a:lnTo>
                      <a:pt x="81" y="45"/>
                    </a:lnTo>
                    <a:lnTo>
                      <a:pt x="78" y="36"/>
                    </a:lnTo>
                    <a:lnTo>
                      <a:pt x="67" y="39"/>
                    </a:lnTo>
                    <a:lnTo>
                      <a:pt x="67" y="33"/>
                    </a:lnTo>
                    <a:lnTo>
                      <a:pt x="72" y="30"/>
                    </a:lnTo>
                    <a:lnTo>
                      <a:pt x="67" y="27"/>
                    </a:lnTo>
                    <a:lnTo>
                      <a:pt x="60" y="30"/>
                    </a:lnTo>
                    <a:lnTo>
                      <a:pt x="55" y="30"/>
                    </a:lnTo>
                    <a:lnTo>
                      <a:pt x="55" y="38"/>
                    </a:lnTo>
                    <a:lnTo>
                      <a:pt x="60" y="45"/>
                    </a:lnTo>
                    <a:lnTo>
                      <a:pt x="52" y="51"/>
                    </a:lnTo>
                    <a:lnTo>
                      <a:pt x="49" y="59"/>
                    </a:lnTo>
                    <a:lnTo>
                      <a:pt x="44" y="62"/>
                    </a:lnTo>
                    <a:lnTo>
                      <a:pt x="40" y="59"/>
                    </a:lnTo>
                    <a:lnTo>
                      <a:pt x="37" y="54"/>
                    </a:lnTo>
                    <a:lnTo>
                      <a:pt x="38" y="48"/>
                    </a:lnTo>
                    <a:lnTo>
                      <a:pt x="38" y="42"/>
                    </a:lnTo>
                    <a:lnTo>
                      <a:pt x="35" y="36"/>
                    </a:lnTo>
                    <a:lnTo>
                      <a:pt x="29" y="27"/>
                    </a:lnTo>
                    <a:lnTo>
                      <a:pt x="31" y="22"/>
                    </a:lnTo>
                    <a:lnTo>
                      <a:pt x="26" y="18"/>
                    </a:lnTo>
                    <a:lnTo>
                      <a:pt x="29" y="9"/>
                    </a:lnTo>
                    <a:lnTo>
                      <a:pt x="29" y="0"/>
                    </a:lnTo>
                    <a:lnTo>
                      <a:pt x="23" y="3"/>
                    </a:lnTo>
                    <a:lnTo>
                      <a:pt x="20" y="1"/>
                    </a:lnTo>
                    <a:lnTo>
                      <a:pt x="22" y="6"/>
                    </a:lnTo>
                    <a:lnTo>
                      <a:pt x="22" y="12"/>
                    </a:lnTo>
                    <a:lnTo>
                      <a:pt x="11" y="21"/>
                    </a:lnTo>
                    <a:lnTo>
                      <a:pt x="5" y="24"/>
                    </a:lnTo>
                    <a:lnTo>
                      <a:pt x="2" y="36"/>
                    </a:lnTo>
                    <a:lnTo>
                      <a:pt x="0" y="39"/>
                    </a:lnTo>
                    <a:lnTo>
                      <a:pt x="5" y="42"/>
                    </a:lnTo>
                    <a:lnTo>
                      <a:pt x="6" y="45"/>
                    </a:lnTo>
                    <a:lnTo>
                      <a:pt x="8" y="56"/>
                    </a:lnTo>
                    <a:lnTo>
                      <a:pt x="2" y="65"/>
                    </a:lnTo>
                    <a:lnTo>
                      <a:pt x="2" y="67"/>
                    </a:lnTo>
                    <a:lnTo>
                      <a:pt x="2" y="79"/>
                    </a:lnTo>
                    <a:lnTo>
                      <a:pt x="0" y="82"/>
                    </a:lnTo>
                    <a:lnTo>
                      <a:pt x="2" y="86"/>
                    </a:lnTo>
                    <a:lnTo>
                      <a:pt x="3" y="89"/>
                    </a:lnTo>
                    <a:lnTo>
                      <a:pt x="5" y="91"/>
                    </a:lnTo>
                    <a:lnTo>
                      <a:pt x="11" y="85"/>
                    </a:lnTo>
                    <a:lnTo>
                      <a:pt x="11" y="82"/>
                    </a:lnTo>
                    <a:lnTo>
                      <a:pt x="16" y="80"/>
                    </a:lnTo>
                    <a:lnTo>
                      <a:pt x="19" y="76"/>
                    </a:lnTo>
                    <a:lnTo>
                      <a:pt x="28" y="73"/>
                    </a:lnTo>
                    <a:lnTo>
                      <a:pt x="34" y="79"/>
                    </a:lnTo>
                    <a:lnTo>
                      <a:pt x="34" y="82"/>
                    </a:lnTo>
                    <a:lnTo>
                      <a:pt x="29" y="88"/>
                    </a:lnTo>
                    <a:lnTo>
                      <a:pt x="31" y="95"/>
                    </a:lnTo>
                    <a:lnTo>
                      <a:pt x="28" y="98"/>
                    </a:lnTo>
                    <a:lnTo>
                      <a:pt x="22" y="102"/>
                    </a:lnTo>
                    <a:lnTo>
                      <a:pt x="23" y="106"/>
                    </a:lnTo>
                    <a:lnTo>
                      <a:pt x="23" y="112"/>
                    </a:lnTo>
                    <a:lnTo>
                      <a:pt x="19" y="118"/>
                    </a:lnTo>
                    <a:lnTo>
                      <a:pt x="25" y="126"/>
                    </a:lnTo>
                    <a:lnTo>
                      <a:pt x="35" y="133"/>
                    </a:lnTo>
                    <a:lnTo>
                      <a:pt x="37" y="146"/>
                    </a:lnTo>
                    <a:lnTo>
                      <a:pt x="46" y="143"/>
                    </a:lnTo>
                    <a:lnTo>
                      <a:pt x="44" y="136"/>
                    </a:lnTo>
                    <a:lnTo>
                      <a:pt x="47" y="126"/>
                    </a:lnTo>
                    <a:lnTo>
                      <a:pt x="55" y="115"/>
                    </a:lnTo>
                    <a:lnTo>
                      <a:pt x="58" y="109"/>
                    </a:lnTo>
                    <a:lnTo>
                      <a:pt x="53" y="105"/>
                    </a:lnTo>
                    <a:lnTo>
                      <a:pt x="50" y="97"/>
                    </a:lnTo>
                    <a:lnTo>
                      <a:pt x="55" y="91"/>
                    </a:lnTo>
                    <a:lnTo>
                      <a:pt x="60" y="95"/>
                    </a:lnTo>
                    <a:lnTo>
                      <a:pt x="64" y="92"/>
                    </a:lnTo>
                    <a:lnTo>
                      <a:pt x="67" y="88"/>
                    </a:lnTo>
                    <a:lnTo>
                      <a:pt x="70" y="92"/>
                    </a:lnTo>
                    <a:lnTo>
                      <a:pt x="75" y="91"/>
                    </a:lnTo>
                    <a:lnTo>
                      <a:pt x="75" y="97"/>
                    </a:lnTo>
                    <a:lnTo>
                      <a:pt x="69" y="98"/>
                    </a:lnTo>
                    <a:lnTo>
                      <a:pt x="72" y="112"/>
                    </a:lnTo>
                    <a:lnTo>
                      <a:pt x="78" y="118"/>
                    </a:lnTo>
                    <a:lnTo>
                      <a:pt x="81" y="129"/>
                    </a:lnTo>
                    <a:lnTo>
                      <a:pt x="84" y="136"/>
                    </a:lnTo>
                    <a:lnTo>
                      <a:pt x="87" y="143"/>
                    </a:lnTo>
                    <a:lnTo>
                      <a:pt x="102" y="143"/>
                    </a:lnTo>
                    <a:lnTo>
                      <a:pt x="102" y="146"/>
                    </a:lnTo>
                    <a:lnTo>
                      <a:pt x="108" y="141"/>
                    </a:lnTo>
                    <a:lnTo>
                      <a:pt x="110" y="133"/>
                    </a:lnTo>
                    <a:lnTo>
                      <a:pt x="105" y="132"/>
                    </a:lnTo>
                    <a:lnTo>
                      <a:pt x="100" y="123"/>
                    </a:lnTo>
                    <a:lnTo>
                      <a:pt x="97" y="121"/>
                    </a:lnTo>
                    <a:lnTo>
                      <a:pt x="97" y="112"/>
                    </a:lnTo>
                    <a:lnTo>
                      <a:pt x="94" y="109"/>
                    </a:lnTo>
                    <a:lnTo>
                      <a:pt x="102" y="103"/>
                    </a:lnTo>
                    <a:lnTo>
                      <a:pt x="116" y="92"/>
                    </a:lnTo>
                    <a:lnTo>
                      <a:pt x="117" y="85"/>
                    </a:lnTo>
                    <a:lnTo>
                      <a:pt x="120" y="79"/>
                    </a:lnTo>
                    <a:lnTo>
                      <a:pt x="119" y="70"/>
                    </a:lnTo>
                    <a:lnTo>
                      <a:pt x="123" y="70"/>
                    </a:lnTo>
                    <a:lnTo>
                      <a:pt x="117" y="64"/>
                    </a:lnTo>
                    <a:lnTo>
                      <a:pt x="119" y="6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6" name="Freeform 4222">
                <a:extLst>
                  <a:ext uri="{FF2B5EF4-FFF2-40B4-BE49-F238E27FC236}">
                    <a16:creationId xmlns:a16="http://schemas.microsoft.com/office/drawing/2014/main" id="{3E66E6E8-C61D-20C6-B879-D6E89374D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717"/>
                <a:ext cx="62" cy="73"/>
              </a:xfrm>
              <a:custGeom>
                <a:avLst/>
                <a:gdLst>
                  <a:gd name="T0" fmla="*/ 117 w 123"/>
                  <a:gd name="T1" fmla="*/ 64 h 146"/>
                  <a:gd name="T2" fmla="*/ 119 w 123"/>
                  <a:gd name="T3" fmla="*/ 70 h 146"/>
                  <a:gd name="T4" fmla="*/ 117 w 123"/>
                  <a:gd name="T5" fmla="*/ 85 h 146"/>
                  <a:gd name="T6" fmla="*/ 102 w 123"/>
                  <a:gd name="T7" fmla="*/ 103 h 146"/>
                  <a:gd name="T8" fmla="*/ 97 w 123"/>
                  <a:gd name="T9" fmla="*/ 112 h 146"/>
                  <a:gd name="T10" fmla="*/ 100 w 123"/>
                  <a:gd name="T11" fmla="*/ 123 h 146"/>
                  <a:gd name="T12" fmla="*/ 110 w 123"/>
                  <a:gd name="T13" fmla="*/ 133 h 146"/>
                  <a:gd name="T14" fmla="*/ 102 w 123"/>
                  <a:gd name="T15" fmla="*/ 146 h 146"/>
                  <a:gd name="T16" fmla="*/ 87 w 123"/>
                  <a:gd name="T17" fmla="*/ 143 h 146"/>
                  <a:gd name="T18" fmla="*/ 81 w 123"/>
                  <a:gd name="T19" fmla="*/ 129 h 146"/>
                  <a:gd name="T20" fmla="*/ 72 w 123"/>
                  <a:gd name="T21" fmla="*/ 112 h 146"/>
                  <a:gd name="T22" fmla="*/ 75 w 123"/>
                  <a:gd name="T23" fmla="*/ 97 h 146"/>
                  <a:gd name="T24" fmla="*/ 70 w 123"/>
                  <a:gd name="T25" fmla="*/ 92 h 146"/>
                  <a:gd name="T26" fmla="*/ 64 w 123"/>
                  <a:gd name="T27" fmla="*/ 92 h 146"/>
                  <a:gd name="T28" fmla="*/ 55 w 123"/>
                  <a:gd name="T29" fmla="*/ 91 h 146"/>
                  <a:gd name="T30" fmla="*/ 53 w 123"/>
                  <a:gd name="T31" fmla="*/ 105 h 146"/>
                  <a:gd name="T32" fmla="*/ 55 w 123"/>
                  <a:gd name="T33" fmla="*/ 115 h 146"/>
                  <a:gd name="T34" fmla="*/ 44 w 123"/>
                  <a:gd name="T35" fmla="*/ 136 h 146"/>
                  <a:gd name="T36" fmla="*/ 37 w 123"/>
                  <a:gd name="T37" fmla="*/ 146 h 146"/>
                  <a:gd name="T38" fmla="*/ 25 w 123"/>
                  <a:gd name="T39" fmla="*/ 126 h 146"/>
                  <a:gd name="T40" fmla="*/ 23 w 123"/>
                  <a:gd name="T41" fmla="*/ 112 h 146"/>
                  <a:gd name="T42" fmla="*/ 22 w 123"/>
                  <a:gd name="T43" fmla="*/ 102 h 146"/>
                  <a:gd name="T44" fmla="*/ 31 w 123"/>
                  <a:gd name="T45" fmla="*/ 95 h 146"/>
                  <a:gd name="T46" fmla="*/ 34 w 123"/>
                  <a:gd name="T47" fmla="*/ 82 h 146"/>
                  <a:gd name="T48" fmla="*/ 28 w 123"/>
                  <a:gd name="T49" fmla="*/ 73 h 146"/>
                  <a:gd name="T50" fmla="*/ 16 w 123"/>
                  <a:gd name="T51" fmla="*/ 80 h 146"/>
                  <a:gd name="T52" fmla="*/ 11 w 123"/>
                  <a:gd name="T53" fmla="*/ 85 h 146"/>
                  <a:gd name="T54" fmla="*/ 3 w 123"/>
                  <a:gd name="T55" fmla="*/ 89 h 146"/>
                  <a:gd name="T56" fmla="*/ 0 w 123"/>
                  <a:gd name="T57" fmla="*/ 82 h 146"/>
                  <a:gd name="T58" fmla="*/ 2 w 123"/>
                  <a:gd name="T59" fmla="*/ 67 h 146"/>
                  <a:gd name="T60" fmla="*/ 8 w 123"/>
                  <a:gd name="T61" fmla="*/ 56 h 146"/>
                  <a:gd name="T62" fmla="*/ 5 w 123"/>
                  <a:gd name="T63" fmla="*/ 42 h 146"/>
                  <a:gd name="T64" fmla="*/ 2 w 123"/>
                  <a:gd name="T65" fmla="*/ 36 h 146"/>
                  <a:gd name="T66" fmla="*/ 11 w 123"/>
                  <a:gd name="T67" fmla="*/ 21 h 146"/>
                  <a:gd name="T68" fmla="*/ 22 w 123"/>
                  <a:gd name="T69" fmla="*/ 6 h 146"/>
                  <a:gd name="T70" fmla="*/ 23 w 123"/>
                  <a:gd name="T71" fmla="*/ 3 h 146"/>
                  <a:gd name="T72" fmla="*/ 29 w 123"/>
                  <a:gd name="T73" fmla="*/ 9 h 146"/>
                  <a:gd name="T74" fmla="*/ 31 w 123"/>
                  <a:gd name="T75" fmla="*/ 22 h 146"/>
                  <a:gd name="T76" fmla="*/ 35 w 123"/>
                  <a:gd name="T77" fmla="*/ 36 h 146"/>
                  <a:gd name="T78" fmla="*/ 38 w 123"/>
                  <a:gd name="T79" fmla="*/ 48 h 146"/>
                  <a:gd name="T80" fmla="*/ 40 w 123"/>
                  <a:gd name="T81" fmla="*/ 59 h 146"/>
                  <a:gd name="T82" fmla="*/ 49 w 123"/>
                  <a:gd name="T83" fmla="*/ 59 h 146"/>
                  <a:gd name="T84" fmla="*/ 60 w 123"/>
                  <a:gd name="T85" fmla="*/ 45 h 146"/>
                  <a:gd name="T86" fmla="*/ 55 w 123"/>
                  <a:gd name="T87" fmla="*/ 30 h 146"/>
                  <a:gd name="T88" fmla="*/ 67 w 123"/>
                  <a:gd name="T89" fmla="*/ 27 h 146"/>
                  <a:gd name="T90" fmla="*/ 67 w 123"/>
                  <a:gd name="T91" fmla="*/ 33 h 146"/>
                  <a:gd name="T92" fmla="*/ 78 w 123"/>
                  <a:gd name="T93" fmla="*/ 36 h 146"/>
                  <a:gd name="T94" fmla="*/ 84 w 123"/>
                  <a:gd name="T95" fmla="*/ 47 h 146"/>
                  <a:gd name="T96" fmla="*/ 96 w 123"/>
                  <a:gd name="T97" fmla="*/ 53 h 146"/>
                  <a:gd name="T98" fmla="*/ 108 w 123"/>
                  <a:gd name="T99" fmla="*/ 45 h 146"/>
                  <a:gd name="T100" fmla="*/ 119 w 123"/>
                  <a:gd name="T101" fmla="*/ 6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23" h="146">
                    <a:moveTo>
                      <a:pt x="119" y="62"/>
                    </a:moveTo>
                    <a:lnTo>
                      <a:pt x="117" y="64"/>
                    </a:lnTo>
                    <a:lnTo>
                      <a:pt x="123" y="70"/>
                    </a:lnTo>
                    <a:lnTo>
                      <a:pt x="119" y="70"/>
                    </a:lnTo>
                    <a:lnTo>
                      <a:pt x="120" y="79"/>
                    </a:lnTo>
                    <a:lnTo>
                      <a:pt x="117" y="85"/>
                    </a:lnTo>
                    <a:lnTo>
                      <a:pt x="116" y="92"/>
                    </a:lnTo>
                    <a:lnTo>
                      <a:pt x="102" y="103"/>
                    </a:lnTo>
                    <a:lnTo>
                      <a:pt x="94" y="109"/>
                    </a:lnTo>
                    <a:lnTo>
                      <a:pt x="97" y="112"/>
                    </a:lnTo>
                    <a:lnTo>
                      <a:pt x="97" y="121"/>
                    </a:lnTo>
                    <a:lnTo>
                      <a:pt x="100" y="123"/>
                    </a:lnTo>
                    <a:lnTo>
                      <a:pt x="105" y="132"/>
                    </a:lnTo>
                    <a:lnTo>
                      <a:pt x="110" y="133"/>
                    </a:lnTo>
                    <a:lnTo>
                      <a:pt x="108" y="141"/>
                    </a:lnTo>
                    <a:lnTo>
                      <a:pt x="102" y="146"/>
                    </a:lnTo>
                    <a:lnTo>
                      <a:pt x="102" y="143"/>
                    </a:lnTo>
                    <a:lnTo>
                      <a:pt x="87" y="143"/>
                    </a:lnTo>
                    <a:lnTo>
                      <a:pt x="84" y="136"/>
                    </a:lnTo>
                    <a:lnTo>
                      <a:pt x="81" y="129"/>
                    </a:lnTo>
                    <a:lnTo>
                      <a:pt x="78" y="118"/>
                    </a:lnTo>
                    <a:lnTo>
                      <a:pt x="72" y="112"/>
                    </a:lnTo>
                    <a:lnTo>
                      <a:pt x="69" y="98"/>
                    </a:lnTo>
                    <a:lnTo>
                      <a:pt x="75" y="97"/>
                    </a:lnTo>
                    <a:lnTo>
                      <a:pt x="75" y="91"/>
                    </a:lnTo>
                    <a:lnTo>
                      <a:pt x="70" y="92"/>
                    </a:lnTo>
                    <a:lnTo>
                      <a:pt x="67" y="88"/>
                    </a:lnTo>
                    <a:lnTo>
                      <a:pt x="64" y="92"/>
                    </a:lnTo>
                    <a:lnTo>
                      <a:pt x="60" y="95"/>
                    </a:lnTo>
                    <a:lnTo>
                      <a:pt x="55" y="91"/>
                    </a:lnTo>
                    <a:lnTo>
                      <a:pt x="50" y="97"/>
                    </a:lnTo>
                    <a:lnTo>
                      <a:pt x="53" y="105"/>
                    </a:lnTo>
                    <a:lnTo>
                      <a:pt x="58" y="109"/>
                    </a:lnTo>
                    <a:lnTo>
                      <a:pt x="55" y="115"/>
                    </a:lnTo>
                    <a:lnTo>
                      <a:pt x="47" y="126"/>
                    </a:lnTo>
                    <a:lnTo>
                      <a:pt x="44" y="136"/>
                    </a:lnTo>
                    <a:lnTo>
                      <a:pt x="46" y="143"/>
                    </a:lnTo>
                    <a:lnTo>
                      <a:pt x="37" y="146"/>
                    </a:lnTo>
                    <a:lnTo>
                      <a:pt x="35" y="133"/>
                    </a:lnTo>
                    <a:lnTo>
                      <a:pt x="25" y="126"/>
                    </a:lnTo>
                    <a:lnTo>
                      <a:pt x="19" y="118"/>
                    </a:lnTo>
                    <a:lnTo>
                      <a:pt x="23" y="112"/>
                    </a:lnTo>
                    <a:lnTo>
                      <a:pt x="23" y="106"/>
                    </a:lnTo>
                    <a:lnTo>
                      <a:pt x="22" y="102"/>
                    </a:lnTo>
                    <a:lnTo>
                      <a:pt x="28" y="98"/>
                    </a:lnTo>
                    <a:lnTo>
                      <a:pt x="31" y="95"/>
                    </a:lnTo>
                    <a:lnTo>
                      <a:pt x="29" y="88"/>
                    </a:lnTo>
                    <a:lnTo>
                      <a:pt x="34" y="82"/>
                    </a:lnTo>
                    <a:lnTo>
                      <a:pt x="34" y="79"/>
                    </a:lnTo>
                    <a:lnTo>
                      <a:pt x="28" y="73"/>
                    </a:lnTo>
                    <a:lnTo>
                      <a:pt x="19" y="76"/>
                    </a:lnTo>
                    <a:lnTo>
                      <a:pt x="16" y="80"/>
                    </a:lnTo>
                    <a:lnTo>
                      <a:pt x="11" y="82"/>
                    </a:lnTo>
                    <a:lnTo>
                      <a:pt x="11" y="85"/>
                    </a:lnTo>
                    <a:lnTo>
                      <a:pt x="5" y="91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0" y="82"/>
                    </a:lnTo>
                    <a:lnTo>
                      <a:pt x="2" y="79"/>
                    </a:lnTo>
                    <a:lnTo>
                      <a:pt x="2" y="67"/>
                    </a:lnTo>
                    <a:lnTo>
                      <a:pt x="2" y="65"/>
                    </a:lnTo>
                    <a:lnTo>
                      <a:pt x="8" y="56"/>
                    </a:lnTo>
                    <a:lnTo>
                      <a:pt x="6" y="45"/>
                    </a:lnTo>
                    <a:lnTo>
                      <a:pt x="5" y="42"/>
                    </a:lnTo>
                    <a:lnTo>
                      <a:pt x="0" y="39"/>
                    </a:lnTo>
                    <a:lnTo>
                      <a:pt x="2" y="36"/>
                    </a:lnTo>
                    <a:lnTo>
                      <a:pt x="5" y="24"/>
                    </a:lnTo>
                    <a:lnTo>
                      <a:pt x="11" y="21"/>
                    </a:lnTo>
                    <a:lnTo>
                      <a:pt x="22" y="12"/>
                    </a:lnTo>
                    <a:lnTo>
                      <a:pt x="22" y="6"/>
                    </a:lnTo>
                    <a:lnTo>
                      <a:pt x="20" y="1"/>
                    </a:lnTo>
                    <a:lnTo>
                      <a:pt x="23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6" y="18"/>
                    </a:lnTo>
                    <a:lnTo>
                      <a:pt x="31" y="22"/>
                    </a:lnTo>
                    <a:lnTo>
                      <a:pt x="29" y="27"/>
                    </a:lnTo>
                    <a:lnTo>
                      <a:pt x="35" y="36"/>
                    </a:lnTo>
                    <a:lnTo>
                      <a:pt x="38" y="42"/>
                    </a:lnTo>
                    <a:lnTo>
                      <a:pt x="38" y="48"/>
                    </a:lnTo>
                    <a:lnTo>
                      <a:pt x="37" y="54"/>
                    </a:lnTo>
                    <a:lnTo>
                      <a:pt x="40" y="59"/>
                    </a:lnTo>
                    <a:lnTo>
                      <a:pt x="44" y="62"/>
                    </a:lnTo>
                    <a:lnTo>
                      <a:pt x="49" y="59"/>
                    </a:lnTo>
                    <a:lnTo>
                      <a:pt x="52" y="51"/>
                    </a:lnTo>
                    <a:lnTo>
                      <a:pt x="60" y="45"/>
                    </a:lnTo>
                    <a:lnTo>
                      <a:pt x="55" y="38"/>
                    </a:lnTo>
                    <a:lnTo>
                      <a:pt x="55" y="30"/>
                    </a:lnTo>
                    <a:lnTo>
                      <a:pt x="60" y="30"/>
                    </a:lnTo>
                    <a:lnTo>
                      <a:pt x="67" y="27"/>
                    </a:lnTo>
                    <a:lnTo>
                      <a:pt x="72" y="30"/>
                    </a:lnTo>
                    <a:lnTo>
                      <a:pt x="67" y="33"/>
                    </a:lnTo>
                    <a:lnTo>
                      <a:pt x="67" y="39"/>
                    </a:lnTo>
                    <a:lnTo>
                      <a:pt x="78" y="36"/>
                    </a:lnTo>
                    <a:lnTo>
                      <a:pt x="81" y="45"/>
                    </a:lnTo>
                    <a:lnTo>
                      <a:pt x="84" y="47"/>
                    </a:lnTo>
                    <a:lnTo>
                      <a:pt x="91" y="48"/>
                    </a:lnTo>
                    <a:lnTo>
                      <a:pt x="96" y="53"/>
                    </a:lnTo>
                    <a:lnTo>
                      <a:pt x="97" y="48"/>
                    </a:lnTo>
                    <a:lnTo>
                      <a:pt x="108" y="45"/>
                    </a:lnTo>
                    <a:lnTo>
                      <a:pt x="114" y="50"/>
                    </a:lnTo>
                    <a:lnTo>
                      <a:pt x="119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7" name="Freeform 4223">
                <a:extLst>
                  <a:ext uri="{FF2B5EF4-FFF2-40B4-BE49-F238E27FC236}">
                    <a16:creationId xmlns:a16="http://schemas.microsoft.com/office/drawing/2014/main" id="{AE730E71-8C7B-CD4F-8E5D-7EE8936BC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717"/>
                <a:ext cx="62" cy="73"/>
              </a:xfrm>
              <a:custGeom>
                <a:avLst/>
                <a:gdLst>
                  <a:gd name="T0" fmla="*/ 117 w 123"/>
                  <a:gd name="T1" fmla="*/ 64 h 146"/>
                  <a:gd name="T2" fmla="*/ 119 w 123"/>
                  <a:gd name="T3" fmla="*/ 70 h 146"/>
                  <a:gd name="T4" fmla="*/ 117 w 123"/>
                  <a:gd name="T5" fmla="*/ 85 h 146"/>
                  <a:gd name="T6" fmla="*/ 102 w 123"/>
                  <a:gd name="T7" fmla="*/ 103 h 146"/>
                  <a:gd name="T8" fmla="*/ 97 w 123"/>
                  <a:gd name="T9" fmla="*/ 112 h 146"/>
                  <a:gd name="T10" fmla="*/ 100 w 123"/>
                  <a:gd name="T11" fmla="*/ 123 h 146"/>
                  <a:gd name="T12" fmla="*/ 110 w 123"/>
                  <a:gd name="T13" fmla="*/ 133 h 146"/>
                  <a:gd name="T14" fmla="*/ 102 w 123"/>
                  <a:gd name="T15" fmla="*/ 146 h 146"/>
                  <a:gd name="T16" fmla="*/ 87 w 123"/>
                  <a:gd name="T17" fmla="*/ 143 h 146"/>
                  <a:gd name="T18" fmla="*/ 81 w 123"/>
                  <a:gd name="T19" fmla="*/ 129 h 146"/>
                  <a:gd name="T20" fmla="*/ 72 w 123"/>
                  <a:gd name="T21" fmla="*/ 112 h 146"/>
                  <a:gd name="T22" fmla="*/ 75 w 123"/>
                  <a:gd name="T23" fmla="*/ 97 h 146"/>
                  <a:gd name="T24" fmla="*/ 70 w 123"/>
                  <a:gd name="T25" fmla="*/ 92 h 146"/>
                  <a:gd name="T26" fmla="*/ 64 w 123"/>
                  <a:gd name="T27" fmla="*/ 92 h 146"/>
                  <a:gd name="T28" fmla="*/ 55 w 123"/>
                  <a:gd name="T29" fmla="*/ 91 h 146"/>
                  <a:gd name="T30" fmla="*/ 53 w 123"/>
                  <a:gd name="T31" fmla="*/ 105 h 146"/>
                  <a:gd name="T32" fmla="*/ 55 w 123"/>
                  <a:gd name="T33" fmla="*/ 115 h 146"/>
                  <a:gd name="T34" fmla="*/ 44 w 123"/>
                  <a:gd name="T35" fmla="*/ 136 h 146"/>
                  <a:gd name="T36" fmla="*/ 37 w 123"/>
                  <a:gd name="T37" fmla="*/ 146 h 146"/>
                  <a:gd name="T38" fmla="*/ 25 w 123"/>
                  <a:gd name="T39" fmla="*/ 126 h 146"/>
                  <a:gd name="T40" fmla="*/ 23 w 123"/>
                  <a:gd name="T41" fmla="*/ 112 h 146"/>
                  <a:gd name="T42" fmla="*/ 22 w 123"/>
                  <a:gd name="T43" fmla="*/ 102 h 146"/>
                  <a:gd name="T44" fmla="*/ 31 w 123"/>
                  <a:gd name="T45" fmla="*/ 95 h 146"/>
                  <a:gd name="T46" fmla="*/ 34 w 123"/>
                  <a:gd name="T47" fmla="*/ 82 h 146"/>
                  <a:gd name="T48" fmla="*/ 28 w 123"/>
                  <a:gd name="T49" fmla="*/ 73 h 146"/>
                  <a:gd name="T50" fmla="*/ 16 w 123"/>
                  <a:gd name="T51" fmla="*/ 80 h 146"/>
                  <a:gd name="T52" fmla="*/ 11 w 123"/>
                  <a:gd name="T53" fmla="*/ 85 h 146"/>
                  <a:gd name="T54" fmla="*/ 3 w 123"/>
                  <a:gd name="T55" fmla="*/ 89 h 146"/>
                  <a:gd name="T56" fmla="*/ 0 w 123"/>
                  <a:gd name="T57" fmla="*/ 82 h 146"/>
                  <a:gd name="T58" fmla="*/ 2 w 123"/>
                  <a:gd name="T59" fmla="*/ 67 h 146"/>
                  <a:gd name="T60" fmla="*/ 8 w 123"/>
                  <a:gd name="T61" fmla="*/ 56 h 146"/>
                  <a:gd name="T62" fmla="*/ 5 w 123"/>
                  <a:gd name="T63" fmla="*/ 42 h 146"/>
                  <a:gd name="T64" fmla="*/ 2 w 123"/>
                  <a:gd name="T65" fmla="*/ 36 h 146"/>
                  <a:gd name="T66" fmla="*/ 11 w 123"/>
                  <a:gd name="T67" fmla="*/ 21 h 146"/>
                  <a:gd name="T68" fmla="*/ 22 w 123"/>
                  <a:gd name="T69" fmla="*/ 6 h 146"/>
                  <a:gd name="T70" fmla="*/ 23 w 123"/>
                  <a:gd name="T71" fmla="*/ 3 h 146"/>
                  <a:gd name="T72" fmla="*/ 29 w 123"/>
                  <a:gd name="T73" fmla="*/ 9 h 146"/>
                  <a:gd name="T74" fmla="*/ 31 w 123"/>
                  <a:gd name="T75" fmla="*/ 22 h 146"/>
                  <a:gd name="T76" fmla="*/ 35 w 123"/>
                  <a:gd name="T77" fmla="*/ 36 h 146"/>
                  <a:gd name="T78" fmla="*/ 38 w 123"/>
                  <a:gd name="T79" fmla="*/ 48 h 146"/>
                  <a:gd name="T80" fmla="*/ 40 w 123"/>
                  <a:gd name="T81" fmla="*/ 59 h 146"/>
                  <a:gd name="T82" fmla="*/ 49 w 123"/>
                  <a:gd name="T83" fmla="*/ 59 h 146"/>
                  <a:gd name="T84" fmla="*/ 60 w 123"/>
                  <a:gd name="T85" fmla="*/ 45 h 146"/>
                  <a:gd name="T86" fmla="*/ 55 w 123"/>
                  <a:gd name="T87" fmla="*/ 30 h 146"/>
                  <a:gd name="T88" fmla="*/ 67 w 123"/>
                  <a:gd name="T89" fmla="*/ 27 h 146"/>
                  <a:gd name="T90" fmla="*/ 67 w 123"/>
                  <a:gd name="T91" fmla="*/ 33 h 146"/>
                  <a:gd name="T92" fmla="*/ 78 w 123"/>
                  <a:gd name="T93" fmla="*/ 36 h 146"/>
                  <a:gd name="T94" fmla="*/ 84 w 123"/>
                  <a:gd name="T95" fmla="*/ 47 h 146"/>
                  <a:gd name="T96" fmla="*/ 96 w 123"/>
                  <a:gd name="T97" fmla="*/ 53 h 146"/>
                  <a:gd name="T98" fmla="*/ 108 w 123"/>
                  <a:gd name="T99" fmla="*/ 45 h 146"/>
                  <a:gd name="T100" fmla="*/ 119 w 123"/>
                  <a:gd name="T101" fmla="*/ 6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23" h="146">
                    <a:moveTo>
                      <a:pt x="119" y="62"/>
                    </a:moveTo>
                    <a:lnTo>
                      <a:pt x="117" y="64"/>
                    </a:lnTo>
                    <a:lnTo>
                      <a:pt x="123" y="70"/>
                    </a:lnTo>
                    <a:lnTo>
                      <a:pt x="119" y="70"/>
                    </a:lnTo>
                    <a:lnTo>
                      <a:pt x="120" y="79"/>
                    </a:lnTo>
                    <a:lnTo>
                      <a:pt x="117" y="85"/>
                    </a:lnTo>
                    <a:lnTo>
                      <a:pt x="116" y="92"/>
                    </a:lnTo>
                    <a:lnTo>
                      <a:pt x="102" y="103"/>
                    </a:lnTo>
                    <a:lnTo>
                      <a:pt x="94" y="109"/>
                    </a:lnTo>
                    <a:lnTo>
                      <a:pt x="97" y="112"/>
                    </a:lnTo>
                    <a:lnTo>
                      <a:pt x="97" y="121"/>
                    </a:lnTo>
                    <a:lnTo>
                      <a:pt x="100" y="123"/>
                    </a:lnTo>
                    <a:lnTo>
                      <a:pt x="105" y="132"/>
                    </a:lnTo>
                    <a:lnTo>
                      <a:pt x="110" y="133"/>
                    </a:lnTo>
                    <a:lnTo>
                      <a:pt x="108" y="141"/>
                    </a:lnTo>
                    <a:lnTo>
                      <a:pt x="102" y="146"/>
                    </a:lnTo>
                    <a:lnTo>
                      <a:pt x="102" y="143"/>
                    </a:lnTo>
                    <a:lnTo>
                      <a:pt x="87" y="143"/>
                    </a:lnTo>
                    <a:lnTo>
                      <a:pt x="84" y="136"/>
                    </a:lnTo>
                    <a:lnTo>
                      <a:pt x="81" y="129"/>
                    </a:lnTo>
                    <a:lnTo>
                      <a:pt x="78" y="118"/>
                    </a:lnTo>
                    <a:lnTo>
                      <a:pt x="72" y="112"/>
                    </a:lnTo>
                    <a:lnTo>
                      <a:pt x="69" y="98"/>
                    </a:lnTo>
                    <a:lnTo>
                      <a:pt x="75" y="97"/>
                    </a:lnTo>
                    <a:lnTo>
                      <a:pt x="75" y="91"/>
                    </a:lnTo>
                    <a:lnTo>
                      <a:pt x="70" y="92"/>
                    </a:lnTo>
                    <a:lnTo>
                      <a:pt x="67" y="88"/>
                    </a:lnTo>
                    <a:lnTo>
                      <a:pt x="64" y="92"/>
                    </a:lnTo>
                    <a:lnTo>
                      <a:pt x="60" y="95"/>
                    </a:lnTo>
                    <a:lnTo>
                      <a:pt x="55" y="91"/>
                    </a:lnTo>
                    <a:lnTo>
                      <a:pt x="50" y="97"/>
                    </a:lnTo>
                    <a:lnTo>
                      <a:pt x="53" y="105"/>
                    </a:lnTo>
                    <a:lnTo>
                      <a:pt x="58" y="109"/>
                    </a:lnTo>
                    <a:lnTo>
                      <a:pt x="55" y="115"/>
                    </a:lnTo>
                    <a:lnTo>
                      <a:pt x="47" y="126"/>
                    </a:lnTo>
                    <a:lnTo>
                      <a:pt x="44" y="136"/>
                    </a:lnTo>
                    <a:lnTo>
                      <a:pt x="46" y="143"/>
                    </a:lnTo>
                    <a:lnTo>
                      <a:pt x="37" y="146"/>
                    </a:lnTo>
                    <a:lnTo>
                      <a:pt x="35" y="133"/>
                    </a:lnTo>
                    <a:lnTo>
                      <a:pt x="25" y="126"/>
                    </a:lnTo>
                    <a:lnTo>
                      <a:pt x="19" y="118"/>
                    </a:lnTo>
                    <a:lnTo>
                      <a:pt x="23" y="112"/>
                    </a:lnTo>
                    <a:lnTo>
                      <a:pt x="23" y="106"/>
                    </a:lnTo>
                    <a:lnTo>
                      <a:pt x="22" y="102"/>
                    </a:lnTo>
                    <a:lnTo>
                      <a:pt x="28" y="98"/>
                    </a:lnTo>
                    <a:lnTo>
                      <a:pt x="31" y="95"/>
                    </a:lnTo>
                    <a:lnTo>
                      <a:pt x="29" y="88"/>
                    </a:lnTo>
                    <a:lnTo>
                      <a:pt x="34" y="82"/>
                    </a:lnTo>
                    <a:lnTo>
                      <a:pt x="34" y="79"/>
                    </a:lnTo>
                    <a:lnTo>
                      <a:pt x="28" y="73"/>
                    </a:lnTo>
                    <a:lnTo>
                      <a:pt x="19" y="76"/>
                    </a:lnTo>
                    <a:lnTo>
                      <a:pt x="16" y="80"/>
                    </a:lnTo>
                    <a:lnTo>
                      <a:pt x="11" y="82"/>
                    </a:lnTo>
                    <a:lnTo>
                      <a:pt x="11" y="85"/>
                    </a:lnTo>
                    <a:lnTo>
                      <a:pt x="5" y="91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0" y="82"/>
                    </a:lnTo>
                    <a:lnTo>
                      <a:pt x="2" y="79"/>
                    </a:lnTo>
                    <a:lnTo>
                      <a:pt x="2" y="67"/>
                    </a:lnTo>
                    <a:lnTo>
                      <a:pt x="2" y="65"/>
                    </a:lnTo>
                    <a:lnTo>
                      <a:pt x="8" y="56"/>
                    </a:lnTo>
                    <a:lnTo>
                      <a:pt x="6" y="45"/>
                    </a:lnTo>
                    <a:lnTo>
                      <a:pt x="5" y="42"/>
                    </a:lnTo>
                    <a:lnTo>
                      <a:pt x="0" y="39"/>
                    </a:lnTo>
                    <a:lnTo>
                      <a:pt x="2" y="36"/>
                    </a:lnTo>
                    <a:lnTo>
                      <a:pt x="5" y="24"/>
                    </a:lnTo>
                    <a:lnTo>
                      <a:pt x="11" y="21"/>
                    </a:lnTo>
                    <a:lnTo>
                      <a:pt x="22" y="12"/>
                    </a:lnTo>
                    <a:lnTo>
                      <a:pt x="22" y="6"/>
                    </a:lnTo>
                    <a:lnTo>
                      <a:pt x="20" y="1"/>
                    </a:lnTo>
                    <a:lnTo>
                      <a:pt x="23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6" y="18"/>
                    </a:lnTo>
                    <a:lnTo>
                      <a:pt x="31" y="22"/>
                    </a:lnTo>
                    <a:lnTo>
                      <a:pt x="29" y="27"/>
                    </a:lnTo>
                    <a:lnTo>
                      <a:pt x="35" y="36"/>
                    </a:lnTo>
                    <a:lnTo>
                      <a:pt x="38" y="42"/>
                    </a:lnTo>
                    <a:lnTo>
                      <a:pt x="38" y="48"/>
                    </a:lnTo>
                    <a:lnTo>
                      <a:pt x="37" y="54"/>
                    </a:lnTo>
                    <a:lnTo>
                      <a:pt x="40" y="59"/>
                    </a:lnTo>
                    <a:lnTo>
                      <a:pt x="44" y="62"/>
                    </a:lnTo>
                    <a:lnTo>
                      <a:pt x="49" y="59"/>
                    </a:lnTo>
                    <a:lnTo>
                      <a:pt x="52" y="51"/>
                    </a:lnTo>
                    <a:lnTo>
                      <a:pt x="60" y="45"/>
                    </a:lnTo>
                    <a:lnTo>
                      <a:pt x="55" y="38"/>
                    </a:lnTo>
                    <a:lnTo>
                      <a:pt x="55" y="30"/>
                    </a:lnTo>
                    <a:lnTo>
                      <a:pt x="60" y="30"/>
                    </a:lnTo>
                    <a:lnTo>
                      <a:pt x="67" y="27"/>
                    </a:lnTo>
                    <a:lnTo>
                      <a:pt x="72" y="30"/>
                    </a:lnTo>
                    <a:lnTo>
                      <a:pt x="67" y="33"/>
                    </a:lnTo>
                    <a:lnTo>
                      <a:pt x="67" y="39"/>
                    </a:lnTo>
                    <a:lnTo>
                      <a:pt x="78" y="36"/>
                    </a:lnTo>
                    <a:lnTo>
                      <a:pt x="81" y="45"/>
                    </a:lnTo>
                    <a:lnTo>
                      <a:pt x="84" y="47"/>
                    </a:lnTo>
                    <a:lnTo>
                      <a:pt x="91" y="48"/>
                    </a:lnTo>
                    <a:lnTo>
                      <a:pt x="96" y="53"/>
                    </a:lnTo>
                    <a:lnTo>
                      <a:pt x="97" y="48"/>
                    </a:lnTo>
                    <a:lnTo>
                      <a:pt x="108" y="45"/>
                    </a:lnTo>
                    <a:lnTo>
                      <a:pt x="114" y="50"/>
                    </a:lnTo>
                    <a:lnTo>
                      <a:pt x="119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8" name="Freeform 4224">
                <a:extLst>
                  <a:ext uri="{FF2B5EF4-FFF2-40B4-BE49-F238E27FC236}">
                    <a16:creationId xmlns:a16="http://schemas.microsoft.com/office/drawing/2014/main" id="{8E86353D-002B-92B0-574B-C31EDBAFB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664"/>
                <a:ext cx="39" cy="51"/>
              </a:xfrm>
              <a:custGeom>
                <a:avLst/>
                <a:gdLst>
                  <a:gd name="T0" fmla="*/ 44 w 79"/>
                  <a:gd name="T1" fmla="*/ 6 h 102"/>
                  <a:gd name="T2" fmla="*/ 27 w 79"/>
                  <a:gd name="T3" fmla="*/ 0 h 102"/>
                  <a:gd name="T4" fmla="*/ 26 w 79"/>
                  <a:gd name="T5" fmla="*/ 3 h 102"/>
                  <a:gd name="T6" fmla="*/ 30 w 79"/>
                  <a:gd name="T7" fmla="*/ 14 h 102"/>
                  <a:gd name="T8" fmla="*/ 27 w 79"/>
                  <a:gd name="T9" fmla="*/ 14 h 102"/>
                  <a:gd name="T10" fmla="*/ 21 w 79"/>
                  <a:gd name="T11" fmla="*/ 20 h 102"/>
                  <a:gd name="T12" fmla="*/ 15 w 79"/>
                  <a:gd name="T13" fmla="*/ 23 h 102"/>
                  <a:gd name="T14" fmla="*/ 18 w 79"/>
                  <a:gd name="T15" fmla="*/ 29 h 102"/>
                  <a:gd name="T16" fmla="*/ 17 w 79"/>
                  <a:gd name="T17" fmla="*/ 31 h 102"/>
                  <a:gd name="T18" fmla="*/ 24 w 79"/>
                  <a:gd name="T19" fmla="*/ 34 h 102"/>
                  <a:gd name="T20" fmla="*/ 23 w 79"/>
                  <a:gd name="T21" fmla="*/ 40 h 102"/>
                  <a:gd name="T22" fmla="*/ 15 w 79"/>
                  <a:gd name="T23" fmla="*/ 43 h 102"/>
                  <a:gd name="T24" fmla="*/ 21 w 79"/>
                  <a:gd name="T25" fmla="*/ 50 h 102"/>
                  <a:gd name="T26" fmla="*/ 2 w 79"/>
                  <a:gd name="T27" fmla="*/ 55 h 102"/>
                  <a:gd name="T28" fmla="*/ 0 w 79"/>
                  <a:gd name="T29" fmla="*/ 66 h 102"/>
                  <a:gd name="T30" fmla="*/ 6 w 79"/>
                  <a:gd name="T31" fmla="*/ 67 h 102"/>
                  <a:gd name="T32" fmla="*/ 6 w 79"/>
                  <a:gd name="T33" fmla="*/ 73 h 102"/>
                  <a:gd name="T34" fmla="*/ 8 w 79"/>
                  <a:gd name="T35" fmla="*/ 79 h 102"/>
                  <a:gd name="T36" fmla="*/ 14 w 79"/>
                  <a:gd name="T37" fmla="*/ 84 h 102"/>
                  <a:gd name="T38" fmla="*/ 14 w 79"/>
                  <a:gd name="T39" fmla="*/ 90 h 102"/>
                  <a:gd name="T40" fmla="*/ 15 w 79"/>
                  <a:gd name="T41" fmla="*/ 98 h 102"/>
                  <a:gd name="T42" fmla="*/ 17 w 79"/>
                  <a:gd name="T43" fmla="*/ 98 h 102"/>
                  <a:gd name="T44" fmla="*/ 17 w 79"/>
                  <a:gd name="T45" fmla="*/ 90 h 102"/>
                  <a:gd name="T46" fmla="*/ 23 w 79"/>
                  <a:gd name="T47" fmla="*/ 91 h 102"/>
                  <a:gd name="T48" fmla="*/ 21 w 79"/>
                  <a:gd name="T49" fmla="*/ 98 h 102"/>
                  <a:gd name="T50" fmla="*/ 24 w 79"/>
                  <a:gd name="T51" fmla="*/ 102 h 102"/>
                  <a:gd name="T52" fmla="*/ 27 w 79"/>
                  <a:gd name="T53" fmla="*/ 102 h 102"/>
                  <a:gd name="T54" fmla="*/ 29 w 79"/>
                  <a:gd name="T55" fmla="*/ 99 h 102"/>
                  <a:gd name="T56" fmla="*/ 29 w 79"/>
                  <a:gd name="T57" fmla="*/ 87 h 102"/>
                  <a:gd name="T58" fmla="*/ 32 w 79"/>
                  <a:gd name="T59" fmla="*/ 84 h 102"/>
                  <a:gd name="T60" fmla="*/ 43 w 79"/>
                  <a:gd name="T61" fmla="*/ 79 h 102"/>
                  <a:gd name="T62" fmla="*/ 49 w 79"/>
                  <a:gd name="T63" fmla="*/ 79 h 102"/>
                  <a:gd name="T64" fmla="*/ 55 w 79"/>
                  <a:gd name="T65" fmla="*/ 73 h 102"/>
                  <a:gd name="T66" fmla="*/ 58 w 79"/>
                  <a:gd name="T67" fmla="*/ 73 h 102"/>
                  <a:gd name="T68" fmla="*/ 64 w 79"/>
                  <a:gd name="T69" fmla="*/ 73 h 102"/>
                  <a:gd name="T70" fmla="*/ 67 w 79"/>
                  <a:gd name="T71" fmla="*/ 73 h 102"/>
                  <a:gd name="T72" fmla="*/ 70 w 79"/>
                  <a:gd name="T73" fmla="*/ 67 h 102"/>
                  <a:gd name="T74" fmla="*/ 76 w 79"/>
                  <a:gd name="T75" fmla="*/ 69 h 102"/>
                  <a:gd name="T76" fmla="*/ 79 w 79"/>
                  <a:gd name="T77" fmla="*/ 66 h 102"/>
                  <a:gd name="T78" fmla="*/ 77 w 79"/>
                  <a:gd name="T79" fmla="*/ 61 h 102"/>
                  <a:gd name="T80" fmla="*/ 73 w 79"/>
                  <a:gd name="T81" fmla="*/ 57 h 102"/>
                  <a:gd name="T82" fmla="*/ 67 w 79"/>
                  <a:gd name="T83" fmla="*/ 57 h 102"/>
                  <a:gd name="T84" fmla="*/ 61 w 79"/>
                  <a:gd name="T85" fmla="*/ 58 h 102"/>
                  <a:gd name="T86" fmla="*/ 58 w 79"/>
                  <a:gd name="T87" fmla="*/ 58 h 102"/>
                  <a:gd name="T88" fmla="*/ 50 w 79"/>
                  <a:gd name="T89" fmla="*/ 52 h 102"/>
                  <a:gd name="T90" fmla="*/ 46 w 79"/>
                  <a:gd name="T91" fmla="*/ 55 h 102"/>
                  <a:gd name="T92" fmla="*/ 36 w 79"/>
                  <a:gd name="T93" fmla="*/ 55 h 102"/>
                  <a:gd name="T94" fmla="*/ 39 w 79"/>
                  <a:gd name="T95" fmla="*/ 43 h 102"/>
                  <a:gd name="T96" fmla="*/ 39 w 79"/>
                  <a:gd name="T97" fmla="*/ 40 h 102"/>
                  <a:gd name="T98" fmla="*/ 35 w 79"/>
                  <a:gd name="T99" fmla="*/ 34 h 102"/>
                  <a:gd name="T100" fmla="*/ 43 w 79"/>
                  <a:gd name="T101" fmla="*/ 37 h 102"/>
                  <a:gd name="T102" fmla="*/ 47 w 79"/>
                  <a:gd name="T103" fmla="*/ 34 h 102"/>
                  <a:gd name="T104" fmla="*/ 52 w 79"/>
                  <a:gd name="T105" fmla="*/ 31 h 102"/>
                  <a:gd name="T106" fmla="*/ 52 w 79"/>
                  <a:gd name="T107" fmla="*/ 17 h 102"/>
                  <a:gd name="T108" fmla="*/ 46 w 79"/>
                  <a:gd name="T109" fmla="*/ 17 h 102"/>
                  <a:gd name="T110" fmla="*/ 43 w 79"/>
                  <a:gd name="T111" fmla="*/ 22 h 102"/>
                  <a:gd name="T112" fmla="*/ 43 w 79"/>
                  <a:gd name="T113" fmla="*/ 17 h 102"/>
                  <a:gd name="T114" fmla="*/ 46 w 79"/>
                  <a:gd name="T115" fmla="*/ 11 h 102"/>
                  <a:gd name="T116" fmla="*/ 44 w 79"/>
                  <a:gd name="T117" fmla="*/ 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9" h="102">
                    <a:moveTo>
                      <a:pt x="44" y="6"/>
                    </a:moveTo>
                    <a:lnTo>
                      <a:pt x="27" y="0"/>
                    </a:lnTo>
                    <a:lnTo>
                      <a:pt x="26" y="3"/>
                    </a:lnTo>
                    <a:lnTo>
                      <a:pt x="30" y="14"/>
                    </a:lnTo>
                    <a:lnTo>
                      <a:pt x="27" y="14"/>
                    </a:lnTo>
                    <a:lnTo>
                      <a:pt x="21" y="20"/>
                    </a:lnTo>
                    <a:lnTo>
                      <a:pt x="15" y="23"/>
                    </a:lnTo>
                    <a:lnTo>
                      <a:pt x="18" y="29"/>
                    </a:lnTo>
                    <a:lnTo>
                      <a:pt x="17" y="31"/>
                    </a:lnTo>
                    <a:lnTo>
                      <a:pt x="24" y="34"/>
                    </a:lnTo>
                    <a:lnTo>
                      <a:pt x="23" y="40"/>
                    </a:lnTo>
                    <a:lnTo>
                      <a:pt x="15" y="43"/>
                    </a:lnTo>
                    <a:lnTo>
                      <a:pt x="21" y="50"/>
                    </a:lnTo>
                    <a:lnTo>
                      <a:pt x="2" y="55"/>
                    </a:lnTo>
                    <a:lnTo>
                      <a:pt x="0" y="66"/>
                    </a:lnTo>
                    <a:lnTo>
                      <a:pt x="6" y="67"/>
                    </a:lnTo>
                    <a:lnTo>
                      <a:pt x="6" y="73"/>
                    </a:lnTo>
                    <a:lnTo>
                      <a:pt x="8" y="79"/>
                    </a:lnTo>
                    <a:lnTo>
                      <a:pt x="14" y="84"/>
                    </a:lnTo>
                    <a:lnTo>
                      <a:pt x="14" y="90"/>
                    </a:lnTo>
                    <a:lnTo>
                      <a:pt x="15" y="98"/>
                    </a:lnTo>
                    <a:lnTo>
                      <a:pt x="17" y="98"/>
                    </a:lnTo>
                    <a:lnTo>
                      <a:pt x="17" y="90"/>
                    </a:lnTo>
                    <a:lnTo>
                      <a:pt x="23" y="91"/>
                    </a:lnTo>
                    <a:lnTo>
                      <a:pt x="21" y="98"/>
                    </a:lnTo>
                    <a:lnTo>
                      <a:pt x="24" y="102"/>
                    </a:lnTo>
                    <a:lnTo>
                      <a:pt x="27" y="102"/>
                    </a:lnTo>
                    <a:lnTo>
                      <a:pt x="29" y="99"/>
                    </a:lnTo>
                    <a:lnTo>
                      <a:pt x="29" y="87"/>
                    </a:lnTo>
                    <a:lnTo>
                      <a:pt x="32" y="84"/>
                    </a:lnTo>
                    <a:lnTo>
                      <a:pt x="43" y="79"/>
                    </a:lnTo>
                    <a:lnTo>
                      <a:pt x="49" y="79"/>
                    </a:lnTo>
                    <a:lnTo>
                      <a:pt x="55" y="73"/>
                    </a:lnTo>
                    <a:lnTo>
                      <a:pt x="58" y="73"/>
                    </a:lnTo>
                    <a:lnTo>
                      <a:pt x="64" y="73"/>
                    </a:lnTo>
                    <a:lnTo>
                      <a:pt x="67" y="73"/>
                    </a:lnTo>
                    <a:lnTo>
                      <a:pt x="70" y="67"/>
                    </a:lnTo>
                    <a:lnTo>
                      <a:pt x="76" y="69"/>
                    </a:lnTo>
                    <a:lnTo>
                      <a:pt x="79" y="66"/>
                    </a:lnTo>
                    <a:lnTo>
                      <a:pt x="77" y="61"/>
                    </a:lnTo>
                    <a:lnTo>
                      <a:pt x="73" y="57"/>
                    </a:lnTo>
                    <a:lnTo>
                      <a:pt x="67" y="57"/>
                    </a:lnTo>
                    <a:lnTo>
                      <a:pt x="61" y="58"/>
                    </a:lnTo>
                    <a:lnTo>
                      <a:pt x="58" y="58"/>
                    </a:lnTo>
                    <a:lnTo>
                      <a:pt x="50" y="52"/>
                    </a:lnTo>
                    <a:lnTo>
                      <a:pt x="46" y="55"/>
                    </a:lnTo>
                    <a:lnTo>
                      <a:pt x="36" y="55"/>
                    </a:lnTo>
                    <a:lnTo>
                      <a:pt x="39" y="43"/>
                    </a:lnTo>
                    <a:lnTo>
                      <a:pt x="39" y="40"/>
                    </a:lnTo>
                    <a:lnTo>
                      <a:pt x="35" y="34"/>
                    </a:lnTo>
                    <a:lnTo>
                      <a:pt x="43" y="37"/>
                    </a:lnTo>
                    <a:lnTo>
                      <a:pt x="47" y="34"/>
                    </a:lnTo>
                    <a:lnTo>
                      <a:pt x="52" y="31"/>
                    </a:lnTo>
                    <a:lnTo>
                      <a:pt x="52" y="17"/>
                    </a:lnTo>
                    <a:lnTo>
                      <a:pt x="46" y="17"/>
                    </a:lnTo>
                    <a:lnTo>
                      <a:pt x="43" y="22"/>
                    </a:lnTo>
                    <a:lnTo>
                      <a:pt x="43" y="17"/>
                    </a:lnTo>
                    <a:lnTo>
                      <a:pt x="46" y="11"/>
                    </a:lnTo>
                    <a:lnTo>
                      <a:pt x="44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7" name="Group 4426">
              <a:extLst>
                <a:ext uri="{FF2B5EF4-FFF2-40B4-BE49-F238E27FC236}">
                  <a16:creationId xmlns:a16="http://schemas.microsoft.com/office/drawing/2014/main" id="{9CE2C53C-BBAD-F9DB-2838-3A5F461127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4" y="1"/>
              <a:ext cx="1234" cy="1735"/>
              <a:chOff x="3964" y="1"/>
              <a:chExt cx="1234" cy="1735"/>
            </a:xfrm>
          </p:grpSpPr>
          <p:sp>
            <p:nvSpPr>
              <p:cNvPr id="2579" name="Freeform 4226">
                <a:extLst>
                  <a:ext uri="{FF2B5EF4-FFF2-40B4-BE49-F238E27FC236}">
                    <a16:creationId xmlns:a16="http://schemas.microsoft.com/office/drawing/2014/main" id="{371744AB-56CE-07DA-2D99-3143BEEA8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664"/>
                <a:ext cx="39" cy="51"/>
              </a:xfrm>
              <a:custGeom>
                <a:avLst/>
                <a:gdLst>
                  <a:gd name="T0" fmla="*/ 44 w 79"/>
                  <a:gd name="T1" fmla="*/ 6 h 102"/>
                  <a:gd name="T2" fmla="*/ 46 w 79"/>
                  <a:gd name="T3" fmla="*/ 11 h 102"/>
                  <a:gd name="T4" fmla="*/ 43 w 79"/>
                  <a:gd name="T5" fmla="*/ 17 h 102"/>
                  <a:gd name="T6" fmla="*/ 43 w 79"/>
                  <a:gd name="T7" fmla="*/ 22 h 102"/>
                  <a:gd name="T8" fmla="*/ 46 w 79"/>
                  <a:gd name="T9" fmla="*/ 17 h 102"/>
                  <a:gd name="T10" fmla="*/ 52 w 79"/>
                  <a:gd name="T11" fmla="*/ 17 h 102"/>
                  <a:gd name="T12" fmla="*/ 52 w 79"/>
                  <a:gd name="T13" fmla="*/ 31 h 102"/>
                  <a:gd name="T14" fmla="*/ 47 w 79"/>
                  <a:gd name="T15" fmla="*/ 34 h 102"/>
                  <a:gd name="T16" fmla="*/ 43 w 79"/>
                  <a:gd name="T17" fmla="*/ 37 h 102"/>
                  <a:gd name="T18" fmla="*/ 35 w 79"/>
                  <a:gd name="T19" fmla="*/ 34 h 102"/>
                  <a:gd name="T20" fmla="*/ 39 w 79"/>
                  <a:gd name="T21" fmla="*/ 40 h 102"/>
                  <a:gd name="T22" fmla="*/ 39 w 79"/>
                  <a:gd name="T23" fmla="*/ 43 h 102"/>
                  <a:gd name="T24" fmla="*/ 36 w 79"/>
                  <a:gd name="T25" fmla="*/ 55 h 102"/>
                  <a:gd name="T26" fmla="*/ 46 w 79"/>
                  <a:gd name="T27" fmla="*/ 55 h 102"/>
                  <a:gd name="T28" fmla="*/ 50 w 79"/>
                  <a:gd name="T29" fmla="*/ 52 h 102"/>
                  <a:gd name="T30" fmla="*/ 58 w 79"/>
                  <a:gd name="T31" fmla="*/ 58 h 102"/>
                  <a:gd name="T32" fmla="*/ 61 w 79"/>
                  <a:gd name="T33" fmla="*/ 58 h 102"/>
                  <a:gd name="T34" fmla="*/ 67 w 79"/>
                  <a:gd name="T35" fmla="*/ 57 h 102"/>
                  <a:gd name="T36" fmla="*/ 73 w 79"/>
                  <a:gd name="T37" fmla="*/ 57 h 102"/>
                  <a:gd name="T38" fmla="*/ 77 w 79"/>
                  <a:gd name="T39" fmla="*/ 61 h 102"/>
                  <a:gd name="T40" fmla="*/ 79 w 79"/>
                  <a:gd name="T41" fmla="*/ 66 h 102"/>
                  <a:gd name="T42" fmla="*/ 76 w 79"/>
                  <a:gd name="T43" fmla="*/ 69 h 102"/>
                  <a:gd name="T44" fmla="*/ 70 w 79"/>
                  <a:gd name="T45" fmla="*/ 67 h 102"/>
                  <a:gd name="T46" fmla="*/ 67 w 79"/>
                  <a:gd name="T47" fmla="*/ 73 h 102"/>
                  <a:gd name="T48" fmla="*/ 64 w 79"/>
                  <a:gd name="T49" fmla="*/ 73 h 102"/>
                  <a:gd name="T50" fmla="*/ 58 w 79"/>
                  <a:gd name="T51" fmla="*/ 73 h 102"/>
                  <a:gd name="T52" fmla="*/ 55 w 79"/>
                  <a:gd name="T53" fmla="*/ 73 h 102"/>
                  <a:gd name="T54" fmla="*/ 49 w 79"/>
                  <a:gd name="T55" fmla="*/ 79 h 102"/>
                  <a:gd name="T56" fmla="*/ 43 w 79"/>
                  <a:gd name="T57" fmla="*/ 79 h 102"/>
                  <a:gd name="T58" fmla="*/ 32 w 79"/>
                  <a:gd name="T59" fmla="*/ 84 h 102"/>
                  <a:gd name="T60" fmla="*/ 29 w 79"/>
                  <a:gd name="T61" fmla="*/ 87 h 102"/>
                  <a:gd name="T62" fmla="*/ 29 w 79"/>
                  <a:gd name="T63" fmla="*/ 99 h 102"/>
                  <a:gd name="T64" fmla="*/ 27 w 79"/>
                  <a:gd name="T65" fmla="*/ 102 h 102"/>
                  <a:gd name="T66" fmla="*/ 24 w 79"/>
                  <a:gd name="T67" fmla="*/ 102 h 102"/>
                  <a:gd name="T68" fmla="*/ 21 w 79"/>
                  <a:gd name="T69" fmla="*/ 98 h 102"/>
                  <a:gd name="T70" fmla="*/ 23 w 79"/>
                  <a:gd name="T71" fmla="*/ 91 h 102"/>
                  <a:gd name="T72" fmla="*/ 17 w 79"/>
                  <a:gd name="T73" fmla="*/ 90 h 102"/>
                  <a:gd name="T74" fmla="*/ 17 w 79"/>
                  <a:gd name="T75" fmla="*/ 98 h 102"/>
                  <a:gd name="T76" fmla="*/ 15 w 79"/>
                  <a:gd name="T77" fmla="*/ 98 h 102"/>
                  <a:gd name="T78" fmla="*/ 14 w 79"/>
                  <a:gd name="T79" fmla="*/ 90 h 102"/>
                  <a:gd name="T80" fmla="*/ 14 w 79"/>
                  <a:gd name="T81" fmla="*/ 84 h 102"/>
                  <a:gd name="T82" fmla="*/ 8 w 79"/>
                  <a:gd name="T83" fmla="*/ 79 h 102"/>
                  <a:gd name="T84" fmla="*/ 6 w 79"/>
                  <a:gd name="T85" fmla="*/ 73 h 102"/>
                  <a:gd name="T86" fmla="*/ 6 w 79"/>
                  <a:gd name="T87" fmla="*/ 67 h 102"/>
                  <a:gd name="T88" fmla="*/ 0 w 79"/>
                  <a:gd name="T89" fmla="*/ 66 h 102"/>
                  <a:gd name="T90" fmla="*/ 2 w 79"/>
                  <a:gd name="T91" fmla="*/ 55 h 102"/>
                  <a:gd name="T92" fmla="*/ 21 w 79"/>
                  <a:gd name="T93" fmla="*/ 50 h 102"/>
                  <a:gd name="T94" fmla="*/ 15 w 79"/>
                  <a:gd name="T95" fmla="*/ 43 h 102"/>
                  <a:gd name="T96" fmla="*/ 23 w 79"/>
                  <a:gd name="T97" fmla="*/ 40 h 102"/>
                  <a:gd name="T98" fmla="*/ 24 w 79"/>
                  <a:gd name="T99" fmla="*/ 34 h 102"/>
                  <a:gd name="T100" fmla="*/ 17 w 79"/>
                  <a:gd name="T101" fmla="*/ 31 h 102"/>
                  <a:gd name="T102" fmla="*/ 18 w 79"/>
                  <a:gd name="T103" fmla="*/ 29 h 102"/>
                  <a:gd name="T104" fmla="*/ 15 w 79"/>
                  <a:gd name="T105" fmla="*/ 23 h 102"/>
                  <a:gd name="T106" fmla="*/ 21 w 79"/>
                  <a:gd name="T107" fmla="*/ 20 h 102"/>
                  <a:gd name="T108" fmla="*/ 27 w 79"/>
                  <a:gd name="T109" fmla="*/ 14 h 102"/>
                  <a:gd name="T110" fmla="*/ 30 w 79"/>
                  <a:gd name="T111" fmla="*/ 14 h 102"/>
                  <a:gd name="T112" fmla="*/ 26 w 79"/>
                  <a:gd name="T113" fmla="*/ 3 h 102"/>
                  <a:gd name="T114" fmla="*/ 27 w 79"/>
                  <a:gd name="T115" fmla="*/ 0 h 102"/>
                  <a:gd name="T116" fmla="*/ 44 w 79"/>
                  <a:gd name="T117" fmla="*/ 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9" h="102">
                    <a:moveTo>
                      <a:pt x="44" y="6"/>
                    </a:moveTo>
                    <a:lnTo>
                      <a:pt x="46" y="11"/>
                    </a:lnTo>
                    <a:lnTo>
                      <a:pt x="43" y="17"/>
                    </a:lnTo>
                    <a:lnTo>
                      <a:pt x="43" y="22"/>
                    </a:lnTo>
                    <a:lnTo>
                      <a:pt x="46" y="17"/>
                    </a:lnTo>
                    <a:lnTo>
                      <a:pt x="52" y="17"/>
                    </a:lnTo>
                    <a:lnTo>
                      <a:pt x="52" y="31"/>
                    </a:lnTo>
                    <a:lnTo>
                      <a:pt x="47" y="34"/>
                    </a:lnTo>
                    <a:lnTo>
                      <a:pt x="43" y="37"/>
                    </a:lnTo>
                    <a:lnTo>
                      <a:pt x="35" y="34"/>
                    </a:lnTo>
                    <a:lnTo>
                      <a:pt x="39" y="40"/>
                    </a:lnTo>
                    <a:lnTo>
                      <a:pt x="39" y="43"/>
                    </a:lnTo>
                    <a:lnTo>
                      <a:pt x="36" y="55"/>
                    </a:lnTo>
                    <a:lnTo>
                      <a:pt x="46" y="55"/>
                    </a:lnTo>
                    <a:lnTo>
                      <a:pt x="50" y="52"/>
                    </a:lnTo>
                    <a:lnTo>
                      <a:pt x="58" y="58"/>
                    </a:lnTo>
                    <a:lnTo>
                      <a:pt x="61" y="58"/>
                    </a:lnTo>
                    <a:lnTo>
                      <a:pt x="67" y="57"/>
                    </a:lnTo>
                    <a:lnTo>
                      <a:pt x="73" y="57"/>
                    </a:lnTo>
                    <a:lnTo>
                      <a:pt x="77" y="61"/>
                    </a:lnTo>
                    <a:lnTo>
                      <a:pt x="79" y="66"/>
                    </a:lnTo>
                    <a:lnTo>
                      <a:pt x="76" y="69"/>
                    </a:lnTo>
                    <a:lnTo>
                      <a:pt x="70" y="67"/>
                    </a:lnTo>
                    <a:lnTo>
                      <a:pt x="67" y="73"/>
                    </a:lnTo>
                    <a:lnTo>
                      <a:pt x="64" y="73"/>
                    </a:lnTo>
                    <a:lnTo>
                      <a:pt x="58" y="73"/>
                    </a:lnTo>
                    <a:lnTo>
                      <a:pt x="55" y="73"/>
                    </a:lnTo>
                    <a:lnTo>
                      <a:pt x="49" y="79"/>
                    </a:lnTo>
                    <a:lnTo>
                      <a:pt x="43" y="79"/>
                    </a:lnTo>
                    <a:lnTo>
                      <a:pt x="32" y="84"/>
                    </a:lnTo>
                    <a:lnTo>
                      <a:pt x="29" y="87"/>
                    </a:lnTo>
                    <a:lnTo>
                      <a:pt x="29" y="99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98"/>
                    </a:lnTo>
                    <a:lnTo>
                      <a:pt x="23" y="91"/>
                    </a:lnTo>
                    <a:lnTo>
                      <a:pt x="17" y="90"/>
                    </a:lnTo>
                    <a:lnTo>
                      <a:pt x="17" y="98"/>
                    </a:lnTo>
                    <a:lnTo>
                      <a:pt x="15" y="98"/>
                    </a:lnTo>
                    <a:lnTo>
                      <a:pt x="14" y="90"/>
                    </a:lnTo>
                    <a:lnTo>
                      <a:pt x="14" y="84"/>
                    </a:lnTo>
                    <a:lnTo>
                      <a:pt x="8" y="79"/>
                    </a:lnTo>
                    <a:lnTo>
                      <a:pt x="6" y="73"/>
                    </a:lnTo>
                    <a:lnTo>
                      <a:pt x="6" y="67"/>
                    </a:lnTo>
                    <a:lnTo>
                      <a:pt x="0" y="66"/>
                    </a:lnTo>
                    <a:lnTo>
                      <a:pt x="2" y="55"/>
                    </a:lnTo>
                    <a:lnTo>
                      <a:pt x="21" y="50"/>
                    </a:lnTo>
                    <a:lnTo>
                      <a:pt x="15" y="43"/>
                    </a:lnTo>
                    <a:lnTo>
                      <a:pt x="23" y="40"/>
                    </a:lnTo>
                    <a:lnTo>
                      <a:pt x="24" y="34"/>
                    </a:lnTo>
                    <a:lnTo>
                      <a:pt x="17" y="31"/>
                    </a:lnTo>
                    <a:lnTo>
                      <a:pt x="18" y="29"/>
                    </a:lnTo>
                    <a:lnTo>
                      <a:pt x="15" y="23"/>
                    </a:lnTo>
                    <a:lnTo>
                      <a:pt x="21" y="20"/>
                    </a:lnTo>
                    <a:lnTo>
                      <a:pt x="27" y="14"/>
                    </a:lnTo>
                    <a:lnTo>
                      <a:pt x="30" y="14"/>
                    </a:lnTo>
                    <a:lnTo>
                      <a:pt x="26" y="3"/>
                    </a:lnTo>
                    <a:lnTo>
                      <a:pt x="27" y="0"/>
                    </a:lnTo>
                    <a:lnTo>
                      <a:pt x="4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0" name="Freeform 4227">
                <a:extLst>
                  <a:ext uri="{FF2B5EF4-FFF2-40B4-BE49-F238E27FC236}">
                    <a16:creationId xmlns:a16="http://schemas.microsoft.com/office/drawing/2014/main" id="{F8E5C72C-7C2F-4692-F48D-6BF87212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664"/>
                <a:ext cx="39" cy="51"/>
              </a:xfrm>
              <a:custGeom>
                <a:avLst/>
                <a:gdLst>
                  <a:gd name="T0" fmla="*/ 44 w 79"/>
                  <a:gd name="T1" fmla="*/ 6 h 102"/>
                  <a:gd name="T2" fmla="*/ 46 w 79"/>
                  <a:gd name="T3" fmla="*/ 11 h 102"/>
                  <a:gd name="T4" fmla="*/ 43 w 79"/>
                  <a:gd name="T5" fmla="*/ 17 h 102"/>
                  <a:gd name="T6" fmla="*/ 43 w 79"/>
                  <a:gd name="T7" fmla="*/ 22 h 102"/>
                  <a:gd name="T8" fmla="*/ 46 w 79"/>
                  <a:gd name="T9" fmla="*/ 17 h 102"/>
                  <a:gd name="T10" fmla="*/ 52 w 79"/>
                  <a:gd name="T11" fmla="*/ 17 h 102"/>
                  <a:gd name="T12" fmla="*/ 52 w 79"/>
                  <a:gd name="T13" fmla="*/ 31 h 102"/>
                  <a:gd name="T14" fmla="*/ 47 w 79"/>
                  <a:gd name="T15" fmla="*/ 34 h 102"/>
                  <a:gd name="T16" fmla="*/ 43 w 79"/>
                  <a:gd name="T17" fmla="*/ 37 h 102"/>
                  <a:gd name="T18" fmla="*/ 35 w 79"/>
                  <a:gd name="T19" fmla="*/ 34 h 102"/>
                  <a:gd name="T20" fmla="*/ 39 w 79"/>
                  <a:gd name="T21" fmla="*/ 40 h 102"/>
                  <a:gd name="T22" fmla="*/ 39 w 79"/>
                  <a:gd name="T23" fmla="*/ 43 h 102"/>
                  <a:gd name="T24" fmla="*/ 36 w 79"/>
                  <a:gd name="T25" fmla="*/ 55 h 102"/>
                  <a:gd name="T26" fmla="*/ 46 w 79"/>
                  <a:gd name="T27" fmla="*/ 55 h 102"/>
                  <a:gd name="T28" fmla="*/ 50 w 79"/>
                  <a:gd name="T29" fmla="*/ 52 h 102"/>
                  <a:gd name="T30" fmla="*/ 58 w 79"/>
                  <a:gd name="T31" fmla="*/ 58 h 102"/>
                  <a:gd name="T32" fmla="*/ 61 w 79"/>
                  <a:gd name="T33" fmla="*/ 58 h 102"/>
                  <a:gd name="T34" fmla="*/ 67 w 79"/>
                  <a:gd name="T35" fmla="*/ 57 h 102"/>
                  <a:gd name="T36" fmla="*/ 73 w 79"/>
                  <a:gd name="T37" fmla="*/ 57 h 102"/>
                  <a:gd name="T38" fmla="*/ 77 w 79"/>
                  <a:gd name="T39" fmla="*/ 61 h 102"/>
                  <a:gd name="T40" fmla="*/ 79 w 79"/>
                  <a:gd name="T41" fmla="*/ 66 h 102"/>
                  <a:gd name="T42" fmla="*/ 76 w 79"/>
                  <a:gd name="T43" fmla="*/ 69 h 102"/>
                  <a:gd name="T44" fmla="*/ 70 w 79"/>
                  <a:gd name="T45" fmla="*/ 67 h 102"/>
                  <a:gd name="T46" fmla="*/ 67 w 79"/>
                  <a:gd name="T47" fmla="*/ 73 h 102"/>
                  <a:gd name="T48" fmla="*/ 64 w 79"/>
                  <a:gd name="T49" fmla="*/ 73 h 102"/>
                  <a:gd name="T50" fmla="*/ 58 w 79"/>
                  <a:gd name="T51" fmla="*/ 73 h 102"/>
                  <a:gd name="T52" fmla="*/ 55 w 79"/>
                  <a:gd name="T53" fmla="*/ 73 h 102"/>
                  <a:gd name="T54" fmla="*/ 49 w 79"/>
                  <a:gd name="T55" fmla="*/ 79 h 102"/>
                  <a:gd name="T56" fmla="*/ 43 w 79"/>
                  <a:gd name="T57" fmla="*/ 79 h 102"/>
                  <a:gd name="T58" fmla="*/ 32 w 79"/>
                  <a:gd name="T59" fmla="*/ 84 h 102"/>
                  <a:gd name="T60" fmla="*/ 29 w 79"/>
                  <a:gd name="T61" fmla="*/ 87 h 102"/>
                  <a:gd name="T62" fmla="*/ 29 w 79"/>
                  <a:gd name="T63" fmla="*/ 99 h 102"/>
                  <a:gd name="T64" fmla="*/ 27 w 79"/>
                  <a:gd name="T65" fmla="*/ 102 h 102"/>
                  <a:gd name="T66" fmla="*/ 24 w 79"/>
                  <a:gd name="T67" fmla="*/ 102 h 102"/>
                  <a:gd name="T68" fmla="*/ 21 w 79"/>
                  <a:gd name="T69" fmla="*/ 98 h 102"/>
                  <a:gd name="T70" fmla="*/ 23 w 79"/>
                  <a:gd name="T71" fmla="*/ 91 h 102"/>
                  <a:gd name="T72" fmla="*/ 17 w 79"/>
                  <a:gd name="T73" fmla="*/ 90 h 102"/>
                  <a:gd name="T74" fmla="*/ 17 w 79"/>
                  <a:gd name="T75" fmla="*/ 98 h 102"/>
                  <a:gd name="T76" fmla="*/ 15 w 79"/>
                  <a:gd name="T77" fmla="*/ 98 h 102"/>
                  <a:gd name="T78" fmla="*/ 14 w 79"/>
                  <a:gd name="T79" fmla="*/ 90 h 102"/>
                  <a:gd name="T80" fmla="*/ 14 w 79"/>
                  <a:gd name="T81" fmla="*/ 84 h 102"/>
                  <a:gd name="T82" fmla="*/ 8 w 79"/>
                  <a:gd name="T83" fmla="*/ 79 h 102"/>
                  <a:gd name="T84" fmla="*/ 6 w 79"/>
                  <a:gd name="T85" fmla="*/ 73 h 102"/>
                  <a:gd name="T86" fmla="*/ 6 w 79"/>
                  <a:gd name="T87" fmla="*/ 67 h 102"/>
                  <a:gd name="T88" fmla="*/ 0 w 79"/>
                  <a:gd name="T89" fmla="*/ 66 h 102"/>
                  <a:gd name="T90" fmla="*/ 2 w 79"/>
                  <a:gd name="T91" fmla="*/ 55 h 102"/>
                  <a:gd name="T92" fmla="*/ 21 w 79"/>
                  <a:gd name="T93" fmla="*/ 50 h 102"/>
                  <a:gd name="T94" fmla="*/ 15 w 79"/>
                  <a:gd name="T95" fmla="*/ 43 h 102"/>
                  <a:gd name="T96" fmla="*/ 23 w 79"/>
                  <a:gd name="T97" fmla="*/ 40 h 102"/>
                  <a:gd name="T98" fmla="*/ 24 w 79"/>
                  <a:gd name="T99" fmla="*/ 34 h 102"/>
                  <a:gd name="T100" fmla="*/ 17 w 79"/>
                  <a:gd name="T101" fmla="*/ 31 h 102"/>
                  <a:gd name="T102" fmla="*/ 18 w 79"/>
                  <a:gd name="T103" fmla="*/ 29 h 102"/>
                  <a:gd name="T104" fmla="*/ 15 w 79"/>
                  <a:gd name="T105" fmla="*/ 23 h 102"/>
                  <a:gd name="T106" fmla="*/ 21 w 79"/>
                  <a:gd name="T107" fmla="*/ 20 h 102"/>
                  <a:gd name="T108" fmla="*/ 27 w 79"/>
                  <a:gd name="T109" fmla="*/ 14 h 102"/>
                  <a:gd name="T110" fmla="*/ 30 w 79"/>
                  <a:gd name="T111" fmla="*/ 14 h 102"/>
                  <a:gd name="T112" fmla="*/ 26 w 79"/>
                  <a:gd name="T113" fmla="*/ 3 h 102"/>
                  <a:gd name="T114" fmla="*/ 27 w 79"/>
                  <a:gd name="T115" fmla="*/ 0 h 102"/>
                  <a:gd name="T116" fmla="*/ 44 w 79"/>
                  <a:gd name="T117" fmla="*/ 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9" h="102">
                    <a:moveTo>
                      <a:pt x="44" y="6"/>
                    </a:moveTo>
                    <a:lnTo>
                      <a:pt x="46" y="11"/>
                    </a:lnTo>
                    <a:lnTo>
                      <a:pt x="43" y="17"/>
                    </a:lnTo>
                    <a:lnTo>
                      <a:pt x="43" y="22"/>
                    </a:lnTo>
                    <a:lnTo>
                      <a:pt x="46" y="17"/>
                    </a:lnTo>
                    <a:lnTo>
                      <a:pt x="52" y="17"/>
                    </a:lnTo>
                    <a:lnTo>
                      <a:pt x="52" y="31"/>
                    </a:lnTo>
                    <a:lnTo>
                      <a:pt x="47" y="34"/>
                    </a:lnTo>
                    <a:lnTo>
                      <a:pt x="43" y="37"/>
                    </a:lnTo>
                    <a:lnTo>
                      <a:pt x="35" y="34"/>
                    </a:lnTo>
                    <a:lnTo>
                      <a:pt x="39" y="40"/>
                    </a:lnTo>
                    <a:lnTo>
                      <a:pt x="39" y="43"/>
                    </a:lnTo>
                    <a:lnTo>
                      <a:pt x="36" y="55"/>
                    </a:lnTo>
                    <a:lnTo>
                      <a:pt x="46" y="55"/>
                    </a:lnTo>
                    <a:lnTo>
                      <a:pt x="50" y="52"/>
                    </a:lnTo>
                    <a:lnTo>
                      <a:pt x="58" y="58"/>
                    </a:lnTo>
                    <a:lnTo>
                      <a:pt x="61" y="58"/>
                    </a:lnTo>
                    <a:lnTo>
                      <a:pt x="67" y="57"/>
                    </a:lnTo>
                    <a:lnTo>
                      <a:pt x="73" y="57"/>
                    </a:lnTo>
                    <a:lnTo>
                      <a:pt x="77" y="61"/>
                    </a:lnTo>
                    <a:lnTo>
                      <a:pt x="79" y="66"/>
                    </a:lnTo>
                    <a:lnTo>
                      <a:pt x="76" y="69"/>
                    </a:lnTo>
                    <a:lnTo>
                      <a:pt x="70" y="67"/>
                    </a:lnTo>
                    <a:lnTo>
                      <a:pt x="67" y="73"/>
                    </a:lnTo>
                    <a:lnTo>
                      <a:pt x="64" y="73"/>
                    </a:lnTo>
                    <a:lnTo>
                      <a:pt x="58" y="73"/>
                    </a:lnTo>
                    <a:lnTo>
                      <a:pt x="55" y="73"/>
                    </a:lnTo>
                    <a:lnTo>
                      <a:pt x="49" y="79"/>
                    </a:lnTo>
                    <a:lnTo>
                      <a:pt x="43" y="79"/>
                    </a:lnTo>
                    <a:lnTo>
                      <a:pt x="32" y="84"/>
                    </a:lnTo>
                    <a:lnTo>
                      <a:pt x="29" y="87"/>
                    </a:lnTo>
                    <a:lnTo>
                      <a:pt x="29" y="99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98"/>
                    </a:lnTo>
                    <a:lnTo>
                      <a:pt x="23" y="91"/>
                    </a:lnTo>
                    <a:lnTo>
                      <a:pt x="17" y="90"/>
                    </a:lnTo>
                    <a:lnTo>
                      <a:pt x="17" y="98"/>
                    </a:lnTo>
                    <a:lnTo>
                      <a:pt x="15" y="98"/>
                    </a:lnTo>
                    <a:lnTo>
                      <a:pt x="14" y="90"/>
                    </a:lnTo>
                    <a:lnTo>
                      <a:pt x="14" y="84"/>
                    </a:lnTo>
                    <a:lnTo>
                      <a:pt x="8" y="79"/>
                    </a:lnTo>
                    <a:lnTo>
                      <a:pt x="6" y="73"/>
                    </a:lnTo>
                    <a:lnTo>
                      <a:pt x="6" y="67"/>
                    </a:lnTo>
                    <a:lnTo>
                      <a:pt x="0" y="66"/>
                    </a:lnTo>
                    <a:lnTo>
                      <a:pt x="2" y="55"/>
                    </a:lnTo>
                    <a:lnTo>
                      <a:pt x="21" y="50"/>
                    </a:lnTo>
                    <a:lnTo>
                      <a:pt x="15" y="43"/>
                    </a:lnTo>
                    <a:lnTo>
                      <a:pt x="23" y="40"/>
                    </a:lnTo>
                    <a:lnTo>
                      <a:pt x="24" y="34"/>
                    </a:lnTo>
                    <a:lnTo>
                      <a:pt x="17" y="31"/>
                    </a:lnTo>
                    <a:lnTo>
                      <a:pt x="18" y="29"/>
                    </a:lnTo>
                    <a:lnTo>
                      <a:pt x="15" y="23"/>
                    </a:lnTo>
                    <a:lnTo>
                      <a:pt x="21" y="20"/>
                    </a:lnTo>
                    <a:lnTo>
                      <a:pt x="27" y="14"/>
                    </a:lnTo>
                    <a:lnTo>
                      <a:pt x="30" y="14"/>
                    </a:lnTo>
                    <a:lnTo>
                      <a:pt x="26" y="3"/>
                    </a:lnTo>
                    <a:lnTo>
                      <a:pt x="27" y="0"/>
                    </a:lnTo>
                    <a:lnTo>
                      <a:pt x="4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1" name="Freeform 4228">
                <a:extLst>
                  <a:ext uri="{FF2B5EF4-FFF2-40B4-BE49-F238E27FC236}">
                    <a16:creationId xmlns:a16="http://schemas.microsoft.com/office/drawing/2014/main" id="{403C47FA-07FD-EB0D-4D7A-CDDB008FD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707"/>
                <a:ext cx="31" cy="38"/>
              </a:xfrm>
              <a:custGeom>
                <a:avLst/>
                <a:gdLst>
                  <a:gd name="T0" fmla="*/ 45 w 61"/>
                  <a:gd name="T1" fmla="*/ 0 h 78"/>
                  <a:gd name="T2" fmla="*/ 42 w 61"/>
                  <a:gd name="T3" fmla="*/ 6 h 78"/>
                  <a:gd name="T4" fmla="*/ 35 w 61"/>
                  <a:gd name="T5" fmla="*/ 11 h 78"/>
                  <a:gd name="T6" fmla="*/ 29 w 61"/>
                  <a:gd name="T7" fmla="*/ 11 h 78"/>
                  <a:gd name="T8" fmla="*/ 23 w 61"/>
                  <a:gd name="T9" fmla="*/ 8 h 78"/>
                  <a:gd name="T10" fmla="*/ 21 w 61"/>
                  <a:gd name="T11" fmla="*/ 5 h 78"/>
                  <a:gd name="T12" fmla="*/ 15 w 61"/>
                  <a:gd name="T13" fmla="*/ 2 h 78"/>
                  <a:gd name="T14" fmla="*/ 6 w 61"/>
                  <a:gd name="T15" fmla="*/ 10 h 78"/>
                  <a:gd name="T16" fmla="*/ 12 w 61"/>
                  <a:gd name="T17" fmla="*/ 19 h 78"/>
                  <a:gd name="T18" fmla="*/ 12 w 61"/>
                  <a:gd name="T19" fmla="*/ 25 h 78"/>
                  <a:gd name="T20" fmla="*/ 17 w 61"/>
                  <a:gd name="T21" fmla="*/ 31 h 78"/>
                  <a:gd name="T22" fmla="*/ 18 w 61"/>
                  <a:gd name="T23" fmla="*/ 37 h 78"/>
                  <a:gd name="T24" fmla="*/ 18 w 61"/>
                  <a:gd name="T25" fmla="*/ 40 h 78"/>
                  <a:gd name="T26" fmla="*/ 9 w 61"/>
                  <a:gd name="T27" fmla="*/ 41 h 78"/>
                  <a:gd name="T28" fmla="*/ 11 w 61"/>
                  <a:gd name="T29" fmla="*/ 55 h 78"/>
                  <a:gd name="T30" fmla="*/ 6 w 61"/>
                  <a:gd name="T31" fmla="*/ 58 h 78"/>
                  <a:gd name="T32" fmla="*/ 0 w 61"/>
                  <a:gd name="T33" fmla="*/ 64 h 78"/>
                  <a:gd name="T34" fmla="*/ 1 w 61"/>
                  <a:gd name="T35" fmla="*/ 64 h 78"/>
                  <a:gd name="T36" fmla="*/ 4 w 61"/>
                  <a:gd name="T37" fmla="*/ 67 h 78"/>
                  <a:gd name="T38" fmla="*/ 11 w 61"/>
                  <a:gd name="T39" fmla="*/ 61 h 78"/>
                  <a:gd name="T40" fmla="*/ 15 w 61"/>
                  <a:gd name="T41" fmla="*/ 70 h 78"/>
                  <a:gd name="T42" fmla="*/ 15 w 61"/>
                  <a:gd name="T43" fmla="*/ 78 h 78"/>
                  <a:gd name="T44" fmla="*/ 23 w 61"/>
                  <a:gd name="T45" fmla="*/ 73 h 78"/>
                  <a:gd name="T46" fmla="*/ 23 w 61"/>
                  <a:gd name="T47" fmla="*/ 69 h 78"/>
                  <a:gd name="T48" fmla="*/ 26 w 61"/>
                  <a:gd name="T49" fmla="*/ 63 h 78"/>
                  <a:gd name="T50" fmla="*/ 23 w 61"/>
                  <a:gd name="T51" fmla="*/ 57 h 78"/>
                  <a:gd name="T52" fmla="*/ 21 w 61"/>
                  <a:gd name="T53" fmla="*/ 55 h 78"/>
                  <a:gd name="T54" fmla="*/ 24 w 61"/>
                  <a:gd name="T55" fmla="*/ 57 h 78"/>
                  <a:gd name="T56" fmla="*/ 27 w 61"/>
                  <a:gd name="T57" fmla="*/ 48 h 78"/>
                  <a:gd name="T58" fmla="*/ 33 w 61"/>
                  <a:gd name="T59" fmla="*/ 46 h 78"/>
                  <a:gd name="T60" fmla="*/ 33 w 61"/>
                  <a:gd name="T61" fmla="*/ 43 h 78"/>
                  <a:gd name="T62" fmla="*/ 36 w 61"/>
                  <a:gd name="T63" fmla="*/ 49 h 78"/>
                  <a:gd name="T64" fmla="*/ 42 w 61"/>
                  <a:gd name="T65" fmla="*/ 49 h 78"/>
                  <a:gd name="T66" fmla="*/ 52 w 61"/>
                  <a:gd name="T67" fmla="*/ 44 h 78"/>
                  <a:gd name="T68" fmla="*/ 53 w 61"/>
                  <a:gd name="T69" fmla="*/ 29 h 78"/>
                  <a:gd name="T70" fmla="*/ 55 w 61"/>
                  <a:gd name="T71" fmla="*/ 29 h 78"/>
                  <a:gd name="T72" fmla="*/ 59 w 61"/>
                  <a:gd name="T73" fmla="*/ 25 h 78"/>
                  <a:gd name="T74" fmla="*/ 61 w 61"/>
                  <a:gd name="T75" fmla="*/ 17 h 78"/>
                  <a:gd name="T76" fmla="*/ 55 w 61"/>
                  <a:gd name="T77" fmla="*/ 20 h 78"/>
                  <a:gd name="T78" fmla="*/ 53 w 61"/>
                  <a:gd name="T79" fmla="*/ 23 h 78"/>
                  <a:gd name="T80" fmla="*/ 45 w 61"/>
                  <a:gd name="T81" fmla="*/ 28 h 78"/>
                  <a:gd name="T82" fmla="*/ 42 w 61"/>
                  <a:gd name="T83" fmla="*/ 22 h 78"/>
                  <a:gd name="T84" fmla="*/ 48 w 61"/>
                  <a:gd name="T85" fmla="*/ 17 h 78"/>
                  <a:gd name="T86" fmla="*/ 53 w 61"/>
                  <a:gd name="T87" fmla="*/ 10 h 78"/>
                  <a:gd name="T88" fmla="*/ 59 w 61"/>
                  <a:gd name="T89" fmla="*/ 6 h 78"/>
                  <a:gd name="T90" fmla="*/ 56 w 61"/>
                  <a:gd name="T91" fmla="*/ 0 h 78"/>
                  <a:gd name="T92" fmla="*/ 45 w 61"/>
                  <a:gd name="T9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1" h="78">
                    <a:moveTo>
                      <a:pt x="45" y="0"/>
                    </a:moveTo>
                    <a:lnTo>
                      <a:pt x="42" y="6"/>
                    </a:lnTo>
                    <a:lnTo>
                      <a:pt x="35" y="11"/>
                    </a:lnTo>
                    <a:lnTo>
                      <a:pt x="29" y="11"/>
                    </a:lnTo>
                    <a:lnTo>
                      <a:pt x="23" y="8"/>
                    </a:lnTo>
                    <a:lnTo>
                      <a:pt x="21" y="5"/>
                    </a:lnTo>
                    <a:lnTo>
                      <a:pt x="15" y="2"/>
                    </a:lnTo>
                    <a:lnTo>
                      <a:pt x="6" y="10"/>
                    </a:lnTo>
                    <a:lnTo>
                      <a:pt x="12" y="19"/>
                    </a:lnTo>
                    <a:lnTo>
                      <a:pt x="12" y="25"/>
                    </a:lnTo>
                    <a:lnTo>
                      <a:pt x="17" y="31"/>
                    </a:lnTo>
                    <a:lnTo>
                      <a:pt x="18" y="37"/>
                    </a:lnTo>
                    <a:lnTo>
                      <a:pt x="18" y="40"/>
                    </a:lnTo>
                    <a:lnTo>
                      <a:pt x="9" y="41"/>
                    </a:lnTo>
                    <a:lnTo>
                      <a:pt x="11" y="55"/>
                    </a:lnTo>
                    <a:lnTo>
                      <a:pt x="6" y="58"/>
                    </a:lnTo>
                    <a:lnTo>
                      <a:pt x="0" y="64"/>
                    </a:lnTo>
                    <a:lnTo>
                      <a:pt x="1" y="64"/>
                    </a:lnTo>
                    <a:lnTo>
                      <a:pt x="4" y="67"/>
                    </a:lnTo>
                    <a:lnTo>
                      <a:pt x="11" y="61"/>
                    </a:lnTo>
                    <a:lnTo>
                      <a:pt x="15" y="70"/>
                    </a:lnTo>
                    <a:lnTo>
                      <a:pt x="15" y="78"/>
                    </a:lnTo>
                    <a:lnTo>
                      <a:pt x="23" y="73"/>
                    </a:lnTo>
                    <a:lnTo>
                      <a:pt x="23" y="69"/>
                    </a:lnTo>
                    <a:lnTo>
                      <a:pt x="26" y="63"/>
                    </a:lnTo>
                    <a:lnTo>
                      <a:pt x="23" y="57"/>
                    </a:lnTo>
                    <a:lnTo>
                      <a:pt x="21" y="55"/>
                    </a:lnTo>
                    <a:lnTo>
                      <a:pt x="24" y="57"/>
                    </a:lnTo>
                    <a:lnTo>
                      <a:pt x="27" y="48"/>
                    </a:lnTo>
                    <a:lnTo>
                      <a:pt x="33" y="46"/>
                    </a:lnTo>
                    <a:lnTo>
                      <a:pt x="33" y="43"/>
                    </a:lnTo>
                    <a:lnTo>
                      <a:pt x="36" y="49"/>
                    </a:lnTo>
                    <a:lnTo>
                      <a:pt x="42" y="49"/>
                    </a:lnTo>
                    <a:lnTo>
                      <a:pt x="52" y="44"/>
                    </a:lnTo>
                    <a:lnTo>
                      <a:pt x="53" y="29"/>
                    </a:lnTo>
                    <a:lnTo>
                      <a:pt x="55" y="29"/>
                    </a:lnTo>
                    <a:lnTo>
                      <a:pt x="59" y="25"/>
                    </a:lnTo>
                    <a:lnTo>
                      <a:pt x="61" y="17"/>
                    </a:lnTo>
                    <a:lnTo>
                      <a:pt x="55" y="20"/>
                    </a:lnTo>
                    <a:lnTo>
                      <a:pt x="53" y="23"/>
                    </a:lnTo>
                    <a:lnTo>
                      <a:pt x="45" y="28"/>
                    </a:lnTo>
                    <a:lnTo>
                      <a:pt x="42" y="22"/>
                    </a:lnTo>
                    <a:lnTo>
                      <a:pt x="48" y="17"/>
                    </a:lnTo>
                    <a:lnTo>
                      <a:pt x="53" y="10"/>
                    </a:lnTo>
                    <a:lnTo>
                      <a:pt x="59" y="6"/>
                    </a:lnTo>
                    <a:lnTo>
                      <a:pt x="56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2" name="Freeform 4229">
                <a:extLst>
                  <a:ext uri="{FF2B5EF4-FFF2-40B4-BE49-F238E27FC236}">
                    <a16:creationId xmlns:a16="http://schemas.microsoft.com/office/drawing/2014/main" id="{90D4424E-6A09-3C33-7B2B-6027C6670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707"/>
                <a:ext cx="31" cy="38"/>
              </a:xfrm>
              <a:custGeom>
                <a:avLst/>
                <a:gdLst>
                  <a:gd name="T0" fmla="*/ 45 w 61"/>
                  <a:gd name="T1" fmla="*/ 0 h 78"/>
                  <a:gd name="T2" fmla="*/ 56 w 61"/>
                  <a:gd name="T3" fmla="*/ 0 h 78"/>
                  <a:gd name="T4" fmla="*/ 59 w 61"/>
                  <a:gd name="T5" fmla="*/ 6 h 78"/>
                  <a:gd name="T6" fmla="*/ 53 w 61"/>
                  <a:gd name="T7" fmla="*/ 10 h 78"/>
                  <a:gd name="T8" fmla="*/ 48 w 61"/>
                  <a:gd name="T9" fmla="*/ 17 h 78"/>
                  <a:gd name="T10" fmla="*/ 42 w 61"/>
                  <a:gd name="T11" fmla="*/ 22 h 78"/>
                  <a:gd name="T12" fmla="*/ 45 w 61"/>
                  <a:gd name="T13" fmla="*/ 28 h 78"/>
                  <a:gd name="T14" fmla="*/ 53 w 61"/>
                  <a:gd name="T15" fmla="*/ 23 h 78"/>
                  <a:gd name="T16" fmla="*/ 55 w 61"/>
                  <a:gd name="T17" fmla="*/ 20 h 78"/>
                  <a:gd name="T18" fmla="*/ 61 w 61"/>
                  <a:gd name="T19" fmla="*/ 17 h 78"/>
                  <a:gd name="T20" fmla="*/ 59 w 61"/>
                  <a:gd name="T21" fmla="*/ 25 h 78"/>
                  <a:gd name="T22" fmla="*/ 55 w 61"/>
                  <a:gd name="T23" fmla="*/ 29 h 78"/>
                  <a:gd name="T24" fmla="*/ 53 w 61"/>
                  <a:gd name="T25" fmla="*/ 29 h 78"/>
                  <a:gd name="T26" fmla="*/ 52 w 61"/>
                  <a:gd name="T27" fmla="*/ 44 h 78"/>
                  <a:gd name="T28" fmla="*/ 42 w 61"/>
                  <a:gd name="T29" fmla="*/ 49 h 78"/>
                  <a:gd name="T30" fmla="*/ 36 w 61"/>
                  <a:gd name="T31" fmla="*/ 49 h 78"/>
                  <a:gd name="T32" fmla="*/ 33 w 61"/>
                  <a:gd name="T33" fmla="*/ 43 h 78"/>
                  <a:gd name="T34" fmla="*/ 33 w 61"/>
                  <a:gd name="T35" fmla="*/ 46 h 78"/>
                  <a:gd name="T36" fmla="*/ 27 w 61"/>
                  <a:gd name="T37" fmla="*/ 48 h 78"/>
                  <a:gd name="T38" fmla="*/ 24 w 61"/>
                  <a:gd name="T39" fmla="*/ 57 h 78"/>
                  <a:gd name="T40" fmla="*/ 21 w 61"/>
                  <a:gd name="T41" fmla="*/ 55 h 78"/>
                  <a:gd name="T42" fmla="*/ 23 w 61"/>
                  <a:gd name="T43" fmla="*/ 57 h 78"/>
                  <a:gd name="T44" fmla="*/ 26 w 61"/>
                  <a:gd name="T45" fmla="*/ 63 h 78"/>
                  <a:gd name="T46" fmla="*/ 23 w 61"/>
                  <a:gd name="T47" fmla="*/ 69 h 78"/>
                  <a:gd name="T48" fmla="*/ 23 w 61"/>
                  <a:gd name="T49" fmla="*/ 73 h 78"/>
                  <a:gd name="T50" fmla="*/ 15 w 61"/>
                  <a:gd name="T51" fmla="*/ 78 h 78"/>
                  <a:gd name="T52" fmla="*/ 15 w 61"/>
                  <a:gd name="T53" fmla="*/ 70 h 78"/>
                  <a:gd name="T54" fmla="*/ 11 w 61"/>
                  <a:gd name="T55" fmla="*/ 61 h 78"/>
                  <a:gd name="T56" fmla="*/ 4 w 61"/>
                  <a:gd name="T57" fmla="*/ 67 h 78"/>
                  <a:gd name="T58" fmla="*/ 1 w 61"/>
                  <a:gd name="T59" fmla="*/ 64 h 78"/>
                  <a:gd name="T60" fmla="*/ 0 w 61"/>
                  <a:gd name="T61" fmla="*/ 64 h 78"/>
                  <a:gd name="T62" fmla="*/ 6 w 61"/>
                  <a:gd name="T63" fmla="*/ 58 h 78"/>
                  <a:gd name="T64" fmla="*/ 11 w 61"/>
                  <a:gd name="T65" fmla="*/ 55 h 78"/>
                  <a:gd name="T66" fmla="*/ 9 w 61"/>
                  <a:gd name="T67" fmla="*/ 41 h 78"/>
                  <a:gd name="T68" fmla="*/ 18 w 61"/>
                  <a:gd name="T69" fmla="*/ 40 h 78"/>
                  <a:gd name="T70" fmla="*/ 18 w 61"/>
                  <a:gd name="T71" fmla="*/ 37 h 78"/>
                  <a:gd name="T72" fmla="*/ 17 w 61"/>
                  <a:gd name="T73" fmla="*/ 31 h 78"/>
                  <a:gd name="T74" fmla="*/ 12 w 61"/>
                  <a:gd name="T75" fmla="*/ 25 h 78"/>
                  <a:gd name="T76" fmla="*/ 12 w 61"/>
                  <a:gd name="T77" fmla="*/ 19 h 78"/>
                  <a:gd name="T78" fmla="*/ 6 w 61"/>
                  <a:gd name="T79" fmla="*/ 10 h 78"/>
                  <a:gd name="T80" fmla="*/ 15 w 61"/>
                  <a:gd name="T81" fmla="*/ 2 h 78"/>
                  <a:gd name="T82" fmla="*/ 21 w 61"/>
                  <a:gd name="T83" fmla="*/ 5 h 78"/>
                  <a:gd name="T84" fmla="*/ 23 w 61"/>
                  <a:gd name="T85" fmla="*/ 8 h 78"/>
                  <a:gd name="T86" fmla="*/ 29 w 61"/>
                  <a:gd name="T87" fmla="*/ 11 h 78"/>
                  <a:gd name="T88" fmla="*/ 35 w 61"/>
                  <a:gd name="T89" fmla="*/ 11 h 78"/>
                  <a:gd name="T90" fmla="*/ 42 w 61"/>
                  <a:gd name="T91" fmla="*/ 6 h 78"/>
                  <a:gd name="T92" fmla="*/ 45 w 61"/>
                  <a:gd name="T9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1" h="78">
                    <a:moveTo>
                      <a:pt x="45" y="0"/>
                    </a:moveTo>
                    <a:lnTo>
                      <a:pt x="56" y="0"/>
                    </a:lnTo>
                    <a:lnTo>
                      <a:pt x="59" y="6"/>
                    </a:lnTo>
                    <a:lnTo>
                      <a:pt x="53" y="10"/>
                    </a:lnTo>
                    <a:lnTo>
                      <a:pt x="48" y="17"/>
                    </a:lnTo>
                    <a:lnTo>
                      <a:pt x="42" y="22"/>
                    </a:lnTo>
                    <a:lnTo>
                      <a:pt x="45" y="28"/>
                    </a:lnTo>
                    <a:lnTo>
                      <a:pt x="53" y="23"/>
                    </a:lnTo>
                    <a:lnTo>
                      <a:pt x="55" y="20"/>
                    </a:lnTo>
                    <a:lnTo>
                      <a:pt x="61" y="17"/>
                    </a:lnTo>
                    <a:lnTo>
                      <a:pt x="59" y="25"/>
                    </a:lnTo>
                    <a:lnTo>
                      <a:pt x="55" y="29"/>
                    </a:lnTo>
                    <a:lnTo>
                      <a:pt x="53" y="29"/>
                    </a:lnTo>
                    <a:lnTo>
                      <a:pt x="52" y="44"/>
                    </a:lnTo>
                    <a:lnTo>
                      <a:pt x="42" y="49"/>
                    </a:lnTo>
                    <a:lnTo>
                      <a:pt x="36" y="49"/>
                    </a:lnTo>
                    <a:lnTo>
                      <a:pt x="33" y="43"/>
                    </a:lnTo>
                    <a:lnTo>
                      <a:pt x="33" y="46"/>
                    </a:lnTo>
                    <a:lnTo>
                      <a:pt x="27" y="48"/>
                    </a:lnTo>
                    <a:lnTo>
                      <a:pt x="24" y="57"/>
                    </a:lnTo>
                    <a:lnTo>
                      <a:pt x="21" y="55"/>
                    </a:lnTo>
                    <a:lnTo>
                      <a:pt x="23" y="57"/>
                    </a:lnTo>
                    <a:lnTo>
                      <a:pt x="26" y="63"/>
                    </a:lnTo>
                    <a:lnTo>
                      <a:pt x="23" y="69"/>
                    </a:lnTo>
                    <a:lnTo>
                      <a:pt x="23" y="73"/>
                    </a:lnTo>
                    <a:lnTo>
                      <a:pt x="15" y="78"/>
                    </a:lnTo>
                    <a:lnTo>
                      <a:pt x="15" y="70"/>
                    </a:lnTo>
                    <a:lnTo>
                      <a:pt x="11" y="61"/>
                    </a:lnTo>
                    <a:lnTo>
                      <a:pt x="4" y="67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6" y="58"/>
                    </a:lnTo>
                    <a:lnTo>
                      <a:pt x="11" y="55"/>
                    </a:lnTo>
                    <a:lnTo>
                      <a:pt x="9" y="41"/>
                    </a:lnTo>
                    <a:lnTo>
                      <a:pt x="18" y="40"/>
                    </a:lnTo>
                    <a:lnTo>
                      <a:pt x="18" y="37"/>
                    </a:lnTo>
                    <a:lnTo>
                      <a:pt x="17" y="31"/>
                    </a:lnTo>
                    <a:lnTo>
                      <a:pt x="12" y="25"/>
                    </a:lnTo>
                    <a:lnTo>
                      <a:pt x="12" y="19"/>
                    </a:lnTo>
                    <a:lnTo>
                      <a:pt x="6" y="10"/>
                    </a:lnTo>
                    <a:lnTo>
                      <a:pt x="15" y="2"/>
                    </a:lnTo>
                    <a:lnTo>
                      <a:pt x="21" y="5"/>
                    </a:lnTo>
                    <a:lnTo>
                      <a:pt x="23" y="8"/>
                    </a:lnTo>
                    <a:lnTo>
                      <a:pt x="29" y="11"/>
                    </a:lnTo>
                    <a:lnTo>
                      <a:pt x="35" y="11"/>
                    </a:lnTo>
                    <a:lnTo>
                      <a:pt x="42" y="6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3" name="Freeform 4230">
                <a:extLst>
                  <a:ext uri="{FF2B5EF4-FFF2-40B4-BE49-F238E27FC236}">
                    <a16:creationId xmlns:a16="http://schemas.microsoft.com/office/drawing/2014/main" id="{26F4F61B-32F1-E36E-7A73-645066D22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707"/>
                <a:ext cx="31" cy="38"/>
              </a:xfrm>
              <a:custGeom>
                <a:avLst/>
                <a:gdLst>
                  <a:gd name="T0" fmla="*/ 45 w 61"/>
                  <a:gd name="T1" fmla="*/ 0 h 78"/>
                  <a:gd name="T2" fmla="*/ 56 w 61"/>
                  <a:gd name="T3" fmla="*/ 0 h 78"/>
                  <a:gd name="T4" fmla="*/ 59 w 61"/>
                  <a:gd name="T5" fmla="*/ 6 h 78"/>
                  <a:gd name="T6" fmla="*/ 53 w 61"/>
                  <a:gd name="T7" fmla="*/ 10 h 78"/>
                  <a:gd name="T8" fmla="*/ 48 w 61"/>
                  <a:gd name="T9" fmla="*/ 17 h 78"/>
                  <a:gd name="T10" fmla="*/ 42 w 61"/>
                  <a:gd name="T11" fmla="*/ 22 h 78"/>
                  <a:gd name="T12" fmla="*/ 45 w 61"/>
                  <a:gd name="T13" fmla="*/ 28 h 78"/>
                  <a:gd name="T14" fmla="*/ 53 w 61"/>
                  <a:gd name="T15" fmla="*/ 23 h 78"/>
                  <a:gd name="T16" fmla="*/ 55 w 61"/>
                  <a:gd name="T17" fmla="*/ 20 h 78"/>
                  <a:gd name="T18" fmla="*/ 61 w 61"/>
                  <a:gd name="T19" fmla="*/ 17 h 78"/>
                  <a:gd name="T20" fmla="*/ 59 w 61"/>
                  <a:gd name="T21" fmla="*/ 25 h 78"/>
                  <a:gd name="T22" fmla="*/ 55 w 61"/>
                  <a:gd name="T23" fmla="*/ 29 h 78"/>
                  <a:gd name="T24" fmla="*/ 53 w 61"/>
                  <a:gd name="T25" fmla="*/ 29 h 78"/>
                  <a:gd name="T26" fmla="*/ 52 w 61"/>
                  <a:gd name="T27" fmla="*/ 44 h 78"/>
                  <a:gd name="T28" fmla="*/ 42 w 61"/>
                  <a:gd name="T29" fmla="*/ 49 h 78"/>
                  <a:gd name="T30" fmla="*/ 36 w 61"/>
                  <a:gd name="T31" fmla="*/ 49 h 78"/>
                  <a:gd name="T32" fmla="*/ 33 w 61"/>
                  <a:gd name="T33" fmla="*/ 43 h 78"/>
                  <a:gd name="T34" fmla="*/ 33 w 61"/>
                  <a:gd name="T35" fmla="*/ 46 h 78"/>
                  <a:gd name="T36" fmla="*/ 27 w 61"/>
                  <a:gd name="T37" fmla="*/ 48 h 78"/>
                  <a:gd name="T38" fmla="*/ 24 w 61"/>
                  <a:gd name="T39" fmla="*/ 57 h 78"/>
                  <a:gd name="T40" fmla="*/ 21 w 61"/>
                  <a:gd name="T41" fmla="*/ 55 h 78"/>
                  <a:gd name="T42" fmla="*/ 23 w 61"/>
                  <a:gd name="T43" fmla="*/ 57 h 78"/>
                  <a:gd name="T44" fmla="*/ 26 w 61"/>
                  <a:gd name="T45" fmla="*/ 63 h 78"/>
                  <a:gd name="T46" fmla="*/ 23 w 61"/>
                  <a:gd name="T47" fmla="*/ 69 h 78"/>
                  <a:gd name="T48" fmla="*/ 23 w 61"/>
                  <a:gd name="T49" fmla="*/ 73 h 78"/>
                  <a:gd name="T50" fmla="*/ 15 w 61"/>
                  <a:gd name="T51" fmla="*/ 78 h 78"/>
                  <a:gd name="T52" fmla="*/ 15 w 61"/>
                  <a:gd name="T53" fmla="*/ 70 h 78"/>
                  <a:gd name="T54" fmla="*/ 11 w 61"/>
                  <a:gd name="T55" fmla="*/ 61 h 78"/>
                  <a:gd name="T56" fmla="*/ 4 w 61"/>
                  <a:gd name="T57" fmla="*/ 67 h 78"/>
                  <a:gd name="T58" fmla="*/ 1 w 61"/>
                  <a:gd name="T59" fmla="*/ 64 h 78"/>
                  <a:gd name="T60" fmla="*/ 0 w 61"/>
                  <a:gd name="T61" fmla="*/ 64 h 78"/>
                  <a:gd name="T62" fmla="*/ 6 w 61"/>
                  <a:gd name="T63" fmla="*/ 58 h 78"/>
                  <a:gd name="T64" fmla="*/ 11 w 61"/>
                  <a:gd name="T65" fmla="*/ 55 h 78"/>
                  <a:gd name="T66" fmla="*/ 9 w 61"/>
                  <a:gd name="T67" fmla="*/ 41 h 78"/>
                  <a:gd name="T68" fmla="*/ 18 w 61"/>
                  <a:gd name="T69" fmla="*/ 40 h 78"/>
                  <a:gd name="T70" fmla="*/ 18 w 61"/>
                  <a:gd name="T71" fmla="*/ 37 h 78"/>
                  <a:gd name="T72" fmla="*/ 17 w 61"/>
                  <a:gd name="T73" fmla="*/ 31 h 78"/>
                  <a:gd name="T74" fmla="*/ 12 w 61"/>
                  <a:gd name="T75" fmla="*/ 25 h 78"/>
                  <a:gd name="T76" fmla="*/ 12 w 61"/>
                  <a:gd name="T77" fmla="*/ 19 h 78"/>
                  <a:gd name="T78" fmla="*/ 6 w 61"/>
                  <a:gd name="T79" fmla="*/ 10 h 78"/>
                  <a:gd name="T80" fmla="*/ 15 w 61"/>
                  <a:gd name="T81" fmla="*/ 2 h 78"/>
                  <a:gd name="T82" fmla="*/ 21 w 61"/>
                  <a:gd name="T83" fmla="*/ 5 h 78"/>
                  <a:gd name="T84" fmla="*/ 23 w 61"/>
                  <a:gd name="T85" fmla="*/ 8 h 78"/>
                  <a:gd name="T86" fmla="*/ 29 w 61"/>
                  <a:gd name="T87" fmla="*/ 11 h 78"/>
                  <a:gd name="T88" fmla="*/ 35 w 61"/>
                  <a:gd name="T89" fmla="*/ 11 h 78"/>
                  <a:gd name="T90" fmla="*/ 42 w 61"/>
                  <a:gd name="T91" fmla="*/ 6 h 78"/>
                  <a:gd name="T92" fmla="*/ 45 w 61"/>
                  <a:gd name="T9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1" h="78">
                    <a:moveTo>
                      <a:pt x="45" y="0"/>
                    </a:moveTo>
                    <a:lnTo>
                      <a:pt x="56" y="0"/>
                    </a:lnTo>
                    <a:lnTo>
                      <a:pt x="59" y="6"/>
                    </a:lnTo>
                    <a:lnTo>
                      <a:pt x="53" y="10"/>
                    </a:lnTo>
                    <a:lnTo>
                      <a:pt x="48" y="17"/>
                    </a:lnTo>
                    <a:lnTo>
                      <a:pt x="42" y="22"/>
                    </a:lnTo>
                    <a:lnTo>
                      <a:pt x="45" y="28"/>
                    </a:lnTo>
                    <a:lnTo>
                      <a:pt x="53" y="23"/>
                    </a:lnTo>
                    <a:lnTo>
                      <a:pt x="55" y="20"/>
                    </a:lnTo>
                    <a:lnTo>
                      <a:pt x="61" y="17"/>
                    </a:lnTo>
                    <a:lnTo>
                      <a:pt x="59" y="25"/>
                    </a:lnTo>
                    <a:lnTo>
                      <a:pt x="55" y="29"/>
                    </a:lnTo>
                    <a:lnTo>
                      <a:pt x="53" y="29"/>
                    </a:lnTo>
                    <a:lnTo>
                      <a:pt x="52" y="44"/>
                    </a:lnTo>
                    <a:lnTo>
                      <a:pt x="42" y="49"/>
                    </a:lnTo>
                    <a:lnTo>
                      <a:pt x="36" y="49"/>
                    </a:lnTo>
                    <a:lnTo>
                      <a:pt x="33" y="43"/>
                    </a:lnTo>
                    <a:lnTo>
                      <a:pt x="33" y="46"/>
                    </a:lnTo>
                    <a:lnTo>
                      <a:pt x="27" y="48"/>
                    </a:lnTo>
                    <a:lnTo>
                      <a:pt x="24" y="57"/>
                    </a:lnTo>
                    <a:lnTo>
                      <a:pt x="21" y="55"/>
                    </a:lnTo>
                    <a:lnTo>
                      <a:pt x="23" y="57"/>
                    </a:lnTo>
                    <a:lnTo>
                      <a:pt x="26" y="63"/>
                    </a:lnTo>
                    <a:lnTo>
                      <a:pt x="23" y="69"/>
                    </a:lnTo>
                    <a:lnTo>
                      <a:pt x="23" y="73"/>
                    </a:lnTo>
                    <a:lnTo>
                      <a:pt x="15" y="78"/>
                    </a:lnTo>
                    <a:lnTo>
                      <a:pt x="15" y="70"/>
                    </a:lnTo>
                    <a:lnTo>
                      <a:pt x="11" y="61"/>
                    </a:lnTo>
                    <a:lnTo>
                      <a:pt x="4" y="67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6" y="58"/>
                    </a:lnTo>
                    <a:lnTo>
                      <a:pt x="11" y="55"/>
                    </a:lnTo>
                    <a:lnTo>
                      <a:pt x="9" y="41"/>
                    </a:lnTo>
                    <a:lnTo>
                      <a:pt x="18" y="40"/>
                    </a:lnTo>
                    <a:lnTo>
                      <a:pt x="18" y="37"/>
                    </a:lnTo>
                    <a:lnTo>
                      <a:pt x="17" y="31"/>
                    </a:lnTo>
                    <a:lnTo>
                      <a:pt x="12" y="25"/>
                    </a:lnTo>
                    <a:lnTo>
                      <a:pt x="12" y="19"/>
                    </a:lnTo>
                    <a:lnTo>
                      <a:pt x="6" y="10"/>
                    </a:lnTo>
                    <a:lnTo>
                      <a:pt x="15" y="2"/>
                    </a:lnTo>
                    <a:lnTo>
                      <a:pt x="21" y="5"/>
                    </a:lnTo>
                    <a:lnTo>
                      <a:pt x="23" y="8"/>
                    </a:lnTo>
                    <a:lnTo>
                      <a:pt x="29" y="11"/>
                    </a:lnTo>
                    <a:lnTo>
                      <a:pt x="35" y="11"/>
                    </a:lnTo>
                    <a:lnTo>
                      <a:pt x="42" y="6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4" name="Freeform 4231">
                <a:extLst>
                  <a:ext uri="{FF2B5EF4-FFF2-40B4-BE49-F238E27FC236}">
                    <a16:creationId xmlns:a16="http://schemas.microsoft.com/office/drawing/2014/main" id="{D73A7139-2EB2-99B2-C55C-89309C76A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666"/>
                <a:ext cx="33" cy="37"/>
              </a:xfrm>
              <a:custGeom>
                <a:avLst/>
                <a:gdLst>
                  <a:gd name="T0" fmla="*/ 23 w 65"/>
                  <a:gd name="T1" fmla="*/ 5 h 75"/>
                  <a:gd name="T2" fmla="*/ 12 w 65"/>
                  <a:gd name="T3" fmla="*/ 0 h 75"/>
                  <a:gd name="T4" fmla="*/ 9 w 65"/>
                  <a:gd name="T5" fmla="*/ 3 h 75"/>
                  <a:gd name="T6" fmla="*/ 11 w 65"/>
                  <a:gd name="T7" fmla="*/ 8 h 75"/>
                  <a:gd name="T8" fmla="*/ 8 w 65"/>
                  <a:gd name="T9" fmla="*/ 14 h 75"/>
                  <a:gd name="T10" fmla="*/ 8 w 65"/>
                  <a:gd name="T11" fmla="*/ 19 h 75"/>
                  <a:gd name="T12" fmla="*/ 11 w 65"/>
                  <a:gd name="T13" fmla="*/ 14 h 75"/>
                  <a:gd name="T14" fmla="*/ 17 w 65"/>
                  <a:gd name="T15" fmla="*/ 14 h 75"/>
                  <a:gd name="T16" fmla="*/ 17 w 65"/>
                  <a:gd name="T17" fmla="*/ 28 h 75"/>
                  <a:gd name="T18" fmla="*/ 12 w 65"/>
                  <a:gd name="T19" fmla="*/ 31 h 75"/>
                  <a:gd name="T20" fmla="*/ 8 w 65"/>
                  <a:gd name="T21" fmla="*/ 34 h 75"/>
                  <a:gd name="T22" fmla="*/ 0 w 65"/>
                  <a:gd name="T23" fmla="*/ 31 h 75"/>
                  <a:gd name="T24" fmla="*/ 4 w 65"/>
                  <a:gd name="T25" fmla="*/ 37 h 75"/>
                  <a:gd name="T26" fmla="*/ 4 w 65"/>
                  <a:gd name="T27" fmla="*/ 40 h 75"/>
                  <a:gd name="T28" fmla="*/ 1 w 65"/>
                  <a:gd name="T29" fmla="*/ 52 h 75"/>
                  <a:gd name="T30" fmla="*/ 11 w 65"/>
                  <a:gd name="T31" fmla="*/ 52 h 75"/>
                  <a:gd name="T32" fmla="*/ 15 w 65"/>
                  <a:gd name="T33" fmla="*/ 49 h 75"/>
                  <a:gd name="T34" fmla="*/ 23 w 65"/>
                  <a:gd name="T35" fmla="*/ 55 h 75"/>
                  <a:gd name="T36" fmla="*/ 26 w 65"/>
                  <a:gd name="T37" fmla="*/ 55 h 75"/>
                  <a:gd name="T38" fmla="*/ 32 w 65"/>
                  <a:gd name="T39" fmla="*/ 54 h 75"/>
                  <a:gd name="T40" fmla="*/ 38 w 65"/>
                  <a:gd name="T41" fmla="*/ 54 h 75"/>
                  <a:gd name="T42" fmla="*/ 42 w 65"/>
                  <a:gd name="T43" fmla="*/ 58 h 75"/>
                  <a:gd name="T44" fmla="*/ 44 w 65"/>
                  <a:gd name="T45" fmla="*/ 63 h 75"/>
                  <a:gd name="T46" fmla="*/ 45 w 65"/>
                  <a:gd name="T47" fmla="*/ 67 h 75"/>
                  <a:gd name="T48" fmla="*/ 41 w 65"/>
                  <a:gd name="T49" fmla="*/ 67 h 75"/>
                  <a:gd name="T50" fmla="*/ 44 w 65"/>
                  <a:gd name="T51" fmla="*/ 75 h 75"/>
                  <a:gd name="T52" fmla="*/ 61 w 65"/>
                  <a:gd name="T53" fmla="*/ 73 h 75"/>
                  <a:gd name="T54" fmla="*/ 65 w 65"/>
                  <a:gd name="T55" fmla="*/ 70 h 75"/>
                  <a:gd name="T56" fmla="*/ 61 w 65"/>
                  <a:gd name="T57" fmla="*/ 67 h 75"/>
                  <a:gd name="T58" fmla="*/ 58 w 65"/>
                  <a:gd name="T59" fmla="*/ 61 h 75"/>
                  <a:gd name="T60" fmla="*/ 61 w 65"/>
                  <a:gd name="T61" fmla="*/ 54 h 75"/>
                  <a:gd name="T62" fmla="*/ 55 w 65"/>
                  <a:gd name="T63" fmla="*/ 44 h 75"/>
                  <a:gd name="T64" fmla="*/ 48 w 65"/>
                  <a:gd name="T65" fmla="*/ 40 h 75"/>
                  <a:gd name="T66" fmla="*/ 48 w 65"/>
                  <a:gd name="T67" fmla="*/ 38 h 75"/>
                  <a:gd name="T68" fmla="*/ 45 w 65"/>
                  <a:gd name="T69" fmla="*/ 34 h 75"/>
                  <a:gd name="T70" fmla="*/ 52 w 65"/>
                  <a:gd name="T71" fmla="*/ 26 h 75"/>
                  <a:gd name="T72" fmla="*/ 45 w 65"/>
                  <a:gd name="T73" fmla="*/ 23 h 75"/>
                  <a:gd name="T74" fmla="*/ 41 w 65"/>
                  <a:gd name="T75" fmla="*/ 17 h 75"/>
                  <a:gd name="T76" fmla="*/ 32 w 65"/>
                  <a:gd name="T77" fmla="*/ 14 h 75"/>
                  <a:gd name="T78" fmla="*/ 23 w 65"/>
                  <a:gd name="T79" fmla="*/ 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5" h="75">
                    <a:moveTo>
                      <a:pt x="23" y="5"/>
                    </a:moveTo>
                    <a:lnTo>
                      <a:pt x="12" y="0"/>
                    </a:lnTo>
                    <a:lnTo>
                      <a:pt x="9" y="3"/>
                    </a:lnTo>
                    <a:lnTo>
                      <a:pt x="11" y="8"/>
                    </a:lnTo>
                    <a:lnTo>
                      <a:pt x="8" y="1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7" y="14"/>
                    </a:lnTo>
                    <a:lnTo>
                      <a:pt x="17" y="28"/>
                    </a:lnTo>
                    <a:lnTo>
                      <a:pt x="12" y="31"/>
                    </a:lnTo>
                    <a:lnTo>
                      <a:pt x="8" y="34"/>
                    </a:lnTo>
                    <a:lnTo>
                      <a:pt x="0" y="31"/>
                    </a:lnTo>
                    <a:lnTo>
                      <a:pt x="4" y="37"/>
                    </a:lnTo>
                    <a:lnTo>
                      <a:pt x="4" y="40"/>
                    </a:lnTo>
                    <a:lnTo>
                      <a:pt x="1" y="52"/>
                    </a:lnTo>
                    <a:lnTo>
                      <a:pt x="11" y="52"/>
                    </a:lnTo>
                    <a:lnTo>
                      <a:pt x="15" y="49"/>
                    </a:lnTo>
                    <a:lnTo>
                      <a:pt x="23" y="55"/>
                    </a:lnTo>
                    <a:lnTo>
                      <a:pt x="26" y="55"/>
                    </a:lnTo>
                    <a:lnTo>
                      <a:pt x="32" y="54"/>
                    </a:lnTo>
                    <a:lnTo>
                      <a:pt x="38" y="54"/>
                    </a:lnTo>
                    <a:lnTo>
                      <a:pt x="42" y="58"/>
                    </a:lnTo>
                    <a:lnTo>
                      <a:pt x="44" y="63"/>
                    </a:lnTo>
                    <a:lnTo>
                      <a:pt x="45" y="67"/>
                    </a:lnTo>
                    <a:lnTo>
                      <a:pt x="41" y="67"/>
                    </a:lnTo>
                    <a:lnTo>
                      <a:pt x="44" y="75"/>
                    </a:lnTo>
                    <a:lnTo>
                      <a:pt x="61" y="73"/>
                    </a:lnTo>
                    <a:lnTo>
                      <a:pt x="65" y="70"/>
                    </a:lnTo>
                    <a:lnTo>
                      <a:pt x="61" y="67"/>
                    </a:lnTo>
                    <a:lnTo>
                      <a:pt x="58" y="61"/>
                    </a:lnTo>
                    <a:lnTo>
                      <a:pt x="61" y="54"/>
                    </a:lnTo>
                    <a:lnTo>
                      <a:pt x="55" y="44"/>
                    </a:lnTo>
                    <a:lnTo>
                      <a:pt x="48" y="40"/>
                    </a:lnTo>
                    <a:lnTo>
                      <a:pt x="48" y="38"/>
                    </a:lnTo>
                    <a:lnTo>
                      <a:pt x="45" y="34"/>
                    </a:lnTo>
                    <a:lnTo>
                      <a:pt x="52" y="26"/>
                    </a:lnTo>
                    <a:lnTo>
                      <a:pt x="45" y="23"/>
                    </a:lnTo>
                    <a:lnTo>
                      <a:pt x="41" y="17"/>
                    </a:lnTo>
                    <a:lnTo>
                      <a:pt x="32" y="14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5" name="Freeform 4232">
                <a:extLst>
                  <a:ext uri="{FF2B5EF4-FFF2-40B4-BE49-F238E27FC236}">
                    <a16:creationId xmlns:a16="http://schemas.microsoft.com/office/drawing/2014/main" id="{CFFA0FD3-985B-797E-01CC-B5D6A7461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666"/>
                <a:ext cx="33" cy="37"/>
              </a:xfrm>
              <a:custGeom>
                <a:avLst/>
                <a:gdLst>
                  <a:gd name="T0" fmla="*/ 23 w 65"/>
                  <a:gd name="T1" fmla="*/ 5 h 75"/>
                  <a:gd name="T2" fmla="*/ 32 w 65"/>
                  <a:gd name="T3" fmla="*/ 14 h 75"/>
                  <a:gd name="T4" fmla="*/ 41 w 65"/>
                  <a:gd name="T5" fmla="*/ 17 h 75"/>
                  <a:gd name="T6" fmla="*/ 45 w 65"/>
                  <a:gd name="T7" fmla="*/ 23 h 75"/>
                  <a:gd name="T8" fmla="*/ 52 w 65"/>
                  <a:gd name="T9" fmla="*/ 26 h 75"/>
                  <a:gd name="T10" fmla="*/ 45 w 65"/>
                  <a:gd name="T11" fmla="*/ 34 h 75"/>
                  <a:gd name="T12" fmla="*/ 48 w 65"/>
                  <a:gd name="T13" fmla="*/ 38 h 75"/>
                  <a:gd name="T14" fmla="*/ 48 w 65"/>
                  <a:gd name="T15" fmla="*/ 40 h 75"/>
                  <a:gd name="T16" fmla="*/ 55 w 65"/>
                  <a:gd name="T17" fmla="*/ 44 h 75"/>
                  <a:gd name="T18" fmla="*/ 61 w 65"/>
                  <a:gd name="T19" fmla="*/ 54 h 75"/>
                  <a:gd name="T20" fmla="*/ 58 w 65"/>
                  <a:gd name="T21" fmla="*/ 61 h 75"/>
                  <a:gd name="T22" fmla="*/ 61 w 65"/>
                  <a:gd name="T23" fmla="*/ 67 h 75"/>
                  <a:gd name="T24" fmla="*/ 65 w 65"/>
                  <a:gd name="T25" fmla="*/ 70 h 75"/>
                  <a:gd name="T26" fmla="*/ 61 w 65"/>
                  <a:gd name="T27" fmla="*/ 73 h 75"/>
                  <a:gd name="T28" fmla="*/ 44 w 65"/>
                  <a:gd name="T29" fmla="*/ 75 h 75"/>
                  <a:gd name="T30" fmla="*/ 41 w 65"/>
                  <a:gd name="T31" fmla="*/ 67 h 75"/>
                  <a:gd name="T32" fmla="*/ 45 w 65"/>
                  <a:gd name="T33" fmla="*/ 67 h 75"/>
                  <a:gd name="T34" fmla="*/ 44 w 65"/>
                  <a:gd name="T35" fmla="*/ 63 h 75"/>
                  <a:gd name="T36" fmla="*/ 42 w 65"/>
                  <a:gd name="T37" fmla="*/ 58 h 75"/>
                  <a:gd name="T38" fmla="*/ 38 w 65"/>
                  <a:gd name="T39" fmla="*/ 54 h 75"/>
                  <a:gd name="T40" fmla="*/ 32 w 65"/>
                  <a:gd name="T41" fmla="*/ 54 h 75"/>
                  <a:gd name="T42" fmla="*/ 26 w 65"/>
                  <a:gd name="T43" fmla="*/ 55 h 75"/>
                  <a:gd name="T44" fmla="*/ 23 w 65"/>
                  <a:gd name="T45" fmla="*/ 55 h 75"/>
                  <a:gd name="T46" fmla="*/ 15 w 65"/>
                  <a:gd name="T47" fmla="*/ 49 h 75"/>
                  <a:gd name="T48" fmla="*/ 11 w 65"/>
                  <a:gd name="T49" fmla="*/ 52 h 75"/>
                  <a:gd name="T50" fmla="*/ 1 w 65"/>
                  <a:gd name="T51" fmla="*/ 52 h 75"/>
                  <a:gd name="T52" fmla="*/ 4 w 65"/>
                  <a:gd name="T53" fmla="*/ 40 h 75"/>
                  <a:gd name="T54" fmla="*/ 4 w 65"/>
                  <a:gd name="T55" fmla="*/ 37 h 75"/>
                  <a:gd name="T56" fmla="*/ 0 w 65"/>
                  <a:gd name="T57" fmla="*/ 31 h 75"/>
                  <a:gd name="T58" fmla="*/ 8 w 65"/>
                  <a:gd name="T59" fmla="*/ 34 h 75"/>
                  <a:gd name="T60" fmla="*/ 12 w 65"/>
                  <a:gd name="T61" fmla="*/ 31 h 75"/>
                  <a:gd name="T62" fmla="*/ 17 w 65"/>
                  <a:gd name="T63" fmla="*/ 28 h 75"/>
                  <a:gd name="T64" fmla="*/ 17 w 65"/>
                  <a:gd name="T65" fmla="*/ 14 h 75"/>
                  <a:gd name="T66" fmla="*/ 11 w 65"/>
                  <a:gd name="T67" fmla="*/ 14 h 75"/>
                  <a:gd name="T68" fmla="*/ 8 w 65"/>
                  <a:gd name="T69" fmla="*/ 19 h 75"/>
                  <a:gd name="T70" fmla="*/ 8 w 65"/>
                  <a:gd name="T71" fmla="*/ 14 h 75"/>
                  <a:gd name="T72" fmla="*/ 11 w 65"/>
                  <a:gd name="T73" fmla="*/ 8 h 75"/>
                  <a:gd name="T74" fmla="*/ 9 w 65"/>
                  <a:gd name="T75" fmla="*/ 3 h 75"/>
                  <a:gd name="T76" fmla="*/ 12 w 65"/>
                  <a:gd name="T77" fmla="*/ 0 h 75"/>
                  <a:gd name="T78" fmla="*/ 23 w 65"/>
                  <a:gd name="T79" fmla="*/ 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5" h="75">
                    <a:moveTo>
                      <a:pt x="23" y="5"/>
                    </a:moveTo>
                    <a:lnTo>
                      <a:pt x="32" y="14"/>
                    </a:lnTo>
                    <a:lnTo>
                      <a:pt x="41" y="17"/>
                    </a:lnTo>
                    <a:lnTo>
                      <a:pt x="45" y="23"/>
                    </a:lnTo>
                    <a:lnTo>
                      <a:pt x="52" y="26"/>
                    </a:lnTo>
                    <a:lnTo>
                      <a:pt x="45" y="34"/>
                    </a:lnTo>
                    <a:lnTo>
                      <a:pt x="48" y="38"/>
                    </a:lnTo>
                    <a:lnTo>
                      <a:pt x="48" y="40"/>
                    </a:lnTo>
                    <a:lnTo>
                      <a:pt x="55" y="44"/>
                    </a:lnTo>
                    <a:lnTo>
                      <a:pt x="61" y="54"/>
                    </a:lnTo>
                    <a:lnTo>
                      <a:pt x="58" y="61"/>
                    </a:lnTo>
                    <a:lnTo>
                      <a:pt x="61" y="67"/>
                    </a:lnTo>
                    <a:lnTo>
                      <a:pt x="65" y="70"/>
                    </a:lnTo>
                    <a:lnTo>
                      <a:pt x="61" y="73"/>
                    </a:lnTo>
                    <a:lnTo>
                      <a:pt x="44" y="75"/>
                    </a:lnTo>
                    <a:lnTo>
                      <a:pt x="41" y="67"/>
                    </a:lnTo>
                    <a:lnTo>
                      <a:pt x="45" y="67"/>
                    </a:lnTo>
                    <a:lnTo>
                      <a:pt x="44" y="63"/>
                    </a:lnTo>
                    <a:lnTo>
                      <a:pt x="42" y="58"/>
                    </a:lnTo>
                    <a:lnTo>
                      <a:pt x="38" y="54"/>
                    </a:lnTo>
                    <a:lnTo>
                      <a:pt x="32" y="54"/>
                    </a:lnTo>
                    <a:lnTo>
                      <a:pt x="26" y="55"/>
                    </a:lnTo>
                    <a:lnTo>
                      <a:pt x="23" y="55"/>
                    </a:lnTo>
                    <a:lnTo>
                      <a:pt x="15" y="49"/>
                    </a:lnTo>
                    <a:lnTo>
                      <a:pt x="11" y="52"/>
                    </a:lnTo>
                    <a:lnTo>
                      <a:pt x="1" y="52"/>
                    </a:lnTo>
                    <a:lnTo>
                      <a:pt x="4" y="40"/>
                    </a:lnTo>
                    <a:lnTo>
                      <a:pt x="4" y="37"/>
                    </a:lnTo>
                    <a:lnTo>
                      <a:pt x="0" y="31"/>
                    </a:lnTo>
                    <a:lnTo>
                      <a:pt x="8" y="34"/>
                    </a:lnTo>
                    <a:lnTo>
                      <a:pt x="12" y="31"/>
                    </a:lnTo>
                    <a:lnTo>
                      <a:pt x="17" y="28"/>
                    </a:lnTo>
                    <a:lnTo>
                      <a:pt x="17" y="14"/>
                    </a:lnTo>
                    <a:lnTo>
                      <a:pt x="11" y="14"/>
                    </a:lnTo>
                    <a:lnTo>
                      <a:pt x="8" y="19"/>
                    </a:lnTo>
                    <a:lnTo>
                      <a:pt x="8" y="14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6" name="Freeform 4233">
                <a:extLst>
                  <a:ext uri="{FF2B5EF4-FFF2-40B4-BE49-F238E27FC236}">
                    <a16:creationId xmlns:a16="http://schemas.microsoft.com/office/drawing/2014/main" id="{E8124CB8-0558-58FC-7BEE-26693C504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666"/>
                <a:ext cx="33" cy="37"/>
              </a:xfrm>
              <a:custGeom>
                <a:avLst/>
                <a:gdLst>
                  <a:gd name="T0" fmla="*/ 23 w 65"/>
                  <a:gd name="T1" fmla="*/ 5 h 75"/>
                  <a:gd name="T2" fmla="*/ 32 w 65"/>
                  <a:gd name="T3" fmla="*/ 14 h 75"/>
                  <a:gd name="T4" fmla="*/ 41 w 65"/>
                  <a:gd name="T5" fmla="*/ 17 h 75"/>
                  <a:gd name="T6" fmla="*/ 45 w 65"/>
                  <a:gd name="T7" fmla="*/ 23 h 75"/>
                  <a:gd name="T8" fmla="*/ 52 w 65"/>
                  <a:gd name="T9" fmla="*/ 26 h 75"/>
                  <a:gd name="T10" fmla="*/ 45 w 65"/>
                  <a:gd name="T11" fmla="*/ 34 h 75"/>
                  <a:gd name="T12" fmla="*/ 48 w 65"/>
                  <a:gd name="T13" fmla="*/ 38 h 75"/>
                  <a:gd name="T14" fmla="*/ 48 w 65"/>
                  <a:gd name="T15" fmla="*/ 40 h 75"/>
                  <a:gd name="T16" fmla="*/ 55 w 65"/>
                  <a:gd name="T17" fmla="*/ 44 h 75"/>
                  <a:gd name="T18" fmla="*/ 61 w 65"/>
                  <a:gd name="T19" fmla="*/ 54 h 75"/>
                  <a:gd name="T20" fmla="*/ 58 w 65"/>
                  <a:gd name="T21" fmla="*/ 61 h 75"/>
                  <a:gd name="T22" fmla="*/ 61 w 65"/>
                  <a:gd name="T23" fmla="*/ 67 h 75"/>
                  <a:gd name="T24" fmla="*/ 65 w 65"/>
                  <a:gd name="T25" fmla="*/ 70 h 75"/>
                  <a:gd name="T26" fmla="*/ 61 w 65"/>
                  <a:gd name="T27" fmla="*/ 73 h 75"/>
                  <a:gd name="T28" fmla="*/ 44 w 65"/>
                  <a:gd name="T29" fmla="*/ 75 h 75"/>
                  <a:gd name="T30" fmla="*/ 41 w 65"/>
                  <a:gd name="T31" fmla="*/ 67 h 75"/>
                  <a:gd name="T32" fmla="*/ 45 w 65"/>
                  <a:gd name="T33" fmla="*/ 67 h 75"/>
                  <a:gd name="T34" fmla="*/ 44 w 65"/>
                  <a:gd name="T35" fmla="*/ 63 h 75"/>
                  <a:gd name="T36" fmla="*/ 42 w 65"/>
                  <a:gd name="T37" fmla="*/ 58 h 75"/>
                  <a:gd name="T38" fmla="*/ 38 w 65"/>
                  <a:gd name="T39" fmla="*/ 54 h 75"/>
                  <a:gd name="T40" fmla="*/ 32 w 65"/>
                  <a:gd name="T41" fmla="*/ 54 h 75"/>
                  <a:gd name="T42" fmla="*/ 26 w 65"/>
                  <a:gd name="T43" fmla="*/ 55 h 75"/>
                  <a:gd name="T44" fmla="*/ 23 w 65"/>
                  <a:gd name="T45" fmla="*/ 55 h 75"/>
                  <a:gd name="T46" fmla="*/ 15 w 65"/>
                  <a:gd name="T47" fmla="*/ 49 h 75"/>
                  <a:gd name="T48" fmla="*/ 11 w 65"/>
                  <a:gd name="T49" fmla="*/ 52 h 75"/>
                  <a:gd name="T50" fmla="*/ 1 w 65"/>
                  <a:gd name="T51" fmla="*/ 52 h 75"/>
                  <a:gd name="T52" fmla="*/ 4 w 65"/>
                  <a:gd name="T53" fmla="*/ 40 h 75"/>
                  <a:gd name="T54" fmla="*/ 4 w 65"/>
                  <a:gd name="T55" fmla="*/ 37 h 75"/>
                  <a:gd name="T56" fmla="*/ 0 w 65"/>
                  <a:gd name="T57" fmla="*/ 31 h 75"/>
                  <a:gd name="T58" fmla="*/ 8 w 65"/>
                  <a:gd name="T59" fmla="*/ 34 h 75"/>
                  <a:gd name="T60" fmla="*/ 12 w 65"/>
                  <a:gd name="T61" fmla="*/ 31 h 75"/>
                  <a:gd name="T62" fmla="*/ 17 w 65"/>
                  <a:gd name="T63" fmla="*/ 28 h 75"/>
                  <a:gd name="T64" fmla="*/ 17 w 65"/>
                  <a:gd name="T65" fmla="*/ 14 h 75"/>
                  <a:gd name="T66" fmla="*/ 11 w 65"/>
                  <a:gd name="T67" fmla="*/ 14 h 75"/>
                  <a:gd name="T68" fmla="*/ 8 w 65"/>
                  <a:gd name="T69" fmla="*/ 19 h 75"/>
                  <a:gd name="T70" fmla="*/ 8 w 65"/>
                  <a:gd name="T71" fmla="*/ 14 h 75"/>
                  <a:gd name="T72" fmla="*/ 11 w 65"/>
                  <a:gd name="T73" fmla="*/ 8 h 75"/>
                  <a:gd name="T74" fmla="*/ 9 w 65"/>
                  <a:gd name="T75" fmla="*/ 3 h 75"/>
                  <a:gd name="T76" fmla="*/ 12 w 65"/>
                  <a:gd name="T77" fmla="*/ 0 h 75"/>
                  <a:gd name="T78" fmla="*/ 23 w 65"/>
                  <a:gd name="T79" fmla="*/ 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5" h="75">
                    <a:moveTo>
                      <a:pt x="23" y="5"/>
                    </a:moveTo>
                    <a:lnTo>
                      <a:pt x="32" y="14"/>
                    </a:lnTo>
                    <a:lnTo>
                      <a:pt x="41" y="17"/>
                    </a:lnTo>
                    <a:lnTo>
                      <a:pt x="45" y="23"/>
                    </a:lnTo>
                    <a:lnTo>
                      <a:pt x="52" y="26"/>
                    </a:lnTo>
                    <a:lnTo>
                      <a:pt x="45" y="34"/>
                    </a:lnTo>
                    <a:lnTo>
                      <a:pt x="48" y="38"/>
                    </a:lnTo>
                    <a:lnTo>
                      <a:pt x="48" y="40"/>
                    </a:lnTo>
                    <a:lnTo>
                      <a:pt x="55" y="44"/>
                    </a:lnTo>
                    <a:lnTo>
                      <a:pt x="61" y="54"/>
                    </a:lnTo>
                    <a:lnTo>
                      <a:pt x="58" y="61"/>
                    </a:lnTo>
                    <a:lnTo>
                      <a:pt x="61" y="67"/>
                    </a:lnTo>
                    <a:lnTo>
                      <a:pt x="65" y="70"/>
                    </a:lnTo>
                    <a:lnTo>
                      <a:pt x="61" y="73"/>
                    </a:lnTo>
                    <a:lnTo>
                      <a:pt x="44" y="75"/>
                    </a:lnTo>
                    <a:lnTo>
                      <a:pt x="41" y="67"/>
                    </a:lnTo>
                    <a:lnTo>
                      <a:pt x="45" y="67"/>
                    </a:lnTo>
                    <a:lnTo>
                      <a:pt x="44" y="63"/>
                    </a:lnTo>
                    <a:lnTo>
                      <a:pt x="42" y="58"/>
                    </a:lnTo>
                    <a:lnTo>
                      <a:pt x="38" y="54"/>
                    </a:lnTo>
                    <a:lnTo>
                      <a:pt x="32" y="54"/>
                    </a:lnTo>
                    <a:lnTo>
                      <a:pt x="26" y="55"/>
                    </a:lnTo>
                    <a:lnTo>
                      <a:pt x="23" y="55"/>
                    </a:lnTo>
                    <a:lnTo>
                      <a:pt x="15" y="49"/>
                    </a:lnTo>
                    <a:lnTo>
                      <a:pt x="11" y="52"/>
                    </a:lnTo>
                    <a:lnTo>
                      <a:pt x="1" y="52"/>
                    </a:lnTo>
                    <a:lnTo>
                      <a:pt x="4" y="40"/>
                    </a:lnTo>
                    <a:lnTo>
                      <a:pt x="4" y="37"/>
                    </a:lnTo>
                    <a:lnTo>
                      <a:pt x="0" y="31"/>
                    </a:lnTo>
                    <a:lnTo>
                      <a:pt x="8" y="34"/>
                    </a:lnTo>
                    <a:lnTo>
                      <a:pt x="12" y="31"/>
                    </a:lnTo>
                    <a:lnTo>
                      <a:pt x="17" y="28"/>
                    </a:lnTo>
                    <a:lnTo>
                      <a:pt x="17" y="14"/>
                    </a:lnTo>
                    <a:lnTo>
                      <a:pt x="11" y="14"/>
                    </a:lnTo>
                    <a:lnTo>
                      <a:pt x="8" y="19"/>
                    </a:lnTo>
                    <a:lnTo>
                      <a:pt x="8" y="14"/>
                    </a:lnTo>
                    <a:lnTo>
                      <a:pt x="11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23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7" name="Freeform 4234">
                <a:extLst>
                  <a:ext uri="{FF2B5EF4-FFF2-40B4-BE49-F238E27FC236}">
                    <a16:creationId xmlns:a16="http://schemas.microsoft.com/office/drawing/2014/main" id="{6CFA0554-CA4D-15ED-1BAE-48631C1BC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702"/>
                <a:ext cx="23" cy="46"/>
              </a:xfrm>
              <a:custGeom>
                <a:avLst/>
                <a:gdLst>
                  <a:gd name="T0" fmla="*/ 6 w 45"/>
                  <a:gd name="T1" fmla="*/ 6 h 91"/>
                  <a:gd name="T2" fmla="*/ 6 w 45"/>
                  <a:gd name="T3" fmla="*/ 14 h 91"/>
                  <a:gd name="T4" fmla="*/ 10 w 45"/>
                  <a:gd name="T5" fmla="*/ 11 h 91"/>
                  <a:gd name="T6" fmla="*/ 13 w 45"/>
                  <a:gd name="T7" fmla="*/ 22 h 91"/>
                  <a:gd name="T8" fmla="*/ 12 w 45"/>
                  <a:gd name="T9" fmla="*/ 26 h 91"/>
                  <a:gd name="T10" fmla="*/ 7 w 45"/>
                  <a:gd name="T11" fmla="*/ 28 h 91"/>
                  <a:gd name="T12" fmla="*/ 10 w 45"/>
                  <a:gd name="T13" fmla="*/ 34 h 91"/>
                  <a:gd name="T14" fmla="*/ 6 w 45"/>
                  <a:gd name="T15" fmla="*/ 38 h 91"/>
                  <a:gd name="T16" fmla="*/ 9 w 45"/>
                  <a:gd name="T17" fmla="*/ 41 h 91"/>
                  <a:gd name="T18" fmla="*/ 0 w 45"/>
                  <a:gd name="T19" fmla="*/ 47 h 91"/>
                  <a:gd name="T20" fmla="*/ 6 w 45"/>
                  <a:gd name="T21" fmla="*/ 53 h 91"/>
                  <a:gd name="T22" fmla="*/ 15 w 45"/>
                  <a:gd name="T23" fmla="*/ 53 h 91"/>
                  <a:gd name="T24" fmla="*/ 15 w 45"/>
                  <a:gd name="T25" fmla="*/ 53 h 91"/>
                  <a:gd name="T26" fmla="*/ 16 w 45"/>
                  <a:gd name="T27" fmla="*/ 57 h 91"/>
                  <a:gd name="T28" fmla="*/ 16 w 45"/>
                  <a:gd name="T29" fmla="*/ 67 h 91"/>
                  <a:gd name="T30" fmla="*/ 6 w 45"/>
                  <a:gd name="T31" fmla="*/ 70 h 91"/>
                  <a:gd name="T32" fmla="*/ 3 w 45"/>
                  <a:gd name="T33" fmla="*/ 73 h 91"/>
                  <a:gd name="T34" fmla="*/ 9 w 45"/>
                  <a:gd name="T35" fmla="*/ 79 h 91"/>
                  <a:gd name="T36" fmla="*/ 7 w 45"/>
                  <a:gd name="T37" fmla="*/ 82 h 91"/>
                  <a:gd name="T38" fmla="*/ 12 w 45"/>
                  <a:gd name="T39" fmla="*/ 90 h 91"/>
                  <a:gd name="T40" fmla="*/ 18 w 45"/>
                  <a:gd name="T41" fmla="*/ 91 h 91"/>
                  <a:gd name="T42" fmla="*/ 27 w 45"/>
                  <a:gd name="T43" fmla="*/ 87 h 91"/>
                  <a:gd name="T44" fmla="*/ 32 w 45"/>
                  <a:gd name="T45" fmla="*/ 87 h 91"/>
                  <a:gd name="T46" fmla="*/ 38 w 45"/>
                  <a:gd name="T47" fmla="*/ 90 h 91"/>
                  <a:gd name="T48" fmla="*/ 42 w 45"/>
                  <a:gd name="T49" fmla="*/ 88 h 91"/>
                  <a:gd name="T50" fmla="*/ 42 w 45"/>
                  <a:gd name="T51" fmla="*/ 82 h 91"/>
                  <a:gd name="T52" fmla="*/ 45 w 45"/>
                  <a:gd name="T53" fmla="*/ 76 h 91"/>
                  <a:gd name="T54" fmla="*/ 45 w 45"/>
                  <a:gd name="T55" fmla="*/ 67 h 91"/>
                  <a:gd name="T56" fmla="*/ 42 w 45"/>
                  <a:gd name="T57" fmla="*/ 61 h 91"/>
                  <a:gd name="T58" fmla="*/ 35 w 45"/>
                  <a:gd name="T59" fmla="*/ 63 h 91"/>
                  <a:gd name="T60" fmla="*/ 30 w 45"/>
                  <a:gd name="T61" fmla="*/ 57 h 91"/>
                  <a:gd name="T62" fmla="*/ 33 w 45"/>
                  <a:gd name="T63" fmla="*/ 49 h 91"/>
                  <a:gd name="T64" fmla="*/ 38 w 45"/>
                  <a:gd name="T65" fmla="*/ 47 h 91"/>
                  <a:gd name="T66" fmla="*/ 38 w 45"/>
                  <a:gd name="T67" fmla="*/ 43 h 91"/>
                  <a:gd name="T68" fmla="*/ 41 w 45"/>
                  <a:gd name="T69" fmla="*/ 40 h 91"/>
                  <a:gd name="T70" fmla="*/ 39 w 45"/>
                  <a:gd name="T71" fmla="*/ 34 h 91"/>
                  <a:gd name="T72" fmla="*/ 42 w 45"/>
                  <a:gd name="T73" fmla="*/ 31 h 91"/>
                  <a:gd name="T74" fmla="*/ 33 w 45"/>
                  <a:gd name="T75" fmla="*/ 19 h 91"/>
                  <a:gd name="T76" fmla="*/ 33 w 45"/>
                  <a:gd name="T77" fmla="*/ 14 h 91"/>
                  <a:gd name="T78" fmla="*/ 29 w 45"/>
                  <a:gd name="T79" fmla="*/ 14 h 91"/>
                  <a:gd name="T80" fmla="*/ 26 w 45"/>
                  <a:gd name="T81" fmla="*/ 8 h 91"/>
                  <a:gd name="T82" fmla="*/ 29 w 45"/>
                  <a:gd name="T83" fmla="*/ 6 h 91"/>
                  <a:gd name="T84" fmla="*/ 32 w 45"/>
                  <a:gd name="T85" fmla="*/ 0 h 91"/>
                  <a:gd name="T86" fmla="*/ 15 w 45"/>
                  <a:gd name="T87" fmla="*/ 2 h 91"/>
                  <a:gd name="T88" fmla="*/ 12 w 45"/>
                  <a:gd name="T89" fmla="*/ 5 h 91"/>
                  <a:gd name="T90" fmla="*/ 6 w 45"/>
                  <a:gd name="T91" fmla="*/ 6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91">
                    <a:moveTo>
                      <a:pt x="6" y="6"/>
                    </a:moveTo>
                    <a:lnTo>
                      <a:pt x="6" y="14"/>
                    </a:lnTo>
                    <a:lnTo>
                      <a:pt x="10" y="11"/>
                    </a:lnTo>
                    <a:lnTo>
                      <a:pt x="13" y="22"/>
                    </a:lnTo>
                    <a:lnTo>
                      <a:pt x="12" y="26"/>
                    </a:lnTo>
                    <a:lnTo>
                      <a:pt x="7" y="28"/>
                    </a:lnTo>
                    <a:lnTo>
                      <a:pt x="10" y="34"/>
                    </a:lnTo>
                    <a:lnTo>
                      <a:pt x="6" y="38"/>
                    </a:lnTo>
                    <a:lnTo>
                      <a:pt x="9" y="41"/>
                    </a:lnTo>
                    <a:lnTo>
                      <a:pt x="0" y="47"/>
                    </a:lnTo>
                    <a:lnTo>
                      <a:pt x="6" y="53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16" y="57"/>
                    </a:lnTo>
                    <a:lnTo>
                      <a:pt x="16" y="67"/>
                    </a:lnTo>
                    <a:lnTo>
                      <a:pt x="6" y="70"/>
                    </a:lnTo>
                    <a:lnTo>
                      <a:pt x="3" y="73"/>
                    </a:lnTo>
                    <a:lnTo>
                      <a:pt x="9" y="79"/>
                    </a:lnTo>
                    <a:lnTo>
                      <a:pt x="7" y="82"/>
                    </a:lnTo>
                    <a:lnTo>
                      <a:pt x="12" y="90"/>
                    </a:lnTo>
                    <a:lnTo>
                      <a:pt x="18" y="91"/>
                    </a:lnTo>
                    <a:lnTo>
                      <a:pt x="27" y="87"/>
                    </a:lnTo>
                    <a:lnTo>
                      <a:pt x="32" y="87"/>
                    </a:lnTo>
                    <a:lnTo>
                      <a:pt x="38" y="90"/>
                    </a:lnTo>
                    <a:lnTo>
                      <a:pt x="42" y="88"/>
                    </a:lnTo>
                    <a:lnTo>
                      <a:pt x="42" y="82"/>
                    </a:lnTo>
                    <a:lnTo>
                      <a:pt x="45" y="76"/>
                    </a:lnTo>
                    <a:lnTo>
                      <a:pt x="45" y="67"/>
                    </a:lnTo>
                    <a:lnTo>
                      <a:pt x="42" y="61"/>
                    </a:lnTo>
                    <a:lnTo>
                      <a:pt x="35" y="63"/>
                    </a:lnTo>
                    <a:lnTo>
                      <a:pt x="30" y="57"/>
                    </a:lnTo>
                    <a:lnTo>
                      <a:pt x="33" y="49"/>
                    </a:lnTo>
                    <a:lnTo>
                      <a:pt x="38" y="47"/>
                    </a:lnTo>
                    <a:lnTo>
                      <a:pt x="38" y="43"/>
                    </a:lnTo>
                    <a:lnTo>
                      <a:pt x="41" y="40"/>
                    </a:lnTo>
                    <a:lnTo>
                      <a:pt x="39" y="34"/>
                    </a:lnTo>
                    <a:lnTo>
                      <a:pt x="42" y="31"/>
                    </a:lnTo>
                    <a:lnTo>
                      <a:pt x="33" y="19"/>
                    </a:lnTo>
                    <a:lnTo>
                      <a:pt x="33" y="14"/>
                    </a:lnTo>
                    <a:lnTo>
                      <a:pt x="29" y="14"/>
                    </a:lnTo>
                    <a:lnTo>
                      <a:pt x="26" y="8"/>
                    </a:lnTo>
                    <a:lnTo>
                      <a:pt x="29" y="6"/>
                    </a:lnTo>
                    <a:lnTo>
                      <a:pt x="32" y="0"/>
                    </a:lnTo>
                    <a:lnTo>
                      <a:pt x="15" y="2"/>
                    </a:lnTo>
                    <a:lnTo>
                      <a:pt x="12" y="5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8" name="Freeform 4235">
                <a:extLst>
                  <a:ext uri="{FF2B5EF4-FFF2-40B4-BE49-F238E27FC236}">
                    <a16:creationId xmlns:a16="http://schemas.microsoft.com/office/drawing/2014/main" id="{1ADEE6D6-3405-B662-0ED0-02AAAFCE5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702"/>
                <a:ext cx="23" cy="46"/>
              </a:xfrm>
              <a:custGeom>
                <a:avLst/>
                <a:gdLst>
                  <a:gd name="T0" fmla="*/ 6 w 45"/>
                  <a:gd name="T1" fmla="*/ 6 h 91"/>
                  <a:gd name="T2" fmla="*/ 12 w 45"/>
                  <a:gd name="T3" fmla="*/ 5 h 91"/>
                  <a:gd name="T4" fmla="*/ 15 w 45"/>
                  <a:gd name="T5" fmla="*/ 2 h 91"/>
                  <a:gd name="T6" fmla="*/ 32 w 45"/>
                  <a:gd name="T7" fmla="*/ 0 h 91"/>
                  <a:gd name="T8" fmla="*/ 29 w 45"/>
                  <a:gd name="T9" fmla="*/ 6 h 91"/>
                  <a:gd name="T10" fmla="*/ 26 w 45"/>
                  <a:gd name="T11" fmla="*/ 8 h 91"/>
                  <a:gd name="T12" fmla="*/ 29 w 45"/>
                  <a:gd name="T13" fmla="*/ 14 h 91"/>
                  <a:gd name="T14" fmla="*/ 33 w 45"/>
                  <a:gd name="T15" fmla="*/ 14 h 91"/>
                  <a:gd name="T16" fmla="*/ 33 w 45"/>
                  <a:gd name="T17" fmla="*/ 19 h 91"/>
                  <a:gd name="T18" fmla="*/ 42 w 45"/>
                  <a:gd name="T19" fmla="*/ 31 h 91"/>
                  <a:gd name="T20" fmla="*/ 39 w 45"/>
                  <a:gd name="T21" fmla="*/ 34 h 91"/>
                  <a:gd name="T22" fmla="*/ 41 w 45"/>
                  <a:gd name="T23" fmla="*/ 40 h 91"/>
                  <a:gd name="T24" fmla="*/ 38 w 45"/>
                  <a:gd name="T25" fmla="*/ 43 h 91"/>
                  <a:gd name="T26" fmla="*/ 38 w 45"/>
                  <a:gd name="T27" fmla="*/ 47 h 91"/>
                  <a:gd name="T28" fmla="*/ 33 w 45"/>
                  <a:gd name="T29" fmla="*/ 49 h 91"/>
                  <a:gd name="T30" fmla="*/ 30 w 45"/>
                  <a:gd name="T31" fmla="*/ 57 h 91"/>
                  <a:gd name="T32" fmla="*/ 35 w 45"/>
                  <a:gd name="T33" fmla="*/ 63 h 91"/>
                  <a:gd name="T34" fmla="*/ 42 w 45"/>
                  <a:gd name="T35" fmla="*/ 61 h 91"/>
                  <a:gd name="T36" fmla="*/ 45 w 45"/>
                  <a:gd name="T37" fmla="*/ 67 h 91"/>
                  <a:gd name="T38" fmla="*/ 45 w 45"/>
                  <a:gd name="T39" fmla="*/ 76 h 91"/>
                  <a:gd name="T40" fmla="*/ 42 w 45"/>
                  <a:gd name="T41" fmla="*/ 82 h 91"/>
                  <a:gd name="T42" fmla="*/ 42 w 45"/>
                  <a:gd name="T43" fmla="*/ 88 h 91"/>
                  <a:gd name="T44" fmla="*/ 38 w 45"/>
                  <a:gd name="T45" fmla="*/ 90 h 91"/>
                  <a:gd name="T46" fmla="*/ 32 w 45"/>
                  <a:gd name="T47" fmla="*/ 87 h 91"/>
                  <a:gd name="T48" fmla="*/ 27 w 45"/>
                  <a:gd name="T49" fmla="*/ 87 h 91"/>
                  <a:gd name="T50" fmla="*/ 18 w 45"/>
                  <a:gd name="T51" fmla="*/ 91 h 91"/>
                  <a:gd name="T52" fmla="*/ 12 w 45"/>
                  <a:gd name="T53" fmla="*/ 90 h 91"/>
                  <a:gd name="T54" fmla="*/ 7 w 45"/>
                  <a:gd name="T55" fmla="*/ 82 h 91"/>
                  <a:gd name="T56" fmla="*/ 9 w 45"/>
                  <a:gd name="T57" fmla="*/ 79 h 91"/>
                  <a:gd name="T58" fmla="*/ 3 w 45"/>
                  <a:gd name="T59" fmla="*/ 73 h 91"/>
                  <a:gd name="T60" fmla="*/ 6 w 45"/>
                  <a:gd name="T61" fmla="*/ 70 h 91"/>
                  <a:gd name="T62" fmla="*/ 16 w 45"/>
                  <a:gd name="T63" fmla="*/ 67 h 91"/>
                  <a:gd name="T64" fmla="*/ 16 w 45"/>
                  <a:gd name="T65" fmla="*/ 57 h 91"/>
                  <a:gd name="T66" fmla="*/ 15 w 45"/>
                  <a:gd name="T67" fmla="*/ 53 h 91"/>
                  <a:gd name="T68" fmla="*/ 15 w 45"/>
                  <a:gd name="T69" fmla="*/ 53 h 91"/>
                  <a:gd name="T70" fmla="*/ 6 w 45"/>
                  <a:gd name="T71" fmla="*/ 53 h 91"/>
                  <a:gd name="T72" fmla="*/ 0 w 45"/>
                  <a:gd name="T73" fmla="*/ 47 h 91"/>
                  <a:gd name="T74" fmla="*/ 9 w 45"/>
                  <a:gd name="T75" fmla="*/ 41 h 91"/>
                  <a:gd name="T76" fmla="*/ 6 w 45"/>
                  <a:gd name="T77" fmla="*/ 38 h 91"/>
                  <a:gd name="T78" fmla="*/ 10 w 45"/>
                  <a:gd name="T79" fmla="*/ 34 h 91"/>
                  <a:gd name="T80" fmla="*/ 7 w 45"/>
                  <a:gd name="T81" fmla="*/ 28 h 91"/>
                  <a:gd name="T82" fmla="*/ 12 w 45"/>
                  <a:gd name="T83" fmla="*/ 26 h 91"/>
                  <a:gd name="T84" fmla="*/ 13 w 45"/>
                  <a:gd name="T85" fmla="*/ 22 h 91"/>
                  <a:gd name="T86" fmla="*/ 10 w 45"/>
                  <a:gd name="T87" fmla="*/ 11 h 91"/>
                  <a:gd name="T88" fmla="*/ 6 w 45"/>
                  <a:gd name="T89" fmla="*/ 14 h 91"/>
                  <a:gd name="T90" fmla="*/ 6 w 45"/>
                  <a:gd name="T91" fmla="*/ 6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91">
                    <a:moveTo>
                      <a:pt x="6" y="6"/>
                    </a:moveTo>
                    <a:lnTo>
                      <a:pt x="12" y="5"/>
                    </a:lnTo>
                    <a:lnTo>
                      <a:pt x="15" y="2"/>
                    </a:lnTo>
                    <a:lnTo>
                      <a:pt x="32" y="0"/>
                    </a:lnTo>
                    <a:lnTo>
                      <a:pt x="29" y="6"/>
                    </a:lnTo>
                    <a:lnTo>
                      <a:pt x="26" y="8"/>
                    </a:lnTo>
                    <a:lnTo>
                      <a:pt x="29" y="14"/>
                    </a:lnTo>
                    <a:lnTo>
                      <a:pt x="33" y="14"/>
                    </a:lnTo>
                    <a:lnTo>
                      <a:pt x="33" y="19"/>
                    </a:lnTo>
                    <a:lnTo>
                      <a:pt x="42" y="31"/>
                    </a:lnTo>
                    <a:lnTo>
                      <a:pt x="39" y="34"/>
                    </a:lnTo>
                    <a:lnTo>
                      <a:pt x="41" y="40"/>
                    </a:lnTo>
                    <a:lnTo>
                      <a:pt x="38" y="43"/>
                    </a:lnTo>
                    <a:lnTo>
                      <a:pt x="38" y="47"/>
                    </a:lnTo>
                    <a:lnTo>
                      <a:pt x="33" y="49"/>
                    </a:lnTo>
                    <a:lnTo>
                      <a:pt x="30" y="57"/>
                    </a:lnTo>
                    <a:lnTo>
                      <a:pt x="35" y="63"/>
                    </a:lnTo>
                    <a:lnTo>
                      <a:pt x="42" y="61"/>
                    </a:lnTo>
                    <a:lnTo>
                      <a:pt x="45" y="67"/>
                    </a:lnTo>
                    <a:lnTo>
                      <a:pt x="45" y="76"/>
                    </a:lnTo>
                    <a:lnTo>
                      <a:pt x="42" y="82"/>
                    </a:lnTo>
                    <a:lnTo>
                      <a:pt x="42" y="88"/>
                    </a:lnTo>
                    <a:lnTo>
                      <a:pt x="38" y="90"/>
                    </a:lnTo>
                    <a:lnTo>
                      <a:pt x="32" y="87"/>
                    </a:lnTo>
                    <a:lnTo>
                      <a:pt x="27" y="87"/>
                    </a:lnTo>
                    <a:lnTo>
                      <a:pt x="18" y="91"/>
                    </a:lnTo>
                    <a:lnTo>
                      <a:pt x="12" y="90"/>
                    </a:lnTo>
                    <a:lnTo>
                      <a:pt x="7" y="82"/>
                    </a:lnTo>
                    <a:lnTo>
                      <a:pt x="9" y="79"/>
                    </a:lnTo>
                    <a:lnTo>
                      <a:pt x="3" y="73"/>
                    </a:lnTo>
                    <a:lnTo>
                      <a:pt x="6" y="70"/>
                    </a:lnTo>
                    <a:lnTo>
                      <a:pt x="16" y="67"/>
                    </a:lnTo>
                    <a:lnTo>
                      <a:pt x="16" y="57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6" y="53"/>
                    </a:lnTo>
                    <a:lnTo>
                      <a:pt x="0" y="47"/>
                    </a:lnTo>
                    <a:lnTo>
                      <a:pt x="9" y="41"/>
                    </a:lnTo>
                    <a:lnTo>
                      <a:pt x="6" y="38"/>
                    </a:lnTo>
                    <a:lnTo>
                      <a:pt x="10" y="34"/>
                    </a:lnTo>
                    <a:lnTo>
                      <a:pt x="7" y="28"/>
                    </a:lnTo>
                    <a:lnTo>
                      <a:pt x="12" y="26"/>
                    </a:lnTo>
                    <a:lnTo>
                      <a:pt x="13" y="22"/>
                    </a:lnTo>
                    <a:lnTo>
                      <a:pt x="10" y="11"/>
                    </a:lnTo>
                    <a:lnTo>
                      <a:pt x="6" y="14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9" name="Freeform 4236">
                <a:extLst>
                  <a:ext uri="{FF2B5EF4-FFF2-40B4-BE49-F238E27FC236}">
                    <a16:creationId xmlns:a16="http://schemas.microsoft.com/office/drawing/2014/main" id="{03F111A9-BC0D-2739-7BFB-A4B47779C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702"/>
                <a:ext cx="23" cy="46"/>
              </a:xfrm>
              <a:custGeom>
                <a:avLst/>
                <a:gdLst>
                  <a:gd name="T0" fmla="*/ 6 w 45"/>
                  <a:gd name="T1" fmla="*/ 6 h 91"/>
                  <a:gd name="T2" fmla="*/ 12 w 45"/>
                  <a:gd name="T3" fmla="*/ 5 h 91"/>
                  <a:gd name="T4" fmla="*/ 15 w 45"/>
                  <a:gd name="T5" fmla="*/ 2 h 91"/>
                  <a:gd name="T6" fmla="*/ 32 w 45"/>
                  <a:gd name="T7" fmla="*/ 0 h 91"/>
                  <a:gd name="T8" fmla="*/ 29 w 45"/>
                  <a:gd name="T9" fmla="*/ 6 h 91"/>
                  <a:gd name="T10" fmla="*/ 26 w 45"/>
                  <a:gd name="T11" fmla="*/ 8 h 91"/>
                  <a:gd name="T12" fmla="*/ 29 w 45"/>
                  <a:gd name="T13" fmla="*/ 14 h 91"/>
                  <a:gd name="T14" fmla="*/ 33 w 45"/>
                  <a:gd name="T15" fmla="*/ 14 h 91"/>
                  <a:gd name="T16" fmla="*/ 33 w 45"/>
                  <a:gd name="T17" fmla="*/ 19 h 91"/>
                  <a:gd name="T18" fmla="*/ 42 w 45"/>
                  <a:gd name="T19" fmla="*/ 31 h 91"/>
                  <a:gd name="T20" fmla="*/ 39 w 45"/>
                  <a:gd name="T21" fmla="*/ 34 h 91"/>
                  <a:gd name="T22" fmla="*/ 41 w 45"/>
                  <a:gd name="T23" fmla="*/ 40 h 91"/>
                  <a:gd name="T24" fmla="*/ 38 w 45"/>
                  <a:gd name="T25" fmla="*/ 43 h 91"/>
                  <a:gd name="T26" fmla="*/ 38 w 45"/>
                  <a:gd name="T27" fmla="*/ 47 h 91"/>
                  <a:gd name="T28" fmla="*/ 33 w 45"/>
                  <a:gd name="T29" fmla="*/ 49 h 91"/>
                  <a:gd name="T30" fmla="*/ 30 w 45"/>
                  <a:gd name="T31" fmla="*/ 57 h 91"/>
                  <a:gd name="T32" fmla="*/ 35 w 45"/>
                  <a:gd name="T33" fmla="*/ 63 h 91"/>
                  <a:gd name="T34" fmla="*/ 42 w 45"/>
                  <a:gd name="T35" fmla="*/ 61 h 91"/>
                  <a:gd name="T36" fmla="*/ 45 w 45"/>
                  <a:gd name="T37" fmla="*/ 67 h 91"/>
                  <a:gd name="T38" fmla="*/ 45 w 45"/>
                  <a:gd name="T39" fmla="*/ 76 h 91"/>
                  <a:gd name="T40" fmla="*/ 42 w 45"/>
                  <a:gd name="T41" fmla="*/ 82 h 91"/>
                  <a:gd name="T42" fmla="*/ 42 w 45"/>
                  <a:gd name="T43" fmla="*/ 88 h 91"/>
                  <a:gd name="T44" fmla="*/ 38 w 45"/>
                  <a:gd name="T45" fmla="*/ 90 h 91"/>
                  <a:gd name="T46" fmla="*/ 32 w 45"/>
                  <a:gd name="T47" fmla="*/ 87 h 91"/>
                  <a:gd name="T48" fmla="*/ 27 w 45"/>
                  <a:gd name="T49" fmla="*/ 87 h 91"/>
                  <a:gd name="T50" fmla="*/ 18 w 45"/>
                  <a:gd name="T51" fmla="*/ 91 h 91"/>
                  <a:gd name="T52" fmla="*/ 12 w 45"/>
                  <a:gd name="T53" fmla="*/ 90 h 91"/>
                  <a:gd name="T54" fmla="*/ 7 w 45"/>
                  <a:gd name="T55" fmla="*/ 82 h 91"/>
                  <a:gd name="T56" fmla="*/ 9 w 45"/>
                  <a:gd name="T57" fmla="*/ 79 h 91"/>
                  <a:gd name="T58" fmla="*/ 3 w 45"/>
                  <a:gd name="T59" fmla="*/ 73 h 91"/>
                  <a:gd name="T60" fmla="*/ 6 w 45"/>
                  <a:gd name="T61" fmla="*/ 70 h 91"/>
                  <a:gd name="T62" fmla="*/ 16 w 45"/>
                  <a:gd name="T63" fmla="*/ 67 h 91"/>
                  <a:gd name="T64" fmla="*/ 16 w 45"/>
                  <a:gd name="T65" fmla="*/ 57 h 91"/>
                  <a:gd name="T66" fmla="*/ 15 w 45"/>
                  <a:gd name="T67" fmla="*/ 53 h 91"/>
                  <a:gd name="T68" fmla="*/ 15 w 45"/>
                  <a:gd name="T69" fmla="*/ 53 h 91"/>
                  <a:gd name="T70" fmla="*/ 6 w 45"/>
                  <a:gd name="T71" fmla="*/ 53 h 91"/>
                  <a:gd name="T72" fmla="*/ 0 w 45"/>
                  <a:gd name="T73" fmla="*/ 47 h 91"/>
                  <a:gd name="T74" fmla="*/ 9 w 45"/>
                  <a:gd name="T75" fmla="*/ 41 h 91"/>
                  <a:gd name="T76" fmla="*/ 6 w 45"/>
                  <a:gd name="T77" fmla="*/ 38 h 91"/>
                  <a:gd name="T78" fmla="*/ 10 w 45"/>
                  <a:gd name="T79" fmla="*/ 34 h 91"/>
                  <a:gd name="T80" fmla="*/ 7 w 45"/>
                  <a:gd name="T81" fmla="*/ 28 h 91"/>
                  <a:gd name="T82" fmla="*/ 12 w 45"/>
                  <a:gd name="T83" fmla="*/ 26 h 91"/>
                  <a:gd name="T84" fmla="*/ 13 w 45"/>
                  <a:gd name="T85" fmla="*/ 22 h 91"/>
                  <a:gd name="T86" fmla="*/ 10 w 45"/>
                  <a:gd name="T87" fmla="*/ 11 h 91"/>
                  <a:gd name="T88" fmla="*/ 6 w 45"/>
                  <a:gd name="T89" fmla="*/ 14 h 91"/>
                  <a:gd name="T90" fmla="*/ 6 w 45"/>
                  <a:gd name="T91" fmla="*/ 6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91">
                    <a:moveTo>
                      <a:pt x="6" y="6"/>
                    </a:moveTo>
                    <a:lnTo>
                      <a:pt x="12" y="5"/>
                    </a:lnTo>
                    <a:lnTo>
                      <a:pt x="15" y="2"/>
                    </a:lnTo>
                    <a:lnTo>
                      <a:pt x="32" y="0"/>
                    </a:lnTo>
                    <a:lnTo>
                      <a:pt x="29" y="6"/>
                    </a:lnTo>
                    <a:lnTo>
                      <a:pt x="26" y="8"/>
                    </a:lnTo>
                    <a:lnTo>
                      <a:pt x="29" y="14"/>
                    </a:lnTo>
                    <a:lnTo>
                      <a:pt x="33" y="14"/>
                    </a:lnTo>
                    <a:lnTo>
                      <a:pt x="33" y="19"/>
                    </a:lnTo>
                    <a:lnTo>
                      <a:pt x="42" y="31"/>
                    </a:lnTo>
                    <a:lnTo>
                      <a:pt x="39" y="34"/>
                    </a:lnTo>
                    <a:lnTo>
                      <a:pt x="41" y="40"/>
                    </a:lnTo>
                    <a:lnTo>
                      <a:pt x="38" y="43"/>
                    </a:lnTo>
                    <a:lnTo>
                      <a:pt x="38" y="47"/>
                    </a:lnTo>
                    <a:lnTo>
                      <a:pt x="33" y="49"/>
                    </a:lnTo>
                    <a:lnTo>
                      <a:pt x="30" y="57"/>
                    </a:lnTo>
                    <a:lnTo>
                      <a:pt x="35" y="63"/>
                    </a:lnTo>
                    <a:lnTo>
                      <a:pt x="42" y="61"/>
                    </a:lnTo>
                    <a:lnTo>
                      <a:pt x="45" y="67"/>
                    </a:lnTo>
                    <a:lnTo>
                      <a:pt x="45" y="76"/>
                    </a:lnTo>
                    <a:lnTo>
                      <a:pt x="42" y="82"/>
                    </a:lnTo>
                    <a:lnTo>
                      <a:pt x="42" y="88"/>
                    </a:lnTo>
                    <a:lnTo>
                      <a:pt x="38" y="90"/>
                    </a:lnTo>
                    <a:lnTo>
                      <a:pt x="32" y="87"/>
                    </a:lnTo>
                    <a:lnTo>
                      <a:pt x="27" y="87"/>
                    </a:lnTo>
                    <a:lnTo>
                      <a:pt x="18" y="91"/>
                    </a:lnTo>
                    <a:lnTo>
                      <a:pt x="12" y="90"/>
                    </a:lnTo>
                    <a:lnTo>
                      <a:pt x="7" y="82"/>
                    </a:lnTo>
                    <a:lnTo>
                      <a:pt x="9" y="79"/>
                    </a:lnTo>
                    <a:lnTo>
                      <a:pt x="3" y="73"/>
                    </a:lnTo>
                    <a:lnTo>
                      <a:pt x="6" y="70"/>
                    </a:lnTo>
                    <a:lnTo>
                      <a:pt x="16" y="67"/>
                    </a:lnTo>
                    <a:lnTo>
                      <a:pt x="16" y="57"/>
                    </a:lnTo>
                    <a:lnTo>
                      <a:pt x="15" y="53"/>
                    </a:lnTo>
                    <a:lnTo>
                      <a:pt x="15" y="53"/>
                    </a:lnTo>
                    <a:lnTo>
                      <a:pt x="6" y="53"/>
                    </a:lnTo>
                    <a:lnTo>
                      <a:pt x="0" y="47"/>
                    </a:lnTo>
                    <a:lnTo>
                      <a:pt x="9" y="41"/>
                    </a:lnTo>
                    <a:lnTo>
                      <a:pt x="6" y="38"/>
                    </a:lnTo>
                    <a:lnTo>
                      <a:pt x="10" y="34"/>
                    </a:lnTo>
                    <a:lnTo>
                      <a:pt x="7" y="28"/>
                    </a:lnTo>
                    <a:lnTo>
                      <a:pt x="12" y="26"/>
                    </a:lnTo>
                    <a:lnTo>
                      <a:pt x="13" y="22"/>
                    </a:lnTo>
                    <a:lnTo>
                      <a:pt x="10" y="11"/>
                    </a:lnTo>
                    <a:lnTo>
                      <a:pt x="6" y="14"/>
                    </a:lnTo>
                    <a:lnTo>
                      <a:pt x="6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0" name="Freeform 4237">
                <a:extLst>
                  <a:ext uri="{FF2B5EF4-FFF2-40B4-BE49-F238E27FC236}">
                    <a16:creationId xmlns:a16="http://schemas.microsoft.com/office/drawing/2014/main" id="{5D6BDAF6-ADA1-86A5-54D3-433C453E7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745"/>
                <a:ext cx="32" cy="33"/>
              </a:xfrm>
              <a:custGeom>
                <a:avLst/>
                <a:gdLst>
                  <a:gd name="T0" fmla="*/ 51 w 62"/>
                  <a:gd name="T1" fmla="*/ 20 h 65"/>
                  <a:gd name="T2" fmla="*/ 48 w 62"/>
                  <a:gd name="T3" fmla="*/ 14 h 65"/>
                  <a:gd name="T4" fmla="*/ 42 w 62"/>
                  <a:gd name="T5" fmla="*/ 6 h 65"/>
                  <a:gd name="T6" fmla="*/ 36 w 62"/>
                  <a:gd name="T7" fmla="*/ 12 h 65"/>
                  <a:gd name="T8" fmla="*/ 36 w 62"/>
                  <a:gd name="T9" fmla="*/ 17 h 65"/>
                  <a:gd name="T10" fmla="*/ 30 w 62"/>
                  <a:gd name="T11" fmla="*/ 14 h 65"/>
                  <a:gd name="T12" fmla="*/ 33 w 62"/>
                  <a:gd name="T13" fmla="*/ 1 h 65"/>
                  <a:gd name="T14" fmla="*/ 29 w 62"/>
                  <a:gd name="T15" fmla="*/ 3 h 65"/>
                  <a:gd name="T16" fmla="*/ 23 w 62"/>
                  <a:gd name="T17" fmla="*/ 0 h 65"/>
                  <a:gd name="T18" fmla="*/ 18 w 62"/>
                  <a:gd name="T19" fmla="*/ 0 h 65"/>
                  <a:gd name="T20" fmla="*/ 9 w 62"/>
                  <a:gd name="T21" fmla="*/ 4 h 65"/>
                  <a:gd name="T22" fmla="*/ 3 w 62"/>
                  <a:gd name="T23" fmla="*/ 3 h 65"/>
                  <a:gd name="T24" fmla="*/ 0 w 62"/>
                  <a:gd name="T25" fmla="*/ 8 h 65"/>
                  <a:gd name="T26" fmla="*/ 1 w 62"/>
                  <a:gd name="T27" fmla="*/ 14 h 65"/>
                  <a:gd name="T28" fmla="*/ 12 w 62"/>
                  <a:gd name="T29" fmla="*/ 17 h 65"/>
                  <a:gd name="T30" fmla="*/ 7 w 62"/>
                  <a:gd name="T31" fmla="*/ 23 h 65"/>
                  <a:gd name="T32" fmla="*/ 17 w 62"/>
                  <a:gd name="T33" fmla="*/ 23 h 65"/>
                  <a:gd name="T34" fmla="*/ 14 w 62"/>
                  <a:gd name="T35" fmla="*/ 29 h 65"/>
                  <a:gd name="T36" fmla="*/ 12 w 62"/>
                  <a:gd name="T37" fmla="*/ 36 h 65"/>
                  <a:gd name="T38" fmla="*/ 20 w 62"/>
                  <a:gd name="T39" fmla="*/ 39 h 65"/>
                  <a:gd name="T40" fmla="*/ 26 w 62"/>
                  <a:gd name="T41" fmla="*/ 52 h 65"/>
                  <a:gd name="T42" fmla="*/ 17 w 62"/>
                  <a:gd name="T43" fmla="*/ 50 h 65"/>
                  <a:gd name="T44" fmla="*/ 23 w 62"/>
                  <a:gd name="T45" fmla="*/ 65 h 65"/>
                  <a:gd name="T46" fmla="*/ 29 w 62"/>
                  <a:gd name="T47" fmla="*/ 62 h 65"/>
                  <a:gd name="T48" fmla="*/ 33 w 62"/>
                  <a:gd name="T49" fmla="*/ 65 h 65"/>
                  <a:gd name="T50" fmla="*/ 38 w 62"/>
                  <a:gd name="T51" fmla="*/ 64 h 65"/>
                  <a:gd name="T52" fmla="*/ 36 w 62"/>
                  <a:gd name="T53" fmla="*/ 56 h 65"/>
                  <a:gd name="T54" fmla="*/ 42 w 62"/>
                  <a:gd name="T55" fmla="*/ 53 h 65"/>
                  <a:gd name="T56" fmla="*/ 39 w 62"/>
                  <a:gd name="T57" fmla="*/ 47 h 65"/>
                  <a:gd name="T58" fmla="*/ 44 w 62"/>
                  <a:gd name="T59" fmla="*/ 42 h 65"/>
                  <a:gd name="T60" fmla="*/ 47 w 62"/>
                  <a:gd name="T61" fmla="*/ 47 h 65"/>
                  <a:gd name="T62" fmla="*/ 54 w 62"/>
                  <a:gd name="T63" fmla="*/ 46 h 65"/>
                  <a:gd name="T64" fmla="*/ 62 w 62"/>
                  <a:gd name="T65" fmla="*/ 39 h 65"/>
                  <a:gd name="T66" fmla="*/ 58 w 62"/>
                  <a:gd name="T67" fmla="*/ 36 h 65"/>
                  <a:gd name="T68" fmla="*/ 61 w 62"/>
                  <a:gd name="T69" fmla="*/ 30 h 65"/>
                  <a:gd name="T70" fmla="*/ 61 w 62"/>
                  <a:gd name="T71" fmla="*/ 20 h 65"/>
                  <a:gd name="T72" fmla="*/ 56 w 62"/>
                  <a:gd name="T73" fmla="*/ 20 h 65"/>
                  <a:gd name="T74" fmla="*/ 51 w 62"/>
                  <a:gd name="T75" fmla="*/ 2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2" h="65">
                    <a:moveTo>
                      <a:pt x="51" y="20"/>
                    </a:moveTo>
                    <a:lnTo>
                      <a:pt x="48" y="14"/>
                    </a:lnTo>
                    <a:lnTo>
                      <a:pt x="42" y="6"/>
                    </a:lnTo>
                    <a:lnTo>
                      <a:pt x="36" y="12"/>
                    </a:lnTo>
                    <a:lnTo>
                      <a:pt x="36" y="17"/>
                    </a:lnTo>
                    <a:lnTo>
                      <a:pt x="30" y="14"/>
                    </a:lnTo>
                    <a:lnTo>
                      <a:pt x="33" y="1"/>
                    </a:lnTo>
                    <a:lnTo>
                      <a:pt x="29" y="3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9" y="4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1" y="14"/>
                    </a:lnTo>
                    <a:lnTo>
                      <a:pt x="12" y="17"/>
                    </a:lnTo>
                    <a:lnTo>
                      <a:pt x="7" y="23"/>
                    </a:lnTo>
                    <a:lnTo>
                      <a:pt x="17" y="23"/>
                    </a:lnTo>
                    <a:lnTo>
                      <a:pt x="14" y="29"/>
                    </a:lnTo>
                    <a:lnTo>
                      <a:pt x="12" y="36"/>
                    </a:lnTo>
                    <a:lnTo>
                      <a:pt x="20" y="39"/>
                    </a:lnTo>
                    <a:lnTo>
                      <a:pt x="26" y="52"/>
                    </a:lnTo>
                    <a:lnTo>
                      <a:pt x="17" y="50"/>
                    </a:lnTo>
                    <a:lnTo>
                      <a:pt x="23" y="65"/>
                    </a:lnTo>
                    <a:lnTo>
                      <a:pt x="29" y="62"/>
                    </a:lnTo>
                    <a:lnTo>
                      <a:pt x="33" y="65"/>
                    </a:lnTo>
                    <a:lnTo>
                      <a:pt x="38" y="64"/>
                    </a:lnTo>
                    <a:lnTo>
                      <a:pt x="36" y="56"/>
                    </a:lnTo>
                    <a:lnTo>
                      <a:pt x="42" y="53"/>
                    </a:lnTo>
                    <a:lnTo>
                      <a:pt x="39" y="47"/>
                    </a:lnTo>
                    <a:lnTo>
                      <a:pt x="44" y="42"/>
                    </a:lnTo>
                    <a:lnTo>
                      <a:pt x="47" y="47"/>
                    </a:lnTo>
                    <a:lnTo>
                      <a:pt x="54" y="46"/>
                    </a:lnTo>
                    <a:lnTo>
                      <a:pt x="62" y="39"/>
                    </a:lnTo>
                    <a:lnTo>
                      <a:pt x="58" y="36"/>
                    </a:lnTo>
                    <a:lnTo>
                      <a:pt x="61" y="30"/>
                    </a:lnTo>
                    <a:lnTo>
                      <a:pt x="61" y="20"/>
                    </a:lnTo>
                    <a:lnTo>
                      <a:pt x="56" y="20"/>
                    </a:lnTo>
                    <a:lnTo>
                      <a:pt x="51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1" name="Freeform 4238">
                <a:extLst>
                  <a:ext uri="{FF2B5EF4-FFF2-40B4-BE49-F238E27FC236}">
                    <a16:creationId xmlns:a16="http://schemas.microsoft.com/office/drawing/2014/main" id="{510C6BA5-0DE6-9F21-FB81-66FB0C634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745"/>
                <a:ext cx="32" cy="33"/>
              </a:xfrm>
              <a:custGeom>
                <a:avLst/>
                <a:gdLst>
                  <a:gd name="T0" fmla="*/ 51 w 62"/>
                  <a:gd name="T1" fmla="*/ 20 h 65"/>
                  <a:gd name="T2" fmla="*/ 56 w 62"/>
                  <a:gd name="T3" fmla="*/ 20 h 65"/>
                  <a:gd name="T4" fmla="*/ 61 w 62"/>
                  <a:gd name="T5" fmla="*/ 20 h 65"/>
                  <a:gd name="T6" fmla="*/ 61 w 62"/>
                  <a:gd name="T7" fmla="*/ 30 h 65"/>
                  <a:gd name="T8" fmla="*/ 58 w 62"/>
                  <a:gd name="T9" fmla="*/ 36 h 65"/>
                  <a:gd name="T10" fmla="*/ 62 w 62"/>
                  <a:gd name="T11" fmla="*/ 39 h 65"/>
                  <a:gd name="T12" fmla="*/ 54 w 62"/>
                  <a:gd name="T13" fmla="*/ 46 h 65"/>
                  <a:gd name="T14" fmla="*/ 47 w 62"/>
                  <a:gd name="T15" fmla="*/ 47 h 65"/>
                  <a:gd name="T16" fmla="*/ 44 w 62"/>
                  <a:gd name="T17" fmla="*/ 42 h 65"/>
                  <a:gd name="T18" fmla="*/ 39 w 62"/>
                  <a:gd name="T19" fmla="*/ 47 h 65"/>
                  <a:gd name="T20" fmla="*/ 42 w 62"/>
                  <a:gd name="T21" fmla="*/ 53 h 65"/>
                  <a:gd name="T22" fmla="*/ 36 w 62"/>
                  <a:gd name="T23" fmla="*/ 56 h 65"/>
                  <a:gd name="T24" fmla="*/ 38 w 62"/>
                  <a:gd name="T25" fmla="*/ 64 h 65"/>
                  <a:gd name="T26" fmla="*/ 33 w 62"/>
                  <a:gd name="T27" fmla="*/ 65 h 65"/>
                  <a:gd name="T28" fmla="*/ 29 w 62"/>
                  <a:gd name="T29" fmla="*/ 62 h 65"/>
                  <a:gd name="T30" fmla="*/ 23 w 62"/>
                  <a:gd name="T31" fmla="*/ 65 h 65"/>
                  <a:gd name="T32" fmla="*/ 17 w 62"/>
                  <a:gd name="T33" fmla="*/ 50 h 65"/>
                  <a:gd name="T34" fmla="*/ 26 w 62"/>
                  <a:gd name="T35" fmla="*/ 52 h 65"/>
                  <a:gd name="T36" fmla="*/ 20 w 62"/>
                  <a:gd name="T37" fmla="*/ 39 h 65"/>
                  <a:gd name="T38" fmla="*/ 12 w 62"/>
                  <a:gd name="T39" fmla="*/ 36 h 65"/>
                  <a:gd name="T40" fmla="*/ 14 w 62"/>
                  <a:gd name="T41" fmla="*/ 29 h 65"/>
                  <a:gd name="T42" fmla="*/ 17 w 62"/>
                  <a:gd name="T43" fmla="*/ 23 h 65"/>
                  <a:gd name="T44" fmla="*/ 7 w 62"/>
                  <a:gd name="T45" fmla="*/ 23 h 65"/>
                  <a:gd name="T46" fmla="*/ 12 w 62"/>
                  <a:gd name="T47" fmla="*/ 17 h 65"/>
                  <a:gd name="T48" fmla="*/ 1 w 62"/>
                  <a:gd name="T49" fmla="*/ 14 h 65"/>
                  <a:gd name="T50" fmla="*/ 0 w 62"/>
                  <a:gd name="T51" fmla="*/ 8 h 65"/>
                  <a:gd name="T52" fmla="*/ 3 w 62"/>
                  <a:gd name="T53" fmla="*/ 3 h 65"/>
                  <a:gd name="T54" fmla="*/ 9 w 62"/>
                  <a:gd name="T55" fmla="*/ 4 h 65"/>
                  <a:gd name="T56" fmla="*/ 18 w 62"/>
                  <a:gd name="T57" fmla="*/ 0 h 65"/>
                  <a:gd name="T58" fmla="*/ 23 w 62"/>
                  <a:gd name="T59" fmla="*/ 0 h 65"/>
                  <a:gd name="T60" fmla="*/ 29 w 62"/>
                  <a:gd name="T61" fmla="*/ 3 h 65"/>
                  <a:gd name="T62" fmla="*/ 33 w 62"/>
                  <a:gd name="T63" fmla="*/ 1 h 65"/>
                  <a:gd name="T64" fmla="*/ 30 w 62"/>
                  <a:gd name="T65" fmla="*/ 14 h 65"/>
                  <a:gd name="T66" fmla="*/ 36 w 62"/>
                  <a:gd name="T67" fmla="*/ 17 h 65"/>
                  <a:gd name="T68" fmla="*/ 36 w 62"/>
                  <a:gd name="T69" fmla="*/ 12 h 65"/>
                  <a:gd name="T70" fmla="*/ 42 w 62"/>
                  <a:gd name="T71" fmla="*/ 6 h 65"/>
                  <a:gd name="T72" fmla="*/ 48 w 62"/>
                  <a:gd name="T73" fmla="*/ 14 h 65"/>
                  <a:gd name="T74" fmla="*/ 51 w 62"/>
                  <a:gd name="T75" fmla="*/ 2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2" h="65">
                    <a:moveTo>
                      <a:pt x="51" y="20"/>
                    </a:moveTo>
                    <a:lnTo>
                      <a:pt x="56" y="20"/>
                    </a:lnTo>
                    <a:lnTo>
                      <a:pt x="61" y="20"/>
                    </a:lnTo>
                    <a:lnTo>
                      <a:pt x="61" y="30"/>
                    </a:lnTo>
                    <a:lnTo>
                      <a:pt x="58" y="36"/>
                    </a:lnTo>
                    <a:lnTo>
                      <a:pt x="62" y="39"/>
                    </a:lnTo>
                    <a:lnTo>
                      <a:pt x="54" y="46"/>
                    </a:lnTo>
                    <a:lnTo>
                      <a:pt x="47" y="47"/>
                    </a:lnTo>
                    <a:lnTo>
                      <a:pt x="44" y="42"/>
                    </a:lnTo>
                    <a:lnTo>
                      <a:pt x="39" y="47"/>
                    </a:lnTo>
                    <a:lnTo>
                      <a:pt x="42" y="53"/>
                    </a:lnTo>
                    <a:lnTo>
                      <a:pt x="36" y="56"/>
                    </a:lnTo>
                    <a:lnTo>
                      <a:pt x="38" y="64"/>
                    </a:lnTo>
                    <a:lnTo>
                      <a:pt x="33" y="65"/>
                    </a:lnTo>
                    <a:lnTo>
                      <a:pt x="29" y="62"/>
                    </a:lnTo>
                    <a:lnTo>
                      <a:pt x="23" y="65"/>
                    </a:lnTo>
                    <a:lnTo>
                      <a:pt x="17" y="50"/>
                    </a:lnTo>
                    <a:lnTo>
                      <a:pt x="26" y="52"/>
                    </a:lnTo>
                    <a:lnTo>
                      <a:pt x="20" y="39"/>
                    </a:lnTo>
                    <a:lnTo>
                      <a:pt x="12" y="36"/>
                    </a:lnTo>
                    <a:lnTo>
                      <a:pt x="14" y="29"/>
                    </a:lnTo>
                    <a:lnTo>
                      <a:pt x="17" y="23"/>
                    </a:lnTo>
                    <a:lnTo>
                      <a:pt x="7" y="23"/>
                    </a:lnTo>
                    <a:lnTo>
                      <a:pt x="12" y="17"/>
                    </a:lnTo>
                    <a:lnTo>
                      <a:pt x="1" y="14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9" y="4"/>
                    </a:lnTo>
                    <a:lnTo>
                      <a:pt x="18" y="0"/>
                    </a:lnTo>
                    <a:lnTo>
                      <a:pt x="23" y="0"/>
                    </a:lnTo>
                    <a:lnTo>
                      <a:pt x="29" y="3"/>
                    </a:lnTo>
                    <a:lnTo>
                      <a:pt x="33" y="1"/>
                    </a:lnTo>
                    <a:lnTo>
                      <a:pt x="30" y="14"/>
                    </a:lnTo>
                    <a:lnTo>
                      <a:pt x="36" y="17"/>
                    </a:lnTo>
                    <a:lnTo>
                      <a:pt x="36" y="12"/>
                    </a:lnTo>
                    <a:lnTo>
                      <a:pt x="42" y="6"/>
                    </a:lnTo>
                    <a:lnTo>
                      <a:pt x="48" y="14"/>
                    </a:lnTo>
                    <a:lnTo>
                      <a:pt x="51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2" name="Freeform 4239">
                <a:extLst>
                  <a:ext uri="{FF2B5EF4-FFF2-40B4-BE49-F238E27FC236}">
                    <a16:creationId xmlns:a16="http://schemas.microsoft.com/office/drawing/2014/main" id="{99B20FD5-EECB-C9B1-EFD5-0270450DF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745"/>
                <a:ext cx="32" cy="33"/>
              </a:xfrm>
              <a:custGeom>
                <a:avLst/>
                <a:gdLst>
                  <a:gd name="T0" fmla="*/ 51 w 62"/>
                  <a:gd name="T1" fmla="*/ 20 h 65"/>
                  <a:gd name="T2" fmla="*/ 56 w 62"/>
                  <a:gd name="T3" fmla="*/ 20 h 65"/>
                  <a:gd name="T4" fmla="*/ 61 w 62"/>
                  <a:gd name="T5" fmla="*/ 20 h 65"/>
                  <a:gd name="T6" fmla="*/ 61 w 62"/>
                  <a:gd name="T7" fmla="*/ 30 h 65"/>
                  <a:gd name="T8" fmla="*/ 58 w 62"/>
                  <a:gd name="T9" fmla="*/ 36 h 65"/>
                  <a:gd name="T10" fmla="*/ 62 w 62"/>
                  <a:gd name="T11" fmla="*/ 39 h 65"/>
                  <a:gd name="T12" fmla="*/ 54 w 62"/>
                  <a:gd name="T13" fmla="*/ 46 h 65"/>
                  <a:gd name="T14" fmla="*/ 47 w 62"/>
                  <a:gd name="T15" fmla="*/ 47 h 65"/>
                  <a:gd name="T16" fmla="*/ 44 w 62"/>
                  <a:gd name="T17" fmla="*/ 42 h 65"/>
                  <a:gd name="T18" fmla="*/ 39 w 62"/>
                  <a:gd name="T19" fmla="*/ 47 h 65"/>
                  <a:gd name="T20" fmla="*/ 42 w 62"/>
                  <a:gd name="T21" fmla="*/ 53 h 65"/>
                  <a:gd name="T22" fmla="*/ 36 w 62"/>
                  <a:gd name="T23" fmla="*/ 56 h 65"/>
                  <a:gd name="T24" fmla="*/ 38 w 62"/>
                  <a:gd name="T25" fmla="*/ 64 h 65"/>
                  <a:gd name="T26" fmla="*/ 33 w 62"/>
                  <a:gd name="T27" fmla="*/ 65 h 65"/>
                  <a:gd name="T28" fmla="*/ 29 w 62"/>
                  <a:gd name="T29" fmla="*/ 62 h 65"/>
                  <a:gd name="T30" fmla="*/ 23 w 62"/>
                  <a:gd name="T31" fmla="*/ 65 h 65"/>
                  <a:gd name="T32" fmla="*/ 17 w 62"/>
                  <a:gd name="T33" fmla="*/ 50 h 65"/>
                  <a:gd name="T34" fmla="*/ 26 w 62"/>
                  <a:gd name="T35" fmla="*/ 52 h 65"/>
                  <a:gd name="T36" fmla="*/ 20 w 62"/>
                  <a:gd name="T37" fmla="*/ 39 h 65"/>
                  <a:gd name="T38" fmla="*/ 12 w 62"/>
                  <a:gd name="T39" fmla="*/ 36 h 65"/>
                  <a:gd name="T40" fmla="*/ 14 w 62"/>
                  <a:gd name="T41" fmla="*/ 29 h 65"/>
                  <a:gd name="T42" fmla="*/ 17 w 62"/>
                  <a:gd name="T43" fmla="*/ 23 h 65"/>
                  <a:gd name="T44" fmla="*/ 7 w 62"/>
                  <a:gd name="T45" fmla="*/ 23 h 65"/>
                  <a:gd name="T46" fmla="*/ 12 w 62"/>
                  <a:gd name="T47" fmla="*/ 17 h 65"/>
                  <a:gd name="T48" fmla="*/ 1 w 62"/>
                  <a:gd name="T49" fmla="*/ 14 h 65"/>
                  <a:gd name="T50" fmla="*/ 0 w 62"/>
                  <a:gd name="T51" fmla="*/ 8 h 65"/>
                  <a:gd name="T52" fmla="*/ 3 w 62"/>
                  <a:gd name="T53" fmla="*/ 3 h 65"/>
                  <a:gd name="T54" fmla="*/ 9 w 62"/>
                  <a:gd name="T55" fmla="*/ 4 h 65"/>
                  <a:gd name="T56" fmla="*/ 18 w 62"/>
                  <a:gd name="T57" fmla="*/ 0 h 65"/>
                  <a:gd name="T58" fmla="*/ 23 w 62"/>
                  <a:gd name="T59" fmla="*/ 0 h 65"/>
                  <a:gd name="T60" fmla="*/ 29 w 62"/>
                  <a:gd name="T61" fmla="*/ 3 h 65"/>
                  <a:gd name="T62" fmla="*/ 33 w 62"/>
                  <a:gd name="T63" fmla="*/ 1 h 65"/>
                  <a:gd name="T64" fmla="*/ 30 w 62"/>
                  <a:gd name="T65" fmla="*/ 14 h 65"/>
                  <a:gd name="T66" fmla="*/ 36 w 62"/>
                  <a:gd name="T67" fmla="*/ 17 h 65"/>
                  <a:gd name="T68" fmla="*/ 36 w 62"/>
                  <a:gd name="T69" fmla="*/ 12 h 65"/>
                  <a:gd name="T70" fmla="*/ 42 w 62"/>
                  <a:gd name="T71" fmla="*/ 6 h 65"/>
                  <a:gd name="T72" fmla="*/ 48 w 62"/>
                  <a:gd name="T73" fmla="*/ 14 h 65"/>
                  <a:gd name="T74" fmla="*/ 51 w 62"/>
                  <a:gd name="T75" fmla="*/ 2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2" h="65">
                    <a:moveTo>
                      <a:pt x="51" y="20"/>
                    </a:moveTo>
                    <a:lnTo>
                      <a:pt x="56" y="20"/>
                    </a:lnTo>
                    <a:lnTo>
                      <a:pt x="61" y="20"/>
                    </a:lnTo>
                    <a:lnTo>
                      <a:pt x="61" y="30"/>
                    </a:lnTo>
                    <a:lnTo>
                      <a:pt x="58" y="36"/>
                    </a:lnTo>
                    <a:lnTo>
                      <a:pt x="62" y="39"/>
                    </a:lnTo>
                    <a:lnTo>
                      <a:pt x="54" y="46"/>
                    </a:lnTo>
                    <a:lnTo>
                      <a:pt x="47" y="47"/>
                    </a:lnTo>
                    <a:lnTo>
                      <a:pt x="44" y="42"/>
                    </a:lnTo>
                    <a:lnTo>
                      <a:pt x="39" y="47"/>
                    </a:lnTo>
                    <a:lnTo>
                      <a:pt x="42" y="53"/>
                    </a:lnTo>
                    <a:lnTo>
                      <a:pt x="36" y="56"/>
                    </a:lnTo>
                    <a:lnTo>
                      <a:pt x="38" y="64"/>
                    </a:lnTo>
                    <a:lnTo>
                      <a:pt x="33" y="65"/>
                    </a:lnTo>
                    <a:lnTo>
                      <a:pt x="29" y="62"/>
                    </a:lnTo>
                    <a:lnTo>
                      <a:pt x="23" y="65"/>
                    </a:lnTo>
                    <a:lnTo>
                      <a:pt x="17" y="50"/>
                    </a:lnTo>
                    <a:lnTo>
                      <a:pt x="26" y="52"/>
                    </a:lnTo>
                    <a:lnTo>
                      <a:pt x="20" y="39"/>
                    </a:lnTo>
                    <a:lnTo>
                      <a:pt x="12" y="36"/>
                    </a:lnTo>
                    <a:lnTo>
                      <a:pt x="14" y="29"/>
                    </a:lnTo>
                    <a:lnTo>
                      <a:pt x="17" y="23"/>
                    </a:lnTo>
                    <a:lnTo>
                      <a:pt x="7" y="23"/>
                    </a:lnTo>
                    <a:lnTo>
                      <a:pt x="12" y="17"/>
                    </a:lnTo>
                    <a:lnTo>
                      <a:pt x="1" y="14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9" y="4"/>
                    </a:lnTo>
                    <a:lnTo>
                      <a:pt x="18" y="0"/>
                    </a:lnTo>
                    <a:lnTo>
                      <a:pt x="23" y="0"/>
                    </a:lnTo>
                    <a:lnTo>
                      <a:pt x="29" y="3"/>
                    </a:lnTo>
                    <a:lnTo>
                      <a:pt x="33" y="1"/>
                    </a:lnTo>
                    <a:lnTo>
                      <a:pt x="30" y="14"/>
                    </a:lnTo>
                    <a:lnTo>
                      <a:pt x="36" y="17"/>
                    </a:lnTo>
                    <a:lnTo>
                      <a:pt x="36" y="12"/>
                    </a:lnTo>
                    <a:lnTo>
                      <a:pt x="42" y="6"/>
                    </a:lnTo>
                    <a:lnTo>
                      <a:pt x="48" y="14"/>
                    </a:lnTo>
                    <a:lnTo>
                      <a:pt x="51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3" name="Freeform 4240">
                <a:extLst>
                  <a:ext uri="{FF2B5EF4-FFF2-40B4-BE49-F238E27FC236}">
                    <a16:creationId xmlns:a16="http://schemas.microsoft.com/office/drawing/2014/main" id="{52C7686C-CF53-3D06-5200-501B8E273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663"/>
                <a:ext cx="9" cy="10"/>
              </a:xfrm>
              <a:custGeom>
                <a:avLst/>
                <a:gdLst>
                  <a:gd name="T0" fmla="*/ 0 w 18"/>
                  <a:gd name="T1" fmla="*/ 6 h 20"/>
                  <a:gd name="T2" fmla="*/ 2 w 18"/>
                  <a:gd name="T3" fmla="*/ 11 h 20"/>
                  <a:gd name="T4" fmla="*/ 11 w 18"/>
                  <a:gd name="T5" fmla="*/ 20 h 20"/>
                  <a:gd name="T6" fmla="*/ 14 w 18"/>
                  <a:gd name="T7" fmla="*/ 18 h 20"/>
                  <a:gd name="T8" fmla="*/ 14 w 18"/>
                  <a:gd name="T9" fmla="*/ 12 h 20"/>
                  <a:gd name="T10" fmla="*/ 18 w 18"/>
                  <a:gd name="T11" fmla="*/ 12 h 20"/>
                  <a:gd name="T12" fmla="*/ 17 w 18"/>
                  <a:gd name="T13" fmla="*/ 6 h 20"/>
                  <a:gd name="T14" fmla="*/ 12 w 18"/>
                  <a:gd name="T15" fmla="*/ 6 h 20"/>
                  <a:gd name="T16" fmla="*/ 8 w 18"/>
                  <a:gd name="T17" fmla="*/ 0 h 20"/>
                  <a:gd name="T18" fmla="*/ 0 w 18"/>
                  <a:gd name="T19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0">
                    <a:moveTo>
                      <a:pt x="0" y="6"/>
                    </a:moveTo>
                    <a:lnTo>
                      <a:pt x="2" y="11"/>
                    </a:lnTo>
                    <a:lnTo>
                      <a:pt x="11" y="20"/>
                    </a:lnTo>
                    <a:lnTo>
                      <a:pt x="14" y="18"/>
                    </a:lnTo>
                    <a:lnTo>
                      <a:pt x="14" y="12"/>
                    </a:lnTo>
                    <a:lnTo>
                      <a:pt x="18" y="12"/>
                    </a:lnTo>
                    <a:lnTo>
                      <a:pt x="17" y="6"/>
                    </a:lnTo>
                    <a:lnTo>
                      <a:pt x="12" y="6"/>
                    </a:lnTo>
                    <a:lnTo>
                      <a:pt x="8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4" name="Freeform 4241">
                <a:extLst>
                  <a:ext uri="{FF2B5EF4-FFF2-40B4-BE49-F238E27FC236}">
                    <a16:creationId xmlns:a16="http://schemas.microsoft.com/office/drawing/2014/main" id="{7667F1F0-C3C0-9BC9-7BEE-DCA2A556D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663"/>
                <a:ext cx="9" cy="10"/>
              </a:xfrm>
              <a:custGeom>
                <a:avLst/>
                <a:gdLst>
                  <a:gd name="T0" fmla="*/ 0 w 18"/>
                  <a:gd name="T1" fmla="*/ 6 h 20"/>
                  <a:gd name="T2" fmla="*/ 8 w 18"/>
                  <a:gd name="T3" fmla="*/ 0 h 20"/>
                  <a:gd name="T4" fmla="*/ 12 w 18"/>
                  <a:gd name="T5" fmla="*/ 6 h 20"/>
                  <a:gd name="T6" fmla="*/ 17 w 18"/>
                  <a:gd name="T7" fmla="*/ 6 h 20"/>
                  <a:gd name="T8" fmla="*/ 18 w 18"/>
                  <a:gd name="T9" fmla="*/ 12 h 20"/>
                  <a:gd name="T10" fmla="*/ 14 w 18"/>
                  <a:gd name="T11" fmla="*/ 12 h 20"/>
                  <a:gd name="T12" fmla="*/ 14 w 18"/>
                  <a:gd name="T13" fmla="*/ 18 h 20"/>
                  <a:gd name="T14" fmla="*/ 11 w 18"/>
                  <a:gd name="T15" fmla="*/ 20 h 20"/>
                  <a:gd name="T16" fmla="*/ 2 w 18"/>
                  <a:gd name="T17" fmla="*/ 11 h 20"/>
                  <a:gd name="T18" fmla="*/ 0 w 18"/>
                  <a:gd name="T19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0">
                    <a:moveTo>
                      <a:pt x="0" y="6"/>
                    </a:moveTo>
                    <a:lnTo>
                      <a:pt x="8" y="0"/>
                    </a:lnTo>
                    <a:lnTo>
                      <a:pt x="12" y="6"/>
                    </a:lnTo>
                    <a:lnTo>
                      <a:pt x="17" y="6"/>
                    </a:lnTo>
                    <a:lnTo>
                      <a:pt x="18" y="12"/>
                    </a:lnTo>
                    <a:lnTo>
                      <a:pt x="14" y="12"/>
                    </a:lnTo>
                    <a:lnTo>
                      <a:pt x="14" y="18"/>
                    </a:lnTo>
                    <a:lnTo>
                      <a:pt x="11" y="20"/>
                    </a:lnTo>
                    <a:lnTo>
                      <a:pt x="2" y="11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5" name="Freeform 4242">
                <a:extLst>
                  <a:ext uri="{FF2B5EF4-FFF2-40B4-BE49-F238E27FC236}">
                    <a16:creationId xmlns:a16="http://schemas.microsoft.com/office/drawing/2014/main" id="{697BC6A8-73C1-CA4C-B1F2-27554A709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663"/>
                <a:ext cx="9" cy="10"/>
              </a:xfrm>
              <a:custGeom>
                <a:avLst/>
                <a:gdLst>
                  <a:gd name="T0" fmla="*/ 0 w 18"/>
                  <a:gd name="T1" fmla="*/ 6 h 20"/>
                  <a:gd name="T2" fmla="*/ 8 w 18"/>
                  <a:gd name="T3" fmla="*/ 0 h 20"/>
                  <a:gd name="T4" fmla="*/ 12 w 18"/>
                  <a:gd name="T5" fmla="*/ 6 h 20"/>
                  <a:gd name="T6" fmla="*/ 17 w 18"/>
                  <a:gd name="T7" fmla="*/ 6 h 20"/>
                  <a:gd name="T8" fmla="*/ 18 w 18"/>
                  <a:gd name="T9" fmla="*/ 12 h 20"/>
                  <a:gd name="T10" fmla="*/ 14 w 18"/>
                  <a:gd name="T11" fmla="*/ 12 h 20"/>
                  <a:gd name="T12" fmla="*/ 14 w 18"/>
                  <a:gd name="T13" fmla="*/ 18 h 20"/>
                  <a:gd name="T14" fmla="*/ 11 w 18"/>
                  <a:gd name="T15" fmla="*/ 20 h 20"/>
                  <a:gd name="T16" fmla="*/ 2 w 18"/>
                  <a:gd name="T17" fmla="*/ 11 h 20"/>
                  <a:gd name="T18" fmla="*/ 0 w 18"/>
                  <a:gd name="T19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0">
                    <a:moveTo>
                      <a:pt x="0" y="6"/>
                    </a:moveTo>
                    <a:lnTo>
                      <a:pt x="8" y="0"/>
                    </a:lnTo>
                    <a:lnTo>
                      <a:pt x="12" y="6"/>
                    </a:lnTo>
                    <a:lnTo>
                      <a:pt x="17" y="6"/>
                    </a:lnTo>
                    <a:lnTo>
                      <a:pt x="18" y="12"/>
                    </a:lnTo>
                    <a:lnTo>
                      <a:pt x="14" y="12"/>
                    </a:lnTo>
                    <a:lnTo>
                      <a:pt x="14" y="18"/>
                    </a:lnTo>
                    <a:lnTo>
                      <a:pt x="11" y="20"/>
                    </a:lnTo>
                    <a:lnTo>
                      <a:pt x="2" y="11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6" name="Freeform 4243">
                <a:extLst>
                  <a:ext uri="{FF2B5EF4-FFF2-40B4-BE49-F238E27FC236}">
                    <a16:creationId xmlns:a16="http://schemas.microsoft.com/office/drawing/2014/main" id="{C2C1907F-AC5D-AB39-6356-02BC52A27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641"/>
                <a:ext cx="32" cy="33"/>
              </a:xfrm>
              <a:custGeom>
                <a:avLst/>
                <a:gdLst>
                  <a:gd name="T0" fmla="*/ 17 w 66"/>
                  <a:gd name="T1" fmla="*/ 3 h 65"/>
                  <a:gd name="T2" fmla="*/ 16 w 66"/>
                  <a:gd name="T3" fmla="*/ 0 h 65"/>
                  <a:gd name="T4" fmla="*/ 9 w 66"/>
                  <a:gd name="T5" fmla="*/ 13 h 65"/>
                  <a:gd name="T6" fmla="*/ 6 w 66"/>
                  <a:gd name="T7" fmla="*/ 16 h 65"/>
                  <a:gd name="T8" fmla="*/ 0 w 66"/>
                  <a:gd name="T9" fmla="*/ 18 h 65"/>
                  <a:gd name="T10" fmla="*/ 0 w 66"/>
                  <a:gd name="T11" fmla="*/ 24 h 65"/>
                  <a:gd name="T12" fmla="*/ 2 w 66"/>
                  <a:gd name="T13" fmla="*/ 27 h 65"/>
                  <a:gd name="T14" fmla="*/ 9 w 66"/>
                  <a:gd name="T15" fmla="*/ 29 h 65"/>
                  <a:gd name="T16" fmla="*/ 3 w 66"/>
                  <a:gd name="T17" fmla="*/ 35 h 65"/>
                  <a:gd name="T18" fmla="*/ 0 w 66"/>
                  <a:gd name="T19" fmla="*/ 44 h 65"/>
                  <a:gd name="T20" fmla="*/ 0 w 66"/>
                  <a:gd name="T21" fmla="*/ 45 h 65"/>
                  <a:gd name="T22" fmla="*/ 17 w 66"/>
                  <a:gd name="T23" fmla="*/ 51 h 65"/>
                  <a:gd name="T24" fmla="*/ 20 w 66"/>
                  <a:gd name="T25" fmla="*/ 48 h 65"/>
                  <a:gd name="T26" fmla="*/ 31 w 66"/>
                  <a:gd name="T27" fmla="*/ 53 h 65"/>
                  <a:gd name="T28" fmla="*/ 29 w 66"/>
                  <a:gd name="T29" fmla="*/ 48 h 65"/>
                  <a:gd name="T30" fmla="*/ 37 w 66"/>
                  <a:gd name="T31" fmla="*/ 42 h 65"/>
                  <a:gd name="T32" fmla="*/ 41 w 66"/>
                  <a:gd name="T33" fmla="*/ 48 h 65"/>
                  <a:gd name="T34" fmla="*/ 46 w 66"/>
                  <a:gd name="T35" fmla="*/ 48 h 65"/>
                  <a:gd name="T36" fmla="*/ 47 w 66"/>
                  <a:gd name="T37" fmla="*/ 54 h 65"/>
                  <a:gd name="T38" fmla="*/ 43 w 66"/>
                  <a:gd name="T39" fmla="*/ 54 h 65"/>
                  <a:gd name="T40" fmla="*/ 43 w 66"/>
                  <a:gd name="T41" fmla="*/ 60 h 65"/>
                  <a:gd name="T42" fmla="*/ 40 w 66"/>
                  <a:gd name="T43" fmla="*/ 62 h 65"/>
                  <a:gd name="T44" fmla="*/ 49 w 66"/>
                  <a:gd name="T45" fmla="*/ 65 h 65"/>
                  <a:gd name="T46" fmla="*/ 52 w 66"/>
                  <a:gd name="T47" fmla="*/ 60 h 65"/>
                  <a:gd name="T48" fmla="*/ 58 w 66"/>
                  <a:gd name="T49" fmla="*/ 57 h 65"/>
                  <a:gd name="T50" fmla="*/ 55 w 66"/>
                  <a:gd name="T51" fmla="*/ 51 h 65"/>
                  <a:gd name="T52" fmla="*/ 60 w 66"/>
                  <a:gd name="T53" fmla="*/ 48 h 65"/>
                  <a:gd name="T54" fmla="*/ 61 w 66"/>
                  <a:gd name="T55" fmla="*/ 44 h 65"/>
                  <a:gd name="T56" fmla="*/ 66 w 66"/>
                  <a:gd name="T57" fmla="*/ 38 h 65"/>
                  <a:gd name="T58" fmla="*/ 61 w 66"/>
                  <a:gd name="T59" fmla="*/ 35 h 65"/>
                  <a:gd name="T60" fmla="*/ 55 w 66"/>
                  <a:gd name="T61" fmla="*/ 29 h 65"/>
                  <a:gd name="T62" fmla="*/ 52 w 66"/>
                  <a:gd name="T63" fmla="*/ 32 h 65"/>
                  <a:gd name="T64" fmla="*/ 41 w 66"/>
                  <a:gd name="T65" fmla="*/ 27 h 65"/>
                  <a:gd name="T66" fmla="*/ 40 w 66"/>
                  <a:gd name="T67" fmla="*/ 19 h 65"/>
                  <a:gd name="T68" fmla="*/ 41 w 66"/>
                  <a:gd name="T69" fmla="*/ 16 h 65"/>
                  <a:gd name="T70" fmla="*/ 38 w 66"/>
                  <a:gd name="T71" fmla="*/ 16 h 65"/>
                  <a:gd name="T72" fmla="*/ 34 w 66"/>
                  <a:gd name="T73" fmla="*/ 3 h 65"/>
                  <a:gd name="T74" fmla="*/ 25 w 66"/>
                  <a:gd name="T75" fmla="*/ 7 h 65"/>
                  <a:gd name="T76" fmla="*/ 17 w 66"/>
                  <a:gd name="T77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6" h="65">
                    <a:moveTo>
                      <a:pt x="17" y="3"/>
                    </a:moveTo>
                    <a:lnTo>
                      <a:pt x="16" y="0"/>
                    </a:lnTo>
                    <a:lnTo>
                      <a:pt x="9" y="13"/>
                    </a:lnTo>
                    <a:lnTo>
                      <a:pt x="6" y="16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2" y="27"/>
                    </a:lnTo>
                    <a:lnTo>
                      <a:pt x="9" y="29"/>
                    </a:lnTo>
                    <a:lnTo>
                      <a:pt x="3" y="35"/>
                    </a:lnTo>
                    <a:lnTo>
                      <a:pt x="0" y="44"/>
                    </a:lnTo>
                    <a:lnTo>
                      <a:pt x="0" y="45"/>
                    </a:lnTo>
                    <a:lnTo>
                      <a:pt x="17" y="51"/>
                    </a:lnTo>
                    <a:lnTo>
                      <a:pt x="20" y="48"/>
                    </a:lnTo>
                    <a:lnTo>
                      <a:pt x="31" y="53"/>
                    </a:lnTo>
                    <a:lnTo>
                      <a:pt x="29" y="48"/>
                    </a:lnTo>
                    <a:lnTo>
                      <a:pt x="37" y="42"/>
                    </a:lnTo>
                    <a:lnTo>
                      <a:pt x="41" y="48"/>
                    </a:lnTo>
                    <a:lnTo>
                      <a:pt x="46" y="48"/>
                    </a:lnTo>
                    <a:lnTo>
                      <a:pt x="47" y="54"/>
                    </a:lnTo>
                    <a:lnTo>
                      <a:pt x="43" y="54"/>
                    </a:lnTo>
                    <a:lnTo>
                      <a:pt x="43" y="60"/>
                    </a:lnTo>
                    <a:lnTo>
                      <a:pt x="40" y="62"/>
                    </a:lnTo>
                    <a:lnTo>
                      <a:pt x="49" y="65"/>
                    </a:lnTo>
                    <a:lnTo>
                      <a:pt x="52" y="60"/>
                    </a:lnTo>
                    <a:lnTo>
                      <a:pt x="58" y="57"/>
                    </a:lnTo>
                    <a:lnTo>
                      <a:pt x="55" y="51"/>
                    </a:lnTo>
                    <a:lnTo>
                      <a:pt x="60" y="48"/>
                    </a:lnTo>
                    <a:lnTo>
                      <a:pt x="61" y="44"/>
                    </a:lnTo>
                    <a:lnTo>
                      <a:pt x="66" y="38"/>
                    </a:lnTo>
                    <a:lnTo>
                      <a:pt x="61" y="35"/>
                    </a:lnTo>
                    <a:lnTo>
                      <a:pt x="55" y="29"/>
                    </a:lnTo>
                    <a:lnTo>
                      <a:pt x="52" y="32"/>
                    </a:lnTo>
                    <a:lnTo>
                      <a:pt x="41" y="27"/>
                    </a:lnTo>
                    <a:lnTo>
                      <a:pt x="40" y="19"/>
                    </a:lnTo>
                    <a:lnTo>
                      <a:pt x="41" y="16"/>
                    </a:lnTo>
                    <a:lnTo>
                      <a:pt x="38" y="16"/>
                    </a:lnTo>
                    <a:lnTo>
                      <a:pt x="34" y="3"/>
                    </a:lnTo>
                    <a:lnTo>
                      <a:pt x="25" y="7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7" name="Freeform 4244">
                <a:extLst>
                  <a:ext uri="{FF2B5EF4-FFF2-40B4-BE49-F238E27FC236}">
                    <a16:creationId xmlns:a16="http://schemas.microsoft.com/office/drawing/2014/main" id="{AC84D5A9-403D-D19D-0BC9-C8E5684F4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641"/>
                <a:ext cx="32" cy="33"/>
              </a:xfrm>
              <a:custGeom>
                <a:avLst/>
                <a:gdLst>
                  <a:gd name="T0" fmla="*/ 17 w 66"/>
                  <a:gd name="T1" fmla="*/ 3 h 65"/>
                  <a:gd name="T2" fmla="*/ 25 w 66"/>
                  <a:gd name="T3" fmla="*/ 7 h 65"/>
                  <a:gd name="T4" fmla="*/ 34 w 66"/>
                  <a:gd name="T5" fmla="*/ 3 h 65"/>
                  <a:gd name="T6" fmla="*/ 38 w 66"/>
                  <a:gd name="T7" fmla="*/ 16 h 65"/>
                  <a:gd name="T8" fmla="*/ 41 w 66"/>
                  <a:gd name="T9" fmla="*/ 16 h 65"/>
                  <a:gd name="T10" fmla="*/ 40 w 66"/>
                  <a:gd name="T11" fmla="*/ 19 h 65"/>
                  <a:gd name="T12" fmla="*/ 41 w 66"/>
                  <a:gd name="T13" fmla="*/ 27 h 65"/>
                  <a:gd name="T14" fmla="*/ 52 w 66"/>
                  <a:gd name="T15" fmla="*/ 32 h 65"/>
                  <a:gd name="T16" fmla="*/ 55 w 66"/>
                  <a:gd name="T17" fmla="*/ 29 h 65"/>
                  <a:gd name="T18" fmla="*/ 61 w 66"/>
                  <a:gd name="T19" fmla="*/ 35 h 65"/>
                  <a:gd name="T20" fmla="*/ 66 w 66"/>
                  <a:gd name="T21" fmla="*/ 38 h 65"/>
                  <a:gd name="T22" fmla="*/ 61 w 66"/>
                  <a:gd name="T23" fmla="*/ 44 h 65"/>
                  <a:gd name="T24" fmla="*/ 60 w 66"/>
                  <a:gd name="T25" fmla="*/ 48 h 65"/>
                  <a:gd name="T26" fmla="*/ 55 w 66"/>
                  <a:gd name="T27" fmla="*/ 51 h 65"/>
                  <a:gd name="T28" fmla="*/ 58 w 66"/>
                  <a:gd name="T29" fmla="*/ 57 h 65"/>
                  <a:gd name="T30" fmla="*/ 52 w 66"/>
                  <a:gd name="T31" fmla="*/ 60 h 65"/>
                  <a:gd name="T32" fmla="*/ 49 w 66"/>
                  <a:gd name="T33" fmla="*/ 65 h 65"/>
                  <a:gd name="T34" fmla="*/ 40 w 66"/>
                  <a:gd name="T35" fmla="*/ 62 h 65"/>
                  <a:gd name="T36" fmla="*/ 43 w 66"/>
                  <a:gd name="T37" fmla="*/ 60 h 65"/>
                  <a:gd name="T38" fmla="*/ 43 w 66"/>
                  <a:gd name="T39" fmla="*/ 54 h 65"/>
                  <a:gd name="T40" fmla="*/ 47 w 66"/>
                  <a:gd name="T41" fmla="*/ 54 h 65"/>
                  <a:gd name="T42" fmla="*/ 46 w 66"/>
                  <a:gd name="T43" fmla="*/ 48 h 65"/>
                  <a:gd name="T44" fmla="*/ 41 w 66"/>
                  <a:gd name="T45" fmla="*/ 48 h 65"/>
                  <a:gd name="T46" fmla="*/ 37 w 66"/>
                  <a:gd name="T47" fmla="*/ 42 h 65"/>
                  <a:gd name="T48" fmla="*/ 29 w 66"/>
                  <a:gd name="T49" fmla="*/ 48 h 65"/>
                  <a:gd name="T50" fmla="*/ 31 w 66"/>
                  <a:gd name="T51" fmla="*/ 53 h 65"/>
                  <a:gd name="T52" fmla="*/ 20 w 66"/>
                  <a:gd name="T53" fmla="*/ 48 h 65"/>
                  <a:gd name="T54" fmla="*/ 17 w 66"/>
                  <a:gd name="T55" fmla="*/ 51 h 65"/>
                  <a:gd name="T56" fmla="*/ 0 w 66"/>
                  <a:gd name="T57" fmla="*/ 45 h 65"/>
                  <a:gd name="T58" fmla="*/ 0 w 66"/>
                  <a:gd name="T59" fmla="*/ 44 h 65"/>
                  <a:gd name="T60" fmla="*/ 3 w 66"/>
                  <a:gd name="T61" fmla="*/ 35 h 65"/>
                  <a:gd name="T62" fmla="*/ 9 w 66"/>
                  <a:gd name="T63" fmla="*/ 29 h 65"/>
                  <a:gd name="T64" fmla="*/ 2 w 66"/>
                  <a:gd name="T65" fmla="*/ 27 h 65"/>
                  <a:gd name="T66" fmla="*/ 0 w 66"/>
                  <a:gd name="T67" fmla="*/ 24 h 65"/>
                  <a:gd name="T68" fmla="*/ 0 w 66"/>
                  <a:gd name="T69" fmla="*/ 18 h 65"/>
                  <a:gd name="T70" fmla="*/ 6 w 66"/>
                  <a:gd name="T71" fmla="*/ 16 h 65"/>
                  <a:gd name="T72" fmla="*/ 9 w 66"/>
                  <a:gd name="T73" fmla="*/ 13 h 65"/>
                  <a:gd name="T74" fmla="*/ 16 w 66"/>
                  <a:gd name="T75" fmla="*/ 0 h 65"/>
                  <a:gd name="T76" fmla="*/ 17 w 66"/>
                  <a:gd name="T77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6" h="65">
                    <a:moveTo>
                      <a:pt x="17" y="3"/>
                    </a:moveTo>
                    <a:lnTo>
                      <a:pt x="25" y="7"/>
                    </a:lnTo>
                    <a:lnTo>
                      <a:pt x="34" y="3"/>
                    </a:lnTo>
                    <a:lnTo>
                      <a:pt x="38" y="16"/>
                    </a:lnTo>
                    <a:lnTo>
                      <a:pt x="41" y="16"/>
                    </a:lnTo>
                    <a:lnTo>
                      <a:pt x="40" y="19"/>
                    </a:lnTo>
                    <a:lnTo>
                      <a:pt x="41" y="27"/>
                    </a:lnTo>
                    <a:lnTo>
                      <a:pt x="52" y="32"/>
                    </a:lnTo>
                    <a:lnTo>
                      <a:pt x="55" y="29"/>
                    </a:lnTo>
                    <a:lnTo>
                      <a:pt x="61" y="35"/>
                    </a:lnTo>
                    <a:lnTo>
                      <a:pt x="66" y="38"/>
                    </a:lnTo>
                    <a:lnTo>
                      <a:pt x="61" y="44"/>
                    </a:lnTo>
                    <a:lnTo>
                      <a:pt x="60" y="48"/>
                    </a:lnTo>
                    <a:lnTo>
                      <a:pt x="55" y="51"/>
                    </a:lnTo>
                    <a:lnTo>
                      <a:pt x="58" y="57"/>
                    </a:lnTo>
                    <a:lnTo>
                      <a:pt x="52" y="60"/>
                    </a:lnTo>
                    <a:lnTo>
                      <a:pt x="49" y="65"/>
                    </a:lnTo>
                    <a:lnTo>
                      <a:pt x="40" y="62"/>
                    </a:lnTo>
                    <a:lnTo>
                      <a:pt x="43" y="60"/>
                    </a:lnTo>
                    <a:lnTo>
                      <a:pt x="43" y="54"/>
                    </a:lnTo>
                    <a:lnTo>
                      <a:pt x="47" y="54"/>
                    </a:lnTo>
                    <a:lnTo>
                      <a:pt x="46" y="48"/>
                    </a:lnTo>
                    <a:lnTo>
                      <a:pt x="41" y="48"/>
                    </a:lnTo>
                    <a:lnTo>
                      <a:pt x="37" y="42"/>
                    </a:lnTo>
                    <a:lnTo>
                      <a:pt x="29" y="48"/>
                    </a:lnTo>
                    <a:lnTo>
                      <a:pt x="31" y="53"/>
                    </a:lnTo>
                    <a:lnTo>
                      <a:pt x="20" y="48"/>
                    </a:lnTo>
                    <a:lnTo>
                      <a:pt x="17" y="51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3" y="35"/>
                    </a:lnTo>
                    <a:lnTo>
                      <a:pt x="9" y="29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6" y="16"/>
                    </a:lnTo>
                    <a:lnTo>
                      <a:pt x="9" y="13"/>
                    </a:lnTo>
                    <a:lnTo>
                      <a:pt x="16" y="0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8" name="Freeform 4245">
                <a:extLst>
                  <a:ext uri="{FF2B5EF4-FFF2-40B4-BE49-F238E27FC236}">
                    <a16:creationId xmlns:a16="http://schemas.microsoft.com/office/drawing/2014/main" id="{F538EF50-E8EE-8D11-E3F8-5CE296763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641"/>
                <a:ext cx="32" cy="33"/>
              </a:xfrm>
              <a:custGeom>
                <a:avLst/>
                <a:gdLst>
                  <a:gd name="T0" fmla="*/ 17 w 66"/>
                  <a:gd name="T1" fmla="*/ 3 h 65"/>
                  <a:gd name="T2" fmla="*/ 25 w 66"/>
                  <a:gd name="T3" fmla="*/ 7 h 65"/>
                  <a:gd name="T4" fmla="*/ 34 w 66"/>
                  <a:gd name="T5" fmla="*/ 3 h 65"/>
                  <a:gd name="T6" fmla="*/ 38 w 66"/>
                  <a:gd name="T7" fmla="*/ 16 h 65"/>
                  <a:gd name="T8" fmla="*/ 41 w 66"/>
                  <a:gd name="T9" fmla="*/ 16 h 65"/>
                  <a:gd name="T10" fmla="*/ 40 w 66"/>
                  <a:gd name="T11" fmla="*/ 19 h 65"/>
                  <a:gd name="T12" fmla="*/ 41 w 66"/>
                  <a:gd name="T13" fmla="*/ 27 h 65"/>
                  <a:gd name="T14" fmla="*/ 52 w 66"/>
                  <a:gd name="T15" fmla="*/ 32 h 65"/>
                  <a:gd name="T16" fmla="*/ 55 w 66"/>
                  <a:gd name="T17" fmla="*/ 29 h 65"/>
                  <a:gd name="T18" fmla="*/ 61 w 66"/>
                  <a:gd name="T19" fmla="*/ 35 h 65"/>
                  <a:gd name="T20" fmla="*/ 66 w 66"/>
                  <a:gd name="T21" fmla="*/ 38 h 65"/>
                  <a:gd name="T22" fmla="*/ 61 w 66"/>
                  <a:gd name="T23" fmla="*/ 44 h 65"/>
                  <a:gd name="T24" fmla="*/ 60 w 66"/>
                  <a:gd name="T25" fmla="*/ 48 h 65"/>
                  <a:gd name="T26" fmla="*/ 55 w 66"/>
                  <a:gd name="T27" fmla="*/ 51 h 65"/>
                  <a:gd name="T28" fmla="*/ 58 w 66"/>
                  <a:gd name="T29" fmla="*/ 57 h 65"/>
                  <a:gd name="T30" fmla="*/ 52 w 66"/>
                  <a:gd name="T31" fmla="*/ 60 h 65"/>
                  <a:gd name="T32" fmla="*/ 49 w 66"/>
                  <a:gd name="T33" fmla="*/ 65 h 65"/>
                  <a:gd name="T34" fmla="*/ 40 w 66"/>
                  <a:gd name="T35" fmla="*/ 62 h 65"/>
                  <a:gd name="T36" fmla="*/ 43 w 66"/>
                  <a:gd name="T37" fmla="*/ 60 h 65"/>
                  <a:gd name="T38" fmla="*/ 43 w 66"/>
                  <a:gd name="T39" fmla="*/ 54 h 65"/>
                  <a:gd name="T40" fmla="*/ 47 w 66"/>
                  <a:gd name="T41" fmla="*/ 54 h 65"/>
                  <a:gd name="T42" fmla="*/ 46 w 66"/>
                  <a:gd name="T43" fmla="*/ 48 h 65"/>
                  <a:gd name="T44" fmla="*/ 41 w 66"/>
                  <a:gd name="T45" fmla="*/ 48 h 65"/>
                  <a:gd name="T46" fmla="*/ 37 w 66"/>
                  <a:gd name="T47" fmla="*/ 42 h 65"/>
                  <a:gd name="T48" fmla="*/ 29 w 66"/>
                  <a:gd name="T49" fmla="*/ 48 h 65"/>
                  <a:gd name="T50" fmla="*/ 31 w 66"/>
                  <a:gd name="T51" fmla="*/ 53 h 65"/>
                  <a:gd name="T52" fmla="*/ 20 w 66"/>
                  <a:gd name="T53" fmla="*/ 48 h 65"/>
                  <a:gd name="T54" fmla="*/ 17 w 66"/>
                  <a:gd name="T55" fmla="*/ 51 h 65"/>
                  <a:gd name="T56" fmla="*/ 0 w 66"/>
                  <a:gd name="T57" fmla="*/ 45 h 65"/>
                  <a:gd name="T58" fmla="*/ 0 w 66"/>
                  <a:gd name="T59" fmla="*/ 44 h 65"/>
                  <a:gd name="T60" fmla="*/ 3 w 66"/>
                  <a:gd name="T61" fmla="*/ 35 h 65"/>
                  <a:gd name="T62" fmla="*/ 9 w 66"/>
                  <a:gd name="T63" fmla="*/ 29 h 65"/>
                  <a:gd name="T64" fmla="*/ 2 w 66"/>
                  <a:gd name="T65" fmla="*/ 27 h 65"/>
                  <a:gd name="T66" fmla="*/ 0 w 66"/>
                  <a:gd name="T67" fmla="*/ 24 h 65"/>
                  <a:gd name="T68" fmla="*/ 0 w 66"/>
                  <a:gd name="T69" fmla="*/ 18 h 65"/>
                  <a:gd name="T70" fmla="*/ 6 w 66"/>
                  <a:gd name="T71" fmla="*/ 16 h 65"/>
                  <a:gd name="T72" fmla="*/ 9 w 66"/>
                  <a:gd name="T73" fmla="*/ 13 h 65"/>
                  <a:gd name="T74" fmla="*/ 16 w 66"/>
                  <a:gd name="T75" fmla="*/ 0 h 65"/>
                  <a:gd name="T76" fmla="*/ 17 w 66"/>
                  <a:gd name="T77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6" h="65">
                    <a:moveTo>
                      <a:pt x="17" y="3"/>
                    </a:moveTo>
                    <a:lnTo>
                      <a:pt x="25" y="7"/>
                    </a:lnTo>
                    <a:lnTo>
                      <a:pt x="34" y="3"/>
                    </a:lnTo>
                    <a:lnTo>
                      <a:pt x="38" y="16"/>
                    </a:lnTo>
                    <a:lnTo>
                      <a:pt x="41" y="16"/>
                    </a:lnTo>
                    <a:lnTo>
                      <a:pt x="40" y="19"/>
                    </a:lnTo>
                    <a:lnTo>
                      <a:pt x="41" y="27"/>
                    </a:lnTo>
                    <a:lnTo>
                      <a:pt x="52" y="32"/>
                    </a:lnTo>
                    <a:lnTo>
                      <a:pt x="55" y="29"/>
                    </a:lnTo>
                    <a:lnTo>
                      <a:pt x="61" y="35"/>
                    </a:lnTo>
                    <a:lnTo>
                      <a:pt x="66" y="38"/>
                    </a:lnTo>
                    <a:lnTo>
                      <a:pt x="61" y="44"/>
                    </a:lnTo>
                    <a:lnTo>
                      <a:pt x="60" y="48"/>
                    </a:lnTo>
                    <a:lnTo>
                      <a:pt x="55" y="51"/>
                    </a:lnTo>
                    <a:lnTo>
                      <a:pt x="58" y="57"/>
                    </a:lnTo>
                    <a:lnTo>
                      <a:pt x="52" y="60"/>
                    </a:lnTo>
                    <a:lnTo>
                      <a:pt x="49" y="65"/>
                    </a:lnTo>
                    <a:lnTo>
                      <a:pt x="40" y="62"/>
                    </a:lnTo>
                    <a:lnTo>
                      <a:pt x="43" y="60"/>
                    </a:lnTo>
                    <a:lnTo>
                      <a:pt x="43" y="54"/>
                    </a:lnTo>
                    <a:lnTo>
                      <a:pt x="47" y="54"/>
                    </a:lnTo>
                    <a:lnTo>
                      <a:pt x="46" y="48"/>
                    </a:lnTo>
                    <a:lnTo>
                      <a:pt x="41" y="48"/>
                    </a:lnTo>
                    <a:lnTo>
                      <a:pt x="37" y="42"/>
                    </a:lnTo>
                    <a:lnTo>
                      <a:pt x="29" y="48"/>
                    </a:lnTo>
                    <a:lnTo>
                      <a:pt x="31" y="53"/>
                    </a:lnTo>
                    <a:lnTo>
                      <a:pt x="20" y="48"/>
                    </a:lnTo>
                    <a:lnTo>
                      <a:pt x="17" y="51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3" y="35"/>
                    </a:lnTo>
                    <a:lnTo>
                      <a:pt x="9" y="29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6" y="16"/>
                    </a:lnTo>
                    <a:lnTo>
                      <a:pt x="9" y="13"/>
                    </a:lnTo>
                    <a:lnTo>
                      <a:pt x="16" y="0"/>
                    </a:lnTo>
                    <a:lnTo>
                      <a:pt x="1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9" name="Freeform 4246">
                <a:extLst>
                  <a:ext uri="{FF2B5EF4-FFF2-40B4-BE49-F238E27FC236}">
                    <a16:creationId xmlns:a16="http://schemas.microsoft.com/office/drawing/2014/main" id="{38950CF5-77FB-EB37-D7C5-7189C489E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641"/>
                <a:ext cx="17" cy="11"/>
              </a:xfrm>
              <a:custGeom>
                <a:avLst/>
                <a:gdLst>
                  <a:gd name="T0" fmla="*/ 3 w 33"/>
                  <a:gd name="T1" fmla="*/ 0 h 23"/>
                  <a:gd name="T2" fmla="*/ 0 w 33"/>
                  <a:gd name="T3" fmla="*/ 6 h 23"/>
                  <a:gd name="T4" fmla="*/ 0 w 33"/>
                  <a:gd name="T5" fmla="*/ 17 h 23"/>
                  <a:gd name="T6" fmla="*/ 8 w 33"/>
                  <a:gd name="T7" fmla="*/ 17 h 23"/>
                  <a:gd name="T8" fmla="*/ 12 w 33"/>
                  <a:gd name="T9" fmla="*/ 23 h 23"/>
                  <a:gd name="T10" fmla="*/ 20 w 33"/>
                  <a:gd name="T11" fmla="*/ 20 h 23"/>
                  <a:gd name="T12" fmla="*/ 30 w 33"/>
                  <a:gd name="T13" fmla="*/ 20 h 23"/>
                  <a:gd name="T14" fmla="*/ 33 w 33"/>
                  <a:gd name="T15" fmla="*/ 18 h 23"/>
                  <a:gd name="T16" fmla="*/ 27 w 33"/>
                  <a:gd name="T17" fmla="*/ 12 h 23"/>
                  <a:gd name="T18" fmla="*/ 12 w 33"/>
                  <a:gd name="T19" fmla="*/ 6 h 23"/>
                  <a:gd name="T20" fmla="*/ 3 w 33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23">
                    <a:moveTo>
                      <a:pt x="3" y="0"/>
                    </a:moveTo>
                    <a:lnTo>
                      <a:pt x="0" y="6"/>
                    </a:lnTo>
                    <a:lnTo>
                      <a:pt x="0" y="17"/>
                    </a:lnTo>
                    <a:lnTo>
                      <a:pt x="8" y="17"/>
                    </a:lnTo>
                    <a:lnTo>
                      <a:pt x="12" y="23"/>
                    </a:lnTo>
                    <a:lnTo>
                      <a:pt x="20" y="20"/>
                    </a:lnTo>
                    <a:lnTo>
                      <a:pt x="30" y="20"/>
                    </a:lnTo>
                    <a:lnTo>
                      <a:pt x="33" y="18"/>
                    </a:lnTo>
                    <a:lnTo>
                      <a:pt x="27" y="12"/>
                    </a:lnTo>
                    <a:lnTo>
                      <a:pt x="12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0" name="Freeform 4247">
                <a:extLst>
                  <a:ext uri="{FF2B5EF4-FFF2-40B4-BE49-F238E27FC236}">
                    <a16:creationId xmlns:a16="http://schemas.microsoft.com/office/drawing/2014/main" id="{062F4E34-AE09-C5B8-43AF-896D772D9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641"/>
                <a:ext cx="17" cy="11"/>
              </a:xfrm>
              <a:custGeom>
                <a:avLst/>
                <a:gdLst>
                  <a:gd name="T0" fmla="*/ 3 w 33"/>
                  <a:gd name="T1" fmla="*/ 0 h 23"/>
                  <a:gd name="T2" fmla="*/ 12 w 33"/>
                  <a:gd name="T3" fmla="*/ 6 h 23"/>
                  <a:gd name="T4" fmla="*/ 27 w 33"/>
                  <a:gd name="T5" fmla="*/ 12 h 23"/>
                  <a:gd name="T6" fmla="*/ 33 w 33"/>
                  <a:gd name="T7" fmla="*/ 18 h 23"/>
                  <a:gd name="T8" fmla="*/ 30 w 33"/>
                  <a:gd name="T9" fmla="*/ 20 h 23"/>
                  <a:gd name="T10" fmla="*/ 20 w 33"/>
                  <a:gd name="T11" fmla="*/ 20 h 23"/>
                  <a:gd name="T12" fmla="*/ 12 w 33"/>
                  <a:gd name="T13" fmla="*/ 23 h 23"/>
                  <a:gd name="T14" fmla="*/ 8 w 33"/>
                  <a:gd name="T15" fmla="*/ 17 h 23"/>
                  <a:gd name="T16" fmla="*/ 0 w 33"/>
                  <a:gd name="T17" fmla="*/ 17 h 23"/>
                  <a:gd name="T18" fmla="*/ 0 w 33"/>
                  <a:gd name="T19" fmla="*/ 6 h 23"/>
                  <a:gd name="T20" fmla="*/ 3 w 33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23">
                    <a:moveTo>
                      <a:pt x="3" y="0"/>
                    </a:moveTo>
                    <a:lnTo>
                      <a:pt x="12" y="6"/>
                    </a:lnTo>
                    <a:lnTo>
                      <a:pt x="27" y="12"/>
                    </a:lnTo>
                    <a:lnTo>
                      <a:pt x="33" y="18"/>
                    </a:lnTo>
                    <a:lnTo>
                      <a:pt x="30" y="20"/>
                    </a:lnTo>
                    <a:lnTo>
                      <a:pt x="20" y="20"/>
                    </a:lnTo>
                    <a:lnTo>
                      <a:pt x="12" y="23"/>
                    </a:lnTo>
                    <a:lnTo>
                      <a:pt x="8" y="17"/>
                    </a:lnTo>
                    <a:lnTo>
                      <a:pt x="0" y="17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1" name="Freeform 4248">
                <a:extLst>
                  <a:ext uri="{FF2B5EF4-FFF2-40B4-BE49-F238E27FC236}">
                    <a16:creationId xmlns:a16="http://schemas.microsoft.com/office/drawing/2014/main" id="{AE0928C2-C2E9-C4E4-3507-A48ABEDA6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641"/>
                <a:ext cx="17" cy="11"/>
              </a:xfrm>
              <a:custGeom>
                <a:avLst/>
                <a:gdLst>
                  <a:gd name="T0" fmla="*/ 3 w 33"/>
                  <a:gd name="T1" fmla="*/ 0 h 23"/>
                  <a:gd name="T2" fmla="*/ 12 w 33"/>
                  <a:gd name="T3" fmla="*/ 6 h 23"/>
                  <a:gd name="T4" fmla="*/ 27 w 33"/>
                  <a:gd name="T5" fmla="*/ 12 h 23"/>
                  <a:gd name="T6" fmla="*/ 33 w 33"/>
                  <a:gd name="T7" fmla="*/ 18 h 23"/>
                  <a:gd name="T8" fmla="*/ 30 w 33"/>
                  <a:gd name="T9" fmla="*/ 20 h 23"/>
                  <a:gd name="T10" fmla="*/ 20 w 33"/>
                  <a:gd name="T11" fmla="*/ 20 h 23"/>
                  <a:gd name="T12" fmla="*/ 12 w 33"/>
                  <a:gd name="T13" fmla="*/ 23 h 23"/>
                  <a:gd name="T14" fmla="*/ 8 w 33"/>
                  <a:gd name="T15" fmla="*/ 17 h 23"/>
                  <a:gd name="T16" fmla="*/ 0 w 33"/>
                  <a:gd name="T17" fmla="*/ 17 h 23"/>
                  <a:gd name="T18" fmla="*/ 0 w 33"/>
                  <a:gd name="T19" fmla="*/ 6 h 23"/>
                  <a:gd name="T20" fmla="*/ 3 w 33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23">
                    <a:moveTo>
                      <a:pt x="3" y="0"/>
                    </a:moveTo>
                    <a:lnTo>
                      <a:pt x="12" y="6"/>
                    </a:lnTo>
                    <a:lnTo>
                      <a:pt x="27" y="12"/>
                    </a:lnTo>
                    <a:lnTo>
                      <a:pt x="33" y="18"/>
                    </a:lnTo>
                    <a:lnTo>
                      <a:pt x="30" y="20"/>
                    </a:lnTo>
                    <a:lnTo>
                      <a:pt x="20" y="20"/>
                    </a:lnTo>
                    <a:lnTo>
                      <a:pt x="12" y="23"/>
                    </a:lnTo>
                    <a:lnTo>
                      <a:pt x="8" y="17"/>
                    </a:lnTo>
                    <a:lnTo>
                      <a:pt x="0" y="17"/>
                    </a:lnTo>
                    <a:lnTo>
                      <a:pt x="0" y="6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2" name="Freeform 4249">
                <a:extLst>
                  <a:ext uri="{FF2B5EF4-FFF2-40B4-BE49-F238E27FC236}">
                    <a16:creationId xmlns:a16="http://schemas.microsoft.com/office/drawing/2014/main" id="{D53356FA-5DE7-6F0B-1158-8145D2D96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458"/>
                <a:ext cx="184" cy="172"/>
              </a:xfrm>
              <a:custGeom>
                <a:avLst/>
                <a:gdLst>
                  <a:gd name="T0" fmla="*/ 6 w 367"/>
                  <a:gd name="T1" fmla="*/ 235 h 344"/>
                  <a:gd name="T2" fmla="*/ 27 w 367"/>
                  <a:gd name="T3" fmla="*/ 236 h 344"/>
                  <a:gd name="T4" fmla="*/ 15 w 367"/>
                  <a:gd name="T5" fmla="*/ 269 h 344"/>
                  <a:gd name="T6" fmla="*/ 9 w 367"/>
                  <a:gd name="T7" fmla="*/ 289 h 344"/>
                  <a:gd name="T8" fmla="*/ 31 w 367"/>
                  <a:gd name="T9" fmla="*/ 298 h 344"/>
                  <a:gd name="T10" fmla="*/ 71 w 367"/>
                  <a:gd name="T11" fmla="*/ 312 h 344"/>
                  <a:gd name="T12" fmla="*/ 86 w 367"/>
                  <a:gd name="T13" fmla="*/ 326 h 344"/>
                  <a:gd name="T14" fmla="*/ 118 w 367"/>
                  <a:gd name="T15" fmla="*/ 329 h 344"/>
                  <a:gd name="T16" fmla="*/ 129 w 367"/>
                  <a:gd name="T17" fmla="*/ 309 h 344"/>
                  <a:gd name="T18" fmla="*/ 130 w 367"/>
                  <a:gd name="T19" fmla="*/ 277 h 344"/>
                  <a:gd name="T20" fmla="*/ 118 w 367"/>
                  <a:gd name="T21" fmla="*/ 265 h 344"/>
                  <a:gd name="T22" fmla="*/ 109 w 367"/>
                  <a:gd name="T23" fmla="*/ 248 h 344"/>
                  <a:gd name="T24" fmla="*/ 130 w 367"/>
                  <a:gd name="T25" fmla="*/ 239 h 344"/>
                  <a:gd name="T26" fmla="*/ 147 w 367"/>
                  <a:gd name="T27" fmla="*/ 256 h 344"/>
                  <a:gd name="T28" fmla="*/ 171 w 367"/>
                  <a:gd name="T29" fmla="*/ 250 h 344"/>
                  <a:gd name="T30" fmla="*/ 182 w 367"/>
                  <a:gd name="T31" fmla="*/ 291 h 344"/>
                  <a:gd name="T32" fmla="*/ 188 w 367"/>
                  <a:gd name="T33" fmla="*/ 329 h 344"/>
                  <a:gd name="T34" fmla="*/ 206 w 367"/>
                  <a:gd name="T35" fmla="*/ 309 h 344"/>
                  <a:gd name="T36" fmla="*/ 239 w 367"/>
                  <a:gd name="T37" fmla="*/ 295 h 344"/>
                  <a:gd name="T38" fmla="*/ 250 w 367"/>
                  <a:gd name="T39" fmla="*/ 326 h 344"/>
                  <a:gd name="T40" fmla="*/ 264 w 367"/>
                  <a:gd name="T41" fmla="*/ 344 h 344"/>
                  <a:gd name="T42" fmla="*/ 270 w 367"/>
                  <a:gd name="T43" fmla="*/ 327 h 344"/>
                  <a:gd name="T44" fmla="*/ 270 w 367"/>
                  <a:gd name="T45" fmla="*/ 300 h 344"/>
                  <a:gd name="T46" fmla="*/ 253 w 367"/>
                  <a:gd name="T47" fmla="*/ 304 h 344"/>
                  <a:gd name="T48" fmla="*/ 258 w 367"/>
                  <a:gd name="T49" fmla="*/ 285 h 344"/>
                  <a:gd name="T50" fmla="*/ 280 w 367"/>
                  <a:gd name="T51" fmla="*/ 262 h 344"/>
                  <a:gd name="T52" fmla="*/ 273 w 367"/>
                  <a:gd name="T53" fmla="*/ 222 h 344"/>
                  <a:gd name="T54" fmla="*/ 273 w 367"/>
                  <a:gd name="T55" fmla="*/ 197 h 344"/>
                  <a:gd name="T56" fmla="*/ 303 w 367"/>
                  <a:gd name="T57" fmla="*/ 184 h 344"/>
                  <a:gd name="T58" fmla="*/ 305 w 367"/>
                  <a:gd name="T59" fmla="*/ 169 h 344"/>
                  <a:gd name="T60" fmla="*/ 355 w 367"/>
                  <a:gd name="T61" fmla="*/ 159 h 344"/>
                  <a:gd name="T62" fmla="*/ 367 w 367"/>
                  <a:gd name="T63" fmla="*/ 130 h 344"/>
                  <a:gd name="T64" fmla="*/ 358 w 367"/>
                  <a:gd name="T65" fmla="*/ 105 h 344"/>
                  <a:gd name="T66" fmla="*/ 333 w 367"/>
                  <a:gd name="T67" fmla="*/ 84 h 344"/>
                  <a:gd name="T68" fmla="*/ 306 w 367"/>
                  <a:gd name="T69" fmla="*/ 60 h 344"/>
                  <a:gd name="T70" fmla="*/ 305 w 367"/>
                  <a:gd name="T71" fmla="*/ 40 h 344"/>
                  <a:gd name="T72" fmla="*/ 317 w 367"/>
                  <a:gd name="T73" fmla="*/ 11 h 344"/>
                  <a:gd name="T74" fmla="*/ 311 w 367"/>
                  <a:gd name="T75" fmla="*/ 13 h 344"/>
                  <a:gd name="T76" fmla="*/ 285 w 367"/>
                  <a:gd name="T77" fmla="*/ 14 h 344"/>
                  <a:gd name="T78" fmla="*/ 270 w 367"/>
                  <a:gd name="T79" fmla="*/ 28 h 344"/>
                  <a:gd name="T80" fmla="*/ 285 w 367"/>
                  <a:gd name="T81" fmla="*/ 58 h 344"/>
                  <a:gd name="T82" fmla="*/ 271 w 367"/>
                  <a:gd name="T83" fmla="*/ 78 h 344"/>
                  <a:gd name="T84" fmla="*/ 247 w 367"/>
                  <a:gd name="T85" fmla="*/ 84 h 344"/>
                  <a:gd name="T86" fmla="*/ 221 w 367"/>
                  <a:gd name="T87" fmla="*/ 101 h 344"/>
                  <a:gd name="T88" fmla="*/ 194 w 367"/>
                  <a:gd name="T89" fmla="*/ 127 h 344"/>
                  <a:gd name="T90" fmla="*/ 179 w 367"/>
                  <a:gd name="T91" fmla="*/ 149 h 344"/>
                  <a:gd name="T92" fmla="*/ 159 w 367"/>
                  <a:gd name="T93" fmla="*/ 136 h 344"/>
                  <a:gd name="T94" fmla="*/ 133 w 367"/>
                  <a:gd name="T95" fmla="*/ 124 h 344"/>
                  <a:gd name="T96" fmla="*/ 118 w 367"/>
                  <a:gd name="T97" fmla="*/ 159 h 344"/>
                  <a:gd name="T98" fmla="*/ 88 w 367"/>
                  <a:gd name="T99" fmla="*/ 149 h 344"/>
                  <a:gd name="T100" fmla="*/ 71 w 367"/>
                  <a:gd name="T101" fmla="*/ 162 h 344"/>
                  <a:gd name="T102" fmla="*/ 48 w 367"/>
                  <a:gd name="T103" fmla="*/ 189 h 344"/>
                  <a:gd name="T104" fmla="*/ 28 w 367"/>
                  <a:gd name="T105" fmla="*/ 206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7" h="344">
                    <a:moveTo>
                      <a:pt x="9" y="209"/>
                    </a:moveTo>
                    <a:lnTo>
                      <a:pt x="6" y="212"/>
                    </a:lnTo>
                    <a:lnTo>
                      <a:pt x="0" y="219"/>
                    </a:lnTo>
                    <a:lnTo>
                      <a:pt x="0" y="227"/>
                    </a:lnTo>
                    <a:lnTo>
                      <a:pt x="6" y="235"/>
                    </a:lnTo>
                    <a:lnTo>
                      <a:pt x="13" y="236"/>
                    </a:lnTo>
                    <a:lnTo>
                      <a:pt x="15" y="227"/>
                    </a:lnTo>
                    <a:lnTo>
                      <a:pt x="16" y="224"/>
                    </a:lnTo>
                    <a:lnTo>
                      <a:pt x="22" y="230"/>
                    </a:lnTo>
                    <a:lnTo>
                      <a:pt x="27" y="236"/>
                    </a:lnTo>
                    <a:lnTo>
                      <a:pt x="25" y="248"/>
                    </a:lnTo>
                    <a:lnTo>
                      <a:pt x="22" y="253"/>
                    </a:lnTo>
                    <a:lnTo>
                      <a:pt x="24" y="260"/>
                    </a:lnTo>
                    <a:lnTo>
                      <a:pt x="21" y="266"/>
                    </a:lnTo>
                    <a:lnTo>
                      <a:pt x="15" y="269"/>
                    </a:lnTo>
                    <a:lnTo>
                      <a:pt x="13" y="265"/>
                    </a:lnTo>
                    <a:lnTo>
                      <a:pt x="9" y="266"/>
                    </a:lnTo>
                    <a:lnTo>
                      <a:pt x="6" y="273"/>
                    </a:lnTo>
                    <a:lnTo>
                      <a:pt x="12" y="286"/>
                    </a:lnTo>
                    <a:lnTo>
                      <a:pt x="9" y="289"/>
                    </a:lnTo>
                    <a:lnTo>
                      <a:pt x="13" y="292"/>
                    </a:lnTo>
                    <a:lnTo>
                      <a:pt x="13" y="297"/>
                    </a:lnTo>
                    <a:lnTo>
                      <a:pt x="21" y="298"/>
                    </a:lnTo>
                    <a:lnTo>
                      <a:pt x="24" y="301"/>
                    </a:lnTo>
                    <a:lnTo>
                      <a:pt x="31" y="298"/>
                    </a:lnTo>
                    <a:lnTo>
                      <a:pt x="45" y="301"/>
                    </a:lnTo>
                    <a:lnTo>
                      <a:pt x="54" y="300"/>
                    </a:lnTo>
                    <a:lnTo>
                      <a:pt x="57" y="306"/>
                    </a:lnTo>
                    <a:lnTo>
                      <a:pt x="66" y="312"/>
                    </a:lnTo>
                    <a:lnTo>
                      <a:pt x="71" y="312"/>
                    </a:lnTo>
                    <a:lnTo>
                      <a:pt x="79" y="300"/>
                    </a:lnTo>
                    <a:lnTo>
                      <a:pt x="82" y="304"/>
                    </a:lnTo>
                    <a:lnTo>
                      <a:pt x="82" y="309"/>
                    </a:lnTo>
                    <a:lnTo>
                      <a:pt x="85" y="317"/>
                    </a:lnTo>
                    <a:lnTo>
                      <a:pt x="86" y="326"/>
                    </a:lnTo>
                    <a:lnTo>
                      <a:pt x="94" y="321"/>
                    </a:lnTo>
                    <a:lnTo>
                      <a:pt x="103" y="321"/>
                    </a:lnTo>
                    <a:lnTo>
                      <a:pt x="107" y="321"/>
                    </a:lnTo>
                    <a:lnTo>
                      <a:pt x="110" y="329"/>
                    </a:lnTo>
                    <a:lnTo>
                      <a:pt x="118" y="329"/>
                    </a:lnTo>
                    <a:lnTo>
                      <a:pt x="121" y="332"/>
                    </a:lnTo>
                    <a:lnTo>
                      <a:pt x="127" y="326"/>
                    </a:lnTo>
                    <a:lnTo>
                      <a:pt x="127" y="324"/>
                    </a:lnTo>
                    <a:lnTo>
                      <a:pt x="133" y="318"/>
                    </a:lnTo>
                    <a:lnTo>
                      <a:pt x="129" y="309"/>
                    </a:lnTo>
                    <a:lnTo>
                      <a:pt x="129" y="301"/>
                    </a:lnTo>
                    <a:lnTo>
                      <a:pt x="124" y="292"/>
                    </a:lnTo>
                    <a:lnTo>
                      <a:pt x="126" y="286"/>
                    </a:lnTo>
                    <a:lnTo>
                      <a:pt x="130" y="282"/>
                    </a:lnTo>
                    <a:lnTo>
                      <a:pt x="130" y="277"/>
                    </a:lnTo>
                    <a:lnTo>
                      <a:pt x="135" y="276"/>
                    </a:lnTo>
                    <a:lnTo>
                      <a:pt x="132" y="271"/>
                    </a:lnTo>
                    <a:lnTo>
                      <a:pt x="127" y="271"/>
                    </a:lnTo>
                    <a:lnTo>
                      <a:pt x="127" y="265"/>
                    </a:lnTo>
                    <a:lnTo>
                      <a:pt x="118" y="265"/>
                    </a:lnTo>
                    <a:lnTo>
                      <a:pt x="116" y="260"/>
                    </a:lnTo>
                    <a:lnTo>
                      <a:pt x="107" y="265"/>
                    </a:lnTo>
                    <a:lnTo>
                      <a:pt x="103" y="260"/>
                    </a:lnTo>
                    <a:lnTo>
                      <a:pt x="104" y="254"/>
                    </a:lnTo>
                    <a:lnTo>
                      <a:pt x="109" y="248"/>
                    </a:lnTo>
                    <a:lnTo>
                      <a:pt x="112" y="236"/>
                    </a:lnTo>
                    <a:lnTo>
                      <a:pt x="121" y="227"/>
                    </a:lnTo>
                    <a:lnTo>
                      <a:pt x="118" y="235"/>
                    </a:lnTo>
                    <a:lnTo>
                      <a:pt x="123" y="239"/>
                    </a:lnTo>
                    <a:lnTo>
                      <a:pt x="130" y="239"/>
                    </a:lnTo>
                    <a:lnTo>
                      <a:pt x="136" y="239"/>
                    </a:lnTo>
                    <a:lnTo>
                      <a:pt x="145" y="242"/>
                    </a:lnTo>
                    <a:lnTo>
                      <a:pt x="145" y="248"/>
                    </a:lnTo>
                    <a:lnTo>
                      <a:pt x="148" y="253"/>
                    </a:lnTo>
                    <a:lnTo>
                      <a:pt x="147" y="256"/>
                    </a:lnTo>
                    <a:lnTo>
                      <a:pt x="151" y="250"/>
                    </a:lnTo>
                    <a:lnTo>
                      <a:pt x="159" y="254"/>
                    </a:lnTo>
                    <a:lnTo>
                      <a:pt x="165" y="251"/>
                    </a:lnTo>
                    <a:lnTo>
                      <a:pt x="168" y="248"/>
                    </a:lnTo>
                    <a:lnTo>
                      <a:pt x="171" y="250"/>
                    </a:lnTo>
                    <a:lnTo>
                      <a:pt x="180" y="271"/>
                    </a:lnTo>
                    <a:lnTo>
                      <a:pt x="177" y="276"/>
                    </a:lnTo>
                    <a:lnTo>
                      <a:pt x="177" y="282"/>
                    </a:lnTo>
                    <a:lnTo>
                      <a:pt x="182" y="285"/>
                    </a:lnTo>
                    <a:lnTo>
                      <a:pt x="182" y="291"/>
                    </a:lnTo>
                    <a:lnTo>
                      <a:pt x="177" y="294"/>
                    </a:lnTo>
                    <a:lnTo>
                      <a:pt x="174" y="309"/>
                    </a:lnTo>
                    <a:lnTo>
                      <a:pt x="179" y="318"/>
                    </a:lnTo>
                    <a:lnTo>
                      <a:pt x="183" y="321"/>
                    </a:lnTo>
                    <a:lnTo>
                      <a:pt x="188" y="329"/>
                    </a:lnTo>
                    <a:lnTo>
                      <a:pt x="194" y="324"/>
                    </a:lnTo>
                    <a:lnTo>
                      <a:pt x="201" y="326"/>
                    </a:lnTo>
                    <a:lnTo>
                      <a:pt x="206" y="318"/>
                    </a:lnTo>
                    <a:lnTo>
                      <a:pt x="201" y="318"/>
                    </a:lnTo>
                    <a:lnTo>
                      <a:pt x="206" y="309"/>
                    </a:lnTo>
                    <a:lnTo>
                      <a:pt x="212" y="303"/>
                    </a:lnTo>
                    <a:lnTo>
                      <a:pt x="221" y="300"/>
                    </a:lnTo>
                    <a:lnTo>
                      <a:pt x="224" y="294"/>
                    </a:lnTo>
                    <a:lnTo>
                      <a:pt x="233" y="301"/>
                    </a:lnTo>
                    <a:lnTo>
                      <a:pt x="239" y="295"/>
                    </a:lnTo>
                    <a:lnTo>
                      <a:pt x="239" y="301"/>
                    </a:lnTo>
                    <a:lnTo>
                      <a:pt x="241" y="312"/>
                    </a:lnTo>
                    <a:lnTo>
                      <a:pt x="247" y="315"/>
                    </a:lnTo>
                    <a:lnTo>
                      <a:pt x="250" y="321"/>
                    </a:lnTo>
                    <a:lnTo>
                      <a:pt x="250" y="326"/>
                    </a:lnTo>
                    <a:lnTo>
                      <a:pt x="255" y="333"/>
                    </a:lnTo>
                    <a:lnTo>
                      <a:pt x="258" y="335"/>
                    </a:lnTo>
                    <a:lnTo>
                      <a:pt x="255" y="342"/>
                    </a:lnTo>
                    <a:lnTo>
                      <a:pt x="259" y="341"/>
                    </a:lnTo>
                    <a:lnTo>
                      <a:pt x="264" y="344"/>
                    </a:lnTo>
                    <a:lnTo>
                      <a:pt x="268" y="344"/>
                    </a:lnTo>
                    <a:lnTo>
                      <a:pt x="267" y="339"/>
                    </a:lnTo>
                    <a:lnTo>
                      <a:pt x="273" y="332"/>
                    </a:lnTo>
                    <a:lnTo>
                      <a:pt x="271" y="329"/>
                    </a:lnTo>
                    <a:lnTo>
                      <a:pt x="270" y="327"/>
                    </a:lnTo>
                    <a:lnTo>
                      <a:pt x="270" y="320"/>
                    </a:lnTo>
                    <a:lnTo>
                      <a:pt x="273" y="320"/>
                    </a:lnTo>
                    <a:lnTo>
                      <a:pt x="277" y="315"/>
                    </a:lnTo>
                    <a:lnTo>
                      <a:pt x="273" y="303"/>
                    </a:lnTo>
                    <a:lnTo>
                      <a:pt x="270" y="300"/>
                    </a:lnTo>
                    <a:lnTo>
                      <a:pt x="268" y="292"/>
                    </a:lnTo>
                    <a:lnTo>
                      <a:pt x="264" y="292"/>
                    </a:lnTo>
                    <a:lnTo>
                      <a:pt x="259" y="297"/>
                    </a:lnTo>
                    <a:lnTo>
                      <a:pt x="258" y="303"/>
                    </a:lnTo>
                    <a:lnTo>
                      <a:pt x="253" y="304"/>
                    </a:lnTo>
                    <a:lnTo>
                      <a:pt x="247" y="301"/>
                    </a:lnTo>
                    <a:lnTo>
                      <a:pt x="245" y="298"/>
                    </a:lnTo>
                    <a:lnTo>
                      <a:pt x="245" y="292"/>
                    </a:lnTo>
                    <a:lnTo>
                      <a:pt x="248" y="292"/>
                    </a:lnTo>
                    <a:lnTo>
                      <a:pt x="258" y="285"/>
                    </a:lnTo>
                    <a:lnTo>
                      <a:pt x="264" y="282"/>
                    </a:lnTo>
                    <a:lnTo>
                      <a:pt x="267" y="279"/>
                    </a:lnTo>
                    <a:lnTo>
                      <a:pt x="273" y="273"/>
                    </a:lnTo>
                    <a:lnTo>
                      <a:pt x="277" y="271"/>
                    </a:lnTo>
                    <a:lnTo>
                      <a:pt x="280" y="262"/>
                    </a:lnTo>
                    <a:lnTo>
                      <a:pt x="277" y="251"/>
                    </a:lnTo>
                    <a:lnTo>
                      <a:pt x="282" y="242"/>
                    </a:lnTo>
                    <a:lnTo>
                      <a:pt x="286" y="236"/>
                    </a:lnTo>
                    <a:lnTo>
                      <a:pt x="276" y="227"/>
                    </a:lnTo>
                    <a:lnTo>
                      <a:pt x="273" y="222"/>
                    </a:lnTo>
                    <a:lnTo>
                      <a:pt x="267" y="219"/>
                    </a:lnTo>
                    <a:lnTo>
                      <a:pt x="267" y="213"/>
                    </a:lnTo>
                    <a:lnTo>
                      <a:pt x="276" y="206"/>
                    </a:lnTo>
                    <a:lnTo>
                      <a:pt x="274" y="200"/>
                    </a:lnTo>
                    <a:lnTo>
                      <a:pt x="273" y="197"/>
                    </a:lnTo>
                    <a:lnTo>
                      <a:pt x="279" y="186"/>
                    </a:lnTo>
                    <a:lnTo>
                      <a:pt x="288" y="189"/>
                    </a:lnTo>
                    <a:lnTo>
                      <a:pt x="297" y="189"/>
                    </a:lnTo>
                    <a:lnTo>
                      <a:pt x="296" y="183"/>
                    </a:lnTo>
                    <a:lnTo>
                      <a:pt x="303" y="184"/>
                    </a:lnTo>
                    <a:lnTo>
                      <a:pt x="308" y="187"/>
                    </a:lnTo>
                    <a:lnTo>
                      <a:pt x="308" y="184"/>
                    </a:lnTo>
                    <a:lnTo>
                      <a:pt x="303" y="178"/>
                    </a:lnTo>
                    <a:lnTo>
                      <a:pt x="309" y="175"/>
                    </a:lnTo>
                    <a:lnTo>
                      <a:pt x="305" y="169"/>
                    </a:lnTo>
                    <a:lnTo>
                      <a:pt x="308" y="166"/>
                    </a:lnTo>
                    <a:lnTo>
                      <a:pt x="315" y="169"/>
                    </a:lnTo>
                    <a:lnTo>
                      <a:pt x="343" y="163"/>
                    </a:lnTo>
                    <a:lnTo>
                      <a:pt x="350" y="163"/>
                    </a:lnTo>
                    <a:lnTo>
                      <a:pt x="355" y="159"/>
                    </a:lnTo>
                    <a:lnTo>
                      <a:pt x="358" y="159"/>
                    </a:lnTo>
                    <a:lnTo>
                      <a:pt x="358" y="148"/>
                    </a:lnTo>
                    <a:lnTo>
                      <a:pt x="358" y="140"/>
                    </a:lnTo>
                    <a:lnTo>
                      <a:pt x="361" y="136"/>
                    </a:lnTo>
                    <a:lnTo>
                      <a:pt x="367" y="130"/>
                    </a:lnTo>
                    <a:lnTo>
                      <a:pt x="367" y="121"/>
                    </a:lnTo>
                    <a:lnTo>
                      <a:pt x="367" y="114"/>
                    </a:lnTo>
                    <a:lnTo>
                      <a:pt x="362" y="113"/>
                    </a:lnTo>
                    <a:lnTo>
                      <a:pt x="364" y="108"/>
                    </a:lnTo>
                    <a:lnTo>
                      <a:pt x="358" y="105"/>
                    </a:lnTo>
                    <a:lnTo>
                      <a:pt x="352" y="99"/>
                    </a:lnTo>
                    <a:lnTo>
                      <a:pt x="347" y="96"/>
                    </a:lnTo>
                    <a:lnTo>
                      <a:pt x="344" y="89"/>
                    </a:lnTo>
                    <a:lnTo>
                      <a:pt x="341" y="86"/>
                    </a:lnTo>
                    <a:lnTo>
                      <a:pt x="333" y="84"/>
                    </a:lnTo>
                    <a:lnTo>
                      <a:pt x="321" y="93"/>
                    </a:lnTo>
                    <a:lnTo>
                      <a:pt x="317" y="95"/>
                    </a:lnTo>
                    <a:lnTo>
                      <a:pt x="311" y="86"/>
                    </a:lnTo>
                    <a:lnTo>
                      <a:pt x="312" y="78"/>
                    </a:lnTo>
                    <a:lnTo>
                      <a:pt x="306" y="60"/>
                    </a:lnTo>
                    <a:lnTo>
                      <a:pt x="305" y="52"/>
                    </a:lnTo>
                    <a:lnTo>
                      <a:pt x="314" y="45"/>
                    </a:lnTo>
                    <a:lnTo>
                      <a:pt x="315" y="40"/>
                    </a:lnTo>
                    <a:lnTo>
                      <a:pt x="311" y="43"/>
                    </a:lnTo>
                    <a:lnTo>
                      <a:pt x="305" y="40"/>
                    </a:lnTo>
                    <a:lnTo>
                      <a:pt x="311" y="35"/>
                    </a:lnTo>
                    <a:lnTo>
                      <a:pt x="314" y="29"/>
                    </a:lnTo>
                    <a:lnTo>
                      <a:pt x="311" y="25"/>
                    </a:lnTo>
                    <a:lnTo>
                      <a:pt x="311" y="17"/>
                    </a:lnTo>
                    <a:lnTo>
                      <a:pt x="317" y="11"/>
                    </a:lnTo>
                    <a:lnTo>
                      <a:pt x="317" y="7"/>
                    </a:lnTo>
                    <a:lnTo>
                      <a:pt x="320" y="4"/>
                    </a:lnTo>
                    <a:lnTo>
                      <a:pt x="317" y="0"/>
                    </a:lnTo>
                    <a:lnTo>
                      <a:pt x="314" y="4"/>
                    </a:lnTo>
                    <a:lnTo>
                      <a:pt x="311" y="13"/>
                    </a:lnTo>
                    <a:lnTo>
                      <a:pt x="305" y="20"/>
                    </a:lnTo>
                    <a:lnTo>
                      <a:pt x="300" y="16"/>
                    </a:lnTo>
                    <a:lnTo>
                      <a:pt x="294" y="17"/>
                    </a:lnTo>
                    <a:lnTo>
                      <a:pt x="288" y="14"/>
                    </a:lnTo>
                    <a:lnTo>
                      <a:pt x="285" y="14"/>
                    </a:lnTo>
                    <a:lnTo>
                      <a:pt x="282" y="17"/>
                    </a:lnTo>
                    <a:lnTo>
                      <a:pt x="276" y="14"/>
                    </a:lnTo>
                    <a:lnTo>
                      <a:pt x="268" y="19"/>
                    </a:lnTo>
                    <a:lnTo>
                      <a:pt x="267" y="26"/>
                    </a:lnTo>
                    <a:lnTo>
                      <a:pt x="270" y="28"/>
                    </a:lnTo>
                    <a:lnTo>
                      <a:pt x="274" y="37"/>
                    </a:lnTo>
                    <a:lnTo>
                      <a:pt x="276" y="45"/>
                    </a:lnTo>
                    <a:lnTo>
                      <a:pt x="286" y="45"/>
                    </a:lnTo>
                    <a:lnTo>
                      <a:pt x="288" y="51"/>
                    </a:lnTo>
                    <a:lnTo>
                      <a:pt x="285" y="58"/>
                    </a:lnTo>
                    <a:lnTo>
                      <a:pt x="276" y="63"/>
                    </a:lnTo>
                    <a:lnTo>
                      <a:pt x="273" y="60"/>
                    </a:lnTo>
                    <a:lnTo>
                      <a:pt x="267" y="60"/>
                    </a:lnTo>
                    <a:lnTo>
                      <a:pt x="268" y="72"/>
                    </a:lnTo>
                    <a:lnTo>
                      <a:pt x="271" y="78"/>
                    </a:lnTo>
                    <a:lnTo>
                      <a:pt x="271" y="83"/>
                    </a:lnTo>
                    <a:lnTo>
                      <a:pt x="267" y="89"/>
                    </a:lnTo>
                    <a:lnTo>
                      <a:pt x="259" y="89"/>
                    </a:lnTo>
                    <a:lnTo>
                      <a:pt x="248" y="80"/>
                    </a:lnTo>
                    <a:lnTo>
                      <a:pt x="247" y="84"/>
                    </a:lnTo>
                    <a:lnTo>
                      <a:pt x="241" y="87"/>
                    </a:lnTo>
                    <a:lnTo>
                      <a:pt x="235" y="96"/>
                    </a:lnTo>
                    <a:lnTo>
                      <a:pt x="229" y="93"/>
                    </a:lnTo>
                    <a:lnTo>
                      <a:pt x="224" y="93"/>
                    </a:lnTo>
                    <a:lnTo>
                      <a:pt x="221" y="101"/>
                    </a:lnTo>
                    <a:lnTo>
                      <a:pt x="214" y="108"/>
                    </a:lnTo>
                    <a:lnTo>
                      <a:pt x="208" y="113"/>
                    </a:lnTo>
                    <a:lnTo>
                      <a:pt x="203" y="121"/>
                    </a:lnTo>
                    <a:lnTo>
                      <a:pt x="195" y="121"/>
                    </a:lnTo>
                    <a:lnTo>
                      <a:pt x="194" y="127"/>
                    </a:lnTo>
                    <a:lnTo>
                      <a:pt x="191" y="125"/>
                    </a:lnTo>
                    <a:lnTo>
                      <a:pt x="188" y="127"/>
                    </a:lnTo>
                    <a:lnTo>
                      <a:pt x="188" y="137"/>
                    </a:lnTo>
                    <a:lnTo>
                      <a:pt x="183" y="142"/>
                    </a:lnTo>
                    <a:lnTo>
                      <a:pt x="179" y="149"/>
                    </a:lnTo>
                    <a:lnTo>
                      <a:pt x="167" y="155"/>
                    </a:lnTo>
                    <a:lnTo>
                      <a:pt x="162" y="154"/>
                    </a:lnTo>
                    <a:lnTo>
                      <a:pt x="160" y="151"/>
                    </a:lnTo>
                    <a:lnTo>
                      <a:pt x="154" y="142"/>
                    </a:lnTo>
                    <a:lnTo>
                      <a:pt x="159" y="136"/>
                    </a:lnTo>
                    <a:lnTo>
                      <a:pt x="154" y="125"/>
                    </a:lnTo>
                    <a:lnTo>
                      <a:pt x="147" y="127"/>
                    </a:lnTo>
                    <a:lnTo>
                      <a:pt x="145" y="124"/>
                    </a:lnTo>
                    <a:lnTo>
                      <a:pt x="138" y="121"/>
                    </a:lnTo>
                    <a:lnTo>
                      <a:pt x="133" y="124"/>
                    </a:lnTo>
                    <a:lnTo>
                      <a:pt x="123" y="127"/>
                    </a:lnTo>
                    <a:lnTo>
                      <a:pt x="123" y="130"/>
                    </a:lnTo>
                    <a:lnTo>
                      <a:pt x="112" y="145"/>
                    </a:lnTo>
                    <a:lnTo>
                      <a:pt x="121" y="152"/>
                    </a:lnTo>
                    <a:lnTo>
                      <a:pt x="118" y="159"/>
                    </a:lnTo>
                    <a:lnTo>
                      <a:pt x="115" y="160"/>
                    </a:lnTo>
                    <a:lnTo>
                      <a:pt x="116" y="166"/>
                    </a:lnTo>
                    <a:lnTo>
                      <a:pt x="112" y="166"/>
                    </a:lnTo>
                    <a:lnTo>
                      <a:pt x="95" y="157"/>
                    </a:lnTo>
                    <a:lnTo>
                      <a:pt x="88" y="149"/>
                    </a:lnTo>
                    <a:lnTo>
                      <a:pt x="83" y="154"/>
                    </a:lnTo>
                    <a:lnTo>
                      <a:pt x="79" y="151"/>
                    </a:lnTo>
                    <a:lnTo>
                      <a:pt x="75" y="149"/>
                    </a:lnTo>
                    <a:lnTo>
                      <a:pt x="68" y="157"/>
                    </a:lnTo>
                    <a:lnTo>
                      <a:pt x="71" y="162"/>
                    </a:lnTo>
                    <a:lnTo>
                      <a:pt x="65" y="168"/>
                    </a:lnTo>
                    <a:lnTo>
                      <a:pt x="59" y="169"/>
                    </a:lnTo>
                    <a:lnTo>
                      <a:pt x="57" y="175"/>
                    </a:lnTo>
                    <a:lnTo>
                      <a:pt x="53" y="184"/>
                    </a:lnTo>
                    <a:lnTo>
                      <a:pt x="48" y="189"/>
                    </a:lnTo>
                    <a:lnTo>
                      <a:pt x="44" y="192"/>
                    </a:lnTo>
                    <a:lnTo>
                      <a:pt x="36" y="195"/>
                    </a:lnTo>
                    <a:lnTo>
                      <a:pt x="33" y="198"/>
                    </a:lnTo>
                    <a:lnTo>
                      <a:pt x="33" y="200"/>
                    </a:lnTo>
                    <a:lnTo>
                      <a:pt x="28" y="206"/>
                    </a:lnTo>
                    <a:lnTo>
                      <a:pt x="22" y="212"/>
                    </a:lnTo>
                    <a:lnTo>
                      <a:pt x="19" y="207"/>
                    </a:lnTo>
                    <a:lnTo>
                      <a:pt x="9" y="20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3" name="Freeform 4250">
                <a:extLst>
                  <a:ext uri="{FF2B5EF4-FFF2-40B4-BE49-F238E27FC236}">
                    <a16:creationId xmlns:a16="http://schemas.microsoft.com/office/drawing/2014/main" id="{25E0ADE6-72B9-EE4F-334D-1A16BBB68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458"/>
                <a:ext cx="184" cy="172"/>
              </a:xfrm>
              <a:custGeom>
                <a:avLst/>
                <a:gdLst>
                  <a:gd name="T0" fmla="*/ 33 w 367"/>
                  <a:gd name="T1" fmla="*/ 200 h 344"/>
                  <a:gd name="T2" fmla="*/ 53 w 367"/>
                  <a:gd name="T3" fmla="*/ 184 h 344"/>
                  <a:gd name="T4" fmla="*/ 68 w 367"/>
                  <a:gd name="T5" fmla="*/ 157 h 344"/>
                  <a:gd name="T6" fmla="*/ 95 w 367"/>
                  <a:gd name="T7" fmla="*/ 157 h 344"/>
                  <a:gd name="T8" fmla="*/ 121 w 367"/>
                  <a:gd name="T9" fmla="*/ 152 h 344"/>
                  <a:gd name="T10" fmla="*/ 138 w 367"/>
                  <a:gd name="T11" fmla="*/ 121 h 344"/>
                  <a:gd name="T12" fmla="*/ 154 w 367"/>
                  <a:gd name="T13" fmla="*/ 142 h 344"/>
                  <a:gd name="T14" fmla="*/ 183 w 367"/>
                  <a:gd name="T15" fmla="*/ 142 h 344"/>
                  <a:gd name="T16" fmla="*/ 195 w 367"/>
                  <a:gd name="T17" fmla="*/ 121 h 344"/>
                  <a:gd name="T18" fmla="*/ 224 w 367"/>
                  <a:gd name="T19" fmla="*/ 93 h 344"/>
                  <a:gd name="T20" fmla="*/ 248 w 367"/>
                  <a:gd name="T21" fmla="*/ 80 h 344"/>
                  <a:gd name="T22" fmla="*/ 268 w 367"/>
                  <a:gd name="T23" fmla="*/ 72 h 344"/>
                  <a:gd name="T24" fmla="*/ 288 w 367"/>
                  <a:gd name="T25" fmla="*/ 51 h 344"/>
                  <a:gd name="T26" fmla="*/ 267 w 367"/>
                  <a:gd name="T27" fmla="*/ 26 h 344"/>
                  <a:gd name="T28" fmla="*/ 288 w 367"/>
                  <a:gd name="T29" fmla="*/ 14 h 344"/>
                  <a:gd name="T30" fmla="*/ 314 w 367"/>
                  <a:gd name="T31" fmla="*/ 4 h 344"/>
                  <a:gd name="T32" fmla="*/ 311 w 367"/>
                  <a:gd name="T33" fmla="*/ 17 h 344"/>
                  <a:gd name="T34" fmla="*/ 311 w 367"/>
                  <a:gd name="T35" fmla="*/ 43 h 344"/>
                  <a:gd name="T36" fmla="*/ 312 w 367"/>
                  <a:gd name="T37" fmla="*/ 78 h 344"/>
                  <a:gd name="T38" fmla="*/ 341 w 367"/>
                  <a:gd name="T39" fmla="*/ 86 h 344"/>
                  <a:gd name="T40" fmla="*/ 364 w 367"/>
                  <a:gd name="T41" fmla="*/ 108 h 344"/>
                  <a:gd name="T42" fmla="*/ 361 w 367"/>
                  <a:gd name="T43" fmla="*/ 136 h 344"/>
                  <a:gd name="T44" fmla="*/ 350 w 367"/>
                  <a:gd name="T45" fmla="*/ 163 h 344"/>
                  <a:gd name="T46" fmla="*/ 309 w 367"/>
                  <a:gd name="T47" fmla="*/ 175 h 344"/>
                  <a:gd name="T48" fmla="*/ 296 w 367"/>
                  <a:gd name="T49" fmla="*/ 183 h 344"/>
                  <a:gd name="T50" fmla="*/ 274 w 367"/>
                  <a:gd name="T51" fmla="*/ 200 h 344"/>
                  <a:gd name="T52" fmla="*/ 276 w 367"/>
                  <a:gd name="T53" fmla="*/ 227 h 344"/>
                  <a:gd name="T54" fmla="*/ 277 w 367"/>
                  <a:gd name="T55" fmla="*/ 271 h 344"/>
                  <a:gd name="T56" fmla="*/ 248 w 367"/>
                  <a:gd name="T57" fmla="*/ 292 h 344"/>
                  <a:gd name="T58" fmla="*/ 258 w 367"/>
                  <a:gd name="T59" fmla="*/ 303 h 344"/>
                  <a:gd name="T60" fmla="*/ 273 w 367"/>
                  <a:gd name="T61" fmla="*/ 303 h 344"/>
                  <a:gd name="T62" fmla="*/ 271 w 367"/>
                  <a:gd name="T63" fmla="*/ 329 h 344"/>
                  <a:gd name="T64" fmla="*/ 259 w 367"/>
                  <a:gd name="T65" fmla="*/ 341 h 344"/>
                  <a:gd name="T66" fmla="*/ 250 w 367"/>
                  <a:gd name="T67" fmla="*/ 321 h 344"/>
                  <a:gd name="T68" fmla="*/ 233 w 367"/>
                  <a:gd name="T69" fmla="*/ 301 h 344"/>
                  <a:gd name="T70" fmla="*/ 201 w 367"/>
                  <a:gd name="T71" fmla="*/ 318 h 344"/>
                  <a:gd name="T72" fmla="*/ 183 w 367"/>
                  <a:gd name="T73" fmla="*/ 321 h 344"/>
                  <a:gd name="T74" fmla="*/ 182 w 367"/>
                  <a:gd name="T75" fmla="*/ 285 h 344"/>
                  <a:gd name="T76" fmla="*/ 168 w 367"/>
                  <a:gd name="T77" fmla="*/ 248 h 344"/>
                  <a:gd name="T78" fmla="*/ 148 w 367"/>
                  <a:gd name="T79" fmla="*/ 253 h 344"/>
                  <a:gd name="T80" fmla="*/ 123 w 367"/>
                  <a:gd name="T81" fmla="*/ 239 h 344"/>
                  <a:gd name="T82" fmla="*/ 104 w 367"/>
                  <a:gd name="T83" fmla="*/ 254 h 344"/>
                  <a:gd name="T84" fmla="*/ 127 w 367"/>
                  <a:gd name="T85" fmla="*/ 265 h 344"/>
                  <a:gd name="T86" fmla="*/ 130 w 367"/>
                  <a:gd name="T87" fmla="*/ 282 h 344"/>
                  <a:gd name="T88" fmla="*/ 133 w 367"/>
                  <a:gd name="T89" fmla="*/ 318 h 344"/>
                  <a:gd name="T90" fmla="*/ 110 w 367"/>
                  <a:gd name="T91" fmla="*/ 329 h 344"/>
                  <a:gd name="T92" fmla="*/ 85 w 367"/>
                  <a:gd name="T93" fmla="*/ 317 h 344"/>
                  <a:gd name="T94" fmla="*/ 66 w 367"/>
                  <a:gd name="T95" fmla="*/ 312 h 344"/>
                  <a:gd name="T96" fmla="*/ 24 w 367"/>
                  <a:gd name="T97" fmla="*/ 301 h 344"/>
                  <a:gd name="T98" fmla="*/ 12 w 367"/>
                  <a:gd name="T99" fmla="*/ 286 h 344"/>
                  <a:gd name="T100" fmla="*/ 21 w 367"/>
                  <a:gd name="T101" fmla="*/ 266 h 344"/>
                  <a:gd name="T102" fmla="*/ 22 w 367"/>
                  <a:gd name="T103" fmla="*/ 230 h 344"/>
                  <a:gd name="T104" fmla="*/ 0 w 367"/>
                  <a:gd name="T105" fmla="*/ 227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7" h="344">
                    <a:moveTo>
                      <a:pt x="9" y="209"/>
                    </a:moveTo>
                    <a:lnTo>
                      <a:pt x="19" y="207"/>
                    </a:lnTo>
                    <a:lnTo>
                      <a:pt x="22" y="212"/>
                    </a:lnTo>
                    <a:lnTo>
                      <a:pt x="28" y="206"/>
                    </a:lnTo>
                    <a:lnTo>
                      <a:pt x="33" y="200"/>
                    </a:lnTo>
                    <a:lnTo>
                      <a:pt x="33" y="198"/>
                    </a:lnTo>
                    <a:lnTo>
                      <a:pt x="36" y="195"/>
                    </a:lnTo>
                    <a:lnTo>
                      <a:pt x="44" y="192"/>
                    </a:lnTo>
                    <a:lnTo>
                      <a:pt x="48" y="189"/>
                    </a:lnTo>
                    <a:lnTo>
                      <a:pt x="53" y="184"/>
                    </a:lnTo>
                    <a:lnTo>
                      <a:pt x="57" y="175"/>
                    </a:lnTo>
                    <a:lnTo>
                      <a:pt x="59" y="169"/>
                    </a:lnTo>
                    <a:lnTo>
                      <a:pt x="65" y="168"/>
                    </a:lnTo>
                    <a:lnTo>
                      <a:pt x="71" y="162"/>
                    </a:lnTo>
                    <a:lnTo>
                      <a:pt x="68" y="157"/>
                    </a:lnTo>
                    <a:lnTo>
                      <a:pt x="75" y="149"/>
                    </a:lnTo>
                    <a:lnTo>
                      <a:pt x="79" y="151"/>
                    </a:lnTo>
                    <a:lnTo>
                      <a:pt x="83" y="154"/>
                    </a:lnTo>
                    <a:lnTo>
                      <a:pt x="88" y="149"/>
                    </a:lnTo>
                    <a:lnTo>
                      <a:pt x="95" y="157"/>
                    </a:lnTo>
                    <a:lnTo>
                      <a:pt x="112" y="166"/>
                    </a:lnTo>
                    <a:lnTo>
                      <a:pt x="116" y="166"/>
                    </a:lnTo>
                    <a:lnTo>
                      <a:pt x="115" y="160"/>
                    </a:lnTo>
                    <a:lnTo>
                      <a:pt x="118" y="159"/>
                    </a:lnTo>
                    <a:lnTo>
                      <a:pt x="121" y="152"/>
                    </a:lnTo>
                    <a:lnTo>
                      <a:pt x="112" y="145"/>
                    </a:lnTo>
                    <a:lnTo>
                      <a:pt x="123" y="130"/>
                    </a:lnTo>
                    <a:lnTo>
                      <a:pt x="123" y="127"/>
                    </a:lnTo>
                    <a:lnTo>
                      <a:pt x="133" y="124"/>
                    </a:lnTo>
                    <a:lnTo>
                      <a:pt x="138" y="121"/>
                    </a:lnTo>
                    <a:lnTo>
                      <a:pt x="145" y="124"/>
                    </a:lnTo>
                    <a:lnTo>
                      <a:pt x="147" y="127"/>
                    </a:lnTo>
                    <a:lnTo>
                      <a:pt x="154" y="125"/>
                    </a:lnTo>
                    <a:lnTo>
                      <a:pt x="159" y="136"/>
                    </a:lnTo>
                    <a:lnTo>
                      <a:pt x="154" y="142"/>
                    </a:lnTo>
                    <a:lnTo>
                      <a:pt x="160" y="151"/>
                    </a:lnTo>
                    <a:lnTo>
                      <a:pt x="162" y="154"/>
                    </a:lnTo>
                    <a:lnTo>
                      <a:pt x="167" y="155"/>
                    </a:lnTo>
                    <a:lnTo>
                      <a:pt x="179" y="149"/>
                    </a:lnTo>
                    <a:lnTo>
                      <a:pt x="183" y="142"/>
                    </a:lnTo>
                    <a:lnTo>
                      <a:pt x="188" y="137"/>
                    </a:lnTo>
                    <a:lnTo>
                      <a:pt x="188" y="127"/>
                    </a:lnTo>
                    <a:lnTo>
                      <a:pt x="191" y="125"/>
                    </a:lnTo>
                    <a:lnTo>
                      <a:pt x="194" y="127"/>
                    </a:lnTo>
                    <a:lnTo>
                      <a:pt x="195" y="121"/>
                    </a:lnTo>
                    <a:lnTo>
                      <a:pt x="203" y="121"/>
                    </a:lnTo>
                    <a:lnTo>
                      <a:pt x="208" y="113"/>
                    </a:lnTo>
                    <a:lnTo>
                      <a:pt x="214" y="108"/>
                    </a:lnTo>
                    <a:lnTo>
                      <a:pt x="221" y="101"/>
                    </a:lnTo>
                    <a:lnTo>
                      <a:pt x="224" y="93"/>
                    </a:lnTo>
                    <a:lnTo>
                      <a:pt x="229" y="93"/>
                    </a:lnTo>
                    <a:lnTo>
                      <a:pt x="235" y="96"/>
                    </a:lnTo>
                    <a:lnTo>
                      <a:pt x="241" y="87"/>
                    </a:lnTo>
                    <a:lnTo>
                      <a:pt x="247" y="84"/>
                    </a:lnTo>
                    <a:lnTo>
                      <a:pt x="248" y="80"/>
                    </a:lnTo>
                    <a:lnTo>
                      <a:pt x="259" y="89"/>
                    </a:lnTo>
                    <a:lnTo>
                      <a:pt x="267" y="89"/>
                    </a:lnTo>
                    <a:lnTo>
                      <a:pt x="271" y="83"/>
                    </a:lnTo>
                    <a:lnTo>
                      <a:pt x="271" y="78"/>
                    </a:lnTo>
                    <a:lnTo>
                      <a:pt x="268" y="72"/>
                    </a:lnTo>
                    <a:lnTo>
                      <a:pt x="267" y="60"/>
                    </a:lnTo>
                    <a:lnTo>
                      <a:pt x="273" y="60"/>
                    </a:lnTo>
                    <a:lnTo>
                      <a:pt x="276" y="63"/>
                    </a:lnTo>
                    <a:lnTo>
                      <a:pt x="285" y="58"/>
                    </a:lnTo>
                    <a:lnTo>
                      <a:pt x="288" y="51"/>
                    </a:lnTo>
                    <a:lnTo>
                      <a:pt x="286" y="45"/>
                    </a:lnTo>
                    <a:lnTo>
                      <a:pt x="276" y="45"/>
                    </a:lnTo>
                    <a:lnTo>
                      <a:pt x="274" y="37"/>
                    </a:lnTo>
                    <a:lnTo>
                      <a:pt x="270" y="28"/>
                    </a:lnTo>
                    <a:lnTo>
                      <a:pt x="267" y="26"/>
                    </a:lnTo>
                    <a:lnTo>
                      <a:pt x="268" y="19"/>
                    </a:lnTo>
                    <a:lnTo>
                      <a:pt x="276" y="14"/>
                    </a:lnTo>
                    <a:lnTo>
                      <a:pt x="282" y="17"/>
                    </a:lnTo>
                    <a:lnTo>
                      <a:pt x="285" y="14"/>
                    </a:lnTo>
                    <a:lnTo>
                      <a:pt x="288" y="14"/>
                    </a:lnTo>
                    <a:lnTo>
                      <a:pt x="294" y="17"/>
                    </a:lnTo>
                    <a:lnTo>
                      <a:pt x="300" y="16"/>
                    </a:lnTo>
                    <a:lnTo>
                      <a:pt x="305" y="20"/>
                    </a:lnTo>
                    <a:lnTo>
                      <a:pt x="311" y="13"/>
                    </a:lnTo>
                    <a:lnTo>
                      <a:pt x="314" y="4"/>
                    </a:lnTo>
                    <a:lnTo>
                      <a:pt x="317" y="0"/>
                    </a:lnTo>
                    <a:lnTo>
                      <a:pt x="320" y="4"/>
                    </a:lnTo>
                    <a:lnTo>
                      <a:pt x="317" y="7"/>
                    </a:lnTo>
                    <a:lnTo>
                      <a:pt x="317" y="11"/>
                    </a:lnTo>
                    <a:lnTo>
                      <a:pt x="311" y="17"/>
                    </a:lnTo>
                    <a:lnTo>
                      <a:pt x="311" y="25"/>
                    </a:lnTo>
                    <a:lnTo>
                      <a:pt x="314" y="29"/>
                    </a:lnTo>
                    <a:lnTo>
                      <a:pt x="311" y="35"/>
                    </a:lnTo>
                    <a:lnTo>
                      <a:pt x="305" y="40"/>
                    </a:lnTo>
                    <a:lnTo>
                      <a:pt x="311" y="43"/>
                    </a:lnTo>
                    <a:lnTo>
                      <a:pt x="315" y="40"/>
                    </a:lnTo>
                    <a:lnTo>
                      <a:pt x="314" y="45"/>
                    </a:lnTo>
                    <a:lnTo>
                      <a:pt x="305" y="52"/>
                    </a:lnTo>
                    <a:lnTo>
                      <a:pt x="306" y="60"/>
                    </a:lnTo>
                    <a:lnTo>
                      <a:pt x="312" y="78"/>
                    </a:lnTo>
                    <a:lnTo>
                      <a:pt x="311" y="86"/>
                    </a:lnTo>
                    <a:lnTo>
                      <a:pt x="317" y="95"/>
                    </a:lnTo>
                    <a:lnTo>
                      <a:pt x="321" y="93"/>
                    </a:lnTo>
                    <a:lnTo>
                      <a:pt x="333" y="84"/>
                    </a:lnTo>
                    <a:lnTo>
                      <a:pt x="341" y="86"/>
                    </a:lnTo>
                    <a:lnTo>
                      <a:pt x="344" y="89"/>
                    </a:lnTo>
                    <a:lnTo>
                      <a:pt x="347" y="96"/>
                    </a:lnTo>
                    <a:lnTo>
                      <a:pt x="352" y="99"/>
                    </a:lnTo>
                    <a:lnTo>
                      <a:pt x="358" y="105"/>
                    </a:lnTo>
                    <a:lnTo>
                      <a:pt x="364" y="108"/>
                    </a:lnTo>
                    <a:lnTo>
                      <a:pt x="362" y="113"/>
                    </a:lnTo>
                    <a:lnTo>
                      <a:pt x="367" y="114"/>
                    </a:lnTo>
                    <a:lnTo>
                      <a:pt x="367" y="121"/>
                    </a:lnTo>
                    <a:lnTo>
                      <a:pt x="367" y="130"/>
                    </a:lnTo>
                    <a:lnTo>
                      <a:pt x="361" y="136"/>
                    </a:lnTo>
                    <a:lnTo>
                      <a:pt x="358" y="140"/>
                    </a:lnTo>
                    <a:lnTo>
                      <a:pt x="358" y="148"/>
                    </a:lnTo>
                    <a:lnTo>
                      <a:pt x="358" y="159"/>
                    </a:lnTo>
                    <a:lnTo>
                      <a:pt x="355" y="159"/>
                    </a:lnTo>
                    <a:lnTo>
                      <a:pt x="350" y="163"/>
                    </a:lnTo>
                    <a:lnTo>
                      <a:pt x="343" y="163"/>
                    </a:lnTo>
                    <a:lnTo>
                      <a:pt x="315" y="169"/>
                    </a:lnTo>
                    <a:lnTo>
                      <a:pt x="308" y="166"/>
                    </a:lnTo>
                    <a:lnTo>
                      <a:pt x="305" y="169"/>
                    </a:lnTo>
                    <a:lnTo>
                      <a:pt x="309" y="175"/>
                    </a:lnTo>
                    <a:lnTo>
                      <a:pt x="303" y="178"/>
                    </a:lnTo>
                    <a:lnTo>
                      <a:pt x="308" y="184"/>
                    </a:lnTo>
                    <a:lnTo>
                      <a:pt x="308" y="187"/>
                    </a:lnTo>
                    <a:lnTo>
                      <a:pt x="303" y="184"/>
                    </a:lnTo>
                    <a:lnTo>
                      <a:pt x="296" y="183"/>
                    </a:lnTo>
                    <a:lnTo>
                      <a:pt x="297" y="189"/>
                    </a:lnTo>
                    <a:lnTo>
                      <a:pt x="288" y="189"/>
                    </a:lnTo>
                    <a:lnTo>
                      <a:pt x="279" y="186"/>
                    </a:lnTo>
                    <a:lnTo>
                      <a:pt x="273" y="197"/>
                    </a:lnTo>
                    <a:lnTo>
                      <a:pt x="274" y="200"/>
                    </a:lnTo>
                    <a:lnTo>
                      <a:pt x="276" y="206"/>
                    </a:lnTo>
                    <a:lnTo>
                      <a:pt x="267" y="213"/>
                    </a:lnTo>
                    <a:lnTo>
                      <a:pt x="267" y="219"/>
                    </a:lnTo>
                    <a:lnTo>
                      <a:pt x="273" y="222"/>
                    </a:lnTo>
                    <a:lnTo>
                      <a:pt x="276" y="227"/>
                    </a:lnTo>
                    <a:lnTo>
                      <a:pt x="286" y="236"/>
                    </a:lnTo>
                    <a:lnTo>
                      <a:pt x="282" y="242"/>
                    </a:lnTo>
                    <a:lnTo>
                      <a:pt x="277" y="251"/>
                    </a:lnTo>
                    <a:lnTo>
                      <a:pt x="280" y="262"/>
                    </a:lnTo>
                    <a:lnTo>
                      <a:pt x="277" y="271"/>
                    </a:lnTo>
                    <a:lnTo>
                      <a:pt x="273" y="273"/>
                    </a:lnTo>
                    <a:lnTo>
                      <a:pt x="267" y="279"/>
                    </a:lnTo>
                    <a:lnTo>
                      <a:pt x="264" y="282"/>
                    </a:lnTo>
                    <a:lnTo>
                      <a:pt x="258" y="285"/>
                    </a:lnTo>
                    <a:lnTo>
                      <a:pt x="248" y="292"/>
                    </a:lnTo>
                    <a:lnTo>
                      <a:pt x="245" y="292"/>
                    </a:lnTo>
                    <a:lnTo>
                      <a:pt x="245" y="298"/>
                    </a:lnTo>
                    <a:lnTo>
                      <a:pt x="247" y="301"/>
                    </a:lnTo>
                    <a:lnTo>
                      <a:pt x="253" y="304"/>
                    </a:lnTo>
                    <a:lnTo>
                      <a:pt x="258" y="303"/>
                    </a:lnTo>
                    <a:lnTo>
                      <a:pt x="259" y="297"/>
                    </a:lnTo>
                    <a:lnTo>
                      <a:pt x="264" y="292"/>
                    </a:lnTo>
                    <a:lnTo>
                      <a:pt x="268" y="292"/>
                    </a:lnTo>
                    <a:lnTo>
                      <a:pt x="270" y="300"/>
                    </a:lnTo>
                    <a:lnTo>
                      <a:pt x="273" y="303"/>
                    </a:lnTo>
                    <a:lnTo>
                      <a:pt x="277" y="315"/>
                    </a:lnTo>
                    <a:lnTo>
                      <a:pt x="273" y="320"/>
                    </a:lnTo>
                    <a:lnTo>
                      <a:pt x="270" y="320"/>
                    </a:lnTo>
                    <a:lnTo>
                      <a:pt x="270" y="327"/>
                    </a:lnTo>
                    <a:lnTo>
                      <a:pt x="271" y="329"/>
                    </a:lnTo>
                    <a:lnTo>
                      <a:pt x="273" y="332"/>
                    </a:lnTo>
                    <a:lnTo>
                      <a:pt x="267" y="339"/>
                    </a:lnTo>
                    <a:lnTo>
                      <a:pt x="268" y="344"/>
                    </a:lnTo>
                    <a:lnTo>
                      <a:pt x="264" y="344"/>
                    </a:lnTo>
                    <a:lnTo>
                      <a:pt x="259" y="341"/>
                    </a:lnTo>
                    <a:lnTo>
                      <a:pt x="255" y="342"/>
                    </a:lnTo>
                    <a:lnTo>
                      <a:pt x="258" y="335"/>
                    </a:lnTo>
                    <a:lnTo>
                      <a:pt x="255" y="333"/>
                    </a:lnTo>
                    <a:lnTo>
                      <a:pt x="250" y="326"/>
                    </a:lnTo>
                    <a:lnTo>
                      <a:pt x="250" y="321"/>
                    </a:lnTo>
                    <a:lnTo>
                      <a:pt x="247" y="315"/>
                    </a:lnTo>
                    <a:lnTo>
                      <a:pt x="241" y="312"/>
                    </a:lnTo>
                    <a:lnTo>
                      <a:pt x="239" y="301"/>
                    </a:lnTo>
                    <a:lnTo>
                      <a:pt x="239" y="295"/>
                    </a:lnTo>
                    <a:lnTo>
                      <a:pt x="233" y="301"/>
                    </a:lnTo>
                    <a:lnTo>
                      <a:pt x="224" y="294"/>
                    </a:lnTo>
                    <a:lnTo>
                      <a:pt x="221" y="300"/>
                    </a:lnTo>
                    <a:lnTo>
                      <a:pt x="212" y="303"/>
                    </a:lnTo>
                    <a:lnTo>
                      <a:pt x="206" y="309"/>
                    </a:lnTo>
                    <a:lnTo>
                      <a:pt x="201" y="318"/>
                    </a:lnTo>
                    <a:lnTo>
                      <a:pt x="206" y="318"/>
                    </a:lnTo>
                    <a:lnTo>
                      <a:pt x="201" y="326"/>
                    </a:lnTo>
                    <a:lnTo>
                      <a:pt x="194" y="324"/>
                    </a:lnTo>
                    <a:lnTo>
                      <a:pt x="188" y="329"/>
                    </a:lnTo>
                    <a:lnTo>
                      <a:pt x="183" y="321"/>
                    </a:lnTo>
                    <a:lnTo>
                      <a:pt x="179" y="318"/>
                    </a:lnTo>
                    <a:lnTo>
                      <a:pt x="174" y="309"/>
                    </a:lnTo>
                    <a:lnTo>
                      <a:pt x="177" y="294"/>
                    </a:lnTo>
                    <a:lnTo>
                      <a:pt x="182" y="291"/>
                    </a:lnTo>
                    <a:lnTo>
                      <a:pt x="182" y="285"/>
                    </a:lnTo>
                    <a:lnTo>
                      <a:pt x="177" y="282"/>
                    </a:lnTo>
                    <a:lnTo>
                      <a:pt x="177" y="276"/>
                    </a:lnTo>
                    <a:lnTo>
                      <a:pt x="180" y="271"/>
                    </a:lnTo>
                    <a:lnTo>
                      <a:pt x="171" y="250"/>
                    </a:lnTo>
                    <a:lnTo>
                      <a:pt x="168" y="248"/>
                    </a:lnTo>
                    <a:lnTo>
                      <a:pt x="165" y="251"/>
                    </a:lnTo>
                    <a:lnTo>
                      <a:pt x="159" y="254"/>
                    </a:lnTo>
                    <a:lnTo>
                      <a:pt x="151" y="250"/>
                    </a:lnTo>
                    <a:lnTo>
                      <a:pt x="147" y="256"/>
                    </a:lnTo>
                    <a:lnTo>
                      <a:pt x="148" y="253"/>
                    </a:lnTo>
                    <a:lnTo>
                      <a:pt x="145" y="248"/>
                    </a:lnTo>
                    <a:lnTo>
                      <a:pt x="145" y="242"/>
                    </a:lnTo>
                    <a:lnTo>
                      <a:pt x="136" y="239"/>
                    </a:lnTo>
                    <a:lnTo>
                      <a:pt x="130" y="239"/>
                    </a:lnTo>
                    <a:lnTo>
                      <a:pt x="123" y="239"/>
                    </a:lnTo>
                    <a:lnTo>
                      <a:pt x="118" y="235"/>
                    </a:lnTo>
                    <a:lnTo>
                      <a:pt x="121" y="227"/>
                    </a:lnTo>
                    <a:lnTo>
                      <a:pt x="112" y="236"/>
                    </a:lnTo>
                    <a:lnTo>
                      <a:pt x="109" y="248"/>
                    </a:lnTo>
                    <a:lnTo>
                      <a:pt x="104" y="254"/>
                    </a:lnTo>
                    <a:lnTo>
                      <a:pt x="103" y="260"/>
                    </a:lnTo>
                    <a:lnTo>
                      <a:pt x="107" y="265"/>
                    </a:lnTo>
                    <a:lnTo>
                      <a:pt x="116" y="260"/>
                    </a:lnTo>
                    <a:lnTo>
                      <a:pt x="118" y="265"/>
                    </a:lnTo>
                    <a:lnTo>
                      <a:pt x="127" y="265"/>
                    </a:lnTo>
                    <a:lnTo>
                      <a:pt x="127" y="271"/>
                    </a:lnTo>
                    <a:lnTo>
                      <a:pt x="132" y="271"/>
                    </a:lnTo>
                    <a:lnTo>
                      <a:pt x="135" y="276"/>
                    </a:lnTo>
                    <a:lnTo>
                      <a:pt x="130" y="277"/>
                    </a:lnTo>
                    <a:lnTo>
                      <a:pt x="130" y="282"/>
                    </a:lnTo>
                    <a:lnTo>
                      <a:pt x="126" y="286"/>
                    </a:lnTo>
                    <a:lnTo>
                      <a:pt x="124" y="292"/>
                    </a:lnTo>
                    <a:lnTo>
                      <a:pt x="129" y="301"/>
                    </a:lnTo>
                    <a:lnTo>
                      <a:pt x="129" y="309"/>
                    </a:lnTo>
                    <a:lnTo>
                      <a:pt x="133" y="318"/>
                    </a:lnTo>
                    <a:lnTo>
                      <a:pt x="127" y="324"/>
                    </a:lnTo>
                    <a:lnTo>
                      <a:pt x="127" y="326"/>
                    </a:lnTo>
                    <a:lnTo>
                      <a:pt x="121" y="332"/>
                    </a:lnTo>
                    <a:lnTo>
                      <a:pt x="118" y="329"/>
                    </a:lnTo>
                    <a:lnTo>
                      <a:pt x="110" y="329"/>
                    </a:lnTo>
                    <a:lnTo>
                      <a:pt x="107" y="321"/>
                    </a:lnTo>
                    <a:lnTo>
                      <a:pt x="103" y="321"/>
                    </a:lnTo>
                    <a:lnTo>
                      <a:pt x="94" y="321"/>
                    </a:lnTo>
                    <a:lnTo>
                      <a:pt x="86" y="326"/>
                    </a:lnTo>
                    <a:lnTo>
                      <a:pt x="85" y="317"/>
                    </a:lnTo>
                    <a:lnTo>
                      <a:pt x="82" y="309"/>
                    </a:lnTo>
                    <a:lnTo>
                      <a:pt x="82" y="304"/>
                    </a:lnTo>
                    <a:lnTo>
                      <a:pt x="79" y="300"/>
                    </a:lnTo>
                    <a:lnTo>
                      <a:pt x="71" y="312"/>
                    </a:lnTo>
                    <a:lnTo>
                      <a:pt x="66" y="312"/>
                    </a:lnTo>
                    <a:lnTo>
                      <a:pt x="57" y="306"/>
                    </a:lnTo>
                    <a:lnTo>
                      <a:pt x="54" y="300"/>
                    </a:lnTo>
                    <a:lnTo>
                      <a:pt x="45" y="301"/>
                    </a:lnTo>
                    <a:lnTo>
                      <a:pt x="31" y="298"/>
                    </a:lnTo>
                    <a:lnTo>
                      <a:pt x="24" y="301"/>
                    </a:lnTo>
                    <a:lnTo>
                      <a:pt x="21" y="298"/>
                    </a:lnTo>
                    <a:lnTo>
                      <a:pt x="13" y="297"/>
                    </a:lnTo>
                    <a:lnTo>
                      <a:pt x="13" y="292"/>
                    </a:lnTo>
                    <a:lnTo>
                      <a:pt x="9" y="289"/>
                    </a:lnTo>
                    <a:lnTo>
                      <a:pt x="12" y="286"/>
                    </a:lnTo>
                    <a:lnTo>
                      <a:pt x="6" y="273"/>
                    </a:lnTo>
                    <a:lnTo>
                      <a:pt x="9" y="266"/>
                    </a:lnTo>
                    <a:lnTo>
                      <a:pt x="13" y="265"/>
                    </a:lnTo>
                    <a:lnTo>
                      <a:pt x="15" y="269"/>
                    </a:lnTo>
                    <a:lnTo>
                      <a:pt x="21" y="266"/>
                    </a:lnTo>
                    <a:lnTo>
                      <a:pt x="24" y="260"/>
                    </a:lnTo>
                    <a:lnTo>
                      <a:pt x="22" y="253"/>
                    </a:lnTo>
                    <a:lnTo>
                      <a:pt x="25" y="248"/>
                    </a:lnTo>
                    <a:lnTo>
                      <a:pt x="27" y="236"/>
                    </a:lnTo>
                    <a:lnTo>
                      <a:pt x="22" y="230"/>
                    </a:lnTo>
                    <a:lnTo>
                      <a:pt x="16" y="224"/>
                    </a:lnTo>
                    <a:lnTo>
                      <a:pt x="15" y="227"/>
                    </a:lnTo>
                    <a:lnTo>
                      <a:pt x="13" y="236"/>
                    </a:lnTo>
                    <a:lnTo>
                      <a:pt x="6" y="235"/>
                    </a:lnTo>
                    <a:lnTo>
                      <a:pt x="0" y="227"/>
                    </a:lnTo>
                    <a:lnTo>
                      <a:pt x="0" y="219"/>
                    </a:lnTo>
                    <a:lnTo>
                      <a:pt x="6" y="212"/>
                    </a:lnTo>
                    <a:lnTo>
                      <a:pt x="9" y="2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4" name="Freeform 4251">
                <a:extLst>
                  <a:ext uri="{FF2B5EF4-FFF2-40B4-BE49-F238E27FC236}">
                    <a16:creationId xmlns:a16="http://schemas.microsoft.com/office/drawing/2014/main" id="{91F65AD8-F669-252D-B1F1-4984E75B8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458"/>
                <a:ext cx="184" cy="172"/>
              </a:xfrm>
              <a:custGeom>
                <a:avLst/>
                <a:gdLst>
                  <a:gd name="T0" fmla="*/ 33 w 367"/>
                  <a:gd name="T1" fmla="*/ 200 h 344"/>
                  <a:gd name="T2" fmla="*/ 53 w 367"/>
                  <a:gd name="T3" fmla="*/ 184 h 344"/>
                  <a:gd name="T4" fmla="*/ 68 w 367"/>
                  <a:gd name="T5" fmla="*/ 157 h 344"/>
                  <a:gd name="T6" fmla="*/ 95 w 367"/>
                  <a:gd name="T7" fmla="*/ 157 h 344"/>
                  <a:gd name="T8" fmla="*/ 121 w 367"/>
                  <a:gd name="T9" fmla="*/ 152 h 344"/>
                  <a:gd name="T10" fmla="*/ 138 w 367"/>
                  <a:gd name="T11" fmla="*/ 121 h 344"/>
                  <a:gd name="T12" fmla="*/ 154 w 367"/>
                  <a:gd name="T13" fmla="*/ 142 h 344"/>
                  <a:gd name="T14" fmla="*/ 183 w 367"/>
                  <a:gd name="T15" fmla="*/ 142 h 344"/>
                  <a:gd name="T16" fmla="*/ 195 w 367"/>
                  <a:gd name="T17" fmla="*/ 121 h 344"/>
                  <a:gd name="T18" fmla="*/ 224 w 367"/>
                  <a:gd name="T19" fmla="*/ 93 h 344"/>
                  <a:gd name="T20" fmla="*/ 248 w 367"/>
                  <a:gd name="T21" fmla="*/ 80 h 344"/>
                  <a:gd name="T22" fmla="*/ 268 w 367"/>
                  <a:gd name="T23" fmla="*/ 72 h 344"/>
                  <a:gd name="T24" fmla="*/ 288 w 367"/>
                  <a:gd name="T25" fmla="*/ 51 h 344"/>
                  <a:gd name="T26" fmla="*/ 267 w 367"/>
                  <a:gd name="T27" fmla="*/ 26 h 344"/>
                  <a:gd name="T28" fmla="*/ 288 w 367"/>
                  <a:gd name="T29" fmla="*/ 14 h 344"/>
                  <a:gd name="T30" fmla="*/ 314 w 367"/>
                  <a:gd name="T31" fmla="*/ 4 h 344"/>
                  <a:gd name="T32" fmla="*/ 311 w 367"/>
                  <a:gd name="T33" fmla="*/ 17 h 344"/>
                  <a:gd name="T34" fmla="*/ 311 w 367"/>
                  <a:gd name="T35" fmla="*/ 43 h 344"/>
                  <a:gd name="T36" fmla="*/ 312 w 367"/>
                  <a:gd name="T37" fmla="*/ 78 h 344"/>
                  <a:gd name="T38" fmla="*/ 341 w 367"/>
                  <a:gd name="T39" fmla="*/ 86 h 344"/>
                  <a:gd name="T40" fmla="*/ 364 w 367"/>
                  <a:gd name="T41" fmla="*/ 108 h 344"/>
                  <a:gd name="T42" fmla="*/ 361 w 367"/>
                  <a:gd name="T43" fmla="*/ 136 h 344"/>
                  <a:gd name="T44" fmla="*/ 350 w 367"/>
                  <a:gd name="T45" fmla="*/ 163 h 344"/>
                  <a:gd name="T46" fmla="*/ 309 w 367"/>
                  <a:gd name="T47" fmla="*/ 175 h 344"/>
                  <a:gd name="T48" fmla="*/ 296 w 367"/>
                  <a:gd name="T49" fmla="*/ 183 h 344"/>
                  <a:gd name="T50" fmla="*/ 274 w 367"/>
                  <a:gd name="T51" fmla="*/ 200 h 344"/>
                  <a:gd name="T52" fmla="*/ 276 w 367"/>
                  <a:gd name="T53" fmla="*/ 227 h 344"/>
                  <a:gd name="T54" fmla="*/ 277 w 367"/>
                  <a:gd name="T55" fmla="*/ 271 h 344"/>
                  <a:gd name="T56" fmla="*/ 248 w 367"/>
                  <a:gd name="T57" fmla="*/ 292 h 344"/>
                  <a:gd name="T58" fmla="*/ 258 w 367"/>
                  <a:gd name="T59" fmla="*/ 303 h 344"/>
                  <a:gd name="T60" fmla="*/ 273 w 367"/>
                  <a:gd name="T61" fmla="*/ 303 h 344"/>
                  <a:gd name="T62" fmla="*/ 271 w 367"/>
                  <a:gd name="T63" fmla="*/ 329 h 344"/>
                  <a:gd name="T64" fmla="*/ 259 w 367"/>
                  <a:gd name="T65" fmla="*/ 341 h 344"/>
                  <a:gd name="T66" fmla="*/ 250 w 367"/>
                  <a:gd name="T67" fmla="*/ 321 h 344"/>
                  <a:gd name="T68" fmla="*/ 233 w 367"/>
                  <a:gd name="T69" fmla="*/ 301 h 344"/>
                  <a:gd name="T70" fmla="*/ 201 w 367"/>
                  <a:gd name="T71" fmla="*/ 318 h 344"/>
                  <a:gd name="T72" fmla="*/ 183 w 367"/>
                  <a:gd name="T73" fmla="*/ 321 h 344"/>
                  <a:gd name="T74" fmla="*/ 182 w 367"/>
                  <a:gd name="T75" fmla="*/ 285 h 344"/>
                  <a:gd name="T76" fmla="*/ 168 w 367"/>
                  <a:gd name="T77" fmla="*/ 248 h 344"/>
                  <a:gd name="T78" fmla="*/ 148 w 367"/>
                  <a:gd name="T79" fmla="*/ 253 h 344"/>
                  <a:gd name="T80" fmla="*/ 123 w 367"/>
                  <a:gd name="T81" fmla="*/ 239 h 344"/>
                  <a:gd name="T82" fmla="*/ 104 w 367"/>
                  <a:gd name="T83" fmla="*/ 254 h 344"/>
                  <a:gd name="T84" fmla="*/ 127 w 367"/>
                  <a:gd name="T85" fmla="*/ 265 h 344"/>
                  <a:gd name="T86" fmla="*/ 130 w 367"/>
                  <a:gd name="T87" fmla="*/ 282 h 344"/>
                  <a:gd name="T88" fmla="*/ 133 w 367"/>
                  <a:gd name="T89" fmla="*/ 318 h 344"/>
                  <a:gd name="T90" fmla="*/ 110 w 367"/>
                  <a:gd name="T91" fmla="*/ 329 h 344"/>
                  <a:gd name="T92" fmla="*/ 85 w 367"/>
                  <a:gd name="T93" fmla="*/ 317 h 344"/>
                  <a:gd name="T94" fmla="*/ 66 w 367"/>
                  <a:gd name="T95" fmla="*/ 312 h 344"/>
                  <a:gd name="T96" fmla="*/ 24 w 367"/>
                  <a:gd name="T97" fmla="*/ 301 h 344"/>
                  <a:gd name="T98" fmla="*/ 12 w 367"/>
                  <a:gd name="T99" fmla="*/ 286 h 344"/>
                  <a:gd name="T100" fmla="*/ 21 w 367"/>
                  <a:gd name="T101" fmla="*/ 266 h 344"/>
                  <a:gd name="T102" fmla="*/ 22 w 367"/>
                  <a:gd name="T103" fmla="*/ 230 h 344"/>
                  <a:gd name="T104" fmla="*/ 0 w 367"/>
                  <a:gd name="T105" fmla="*/ 227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7" h="344">
                    <a:moveTo>
                      <a:pt x="9" y="209"/>
                    </a:moveTo>
                    <a:lnTo>
                      <a:pt x="19" y="207"/>
                    </a:lnTo>
                    <a:lnTo>
                      <a:pt x="22" y="212"/>
                    </a:lnTo>
                    <a:lnTo>
                      <a:pt x="28" y="206"/>
                    </a:lnTo>
                    <a:lnTo>
                      <a:pt x="33" y="200"/>
                    </a:lnTo>
                    <a:lnTo>
                      <a:pt x="33" y="198"/>
                    </a:lnTo>
                    <a:lnTo>
                      <a:pt x="36" y="195"/>
                    </a:lnTo>
                    <a:lnTo>
                      <a:pt x="44" y="192"/>
                    </a:lnTo>
                    <a:lnTo>
                      <a:pt x="48" y="189"/>
                    </a:lnTo>
                    <a:lnTo>
                      <a:pt x="53" y="184"/>
                    </a:lnTo>
                    <a:lnTo>
                      <a:pt x="57" y="175"/>
                    </a:lnTo>
                    <a:lnTo>
                      <a:pt x="59" y="169"/>
                    </a:lnTo>
                    <a:lnTo>
                      <a:pt x="65" y="168"/>
                    </a:lnTo>
                    <a:lnTo>
                      <a:pt x="71" y="162"/>
                    </a:lnTo>
                    <a:lnTo>
                      <a:pt x="68" y="157"/>
                    </a:lnTo>
                    <a:lnTo>
                      <a:pt x="75" y="149"/>
                    </a:lnTo>
                    <a:lnTo>
                      <a:pt x="79" y="151"/>
                    </a:lnTo>
                    <a:lnTo>
                      <a:pt x="83" y="154"/>
                    </a:lnTo>
                    <a:lnTo>
                      <a:pt x="88" y="149"/>
                    </a:lnTo>
                    <a:lnTo>
                      <a:pt x="95" y="157"/>
                    </a:lnTo>
                    <a:lnTo>
                      <a:pt x="112" y="166"/>
                    </a:lnTo>
                    <a:lnTo>
                      <a:pt x="116" y="166"/>
                    </a:lnTo>
                    <a:lnTo>
                      <a:pt x="115" y="160"/>
                    </a:lnTo>
                    <a:lnTo>
                      <a:pt x="118" y="159"/>
                    </a:lnTo>
                    <a:lnTo>
                      <a:pt x="121" y="152"/>
                    </a:lnTo>
                    <a:lnTo>
                      <a:pt x="112" y="145"/>
                    </a:lnTo>
                    <a:lnTo>
                      <a:pt x="123" y="130"/>
                    </a:lnTo>
                    <a:lnTo>
                      <a:pt x="123" y="127"/>
                    </a:lnTo>
                    <a:lnTo>
                      <a:pt x="133" y="124"/>
                    </a:lnTo>
                    <a:lnTo>
                      <a:pt x="138" y="121"/>
                    </a:lnTo>
                    <a:lnTo>
                      <a:pt x="145" y="124"/>
                    </a:lnTo>
                    <a:lnTo>
                      <a:pt x="147" y="127"/>
                    </a:lnTo>
                    <a:lnTo>
                      <a:pt x="154" y="125"/>
                    </a:lnTo>
                    <a:lnTo>
                      <a:pt x="159" y="136"/>
                    </a:lnTo>
                    <a:lnTo>
                      <a:pt x="154" y="142"/>
                    </a:lnTo>
                    <a:lnTo>
                      <a:pt x="160" y="151"/>
                    </a:lnTo>
                    <a:lnTo>
                      <a:pt x="162" y="154"/>
                    </a:lnTo>
                    <a:lnTo>
                      <a:pt x="167" y="155"/>
                    </a:lnTo>
                    <a:lnTo>
                      <a:pt x="179" y="149"/>
                    </a:lnTo>
                    <a:lnTo>
                      <a:pt x="183" y="142"/>
                    </a:lnTo>
                    <a:lnTo>
                      <a:pt x="188" y="137"/>
                    </a:lnTo>
                    <a:lnTo>
                      <a:pt x="188" y="127"/>
                    </a:lnTo>
                    <a:lnTo>
                      <a:pt x="191" y="125"/>
                    </a:lnTo>
                    <a:lnTo>
                      <a:pt x="194" y="127"/>
                    </a:lnTo>
                    <a:lnTo>
                      <a:pt x="195" y="121"/>
                    </a:lnTo>
                    <a:lnTo>
                      <a:pt x="203" y="121"/>
                    </a:lnTo>
                    <a:lnTo>
                      <a:pt x="208" y="113"/>
                    </a:lnTo>
                    <a:lnTo>
                      <a:pt x="214" y="108"/>
                    </a:lnTo>
                    <a:lnTo>
                      <a:pt x="221" y="101"/>
                    </a:lnTo>
                    <a:lnTo>
                      <a:pt x="224" y="93"/>
                    </a:lnTo>
                    <a:lnTo>
                      <a:pt x="229" y="93"/>
                    </a:lnTo>
                    <a:lnTo>
                      <a:pt x="235" y="96"/>
                    </a:lnTo>
                    <a:lnTo>
                      <a:pt x="241" y="87"/>
                    </a:lnTo>
                    <a:lnTo>
                      <a:pt x="247" y="84"/>
                    </a:lnTo>
                    <a:lnTo>
                      <a:pt x="248" y="80"/>
                    </a:lnTo>
                    <a:lnTo>
                      <a:pt x="259" y="89"/>
                    </a:lnTo>
                    <a:lnTo>
                      <a:pt x="267" y="89"/>
                    </a:lnTo>
                    <a:lnTo>
                      <a:pt x="271" y="83"/>
                    </a:lnTo>
                    <a:lnTo>
                      <a:pt x="271" y="78"/>
                    </a:lnTo>
                    <a:lnTo>
                      <a:pt x="268" y="72"/>
                    </a:lnTo>
                    <a:lnTo>
                      <a:pt x="267" y="60"/>
                    </a:lnTo>
                    <a:lnTo>
                      <a:pt x="273" y="60"/>
                    </a:lnTo>
                    <a:lnTo>
                      <a:pt x="276" y="63"/>
                    </a:lnTo>
                    <a:lnTo>
                      <a:pt x="285" y="58"/>
                    </a:lnTo>
                    <a:lnTo>
                      <a:pt x="288" y="51"/>
                    </a:lnTo>
                    <a:lnTo>
                      <a:pt x="286" y="45"/>
                    </a:lnTo>
                    <a:lnTo>
                      <a:pt x="276" y="45"/>
                    </a:lnTo>
                    <a:lnTo>
                      <a:pt x="274" y="37"/>
                    </a:lnTo>
                    <a:lnTo>
                      <a:pt x="270" y="28"/>
                    </a:lnTo>
                    <a:lnTo>
                      <a:pt x="267" y="26"/>
                    </a:lnTo>
                    <a:lnTo>
                      <a:pt x="268" y="19"/>
                    </a:lnTo>
                    <a:lnTo>
                      <a:pt x="276" y="14"/>
                    </a:lnTo>
                    <a:lnTo>
                      <a:pt x="282" y="17"/>
                    </a:lnTo>
                    <a:lnTo>
                      <a:pt x="285" y="14"/>
                    </a:lnTo>
                    <a:lnTo>
                      <a:pt x="288" y="14"/>
                    </a:lnTo>
                    <a:lnTo>
                      <a:pt x="294" y="17"/>
                    </a:lnTo>
                    <a:lnTo>
                      <a:pt x="300" y="16"/>
                    </a:lnTo>
                    <a:lnTo>
                      <a:pt x="305" y="20"/>
                    </a:lnTo>
                    <a:lnTo>
                      <a:pt x="311" y="13"/>
                    </a:lnTo>
                    <a:lnTo>
                      <a:pt x="314" y="4"/>
                    </a:lnTo>
                    <a:lnTo>
                      <a:pt x="317" y="0"/>
                    </a:lnTo>
                    <a:lnTo>
                      <a:pt x="320" y="4"/>
                    </a:lnTo>
                    <a:lnTo>
                      <a:pt x="317" y="7"/>
                    </a:lnTo>
                    <a:lnTo>
                      <a:pt x="317" y="11"/>
                    </a:lnTo>
                    <a:lnTo>
                      <a:pt x="311" y="17"/>
                    </a:lnTo>
                    <a:lnTo>
                      <a:pt x="311" y="25"/>
                    </a:lnTo>
                    <a:lnTo>
                      <a:pt x="314" y="29"/>
                    </a:lnTo>
                    <a:lnTo>
                      <a:pt x="311" y="35"/>
                    </a:lnTo>
                    <a:lnTo>
                      <a:pt x="305" y="40"/>
                    </a:lnTo>
                    <a:lnTo>
                      <a:pt x="311" y="43"/>
                    </a:lnTo>
                    <a:lnTo>
                      <a:pt x="315" y="40"/>
                    </a:lnTo>
                    <a:lnTo>
                      <a:pt x="314" y="45"/>
                    </a:lnTo>
                    <a:lnTo>
                      <a:pt x="305" y="52"/>
                    </a:lnTo>
                    <a:lnTo>
                      <a:pt x="306" y="60"/>
                    </a:lnTo>
                    <a:lnTo>
                      <a:pt x="312" y="78"/>
                    </a:lnTo>
                    <a:lnTo>
                      <a:pt x="311" y="86"/>
                    </a:lnTo>
                    <a:lnTo>
                      <a:pt x="317" y="95"/>
                    </a:lnTo>
                    <a:lnTo>
                      <a:pt x="321" y="93"/>
                    </a:lnTo>
                    <a:lnTo>
                      <a:pt x="333" y="84"/>
                    </a:lnTo>
                    <a:lnTo>
                      <a:pt x="341" y="86"/>
                    </a:lnTo>
                    <a:lnTo>
                      <a:pt x="344" y="89"/>
                    </a:lnTo>
                    <a:lnTo>
                      <a:pt x="347" y="96"/>
                    </a:lnTo>
                    <a:lnTo>
                      <a:pt x="352" y="99"/>
                    </a:lnTo>
                    <a:lnTo>
                      <a:pt x="358" y="105"/>
                    </a:lnTo>
                    <a:lnTo>
                      <a:pt x="364" y="108"/>
                    </a:lnTo>
                    <a:lnTo>
                      <a:pt x="362" y="113"/>
                    </a:lnTo>
                    <a:lnTo>
                      <a:pt x="367" y="114"/>
                    </a:lnTo>
                    <a:lnTo>
                      <a:pt x="367" y="121"/>
                    </a:lnTo>
                    <a:lnTo>
                      <a:pt x="367" y="130"/>
                    </a:lnTo>
                    <a:lnTo>
                      <a:pt x="361" y="136"/>
                    </a:lnTo>
                    <a:lnTo>
                      <a:pt x="358" y="140"/>
                    </a:lnTo>
                    <a:lnTo>
                      <a:pt x="358" y="148"/>
                    </a:lnTo>
                    <a:lnTo>
                      <a:pt x="358" y="159"/>
                    </a:lnTo>
                    <a:lnTo>
                      <a:pt x="355" y="159"/>
                    </a:lnTo>
                    <a:lnTo>
                      <a:pt x="350" y="163"/>
                    </a:lnTo>
                    <a:lnTo>
                      <a:pt x="343" y="163"/>
                    </a:lnTo>
                    <a:lnTo>
                      <a:pt x="315" y="169"/>
                    </a:lnTo>
                    <a:lnTo>
                      <a:pt x="308" y="166"/>
                    </a:lnTo>
                    <a:lnTo>
                      <a:pt x="305" y="169"/>
                    </a:lnTo>
                    <a:lnTo>
                      <a:pt x="309" y="175"/>
                    </a:lnTo>
                    <a:lnTo>
                      <a:pt x="303" y="178"/>
                    </a:lnTo>
                    <a:lnTo>
                      <a:pt x="308" y="184"/>
                    </a:lnTo>
                    <a:lnTo>
                      <a:pt x="308" y="187"/>
                    </a:lnTo>
                    <a:lnTo>
                      <a:pt x="303" y="184"/>
                    </a:lnTo>
                    <a:lnTo>
                      <a:pt x="296" y="183"/>
                    </a:lnTo>
                    <a:lnTo>
                      <a:pt x="297" y="189"/>
                    </a:lnTo>
                    <a:lnTo>
                      <a:pt x="288" y="189"/>
                    </a:lnTo>
                    <a:lnTo>
                      <a:pt x="279" y="186"/>
                    </a:lnTo>
                    <a:lnTo>
                      <a:pt x="273" y="197"/>
                    </a:lnTo>
                    <a:lnTo>
                      <a:pt x="274" y="200"/>
                    </a:lnTo>
                    <a:lnTo>
                      <a:pt x="276" y="206"/>
                    </a:lnTo>
                    <a:lnTo>
                      <a:pt x="267" y="213"/>
                    </a:lnTo>
                    <a:lnTo>
                      <a:pt x="267" y="219"/>
                    </a:lnTo>
                    <a:lnTo>
                      <a:pt x="273" y="222"/>
                    </a:lnTo>
                    <a:lnTo>
                      <a:pt x="276" y="227"/>
                    </a:lnTo>
                    <a:lnTo>
                      <a:pt x="286" y="236"/>
                    </a:lnTo>
                    <a:lnTo>
                      <a:pt x="282" y="242"/>
                    </a:lnTo>
                    <a:lnTo>
                      <a:pt x="277" y="251"/>
                    </a:lnTo>
                    <a:lnTo>
                      <a:pt x="280" y="262"/>
                    </a:lnTo>
                    <a:lnTo>
                      <a:pt x="277" y="271"/>
                    </a:lnTo>
                    <a:lnTo>
                      <a:pt x="273" y="273"/>
                    </a:lnTo>
                    <a:lnTo>
                      <a:pt x="267" y="279"/>
                    </a:lnTo>
                    <a:lnTo>
                      <a:pt x="264" y="282"/>
                    </a:lnTo>
                    <a:lnTo>
                      <a:pt x="258" y="285"/>
                    </a:lnTo>
                    <a:lnTo>
                      <a:pt x="248" y="292"/>
                    </a:lnTo>
                    <a:lnTo>
                      <a:pt x="245" y="292"/>
                    </a:lnTo>
                    <a:lnTo>
                      <a:pt x="245" y="298"/>
                    </a:lnTo>
                    <a:lnTo>
                      <a:pt x="247" y="301"/>
                    </a:lnTo>
                    <a:lnTo>
                      <a:pt x="253" y="304"/>
                    </a:lnTo>
                    <a:lnTo>
                      <a:pt x="258" y="303"/>
                    </a:lnTo>
                    <a:lnTo>
                      <a:pt x="259" y="297"/>
                    </a:lnTo>
                    <a:lnTo>
                      <a:pt x="264" y="292"/>
                    </a:lnTo>
                    <a:lnTo>
                      <a:pt x="268" y="292"/>
                    </a:lnTo>
                    <a:lnTo>
                      <a:pt x="270" y="300"/>
                    </a:lnTo>
                    <a:lnTo>
                      <a:pt x="273" y="303"/>
                    </a:lnTo>
                    <a:lnTo>
                      <a:pt x="277" y="315"/>
                    </a:lnTo>
                    <a:lnTo>
                      <a:pt x="273" y="320"/>
                    </a:lnTo>
                    <a:lnTo>
                      <a:pt x="270" y="320"/>
                    </a:lnTo>
                    <a:lnTo>
                      <a:pt x="270" y="327"/>
                    </a:lnTo>
                    <a:lnTo>
                      <a:pt x="271" y="329"/>
                    </a:lnTo>
                    <a:lnTo>
                      <a:pt x="273" y="332"/>
                    </a:lnTo>
                    <a:lnTo>
                      <a:pt x="267" y="339"/>
                    </a:lnTo>
                    <a:lnTo>
                      <a:pt x="268" y="344"/>
                    </a:lnTo>
                    <a:lnTo>
                      <a:pt x="264" y="344"/>
                    </a:lnTo>
                    <a:lnTo>
                      <a:pt x="259" y="341"/>
                    </a:lnTo>
                    <a:lnTo>
                      <a:pt x="255" y="342"/>
                    </a:lnTo>
                    <a:lnTo>
                      <a:pt x="258" y="335"/>
                    </a:lnTo>
                    <a:lnTo>
                      <a:pt x="255" y="333"/>
                    </a:lnTo>
                    <a:lnTo>
                      <a:pt x="250" y="326"/>
                    </a:lnTo>
                    <a:lnTo>
                      <a:pt x="250" y="321"/>
                    </a:lnTo>
                    <a:lnTo>
                      <a:pt x="247" y="315"/>
                    </a:lnTo>
                    <a:lnTo>
                      <a:pt x="241" y="312"/>
                    </a:lnTo>
                    <a:lnTo>
                      <a:pt x="239" y="301"/>
                    </a:lnTo>
                    <a:lnTo>
                      <a:pt x="239" y="295"/>
                    </a:lnTo>
                    <a:lnTo>
                      <a:pt x="233" y="301"/>
                    </a:lnTo>
                    <a:lnTo>
                      <a:pt x="224" y="294"/>
                    </a:lnTo>
                    <a:lnTo>
                      <a:pt x="221" y="300"/>
                    </a:lnTo>
                    <a:lnTo>
                      <a:pt x="212" y="303"/>
                    </a:lnTo>
                    <a:lnTo>
                      <a:pt x="206" y="309"/>
                    </a:lnTo>
                    <a:lnTo>
                      <a:pt x="201" y="318"/>
                    </a:lnTo>
                    <a:lnTo>
                      <a:pt x="206" y="318"/>
                    </a:lnTo>
                    <a:lnTo>
                      <a:pt x="201" y="326"/>
                    </a:lnTo>
                    <a:lnTo>
                      <a:pt x="194" y="324"/>
                    </a:lnTo>
                    <a:lnTo>
                      <a:pt x="188" y="329"/>
                    </a:lnTo>
                    <a:lnTo>
                      <a:pt x="183" y="321"/>
                    </a:lnTo>
                    <a:lnTo>
                      <a:pt x="179" y="318"/>
                    </a:lnTo>
                    <a:lnTo>
                      <a:pt x="174" y="309"/>
                    </a:lnTo>
                    <a:lnTo>
                      <a:pt x="177" y="294"/>
                    </a:lnTo>
                    <a:lnTo>
                      <a:pt x="182" y="291"/>
                    </a:lnTo>
                    <a:lnTo>
                      <a:pt x="182" y="285"/>
                    </a:lnTo>
                    <a:lnTo>
                      <a:pt x="177" y="282"/>
                    </a:lnTo>
                    <a:lnTo>
                      <a:pt x="177" y="276"/>
                    </a:lnTo>
                    <a:lnTo>
                      <a:pt x="180" y="271"/>
                    </a:lnTo>
                    <a:lnTo>
                      <a:pt x="171" y="250"/>
                    </a:lnTo>
                    <a:lnTo>
                      <a:pt x="168" y="248"/>
                    </a:lnTo>
                    <a:lnTo>
                      <a:pt x="165" y="251"/>
                    </a:lnTo>
                    <a:lnTo>
                      <a:pt x="159" y="254"/>
                    </a:lnTo>
                    <a:lnTo>
                      <a:pt x="151" y="250"/>
                    </a:lnTo>
                    <a:lnTo>
                      <a:pt x="147" y="256"/>
                    </a:lnTo>
                    <a:lnTo>
                      <a:pt x="148" y="253"/>
                    </a:lnTo>
                    <a:lnTo>
                      <a:pt x="145" y="248"/>
                    </a:lnTo>
                    <a:lnTo>
                      <a:pt x="145" y="242"/>
                    </a:lnTo>
                    <a:lnTo>
                      <a:pt x="136" y="239"/>
                    </a:lnTo>
                    <a:lnTo>
                      <a:pt x="130" y="239"/>
                    </a:lnTo>
                    <a:lnTo>
                      <a:pt x="123" y="239"/>
                    </a:lnTo>
                    <a:lnTo>
                      <a:pt x="118" y="235"/>
                    </a:lnTo>
                    <a:lnTo>
                      <a:pt x="121" y="227"/>
                    </a:lnTo>
                    <a:lnTo>
                      <a:pt x="112" y="236"/>
                    </a:lnTo>
                    <a:lnTo>
                      <a:pt x="109" y="248"/>
                    </a:lnTo>
                    <a:lnTo>
                      <a:pt x="104" y="254"/>
                    </a:lnTo>
                    <a:lnTo>
                      <a:pt x="103" y="260"/>
                    </a:lnTo>
                    <a:lnTo>
                      <a:pt x="107" y="265"/>
                    </a:lnTo>
                    <a:lnTo>
                      <a:pt x="116" y="260"/>
                    </a:lnTo>
                    <a:lnTo>
                      <a:pt x="118" y="265"/>
                    </a:lnTo>
                    <a:lnTo>
                      <a:pt x="127" y="265"/>
                    </a:lnTo>
                    <a:lnTo>
                      <a:pt x="127" y="271"/>
                    </a:lnTo>
                    <a:lnTo>
                      <a:pt x="132" y="271"/>
                    </a:lnTo>
                    <a:lnTo>
                      <a:pt x="135" y="276"/>
                    </a:lnTo>
                    <a:lnTo>
                      <a:pt x="130" y="277"/>
                    </a:lnTo>
                    <a:lnTo>
                      <a:pt x="130" y="282"/>
                    </a:lnTo>
                    <a:lnTo>
                      <a:pt x="126" y="286"/>
                    </a:lnTo>
                    <a:lnTo>
                      <a:pt x="124" y="292"/>
                    </a:lnTo>
                    <a:lnTo>
                      <a:pt x="129" y="301"/>
                    </a:lnTo>
                    <a:lnTo>
                      <a:pt x="129" y="309"/>
                    </a:lnTo>
                    <a:lnTo>
                      <a:pt x="133" y="318"/>
                    </a:lnTo>
                    <a:lnTo>
                      <a:pt x="127" y="324"/>
                    </a:lnTo>
                    <a:lnTo>
                      <a:pt x="127" y="326"/>
                    </a:lnTo>
                    <a:lnTo>
                      <a:pt x="121" y="332"/>
                    </a:lnTo>
                    <a:lnTo>
                      <a:pt x="118" y="329"/>
                    </a:lnTo>
                    <a:lnTo>
                      <a:pt x="110" y="329"/>
                    </a:lnTo>
                    <a:lnTo>
                      <a:pt x="107" y="321"/>
                    </a:lnTo>
                    <a:lnTo>
                      <a:pt x="103" y="321"/>
                    </a:lnTo>
                    <a:lnTo>
                      <a:pt x="94" y="321"/>
                    </a:lnTo>
                    <a:lnTo>
                      <a:pt x="86" y="326"/>
                    </a:lnTo>
                    <a:lnTo>
                      <a:pt x="85" y="317"/>
                    </a:lnTo>
                    <a:lnTo>
                      <a:pt x="82" y="309"/>
                    </a:lnTo>
                    <a:lnTo>
                      <a:pt x="82" y="304"/>
                    </a:lnTo>
                    <a:lnTo>
                      <a:pt x="79" y="300"/>
                    </a:lnTo>
                    <a:lnTo>
                      <a:pt x="71" y="312"/>
                    </a:lnTo>
                    <a:lnTo>
                      <a:pt x="66" y="312"/>
                    </a:lnTo>
                    <a:lnTo>
                      <a:pt x="57" y="306"/>
                    </a:lnTo>
                    <a:lnTo>
                      <a:pt x="54" y="300"/>
                    </a:lnTo>
                    <a:lnTo>
                      <a:pt x="45" y="301"/>
                    </a:lnTo>
                    <a:lnTo>
                      <a:pt x="31" y="298"/>
                    </a:lnTo>
                    <a:lnTo>
                      <a:pt x="24" y="301"/>
                    </a:lnTo>
                    <a:lnTo>
                      <a:pt x="21" y="298"/>
                    </a:lnTo>
                    <a:lnTo>
                      <a:pt x="13" y="297"/>
                    </a:lnTo>
                    <a:lnTo>
                      <a:pt x="13" y="292"/>
                    </a:lnTo>
                    <a:lnTo>
                      <a:pt x="9" y="289"/>
                    </a:lnTo>
                    <a:lnTo>
                      <a:pt x="12" y="286"/>
                    </a:lnTo>
                    <a:lnTo>
                      <a:pt x="6" y="273"/>
                    </a:lnTo>
                    <a:lnTo>
                      <a:pt x="9" y="266"/>
                    </a:lnTo>
                    <a:lnTo>
                      <a:pt x="13" y="265"/>
                    </a:lnTo>
                    <a:lnTo>
                      <a:pt x="15" y="269"/>
                    </a:lnTo>
                    <a:lnTo>
                      <a:pt x="21" y="266"/>
                    </a:lnTo>
                    <a:lnTo>
                      <a:pt x="24" y="260"/>
                    </a:lnTo>
                    <a:lnTo>
                      <a:pt x="22" y="253"/>
                    </a:lnTo>
                    <a:lnTo>
                      <a:pt x="25" y="248"/>
                    </a:lnTo>
                    <a:lnTo>
                      <a:pt x="27" y="236"/>
                    </a:lnTo>
                    <a:lnTo>
                      <a:pt x="22" y="230"/>
                    </a:lnTo>
                    <a:lnTo>
                      <a:pt x="16" y="224"/>
                    </a:lnTo>
                    <a:lnTo>
                      <a:pt x="15" y="227"/>
                    </a:lnTo>
                    <a:lnTo>
                      <a:pt x="13" y="236"/>
                    </a:lnTo>
                    <a:lnTo>
                      <a:pt x="6" y="235"/>
                    </a:lnTo>
                    <a:lnTo>
                      <a:pt x="0" y="227"/>
                    </a:lnTo>
                    <a:lnTo>
                      <a:pt x="0" y="219"/>
                    </a:lnTo>
                    <a:lnTo>
                      <a:pt x="6" y="212"/>
                    </a:lnTo>
                    <a:lnTo>
                      <a:pt x="9" y="2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5" name="Freeform 4252">
                <a:extLst>
                  <a:ext uri="{FF2B5EF4-FFF2-40B4-BE49-F238E27FC236}">
                    <a16:creationId xmlns:a16="http://schemas.microsoft.com/office/drawing/2014/main" id="{B5B7AC24-0AC9-F149-CDD5-03FD9E06C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402"/>
                <a:ext cx="63" cy="65"/>
              </a:xfrm>
              <a:custGeom>
                <a:avLst/>
                <a:gdLst>
                  <a:gd name="T0" fmla="*/ 117 w 128"/>
                  <a:gd name="T1" fmla="*/ 32 h 131"/>
                  <a:gd name="T2" fmla="*/ 106 w 128"/>
                  <a:gd name="T3" fmla="*/ 26 h 131"/>
                  <a:gd name="T4" fmla="*/ 94 w 128"/>
                  <a:gd name="T5" fmla="*/ 33 h 131"/>
                  <a:gd name="T6" fmla="*/ 88 w 128"/>
                  <a:gd name="T7" fmla="*/ 32 h 131"/>
                  <a:gd name="T8" fmla="*/ 76 w 128"/>
                  <a:gd name="T9" fmla="*/ 36 h 131"/>
                  <a:gd name="T10" fmla="*/ 68 w 128"/>
                  <a:gd name="T11" fmla="*/ 20 h 131"/>
                  <a:gd name="T12" fmla="*/ 56 w 128"/>
                  <a:gd name="T13" fmla="*/ 21 h 131"/>
                  <a:gd name="T14" fmla="*/ 55 w 128"/>
                  <a:gd name="T15" fmla="*/ 12 h 131"/>
                  <a:gd name="T16" fmla="*/ 46 w 128"/>
                  <a:gd name="T17" fmla="*/ 8 h 131"/>
                  <a:gd name="T18" fmla="*/ 33 w 128"/>
                  <a:gd name="T19" fmla="*/ 12 h 131"/>
                  <a:gd name="T20" fmla="*/ 17 w 128"/>
                  <a:gd name="T21" fmla="*/ 3 h 131"/>
                  <a:gd name="T22" fmla="*/ 5 w 128"/>
                  <a:gd name="T23" fmla="*/ 6 h 131"/>
                  <a:gd name="T24" fmla="*/ 17 w 128"/>
                  <a:gd name="T25" fmla="*/ 29 h 131"/>
                  <a:gd name="T26" fmla="*/ 26 w 128"/>
                  <a:gd name="T27" fmla="*/ 52 h 131"/>
                  <a:gd name="T28" fmla="*/ 20 w 128"/>
                  <a:gd name="T29" fmla="*/ 68 h 131"/>
                  <a:gd name="T30" fmla="*/ 20 w 128"/>
                  <a:gd name="T31" fmla="*/ 81 h 131"/>
                  <a:gd name="T32" fmla="*/ 5 w 128"/>
                  <a:gd name="T33" fmla="*/ 111 h 131"/>
                  <a:gd name="T34" fmla="*/ 0 w 128"/>
                  <a:gd name="T35" fmla="*/ 126 h 131"/>
                  <a:gd name="T36" fmla="*/ 17 w 128"/>
                  <a:gd name="T37" fmla="*/ 131 h 131"/>
                  <a:gd name="T38" fmla="*/ 30 w 128"/>
                  <a:gd name="T39" fmla="*/ 126 h 131"/>
                  <a:gd name="T40" fmla="*/ 30 w 128"/>
                  <a:gd name="T41" fmla="*/ 116 h 131"/>
                  <a:gd name="T42" fmla="*/ 46 w 128"/>
                  <a:gd name="T43" fmla="*/ 109 h 131"/>
                  <a:gd name="T44" fmla="*/ 46 w 128"/>
                  <a:gd name="T45" fmla="*/ 100 h 131"/>
                  <a:gd name="T46" fmla="*/ 59 w 128"/>
                  <a:gd name="T47" fmla="*/ 105 h 131"/>
                  <a:gd name="T48" fmla="*/ 74 w 128"/>
                  <a:gd name="T49" fmla="*/ 100 h 131"/>
                  <a:gd name="T50" fmla="*/ 93 w 128"/>
                  <a:gd name="T51" fmla="*/ 103 h 131"/>
                  <a:gd name="T52" fmla="*/ 91 w 128"/>
                  <a:gd name="T53" fmla="*/ 96 h 131"/>
                  <a:gd name="T54" fmla="*/ 84 w 128"/>
                  <a:gd name="T55" fmla="*/ 70 h 131"/>
                  <a:gd name="T56" fmla="*/ 105 w 128"/>
                  <a:gd name="T57" fmla="*/ 68 h 131"/>
                  <a:gd name="T58" fmla="*/ 125 w 128"/>
                  <a:gd name="T59" fmla="*/ 68 h 131"/>
                  <a:gd name="T60" fmla="*/ 121 w 128"/>
                  <a:gd name="T61" fmla="*/ 59 h 131"/>
                  <a:gd name="T62" fmla="*/ 126 w 128"/>
                  <a:gd name="T63" fmla="*/ 53 h 131"/>
                  <a:gd name="T64" fmla="*/ 128 w 128"/>
                  <a:gd name="T65" fmla="*/ 38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8" h="131">
                    <a:moveTo>
                      <a:pt x="128" y="38"/>
                    </a:moveTo>
                    <a:lnTo>
                      <a:pt x="117" y="32"/>
                    </a:lnTo>
                    <a:lnTo>
                      <a:pt x="112" y="26"/>
                    </a:lnTo>
                    <a:lnTo>
                      <a:pt x="106" y="26"/>
                    </a:lnTo>
                    <a:lnTo>
                      <a:pt x="106" y="32"/>
                    </a:lnTo>
                    <a:lnTo>
                      <a:pt x="94" y="33"/>
                    </a:lnTo>
                    <a:lnTo>
                      <a:pt x="93" y="30"/>
                    </a:lnTo>
                    <a:lnTo>
                      <a:pt x="88" y="32"/>
                    </a:lnTo>
                    <a:lnTo>
                      <a:pt x="84" y="38"/>
                    </a:lnTo>
                    <a:lnTo>
                      <a:pt x="76" y="36"/>
                    </a:lnTo>
                    <a:lnTo>
                      <a:pt x="71" y="23"/>
                    </a:lnTo>
                    <a:lnTo>
                      <a:pt x="68" y="20"/>
                    </a:lnTo>
                    <a:lnTo>
                      <a:pt x="62" y="20"/>
                    </a:lnTo>
                    <a:lnTo>
                      <a:pt x="56" y="21"/>
                    </a:lnTo>
                    <a:lnTo>
                      <a:pt x="55" y="17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6" y="8"/>
                    </a:lnTo>
                    <a:lnTo>
                      <a:pt x="46" y="2"/>
                    </a:lnTo>
                    <a:lnTo>
                      <a:pt x="33" y="12"/>
                    </a:lnTo>
                    <a:lnTo>
                      <a:pt x="24" y="0"/>
                    </a:lnTo>
                    <a:lnTo>
                      <a:pt x="17" y="3"/>
                    </a:lnTo>
                    <a:lnTo>
                      <a:pt x="11" y="2"/>
                    </a:lnTo>
                    <a:lnTo>
                      <a:pt x="5" y="6"/>
                    </a:lnTo>
                    <a:lnTo>
                      <a:pt x="9" y="23"/>
                    </a:lnTo>
                    <a:lnTo>
                      <a:pt x="17" y="29"/>
                    </a:lnTo>
                    <a:lnTo>
                      <a:pt x="20" y="36"/>
                    </a:lnTo>
                    <a:lnTo>
                      <a:pt x="26" y="52"/>
                    </a:lnTo>
                    <a:lnTo>
                      <a:pt x="26" y="58"/>
                    </a:lnTo>
                    <a:lnTo>
                      <a:pt x="20" y="68"/>
                    </a:lnTo>
                    <a:lnTo>
                      <a:pt x="20" y="76"/>
                    </a:lnTo>
                    <a:lnTo>
                      <a:pt x="20" y="81"/>
                    </a:lnTo>
                    <a:lnTo>
                      <a:pt x="11" y="96"/>
                    </a:lnTo>
                    <a:lnTo>
                      <a:pt x="5" y="111"/>
                    </a:lnTo>
                    <a:lnTo>
                      <a:pt x="5" y="116"/>
                    </a:lnTo>
                    <a:lnTo>
                      <a:pt x="0" y="126"/>
                    </a:lnTo>
                    <a:lnTo>
                      <a:pt x="3" y="129"/>
                    </a:lnTo>
                    <a:lnTo>
                      <a:pt x="17" y="131"/>
                    </a:lnTo>
                    <a:lnTo>
                      <a:pt x="24" y="129"/>
                    </a:lnTo>
                    <a:lnTo>
                      <a:pt x="30" y="126"/>
                    </a:lnTo>
                    <a:lnTo>
                      <a:pt x="27" y="120"/>
                    </a:lnTo>
                    <a:lnTo>
                      <a:pt x="30" y="116"/>
                    </a:lnTo>
                    <a:lnTo>
                      <a:pt x="43" y="112"/>
                    </a:lnTo>
                    <a:lnTo>
                      <a:pt x="46" y="109"/>
                    </a:lnTo>
                    <a:lnTo>
                      <a:pt x="44" y="103"/>
                    </a:lnTo>
                    <a:lnTo>
                      <a:pt x="46" y="100"/>
                    </a:lnTo>
                    <a:lnTo>
                      <a:pt x="56" y="99"/>
                    </a:lnTo>
                    <a:lnTo>
                      <a:pt x="59" y="105"/>
                    </a:lnTo>
                    <a:lnTo>
                      <a:pt x="70" y="106"/>
                    </a:lnTo>
                    <a:lnTo>
                      <a:pt x="74" y="100"/>
                    </a:lnTo>
                    <a:lnTo>
                      <a:pt x="85" y="103"/>
                    </a:lnTo>
                    <a:lnTo>
                      <a:pt x="93" y="103"/>
                    </a:lnTo>
                    <a:lnTo>
                      <a:pt x="94" y="99"/>
                    </a:lnTo>
                    <a:lnTo>
                      <a:pt x="91" y="96"/>
                    </a:lnTo>
                    <a:lnTo>
                      <a:pt x="93" y="91"/>
                    </a:lnTo>
                    <a:lnTo>
                      <a:pt x="84" y="70"/>
                    </a:lnTo>
                    <a:lnTo>
                      <a:pt x="96" y="68"/>
                    </a:lnTo>
                    <a:lnTo>
                      <a:pt x="105" y="68"/>
                    </a:lnTo>
                    <a:lnTo>
                      <a:pt x="118" y="65"/>
                    </a:lnTo>
                    <a:lnTo>
                      <a:pt x="125" y="68"/>
                    </a:lnTo>
                    <a:lnTo>
                      <a:pt x="126" y="62"/>
                    </a:lnTo>
                    <a:lnTo>
                      <a:pt x="121" y="59"/>
                    </a:lnTo>
                    <a:lnTo>
                      <a:pt x="121" y="53"/>
                    </a:lnTo>
                    <a:lnTo>
                      <a:pt x="126" y="53"/>
                    </a:lnTo>
                    <a:lnTo>
                      <a:pt x="126" y="46"/>
                    </a:lnTo>
                    <a:lnTo>
                      <a:pt x="128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6" name="Freeform 4253">
                <a:extLst>
                  <a:ext uri="{FF2B5EF4-FFF2-40B4-BE49-F238E27FC236}">
                    <a16:creationId xmlns:a16="http://schemas.microsoft.com/office/drawing/2014/main" id="{CFD2F018-6837-A6EC-9898-1341EB95E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402"/>
                <a:ext cx="63" cy="65"/>
              </a:xfrm>
              <a:custGeom>
                <a:avLst/>
                <a:gdLst>
                  <a:gd name="T0" fmla="*/ 126 w 128"/>
                  <a:gd name="T1" fmla="*/ 46 h 131"/>
                  <a:gd name="T2" fmla="*/ 121 w 128"/>
                  <a:gd name="T3" fmla="*/ 53 h 131"/>
                  <a:gd name="T4" fmla="*/ 126 w 128"/>
                  <a:gd name="T5" fmla="*/ 62 h 131"/>
                  <a:gd name="T6" fmla="*/ 118 w 128"/>
                  <a:gd name="T7" fmla="*/ 65 h 131"/>
                  <a:gd name="T8" fmla="*/ 96 w 128"/>
                  <a:gd name="T9" fmla="*/ 68 h 131"/>
                  <a:gd name="T10" fmla="*/ 93 w 128"/>
                  <a:gd name="T11" fmla="*/ 91 h 131"/>
                  <a:gd name="T12" fmla="*/ 94 w 128"/>
                  <a:gd name="T13" fmla="*/ 99 h 131"/>
                  <a:gd name="T14" fmla="*/ 85 w 128"/>
                  <a:gd name="T15" fmla="*/ 103 h 131"/>
                  <a:gd name="T16" fmla="*/ 70 w 128"/>
                  <a:gd name="T17" fmla="*/ 106 h 131"/>
                  <a:gd name="T18" fmla="*/ 56 w 128"/>
                  <a:gd name="T19" fmla="*/ 99 h 131"/>
                  <a:gd name="T20" fmla="*/ 44 w 128"/>
                  <a:gd name="T21" fmla="*/ 103 h 131"/>
                  <a:gd name="T22" fmla="*/ 43 w 128"/>
                  <a:gd name="T23" fmla="*/ 112 h 131"/>
                  <a:gd name="T24" fmla="*/ 27 w 128"/>
                  <a:gd name="T25" fmla="*/ 120 h 131"/>
                  <a:gd name="T26" fmla="*/ 24 w 128"/>
                  <a:gd name="T27" fmla="*/ 129 h 131"/>
                  <a:gd name="T28" fmla="*/ 3 w 128"/>
                  <a:gd name="T29" fmla="*/ 129 h 131"/>
                  <a:gd name="T30" fmla="*/ 5 w 128"/>
                  <a:gd name="T31" fmla="*/ 116 h 131"/>
                  <a:gd name="T32" fmla="*/ 11 w 128"/>
                  <a:gd name="T33" fmla="*/ 96 h 131"/>
                  <a:gd name="T34" fmla="*/ 20 w 128"/>
                  <a:gd name="T35" fmla="*/ 76 h 131"/>
                  <a:gd name="T36" fmla="*/ 26 w 128"/>
                  <a:gd name="T37" fmla="*/ 58 h 131"/>
                  <a:gd name="T38" fmla="*/ 20 w 128"/>
                  <a:gd name="T39" fmla="*/ 36 h 131"/>
                  <a:gd name="T40" fmla="*/ 9 w 128"/>
                  <a:gd name="T41" fmla="*/ 23 h 131"/>
                  <a:gd name="T42" fmla="*/ 11 w 128"/>
                  <a:gd name="T43" fmla="*/ 2 h 131"/>
                  <a:gd name="T44" fmla="*/ 24 w 128"/>
                  <a:gd name="T45" fmla="*/ 0 h 131"/>
                  <a:gd name="T46" fmla="*/ 46 w 128"/>
                  <a:gd name="T47" fmla="*/ 2 h 131"/>
                  <a:gd name="T48" fmla="*/ 50 w 128"/>
                  <a:gd name="T49" fmla="*/ 8 h 131"/>
                  <a:gd name="T50" fmla="*/ 55 w 128"/>
                  <a:gd name="T51" fmla="*/ 17 h 131"/>
                  <a:gd name="T52" fmla="*/ 62 w 128"/>
                  <a:gd name="T53" fmla="*/ 20 h 131"/>
                  <a:gd name="T54" fmla="*/ 71 w 128"/>
                  <a:gd name="T55" fmla="*/ 23 h 131"/>
                  <a:gd name="T56" fmla="*/ 84 w 128"/>
                  <a:gd name="T57" fmla="*/ 38 h 131"/>
                  <a:gd name="T58" fmla="*/ 93 w 128"/>
                  <a:gd name="T59" fmla="*/ 30 h 131"/>
                  <a:gd name="T60" fmla="*/ 106 w 128"/>
                  <a:gd name="T61" fmla="*/ 32 h 131"/>
                  <a:gd name="T62" fmla="*/ 112 w 128"/>
                  <a:gd name="T63" fmla="*/ 26 h 131"/>
                  <a:gd name="T64" fmla="*/ 128 w 128"/>
                  <a:gd name="T65" fmla="*/ 38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8" h="131">
                    <a:moveTo>
                      <a:pt x="128" y="38"/>
                    </a:moveTo>
                    <a:lnTo>
                      <a:pt x="126" y="46"/>
                    </a:lnTo>
                    <a:lnTo>
                      <a:pt x="126" y="53"/>
                    </a:lnTo>
                    <a:lnTo>
                      <a:pt x="121" y="53"/>
                    </a:lnTo>
                    <a:lnTo>
                      <a:pt x="121" y="59"/>
                    </a:lnTo>
                    <a:lnTo>
                      <a:pt x="126" y="62"/>
                    </a:lnTo>
                    <a:lnTo>
                      <a:pt x="125" y="68"/>
                    </a:lnTo>
                    <a:lnTo>
                      <a:pt x="118" y="65"/>
                    </a:lnTo>
                    <a:lnTo>
                      <a:pt x="105" y="68"/>
                    </a:lnTo>
                    <a:lnTo>
                      <a:pt x="96" y="68"/>
                    </a:lnTo>
                    <a:lnTo>
                      <a:pt x="84" y="70"/>
                    </a:lnTo>
                    <a:lnTo>
                      <a:pt x="93" y="91"/>
                    </a:lnTo>
                    <a:lnTo>
                      <a:pt x="91" y="96"/>
                    </a:lnTo>
                    <a:lnTo>
                      <a:pt x="94" y="99"/>
                    </a:lnTo>
                    <a:lnTo>
                      <a:pt x="93" y="103"/>
                    </a:lnTo>
                    <a:lnTo>
                      <a:pt x="85" y="103"/>
                    </a:lnTo>
                    <a:lnTo>
                      <a:pt x="74" y="100"/>
                    </a:lnTo>
                    <a:lnTo>
                      <a:pt x="70" y="106"/>
                    </a:lnTo>
                    <a:lnTo>
                      <a:pt x="59" y="105"/>
                    </a:lnTo>
                    <a:lnTo>
                      <a:pt x="56" y="99"/>
                    </a:lnTo>
                    <a:lnTo>
                      <a:pt x="46" y="100"/>
                    </a:lnTo>
                    <a:lnTo>
                      <a:pt x="44" y="103"/>
                    </a:lnTo>
                    <a:lnTo>
                      <a:pt x="46" y="109"/>
                    </a:lnTo>
                    <a:lnTo>
                      <a:pt x="43" y="112"/>
                    </a:lnTo>
                    <a:lnTo>
                      <a:pt x="30" y="116"/>
                    </a:lnTo>
                    <a:lnTo>
                      <a:pt x="27" y="120"/>
                    </a:lnTo>
                    <a:lnTo>
                      <a:pt x="30" y="126"/>
                    </a:lnTo>
                    <a:lnTo>
                      <a:pt x="24" y="129"/>
                    </a:lnTo>
                    <a:lnTo>
                      <a:pt x="17" y="131"/>
                    </a:lnTo>
                    <a:lnTo>
                      <a:pt x="3" y="129"/>
                    </a:lnTo>
                    <a:lnTo>
                      <a:pt x="0" y="126"/>
                    </a:lnTo>
                    <a:lnTo>
                      <a:pt x="5" y="116"/>
                    </a:lnTo>
                    <a:lnTo>
                      <a:pt x="5" y="111"/>
                    </a:lnTo>
                    <a:lnTo>
                      <a:pt x="11" y="96"/>
                    </a:lnTo>
                    <a:lnTo>
                      <a:pt x="20" y="81"/>
                    </a:lnTo>
                    <a:lnTo>
                      <a:pt x="20" y="76"/>
                    </a:lnTo>
                    <a:lnTo>
                      <a:pt x="20" y="68"/>
                    </a:lnTo>
                    <a:lnTo>
                      <a:pt x="26" y="58"/>
                    </a:lnTo>
                    <a:lnTo>
                      <a:pt x="26" y="52"/>
                    </a:lnTo>
                    <a:lnTo>
                      <a:pt x="20" y="36"/>
                    </a:lnTo>
                    <a:lnTo>
                      <a:pt x="17" y="29"/>
                    </a:lnTo>
                    <a:lnTo>
                      <a:pt x="9" y="23"/>
                    </a:lnTo>
                    <a:lnTo>
                      <a:pt x="5" y="6"/>
                    </a:lnTo>
                    <a:lnTo>
                      <a:pt x="11" y="2"/>
                    </a:lnTo>
                    <a:lnTo>
                      <a:pt x="17" y="3"/>
                    </a:lnTo>
                    <a:lnTo>
                      <a:pt x="24" y="0"/>
                    </a:lnTo>
                    <a:lnTo>
                      <a:pt x="33" y="12"/>
                    </a:lnTo>
                    <a:lnTo>
                      <a:pt x="46" y="2"/>
                    </a:lnTo>
                    <a:lnTo>
                      <a:pt x="46" y="8"/>
                    </a:lnTo>
                    <a:lnTo>
                      <a:pt x="50" y="8"/>
                    </a:lnTo>
                    <a:lnTo>
                      <a:pt x="55" y="12"/>
                    </a:lnTo>
                    <a:lnTo>
                      <a:pt x="55" y="17"/>
                    </a:lnTo>
                    <a:lnTo>
                      <a:pt x="56" y="21"/>
                    </a:lnTo>
                    <a:lnTo>
                      <a:pt x="62" y="20"/>
                    </a:lnTo>
                    <a:lnTo>
                      <a:pt x="68" y="20"/>
                    </a:lnTo>
                    <a:lnTo>
                      <a:pt x="71" y="23"/>
                    </a:lnTo>
                    <a:lnTo>
                      <a:pt x="76" y="36"/>
                    </a:lnTo>
                    <a:lnTo>
                      <a:pt x="84" y="38"/>
                    </a:lnTo>
                    <a:lnTo>
                      <a:pt x="88" y="32"/>
                    </a:lnTo>
                    <a:lnTo>
                      <a:pt x="93" y="30"/>
                    </a:lnTo>
                    <a:lnTo>
                      <a:pt x="94" y="33"/>
                    </a:lnTo>
                    <a:lnTo>
                      <a:pt x="106" y="32"/>
                    </a:lnTo>
                    <a:lnTo>
                      <a:pt x="106" y="26"/>
                    </a:lnTo>
                    <a:lnTo>
                      <a:pt x="112" y="26"/>
                    </a:lnTo>
                    <a:lnTo>
                      <a:pt x="117" y="32"/>
                    </a:lnTo>
                    <a:lnTo>
                      <a:pt x="128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7" name="Freeform 4254">
                <a:extLst>
                  <a:ext uri="{FF2B5EF4-FFF2-40B4-BE49-F238E27FC236}">
                    <a16:creationId xmlns:a16="http://schemas.microsoft.com/office/drawing/2014/main" id="{8C2DE1B0-C309-5CB7-6CE2-731C94487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402"/>
                <a:ext cx="63" cy="65"/>
              </a:xfrm>
              <a:custGeom>
                <a:avLst/>
                <a:gdLst>
                  <a:gd name="T0" fmla="*/ 126 w 128"/>
                  <a:gd name="T1" fmla="*/ 46 h 131"/>
                  <a:gd name="T2" fmla="*/ 121 w 128"/>
                  <a:gd name="T3" fmla="*/ 53 h 131"/>
                  <a:gd name="T4" fmla="*/ 126 w 128"/>
                  <a:gd name="T5" fmla="*/ 62 h 131"/>
                  <a:gd name="T6" fmla="*/ 118 w 128"/>
                  <a:gd name="T7" fmla="*/ 65 h 131"/>
                  <a:gd name="T8" fmla="*/ 96 w 128"/>
                  <a:gd name="T9" fmla="*/ 68 h 131"/>
                  <a:gd name="T10" fmla="*/ 93 w 128"/>
                  <a:gd name="T11" fmla="*/ 91 h 131"/>
                  <a:gd name="T12" fmla="*/ 94 w 128"/>
                  <a:gd name="T13" fmla="*/ 99 h 131"/>
                  <a:gd name="T14" fmla="*/ 85 w 128"/>
                  <a:gd name="T15" fmla="*/ 103 h 131"/>
                  <a:gd name="T16" fmla="*/ 70 w 128"/>
                  <a:gd name="T17" fmla="*/ 106 h 131"/>
                  <a:gd name="T18" fmla="*/ 56 w 128"/>
                  <a:gd name="T19" fmla="*/ 99 h 131"/>
                  <a:gd name="T20" fmla="*/ 44 w 128"/>
                  <a:gd name="T21" fmla="*/ 103 h 131"/>
                  <a:gd name="T22" fmla="*/ 43 w 128"/>
                  <a:gd name="T23" fmla="*/ 112 h 131"/>
                  <a:gd name="T24" fmla="*/ 27 w 128"/>
                  <a:gd name="T25" fmla="*/ 120 h 131"/>
                  <a:gd name="T26" fmla="*/ 24 w 128"/>
                  <a:gd name="T27" fmla="*/ 129 h 131"/>
                  <a:gd name="T28" fmla="*/ 3 w 128"/>
                  <a:gd name="T29" fmla="*/ 129 h 131"/>
                  <a:gd name="T30" fmla="*/ 5 w 128"/>
                  <a:gd name="T31" fmla="*/ 116 h 131"/>
                  <a:gd name="T32" fmla="*/ 11 w 128"/>
                  <a:gd name="T33" fmla="*/ 96 h 131"/>
                  <a:gd name="T34" fmla="*/ 20 w 128"/>
                  <a:gd name="T35" fmla="*/ 76 h 131"/>
                  <a:gd name="T36" fmla="*/ 26 w 128"/>
                  <a:gd name="T37" fmla="*/ 58 h 131"/>
                  <a:gd name="T38" fmla="*/ 20 w 128"/>
                  <a:gd name="T39" fmla="*/ 36 h 131"/>
                  <a:gd name="T40" fmla="*/ 9 w 128"/>
                  <a:gd name="T41" fmla="*/ 23 h 131"/>
                  <a:gd name="T42" fmla="*/ 11 w 128"/>
                  <a:gd name="T43" fmla="*/ 2 h 131"/>
                  <a:gd name="T44" fmla="*/ 24 w 128"/>
                  <a:gd name="T45" fmla="*/ 0 h 131"/>
                  <a:gd name="T46" fmla="*/ 46 w 128"/>
                  <a:gd name="T47" fmla="*/ 2 h 131"/>
                  <a:gd name="T48" fmla="*/ 50 w 128"/>
                  <a:gd name="T49" fmla="*/ 8 h 131"/>
                  <a:gd name="T50" fmla="*/ 55 w 128"/>
                  <a:gd name="T51" fmla="*/ 17 h 131"/>
                  <a:gd name="T52" fmla="*/ 62 w 128"/>
                  <a:gd name="T53" fmla="*/ 20 h 131"/>
                  <a:gd name="T54" fmla="*/ 71 w 128"/>
                  <a:gd name="T55" fmla="*/ 23 h 131"/>
                  <a:gd name="T56" fmla="*/ 84 w 128"/>
                  <a:gd name="T57" fmla="*/ 38 h 131"/>
                  <a:gd name="T58" fmla="*/ 93 w 128"/>
                  <a:gd name="T59" fmla="*/ 30 h 131"/>
                  <a:gd name="T60" fmla="*/ 106 w 128"/>
                  <a:gd name="T61" fmla="*/ 32 h 131"/>
                  <a:gd name="T62" fmla="*/ 112 w 128"/>
                  <a:gd name="T63" fmla="*/ 26 h 131"/>
                  <a:gd name="T64" fmla="*/ 128 w 128"/>
                  <a:gd name="T65" fmla="*/ 38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8" h="131">
                    <a:moveTo>
                      <a:pt x="128" y="38"/>
                    </a:moveTo>
                    <a:lnTo>
                      <a:pt x="126" y="46"/>
                    </a:lnTo>
                    <a:lnTo>
                      <a:pt x="126" y="53"/>
                    </a:lnTo>
                    <a:lnTo>
                      <a:pt x="121" y="53"/>
                    </a:lnTo>
                    <a:lnTo>
                      <a:pt x="121" y="59"/>
                    </a:lnTo>
                    <a:lnTo>
                      <a:pt x="126" y="62"/>
                    </a:lnTo>
                    <a:lnTo>
                      <a:pt x="125" y="68"/>
                    </a:lnTo>
                    <a:lnTo>
                      <a:pt x="118" y="65"/>
                    </a:lnTo>
                    <a:lnTo>
                      <a:pt x="105" y="68"/>
                    </a:lnTo>
                    <a:lnTo>
                      <a:pt x="96" y="68"/>
                    </a:lnTo>
                    <a:lnTo>
                      <a:pt x="84" y="70"/>
                    </a:lnTo>
                    <a:lnTo>
                      <a:pt x="93" y="91"/>
                    </a:lnTo>
                    <a:lnTo>
                      <a:pt x="91" y="96"/>
                    </a:lnTo>
                    <a:lnTo>
                      <a:pt x="94" y="99"/>
                    </a:lnTo>
                    <a:lnTo>
                      <a:pt x="93" y="103"/>
                    </a:lnTo>
                    <a:lnTo>
                      <a:pt x="85" y="103"/>
                    </a:lnTo>
                    <a:lnTo>
                      <a:pt x="74" y="100"/>
                    </a:lnTo>
                    <a:lnTo>
                      <a:pt x="70" y="106"/>
                    </a:lnTo>
                    <a:lnTo>
                      <a:pt x="59" y="105"/>
                    </a:lnTo>
                    <a:lnTo>
                      <a:pt x="56" y="99"/>
                    </a:lnTo>
                    <a:lnTo>
                      <a:pt x="46" y="100"/>
                    </a:lnTo>
                    <a:lnTo>
                      <a:pt x="44" y="103"/>
                    </a:lnTo>
                    <a:lnTo>
                      <a:pt x="46" y="109"/>
                    </a:lnTo>
                    <a:lnTo>
                      <a:pt x="43" y="112"/>
                    </a:lnTo>
                    <a:lnTo>
                      <a:pt x="30" y="116"/>
                    </a:lnTo>
                    <a:lnTo>
                      <a:pt x="27" y="120"/>
                    </a:lnTo>
                    <a:lnTo>
                      <a:pt x="30" y="126"/>
                    </a:lnTo>
                    <a:lnTo>
                      <a:pt x="24" y="129"/>
                    </a:lnTo>
                    <a:lnTo>
                      <a:pt x="17" y="131"/>
                    </a:lnTo>
                    <a:lnTo>
                      <a:pt x="3" y="129"/>
                    </a:lnTo>
                    <a:lnTo>
                      <a:pt x="0" y="126"/>
                    </a:lnTo>
                    <a:lnTo>
                      <a:pt x="5" y="116"/>
                    </a:lnTo>
                    <a:lnTo>
                      <a:pt x="5" y="111"/>
                    </a:lnTo>
                    <a:lnTo>
                      <a:pt x="11" y="96"/>
                    </a:lnTo>
                    <a:lnTo>
                      <a:pt x="20" y="81"/>
                    </a:lnTo>
                    <a:lnTo>
                      <a:pt x="20" y="76"/>
                    </a:lnTo>
                    <a:lnTo>
                      <a:pt x="20" y="68"/>
                    </a:lnTo>
                    <a:lnTo>
                      <a:pt x="26" y="58"/>
                    </a:lnTo>
                    <a:lnTo>
                      <a:pt x="26" y="52"/>
                    </a:lnTo>
                    <a:lnTo>
                      <a:pt x="20" y="36"/>
                    </a:lnTo>
                    <a:lnTo>
                      <a:pt x="17" y="29"/>
                    </a:lnTo>
                    <a:lnTo>
                      <a:pt x="9" y="23"/>
                    </a:lnTo>
                    <a:lnTo>
                      <a:pt x="5" y="6"/>
                    </a:lnTo>
                    <a:lnTo>
                      <a:pt x="11" y="2"/>
                    </a:lnTo>
                    <a:lnTo>
                      <a:pt x="17" y="3"/>
                    </a:lnTo>
                    <a:lnTo>
                      <a:pt x="24" y="0"/>
                    </a:lnTo>
                    <a:lnTo>
                      <a:pt x="33" y="12"/>
                    </a:lnTo>
                    <a:lnTo>
                      <a:pt x="46" y="2"/>
                    </a:lnTo>
                    <a:lnTo>
                      <a:pt x="46" y="8"/>
                    </a:lnTo>
                    <a:lnTo>
                      <a:pt x="50" y="8"/>
                    </a:lnTo>
                    <a:lnTo>
                      <a:pt x="55" y="12"/>
                    </a:lnTo>
                    <a:lnTo>
                      <a:pt x="55" y="17"/>
                    </a:lnTo>
                    <a:lnTo>
                      <a:pt x="56" y="21"/>
                    </a:lnTo>
                    <a:lnTo>
                      <a:pt x="62" y="20"/>
                    </a:lnTo>
                    <a:lnTo>
                      <a:pt x="68" y="20"/>
                    </a:lnTo>
                    <a:lnTo>
                      <a:pt x="71" y="23"/>
                    </a:lnTo>
                    <a:lnTo>
                      <a:pt x="76" y="36"/>
                    </a:lnTo>
                    <a:lnTo>
                      <a:pt x="84" y="38"/>
                    </a:lnTo>
                    <a:lnTo>
                      <a:pt x="88" y="32"/>
                    </a:lnTo>
                    <a:lnTo>
                      <a:pt x="93" y="30"/>
                    </a:lnTo>
                    <a:lnTo>
                      <a:pt x="94" y="33"/>
                    </a:lnTo>
                    <a:lnTo>
                      <a:pt x="106" y="32"/>
                    </a:lnTo>
                    <a:lnTo>
                      <a:pt x="106" y="26"/>
                    </a:lnTo>
                    <a:lnTo>
                      <a:pt x="112" y="26"/>
                    </a:lnTo>
                    <a:lnTo>
                      <a:pt x="117" y="32"/>
                    </a:lnTo>
                    <a:lnTo>
                      <a:pt x="128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8" name="Freeform 4255">
                <a:extLst>
                  <a:ext uri="{FF2B5EF4-FFF2-40B4-BE49-F238E27FC236}">
                    <a16:creationId xmlns:a16="http://schemas.microsoft.com/office/drawing/2014/main" id="{18E119C2-F83A-AD3C-1706-2AE4F3CE0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381"/>
                <a:ext cx="155" cy="110"/>
              </a:xfrm>
              <a:custGeom>
                <a:avLst/>
                <a:gdLst>
                  <a:gd name="T0" fmla="*/ 154 w 309"/>
                  <a:gd name="T1" fmla="*/ 17 h 219"/>
                  <a:gd name="T2" fmla="*/ 153 w 309"/>
                  <a:gd name="T3" fmla="*/ 33 h 219"/>
                  <a:gd name="T4" fmla="*/ 145 w 309"/>
                  <a:gd name="T5" fmla="*/ 50 h 219"/>
                  <a:gd name="T6" fmla="*/ 132 w 309"/>
                  <a:gd name="T7" fmla="*/ 47 h 219"/>
                  <a:gd name="T8" fmla="*/ 119 w 309"/>
                  <a:gd name="T9" fmla="*/ 41 h 219"/>
                  <a:gd name="T10" fmla="*/ 100 w 309"/>
                  <a:gd name="T11" fmla="*/ 39 h 219"/>
                  <a:gd name="T12" fmla="*/ 85 w 309"/>
                  <a:gd name="T13" fmla="*/ 58 h 219"/>
                  <a:gd name="T14" fmla="*/ 77 w 309"/>
                  <a:gd name="T15" fmla="*/ 70 h 219"/>
                  <a:gd name="T16" fmla="*/ 63 w 309"/>
                  <a:gd name="T17" fmla="*/ 58 h 219"/>
                  <a:gd name="T18" fmla="*/ 45 w 309"/>
                  <a:gd name="T19" fmla="*/ 44 h 219"/>
                  <a:gd name="T20" fmla="*/ 24 w 309"/>
                  <a:gd name="T21" fmla="*/ 58 h 219"/>
                  <a:gd name="T22" fmla="*/ 9 w 309"/>
                  <a:gd name="T23" fmla="*/ 58 h 219"/>
                  <a:gd name="T24" fmla="*/ 12 w 309"/>
                  <a:gd name="T25" fmla="*/ 70 h 219"/>
                  <a:gd name="T26" fmla="*/ 1 w 309"/>
                  <a:gd name="T27" fmla="*/ 81 h 219"/>
                  <a:gd name="T28" fmla="*/ 9 w 309"/>
                  <a:gd name="T29" fmla="*/ 94 h 219"/>
                  <a:gd name="T30" fmla="*/ 16 w 309"/>
                  <a:gd name="T31" fmla="*/ 100 h 219"/>
                  <a:gd name="T32" fmla="*/ 28 w 309"/>
                  <a:gd name="T33" fmla="*/ 108 h 219"/>
                  <a:gd name="T34" fmla="*/ 47 w 309"/>
                  <a:gd name="T35" fmla="*/ 112 h 219"/>
                  <a:gd name="T36" fmla="*/ 57 w 309"/>
                  <a:gd name="T37" fmla="*/ 131 h 219"/>
                  <a:gd name="T38" fmla="*/ 39 w 309"/>
                  <a:gd name="T39" fmla="*/ 132 h 219"/>
                  <a:gd name="T40" fmla="*/ 30 w 309"/>
                  <a:gd name="T41" fmla="*/ 143 h 219"/>
                  <a:gd name="T42" fmla="*/ 36 w 309"/>
                  <a:gd name="T43" fmla="*/ 166 h 219"/>
                  <a:gd name="T44" fmla="*/ 54 w 309"/>
                  <a:gd name="T45" fmla="*/ 178 h 219"/>
                  <a:gd name="T46" fmla="*/ 65 w 309"/>
                  <a:gd name="T47" fmla="*/ 188 h 219"/>
                  <a:gd name="T48" fmla="*/ 83 w 309"/>
                  <a:gd name="T49" fmla="*/ 193 h 219"/>
                  <a:gd name="T50" fmla="*/ 98 w 309"/>
                  <a:gd name="T51" fmla="*/ 202 h 219"/>
                  <a:gd name="T52" fmla="*/ 127 w 309"/>
                  <a:gd name="T53" fmla="*/ 191 h 219"/>
                  <a:gd name="T54" fmla="*/ 151 w 309"/>
                  <a:gd name="T55" fmla="*/ 175 h 219"/>
                  <a:gd name="T56" fmla="*/ 148 w 309"/>
                  <a:gd name="T57" fmla="*/ 163 h 219"/>
                  <a:gd name="T58" fmla="*/ 154 w 309"/>
                  <a:gd name="T59" fmla="*/ 149 h 219"/>
                  <a:gd name="T60" fmla="*/ 166 w 309"/>
                  <a:gd name="T61" fmla="*/ 157 h 219"/>
                  <a:gd name="T62" fmla="*/ 185 w 309"/>
                  <a:gd name="T63" fmla="*/ 182 h 219"/>
                  <a:gd name="T64" fmla="*/ 203 w 309"/>
                  <a:gd name="T65" fmla="*/ 184 h 219"/>
                  <a:gd name="T66" fmla="*/ 223 w 309"/>
                  <a:gd name="T67" fmla="*/ 188 h 219"/>
                  <a:gd name="T68" fmla="*/ 236 w 309"/>
                  <a:gd name="T69" fmla="*/ 202 h 219"/>
                  <a:gd name="T70" fmla="*/ 251 w 309"/>
                  <a:gd name="T71" fmla="*/ 204 h 219"/>
                  <a:gd name="T72" fmla="*/ 261 w 309"/>
                  <a:gd name="T73" fmla="*/ 210 h 219"/>
                  <a:gd name="T74" fmla="*/ 265 w 309"/>
                  <a:gd name="T75" fmla="*/ 188 h 219"/>
                  <a:gd name="T76" fmla="*/ 276 w 309"/>
                  <a:gd name="T77" fmla="*/ 181 h 219"/>
                  <a:gd name="T78" fmla="*/ 291 w 309"/>
                  <a:gd name="T79" fmla="*/ 176 h 219"/>
                  <a:gd name="T80" fmla="*/ 294 w 309"/>
                  <a:gd name="T81" fmla="*/ 164 h 219"/>
                  <a:gd name="T82" fmla="*/ 306 w 309"/>
                  <a:gd name="T83" fmla="*/ 138 h 219"/>
                  <a:gd name="T84" fmla="*/ 303 w 309"/>
                  <a:gd name="T85" fmla="*/ 119 h 219"/>
                  <a:gd name="T86" fmla="*/ 285 w 309"/>
                  <a:gd name="T87" fmla="*/ 126 h 219"/>
                  <a:gd name="T88" fmla="*/ 270 w 309"/>
                  <a:gd name="T89" fmla="*/ 112 h 219"/>
                  <a:gd name="T90" fmla="*/ 250 w 309"/>
                  <a:gd name="T91" fmla="*/ 97 h 219"/>
                  <a:gd name="T92" fmla="*/ 245 w 309"/>
                  <a:gd name="T93" fmla="*/ 88 h 219"/>
                  <a:gd name="T94" fmla="*/ 226 w 309"/>
                  <a:gd name="T95" fmla="*/ 81 h 219"/>
                  <a:gd name="T96" fmla="*/ 214 w 309"/>
                  <a:gd name="T97" fmla="*/ 73 h 219"/>
                  <a:gd name="T98" fmla="*/ 200 w 309"/>
                  <a:gd name="T99" fmla="*/ 64 h 219"/>
                  <a:gd name="T100" fmla="*/ 200 w 309"/>
                  <a:gd name="T101" fmla="*/ 47 h 219"/>
                  <a:gd name="T102" fmla="*/ 185 w 309"/>
                  <a:gd name="T103" fmla="*/ 41 h 219"/>
                  <a:gd name="T104" fmla="*/ 163 w 309"/>
                  <a:gd name="T105" fmla="*/ 6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9" h="219">
                    <a:moveTo>
                      <a:pt x="156" y="0"/>
                    </a:moveTo>
                    <a:lnTo>
                      <a:pt x="153" y="0"/>
                    </a:lnTo>
                    <a:lnTo>
                      <a:pt x="154" y="17"/>
                    </a:lnTo>
                    <a:lnTo>
                      <a:pt x="154" y="21"/>
                    </a:lnTo>
                    <a:lnTo>
                      <a:pt x="154" y="30"/>
                    </a:lnTo>
                    <a:lnTo>
                      <a:pt x="153" y="33"/>
                    </a:lnTo>
                    <a:lnTo>
                      <a:pt x="154" y="47"/>
                    </a:lnTo>
                    <a:lnTo>
                      <a:pt x="151" y="52"/>
                    </a:lnTo>
                    <a:lnTo>
                      <a:pt x="145" y="50"/>
                    </a:lnTo>
                    <a:lnTo>
                      <a:pt x="138" y="46"/>
                    </a:lnTo>
                    <a:lnTo>
                      <a:pt x="135" y="46"/>
                    </a:lnTo>
                    <a:lnTo>
                      <a:pt x="132" y="47"/>
                    </a:lnTo>
                    <a:lnTo>
                      <a:pt x="130" y="41"/>
                    </a:lnTo>
                    <a:lnTo>
                      <a:pt x="125" y="39"/>
                    </a:lnTo>
                    <a:lnTo>
                      <a:pt x="119" y="41"/>
                    </a:lnTo>
                    <a:lnTo>
                      <a:pt x="112" y="41"/>
                    </a:lnTo>
                    <a:lnTo>
                      <a:pt x="107" y="39"/>
                    </a:lnTo>
                    <a:lnTo>
                      <a:pt x="100" y="39"/>
                    </a:lnTo>
                    <a:lnTo>
                      <a:pt x="100" y="49"/>
                    </a:lnTo>
                    <a:lnTo>
                      <a:pt x="94" y="58"/>
                    </a:lnTo>
                    <a:lnTo>
                      <a:pt x="85" y="58"/>
                    </a:lnTo>
                    <a:lnTo>
                      <a:pt x="81" y="64"/>
                    </a:lnTo>
                    <a:lnTo>
                      <a:pt x="75" y="64"/>
                    </a:lnTo>
                    <a:lnTo>
                      <a:pt x="77" y="70"/>
                    </a:lnTo>
                    <a:lnTo>
                      <a:pt x="72" y="70"/>
                    </a:lnTo>
                    <a:lnTo>
                      <a:pt x="72" y="61"/>
                    </a:lnTo>
                    <a:lnTo>
                      <a:pt x="63" y="58"/>
                    </a:lnTo>
                    <a:lnTo>
                      <a:pt x="56" y="52"/>
                    </a:lnTo>
                    <a:lnTo>
                      <a:pt x="50" y="53"/>
                    </a:lnTo>
                    <a:lnTo>
                      <a:pt x="45" y="44"/>
                    </a:lnTo>
                    <a:lnTo>
                      <a:pt x="39" y="55"/>
                    </a:lnTo>
                    <a:lnTo>
                      <a:pt x="30" y="55"/>
                    </a:lnTo>
                    <a:lnTo>
                      <a:pt x="24" y="58"/>
                    </a:lnTo>
                    <a:lnTo>
                      <a:pt x="18" y="55"/>
                    </a:lnTo>
                    <a:lnTo>
                      <a:pt x="12" y="55"/>
                    </a:lnTo>
                    <a:lnTo>
                      <a:pt x="9" y="58"/>
                    </a:lnTo>
                    <a:lnTo>
                      <a:pt x="9" y="64"/>
                    </a:lnTo>
                    <a:lnTo>
                      <a:pt x="12" y="67"/>
                    </a:lnTo>
                    <a:lnTo>
                      <a:pt x="12" y="70"/>
                    </a:lnTo>
                    <a:lnTo>
                      <a:pt x="6" y="70"/>
                    </a:lnTo>
                    <a:lnTo>
                      <a:pt x="0" y="77"/>
                    </a:lnTo>
                    <a:lnTo>
                      <a:pt x="1" y="81"/>
                    </a:lnTo>
                    <a:lnTo>
                      <a:pt x="7" y="85"/>
                    </a:lnTo>
                    <a:lnTo>
                      <a:pt x="6" y="88"/>
                    </a:lnTo>
                    <a:lnTo>
                      <a:pt x="9" y="94"/>
                    </a:lnTo>
                    <a:lnTo>
                      <a:pt x="9" y="97"/>
                    </a:lnTo>
                    <a:lnTo>
                      <a:pt x="12" y="96"/>
                    </a:lnTo>
                    <a:lnTo>
                      <a:pt x="16" y="100"/>
                    </a:lnTo>
                    <a:lnTo>
                      <a:pt x="21" y="94"/>
                    </a:lnTo>
                    <a:lnTo>
                      <a:pt x="27" y="96"/>
                    </a:lnTo>
                    <a:lnTo>
                      <a:pt x="28" y="108"/>
                    </a:lnTo>
                    <a:lnTo>
                      <a:pt x="42" y="117"/>
                    </a:lnTo>
                    <a:lnTo>
                      <a:pt x="45" y="112"/>
                    </a:lnTo>
                    <a:lnTo>
                      <a:pt x="47" y="112"/>
                    </a:lnTo>
                    <a:lnTo>
                      <a:pt x="50" y="122"/>
                    </a:lnTo>
                    <a:lnTo>
                      <a:pt x="59" y="123"/>
                    </a:lnTo>
                    <a:lnTo>
                      <a:pt x="57" y="131"/>
                    </a:lnTo>
                    <a:lnTo>
                      <a:pt x="51" y="134"/>
                    </a:lnTo>
                    <a:lnTo>
                      <a:pt x="45" y="131"/>
                    </a:lnTo>
                    <a:lnTo>
                      <a:pt x="39" y="132"/>
                    </a:lnTo>
                    <a:lnTo>
                      <a:pt x="36" y="137"/>
                    </a:lnTo>
                    <a:lnTo>
                      <a:pt x="30" y="137"/>
                    </a:lnTo>
                    <a:lnTo>
                      <a:pt x="30" y="143"/>
                    </a:lnTo>
                    <a:lnTo>
                      <a:pt x="25" y="155"/>
                    </a:lnTo>
                    <a:lnTo>
                      <a:pt x="36" y="160"/>
                    </a:lnTo>
                    <a:lnTo>
                      <a:pt x="36" y="166"/>
                    </a:lnTo>
                    <a:lnTo>
                      <a:pt x="45" y="170"/>
                    </a:lnTo>
                    <a:lnTo>
                      <a:pt x="50" y="170"/>
                    </a:lnTo>
                    <a:lnTo>
                      <a:pt x="54" y="178"/>
                    </a:lnTo>
                    <a:lnTo>
                      <a:pt x="56" y="184"/>
                    </a:lnTo>
                    <a:lnTo>
                      <a:pt x="56" y="185"/>
                    </a:lnTo>
                    <a:lnTo>
                      <a:pt x="65" y="188"/>
                    </a:lnTo>
                    <a:lnTo>
                      <a:pt x="72" y="188"/>
                    </a:lnTo>
                    <a:lnTo>
                      <a:pt x="78" y="190"/>
                    </a:lnTo>
                    <a:lnTo>
                      <a:pt x="83" y="193"/>
                    </a:lnTo>
                    <a:lnTo>
                      <a:pt x="85" y="199"/>
                    </a:lnTo>
                    <a:lnTo>
                      <a:pt x="91" y="202"/>
                    </a:lnTo>
                    <a:lnTo>
                      <a:pt x="98" y="202"/>
                    </a:lnTo>
                    <a:lnTo>
                      <a:pt x="103" y="196"/>
                    </a:lnTo>
                    <a:lnTo>
                      <a:pt x="121" y="202"/>
                    </a:lnTo>
                    <a:lnTo>
                      <a:pt x="127" y="191"/>
                    </a:lnTo>
                    <a:lnTo>
                      <a:pt x="124" y="187"/>
                    </a:lnTo>
                    <a:lnTo>
                      <a:pt x="145" y="185"/>
                    </a:lnTo>
                    <a:lnTo>
                      <a:pt x="151" y="175"/>
                    </a:lnTo>
                    <a:lnTo>
                      <a:pt x="145" y="172"/>
                    </a:lnTo>
                    <a:lnTo>
                      <a:pt x="145" y="169"/>
                    </a:lnTo>
                    <a:lnTo>
                      <a:pt x="148" y="163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4" y="149"/>
                    </a:lnTo>
                    <a:lnTo>
                      <a:pt x="159" y="152"/>
                    </a:lnTo>
                    <a:lnTo>
                      <a:pt x="165" y="152"/>
                    </a:lnTo>
                    <a:lnTo>
                      <a:pt x="166" y="157"/>
                    </a:lnTo>
                    <a:lnTo>
                      <a:pt x="171" y="170"/>
                    </a:lnTo>
                    <a:lnTo>
                      <a:pt x="182" y="173"/>
                    </a:lnTo>
                    <a:lnTo>
                      <a:pt x="185" y="182"/>
                    </a:lnTo>
                    <a:lnTo>
                      <a:pt x="192" y="190"/>
                    </a:lnTo>
                    <a:lnTo>
                      <a:pt x="192" y="187"/>
                    </a:lnTo>
                    <a:lnTo>
                      <a:pt x="203" y="184"/>
                    </a:lnTo>
                    <a:lnTo>
                      <a:pt x="221" y="182"/>
                    </a:lnTo>
                    <a:lnTo>
                      <a:pt x="227" y="182"/>
                    </a:lnTo>
                    <a:lnTo>
                      <a:pt x="223" y="188"/>
                    </a:lnTo>
                    <a:lnTo>
                      <a:pt x="221" y="193"/>
                    </a:lnTo>
                    <a:lnTo>
                      <a:pt x="229" y="199"/>
                    </a:lnTo>
                    <a:lnTo>
                      <a:pt x="236" y="202"/>
                    </a:lnTo>
                    <a:lnTo>
                      <a:pt x="247" y="196"/>
                    </a:lnTo>
                    <a:lnTo>
                      <a:pt x="247" y="199"/>
                    </a:lnTo>
                    <a:lnTo>
                      <a:pt x="251" y="204"/>
                    </a:lnTo>
                    <a:lnTo>
                      <a:pt x="250" y="213"/>
                    </a:lnTo>
                    <a:lnTo>
                      <a:pt x="256" y="219"/>
                    </a:lnTo>
                    <a:lnTo>
                      <a:pt x="261" y="210"/>
                    </a:lnTo>
                    <a:lnTo>
                      <a:pt x="258" y="207"/>
                    </a:lnTo>
                    <a:lnTo>
                      <a:pt x="261" y="199"/>
                    </a:lnTo>
                    <a:lnTo>
                      <a:pt x="265" y="188"/>
                    </a:lnTo>
                    <a:lnTo>
                      <a:pt x="267" y="187"/>
                    </a:lnTo>
                    <a:lnTo>
                      <a:pt x="273" y="187"/>
                    </a:lnTo>
                    <a:lnTo>
                      <a:pt x="276" y="181"/>
                    </a:lnTo>
                    <a:lnTo>
                      <a:pt x="274" y="176"/>
                    </a:lnTo>
                    <a:lnTo>
                      <a:pt x="283" y="179"/>
                    </a:lnTo>
                    <a:lnTo>
                      <a:pt x="291" y="176"/>
                    </a:lnTo>
                    <a:lnTo>
                      <a:pt x="297" y="172"/>
                    </a:lnTo>
                    <a:lnTo>
                      <a:pt x="300" y="164"/>
                    </a:lnTo>
                    <a:lnTo>
                      <a:pt x="294" y="164"/>
                    </a:lnTo>
                    <a:lnTo>
                      <a:pt x="302" y="153"/>
                    </a:lnTo>
                    <a:lnTo>
                      <a:pt x="298" y="146"/>
                    </a:lnTo>
                    <a:lnTo>
                      <a:pt x="306" y="138"/>
                    </a:lnTo>
                    <a:lnTo>
                      <a:pt x="309" y="131"/>
                    </a:lnTo>
                    <a:lnTo>
                      <a:pt x="308" y="119"/>
                    </a:lnTo>
                    <a:lnTo>
                      <a:pt x="303" y="119"/>
                    </a:lnTo>
                    <a:lnTo>
                      <a:pt x="303" y="122"/>
                    </a:lnTo>
                    <a:lnTo>
                      <a:pt x="295" y="122"/>
                    </a:lnTo>
                    <a:lnTo>
                      <a:pt x="285" y="126"/>
                    </a:lnTo>
                    <a:lnTo>
                      <a:pt x="277" y="125"/>
                    </a:lnTo>
                    <a:lnTo>
                      <a:pt x="271" y="119"/>
                    </a:lnTo>
                    <a:lnTo>
                      <a:pt x="270" y="112"/>
                    </a:lnTo>
                    <a:lnTo>
                      <a:pt x="265" y="103"/>
                    </a:lnTo>
                    <a:lnTo>
                      <a:pt x="254" y="97"/>
                    </a:lnTo>
                    <a:lnTo>
                      <a:pt x="250" y="97"/>
                    </a:lnTo>
                    <a:lnTo>
                      <a:pt x="253" y="87"/>
                    </a:lnTo>
                    <a:lnTo>
                      <a:pt x="251" y="87"/>
                    </a:lnTo>
                    <a:lnTo>
                      <a:pt x="245" y="88"/>
                    </a:lnTo>
                    <a:lnTo>
                      <a:pt x="232" y="84"/>
                    </a:lnTo>
                    <a:lnTo>
                      <a:pt x="229" y="81"/>
                    </a:lnTo>
                    <a:lnTo>
                      <a:pt x="226" y="81"/>
                    </a:lnTo>
                    <a:lnTo>
                      <a:pt x="218" y="79"/>
                    </a:lnTo>
                    <a:lnTo>
                      <a:pt x="221" y="73"/>
                    </a:lnTo>
                    <a:lnTo>
                      <a:pt x="214" y="73"/>
                    </a:lnTo>
                    <a:lnTo>
                      <a:pt x="204" y="81"/>
                    </a:lnTo>
                    <a:lnTo>
                      <a:pt x="200" y="73"/>
                    </a:lnTo>
                    <a:lnTo>
                      <a:pt x="200" y="64"/>
                    </a:lnTo>
                    <a:lnTo>
                      <a:pt x="198" y="61"/>
                    </a:lnTo>
                    <a:lnTo>
                      <a:pt x="197" y="59"/>
                    </a:lnTo>
                    <a:lnTo>
                      <a:pt x="200" y="47"/>
                    </a:lnTo>
                    <a:lnTo>
                      <a:pt x="197" y="47"/>
                    </a:lnTo>
                    <a:lnTo>
                      <a:pt x="185" y="44"/>
                    </a:lnTo>
                    <a:lnTo>
                      <a:pt x="185" y="41"/>
                    </a:lnTo>
                    <a:lnTo>
                      <a:pt x="179" y="35"/>
                    </a:lnTo>
                    <a:lnTo>
                      <a:pt x="165" y="24"/>
                    </a:lnTo>
                    <a:lnTo>
                      <a:pt x="163" y="6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9" name="Freeform 4256">
                <a:extLst>
                  <a:ext uri="{FF2B5EF4-FFF2-40B4-BE49-F238E27FC236}">
                    <a16:creationId xmlns:a16="http://schemas.microsoft.com/office/drawing/2014/main" id="{308D065E-2100-C37B-424E-85017F0F7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381"/>
                <a:ext cx="155" cy="110"/>
              </a:xfrm>
              <a:custGeom>
                <a:avLst/>
                <a:gdLst>
                  <a:gd name="T0" fmla="*/ 165 w 309"/>
                  <a:gd name="T1" fmla="*/ 24 h 219"/>
                  <a:gd name="T2" fmla="*/ 185 w 309"/>
                  <a:gd name="T3" fmla="*/ 44 h 219"/>
                  <a:gd name="T4" fmla="*/ 197 w 309"/>
                  <a:gd name="T5" fmla="*/ 59 h 219"/>
                  <a:gd name="T6" fmla="*/ 200 w 309"/>
                  <a:gd name="T7" fmla="*/ 73 h 219"/>
                  <a:gd name="T8" fmla="*/ 221 w 309"/>
                  <a:gd name="T9" fmla="*/ 73 h 219"/>
                  <a:gd name="T10" fmla="*/ 229 w 309"/>
                  <a:gd name="T11" fmla="*/ 81 h 219"/>
                  <a:gd name="T12" fmla="*/ 251 w 309"/>
                  <a:gd name="T13" fmla="*/ 87 h 219"/>
                  <a:gd name="T14" fmla="*/ 254 w 309"/>
                  <a:gd name="T15" fmla="*/ 97 h 219"/>
                  <a:gd name="T16" fmla="*/ 271 w 309"/>
                  <a:gd name="T17" fmla="*/ 119 h 219"/>
                  <a:gd name="T18" fmla="*/ 295 w 309"/>
                  <a:gd name="T19" fmla="*/ 122 h 219"/>
                  <a:gd name="T20" fmla="*/ 308 w 309"/>
                  <a:gd name="T21" fmla="*/ 119 h 219"/>
                  <a:gd name="T22" fmla="*/ 298 w 309"/>
                  <a:gd name="T23" fmla="*/ 146 h 219"/>
                  <a:gd name="T24" fmla="*/ 300 w 309"/>
                  <a:gd name="T25" fmla="*/ 164 h 219"/>
                  <a:gd name="T26" fmla="*/ 283 w 309"/>
                  <a:gd name="T27" fmla="*/ 179 h 219"/>
                  <a:gd name="T28" fmla="*/ 273 w 309"/>
                  <a:gd name="T29" fmla="*/ 187 h 219"/>
                  <a:gd name="T30" fmla="*/ 261 w 309"/>
                  <a:gd name="T31" fmla="*/ 199 h 219"/>
                  <a:gd name="T32" fmla="*/ 256 w 309"/>
                  <a:gd name="T33" fmla="*/ 219 h 219"/>
                  <a:gd name="T34" fmla="*/ 247 w 309"/>
                  <a:gd name="T35" fmla="*/ 199 h 219"/>
                  <a:gd name="T36" fmla="*/ 229 w 309"/>
                  <a:gd name="T37" fmla="*/ 199 h 219"/>
                  <a:gd name="T38" fmla="*/ 227 w 309"/>
                  <a:gd name="T39" fmla="*/ 182 h 219"/>
                  <a:gd name="T40" fmla="*/ 192 w 309"/>
                  <a:gd name="T41" fmla="*/ 187 h 219"/>
                  <a:gd name="T42" fmla="*/ 182 w 309"/>
                  <a:gd name="T43" fmla="*/ 173 h 219"/>
                  <a:gd name="T44" fmla="*/ 165 w 309"/>
                  <a:gd name="T45" fmla="*/ 152 h 219"/>
                  <a:gd name="T46" fmla="*/ 148 w 309"/>
                  <a:gd name="T47" fmla="*/ 149 h 219"/>
                  <a:gd name="T48" fmla="*/ 145 w 309"/>
                  <a:gd name="T49" fmla="*/ 169 h 219"/>
                  <a:gd name="T50" fmla="*/ 145 w 309"/>
                  <a:gd name="T51" fmla="*/ 185 h 219"/>
                  <a:gd name="T52" fmla="*/ 121 w 309"/>
                  <a:gd name="T53" fmla="*/ 202 h 219"/>
                  <a:gd name="T54" fmla="*/ 91 w 309"/>
                  <a:gd name="T55" fmla="*/ 202 h 219"/>
                  <a:gd name="T56" fmla="*/ 78 w 309"/>
                  <a:gd name="T57" fmla="*/ 190 h 219"/>
                  <a:gd name="T58" fmla="*/ 56 w 309"/>
                  <a:gd name="T59" fmla="*/ 185 h 219"/>
                  <a:gd name="T60" fmla="*/ 50 w 309"/>
                  <a:gd name="T61" fmla="*/ 170 h 219"/>
                  <a:gd name="T62" fmla="*/ 36 w 309"/>
                  <a:gd name="T63" fmla="*/ 160 h 219"/>
                  <a:gd name="T64" fmla="*/ 30 w 309"/>
                  <a:gd name="T65" fmla="*/ 137 h 219"/>
                  <a:gd name="T66" fmla="*/ 45 w 309"/>
                  <a:gd name="T67" fmla="*/ 131 h 219"/>
                  <a:gd name="T68" fmla="*/ 59 w 309"/>
                  <a:gd name="T69" fmla="*/ 123 h 219"/>
                  <a:gd name="T70" fmla="*/ 45 w 309"/>
                  <a:gd name="T71" fmla="*/ 112 h 219"/>
                  <a:gd name="T72" fmla="*/ 27 w 309"/>
                  <a:gd name="T73" fmla="*/ 96 h 219"/>
                  <a:gd name="T74" fmla="*/ 12 w 309"/>
                  <a:gd name="T75" fmla="*/ 96 h 219"/>
                  <a:gd name="T76" fmla="*/ 6 w 309"/>
                  <a:gd name="T77" fmla="*/ 88 h 219"/>
                  <a:gd name="T78" fmla="*/ 0 w 309"/>
                  <a:gd name="T79" fmla="*/ 77 h 219"/>
                  <a:gd name="T80" fmla="*/ 12 w 309"/>
                  <a:gd name="T81" fmla="*/ 67 h 219"/>
                  <a:gd name="T82" fmla="*/ 12 w 309"/>
                  <a:gd name="T83" fmla="*/ 55 h 219"/>
                  <a:gd name="T84" fmla="*/ 30 w 309"/>
                  <a:gd name="T85" fmla="*/ 55 h 219"/>
                  <a:gd name="T86" fmla="*/ 50 w 309"/>
                  <a:gd name="T87" fmla="*/ 53 h 219"/>
                  <a:gd name="T88" fmla="*/ 72 w 309"/>
                  <a:gd name="T89" fmla="*/ 61 h 219"/>
                  <a:gd name="T90" fmla="*/ 75 w 309"/>
                  <a:gd name="T91" fmla="*/ 64 h 219"/>
                  <a:gd name="T92" fmla="*/ 94 w 309"/>
                  <a:gd name="T93" fmla="*/ 58 h 219"/>
                  <a:gd name="T94" fmla="*/ 107 w 309"/>
                  <a:gd name="T95" fmla="*/ 39 h 219"/>
                  <a:gd name="T96" fmla="*/ 125 w 309"/>
                  <a:gd name="T97" fmla="*/ 39 h 219"/>
                  <a:gd name="T98" fmla="*/ 135 w 309"/>
                  <a:gd name="T99" fmla="*/ 46 h 219"/>
                  <a:gd name="T100" fmla="*/ 151 w 309"/>
                  <a:gd name="T101" fmla="*/ 52 h 219"/>
                  <a:gd name="T102" fmla="*/ 154 w 309"/>
                  <a:gd name="T103" fmla="*/ 30 h 219"/>
                  <a:gd name="T104" fmla="*/ 153 w 309"/>
                  <a:gd name="T105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9" h="219">
                    <a:moveTo>
                      <a:pt x="156" y="0"/>
                    </a:moveTo>
                    <a:lnTo>
                      <a:pt x="163" y="6"/>
                    </a:lnTo>
                    <a:lnTo>
                      <a:pt x="165" y="24"/>
                    </a:lnTo>
                    <a:lnTo>
                      <a:pt x="179" y="35"/>
                    </a:lnTo>
                    <a:lnTo>
                      <a:pt x="185" y="41"/>
                    </a:lnTo>
                    <a:lnTo>
                      <a:pt x="185" y="44"/>
                    </a:lnTo>
                    <a:lnTo>
                      <a:pt x="197" y="47"/>
                    </a:lnTo>
                    <a:lnTo>
                      <a:pt x="200" y="47"/>
                    </a:lnTo>
                    <a:lnTo>
                      <a:pt x="197" y="59"/>
                    </a:lnTo>
                    <a:lnTo>
                      <a:pt x="198" y="61"/>
                    </a:lnTo>
                    <a:lnTo>
                      <a:pt x="200" y="64"/>
                    </a:lnTo>
                    <a:lnTo>
                      <a:pt x="200" y="73"/>
                    </a:lnTo>
                    <a:lnTo>
                      <a:pt x="204" y="81"/>
                    </a:lnTo>
                    <a:lnTo>
                      <a:pt x="214" y="73"/>
                    </a:lnTo>
                    <a:lnTo>
                      <a:pt x="221" y="73"/>
                    </a:lnTo>
                    <a:lnTo>
                      <a:pt x="218" y="79"/>
                    </a:lnTo>
                    <a:lnTo>
                      <a:pt x="226" y="81"/>
                    </a:lnTo>
                    <a:lnTo>
                      <a:pt x="229" y="81"/>
                    </a:lnTo>
                    <a:lnTo>
                      <a:pt x="232" y="84"/>
                    </a:lnTo>
                    <a:lnTo>
                      <a:pt x="245" y="88"/>
                    </a:lnTo>
                    <a:lnTo>
                      <a:pt x="251" y="87"/>
                    </a:lnTo>
                    <a:lnTo>
                      <a:pt x="253" y="87"/>
                    </a:lnTo>
                    <a:lnTo>
                      <a:pt x="250" y="97"/>
                    </a:lnTo>
                    <a:lnTo>
                      <a:pt x="254" y="97"/>
                    </a:lnTo>
                    <a:lnTo>
                      <a:pt x="265" y="103"/>
                    </a:lnTo>
                    <a:lnTo>
                      <a:pt x="270" y="112"/>
                    </a:lnTo>
                    <a:lnTo>
                      <a:pt x="271" y="119"/>
                    </a:lnTo>
                    <a:lnTo>
                      <a:pt x="277" y="125"/>
                    </a:lnTo>
                    <a:lnTo>
                      <a:pt x="285" y="126"/>
                    </a:lnTo>
                    <a:lnTo>
                      <a:pt x="295" y="122"/>
                    </a:lnTo>
                    <a:lnTo>
                      <a:pt x="303" y="122"/>
                    </a:lnTo>
                    <a:lnTo>
                      <a:pt x="303" y="119"/>
                    </a:lnTo>
                    <a:lnTo>
                      <a:pt x="308" y="119"/>
                    </a:lnTo>
                    <a:lnTo>
                      <a:pt x="309" y="131"/>
                    </a:lnTo>
                    <a:lnTo>
                      <a:pt x="306" y="138"/>
                    </a:lnTo>
                    <a:lnTo>
                      <a:pt x="298" y="146"/>
                    </a:lnTo>
                    <a:lnTo>
                      <a:pt x="302" y="153"/>
                    </a:lnTo>
                    <a:lnTo>
                      <a:pt x="294" y="164"/>
                    </a:lnTo>
                    <a:lnTo>
                      <a:pt x="300" y="164"/>
                    </a:lnTo>
                    <a:lnTo>
                      <a:pt x="297" y="172"/>
                    </a:lnTo>
                    <a:lnTo>
                      <a:pt x="291" y="176"/>
                    </a:lnTo>
                    <a:lnTo>
                      <a:pt x="283" y="179"/>
                    </a:lnTo>
                    <a:lnTo>
                      <a:pt x="274" y="176"/>
                    </a:lnTo>
                    <a:lnTo>
                      <a:pt x="276" y="181"/>
                    </a:lnTo>
                    <a:lnTo>
                      <a:pt x="273" y="187"/>
                    </a:lnTo>
                    <a:lnTo>
                      <a:pt x="267" y="187"/>
                    </a:lnTo>
                    <a:lnTo>
                      <a:pt x="265" y="188"/>
                    </a:lnTo>
                    <a:lnTo>
                      <a:pt x="261" y="199"/>
                    </a:lnTo>
                    <a:lnTo>
                      <a:pt x="258" y="207"/>
                    </a:lnTo>
                    <a:lnTo>
                      <a:pt x="261" y="210"/>
                    </a:lnTo>
                    <a:lnTo>
                      <a:pt x="256" y="219"/>
                    </a:lnTo>
                    <a:lnTo>
                      <a:pt x="250" y="213"/>
                    </a:lnTo>
                    <a:lnTo>
                      <a:pt x="251" y="204"/>
                    </a:lnTo>
                    <a:lnTo>
                      <a:pt x="247" y="199"/>
                    </a:lnTo>
                    <a:lnTo>
                      <a:pt x="247" y="196"/>
                    </a:lnTo>
                    <a:lnTo>
                      <a:pt x="236" y="202"/>
                    </a:lnTo>
                    <a:lnTo>
                      <a:pt x="229" y="199"/>
                    </a:lnTo>
                    <a:lnTo>
                      <a:pt x="221" y="193"/>
                    </a:lnTo>
                    <a:lnTo>
                      <a:pt x="223" y="188"/>
                    </a:lnTo>
                    <a:lnTo>
                      <a:pt x="227" y="182"/>
                    </a:lnTo>
                    <a:lnTo>
                      <a:pt x="221" y="182"/>
                    </a:lnTo>
                    <a:lnTo>
                      <a:pt x="203" y="184"/>
                    </a:lnTo>
                    <a:lnTo>
                      <a:pt x="192" y="187"/>
                    </a:lnTo>
                    <a:lnTo>
                      <a:pt x="192" y="190"/>
                    </a:lnTo>
                    <a:lnTo>
                      <a:pt x="185" y="182"/>
                    </a:lnTo>
                    <a:lnTo>
                      <a:pt x="182" y="173"/>
                    </a:lnTo>
                    <a:lnTo>
                      <a:pt x="171" y="170"/>
                    </a:lnTo>
                    <a:lnTo>
                      <a:pt x="166" y="157"/>
                    </a:lnTo>
                    <a:lnTo>
                      <a:pt x="165" y="152"/>
                    </a:lnTo>
                    <a:lnTo>
                      <a:pt x="159" y="152"/>
                    </a:lnTo>
                    <a:lnTo>
                      <a:pt x="154" y="149"/>
                    </a:lnTo>
                    <a:lnTo>
                      <a:pt x="148" y="149"/>
                    </a:lnTo>
                    <a:lnTo>
                      <a:pt x="148" y="150"/>
                    </a:lnTo>
                    <a:lnTo>
                      <a:pt x="148" y="163"/>
                    </a:lnTo>
                    <a:lnTo>
                      <a:pt x="145" y="169"/>
                    </a:lnTo>
                    <a:lnTo>
                      <a:pt x="145" y="172"/>
                    </a:lnTo>
                    <a:lnTo>
                      <a:pt x="151" y="175"/>
                    </a:lnTo>
                    <a:lnTo>
                      <a:pt x="145" y="185"/>
                    </a:lnTo>
                    <a:lnTo>
                      <a:pt x="124" y="187"/>
                    </a:lnTo>
                    <a:lnTo>
                      <a:pt x="127" y="191"/>
                    </a:lnTo>
                    <a:lnTo>
                      <a:pt x="121" y="202"/>
                    </a:lnTo>
                    <a:lnTo>
                      <a:pt x="103" y="196"/>
                    </a:lnTo>
                    <a:lnTo>
                      <a:pt x="98" y="202"/>
                    </a:lnTo>
                    <a:lnTo>
                      <a:pt x="91" y="202"/>
                    </a:lnTo>
                    <a:lnTo>
                      <a:pt x="85" y="199"/>
                    </a:lnTo>
                    <a:lnTo>
                      <a:pt x="83" y="193"/>
                    </a:lnTo>
                    <a:lnTo>
                      <a:pt x="78" y="190"/>
                    </a:lnTo>
                    <a:lnTo>
                      <a:pt x="72" y="188"/>
                    </a:lnTo>
                    <a:lnTo>
                      <a:pt x="65" y="188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4" y="178"/>
                    </a:lnTo>
                    <a:lnTo>
                      <a:pt x="50" y="170"/>
                    </a:lnTo>
                    <a:lnTo>
                      <a:pt x="45" y="170"/>
                    </a:lnTo>
                    <a:lnTo>
                      <a:pt x="36" y="166"/>
                    </a:lnTo>
                    <a:lnTo>
                      <a:pt x="36" y="160"/>
                    </a:lnTo>
                    <a:lnTo>
                      <a:pt x="25" y="155"/>
                    </a:lnTo>
                    <a:lnTo>
                      <a:pt x="30" y="143"/>
                    </a:lnTo>
                    <a:lnTo>
                      <a:pt x="30" y="137"/>
                    </a:lnTo>
                    <a:lnTo>
                      <a:pt x="36" y="137"/>
                    </a:lnTo>
                    <a:lnTo>
                      <a:pt x="39" y="132"/>
                    </a:lnTo>
                    <a:lnTo>
                      <a:pt x="45" y="131"/>
                    </a:lnTo>
                    <a:lnTo>
                      <a:pt x="51" y="134"/>
                    </a:lnTo>
                    <a:lnTo>
                      <a:pt x="57" y="131"/>
                    </a:lnTo>
                    <a:lnTo>
                      <a:pt x="59" y="123"/>
                    </a:lnTo>
                    <a:lnTo>
                      <a:pt x="50" y="122"/>
                    </a:lnTo>
                    <a:lnTo>
                      <a:pt x="47" y="112"/>
                    </a:lnTo>
                    <a:lnTo>
                      <a:pt x="45" y="112"/>
                    </a:lnTo>
                    <a:lnTo>
                      <a:pt x="42" y="117"/>
                    </a:lnTo>
                    <a:lnTo>
                      <a:pt x="28" y="108"/>
                    </a:lnTo>
                    <a:lnTo>
                      <a:pt x="27" y="96"/>
                    </a:lnTo>
                    <a:lnTo>
                      <a:pt x="21" y="94"/>
                    </a:lnTo>
                    <a:lnTo>
                      <a:pt x="16" y="100"/>
                    </a:lnTo>
                    <a:lnTo>
                      <a:pt x="12" y="96"/>
                    </a:lnTo>
                    <a:lnTo>
                      <a:pt x="9" y="97"/>
                    </a:lnTo>
                    <a:lnTo>
                      <a:pt x="9" y="94"/>
                    </a:lnTo>
                    <a:lnTo>
                      <a:pt x="6" y="88"/>
                    </a:lnTo>
                    <a:lnTo>
                      <a:pt x="7" y="85"/>
                    </a:lnTo>
                    <a:lnTo>
                      <a:pt x="1" y="81"/>
                    </a:lnTo>
                    <a:lnTo>
                      <a:pt x="0" y="77"/>
                    </a:lnTo>
                    <a:lnTo>
                      <a:pt x="6" y="70"/>
                    </a:lnTo>
                    <a:lnTo>
                      <a:pt x="12" y="70"/>
                    </a:lnTo>
                    <a:lnTo>
                      <a:pt x="12" y="67"/>
                    </a:lnTo>
                    <a:lnTo>
                      <a:pt x="9" y="64"/>
                    </a:lnTo>
                    <a:lnTo>
                      <a:pt x="9" y="58"/>
                    </a:lnTo>
                    <a:lnTo>
                      <a:pt x="12" y="55"/>
                    </a:lnTo>
                    <a:lnTo>
                      <a:pt x="18" y="55"/>
                    </a:lnTo>
                    <a:lnTo>
                      <a:pt x="24" y="58"/>
                    </a:lnTo>
                    <a:lnTo>
                      <a:pt x="30" y="55"/>
                    </a:lnTo>
                    <a:lnTo>
                      <a:pt x="39" y="55"/>
                    </a:lnTo>
                    <a:lnTo>
                      <a:pt x="45" y="44"/>
                    </a:lnTo>
                    <a:lnTo>
                      <a:pt x="50" y="53"/>
                    </a:lnTo>
                    <a:lnTo>
                      <a:pt x="56" y="52"/>
                    </a:lnTo>
                    <a:lnTo>
                      <a:pt x="63" y="58"/>
                    </a:lnTo>
                    <a:lnTo>
                      <a:pt x="72" y="61"/>
                    </a:lnTo>
                    <a:lnTo>
                      <a:pt x="72" y="70"/>
                    </a:lnTo>
                    <a:lnTo>
                      <a:pt x="77" y="70"/>
                    </a:lnTo>
                    <a:lnTo>
                      <a:pt x="75" y="64"/>
                    </a:lnTo>
                    <a:lnTo>
                      <a:pt x="81" y="64"/>
                    </a:lnTo>
                    <a:lnTo>
                      <a:pt x="85" y="58"/>
                    </a:lnTo>
                    <a:lnTo>
                      <a:pt x="94" y="58"/>
                    </a:lnTo>
                    <a:lnTo>
                      <a:pt x="100" y="49"/>
                    </a:lnTo>
                    <a:lnTo>
                      <a:pt x="100" y="39"/>
                    </a:lnTo>
                    <a:lnTo>
                      <a:pt x="107" y="39"/>
                    </a:lnTo>
                    <a:lnTo>
                      <a:pt x="112" y="41"/>
                    </a:lnTo>
                    <a:lnTo>
                      <a:pt x="119" y="41"/>
                    </a:lnTo>
                    <a:lnTo>
                      <a:pt x="125" y="39"/>
                    </a:lnTo>
                    <a:lnTo>
                      <a:pt x="130" y="41"/>
                    </a:lnTo>
                    <a:lnTo>
                      <a:pt x="132" y="47"/>
                    </a:lnTo>
                    <a:lnTo>
                      <a:pt x="135" y="46"/>
                    </a:lnTo>
                    <a:lnTo>
                      <a:pt x="138" y="46"/>
                    </a:lnTo>
                    <a:lnTo>
                      <a:pt x="145" y="50"/>
                    </a:lnTo>
                    <a:lnTo>
                      <a:pt x="151" y="52"/>
                    </a:lnTo>
                    <a:lnTo>
                      <a:pt x="154" y="47"/>
                    </a:lnTo>
                    <a:lnTo>
                      <a:pt x="153" y="33"/>
                    </a:lnTo>
                    <a:lnTo>
                      <a:pt x="154" y="30"/>
                    </a:lnTo>
                    <a:lnTo>
                      <a:pt x="154" y="21"/>
                    </a:lnTo>
                    <a:lnTo>
                      <a:pt x="154" y="17"/>
                    </a:lnTo>
                    <a:lnTo>
                      <a:pt x="153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0" name="Freeform 4257">
                <a:extLst>
                  <a:ext uri="{FF2B5EF4-FFF2-40B4-BE49-F238E27FC236}">
                    <a16:creationId xmlns:a16="http://schemas.microsoft.com/office/drawing/2014/main" id="{1ABEA0EB-CBA6-78BD-0242-5F5503D50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381"/>
                <a:ext cx="155" cy="110"/>
              </a:xfrm>
              <a:custGeom>
                <a:avLst/>
                <a:gdLst>
                  <a:gd name="T0" fmla="*/ 165 w 309"/>
                  <a:gd name="T1" fmla="*/ 24 h 219"/>
                  <a:gd name="T2" fmla="*/ 185 w 309"/>
                  <a:gd name="T3" fmla="*/ 44 h 219"/>
                  <a:gd name="T4" fmla="*/ 197 w 309"/>
                  <a:gd name="T5" fmla="*/ 59 h 219"/>
                  <a:gd name="T6" fmla="*/ 200 w 309"/>
                  <a:gd name="T7" fmla="*/ 73 h 219"/>
                  <a:gd name="T8" fmla="*/ 221 w 309"/>
                  <a:gd name="T9" fmla="*/ 73 h 219"/>
                  <a:gd name="T10" fmla="*/ 229 w 309"/>
                  <a:gd name="T11" fmla="*/ 81 h 219"/>
                  <a:gd name="T12" fmla="*/ 251 w 309"/>
                  <a:gd name="T13" fmla="*/ 87 h 219"/>
                  <a:gd name="T14" fmla="*/ 254 w 309"/>
                  <a:gd name="T15" fmla="*/ 97 h 219"/>
                  <a:gd name="T16" fmla="*/ 271 w 309"/>
                  <a:gd name="T17" fmla="*/ 119 h 219"/>
                  <a:gd name="T18" fmla="*/ 295 w 309"/>
                  <a:gd name="T19" fmla="*/ 122 h 219"/>
                  <a:gd name="T20" fmla="*/ 308 w 309"/>
                  <a:gd name="T21" fmla="*/ 119 h 219"/>
                  <a:gd name="T22" fmla="*/ 298 w 309"/>
                  <a:gd name="T23" fmla="*/ 146 h 219"/>
                  <a:gd name="T24" fmla="*/ 300 w 309"/>
                  <a:gd name="T25" fmla="*/ 164 h 219"/>
                  <a:gd name="T26" fmla="*/ 283 w 309"/>
                  <a:gd name="T27" fmla="*/ 179 h 219"/>
                  <a:gd name="T28" fmla="*/ 273 w 309"/>
                  <a:gd name="T29" fmla="*/ 187 h 219"/>
                  <a:gd name="T30" fmla="*/ 261 w 309"/>
                  <a:gd name="T31" fmla="*/ 199 h 219"/>
                  <a:gd name="T32" fmla="*/ 256 w 309"/>
                  <a:gd name="T33" fmla="*/ 219 h 219"/>
                  <a:gd name="T34" fmla="*/ 247 w 309"/>
                  <a:gd name="T35" fmla="*/ 199 h 219"/>
                  <a:gd name="T36" fmla="*/ 229 w 309"/>
                  <a:gd name="T37" fmla="*/ 199 h 219"/>
                  <a:gd name="T38" fmla="*/ 227 w 309"/>
                  <a:gd name="T39" fmla="*/ 182 h 219"/>
                  <a:gd name="T40" fmla="*/ 192 w 309"/>
                  <a:gd name="T41" fmla="*/ 187 h 219"/>
                  <a:gd name="T42" fmla="*/ 182 w 309"/>
                  <a:gd name="T43" fmla="*/ 173 h 219"/>
                  <a:gd name="T44" fmla="*/ 165 w 309"/>
                  <a:gd name="T45" fmla="*/ 152 h 219"/>
                  <a:gd name="T46" fmla="*/ 148 w 309"/>
                  <a:gd name="T47" fmla="*/ 149 h 219"/>
                  <a:gd name="T48" fmla="*/ 145 w 309"/>
                  <a:gd name="T49" fmla="*/ 169 h 219"/>
                  <a:gd name="T50" fmla="*/ 145 w 309"/>
                  <a:gd name="T51" fmla="*/ 185 h 219"/>
                  <a:gd name="T52" fmla="*/ 121 w 309"/>
                  <a:gd name="T53" fmla="*/ 202 h 219"/>
                  <a:gd name="T54" fmla="*/ 91 w 309"/>
                  <a:gd name="T55" fmla="*/ 202 h 219"/>
                  <a:gd name="T56" fmla="*/ 78 w 309"/>
                  <a:gd name="T57" fmla="*/ 190 h 219"/>
                  <a:gd name="T58" fmla="*/ 56 w 309"/>
                  <a:gd name="T59" fmla="*/ 185 h 219"/>
                  <a:gd name="T60" fmla="*/ 50 w 309"/>
                  <a:gd name="T61" fmla="*/ 170 h 219"/>
                  <a:gd name="T62" fmla="*/ 36 w 309"/>
                  <a:gd name="T63" fmla="*/ 160 h 219"/>
                  <a:gd name="T64" fmla="*/ 30 w 309"/>
                  <a:gd name="T65" fmla="*/ 137 h 219"/>
                  <a:gd name="T66" fmla="*/ 45 w 309"/>
                  <a:gd name="T67" fmla="*/ 131 h 219"/>
                  <a:gd name="T68" fmla="*/ 59 w 309"/>
                  <a:gd name="T69" fmla="*/ 123 h 219"/>
                  <a:gd name="T70" fmla="*/ 45 w 309"/>
                  <a:gd name="T71" fmla="*/ 112 h 219"/>
                  <a:gd name="T72" fmla="*/ 27 w 309"/>
                  <a:gd name="T73" fmla="*/ 96 h 219"/>
                  <a:gd name="T74" fmla="*/ 12 w 309"/>
                  <a:gd name="T75" fmla="*/ 96 h 219"/>
                  <a:gd name="T76" fmla="*/ 6 w 309"/>
                  <a:gd name="T77" fmla="*/ 88 h 219"/>
                  <a:gd name="T78" fmla="*/ 0 w 309"/>
                  <a:gd name="T79" fmla="*/ 77 h 219"/>
                  <a:gd name="T80" fmla="*/ 12 w 309"/>
                  <a:gd name="T81" fmla="*/ 67 h 219"/>
                  <a:gd name="T82" fmla="*/ 12 w 309"/>
                  <a:gd name="T83" fmla="*/ 55 h 219"/>
                  <a:gd name="T84" fmla="*/ 30 w 309"/>
                  <a:gd name="T85" fmla="*/ 55 h 219"/>
                  <a:gd name="T86" fmla="*/ 50 w 309"/>
                  <a:gd name="T87" fmla="*/ 53 h 219"/>
                  <a:gd name="T88" fmla="*/ 72 w 309"/>
                  <a:gd name="T89" fmla="*/ 61 h 219"/>
                  <a:gd name="T90" fmla="*/ 75 w 309"/>
                  <a:gd name="T91" fmla="*/ 64 h 219"/>
                  <a:gd name="T92" fmla="*/ 94 w 309"/>
                  <a:gd name="T93" fmla="*/ 58 h 219"/>
                  <a:gd name="T94" fmla="*/ 107 w 309"/>
                  <a:gd name="T95" fmla="*/ 39 h 219"/>
                  <a:gd name="T96" fmla="*/ 125 w 309"/>
                  <a:gd name="T97" fmla="*/ 39 h 219"/>
                  <a:gd name="T98" fmla="*/ 135 w 309"/>
                  <a:gd name="T99" fmla="*/ 46 h 219"/>
                  <a:gd name="T100" fmla="*/ 151 w 309"/>
                  <a:gd name="T101" fmla="*/ 52 h 219"/>
                  <a:gd name="T102" fmla="*/ 154 w 309"/>
                  <a:gd name="T103" fmla="*/ 30 h 219"/>
                  <a:gd name="T104" fmla="*/ 153 w 309"/>
                  <a:gd name="T105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9" h="219">
                    <a:moveTo>
                      <a:pt x="156" y="0"/>
                    </a:moveTo>
                    <a:lnTo>
                      <a:pt x="163" y="6"/>
                    </a:lnTo>
                    <a:lnTo>
                      <a:pt x="165" y="24"/>
                    </a:lnTo>
                    <a:lnTo>
                      <a:pt x="179" y="35"/>
                    </a:lnTo>
                    <a:lnTo>
                      <a:pt x="185" y="41"/>
                    </a:lnTo>
                    <a:lnTo>
                      <a:pt x="185" y="44"/>
                    </a:lnTo>
                    <a:lnTo>
                      <a:pt x="197" y="47"/>
                    </a:lnTo>
                    <a:lnTo>
                      <a:pt x="200" y="47"/>
                    </a:lnTo>
                    <a:lnTo>
                      <a:pt x="197" y="59"/>
                    </a:lnTo>
                    <a:lnTo>
                      <a:pt x="198" y="61"/>
                    </a:lnTo>
                    <a:lnTo>
                      <a:pt x="200" y="64"/>
                    </a:lnTo>
                    <a:lnTo>
                      <a:pt x="200" y="73"/>
                    </a:lnTo>
                    <a:lnTo>
                      <a:pt x="204" y="81"/>
                    </a:lnTo>
                    <a:lnTo>
                      <a:pt x="214" y="73"/>
                    </a:lnTo>
                    <a:lnTo>
                      <a:pt x="221" y="73"/>
                    </a:lnTo>
                    <a:lnTo>
                      <a:pt x="218" y="79"/>
                    </a:lnTo>
                    <a:lnTo>
                      <a:pt x="226" y="81"/>
                    </a:lnTo>
                    <a:lnTo>
                      <a:pt x="229" y="81"/>
                    </a:lnTo>
                    <a:lnTo>
                      <a:pt x="232" y="84"/>
                    </a:lnTo>
                    <a:lnTo>
                      <a:pt x="245" y="88"/>
                    </a:lnTo>
                    <a:lnTo>
                      <a:pt x="251" y="87"/>
                    </a:lnTo>
                    <a:lnTo>
                      <a:pt x="253" y="87"/>
                    </a:lnTo>
                    <a:lnTo>
                      <a:pt x="250" y="97"/>
                    </a:lnTo>
                    <a:lnTo>
                      <a:pt x="254" y="97"/>
                    </a:lnTo>
                    <a:lnTo>
                      <a:pt x="265" y="103"/>
                    </a:lnTo>
                    <a:lnTo>
                      <a:pt x="270" y="112"/>
                    </a:lnTo>
                    <a:lnTo>
                      <a:pt x="271" y="119"/>
                    </a:lnTo>
                    <a:lnTo>
                      <a:pt x="277" y="125"/>
                    </a:lnTo>
                    <a:lnTo>
                      <a:pt x="285" y="126"/>
                    </a:lnTo>
                    <a:lnTo>
                      <a:pt x="295" y="122"/>
                    </a:lnTo>
                    <a:lnTo>
                      <a:pt x="303" y="122"/>
                    </a:lnTo>
                    <a:lnTo>
                      <a:pt x="303" y="119"/>
                    </a:lnTo>
                    <a:lnTo>
                      <a:pt x="308" y="119"/>
                    </a:lnTo>
                    <a:lnTo>
                      <a:pt x="309" y="131"/>
                    </a:lnTo>
                    <a:lnTo>
                      <a:pt x="306" y="138"/>
                    </a:lnTo>
                    <a:lnTo>
                      <a:pt x="298" y="146"/>
                    </a:lnTo>
                    <a:lnTo>
                      <a:pt x="302" y="153"/>
                    </a:lnTo>
                    <a:lnTo>
                      <a:pt x="294" y="164"/>
                    </a:lnTo>
                    <a:lnTo>
                      <a:pt x="300" y="164"/>
                    </a:lnTo>
                    <a:lnTo>
                      <a:pt x="297" y="172"/>
                    </a:lnTo>
                    <a:lnTo>
                      <a:pt x="291" y="176"/>
                    </a:lnTo>
                    <a:lnTo>
                      <a:pt x="283" y="179"/>
                    </a:lnTo>
                    <a:lnTo>
                      <a:pt x="274" y="176"/>
                    </a:lnTo>
                    <a:lnTo>
                      <a:pt x="276" y="181"/>
                    </a:lnTo>
                    <a:lnTo>
                      <a:pt x="273" y="187"/>
                    </a:lnTo>
                    <a:lnTo>
                      <a:pt x="267" y="187"/>
                    </a:lnTo>
                    <a:lnTo>
                      <a:pt x="265" y="188"/>
                    </a:lnTo>
                    <a:lnTo>
                      <a:pt x="261" y="199"/>
                    </a:lnTo>
                    <a:lnTo>
                      <a:pt x="258" y="207"/>
                    </a:lnTo>
                    <a:lnTo>
                      <a:pt x="261" y="210"/>
                    </a:lnTo>
                    <a:lnTo>
                      <a:pt x="256" y="219"/>
                    </a:lnTo>
                    <a:lnTo>
                      <a:pt x="250" y="213"/>
                    </a:lnTo>
                    <a:lnTo>
                      <a:pt x="251" y="204"/>
                    </a:lnTo>
                    <a:lnTo>
                      <a:pt x="247" y="199"/>
                    </a:lnTo>
                    <a:lnTo>
                      <a:pt x="247" y="196"/>
                    </a:lnTo>
                    <a:lnTo>
                      <a:pt x="236" y="202"/>
                    </a:lnTo>
                    <a:lnTo>
                      <a:pt x="229" y="199"/>
                    </a:lnTo>
                    <a:lnTo>
                      <a:pt x="221" y="193"/>
                    </a:lnTo>
                    <a:lnTo>
                      <a:pt x="223" y="188"/>
                    </a:lnTo>
                    <a:lnTo>
                      <a:pt x="227" y="182"/>
                    </a:lnTo>
                    <a:lnTo>
                      <a:pt x="221" y="182"/>
                    </a:lnTo>
                    <a:lnTo>
                      <a:pt x="203" y="184"/>
                    </a:lnTo>
                    <a:lnTo>
                      <a:pt x="192" y="187"/>
                    </a:lnTo>
                    <a:lnTo>
                      <a:pt x="192" y="190"/>
                    </a:lnTo>
                    <a:lnTo>
                      <a:pt x="185" y="182"/>
                    </a:lnTo>
                    <a:lnTo>
                      <a:pt x="182" y="173"/>
                    </a:lnTo>
                    <a:lnTo>
                      <a:pt x="171" y="170"/>
                    </a:lnTo>
                    <a:lnTo>
                      <a:pt x="166" y="157"/>
                    </a:lnTo>
                    <a:lnTo>
                      <a:pt x="165" y="152"/>
                    </a:lnTo>
                    <a:lnTo>
                      <a:pt x="159" y="152"/>
                    </a:lnTo>
                    <a:lnTo>
                      <a:pt x="154" y="149"/>
                    </a:lnTo>
                    <a:lnTo>
                      <a:pt x="148" y="149"/>
                    </a:lnTo>
                    <a:lnTo>
                      <a:pt x="148" y="150"/>
                    </a:lnTo>
                    <a:lnTo>
                      <a:pt x="148" y="163"/>
                    </a:lnTo>
                    <a:lnTo>
                      <a:pt x="145" y="169"/>
                    </a:lnTo>
                    <a:lnTo>
                      <a:pt x="145" y="172"/>
                    </a:lnTo>
                    <a:lnTo>
                      <a:pt x="151" y="175"/>
                    </a:lnTo>
                    <a:lnTo>
                      <a:pt x="145" y="185"/>
                    </a:lnTo>
                    <a:lnTo>
                      <a:pt x="124" y="187"/>
                    </a:lnTo>
                    <a:lnTo>
                      <a:pt x="127" y="191"/>
                    </a:lnTo>
                    <a:lnTo>
                      <a:pt x="121" y="202"/>
                    </a:lnTo>
                    <a:lnTo>
                      <a:pt x="103" y="196"/>
                    </a:lnTo>
                    <a:lnTo>
                      <a:pt x="98" y="202"/>
                    </a:lnTo>
                    <a:lnTo>
                      <a:pt x="91" y="202"/>
                    </a:lnTo>
                    <a:lnTo>
                      <a:pt x="85" y="199"/>
                    </a:lnTo>
                    <a:lnTo>
                      <a:pt x="83" y="193"/>
                    </a:lnTo>
                    <a:lnTo>
                      <a:pt x="78" y="190"/>
                    </a:lnTo>
                    <a:lnTo>
                      <a:pt x="72" y="188"/>
                    </a:lnTo>
                    <a:lnTo>
                      <a:pt x="65" y="188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4" y="178"/>
                    </a:lnTo>
                    <a:lnTo>
                      <a:pt x="50" y="170"/>
                    </a:lnTo>
                    <a:lnTo>
                      <a:pt x="45" y="170"/>
                    </a:lnTo>
                    <a:lnTo>
                      <a:pt x="36" y="166"/>
                    </a:lnTo>
                    <a:lnTo>
                      <a:pt x="36" y="160"/>
                    </a:lnTo>
                    <a:lnTo>
                      <a:pt x="25" y="155"/>
                    </a:lnTo>
                    <a:lnTo>
                      <a:pt x="30" y="143"/>
                    </a:lnTo>
                    <a:lnTo>
                      <a:pt x="30" y="137"/>
                    </a:lnTo>
                    <a:lnTo>
                      <a:pt x="36" y="137"/>
                    </a:lnTo>
                    <a:lnTo>
                      <a:pt x="39" y="132"/>
                    </a:lnTo>
                    <a:lnTo>
                      <a:pt x="45" y="131"/>
                    </a:lnTo>
                    <a:lnTo>
                      <a:pt x="51" y="134"/>
                    </a:lnTo>
                    <a:lnTo>
                      <a:pt x="57" y="131"/>
                    </a:lnTo>
                    <a:lnTo>
                      <a:pt x="59" y="123"/>
                    </a:lnTo>
                    <a:lnTo>
                      <a:pt x="50" y="122"/>
                    </a:lnTo>
                    <a:lnTo>
                      <a:pt x="47" y="112"/>
                    </a:lnTo>
                    <a:lnTo>
                      <a:pt x="45" y="112"/>
                    </a:lnTo>
                    <a:lnTo>
                      <a:pt x="42" y="117"/>
                    </a:lnTo>
                    <a:lnTo>
                      <a:pt x="28" y="108"/>
                    </a:lnTo>
                    <a:lnTo>
                      <a:pt x="27" y="96"/>
                    </a:lnTo>
                    <a:lnTo>
                      <a:pt x="21" y="94"/>
                    </a:lnTo>
                    <a:lnTo>
                      <a:pt x="16" y="100"/>
                    </a:lnTo>
                    <a:lnTo>
                      <a:pt x="12" y="96"/>
                    </a:lnTo>
                    <a:lnTo>
                      <a:pt x="9" y="97"/>
                    </a:lnTo>
                    <a:lnTo>
                      <a:pt x="9" y="94"/>
                    </a:lnTo>
                    <a:lnTo>
                      <a:pt x="6" y="88"/>
                    </a:lnTo>
                    <a:lnTo>
                      <a:pt x="7" y="85"/>
                    </a:lnTo>
                    <a:lnTo>
                      <a:pt x="1" y="81"/>
                    </a:lnTo>
                    <a:lnTo>
                      <a:pt x="0" y="77"/>
                    </a:lnTo>
                    <a:lnTo>
                      <a:pt x="6" y="70"/>
                    </a:lnTo>
                    <a:lnTo>
                      <a:pt x="12" y="70"/>
                    </a:lnTo>
                    <a:lnTo>
                      <a:pt x="12" y="67"/>
                    </a:lnTo>
                    <a:lnTo>
                      <a:pt x="9" y="64"/>
                    </a:lnTo>
                    <a:lnTo>
                      <a:pt x="9" y="58"/>
                    </a:lnTo>
                    <a:lnTo>
                      <a:pt x="12" y="55"/>
                    </a:lnTo>
                    <a:lnTo>
                      <a:pt x="18" y="55"/>
                    </a:lnTo>
                    <a:lnTo>
                      <a:pt x="24" y="58"/>
                    </a:lnTo>
                    <a:lnTo>
                      <a:pt x="30" y="55"/>
                    </a:lnTo>
                    <a:lnTo>
                      <a:pt x="39" y="55"/>
                    </a:lnTo>
                    <a:lnTo>
                      <a:pt x="45" y="44"/>
                    </a:lnTo>
                    <a:lnTo>
                      <a:pt x="50" y="53"/>
                    </a:lnTo>
                    <a:lnTo>
                      <a:pt x="56" y="52"/>
                    </a:lnTo>
                    <a:lnTo>
                      <a:pt x="63" y="58"/>
                    </a:lnTo>
                    <a:lnTo>
                      <a:pt x="72" y="61"/>
                    </a:lnTo>
                    <a:lnTo>
                      <a:pt x="72" y="70"/>
                    </a:lnTo>
                    <a:lnTo>
                      <a:pt x="77" y="70"/>
                    </a:lnTo>
                    <a:lnTo>
                      <a:pt x="75" y="64"/>
                    </a:lnTo>
                    <a:lnTo>
                      <a:pt x="81" y="64"/>
                    </a:lnTo>
                    <a:lnTo>
                      <a:pt x="85" y="58"/>
                    </a:lnTo>
                    <a:lnTo>
                      <a:pt x="94" y="58"/>
                    </a:lnTo>
                    <a:lnTo>
                      <a:pt x="100" y="49"/>
                    </a:lnTo>
                    <a:lnTo>
                      <a:pt x="100" y="39"/>
                    </a:lnTo>
                    <a:lnTo>
                      <a:pt x="107" y="39"/>
                    </a:lnTo>
                    <a:lnTo>
                      <a:pt x="112" y="41"/>
                    </a:lnTo>
                    <a:lnTo>
                      <a:pt x="119" y="41"/>
                    </a:lnTo>
                    <a:lnTo>
                      <a:pt x="125" y="39"/>
                    </a:lnTo>
                    <a:lnTo>
                      <a:pt x="130" y="41"/>
                    </a:lnTo>
                    <a:lnTo>
                      <a:pt x="132" y="47"/>
                    </a:lnTo>
                    <a:lnTo>
                      <a:pt x="135" y="46"/>
                    </a:lnTo>
                    <a:lnTo>
                      <a:pt x="138" y="46"/>
                    </a:lnTo>
                    <a:lnTo>
                      <a:pt x="145" y="50"/>
                    </a:lnTo>
                    <a:lnTo>
                      <a:pt x="151" y="52"/>
                    </a:lnTo>
                    <a:lnTo>
                      <a:pt x="154" y="47"/>
                    </a:lnTo>
                    <a:lnTo>
                      <a:pt x="153" y="33"/>
                    </a:lnTo>
                    <a:lnTo>
                      <a:pt x="154" y="30"/>
                    </a:lnTo>
                    <a:lnTo>
                      <a:pt x="154" y="21"/>
                    </a:lnTo>
                    <a:lnTo>
                      <a:pt x="154" y="17"/>
                    </a:lnTo>
                    <a:lnTo>
                      <a:pt x="153" y="0"/>
                    </a:lnTo>
                    <a:lnTo>
                      <a:pt x="15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1" name="Freeform 4258">
                <a:extLst>
                  <a:ext uri="{FF2B5EF4-FFF2-40B4-BE49-F238E27FC236}">
                    <a16:creationId xmlns:a16="http://schemas.microsoft.com/office/drawing/2014/main" id="{12115088-A5CD-D0BF-308C-C291F8765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27"/>
                <a:ext cx="128" cy="118"/>
              </a:xfrm>
              <a:custGeom>
                <a:avLst/>
                <a:gdLst>
                  <a:gd name="T0" fmla="*/ 11 w 257"/>
                  <a:gd name="T1" fmla="*/ 81 h 237"/>
                  <a:gd name="T2" fmla="*/ 5 w 257"/>
                  <a:gd name="T3" fmla="*/ 84 h 237"/>
                  <a:gd name="T4" fmla="*/ 9 w 257"/>
                  <a:gd name="T5" fmla="*/ 102 h 237"/>
                  <a:gd name="T6" fmla="*/ 8 w 257"/>
                  <a:gd name="T7" fmla="*/ 122 h 237"/>
                  <a:gd name="T8" fmla="*/ 29 w 257"/>
                  <a:gd name="T9" fmla="*/ 126 h 237"/>
                  <a:gd name="T10" fmla="*/ 50 w 257"/>
                  <a:gd name="T11" fmla="*/ 137 h 237"/>
                  <a:gd name="T12" fmla="*/ 53 w 257"/>
                  <a:gd name="T13" fmla="*/ 148 h 237"/>
                  <a:gd name="T14" fmla="*/ 81 w 257"/>
                  <a:gd name="T15" fmla="*/ 157 h 237"/>
                  <a:gd name="T16" fmla="*/ 73 w 257"/>
                  <a:gd name="T17" fmla="*/ 166 h 237"/>
                  <a:gd name="T18" fmla="*/ 78 w 257"/>
                  <a:gd name="T19" fmla="*/ 175 h 237"/>
                  <a:gd name="T20" fmla="*/ 61 w 257"/>
                  <a:gd name="T21" fmla="*/ 193 h 237"/>
                  <a:gd name="T22" fmla="*/ 78 w 257"/>
                  <a:gd name="T23" fmla="*/ 208 h 237"/>
                  <a:gd name="T24" fmla="*/ 91 w 257"/>
                  <a:gd name="T25" fmla="*/ 208 h 237"/>
                  <a:gd name="T26" fmla="*/ 110 w 257"/>
                  <a:gd name="T27" fmla="*/ 218 h 237"/>
                  <a:gd name="T28" fmla="*/ 137 w 257"/>
                  <a:gd name="T29" fmla="*/ 207 h 237"/>
                  <a:gd name="T30" fmla="*/ 157 w 257"/>
                  <a:gd name="T31" fmla="*/ 198 h 237"/>
                  <a:gd name="T32" fmla="*/ 182 w 257"/>
                  <a:gd name="T33" fmla="*/ 212 h 237"/>
                  <a:gd name="T34" fmla="*/ 192 w 257"/>
                  <a:gd name="T35" fmla="*/ 231 h 237"/>
                  <a:gd name="T36" fmla="*/ 211 w 257"/>
                  <a:gd name="T37" fmla="*/ 236 h 237"/>
                  <a:gd name="T38" fmla="*/ 234 w 257"/>
                  <a:gd name="T39" fmla="*/ 237 h 237"/>
                  <a:gd name="T40" fmla="*/ 245 w 257"/>
                  <a:gd name="T41" fmla="*/ 213 h 237"/>
                  <a:gd name="T42" fmla="*/ 242 w 257"/>
                  <a:gd name="T43" fmla="*/ 201 h 237"/>
                  <a:gd name="T44" fmla="*/ 234 w 257"/>
                  <a:gd name="T45" fmla="*/ 189 h 237"/>
                  <a:gd name="T46" fmla="*/ 248 w 257"/>
                  <a:gd name="T47" fmla="*/ 178 h 237"/>
                  <a:gd name="T48" fmla="*/ 243 w 257"/>
                  <a:gd name="T49" fmla="*/ 164 h 237"/>
                  <a:gd name="T50" fmla="*/ 219 w 257"/>
                  <a:gd name="T51" fmla="*/ 161 h 237"/>
                  <a:gd name="T52" fmla="*/ 207 w 257"/>
                  <a:gd name="T53" fmla="*/ 152 h 237"/>
                  <a:gd name="T54" fmla="*/ 207 w 257"/>
                  <a:gd name="T55" fmla="*/ 129 h 237"/>
                  <a:gd name="T56" fmla="*/ 219 w 257"/>
                  <a:gd name="T57" fmla="*/ 129 h 237"/>
                  <a:gd name="T58" fmla="*/ 223 w 257"/>
                  <a:gd name="T59" fmla="*/ 111 h 237"/>
                  <a:gd name="T60" fmla="*/ 214 w 257"/>
                  <a:gd name="T61" fmla="*/ 87 h 237"/>
                  <a:gd name="T62" fmla="*/ 204 w 257"/>
                  <a:gd name="T63" fmla="*/ 98 h 237"/>
                  <a:gd name="T64" fmla="*/ 204 w 257"/>
                  <a:gd name="T65" fmla="*/ 75 h 237"/>
                  <a:gd name="T66" fmla="*/ 220 w 257"/>
                  <a:gd name="T67" fmla="*/ 75 h 237"/>
                  <a:gd name="T68" fmla="*/ 231 w 257"/>
                  <a:gd name="T69" fmla="*/ 61 h 237"/>
                  <a:gd name="T70" fmla="*/ 246 w 257"/>
                  <a:gd name="T71" fmla="*/ 52 h 237"/>
                  <a:gd name="T72" fmla="*/ 257 w 257"/>
                  <a:gd name="T73" fmla="*/ 32 h 237"/>
                  <a:gd name="T74" fmla="*/ 242 w 257"/>
                  <a:gd name="T75" fmla="*/ 6 h 237"/>
                  <a:gd name="T76" fmla="*/ 225 w 257"/>
                  <a:gd name="T77" fmla="*/ 8 h 237"/>
                  <a:gd name="T78" fmla="*/ 207 w 257"/>
                  <a:gd name="T79" fmla="*/ 6 h 237"/>
                  <a:gd name="T80" fmla="*/ 184 w 257"/>
                  <a:gd name="T81" fmla="*/ 3 h 237"/>
                  <a:gd name="T82" fmla="*/ 160 w 257"/>
                  <a:gd name="T83" fmla="*/ 9 h 237"/>
                  <a:gd name="T84" fmla="*/ 146 w 257"/>
                  <a:gd name="T85" fmla="*/ 5 h 237"/>
                  <a:gd name="T86" fmla="*/ 138 w 257"/>
                  <a:gd name="T87" fmla="*/ 35 h 237"/>
                  <a:gd name="T88" fmla="*/ 113 w 257"/>
                  <a:gd name="T89" fmla="*/ 38 h 237"/>
                  <a:gd name="T90" fmla="*/ 88 w 257"/>
                  <a:gd name="T91" fmla="*/ 47 h 237"/>
                  <a:gd name="T92" fmla="*/ 72 w 257"/>
                  <a:gd name="T93" fmla="*/ 34 h 237"/>
                  <a:gd name="T94" fmla="*/ 52 w 257"/>
                  <a:gd name="T95" fmla="*/ 32 h 237"/>
                  <a:gd name="T96" fmla="*/ 38 w 257"/>
                  <a:gd name="T97" fmla="*/ 29 h 237"/>
                  <a:gd name="T98" fmla="*/ 16 w 257"/>
                  <a:gd name="T99" fmla="*/ 6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7" h="237">
                    <a:moveTo>
                      <a:pt x="12" y="69"/>
                    </a:moveTo>
                    <a:lnTo>
                      <a:pt x="12" y="73"/>
                    </a:lnTo>
                    <a:lnTo>
                      <a:pt x="11" y="81"/>
                    </a:lnTo>
                    <a:lnTo>
                      <a:pt x="14" y="84"/>
                    </a:lnTo>
                    <a:lnTo>
                      <a:pt x="11" y="85"/>
                    </a:lnTo>
                    <a:lnTo>
                      <a:pt x="5" y="84"/>
                    </a:lnTo>
                    <a:lnTo>
                      <a:pt x="0" y="105"/>
                    </a:lnTo>
                    <a:lnTo>
                      <a:pt x="5" y="105"/>
                    </a:lnTo>
                    <a:lnTo>
                      <a:pt x="9" y="102"/>
                    </a:lnTo>
                    <a:lnTo>
                      <a:pt x="9" y="110"/>
                    </a:lnTo>
                    <a:lnTo>
                      <a:pt x="5" y="120"/>
                    </a:lnTo>
                    <a:lnTo>
                      <a:pt x="8" y="122"/>
                    </a:lnTo>
                    <a:lnTo>
                      <a:pt x="8" y="129"/>
                    </a:lnTo>
                    <a:lnTo>
                      <a:pt x="19" y="132"/>
                    </a:lnTo>
                    <a:lnTo>
                      <a:pt x="29" y="126"/>
                    </a:lnTo>
                    <a:lnTo>
                      <a:pt x="43" y="136"/>
                    </a:lnTo>
                    <a:lnTo>
                      <a:pt x="43" y="139"/>
                    </a:lnTo>
                    <a:lnTo>
                      <a:pt x="50" y="137"/>
                    </a:lnTo>
                    <a:lnTo>
                      <a:pt x="53" y="142"/>
                    </a:lnTo>
                    <a:lnTo>
                      <a:pt x="50" y="148"/>
                    </a:lnTo>
                    <a:lnTo>
                      <a:pt x="53" y="148"/>
                    </a:lnTo>
                    <a:lnTo>
                      <a:pt x="66" y="143"/>
                    </a:lnTo>
                    <a:lnTo>
                      <a:pt x="72" y="139"/>
                    </a:lnTo>
                    <a:lnTo>
                      <a:pt x="81" y="157"/>
                    </a:lnTo>
                    <a:lnTo>
                      <a:pt x="73" y="155"/>
                    </a:lnTo>
                    <a:lnTo>
                      <a:pt x="70" y="160"/>
                    </a:lnTo>
                    <a:lnTo>
                      <a:pt x="73" y="166"/>
                    </a:lnTo>
                    <a:lnTo>
                      <a:pt x="70" y="172"/>
                    </a:lnTo>
                    <a:lnTo>
                      <a:pt x="76" y="172"/>
                    </a:lnTo>
                    <a:lnTo>
                      <a:pt x="78" y="175"/>
                    </a:lnTo>
                    <a:lnTo>
                      <a:pt x="73" y="187"/>
                    </a:lnTo>
                    <a:lnTo>
                      <a:pt x="67" y="187"/>
                    </a:lnTo>
                    <a:lnTo>
                      <a:pt x="61" y="193"/>
                    </a:lnTo>
                    <a:lnTo>
                      <a:pt x="66" y="204"/>
                    </a:lnTo>
                    <a:lnTo>
                      <a:pt x="73" y="204"/>
                    </a:lnTo>
                    <a:lnTo>
                      <a:pt x="78" y="208"/>
                    </a:lnTo>
                    <a:lnTo>
                      <a:pt x="87" y="208"/>
                    </a:lnTo>
                    <a:lnTo>
                      <a:pt x="94" y="204"/>
                    </a:lnTo>
                    <a:lnTo>
                      <a:pt x="91" y="208"/>
                    </a:lnTo>
                    <a:lnTo>
                      <a:pt x="97" y="215"/>
                    </a:lnTo>
                    <a:lnTo>
                      <a:pt x="105" y="218"/>
                    </a:lnTo>
                    <a:lnTo>
                      <a:pt x="110" y="218"/>
                    </a:lnTo>
                    <a:lnTo>
                      <a:pt x="125" y="212"/>
                    </a:lnTo>
                    <a:lnTo>
                      <a:pt x="134" y="208"/>
                    </a:lnTo>
                    <a:lnTo>
                      <a:pt x="137" y="207"/>
                    </a:lnTo>
                    <a:lnTo>
                      <a:pt x="146" y="205"/>
                    </a:lnTo>
                    <a:lnTo>
                      <a:pt x="152" y="202"/>
                    </a:lnTo>
                    <a:lnTo>
                      <a:pt x="157" y="198"/>
                    </a:lnTo>
                    <a:lnTo>
                      <a:pt x="161" y="202"/>
                    </a:lnTo>
                    <a:lnTo>
                      <a:pt x="164" y="208"/>
                    </a:lnTo>
                    <a:lnTo>
                      <a:pt x="182" y="212"/>
                    </a:lnTo>
                    <a:lnTo>
                      <a:pt x="187" y="207"/>
                    </a:lnTo>
                    <a:lnTo>
                      <a:pt x="196" y="215"/>
                    </a:lnTo>
                    <a:lnTo>
                      <a:pt x="192" y="231"/>
                    </a:lnTo>
                    <a:lnTo>
                      <a:pt x="195" y="231"/>
                    </a:lnTo>
                    <a:lnTo>
                      <a:pt x="199" y="236"/>
                    </a:lnTo>
                    <a:lnTo>
                      <a:pt x="211" y="236"/>
                    </a:lnTo>
                    <a:lnTo>
                      <a:pt x="217" y="231"/>
                    </a:lnTo>
                    <a:lnTo>
                      <a:pt x="222" y="231"/>
                    </a:lnTo>
                    <a:lnTo>
                      <a:pt x="234" y="237"/>
                    </a:lnTo>
                    <a:lnTo>
                      <a:pt x="240" y="225"/>
                    </a:lnTo>
                    <a:lnTo>
                      <a:pt x="243" y="222"/>
                    </a:lnTo>
                    <a:lnTo>
                      <a:pt x="245" y="213"/>
                    </a:lnTo>
                    <a:lnTo>
                      <a:pt x="248" y="207"/>
                    </a:lnTo>
                    <a:lnTo>
                      <a:pt x="246" y="199"/>
                    </a:lnTo>
                    <a:lnTo>
                      <a:pt x="242" y="201"/>
                    </a:lnTo>
                    <a:lnTo>
                      <a:pt x="236" y="196"/>
                    </a:lnTo>
                    <a:lnTo>
                      <a:pt x="233" y="190"/>
                    </a:lnTo>
                    <a:lnTo>
                      <a:pt x="234" y="189"/>
                    </a:lnTo>
                    <a:lnTo>
                      <a:pt x="243" y="187"/>
                    </a:lnTo>
                    <a:lnTo>
                      <a:pt x="248" y="181"/>
                    </a:lnTo>
                    <a:lnTo>
                      <a:pt x="248" y="178"/>
                    </a:lnTo>
                    <a:lnTo>
                      <a:pt x="255" y="169"/>
                    </a:lnTo>
                    <a:lnTo>
                      <a:pt x="252" y="163"/>
                    </a:lnTo>
                    <a:lnTo>
                      <a:pt x="243" y="164"/>
                    </a:lnTo>
                    <a:lnTo>
                      <a:pt x="229" y="161"/>
                    </a:lnTo>
                    <a:lnTo>
                      <a:pt x="222" y="164"/>
                    </a:lnTo>
                    <a:lnTo>
                      <a:pt x="219" y="161"/>
                    </a:lnTo>
                    <a:lnTo>
                      <a:pt x="211" y="160"/>
                    </a:lnTo>
                    <a:lnTo>
                      <a:pt x="211" y="155"/>
                    </a:lnTo>
                    <a:lnTo>
                      <a:pt x="207" y="152"/>
                    </a:lnTo>
                    <a:lnTo>
                      <a:pt x="210" y="149"/>
                    </a:lnTo>
                    <a:lnTo>
                      <a:pt x="204" y="136"/>
                    </a:lnTo>
                    <a:lnTo>
                      <a:pt x="207" y="129"/>
                    </a:lnTo>
                    <a:lnTo>
                      <a:pt x="211" y="128"/>
                    </a:lnTo>
                    <a:lnTo>
                      <a:pt x="213" y="132"/>
                    </a:lnTo>
                    <a:lnTo>
                      <a:pt x="219" y="129"/>
                    </a:lnTo>
                    <a:lnTo>
                      <a:pt x="222" y="123"/>
                    </a:lnTo>
                    <a:lnTo>
                      <a:pt x="220" y="116"/>
                    </a:lnTo>
                    <a:lnTo>
                      <a:pt x="223" y="111"/>
                    </a:lnTo>
                    <a:lnTo>
                      <a:pt x="225" y="99"/>
                    </a:lnTo>
                    <a:lnTo>
                      <a:pt x="220" y="93"/>
                    </a:lnTo>
                    <a:lnTo>
                      <a:pt x="214" y="87"/>
                    </a:lnTo>
                    <a:lnTo>
                      <a:pt x="213" y="90"/>
                    </a:lnTo>
                    <a:lnTo>
                      <a:pt x="211" y="99"/>
                    </a:lnTo>
                    <a:lnTo>
                      <a:pt x="204" y="98"/>
                    </a:lnTo>
                    <a:lnTo>
                      <a:pt x="198" y="90"/>
                    </a:lnTo>
                    <a:lnTo>
                      <a:pt x="198" y="82"/>
                    </a:lnTo>
                    <a:lnTo>
                      <a:pt x="204" y="75"/>
                    </a:lnTo>
                    <a:lnTo>
                      <a:pt x="207" y="72"/>
                    </a:lnTo>
                    <a:lnTo>
                      <a:pt x="217" y="70"/>
                    </a:lnTo>
                    <a:lnTo>
                      <a:pt x="220" y="75"/>
                    </a:lnTo>
                    <a:lnTo>
                      <a:pt x="226" y="69"/>
                    </a:lnTo>
                    <a:lnTo>
                      <a:pt x="231" y="63"/>
                    </a:lnTo>
                    <a:lnTo>
                      <a:pt x="231" y="61"/>
                    </a:lnTo>
                    <a:lnTo>
                      <a:pt x="234" y="58"/>
                    </a:lnTo>
                    <a:lnTo>
                      <a:pt x="242" y="55"/>
                    </a:lnTo>
                    <a:lnTo>
                      <a:pt x="246" y="52"/>
                    </a:lnTo>
                    <a:lnTo>
                      <a:pt x="251" y="47"/>
                    </a:lnTo>
                    <a:lnTo>
                      <a:pt x="255" y="38"/>
                    </a:lnTo>
                    <a:lnTo>
                      <a:pt x="257" y="32"/>
                    </a:lnTo>
                    <a:lnTo>
                      <a:pt x="252" y="29"/>
                    </a:lnTo>
                    <a:lnTo>
                      <a:pt x="251" y="20"/>
                    </a:lnTo>
                    <a:lnTo>
                      <a:pt x="242" y="6"/>
                    </a:lnTo>
                    <a:lnTo>
                      <a:pt x="239" y="6"/>
                    </a:lnTo>
                    <a:lnTo>
                      <a:pt x="233" y="9"/>
                    </a:lnTo>
                    <a:lnTo>
                      <a:pt x="225" y="8"/>
                    </a:lnTo>
                    <a:lnTo>
                      <a:pt x="219" y="12"/>
                    </a:lnTo>
                    <a:lnTo>
                      <a:pt x="210" y="11"/>
                    </a:lnTo>
                    <a:lnTo>
                      <a:pt x="207" y="6"/>
                    </a:lnTo>
                    <a:lnTo>
                      <a:pt x="201" y="6"/>
                    </a:lnTo>
                    <a:lnTo>
                      <a:pt x="185" y="0"/>
                    </a:lnTo>
                    <a:lnTo>
                      <a:pt x="184" y="3"/>
                    </a:lnTo>
                    <a:lnTo>
                      <a:pt x="169" y="9"/>
                    </a:lnTo>
                    <a:lnTo>
                      <a:pt x="164" y="14"/>
                    </a:lnTo>
                    <a:lnTo>
                      <a:pt x="160" y="9"/>
                    </a:lnTo>
                    <a:lnTo>
                      <a:pt x="155" y="8"/>
                    </a:lnTo>
                    <a:lnTo>
                      <a:pt x="151" y="2"/>
                    </a:lnTo>
                    <a:lnTo>
                      <a:pt x="146" y="5"/>
                    </a:lnTo>
                    <a:lnTo>
                      <a:pt x="138" y="11"/>
                    </a:lnTo>
                    <a:lnTo>
                      <a:pt x="143" y="34"/>
                    </a:lnTo>
                    <a:lnTo>
                      <a:pt x="138" y="35"/>
                    </a:lnTo>
                    <a:lnTo>
                      <a:pt x="134" y="37"/>
                    </a:lnTo>
                    <a:lnTo>
                      <a:pt x="123" y="32"/>
                    </a:lnTo>
                    <a:lnTo>
                      <a:pt x="113" y="38"/>
                    </a:lnTo>
                    <a:lnTo>
                      <a:pt x="104" y="29"/>
                    </a:lnTo>
                    <a:lnTo>
                      <a:pt x="93" y="44"/>
                    </a:lnTo>
                    <a:lnTo>
                      <a:pt x="88" y="47"/>
                    </a:lnTo>
                    <a:lnTo>
                      <a:pt x="85" y="46"/>
                    </a:lnTo>
                    <a:lnTo>
                      <a:pt x="81" y="38"/>
                    </a:lnTo>
                    <a:lnTo>
                      <a:pt x="72" y="34"/>
                    </a:lnTo>
                    <a:lnTo>
                      <a:pt x="64" y="32"/>
                    </a:lnTo>
                    <a:lnTo>
                      <a:pt x="55" y="35"/>
                    </a:lnTo>
                    <a:lnTo>
                      <a:pt x="52" y="32"/>
                    </a:lnTo>
                    <a:lnTo>
                      <a:pt x="49" y="29"/>
                    </a:lnTo>
                    <a:lnTo>
                      <a:pt x="41" y="26"/>
                    </a:lnTo>
                    <a:lnTo>
                      <a:pt x="38" y="29"/>
                    </a:lnTo>
                    <a:lnTo>
                      <a:pt x="25" y="37"/>
                    </a:lnTo>
                    <a:lnTo>
                      <a:pt x="22" y="49"/>
                    </a:lnTo>
                    <a:lnTo>
                      <a:pt x="16" y="60"/>
                    </a:lnTo>
                    <a:lnTo>
                      <a:pt x="16" y="66"/>
                    </a:lnTo>
                    <a:lnTo>
                      <a:pt x="12" y="6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2" name="Freeform 4259">
                <a:extLst>
                  <a:ext uri="{FF2B5EF4-FFF2-40B4-BE49-F238E27FC236}">
                    <a16:creationId xmlns:a16="http://schemas.microsoft.com/office/drawing/2014/main" id="{08365CB9-6244-04AD-A48E-C5FCD38BE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27"/>
                <a:ext cx="128" cy="118"/>
              </a:xfrm>
              <a:custGeom>
                <a:avLst/>
                <a:gdLst>
                  <a:gd name="T0" fmla="*/ 16 w 257"/>
                  <a:gd name="T1" fmla="*/ 60 h 237"/>
                  <a:gd name="T2" fmla="*/ 38 w 257"/>
                  <a:gd name="T3" fmla="*/ 29 h 237"/>
                  <a:gd name="T4" fmla="*/ 52 w 257"/>
                  <a:gd name="T5" fmla="*/ 32 h 237"/>
                  <a:gd name="T6" fmla="*/ 72 w 257"/>
                  <a:gd name="T7" fmla="*/ 34 h 237"/>
                  <a:gd name="T8" fmla="*/ 88 w 257"/>
                  <a:gd name="T9" fmla="*/ 47 h 237"/>
                  <a:gd name="T10" fmla="*/ 113 w 257"/>
                  <a:gd name="T11" fmla="*/ 38 h 237"/>
                  <a:gd name="T12" fmla="*/ 138 w 257"/>
                  <a:gd name="T13" fmla="*/ 35 h 237"/>
                  <a:gd name="T14" fmla="*/ 146 w 257"/>
                  <a:gd name="T15" fmla="*/ 5 h 237"/>
                  <a:gd name="T16" fmla="*/ 160 w 257"/>
                  <a:gd name="T17" fmla="*/ 9 h 237"/>
                  <a:gd name="T18" fmla="*/ 184 w 257"/>
                  <a:gd name="T19" fmla="*/ 3 h 237"/>
                  <a:gd name="T20" fmla="*/ 207 w 257"/>
                  <a:gd name="T21" fmla="*/ 6 h 237"/>
                  <a:gd name="T22" fmla="*/ 225 w 257"/>
                  <a:gd name="T23" fmla="*/ 8 h 237"/>
                  <a:gd name="T24" fmla="*/ 242 w 257"/>
                  <a:gd name="T25" fmla="*/ 6 h 237"/>
                  <a:gd name="T26" fmla="*/ 257 w 257"/>
                  <a:gd name="T27" fmla="*/ 32 h 237"/>
                  <a:gd name="T28" fmla="*/ 246 w 257"/>
                  <a:gd name="T29" fmla="*/ 52 h 237"/>
                  <a:gd name="T30" fmla="*/ 231 w 257"/>
                  <a:gd name="T31" fmla="*/ 61 h 237"/>
                  <a:gd name="T32" fmla="*/ 220 w 257"/>
                  <a:gd name="T33" fmla="*/ 75 h 237"/>
                  <a:gd name="T34" fmla="*/ 204 w 257"/>
                  <a:gd name="T35" fmla="*/ 75 h 237"/>
                  <a:gd name="T36" fmla="*/ 204 w 257"/>
                  <a:gd name="T37" fmla="*/ 98 h 237"/>
                  <a:gd name="T38" fmla="*/ 214 w 257"/>
                  <a:gd name="T39" fmla="*/ 87 h 237"/>
                  <a:gd name="T40" fmla="*/ 223 w 257"/>
                  <a:gd name="T41" fmla="*/ 111 h 237"/>
                  <a:gd name="T42" fmla="*/ 219 w 257"/>
                  <a:gd name="T43" fmla="*/ 129 h 237"/>
                  <a:gd name="T44" fmla="*/ 207 w 257"/>
                  <a:gd name="T45" fmla="*/ 129 h 237"/>
                  <a:gd name="T46" fmla="*/ 207 w 257"/>
                  <a:gd name="T47" fmla="*/ 152 h 237"/>
                  <a:gd name="T48" fmla="*/ 219 w 257"/>
                  <a:gd name="T49" fmla="*/ 161 h 237"/>
                  <a:gd name="T50" fmla="*/ 243 w 257"/>
                  <a:gd name="T51" fmla="*/ 164 h 237"/>
                  <a:gd name="T52" fmla="*/ 248 w 257"/>
                  <a:gd name="T53" fmla="*/ 178 h 237"/>
                  <a:gd name="T54" fmla="*/ 234 w 257"/>
                  <a:gd name="T55" fmla="*/ 189 h 237"/>
                  <a:gd name="T56" fmla="*/ 242 w 257"/>
                  <a:gd name="T57" fmla="*/ 201 h 237"/>
                  <a:gd name="T58" fmla="*/ 245 w 257"/>
                  <a:gd name="T59" fmla="*/ 213 h 237"/>
                  <a:gd name="T60" fmla="*/ 234 w 257"/>
                  <a:gd name="T61" fmla="*/ 237 h 237"/>
                  <a:gd name="T62" fmla="*/ 211 w 257"/>
                  <a:gd name="T63" fmla="*/ 236 h 237"/>
                  <a:gd name="T64" fmla="*/ 192 w 257"/>
                  <a:gd name="T65" fmla="*/ 231 h 237"/>
                  <a:gd name="T66" fmla="*/ 182 w 257"/>
                  <a:gd name="T67" fmla="*/ 212 h 237"/>
                  <a:gd name="T68" fmla="*/ 157 w 257"/>
                  <a:gd name="T69" fmla="*/ 198 h 237"/>
                  <a:gd name="T70" fmla="*/ 137 w 257"/>
                  <a:gd name="T71" fmla="*/ 207 h 237"/>
                  <a:gd name="T72" fmla="*/ 110 w 257"/>
                  <a:gd name="T73" fmla="*/ 218 h 237"/>
                  <a:gd name="T74" fmla="*/ 91 w 257"/>
                  <a:gd name="T75" fmla="*/ 208 h 237"/>
                  <a:gd name="T76" fmla="*/ 78 w 257"/>
                  <a:gd name="T77" fmla="*/ 208 h 237"/>
                  <a:gd name="T78" fmla="*/ 61 w 257"/>
                  <a:gd name="T79" fmla="*/ 193 h 237"/>
                  <a:gd name="T80" fmla="*/ 78 w 257"/>
                  <a:gd name="T81" fmla="*/ 175 h 237"/>
                  <a:gd name="T82" fmla="*/ 73 w 257"/>
                  <a:gd name="T83" fmla="*/ 166 h 237"/>
                  <a:gd name="T84" fmla="*/ 81 w 257"/>
                  <a:gd name="T85" fmla="*/ 157 h 237"/>
                  <a:gd name="T86" fmla="*/ 53 w 257"/>
                  <a:gd name="T87" fmla="*/ 148 h 237"/>
                  <a:gd name="T88" fmla="*/ 50 w 257"/>
                  <a:gd name="T89" fmla="*/ 137 h 237"/>
                  <a:gd name="T90" fmla="*/ 29 w 257"/>
                  <a:gd name="T91" fmla="*/ 126 h 237"/>
                  <a:gd name="T92" fmla="*/ 8 w 257"/>
                  <a:gd name="T93" fmla="*/ 122 h 237"/>
                  <a:gd name="T94" fmla="*/ 9 w 257"/>
                  <a:gd name="T95" fmla="*/ 102 h 237"/>
                  <a:gd name="T96" fmla="*/ 5 w 257"/>
                  <a:gd name="T97" fmla="*/ 84 h 237"/>
                  <a:gd name="T98" fmla="*/ 11 w 257"/>
                  <a:gd name="T99" fmla="*/ 81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7" h="237">
                    <a:moveTo>
                      <a:pt x="12" y="69"/>
                    </a:moveTo>
                    <a:lnTo>
                      <a:pt x="16" y="66"/>
                    </a:lnTo>
                    <a:lnTo>
                      <a:pt x="16" y="60"/>
                    </a:lnTo>
                    <a:lnTo>
                      <a:pt x="22" y="49"/>
                    </a:lnTo>
                    <a:lnTo>
                      <a:pt x="25" y="37"/>
                    </a:lnTo>
                    <a:lnTo>
                      <a:pt x="38" y="29"/>
                    </a:lnTo>
                    <a:lnTo>
                      <a:pt x="41" y="26"/>
                    </a:lnTo>
                    <a:lnTo>
                      <a:pt x="49" y="29"/>
                    </a:lnTo>
                    <a:lnTo>
                      <a:pt x="52" y="32"/>
                    </a:lnTo>
                    <a:lnTo>
                      <a:pt x="55" y="35"/>
                    </a:lnTo>
                    <a:lnTo>
                      <a:pt x="64" y="32"/>
                    </a:lnTo>
                    <a:lnTo>
                      <a:pt x="72" y="34"/>
                    </a:lnTo>
                    <a:lnTo>
                      <a:pt x="81" y="38"/>
                    </a:lnTo>
                    <a:lnTo>
                      <a:pt x="85" y="46"/>
                    </a:lnTo>
                    <a:lnTo>
                      <a:pt x="88" y="47"/>
                    </a:lnTo>
                    <a:lnTo>
                      <a:pt x="93" y="44"/>
                    </a:lnTo>
                    <a:lnTo>
                      <a:pt x="104" y="29"/>
                    </a:lnTo>
                    <a:lnTo>
                      <a:pt x="113" y="38"/>
                    </a:lnTo>
                    <a:lnTo>
                      <a:pt x="123" y="32"/>
                    </a:lnTo>
                    <a:lnTo>
                      <a:pt x="134" y="37"/>
                    </a:lnTo>
                    <a:lnTo>
                      <a:pt x="138" y="35"/>
                    </a:lnTo>
                    <a:lnTo>
                      <a:pt x="143" y="34"/>
                    </a:lnTo>
                    <a:lnTo>
                      <a:pt x="138" y="11"/>
                    </a:lnTo>
                    <a:lnTo>
                      <a:pt x="146" y="5"/>
                    </a:lnTo>
                    <a:lnTo>
                      <a:pt x="151" y="2"/>
                    </a:lnTo>
                    <a:lnTo>
                      <a:pt x="155" y="8"/>
                    </a:lnTo>
                    <a:lnTo>
                      <a:pt x="160" y="9"/>
                    </a:lnTo>
                    <a:lnTo>
                      <a:pt x="164" y="14"/>
                    </a:lnTo>
                    <a:lnTo>
                      <a:pt x="169" y="9"/>
                    </a:lnTo>
                    <a:lnTo>
                      <a:pt x="184" y="3"/>
                    </a:lnTo>
                    <a:lnTo>
                      <a:pt x="185" y="0"/>
                    </a:lnTo>
                    <a:lnTo>
                      <a:pt x="201" y="6"/>
                    </a:lnTo>
                    <a:lnTo>
                      <a:pt x="207" y="6"/>
                    </a:lnTo>
                    <a:lnTo>
                      <a:pt x="210" y="11"/>
                    </a:lnTo>
                    <a:lnTo>
                      <a:pt x="219" y="12"/>
                    </a:lnTo>
                    <a:lnTo>
                      <a:pt x="225" y="8"/>
                    </a:lnTo>
                    <a:lnTo>
                      <a:pt x="233" y="9"/>
                    </a:lnTo>
                    <a:lnTo>
                      <a:pt x="239" y="6"/>
                    </a:lnTo>
                    <a:lnTo>
                      <a:pt x="242" y="6"/>
                    </a:lnTo>
                    <a:lnTo>
                      <a:pt x="251" y="20"/>
                    </a:lnTo>
                    <a:lnTo>
                      <a:pt x="252" y="29"/>
                    </a:lnTo>
                    <a:lnTo>
                      <a:pt x="257" y="32"/>
                    </a:lnTo>
                    <a:lnTo>
                      <a:pt x="255" y="38"/>
                    </a:lnTo>
                    <a:lnTo>
                      <a:pt x="251" y="47"/>
                    </a:lnTo>
                    <a:lnTo>
                      <a:pt x="246" y="52"/>
                    </a:lnTo>
                    <a:lnTo>
                      <a:pt x="242" y="55"/>
                    </a:lnTo>
                    <a:lnTo>
                      <a:pt x="234" y="58"/>
                    </a:lnTo>
                    <a:lnTo>
                      <a:pt x="231" y="61"/>
                    </a:lnTo>
                    <a:lnTo>
                      <a:pt x="231" y="63"/>
                    </a:lnTo>
                    <a:lnTo>
                      <a:pt x="226" y="69"/>
                    </a:lnTo>
                    <a:lnTo>
                      <a:pt x="220" y="75"/>
                    </a:lnTo>
                    <a:lnTo>
                      <a:pt x="217" y="70"/>
                    </a:lnTo>
                    <a:lnTo>
                      <a:pt x="207" y="72"/>
                    </a:lnTo>
                    <a:lnTo>
                      <a:pt x="204" y="75"/>
                    </a:lnTo>
                    <a:lnTo>
                      <a:pt x="198" y="82"/>
                    </a:lnTo>
                    <a:lnTo>
                      <a:pt x="198" y="90"/>
                    </a:lnTo>
                    <a:lnTo>
                      <a:pt x="204" y="98"/>
                    </a:lnTo>
                    <a:lnTo>
                      <a:pt x="211" y="99"/>
                    </a:lnTo>
                    <a:lnTo>
                      <a:pt x="213" y="90"/>
                    </a:lnTo>
                    <a:lnTo>
                      <a:pt x="214" y="87"/>
                    </a:lnTo>
                    <a:lnTo>
                      <a:pt x="220" y="93"/>
                    </a:lnTo>
                    <a:lnTo>
                      <a:pt x="225" y="99"/>
                    </a:lnTo>
                    <a:lnTo>
                      <a:pt x="223" y="111"/>
                    </a:lnTo>
                    <a:lnTo>
                      <a:pt x="220" y="116"/>
                    </a:lnTo>
                    <a:lnTo>
                      <a:pt x="222" y="123"/>
                    </a:lnTo>
                    <a:lnTo>
                      <a:pt x="219" y="129"/>
                    </a:lnTo>
                    <a:lnTo>
                      <a:pt x="213" y="132"/>
                    </a:lnTo>
                    <a:lnTo>
                      <a:pt x="211" y="128"/>
                    </a:lnTo>
                    <a:lnTo>
                      <a:pt x="207" y="129"/>
                    </a:lnTo>
                    <a:lnTo>
                      <a:pt x="204" y="136"/>
                    </a:lnTo>
                    <a:lnTo>
                      <a:pt x="210" y="149"/>
                    </a:lnTo>
                    <a:lnTo>
                      <a:pt x="207" y="152"/>
                    </a:lnTo>
                    <a:lnTo>
                      <a:pt x="211" y="155"/>
                    </a:lnTo>
                    <a:lnTo>
                      <a:pt x="211" y="160"/>
                    </a:lnTo>
                    <a:lnTo>
                      <a:pt x="219" y="161"/>
                    </a:lnTo>
                    <a:lnTo>
                      <a:pt x="222" y="164"/>
                    </a:lnTo>
                    <a:lnTo>
                      <a:pt x="229" y="161"/>
                    </a:lnTo>
                    <a:lnTo>
                      <a:pt x="243" y="164"/>
                    </a:lnTo>
                    <a:lnTo>
                      <a:pt x="252" y="163"/>
                    </a:lnTo>
                    <a:lnTo>
                      <a:pt x="255" y="169"/>
                    </a:lnTo>
                    <a:lnTo>
                      <a:pt x="248" y="178"/>
                    </a:lnTo>
                    <a:lnTo>
                      <a:pt x="248" y="181"/>
                    </a:lnTo>
                    <a:lnTo>
                      <a:pt x="243" y="187"/>
                    </a:lnTo>
                    <a:lnTo>
                      <a:pt x="234" y="189"/>
                    </a:lnTo>
                    <a:lnTo>
                      <a:pt x="233" y="190"/>
                    </a:lnTo>
                    <a:lnTo>
                      <a:pt x="236" y="196"/>
                    </a:lnTo>
                    <a:lnTo>
                      <a:pt x="242" y="201"/>
                    </a:lnTo>
                    <a:lnTo>
                      <a:pt x="246" y="199"/>
                    </a:lnTo>
                    <a:lnTo>
                      <a:pt x="248" y="207"/>
                    </a:lnTo>
                    <a:lnTo>
                      <a:pt x="245" y="213"/>
                    </a:lnTo>
                    <a:lnTo>
                      <a:pt x="243" y="222"/>
                    </a:lnTo>
                    <a:lnTo>
                      <a:pt x="240" y="225"/>
                    </a:lnTo>
                    <a:lnTo>
                      <a:pt x="234" y="237"/>
                    </a:lnTo>
                    <a:lnTo>
                      <a:pt x="222" y="231"/>
                    </a:lnTo>
                    <a:lnTo>
                      <a:pt x="217" y="231"/>
                    </a:lnTo>
                    <a:lnTo>
                      <a:pt x="211" y="236"/>
                    </a:lnTo>
                    <a:lnTo>
                      <a:pt x="199" y="236"/>
                    </a:lnTo>
                    <a:lnTo>
                      <a:pt x="195" y="231"/>
                    </a:lnTo>
                    <a:lnTo>
                      <a:pt x="192" y="231"/>
                    </a:lnTo>
                    <a:lnTo>
                      <a:pt x="196" y="215"/>
                    </a:lnTo>
                    <a:lnTo>
                      <a:pt x="187" y="207"/>
                    </a:lnTo>
                    <a:lnTo>
                      <a:pt x="182" y="212"/>
                    </a:lnTo>
                    <a:lnTo>
                      <a:pt x="164" y="208"/>
                    </a:lnTo>
                    <a:lnTo>
                      <a:pt x="161" y="202"/>
                    </a:lnTo>
                    <a:lnTo>
                      <a:pt x="157" y="198"/>
                    </a:lnTo>
                    <a:lnTo>
                      <a:pt x="152" y="202"/>
                    </a:lnTo>
                    <a:lnTo>
                      <a:pt x="146" y="205"/>
                    </a:lnTo>
                    <a:lnTo>
                      <a:pt x="137" y="207"/>
                    </a:lnTo>
                    <a:lnTo>
                      <a:pt x="134" y="208"/>
                    </a:lnTo>
                    <a:lnTo>
                      <a:pt x="125" y="212"/>
                    </a:lnTo>
                    <a:lnTo>
                      <a:pt x="110" y="218"/>
                    </a:lnTo>
                    <a:lnTo>
                      <a:pt x="105" y="218"/>
                    </a:lnTo>
                    <a:lnTo>
                      <a:pt x="97" y="215"/>
                    </a:lnTo>
                    <a:lnTo>
                      <a:pt x="91" y="208"/>
                    </a:lnTo>
                    <a:lnTo>
                      <a:pt x="94" y="204"/>
                    </a:lnTo>
                    <a:lnTo>
                      <a:pt x="87" y="208"/>
                    </a:lnTo>
                    <a:lnTo>
                      <a:pt x="78" y="208"/>
                    </a:lnTo>
                    <a:lnTo>
                      <a:pt x="73" y="204"/>
                    </a:lnTo>
                    <a:lnTo>
                      <a:pt x="66" y="204"/>
                    </a:lnTo>
                    <a:lnTo>
                      <a:pt x="61" y="193"/>
                    </a:lnTo>
                    <a:lnTo>
                      <a:pt x="67" y="187"/>
                    </a:lnTo>
                    <a:lnTo>
                      <a:pt x="73" y="187"/>
                    </a:lnTo>
                    <a:lnTo>
                      <a:pt x="78" y="175"/>
                    </a:lnTo>
                    <a:lnTo>
                      <a:pt x="76" y="172"/>
                    </a:lnTo>
                    <a:lnTo>
                      <a:pt x="70" y="172"/>
                    </a:lnTo>
                    <a:lnTo>
                      <a:pt x="73" y="166"/>
                    </a:lnTo>
                    <a:lnTo>
                      <a:pt x="70" y="160"/>
                    </a:lnTo>
                    <a:lnTo>
                      <a:pt x="73" y="155"/>
                    </a:lnTo>
                    <a:lnTo>
                      <a:pt x="81" y="157"/>
                    </a:lnTo>
                    <a:lnTo>
                      <a:pt x="72" y="139"/>
                    </a:lnTo>
                    <a:lnTo>
                      <a:pt x="66" y="143"/>
                    </a:lnTo>
                    <a:lnTo>
                      <a:pt x="53" y="148"/>
                    </a:lnTo>
                    <a:lnTo>
                      <a:pt x="50" y="148"/>
                    </a:lnTo>
                    <a:lnTo>
                      <a:pt x="53" y="142"/>
                    </a:lnTo>
                    <a:lnTo>
                      <a:pt x="50" y="137"/>
                    </a:lnTo>
                    <a:lnTo>
                      <a:pt x="43" y="139"/>
                    </a:lnTo>
                    <a:lnTo>
                      <a:pt x="43" y="136"/>
                    </a:lnTo>
                    <a:lnTo>
                      <a:pt x="29" y="126"/>
                    </a:lnTo>
                    <a:lnTo>
                      <a:pt x="19" y="132"/>
                    </a:lnTo>
                    <a:lnTo>
                      <a:pt x="8" y="129"/>
                    </a:lnTo>
                    <a:lnTo>
                      <a:pt x="8" y="122"/>
                    </a:lnTo>
                    <a:lnTo>
                      <a:pt x="5" y="120"/>
                    </a:lnTo>
                    <a:lnTo>
                      <a:pt x="9" y="110"/>
                    </a:lnTo>
                    <a:lnTo>
                      <a:pt x="9" y="102"/>
                    </a:lnTo>
                    <a:lnTo>
                      <a:pt x="5" y="105"/>
                    </a:lnTo>
                    <a:lnTo>
                      <a:pt x="0" y="105"/>
                    </a:lnTo>
                    <a:lnTo>
                      <a:pt x="5" y="84"/>
                    </a:lnTo>
                    <a:lnTo>
                      <a:pt x="11" y="85"/>
                    </a:lnTo>
                    <a:lnTo>
                      <a:pt x="14" y="84"/>
                    </a:lnTo>
                    <a:lnTo>
                      <a:pt x="11" y="81"/>
                    </a:lnTo>
                    <a:lnTo>
                      <a:pt x="12" y="73"/>
                    </a:lnTo>
                    <a:lnTo>
                      <a:pt x="12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3" name="Freeform 4260">
                <a:extLst>
                  <a:ext uri="{FF2B5EF4-FFF2-40B4-BE49-F238E27FC236}">
                    <a16:creationId xmlns:a16="http://schemas.microsoft.com/office/drawing/2014/main" id="{B4609F0D-2DA0-9811-5FA4-164ED076C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27"/>
                <a:ext cx="128" cy="118"/>
              </a:xfrm>
              <a:custGeom>
                <a:avLst/>
                <a:gdLst>
                  <a:gd name="T0" fmla="*/ 16 w 257"/>
                  <a:gd name="T1" fmla="*/ 60 h 237"/>
                  <a:gd name="T2" fmla="*/ 38 w 257"/>
                  <a:gd name="T3" fmla="*/ 29 h 237"/>
                  <a:gd name="T4" fmla="*/ 52 w 257"/>
                  <a:gd name="T5" fmla="*/ 32 h 237"/>
                  <a:gd name="T6" fmla="*/ 72 w 257"/>
                  <a:gd name="T7" fmla="*/ 34 h 237"/>
                  <a:gd name="T8" fmla="*/ 88 w 257"/>
                  <a:gd name="T9" fmla="*/ 47 h 237"/>
                  <a:gd name="T10" fmla="*/ 113 w 257"/>
                  <a:gd name="T11" fmla="*/ 38 h 237"/>
                  <a:gd name="T12" fmla="*/ 138 w 257"/>
                  <a:gd name="T13" fmla="*/ 35 h 237"/>
                  <a:gd name="T14" fmla="*/ 146 w 257"/>
                  <a:gd name="T15" fmla="*/ 5 h 237"/>
                  <a:gd name="T16" fmla="*/ 160 w 257"/>
                  <a:gd name="T17" fmla="*/ 9 h 237"/>
                  <a:gd name="T18" fmla="*/ 184 w 257"/>
                  <a:gd name="T19" fmla="*/ 3 h 237"/>
                  <a:gd name="T20" fmla="*/ 207 w 257"/>
                  <a:gd name="T21" fmla="*/ 6 h 237"/>
                  <a:gd name="T22" fmla="*/ 225 w 257"/>
                  <a:gd name="T23" fmla="*/ 8 h 237"/>
                  <a:gd name="T24" fmla="*/ 242 w 257"/>
                  <a:gd name="T25" fmla="*/ 6 h 237"/>
                  <a:gd name="T26" fmla="*/ 257 w 257"/>
                  <a:gd name="T27" fmla="*/ 32 h 237"/>
                  <a:gd name="T28" fmla="*/ 246 w 257"/>
                  <a:gd name="T29" fmla="*/ 52 h 237"/>
                  <a:gd name="T30" fmla="*/ 231 w 257"/>
                  <a:gd name="T31" fmla="*/ 61 h 237"/>
                  <a:gd name="T32" fmla="*/ 220 w 257"/>
                  <a:gd name="T33" fmla="*/ 75 h 237"/>
                  <a:gd name="T34" fmla="*/ 204 w 257"/>
                  <a:gd name="T35" fmla="*/ 75 h 237"/>
                  <a:gd name="T36" fmla="*/ 204 w 257"/>
                  <a:gd name="T37" fmla="*/ 98 h 237"/>
                  <a:gd name="T38" fmla="*/ 214 w 257"/>
                  <a:gd name="T39" fmla="*/ 87 h 237"/>
                  <a:gd name="T40" fmla="*/ 223 w 257"/>
                  <a:gd name="T41" fmla="*/ 111 h 237"/>
                  <a:gd name="T42" fmla="*/ 219 w 257"/>
                  <a:gd name="T43" fmla="*/ 129 h 237"/>
                  <a:gd name="T44" fmla="*/ 207 w 257"/>
                  <a:gd name="T45" fmla="*/ 129 h 237"/>
                  <a:gd name="T46" fmla="*/ 207 w 257"/>
                  <a:gd name="T47" fmla="*/ 152 h 237"/>
                  <a:gd name="T48" fmla="*/ 219 w 257"/>
                  <a:gd name="T49" fmla="*/ 161 h 237"/>
                  <a:gd name="T50" fmla="*/ 243 w 257"/>
                  <a:gd name="T51" fmla="*/ 164 h 237"/>
                  <a:gd name="T52" fmla="*/ 248 w 257"/>
                  <a:gd name="T53" fmla="*/ 178 h 237"/>
                  <a:gd name="T54" fmla="*/ 234 w 257"/>
                  <a:gd name="T55" fmla="*/ 189 h 237"/>
                  <a:gd name="T56" fmla="*/ 242 w 257"/>
                  <a:gd name="T57" fmla="*/ 201 h 237"/>
                  <a:gd name="T58" fmla="*/ 245 w 257"/>
                  <a:gd name="T59" fmla="*/ 213 h 237"/>
                  <a:gd name="T60" fmla="*/ 234 w 257"/>
                  <a:gd name="T61" fmla="*/ 237 h 237"/>
                  <a:gd name="T62" fmla="*/ 211 w 257"/>
                  <a:gd name="T63" fmla="*/ 236 h 237"/>
                  <a:gd name="T64" fmla="*/ 192 w 257"/>
                  <a:gd name="T65" fmla="*/ 231 h 237"/>
                  <a:gd name="T66" fmla="*/ 182 w 257"/>
                  <a:gd name="T67" fmla="*/ 212 h 237"/>
                  <a:gd name="T68" fmla="*/ 157 w 257"/>
                  <a:gd name="T69" fmla="*/ 198 h 237"/>
                  <a:gd name="T70" fmla="*/ 137 w 257"/>
                  <a:gd name="T71" fmla="*/ 207 h 237"/>
                  <a:gd name="T72" fmla="*/ 110 w 257"/>
                  <a:gd name="T73" fmla="*/ 218 h 237"/>
                  <a:gd name="T74" fmla="*/ 91 w 257"/>
                  <a:gd name="T75" fmla="*/ 208 h 237"/>
                  <a:gd name="T76" fmla="*/ 78 w 257"/>
                  <a:gd name="T77" fmla="*/ 208 h 237"/>
                  <a:gd name="T78" fmla="*/ 61 w 257"/>
                  <a:gd name="T79" fmla="*/ 193 h 237"/>
                  <a:gd name="T80" fmla="*/ 78 w 257"/>
                  <a:gd name="T81" fmla="*/ 175 h 237"/>
                  <a:gd name="T82" fmla="*/ 73 w 257"/>
                  <a:gd name="T83" fmla="*/ 166 h 237"/>
                  <a:gd name="T84" fmla="*/ 81 w 257"/>
                  <a:gd name="T85" fmla="*/ 157 h 237"/>
                  <a:gd name="T86" fmla="*/ 53 w 257"/>
                  <a:gd name="T87" fmla="*/ 148 h 237"/>
                  <a:gd name="T88" fmla="*/ 50 w 257"/>
                  <a:gd name="T89" fmla="*/ 137 h 237"/>
                  <a:gd name="T90" fmla="*/ 29 w 257"/>
                  <a:gd name="T91" fmla="*/ 126 h 237"/>
                  <a:gd name="T92" fmla="*/ 8 w 257"/>
                  <a:gd name="T93" fmla="*/ 122 h 237"/>
                  <a:gd name="T94" fmla="*/ 9 w 257"/>
                  <a:gd name="T95" fmla="*/ 102 h 237"/>
                  <a:gd name="T96" fmla="*/ 5 w 257"/>
                  <a:gd name="T97" fmla="*/ 84 h 237"/>
                  <a:gd name="T98" fmla="*/ 11 w 257"/>
                  <a:gd name="T99" fmla="*/ 81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7" h="237">
                    <a:moveTo>
                      <a:pt x="12" y="69"/>
                    </a:moveTo>
                    <a:lnTo>
                      <a:pt x="16" y="66"/>
                    </a:lnTo>
                    <a:lnTo>
                      <a:pt x="16" y="60"/>
                    </a:lnTo>
                    <a:lnTo>
                      <a:pt x="22" y="49"/>
                    </a:lnTo>
                    <a:lnTo>
                      <a:pt x="25" y="37"/>
                    </a:lnTo>
                    <a:lnTo>
                      <a:pt x="38" y="29"/>
                    </a:lnTo>
                    <a:lnTo>
                      <a:pt x="41" y="26"/>
                    </a:lnTo>
                    <a:lnTo>
                      <a:pt x="49" y="29"/>
                    </a:lnTo>
                    <a:lnTo>
                      <a:pt x="52" y="32"/>
                    </a:lnTo>
                    <a:lnTo>
                      <a:pt x="55" y="35"/>
                    </a:lnTo>
                    <a:lnTo>
                      <a:pt x="64" y="32"/>
                    </a:lnTo>
                    <a:lnTo>
                      <a:pt x="72" y="34"/>
                    </a:lnTo>
                    <a:lnTo>
                      <a:pt x="81" y="38"/>
                    </a:lnTo>
                    <a:lnTo>
                      <a:pt x="85" y="46"/>
                    </a:lnTo>
                    <a:lnTo>
                      <a:pt x="88" y="47"/>
                    </a:lnTo>
                    <a:lnTo>
                      <a:pt x="93" y="44"/>
                    </a:lnTo>
                    <a:lnTo>
                      <a:pt x="104" y="29"/>
                    </a:lnTo>
                    <a:lnTo>
                      <a:pt x="113" y="38"/>
                    </a:lnTo>
                    <a:lnTo>
                      <a:pt x="123" y="32"/>
                    </a:lnTo>
                    <a:lnTo>
                      <a:pt x="134" y="37"/>
                    </a:lnTo>
                    <a:lnTo>
                      <a:pt x="138" y="35"/>
                    </a:lnTo>
                    <a:lnTo>
                      <a:pt x="143" y="34"/>
                    </a:lnTo>
                    <a:lnTo>
                      <a:pt x="138" y="11"/>
                    </a:lnTo>
                    <a:lnTo>
                      <a:pt x="146" y="5"/>
                    </a:lnTo>
                    <a:lnTo>
                      <a:pt x="151" y="2"/>
                    </a:lnTo>
                    <a:lnTo>
                      <a:pt x="155" y="8"/>
                    </a:lnTo>
                    <a:lnTo>
                      <a:pt x="160" y="9"/>
                    </a:lnTo>
                    <a:lnTo>
                      <a:pt x="164" y="14"/>
                    </a:lnTo>
                    <a:lnTo>
                      <a:pt x="169" y="9"/>
                    </a:lnTo>
                    <a:lnTo>
                      <a:pt x="184" y="3"/>
                    </a:lnTo>
                    <a:lnTo>
                      <a:pt x="185" y="0"/>
                    </a:lnTo>
                    <a:lnTo>
                      <a:pt x="201" y="6"/>
                    </a:lnTo>
                    <a:lnTo>
                      <a:pt x="207" y="6"/>
                    </a:lnTo>
                    <a:lnTo>
                      <a:pt x="210" y="11"/>
                    </a:lnTo>
                    <a:lnTo>
                      <a:pt x="219" y="12"/>
                    </a:lnTo>
                    <a:lnTo>
                      <a:pt x="225" y="8"/>
                    </a:lnTo>
                    <a:lnTo>
                      <a:pt x="233" y="9"/>
                    </a:lnTo>
                    <a:lnTo>
                      <a:pt x="239" y="6"/>
                    </a:lnTo>
                    <a:lnTo>
                      <a:pt x="242" y="6"/>
                    </a:lnTo>
                    <a:lnTo>
                      <a:pt x="251" y="20"/>
                    </a:lnTo>
                    <a:lnTo>
                      <a:pt x="252" y="29"/>
                    </a:lnTo>
                    <a:lnTo>
                      <a:pt x="257" y="32"/>
                    </a:lnTo>
                    <a:lnTo>
                      <a:pt x="255" y="38"/>
                    </a:lnTo>
                    <a:lnTo>
                      <a:pt x="251" y="47"/>
                    </a:lnTo>
                    <a:lnTo>
                      <a:pt x="246" y="52"/>
                    </a:lnTo>
                    <a:lnTo>
                      <a:pt x="242" y="55"/>
                    </a:lnTo>
                    <a:lnTo>
                      <a:pt x="234" y="58"/>
                    </a:lnTo>
                    <a:lnTo>
                      <a:pt x="231" y="61"/>
                    </a:lnTo>
                    <a:lnTo>
                      <a:pt x="231" y="63"/>
                    </a:lnTo>
                    <a:lnTo>
                      <a:pt x="226" y="69"/>
                    </a:lnTo>
                    <a:lnTo>
                      <a:pt x="220" y="75"/>
                    </a:lnTo>
                    <a:lnTo>
                      <a:pt x="217" y="70"/>
                    </a:lnTo>
                    <a:lnTo>
                      <a:pt x="207" y="72"/>
                    </a:lnTo>
                    <a:lnTo>
                      <a:pt x="204" y="75"/>
                    </a:lnTo>
                    <a:lnTo>
                      <a:pt x="198" y="82"/>
                    </a:lnTo>
                    <a:lnTo>
                      <a:pt x="198" y="90"/>
                    </a:lnTo>
                    <a:lnTo>
                      <a:pt x="204" y="98"/>
                    </a:lnTo>
                    <a:lnTo>
                      <a:pt x="211" y="99"/>
                    </a:lnTo>
                    <a:lnTo>
                      <a:pt x="213" y="90"/>
                    </a:lnTo>
                    <a:lnTo>
                      <a:pt x="214" y="87"/>
                    </a:lnTo>
                    <a:lnTo>
                      <a:pt x="220" y="93"/>
                    </a:lnTo>
                    <a:lnTo>
                      <a:pt x="225" y="99"/>
                    </a:lnTo>
                    <a:lnTo>
                      <a:pt x="223" y="111"/>
                    </a:lnTo>
                    <a:lnTo>
                      <a:pt x="220" y="116"/>
                    </a:lnTo>
                    <a:lnTo>
                      <a:pt x="222" y="123"/>
                    </a:lnTo>
                    <a:lnTo>
                      <a:pt x="219" y="129"/>
                    </a:lnTo>
                    <a:lnTo>
                      <a:pt x="213" y="132"/>
                    </a:lnTo>
                    <a:lnTo>
                      <a:pt x="211" y="128"/>
                    </a:lnTo>
                    <a:lnTo>
                      <a:pt x="207" y="129"/>
                    </a:lnTo>
                    <a:lnTo>
                      <a:pt x="204" y="136"/>
                    </a:lnTo>
                    <a:lnTo>
                      <a:pt x="210" y="149"/>
                    </a:lnTo>
                    <a:lnTo>
                      <a:pt x="207" y="152"/>
                    </a:lnTo>
                    <a:lnTo>
                      <a:pt x="211" y="155"/>
                    </a:lnTo>
                    <a:lnTo>
                      <a:pt x="211" y="160"/>
                    </a:lnTo>
                    <a:lnTo>
                      <a:pt x="219" y="161"/>
                    </a:lnTo>
                    <a:lnTo>
                      <a:pt x="222" y="164"/>
                    </a:lnTo>
                    <a:lnTo>
                      <a:pt x="229" y="161"/>
                    </a:lnTo>
                    <a:lnTo>
                      <a:pt x="243" y="164"/>
                    </a:lnTo>
                    <a:lnTo>
                      <a:pt x="252" y="163"/>
                    </a:lnTo>
                    <a:lnTo>
                      <a:pt x="255" y="169"/>
                    </a:lnTo>
                    <a:lnTo>
                      <a:pt x="248" y="178"/>
                    </a:lnTo>
                    <a:lnTo>
                      <a:pt x="248" y="181"/>
                    </a:lnTo>
                    <a:lnTo>
                      <a:pt x="243" y="187"/>
                    </a:lnTo>
                    <a:lnTo>
                      <a:pt x="234" y="189"/>
                    </a:lnTo>
                    <a:lnTo>
                      <a:pt x="233" y="190"/>
                    </a:lnTo>
                    <a:lnTo>
                      <a:pt x="236" y="196"/>
                    </a:lnTo>
                    <a:lnTo>
                      <a:pt x="242" y="201"/>
                    </a:lnTo>
                    <a:lnTo>
                      <a:pt x="246" y="199"/>
                    </a:lnTo>
                    <a:lnTo>
                      <a:pt x="248" y="207"/>
                    </a:lnTo>
                    <a:lnTo>
                      <a:pt x="245" y="213"/>
                    </a:lnTo>
                    <a:lnTo>
                      <a:pt x="243" y="222"/>
                    </a:lnTo>
                    <a:lnTo>
                      <a:pt x="240" y="225"/>
                    </a:lnTo>
                    <a:lnTo>
                      <a:pt x="234" y="237"/>
                    </a:lnTo>
                    <a:lnTo>
                      <a:pt x="222" y="231"/>
                    </a:lnTo>
                    <a:lnTo>
                      <a:pt x="217" y="231"/>
                    </a:lnTo>
                    <a:lnTo>
                      <a:pt x="211" y="236"/>
                    </a:lnTo>
                    <a:lnTo>
                      <a:pt x="199" y="236"/>
                    </a:lnTo>
                    <a:lnTo>
                      <a:pt x="195" y="231"/>
                    </a:lnTo>
                    <a:lnTo>
                      <a:pt x="192" y="231"/>
                    </a:lnTo>
                    <a:lnTo>
                      <a:pt x="196" y="215"/>
                    </a:lnTo>
                    <a:lnTo>
                      <a:pt x="187" y="207"/>
                    </a:lnTo>
                    <a:lnTo>
                      <a:pt x="182" y="212"/>
                    </a:lnTo>
                    <a:lnTo>
                      <a:pt x="164" y="208"/>
                    </a:lnTo>
                    <a:lnTo>
                      <a:pt x="161" y="202"/>
                    </a:lnTo>
                    <a:lnTo>
                      <a:pt x="157" y="198"/>
                    </a:lnTo>
                    <a:lnTo>
                      <a:pt x="152" y="202"/>
                    </a:lnTo>
                    <a:lnTo>
                      <a:pt x="146" y="205"/>
                    </a:lnTo>
                    <a:lnTo>
                      <a:pt x="137" y="207"/>
                    </a:lnTo>
                    <a:lnTo>
                      <a:pt x="134" y="208"/>
                    </a:lnTo>
                    <a:lnTo>
                      <a:pt x="125" y="212"/>
                    </a:lnTo>
                    <a:lnTo>
                      <a:pt x="110" y="218"/>
                    </a:lnTo>
                    <a:lnTo>
                      <a:pt x="105" y="218"/>
                    </a:lnTo>
                    <a:lnTo>
                      <a:pt x="97" y="215"/>
                    </a:lnTo>
                    <a:lnTo>
                      <a:pt x="91" y="208"/>
                    </a:lnTo>
                    <a:lnTo>
                      <a:pt x="94" y="204"/>
                    </a:lnTo>
                    <a:lnTo>
                      <a:pt x="87" y="208"/>
                    </a:lnTo>
                    <a:lnTo>
                      <a:pt x="78" y="208"/>
                    </a:lnTo>
                    <a:lnTo>
                      <a:pt x="73" y="204"/>
                    </a:lnTo>
                    <a:lnTo>
                      <a:pt x="66" y="204"/>
                    </a:lnTo>
                    <a:lnTo>
                      <a:pt x="61" y="193"/>
                    </a:lnTo>
                    <a:lnTo>
                      <a:pt x="67" y="187"/>
                    </a:lnTo>
                    <a:lnTo>
                      <a:pt x="73" y="187"/>
                    </a:lnTo>
                    <a:lnTo>
                      <a:pt x="78" y="175"/>
                    </a:lnTo>
                    <a:lnTo>
                      <a:pt x="76" y="172"/>
                    </a:lnTo>
                    <a:lnTo>
                      <a:pt x="70" y="172"/>
                    </a:lnTo>
                    <a:lnTo>
                      <a:pt x="73" y="166"/>
                    </a:lnTo>
                    <a:lnTo>
                      <a:pt x="70" y="160"/>
                    </a:lnTo>
                    <a:lnTo>
                      <a:pt x="73" y="155"/>
                    </a:lnTo>
                    <a:lnTo>
                      <a:pt x="81" y="157"/>
                    </a:lnTo>
                    <a:lnTo>
                      <a:pt x="72" y="139"/>
                    </a:lnTo>
                    <a:lnTo>
                      <a:pt x="66" y="143"/>
                    </a:lnTo>
                    <a:lnTo>
                      <a:pt x="53" y="148"/>
                    </a:lnTo>
                    <a:lnTo>
                      <a:pt x="50" y="148"/>
                    </a:lnTo>
                    <a:lnTo>
                      <a:pt x="53" y="142"/>
                    </a:lnTo>
                    <a:lnTo>
                      <a:pt x="50" y="137"/>
                    </a:lnTo>
                    <a:lnTo>
                      <a:pt x="43" y="139"/>
                    </a:lnTo>
                    <a:lnTo>
                      <a:pt x="43" y="136"/>
                    </a:lnTo>
                    <a:lnTo>
                      <a:pt x="29" y="126"/>
                    </a:lnTo>
                    <a:lnTo>
                      <a:pt x="19" y="132"/>
                    </a:lnTo>
                    <a:lnTo>
                      <a:pt x="8" y="129"/>
                    </a:lnTo>
                    <a:lnTo>
                      <a:pt x="8" y="122"/>
                    </a:lnTo>
                    <a:lnTo>
                      <a:pt x="5" y="120"/>
                    </a:lnTo>
                    <a:lnTo>
                      <a:pt x="9" y="110"/>
                    </a:lnTo>
                    <a:lnTo>
                      <a:pt x="9" y="102"/>
                    </a:lnTo>
                    <a:lnTo>
                      <a:pt x="5" y="105"/>
                    </a:lnTo>
                    <a:lnTo>
                      <a:pt x="0" y="105"/>
                    </a:lnTo>
                    <a:lnTo>
                      <a:pt x="5" y="84"/>
                    </a:lnTo>
                    <a:lnTo>
                      <a:pt x="11" y="85"/>
                    </a:lnTo>
                    <a:lnTo>
                      <a:pt x="14" y="84"/>
                    </a:lnTo>
                    <a:lnTo>
                      <a:pt x="11" y="81"/>
                    </a:lnTo>
                    <a:lnTo>
                      <a:pt x="12" y="73"/>
                    </a:lnTo>
                    <a:lnTo>
                      <a:pt x="12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4" name="Freeform 4261">
                <a:extLst>
                  <a:ext uri="{FF2B5EF4-FFF2-40B4-BE49-F238E27FC236}">
                    <a16:creationId xmlns:a16="http://schemas.microsoft.com/office/drawing/2014/main" id="{2582A155-C62A-1D3B-5D9F-FF3E9D748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371"/>
                <a:ext cx="126" cy="150"/>
              </a:xfrm>
              <a:custGeom>
                <a:avLst/>
                <a:gdLst>
                  <a:gd name="T0" fmla="*/ 29 w 254"/>
                  <a:gd name="T1" fmla="*/ 26 h 301"/>
                  <a:gd name="T2" fmla="*/ 16 w 254"/>
                  <a:gd name="T3" fmla="*/ 33 h 301"/>
                  <a:gd name="T4" fmla="*/ 0 w 254"/>
                  <a:gd name="T5" fmla="*/ 33 h 301"/>
                  <a:gd name="T6" fmla="*/ 23 w 254"/>
                  <a:gd name="T7" fmla="*/ 62 h 301"/>
                  <a:gd name="T8" fmla="*/ 37 w 254"/>
                  <a:gd name="T9" fmla="*/ 65 h 301"/>
                  <a:gd name="T10" fmla="*/ 66 w 254"/>
                  <a:gd name="T11" fmla="*/ 64 h 301"/>
                  <a:gd name="T12" fmla="*/ 75 w 254"/>
                  <a:gd name="T13" fmla="*/ 74 h 301"/>
                  <a:gd name="T14" fmla="*/ 82 w 254"/>
                  <a:gd name="T15" fmla="*/ 82 h 301"/>
                  <a:gd name="T16" fmla="*/ 96 w 254"/>
                  <a:gd name="T17" fmla="*/ 98 h 301"/>
                  <a:gd name="T18" fmla="*/ 113 w 254"/>
                  <a:gd name="T19" fmla="*/ 92 h 301"/>
                  <a:gd name="T20" fmla="*/ 126 w 254"/>
                  <a:gd name="T21" fmla="*/ 88 h 301"/>
                  <a:gd name="T22" fmla="*/ 148 w 254"/>
                  <a:gd name="T23" fmla="*/ 100 h 301"/>
                  <a:gd name="T24" fmla="*/ 141 w 254"/>
                  <a:gd name="T25" fmla="*/ 115 h 301"/>
                  <a:gd name="T26" fmla="*/ 145 w 254"/>
                  <a:gd name="T27" fmla="*/ 130 h 301"/>
                  <a:gd name="T28" fmla="*/ 116 w 254"/>
                  <a:gd name="T29" fmla="*/ 130 h 301"/>
                  <a:gd name="T30" fmla="*/ 111 w 254"/>
                  <a:gd name="T31" fmla="*/ 158 h 301"/>
                  <a:gd name="T32" fmla="*/ 105 w 254"/>
                  <a:gd name="T33" fmla="*/ 165 h 301"/>
                  <a:gd name="T34" fmla="*/ 79 w 254"/>
                  <a:gd name="T35" fmla="*/ 167 h 301"/>
                  <a:gd name="T36" fmla="*/ 64 w 254"/>
                  <a:gd name="T37" fmla="*/ 165 h 301"/>
                  <a:gd name="T38" fmla="*/ 50 w 254"/>
                  <a:gd name="T39" fmla="*/ 178 h 301"/>
                  <a:gd name="T40" fmla="*/ 44 w 254"/>
                  <a:gd name="T41" fmla="*/ 191 h 301"/>
                  <a:gd name="T42" fmla="*/ 20 w 254"/>
                  <a:gd name="T43" fmla="*/ 188 h 301"/>
                  <a:gd name="T44" fmla="*/ 16 w 254"/>
                  <a:gd name="T45" fmla="*/ 187 h 301"/>
                  <a:gd name="T46" fmla="*/ 16 w 254"/>
                  <a:gd name="T47" fmla="*/ 202 h 301"/>
                  <a:gd name="T48" fmla="*/ 29 w 254"/>
                  <a:gd name="T49" fmla="*/ 214 h 301"/>
                  <a:gd name="T50" fmla="*/ 63 w 254"/>
                  <a:gd name="T51" fmla="*/ 244 h 301"/>
                  <a:gd name="T52" fmla="*/ 70 w 254"/>
                  <a:gd name="T53" fmla="*/ 275 h 301"/>
                  <a:gd name="T54" fmla="*/ 88 w 254"/>
                  <a:gd name="T55" fmla="*/ 301 h 301"/>
                  <a:gd name="T56" fmla="*/ 105 w 254"/>
                  <a:gd name="T57" fmla="*/ 266 h 301"/>
                  <a:gd name="T58" fmla="*/ 126 w 254"/>
                  <a:gd name="T59" fmla="*/ 257 h 301"/>
                  <a:gd name="T60" fmla="*/ 152 w 254"/>
                  <a:gd name="T61" fmla="*/ 264 h 301"/>
                  <a:gd name="T62" fmla="*/ 152 w 254"/>
                  <a:gd name="T63" fmla="*/ 244 h 301"/>
                  <a:gd name="T64" fmla="*/ 172 w 254"/>
                  <a:gd name="T65" fmla="*/ 250 h 301"/>
                  <a:gd name="T66" fmla="*/ 186 w 254"/>
                  <a:gd name="T67" fmla="*/ 244 h 301"/>
                  <a:gd name="T68" fmla="*/ 195 w 254"/>
                  <a:gd name="T69" fmla="*/ 255 h 301"/>
                  <a:gd name="T70" fmla="*/ 226 w 254"/>
                  <a:gd name="T71" fmla="*/ 258 h 301"/>
                  <a:gd name="T72" fmla="*/ 236 w 254"/>
                  <a:gd name="T73" fmla="*/ 237 h 301"/>
                  <a:gd name="T74" fmla="*/ 245 w 254"/>
                  <a:gd name="T75" fmla="*/ 214 h 301"/>
                  <a:gd name="T76" fmla="*/ 245 w 254"/>
                  <a:gd name="T77" fmla="*/ 206 h 301"/>
                  <a:gd name="T78" fmla="*/ 239 w 254"/>
                  <a:gd name="T79" fmla="*/ 191 h 301"/>
                  <a:gd name="T80" fmla="*/ 225 w 254"/>
                  <a:gd name="T81" fmla="*/ 181 h 301"/>
                  <a:gd name="T82" fmla="*/ 219 w 254"/>
                  <a:gd name="T83" fmla="*/ 158 h 301"/>
                  <a:gd name="T84" fmla="*/ 234 w 254"/>
                  <a:gd name="T85" fmla="*/ 152 h 301"/>
                  <a:gd name="T86" fmla="*/ 248 w 254"/>
                  <a:gd name="T87" fmla="*/ 144 h 301"/>
                  <a:gd name="T88" fmla="*/ 234 w 254"/>
                  <a:gd name="T89" fmla="*/ 133 h 301"/>
                  <a:gd name="T90" fmla="*/ 216 w 254"/>
                  <a:gd name="T91" fmla="*/ 117 h 301"/>
                  <a:gd name="T92" fmla="*/ 201 w 254"/>
                  <a:gd name="T93" fmla="*/ 117 h 301"/>
                  <a:gd name="T94" fmla="*/ 195 w 254"/>
                  <a:gd name="T95" fmla="*/ 109 h 301"/>
                  <a:gd name="T96" fmla="*/ 189 w 254"/>
                  <a:gd name="T97" fmla="*/ 98 h 301"/>
                  <a:gd name="T98" fmla="*/ 201 w 254"/>
                  <a:gd name="T99" fmla="*/ 88 h 301"/>
                  <a:gd name="T100" fmla="*/ 201 w 254"/>
                  <a:gd name="T101" fmla="*/ 76 h 301"/>
                  <a:gd name="T102" fmla="*/ 192 w 254"/>
                  <a:gd name="T103" fmla="*/ 54 h 301"/>
                  <a:gd name="T104" fmla="*/ 179 w 254"/>
                  <a:gd name="T105" fmla="*/ 48 h 301"/>
                  <a:gd name="T106" fmla="*/ 161 w 254"/>
                  <a:gd name="T107" fmla="*/ 45 h 301"/>
                  <a:gd name="T108" fmla="*/ 148 w 254"/>
                  <a:gd name="T109" fmla="*/ 38 h 301"/>
                  <a:gd name="T110" fmla="*/ 148 w 254"/>
                  <a:gd name="T111" fmla="*/ 10 h 301"/>
                  <a:gd name="T112" fmla="*/ 125 w 254"/>
                  <a:gd name="T113" fmla="*/ 1 h 301"/>
                  <a:gd name="T114" fmla="*/ 101 w 254"/>
                  <a:gd name="T115" fmla="*/ 18 h 301"/>
                  <a:gd name="T116" fmla="*/ 88 w 254"/>
                  <a:gd name="T117" fmla="*/ 21 h 301"/>
                  <a:gd name="T118" fmla="*/ 63 w 254"/>
                  <a:gd name="T119" fmla="*/ 1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4" h="301">
                    <a:moveTo>
                      <a:pt x="37" y="16"/>
                    </a:moveTo>
                    <a:lnTo>
                      <a:pt x="35" y="21"/>
                    </a:lnTo>
                    <a:lnTo>
                      <a:pt x="29" y="26"/>
                    </a:lnTo>
                    <a:lnTo>
                      <a:pt x="20" y="27"/>
                    </a:lnTo>
                    <a:lnTo>
                      <a:pt x="16" y="27"/>
                    </a:lnTo>
                    <a:lnTo>
                      <a:pt x="16" y="33"/>
                    </a:lnTo>
                    <a:lnTo>
                      <a:pt x="9" y="32"/>
                    </a:lnTo>
                    <a:lnTo>
                      <a:pt x="8" y="26"/>
                    </a:lnTo>
                    <a:lnTo>
                      <a:pt x="0" y="33"/>
                    </a:lnTo>
                    <a:lnTo>
                      <a:pt x="2" y="39"/>
                    </a:lnTo>
                    <a:lnTo>
                      <a:pt x="16" y="51"/>
                    </a:lnTo>
                    <a:lnTo>
                      <a:pt x="23" y="62"/>
                    </a:lnTo>
                    <a:lnTo>
                      <a:pt x="25" y="68"/>
                    </a:lnTo>
                    <a:lnTo>
                      <a:pt x="31" y="64"/>
                    </a:lnTo>
                    <a:lnTo>
                      <a:pt x="37" y="65"/>
                    </a:lnTo>
                    <a:lnTo>
                      <a:pt x="44" y="62"/>
                    </a:lnTo>
                    <a:lnTo>
                      <a:pt x="53" y="74"/>
                    </a:lnTo>
                    <a:lnTo>
                      <a:pt x="66" y="64"/>
                    </a:lnTo>
                    <a:lnTo>
                      <a:pt x="66" y="70"/>
                    </a:lnTo>
                    <a:lnTo>
                      <a:pt x="70" y="70"/>
                    </a:lnTo>
                    <a:lnTo>
                      <a:pt x="75" y="74"/>
                    </a:lnTo>
                    <a:lnTo>
                      <a:pt x="75" y="79"/>
                    </a:lnTo>
                    <a:lnTo>
                      <a:pt x="76" y="83"/>
                    </a:lnTo>
                    <a:lnTo>
                      <a:pt x="82" y="82"/>
                    </a:lnTo>
                    <a:lnTo>
                      <a:pt x="88" y="82"/>
                    </a:lnTo>
                    <a:lnTo>
                      <a:pt x="91" y="85"/>
                    </a:lnTo>
                    <a:lnTo>
                      <a:pt x="96" y="98"/>
                    </a:lnTo>
                    <a:lnTo>
                      <a:pt x="104" y="100"/>
                    </a:lnTo>
                    <a:lnTo>
                      <a:pt x="108" y="94"/>
                    </a:lnTo>
                    <a:lnTo>
                      <a:pt x="113" y="92"/>
                    </a:lnTo>
                    <a:lnTo>
                      <a:pt x="114" y="95"/>
                    </a:lnTo>
                    <a:lnTo>
                      <a:pt x="126" y="94"/>
                    </a:lnTo>
                    <a:lnTo>
                      <a:pt x="126" y="88"/>
                    </a:lnTo>
                    <a:lnTo>
                      <a:pt x="132" y="88"/>
                    </a:lnTo>
                    <a:lnTo>
                      <a:pt x="137" y="94"/>
                    </a:lnTo>
                    <a:lnTo>
                      <a:pt x="148" y="100"/>
                    </a:lnTo>
                    <a:lnTo>
                      <a:pt x="146" y="108"/>
                    </a:lnTo>
                    <a:lnTo>
                      <a:pt x="146" y="115"/>
                    </a:lnTo>
                    <a:lnTo>
                      <a:pt x="141" y="115"/>
                    </a:lnTo>
                    <a:lnTo>
                      <a:pt x="141" y="121"/>
                    </a:lnTo>
                    <a:lnTo>
                      <a:pt x="146" y="124"/>
                    </a:lnTo>
                    <a:lnTo>
                      <a:pt x="145" y="130"/>
                    </a:lnTo>
                    <a:lnTo>
                      <a:pt x="138" y="127"/>
                    </a:lnTo>
                    <a:lnTo>
                      <a:pt x="125" y="130"/>
                    </a:lnTo>
                    <a:lnTo>
                      <a:pt x="116" y="130"/>
                    </a:lnTo>
                    <a:lnTo>
                      <a:pt x="104" y="132"/>
                    </a:lnTo>
                    <a:lnTo>
                      <a:pt x="113" y="153"/>
                    </a:lnTo>
                    <a:lnTo>
                      <a:pt x="111" y="158"/>
                    </a:lnTo>
                    <a:lnTo>
                      <a:pt x="114" y="161"/>
                    </a:lnTo>
                    <a:lnTo>
                      <a:pt x="113" y="165"/>
                    </a:lnTo>
                    <a:lnTo>
                      <a:pt x="105" y="165"/>
                    </a:lnTo>
                    <a:lnTo>
                      <a:pt x="94" y="162"/>
                    </a:lnTo>
                    <a:lnTo>
                      <a:pt x="90" y="168"/>
                    </a:lnTo>
                    <a:lnTo>
                      <a:pt x="79" y="167"/>
                    </a:lnTo>
                    <a:lnTo>
                      <a:pt x="76" y="161"/>
                    </a:lnTo>
                    <a:lnTo>
                      <a:pt x="66" y="162"/>
                    </a:lnTo>
                    <a:lnTo>
                      <a:pt x="64" y="165"/>
                    </a:lnTo>
                    <a:lnTo>
                      <a:pt x="66" y="171"/>
                    </a:lnTo>
                    <a:lnTo>
                      <a:pt x="63" y="174"/>
                    </a:lnTo>
                    <a:lnTo>
                      <a:pt x="50" y="178"/>
                    </a:lnTo>
                    <a:lnTo>
                      <a:pt x="47" y="182"/>
                    </a:lnTo>
                    <a:lnTo>
                      <a:pt x="50" y="188"/>
                    </a:lnTo>
                    <a:lnTo>
                      <a:pt x="44" y="191"/>
                    </a:lnTo>
                    <a:lnTo>
                      <a:pt x="37" y="193"/>
                    </a:lnTo>
                    <a:lnTo>
                      <a:pt x="23" y="191"/>
                    </a:lnTo>
                    <a:lnTo>
                      <a:pt x="20" y="188"/>
                    </a:lnTo>
                    <a:lnTo>
                      <a:pt x="25" y="178"/>
                    </a:lnTo>
                    <a:lnTo>
                      <a:pt x="25" y="173"/>
                    </a:lnTo>
                    <a:lnTo>
                      <a:pt x="16" y="187"/>
                    </a:lnTo>
                    <a:lnTo>
                      <a:pt x="13" y="194"/>
                    </a:lnTo>
                    <a:lnTo>
                      <a:pt x="16" y="197"/>
                    </a:lnTo>
                    <a:lnTo>
                      <a:pt x="16" y="202"/>
                    </a:lnTo>
                    <a:lnTo>
                      <a:pt x="17" y="206"/>
                    </a:lnTo>
                    <a:lnTo>
                      <a:pt x="22" y="212"/>
                    </a:lnTo>
                    <a:lnTo>
                      <a:pt x="29" y="214"/>
                    </a:lnTo>
                    <a:lnTo>
                      <a:pt x="37" y="219"/>
                    </a:lnTo>
                    <a:lnTo>
                      <a:pt x="49" y="235"/>
                    </a:lnTo>
                    <a:lnTo>
                      <a:pt x="63" y="244"/>
                    </a:lnTo>
                    <a:lnTo>
                      <a:pt x="69" y="247"/>
                    </a:lnTo>
                    <a:lnTo>
                      <a:pt x="73" y="255"/>
                    </a:lnTo>
                    <a:lnTo>
                      <a:pt x="70" y="275"/>
                    </a:lnTo>
                    <a:lnTo>
                      <a:pt x="73" y="285"/>
                    </a:lnTo>
                    <a:lnTo>
                      <a:pt x="81" y="301"/>
                    </a:lnTo>
                    <a:lnTo>
                      <a:pt x="88" y="301"/>
                    </a:lnTo>
                    <a:lnTo>
                      <a:pt x="102" y="295"/>
                    </a:lnTo>
                    <a:lnTo>
                      <a:pt x="105" y="270"/>
                    </a:lnTo>
                    <a:lnTo>
                      <a:pt x="105" y="266"/>
                    </a:lnTo>
                    <a:lnTo>
                      <a:pt x="113" y="263"/>
                    </a:lnTo>
                    <a:lnTo>
                      <a:pt x="122" y="263"/>
                    </a:lnTo>
                    <a:lnTo>
                      <a:pt x="126" y="257"/>
                    </a:lnTo>
                    <a:lnTo>
                      <a:pt x="135" y="257"/>
                    </a:lnTo>
                    <a:lnTo>
                      <a:pt x="141" y="261"/>
                    </a:lnTo>
                    <a:lnTo>
                      <a:pt x="152" y="264"/>
                    </a:lnTo>
                    <a:lnTo>
                      <a:pt x="155" y="261"/>
                    </a:lnTo>
                    <a:lnTo>
                      <a:pt x="152" y="252"/>
                    </a:lnTo>
                    <a:lnTo>
                      <a:pt x="152" y="244"/>
                    </a:lnTo>
                    <a:lnTo>
                      <a:pt x="163" y="241"/>
                    </a:lnTo>
                    <a:lnTo>
                      <a:pt x="164" y="252"/>
                    </a:lnTo>
                    <a:lnTo>
                      <a:pt x="172" y="250"/>
                    </a:lnTo>
                    <a:lnTo>
                      <a:pt x="178" y="255"/>
                    </a:lnTo>
                    <a:lnTo>
                      <a:pt x="181" y="249"/>
                    </a:lnTo>
                    <a:lnTo>
                      <a:pt x="186" y="244"/>
                    </a:lnTo>
                    <a:lnTo>
                      <a:pt x="195" y="246"/>
                    </a:lnTo>
                    <a:lnTo>
                      <a:pt x="190" y="254"/>
                    </a:lnTo>
                    <a:lnTo>
                      <a:pt x="195" y="255"/>
                    </a:lnTo>
                    <a:lnTo>
                      <a:pt x="201" y="252"/>
                    </a:lnTo>
                    <a:lnTo>
                      <a:pt x="217" y="257"/>
                    </a:lnTo>
                    <a:lnTo>
                      <a:pt x="226" y="258"/>
                    </a:lnTo>
                    <a:lnTo>
                      <a:pt x="231" y="249"/>
                    </a:lnTo>
                    <a:lnTo>
                      <a:pt x="234" y="247"/>
                    </a:lnTo>
                    <a:lnTo>
                      <a:pt x="236" y="237"/>
                    </a:lnTo>
                    <a:lnTo>
                      <a:pt x="242" y="225"/>
                    </a:lnTo>
                    <a:lnTo>
                      <a:pt x="240" y="219"/>
                    </a:lnTo>
                    <a:lnTo>
                      <a:pt x="245" y="214"/>
                    </a:lnTo>
                    <a:lnTo>
                      <a:pt x="251" y="214"/>
                    </a:lnTo>
                    <a:lnTo>
                      <a:pt x="254" y="209"/>
                    </a:lnTo>
                    <a:lnTo>
                      <a:pt x="245" y="206"/>
                    </a:lnTo>
                    <a:lnTo>
                      <a:pt x="245" y="205"/>
                    </a:lnTo>
                    <a:lnTo>
                      <a:pt x="243" y="199"/>
                    </a:lnTo>
                    <a:lnTo>
                      <a:pt x="239" y="191"/>
                    </a:lnTo>
                    <a:lnTo>
                      <a:pt x="234" y="191"/>
                    </a:lnTo>
                    <a:lnTo>
                      <a:pt x="225" y="187"/>
                    </a:lnTo>
                    <a:lnTo>
                      <a:pt x="225" y="181"/>
                    </a:lnTo>
                    <a:lnTo>
                      <a:pt x="214" y="176"/>
                    </a:lnTo>
                    <a:lnTo>
                      <a:pt x="219" y="164"/>
                    </a:lnTo>
                    <a:lnTo>
                      <a:pt x="219" y="158"/>
                    </a:lnTo>
                    <a:lnTo>
                      <a:pt x="225" y="158"/>
                    </a:lnTo>
                    <a:lnTo>
                      <a:pt x="228" y="153"/>
                    </a:lnTo>
                    <a:lnTo>
                      <a:pt x="234" y="152"/>
                    </a:lnTo>
                    <a:lnTo>
                      <a:pt x="240" y="155"/>
                    </a:lnTo>
                    <a:lnTo>
                      <a:pt x="246" y="152"/>
                    </a:lnTo>
                    <a:lnTo>
                      <a:pt x="248" y="144"/>
                    </a:lnTo>
                    <a:lnTo>
                      <a:pt x="239" y="143"/>
                    </a:lnTo>
                    <a:lnTo>
                      <a:pt x="236" y="133"/>
                    </a:lnTo>
                    <a:lnTo>
                      <a:pt x="234" y="133"/>
                    </a:lnTo>
                    <a:lnTo>
                      <a:pt x="231" y="138"/>
                    </a:lnTo>
                    <a:lnTo>
                      <a:pt x="217" y="129"/>
                    </a:lnTo>
                    <a:lnTo>
                      <a:pt x="216" y="117"/>
                    </a:lnTo>
                    <a:lnTo>
                      <a:pt x="210" y="115"/>
                    </a:lnTo>
                    <a:lnTo>
                      <a:pt x="205" y="121"/>
                    </a:lnTo>
                    <a:lnTo>
                      <a:pt x="201" y="117"/>
                    </a:lnTo>
                    <a:lnTo>
                      <a:pt x="198" y="118"/>
                    </a:lnTo>
                    <a:lnTo>
                      <a:pt x="198" y="115"/>
                    </a:lnTo>
                    <a:lnTo>
                      <a:pt x="195" y="109"/>
                    </a:lnTo>
                    <a:lnTo>
                      <a:pt x="196" y="106"/>
                    </a:lnTo>
                    <a:lnTo>
                      <a:pt x="190" y="102"/>
                    </a:lnTo>
                    <a:lnTo>
                      <a:pt x="189" y="98"/>
                    </a:lnTo>
                    <a:lnTo>
                      <a:pt x="195" y="91"/>
                    </a:lnTo>
                    <a:lnTo>
                      <a:pt x="201" y="91"/>
                    </a:lnTo>
                    <a:lnTo>
                      <a:pt x="201" y="88"/>
                    </a:lnTo>
                    <a:lnTo>
                      <a:pt x="198" y="85"/>
                    </a:lnTo>
                    <a:lnTo>
                      <a:pt x="198" y="79"/>
                    </a:lnTo>
                    <a:lnTo>
                      <a:pt x="201" y="76"/>
                    </a:lnTo>
                    <a:lnTo>
                      <a:pt x="207" y="76"/>
                    </a:lnTo>
                    <a:lnTo>
                      <a:pt x="201" y="65"/>
                    </a:lnTo>
                    <a:lnTo>
                      <a:pt x="192" y="54"/>
                    </a:lnTo>
                    <a:lnTo>
                      <a:pt x="190" y="50"/>
                    </a:lnTo>
                    <a:lnTo>
                      <a:pt x="189" y="51"/>
                    </a:lnTo>
                    <a:lnTo>
                      <a:pt x="179" y="48"/>
                    </a:lnTo>
                    <a:lnTo>
                      <a:pt x="169" y="54"/>
                    </a:lnTo>
                    <a:lnTo>
                      <a:pt x="167" y="48"/>
                    </a:lnTo>
                    <a:lnTo>
                      <a:pt x="161" y="45"/>
                    </a:lnTo>
                    <a:lnTo>
                      <a:pt x="155" y="41"/>
                    </a:lnTo>
                    <a:lnTo>
                      <a:pt x="154" y="35"/>
                    </a:lnTo>
                    <a:lnTo>
                      <a:pt x="148" y="38"/>
                    </a:lnTo>
                    <a:lnTo>
                      <a:pt x="145" y="22"/>
                    </a:lnTo>
                    <a:lnTo>
                      <a:pt x="143" y="15"/>
                    </a:lnTo>
                    <a:lnTo>
                      <a:pt x="148" y="10"/>
                    </a:lnTo>
                    <a:lnTo>
                      <a:pt x="146" y="6"/>
                    </a:lnTo>
                    <a:lnTo>
                      <a:pt x="135" y="0"/>
                    </a:lnTo>
                    <a:lnTo>
                      <a:pt x="125" y="1"/>
                    </a:lnTo>
                    <a:lnTo>
                      <a:pt x="120" y="6"/>
                    </a:lnTo>
                    <a:lnTo>
                      <a:pt x="114" y="15"/>
                    </a:lnTo>
                    <a:lnTo>
                      <a:pt x="101" y="18"/>
                    </a:lnTo>
                    <a:lnTo>
                      <a:pt x="99" y="21"/>
                    </a:lnTo>
                    <a:lnTo>
                      <a:pt x="94" y="22"/>
                    </a:lnTo>
                    <a:lnTo>
                      <a:pt x="88" y="21"/>
                    </a:lnTo>
                    <a:lnTo>
                      <a:pt x="76" y="15"/>
                    </a:lnTo>
                    <a:lnTo>
                      <a:pt x="70" y="15"/>
                    </a:lnTo>
                    <a:lnTo>
                      <a:pt x="63" y="18"/>
                    </a:lnTo>
                    <a:lnTo>
                      <a:pt x="61" y="22"/>
                    </a:lnTo>
                    <a:lnTo>
                      <a:pt x="37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5" name="Freeform 4262">
                <a:extLst>
                  <a:ext uri="{FF2B5EF4-FFF2-40B4-BE49-F238E27FC236}">
                    <a16:creationId xmlns:a16="http://schemas.microsoft.com/office/drawing/2014/main" id="{3E992F7C-1421-425A-DF7A-B2BA651DC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371"/>
                <a:ext cx="126" cy="150"/>
              </a:xfrm>
              <a:custGeom>
                <a:avLst/>
                <a:gdLst>
                  <a:gd name="T0" fmla="*/ 63 w 254"/>
                  <a:gd name="T1" fmla="*/ 18 h 301"/>
                  <a:gd name="T2" fmla="*/ 88 w 254"/>
                  <a:gd name="T3" fmla="*/ 21 h 301"/>
                  <a:gd name="T4" fmla="*/ 101 w 254"/>
                  <a:gd name="T5" fmla="*/ 18 h 301"/>
                  <a:gd name="T6" fmla="*/ 125 w 254"/>
                  <a:gd name="T7" fmla="*/ 1 h 301"/>
                  <a:gd name="T8" fmla="*/ 148 w 254"/>
                  <a:gd name="T9" fmla="*/ 10 h 301"/>
                  <a:gd name="T10" fmla="*/ 148 w 254"/>
                  <a:gd name="T11" fmla="*/ 38 h 301"/>
                  <a:gd name="T12" fmla="*/ 161 w 254"/>
                  <a:gd name="T13" fmla="*/ 45 h 301"/>
                  <a:gd name="T14" fmla="*/ 179 w 254"/>
                  <a:gd name="T15" fmla="*/ 48 h 301"/>
                  <a:gd name="T16" fmla="*/ 192 w 254"/>
                  <a:gd name="T17" fmla="*/ 54 h 301"/>
                  <a:gd name="T18" fmla="*/ 201 w 254"/>
                  <a:gd name="T19" fmla="*/ 76 h 301"/>
                  <a:gd name="T20" fmla="*/ 201 w 254"/>
                  <a:gd name="T21" fmla="*/ 88 h 301"/>
                  <a:gd name="T22" fmla="*/ 189 w 254"/>
                  <a:gd name="T23" fmla="*/ 98 h 301"/>
                  <a:gd name="T24" fmla="*/ 195 w 254"/>
                  <a:gd name="T25" fmla="*/ 109 h 301"/>
                  <a:gd name="T26" fmla="*/ 201 w 254"/>
                  <a:gd name="T27" fmla="*/ 117 h 301"/>
                  <a:gd name="T28" fmla="*/ 216 w 254"/>
                  <a:gd name="T29" fmla="*/ 117 h 301"/>
                  <a:gd name="T30" fmla="*/ 234 w 254"/>
                  <a:gd name="T31" fmla="*/ 133 h 301"/>
                  <a:gd name="T32" fmla="*/ 248 w 254"/>
                  <a:gd name="T33" fmla="*/ 144 h 301"/>
                  <a:gd name="T34" fmla="*/ 234 w 254"/>
                  <a:gd name="T35" fmla="*/ 152 h 301"/>
                  <a:gd name="T36" fmla="*/ 219 w 254"/>
                  <a:gd name="T37" fmla="*/ 158 h 301"/>
                  <a:gd name="T38" fmla="*/ 225 w 254"/>
                  <a:gd name="T39" fmla="*/ 181 h 301"/>
                  <a:gd name="T40" fmla="*/ 239 w 254"/>
                  <a:gd name="T41" fmla="*/ 191 h 301"/>
                  <a:gd name="T42" fmla="*/ 245 w 254"/>
                  <a:gd name="T43" fmla="*/ 206 h 301"/>
                  <a:gd name="T44" fmla="*/ 245 w 254"/>
                  <a:gd name="T45" fmla="*/ 214 h 301"/>
                  <a:gd name="T46" fmla="*/ 236 w 254"/>
                  <a:gd name="T47" fmla="*/ 237 h 301"/>
                  <a:gd name="T48" fmla="*/ 226 w 254"/>
                  <a:gd name="T49" fmla="*/ 258 h 301"/>
                  <a:gd name="T50" fmla="*/ 195 w 254"/>
                  <a:gd name="T51" fmla="*/ 255 h 301"/>
                  <a:gd name="T52" fmla="*/ 186 w 254"/>
                  <a:gd name="T53" fmla="*/ 244 h 301"/>
                  <a:gd name="T54" fmla="*/ 172 w 254"/>
                  <a:gd name="T55" fmla="*/ 250 h 301"/>
                  <a:gd name="T56" fmla="*/ 152 w 254"/>
                  <a:gd name="T57" fmla="*/ 244 h 301"/>
                  <a:gd name="T58" fmla="*/ 152 w 254"/>
                  <a:gd name="T59" fmla="*/ 264 h 301"/>
                  <a:gd name="T60" fmla="*/ 126 w 254"/>
                  <a:gd name="T61" fmla="*/ 257 h 301"/>
                  <a:gd name="T62" fmla="*/ 105 w 254"/>
                  <a:gd name="T63" fmla="*/ 266 h 301"/>
                  <a:gd name="T64" fmla="*/ 88 w 254"/>
                  <a:gd name="T65" fmla="*/ 301 h 301"/>
                  <a:gd name="T66" fmla="*/ 70 w 254"/>
                  <a:gd name="T67" fmla="*/ 275 h 301"/>
                  <a:gd name="T68" fmla="*/ 63 w 254"/>
                  <a:gd name="T69" fmla="*/ 244 h 301"/>
                  <a:gd name="T70" fmla="*/ 29 w 254"/>
                  <a:gd name="T71" fmla="*/ 214 h 301"/>
                  <a:gd name="T72" fmla="*/ 16 w 254"/>
                  <a:gd name="T73" fmla="*/ 202 h 301"/>
                  <a:gd name="T74" fmla="*/ 16 w 254"/>
                  <a:gd name="T75" fmla="*/ 187 h 301"/>
                  <a:gd name="T76" fmla="*/ 20 w 254"/>
                  <a:gd name="T77" fmla="*/ 188 h 301"/>
                  <a:gd name="T78" fmla="*/ 44 w 254"/>
                  <a:gd name="T79" fmla="*/ 191 h 301"/>
                  <a:gd name="T80" fmla="*/ 50 w 254"/>
                  <a:gd name="T81" fmla="*/ 178 h 301"/>
                  <a:gd name="T82" fmla="*/ 64 w 254"/>
                  <a:gd name="T83" fmla="*/ 165 h 301"/>
                  <a:gd name="T84" fmla="*/ 79 w 254"/>
                  <a:gd name="T85" fmla="*/ 167 h 301"/>
                  <a:gd name="T86" fmla="*/ 105 w 254"/>
                  <a:gd name="T87" fmla="*/ 165 h 301"/>
                  <a:gd name="T88" fmla="*/ 111 w 254"/>
                  <a:gd name="T89" fmla="*/ 158 h 301"/>
                  <a:gd name="T90" fmla="*/ 116 w 254"/>
                  <a:gd name="T91" fmla="*/ 130 h 301"/>
                  <a:gd name="T92" fmla="*/ 145 w 254"/>
                  <a:gd name="T93" fmla="*/ 130 h 301"/>
                  <a:gd name="T94" fmla="*/ 141 w 254"/>
                  <a:gd name="T95" fmla="*/ 115 h 301"/>
                  <a:gd name="T96" fmla="*/ 148 w 254"/>
                  <a:gd name="T97" fmla="*/ 100 h 301"/>
                  <a:gd name="T98" fmla="*/ 126 w 254"/>
                  <a:gd name="T99" fmla="*/ 88 h 301"/>
                  <a:gd name="T100" fmla="*/ 113 w 254"/>
                  <a:gd name="T101" fmla="*/ 92 h 301"/>
                  <a:gd name="T102" fmla="*/ 96 w 254"/>
                  <a:gd name="T103" fmla="*/ 98 h 301"/>
                  <a:gd name="T104" fmla="*/ 82 w 254"/>
                  <a:gd name="T105" fmla="*/ 82 h 301"/>
                  <a:gd name="T106" fmla="*/ 75 w 254"/>
                  <a:gd name="T107" fmla="*/ 74 h 301"/>
                  <a:gd name="T108" fmla="*/ 66 w 254"/>
                  <a:gd name="T109" fmla="*/ 64 h 301"/>
                  <a:gd name="T110" fmla="*/ 37 w 254"/>
                  <a:gd name="T111" fmla="*/ 65 h 301"/>
                  <a:gd name="T112" fmla="*/ 23 w 254"/>
                  <a:gd name="T113" fmla="*/ 62 h 301"/>
                  <a:gd name="T114" fmla="*/ 0 w 254"/>
                  <a:gd name="T115" fmla="*/ 33 h 301"/>
                  <a:gd name="T116" fmla="*/ 16 w 254"/>
                  <a:gd name="T117" fmla="*/ 33 h 301"/>
                  <a:gd name="T118" fmla="*/ 29 w 254"/>
                  <a:gd name="T119" fmla="*/ 26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4" h="301">
                    <a:moveTo>
                      <a:pt x="37" y="16"/>
                    </a:moveTo>
                    <a:lnTo>
                      <a:pt x="61" y="22"/>
                    </a:lnTo>
                    <a:lnTo>
                      <a:pt x="63" y="18"/>
                    </a:lnTo>
                    <a:lnTo>
                      <a:pt x="70" y="15"/>
                    </a:lnTo>
                    <a:lnTo>
                      <a:pt x="76" y="15"/>
                    </a:lnTo>
                    <a:lnTo>
                      <a:pt x="88" y="21"/>
                    </a:lnTo>
                    <a:lnTo>
                      <a:pt x="94" y="22"/>
                    </a:lnTo>
                    <a:lnTo>
                      <a:pt x="99" y="21"/>
                    </a:lnTo>
                    <a:lnTo>
                      <a:pt x="101" y="18"/>
                    </a:lnTo>
                    <a:lnTo>
                      <a:pt x="114" y="15"/>
                    </a:lnTo>
                    <a:lnTo>
                      <a:pt x="120" y="6"/>
                    </a:lnTo>
                    <a:lnTo>
                      <a:pt x="125" y="1"/>
                    </a:lnTo>
                    <a:lnTo>
                      <a:pt x="135" y="0"/>
                    </a:lnTo>
                    <a:lnTo>
                      <a:pt x="146" y="6"/>
                    </a:lnTo>
                    <a:lnTo>
                      <a:pt x="148" y="10"/>
                    </a:lnTo>
                    <a:lnTo>
                      <a:pt x="143" y="15"/>
                    </a:lnTo>
                    <a:lnTo>
                      <a:pt x="145" y="22"/>
                    </a:lnTo>
                    <a:lnTo>
                      <a:pt x="148" y="38"/>
                    </a:lnTo>
                    <a:lnTo>
                      <a:pt x="154" y="35"/>
                    </a:lnTo>
                    <a:lnTo>
                      <a:pt x="155" y="41"/>
                    </a:lnTo>
                    <a:lnTo>
                      <a:pt x="161" y="45"/>
                    </a:lnTo>
                    <a:lnTo>
                      <a:pt x="167" y="48"/>
                    </a:lnTo>
                    <a:lnTo>
                      <a:pt x="169" y="54"/>
                    </a:lnTo>
                    <a:lnTo>
                      <a:pt x="179" y="48"/>
                    </a:lnTo>
                    <a:lnTo>
                      <a:pt x="189" y="51"/>
                    </a:lnTo>
                    <a:lnTo>
                      <a:pt x="190" y="50"/>
                    </a:lnTo>
                    <a:lnTo>
                      <a:pt x="192" y="54"/>
                    </a:lnTo>
                    <a:lnTo>
                      <a:pt x="201" y="65"/>
                    </a:lnTo>
                    <a:lnTo>
                      <a:pt x="207" y="76"/>
                    </a:lnTo>
                    <a:lnTo>
                      <a:pt x="201" y="76"/>
                    </a:lnTo>
                    <a:lnTo>
                      <a:pt x="198" y="79"/>
                    </a:lnTo>
                    <a:lnTo>
                      <a:pt x="198" y="85"/>
                    </a:lnTo>
                    <a:lnTo>
                      <a:pt x="201" y="88"/>
                    </a:lnTo>
                    <a:lnTo>
                      <a:pt x="201" y="91"/>
                    </a:lnTo>
                    <a:lnTo>
                      <a:pt x="195" y="91"/>
                    </a:lnTo>
                    <a:lnTo>
                      <a:pt x="189" y="98"/>
                    </a:lnTo>
                    <a:lnTo>
                      <a:pt x="190" y="102"/>
                    </a:lnTo>
                    <a:lnTo>
                      <a:pt x="196" y="106"/>
                    </a:lnTo>
                    <a:lnTo>
                      <a:pt x="195" y="109"/>
                    </a:lnTo>
                    <a:lnTo>
                      <a:pt x="198" y="115"/>
                    </a:lnTo>
                    <a:lnTo>
                      <a:pt x="198" y="118"/>
                    </a:lnTo>
                    <a:lnTo>
                      <a:pt x="201" y="117"/>
                    </a:lnTo>
                    <a:lnTo>
                      <a:pt x="205" y="121"/>
                    </a:lnTo>
                    <a:lnTo>
                      <a:pt x="210" y="115"/>
                    </a:lnTo>
                    <a:lnTo>
                      <a:pt x="216" y="117"/>
                    </a:lnTo>
                    <a:lnTo>
                      <a:pt x="217" y="129"/>
                    </a:lnTo>
                    <a:lnTo>
                      <a:pt x="231" y="138"/>
                    </a:lnTo>
                    <a:lnTo>
                      <a:pt x="234" y="133"/>
                    </a:lnTo>
                    <a:lnTo>
                      <a:pt x="236" y="133"/>
                    </a:lnTo>
                    <a:lnTo>
                      <a:pt x="239" y="143"/>
                    </a:lnTo>
                    <a:lnTo>
                      <a:pt x="248" y="144"/>
                    </a:lnTo>
                    <a:lnTo>
                      <a:pt x="246" y="152"/>
                    </a:lnTo>
                    <a:lnTo>
                      <a:pt x="240" y="155"/>
                    </a:lnTo>
                    <a:lnTo>
                      <a:pt x="234" y="152"/>
                    </a:lnTo>
                    <a:lnTo>
                      <a:pt x="228" y="153"/>
                    </a:lnTo>
                    <a:lnTo>
                      <a:pt x="225" y="158"/>
                    </a:lnTo>
                    <a:lnTo>
                      <a:pt x="219" y="158"/>
                    </a:lnTo>
                    <a:lnTo>
                      <a:pt x="219" y="164"/>
                    </a:lnTo>
                    <a:lnTo>
                      <a:pt x="214" y="176"/>
                    </a:lnTo>
                    <a:lnTo>
                      <a:pt x="225" y="181"/>
                    </a:lnTo>
                    <a:lnTo>
                      <a:pt x="225" y="187"/>
                    </a:lnTo>
                    <a:lnTo>
                      <a:pt x="234" y="191"/>
                    </a:lnTo>
                    <a:lnTo>
                      <a:pt x="239" y="191"/>
                    </a:lnTo>
                    <a:lnTo>
                      <a:pt x="243" y="199"/>
                    </a:lnTo>
                    <a:lnTo>
                      <a:pt x="245" y="205"/>
                    </a:lnTo>
                    <a:lnTo>
                      <a:pt x="245" y="206"/>
                    </a:lnTo>
                    <a:lnTo>
                      <a:pt x="254" y="209"/>
                    </a:lnTo>
                    <a:lnTo>
                      <a:pt x="251" y="214"/>
                    </a:lnTo>
                    <a:lnTo>
                      <a:pt x="245" y="214"/>
                    </a:lnTo>
                    <a:lnTo>
                      <a:pt x="240" y="219"/>
                    </a:lnTo>
                    <a:lnTo>
                      <a:pt x="242" y="225"/>
                    </a:lnTo>
                    <a:lnTo>
                      <a:pt x="236" y="237"/>
                    </a:lnTo>
                    <a:lnTo>
                      <a:pt x="234" y="247"/>
                    </a:lnTo>
                    <a:lnTo>
                      <a:pt x="231" y="249"/>
                    </a:lnTo>
                    <a:lnTo>
                      <a:pt x="226" y="258"/>
                    </a:lnTo>
                    <a:lnTo>
                      <a:pt x="217" y="257"/>
                    </a:lnTo>
                    <a:lnTo>
                      <a:pt x="201" y="252"/>
                    </a:lnTo>
                    <a:lnTo>
                      <a:pt x="195" y="255"/>
                    </a:lnTo>
                    <a:lnTo>
                      <a:pt x="190" y="254"/>
                    </a:lnTo>
                    <a:lnTo>
                      <a:pt x="195" y="246"/>
                    </a:lnTo>
                    <a:lnTo>
                      <a:pt x="186" y="244"/>
                    </a:lnTo>
                    <a:lnTo>
                      <a:pt x="181" y="249"/>
                    </a:lnTo>
                    <a:lnTo>
                      <a:pt x="178" y="255"/>
                    </a:lnTo>
                    <a:lnTo>
                      <a:pt x="172" y="250"/>
                    </a:lnTo>
                    <a:lnTo>
                      <a:pt x="164" y="252"/>
                    </a:lnTo>
                    <a:lnTo>
                      <a:pt x="163" y="241"/>
                    </a:lnTo>
                    <a:lnTo>
                      <a:pt x="152" y="244"/>
                    </a:lnTo>
                    <a:lnTo>
                      <a:pt x="152" y="252"/>
                    </a:lnTo>
                    <a:lnTo>
                      <a:pt x="155" y="261"/>
                    </a:lnTo>
                    <a:lnTo>
                      <a:pt x="152" y="264"/>
                    </a:lnTo>
                    <a:lnTo>
                      <a:pt x="141" y="261"/>
                    </a:lnTo>
                    <a:lnTo>
                      <a:pt x="135" y="257"/>
                    </a:lnTo>
                    <a:lnTo>
                      <a:pt x="126" y="257"/>
                    </a:lnTo>
                    <a:lnTo>
                      <a:pt x="122" y="263"/>
                    </a:lnTo>
                    <a:lnTo>
                      <a:pt x="113" y="263"/>
                    </a:lnTo>
                    <a:lnTo>
                      <a:pt x="105" y="266"/>
                    </a:lnTo>
                    <a:lnTo>
                      <a:pt x="105" y="270"/>
                    </a:lnTo>
                    <a:lnTo>
                      <a:pt x="102" y="295"/>
                    </a:lnTo>
                    <a:lnTo>
                      <a:pt x="88" y="301"/>
                    </a:lnTo>
                    <a:lnTo>
                      <a:pt x="81" y="301"/>
                    </a:lnTo>
                    <a:lnTo>
                      <a:pt x="73" y="285"/>
                    </a:lnTo>
                    <a:lnTo>
                      <a:pt x="70" y="275"/>
                    </a:lnTo>
                    <a:lnTo>
                      <a:pt x="73" y="255"/>
                    </a:lnTo>
                    <a:lnTo>
                      <a:pt x="69" y="247"/>
                    </a:lnTo>
                    <a:lnTo>
                      <a:pt x="63" y="244"/>
                    </a:lnTo>
                    <a:lnTo>
                      <a:pt x="49" y="235"/>
                    </a:lnTo>
                    <a:lnTo>
                      <a:pt x="37" y="219"/>
                    </a:lnTo>
                    <a:lnTo>
                      <a:pt x="29" y="214"/>
                    </a:lnTo>
                    <a:lnTo>
                      <a:pt x="22" y="212"/>
                    </a:lnTo>
                    <a:lnTo>
                      <a:pt x="17" y="206"/>
                    </a:lnTo>
                    <a:lnTo>
                      <a:pt x="16" y="202"/>
                    </a:lnTo>
                    <a:lnTo>
                      <a:pt x="16" y="197"/>
                    </a:lnTo>
                    <a:lnTo>
                      <a:pt x="13" y="194"/>
                    </a:lnTo>
                    <a:lnTo>
                      <a:pt x="16" y="187"/>
                    </a:lnTo>
                    <a:lnTo>
                      <a:pt x="25" y="173"/>
                    </a:lnTo>
                    <a:lnTo>
                      <a:pt x="25" y="178"/>
                    </a:lnTo>
                    <a:lnTo>
                      <a:pt x="20" y="188"/>
                    </a:lnTo>
                    <a:lnTo>
                      <a:pt x="23" y="191"/>
                    </a:lnTo>
                    <a:lnTo>
                      <a:pt x="37" y="193"/>
                    </a:lnTo>
                    <a:lnTo>
                      <a:pt x="44" y="191"/>
                    </a:lnTo>
                    <a:lnTo>
                      <a:pt x="50" y="188"/>
                    </a:lnTo>
                    <a:lnTo>
                      <a:pt x="47" y="182"/>
                    </a:lnTo>
                    <a:lnTo>
                      <a:pt x="50" y="178"/>
                    </a:lnTo>
                    <a:lnTo>
                      <a:pt x="63" y="174"/>
                    </a:lnTo>
                    <a:lnTo>
                      <a:pt x="66" y="171"/>
                    </a:lnTo>
                    <a:lnTo>
                      <a:pt x="64" y="165"/>
                    </a:lnTo>
                    <a:lnTo>
                      <a:pt x="66" y="162"/>
                    </a:lnTo>
                    <a:lnTo>
                      <a:pt x="76" y="161"/>
                    </a:lnTo>
                    <a:lnTo>
                      <a:pt x="79" y="167"/>
                    </a:lnTo>
                    <a:lnTo>
                      <a:pt x="90" y="168"/>
                    </a:lnTo>
                    <a:lnTo>
                      <a:pt x="94" y="162"/>
                    </a:lnTo>
                    <a:lnTo>
                      <a:pt x="105" y="165"/>
                    </a:lnTo>
                    <a:lnTo>
                      <a:pt x="113" y="165"/>
                    </a:lnTo>
                    <a:lnTo>
                      <a:pt x="114" y="161"/>
                    </a:lnTo>
                    <a:lnTo>
                      <a:pt x="111" y="158"/>
                    </a:lnTo>
                    <a:lnTo>
                      <a:pt x="113" y="153"/>
                    </a:lnTo>
                    <a:lnTo>
                      <a:pt x="104" y="132"/>
                    </a:lnTo>
                    <a:lnTo>
                      <a:pt x="116" y="130"/>
                    </a:lnTo>
                    <a:lnTo>
                      <a:pt x="125" y="130"/>
                    </a:lnTo>
                    <a:lnTo>
                      <a:pt x="138" y="127"/>
                    </a:lnTo>
                    <a:lnTo>
                      <a:pt x="145" y="130"/>
                    </a:lnTo>
                    <a:lnTo>
                      <a:pt x="146" y="124"/>
                    </a:lnTo>
                    <a:lnTo>
                      <a:pt x="141" y="121"/>
                    </a:lnTo>
                    <a:lnTo>
                      <a:pt x="141" y="115"/>
                    </a:lnTo>
                    <a:lnTo>
                      <a:pt x="146" y="115"/>
                    </a:lnTo>
                    <a:lnTo>
                      <a:pt x="146" y="108"/>
                    </a:lnTo>
                    <a:lnTo>
                      <a:pt x="148" y="100"/>
                    </a:lnTo>
                    <a:lnTo>
                      <a:pt x="137" y="94"/>
                    </a:lnTo>
                    <a:lnTo>
                      <a:pt x="132" y="88"/>
                    </a:lnTo>
                    <a:lnTo>
                      <a:pt x="126" y="88"/>
                    </a:lnTo>
                    <a:lnTo>
                      <a:pt x="126" y="94"/>
                    </a:lnTo>
                    <a:lnTo>
                      <a:pt x="114" y="95"/>
                    </a:lnTo>
                    <a:lnTo>
                      <a:pt x="113" y="92"/>
                    </a:lnTo>
                    <a:lnTo>
                      <a:pt x="108" y="94"/>
                    </a:lnTo>
                    <a:lnTo>
                      <a:pt x="104" y="100"/>
                    </a:lnTo>
                    <a:lnTo>
                      <a:pt x="96" y="98"/>
                    </a:lnTo>
                    <a:lnTo>
                      <a:pt x="91" y="85"/>
                    </a:lnTo>
                    <a:lnTo>
                      <a:pt x="88" y="82"/>
                    </a:lnTo>
                    <a:lnTo>
                      <a:pt x="82" y="82"/>
                    </a:lnTo>
                    <a:lnTo>
                      <a:pt x="76" y="83"/>
                    </a:lnTo>
                    <a:lnTo>
                      <a:pt x="75" y="79"/>
                    </a:lnTo>
                    <a:lnTo>
                      <a:pt x="75" y="74"/>
                    </a:lnTo>
                    <a:lnTo>
                      <a:pt x="70" y="70"/>
                    </a:lnTo>
                    <a:lnTo>
                      <a:pt x="66" y="70"/>
                    </a:lnTo>
                    <a:lnTo>
                      <a:pt x="66" y="64"/>
                    </a:lnTo>
                    <a:lnTo>
                      <a:pt x="53" y="74"/>
                    </a:lnTo>
                    <a:lnTo>
                      <a:pt x="44" y="62"/>
                    </a:lnTo>
                    <a:lnTo>
                      <a:pt x="37" y="65"/>
                    </a:lnTo>
                    <a:lnTo>
                      <a:pt x="31" y="64"/>
                    </a:lnTo>
                    <a:lnTo>
                      <a:pt x="25" y="68"/>
                    </a:lnTo>
                    <a:lnTo>
                      <a:pt x="23" y="62"/>
                    </a:lnTo>
                    <a:lnTo>
                      <a:pt x="16" y="51"/>
                    </a:lnTo>
                    <a:lnTo>
                      <a:pt x="2" y="39"/>
                    </a:lnTo>
                    <a:lnTo>
                      <a:pt x="0" y="33"/>
                    </a:lnTo>
                    <a:lnTo>
                      <a:pt x="8" y="26"/>
                    </a:lnTo>
                    <a:lnTo>
                      <a:pt x="9" y="32"/>
                    </a:lnTo>
                    <a:lnTo>
                      <a:pt x="16" y="33"/>
                    </a:lnTo>
                    <a:lnTo>
                      <a:pt x="16" y="27"/>
                    </a:lnTo>
                    <a:lnTo>
                      <a:pt x="20" y="27"/>
                    </a:lnTo>
                    <a:lnTo>
                      <a:pt x="29" y="26"/>
                    </a:lnTo>
                    <a:lnTo>
                      <a:pt x="35" y="21"/>
                    </a:lnTo>
                    <a:lnTo>
                      <a:pt x="37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6" name="Freeform 4263">
                <a:extLst>
                  <a:ext uri="{FF2B5EF4-FFF2-40B4-BE49-F238E27FC236}">
                    <a16:creationId xmlns:a16="http://schemas.microsoft.com/office/drawing/2014/main" id="{CE1A4A44-7A3D-D7DA-B895-24E5D5317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371"/>
                <a:ext cx="126" cy="150"/>
              </a:xfrm>
              <a:custGeom>
                <a:avLst/>
                <a:gdLst>
                  <a:gd name="T0" fmla="*/ 63 w 254"/>
                  <a:gd name="T1" fmla="*/ 18 h 301"/>
                  <a:gd name="T2" fmla="*/ 88 w 254"/>
                  <a:gd name="T3" fmla="*/ 21 h 301"/>
                  <a:gd name="T4" fmla="*/ 101 w 254"/>
                  <a:gd name="T5" fmla="*/ 18 h 301"/>
                  <a:gd name="T6" fmla="*/ 125 w 254"/>
                  <a:gd name="T7" fmla="*/ 1 h 301"/>
                  <a:gd name="T8" fmla="*/ 148 w 254"/>
                  <a:gd name="T9" fmla="*/ 10 h 301"/>
                  <a:gd name="T10" fmla="*/ 148 w 254"/>
                  <a:gd name="T11" fmla="*/ 38 h 301"/>
                  <a:gd name="T12" fmla="*/ 161 w 254"/>
                  <a:gd name="T13" fmla="*/ 45 h 301"/>
                  <a:gd name="T14" fmla="*/ 179 w 254"/>
                  <a:gd name="T15" fmla="*/ 48 h 301"/>
                  <a:gd name="T16" fmla="*/ 192 w 254"/>
                  <a:gd name="T17" fmla="*/ 54 h 301"/>
                  <a:gd name="T18" fmla="*/ 201 w 254"/>
                  <a:gd name="T19" fmla="*/ 76 h 301"/>
                  <a:gd name="T20" fmla="*/ 201 w 254"/>
                  <a:gd name="T21" fmla="*/ 88 h 301"/>
                  <a:gd name="T22" fmla="*/ 189 w 254"/>
                  <a:gd name="T23" fmla="*/ 98 h 301"/>
                  <a:gd name="T24" fmla="*/ 195 w 254"/>
                  <a:gd name="T25" fmla="*/ 109 h 301"/>
                  <a:gd name="T26" fmla="*/ 201 w 254"/>
                  <a:gd name="T27" fmla="*/ 117 h 301"/>
                  <a:gd name="T28" fmla="*/ 216 w 254"/>
                  <a:gd name="T29" fmla="*/ 117 h 301"/>
                  <a:gd name="T30" fmla="*/ 234 w 254"/>
                  <a:gd name="T31" fmla="*/ 133 h 301"/>
                  <a:gd name="T32" fmla="*/ 248 w 254"/>
                  <a:gd name="T33" fmla="*/ 144 h 301"/>
                  <a:gd name="T34" fmla="*/ 234 w 254"/>
                  <a:gd name="T35" fmla="*/ 152 h 301"/>
                  <a:gd name="T36" fmla="*/ 219 w 254"/>
                  <a:gd name="T37" fmla="*/ 158 h 301"/>
                  <a:gd name="T38" fmla="*/ 225 w 254"/>
                  <a:gd name="T39" fmla="*/ 181 h 301"/>
                  <a:gd name="T40" fmla="*/ 239 w 254"/>
                  <a:gd name="T41" fmla="*/ 191 h 301"/>
                  <a:gd name="T42" fmla="*/ 245 w 254"/>
                  <a:gd name="T43" fmla="*/ 206 h 301"/>
                  <a:gd name="T44" fmla="*/ 245 w 254"/>
                  <a:gd name="T45" fmla="*/ 214 h 301"/>
                  <a:gd name="T46" fmla="*/ 236 w 254"/>
                  <a:gd name="T47" fmla="*/ 237 h 301"/>
                  <a:gd name="T48" fmla="*/ 226 w 254"/>
                  <a:gd name="T49" fmla="*/ 258 h 301"/>
                  <a:gd name="T50" fmla="*/ 195 w 254"/>
                  <a:gd name="T51" fmla="*/ 255 h 301"/>
                  <a:gd name="T52" fmla="*/ 186 w 254"/>
                  <a:gd name="T53" fmla="*/ 244 h 301"/>
                  <a:gd name="T54" fmla="*/ 172 w 254"/>
                  <a:gd name="T55" fmla="*/ 250 h 301"/>
                  <a:gd name="T56" fmla="*/ 152 w 254"/>
                  <a:gd name="T57" fmla="*/ 244 h 301"/>
                  <a:gd name="T58" fmla="*/ 152 w 254"/>
                  <a:gd name="T59" fmla="*/ 264 h 301"/>
                  <a:gd name="T60" fmla="*/ 126 w 254"/>
                  <a:gd name="T61" fmla="*/ 257 h 301"/>
                  <a:gd name="T62" fmla="*/ 105 w 254"/>
                  <a:gd name="T63" fmla="*/ 266 h 301"/>
                  <a:gd name="T64" fmla="*/ 88 w 254"/>
                  <a:gd name="T65" fmla="*/ 301 h 301"/>
                  <a:gd name="T66" fmla="*/ 70 w 254"/>
                  <a:gd name="T67" fmla="*/ 275 h 301"/>
                  <a:gd name="T68" fmla="*/ 63 w 254"/>
                  <a:gd name="T69" fmla="*/ 244 h 301"/>
                  <a:gd name="T70" fmla="*/ 29 w 254"/>
                  <a:gd name="T71" fmla="*/ 214 h 301"/>
                  <a:gd name="T72" fmla="*/ 16 w 254"/>
                  <a:gd name="T73" fmla="*/ 202 h 301"/>
                  <a:gd name="T74" fmla="*/ 16 w 254"/>
                  <a:gd name="T75" fmla="*/ 187 h 301"/>
                  <a:gd name="T76" fmla="*/ 20 w 254"/>
                  <a:gd name="T77" fmla="*/ 188 h 301"/>
                  <a:gd name="T78" fmla="*/ 44 w 254"/>
                  <a:gd name="T79" fmla="*/ 191 h 301"/>
                  <a:gd name="T80" fmla="*/ 50 w 254"/>
                  <a:gd name="T81" fmla="*/ 178 h 301"/>
                  <a:gd name="T82" fmla="*/ 64 w 254"/>
                  <a:gd name="T83" fmla="*/ 165 h 301"/>
                  <a:gd name="T84" fmla="*/ 79 w 254"/>
                  <a:gd name="T85" fmla="*/ 167 h 301"/>
                  <a:gd name="T86" fmla="*/ 105 w 254"/>
                  <a:gd name="T87" fmla="*/ 165 h 301"/>
                  <a:gd name="T88" fmla="*/ 111 w 254"/>
                  <a:gd name="T89" fmla="*/ 158 h 301"/>
                  <a:gd name="T90" fmla="*/ 116 w 254"/>
                  <a:gd name="T91" fmla="*/ 130 h 301"/>
                  <a:gd name="T92" fmla="*/ 145 w 254"/>
                  <a:gd name="T93" fmla="*/ 130 h 301"/>
                  <a:gd name="T94" fmla="*/ 141 w 254"/>
                  <a:gd name="T95" fmla="*/ 115 h 301"/>
                  <a:gd name="T96" fmla="*/ 148 w 254"/>
                  <a:gd name="T97" fmla="*/ 100 h 301"/>
                  <a:gd name="T98" fmla="*/ 126 w 254"/>
                  <a:gd name="T99" fmla="*/ 88 h 301"/>
                  <a:gd name="T100" fmla="*/ 113 w 254"/>
                  <a:gd name="T101" fmla="*/ 92 h 301"/>
                  <a:gd name="T102" fmla="*/ 96 w 254"/>
                  <a:gd name="T103" fmla="*/ 98 h 301"/>
                  <a:gd name="T104" fmla="*/ 82 w 254"/>
                  <a:gd name="T105" fmla="*/ 82 h 301"/>
                  <a:gd name="T106" fmla="*/ 75 w 254"/>
                  <a:gd name="T107" fmla="*/ 74 h 301"/>
                  <a:gd name="T108" fmla="*/ 66 w 254"/>
                  <a:gd name="T109" fmla="*/ 64 h 301"/>
                  <a:gd name="T110" fmla="*/ 37 w 254"/>
                  <a:gd name="T111" fmla="*/ 65 h 301"/>
                  <a:gd name="T112" fmla="*/ 23 w 254"/>
                  <a:gd name="T113" fmla="*/ 62 h 301"/>
                  <a:gd name="T114" fmla="*/ 0 w 254"/>
                  <a:gd name="T115" fmla="*/ 33 h 301"/>
                  <a:gd name="T116" fmla="*/ 16 w 254"/>
                  <a:gd name="T117" fmla="*/ 33 h 301"/>
                  <a:gd name="T118" fmla="*/ 29 w 254"/>
                  <a:gd name="T119" fmla="*/ 26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4" h="301">
                    <a:moveTo>
                      <a:pt x="37" y="16"/>
                    </a:moveTo>
                    <a:lnTo>
                      <a:pt x="61" y="22"/>
                    </a:lnTo>
                    <a:lnTo>
                      <a:pt x="63" y="18"/>
                    </a:lnTo>
                    <a:lnTo>
                      <a:pt x="70" y="15"/>
                    </a:lnTo>
                    <a:lnTo>
                      <a:pt x="76" y="15"/>
                    </a:lnTo>
                    <a:lnTo>
                      <a:pt x="88" y="21"/>
                    </a:lnTo>
                    <a:lnTo>
                      <a:pt x="94" y="22"/>
                    </a:lnTo>
                    <a:lnTo>
                      <a:pt x="99" y="21"/>
                    </a:lnTo>
                    <a:lnTo>
                      <a:pt x="101" y="18"/>
                    </a:lnTo>
                    <a:lnTo>
                      <a:pt x="114" y="15"/>
                    </a:lnTo>
                    <a:lnTo>
                      <a:pt x="120" y="6"/>
                    </a:lnTo>
                    <a:lnTo>
                      <a:pt x="125" y="1"/>
                    </a:lnTo>
                    <a:lnTo>
                      <a:pt x="135" y="0"/>
                    </a:lnTo>
                    <a:lnTo>
                      <a:pt x="146" y="6"/>
                    </a:lnTo>
                    <a:lnTo>
                      <a:pt x="148" y="10"/>
                    </a:lnTo>
                    <a:lnTo>
                      <a:pt x="143" y="15"/>
                    </a:lnTo>
                    <a:lnTo>
                      <a:pt x="145" y="22"/>
                    </a:lnTo>
                    <a:lnTo>
                      <a:pt x="148" y="38"/>
                    </a:lnTo>
                    <a:lnTo>
                      <a:pt x="154" y="35"/>
                    </a:lnTo>
                    <a:lnTo>
                      <a:pt x="155" y="41"/>
                    </a:lnTo>
                    <a:lnTo>
                      <a:pt x="161" y="45"/>
                    </a:lnTo>
                    <a:lnTo>
                      <a:pt x="167" y="48"/>
                    </a:lnTo>
                    <a:lnTo>
                      <a:pt x="169" y="54"/>
                    </a:lnTo>
                    <a:lnTo>
                      <a:pt x="179" y="48"/>
                    </a:lnTo>
                    <a:lnTo>
                      <a:pt x="189" y="51"/>
                    </a:lnTo>
                    <a:lnTo>
                      <a:pt x="190" y="50"/>
                    </a:lnTo>
                    <a:lnTo>
                      <a:pt x="192" y="54"/>
                    </a:lnTo>
                    <a:lnTo>
                      <a:pt x="201" y="65"/>
                    </a:lnTo>
                    <a:lnTo>
                      <a:pt x="207" y="76"/>
                    </a:lnTo>
                    <a:lnTo>
                      <a:pt x="201" y="76"/>
                    </a:lnTo>
                    <a:lnTo>
                      <a:pt x="198" y="79"/>
                    </a:lnTo>
                    <a:lnTo>
                      <a:pt x="198" y="85"/>
                    </a:lnTo>
                    <a:lnTo>
                      <a:pt x="201" y="88"/>
                    </a:lnTo>
                    <a:lnTo>
                      <a:pt x="201" y="91"/>
                    </a:lnTo>
                    <a:lnTo>
                      <a:pt x="195" y="91"/>
                    </a:lnTo>
                    <a:lnTo>
                      <a:pt x="189" y="98"/>
                    </a:lnTo>
                    <a:lnTo>
                      <a:pt x="190" y="102"/>
                    </a:lnTo>
                    <a:lnTo>
                      <a:pt x="196" y="106"/>
                    </a:lnTo>
                    <a:lnTo>
                      <a:pt x="195" y="109"/>
                    </a:lnTo>
                    <a:lnTo>
                      <a:pt x="198" y="115"/>
                    </a:lnTo>
                    <a:lnTo>
                      <a:pt x="198" y="118"/>
                    </a:lnTo>
                    <a:lnTo>
                      <a:pt x="201" y="117"/>
                    </a:lnTo>
                    <a:lnTo>
                      <a:pt x="205" y="121"/>
                    </a:lnTo>
                    <a:lnTo>
                      <a:pt x="210" y="115"/>
                    </a:lnTo>
                    <a:lnTo>
                      <a:pt x="216" y="117"/>
                    </a:lnTo>
                    <a:lnTo>
                      <a:pt x="217" y="129"/>
                    </a:lnTo>
                    <a:lnTo>
                      <a:pt x="231" y="138"/>
                    </a:lnTo>
                    <a:lnTo>
                      <a:pt x="234" y="133"/>
                    </a:lnTo>
                    <a:lnTo>
                      <a:pt x="236" y="133"/>
                    </a:lnTo>
                    <a:lnTo>
                      <a:pt x="239" y="143"/>
                    </a:lnTo>
                    <a:lnTo>
                      <a:pt x="248" y="144"/>
                    </a:lnTo>
                    <a:lnTo>
                      <a:pt x="246" y="152"/>
                    </a:lnTo>
                    <a:lnTo>
                      <a:pt x="240" y="155"/>
                    </a:lnTo>
                    <a:lnTo>
                      <a:pt x="234" y="152"/>
                    </a:lnTo>
                    <a:lnTo>
                      <a:pt x="228" y="153"/>
                    </a:lnTo>
                    <a:lnTo>
                      <a:pt x="225" y="158"/>
                    </a:lnTo>
                    <a:lnTo>
                      <a:pt x="219" y="158"/>
                    </a:lnTo>
                    <a:lnTo>
                      <a:pt x="219" y="164"/>
                    </a:lnTo>
                    <a:lnTo>
                      <a:pt x="214" y="176"/>
                    </a:lnTo>
                    <a:lnTo>
                      <a:pt x="225" y="181"/>
                    </a:lnTo>
                    <a:lnTo>
                      <a:pt x="225" y="187"/>
                    </a:lnTo>
                    <a:lnTo>
                      <a:pt x="234" y="191"/>
                    </a:lnTo>
                    <a:lnTo>
                      <a:pt x="239" y="191"/>
                    </a:lnTo>
                    <a:lnTo>
                      <a:pt x="243" y="199"/>
                    </a:lnTo>
                    <a:lnTo>
                      <a:pt x="245" y="205"/>
                    </a:lnTo>
                    <a:lnTo>
                      <a:pt x="245" y="206"/>
                    </a:lnTo>
                    <a:lnTo>
                      <a:pt x="254" y="209"/>
                    </a:lnTo>
                    <a:lnTo>
                      <a:pt x="251" y="214"/>
                    </a:lnTo>
                    <a:lnTo>
                      <a:pt x="245" y="214"/>
                    </a:lnTo>
                    <a:lnTo>
                      <a:pt x="240" y="219"/>
                    </a:lnTo>
                    <a:lnTo>
                      <a:pt x="242" y="225"/>
                    </a:lnTo>
                    <a:lnTo>
                      <a:pt x="236" y="237"/>
                    </a:lnTo>
                    <a:lnTo>
                      <a:pt x="234" y="247"/>
                    </a:lnTo>
                    <a:lnTo>
                      <a:pt x="231" y="249"/>
                    </a:lnTo>
                    <a:lnTo>
                      <a:pt x="226" y="258"/>
                    </a:lnTo>
                    <a:lnTo>
                      <a:pt x="217" y="257"/>
                    </a:lnTo>
                    <a:lnTo>
                      <a:pt x="201" y="252"/>
                    </a:lnTo>
                    <a:lnTo>
                      <a:pt x="195" y="255"/>
                    </a:lnTo>
                    <a:lnTo>
                      <a:pt x="190" y="254"/>
                    </a:lnTo>
                    <a:lnTo>
                      <a:pt x="195" y="246"/>
                    </a:lnTo>
                    <a:lnTo>
                      <a:pt x="186" y="244"/>
                    </a:lnTo>
                    <a:lnTo>
                      <a:pt x="181" y="249"/>
                    </a:lnTo>
                    <a:lnTo>
                      <a:pt x="178" y="255"/>
                    </a:lnTo>
                    <a:lnTo>
                      <a:pt x="172" y="250"/>
                    </a:lnTo>
                    <a:lnTo>
                      <a:pt x="164" y="252"/>
                    </a:lnTo>
                    <a:lnTo>
                      <a:pt x="163" y="241"/>
                    </a:lnTo>
                    <a:lnTo>
                      <a:pt x="152" y="244"/>
                    </a:lnTo>
                    <a:lnTo>
                      <a:pt x="152" y="252"/>
                    </a:lnTo>
                    <a:lnTo>
                      <a:pt x="155" y="261"/>
                    </a:lnTo>
                    <a:lnTo>
                      <a:pt x="152" y="264"/>
                    </a:lnTo>
                    <a:lnTo>
                      <a:pt x="141" y="261"/>
                    </a:lnTo>
                    <a:lnTo>
                      <a:pt x="135" y="257"/>
                    </a:lnTo>
                    <a:lnTo>
                      <a:pt x="126" y="257"/>
                    </a:lnTo>
                    <a:lnTo>
                      <a:pt x="122" y="263"/>
                    </a:lnTo>
                    <a:lnTo>
                      <a:pt x="113" y="263"/>
                    </a:lnTo>
                    <a:lnTo>
                      <a:pt x="105" y="266"/>
                    </a:lnTo>
                    <a:lnTo>
                      <a:pt x="105" y="270"/>
                    </a:lnTo>
                    <a:lnTo>
                      <a:pt x="102" y="295"/>
                    </a:lnTo>
                    <a:lnTo>
                      <a:pt x="88" y="301"/>
                    </a:lnTo>
                    <a:lnTo>
                      <a:pt x="81" y="301"/>
                    </a:lnTo>
                    <a:lnTo>
                      <a:pt x="73" y="285"/>
                    </a:lnTo>
                    <a:lnTo>
                      <a:pt x="70" y="275"/>
                    </a:lnTo>
                    <a:lnTo>
                      <a:pt x="73" y="255"/>
                    </a:lnTo>
                    <a:lnTo>
                      <a:pt x="69" y="247"/>
                    </a:lnTo>
                    <a:lnTo>
                      <a:pt x="63" y="244"/>
                    </a:lnTo>
                    <a:lnTo>
                      <a:pt x="49" y="235"/>
                    </a:lnTo>
                    <a:lnTo>
                      <a:pt x="37" y="219"/>
                    </a:lnTo>
                    <a:lnTo>
                      <a:pt x="29" y="214"/>
                    </a:lnTo>
                    <a:lnTo>
                      <a:pt x="22" y="212"/>
                    </a:lnTo>
                    <a:lnTo>
                      <a:pt x="17" y="206"/>
                    </a:lnTo>
                    <a:lnTo>
                      <a:pt x="16" y="202"/>
                    </a:lnTo>
                    <a:lnTo>
                      <a:pt x="16" y="197"/>
                    </a:lnTo>
                    <a:lnTo>
                      <a:pt x="13" y="194"/>
                    </a:lnTo>
                    <a:lnTo>
                      <a:pt x="16" y="187"/>
                    </a:lnTo>
                    <a:lnTo>
                      <a:pt x="25" y="173"/>
                    </a:lnTo>
                    <a:lnTo>
                      <a:pt x="25" y="178"/>
                    </a:lnTo>
                    <a:lnTo>
                      <a:pt x="20" y="188"/>
                    </a:lnTo>
                    <a:lnTo>
                      <a:pt x="23" y="191"/>
                    </a:lnTo>
                    <a:lnTo>
                      <a:pt x="37" y="193"/>
                    </a:lnTo>
                    <a:lnTo>
                      <a:pt x="44" y="191"/>
                    </a:lnTo>
                    <a:lnTo>
                      <a:pt x="50" y="188"/>
                    </a:lnTo>
                    <a:lnTo>
                      <a:pt x="47" y="182"/>
                    </a:lnTo>
                    <a:lnTo>
                      <a:pt x="50" y="178"/>
                    </a:lnTo>
                    <a:lnTo>
                      <a:pt x="63" y="174"/>
                    </a:lnTo>
                    <a:lnTo>
                      <a:pt x="66" y="171"/>
                    </a:lnTo>
                    <a:lnTo>
                      <a:pt x="64" y="165"/>
                    </a:lnTo>
                    <a:lnTo>
                      <a:pt x="66" y="162"/>
                    </a:lnTo>
                    <a:lnTo>
                      <a:pt x="76" y="161"/>
                    </a:lnTo>
                    <a:lnTo>
                      <a:pt x="79" y="167"/>
                    </a:lnTo>
                    <a:lnTo>
                      <a:pt x="90" y="168"/>
                    </a:lnTo>
                    <a:lnTo>
                      <a:pt x="94" y="162"/>
                    </a:lnTo>
                    <a:lnTo>
                      <a:pt x="105" y="165"/>
                    </a:lnTo>
                    <a:lnTo>
                      <a:pt x="113" y="165"/>
                    </a:lnTo>
                    <a:lnTo>
                      <a:pt x="114" y="161"/>
                    </a:lnTo>
                    <a:lnTo>
                      <a:pt x="111" y="158"/>
                    </a:lnTo>
                    <a:lnTo>
                      <a:pt x="113" y="153"/>
                    </a:lnTo>
                    <a:lnTo>
                      <a:pt x="104" y="132"/>
                    </a:lnTo>
                    <a:lnTo>
                      <a:pt x="116" y="130"/>
                    </a:lnTo>
                    <a:lnTo>
                      <a:pt x="125" y="130"/>
                    </a:lnTo>
                    <a:lnTo>
                      <a:pt x="138" y="127"/>
                    </a:lnTo>
                    <a:lnTo>
                      <a:pt x="145" y="130"/>
                    </a:lnTo>
                    <a:lnTo>
                      <a:pt x="146" y="124"/>
                    </a:lnTo>
                    <a:lnTo>
                      <a:pt x="141" y="121"/>
                    </a:lnTo>
                    <a:lnTo>
                      <a:pt x="141" y="115"/>
                    </a:lnTo>
                    <a:lnTo>
                      <a:pt x="146" y="115"/>
                    </a:lnTo>
                    <a:lnTo>
                      <a:pt x="146" y="108"/>
                    </a:lnTo>
                    <a:lnTo>
                      <a:pt x="148" y="100"/>
                    </a:lnTo>
                    <a:lnTo>
                      <a:pt x="137" y="94"/>
                    </a:lnTo>
                    <a:lnTo>
                      <a:pt x="132" y="88"/>
                    </a:lnTo>
                    <a:lnTo>
                      <a:pt x="126" y="88"/>
                    </a:lnTo>
                    <a:lnTo>
                      <a:pt x="126" y="94"/>
                    </a:lnTo>
                    <a:lnTo>
                      <a:pt x="114" y="95"/>
                    </a:lnTo>
                    <a:lnTo>
                      <a:pt x="113" y="92"/>
                    </a:lnTo>
                    <a:lnTo>
                      <a:pt x="108" y="94"/>
                    </a:lnTo>
                    <a:lnTo>
                      <a:pt x="104" y="100"/>
                    </a:lnTo>
                    <a:lnTo>
                      <a:pt x="96" y="98"/>
                    </a:lnTo>
                    <a:lnTo>
                      <a:pt x="91" y="85"/>
                    </a:lnTo>
                    <a:lnTo>
                      <a:pt x="88" y="82"/>
                    </a:lnTo>
                    <a:lnTo>
                      <a:pt x="82" y="82"/>
                    </a:lnTo>
                    <a:lnTo>
                      <a:pt x="76" y="83"/>
                    </a:lnTo>
                    <a:lnTo>
                      <a:pt x="75" y="79"/>
                    </a:lnTo>
                    <a:lnTo>
                      <a:pt x="75" y="74"/>
                    </a:lnTo>
                    <a:lnTo>
                      <a:pt x="70" y="70"/>
                    </a:lnTo>
                    <a:lnTo>
                      <a:pt x="66" y="70"/>
                    </a:lnTo>
                    <a:lnTo>
                      <a:pt x="66" y="64"/>
                    </a:lnTo>
                    <a:lnTo>
                      <a:pt x="53" y="74"/>
                    </a:lnTo>
                    <a:lnTo>
                      <a:pt x="44" y="62"/>
                    </a:lnTo>
                    <a:lnTo>
                      <a:pt x="37" y="65"/>
                    </a:lnTo>
                    <a:lnTo>
                      <a:pt x="31" y="64"/>
                    </a:lnTo>
                    <a:lnTo>
                      <a:pt x="25" y="68"/>
                    </a:lnTo>
                    <a:lnTo>
                      <a:pt x="23" y="62"/>
                    </a:lnTo>
                    <a:lnTo>
                      <a:pt x="16" y="51"/>
                    </a:lnTo>
                    <a:lnTo>
                      <a:pt x="2" y="39"/>
                    </a:lnTo>
                    <a:lnTo>
                      <a:pt x="0" y="33"/>
                    </a:lnTo>
                    <a:lnTo>
                      <a:pt x="8" y="26"/>
                    </a:lnTo>
                    <a:lnTo>
                      <a:pt x="9" y="32"/>
                    </a:lnTo>
                    <a:lnTo>
                      <a:pt x="16" y="33"/>
                    </a:lnTo>
                    <a:lnTo>
                      <a:pt x="16" y="27"/>
                    </a:lnTo>
                    <a:lnTo>
                      <a:pt x="20" y="27"/>
                    </a:lnTo>
                    <a:lnTo>
                      <a:pt x="29" y="26"/>
                    </a:lnTo>
                    <a:lnTo>
                      <a:pt x="35" y="21"/>
                    </a:lnTo>
                    <a:lnTo>
                      <a:pt x="37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7" name="Freeform 4264">
                <a:extLst>
                  <a:ext uri="{FF2B5EF4-FFF2-40B4-BE49-F238E27FC236}">
                    <a16:creationId xmlns:a16="http://schemas.microsoft.com/office/drawing/2014/main" id="{9AFDC63B-B80C-B1C6-F373-BCC661403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429"/>
                <a:ext cx="189" cy="114"/>
              </a:xfrm>
              <a:custGeom>
                <a:avLst/>
                <a:gdLst>
                  <a:gd name="T0" fmla="*/ 36 w 379"/>
                  <a:gd name="T1" fmla="*/ 91 h 226"/>
                  <a:gd name="T2" fmla="*/ 15 w 379"/>
                  <a:gd name="T3" fmla="*/ 100 h 226"/>
                  <a:gd name="T4" fmla="*/ 0 w 379"/>
                  <a:gd name="T5" fmla="*/ 115 h 226"/>
                  <a:gd name="T6" fmla="*/ 15 w 379"/>
                  <a:gd name="T7" fmla="*/ 132 h 226"/>
                  <a:gd name="T8" fmla="*/ 15 w 379"/>
                  <a:gd name="T9" fmla="*/ 141 h 226"/>
                  <a:gd name="T10" fmla="*/ 34 w 379"/>
                  <a:gd name="T11" fmla="*/ 146 h 226"/>
                  <a:gd name="T12" fmla="*/ 45 w 379"/>
                  <a:gd name="T13" fmla="*/ 137 h 226"/>
                  <a:gd name="T14" fmla="*/ 53 w 379"/>
                  <a:gd name="T15" fmla="*/ 150 h 226"/>
                  <a:gd name="T16" fmla="*/ 50 w 379"/>
                  <a:gd name="T17" fmla="*/ 167 h 226"/>
                  <a:gd name="T18" fmla="*/ 57 w 379"/>
                  <a:gd name="T19" fmla="*/ 187 h 226"/>
                  <a:gd name="T20" fmla="*/ 77 w 379"/>
                  <a:gd name="T21" fmla="*/ 197 h 226"/>
                  <a:gd name="T22" fmla="*/ 100 w 379"/>
                  <a:gd name="T23" fmla="*/ 200 h 226"/>
                  <a:gd name="T24" fmla="*/ 118 w 379"/>
                  <a:gd name="T25" fmla="*/ 202 h 226"/>
                  <a:gd name="T26" fmla="*/ 135 w 379"/>
                  <a:gd name="T27" fmla="*/ 200 h 226"/>
                  <a:gd name="T28" fmla="*/ 150 w 379"/>
                  <a:gd name="T29" fmla="*/ 226 h 226"/>
                  <a:gd name="T30" fmla="*/ 159 w 379"/>
                  <a:gd name="T31" fmla="*/ 214 h 226"/>
                  <a:gd name="T32" fmla="*/ 174 w 379"/>
                  <a:gd name="T33" fmla="*/ 211 h 226"/>
                  <a:gd name="T34" fmla="*/ 203 w 379"/>
                  <a:gd name="T35" fmla="*/ 223 h 226"/>
                  <a:gd name="T36" fmla="*/ 209 w 379"/>
                  <a:gd name="T37" fmla="*/ 216 h 226"/>
                  <a:gd name="T38" fmla="*/ 214 w 379"/>
                  <a:gd name="T39" fmla="*/ 187 h 226"/>
                  <a:gd name="T40" fmla="*/ 229 w 379"/>
                  <a:gd name="T41" fmla="*/ 178 h 226"/>
                  <a:gd name="T42" fmla="*/ 245 w 379"/>
                  <a:gd name="T43" fmla="*/ 182 h 226"/>
                  <a:gd name="T44" fmla="*/ 251 w 379"/>
                  <a:gd name="T45" fmla="*/ 208 h 226"/>
                  <a:gd name="T46" fmla="*/ 270 w 379"/>
                  <a:gd name="T47" fmla="*/ 206 h 226"/>
                  <a:gd name="T48" fmla="*/ 279 w 379"/>
                  <a:gd name="T49" fmla="*/ 184 h 226"/>
                  <a:gd name="T50" fmla="*/ 286 w 379"/>
                  <a:gd name="T51" fmla="*/ 178 h 226"/>
                  <a:gd name="T52" fmla="*/ 305 w 379"/>
                  <a:gd name="T53" fmla="*/ 165 h 226"/>
                  <a:gd name="T54" fmla="*/ 320 w 379"/>
                  <a:gd name="T55" fmla="*/ 150 h 226"/>
                  <a:gd name="T56" fmla="*/ 338 w 379"/>
                  <a:gd name="T57" fmla="*/ 141 h 226"/>
                  <a:gd name="T58" fmla="*/ 358 w 379"/>
                  <a:gd name="T59" fmla="*/ 146 h 226"/>
                  <a:gd name="T60" fmla="*/ 359 w 379"/>
                  <a:gd name="T61" fmla="*/ 129 h 226"/>
                  <a:gd name="T62" fmla="*/ 367 w 379"/>
                  <a:gd name="T63" fmla="*/ 120 h 226"/>
                  <a:gd name="T64" fmla="*/ 377 w 379"/>
                  <a:gd name="T65" fmla="*/ 102 h 226"/>
                  <a:gd name="T66" fmla="*/ 361 w 379"/>
                  <a:gd name="T67" fmla="*/ 85 h 226"/>
                  <a:gd name="T68" fmla="*/ 350 w 379"/>
                  <a:gd name="T69" fmla="*/ 94 h 226"/>
                  <a:gd name="T70" fmla="*/ 336 w 379"/>
                  <a:gd name="T71" fmla="*/ 95 h 226"/>
                  <a:gd name="T72" fmla="*/ 318 w 379"/>
                  <a:gd name="T73" fmla="*/ 54 h 226"/>
                  <a:gd name="T74" fmla="*/ 320 w 379"/>
                  <a:gd name="T75" fmla="*/ 44 h 226"/>
                  <a:gd name="T76" fmla="*/ 300 w 379"/>
                  <a:gd name="T77" fmla="*/ 44 h 226"/>
                  <a:gd name="T78" fmla="*/ 276 w 379"/>
                  <a:gd name="T79" fmla="*/ 53 h 226"/>
                  <a:gd name="T80" fmla="*/ 261 w 379"/>
                  <a:gd name="T81" fmla="*/ 36 h 226"/>
                  <a:gd name="T82" fmla="*/ 279 w 379"/>
                  <a:gd name="T83" fmla="*/ 18 h 226"/>
                  <a:gd name="T84" fmla="*/ 271 w 379"/>
                  <a:gd name="T85" fmla="*/ 4 h 226"/>
                  <a:gd name="T86" fmla="*/ 256 w 379"/>
                  <a:gd name="T87" fmla="*/ 4 h 226"/>
                  <a:gd name="T88" fmla="*/ 239 w 379"/>
                  <a:gd name="T89" fmla="*/ 26 h 226"/>
                  <a:gd name="T90" fmla="*/ 244 w 379"/>
                  <a:gd name="T91" fmla="*/ 41 h 226"/>
                  <a:gd name="T92" fmla="*/ 230 w 379"/>
                  <a:gd name="T93" fmla="*/ 36 h 226"/>
                  <a:gd name="T94" fmla="*/ 210 w 379"/>
                  <a:gd name="T95" fmla="*/ 50 h 226"/>
                  <a:gd name="T96" fmla="*/ 212 w 379"/>
                  <a:gd name="T97" fmla="*/ 68 h 226"/>
                  <a:gd name="T98" fmla="*/ 195 w 379"/>
                  <a:gd name="T99" fmla="*/ 83 h 226"/>
                  <a:gd name="T100" fmla="*/ 185 w 379"/>
                  <a:gd name="T101" fmla="*/ 91 h 226"/>
                  <a:gd name="T102" fmla="*/ 173 w 379"/>
                  <a:gd name="T103" fmla="*/ 103 h 226"/>
                  <a:gd name="T104" fmla="*/ 168 w 379"/>
                  <a:gd name="T105" fmla="*/ 123 h 226"/>
                  <a:gd name="T106" fmla="*/ 159 w 379"/>
                  <a:gd name="T107" fmla="*/ 103 h 226"/>
                  <a:gd name="T108" fmla="*/ 141 w 379"/>
                  <a:gd name="T109" fmla="*/ 103 h 226"/>
                  <a:gd name="T110" fmla="*/ 139 w 379"/>
                  <a:gd name="T111" fmla="*/ 86 h 226"/>
                  <a:gd name="T112" fmla="*/ 104 w 379"/>
                  <a:gd name="T113" fmla="*/ 91 h 226"/>
                  <a:gd name="T114" fmla="*/ 94 w 379"/>
                  <a:gd name="T115" fmla="*/ 77 h 226"/>
                  <a:gd name="T116" fmla="*/ 77 w 379"/>
                  <a:gd name="T117" fmla="*/ 56 h 226"/>
                  <a:gd name="T118" fmla="*/ 60 w 379"/>
                  <a:gd name="T119" fmla="*/ 53 h 226"/>
                  <a:gd name="T120" fmla="*/ 57 w 379"/>
                  <a:gd name="T121" fmla="*/ 73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26">
                    <a:moveTo>
                      <a:pt x="63" y="79"/>
                    </a:moveTo>
                    <a:lnTo>
                      <a:pt x="57" y="89"/>
                    </a:lnTo>
                    <a:lnTo>
                      <a:pt x="36" y="91"/>
                    </a:lnTo>
                    <a:lnTo>
                      <a:pt x="39" y="95"/>
                    </a:lnTo>
                    <a:lnTo>
                      <a:pt x="33" y="106"/>
                    </a:lnTo>
                    <a:lnTo>
                      <a:pt x="15" y="100"/>
                    </a:lnTo>
                    <a:lnTo>
                      <a:pt x="10" y="106"/>
                    </a:lnTo>
                    <a:lnTo>
                      <a:pt x="3" y="106"/>
                    </a:lnTo>
                    <a:lnTo>
                      <a:pt x="0" y="115"/>
                    </a:lnTo>
                    <a:lnTo>
                      <a:pt x="6" y="117"/>
                    </a:lnTo>
                    <a:lnTo>
                      <a:pt x="6" y="121"/>
                    </a:lnTo>
                    <a:lnTo>
                      <a:pt x="15" y="132"/>
                    </a:lnTo>
                    <a:lnTo>
                      <a:pt x="12" y="138"/>
                    </a:lnTo>
                    <a:lnTo>
                      <a:pt x="12" y="140"/>
                    </a:lnTo>
                    <a:lnTo>
                      <a:pt x="15" y="141"/>
                    </a:lnTo>
                    <a:lnTo>
                      <a:pt x="22" y="140"/>
                    </a:lnTo>
                    <a:lnTo>
                      <a:pt x="25" y="144"/>
                    </a:lnTo>
                    <a:lnTo>
                      <a:pt x="34" y="146"/>
                    </a:lnTo>
                    <a:lnTo>
                      <a:pt x="39" y="137"/>
                    </a:lnTo>
                    <a:lnTo>
                      <a:pt x="41" y="140"/>
                    </a:lnTo>
                    <a:lnTo>
                      <a:pt x="45" y="137"/>
                    </a:lnTo>
                    <a:lnTo>
                      <a:pt x="50" y="138"/>
                    </a:lnTo>
                    <a:lnTo>
                      <a:pt x="54" y="141"/>
                    </a:lnTo>
                    <a:lnTo>
                      <a:pt x="53" y="150"/>
                    </a:lnTo>
                    <a:lnTo>
                      <a:pt x="53" y="161"/>
                    </a:lnTo>
                    <a:lnTo>
                      <a:pt x="48" y="164"/>
                    </a:lnTo>
                    <a:lnTo>
                      <a:pt x="50" y="167"/>
                    </a:lnTo>
                    <a:lnTo>
                      <a:pt x="54" y="168"/>
                    </a:lnTo>
                    <a:lnTo>
                      <a:pt x="57" y="174"/>
                    </a:lnTo>
                    <a:lnTo>
                      <a:pt x="57" y="187"/>
                    </a:lnTo>
                    <a:lnTo>
                      <a:pt x="60" y="202"/>
                    </a:lnTo>
                    <a:lnTo>
                      <a:pt x="62" y="203"/>
                    </a:lnTo>
                    <a:lnTo>
                      <a:pt x="77" y="197"/>
                    </a:lnTo>
                    <a:lnTo>
                      <a:pt x="78" y="194"/>
                    </a:lnTo>
                    <a:lnTo>
                      <a:pt x="94" y="200"/>
                    </a:lnTo>
                    <a:lnTo>
                      <a:pt x="100" y="200"/>
                    </a:lnTo>
                    <a:lnTo>
                      <a:pt x="103" y="205"/>
                    </a:lnTo>
                    <a:lnTo>
                      <a:pt x="112" y="206"/>
                    </a:lnTo>
                    <a:lnTo>
                      <a:pt x="118" y="202"/>
                    </a:lnTo>
                    <a:lnTo>
                      <a:pt x="126" y="203"/>
                    </a:lnTo>
                    <a:lnTo>
                      <a:pt x="132" y="200"/>
                    </a:lnTo>
                    <a:lnTo>
                      <a:pt x="135" y="200"/>
                    </a:lnTo>
                    <a:lnTo>
                      <a:pt x="144" y="214"/>
                    </a:lnTo>
                    <a:lnTo>
                      <a:pt x="145" y="223"/>
                    </a:lnTo>
                    <a:lnTo>
                      <a:pt x="150" y="226"/>
                    </a:lnTo>
                    <a:lnTo>
                      <a:pt x="156" y="225"/>
                    </a:lnTo>
                    <a:lnTo>
                      <a:pt x="162" y="219"/>
                    </a:lnTo>
                    <a:lnTo>
                      <a:pt x="159" y="214"/>
                    </a:lnTo>
                    <a:lnTo>
                      <a:pt x="166" y="206"/>
                    </a:lnTo>
                    <a:lnTo>
                      <a:pt x="170" y="208"/>
                    </a:lnTo>
                    <a:lnTo>
                      <a:pt x="174" y="211"/>
                    </a:lnTo>
                    <a:lnTo>
                      <a:pt x="179" y="206"/>
                    </a:lnTo>
                    <a:lnTo>
                      <a:pt x="186" y="214"/>
                    </a:lnTo>
                    <a:lnTo>
                      <a:pt x="203" y="223"/>
                    </a:lnTo>
                    <a:lnTo>
                      <a:pt x="207" y="223"/>
                    </a:lnTo>
                    <a:lnTo>
                      <a:pt x="206" y="217"/>
                    </a:lnTo>
                    <a:lnTo>
                      <a:pt x="209" y="216"/>
                    </a:lnTo>
                    <a:lnTo>
                      <a:pt x="212" y="209"/>
                    </a:lnTo>
                    <a:lnTo>
                      <a:pt x="203" y="202"/>
                    </a:lnTo>
                    <a:lnTo>
                      <a:pt x="214" y="187"/>
                    </a:lnTo>
                    <a:lnTo>
                      <a:pt x="214" y="184"/>
                    </a:lnTo>
                    <a:lnTo>
                      <a:pt x="224" y="181"/>
                    </a:lnTo>
                    <a:lnTo>
                      <a:pt x="229" y="178"/>
                    </a:lnTo>
                    <a:lnTo>
                      <a:pt x="236" y="181"/>
                    </a:lnTo>
                    <a:lnTo>
                      <a:pt x="238" y="184"/>
                    </a:lnTo>
                    <a:lnTo>
                      <a:pt x="245" y="182"/>
                    </a:lnTo>
                    <a:lnTo>
                      <a:pt x="250" y="193"/>
                    </a:lnTo>
                    <a:lnTo>
                      <a:pt x="245" y="199"/>
                    </a:lnTo>
                    <a:lnTo>
                      <a:pt x="251" y="208"/>
                    </a:lnTo>
                    <a:lnTo>
                      <a:pt x="253" y="211"/>
                    </a:lnTo>
                    <a:lnTo>
                      <a:pt x="258" y="212"/>
                    </a:lnTo>
                    <a:lnTo>
                      <a:pt x="270" y="206"/>
                    </a:lnTo>
                    <a:lnTo>
                      <a:pt x="274" y="199"/>
                    </a:lnTo>
                    <a:lnTo>
                      <a:pt x="279" y="194"/>
                    </a:lnTo>
                    <a:lnTo>
                      <a:pt x="279" y="184"/>
                    </a:lnTo>
                    <a:lnTo>
                      <a:pt x="282" y="182"/>
                    </a:lnTo>
                    <a:lnTo>
                      <a:pt x="285" y="184"/>
                    </a:lnTo>
                    <a:lnTo>
                      <a:pt x="286" y="178"/>
                    </a:lnTo>
                    <a:lnTo>
                      <a:pt x="294" y="178"/>
                    </a:lnTo>
                    <a:lnTo>
                      <a:pt x="299" y="170"/>
                    </a:lnTo>
                    <a:lnTo>
                      <a:pt x="305" y="165"/>
                    </a:lnTo>
                    <a:lnTo>
                      <a:pt x="312" y="158"/>
                    </a:lnTo>
                    <a:lnTo>
                      <a:pt x="315" y="150"/>
                    </a:lnTo>
                    <a:lnTo>
                      <a:pt x="320" y="150"/>
                    </a:lnTo>
                    <a:lnTo>
                      <a:pt x="326" y="153"/>
                    </a:lnTo>
                    <a:lnTo>
                      <a:pt x="332" y="144"/>
                    </a:lnTo>
                    <a:lnTo>
                      <a:pt x="338" y="141"/>
                    </a:lnTo>
                    <a:lnTo>
                      <a:pt x="339" y="137"/>
                    </a:lnTo>
                    <a:lnTo>
                      <a:pt x="350" y="146"/>
                    </a:lnTo>
                    <a:lnTo>
                      <a:pt x="358" y="146"/>
                    </a:lnTo>
                    <a:lnTo>
                      <a:pt x="362" y="140"/>
                    </a:lnTo>
                    <a:lnTo>
                      <a:pt x="362" y="135"/>
                    </a:lnTo>
                    <a:lnTo>
                      <a:pt x="359" y="129"/>
                    </a:lnTo>
                    <a:lnTo>
                      <a:pt x="358" y="117"/>
                    </a:lnTo>
                    <a:lnTo>
                      <a:pt x="364" y="117"/>
                    </a:lnTo>
                    <a:lnTo>
                      <a:pt x="367" y="120"/>
                    </a:lnTo>
                    <a:lnTo>
                      <a:pt x="376" y="115"/>
                    </a:lnTo>
                    <a:lnTo>
                      <a:pt x="379" y="108"/>
                    </a:lnTo>
                    <a:lnTo>
                      <a:pt x="377" y="102"/>
                    </a:lnTo>
                    <a:lnTo>
                      <a:pt x="367" y="102"/>
                    </a:lnTo>
                    <a:lnTo>
                      <a:pt x="365" y="94"/>
                    </a:lnTo>
                    <a:lnTo>
                      <a:pt x="361" y="85"/>
                    </a:lnTo>
                    <a:lnTo>
                      <a:pt x="358" y="83"/>
                    </a:lnTo>
                    <a:lnTo>
                      <a:pt x="352" y="83"/>
                    </a:lnTo>
                    <a:lnTo>
                      <a:pt x="350" y="94"/>
                    </a:lnTo>
                    <a:lnTo>
                      <a:pt x="347" y="95"/>
                    </a:lnTo>
                    <a:lnTo>
                      <a:pt x="339" y="92"/>
                    </a:lnTo>
                    <a:lnTo>
                      <a:pt x="336" y="95"/>
                    </a:lnTo>
                    <a:lnTo>
                      <a:pt x="326" y="86"/>
                    </a:lnTo>
                    <a:lnTo>
                      <a:pt x="321" y="80"/>
                    </a:lnTo>
                    <a:lnTo>
                      <a:pt x="318" y="54"/>
                    </a:lnTo>
                    <a:lnTo>
                      <a:pt x="315" y="50"/>
                    </a:lnTo>
                    <a:lnTo>
                      <a:pt x="321" y="48"/>
                    </a:lnTo>
                    <a:lnTo>
                      <a:pt x="320" y="44"/>
                    </a:lnTo>
                    <a:lnTo>
                      <a:pt x="308" y="30"/>
                    </a:lnTo>
                    <a:lnTo>
                      <a:pt x="306" y="41"/>
                    </a:lnTo>
                    <a:lnTo>
                      <a:pt x="300" y="44"/>
                    </a:lnTo>
                    <a:lnTo>
                      <a:pt x="286" y="41"/>
                    </a:lnTo>
                    <a:lnTo>
                      <a:pt x="279" y="47"/>
                    </a:lnTo>
                    <a:lnTo>
                      <a:pt x="276" y="53"/>
                    </a:lnTo>
                    <a:lnTo>
                      <a:pt x="267" y="53"/>
                    </a:lnTo>
                    <a:lnTo>
                      <a:pt x="267" y="41"/>
                    </a:lnTo>
                    <a:lnTo>
                      <a:pt x="261" y="36"/>
                    </a:lnTo>
                    <a:lnTo>
                      <a:pt x="262" y="30"/>
                    </a:lnTo>
                    <a:lnTo>
                      <a:pt x="270" y="29"/>
                    </a:lnTo>
                    <a:lnTo>
                      <a:pt x="279" y="18"/>
                    </a:lnTo>
                    <a:lnTo>
                      <a:pt x="277" y="13"/>
                    </a:lnTo>
                    <a:lnTo>
                      <a:pt x="273" y="9"/>
                    </a:lnTo>
                    <a:lnTo>
                      <a:pt x="271" y="4"/>
                    </a:lnTo>
                    <a:lnTo>
                      <a:pt x="264" y="0"/>
                    </a:lnTo>
                    <a:lnTo>
                      <a:pt x="256" y="0"/>
                    </a:lnTo>
                    <a:lnTo>
                      <a:pt x="256" y="4"/>
                    </a:lnTo>
                    <a:lnTo>
                      <a:pt x="250" y="21"/>
                    </a:lnTo>
                    <a:lnTo>
                      <a:pt x="245" y="21"/>
                    </a:lnTo>
                    <a:lnTo>
                      <a:pt x="239" y="26"/>
                    </a:lnTo>
                    <a:lnTo>
                      <a:pt x="239" y="29"/>
                    </a:lnTo>
                    <a:lnTo>
                      <a:pt x="245" y="33"/>
                    </a:lnTo>
                    <a:lnTo>
                      <a:pt x="244" y="41"/>
                    </a:lnTo>
                    <a:lnTo>
                      <a:pt x="236" y="44"/>
                    </a:lnTo>
                    <a:lnTo>
                      <a:pt x="232" y="39"/>
                    </a:lnTo>
                    <a:lnTo>
                      <a:pt x="230" y="36"/>
                    </a:lnTo>
                    <a:lnTo>
                      <a:pt x="221" y="35"/>
                    </a:lnTo>
                    <a:lnTo>
                      <a:pt x="218" y="42"/>
                    </a:lnTo>
                    <a:lnTo>
                      <a:pt x="210" y="50"/>
                    </a:lnTo>
                    <a:lnTo>
                      <a:pt x="214" y="57"/>
                    </a:lnTo>
                    <a:lnTo>
                      <a:pt x="206" y="68"/>
                    </a:lnTo>
                    <a:lnTo>
                      <a:pt x="212" y="68"/>
                    </a:lnTo>
                    <a:lnTo>
                      <a:pt x="209" y="76"/>
                    </a:lnTo>
                    <a:lnTo>
                      <a:pt x="203" y="80"/>
                    </a:lnTo>
                    <a:lnTo>
                      <a:pt x="195" y="83"/>
                    </a:lnTo>
                    <a:lnTo>
                      <a:pt x="186" y="80"/>
                    </a:lnTo>
                    <a:lnTo>
                      <a:pt x="188" y="85"/>
                    </a:lnTo>
                    <a:lnTo>
                      <a:pt x="185" y="91"/>
                    </a:lnTo>
                    <a:lnTo>
                      <a:pt x="179" y="91"/>
                    </a:lnTo>
                    <a:lnTo>
                      <a:pt x="177" y="92"/>
                    </a:lnTo>
                    <a:lnTo>
                      <a:pt x="173" y="103"/>
                    </a:lnTo>
                    <a:lnTo>
                      <a:pt x="170" y="111"/>
                    </a:lnTo>
                    <a:lnTo>
                      <a:pt x="173" y="114"/>
                    </a:lnTo>
                    <a:lnTo>
                      <a:pt x="168" y="123"/>
                    </a:lnTo>
                    <a:lnTo>
                      <a:pt x="162" y="117"/>
                    </a:lnTo>
                    <a:lnTo>
                      <a:pt x="163" y="108"/>
                    </a:lnTo>
                    <a:lnTo>
                      <a:pt x="159" y="103"/>
                    </a:lnTo>
                    <a:lnTo>
                      <a:pt x="159" y="100"/>
                    </a:lnTo>
                    <a:lnTo>
                      <a:pt x="148" y="106"/>
                    </a:lnTo>
                    <a:lnTo>
                      <a:pt x="141" y="103"/>
                    </a:lnTo>
                    <a:lnTo>
                      <a:pt x="133" y="97"/>
                    </a:lnTo>
                    <a:lnTo>
                      <a:pt x="135" y="92"/>
                    </a:lnTo>
                    <a:lnTo>
                      <a:pt x="139" y="86"/>
                    </a:lnTo>
                    <a:lnTo>
                      <a:pt x="133" y="86"/>
                    </a:lnTo>
                    <a:lnTo>
                      <a:pt x="115" y="88"/>
                    </a:lnTo>
                    <a:lnTo>
                      <a:pt x="104" y="91"/>
                    </a:lnTo>
                    <a:lnTo>
                      <a:pt x="104" y="94"/>
                    </a:lnTo>
                    <a:lnTo>
                      <a:pt x="97" y="86"/>
                    </a:lnTo>
                    <a:lnTo>
                      <a:pt x="94" y="77"/>
                    </a:lnTo>
                    <a:lnTo>
                      <a:pt x="83" y="74"/>
                    </a:lnTo>
                    <a:lnTo>
                      <a:pt x="78" y="61"/>
                    </a:lnTo>
                    <a:lnTo>
                      <a:pt x="77" y="56"/>
                    </a:lnTo>
                    <a:lnTo>
                      <a:pt x="71" y="56"/>
                    </a:lnTo>
                    <a:lnTo>
                      <a:pt x="66" y="53"/>
                    </a:lnTo>
                    <a:lnTo>
                      <a:pt x="60" y="53"/>
                    </a:lnTo>
                    <a:lnTo>
                      <a:pt x="60" y="54"/>
                    </a:lnTo>
                    <a:lnTo>
                      <a:pt x="60" y="67"/>
                    </a:lnTo>
                    <a:lnTo>
                      <a:pt x="57" y="73"/>
                    </a:lnTo>
                    <a:lnTo>
                      <a:pt x="57" y="76"/>
                    </a:lnTo>
                    <a:lnTo>
                      <a:pt x="63" y="7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8" name="Freeform 4265">
                <a:extLst>
                  <a:ext uri="{FF2B5EF4-FFF2-40B4-BE49-F238E27FC236}">
                    <a16:creationId xmlns:a16="http://schemas.microsoft.com/office/drawing/2014/main" id="{C5A9D318-DFFC-23F8-C3C5-0DB79459F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429"/>
                <a:ext cx="189" cy="114"/>
              </a:xfrm>
              <a:custGeom>
                <a:avLst/>
                <a:gdLst>
                  <a:gd name="T0" fmla="*/ 57 w 379"/>
                  <a:gd name="T1" fmla="*/ 73 h 226"/>
                  <a:gd name="T2" fmla="*/ 60 w 379"/>
                  <a:gd name="T3" fmla="*/ 53 h 226"/>
                  <a:gd name="T4" fmla="*/ 77 w 379"/>
                  <a:gd name="T5" fmla="*/ 56 h 226"/>
                  <a:gd name="T6" fmla="*/ 94 w 379"/>
                  <a:gd name="T7" fmla="*/ 77 h 226"/>
                  <a:gd name="T8" fmla="*/ 104 w 379"/>
                  <a:gd name="T9" fmla="*/ 91 h 226"/>
                  <a:gd name="T10" fmla="*/ 139 w 379"/>
                  <a:gd name="T11" fmla="*/ 86 h 226"/>
                  <a:gd name="T12" fmla="*/ 141 w 379"/>
                  <a:gd name="T13" fmla="*/ 103 h 226"/>
                  <a:gd name="T14" fmla="*/ 159 w 379"/>
                  <a:gd name="T15" fmla="*/ 103 h 226"/>
                  <a:gd name="T16" fmla="*/ 168 w 379"/>
                  <a:gd name="T17" fmla="*/ 123 h 226"/>
                  <a:gd name="T18" fmla="*/ 173 w 379"/>
                  <a:gd name="T19" fmla="*/ 103 h 226"/>
                  <a:gd name="T20" fmla="*/ 185 w 379"/>
                  <a:gd name="T21" fmla="*/ 91 h 226"/>
                  <a:gd name="T22" fmla="*/ 195 w 379"/>
                  <a:gd name="T23" fmla="*/ 83 h 226"/>
                  <a:gd name="T24" fmla="*/ 212 w 379"/>
                  <a:gd name="T25" fmla="*/ 68 h 226"/>
                  <a:gd name="T26" fmla="*/ 210 w 379"/>
                  <a:gd name="T27" fmla="*/ 50 h 226"/>
                  <a:gd name="T28" fmla="*/ 230 w 379"/>
                  <a:gd name="T29" fmla="*/ 36 h 226"/>
                  <a:gd name="T30" fmla="*/ 244 w 379"/>
                  <a:gd name="T31" fmla="*/ 41 h 226"/>
                  <a:gd name="T32" fmla="*/ 239 w 379"/>
                  <a:gd name="T33" fmla="*/ 26 h 226"/>
                  <a:gd name="T34" fmla="*/ 256 w 379"/>
                  <a:gd name="T35" fmla="*/ 4 h 226"/>
                  <a:gd name="T36" fmla="*/ 271 w 379"/>
                  <a:gd name="T37" fmla="*/ 4 h 226"/>
                  <a:gd name="T38" fmla="*/ 279 w 379"/>
                  <a:gd name="T39" fmla="*/ 18 h 226"/>
                  <a:gd name="T40" fmla="*/ 261 w 379"/>
                  <a:gd name="T41" fmla="*/ 36 h 226"/>
                  <a:gd name="T42" fmla="*/ 276 w 379"/>
                  <a:gd name="T43" fmla="*/ 53 h 226"/>
                  <a:gd name="T44" fmla="*/ 300 w 379"/>
                  <a:gd name="T45" fmla="*/ 44 h 226"/>
                  <a:gd name="T46" fmla="*/ 320 w 379"/>
                  <a:gd name="T47" fmla="*/ 44 h 226"/>
                  <a:gd name="T48" fmla="*/ 318 w 379"/>
                  <a:gd name="T49" fmla="*/ 54 h 226"/>
                  <a:gd name="T50" fmla="*/ 336 w 379"/>
                  <a:gd name="T51" fmla="*/ 95 h 226"/>
                  <a:gd name="T52" fmla="*/ 350 w 379"/>
                  <a:gd name="T53" fmla="*/ 94 h 226"/>
                  <a:gd name="T54" fmla="*/ 361 w 379"/>
                  <a:gd name="T55" fmla="*/ 85 h 226"/>
                  <a:gd name="T56" fmla="*/ 377 w 379"/>
                  <a:gd name="T57" fmla="*/ 102 h 226"/>
                  <a:gd name="T58" fmla="*/ 367 w 379"/>
                  <a:gd name="T59" fmla="*/ 120 h 226"/>
                  <a:gd name="T60" fmla="*/ 359 w 379"/>
                  <a:gd name="T61" fmla="*/ 129 h 226"/>
                  <a:gd name="T62" fmla="*/ 358 w 379"/>
                  <a:gd name="T63" fmla="*/ 146 h 226"/>
                  <a:gd name="T64" fmla="*/ 338 w 379"/>
                  <a:gd name="T65" fmla="*/ 141 h 226"/>
                  <a:gd name="T66" fmla="*/ 320 w 379"/>
                  <a:gd name="T67" fmla="*/ 150 h 226"/>
                  <a:gd name="T68" fmla="*/ 305 w 379"/>
                  <a:gd name="T69" fmla="*/ 165 h 226"/>
                  <a:gd name="T70" fmla="*/ 286 w 379"/>
                  <a:gd name="T71" fmla="*/ 178 h 226"/>
                  <a:gd name="T72" fmla="*/ 279 w 379"/>
                  <a:gd name="T73" fmla="*/ 184 h 226"/>
                  <a:gd name="T74" fmla="*/ 270 w 379"/>
                  <a:gd name="T75" fmla="*/ 206 h 226"/>
                  <a:gd name="T76" fmla="*/ 251 w 379"/>
                  <a:gd name="T77" fmla="*/ 208 h 226"/>
                  <a:gd name="T78" fmla="*/ 245 w 379"/>
                  <a:gd name="T79" fmla="*/ 182 h 226"/>
                  <a:gd name="T80" fmla="*/ 229 w 379"/>
                  <a:gd name="T81" fmla="*/ 178 h 226"/>
                  <a:gd name="T82" fmla="*/ 214 w 379"/>
                  <a:gd name="T83" fmla="*/ 187 h 226"/>
                  <a:gd name="T84" fmla="*/ 209 w 379"/>
                  <a:gd name="T85" fmla="*/ 216 h 226"/>
                  <a:gd name="T86" fmla="*/ 203 w 379"/>
                  <a:gd name="T87" fmla="*/ 223 h 226"/>
                  <a:gd name="T88" fmla="*/ 174 w 379"/>
                  <a:gd name="T89" fmla="*/ 211 h 226"/>
                  <a:gd name="T90" fmla="*/ 159 w 379"/>
                  <a:gd name="T91" fmla="*/ 214 h 226"/>
                  <a:gd name="T92" fmla="*/ 150 w 379"/>
                  <a:gd name="T93" fmla="*/ 226 h 226"/>
                  <a:gd name="T94" fmla="*/ 135 w 379"/>
                  <a:gd name="T95" fmla="*/ 200 h 226"/>
                  <a:gd name="T96" fmla="*/ 118 w 379"/>
                  <a:gd name="T97" fmla="*/ 202 h 226"/>
                  <a:gd name="T98" fmla="*/ 100 w 379"/>
                  <a:gd name="T99" fmla="*/ 200 h 226"/>
                  <a:gd name="T100" fmla="*/ 77 w 379"/>
                  <a:gd name="T101" fmla="*/ 197 h 226"/>
                  <a:gd name="T102" fmla="*/ 57 w 379"/>
                  <a:gd name="T103" fmla="*/ 187 h 226"/>
                  <a:gd name="T104" fmla="*/ 50 w 379"/>
                  <a:gd name="T105" fmla="*/ 167 h 226"/>
                  <a:gd name="T106" fmla="*/ 53 w 379"/>
                  <a:gd name="T107" fmla="*/ 150 h 226"/>
                  <a:gd name="T108" fmla="*/ 45 w 379"/>
                  <a:gd name="T109" fmla="*/ 137 h 226"/>
                  <a:gd name="T110" fmla="*/ 34 w 379"/>
                  <a:gd name="T111" fmla="*/ 146 h 226"/>
                  <a:gd name="T112" fmla="*/ 15 w 379"/>
                  <a:gd name="T113" fmla="*/ 141 h 226"/>
                  <a:gd name="T114" fmla="*/ 15 w 379"/>
                  <a:gd name="T115" fmla="*/ 132 h 226"/>
                  <a:gd name="T116" fmla="*/ 0 w 379"/>
                  <a:gd name="T117" fmla="*/ 115 h 226"/>
                  <a:gd name="T118" fmla="*/ 15 w 379"/>
                  <a:gd name="T119" fmla="*/ 100 h 226"/>
                  <a:gd name="T120" fmla="*/ 36 w 379"/>
                  <a:gd name="T121" fmla="*/ 91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26">
                    <a:moveTo>
                      <a:pt x="63" y="79"/>
                    </a:moveTo>
                    <a:lnTo>
                      <a:pt x="57" y="76"/>
                    </a:lnTo>
                    <a:lnTo>
                      <a:pt x="57" y="73"/>
                    </a:lnTo>
                    <a:lnTo>
                      <a:pt x="60" y="67"/>
                    </a:lnTo>
                    <a:lnTo>
                      <a:pt x="60" y="54"/>
                    </a:lnTo>
                    <a:lnTo>
                      <a:pt x="60" y="53"/>
                    </a:lnTo>
                    <a:lnTo>
                      <a:pt x="66" y="53"/>
                    </a:lnTo>
                    <a:lnTo>
                      <a:pt x="71" y="56"/>
                    </a:lnTo>
                    <a:lnTo>
                      <a:pt x="77" y="56"/>
                    </a:lnTo>
                    <a:lnTo>
                      <a:pt x="78" y="61"/>
                    </a:lnTo>
                    <a:lnTo>
                      <a:pt x="83" y="74"/>
                    </a:lnTo>
                    <a:lnTo>
                      <a:pt x="94" y="77"/>
                    </a:lnTo>
                    <a:lnTo>
                      <a:pt x="97" y="86"/>
                    </a:lnTo>
                    <a:lnTo>
                      <a:pt x="104" y="94"/>
                    </a:lnTo>
                    <a:lnTo>
                      <a:pt x="104" y="91"/>
                    </a:lnTo>
                    <a:lnTo>
                      <a:pt x="115" y="88"/>
                    </a:lnTo>
                    <a:lnTo>
                      <a:pt x="133" y="86"/>
                    </a:lnTo>
                    <a:lnTo>
                      <a:pt x="139" y="86"/>
                    </a:lnTo>
                    <a:lnTo>
                      <a:pt x="135" y="92"/>
                    </a:lnTo>
                    <a:lnTo>
                      <a:pt x="133" y="97"/>
                    </a:lnTo>
                    <a:lnTo>
                      <a:pt x="141" y="103"/>
                    </a:lnTo>
                    <a:lnTo>
                      <a:pt x="148" y="106"/>
                    </a:lnTo>
                    <a:lnTo>
                      <a:pt x="159" y="100"/>
                    </a:lnTo>
                    <a:lnTo>
                      <a:pt x="159" y="103"/>
                    </a:lnTo>
                    <a:lnTo>
                      <a:pt x="163" y="108"/>
                    </a:lnTo>
                    <a:lnTo>
                      <a:pt x="162" y="117"/>
                    </a:lnTo>
                    <a:lnTo>
                      <a:pt x="168" y="123"/>
                    </a:lnTo>
                    <a:lnTo>
                      <a:pt x="173" y="114"/>
                    </a:lnTo>
                    <a:lnTo>
                      <a:pt x="170" y="111"/>
                    </a:lnTo>
                    <a:lnTo>
                      <a:pt x="173" y="103"/>
                    </a:lnTo>
                    <a:lnTo>
                      <a:pt x="177" y="92"/>
                    </a:lnTo>
                    <a:lnTo>
                      <a:pt x="179" y="91"/>
                    </a:lnTo>
                    <a:lnTo>
                      <a:pt x="185" y="91"/>
                    </a:lnTo>
                    <a:lnTo>
                      <a:pt x="188" y="85"/>
                    </a:lnTo>
                    <a:lnTo>
                      <a:pt x="186" y="80"/>
                    </a:lnTo>
                    <a:lnTo>
                      <a:pt x="195" y="83"/>
                    </a:lnTo>
                    <a:lnTo>
                      <a:pt x="203" y="80"/>
                    </a:lnTo>
                    <a:lnTo>
                      <a:pt x="209" y="76"/>
                    </a:lnTo>
                    <a:lnTo>
                      <a:pt x="212" y="68"/>
                    </a:lnTo>
                    <a:lnTo>
                      <a:pt x="206" y="68"/>
                    </a:lnTo>
                    <a:lnTo>
                      <a:pt x="214" y="57"/>
                    </a:lnTo>
                    <a:lnTo>
                      <a:pt x="210" y="50"/>
                    </a:lnTo>
                    <a:lnTo>
                      <a:pt x="218" y="42"/>
                    </a:lnTo>
                    <a:lnTo>
                      <a:pt x="221" y="35"/>
                    </a:lnTo>
                    <a:lnTo>
                      <a:pt x="230" y="36"/>
                    </a:lnTo>
                    <a:lnTo>
                      <a:pt x="232" y="39"/>
                    </a:lnTo>
                    <a:lnTo>
                      <a:pt x="236" y="44"/>
                    </a:lnTo>
                    <a:lnTo>
                      <a:pt x="244" y="41"/>
                    </a:lnTo>
                    <a:lnTo>
                      <a:pt x="245" y="33"/>
                    </a:lnTo>
                    <a:lnTo>
                      <a:pt x="239" y="29"/>
                    </a:lnTo>
                    <a:lnTo>
                      <a:pt x="239" y="26"/>
                    </a:lnTo>
                    <a:lnTo>
                      <a:pt x="245" y="21"/>
                    </a:lnTo>
                    <a:lnTo>
                      <a:pt x="250" y="21"/>
                    </a:lnTo>
                    <a:lnTo>
                      <a:pt x="256" y="4"/>
                    </a:lnTo>
                    <a:lnTo>
                      <a:pt x="256" y="0"/>
                    </a:lnTo>
                    <a:lnTo>
                      <a:pt x="264" y="0"/>
                    </a:lnTo>
                    <a:lnTo>
                      <a:pt x="271" y="4"/>
                    </a:lnTo>
                    <a:lnTo>
                      <a:pt x="273" y="9"/>
                    </a:lnTo>
                    <a:lnTo>
                      <a:pt x="277" y="13"/>
                    </a:lnTo>
                    <a:lnTo>
                      <a:pt x="279" y="18"/>
                    </a:lnTo>
                    <a:lnTo>
                      <a:pt x="270" y="29"/>
                    </a:lnTo>
                    <a:lnTo>
                      <a:pt x="262" y="30"/>
                    </a:lnTo>
                    <a:lnTo>
                      <a:pt x="261" y="36"/>
                    </a:lnTo>
                    <a:lnTo>
                      <a:pt x="267" y="41"/>
                    </a:lnTo>
                    <a:lnTo>
                      <a:pt x="267" y="53"/>
                    </a:lnTo>
                    <a:lnTo>
                      <a:pt x="276" y="53"/>
                    </a:lnTo>
                    <a:lnTo>
                      <a:pt x="279" y="47"/>
                    </a:lnTo>
                    <a:lnTo>
                      <a:pt x="286" y="41"/>
                    </a:lnTo>
                    <a:lnTo>
                      <a:pt x="300" y="44"/>
                    </a:lnTo>
                    <a:lnTo>
                      <a:pt x="306" y="41"/>
                    </a:lnTo>
                    <a:lnTo>
                      <a:pt x="308" y="30"/>
                    </a:lnTo>
                    <a:lnTo>
                      <a:pt x="320" y="44"/>
                    </a:lnTo>
                    <a:lnTo>
                      <a:pt x="321" y="48"/>
                    </a:lnTo>
                    <a:lnTo>
                      <a:pt x="315" y="50"/>
                    </a:lnTo>
                    <a:lnTo>
                      <a:pt x="318" y="54"/>
                    </a:lnTo>
                    <a:lnTo>
                      <a:pt x="321" y="80"/>
                    </a:lnTo>
                    <a:lnTo>
                      <a:pt x="326" y="86"/>
                    </a:lnTo>
                    <a:lnTo>
                      <a:pt x="336" y="95"/>
                    </a:lnTo>
                    <a:lnTo>
                      <a:pt x="339" y="92"/>
                    </a:lnTo>
                    <a:lnTo>
                      <a:pt x="347" y="95"/>
                    </a:lnTo>
                    <a:lnTo>
                      <a:pt x="350" y="94"/>
                    </a:lnTo>
                    <a:lnTo>
                      <a:pt x="352" y="83"/>
                    </a:lnTo>
                    <a:lnTo>
                      <a:pt x="358" y="83"/>
                    </a:lnTo>
                    <a:lnTo>
                      <a:pt x="361" y="85"/>
                    </a:lnTo>
                    <a:lnTo>
                      <a:pt x="365" y="94"/>
                    </a:lnTo>
                    <a:lnTo>
                      <a:pt x="367" y="102"/>
                    </a:lnTo>
                    <a:lnTo>
                      <a:pt x="377" y="102"/>
                    </a:lnTo>
                    <a:lnTo>
                      <a:pt x="379" y="108"/>
                    </a:lnTo>
                    <a:lnTo>
                      <a:pt x="376" y="115"/>
                    </a:lnTo>
                    <a:lnTo>
                      <a:pt x="367" y="120"/>
                    </a:lnTo>
                    <a:lnTo>
                      <a:pt x="364" y="117"/>
                    </a:lnTo>
                    <a:lnTo>
                      <a:pt x="358" y="117"/>
                    </a:lnTo>
                    <a:lnTo>
                      <a:pt x="359" y="129"/>
                    </a:lnTo>
                    <a:lnTo>
                      <a:pt x="362" y="135"/>
                    </a:lnTo>
                    <a:lnTo>
                      <a:pt x="362" y="140"/>
                    </a:lnTo>
                    <a:lnTo>
                      <a:pt x="358" y="146"/>
                    </a:lnTo>
                    <a:lnTo>
                      <a:pt x="350" y="146"/>
                    </a:lnTo>
                    <a:lnTo>
                      <a:pt x="339" y="137"/>
                    </a:lnTo>
                    <a:lnTo>
                      <a:pt x="338" y="141"/>
                    </a:lnTo>
                    <a:lnTo>
                      <a:pt x="332" y="144"/>
                    </a:lnTo>
                    <a:lnTo>
                      <a:pt x="326" y="153"/>
                    </a:lnTo>
                    <a:lnTo>
                      <a:pt x="320" y="150"/>
                    </a:lnTo>
                    <a:lnTo>
                      <a:pt x="315" y="150"/>
                    </a:lnTo>
                    <a:lnTo>
                      <a:pt x="312" y="158"/>
                    </a:lnTo>
                    <a:lnTo>
                      <a:pt x="305" y="165"/>
                    </a:lnTo>
                    <a:lnTo>
                      <a:pt x="299" y="170"/>
                    </a:lnTo>
                    <a:lnTo>
                      <a:pt x="294" y="178"/>
                    </a:lnTo>
                    <a:lnTo>
                      <a:pt x="286" y="178"/>
                    </a:lnTo>
                    <a:lnTo>
                      <a:pt x="285" y="184"/>
                    </a:lnTo>
                    <a:lnTo>
                      <a:pt x="282" y="182"/>
                    </a:lnTo>
                    <a:lnTo>
                      <a:pt x="279" y="184"/>
                    </a:lnTo>
                    <a:lnTo>
                      <a:pt x="279" y="194"/>
                    </a:lnTo>
                    <a:lnTo>
                      <a:pt x="274" y="199"/>
                    </a:lnTo>
                    <a:lnTo>
                      <a:pt x="270" y="206"/>
                    </a:lnTo>
                    <a:lnTo>
                      <a:pt x="258" y="212"/>
                    </a:lnTo>
                    <a:lnTo>
                      <a:pt x="253" y="211"/>
                    </a:lnTo>
                    <a:lnTo>
                      <a:pt x="251" y="208"/>
                    </a:lnTo>
                    <a:lnTo>
                      <a:pt x="245" y="199"/>
                    </a:lnTo>
                    <a:lnTo>
                      <a:pt x="250" y="193"/>
                    </a:lnTo>
                    <a:lnTo>
                      <a:pt x="245" y="182"/>
                    </a:lnTo>
                    <a:lnTo>
                      <a:pt x="238" y="184"/>
                    </a:lnTo>
                    <a:lnTo>
                      <a:pt x="236" y="181"/>
                    </a:lnTo>
                    <a:lnTo>
                      <a:pt x="229" y="178"/>
                    </a:lnTo>
                    <a:lnTo>
                      <a:pt x="224" y="181"/>
                    </a:lnTo>
                    <a:lnTo>
                      <a:pt x="214" y="184"/>
                    </a:lnTo>
                    <a:lnTo>
                      <a:pt x="214" y="187"/>
                    </a:lnTo>
                    <a:lnTo>
                      <a:pt x="203" y="202"/>
                    </a:lnTo>
                    <a:lnTo>
                      <a:pt x="212" y="209"/>
                    </a:lnTo>
                    <a:lnTo>
                      <a:pt x="209" y="216"/>
                    </a:lnTo>
                    <a:lnTo>
                      <a:pt x="206" y="217"/>
                    </a:lnTo>
                    <a:lnTo>
                      <a:pt x="207" y="223"/>
                    </a:lnTo>
                    <a:lnTo>
                      <a:pt x="203" y="223"/>
                    </a:lnTo>
                    <a:lnTo>
                      <a:pt x="186" y="214"/>
                    </a:lnTo>
                    <a:lnTo>
                      <a:pt x="179" y="206"/>
                    </a:lnTo>
                    <a:lnTo>
                      <a:pt x="174" y="211"/>
                    </a:lnTo>
                    <a:lnTo>
                      <a:pt x="170" y="208"/>
                    </a:lnTo>
                    <a:lnTo>
                      <a:pt x="166" y="206"/>
                    </a:lnTo>
                    <a:lnTo>
                      <a:pt x="159" y="214"/>
                    </a:lnTo>
                    <a:lnTo>
                      <a:pt x="162" y="219"/>
                    </a:lnTo>
                    <a:lnTo>
                      <a:pt x="156" y="225"/>
                    </a:lnTo>
                    <a:lnTo>
                      <a:pt x="150" y="226"/>
                    </a:lnTo>
                    <a:lnTo>
                      <a:pt x="145" y="223"/>
                    </a:lnTo>
                    <a:lnTo>
                      <a:pt x="144" y="214"/>
                    </a:lnTo>
                    <a:lnTo>
                      <a:pt x="135" y="200"/>
                    </a:lnTo>
                    <a:lnTo>
                      <a:pt x="132" y="200"/>
                    </a:lnTo>
                    <a:lnTo>
                      <a:pt x="126" y="203"/>
                    </a:lnTo>
                    <a:lnTo>
                      <a:pt x="118" y="202"/>
                    </a:lnTo>
                    <a:lnTo>
                      <a:pt x="112" y="206"/>
                    </a:lnTo>
                    <a:lnTo>
                      <a:pt x="103" y="205"/>
                    </a:lnTo>
                    <a:lnTo>
                      <a:pt x="100" y="200"/>
                    </a:lnTo>
                    <a:lnTo>
                      <a:pt x="94" y="200"/>
                    </a:lnTo>
                    <a:lnTo>
                      <a:pt x="78" y="194"/>
                    </a:lnTo>
                    <a:lnTo>
                      <a:pt x="77" y="197"/>
                    </a:lnTo>
                    <a:lnTo>
                      <a:pt x="62" y="203"/>
                    </a:lnTo>
                    <a:lnTo>
                      <a:pt x="60" y="202"/>
                    </a:lnTo>
                    <a:lnTo>
                      <a:pt x="57" y="187"/>
                    </a:lnTo>
                    <a:lnTo>
                      <a:pt x="57" y="174"/>
                    </a:lnTo>
                    <a:lnTo>
                      <a:pt x="54" y="168"/>
                    </a:lnTo>
                    <a:lnTo>
                      <a:pt x="50" y="167"/>
                    </a:lnTo>
                    <a:lnTo>
                      <a:pt x="48" y="164"/>
                    </a:lnTo>
                    <a:lnTo>
                      <a:pt x="53" y="161"/>
                    </a:lnTo>
                    <a:lnTo>
                      <a:pt x="53" y="150"/>
                    </a:lnTo>
                    <a:lnTo>
                      <a:pt x="54" y="141"/>
                    </a:lnTo>
                    <a:lnTo>
                      <a:pt x="50" y="138"/>
                    </a:lnTo>
                    <a:lnTo>
                      <a:pt x="45" y="137"/>
                    </a:lnTo>
                    <a:lnTo>
                      <a:pt x="41" y="140"/>
                    </a:lnTo>
                    <a:lnTo>
                      <a:pt x="39" y="137"/>
                    </a:lnTo>
                    <a:lnTo>
                      <a:pt x="34" y="146"/>
                    </a:lnTo>
                    <a:lnTo>
                      <a:pt x="25" y="144"/>
                    </a:lnTo>
                    <a:lnTo>
                      <a:pt x="22" y="140"/>
                    </a:lnTo>
                    <a:lnTo>
                      <a:pt x="15" y="141"/>
                    </a:lnTo>
                    <a:lnTo>
                      <a:pt x="12" y="140"/>
                    </a:lnTo>
                    <a:lnTo>
                      <a:pt x="12" y="138"/>
                    </a:lnTo>
                    <a:lnTo>
                      <a:pt x="15" y="132"/>
                    </a:lnTo>
                    <a:lnTo>
                      <a:pt x="6" y="121"/>
                    </a:lnTo>
                    <a:lnTo>
                      <a:pt x="6" y="117"/>
                    </a:lnTo>
                    <a:lnTo>
                      <a:pt x="0" y="115"/>
                    </a:lnTo>
                    <a:lnTo>
                      <a:pt x="3" y="106"/>
                    </a:lnTo>
                    <a:lnTo>
                      <a:pt x="10" y="106"/>
                    </a:lnTo>
                    <a:lnTo>
                      <a:pt x="15" y="100"/>
                    </a:lnTo>
                    <a:lnTo>
                      <a:pt x="33" y="106"/>
                    </a:lnTo>
                    <a:lnTo>
                      <a:pt x="39" y="95"/>
                    </a:lnTo>
                    <a:lnTo>
                      <a:pt x="36" y="91"/>
                    </a:lnTo>
                    <a:lnTo>
                      <a:pt x="57" y="89"/>
                    </a:lnTo>
                    <a:lnTo>
                      <a:pt x="63" y="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9" name="Freeform 4266">
                <a:extLst>
                  <a:ext uri="{FF2B5EF4-FFF2-40B4-BE49-F238E27FC236}">
                    <a16:creationId xmlns:a16="http://schemas.microsoft.com/office/drawing/2014/main" id="{9A5741D2-6370-2ADD-F5CF-9074556D9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429"/>
                <a:ext cx="189" cy="114"/>
              </a:xfrm>
              <a:custGeom>
                <a:avLst/>
                <a:gdLst>
                  <a:gd name="T0" fmla="*/ 57 w 379"/>
                  <a:gd name="T1" fmla="*/ 73 h 226"/>
                  <a:gd name="T2" fmla="*/ 60 w 379"/>
                  <a:gd name="T3" fmla="*/ 53 h 226"/>
                  <a:gd name="T4" fmla="*/ 77 w 379"/>
                  <a:gd name="T5" fmla="*/ 56 h 226"/>
                  <a:gd name="T6" fmla="*/ 94 w 379"/>
                  <a:gd name="T7" fmla="*/ 77 h 226"/>
                  <a:gd name="T8" fmla="*/ 104 w 379"/>
                  <a:gd name="T9" fmla="*/ 91 h 226"/>
                  <a:gd name="T10" fmla="*/ 139 w 379"/>
                  <a:gd name="T11" fmla="*/ 86 h 226"/>
                  <a:gd name="T12" fmla="*/ 141 w 379"/>
                  <a:gd name="T13" fmla="*/ 103 h 226"/>
                  <a:gd name="T14" fmla="*/ 159 w 379"/>
                  <a:gd name="T15" fmla="*/ 103 h 226"/>
                  <a:gd name="T16" fmla="*/ 168 w 379"/>
                  <a:gd name="T17" fmla="*/ 123 h 226"/>
                  <a:gd name="T18" fmla="*/ 173 w 379"/>
                  <a:gd name="T19" fmla="*/ 103 h 226"/>
                  <a:gd name="T20" fmla="*/ 185 w 379"/>
                  <a:gd name="T21" fmla="*/ 91 h 226"/>
                  <a:gd name="T22" fmla="*/ 195 w 379"/>
                  <a:gd name="T23" fmla="*/ 83 h 226"/>
                  <a:gd name="T24" fmla="*/ 212 w 379"/>
                  <a:gd name="T25" fmla="*/ 68 h 226"/>
                  <a:gd name="T26" fmla="*/ 210 w 379"/>
                  <a:gd name="T27" fmla="*/ 50 h 226"/>
                  <a:gd name="T28" fmla="*/ 230 w 379"/>
                  <a:gd name="T29" fmla="*/ 36 h 226"/>
                  <a:gd name="T30" fmla="*/ 244 w 379"/>
                  <a:gd name="T31" fmla="*/ 41 h 226"/>
                  <a:gd name="T32" fmla="*/ 239 w 379"/>
                  <a:gd name="T33" fmla="*/ 26 h 226"/>
                  <a:gd name="T34" fmla="*/ 256 w 379"/>
                  <a:gd name="T35" fmla="*/ 4 h 226"/>
                  <a:gd name="T36" fmla="*/ 271 w 379"/>
                  <a:gd name="T37" fmla="*/ 4 h 226"/>
                  <a:gd name="T38" fmla="*/ 279 w 379"/>
                  <a:gd name="T39" fmla="*/ 18 h 226"/>
                  <a:gd name="T40" fmla="*/ 261 w 379"/>
                  <a:gd name="T41" fmla="*/ 36 h 226"/>
                  <a:gd name="T42" fmla="*/ 276 w 379"/>
                  <a:gd name="T43" fmla="*/ 53 h 226"/>
                  <a:gd name="T44" fmla="*/ 300 w 379"/>
                  <a:gd name="T45" fmla="*/ 44 h 226"/>
                  <a:gd name="T46" fmla="*/ 320 w 379"/>
                  <a:gd name="T47" fmla="*/ 44 h 226"/>
                  <a:gd name="T48" fmla="*/ 318 w 379"/>
                  <a:gd name="T49" fmla="*/ 54 h 226"/>
                  <a:gd name="T50" fmla="*/ 336 w 379"/>
                  <a:gd name="T51" fmla="*/ 95 h 226"/>
                  <a:gd name="T52" fmla="*/ 350 w 379"/>
                  <a:gd name="T53" fmla="*/ 94 h 226"/>
                  <a:gd name="T54" fmla="*/ 361 w 379"/>
                  <a:gd name="T55" fmla="*/ 85 h 226"/>
                  <a:gd name="T56" fmla="*/ 377 w 379"/>
                  <a:gd name="T57" fmla="*/ 102 h 226"/>
                  <a:gd name="T58" fmla="*/ 367 w 379"/>
                  <a:gd name="T59" fmla="*/ 120 h 226"/>
                  <a:gd name="T60" fmla="*/ 359 w 379"/>
                  <a:gd name="T61" fmla="*/ 129 h 226"/>
                  <a:gd name="T62" fmla="*/ 358 w 379"/>
                  <a:gd name="T63" fmla="*/ 146 h 226"/>
                  <a:gd name="T64" fmla="*/ 338 w 379"/>
                  <a:gd name="T65" fmla="*/ 141 h 226"/>
                  <a:gd name="T66" fmla="*/ 320 w 379"/>
                  <a:gd name="T67" fmla="*/ 150 h 226"/>
                  <a:gd name="T68" fmla="*/ 305 w 379"/>
                  <a:gd name="T69" fmla="*/ 165 h 226"/>
                  <a:gd name="T70" fmla="*/ 286 w 379"/>
                  <a:gd name="T71" fmla="*/ 178 h 226"/>
                  <a:gd name="T72" fmla="*/ 279 w 379"/>
                  <a:gd name="T73" fmla="*/ 184 h 226"/>
                  <a:gd name="T74" fmla="*/ 270 w 379"/>
                  <a:gd name="T75" fmla="*/ 206 h 226"/>
                  <a:gd name="T76" fmla="*/ 251 w 379"/>
                  <a:gd name="T77" fmla="*/ 208 h 226"/>
                  <a:gd name="T78" fmla="*/ 245 w 379"/>
                  <a:gd name="T79" fmla="*/ 182 h 226"/>
                  <a:gd name="T80" fmla="*/ 229 w 379"/>
                  <a:gd name="T81" fmla="*/ 178 h 226"/>
                  <a:gd name="T82" fmla="*/ 214 w 379"/>
                  <a:gd name="T83" fmla="*/ 187 h 226"/>
                  <a:gd name="T84" fmla="*/ 209 w 379"/>
                  <a:gd name="T85" fmla="*/ 216 h 226"/>
                  <a:gd name="T86" fmla="*/ 203 w 379"/>
                  <a:gd name="T87" fmla="*/ 223 h 226"/>
                  <a:gd name="T88" fmla="*/ 174 w 379"/>
                  <a:gd name="T89" fmla="*/ 211 h 226"/>
                  <a:gd name="T90" fmla="*/ 159 w 379"/>
                  <a:gd name="T91" fmla="*/ 214 h 226"/>
                  <a:gd name="T92" fmla="*/ 150 w 379"/>
                  <a:gd name="T93" fmla="*/ 226 h 226"/>
                  <a:gd name="T94" fmla="*/ 135 w 379"/>
                  <a:gd name="T95" fmla="*/ 200 h 226"/>
                  <a:gd name="T96" fmla="*/ 118 w 379"/>
                  <a:gd name="T97" fmla="*/ 202 h 226"/>
                  <a:gd name="T98" fmla="*/ 100 w 379"/>
                  <a:gd name="T99" fmla="*/ 200 h 226"/>
                  <a:gd name="T100" fmla="*/ 77 w 379"/>
                  <a:gd name="T101" fmla="*/ 197 h 226"/>
                  <a:gd name="T102" fmla="*/ 57 w 379"/>
                  <a:gd name="T103" fmla="*/ 187 h 226"/>
                  <a:gd name="T104" fmla="*/ 50 w 379"/>
                  <a:gd name="T105" fmla="*/ 167 h 226"/>
                  <a:gd name="T106" fmla="*/ 53 w 379"/>
                  <a:gd name="T107" fmla="*/ 150 h 226"/>
                  <a:gd name="T108" fmla="*/ 45 w 379"/>
                  <a:gd name="T109" fmla="*/ 137 h 226"/>
                  <a:gd name="T110" fmla="*/ 34 w 379"/>
                  <a:gd name="T111" fmla="*/ 146 h 226"/>
                  <a:gd name="T112" fmla="*/ 15 w 379"/>
                  <a:gd name="T113" fmla="*/ 141 h 226"/>
                  <a:gd name="T114" fmla="*/ 15 w 379"/>
                  <a:gd name="T115" fmla="*/ 132 h 226"/>
                  <a:gd name="T116" fmla="*/ 0 w 379"/>
                  <a:gd name="T117" fmla="*/ 115 h 226"/>
                  <a:gd name="T118" fmla="*/ 15 w 379"/>
                  <a:gd name="T119" fmla="*/ 100 h 226"/>
                  <a:gd name="T120" fmla="*/ 36 w 379"/>
                  <a:gd name="T121" fmla="*/ 91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26">
                    <a:moveTo>
                      <a:pt x="63" y="79"/>
                    </a:moveTo>
                    <a:lnTo>
                      <a:pt x="57" y="76"/>
                    </a:lnTo>
                    <a:lnTo>
                      <a:pt x="57" y="73"/>
                    </a:lnTo>
                    <a:lnTo>
                      <a:pt x="60" y="67"/>
                    </a:lnTo>
                    <a:lnTo>
                      <a:pt x="60" y="54"/>
                    </a:lnTo>
                    <a:lnTo>
                      <a:pt x="60" y="53"/>
                    </a:lnTo>
                    <a:lnTo>
                      <a:pt x="66" y="53"/>
                    </a:lnTo>
                    <a:lnTo>
                      <a:pt x="71" y="56"/>
                    </a:lnTo>
                    <a:lnTo>
                      <a:pt x="77" y="56"/>
                    </a:lnTo>
                    <a:lnTo>
                      <a:pt x="78" y="61"/>
                    </a:lnTo>
                    <a:lnTo>
                      <a:pt x="83" y="74"/>
                    </a:lnTo>
                    <a:lnTo>
                      <a:pt x="94" y="77"/>
                    </a:lnTo>
                    <a:lnTo>
                      <a:pt x="97" y="86"/>
                    </a:lnTo>
                    <a:lnTo>
                      <a:pt x="104" y="94"/>
                    </a:lnTo>
                    <a:lnTo>
                      <a:pt x="104" y="91"/>
                    </a:lnTo>
                    <a:lnTo>
                      <a:pt x="115" y="88"/>
                    </a:lnTo>
                    <a:lnTo>
                      <a:pt x="133" y="86"/>
                    </a:lnTo>
                    <a:lnTo>
                      <a:pt x="139" y="86"/>
                    </a:lnTo>
                    <a:lnTo>
                      <a:pt x="135" y="92"/>
                    </a:lnTo>
                    <a:lnTo>
                      <a:pt x="133" y="97"/>
                    </a:lnTo>
                    <a:lnTo>
                      <a:pt x="141" y="103"/>
                    </a:lnTo>
                    <a:lnTo>
                      <a:pt x="148" y="106"/>
                    </a:lnTo>
                    <a:lnTo>
                      <a:pt x="159" y="100"/>
                    </a:lnTo>
                    <a:lnTo>
                      <a:pt x="159" y="103"/>
                    </a:lnTo>
                    <a:lnTo>
                      <a:pt x="163" y="108"/>
                    </a:lnTo>
                    <a:lnTo>
                      <a:pt x="162" y="117"/>
                    </a:lnTo>
                    <a:lnTo>
                      <a:pt x="168" y="123"/>
                    </a:lnTo>
                    <a:lnTo>
                      <a:pt x="173" y="114"/>
                    </a:lnTo>
                    <a:lnTo>
                      <a:pt x="170" y="111"/>
                    </a:lnTo>
                    <a:lnTo>
                      <a:pt x="173" y="103"/>
                    </a:lnTo>
                    <a:lnTo>
                      <a:pt x="177" y="92"/>
                    </a:lnTo>
                    <a:lnTo>
                      <a:pt x="179" y="91"/>
                    </a:lnTo>
                    <a:lnTo>
                      <a:pt x="185" y="91"/>
                    </a:lnTo>
                    <a:lnTo>
                      <a:pt x="188" y="85"/>
                    </a:lnTo>
                    <a:lnTo>
                      <a:pt x="186" y="80"/>
                    </a:lnTo>
                    <a:lnTo>
                      <a:pt x="195" y="83"/>
                    </a:lnTo>
                    <a:lnTo>
                      <a:pt x="203" y="80"/>
                    </a:lnTo>
                    <a:lnTo>
                      <a:pt x="209" y="76"/>
                    </a:lnTo>
                    <a:lnTo>
                      <a:pt x="212" y="68"/>
                    </a:lnTo>
                    <a:lnTo>
                      <a:pt x="206" y="68"/>
                    </a:lnTo>
                    <a:lnTo>
                      <a:pt x="214" y="57"/>
                    </a:lnTo>
                    <a:lnTo>
                      <a:pt x="210" y="50"/>
                    </a:lnTo>
                    <a:lnTo>
                      <a:pt x="218" y="42"/>
                    </a:lnTo>
                    <a:lnTo>
                      <a:pt x="221" y="35"/>
                    </a:lnTo>
                    <a:lnTo>
                      <a:pt x="230" y="36"/>
                    </a:lnTo>
                    <a:lnTo>
                      <a:pt x="232" y="39"/>
                    </a:lnTo>
                    <a:lnTo>
                      <a:pt x="236" y="44"/>
                    </a:lnTo>
                    <a:lnTo>
                      <a:pt x="244" y="41"/>
                    </a:lnTo>
                    <a:lnTo>
                      <a:pt x="245" y="33"/>
                    </a:lnTo>
                    <a:lnTo>
                      <a:pt x="239" y="29"/>
                    </a:lnTo>
                    <a:lnTo>
                      <a:pt x="239" y="26"/>
                    </a:lnTo>
                    <a:lnTo>
                      <a:pt x="245" y="21"/>
                    </a:lnTo>
                    <a:lnTo>
                      <a:pt x="250" y="21"/>
                    </a:lnTo>
                    <a:lnTo>
                      <a:pt x="256" y="4"/>
                    </a:lnTo>
                    <a:lnTo>
                      <a:pt x="256" y="0"/>
                    </a:lnTo>
                    <a:lnTo>
                      <a:pt x="264" y="0"/>
                    </a:lnTo>
                    <a:lnTo>
                      <a:pt x="271" y="4"/>
                    </a:lnTo>
                    <a:lnTo>
                      <a:pt x="273" y="9"/>
                    </a:lnTo>
                    <a:lnTo>
                      <a:pt x="277" y="13"/>
                    </a:lnTo>
                    <a:lnTo>
                      <a:pt x="279" y="18"/>
                    </a:lnTo>
                    <a:lnTo>
                      <a:pt x="270" y="29"/>
                    </a:lnTo>
                    <a:lnTo>
                      <a:pt x="262" y="30"/>
                    </a:lnTo>
                    <a:lnTo>
                      <a:pt x="261" y="36"/>
                    </a:lnTo>
                    <a:lnTo>
                      <a:pt x="267" y="41"/>
                    </a:lnTo>
                    <a:lnTo>
                      <a:pt x="267" y="53"/>
                    </a:lnTo>
                    <a:lnTo>
                      <a:pt x="276" y="53"/>
                    </a:lnTo>
                    <a:lnTo>
                      <a:pt x="279" y="47"/>
                    </a:lnTo>
                    <a:lnTo>
                      <a:pt x="286" y="41"/>
                    </a:lnTo>
                    <a:lnTo>
                      <a:pt x="300" y="44"/>
                    </a:lnTo>
                    <a:lnTo>
                      <a:pt x="306" y="41"/>
                    </a:lnTo>
                    <a:lnTo>
                      <a:pt x="308" y="30"/>
                    </a:lnTo>
                    <a:lnTo>
                      <a:pt x="320" y="44"/>
                    </a:lnTo>
                    <a:lnTo>
                      <a:pt x="321" y="48"/>
                    </a:lnTo>
                    <a:lnTo>
                      <a:pt x="315" y="50"/>
                    </a:lnTo>
                    <a:lnTo>
                      <a:pt x="318" y="54"/>
                    </a:lnTo>
                    <a:lnTo>
                      <a:pt x="321" y="80"/>
                    </a:lnTo>
                    <a:lnTo>
                      <a:pt x="326" y="86"/>
                    </a:lnTo>
                    <a:lnTo>
                      <a:pt x="336" y="95"/>
                    </a:lnTo>
                    <a:lnTo>
                      <a:pt x="339" y="92"/>
                    </a:lnTo>
                    <a:lnTo>
                      <a:pt x="347" y="95"/>
                    </a:lnTo>
                    <a:lnTo>
                      <a:pt x="350" y="94"/>
                    </a:lnTo>
                    <a:lnTo>
                      <a:pt x="352" y="83"/>
                    </a:lnTo>
                    <a:lnTo>
                      <a:pt x="358" y="83"/>
                    </a:lnTo>
                    <a:lnTo>
                      <a:pt x="361" y="85"/>
                    </a:lnTo>
                    <a:lnTo>
                      <a:pt x="365" y="94"/>
                    </a:lnTo>
                    <a:lnTo>
                      <a:pt x="367" y="102"/>
                    </a:lnTo>
                    <a:lnTo>
                      <a:pt x="377" y="102"/>
                    </a:lnTo>
                    <a:lnTo>
                      <a:pt x="379" y="108"/>
                    </a:lnTo>
                    <a:lnTo>
                      <a:pt x="376" y="115"/>
                    </a:lnTo>
                    <a:lnTo>
                      <a:pt x="367" y="120"/>
                    </a:lnTo>
                    <a:lnTo>
                      <a:pt x="364" y="117"/>
                    </a:lnTo>
                    <a:lnTo>
                      <a:pt x="358" y="117"/>
                    </a:lnTo>
                    <a:lnTo>
                      <a:pt x="359" y="129"/>
                    </a:lnTo>
                    <a:lnTo>
                      <a:pt x="362" y="135"/>
                    </a:lnTo>
                    <a:lnTo>
                      <a:pt x="362" y="140"/>
                    </a:lnTo>
                    <a:lnTo>
                      <a:pt x="358" y="146"/>
                    </a:lnTo>
                    <a:lnTo>
                      <a:pt x="350" y="146"/>
                    </a:lnTo>
                    <a:lnTo>
                      <a:pt x="339" y="137"/>
                    </a:lnTo>
                    <a:lnTo>
                      <a:pt x="338" y="141"/>
                    </a:lnTo>
                    <a:lnTo>
                      <a:pt x="332" y="144"/>
                    </a:lnTo>
                    <a:lnTo>
                      <a:pt x="326" y="153"/>
                    </a:lnTo>
                    <a:lnTo>
                      <a:pt x="320" y="150"/>
                    </a:lnTo>
                    <a:lnTo>
                      <a:pt x="315" y="150"/>
                    </a:lnTo>
                    <a:lnTo>
                      <a:pt x="312" y="158"/>
                    </a:lnTo>
                    <a:lnTo>
                      <a:pt x="305" y="165"/>
                    </a:lnTo>
                    <a:lnTo>
                      <a:pt x="299" y="170"/>
                    </a:lnTo>
                    <a:lnTo>
                      <a:pt x="294" y="178"/>
                    </a:lnTo>
                    <a:lnTo>
                      <a:pt x="286" y="178"/>
                    </a:lnTo>
                    <a:lnTo>
                      <a:pt x="285" y="184"/>
                    </a:lnTo>
                    <a:lnTo>
                      <a:pt x="282" y="182"/>
                    </a:lnTo>
                    <a:lnTo>
                      <a:pt x="279" y="184"/>
                    </a:lnTo>
                    <a:lnTo>
                      <a:pt x="279" y="194"/>
                    </a:lnTo>
                    <a:lnTo>
                      <a:pt x="274" y="199"/>
                    </a:lnTo>
                    <a:lnTo>
                      <a:pt x="270" y="206"/>
                    </a:lnTo>
                    <a:lnTo>
                      <a:pt x="258" y="212"/>
                    </a:lnTo>
                    <a:lnTo>
                      <a:pt x="253" y="211"/>
                    </a:lnTo>
                    <a:lnTo>
                      <a:pt x="251" y="208"/>
                    </a:lnTo>
                    <a:lnTo>
                      <a:pt x="245" y="199"/>
                    </a:lnTo>
                    <a:lnTo>
                      <a:pt x="250" y="193"/>
                    </a:lnTo>
                    <a:lnTo>
                      <a:pt x="245" y="182"/>
                    </a:lnTo>
                    <a:lnTo>
                      <a:pt x="238" y="184"/>
                    </a:lnTo>
                    <a:lnTo>
                      <a:pt x="236" y="181"/>
                    </a:lnTo>
                    <a:lnTo>
                      <a:pt x="229" y="178"/>
                    </a:lnTo>
                    <a:lnTo>
                      <a:pt x="224" y="181"/>
                    </a:lnTo>
                    <a:lnTo>
                      <a:pt x="214" y="184"/>
                    </a:lnTo>
                    <a:lnTo>
                      <a:pt x="214" y="187"/>
                    </a:lnTo>
                    <a:lnTo>
                      <a:pt x="203" y="202"/>
                    </a:lnTo>
                    <a:lnTo>
                      <a:pt x="212" y="209"/>
                    </a:lnTo>
                    <a:lnTo>
                      <a:pt x="209" y="216"/>
                    </a:lnTo>
                    <a:lnTo>
                      <a:pt x="206" y="217"/>
                    </a:lnTo>
                    <a:lnTo>
                      <a:pt x="207" y="223"/>
                    </a:lnTo>
                    <a:lnTo>
                      <a:pt x="203" y="223"/>
                    </a:lnTo>
                    <a:lnTo>
                      <a:pt x="186" y="214"/>
                    </a:lnTo>
                    <a:lnTo>
                      <a:pt x="179" y="206"/>
                    </a:lnTo>
                    <a:lnTo>
                      <a:pt x="174" y="211"/>
                    </a:lnTo>
                    <a:lnTo>
                      <a:pt x="170" y="208"/>
                    </a:lnTo>
                    <a:lnTo>
                      <a:pt x="166" y="206"/>
                    </a:lnTo>
                    <a:lnTo>
                      <a:pt x="159" y="214"/>
                    </a:lnTo>
                    <a:lnTo>
                      <a:pt x="162" y="219"/>
                    </a:lnTo>
                    <a:lnTo>
                      <a:pt x="156" y="225"/>
                    </a:lnTo>
                    <a:lnTo>
                      <a:pt x="150" y="226"/>
                    </a:lnTo>
                    <a:lnTo>
                      <a:pt x="145" y="223"/>
                    </a:lnTo>
                    <a:lnTo>
                      <a:pt x="144" y="214"/>
                    </a:lnTo>
                    <a:lnTo>
                      <a:pt x="135" y="200"/>
                    </a:lnTo>
                    <a:lnTo>
                      <a:pt x="132" y="200"/>
                    </a:lnTo>
                    <a:lnTo>
                      <a:pt x="126" y="203"/>
                    </a:lnTo>
                    <a:lnTo>
                      <a:pt x="118" y="202"/>
                    </a:lnTo>
                    <a:lnTo>
                      <a:pt x="112" y="206"/>
                    </a:lnTo>
                    <a:lnTo>
                      <a:pt x="103" y="205"/>
                    </a:lnTo>
                    <a:lnTo>
                      <a:pt x="100" y="200"/>
                    </a:lnTo>
                    <a:lnTo>
                      <a:pt x="94" y="200"/>
                    </a:lnTo>
                    <a:lnTo>
                      <a:pt x="78" y="194"/>
                    </a:lnTo>
                    <a:lnTo>
                      <a:pt x="77" y="197"/>
                    </a:lnTo>
                    <a:lnTo>
                      <a:pt x="62" y="203"/>
                    </a:lnTo>
                    <a:lnTo>
                      <a:pt x="60" y="202"/>
                    </a:lnTo>
                    <a:lnTo>
                      <a:pt x="57" y="187"/>
                    </a:lnTo>
                    <a:lnTo>
                      <a:pt x="57" y="174"/>
                    </a:lnTo>
                    <a:lnTo>
                      <a:pt x="54" y="168"/>
                    </a:lnTo>
                    <a:lnTo>
                      <a:pt x="50" y="167"/>
                    </a:lnTo>
                    <a:lnTo>
                      <a:pt x="48" y="164"/>
                    </a:lnTo>
                    <a:lnTo>
                      <a:pt x="53" y="161"/>
                    </a:lnTo>
                    <a:lnTo>
                      <a:pt x="53" y="150"/>
                    </a:lnTo>
                    <a:lnTo>
                      <a:pt x="54" y="141"/>
                    </a:lnTo>
                    <a:lnTo>
                      <a:pt x="50" y="138"/>
                    </a:lnTo>
                    <a:lnTo>
                      <a:pt x="45" y="137"/>
                    </a:lnTo>
                    <a:lnTo>
                      <a:pt x="41" y="140"/>
                    </a:lnTo>
                    <a:lnTo>
                      <a:pt x="39" y="137"/>
                    </a:lnTo>
                    <a:lnTo>
                      <a:pt x="34" y="146"/>
                    </a:lnTo>
                    <a:lnTo>
                      <a:pt x="25" y="144"/>
                    </a:lnTo>
                    <a:lnTo>
                      <a:pt x="22" y="140"/>
                    </a:lnTo>
                    <a:lnTo>
                      <a:pt x="15" y="141"/>
                    </a:lnTo>
                    <a:lnTo>
                      <a:pt x="12" y="140"/>
                    </a:lnTo>
                    <a:lnTo>
                      <a:pt x="12" y="138"/>
                    </a:lnTo>
                    <a:lnTo>
                      <a:pt x="15" y="132"/>
                    </a:lnTo>
                    <a:lnTo>
                      <a:pt x="6" y="121"/>
                    </a:lnTo>
                    <a:lnTo>
                      <a:pt x="6" y="117"/>
                    </a:lnTo>
                    <a:lnTo>
                      <a:pt x="0" y="115"/>
                    </a:lnTo>
                    <a:lnTo>
                      <a:pt x="3" y="106"/>
                    </a:lnTo>
                    <a:lnTo>
                      <a:pt x="10" y="106"/>
                    </a:lnTo>
                    <a:lnTo>
                      <a:pt x="15" y="100"/>
                    </a:lnTo>
                    <a:lnTo>
                      <a:pt x="33" y="106"/>
                    </a:lnTo>
                    <a:lnTo>
                      <a:pt x="39" y="95"/>
                    </a:lnTo>
                    <a:lnTo>
                      <a:pt x="36" y="91"/>
                    </a:lnTo>
                    <a:lnTo>
                      <a:pt x="57" y="89"/>
                    </a:lnTo>
                    <a:lnTo>
                      <a:pt x="63" y="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0" name="Freeform 4267">
                <a:extLst>
                  <a:ext uri="{FF2B5EF4-FFF2-40B4-BE49-F238E27FC236}">
                    <a16:creationId xmlns:a16="http://schemas.microsoft.com/office/drawing/2014/main" id="{B655608F-E69B-6654-10FB-FEC7F6CA1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476"/>
                <a:ext cx="129" cy="89"/>
              </a:xfrm>
              <a:custGeom>
                <a:avLst/>
                <a:gdLst>
                  <a:gd name="T0" fmla="*/ 180 w 258"/>
                  <a:gd name="T1" fmla="*/ 0 h 180"/>
                  <a:gd name="T2" fmla="*/ 170 w 258"/>
                  <a:gd name="T3" fmla="*/ 5 h 180"/>
                  <a:gd name="T4" fmla="*/ 159 w 258"/>
                  <a:gd name="T5" fmla="*/ 10 h 180"/>
                  <a:gd name="T6" fmla="*/ 155 w 258"/>
                  <a:gd name="T7" fmla="*/ 28 h 180"/>
                  <a:gd name="T8" fmla="*/ 150 w 258"/>
                  <a:gd name="T9" fmla="*/ 40 h 180"/>
                  <a:gd name="T10" fmla="*/ 136 w 258"/>
                  <a:gd name="T11" fmla="*/ 48 h 180"/>
                  <a:gd name="T12" fmla="*/ 114 w 258"/>
                  <a:gd name="T13" fmla="*/ 46 h 180"/>
                  <a:gd name="T14" fmla="*/ 114 w 258"/>
                  <a:gd name="T15" fmla="*/ 37 h 180"/>
                  <a:gd name="T16" fmla="*/ 100 w 258"/>
                  <a:gd name="T17" fmla="*/ 40 h 180"/>
                  <a:gd name="T18" fmla="*/ 91 w 258"/>
                  <a:gd name="T19" fmla="*/ 41 h 180"/>
                  <a:gd name="T20" fmla="*/ 82 w 258"/>
                  <a:gd name="T21" fmla="*/ 32 h 180"/>
                  <a:gd name="T22" fmla="*/ 71 w 258"/>
                  <a:gd name="T23" fmla="*/ 43 h 180"/>
                  <a:gd name="T24" fmla="*/ 71 w 258"/>
                  <a:gd name="T25" fmla="*/ 55 h 180"/>
                  <a:gd name="T26" fmla="*/ 54 w 258"/>
                  <a:gd name="T27" fmla="*/ 48 h 180"/>
                  <a:gd name="T28" fmla="*/ 41 w 258"/>
                  <a:gd name="T29" fmla="*/ 54 h 180"/>
                  <a:gd name="T30" fmla="*/ 24 w 258"/>
                  <a:gd name="T31" fmla="*/ 57 h 180"/>
                  <a:gd name="T32" fmla="*/ 21 w 258"/>
                  <a:gd name="T33" fmla="*/ 86 h 180"/>
                  <a:gd name="T34" fmla="*/ 0 w 258"/>
                  <a:gd name="T35" fmla="*/ 92 h 180"/>
                  <a:gd name="T36" fmla="*/ 9 w 258"/>
                  <a:gd name="T37" fmla="*/ 125 h 180"/>
                  <a:gd name="T38" fmla="*/ 10 w 258"/>
                  <a:gd name="T39" fmla="*/ 140 h 180"/>
                  <a:gd name="T40" fmla="*/ 16 w 258"/>
                  <a:gd name="T41" fmla="*/ 149 h 180"/>
                  <a:gd name="T42" fmla="*/ 18 w 258"/>
                  <a:gd name="T43" fmla="*/ 166 h 180"/>
                  <a:gd name="T44" fmla="*/ 38 w 258"/>
                  <a:gd name="T45" fmla="*/ 171 h 180"/>
                  <a:gd name="T46" fmla="*/ 44 w 258"/>
                  <a:gd name="T47" fmla="*/ 180 h 180"/>
                  <a:gd name="T48" fmla="*/ 54 w 258"/>
                  <a:gd name="T49" fmla="*/ 169 h 180"/>
                  <a:gd name="T50" fmla="*/ 65 w 258"/>
                  <a:gd name="T51" fmla="*/ 158 h 180"/>
                  <a:gd name="T52" fmla="*/ 79 w 258"/>
                  <a:gd name="T53" fmla="*/ 145 h 180"/>
                  <a:gd name="T54" fmla="*/ 92 w 258"/>
                  <a:gd name="T55" fmla="*/ 162 h 180"/>
                  <a:gd name="T56" fmla="*/ 101 w 258"/>
                  <a:gd name="T57" fmla="*/ 171 h 180"/>
                  <a:gd name="T58" fmla="*/ 105 w 258"/>
                  <a:gd name="T59" fmla="*/ 162 h 180"/>
                  <a:gd name="T60" fmla="*/ 114 w 258"/>
                  <a:gd name="T61" fmla="*/ 139 h 180"/>
                  <a:gd name="T62" fmla="*/ 130 w 258"/>
                  <a:gd name="T63" fmla="*/ 128 h 180"/>
                  <a:gd name="T64" fmla="*/ 141 w 258"/>
                  <a:gd name="T65" fmla="*/ 134 h 180"/>
                  <a:gd name="T66" fmla="*/ 153 w 258"/>
                  <a:gd name="T67" fmla="*/ 134 h 180"/>
                  <a:gd name="T68" fmla="*/ 170 w 258"/>
                  <a:gd name="T69" fmla="*/ 140 h 180"/>
                  <a:gd name="T70" fmla="*/ 177 w 258"/>
                  <a:gd name="T71" fmla="*/ 149 h 180"/>
                  <a:gd name="T72" fmla="*/ 193 w 258"/>
                  <a:gd name="T73" fmla="*/ 131 h 180"/>
                  <a:gd name="T74" fmla="*/ 212 w 258"/>
                  <a:gd name="T75" fmla="*/ 134 h 180"/>
                  <a:gd name="T76" fmla="*/ 227 w 258"/>
                  <a:gd name="T77" fmla="*/ 137 h 180"/>
                  <a:gd name="T78" fmla="*/ 227 w 258"/>
                  <a:gd name="T79" fmla="*/ 113 h 180"/>
                  <a:gd name="T80" fmla="*/ 240 w 258"/>
                  <a:gd name="T81" fmla="*/ 104 h 180"/>
                  <a:gd name="T82" fmla="*/ 249 w 258"/>
                  <a:gd name="T83" fmla="*/ 111 h 180"/>
                  <a:gd name="T84" fmla="*/ 258 w 258"/>
                  <a:gd name="T85" fmla="*/ 111 h 180"/>
                  <a:gd name="T86" fmla="*/ 253 w 258"/>
                  <a:gd name="T87" fmla="*/ 95 h 180"/>
                  <a:gd name="T88" fmla="*/ 250 w 258"/>
                  <a:gd name="T89" fmla="*/ 76 h 180"/>
                  <a:gd name="T90" fmla="*/ 244 w 258"/>
                  <a:gd name="T91" fmla="*/ 72 h 180"/>
                  <a:gd name="T92" fmla="*/ 249 w 258"/>
                  <a:gd name="T93" fmla="*/ 58 h 180"/>
                  <a:gd name="T94" fmla="*/ 246 w 258"/>
                  <a:gd name="T95" fmla="*/ 46 h 180"/>
                  <a:gd name="T96" fmla="*/ 237 w 258"/>
                  <a:gd name="T97" fmla="*/ 48 h 180"/>
                  <a:gd name="T98" fmla="*/ 230 w 258"/>
                  <a:gd name="T99" fmla="*/ 54 h 180"/>
                  <a:gd name="T100" fmla="*/ 218 w 258"/>
                  <a:gd name="T101" fmla="*/ 48 h 180"/>
                  <a:gd name="T102" fmla="*/ 208 w 258"/>
                  <a:gd name="T103" fmla="*/ 48 h 180"/>
                  <a:gd name="T104" fmla="*/ 211 w 258"/>
                  <a:gd name="T105" fmla="*/ 40 h 180"/>
                  <a:gd name="T106" fmla="*/ 202 w 258"/>
                  <a:gd name="T107" fmla="*/ 25 h 180"/>
                  <a:gd name="T108" fmla="*/ 199 w 258"/>
                  <a:gd name="T109" fmla="*/ 14 h 180"/>
                  <a:gd name="T110" fmla="*/ 191 w 258"/>
                  <a:gd name="T111" fmla="*/ 5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58" h="180">
                    <a:moveTo>
                      <a:pt x="186" y="2"/>
                    </a:moveTo>
                    <a:lnTo>
                      <a:pt x="180" y="0"/>
                    </a:lnTo>
                    <a:lnTo>
                      <a:pt x="173" y="0"/>
                    </a:lnTo>
                    <a:lnTo>
                      <a:pt x="170" y="5"/>
                    </a:lnTo>
                    <a:lnTo>
                      <a:pt x="164" y="5"/>
                    </a:lnTo>
                    <a:lnTo>
                      <a:pt x="159" y="10"/>
                    </a:lnTo>
                    <a:lnTo>
                      <a:pt x="161" y="16"/>
                    </a:lnTo>
                    <a:lnTo>
                      <a:pt x="155" y="28"/>
                    </a:lnTo>
                    <a:lnTo>
                      <a:pt x="153" y="38"/>
                    </a:lnTo>
                    <a:lnTo>
                      <a:pt x="150" y="40"/>
                    </a:lnTo>
                    <a:lnTo>
                      <a:pt x="145" y="49"/>
                    </a:lnTo>
                    <a:lnTo>
                      <a:pt x="136" y="48"/>
                    </a:lnTo>
                    <a:lnTo>
                      <a:pt x="120" y="43"/>
                    </a:lnTo>
                    <a:lnTo>
                      <a:pt x="114" y="46"/>
                    </a:lnTo>
                    <a:lnTo>
                      <a:pt x="109" y="45"/>
                    </a:lnTo>
                    <a:lnTo>
                      <a:pt x="114" y="37"/>
                    </a:lnTo>
                    <a:lnTo>
                      <a:pt x="105" y="35"/>
                    </a:lnTo>
                    <a:lnTo>
                      <a:pt x="100" y="40"/>
                    </a:lnTo>
                    <a:lnTo>
                      <a:pt x="97" y="46"/>
                    </a:lnTo>
                    <a:lnTo>
                      <a:pt x="91" y="41"/>
                    </a:lnTo>
                    <a:lnTo>
                      <a:pt x="83" y="43"/>
                    </a:lnTo>
                    <a:lnTo>
                      <a:pt x="82" y="32"/>
                    </a:lnTo>
                    <a:lnTo>
                      <a:pt x="71" y="35"/>
                    </a:lnTo>
                    <a:lnTo>
                      <a:pt x="71" y="43"/>
                    </a:lnTo>
                    <a:lnTo>
                      <a:pt x="74" y="52"/>
                    </a:lnTo>
                    <a:lnTo>
                      <a:pt x="71" y="55"/>
                    </a:lnTo>
                    <a:lnTo>
                      <a:pt x="60" y="52"/>
                    </a:lnTo>
                    <a:lnTo>
                      <a:pt x="54" y="48"/>
                    </a:lnTo>
                    <a:lnTo>
                      <a:pt x="45" y="48"/>
                    </a:lnTo>
                    <a:lnTo>
                      <a:pt x="41" y="54"/>
                    </a:lnTo>
                    <a:lnTo>
                      <a:pt x="32" y="54"/>
                    </a:lnTo>
                    <a:lnTo>
                      <a:pt x="24" y="57"/>
                    </a:lnTo>
                    <a:lnTo>
                      <a:pt x="24" y="61"/>
                    </a:lnTo>
                    <a:lnTo>
                      <a:pt x="21" y="86"/>
                    </a:lnTo>
                    <a:lnTo>
                      <a:pt x="7" y="92"/>
                    </a:lnTo>
                    <a:lnTo>
                      <a:pt x="0" y="92"/>
                    </a:lnTo>
                    <a:lnTo>
                      <a:pt x="7" y="110"/>
                    </a:lnTo>
                    <a:lnTo>
                      <a:pt x="9" y="125"/>
                    </a:lnTo>
                    <a:lnTo>
                      <a:pt x="12" y="128"/>
                    </a:lnTo>
                    <a:lnTo>
                      <a:pt x="10" y="140"/>
                    </a:lnTo>
                    <a:lnTo>
                      <a:pt x="15" y="148"/>
                    </a:lnTo>
                    <a:lnTo>
                      <a:pt x="16" y="149"/>
                    </a:lnTo>
                    <a:lnTo>
                      <a:pt x="16" y="165"/>
                    </a:lnTo>
                    <a:lnTo>
                      <a:pt x="18" y="166"/>
                    </a:lnTo>
                    <a:lnTo>
                      <a:pt x="30" y="168"/>
                    </a:lnTo>
                    <a:lnTo>
                      <a:pt x="38" y="171"/>
                    </a:lnTo>
                    <a:lnTo>
                      <a:pt x="41" y="177"/>
                    </a:lnTo>
                    <a:lnTo>
                      <a:pt x="44" y="180"/>
                    </a:lnTo>
                    <a:lnTo>
                      <a:pt x="50" y="177"/>
                    </a:lnTo>
                    <a:lnTo>
                      <a:pt x="54" y="169"/>
                    </a:lnTo>
                    <a:lnTo>
                      <a:pt x="57" y="169"/>
                    </a:lnTo>
                    <a:lnTo>
                      <a:pt x="65" y="158"/>
                    </a:lnTo>
                    <a:lnTo>
                      <a:pt x="68" y="151"/>
                    </a:lnTo>
                    <a:lnTo>
                      <a:pt x="79" y="145"/>
                    </a:lnTo>
                    <a:lnTo>
                      <a:pt x="94" y="149"/>
                    </a:lnTo>
                    <a:lnTo>
                      <a:pt x="92" y="162"/>
                    </a:lnTo>
                    <a:lnTo>
                      <a:pt x="97" y="166"/>
                    </a:lnTo>
                    <a:lnTo>
                      <a:pt x="101" y="171"/>
                    </a:lnTo>
                    <a:lnTo>
                      <a:pt x="105" y="168"/>
                    </a:lnTo>
                    <a:lnTo>
                      <a:pt x="105" y="162"/>
                    </a:lnTo>
                    <a:lnTo>
                      <a:pt x="111" y="151"/>
                    </a:lnTo>
                    <a:lnTo>
                      <a:pt x="114" y="139"/>
                    </a:lnTo>
                    <a:lnTo>
                      <a:pt x="127" y="131"/>
                    </a:lnTo>
                    <a:lnTo>
                      <a:pt x="130" y="128"/>
                    </a:lnTo>
                    <a:lnTo>
                      <a:pt x="138" y="131"/>
                    </a:lnTo>
                    <a:lnTo>
                      <a:pt x="141" y="134"/>
                    </a:lnTo>
                    <a:lnTo>
                      <a:pt x="144" y="137"/>
                    </a:lnTo>
                    <a:lnTo>
                      <a:pt x="153" y="134"/>
                    </a:lnTo>
                    <a:lnTo>
                      <a:pt x="161" y="136"/>
                    </a:lnTo>
                    <a:lnTo>
                      <a:pt x="170" y="140"/>
                    </a:lnTo>
                    <a:lnTo>
                      <a:pt x="174" y="148"/>
                    </a:lnTo>
                    <a:lnTo>
                      <a:pt x="177" y="149"/>
                    </a:lnTo>
                    <a:lnTo>
                      <a:pt x="182" y="146"/>
                    </a:lnTo>
                    <a:lnTo>
                      <a:pt x="193" y="131"/>
                    </a:lnTo>
                    <a:lnTo>
                      <a:pt x="202" y="140"/>
                    </a:lnTo>
                    <a:lnTo>
                      <a:pt x="212" y="134"/>
                    </a:lnTo>
                    <a:lnTo>
                      <a:pt x="223" y="139"/>
                    </a:lnTo>
                    <a:lnTo>
                      <a:pt x="227" y="137"/>
                    </a:lnTo>
                    <a:lnTo>
                      <a:pt x="232" y="136"/>
                    </a:lnTo>
                    <a:lnTo>
                      <a:pt x="227" y="113"/>
                    </a:lnTo>
                    <a:lnTo>
                      <a:pt x="235" y="107"/>
                    </a:lnTo>
                    <a:lnTo>
                      <a:pt x="240" y="104"/>
                    </a:lnTo>
                    <a:lnTo>
                      <a:pt x="244" y="110"/>
                    </a:lnTo>
                    <a:lnTo>
                      <a:pt x="249" y="111"/>
                    </a:lnTo>
                    <a:lnTo>
                      <a:pt x="253" y="116"/>
                    </a:lnTo>
                    <a:lnTo>
                      <a:pt x="258" y="111"/>
                    </a:lnTo>
                    <a:lnTo>
                      <a:pt x="256" y="110"/>
                    </a:lnTo>
                    <a:lnTo>
                      <a:pt x="253" y="95"/>
                    </a:lnTo>
                    <a:lnTo>
                      <a:pt x="253" y="82"/>
                    </a:lnTo>
                    <a:lnTo>
                      <a:pt x="250" y="76"/>
                    </a:lnTo>
                    <a:lnTo>
                      <a:pt x="246" y="75"/>
                    </a:lnTo>
                    <a:lnTo>
                      <a:pt x="244" y="72"/>
                    </a:lnTo>
                    <a:lnTo>
                      <a:pt x="249" y="69"/>
                    </a:lnTo>
                    <a:lnTo>
                      <a:pt x="249" y="58"/>
                    </a:lnTo>
                    <a:lnTo>
                      <a:pt x="250" y="49"/>
                    </a:lnTo>
                    <a:lnTo>
                      <a:pt x="246" y="46"/>
                    </a:lnTo>
                    <a:lnTo>
                      <a:pt x="241" y="45"/>
                    </a:lnTo>
                    <a:lnTo>
                      <a:pt x="237" y="48"/>
                    </a:lnTo>
                    <a:lnTo>
                      <a:pt x="235" y="45"/>
                    </a:lnTo>
                    <a:lnTo>
                      <a:pt x="230" y="54"/>
                    </a:lnTo>
                    <a:lnTo>
                      <a:pt x="221" y="52"/>
                    </a:lnTo>
                    <a:lnTo>
                      <a:pt x="218" y="48"/>
                    </a:lnTo>
                    <a:lnTo>
                      <a:pt x="211" y="49"/>
                    </a:lnTo>
                    <a:lnTo>
                      <a:pt x="208" y="48"/>
                    </a:lnTo>
                    <a:lnTo>
                      <a:pt x="208" y="46"/>
                    </a:lnTo>
                    <a:lnTo>
                      <a:pt x="211" y="40"/>
                    </a:lnTo>
                    <a:lnTo>
                      <a:pt x="202" y="29"/>
                    </a:lnTo>
                    <a:lnTo>
                      <a:pt x="202" y="25"/>
                    </a:lnTo>
                    <a:lnTo>
                      <a:pt x="196" y="23"/>
                    </a:lnTo>
                    <a:lnTo>
                      <a:pt x="199" y="14"/>
                    </a:lnTo>
                    <a:lnTo>
                      <a:pt x="193" y="11"/>
                    </a:lnTo>
                    <a:lnTo>
                      <a:pt x="191" y="5"/>
                    </a:lnTo>
                    <a:lnTo>
                      <a:pt x="186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1" name="Freeform 4268">
                <a:extLst>
                  <a:ext uri="{FF2B5EF4-FFF2-40B4-BE49-F238E27FC236}">
                    <a16:creationId xmlns:a16="http://schemas.microsoft.com/office/drawing/2014/main" id="{CA956616-76DA-8F80-BF2E-5242D1B20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476"/>
                <a:ext cx="129" cy="89"/>
              </a:xfrm>
              <a:custGeom>
                <a:avLst/>
                <a:gdLst>
                  <a:gd name="T0" fmla="*/ 191 w 258"/>
                  <a:gd name="T1" fmla="*/ 5 h 180"/>
                  <a:gd name="T2" fmla="*/ 199 w 258"/>
                  <a:gd name="T3" fmla="*/ 14 h 180"/>
                  <a:gd name="T4" fmla="*/ 202 w 258"/>
                  <a:gd name="T5" fmla="*/ 25 h 180"/>
                  <a:gd name="T6" fmla="*/ 211 w 258"/>
                  <a:gd name="T7" fmla="*/ 40 h 180"/>
                  <a:gd name="T8" fmla="*/ 208 w 258"/>
                  <a:gd name="T9" fmla="*/ 48 h 180"/>
                  <a:gd name="T10" fmla="*/ 218 w 258"/>
                  <a:gd name="T11" fmla="*/ 48 h 180"/>
                  <a:gd name="T12" fmla="*/ 230 w 258"/>
                  <a:gd name="T13" fmla="*/ 54 h 180"/>
                  <a:gd name="T14" fmla="*/ 237 w 258"/>
                  <a:gd name="T15" fmla="*/ 48 h 180"/>
                  <a:gd name="T16" fmla="*/ 246 w 258"/>
                  <a:gd name="T17" fmla="*/ 46 h 180"/>
                  <a:gd name="T18" fmla="*/ 249 w 258"/>
                  <a:gd name="T19" fmla="*/ 58 h 180"/>
                  <a:gd name="T20" fmla="*/ 244 w 258"/>
                  <a:gd name="T21" fmla="*/ 72 h 180"/>
                  <a:gd name="T22" fmla="*/ 250 w 258"/>
                  <a:gd name="T23" fmla="*/ 76 h 180"/>
                  <a:gd name="T24" fmla="*/ 253 w 258"/>
                  <a:gd name="T25" fmla="*/ 95 h 180"/>
                  <a:gd name="T26" fmla="*/ 258 w 258"/>
                  <a:gd name="T27" fmla="*/ 111 h 180"/>
                  <a:gd name="T28" fmla="*/ 249 w 258"/>
                  <a:gd name="T29" fmla="*/ 111 h 180"/>
                  <a:gd name="T30" fmla="*/ 240 w 258"/>
                  <a:gd name="T31" fmla="*/ 104 h 180"/>
                  <a:gd name="T32" fmla="*/ 227 w 258"/>
                  <a:gd name="T33" fmla="*/ 113 h 180"/>
                  <a:gd name="T34" fmla="*/ 227 w 258"/>
                  <a:gd name="T35" fmla="*/ 137 h 180"/>
                  <a:gd name="T36" fmla="*/ 212 w 258"/>
                  <a:gd name="T37" fmla="*/ 134 h 180"/>
                  <a:gd name="T38" fmla="*/ 193 w 258"/>
                  <a:gd name="T39" fmla="*/ 131 h 180"/>
                  <a:gd name="T40" fmla="*/ 177 w 258"/>
                  <a:gd name="T41" fmla="*/ 149 h 180"/>
                  <a:gd name="T42" fmla="*/ 170 w 258"/>
                  <a:gd name="T43" fmla="*/ 140 h 180"/>
                  <a:gd name="T44" fmla="*/ 153 w 258"/>
                  <a:gd name="T45" fmla="*/ 134 h 180"/>
                  <a:gd name="T46" fmla="*/ 141 w 258"/>
                  <a:gd name="T47" fmla="*/ 134 h 180"/>
                  <a:gd name="T48" fmla="*/ 130 w 258"/>
                  <a:gd name="T49" fmla="*/ 128 h 180"/>
                  <a:gd name="T50" fmla="*/ 114 w 258"/>
                  <a:gd name="T51" fmla="*/ 139 h 180"/>
                  <a:gd name="T52" fmla="*/ 105 w 258"/>
                  <a:gd name="T53" fmla="*/ 162 h 180"/>
                  <a:gd name="T54" fmla="*/ 101 w 258"/>
                  <a:gd name="T55" fmla="*/ 171 h 180"/>
                  <a:gd name="T56" fmla="*/ 92 w 258"/>
                  <a:gd name="T57" fmla="*/ 162 h 180"/>
                  <a:gd name="T58" fmla="*/ 79 w 258"/>
                  <a:gd name="T59" fmla="*/ 145 h 180"/>
                  <a:gd name="T60" fmla="*/ 65 w 258"/>
                  <a:gd name="T61" fmla="*/ 158 h 180"/>
                  <a:gd name="T62" fmla="*/ 54 w 258"/>
                  <a:gd name="T63" fmla="*/ 169 h 180"/>
                  <a:gd name="T64" fmla="*/ 44 w 258"/>
                  <a:gd name="T65" fmla="*/ 180 h 180"/>
                  <a:gd name="T66" fmla="*/ 38 w 258"/>
                  <a:gd name="T67" fmla="*/ 171 h 180"/>
                  <a:gd name="T68" fmla="*/ 18 w 258"/>
                  <a:gd name="T69" fmla="*/ 166 h 180"/>
                  <a:gd name="T70" fmla="*/ 16 w 258"/>
                  <a:gd name="T71" fmla="*/ 149 h 180"/>
                  <a:gd name="T72" fmla="*/ 10 w 258"/>
                  <a:gd name="T73" fmla="*/ 140 h 180"/>
                  <a:gd name="T74" fmla="*/ 9 w 258"/>
                  <a:gd name="T75" fmla="*/ 125 h 180"/>
                  <a:gd name="T76" fmla="*/ 0 w 258"/>
                  <a:gd name="T77" fmla="*/ 92 h 180"/>
                  <a:gd name="T78" fmla="*/ 21 w 258"/>
                  <a:gd name="T79" fmla="*/ 86 h 180"/>
                  <a:gd name="T80" fmla="*/ 24 w 258"/>
                  <a:gd name="T81" fmla="*/ 57 h 180"/>
                  <a:gd name="T82" fmla="*/ 41 w 258"/>
                  <a:gd name="T83" fmla="*/ 54 h 180"/>
                  <a:gd name="T84" fmla="*/ 54 w 258"/>
                  <a:gd name="T85" fmla="*/ 48 h 180"/>
                  <a:gd name="T86" fmla="*/ 71 w 258"/>
                  <a:gd name="T87" fmla="*/ 55 h 180"/>
                  <a:gd name="T88" fmla="*/ 71 w 258"/>
                  <a:gd name="T89" fmla="*/ 43 h 180"/>
                  <a:gd name="T90" fmla="*/ 82 w 258"/>
                  <a:gd name="T91" fmla="*/ 32 h 180"/>
                  <a:gd name="T92" fmla="*/ 91 w 258"/>
                  <a:gd name="T93" fmla="*/ 41 h 180"/>
                  <a:gd name="T94" fmla="*/ 100 w 258"/>
                  <a:gd name="T95" fmla="*/ 40 h 180"/>
                  <a:gd name="T96" fmla="*/ 114 w 258"/>
                  <a:gd name="T97" fmla="*/ 37 h 180"/>
                  <a:gd name="T98" fmla="*/ 114 w 258"/>
                  <a:gd name="T99" fmla="*/ 46 h 180"/>
                  <a:gd name="T100" fmla="*/ 136 w 258"/>
                  <a:gd name="T101" fmla="*/ 48 h 180"/>
                  <a:gd name="T102" fmla="*/ 150 w 258"/>
                  <a:gd name="T103" fmla="*/ 40 h 180"/>
                  <a:gd name="T104" fmla="*/ 155 w 258"/>
                  <a:gd name="T105" fmla="*/ 28 h 180"/>
                  <a:gd name="T106" fmla="*/ 159 w 258"/>
                  <a:gd name="T107" fmla="*/ 10 h 180"/>
                  <a:gd name="T108" fmla="*/ 170 w 258"/>
                  <a:gd name="T109" fmla="*/ 5 h 180"/>
                  <a:gd name="T110" fmla="*/ 180 w 258"/>
                  <a:gd name="T111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58" h="180">
                    <a:moveTo>
                      <a:pt x="186" y="2"/>
                    </a:moveTo>
                    <a:lnTo>
                      <a:pt x="191" y="5"/>
                    </a:lnTo>
                    <a:lnTo>
                      <a:pt x="193" y="11"/>
                    </a:lnTo>
                    <a:lnTo>
                      <a:pt x="199" y="14"/>
                    </a:lnTo>
                    <a:lnTo>
                      <a:pt x="196" y="23"/>
                    </a:lnTo>
                    <a:lnTo>
                      <a:pt x="202" y="25"/>
                    </a:lnTo>
                    <a:lnTo>
                      <a:pt x="202" y="29"/>
                    </a:lnTo>
                    <a:lnTo>
                      <a:pt x="211" y="40"/>
                    </a:lnTo>
                    <a:lnTo>
                      <a:pt x="208" y="46"/>
                    </a:lnTo>
                    <a:lnTo>
                      <a:pt x="208" y="48"/>
                    </a:lnTo>
                    <a:lnTo>
                      <a:pt x="211" y="49"/>
                    </a:lnTo>
                    <a:lnTo>
                      <a:pt x="218" y="48"/>
                    </a:lnTo>
                    <a:lnTo>
                      <a:pt x="221" y="52"/>
                    </a:lnTo>
                    <a:lnTo>
                      <a:pt x="230" y="54"/>
                    </a:lnTo>
                    <a:lnTo>
                      <a:pt x="235" y="45"/>
                    </a:lnTo>
                    <a:lnTo>
                      <a:pt x="237" y="48"/>
                    </a:lnTo>
                    <a:lnTo>
                      <a:pt x="241" y="45"/>
                    </a:lnTo>
                    <a:lnTo>
                      <a:pt x="246" y="46"/>
                    </a:lnTo>
                    <a:lnTo>
                      <a:pt x="250" y="49"/>
                    </a:lnTo>
                    <a:lnTo>
                      <a:pt x="249" y="58"/>
                    </a:lnTo>
                    <a:lnTo>
                      <a:pt x="249" y="69"/>
                    </a:lnTo>
                    <a:lnTo>
                      <a:pt x="244" y="72"/>
                    </a:lnTo>
                    <a:lnTo>
                      <a:pt x="246" y="75"/>
                    </a:lnTo>
                    <a:lnTo>
                      <a:pt x="250" y="76"/>
                    </a:lnTo>
                    <a:lnTo>
                      <a:pt x="253" y="82"/>
                    </a:lnTo>
                    <a:lnTo>
                      <a:pt x="253" y="95"/>
                    </a:lnTo>
                    <a:lnTo>
                      <a:pt x="256" y="110"/>
                    </a:lnTo>
                    <a:lnTo>
                      <a:pt x="258" y="111"/>
                    </a:lnTo>
                    <a:lnTo>
                      <a:pt x="253" y="116"/>
                    </a:lnTo>
                    <a:lnTo>
                      <a:pt x="249" y="111"/>
                    </a:lnTo>
                    <a:lnTo>
                      <a:pt x="244" y="110"/>
                    </a:lnTo>
                    <a:lnTo>
                      <a:pt x="240" y="104"/>
                    </a:lnTo>
                    <a:lnTo>
                      <a:pt x="235" y="107"/>
                    </a:lnTo>
                    <a:lnTo>
                      <a:pt x="227" y="113"/>
                    </a:lnTo>
                    <a:lnTo>
                      <a:pt x="232" y="136"/>
                    </a:lnTo>
                    <a:lnTo>
                      <a:pt x="227" y="137"/>
                    </a:lnTo>
                    <a:lnTo>
                      <a:pt x="223" y="139"/>
                    </a:lnTo>
                    <a:lnTo>
                      <a:pt x="212" y="134"/>
                    </a:lnTo>
                    <a:lnTo>
                      <a:pt x="202" y="140"/>
                    </a:lnTo>
                    <a:lnTo>
                      <a:pt x="193" y="131"/>
                    </a:lnTo>
                    <a:lnTo>
                      <a:pt x="182" y="146"/>
                    </a:lnTo>
                    <a:lnTo>
                      <a:pt x="177" y="149"/>
                    </a:lnTo>
                    <a:lnTo>
                      <a:pt x="174" y="148"/>
                    </a:lnTo>
                    <a:lnTo>
                      <a:pt x="170" y="140"/>
                    </a:lnTo>
                    <a:lnTo>
                      <a:pt x="161" y="136"/>
                    </a:lnTo>
                    <a:lnTo>
                      <a:pt x="153" y="134"/>
                    </a:lnTo>
                    <a:lnTo>
                      <a:pt x="144" y="137"/>
                    </a:lnTo>
                    <a:lnTo>
                      <a:pt x="141" y="134"/>
                    </a:lnTo>
                    <a:lnTo>
                      <a:pt x="138" y="131"/>
                    </a:lnTo>
                    <a:lnTo>
                      <a:pt x="130" y="128"/>
                    </a:lnTo>
                    <a:lnTo>
                      <a:pt x="127" y="131"/>
                    </a:lnTo>
                    <a:lnTo>
                      <a:pt x="114" y="139"/>
                    </a:lnTo>
                    <a:lnTo>
                      <a:pt x="111" y="151"/>
                    </a:lnTo>
                    <a:lnTo>
                      <a:pt x="105" y="162"/>
                    </a:lnTo>
                    <a:lnTo>
                      <a:pt x="105" y="168"/>
                    </a:lnTo>
                    <a:lnTo>
                      <a:pt x="101" y="171"/>
                    </a:lnTo>
                    <a:lnTo>
                      <a:pt x="97" y="166"/>
                    </a:lnTo>
                    <a:lnTo>
                      <a:pt x="92" y="162"/>
                    </a:lnTo>
                    <a:lnTo>
                      <a:pt x="94" y="149"/>
                    </a:lnTo>
                    <a:lnTo>
                      <a:pt x="79" y="145"/>
                    </a:lnTo>
                    <a:lnTo>
                      <a:pt x="68" y="151"/>
                    </a:lnTo>
                    <a:lnTo>
                      <a:pt x="65" y="158"/>
                    </a:lnTo>
                    <a:lnTo>
                      <a:pt x="57" y="169"/>
                    </a:lnTo>
                    <a:lnTo>
                      <a:pt x="54" y="169"/>
                    </a:lnTo>
                    <a:lnTo>
                      <a:pt x="50" y="177"/>
                    </a:lnTo>
                    <a:lnTo>
                      <a:pt x="44" y="180"/>
                    </a:lnTo>
                    <a:lnTo>
                      <a:pt x="41" y="177"/>
                    </a:lnTo>
                    <a:lnTo>
                      <a:pt x="38" y="171"/>
                    </a:lnTo>
                    <a:lnTo>
                      <a:pt x="30" y="168"/>
                    </a:lnTo>
                    <a:lnTo>
                      <a:pt x="18" y="166"/>
                    </a:lnTo>
                    <a:lnTo>
                      <a:pt x="16" y="165"/>
                    </a:lnTo>
                    <a:lnTo>
                      <a:pt x="16" y="149"/>
                    </a:lnTo>
                    <a:lnTo>
                      <a:pt x="15" y="148"/>
                    </a:lnTo>
                    <a:lnTo>
                      <a:pt x="10" y="140"/>
                    </a:lnTo>
                    <a:lnTo>
                      <a:pt x="12" y="128"/>
                    </a:lnTo>
                    <a:lnTo>
                      <a:pt x="9" y="125"/>
                    </a:lnTo>
                    <a:lnTo>
                      <a:pt x="7" y="110"/>
                    </a:lnTo>
                    <a:lnTo>
                      <a:pt x="0" y="92"/>
                    </a:lnTo>
                    <a:lnTo>
                      <a:pt x="7" y="92"/>
                    </a:lnTo>
                    <a:lnTo>
                      <a:pt x="21" y="86"/>
                    </a:lnTo>
                    <a:lnTo>
                      <a:pt x="24" y="61"/>
                    </a:lnTo>
                    <a:lnTo>
                      <a:pt x="24" y="57"/>
                    </a:lnTo>
                    <a:lnTo>
                      <a:pt x="32" y="54"/>
                    </a:lnTo>
                    <a:lnTo>
                      <a:pt x="41" y="54"/>
                    </a:lnTo>
                    <a:lnTo>
                      <a:pt x="45" y="48"/>
                    </a:lnTo>
                    <a:lnTo>
                      <a:pt x="54" y="48"/>
                    </a:lnTo>
                    <a:lnTo>
                      <a:pt x="60" y="52"/>
                    </a:lnTo>
                    <a:lnTo>
                      <a:pt x="71" y="55"/>
                    </a:lnTo>
                    <a:lnTo>
                      <a:pt x="74" y="52"/>
                    </a:lnTo>
                    <a:lnTo>
                      <a:pt x="71" y="43"/>
                    </a:lnTo>
                    <a:lnTo>
                      <a:pt x="71" y="35"/>
                    </a:lnTo>
                    <a:lnTo>
                      <a:pt x="82" y="32"/>
                    </a:lnTo>
                    <a:lnTo>
                      <a:pt x="83" y="43"/>
                    </a:lnTo>
                    <a:lnTo>
                      <a:pt x="91" y="41"/>
                    </a:lnTo>
                    <a:lnTo>
                      <a:pt x="97" y="46"/>
                    </a:lnTo>
                    <a:lnTo>
                      <a:pt x="100" y="40"/>
                    </a:lnTo>
                    <a:lnTo>
                      <a:pt x="105" y="35"/>
                    </a:lnTo>
                    <a:lnTo>
                      <a:pt x="114" y="37"/>
                    </a:lnTo>
                    <a:lnTo>
                      <a:pt x="109" y="45"/>
                    </a:lnTo>
                    <a:lnTo>
                      <a:pt x="114" y="46"/>
                    </a:lnTo>
                    <a:lnTo>
                      <a:pt x="120" y="43"/>
                    </a:lnTo>
                    <a:lnTo>
                      <a:pt x="136" y="48"/>
                    </a:lnTo>
                    <a:lnTo>
                      <a:pt x="145" y="49"/>
                    </a:lnTo>
                    <a:lnTo>
                      <a:pt x="150" y="40"/>
                    </a:lnTo>
                    <a:lnTo>
                      <a:pt x="153" y="38"/>
                    </a:lnTo>
                    <a:lnTo>
                      <a:pt x="155" y="28"/>
                    </a:lnTo>
                    <a:lnTo>
                      <a:pt x="161" y="16"/>
                    </a:lnTo>
                    <a:lnTo>
                      <a:pt x="159" y="10"/>
                    </a:lnTo>
                    <a:lnTo>
                      <a:pt x="164" y="5"/>
                    </a:lnTo>
                    <a:lnTo>
                      <a:pt x="170" y="5"/>
                    </a:lnTo>
                    <a:lnTo>
                      <a:pt x="173" y="0"/>
                    </a:lnTo>
                    <a:lnTo>
                      <a:pt x="180" y="0"/>
                    </a:lnTo>
                    <a:lnTo>
                      <a:pt x="18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2" name="Freeform 4269">
                <a:extLst>
                  <a:ext uri="{FF2B5EF4-FFF2-40B4-BE49-F238E27FC236}">
                    <a16:creationId xmlns:a16="http://schemas.microsoft.com/office/drawing/2014/main" id="{03C5B7FA-5F7A-18A4-B6E0-259D3150A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476"/>
                <a:ext cx="129" cy="89"/>
              </a:xfrm>
              <a:custGeom>
                <a:avLst/>
                <a:gdLst>
                  <a:gd name="T0" fmla="*/ 191 w 258"/>
                  <a:gd name="T1" fmla="*/ 5 h 180"/>
                  <a:gd name="T2" fmla="*/ 199 w 258"/>
                  <a:gd name="T3" fmla="*/ 14 h 180"/>
                  <a:gd name="T4" fmla="*/ 202 w 258"/>
                  <a:gd name="T5" fmla="*/ 25 h 180"/>
                  <a:gd name="T6" fmla="*/ 211 w 258"/>
                  <a:gd name="T7" fmla="*/ 40 h 180"/>
                  <a:gd name="T8" fmla="*/ 208 w 258"/>
                  <a:gd name="T9" fmla="*/ 48 h 180"/>
                  <a:gd name="T10" fmla="*/ 218 w 258"/>
                  <a:gd name="T11" fmla="*/ 48 h 180"/>
                  <a:gd name="T12" fmla="*/ 230 w 258"/>
                  <a:gd name="T13" fmla="*/ 54 h 180"/>
                  <a:gd name="T14" fmla="*/ 237 w 258"/>
                  <a:gd name="T15" fmla="*/ 48 h 180"/>
                  <a:gd name="T16" fmla="*/ 246 w 258"/>
                  <a:gd name="T17" fmla="*/ 46 h 180"/>
                  <a:gd name="T18" fmla="*/ 249 w 258"/>
                  <a:gd name="T19" fmla="*/ 58 h 180"/>
                  <a:gd name="T20" fmla="*/ 244 w 258"/>
                  <a:gd name="T21" fmla="*/ 72 h 180"/>
                  <a:gd name="T22" fmla="*/ 250 w 258"/>
                  <a:gd name="T23" fmla="*/ 76 h 180"/>
                  <a:gd name="T24" fmla="*/ 253 w 258"/>
                  <a:gd name="T25" fmla="*/ 95 h 180"/>
                  <a:gd name="T26" fmla="*/ 258 w 258"/>
                  <a:gd name="T27" fmla="*/ 111 h 180"/>
                  <a:gd name="T28" fmla="*/ 249 w 258"/>
                  <a:gd name="T29" fmla="*/ 111 h 180"/>
                  <a:gd name="T30" fmla="*/ 240 w 258"/>
                  <a:gd name="T31" fmla="*/ 104 h 180"/>
                  <a:gd name="T32" fmla="*/ 227 w 258"/>
                  <a:gd name="T33" fmla="*/ 113 h 180"/>
                  <a:gd name="T34" fmla="*/ 227 w 258"/>
                  <a:gd name="T35" fmla="*/ 137 h 180"/>
                  <a:gd name="T36" fmla="*/ 212 w 258"/>
                  <a:gd name="T37" fmla="*/ 134 h 180"/>
                  <a:gd name="T38" fmla="*/ 193 w 258"/>
                  <a:gd name="T39" fmla="*/ 131 h 180"/>
                  <a:gd name="T40" fmla="*/ 177 w 258"/>
                  <a:gd name="T41" fmla="*/ 149 h 180"/>
                  <a:gd name="T42" fmla="*/ 170 w 258"/>
                  <a:gd name="T43" fmla="*/ 140 h 180"/>
                  <a:gd name="T44" fmla="*/ 153 w 258"/>
                  <a:gd name="T45" fmla="*/ 134 h 180"/>
                  <a:gd name="T46" fmla="*/ 141 w 258"/>
                  <a:gd name="T47" fmla="*/ 134 h 180"/>
                  <a:gd name="T48" fmla="*/ 130 w 258"/>
                  <a:gd name="T49" fmla="*/ 128 h 180"/>
                  <a:gd name="T50" fmla="*/ 114 w 258"/>
                  <a:gd name="T51" fmla="*/ 139 h 180"/>
                  <a:gd name="T52" fmla="*/ 105 w 258"/>
                  <a:gd name="T53" fmla="*/ 162 h 180"/>
                  <a:gd name="T54" fmla="*/ 101 w 258"/>
                  <a:gd name="T55" fmla="*/ 171 h 180"/>
                  <a:gd name="T56" fmla="*/ 92 w 258"/>
                  <a:gd name="T57" fmla="*/ 162 h 180"/>
                  <a:gd name="T58" fmla="*/ 79 w 258"/>
                  <a:gd name="T59" fmla="*/ 145 h 180"/>
                  <a:gd name="T60" fmla="*/ 65 w 258"/>
                  <a:gd name="T61" fmla="*/ 158 h 180"/>
                  <a:gd name="T62" fmla="*/ 54 w 258"/>
                  <a:gd name="T63" fmla="*/ 169 h 180"/>
                  <a:gd name="T64" fmla="*/ 44 w 258"/>
                  <a:gd name="T65" fmla="*/ 180 h 180"/>
                  <a:gd name="T66" fmla="*/ 38 w 258"/>
                  <a:gd name="T67" fmla="*/ 171 h 180"/>
                  <a:gd name="T68" fmla="*/ 18 w 258"/>
                  <a:gd name="T69" fmla="*/ 166 h 180"/>
                  <a:gd name="T70" fmla="*/ 16 w 258"/>
                  <a:gd name="T71" fmla="*/ 149 h 180"/>
                  <a:gd name="T72" fmla="*/ 10 w 258"/>
                  <a:gd name="T73" fmla="*/ 140 h 180"/>
                  <a:gd name="T74" fmla="*/ 9 w 258"/>
                  <a:gd name="T75" fmla="*/ 125 h 180"/>
                  <a:gd name="T76" fmla="*/ 0 w 258"/>
                  <a:gd name="T77" fmla="*/ 92 h 180"/>
                  <a:gd name="T78" fmla="*/ 21 w 258"/>
                  <a:gd name="T79" fmla="*/ 86 h 180"/>
                  <a:gd name="T80" fmla="*/ 24 w 258"/>
                  <a:gd name="T81" fmla="*/ 57 h 180"/>
                  <a:gd name="T82" fmla="*/ 41 w 258"/>
                  <a:gd name="T83" fmla="*/ 54 h 180"/>
                  <a:gd name="T84" fmla="*/ 54 w 258"/>
                  <a:gd name="T85" fmla="*/ 48 h 180"/>
                  <a:gd name="T86" fmla="*/ 71 w 258"/>
                  <a:gd name="T87" fmla="*/ 55 h 180"/>
                  <a:gd name="T88" fmla="*/ 71 w 258"/>
                  <a:gd name="T89" fmla="*/ 43 h 180"/>
                  <a:gd name="T90" fmla="*/ 82 w 258"/>
                  <a:gd name="T91" fmla="*/ 32 h 180"/>
                  <a:gd name="T92" fmla="*/ 91 w 258"/>
                  <a:gd name="T93" fmla="*/ 41 h 180"/>
                  <a:gd name="T94" fmla="*/ 100 w 258"/>
                  <a:gd name="T95" fmla="*/ 40 h 180"/>
                  <a:gd name="T96" fmla="*/ 114 w 258"/>
                  <a:gd name="T97" fmla="*/ 37 h 180"/>
                  <a:gd name="T98" fmla="*/ 114 w 258"/>
                  <a:gd name="T99" fmla="*/ 46 h 180"/>
                  <a:gd name="T100" fmla="*/ 136 w 258"/>
                  <a:gd name="T101" fmla="*/ 48 h 180"/>
                  <a:gd name="T102" fmla="*/ 150 w 258"/>
                  <a:gd name="T103" fmla="*/ 40 h 180"/>
                  <a:gd name="T104" fmla="*/ 155 w 258"/>
                  <a:gd name="T105" fmla="*/ 28 h 180"/>
                  <a:gd name="T106" fmla="*/ 159 w 258"/>
                  <a:gd name="T107" fmla="*/ 10 h 180"/>
                  <a:gd name="T108" fmla="*/ 170 w 258"/>
                  <a:gd name="T109" fmla="*/ 5 h 180"/>
                  <a:gd name="T110" fmla="*/ 180 w 258"/>
                  <a:gd name="T111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58" h="180">
                    <a:moveTo>
                      <a:pt x="186" y="2"/>
                    </a:moveTo>
                    <a:lnTo>
                      <a:pt x="191" y="5"/>
                    </a:lnTo>
                    <a:lnTo>
                      <a:pt x="193" y="11"/>
                    </a:lnTo>
                    <a:lnTo>
                      <a:pt x="199" y="14"/>
                    </a:lnTo>
                    <a:lnTo>
                      <a:pt x="196" y="23"/>
                    </a:lnTo>
                    <a:lnTo>
                      <a:pt x="202" y="25"/>
                    </a:lnTo>
                    <a:lnTo>
                      <a:pt x="202" y="29"/>
                    </a:lnTo>
                    <a:lnTo>
                      <a:pt x="211" y="40"/>
                    </a:lnTo>
                    <a:lnTo>
                      <a:pt x="208" y="46"/>
                    </a:lnTo>
                    <a:lnTo>
                      <a:pt x="208" y="48"/>
                    </a:lnTo>
                    <a:lnTo>
                      <a:pt x="211" y="49"/>
                    </a:lnTo>
                    <a:lnTo>
                      <a:pt x="218" y="48"/>
                    </a:lnTo>
                    <a:lnTo>
                      <a:pt x="221" y="52"/>
                    </a:lnTo>
                    <a:lnTo>
                      <a:pt x="230" y="54"/>
                    </a:lnTo>
                    <a:lnTo>
                      <a:pt x="235" y="45"/>
                    </a:lnTo>
                    <a:lnTo>
                      <a:pt x="237" y="48"/>
                    </a:lnTo>
                    <a:lnTo>
                      <a:pt x="241" y="45"/>
                    </a:lnTo>
                    <a:lnTo>
                      <a:pt x="246" y="46"/>
                    </a:lnTo>
                    <a:lnTo>
                      <a:pt x="250" y="49"/>
                    </a:lnTo>
                    <a:lnTo>
                      <a:pt x="249" y="58"/>
                    </a:lnTo>
                    <a:lnTo>
                      <a:pt x="249" y="69"/>
                    </a:lnTo>
                    <a:lnTo>
                      <a:pt x="244" y="72"/>
                    </a:lnTo>
                    <a:lnTo>
                      <a:pt x="246" y="75"/>
                    </a:lnTo>
                    <a:lnTo>
                      <a:pt x="250" y="76"/>
                    </a:lnTo>
                    <a:lnTo>
                      <a:pt x="253" y="82"/>
                    </a:lnTo>
                    <a:lnTo>
                      <a:pt x="253" y="95"/>
                    </a:lnTo>
                    <a:lnTo>
                      <a:pt x="256" y="110"/>
                    </a:lnTo>
                    <a:lnTo>
                      <a:pt x="258" y="111"/>
                    </a:lnTo>
                    <a:lnTo>
                      <a:pt x="253" y="116"/>
                    </a:lnTo>
                    <a:lnTo>
                      <a:pt x="249" y="111"/>
                    </a:lnTo>
                    <a:lnTo>
                      <a:pt x="244" y="110"/>
                    </a:lnTo>
                    <a:lnTo>
                      <a:pt x="240" y="104"/>
                    </a:lnTo>
                    <a:lnTo>
                      <a:pt x="235" y="107"/>
                    </a:lnTo>
                    <a:lnTo>
                      <a:pt x="227" y="113"/>
                    </a:lnTo>
                    <a:lnTo>
                      <a:pt x="232" y="136"/>
                    </a:lnTo>
                    <a:lnTo>
                      <a:pt x="227" y="137"/>
                    </a:lnTo>
                    <a:lnTo>
                      <a:pt x="223" y="139"/>
                    </a:lnTo>
                    <a:lnTo>
                      <a:pt x="212" y="134"/>
                    </a:lnTo>
                    <a:lnTo>
                      <a:pt x="202" y="140"/>
                    </a:lnTo>
                    <a:lnTo>
                      <a:pt x="193" y="131"/>
                    </a:lnTo>
                    <a:lnTo>
                      <a:pt x="182" y="146"/>
                    </a:lnTo>
                    <a:lnTo>
                      <a:pt x="177" y="149"/>
                    </a:lnTo>
                    <a:lnTo>
                      <a:pt x="174" y="148"/>
                    </a:lnTo>
                    <a:lnTo>
                      <a:pt x="170" y="140"/>
                    </a:lnTo>
                    <a:lnTo>
                      <a:pt x="161" y="136"/>
                    </a:lnTo>
                    <a:lnTo>
                      <a:pt x="153" y="134"/>
                    </a:lnTo>
                    <a:lnTo>
                      <a:pt x="144" y="137"/>
                    </a:lnTo>
                    <a:lnTo>
                      <a:pt x="141" y="134"/>
                    </a:lnTo>
                    <a:lnTo>
                      <a:pt x="138" y="131"/>
                    </a:lnTo>
                    <a:lnTo>
                      <a:pt x="130" y="128"/>
                    </a:lnTo>
                    <a:lnTo>
                      <a:pt x="127" y="131"/>
                    </a:lnTo>
                    <a:lnTo>
                      <a:pt x="114" y="139"/>
                    </a:lnTo>
                    <a:lnTo>
                      <a:pt x="111" y="151"/>
                    </a:lnTo>
                    <a:lnTo>
                      <a:pt x="105" y="162"/>
                    </a:lnTo>
                    <a:lnTo>
                      <a:pt x="105" y="168"/>
                    </a:lnTo>
                    <a:lnTo>
                      <a:pt x="101" y="171"/>
                    </a:lnTo>
                    <a:lnTo>
                      <a:pt x="97" y="166"/>
                    </a:lnTo>
                    <a:lnTo>
                      <a:pt x="92" y="162"/>
                    </a:lnTo>
                    <a:lnTo>
                      <a:pt x="94" y="149"/>
                    </a:lnTo>
                    <a:lnTo>
                      <a:pt x="79" y="145"/>
                    </a:lnTo>
                    <a:lnTo>
                      <a:pt x="68" y="151"/>
                    </a:lnTo>
                    <a:lnTo>
                      <a:pt x="65" y="158"/>
                    </a:lnTo>
                    <a:lnTo>
                      <a:pt x="57" y="169"/>
                    </a:lnTo>
                    <a:lnTo>
                      <a:pt x="54" y="169"/>
                    </a:lnTo>
                    <a:lnTo>
                      <a:pt x="50" y="177"/>
                    </a:lnTo>
                    <a:lnTo>
                      <a:pt x="44" y="180"/>
                    </a:lnTo>
                    <a:lnTo>
                      <a:pt x="41" y="177"/>
                    </a:lnTo>
                    <a:lnTo>
                      <a:pt x="38" y="171"/>
                    </a:lnTo>
                    <a:lnTo>
                      <a:pt x="30" y="168"/>
                    </a:lnTo>
                    <a:lnTo>
                      <a:pt x="18" y="166"/>
                    </a:lnTo>
                    <a:lnTo>
                      <a:pt x="16" y="165"/>
                    </a:lnTo>
                    <a:lnTo>
                      <a:pt x="16" y="149"/>
                    </a:lnTo>
                    <a:lnTo>
                      <a:pt x="15" y="148"/>
                    </a:lnTo>
                    <a:lnTo>
                      <a:pt x="10" y="140"/>
                    </a:lnTo>
                    <a:lnTo>
                      <a:pt x="12" y="128"/>
                    </a:lnTo>
                    <a:lnTo>
                      <a:pt x="9" y="125"/>
                    </a:lnTo>
                    <a:lnTo>
                      <a:pt x="7" y="110"/>
                    </a:lnTo>
                    <a:lnTo>
                      <a:pt x="0" y="92"/>
                    </a:lnTo>
                    <a:lnTo>
                      <a:pt x="7" y="92"/>
                    </a:lnTo>
                    <a:lnTo>
                      <a:pt x="21" y="86"/>
                    </a:lnTo>
                    <a:lnTo>
                      <a:pt x="24" y="61"/>
                    </a:lnTo>
                    <a:lnTo>
                      <a:pt x="24" y="57"/>
                    </a:lnTo>
                    <a:lnTo>
                      <a:pt x="32" y="54"/>
                    </a:lnTo>
                    <a:lnTo>
                      <a:pt x="41" y="54"/>
                    </a:lnTo>
                    <a:lnTo>
                      <a:pt x="45" y="48"/>
                    </a:lnTo>
                    <a:lnTo>
                      <a:pt x="54" y="48"/>
                    </a:lnTo>
                    <a:lnTo>
                      <a:pt x="60" y="52"/>
                    </a:lnTo>
                    <a:lnTo>
                      <a:pt x="71" y="55"/>
                    </a:lnTo>
                    <a:lnTo>
                      <a:pt x="74" y="52"/>
                    </a:lnTo>
                    <a:lnTo>
                      <a:pt x="71" y="43"/>
                    </a:lnTo>
                    <a:lnTo>
                      <a:pt x="71" y="35"/>
                    </a:lnTo>
                    <a:lnTo>
                      <a:pt x="82" y="32"/>
                    </a:lnTo>
                    <a:lnTo>
                      <a:pt x="83" y="43"/>
                    </a:lnTo>
                    <a:lnTo>
                      <a:pt x="91" y="41"/>
                    </a:lnTo>
                    <a:lnTo>
                      <a:pt x="97" y="46"/>
                    </a:lnTo>
                    <a:lnTo>
                      <a:pt x="100" y="40"/>
                    </a:lnTo>
                    <a:lnTo>
                      <a:pt x="105" y="35"/>
                    </a:lnTo>
                    <a:lnTo>
                      <a:pt x="114" y="37"/>
                    </a:lnTo>
                    <a:lnTo>
                      <a:pt x="109" y="45"/>
                    </a:lnTo>
                    <a:lnTo>
                      <a:pt x="114" y="46"/>
                    </a:lnTo>
                    <a:lnTo>
                      <a:pt x="120" y="43"/>
                    </a:lnTo>
                    <a:lnTo>
                      <a:pt x="136" y="48"/>
                    </a:lnTo>
                    <a:lnTo>
                      <a:pt x="145" y="49"/>
                    </a:lnTo>
                    <a:lnTo>
                      <a:pt x="150" y="40"/>
                    </a:lnTo>
                    <a:lnTo>
                      <a:pt x="153" y="38"/>
                    </a:lnTo>
                    <a:lnTo>
                      <a:pt x="155" y="28"/>
                    </a:lnTo>
                    <a:lnTo>
                      <a:pt x="161" y="16"/>
                    </a:lnTo>
                    <a:lnTo>
                      <a:pt x="159" y="10"/>
                    </a:lnTo>
                    <a:lnTo>
                      <a:pt x="164" y="5"/>
                    </a:lnTo>
                    <a:lnTo>
                      <a:pt x="170" y="5"/>
                    </a:lnTo>
                    <a:lnTo>
                      <a:pt x="173" y="0"/>
                    </a:lnTo>
                    <a:lnTo>
                      <a:pt x="180" y="0"/>
                    </a:lnTo>
                    <a:lnTo>
                      <a:pt x="186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3" name="Freeform 4270">
                <a:extLst>
                  <a:ext uri="{FF2B5EF4-FFF2-40B4-BE49-F238E27FC236}">
                    <a16:creationId xmlns:a16="http://schemas.microsoft.com/office/drawing/2014/main" id="{D9181200-1B74-8EEC-1013-B5A59502D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1571"/>
                <a:ext cx="144" cy="145"/>
              </a:xfrm>
              <a:custGeom>
                <a:avLst/>
                <a:gdLst>
                  <a:gd name="T0" fmla="*/ 30 w 288"/>
                  <a:gd name="T1" fmla="*/ 97 h 289"/>
                  <a:gd name="T2" fmla="*/ 23 w 288"/>
                  <a:gd name="T3" fmla="*/ 106 h 289"/>
                  <a:gd name="T4" fmla="*/ 35 w 288"/>
                  <a:gd name="T5" fmla="*/ 117 h 289"/>
                  <a:gd name="T6" fmla="*/ 27 w 288"/>
                  <a:gd name="T7" fmla="*/ 135 h 289"/>
                  <a:gd name="T8" fmla="*/ 21 w 288"/>
                  <a:gd name="T9" fmla="*/ 161 h 289"/>
                  <a:gd name="T10" fmla="*/ 27 w 288"/>
                  <a:gd name="T11" fmla="*/ 182 h 289"/>
                  <a:gd name="T12" fmla="*/ 33 w 288"/>
                  <a:gd name="T13" fmla="*/ 197 h 289"/>
                  <a:gd name="T14" fmla="*/ 13 w 288"/>
                  <a:gd name="T15" fmla="*/ 191 h 289"/>
                  <a:gd name="T16" fmla="*/ 3 w 288"/>
                  <a:gd name="T17" fmla="*/ 223 h 289"/>
                  <a:gd name="T18" fmla="*/ 12 w 288"/>
                  <a:gd name="T19" fmla="*/ 237 h 289"/>
                  <a:gd name="T20" fmla="*/ 16 w 288"/>
                  <a:gd name="T21" fmla="*/ 242 h 289"/>
                  <a:gd name="T22" fmla="*/ 33 w 288"/>
                  <a:gd name="T23" fmla="*/ 249 h 289"/>
                  <a:gd name="T24" fmla="*/ 47 w 288"/>
                  <a:gd name="T25" fmla="*/ 257 h 289"/>
                  <a:gd name="T26" fmla="*/ 77 w 288"/>
                  <a:gd name="T27" fmla="*/ 254 h 289"/>
                  <a:gd name="T28" fmla="*/ 103 w 288"/>
                  <a:gd name="T29" fmla="*/ 255 h 289"/>
                  <a:gd name="T30" fmla="*/ 123 w 288"/>
                  <a:gd name="T31" fmla="*/ 273 h 289"/>
                  <a:gd name="T32" fmla="*/ 133 w 288"/>
                  <a:gd name="T33" fmla="*/ 286 h 289"/>
                  <a:gd name="T34" fmla="*/ 152 w 288"/>
                  <a:gd name="T35" fmla="*/ 272 h 289"/>
                  <a:gd name="T36" fmla="*/ 170 w 288"/>
                  <a:gd name="T37" fmla="*/ 264 h 289"/>
                  <a:gd name="T38" fmla="*/ 185 w 288"/>
                  <a:gd name="T39" fmla="*/ 261 h 289"/>
                  <a:gd name="T40" fmla="*/ 194 w 288"/>
                  <a:gd name="T41" fmla="*/ 260 h 289"/>
                  <a:gd name="T42" fmla="*/ 205 w 288"/>
                  <a:gd name="T43" fmla="*/ 249 h 289"/>
                  <a:gd name="T44" fmla="*/ 217 w 288"/>
                  <a:gd name="T45" fmla="*/ 237 h 289"/>
                  <a:gd name="T46" fmla="*/ 246 w 288"/>
                  <a:gd name="T47" fmla="*/ 228 h 289"/>
                  <a:gd name="T48" fmla="*/ 267 w 288"/>
                  <a:gd name="T49" fmla="*/ 225 h 289"/>
                  <a:gd name="T50" fmla="*/ 265 w 288"/>
                  <a:gd name="T51" fmla="*/ 194 h 289"/>
                  <a:gd name="T52" fmla="*/ 265 w 288"/>
                  <a:gd name="T53" fmla="*/ 176 h 289"/>
                  <a:gd name="T54" fmla="*/ 288 w 288"/>
                  <a:gd name="T55" fmla="*/ 164 h 289"/>
                  <a:gd name="T56" fmla="*/ 279 w 288"/>
                  <a:gd name="T57" fmla="*/ 144 h 289"/>
                  <a:gd name="T58" fmla="*/ 265 w 288"/>
                  <a:gd name="T59" fmla="*/ 131 h 289"/>
                  <a:gd name="T60" fmla="*/ 249 w 288"/>
                  <a:gd name="T61" fmla="*/ 117 h 289"/>
                  <a:gd name="T62" fmla="*/ 243 w 288"/>
                  <a:gd name="T63" fmla="*/ 108 h 289"/>
                  <a:gd name="T64" fmla="*/ 235 w 288"/>
                  <a:gd name="T65" fmla="*/ 94 h 289"/>
                  <a:gd name="T66" fmla="*/ 224 w 288"/>
                  <a:gd name="T67" fmla="*/ 74 h 289"/>
                  <a:gd name="T68" fmla="*/ 209 w 288"/>
                  <a:gd name="T69" fmla="*/ 67 h 289"/>
                  <a:gd name="T70" fmla="*/ 191 w 288"/>
                  <a:gd name="T71" fmla="*/ 82 h 289"/>
                  <a:gd name="T72" fmla="*/ 186 w 288"/>
                  <a:gd name="T73" fmla="*/ 99 h 289"/>
                  <a:gd name="T74" fmla="*/ 168 w 288"/>
                  <a:gd name="T75" fmla="*/ 94 h 289"/>
                  <a:gd name="T76" fmla="*/ 162 w 288"/>
                  <a:gd name="T77" fmla="*/ 67 h 289"/>
                  <a:gd name="T78" fmla="*/ 162 w 288"/>
                  <a:gd name="T79" fmla="*/ 55 h 289"/>
                  <a:gd name="T80" fmla="*/ 156 w 288"/>
                  <a:gd name="T81" fmla="*/ 23 h 289"/>
                  <a:gd name="T82" fmla="*/ 144 w 288"/>
                  <a:gd name="T83" fmla="*/ 27 h 289"/>
                  <a:gd name="T84" fmla="*/ 133 w 288"/>
                  <a:gd name="T85" fmla="*/ 26 h 289"/>
                  <a:gd name="T86" fmla="*/ 121 w 288"/>
                  <a:gd name="T87" fmla="*/ 12 h 289"/>
                  <a:gd name="T88" fmla="*/ 103 w 288"/>
                  <a:gd name="T89" fmla="*/ 8 h 289"/>
                  <a:gd name="T90" fmla="*/ 94 w 288"/>
                  <a:gd name="T91" fmla="*/ 21 h 289"/>
                  <a:gd name="T92" fmla="*/ 92 w 288"/>
                  <a:gd name="T93" fmla="*/ 38 h 289"/>
                  <a:gd name="T94" fmla="*/ 112 w 288"/>
                  <a:gd name="T95" fmla="*/ 38 h 289"/>
                  <a:gd name="T96" fmla="*/ 120 w 288"/>
                  <a:gd name="T97" fmla="*/ 49 h 289"/>
                  <a:gd name="T98" fmla="*/ 111 w 288"/>
                  <a:gd name="T99" fmla="*/ 59 h 289"/>
                  <a:gd name="T100" fmla="*/ 114 w 288"/>
                  <a:gd name="T101" fmla="*/ 82 h 289"/>
                  <a:gd name="T102" fmla="*/ 112 w 288"/>
                  <a:gd name="T103" fmla="*/ 99 h 289"/>
                  <a:gd name="T104" fmla="*/ 95 w 288"/>
                  <a:gd name="T105" fmla="*/ 102 h 289"/>
                  <a:gd name="T106" fmla="*/ 79 w 288"/>
                  <a:gd name="T107" fmla="*/ 94 h 289"/>
                  <a:gd name="T108" fmla="*/ 67 w 288"/>
                  <a:gd name="T109" fmla="*/ 82 h 289"/>
                  <a:gd name="T110" fmla="*/ 56 w 288"/>
                  <a:gd name="T111" fmla="*/ 85 h 289"/>
                  <a:gd name="T112" fmla="*/ 35 w 288"/>
                  <a:gd name="T113" fmla="*/ 8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8" h="289">
                    <a:moveTo>
                      <a:pt x="35" y="88"/>
                    </a:moveTo>
                    <a:lnTo>
                      <a:pt x="35" y="91"/>
                    </a:lnTo>
                    <a:lnTo>
                      <a:pt x="30" y="97"/>
                    </a:lnTo>
                    <a:lnTo>
                      <a:pt x="21" y="99"/>
                    </a:lnTo>
                    <a:lnTo>
                      <a:pt x="20" y="100"/>
                    </a:lnTo>
                    <a:lnTo>
                      <a:pt x="23" y="106"/>
                    </a:lnTo>
                    <a:lnTo>
                      <a:pt x="29" y="111"/>
                    </a:lnTo>
                    <a:lnTo>
                      <a:pt x="33" y="109"/>
                    </a:lnTo>
                    <a:lnTo>
                      <a:pt x="35" y="117"/>
                    </a:lnTo>
                    <a:lnTo>
                      <a:pt x="32" y="123"/>
                    </a:lnTo>
                    <a:lnTo>
                      <a:pt x="30" y="132"/>
                    </a:lnTo>
                    <a:lnTo>
                      <a:pt x="27" y="135"/>
                    </a:lnTo>
                    <a:lnTo>
                      <a:pt x="21" y="147"/>
                    </a:lnTo>
                    <a:lnTo>
                      <a:pt x="24" y="150"/>
                    </a:lnTo>
                    <a:lnTo>
                      <a:pt x="21" y="161"/>
                    </a:lnTo>
                    <a:lnTo>
                      <a:pt x="21" y="167"/>
                    </a:lnTo>
                    <a:lnTo>
                      <a:pt x="27" y="173"/>
                    </a:lnTo>
                    <a:lnTo>
                      <a:pt x="27" y="182"/>
                    </a:lnTo>
                    <a:lnTo>
                      <a:pt x="30" y="184"/>
                    </a:lnTo>
                    <a:lnTo>
                      <a:pt x="33" y="197"/>
                    </a:lnTo>
                    <a:lnTo>
                      <a:pt x="33" y="197"/>
                    </a:lnTo>
                    <a:lnTo>
                      <a:pt x="23" y="194"/>
                    </a:lnTo>
                    <a:lnTo>
                      <a:pt x="15" y="190"/>
                    </a:lnTo>
                    <a:lnTo>
                      <a:pt x="13" y="191"/>
                    </a:lnTo>
                    <a:lnTo>
                      <a:pt x="3" y="201"/>
                    </a:lnTo>
                    <a:lnTo>
                      <a:pt x="0" y="205"/>
                    </a:lnTo>
                    <a:lnTo>
                      <a:pt x="3" y="223"/>
                    </a:lnTo>
                    <a:lnTo>
                      <a:pt x="0" y="231"/>
                    </a:lnTo>
                    <a:lnTo>
                      <a:pt x="9" y="232"/>
                    </a:lnTo>
                    <a:lnTo>
                      <a:pt x="12" y="237"/>
                    </a:lnTo>
                    <a:lnTo>
                      <a:pt x="21" y="234"/>
                    </a:lnTo>
                    <a:lnTo>
                      <a:pt x="23" y="237"/>
                    </a:lnTo>
                    <a:lnTo>
                      <a:pt x="16" y="242"/>
                    </a:lnTo>
                    <a:lnTo>
                      <a:pt x="20" y="242"/>
                    </a:lnTo>
                    <a:lnTo>
                      <a:pt x="21" y="251"/>
                    </a:lnTo>
                    <a:lnTo>
                      <a:pt x="33" y="249"/>
                    </a:lnTo>
                    <a:lnTo>
                      <a:pt x="36" y="252"/>
                    </a:lnTo>
                    <a:lnTo>
                      <a:pt x="42" y="260"/>
                    </a:lnTo>
                    <a:lnTo>
                      <a:pt x="47" y="257"/>
                    </a:lnTo>
                    <a:lnTo>
                      <a:pt x="53" y="261"/>
                    </a:lnTo>
                    <a:lnTo>
                      <a:pt x="64" y="260"/>
                    </a:lnTo>
                    <a:lnTo>
                      <a:pt x="77" y="254"/>
                    </a:lnTo>
                    <a:lnTo>
                      <a:pt x="91" y="251"/>
                    </a:lnTo>
                    <a:lnTo>
                      <a:pt x="97" y="251"/>
                    </a:lnTo>
                    <a:lnTo>
                      <a:pt x="103" y="255"/>
                    </a:lnTo>
                    <a:lnTo>
                      <a:pt x="120" y="261"/>
                    </a:lnTo>
                    <a:lnTo>
                      <a:pt x="118" y="267"/>
                    </a:lnTo>
                    <a:lnTo>
                      <a:pt x="123" y="273"/>
                    </a:lnTo>
                    <a:lnTo>
                      <a:pt x="126" y="284"/>
                    </a:lnTo>
                    <a:lnTo>
                      <a:pt x="126" y="289"/>
                    </a:lnTo>
                    <a:lnTo>
                      <a:pt x="133" y="286"/>
                    </a:lnTo>
                    <a:lnTo>
                      <a:pt x="142" y="287"/>
                    </a:lnTo>
                    <a:lnTo>
                      <a:pt x="149" y="278"/>
                    </a:lnTo>
                    <a:lnTo>
                      <a:pt x="152" y="272"/>
                    </a:lnTo>
                    <a:lnTo>
                      <a:pt x="158" y="270"/>
                    </a:lnTo>
                    <a:lnTo>
                      <a:pt x="167" y="269"/>
                    </a:lnTo>
                    <a:lnTo>
                      <a:pt x="170" y="264"/>
                    </a:lnTo>
                    <a:lnTo>
                      <a:pt x="176" y="267"/>
                    </a:lnTo>
                    <a:lnTo>
                      <a:pt x="176" y="264"/>
                    </a:lnTo>
                    <a:lnTo>
                      <a:pt x="185" y="261"/>
                    </a:lnTo>
                    <a:lnTo>
                      <a:pt x="188" y="263"/>
                    </a:lnTo>
                    <a:lnTo>
                      <a:pt x="191" y="257"/>
                    </a:lnTo>
                    <a:lnTo>
                      <a:pt x="194" y="260"/>
                    </a:lnTo>
                    <a:lnTo>
                      <a:pt x="199" y="257"/>
                    </a:lnTo>
                    <a:lnTo>
                      <a:pt x="197" y="249"/>
                    </a:lnTo>
                    <a:lnTo>
                      <a:pt x="205" y="249"/>
                    </a:lnTo>
                    <a:lnTo>
                      <a:pt x="212" y="245"/>
                    </a:lnTo>
                    <a:lnTo>
                      <a:pt x="215" y="237"/>
                    </a:lnTo>
                    <a:lnTo>
                      <a:pt x="217" y="237"/>
                    </a:lnTo>
                    <a:lnTo>
                      <a:pt x="223" y="232"/>
                    </a:lnTo>
                    <a:lnTo>
                      <a:pt x="235" y="228"/>
                    </a:lnTo>
                    <a:lnTo>
                      <a:pt x="246" y="228"/>
                    </a:lnTo>
                    <a:lnTo>
                      <a:pt x="253" y="220"/>
                    </a:lnTo>
                    <a:lnTo>
                      <a:pt x="259" y="228"/>
                    </a:lnTo>
                    <a:lnTo>
                      <a:pt x="267" y="225"/>
                    </a:lnTo>
                    <a:lnTo>
                      <a:pt x="268" y="216"/>
                    </a:lnTo>
                    <a:lnTo>
                      <a:pt x="267" y="210"/>
                    </a:lnTo>
                    <a:lnTo>
                      <a:pt x="265" y="194"/>
                    </a:lnTo>
                    <a:lnTo>
                      <a:pt x="259" y="187"/>
                    </a:lnTo>
                    <a:lnTo>
                      <a:pt x="261" y="181"/>
                    </a:lnTo>
                    <a:lnTo>
                      <a:pt x="265" y="176"/>
                    </a:lnTo>
                    <a:lnTo>
                      <a:pt x="274" y="172"/>
                    </a:lnTo>
                    <a:lnTo>
                      <a:pt x="284" y="164"/>
                    </a:lnTo>
                    <a:lnTo>
                      <a:pt x="288" y="164"/>
                    </a:lnTo>
                    <a:lnTo>
                      <a:pt x="288" y="158"/>
                    </a:lnTo>
                    <a:lnTo>
                      <a:pt x="285" y="152"/>
                    </a:lnTo>
                    <a:lnTo>
                      <a:pt x="279" y="144"/>
                    </a:lnTo>
                    <a:lnTo>
                      <a:pt x="276" y="143"/>
                    </a:lnTo>
                    <a:lnTo>
                      <a:pt x="274" y="138"/>
                    </a:lnTo>
                    <a:lnTo>
                      <a:pt x="265" y="131"/>
                    </a:lnTo>
                    <a:lnTo>
                      <a:pt x="258" y="131"/>
                    </a:lnTo>
                    <a:lnTo>
                      <a:pt x="253" y="117"/>
                    </a:lnTo>
                    <a:lnTo>
                      <a:pt x="249" y="117"/>
                    </a:lnTo>
                    <a:lnTo>
                      <a:pt x="244" y="114"/>
                    </a:lnTo>
                    <a:lnTo>
                      <a:pt x="240" y="115"/>
                    </a:lnTo>
                    <a:lnTo>
                      <a:pt x="243" y="108"/>
                    </a:lnTo>
                    <a:lnTo>
                      <a:pt x="240" y="106"/>
                    </a:lnTo>
                    <a:lnTo>
                      <a:pt x="235" y="99"/>
                    </a:lnTo>
                    <a:lnTo>
                      <a:pt x="235" y="94"/>
                    </a:lnTo>
                    <a:lnTo>
                      <a:pt x="232" y="88"/>
                    </a:lnTo>
                    <a:lnTo>
                      <a:pt x="226" y="85"/>
                    </a:lnTo>
                    <a:lnTo>
                      <a:pt x="224" y="74"/>
                    </a:lnTo>
                    <a:lnTo>
                      <a:pt x="224" y="68"/>
                    </a:lnTo>
                    <a:lnTo>
                      <a:pt x="218" y="74"/>
                    </a:lnTo>
                    <a:lnTo>
                      <a:pt x="209" y="67"/>
                    </a:lnTo>
                    <a:lnTo>
                      <a:pt x="206" y="73"/>
                    </a:lnTo>
                    <a:lnTo>
                      <a:pt x="197" y="76"/>
                    </a:lnTo>
                    <a:lnTo>
                      <a:pt x="191" y="82"/>
                    </a:lnTo>
                    <a:lnTo>
                      <a:pt x="186" y="91"/>
                    </a:lnTo>
                    <a:lnTo>
                      <a:pt x="191" y="91"/>
                    </a:lnTo>
                    <a:lnTo>
                      <a:pt x="186" y="99"/>
                    </a:lnTo>
                    <a:lnTo>
                      <a:pt x="179" y="97"/>
                    </a:lnTo>
                    <a:lnTo>
                      <a:pt x="173" y="102"/>
                    </a:lnTo>
                    <a:lnTo>
                      <a:pt x="168" y="94"/>
                    </a:lnTo>
                    <a:lnTo>
                      <a:pt x="164" y="91"/>
                    </a:lnTo>
                    <a:lnTo>
                      <a:pt x="159" y="82"/>
                    </a:lnTo>
                    <a:lnTo>
                      <a:pt x="162" y="67"/>
                    </a:lnTo>
                    <a:lnTo>
                      <a:pt x="167" y="64"/>
                    </a:lnTo>
                    <a:lnTo>
                      <a:pt x="167" y="58"/>
                    </a:lnTo>
                    <a:lnTo>
                      <a:pt x="162" y="55"/>
                    </a:lnTo>
                    <a:lnTo>
                      <a:pt x="162" y="49"/>
                    </a:lnTo>
                    <a:lnTo>
                      <a:pt x="165" y="44"/>
                    </a:lnTo>
                    <a:lnTo>
                      <a:pt x="156" y="23"/>
                    </a:lnTo>
                    <a:lnTo>
                      <a:pt x="153" y="21"/>
                    </a:lnTo>
                    <a:lnTo>
                      <a:pt x="150" y="24"/>
                    </a:lnTo>
                    <a:lnTo>
                      <a:pt x="144" y="27"/>
                    </a:lnTo>
                    <a:lnTo>
                      <a:pt x="136" y="23"/>
                    </a:lnTo>
                    <a:lnTo>
                      <a:pt x="132" y="29"/>
                    </a:lnTo>
                    <a:lnTo>
                      <a:pt x="133" y="26"/>
                    </a:lnTo>
                    <a:lnTo>
                      <a:pt x="130" y="21"/>
                    </a:lnTo>
                    <a:lnTo>
                      <a:pt x="130" y="15"/>
                    </a:lnTo>
                    <a:lnTo>
                      <a:pt x="121" y="12"/>
                    </a:lnTo>
                    <a:lnTo>
                      <a:pt x="115" y="12"/>
                    </a:lnTo>
                    <a:lnTo>
                      <a:pt x="108" y="12"/>
                    </a:lnTo>
                    <a:lnTo>
                      <a:pt x="103" y="8"/>
                    </a:lnTo>
                    <a:lnTo>
                      <a:pt x="106" y="0"/>
                    </a:lnTo>
                    <a:lnTo>
                      <a:pt x="97" y="9"/>
                    </a:lnTo>
                    <a:lnTo>
                      <a:pt x="94" y="21"/>
                    </a:lnTo>
                    <a:lnTo>
                      <a:pt x="89" y="27"/>
                    </a:lnTo>
                    <a:lnTo>
                      <a:pt x="88" y="33"/>
                    </a:lnTo>
                    <a:lnTo>
                      <a:pt x="92" y="38"/>
                    </a:lnTo>
                    <a:lnTo>
                      <a:pt x="101" y="33"/>
                    </a:lnTo>
                    <a:lnTo>
                      <a:pt x="103" y="38"/>
                    </a:lnTo>
                    <a:lnTo>
                      <a:pt x="112" y="38"/>
                    </a:lnTo>
                    <a:lnTo>
                      <a:pt x="112" y="44"/>
                    </a:lnTo>
                    <a:lnTo>
                      <a:pt x="117" y="44"/>
                    </a:lnTo>
                    <a:lnTo>
                      <a:pt x="120" y="49"/>
                    </a:lnTo>
                    <a:lnTo>
                      <a:pt x="115" y="50"/>
                    </a:lnTo>
                    <a:lnTo>
                      <a:pt x="115" y="55"/>
                    </a:lnTo>
                    <a:lnTo>
                      <a:pt x="111" y="59"/>
                    </a:lnTo>
                    <a:lnTo>
                      <a:pt x="109" y="65"/>
                    </a:lnTo>
                    <a:lnTo>
                      <a:pt x="114" y="74"/>
                    </a:lnTo>
                    <a:lnTo>
                      <a:pt x="114" y="82"/>
                    </a:lnTo>
                    <a:lnTo>
                      <a:pt x="118" y="91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06" y="105"/>
                    </a:lnTo>
                    <a:lnTo>
                      <a:pt x="103" y="102"/>
                    </a:lnTo>
                    <a:lnTo>
                      <a:pt x="95" y="102"/>
                    </a:lnTo>
                    <a:lnTo>
                      <a:pt x="92" y="94"/>
                    </a:lnTo>
                    <a:lnTo>
                      <a:pt x="88" y="94"/>
                    </a:lnTo>
                    <a:lnTo>
                      <a:pt x="79" y="94"/>
                    </a:lnTo>
                    <a:lnTo>
                      <a:pt x="71" y="99"/>
                    </a:lnTo>
                    <a:lnTo>
                      <a:pt x="70" y="90"/>
                    </a:lnTo>
                    <a:lnTo>
                      <a:pt x="67" y="82"/>
                    </a:lnTo>
                    <a:lnTo>
                      <a:pt x="67" y="77"/>
                    </a:lnTo>
                    <a:lnTo>
                      <a:pt x="64" y="73"/>
                    </a:lnTo>
                    <a:lnTo>
                      <a:pt x="56" y="85"/>
                    </a:lnTo>
                    <a:lnTo>
                      <a:pt x="51" y="85"/>
                    </a:lnTo>
                    <a:lnTo>
                      <a:pt x="42" y="79"/>
                    </a:lnTo>
                    <a:lnTo>
                      <a:pt x="35" y="8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4" name="Freeform 4271">
                <a:extLst>
                  <a:ext uri="{FF2B5EF4-FFF2-40B4-BE49-F238E27FC236}">
                    <a16:creationId xmlns:a16="http://schemas.microsoft.com/office/drawing/2014/main" id="{734CDFAF-4172-5933-9250-7453F06F9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1571"/>
                <a:ext cx="144" cy="145"/>
              </a:xfrm>
              <a:custGeom>
                <a:avLst/>
                <a:gdLst>
                  <a:gd name="T0" fmla="*/ 51 w 288"/>
                  <a:gd name="T1" fmla="*/ 85 h 289"/>
                  <a:gd name="T2" fmla="*/ 67 w 288"/>
                  <a:gd name="T3" fmla="*/ 77 h 289"/>
                  <a:gd name="T4" fmla="*/ 71 w 288"/>
                  <a:gd name="T5" fmla="*/ 99 h 289"/>
                  <a:gd name="T6" fmla="*/ 92 w 288"/>
                  <a:gd name="T7" fmla="*/ 94 h 289"/>
                  <a:gd name="T8" fmla="*/ 106 w 288"/>
                  <a:gd name="T9" fmla="*/ 105 h 289"/>
                  <a:gd name="T10" fmla="*/ 118 w 288"/>
                  <a:gd name="T11" fmla="*/ 91 h 289"/>
                  <a:gd name="T12" fmla="*/ 109 w 288"/>
                  <a:gd name="T13" fmla="*/ 65 h 289"/>
                  <a:gd name="T14" fmla="*/ 115 w 288"/>
                  <a:gd name="T15" fmla="*/ 50 h 289"/>
                  <a:gd name="T16" fmla="*/ 112 w 288"/>
                  <a:gd name="T17" fmla="*/ 44 h 289"/>
                  <a:gd name="T18" fmla="*/ 101 w 288"/>
                  <a:gd name="T19" fmla="*/ 33 h 289"/>
                  <a:gd name="T20" fmla="*/ 89 w 288"/>
                  <a:gd name="T21" fmla="*/ 27 h 289"/>
                  <a:gd name="T22" fmla="*/ 106 w 288"/>
                  <a:gd name="T23" fmla="*/ 0 h 289"/>
                  <a:gd name="T24" fmla="*/ 115 w 288"/>
                  <a:gd name="T25" fmla="*/ 12 h 289"/>
                  <a:gd name="T26" fmla="*/ 130 w 288"/>
                  <a:gd name="T27" fmla="*/ 21 h 289"/>
                  <a:gd name="T28" fmla="*/ 136 w 288"/>
                  <a:gd name="T29" fmla="*/ 23 h 289"/>
                  <a:gd name="T30" fmla="*/ 153 w 288"/>
                  <a:gd name="T31" fmla="*/ 21 h 289"/>
                  <a:gd name="T32" fmla="*/ 162 w 288"/>
                  <a:gd name="T33" fmla="*/ 49 h 289"/>
                  <a:gd name="T34" fmla="*/ 167 w 288"/>
                  <a:gd name="T35" fmla="*/ 64 h 289"/>
                  <a:gd name="T36" fmla="*/ 164 w 288"/>
                  <a:gd name="T37" fmla="*/ 91 h 289"/>
                  <a:gd name="T38" fmla="*/ 179 w 288"/>
                  <a:gd name="T39" fmla="*/ 97 h 289"/>
                  <a:gd name="T40" fmla="*/ 186 w 288"/>
                  <a:gd name="T41" fmla="*/ 91 h 289"/>
                  <a:gd name="T42" fmla="*/ 206 w 288"/>
                  <a:gd name="T43" fmla="*/ 73 h 289"/>
                  <a:gd name="T44" fmla="*/ 224 w 288"/>
                  <a:gd name="T45" fmla="*/ 68 h 289"/>
                  <a:gd name="T46" fmla="*/ 232 w 288"/>
                  <a:gd name="T47" fmla="*/ 88 h 289"/>
                  <a:gd name="T48" fmla="*/ 240 w 288"/>
                  <a:gd name="T49" fmla="*/ 106 h 289"/>
                  <a:gd name="T50" fmla="*/ 244 w 288"/>
                  <a:gd name="T51" fmla="*/ 114 h 289"/>
                  <a:gd name="T52" fmla="*/ 258 w 288"/>
                  <a:gd name="T53" fmla="*/ 131 h 289"/>
                  <a:gd name="T54" fmla="*/ 276 w 288"/>
                  <a:gd name="T55" fmla="*/ 143 h 289"/>
                  <a:gd name="T56" fmla="*/ 288 w 288"/>
                  <a:gd name="T57" fmla="*/ 158 h 289"/>
                  <a:gd name="T58" fmla="*/ 274 w 288"/>
                  <a:gd name="T59" fmla="*/ 172 h 289"/>
                  <a:gd name="T60" fmla="*/ 259 w 288"/>
                  <a:gd name="T61" fmla="*/ 187 h 289"/>
                  <a:gd name="T62" fmla="*/ 268 w 288"/>
                  <a:gd name="T63" fmla="*/ 216 h 289"/>
                  <a:gd name="T64" fmla="*/ 253 w 288"/>
                  <a:gd name="T65" fmla="*/ 220 h 289"/>
                  <a:gd name="T66" fmla="*/ 223 w 288"/>
                  <a:gd name="T67" fmla="*/ 232 h 289"/>
                  <a:gd name="T68" fmla="*/ 212 w 288"/>
                  <a:gd name="T69" fmla="*/ 245 h 289"/>
                  <a:gd name="T70" fmla="*/ 199 w 288"/>
                  <a:gd name="T71" fmla="*/ 257 h 289"/>
                  <a:gd name="T72" fmla="*/ 188 w 288"/>
                  <a:gd name="T73" fmla="*/ 263 h 289"/>
                  <a:gd name="T74" fmla="*/ 176 w 288"/>
                  <a:gd name="T75" fmla="*/ 267 h 289"/>
                  <a:gd name="T76" fmla="*/ 158 w 288"/>
                  <a:gd name="T77" fmla="*/ 270 h 289"/>
                  <a:gd name="T78" fmla="*/ 142 w 288"/>
                  <a:gd name="T79" fmla="*/ 287 h 289"/>
                  <a:gd name="T80" fmla="*/ 126 w 288"/>
                  <a:gd name="T81" fmla="*/ 284 h 289"/>
                  <a:gd name="T82" fmla="*/ 120 w 288"/>
                  <a:gd name="T83" fmla="*/ 261 h 289"/>
                  <a:gd name="T84" fmla="*/ 91 w 288"/>
                  <a:gd name="T85" fmla="*/ 251 h 289"/>
                  <a:gd name="T86" fmla="*/ 53 w 288"/>
                  <a:gd name="T87" fmla="*/ 261 h 289"/>
                  <a:gd name="T88" fmla="*/ 36 w 288"/>
                  <a:gd name="T89" fmla="*/ 252 h 289"/>
                  <a:gd name="T90" fmla="*/ 20 w 288"/>
                  <a:gd name="T91" fmla="*/ 242 h 289"/>
                  <a:gd name="T92" fmla="*/ 21 w 288"/>
                  <a:gd name="T93" fmla="*/ 234 h 289"/>
                  <a:gd name="T94" fmla="*/ 0 w 288"/>
                  <a:gd name="T95" fmla="*/ 231 h 289"/>
                  <a:gd name="T96" fmla="*/ 3 w 288"/>
                  <a:gd name="T97" fmla="*/ 201 h 289"/>
                  <a:gd name="T98" fmla="*/ 23 w 288"/>
                  <a:gd name="T99" fmla="*/ 194 h 289"/>
                  <a:gd name="T100" fmla="*/ 30 w 288"/>
                  <a:gd name="T101" fmla="*/ 184 h 289"/>
                  <a:gd name="T102" fmla="*/ 21 w 288"/>
                  <a:gd name="T103" fmla="*/ 167 h 289"/>
                  <a:gd name="T104" fmla="*/ 21 w 288"/>
                  <a:gd name="T105" fmla="*/ 147 h 289"/>
                  <a:gd name="T106" fmla="*/ 32 w 288"/>
                  <a:gd name="T107" fmla="*/ 123 h 289"/>
                  <a:gd name="T108" fmla="*/ 29 w 288"/>
                  <a:gd name="T109" fmla="*/ 111 h 289"/>
                  <a:gd name="T110" fmla="*/ 21 w 288"/>
                  <a:gd name="T111" fmla="*/ 99 h 289"/>
                  <a:gd name="T112" fmla="*/ 35 w 288"/>
                  <a:gd name="T113" fmla="*/ 8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8" h="289">
                    <a:moveTo>
                      <a:pt x="35" y="88"/>
                    </a:moveTo>
                    <a:lnTo>
                      <a:pt x="42" y="79"/>
                    </a:lnTo>
                    <a:lnTo>
                      <a:pt x="51" y="85"/>
                    </a:lnTo>
                    <a:lnTo>
                      <a:pt x="56" y="85"/>
                    </a:lnTo>
                    <a:lnTo>
                      <a:pt x="64" y="73"/>
                    </a:lnTo>
                    <a:lnTo>
                      <a:pt x="67" y="77"/>
                    </a:lnTo>
                    <a:lnTo>
                      <a:pt x="67" y="82"/>
                    </a:lnTo>
                    <a:lnTo>
                      <a:pt x="70" y="90"/>
                    </a:lnTo>
                    <a:lnTo>
                      <a:pt x="71" y="99"/>
                    </a:lnTo>
                    <a:lnTo>
                      <a:pt x="79" y="94"/>
                    </a:lnTo>
                    <a:lnTo>
                      <a:pt x="88" y="94"/>
                    </a:lnTo>
                    <a:lnTo>
                      <a:pt x="92" y="94"/>
                    </a:lnTo>
                    <a:lnTo>
                      <a:pt x="95" y="102"/>
                    </a:lnTo>
                    <a:lnTo>
                      <a:pt x="103" y="102"/>
                    </a:lnTo>
                    <a:lnTo>
                      <a:pt x="106" y="105"/>
                    </a:lnTo>
                    <a:lnTo>
                      <a:pt x="112" y="99"/>
                    </a:lnTo>
                    <a:lnTo>
                      <a:pt x="112" y="97"/>
                    </a:lnTo>
                    <a:lnTo>
                      <a:pt x="118" y="91"/>
                    </a:lnTo>
                    <a:lnTo>
                      <a:pt x="114" y="82"/>
                    </a:lnTo>
                    <a:lnTo>
                      <a:pt x="114" y="74"/>
                    </a:lnTo>
                    <a:lnTo>
                      <a:pt x="109" y="65"/>
                    </a:lnTo>
                    <a:lnTo>
                      <a:pt x="111" y="59"/>
                    </a:lnTo>
                    <a:lnTo>
                      <a:pt x="115" y="55"/>
                    </a:lnTo>
                    <a:lnTo>
                      <a:pt x="115" y="50"/>
                    </a:lnTo>
                    <a:lnTo>
                      <a:pt x="120" y="49"/>
                    </a:lnTo>
                    <a:lnTo>
                      <a:pt x="117" y="44"/>
                    </a:lnTo>
                    <a:lnTo>
                      <a:pt x="112" y="44"/>
                    </a:lnTo>
                    <a:lnTo>
                      <a:pt x="112" y="38"/>
                    </a:lnTo>
                    <a:lnTo>
                      <a:pt x="103" y="38"/>
                    </a:lnTo>
                    <a:lnTo>
                      <a:pt x="101" y="33"/>
                    </a:lnTo>
                    <a:lnTo>
                      <a:pt x="92" y="38"/>
                    </a:lnTo>
                    <a:lnTo>
                      <a:pt x="88" y="33"/>
                    </a:lnTo>
                    <a:lnTo>
                      <a:pt x="89" y="27"/>
                    </a:lnTo>
                    <a:lnTo>
                      <a:pt x="94" y="21"/>
                    </a:lnTo>
                    <a:lnTo>
                      <a:pt x="97" y="9"/>
                    </a:lnTo>
                    <a:lnTo>
                      <a:pt x="106" y="0"/>
                    </a:lnTo>
                    <a:lnTo>
                      <a:pt x="103" y="8"/>
                    </a:lnTo>
                    <a:lnTo>
                      <a:pt x="108" y="12"/>
                    </a:lnTo>
                    <a:lnTo>
                      <a:pt x="115" y="12"/>
                    </a:lnTo>
                    <a:lnTo>
                      <a:pt x="121" y="12"/>
                    </a:lnTo>
                    <a:lnTo>
                      <a:pt x="130" y="15"/>
                    </a:lnTo>
                    <a:lnTo>
                      <a:pt x="130" y="21"/>
                    </a:lnTo>
                    <a:lnTo>
                      <a:pt x="133" y="26"/>
                    </a:lnTo>
                    <a:lnTo>
                      <a:pt x="132" y="29"/>
                    </a:lnTo>
                    <a:lnTo>
                      <a:pt x="136" y="23"/>
                    </a:lnTo>
                    <a:lnTo>
                      <a:pt x="144" y="27"/>
                    </a:lnTo>
                    <a:lnTo>
                      <a:pt x="150" y="24"/>
                    </a:lnTo>
                    <a:lnTo>
                      <a:pt x="153" y="21"/>
                    </a:lnTo>
                    <a:lnTo>
                      <a:pt x="156" y="23"/>
                    </a:lnTo>
                    <a:lnTo>
                      <a:pt x="165" y="44"/>
                    </a:lnTo>
                    <a:lnTo>
                      <a:pt x="162" y="49"/>
                    </a:lnTo>
                    <a:lnTo>
                      <a:pt x="162" y="55"/>
                    </a:lnTo>
                    <a:lnTo>
                      <a:pt x="167" y="58"/>
                    </a:lnTo>
                    <a:lnTo>
                      <a:pt x="167" y="64"/>
                    </a:lnTo>
                    <a:lnTo>
                      <a:pt x="162" y="67"/>
                    </a:lnTo>
                    <a:lnTo>
                      <a:pt x="159" y="82"/>
                    </a:lnTo>
                    <a:lnTo>
                      <a:pt x="164" y="91"/>
                    </a:lnTo>
                    <a:lnTo>
                      <a:pt x="168" y="94"/>
                    </a:lnTo>
                    <a:lnTo>
                      <a:pt x="173" y="102"/>
                    </a:lnTo>
                    <a:lnTo>
                      <a:pt x="179" y="97"/>
                    </a:lnTo>
                    <a:lnTo>
                      <a:pt x="186" y="99"/>
                    </a:lnTo>
                    <a:lnTo>
                      <a:pt x="191" y="91"/>
                    </a:lnTo>
                    <a:lnTo>
                      <a:pt x="186" y="91"/>
                    </a:lnTo>
                    <a:lnTo>
                      <a:pt x="191" y="82"/>
                    </a:lnTo>
                    <a:lnTo>
                      <a:pt x="197" y="76"/>
                    </a:lnTo>
                    <a:lnTo>
                      <a:pt x="206" y="73"/>
                    </a:lnTo>
                    <a:lnTo>
                      <a:pt x="209" y="67"/>
                    </a:lnTo>
                    <a:lnTo>
                      <a:pt x="218" y="74"/>
                    </a:lnTo>
                    <a:lnTo>
                      <a:pt x="224" y="68"/>
                    </a:lnTo>
                    <a:lnTo>
                      <a:pt x="224" y="74"/>
                    </a:lnTo>
                    <a:lnTo>
                      <a:pt x="226" y="85"/>
                    </a:lnTo>
                    <a:lnTo>
                      <a:pt x="232" y="88"/>
                    </a:lnTo>
                    <a:lnTo>
                      <a:pt x="235" y="94"/>
                    </a:lnTo>
                    <a:lnTo>
                      <a:pt x="235" y="99"/>
                    </a:lnTo>
                    <a:lnTo>
                      <a:pt x="240" y="106"/>
                    </a:lnTo>
                    <a:lnTo>
                      <a:pt x="243" y="108"/>
                    </a:lnTo>
                    <a:lnTo>
                      <a:pt x="240" y="115"/>
                    </a:lnTo>
                    <a:lnTo>
                      <a:pt x="244" y="114"/>
                    </a:lnTo>
                    <a:lnTo>
                      <a:pt x="249" y="117"/>
                    </a:lnTo>
                    <a:lnTo>
                      <a:pt x="253" y="117"/>
                    </a:lnTo>
                    <a:lnTo>
                      <a:pt x="258" y="131"/>
                    </a:lnTo>
                    <a:lnTo>
                      <a:pt x="265" y="131"/>
                    </a:lnTo>
                    <a:lnTo>
                      <a:pt x="274" y="138"/>
                    </a:lnTo>
                    <a:lnTo>
                      <a:pt x="276" y="143"/>
                    </a:lnTo>
                    <a:lnTo>
                      <a:pt x="279" y="144"/>
                    </a:lnTo>
                    <a:lnTo>
                      <a:pt x="285" y="152"/>
                    </a:lnTo>
                    <a:lnTo>
                      <a:pt x="288" y="158"/>
                    </a:lnTo>
                    <a:lnTo>
                      <a:pt x="288" y="164"/>
                    </a:lnTo>
                    <a:lnTo>
                      <a:pt x="284" y="164"/>
                    </a:lnTo>
                    <a:lnTo>
                      <a:pt x="274" y="172"/>
                    </a:lnTo>
                    <a:lnTo>
                      <a:pt x="265" y="176"/>
                    </a:lnTo>
                    <a:lnTo>
                      <a:pt x="261" y="181"/>
                    </a:lnTo>
                    <a:lnTo>
                      <a:pt x="259" y="187"/>
                    </a:lnTo>
                    <a:lnTo>
                      <a:pt x="265" y="194"/>
                    </a:lnTo>
                    <a:lnTo>
                      <a:pt x="267" y="210"/>
                    </a:lnTo>
                    <a:lnTo>
                      <a:pt x="268" y="216"/>
                    </a:lnTo>
                    <a:lnTo>
                      <a:pt x="267" y="225"/>
                    </a:lnTo>
                    <a:lnTo>
                      <a:pt x="259" y="228"/>
                    </a:lnTo>
                    <a:lnTo>
                      <a:pt x="253" y="220"/>
                    </a:lnTo>
                    <a:lnTo>
                      <a:pt x="246" y="228"/>
                    </a:lnTo>
                    <a:lnTo>
                      <a:pt x="235" y="228"/>
                    </a:lnTo>
                    <a:lnTo>
                      <a:pt x="223" y="232"/>
                    </a:lnTo>
                    <a:lnTo>
                      <a:pt x="217" y="237"/>
                    </a:lnTo>
                    <a:lnTo>
                      <a:pt x="215" y="237"/>
                    </a:lnTo>
                    <a:lnTo>
                      <a:pt x="212" y="245"/>
                    </a:lnTo>
                    <a:lnTo>
                      <a:pt x="205" y="249"/>
                    </a:lnTo>
                    <a:lnTo>
                      <a:pt x="197" y="249"/>
                    </a:lnTo>
                    <a:lnTo>
                      <a:pt x="199" y="257"/>
                    </a:lnTo>
                    <a:lnTo>
                      <a:pt x="194" y="260"/>
                    </a:lnTo>
                    <a:lnTo>
                      <a:pt x="191" y="257"/>
                    </a:lnTo>
                    <a:lnTo>
                      <a:pt x="188" y="263"/>
                    </a:lnTo>
                    <a:lnTo>
                      <a:pt x="185" y="261"/>
                    </a:lnTo>
                    <a:lnTo>
                      <a:pt x="176" y="264"/>
                    </a:lnTo>
                    <a:lnTo>
                      <a:pt x="176" y="267"/>
                    </a:lnTo>
                    <a:lnTo>
                      <a:pt x="170" y="264"/>
                    </a:lnTo>
                    <a:lnTo>
                      <a:pt x="167" y="269"/>
                    </a:lnTo>
                    <a:lnTo>
                      <a:pt x="158" y="270"/>
                    </a:lnTo>
                    <a:lnTo>
                      <a:pt x="152" y="272"/>
                    </a:lnTo>
                    <a:lnTo>
                      <a:pt x="149" y="278"/>
                    </a:lnTo>
                    <a:lnTo>
                      <a:pt x="142" y="287"/>
                    </a:lnTo>
                    <a:lnTo>
                      <a:pt x="133" y="286"/>
                    </a:lnTo>
                    <a:lnTo>
                      <a:pt x="126" y="289"/>
                    </a:lnTo>
                    <a:lnTo>
                      <a:pt x="126" y="284"/>
                    </a:lnTo>
                    <a:lnTo>
                      <a:pt x="123" y="273"/>
                    </a:lnTo>
                    <a:lnTo>
                      <a:pt x="118" y="267"/>
                    </a:lnTo>
                    <a:lnTo>
                      <a:pt x="120" y="261"/>
                    </a:lnTo>
                    <a:lnTo>
                      <a:pt x="103" y="255"/>
                    </a:lnTo>
                    <a:lnTo>
                      <a:pt x="97" y="251"/>
                    </a:lnTo>
                    <a:lnTo>
                      <a:pt x="91" y="251"/>
                    </a:lnTo>
                    <a:lnTo>
                      <a:pt x="77" y="254"/>
                    </a:lnTo>
                    <a:lnTo>
                      <a:pt x="64" y="260"/>
                    </a:lnTo>
                    <a:lnTo>
                      <a:pt x="53" y="261"/>
                    </a:lnTo>
                    <a:lnTo>
                      <a:pt x="47" y="257"/>
                    </a:lnTo>
                    <a:lnTo>
                      <a:pt x="42" y="260"/>
                    </a:lnTo>
                    <a:lnTo>
                      <a:pt x="36" y="252"/>
                    </a:lnTo>
                    <a:lnTo>
                      <a:pt x="33" y="249"/>
                    </a:lnTo>
                    <a:lnTo>
                      <a:pt x="21" y="251"/>
                    </a:lnTo>
                    <a:lnTo>
                      <a:pt x="20" y="242"/>
                    </a:lnTo>
                    <a:lnTo>
                      <a:pt x="16" y="242"/>
                    </a:lnTo>
                    <a:lnTo>
                      <a:pt x="23" y="237"/>
                    </a:lnTo>
                    <a:lnTo>
                      <a:pt x="21" y="234"/>
                    </a:lnTo>
                    <a:lnTo>
                      <a:pt x="12" y="237"/>
                    </a:lnTo>
                    <a:lnTo>
                      <a:pt x="9" y="232"/>
                    </a:lnTo>
                    <a:lnTo>
                      <a:pt x="0" y="231"/>
                    </a:lnTo>
                    <a:lnTo>
                      <a:pt x="3" y="223"/>
                    </a:lnTo>
                    <a:lnTo>
                      <a:pt x="0" y="205"/>
                    </a:lnTo>
                    <a:lnTo>
                      <a:pt x="3" y="201"/>
                    </a:lnTo>
                    <a:lnTo>
                      <a:pt x="13" y="191"/>
                    </a:lnTo>
                    <a:lnTo>
                      <a:pt x="15" y="190"/>
                    </a:lnTo>
                    <a:lnTo>
                      <a:pt x="23" y="194"/>
                    </a:lnTo>
                    <a:lnTo>
                      <a:pt x="33" y="197"/>
                    </a:lnTo>
                    <a:lnTo>
                      <a:pt x="33" y="197"/>
                    </a:lnTo>
                    <a:lnTo>
                      <a:pt x="30" y="184"/>
                    </a:lnTo>
                    <a:lnTo>
                      <a:pt x="27" y="182"/>
                    </a:lnTo>
                    <a:lnTo>
                      <a:pt x="27" y="173"/>
                    </a:lnTo>
                    <a:lnTo>
                      <a:pt x="21" y="167"/>
                    </a:lnTo>
                    <a:lnTo>
                      <a:pt x="21" y="161"/>
                    </a:lnTo>
                    <a:lnTo>
                      <a:pt x="24" y="150"/>
                    </a:lnTo>
                    <a:lnTo>
                      <a:pt x="21" y="147"/>
                    </a:lnTo>
                    <a:lnTo>
                      <a:pt x="27" y="135"/>
                    </a:lnTo>
                    <a:lnTo>
                      <a:pt x="30" y="132"/>
                    </a:lnTo>
                    <a:lnTo>
                      <a:pt x="32" y="123"/>
                    </a:lnTo>
                    <a:lnTo>
                      <a:pt x="35" y="117"/>
                    </a:lnTo>
                    <a:lnTo>
                      <a:pt x="33" y="109"/>
                    </a:lnTo>
                    <a:lnTo>
                      <a:pt x="29" y="111"/>
                    </a:lnTo>
                    <a:lnTo>
                      <a:pt x="23" y="106"/>
                    </a:lnTo>
                    <a:lnTo>
                      <a:pt x="20" y="100"/>
                    </a:lnTo>
                    <a:lnTo>
                      <a:pt x="21" y="99"/>
                    </a:lnTo>
                    <a:lnTo>
                      <a:pt x="30" y="97"/>
                    </a:lnTo>
                    <a:lnTo>
                      <a:pt x="35" y="91"/>
                    </a:lnTo>
                    <a:lnTo>
                      <a:pt x="35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5" name="Freeform 4272">
                <a:extLst>
                  <a:ext uri="{FF2B5EF4-FFF2-40B4-BE49-F238E27FC236}">
                    <a16:creationId xmlns:a16="http://schemas.microsoft.com/office/drawing/2014/main" id="{AE9A4282-1679-7E0C-4A4C-9A29EFB81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1571"/>
                <a:ext cx="144" cy="145"/>
              </a:xfrm>
              <a:custGeom>
                <a:avLst/>
                <a:gdLst>
                  <a:gd name="T0" fmla="*/ 51 w 288"/>
                  <a:gd name="T1" fmla="*/ 85 h 289"/>
                  <a:gd name="T2" fmla="*/ 67 w 288"/>
                  <a:gd name="T3" fmla="*/ 77 h 289"/>
                  <a:gd name="T4" fmla="*/ 71 w 288"/>
                  <a:gd name="T5" fmla="*/ 99 h 289"/>
                  <a:gd name="T6" fmla="*/ 92 w 288"/>
                  <a:gd name="T7" fmla="*/ 94 h 289"/>
                  <a:gd name="T8" fmla="*/ 106 w 288"/>
                  <a:gd name="T9" fmla="*/ 105 h 289"/>
                  <a:gd name="T10" fmla="*/ 118 w 288"/>
                  <a:gd name="T11" fmla="*/ 91 h 289"/>
                  <a:gd name="T12" fmla="*/ 109 w 288"/>
                  <a:gd name="T13" fmla="*/ 65 h 289"/>
                  <a:gd name="T14" fmla="*/ 115 w 288"/>
                  <a:gd name="T15" fmla="*/ 50 h 289"/>
                  <a:gd name="T16" fmla="*/ 112 w 288"/>
                  <a:gd name="T17" fmla="*/ 44 h 289"/>
                  <a:gd name="T18" fmla="*/ 101 w 288"/>
                  <a:gd name="T19" fmla="*/ 33 h 289"/>
                  <a:gd name="T20" fmla="*/ 89 w 288"/>
                  <a:gd name="T21" fmla="*/ 27 h 289"/>
                  <a:gd name="T22" fmla="*/ 106 w 288"/>
                  <a:gd name="T23" fmla="*/ 0 h 289"/>
                  <a:gd name="T24" fmla="*/ 115 w 288"/>
                  <a:gd name="T25" fmla="*/ 12 h 289"/>
                  <a:gd name="T26" fmla="*/ 130 w 288"/>
                  <a:gd name="T27" fmla="*/ 21 h 289"/>
                  <a:gd name="T28" fmla="*/ 136 w 288"/>
                  <a:gd name="T29" fmla="*/ 23 h 289"/>
                  <a:gd name="T30" fmla="*/ 153 w 288"/>
                  <a:gd name="T31" fmla="*/ 21 h 289"/>
                  <a:gd name="T32" fmla="*/ 162 w 288"/>
                  <a:gd name="T33" fmla="*/ 49 h 289"/>
                  <a:gd name="T34" fmla="*/ 167 w 288"/>
                  <a:gd name="T35" fmla="*/ 64 h 289"/>
                  <a:gd name="T36" fmla="*/ 164 w 288"/>
                  <a:gd name="T37" fmla="*/ 91 h 289"/>
                  <a:gd name="T38" fmla="*/ 179 w 288"/>
                  <a:gd name="T39" fmla="*/ 97 h 289"/>
                  <a:gd name="T40" fmla="*/ 186 w 288"/>
                  <a:gd name="T41" fmla="*/ 91 h 289"/>
                  <a:gd name="T42" fmla="*/ 206 w 288"/>
                  <a:gd name="T43" fmla="*/ 73 h 289"/>
                  <a:gd name="T44" fmla="*/ 224 w 288"/>
                  <a:gd name="T45" fmla="*/ 68 h 289"/>
                  <a:gd name="T46" fmla="*/ 232 w 288"/>
                  <a:gd name="T47" fmla="*/ 88 h 289"/>
                  <a:gd name="T48" fmla="*/ 240 w 288"/>
                  <a:gd name="T49" fmla="*/ 106 h 289"/>
                  <a:gd name="T50" fmla="*/ 244 w 288"/>
                  <a:gd name="T51" fmla="*/ 114 h 289"/>
                  <a:gd name="T52" fmla="*/ 258 w 288"/>
                  <a:gd name="T53" fmla="*/ 131 h 289"/>
                  <a:gd name="T54" fmla="*/ 276 w 288"/>
                  <a:gd name="T55" fmla="*/ 143 h 289"/>
                  <a:gd name="T56" fmla="*/ 288 w 288"/>
                  <a:gd name="T57" fmla="*/ 158 h 289"/>
                  <a:gd name="T58" fmla="*/ 274 w 288"/>
                  <a:gd name="T59" fmla="*/ 172 h 289"/>
                  <a:gd name="T60" fmla="*/ 259 w 288"/>
                  <a:gd name="T61" fmla="*/ 187 h 289"/>
                  <a:gd name="T62" fmla="*/ 268 w 288"/>
                  <a:gd name="T63" fmla="*/ 216 h 289"/>
                  <a:gd name="T64" fmla="*/ 253 w 288"/>
                  <a:gd name="T65" fmla="*/ 220 h 289"/>
                  <a:gd name="T66" fmla="*/ 223 w 288"/>
                  <a:gd name="T67" fmla="*/ 232 h 289"/>
                  <a:gd name="T68" fmla="*/ 212 w 288"/>
                  <a:gd name="T69" fmla="*/ 245 h 289"/>
                  <a:gd name="T70" fmla="*/ 199 w 288"/>
                  <a:gd name="T71" fmla="*/ 257 h 289"/>
                  <a:gd name="T72" fmla="*/ 188 w 288"/>
                  <a:gd name="T73" fmla="*/ 263 h 289"/>
                  <a:gd name="T74" fmla="*/ 176 w 288"/>
                  <a:gd name="T75" fmla="*/ 267 h 289"/>
                  <a:gd name="T76" fmla="*/ 158 w 288"/>
                  <a:gd name="T77" fmla="*/ 270 h 289"/>
                  <a:gd name="T78" fmla="*/ 142 w 288"/>
                  <a:gd name="T79" fmla="*/ 287 h 289"/>
                  <a:gd name="T80" fmla="*/ 126 w 288"/>
                  <a:gd name="T81" fmla="*/ 284 h 289"/>
                  <a:gd name="T82" fmla="*/ 120 w 288"/>
                  <a:gd name="T83" fmla="*/ 261 h 289"/>
                  <a:gd name="T84" fmla="*/ 91 w 288"/>
                  <a:gd name="T85" fmla="*/ 251 h 289"/>
                  <a:gd name="T86" fmla="*/ 53 w 288"/>
                  <a:gd name="T87" fmla="*/ 261 h 289"/>
                  <a:gd name="T88" fmla="*/ 36 w 288"/>
                  <a:gd name="T89" fmla="*/ 252 h 289"/>
                  <a:gd name="T90" fmla="*/ 20 w 288"/>
                  <a:gd name="T91" fmla="*/ 242 h 289"/>
                  <a:gd name="T92" fmla="*/ 21 w 288"/>
                  <a:gd name="T93" fmla="*/ 234 h 289"/>
                  <a:gd name="T94" fmla="*/ 0 w 288"/>
                  <a:gd name="T95" fmla="*/ 231 h 289"/>
                  <a:gd name="T96" fmla="*/ 3 w 288"/>
                  <a:gd name="T97" fmla="*/ 201 h 289"/>
                  <a:gd name="T98" fmla="*/ 23 w 288"/>
                  <a:gd name="T99" fmla="*/ 194 h 289"/>
                  <a:gd name="T100" fmla="*/ 30 w 288"/>
                  <a:gd name="T101" fmla="*/ 184 h 289"/>
                  <a:gd name="T102" fmla="*/ 21 w 288"/>
                  <a:gd name="T103" fmla="*/ 167 h 289"/>
                  <a:gd name="T104" fmla="*/ 21 w 288"/>
                  <a:gd name="T105" fmla="*/ 147 h 289"/>
                  <a:gd name="T106" fmla="*/ 32 w 288"/>
                  <a:gd name="T107" fmla="*/ 123 h 289"/>
                  <a:gd name="T108" fmla="*/ 29 w 288"/>
                  <a:gd name="T109" fmla="*/ 111 h 289"/>
                  <a:gd name="T110" fmla="*/ 21 w 288"/>
                  <a:gd name="T111" fmla="*/ 99 h 289"/>
                  <a:gd name="T112" fmla="*/ 35 w 288"/>
                  <a:gd name="T113" fmla="*/ 8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8" h="289">
                    <a:moveTo>
                      <a:pt x="35" y="88"/>
                    </a:moveTo>
                    <a:lnTo>
                      <a:pt x="42" y="79"/>
                    </a:lnTo>
                    <a:lnTo>
                      <a:pt x="51" y="85"/>
                    </a:lnTo>
                    <a:lnTo>
                      <a:pt x="56" y="85"/>
                    </a:lnTo>
                    <a:lnTo>
                      <a:pt x="64" y="73"/>
                    </a:lnTo>
                    <a:lnTo>
                      <a:pt x="67" y="77"/>
                    </a:lnTo>
                    <a:lnTo>
                      <a:pt x="67" y="82"/>
                    </a:lnTo>
                    <a:lnTo>
                      <a:pt x="70" y="90"/>
                    </a:lnTo>
                    <a:lnTo>
                      <a:pt x="71" y="99"/>
                    </a:lnTo>
                    <a:lnTo>
                      <a:pt x="79" y="94"/>
                    </a:lnTo>
                    <a:lnTo>
                      <a:pt x="88" y="94"/>
                    </a:lnTo>
                    <a:lnTo>
                      <a:pt x="92" y="94"/>
                    </a:lnTo>
                    <a:lnTo>
                      <a:pt x="95" y="102"/>
                    </a:lnTo>
                    <a:lnTo>
                      <a:pt x="103" y="102"/>
                    </a:lnTo>
                    <a:lnTo>
                      <a:pt x="106" y="105"/>
                    </a:lnTo>
                    <a:lnTo>
                      <a:pt x="112" y="99"/>
                    </a:lnTo>
                    <a:lnTo>
                      <a:pt x="112" y="97"/>
                    </a:lnTo>
                    <a:lnTo>
                      <a:pt x="118" y="91"/>
                    </a:lnTo>
                    <a:lnTo>
                      <a:pt x="114" y="82"/>
                    </a:lnTo>
                    <a:lnTo>
                      <a:pt x="114" y="74"/>
                    </a:lnTo>
                    <a:lnTo>
                      <a:pt x="109" y="65"/>
                    </a:lnTo>
                    <a:lnTo>
                      <a:pt x="111" y="59"/>
                    </a:lnTo>
                    <a:lnTo>
                      <a:pt x="115" y="55"/>
                    </a:lnTo>
                    <a:lnTo>
                      <a:pt x="115" y="50"/>
                    </a:lnTo>
                    <a:lnTo>
                      <a:pt x="120" y="49"/>
                    </a:lnTo>
                    <a:lnTo>
                      <a:pt x="117" y="44"/>
                    </a:lnTo>
                    <a:lnTo>
                      <a:pt x="112" y="44"/>
                    </a:lnTo>
                    <a:lnTo>
                      <a:pt x="112" y="38"/>
                    </a:lnTo>
                    <a:lnTo>
                      <a:pt x="103" y="38"/>
                    </a:lnTo>
                    <a:lnTo>
                      <a:pt x="101" y="33"/>
                    </a:lnTo>
                    <a:lnTo>
                      <a:pt x="92" y="38"/>
                    </a:lnTo>
                    <a:lnTo>
                      <a:pt x="88" y="33"/>
                    </a:lnTo>
                    <a:lnTo>
                      <a:pt x="89" y="27"/>
                    </a:lnTo>
                    <a:lnTo>
                      <a:pt x="94" y="21"/>
                    </a:lnTo>
                    <a:lnTo>
                      <a:pt x="97" y="9"/>
                    </a:lnTo>
                    <a:lnTo>
                      <a:pt x="106" y="0"/>
                    </a:lnTo>
                    <a:lnTo>
                      <a:pt x="103" y="8"/>
                    </a:lnTo>
                    <a:lnTo>
                      <a:pt x="108" y="12"/>
                    </a:lnTo>
                    <a:lnTo>
                      <a:pt x="115" y="12"/>
                    </a:lnTo>
                    <a:lnTo>
                      <a:pt x="121" y="12"/>
                    </a:lnTo>
                    <a:lnTo>
                      <a:pt x="130" y="15"/>
                    </a:lnTo>
                    <a:lnTo>
                      <a:pt x="130" y="21"/>
                    </a:lnTo>
                    <a:lnTo>
                      <a:pt x="133" y="26"/>
                    </a:lnTo>
                    <a:lnTo>
                      <a:pt x="132" y="29"/>
                    </a:lnTo>
                    <a:lnTo>
                      <a:pt x="136" y="23"/>
                    </a:lnTo>
                    <a:lnTo>
                      <a:pt x="144" y="27"/>
                    </a:lnTo>
                    <a:lnTo>
                      <a:pt x="150" y="24"/>
                    </a:lnTo>
                    <a:lnTo>
                      <a:pt x="153" y="21"/>
                    </a:lnTo>
                    <a:lnTo>
                      <a:pt x="156" y="23"/>
                    </a:lnTo>
                    <a:lnTo>
                      <a:pt x="165" y="44"/>
                    </a:lnTo>
                    <a:lnTo>
                      <a:pt x="162" y="49"/>
                    </a:lnTo>
                    <a:lnTo>
                      <a:pt x="162" y="55"/>
                    </a:lnTo>
                    <a:lnTo>
                      <a:pt x="167" y="58"/>
                    </a:lnTo>
                    <a:lnTo>
                      <a:pt x="167" y="64"/>
                    </a:lnTo>
                    <a:lnTo>
                      <a:pt x="162" y="67"/>
                    </a:lnTo>
                    <a:lnTo>
                      <a:pt x="159" y="82"/>
                    </a:lnTo>
                    <a:lnTo>
                      <a:pt x="164" y="91"/>
                    </a:lnTo>
                    <a:lnTo>
                      <a:pt x="168" y="94"/>
                    </a:lnTo>
                    <a:lnTo>
                      <a:pt x="173" y="102"/>
                    </a:lnTo>
                    <a:lnTo>
                      <a:pt x="179" y="97"/>
                    </a:lnTo>
                    <a:lnTo>
                      <a:pt x="186" y="99"/>
                    </a:lnTo>
                    <a:lnTo>
                      <a:pt x="191" y="91"/>
                    </a:lnTo>
                    <a:lnTo>
                      <a:pt x="186" y="91"/>
                    </a:lnTo>
                    <a:lnTo>
                      <a:pt x="191" y="82"/>
                    </a:lnTo>
                    <a:lnTo>
                      <a:pt x="197" y="76"/>
                    </a:lnTo>
                    <a:lnTo>
                      <a:pt x="206" y="73"/>
                    </a:lnTo>
                    <a:lnTo>
                      <a:pt x="209" y="67"/>
                    </a:lnTo>
                    <a:lnTo>
                      <a:pt x="218" y="74"/>
                    </a:lnTo>
                    <a:lnTo>
                      <a:pt x="224" y="68"/>
                    </a:lnTo>
                    <a:lnTo>
                      <a:pt x="224" y="74"/>
                    </a:lnTo>
                    <a:lnTo>
                      <a:pt x="226" y="85"/>
                    </a:lnTo>
                    <a:lnTo>
                      <a:pt x="232" y="88"/>
                    </a:lnTo>
                    <a:lnTo>
                      <a:pt x="235" y="94"/>
                    </a:lnTo>
                    <a:lnTo>
                      <a:pt x="235" y="99"/>
                    </a:lnTo>
                    <a:lnTo>
                      <a:pt x="240" y="106"/>
                    </a:lnTo>
                    <a:lnTo>
                      <a:pt x="243" y="108"/>
                    </a:lnTo>
                    <a:lnTo>
                      <a:pt x="240" y="115"/>
                    </a:lnTo>
                    <a:lnTo>
                      <a:pt x="244" y="114"/>
                    </a:lnTo>
                    <a:lnTo>
                      <a:pt x="249" y="117"/>
                    </a:lnTo>
                    <a:lnTo>
                      <a:pt x="253" y="117"/>
                    </a:lnTo>
                    <a:lnTo>
                      <a:pt x="258" y="131"/>
                    </a:lnTo>
                    <a:lnTo>
                      <a:pt x="265" y="131"/>
                    </a:lnTo>
                    <a:lnTo>
                      <a:pt x="274" y="138"/>
                    </a:lnTo>
                    <a:lnTo>
                      <a:pt x="276" y="143"/>
                    </a:lnTo>
                    <a:lnTo>
                      <a:pt x="279" y="144"/>
                    </a:lnTo>
                    <a:lnTo>
                      <a:pt x="285" y="152"/>
                    </a:lnTo>
                    <a:lnTo>
                      <a:pt x="288" y="158"/>
                    </a:lnTo>
                    <a:lnTo>
                      <a:pt x="288" y="164"/>
                    </a:lnTo>
                    <a:lnTo>
                      <a:pt x="284" y="164"/>
                    </a:lnTo>
                    <a:lnTo>
                      <a:pt x="274" y="172"/>
                    </a:lnTo>
                    <a:lnTo>
                      <a:pt x="265" y="176"/>
                    </a:lnTo>
                    <a:lnTo>
                      <a:pt x="261" y="181"/>
                    </a:lnTo>
                    <a:lnTo>
                      <a:pt x="259" y="187"/>
                    </a:lnTo>
                    <a:lnTo>
                      <a:pt x="265" y="194"/>
                    </a:lnTo>
                    <a:lnTo>
                      <a:pt x="267" y="210"/>
                    </a:lnTo>
                    <a:lnTo>
                      <a:pt x="268" y="216"/>
                    </a:lnTo>
                    <a:lnTo>
                      <a:pt x="267" y="225"/>
                    </a:lnTo>
                    <a:lnTo>
                      <a:pt x="259" y="228"/>
                    </a:lnTo>
                    <a:lnTo>
                      <a:pt x="253" y="220"/>
                    </a:lnTo>
                    <a:lnTo>
                      <a:pt x="246" y="228"/>
                    </a:lnTo>
                    <a:lnTo>
                      <a:pt x="235" y="228"/>
                    </a:lnTo>
                    <a:lnTo>
                      <a:pt x="223" y="232"/>
                    </a:lnTo>
                    <a:lnTo>
                      <a:pt x="217" y="237"/>
                    </a:lnTo>
                    <a:lnTo>
                      <a:pt x="215" y="237"/>
                    </a:lnTo>
                    <a:lnTo>
                      <a:pt x="212" y="245"/>
                    </a:lnTo>
                    <a:lnTo>
                      <a:pt x="205" y="249"/>
                    </a:lnTo>
                    <a:lnTo>
                      <a:pt x="197" y="249"/>
                    </a:lnTo>
                    <a:lnTo>
                      <a:pt x="199" y="257"/>
                    </a:lnTo>
                    <a:lnTo>
                      <a:pt x="194" y="260"/>
                    </a:lnTo>
                    <a:lnTo>
                      <a:pt x="191" y="257"/>
                    </a:lnTo>
                    <a:lnTo>
                      <a:pt x="188" y="263"/>
                    </a:lnTo>
                    <a:lnTo>
                      <a:pt x="185" y="261"/>
                    </a:lnTo>
                    <a:lnTo>
                      <a:pt x="176" y="264"/>
                    </a:lnTo>
                    <a:lnTo>
                      <a:pt x="176" y="267"/>
                    </a:lnTo>
                    <a:lnTo>
                      <a:pt x="170" y="264"/>
                    </a:lnTo>
                    <a:lnTo>
                      <a:pt x="167" y="269"/>
                    </a:lnTo>
                    <a:lnTo>
                      <a:pt x="158" y="270"/>
                    </a:lnTo>
                    <a:lnTo>
                      <a:pt x="152" y="272"/>
                    </a:lnTo>
                    <a:lnTo>
                      <a:pt x="149" y="278"/>
                    </a:lnTo>
                    <a:lnTo>
                      <a:pt x="142" y="287"/>
                    </a:lnTo>
                    <a:lnTo>
                      <a:pt x="133" y="286"/>
                    </a:lnTo>
                    <a:lnTo>
                      <a:pt x="126" y="289"/>
                    </a:lnTo>
                    <a:lnTo>
                      <a:pt x="126" y="284"/>
                    </a:lnTo>
                    <a:lnTo>
                      <a:pt x="123" y="273"/>
                    </a:lnTo>
                    <a:lnTo>
                      <a:pt x="118" y="267"/>
                    </a:lnTo>
                    <a:lnTo>
                      <a:pt x="120" y="261"/>
                    </a:lnTo>
                    <a:lnTo>
                      <a:pt x="103" y="255"/>
                    </a:lnTo>
                    <a:lnTo>
                      <a:pt x="97" y="251"/>
                    </a:lnTo>
                    <a:lnTo>
                      <a:pt x="91" y="251"/>
                    </a:lnTo>
                    <a:lnTo>
                      <a:pt x="77" y="254"/>
                    </a:lnTo>
                    <a:lnTo>
                      <a:pt x="64" y="260"/>
                    </a:lnTo>
                    <a:lnTo>
                      <a:pt x="53" y="261"/>
                    </a:lnTo>
                    <a:lnTo>
                      <a:pt x="47" y="257"/>
                    </a:lnTo>
                    <a:lnTo>
                      <a:pt x="42" y="260"/>
                    </a:lnTo>
                    <a:lnTo>
                      <a:pt x="36" y="252"/>
                    </a:lnTo>
                    <a:lnTo>
                      <a:pt x="33" y="249"/>
                    </a:lnTo>
                    <a:lnTo>
                      <a:pt x="21" y="251"/>
                    </a:lnTo>
                    <a:lnTo>
                      <a:pt x="20" y="242"/>
                    </a:lnTo>
                    <a:lnTo>
                      <a:pt x="16" y="242"/>
                    </a:lnTo>
                    <a:lnTo>
                      <a:pt x="23" y="237"/>
                    </a:lnTo>
                    <a:lnTo>
                      <a:pt x="21" y="234"/>
                    </a:lnTo>
                    <a:lnTo>
                      <a:pt x="12" y="237"/>
                    </a:lnTo>
                    <a:lnTo>
                      <a:pt x="9" y="232"/>
                    </a:lnTo>
                    <a:lnTo>
                      <a:pt x="0" y="231"/>
                    </a:lnTo>
                    <a:lnTo>
                      <a:pt x="3" y="223"/>
                    </a:lnTo>
                    <a:lnTo>
                      <a:pt x="0" y="205"/>
                    </a:lnTo>
                    <a:lnTo>
                      <a:pt x="3" y="201"/>
                    </a:lnTo>
                    <a:lnTo>
                      <a:pt x="13" y="191"/>
                    </a:lnTo>
                    <a:lnTo>
                      <a:pt x="15" y="190"/>
                    </a:lnTo>
                    <a:lnTo>
                      <a:pt x="23" y="194"/>
                    </a:lnTo>
                    <a:lnTo>
                      <a:pt x="33" y="197"/>
                    </a:lnTo>
                    <a:lnTo>
                      <a:pt x="33" y="197"/>
                    </a:lnTo>
                    <a:lnTo>
                      <a:pt x="30" y="184"/>
                    </a:lnTo>
                    <a:lnTo>
                      <a:pt x="27" y="182"/>
                    </a:lnTo>
                    <a:lnTo>
                      <a:pt x="27" y="173"/>
                    </a:lnTo>
                    <a:lnTo>
                      <a:pt x="21" y="167"/>
                    </a:lnTo>
                    <a:lnTo>
                      <a:pt x="21" y="161"/>
                    </a:lnTo>
                    <a:lnTo>
                      <a:pt x="24" y="150"/>
                    </a:lnTo>
                    <a:lnTo>
                      <a:pt x="21" y="147"/>
                    </a:lnTo>
                    <a:lnTo>
                      <a:pt x="27" y="135"/>
                    </a:lnTo>
                    <a:lnTo>
                      <a:pt x="30" y="132"/>
                    </a:lnTo>
                    <a:lnTo>
                      <a:pt x="32" y="123"/>
                    </a:lnTo>
                    <a:lnTo>
                      <a:pt x="35" y="117"/>
                    </a:lnTo>
                    <a:lnTo>
                      <a:pt x="33" y="109"/>
                    </a:lnTo>
                    <a:lnTo>
                      <a:pt x="29" y="111"/>
                    </a:lnTo>
                    <a:lnTo>
                      <a:pt x="23" y="106"/>
                    </a:lnTo>
                    <a:lnTo>
                      <a:pt x="20" y="100"/>
                    </a:lnTo>
                    <a:lnTo>
                      <a:pt x="21" y="99"/>
                    </a:lnTo>
                    <a:lnTo>
                      <a:pt x="30" y="97"/>
                    </a:lnTo>
                    <a:lnTo>
                      <a:pt x="35" y="91"/>
                    </a:lnTo>
                    <a:lnTo>
                      <a:pt x="35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6" name="Freeform 4273">
                <a:extLst>
                  <a:ext uri="{FF2B5EF4-FFF2-40B4-BE49-F238E27FC236}">
                    <a16:creationId xmlns:a16="http://schemas.microsoft.com/office/drawing/2014/main" id="{2F8C17E4-410D-58F1-F3D3-6A2699F9B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616"/>
                <a:ext cx="114" cy="110"/>
              </a:xfrm>
              <a:custGeom>
                <a:avLst/>
                <a:gdLst>
                  <a:gd name="T0" fmla="*/ 0 w 228"/>
                  <a:gd name="T1" fmla="*/ 124 h 218"/>
                  <a:gd name="T2" fmla="*/ 3 w 228"/>
                  <a:gd name="T3" fmla="*/ 133 h 218"/>
                  <a:gd name="T4" fmla="*/ 9 w 228"/>
                  <a:gd name="T5" fmla="*/ 156 h 218"/>
                  <a:gd name="T6" fmla="*/ 27 w 228"/>
                  <a:gd name="T7" fmla="*/ 173 h 218"/>
                  <a:gd name="T8" fmla="*/ 62 w 228"/>
                  <a:gd name="T9" fmla="*/ 194 h 218"/>
                  <a:gd name="T10" fmla="*/ 73 w 228"/>
                  <a:gd name="T11" fmla="*/ 209 h 218"/>
                  <a:gd name="T12" fmla="*/ 90 w 228"/>
                  <a:gd name="T13" fmla="*/ 217 h 218"/>
                  <a:gd name="T14" fmla="*/ 105 w 228"/>
                  <a:gd name="T15" fmla="*/ 209 h 218"/>
                  <a:gd name="T16" fmla="*/ 123 w 228"/>
                  <a:gd name="T17" fmla="*/ 194 h 218"/>
                  <a:gd name="T18" fmla="*/ 135 w 228"/>
                  <a:gd name="T19" fmla="*/ 190 h 218"/>
                  <a:gd name="T20" fmla="*/ 146 w 228"/>
                  <a:gd name="T21" fmla="*/ 199 h 218"/>
                  <a:gd name="T22" fmla="*/ 152 w 228"/>
                  <a:gd name="T23" fmla="*/ 211 h 218"/>
                  <a:gd name="T24" fmla="*/ 175 w 228"/>
                  <a:gd name="T25" fmla="*/ 211 h 218"/>
                  <a:gd name="T26" fmla="*/ 185 w 228"/>
                  <a:gd name="T27" fmla="*/ 202 h 218"/>
                  <a:gd name="T28" fmla="*/ 193 w 228"/>
                  <a:gd name="T29" fmla="*/ 190 h 218"/>
                  <a:gd name="T30" fmla="*/ 209 w 228"/>
                  <a:gd name="T31" fmla="*/ 191 h 218"/>
                  <a:gd name="T32" fmla="*/ 226 w 228"/>
                  <a:gd name="T33" fmla="*/ 190 h 218"/>
                  <a:gd name="T34" fmla="*/ 228 w 228"/>
                  <a:gd name="T35" fmla="*/ 167 h 218"/>
                  <a:gd name="T36" fmla="*/ 223 w 228"/>
                  <a:gd name="T37" fmla="*/ 155 h 218"/>
                  <a:gd name="T38" fmla="*/ 222 w 228"/>
                  <a:gd name="T39" fmla="*/ 145 h 218"/>
                  <a:gd name="T40" fmla="*/ 206 w 228"/>
                  <a:gd name="T41" fmla="*/ 149 h 218"/>
                  <a:gd name="T42" fmla="*/ 194 w 228"/>
                  <a:gd name="T43" fmla="*/ 156 h 218"/>
                  <a:gd name="T44" fmla="*/ 185 w 228"/>
                  <a:gd name="T45" fmla="*/ 147 h 218"/>
                  <a:gd name="T46" fmla="*/ 167 w 228"/>
                  <a:gd name="T47" fmla="*/ 144 h 218"/>
                  <a:gd name="T48" fmla="*/ 176 w 228"/>
                  <a:gd name="T49" fmla="*/ 129 h 218"/>
                  <a:gd name="T50" fmla="*/ 181 w 228"/>
                  <a:gd name="T51" fmla="*/ 120 h 218"/>
                  <a:gd name="T52" fmla="*/ 199 w 228"/>
                  <a:gd name="T53" fmla="*/ 123 h 218"/>
                  <a:gd name="T54" fmla="*/ 202 w 228"/>
                  <a:gd name="T55" fmla="*/ 103 h 218"/>
                  <a:gd name="T56" fmla="*/ 196 w 228"/>
                  <a:gd name="T57" fmla="*/ 98 h 218"/>
                  <a:gd name="T58" fmla="*/ 176 w 228"/>
                  <a:gd name="T59" fmla="*/ 101 h 218"/>
                  <a:gd name="T60" fmla="*/ 168 w 228"/>
                  <a:gd name="T61" fmla="*/ 94 h 218"/>
                  <a:gd name="T62" fmla="*/ 143 w 228"/>
                  <a:gd name="T63" fmla="*/ 70 h 218"/>
                  <a:gd name="T64" fmla="*/ 138 w 228"/>
                  <a:gd name="T65" fmla="*/ 54 h 218"/>
                  <a:gd name="T66" fmla="*/ 129 w 228"/>
                  <a:gd name="T67" fmla="*/ 44 h 218"/>
                  <a:gd name="T68" fmla="*/ 124 w 228"/>
                  <a:gd name="T69" fmla="*/ 38 h 218"/>
                  <a:gd name="T70" fmla="*/ 111 w 228"/>
                  <a:gd name="T71" fmla="*/ 6 h 218"/>
                  <a:gd name="T72" fmla="*/ 99 w 228"/>
                  <a:gd name="T73" fmla="*/ 4 h 218"/>
                  <a:gd name="T74" fmla="*/ 93 w 228"/>
                  <a:gd name="T75" fmla="*/ 12 h 218"/>
                  <a:gd name="T76" fmla="*/ 87 w 228"/>
                  <a:gd name="T77" fmla="*/ 22 h 218"/>
                  <a:gd name="T78" fmla="*/ 91 w 228"/>
                  <a:gd name="T79" fmla="*/ 42 h 218"/>
                  <a:gd name="T80" fmla="*/ 96 w 228"/>
                  <a:gd name="T81" fmla="*/ 54 h 218"/>
                  <a:gd name="T82" fmla="*/ 79 w 228"/>
                  <a:gd name="T83" fmla="*/ 68 h 218"/>
                  <a:gd name="T84" fmla="*/ 58 w 228"/>
                  <a:gd name="T85" fmla="*/ 71 h 218"/>
                  <a:gd name="T86" fmla="*/ 49 w 228"/>
                  <a:gd name="T87" fmla="*/ 74 h 218"/>
                  <a:gd name="T88" fmla="*/ 41 w 228"/>
                  <a:gd name="T89" fmla="*/ 65 h 218"/>
                  <a:gd name="T90" fmla="*/ 38 w 228"/>
                  <a:gd name="T91" fmla="*/ 60 h 218"/>
                  <a:gd name="T92" fmla="*/ 29 w 228"/>
                  <a:gd name="T93" fmla="*/ 56 h 218"/>
                  <a:gd name="T94" fmla="*/ 20 w 228"/>
                  <a:gd name="T95" fmla="*/ 65 h 218"/>
                  <a:gd name="T96" fmla="*/ 20 w 228"/>
                  <a:gd name="T97" fmla="*/ 82 h 218"/>
                  <a:gd name="T98" fmla="*/ 12 w 228"/>
                  <a:gd name="T99" fmla="*/ 94 h 218"/>
                  <a:gd name="T100" fmla="*/ 14 w 228"/>
                  <a:gd name="T101" fmla="*/ 103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8" h="218">
                    <a:moveTo>
                      <a:pt x="6" y="114"/>
                    </a:moveTo>
                    <a:lnTo>
                      <a:pt x="0" y="124"/>
                    </a:lnTo>
                    <a:lnTo>
                      <a:pt x="0" y="127"/>
                    </a:lnTo>
                    <a:lnTo>
                      <a:pt x="3" y="133"/>
                    </a:lnTo>
                    <a:lnTo>
                      <a:pt x="3" y="145"/>
                    </a:lnTo>
                    <a:lnTo>
                      <a:pt x="9" y="156"/>
                    </a:lnTo>
                    <a:lnTo>
                      <a:pt x="17" y="165"/>
                    </a:lnTo>
                    <a:lnTo>
                      <a:pt x="27" y="173"/>
                    </a:lnTo>
                    <a:lnTo>
                      <a:pt x="53" y="180"/>
                    </a:lnTo>
                    <a:lnTo>
                      <a:pt x="62" y="194"/>
                    </a:lnTo>
                    <a:lnTo>
                      <a:pt x="62" y="196"/>
                    </a:lnTo>
                    <a:lnTo>
                      <a:pt x="73" y="209"/>
                    </a:lnTo>
                    <a:lnTo>
                      <a:pt x="79" y="211"/>
                    </a:lnTo>
                    <a:lnTo>
                      <a:pt x="90" y="217"/>
                    </a:lnTo>
                    <a:lnTo>
                      <a:pt x="93" y="218"/>
                    </a:lnTo>
                    <a:lnTo>
                      <a:pt x="105" y="209"/>
                    </a:lnTo>
                    <a:lnTo>
                      <a:pt x="109" y="203"/>
                    </a:lnTo>
                    <a:lnTo>
                      <a:pt x="123" y="194"/>
                    </a:lnTo>
                    <a:lnTo>
                      <a:pt x="127" y="188"/>
                    </a:lnTo>
                    <a:lnTo>
                      <a:pt x="135" y="190"/>
                    </a:lnTo>
                    <a:lnTo>
                      <a:pt x="144" y="188"/>
                    </a:lnTo>
                    <a:lnTo>
                      <a:pt x="146" y="199"/>
                    </a:lnTo>
                    <a:lnTo>
                      <a:pt x="150" y="206"/>
                    </a:lnTo>
                    <a:lnTo>
                      <a:pt x="152" y="211"/>
                    </a:lnTo>
                    <a:lnTo>
                      <a:pt x="171" y="214"/>
                    </a:lnTo>
                    <a:lnTo>
                      <a:pt x="175" y="211"/>
                    </a:lnTo>
                    <a:lnTo>
                      <a:pt x="179" y="209"/>
                    </a:lnTo>
                    <a:lnTo>
                      <a:pt x="185" y="202"/>
                    </a:lnTo>
                    <a:lnTo>
                      <a:pt x="187" y="191"/>
                    </a:lnTo>
                    <a:lnTo>
                      <a:pt x="193" y="190"/>
                    </a:lnTo>
                    <a:lnTo>
                      <a:pt x="208" y="193"/>
                    </a:lnTo>
                    <a:lnTo>
                      <a:pt x="209" y="191"/>
                    </a:lnTo>
                    <a:lnTo>
                      <a:pt x="215" y="191"/>
                    </a:lnTo>
                    <a:lnTo>
                      <a:pt x="226" y="190"/>
                    </a:lnTo>
                    <a:lnTo>
                      <a:pt x="228" y="183"/>
                    </a:lnTo>
                    <a:lnTo>
                      <a:pt x="228" y="167"/>
                    </a:lnTo>
                    <a:lnTo>
                      <a:pt x="223" y="161"/>
                    </a:lnTo>
                    <a:lnTo>
                      <a:pt x="223" y="155"/>
                    </a:lnTo>
                    <a:lnTo>
                      <a:pt x="225" y="152"/>
                    </a:lnTo>
                    <a:lnTo>
                      <a:pt x="222" y="145"/>
                    </a:lnTo>
                    <a:lnTo>
                      <a:pt x="214" y="152"/>
                    </a:lnTo>
                    <a:lnTo>
                      <a:pt x="206" y="149"/>
                    </a:lnTo>
                    <a:lnTo>
                      <a:pt x="205" y="152"/>
                    </a:lnTo>
                    <a:lnTo>
                      <a:pt x="194" y="156"/>
                    </a:lnTo>
                    <a:lnTo>
                      <a:pt x="190" y="152"/>
                    </a:lnTo>
                    <a:lnTo>
                      <a:pt x="185" y="147"/>
                    </a:lnTo>
                    <a:lnTo>
                      <a:pt x="178" y="144"/>
                    </a:lnTo>
                    <a:lnTo>
                      <a:pt x="167" y="144"/>
                    </a:lnTo>
                    <a:lnTo>
                      <a:pt x="176" y="138"/>
                    </a:lnTo>
                    <a:lnTo>
                      <a:pt x="176" y="129"/>
                    </a:lnTo>
                    <a:lnTo>
                      <a:pt x="182" y="124"/>
                    </a:lnTo>
                    <a:lnTo>
                      <a:pt x="181" y="120"/>
                    </a:lnTo>
                    <a:lnTo>
                      <a:pt x="188" y="117"/>
                    </a:lnTo>
                    <a:lnTo>
                      <a:pt x="199" y="123"/>
                    </a:lnTo>
                    <a:lnTo>
                      <a:pt x="202" y="115"/>
                    </a:lnTo>
                    <a:lnTo>
                      <a:pt x="202" y="103"/>
                    </a:lnTo>
                    <a:lnTo>
                      <a:pt x="199" y="97"/>
                    </a:lnTo>
                    <a:lnTo>
                      <a:pt x="196" y="98"/>
                    </a:lnTo>
                    <a:lnTo>
                      <a:pt x="190" y="101"/>
                    </a:lnTo>
                    <a:lnTo>
                      <a:pt x="176" y="101"/>
                    </a:lnTo>
                    <a:lnTo>
                      <a:pt x="171" y="95"/>
                    </a:lnTo>
                    <a:lnTo>
                      <a:pt x="168" y="94"/>
                    </a:lnTo>
                    <a:lnTo>
                      <a:pt x="158" y="79"/>
                    </a:lnTo>
                    <a:lnTo>
                      <a:pt x="143" y="70"/>
                    </a:lnTo>
                    <a:lnTo>
                      <a:pt x="140" y="65"/>
                    </a:lnTo>
                    <a:lnTo>
                      <a:pt x="138" y="54"/>
                    </a:lnTo>
                    <a:lnTo>
                      <a:pt x="134" y="51"/>
                    </a:lnTo>
                    <a:lnTo>
                      <a:pt x="129" y="44"/>
                    </a:lnTo>
                    <a:lnTo>
                      <a:pt x="132" y="42"/>
                    </a:lnTo>
                    <a:lnTo>
                      <a:pt x="124" y="38"/>
                    </a:lnTo>
                    <a:lnTo>
                      <a:pt x="118" y="16"/>
                    </a:lnTo>
                    <a:lnTo>
                      <a:pt x="111" y="6"/>
                    </a:lnTo>
                    <a:lnTo>
                      <a:pt x="100" y="0"/>
                    </a:lnTo>
                    <a:lnTo>
                      <a:pt x="99" y="4"/>
                    </a:lnTo>
                    <a:lnTo>
                      <a:pt x="96" y="6"/>
                    </a:lnTo>
                    <a:lnTo>
                      <a:pt x="93" y="12"/>
                    </a:lnTo>
                    <a:lnTo>
                      <a:pt x="93" y="18"/>
                    </a:lnTo>
                    <a:lnTo>
                      <a:pt x="87" y="22"/>
                    </a:lnTo>
                    <a:lnTo>
                      <a:pt x="90" y="32"/>
                    </a:lnTo>
                    <a:lnTo>
                      <a:pt x="91" y="42"/>
                    </a:lnTo>
                    <a:lnTo>
                      <a:pt x="90" y="47"/>
                    </a:lnTo>
                    <a:lnTo>
                      <a:pt x="96" y="54"/>
                    </a:lnTo>
                    <a:lnTo>
                      <a:pt x="82" y="59"/>
                    </a:lnTo>
                    <a:lnTo>
                      <a:pt x="79" y="68"/>
                    </a:lnTo>
                    <a:lnTo>
                      <a:pt x="70" y="76"/>
                    </a:lnTo>
                    <a:lnTo>
                      <a:pt x="58" y="71"/>
                    </a:lnTo>
                    <a:lnTo>
                      <a:pt x="52" y="76"/>
                    </a:lnTo>
                    <a:lnTo>
                      <a:pt x="49" y="74"/>
                    </a:lnTo>
                    <a:lnTo>
                      <a:pt x="41" y="71"/>
                    </a:lnTo>
                    <a:lnTo>
                      <a:pt x="41" y="65"/>
                    </a:lnTo>
                    <a:lnTo>
                      <a:pt x="36" y="63"/>
                    </a:lnTo>
                    <a:lnTo>
                      <a:pt x="38" y="60"/>
                    </a:lnTo>
                    <a:lnTo>
                      <a:pt x="33" y="59"/>
                    </a:lnTo>
                    <a:lnTo>
                      <a:pt x="29" y="56"/>
                    </a:lnTo>
                    <a:lnTo>
                      <a:pt x="17" y="54"/>
                    </a:lnTo>
                    <a:lnTo>
                      <a:pt x="20" y="65"/>
                    </a:lnTo>
                    <a:lnTo>
                      <a:pt x="18" y="74"/>
                    </a:lnTo>
                    <a:lnTo>
                      <a:pt x="20" y="82"/>
                    </a:lnTo>
                    <a:lnTo>
                      <a:pt x="18" y="88"/>
                    </a:lnTo>
                    <a:lnTo>
                      <a:pt x="12" y="94"/>
                    </a:lnTo>
                    <a:lnTo>
                      <a:pt x="14" y="100"/>
                    </a:lnTo>
                    <a:lnTo>
                      <a:pt x="14" y="103"/>
                    </a:lnTo>
                    <a:lnTo>
                      <a:pt x="6" y="1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7" name="Freeform 4274">
                <a:extLst>
                  <a:ext uri="{FF2B5EF4-FFF2-40B4-BE49-F238E27FC236}">
                    <a16:creationId xmlns:a16="http://schemas.microsoft.com/office/drawing/2014/main" id="{225F1BFC-8E62-E396-3B31-B6666EA7E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616"/>
                <a:ext cx="114" cy="110"/>
              </a:xfrm>
              <a:custGeom>
                <a:avLst/>
                <a:gdLst>
                  <a:gd name="T0" fmla="*/ 14 w 228"/>
                  <a:gd name="T1" fmla="*/ 103 h 218"/>
                  <a:gd name="T2" fmla="*/ 12 w 228"/>
                  <a:gd name="T3" fmla="*/ 94 h 218"/>
                  <a:gd name="T4" fmla="*/ 20 w 228"/>
                  <a:gd name="T5" fmla="*/ 82 h 218"/>
                  <a:gd name="T6" fmla="*/ 20 w 228"/>
                  <a:gd name="T7" fmla="*/ 65 h 218"/>
                  <a:gd name="T8" fmla="*/ 29 w 228"/>
                  <a:gd name="T9" fmla="*/ 56 h 218"/>
                  <a:gd name="T10" fmla="*/ 38 w 228"/>
                  <a:gd name="T11" fmla="*/ 60 h 218"/>
                  <a:gd name="T12" fmla="*/ 41 w 228"/>
                  <a:gd name="T13" fmla="*/ 65 h 218"/>
                  <a:gd name="T14" fmla="*/ 49 w 228"/>
                  <a:gd name="T15" fmla="*/ 74 h 218"/>
                  <a:gd name="T16" fmla="*/ 58 w 228"/>
                  <a:gd name="T17" fmla="*/ 71 h 218"/>
                  <a:gd name="T18" fmla="*/ 79 w 228"/>
                  <a:gd name="T19" fmla="*/ 68 h 218"/>
                  <a:gd name="T20" fmla="*/ 96 w 228"/>
                  <a:gd name="T21" fmla="*/ 54 h 218"/>
                  <a:gd name="T22" fmla="*/ 91 w 228"/>
                  <a:gd name="T23" fmla="*/ 42 h 218"/>
                  <a:gd name="T24" fmla="*/ 87 w 228"/>
                  <a:gd name="T25" fmla="*/ 22 h 218"/>
                  <a:gd name="T26" fmla="*/ 93 w 228"/>
                  <a:gd name="T27" fmla="*/ 12 h 218"/>
                  <a:gd name="T28" fmla="*/ 99 w 228"/>
                  <a:gd name="T29" fmla="*/ 4 h 218"/>
                  <a:gd name="T30" fmla="*/ 111 w 228"/>
                  <a:gd name="T31" fmla="*/ 6 h 218"/>
                  <a:gd name="T32" fmla="*/ 124 w 228"/>
                  <a:gd name="T33" fmla="*/ 38 h 218"/>
                  <a:gd name="T34" fmla="*/ 129 w 228"/>
                  <a:gd name="T35" fmla="*/ 44 h 218"/>
                  <a:gd name="T36" fmla="*/ 138 w 228"/>
                  <a:gd name="T37" fmla="*/ 54 h 218"/>
                  <a:gd name="T38" fmla="*/ 143 w 228"/>
                  <a:gd name="T39" fmla="*/ 70 h 218"/>
                  <a:gd name="T40" fmla="*/ 168 w 228"/>
                  <a:gd name="T41" fmla="*/ 94 h 218"/>
                  <a:gd name="T42" fmla="*/ 176 w 228"/>
                  <a:gd name="T43" fmla="*/ 101 h 218"/>
                  <a:gd name="T44" fmla="*/ 196 w 228"/>
                  <a:gd name="T45" fmla="*/ 98 h 218"/>
                  <a:gd name="T46" fmla="*/ 202 w 228"/>
                  <a:gd name="T47" fmla="*/ 103 h 218"/>
                  <a:gd name="T48" fmla="*/ 199 w 228"/>
                  <a:gd name="T49" fmla="*/ 123 h 218"/>
                  <a:gd name="T50" fmla="*/ 181 w 228"/>
                  <a:gd name="T51" fmla="*/ 120 h 218"/>
                  <a:gd name="T52" fmla="*/ 176 w 228"/>
                  <a:gd name="T53" fmla="*/ 129 h 218"/>
                  <a:gd name="T54" fmla="*/ 167 w 228"/>
                  <a:gd name="T55" fmla="*/ 144 h 218"/>
                  <a:gd name="T56" fmla="*/ 185 w 228"/>
                  <a:gd name="T57" fmla="*/ 147 h 218"/>
                  <a:gd name="T58" fmla="*/ 194 w 228"/>
                  <a:gd name="T59" fmla="*/ 156 h 218"/>
                  <a:gd name="T60" fmla="*/ 206 w 228"/>
                  <a:gd name="T61" fmla="*/ 149 h 218"/>
                  <a:gd name="T62" fmla="*/ 222 w 228"/>
                  <a:gd name="T63" fmla="*/ 145 h 218"/>
                  <a:gd name="T64" fmla="*/ 223 w 228"/>
                  <a:gd name="T65" fmla="*/ 155 h 218"/>
                  <a:gd name="T66" fmla="*/ 228 w 228"/>
                  <a:gd name="T67" fmla="*/ 167 h 218"/>
                  <a:gd name="T68" fmla="*/ 226 w 228"/>
                  <a:gd name="T69" fmla="*/ 190 h 218"/>
                  <a:gd name="T70" fmla="*/ 209 w 228"/>
                  <a:gd name="T71" fmla="*/ 191 h 218"/>
                  <a:gd name="T72" fmla="*/ 193 w 228"/>
                  <a:gd name="T73" fmla="*/ 190 h 218"/>
                  <a:gd name="T74" fmla="*/ 185 w 228"/>
                  <a:gd name="T75" fmla="*/ 202 h 218"/>
                  <a:gd name="T76" fmla="*/ 175 w 228"/>
                  <a:gd name="T77" fmla="*/ 211 h 218"/>
                  <a:gd name="T78" fmla="*/ 152 w 228"/>
                  <a:gd name="T79" fmla="*/ 211 h 218"/>
                  <a:gd name="T80" fmla="*/ 146 w 228"/>
                  <a:gd name="T81" fmla="*/ 199 h 218"/>
                  <a:gd name="T82" fmla="*/ 135 w 228"/>
                  <a:gd name="T83" fmla="*/ 190 h 218"/>
                  <a:gd name="T84" fmla="*/ 123 w 228"/>
                  <a:gd name="T85" fmla="*/ 194 h 218"/>
                  <a:gd name="T86" fmla="*/ 105 w 228"/>
                  <a:gd name="T87" fmla="*/ 209 h 218"/>
                  <a:gd name="T88" fmla="*/ 90 w 228"/>
                  <a:gd name="T89" fmla="*/ 217 h 218"/>
                  <a:gd name="T90" fmla="*/ 73 w 228"/>
                  <a:gd name="T91" fmla="*/ 209 h 218"/>
                  <a:gd name="T92" fmla="*/ 62 w 228"/>
                  <a:gd name="T93" fmla="*/ 194 h 218"/>
                  <a:gd name="T94" fmla="*/ 27 w 228"/>
                  <a:gd name="T95" fmla="*/ 173 h 218"/>
                  <a:gd name="T96" fmla="*/ 9 w 228"/>
                  <a:gd name="T97" fmla="*/ 156 h 218"/>
                  <a:gd name="T98" fmla="*/ 3 w 228"/>
                  <a:gd name="T99" fmla="*/ 133 h 218"/>
                  <a:gd name="T100" fmla="*/ 0 w 228"/>
                  <a:gd name="T101" fmla="*/ 124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8" h="218">
                    <a:moveTo>
                      <a:pt x="6" y="114"/>
                    </a:moveTo>
                    <a:lnTo>
                      <a:pt x="14" y="103"/>
                    </a:lnTo>
                    <a:lnTo>
                      <a:pt x="14" y="100"/>
                    </a:lnTo>
                    <a:lnTo>
                      <a:pt x="12" y="94"/>
                    </a:lnTo>
                    <a:lnTo>
                      <a:pt x="18" y="88"/>
                    </a:lnTo>
                    <a:lnTo>
                      <a:pt x="20" y="82"/>
                    </a:lnTo>
                    <a:lnTo>
                      <a:pt x="18" y="74"/>
                    </a:lnTo>
                    <a:lnTo>
                      <a:pt x="20" y="65"/>
                    </a:lnTo>
                    <a:lnTo>
                      <a:pt x="17" y="54"/>
                    </a:lnTo>
                    <a:lnTo>
                      <a:pt x="29" y="56"/>
                    </a:lnTo>
                    <a:lnTo>
                      <a:pt x="33" y="59"/>
                    </a:lnTo>
                    <a:lnTo>
                      <a:pt x="38" y="60"/>
                    </a:lnTo>
                    <a:lnTo>
                      <a:pt x="36" y="63"/>
                    </a:lnTo>
                    <a:lnTo>
                      <a:pt x="41" y="65"/>
                    </a:lnTo>
                    <a:lnTo>
                      <a:pt x="41" y="71"/>
                    </a:lnTo>
                    <a:lnTo>
                      <a:pt x="49" y="74"/>
                    </a:lnTo>
                    <a:lnTo>
                      <a:pt x="52" y="76"/>
                    </a:lnTo>
                    <a:lnTo>
                      <a:pt x="58" y="71"/>
                    </a:lnTo>
                    <a:lnTo>
                      <a:pt x="70" y="76"/>
                    </a:lnTo>
                    <a:lnTo>
                      <a:pt x="79" y="68"/>
                    </a:lnTo>
                    <a:lnTo>
                      <a:pt x="82" y="59"/>
                    </a:lnTo>
                    <a:lnTo>
                      <a:pt x="96" y="54"/>
                    </a:lnTo>
                    <a:lnTo>
                      <a:pt x="90" y="47"/>
                    </a:lnTo>
                    <a:lnTo>
                      <a:pt x="91" y="42"/>
                    </a:lnTo>
                    <a:lnTo>
                      <a:pt x="90" y="32"/>
                    </a:lnTo>
                    <a:lnTo>
                      <a:pt x="87" y="22"/>
                    </a:lnTo>
                    <a:lnTo>
                      <a:pt x="93" y="18"/>
                    </a:lnTo>
                    <a:lnTo>
                      <a:pt x="93" y="12"/>
                    </a:lnTo>
                    <a:lnTo>
                      <a:pt x="96" y="6"/>
                    </a:lnTo>
                    <a:lnTo>
                      <a:pt x="99" y="4"/>
                    </a:lnTo>
                    <a:lnTo>
                      <a:pt x="100" y="0"/>
                    </a:lnTo>
                    <a:lnTo>
                      <a:pt x="111" y="6"/>
                    </a:lnTo>
                    <a:lnTo>
                      <a:pt x="118" y="16"/>
                    </a:lnTo>
                    <a:lnTo>
                      <a:pt x="124" y="38"/>
                    </a:lnTo>
                    <a:lnTo>
                      <a:pt x="132" y="42"/>
                    </a:lnTo>
                    <a:lnTo>
                      <a:pt x="129" y="44"/>
                    </a:lnTo>
                    <a:lnTo>
                      <a:pt x="134" y="51"/>
                    </a:lnTo>
                    <a:lnTo>
                      <a:pt x="138" y="54"/>
                    </a:lnTo>
                    <a:lnTo>
                      <a:pt x="140" y="65"/>
                    </a:lnTo>
                    <a:lnTo>
                      <a:pt x="143" y="70"/>
                    </a:lnTo>
                    <a:lnTo>
                      <a:pt x="158" y="79"/>
                    </a:lnTo>
                    <a:lnTo>
                      <a:pt x="168" y="94"/>
                    </a:lnTo>
                    <a:lnTo>
                      <a:pt x="171" y="95"/>
                    </a:lnTo>
                    <a:lnTo>
                      <a:pt x="176" y="101"/>
                    </a:lnTo>
                    <a:lnTo>
                      <a:pt x="190" y="101"/>
                    </a:lnTo>
                    <a:lnTo>
                      <a:pt x="196" y="98"/>
                    </a:lnTo>
                    <a:lnTo>
                      <a:pt x="199" y="97"/>
                    </a:lnTo>
                    <a:lnTo>
                      <a:pt x="202" y="103"/>
                    </a:lnTo>
                    <a:lnTo>
                      <a:pt x="202" y="115"/>
                    </a:lnTo>
                    <a:lnTo>
                      <a:pt x="199" y="123"/>
                    </a:lnTo>
                    <a:lnTo>
                      <a:pt x="188" y="117"/>
                    </a:lnTo>
                    <a:lnTo>
                      <a:pt x="181" y="120"/>
                    </a:lnTo>
                    <a:lnTo>
                      <a:pt x="182" y="124"/>
                    </a:lnTo>
                    <a:lnTo>
                      <a:pt x="176" y="129"/>
                    </a:lnTo>
                    <a:lnTo>
                      <a:pt x="176" y="138"/>
                    </a:lnTo>
                    <a:lnTo>
                      <a:pt x="167" y="144"/>
                    </a:lnTo>
                    <a:lnTo>
                      <a:pt x="178" y="144"/>
                    </a:lnTo>
                    <a:lnTo>
                      <a:pt x="185" y="147"/>
                    </a:lnTo>
                    <a:lnTo>
                      <a:pt x="190" y="152"/>
                    </a:lnTo>
                    <a:lnTo>
                      <a:pt x="194" y="156"/>
                    </a:lnTo>
                    <a:lnTo>
                      <a:pt x="205" y="152"/>
                    </a:lnTo>
                    <a:lnTo>
                      <a:pt x="206" y="149"/>
                    </a:lnTo>
                    <a:lnTo>
                      <a:pt x="214" y="152"/>
                    </a:lnTo>
                    <a:lnTo>
                      <a:pt x="222" y="145"/>
                    </a:lnTo>
                    <a:lnTo>
                      <a:pt x="225" y="152"/>
                    </a:lnTo>
                    <a:lnTo>
                      <a:pt x="223" y="155"/>
                    </a:lnTo>
                    <a:lnTo>
                      <a:pt x="223" y="161"/>
                    </a:lnTo>
                    <a:lnTo>
                      <a:pt x="228" y="167"/>
                    </a:lnTo>
                    <a:lnTo>
                      <a:pt x="228" y="183"/>
                    </a:lnTo>
                    <a:lnTo>
                      <a:pt x="226" y="190"/>
                    </a:lnTo>
                    <a:lnTo>
                      <a:pt x="215" y="191"/>
                    </a:lnTo>
                    <a:lnTo>
                      <a:pt x="209" y="191"/>
                    </a:lnTo>
                    <a:lnTo>
                      <a:pt x="208" y="193"/>
                    </a:lnTo>
                    <a:lnTo>
                      <a:pt x="193" y="190"/>
                    </a:lnTo>
                    <a:lnTo>
                      <a:pt x="187" y="191"/>
                    </a:lnTo>
                    <a:lnTo>
                      <a:pt x="185" y="202"/>
                    </a:lnTo>
                    <a:lnTo>
                      <a:pt x="179" y="209"/>
                    </a:lnTo>
                    <a:lnTo>
                      <a:pt x="175" y="211"/>
                    </a:lnTo>
                    <a:lnTo>
                      <a:pt x="171" y="214"/>
                    </a:lnTo>
                    <a:lnTo>
                      <a:pt x="152" y="211"/>
                    </a:lnTo>
                    <a:lnTo>
                      <a:pt x="150" y="206"/>
                    </a:lnTo>
                    <a:lnTo>
                      <a:pt x="146" y="199"/>
                    </a:lnTo>
                    <a:lnTo>
                      <a:pt x="144" y="188"/>
                    </a:lnTo>
                    <a:lnTo>
                      <a:pt x="135" y="190"/>
                    </a:lnTo>
                    <a:lnTo>
                      <a:pt x="127" y="188"/>
                    </a:lnTo>
                    <a:lnTo>
                      <a:pt x="123" y="194"/>
                    </a:lnTo>
                    <a:lnTo>
                      <a:pt x="109" y="203"/>
                    </a:lnTo>
                    <a:lnTo>
                      <a:pt x="105" y="209"/>
                    </a:lnTo>
                    <a:lnTo>
                      <a:pt x="93" y="218"/>
                    </a:lnTo>
                    <a:lnTo>
                      <a:pt x="90" y="217"/>
                    </a:lnTo>
                    <a:lnTo>
                      <a:pt x="79" y="211"/>
                    </a:lnTo>
                    <a:lnTo>
                      <a:pt x="73" y="209"/>
                    </a:lnTo>
                    <a:lnTo>
                      <a:pt x="62" y="196"/>
                    </a:lnTo>
                    <a:lnTo>
                      <a:pt x="62" y="194"/>
                    </a:lnTo>
                    <a:lnTo>
                      <a:pt x="53" y="180"/>
                    </a:lnTo>
                    <a:lnTo>
                      <a:pt x="27" y="173"/>
                    </a:lnTo>
                    <a:lnTo>
                      <a:pt x="17" y="165"/>
                    </a:lnTo>
                    <a:lnTo>
                      <a:pt x="9" y="156"/>
                    </a:lnTo>
                    <a:lnTo>
                      <a:pt x="3" y="145"/>
                    </a:lnTo>
                    <a:lnTo>
                      <a:pt x="3" y="133"/>
                    </a:lnTo>
                    <a:lnTo>
                      <a:pt x="0" y="127"/>
                    </a:lnTo>
                    <a:lnTo>
                      <a:pt x="0" y="124"/>
                    </a:lnTo>
                    <a:lnTo>
                      <a:pt x="6" y="1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8" name="Freeform 4275">
                <a:extLst>
                  <a:ext uri="{FF2B5EF4-FFF2-40B4-BE49-F238E27FC236}">
                    <a16:creationId xmlns:a16="http://schemas.microsoft.com/office/drawing/2014/main" id="{74E8D493-FBF9-44E8-30F0-B8725ECD0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616"/>
                <a:ext cx="114" cy="110"/>
              </a:xfrm>
              <a:custGeom>
                <a:avLst/>
                <a:gdLst>
                  <a:gd name="T0" fmla="*/ 14 w 228"/>
                  <a:gd name="T1" fmla="*/ 103 h 218"/>
                  <a:gd name="T2" fmla="*/ 12 w 228"/>
                  <a:gd name="T3" fmla="*/ 94 h 218"/>
                  <a:gd name="T4" fmla="*/ 20 w 228"/>
                  <a:gd name="T5" fmla="*/ 82 h 218"/>
                  <a:gd name="T6" fmla="*/ 20 w 228"/>
                  <a:gd name="T7" fmla="*/ 65 h 218"/>
                  <a:gd name="T8" fmla="*/ 29 w 228"/>
                  <a:gd name="T9" fmla="*/ 56 h 218"/>
                  <a:gd name="T10" fmla="*/ 38 w 228"/>
                  <a:gd name="T11" fmla="*/ 60 h 218"/>
                  <a:gd name="T12" fmla="*/ 41 w 228"/>
                  <a:gd name="T13" fmla="*/ 65 h 218"/>
                  <a:gd name="T14" fmla="*/ 49 w 228"/>
                  <a:gd name="T15" fmla="*/ 74 h 218"/>
                  <a:gd name="T16" fmla="*/ 58 w 228"/>
                  <a:gd name="T17" fmla="*/ 71 h 218"/>
                  <a:gd name="T18" fmla="*/ 79 w 228"/>
                  <a:gd name="T19" fmla="*/ 68 h 218"/>
                  <a:gd name="T20" fmla="*/ 96 w 228"/>
                  <a:gd name="T21" fmla="*/ 54 h 218"/>
                  <a:gd name="T22" fmla="*/ 91 w 228"/>
                  <a:gd name="T23" fmla="*/ 42 h 218"/>
                  <a:gd name="T24" fmla="*/ 87 w 228"/>
                  <a:gd name="T25" fmla="*/ 22 h 218"/>
                  <a:gd name="T26" fmla="*/ 93 w 228"/>
                  <a:gd name="T27" fmla="*/ 12 h 218"/>
                  <a:gd name="T28" fmla="*/ 99 w 228"/>
                  <a:gd name="T29" fmla="*/ 4 h 218"/>
                  <a:gd name="T30" fmla="*/ 111 w 228"/>
                  <a:gd name="T31" fmla="*/ 6 h 218"/>
                  <a:gd name="T32" fmla="*/ 124 w 228"/>
                  <a:gd name="T33" fmla="*/ 38 h 218"/>
                  <a:gd name="T34" fmla="*/ 129 w 228"/>
                  <a:gd name="T35" fmla="*/ 44 h 218"/>
                  <a:gd name="T36" fmla="*/ 138 w 228"/>
                  <a:gd name="T37" fmla="*/ 54 h 218"/>
                  <a:gd name="T38" fmla="*/ 143 w 228"/>
                  <a:gd name="T39" fmla="*/ 70 h 218"/>
                  <a:gd name="T40" fmla="*/ 168 w 228"/>
                  <a:gd name="T41" fmla="*/ 94 h 218"/>
                  <a:gd name="T42" fmla="*/ 176 w 228"/>
                  <a:gd name="T43" fmla="*/ 101 h 218"/>
                  <a:gd name="T44" fmla="*/ 196 w 228"/>
                  <a:gd name="T45" fmla="*/ 98 h 218"/>
                  <a:gd name="T46" fmla="*/ 202 w 228"/>
                  <a:gd name="T47" fmla="*/ 103 h 218"/>
                  <a:gd name="T48" fmla="*/ 199 w 228"/>
                  <a:gd name="T49" fmla="*/ 123 h 218"/>
                  <a:gd name="T50" fmla="*/ 181 w 228"/>
                  <a:gd name="T51" fmla="*/ 120 h 218"/>
                  <a:gd name="T52" fmla="*/ 176 w 228"/>
                  <a:gd name="T53" fmla="*/ 129 h 218"/>
                  <a:gd name="T54" fmla="*/ 167 w 228"/>
                  <a:gd name="T55" fmla="*/ 144 h 218"/>
                  <a:gd name="T56" fmla="*/ 185 w 228"/>
                  <a:gd name="T57" fmla="*/ 147 h 218"/>
                  <a:gd name="T58" fmla="*/ 194 w 228"/>
                  <a:gd name="T59" fmla="*/ 156 h 218"/>
                  <a:gd name="T60" fmla="*/ 206 w 228"/>
                  <a:gd name="T61" fmla="*/ 149 h 218"/>
                  <a:gd name="T62" fmla="*/ 222 w 228"/>
                  <a:gd name="T63" fmla="*/ 145 h 218"/>
                  <a:gd name="T64" fmla="*/ 223 w 228"/>
                  <a:gd name="T65" fmla="*/ 155 h 218"/>
                  <a:gd name="T66" fmla="*/ 228 w 228"/>
                  <a:gd name="T67" fmla="*/ 167 h 218"/>
                  <a:gd name="T68" fmla="*/ 226 w 228"/>
                  <a:gd name="T69" fmla="*/ 190 h 218"/>
                  <a:gd name="T70" fmla="*/ 209 w 228"/>
                  <a:gd name="T71" fmla="*/ 191 h 218"/>
                  <a:gd name="T72" fmla="*/ 193 w 228"/>
                  <a:gd name="T73" fmla="*/ 190 h 218"/>
                  <a:gd name="T74" fmla="*/ 185 w 228"/>
                  <a:gd name="T75" fmla="*/ 202 h 218"/>
                  <a:gd name="T76" fmla="*/ 175 w 228"/>
                  <a:gd name="T77" fmla="*/ 211 h 218"/>
                  <a:gd name="T78" fmla="*/ 152 w 228"/>
                  <a:gd name="T79" fmla="*/ 211 h 218"/>
                  <a:gd name="T80" fmla="*/ 146 w 228"/>
                  <a:gd name="T81" fmla="*/ 199 h 218"/>
                  <a:gd name="T82" fmla="*/ 135 w 228"/>
                  <a:gd name="T83" fmla="*/ 190 h 218"/>
                  <a:gd name="T84" fmla="*/ 123 w 228"/>
                  <a:gd name="T85" fmla="*/ 194 h 218"/>
                  <a:gd name="T86" fmla="*/ 105 w 228"/>
                  <a:gd name="T87" fmla="*/ 209 h 218"/>
                  <a:gd name="T88" fmla="*/ 90 w 228"/>
                  <a:gd name="T89" fmla="*/ 217 h 218"/>
                  <a:gd name="T90" fmla="*/ 73 w 228"/>
                  <a:gd name="T91" fmla="*/ 209 h 218"/>
                  <a:gd name="T92" fmla="*/ 62 w 228"/>
                  <a:gd name="T93" fmla="*/ 194 h 218"/>
                  <a:gd name="T94" fmla="*/ 27 w 228"/>
                  <a:gd name="T95" fmla="*/ 173 h 218"/>
                  <a:gd name="T96" fmla="*/ 9 w 228"/>
                  <a:gd name="T97" fmla="*/ 156 h 218"/>
                  <a:gd name="T98" fmla="*/ 3 w 228"/>
                  <a:gd name="T99" fmla="*/ 133 h 218"/>
                  <a:gd name="T100" fmla="*/ 0 w 228"/>
                  <a:gd name="T101" fmla="*/ 124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8" h="218">
                    <a:moveTo>
                      <a:pt x="6" y="114"/>
                    </a:moveTo>
                    <a:lnTo>
                      <a:pt x="14" y="103"/>
                    </a:lnTo>
                    <a:lnTo>
                      <a:pt x="14" y="100"/>
                    </a:lnTo>
                    <a:lnTo>
                      <a:pt x="12" y="94"/>
                    </a:lnTo>
                    <a:lnTo>
                      <a:pt x="18" y="88"/>
                    </a:lnTo>
                    <a:lnTo>
                      <a:pt x="20" y="82"/>
                    </a:lnTo>
                    <a:lnTo>
                      <a:pt x="18" y="74"/>
                    </a:lnTo>
                    <a:lnTo>
                      <a:pt x="20" y="65"/>
                    </a:lnTo>
                    <a:lnTo>
                      <a:pt x="17" y="54"/>
                    </a:lnTo>
                    <a:lnTo>
                      <a:pt x="29" y="56"/>
                    </a:lnTo>
                    <a:lnTo>
                      <a:pt x="33" y="59"/>
                    </a:lnTo>
                    <a:lnTo>
                      <a:pt x="38" y="60"/>
                    </a:lnTo>
                    <a:lnTo>
                      <a:pt x="36" y="63"/>
                    </a:lnTo>
                    <a:lnTo>
                      <a:pt x="41" y="65"/>
                    </a:lnTo>
                    <a:lnTo>
                      <a:pt x="41" y="71"/>
                    </a:lnTo>
                    <a:lnTo>
                      <a:pt x="49" y="74"/>
                    </a:lnTo>
                    <a:lnTo>
                      <a:pt x="52" y="76"/>
                    </a:lnTo>
                    <a:lnTo>
                      <a:pt x="58" y="71"/>
                    </a:lnTo>
                    <a:lnTo>
                      <a:pt x="70" y="76"/>
                    </a:lnTo>
                    <a:lnTo>
                      <a:pt x="79" y="68"/>
                    </a:lnTo>
                    <a:lnTo>
                      <a:pt x="82" y="59"/>
                    </a:lnTo>
                    <a:lnTo>
                      <a:pt x="96" y="54"/>
                    </a:lnTo>
                    <a:lnTo>
                      <a:pt x="90" y="47"/>
                    </a:lnTo>
                    <a:lnTo>
                      <a:pt x="91" y="42"/>
                    </a:lnTo>
                    <a:lnTo>
                      <a:pt x="90" y="32"/>
                    </a:lnTo>
                    <a:lnTo>
                      <a:pt x="87" y="22"/>
                    </a:lnTo>
                    <a:lnTo>
                      <a:pt x="93" y="18"/>
                    </a:lnTo>
                    <a:lnTo>
                      <a:pt x="93" y="12"/>
                    </a:lnTo>
                    <a:lnTo>
                      <a:pt x="96" y="6"/>
                    </a:lnTo>
                    <a:lnTo>
                      <a:pt x="99" y="4"/>
                    </a:lnTo>
                    <a:lnTo>
                      <a:pt x="100" y="0"/>
                    </a:lnTo>
                    <a:lnTo>
                      <a:pt x="111" y="6"/>
                    </a:lnTo>
                    <a:lnTo>
                      <a:pt x="118" y="16"/>
                    </a:lnTo>
                    <a:lnTo>
                      <a:pt x="124" y="38"/>
                    </a:lnTo>
                    <a:lnTo>
                      <a:pt x="132" y="42"/>
                    </a:lnTo>
                    <a:lnTo>
                      <a:pt x="129" y="44"/>
                    </a:lnTo>
                    <a:lnTo>
                      <a:pt x="134" y="51"/>
                    </a:lnTo>
                    <a:lnTo>
                      <a:pt x="138" y="54"/>
                    </a:lnTo>
                    <a:lnTo>
                      <a:pt x="140" y="65"/>
                    </a:lnTo>
                    <a:lnTo>
                      <a:pt x="143" y="70"/>
                    </a:lnTo>
                    <a:lnTo>
                      <a:pt x="158" y="79"/>
                    </a:lnTo>
                    <a:lnTo>
                      <a:pt x="168" y="94"/>
                    </a:lnTo>
                    <a:lnTo>
                      <a:pt x="171" y="95"/>
                    </a:lnTo>
                    <a:lnTo>
                      <a:pt x="176" y="101"/>
                    </a:lnTo>
                    <a:lnTo>
                      <a:pt x="190" y="101"/>
                    </a:lnTo>
                    <a:lnTo>
                      <a:pt x="196" y="98"/>
                    </a:lnTo>
                    <a:lnTo>
                      <a:pt x="199" y="97"/>
                    </a:lnTo>
                    <a:lnTo>
                      <a:pt x="202" y="103"/>
                    </a:lnTo>
                    <a:lnTo>
                      <a:pt x="202" y="115"/>
                    </a:lnTo>
                    <a:lnTo>
                      <a:pt x="199" y="123"/>
                    </a:lnTo>
                    <a:lnTo>
                      <a:pt x="188" y="117"/>
                    </a:lnTo>
                    <a:lnTo>
                      <a:pt x="181" y="120"/>
                    </a:lnTo>
                    <a:lnTo>
                      <a:pt x="182" y="124"/>
                    </a:lnTo>
                    <a:lnTo>
                      <a:pt x="176" y="129"/>
                    </a:lnTo>
                    <a:lnTo>
                      <a:pt x="176" y="138"/>
                    </a:lnTo>
                    <a:lnTo>
                      <a:pt x="167" y="144"/>
                    </a:lnTo>
                    <a:lnTo>
                      <a:pt x="178" y="144"/>
                    </a:lnTo>
                    <a:lnTo>
                      <a:pt x="185" y="147"/>
                    </a:lnTo>
                    <a:lnTo>
                      <a:pt x="190" y="152"/>
                    </a:lnTo>
                    <a:lnTo>
                      <a:pt x="194" y="156"/>
                    </a:lnTo>
                    <a:lnTo>
                      <a:pt x="205" y="152"/>
                    </a:lnTo>
                    <a:lnTo>
                      <a:pt x="206" y="149"/>
                    </a:lnTo>
                    <a:lnTo>
                      <a:pt x="214" y="152"/>
                    </a:lnTo>
                    <a:lnTo>
                      <a:pt x="222" y="145"/>
                    </a:lnTo>
                    <a:lnTo>
                      <a:pt x="225" y="152"/>
                    </a:lnTo>
                    <a:lnTo>
                      <a:pt x="223" y="155"/>
                    </a:lnTo>
                    <a:lnTo>
                      <a:pt x="223" y="161"/>
                    </a:lnTo>
                    <a:lnTo>
                      <a:pt x="228" y="167"/>
                    </a:lnTo>
                    <a:lnTo>
                      <a:pt x="228" y="183"/>
                    </a:lnTo>
                    <a:lnTo>
                      <a:pt x="226" y="190"/>
                    </a:lnTo>
                    <a:lnTo>
                      <a:pt x="215" y="191"/>
                    </a:lnTo>
                    <a:lnTo>
                      <a:pt x="209" y="191"/>
                    </a:lnTo>
                    <a:lnTo>
                      <a:pt x="208" y="193"/>
                    </a:lnTo>
                    <a:lnTo>
                      <a:pt x="193" y="190"/>
                    </a:lnTo>
                    <a:lnTo>
                      <a:pt x="187" y="191"/>
                    </a:lnTo>
                    <a:lnTo>
                      <a:pt x="185" y="202"/>
                    </a:lnTo>
                    <a:lnTo>
                      <a:pt x="179" y="209"/>
                    </a:lnTo>
                    <a:lnTo>
                      <a:pt x="175" y="211"/>
                    </a:lnTo>
                    <a:lnTo>
                      <a:pt x="171" y="214"/>
                    </a:lnTo>
                    <a:lnTo>
                      <a:pt x="152" y="211"/>
                    </a:lnTo>
                    <a:lnTo>
                      <a:pt x="150" y="206"/>
                    </a:lnTo>
                    <a:lnTo>
                      <a:pt x="146" y="199"/>
                    </a:lnTo>
                    <a:lnTo>
                      <a:pt x="144" y="188"/>
                    </a:lnTo>
                    <a:lnTo>
                      <a:pt x="135" y="190"/>
                    </a:lnTo>
                    <a:lnTo>
                      <a:pt x="127" y="188"/>
                    </a:lnTo>
                    <a:lnTo>
                      <a:pt x="123" y="194"/>
                    </a:lnTo>
                    <a:lnTo>
                      <a:pt x="109" y="203"/>
                    </a:lnTo>
                    <a:lnTo>
                      <a:pt x="105" y="209"/>
                    </a:lnTo>
                    <a:lnTo>
                      <a:pt x="93" y="218"/>
                    </a:lnTo>
                    <a:lnTo>
                      <a:pt x="90" y="217"/>
                    </a:lnTo>
                    <a:lnTo>
                      <a:pt x="79" y="211"/>
                    </a:lnTo>
                    <a:lnTo>
                      <a:pt x="73" y="209"/>
                    </a:lnTo>
                    <a:lnTo>
                      <a:pt x="62" y="196"/>
                    </a:lnTo>
                    <a:lnTo>
                      <a:pt x="62" y="194"/>
                    </a:lnTo>
                    <a:lnTo>
                      <a:pt x="53" y="180"/>
                    </a:lnTo>
                    <a:lnTo>
                      <a:pt x="27" y="173"/>
                    </a:lnTo>
                    <a:lnTo>
                      <a:pt x="17" y="165"/>
                    </a:lnTo>
                    <a:lnTo>
                      <a:pt x="9" y="156"/>
                    </a:lnTo>
                    <a:lnTo>
                      <a:pt x="3" y="145"/>
                    </a:lnTo>
                    <a:lnTo>
                      <a:pt x="3" y="133"/>
                    </a:lnTo>
                    <a:lnTo>
                      <a:pt x="0" y="127"/>
                    </a:lnTo>
                    <a:lnTo>
                      <a:pt x="0" y="124"/>
                    </a:lnTo>
                    <a:lnTo>
                      <a:pt x="6" y="1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9" name="Freeform 4276">
                <a:extLst>
                  <a:ext uri="{FF2B5EF4-FFF2-40B4-BE49-F238E27FC236}">
                    <a16:creationId xmlns:a16="http://schemas.microsoft.com/office/drawing/2014/main" id="{BA2BFAE9-C0EC-3045-561B-A1BB61CE9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596"/>
                <a:ext cx="84" cy="71"/>
              </a:xfrm>
              <a:custGeom>
                <a:avLst/>
                <a:gdLst>
                  <a:gd name="T0" fmla="*/ 117 w 167"/>
                  <a:gd name="T1" fmla="*/ 66 h 142"/>
                  <a:gd name="T2" fmla="*/ 105 w 167"/>
                  <a:gd name="T3" fmla="*/ 69 h 142"/>
                  <a:gd name="T4" fmla="*/ 81 w 167"/>
                  <a:gd name="T5" fmla="*/ 79 h 142"/>
                  <a:gd name="T6" fmla="*/ 68 w 167"/>
                  <a:gd name="T7" fmla="*/ 76 h 142"/>
                  <a:gd name="T8" fmla="*/ 65 w 167"/>
                  <a:gd name="T9" fmla="*/ 65 h 142"/>
                  <a:gd name="T10" fmla="*/ 49 w 167"/>
                  <a:gd name="T11" fmla="*/ 69 h 142"/>
                  <a:gd name="T12" fmla="*/ 37 w 167"/>
                  <a:gd name="T13" fmla="*/ 65 h 142"/>
                  <a:gd name="T14" fmla="*/ 38 w 167"/>
                  <a:gd name="T15" fmla="*/ 48 h 142"/>
                  <a:gd name="T16" fmla="*/ 49 w 167"/>
                  <a:gd name="T17" fmla="*/ 36 h 142"/>
                  <a:gd name="T18" fmla="*/ 41 w 167"/>
                  <a:gd name="T19" fmla="*/ 33 h 142"/>
                  <a:gd name="T20" fmla="*/ 41 w 167"/>
                  <a:gd name="T21" fmla="*/ 21 h 142"/>
                  <a:gd name="T22" fmla="*/ 52 w 167"/>
                  <a:gd name="T23" fmla="*/ 18 h 142"/>
                  <a:gd name="T24" fmla="*/ 37 w 167"/>
                  <a:gd name="T25" fmla="*/ 4 h 142"/>
                  <a:gd name="T26" fmla="*/ 21 w 167"/>
                  <a:gd name="T27" fmla="*/ 9 h 142"/>
                  <a:gd name="T28" fmla="*/ 8 w 167"/>
                  <a:gd name="T29" fmla="*/ 16 h 142"/>
                  <a:gd name="T30" fmla="*/ 9 w 167"/>
                  <a:gd name="T31" fmla="*/ 30 h 142"/>
                  <a:gd name="T32" fmla="*/ 0 w 167"/>
                  <a:gd name="T33" fmla="*/ 41 h 142"/>
                  <a:gd name="T34" fmla="*/ 18 w 167"/>
                  <a:gd name="T35" fmla="*/ 57 h 142"/>
                  <a:gd name="T36" fmla="*/ 32 w 167"/>
                  <a:gd name="T37" fmla="*/ 83 h 142"/>
                  <a:gd name="T38" fmla="*/ 34 w 167"/>
                  <a:gd name="T39" fmla="*/ 92 h 142"/>
                  <a:gd name="T40" fmla="*/ 40 w 167"/>
                  <a:gd name="T41" fmla="*/ 106 h 142"/>
                  <a:gd name="T42" fmla="*/ 58 w 167"/>
                  <a:gd name="T43" fmla="*/ 120 h 142"/>
                  <a:gd name="T44" fmla="*/ 71 w 167"/>
                  <a:gd name="T45" fmla="*/ 136 h 142"/>
                  <a:gd name="T46" fmla="*/ 90 w 167"/>
                  <a:gd name="T47" fmla="*/ 142 h 142"/>
                  <a:gd name="T48" fmla="*/ 108 w 167"/>
                  <a:gd name="T49" fmla="*/ 138 h 142"/>
                  <a:gd name="T50" fmla="*/ 112 w 167"/>
                  <a:gd name="T51" fmla="*/ 132 h 142"/>
                  <a:gd name="T52" fmla="*/ 123 w 167"/>
                  <a:gd name="T53" fmla="*/ 115 h 142"/>
                  <a:gd name="T54" fmla="*/ 135 w 167"/>
                  <a:gd name="T55" fmla="*/ 120 h 142"/>
                  <a:gd name="T56" fmla="*/ 156 w 167"/>
                  <a:gd name="T57" fmla="*/ 89 h 142"/>
                  <a:gd name="T58" fmla="*/ 167 w 167"/>
                  <a:gd name="T59" fmla="*/ 76 h 142"/>
                  <a:gd name="T60" fmla="*/ 153 w 167"/>
                  <a:gd name="T61" fmla="*/ 73 h 142"/>
                  <a:gd name="T62" fmla="*/ 132 w 167"/>
                  <a:gd name="T63" fmla="*/ 63 h 142"/>
                  <a:gd name="T64" fmla="*/ 123 w 167"/>
                  <a:gd name="T65" fmla="*/ 6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7" h="142">
                    <a:moveTo>
                      <a:pt x="123" y="63"/>
                    </a:moveTo>
                    <a:lnTo>
                      <a:pt x="117" y="66"/>
                    </a:lnTo>
                    <a:lnTo>
                      <a:pt x="108" y="68"/>
                    </a:lnTo>
                    <a:lnTo>
                      <a:pt x="105" y="69"/>
                    </a:lnTo>
                    <a:lnTo>
                      <a:pt x="96" y="73"/>
                    </a:lnTo>
                    <a:lnTo>
                      <a:pt x="81" y="79"/>
                    </a:lnTo>
                    <a:lnTo>
                      <a:pt x="76" y="79"/>
                    </a:lnTo>
                    <a:lnTo>
                      <a:pt x="68" y="76"/>
                    </a:lnTo>
                    <a:lnTo>
                      <a:pt x="62" y="69"/>
                    </a:lnTo>
                    <a:lnTo>
                      <a:pt x="65" y="65"/>
                    </a:lnTo>
                    <a:lnTo>
                      <a:pt x="58" y="69"/>
                    </a:lnTo>
                    <a:lnTo>
                      <a:pt x="49" y="69"/>
                    </a:lnTo>
                    <a:lnTo>
                      <a:pt x="44" y="65"/>
                    </a:lnTo>
                    <a:lnTo>
                      <a:pt x="37" y="65"/>
                    </a:lnTo>
                    <a:lnTo>
                      <a:pt x="32" y="54"/>
                    </a:lnTo>
                    <a:lnTo>
                      <a:pt x="38" y="48"/>
                    </a:lnTo>
                    <a:lnTo>
                      <a:pt x="44" y="48"/>
                    </a:lnTo>
                    <a:lnTo>
                      <a:pt x="49" y="36"/>
                    </a:lnTo>
                    <a:lnTo>
                      <a:pt x="47" y="33"/>
                    </a:lnTo>
                    <a:lnTo>
                      <a:pt x="41" y="33"/>
                    </a:lnTo>
                    <a:lnTo>
                      <a:pt x="44" y="27"/>
                    </a:lnTo>
                    <a:lnTo>
                      <a:pt x="41" y="21"/>
                    </a:lnTo>
                    <a:lnTo>
                      <a:pt x="44" y="16"/>
                    </a:lnTo>
                    <a:lnTo>
                      <a:pt x="52" y="18"/>
                    </a:lnTo>
                    <a:lnTo>
                      <a:pt x="43" y="0"/>
                    </a:lnTo>
                    <a:lnTo>
                      <a:pt x="37" y="4"/>
                    </a:lnTo>
                    <a:lnTo>
                      <a:pt x="24" y="9"/>
                    </a:lnTo>
                    <a:lnTo>
                      <a:pt x="21" y="9"/>
                    </a:lnTo>
                    <a:lnTo>
                      <a:pt x="17" y="9"/>
                    </a:lnTo>
                    <a:lnTo>
                      <a:pt x="8" y="16"/>
                    </a:lnTo>
                    <a:lnTo>
                      <a:pt x="6" y="22"/>
                    </a:lnTo>
                    <a:lnTo>
                      <a:pt x="9" y="30"/>
                    </a:lnTo>
                    <a:lnTo>
                      <a:pt x="8" y="36"/>
                    </a:lnTo>
                    <a:lnTo>
                      <a:pt x="0" y="41"/>
                    </a:lnTo>
                    <a:lnTo>
                      <a:pt x="11" y="47"/>
                    </a:lnTo>
                    <a:lnTo>
                      <a:pt x="18" y="57"/>
                    </a:lnTo>
                    <a:lnTo>
                      <a:pt x="24" y="79"/>
                    </a:lnTo>
                    <a:lnTo>
                      <a:pt x="32" y="83"/>
                    </a:lnTo>
                    <a:lnTo>
                      <a:pt x="29" y="85"/>
                    </a:lnTo>
                    <a:lnTo>
                      <a:pt x="34" y="92"/>
                    </a:lnTo>
                    <a:lnTo>
                      <a:pt x="38" y="95"/>
                    </a:lnTo>
                    <a:lnTo>
                      <a:pt x="40" y="106"/>
                    </a:lnTo>
                    <a:lnTo>
                      <a:pt x="43" y="111"/>
                    </a:lnTo>
                    <a:lnTo>
                      <a:pt x="58" y="120"/>
                    </a:lnTo>
                    <a:lnTo>
                      <a:pt x="68" y="135"/>
                    </a:lnTo>
                    <a:lnTo>
                      <a:pt x="71" y="136"/>
                    </a:lnTo>
                    <a:lnTo>
                      <a:pt x="76" y="142"/>
                    </a:lnTo>
                    <a:lnTo>
                      <a:pt x="90" y="142"/>
                    </a:lnTo>
                    <a:lnTo>
                      <a:pt x="96" y="139"/>
                    </a:lnTo>
                    <a:lnTo>
                      <a:pt x="108" y="138"/>
                    </a:lnTo>
                    <a:lnTo>
                      <a:pt x="108" y="132"/>
                    </a:lnTo>
                    <a:lnTo>
                      <a:pt x="112" y="132"/>
                    </a:lnTo>
                    <a:lnTo>
                      <a:pt x="114" y="124"/>
                    </a:lnTo>
                    <a:lnTo>
                      <a:pt x="123" y="115"/>
                    </a:lnTo>
                    <a:lnTo>
                      <a:pt x="129" y="115"/>
                    </a:lnTo>
                    <a:lnTo>
                      <a:pt x="135" y="120"/>
                    </a:lnTo>
                    <a:lnTo>
                      <a:pt x="146" y="88"/>
                    </a:lnTo>
                    <a:lnTo>
                      <a:pt x="156" y="89"/>
                    </a:lnTo>
                    <a:lnTo>
                      <a:pt x="163" y="92"/>
                    </a:lnTo>
                    <a:lnTo>
                      <a:pt x="167" y="76"/>
                    </a:lnTo>
                    <a:lnTo>
                      <a:pt x="158" y="68"/>
                    </a:lnTo>
                    <a:lnTo>
                      <a:pt x="153" y="73"/>
                    </a:lnTo>
                    <a:lnTo>
                      <a:pt x="135" y="69"/>
                    </a:lnTo>
                    <a:lnTo>
                      <a:pt x="132" y="63"/>
                    </a:lnTo>
                    <a:lnTo>
                      <a:pt x="128" y="59"/>
                    </a:lnTo>
                    <a:lnTo>
                      <a:pt x="123" y="6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0" name="Freeform 4277">
                <a:extLst>
                  <a:ext uri="{FF2B5EF4-FFF2-40B4-BE49-F238E27FC236}">
                    <a16:creationId xmlns:a16="http://schemas.microsoft.com/office/drawing/2014/main" id="{E583903B-B47F-1E1E-B73C-71692DACF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596"/>
                <a:ext cx="84" cy="71"/>
              </a:xfrm>
              <a:custGeom>
                <a:avLst/>
                <a:gdLst>
                  <a:gd name="T0" fmla="*/ 128 w 167"/>
                  <a:gd name="T1" fmla="*/ 59 h 142"/>
                  <a:gd name="T2" fmla="*/ 135 w 167"/>
                  <a:gd name="T3" fmla="*/ 69 h 142"/>
                  <a:gd name="T4" fmla="*/ 158 w 167"/>
                  <a:gd name="T5" fmla="*/ 68 h 142"/>
                  <a:gd name="T6" fmla="*/ 163 w 167"/>
                  <a:gd name="T7" fmla="*/ 92 h 142"/>
                  <a:gd name="T8" fmla="*/ 146 w 167"/>
                  <a:gd name="T9" fmla="*/ 88 h 142"/>
                  <a:gd name="T10" fmla="*/ 129 w 167"/>
                  <a:gd name="T11" fmla="*/ 115 h 142"/>
                  <a:gd name="T12" fmla="*/ 114 w 167"/>
                  <a:gd name="T13" fmla="*/ 124 h 142"/>
                  <a:gd name="T14" fmla="*/ 108 w 167"/>
                  <a:gd name="T15" fmla="*/ 132 h 142"/>
                  <a:gd name="T16" fmla="*/ 96 w 167"/>
                  <a:gd name="T17" fmla="*/ 139 h 142"/>
                  <a:gd name="T18" fmla="*/ 76 w 167"/>
                  <a:gd name="T19" fmla="*/ 142 h 142"/>
                  <a:gd name="T20" fmla="*/ 68 w 167"/>
                  <a:gd name="T21" fmla="*/ 135 h 142"/>
                  <a:gd name="T22" fmla="*/ 43 w 167"/>
                  <a:gd name="T23" fmla="*/ 111 h 142"/>
                  <a:gd name="T24" fmla="*/ 38 w 167"/>
                  <a:gd name="T25" fmla="*/ 95 h 142"/>
                  <a:gd name="T26" fmla="*/ 29 w 167"/>
                  <a:gd name="T27" fmla="*/ 85 h 142"/>
                  <a:gd name="T28" fmla="*/ 24 w 167"/>
                  <a:gd name="T29" fmla="*/ 79 h 142"/>
                  <a:gd name="T30" fmla="*/ 11 w 167"/>
                  <a:gd name="T31" fmla="*/ 47 h 142"/>
                  <a:gd name="T32" fmla="*/ 8 w 167"/>
                  <a:gd name="T33" fmla="*/ 36 h 142"/>
                  <a:gd name="T34" fmla="*/ 6 w 167"/>
                  <a:gd name="T35" fmla="*/ 22 h 142"/>
                  <a:gd name="T36" fmla="*/ 17 w 167"/>
                  <a:gd name="T37" fmla="*/ 9 h 142"/>
                  <a:gd name="T38" fmla="*/ 24 w 167"/>
                  <a:gd name="T39" fmla="*/ 9 h 142"/>
                  <a:gd name="T40" fmla="*/ 43 w 167"/>
                  <a:gd name="T41" fmla="*/ 0 h 142"/>
                  <a:gd name="T42" fmla="*/ 44 w 167"/>
                  <a:gd name="T43" fmla="*/ 16 h 142"/>
                  <a:gd name="T44" fmla="*/ 44 w 167"/>
                  <a:gd name="T45" fmla="*/ 27 h 142"/>
                  <a:gd name="T46" fmla="*/ 47 w 167"/>
                  <a:gd name="T47" fmla="*/ 33 h 142"/>
                  <a:gd name="T48" fmla="*/ 44 w 167"/>
                  <a:gd name="T49" fmla="*/ 48 h 142"/>
                  <a:gd name="T50" fmla="*/ 32 w 167"/>
                  <a:gd name="T51" fmla="*/ 54 h 142"/>
                  <a:gd name="T52" fmla="*/ 44 w 167"/>
                  <a:gd name="T53" fmla="*/ 65 h 142"/>
                  <a:gd name="T54" fmla="*/ 58 w 167"/>
                  <a:gd name="T55" fmla="*/ 69 h 142"/>
                  <a:gd name="T56" fmla="*/ 62 w 167"/>
                  <a:gd name="T57" fmla="*/ 69 h 142"/>
                  <a:gd name="T58" fmla="*/ 76 w 167"/>
                  <a:gd name="T59" fmla="*/ 79 h 142"/>
                  <a:gd name="T60" fmla="*/ 96 w 167"/>
                  <a:gd name="T61" fmla="*/ 73 h 142"/>
                  <a:gd name="T62" fmla="*/ 108 w 167"/>
                  <a:gd name="T63" fmla="*/ 68 h 142"/>
                  <a:gd name="T64" fmla="*/ 123 w 167"/>
                  <a:gd name="T65" fmla="*/ 6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7" h="142">
                    <a:moveTo>
                      <a:pt x="123" y="63"/>
                    </a:moveTo>
                    <a:lnTo>
                      <a:pt x="128" y="59"/>
                    </a:lnTo>
                    <a:lnTo>
                      <a:pt x="132" y="63"/>
                    </a:lnTo>
                    <a:lnTo>
                      <a:pt x="135" y="69"/>
                    </a:lnTo>
                    <a:lnTo>
                      <a:pt x="153" y="73"/>
                    </a:lnTo>
                    <a:lnTo>
                      <a:pt x="158" y="68"/>
                    </a:lnTo>
                    <a:lnTo>
                      <a:pt x="167" y="76"/>
                    </a:lnTo>
                    <a:lnTo>
                      <a:pt x="163" y="92"/>
                    </a:lnTo>
                    <a:lnTo>
                      <a:pt x="156" y="89"/>
                    </a:lnTo>
                    <a:lnTo>
                      <a:pt x="146" y="88"/>
                    </a:lnTo>
                    <a:lnTo>
                      <a:pt x="135" y="120"/>
                    </a:lnTo>
                    <a:lnTo>
                      <a:pt x="129" y="115"/>
                    </a:lnTo>
                    <a:lnTo>
                      <a:pt x="123" y="115"/>
                    </a:lnTo>
                    <a:lnTo>
                      <a:pt x="114" y="124"/>
                    </a:lnTo>
                    <a:lnTo>
                      <a:pt x="112" y="132"/>
                    </a:lnTo>
                    <a:lnTo>
                      <a:pt x="108" y="132"/>
                    </a:lnTo>
                    <a:lnTo>
                      <a:pt x="108" y="138"/>
                    </a:lnTo>
                    <a:lnTo>
                      <a:pt x="96" y="139"/>
                    </a:lnTo>
                    <a:lnTo>
                      <a:pt x="90" y="142"/>
                    </a:lnTo>
                    <a:lnTo>
                      <a:pt x="76" y="142"/>
                    </a:lnTo>
                    <a:lnTo>
                      <a:pt x="71" y="136"/>
                    </a:lnTo>
                    <a:lnTo>
                      <a:pt x="68" y="135"/>
                    </a:lnTo>
                    <a:lnTo>
                      <a:pt x="58" y="120"/>
                    </a:lnTo>
                    <a:lnTo>
                      <a:pt x="43" y="111"/>
                    </a:lnTo>
                    <a:lnTo>
                      <a:pt x="40" y="106"/>
                    </a:lnTo>
                    <a:lnTo>
                      <a:pt x="38" y="95"/>
                    </a:lnTo>
                    <a:lnTo>
                      <a:pt x="34" y="92"/>
                    </a:lnTo>
                    <a:lnTo>
                      <a:pt x="29" y="85"/>
                    </a:lnTo>
                    <a:lnTo>
                      <a:pt x="32" y="83"/>
                    </a:lnTo>
                    <a:lnTo>
                      <a:pt x="24" y="79"/>
                    </a:lnTo>
                    <a:lnTo>
                      <a:pt x="18" y="57"/>
                    </a:lnTo>
                    <a:lnTo>
                      <a:pt x="11" y="47"/>
                    </a:lnTo>
                    <a:lnTo>
                      <a:pt x="0" y="41"/>
                    </a:lnTo>
                    <a:lnTo>
                      <a:pt x="8" y="36"/>
                    </a:lnTo>
                    <a:lnTo>
                      <a:pt x="9" y="30"/>
                    </a:lnTo>
                    <a:lnTo>
                      <a:pt x="6" y="22"/>
                    </a:lnTo>
                    <a:lnTo>
                      <a:pt x="8" y="16"/>
                    </a:lnTo>
                    <a:lnTo>
                      <a:pt x="17" y="9"/>
                    </a:lnTo>
                    <a:lnTo>
                      <a:pt x="21" y="9"/>
                    </a:lnTo>
                    <a:lnTo>
                      <a:pt x="24" y="9"/>
                    </a:lnTo>
                    <a:lnTo>
                      <a:pt x="37" y="4"/>
                    </a:lnTo>
                    <a:lnTo>
                      <a:pt x="43" y="0"/>
                    </a:lnTo>
                    <a:lnTo>
                      <a:pt x="52" y="18"/>
                    </a:lnTo>
                    <a:lnTo>
                      <a:pt x="44" y="16"/>
                    </a:lnTo>
                    <a:lnTo>
                      <a:pt x="41" y="21"/>
                    </a:lnTo>
                    <a:lnTo>
                      <a:pt x="44" y="27"/>
                    </a:lnTo>
                    <a:lnTo>
                      <a:pt x="41" y="33"/>
                    </a:lnTo>
                    <a:lnTo>
                      <a:pt x="47" y="33"/>
                    </a:lnTo>
                    <a:lnTo>
                      <a:pt x="49" y="36"/>
                    </a:lnTo>
                    <a:lnTo>
                      <a:pt x="44" y="48"/>
                    </a:lnTo>
                    <a:lnTo>
                      <a:pt x="38" y="48"/>
                    </a:lnTo>
                    <a:lnTo>
                      <a:pt x="32" y="54"/>
                    </a:lnTo>
                    <a:lnTo>
                      <a:pt x="37" y="65"/>
                    </a:lnTo>
                    <a:lnTo>
                      <a:pt x="44" y="65"/>
                    </a:lnTo>
                    <a:lnTo>
                      <a:pt x="49" y="69"/>
                    </a:lnTo>
                    <a:lnTo>
                      <a:pt x="58" y="69"/>
                    </a:lnTo>
                    <a:lnTo>
                      <a:pt x="65" y="65"/>
                    </a:lnTo>
                    <a:lnTo>
                      <a:pt x="62" y="69"/>
                    </a:lnTo>
                    <a:lnTo>
                      <a:pt x="68" y="76"/>
                    </a:lnTo>
                    <a:lnTo>
                      <a:pt x="76" y="79"/>
                    </a:lnTo>
                    <a:lnTo>
                      <a:pt x="81" y="79"/>
                    </a:lnTo>
                    <a:lnTo>
                      <a:pt x="96" y="73"/>
                    </a:lnTo>
                    <a:lnTo>
                      <a:pt x="105" y="69"/>
                    </a:lnTo>
                    <a:lnTo>
                      <a:pt x="108" y="68"/>
                    </a:lnTo>
                    <a:lnTo>
                      <a:pt x="117" y="66"/>
                    </a:lnTo>
                    <a:lnTo>
                      <a:pt x="123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1" name="Freeform 4278">
                <a:extLst>
                  <a:ext uri="{FF2B5EF4-FFF2-40B4-BE49-F238E27FC236}">
                    <a16:creationId xmlns:a16="http://schemas.microsoft.com/office/drawing/2014/main" id="{DB7CB3A3-2F7A-C610-333E-5A6B4C720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596"/>
                <a:ext cx="84" cy="71"/>
              </a:xfrm>
              <a:custGeom>
                <a:avLst/>
                <a:gdLst>
                  <a:gd name="T0" fmla="*/ 128 w 167"/>
                  <a:gd name="T1" fmla="*/ 59 h 142"/>
                  <a:gd name="T2" fmla="*/ 135 w 167"/>
                  <a:gd name="T3" fmla="*/ 69 h 142"/>
                  <a:gd name="T4" fmla="*/ 158 w 167"/>
                  <a:gd name="T5" fmla="*/ 68 h 142"/>
                  <a:gd name="T6" fmla="*/ 163 w 167"/>
                  <a:gd name="T7" fmla="*/ 92 h 142"/>
                  <a:gd name="T8" fmla="*/ 146 w 167"/>
                  <a:gd name="T9" fmla="*/ 88 h 142"/>
                  <a:gd name="T10" fmla="*/ 129 w 167"/>
                  <a:gd name="T11" fmla="*/ 115 h 142"/>
                  <a:gd name="T12" fmla="*/ 114 w 167"/>
                  <a:gd name="T13" fmla="*/ 124 h 142"/>
                  <a:gd name="T14" fmla="*/ 108 w 167"/>
                  <a:gd name="T15" fmla="*/ 132 h 142"/>
                  <a:gd name="T16" fmla="*/ 96 w 167"/>
                  <a:gd name="T17" fmla="*/ 139 h 142"/>
                  <a:gd name="T18" fmla="*/ 76 w 167"/>
                  <a:gd name="T19" fmla="*/ 142 h 142"/>
                  <a:gd name="T20" fmla="*/ 68 w 167"/>
                  <a:gd name="T21" fmla="*/ 135 h 142"/>
                  <a:gd name="T22" fmla="*/ 43 w 167"/>
                  <a:gd name="T23" fmla="*/ 111 h 142"/>
                  <a:gd name="T24" fmla="*/ 38 w 167"/>
                  <a:gd name="T25" fmla="*/ 95 h 142"/>
                  <a:gd name="T26" fmla="*/ 29 w 167"/>
                  <a:gd name="T27" fmla="*/ 85 h 142"/>
                  <a:gd name="T28" fmla="*/ 24 w 167"/>
                  <a:gd name="T29" fmla="*/ 79 h 142"/>
                  <a:gd name="T30" fmla="*/ 11 w 167"/>
                  <a:gd name="T31" fmla="*/ 47 h 142"/>
                  <a:gd name="T32" fmla="*/ 8 w 167"/>
                  <a:gd name="T33" fmla="*/ 36 h 142"/>
                  <a:gd name="T34" fmla="*/ 6 w 167"/>
                  <a:gd name="T35" fmla="*/ 22 h 142"/>
                  <a:gd name="T36" fmla="*/ 17 w 167"/>
                  <a:gd name="T37" fmla="*/ 9 h 142"/>
                  <a:gd name="T38" fmla="*/ 24 w 167"/>
                  <a:gd name="T39" fmla="*/ 9 h 142"/>
                  <a:gd name="T40" fmla="*/ 43 w 167"/>
                  <a:gd name="T41" fmla="*/ 0 h 142"/>
                  <a:gd name="T42" fmla="*/ 44 w 167"/>
                  <a:gd name="T43" fmla="*/ 16 h 142"/>
                  <a:gd name="T44" fmla="*/ 44 w 167"/>
                  <a:gd name="T45" fmla="*/ 27 h 142"/>
                  <a:gd name="T46" fmla="*/ 47 w 167"/>
                  <a:gd name="T47" fmla="*/ 33 h 142"/>
                  <a:gd name="T48" fmla="*/ 44 w 167"/>
                  <a:gd name="T49" fmla="*/ 48 h 142"/>
                  <a:gd name="T50" fmla="*/ 32 w 167"/>
                  <a:gd name="T51" fmla="*/ 54 h 142"/>
                  <a:gd name="T52" fmla="*/ 44 w 167"/>
                  <a:gd name="T53" fmla="*/ 65 h 142"/>
                  <a:gd name="T54" fmla="*/ 58 w 167"/>
                  <a:gd name="T55" fmla="*/ 69 h 142"/>
                  <a:gd name="T56" fmla="*/ 62 w 167"/>
                  <a:gd name="T57" fmla="*/ 69 h 142"/>
                  <a:gd name="T58" fmla="*/ 76 w 167"/>
                  <a:gd name="T59" fmla="*/ 79 h 142"/>
                  <a:gd name="T60" fmla="*/ 96 w 167"/>
                  <a:gd name="T61" fmla="*/ 73 h 142"/>
                  <a:gd name="T62" fmla="*/ 108 w 167"/>
                  <a:gd name="T63" fmla="*/ 68 h 142"/>
                  <a:gd name="T64" fmla="*/ 123 w 167"/>
                  <a:gd name="T65" fmla="*/ 6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7" h="142">
                    <a:moveTo>
                      <a:pt x="123" y="63"/>
                    </a:moveTo>
                    <a:lnTo>
                      <a:pt x="128" y="59"/>
                    </a:lnTo>
                    <a:lnTo>
                      <a:pt x="132" y="63"/>
                    </a:lnTo>
                    <a:lnTo>
                      <a:pt x="135" y="69"/>
                    </a:lnTo>
                    <a:lnTo>
                      <a:pt x="153" y="73"/>
                    </a:lnTo>
                    <a:lnTo>
                      <a:pt x="158" y="68"/>
                    </a:lnTo>
                    <a:lnTo>
                      <a:pt x="167" y="76"/>
                    </a:lnTo>
                    <a:lnTo>
                      <a:pt x="163" y="92"/>
                    </a:lnTo>
                    <a:lnTo>
                      <a:pt x="156" y="89"/>
                    </a:lnTo>
                    <a:lnTo>
                      <a:pt x="146" y="88"/>
                    </a:lnTo>
                    <a:lnTo>
                      <a:pt x="135" y="120"/>
                    </a:lnTo>
                    <a:lnTo>
                      <a:pt x="129" y="115"/>
                    </a:lnTo>
                    <a:lnTo>
                      <a:pt x="123" y="115"/>
                    </a:lnTo>
                    <a:lnTo>
                      <a:pt x="114" y="124"/>
                    </a:lnTo>
                    <a:lnTo>
                      <a:pt x="112" y="132"/>
                    </a:lnTo>
                    <a:lnTo>
                      <a:pt x="108" y="132"/>
                    </a:lnTo>
                    <a:lnTo>
                      <a:pt x="108" y="138"/>
                    </a:lnTo>
                    <a:lnTo>
                      <a:pt x="96" y="139"/>
                    </a:lnTo>
                    <a:lnTo>
                      <a:pt x="90" y="142"/>
                    </a:lnTo>
                    <a:lnTo>
                      <a:pt x="76" y="142"/>
                    </a:lnTo>
                    <a:lnTo>
                      <a:pt x="71" y="136"/>
                    </a:lnTo>
                    <a:lnTo>
                      <a:pt x="68" y="135"/>
                    </a:lnTo>
                    <a:lnTo>
                      <a:pt x="58" y="120"/>
                    </a:lnTo>
                    <a:lnTo>
                      <a:pt x="43" y="111"/>
                    </a:lnTo>
                    <a:lnTo>
                      <a:pt x="40" y="106"/>
                    </a:lnTo>
                    <a:lnTo>
                      <a:pt x="38" y="95"/>
                    </a:lnTo>
                    <a:lnTo>
                      <a:pt x="34" y="92"/>
                    </a:lnTo>
                    <a:lnTo>
                      <a:pt x="29" y="85"/>
                    </a:lnTo>
                    <a:lnTo>
                      <a:pt x="32" y="83"/>
                    </a:lnTo>
                    <a:lnTo>
                      <a:pt x="24" y="79"/>
                    </a:lnTo>
                    <a:lnTo>
                      <a:pt x="18" y="57"/>
                    </a:lnTo>
                    <a:lnTo>
                      <a:pt x="11" y="47"/>
                    </a:lnTo>
                    <a:lnTo>
                      <a:pt x="0" y="41"/>
                    </a:lnTo>
                    <a:lnTo>
                      <a:pt x="8" y="36"/>
                    </a:lnTo>
                    <a:lnTo>
                      <a:pt x="9" y="30"/>
                    </a:lnTo>
                    <a:lnTo>
                      <a:pt x="6" y="22"/>
                    </a:lnTo>
                    <a:lnTo>
                      <a:pt x="8" y="16"/>
                    </a:lnTo>
                    <a:lnTo>
                      <a:pt x="17" y="9"/>
                    </a:lnTo>
                    <a:lnTo>
                      <a:pt x="21" y="9"/>
                    </a:lnTo>
                    <a:lnTo>
                      <a:pt x="24" y="9"/>
                    </a:lnTo>
                    <a:lnTo>
                      <a:pt x="37" y="4"/>
                    </a:lnTo>
                    <a:lnTo>
                      <a:pt x="43" y="0"/>
                    </a:lnTo>
                    <a:lnTo>
                      <a:pt x="52" y="18"/>
                    </a:lnTo>
                    <a:lnTo>
                      <a:pt x="44" y="16"/>
                    </a:lnTo>
                    <a:lnTo>
                      <a:pt x="41" y="21"/>
                    </a:lnTo>
                    <a:lnTo>
                      <a:pt x="44" y="27"/>
                    </a:lnTo>
                    <a:lnTo>
                      <a:pt x="41" y="33"/>
                    </a:lnTo>
                    <a:lnTo>
                      <a:pt x="47" y="33"/>
                    </a:lnTo>
                    <a:lnTo>
                      <a:pt x="49" y="36"/>
                    </a:lnTo>
                    <a:lnTo>
                      <a:pt x="44" y="48"/>
                    </a:lnTo>
                    <a:lnTo>
                      <a:pt x="38" y="48"/>
                    </a:lnTo>
                    <a:lnTo>
                      <a:pt x="32" y="54"/>
                    </a:lnTo>
                    <a:lnTo>
                      <a:pt x="37" y="65"/>
                    </a:lnTo>
                    <a:lnTo>
                      <a:pt x="44" y="65"/>
                    </a:lnTo>
                    <a:lnTo>
                      <a:pt x="49" y="69"/>
                    </a:lnTo>
                    <a:lnTo>
                      <a:pt x="58" y="69"/>
                    </a:lnTo>
                    <a:lnTo>
                      <a:pt x="65" y="65"/>
                    </a:lnTo>
                    <a:lnTo>
                      <a:pt x="62" y="69"/>
                    </a:lnTo>
                    <a:lnTo>
                      <a:pt x="68" y="76"/>
                    </a:lnTo>
                    <a:lnTo>
                      <a:pt x="76" y="79"/>
                    </a:lnTo>
                    <a:lnTo>
                      <a:pt x="81" y="79"/>
                    </a:lnTo>
                    <a:lnTo>
                      <a:pt x="96" y="73"/>
                    </a:lnTo>
                    <a:lnTo>
                      <a:pt x="105" y="69"/>
                    </a:lnTo>
                    <a:lnTo>
                      <a:pt x="108" y="68"/>
                    </a:lnTo>
                    <a:lnTo>
                      <a:pt x="117" y="66"/>
                    </a:lnTo>
                    <a:lnTo>
                      <a:pt x="123" y="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2" name="Freeform 4279">
                <a:extLst>
                  <a:ext uri="{FF2B5EF4-FFF2-40B4-BE49-F238E27FC236}">
                    <a16:creationId xmlns:a16="http://schemas.microsoft.com/office/drawing/2014/main" id="{C691D9A8-074F-CF7D-0A4C-578511389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609"/>
                <a:ext cx="30" cy="38"/>
              </a:xfrm>
              <a:custGeom>
                <a:avLst/>
                <a:gdLst>
                  <a:gd name="T0" fmla="*/ 6 w 59"/>
                  <a:gd name="T1" fmla="*/ 62 h 74"/>
                  <a:gd name="T2" fmla="*/ 6 w 59"/>
                  <a:gd name="T3" fmla="*/ 68 h 74"/>
                  <a:gd name="T4" fmla="*/ 18 w 59"/>
                  <a:gd name="T5" fmla="*/ 70 h 74"/>
                  <a:gd name="T6" fmla="*/ 22 w 59"/>
                  <a:gd name="T7" fmla="*/ 73 h 74"/>
                  <a:gd name="T8" fmla="*/ 27 w 59"/>
                  <a:gd name="T9" fmla="*/ 74 h 74"/>
                  <a:gd name="T10" fmla="*/ 36 w 59"/>
                  <a:gd name="T11" fmla="*/ 67 h 74"/>
                  <a:gd name="T12" fmla="*/ 39 w 59"/>
                  <a:gd name="T13" fmla="*/ 64 h 74"/>
                  <a:gd name="T14" fmla="*/ 38 w 59"/>
                  <a:gd name="T15" fmla="*/ 50 h 74"/>
                  <a:gd name="T16" fmla="*/ 47 w 59"/>
                  <a:gd name="T17" fmla="*/ 52 h 74"/>
                  <a:gd name="T18" fmla="*/ 48 w 59"/>
                  <a:gd name="T19" fmla="*/ 47 h 74"/>
                  <a:gd name="T20" fmla="*/ 59 w 59"/>
                  <a:gd name="T21" fmla="*/ 49 h 74"/>
                  <a:gd name="T22" fmla="*/ 59 w 59"/>
                  <a:gd name="T23" fmla="*/ 44 h 74"/>
                  <a:gd name="T24" fmla="*/ 57 w 59"/>
                  <a:gd name="T25" fmla="*/ 35 h 74"/>
                  <a:gd name="T26" fmla="*/ 56 w 59"/>
                  <a:gd name="T27" fmla="*/ 6 h 74"/>
                  <a:gd name="T28" fmla="*/ 57 w 59"/>
                  <a:gd name="T29" fmla="*/ 0 h 74"/>
                  <a:gd name="T30" fmla="*/ 48 w 59"/>
                  <a:gd name="T31" fmla="*/ 0 h 74"/>
                  <a:gd name="T32" fmla="*/ 39 w 59"/>
                  <a:gd name="T33" fmla="*/ 11 h 74"/>
                  <a:gd name="T34" fmla="*/ 36 w 59"/>
                  <a:gd name="T35" fmla="*/ 12 h 74"/>
                  <a:gd name="T36" fmla="*/ 15 w 59"/>
                  <a:gd name="T37" fmla="*/ 12 h 74"/>
                  <a:gd name="T38" fmla="*/ 15 w 59"/>
                  <a:gd name="T39" fmla="*/ 18 h 74"/>
                  <a:gd name="T40" fmla="*/ 7 w 59"/>
                  <a:gd name="T41" fmla="*/ 30 h 74"/>
                  <a:gd name="T42" fmla="*/ 6 w 59"/>
                  <a:gd name="T43" fmla="*/ 32 h 74"/>
                  <a:gd name="T44" fmla="*/ 6 w 59"/>
                  <a:gd name="T45" fmla="*/ 38 h 74"/>
                  <a:gd name="T46" fmla="*/ 1 w 59"/>
                  <a:gd name="T47" fmla="*/ 46 h 74"/>
                  <a:gd name="T48" fmla="*/ 0 w 59"/>
                  <a:gd name="T49" fmla="*/ 55 h 74"/>
                  <a:gd name="T50" fmla="*/ 6 w 59"/>
                  <a:gd name="T51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9" h="74">
                    <a:moveTo>
                      <a:pt x="6" y="62"/>
                    </a:moveTo>
                    <a:lnTo>
                      <a:pt x="6" y="68"/>
                    </a:lnTo>
                    <a:lnTo>
                      <a:pt x="18" y="70"/>
                    </a:lnTo>
                    <a:lnTo>
                      <a:pt x="22" y="73"/>
                    </a:lnTo>
                    <a:lnTo>
                      <a:pt x="27" y="74"/>
                    </a:lnTo>
                    <a:lnTo>
                      <a:pt x="36" y="67"/>
                    </a:lnTo>
                    <a:lnTo>
                      <a:pt x="39" y="64"/>
                    </a:lnTo>
                    <a:lnTo>
                      <a:pt x="38" y="50"/>
                    </a:lnTo>
                    <a:lnTo>
                      <a:pt x="47" y="52"/>
                    </a:lnTo>
                    <a:lnTo>
                      <a:pt x="48" y="47"/>
                    </a:lnTo>
                    <a:lnTo>
                      <a:pt x="59" y="49"/>
                    </a:lnTo>
                    <a:lnTo>
                      <a:pt x="59" y="44"/>
                    </a:lnTo>
                    <a:lnTo>
                      <a:pt x="57" y="35"/>
                    </a:lnTo>
                    <a:lnTo>
                      <a:pt x="56" y="6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39" y="11"/>
                    </a:lnTo>
                    <a:lnTo>
                      <a:pt x="36" y="12"/>
                    </a:lnTo>
                    <a:lnTo>
                      <a:pt x="15" y="12"/>
                    </a:lnTo>
                    <a:lnTo>
                      <a:pt x="15" y="18"/>
                    </a:lnTo>
                    <a:lnTo>
                      <a:pt x="7" y="30"/>
                    </a:lnTo>
                    <a:lnTo>
                      <a:pt x="6" y="32"/>
                    </a:lnTo>
                    <a:lnTo>
                      <a:pt x="6" y="38"/>
                    </a:lnTo>
                    <a:lnTo>
                      <a:pt x="1" y="46"/>
                    </a:lnTo>
                    <a:lnTo>
                      <a:pt x="0" y="55"/>
                    </a:lnTo>
                    <a:lnTo>
                      <a:pt x="6" y="6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3" name="Freeform 4280">
                <a:extLst>
                  <a:ext uri="{FF2B5EF4-FFF2-40B4-BE49-F238E27FC236}">
                    <a16:creationId xmlns:a16="http://schemas.microsoft.com/office/drawing/2014/main" id="{310F68E9-151D-3C2B-7B52-292289061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609"/>
                <a:ext cx="30" cy="38"/>
              </a:xfrm>
              <a:custGeom>
                <a:avLst/>
                <a:gdLst>
                  <a:gd name="T0" fmla="*/ 6 w 59"/>
                  <a:gd name="T1" fmla="*/ 62 h 74"/>
                  <a:gd name="T2" fmla="*/ 0 w 59"/>
                  <a:gd name="T3" fmla="*/ 55 h 74"/>
                  <a:gd name="T4" fmla="*/ 1 w 59"/>
                  <a:gd name="T5" fmla="*/ 46 h 74"/>
                  <a:gd name="T6" fmla="*/ 6 w 59"/>
                  <a:gd name="T7" fmla="*/ 38 h 74"/>
                  <a:gd name="T8" fmla="*/ 6 w 59"/>
                  <a:gd name="T9" fmla="*/ 32 h 74"/>
                  <a:gd name="T10" fmla="*/ 7 w 59"/>
                  <a:gd name="T11" fmla="*/ 30 h 74"/>
                  <a:gd name="T12" fmla="*/ 15 w 59"/>
                  <a:gd name="T13" fmla="*/ 18 h 74"/>
                  <a:gd name="T14" fmla="*/ 15 w 59"/>
                  <a:gd name="T15" fmla="*/ 12 h 74"/>
                  <a:gd name="T16" fmla="*/ 36 w 59"/>
                  <a:gd name="T17" fmla="*/ 12 h 74"/>
                  <a:gd name="T18" fmla="*/ 39 w 59"/>
                  <a:gd name="T19" fmla="*/ 11 h 74"/>
                  <a:gd name="T20" fmla="*/ 48 w 59"/>
                  <a:gd name="T21" fmla="*/ 0 h 74"/>
                  <a:gd name="T22" fmla="*/ 57 w 59"/>
                  <a:gd name="T23" fmla="*/ 0 h 74"/>
                  <a:gd name="T24" fmla="*/ 56 w 59"/>
                  <a:gd name="T25" fmla="*/ 6 h 74"/>
                  <a:gd name="T26" fmla="*/ 57 w 59"/>
                  <a:gd name="T27" fmla="*/ 35 h 74"/>
                  <a:gd name="T28" fmla="*/ 59 w 59"/>
                  <a:gd name="T29" fmla="*/ 44 h 74"/>
                  <a:gd name="T30" fmla="*/ 59 w 59"/>
                  <a:gd name="T31" fmla="*/ 49 h 74"/>
                  <a:gd name="T32" fmla="*/ 48 w 59"/>
                  <a:gd name="T33" fmla="*/ 47 h 74"/>
                  <a:gd name="T34" fmla="*/ 47 w 59"/>
                  <a:gd name="T35" fmla="*/ 52 h 74"/>
                  <a:gd name="T36" fmla="*/ 38 w 59"/>
                  <a:gd name="T37" fmla="*/ 50 h 74"/>
                  <a:gd name="T38" fmla="*/ 39 w 59"/>
                  <a:gd name="T39" fmla="*/ 64 h 74"/>
                  <a:gd name="T40" fmla="*/ 36 w 59"/>
                  <a:gd name="T41" fmla="*/ 67 h 74"/>
                  <a:gd name="T42" fmla="*/ 27 w 59"/>
                  <a:gd name="T43" fmla="*/ 74 h 74"/>
                  <a:gd name="T44" fmla="*/ 22 w 59"/>
                  <a:gd name="T45" fmla="*/ 73 h 74"/>
                  <a:gd name="T46" fmla="*/ 18 w 59"/>
                  <a:gd name="T47" fmla="*/ 70 h 74"/>
                  <a:gd name="T48" fmla="*/ 6 w 59"/>
                  <a:gd name="T49" fmla="*/ 68 h 74"/>
                  <a:gd name="T50" fmla="*/ 6 w 59"/>
                  <a:gd name="T51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9" h="74">
                    <a:moveTo>
                      <a:pt x="6" y="62"/>
                    </a:moveTo>
                    <a:lnTo>
                      <a:pt x="0" y="55"/>
                    </a:lnTo>
                    <a:lnTo>
                      <a:pt x="1" y="46"/>
                    </a:lnTo>
                    <a:lnTo>
                      <a:pt x="6" y="38"/>
                    </a:lnTo>
                    <a:lnTo>
                      <a:pt x="6" y="32"/>
                    </a:lnTo>
                    <a:lnTo>
                      <a:pt x="7" y="30"/>
                    </a:lnTo>
                    <a:lnTo>
                      <a:pt x="15" y="18"/>
                    </a:lnTo>
                    <a:lnTo>
                      <a:pt x="15" y="12"/>
                    </a:lnTo>
                    <a:lnTo>
                      <a:pt x="36" y="12"/>
                    </a:lnTo>
                    <a:lnTo>
                      <a:pt x="39" y="11"/>
                    </a:lnTo>
                    <a:lnTo>
                      <a:pt x="48" y="0"/>
                    </a:lnTo>
                    <a:lnTo>
                      <a:pt x="57" y="0"/>
                    </a:lnTo>
                    <a:lnTo>
                      <a:pt x="56" y="6"/>
                    </a:lnTo>
                    <a:lnTo>
                      <a:pt x="57" y="35"/>
                    </a:lnTo>
                    <a:lnTo>
                      <a:pt x="59" y="44"/>
                    </a:lnTo>
                    <a:lnTo>
                      <a:pt x="59" y="49"/>
                    </a:lnTo>
                    <a:lnTo>
                      <a:pt x="48" y="47"/>
                    </a:lnTo>
                    <a:lnTo>
                      <a:pt x="47" y="52"/>
                    </a:lnTo>
                    <a:lnTo>
                      <a:pt x="38" y="50"/>
                    </a:lnTo>
                    <a:lnTo>
                      <a:pt x="39" y="64"/>
                    </a:lnTo>
                    <a:lnTo>
                      <a:pt x="36" y="67"/>
                    </a:lnTo>
                    <a:lnTo>
                      <a:pt x="27" y="74"/>
                    </a:lnTo>
                    <a:lnTo>
                      <a:pt x="22" y="73"/>
                    </a:lnTo>
                    <a:lnTo>
                      <a:pt x="18" y="70"/>
                    </a:lnTo>
                    <a:lnTo>
                      <a:pt x="6" y="68"/>
                    </a:lnTo>
                    <a:lnTo>
                      <a:pt x="6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4" name="Freeform 4281">
                <a:extLst>
                  <a:ext uri="{FF2B5EF4-FFF2-40B4-BE49-F238E27FC236}">
                    <a16:creationId xmlns:a16="http://schemas.microsoft.com/office/drawing/2014/main" id="{557A6C86-A392-458E-F8AB-A22BEA965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609"/>
                <a:ext cx="30" cy="38"/>
              </a:xfrm>
              <a:custGeom>
                <a:avLst/>
                <a:gdLst>
                  <a:gd name="T0" fmla="*/ 6 w 59"/>
                  <a:gd name="T1" fmla="*/ 62 h 74"/>
                  <a:gd name="T2" fmla="*/ 0 w 59"/>
                  <a:gd name="T3" fmla="*/ 55 h 74"/>
                  <a:gd name="T4" fmla="*/ 1 w 59"/>
                  <a:gd name="T5" fmla="*/ 46 h 74"/>
                  <a:gd name="T6" fmla="*/ 6 w 59"/>
                  <a:gd name="T7" fmla="*/ 38 h 74"/>
                  <a:gd name="T8" fmla="*/ 6 w 59"/>
                  <a:gd name="T9" fmla="*/ 32 h 74"/>
                  <a:gd name="T10" fmla="*/ 7 w 59"/>
                  <a:gd name="T11" fmla="*/ 30 h 74"/>
                  <a:gd name="T12" fmla="*/ 15 w 59"/>
                  <a:gd name="T13" fmla="*/ 18 h 74"/>
                  <a:gd name="T14" fmla="*/ 15 w 59"/>
                  <a:gd name="T15" fmla="*/ 12 h 74"/>
                  <a:gd name="T16" fmla="*/ 36 w 59"/>
                  <a:gd name="T17" fmla="*/ 12 h 74"/>
                  <a:gd name="T18" fmla="*/ 39 w 59"/>
                  <a:gd name="T19" fmla="*/ 11 h 74"/>
                  <a:gd name="T20" fmla="*/ 48 w 59"/>
                  <a:gd name="T21" fmla="*/ 0 h 74"/>
                  <a:gd name="T22" fmla="*/ 57 w 59"/>
                  <a:gd name="T23" fmla="*/ 0 h 74"/>
                  <a:gd name="T24" fmla="*/ 56 w 59"/>
                  <a:gd name="T25" fmla="*/ 6 h 74"/>
                  <a:gd name="T26" fmla="*/ 57 w 59"/>
                  <a:gd name="T27" fmla="*/ 35 h 74"/>
                  <a:gd name="T28" fmla="*/ 59 w 59"/>
                  <a:gd name="T29" fmla="*/ 44 h 74"/>
                  <a:gd name="T30" fmla="*/ 59 w 59"/>
                  <a:gd name="T31" fmla="*/ 49 h 74"/>
                  <a:gd name="T32" fmla="*/ 48 w 59"/>
                  <a:gd name="T33" fmla="*/ 47 h 74"/>
                  <a:gd name="T34" fmla="*/ 47 w 59"/>
                  <a:gd name="T35" fmla="*/ 52 h 74"/>
                  <a:gd name="T36" fmla="*/ 38 w 59"/>
                  <a:gd name="T37" fmla="*/ 50 h 74"/>
                  <a:gd name="T38" fmla="*/ 39 w 59"/>
                  <a:gd name="T39" fmla="*/ 64 h 74"/>
                  <a:gd name="T40" fmla="*/ 36 w 59"/>
                  <a:gd name="T41" fmla="*/ 67 h 74"/>
                  <a:gd name="T42" fmla="*/ 27 w 59"/>
                  <a:gd name="T43" fmla="*/ 74 h 74"/>
                  <a:gd name="T44" fmla="*/ 22 w 59"/>
                  <a:gd name="T45" fmla="*/ 73 h 74"/>
                  <a:gd name="T46" fmla="*/ 18 w 59"/>
                  <a:gd name="T47" fmla="*/ 70 h 74"/>
                  <a:gd name="T48" fmla="*/ 6 w 59"/>
                  <a:gd name="T49" fmla="*/ 68 h 74"/>
                  <a:gd name="T50" fmla="*/ 6 w 59"/>
                  <a:gd name="T51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9" h="74">
                    <a:moveTo>
                      <a:pt x="6" y="62"/>
                    </a:moveTo>
                    <a:lnTo>
                      <a:pt x="0" y="55"/>
                    </a:lnTo>
                    <a:lnTo>
                      <a:pt x="1" y="46"/>
                    </a:lnTo>
                    <a:lnTo>
                      <a:pt x="6" y="38"/>
                    </a:lnTo>
                    <a:lnTo>
                      <a:pt x="6" y="32"/>
                    </a:lnTo>
                    <a:lnTo>
                      <a:pt x="7" y="30"/>
                    </a:lnTo>
                    <a:lnTo>
                      <a:pt x="15" y="18"/>
                    </a:lnTo>
                    <a:lnTo>
                      <a:pt x="15" y="12"/>
                    </a:lnTo>
                    <a:lnTo>
                      <a:pt x="36" y="12"/>
                    </a:lnTo>
                    <a:lnTo>
                      <a:pt x="39" y="11"/>
                    </a:lnTo>
                    <a:lnTo>
                      <a:pt x="48" y="0"/>
                    </a:lnTo>
                    <a:lnTo>
                      <a:pt x="57" y="0"/>
                    </a:lnTo>
                    <a:lnTo>
                      <a:pt x="56" y="6"/>
                    </a:lnTo>
                    <a:lnTo>
                      <a:pt x="57" y="35"/>
                    </a:lnTo>
                    <a:lnTo>
                      <a:pt x="59" y="44"/>
                    </a:lnTo>
                    <a:lnTo>
                      <a:pt x="59" y="49"/>
                    </a:lnTo>
                    <a:lnTo>
                      <a:pt x="48" y="47"/>
                    </a:lnTo>
                    <a:lnTo>
                      <a:pt x="47" y="52"/>
                    </a:lnTo>
                    <a:lnTo>
                      <a:pt x="38" y="50"/>
                    </a:lnTo>
                    <a:lnTo>
                      <a:pt x="39" y="64"/>
                    </a:lnTo>
                    <a:lnTo>
                      <a:pt x="36" y="67"/>
                    </a:lnTo>
                    <a:lnTo>
                      <a:pt x="27" y="74"/>
                    </a:lnTo>
                    <a:lnTo>
                      <a:pt x="22" y="73"/>
                    </a:lnTo>
                    <a:lnTo>
                      <a:pt x="18" y="70"/>
                    </a:lnTo>
                    <a:lnTo>
                      <a:pt x="6" y="68"/>
                    </a:lnTo>
                    <a:lnTo>
                      <a:pt x="6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5" name="Freeform 4282">
                <a:extLst>
                  <a:ext uri="{FF2B5EF4-FFF2-40B4-BE49-F238E27FC236}">
                    <a16:creationId xmlns:a16="http://schemas.microsoft.com/office/drawing/2014/main" id="{08707C98-47C5-3828-299C-C885918E9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640"/>
                <a:ext cx="76" cy="96"/>
              </a:xfrm>
              <a:custGeom>
                <a:avLst/>
                <a:gdLst>
                  <a:gd name="T0" fmla="*/ 47 w 150"/>
                  <a:gd name="T1" fmla="*/ 36 h 191"/>
                  <a:gd name="T2" fmla="*/ 41 w 150"/>
                  <a:gd name="T3" fmla="*/ 44 h 191"/>
                  <a:gd name="T4" fmla="*/ 32 w 150"/>
                  <a:gd name="T5" fmla="*/ 50 h 191"/>
                  <a:gd name="T6" fmla="*/ 35 w 150"/>
                  <a:gd name="T7" fmla="*/ 68 h 191"/>
                  <a:gd name="T8" fmla="*/ 21 w 150"/>
                  <a:gd name="T9" fmla="*/ 70 h 191"/>
                  <a:gd name="T10" fmla="*/ 15 w 150"/>
                  <a:gd name="T11" fmla="*/ 77 h 191"/>
                  <a:gd name="T12" fmla="*/ 9 w 150"/>
                  <a:gd name="T13" fmla="*/ 91 h 191"/>
                  <a:gd name="T14" fmla="*/ 11 w 150"/>
                  <a:gd name="T15" fmla="*/ 97 h 191"/>
                  <a:gd name="T16" fmla="*/ 23 w 150"/>
                  <a:gd name="T17" fmla="*/ 105 h 191"/>
                  <a:gd name="T18" fmla="*/ 38 w 150"/>
                  <a:gd name="T19" fmla="*/ 105 h 191"/>
                  <a:gd name="T20" fmla="*/ 47 w 150"/>
                  <a:gd name="T21" fmla="*/ 105 h 191"/>
                  <a:gd name="T22" fmla="*/ 58 w 150"/>
                  <a:gd name="T23" fmla="*/ 105 h 191"/>
                  <a:gd name="T24" fmla="*/ 56 w 150"/>
                  <a:gd name="T25" fmla="*/ 114 h 191"/>
                  <a:gd name="T26" fmla="*/ 61 w 150"/>
                  <a:gd name="T27" fmla="*/ 136 h 191"/>
                  <a:gd name="T28" fmla="*/ 48 w 150"/>
                  <a:gd name="T29" fmla="*/ 144 h 191"/>
                  <a:gd name="T30" fmla="*/ 48 w 150"/>
                  <a:gd name="T31" fmla="*/ 159 h 191"/>
                  <a:gd name="T32" fmla="*/ 59 w 150"/>
                  <a:gd name="T33" fmla="*/ 162 h 191"/>
                  <a:gd name="T34" fmla="*/ 56 w 150"/>
                  <a:gd name="T35" fmla="*/ 178 h 191"/>
                  <a:gd name="T36" fmla="*/ 59 w 150"/>
                  <a:gd name="T37" fmla="*/ 187 h 191"/>
                  <a:gd name="T38" fmla="*/ 77 w 150"/>
                  <a:gd name="T39" fmla="*/ 190 h 191"/>
                  <a:gd name="T40" fmla="*/ 80 w 150"/>
                  <a:gd name="T41" fmla="*/ 182 h 191"/>
                  <a:gd name="T42" fmla="*/ 93 w 150"/>
                  <a:gd name="T43" fmla="*/ 171 h 191"/>
                  <a:gd name="T44" fmla="*/ 100 w 150"/>
                  <a:gd name="T45" fmla="*/ 164 h 191"/>
                  <a:gd name="T46" fmla="*/ 106 w 150"/>
                  <a:gd name="T47" fmla="*/ 170 h 191"/>
                  <a:gd name="T48" fmla="*/ 117 w 150"/>
                  <a:gd name="T49" fmla="*/ 162 h 191"/>
                  <a:gd name="T50" fmla="*/ 111 w 150"/>
                  <a:gd name="T51" fmla="*/ 141 h 191"/>
                  <a:gd name="T52" fmla="*/ 117 w 150"/>
                  <a:gd name="T53" fmla="*/ 141 h 191"/>
                  <a:gd name="T54" fmla="*/ 126 w 150"/>
                  <a:gd name="T55" fmla="*/ 136 h 191"/>
                  <a:gd name="T56" fmla="*/ 137 w 150"/>
                  <a:gd name="T57" fmla="*/ 135 h 191"/>
                  <a:gd name="T58" fmla="*/ 129 w 150"/>
                  <a:gd name="T59" fmla="*/ 123 h 191"/>
                  <a:gd name="T60" fmla="*/ 126 w 150"/>
                  <a:gd name="T61" fmla="*/ 117 h 191"/>
                  <a:gd name="T62" fmla="*/ 133 w 150"/>
                  <a:gd name="T63" fmla="*/ 105 h 191"/>
                  <a:gd name="T64" fmla="*/ 138 w 150"/>
                  <a:gd name="T65" fmla="*/ 97 h 191"/>
                  <a:gd name="T66" fmla="*/ 126 w 150"/>
                  <a:gd name="T67" fmla="*/ 95 h 191"/>
                  <a:gd name="T68" fmla="*/ 120 w 150"/>
                  <a:gd name="T69" fmla="*/ 86 h 191"/>
                  <a:gd name="T70" fmla="*/ 120 w 150"/>
                  <a:gd name="T71" fmla="*/ 64 h 191"/>
                  <a:gd name="T72" fmla="*/ 132 w 150"/>
                  <a:gd name="T73" fmla="*/ 53 h 191"/>
                  <a:gd name="T74" fmla="*/ 150 w 150"/>
                  <a:gd name="T75" fmla="*/ 60 h 191"/>
                  <a:gd name="T76" fmla="*/ 147 w 150"/>
                  <a:gd name="T77" fmla="*/ 47 h 191"/>
                  <a:gd name="T78" fmla="*/ 144 w 150"/>
                  <a:gd name="T79" fmla="*/ 36 h 191"/>
                  <a:gd name="T80" fmla="*/ 138 w 150"/>
                  <a:gd name="T81" fmla="*/ 24 h 191"/>
                  <a:gd name="T82" fmla="*/ 138 w 150"/>
                  <a:gd name="T83" fmla="*/ 10 h 191"/>
                  <a:gd name="T84" fmla="*/ 121 w 150"/>
                  <a:gd name="T85" fmla="*/ 4 h 191"/>
                  <a:gd name="T86" fmla="*/ 103 w 150"/>
                  <a:gd name="T87" fmla="*/ 9 h 191"/>
                  <a:gd name="T88" fmla="*/ 96 w 150"/>
                  <a:gd name="T89" fmla="*/ 4 h 191"/>
                  <a:gd name="T90" fmla="*/ 79 w 150"/>
                  <a:gd name="T91" fmla="*/ 0 h 191"/>
                  <a:gd name="T92" fmla="*/ 62 w 150"/>
                  <a:gd name="T93" fmla="*/ 27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0" h="191">
                    <a:moveTo>
                      <a:pt x="56" y="27"/>
                    </a:moveTo>
                    <a:lnTo>
                      <a:pt x="47" y="36"/>
                    </a:lnTo>
                    <a:lnTo>
                      <a:pt x="45" y="44"/>
                    </a:lnTo>
                    <a:lnTo>
                      <a:pt x="41" y="44"/>
                    </a:lnTo>
                    <a:lnTo>
                      <a:pt x="41" y="50"/>
                    </a:lnTo>
                    <a:lnTo>
                      <a:pt x="32" y="50"/>
                    </a:lnTo>
                    <a:lnTo>
                      <a:pt x="35" y="56"/>
                    </a:lnTo>
                    <a:lnTo>
                      <a:pt x="35" y="68"/>
                    </a:lnTo>
                    <a:lnTo>
                      <a:pt x="32" y="76"/>
                    </a:lnTo>
                    <a:lnTo>
                      <a:pt x="21" y="70"/>
                    </a:lnTo>
                    <a:lnTo>
                      <a:pt x="14" y="73"/>
                    </a:lnTo>
                    <a:lnTo>
                      <a:pt x="15" y="77"/>
                    </a:lnTo>
                    <a:lnTo>
                      <a:pt x="9" y="82"/>
                    </a:lnTo>
                    <a:lnTo>
                      <a:pt x="9" y="91"/>
                    </a:lnTo>
                    <a:lnTo>
                      <a:pt x="0" y="97"/>
                    </a:lnTo>
                    <a:lnTo>
                      <a:pt x="11" y="97"/>
                    </a:lnTo>
                    <a:lnTo>
                      <a:pt x="18" y="100"/>
                    </a:lnTo>
                    <a:lnTo>
                      <a:pt x="23" y="105"/>
                    </a:lnTo>
                    <a:lnTo>
                      <a:pt x="27" y="109"/>
                    </a:lnTo>
                    <a:lnTo>
                      <a:pt x="38" y="105"/>
                    </a:lnTo>
                    <a:lnTo>
                      <a:pt x="39" y="102"/>
                    </a:lnTo>
                    <a:lnTo>
                      <a:pt x="47" y="105"/>
                    </a:lnTo>
                    <a:lnTo>
                      <a:pt x="55" y="98"/>
                    </a:lnTo>
                    <a:lnTo>
                      <a:pt x="58" y="105"/>
                    </a:lnTo>
                    <a:lnTo>
                      <a:pt x="56" y="108"/>
                    </a:lnTo>
                    <a:lnTo>
                      <a:pt x="56" y="114"/>
                    </a:lnTo>
                    <a:lnTo>
                      <a:pt x="61" y="120"/>
                    </a:lnTo>
                    <a:lnTo>
                      <a:pt x="61" y="136"/>
                    </a:lnTo>
                    <a:lnTo>
                      <a:pt x="59" y="143"/>
                    </a:lnTo>
                    <a:lnTo>
                      <a:pt x="48" y="144"/>
                    </a:lnTo>
                    <a:lnTo>
                      <a:pt x="45" y="153"/>
                    </a:lnTo>
                    <a:lnTo>
                      <a:pt x="48" y="159"/>
                    </a:lnTo>
                    <a:lnTo>
                      <a:pt x="56" y="159"/>
                    </a:lnTo>
                    <a:lnTo>
                      <a:pt x="59" y="162"/>
                    </a:lnTo>
                    <a:lnTo>
                      <a:pt x="61" y="173"/>
                    </a:lnTo>
                    <a:lnTo>
                      <a:pt x="56" y="178"/>
                    </a:lnTo>
                    <a:lnTo>
                      <a:pt x="53" y="184"/>
                    </a:lnTo>
                    <a:lnTo>
                      <a:pt x="59" y="187"/>
                    </a:lnTo>
                    <a:lnTo>
                      <a:pt x="61" y="191"/>
                    </a:lnTo>
                    <a:lnTo>
                      <a:pt x="77" y="190"/>
                    </a:lnTo>
                    <a:lnTo>
                      <a:pt x="77" y="185"/>
                    </a:lnTo>
                    <a:lnTo>
                      <a:pt x="80" y="182"/>
                    </a:lnTo>
                    <a:lnTo>
                      <a:pt x="86" y="176"/>
                    </a:lnTo>
                    <a:lnTo>
                      <a:pt x="93" y="171"/>
                    </a:lnTo>
                    <a:lnTo>
                      <a:pt x="93" y="167"/>
                    </a:lnTo>
                    <a:lnTo>
                      <a:pt x="100" y="164"/>
                    </a:lnTo>
                    <a:lnTo>
                      <a:pt x="105" y="164"/>
                    </a:lnTo>
                    <a:lnTo>
                      <a:pt x="106" y="170"/>
                    </a:lnTo>
                    <a:lnTo>
                      <a:pt x="111" y="170"/>
                    </a:lnTo>
                    <a:lnTo>
                      <a:pt x="117" y="162"/>
                    </a:lnTo>
                    <a:lnTo>
                      <a:pt x="111" y="149"/>
                    </a:lnTo>
                    <a:lnTo>
                      <a:pt x="111" y="141"/>
                    </a:lnTo>
                    <a:lnTo>
                      <a:pt x="111" y="136"/>
                    </a:lnTo>
                    <a:lnTo>
                      <a:pt x="117" y="141"/>
                    </a:lnTo>
                    <a:lnTo>
                      <a:pt x="124" y="141"/>
                    </a:lnTo>
                    <a:lnTo>
                      <a:pt x="126" y="136"/>
                    </a:lnTo>
                    <a:lnTo>
                      <a:pt x="126" y="143"/>
                    </a:lnTo>
                    <a:lnTo>
                      <a:pt x="137" y="135"/>
                    </a:lnTo>
                    <a:lnTo>
                      <a:pt x="135" y="130"/>
                    </a:lnTo>
                    <a:lnTo>
                      <a:pt x="129" y="123"/>
                    </a:lnTo>
                    <a:lnTo>
                      <a:pt x="130" y="120"/>
                    </a:lnTo>
                    <a:lnTo>
                      <a:pt x="126" y="117"/>
                    </a:lnTo>
                    <a:lnTo>
                      <a:pt x="130" y="112"/>
                    </a:lnTo>
                    <a:lnTo>
                      <a:pt x="133" y="105"/>
                    </a:lnTo>
                    <a:lnTo>
                      <a:pt x="140" y="100"/>
                    </a:lnTo>
                    <a:lnTo>
                      <a:pt x="138" y="97"/>
                    </a:lnTo>
                    <a:lnTo>
                      <a:pt x="129" y="100"/>
                    </a:lnTo>
                    <a:lnTo>
                      <a:pt x="126" y="95"/>
                    </a:lnTo>
                    <a:lnTo>
                      <a:pt x="117" y="94"/>
                    </a:lnTo>
                    <a:lnTo>
                      <a:pt x="120" y="86"/>
                    </a:lnTo>
                    <a:lnTo>
                      <a:pt x="117" y="68"/>
                    </a:lnTo>
                    <a:lnTo>
                      <a:pt x="120" y="64"/>
                    </a:lnTo>
                    <a:lnTo>
                      <a:pt x="130" y="54"/>
                    </a:lnTo>
                    <a:lnTo>
                      <a:pt x="132" y="53"/>
                    </a:lnTo>
                    <a:lnTo>
                      <a:pt x="140" y="57"/>
                    </a:lnTo>
                    <a:lnTo>
                      <a:pt x="150" y="60"/>
                    </a:lnTo>
                    <a:lnTo>
                      <a:pt x="150" y="60"/>
                    </a:lnTo>
                    <a:lnTo>
                      <a:pt x="147" y="47"/>
                    </a:lnTo>
                    <a:lnTo>
                      <a:pt x="144" y="45"/>
                    </a:lnTo>
                    <a:lnTo>
                      <a:pt x="144" y="36"/>
                    </a:lnTo>
                    <a:lnTo>
                      <a:pt x="138" y="30"/>
                    </a:lnTo>
                    <a:lnTo>
                      <a:pt x="138" y="24"/>
                    </a:lnTo>
                    <a:lnTo>
                      <a:pt x="141" y="13"/>
                    </a:lnTo>
                    <a:lnTo>
                      <a:pt x="138" y="10"/>
                    </a:lnTo>
                    <a:lnTo>
                      <a:pt x="126" y="4"/>
                    </a:lnTo>
                    <a:lnTo>
                      <a:pt x="121" y="4"/>
                    </a:lnTo>
                    <a:lnTo>
                      <a:pt x="115" y="9"/>
                    </a:lnTo>
                    <a:lnTo>
                      <a:pt x="103" y="9"/>
                    </a:lnTo>
                    <a:lnTo>
                      <a:pt x="99" y="4"/>
                    </a:lnTo>
                    <a:lnTo>
                      <a:pt x="96" y="4"/>
                    </a:lnTo>
                    <a:lnTo>
                      <a:pt x="89" y="1"/>
                    </a:lnTo>
                    <a:lnTo>
                      <a:pt x="79" y="0"/>
                    </a:lnTo>
                    <a:lnTo>
                      <a:pt x="68" y="32"/>
                    </a:lnTo>
                    <a:lnTo>
                      <a:pt x="62" y="27"/>
                    </a:lnTo>
                    <a:lnTo>
                      <a:pt x="56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6" name="Freeform 4283">
                <a:extLst>
                  <a:ext uri="{FF2B5EF4-FFF2-40B4-BE49-F238E27FC236}">
                    <a16:creationId xmlns:a16="http://schemas.microsoft.com/office/drawing/2014/main" id="{E51A0C7B-0620-D679-9F8A-17E3D7F90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640"/>
                <a:ext cx="76" cy="96"/>
              </a:xfrm>
              <a:custGeom>
                <a:avLst/>
                <a:gdLst>
                  <a:gd name="T0" fmla="*/ 62 w 150"/>
                  <a:gd name="T1" fmla="*/ 27 h 191"/>
                  <a:gd name="T2" fmla="*/ 79 w 150"/>
                  <a:gd name="T3" fmla="*/ 0 h 191"/>
                  <a:gd name="T4" fmla="*/ 96 w 150"/>
                  <a:gd name="T5" fmla="*/ 4 h 191"/>
                  <a:gd name="T6" fmla="*/ 103 w 150"/>
                  <a:gd name="T7" fmla="*/ 9 h 191"/>
                  <a:gd name="T8" fmla="*/ 121 w 150"/>
                  <a:gd name="T9" fmla="*/ 4 h 191"/>
                  <a:gd name="T10" fmla="*/ 138 w 150"/>
                  <a:gd name="T11" fmla="*/ 10 h 191"/>
                  <a:gd name="T12" fmla="*/ 138 w 150"/>
                  <a:gd name="T13" fmla="*/ 24 h 191"/>
                  <a:gd name="T14" fmla="*/ 144 w 150"/>
                  <a:gd name="T15" fmla="*/ 36 h 191"/>
                  <a:gd name="T16" fmla="*/ 147 w 150"/>
                  <a:gd name="T17" fmla="*/ 47 h 191"/>
                  <a:gd name="T18" fmla="*/ 150 w 150"/>
                  <a:gd name="T19" fmla="*/ 60 h 191"/>
                  <a:gd name="T20" fmla="*/ 132 w 150"/>
                  <a:gd name="T21" fmla="*/ 53 h 191"/>
                  <a:gd name="T22" fmla="*/ 120 w 150"/>
                  <a:gd name="T23" fmla="*/ 64 h 191"/>
                  <a:gd name="T24" fmla="*/ 120 w 150"/>
                  <a:gd name="T25" fmla="*/ 86 h 191"/>
                  <a:gd name="T26" fmla="*/ 126 w 150"/>
                  <a:gd name="T27" fmla="*/ 95 h 191"/>
                  <a:gd name="T28" fmla="*/ 138 w 150"/>
                  <a:gd name="T29" fmla="*/ 97 h 191"/>
                  <a:gd name="T30" fmla="*/ 133 w 150"/>
                  <a:gd name="T31" fmla="*/ 105 h 191"/>
                  <a:gd name="T32" fmla="*/ 126 w 150"/>
                  <a:gd name="T33" fmla="*/ 117 h 191"/>
                  <a:gd name="T34" fmla="*/ 129 w 150"/>
                  <a:gd name="T35" fmla="*/ 123 h 191"/>
                  <a:gd name="T36" fmla="*/ 137 w 150"/>
                  <a:gd name="T37" fmla="*/ 135 h 191"/>
                  <a:gd name="T38" fmla="*/ 126 w 150"/>
                  <a:gd name="T39" fmla="*/ 136 h 191"/>
                  <a:gd name="T40" fmla="*/ 117 w 150"/>
                  <a:gd name="T41" fmla="*/ 141 h 191"/>
                  <a:gd name="T42" fmla="*/ 111 w 150"/>
                  <a:gd name="T43" fmla="*/ 141 h 191"/>
                  <a:gd name="T44" fmla="*/ 117 w 150"/>
                  <a:gd name="T45" fmla="*/ 162 h 191"/>
                  <a:gd name="T46" fmla="*/ 106 w 150"/>
                  <a:gd name="T47" fmla="*/ 170 h 191"/>
                  <a:gd name="T48" fmla="*/ 100 w 150"/>
                  <a:gd name="T49" fmla="*/ 164 h 191"/>
                  <a:gd name="T50" fmla="*/ 93 w 150"/>
                  <a:gd name="T51" fmla="*/ 171 h 191"/>
                  <a:gd name="T52" fmla="*/ 80 w 150"/>
                  <a:gd name="T53" fmla="*/ 182 h 191"/>
                  <a:gd name="T54" fmla="*/ 77 w 150"/>
                  <a:gd name="T55" fmla="*/ 190 h 191"/>
                  <a:gd name="T56" fmla="*/ 59 w 150"/>
                  <a:gd name="T57" fmla="*/ 187 h 191"/>
                  <a:gd name="T58" fmla="*/ 56 w 150"/>
                  <a:gd name="T59" fmla="*/ 178 h 191"/>
                  <a:gd name="T60" fmla="*/ 59 w 150"/>
                  <a:gd name="T61" fmla="*/ 162 h 191"/>
                  <a:gd name="T62" fmla="*/ 48 w 150"/>
                  <a:gd name="T63" fmla="*/ 159 h 191"/>
                  <a:gd name="T64" fmla="*/ 48 w 150"/>
                  <a:gd name="T65" fmla="*/ 144 h 191"/>
                  <a:gd name="T66" fmla="*/ 61 w 150"/>
                  <a:gd name="T67" fmla="*/ 136 h 191"/>
                  <a:gd name="T68" fmla="*/ 56 w 150"/>
                  <a:gd name="T69" fmla="*/ 114 h 191"/>
                  <a:gd name="T70" fmla="*/ 58 w 150"/>
                  <a:gd name="T71" fmla="*/ 105 h 191"/>
                  <a:gd name="T72" fmla="*/ 47 w 150"/>
                  <a:gd name="T73" fmla="*/ 105 h 191"/>
                  <a:gd name="T74" fmla="*/ 38 w 150"/>
                  <a:gd name="T75" fmla="*/ 105 h 191"/>
                  <a:gd name="T76" fmla="*/ 23 w 150"/>
                  <a:gd name="T77" fmla="*/ 105 h 191"/>
                  <a:gd name="T78" fmla="*/ 11 w 150"/>
                  <a:gd name="T79" fmla="*/ 97 h 191"/>
                  <a:gd name="T80" fmla="*/ 9 w 150"/>
                  <a:gd name="T81" fmla="*/ 91 h 191"/>
                  <a:gd name="T82" fmla="*/ 15 w 150"/>
                  <a:gd name="T83" fmla="*/ 77 h 191"/>
                  <a:gd name="T84" fmla="*/ 21 w 150"/>
                  <a:gd name="T85" fmla="*/ 70 h 191"/>
                  <a:gd name="T86" fmla="*/ 35 w 150"/>
                  <a:gd name="T87" fmla="*/ 68 h 191"/>
                  <a:gd name="T88" fmla="*/ 32 w 150"/>
                  <a:gd name="T89" fmla="*/ 50 h 191"/>
                  <a:gd name="T90" fmla="*/ 41 w 150"/>
                  <a:gd name="T91" fmla="*/ 44 h 191"/>
                  <a:gd name="T92" fmla="*/ 47 w 150"/>
                  <a:gd name="T93" fmla="*/ 36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0" h="191">
                    <a:moveTo>
                      <a:pt x="56" y="27"/>
                    </a:moveTo>
                    <a:lnTo>
                      <a:pt x="62" y="27"/>
                    </a:lnTo>
                    <a:lnTo>
                      <a:pt x="68" y="32"/>
                    </a:lnTo>
                    <a:lnTo>
                      <a:pt x="79" y="0"/>
                    </a:lnTo>
                    <a:lnTo>
                      <a:pt x="89" y="1"/>
                    </a:lnTo>
                    <a:lnTo>
                      <a:pt x="96" y="4"/>
                    </a:lnTo>
                    <a:lnTo>
                      <a:pt x="99" y="4"/>
                    </a:lnTo>
                    <a:lnTo>
                      <a:pt x="103" y="9"/>
                    </a:lnTo>
                    <a:lnTo>
                      <a:pt x="115" y="9"/>
                    </a:lnTo>
                    <a:lnTo>
                      <a:pt x="121" y="4"/>
                    </a:lnTo>
                    <a:lnTo>
                      <a:pt x="126" y="4"/>
                    </a:lnTo>
                    <a:lnTo>
                      <a:pt x="138" y="10"/>
                    </a:lnTo>
                    <a:lnTo>
                      <a:pt x="141" y="13"/>
                    </a:lnTo>
                    <a:lnTo>
                      <a:pt x="138" y="24"/>
                    </a:lnTo>
                    <a:lnTo>
                      <a:pt x="138" y="30"/>
                    </a:lnTo>
                    <a:lnTo>
                      <a:pt x="144" y="36"/>
                    </a:lnTo>
                    <a:lnTo>
                      <a:pt x="144" y="45"/>
                    </a:lnTo>
                    <a:lnTo>
                      <a:pt x="147" y="47"/>
                    </a:lnTo>
                    <a:lnTo>
                      <a:pt x="150" y="60"/>
                    </a:lnTo>
                    <a:lnTo>
                      <a:pt x="150" y="60"/>
                    </a:lnTo>
                    <a:lnTo>
                      <a:pt x="140" y="57"/>
                    </a:lnTo>
                    <a:lnTo>
                      <a:pt x="132" y="53"/>
                    </a:lnTo>
                    <a:lnTo>
                      <a:pt x="130" y="54"/>
                    </a:lnTo>
                    <a:lnTo>
                      <a:pt x="120" y="64"/>
                    </a:lnTo>
                    <a:lnTo>
                      <a:pt x="117" y="68"/>
                    </a:lnTo>
                    <a:lnTo>
                      <a:pt x="120" y="86"/>
                    </a:lnTo>
                    <a:lnTo>
                      <a:pt x="117" y="94"/>
                    </a:lnTo>
                    <a:lnTo>
                      <a:pt x="126" y="95"/>
                    </a:lnTo>
                    <a:lnTo>
                      <a:pt x="129" y="100"/>
                    </a:lnTo>
                    <a:lnTo>
                      <a:pt x="138" y="97"/>
                    </a:lnTo>
                    <a:lnTo>
                      <a:pt x="140" y="100"/>
                    </a:lnTo>
                    <a:lnTo>
                      <a:pt x="133" y="105"/>
                    </a:lnTo>
                    <a:lnTo>
                      <a:pt x="130" y="112"/>
                    </a:lnTo>
                    <a:lnTo>
                      <a:pt x="126" y="117"/>
                    </a:lnTo>
                    <a:lnTo>
                      <a:pt x="130" y="120"/>
                    </a:lnTo>
                    <a:lnTo>
                      <a:pt x="129" y="123"/>
                    </a:lnTo>
                    <a:lnTo>
                      <a:pt x="135" y="130"/>
                    </a:lnTo>
                    <a:lnTo>
                      <a:pt x="137" y="135"/>
                    </a:lnTo>
                    <a:lnTo>
                      <a:pt x="126" y="143"/>
                    </a:lnTo>
                    <a:lnTo>
                      <a:pt x="126" y="136"/>
                    </a:lnTo>
                    <a:lnTo>
                      <a:pt x="124" y="141"/>
                    </a:lnTo>
                    <a:lnTo>
                      <a:pt x="117" y="141"/>
                    </a:lnTo>
                    <a:lnTo>
                      <a:pt x="111" y="136"/>
                    </a:lnTo>
                    <a:lnTo>
                      <a:pt x="111" y="141"/>
                    </a:lnTo>
                    <a:lnTo>
                      <a:pt x="111" y="149"/>
                    </a:lnTo>
                    <a:lnTo>
                      <a:pt x="117" y="162"/>
                    </a:lnTo>
                    <a:lnTo>
                      <a:pt x="111" y="170"/>
                    </a:lnTo>
                    <a:lnTo>
                      <a:pt x="106" y="170"/>
                    </a:lnTo>
                    <a:lnTo>
                      <a:pt x="105" y="164"/>
                    </a:lnTo>
                    <a:lnTo>
                      <a:pt x="100" y="164"/>
                    </a:lnTo>
                    <a:lnTo>
                      <a:pt x="93" y="167"/>
                    </a:lnTo>
                    <a:lnTo>
                      <a:pt x="93" y="171"/>
                    </a:lnTo>
                    <a:lnTo>
                      <a:pt x="86" y="176"/>
                    </a:lnTo>
                    <a:lnTo>
                      <a:pt x="80" y="182"/>
                    </a:lnTo>
                    <a:lnTo>
                      <a:pt x="77" y="185"/>
                    </a:lnTo>
                    <a:lnTo>
                      <a:pt x="77" y="190"/>
                    </a:lnTo>
                    <a:lnTo>
                      <a:pt x="61" y="191"/>
                    </a:lnTo>
                    <a:lnTo>
                      <a:pt x="59" y="187"/>
                    </a:lnTo>
                    <a:lnTo>
                      <a:pt x="53" y="184"/>
                    </a:lnTo>
                    <a:lnTo>
                      <a:pt x="56" y="178"/>
                    </a:lnTo>
                    <a:lnTo>
                      <a:pt x="61" y="173"/>
                    </a:lnTo>
                    <a:lnTo>
                      <a:pt x="59" y="162"/>
                    </a:lnTo>
                    <a:lnTo>
                      <a:pt x="56" y="159"/>
                    </a:lnTo>
                    <a:lnTo>
                      <a:pt x="48" y="159"/>
                    </a:lnTo>
                    <a:lnTo>
                      <a:pt x="45" y="153"/>
                    </a:lnTo>
                    <a:lnTo>
                      <a:pt x="48" y="144"/>
                    </a:lnTo>
                    <a:lnTo>
                      <a:pt x="59" y="143"/>
                    </a:lnTo>
                    <a:lnTo>
                      <a:pt x="61" y="136"/>
                    </a:lnTo>
                    <a:lnTo>
                      <a:pt x="61" y="120"/>
                    </a:lnTo>
                    <a:lnTo>
                      <a:pt x="56" y="114"/>
                    </a:lnTo>
                    <a:lnTo>
                      <a:pt x="56" y="108"/>
                    </a:lnTo>
                    <a:lnTo>
                      <a:pt x="58" y="105"/>
                    </a:lnTo>
                    <a:lnTo>
                      <a:pt x="55" y="98"/>
                    </a:lnTo>
                    <a:lnTo>
                      <a:pt x="47" y="105"/>
                    </a:lnTo>
                    <a:lnTo>
                      <a:pt x="39" y="102"/>
                    </a:lnTo>
                    <a:lnTo>
                      <a:pt x="38" y="105"/>
                    </a:lnTo>
                    <a:lnTo>
                      <a:pt x="27" y="109"/>
                    </a:lnTo>
                    <a:lnTo>
                      <a:pt x="23" y="105"/>
                    </a:lnTo>
                    <a:lnTo>
                      <a:pt x="18" y="100"/>
                    </a:lnTo>
                    <a:lnTo>
                      <a:pt x="11" y="97"/>
                    </a:lnTo>
                    <a:lnTo>
                      <a:pt x="0" y="97"/>
                    </a:lnTo>
                    <a:lnTo>
                      <a:pt x="9" y="91"/>
                    </a:lnTo>
                    <a:lnTo>
                      <a:pt x="9" y="82"/>
                    </a:lnTo>
                    <a:lnTo>
                      <a:pt x="15" y="77"/>
                    </a:lnTo>
                    <a:lnTo>
                      <a:pt x="14" y="73"/>
                    </a:lnTo>
                    <a:lnTo>
                      <a:pt x="21" y="70"/>
                    </a:lnTo>
                    <a:lnTo>
                      <a:pt x="32" y="76"/>
                    </a:lnTo>
                    <a:lnTo>
                      <a:pt x="35" y="68"/>
                    </a:lnTo>
                    <a:lnTo>
                      <a:pt x="35" y="56"/>
                    </a:lnTo>
                    <a:lnTo>
                      <a:pt x="32" y="50"/>
                    </a:lnTo>
                    <a:lnTo>
                      <a:pt x="41" y="50"/>
                    </a:lnTo>
                    <a:lnTo>
                      <a:pt x="41" y="44"/>
                    </a:lnTo>
                    <a:lnTo>
                      <a:pt x="45" y="44"/>
                    </a:lnTo>
                    <a:lnTo>
                      <a:pt x="47" y="36"/>
                    </a:lnTo>
                    <a:lnTo>
                      <a:pt x="56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7" name="Freeform 4284">
                <a:extLst>
                  <a:ext uri="{FF2B5EF4-FFF2-40B4-BE49-F238E27FC236}">
                    <a16:creationId xmlns:a16="http://schemas.microsoft.com/office/drawing/2014/main" id="{31FCBD63-984A-9003-9709-E6335B5D1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640"/>
                <a:ext cx="76" cy="96"/>
              </a:xfrm>
              <a:custGeom>
                <a:avLst/>
                <a:gdLst>
                  <a:gd name="T0" fmla="*/ 62 w 150"/>
                  <a:gd name="T1" fmla="*/ 27 h 191"/>
                  <a:gd name="T2" fmla="*/ 79 w 150"/>
                  <a:gd name="T3" fmla="*/ 0 h 191"/>
                  <a:gd name="T4" fmla="*/ 96 w 150"/>
                  <a:gd name="T5" fmla="*/ 4 h 191"/>
                  <a:gd name="T6" fmla="*/ 103 w 150"/>
                  <a:gd name="T7" fmla="*/ 9 h 191"/>
                  <a:gd name="T8" fmla="*/ 121 w 150"/>
                  <a:gd name="T9" fmla="*/ 4 h 191"/>
                  <a:gd name="T10" fmla="*/ 138 w 150"/>
                  <a:gd name="T11" fmla="*/ 10 h 191"/>
                  <a:gd name="T12" fmla="*/ 138 w 150"/>
                  <a:gd name="T13" fmla="*/ 24 h 191"/>
                  <a:gd name="T14" fmla="*/ 144 w 150"/>
                  <a:gd name="T15" fmla="*/ 36 h 191"/>
                  <a:gd name="T16" fmla="*/ 147 w 150"/>
                  <a:gd name="T17" fmla="*/ 47 h 191"/>
                  <a:gd name="T18" fmla="*/ 150 w 150"/>
                  <a:gd name="T19" fmla="*/ 60 h 191"/>
                  <a:gd name="T20" fmla="*/ 132 w 150"/>
                  <a:gd name="T21" fmla="*/ 53 h 191"/>
                  <a:gd name="T22" fmla="*/ 120 w 150"/>
                  <a:gd name="T23" fmla="*/ 64 h 191"/>
                  <a:gd name="T24" fmla="*/ 120 w 150"/>
                  <a:gd name="T25" fmla="*/ 86 h 191"/>
                  <a:gd name="T26" fmla="*/ 126 w 150"/>
                  <a:gd name="T27" fmla="*/ 95 h 191"/>
                  <a:gd name="T28" fmla="*/ 138 w 150"/>
                  <a:gd name="T29" fmla="*/ 97 h 191"/>
                  <a:gd name="T30" fmla="*/ 133 w 150"/>
                  <a:gd name="T31" fmla="*/ 105 h 191"/>
                  <a:gd name="T32" fmla="*/ 126 w 150"/>
                  <a:gd name="T33" fmla="*/ 117 h 191"/>
                  <a:gd name="T34" fmla="*/ 129 w 150"/>
                  <a:gd name="T35" fmla="*/ 123 h 191"/>
                  <a:gd name="T36" fmla="*/ 137 w 150"/>
                  <a:gd name="T37" fmla="*/ 135 h 191"/>
                  <a:gd name="T38" fmla="*/ 126 w 150"/>
                  <a:gd name="T39" fmla="*/ 136 h 191"/>
                  <a:gd name="T40" fmla="*/ 117 w 150"/>
                  <a:gd name="T41" fmla="*/ 141 h 191"/>
                  <a:gd name="T42" fmla="*/ 111 w 150"/>
                  <a:gd name="T43" fmla="*/ 141 h 191"/>
                  <a:gd name="T44" fmla="*/ 117 w 150"/>
                  <a:gd name="T45" fmla="*/ 162 h 191"/>
                  <a:gd name="T46" fmla="*/ 106 w 150"/>
                  <a:gd name="T47" fmla="*/ 170 h 191"/>
                  <a:gd name="T48" fmla="*/ 100 w 150"/>
                  <a:gd name="T49" fmla="*/ 164 h 191"/>
                  <a:gd name="T50" fmla="*/ 93 w 150"/>
                  <a:gd name="T51" fmla="*/ 171 h 191"/>
                  <a:gd name="T52" fmla="*/ 80 w 150"/>
                  <a:gd name="T53" fmla="*/ 182 h 191"/>
                  <a:gd name="T54" fmla="*/ 77 w 150"/>
                  <a:gd name="T55" fmla="*/ 190 h 191"/>
                  <a:gd name="T56" fmla="*/ 59 w 150"/>
                  <a:gd name="T57" fmla="*/ 187 h 191"/>
                  <a:gd name="T58" fmla="*/ 56 w 150"/>
                  <a:gd name="T59" fmla="*/ 178 h 191"/>
                  <a:gd name="T60" fmla="*/ 59 w 150"/>
                  <a:gd name="T61" fmla="*/ 162 h 191"/>
                  <a:gd name="T62" fmla="*/ 48 w 150"/>
                  <a:gd name="T63" fmla="*/ 159 h 191"/>
                  <a:gd name="T64" fmla="*/ 48 w 150"/>
                  <a:gd name="T65" fmla="*/ 144 h 191"/>
                  <a:gd name="T66" fmla="*/ 61 w 150"/>
                  <a:gd name="T67" fmla="*/ 136 h 191"/>
                  <a:gd name="T68" fmla="*/ 56 w 150"/>
                  <a:gd name="T69" fmla="*/ 114 h 191"/>
                  <a:gd name="T70" fmla="*/ 58 w 150"/>
                  <a:gd name="T71" fmla="*/ 105 h 191"/>
                  <a:gd name="T72" fmla="*/ 47 w 150"/>
                  <a:gd name="T73" fmla="*/ 105 h 191"/>
                  <a:gd name="T74" fmla="*/ 38 w 150"/>
                  <a:gd name="T75" fmla="*/ 105 h 191"/>
                  <a:gd name="T76" fmla="*/ 23 w 150"/>
                  <a:gd name="T77" fmla="*/ 105 h 191"/>
                  <a:gd name="T78" fmla="*/ 11 w 150"/>
                  <a:gd name="T79" fmla="*/ 97 h 191"/>
                  <a:gd name="T80" fmla="*/ 9 w 150"/>
                  <a:gd name="T81" fmla="*/ 91 h 191"/>
                  <a:gd name="T82" fmla="*/ 15 w 150"/>
                  <a:gd name="T83" fmla="*/ 77 h 191"/>
                  <a:gd name="T84" fmla="*/ 21 w 150"/>
                  <a:gd name="T85" fmla="*/ 70 h 191"/>
                  <a:gd name="T86" fmla="*/ 35 w 150"/>
                  <a:gd name="T87" fmla="*/ 68 h 191"/>
                  <a:gd name="T88" fmla="*/ 32 w 150"/>
                  <a:gd name="T89" fmla="*/ 50 h 191"/>
                  <a:gd name="T90" fmla="*/ 41 w 150"/>
                  <a:gd name="T91" fmla="*/ 44 h 191"/>
                  <a:gd name="T92" fmla="*/ 47 w 150"/>
                  <a:gd name="T93" fmla="*/ 36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0" h="191">
                    <a:moveTo>
                      <a:pt x="56" y="27"/>
                    </a:moveTo>
                    <a:lnTo>
                      <a:pt x="62" y="27"/>
                    </a:lnTo>
                    <a:lnTo>
                      <a:pt x="68" y="32"/>
                    </a:lnTo>
                    <a:lnTo>
                      <a:pt x="79" y="0"/>
                    </a:lnTo>
                    <a:lnTo>
                      <a:pt x="89" y="1"/>
                    </a:lnTo>
                    <a:lnTo>
                      <a:pt x="96" y="4"/>
                    </a:lnTo>
                    <a:lnTo>
                      <a:pt x="99" y="4"/>
                    </a:lnTo>
                    <a:lnTo>
                      <a:pt x="103" y="9"/>
                    </a:lnTo>
                    <a:lnTo>
                      <a:pt x="115" y="9"/>
                    </a:lnTo>
                    <a:lnTo>
                      <a:pt x="121" y="4"/>
                    </a:lnTo>
                    <a:lnTo>
                      <a:pt x="126" y="4"/>
                    </a:lnTo>
                    <a:lnTo>
                      <a:pt x="138" y="10"/>
                    </a:lnTo>
                    <a:lnTo>
                      <a:pt x="141" y="13"/>
                    </a:lnTo>
                    <a:lnTo>
                      <a:pt x="138" y="24"/>
                    </a:lnTo>
                    <a:lnTo>
                      <a:pt x="138" y="30"/>
                    </a:lnTo>
                    <a:lnTo>
                      <a:pt x="144" y="36"/>
                    </a:lnTo>
                    <a:lnTo>
                      <a:pt x="144" y="45"/>
                    </a:lnTo>
                    <a:lnTo>
                      <a:pt x="147" y="47"/>
                    </a:lnTo>
                    <a:lnTo>
                      <a:pt x="150" y="60"/>
                    </a:lnTo>
                    <a:lnTo>
                      <a:pt x="150" y="60"/>
                    </a:lnTo>
                    <a:lnTo>
                      <a:pt x="140" y="57"/>
                    </a:lnTo>
                    <a:lnTo>
                      <a:pt x="132" y="53"/>
                    </a:lnTo>
                    <a:lnTo>
                      <a:pt x="130" y="54"/>
                    </a:lnTo>
                    <a:lnTo>
                      <a:pt x="120" y="64"/>
                    </a:lnTo>
                    <a:lnTo>
                      <a:pt x="117" y="68"/>
                    </a:lnTo>
                    <a:lnTo>
                      <a:pt x="120" y="86"/>
                    </a:lnTo>
                    <a:lnTo>
                      <a:pt x="117" y="94"/>
                    </a:lnTo>
                    <a:lnTo>
                      <a:pt x="126" y="95"/>
                    </a:lnTo>
                    <a:lnTo>
                      <a:pt x="129" y="100"/>
                    </a:lnTo>
                    <a:lnTo>
                      <a:pt x="138" y="97"/>
                    </a:lnTo>
                    <a:lnTo>
                      <a:pt x="140" y="100"/>
                    </a:lnTo>
                    <a:lnTo>
                      <a:pt x="133" y="105"/>
                    </a:lnTo>
                    <a:lnTo>
                      <a:pt x="130" y="112"/>
                    </a:lnTo>
                    <a:lnTo>
                      <a:pt x="126" y="117"/>
                    </a:lnTo>
                    <a:lnTo>
                      <a:pt x="130" y="120"/>
                    </a:lnTo>
                    <a:lnTo>
                      <a:pt x="129" y="123"/>
                    </a:lnTo>
                    <a:lnTo>
                      <a:pt x="135" y="130"/>
                    </a:lnTo>
                    <a:lnTo>
                      <a:pt x="137" y="135"/>
                    </a:lnTo>
                    <a:lnTo>
                      <a:pt x="126" y="143"/>
                    </a:lnTo>
                    <a:lnTo>
                      <a:pt x="126" y="136"/>
                    </a:lnTo>
                    <a:lnTo>
                      <a:pt x="124" y="141"/>
                    </a:lnTo>
                    <a:lnTo>
                      <a:pt x="117" y="141"/>
                    </a:lnTo>
                    <a:lnTo>
                      <a:pt x="111" y="136"/>
                    </a:lnTo>
                    <a:lnTo>
                      <a:pt x="111" y="141"/>
                    </a:lnTo>
                    <a:lnTo>
                      <a:pt x="111" y="149"/>
                    </a:lnTo>
                    <a:lnTo>
                      <a:pt x="117" y="162"/>
                    </a:lnTo>
                    <a:lnTo>
                      <a:pt x="111" y="170"/>
                    </a:lnTo>
                    <a:lnTo>
                      <a:pt x="106" y="170"/>
                    </a:lnTo>
                    <a:lnTo>
                      <a:pt x="105" y="164"/>
                    </a:lnTo>
                    <a:lnTo>
                      <a:pt x="100" y="164"/>
                    </a:lnTo>
                    <a:lnTo>
                      <a:pt x="93" y="167"/>
                    </a:lnTo>
                    <a:lnTo>
                      <a:pt x="93" y="171"/>
                    </a:lnTo>
                    <a:lnTo>
                      <a:pt x="86" y="176"/>
                    </a:lnTo>
                    <a:lnTo>
                      <a:pt x="80" y="182"/>
                    </a:lnTo>
                    <a:lnTo>
                      <a:pt x="77" y="185"/>
                    </a:lnTo>
                    <a:lnTo>
                      <a:pt x="77" y="190"/>
                    </a:lnTo>
                    <a:lnTo>
                      <a:pt x="61" y="191"/>
                    </a:lnTo>
                    <a:lnTo>
                      <a:pt x="59" y="187"/>
                    </a:lnTo>
                    <a:lnTo>
                      <a:pt x="53" y="184"/>
                    </a:lnTo>
                    <a:lnTo>
                      <a:pt x="56" y="178"/>
                    </a:lnTo>
                    <a:lnTo>
                      <a:pt x="61" y="173"/>
                    </a:lnTo>
                    <a:lnTo>
                      <a:pt x="59" y="162"/>
                    </a:lnTo>
                    <a:lnTo>
                      <a:pt x="56" y="159"/>
                    </a:lnTo>
                    <a:lnTo>
                      <a:pt x="48" y="159"/>
                    </a:lnTo>
                    <a:lnTo>
                      <a:pt x="45" y="153"/>
                    </a:lnTo>
                    <a:lnTo>
                      <a:pt x="48" y="144"/>
                    </a:lnTo>
                    <a:lnTo>
                      <a:pt x="59" y="143"/>
                    </a:lnTo>
                    <a:lnTo>
                      <a:pt x="61" y="136"/>
                    </a:lnTo>
                    <a:lnTo>
                      <a:pt x="61" y="120"/>
                    </a:lnTo>
                    <a:lnTo>
                      <a:pt x="56" y="114"/>
                    </a:lnTo>
                    <a:lnTo>
                      <a:pt x="56" y="108"/>
                    </a:lnTo>
                    <a:lnTo>
                      <a:pt x="58" y="105"/>
                    </a:lnTo>
                    <a:lnTo>
                      <a:pt x="55" y="98"/>
                    </a:lnTo>
                    <a:lnTo>
                      <a:pt x="47" y="105"/>
                    </a:lnTo>
                    <a:lnTo>
                      <a:pt x="39" y="102"/>
                    </a:lnTo>
                    <a:lnTo>
                      <a:pt x="38" y="105"/>
                    </a:lnTo>
                    <a:lnTo>
                      <a:pt x="27" y="109"/>
                    </a:lnTo>
                    <a:lnTo>
                      <a:pt x="23" y="105"/>
                    </a:lnTo>
                    <a:lnTo>
                      <a:pt x="18" y="100"/>
                    </a:lnTo>
                    <a:lnTo>
                      <a:pt x="11" y="97"/>
                    </a:lnTo>
                    <a:lnTo>
                      <a:pt x="0" y="97"/>
                    </a:lnTo>
                    <a:lnTo>
                      <a:pt x="9" y="91"/>
                    </a:lnTo>
                    <a:lnTo>
                      <a:pt x="9" y="82"/>
                    </a:lnTo>
                    <a:lnTo>
                      <a:pt x="15" y="77"/>
                    </a:lnTo>
                    <a:lnTo>
                      <a:pt x="14" y="73"/>
                    </a:lnTo>
                    <a:lnTo>
                      <a:pt x="21" y="70"/>
                    </a:lnTo>
                    <a:lnTo>
                      <a:pt x="32" y="76"/>
                    </a:lnTo>
                    <a:lnTo>
                      <a:pt x="35" y="68"/>
                    </a:lnTo>
                    <a:lnTo>
                      <a:pt x="35" y="56"/>
                    </a:lnTo>
                    <a:lnTo>
                      <a:pt x="32" y="50"/>
                    </a:lnTo>
                    <a:lnTo>
                      <a:pt x="41" y="50"/>
                    </a:lnTo>
                    <a:lnTo>
                      <a:pt x="41" y="44"/>
                    </a:lnTo>
                    <a:lnTo>
                      <a:pt x="45" y="44"/>
                    </a:lnTo>
                    <a:lnTo>
                      <a:pt x="47" y="36"/>
                    </a:lnTo>
                    <a:lnTo>
                      <a:pt x="56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8" name="Freeform 4285">
                <a:extLst>
                  <a:ext uri="{FF2B5EF4-FFF2-40B4-BE49-F238E27FC236}">
                    <a16:creationId xmlns:a16="http://schemas.microsoft.com/office/drawing/2014/main" id="{4CF84182-8BD4-3DD5-92B2-B3A573559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587"/>
                <a:ext cx="24" cy="13"/>
              </a:xfrm>
              <a:custGeom>
                <a:avLst/>
                <a:gdLst>
                  <a:gd name="T0" fmla="*/ 47 w 47"/>
                  <a:gd name="T1" fmla="*/ 14 h 26"/>
                  <a:gd name="T2" fmla="*/ 33 w 47"/>
                  <a:gd name="T3" fmla="*/ 4 h 26"/>
                  <a:gd name="T4" fmla="*/ 23 w 47"/>
                  <a:gd name="T5" fmla="*/ 10 h 26"/>
                  <a:gd name="T6" fmla="*/ 12 w 47"/>
                  <a:gd name="T7" fmla="*/ 7 h 26"/>
                  <a:gd name="T8" fmla="*/ 12 w 47"/>
                  <a:gd name="T9" fmla="*/ 0 h 26"/>
                  <a:gd name="T10" fmla="*/ 10 w 47"/>
                  <a:gd name="T11" fmla="*/ 7 h 26"/>
                  <a:gd name="T12" fmla="*/ 1 w 47"/>
                  <a:gd name="T13" fmla="*/ 17 h 26"/>
                  <a:gd name="T14" fmla="*/ 0 w 47"/>
                  <a:gd name="T15" fmla="*/ 20 h 26"/>
                  <a:gd name="T16" fmla="*/ 7 w 47"/>
                  <a:gd name="T17" fmla="*/ 21 h 26"/>
                  <a:gd name="T18" fmla="*/ 12 w 47"/>
                  <a:gd name="T19" fmla="*/ 26 h 26"/>
                  <a:gd name="T20" fmla="*/ 18 w 47"/>
                  <a:gd name="T21" fmla="*/ 23 h 26"/>
                  <a:gd name="T22" fmla="*/ 20 w 47"/>
                  <a:gd name="T23" fmla="*/ 24 h 26"/>
                  <a:gd name="T24" fmla="*/ 26 w 47"/>
                  <a:gd name="T25" fmla="*/ 23 h 26"/>
                  <a:gd name="T26" fmla="*/ 29 w 47"/>
                  <a:gd name="T27" fmla="*/ 20 h 26"/>
                  <a:gd name="T28" fmla="*/ 32 w 47"/>
                  <a:gd name="T29" fmla="*/ 17 h 26"/>
                  <a:gd name="T30" fmla="*/ 39 w 47"/>
                  <a:gd name="T31" fmla="*/ 20 h 26"/>
                  <a:gd name="T32" fmla="*/ 47 w 47"/>
                  <a:gd name="T33" fmla="*/ 17 h 26"/>
                  <a:gd name="T34" fmla="*/ 47 w 47"/>
                  <a:gd name="T35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26">
                    <a:moveTo>
                      <a:pt x="47" y="14"/>
                    </a:moveTo>
                    <a:lnTo>
                      <a:pt x="33" y="4"/>
                    </a:lnTo>
                    <a:lnTo>
                      <a:pt x="23" y="10"/>
                    </a:lnTo>
                    <a:lnTo>
                      <a:pt x="12" y="7"/>
                    </a:lnTo>
                    <a:lnTo>
                      <a:pt x="12" y="0"/>
                    </a:lnTo>
                    <a:lnTo>
                      <a:pt x="10" y="7"/>
                    </a:lnTo>
                    <a:lnTo>
                      <a:pt x="1" y="17"/>
                    </a:lnTo>
                    <a:lnTo>
                      <a:pt x="0" y="20"/>
                    </a:lnTo>
                    <a:lnTo>
                      <a:pt x="7" y="21"/>
                    </a:lnTo>
                    <a:lnTo>
                      <a:pt x="12" y="26"/>
                    </a:lnTo>
                    <a:lnTo>
                      <a:pt x="18" y="23"/>
                    </a:lnTo>
                    <a:lnTo>
                      <a:pt x="20" y="24"/>
                    </a:lnTo>
                    <a:lnTo>
                      <a:pt x="26" y="23"/>
                    </a:lnTo>
                    <a:lnTo>
                      <a:pt x="29" y="20"/>
                    </a:lnTo>
                    <a:lnTo>
                      <a:pt x="32" y="17"/>
                    </a:lnTo>
                    <a:lnTo>
                      <a:pt x="39" y="20"/>
                    </a:lnTo>
                    <a:lnTo>
                      <a:pt x="47" y="17"/>
                    </a:lnTo>
                    <a:lnTo>
                      <a:pt x="47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9" name="Freeform 4286">
                <a:extLst>
                  <a:ext uri="{FF2B5EF4-FFF2-40B4-BE49-F238E27FC236}">
                    <a16:creationId xmlns:a16="http://schemas.microsoft.com/office/drawing/2014/main" id="{0AD036DD-DEB7-4504-70C6-ED953CA09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587"/>
                <a:ext cx="24" cy="13"/>
              </a:xfrm>
              <a:custGeom>
                <a:avLst/>
                <a:gdLst>
                  <a:gd name="T0" fmla="*/ 47 w 47"/>
                  <a:gd name="T1" fmla="*/ 14 h 26"/>
                  <a:gd name="T2" fmla="*/ 47 w 47"/>
                  <a:gd name="T3" fmla="*/ 17 h 26"/>
                  <a:gd name="T4" fmla="*/ 39 w 47"/>
                  <a:gd name="T5" fmla="*/ 20 h 26"/>
                  <a:gd name="T6" fmla="*/ 32 w 47"/>
                  <a:gd name="T7" fmla="*/ 17 h 26"/>
                  <a:gd name="T8" fmla="*/ 29 w 47"/>
                  <a:gd name="T9" fmla="*/ 20 h 26"/>
                  <a:gd name="T10" fmla="*/ 26 w 47"/>
                  <a:gd name="T11" fmla="*/ 23 h 26"/>
                  <a:gd name="T12" fmla="*/ 20 w 47"/>
                  <a:gd name="T13" fmla="*/ 24 h 26"/>
                  <a:gd name="T14" fmla="*/ 18 w 47"/>
                  <a:gd name="T15" fmla="*/ 23 h 26"/>
                  <a:gd name="T16" fmla="*/ 12 w 47"/>
                  <a:gd name="T17" fmla="*/ 26 h 26"/>
                  <a:gd name="T18" fmla="*/ 7 w 47"/>
                  <a:gd name="T19" fmla="*/ 21 h 26"/>
                  <a:gd name="T20" fmla="*/ 0 w 47"/>
                  <a:gd name="T21" fmla="*/ 20 h 26"/>
                  <a:gd name="T22" fmla="*/ 1 w 47"/>
                  <a:gd name="T23" fmla="*/ 17 h 26"/>
                  <a:gd name="T24" fmla="*/ 10 w 47"/>
                  <a:gd name="T25" fmla="*/ 7 h 26"/>
                  <a:gd name="T26" fmla="*/ 12 w 47"/>
                  <a:gd name="T27" fmla="*/ 0 h 26"/>
                  <a:gd name="T28" fmla="*/ 12 w 47"/>
                  <a:gd name="T29" fmla="*/ 7 h 26"/>
                  <a:gd name="T30" fmla="*/ 23 w 47"/>
                  <a:gd name="T31" fmla="*/ 10 h 26"/>
                  <a:gd name="T32" fmla="*/ 33 w 47"/>
                  <a:gd name="T33" fmla="*/ 4 h 26"/>
                  <a:gd name="T34" fmla="*/ 47 w 47"/>
                  <a:gd name="T35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26">
                    <a:moveTo>
                      <a:pt x="47" y="14"/>
                    </a:moveTo>
                    <a:lnTo>
                      <a:pt x="47" y="17"/>
                    </a:lnTo>
                    <a:lnTo>
                      <a:pt x="39" y="20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6" y="23"/>
                    </a:lnTo>
                    <a:lnTo>
                      <a:pt x="20" y="24"/>
                    </a:lnTo>
                    <a:lnTo>
                      <a:pt x="18" y="23"/>
                    </a:lnTo>
                    <a:lnTo>
                      <a:pt x="12" y="26"/>
                    </a:lnTo>
                    <a:lnTo>
                      <a:pt x="7" y="21"/>
                    </a:lnTo>
                    <a:lnTo>
                      <a:pt x="0" y="20"/>
                    </a:lnTo>
                    <a:lnTo>
                      <a:pt x="1" y="17"/>
                    </a:lnTo>
                    <a:lnTo>
                      <a:pt x="10" y="7"/>
                    </a:lnTo>
                    <a:lnTo>
                      <a:pt x="12" y="0"/>
                    </a:lnTo>
                    <a:lnTo>
                      <a:pt x="12" y="7"/>
                    </a:lnTo>
                    <a:lnTo>
                      <a:pt x="23" y="10"/>
                    </a:lnTo>
                    <a:lnTo>
                      <a:pt x="33" y="4"/>
                    </a:lnTo>
                    <a:lnTo>
                      <a:pt x="47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0" name="Freeform 4287">
                <a:extLst>
                  <a:ext uri="{FF2B5EF4-FFF2-40B4-BE49-F238E27FC236}">
                    <a16:creationId xmlns:a16="http://schemas.microsoft.com/office/drawing/2014/main" id="{676AB1DA-68FB-CC37-7711-19C3A160C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587"/>
                <a:ext cx="24" cy="13"/>
              </a:xfrm>
              <a:custGeom>
                <a:avLst/>
                <a:gdLst>
                  <a:gd name="T0" fmla="*/ 47 w 47"/>
                  <a:gd name="T1" fmla="*/ 14 h 26"/>
                  <a:gd name="T2" fmla="*/ 47 w 47"/>
                  <a:gd name="T3" fmla="*/ 17 h 26"/>
                  <a:gd name="T4" fmla="*/ 39 w 47"/>
                  <a:gd name="T5" fmla="*/ 20 h 26"/>
                  <a:gd name="T6" fmla="*/ 32 w 47"/>
                  <a:gd name="T7" fmla="*/ 17 h 26"/>
                  <a:gd name="T8" fmla="*/ 29 w 47"/>
                  <a:gd name="T9" fmla="*/ 20 h 26"/>
                  <a:gd name="T10" fmla="*/ 26 w 47"/>
                  <a:gd name="T11" fmla="*/ 23 h 26"/>
                  <a:gd name="T12" fmla="*/ 20 w 47"/>
                  <a:gd name="T13" fmla="*/ 24 h 26"/>
                  <a:gd name="T14" fmla="*/ 18 w 47"/>
                  <a:gd name="T15" fmla="*/ 23 h 26"/>
                  <a:gd name="T16" fmla="*/ 12 w 47"/>
                  <a:gd name="T17" fmla="*/ 26 h 26"/>
                  <a:gd name="T18" fmla="*/ 7 w 47"/>
                  <a:gd name="T19" fmla="*/ 21 h 26"/>
                  <a:gd name="T20" fmla="*/ 0 w 47"/>
                  <a:gd name="T21" fmla="*/ 20 h 26"/>
                  <a:gd name="T22" fmla="*/ 1 w 47"/>
                  <a:gd name="T23" fmla="*/ 17 h 26"/>
                  <a:gd name="T24" fmla="*/ 10 w 47"/>
                  <a:gd name="T25" fmla="*/ 7 h 26"/>
                  <a:gd name="T26" fmla="*/ 12 w 47"/>
                  <a:gd name="T27" fmla="*/ 0 h 26"/>
                  <a:gd name="T28" fmla="*/ 12 w 47"/>
                  <a:gd name="T29" fmla="*/ 7 h 26"/>
                  <a:gd name="T30" fmla="*/ 23 w 47"/>
                  <a:gd name="T31" fmla="*/ 10 h 26"/>
                  <a:gd name="T32" fmla="*/ 33 w 47"/>
                  <a:gd name="T33" fmla="*/ 4 h 26"/>
                  <a:gd name="T34" fmla="*/ 47 w 47"/>
                  <a:gd name="T35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26">
                    <a:moveTo>
                      <a:pt x="47" y="14"/>
                    </a:moveTo>
                    <a:lnTo>
                      <a:pt x="47" y="17"/>
                    </a:lnTo>
                    <a:lnTo>
                      <a:pt x="39" y="20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6" y="23"/>
                    </a:lnTo>
                    <a:lnTo>
                      <a:pt x="20" y="24"/>
                    </a:lnTo>
                    <a:lnTo>
                      <a:pt x="18" y="23"/>
                    </a:lnTo>
                    <a:lnTo>
                      <a:pt x="12" y="26"/>
                    </a:lnTo>
                    <a:lnTo>
                      <a:pt x="7" y="21"/>
                    </a:lnTo>
                    <a:lnTo>
                      <a:pt x="0" y="20"/>
                    </a:lnTo>
                    <a:lnTo>
                      <a:pt x="1" y="17"/>
                    </a:lnTo>
                    <a:lnTo>
                      <a:pt x="10" y="7"/>
                    </a:lnTo>
                    <a:lnTo>
                      <a:pt x="12" y="0"/>
                    </a:lnTo>
                    <a:lnTo>
                      <a:pt x="12" y="7"/>
                    </a:lnTo>
                    <a:lnTo>
                      <a:pt x="23" y="10"/>
                    </a:lnTo>
                    <a:lnTo>
                      <a:pt x="33" y="4"/>
                    </a:lnTo>
                    <a:lnTo>
                      <a:pt x="47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1" name="Freeform 4288">
                <a:extLst>
                  <a:ext uri="{FF2B5EF4-FFF2-40B4-BE49-F238E27FC236}">
                    <a16:creationId xmlns:a16="http://schemas.microsoft.com/office/drawing/2014/main" id="{46F16FD3-CB43-2F03-4176-118A68B19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559"/>
                <a:ext cx="28" cy="57"/>
              </a:xfrm>
              <a:custGeom>
                <a:avLst/>
                <a:gdLst>
                  <a:gd name="T0" fmla="*/ 29 w 56"/>
                  <a:gd name="T1" fmla="*/ 11 h 114"/>
                  <a:gd name="T2" fmla="*/ 26 w 56"/>
                  <a:gd name="T3" fmla="*/ 5 h 114"/>
                  <a:gd name="T4" fmla="*/ 18 w 56"/>
                  <a:gd name="T5" fmla="*/ 2 h 114"/>
                  <a:gd name="T6" fmla="*/ 6 w 56"/>
                  <a:gd name="T7" fmla="*/ 0 h 114"/>
                  <a:gd name="T8" fmla="*/ 6 w 56"/>
                  <a:gd name="T9" fmla="*/ 11 h 114"/>
                  <a:gd name="T10" fmla="*/ 1 w 56"/>
                  <a:gd name="T11" fmla="*/ 21 h 114"/>
                  <a:gd name="T12" fmla="*/ 0 w 56"/>
                  <a:gd name="T13" fmla="*/ 30 h 114"/>
                  <a:gd name="T14" fmla="*/ 1 w 56"/>
                  <a:gd name="T15" fmla="*/ 34 h 114"/>
                  <a:gd name="T16" fmla="*/ 3 w 56"/>
                  <a:gd name="T17" fmla="*/ 37 h 114"/>
                  <a:gd name="T18" fmla="*/ 18 w 56"/>
                  <a:gd name="T19" fmla="*/ 47 h 114"/>
                  <a:gd name="T20" fmla="*/ 23 w 56"/>
                  <a:gd name="T21" fmla="*/ 47 h 114"/>
                  <a:gd name="T22" fmla="*/ 29 w 56"/>
                  <a:gd name="T23" fmla="*/ 61 h 114"/>
                  <a:gd name="T24" fmla="*/ 29 w 56"/>
                  <a:gd name="T25" fmla="*/ 68 h 114"/>
                  <a:gd name="T26" fmla="*/ 29 w 56"/>
                  <a:gd name="T27" fmla="*/ 75 h 114"/>
                  <a:gd name="T28" fmla="*/ 26 w 56"/>
                  <a:gd name="T29" fmla="*/ 79 h 114"/>
                  <a:gd name="T30" fmla="*/ 24 w 56"/>
                  <a:gd name="T31" fmla="*/ 85 h 114"/>
                  <a:gd name="T32" fmla="*/ 23 w 56"/>
                  <a:gd name="T33" fmla="*/ 100 h 114"/>
                  <a:gd name="T34" fmla="*/ 29 w 56"/>
                  <a:gd name="T35" fmla="*/ 111 h 114"/>
                  <a:gd name="T36" fmla="*/ 32 w 56"/>
                  <a:gd name="T37" fmla="*/ 114 h 114"/>
                  <a:gd name="T38" fmla="*/ 53 w 56"/>
                  <a:gd name="T39" fmla="*/ 114 h 114"/>
                  <a:gd name="T40" fmla="*/ 56 w 56"/>
                  <a:gd name="T41" fmla="*/ 113 h 114"/>
                  <a:gd name="T42" fmla="*/ 55 w 56"/>
                  <a:gd name="T43" fmla="*/ 108 h 114"/>
                  <a:gd name="T44" fmla="*/ 56 w 56"/>
                  <a:gd name="T45" fmla="*/ 102 h 114"/>
                  <a:gd name="T46" fmla="*/ 52 w 56"/>
                  <a:gd name="T47" fmla="*/ 94 h 114"/>
                  <a:gd name="T48" fmla="*/ 55 w 56"/>
                  <a:gd name="T49" fmla="*/ 93 h 114"/>
                  <a:gd name="T50" fmla="*/ 55 w 56"/>
                  <a:gd name="T51" fmla="*/ 87 h 114"/>
                  <a:gd name="T52" fmla="*/ 48 w 56"/>
                  <a:gd name="T53" fmla="*/ 87 h 114"/>
                  <a:gd name="T54" fmla="*/ 48 w 56"/>
                  <a:gd name="T55" fmla="*/ 78 h 114"/>
                  <a:gd name="T56" fmla="*/ 50 w 56"/>
                  <a:gd name="T57" fmla="*/ 72 h 114"/>
                  <a:gd name="T58" fmla="*/ 45 w 56"/>
                  <a:gd name="T59" fmla="*/ 68 h 114"/>
                  <a:gd name="T60" fmla="*/ 53 w 56"/>
                  <a:gd name="T61" fmla="*/ 64 h 114"/>
                  <a:gd name="T62" fmla="*/ 55 w 56"/>
                  <a:gd name="T63" fmla="*/ 52 h 114"/>
                  <a:gd name="T64" fmla="*/ 56 w 56"/>
                  <a:gd name="T65" fmla="*/ 49 h 114"/>
                  <a:gd name="T66" fmla="*/ 50 w 56"/>
                  <a:gd name="T67" fmla="*/ 44 h 114"/>
                  <a:gd name="T68" fmla="*/ 47 w 56"/>
                  <a:gd name="T69" fmla="*/ 35 h 114"/>
                  <a:gd name="T70" fmla="*/ 36 w 56"/>
                  <a:gd name="T71" fmla="*/ 35 h 114"/>
                  <a:gd name="T72" fmla="*/ 32 w 56"/>
                  <a:gd name="T73" fmla="*/ 35 h 114"/>
                  <a:gd name="T74" fmla="*/ 30 w 56"/>
                  <a:gd name="T75" fmla="*/ 29 h 114"/>
                  <a:gd name="T76" fmla="*/ 21 w 56"/>
                  <a:gd name="T77" fmla="*/ 26 h 114"/>
                  <a:gd name="T78" fmla="*/ 20 w 56"/>
                  <a:gd name="T79" fmla="*/ 21 h 114"/>
                  <a:gd name="T80" fmla="*/ 26 w 56"/>
                  <a:gd name="T81" fmla="*/ 20 h 114"/>
                  <a:gd name="T82" fmla="*/ 29 w 56"/>
                  <a:gd name="T83" fmla="*/ 1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114">
                    <a:moveTo>
                      <a:pt x="29" y="11"/>
                    </a:moveTo>
                    <a:lnTo>
                      <a:pt x="26" y="5"/>
                    </a:lnTo>
                    <a:lnTo>
                      <a:pt x="18" y="2"/>
                    </a:lnTo>
                    <a:lnTo>
                      <a:pt x="6" y="0"/>
                    </a:lnTo>
                    <a:lnTo>
                      <a:pt x="6" y="11"/>
                    </a:lnTo>
                    <a:lnTo>
                      <a:pt x="1" y="21"/>
                    </a:lnTo>
                    <a:lnTo>
                      <a:pt x="0" y="30"/>
                    </a:lnTo>
                    <a:lnTo>
                      <a:pt x="1" y="34"/>
                    </a:lnTo>
                    <a:lnTo>
                      <a:pt x="3" y="37"/>
                    </a:lnTo>
                    <a:lnTo>
                      <a:pt x="18" y="47"/>
                    </a:lnTo>
                    <a:lnTo>
                      <a:pt x="23" y="47"/>
                    </a:lnTo>
                    <a:lnTo>
                      <a:pt x="29" y="61"/>
                    </a:lnTo>
                    <a:lnTo>
                      <a:pt x="29" y="68"/>
                    </a:lnTo>
                    <a:lnTo>
                      <a:pt x="29" y="75"/>
                    </a:lnTo>
                    <a:lnTo>
                      <a:pt x="26" y="79"/>
                    </a:lnTo>
                    <a:lnTo>
                      <a:pt x="24" y="85"/>
                    </a:lnTo>
                    <a:lnTo>
                      <a:pt x="23" y="100"/>
                    </a:lnTo>
                    <a:lnTo>
                      <a:pt x="29" y="111"/>
                    </a:lnTo>
                    <a:lnTo>
                      <a:pt x="32" y="114"/>
                    </a:lnTo>
                    <a:lnTo>
                      <a:pt x="53" y="114"/>
                    </a:lnTo>
                    <a:lnTo>
                      <a:pt x="56" y="113"/>
                    </a:lnTo>
                    <a:lnTo>
                      <a:pt x="55" y="108"/>
                    </a:lnTo>
                    <a:lnTo>
                      <a:pt x="56" y="102"/>
                    </a:lnTo>
                    <a:lnTo>
                      <a:pt x="52" y="94"/>
                    </a:lnTo>
                    <a:lnTo>
                      <a:pt x="55" y="93"/>
                    </a:lnTo>
                    <a:lnTo>
                      <a:pt x="55" y="87"/>
                    </a:lnTo>
                    <a:lnTo>
                      <a:pt x="48" y="87"/>
                    </a:lnTo>
                    <a:lnTo>
                      <a:pt x="48" y="78"/>
                    </a:lnTo>
                    <a:lnTo>
                      <a:pt x="50" y="72"/>
                    </a:lnTo>
                    <a:lnTo>
                      <a:pt x="45" y="68"/>
                    </a:lnTo>
                    <a:lnTo>
                      <a:pt x="53" y="64"/>
                    </a:lnTo>
                    <a:lnTo>
                      <a:pt x="55" y="52"/>
                    </a:lnTo>
                    <a:lnTo>
                      <a:pt x="56" y="49"/>
                    </a:lnTo>
                    <a:lnTo>
                      <a:pt x="50" y="44"/>
                    </a:lnTo>
                    <a:lnTo>
                      <a:pt x="47" y="35"/>
                    </a:lnTo>
                    <a:lnTo>
                      <a:pt x="36" y="35"/>
                    </a:lnTo>
                    <a:lnTo>
                      <a:pt x="32" y="35"/>
                    </a:lnTo>
                    <a:lnTo>
                      <a:pt x="30" y="29"/>
                    </a:lnTo>
                    <a:lnTo>
                      <a:pt x="21" y="26"/>
                    </a:lnTo>
                    <a:lnTo>
                      <a:pt x="20" y="21"/>
                    </a:lnTo>
                    <a:lnTo>
                      <a:pt x="26" y="20"/>
                    </a:lnTo>
                    <a:lnTo>
                      <a:pt x="29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2" name="Freeform 4289">
                <a:extLst>
                  <a:ext uri="{FF2B5EF4-FFF2-40B4-BE49-F238E27FC236}">
                    <a16:creationId xmlns:a16="http://schemas.microsoft.com/office/drawing/2014/main" id="{B2082121-98F2-8015-DE9B-0E5CD11F7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559"/>
                <a:ext cx="28" cy="57"/>
              </a:xfrm>
              <a:custGeom>
                <a:avLst/>
                <a:gdLst>
                  <a:gd name="T0" fmla="*/ 29 w 56"/>
                  <a:gd name="T1" fmla="*/ 11 h 114"/>
                  <a:gd name="T2" fmla="*/ 26 w 56"/>
                  <a:gd name="T3" fmla="*/ 20 h 114"/>
                  <a:gd name="T4" fmla="*/ 20 w 56"/>
                  <a:gd name="T5" fmla="*/ 21 h 114"/>
                  <a:gd name="T6" fmla="*/ 21 w 56"/>
                  <a:gd name="T7" fmla="*/ 26 h 114"/>
                  <a:gd name="T8" fmla="*/ 30 w 56"/>
                  <a:gd name="T9" fmla="*/ 29 h 114"/>
                  <a:gd name="T10" fmla="*/ 32 w 56"/>
                  <a:gd name="T11" fmla="*/ 35 h 114"/>
                  <a:gd name="T12" fmla="*/ 36 w 56"/>
                  <a:gd name="T13" fmla="*/ 35 h 114"/>
                  <a:gd name="T14" fmla="*/ 47 w 56"/>
                  <a:gd name="T15" fmla="*/ 35 h 114"/>
                  <a:gd name="T16" fmla="*/ 50 w 56"/>
                  <a:gd name="T17" fmla="*/ 44 h 114"/>
                  <a:gd name="T18" fmla="*/ 56 w 56"/>
                  <a:gd name="T19" fmla="*/ 49 h 114"/>
                  <a:gd name="T20" fmla="*/ 55 w 56"/>
                  <a:gd name="T21" fmla="*/ 52 h 114"/>
                  <a:gd name="T22" fmla="*/ 53 w 56"/>
                  <a:gd name="T23" fmla="*/ 64 h 114"/>
                  <a:gd name="T24" fmla="*/ 45 w 56"/>
                  <a:gd name="T25" fmla="*/ 68 h 114"/>
                  <a:gd name="T26" fmla="*/ 50 w 56"/>
                  <a:gd name="T27" fmla="*/ 72 h 114"/>
                  <a:gd name="T28" fmla="*/ 48 w 56"/>
                  <a:gd name="T29" fmla="*/ 78 h 114"/>
                  <a:gd name="T30" fmla="*/ 48 w 56"/>
                  <a:gd name="T31" fmla="*/ 87 h 114"/>
                  <a:gd name="T32" fmla="*/ 55 w 56"/>
                  <a:gd name="T33" fmla="*/ 87 h 114"/>
                  <a:gd name="T34" fmla="*/ 55 w 56"/>
                  <a:gd name="T35" fmla="*/ 93 h 114"/>
                  <a:gd name="T36" fmla="*/ 52 w 56"/>
                  <a:gd name="T37" fmla="*/ 94 h 114"/>
                  <a:gd name="T38" fmla="*/ 56 w 56"/>
                  <a:gd name="T39" fmla="*/ 102 h 114"/>
                  <a:gd name="T40" fmla="*/ 55 w 56"/>
                  <a:gd name="T41" fmla="*/ 108 h 114"/>
                  <a:gd name="T42" fmla="*/ 56 w 56"/>
                  <a:gd name="T43" fmla="*/ 113 h 114"/>
                  <a:gd name="T44" fmla="*/ 53 w 56"/>
                  <a:gd name="T45" fmla="*/ 114 h 114"/>
                  <a:gd name="T46" fmla="*/ 32 w 56"/>
                  <a:gd name="T47" fmla="*/ 114 h 114"/>
                  <a:gd name="T48" fmla="*/ 29 w 56"/>
                  <a:gd name="T49" fmla="*/ 111 h 114"/>
                  <a:gd name="T50" fmla="*/ 23 w 56"/>
                  <a:gd name="T51" fmla="*/ 100 h 114"/>
                  <a:gd name="T52" fmla="*/ 24 w 56"/>
                  <a:gd name="T53" fmla="*/ 85 h 114"/>
                  <a:gd name="T54" fmla="*/ 26 w 56"/>
                  <a:gd name="T55" fmla="*/ 79 h 114"/>
                  <a:gd name="T56" fmla="*/ 29 w 56"/>
                  <a:gd name="T57" fmla="*/ 75 h 114"/>
                  <a:gd name="T58" fmla="*/ 29 w 56"/>
                  <a:gd name="T59" fmla="*/ 68 h 114"/>
                  <a:gd name="T60" fmla="*/ 29 w 56"/>
                  <a:gd name="T61" fmla="*/ 61 h 114"/>
                  <a:gd name="T62" fmla="*/ 23 w 56"/>
                  <a:gd name="T63" fmla="*/ 47 h 114"/>
                  <a:gd name="T64" fmla="*/ 18 w 56"/>
                  <a:gd name="T65" fmla="*/ 47 h 114"/>
                  <a:gd name="T66" fmla="*/ 3 w 56"/>
                  <a:gd name="T67" fmla="*/ 37 h 114"/>
                  <a:gd name="T68" fmla="*/ 1 w 56"/>
                  <a:gd name="T69" fmla="*/ 34 h 114"/>
                  <a:gd name="T70" fmla="*/ 0 w 56"/>
                  <a:gd name="T71" fmla="*/ 30 h 114"/>
                  <a:gd name="T72" fmla="*/ 1 w 56"/>
                  <a:gd name="T73" fmla="*/ 21 h 114"/>
                  <a:gd name="T74" fmla="*/ 6 w 56"/>
                  <a:gd name="T75" fmla="*/ 11 h 114"/>
                  <a:gd name="T76" fmla="*/ 6 w 56"/>
                  <a:gd name="T77" fmla="*/ 0 h 114"/>
                  <a:gd name="T78" fmla="*/ 18 w 56"/>
                  <a:gd name="T79" fmla="*/ 2 h 114"/>
                  <a:gd name="T80" fmla="*/ 26 w 56"/>
                  <a:gd name="T81" fmla="*/ 5 h 114"/>
                  <a:gd name="T82" fmla="*/ 29 w 56"/>
                  <a:gd name="T83" fmla="*/ 1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114">
                    <a:moveTo>
                      <a:pt x="29" y="11"/>
                    </a:moveTo>
                    <a:lnTo>
                      <a:pt x="26" y="20"/>
                    </a:lnTo>
                    <a:lnTo>
                      <a:pt x="20" y="21"/>
                    </a:lnTo>
                    <a:lnTo>
                      <a:pt x="21" y="26"/>
                    </a:lnTo>
                    <a:lnTo>
                      <a:pt x="30" y="29"/>
                    </a:lnTo>
                    <a:lnTo>
                      <a:pt x="32" y="35"/>
                    </a:lnTo>
                    <a:lnTo>
                      <a:pt x="36" y="35"/>
                    </a:lnTo>
                    <a:lnTo>
                      <a:pt x="47" y="35"/>
                    </a:lnTo>
                    <a:lnTo>
                      <a:pt x="50" y="44"/>
                    </a:lnTo>
                    <a:lnTo>
                      <a:pt x="56" y="49"/>
                    </a:lnTo>
                    <a:lnTo>
                      <a:pt x="55" y="52"/>
                    </a:lnTo>
                    <a:lnTo>
                      <a:pt x="53" y="64"/>
                    </a:lnTo>
                    <a:lnTo>
                      <a:pt x="45" y="68"/>
                    </a:lnTo>
                    <a:lnTo>
                      <a:pt x="50" y="72"/>
                    </a:lnTo>
                    <a:lnTo>
                      <a:pt x="48" y="78"/>
                    </a:lnTo>
                    <a:lnTo>
                      <a:pt x="48" y="87"/>
                    </a:lnTo>
                    <a:lnTo>
                      <a:pt x="55" y="87"/>
                    </a:lnTo>
                    <a:lnTo>
                      <a:pt x="55" y="93"/>
                    </a:lnTo>
                    <a:lnTo>
                      <a:pt x="52" y="94"/>
                    </a:lnTo>
                    <a:lnTo>
                      <a:pt x="56" y="102"/>
                    </a:lnTo>
                    <a:lnTo>
                      <a:pt x="55" y="108"/>
                    </a:lnTo>
                    <a:lnTo>
                      <a:pt x="56" y="113"/>
                    </a:lnTo>
                    <a:lnTo>
                      <a:pt x="53" y="114"/>
                    </a:lnTo>
                    <a:lnTo>
                      <a:pt x="32" y="114"/>
                    </a:lnTo>
                    <a:lnTo>
                      <a:pt x="29" y="111"/>
                    </a:lnTo>
                    <a:lnTo>
                      <a:pt x="23" y="100"/>
                    </a:lnTo>
                    <a:lnTo>
                      <a:pt x="24" y="85"/>
                    </a:lnTo>
                    <a:lnTo>
                      <a:pt x="26" y="79"/>
                    </a:lnTo>
                    <a:lnTo>
                      <a:pt x="29" y="75"/>
                    </a:lnTo>
                    <a:lnTo>
                      <a:pt x="29" y="68"/>
                    </a:lnTo>
                    <a:lnTo>
                      <a:pt x="29" y="61"/>
                    </a:lnTo>
                    <a:lnTo>
                      <a:pt x="23" y="47"/>
                    </a:lnTo>
                    <a:lnTo>
                      <a:pt x="18" y="47"/>
                    </a:lnTo>
                    <a:lnTo>
                      <a:pt x="3" y="37"/>
                    </a:lnTo>
                    <a:lnTo>
                      <a:pt x="1" y="34"/>
                    </a:lnTo>
                    <a:lnTo>
                      <a:pt x="0" y="30"/>
                    </a:lnTo>
                    <a:lnTo>
                      <a:pt x="1" y="21"/>
                    </a:lnTo>
                    <a:lnTo>
                      <a:pt x="6" y="11"/>
                    </a:lnTo>
                    <a:lnTo>
                      <a:pt x="6" y="0"/>
                    </a:lnTo>
                    <a:lnTo>
                      <a:pt x="18" y="2"/>
                    </a:lnTo>
                    <a:lnTo>
                      <a:pt x="26" y="5"/>
                    </a:lnTo>
                    <a:lnTo>
                      <a:pt x="29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3" name="Freeform 4290">
                <a:extLst>
                  <a:ext uri="{FF2B5EF4-FFF2-40B4-BE49-F238E27FC236}">
                    <a16:creationId xmlns:a16="http://schemas.microsoft.com/office/drawing/2014/main" id="{29DFB505-CCB8-47A6-5978-2652590E9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559"/>
                <a:ext cx="28" cy="57"/>
              </a:xfrm>
              <a:custGeom>
                <a:avLst/>
                <a:gdLst>
                  <a:gd name="T0" fmla="*/ 29 w 56"/>
                  <a:gd name="T1" fmla="*/ 11 h 114"/>
                  <a:gd name="T2" fmla="*/ 26 w 56"/>
                  <a:gd name="T3" fmla="*/ 20 h 114"/>
                  <a:gd name="T4" fmla="*/ 20 w 56"/>
                  <a:gd name="T5" fmla="*/ 21 h 114"/>
                  <a:gd name="T6" fmla="*/ 21 w 56"/>
                  <a:gd name="T7" fmla="*/ 26 h 114"/>
                  <a:gd name="T8" fmla="*/ 30 w 56"/>
                  <a:gd name="T9" fmla="*/ 29 h 114"/>
                  <a:gd name="T10" fmla="*/ 32 w 56"/>
                  <a:gd name="T11" fmla="*/ 35 h 114"/>
                  <a:gd name="T12" fmla="*/ 36 w 56"/>
                  <a:gd name="T13" fmla="*/ 35 h 114"/>
                  <a:gd name="T14" fmla="*/ 47 w 56"/>
                  <a:gd name="T15" fmla="*/ 35 h 114"/>
                  <a:gd name="T16" fmla="*/ 50 w 56"/>
                  <a:gd name="T17" fmla="*/ 44 h 114"/>
                  <a:gd name="T18" fmla="*/ 56 w 56"/>
                  <a:gd name="T19" fmla="*/ 49 h 114"/>
                  <a:gd name="T20" fmla="*/ 55 w 56"/>
                  <a:gd name="T21" fmla="*/ 52 h 114"/>
                  <a:gd name="T22" fmla="*/ 53 w 56"/>
                  <a:gd name="T23" fmla="*/ 64 h 114"/>
                  <a:gd name="T24" fmla="*/ 45 w 56"/>
                  <a:gd name="T25" fmla="*/ 68 h 114"/>
                  <a:gd name="T26" fmla="*/ 50 w 56"/>
                  <a:gd name="T27" fmla="*/ 72 h 114"/>
                  <a:gd name="T28" fmla="*/ 48 w 56"/>
                  <a:gd name="T29" fmla="*/ 78 h 114"/>
                  <a:gd name="T30" fmla="*/ 48 w 56"/>
                  <a:gd name="T31" fmla="*/ 87 h 114"/>
                  <a:gd name="T32" fmla="*/ 55 w 56"/>
                  <a:gd name="T33" fmla="*/ 87 h 114"/>
                  <a:gd name="T34" fmla="*/ 55 w 56"/>
                  <a:gd name="T35" fmla="*/ 93 h 114"/>
                  <a:gd name="T36" fmla="*/ 52 w 56"/>
                  <a:gd name="T37" fmla="*/ 94 h 114"/>
                  <a:gd name="T38" fmla="*/ 56 w 56"/>
                  <a:gd name="T39" fmla="*/ 102 h 114"/>
                  <a:gd name="T40" fmla="*/ 55 w 56"/>
                  <a:gd name="T41" fmla="*/ 108 h 114"/>
                  <a:gd name="T42" fmla="*/ 56 w 56"/>
                  <a:gd name="T43" fmla="*/ 113 h 114"/>
                  <a:gd name="T44" fmla="*/ 53 w 56"/>
                  <a:gd name="T45" fmla="*/ 114 h 114"/>
                  <a:gd name="T46" fmla="*/ 32 w 56"/>
                  <a:gd name="T47" fmla="*/ 114 h 114"/>
                  <a:gd name="T48" fmla="*/ 29 w 56"/>
                  <a:gd name="T49" fmla="*/ 111 h 114"/>
                  <a:gd name="T50" fmla="*/ 23 w 56"/>
                  <a:gd name="T51" fmla="*/ 100 h 114"/>
                  <a:gd name="T52" fmla="*/ 24 w 56"/>
                  <a:gd name="T53" fmla="*/ 85 h 114"/>
                  <a:gd name="T54" fmla="*/ 26 w 56"/>
                  <a:gd name="T55" fmla="*/ 79 h 114"/>
                  <a:gd name="T56" fmla="*/ 29 w 56"/>
                  <a:gd name="T57" fmla="*/ 75 h 114"/>
                  <a:gd name="T58" fmla="*/ 29 w 56"/>
                  <a:gd name="T59" fmla="*/ 68 h 114"/>
                  <a:gd name="T60" fmla="*/ 29 w 56"/>
                  <a:gd name="T61" fmla="*/ 61 h 114"/>
                  <a:gd name="T62" fmla="*/ 23 w 56"/>
                  <a:gd name="T63" fmla="*/ 47 h 114"/>
                  <a:gd name="T64" fmla="*/ 18 w 56"/>
                  <a:gd name="T65" fmla="*/ 47 h 114"/>
                  <a:gd name="T66" fmla="*/ 3 w 56"/>
                  <a:gd name="T67" fmla="*/ 37 h 114"/>
                  <a:gd name="T68" fmla="*/ 1 w 56"/>
                  <a:gd name="T69" fmla="*/ 34 h 114"/>
                  <a:gd name="T70" fmla="*/ 0 w 56"/>
                  <a:gd name="T71" fmla="*/ 30 h 114"/>
                  <a:gd name="T72" fmla="*/ 1 w 56"/>
                  <a:gd name="T73" fmla="*/ 21 h 114"/>
                  <a:gd name="T74" fmla="*/ 6 w 56"/>
                  <a:gd name="T75" fmla="*/ 11 h 114"/>
                  <a:gd name="T76" fmla="*/ 6 w 56"/>
                  <a:gd name="T77" fmla="*/ 0 h 114"/>
                  <a:gd name="T78" fmla="*/ 18 w 56"/>
                  <a:gd name="T79" fmla="*/ 2 h 114"/>
                  <a:gd name="T80" fmla="*/ 26 w 56"/>
                  <a:gd name="T81" fmla="*/ 5 h 114"/>
                  <a:gd name="T82" fmla="*/ 29 w 56"/>
                  <a:gd name="T83" fmla="*/ 1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114">
                    <a:moveTo>
                      <a:pt x="29" y="11"/>
                    </a:moveTo>
                    <a:lnTo>
                      <a:pt x="26" y="20"/>
                    </a:lnTo>
                    <a:lnTo>
                      <a:pt x="20" y="21"/>
                    </a:lnTo>
                    <a:lnTo>
                      <a:pt x="21" y="26"/>
                    </a:lnTo>
                    <a:lnTo>
                      <a:pt x="30" y="29"/>
                    </a:lnTo>
                    <a:lnTo>
                      <a:pt x="32" y="35"/>
                    </a:lnTo>
                    <a:lnTo>
                      <a:pt x="36" y="35"/>
                    </a:lnTo>
                    <a:lnTo>
                      <a:pt x="47" y="35"/>
                    </a:lnTo>
                    <a:lnTo>
                      <a:pt x="50" y="44"/>
                    </a:lnTo>
                    <a:lnTo>
                      <a:pt x="56" y="49"/>
                    </a:lnTo>
                    <a:lnTo>
                      <a:pt x="55" y="52"/>
                    </a:lnTo>
                    <a:lnTo>
                      <a:pt x="53" y="64"/>
                    </a:lnTo>
                    <a:lnTo>
                      <a:pt x="45" y="68"/>
                    </a:lnTo>
                    <a:lnTo>
                      <a:pt x="50" y="72"/>
                    </a:lnTo>
                    <a:lnTo>
                      <a:pt x="48" y="78"/>
                    </a:lnTo>
                    <a:lnTo>
                      <a:pt x="48" y="87"/>
                    </a:lnTo>
                    <a:lnTo>
                      <a:pt x="55" y="87"/>
                    </a:lnTo>
                    <a:lnTo>
                      <a:pt x="55" y="93"/>
                    </a:lnTo>
                    <a:lnTo>
                      <a:pt x="52" y="94"/>
                    </a:lnTo>
                    <a:lnTo>
                      <a:pt x="56" y="102"/>
                    </a:lnTo>
                    <a:lnTo>
                      <a:pt x="55" y="108"/>
                    </a:lnTo>
                    <a:lnTo>
                      <a:pt x="56" y="113"/>
                    </a:lnTo>
                    <a:lnTo>
                      <a:pt x="53" y="114"/>
                    </a:lnTo>
                    <a:lnTo>
                      <a:pt x="32" y="114"/>
                    </a:lnTo>
                    <a:lnTo>
                      <a:pt x="29" y="111"/>
                    </a:lnTo>
                    <a:lnTo>
                      <a:pt x="23" y="100"/>
                    </a:lnTo>
                    <a:lnTo>
                      <a:pt x="24" y="85"/>
                    </a:lnTo>
                    <a:lnTo>
                      <a:pt x="26" y="79"/>
                    </a:lnTo>
                    <a:lnTo>
                      <a:pt x="29" y="75"/>
                    </a:lnTo>
                    <a:lnTo>
                      <a:pt x="29" y="68"/>
                    </a:lnTo>
                    <a:lnTo>
                      <a:pt x="29" y="61"/>
                    </a:lnTo>
                    <a:lnTo>
                      <a:pt x="23" y="47"/>
                    </a:lnTo>
                    <a:lnTo>
                      <a:pt x="18" y="47"/>
                    </a:lnTo>
                    <a:lnTo>
                      <a:pt x="3" y="37"/>
                    </a:lnTo>
                    <a:lnTo>
                      <a:pt x="1" y="34"/>
                    </a:lnTo>
                    <a:lnTo>
                      <a:pt x="0" y="30"/>
                    </a:lnTo>
                    <a:lnTo>
                      <a:pt x="1" y="21"/>
                    </a:lnTo>
                    <a:lnTo>
                      <a:pt x="6" y="11"/>
                    </a:lnTo>
                    <a:lnTo>
                      <a:pt x="6" y="0"/>
                    </a:lnTo>
                    <a:lnTo>
                      <a:pt x="18" y="2"/>
                    </a:lnTo>
                    <a:lnTo>
                      <a:pt x="26" y="5"/>
                    </a:lnTo>
                    <a:lnTo>
                      <a:pt x="29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4" name="Freeform 4291">
                <a:extLst>
                  <a:ext uri="{FF2B5EF4-FFF2-40B4-BE49-F238E27FC236}">
                    <a16:creationId xmlns:a16="http://schemas.microsoft.com/office/drawing/2014/main" id="{9EEA54DB-BB99-7CE3-7513-55BD3BFEB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595"/>
                <a:ext cx="44" cy="59"/>
              </a:xfrm>
              <a:custGeom>
                <a:avLst/>
                <a:gdLst>
                  <a:gd name="T0" fmla="*/ 88 w 88"/>
                  <a:gd name="T1" fmla="*/ 5 h 119"/>
                  <a:gd name="T2" fmla="*/ 85 w 88"/>
                  <a:gd name="T3" fmla="*/ 0 h 119"/>
                  <a:gd name="T4" fmla="*/ 78 w 88"/>
                  <a:gd name="T5" fmla="*/ 2 h 119"/>
                  <a:gd name="T6" fmla="*/ 70 w 88"/>
                  <a:gd name="T7" fmla="*/ 5 h 119"/>
                  <a:gd name="T8" fmla="*/ 63 w 88"/>
                  <a:gd name="T9" fmla="*/ 2 h 119"/>
                  <a:gd name="T10" fmla="*/ 60 w 88"/>
                  <a:gd name="T11" fmla="*/ 5 h 119"/>
                  <a:gd name="T12" fmla="*/ 57 w 88"/>
                  <a:gd name="T13" fmla="*/ 8 h 119"/>
                  <a:gd name="T14" fmla="*/ 51 w 88"/>
                  <a:gd name="T15" fmla="*/ 9 h 119"/>
                  <a:gd name="T16" fmla="*/ 49 w 88"/>
                  <a:gd name="T17" fmla="*/ 11 h 119"/>
                  <a:gd name="T18" fmla="*/ 51 w 88"/>
                  <a:gd name="T19" fmla="*/ 17 h 119"/>
                  <a:gd name="T20" fmla="*/ 55 w 88"/>
                  <a:gd name="T21" fmla="*/ 20 h 119"/>
                  <a:gd name="T22" fmla="*/ 52 w 88"/>
                  <a:gd name="T23" fmla="*/ 24 h 119"/>
                  <a:gd name="T24" fmla="*/ 52 w 88"/>
                  <a:gd name="T25" fmla="*/ 30 h 119"/>
                  <a:gd name="T26" fmla="*/ 41 w 88"/>
                  <a:gd name="T27" fmla="*/ 26 h 119"/>
                  <a:gd name="T28" fmla="*/ 38 w 88"/>
                  <a:gd name="T29" fmla="*/ 30 h 119"/>
                  <a:gd name="T30" fmla="*/ 32 w 88"/>
                  <a:gd name="T31" fmla="*/ 29 h 119"/>
                  <a:gd name="T32" fmla="*/ 31 w 88"/>
                  <a:gd name="T33" fmla="*/ 35 h 119"/>
                  <a:gd name="T34" fmla="*/ 32 w 88"/>
                  <a:gd name="T35" fmla="*/ 64 h 119"/>
                  <a:gd name="T36" fmla="*/ 34 w 88"/>
                  <a:gd name="T37" fmla="*/ 73 h 119"/>
                  <a:gd name="T38" fmla="*/ 34 w 88"/>
                  <a:gd name="T39" fmla="*/ 78 h 119"/>
                  <a:gd name="T40" fmla="*/ 23 w 88"/>
                  <a:gd name="T41" fmla="*/ 76 h 119"/>
                  <a:gd name="T42" fmla="*/ 22 w 88"/>
                  <a:gd name="T43" fmla="*/ 81 h 119"/>
                  <a:gd name="T44" fmla="*/ 13 w 88"/>
                  <a:gd name="T45" fmla="*/ 79 h 119"/>
                  <a:gd name="T46" fmla="*/ 14 w 88"/>
                  <a:gd name="T47" fmla="*/ 93 h 119"/>
                  <a:gd name="T48" fmla="*/ 11 w 88"/>
                  <a:gd name="T49" fmla="*/ 96 h 119"/>
                  <a:gd name="T50" fmla="*/ 2 w 88"/>
                  <a:gd name="T51" fmla="*/ 103 h 119"/>
                  <a:gd name="T52" fmla="*/ 0 w 88"/>
                  <a:gd name="T53" fmla="*/ 106 h 119"/>
                  <a:gd name="T54" fmla="*/ 5 w 88"/>
                  <a:gd name="T55" fmla="*/ 108 h 119"/>
                  <a:gd name="T56" fmla="*/ 5 w 88"/>
                  <a:gd name="T57" fmla="*/ 114 h 119"/>
                  <a:gd name="T58" fmla="*/ 13 w 88"/>
                  <a:gd name="T59" fmla="*/ 117 h 119"/>
                  <a:gd name="T60" fmla="*/ 16 w 88"/>
                  <a:gd name="T61" fmla="*/ 119 h 119"/>
                  <a:gd name="T62" fmla="*/ 22 w 88"/>
                  <a:gd name="T63" fmla="*/ 114 h 119"/>
                  <a:gd name="T64" fmla="*/ 34 w 88"/>
                  <a:gd name="T65" fmla="*/ 119 h 119"/>
                  <a:gd name="T66" fmla="*/ 43 w 88"/>
                  <a:gd name="T67" fmla="*/ 111 h 119"/>
                  <a:gd name="T68" fmla="*/ 46 w 88"/>
                  <a:gd name="T69" fmla="*/ 102 h 119"/>
                  <a:gd name="T70" fmla="*/ 60 w 88"/>
                  <a:gd name="T71" fmla="*/ 97 h 119"/>
                  <a:gd name="T72" fmla="*/ 54 w 88"/>
                  <a:gd name="T73" fmla="*/ 90 h 119"/>
                  <a:gd name="T74" fmla="*/ 55 w 88"/>
                  <a:gd name="T75" fmla="*/ 85 h 119"/>
                  <a:gd name="T76" fmla="*/ 54 w 88"/>
                  <a:gd name="T77" fmla="*/ 75 h 119"/>
                  <a:gd name="T78" fmla="*/ 51 w 88"/>
                  <a:gd name="T79" fmla="*/ 65 h 119"/>
                  <a:gd name="T80" fmla="*/ 57 w 88"/>
                  <a:gd name="T81" fmla="*/ 61 h 119"/>
                  <a:gd name="T82" fmla="*/ 57 w 88"/>
                  <a:gd name="T83" fmla="*/ 55 h 119"/>
                  <a:gd name="T84" fmla="*/ 60 w 88"/>
                  <a:gd name="T85" fmla="*/ 49 h 119"/>
                  <a:gd name="T86" fmla="*/ 63 w 88"/>
                  <a:gd name="T87" fmla="*/ 47 h 119"/>
                  <a:gd name="T88" fmla="*/ 64 w 88"/>
                  <a:gd name="T89" fmla="*/ 43 h 119"/>
                  <a:gd name="T90" fmla="*/ 72 w 88"/>
                  <a:gd name="T91" fmla="*/ 38 h 119"/>
                  <a:gd name="T92" fmla="*/ 73 w 88"/>
                  <a:gd name="T93" fmla="*/ 32 h 119"/>
                  <a:gd name="T94" fmla="*/ 70 w 88"/>
                  <a:gd name="T95" fmla="*/ 24 h 119"/>
                  <a:gd name="T96" fmla="*/ 72 w 88"/>
                  <a:gd name="T97" fmla="*/ 18 h 119"/>
                  <a:gd name="T98" fmla="*/ 81 w 88"/>
                  <a:gd name="T99" fmla="*/ 11 h 119"/>
                  <a:gd name="T100" fmla="*/ 85 w 88"/>
                  <a:gd name="T101" fmla="*/ 11 h 119"/>
                  <a:gd name="T102" fmla="*/ 88 w 88"/>
                  <a:gd name="T103" fmla="*/ 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8" h="119">
                    <a:moveTo>
                      <a:pt x="88" y="5"/>
                    </a:moveTo>
                    <a:lnTo>
                      <a:pt x="85" y="0"/>
                    </a:lnTo>
                    <a:lnTo>
                      <a:pt x="78" y="2"/>
                    </a:lnTo>
                    <a:lnTo>
                      <a:pt x="70" y="5"/>
                    </a:lnTo>
                    <a:lnTo>
                      <a:pt x="63" y="2"/>
                    </a:lnTo>
                    <a:lnTo>
                      <a:pt x="60" y="5"/>
                    </a:lnTo>
                    <a:lnTo>
                      <a:pt x="57" y="8"/>
                    </a:lnTo>
                    <a:lnTo>
                      <a:pt x="51" y="9"/>
                    </a:lnTo>
                    <a:lnTo>
                      <a:pt x="49" y="11"/>
                    </a:lnTo>
                    <a:lnTo>
                      <a:pt x="51" y="17"/>
                    </a:lnTo>
                    <a:lnTo>
                      <a:pt x="55" y="20"/>
                    </a:lnTo>
                    <a:lnTo>
                      <a:pt x="52" y="24"/>
                    </a:lnTo>
                    <a:lnTo>
                      <a:pt x="52" y="30"/>
                    </a:lnTo>
                    <a:lnTo>
                      <a:pt x="41" y="26"/>
                    </a:lnTo>
                    <a:lnTo>
                      <a:pt x="38" y="30"/>
                    </a:lnTo>
                    <a:lnTo>
                      <a:pt x="32" y="29"/>
                    </a:lnTo>
                    <a:lnTo>
                      <a:pt x="31" y="35"/>
                    </a:lnTo>
                    <a:lnTo>
                      <a:pt x="32" y="64"/>
                    </a:lnTo>
                    <a:lnTo>
                      <a:pt x="34" y="73"/>
                    </a:lnTo>
                    <a:lnTo>
                      <a:pt x="34" y="78"/>
                    </a:lnTo>
                    <a:lnTo>
                      <a:pt x="23" y="76"/>
                    </a:lnTo>
                    <a:lnTo>
                      <a:pt x="22" y="81"/>
                    </a:lnTo>
                    <a:lnTo>
                      <a:pt x="13" y="79"/>
                    </a:lnTo>
                    <a:lnTo>
                      <a:pt x="14" y="93"/>
                    </a:lnTo>
                    <a:lnTo>
                      <a:pt x="11" y="96"/>
                    </a:lnTo>
                    <a:lnTo>
                      <a:pt x="2" y="103"/>
                    </a:lnTo>
                    <a:lnTo>
                      <a:pt x="0" y="106"/>
                    </a:lnTo>
                    <a:lnTo>
                      <a:pt x="5" y="108"/>
                    </a:lnTo>
                    <a:lnTo>
                      <a:pt x="5" y="114"/>
                    </a:lnTo>
                    <a:lnTo>
                      <a:pt x="13" y="117"/>
                    </a:lnTo>
                    <a:lnTo>
                      <a:pt x="16" y="119"/>
                    </a:lnTo>
                    <a:lnTo>
                      <a:pt x="22" y="114"/>
                    </a:lnTo>
                    <a:lnTo>
                      <a:pt x="34" y="119"/>
                    </a:lnTo>
                    <a:lnTo>
                      <a:pt x="43" y="111"/>
                    </a:lnTo>
                    <a:lnTo>
                      <a:pt x="46" y="102"/>
                    </a:lnTo>
                    <a:lnTo>
                      <a:pt x="60" y="97"/>
                    </a:lnTo>
                    <a:lnTo>
                      <a:pt x="54" y="90"/>
                    </a:lnTo>
                    <a:lnTo>
                      <a:pt x="55" y="85"/>
                    </a:lnTo>
                    <a:lnTo>
                      <a:pt x="54" y="75"/>
                    </a:lnTo>
                    <a:lnTo>
                      <a:pt x="51" y="65"/>
                    </a:lnTo>
                    <a:lnTo>
                      <a:pt x="57" y="61"/>
                    </a:lnTo>
                    <a:lnTo>
                      <a:pt x="57" y="55"/>
                    </a:lnTo>
                    <a:lnTo>
                      <a:pt x="60" y="49"/>
                    </a:lnTo>
                    <a:lnTo>
                      <a:pt x="63" y="47"/>
                    </a:lnTo>
                    <a:lnTo>
                      <a:pt x="64" y="43"/>
                    </a:lnTo>
                    <a:lnTo>
                      <a:pt x="72" y="38"/>
                    </a:lnTo>
                    <a:lnTo>
                      <a:pt x="73" y="32"/>
                    </a:lnTo>
                    <a:lnTo>
                      <a:pt x="70" y="24"/>
                    </a:lnTo>
                    <a:lnTo>
                      <a:pt x="72" y="18"/>
                    </a:lnTo>
                    <a:lnTo>
                      <a:pt x="81" y="11"/>
                    </a:lnTo>
                    <a:lnTo>
                      <a:pt x="85" y="11"/>
                    </a:lnTo>
                    <a:lnTo>
                      <a:pt x="88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5" name="Freeform 4292">
                <a:extLst>
                  <a:ext uri="{FF2B5EF4-FFF2-40B4-BE49-F238E27FC236}">
                    <a16:creationId xmlns:a16="http://schemas.microsoft.com/office/drawing/2014/main" id="{3842B68F-398E-1C38-B8FA-8846A43C2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595"/>
                <a:ext cx="44" cy="59"/>
              </a:xfrm>
              <a:custGeom>
                <a:avLst/>
                <a:gdLst>
                  <a:gd name="T0" fmla="*/ 88 w 88"/>
                  <a:gd name="T1" fmla="*/ 5 h 119"/>
                  <a:gd name="T2" fmla="*/ 85 w 88"/>
                  <a:gd name="T3" fmla="*/ 11 h 119"/>
                  <a:gd name="T4" fmla="*/ 81 w 88"/>
                  <a:gd name="T5" fmla="*/ 11 h 119"/>
                  <a:gd name="T6" fmla="*/ 72 w 88"/>
                  <a:gd name="T7" fmla="*/ 18 h 119"/>
                  <a:gd name="T8" fmla="*/ 70 w 88"/>
                  <a:gd name="T9" fmla="*/ 24 h 119"/>
                  <a:gd name="T10" fmla="*/ 73 w 88"/>
                  <a:gd name="T11" fmla="*/ 32 h 119"/>
                  <a:gd name="T12" fmla="*/ 72 w 88"/>
                  <a:gd name="T13" fmla="*/ 38 h 119"/>
                  <a:gd name="T14" fmla="*/ 64 w 88"/>
                  <a:gd name="T15" fmla="*/ 43 h 119"/>
                  <a:gd name="T16" fmla="*/ 63 w 88"/>
                  <a:gd name="T17" fmla="*/ 47 h 119"/>
                  <a:gd name="T18" fmla="*/ 60 w 88"/>
                  <a:gd name="T19" fmla="*/ 49 h 119"/>
                  <a:gd name="T20" fmla="*/ 57 w 88"/>
                  <a:gd name="T21" fmla="*/ 55 h 119"/>
                  <a:gd name="T22" fmla="*/ 57 w 88"/>
                  <a:gd name="T23" fmla="*/ 61 h 119"/>
                  <a:gd name="T24" fmla="*/ 51 w 88"/>
                  <a:gd name="T25" fmla="*/ 65 h 119"/>
                  <a:gd name="T26" fmla="*/ 54 w 88"/>
                  <a:gd name="T27" fmla="*/ 75 h 119"/>
                  <a:gd name="T28" fmla="*/ 55 w 88"/>
                  <a:gd name="T29" fmla="*/ 85 h 119"/>
                  <a:gd name="T30" fmla="*/ 54 w 88"/>
                  <a:gd name="T31" fmla="*/ 90 h 119"/>
                  <a:gd name="T32" fmla="*/ 60 w 88"/>
                  <a:gd name="T33" fmla="*/ 97 h 119"/>
                  <a:gd name="T34" fmla="*/ 46 w 88"/>
                  <a:gd name="T35" fmla="*/ 102 h 119"/>
                  <a:gd name="T36" fmla="*/ 43 w 88"/>
                  <a:gd name="T37" fmla="*/ 111 h 119"/>
                  <a:gd name="T38" fmla="*/ 34 w 88"/>
                  <a:gd name="T39" fmla="*/ 119 h 119"/>
                  <a:gd name="T40" fmla="*/ 22 w 88"/>
                  <a:gd name="T41" fmla="*/ 114 h 119"/>
                  <a:gd name="T42" fmla="*/ 16 w 88"/>
                  <a:gd name="T43" fmla="*/ 119 h 119"/>
                  <a:gd name="T44" fmla="*/ 13 w 88"/>
                  <a:gd name="T45" fmla="*/ 117 h 119"/>
                  <a:gd name="T46" fmla="*/ 5 w 88"/>
                  <a:gd name="T47" fmla="*/ 114 h 119"/>
                  <a:gd name="T48" fmla="*/ 5 w 88"/>
                  <a:gd name="T49" fmla="*/ 108 h 119"/>
                  <a:gd name="T50" fmla="*/ 0 w 88"/>
                  <a:gd name="T51" fmla="*/ 106 h 119"/>
                  <a:gd name="T52" fmla="*/ 2 w 88"/>
                  <a:gd name="T53" fmla="*/ 103 h 119"/>
                  <a:gd name="T54" fmla="*/ 11 w 88"/>
                  <a:gd name="T55" fmla="*/ 96 h 119"/>
                  <a:gd name="T56" fmla="*/ 14 w 88"/>
                  <a:gd name="T57" fmla="*/ 93 h 119"/>
                  <a:gd name="T58" fmla="*/ 13 w 88"/>
                  <a:gd name="T59" fmla="*/ 79 h 119"/>
                  <a:gd name="T60" fmla="*/ 22 w 88"/>
                  <a:gd name="T61" fmla="*/ 81 h 119"/>
                  <a:gd name="T62" fmla="*/ 23 w 88"/>
                  <a:gd name="T63" fmla="*/ 76 h 119"/>
                  <a:gd name="T64" fmla="*/ 34 w 88"/>
                  <a:gd name="T65" fmla="*/ 78 h 119"/>
                  <a:gd name="T66" fmla="*/ 34 w 88"/>
                  <a:gd name="T67" fmla="*/ 73 h 119"/>
                  <a:gd name="T68" fmla="*/ 32 w 88"/>
                  <a:gd name="T69" fmla="*/ 64 h 119"/>
                  <a:gd name="T70" fmla="*/ 31 w 88"/>
                  <a:gd name="T71" fmla="*/ 35 h 119"/>
                  <a:gd name="T72" fmla="*/ 32 w 88"/>
                  <a:gd name="T73" fmla="*/ 29 h 119"/>
                  <a:gd name="T74" fmla="*/ 38 w 88"/>
                  <a:gd name="T75" fmla="*/ 30 h 119"/>
                  <a:gd name="T76" fmla="*/ 41 w 88"/>
                  <a:gd name="T77" fmla="*/ 26 h 119"/>
                  <a:gd name="T78" fmla="*/ 52 w 88"/>
                  <a:gd name="T79" fmla="*/ 30 h 119"/>
                  <a:gd name="T80" fmla="*/ 52 w 88"/>
                  <a:gd name="T81" fmla="*/ 24 h 119"/>
                  <a:gd name="T82" fmla="*/ 55 w 88"/>
                  <a:gd name="T83" fmla="*/ 20 h 119"/>
                  <a:gd name="T84" fmla="*/ 51 w 88"/>
                  <a:gd name="T85" fmla="*/ 17 h 119"/>
                  <a:gd name="T86" fmla="*/ 49 w 88"/>
                  <a:gd name="T87" fmla="*/ 11 h 119"/>
                  <a:gd name="T88" fmla="*/ 51 w 88"/>
                  <a:gd name="T89" fmla="*/ 9 h 119"/>
                  <a:gd name="T90" fmla="*/ 57 w 88"/>
                  <a:gd name="T91" fmla="*/ 8 h 119"/>
                  <a:gd name="T92" fmla="*/ 60 w 88"/>
                  <a:gd name="T93" fmla="*/ 5 h 119"/>
                  <a:gd name="T94" fmla="*/ 63 w 88"/>
                  <a:gd name="T95" fmla="*/ 2 h 119"/>
                  <a:gd name="T96" fmla="*/ 70 w 88"/>
                  <a:gd name="T97" fmla="*/ 5 h 119"/>
                  <a:gd name="T98" fmla="*/ 78 w 88"/>
                  <a:gd name="T99" fmla="*/ 2 h 119"/>
                  <a:gd name="T100" fmla="*/ 85 w 88"/>
                  <a:gd name="T101" fmla="*/ 0 h 119"/>
                  <a:gd name="T102" fmla="*/ 88 w 88"/>
                  <a:gd name="T103" fmla="*/ 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8" h="119">
                    <a:moveTo>
                      <a:pt x="88" y="5"/>
                    </a:moveTo>
                    <a:lnTo>
                      <a:pt x="85" y="11"/>
                    </a:lnTo>
                    <a:lnTo>
                      <a:pt x="81" y="11"/>
                    </a:lnTo>
                    <a:lnTo>
                      <a:pt x="72" y="18"/>
                    </a:lnTo>
                    <a:lnTo>
                      <a:pt x="70" y="24"/>
                    </a:lnTo>
                    <a:lnTo>
                      <a:pt x="73" y="32"/>
                    </a:lnTo>
                    <a:lnTo>
                      <a:pt x="72" y="38"/>
                    </a:lnTo>
                    <a:lnTo>
                      <a:pt x="64" y="43"/>
                    </a:lnTo>
                    <a:lnTo>
                      <a:pt x="63" y="47"/>
                    </a:lnTo>
                    <a:lnTo>
                      <a:pt x="60" y="49"/>
                    </a:lnTo>
                    <a:lnTo>
                      <a:pt x="57" y="55"/>
                    </a:lnTo>
                    <a:lnTo>
                      <a:pt x="57" y="61"/>
                    </a:lnTo>
                    <a:lnTo>
                      <a:pt x="51" y="65"/>
                    </a:lnTo>
                    <a:lnTo>
                      <a:pt x="54" y="75"/>
                    </a:lnTo>
                    <a:lnTo>
                      <a:pt x="55" y="85"/>
                    </a:lnTo>
                    <a:lnTo>
                      <a:pt x="54" y="90"/>
                    </a:lnTo>
                    <a:lnTo>
                      <a:pt x="60" y="97"/>
                    </a:lnTo>
                    <a:lnTo>
                      <a:pt x="46" y="102"/>
                    </a:lnTo>
                    <a:lnTo>
                      <a:pt x="43" y="111"/>
                    </a:lnTo>
                    <a:lnTo>
                      <a:pt x="34" y="119"/>
                    </a:lnTo>
                    <a:lnTo>
                      <a:pt x="22" y="114"/>
                    </a:lnTo>
                    <a:lnTo>
                      <a:pt x="16" y="119"/>
                    </a:lnTo>
                    <a:lnTo>
                      <a:pt x="13" y="117"/>
                    </a:lnTo>
                    <a:lnTo>
                      <a:pt x="5" y="114"/>
                    </a:lnTo>
                    <a:lnTo>
                      <a:pt x="5" y="108"/>
                    </a:lnTo>
                    <a:lnTo>
                      <a:pt x="0" y="106"/>
                    </a:lnTo>
                    <a:lnTo>
                      <a:pt x="2" y="103"/>
                    </a:lnTo>
                    <a:lnTo>
                      <a:pt x="11" y="96"/>
                    </a:lnTo>
                    <a:lnTo>
                      <a:pt x="14" y="93"/>
                    </a:lnTo>
                    <a:lnTo>
                      <a:pt x="13" y="79"/>
                    </a:lnTo>
                    <a:lnTo>
                      <a:pt x="22" y="81"/>
                    </a:lnTo>
                    <a:lnTo>
                      <a:pt x="23" y="76"/>
                    </a:lnTo>
                    <a:lnTo>
                      <a:pt x="34" y="78"/>
                    </a:lnTo>
                    <a:lnTo>
                      <a:pt x="34" y="73"/>
                    </a:lnTo>
                    <a:lnTo>
                      <a:pt x="32" y="64"/>
                    </a:lnTo>
                    <a:lnTo>
                      <a:pt x="31" y="35"/>
                    </a:lnTo>
                    <a:lnTo>
                      <a:pt x="32" y="29"/>
                    </a:lnTo>
                    <a:lnTo>
                      <a:pt x="38" y="30"/>
                    </a:lnTo>
                    <a:lnTo>
                      <a:pt x="41" y="26"/>
                    </a:lnTo>
                    <a:lnTo>
                      <a:pt x="52" y="30"/>
                    </a:lnTo>
                    <a:lnTo>
                      <a:pt x="52" y="24"/>
                    </a:lnTo>
                    <a:lnTo>
                      <a:pt x="55" y="20"/>
                    </a:lnTo>
                    <a:lnTo>
                      <a:pt x="51" y="17"/>
                    </a:lnTo>
                    <a:lnTo>
                      <a:pt x="49" y="11"/>
                    </a:lnTo>
                    <a:lnTo>
                      <a:pt x="51" y="9"/>
                    </a:lnTo>
                    <a:lnTo>
                      <a:pt x="57" y="8"/>
                    </a:lnTo>
                    <a:lnTo>
                      <a:pt x="60" y="5"/>
                    </a:lnTo>
                    <a:lnTo>
                      <a:pt x="63" y="2"/>
                    </a:lnTo>
                    <a:lnTo>
                      <a:pt x="70" y="5"/>
                    </a:lnTo>
                    <a:lnTo>
                      <a:pt x="78" y="2"/>
                    </a:lnTo>
                    <a:lnTo>
                      <a:pt x="85" y="0"/>
                    </a:lnTo>
                    <a:lnTo>
                      <a:pt x="8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6" name="Freeform 4293">
                <a:extLst>
                  <a:ext uri="{FF2B5EF4-FFF2-40B4-BE49-F238E27FC236}">
                    <a16:creationId xmlns:a16="http://schemas.microsoft.com/office/drawing/2014/main" id="{978C1420-BA47-3F1C-C71A-2773D892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595"/>
                <a:ext cx="44" cy="59"/>
              </a:xfrm>
              <a:custGeom>
                <a:avLst/>
                <a:gdLst>
                  <a:gd name="T0" fmla="*/ 88 w 88"/>
                  <a:gd name="T1" fmla="*/ 5 h 119"/>
                  <a:gd name="T2" fmla="*/ 85 w 88"/>
                  <a:gd name="T3" fmla="*/ 11 h 119"/>
                  <a:gd name="T4" fmla="*/ 81 w 88"/>
                  <a:gd name="T5" fmla="*/ 11 h 119"/>
                  <a:gd name="T6" fmla="*/ 72 w 88"/>
                  <a:gd name="T7" fmla="*/ 18 h 119"/>
                  <a:gd name="T8" fmla="*/ 70 w 88"/>
                  <a:gd name="T9" fmla="*/ 24 h 119"/>
                  <a:gd name="T10" fmla="*/ 73 w 88"/>
                  <a:gd name="T11" fmla="*/ 32 h 119"/>
                  <a:gd name="T12" fmla="*/ 72 w 88"/>
                  <a:gd name="T13" fmla="*/ 38 h 119"/>
                  <a:gd name="T14" fmla="*/ 64 w 88"/>
                  <a:gd name="T15" fmla="*/ 43 h 119"/>
                  <a:gd name="T16" fmla="*/ 63 w 88"/>
                  <a:gd name="T17" fmla="*/ 47 h 119"/>
                  <a:gd name="T18" fmla="*/ 60 w 88"/>
                  <a:gd name="T19" fmla="*/ 49 h 119"/>
                  <a:gd name="T20" fmla="*/ 57 w 88"/>
                  <a:gd name="T21" fmla="*/ 55 h 119"/>
                  <a:gd name="T22" fmla="*/ 57 w 88"/>
                  <a:gd name="T23" fmla="*/ 61 h 119"/>
                  <a:gd name="T24" fmla="*/ 51 w 88"/>
                  <a:gd name="T25" fmla="*/ 65 h 119"/>
                  <a:gd name="T26" fmla="*/ 54 w 88"/>
                  <a:gd name="T27" fmla="*/ 75 h 119"/>
                  <a:gd name="T28" fmla="*/ 55 w 88"/>
                  <a:gd name="T29" fmla="*/ 85 h 119"/>
                  <a:gd name="T30" fmla="*/ 54 w 88"/>
                  <a:gd name="T31" fmla="*/ 90 h 119"/>
                  <a:gd name="T32" fmla="*/ 60 w 88"/>
                  <a:gd name="T33" fmla="*/ 97 h 119"/>
                  <a:gd name="T34" fmla="*/ 46 w 88"/>
                  <a:gd name="T35" fmla="*/ 102 h 119"/>
                  <a:gd name="T36" fmla="*/ 43 w 88"/>
                  <a:gd name="T37" fmla="*/ 111 h 119"/>
                  <a:gd name="T38" fmla="*/ 34 w 88"/>
                  <a:gd name="T39" fmla="*/ 119 h 119"/>
                  <a:gd name="T40" fmla="*/ 22 w 88"/>
                  <a:gd name="T41" fmla="*/ 114 h 119"/>
                  <a:gd name="T42" fmla="*/ 16 w 88"/>
                  <a:gd name="T43" fmla="*/ 119 h 119"/>
                  <a:gd name="T44" fmla="*/ 13 w 88"/>
                  <a:gd name="T45" fmla="*/ 117 h 119"/>
                  <a:gd name="T46" fmla="*/ 5 w 88"/>
                  <a:gd name="T47" fmla="*/ 114 h 119"/>
                  <a:gd name="T48" fmla="*/ 5 w 88"/>
                  <a:gd name="T49" fmla="*/ 108 h 119"/>
                  <a:gd name="T50" fmla="*/ 0 w 88"/>
                  <a:gd name="T51" fmla="*/ 106 h 119"/>
                  <a:gd name="T52" fmla="*/ 2 w 88"/>
                  <a:gd name="T53" fmla="*/ 103 h 119"/>
                  <a:gd name="T54" fmla="*/ 11 w 88"/>
                  <a:gd name="T55" fmla="*/ 96 h 119"/>
                  <a:gd name="T56" fmla="*/ 14 w 88"/>
                  <a:gd name="T57" fmla="*/ 93 h 119"/>
                  <a:gd name="T58" fmla="*/ 13 w 88"/>
                  <a:gd name="T59" fmla="*/ 79 h 119"/>
                  <a:gd name="T60" fmla="*/ 22 w 88"/>
                  <a:gd name="T61" fmla="*/ 81 h 119"/>
                  <a:gd name="T62" fmla="*/ 23 w 88"/>
                  <a:gd name="T63" fmla="*/ 76 h 119"/>
                  <a:gd name="T64" fmla="*/ 34 w 88"/>
                  <a:gd name="T65" fmla="*/ 78 h 119"/>
                  <a:gd name="T66" fmla="*/ 34 w 88"/>
                  <a:gd name="T67" fmla="*/ 73 h 119"/>
                  <a:gd name="T68" fmla="*/ 32 w 88"/>
                  <a:gd name="T69" fmla="*/ 64 h 119"/>
                  <a:gd name="T70" fmla="*/ 31 w 88"/>
                  <a:gd name="T71" fmla="*/ 35 h 119"/>
                  <a:gd name="T72" fmla="*/ 32 w 88"/>
                  <a:gd name="T73" fmla="*/ 29 h 119"/>
                  <a:gd name="T74" fmla="*/ 38 w 88"/>
                  <a:gd name="T75" fmla="*/ 30 h 119"/>
                  <a:gd name="T76" fmla="*/ 41 w 88"/>
                  <a:gd name="T77" fmla="*/ 26 h 119"/>
                  <a:gd name="T78" fmla="*/ 52 w 88"/>
                  <a:gd name="T79" fmla="*/ 30 h 119"/>
                  <a:gd name="T80" fmla="*/ 52 w 88"/>
                  <a:gd name="T81" fmla="*/ 24 h 119"/>
                  <a:gd name="T82" fmla="*/ 55 w 88"/>
                  <a:gd name="T83" fmla="*/ 20 h 119"/>
                  <a:gd name="T84" fmla="*/ 51 w 88"/>
                  <a:gd name="T85" fmla="*/ 17 h 119"/>
                  <a:gd name="T86" fmla="*/ 49 w 88"/>
                  <a:gd name="T87" fmla="*/ 11 h 119"/>
                  <a:gd name="T88" fmla="*/ 51 w 88"/>
                  <a:gd name="T89" fmla="*/ 9 h 119"/>
                  <a:gd name="T90" fmla="*/ 57 w 88"/>
                  <a:gd name="T91" fmla="*/ 8 h 119"/>
                  <a:gd name="T92" fmla="*/ 60 w 88"/>
                  <a:gd name="T93" fmla="*/ 5 h 119"/>
                  <a:gd name="T94" fmla="*/ 63 w 88"/>
                  <a:gd name="T95" fmla="*/ 2 h 119"/>
                  <a:gd name="T96" fmla="*/ 70 w 88"/>
                  <a:gd name="T97" fmla="*/ 5 h 119"/>
                  <a:gd name="T98" fmla="*/ 78 w 88"/>
                  <a:gd name="T99" fmla="*/ 2 h 119"/>
                  <a:gd name="T100" fmla="*/ 85 w 88"/>
                  <a:gd name="T101" fmla="*/ 0 h 119"/>
                  <a:gd name="T102" fmla="*/ 88 w 88"/>
                  <a:gd name="T103" fmla="*/ 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8" h="119">
                    <a:moveTo>
                      <a:pt x="88" y="5"/>
                    </a:moveTo>
                    <a:lnTo>
                      <a:pt x="85" y="11"/>
                    </a:lnTo>
                    <a:lnTo>
                      <a:pt x="81" y="11"/>
                    </a:lnTo>
                    <a:lnTo>
                      <a:pt x="72" y="18"/>
                    </a:lnTo>
                    <a:lnTo>
                      <a:pt x="70" y="24"/>
                    </a:lnTo>
                    <a:lnTo>
                      <a:pt x="73" y="32"/>
                    </a:lnTo>
                    <a:lnTo>
                      <a:pt x="72" y="38"/>
                    </a:lnTo>
                    <a:lnTo>
                      <a:pt x="64" y="43"/>
                    </a:lnTo>
                    <a:lnTo>
                      <a:pt x="63" y="47"/>
                    </a:lnTo>
                    <a:lnTo>
                      <a:pt x="60" y="49"/>
                    </a:lnTo>
                    <a:lnTo>
                      <a:pt x="57" y="55"/>
                    </a:lnTo>
                    <a:lnTo>
                      <a:pt x="57" y="61"/>
                    </a:lnTo>
                    <a:lnTo>
                      <a:pt x="51" y="65"/>
                    </a:lnTo>
                    <a:lnTo>
                      <a:pt x="54" y="75"/>
                    </a:lnTo>
                    <a:lnTo>
                      <a:pt x="55" y="85"/>
                    </a:lnTo>
                    <a:lnTo>
                      <a:pt x="54" y="90"/>
                    </a:lnTo>
                    <a:lnTo>
                      <a:pt x="60" y="97"/>
                    </a:lnTo>
                    <a:lnTo>
                      <a:pt x="46" y="102"/>
                    </a:lnTo>
                    <a:lnTo>
                      <a:pt x="43" y="111"/>
                    </a:lnTo>
                    <a:lnTo>
                      <a:pt x="34" y="119"/>
                    </a:lnTo>
                    <a:lnTo>
                      <a:pt x="22" y="114"/>
                    </a:lnTo>
                    <a:lnTo>
                      <a:pt x="16" y="119"/>
                    </a:lnTo>
                    <a:lnTo>
                      <a:pt x="13" y="117"/>
                    </a:lnTo>
                    <a:lnTo>
                      <a:pt x="5" y="114"/>
                    </a:lnTo>
                    <a:lnTo>
                      <a:pt x="5" y="108"/>
                    </a:lnTo>
                    <a:lnTo>
                      <a:pt x="0" y="106"/>
                    </a:lnTo>
                    <a:lnTo>
                      <a:pt x="2" y="103"/>
                    </a:lnTo>
                    <a:lnTo>
                      <a:pt x="11" y="96"/>
                    </a:lnTo>
                    <a:lnTo>
                      <a:pt x="14" y="93"/>
                    </a:lnTo>
                    <a:lnTo>
                      <a:pt x="13" y="79"/>
                    </a:lnTo>
                    <a:lnTo>
                      <a:pt x="22" y="81"/>
                    </a:lnTo>
                    <a:lnTo>
                      <a:pt x="23" y="76"/>
                    </a:lnTo>
                    <a:lnTo>
                      <a:pt x="34" y="78"/>
                    </a:lnTo>
                    <a:lnTo>
                      <a:pt x="34" y="73"/>
                    </a:lnTo>
                    <a:lnTo>
                      <a:pt x="32" y="64"/>
                    </a:lnTo>
                    <a:lnTo>
                      <a:pt x="31" y="35"/>
                    </a:lnTo>
                    <a:lnTo>
                      <a:pt x="32" y="29"/>
                    </a:lnTo>
                    <a:lnTo>
                      <a:pt x="38" y="30"/>
                    </a:lnTo>
                    <a:lnTo>
                      <a:pt x="41" y="26"/>
                    </a:lnTo>
                    <a:lnTo>
                      <a:pt x="52" y="30"/>
                    </a:lnTo>
                    <a:lnTo>
                      <a:pt x="52" y="24"/>
                    </a:lnTo>
                    <a:lnTo>
                      <a:pt x="55" y="20"/>
                    </a:lnTo>
                    <a:lnTo>
                      <a:pt x="51" y="17"/>
                    </a:lnTo>
                    <a:lnTo>
                      <a:pt x="49" y="11"/>
                    </a:lnTo>
                    <a:lnTo>
                      <a:pt x="51" y="9"/>
                    </a:lnTo>
                    <a:lnTo>
                      <a:pt x="57" y="8"/>
                    </a:lnTo>
                    <a:lnTo>
                      <a:pt x="60" y="5"/>
                    </a:lnTo>
                    <a:lnTo>
                      <a:pt x="63" y="2"/>
                    </a:lnTo>
                    <a:lnTo>
                      <a:pt x="70" y="5"/>
                    </a:lnTo>
                    <a:lnTo>
                      <a:pt x="78" y="2"/>
                    </a:lnTo>
                    <a:lnTo>
                      <a:pt x="85" y="0"/>
                    </a:lnTo>
                    <a:lnTo>
                      <a:pt x="88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7" name="Freeform 4294">
                <a:extLst>
                  <a:ext uri="{FF2B5EF4-FFF2-40B4-BE49-F238E27FC236}">
                    <a16:creationId xmlns:a16="http://schemas.microsoft.com/office/drawing/2014/main" id="{801B4073-BBCE-C917-C6C9-BEF33F1B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597"/>
                <a:ext cx="23" cy="18"/>
              </a:xfrm>
              <a:custGeom>
                <a:avLst/>
                <a:gdLst>
                  <a:gd name="T0" fmla="*/ 4 w 45"/>
                  <a:gd name="T1" fmla="*/ 24 h 35"/>
                  <a:gd name="T2" fmla="*/ 3 w 45"/>
                  <a:gd name="T3" fmla="*/ 30 h 35"/>
                  <a:gd name="T4" fmla="*/ 4 w 45"/>
                  <a:gd name="T5" fmla="*/ 35 h 35"/>
                  <a:gd name="T6" fmla="*/ 13 w 45"/>
                  <a:gd name="T7" fmla="*/ 24 h 35"/>
                  <a:gd name="T8" fmla="*/ 22 w 45"/>
                  <a:gd name="T9" fmla="*/ 24 h 35"/>
                  <a:gd name="T10" fmla="*/ 28 w 45"/>
                  <a:gd name="T11" fmla="*/ 25 h 35"/>
                  <a:gd name="T12" fmla="*/ 31 w 45"/>
                  <a:gd name="T13" fmla="*/ 21 h 35"/>
                  <a:gd name="T14" fmla="*/ 42 w 45"/>
                  <a:gd name="T15" fmla="*/ 25 h 35"/>
                  <a:gd name="T16" fmla="*/ 42 w 45"/>
                  <a:gd name="T17" fmla="*/ 19 h 35"/>
                  <a:gd name="T18" fmla="*/ 45 w 45"/>
                  <a:gd name="T19" fmla="*/ 15 h 35"/>
                  <a:gd name="T20" fmla="*/ 41 w 45"/>
                  <a:gd name="T21" fmla="*/ 12 h 35"/>
                  <a:gd name="T22" fmla="*/ 39 w 45"/>
                  <a:gd name="T23" fmla="*/ 6 h 35"/>
                  <a:gd name="T24" fmla="*/ 41 w 45"/>
                  <a:gd name="T25" fmla="*/ 4 h 35"/>
                  <a:gd name="T26" fmla="*/ 39 w 45"/>
                  <a:gd name="T27" fmla="*/ 3 h 35"/>
                  <a:gd name="T28" fmla="*/ 33 w 45"/>
                  <a:gd name="T29" fmla="*/ 6 h 35"/>
                  <a:gd name="T30" fmla="*/ 28 w 45"/>
                  <a:gd name="T31" fmla="*/ 1 h 35"/>
                  <a:gd name="T32" fmla="*/ 21 w 45"/>
                  <a:gd name="T33" fmla="*/ 0 h 35"/>
                  <a:gd name="T34" fmla="*/ 15 w 45"/>
                  <a:gd name="T35" fmla="*/ 3 h 35"/>
                  <a:gd name="T36" fmla="*/ 13 w 45"/>
                  <a:gd name="T37" fmla="*/ 6 h 35"/>
                  <a:gd name="T38" fmla="*/ 3 w 45"/>
                  <a:gd name="T39" fmla="*/ 9 h 35"/>
                  <a:gd name="T40" fmla="*/ 3 w 45"/>
                  <a:gd name="T41" fmla="*/ 15 h 35"/>
                  <a:gd name="T42" fmla="*/ 0 w 45"/>
                  <a:gd name="T43" fmla="*/ 16 h 35"/>
                  <a:gd name="T44" fmla="*/ 4 w 45"/>
                  <a:gd name="T45" fmla="*/ 2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" h="35">
                    <a:moveTo>
                      <a:pt x="4" y="24"/>
                    </a:moveTo>
                    <a:lnTo>
                      <a:pt x="3" y="30"/>
                    </a:lnTo>
                    <a:lnTo>
                      <a:pt x="4" y="35"/>
                    </a:lnTo>
                    <a:lnTo>
                      <a:pt x="13" y="24"/>
                    </a:lnTo>
                    <a:lnTo>
                      <a:pt x="22" y="24"/>
                    </a:lnTo>
                    <a:lnTo>
                      <a:pt x="28" y="25"/>
                    </a:lnTo>
                    <a:lnTo>
                      <a:pt x="31" y="21"/>
                    </a:lnTo>
                    <a:lnTo>
                      <a:pt x="42" y="25"/>
                    </a:lnTo>
                    <a:lnTo>
                      <a:pt x="42" y="19"/>
                    </a:lnTo>
                    <a:lnTo>
                      <a:pt x="45" y="15"/>
                    </a:lnTo>
                    <a:lnTo>
                      <a:pt x="41" y="12"/>
                    </a:lnTo>
                    <a:lnTo>
                      <a:pt x="39" y="6"/>
                    </a:lnTo>
                    <a:lnTo>
                      <a:pt x="41" y="4"/>
                    </a:lnTo>
                    <a:lnTo>
                      <a:pt x="39" y="3"/>
                    </a:lnTo>
                    <a:lnTo>
                      <a:pt x="33" y="6"/>
                    </a:lnTo>
                    <a:lnTo>
                      <a:pt x="28" y="1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3" y="6"/>
                    </a:lnTo>
                    <a:lnTo>
                      <a:pt x="3" y="9"/>
                    </a:lnTo>
                    <a:lnTo>
                      <a:pt x="3" y="15"/>
                    </a:lnTo>
                    <a:lnTo>
                      <a:pt x="0" y="16"/>
                    </a:lnTo>
                    <a:lnTo>
                      <a:pt x="4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8" name="Freeform 4295">
                <a:extLst>
                  <a:ext uri="{FF2B5EF4-FFF2-40B4-BE49-F238E27FC236}">
                    <a16:creationId xmlns:a16="http://schemas.microsoft.com/office/drawing/2014/main" id="{773DC2D1-33DA-D350-BFC5-BB2DA802E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597"/>
                <a:ext cx="23" cy="18"/>
              </a:xfrm>
              <a:custGeom>
                <a:avLst/>
                <a:gdLst>
                  <a:gd name="T0" fmla="*/ 4 w 45"/>
                  <a:gd name="T1" fmla="*/ 24 h 35"/>
                  <a:gd name="T2" fmla="*/ 0 w 45"/>
                  <a:gd name="T3" fmla="*/ 16 h 35"/>
                  <a:gd name="T4" fmla="*/ 3 w 45"/>
                  <a:gd name="T5" fmla="*/ 15 h 35"/>
                  <a:gd name="T6" fmla="*/ 3 w 45"/>
                  <a:gd name="T7" fmla="*/ 9 h 35"/>
                  <a:gd name="T8" fmla="*/ 13 w 45"/>
                  <a:gd name="T9" fmla="*/ 6 h 35"/>
                  <a:gd name="T10" fmla="*/ 15 w 45"/>
                  <a:gd name="T11" fmla="*/ 3 h 35"/>
                  <a:gd name="T12" fmla="*/ 21 w 45"/>
                  <a:gd name="T13" fmla="*/ 0 h 35"/>
                  <a:gd name="T14" fmla="*/ 28 w 45"/>
                  <a:gd name="T15" fmla="*/ 1 h 35"/>
                  <a:gd name="T16" fmla="*/ 33 w 45"/>
                  <a:gd name="T17" fmla="*/ 6 h 35"/>
                  <a:gd name="T18" fmla="*/ 39 w 45"/>
                  <a:gd name="T19" fmla="*/ 3 h 35"/>
                  <a:gd name="T20" fmla="*/ 41 w 45"/>
                  <a:gd name="T21" fmla="*/ 4 h 35"/>
                  <a:gd name="T22" fmla="*/ 39 w 45"/>
                  <a:gd name="T23" fmla="*/ 6 h 35"/>
                  <a:gd name="T24" fmla="*/ 41 w 45"/>
                  <a:gd name="T25" fmla="*/ 12 h 35"/>
                  <a:gd name="T26" fmla="*/ 45 w 45"/>
                  <a:gd name="T27" fmla="*/ 15 h 35"/>
                  <a:gd name="T28" fmla="*/ 42 w 45"/>
                  <a:gd name="T29" fmla="*/ 19 h 35"/>
                  <a:gd name="T30" fmla="*/ 42 w 45"/>
                  <a:gd name="T31" fmla="*/ 25 h 35"/>
                  <a:gd name="T32" fmla="*/ 31 w 45"/>
                  <a:gd name="T33" fmla="*/ 21 h 35"/>
                  <a:gd name="T34" fmla="*/ 28 w 45"/>
                  <a:gd name="T35" fmla="*/ 25 h 35"/>
                  <a:gd name="T36" fmla="*/ 22 w 45"/>
                  <a:gd name="T37" fmla="*/ 24 h 35"/>
                  <a:gd name="T38" fmla="*/ 13 w 45"/>
                  <a:gd name="T39" fmla="*/ 24 h 35"/>
                  <a:gd name="T40" fmla="*/ 4 w 45"/>
                  <a:gd name="T41" fmla="*/ 35 h 35"/>
                  <a:gd name="T42" fmla="*/ 3 w 45"/>
                  <a:gd name="T43" fmla="*/ 30 h 35"/>
                  <a:gd name="T44" fmla="*/ 4 w 45"/>
                  <a:gd name="T45" fmla="*/ 2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" h="35">
                    <a:moveTo>
                      <a:pt x="4" y="24"/>
                    </a:moveTo>
                    <a:lnTo>
                      <a:pt x="0" y="16"/>
                    </a:lnTo>
                    <a:lnTo>
                      <a:pt x="3" y="15"/>
                    </a:lnTo>
                    <a:lnTo>
                      <a:pt x="3" y="9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21" y="0"/>
                    </a:lnTo>
                    <a:lnTo>
                      <a:pt x="28" y="1"/>
                    </a:lnTo>
                    <a:lnTo>
                      <a:pt x="33" y="6"/>
                    </a:lnTo>
                    <a:lnTo>
                      <a:pt x="39" y="3"/>
                    </a:lnTo>
                    <a:lnTo>
                      <a:pt x="41" y="4"/>
                    </a:lnTo>
                    <a:lnTo>
                      <a:pt x="39" y="6"/>
                    </a:lnTo>
                    <a:lnTo>
                      <a:pt x="41" y="12"/>
                    </a:lnTo>
                    <a:lnTo>
                      <a:pt x="45" y="15"/>
                    </a:lnTo>
                    <a:lnTo>
                      <a:pt x="42" y="19"/>
                    </a:lnTo>
                    <a:lnTo>
                      <a:pt x="42" y="25"/>
                    </a:lnTo>
                    <a:lnTo>
                      <a:pt x="31" y="21"/>
                    </a:lnTo>
                    <a:lnTo>
                      <a:pt x="28" y="25"/>
                    </a:lnTo>
                    <a:lnTo>
                      <a:pt x="22" y="24"/>
                    </a:lnTo>
                    <a:lnTo>
                      <a:pt x="13" y="24"/>
                    </a:lnTo>
                    <a:lnTo>
                      <a:pt x="4" y="35"/>
                    </a:lnTo>
                    <a:lnTo>
                      <a:pt x="3" y="30"/>
                    </a:lnTo>
                    <a:lnTo>
                      <a:pt x="4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9" name="Freeform 4296">
                <a:extLst>
                  <a:ext uri="{FF2B5EF4-FFF2-40B4-BE49-F238E27FC236}">
                    <a16:creationId xmlns:a16="http://schemas.microsoft.com/office/drawing/2014/main" id="{38FE2BE9-DDD5-B542-1888-CD5628B1F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597"/>
                <a:ext cx="23" cy="18"/>
              </a:xfrm>
              <a:custGeom>
                <a:avLst/>
                <a:gdLst>
                  <a:gd name="T0" fmla="*/ 4 w 45"/>
                  <a:gd name="T1" fmla="*/ 24 h 35"/>
                  <a:gd name="T2" fmla="*/ 0 w 45"/>
                  <a:gd name="T3" fmla="*/ 16 h 35"/>
                  <a:gd name="T4" fmla="*/ 3 w 45"/>
                  <a:gd name="T5" fmla="*/ 15 h 35"/>
                  <a:gd name="T6" fmla="*/ 3 w 45"/>
                  <a:gd name="T7" fmla="*/ 9 h 35"/>
                  <a:gd name="T8" fmla="*/ 13 w 45"/>
                  <a:gd name="T9" fmla="*/ 6 h 35"/>
                  <a:gd name="T10" fmla="*/ 15 w 45"/>
                  <a:gd name="T11" fmla="*/ 3 h 35"/>
                  <a:gd name="T12" fmla="*/ 21 w 45"/>
                  <a:gd name="T13" fmla="*/ 0 h 35"/>
                  <a:gd name="T14" fmla="*/ 28 w 45"/>
                  <a:gd name="T15" fmla="*/ 1 h 35"/>
                  <a:gd name="T16" fmla="*/ 33 w 45"/>
                  <a:gd name="T17" fmla="*/ 6 h 35"/>
                  <a:gd name="T18" fmla="*/ 39 w 45"/>
                  <a:gd name="T19" fmla="*/ 3 h 35"/>
                  <a:gd name="T20" fmla="*/ 41 w 45"/>
                  <a:gd name="T21" fmla="*/ 4 h 35"/>
                  <a:gd name="T22" fmla="*/ 39 w 45"/>
                  <a:gd name="T23" fmla="*/ 6 h 35"/>
                  <a:gd name="T24" fmla="*/ 41 w 45"/>
                  <a:gd name="T25" fmla="*/ 12 h 35"/>
                  <a:gd name="T26" fmla="*/ 45 w 45"/>
                  <a:gd name="T27" fmla="*/ 15 h 35"/>
                  <a:gd name="T28" fmla="*/ 42 w 45"/>
                  <a:gd name="T29" fmla="*/ 19 h 35"/>
                  <a:gd name="T30" fmla="*/ 42 w 45"/>
                  <a:gd name="T31" fmla="*/ 25 h 35"/>
                  <a:gd name="T32" fmla="*/ 31 w 45"/>
                  <a:gd name="T33" fmla="*/ 21 h 35"/>
                  <a:gd name="T34" fmla="*/ 28 w 45"/>
                  <a:gd name="T35" fmla="*/ 25 h 35"/>
                  <a:gd name="T36" fmla="*/ 22 w 45"/>
                  <a:gd name="T37" fmla="*/ 24 h 35"/>
                  <a:gd name="T38" fmla="*/ 13 w 45"/>
                  <a:gd name="T39" fmla="*/ 24 h 35"/>
                  <a:gd name="T40" fmla="*/ 4 w 45"/>
                  <a:gd name="T41" fmla="*/ 35 h 35"/>
                  <a:gd name="T42" fmla="*/ 3 w 45"/>
                  <a:gd name="T43" fmla="*/ 30 h 35"/>
                  <a:gd name="T44" fmla="*/ 4 w 45"/>
                  <a:gd name="T45" fmla="*/ 2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" h="35">
                    <a:moveTo>
                      <a:pt x="4" y="24"/>
                    </a:moveTo>
                    <a:lnTo>
                      <a:pt x="0" y="16"/>
                    </a:lnTo>
                    <a:lnTo>
                      <a:pt x="3" y="15"/>
                    </a:lnTo>
                    <a:lnTo>
                      <a:pt x="3" y="9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21" y="0"/>
                    </a:lnTo>
                    <a:lnTo>
                      <a:pt x="28" y="1"/>
                    </a:lnTo>
                    <a:lnTo>
                      <a:pt x="33" y="6"/>
                    </a:lnTo>
                    <a:lnTo>
                      <a:pt x="39" y="3"/>
                    </a:lnTo>
                    <a:lnTo>
                      <a:pt x="41" y="4"/>
                    </a:lnTo>
                    <a:lnTo>
                      <a:pt x="39" y="6"/>
                    </a:lnTo>
                    <a:lnTo>
                      <a:pt x="41" y="12"/>
                    </a:lnTo>
                    <a:lnTo>
                      <a:pt x="45" y="15"/>
                    </a:lnTo>
                    <a:lnTo>
                      <a:pt x="42" y="19"/>
                    </a:lnTo>
                    <a:lnTo>
                      <a:pt x="42" y="25"/>
                    </a:lnTo>
                    <a:lnTo>
                      <a:pt x="31" y="21"/>
                    </a:lnTo>
                    <a:lnTo>
                      <a:pt x="28" y="25"/>
                    </a:lnTo>
                    <a:lnTo>
                      <a:pt x="22" y="24"/>
                    </a:lnTo>
                    <a:lnTo>
                      <a:pt x="13" y="24"/>
                    </a:lnTo>
                    <a:lnTo>
                      <a:pt x="4" y="35"/>
                    </a:lnTo>
                    <a:lnTo>
                      <a:pt x="3" y="30"/>
                    </a:lnTo>
                    <a:lnTo>
                      <a:pt x="4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0" name="Freeform 4297">
                <a:extLst>
                  <a:ext uri="{FF2B5EF4-FFF2-40B4-BE49-F238E27FC236}">
                    <a16:creationId xmlns:a16="http://schemas.microsoft.com/office/drawing/2014/main" id="{457A0AB1-E351-DE40-4745-1F476D4E1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548"/>
                <a:ext cx="35" cy="54"/>
              </a:xfrm>
              <a:custGeom>
                <a:avLst/>
                <a:gdLst>
                  <a:gd name="T0" fmla="*/ 12 w 71"/>
                  <a:gd name="T1" fmla="*/ 35 h 108"/>
                  <a:gd name="T2" fmla="*/ 9 w 71"/>
                  <a:gd name="T3" fmla="*/ 32 h 108"/>
                  <a:gd name="T4" fmla="*/ 6 w 71"/>
                  <a:gd name="T5" fmla="*/ 41 h 108"/>
                  <a:gd name="T6" fmla="*/ 0 w 71"/>
                  <a:gd name="T7" fmla="*/ 42 h 108"/>
                  <a:gd name="T8" fmla="*/ 1 w 71"/>
                  <a:gd name="T9" fmla="*/ 47 h 108"/>
                  <a:gd name="T10" fmla="*/ 10 w 71"/>
                  <a:gd name="T11" fmla="*/ 50 h 108"/>
                  <a:gd name="T12" fmla="*/ 12 w 71"/>
                  <a:gd name="T13" fmla="*/ 56 h 108"/>
                  <a:gd name="T14" fmla="*/ 16 w 71"/>
                  <a:gd name="T15" fmla="*/ 56 h 108"/>
                  <a:gd name="T16" fmla="*/ 27 w 71"/>
                  <a:gd name="T17" fmla="*/ 56 h 108"/>
                  <a:gd name="T18" fmla="*/ 30 w 71"/>
                  <a:gd name="T19" fmla="*/ 65 h 108"/>
                  <a:gd name="T20" fmla="*/ 36 w 71"/>
                  <a:gd name="T21" fmla="*/ 70 h 108"/>
                  <a:gd name="T22" fmla="*/ 35 w 71"/>
                  <a:gd name="T23" fmla="*/ 73 h 108"/>
                  <a:gd name="T24" fmla="*/ 33 w 71"/>
                  <a:gd name="T25" fmla="*/ 85 h 108"/>
                  <a:gd name="T26" fmla="*/ 25 w 71"/>
                  <a:gd name="T27" fmla="*/ 89 h 108"/>
                  <a:gd name="T28" fmla="*/ 30 w 71"/>
                  <a:gd name="T29" fmla="*/ 93 h 108"/>
                  <a:gd name="T30" fmla="*/ 28 w 71"/>
                  <a:gd name="T31" fmla="*/ 99 h 108"/>
                  <a:gd name="T32" fmla="*/ 28 w 71"/>
                  <a:gd name="T33" fmla="*/ 108 h 108"/>
                  <a:gd name="T34" fmla="*/ 35 w 71"/>
                  <a:gd name="T35" fmla="*/ 108 h 108"/>
                  <a:gd name="T36" fmla="*/ 45 w 71"/>
                  <a:gd name="T37" fmla="*/ 105 h 108"/>
                  <a:gd name="T38" fmla="*/ 47 w 71"/>
                  <a:gd name="T39" fmla="*/ 102 h 108"/>
                  <a:gd name="T40" fmla="*/ 53 w 71"/>
                  <a:gd name="T41" fmla="*/ 99 h 108"/>
                  <a:gd name="T42" fmla="*/ 54 w 71"/>
                  <a:gd name="T43" fmla="*/ 96 h 108"/>
                  <a:gd name="T44" fmla="*/ 63 w 71"/>
                  <a:gd name="T45" fmla="*/ 86 h 108"/>
                  <a:gd name="T46" fmla="*/ 65 w 71"/>
                  <a:gd name="T47" fmla="*/ 79 h 108"/>
                  <a:gd name="T48" fmla="*/ 62 w 71"/>
                  <a:gd name="T49" fmla="*/ 77 h 108"/>
                  <a:gd name="T50" fmla="*/ 66 w 71"/>
                  <a:gd name="T51" fmla="*/ 67 h 108"/>
                  <a:gd name="T52" fmla="*/ 66 w 71"/>
                  <a:gd name="T53" fmla="*/ 59 h 108"/>
                  <a:gd name="T54" fmla="*/ 62 w 71"/>
                  <a:gd name="T55" fmla="*/ 62 h 108"/>
                  <a:gd name="T56" fmla="*/ 57 w 71"/>
                  <a:gd name="T57" fmla="*/ 62 h 108"/>
                  <a:gd name="T58" fmla="*/ 62 w 71"/>
                  <a:gd name="T59" fmla="*/ 41 h 108"/>
                  <a:gd name="T60" fmla="*/ 68 w 71"/>
                  <a:gd name="T61" fmla="*/ 42 h 108"/>
                  <a:gd name="T62" fmla="*/ 71 w 71"/>
                  <a:gd name="T63" fmla="*/ 41 h 108"/>
                  <a:gd name="T64" fmla="*/ 68 w 71"/>
                  <a:gd name="T65" fmla="*/ 38 h 108"/>
                  <a:gd name="T66" fmla="*/ 69 w 71"/>
                  <a:gd name="T67" fmla="*/ 30 h 108"/>
                  <a:gd name="T68" fmla="*/ 69 w 71"/>
                  <a:gd name="T69" fmla="*/ 26 h 108"/>
                  <a:gd name="T70" fmla="*/ 65 w 71"/>
                  <a:gd name="T71" fmla="*/ 21 h 108"/>
                  <a:gd name="T72" fmla="*/ 60 w 71"/>
                  <a:gd name="T73" fmla="*/ 17 h 108"/>
                  <a:gd name="T74" fmla="*/ 62 w 71"/>
                  <a:gd name="T75" fmla="*/ 4 h 108"/>
                  <a:gd name="T76" fmla="*/ 47 w 71"/>
                  <a:gd name="T77" fmla="*/ 0 h 108"/>
                  <a:gd name="T78" fmla="*/ 36 w 71"/>
                  <a:gd name="T79" fmla="*/ 6 h 108"/>
                  <a:gd name="T80" fmla="*/ 33 w 71"/>
                  <a:gd name="T81" fmla="*/ 13 h 108"/>
                  <a:gd name="T82" fmla="*/ 25 w 71"/>
                  <a:gd name="T83" fmla="*/ 24 h 108"/>
                  <a:gd name="T84" fmla="*/ 22 w 71"/>
                  <a:gd name="T85" fmla="*/ 24 h 108"/>
                  <a:gd name="T86" fmla="*/ 18 w 71"/>
                  <a:gd name="T87" fmla="*/ 32 h 108"/>
                  <a:gd name="T88" fmla="*/ 12 w 71"/>
                  <a:gd name="T89" fmla="*/ 3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1" h="108">
                    <a:moveTo>
                      <a:pt x="12" y="35"/>
                    </a:moveTo>
                    <a:lnTo>
                      <a:pt x="9" y="32"/>
                    </a:lnTo>
                    <a:lnTo>
                      <a:pt x="6" y="41"/>
                    </a:lnTo>
                    <a:lnTo>
                      <a:pt x="0" y="42"/>
                    </a:lnTo>
                    <a:lnTo>
                      <a:pt x="1" y="47"/>
                    </a:lnTo>
                    <a:lnTo>
                      <a:pt x="10" y="50"/>
                    </a:lnTo>
                    <a:lnTo>
                      <a:pt x="12" y="56"/>
                    </a:lnTo>
                    <a:lnTo>
                      <a:pt x="16" y="56"/>
                    </a:lnTo>
                    <a:lnTo>
                      <a:pt x="27" y="56"/>
                    </a:lnTo>
                    <a:lnTo>
                      <a:pt x="30" y="65"/>
                    </a:lnTo>
                    <a:lnTo>
                      <a:pt x="36" y="70"/>
                    </a:lnTo>
                    <a:lnTo>
                      <a:pt x="35" y="73"/>
                    </a:lnTo>
                    <a:lnTo>
                      <a:pt x="33" y="85"/>
                    </a:lnTo>
                    <a:lnTo>
                      <a:pt x="25" y="89"/>
                    </a:lnTo>
                    <a:lnTo>
                      <a:pt x="30" y="93"/>
                    </a:lnTo>
                    <a:lnTo>
                      <a:pt x="28" y="99"/>
                    </a:lnTo>
                    <a:lnTo>
                      <a:pt x="28" y="108"/>
                    </a:lnTo>
                    <a:lnTo>
                      <a:pt x="35" y="108"/>
                    </a:lnTo>
                    <a:lnTo>
                      <a:pt x="45" y="105"/>
                    </a:lnTo>
                    <a:lnTo>
                      <a:pt x="47" y="102"/>
                    </a:lnTo>
                    <a:lnTo>
                      <a:pt x="53" y="99"/>
                    </a:lnTo>
                    <a:lnTo>
                      <a:pt x="54" y="96"/>
                    </a:lnTo>
                    <a:lnTo>
                      <a:pt x="63" y="86"/>
                    </a:lnTo>
                    <a:lnTo>
                      <a:pt x="65" y="79"/>
                    </a:lnTo>
                    <a:lnTo>
                      <a:pt x="62" y="77"/>
                    </a:lnTo>
                    <a:lnTo>
                      <a:pt x="66" y="67"/>
                    </a:lnTo>
                    <a:lnTo>
                      <a:pt x="66" y="59"/>
                    </a:lnTo>
                    <a:lnTo>
                      <a:pt x="62" y="62"/>
                    </a:lnTo>
                    <a:lnTo>
                      <a:pt x="57" y="62"/>
                    </a:lnTo>
                    <a:lnTo>
                      <a:pt x="62" y="41"/>
                    </a:lnTo>
                    <a:lnTo>
                      <a:pt x="68" y="42"/>
                    </a:lnTo>
                    <a:lnTo>
                      <a:pt x="71" y="41"/>
                    </a:lnTo>
                    <a:lnTo>
                      <a:pt x="68" y="38"/>
                    </a:lnTo>
                    <a:lnTo>
                      <a:pt x="69" y="30"/>
                    </a:lnTo>
                    <a:lnTo>
                      <a:pt x="69" y="26"/>
                    </a:lnTo>
                    <a:lnTo>
                      <a:pt x="65" y="21"/>
                    </a:lnTo>
                    <a:lnTo>
                      <a:pt x="60" y="17"/>
                    </a:lnTo>
                    <a:lnTo>
                      <a:pt x="62" y="4"/>
                    </a:lnTo>
                    <a:lnTo>
                      <a:pt x="47" y="0"/>
                    </a:lnTo>
                    <a:lnTo>
                      <a:pt x="36" y="6"/>
                    </a:lnTo>
                    <a:lnTo>
                      <a:pt x="33" y="13"/>
                    </a:lnTo>
                    <a:lnTo>
                      <a:pt x="25" y="24"/>
                    </a:lnTo>
                    <a:lnTo>
                      <a:pt x="22" y="24"/>
                    </a:lnTo>
                    <a:lnTo>
                      <a:pt x="18" y="32"/>
                    </a:lnTo>
                    <a:lnTo>
                      <a:pt x="12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1" name="Freeform 4298">
                <a:extLst>
                  <a:ext uri="{FF2B5EF4-FFF2-40B4-BE49-F238E27FC236}">
                    <a16:creationId xmlns:a16="http://schemas.microsoft.com/office/drawing/2014/main" id="{434CB48C-25C9-6F39-06D9-990CB9166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548"/>
                <a:ext cx="35" cy="54"/>
              </a:xfrm>
              <a:custGeom>
                <a:avLst/>
                <a:gdLst>
                  <a:gd name="T0" fmla="*/ 12 w 71"/>
                  <a:gd name="T1" fmla="*/ 35 h 108"/>
                  <a:gd name="T2" fmla="*/ 18 w 71"/>
                  <a:gd name="T3" fmla="*/ 32 h 108"/>
                  <a:gd name="T4" fmla="*/ 22 w 71"/>
                  <a:gd name="T5" fmla="*/ 24 h 108"/>
                  <a:gd name="T6" fmla="*/ 25 w 71"/>
                  <a:gd name="T7" fmla="*/ 24 h 108"/>
                  <a:gd name="T8" fmla="*/ 33 w 71"/>
                  <a:gd name="T9" fmla="*/ 13 h 108"/>
                  <a:gd name="T10" fmla="*/ 36 w 71"/>
                  <a:gd name="T11" fmla="*/ 6 h 108"/>
                  <a:gd name="T12" fmla="*/ 47 w 71"/>
                  <a:gd name="T13" fmla="*/ 0 h 108"/>
                  <a:gd name="T14" fmla="*/ 62 w 71"/>
                  <a:gd name="T15" fmla="*/ 4 h 108"/>
                  <a:gd name="T16" fmla="*/ 60 w 71"/>
                  <a:gd name="T17" fmla="*/ 17 h 108"/>
                  <a:gd name="T18" fmla="*/ 65 w 71"/>
                  <a:gd name="T19" fmla="*/ 21 h 108"/>
                  <a:gd name="T20" fmla="*/ 69 w 71"/>
                  <a:gd name="T21" fmla="*/ 26 h 108"/>
                  <a:gd name="T22" fmla="*/ 69 w 71"/>
                  <a:gd name="T23" fmla="*/ 30 h 108"/>
                  <a:gd name="T24" fmla="*/ 68 w 71"/>
                  <a:gd name="T25" fmla="*/ 38 h 108"/>
                  <a:gd name="T26" fmla="*/ 71 w 71"/>
                  <a:gd name="T27" fmla="*/ 41 h 108"/>
                  <a:gd name="T28" fmla="*/ 68 w 71"/>
                  <a:gd name="T29" fmla="*/ 42 h 108"/>
                  <a:gd name="T30" fmla="*/ 62 w 71"/>
                  <a:gd name="T31" fmla="*/ 41 h 108"/>
                  <a:gd name="T32" fmla="*/ 57 w 71"/>
                  <a:gd name="T33" fmla="*/ 62 h 108"/>
                  <a:gd name="T34" fmla="*/ 62 w 71"/>
                  <a:gd name="T35" fmla="*/ 62 h 108"/>
                  <a:gd name="T36" fmla="*/ 66 w 71"/>
                  <a:gd name="T37" fmla="*/ 59 h 108"/>
                  <a:gd name="T38" fmla="*/ 66 w 71"/>
                  <a:gd name="T39" fmla="*/ 67 h 108"/>
                  <a:gd name="T40" fmla="*/ 62 w 71"/>
                  <a:gd name="T41" fmla="*/ 77 h 108"/>
                  <a:gd name="T42" fmla="*/ 65 w 71"/>
                  <a:gd name="T43" fmla="*/ 79 h 108"/>
                  <a:gd name="T44" fmla="*/ 63 w 71"/>
                  <a:gd name="T45" fmla="*/ 86 h 108"/>
                  <a:gd name="T46" fmla="*/ 54 w 71"/>
                  <a:gd name="T47" fmla="*/ 96 h 108"/>
                  <a:gd name="T48" fmla="*/ 53 w 71"/>
                  <a:gd name="T49" fmla="*/ 99 h 108"/>
                  <a:gd name="T50" fmla="*/ 47 w 71"/>
                  <a:gd name="T51" fmla="*/ 102 h 108"/>
                  <a:gd name="T52" fmla="*/ 45 w 71"/>
                  <a:gd name="T53" fmla="*/ 105 h 108"/>
                  <a:gd name="T54" fmla="*/ 35 w 71"/>
                  <a:gd name="T55" fmla="*/ 108 h 108"/>
                  <a:gd name="T56" fmla="*/ 28 w 71"/>
                  <a:gd name="T57" fmla="*/ 108 h 108"/>
                  <a:gd name="T58" fmla="*/ 28 w 71"/>
                  <a:gd name="T59" fmla="*/ 99 h 108"/>
                  <a:gd name="T60" fmla="*/ 30 w 71"/>
                  <a:gd name="T61" fmla="*/ 93 h 108"/>
                  <a:gd name="T62" fmla="*/ 25 w 71"/>
                  <a:gd name="T63" fmla="*/ 89 h 108"/>
                  <a:gd name="T64" fmla="*/ 33 w 71"/>
                  <a:gd name="T65" fmla="*/ 85 h 108"/>
                  <a:gd name="T66" fmla="*/ 35 w 71"/>
                  <a:gd name="T67" fmla="*/ 73 h 108"/>
                  <a:gd name="T68" fmla="*/ 36 w 71"/>
                  <a:gd name="T69" fmla="*/ 70 h 108"/>
                  <a:gd name="T70" fmla="*/ 30 w 71"/>
                  <a:gd name="T71" fmla="*/ 65 h 108"/>
                  <a:gd name="T72" fmla="*/ 27 w 71"/>
                  <a:gd name="T73" fmla="*/ 56 h 108"/>
                  <a:gd name="T74" fmla="*/ 16 w 71"/>
                  <a:gd name="T75" fmla="*/ 56 h 108"/>
                  <a:gd name="T76" fmla="*/ 12 w 71"/>
                  <a:gd name="T77" fmla="*/ 56 h 108"/>
                  <a:gd name="T78" fmla="*/ 10 w 71"/>
                  <a:gd name="T79" fmla="*/ 50 h 108"/>
                  <a:gd name="T80" fmla="*/ 1 w 71"/>
                  <a:gd name="T81" fmla="*/ 47 h 108"/>
                  <a:gd name="T82" fmla="*/ 0 w 71"/>
                  <a:gd name="T83" fmla="*/ 42 h 108"/>
                  <a:gd name="T84" fmla="*/ 6 w 71"/>
                  <a:gd name="T85" fmla="*/ 41 h 108"/>
                  <a:gd name="T86" fmla="*/ 9 w 71"/>
                  <a:gd name="T87" fmla="*/ 32 h 108"/>
                  <a:gd name="T88" fmla="*/ 12 w 71"/>
                  <a:gd name="T89" fmla="*/ 3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1" h="108">
                    <a:moveTo>
                      <a:pt x="12" y="35"/>
                    </a:moveTo>
                    <a:lnTo>
                      <a:pt x="18" y="32"/>
                    </a:lnTo>
                    <a:lnTo>
                      <a:pt x="22" y="24"/>
                    </a:lnTo>
                    <a:lnTo>
                      <a:pt x="25" y="24"/>
                    </a:lnTo>
                    <a:lnTo>
                      <a:pt x="33" y="13"/>
                    </a:lnTo>
                    <a:lnTo>
                      <a:pt x="36" y="6"/>
                    </a:lnTo>
                    <a:lnTo>
                      <a:pt x="47" y="0"/>
                    </a:lnTo>
                    <a:lnTo>
                      <a:pt x="62" y="4"/>
                    </a:lnTo>
                    <a:lnTo>
                      <a:pt x="60" y="17"/>
                    </a:lnTo>
                    <a:lnTo>
                      <a:pt x="65" y="21"/>
                    </a:lnTo>
                    <a:lnTo>
                      <a:pt x="69" y="26"/>
                    </a:lnTo>
                    <a:lnTo>
                      <a:pt x="69" y="30"/>
                    </a:lnTo>
                    <a:lnTo>
                      <a:pt x="68" y="38"/>
                    </a:lnTo>
                    <a:lnTo>
                      <a:pt x="71" y="41"/>
                    </a:lnTo>
                    <a:lnTo>
                      <a:pt x="68" y="42"/>
                    </a:lnTo>
                    <a:lnTo>
                      <a:pt x="62" y="41"/>
                    </a:lnTo>
                    <a:lnTo>
                      <a:pt x="57" y="62"/>
                    </a:lnTo>
                    <a:lnTo>
                      <a:pt x="62" y="62"/>
                    </a:lnTo>
                    <a:lnTo>
                      <a:pt x="66" y="59"/>
                    </a:lnTo>
                    <a:lnTo>
                      <a:pt x="66" y="67"/>
                    </a:lnTo>
                    <a:lnTo>
                      <a:pt x="62" y="77"/>
                    </a:lnTo>
                    <a:lnTo>
                      <a:pt x="65" y="79"/>
                    </a:lnTo>
                    <a:lnTo>
                      <a:pt x="63" y="86"/>
                    </a:lnTo>
                    <a:lnTo>
                      <a:pt x="54" y="96"/>
                    </a:lnTo>
                    <a:lnTo>
                      <a:pt x="53" y="99"/>
                    </a:lnTo>
                    <a:lnTo>
                      <a:pt x="47" y="102"/>
                    </a:lnTo>
                    <a:lnTo>
                      <a:pt x="45" y="105"/>
                    </a:lnTo>
                    <a:lnTo>
                      <a:pt x="35" y="108"/>
                    </a:lnTo>
                    <a:lnTo>
                      <a:pt x="28" y="108"/>
                    </a:lnTo>
                    <a:lnTo>
                      <a:pt x="28" y="99"/>
                    </a:lnTo>
                    <a:lnTo>
                      <a:pt x="30" y="93"/>
                    </a:lnTo>
                    <a:lnTo>
                      <a:pt x="25" y="89"/>
                    </a:lnTo>
                    <a:lnTo>
                      <a:pt x="33" y="85"/>
                    </a:lnTo>
                    <a:lnTo>
                      <a:pt x="35" y="73"/>
                    </a:lnTo>
                    <a:lnTo>
                      <a:pt x="36" y="70"/>
                    </a:lnTo>
                    <a:lnTo>
                      <a:pt x="30" y="65"/>
                    </a:lnTo>
                    <a:lnTo>
                      <a:pt x="27" y="56"/>
                    </a:lnTo>
                    <a:lnTo>
                      <a:pt x="16" y="56"/>
                    </a:lnTo>
                    <a:lnTo>
                      <a:pt x="12" y="56"/>
                    </a:lnTo>
                    <a:lnTo>
                      <a:pt x="10" y="50"/>
                    </a:lnTo>
                    <a:lnTo>
                      <a:pt x="1" y="47"/>
                    </a:lnTo>
                    <a:lnTo>
                      <a:pt x="0" y="42"/>
                    </a:lnTo>
                    <a:lnTo>
                      <a:pt x="6" y="41"/>
                    </a:lnTo>
                    <a:lnTo>
                      <a:pt x="9" y="32"/>
                    </a:lnTo>
                    <a:lnTo>
                      <a:pt x="12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2" name="Freeform 4299">
                <a:extLst>
                  <a:ext uri="{FF2B5EF4-FFF2-40B4-BE49-F238E27FC236}">
                    <a16:creationId xmlns:a16="http://schemas.microsoft.com/office/drawing/2014/main" id="{AF722C8E-5060-CA5A-37B3-9F1721374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548"/>
                <a:ext cx="35" cy="54"/>
              </a:xfrm>
              <a:custGeom>
                <a:avLst/>
                <a:gdLst>
                  <a:gd name="T0" fmla="*/ 12 w 71"/>
                  <a:gd name="T1" fmla="*/ 35 h 108"/>
                  <a:gd name="T2" fmla="*/ 18 w 71"/>
                  <a:gd name="T3" fmla="*/ 32 h 108"/>
                  <a:gd name="T4" fmla="*/ 22 w 71"/>
                  <a:gd name="T5" fmla="*/ 24 h 108"/>
                  <a:gd name="T6" fmla="*/ 25 w 71"/>
                  <a:gd name="T7" fmla="*/ 24 h 108"/>
                  <a:gd name="T8" fmla="*/ 33 w 71"/>
                  <a:gd name="T9" fmla="*/ 13 h 108"/>
                  <a:gd name="T10" fmla="*/ 36 w 71"/>
                  <a:gd name="T11" fmla="*/ 6 h 108"/>
                  <a:gd name="T12" fmla="*/ 47 w 71"/>
                  <a:gd name="T13" fmla="*/ 0 h 108"/>
                  <a:gd name="T14" fmla="*/ 62 w 71"/>
                  <a:gd name="T15" fmla="*/ 4 h 108"/>
                  <a:gd name="T16" fmla="*/ 60 w 71"/>
                  <a:gd name="T17" fmla="*/ 17 h 108"/>
                  <a:gd name="T18" fmla="*/ 65 w 71"/>
                  <a:gd name="T19" fmla="*/ 21 h 108"/>
                  <a:gd name="T20" fmla="*/ 69 w 71"/>
                  <a:gd name="T21" fmla="*/ 26 h 108"/>
                  <a:gd name="T22" fmla="*/ 69 w 71"/>
                  <a:gd name="T23" fmla="*/ 30 h 108"/>
                  <a:gd name="T24" fmla="*/ 68 w 71"/>
                  <a:gd name="T25" fmla="*/ 38 h 108"/>
                  <a:gd name="T26" fmla="*/ 71 w 71"/>
                  <a:gd name="T27" fmla="*/ 41 h 108"/>
                  <a:gd name="T28" fmla="*/ 68 w 71"/>
                  <a:gd name="T29" fmla="*/ 42 h 108"/>
                  <a:gd name="T30" fmla="*/ 62 w 71"/>
                  <a:gd name="T31" fmla="*/ 41 h 108"/>
                  <a:gd name="T32" fmla="*/ 57 w 71"/>
                  <a:gd name="T33" fmla="*/ 62 h 108"/>
                  <a:gd name="T34" fmla="*/ 62 w 71"/>
                  <a:gd name="T35" fmla="*/ 62 h 108"/>
                  <a:gd name="T36" fmla="*/ 66 w 71"/>
                  <a:gd name="T37" fmla="*/ 59 h 108"/>
                  <a:gd name="T38" fmla="*/ 66 w 71"/>
                  <a:gd name="T39" fmla="*/ 67 h 108"/>
                  <a:gd name="T40" fmla="*/ 62 w 71"/>
                  <a:gd name="T41" fmla="*/ 77 h 108"/>
                  <a:gd name="T42" fmla="*/ 65 w 71"/>
                  <a:gd name="T43" fmla="*/ 79 h 108"/>
                  <a:gd name="T44" fmla="*/ 63 w 71"/>
                  <a:gd name="T45" fmla="*/ 86 h 108"/>
                  <a:gd name="T46" fmla="*/ 54 w 71"/>
                  <a:gd name="T47" fmla="*/ 96 h 108"/>
                  <a:gd name="T48" fmla="*/ 53 w 71"/>
                  <a:gd name="T49" fmla="*/ 99 h 108"/>
                  <a:gd name="T50" fmla="*/ 47 w 71"/>
                  <a:gd name="T51" fmla="*/ 102 h 108"/>
                  <a:gd name="T52" fmla="*/ 45 w 71"/>
                  <a:gd name="T53" fmla="*/ 105 h 108"/>
                  <a:gd name="T54" fmla="*/ 35 w 71"/>
                  <a:gd name="T55" fmla="*/ 108 h 108"/>
                  <a:gd name="T56" fmla="*/ 28 w 71"/>
                  <a:gd name="T57" fmla="*/ 108 h 108"/>
                  <a:gd name="T58" fmla="*/ 28 w 71"/>
                  <a:gd name="T59" fmla="*/ 99 h 108"/>
                  <a:gd name="T60" fmla="*/ 30 w 71"/>
                  <a:gd name="T61" fmla="*/ 93 h 108"/>
                  <a:gd name="T62" fmla="*/ 25 w 71"/>
                  <a:gd name="T63" fmla="*/ 89 h 108"/>
                  <a:gd name="T64" fmla="*/ 33 w 71"/>
                  <a:gd name="T65" fmla="*/ 85 h 108"/>
                  <a:gd name="T66" fmla="*/ 35 w 71"/>
                  <a:gd name="T67" fmla="*/ 73 h 108"/>
                  <a:gd name="T68" fmla="*/ 36 w 71"/>
                  <a:gd name="T69" fmla="*/ 70 h 108"/>
                  <a:gd name="T70" fmla="*/ 30 w 71"/>
                  <a:gd name="T71" fmla="*/ 65 h 108"/>
                  <a:gd name="T72" fmla="*/ 27 w 71"/>
                  <a:gd name="T73" fmla="*/ 56 h 108"/>
                  <a:gd name="T74" fmla="*/ 16 w 71"/>
                  <a:gd name="T75" fmla="*/ 56 h 108"/>
                  <a:gd name="T76" fmla="*/ 12 w 71"/>
                  <a:gd name="T77" fmla="*/ 56 h 108"/>
                  <a:gd name="T78" fmla="*/ 10 w 71"/>
                  <a:gd name="T79" fmla="*/ 50 h 108"/>
                  <a:gd name="T80" fmla="*/ 1 w 71"/>
                  <a:gd name="T81" fmla="*/ 47 h 108"/>
                  <a:gd name="T82" fmla="*/ 0 w 71"/>
                  <a:gd name="T83" fmla="*/ 42 h 108"/>
                  <a:gd name="T84" fmla="*/ 6 w 71"/>
                  <a:gd name="T85" fmla="*/ 41 h 108"/>
                  <a:gd name="T86" fmla="*/ 9 w 71"/>
                  <a:gd name="T87" fmla="*/ 32 h 108"/>
                  <a:gd name="T88" fmla="*/ 12 w 71"/>
                  <a:gd name="T89" fmla="*/ 3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1" h="108">
                    <a:moveTo>
                      <a:pt x="12" y="35"/>
                    </a:moveTo>
                    <a:lnTo>
                      <a:pt x="18" y="32"/>
                    </a:lnTo>
                    <a:lnTo>
                      <a:pt x="22" y="24"/>
                    </a:lnTo>
                    <a:lnTo>
                      <a:pt x="25" y="24"/>
                    </a:lnTo>
                    <a:lnTo>
                      <a:pt x="33" y="13"/>
                    </a:lnTo>
                    <a:lnTo>
                      <a:pt x="36" y="6"/>
                    </a:lnTo>
                    <a:lnTo>
                      <a:pt x="47" y="0"/>
                    </a:lnTo>
                    <a:lnTo>
                      <a:pt x="62" y="4"/>
                    </a:lnTo>
                    <a:lnTo>
                      <a:pt x="60" y="17"/>
                    </a:lnTo>
                    <a:lnTo>
                      <a:pt x="65" y="21"/>
                    </a:lnTo>
                    <a:lnTo>
                      <a:pt x="69" y="26"/>
                    </a:lnTo>
                    <a:lnTo>
                      <a:pt x="69" y="30"/>
                    </a:lnTo>
                    <a:lnTo>
                      <a:pt x="68" y="38"/>
                    </a:lnTo>
                    <a:lnTo>
                      <a:pt x="71" y="41"/>
                    </a:lnTo>
                    <a:lnTo>
                      <a:pt x="68" y="42"/>
                    </a:lnTo>
                    <a:lnTo>
                      <a:pt x="62" y="41"/>
                    </a:lnTo>
                    <a:lnTo>
                      <a:pt x="57" y="62"/>
                    </a:lnTo>
                    <a:lnTo>
                      <a:pt x="62" y="62"/>
                    </a:lnTo>
                    <a:lnTo>
                      <a:pt x="66" y="59"/>
                    </a:lnTo>
                    <a:lnTo>
                      <a:pt x="66" y="67"/>
                    </a:lnTo>
                    <a:lnTo>
                      <a:pt x="62" y="77"/>
                    </a:lnTo>
                    <a:lnTo>
                      <a:pt x="65" y="79"/>
                    </a:lnTo>
                    <a:lnTo>
                      <a:pt x="63" y="86"/>
                    </a:lnTo>
                    <a:lnTo>
                      <a:pt x="54" y="96"/>
                    </a:lnTo>
                    <a:lnTo>
                      <a:pt x="53" y="99"/>
                    </a:lnTo>
                    <a:lnTo>
                      <a:pt x="47" y="102"/>
                    </a:lnTo>
                    <a:lnTo>
                      <a:pt x="45" y="105"/>
                    </a:lnTo>
                    <a:lnTo>
                      <a:pt x="35" y="108"/>
                    </a:lnTo>
                    <a:lnTo>
                      <a:pt x="28" y="108"/>
                    </a:lnTo>
                    <a:lnTo>
                      <a:pt x="28" y="99"/>
                    </a:lnTo>
                    <a:lnTo>
                      <a:pt x="30" y="93"/>
                    </a:lnTo>
                    <a:lnTo>
                      <a:pt x="25" y="89"/>
                    </a:lnTo>
                    <a:lnTo>
                      <a:pt x="33" y="85"/>
                    </a:lnTo>
                    <a:lnTo>
                      <a:pt x="35" y="73"/>
                    </a:lnTo>
                    <a:lnTo>
                      <a:pt x="36" y="70"/>
                    </a:lnTo>
                    <a:lnTo>
                      <a:pt x="30" y="65"/>
                    </a:lnTo>
                    <a:lnTo>
                      <a:pt x="27" y="56"/>
                    </a:lnTo>
                    <a:lnTo>
                      <a:pt x="16" y="56"/>
                    </a:lnTo>
                    <a:lnTo>
                      <a:pt x="12" y="56"/>
                    </a:lnTo>
                    <a:lnTo>
                      <a:pt x="10" y="50"/>
                    </a:lnTo>
                    <a:lnTo>
                      <a:pt x="1" y="47"/>
                    </a:lnTo>
                    <a:lnTo>
                      <a:pt x="0" y="42"/>
                    </a:lnTo>
                    <a:lnTo>
                      <a:pt x="6" y="41"/>
                    </a:lnTo>
                    <a:lnTo>
                      <a:pt x="9" y="32"/>
                    </a:lnTo>
                    <a:lnTo>
                      <a:pt x="12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3" name="Freeform 4300">
                <a:extLst>
                  <a:ext uri="{FF2B5EF4-FFF2-40B4-BE49-F238E27FC236}">
                    <a16:creationId xmlns:a16="http://schemas.microsoft.com/office/drawing/2014/main" id="{97684426-9648-6429-9B12-3E7959B7E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324"/>
                <a:ext cx="56" cy="48"/>
              </a:xfrm>
              <a:custGeom>
                <a:avLst/>
                <a:gdLst>
                  <a:gd name="T0" fmla="*/ 47 w 113"/>
                  <a:gd name="T1" fmla="*/ 5 h 98"/>
                  <a:gd name="T2" fmla="*/ 37 w 113"/>
                  <a:gd name="T3" fmla="*/ 7 h 98"/>
                  <a:gd name="T4" fmla="*/ 25 w 113"/>
                  <a:gd name="T5" fmla="*/ 3 h 98"/>
                  <a:gd name="T6" fmla="*/ 31 w 113"/>
                  <a:gd name="T7" fmla="*/ 19 h 98"/>
                  <a:gd name="T8" fmla="*/ 38 w 113"/>
                  <a:gd name="T9" fmla="*/ 22 h 98"/>
                  <a:gd name="T10" fmla="*/ 43 w 113"/>
                  <a:gd name="T11" fmla="*/ 31 h 98"/>
                  <a:gd name="T12" fmla="*/ 22 w 113"/>
                  <a:gd name="T13" fmla="*/ 37 h 98"/>
                  <a:gd name="T14" fmla="*/ 17 w 113"/>
                  <a:gd name="T15" fmla="*/ 52 h 98"/>
                  <a:gd name="T16" fmla="*/ 22 w 113"/>
                  <a:gd name="T17" fmla="*/ 58 h 98"/>
                  <a:gd name="T18" fmla="*/ 23 w 113"/>
                  <a:gd name="T19" fmla="*/ 70 h 98"/>
                  <a:gd name="T20" fmla="*/ 5 w 113"/>
                  <a:gd name="T21" fmla="*/ 79 h 98"/>
                  <a:gd name="T22" fmla="*/ 6 w 113"/>
                  <a:gd name="T23" fmla="*/ 89 h 98"/>
                  <a:gd name="T24" fmla="*/ 17 w 113"/>
                  <a:gd name="T25" fmla="*/ 95 h 98"/>
                  <a:gd name="T26" fmla="*/ 28 w 113"/>
                  <a:gd name="T27" fmla="*/ 87 h 98"/>
                  <a:gd name="T28" fmla="*/ 44 w 113"/>
                  <a:gd name="T29" fmla="*/ 84 h 98"/>
                  <a:gd name="T30" fmla="*/ 43 w 113"/>
                  <a:gd name="T31" fmla="*/ 95 h 98"/>
                  <a:gd name="T32" fmla="*/ 54 w 113"/>
                  <a:gd name="T33" fmla="*/ 98 h 98"/>
                  <a:gd name="T34" fmla="*/ 58 w 113"/>
                  <a:gd name="T35" fmla="*/ 95 h 98"/>
                  <a:gd name="T36" fmla="*/ 72 w 113"/>
                  <a:gd name="T37" fmla="*/ 92 h 98"/>
                  <a:gd name="T38" fmla="*/ 85 w 113"/>
                  <a:gd name="T39" fmla="*/ 82 h 98"/>
                  <a:gd name="T40" fmla="*/ 88 w 113"/>
                  <a:gd name="T41" fmla="*/ 73 h 98"/>
                  <a:gd name="T42" fmla="*/ 99 w 113"/>
                  <a:gd name="T43" fmla="*/ 64 h 98"/>
                  <a:gd name="T44" fmla="*/ 99 w 113"/>
                  <a:gd name="T45" fmla="*/ 55 h 98"/>
                  <a:gd name="T46" fmla="*/ 105 w 113"/>
                  <a:gd name="T47" fmla="*/ 43 h 98"/>
                  <a:gd name="T48" fmla="*/ 113 w 113"/>
                  <a:gd name="T49" fmla="*/ 35 h 98"/>
                  <a:gd name="T50" fmla="*/ 105 w 113"/>
                  <a:gd name="T51" fmla="*/ 22 h 98"/>
                  <a:gd name="T52" fmla="*/ 102 w 113"/>
                  <a:gd name="T53" fmla="*/ 13 h 98"/>
                  <a:gd name="T54" fmla="*/ 99 w 113"/>
                  <a:gd name="T55" fmla="*/ 8 h 98"/>
                  <a:gd name="T56" fmla="*/ 93 w 113"/>
                  <a:gd name="T57" fmla="*/ 11 h 98"/>
                  <a:gd name="T58" fmla="*/ 85 w 113"/>
                  <a:gd name="T59" fmla="*/ 5 h 98"/>
                  <a:gd name="T60" fmla="*/ 73 w 113"/>
                  <a:gd name="T61" fmla="*/ 3 h 98"/>
                  <a:gd name="T62" fmla="*/ 55 w 113"/>
                  <a:gd name="T63" fmla="*/ 5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" h="98">
                    <a:moveTo>
                      <a:pt x="55" y="5"/>
                    </a:moveTo>
                    <a:lnTo>
                      <a:pt x="47" y="5"/>
                    </a:lnTo>
                    <a:lnTo>
                      <a:pt x="41" y="5"/>
                    </a:lnTo>
                    <a:lnTo>
                      <a:pt x="37" y="7"/>
                    </a:lnTo>
                    <a:lnTo>
                      <a:pt x="29" y="7"/>
                    </a:lnTo>
                    <a:lnTo>
                      <a:pt x="25" y="3"/>
                    </a:lnTo>
                    <a:lnTo>
                      <a:pt x="23" y="16"/>
                    </a:lnTo>
                    <a:lnTo>
                      <a:pt x="31" y="19"/>
                    </a:lnTo>
                    <a:lnTo>
                      <a:pt x="38" y="19"/>
                    </a:lnTo>
                    <a:lnTo>
                      <a:pt x="38" y="22"/>
                    </a:lnTo>
                    <a:lnTo>
                      <a:pt x="44" y="25"/>
                    </a:lnTo>
                    <a:lnTo>
                      <a:pt x="43" y="31"/>
                    </a:lnTo>
                    <a:lnTo>
                      <a:pt x="40" y="37"/>
                    </a:lnTo>
                    <a:lnTo>
                      <a:pt x="22" y="37"/>
                    </a:lnTo>
                    <a:lnTo>
                      <a:pt x="17" y="51"/>
                    </a:lnTo>
                    <a:lnTo>
                      <a:pt x="17" y="52"/>
                    </a:lnTo>
                    <a:lnTo>
                      <a:pt x="23" y="55"/>
                    </a:lnTo>
                    <a:lnTo>
                      <a:pt x="22" y="58"/>
                    </a:lnTo>
                    <a:lnTo>
                      <a:pt x="29" y="67"/>
                    </a:lnTo>
                    <a:lnTo>
                      <a:pt x="23" y="70"/>
                    </a:lnTo>
                    <a:lnTo>
                      <a:pt x="20" y="78"/>
                    </a:lnTo>
                    <a:lnTo>
                      <a:pt x="5" y="79"/>
                    </a:lnTo>
                    <a:lnTo>
                      <a:pt x="0" y="81"/>
                    </a:lnTo>
                    <a:lnTo>
                      <a:pt x="6" y="89"/>
                    </a:lnTo>
                    <a:lnTo>
                      <a:pt x="8" y="92"/>
                    </a:lnTo>
                    <a:lnTo>
                      <a:pt x="17" y="95"/>
                    </a:lnTo>
                    <a:lnTo>
                      <a:pt x="20" y="90"/>
                    </a:lnTo>
                    <a:lnTo>
                      <a:pt x="28" y="87"/>
                    </a:lnTo>
                    <a:lnTo>
                      <a:pt x="37" y="86"/>
                    </a:lnTo>
                    <a:lnTo>
                      <a:pt x="44" y="84"/>
                    </a:lnTo>
                    <a:lnTo>
                      <a:pt x="43" y="90"/>
                    </a:lnTo>
                    <a:lnTo>
                      <a:pt x="43" y="95"/>
                    </a:lnTo>
                    <a:lnTo>
                      <a:pt x="49" y="95"/>
                    </a:lnTo>
                    <a:lnTo>
                      <a:pt x="54" y="98"/>
                    </a:lnTo>
                    <a:lnTo>
                      <a:pt x="57" y="96"/>
                    </a:lnTo>
                    <a:lnTo>
                      <a:pt x="58" y="95"/>
                    </a:lnTo>
                    <a:lnTo>
                      <a:pt x="63" y="98"/>
                    </a:lnTo>
                    <a:lnTo>
                      <a:pt x="72" y="92"/>
                    </a:lnTo>
                    <a:lnTo>
                      <a:pt x="84" y="89"/>
                    </a:lnTo>
                    <a:lnTo>
                      <a:pt x="85" y="82"/>
                    </a:lnTo>
                    <a:lnTo>
                      <a:pt x="88" y="79"/>
                    </a:lnTo>
                    <a:lnTo>
                      <a:pt x="88" y="73"/>
                    </a:lnTo>
                    <a:lnTo>
                      <a:pt x="91" y="67"/>
                    </a:lnTo>
                    <a:lnTo>
                      <a:pt x="99" y="64"/>
                    </a:lnTo>
                    <a:lnTo>
                      <a:pt x="96" y="57"/>
                    </a:lnTo>
                    <a:lnTo>
                      <a:pt x="99" y="55"/>
                    </a:lnTo>
                    <a:lnTo>
                      <a:pt x="99" y="52"/>
                    </a:lnTo>
                    <a:lnTo>
                      <a:pt x="105" y="43"/>
                    </a:lnTo>
                    <a:lnTo>
                      <a:pt x="111" y="40"/>
                    </a:lnTo>
                    <a:lnTo>
                      <a:pt x="113" y="35"/>
                    </a:lnTo>
                    <a:lnTo>
                      <a:pt x="110" y="26"/>
                    </a:lnTo>
                    <a:lnTo>
                      <a:pt x="105" y="22"/>
                    </a:lnTo>
                    <a:lnTo>
                      <a:pt x="104" y="19"/>
                    </a:lnTo>
                    <a:lnTo>
                      <a:pt x="102" y="13"/>
                    </a:lnTo>
                    <a:lnTo>
                      <a:pt x="102" y="10"/>
                    </a:lnTo>
                    <a:lnTo>
                      <a:pt x="99" y="8"/>
                    </a:lnTo>
                    <a:lnTo>
                      <a:pt x="96" y="13"/>
                    </a:lnTo>
                    <a:lnTo>
                      <a:pt x="93" y="11"/>
                    </a:lnTo>
                    <a:lnTo>
                      <a:pt x="88" y="11"/>
                    </a:lnTo>
                    <a:lnTo>
                      <a:pt x="85" y="5"/>
                    </a:lnTo>
                    <a:lnTo>
                      <a:pt x="78" y="0"/>
                    </a:lnTo>
                    <a:lnTo>
                      <a:pt x="73" y="3"/>
                    </a:lnTo>
                    <a:lnTo>
                      <a:pt x="66" y="2"/>
                    </a:lnTo>
                    <a:lnTo>
                      <a:pt x="5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4" name="Freeform 4301">
                <a:extLst>
                  <a:ext uri="{FF2B5EF4-FFF2-40B4-BE49-F238E27FC236}">
                    <a16:creationId xmlns:a16="http://schemas.microsoft.com/office/drawing/2014/main" id="{A9421207-6FD1-D4B8-DBF1-CF876506E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324"/>
                <a:ext cx="56" cy="48"/>
              </a:xfrm>
              <a:custGeom>
                <a:avLst/>
                <a:gdLst>
                  <a:gd name="T0" fmla="*/ 66 w 113"/>
                  <a:gd name="T1" fmla="*/ 2 h 98"/>
                  <a:gd name="T2" fmla="*/ 78 w 113"/>
                  <a:gd name="T3" fmla="*/ 0 h 98"/>
                  <a:gd name="T4" fmla="*/ 88 w 113"/>
                  <a:gd name="T5" fmla="*/ 11 h 98"/>
                  <a:gd name="T6" fmla="*/ 96 w 113"/>
                  <a:gd name="T7" fmla="*/ 13 h 98"/>
                  <a:gd name="T8" fmla="*/ 102 w 113"/>
                  <a:gd name="T9" fmla="*/ 10 h 98"/>
                  <a:gd name="T10" fmla="*/ 104 w 113"/>
                  <a:gd name="T11" fmla="*/ 19 h 98"/>
                  <a:gd name="T12" fmla="*/ 110 w 113"/>
                  <a:gd name="T13" fmla="*/ 26 h 98"/>
                  <a:gd name="T14" fmla="*/ 111 w 113"/>
                  <a:gd name="T15" fmla="*/ 40 h 98"/>
                  <a:gd name="T16" fmla="*/ 99 w 113"/>
                  <a:gd name="T17" fmla="*/ 52 h 98"/>
                  <a:gd name="T18" fmla="*/ 96 w 113"/>
                  <a:gd name="T19" fmla="*/ 57 h 98"/>
                  <a:gd name="T20" fmla="*/ 91 w 113"/>
                  <a:gd name="T21" fmla="*/ 67 h 98"/>
                  <a:gd name="T22" fmla="*/ 88 w 113"/>
                  <a:gd name="T23" fmla="*/ 79 h 98"/>
                  <a:gd name="T24" fmla="*/ 84 w 113"/>
                  <a:gd name="T25" fmla="*/ 89 h 98"/>
                  <a:gd name="T26" fmla="*/ 63 w 113"/>
                  <a:gd name="T27" fmla="*/ 98 h 98"/>
                  <a:gd name="T28" fmla="*/ 57 w 113"/>
                  <a:gd name="T29" fmla="*/ 96 h 98"/>
                  <a:gd name="T30" fmla="*/ 49 w 113"/>
                  <a:gd name="T31" fmla="*/ 95 h 98"/>
                  <a:gd name="T32" fmla="*/ 43 w 113"/>
                  <a:gd name="T33" fmla="*/ 90 h 98"/>
                  <a:gd name="T34" fmla="*/ 37 w 113"/>
                  <a:gd name="T35" fmla="*/ 86 h 98"/>
                  <a:gd name="T36" fmla="*/ 20 w 113"/>
                  <a:gd name="T37" fmla="*/ 90 h 98"/>
                  <a:gd name="T38" fmla="*/ 8 w 113"/>
                  <a:gd name="T39" fmla="*/ 92 h 98"/>
                  <a:gd name="T40" fmla="*/ 0 w 113"/>
                  <a:gd name="T41" fmla="*/ 81 h 98"/>
                  <a:gd name="T42" fmla="*/ 20 w 113"/>
                  <a:gd name="T43" fmla="*/ 78 h 98"/>
                  <a:gd name="T44" fmla="*/ 29 w 113"/>
                  <a:gd name="T45" fmla="*/ 67 h 98"/>
                  <a:gd name="T46" fmla="*/ 23 w 113"/>
                  <a:gd name="T47" fmla="*/ 55 h 98"/>
                  <a:gd name="T48" fmla="*/ 17 w 113"/>
                  <a:gd name="T49" fmla="*/ 51 h 98"/>
                  <a:gd name="T50" fmla="*/ 40 w 113"/>
                  <a:gd name="T51" fmla="*/ 37 h 98"/>
                  <a:gd name="T52" fmla="*/ 44 w 113"/>
                  <a:gd name="T53" fmla="*/ 25 h 98"/>
                  <a:gd name="T54" fmla="*/ 38 w 113"/>
                  <a:gd name="T55" fmla="*/ 19 h 98"/>
                  <a:gd name="T56" fmla="*/ 23 w 113"/>
                  <a:gd name="T57" fmla="*/ 16 h 98"/>
                  <a:gd name="T58" fmla="*/ 29 w 113"/>
                  <a:gd name="T59" fmla="*/ 7 h 98"/>
                  <a:gd name="T60" fmla="*/ 41 w 113"/>
                  <a:gd name="T61" fmla="*/ 5 h 98"/>
                  <a:gd name="T62" fmla="*/ 55 w 113"/>
                  <a:gd name="T63" fmla="*/ 5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" h="98">
                    <a:moveTo>
                      <a:pt x="55" y="5"/>
                    </a:moveTo>
                    <a:lnTo>
                      <a:pt x="66" y="2"/>
                    </a:lnTo>
                    <a:lnTo>
                      <a:pt x="73" y="3"/>
                    </a:lnTo>
                    <a:lnTo>
                      <a:pt x="78" y="0"/>
                    </a:lnTo>
                    <a:lnTo>
                      <a:pt x="85" y="5"/>
                    </a:lnTo>
                    <a:lnTo>
                      <a:pt x="88" y="11"/>
                    </a:lnTo>
                    <a:lnTo>
                      <a:pt x="93" y="11"/>
                    </a:lnTo>
                    <a:lnTo>
                      <a:pt x="96" y="13"/>
                    </a:lnTo>
                    <a:lnTo>
                      <a:pt x="99" y="8"/>
                    </a:lnTo>
                    <a:lnTo>
                      <a:pt x="102" y="10"/>
                    </a:lnTo>
                    <a:lnTo>
                      <a:pt x="102" y="13"/>
                    </a:lnTo>
                    <a:lnTo>
                      <a:pt x="104" y="19"/>
                    </a:lnTo>
                    <a:lnTo>
                      <a:pt x="105" y="22"/>
                    </a:lnTo>
                    <a:lnTo>
                      <a:pt x="110" y="26"/>
                    </a:lnTo>
                    <a:lnTo>
                      <a:pt x="113" y="35"/>
                    </a:lnTo>
                    <a:lnTo>
                      <a:pt x="111" y="40"/>
                    </a:lnTo>
                    <a:lnTo>
                      <a:pt x="105" y="43"/>
                    </a:lnTo>
                    <a:lnTo>
                      <a:pt x="99" y="52"/>
                    </a:lnTo>
                    <a:lnTo>
                      <a:pt x="99" y="55"/>
                    </a:lnTo>
                    <a:lnTo>
                      <a:pt x="96" y="57"/>
                    </a:lnTo>
                    <a:lnTo>
                      <a:pt x="99" y="64"/>
                    </a:lnTo>
                    <a:lnTo>
                      <a:pt x="91" y="67"/>
                    </a:lnTo>
                    <a:lnTo>
                      <a:pt x="88" y="73"/>
                    </a:lnTo>
                    <a:lnTo>
                      <a:pt x="88" y="79"/>
                    </a:lnTo>
                    <a:lnTo>
                      <a:pt x="85" y="82"/>
                    </a:lnTo>
                    <a:lnTo>
                      <a:pt x="84" y="89"/>
                    </a:lnTo>
                    <a:lnTo>
                      <a:pt x="72" y="92"/>
                    </a:lnTo>
                    <a:lnTo>
                      <a:pt x="63" y="98"/>
                    </a:lnTo>
                    <a:lnTo>
                      <a:pt x="58" y="95"/>
                    </a:lnTo>
                    <a:lnTo>
                      <a:pt x="57" y="96"/>
                    </a:lnTo>
                    <a:lnTo>
                      <a:pt x="54" y="98"/>
                    </a:lnTo>
                    <a:lnTo>
                      <a:pt x="49" y="95"/>
                    </a:lnTo>
                    <a:lnTo>
                      <a:pt x="43" y="95"/>
                    </a:lnTo>
                    <a:lnTo>
                      <a:pt x="43" y="90"/>
                    </a:lnTo>
                    <a:lnTo>
                      <a:pt x="44" y="84"/>
                    </a:lnTo>
                    <a:lnTo>
                      <a:pt x="37" y="86"/>
                    </a:lnTo>
                    <a:lnTo>
                      <a:pt x="28" y="87"/>
                    </a:lnTo>
                    <a:lnTo>
                      <a:pt x="20" y="90"/>
                    </a:lnTo>
                    <a:lnTo>
                      <a:pt x="17" y="95"/>
                    </a:lnTo>
                    <a:lnTo>
                      <a:pt x="8" y="92"/>
                    </a:lnTo>
                    <a:lnTo>
                      <a:pt x="6" y="89"/>
                    </a:lnTo>
                    <a:lnTo>
                      <a:pt x="0" y="81"/>
                    </a:lnTo>
                    <a:lnTo>
                      <a:pt x="5" y="79"/>
                    </a:lnTo>
                    <a:lnTo>
                      <a:pt x="20" y="78"/>
                    </a:lnTo>
                    <a:lnTo>
                      <a:pt x="23" y="70"/>
                    </a:lnTo>
                    <a:lnTo>
                      <a:pt x="29" y="67"/>
                    </a:lnTo>
                    <a:lnTo>
                      <a:pt x="22" y="58"/>
                    </a:lnTo>
                    <a:lnTo>
                      <a:pt x="23" y="55"/>
                    </a:lnTo>
                    <a:lnTo>
                      <a:pt x="17" y="52"/>
                    </a:lnTo>
                    <a:lnTo>
                      <a:pt x="17" y="51"/>
                    </a:lnTo>
                    <a:lnTo>
                      <a:pt x="22" y="37"/>
                    </a:lnTo>
                    <a:lnTo>
                      <a:pt x="40" y="37"/>
                    </a:lnTo>
                    <a:lnTo>
                      <a:pt x="43" y="31"/>
                    </a:lnTo>
                    <a:lnTo>
                      <a:pt x="44" y="25"/>
                    </a:lnTo>
                    <a:lnTo>
                      <a:pt x="38" y="22"/>
                    </a:lnTo>
                    <a:lnTo>
                      <a:pt x="38" y="19"/>
                    </a:lnTo>
                    <a:lnTo>
                      <a:pt x="31" y="19"/>
                    </a:lnTo>
                    <a:lnTo>
                      <a:pt x="23" y="16"/>
                    </a:lnTo>
                    <a:lnTo>
                      <a:pt x="25" y="3"/>
                    </a:lnTo>
                    <a:lnTo>
                      <a:pt x="29" y="7"/>
                    </a:lnTo>
                    <a:lnTo>
                      <a:pt x="37" y="7"/>
                    </a:lnTo>
                    <a:lnTo>
                      <a:pt x="41" y="5"/>
                    </a:lnTo>
                    <a:lnTo>
                      <a:pt x="47" y="5"/>
                    </a:lnTo>
                    <a:lnTo>
                      <a:pt x="5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5" name="Freeform 4302">
                <a:extLst>
                  <a:ext uri="{FF2B5EF4-FFF2-40B4-BE49-F238E27FC236}">
                    <a16:creationId xmlns:a16="http://schemas.microsoft.com/office/drawing/2014/main" id="{D3CD10C8-437C-725D-80D6-49518B8F0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324"/>
                <a:ext cx="56" cy="48"/>
              </a:xfrm>
              <a:custGeom>
                <a:avLst/>
                <a:gdLst>
                  <a:gd name="T0" fmla="*/ 66 w 113"/>
                  <a:gd name="T1" fmla="*/ 2 h 98"/>
                  <a:gd name="T2" fmla="*/ 78 w 113"/>
                  <a:gd name="T3" fmla="*/ 0 h 98"/>
                  <a:gd name="T4" fmla="*/ 88 w 113"/>
                  <a:gd name="T5" fmla="*/ 11 h 98"/>
                  <a:gd name="T6" fmla="*/ 96 w 113"/>
                  <a:gd name="T7" fmla="*/ 13 h 98"/>
                  <a:gd name="T8" fmla="*/ 102 w 113"/>
                  <a:gd name="T9" fmla="*/ 10 h 98"/>
                  <a:gd name="T10" fmla="*/ 104 w 113"/>
                  <a:gd name="T11" fmla="*/ 19 h 98"/>
                  <a:gd name="T12" fmla="*/ 110 w 113"/>
                  <a:gd name="T13" fmla="*/ 26 h 98"/>
                  <a:gd name="T14" fmla="*/ 111 w 113"/>
                  <a:gd name="T15" fmla="*/ 40 h 98"/>
                  <a:gd name="T16" fmla="*/ 99 w 113"/>
                  <a:gd name="T17" fmla="*/ 52 h 98"/>
                  <a:gd name="T18" fmla="*/ 96 w 113"/>
                  <a:gd name="T19" fmla="*/ 57 h 98"/>
                  <a:gd name="T20" fmla="*/ 91 w 113"/>
                  <a:gd name="T21" fmla="*/ 67 h 98"/>
                  <a:gd name="T22" fmla="*/ 88 w 113"/>
                  <a:gd name="T23" fmla="*/ 79 h 98"/>
                  <a:gd name="T24" fmla="*/ 84 w 113"/>
                  <a:gd name="T25" fmla="*/ 89 h 98"/>
                  <a:gd name="T26" fmla="*/ 63 w 113"/>
                  <a:gd name="T27" fmla="*/ 98 h 98"/>
                  <a:gd name="T28" fmla="*/ 57 w 113"/>
                  <a:gd name="T29" fmla="*/ 96 h 98"/>
                  <a:gd name="T30" fmla="*/ 49 w 113"/>
                  <a:gd name="T31" fmla="*/ 95 h 98"/>
                  <a:gd name="T32" fmla="*/ 43 w 113"/>
                  <a:gd name="T33" fmla="*/ 90 h 98"/>
                  <a:gd name="T34" fmla="*/ 37 w 113"/>
                  <a:gd name="T35" fmla="*/ 86 h 98"/>
                  <a:gd name="T36" fmla="*/ 20 w 113"/>
                  <a:gd name="T37" fmla="*/ 90 h 98"/>
                  <a:gd name="T38" fmla="*/ 8 w 113"/>
                  <a:gd name="T39" fmla="*/ 92 h 98"/>
                  <a:gd name="T40" fmla="*/ 0 w 113"/>
                  <a:gd name="T41" fmla="*/ 81 h 98"/>
                  <a:gd name="T42" fmla="*/ 20 w 113"/>
                  <a:gd name="T43" fmla="*/ 78 h 98"/>
                  <a:gd name="T44" fmla="*/ 29 w 113"/>
                  <a:gd name="T45" fmla="*/ 67 h 98"/>
                  <a:gd name="T46" fmla="*/ 23 w 113"/>
                  <a:gd name="T47" fmla="*/ 55 h 98"/>
                  <a:gd name="T48" fmla="*/ 17 w 113"/>
                  <a:gd name="T49" fmla="*/ 51 h 98"/>
                  <a:gd name="T50" fmla="*/ 40 w 113"/>
                  <a:gd name="T51" fmla="*/ 37 h 98"/>
                  <a:gd name="T52" fmla="*/ 44 w 113"/>
                  <a:gd name="T53" fmla="*/ 25 h 98"/>
                  <a:gd name="T54" fmla="*/ 38 w 113"/>
                  <a:gd name="T55" fmla="*/ 19 h 98"/>
                  <a:gd name="T56" fmla="*/ 23 w 113"/>
                  <a:gd name="T57" fmla="*/ 16 h 98"/>
                  <a:gd name="T58" fmla="*/ 29 w 113"/>
                  <a:gd name="T59" fmla="*/ 7 h 98"/>
                  <a:gd name="T60" fmla="*/ 41 w 113"/>
                  <a:gd name="T61" fmla="*/ 5 h 98"/>
                  <a:gd name="T62" fmla="*/ 55 w 113"/>
                  <a:gd name="T63" fmla="*/ 5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" h="98">
                    <a:moveTo>
                      <a:pt x="55" y="5"/>
                    </a:moveTo>
                    <a:lnTo>
                      <a:pt x="66" y="2"/>
                    </a:lnTo>
                    <a:lnTo>
                      <a:pt x="73" y="3"/>
                    </a:lnTo>
                    <a:lnTo>
                      <a:pt x="78" y="0"/>
                    </a:lnTo>
                    <a:lnTo>
                      <a:pt x="85" y="5"/>
                    </a:lnTo>
                    <a:lnTo>
                      <a:pt x="88" y="11"/>
                    </a:lnTo>
                    <a:lnTo>
                      <a:pt x="93" y="11"/>
                    </a:lnTo>
                    <a:lnTo>
                      <a:pt x="96" y="13"/>
                    </a:lnTo>
                    <a:lnTo>
                      <a:pt x="99" y="8"/>
                    </a:lnTo>
                    <a:lnTo>
                      <a:pt x="102" y="10"/>
                    </a:lnTo>
                    <a:lnTo>
                      <a:pt x="102" y="13"/>
                    </a:lnTo>
                    <a:lnTo>
                      <a:pt x="104" y="19"/>
                    </a:lnTo>
                    <a:lnTo>
                      <a:pt x="105" y="22"/>
                    </a:lnTo>
                    <a:lnTo>
                      <a:pt x="110" y="26"/>
                    </a:lnTo>
                    <a:lnTo>
                      <a:pt x="113" y="35"/>
                    </a:lnTo>
                    <a:lnTo>
                      <a:pt x="111" y="40"/>
                    </a:lnTo>
                    <a:lnTo>
                      <a:pt x="105" y="43"/>
                    </a:lnTo>
                    <a:lnTo>
                      <a:pt x="99" y="52"/>
                    </a:lnTo>
                    <a:lnTo>
                      <a:pt x="99" y="55"/>
                    </a:lnTo>
                    <a:lnTo>
                      <a:pt x="96" y="57"/>
                    </a:lnTo>
                    <a:lnTo>
                      <a:pt x="99" y="64"/>
                    </a:lnTo>
                    <a:lnTo>
                      <a:pt x="91" y="67"/>
                    </a:lnTo>
                    <a:lnTo>
                      <a:pt x="88" y="73"/>
                    </a:lnTo>
                    <a:lnTo>
                      <a:pt x="88" y="79"/>
                    </a:lnTo>
                    <a:lnTo>
                      <a:pt x="85" y="82"/>
                    </a:lnTo>
                    <a:lnTo>
                      <a:pt x="84" y="89"/>
                    </a:lnTo>
                    <a:lnTo>
                      <a:pt x="72" y="92"/>
                    </a:lnTo>
                    <a:lnTo>
                      <a:pt x="63" y="98"/>
                    </a:lnTo>
                    <a:lnTo>
                      <a:pt x="58" y="95"/>
                    </a:lnTo>
                    <a:lnTo>
                      <a:pt x="57" y="96"/>
                    </a:lnTo>
                    <a:lnTo>
                      <a:pt x="54" y="98"/>
                    </a:lnTo>
                    <a:lnTo>
                      <a:pt x="49" y="95"/>
                    </a:lnTo>
                    <a:lnTo>
                      <a:pt x="43" y="95"/>
                    </a:lnTo>
                    <a:lnTo>
                      <a:pt x="43" y="90"/>
                    </a:lnTo>
                    <a:lnTo>
                      <a:pt x="44" y="84"/>
                    </a:lnTo>
                    <a:lnTo>
                      <a:pt x="37" y="86"/>
                    </a:lnTo>
                    <a:lnTo>
                      <a:pt x="28" y="87"/>
                    </a:lnTo>
                    <a:lnTo>
                      <a:pt x="20" y="90"/>
                    </a:lnTo>
                    <a:lnTo>
                      <a:pt x="17" y="95"/>
                    </a:lnTo>
                    <a:lnTo>
                      <a:pt x="8" y="92"/>
                    </a:lnTo>
                    <a:lnTo>
                      <a:pt x="6" y="89"/>
                    </a:lnTo>
                    <a:lnTo>
                      <a:pt x="0" y="81"/>
                    </a:lnTo>
                    <a:lnTo>
                      <a:pt x="5" y="79"/>
                    </a:lnTo>
                    <a:lnTo>
                      <a:pt x="20" y="78"/>
                    </a:lnTo>
                    <a:lnTo>
                      <a:pt x="23" y="70"/>
                    </a:lnTo>
                    <a:lnTo>
                      <a:pt x="29" y="67"/>
                    </a:lnTo>
                    <a:lnTo>
                      <a:pt x="22" y="58"/>
                    </a:lnTo>
                    <a:lnTo>
                      <a:pt x="23" y="55"/>
                    </a:lnTo>
                    <a:lnTo>
                      <a:pt x="17" y="52"/>
                    </a:lnTo>
                    <a:lnTo>
                      <a:pt x="17" y="51"/>
                    </a:lnTo>
                    <a:lnTo>
                      <a:pt x="22" y="37"/>
                    </a:lnTo>
                    <a:lnTo>
                      <a:pt x="40" y="37"/>
                    </a:lnTo>
                    <a:lnTo>
                      <a:pt x="43" y="31"/>
                    </a:lnTo>
                    <a:lnTo>
                      <a:pt x="44" y="25"/>
                    </a:lnTo>
                    <a:lnTo>
                      <a:pt x="38" y="22"/>
                    </a:lnTo>
                    <a:lnTo>
                      <a:pt x="38" y="19"/>
                    </a:lnTo>
                    <a:lnTo>
                      <a:pt x="31" y="19"/>
                    </a:lnTo>
                    <a:lnTo>
                      <a:pt x="23" y="16"/>
                    </a:lnTo>
                    <a:lnTo>
                      <a:pt x="25" y="3"/>
                    </a:lnTo>
                    <a:lnTo>
                      <a:pt x="29" y="7"/>
                    </a:lnTo>
                    <a:lnTo>
                      <a:pt x="37" y="7"/>
                    </a:lnTo>
                    <a:lnTo>
                      <a:pt x="41" y="5"/>
                    </a:lnTo>
                    <a:lnTo>
                      <a:pt x="47" y="5"/>
                    </a:lnTo>
                    <a:lnTo>
                      <a:pt x="5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6" name="Freeform 4303">
                <a:extLst>
                  <a:ext uri="{FF2B5EF4-FFF2-40B4-BE49-F238E27FC236}">
                    <a16:creationId xmlns:a16="http://schemas.microsoft.com/office/drawing/2014/main" id="{C431ED4E-DA82-64D5-52B9-852BD607F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359"/>
                <a:ext cx="26" cy="25"/>
              </a:xfrm>
              <a:custGeom>
                <a:avLst/>
                <a:gdLst>
                  <a:gd name="T0" fmla="*/ 49 w 52"/>
                  <a:gd name="T1" fmla="*/ 1 h 48"/>
                  <a:gd name="T2" fmla="*/ 43 w 52"/>
                  <a:gd name="T3" fmla="*/ 3 h 48"/>
                  <a:gd name="T4" fmla="*/ 34 w 52"/>
                  <a:gd name="T5" fmla="*/ 0 h 48"/>
                  <a:gd name="T6" fmla="*/ 31 w 52"/>
                  <a:gd name="T7" fmla="*/ 7 h 48"/>
                  <a:gd name="T8" fmla="*/ 29 w 52"/>
                  <a:gd name="T9" fmla="*/ 6 h 48"/>
                  <a:gd name="T10" fmla="*/ 23 w 52"/>
                  <a:gd name="T11" fmla="*/ 12 h 48"/>
                  <a:gd name="T12" fmla="*/ 23 w 52"/>
                  <a:gd name="T13" fmla="*/ 17 h 48"/>
                  <a:gd name="T14" fmla="*/ 17 w 52"/>
                  <a:gd name="T15" fmla="*/ 18 h 48"/>
                  <a:gd name="T16" fmla="*/ 12 w 52"/>
                  <a:gd name="T17" fmla="*/ 17 h 48"/>
                  <a:gd name="T18" fmla="*/ 6 w 52"/>
                  <a:gd name="T19" fmla="*/ 20 h 48"/>
                  <a:gd name="T20" fmla="*/ 0 w 52"/>
                  <a:gd name="T21" fmla="*/ 29 h 48"/>
                  <a:gd name="T22" fmla="*/ 5 w 52"/>
                  <a:gd name="T23" fmla="*/ 35 h 48"/>
                  <a:gd name="T24" fmla="*/ 3 w 52"/>
                  <a:gd name="T25" fmla="*/ 44 h 48"/>
                  <a:gd name="T26" fmla="*/ 9 w 52"/>
                  <a:gd name="T27" fmla="*/ 48 h 48"/>
                  <a:gd name="T28" fmla="*/ 15 w 52"/>
                  <a:gd name="T29" fmla="*/ 45 h 48"/>
                  <a:gd name="T30" fmla="*/ 22 w 52"/>
                  <a:gd name="T31" fmla="*/ 35 h 48"/>
                  <a:gd name="T32" fmla="*/ 32 w 52"/>
                  <a:gd name="T33" fmla="*/ 33 h 48"/>
                  <a:gd name="T34" fmla="*/ 37 w 52"/>
                  <a:gd name="T35" fmla="*/ 35 h 48"/>
                  <a:gd name="T36" fmla="*/ 40 w 52"/>
                  <a:gd name="T37" fmla="*/ 33 h 48"/>
                  <a:gd name="T38" fmla="*/ 40 w 52"/>
                  <a:gd name="T39" fmla="*/ 32 h 48"/>
                  <a:gd name="T40" fmla="*/ 37 w 52"/>
                  <a:gd name="T41" fmla="*/ 21 h 48"/>
                  <a:gd name="T42" fmla="*/ 41 w 52"/>
                  <a:gd name="T43" fmla="*/ 17 h 48"/>
                  <a:gd name="T44" fmla="*/ 46 w 52"/>
                  <a:gd name="T45" fmla="*/ 17 h 48"/>
                  <a:gd name="T46" fmla="*/ 52 w 52"/>
                  <a:gd name="T47" fmla="*/ 9 h 48"/>
                  <a:gd name="T48" fmla="*/ 49 w 52"/>
                  <a:gd name="T49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9" y="1"/>
                    </a:moveTo>
                    <a:lnTo>
                      <a:pt x="43" y="3"/>
                    </a:lnTo>
                    <a:lnTo>
                      <a:pt x="34" y="0"/>
                    </a:lnTo>
                    <a:lnTo>
                      <a:pt x="31" y="7"/>
                    </a:lnTo>
                    <a:lnTo>
                      <a:pt x="29" y="6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17" y="18"/>
                    </a:lnTo>
                    <a:lnTo>
                      <a:pt x="12" y="17"/>
                    </a:lnTo>
                    <a:lnTo>
                      <a:pt x="6" y="20"/>
                    </a:lnTo>
                    <a:lnTo>
                      <a:pt x="0" y="29"/>
                    </a:lnTo>
                    <a:lnTo>
                      <a:pt x="5" y="35"/>
                    </a:lnTo>
                    <a:lnTo>
                      <a:pt x="3" y="44"/>
                    </a:lnTo>
                    <a:lnTo>
                      <a:pt x="9" y="48"/>
                    </a:lnTo>
                    <a:lnTo>
                      <a:pt x="15" y="45"/>
                    </a:lnTo>
                    <a:lnTo>
                      <a:pt x="22" y="35"/>
                    </a:lnTo>
                    <a:lnTo>
                      <a:pt x="32" y="33"/>
                    </a:lnTo>
                    <a:lnTo>
                      <a:pt x="37" y="35"/>
                    </a:lnTo>
                    <a:lnTo>
                      <a:pt x="40" y="33"/>
                    </a:lnTo>
                    <a:lnTo>
                      <a:pt x="40" y="32"/>
                    </a:lnTo>
                    <a:lnTo>
                      <a:pt x="37" y="21"/>
                    </a:lnTo>
                    <a:lnTo>
                      <a:pt x="41" y="17"/>
                    </a:lnTo>
                    <a:lnTo>
                      <a:pt x="46" y="17"/>
                    </a:lnTo>
                    <a:lnTo>
                      <a:pt x="52" y="9"/>
                    </a:lnTo>
                    <a:lnTo>
                      <a:pt x="4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7" name="Freeform 4304">
                <a:extLst>
                  <a:ext uri="{FF2B5EF4-FFF2-40B4-BE49-F238E27FC236}">
                    <a16:creationId xmlns:a16="http://schemas.microsoft.com/office/drawing/2014/main" id="{55CF6450-9724-86A4-B72D-AFABD2EAD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359"/>
                <a:ext cx="26" cy="25"/>
              </a:xfrm>
              <a:custGeom>
                <a:avLst/>
                <a:gdLst>
                  <a:gd name="T0" fmla="*/ 49 w 52"/>
                  <a:gd name="T1" fmla="*/ 1 h 48"/>
                  <a:gd name="T2" fmla="*/ 52 w 52"/>
                  <a:gd name="T3" fmla="*/ 9 h 48"/>
                  <a:gd name="T4" fmla="*/ 46 w 52"/>
                  <a:gd name="T5" fmla="*/ 17 h 48"/>
                  <a:gd name="T6" fmla="*/ 41 w 52"/>
                  <a:gd name="T7" fmla="*/ 17 h 48"/>
                  <a:gd name="T8" fmla="*/ 37 w 52"/>
                  <a:gd name="T9" fmla="*/ 21 h 48"/>
                  <a:gd name="T10" fmla="*/ 40 w 52"/>
                  <a:gd name="T11" fmla="*/ 32 h 48"/>
                  <a:gd name="T12" fmla="*/ 40 w 52"/>
                  <a:gd name="T13" fmla="*/ 33 h 48"/>
                  <a:gd name="T14" fmla="*/ 37 w 52"/>
                  <a:gd name="T15" fmla="*/ 35 h 48"/>
                  <a:gd name="T16" fmla="*/ 32 w 52"/>
                  <a:gd name="T17" fmla="*/ 33 h 48"/>
                  <a:gd name="T18" fmla="*/ 22 w 52"/>
                  <a:gd name="T19" fmla="*/ 35 h 48"/>
                  <a:gd name="T20" fmla="*/ 15 w 52"/>
                  <a:gd name="T21" fmla="*/ 45 h 48"/>
                  <a:gd name="T22" fmla="*/ 9 w 52"/>
                  <a:gd name="T23" fmla="*/ 48 h 48"/>
                  <a:gd name="T24" fmla="*/ 3 w 52"/>
                  <a:gd name="T25" fmla="*/ 44 h 48"/>
                  <a:gd name="T26" fmla="*/ 5 w 52"/>
                  <a:gd name="T27" fmla="*/ 35 h 48"/>
                  <a:gd name="T28" fmla="*/ 0 w 52"/>
                  <a:gd name="T29" fmla="*/ 29 h 48"/>
                  <a:gd name="T30" fmla="*/ 6 w 52"/>
                  <a:gd name="T31" fmla="*/ 20 h 48"/>
                  <a:gd name="T32" fmla="*/ 12 w 52"/>
                  <a:gd name="T33" fmla="*/ 17 h 48"/>
                  <a:gd name="T34" fmla="*/ 17 w 52"/>
                  <a:gd name="T35" fmla="*/ 18 h 48"/>
                  <a:gd name="T36" fmla="*/ 23 w 52"/>
                  <a:gd name="T37" fmla="*/ 17 h 48"/>
                  <a:gd name="T38" fmla="*/ 23 w 52"/>
                  <a:gd name="T39" fmla="*/ 12 h 48"/>
                  <a:gd name="T40" fmla="*/ 29 w 52"/>
                  <a:gd name="T41" fmla="*/ 6 h 48"/>
                  <a:gd name="T42" fmla="*/ 31 w 52"/>
                  <a:gd name="T43" fmla="*/ 7 h 48"/>
                  <a:gd name="T44" fmla="*/ 34 w 52"/>
                  <a:gd name="T45" fmla="*/ 0 h 48"/>
                  <a:gd name="T46" fmla="*/ 43 w 52"/>
                  <a:gd name="T47" fmla="*/ 3 h 48"/>
                  <a:gd name="T48" fmla="*/ 49 w 52"/>
                  <a:gd name="T49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9" y="1"/>
                    </a:moveTo>
                    <a:lnTo>
                      <a:pt x="52" y="9"/>
                    </a:lnTo>
                    <a:lnTo>
                      <a:pt x="46" y="17"/>
                    </a:lnTo>
                    <a:lnTo>
                      <a:pt x="41" y="17"/>
                    </a:lnTo>
                    <a:lnTo>
                      <a:pt x="37" y="21"/>
                    </a:lnTo>
                    <a:lnTo>
                      <a:pt x="40" y="32"/>
                    </a:lnTo>
                    <a:lnTo>
                      <a:pt x="40" y="33"/>
                    </a:lnTo>
                    <a:lnTo>
                      <a:pt x="37" y="35"/>
                    </a:lnTo>
                    <a:lnTo>
                      <a:pt x="32" y="33"/>
                    </a:lnTo>
                    <a:lnTo>
                      <a:pt x="22" y="35"/>
                    </a:lnTo>
                    <a:lnTo>
                      <a:pt x="15" y="45"/>
                    </a:lnTo>
                    <a:lnTo>
                      <a:pt x="9" y="48"/>
                    </a:lnTo>
                    <a:lnTo>
                      <a:pt x="3" y="44"/>
                    </a:lnTo>
                    <a:lnTo>
                      <a:pt x="5" y="35"/>
                    </a:lnTo>
                    <a:lnTo>
                      <a:pt x="0" y="29"/>
                    </a:lnTo>
                    <a:lnTo>
                      <a:pt x="6" y="20"/>
                    </a:lnTo>
                    <a:lnTo>
                      <a:pt x="12" y="17"/>
                    </a:lnTo>
                    <a:lnTo>
                      <a:pt x="17" y="18"/>
                    </a:lnTo>
                    <a:lnTo>
                      <a:pt x="23" y="17"/>
                    </a:lnTo>
                    <a:lnTo>
                      <a:pt x="23" y="12"/>
                    </a:lnTo>
                    <a:lnTo>
                      <a:pt x="29" y="6"/>
                    </a:lnTo>
                    <a:lnTo>
                      <a:pt x="31" y="7"/>
                    </a:lnTo>
                    <a:lnTo>
                      <a:pt x="34" y="0"/>
                    </a:lnTo>
                    <a:lnTo>
                      <a:pt x="43" y="3"/>
                    </a:lnTo>
                    <a:lnTo>
                      <a:pt x="4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8" name="Freeform 4305">
                <a:extLst>
                  <a:ext uri="{FF2B5EF4-FFF2-40B4-BE49-F238E27FC236}">
                    <a16:creationId xmlns:a16="http://schemas.microsoft.com/office/drawing/2014/main" id="{F2401406-2F1F-2613-ECFE-385C308E7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359"/>
                <a:ext cx="26" cy="25"/>
              </a:xfrm>
              <a:custGeom>
                <a:avLst/>
                <a:gdLst>
                  <a:gd name="T0" fmla="*/ 49 w 52"/>
                  <a:gd name="T1" fmla="*/ 1 h 48"/>
                  <a:gd name="T2" fmla="*/ 52 w 52"/>
                  <a:gd name="T3" fmla="*/ 9 h 48"/>
                  <a:gd name="T4" fmla="*/ 46 w 52"/>
                  <a:gd name="T5" fmla="*/ 17 h 48"/>
                  <a:gd name="T6" fmla="*/ 41 w 52"/>
                  <a:gd name="T7" fmla="*/ 17 h 48"/>
                  <a:gd name="T8" fmla="*/ 37 w 52"/>
                  <a:gd name="T9" fmla="*/ 21 h 48"/>
                  <a:gd name="T10" fmla="*/ 40 w 52"/>
                  <a:gd name="T11" fmla="*/ 32 h 48"/>
                  <a:gd name="T12" fmla="*/ 40 w 52"/>
                  <a:gd name="T13" fmla="*/ 33 h 48"/>
                  <a:gd name="T14" fmla="*/ 37 w 52"/>
                  <a:gd name="T15" fmla="*/ 35 h 48"/>
                  <a:gd name="T16" fmla="*/ 32 w 52"/>
                  <a:gd name="T17" fmla="*/ 33 h 48"/>
                  <a:gd name="T18" fmla="*/ 22 w 52"/>
                  <a:gd name="T19" fmla="*/ 35 h 48"/>
                  <a:gd name="T20" fmla="*/ 15 w 52"/>
                  <a:gd name="T21" fmla="*/ 45 h 48"/>
                  <a:gd name="T22" fmla="*/ 9 w 52"/>
                  <a:gd name="T23" fmla="*/ 48 h 48"/>
                  <a:gd name="T24" fmla="*/ 3 w 52"/>
                  <a:gd name="T25" fmla="*/ 44 h 48"/>
                  <a:gd name="T26" fmla="*/ 5 w 52"/>
                  <a:gd name="T27" fmla="*/ 35 h 48"/>
                  <a:gd name="T28" fmla="*/ 0 w 52"/>
                  <a:gd name="T29" fmla="*/ 29 h 48"/>
                  <a:gd name="T30" fmla="*/ 6 w 52"/>
                  <a:gd name="T31" fmla="*/ 20 h 48"/>
                  <a:gd name="T32" fmla="*/ 12 w 52"/>
                  <a:gd name="T33" fmla="*/ 17 h 48"/>
                  <a:gd name="T34" fmla="*/ 17 w 52"/>
                  <a:gd name="T35" fmla="*/ 18 h 48"/>
                  <a:gd name="T36" fmla="*/ 23 w 52"/>
                  <a:gd name="T37" fmla="*/ 17 h 48"/>
                  <a:gd name="T38" fmla="*/ 23 w 52"/>
                  <a:gd name="T39" fmla="*/ 12 h 48"/>
                  <a:gd name="T40" fmla="*/ 29 w 52"/>
                  <a:gd name="T41" fmla="*/ 6 h 48"/>
                  <a:gd name="T42" fmla="*/ 31 w 52"/>
                  <a:gd name="T43" fmla="*/ 7 h 48"/>
                  <a:gd name="T44" fmla="*/ 34 w 52"/>
                  <a:gd name="T45" fmla="*/ 0 h 48"/>
                  <a:gd name="T46" fmla="*/ 43 w 52"/>
                  <a:gd name="T47" fmla="*/ 3 h 48"/>
                  <a:gd name="T48" fmla="*/ 49 w 52"/>
                  <a:gd name="T49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9" y="1"/>
                    </a:moveTo>
                    <a:lnTo>
                      <a:pt x="52" y="9"/>
                    </a:lnTo>
                    <a:lnTo>
                      <a:pt x="46" y="17"/>
                    </a:lnTo>
                    <a:lnTo>
                      <a:pt x="41" y="17"/>
                    </a:lnTo>
                    <a:lnTo>
                      <a:pt x="37" y="21"/>
                    </a:lnTo>
                    <a:lnTo>
                      <a:pt x="40" y="32"/>
                    </a:lnTo>
                    <a:lnTo>
                      <a:pt x="40" y="33"/>
                    </a:lnTo>
                    <a:lnTo>
                      <a:pt x="37" y="35"/>
                    </a:lnTo>
                    <a:lnTo>
                      <a:pt x="32" y="33"/>
                    </a:lnTo>
                    <a:lnTo>
                      <a:pt x="22" y="35"/>
                    </a:lnTo>
                    <a:lnTo>
                      <a:pt x="15" y="45"/>
                    </a:lnTo>
                    <a:lnTo>
                      <a:pt x="9" y="48"/>
                    </a:lnTo>
                    <a:lnTo>
                      <a:pt x="3" y="44"/>
                    </a:lnTo>
                    <a:lnTo>
                      <a:pt x="5" y="35"/>
                    </a:lnTo>
                    <a:lnTo>
                      <a:pt x="0" y="29"/>
                    </a:lnTo>
                    <a:lnTo>
                      <a:pt x="6" y="20"/>
                    </a:lnTo>
                    <a:lnTo>
                      <a:pt x="12" y="17"/>
                    </a:lnTo>
                    <a:lnTo>
                      <a:pt x="17" y="18"/>
                    </a:lnTo>
                    <a:lnTo>
                      <a:pt x="23" y="17"/>
                    </a:lnTo>
                    <a:lnTo>
                      <a:pt x="23" y="12"/>
                    </a:lnTo>
                    <a:lnTo>
                      <a:pt x="29" y="6"/>
                    </a:lnTo>
                    <a:lnTo>
                      <a:pt x="31" y="7"/>
                    </a:lnTo>
                    <a:lnTo>
                      <a:pt x="34" y="0"/>
                    </a:lnTo>
                    <a:lnTo>
                      <a:pt x="43" y="3"/>
                    </a:lnTo>
                    <a:lnTo>
                      <a:pt x="4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9" name="Freeform 4306">
                <a:extLst>
                  <a:ext uri="{FF2B5EF4-FFF2-40B4-BE49-F238E27FC236}">
                    <a16:creationId xmlns:a16="http://schemas.microsoft.com/office/drawing/2014/main" id="{0581432C-D152-3696-275E-30778C874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90"/>
                <a:ext cx="52" cy="50"/>
              </a:xfrm>
              <a:custGeom>
                <a:avLst/>
                <a:gdLst>
                  <a:gd name="T0" fmla="*/ 76 w 103"/>
                  <a:gd name="T1" fmla="*/ 3 h 98"/>
                  <a:gd name="T2" fmla="*/ 69 w 103"/>
                  <a:gd name="T3" fmla="*/ 4 h 98"/>
                  <a:gd name="T4" fmla="*/ 56 w 103"/>
                  <a:gd name="T5" fmla="*/ 0 h 98"/>
                  <a:gd name="T6" fmla="*/ 48 w 103"/>
                  <a:gd name="T7" fmla="*/ 3 h 98"/>
                  <a:gd name="T8" fmla="*/ 39 w 103"/>
                  <a:gd name="T9" fmla="*/ 4 h 98"/>
                  <a:gd name="T10" fmla="*/ 33 w 103"/>
                  <a:gd name="T11" fmla="*/ 7 h 98"/>
                  <a:gd name="T12" fmla="*/ 21 w 103"/>
                  <a:gd name="T13" fmla="*/ 13 h 98"/>
                  <a:gd name="T14" fmla="*/ 15 w 103"/>
                  <a:gd name="T15" fmla="*/ 25 h 98"/>
                  <a:gd name="T16" fmla="*/ 6 w 103"/>
                  <a:gd name="T17" fmla="*/ 25 h 98"/>
                  <a:gd name="T18" fmla="*/ 0 w 103"/>
                  <a:gd name="T19" fmla="*/ 38 h 98"/>
                  <a:gd name="T20" fmla="*/ 12 w 103"/>
                  <a:gd name="T21" fmla="*/ 51 h 98"/>
                  <a:gd name="T22" fmla="*/ 4 w 103"/>
                  <a:gd name="T23" fmla="*/ 59 h 98"/>
                  <a:gd name="T24" fmla="*/ 3 w 103"/>
                  <a:gd name="T25" fmla="*/ 63 h 98"/>
                  <a:gd name="T26" fmla="*/ 7 w 103"/>
                  <a:gd name="T27" fmla="*/ 69 h 98"/>
                  <a:gd name="T28" fmla="*/ 19 w 103"/>
                  <a:gd name="T29" fmla="*/ 71 h 98"/>
                  <a:gd name="T30" fmla="*/ 27 w 103"/>
                  <a:gd name="T31" fmla="*/ 77 h 98"/>
                  <a:gd name="T32" fmla="*/ 33 w 103"/>
                  <a:gd name="T33" fmla="*/ 74 h 98"/>
                  <a:gd name="T34" fmla="*/ 36 w 103"/>
                  <a:gd name="T35" fmla="*/ 79 h 98"/>
                  <a:gd name="T36" fmla="*/ 45 w 103"/>
                  <a:gd name="T37" fmla="*/ 79 h 98"/>
                  <a:gd name="T38" fmla="*/ 59 w 103"/>
                  <a:gd name="T39" fmla="*/ 79 h 98"/>
                  <a:gd name="T40" fmla="*/ 63 w 103"/>
                  <a:gd name="T41" fmla="*/ 86 h 98"/>
                  <a:gd name="T42" fmla="*/ 69 w 103"/>
                  <a:gd name="T43" fmla="*/ 98 h 98"/>
                  <a:gd name="T44" fmla="*/ 80 w 103"/>
                  <a:gd name="T45" fmla="*/ 77 h 98"/>
                  <a:gd name="T46" fmla="*/ 79 w 103"/>
                  <a:gd name="T47" fmla="*/ 66 h 98"/>
                  <a:gd name="T48" fmla="*/ 85 w 103"/>
                  <a:gd name="T49" fmla="*/ 57 h 98"/>
                  <a:gd name="T50" fmla="*/ 94 w 103"/>
                  <a:gd name="T51" fmla="*/ 48 h 98"/>
                  <a:gd name="T52" fmla="*/ 91 w 103"/>
                  <a:gd name="T53" fmla="*/ 38 h 98"/>
                  <a:gd name="T54" fmla="*/ 92 w 103"/>
                  <a:gd name="T55" fmla="*/ 25 h 98"/>
                  <a:gd name="T56" fmla="*/ 95 w 103"/>
                  <a:gd name="T57" fmla="*/ 21 h 98"/>
                  <a:gd name="T58" fmla="*/ 103 w 103"/>
                  <a:gd name="T59" fmla="*/ 7 h 98"/>
                  <a:gd name="T60" fmla="*/ 95 w 103"/>
                  <a:gd name="T61" fmla="*/ 6 h 98"/>
                  <a:gd name="T62" fmla="*/ 82 w 103"/>
                  <a:gd name="T63" fmla="*/ 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" h="98">
                    <a:moveTo>
                      <a:pt x="82" y="6"/>
                    </a:moveTo>
                    <a:lnTo>
                      <a:pt x="76" y="3"/>
                    </a:lnTo>
                    <a:lnTo>
                      <a:pt x="69" y="7"/>
                    </a:lnTo>
                    <a:lnTo>
                      <a:pt x="69" y="4"/>
                    </a:lnTo>
                    <a:lnTo>
                      <a:pt x="59" y="3"/>
                    </a:lnTo>
                    <a:lnTo>
                      <a:pt x="56" y="0"/>
                    </a:lnTo>
                    <a:lnTo>
                      <a:pt x="56" y="4"/>
                    </a:lnTo>
                    <a:lnTo>
                      <a:pt x="48" y="3"/>
                    </a:lnTo>
                    <a:lnTo>
                      <a:pt x="48" y="6"/>
                    </a:lnTo>
                    <a:lnTo>
                      <a:pt x="39" y="4"/>
                    </a:lnTo>
                    <a:lnTo>
                      <a:pt x="35" y="6"/>
                    </a:lnTo>
                    <a:lnTo>
                      <a:pt x="33" y="7"/>
                    </a:lnTo>
                    <a:lnTo>
                      <a:pt x="24" y="12"/>
                    </a:lnTo>
                    <a:lnTo>
                      <a:pt x="21" y="13"/>
                    </a:lnTo>
                    <a:lnTo>
                      <a:pt x="22" y="19"/>
                    </a:lnTo>
                    <a:lnTo>
                      <a:pt x="15" y="25"/>
                    </a:lnTo>
                    <a:lnTo>
                      <a:pt x="7" y="28"/>
                    </a:lnTo>
                    <a:lnTo>
                      <a:pt x="6" y="25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9" y="41"/>
                    </a:lnTo>
                    <a:lnTo>
                      <a:pt x="12" y="51"/>
                    </a:lnTo>
                    <a:lnTo>
                      <a:pt x="10" y="54"/>
                    </a:lnTo>
                    <a:lnTo>
                      <a:pt x="4" y="59"/>
                    </a:lnTo>
                    <a:lnTo>
                      <a:pt x="0" y="57"/>
                    </a:lnTo>
                    <a:lnTo>
                      <a:pt x="3" y="63"/>
                    </a:lnTo>
                    <a:lnTo>
                      <a:pt x="0" y="68"/>
                    </a:lnTo>
                    <a:lnTo>
                      <a:pt x="7" y="69"/>
                    </a:lnTo>
                    <a:lnTo>
                      <a:pt x="12" y="66"/>
                    </a:lnTo>
                    <a:lnTo>
                      <a:pt x="19" y="71"/>
                    </a:lnTo>
                    <a:lnTo>
                      <a:pt x="22" y="77"/>
                    </a:lnTo>
                    <a:lnTo>
                      <a:pt x="27" y="77"/>
                    </a:lnTo>
                    <a:lnTo>
                      <a:pt x="30" y="79"/>
                    </a:lnTo>
                    <a:lnTo>
                      <a:pt x="33" y="74"/>
                    </a:lnTo>
                    <a:lnTo>
                      <a:pt x="36" y="76"/>
                    </a:lnTo>
                    <a:lnTo>
                      <a:pt x="36" y="79"/>
                    </a:lnTo>
                    <a:lnTo>
                      <a:pt x="39" y="80"/>
                    </a:lnTo>
                    <a:lnTo>
                      <a:pt x="45" y="79"/>
                    </a:lnTo>
                    <a:lnTo>
                      <a:pt x="53" y="74"/>
                    </a:lnTo>
                    <a:lnTo>
                      <a:pt x="59" y="79"/>
                    </a:lnTo>
                    <a:lnTo>
                      <a:pt x="59" y="82"/>
                    </a:lnTo>
                    <a:lnTo>
                      <a:pt x="63" y="86"/>
                    </a:lnTo>
                    <a:lnTo>
                      <a:pt x="65" y="94"/>
                    </a:lnTo>
                    <a:lnTo>
                      <a:pt x="69" y="98"/>
                    </a:lnTo>
                    <a:lnTo>
                      <a:pt x="82" y="83"/>
                    </a:lnTo>
                    <a:lnTo>
                      <a:pt x="80" y="77"/>
                    </a:lnTo>
                    <a:lnTo>
                      <a:pt x="80" y="73"/>
                    </a:lnTo>
                    <a:lnTo>
                      <a:pt x="79" y="66"/>
                    </a:lnTo>
                    <a:lnTo>
                      <a:pt x="80" y="62"/>
                    </a:lnTo>
                    <a:lnTo>
                      <a:pt x="85" y="57"/>
                    </a:lnTo>
                    <a:lnTo>
                      <a:pt x="83" y="51"/>
                    </a:lnTo>
                    <a:lnTo>
                      <a:pt x="94" y="48"/>
                    </a:lnTo>
                    <a:lnTo>
                      <a:pt x="91" y="42"/>
                    </a:lnTo>
                    <a:lnTo>
                      <a:pt x="91" y="38"/>
                    </a:lnTo>
                    <a:lnTo>
                      <a:pt x="82" y="28"/>
                    </a:lnTo>
                    <a:lnTo>
                      <a:pt x="92" y="25"/>
                    </a:lnTo>
                    <a:lnTo>
                      <a:pt x="95" y="21"/>
                    </a:lnTo>
                    <a:lnTo>
                      <a:pt x="95" y="21"/>
                    </a:lnTo>
                    <a:lnTo>
                      <a:pt x="103" y="12"/>
                    </a:lnTo>
                    <a:lnTo>
                      <a:pt x="103" y="7"/>
                    </a:lnTo>
                    <a:lnTo>
                      <a:pt x="100" y="7"/>
                    </a:lnTo>
                    <a:lnTo>
                      <a:pt x="95" y="6"/>
                    </a:lnTo>
                    <a:lnTo>
                      <a:pt x="95" y="3"/>
                    </a:lnTo>
                    <a:lnTo>
                      <a:pt x="82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0" name="Freeform 4307">
                <a:extLst>
                  <a:ext uri="{FF2B5EF4-FFF2-40B4-BE49-F238E27FC236}">
                    <a16:creationId xmlns:a16="http://schemas.microsoft.com/office/drawing/2014/main" id="{A1BC28B4-94A1-0892-A43D-95BB78C65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90"/>
                <a:ext cx="52" cy="50"/>
              </a:xfrm>
              <a:custGeom>
                <a:avLst/>
                <a:gdLst>
                  <a:gd name="T0" fmla="*/ 95 w 103"/>
                  <a:gd name="T1" fmla="*/ 3 h 98"/>
                  <a:gd name="T2" fmla="*/ 100 w 103"/>
                  <a:gd name="T3" fmla="*/ 7 h 98"/>
                  <a:gd name="T4" fmla="*/ 103 w 103"/>
                  <a:gd name="T5" fmla="*/ 12 h 98"/>
                  <a:gd name="T6" fmla="*/ 95 w 103"/>
                  <a:gd name="T7" fmla="*/ 21 h 98"/>
                  <a:gd name="T8" fmla="*/ 82 w 103"/>
                  <a:gd name="T9" fmla="*/ 28 h 98"/>
                  <a:gd name="T10" fmla="*/ 91 w 103"/>
                  <a:gd name="T11" fmla="*/ 42 h 98"/>
                  <a:gd name="T12" fmla="*/ 83 w 103"/>
                  <a:gd name="T13" fmla="*/ 51 h 98"/>
                  <a:gd name="T14" fmla="*/ 80 w 103"/>
                  <a:gd name="T15" fmla="*/ 62 h 98"/>
                  <a:gd name="T16" fmla="*/ 80 w 103"/>
                  <a:gd name="T17" fmla="*/ 73 h 98"/>
                  <a:gd name="T18" fmla="*/ 82 w 103"/>
                  <a:gd name="T19" fmla="*/ 83 h 98"/>
                  <a:gd name="T20" fmla="*/ 65 w 103"/>
                  <a:gd name="T21" fmla="*/ 94 h 98"/>
                  <a:gd name="T22" fmla="*/ 59 w 103"/>
                  <a:gd name="T23" fmla="*/ 82 h 98"/>
                  <a:gd name="T24" fmla="*/ 53 w 103"/>
                  <a:gd name="T25" fmla="*/ 74 h 98"/>
                  <a:gd name="T26" fmla="*/ 39 w 103"/>
                  <a:gd name="T27" fmla="*/ 80 h 98"/>
                  <a:gd name="T28" fmla="*/ 36 w 103"/>
                  <a:gd name="T29" fmla="*/ 76 h 98"/>
                  <a:gd name="T30" fmla="*/ 30 w 103"/>
                  <a:gd name="T31" fmla="*/ 79 h 98"/>
                  <a:gd name="T32" fmla="*/ 22 w 103"/>
                  <a:gd name="T33" fmla="*/ 77 h 98"/>
                  <a:gd name="T34" fmla="*/ 12 w 103"/>
                  <a:gd name="T35" fmla="*/ 66 h 98"/>
                  <a:gd name="T36" fmla="*/ 0 w 103"/>
                  <a:gd name="T37" fmla="*/ 68 h 98"/>
                  <a:gd name="T38" fmla="*/ 0 w 103"/>
                  <a:gd name="T39" fmla="*/ 57 h 98"/>
                  <a:gd name="T40" fmla="*/ 10 w 103"/>
                  <a:gd name="T41" fmla="*/ 54 h 98"/>
                  <a:gd name="T42" fmla="*/ 9 w 103"/>
                  <a:gd name="T43" fmla="*/ 41 h 98"/>
                  <a:gd name="T44" fmla="*/ 0 w 103"/>
                  <a:gd name="T45" fmla="*/ 31 h 98"/>
                  <a:gd name="T46" fmla="*/ 7 w 103"/>
                  <a:gd name="T47" fmla="*/ 28 h 98"/>
                  <a:gd name="T48" fmla="*/ 22 w 103"/>
                  <a:gd name="T49" fmla="*/ 19 h 98"/>
                  <a:gd name="T50" fmla="*/ 24 w 103"/>
                  <a:gd name="T51" fmla="*/ 12 h 98"/>
                  <a:gd name="T52" fmla="*/ 35 w 103"/>
                  <a:gd name="T53" fmla="*/ 6 h 98"/>
                  <a:gd name="T54" fmla="*/ 48 w 103"/>
                  <a:gd name="T55" fmla="*/ 6 h 98"/>
                  <a:gd name="T56" fmla="*/ 56 w 103"/>
                  <a:gd name="T57" fmla="*/ 4 h 98"/>
                  <a:gd name="T58" fmla="*/ 59 w 103"/>
                  <a:gd name="T59" fmla="*/ 3 h 98"/>
                  <a:gd name="T60" fmla="*/ 69 w 103"/>
                  <a:gd name="T61" fmla="*/ 7 h 98"/>
                  <a:gd name="T62" fmla="*/ 82 w 103"/>
                  <a:gd name="T63" fmla="*/ 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" h="98">
                    <a:moveTo>
                      <a:pt x="82" y="6"/>
                    </a:moveTo>
                    <a:lnTo>
                      <a:pt x="95" y="3"/>
                    </a:lnTo>
                    <a:lnTo>
                      <a:pt x="95" y="6"/>
                    </a:lnTo>
                    <a:lnTo>
                      <a:pt x="100" y="7"/>
                    </a:lnTo>
                    <a:lnTo>
                      <a:pt x="103" y="7"/>
                    </a:lnTo>
                    <a:lnTo>
                      <a:pt x="103" y="12"/>
                    </a:lnTo>
                    <a:lnTo>
                      <a:pt x="95" y="21"/>
                    </a:lnTo>
                    <a:lnTo>
                      <a:pt x="95" y="21"/>
                    </a:lnTo>
                    <a:lnTo>
                      <a:pt x="92" y="25"/>
                    </a:lnTo>
                    <a:lnTo>
                      <a:pt x="82" y="28"/>
                    </a:lnTo>
                    <a:lnTo>
                      <a:pt x="91" y="38"/>
                    </a:lnTo>
                    <a:lnTo>
                      <a:pt x="91" y="42"/>
                    </a:lnTo>
                    <a:lnTo>
                      <a:pt x="94" y="48"/>
                    </a:lnTo>
                    <a:lnTo>
                      <a:pt x="83" y="51"/>
                    </a:lnTo>
                    <a:lnTo>
                      <a:pt x="85" y="57"/>
                    </a:lnTo>
                    <a:lnTo>
                      <a:pt x="80" y="62"/>
                    </a:lnTo>
                    <a:lnTo>
                      <a:pt x="79" y="66"/>
                    </a:lnTo>
                    <a:lnTo>
                      <a:pt x="80" y="73"/>
                    </a:lnTo>
                    <a:lnTo>
                      <a:pt x="80" y="77"/>
                    </a:lnTo>
                    <a:lnTo>
                      <a:pt x="82" y="83"/>
                    </a:lnTo>
                    <a:lnTo>
                      <a:pt x="69" y="98"/>
                    </a:lnTo>
                    <a:lnTo>
                      <a:pt x="65" y="94"/>
                    </a:lnTo>
                    <a:lnTo>
                      <a:pt x="63" y="86"/>
                    </a:lnTo>
                    <a:lnTo>
                      <a:pt x="59" y="82"/>
                    </a:lnTo>
                    <a:lnTo>
                      <a:pt x="59" y="79"/>
                    </a:lnTo>
                    <a:lnTo>
                      <a:pt x="53" y="74"/>
                    </a:lnTo>
                    <a:lnTo>
                      <a:pt x="45" y="79"/>
                    </a:lnTo>
                    <a:lnTo>
                      <a:pt x="39" y="80"/>
                    </a:lnTo>
                    <a:lnTo>
                      <a:pt x="36" y="79"/>
                    </a:lnTo>
                    <a:lnTo>
                      <a:pt x="36" y="76"/>
                    </a:lnTo>
                    <a:lnTo>
                      <a:pt x="33" y="74"/>
                    </a:lnTo>
                    <a:lnTo>
                      <a:pt x="30" y="79"/>
                    </a:lnTo>
                    <a:lnTo>
                      <a:pt x="27" y="77"/>
                    </a:lnTo>
                    <a:lnTo>
                      <a:pt x="22" y="77"/>
                    </a:lnTo>
                    <a:lnTo>
                      <a:pt x="19" y="71"/>
                    </a:lnTo>
                    <a:lnTo>
                      <a:pt x="12" y="66"/>
                    </a:lnTo>
                    <a:lnTo>
                      <a:pt x="7" y="69"/>
                    </a:lnTo>
                    <a:lnTo>
                      <a:pt x="0" y="68"/>
                    </a:lnTo>
                    <a:lnTo>
                      <a:pt x="3" y="63"/>
                    </a:lnTo>
                    <a:lnTo>
                      <a:pt x="0" y="57"/>
                    </a:lnTo>
                    <a:lnTo>
                      <a:pt x="4" y="59"/>
                    </a:lnTo>
                    <a:lnTo>
                      <a:pt x="10" y="54"/>
                    </a:lnTo>
                    <a:lnTo>
                      <a:pt x="12" y="51"/>
                    </a:lnTo>
                    <a:lnTo>
                      <a:pt x="9" y="41"/>
                    </a:lnTo>
                    <a:lnTo>
                      <a:pt x="0" y="38"/>
                    </a:lnTo>
                    <a:lnTo>
                      <a:pt x="0" y="31"/>
                    </a:lnTo>
                    <a:lnTo>
                      <a:pt x="6" y="25"/>
                    </a:lnTo>
                    <a:lnTo>
                      <a:pt x="7" y="28"/>
                    </a:lnTo>
                    <a:lnTo>
                      <a:pt x="15" y="25"/>
                    </a:lnTo>
                    <a:lnTo>
                      <a:pt x="22" y="19"/>
                    </a:lnTo>
                    <a:lnTo>
                      <a:pt x="21" y="13"/>
                    </a:lnTo>
                    <a:lnTo>
                      <a:pt x="24" y="12"/>
                    </a:lnTo>
                    <a:lnTo>
                      <a:pt x="33" y="7"/>
                    </a:lnTo>
                    <a:lnTo>
                      <a:pt x="35" y="6"/>
                    </a:lnTo>
                    <a:lnTo>
                      <a:pt x="39" y="4"/>
                    </a:lnTo>
                    <a:lnTo>
                      <a:pt x="48" y="6"/>
                    </a:lnTo>
                    <a:lnTo>
                      <a:pt x="48" y="3"/>
                    </a:lnTo>
                    <a:lnTo>
                      <a:pt x="56" y="4"/>
                    </a:lnTo>
                    <a:lnTo>
                      <a:pt x="56" y="0"/>
                    </a:lnTo>
                    <a:lnTo>
                      <a:pt x="59" y="3"/>
                    </a:lnTo>
                    <a:lnTo>
                      <a:pt x="69" y="4"/>
                    </a:lnTo>
                    <a:lnTo>
                      <a:pt x="69" y="7"/>
                    </a:lnTo>
                    <a:lnTo>
                      <a:pt x="76" y="3"/>
                    </a:lnTo>
                    <a:lnTo>
                      <a:pt x="82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1" name="Freeform 4308">
                <a:extLst>
                  <a:ext uri="{FF2B5EF4-FFF2-40B4-BE49-F238E27FC236}">
                    <a16:creationId xmlns:a16="http://schemas.microsoft.com/office/drawing/2014/main" id="{000E507C-1982-8FA7-F6F4-1F960838C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290"/>
                <a:ext cx="52" cy="50"/>
              </a:xfrm>
              <a:custGeom>
                <a:avLst/>
                <a:gdLst>
                  <a:gd name="T0" fmla="*/ 95 w 103"/>
                  <a:gd name="T1" fmla="*/ 3 h 98"/>
                  <a:gd name="T2" fmla="*/ 100 w 103"/>
                  <a:gd name="T3" fmla="*/ 7 h 98"/>
                  <a:gd name="T4" fmla="*/ 103 w 103"/>
                  <a:gd name="T5" fmla="*/ 12 h 98"/>
                  <a:gd name="T6" fmla="*/ 95 w 103"/>
                  <a:gd name="T7" fmla="*/ 21 h 98"/>
                  <a:gd name="T8" fmla="*/ 82 w 103"/>
                  <a:gd name="T9" fmla="*/ 28 h 98"/>
                  <a:gd name="T10" fmla="*/ 91 w 103"/>
                  <a:gd name="T11" fmla="*/ 42 h 98"/>
                  <a:gd name="T12" fmla="*/ 83 w 103"/>
                  <a:gd name="T13" fmla="*/ 51 h 98"/>
                  <a:gd name="T14" fmla="*/ 80 w 103"/>
                  <a:gd name="T15" fmla="*/ 62 h 98"/>
                  <a:gd name="T16" fmla="*/ 80 w 103"/>
                  <a:gd name="T17" fmla="*/ 73 h 98"/>
                  <a:gd name="T18" fmla="*/ 82 w 103"/>
                  <a:gd name="T19" fmla="*/ 83 h 98"/>
                  <a:gd name="T20" fmla="*/ 65 w 103"/>
                  <a:gd name="T21" fmla="*/ 94 h 98"/>
                  <a:gd name="T22" fmla="*/ 59 w 103"/>
                  <a:gd name="T23" fmla="*/ 82 h 98"/>
                  <a:gd name="T24" fmla="*/ 53 w 103"/>
                  <a:gd name="T25" fmla="*/ 74 h 98"/>
                  <a:gd name="T26" fmla="*/ 39 w 103"/>
                  <a:gd name="T27" fmla="*/ 80 h 98"/>
                  <a:gd name="T28" fmla="*/ 36 w 103"/>
                  <a:gd name="T29" fmla="*/ 76 h 98"/>
                  <a:gd name="T30" fmla="*/ 30 w 103"/>
                  <a:gd name="T31" fmla="*/ 79 h 98"/>
                  <a:gd name="T32" fmla="*/ 22 w 103"/>
                  <a:gd name="T33" fmla="*/ 77 h 98"/>
                  <a:gd name="T34" fmla="*/ 12 w 103"/>
                  <a:gd name="T35" fmla="*/ 66 h 98"/>
                  <a:gd name="T36" fmla="*/ 0 w 103"/>
                  <a:gd name="T37" fmla="*/ 68 h 98"/>
                  <a:gd name="T38" fmla="*/ 0 w 103"/>
                  <a:gd name="T39" fmla="*/ 57 h 98"/>
                  <a:gd name="T40" fmla="*/ 10 w 103"/>
                  <a:gd name="T41" fmla="*/ 54 h 98"/>
                  <a:gd name="T42" fmla="*/ 9 w 103"/>
                  <a:gd name="T43" fmla="*/ 41 h 98"/>
                  <a:gd name="T44" fmla="*/ 0 w 103"/>
                  <a:gd name="T45" fmla="*/ 31 h 98"/>
                  <a:gd name="T46" fmla="*/ 7 w 103"/>
                  <a:gd name="T47" fmla="*/ 28 h 98"/>
                  <a:gd name="T48" fmla="*/ 22 w 103"/>
                  <a:gd name="T49" fmla="*/ 19 h 98"/>
                  <a:gd name="T50" fmla="*/ 24 w 103"/>
                  <a:gd name="T51" fmla="*/ 12 h 98"/>
                  <a:gd name="T52" fmla="*/ 35 w 103"/>
                  <a:gd name="T53" fmla="*/ 6 h 98"/>
                  <a:gd name="T54" fmla="*/ 48 w 103"/>
                  <a:gd name="T55" fmla="*/ 6 h 98"/>
                  <a:gd name="T56" fmla="*/ 56 w 103"/>
                  <a:gd name="T57" fmla="*/ 4 h 98"/>
                  <a:gd name="T58" fmla="*/ 59 w 103"/>
                  <a:gd name="T59" fmla="*/ 3 h 98"/>
                  <a:gd name="T60" fmla="*/ 69 w 103"/>
                  <a:gd name="T61" fmla="*/ 7 h 98"/>
                  <a:gd name="T62" fmla="*/ 82 w 103"/>
                  <a:gd name="T63" fmla="*/ 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" h="98">
                    <a:moveTo>
                      <a:pt x="82" y="6"/>
                    </a:moveTo>
                    <a:lnTo>
                      <a:pt x="95" y="3"/>
                    </a:lnTo>
                    <a:lnTo>
                      <a:pt x="95" y="6"/>
                    </a:lnTo>
                    <a:lnTo>
                      <a:pt x="100" y="7"/>
                    </a:lnTo>
                    <a:lnTo>
                      <a:pt x="103" y="7"/>
                    </a:lnTo>
                    <a:lnTo>
                      <a:pt x="103" y="12"/>
                    </a:lnTo>
                    <a:lnTo>
                      <a:pt x="95" y="21"/>
                    </a:lnTo>
                    <a:lnTo>
                      <a:pt x="95" y="21"/>
                    </a:lnTo>
                    <a:lnTo>
                      <a:pt x="92" y="25"/>
                    </a:lnTo>
                    <a:lnTo>
                      <a:pt x="82" y="28"/>
                    </a:lnTo>
                    <a:lnTo>
                      <a:pt x="91" y="38"/>
                    </a:lnTo>
                    <a:lnTo>
                      <a:pt x="91" y="42"/>
                    </a:lnTo>
                    <a:lnTo>
                      <a:pt x="94" y="48"/>
                    </a:lnTo>
                    <a:lnTo>
                      <a:pt x="83" y="51"/>
                    </a:lnTo>
                    <a:lnTo>
                      <a:pt x="85" y="57"/>
                    </a:lnTo>
                    <a:lnTo>
                      <a:pt x="80" y="62"/>
                    </a:lnTo>
                    <a:lnTo>
                      <a:pt x="79" y="66"/>
                    </a:lnTo>
                    <a:lnTo>
                      <a:pt x="80" y="73"/>
                    </a:lnTo>
                    <a:lnTo>
                      <a:pt x="80" y="77"/>
                    </a:lnTo>
                    <a:lnTo>
                      <a:pt x="82" y="83"/>
                    </a:lnTo>
                    <a:lnTo>
                      <a:pt x="69" y="98"/>
                    </a:lnTo>
                    <a:lnTo>
                      <a:pt x="65" y="94"/>
                    </a:lnTo>
                    <a:lnTo>
                      <a:pt x="63" y="86"/>
                    </a:lnTo>
                    <a:lnTo>
                      <a:pt x="59" y="82"/>
                    </a:lnTo>
                    <a:lnTo>
                      <a:pt x="59" y="79"/>
                    </a:lnTo>
                    <a:lnTo>
                      <a:pt x="53" y="74"/>
                    </a:lnTo>
                    <a:lnTo>
                      <a:pt x="45" y="79"/>
                    </a:lnTo>
                    <a:lnTo>
                      <a:pt x="39" y="80"/>
                    </a:lnTo>
                    <a:lnTo>
                      <a:pt x="36" y="79"/>
                    </a:lnTo>
                    <a:lnTo>
                      <a:pt x="36" y="76"/>
                    </a:lnTo>
                    <a:lnTo>
                      <a:pt x="33" y="74"/>
                    </a:lnTo>
                    <a:lnTo>
                      <a:pt x="30" y="79"/>
                    </a:lnTo>
                    <a:lnTo>
                      <a:pt x="27" y="77"/>
                    </a:lnTo>
                    <a:lnTo>
                      <a:pt x="22" y="77"/>
                    </a:lnTo>
                    <a:lnTo>
                      <a:pt x="19" y="71"/>
                    </a:lnTo>
                    <a:lnTo>
                      <a:pt x="12" y="66"/>
                    </a:lnTo>
                    <a:lnTo>
                      <a:pt x="7" y="69"/>
                    </a:lnTo>
                    <a:lnTo>
                      <a:pt x="0" y="68"/>
                    </a:lnTo>
                    <a:lnTo>
                      <a:pt x="3" y="63"/>
                    </a:lnTo>
                    <a:lnTo>
                      <a:pt x="0" y="57"/>
                    </a:lnTo>
                    <a:lnTo>
                      <a:pt x="4" y="59"/>
                    </a:lnTo>
                    <a:lnTo>
                      <a:pt x="10" y="54"/>
                    </a:lnTo>
                    <a:lnTo>
                      <a:pt x="12" y="51"/>
                    </a:lnTo>
                    <a:lnTo>
                      <a:pt x="9" y="41"/>
                    </a:lnTo>
                    <a:lnTo>
                      <a:pt x="0" y="38"/>
                    </a:lnTo>
                    <a:lnTo>
                      <a:pt x="0" y="31"/>
                    </a:lnTo>
                    <a:lnTo>
                      <a:pt x="6" y="25"/>
                    </a:lnTo>
                    <a:lnTo>
                      <a:pt x="7" y="28"/>
                    </a:lnTo>
                    <a:lnTo>
                      <a:pt x="15" y="25"/>
                    </a:lnTo>
                    <a:lnTo>
                      <a:pt x="22" y="19"/>
                    </a:lnTo>
                    <a:lnTo>
                      <a:pt x="21" y="13"/>
                    </a:lnTo>
                    <a:lnTo>
                      <a:pt x="24" y="12"/>
                    </a:lnTo>
                    <a:lnTo>
                      <a:pt x="33" y="7"/>
                    </a:lnTo>
                    <a:lnTo>
                      <a:pt x="35" y="6"/>
                    </a:lnTo>
                    <a:lnTo>
                      <a:pt x="39" y="4"/>
                    </a:lnTo>
                    <a:lnTo>
                      <a:pt x="48" y="6"/>
                    </a:lnTo>
                    <a:lnTo>
                      <a:pt x="48" y="3"/>
                    </a:lnTo>
                    <a:lnTo>
                      <a:pt x="56" y="4"/>
                    </a:lnTo>
                    <a:lnTo>
                      <a:pt x="56" y="0"/>
                    </a:lnTo>
                    <a:lnTo>
                      <a:pt x="59" y="3"/>
                    </a:lnTo>
                    <a:lnTo>
                      <a:pt x="69" y="4"/>
                    </a:lnTo>
                    <a:lnTo>
                      <a:pt x="69" y="7"/>
                    </a:lnTo>
                    <a:lnTo>
                      <a:pt x="76" y="3"/>
                    </a:lnTo>
                    <a:lnTo>
                      <a:pt x="82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2" name="Freeform 4309">
                <a:extLst>
                  <a:ext uri="{FF2B5EF4-FFF2-40B4-BE49-F238E27FC236}">
                    <a16:creationId xmlns:a16="http://schemas.microsoft.com/office/drawing/2014/main" id="{BAE60C52-E859-6DE0-5B1E-1A2D7FE62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313"/>
                <a:ext cx="77" cy="125"/>
              </a:xfrm>
              <a:custGeom>
                <a:avLst/>
                <a:gdLst>
                  <a:gd name="T0" fmla="*/ 95 w 154"/>
                  <a:gd name="T1" fmla="*/ 17 h 249"/>
                  <a:gd name="T2" fmla="*/ 88 w 154"/>
                  <a:gd name="T3" fmla="*/ 9 h 249"/>
                  <a:gd name="T4" fmla="*/ 74 w 154"/>
                  <a:gd name="T5" fmla="*/ 12 h 249"/>
                  <a:gd name="T6" fmla="*/ 63 w 154"/>
                  <a:gd name="T7" fmla="*/ 3 h 249"/>
                  <a:gd name="T8" fmla="*/ 48 w 154"/>
                  <a:gd name="T9" fmla="*/ 6 h 249"/>
                  <a:gd name="T10" fmla="*/ 36 w 154"/>
                  <a:gd name="T11" fmla="*/ 9 h 249"/>
                  <a:gd name="T12" fmla="*/ 22 w 154"/>
                  <a:gd name="T13" fmla="*/ 24 h 249"/>
                  <a:gd name="T14" fmla="*/ 45 w 154"/>
                  <a:gd name="T15" fmla="*/ 28 h 249"/>
                  <a:gd name="T16" fmla="*/ 42 w 154"/>
                  <a:gd name="T17" fmla="*/ 43 h 249"/>
                  <a:gd name="T18" fmla="*/ 33 w 154"/>
                  <a:gd name="T19" fmla="*/ 56 h 249"/>
                  <a:gd name="T20" fmla="*/ 29 w 154"/>
                  <a:gd name="T21" fmla="*/ 76 h 249"/>
                  <a:gd name="T22" fmla="*/ 32 w 154"/>
                  <a:gd name="T23" fmla="*/ 88 h 249"/>
                  <a:gd name="T24" fmla="*/ 27 w 154"/>
                  <a:gd name="T25" fmla="*/ 102 h 249"/>
                  <a:gd name="T26" fmla="*/ 7 w 154"/>
                  <a:gd name="T27" fmla="*/ 103 h 249"/>
                  <a:gd name="T28" fmla="*/ 3 w 154"/>
                  <a:gd name="T29" fmla="*/ 123 h 249"/>
                  <a:gd name="T30" fmla="*/ 0 w 154"/>
                  <a:gd name="T31" fmla="*/ 132 h 249"/>
                  <a:gd name="T32" fmla="*/ 15 w 154"/>
                  <a:gd name="T33" fmla="*/ 161 h 249"/>
                  <a:gd name="T34" fmla="*/ 29 w 154"/>
                  <a:gd name="T35" fmla="*/ 179 h 249"/>
                  <a:gd name="T36" fmla="*/ 33 w 154"/>
                  <a:gd name="T37" fmla="*/ 195 h 249"/>
                  <a:gd name="T38" fmla="*/ 30 w 154"/>
                  <a:gd name="T39" fmla="*/ 231 h 249"/>
                  <a:gd name="T40" fmla="*/ 51 w 154"/>
                  <a:gd name="T41" fmla="*/ 237 h 249"/>
                  <a:gd name="T42" fmla="*/ 68 w 154"/>
                  <a:gd name="T43" fmla="*/ 237 h 249"/>
                  <a:gd name="T44" fmla="*/ 91 w 154"/>
                  <a:gd name="T45" fmla="*/ 246 h 249"/>
                  <a:gd name="T46" fmla="*/ 100 w 154"/>
                  <a:gd name="T47" fmla="*/ 246 h 249"/>
                  <a:gd name="T48" fmla="*/ 121 w 154"/>
                  <a:gd name="T49" fmla="*/ 228 h 249"/>
                  <a:gd name="T50" fmla="*/ 107 w 154"/>
                  <a:gd name="T51" fmla="*/ 208 h 249"/>
                  <a:gd name="T52" fmla="*/ 124 w 154"/>
                  <a:gd name="T53" fmla="*/ 189 h 249"/>
                  <a:gd name="T54" fmla="*/ 139 w 154"/>
                  <a:gd name="T55" fmla="*/ 181 h 249"/>
                  <a:gd name="T56" fmla="*/ 154 w 154"/>
                  <a:gd name="T57" fmla="*/ 167 h 249"/>
                  <a:gd name="T58" fmla="*/ 148 w 154"/>
                  <a:gd name="T59" fmla="*/ 155 h 249"/>
                  <a:gd name="T60" fmla="*/ 142 w 154"/>
                  <a:gd name="T61" fmla="*/ 141 h 249"/>
                  <a:gd name="T62" fmla="*/ 136 w 154"/>
                  <a:gd name="T63" fmla="*/ 119 h 249"/>
                  <a:gd name="T64" fmla="*/ 115 w 154"/>
                  <a:gd name="T65" fmla="*/ 125 h 249"/>
                  <a:gd name="T66" fmla="*/ 106 w 154"/>
                  <a:gd name="T67" fmla="*/ 113 h 249"/>
                  <a:gd name="T68" fmla="*/ 115 w 154"/>
                  <a:gd name="T69" fmla="*/ 94 h 249"/>
                  <a:gd name="T70" fmla="*/ 115 w 154"/>
                  <a:gd name="T71" fmla="*/ 73 h 249"/>
                  <a:gd name="T72" fmla="*/ 112 w 154"/>
                  <a:gd name="T73" fmla="*/ 58 h 249"/>
                  <a:gd name="T74" fmla="*/ 127 w 154"/>
                  <a:gd name="T75" fmla="*/ 43 h 249"/>
                  <a:gd name="T76" fmla="*/ 147 w 154"/>
                  <a:gd name="T77" fmla="*/ 28 h 249"/>
                  <a:gd name="T78" fmla="*/ 142 w 154"/>
                  <a:gd name="T79" fmla="*/ 14 h 249"/>
                  <a:gd name="T80" fmla="*/ 126 w 154"/>
                  <a:gd name="T81" fmla="*/ 9 h 249"/>
                  <a:gd name="T82" fmla="*/ 117 w 154"/>
                  <a:gd name="T83" fmla="*/ 2 h 249"/>
                  <a:gd name="T84" fmla="*/ 121 w 154"/>
                  <a:gd name="T85" fmla="*/ 17 h 249"/>
                  <a:gd name="T86" fmla="*/ 104 w 154"/>
                  <a:gd name="T87" fmla="*/ 21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4" h="249">
                    <a:moveTo>
                      <a:pt x="104" y="9"/>
                    </a:moveTo>
                    <a:lnTo>
                      <a:pt x="98" y="12"/>
                    </a:lnTo>
                    <a:lnTo>
                      <a:pt x="95" y="17"/>
                    </a:lnTo>
                    <a:lnTo>
                      <a:pt x="91" y="15"/>
                    </a:lnTo>
                    <a:lnTo>
                      <a:pt x="91" y="9"/>
                    </a:lnTo>
                    <a:lnTo>
                      <a:pt x="88" y="9"/>
                    </a:lnTo>
                    <a:lnTo>
                      <a:pt x="83" y="3"/>
                    </a:lnTo>
                    <a:lnTo>
                      <a:pt x="82" y="11"/>
                    </a:lnTo>
                    <a:lnTo>
                      <a:pt x="74" y="12"/>
                    </a:lnTo>
                    <a:lnTo>
                      <a:pt x="71" y="3"/>
                    </a:lnTo>
                    <a:lnTo>
                      <a:pt x="69" y="2"/>
                    </a:lnTo>
                    <a:lnTo>
                      <a:pt x="63" y="3"/>
                    </a:lnTo>
                    <a:lnTo>
                      <a:pt x="57" y="0"/>
                    </a:lnTo>
                    <a:lnTo>
                      <a:pt x="51" y="6"/>
                    </a:lnTo>
                    <a:lnTo>
                      <a:pt x="48" y="6"/>
                    </a:lnTo>
                    <a:lnTo>
                      <a:pt x="42" y="3"/>
                    </a:lnTo>
                    <a:lnTo>
                      <a:pt x="38" y="3"/>
                    </a:lnTo>
                    <a:lnTo>
                      <a:pt x="36" y="9"/>
                    </a:lnTo>
                    <a:lnTo>
                      <a:pt x="27" y="12"/>
                    </a:lnTo>
                    <a:lnTo>
                      <a:pt x="24" y="17"/>
                    </a:lnTo>
                    <a:lnTo>
                      <a:pt x="22" y="24"/>
                    </a:lnTo>
                    <a:lnTo>
                      <a:pt x="24" y="23"/>
                    </a:lnTo>
                    <a:lnTo>
                      <a:pt x="42" y="20"/>
                    </a:lnTo>
                    <a:lnTo>
                      <a:pt x="45" y="28"/>
                    </a:lnTo>
                    <a:lnTo>
                      <a:pt x="42" y="32"/>
                    </a:lnTo>
                    <a:lnTo>
                      <a:pt x="39" y="37"/>
                    </a:lnTo>
                    <a:lnTo>
                      <a:pt x="42" y="43"/>
                    </a:lnTo>
                    <a:lnTo>
                      <a:pt x="33" y="47"/>
                    </a:lnTo>
                    <a:lnTo>
                      <a:pt x="30" y="52"/>
                    </a:lnTo>
                    <a:lnTo>
                      <a:pt x="33" y="56"/>
                    </a:lnTo>
                    <a:lnTo>
                      <a:pt x="29" y="67"/>
                    </a:lnTo>
                    <a:lnTo>
                      <a:pt x="30" y="72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27" y="82"/>
                    </a:lnTo>
                    <a:lnTo>
                      <a:pt x="32" y="88"/>
                    </a:lnTo>
                    <a:lnTo>
                      <a:pt x="30" y="91"/>
                    </a:lnTo>
                    <a:lnTo>
                      <a:pt x="30" y="93"/>
                    </a:lnTo>
                    <a:lnTo>
                      <a:pt x="27" y="102"/>
                    </a:lnTo>
                    <a:lnTo>
                      <a:pt x="24" y="103"/>
                    </a:lnTo>
                    <a:lnTo>
                      <a:pt x="15" y="105"/>
                    </a:lnTo>
                    <a:lnTo>
                      <a:pt x="7" y="103"/>
                    </a:lnTo>
                    <a:lnTo>
                      <a:pt x="3" y="107"/>
                    </a:lnTo>
                    <a:lnTo>
                      <a:pt x="4" y="116"/>
                    </a:lnTo>
                    <a:lnTo>
                      <a:pt x="3" y="123"/>
                    </a:lnTo>
                    <a:lnTo>
                      <a:pt x="9" y="126"/>
                    </a:lnTo>
                    <a:lnTo>
                      <a:pt x="6" y="132"/>
                    </a:lnTo>
                    <a:lnTo>
                      <a:pt x="0" y="132"/>
                    </a:lnTo>
                    <a:lnTo>
                      <a:pt x="3" y="157"/>
                    </a:lnTo>
                    <a:lnTo>
                      <a:pt x="12" y="158"/>
                    </a:lnTo>
                    <a:lnTo>
                      <a:pt x="15" y="161"/>
                    </a:lnTo>
                    <a:lnTo>
                      <a:pt x="21" y="167"/>
                    </a:lnTo>
                    <a:lnTo>
                      <a:pt x="27" y="169"/>
                    </a:lnTo>
                    <a:lnTo>
                      <a:pt x="29" y="179"/>
                    </a:lnTo>
                    <a:lnTo>
                      <a:pt x="32" y="183"/>
                    </a:lnTo>
                    <a:lnTo>
                      <a:pt x="30" y="192"/>
                    </a:lnTo>
                    <a:lnTo>
                      <a:pt x="33" y="195"/>
                    </a:lnTo>
                    <a:lnTo>
                      <a:pt x="36" y="204"/>
                    </a:lnTo>
                    <a:lnTo>
                      <a:pt x="29" y="225"/>
                    </a:lnTo>
                    <a:lnTo>
                      <a:pt x="30" y="231"/>
                    </a:lnTo>
                    <a:lnTo>
                      <a:pt x="42" y="230"/>
                    </a:lnTo>
                    <a:lnTo>
                      <a:pt x="45" y="237"/>
                    </a:lnTo>
                    <a:lnTo>
                      <a:pt x="51" y="237"/>
                    </a:lnTo>
                    <a:lnTo>
                      <a:pt x="54" y="240"/>
                    </a:lnTo>
                    <a:lnTo>
                      <a:pt x="56" y="237"/>
                    </a:lnTo>
                    <a:lnTo>
                      <a:pt x="68" y="237"/>
                    </a:lnTo>
                    <a:lnTo>
                      <a:pt x="79" y="242"/>
                    </a:lnTo>
                    <a:lnTo>
                      <a:pt x="82" y="249"/>
                    </a:lnTo>
                    <a:lnTo>
                      <a:pt x="91" y="246"/>
                    </a:lnTo>
                    <a:lnTo>
                      <a:pt x="92" y="248"/>
                    </a:lnTo>
                    <a:lnTo>
                      <a:pt x="97" y="245"/>
                    </a:lnTo>
                    <a:lnTo>
                      <a:pt x="100" y="246"/>
                    </a:lnTo>
                    <a:lnTo>
                      <a:pt x="110" y="242"/>
                    </a:lnTo>
                    <a:lnTo>
                      <a:pt x="118" y="237"/>
                    </a:lnTo>
                    <a:lnTo>
                      <a:pt x="121" y="228"/>
                    </a:lnTo>
                    <a:lnTo>
                      <a:pt x="112" y="222"/>
                    </a:lnTo>
                    <a:lnTo>
                      <a:pt x="107" y="213"/>
                    </a:lnTo>
                    <a:lnTo>
                      <a:pt x="107" y="208"/>
                    </a:lnTo>
                    <a:lnTo>
                      <a:pt x="113" y="199"/>
                    </a:lnTo>
                    <a:lnTo>
                      <a:pt x="120" y="189"/>
                    </a:lnTo>
                    <a:lnTo>
                      <a:pt x="124" y="189"/>
                    </a:lnTo>
                    <a:lnTo>
                      <a:pt x="126" y="189"/>
                    </a:lnTo>
                    <a:lnTo>
                      <a:pt x="136" y="186"/>
                    </a:lnTo>
                    <a:lnTo>
                      <a:pt x="139" y="181"/>
                    </a:lnTo>
                    <a:lnTo>
                      <a:pt x="148" y="176"/>
                    </a:lnTo>
                    <a:lnTo>
                      <a:pt x="153" y="173"/>
                    </a:lnTo>
                    <a:lnTo>
                      <a:pt x="154" y="167"/>
                    </a:lnTo>
                    <a:lnTo>
                      <a:pt x="151" y="163"/>
                    </a:lnTo>
                    <a:lnTo>
                      <a:pt x="151" y="158"/>
                    </a:lnTo>
                    <a:lnTo>
                      <a:pt x="148" y="155"/>
                    </a:lnTo>
                    <a:lnTo>
                      <a:pt x="145" y="152"/>
                    </a:lnTo>
                    <a:lnTo>
                      <a:pt x="139" y="146"/>
                    </a:lnTo>
                    <a:lnTo>
                      <a:pt x="142" y="141"/>
                    </a:lnTo>
                    <a:lnTo>
                      <a:pt x="138" y="140"/>
                    </a:lnTo>
                    <a:lnTo>
                      <a:pt x="141" y="134"/>
                    </a:lnTo>
                    <a:lnTo>
                      <a:pt x="136" y="119"/>
                    </a:lnTo>
                    <a:lnTo>
                      <a:pt x="126" y="122"/>
                    </a:lnTo>
                    <a:lnTo>
                      <a:pt x="117" y="119"/>
                    </a:lnTo>
                    <a:lnTo>
                      <a:pt x="115" y="125"/>
                    </a:lnTo>
                    <a:lnTo>
                      <a:pt x="110" y="125"/>
                    </a:lnTo>
                    <a:lnTo>
                      <a:pt x="101" y="119"/>
                    </a:lnTo>
                    <a:lnTo>
                      <a:pt x="106" y="113"/>
                    </a:lnTo>
                    <a:lnTo>
                      <a:pt x="106" y="107"/>
                    </a:lnTo>
                    <a:lnTo>
                      <a:pt x="115" y="97"/>
                    </a:lnTo>
                    <a:lnTo>
                      <a:pt x="115" y="94"/>
                    </a:lnTo>
                    <a:lnTo>
                      <a:pt x="112" y="90"/>
                    </a:lnTo>
                    <a:lnTo>
                      <a:pt x="115" y="82"/>
                    </a:lnTo>
                    <a:lnTo>
                      <a:pt x="115" y="73"/>
                    </a:lnTo>
                    <a:lnTo>
                      <a:pt x="118" y="67"/>
                    </a:lnTo>
                    <a:lnTo>
                      <a:pt x="115" y="66"/>
                    </a:lnTo>
                    <a:lnTo>
                      <a:pt x="112" y="58"/>
                    </a:lnTo>
                    <a:lnTo>
                      <a:pt x="121" y="56"/>
                    </a:lnTo>
                    <a:lnTo>
                      <a:pt x="124" y="53"/>
                    </a:lnTo>
                    <a:lnTo>
                      <a:pt x="127" y="43"/>
                    </a:lnTo>
                    <a:lnTo>
                      <a:pt x="133" y="37"/>
                    </a:lnTo>
                    <a:lnTo>
                      <a:pt x="138" y="37"/>
                    </a:lnTo>
                    <a:lnTo>
                      <a:pt x="147" y="28"/>
                    </a:lnTo>
                    <a:lnTo>
                      <a:pt x="147" y="23"/>
                    </a:lnTo>
                    <a:lnTo>
                      <a:pt x="145" y="20"/>
                    </a:lnTo>
                    <a:lnTo>
                      <a:pt x="142" y="14"/>
                    </a:lnTo>
                    <a:lnTo>
                      <a:pt x="138" y="9"/>
                    </a:lnTo>
                    <a:lnTo>
                      <a:pt x="133" y="11"/>
                    </a:lnTo>
                    <a:lnTo>
                      <a:pt x="126" y="9"/>
                    </a:lnTo>
                    <a:lnTo>
                      <a:pt x="124" y="3"/>
                    </a:lnTo>
                    <a:lnTo>
                      <a:pt x="121" y="0"/>
                    </a:lnTo>
                    <a:lnTo>
                      <a:pt x="117" y="2"/>
                    </a:lnTo>
                    <a:lnTo>
                      <a:pt x="112" y="11"/>
                    </a:lnTo>
                    <a:lnTo>
                      <a:pt x="118" y="12"/>
                    </a:lnTo>
                    <a:lnTo>
                      <a:pt x="121" y="17"/>
                    </a:lnTo>
                    <a:lnTo>
                      <a:pt x="118" y="23"/>
                    </a:lnTo>
                    <a:lnTo>
                      <a:pt x="112" y="24"/>
                    </a:lnTo>
                    <a:lnTo>
                      <a:pt x="104" y="21"/>
                    </a:lnTo>
                    <a:lnTo>
                      <a:pt x="104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3" name="Freeform 4310">
                <a:extLst>
                  <a:ext uri="{FF2B5EF4-FFF2-40B4-BE49-F238E27FC236}">
                    <a16:creationId xmlns:a16="http://schemas.microsoft.com/office/drawing/2014/main" id="{A7AE8B3F-C40E-4E75-30BF-AF9C0C9E3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313"/>
                <a:ext cx="77" cy="125"/>
              </a:xfrm>
              <a:custGeom>
                <a:avLst/>
                <a:gdLst>
                  <a:gd name="T0" fmla="*/ 112 w 154"/>
                  <a:gd name="T1" fmla="*/ 24 h 249"/>
                  <a:gd name="T2" fmla="*/ 118 w 154"/>
                  <a:gd name="T3" fmla="*/ 12 h 249"/>
                  <a:gd name="T4" fmla="*/ 121 w 154"/>
                  <a:gd name="T5" fmla="*/ 0 h 249"/>
                  <a:gd name="T6" fmla="*/ 133 w 154"/>
                  <a:gd name="T7" fmla="*/ 11 h 249"/>
                  <a:gd name="T8" fmla="*/ 145 w 154"/>
                  <a:gd name="T9" fmla="*/ 20 h 249"/>
                  <a:gd name="T10" fmla="*/ 138 w 154"/>
                  <a:gd name="T11" fmla="*/ 37 h 249"/>
                  <a:gd name="T12" fmla="*/ 124 w 154"/>
                  <a:gd name="T13" fmla="*/ 53 h 249"/>
                  <a:gd name="T14" fmla="*/ 115 w 154"/>
                  <a:gd name="T15" fmla="*/ 66 h 249"/>
                  <a:gd name="T16" fmla="*/ 115 w 154"/>
                  <a:gd name="T17" fmla="*/ 82 h 249"/>
                  <a:gd name="T18" fmla="*/ 115 w 154"/>
                  <a:gd name="T19" fmla="*/ 97 h 249"/>
                  <a:gd name="T20" fmla="*/ 101 w 154"/>
                  <a:gd name="T21" fmla="*/ 119 h 249"/>
                  <a:gd name="T22" fmla="*/ 117 w 154"/>
                  <a:gd name="T23" fmla="*/ 119 h 249"/>
                  <a:gd name="T24" fmla="*/ 141 w 154"/>
                  <a:gd name="T25" fmla="*/ 134 h 249"/>
                  <a:gd name="T26" fmla="*/ 139 w 154"/>
                  <a:gd name="T27" fmla="*/ 146 h 249"/>
                  <a:gd name="T28" fmla="*/ 151 w 154"/>
                  <a:gd name="T29" fmla="*/ 158 h 249"/>
                  <a:gd name="T30" fmla="*/ 153 w 154"/>
                  <a:gd name="T31" fmla="*/ 173 h 249"/>
                  <a:gd name="T32" fmla="*/ 136 w 154"/>
                  <a:gd name="T33" fmla="*/ 186 h 249"/>
                  <a:gd name="T34" fmla="*/ 120 w 154"/>
                  <a:gd name="T35" fmla="*/ 189 h 249"/>
                  <a:gd name="T36" fmla="*/ 107 w 154"/>
                  <a:gd name="T37" fmla="*/ 213 h 249"/>
                  <a:gd name="T38" fmla="*/ 118 w 154"/>
                  <a:gd name="T39" fmla="*/ 237 h 249"/>
                  <a:gd name="T40" fmla="*/ 97 w 154"/>
                  <a:gd name="T41" fmla="*/ 245 h 249"/>
                  <a:gd name="T42" fmla="*/ 82 w 154"/>
                  <a:gd name="T43" fmla="*/ 249 h 249"/>
                  <a:gd name="T44" fmla="*/ 56 w 154"/>
                  <a:gd name="T45" fmla="*/ 237 h 249"/>
                  <a:gd name="T46" fmla="*/ 45 w 154"/>
                  <a:gd name="T47" fmla="*/ 237 h 249"/>
                  <a:gd name="T48" fmla="*/ 29 w 154"/>
                  <a:gd name="T49" fmla="*/ 225 h 249"/>
                  <a:gd name="T50" fmla="*/ 30 w 154"/>
                  <a:gd name="T51" fmla="*/ 192 h 249"/>
                  <a:gd name="T52" fmla="*/ 27 w 154"/>
                  <a:gd name="T53" fmla="*/ 169 h 249"/>
                  <a:gd name="T54" fmla="*/ 12 w 154"/>
                  <a:gd name="T55" fmla="*/ 158 h 249"/>
                  <a:gd name="T56" fmla="*/ 6 w 154"/>
                  <a:gd name="T57" fmla="*/ 132 h 249"/>
                  <a:gd name="T58" fmla="*/ 4 w 154"/>
                  <a:gd name="T59" fmla="*/ 116 h 249"/>
                  <a:gd name="T60" fmla="*/ 15 w 154"/>
                  <a:gd name="T61" fmla="*/ 105 h 249"/>
                  <a:gd name="T62" fmla="*/ 30 w 154"/>
                  <a:gd name="T63" fmla="*/ 93 h 249"/>
                  <a:gd name="T64" fmla="*/ 27 w 154"/>
                  <a:gd name="T65" fmla="*/ 82 h 249"/>
                  <a:gd name="T66" fmla="*/ 30 w 154"/>
                  <a:gd name="T67" fmla="*/ 72 h 249"/>
                  <a:gd name="T68" fmla="*/ 30 w 154"/>
                  <a:gd name="T69" fmla="*/ 52 h 249"/>
                  <a:gd name="T70" fmla="*/ 39 w 154"/>
                  <a:gd name="T71" fmla="*/ 37 h 249"/>
                  <a:gd name="T72" fmla="*/ 42 w 154"/>
                  <a:gd name="T73" fmla="*/ 20 h 249"/>
                  <a:gd name="T74" fmla="*/ 24 w 154"/>
                  <a:gd name="T75" fmla="*/ 17 h 249"/>
                  <a:gd name="T76" fmla="*/ 38 w 154"/>
                  <a:gd name="T77" fmla="*/ 3 h 249"/>
                  <a:gd name="T78" fmla="*/ 51 w 154"/>
                  <a:gd name="T79" fmla="*/ 6 h 249"/>
                  <a:gd name="T80" fmla="*/ 69 w 154"/>
                  <a:gd name="T81" fmla="*/ 2 h 249"/>
                  <a:gd name="T82" fmla="*/ 82 w 154"/>
                  <a:gd name="T83" fmla="*/ 11 h 249"/>
                  <a:gd name="T84" fmla="*/ 91 w 154"/>
                  <a:gd name="T85" fmla="*/ 9 h 249"/>
                  <a:gd name="T86" fmla="*/ 98 w 154"/>
                  <a:gd name="T87" fmla="*/ 12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4" h="249">
                    <a:moveTo>
                      <a:pt x="104" y="9"/>
                    </a:moveTo>
                    <a:lnTo>
                      <a:pt x="104" y="21"/>
                    </a:lnTo>
                    <a:lnTo>
                      <a:pt x="112" y="24"/>
                    </a:lnTo>
                    <a:lnTo>
                      <a:pt x="118" y="23"/>
                    </a:lnTo>
                    <a:lnTo>
                      <a:pt x="121" y="17"/>
                    </a:lnTo>
                    <a:lnTo>
                      <a:pt x="118" y="12"/>
                    </a:lnTo>
                    <a:lnTo>
                      <a:pt x="112" y="11"/>
                    </a:lnTo>
                    <a:lnTo>
                      <a:pt x="117" y="2"/>
                    </a:lnTo>
                    <a:lnTo>
                      <a:pt x="121" y="0"/>
                    </a:lnTo>
                    <a:lnTo>
                      <a:pt x="124" y="3"/>
                    </a:lnTo>
                    <a:lnTo>
                      <a:pt x="126" y="9"/>
                    </a:lnTo>
                    <a:lnTo>
                      <a:pt x="133" y="11"/>
                    </a:lnTo>
                    <a:lnTo>
                      <a:pt x="138" y="9"/>
                    </a:lnTo>
                    <a:lnTo>
                      <a:pt x="142" y="14"/>
                    </a:lnTo>
                    <a:lnTo>
                      <a:pt x="145" y="20"/>
                    </a:lnTo>
                    <a:lnTo>
                      <a:pt x="147" y="23"/>
                    </a:lnTo>
                    <a:lnTo>
                      <a:pt x="147" y="28"/>
                    </a:lnTo>
                    <a:lnTo>
                      <a:pt x="138" y="37"/>
                    </a:lnTo>
                    <a:lnTo>
                      <a:pt x="133" y="37"/>
                    </a:lnTo>
                    <a:lnTo>
                      <a:pt x="127" y="43"/>
                    </a:lnTo>
                    <a:lnTo>
                      <a:pt x="124" y="53"/>
                    </a:lnTo>
                    <a:lnTo>
                      <a:pt x="121" y="56"/>
                    </a:lnTo>
                    <a:lnTo>
                      <a:pt x="112" y="58"/>
                    </a:lnTo>
                    <a:lnTo>
                      <a:pt x="115" y="66"/>
                    </a:lnTo>
                    <a:lnTo>
                      <a:pt x="118" y="67"/>
                    </a:lnTo>
                    <a:lnTo>
                      <a:pt x="115" y="73"/>
                    </a:lnTo>
                    <a:lnTo>
                      <a:pt x="115" y="82"/>
                    </a:lnTo>
                    <a:lnTo>
                      <a:pt x="112" y="90"/>
                    </a:lnTo>
                    <a:lnTo>
                      <a:pt x="115" y="94"/>
                    </a:lnTo>
                    <a:lnTo>
                      <a:pt x="115" y="97"/>
                    </a:lnTo>
                    <a:lnTo>
                      <a:pt x="106" y="107"/>
                    </a:lnTo>
                    <a:lnTo>
                      <a:pt x="106" y="113"/>
                    </a:lnTo>
                    <a:lnTo>
                      <a:pt x="101" y="119"/>
                    </a:lnTo>
                    <a:lnTo>
                      <a:pt x="110" y="125"/>
                    </a:lnTo>
                    <a:lnTo>
                      <a:pt x="115" y="125"/>
                    </a:lnTo>
                    <a:lnTo>
                      <a:pt x="117" y="119"/>
                    </a:lnTo>
                    <a:lnTo>
                      <a:pt x="126" y="122"/>
                    </a:lnTo>
                    <a:lnTo>
                      <a:pt x="136" y="119"/>
                    </a:lnTo>
                    <a:lnTo>
                      <a:pt x="141" y="134"/>
                    </a:lnTo>
                    <a:lnTo>
                      <a:pt x="138" y="140"/>
                    </a:lnTo>
                    <a:lnTo>
                      <a:pt x="142" y="141"/>
                    </a:lnTo>
                    <a:lnTo>
                      <a:pt x="139" y="146"/>
                    </a:lnTo>
                    <a:lnTo>
                      <a:pt x="145" y="152"/>
                    </a:lnTo>
                    <a:lnTo>
                      <a:pt x="148" y="155"/>
                    </a:lnTo>
                    <a:lnTo>
                      <a:pt x="151" y="158"/>
                    </a:lnTo>
                    <a:lnTo>
                      <a:pt x="151" y="163"/>
                    </a:lnTo>
                    <a:lnTo>
                      <a:pt x="154" y="167"/>
                    </a:lnTo>
                    <a:lnTo>
                      <a:pt x="153" y="173"/>
                    </a:lnTo>
                    <a:lnTo>
                      <a:pt x="148" y="176"/>
                    </a:lnTo>
                    <a:lnTo>
                      <a:pt x="139" y="181"/>
                    </a:lnTo>
                    <a:lnTo>
                      <a:pt x="136" y="186"/>
                    </a:lnTo>
                    <a:lnTo>
                      <a:pt x="126" y="189"/>
                    </a:lnTo>
                    <a:lnTo>
                      <a:pt x="124" y="189"/>
                    </a:lnTo>
                    <a:lnTo>
                      <a:pt x="120" y="189"/>
                    </a:lnTo>
                    <a:lnTo>
                      <a:pt x="113" y="199"/>
                    </a:lnTo>
                    <a:lnTo>
                      <a:pt x="107" y="208"/>
                    </a:lnTo>
                    <a:lnTo>
                      <a:pt x="107" y="213"/>
                    </a:lnTo>
                    <a:lnTo>
                      <a:pt x="112" y="222"/>
                    </a:lnTo>
                    <a:lnTo>
                      <a:pt x="121" y="228"/>
                    </a:lnTo>
                    <a:lnTo>
                      <a:pt x="118" y="237"/>
                    </a:lnTo>
                    <a:lnTo>
                      <a:pt x="110" y="242"/>
                    </a:lnTo>
                    <a:lnTo>
                      <a:pt x="100" y="246"/>
                    </a:lnTo>
                    <a:lnTo>
                      <a:pt x="97" y="245"/>
                    </a:lnTo>
                    <a:lnTo>
                      <a:pt x="92" y="248"/>
                    </a:lnTo>
                    <a:lnTo>
                      <a:pt x="91" y="246"/>
                    </a:lnTo>
                    <a:lnTo>
                      <a:pt x="82" y="249"/>
                    </a:lnTo>
                    <a:lnTo>
                      <a:pt x="79" y="242"/>
                    </a:lnTo>
                    <a:lnTo>
                      <a:pt x="68" y="237"/>
                    </a:lnTo>
                    <a:lnTo>
                      <a:pt x="56" y="237"/>
                    </a:lnTo>
                    <a:lnTo>
                      <a:pt x="54" y="240"/>
                    </a:lnTo>
                    <a:lnTo>
                      <a:pt x="51" y="237"/>
                    </a:lnTo>
                    <a:lnTo>
                      <a:pt x="45" y="237"/>
                    </a:lnTo>
                    <a:lnTo>
                      <a:pt x="42" y="230"/>
                    </a:lnTo>
                    <a:lnTo>
                      <a:pt x="30" y="231"/>
                    </a:lnTo>
                    <a:lnTo>
                      <a:pt x="29" y="225"/>
                    </a:lnTo>
                    <a:lnTo>
                      <a:pt x="36" y="204"/>
                    </a:lnTo>
                    <a:lnTo>
                      <a:pt x="33" y="195"/>
                    </a:lnTo>
                    <a:lnTo>
                      <a:pt x="30" y="192"/>
                    </a:lnTo>
                    <a:lnTo>
                      <a:pt x="32" y="183"/>
                    </a:lnTo>
                    <a:lnTo>
                      <a:pt x="29" y="179"/>
                    </a:lnTo>
                    <a:lnTo>
                      <a:pt x="27" y="169"/>
                    </a:lnTo>
                    <a:lnTo>
                      <a:pt x="21" y="167"/>
                    </a:lnTo>
                    <a:lnTo>
                      <a:pt x="15" y="161"/>
                    </a:lnTo>
                    <a:lnTo>
                      <a:pt x="12" y="158"/>
                    </a:lnTo>
                    <a:lnTo>
                      <a:pt x="3" y="157"/>
                    </a:lnTo>
                    <a:lnTo>
                      <a:pt x="0" y="132"/>
                    </a:lnTo>
                    <a:lnTo>
                      <a:pt x="6" y="132"/>
                    </a:lnTo>
                    <a:lnTo>
                      <a:pt x="9" y="126"/>
                    </a:lnTo>
                    <a:lnTo>
                      <a:pt x="3" y="123"/>
                    </a:lnTo>
                    <a:lnTo>
                      <a:pt x="4" y="116"/>
                    </a:lnTo>
                    <a:lnTo>
                      <a:pt x="3" y="107"/>
                    </a:lnTo>
                    <a:lnTo>
                      <a:pt x="7" y="103"/>
                    </a:lnTo>
                    <a:lnTo>
                      <a:pt x="15" y="105"/>
                    </a:lnTo>
                    <a:lnTo>
                      <a:pt x="24" y="103"/>
                    </a:lnTo>
                    <a:lnTo>
                      <a:pt x="27" y="102"/>
                    </a:lnTo>
                    <a:lnTo>
                      <a:pt x="30" y="93"/>
                    </a:lnTo>
                    <a:lnTo>
                      <a:pt x="30" y="91"/>
                    </a:lnTo>
                    <a:lnTo>
                      <a:pt x="32" y="88"/>
                    </a:lnTo>
                    <a:lnTo>
                      <a:pt x="27" y="82"/>
                    </a:lnTo>
                    <a:lnTo>
                      <a:pt x="30" y="76"/>
                    </a:lnTo>
                    <a:lnTo>
                      <a:pt x="29" y="76"/>
                    </a:lnTo>
                    <a:lnTo>
                      <a:pt x="30" y="72"/>
                    </a:lnTo>
                    <a:lnTo>
                      <a:pt x="29" y="67"/>
                    </a:lnTo>
                    <a:lnTo>
                      <a:pt x="33" y="56"/>
                    </a:lnTo>
                    <a:lnTo>
                      <a:pt x="30" y="52"/>
                    </a:lnTo>
                    <a:lnTo>
                      <a:pt x="33" y="47"/>
                    </a:lnTo>
                    <a:lnTo>
                      <a:pt x="42" y="43"/>
                    </a:lnTo>
                    <a:lnTo>
                      <a:pt x="39" y="37"/>
                    </a:lnTo>
                    <a:lnTo>
                      <a:pt x="42" y="32"/>
                    </a:lnTo>
                    <a:lnTo>
                      <a:pt x="45" y="28"/>
                    </a:lnTo>
                    <a:lnTo>
                      <a:pt x="42" y="20"/>
                    </a:lnTo>
                    <a:lnTo>
                      <a:pt x="24" y="23"/>
                    </a:lnTo>
                    <a:lnTo>
                      <a:pt x="22" y="24"/>
                    </a:lnTo>
                    <a:lnTo>
                      <a:pt x="24" y="17"/>
                    </a:lnTo>
                    <a:lnTo>
                      <a:pt x="27" y="12"/>
                    </a:lnTo>
                    <a:lnTo>
                      <a:pt x="36" y="9"/>
                    </a:lnTo>
                    <a:lnTo>
                      <a:pt x="38" y="3"/>
                    </a:lnTo>
                    <a:lnTo>
                      <a:pt x="42" y="3"/>
                    </a:lnTo>
                    <a:lnTo>
                      <a:pt x="48" y="6"/>
                    </a:lnTo>
                    <a:lnTo>
                      <a:pt x="51" y="6"/>
                    </a:lnTo>
                    <a:lnTo>
                      <a:pt x="57" y="0"/>
                    </a:lnTo>
                    <a:lnTo>
                      <a:pt x="63" y="3"/>
                    </a:lnTo>
                    <a:lnTo>
                      <a:pt x="69" y="2"/>
                    </a:lnTo>
                    <a:lnTo>
                      <a:pt x="71" y="3"/>
                    </a:lnTo>
                    <a:lnTo>
                      <a:pt x="74" y="12"/>
                    </a:lnTo>
                    <a:lnTo>
                      <a:pt x="82" y="11"/>
                    </a:lnTo>
                    <a:lnTo>
                      <a:pt x="83" y="3"/>
                    </a:lnTo>
                    <a:lnTo>
                      <a:pt x="88" y="9"/>
                    </a:lnTo>
                    <a:lnTo>
                      <a:pt x="91" y="9"/>
                    </a:lnTo>
                    <a:lnTo>
                      <a:pt x="91" y="15"/>
                    </a:lnTo>
                    <a:lnTo>
                      <a:pt x="95" y="17"/>
                    </a:lnTo>
                    <a:lnTo>
                      <a:pt x="98" y="12"/>
                    </a:lnTo>
                    <a:lnTo>
                      <a:pt x="10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4" name="Freeform 4311">
                <a:extLst>
                  <a:ext uri="{FF2B5EF4-FFF2-40B4-BE49-F238E27FC236}">
                    <a16:creationId xmlns:a16="http://schemas.microsoft.com/office/drawing/2014/main" id="{A645C536-9A4E-CBB0-057F-1C345A250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313"/>
                <a:ext cx="77" cy="125"/>
              </a:xfrm>
              <a:custGeom>
                <a:avLst/>
                <a:gdLst>
                  <a:gd name="T0" fmla="*/ 112 w 154"/>
                  <a:gd name="T1" fmla="*/ 24 h 249"/>
                  <a:gd name="T2" fmla="*/ 118 w 154"/>
                  <a:gd name="T3" fmla="*/ 12 h 249"/>
                  <a:gd name="T4" fmla="*/ 121 w 154"/>
                  <a:gd name="T5" fmla="*/ 0 h 249"/>
                  <a:gd name="T6" fmla="*/ 133 w 154"/>
                  <a:gd name="T7" fmla="*/ 11 h 249"/>
                  <a:gd name="T8" fmla="*/ 145 w 154"/>
                  <a:gd name="T9" fmla="*/ 20 h 249"/>
                  <a:gd name="T10" fmla="*/ 138 w 154"/>
                  <a:gd name="T11" fmla="*/ 37 h 249"/>
                  <a:gd name="T12" fmla="*/ 124 w 154"/>
                  <a:gd name="T13" fmla="*/ 53 h 249"/>
                  <a:gd name="T14" fmla="*/ 115 w 154"/>
                  <a:gd name="T15" fmla="*/ 66 h 249"/>
                  <a:gd name="T16" fmla="*/ 115 w 154"/>
                  <a:gd name="T17" fmla="*/ 82 h 249"/>
                  <a:gd name="T18" fmla="*/ 115 w 154"/>
                  <a:gd name="T19" fmla="*/ 97 h 249"/>
                  <a:gd name="T20" fmla="*/ 101 w 154"/>
                  <a:gd name="T21" fmla="*/ 119 h 249"/>
                  <a:gd name="T22" fmla="*/ 117 w 154"/>
                  <a:gd name="T23" fmla="*/ 119 h 249"/>
                  <a:gd name="T24" fmla="*/ 141 w 154"/>
                  <a:gd name="T25" fmla="*/ 134 h 249"/>
                  <a:gd name="T26" fmla="*/ 139 w 154"/>
                  <a:gd name="T27" fmla="*/ 146 h 249"/>
                  <a:gd name="T28" fmla="*/ 151 w 154"/>
                  <a:gd name="T29" fmla="*/ 158 h 249"/>
                  <a:gd name="T30" fmla="*/ 153 w 154"/>
                  <a:gd name="T31" fmla="*/ 173 h 249"/>
                  <a:gd name="T32" fmla="*/ 136 w 154"/>
                  <a:gd name="T33" fmla="*/ 186 h 249"/>
                  <a:gd name="T34" fmla="*/ 120 w 154"/>
                  <a:gd name="T35" fmla="*/ 189 h 249"/>
                  <a:gd name="T36" fmla="*/ 107 w 154"/>
                  <a:gd name="T37" fmla="*/ 213 h 249"/>
                  <a:gd name="T38" fmla="*/ 118 w 154"/>
                  <a:gd name="T39" fmla="*/ 237 h 249"/>
                  <a:gd name="T40" fmla="*/ 97 w 154"/>
                  <a:gd name="T41" fmla="*/ 245 h 249"/>
                  <a:gd name="T42" fmla="*/ 82 w 154"/>
                  <a:gd name="T43" fmla="*/ 249 h 249"/>
                  <a:gd name="T44" fmla="*/ 56 w 154"/>
                  <a:gd name="T45" fmla="*/ 237 h 249"/>
                  <a:gd name="T46" fmla="*/ 45 w 154"/>
                  <a:gd name="T47" fmla="*/ 237 h 249"/>
                  <a:gd name="T48" fmla="*/ 29 w 154"/>
                  <a:gd name="T49" fmla="*/ 225 h 249"/>
                  <a:gd name="T50" fmla="*/ 30 w 154"/>
                  <a:gd name="T51" fmla="*/ 192 h 249"/>
                  <a:gd name="T52" fmla="*/ 27 w 154"/>
                  <a:gd name="T53" fmla="*/ 169 h 249"/>
                  <a:gd name="T54" fmla="*/ 12 w 154"/>
                  <a:gd name="T55" fmla="*/ 158 h 249"/>
                  <a:gd name="T56" fmla="*/ 6 w 154"/>
                  <a:gd name="T57" fmla="*/ 132 h 249"/>
                  <a:gd name="T58" fmla="*/ 4 w 154"/>
                  <a:gd name="T59" fmla="*/ 116 h 249"/>
                  <a:gd name="T60" fmla="*/ 15 w 154"/>
                  <a:gd name="T61" fmla="*/ 105 h 249"/>
                  <a:gd name="T62" fmla="*/ 30 w 154"/>
                  <a:gd name="T63" fmla="*/ 93 h 249"/>
                  <a:gd name="T64" fmla="*/ 27 w 154"/>
                  <a:gd name="T65" fmla="*/ 82 h 249"/>
                  <a:gd name="T66" fmla="*/ 30 w 154"/>
                  <a:gd name="T67" fmla="*/ 72 h 249"/>
                  <a:gd name="T68" fmla="*/ 30 w 154"/>
                  <a:gd name="T69" fmla="*/ 52 h 249"/>
                  <a:gd name="T70" fmla="*/ 39 w 154"/>
                  <a:gd name="T71" fmla="*/ 37 h 249"/>
                  <a:gd name="T72" fmla="*/ 42 w 154"/>
                  <a:gd name="T73" fmla="*/ 20 h 249"/>
                  <a:gd name="T74" fmla="*/ 24 w 154"/>
                  <a:gd name="T75" fmla="*/ 17 h 249"/>
                  <a:gd name="T76" fmla="*/ 38 w 154"/>
                  <a:gd name="T77" fmla="*/ 3 h 249"/>
                  <a:gd name="T78" fmla="*/ 51 w 154"/>
                  <a:gd name="T79" fmla="*/ 6 h 249"/>
                  <a:gd name="T80" fmla="*/ 69 w 154"/>
                  <a:gd name="T81" fmla="*/ 2 h 249"/>
                  <a:gd name="T82" fmla="*/ 82 w 154"/>
                  <a:gd name="T83" fmla="*/ 11 h 249"/>
                  <a:gd name="T84" fmla="*/ 91 w 154"/>
                  <a:gd name="T85" fmla="*/ 9 h 249"/>
                  <a:gd name="T86" fmla="*/ 98 w 154"/>
                  <a:gd name="T87" fmla="*/ 12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4" h="249">
                    <a:moveTo>
                      <a:pt x="104" y="9"/>
                    </a:moveTo>
                    <a:lnTo>
                      <a:pt x="104" y="21"/>
                    </a:lnTo>
                    <a:lnTo>
                      <a:pt x="112" y="24"/>
                    </a:lnTo>
                    <a:lnTo>
                      <a:pt x="118" y="23"/>
                    </a:lnTo>
                    <a:lnTo>
                      <a:pt x="121" y="17"/>
                    </a:lnTo>
                    <a:lnTo>
                      <a:pt x="118" y="12"/>
                    </a:lnTo>
                    <a:lnTo>
                      <a:pt x="112" y="11"/>
                    </a:lnTo>
                    <a:lnTo>
                      <a:pt x="117" y="2"/>
                    </a:lnTo>
                    <a:lnTo>
                      <a:pt x="121" y="0"/>
                    </a:lnTo>
                    <a:lnTo>
                      <a:pt x="124" y="3"/>
                    </a:lnTo>
                    <a:lnTo>
                      <a:pt x="126" y="9"/>
                    </a:lnTo>
                    <a:lnTo>
                      <a:pt x="133" y="11"/>
                    </a:lnTo>
                    <a:lnTo>
                      <a:pt x="138" y="9"/>
                    </a:lnTo>
                    <a:lnTo>
                      <a:pt x="142" y="14"/>
                    </a:lnTo>
                    <a:lnTo>
                      <a:pt x="145" y="20"/>
                    </a:lnTo>
                    <a:lnTo>
                      <a:pt x="147" y="23"/>
                    </a:lnTo>
                    <a:lnTo>
                      <a:pt x="147" y="28"/>
                    </a:lnTo>
                    <a:lnTo>
                      <a:pt x="138" y="37"/>
                    </a:lnTo>
                    <a:lnTo>
                      <a:pt x="133" y="37"/>
                    </a:lnTo>
                    <a:lnTo>
                      <a:pt x="127" y="43"/>
                    </a:lnTo>
                    <a:lnTo>
                      <a:pt x="124" y="53"/>
                    </a:lnTo>
                    <a:lnTo>
                      <a:pt x="121" y="56"/>
                    </a:lnTo>
                    <a:lnTo>
                      <a:pt x="112" y="58"/>
                    </a:lnTo>
                    <a:lnTo>
                      <a:pt x="115" y="66"/>
                    </a:lnTo>
                    <a:lnTo>
                      <a:pt x="118" y="67"/>
                    </a:lnTo>
                    <a:lnTo>
                      <a:pt x="115" y="73"/>
                    </a:lnTo>
                    <a:lnTo>
                      <a:pt x="115" y="82"/>
                    </a:lnTo>
                    <a:lnTo>
                      <a:pt x="112" y="90"/>
                    </a:lnTo>
                    <a:lnTo>
                      <a:pt x="115" y="94"/>
                    </a:lnTo>
                    <a:lnTo>
                      <a:pt x="115" y="97"/>
                    </a:lnTo>
                    <a:lnTo>
                      <a:pt x="106" y="107"/>
                    </a:lnTo>
                    <a:lnTo>
                      <a:pt x="106" y="113"/>
                    </a:lnTo>
                    <a:lnTo>
                      <a:pt x="101" y="119"/>
                    </a:lnTo>
                    <a:lnTo>
                      <a:pt x="110" y="125"/>
                    </a:lnTo>
                    <a:lnTo>
                      <a:pt x="115" y="125"/>
                    </a:lnTo>
                    <a:lnTo>
                      <a:pt x="117" y="119"/>
                    </a:lnTo>
                    <a:lnTo>
                      <a:pt x="126" y="122"/>
                    </a:lnTo>
                    <a:lnTo>
                      <a:pt x="136" y="119"/>
                    </a:lnTo>
                    <a:lnTo>
                      <a:pt x="141" y="134"/>
                    </a:lnTo>
                    <a:lnTo>
                      <a:pt x="138" y="140"/>
                    </a:lnTo>
                    <a:lnTo>
                      <a:pt x="142" y="141"/>
                    </a:lnTo>
                    <a:lnTo>
                      <a:pt x="139" y="146"/>
                    </a:lnTo>
                    <a:lnTo>
                      <a:pt x="145" y="152"/>
                    </a:lnTo>
                    <a:lnTo>
                      <a:pt x="148" y="155"/>
                    </a:lnTo>
                    <a:lnTo>
                      <a:pt x="151" y="158"/>
                    </a:lnTo>
                    <a:lnTo>
                      <a:pt x="151" y="163"/>
                    </a:lnTo>
                    <a:lnTo>
                      <a:pt x="154" y="167"/>
                    </a:lnTo>
                    <a:lnTo>
                      <a:pt x="153" y="173"/>
                    </a:lnTo>
                    <a:lnTo>
                      <a:pt x="148" y="176"/>
                    </a:lnTo>
                    <a:lnTo>
                      <a:pt x="139" y="181"/>
                    </a:lnTo>
                    <a:lnTo>
                      <a:pt x="136" y="186"/>
                    </a:lnTo>
                    <a:lnTo>
                      <a:pt x="126" y="189"/>
                    </a:lnTo>
                    <a:lnTo>
                      <a:pt x="124" y="189"/>
                    </a:lnTo>
                    <a:lnTo>
                      <a:pt x="120" y="189"/>
                    </a:lnTo>
                    <a:lnTo>
                      <a:pt x="113" y="199"/>
                    </a:lnTo>
                    <a:lnTo>
                      <a:pt x="107" y="208"/>
                    </a:lnTo>
                    <a:lnTo>
                      <a:pt x="107" y="213"/>
                    </a:lnTo>
                    <a:lnTo>
                      <a:pt x="112" y="222"/>
                    </a:lnTo>
                    <a:lnTo>
                      <a:pt x="121" y="228"/>
                    </a:lnTo>
                    <a:lnTo>
                      <a:pt x="118" y="237"/>
                    </a:lnTo>
                    <a:lnTo>
                      <a:pt x="110" y="242"/>
                    </a:lnTo>
                    <a:lnTo>
                      <a:pt x="100" y="246"/>
                    </a:lnTo>
                    <a:lnTo>
                      <a:pt x="97" y="245"/>
                    </a:lnTo>
                    <a:lnTo>
                      <a:pt x="92" y="248"/>
                    </a:lnTo>
                    <a:lnTo>
                      <a:pt x="91" y="246"/>
                    </a:lnTo>
                    <a:lnTo>
                      <a:pt x="82" y="249"/>
                    </a:lnTo>
                    <a:lnTo>
                      <a:pt x="79" y="242"/>
                    </a:lnTo>
                    <a:lnTo>
                      <a:pt x="68" y="237"/>
                    </a:lnTo>
                    <a:lnTo>
                      <a:pt x="56" y="237"/>
                    </a:lnTo>
                    <a:lnTo>
                      <a:pt x="54" y="240"/>
                    </a:lnTo>
                    <a:lnTo>
                      <a:pt x="51" y="237"/>
                    </a:lnTo>
                    <a:lnTo>
                      <a:pt x="45" y="237"/>
                    </a:lnTo>
                    <a:lnTo>
                      <a:pt x="42" y="230"/>
                    </a:lnTo>
                    <a:lnTo>
                      <a:pt x="30" y="231"/>
                    </a:lnTo>
                    <a:lnTo>
                      <a:pt x="29" y="225"/>
                    </a:lnTo>
                    <a:lnTo>
                      <a:pt x="36" y="204"/>
                    </a:lnTo>
                    <a:lnTo>
                      <a:pt x="33" y="195"/>
                    </a:lnTo>
                    <a:lnTo>
                      <a:pt x="30" y="192"/>
                    </a:lnTo>
                    <a:lnTo>
                      <a:pt x="32" y="183"/>
                    </a:lnTo>
                    <a:lnTo>
                      <a:pt x="29" y="179"/>
                    </a:lnTo>
                    <a:lnTo>
                      <a:pt x="27" y="169"/>
                    </a:lnTo>
                    <a:lnTo>
                      <a:pt x="21" y="167"/>
                    </a:lnTo>
                    <a:lnTo>
                      <a:pt x="15" y="161"/>
                    </a:lnTo>
                    <a:lnTo>
                      <a:pt x="12" y="158"/>
                    </a:lnTo>
                    <a:lnTo>
                      <a:pt x="3" y="157"/>
                    </a:lnTo>
                    <a:lnTo>
                      <a:pt x="0" y="132"/>
                    </a:lnTo>
                    <a:lnTo>
                      <a:pt x="6" y="132"/>
                    </a:lnTo>
                    <a:lnTo>
                      <a:pt x="9" y="126"/>
                    </a:lnTo>
                    <a:lnTo>
                      <a:pt x="3" y="123"/>
                    </a:lnTo>
                    <a:lnTo>
                      <a:pt x="4" y="116"/>
                    </a:lnTo>
                    <a:lnTo>
                      <a:pt x="3" y="107"/>
                    </a:lnTo>
                    <a:lnTo>
                      <a:pt x="7" y="103"/>
                    </a:lnTo>
                    <a:lnTo>
                      <a:pt x="15" y="105"/>
                    </a:lnTo>
                    <a:lnTo>
                      <a:pt x="24" y="103"/>
                    </a:lnTo>
                    <a:lnTo>
                      <a:pt x="27" y="102"/>
                    </a:lnTo>
                    <a:lnTo>
                      <a:pt x="30" y="93"/>
                    </a:lnTo>
                    <a:lnTo>
                      <a:pt x="30" y="91"/>
                    </a:lnTo>
                    <a:lnTo>
                      <a:pt x="32" y="88"/>
                    </a:lnTo>
                    <a:lnTo>
                      <a:pt x="27" y="82"/>
                    </a:lnTo>
                    <a:lnTo>
                      <a:pt x="30" y="76"/>
                    </a:lnTo>
                    <a:lnTo>
                      <a:pt x="29" y="76"/>
                    </a:lnTo>
                    <a:lnTo>
                      <a:pt x="30" y="72"/>
                    </a:lnTo>
                    <a:lnTo>
                      <a:pt x="29" y="67"/>
                    </a:lnTo>
                    <a:lnTo>
                      <a:pt x="33" y="56"/>
                    </a:lnTo>
                    <a:lnTo>
                      <a:pt x="30" y="52"/>
                    </a:lnTo>
                    <a:lnTo>
                      <a:pt x="33" y="47"/>
                    </a:lnTo>
                    <a:lnTo>
                      <a:pt x="42" y="43"/>
                    </a:lnTo>
                    <a:lnTo>
                      <a:pt x="39" y="37"/>
                    </a:lnTo>
                    <a:lnTo>
                      <a:pt x="42" y="32"/>
                    </a:lnTo>
                    <a:lnTo>
                      <a:pt x="45" y="28"/>
                    </a:lnTo>
                    <a:lnTo>
                      <a:pt x="42" y="20"/>
                    </a:lnTo>
                    <a:lnTo>
                      <a:pt x="24" y="23"/>
                    </a:lnTo>
                    <a:lnTo>
                      <a:pt x="22" y="24"/>
                    </a:lnTo>
                    <a:lnTo>
                      <a:pt x="24" y="17"/>
                    </a:lnTo>
                    <a:lnTo>
                      <a:pt x="27" y="12"/>
                    </a:lnTo>
                    <a:lnTo>
                      <a:pt x="36" y="9"/>
                    </a:lnTo>
                    <a:lnTo>
                      <a:pt x="38" y="3"/>
                    </a:lnTo>
                    <a:lnTo>
                      <a:pt x="42" y="3"/>
                    </a:lnTo>
                    <a:lnTo>
                      <a:pt x="48" y="6"/>
                    </a:lnTo>
                    <a:lnTo>
                      <a:pt x="51" y="6"/>
                    </a:lnTo>
                    <a:lnTo>
                      <a:pt x="57" y="0"/>
                    </a:lnTo>
                    <a:lnTo>
                      <a:pt x="63" y="3"/>
                    </a:lnTo>
                    <a:lnTo>
                      <a:pt x="69" y="2"/>
                    </a:lnTo>
                    <a:lnTo>
                      <a:pt x="71" y="3"/>
                    </a:lnTo>
                    <a:lnTo>
                      <a:pt x="74" y="12"/>
                    </a:lnTo>
                    <a:lnTo>
                      <a:pt x="82" y="11"/>
                    </a:lnTo>
                    <a:lnTo>
                      <a:pt x="83" y="3"/>
                    </a:lnTo>
                    <a:lnTo>
                      <a:pt x="88" y="9"/>
                    </a:lnTo>
                    <a:lnTo>
                      <a:pt x="91" y="9"/>
                    </a:lnTo>
                    <a:lnTo>
                      <a:pt x="91" y="15"/>
                    </a:lnTo>
                    <a:lnTo>
                      <a:pt x="95" y="17"/>
                    </a:lnTo>
                    <a:lnTo>
                      <a:pt x="98" y="12"/>
                    </a:lnTo>
                    <a:lnTo>
                      <a:pt x="104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5" name="Freeform 4312">
                <a:extLst>
                  <a:ext uri="{FF2B5EF4-FFF2-40B4-BE49-F238E27FC236}">
                    <a16:creationId xmlns:a16="http://schemas.microsoft.com/office/drawing/2014/main" id="{F77A9722-C92F-B65B-BF8E-747C7F6E2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22"/>
                <a:ext cx="82" cy="53"/>
              </a:xfrm>
              <a:custGeom>
                <a:avLst/>
                <a:gdLst>
                  <a:gd name="T0" fmla="*/ 17 w 164"/>
                  <a:gd name="T1" fmla="*/ 91 h 106"/>
                  <a:gd name="T2" fmla="*/ 31 w 164"/>
                  <a:gd name="T3" fmla="*/ 96 h 106"/>
                  <a:gd name="T4" fmla="*/ 43 w 164"/>
                  <a:gd name="T5" fmla="*/ 99 h 106"/>
                  <a:gd name="T6" fmla="*/ 55 w 164"/>
                  <a:gd name="T7" fmla="*/ 91 h 106"/>
                  <a:gd name="T8" fmla="*/ 64 w 164"/>
                  <a:gd name="T9" fmla="*/ 103 h 106"/>
                  <a:gd name="T10" fmla="*/ 79 w 164"/>
                  <a:gd name="T11" fmla="*/ 106 h 106"/>
                  <a:gd name="T12" fmla="*/ 90 w 164"/>
                  <a:gd name="T13" fmla="*/ 92 h 106"/>
                  <a:gd name="T14" fmla="*/ 102 w 164"/>
                  <a:gd name="T15" fmla="*/ 86 h 106"/>
                  <a:gd name="T16" fmla="*/ 110 w 164"/>
                  <a:gd name="T17" fmla="*/ 73 h 106"/>
                  <a:gd name="T18" fmla="*/ 119 w 164"/>
                  <a:gd name="T19" fmla="*/ 68 h 106"/>
                  <a:gd name="T20" fmla="*/ 134 w 164"/>
                  <a:gd name="T21" fmla="*/ 70 h 106"/>
                  <a:gd name="T22" fmla="*/ 140 w 164"/>
                  <a:gd name="T23" fmla="*/ 64 h 106"/>
                  <a:gd name="T24" fmla="*/ 140 w 164"/>
                  <a:gd name="T25" fmla="*/ 53 h 106"/>
                  <a:gd name="T26" fmla="*/ 151 w 164"/>
                  <a:gd name="T27" fmla="*/ 56 h 106"/>
                  <a:gd name="T28" fmla="*/ 160 w 164"/>
                  <a:gd name="T29" fmla="*/ 51 h 106"/>
                  <a:gd name="T30" fmla="*/ 163 w 164"/>
                  <a:gd name="T31" fmla="*/ 38 h 106"/>
                  <a:gd name="T32" fmla="*/ 155 w 164"/>
                  <a:gd name="T33" fmla="*/ 33 h 106"/>
                  <a:gd name="T34" fmla="*/ 152 w 164"/>
                  <a:gd name="T35" fmla="*/ 13 h 106"/>
                  <a:gd name="T36" fmla="*/ 116 w 164"/>
                  <a:gd name="T37" fmla="*/ 9 h 106"/>
                  <a:gd name="T38" fmla="*/ 111 w 164"/>
                  <a:gd name="T39" fmla="*/ 0 h 106"/>
                  <a:gd name="T40" fmla="*/ 98 w 164"/>
                  <a:gd name="T41" fmla="*/ 4 h 106"/>
                  <a:gd name="T42" fmla="*/ 89 w 164"/>
                  <a:gd name="T43" fmla="*/ 6 h 106"/>
                  <a:gd name="T44" fmla="*/ 85 w 164"/>
                  <a:gd name="T45" fmla="*/ 16 h 106"/>
                  <a:gd name="T46" fmla="*/ 72 w 164"/>
                  <a:gd name="T47" fmla="*/ 32 h 106"/>
                  <a:gd name="T48" fmla="*/ 70 w 164"/>
                  <a:gd name="T49" fmla="*/ 42 h 106"/>
                  <a:gd name="T50" fmla="*/ 72 w 164"/>
                  <a:gd name="T51" fmla="*/ 48 h 106"/>
                  <a:gd name="T52" fmla="*/ 58 w 164"/>
                  <a:gd name="T53" fmla="*/ 45 h 106"/>
                  <a:gd name="T54" fmla="*/ 35 w 164"/>
                  <a:gd name="T55" fmla="*/ 53 h 106"/>
                  <a:gd name="T56" fmla="*/ 32 w 164"/>
                  <a:gd name="T57" fmla="*/ 58 h 106"/>
                  <a:gd name="T58" fmla="*/ 19 w 164"/>
                  <a:gd name="T59" fmla="*/ 79 h 106"/>
                  <a:gd name="T60" fmla="*/ 5 w 164"/>
                  <a:gd name="T61" fmla="*/ 80 h 106"/>
                  <a:gd name="T62" fmla="*/ 7 w 164"/>
                  <a:gd name="T63" fmla="*/ 9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4" h="106">
                    <a:moveTo>
                      <a:pt x="7" y="92"/>
                    </a:moveTo>
                    <a:lnTo>
                      <a:pt x="17" y="91"/>
                    </a:lnTo>
                    <a:lnTo>
                      <a:pt x="28" y="97"/>
                    </a:lnTo>
                    <a:lnTo>
                      <a:pt x="31" y="96"/>
                    </a:lnTo>
                    <a:lnTo>
                      <a:pt x="37" y="100"/>
                    </a:lnTo>
                    <a:lnTo>
                      <a:pt x="43" y="99"/>
                    </a:lnTo>
                    <a:lnTo>
                      <a:pt x="51" y="89"/>
                    </a:lnTo>
                    <a:lnTo>
                      <a:pt x="55" y="91"/>
                    </a:lnTo>
                    <a:lnTo>
                      <a:pt x="60" y="99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79" y="106"/>
                    </a:lnTo>
                    <a:lnTo>
                      <a:pt x="85" y="103"/>
                    </a:lnTo>
                    <a:lnTo>
                      <a:pt x="90" y="92"/>
                    </a:lnTo>
                    <a:lnTo>
                      <a:pt x="95" y="88"/>
                    </a:lnTo>
                    <a:lnTo>
                      <a:pt x="102" y="86"/>
                    </a:lnTo>
                    <a:lnTo>
                      <a:pt x="114" y="80"/>
                    </a:lnTo>
                    <a:lnTo>
                      <a:pt x="110" y="73"/>
                    </a:lnTo>
                    <a:lnTo>
                      <a:pt x="114" y="68"/>
                    </a:lnTo>
                    <a:lnTo>
                      <a:pt x="119" y="68"/>
                    </a:lnTo>
                    <a:lnTo>
                      <a:pt x="129" y="70"/>
                    </a:lnTo>
                    <a:lnTo>
                      <a:pt x="134" y="70"/>
                    </a:lnTo>
                    <a:lnTo>
                      <a:pt x="139" y="71"/>
                    </a:lnTo>
                    <a:lnTo>
                      <a:pt x="140" y="64"/>
                    </a:lnTo>
                    <a:lnTo>
                      <a:pt x="145" y="62"/>
                    </a:lnTo>
                    <a:lnTo>
                      <a:pt x="140" y="53"/>
                    </a:lnTo>
                    <a:lnTo>
                      <a:pt x="143" y="56"/>
                    </a:lnTo>
                    <a:lnTo>
                      <a:pt x="151" y="56"/>
                    </a:lnTo>
                    <a:lnTo>
                      <a:pt x="152" y="54"/>
                    </a:lnTo>
                    <a:lnTo>
                      <a:pt x="160" y="51"/>
                    </a:lnTo>
                    <a:lnTo>
                      <a:pt x="164" y="42"/>
                    </a:lnTo>
                    <a:lnTo>
                      <a:pt x="163" y="38"/>
                    </a:lnTo>
                    <a:lnTo>
                      <a:pt x="161" y="39"/>
                    </a:lnTo>
                    <a:lnTo>
                      <a:pt x="155" y="33"/>
                    </a:lnTo>
                    <a:lnTo>
                      <a:pt x="151" y="20"/>
                    </a:lnTo>
                    <a:lnTo>
                      <a:pt x="152" y="13"/>
                    </a:lnTo>
                    <a:lnTo>
                      <a:pt x="123" y="15"/>
                    </a:lnTo>
                    <a:lnTo>
                      <a:pt x="116" y="9"/>
                    </a:lnTo>
                    <a:lnTo>
                      <a:pt x="111" y="7"/>
                    </a:lnTo>
                    <a:lnTo>
                      <a:pt x="111" y="0"/>
                    </a:lnTo>
                    <a:lnTo>
                      <a:pt x="110" y="3"/>
                    </a:lnTo>
                    <a:lnTo>
                      <a:pt x="98" y="4"/>
                    </a:lnTo>
                    <a:lnTo>
                      <a:pt x="92" y="9"/>
                    </a:lnTo>
                    <a:lnTo>
                      <a:pt x="89" y="6"/>
                    </a:lnTo>
                    <a:lnTo>
                      <a:pt x="85" y="9"/>
                    </a:lnTo>
                    <a:lnTo>
                      <a:pt x="85" y="16"/>
                    </a:lnTo>
                    <a:lnTo>
                      <a:pt x="81" y="23"/>
                    </a:lnTo>
                    <a:lnTo>
                      <a:pt x="72" y="32"/>
                    </a:lnTo>
                    <a:lnTo>
                      <a:pt x="69" y="36"/>
                    </a:lnTo>
                    <a:lnTo>
                      <a:pt x="70" y="42"/>
                    </a:lnTo>
                    <a:lnTo>
                      <a:pt x="72" y="42"/>
                    </a:lnTo>
                    <a:lnTo>
                      <a:pt x="72" y="48"/>
                    </a:lnTo>
                    <a:lnTo>
                      <a:pt x="69" y="51"/>
                    </a:lnTo>
                    <a:lnTo>
                      <a:pt x="58" y="45"/>
                    </a:lnTo>
                    <a:lnTo>
                      <a:pt x="44" y="47"/>
                    </a:lnTo>
                    <a:lnTo>
                      <a:pt x="35" y="53"/>
                    </a:lnTo>
                    <a:lnTo>
                      <a:pt x="38" y="58"/>
                    </a:lnTo>
                    <a:lnTo>
                      <a:pt x="32" y="58"/>
                    </a:lnTo>
                    <a:lnTo>
                      <a:pt x="22" y="70"/>
                    </a:lnTo>
                    <a:lnTo>
                      <a:pt x="19" y="79"/>
                    </a:lnTo>
                    <a:lnTo>
                      <a:pt x="10" y="79"/>
                    </a:lnTo>
                    <a:lnTo>
                      <a:pt x="5" y="80"/>
                    </a:lnTo>
                    <a:lnTo>
                      <a:pt x="0" y="89"/>
                    </a:lnTo>
                    <a:lnTo>
                      <a:pt x="7" y="9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6" name="Freeform 4313">
                <a:extLst>
                  <a:ext uri="{FF2B5EF4-FFF2-40B4-BE49-F238E27FC236}">
                    <a16:creationId xmlns:a16="http://schemas.microsoft.com/office/drawing/2014/main" id="{98575F54-3DA4-8A25-DCF5-AE528824C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22"/>
                <a:ext cx="82" cy="53"/>
              </a:xfrm>
              <a:custGeom>
                <a:avLst/>
                <a:gdLst>
                  <a:gd name="T0" fmla="*/ 0 w 164"/>
                  <a:gd name="T1" fmla="*/ 89 h 106"/>
                  <a:gd name="T2" fmla="*/ 10 w 164"/>
                  <a:gd name="T3" fmla="*/ 79 h 106"/>
                  <a:gd name="T4" fmla="*/ 22 w 164"/>
                  <a:gd name="T5" fmla="*/ 70 h 106"/>
                  <a:gd name="T6" fmla="*/ 38 w 164"/>
                  <a:gd name="T7" fmla="*/ 58 h 106"/>
                  <a:gd name="T8" fmla="*/ 44 w 164"/>
                  <a:gd name="T9" fmla="*/ 47 h 106"/>
                  <a:gd name="T10" fmla="*/ 69 w 164"/>
                  <a:gd name="T11" fmla="*/ 51 h 106"/>
                  <a:gd name="T12" fmla="*/ 72 w 164"/>
                  <a:gd name="T13" fmla="*/ 42 h 106"/>
                  <a:gd name="T14" fmla="*/ 69 w 164"/>
                  <a:gd name="T15" fmla="*/ 36 h 106"/>
                  <a:gd name="T16" fmla="*/ 81 w 164"/>
                  <a:gd name="T17" fmla="*/ 23 h 106"/>
                  <a:gd name="T18" fmla="*/ 85 w 164"/>
                  <a:gd name="T19" fmla="*/ 9 h 106"/>
                  <a:gd name="T20" fmla="*/ 92 w 164"/>
                  <a:gd name="T21" fmla="*/ 9 h 106"/>
                  <a:gd name="T22" fmla="*/ 110 w 164"/>
                  <a:gd name="T23" fmla="*/ 3 h 106"/>
                  <a:gd name="T24" fmla="*/ 111 w 164"/>
                  <a:gd name="T25" fmla="*/ 7 h 106"/>
                  <a:gd name="T26" fmla="*/ 123 w 164"/>
                  <a:gd name="T27" fmla="*/ 15 h 106"/>
                  <a:gd name="T28" fmla="*/ 151 w 164"/>
                  <a:gd name="T29" fmla="*/ 20 h 106"/>
                  <a:gd name="T30" fmla="*/ 161 w 164"/>
                  <a:gd name="T31" fmla="*/ 39 h 106"/>
                  <a:gd name="T32" fmla="*/ 164 w 164"/>
                  <a:gd name="T33" fmla="*/ 42 h 106"/>
                  <a:gd name="T34" fmla="*/ 152 w 164"/>
                  <a:gd name="T35" fmla="*/ 54 h 106"/>
                  <a:gd name="T36" fmla="*/ 143 w 164"/>
                  <a:gd name="T37" fmla="*/ 56 h 106"/>
                  <a:gd name="T38" fmla="*/ 145 w 164"/>
                  <a:gd name="T39" fmla="*/ 62 h 106"/>
                  <a:gd name="T40" fmla="*/ 139 w 164"/>
                  <a:gd name="T41" fmla="*/ 71 h 106"/>
                  <a:gd name="T42" fmla="*/ 129 w 164"/>
                  <a:gd name="T43" fmla="*/ 70 h 106"/>
                  <a:gd name="T44" fmla="*/ 114 w 164"/>
                  <a:gd name="T45" fmla="*/ 68 h 106"/>
                  <a:gd name="T46" fmla="*/ 114 w 164"/>
                  <a:gd name="T47" fmla="*/ 80 h 106"/>
                  <a:gd name="T48" fmla="*/ 95 w 164"/>
                  <a:gd name="T49" fmla="*/ 88 h 106"/>
                  <a:gd name="T50" fmla="*/ 85 w 164"/>
                  <a:gd name="T51" fmla="*/ 103 h 106"/>
                  <a:gd name="T52" fmla="*/ 67 w 164"/>
                  <a:gd name="T53" fmla="*/ 102 h 106"/>
                  <a:gd name="T54" fmla="*/ 60 w 164"/>
                  <a:gd name="T55" fmla="*/ 99 h 106"/>
                  <a:gd name="T56" fmla="*/ 51 w 164"/>
                  <a:gd name="T57" fmla="*/ 89 h 106"/>
                  <a:gd name="T58" fmla="*/ 37 w 164"/>
                  <a:gd name="T59" fmla="*/ 100 h 106"/>
                  <a:gd name="T60" fmla="*/ 28 w 164"/>
                  <a:gd name="T61" fmla="*/ 97 h 106"/>
                  <a:gd name="T62" fmla="*/ 7 w 164"/>
                  <a:gd name="T63" fmla="*/ 9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4" h="106">
                    <a:moveTo>
                      <a:pt x="7" y="92"/>
                    </a:moveTo>
                    <a:lnTo>
                      <a:pt x="0" y="89"/>
                    </a:lnTo>
                    <a:lnTo>
                      <a:pt x="5" y="80"/>
                    </a:lnTo>
                    <a:lnTo>
                      <a:pt x="10" y="79"/>
                    </a:lnTo>
                    <a:lnTo>
                      <a:pt x="19" y="79"/>
                    </a:lnTo>
                    <a:lnTo>
                      <a:pt x="22" y="70"/>
                    </a:lnTo>
                    <a:lnTo>
                      <a:pt x="32" y="58"/>
                    </a:lnTo>
                    <a:lnTo>
                      <a:pt x="38" y="58"/>
                    </a:lnTo>
                    <a:lnTo>
                      <a:pt x="35" y="53"/>
                    </a:lnTo>
                    <a:lnTo>
                      <a:pt x="44" y="47"/>
                    </a:lnTo>
                    <a:lnTo>
                      <a:pt x="58" y="45"/>
                    </a:lnTo>
                    <a:lnTo>
                      <a:pt x="69" y="51"/>
                    </a:lnTo>
                    <a:lnTo>
                      <a:pt x="72" y="48"/>
                    </a:lnTo>
                    <a:lnTo>
                      <a:pt x="72" y="42"/>
                    </a:lnTo>
                    <a:lnTo>
                      <a:pt x="70" y="42"/>
                    </a:lnTo>
                    <a:lnTo>
                      <a:pt x="69" y="36"/>
                    </a:lnTo>
                    <a:lnTo>
                      <a:pt x="72" y="32"/>
                    </a:lnTo>
                    <a:lnTo>
                      <a:pt x="81" y="23"/>
                    </a:lnTo>
                    <a:lnTo>
                      <a:pt x="85" y="16"/>
                    </a:lnTo>
                    <a:lnTo>
                      <a:pt x="85" y="9"/>
                    </a:lnTo>
                    <a:lnTo>
                      <a:pt x="89" y="6"/>
                    </a:lnTo>
                    <a:lnTo>
                      <a:pt x="92" y="9"/>
                    </a:lnTo>
                    <a:lnTo>
                      <a:pt x="98" y="4"/>
                    </a:lnTo>
                    <a:lnTo>
                      <a:pt x="110" y="3"/>
                    </a:lnTo>
                    <a:lnTo>
                      <a:pt x="111" y="0"/>
                    </a:lnTo>
                    <a:lnTo>
                      <a:pt x="111" y="7"/>
                    </a:lnTo>
                    <a:lnTo>
                      <a:pt x="116" y="9"/>
                    </a:lnTo>
                    <a:lnTo>
                      <a:pt x="123" y="15"/>
                    </a:lnTo>
                    <a:lnTo>
                      <a:pt x="152" y="13"/>
                    </a:lnTo>
                    <a:lnTo>
                      <a:pt x="151" y="20"/>
                    </a:lnTo>
                    <a:lnTo>
                      <a:pt x="155" y="33"/>
                    </a:lnTo>
                    <a:lnTo>
                      <a:pt x="161" y="39"/>
                    </a:lnTo>
                    <a:lnTo>
                      <a:pt x="163" y="38"/>
                    </a:lnTo>
                    <a:lnTo>
                      <a:pt x="164" y="42"/>
                    </a:lnTo>
                    <a:lnTo>
                      <a:pt x="160" y="51"/>
                    </a:lnTo>
                    <a:lnTo>
                      <a:pt x="152" y="54"/>
                    </a:lnTo>
                    <a:lnTo>
                      <a:pt x="151" y="56"/>
                    </a:lnTo>
                    <a:lnTo>
                      <a:pt x="143" y="56"/>
                    </a:lnTo>
                    <a:lnTo>
                      <a:pt x="140" y="53"/>
                    </a:lnTo>
                    <a:lnTo>
                      <a:pt x="145" y="62"/>
                    </a:lnTo>
                    <a:lnTo>
                      <a:pt x="140" y="64"/>
                    </a:lnTo>
                    <a:lnTo>
                      <a:pt x="139" y="71"/>
                    </a:lnTo>
                    <a:lnTo>
                      <a:pt x="134" y="70"/>
                    </a:lnTo>
                    <a:lnTo>
                      <a:pt x="129" y="70"/>
                    </a:lnTo>
                    <a:lnTo>
                      <a:pt x="119" y="68"/>
                    </a:lnTo>
                    <a:lnTo>
                      <a:pt x="114" y="68"/>
                    </a:lnTo>
                    <a:lnTo>
                      <a:pt x="110" y="73"/>
                    </a:lnTo>
                    <a:lnTo>
                      <a:pt x="114" y="80"/>
                    </a:lnTo>
                    <a:lnTo>
                      <a:pt x="102" y="86"/>
                    </a:lnTo>
                    <a:lnTo>
                      <a:pt x="95" y="88"/>
                    </a:lnTo>
                    <a:lnTo>
                      <a:pt x="90" y="92"/>
                    </a:lnTo>
                    <a:lnTo>
                      <a:pt x="85" y="103"/>
                    </a:lnTo>
                    <a:lnTo>
                      <a:pt x="79" y="106"/>
                    </a:lnTo>
                    <a:lnTo>
                      <a:pt x="67" y="102"/>
                    </a:lnTo>
                    <a:lnTo>
                      <a:pt x="64" y="103"/>
                    </a:lnTo>
                    <a:lnTo>
                      <a:pt x="60" y="99"/>
                    </a:lnTo>
                    <a:lnTo>
                      <a:pt x="55" y="91"/>
                    </a:lnTo>
                    <a:lnTo>
                      <a:pt x="51" y="89"/>
                    </a:lnTo>
                    <a:lnTo>
                      <a:pt x="43" y="99"/>
                    </a:lnTo>
                    <a:lnTo>
                      <a:pt x="37" y="100"/>
                    </a:lnTo>
                    <a:lnTo>
                      <a:pt x="31" y="96"/>
                    </a:lnTo>
                    <a:lnTo>
                      <a:pt x="28" y="97"/>
                    </a:lnTo>
                    <a:lnTo>
                      <a:pt x="17" y="91"/>
                    </a:lnTo>
                    <a:lnTo>
                      <a:pt x="7" y="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7" name="Freeform 4314">
                <a:extLst>
                  <a:ext uri="{FF2B5EF4-FFF2-40B4-BE49-F238E27FC236}">
                    <a16:creationId xmlns:a16="http://schemas.microsoft.com/office/drawing/2014/main" id="{1603F452-4667-195B-C35A-2130AFCA4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22"/>
                <a:ext cx="82" cy="53"/>
              </a:xfrm>
              <a:custGeom>
                <a:avLst/>
                <a:gdLst>
                  <a:gd name="T0" fmla="*/ 0 w 164"/>
                  <a:gd name="T1" fmla="*/ 89 h 106"/>
                  <a:gd name="T2" fmla="*/ 10 w 164"/>
                  <a:gd name="T3" fmla="*/ 79 h 106"/>
                  <a:gd name="T4" fmla="*/ 22 w 164"/>
                  <a:gd name="T5" fmla="*/ 70 h 106"/>
                  <a:gd name="T6" fmla="*/ 38 w 164"/>
                  <a:gd name="T7" fmla="*/ 58 h 106"/>
                  <a:gd name="T8" fmla="*/ 44 w 164"/>
                  <a:gd name="T9" fmla="*/ 47 h 106"/>
                  <a:gd name="T10" fmla="*/ 69 w 164"/>
                  <a:gd name="T11" fmla="*/ 51 h 106"/>
                  <a:gd name="T12" fmla="*/ 72 w 164"/>
                  <a:gd name="T13" fmla="*/ 42 h 106"/>
                  <a:gd name="T14" fmla="*/ 69 w 164"/>
                  <a:gd name="T15" fmla="*/ 36 h 106"/>
                  <a:gd name="T16" fmla="*/ 81 w 164"/>
                  <a:gd name="T17" fmla="*/ 23 h 106"/>
                  <a:gd name="T18" fmla="*/ 85 w 164"/>
                  <a:gd name="T19" fmla="*/ 9 h 106"/>
                  <a:gd name="T20" fmla="*/ 92 w 164"/>
                  <a:gd name="T21" fmla="*/ 9 h 106"/>
                  <a:gd name="T22" fmla="*/ 110 w 164"/>
                  <a:gd name="T23" fmla="*/ 3 h 106"/>
                  <a:gd name="T24" fmla="*/ 111 w 164"/>
                  <a:gd name="T25" fmla="*/ 7 h 106"/>
                  <a:gd name="T26" fmla="*/ 123 w 164"/>
                  <a:gd name="T27" fmla="*/ 15 h 106"/>
                  <a:gd name="T28" fmla="*/ 151 w 164"/>
                  <a:gd name="T29" fmla="*/ 20 h 106"/>
                  <a:gd name="T30" fmla="*/ 161 w 164"/>
                  <a:gd name="T31" fmla="*/ 39 h 106"/>
                  <a:gd name="T32" fmla="*/ 164 w 164"/>
                  <a:gd name="T33" fmla="*/ 42 h 106"/>
                  <a:gd name="T34" fmla="*/ 152 w 164"/>
                  <a:gd name="T35" fmla="*/ 54 h 106"/>
                  <a:gd name="T36" fmla="*/ 143 w 164"/>
                  <a:gd name="T37" fmla="*/ 56 h 106"/>
                  <a:gd name="T38" fmla="*/ 145 w 164"/>
                  <a:gd name="T39" fmla="*/ 62 h 106"/>
                  <a:gd name="T40" fmla="*/ 139 w 164"/>
                  <a:gd name="T41" fmla="*/ 71 h 106"/>
                  <a:gd name="T42" fmla="*/ 129 w 164"/>
                  <a:gd name="T43" fmla="*/ 70 h 106"/>
                  <a:gd name="T44" fmla="*/ 114 w 164"/>
                  <a:gd name="T45" fmla="*/ 68 h 106"/>
                  <a:gd name="T46" fmla="*/ 114 w 164"/>
                  <a:gd name="T47" fmla="*/ 80 h 106"/>
                  <a:gd name="T48" fmla="*/ 95 w 164"/>
                  <a:gd name="T49" fmla="*/ 88 h 106"/>
                  <a:gd name="T50" fmla="*/ 85 w 164"/>
                  <a:gd name="T51" fmla="*/ 103 h 106"/>
                  <a:gd name="T52" fmla="*/ 67 w 164"/>
                  <a:gd name="T53" fmla="*/ 102 h 106"/>
                  <a:gd name="T54" fmla="*/ 60 w 164"/>
                  <a:gd name="T55" fmla="*/ 99 h 106"/>
                  <a:gd name="T56" fmla="*/ 51 w 164"/>
                  <a:gd name="T57" fmla="*/ 89 h 106"/>
                  <a:gd name="T58" fmla="*/ 37 w 164"/>
                  <a:gd name="T59" fmla="*/ 100 h 106"/>
                  <a:gd name="T60" fmla="*/ 28 w 164"/>
                  <a:gd name="T61" fmla="*/ 97 h 106"/>
                  <a:gd name="T62" fmla="*/ 7 w 164"/>
                  <a:gd name="T63" fmla="*/ 9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4" h="106">
                    <a:moveTo>
                      <a:pt x="7" y="92"/>
                    </a:moveTo>
                    <a:lnTo>
                      <a:pt x="0" y="89"/>
                    </a:lnTo>
                    <a:lnTo>
                      <a:pt x="5" y="80"/>
                    </a:lnTo>
                    <a:lnTo>
                      <a:pt x="10" y="79"/>
                    </a:lnTo>
                    <a:lnTo>
                      <a:pt x="19" y="79"/>
                    </a:lnTo>
                    <a:lnTo>
                      <a:pt x="22" y="70"/>
                    </a:lnTo>
                    <a:lnTo>
                      <a:pt x="32" y="58"/>
                    </a:lnTo>
                    <a:lnTo>
                      <a:pt x="38" y="58"/>
                    </a:lnTo>
                    <a:lnTo>
                      <a:pt x="35" y="53"/>
                    </a:lnTo>
                    <a:lnTo>
                      <a:pt x="44" y="47"/>
                    </a:lnTo>
                    <a:lnTo>
                      <a:pt x="58" y="45"/>
                    </a:lnTo>
                    <a:lnTo>
                      <a:pt x="69" y="51"/>
                    </a:lnTo>
                    <a:lnTo>
                      <a:pt x="72" y="48"/>
                    </a:lnTo>
                    <a:lnTo>
                      <a:pt x="72" y="42"/>
                    </a:lnTo>
                    <a:lnTo>
                      <a:pt x="70" y="42"/>
                    </a:lnTo>
                    <a:lnTo>
                      <a:pt x="69" y="36"/>
                    </a:lnTo>
                    <a:lnTo>
                      <a:pt x="72" y="32"/>
                    </a:lnTo>
                    <a:lnTo>
                      <a:pt x="81" y="23"/>
                    </a:lnTo>
                    <a:lnTo>
                      <a:pt x="85" y="16"/>
                    </a:lnTo>
                    <a:lnTo>
                      <a:pt x="85" y="9"/>
                    </a:lnTo>
                    <a:lnTo>
                      <a:pt x="89" y="6"/>
                    </a:lnTo>
                    <a:lnTo>
                      <a:pt x="92" y="9"/>
                    </a:lnTo>
                    <a:lnTo>
                      <a:pt x="98" y="4"/>
                    </a:lnTo>
                    <a:lnTo>
                      <a:pt x="110" y="3"/>
                    </a:lnTo>
                    <a:lnTo>
                      <a:pt x="111" y="0"/>
                    </a:lnTo>
                    <a:lnTo>
                      <a:pt x="111" y="7"/>
                    </a:lnTo>
                    <a:lnTo>
                      <a:pt x="116" y="9"/>
                    </a:lnTo>
                    <a:lnTo>
                      <a:pt x="123" y="15"/>
                    </a:lnTo>
                    <a:lnTo>
                      <a:pt x="152" y="13"/>
                    </a:lnTo>
                    <a:lnTo>
                      <a:pt x="151" y="20"/>
                    </a:lnTo>
                    <a:lnTo>
                      <a:pt x="155" y="33"/>
                    </a:lnTo>
                    <a:lnTo>
                      <a:pt x="161" y="39"/>
                    </a:lnTo>
                    <a:lnTo>
                      <a:pt x="163" y="38"/>
                    </a:lnTo>
                    <a:lnTo>
                      <a:pt x="164" y="42"/>
                    </a:lnTo>
                    <a:lnTo>
                      <a:pt x="160" y="51"/>
                    </a:lnTo>
                    <a:lnTo>
                      <a:pt x="152" y="54"/>
                    </a:lnTo>
                    <a:lnTo>
                      <a:pt x="151" y="56"/>
                    </a:lnTo>
                    <a:lnTo>
                      <a:pt x="143" y="56"/>
                    </a:lnTo>
                    <a:lnTo>
                      <a:pt x="140" y="53"/>
                    </a:lnTo>
                    <a:lnTo>
                      <a:pt x="145" y="62"/>
                    </a:lnTo>
                    <a:lnTo>
                      <a:pt x="140" y="64"/>
                    </a:lnTo>
                    <a:lnTo>
                      <a:pt x="139" y="71"/>
                    </a:lnTo>
                    <a:lnTo>
                      <a:pt x="134" y="70"/>
                    </a:lnTo>
                    <a:lnTo>
                      <a:pt x="129" y="70"/>
                    </a:lnTo>
                    <a:lnTo>
                      <a:pt x="119" y="68"/>
                    </a:lnTo>
                    <a:lnTo>
                      <a:pt x="114" y="68"/>
                    </a:lnTo>
                    <a:lnTo>
                      <a:pt x="110" y="73"/>
                    </a:lnTo>
                    <a:lnTo>
                      <a:pt x="114" y="80"/>
                    </a:lnTo>
                    <a:lnTo>
                      <a:pt x="102" y="86"/>
                    </a:lnTo>
                    <a:lnTo>
                      <a:pt x="95" y="88"/>
                    </a:lnTo>
                    <a:lnTo>
                      <a:pt x="90" y="92"/>
                    </a:lnTo>
                    <a:lnTo>
                      <a:pt x="85" y="103"/>
                    </a:lnTo>
                    <a:lnTo>
                      <a:pt x="79" y="106"/>
                    </a:lnTo>
                    <a:lnTo>
                      <a:pt x="67" y="102"/>
                    </a:lnTo>
                    <a:lnTo>
                      <a:pt x="64" y="103"/>
                    </a:lnTo>
                    <a:lnTo>
                      <a:pt x="60" y="99"/>
                    </a:lnTo>
                    <a:lnTo>
                      <a:pt x="55" y="91"/>
                    </a:lnTo>
                    <a:lnTo>
                      <a:pt x="51" y="89"/>
                    </a:lnTo>
                    <a:lnTo>
                      <a:pt x="43" y="99"/>
                    </a:lnTo>
                    <a:lnTo>
                      <a:pt x="37" y="100"/>
                    </a:lnTo>
                    <a:lnTo>
                      <a:pt x="31" y="96"/>
                    </a:lnTo>
                    <a:lnTo>
                      <a:pt x="28" y="97"/>
                    </a:lnTo>
                    <a:lnTo>
                      <a:pt x="17" y="91"/>
                    </a:lnTo>
                    <a:lnTo>
                      <a:pt x="7" y="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8" name="Freeform 4315">
                <a:extLst>
                  <a:ext uri="{FF2B5EF4-FFF2-40B4-BE49-F238E27FC236}">
                    <a16:creationId xmlns:a16="http://schemas.microsoft.com/office/drawing/2014/main" id="{0A114757-98EA-3860-7318-7219047C9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76"/>
                <a:ext cx="67" cy="79"/>
              </a:xfrm>
              <a:custGeom>
                <a:avLst/>
                <a:gdLst>
                  <a:gd name="T0" fmla="*/ 39 w 133"/>
                  <a:gd name="T1" fmla="*/ 11 h 158"/>
                  <a:gd name="T2" fmla="*/ 28 w 133"/>
                  <a:gd name="T3" fmla="*/ 15 h 158"/>
                  <a:gd name="T4" fmla="*/ 21 w 133"/>
                  <a:gd name="T5" fmla="*/ 18 h 158"/>
                  <a:gd name="T6" fmla="*/ 7 w 133"/>
                  <a:gd name="T7" fmla="*/ 29 h 158"/>
                  <a:gd name="T8" fmla="*/ 1 w 133"/>
                  <a:gd name="T9" fmla="*/ 46 h 158"/>
                  <a:gd name="T10" fmla="*/ 9 w 133"/>
                  <a:gd name="T11" fmla="*/ 50 h 158"/>
                  <a:gd name="T12" fmla="*/ 10 w 133"/>
                  <a:gd name="T13" fmla="*/ 68 h 158"/>
                  <a:gd name="T14" fmla="*/ 7 w 133"/>
                  <a:gd name="T15" fmla="*/ 73 h 158"/>
                  <a:gd name="T16" fmla="*/ 6 w 133"/>
                  <a:gd name="T17" fmla="*/ 85 h 158"/>
                  <a:gd name="T18" fmla="*/ 6 w 133"/>
                  <a:gd name="T19" fmla="*/ 91 h 158"/>
                  <a:gd name="T20" fmla="*/ 18 w 133"/>
                  <a:gd name="T21" fmla="*/ 93 h 158"/>
                  <a:gd name="T22" fmla="*/ 36 w 133"/>
                  <a:gd name="T23" fmla="*/ 90 h 158"/>
                  <a:gd name="T24" fmla="*/ 48 w 133"/>
                  <a:gd name="T25" fmla="*/ 84 h 158"/>
                  <a:gd name="T26" fmla="*/ 50 w 133"/>
                  <a:gd name="T27" fmla="*/ 90 h 158"/>
                  <a:gd name="T28" fmla="*/ 45 w 133"/>
                  <a:gd name="T29" fmla="*/ 108 h 158"/>
                  <a:gd name="T30" fmla="*/ 57 w 133"/>
                  <a:gd name="T31" fmla="*/ 109 h 158"/>
                  <a:gd name="T32" fmla="*/ 68 w 133"/>
                  <a:gd name="T33" fmla="*/ 108 h 158"/>
                  <a:gd name="T34" fmla="*/ 80 w 133"/>
                  <a:gd name="T35" fmla="*/ 103 h 158"/>
                  <a:gd name="T36" fmla="*/ 86 w 133"/>
                  <a:gd name="T37" fmla="*/ 103 h 158"/>
                  <a:gd name="T38" fmla="*/ 107 w 133"/>
                  <a:gd name="T39" fmla="*/ 119 h 158"/>
                  <a:gd name="T40" fmla="*/ 112 w 133"/>
                  <a:gd name="T41" fmla="*/ 134 h 158"/>
                  <a:gd name="T42" fmla="*/ 110 w 133"/>
                  <a:gd name="T43" fmla="*/ 144 h 158"/>
                  <a:gd name="T44" fmla="*/ 113 w 133"/>
                  <a:gd name="T45" fmla="*/ 151 h 158"/>
                  <a:gd name="T46" fmla="*/ 112 w 133"/>
                  <a:gd name="T47" fmla="*/ 158 h 158"/>
                  <a:gd name="T48" fmla="*/ 126 w 133"/>
                  <a:gd name="T49" fmla="*/ 157 h 158"/>
                  <a:gd name="T50" fmla="*/ 133 w 133"/>
                  <a:gd name="T51" fmla="*/ 147 h 158"/>
                  <a:gd name="T52" fmla="*/ 127 w 133"/>
                  <a:gd name="T53" fmla="*/ 135 h 158"/>
                  <a:gd name="T54" fmla="*/ 123 w 133"/>
                  <a:gd name="T55" fmla="*/ 116 h 158"/>
                  <a:gd name="T56" fmla="*/ 124 w 133"/>
                  <a:gd name="T57" fmla="*/ 99 h 158"/>
                  <a:gd name="T58" fmla="*/ 110 w 133"/>
                  <a:gd name="T59" fmla="*/ 88 h 158"/>
                  <a:gd name="T60" fmla="*/ 104 w 133"/>
                  <a:gd name="T61" fmla="*/ 96 h 158"/>
                  <a:gd name="T62" fmla="*/ 86 w 133"/>
                  <a:gd name="T63" fmla="*/ 91 h 158"/>
                  <a:gd name="T64" fmla="*/ 80 w 133"/>
                  <a:gd name="T65" fmla="*/ 68 h 158"/>
                  <a:gd name="T66" fmla="*/ 86 w 133"/>
                  <a:gd name="T67" fmla="*/ 56 h 158"/>
                  <a:gd name="T68" fmla="*/ 75 w 133"/>
                  <a:gd name="T69" fmla="*/ 46 h 158"/>
                  <a:gd name="T70" fmla="*/ 71 w 133"/>
                  <a:gd name="T71" fmla="*/ 38 h 158"/>
                  <a:gd name="T72" fmla="*/ 60 w 133"/>
                  <a:gd name="T73" fmla="*/ 32 h 158"/>
                  <a:gd name="T74" fmla="*/ 51 w 133"/>
                  <a:gd name="T75" fmla="*/ 26 h 158"/>
                  <a:gd name="T76" fmla="*/ 65 w 133"/>
                  <a:gd name="T77" fmla="*/ 20 h 158"/>
                  <a:gd name="T78" fmla="*/ 59 w 133"/>
                  <a:gd name="T79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3" h="158">
                    <a:moveTo>
                      <a:pt x="50" y="0"/>
                    </a:moveTo>
                    <a:lnTo>
                      <a:pt x="39" y="11"/>
                    </a:lnTo>
                    <a:lnTo>
                      <a:pt x="35" y="14"/>
                    </a:lnTo>
                    <a:lnTo>
                      <a:pt x="28" y="15"/>
                    </a:lnTo>
                    <a:lnTo>
                      <a:pt x="25" y="11"/>
                    </a:lnTo>
                    <a:lnTo>
                      <a:pt x="21" y="18"/>
                    </a:lnTo>
                    <a:lnTo>
                      <a:pt x="19" y="20"/>
                    </a:lnTo>
                    <a:lnTo>
                      <a:pt x="7" y="29"/>
                    </a:lnTo>
                    <a:lnTo>
                      <a:pt x="4" y="40"/>
                    </a:lnTo>
                    <a:lnTo>
                      <a:pt x="1" y="46"/>
                    </a:lnTo>
                    <a:lnTo>
                      <a:pt x="0" y="47"/>
                    </a:lnTo>
                    <a:lnTo>
                      <a:pt x="9" y="50"/>
                    </a:lnTo>
                    <a:lnTo>
                      <a:pt x="13" y="62"/>
                    </a:lnTo>
                    <a:lnTo>
                      <a:pt x="10" y="68"/>
                    </a:lnTo>
                    <a:lnTo>
                      <a:pt x="10" y="75"/>
                    </a:lnTo>
                    <a:lnTo>
                      <a:pt x="7" y="73"/>
                    </a:lnTo>
                    <a:lnTo>
                      <a:pt x="1" y="75"/>
                    </a:lnTo>
                    <a:lnTo>
                      <a:pt x="6" y="85"/>
                    </a:lnTo>
                    <a:lnTo>
                      <a:pt x="4" y="91"/>
                    </a:lnTo>
                    <a:lnTo>
                      <a:pt x="6" y="91"/>
                    </a:lnTo>
                    <a:lnTo>
                      <a:pt x="10" y="90"/>
                    </a:lnTo>
                    <a:lnTo>
                      <a:pt x="18" y="93"/>
                    </a:lnTo>
                    <a:lnTo>
                      <a:pt x="31" y="91"/>
                    </a:lnTo>
                    <a:lnTo>
                      <a:pt x="36" y="90"/>
                    </a:lnTo>
                    <a:lnTo>
                      <a:pt x="45" y="85"/>
                    </a:lnTo>
                    <a:lnTo>
                      <a:pt x="48" y="84"/>
                    </a:lnTo>
                    <a:lnTo>
                      <a:pt x="48" y="87"/>
                    </a:lnTo>
                    <a:lnTo>
                      <a:pt x="50" y="90"/>
                    </a:lnTo>
                    <a:lnTo>
                      <a:pt x="44" y="102"/>
                    </a:lnTo>
                    <a:lnTo>
                      <a:pt x="45" y="108"/>
                    </a:lnTo>
                    <a:lnTo>
                      <a:pt x="48" y="109"/>
                    </a:lnTo>
                    <a:lnTo>
                      <a:pt x="57" y="109"/>
                    </a:lnTo>
                    <a:lnTo>
                      <a:pt x="59" y="113"/>
                    </a:lnTo>
                    <a:lnTo>
                      <a:pt x="68" y="108"/>
                    </a:lnTo>
                    <a:lnTo>
                      <a:pt x="74" y="106"/>
                    </a:lnTo>
                    <a:lnTo>
                      <a:pt x="80" y="103"/>
                    </a:lnTo>
                    <a:lnTo>
                      <a:pt x="83" y="105"/>
                    </a:lnTo>
                    <a:lnTo>
                      <a:pt x="86" y="103"/>
                    </a:lnTo>
                    <a:lnTo>
                      <a:pt x="95" y="111"/>
                    </a:lnTo>
                    <a:lnTo>
                      <a:pt x="107" y="119"/>
                    </a:lnTo>
                    <a:lnTo>
                      <a:pt x="115" y="125"/>
                    </a:lnTo>
                    <a:lnTo>
                      <a:pt x="112" y="134"/>
                    </a:lnTo>
                    <a:lnTo>
                      <a:pt x="112" y="138"/>
                    </a:lnTo>
                    <a:lnTo>
                      <a:pt x="110" y="144"/>
                    </a:lnTo>
                    <a:lnTo>
                      <a:pt x="107" y="147"/>
                    </a:lnTo>
                    <a:lnTo>
                      <a:pt x="113" y="151"/>
                    </a:lnTo>
                    <a:lnTo>
                      <a:pt x="112" y="154"/>
                    </a:lnTo>
                    <a:lnTo>
                      <a:pt x="112" y="158"/>
                    </a:lnTo>
                    <a:lnTo>
                      <a:pt x="118" y="157"/>
                    </a:lnTo>
                    <a:lnTo>
                      <a:pt x="126" y="157"/>
                    </a:lnTo>
                    <a:lnTo>
                      <a:pt x="127" y="152"/>
                    </a:lnTo>
                    <a:lnTo>
                      <a:pt x="133" y="147"/>
                    </a:lnTo>
                    <a:lnTo>
                      <a:pt x="133" y="144"/>
                    </a:lnTo>
                    <a:lnTo>
                      <a:pt x="127" y="135"/>
                    </a:lnTo>
                    <a:lnTo>
                      <a:pt x="127" y="123"/>
                    </a:lnTo>
                    <a:lnTo>
                      <a:pt x="123" y="116"/>
                    </a:lnTo>
                    <a:lnTo>
                      <a:pt x="127" y="105"/>
                    </a:lnTo>
                    <a:lnTo>
                      <a:pt x="124" y="99"/>
                    </a:lnTo>
                    <a:lnTo>
                      <a:pt x="118" y="91"/>
                    </a:lnTo>
                    <a:lnTo>
                      <a:pt x="110" y="88"/>
                    </a:lnTo>
                    <a:lnTo>
                      <a:pt x="104" y="90"/>
                    </a:lnTo>
                    <a:lnTo>
                      <a:pt x="104" y="96"/>
                    </a:lnTo>
                    <a:lnTo>
                      <a:pt x="92" y="93"/>
                    </a:lnTo>
                    <a:lnTo>
                      <a:pt x="86" y="91"/>
                    </a:lnTo>
                    <a:lnTo>
                      <a:pt x="86" y="84"/>
                    </a:lnTo>
                    <a:lnTo>
                      <a:pt x="80" y="68"/>
                    </a:lnTo>
                    <a:lnTo>
                      <a:pt x="88" y="58"/>
                    </a:lnTo>
                    <a:lnTo>
                      <a:pt x="86" y="56"/>
                    </a:lnTo>
                    <a:lnTo>
                      <a:pt x="82" y="46"/>
                    </a:lnTo>
                    <a:lnTo>
                      <a:pt x="75" y="46"/>
                    </a:lnTo>
                    <a:lnTo>
                      <a:pt x="75" y="41"/>
                    </a:lnTo>
                    <a:lnTo>
                      <a:pt x="71" y="38"/>
                    </a:lnTo>
                    <a:lnTo>
                      <a:pt x="65" y="43"/>
                    </a:lnTo>
                    <a:lnTo>
                      <a:pt x="60" y="32"/>
                    </a:lnTo>
                    <a:lnTo>
                      <a:pt x="54" y="32"/>
                    </a:lnTo>
                    <a:lnTo>
                      <a:pt x="51" y="26"/>
                    </a:lnTo>
                    <a:lnTo>
                      <a:pt x="50" y="23"/>
                    </a:lnTo>
                    <a:lnTo>
                      <a:pt x="65" y="20"/>
                    </a:lnTo>
                    <a:lnTo>
                      <a:pt x="65" y="15"/>
                    </a:lnTo>
                    <a:lnTo>
                      <a:pt x="59" y="5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9" name="Freeform 4316">
                <a:extLst>
                  <a:ext uri="{FF2B5EF4-FFF2-40B4-BE49-F238E27FC236}">
                    <a16:creationId xmlns:a16="http://schemas.microsoft.com/office/drawing/2014/main" id="{943C40DC-6BAC-43A0-3EF8-315DD10E0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76"/>
                <a:ext cx="67" cy="79"/>
              </a:xfrm>
              <a:custGeom>
                <a:avLst/>
                <a:gdLst>
                  <a:gd name="T0" fmla="*/ 59 w 133"/>
                  <a:gd name="T1" fmla="*/ 5 h 158"/>
                  <a:gd name="T2" fmla="*/ 65 w 133"/>
                  <a:gd name="T3" fmla="*/ 20 h 158"/>
                  <a:gd name="T4" fmla="*/ 51 w 133"/>
                  <a:gd name="T5" fmla="*/ 26 h 158"/>
                  <a:gd name="T6" fmla="*/ 60 w 133"/>
                  <a:gd name="T7" fmla="*/ 32 h 158"/>
                  <a:gd name="T8" fmla="*/ 71 w 133"/>
                  <a:gd name="T9" fmla="*/ 38 h 158"/>
                  <a:gd name="T10" fmla="*/ 75 w 133"/>
                  <a:gd name="T11" fmla="*/ 46 h 158"/>
                  <a:gd name="T12" fmla="*/ 86 w 133"/>
                  <a:gd name="T13" fmla="*/ 56 h 158"/>
                  <a:gd name="T14" fmla="*/ 80 w 133"/>
                  <a:gd name="T15" fmla="*/ 68 h 158"/>
                  <a:gd name="T16" fmla="*/ 86 w 133"/>
                  <a:gd name="T17" fmla="*/ 91 h 158"/>
                  <a:gd name="T18" fmla="*/ 104 w 133"/>
                  <a:gd name="T19" fmla="*/ 96 h 158"/>
                  <a:gd name="T20" fmla="*/ 110 w 133"/>
                  <a:gd name="T21" fmla="*/ 88 h 158"/>
                  <a:gd name="T22" fmla="*/ 124 w 133"/>
                  <a:gd name="T23" fmla="*/ 99 h 158"/>
                  <a:gd name="T24" fmla="*/ 123 w 133"/>
                  <a:gd name="T25" fmla="*/ 116 h 158"/>
                  <a:gd name="T26" fmla="*/ 127 w 133"/>
                  <a:gd name="T27" fmla="*/ 135 h 158"/>
                  <a:gd name="T28" fmla="*/ 133 w 133"/>
                  <a:gd name="T29" fmla="*/ 147 h 158"/>
                  <a:gd name="T30" fmla="*/ 126 w 133"/>
                  <a:gd name="T31" fmla="*/ 157 h 158"/>
                  <a:gd name="T32" fmla="*/ 112 w 133"/>
                  <a:gd name="T33" fmla="*/ 158 h 158"/>
                  <a:gd name="T34" fmla="*/ 113 w 133"/>
                  <a:gd name="T35" fmla="*/ 151 h 158"/>
                  <a:gd name="T36" fmla="*/ 110 w 133"/>
                  <a:gd name="T37" fmla="*/ 144 h 158"/>
                  <a:gd name="T38" fmla="*/ 112 w 133"/>
                  <a:gd name="T39" fmla="*/ 134 h 158"/>
                  <a:gd name="T40" fmla="*/ 107 w 133"/>
                  <a:gd name="T41" fmla="*/ 119 h 158"/>
                  <a:gd name="T42" fmla="*/ 86 w 133"/>
                  <a:gd name="T43" fmla="*/ 103 h 158"/>
                  <a:gd name="T44" fmla="*/ 80 w 133"/>
                  <a:gd name="T45" fmla="*/ 103 h 158"/>
                  <a:gd name="T46" fmla="*/ 68 w 133"/>
                  <a:gd name="T47" fmla="*/ 108 h 158"/>
                  <a:gd name="T48" fmla="*/ 57 w 133"/>
                  <a:gd name="T49" fmla="*/ 109 h 158"/>
                  <a:gd name="T50" fmla="*/ 45 w 133"/>
                  <a:gd name="T51" fmla="*/ 108 h 158"/>
                  <a:gd name="T52" fmla="*/ 50 w 133"/>
                  <a:gd name="T53" fmla="*/ 90 h 158"/>
                  <a:gd name="T54" fmla="*/ 48 w 133"/>
                  <a:gd name="T55" fmla="*/ 84 h 158"/>
                  <a:gd name="T56" fmla="*/ 36 w 133"/>
                  <a:gd name="T57" fmla="*/ 90 h 158"/>
                  <a:gd name="T58" fmla="*/ 18 w 133"/>
                  <a:gd name="T59" fmla="*/ 93 h 158"/>
                  <a:gd name="T60" fmla="*/ 6 w 133"/>
                  <a:gd name="T61" fmla="*/ 91 h 158"/>
                  <a:gd name="T62" fmla="*/ 6 w 133"/>
                  <a:gd name="T63" fmla="*/ 85 h 158"/>
                  <a:gd name="T64" fmla="*/ 7 w 133"/>
                  <a:gd name="T65" fmla="*/ 73 h 158"/>
                  <a:gd name="T66" fmla="*/ 10 w 133"/>
                  <a:gd name="T67" fmla="*/ 68 h 158"/>
                  <a:gd name="T68" fmla="*/ 9 w 133"/>
                  <a:gd name="T69" fmla="*/ 50 h 158"/>
                  <a:gd name="T70" fmla="*/ 1 w 133"/>
                  <a:gd name="T71" fmla="*/ 46 h 158"/>
                  <a:gd name="T72" fmla="*/ 7 w 133"/>
                  <a:gd name="T73" fmla="*/ 29 h 158"/>
                  <a:gd name="T74" fmla="*/ 21 w 133"/>
                  <a:gd name="T75" fmla="*/ 18 h 158"/>
                  <a:gd name="T76" fmla="*/ 28 w 133"/>
                  <a:gd name="T77" fmla="*/ 15 h 158"/>
                  <a:gd name="T78" fmla="*/ 39 w 133"/>
                  <a:gd name="T79" fmla="*/ 11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3" h="158">
                    <a:moveTo>
                      <a:pt x="50" y="0"/>
                    </a:moveTo>
                    <a:lnTo>
                      <a:pt x="59" y="5"/>
                    </a:lnTo>
                    <a:lnTo>
                      <a:pt x="65" y="15"/>
                    </a:lnTo>
                    <a:lnTo>
                      <a:pt x="65" y="20"/>
                    </a:lnTo>
                    <a:lnTo>
                      <a:pt x="50" y="23"/>
                    </a:lnTo>
                    <a:lnTo>
                      <a:pt x="51" y="26"/>
                    </a:lnTo>
                    <a:lnTo>
                      <a:pt x="54" y="32"/>
                    </a:lnTo>
                    <a:lnTo>
                      <a:pt x="60" y="32"/>
                    </a:lnTo>
                    <a:lnTo>
                      <a:pt x="65" y="43"/>
                    </a:lnTo>
                    <a:lnTo>
                      <a:pt x="71" y="38"/>
                    </a:lnTo>
                    <a:lnTo>
                      <a:pt x="75" y="41"/>
                    </a:lnTo>
                    <a:lnTo>
                      <a:pt x="75" y="46"/>
                    </a:lnTo>
                    <a:lnTo>
                      <a:pt x="82" y="46"/>
                    </a:lnTo>
                    <a:lnTo>
                      <a:pt x="86" y="56"/>
                    </a:lnTo>
                    <a:lnTo>
                      <a:pt x="88" y="58"/>
                    </a:lnTo>
                    <a:lnTo>
                      <a:pt x="80" y="68"/>
                    </a:lnTo>
                    <a:lnTo>
                      <a:pt x="86" y="84"/>
                    </a:lnTo>
                    <a:lnTo>
                      <a:pt x="86" y="91"/>
                    </a:lnTo>
                    <a:lnTo>
                      <a:pt x="92" y="93"/>
                    </a:lnTo>
                    <a:lnTo>
                      <a:pt x="104" y="96"/>
                    </a:lnTo>
                    <a:lnTo>
                      <a:pt x="104" y="90"/>
                    </a:lnTo>
                    <a:lnTo>
                      <a:pt x="110" y="88"/>
                    </a:lnTo>
                    <a:lnTo>
                      <a:pt x="118" y="91"/>
                    </a:lnTo>
                    <a:lnTo>
                      <a:pt x="124" y="99"/>
                    </a:lnTo>
                    <a:lnTo>
                      <a:pt x="127" y="105"/>
                    </a:lnTo>
                    <a:lnTo>
                      <a:pt x="123" y="116"/>
                    </a:lnTo>
                    <a:lnTo>
                      <a:pt x="127" y="123"/>
                    </a:lnTo>
                    <a:lnTo>
                      <a:pt x="127" y="135"/>
                    </a:lnTo>
                    <a:lnTo>
                      <a:pt x="133" y="144"/>
                    </a:lnTo>
                    <a:lnTo>
                      <a:pt x="133" y="147"/>
                    </a:lnTo>
                    <a:lnTo>
                      <a:pt x="127" y="152"/>
                    </a:lnTo>
                    <a:lnTo>
                      <a:pt x="126" y="157"/>
                    </a:lnTo>
                    <a:lnTo>
                      <a:pt x="118" y="157"/>
                    </a:lnTo>
                    <a:lnTo>
                      <a:pt x="112" y="158"/>
                    </a:lnTo>
                    <a:lnTo>
                      <a:pt x="112" y="154"/>
                    </a:lnTo>
                    <a:lnTo>
                      <a:pt x="113" y="151"/>
                    </a:lnTo>
                    <a:lnTo>
                      <a:pt x="107" y="147"/>
                    </a:lnTo>
                    <a:lnTo>
                      <a:pt x="110" y="144"/>
                    </a:lnTo>
                    <a:lnTo>
                      <a:pt x="112" y="138"/>
                    </a:lnTo>
                    <a:lnTo>
                      <a:pt x="112" y="134"/>
                    </a:lnTo>
                    <a:lnTo>
                      <a:pt x="115" y="125"/>
                    </a:lnTo>
                    <a:lnTo>
                      <a:pt x="107" y="119"/>
                    </a:lnTo>
                    <a:lnTo>
                      <a:pt x="95" y="111"/>
                    </a:lnTo>
                    <a:lnTo>
                      <a:pt x="86" y="103"/>
                    </a:lnTo>
                    <a:lnTo>
                      <a:pt x="83" y="105"/>
                    </a:lnTo>
                    <a:lnTo>
                      <a:pt x="80" y="103"/>
                    </a:lnTo>
                    <a:lnTo>
                      <a:pt x="74" y="106"/>
                    </a:lnTo>
                    <a:lnTo>
                      <a:pt x="68" y="108"/>
                    </a:lnTo>
                    <a:lnTo>
                      <a:pt x="59" y="113"/>
                    </a:lnTo>
                    <a:lnTo>
                      <a:pt x="57" y="109"/>
                    </a:lnTo>
                    <a:lnTo>
                      <a:pt x="48" y="109"/>
                    </a:lnTo>
                    <a:lnTo>
                      <a:pt x="45" y="108"/>
                    </a:lnTo>
                    <a:lnTo>
                      <a:pt x="44" y="102"/>
                    </a:lnTo>
                    <a:lnTo>
                      <a:pt x="50" y="90"/>
                    </a:lnTo>
                    <a:lnTo>
                      <a:pt x="48" y="87"/>
                    </a:lnTo>
                    <a:lnTo>
                      <a:pt x="48" y="84"/>
                    </a:lnTo>
                    <a:lnTo>
                      <a:pt x="45" y="85"/>
                    </a:lnTo>
                    <a:lnTo>
                      <a:pt x="36" y="90"/>
                    </a:lnTo>
                    <a:lnTo>
                      <a:pt x="31" y="91"/>
                    </a:lnTo>
                    <a:lnTo>
                      <a:pt x="18" y="93"/>
                    </a:lnTo>
                    <a:lnTo>
                      <a:pt x="10" y="90"/>
                    </a:lnTo>
                    <a:lnTo>
                      <a:pt x="6" y="91"/>
                    </a:lnTo>
                    <a:lnTo>
                      <a:pt x="4" y="91"/>
                    </a:lnTo>
                    <a:lnTo>
                      <a:pt x="6" y="85"/>
                    </a:lnTo>
                    <a:lnTo>
                      <a:pt x="1" y="75"/>
                    </a:lnTo>
                    <a:lnTo>
                      <a:pt x="7" y="73"/>
                    </a:lnTo>
                    <a:lnTo>
                      <a:pt x="10" y="75"/>
                    </a:lnTo>
                    <a:lnTo>
                      <a:pt x="10" y="68"/>
                    </a:lnTo>
                    <a:lnTo>
                      <a:pt x="13" y="62"/>
                    </a:lnTo>
                    <a:lnTo>
                      <a:pt x="9" y="50"/>
                    </a:lnTo>
                    <a:lnTo>
                      <a:pt x="0" y="47"/>
                    </a:lnTo>
                    <a:lnTo>
                      <a:pt x="1" y="46"/>
                    </a:lnTo>
                    <a:lnTo>
                      <a:pt x="4" y="40"/>
                    </a:lnTo>
                    <a:lnTo>
                      <a:pt x="7" y="29"/>
                    </a:lnTo>
                    <a:lnTo>
                      <a:pt x="19" y="20"/>
                    </a:lnTo>
                    <a:lnTo>
                      <a:pt x="21" y="18"/>
                    </a:lnTo>
                    <a:lnTo>
                      <a:pt x="25" y="11"/>
                    </a:lnTo>
                    <a:lnTo>
                      <a:pt x="28" y="15"/>
                    </a:lnTo>
                    <a:lnTo>
                      <a:pt x="35" y="14"/>
                    </a:lnTo>
                    <a:lnTo>
                      <a:pt x="39" y="1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0" name="Freeform 4317">
                <a:extLst>
                  <a:ext uri="{FF2B5EF4-FFF2-40B4-BE49-F238E27FC236}">
                    <a16:creationId xmlns:a16="http://schemas.microsoft.com/office/drawing/2014/main" id="{0FE3FB27-1371-0BF3-2897-3EFC8C89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76"/>
                <a:ext cx="67" cy="79"/>
              </a:xfrm>
              <a:custGeom>
                <a:avLst/>
                <a:gdLst>
                  <a:gd name="T0" fmla="*/ 59 w 133"/>
                  <a:gd name="T1" fmla="*/ 5 h 158"/>
                  <a:gd name="T2" fmla="*/ 65 w 133"/>
                  <a:gd name="T3" fmla="*/ 20 h 158"/>
                  <a:gd name="T4" fmla="*/ 51 w 133"/>
                  <a:gd name="T5" fmla="*/ 26 h 158"/>
                  <a:gd name="T6" fmla="*/ 60 w 133"/>
                  <a:gd name="T7" fmla="*/ 32 h 158"/>
                  <a:gd name="T8" fmla="*/ 71 w 133"/>
                  <a:gd name="T9" fmla="*/ 38 h 158"/>
                  <a:gd name="T10" fmla="*/ 75 w 133"/>
                  <a:gd name="T11" fmla="*/ 46 h 158"/>
                  <a:gd name="T12" fmla="*/ 86 w 133"/>
                  <a:gd name="T13" fmla="*/ 56 h 158"/>
                  <a:gd name="T14" fmla="*/ 80 w 133"/>
                  <a:gd name="T15" fmla="*/ 68 h 158"/>
                  <a:gd name="T16" fmla="*/ 86 w 133"/>
                  <a:gd name="T17" fmla="*/ 91 h 158"/>
                  <a:gd name="T18" fmla="*/ 104 w 133"/>
                  <a:gd name="T19" fmla="*/ 96 h 158"/>
                  <a:gd name="T20" fmla="*/ 110 w 133"/>
                  <a:gd name="T21" fmla="*/ 88 h 158"/>
                  <a:gd name="T22" fmla="*/ 124 w 133"/>
                  <a:gd name="T23" fmla="*/ 99 h 158"/>
                  <a:gd name="T24" fmla="*/ 123 w 133"/>
                  <a:gd name="T25" fmla="*/ 116 h 158"/>
                  <a:gd name="T26" fmla="*/ 127 w 133"/>
                  <a:gd name="T27" fmla="*/ 135 h 158"/>
                  <a:gd name="T28" fmla="*/ 133 w 133"/>
                  <a:gd name="T29" fmla="*/ 147 h 158"/>
                  <a:gd name="T30" fmla="*/ 126 w 133"/>
                  <a:gd name="T31" fmla="*/ 157 h 158"/>
                  <a:gd name="T32" fmla="*/ 112 w 133"/>
                  <a:gd name="T33" fmla="*/ 158 h 158"/>
                  <a:gd name="T34" fmla="*/ 113 w 133"/>
                  <a:gd name="T35" fmla="*/ 151 h 158"/>
                  <a:gd name="T36" fmla="*/ 110 w 133"/>
                  <a:gd name="T37" fmla="*/ 144 h 158"/>
                  <a:gd name="T38" fmla="*/ 112 w 133"/>
                  <a:gd name="T39" fmla="*/ 134 h 158"/>
                  <a:gd name="T40" fmla="*/ 107 w 133"/>
                  <a:gd name="T41" fmla="*/ 119 h 158"/>
                  <a:gd name="T42" fmla="*/ 86 w 133"/>
                  <a:gd name="T43" fmla="*/ 103 h 158"/>
                  <a:gd name="T44" fmla="*/ 80 w 133"/>
                  <a:gd name="T45" fmla="*/ 103 h 158"/>
                  <a:gd name="T46" fmla="*/ 68 w 133"/>
                  <a:gd name="T47" fmla="*/ 108 h 158"/>
                  <a:gd name="T48" fmla="*/ 57 w 133"/>
                  <a:gd name="T49" fmla="*/ 109 h 158"/>
                  <a:gd name="T50" fmla="*/ 45 w 133"/>
                  <a:gd name="T51" fmla="*/ 108 h 158"/>
                  <a:gd name="T52" fmla="*/ 50 w 133"/>
                  <a:gd name="T53" fmla="*/ 90 h 158"/>
                  <a:gd name="T54" fmla="*/ 48 w 133"/>
                  <a:gd name="T55" fmla="*/ 84 h 158"/>
                  <a:gd name="T56" fmla="*/ 36 w 133"/>
                  <a:gd name="T57" fmla="*/ 90 h 158"/>
                  <a:gd name="T58" fmla="*/ 18 w 133"/>
                  <a:gd name="T59" fmla="*/ 93 h 158"/>
                  <a:gd name="T60" fmla="*/ 6 w 133"/>
                  <a:gd name="T61" fmla="*/ 91 h 158"/>
                  <a:gd name="T62" fmla="*/ 6 w 133"/>
                  <a:gd name="T63" fmla="*/ 85 h 158"/>
                  <a:gd name="T64" fmla="*/ 7 w 133"/>
                  <a:gd name="T65" fmla="*/ 73 h 158"/>
                  <a:gd name="T66" fmla="*/ 10 w 133"/>
                  <a:gd name="T67" fmla="*/ 68 h 158"/>
                  <a:gd name="T68" fmla="*/ 9 w 133"/>
                  <a:gd name="T69" fmla="*/ 50 h 158"/>
                  <a:gd name="T70" fmla="*/ 1 w 133"/>
                  <a:gd name="T71" fmla="*/ 46 h 158"/>
                  <a:gd name="T72" fmla="*/ 7 w 133"/>
                  <a:gd name="T73" fmla="*/ 29 h 158"/>
                  <a:gd name="T74" fmla="*/ 21 w 133"/>
                  <a:gd name="T75" fmla="*/ 18 h 158"/>
                  <a:gd name="T76" fmla="*/ 28 w 133"/>
                  <a:gd name="T77" fmla="*/ 15 h 158"/>
                  <a:gd name="T78" fmla="*/ 39 w 133"/>
                  <a:gd name="T79" fmla="*/ 11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3" h="158">
                    <a:moveTo>
                      <a:pt x="50" y="0"/>
                    </a:moveTo>
                    <a:lnTo>
                      <a:pt x="59" y="5"/>
                    </a:lnTo>
                    <a:lnTo>
                      <a:pt x="65" y="15"/>
                    </a:lnTo>
                    <a:lnTo>
                      <a:pt x="65" y="20"/>
                    </a:lnTo>
                    <a:lnTo>
                      <a:pt x="50" y="23"/>
                    </a:lnTo>
                    <a:lnTo>
                      <a:pt x="51" y="26"/>
                    </a:lnTo>
                    <a:lnTo>
                      <a:pt x="54" y="32"/>
                    </a:lnTo>
                    <a:lnTo>
                      <a:pt x="60" y="32"/>
                    </a:lnTo>
                    <a:lnTo>
                      <a:pt x="65" y="43"/>
                    </a:lnTo>
                    <a:lnTo>
                      <a:pt x="71" y="38"/>
                    </a:lnTo>
                    <a:lnTo>
                      <a:pt x="75" y="41"/>
                    </a:lnTo>
                    <a:lnTo>
                      <a:pt x="75" y="46"/>
                    </a:lnTo>
                    <a:lnTo>
                      <a:pt x="82" y="46"/>
                    </a:lnTo>
                    <a:lnTo>
                      <a:pt x="86" y="56"/>
                    </a:lnTo>
                    <a:lnTo>
                      <a:pt x="88" y="58"/>
                    </a:lnTo>
                    <a:lnTo>
                      <a:pt x="80" y="68"/>
                    </a:lnTo>
                    <a:lnTo>
                      <a:pt x="86" y="84"/>
                    </a:lnTo>
                    <a:lnTo>
                      <a:pt x="86" y="91"/>
                    </a:lnTo>
                    <a:lnTo>
                      <a:pt x="92" y="93"/>
                    </a:lnTo>
                    <a:lnTo>
                      <a:pt x="104" y="96"/>
                    </a:lnTo>
                    <a:lnTo>
                      <a:pt x="104" y="90"/>
                    </a:lnTo>
                    <a:lnTo>
                      <a:pt x="110" y="88"/>
                    </a:lnTo>
                    <a:lnTo>
                      <a:pt x="118" y="91"/>
                    </a:lnTo>
                    <a:lnTo>
                      <a:pt x="124" y="99"/>
                    </a:lnTo>
                    <a:lnTo>
                      <a:pt x="127" y="105"/>
                    </a:lnTo>
                    <a:lnTo>
                      <a:pt x="123" y="116"/>
                    </a:lnTo>
                    <a:lnTo>
                      <a:pt x="127" y="123"/>
                    </a:lnTo>
                    <a:lnTo>
                      <a:pt x="127" y="135"/>
                    </a:lnTo>
                    <a:lnTo>
                      <a:pt x="133" y="144"/>
                    </a:lnTo>
                    <a:lnTo>
                      <a:pt x="133" y="147"/>
                    </a:lnTo>
                    <a:lnTo>
                      <a:pt x="127" y="152"/>
                    </a:lnTo>
                    <a:lnTo>
                      <a:pt x="126" y="157"/>
                    </a:lnTo>
                    <a:lnTo>
                      <a:pt x="118" y="157"/>
                    </a:lnTo>
                    <a:lnTo>
                      <a:pt x="112" y="158"/>
                    </a:lnTo>
                    <a:lnTo>
                      <a:pt x="112" y="154"/>
                    </a:lnTo>
                    <a:lnTo>
                      <a:pt x="113" y="151"/>
                    </a:lnTo>
                    <a:lnTo>
                      <a:pt x="107" y="147"/>
                    </a:lnTo>
                    <a:lnTo>
                      <a:pt x="110" y="144"/>
                    </a:lnTo>
                    <a:lnTo>
                      <a:pt x="112" y="138"/>
                    </a:lnTo>
                    <a:lnTo>
                      <a:pt x="112" y="134"/>
                    </a:lnTo>
                    <a:lnTo>
                      <a:pt x="115" y="125"/>
                    </a:lnTo>
                    <a:lnTo>
                      <a:pt x="107" y="119"/>
                    </a:lnTo>
                    <a:lnTo>
                      <a:pt x="95" y="111"/>
                    </a:lnTo>
                    <a:lnTo>
                      <a:pt x="86" y="103"/>
                    </a:lnTo>
                    <a:lnTo>
                      <a:pt x="83" y="105"/>
                    </a:lnTo>
                    <a:lnTo>
                      <a:pt x="80" y="103"/>
                    </a:lnTo>
                    <a:lnTo>
                      <a:pt x="74" y="106"/>
                    </a:lnTo>
                    <a:lnTo>
                      <a:pt x="68" y="108"/>
                    </a:lnTo>
                    <a:lnTo>
                      <a:pt x="59" y="113"/>
                    </a:lnTo>
                    <a:lnTo>
                      <a:pt x="57" y="109"/>
                    </a:lnTo>
                    <a:lnTo>
                      <a:pt x="48" y="109"/>
                    </a:lnTo>
                    <a:lnTo>
                      <a:pt x="45" y="108"/>
                    </a:lnTo>
                    <a:lnTo>
                      <a:pt x="44" y="102"/>
                    </a:lnTo>
                    <a:lnTo>
                      <a:pt x="50" y="90"/>
                    </a:lnTo>
                    <a:lnTo>
                      <a:pt x="48" y="87"/>
                    </a:lnTo>
                    <a:lnTo>
                      <a:pt x="48" y="84"/>
                    </a:lnTo>
                    <a:lnTo>
                      <a:pt x="45" y="85"/>
                    </a:lnTo>
                    <a:lnTo>
                      <a:pt x="36" y="90"/>
                    </a:lnTo>
                    <a:lnTo>
                      <a:pt x="31" y="91"/>
                    </a:lnTo>
                    <a:lnTo>
                      <a:pt x="18" y="93"/>
                    </a:lnTo>
                    <a:lnTo>
                      <a:pt x="10" y="90"/>
                    </a:lnTo>
                    <a:lnTo>
                      <a:pt x="6" y="91"/>
                    </a:lnTo>
                    <a:lnTo>
                      <a:pt x="4" y="91"/>
                    </a:lnTo>
                    <a:lnTo>
                      <a:pt x="6" y="85"/>
                    </a:lnTo>
                    <a:lnTo>
                      <a:pt x="1" y="75"/>
                    </a:lnTo>
                    <a:lnTo>
                      <a:pt x="7" y="73"/>
                    </a:lnTo>
                    <a:lnTo>
                      <a:pt x="10" y="75"/>
                    </a:lnTo>
                    <a:lnTo>
                      <a:pt x="10" y="68"/>
                    </a:lnTo>
                    <a:lnTo>
                      <a:pt x="13" y="62"/>
                    </a:lnTo>
                    <a:lnTo>
                      <a:pt x="9" y="50"/>
                    </a:lnTo>
                    <a:lnTo>
                      <a:pt x="0" y="47"/>
                    </a:lnTo>
                    <a:lnTo>
                      <a:pt x="1" y="46"/>
                    </a:lnTo>
                    <a:lnTo>
                      <a:pt x="4" y="40"/>
                    </a:lnTo>
                    <a:lnTo>
                      <a:pt x="7" y="29"/>
                    </a:lnTo>
                    <a:lnTo>
                      <a:pt x="19" y="20"/>
                    </a:lnTo>
                    <a:lnTo>
                      <a:pt x="21" y="18"/>
                    </a:lnTo>
                    <a:lnTo>
                      <a:pt x="25" y="11"/>
                    </a:lnTo>
                    <a:lnTo>
                      <a:pt x="28" y="15"/>
                    </a:lnTo>
                    <a:lnTo>
                      <a:pt x="35" y="14"/>
                    </a:lnTo>
                    <a:lnTo>
                      <a:pt x="39" y="11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1" name="Freeform 4318">
                <a:extLst>
                  <a:ext uri="{FF2B5EF4-FFF2-40B4-BE49-F238E27FC236}">
                    <a16:creationId xmlns:a16="http://schemas.microsoft.com/office/drawing/2014/main" id="{A76EAD7C-3674-061B-EC25-31A9097A5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87"/>
                <a:ext cx="85" cy="83"/>
              </a:xfrm>
              <a:custGeom>
                <a:avLst/>
                <a:gdLst>
                  <a:gd name="T0" fmla="*/ 147 w 170"/>
                  <a:gd name="T1" fmla="*/ 22 h 166"/>
                  <a:gd name="T2" fmla="*/ 141 w 170"/>
                  <a:gd name="T3" fmla="*/ 16 h 166"/>
                  <a:gd name="T4" fmla="*/ 126 w 170"/>
                  <a:gd name="T5" fmla="*/ 10 h 166"/>
                  <a:gd name="T6" fmla="*/ 123 w 170"/>
                  <a:gd name="T7" fmla="*/ 5 h 166"/>
                  <a:gd name="T8" fmla="*/ 109 w 170"/>
                  <a:gd name="T9" fmla="*/ 2 h 166"/>
                  <a:gd name="T10" fmla="*/ 103 w 170"/>
                  <a:gd name="T11" fmla="*/ 10 h 166"/>
                  <a:gd name="T12" fmla="*/ 100 w 170"/>
                  <a:gd name="T13" fmla="*/ 0 h 166"/>
                  <a:gd name="T14" fmla="*/ 89 w 170"/>
                  <a:gd name="T15" fmla="*/ 4 h 166"/>
                  <a:gd name="T16" fmla="*/ 79 w 170"/>
                  <a:gd name="T17" fmla="*/ 7 h 166"/>
                  <a:gd name="T18" fmla="*/ 67 w 170"/>
                  <a:gd name="T19" fmla="*/ 8 h 166"/>
                  <a:gd name="T20" fmla="*/ 64 w 170"/>
                  <a:gd name="T21" fmla="*/ 19 h 166"/>
                  <a:gd name="T22" fmla="*/ 64 w 170"/>
                  <a:gd name="T23" fmla="*/ 28 h 166"/>
                  <a:gd name="T24" fmla="*/ 64 w 170"/>
                  <a:gd name="T25" fmla="*/ 35 h 166"/>
                  <a:gd name="T26" fmla="*/ 53 w 170"/>
                  <a:gd name="T27" fmla="*/ 43 h 166"/>
                  <a:gd name="T28" fmla="*/ 44 w 170"/>
                  <a:gd name="T29" fmla="*/ 28 h 166"/>
                  <a:gd name="T30" fmla="*/ 24 w 170"/>
                  <a:gd name="T31" fmla="*/ 22 h 166"/>
                  <a:gd name="T32" fmla="*/ 18 w 170"/>
                  <a:gd name="T33" fmla="*/ 29 h 166"/>
                  <a:gd name="T34" fmla="*/ 6 w 170"/>
                  <a:gd name="T35" fmla="*/ 28 h 166"/>
                  <a:gd name="T36" fmla="*/ 0 w 170"/>
                  <a:gd name="T37" fmla="*/ 37 h 166"/>
                  <a:gd name="T38" fmla="*/ 17 w 170"/>
                  <a:gd name="T39" fmla="*/ 48 h 166"/>
                  <a:gd name="T40" fmla="*/ 21 w 170"/>
                  <a:gd name="T41" fmla="*/ 64 h 166"/>
                  <a:gd name="T42" fmla="*/ 24 w 170"/>
                  <a:gd name="T43" fmla="*/ 72 h 166"/>
                  <a:gd name="T44" fmla="*/ 24 w 170"/>
                  <a:gd name="T45" fmla="*/ 84 h 166"/>
                  <a:gd name="T46" fmla="*/ 41 w 170"/>
                  <a:gd name="T47" fmla="*/ 86 h 166"/>
                  <a:gd name="T48" fmla="*/ 42 w 170"/>
                  <a:gd name="T49" fmla="*/ 95 h 166"/>
                  <a:gd name="T50" fmla="*/ 73 w 170"/>
                  <a:gd name="T51" fmla="*/ 69 h 166"/>
                  <a:gd name="T52" fmla="*/ 86 w 170"/>
                  <a:gd name="T53" fmla="*/ 80 h 166"/>
                  <a:gd name="T54" fmla="*/ 95 w 170"/>
                  <a:gd name="T55" fmla="*/ 76 h 166"/>
                  <a:gd name="T56" fmla="*/ 108 w 170"/>
                  <a:gd name="T57" fmla="*/ 70 h 166"/>
                  <a:gd name="T58" fmla="*/ 112 w 170"/>
                  <a:gd name="T59" fmla="*/ 72 h 166"/>
                  <a:gd name="T60" fmla="*/ 114 w 170"/>
                  <a:gd name="T61" fmla="*/ 87 h 166"/>
                  <a:gd name="T62" fmla="*/ 103 w 170"/>
                  <a:gd name="T63" fmla="*/ 102 h 166"/>
                  <a:gd name="T64" fmla="*/ 91 w 170"/>
                  <a:gd name="T65" fmla="*/ 105 h 166"/>
                  <a:gd name="T66" fmla="*/ 80 w 170"/>
                  <a:gd name="T67" fmla="*/ 121 h 166"/>
                  <a:gd name="T68" fmla="*/ 86 w 170"/>
                  <a:gd name="T69" fmla="*/ 133 h 166"/>
                  <a:gd name="T70" fmla="*/ 91 w 170"/>
                  <a:gd name="T71" fmla="*/ 137 h 166"/>
                  <a:gd name="T72" fmla="*/ 85 w 170"/>
                  <a:gd name="T73" fmla="*/ 146 h 166"/>
                  <a:gd name="T74" fmla="*/ 85 w 170"/>
                  <a:gd name="T75" fmla="*/ 154 h 166"/>
                  <a:gd name="T76" fmla="*/ 98 w 170"/>
                  <a:gd name="T77" fmla="*/ 162 h 166"/>
                  <a:gd name="T78" fmla="*/ 109 w 170"/>
                  <a:gd name="T79" fmla="*/ 151 h 166"/>
                  <a:gd name="T80" fmla="*/ 115 w 170"/>
                  <a:gd name="T81" fmla="*/ 149 h 166"/>
                  <a:gd name="T82" fmla="*/ 127 w 170"/>
                  <a:gd name="T83" fmla="*/ 157 h 166"/>
                  <a:gd name="T84" fmla="*/ 136 w 170"/>
                  <a:gd name="T85" fmla="*/ 149 h 166"/>
                  <a:gd name="T86" fmla="*/ 146 w 170"/>
                  <a:gd name="T87" fmla="*/ 137 h 166"/>
                  <a:gd name="T88" fmla="*/ 155 w 170"/>
                  <a:gd name="T89" fmla="*/ 131 h 166"/>
                  <a:gd name="T90" fmla="*/ 149 w 170"/>
                  <a:gd name="T91" fmla="*/ 124 h 166"/>
                  <a:gd name="T92" fmla="*/ 149 w 170"/>
                  <a:gd name="T93" fmla="*/ 110 h 166"/>
                  <a:gd name="T94" fmla="*/ 142 w 170"/>
                  <a:gd name="T95" fmla="*/ 98 h 166"/>
                  <a:gd name="T96" fmla="*/ 144 w 170"/>
                  <a:gd name="T97" fmla="*/ 86 h 166"/>
                  <a:gd name="T98" fmla="*/ 139 w 170"/>
                  <a:gd name="T99" fmla="*/ 78 h 166"/>
                  <a:gd name="T100" fmla="*/ 149 w 170"/>
                  <a:gd name="T101" fmla="*/ 75 h 166"/>
                  <a:gd name="T102" fmla="*/ 161 w 170"/>
                  <a:gd name="T103" fmla="*/ 73 h 166"/>
                  <a:gd name="T104" fmla="*/ 153 w 170"/>
                  <a:gd name="T105" fmla="*/ 67 h 166"/>
                  <a:gd name="T106" fmla="*/ 164 w 170"/>
                  <a:gd name="T107" fmla="*/ 61 h 166"/>
                  <a:gd name="T108" fmla="*/ 165 w 170"/>
                  <a:gd name="T109" fmla="*/ 52 h 166"/>
                  <a:gd name="T110" fmla="*/ 170 w 170"/>
                  <a:gd name="T111" fmla="*/ 45 h 166"/>
                  <a:gd name="T112" fmla="*/ 165 w 170"/>
                  <a:gd name="T113" fmla="*/ 38 h 166"/>
                  <a:gd name="T114" fmla="*/ 159 w 170"/>
                  <a:gd name="T115" fmla="*/ 25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0" h="166">
                    <a:moveTo>
                      <a:pt x="156" y="19"/>
                    </a:moveTo>
                    <a:lnTo>
                      <a:pt x="147" y="22"/>
                    </a:lnTo>
                    <a:lnTo>
                      <a:pt x="139" y="22"/>
                    </a:lnTo>
                    <a:lnTo>
                      <a:pt x="141" y="16"/>
                    </a:lnTo>
                    <a:lnTo>
                      <a:pt x="133" y="14"/>
                    </a:lnTo>
                    <a:lnTo>
                      <a:pt x="126" y="10"/>
                    </a:lnTo>
                    <a:lnTo>
                      <a:pt x="126" y="7"/>
                    </a:lnTo>
                    <a:lnTo>
                      <a:pt x="123" y="5"/>
                    </a:lnTo>
                    <a:lnTo>
                      <a:pt x="115" y="2"/>
                    </a:lnTo>
                    <a:lnTo>
                      <a:pt x="109" y="2"/>
                    </a:lnTo>
                    <a:lnTo>
                      <a:pt x="108" y="8"/>
                    </a:lnTo>
                    <a:lnTo>
                      <a:pt x="103" y="10"/>
                    </a:lnTo>
                    <a:lnTo>
                      <a:pt x="103" y="4"/>
                    </a:lnTo>
                    <a:lnTo>
                      <a:pt x="100" y="0"/>
                    </a:lnTo>
                    <a:lnTo>
                      <a:pt x="97" y="5"/>
                    </a:lnTo>
                    <a:lnTo>
                      <a:pt x="89" y="4"/>
                    </a:lnTo>
                    <a:lnTo>
                      <a:pt x="80" y="4"/>
                    </a:lnTo>
                    <a:lnTo>
                      <a:pt x="79" y="7"/>
                    </a:lnTo>
                    <a:lnTo>
                      <a:pt x="70" y="5"/>
                    </a:lnTo>
                    <a:lnTo>
                      <a:pt x="67" y="8"/>
                    </a:lnTo>
                    <a:lnTo>
                      <a:pt x="64" y="16"/>
                    </a:lnTo>
                    <a:lnTo>
                      <a:pt x="64" y="19"/>
                    </a:lnTo>
                    <a:lnTo>
                      <a:pt x="61" y="25"/>
                    </a:lnTo>
                    <a:lnTo>
                      <a:pt x="64" y="28"/>
                    </a:lnTo>
                    <a:lnTo>
                      <a:pt x="61" y="32"/>
                    </a:lnTo>
                    <a:lnTo>
                      <a:pt x="64" y="35"/>
                    </a:lnTo>
                    <a:lnTo>
                      <a:pt x="57" y="35"/>
                    </a:lnTo>
                    <a:lnTo>
                      <a:pt x="53" y="43"/>
                    </a:lnTo>
                    <a:lnTo>
                      <a:pt x="44" y="34"/>
                    </a:lnTo>
                    <a:lnTo>
                      <a:pt x="44" y="28"/>
                    </a:lnTo>
                    <a:lnTo>
                      <a:pt x="33" y="19"/>
                    </a:lnTo>
                    <a:lnTo>
                      <a:pt x="24" y="22"/>
                    </a:lnTo>
                    <a:lnTo>
                      <a:pt x="23" y="28"/>
                    </a:lnTo>
                    <a:lnTo>
                      <a:pt x="18" y="29"/>
                    </a:lnTo>
                    <a:lnTo>
                      <a:pt x="12" y="25"/>
                    </a:lnTo>
                    <a:lnTo>
                      <a:pt x="6" y="28"/>
                    </a:lnTo>
                    <a:lnTo>
                      <a:pt x="7" y="32"/>
                    </a:lnTo>
                    <a:lnTo>
                      <a:pt x="0" y="37"/>
                    </a:lnTo>
                    <a:lnTo>
                      <a:pt x="6" y="45"/>
                    </a:lnTo>
                    <a:lnTo>
                      <a:pt x="17" y="48"/>
                    </a:lnTo>
                    <a:lnTo>
                      <a:pt x="23" y="55"/>
                    </a:lnTo>
                    <a:lnTo>
                      <a:pt x="21" y="64"/>
                    </a:lnTo>
                    <a:lnTo>
                      <a:pt x="23" y="70"/>
                    </a:lnTo>
                    <a:lnTo>
                      <a:pt x="24" y="72"/>
                    </a:lnTo>
                    <a:lnTo>
                      <a:pt x="20" y="80"/>
                    </a:lnTo>
                    <a:lnTo>
                      <a:pt x="24" y="84"/>
                    </a:lnTo>
                    <a:lnTo>
                      <a:pt x="32" y="83"/>
                    </a:lnTo>
                    <a:lnTo>
                      <a:pt x="41" y="86"/>
                    </a:lnTo>
                    <a:lnTo>
                      <a:pt x="36" y="92"/>
                    </a:lnTo>
                    <a:lnTo>
                      <a:pt x="42" y="95"/>
                    </a:lnTo>
                    <a:lnTo>
                      <a:pt x="45" y="101"/>
                    </a:lnTo>
                    <a:lnTo>
                      <a:pt x="73" y="69"/>
                    </a:lnTo>
                    <a:lnTo>
                      <a:pt x="74" y="69"/>
                    </a:lnTo>
                    <a:lnTo>
                      <a:pt x="86" y="80"/>
                    </a:lnTo>
                    <a:lnTo>
                      <a:pt x="91" y="76"/>
                    </a:lnTo>
                    <a:lnTo>
                      <a:pt x="95" y="76"/>
                    </a:lnTo>
                    <a:lnTo>
                      <a:pt x="97" y="78"/>
                    </a:lnTo>
                    <a:lnTo>
                      <a:pt x="108" y="70"/>
                    </a:lnTo>
                    <a:lnTo>
                      <a:pt x="109" y="69"/>
                    </a:lnTo>
                    <a:lnTo>
                      <a:pt x="112" y="72"/>
                    </a:lnTo>
                    <a:lnTo>
                      <a:pt x="109" y="75"/>
                    </a:lnTo>
                    <a:lnTo>
                      <a:pt x="114" y="87"/>
                    </a:lnTo>
                    <a:lnTo>
                      <a:pt x="109" y="90"/>
                    </a:lnTo>
                    <a:lnTo>
                      <a:pt x="103" y="102"/>
                    </a:lnTo>
                    <a:lnTo>
                      <a:pt x="98" y="101"/>
                    </a:lnTo>
                    <a:lnTo>
                      <a:pt x="91" y="105"/>
                    </a:lnTo>
                    <a:lnTo>
                      <a:pt x="80" y="110"/>
                    </a:lnTo>
                    <a:lnTo>
                      <a:pt x="80" y="121"/>
                    </a:lnTo>
                    <a:lnTo>
                      <a:pt x="86" y="125"/>
                    </a:lnTo>
                    <a:lnTo>
                      <a:pt x="86" y="133"/>
                    </a:lnTo>
                    <a:lnTo>
                      <a:pt x="89" y="134"/>
                    </a:lnTo>
                    <a:lnTo>
                      <a:pt x="91" y="137"/>
                    </a:lnTo>
                    <a:lnTo>
                      <a:pt x="91" y="143"/>
                    </a:lnTo>
                    <a:lnTo>
                      <a:pt x="85" y="146"/>
                    </a:lnTo>
                    <a:lnTo>
                      <a:pt x="86" y="152"/>
                    </a:lnTo>
                    <a:lnTo>
                      <a:pt x="85" y="154"/>
                    </a:lnTo>
                    <a:lnTo>
                      <a:pt x="89" y="166"/>
                    </a:lnTo>
                    <a:lnTo>
                      <a:pt x="98" y="162"/>
                    </a:lnTo>
                    <a:lnTo>
                      <a:pt x="105" y="152"/>
                    </a:lnTo>
                    <a:lnTo>
                      <a:pt x="109" y="151"/>
                    </a:lnTo>
                    <a:lnTo>
                      <a:pt x="108" y="146"/>
                    </a:lnTo>
                    <a:lnTo>
                      <a:pt x="115" y="149"/>
                    </a:lnTo>
                    <a:lnTo>
                      <a:pt x="123" y="155"/>
                    </a:lnTo>
                    <a:lnTo>
                      <a:pt x="127" y="157"/>
                    </a:lnTo>
                    <a:lnTo>
                      <a:pt x="136" y="154"/>
                    </a:lnTo>
                    <a:lnTo>
                      <a:pt x="136" y="149"/>
                    </a:lnTo>
                    <a:lnTo>
                      <a:pt x="142" y="146"/>
                    </a:lnTo>
                    <a:lnTo>
                      <a:pt x="146" y="137"/>
                    </a:lnTo>
                    <a:lnTo>
                      <a:pt x="150" y="137"/>
                    </a:lnTo>
                    <a:lnTo>
                      <a:pt x="155" y="131"/>
                    </a:lnTo>
                    <a:lnTo>
                      <a:pt x="155" y="128"/>
                    </a:lnTo>
                    <a:lnTo>
                      <a:pt x="149" y="124"/>
                    </a:lnTo>
                    <a:lnTo>
                      <a:pt x="150" y="114"/>
                    </a:lnTo>
                    <a:lnTo>
                      <a:pt x="149" y="110"/>
                    </a:lnTo>
                    <a:lnTo>
                      <a:pt x="138" y="104"/>
                    </a:lnTo>
                    <a:lnTo>
                      <a:pt x="142" y="98"/>
                    </a:lnTo>
                    <a:lnTo>
                      <a:pt x="139" y="92"/>
                    </a:lnTo>
                    <a:lnTo>
                      <a:pt x="144" y="86"/>
                    </a:lnTo>
                    <a:lnTo>
                      <a:pt x="139" y="83"/>
                    </a:lnTo>
                    <a:lnTo>
                      <a:pt x="139" y="78"/>
                    </a:lnTo>
                    <a:lnTo>
                      <a:pt x="144" y="72"/>
                    </a:lnTo>
                    <a:lnTo>
                      <a:pt x="149" y="75"/>
                    </a:lnTo>
                    <a:lnTo>
                      <a:pt x="158" y="70"/>
                    </a:lnTo>
                    <a:lnTo>
                      <a:pt x="161" y="73"/>
                    </a:lnTo>
                    <a:lnTo>
                      <a:pt x="161" y="72"/>
                    </a:lnTo>
                    <a:lnTo>
                      <a:pt x="153" y="67"/>
                    </a:lnTo>
                    <a:lnTo>
                      <a:pt x="155" y="64"/>
                    </a:lnTo>
                    <a:lnTo>
                      <a:pt x="164" y="61"/>
                    </a:lnTo>
                    <a:lnTo>
                      <a:pt x="162" y="57"/>
                    </a:lnTo>
                    <a:lnTo>
                      <a:pt x="165" y="52"/>
                    </a:lnTo>
                    <a:lnTo>
                      <a:pt x="170" y="48"/>
                    </a:lnTo>
                    <a:lnTo>
                      <a:pt x="170" y="45"/>
                    </a:lnTo>
                    <a:lnTo>
                      <a:pt x="170" y="38"/>
                    </a:lnTo>
                    <a:lnTo>
                      <a:pt x="165" y="38"/>
                    </a:lnTo>
                    <a:lnTo>
                      <a:pt x="156" y="31"/>
                    </a:lnTo>
                    <a:lnTo>
                      <a:pt x="159" y="25"/>
                    </a:lnTo>
                    <a:lnTo>
                      <a:pt x="156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2" name="Freeform 4319">
                <a:extLst>
                  <a:ext uri="{FF2B5EF4-FFF2-40B4-BE49-F238E27FC236}">
                    <a16:creationId xmlns:a16="http://schemas.microsoft.com/office/drawing/2014/main" id="{711817DC-25D1-51E6-AF8E-14FD100BA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87"/>
                <a:ext cx="85" cy="83"/>
              </a:xfrm>
              <a:custGeom>
                <a:avLst/>
                <a:gdLst>
                  <a:gd name="T0" fmla="*/ 159 w 170"/>
                  <a:gd name="T1" fmla="*/ 25 h 166"/>
                  <a:gd name="T2" fmla="*/ 165 w 170"/>
                  <a:gd name="T3" fmla="*/ 38 h 166"/>
                  <a:gd name="T4" fmla="*/ 170 w 170"/>
                  <a:gd name="T5" fmla="*/ 45 h 166"/>
                  <a:gd name="T6" fmla="*/ 165 w 170"/>
                  <a:gd name="T7" fmla="*/ 52 h 166"/>
                  <a:gd name="T8" fmla="*/ 164 w 170"/>
                  <a:gd name="T9" fmla="*/ 61 h 166"/>
                  <a:gd name="T10" fmla="*/ 153 w 170"/>
                  <a:gd name="T11" fmla="*/ 67 h 166"/>
                  <a:gd name="T12" fmla="*/ 161 w 170"/>
                  <a:gd name="T13" fmla="*/ 73 h 166"/>
                  <a:gd name="T14" fmla="*/ 149 w 170"/>
                  <a:gd name="T15" fmla="*/ 75 h 166"/>
                  <a:gd name="T16" fmla="*/ 139 w 170"/>
                  <a:gd name="T17" fmla="*/ 78 h 166"/>
                  <a:gd name="T18" fmla="*/ 144 w 170"/>
                  <a:gd name="T19" fmla="*/ 86 h 166"/>
                  <a:gd name="T20" fmla="*/ 142 w 170"/>
                  <a:gd name="T21" fmla="*/ 98 h 166"/>
                  <a:gd name="T22" fmla="*/ 149 w 170"/>
                  <a:gd name="T23" fmla="*/ 110 h 166"/>
                  <a:gd name="T24" fmla="*/ 149 w 170"/>
                  <a:gd name="T25" fmla="*/ 124 h 166"/>
                  <a:gd name="T26" fmla="*/ 155 w 170"/>
                  <a:gd name="T27" fmla="*/ 131 h 166"/>
                  <a:gd name="T28" fmla="*/ 146 w 170"/>
                  <a:gd name="T29" fmla="*/ 137 h 166"/>
                  <a:gd name="T30" fmla="*/ 136 w 170"/>
                  <a:gd name="T31" fmla="*/ 149 h 166"/>
                  <a:gd name="T32" fmla="*/ 127 w 170"/>
                  <a:gd name="T33" fmla="*/ 157 h 166"/>
                  <a:gd name="T34" fmla="*/ 115 w 170"/>
                  <a:gd name="T35" fmla="*/ 149 h 166"/>
                  <a:gd name="T36" fmla="*/ 109 w 170"/>
                  <a:gd name="T37" fmla="*/ 151 h 166"/>
                  <a:gd name="T38" fmla="*/ 98 w 170"/>
                  <a:gd name="T39" fmla="*/ 162 h 166"/>
                  <a:gd name="T40" fmla="*/ 85 w 170"/>
                  <a:gd name="T41" fmla="*/ 154 h 166"/>
                  <a:gd name="T42" fmla="*/ 85 w 170"/>
                  <a:gd name="T43" fmla="*/ 146 h 166"/>
                  <a:gd name="T44" fmla="*/ 91 w 170"/>
                  <a:gd name="T45" fmla="*/ 137 h 166"/>
                  <a:gd name="T46" fmla="*/ 86 w 170"/>
                  <a:gd name="T47" fmla="*/ 133 h 166"/>
                  <a:gd name="T48" fmla="*/ 80 w 170"/>
                  <a:gd name="T49" fmla="*/ 121 h 166"/>
                  <a:gd name="T50" fmla="*/ 91 w 170"/>
                  <a:gd name="T51" fmla="*/ 105 h 166"/>
                  <a:gd name="T52" fmla="*/ 103 w 170"/>
                  <a:gd name="T53" fmla="*/ 102 h 166"/>
                  <a:gd name="T54" fmla="*/ 114 w 170"/>
                  <a:gd name="T55" fmla="*/ 87 h 166"/>
                  <a:gd name="T56" fmla="*/ 112 w 170"/>
                  <a:gd name="T57" fmla="*/ 72 h 166"/>
                  <a:gd name="T58" fmla="*/ 108 w 170"/>
                  <a:gd name="T59" fmla="*/ 70 h 166"/>
                  <a:gd name="T60" fmla="*/ 95 w 170"/>
                  <a:gd name="T61" fmla="*/ 76 h 166"/>
                  <a:gd name="T62" fmla="*/ 86 w 170"/>
                  <a:gd name="T63" fmla="*/ 80 h 166"/>
                  <a:gd name="T64" fmla="*/ 73 w 170"/>
                  <a:gd name="T65" fmla="*/ 69 h 166"/>
                  <a:gd name="T66" fmla="*/ 42 w 170"/>
                  <a:gd name="T67" fmla="*/ 95 h 166"/>
                  <a:gd name="T68" fmla="*/ 41 w 170"/>
                  <a:gd name="T69" fmla="*/ 86 h 166"/>
                  <a:gd name="T70" fmla="*/ 24 w 170"/>
                  <a:gd name="T71" fmla="*/ 84 h 166"/>
                  <a:gd name="T72" fmla="*/ 24 w 170"/>
                  <a:gd name="T73" fmla="*/ 72 h 166"/>
                  <a:gd name="T74" fmla="*/ 21 w 170"/>
                  <a:gd name="T75" fmla="*/ 64 h 166"/>
                  <a:gd name="T76" fmla="*/ 17 w 170"/>
                  <a:gd name="T77" fmla="*/ 48 h 166"/>
                  <a:gd name="T78" fmla="*/ 0 w 170"/>
                  <a:gd name="T79" fmla="*/ 37 h 166"/>
                  <a:gd name="T80" fmla="*/ 6 w 170"/>
                  <a:gd name="T81" fmla="*/ 28 h 166"/>
                  <a:gd name="T82" fmla="*/ 18 w 170"/>
                  <a:gd name="T83" fmla="*/ 29 h 166"/>
                  <a:gd name="T84" fmla="*/ 24 w 170"/>
                  <a:gd name="T85" fmla="*/ 22 h 166"/>
                  <a:gd name="T86" fmla="*/ 44 w 170"/>
                  <a:gd name="T87" fmla="*/ 28 h 166"/>
                  <a:gd name="T88" fmla="*/ 53 w 170"/>
                  <a:gd name="T89" fmla="*/ 43 h 166"/>
                  <a:gd name="T90" fmla="*/ 64 w 170"/>
                  <a:gd name="T91" fmla="*/ 35 h 166"/>
                  <a:gd name="T92" fmla="*/ 64 w 170"/>
                  <a:gd name="T93" fmla="*/ 28 h 166"/>
                  <a:gd name="T94" fmla="*/ 64 w 170"/>
                  <a:gd name="T95" fmla="*/ 19 h 166"/>
                  <a:gd name="T96" fmla="*/ 67 w 170"/>
                  <a:gd name="T97" fmla="*/ 8 h 166"/>
                  <a:gd name="T98" fmla="*/ 79 w 170"/>
                  <a:gd name="T99" fmla="*/ 7 h 166"/>
                  <a:gd name="T100" fmla="*/ 89 w 170"/>
                  <a:gd name="T101" fmla="*/ 4 h 166"/>
                  <a:gd name="T102" fmla="*/ 100 w 170"/>
                  <a:gd name="T103" fmla="*/ 0 h 166"/>
                  <a:gd name="T104" fmla="*/ 103 w 170"/>
                  <a:gd name="T105" fmla="*/ 10 h 166"/>
                  <a:gd name="T106" fmla="*/ 109 w 170"/>
                  <a:gd name="T107" fmla="*/ 2 h 166"/>
                  <a:gd name="T108" fmla="*/ 123 w 170"/>
                  <a:gd name="T109" fmla="*/ 5 h 166"/>
                  <a:gd name="T110" fmla="*/ 126 w 170"/>
                  <a:gd name="T111" fmla="*/ 10 h 166"/>
                  <a:gd name="T112" fmla="*/ 141 w 170"/>
                  <a:gd name="T113" fmla="*/ 16 h 166"/>
                  <a:gd name="T114" fmla="*/ 147 w 170"/>
                  <a:gd name="T115" fmla="*/ 22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0" h="166">
                    <a:moveTo>
                      <a:pt x="156" y="19"/>
                    </a:moveTo>
                    <a:lnTo>
                      <a:pt x="159" y="25"/>
                    </a:lnTo>
                    <a:lnTo>
                      <a:pt x="156" y="31"/>
                    </a:lnTo>
                    <a:lnTo>
                      <a:pt x="165" y="38"/>
                    </a:lnTo>
                    <a:lnTo>
                      <a:pt x="170" y="38"/>
                    </a:lnTo>
                    <a:lnTo>
                      <a:pt x="170" y="45"/>
                    </a:lnTo>
                    <a:lnTo>
                      <a:pt x="170" y="48"/>
                    </a:lnTo>
                    <a:lnTo>
                      <a:pt x="165" y="52"/>
                    </a:lnTo>
                    <a:lnTo>
                      <a:pt x="162" y="57"/>
                    </a:lnTo>
                    <a:lnTo>
                      <a:pt x="164" y="61"/>
                    </a:lnTo>
                    <a:lnTo>
                      <a:pt x="155" y="64"/>
                    </a:lnTo>
                    <a:lnTo>
                      <a:pt x="153" y="67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58" y="70"/>
                    </a:lnTo>
                    <a:lnTo>
                      <a:pt x="149" y="75"/>
                    </a:lnTo>
                    <a:lnTo>
                      <a:pt x="144" y="72"/>
                    </a:lnTo>
                    <a:lnTo>
                      <a:pt x="139" y="78"/>
                    </a:lnTo>
                    <a:lnTo>
                      <a:pt x="139" y="83"/>
                    </a:lnTo>
                    <a:lnTo>
                      <a:pt x="144" y="86"/>
                    </a:lnTo>
                    <a:lnTo>
                      <a:pt x="139" y="92"/>
                    </a:lnTo>
                    <a:lnTo>
                      <a:pt x="142" y="98"/>
                    </a:lnTo>
                    <a:lnTo>
                      <a:pt x="138" y="104"/>
                    </a:lnTo>
                    <a:lnTo>
                      <a:pt x="149" y="110"/>
                    </a:lnTo>
                    <a:lnTo>
                      <a:pt x="150" y="114"/>
                    </a:lnTo>
                    <a:lnTo>
                      <a:pt x="149" y="124"/>
                    </a:lnTo>
                    <a:lnTo>
                      <a:pt x="155" y="128"/>
                    </a:lnTo>
                    <a:lnTo>
                      <a:pt x="155" y="131"/>
                    </a:lnTo>
                    <a:lnTo>
                      <a:pt x="150" y="137"/>
                    </a:lnTo>
                    <a:lnTo>
                      <a:pt x="146" y="137"/>
                    </a:lnTo>
                    <a:lnTo>
                      <a:pt x="142" y="146"/>
                    </a:lnTo>
                    <a:lnTo>
                      <a:pt x="136" y="149"/>
                    </a:lnTo>
                    <a:lnTo>
                      <a:pt x="136" y="154"/>
                    </a:lnTo>
                    <a:lnTo>
                      <a:pt x="127" y="157"/>
                    </a:lnTo>
                    <a:lnTo>
                      <a:pt x="123" y="155"/>
                    </a:lnTo>
                    <a:lnTo>
                      <a:pt x="115" y="149"/>
                    </a:lnTo>
                    <a:lnTo>
                      <a:pt x="108" y="146"/>
                    </a:lnTo>
                    <a:lnTo>
                      <a:pt x="109" y="151"/>
                    </a:lnTo>
                    <a:lnTo>
                      <a:pt x="105" y="152"/>
                    </a:lnTo>
                    <a:lnTo>
                      <a:pt x="98" y="162"/>
                    </a:lnTo>
                    <a:lnTo>
                      <a:pt x="89" y="166"/>
                    </a:lnTo>
                    <a:lnTo>
                      <a:pt x="85" y="154"/>
                    </a:lnTo>
                    <a:lnTo>
                      <a:pt x="86" y="152"/>
                    </a:lnTo>
                    <a:lnTo>
                      <a:pt x="85" y="146"/>
                    </a:lnTo>
                    <a:lnTo>
                      <a:pt x="91" y="143"/>
                    </a:lnTo>
                    <a:lnTo>
                      <a:pt x="91" y="137"/>
                    </a:lnTo>
                    <a:lnTo>
                      <a:pt x="89" y="134"/>
                    </a:lnTo>
                    <a:lnTo>
                      <a:pt x="86" y="133"/>
                    </a:lnTo>
                    <a:lnTo>
                      <a:pt x="86" y="125"/>
                    </a:lnTo>
                    <a:lnTo>
                      <a:pt x="80" y="121"/>
                    </a:lnTo>
                    <a:lnTo>
                      <a:pt x="80" y="110"/>
                    </a:lnTo>
                    <a:lnTo>
                      <a:pt x="91" y="105"/>
                    </a:lnTo>
                    <a:lnTo>
                      <a:pt x="98" y="101"/>
                    </a:lnTo>
                    <a:lnTo>
                      <a:pt x="103" y="102"/>
                    </a:lnTo>
                    <a:lnTo>
                      <a:pt x="109" y="90"/>
                    </a:lnTo>
                    <a:lnTo>
                      <a:pt x="114" y="87"/>
                    </a:lnTo>
                    <a:lnTo>
                      <a:pt x="109" y="75"/>
                    </a:lnTo>
                    <a:lnTo>
                      <a:pt x="112" y="72"/>
                    </a:lnTo>
                    <a:lnTo>
                      <a:pt x="109" y="69"/>
                    </a:lnTo>
                    <a:lnTo>
                      <a:pt x="108" y="70"/>
                    </a:lnTo>
                    <a:lnTo>
                      <a:pt x="97" y="78"/>
                    </a:lnTo>
                    <a:lnTo>
                      <a:pt x="95" y="76"/>
                    </a:lnTo>
                    <a:lnTo>
                      <a:pt x="91" y="76"/>
                    </a:lnTo>
                    <a:lnTo>
                      <a:pt x="86" y="80"/>
                    </a:lnTo>
                    <a:lnTo>
                      <a:pt x="74" y="69"/>
                    </a:lnTo>
                    <a:lnTo>
                      <a:pt x="73" y="69"/>
                    </a:lnTo>
                    <a:lnTo>
                      <a:pt x="45" y="101"/>
                    </a:lnTo>
                    <a:lnTo>
                      <a:pt x="42" y="95"/>
                    </a:lnTo>
                    <a:lnTo>
                      <a:pt x="36" y="92"/>
                    </a:lnTo>
                    <a:lnTo>
                      <a:pt x="41" y="86"/>
                    </a:lnTo>
                    <a:lnTo>
                      <a:pt x="32" y="83"/>
                    </a:lnTo>
                    <a:lnTo>
                      <a:pt x="24" y="84"/>
                    </a:lnTo>
                    <a:lnTo>
                      <a:pt x="20" y="80"/>
                    </a:lnTo>
                    <a:lnTo>
                      <a:pt x="24" y="72"/>
                    </a:lnTo>
                    <a:lnTo>
                      <a:pt x="23" y="70"/>
                    </a:lnTo>
                    <a:lnTo>
                      <a:pt x="21" y="64"/>
                    </a:lnTo>
                    <a:lnTo>
                      <a:pt x="23" y="55"/>
                    </a:lnTo>
                    <a:lnTo>
                      <a:pt x="17" y="48"/>
                    </a:lnTo>
                    <a:lnTo>
                      <a:pt x="6" y="45"/>
                    </a:lnTo>
                    <a:lnTo>
                      <a:pt x="0" y="37"/>
                    </a:lnTo>
                    <a:lnTo>
                      <a:pt x="7" y="32"/>
                    </a:lnTo>
                    <a:lnTo>
                      <a:pt x="6" y="28"/>
                    </a:lnTo>
                    <a:lnTo>
                      <a:pt x="12" y="25"/>
                    </a:lnTo>
                    <a:lnTo>
                      <a:pt x="18" y="29"/>
                    </a:lnTo>
                    <a:lnTo>
                      <a:pt x="23" y="28"/>
                    </a:lnTo>
                    <a:lnTo>
                      <a:pt x="24" y="22"/>
                    </a:lnTo>
                    <a:lnTo>
                      <a:pt x="33" y="19"/>
                    </a:lnTo>
                    <a:lnTo>
                      <a:pt x="44" y="28"/>
                    </a:lnTo>
                    <a:lnTo>
                      <a:pt x="44" y="34"/>
                    </a:lnTo>
                    <a:lnTo>
                      <a:pt x="53" y="43"/>
                    </a:lnTo>
                    <a:lnTo>
                      <a:pt x="57" y="35"/>
                    </a:lnTo>
                    <a:lnTo>
                      <a:pt x="64" y="35"/>
                    </a:lnTo>
                    <a:lnTo>
                      <a:pt x="61" y="32"/>
                    </a:lnTo>
                    <a:lnTo>
                      <a:pt x="64" y="28"/>
                    </a:lnTo>
                    <a:lnTo>
                      <a:pt x="61" y="25"/>
                    </a:lnTo>
                    <a:lnTo>
                      <a:pt x="64" y="19"/>
                    </a:lnTo>
                    <a:lnTo>
                      <a:pt x="64" y="16"/>
                    </a:lnTo>
                    <a:lnTo>
                      <a:pt x="67" y="8"/>
                    </a:lnTo>
                    <a:lnTo>
                      <a:pt x="70" y="5"/>
                    </a:lnTo>
                    <a:lnTo>
                      <a:pt x="79" y="7"/>
                    </a:lnTo>
                    <a:lnTo>
                      <a:pt x="80" y="4"/>
                    </a:lnTo>
                    <a:lnTo>
                      <a:pt x="89" y="4"/>
                    </a:lnTo>
                    <a:lnTo>
                      <a:pt x="97" y="5"/>
                    </a:lnTo>
                    <a:lnTo>
                      <a:pt x="100" y="0"/>
                    </a:lnTo>
                    <a:lnTo>
                      <a:pt x="103" y="4"/>
                    </a:lnTo>
                    <a:lnTo>
                      <a:pt x="103" y="10"/>
                    </a:lnTo>
                    <a:lnTo>
                      <a:pt x="108" y="8"/>
                    </a:lnTo>
                    <a:lnTo>
                      <a:pt x="109" y="2"/>
                    </a:lnTo>
                    <a:lnTo>
                      <a:pt x="115" y="2"/>
                    </a:lnTo>
                    <a:lnTo>
                      <a:pt x="123" y="5"/>
                    </a:lnTo>
                    <a:lnTo>
                      <a:pt x="126" y="7"/>
                    </a:lnTo>
                    <a:lnTo>
                      <a:pt x="126" y="10"/>
                    </a:lnTo>
                    <a:lnTo>
                      <a:pt x="133" y="14"/>
                    </a:lnTo>
                    <a:lnTo>
                      <a:pt x="141" y="16"/>
                    </a:lnTo>
                    <a:lnTo>
                      <a:pt x="139" y="22"/>
                    </a:lnTo>
                    <a:lnTo>
                      <a:pt x="147" y="22"/>
                    </a:lnTo>
                    <a:lnTo>
                      <a:pt x="156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3" name="Freeform 4320">
                <a:extLst>
                  <a:ext uri="{FF2B5EF4-FFF2-40B4-BE49-F238E27FC236}">
                    <a16:creationId xmlns:a16="http://schemas.microsoft.com/office/drawing/2014/main" id="{AEFA9E27-9F6F-E813-EDC5-FBCC0B1E1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87"/>
                <a:ext cx="85" cy="83"/>
              </a:xfrm>
              <a:custGeom>
                <a:avLst/>
                <a:gdLst>
                  <a:gd name="T0" fmla="*/ 159 w 170"/>
                  <a:gd name="T1" fmla="*/ 25 h 166"/>
                  <a:gd name="T2" fmla="*/ 165 w 170"/>
                  <a:gd name="T3" fmla="*/ 38 h 166"/>
                  <a:gd name="T4" fmla="*/ 170 w 170"/>
                  <a:gd name="T5" fmla="*/ 45 h 166"/>
                  <a:gd name="T6" fmla="*/ 165 w 170"/>
                  <a:gd name="T7" fmla="*/ 52 h 166"/>
                  <a:gd name="T8" fmla="*/ 164 w 170"/>
                  <a:gd name="T9" fmla="*/ 61 h 166"/>
                  <a:gd name="T10" fmla="*/ 153 w 170"/>
                  <a:gd name="T11" fmla="*/ 67 h 166"/>
                  <a:gd name="T12" fmla="*/ 161 w 170"/>
                  <a:gd name="T13" fmla="*/ 73 h 166"/>
                  <a:gd name="T14" fmla="*/ 149 w 170"/>
                  <a:gd name="T15" fmla="*/ 75 h 166"/>
                  <a:gd name="T16" fmla="*/ 139 w 170"/>
                  <a:gd name="T17" fmla="*/ 78 h 166"/>
                  <a:gd name="T18" fmla="*/ 144 w 170"/>
                  <a:gd name="T19" fmla="*/ 86 h 166"/>
                  <a:gd name="T20" fmla="*/ 142 w 170"/>
                  <a:gd name="T21" fmla="*/ 98 h 166"/>
                  <a:gd name="T22" fmla="*/ 149 w 170"/>
                  <a:gd name="T23" fmla="*/ 110 h 166"/>
                  <a:gd name="T24" fmla="*/ 149 w 170"/>
                  <a:gd name="T25" fmla="*/ 124 h 166"/>
                  <a:gd name="T26" fmla="*/ 155 w 170"/>
                  <a:gd name="T27" fmla="*/ 131 h 166"/>
                  <a:gd name="T28" fmla="*/ 146 w 170"/>
                  <a:gd name="T29" fmla="*/ 137 h 166"/>
                  <a:gd name="T30" fmla="*/ 136 w 170"/>
                  <a:gd name="T31" fmla="*/ 149 h 166"/>
                  <a:gd name="T32" fmla="*/ 127 w 170"/>
                  <a:gd name="T33" fmla="*/ 157 h 166"/>
                  <a:gd name="T34" fmla="*/ 115 w 170"/>
                  <a:gd name="T35" fmla="*/ 149 h 166"/>
                  <a:gd name="T36" fmla="*/ 109 w 170"/>
                  <a:gd name="T37" fmla="*/ 151 h 166"/>
                  <a:gd name="T38" fmla="*/ 98 w 170"/>
                  <a:gd name="T39" fmla="*/ 162 h 166"/>
                  <a:gd name="T40" fmla="*/ 85 w 170"/>
                  <a:gd name="T41" fmla="*/ 154 h 166"/>
                  <a:gd name="T42" fmla="*/ 85 w 170"/>
                  <a:gd name="T43" fmla="*/ 146 h 166"/>
                  <a:gd name="T44" fmla="*/ 91 w 170"/>
                  <a:gd name="T45" fmla="*/ 137 h 166"/>
                  <a:gd name="T46" fmla="*/ 86 w 170"/>
                  <a:gd name="T47" fmla="*/ 133 h 166"/>
                  <a:gd name="T48" fmla="*/ 80 w 170"/>
                  <a:gd name="T49" fmla="*/ 121 h 166"/>
                  <a:gd name="T50" fmla="*/ 91 w 170"/>
                  <a:gd name="T51" fmla="*/ 105 h 166"/>
                  <a:gd name="T52" fmla="*/ 103 w 170"/>
                  <a:gd name="T53" fmla="*/ 102 h 166"/>
                  <a:gd name="T54" fmla="*/ 114 w 170"/>
                  <a:gd name="T55" fmla="*/ 87 h 166"/>
                  <a:gd name="T56" fmla="*/ 112 w 170"/>
                  <a:gd name="T57" fmla="*/ 72 h 166"/>
                  <a:gd name="T58" fmla="*/ 108 w 170"/>
                  <a:gd name="T59" fmla="*/ 70 h 166"/>
                  <a:gd name="T60" fmla="*/ 95 w 170"/>
                  <a:gd name="T61" fmla="*/ 76 h 166"/>
                  <a:gd name="T62" fmla="*/ 86 w 170"/>
                  <a:gd name="T63" fmla="*/ 80 h 166"/>
                  <a:gd name="T64" fmla="*/ 73 w 170"/>
                  <a:gd name="T65" fmla="*/ 69 h 166"/>
                  <a:gd name="T66" fmla="*/ 42 w 170"/>
                  <a:gd name="T67" fmla="*/ 95 h 166"/>
                  <a:gd name="T68" fmla="*/ 41 w 170"/>
                  <a:gd name="T69" fmla="*/ 86 h 166"/>
                  <a:gd name="T70" fmla="*/ 24 w 170"/>
                  <a:gd name="T71" fmla="*/ 84 h 166"/>
                  <a:gd name="T72" fmla="*/ 24 w 170"/>
                  <a:gd name="T73" fmla="*/ 72 h 166"/>
                  <a:gd name="T74" fmla="*/ 21 w 170"/>
                  <a:gd name="T75" fmla="*/ 64 h 166"/>
                  <a:gd name="T76" fmla="*/ 17 w 170"/>
                  <a:gd name="T77" fmla="*/ 48 h 166"/>
                  <a:gd name="T78" fmla="*/ 0 w 170"/>
                  <a:gd name="T79" fmla="*/ 37 h 166"/>
                  <a:gd name="T80" fmla="*/ 6 w 170"/>
                  <a:gd name="T81" fmla="*/ 28 h 166"/>
                  <a:gd name="T82" fmla="*/ 18 w 170"/>
                  <a:gd name="T83" fmla="*/ 29 h 166"/>
                  <a:gd name="T84" fmla="*/ 24 w 170"/>
                  <a:gd name="T85" fmla="*/ 22 h 166"/>
                  <a:gd name="T86" fmla="*/ 44 w 170"/>
                  <a:gd name="T87" fmla="*/ 28 h 166"/>
                  <a:gd name="T88" fmla="*/ 53 w 170"/>
                  <a:gd name="T89" fmla="*/ 43 h 166"/>
                  <a:gd name="T90" fmla="*/ 64 w 170"/>
                  <a:gd name="T91" fmla="*/ 35 h 166"/>
                  <a:gd name="T92" fmla="*/ 64 w 170"/>
                  <a:gd name="T93" fmla="*/ 28 h 166"/>
                  <a:gd name="T94" fmla="*/ 64 w 170"/>
                  <a:gd name="T95" fmla="*/ 19 h 166"/>
                  <a:gd name="T96" fmla="*/ 67 w 170"/>
                  <a:gd name="T97" fmla="*/ 8 h 166"/>
                  <a:gd name="T98" fmla="*/ 79 w 170"/>
                  <a:gd name="T99" fmla="*/ 7 h 166"/>
                  <a:gd name="T100" fmla="*/ 89 w 170"/>
                  <a:gd name="T101" fmla="*/ 4 h 166"/>
                  <a:gd name="T102" fmla="*/ 100 w 170"/>
                  <a:gd name="T103" fmla="*/ 0 h 166"/>
                  <a:gd name="T104" fmla="*/ 103 w 170"/>
                  <a:gd name="T105" fmla="*/ 10 h 166"/>
                  <a:gd name="T106" fmla="*/ 109 w 170"/>
                  <a:gd name="T107" fmla="*/ 2 h 166"/>
                  <a:gd name="T108" fmla="*/ 123 w 170"/>
                  <a:gd name="T109" fmla="*/ 5 h 166"/>
                  <a:gd name="T110" fmla="*/ 126 w 170"/>
                  <a:gd name="T111" fmla="*/ 10 h 166"/>
                  <a:gd name="T112" fmla="*/ 141 w 170"/>
                  <a:gd name="T113" fmla="*/ 16 h 166"/>
                  <a:gd name="T114" fmla="*/ 147 w 170"/>
                  <a:gd name="T115" fmla="*/ 22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0" h="166">
                    <a:moveTo>
                      <a:pt x="156" y="19"/>
                    </a:moveTo>
                    <a:lnTo>
                      <a:pt x="159" y="25"/>
                    </a:lnTo>
                    <a:lnTo>
                      <a:pt x="156" y="31"/>
                    </a:lnTo>
                    <a:lnTo>
                      <a:pt x="165" y="38"/>
                    </a:lnTo>
                    <a:lnTo>
                      <a:pt x="170" y="38"/>
                    </a:lnTo>
                    <a:lnTo>
                      <a:pt x="170" y="45"/>
                    </a:lnTo>
                    <a:lnTo>
                      <a:pt x="170" y="48"/>
                    </a:lnTo>
                    <a:lnTo>
                      <a:pt x="165" y="52"/>
                    </a:lnTo>
                    <a:lnTo>
                      <a:pt x="162" y="57"/>
                    </a:lnTo>
                    <a:lnTo>
                      <a:pt x="164" y="61"/>
                    </a:lnTo>
                    <a:lnTo>
                      <a:pt x="155" y="64"/>
                    </a:lnTo>
                    <a:lnTo>
                      <a:pt x="153" y="67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58" y="70"/>
                    </a:lnTo>
                    <a:lnTo>
                      <a:pt x="149" y="75"/>
                    </a:lnTo>
                    <a:lnTo>
                      <a:pt x="144" y="72"/>
                    </a:lnTo>
                    <a:lnTo>
                      <a:pt x="139" y="78"/>
                    </a:lnTo>
                    <a:lnTo>
                      <a:pt x="139" y="83"/>
                    </a:lnTo>
                    <a:lnTo>
                      <a:pt x="144" y="86"/>
                    </a:lnTo>
                    <a:lnTo>
                      <a:pt x="139" y="92"/>
                    </a:lnTo>
                    <a:lnTo>
                      <a:pt x="142" y="98"/>
                    </a:lnTo>
                    <a:lnTo>
                      <a:pt x="138" y="104"/>
                    </a:lnTo>
                    <a:lnTo>
                      <a:pt x="149" y="110"/>
                    </a:lnTo>
                    <a:lnTo>
                      <a:pt x="150" y="114"/>
                    </a:lnTo>
                    <a:lnTo>
                      <a:pt x="149" y="124"/>
                    </a:lnTo>
                    <a:lnTo>
                      <a:pt x="155" y="128"/>
                    </a:lnTo>
                    <a:lnTo>
                      <a:pt x="155" y="131"/>
                    </a:lnTo>
                    <a:lnTo>
                      <a:pt x="150" y="137"/>
                    </a:lnTo>
                    <a:lnTo>
                      <a:pt x="146" y="137"/>
                    </a:lnTo>
                    <a:lnTo>
                      <a:pt x="142" y="146"/>
                    </a:lnTo>
                    <a:lnTo>
                      <a:pt x="136" y="149"/>
                    </a:lnTo>
                    <a:lnTo>
                      <a:pt x="136" y="154"/>
                    </a:lnTo>
                    <a:lnTo>
                      <a:pt x="127" y="157"/>
                    </a:lnTo>
                    <a:lnTo>
                      <a:pt x="123" y="155"/>
                    </a:lnTo>
                    <a:lnTo>
                      <a:pt x="115" y="149"/>
                    </a:lnTo>
                    <a:lnTo>
                      <a:pt x="108" y="146"/>
                    </a:lnTo>
                    <a:lnTo>
                      <a:pt x="109" y="151"/>
                    </a:lnTo>
                    <a:lnTo>
                      <a:pt x="105" y="152"/>
                    </a:lnTo>
                    <a:lnTo>
                      <a:pt x="98" y="162"/>
                    </a:lnTo>
                    <a:lnTo>
                      <a:pt x="89" y="166"/>
                    </a:lnTo>
                    <a:lnTo>
                      <a:pt x="85" y="154"/>
                    </a:lnTo>
                    <a:lnTo>
                      <a:pt x="86" y="152"/>
                    </a:lnTo>
                    <a:lnTo>
                      <a:pt x="85" y="146"/>
                    </a:lnTo>
                    <a:lnTo>
                      <a:pt x="91" y="143"/>
                    </a:lnTo>
                    <a:lnTo>
                      <a:pt x="91" y="137"/>
                    </a:lnTo>
                    <a:lnTo>
                      <a:pt x="89" y="134"/>
                    </a:lnTo>
                    <a:lnTo>
                      <a:pt x="86" y="133"/>
                    </a:lnTo>
                    <a:lnTo>
                      <a:pt x="86" y="125"/>
                    </a:lnTo>
                    <a:lnTo>
                      <a:pt x="80" y="121"/>
                    </a:lnTo>
                    <a:lnTo>
                      <a:pt x="80" y="110"/>
                    </a:lnTo>
                    <a:lnTo>
                      <a:pt x="91" y="105"/>
                    </a:lnTo>
                    <a:lnTo>
                      <a:pt x="98" y="101"/>
                    </a:lnTo>
                    <a:lnTo>
                      <a:pt x="103" y="102"/>
                    </a:lnTo>
                    <a:lnTo>
                      <a:pt x="109" y="90"/>
                    </a:lnTo>
                    <a:lnTo>
                      <a:pt x="114" y="87"/>
                    </a:lnTo>
                    <a:lnTo>
                      <a:pt x="109" y="75"/>
                    </a:lnTo>
                    <a:lnTo>
                      <a:pt x="112" y="72"/>
                    </a:lnTo>
                    <a:lnTo>
                      <a:pt x="109" y="69"/>
                    </a:lnTo>
                    <a:lnTo>
                      <a:pt x="108" y="70"/>
                    </a:lnTo>
                    <a:lnTo>
                      <a:pt x="97" y="78"/>
                    </a:lnTo>
                    <a:lnTo>
                      <a:pt x="95" y="76"/>
                    </a:lnTo>
                    <a:lnTo>
                      <a:pt x="91" y="76"/>
                    </a:lnTo>
                    <a:lnTo>
                      <a:pt x="86" y="80"/>
                    </a:lnTo>
                    <a:lnTo>
                      <a:pt x="74" y="69"/>
                    </a:lnTo>
                    <a:lnTo>
                      <a:pt x="73" y="69"/>
                    </a:lnTo>
                    <a:lnTo>
                      <a:pt x="45" y="101"/>
                    </a:lnTo>
                    <a:lnTo>
                      <a:pt x="42" y="95"/>
                    </a:lnTo>
                    <a:lnTo>
                      <a:pt x="36" y="92"/>
                    </a:lnTo>
                    <a:lnTo>
                      <a:pt x="41" y="86"/>
                    </a:lnTo>
                    <a:lnTo>
                      <a:pt x="32" y="83"/>
                    </a:lnTo>
                    <a:lnTo>
                      <a:pt x="24" y="84"/>
                    </a:lnTo>
                    <a:lnTo>
                      <a:pt x="20" y="80"/>
                    </a:lnTo>
                    <a:lnTo>
                      <a:pt x="24" y="72"/>
                    </a:lnTo>
                    <a:lnTo>
                      <a:pt x="23" y="70"/>
                    </a:lnTo>
                    <a:lnTo>
                      <a:pt x="21" y="64"/>
                    </a:lnTo>
                    <a:lnTo>
                      <a:pt x="23" y="55"/>
                    </a:lnTo>
                    <a:lnTo>
                      <a:pt x="17" y="48"/>
                    </a:lnTo>
                    <a:lnTo>
                      <a:pt x="6" y="45"/>
                    </a:lnTo>
                    <a:lnTo>
                      <a:pt x="0" y="37"/>
                    </a:lnTo>
                    <a:lnTo>
                      <a:pt x="7" y="32"/>
                    </a:lnTo>
                    <a:lnTo>
                      <a:pt x="6" y="28"/>
                    </a:lnTo>
                    <a:lnTo>
                      <a:pt x="12" y="25"/>
                    </a:lnTo>
                    <a:lnTo>
                      <a:pt x="18" y="29"/>
                    </a:lnTo>
                    <a:lnTo>
                      <a:pt x="23" y="28"/>
                    </a:lnTo>
                    <a:lnTo>
                      <a:pt x="24" y="22"/>
                    </a:lnTo>
                    <a:lnTo>
                      <a:pt x="33" y="19"/>
                    </a:lnTo>
                    <a:lnTo>
                      <a:pt x="44" y="28"/>
                    </a:lnTo>
                    <a:lnTo>
                      <a:pt x="44" y="34"/>
                    </a:lnTo>
                    <a:lnTo>
                      <a:pt x="53" y="43"/>
                    </a:lnTo>
                    <a:lnTo>
                      <a:pt x="57" y="35"/>
                    </a:lnTo>
                    <a:lnTo>
                      <a:pt x="64" y="35"/>
                    </a:lnTo>
                    <a:lnTo>
                      <a:pt x="61" y="32"/>
                    </a:lnTo>
                    <a:lnTo>
                      <a:pt x="64" y="28"/>
                    </a:lnTo>
                    <a:lnTo>
                      <a:pt x="61" y="25"/>
                    </a:lnTo>
                    <a:lnTo>
                      <a:pt x="64" y="19"/>
                    </a:lnTo>
                    <a:lnTo>
                      <a:pt x="64" y="16"/>
                    </a:lnTo>
                    <a:lnTo>
                      <a:pt x="67" y="8"/>
                    </a:lnTo>
                    <a:lnTo>
                      <a:pt x="70" y="5"/>
                    </a:lnTo>
                    <a:lnTo>
                      <a:pt x="79" y="7"/>
                    </a:lnTo>
                    <a:lnTo>
                      <a:pt x="80" y="4"/>
                    </a:lnTo>
                    <a:lnTo>
                      <a:pt x="89" y="4"/>
                    </a:lnTo>
                    <a:lnTo>
                      <a:pt x="97" y="5"/>
                    </a:lnTo>
                    <a:lnTo>
                      <a:pt x="100" y="0"/>
                    </a:lnTo>
                    <a:lnTo>
                      <a:pt x="103" y="4"/>
                    </a:lnTo>
                    <a:lnTo>
                      <a:pt x="103" y="10"/>
                    </a:lnTo>
                    <a:lnTo>
                      <a:pt x="108" y="8"/>
                    </a:lnTo>
                    <a:lnTo>
                      <a:pt x="109" y="2"/>
                    </a:lnTo>
                    <a:lnTo>
                      <a:pt x="115" y="2"/>
                    </a:lnTo>
                    <a:lnTo>
                      <a:pt x="123" y="5"/>
                    </a:lnTo>
                    <a:lnTo>
                      <a:pt x="126" y="7"/>
                    </a:lnTo>
                    <a:lnTo>
                      <a:pt x="126" y="10"/>
                    </a:lnTo>
                    <a:lnTo>
                      <a:pt x="133" y="14"/>
                    </a:lnTo>
                    <a:lnTo>
                      <a:pt x="141" y="16"/>
                    </a:lnTo>
                    <a:lnTo>
                      <a:pt x="139" y="22"/>
                    </a:lnTo>
                    <a:lnTo>
                      <a:pt x="147" y="22"/>
                    </a:lnTo>
                    <a:lnTo>
                      <a:pt x="156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4" name="Freeform 4321">
                <a:extLst>
                  <a:ext uri="{FF2B5EF4-FFF2-40B4-BE49-F238E27FC236}">
                    <a16:creationId xmlns:a16="http://schemas.microsoft.com/office/drawing/2014/main" id="{B7EC969F-9A79-D56D-F58A-AF15E0A5D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78"/>
                <a:ext cx="66" cy="49"/>
              </a:xfrm>
              <a:custGeom>
                <a:avLst/>
                <a:gdLst>
                  <a:gd name="T0" fmla="*/ 111 w 134"/>
                  <a:gd name="T1" fmla="*/ 26 h 98"/>
                  <a:gd name="T2" fmla="*/ 101 w 134"/>
                  <a:gd name="T3" fmla="*/ 14 h 98"/>
                  <a:gd name="T4" fmla="*/ 88 w 134"/>
                  <a:gd name="T5" fmla="*/ 9 h 98"/>
                  <a:gd name="T6" fmla="*/ 85 w 134"/>
                  <a:gd name="T7" fmla="*/ 0 h 98"/>
                  <a:gd name="T8" fmla="*/ 73 w 134"/>
                  <a:gd name="T9" fmla="*/ 6 h 98"/>
                  <a:gd name="T10" fmla="*/ 58 w 134"/>
                  <a:gd name="T11" fmla="*/ 17 h 98"/>
                  <a:gd name="T12" fmla="*/ 43 w 134"/>
                  <a:gd name="T13" fmla="*/ 34 h 98"/>
                  <a:gd name="T14" fmla="*/ 38 w 134"/>
                  <a:gd name="T15" fmla="*/ 34 h 98"/>
                  <a:gd name="T16" fmla="*/ 28 w 134"/>
                  <a:gd name="T17" fmla="*/ 34 h 98"/>
                  <a:gd name="T18" fmla="*/ 25 w 134"/>
                  <a:gd name="T19" fmla="*/ 43 h 98"/>
                  <a:gd name="T20" fmla="*/ 34 w 134"/>
                  <a:gd name="T21" fmla="*/ 52 h 98"/>
                  <a:gd name="T22" fmla="*/ 34 w 134"/>
                  <a:gd name="T23" fmla="*/ 58 h 98"/>
                  <a:gd name="T24" fmla="*/ 19 w 134"/>
                  <a:gd name="T25" fmla="*/ 70 h 98"/>
                  <a:gd name="T26" fmla="*/ 22 w 134"/>
                  <a:gd name="T27" fmla="*/ 79 h 98"/>
                  <a:gd name="T28" fmla="*/ 14 w 134"/>
                  <a:gd name="T29" fmla="*/ 73 h 98"/>
                  <a:gd name="T30" fmla="*/ 2 w 134"/>
                  <a:gd name="T31" fmla="*/ 76 h 98"/>
                  <a:gd name="T32" fmla="*/ 2 w 134"/>
                  <a:gd name="T33" fmla="*/ 85 h 98"/>
                  <a:gd name="T34" fmla="*/ 3 w 134"/>
                  <a:gd name="T35" fmla="*/ 91 h 98"/>
                  <a:gd name="T36" fmla="*/ 19 w 134"/>
                  <a:gd name="T37" fmla="*/ 82 h 98"/>
                  <a:gd name="T38" fmla="*/ 25 w 134"/>
                  <a:gd name="T39" fmla="*/ 85 h 98"/>
                  <a:gd name="T40" fmla="*/ 35 w 134"/>
                  <a:gd name="T41" fmla="*/ 85 h 98"/>
                  <a:gd name="T42" fmla="*/ 61 w 134"/>
                  <a:gd name="T43" fmla="*/ 91 h 98"/>
                  <a:gd name="T44" fmla="*/ 69 w 134"/>
                  <a:gd name="T45" fmla="*/ 94 h 98"/>
                  <a:gd name="T46" fmla="*/ 81 w 134"/>
                  <a:gd name="T47" fmla="*/ 98 h 98"/>
                  <a:gd name="T48" fmla="*/ 91 w 134"/>
                  <a:gd name="T49" fmla="*/ 96 h 98"/>
                  <a:gd name="T50" fmla="*/ 110 w 134"/>
                  <a:gd name="T51" fmla="*/ 93 h 98"/>
                  <a:gd name="T52" fmla="*/ 110 w 134"/>
                  <a:gd name="T53" fmla="*/ 82 h 98"/>
                  <a:gd name="T54" fmla="*/ 120 w 134"/>
                  <a:gd name="T55" fmla="*/ 79 h 98"/>
                  <a:gd name="T56" fmla="*/ 119 w 134"/>
                  <a:gd name="T57" fmla="*/ 66 h 98"/>
                  <a:gd name="T58" fmla="*/ 110 w 134"/>
                  <a:gd name="T59" fmla="*/ 56 h 98"/>
                  <a:gd name="T60" fmla="*/ 117 w 134"/>
                  <a:gd name="T61" fmla="*/ 53 h 98"/>
                  <a:gd name="T62" fmla="*/ 132 w 134"/>
                  <a:gd name="T63" fmla="*/ 44 h 98"/>
                  <a:gd name="T64" fmla="*/ 134 w 134"/>
                  <a:gd name="T65" fmla="*/ 37 h 98"/>
                  <a:gd name="T66" fmla="*/ 123 w 134"/>
                  <a:gd name="T67" fmla="*/ 29 h 98"/>
                  <a:gd name="T68" fmla="*/ 114 w 134"/>
                  <a:gd name="T69" fmla="*/ 2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4" h="98">
                    <a:moveTo>
                      <a:pt x="114" y="26"/>
                    </a:moveTo>
                    <a:lnTo>
                      <a:pt x="111" y="26"/>
                    </a:lnTo>
                    <a:lnTo>
                      <a:pt x="105" y="15"/>
                    </a:lnTo>
                    <a:lnTo>
                      <a:pt x="101" y="14"/>
                    </a:lnTo>
                    <a:lnTo>
                      <a:pt x="98" y="14"/>
                    </a:lnTo>
                    <a:lnTo>
                      <a:pt x="88" y="9"/>
                    </a:lnTo>
                    <a:lnTo>
                      <a:pt x="91" y="0"/>
                    </a:lnTo>
                    <a:lnTo>
                      <a:pt x="85" y="0"/>
                    </a:lnTo>
                    <a:lnTo>
                      <a:pt x="82" y="6"/>
                    </a:lnTo>
                    <a:lnTo>
                      <a:pt x="73" y="6"/>
                    </a:lnTo>
                    <a:lnTo>
                      <a:pt x="70" y="2"/>
                    </a:lnTo>
                    <a:lnTo>
                      <a:pt x="58" y="17"/>
                    </a:lnTo>
                    <a:lnTo>
                      <a:pt x="55" y="26"/>
                    </a:lnTo>
                    <a:lnTo>
                      <a:pt x="43" y="34"/>
                    </a:lnTo>
                    <a:lnTo>
                      <a:pt x="41" y="31"/>
                    </a:lnTo>
                    <a:lnTo>
                      <a:pt x="38" y="34"/>
                    </a:lnTo>
                    <a:lnTo>
                      <a:pt x="31" y="34"/>
                    </a:lnTo>
                    <a:lnTo>
                      <a:pt x="28" y="34"/>
                    </a:lnTo>
                    <a:lnTo>
                      <a:pt x="25" y="40"/>
                    </a:lnTo>
                    <a:lnTo>
                      <a:pt x="25" y="43"/>
                    </a:lnTo>
                    <a:lnTo>
                      <a:pt x="28" y="49"/>
                    </a:lnTo>
                    <a:lnTo>
                      <a:pt x="34" y="52"/>
                    </a:lnTo>
                    <a:lnTo>
                      <a:pt x="37" y="56"/>
                    </a:lnTo>
                    <a:lnTo>
                      <a:pt x="34" y="58"/>
                    </a:lnTo>
                    <a:lnTo>
                      <a:pt x="23" y="63"/>
                    </a:lnTo>
                    <a:lnTo>
                      <a:pt x="19" y="70"/>
                    </a:lnTo>
                    <a:lnTo>
                      <a:pt x="22" y="73"/>
                    </a:lnTo>
                    <a:lnTo>
                      <a:pt x="22" y="79"/>
                    </a:lnTo>
                    <a:lnTo>
                      <a:pt x="16" y="79"/>
                    </a:lnTo>
                    <a:lnTo>
                      <a:pt x="14" y="73"/>
                    </a:lnTo>
                    <a:lnTo>
                      <a:pt x="11" y="73"/>
                    </a:lnTo>
                    <a:lnTo>
                      <a:pt x="2" y="76"/>
                    </a:lnTo>
                    <a:lnTo>
                      <a:pt x="0" y="79"/>
                    </a:lnTo>
                    <a:lnTo>
                      <a:pt x="2" y="85"/>
                    </a:lnTo>
                    <a:lnTo>
                      <a:pt x="0" y="90"/>
                    </a:lnTo>
                    <a:lnTo>
                      <a:pt x="3" y="91"/>
                    </a:lnTo>
                    <a:lnTo>
                      <a:pt x="13" y="88"/>
                    </a:lnTo>
                    <a:lnTo>
                      <a:pt x="19" y="82"/>
                    </a:lnTo>
                    <a:lnTo>
                      <a:pt x="22" y="85"/>
                    </a:lnTo>
                    <a:lnTo>
                      <a:pt x="25" y="85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47" y="90"/>
                    </a:lnTo>
                    <a:lnTo>
                      <a:pt x="61" y="91"/>
                    </a:lnTo>
                    <a:lnTo>
                      <a:pt x="64" y="91"/>
                    </a:lnTo>
                    <a:lnTo>
                      <a:pt x="69" y="94"/>
                    </a:lnTo>
                    <a:lnTo>
                      <a:pt x="73" y="98"/>
                    </a:lnTo>
                    <a:lnTo>
                      <a:pt x="81" y="98"/>
                    </a:lnTo>
                    <a:lnTo>
                      <a:pt x="85" y="96"/>
                    </a:lnTo>
                    <a:lnTo>
                      <a:pt x="91" y="96"/>
                    </a:lnTo>
                    <a:lnTo>
                      <a:pt x="99" y="96"/>
                    </a:lnTo>
                    <a:lnTo>
                      <a:pt x="110" y="93"/>
                    </a:lnTo>
                    <a:lnTo>
                      <a:pt x="113" y="88"/>
                    </a:lnTo>
                    <a:lnTo>
                      <a:pt x="110" y="82"/>
                    </a:lnTo>
                    <a:lnTo>
                      <a:pt x="114" y="84"/>
                    </a:lnTo>
                    <a:lnTo>
                      <a:pt x="120" y="79"/>
                    </a:lnTo>
                    <a:lnTo>
                      <a:pt x="122" y="76"/>
                    </a:lnTo>
                    <a:lnTo>
                      <a:pt x="119" y="66"/>
                    </a:lnTo>
                    <a:lnTo>
                      <a:pt x="110" y="63"/>
                    </a:lnTo>
                    <a:lnTo>
                      <a:pt x="110" y="56"/>
                    </a:lnTo>
                    <a:lnTo>
                      <a:pt x="116" y="50"/>
                    </a:lnTo>
                    <a:lnTo>
                      <a:pt x="117" y="53"/>
                    </a:lnTo>
                    <a:lnTo>
                      <a:pt x="125" y="50"/>
                    </a:lnTo>
                    <a:lnTo>
                      <a:pt x="132" y="44"/>
                    </a:lnTo>
                    <a:lnTo>
                      <a:pt x="131" y="38"/>
                    </a:lnTo>
                    <a:lnTo>
                      <a:pt x="134" y="37"/>
                    </a:lnTo>
                    <a:lnTo>
                      <a:pt x="126" y="29"/>
                    </a:lnTo>
                    <a:lnTo>
                      <a:pt x="123" y="29"/>
                    </a:lnTo>
                    <a:lnTo>
                      <a:pt x="116" y="32"/>
                    </a:lnTo>
                    <a:lnTo>
                      <a:pt x="114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5" name="Freeform 4322">
                <a:extLst>
                  <a:ext uri="{FF2B5EF4-FFF2-40B4-BE49-F238E27FC236}">
                    <a16:creationId xmlns:a16="http://schemas.microsoft.com/office/drawing/2014/main" id="{F68E0633-2166-987D-5A3A-7A96F010C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78"/>
                <a:ext cx="66" cy="49"/>
              </a:xfrm>
              <a:custGeom>
                <a:avLst/>
                <a:gdLst>
                  <a:gd name="T0" fmla="*/ 116 w 134"/>
                  <a:gd name="T1" fmla="*/ 32 h 98"/>
                  <a:gd name="T2" fmla="*/ 126 w 134"/>
                  <a:gd name="T3" fmla="*/ 29 h 98"/>
                  <a:gd name="T4" fmla="*/ 131 w 134"/>
                  <a:gd name="T5" fmla="*/ 38 h 98"/>
                  <a:gd name="T6" fmla="*/ 125 w 134"/>
                  <a:gd name="T7" fmla="*/ 50 h 98"/>
                  <a:gd name="T8" fmla="*/ 116 w 134"/>
                  <a:gd name="T9" fmla="*/ 50 h 98"/>
                  <a:gd name="T10" fmla="*/ 110 w 134"/>
                  <a:gd name="T11" fmla="*/ 63 h 98"/>
                  <a:gd name="T12" fmla="*/ 122 w 134"/>
                  <a:gd name="T13" fmla="*/ 76 h 98"/>
                  <a:gd name="T14" fmla="*/ 114 w 134"/>
                  <a:gd name="T15" fmla="*/ 84 h 98"/>
                  <a:gd name="T16" fmla="*/ 113 w 134"/>
                  <a:gd name="T17" fmla="*/ 88 h 98"/>
                  <a:gd name="T18" fmla="*/ 99 w 134"/>
                  <a:gd name="T19" fmla="*/ 96 h 98"/>
                  <a:gd name="T20" fmla="*/ 85 w 134"/>
                  <a:gd name="T21" fmla="*/ 96 h 98"/>
                  <a:gd name="T22" fmla="*/ 73 w 134"/>
                  <a:gd name="T23" fmla="*/ 98 h 98"/>
                  <a:gd name="T24" fmla="*/ 64 w 134"/>
                  <a:gd name="T25" fmla="*/ 91 h 98"/>
                  <a:gd name="T26" fmla="*/ 47 w 134"/>
                  <a:gd name="T27" fmla="*/ 90 h 98"/>
                  <a:gd name="T28" fmla="*/ 34 w 134"/>
                  <a:gd name="T29" fmla="*/ 85 h 98"/>
                  <a:gd name="T30" fmla="*/ 22 w 134"/>
                  <a:gd name="T31" fmla="*/ 85 h 98"/>
                  <a:gd name="T32" fmla="*/ 13 w 134"/>
                  <a:gd name="T33" fmla="*/ 88 h 98"/>
                  <a:gd name="T34" fmla="*/ 0 w 134"/>
                  <a:gd name="T35" fmla="*/ 90 h 98"/>
                  <a:gd name="T36" fmla="*/ 0 w 134"/>
                  <a:gd name="T37" fmla="*/ 79 h 98"/>
                  <a:gd name="T38" fmla="*/ 11 w 134"/>
                  <a:gd name="T39" fmla="*/ 73 h 98"/>
                  <a:gd name="T40" fmla="*/ 16 w 134"/>
                  <a:gd name="T41" fmla="*/ 79 h 98"/>
                  <a:gd name="T42" fmla="*/ 22 w 134"/>
                  <a:gd name="T43" fmla="*/ 73 h 98"/>
                  <a:gd name="T44" fmla="*/ 23 w 134"/>
                  <a:gd name="T45" fmla="*/ 63 h 98"/>
                  <a:gd name="T46" fmla="*/ 37 w 134"/>
                  <a:gd name="T47" fmla="*/ 56 h 98"/>
                  <a:gd name="T48" fmla="*/ 28 w 134"/>
                  <a:gd name="T49" fmla="*/ 49 h 98"/>
                  <a:gd name="T50" fmla="*/ 25 w 134"/>
                  <a:gd name="T51" fmla="*/ 40 h 98"/>
                  <a:gd name="T52" fmla="*/ 31 w 134"/>
                  <a:gd name="T53" fmla="*/ 34 h 98"/>
                  <a:gd name="T54" fmla="*/ 41 w 134"/>
                  <a:gd name="T55" fmla="*/ 31 h 98"/>
                  <a:gd name="T56" fmla="*/ 55 w 134"/>
                  <a:gd name="T57" fmla="*/ 26 h 98"/>
                  <a:gd name="T58" fmla="*/ 70 w 134"/>
                  <a:gd name="T59" fmla="*/ 2 h 98"/>
                  <a:gd name="T60" fmla="*/ 82 w 134"/>
                  <a:gd name="T61" fmla="*/ 6 h 98"/>
                  <a:gd name="T62" fmla="*/ 91 w 134"/>
                  <a:gd name="T63" fmla="*/ 0 h 98"/>
                  <a:gd name="T64" fmla="*/ 98 w 134"/>
                  <a:gd name="T65" fmla="*/ 14 h 98"/>
                  <a:gd name="T66" fmla="*/ 105 w 134"/>
                  <a:gd name="T67" fmla="*/ 15 h 98"/>
                  <a:gd name="T68" fmla="*/ 114 w 134"/>
                  <a:gd name="T69" fmla="*/ 2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4" h="98">
                    <a:moveTo>
                      <a:pt x="114" y="26"/>
                    </a:moveTo>
                    <a:lnTo>
                      <a:pt x="116" y="32"/>
                    </a:lnTo>
                    <a:lnTo>
                      <a:pt x="123" y="29"/>
                    </a:lnTo>
                    <a:lnTo>
                      <a:pt x="126" y="29"/>
                    </a:lnTo>
                    <a:lnTo>
                      <a:pt x="134" y="37"/>
                    </a:lnTo>
                    <a:lnTo>
                      <a:pt x="131" y="38"/>
                    </a:lnTo>
                    <a:lnTo>
                      <a:pt x="132" y="44"/>
                    </a:lnTo>
                    <a:lnTo>
                      <a:pt x="125" y="50"/>
                    </a:lnTo>
                    <a:lnTo>
                      <a:pt x="117" y="53"/>
                    </a:lnTo>
                    <a:lnTo>
                      <a:pt x="116" y="50"/>
                    </a:lnTo>
                    <a:lnTo>
                      <a:pt x="110" y="56"/>
                    </a:lnTo>
                    <a:lnTo>
                      <a:pt x="110" y="63"/>
                    </a:lnTo>
                    <a:lnTo>
                      <a:pt x="119" y="66"/>
                    </a:lnTo>
                    <a:lnTo>
                      <a:pt x="122" y="76"/>
                    </a:lnTo>
                    <a:lnTo>
                      <a:pt x="120" y="79"/>
                    </a:lnTo>
                    <a:lnTo>
                      <a:pt x="114" y="84"/>
                    </a:lnTo>
                    <a:lnTo>
                      <a:pt x="110" y="82"/>
                    </a:lnTo>
                    <a:lnTo>
                      <a:pt x="113" y="88"/>
                    </a:lnTo>
                    <a:lnTo>
                      <a:pt x="110" y="93"/>
                    </a:lnTo>
                    <a:lnTo>
                      <a:pt x="99" y="96"/>
                    </a:lnTo>
                    <a:lnTo>
                      <a:pt x="91" y="96"/>
                    </a:lnTo>
                    <a:lnTo>
                      <a:pt x="85" y="96"/>
                    </a:lnTo>
                    <a:lnTo>
                      <a:pt x="81" y="98"/>
                    </a:lnTo>
                    <a:lnTo>
                      <a:pt x="73" y="98"/>
                    </a:lnTo>
                    <a:lnTo>
                      <a:pt x="69" y="94"/>
                    </a:lnTo>
                    <a:lnTo>
                      <a:pt x="64" y="91"/>
                    </a:lnTo>
                    <a:lnTo>
                      <a:pt x="61" y="91"/>
                    </a:lnTo>
                    <a:lnTo>
                      <a:pt x="47" y="90"/>
                    </a:lnTo>
                    <a:lnTo>
                      <a:pt x="35" y="85"/>
                    </a:lnTo>
                    <a:lnTo>
                      <a:pt x="34" y="85"/>
                    </a:lnTo>
                    <a:lnTo>
                      <a:pt x="25" y="85"/>
                    </a:lnTo>
                    <a:lnTo>
                      <a:pt x="22" y="85"/>
                    </a:lnTo>
                    <a:lnTo>
                      <a:pt x="19" y="82"/>
                    </a:lnTo>
                    <a:lnTo>
                      <a:pt x="13" y="88"/>
                    </a:lnTo>
                    <a:lnTo>
                      <a:pt x="3" y="91"/>
                    </a:lnTo>
                    <a:lnTo>
                      <a:pt x="0" y="90"/>
                    </a:lnTo>
                    <a:lnTo>
                      <a:pt x="2" y="85"/>
                    </a:lnTo>
                    <a:lnTo>
                      <a:pt x="0" y="79"/>
                    </a:lnTo>
                    <a:lnTo>
                      <a:pt x="2" y="76"/>
                    </a:lnTo>
                    <a:lnTo>
                      <a:pt x="11" y="73"/>
                    </a:lnTo>
                    <a:lnTo>
                      <a:pt x="14" y="73"/>
                    </a:lnTo>
                    <a:lnTo>
                      <a:pt x="16" y="79"/>
                    </a:lnTo>
                    <a:lnTo>
                      <a:pt x="22" y="79"/>
                    </a:lnTo>
                    <a:lnTo>
                      <a:pt x="22" y="73"/>
                    </a:lnTo>
                    <a:lnTo>
                      <a:pt x="19" y="70"/>
                    </a:lnTo>
                    <a:lnTo>
                      <a:pt x="23" y="63"/>
                    </a:lnTo>
                    <a:lnTo>
                      <a:pt x="34" y="58"/>
                    </a:lnTo>
                    <a:lnTo>
                      <a:pt x="37" y="56"/>
                    </a:lnTo>
                    <a:lnTo>
                      <a:pt x="34" y="52"/>
                    </a:lnTo>
                    <a:lnTo>
                      <a:pt x="28" y="49"/>
                    </a:lnTo>
                    <a:lnTo>
                      <a:pt x="25" y="43"/>
                    </a:lnTo>
                    <a:lnTo>
                      <a:pt x="25" y="40"/>
                    </a:lnTo>
                    <a:lnTo>
                      <a:pt x="28" y="34"/>
                    </a:lnTo>
                    <a:lnTo>
                      <a:pt x="31" y="34"/>
                    </a:lnTo>
                    <a:lnTo>
                      <a:pt x="38" y="34"/>
                    </a:lnTo>
                    <a:lnTo>
                      <a:pt x="41" y="31"/>
                    </a:lnTo>
                    <a:lnTo>
                      <a:pt x="43" y="34"/>
                    </a:lnTo>
                    <a:lnTo>
                      <a:pt x="55" y="26"/>
                    </a:lnTo>
                    <a:lnTo>
                      <a:pt x="58" y="17"/>
                    </a:lnTo>
                    <a:lnTo>
                      <a:pt x="70" y="2"/>
                    </a:lnTo>
                    <a:lnTo>
                      <a:pt x="73" y="6"/>
                    </a:lnTo>
                    <a:lnTo>
                      <a:pt x="82" y="6"/>
                    </a:lnTo>
                    <a:lnTo>
                      <a:pt x="85" y="0"/>
                    </a:lnTo>
                    <a:lnTo>
                      <a:pt x="91" y="0"/>
                    </a:lnTo>
                    <a:lnTo>
                      <a:pt x="88" y="9"/>
                    </a:lnTo>
                    <a:lnTo>
                      <a:pt x="98" y="14"/>
                    </a:lnTo>
                    <a:lnTo>
                      <a:pt x="101" y="14"/>
                    </a:lnTo>
                    <a:lnTo>
                      <a:pt x="105" y="15"/>
                    </a:lnTo>
                    <a:lnTo>
                      <a:pt x="111" y="26"/>
                    </a:lnTo>
                    <a:lnTo>
                      <a:pt x="114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6" name="Freeform 4323">
                <a:extLst>
                  <a:ext uri="{FF2B5EF4-FFF2-40B4-BE49-F238E27FC236}">
                    <a16:creationId xmlns:a16="http://schemas.microsoft.com/office/drawing/2014/main" id="{71D7DDD4-F019-A05F-05DE-D60367183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78"/>
                <a:ext cx="66" cy="49"/>
              </a:xfrm>
              <a:custGeom>
                <a:avLst/>
                <a:gdLst>
                  <a:gd name="T0" fmla="*/ 116 w 134"/>
                  <a:gd name="T1" fmla="*/ 32 h 98"/>
                  <a:gd name="T2" fmla="*/ 126 w 134"/>
                  <a:gd name="T3" fmla="*/ 29 h 98"/>
                  <a:gd name="T4" fmla="*/ 131 w 134"/>
                  <a:gd name="T5" fmla="*/ 38 h 98"/>
                  <a:gd name="T6" fmla="*/ 125 w 134"/>
                  <a:gd name="T7" fmla="*/ 50 h 98"/>
                  <a:gd name="T8" fmla="*/ 116 w 134"/>
                  <a:gd name="T9" fmla="*/ 50 h 98"/>
                  <a:gd name="T10" fmla="*/ 110 w 134"/>
                  <a:gd name="T11" fmla="*/ 63 h 98"/>
                  <a:gd name="T12" fmla="*/ 122 w 134"/>
                  <a:gd name="T13" fmla="*/ 76 h 98"/>
                  <a:gd name="T14" fmla="*/ 114 w 134"/>
                  <a:gd name="T15" fmla="*/ 84 h 98"/>
                  <a:gd name="T16" fmla="*/ 113 w 134"/>
                  <a:gd name="T17" fmla="*/ 88 h 98"/>
                  <a:gd name="T18" fmla="*/ 99 w 134"/>
                  <a:gd name="T19" fmla="*/ 96 h 98"/>
                  <a:gd name="T20" fmla="*/ 85 w 134"/>
                  <a:gd name="T21" fmla="*/ 96 h 98"/>
                  <a:gd name="T22" fmla="*/ 73 w 134"/>
                  <a:gd name="T23" fmla="*/ 98 h 98"/>
                  <a:gd name="T24" fmla="*/ 64 w 134"/>
                  <a:gd name="T25" fmla="*/ 91 h 98"/>
                  <a:gd name="T26" fmla="*/ 47 w 134"/>
                  <a:gd name="T27" fmla="*/ 90 h 98"/>
                  <a:gd name="T28" fmla="*/ 34 w 134"/>
                  <a:gd name="T29" fmla="*/ 85 h 98"/>
                  <a:gd name="T30" fmla="*/ 22 w 134"/>
                  <a:gd name="T31" fmla="*/ 85 h 98"/>
                  <a:gd name="T32" fmla="*/ 13 w 134"/>
                  <a:gd name="T33" fmla="*/ 88 h 98"/>
                  <a:gd name="T34" fmla="*/ 0 w 134"/>
                  <a:gd name="T35" fmla="*/ 90 h 98"/>
                  <a:gd name="T36" fmla="*/ 0 w 134"/>
                  <a:gd name="T37" fmla="*/ 79 h 98"/>
                  <a:gd name="T38" fmla="*/ 11 w 134"/>
                  <a:gd name="T39" fmla="*/ 73 h 98"/>
                  <a:gd name="T40" fmla="*/ 16 w 134"/>
                  <a:gd name="T41" fmla="*/ 79 h 98"/>
                  <a:gd name="T42" fmla="*/ 22 w 134"/>
                  <a:gd name="T43" fmla="*/ 73 h 98"/>
                  <a:gd name="T44" fmla="*/ 23 w 134"/>
                  <a:gd name="T45" fmla="*/ 63 h 98"/>
                  <a:gd name="T46" fmla="*/ 37 w 134"/>
                  <a:gd name="T47" fmla="*/ 56 h 98"/>
                  <a:gd name="T48" fmla="*/ 28 w 134"/>
                  <a:gd name="T49" fmla="*/ 49 h 98"/>
                  <a:gd name="T50" fmla="*/ 25 w 134"/>
                  <a:gd name="T51" fmla="*/ 40 h 98"/>
                  <a:gd name="T52" fmla="*/ 31 w 134"/>
                  <a:gd name="T53" fmla="*/ 34 h 98"/>
                  <a:gd name="T54" fmla="*/ 41 w 134"/>
                  <a:gd name="T55" fmla="*/ 31 h 98"/>
                  <a:gd name="T56" fmla="*/ 55 w 134"/>
                  <a:gd name="T57" fmla="*/ 26 h 98"/>
                  <a:gd name="T58" fmla="*/ 70 w 134"/>
                  <a:gd name="T59" fmla="*/ 2 h 98"/>
                  <a:gd name="T60" fmla="*/ 82 w 134"/>
                  <a:gd name="T61" fmla="*/ 6 h 98"/>
                  <a:gd name="T62" fmla="*/ 91 w 134"/>
                  <a:gd name="T63" fmla="*/ 0 h 98"/>
                  <a:gd name="T64" fmla="*/ 98 w 134"/>
                  <a:gd name="T65" fmla="*/ 14 h 98"/>
                  <a:gd name="T66" fmla="*/ 105 w 134"/>
                  <a:gd name="T67" fmla="*/ 15 h 98"/>
                  <a:gd name="T68" fmla="*/ 114 w 134"/>
                  <a:gd name="T69" fmla="*/ 2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4" h="98">
                    <a:moveTo>
                      <a:pt x="114" y="26"/>
                    </a:moveTo>
                    <a:lnTo>
                      <a:pt x="116" y="32"/>
                    </a:lnTo>
                    <a:lnTo>
                      <a:pt x="123" y="29"/>
                    </a:lnTo>
                    <a:lnTo>
                      <a:pt x="126" y="29"/>
                    </a:lnTo>
                    <a:lnTo>
                      <a:pt x="134" y="37"/>
                    </a:lnTo>
                    <a:lnTo>
                      <a:pt x="131" y="38"/>
                    </a:lnTo>
                    <a:lnTo>
                      <a:pt x="132" y="44"/>
                    </a:lnTo>
                    <a:lnTo>
                      <a:pt x="125" y="50"/>
                    </a:lnTo>
                    <a:lnTo>
                      <a:pt x="117" y="53"/>
                    </a:lnTo>
                    <a:lnTo>
                      <a:pt x="116" y="50"/>
                    </a:lnTo>
                    <a:lnTo>
                      <a:pt x="110" y="56"/>
                    </a:lnTo>
                    <a:lnTo>
                      <a:pt x="110" y="63"/>
                    </a:lnTo>
                    <a:lnTo>
                      <a:pt x="119" y="66"/>
                    </a:lnTo>
                    <a:lnTo>
                      <a:pt x="122" y="76"/>
                    </a:lnTo>
                    <a:lnTo>
                      <a:pt x="120" y="79"/>
                    </a:lnTo>
                    <a:lnTo>
                      <a:pt x="114" y="84"/>
                    </a:lnTo>
                    <a:lnTo>
                      <a:pt x="110" y="82"/>
                    </a:lnTo>
                    <a:lnTo>
                      <a:pt x="113" y="88"/>
                    </a:lnTo>
                    <a:lnTo>
                      <a:pt x="110" y="93"/>
                    </a:lnTo>
                    <a:lnTo>
                      <a:pt x="99" y="96"/>
                    </a:lnTo>
                    <a:lnTo>
                      <a:pt x="91" y="96"/>
                    </a:lnTo>
                    <a:lnTo>
                      <a:pt x="85" y="96"/>
                    </a:lnTo>
                    <a:lnTo>
                      <a:pt x="81" y="98"/>
                    </a:lnTo>
                    <a:lnTo>
                      <a:pt x="73" y="98"/>
                    </a:lnTo>
                    <a:lnTo>
                      <a:pt x="69" y="94"/>
                    </a:lnTo>
                    <a:lnTo>
                      <a:pt x="64" y="91"/>
                    </a:lnTo>
                    <a:lnTo>
                      <a:pt x="61" y="91"/>
                    </a:lnTo>
                    <a:lnTo>
                      <a:pt x="47" y="90"/>
                    </a:lnTo>
                    <a:lnTo>
                      <a:pt x="35" y="85"/>
                    </a:lnTo>
                    <a:lnTo>
                      <a:pt x="34" y="85"/>
                    </a:lnTo>
                    <a:lnTo>
                      <a:pt x="25" y="85"/>
                    </a:lnTo>
                    <a:lnTo>
                      <a:pt x="22" y="85"/>
                    </a:lnTo>
                    <a:lnTo>
                      <a:pt x="19" y="82"/>
                    </a:lnTo>
                    <a:lnTo>
                      <a:pt x="13" y="88"/>
                    </a:lnTo>
                    <a:lnTo>
                      <a:pt x="3" y="91"/>
                    </a:lnTo>
                    <a:lnTo>
                      <a:pt x="0" y="90"/>
                    </a:lnTo>
                    <a:lnTo>
                      <a:pt x="2" y="85"/>
                    </a:lnTo>
                    <a:lnTo>
                      <a:pt x="0" y="79"/>
                    </a:lnTo>
                    <a:lnTo>
                      <a:pt x="2" y="76"/>
                    </a:lnTo>
                    <a:lnTo>
                      <a:pt x="11" y="73"/>
                    </a:lnTo>
                    <a:lnTo>
                      <a:pt x="14" y="73"/>
                    </a:lnTo>
                    <a:lnTo>
                      <a:pt x="16" y="79"/>
                    </a:lnTo>
                    <a:lnTo>
                      <a:pt x="22" y="79"/>
                    </a:lnTo>
                    <a:lnTo>
                      <a:pt x="22" y="73"/>
                    </a:lnTo>
                    <a:lnTo>
                      <a:pt x="19" y="70"/>
                    </a:lnTo>
                    <a:lnTo>
                      <a:pt x="23" y="63"/>
                    </a:lnTo>
                    <a:lnTo>
                      <a:pt x="34" y="58"/>
                    </a:lnTo>
                    <a:lnTo>
                      <a:pt x="37" y="56"/>
                    </a:lnTo>
                    <a:lnTo>
                      <a:pt x="34" y="52"/>
                    </a:lnTo>
                    <a:lnTo>
                      <a:pt x="28" y="49"/>
                    </a:lnTo>
                    <a:lnTo>
                      <a:pt x="25" y="43"/>
                    </a:lnTo>
                    <a:lnTo>
                      <a:pt x="25" y="40"/>
                    </a:lnTo>
                    <a:lnTo>
                      <a:pt x="28" y="34"/>
                    </a:lnTo>
                    <a:lnTo>
                      <a:pt x="31" y="34"/>
                    </a:lnTo>
                    <a:lnTo>
                      <a:pt x="38" y="34"/>
                    </a:lnTo>
                    <a:lnTo>
                      <a:pt x="41" y="31"/>
                    </a:lnTo>
                    <a:lnTo>
                      <a:pt x="43" y="34"/>
                    </a:lnTo>
                    <a:lnTo>
                      <a:pt x="55" y="26"/>
                    </a:lnTo>
                    <a:lnTo>
                      <a:pt x="58" y="17"/>
                    </a:lnTo>
                    <a:lnTo>
                      <a:pt x="70" y="2"/>
                    </a:lnTo>
                    <a:lnTo>
                      <a:pt x="73" y="6"/>
                    </a:lnTo>
                    <a:lnTo>
                      <a:pt x="82" y="6"/>
                    </a:lnTo>
                    <a:lnTo>
                      <a:pt x="85" y="0"/>
                    </a:lnTo>
                    <a:lnTo>
                      <a:pt x="91" y="0"/>
                    </a:lnTo>
                    <a:lnTo>
                      <a:pt x="88" y="9"/>
                    </a:lnTo>
                    <a:lnTo>
                      <a:pt x="98" y="14"/>
                    </a:lnTo>
                    <a:lnTo>
                      <a:pt x="101" y="14"/>
                    </a:lnTo>
                    <a:lnTo>
                      <a:pt x="105" y="15"/>
                    </a:lnTo>
                    <a:lnTo>
                      <a:pt x="111" y="26"/>
                    </a:lnTo>
                    <a:lnTo>
                      <a:pt x="114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7" name="Freeform 4324">
                <a:extLst>
                  <a:ext uri="{FF2B5EF4-FFF2-40B4-BE49-F238E27FC236}">
                    <a16:creationId xmlns:a16="http://schemas.microsoft.com/office/drawing/2014/main" id="{4E2BA8AB-2D1F-28B5-FC48-4252E36B8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64"/>
                <a:ext cx="36" cy="29"/>
              </a:xfrm>
              <a:custGeom>
                <a:avLst/>
                <a:gdLst>
                  <a:gd name="T0" fmla="*/ 0 w 71"/>
                  <a:gd name="T1" fmla="*/ 29 h 58"/>
                  <a:gd name="T2" fmla="*/ 5 w 71"/>
                  <a:gd name="T3" fmla="*/ 37 h 58"/>
                  <a:gd name="T4" fmla="*/ 1 w 71"/>
                  <a:gd name="T5" fmla="*/ 43 h 58"/>
                  <a:gd name="T6" fmla="*/ 6 w 71"/>
                  <a:gd name="T7" fmla="*/ 46 h 58"/>
                  <a:gd name="T8" fmla="*/ 8 w 71"/>
                  <a:gd name="T9" fmla="*/ 53 h 58"/>
                  <a:gd name="T10" fmla="*/ 11 w 71"/>
                  <a:gd name="T11" fmla="*/ 57 h 58"/>
                  <a:gd name="T12" fmla="*/ 15 w 71"/>
                  <a:gd name="T13" fmla="*/ 58 h 58"/>
                  <a:gd name="T14" fmla="*/ 18 w 71"/>
                  <a:gd name="T15" fmla="*/ 55 h 58"/>
                  <a:gd name="T16" fmla="*/ 24 w 71"/>
                  <a:gd name="T17" fmla="*/ 57 h 58"/>
                  <a:gd name="T18" fmla="*/ 27 w 71"/>
                  <a:gd name="T19" fmla="*/ 55 h 58"/>
                  <a:gd name="T20" fmla="*/ 32 w 71"/>
                  <a:gd name="T21" fmla="*/ 50 h 58"/>
                  <a:gd name="T22" fmla="*/ 29 w 71"/>
                  <a:gd name="T23" fmla="*/ 44 h 58"/>
                  <a:gd name="T24" fmla="*/ 39 w 71"/>
                  <a:gd name="T25" fmla="*/ 37 h 58"/>
                  <a:gd name="T26" fmla="*/ 44 w 71"/>
                  <a:gd name="T27" fmla="*/ 38 h 58"/>
                  <a:gd name="T28" fmla="*/ 44 w 71"/>
                  <a:gd name="T29" fmla="*/ 40 h 58"/>
                  <a:gd name="T30" fmla="*/ 55 w 71"/>
                  <a:gd name="T31" fmla="*/ 41 h 58"/>
                  <a:gd name="T32" fmla="*/ 61 w 71"/>
                  <a:gd name="T33" fmla="*/ 41 h 58"/>
                  <a:gd name="T34" fmla="*/ 71 w 71"/>
                  <a:gd name="T35" fmla="*/ 35 h 58"/>
                  <a:gd name="T36" fmla="*/ 67 w 71"/>
                  <a:gd name="T37" fmla="*/ 29 h 58"/>
                  <a:gd name="T38" fmla="*/ 64 w 71"/>
                  <a:gd name="T39" fmla="*/ 26 h 58"/>
                  <a:gd name="T40" fmla="*/ 67 w 71"/>
                  <a:gd name="T41" fmla="*/ 20 h 58"/>
                  <a:gd name="T42" fmla="*/ 64 w 71"/>
                  <a:gd name="T43" fmla="*/ 19 h 58"/>
                  <a:gd name="T44" fmla="*/ 61 w 71"/>
                  <a:gd name="T45" fmla="*/ 12 h 58"/>
                  <a:gd name="T46" fmla="*/ 62 w 71"/>
                  <a:gd name="T47" fmla="*/ 5 h 58"/>
                  <a:gd name="T48" fmla="*/ 59 w 71"/>
                  <a:gd name="T49" fmla="*/ 2 h 58"/>
                  <a:gd name="T50" fmla="*/ 55 w 71"/>
                  <a:gd name="T51" fmla="*/ 3 h 58"/>
                  <a:gd name="T52" fmla="*/ 52 w 71"/>
                  <a:gd name="T53" fmla="*/ 9 h 58"/>
                  <a:gd name="T54" fmla="*/ 52 w 71"/>
                  <a:gd name="T55" fmla="*/ 14 h 58"/>
                  <a:gd name="T56" fmla="*/ 49 w 71"/>
                  <a:gd name="T57" fmla="*/ 19 h 58"/>
                  <a:gd name="T58" fmla="*/ 44 w 71"/>
                  <a:gd name="T59" fmla="*/ 25 h 58"/>
                  <a:gd name="T60" fmla="*/ 46 w 71"/>
                  <a:gd name="T61" fmla="*/ 31 h 58"/>
                  <a:gd name="T62" fmla="*/ 41 w 71"/>
                  <a:gd name="T63" fmla="*/ 31 h 58"/>
                  <a:gd name="T64" fmla="*/ 35 w 71"/>
                  <a:gd name="T65" fmla="*/ 28 h 58"/>
                  <a:gd name="T66" fmla="*/ 32 w 71"/>
                  <a:gd name="T67" fmla="*/ 15 h 58"/>
                  <a:gd name="T68" fmla="*/ 26 w 71"/>
                  <a:gd name="T69" fmla="*/ 15 h 58"/>
                  <a:gd name="T70" fmla="*/ 23 w 71"/>
                  <a:gd name="T71" fmla="*/ 12 h 58"/>
                  <a:gd name="T72" fmla="*/ 21 w 71"/>
                  <a:gd name="T73" fmla="*/ 9 h 58"/>
                  <a:gd name="T74" fmla="*/ 15 w 71"/>
                  <a:gd name="T75" fmla="*/ 6 h 58"/>
                  <a:gd name="T76" fmla="*/ 15 w 71"/>
                  <a:gd name="T77" fmla="*/ 2 h 58"/>
                  <a:gd name="T78" fmla="*/ 11 w 71"/>
                  <a:gd name="T79" fmla="*/ 0 h 58"/>
                  <a:gd name="T80" fmla="*/ 9 w 71"/>
                  <a:gd name="T81" fmla="*/ 8 h 58"/>
                  <a:gd name="T82" fmla="*/ 1 w 71"/>
                  <a:gd name="T83" fmla="*/ 15 h 58"/>
                  <a:gd name="T84" fmla="*/ 1 w 71"/>
                  <a:gd name="T85" fmla="*/ 20 h 58"/>
                  <a:gd name="T86" fmla="*/ 5 w 71"/>
                  <a:gd name="T87" fmla="*/ 22 h 58"/>
                  <a:gd name="T88" fmla="*/ 0 w 71"/>
                  <a:gd name="T89" fmla="*/ 29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1" h="58">
                    <a:moveTo>
                      <a:pt x="0" y="29"/>
                    </a:moveTo>
                    <a:lnTo>
                      <a:pt x="5" y="37"/>
                    </a:lnTo>
                    <a:lnTo>
                      <a:pt x="1" y="43"/>
                    </a:lnTo>
                    <a:lnTo>
                      <a:pt x="6" y="46"/>
                    </a:lnTo>
                    <a:lnTo>
                      <a:pt x="8" y="53"/>
                    </a:lnTo>
                    <a:lnTo>
                      <a:pt x="11" y="57"/>
                    </a:lnTo>
                    <a:lnTo>
                      <a:pt x="15" y="58"/>
                    </a:lnTo>
                    <a:lnTo>
                      <a:pt x="18" y="55"/>
                    </a:lnTo>
                    <a:lnTo>
                      <a:pt x="24" y="57"/>
                    </a:lnTo>
                    <a:lnTo>
                      <a:pt x="27" y="55"/>
                    </a:lnTo>
                    <a:lnTo>
                      <a:pt x="32" y="50"/>
                    </a:lnTo>
                    <a:lnTo>
                      <a:pt x="29" y="44"/>
                    </a:lnTo>
                    <a:lnTo>
                      <a:pt x="39" y="37"/>
                    </a:lnTo>
                    <a:lnTo>
                      <a:pt x="44" y="38"/>
                    </a:lnTo>
                    <a:lnTo>
                      <a:pt x="44" y="40"/>
                    </a:lnTo>
                    <a:lnTo>
                      <a:pt x="55" y="41"/>
                    </a:lnTo>
                    <a:lnTo>
                      <a:pt x="61" y="41"/>
                    </a:lnTo>
                    <a:lnTo>
                      <a:pt x="71" y="35"/>
                    </a:lnTo>
                    <a:lnTo>
                      <a:pt x="67" y="29"/>
                    </a:lnTo>
                    <a:lnTo>
                      <a:pt x="64" y="26"/>
                    </a:lnTo>
                    <a:lnTo>
                      <a:pt x="67" y="20"/>
                    </a:lnTo>
                    <a:lnTo>
                      <a:pt x="64" y="19"/>
                    </a:lnTo>
                    <a:lnTo>
                      <a:pt x="61" y="12"/>
                    </a:lnTo>
                    <a:lnTo>
                      <a:pt x="62" y="5"/>
                    </a:lnTo>
                    <a:lnTo>
                      <a:pt x="59" y="2"/>
                    </a:lnTo>
                    <a:lnTo>
                      <a:pt x="55" y="3"/>
                    </a:lnTo>
                    <a:lnTo>
                      <a:pt x="52" y="9"/>
                    </a:lnTo>
                    <a:lnTo>
                      <a:pt x="52" y="14"/>
                    </a:lnTo>
                    <a:lnTo>
                      <a:pt x="49" y="19"/>
                    </a:lnTo>
                    <a:lnTo>
                      <a:pt x="44" y="25"/>
                    </a:lnTo>
                    <a:lnTo>
                      <a:pt x="46" y="31"/>
                    </a:lnTo>
                    <a:lnTo>
                      <a:pt x="41" y="31"/>
                    </a:lnTo>
                    <a:lnTo>
                      <a:pt x="35" y="28"/>
                    </a:lnTo>
                    <a:lnTo>
                      <a:pt x="32" y="15"/>
                    </a:lnTo>
                    <a:lnTo>
                      <a:pt x="26" y="15"/>
                    </a:lnTo>
                    <a:lnTo>
                      <a:pt x="23" y="12"/>
                    </a:lnTo>
                    <a:lnTo>
                      <a:pt x="21" y="9"/>
                    </a:lnTo>
                    <a:lnTo>
                      <a:pt x="15" y="6"/>
                    </a:lnTo>
                    <a:lnTo>
                      <a:pt x="15" y="2"/>
                    </a:lnTo>
                    <a:lnTo>
                      <a:pt x="11" y="0"/>
                    </a:lnTo>
                    <a:lnTo>
                      <a:pt x="9" y="8"/>
                    </a:lnTo>
                    <a:lnTo>
                      <a:pt x="1" y="15"/>
                    </a:lnTo>
                    <a:lnTo>
                      <a:pt x="1" y="20"/>
                    </a:lnTo>
                    <a:lnTo>
                      <a:pt x="5" y="22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8" name="Freeform 4325">
                <a:extLst>
                  <a:ext uri="{FF2B5EF4-FFF2-40B4-BE49-F238E27FC236}">
                    <a16:creationId xmlns:a16="http://schemas.microsoft.com/office/drawing/2014/main" id="{E9984F2D-9F44-2A91-F612-D4F4B7C7F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64"/>
                <a:ext cx="36" cy="29"/>
              </a:xfrm>
              <a:custGeom>
                <a:avLst/>
                <a:gdLst>
                  <a:gd name="T0" fmla="*/ 0 w 71"/>
                  <a:gd name="T1" fmla="*/ 29 h 58"/>
                  <a:gd name="T2" fmla="*/ 5 w 71"/>
                  <a:gd name="T3" fmla="*/ 22 h 58"/>
                  <a:gd name="T4" fmla="*/ 1 w 71"/>
                  <a:gd name="T5" fmla="*/ 20 h 58"/>
                  <a:gd name="T6" fmla="*/ 1 w 71"/>
                  <a:gd name="T7" fmla="*/ 15 h 58"/>
                  <a:gd name="T8" fmla="*/ 9 w 71"/>
                  <a:gd name="T9" fmla="*/ 8 h 58"/>
                  <a:gd name="T10" fmla="*/ 11 w 71"/>
                  <a:gd name="T11" fmla="*/ 0 h 58"/>
                  <a:gd name="T12" fmla="*/ 15 w 71"/>
                  <a:gd name="T13" fmla="*/ 2 h 58"/>
                  <a:gd name="T14" fmla="*/ 15 w 71"/>
                  <a:gd name="T15" fmla="*/ 6 h 58"/>
                  <a:gd name="T16" fmla="*/ 21 w 71"/>
                  <a:gd name="T17" fmla="*/ 9 h 58"/>
                  <a:gd name="T18" fmla="*/ 23 w 71"/>
                  <a:gd name="T19" fmla="*/ 12 h 58"/>
                  <a:gd name="T20" fmla="*/ 26 w 71"/>
                  <a:gd name="T21" fmla="*/ 15 h 58"/>
                  <a:gd name="T22" fmla="*/ 32 w 71"/>
                  <a:gd name="T23" fmla="*/ 15 h 58"/>
                  <a:gd name="T24" fmla="*/ 35 w 71"/>
                  <a:gd name="T25" fmla="*/ 28 h 58"/>
                  <a:gd name="T26" fmla="*/ 41 w 71"/>
                  <a:gd name="T27" fmla="*/ 31 h 58"/>
                  <a:gd name="T28" fmla="*/ 46 w 71"/>
                  <a:gd name="T29" fmla="*/ 31 h 58"/>
                  <a:gd name="T30" fmla="*/ 44 w 71"/>
                  <a:gd name="T31" fmla="*/ 25 h 58"/>
                  <a:gd name="T32" fmla="*/ 49 w 71"/>
                  <a:gd name="T33" fmla="*/ 19 h 58"/>
                  <a:gd name="T34" fmla="*/ 52 w 71"/>
                  <a:gd name="T35" fmla="*/ 14 h 58"/>
                  <a:gd name="T36" fmla="*/ 52 w 71"/>
                  <a:gd name="T37" fmla="*/ 9 h 58"/>
                  <a:gd name="T38" fmla="*/ 55 w 71"/>
                  <a:gd name="T39" fmla="*/ 3 h 58"/>
                  <a:gd name="T40" fmla="*/ 59 w 71"/>
                  <a:gd name="T41" fmla="*/ 2 h 58"/>
                  <a:gd name="T42" fmla="*/ 62 w 71"/>
                  <a:gd name="T43" fmla="*/ 5 h 58"/>
                  <a:gd name="T44" fmla="*/ 61 w 71"/>
                  <a:gd name="T45" fmla="*/ 12 h 58"/>
                  <a:gd name="T46" fmla="*/ 64 w 71"/>
                  <a:gd name="T47" fmla="*/ 19 h 58"/>
                  <a:gd name="T48" fmla="*/ 67 w 71"/>
                  <a:gd name="T49" fmla="*/ 20 h 58"/>
                  <a:gd name="T50" fmla="*/ 64 w 71"/>
                  <a:gd name="T51" fmla="*/ 26 h 58"/>
                  <a:gd name="T52" fmla="*/ 67 w 71"/>
                  <a:gd name="T53" fmla="*/ 29 h 58"/>
                  <a:gd name="T54" fmla="*/ 71 w 71"/>
                  <a:gd name="T55" fmla="*/ 35 h 58"/>
                  <a:gd name="T56" fmla="*/ 61 w 71"/>
                  <a:gd name="T57" fmla="*/ 41 h 58"/>
                  <a:gd name="T58" fmla="*/ 55 w 71"/>
                  <a:gd name="T59" fmla="*/ 41 h 58"/>
                  <a:gd name="T60" fmla="*/ 44 w 71"/>
                  <a:gd name="T61" fmla="*/ 40 h 58"/>
                  <a:gd name="T62" fmla="*/ 44 w 71"/>
                  <a:gd name="T63" fmla="*/ 38 h 58"/>
                  <a:gd name="T64" fmla="*/ 39 w 71"/>
                  <a:gd name="T65" fmla="*/ 37 h 58"/>
                  <a:gd name="T66" fmla="*/ 29 w 71"/>
                  <a:gd name="T67" fmla="*/ 44 h 58"/>
                  <a:gd name="T68" fmla="*/ 32 w 71"/>
                  <a:gd name="T69" fmla="*/ 50 h 58"/>
                  <a:gd name="T70" fmla="*/ 27 w 71"/>
                  <a:gd name="T71" fmla="*/ 55 h 58"/>
                  <a:gd name="T72" fmla="*/ 24 w 71"/>
                  <a:gd name="T73" fmla="*/ 57 h 58"/>
                  <a:gd name="T74" fmla="*/ 18 w 71"/>
                  <a:gd name="T75" fmla="*/ 55 h 58"/>
                  <a:gd name="T76" fmla="*/ 15 w 71"/>
                  <a:gd name="T77" fmla="*/ 58 h 58"/>
                  <a:gd name="T78" fmla="*/ 11 w 71"/>
                  <a:gd name="T79" fmla="*/ 57 h 58"/>
                  <a:gd name="T80" fmla="*/ 8 w 71"/>
                  <a:gd name="T81" fmla="*/ 53 h 58"/>
                  <a:gd name="T82" fmla="*/ 6 w 71"/>
                  <a:gd name="T83" fmla="*/ 46 h 58"/>
                  <a:gd name="T84" fmla="*/ 1 w 71"/>
                  <a:gd name="T85" fmla="*/ 43 h 58"/>
                  <a:gd name="T86" fmla="*/ 5 w 71"/>
                  <a:gd name="T87" fmla="*/ 37 h 58"/>
                  <a:gd name="T88" fmla="*/ 0 w 71"/>
                  <a:gd name="T89" fmla="*/ 29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1" h="58">
                    <a:moveTo>
                      <a:pt x="0" y="29"/>
                    </a:moveTo>
                    <a:lnTo>
                      <a:pt x="5" y="22"/>
                    </a:lnTo>
                    <a:lnTo>
                      <a:pt x="1" y="20"/>
                    </a:lnTo>
                    <a:lnTo>
                      <a:pt x="1" y="15"/>
                    </a:lnTo>
                    <a:lnTo>
                      <a:pt x="9" y="8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15" y="6"/>
                    </a:lnTo>
                    <a:lnTo>
                      <a:pt x="21" y="9"/>
                    </a:lnTo>
                    <a:lnTo>
                      <a:pt x="23" y="12"/>
                    </a:lnTo>
                    <a:lnTo>
                      <a:pt x="26" y="15"/>
                    </a:lnTo>
                    <a:lnTo>
                      <a:pt x="32" y="15"/>
                    </a:lnTo>
                    <a:lnTo>
                      <a:pt x="35" y="28"/>
                    </a:lnTo>
                    <a:lnTo>
                      <a:pt x="41" y="31"/>
                    </a:lnTo>
                    <a:lnTo>
                      <a:pt x="46" y="31"/>
                    </a:lnTo>
                    <a:lnTo>
                      <a:pt x="44" y="25"/>
                    </a:lnTo>
                    <a:lnTo>
                      <a:pt x="49" y="19"/>
                    </a:lnTo>
                    <a:lnTo>
                      <a:pt x="52" y="14"/>
                    </a:lnTo>
                    <a:lnTo>
                      <a:pt x="52" y="9"/>
                    </a:lnTo>
                    <a:lnTo>
                      <a:pt x="55" y="3"/>
                    </a:lnTo>
                    <a:lnTo>
                      <a:pt x="59" y="2"/>
                    </a:lnTo>
                    <a:lnTo>
                      <a:pt x="62" y="5"/>
                    </a:lnTo>
                    <a:lnTo>
                      <a:pt x="61" y="12"/>
                    </a:lnTo>
                    <a:lnTo>
                      <a:pt x="64" y="19"/>
                    </a:lnTo>
                    <a:lnTo>
                      <a:pt x="67" y="20"/>
                    </a:lnTo>
                    <a:lnTo>
                      <a:pt x="64" y="26"/>
                    </a:lnTo>
                    <a:lnTo>
                      <a:pt x="67" y="29"/>
                    </a:lnTo>
                    <a:lnTo>
                      <a:pt x="71" y="35"/>
                    </a:lnTo>
                    <a:lnTo>
                      <a:pt x="61" y="41"/>
                    </a:lnTo>
                    <a:lnTo>
                      <a:pt x="55" y="41"/>
                    </a:lnTo>
                    <a:lnTo>
                      <a:pt x="44" y="40"/>
                    </a:lnTo>
                    <a:lnTo>
                      <a:pt x="44" y="38"/>
                    </a:lnTo>
                    <a:lnTo>
                      <a:pt x="39" y="37"/>
                    </a:lnTo>
                    <a:lnTo>
                      <a:pt x="29" y="44"/>
                    </a:lnTo>
                    <a:lnTo>
                      <a:pt x="32" y="50"/>
                    </a:lnTo>
                    <a:lnTo>
                      <a:pt x="27" y="55"/>
                    </a:lnTo>
                    <a:lnTo>
                      <a:pt x="24" y="57"/>
                    </a:lnTo>
                    <a:lnTo>
                      <a:pt x="18" y="55"/>
                    </a:lnTo>
                    <a:lnTo>
                      <a:pt x="15" y="58"/>
                    </a:lnTo>
                    <a:lnTo>
                      <a:pt x="11" y="57"/>
                    </a:lnTo>
                    <a:lnTo>
                      <a:pt x="8" y="53"/>
                    </a:lnTo>
                    <a:lnTo>
                      <a:pt x="6" y="46"/>
                    </a:lnTo>
                    <a:lnTo>
                      <a:pt x="1" y="43"/>
                    </a:lnTo>
                    <a:lnTo>
                      <a:pt x="5" y="37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9" name="Freeform 4326">
                <a:extLst>
                  <a:ext uri="{FF2B5EF4-FFF2-40B4-BE49-F238E27FC236}">
                    <a16:creationId xmlns:a16="http://schemas.microsoft.com/office/drawing/2014/main" id="{142DAE53-20FA-5650-9E58-8C49EADF2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64"/>
                <a:ext cx="36" cy="29"/>
              </a:xfrm>
              <a:custGeom>
                <a:avLst/>
                <a:gdLst>
                  <a:gd name="T0" fmla="*/ 0 w 71"/>
                  <a:gd name="T1" fmla="*/ 29 h 58"/>
                  <a:gd name="T2" fmla="*/ 5 w 71"/>
                  <a:gd name="T3" fmla="*/ 22 h 58"/>
                  <a:gd name="T4" fmla="*/ 1 w 71"/>
                  <a:gd name="T5" fmla="*/ 20 h 58"/>
                  <a:gd name="T6" fmla="*/ 1 w 71"/>
                  <a:gd name="T7" fmla="*/ 15 h 58"/>
                  <a:gd name="T8" fmla="*/ 9 w 71"/>
                  <a:gd name="T9" fmla="*/ 8 h 58"/>
                  <a:gd name="T10" fmla="*/ 11 w 71"/>
                  <a:gd name="T11" fmla="*/ 0 h 58"/>
                  <a:gd name="T12" fmla="*/ 15 w 71"/>
                  <a:gd name="T13" fmla="*/ 2 h 58"/>
                  <a:gd name="T14" fmla="*/ 15 w 71"/>
                  <a:gd name="T15" fmla="*/ 6 h 58"/>
                  <a:gd name="T16" fmla="*/ 21 w 71"/>
                  <a:gd name="T17" fmla="*/ 9 h 58"/>
                  <a:gd name="T18" fmla="*/ 23 w 71"/>
                  <a:gd name="T19" fmla="*/ 12 h 58"/>
                  <a:gd name="T20" fmla="*/ 26 w 71"/>
                  <a:gd name="T21" fmla="*/ 15 h 58"/>
                  <a:gd name="T22" fmla="*/ 32 w 71"/>
                  <a:gd name="T23" fmla="*/ 15 h 58"/>
                  <a:gd name="T24" fmla="*/ 35 w 71"/>
                  <a:gd name="T25" fmla="*/ 28 h 58"/>
                  <a:gd name="T26" fmla="*/ 41 w 71"/>
                  <a:gd name="T27" fmla="*/ 31 h 58"/>
                  <a:gd name="T28" fmla="*/ 46 w 71"/>
                  <a:gd name="T29" fmla="*/ 31 h 58"/>
                  <a:gd name="T30" fmla="*/ 44 w 71"/>
                  <a:gd name="T31" fmla="*/ 25 h 58"/>
                  <a:gd name="T32" fmla="*/ 49 w 71"/>
                  <a:gd name="T33" fmla="*/ 19 h 58"/>
                  <a:gd name="T34" fmla="*/ 52 w 71"/>
                  <a:gd name="T35" fmla="*/ 14 h 58"/>
                  <a:gd name="T36" fmla="*/ 52 w 71"/>
                  <a:gd name="T37" fmla="*/ 9 h 58"/>
                  <a:gd name="T38" fmla="*/ 55 w 71"/>
                  <a:gd name="T39" fmla="*/ 3 h 58"/>
                  <a:gd name="T40" fmla="*/ 59 w 71"/>
                  <a:gd name="T41" fmla="*/ 2 h 58"/>
                  <a:gd name="T42" fmla="*/ 62 w 71"/>
                  <a:gd name="T43" fmla="*/ 5 h 58"/>
                  <a:gd name="T44" fmla="*/ 61 w 71"/>
                  <a:gd name="T45" fmla="*/ 12 h 58"/>
                  <a:gd name="T46" fmla="*/ 64 w 71"/>
                  <a:gd name="T47" fmla="*/ 19 h 58"/>
                  <a:gd name="T48" fmla="*/ 67 w 71"/>
                  <a:gd name="T49" fmla="*/ 20 h 58"/>
                  <a:gd name="T50" fmla="*/ 64 w 71"/>
                  <a:gd name="T51" fmla="*/ 26 h 58"/>
                  <a:gd name="T52" fmla="*/ 67 w 71"/>
                  <a:gd name="T53" fmla="*/ 29 h 58"/>
                  <a:gd name="T54" fmla="*/ 71 w 71"/>
                  <a:gd name="T55" fmla="*/ 35 h 58"/>
                  <a:gd name="T56" fmla="*/ 61 w 71"/>
                  <a:gd name="T57" fmla="*/ 41 h 58"/>
                  <a:gd name="T58" fmla="*/ 55 w 71"/>
                  <a:gd name="T59" fmla="*/ 41 h 58"/>
                  <a:gd name="T60" fmla="*/ 44 w 71"/>
                  <a:gd name="T61" fmla="*/ 40 h 58"/>
                  <a:gd name="T62" fmla="*/ 44 w 71"/>
                  <a:gd name="T63" fmla="*/ 38 h 58"/>
                  <a:gd name="T64" fmla="*/ 39 w 71"/>
                  <a:gd name="T65" fmla="*/ 37 h 58"/>
                  <a:gd name="T66" fmla="*/ 29 w 71"/>
                  <a:gd name="T67" fmla="*/ 44 h 58"/>
                  <a:gd name="T68" fmla="*/ 32 w 71"/>
                  <a:gd name="T69" fmla="*/ 50 h 58"/>
                  <a:gd name="T70" fmla="*/ 27 w 71"/>
                  <a:gd name="T71" fmla="*/ 55 h 58"/>
                  <a:gd name="T72" fmla="*/ 24 w 71"/>
                  <a:gd name="T73" fmla="*/ 57 h 58"/>
                  <a:gd name="T74" fmla="*/ 18 w 71"/>
                  <a:gd name="T75" fmla="*/ 55 h 58"/>
                  <a:gd name="T76" fmla="*/ 15 w 71"/>
                  <a:gd name="T77" fmla="*/ 58 h 58"/>
                  <a:gd name="T78" fmla="*/ 11 w 71"/>
                  <a:gd name="T79" fmla="*/ 57 h 58"/>
                  <a:gd name="T80" fmla="*/ 8 w 71"/>
                  <a:gd name="T81" fmla="*/ 53 h 58"/>
                  <a:gd name="T82" fmla="*/ 6 w 71"/>
                  <a:gd name="T83" fmla="*/ 46 h 58"/>
                  <a:gd name="T84" fmla="*/ 1 w 71"/>
                  <a:gd name="T85" fmla="*/ 43 h 58"/>
                  <a:gd name="T86" fmla="*/ 5 w 71"/>
                  <a:gd name="T87" fmla="*/ 37 h 58"/>
                  <a:gd name="T88" fmla="*/ 0 w 71"/>
                  <a:gd name="T89" fmla="*/ 29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1" h="58">
                    <a:moveTo>
                      <a:pt x="0" y="29"/>
                    </a:moveTo>
                    <a:lnTo>
                      <a:pt x="5" y="22"/>
                    </a:lnTo>
                    <a:lnTo>
                      <a:pt x="1" y="20"/>
                    </a:lnTo>
                    <a:lnTo>
                      <a:pt x="1" y="15"/>
                    </a:lnTo>
                    <a:lnTo>
                      <a:pt x="9" y="8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15" y="6"/>
                    </a:lnTo>
                    <a:lnTo>
                      <a:pt x="21" y="9"/>
                    </a:lnTo>
                    <a:lnTo>
                      <a:pt x="23" y="12"/>
                    </a:lnTo>
                    <a:lnTo>
                      <a:pt x="26" y="15"/>
                    </a:lnTo>
                    <a:lnTo>
                      <a:pt x="32" y="15"/>
                    </a:lnTo>
                    <a:lnTo>
                      <a:pt x="35" y="28"/>
                    </a:lnTo>
                    <a:lnTo>
                      <a:pt x="41" y="31"/>
                    </a:lnTo>
                    <a:lnTo>
                      <a:pt x="46" y="31"/>
                    </a:lnTo>
                    <a:lnTo>
                      <a:pt x="44" y="25"/>
                    </a:lnTo>
                    <a:lnTo>
                      <a:pt x="49" y="19"/>
                    </a:lnTo>
                    <a:lnTo>
                      <a:pt x="52" y="14"/>
                    </a:lnTo>
                    <a:lnTo>
                      <a:pt x="52" y="9"/>
                    </a:lnTo>
                    <a:lnTo>
                      <a:pt x="55" y="3"/>
                    </a:lnTo>
                    <a:lnTo>
                      <a:pt x="59" y="2"/>
                    </a:lnTo>
                    <a:lnTo>
                      <a:pt x="62" y="5"/>
                    </a:lnTo>
                    <a:lnTo>
                      <a:pt x="61" y="12"/>
                    </a:lnTo>
                    <a:lnTo>
                      <a:pt x="64" y="19"/>
                    </a:lnTo>
                    <a:lnTo>
                      <a:pt x="67" y="20"/>
                    </a:lnTo>
                    <a:lnTo>
                      <a:pt x="64" y="26"/>
                    </a:lnTo>
                    <a:lnTo>
                      <a:pt x="67" y="29"/>
                    </a:lnTo>
                    <a:lnTo>
                      <a:pt x="71" y="35"/>
                    </a:lnTo>
                    <a:lnTo>
                      <a:pt x="61" y="41"/>
                    </a:lnTo>
                    <a:lnTo>
                      <a:pt x="55" y="41"/>
                    </a:lnTo>
                    <a:lnTo>
                      <a:pt x="44" y="40"/>
                    </a:lnTo>
                    <a:lnTo>
                      <a:pt x="44" y="38"/>
                    </a:lnTo>
                    <a:lnTo>
                      <a:pt x="39" y="37"/>
                    </a:lnTo>
                    <a:lnTo>
                      <a:pt x="29" y="44"/>
                    </a:lnTo>
                    <a:lnTo>
                      <a:pt x="32" y="50"/>
                    </a:lnTo>
                    <a:lnTo>
                      <a:pt x="27" y="55"/>
                    </a:lnTo>
                    <a:lnTo>
                      <a:pt x="24" y="57"/>
                    </a:lnTo>
                    <a:lnTo>
                      <a:pt x="18" y="55"/>
                    </a:lnTo>
                    <a:lnTo>
                      <a:pt x="15" y="58"/>
                    </a:lnTo>
                    <a:lnTo>
                      <a:pt x="11" y="57"/>
                    </a:lnTo>
                    <a:lnTo>
                      <a:pt x="8" y="53"/>
                    </a:lnTo>
                    <a:lnTo>
                      <a:pt x="6" y="46"/>
                    </a:lnTo>
                    <a:lnTo>
                      <a:pt x="1" y="43"/>
                    </a:lnTo>
                    <a:lnTo>
                      <a:pt x="5" y="37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0" name="Freeform 4327">
                <a:extLst>
                  <a:ext uri="{FF2B5EF4-FFF2-40B4-BE49-F238E27FC236}">
                    <a16:creationId xmlns:a16="http://schemas.microsoft.com/office/drawing/2014/main" id="{B16D516C-F071-5346-6353-2EE928F69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82"/>
                <a:ext cx="73" cy="72"/>
              </a:xfrm>
              <a:custGeom>
                <a:avLst/>
                <a:gdLst>
                  <a:gd name="T0" fmla="*/ 4 w 145"/>
                  <a:gd name="T1" fmla="*/ 93 h 145"/>
                  <a:gd name="T2" fmla="*/ 4 w 145"/>
                  <a:gd name="T3" fmla="*/ 111 h 145"/>
                  <a:gd name="T4" fmla="*/ 10 w 145"/>
                  <a:gd name="T5" fmla="*/ 132 h 145"/>
                  <a:gd name="T6" fmla="*/ 15 w 145"/>
                  <a:gd name="T7" fmla="*/ 132 h 145"/>
                  <a:gd name="T8" fmla="*/ 22 w 145"/>
                  <a:gd name="T9" fmla="*/ 145 h 145"/>
                  <a:gd name="T10" fmla="*/ 34 w 145"/>
                  <a:gd name="T11" fmla="*/ 139 h 145"/>
                  <a:gd name="T12" fmla="*/ 40 w 145"/>
                  <a:gd name="T13" fmla="*/ 128 h 145"/>
                  <a:gd name="T14" fmla="*/ 65 w 145"/>
                  <a:gd name="T15" fmla="*/ 132 h 145"/>
                  <a:gd name="T16" fmla="*/ 68 w 145"/>
                  <a:gd name="T17" fmla="*/ 123 h 145"/>
                  <a:gd name="T18" fmla="*/ 65 w 145"/>
                  <a:gd name="T19" fmla="*/ 117 h 145"/>
                  <a:gd name="T20" fmla="*/ 77 w 145"/>
                  <a:gd name="T21" fmla="*/ 104 h 145"/>
                  <a:gd name="T22" fmla="*/ 81 w 145"/>
                  <a:gd name="T23" fmla="*/ 90 h 145"/>
                  <a:gd name="T24" fmla="*/ 88 w 145"/>
                  <a:gd name="T25" fmla="*/ 90 h 145"/>
                  <a:gd name="T26" fmla="*/ 106 w 145"/>
                  <a:gd name="T27" fmla="*/ 84 h 145"/>
                  <a:gd name="T28" fmla="*/ 107 w 145"/>
                  <a:gd name="T29" fmla="*/ 88 h 145"/>
                  <a:gd name="T30" fmla="*/ 119 w 145"/>
                  <a:gd name="T31" fmla="*/ 96 h 145"/>
                  <a:gd name="T32" fmla="*/ 141 w 145"/>
                  <a:gd name="T33" fmla="*/ 87 h 145"/>
                  <a:gd name="T34" fmla="*/ 124 w 145"/>
                  <a:gd name="T35" fmla="*/ 79 h 145"/>
                  <a:gd name="T36" fmla="*/ 121 w 145"/>
                  <a:gd name="T37" fmla="*/ 70 h 145"/>
                  <a:gd name="T38" fmla="*/ 119 w 145"/>
                  <a:gd name="T39" fmla="*/ 55 h 145"/>
                  <a:gd name="T40" fmla="*/ 121 w 145"/>
                  <a:gd name="T41" fmla="*/ 40 h 145"/>
                  <a:gd name="T42" fmla="*/ 119 w 145"/>
                  <a:gd name="T43" fmla="*/ 31 h 145"/>
                  <a:gd name="T44" fmla="*/ 113 w 145"/>
                  <a:gd name="T45" fmla="*/ 8 h 145"/>
                  <a:gd name="T46" fmla="*/ 110 w 145"/>
                  <a:gd name="T47" fmla="*/ 0 h 145"/>
                  <a:gd name="T48" fmla="*/ 94 w 145"/>
                  <a:gd name="T49" fmla="*/ 6 h 145"/>
                  <a:gd name="T50" fmla="*/ 83 w 145"/>
                  <a:gd name="T51" fmla="*/ 3 h 145"/>
                  <a:gd name="T52" fmla="*/ 68 w 145"/>
                  <a:gd name="T53" fmla="*/ 9 h 145"/>
                  <a:gd name="T54" fmla="*/ 66 w 145"/>
                  <a:gd name="T55" fmla="*/ 20 h 145"/>
                  <a:gd name="T56" fmla="*/ 57 w 145"/>
                  <a:gd name="T57" fmla="*/ 20 h 145"/>
                  <a:gd name="T58" fmla="*/ 39 w 145"/>
                  <a:gd name="T59" fmla="*/ 15 h 145"/>
                  <a:gd name="T60" fmla="*/ 33 w 145"/>
                  <a:gd name="T61" fmla="*/ 23 h 145"/>
                  <a:gd name="T62" fmla="*/ 24 w 145"/>
                  <a:gd name="T63" fmla="*/ 32 h 145"/>
                  <a:gd name="T64" fmla="*/ 28 w 145"/>
                  <a:gd name="T65" fmla="*/ 47 h 145"/>
                  <a:gd name="T66" fmla="*/ 15 w 145"/>
                  <a:gd name="T67" fmla="*/ 56 h 145"/>
                  <a:gd name="T68" fmla="*/ 12 w 145"/>
                  <a:gd name="T69" fmla="*/ 66 h 145"/>
                  <a:gd name="T70" fmla="*/ 13 w 145"/>
                  <a:gd name="T71" fmla="*/ 78 h 145"/>
                  <a:gd name="T72" fmla="*/ 1 w 145"/>
                  <a:gd name="T73" fmla="*/ 8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5" h="145">
                    <a:moveTo>
                      <a:pt x="1" y="87"/>
                    </a:moveTo>
                    <a:lnTo>
                      <a:pt x="4" y="93"/>
                    </a:lnTo>
                    <a:lnTo>
                      <a:pt x="0" y="104"/>
                    </a:lnTo>
                    <a:lnTo>
                      <a:pt x="4" y="111"/>
                    </a:lnTo>
                    <a:lnTo>
                      <a:pt x="4" y="123"/>
                    </a:lnTo>
                    <a:lnTo>
                      <a:pt x="10" y="132"/>
                    </a:lnTo>
                    <a:lnTo>
                      <a:pt x="10" y="135"/>
                    </a:lnTo>
                    <a:lnTo>
                      <a:pt x="15" y="132"/>
                    </a:lnTo>
                    <a:lnTo>
                      <a:pt x="15" y="142"/>
                    </a:lnTo>
                    <a:lnTo>
                      <a:pt x="22" y="145"/>
                    </a:lnTo>
                    <a:lnTo>
                      <a:pt x="28" y="139"/>
                    </a:lnTo>
                    <a:lnTo>
                      <a:pt x="34" y="139"/>
                    </a:lnTo>
                    <a:lnTo>
                      <a:pt x="31" y="134"/>
                    </a:lnTo>
                    <a:lnTo>
                      <a:pt x="40" y="128"/>
                    </a:lnTo>
                    <a:lnTo>
                      <a:pt x="54" y="126"/>
                    </a:lnTo>
                    <a:lnTo>
                      <a:pt x="65" y="132"/>
                    </a:lnTo>
                    <a:lnTo>
                      <a:pt x="68" y="129"/>
                    </a:lnTo>
                    <a:lnTo>
                      <a:pt x="68" y="123"/>
                    </a:lnTo>
                    <a:lnTo>
                      <a:pt x="66" y="123"/>
                    </a:lnTo>
                    <a:lnTo>
                      <a:pt x="65" y="117"/>
                    </a:lnTo>
                    <a:lnTo>
                      <a:pt x="68" y="113"/>
                    </a:lnTo>
                    <a:lnTo>
                      <a:pt x="77" y="104"/>
                    </a:lnTo>
                    <a:lnTo>
                      <a:pt x="81" y="97"/>
                    </a:lnTo>
                    <a:lnTo>
                      <a:pt x="81" y="90"/>
                    </a:lnTo>
                    <a:lnTo>
                      <a:pt x="85" y="87"/>
                    </a:lnTo>
                    <a:lnTo>
                      <a:pt x="88" y="90"/>
                    </a:lnTo>
                    <a:lnTo>
                      <a:pt x="94" y="85"/>
                    </a:lnTo>
                    <a:lnTo>
                      <a:pt x="106" y="84"/>
                    </a:lnTo>
                    <a:lnTo>
                      <a:pt x="107" y="81"/>
                    </a:lnTo>
                    <a:lnTo>
                      <a:pt x="107" y="88"/>
                    </a:lnTo>
                    <a:lnTo>
                      <a:pt x="112" y="90"/>
                    </a:lnTo>
                    <a:lnTo>
                      <a:pt x="119" y="96"/>
                    </a:lnTo>
                    <a:lnTo>
                      <a:pt x="145" y="94"/>
                    </a:lnTo>
                    <a:lnTo>
                      <a:pt x="141" y="87"/>
                    </a:lnTo>
                    <a:lnTo>
                      <a:pt x="133" y="84"/>
                    </a:lnTo>
                    <a:lnTo>
                      <a:pt x="124" y="79"/>
                    </a:lnTo>
                    <a:lnTo>
                      <a:pt x="124" y="76"/>
                    </a:lnTo>
                    <a:lnTo>
                      <a:pt x="121" y="70"/>
                    </a:lnTo>
                    <a:lnTo>
                      <a:pt x="121" y="66"/>
                    </a:lnTo>
                    <a:lnTo>
                      <a:pt x="119" y="55"/>
                    </a:lnTo>
                    <a:lnTo>
                      <a:pt x="119" y="46"/>
                    </a:lnTo>
                    <a:lnTo>
                      <a:pt x="121" y="40"/>
                    </a:lnTo>
                    <a:lnTo>
                      <a:pt x="119" y="37"/>
                    </a:lnTo>
                    <a:lnTo>
                      <a:pt x="119" y="31"/>
                    </a:lnTo>
                    <a:lnTo>
                      <a:pt x="116" y="18"/>
                    </a:lnTo>
                    <a:lnTo>
                      <a:pt x="113" y="8"/>
                    </a:lnTo>
                    <a:lnTo>
                      <a:pt x="109" y="5"/>
                    </a:lnTo>
                    <a:lnTo>
                      <a:pt x="110" y="0"/>
                    </a:lnTo>
                    <a:lnTo>
                      <a:pt x="100" y="6"/>
                    </a:lnTo>
                    <a:lnTo>
                      <a:pt x="94" y="6"/>
                    </a:lnTo>
                    <a:lnTo>
                      <a:pt x="83" y="5"/>
                    </a:lnTo>
                    <a:lnTo>
                      <a:pt x="83" y="3"/>
                    </a:lnTo>
                    <a:lnTo>
                      <a:pt x="78" y="2"/>
                    </a:lnTo>
                    <a:lnTo>
                      <a:pt x="68" y="9"/>
                    </a:lnTo>
                    <a:lnTo>
                      <a:pt x="71" y="15"/>
                    </a:lnTo>
                    <a:lnTo>
                      <a:pt x="66" y="20"/>
                    </a:lnTo>
                    <a:lnTo>
                      <a:pt x="63" y="22"/>
                    </a:lnTo>
                    <a:lnTo>
                      <a:pt x="57" y="20"/>
                    </a:lnTo>
                    <a:lnTo>
                      <a:pt x="54" y="23"/>
                    </a:lnTo>
                    <a:lnTo>
                      <a:pt x="39" y="15"/>
                    </a:lnTo>
                    <a:lnTo>
                      <a:pt x="37" y="18"/>
                    </a:lnTo>
                    <a:lnTo>
                      <a:pt x="33" y="23"/>
                    </a:lnTo>
                    <a:lnTo>
                      <a:pt x="30" y="29"/>
                    </a:lnTo>
                    <a:lnTo>
                      <a:pt x="24" y="32"/>
                    </a:lnTo>
                    <a:lnTo>
                      <a:pt x="28" y="44"/>
                    </a:lnTo>
                    <a:lnTo>
                      <a:pt x="28" y="47"/>
                    </a:lnTo>
                    <a:lnTo>
                      <a:pt x="19" y="50"/>
                    </a:lnTo>
                    <a:lnTo>
                      <a:pt x="15" y="56"/>
                    </a:lnTo>
                    <a:lnTo>
                      <a:pt x="16" y="63"/>
                    </a:lnTo>
                    <a:lnTo>
                      <a:pt x="12" y="66"/>
                    </a:lnTo>
                    <a:lnTo>
                      <a:pt x="15" y="70"/>
                    </a:lnTo>
                    <a:lnTo>
                      <a:pt x="13" y="78"/>
                    </a:lnTo>
                    <a:lnTo>
                      <a:pt x="6" y="79"/>
                    </a:lnTo>
                    <a:lnTo>
                      <a:pt x="1" y="8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1" name="Freeform 4328">
                <a:extLst>
                  <a:ext uri="{FF2B5EF4-FFF2-40B4-BE49-F238E27FC236}">
                    <a16:creationId xmlns:a16="http://schemas.microsoft.com/office/drawing/2014/main" id="{1EBAFFC1-5ABD-7501-5B85-6FD7A134B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82"/>
                <a:ext cx="73" cy="72"/>
              </a:xfrm>
              <a:custGeom>
                <a:avLst/>
                <a:gdLst>
                  <a:gd name="T0" fmla="*/ 6 w 145"/>
                  <a:gd name="T1" fmla="*/ 79 h 145"/>
                  <a:gd name="T2" fmla="*/ 15 w 145"/>
                  <a:gd name="T3" fmla="*/ 70 h 145"/>
                  <a:gd name="T4" fmla="*/ 16 w 145"/>
                  <a:gd name="T5" fmla="*/ 63 h 145"/>
                  <a:gd name="T6" fmla="*/ 19 w 145"/>
                  <a:gd name="T7" fmla="*/ 50 h 145"/>
                  <a:gd name="T8" fmla="*/ 28 w 145"/>
                  <a:gd name="T9" fmla="*/ 44 h 145"/>
                  <a:gd name="T10" fmla="*/ 30 w 145"/>
                  <a:gd name="T11" fmla="*/ 29 h 145"/>
                  <a:gd name="T12" fmla="*/ 37 w 145"/>
                  <a:gd name="T13" fmla="*/ 18 h 145"/>
                  <a:gd name="T14" fmla="*/ 54 w 145"/>
                  <a:gd name="T15" fmla="*/ 23 h 145"/>
                  <a:gd name="T16" fmla="*/ 63 w 145"/>
                  <a:gd name="T17" fmla="*/ 22 h 145"/>
                  <a:gd name="T18" fmla="*/ 71 w 145"/>
                  <a:gd name="T19" fmla="*/ 15 h 145"/>
                  <a:gd name="T20" fmla="*/ 78 w 145"/>
                  <a:gd name="T21" fmla="*/ 2 h 145"/>
                  <a:gd name="T22" fmla="*/ 83 w 145"/>
                  <a:gd name="T23" fmla="*/ 5 h 145"/>
                  <a:gd name="T24" fmla="*/ 100 w 145"/>
                  <a:gd name="T25" fmla="*/ 6 h 145"/>
                  <a:gd name="T26" fmla="*/ 109 w 145"/>
                  <a:gd name="T27" fmla="*/ 5 h 145"/>
                  <a:gd name="T28" fmla="*/ 116 w 145"/>
                  <a:gd name="T29" fmla="*/ 18 h 145"/>
                  <a:gd name="T30" fmla="*/ 119 w 145"/>
                  <a:gd name="T31" fmla="*/ 37 h 145"/>
                  <a:gd name="T32" fmla="*/ 119 w 145"/>
                  <a:gd name="T33" fmla="*/ 46 h 145"/>
                  <a:gd name="T34" fmla="*/ 121 w 145"/>
                  <a:gd name="T35" fmla="*/ 66 h 145"/>
                  <a:gd name="T36" fmla="*/ 124 w 145"/>
                  <a:gd name="T37" fmla="*/ 76 h 145"/>
                  <a:gd name="T38" fmla="*/ 133 w 145"/>
                  <a:gd name="T39" fmla="*/ 84 h 145"/>
                  <a:gd name="T40" fmla="*/ 145 w 145"/>
                  <a:gd name="T41" fmla="*/ 94 h 145"/>
                  <a:gd name="T42" fmla="*/ 112 w 145"/>
                  <a:gd name="T43" fmla="*/ 90 h 145"/>
                  <a:gd name="T44" fmla="*/ 107 w 145"/>
                  <a:gd name="T45" fmla="*/ 81 h 145"/>
                  <a:gd name="T46" fmla="*/ 94 w 145"/>
                  <a:gd name="T47" fmla="*/ 85 h 145"/>
                  <a:gd name="T48" fmla="*/ 85 w 145"/>
                  <a:gd name="T49" fmla="*/ 87 h 145"/>
                  <a:gd name="T50" fmla="*/ 81 w 145"/>
                  <a:gd name="T51" fmla="*/ 97 h 145"/>
                  <a:gd name="T52" fmla="*/ 68 w 145"/>
                  <a:gd name="T53" fmla="*/ 113 h 145"/>
                  <a:gd name="T54" fmla="*/ 66 w 145"/>
                  <a:gd name="T55" fmla="*/ 123 h 145"/>
                  <a:gd name="T56" fmla="*/ 68 w 145"/>
                  <a:gd name="T57" fmla="*/ 129 h 145"/>
                  <a:gd name="T58" fmla="*/ 54 w 145"/>
                  <a:gd name="T59" fmla="*/ 126 h 145"/>
                  <a:gd name="T60" fmla="*/ 31 w 145"/>
                  <a:gd name="T61" fmla="*/ 134 h 145"/>
                  <a:gd name="T62" fmla="*/ 28 w 145"/>
                  <a:gd name="T63" fmla="*/ 139 h 145"/>
                  <a:gd name="T64" fmla="*/ 15 w 145"/>
                  <a:gd name="T65" fmla="*/ 142 h 145"/>
                  <a:gd name="T66" fmla="*/ 10 w 145"/>
                  <a:gd name="T67" fmla="*/ 135 h 145"/>
                  <a:gd name="T68" fmla="*/ 4 w 145"/>
                  <a:gd name="T69" fmla="*/ 123 h 145"/>
                  <a:gd name="T70" fmla="*/ 0 w 145"/>
                  <a:gd name="T71" fmla="*/ 104 h 145"/>
                  <a:gd name="T72" fmla="*/ 1 w 145"/>
                  <a:gd name="T73" fmla="*/ 8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5" h="145">
                    <a:moveTo>
                      <a:pt x="1" y="87"/>
                    </a:moveTo>
                    <a:lnTo>
                      <a:pt x="6" y="79"/>
                    </a:lnTo>
                    <a:lnTo>
                      <a:pt x="13" y="78"/>
                    </a:lnTo>
                    <a:lnTo>
                      <a:pt x="15" y="70"/>
                    </a:lnTo>
                    <a:lnTo>
                      <a:pt x="12" y="66"/>
                    </a:lnTo>
                    <a:lnTo>
                      <a:pt x="16" y="63"/>
                    </a:lnTo>
                    <a:lnTo>
                      <a:pt x="15" y="56"/>
                    </a:lnTo>
                    <a:lnTo>
                      <a:pt x="19" y="50"/>
                    </a:lnTo>
                    <a:lnTo>
                      <a:pt x="28" y="47"/>
                    </a:lnTo>
                    <a:lnTo>
                      <a:pt x="28" y="44"/>
                    </a:lnTo>
                    <a:lnTo>
                      <a:pt x="24" y="32"/>
                    </a:lnTo>
                    <a:lnTo>
                      <a:pt x="30" y="29"/>
                    </a:lnTo>
                    <a:lnTo>
                      <a:pt x="33" y="23"/>
                    </a:lnTo>
                    <a:lnTo>
                      <a:pt x="37" y="18"/>
                    </a:lnTo>
                    <a:lnTo>
                      <a:pt x="39" y="15"/>
                    </a:lnTo>
                    <a:lnTo>
                      <a:pt x="54" y="23"/>
                    </a:lnTo>
                    <a:lnTo>
                      <a:pt x="57" y="20"/>
                    </a:lnTo>
                    <a:lnTo>
                      <a:pt x="63" y="22"/>
                    </a:lnTo>
                    <a:lnTo>
                      <a:pt x="66" y="20"/>
                    </a:lnTo>
                    <a:lnTo>
                      <a:pt x="71" y="15"/>
                    </a:lnTo>
                    <a:lnTo>
                      <a:pt x="68" y="9"/>
                    </a:lnTo>
                    <a:lnTo>
                      <a:pt x="78" y="2"/>
                    </a:lnTo>
                    <a:lnTo>
                      <a:pt x="83" y="3"/>
                    </a:lnTo>
                    <a:lnTo>
                      <a:pt x="83" y="5"/>
                    </a:lnTo>
                    <a:lnTo>
                      <a:pt x="94" y="6"/>
                    </a:lnTo>
                    <a:lnTo>
                      <a:pt x="100" y="6"/>
                    </a:lnTo>
                    <a:lnTo>
                      <a:pt x="110" y="0"/>
                    </a:lnTo>
                    <a:lnTo>
                      <a:pt x="109" y="5"/>
                    </a:lnTo>
                    <a:lnTo>
                      <a:pt x="113" y="8"/>
                    </a:lnTo>
                    <a:lnTo>
                      <a:pt x="116" y="18"/>
                    </a:lnTo>
                    <a:lnTo>
                      <a:pt x="119" y="31"/>
                    </a:lnTo>
                    <a:lnTo>
                      <a:pt x="119" y="37"/>
                    </a:lnTo>
                    <a:lnTo>
                      <a:pt x="121" y="40"/>
                    </a:lnTo>
                    <a:lnTo>
                      <a:pt x="119" y="46"/>
                    </a:lnTo>
                    <a:lnTo>
                      <a:pt x="119" y="55"/>
                    </a:lnTo>
                    <a:lnTo>
                      <a:pt x="121" y="66"/>
                    </a:lnTo>
                    <a:lnTo>
                      <a:pt x="121" y="70"/>
                    </a:lnTo>
                    <a:lnTo>
                      <a:pt x="124" y="76"/>
                    </a:lnTo>
                    <a:lnTo>
                      <a:pt x="124" y="79"/>
                    </a:lnTo>
                    <a:lnTo>
                      <a:pt x="133" y="84"/>
                    </a:lnTo>
                    <a:lnTo>
                      <a:pt x="141" y="87"/>
                    </a:lnTo>
                    <a:lnTo>
                      <a:pt x="145" y="94"/>
                    </a:lnTo>
                    <a:lnTo>
                      <a:pt x="119" y="96"/>
                    </a:lnTo>
                    <a:lnTo>
                      <a:pt x="112" y="90"/>
                    </a:lnTo>
                    <a:lnTo>
                      <a:pt x="107" y="88"/>
                    </a:lnTo>
                    <a:lnTo>
                      <a:pt x="107" y="81"/>
                    </a:lnTo>
                    <a:lnTo>
                      <a:pt x="106" y="84"/>
                    </a:lnTo>
                    <a:lnTo>
                      <a:pt x="94" y="85"/>
                    </a:lnTo>
                    <a:lnTo>
                      <a:pt x="88" y="90"/>
                    </a:lnTo>
                    <a:lnTo>
                      <a:pt x="85" y="87"/>
                    </a:lnTo>
                    <a:lnTo>
                      <a:pt x="81" y="90"/>
                    </a:lnTo>
                    <a:lnTo>
                      <a:pt x="81" y="97"/>
                    </a:lnTo>
                    <a:lnTo>
                      <a:pt x="77" y="104"/>
                    </a:lnTo>
                    <a:lnTo>
                      <a:pt x="68" y="113"/>
                    </a:lnTo>
                    <a:lnTo>
                      <a:pt x="65" y="117"/>
                    </a:lnTo>
                    <a:lnTo>
                      <a:pt x="66" y="123"/>
                    </a:lnTo>
                    <a:lnTo>
                      <a:pt x="68" y="123"/>
                    </a:lnTo>
                    <a:lnTo>
                      <a:pt x="68" y="129"/>
                    </a:lnTo>
                    <a:lnTo>
                      <a:pt x="65" y="132"/>
                    </a:lnTo>
                    <a:lnTo>
                      <a:pt x="54" y="126"/>
                    </a:lnTo>
                    <a:lnTo>
                      <a:pt x="40" y="128"/>
                    </a:lnTo>
                    <a:lnTo>
                      <a:pt x="31" y="134"/>
                    </a:lnTo>
                    <a:lnTo>
                      <a:pt x="34" y="139"/>
                    </a:lnTo>
                    <a:lnTo>
                      <a:pt x="28" y="139"/>
                    </a:lnTo>
                    <a:lnTo>
                      <a:pt x="22" y="145"/>
                    </a:lnTo>
                    <a:lnTo>
                      <a:pt x="15" y="142"/>
                    </a:lnTo>
                    <a:lnTo>
                      <a:pt x="15" y="132"/>
                    </a:lnTo>
                    <a:lnTo>
                      <a:pt x="10" y="135"/>
                    </a:lnTo>
                    <a:lnTo>
                      <a:pt x="10" y="132"/>
                    </a:lnTo>
                    <a:lnTo>
                      <a:pt x="4" y="123"/>
                    </a:lnTo>
                    <a:lnTo>
                      <a:pt x="4" y="111"/>
                    </a:lnTo>
                    <a:lnTo>
                      <a:pt x="0" y="104"/>
                    </a:lnTo>
                    <a:lnTo>
                      <a:pt x="4" y="93"/>
                    </a:lnTo>
                    <a:lnTo>
                      <a:pt x="1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2" name="Freeform 4329">
                <a:extLst>
                  <a:ext uri="{FF2B5EF4-FFF2-40B4-BE49-F238E27FC236}">
                    <a16:creationId xmlns:a16="http://schemas.microsoft.com/office/drawing/2014/main" id="{17DD26AD-0BB6-11A1-FACA-3E42B5659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82"/>
                <a:ext cx="73" cy="72"/>
              </a:xfrm>
              <a:custGeom>
                <a:avLst/>
                <a:gdLst>
                  <a:gd name="T0" fmla="*/ 6 w 145"/>
                  <a:gd name="T1" fmla="*/ 79 h 145"/>
                  <a:gd name="T2" fmla="*/ 15 w 145"/>
                  <a:gd name="T3" fmla="*/ 70 h 145"/>
                  <a:gd name="T4" fmla="*/ 16 w 145"/>
                  <a:gd name="T5" fmla="*/ 63 h 145"/>
                  <a:gd name="T6" fmla="*/ 19 w 145"/>
                  <a:gd name="T7" fmla="*/ 50 h 145"/>
                  <a:gd name="T8" fmla="*/ 28 w 145"/>
                  <a:gd name="T9" fmla="*/ 44 h 145"/>
                  <a:gd name="T10" fmla="*/ 30 w 145"/>
                  <a:gd name="T11" fmla="*/ 29 h 145"/>
                  <a:gd name="T12" fmla="*/ 37 w 145"/>
                  <a:gd name="T13" fmla="*/ 18 h 145"/>
                  <a:gd name="T14" fmla="*/ 54 w 145"/>
                  <a:gd name="T15" fmla="*/ 23 h 145"/>
                  <a:gd name="T16" fmla="*/ 63 w 145"/>
                  <a:gd name="T17" fmla="*/ 22 h 145"/>
                  <a:gd name="T18" fmla="*/ 71 w 145"/>
                  <a:gd name="T19" fmla="*/ 15 h 145"/>
                  <a:gd name="T20" fmla="*/ 78 w 145"/>
                  <a:gd name="T21" fmla="*/ 2 h 145"/>
                  <a:gd name="T22" fmla="*/ 83 w 145"/>
                  <a:gd name="T23" fmla="*/ 5 h 145"/>
                  <a:gd name="T24" fmla="*/ 100 w 145"/>
                  <a:gd name="T25" fmla="*/ 6 h 145"/>
                  <a:gd name="T26" fmla="*/ 109 w 145"/>
                  <a:gd name="T27" fmla="*/ 5 h 145"/>
                  <a:gd name="T28" fmla="*/ 116 w 145"/>
                  <a:gd name="T29" fmla="*/ 18 h 145"/>
                  <a:gd name="T30" fmla="*/ 119 w 145"/>
                  <a:gd name="T31" fmla="*/ 37 h 145"/>
                  <a:gd name="T32" fmla="*/ 119 w 145"/>
                  <a:gd name="T33" fmla="*/ 46 h 145"/>
                  <a:gd name="T34" fmla="*/ 121 w 145"/>
                  <a:gd name="T35" fmla="*/ 66 h 145"/>
                  <a:gd name="T36" fmla="*/ 124 w 145"/>
                  <a:gd name="T37" fmla="*/ 76 h 145"/>
                  <a:gd name="T38" fmla="*/ 133 w 145"/>
                  <a:gd name="T39" fmla="*/ 84 h 145"/>
                  <a:gd name="T40" fmla="*/ 145 w 145"/>
                  <a:gd name="T41" fmla="*/ 94 h 145"/>
                  <a:gd name="T42" fmla="*/ 112 w 145"/>
                  <a:gd name="T43" fmla="*/ 90 h 145"/>
                  <a:gd name="T44" fmla="*/ 107 w 145"/>
                  <a:gd name="T45" fmla="*/ 81 h 145"/>
                  <a:gd name="T46" fmla="*/ 94 w 145"/>
                  <a:gd name="T47" fmla="*/ 85 h 145"/>
                  <a:gd name="T48" fmla="*/ 85 w 145"/>
                  <a:gd name="T49" fmla="*/ 87 h 145"/>
                  <a:gd name="T50" fmla="*/ 81 w 145"/>
                  <a:gd name="T51" fmla="*/ 97 h 145"/>
                  <a:gd name="T52" fmla="*/ 68 w 145"/>
                  <a:gd name="T53" fmla="*/ 113 h 145"/>
                  <a:gd name="T54" fmla="*/ 66 w 145"/>
                  <a:gd name="T55" fmla="*/ 123 h 145"/>
                  <a:gd name="T56" fmla="*/ 68 w 145"/>
                  <a:gd name="T57" fmla="*/ 129 h 145"/>
                  <a:gd name="T58" fmla="*/ 54 w 145"/>
                  <a:gd name="T59" fmla="*/ 126 h 145"/>
                  <a:gd name="T60" fmla="*/ 31 w 145"/>
                  <a:gd name="T61" fmla="*/ 134 h 145"/>
                  <a:gd name="T62" fmla="*/ 28 w 145"/>
                  <a:gd name="T63" fmla="*/ 139 h 145"/>
                  <a:gd name="T64" fmla="*/ 15 w 145"/>
                  <a:gd name="T65" fmla="*/ 142 h 145"/>
                  <a:gd name="T66" fmla="*/ 10 w 145"/>
                  <a:gd name="T67" fmla="*/ 135 h 145"/>
                  <a:gd name="T68" fmla="*/ 4 w 145"/>
                  <a:gd name="T69" fmla="*/ 123 h 145"/>
                  <a:gd name="T70" fmla="*/ 0 w 145"/>
                  <a:gd name="T71" fmla="*/ 104 h 145"/>
                  <a:gd name="T72" fmla="*/ 1 w 145"/>
                  <a:gd name="T73" fmla="*/ 8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5" h="145">
                    <a:moveTo>
                      <a:pt x="1" y="87"/>
                    </a:moveTo>
                    <a:lnTo>
                      <a:pt x="6" y="79"/>
                    </a:lnTo>
                    <a:lnTo>
                      <a:pt x="13" y="78"/>
                    </a:lnTo>
                    <a:lnTo>
                      <a:pt x="15" y="70"/>
                    </a:lnTo>
                    <a:lnTo>
                      <a:pt x="12" y="66"/>
                    </a:lnTo>
                    <a:lnTo>
                      <a:pt x="16" y="63"/>
                    </a:lnTo>
                    <a:lnTo>
                      <a:pt x="15" y="56"/>
                    </a:lnTo>
                    <a:lnTo>
                      <a:pt x="19" y="50"/>
                    </a:lnTo>
                    <a:lnTo>
                      <a:pt x="28" y="47"/>
                    </a:lnTo>
                    <a:lnTo>
                      <a:pt x="28" y="44"/>
                    </a:lnTo>
                    <a:lnTo>
                      <a:pt x="24" y="32"/>
                    </a:lnTo>
                    <a:lnTo>
                      <a:pt x="30" y="29"/>
                    </a:lnTo>
                    <a:lnTo>
                      <a:pt x="33" y="23"/>
                    </a:lnTo>
                    <a:lnTo>
                      <a:pt x="37" y="18"/>
                    </a:lnTo>
                    <a:lnTo>
                      <a:pt x="39" y="15"/>
                    </a:lnTo>
                    <a:lnTo>
                      <a:pt x="54" y="23"/>
                    </a:lnTo>
                    <a:lnTo>
                      <a:pt x="57" y="20"/>
                    </a:lnTo>
                    <a:lnTo>
                      <a:pt x="63" y="22"/>
                    </a:lnTo>
                    <a:lnTo>
                      <a:pt x="66" y="20"/>
                    </a:lnTo>
                    <a:lnTo>
                      <a:pt x="71" y="15"/>
                    </a:lnTo>
                    <a:lnTo>
                      <a:pt x="68" y="9"/>
                    </a:lnTo>
                    <a:lnTo>
                      <a:pt x="78" y="2"/>
                    </a:lnTo>
                    <a:lnTo>
                      <a:pt x="83" y="3"/>
                    </a:lnTo>
                    <a:lnTo>
                      <a:pt x="83" y="5"/>
                    </a:lnTo>
                    <a:lnTo>
                      <a:pt x="94" y="6"/>
                    </a:lnTo>
                    <a:lnTo>
                      <a:pt x="100" y="6"/>
                    </a:lnTo>
                    <a:lnTo>
                      <a:pt x="110" y="0"/>
                    </a:lnTo>
                    <a:lnTo>
                      <a:pt x="109" y="5"/>
                    </a:lnTo>
                    <a:lnTo>
                      <a:pt x="113" y="8"/>
                    </a:lnTo>
                    <a:lnTo>
                      <a:pt x="116" y="18"/>
                    </a:lnTo>
                    <a:lnTo>
                      <a:pt x="119" y="31"/>
                    </a:lnTo>
                    <a:lnTo>
                      <a:pt x="119" y="37"/>
                    </a:lnTo>
                    <a:lnTo>
                      <a:pt x="121" y="40"/>
                    </a:lnTo>
                    <a:lnTo>
                      <a:pt x="119" y="46"/>
                    </a:lnTo>
                    <a:lnTo>
                      <a:pt x="119" y="55"/>
                    </a:lnTo>
                    <a:lnTo>
                      <a:pt x="121" y="66"/>
                    </a:lnTo>
                    <a:lnTo>
                      <a:pt x="121" y="70"/>
                    </a:lnTo>
                    <a:lnTo>
                      <a:pt x="124" y="76"/>
                    </a:lnTo>
                    <a:lnTo>
                      <a:pt x="124" y="79"/>
                    </a:lnTo>
                    <a:lnTo>
                      <a:pt x="133" y="84"/>
                    </a:lnTo>
                    <a:lnTo>
                      <a:pt x="141" y="87"/>
                    </a:lnTo>
                    <a:lnTo>
                      <a:pt x="145" y="94"/>
                    </a:lnTo>
                    <a:lnTo>
                      <a:pt x="119" y="96"/>
                    </a:lnTo>
                    <a:lnTo>
                      <a:pt x="112" y="90"/>
                    </a:lnTo>
                    <a:lnTo>
                      <a:pt x="107" y="88"/>
                    </a:lnTo>
                    <a:lnTo>
                      <a:pt x="107" y="81"/>
                    </a:lnTo>
                    <a:lnTo>
                      <a:pt x="106" y="84"/>
                    </a:lnTo>
                    <a:lnTo>
                      <a:pt x="94" y="85"/>
                    </a:lnTo>
                    <a:lnTo>
                      <a:pt x="88" y="90"/>
                    </a:lnTo>
                    <a:lnTo>
                      <a:pt x="85" y="87"/>
                    </a:lnTo>
                    <a:lnTo>
                      <a:pt x="81" y="90"/>
                    </a:lnTo>
                    <a:lnTo>
                      <a:pt x="81" y="97"/>
                    </a:lnTo>
                    <a:lnTo>
                      <a:pt x="77" y="104"/>
                    </a:lnTo>
                    <a:lnTo>
                      <a:pt x="68" y="113"/>
                    </a:lnTo>
                    <a:lnTo>
                      <a:pt x="65" y="117"/>
                    </a:lnTo>
                    <a:lnTo>
                      <a:pt x="66" y="123"/>
                    </a:lnTo>
                    <a:lnTo>
                      <a:pt x="68" y="123"/>
                    </a:lnTo>
                    <a:lnTo>
                      <a:pt x="68" y="129"/>
                    </a:lnTo>
                    <a:lnTo>
                      <a:pt x="65" y="132"/>
                    </a:lnTo>
                    <a:lnTo>
                      <a:pt x="54" y="126"/>
                    </a:lnTo>
                    <a:lnTo>
                      <a:pt x="40" y="128"/>
                    </a:lnTo>
                    <a:lnTo>
                      <a:pt x="31" y="134"/>
                    </a:lnTo>
                    <a:lnTo>
                      <a:pt x="34" y="139"/>
                    </a:lnTo>
                    <a:lnTo>
                      <a:pt x="28" y="139"/>
                    </a:lnTo>
                    <a:lnTo>
                      <a:pt x="22" y="145"/>
                    </a:lnTo>
                    <a:lnTo>
                      <a:pt x="15" y="142"/>
                    </a:lnTo>
                    <a:lnTo>
                      <a:pt x="15" y="132"/>
                    </a:lnTo>
                    <a:lnTo>
                      <a:pt x="10" y="135"/>
                    </a:lnTo>
                    <a:lnTo>
                      <a:pt x="10" y="132"/>
                    </a:lnTo>
                    <a:lnTo>
                      <a:pt x="4" y="123"/>
                    </a:lnTo>
                    <a:lnTo>
                      <a:pt x="4" y="111"/>
                    </a:lnTo>
                    <a:lnTo>
                      <a:pt x="0" y="104"/>
                    </a:lnTo>
                    <a:lnTo>
                      <a:pt x="4" y="93"/>
                    </a:lnTo>
                    <a:lnTo>
                      <a:pt x="1" y="8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3" name="Freeform 4330">
                <a:extLst>
                  <a:ext uri="{FF2B5EF4-FFF2-40B4-BE49-F238E27FC236}">
                    <a16:creationId xmlns:a16="http://schemas.microsoft.com/office/drawing/2014/main" id="{198FBC48-6969-AA8A-B71A-CCFE79953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9"/>
                <a:ext cx="34" cy="36"/>
              </a:xfrm>
              <a:custGeom>
                <a:avLst/>
                <a:gdLst>
                  <a:gd name="T0" fmla="*/ 2 w 68"/>
                  <a:gd name="T1" fmla="*/ 46 h 72"/>
                  <a:gd name="T2" fmla="*/ 0 w 68"/>
                  <a:gd name="T3" fmla="*/ 49 h 72"/>
                  <a:gd name="T4" fmla="*/ 3 w 68"/>
                  <a:gd name="T5" fmla="*/ 58 h 72"/>
                  <a:gd name="T6" fmla="*/ 2 w 68"/>
                  <a:gd name="T7" fmla="*/ 64 h 72"/>
                  <a:gd name="T8" fmla="*/ 0 w 68"/>
                  <a:gd name="T9" fmla="*/ 67 h 72"/>
                  <a:gd name="T10" fmla="*/ 3 w 68"/>
                  <a:gd name="T11" fmla="*/ 72 h 72"/>
                  <a:gd name="T12" fmla="*/ 9 w 68"/>
                  <a:gd name="T13" fmla="*/ 72 h 72"/>
                  <a:gd name="T14" fmla="*/ 12 w 68"/>
                  <a:gd name="T15" fmla="*/ 64 h 72"/>
                  <a:gd name="T16" fmla="*/ 15 w 68"/>
                  <a:gd name="T17" fmla="*/ 66 h 72"/>
                  <a:gd name="T18" fmla="*/ 20 w 68"/>
                  <a:gd name="T19" fmla="*/ 55 h 72"/>
                  <a:gd name="T20" fmla="*/ 24 w 68"/>
                  <a:gd name="T21" fmla="*/ 54 h 72"/>
                  <a:gd name="T22" fmla="*/ 26 w 68"/>
                  <a:gd name="T23" fmla="*/ 58 h 72"/>
                  <a:gd name="T24" fmla="*/ 31 w 68"/>
                  <a:gd name="T25" fmla="*/ 54 h 72"/>
                  <a:gd name="T26" fmla="*/ 29 w 68"/>
                  <a:gd name="T27" fmla="*/ 49 h 72"/>
                  <a:gd name="T28" fmla="*/ 31 w 68"/>
                  <a:gd name="T29" fmla="*/ 43 h 72"/>
                  <a:gd name="T30" fmla="*/ 37 w 68"/>
                  <a:gd name="T31" fmla="*/ 40 h 72"/>
                  <a:gd name="T32" fmla="*/ 37 w 68"/>
                  <a:gd name="T33" fmla="*/ 40 h 72"/>
                  <a:gd name="T34" fmla="*/ 43 w 68"/>
                  <a:gd name="T35" fmla="*/ 55 h 72"/>
                  <a:gd name="T36" fmla="*/ 52 w 68"/>
                  <a:gd name="T37" fmla="*/ 70 h 72"/>
                  <a:gd name="T38" fmla="*/ 56 w 68"/>
                  <a:gd name="T39" fmla="*/ 72 h 72"/>
                  <a:gd name="T40" fmla="*/ 62 w 68"/>
                  <a:gd name="T41" fmla="*/ 72 h 72"/>
                  <a:gd name="T42" fmla="*/ 68 w 68"/>
                  <a:gd name="T43" fmla="*/ 64 h 72"/>
                  <a:gd name="T44" fmla="*/ 62 w 68"/>
                  <a:gd name="T45" fmla="*/ 57 h 72"/>
                  <a:gd name="T46" fmla="*/ 61 w 68"/>
                  <a:gd name="T47" fmla="*/ 51 h 72"/>
                  <a:gd name="T48" fmla="*/ 55 w 68"/>
                  <a:gd name="T49" fmla="*/ 40 h 72"/>
                  <a:gd name="T50" fmla="*/ 58 w 68"/>
                  <a:gd name="T51" fmla="*/ 40 h 72"/>
                  <a:gd name="T52" fmla="*/ 55 w 68"/>
                  <a:gd name="T53" fmla="*/ 40 h 72"/>
                  <a:gd name="T54" fmla="*/ 49 w 68"/>
                  <a:gd name="T55" fmla="*/ 35 h 72"/>
                  <a:gd name="T56" fmla="*/ 52 w 68"/>
                  <a:gd name="T57" fmla="*/ 34 h 72"/>
                  <a:gd name="T58" fmla="*/ 56 w 68"/>
                  <a:gd name="T59" fmla="*/ 23 h 72"/>
                  <a:gd name="T60" fmla="*/ 58 w 68"/>
                  <a:gd name="T61" fmla="*/ 16 h 72"/>
                  <a:gd name="T62" fmla="*/ 52 w 68"/>
                  <a:gd name="T63" fmla="*/ 10 h 72"/>
                  <a:gd name="T64" fmla="*/ 46 w 68"/>
                  <a:gd name="T65" fmla="*/ 8 h 72"/>
                  <a:gd name="T66" fmla="*/ 38 w 68"/>
                  <a:gd name="T67" fmla="*/ 0 h 72"/>
                  <a:gd name="T68" fmla="*/ 32 w 68"/>
                  <a:gd name="T69" fmla="*/ 2 h 72"/>
                  <a:gd name="T70" fmla="*/ 34 w 68"/>
                  <a:gd name="T71" fmla="*/ 4 h 72"/>
                  <a:gd name="T72" fmla="*/ 29 w 68"/>
                  <a:gd name="T73" fmla="*/ 10 h 72"/>
                  <a:gd name="T74" fmla="*/ 34 w 68"/>
                  <a:gd name="T75" fmla="*/ 19 h 72"/>
                  <a:gd name="T76" fmla="*/ 17 w 68"/>
                  <a:gd name="T77" fmla="*/ 10 h 72"/>
                  <a:gd name="T78" fmla="*/ 15 w 68"/>
                  <a:gd name="T79" fmla="*/ 10 h 72"/>
                  <a:gd name="T80" fmla="*/ 15 w 68"/>
                  <a:gd name="T81" fmla="*/ 11 h 72"/>
                  <a:gd name="T82" fmla="*/ 32 w 68"/>
                  <a:gd name="T83" fmla="*/ 31 h 72"/>
                  <a:gd name="T84" fmla="*/ 29 w 68"/>
                  <a:gd name="T85" fmla="*/ 32 h 72"/>
                  <a:gd name="T86" fmla="*/ 27 w 68"/>
                  <a:gd name="T87" fmla="*/ 35 h 72"/>
                  <a:gd name="T88" fmla="*/ 14 w 68"/>
                  <a:gd name="T89" fmla="*/ 42 h 72"/>
                  <a:gd name="T90" fmla="*/ 9 w 68"/>
                  <a:gd name="T91" fmla="*/ 48 h 72"/>
                  <a:gd name="T92" fmla="*/ 2 w 68"/>
                  <a:gd name="T93" fmla="*/ 4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8" h="72">
                    <a:moveTo>
                      <a:pt x="2" y="46"/>
                    </a:moveTo>
                    <a:lnTo>
                      <a:pt x="0" y="49"/>
                    </a:lnTo>
                    <a:lnTo>
                      <a:pt x="3" y="58"/>
                    </a:lnTo>
                    <a:lnTo>
                      <a:pt x="2" y="64"/>
                    </a:lnTo>
                    <a:lnTo>
                      <a:pt x="0" y="67"/>
                    </a:lnTo>
                    <a:lnTo>
                      <a:pt x="3" y="72"/>
                    </a:lnTo>
                    <a:lnTo>
                      <a:pt x="9" y="72"/>
                    </a:lnTo>
                    <a:lnTo>
                      <a:pt x="12" y="64"/>
                    </a:lnTo>
                    <a:lnTo>
                      <a:pt x="15" y="66"/>
                    </a:lnTo>
                    <a:lnTo>
                      <a:pt x="20" y="55"/>
                    </a:lnTo>
                    <a:lnTo>
                      <a:pt x="24" y="54"/>
                    </a:lnTo>
                    <a:lnTo>
                      <a:pt x="26" y="58"/>
                    </a:lnTo>
                    <a:lnTo>
                      <a:pt x="31" y="54"/>
                    </a:lnTo>
                    <a:lnTo>
                      <a:pt x="29" y="49"/>
                    </a:lnTo>
                    <a:lnTo>
                      <a:pt x="31" y="43"/>
                    </a:lnTo>
                    <a:lnTo>
                      <a:pt x="37" y="40"/>
                    </a:lnTo>
                    <a:lnTo>
                      <a:pt x="37" y="40"/>
                    </a:lnTo>
                    <a:lnTo>
                      <a:pt x="43" y="55"/>
                    </a:lnTo>
                    <a:lnTo>
                      <a:pt x="52" y="70"/>
                    </a:lnTo>
                    <a:lnTo>
                      <a:pt x="56" y="72"/>
                    </a:lnTo>
                    <a:lnTo>
                      <a:pt x="62" y="72"/>
                    </a:lnTo>
                    <a:lnTo>
                      <a:pt x="68" y="64"/>
                    </a:lnTo>
                    <a:lnTo>
                      <a:pt x="62" y="57"/>
                    </a:lnTo>
                    <a:lnTo>
                      <a:pt x="61" y="51"/>
                    </a:lnTo>
                    <a:lnTo>
                      <a:pt x="55" y="40"/>
                    </a:lnTo>
                    <a:lnTo>
                      <a:pt x="58" y="40"/>
                    </a:lnTo>
                    <a:lnTo>
                      <a:pt x="55" y="40"/>
                    </a:lnTo>
                    <a:lnTo>
                      <a:pt x="49" y="35"/>
                    </a:lnTo>
                    <a:lnTo>
                      <a:pt x="52" y="34"/>
                    </a:lnTo>
                    <a:lnTo>
                      <a:pt x="56" y="23"/>
                    </a:lnTo>
                    <a:lnTo>
                      <a:pt x="58" y="16"/>
                    </a:lnTo>
                    <a:lnTo>
                      <a:pt x="52" y="10"/>
                    </a:lnTo>
                    <a:lnTo>
                      <a:pt x="46" y="8"/>
                    </a:lnTo>
                    <a:lnTo>
                      <a:pt x="38" y="0"/>
                    </a:lnTo>
                    <a:lnTo>
                      <a:pt x="32" y="2"/>
                    </a:lnTo>
                    <a:lnTo>
                      <a:pt x="34" y="4"/>
                    </a:lnTo>
                    <a:lnTo>
                      <a:pt x="29" y="10"/>
                    </a:lnTo>
                    <a:lnTo>
                      <a:pt x="34" y="19"/>
                    </a:lnTo>
                    <a:lnTo>
                      <a:pt x="17" y="10"/>
                    </a:lnTo>
                    <a:lnTo>
                      <a:pt x="15" y="10"/>
                    </a:lnTo>
                    <a:lnTo>
                      <a:pt x="15" y="11"/>
                    </a:lnTo>
                    <a:lnTo>
                      <a:pt x="32" y="31"/>
                    </a:lnTo>
                    <a:lnTo>
                      <a:pt x="29" y="32"/>
                    </a:lnTo>
                    <a:lnTo>
                      <a:pt x="27" y="35"/>
                    </a:lnTo>
                    <a:lnTo>
                      <a:pt x="14" y="42"/>
                    </a:lnTo>
                    <a:lnTo>
                      <a:pt x="9" y="48"/>
                    </a:lnTo>
                    <a:lnTo>
                      <a:pt x="2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4" name="Freeform 4331">
                <a:extLst>
                  <a:ext uri="{FF2B5EF4-FFF2-40B4-BE49-F238E27FC236}">
                    <a16:creationId xmlns:a16="http://schemas.microsoft.com/office/drawing/2014/main" id="{6211E3FF-4366-5962-392B-0502391B9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9"/>
                <a:ext cx="34" cy="36"/>
              </a:xfrm>
              <a:custGeom>
                <a:avLst/>
                <a:gdLst>
                  <a:gd name="T0" fmla="*/ 2 w 68"/>
                  <a:gd name="T1" fmla="*/ 46 h 72"/>
                  <a:gd name="T2" fmla="*/ 9 w 68"/>
                  <a:gd name="T3" fmla="*/ 48 h 72"/>
                  <a:gd name="T4" fmla="*/ 14 w 68"/>
                  <a:gd name="T5" fmla="*/ 42 h 72"/>
                  <a:gd name="T6" fmla="*/ 27 w 68"/>
                  <a:gd name="T7" fmla="*/ 35 h 72"/>
                  <a:gd name="T8" fmla="*/ 29 w 68"/>
                  <a:gd name="T9" fmla="*/ 32 h 72"/>
                  <a:gd name="T10" fmla="*/ 32 w 68"/>
                  <a:gd name="T11" fmla="*/ 31 h 72"/>
                  <a:gd name="T12" fmla="*/ 15 w 68"/>
                  <a:gd name="T13" fmla="*/ 11 h 72"/>
                  <a:gd name="T14" fmla="*/ 15 w 68"/>
                  <a:gd name="T15" fmla="*/ 10 h 72"/>
                  <a:gd name="T16" fmla="*/ 17 w 68"/>
                  <a:gd name="T17" fmla="*/ 10 h 72"/>
                  <a:gd name="T18" fmla="*/ 34 w 68"/>
                  <a:gd name="T19" fmla="*/ 19 h 72"/>
                  <a:gd name="T20" fmla="*/ 29 w 68"/>
                  <a:gd name="T21" fmla="*/ 10 h 72"/>
                  <a:gd name="T22" fmla="*/ 34 w 68"/>
                  <a:gd name="T23" fmla="*/ 4 h 72"/>
                  <a:gd name="T24" fmla="*/ 32 w 68"/>
                  <a:gd name="T25" fmla="*/ 2 h 72"/>
                  <a:gd name="T26" fmla="*/ 38 w 68"/>
                  <a:gd name="T27" fmla="*/ 0 h 72"/>
                  <a:gd name="T28" fmla="*/ 46 w 68"/>
                  <a:gd name="T29" fmla="*/ 8 h 72"/>
                  <a:gd name="T30" fmla="*/ 52 w 68"/>
                  <a:gd name="T31" fmla="*/ 10 h 72"/>
                  <a:gd name="T32" fmla="*/ 58 w 68"/>
                  <a:gd name="T33" fmla="*/ 16 h 72"/>
                  <a:gd name="T34" fmla="*/ 56 w 68"/>
                  <a:gd name="T35" fmla="*/ 23 h 72"/>
                  <a:gd name="T36" fmla="*/ 52 w 68"/>
                  <a:gd name="T37" fmla="*/ 34 h 72"/>
                  <a:gd name="T38" fmla="*/ 49 w 68"/>
                  <a:gd name="T39" fmla="*/ 35 h 72"/>
                  <a:gd name="T40" fmla="*/ 55 w 68"/>
                  <a:gd name="T41" fmla="*/ 40 h 72"/>
                  <a:gd name="T42" fmla="*/ 58 w 68"/>
                  <a:gd name="T43" fmla="*/ 40 h 72"/>
                  <a:gd name="T44" fmla="*/ 55 w 68"/>
                  <a:gd name="T45" fmla="*/ 40 h 72"/>
                  <a:gd name="T46" fmla="*/ 61 w 68"/>
                  <a:gd name="T47" fmla="*/ 51 h 72"/>
                  <a:gd name="T48" fmla="*/ 62 w 68"/>
                  <a:gd name="T49" fmla="*/ 57 h 72"/>
                  <a:gd name="T50" fmla="*/ 68 w 68"/>
                  <a:gd name="T51" fmla="*/ 64 h 72"/>
                  <a:gd name="T52" fmla="*/ 62 w 68"/>
                  <a:gd name="T53" fmla="*/ 72 h 72"/>
                  <a:gd name="T54" fmla="*/ 56 w 68"/>
                  <a:gd name="T55" fmla="*/ 72 h 72"/>
                  <a:gd name="T56" fmla="*/ 52 w 68"/>
                  <a:gd name="T57" fmla="*/ 70 h 72"/>
                  <a:gd name="T58" fmla="*/ 43 w 68"/>
                  <a:gd name="T59" fmla="*/ 55 h 72"/>
                  <a:gd name="T60" fmla="*/ 37 w 68"/>
                  <a:gd name="T61" fmla="*/ 40 h 72"/>
                  <a:gd name="T62" fmla="*/ 37 w 68"/>
                  <a:gd name="T63" fmla="*/ 40 h 72"/>
                  <a:gd name="T64" fmla="*/ 31 w 68"/>
                  <a:gd name="T65" fmla="*/ 43 h 72"/>
                  <a:gd name="T66" fmla="*/ 29 w 68"/>
                  <a:gd name="T67" fmla="*/ 49 h 72"/>
                  <a:gd name="T68" fmla="*/ 31 w 68"/>
                  <a:gd name="T69" fmla="*/ 54 h 72"/>
                  <a:gd name="T70" fmla="*/ 26 w 68"/>
                  <a:gd name="T71" fmla="*/ 58 h 72"/>
                  <a:gd name="T72" fmla="*/ 24 w 68"/>
                  <a:gd name="T73" fmla="*/ 54 h 72"/>
                  <a:gd name="T74" fmla="*/ 20 w 68"/>
                  <a:gd name="T75" fmla="*/ 55 h 72"/>
                  <a:gd name="T76" fmla="*/ 15 w 68"/>
                  <a:gd name="T77" fmla="*/ 66 h 72"/>
                  <a:gd name="T78" fmla="*/ 12 w 68"/>
                  <a:gd name="T79" fmla="*/ 64 h 72"/>
                  <a:gd name="T80" fmla="*/ 9 w 68"/>
                  <a:gd name="T81" fmla="*/ 72 h 72"/>
                  <a:gd name="T82" fmla="*/ 3 w 68"/>
                  <a:gd name="T83" fmla="*/ 72 h 72"/>
                  <a:gd name="T84" fmla="*/ 0 w 68"/>
                  <a:gd name="T85" fmla="*/ 67 h 72"/>
                  <a:gd name="T86" fmla="*/ 2 w 68"/>
                  <a:gd name="T87" fmla="*/ 64 h 72"/>
                  <a:gd name="T88" fmla="*/ 3 w 68"/>
                  <a:gd name="T89" fmla="*/ 58 h 72"/>
                  <a:gd name="T90" fmla="*/ 0 w 68"/>
                  <a:gd name="T91" fmla="*/ 49 h 72"/>
                  <a:gd name="T92" fmla="*/ 2 w 68"/>
                  <a:gd name="T93" fmla="*/ 4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8" h="72">
                    <a:moveTo>
                      <a:pt x="2" y="46"/>
                    </a:moveTo>
                    <a:lnTo>
                      <a:pt x="9" y="48"/>
                    </a:lnTo>
                    <a:lnTo>
                      <a:pt x="14" y="42"/>
                    </a:lnTo>
                    <a:lnTo>
                      <a:pt x="27" y="35"/>
                    </a:lnTo>
                    <a:lnTo>
                      <a:pt x="29" y="32"/>
                    </a:lnTo>
                    <a:lnTo>
                      <a:pt x="32" y="31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7" y="10"/>
                    </a:lnTo>
                    <a:lnTo>
                      <a:pt x="34" y="19"/>
                    </a:lnTo>
                    <a:lnTo>
                      <a:pt x="29" y="10"/>
                    </a:lnTo>
                    <a:lnTo>
                      <a:pt x="34" y="4"/>
                    </a:lnTo>
                    <a:lnTo>
                      <a:pt x="32" y="2"/>
                    </a:lnTo>
                    <a:lnTo>
                      <a:pt x="38" y="0"/>
                    </a:lnTo>
                    <a:lnTo>
                      <a:pt x="46" y="8"/>
                    </a:lnTo>
                    <a:lnTo>
                      <a:pt x="52" y="10"/>
                    </a:lnTo>
                    <a:lnTo>
                      <a:pt x="58" y="16"/>
                    </a:lnTo>
                    <a:lnTo>
                      <a:pt x="56" y="23"/>
                    </a:lnTo>
                    <a:lnTo>
                      <a:pt x="52" y="34"/>
                    </a:lnTo>
                    <a:lnTo>
                      <a:pt x="49" y="35"/>
                    </a:lnTo>
                    <a:lnTo>
                      <a:pt x="55" y="40"/>
                    </a:lnTo>
                    <a:lnTo>
                      <a:pt x="58" y="40"/>
                    </a:lnTo>
                    <a:lnTo>
                      <a:pt x="55" y="40"/>
                    </a:lnTo>
                    <a:lnTo>
                      <a:pt x="61" y="51"/>
                    </a:lnTo>
                    <a:lnTo>
                      <a:pt x="62" y="57"/>
                    </a:lnTo>
                    <a:lnTo>
                      <a:pt x="68" y="64"/>
                    </a:lnTo>
                    <a:lnTo>
                      <a:pt x="62" y="72"/>
                    </a:lnTo>
                    <a:lnTo>
                      <a:pt x="56" y="72"/>
                    </a:lnTo>
                    <a:lnTo>
                      <a:pt x="52" y="70"/>
                    </a:lnTo>
                    <a:lnTo>
                      <a:pt x="43" y="55"/>
                    </a:lnTo>
                    <a:lnTo>
                      <a:pt x="37" y="40"/>
                    </a:lnTo>
                    <a:lnTo>
                      <a:pt x="37" y="40"/>
                    </a:lnTo>
                    <a:lnTo>
                      <a:pt x="31" y="43"/>
                    </a:lnTo>
                    <a:lnTo>
                      <a:pt x="29" y="49"/>
                    </a:lnTo>
                    <a:lnTo>
                      <a:pt x="31" y="54"/>
                    </a:lnTo>
                    <a:lnTo>
                      <a:pt x="26" y="58"/>
                    </a:lnTo>
                    <a:lnTo>
                      <a:pt x="24" y="54"/>
                    </a:lnTo>
                    <a:lnTo>
                      <a:pt x="20" y="55"/>
                    </a:lnTo>
                    <a:lnTo>
                      <a:pt x="15" y="66"/>
                    </a:lnTo>
                    <a:lnTo>
                      <a:pt x="12" y="64"/>
                    </a:lnTo>
                    <a:lnTo>
                      <a:pt x="9" y="72"/>
                    </a:lnTo>
                    <a:lnTo>
                      <a:pt x="3" y="72"/>
                    </a:lnTo>
                    <a:lnTo>
                      <a:pt x="0" y="67"/>
                    </a:lnTo>
                    <a:lnTo>
                      <a:pt x="2" y="64"/>
                    </a:lnTo>
                    <a:lnTo>
                      <a:pt x="3" y="58"/>
                    </a:lnTo>
                    <a:lnTo>
                      <a:pt x="0" y="49"/>
                    </a:lnTo>
                    <a:lnTo>
                      <a:pt x="2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5" name="Freeform 4332">
                <a:extLst>
                  <a:ext uri="{FF2B5EF4-FFF2-40B4-BE49-F238E27FC236}">
                    <a16:creationId xmlns:a16="http://schemas.microsoft.com/office/drawing/2014/main" id="{6679A84A-2D55-A047-9C01-7D385FF68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9"/>
                <a:ext cx="34" cy="36"/>
              </a:xfrm>
              <a:custGeom>
                <a:avLst/>
                <a:gdLst>
                  <a:gd name="T0" fmla="*/ 2 w 68"/>
                  <a:gd name="T1" fmla="*/ 46 h 72"/>
                  <a:gd name="T2" fmla="*/ 9 w 68"/>
                  <a:gd name="T3" fmla="*/ 48 h 72"/>
                  <a:gd name="T4" fmla="*/ 14 w 68"/>
                  <a:gd name="T5" fmla="*/ 42 h 72"/>
                  <a:gd name="T6" fmla="*/ 27 w 68"/>
                  <a:gd name="T7" fmla="*/ 35 h 72"/>
                  <a:gd name="T8" fmla="*/ 29 w 68"/>
                  <a:gd name="T9" fmla="*/ 32 h 72"/>
                  <a:gd name="T10" fmla="*/ 32 w 68"/>
                  <a:gd name="T11" fmla="*/ 31 h 72"/>
                  <a:gd name="T12" fmla="*/ 15 w 68"/>
                  <a:gd name="T13" fmla="*/ 11 h 72"/>
                  <a:gd name="T14" fmla="*/ 15 w 68"/>
                  <a:gd name="T15" fmla="*/ 10 h 72"/>
                  <a:gd name="T16" fmla="*/ 17 w 68"/>
                  <a:gd name="T17" fmla="*/ 10 h 72"/>
                  <a:gd name="T18" fmla="*/ 34 w 68"/>
                  <a:gd name="T19" fmla="*/ 19 h 72"/>
                  <a:gd name="T20" fmla="*/ 29 w 68"/>
                  <a:gd name="T21" fmla="*/ 10 h 72"/>
                  <a:gd name="T22" fmla="*/ 34 w 68"/>
                  <a:gd name="T23" fmla="*/ 4 h 72"/>
                  <a:gd name="T24" fmla="*/ 32 w 68"/>
                  <a:gd name="T25" fmla="*/ 2 h 72"/>
                  <a:gd name="T26" fmla="*/ 38 w 68"/>
                  <a:gd name="T27" fmla="*/ 0 h 72"/>
                  <a:gd name="T28" fmla="*/ 46 w 68"/>
                  <a:gd name="T29" fmla="*/ 8 h 72"/>
                  <a:gd name="T30" fmla="*/ 52 w 68"/>
                  <a:gd name="T31" fmla="*/ 10 h 72"/>
                  <a:gd name="T32" fmla="*/ 58 w 68"/>
                  <a:gd name="T33" fmla="*/ 16 h 72"/>
                  <a:gd name="T34" fmla="*/ 56 w 68"/>
                  <a:gd name="T35" fmla="*/ 23 h 72"/>
                  <a:gd name="T36" fmla="*/ 52 w 68"/>
                  <a:gd name="T37" fmla="*/ 34 h 72"/>
                  <a:gd name="T38" fmla="*/ 49 w 68"/>
                  <a:gd name="T39" fmla="*/ 35 h 72"/>
                  <a:gd name="T40" fmla="*/ 55 w 68"/>
                  <a:gd name="T41" fmla="*/ 40 h 72"/>
                  <a:gd name="T42" fmla="*/ 58 w 68"/>
                  <a:gd name="T43" fmla="*/ 40 h 72"/>
                  <a:gd name="T44" fmla="*/ 55 w 68"/>
                  <a:gd name="T45" fmla="*/ 40 h 72"/>
                  <a:gd name="T46" fmla="*/ 61 w 68"/>
                  <a:gd name="T47" fmla="*/ 51 h 72"/>
                  <a:gd name="T48" fmla="*/ 62 w 68"/>
                  <a:gd name="T49" fmla="*/ 57 h 72"/>
                  <a:gd name="T50" fmla="*/ 68 w 68"/>
                  <a:gd name="T51" fmla="*/ 64 h 72"/>
                  <a:gd name="T52" fmla="*/ 62 w 68"/>
                  <a:gd name="T53" fmla="*/ 72 h 72"/>
                  <a:gd name="T54" fmla="*/ 56 w 68"/>
                  <a:gd name="T55" fmla="*/ 72 h 72"/>
                  <a:gd name="T56" fmla="*/ 52 w 68"/>
                  <a:gd name="T57" fmla="*/ 70 h 72"/>
                  <a:gd name="T58" fmla="*/ 43 w 68"/>
                  <a:gd name="T59" fmla="*/ 55 h 72"/>
                  <a:gd name="T60" fmla="*/ 37 w 68"/>
                  <a:gd name="T61" fmla="*/ 40 h 72"/>
                  <a:gd name="T62" fmla="*/ 37 w 68"/>
                  <a:gd name="T63" fmla="*/ 40 h 72"/>
                  <a:gd name="T64" fmla="*/ 31 w 68"/>
                  <a:gd name="T65" fmla="*/ 43 h 72"/>
                  <a:gd name="T66" fmla="*/ 29 w 68"/>
                  <a:gd name="T67" fmla="*/ 49 h 72"/>
                  <a:gd name="T68" fmla="*/ 31 w 68"/>
                  <a:gd name="T69" fmla="*/ 54 h 72"/>
                  <a:gd name="T70" fmla="*/ 26 w 68"/>
                  <a:gd name="T71" fmla="*/ 58 h 72"/>
                  <a:gd name="T72" fmla="*/ 24 w 68"/>
                  <a:gd name="T73" fmla="*/ 54 h 72"/>
                  <a:gd name="T74" fmla="*/ 20 w 68"/>
                  <a:gd name="T75" fmla="*/ 55 h 72"/>
                  <a:gd name="T76" fmla="*/ 15 w 68"/>
                  <a:gd name="T77" fmla="*/ 66 h 72"/>
                  <a:gd name="T78" fmla="*/ 12 w 68"/>
                  <a:gd name="T79" fmla="*/ 64 h 72"/>
                  <a:gd name="T80" fmla="*/ 9 w 68"/>
                  <a:gd name="T81" fmla="*/ 72 h 72"/>
                  <a:gd name="T82" fmla="*/ 3 w 68"/>
                  <a:gd name="T83" fmla="*/ 72 h 72"/>
                  <a:gd name="T84" fmla="*/ 0 w 68"/>
                  <a:gd name="T85" fmla="*/ 67 h 72"/>
                  <a:gd name="T86" fmla="*/ 2 w 68"/>
                  <a:gd name="T87" fmla="*/ 64 h 72"/>
                  <a:gd name="T88" fmla="*/ 3 w 68"/>
                  <a:gd name="T89" fmla="*/ 58 h 72"/>
                  <a:gd name="T90" fmla="*/ 0 w 68"/>
                  <a:gd name="T91" fmla="*/ 49 h 72"/>
                  <a:gd name="T92" fmla="*/ 2 w 68"/>
                  <a:gd name="T93" fmla="*/ 4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8" h="72">
                    <a:moveTo>
                      <a:pt x="2" y="46"/>
                    </a:moveTo>
                    <a:lnTo>
                      <a:pt x="9" y="48"/>
                    </a:lnTo>
                    <a:lnTo>
                      <a:pt x="14" y="42"/>
                    </a:lnTo>
                    <a:lnTo>
                      <a:pt x="27" y="35"/>
                    </a:lnTo>
                    <a:lnTo>
                      <a:pt x="29" y="32"/>
                    </a:lnTo>
                    <a:lnTo>
                      <a:pt x="32" y="31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7" y="10"/>
                    </a:lnTo>
                    <a:lnTo>
                      <a:pt x="34" y="19"/>
                    </a:lnTo>
                    <a:lnTo>
                      <a:pt x="29" y="10"/>
                    </a:lnTo>
                    <a:lnTo>
                      <a:pt x="34" y="4"/>
                    </a:lnTo>
                    <a:lnTo>
                      <a:pt x="32" y="2"/>
                    </a:lnTo>
                    <a:lnTo>
                      <a:pt x="38" y="0"/>
                    </a:lnTo>
                    <a:lnTo>
                      <a:pt x="46" y="8"/>
                    </a:lnTo>
                    <a:lnTo>
                      <a:pt x="52" y="10"/>
                    </a:lnTo>
                    <a:lnTo>
                      <a:pt x="58" y="16"/>
                    </a:lnTo>
                    <a:lnTo>
                      <a:pt x="56" y="23"/>
                    </a:lnTo>
                    <a:lnTo>
                      <a:pt x="52" y="34"/>
                    </a:lnTo>
                    <a:lnTo>
                      <a:pt x="49" y="35"/>
                    </a:lnTo>
                    <a:lnTo>
                      <a:pt x="55" y="40"/>
                    </a:lnTo>
                    <a:lnTo>
                      <a:pt x="58" y="40"/>
                    </a:lnTo>
                    <a:lnTo>
                      <a:pt x="55" y="40"/>
                    </a:lnTo>
                    <a:lnTo>
                      <a:pt x="61" y="51"/>
                    </a:lnTo>
                    <a:lnTo>
                      <a:pt x="62" y="57"/>
                    </a:lnTo>
                    <a:lnTo>
                      <a:pt x="68" y="64"/>
                    </a:lnTo>
                    <a:lnTo>
                      <a:pt x="62" y="72"/>
                    </a:lnTo>
                    <a:lnTo>
                      <a:pt x="56" y="72"/>
                    </a:lnTo>
                    <a:lnTo>
                      <a:pt x="52" y="70"/>
                    </a:lnTo>
                    <a:lnTo>
                      <a:pt x="43" y="55"/>
                    </a:lnTo>
                    <a:lnTo>
                      <a:pt x="37" y="40"/>
                    </a:lnTo>
                    <a:lnTo>
                      <a:pt x="37" y="40"/>
                    </a:lnTo>
                    <a:lnTo>
                      <a:pt x="31" y="43"/>
                    </a:lnTo>
                    <a:lnTo>
                      <a:pt x="29" y="49"/>
                    </a:lnTo>
                    <a:lnTo>
                      <a:pt x="31" y="54"/>
                    </a:lnTo>
                    <a:lnTo>
                      <a:pt x="26" y="58"/>
                    </a:lnTo>
                    <a:lnTo>
                      <a:pt x="24" y="54"/>
                    </a:lnTo>
                    <a:lnTo>
                      <a:pt x="20" y="55"/>
                    </a:lnTo>
                    <a:lnTo>
                      <a:pt x="15" y="66"/>
                    </a:lnTo>
                    <a:lnTo>
                      <a:pt x="12" y="64"/>
                    </a:lnTo>
                    <a:lnTo>
                      <a:pt x="9" y="72"/>
                    </a:lnTo>
                    <a:lnTo>
                      <a:pt x="3" y="72"/>
                    </a:lnTo>
                    <a:lnTo>
                      <a:pt x="0" y="67"/>
                    </a:lnTo>
                    <a:lnTo>
                      <a:pt x="2" y="64"/>
                    </a:lnTo>
                    <a:lnTo>
                      <a:pt x="3" y="58"/>
                    </a:lnTo>
                    <a:lnTo>
                      <a:pt x="0" y="49"/>
                    </a:lnTo>
                    <a:lnTo>
                      <a:pt x="2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6" name="Freeform 4333">
                <a:extLst>
                  <a:ext uri="{FF2B5EF4-FFF2-40B4-BE49-F238E27FC236}">
                    <a16:creationId xmlns:a16="http://schemas.microsoft.com/office/drawing/2014/main" id="{C7A806A1-5403-7CCC-453D-0B7E329D6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4"/>
                <a:ext cx="58" cy="48"/>
              </a:xfrm>
              <a:custGeom>
                <a:avLst/>
                <a:gdLst>
                  <a:gd name="T0" fmla="*/ 89 w 117"/>
                  <a:gd name="T1" fmla="*/ 14 h 94"/>
                  <a:gd name="T2" fmla="*/ 91 w 117"/>
                  <a:gd name="T3" fmla="*/ 17 h 94"/>
                  <a:gd name="T4" fmla="*/ 83 w 117"/>
                  <a:gd name="T5" fmla="*/ 21 h 94"/>
                  <a:gd name="T6" fmla="*/ 79 w 117"/>
                  <a:gd name="T7" fmla="*/ 20 h 94"/>
                  <a:gd name="T8" fmla="*/ 80 w 117"/>
                  <a:gd name="T9" fmla="*/ 7 h 94"/>
                  <a:gd name="T10" fmla="*/ 53 w 117"/>
                  <a:gd name="T11" fmla="*/ 17 h 94"/>
                  <a:gd name="T12" fmla="*/ 48 w 117"/>
                  <a:gd name="T13" fmla="*/ 23 h 94"/>
                  <a:gd name="T14" fmla="*/ 42 w 117"/>
                  <a:gd name="T15" fmla="*/ 23 h 94"/>
                  <a:gd name="T16" fmla="*/ 41 w 117"/>
                  <a:gd name="T17" fmla="*/ 33 h 94"/>
                  <a:gd name="T18" fmla="*/ 33 w 117"/>
                  <a:gd name="T19" fmla="*/ 41 h 94"/>
                  <a:gd name="T20" fmla="*/ 16 w 117"/>
                  <a:gd name="T21" fmla="*/ 42 h 94"/>
                  <a:gd name="T22" fmla="*/ 16 w 117"/>
                  <a:gd name="T23" fmla="*/ 44 h 94"/>
                  <a:gd name="T24" fmla="*/ 16 w 117"/>
                  <a:gd name="T25" fmla="*/ 44 h 94"/>
                  <a:gd name="T26" fmla="*/ 22 w 117"/>
                  <a:gd name="T27" fmla="*/ 52 h 94"/>
                  <a:gd name="T28" fmla="*/ 1 w 117"/>
                  <a:gd name="T29" fmla="*/ 56 h 94"/>
                  <a:gd name="T30" fmla="*/ 0 w 117"/>
                  <a:gd name="T31" fmla="*/ 61 h 94"/>
                  <a:gd name="T32" fmla="*/ 16 w 117"/>
                  <a:gd name="T33" fmla="*/ 77 h 94"/>
                  <a:gd name="T34" fmla="*/ 18 w 117"/>
                  <a:gd name="T35" fmla="*/ 74 h 94"/>
                  <a:gd name="T36" fmla="*/ 26 w 117"/>
                  <a:gd name="T37" fmla="*/ 70 h 94"/>
                  <a:gd name="T38" fmla="*/ 32 w 117"/>
                  <a:gd name="T39" fmla="*/ 80 h 94"/>
                  <a:gd name="T40" fmla="*/ 36 w 117"/>
                  <a:gd name="T41" fmla="*/ 87 h 94"/>
                  <a:gd name="T42" fmla="*/ 41 w 117"/>
                  <a:gd name="T43" fmla="*/ 94 h 94"/>
                  <a:gd name="T44" fmla="*/ 53 w 117"/>
                  <a:gd name="T45" fmla="*/ 90 h 94"/>
                  <a:gd name="T46" fmla="*/ 57 w 117"/>
                  <a:gd name="T47" fmla="*/ 85 h 94"/>
                  <a:gd name="T48" fmla="*/ 56 w 117"/>
                  <a:gd name="T49" fmla="*/ 85 h 94"/>
                  <a:gd name="T50" fmla="*/ 62 w 117"/>
                  <a:gd name="T51" fmla="*/ 80 h 94"/>
                  <a:gd name="T52" fmla="*/ 70 w 117"/>
                  <a:gd name="T53" fmla="*/ 77 h 94"/>
                  <a:gd name="T54" fmla="*/ 68 w 117"/>
                  <a:gd name="T55" fmla="*/ 73 h 94"/>
                  <a:gd name="T56" fmla="*/ 71 w 117"/>
                  <a:gd name="T57" fmla="*/ 71 h 94"/>
                  <a:gd name="T58" fmla="*/ 73 w 117"/>
                  <a:gd name="T59" fmla="*/ 71 h 94"/>
                  <a:gd name="T60" fmla="*/ 73 w 117"/>
                  <a:gd name="T61" fmla="*/ 70 h 94"/>
                  <a:gd name="T62" fmla="*/ 79 w 117"/>
                  <a:gd name="T63" fmla="*/ 67 h 94"/>
                  <a:gd name="T64" fmla="*/ 74 w 117"/>
                  <a:gd name="T65" fmla="*/ 62 h 94"/>
                  <a:gd name="T66" fmla="*/ 82 w 117"/>
                  <a:gd name="T67" fmla="*/ 56 h 94"/>
                  <a:gd name="T68" fmla="*/ 83 w 117"/>
                  <a:gd name="T69" fmla="*/ 53 h 94"/>
                  <a:gd name="T70" fmla="*/ 88 w 117"/>
                  <a:gd name="T71" fmla="*/ 52 h 94"/>
                  <a:gd name="T72" fmla="*/ 89 w 117"/>
                  <a:gd name="T73" fmla="*/ 47 h 94"/>
                  <a:gd name="T74" fmla="*/ 98 w 117"/>
                  <a:gd name="T75" fmla="*/ 41 h 94"/>
                  <a:gd name="T76" fmla="*/ 109 w 117"/>
                  <a:gd name="T77" fmla="*/ 39 h 94"/>
                  <a:gd name="T78" fmla="*/ 117 w 117"/>
                  <a:gd name="T79" fmla="*/ 35 h 94"/>
                  <a:gd name="T80" fmla="*/ 115 w 117"/>
                  <a:gd name="T81" fmla="*/ 27 h 94"/>
                  <a:gd name="T82" fmla="*/ 101 w 117"/>
                  <a:gd name="T83" fmla="*/ 15 h 94"/>
                  <a:gd name="T84" fmla="*/ 97 w 117"/>
                  <a:gd name="T85" fmla="*/ 14 h 94"/>
                  <a:gd name="T86" fmla="*/ 92 w 117"/>
                  <a:gd name="T87" fmla="*/ 6 h 94"/>
                  <a:gd name="T88" fmla="*/ 92 w 117"/>
                  <a:gd name="T89" fmla="*/ 0 h 94"/>
                  <a:gd name="T90" fmla="*/ 89 w 117"/>
                  <a:gd name="T91" fmla="*/ 0 h 94"/>
                  <a:gd name="T92" fmla="*/ 89 w 117"/>
                  <a:gd name="T9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7" h="94">
                    <a:moveTo>
                      <a:pt x="89" y="14"/>
                    </a:moveTo>
                    <a:lnTo>
                      <a:pt x="91" y="17"/>
                    </a:lnTo>
                    <a:lnTo>
                      <a:pt x="83" y="21"/>
                    </a:lnTo>
                    <a:lnTo>
                      <a:pt x="79" y="20"/>
                    </a:lnTo>
                    <a:lnTo>
                      <a:pt x="80" y="7"/>
                    </a:lnTo>
                    <a:lnTo>
                      <a:pt x="53" y="17"/>
                    </a:lnTo>
                    <a:lnTo>
                      <a:pt x="48" y="23"/>
                    </a:lnTo>
                    <a:lnTo>
                      <a:pt x="42" y="23"/>
                    </a:lnTo>
                    <a:lnTo>
                      <a:pt x="41" y="33"/>
                    </a:lnTo>
                    <a:lnTo>
                      <a:pt x="33" y="41"/>
                    </a:lnTo>
                    <a:lnTo>
                      <a:pt x="16" y="42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22" y="52"/>
                    </a:lnTo>
                    <a:lnTo>
                      <a:pt x="1" y="56"/>
                    </a:lnTo>
                    <a:lnTo>
                      <a:pt x="0" y="61"/>
                    </a:lnTo>
                    <a:lnTo>
                      <a:pt x="16" y="77"/>
                    </a:lnTo>
                    <a:lnTo>
                      <a:pt x="18" y="74"/>
                    </a:lnTo>
                    <a:lnTo>
                      <a:pt x="26" y="70"/>
                    </a:lnTo>
                    <a:lnTo>
                      <a:pt x="32" y="80"/>
                    </a:lnTo>
                    <a:lnTo>
                      <a:pt x="36" y="87"/>
                    </a:lnTo>
                    <a:lnTo>
                      <a:pt x="41" y="94"/>
                    </a:lnTo>
                    <a:lnTo>
                      <a:pt x="53" y="90"/>
                    </a:lnTo>
                    <a:lnTo>
                      <a:pt x="57" y="85"/>
                    </a:lnTo>
                    <a:lnTo>
                      <a:pt x="56" y="85"/>
                    </a:lnTo>
                    <a:lnTo>
                      <a:pt x="62" y="80"/>
                    </a:lnTo>
                    <a:lnTo>
                      <a:pt x="70" y="77"/>
                    </a:lnTo>
                    <a:lnTo>
                      <a:pt x="68" y="73"/>
                    </a:lnTo>
                    <a:lnTo>
                      <a:pt x="71" y="71"/>
                    </a:lnTo>
                    <a:lnTo>
                      <a:pt x="73" y="71"/>
                    </a:lnTo>
                    <a:lnTo>
                      <a:pt x="73" y="70"/>
                    </a:lnTo>
                    <a:lnTo>
                      <a:pt x="79" y="67"/>
                    </a:lnTo>
                    <a:lnTo>
                      <a:pt x="74" y="62"/>
                    </a:lnTo>
                    <a:lnTo>
                      <a:pt x="82" y="56"/>
                    </a:lnTo>
                    <a:lnTo>
                      <a:pt x="83" y="53"/>
                    </a:lnTo>
                    <a:lnTo>
                      <a:pt x="88" y="52"/>
                    </a:lnTo>
                    <a:lnTo>
                      <a:pt x="89" y="47"/>
                    </a:lnTo>
                    <a:lnTo>
                      <a:pt x="98" y="41"/>
                    </a:lnTo>
                    <a:lnTo>
                      <a:pt x="109" y="39"/>
                    </a:lnTo>
                    <a:lnTo>
                      <a:pt x="117" y="35"/>
                    </a:lnTo>
                    <a:lnTo>
                      <a:pt x="115" y="27"/>
                    </a:lnTo>
                    <a:lnTo>
                      <a:pt x="101" y="15"/>
                    </a:lnTo>
                    <a:lnTo>
                      <a:pt x="97" y="14"/>
                    </a:lnTo>
                    <a:lnTo>
                      <a:pt x="92" y="6"/>
                    </a:lnTo>
                    <a:lnTo>
                      <a:pt x="92" y="0"/>
                    </a:lnTo>
                    <a:lnTo>
                      <a:pt x="89" y="0"/>
                    </a:lnTo>
                    <a:lnTo>
                      <a:pt x="89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7" name="Freeform 4334">
                <a:extLst>
                  <a:ext uri="{FF2B5EF4-FFF2-40B4-BE49-F238E27FC236}">
                    <a16:creationId xmlns:a16="http://schemas.microsoft.com/office/drawing/2014/main" id="{8297349C-B465-C7DD-849D-BDCE88C4A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4"/>
                <a:ext cx="58" cy="48"/>
              </a:xfrm>
              <a:custGeom>
                <a:avLst/>
                <a:gdLst>
                  <a:gd name="T0" fmla="*/ 89 w 117"/>
                  <a:gd name="T1" fmla="*/ 14 h 94"/>
                  <a:gd name="T2" fmla="*/ 89 w 117"/>
                  <a:gd name="T3" fmla="*/ 0 h 94"/>
                  <a:gd name="T4" fmla="*/ 92 w 117"/>
                  <a:gd name="T5" fmla="*/ 0 h 94"/>
                  <a:gd name="T6" fmla="*/ 92 w 117"/>
                  <a:gd name="T7" fmla="*/ 6 h 94"/>
                  <a:gd name="T8" fmla="*/ 97 w 117"/>
                  <a:gd name="T9" fmla="*/ 14 h 94"/>
                  <a:gd name="T10" fmla="*/ 101 w 117"/>
                  <a:gd name="T11" fmla="*/ 15 h 94"/>
                  <a:gd name="T12" fmla="*/ 115 w 117"/>
                  <a:gd name="T13" fmla="*/ 27 h 94"/>
                  <a:gd name="T14" fmla="*/ 117 w 117"/>
                  <a:gd name="T15" fmla="*/ 35 h 94"/>
                  <a:gd name="T16" fmla="*/ 109 w 117"/>
                  <a:gd name="T17" fmla="*/ 39 h 94"/>
                  <a:gd name="T18" fmla="*/ 98 w 117"/>
                  <a:gd name="T19" fmla="*/ 41 h 94"/>
                  <a:gd name="T20" fmla="*/ 89 w 117"/>
                  <a:gd name="T21" fmla="*/ 47 h 94"/>
                  <a:gd name="T22" fmla="*/ 88 w 117"/>
                  <a:gd name="T23" fmla="*/ 52 h 94"/>
                  <a:gd name="T24" fmla="*/ 83 w 117"/>
                  <a:gd name="T25" fmla="*/ 53 h 94"/>
                  <a:gd name="T26" fmla="*/ 82 w 117"/>
                  <a:gd name="T27" fmla="*/ 56 h 94"/>
                  <a:gd name="T28" fmla="*/ 74 w 117"/>
                  <a:gd name="T29" fmla="*/ 62 h 94"/>
                  <a:gd name="T30" fmla="*/ 79 w 117"/>
                  <a:gd name="T31" fmla="*/ 67 h 94"/>
                  <a:gd name="T32" fmla="*/ 73 w 117"/>
                  <a:gd name="T33" fmla="*/ 70 h 94"/>
                  <a:gd name="T34" fmla="*/ 73 w 117"/>
                  <a:gd name="T35" fmla="*/ 71 h 94"/>
                  <a:gd name="T36" fmla="*/ 71 w 117"/>
                  <a:gd name="T37" fmla="*/ 71 h 94"/>
                  <a:gd name="T38" fmla="*/ 68 w 117"/>
                  <a:gd name="T39" fmla="*/ 73 h 94"/>
                  <a:gd name="T40" fmla="*/ 70 w 117"/>
                  <a:gd name="T41" fmla="*/ 77 h 94"/>
                  <a:gd name="T42" fmla="*/ 62 w 117"/>
                  <a:gd name="T43" fmla="*/ 80 h 94"/>
                  <a:gd name="T44" fmla="*/ 56 w 117"/>
                  <a:gd name="T45" fmla="*/ 85 h 94"/>
                  <a:gd name="T46" fmla="*/ 57 w 117"/>
                  <a:gd name="T47" fmla="*/ 85 h 94"/>
                  <a:gd name="T48" fmla="*/ 53 w 117"/>
                  <a:gd name="T49" fmla="*/ 90 h 94"/>
                  <a:gd name="T50" fmla="*/ 41 w 117"/>
                  <a:gd name="T51" fmla="*/ 94 h 94"/>
                  <a:gd name="T52" fmla="*/ 36 w 117"/>
                  <a:gd name="T53" fmla="*/ 87 h 94"/>
                  <a:gd name="T54" fmla="*/ 32 w 117"/>
                  <a:gd name="T55" fmla="*/ 80 h 94"/>
                  <a:gd name="T56" fmla="*/ 26 w 117"/>
                  <a:gd name="T57" fmla="*/ 70 h 94"/>
                  <a:gd name="T58" fmla="*/ 18 w 117"/>
                  <a:gd name="T59" fmla="*/ 74 h 94"/>
                  <a:gd name="T60" fmla="*/ 16 w 117"/>
                  <a:gd name="T61" fmla="*/ 77 h 94"/>
                  <a:gd name="T62" fmla="*/ 0 w 117"/>
                  <a:gd name="T63" fmla="*/ 61 h 94"/>
                  <a:gd name="T64" fmla="*/ 1 w 117"/>
                  <a:gd name="T65" fmla="*/ 56 h 94"/>
                  <a:gd name="T66" fmla="*/ 22 w 117"/>
                  <a:gd name="T67" fmla="*/ 52 h 94"/>
                  <a:gd name="T68" fmla="*/ 16 w 117"/>
                  <a:gd name="T69" fmla="*/ 44 h 94"/>
                  <a:gd name="T70" fmla="*/ 16 w 117"/>
                  <a:gd name="T71" fmla="*/ 44 h 94"/>
                  <a:gd name="T72" fmla="*/ 16 w 117"/>
                  <a:gd name="T73" fmla="*/ 42 h 94"/>
                  <a:gd name="T74" fmla="*/ 33 w 117"/>
                  <a:gd name="T75" fmla="*/ 41 h 94"/>
                  <a:gd name="T76" fmla="*/ 41 w 117"/>
                  <a:gd name="T77" fmla="*/ 33 h 94"/>
                  <a:gd name="T78" fmla="*/ 42 w 117"/>
                  <a:gd name="T79" fmla="*/ 23 h 94"/>
                  <a:gd name="T80" fmla="*/ 48 w 117"/>
                  <a:gd name="T81" fmla="*/ 23 h 94"/>
                  <a:gd name="T82" fmla="*/ 53 w 117"/>
                  <a:gd name="T83" fmla="*/ 17 h 94"/>
                  <a:gd name="T84" fmla="*/ 80 w 117"/>
                  <a:gd name="T85" fmla="*/ 7 h 94"/>
                  <a:gd name="T86" fmla="*/ 79 w 117"/>
                  <a:gd name="T87" fmla="*/ 20 h 94"/>
                  <a:gd name="T88" fmla="*/ 83 w 117"/>
                  <a:gd name="T89" fmla="*/ 21 h 94"/>
                  <a:gd name="T90" fmla="*/ 91 w 117"/>
                  <a:gd name="T91" fmla="*/ 17 h 94"/>
                  <a:gd name="T92" fmla="*/ 89 w 117"/>
                  <a:gd name="T9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7" h="94">
                    <a:moveTo>
                      <a:pt x="89" y="14"/>
                    </a:moveTo>
                    <a:lnTo>
                      <a:pt x="89" y="0"/>
                    </a:lnTo>
                    <a:lnTo>
                      <a:pt x="92" y="0"/>
                    </a:lnTo>
                    <a:lnTo>
                      <a:pt x="92" y="6"/>
                    </a:lnTo>
                    <a:lnTo>
                      <a:pt x="97" y="14"/>
                    </a:lnTo>
                    <a:lnTo>
                      <a:pt x="101" y="15"/>
                    </a:lnTo>
                    <a:lnTo>
                      <a:pt x="115" y="27"/>
                    </a:lnTo>
                    <a:lnTo>
                      <a:pt x="117" y="35"/>
                    </a:lnTo>
                    <a:lnTo>
                      <a:pt x="109" y="39"/>
                    </a:lnTo>
                    <a:lnTo>
                      <a:pt x="98" y="41"/>
                    </a:lnTo>
                    <a:lnTo>
                      <a:pt x="89" y="47"/>
                    </a:lnTo>
                    <a:lnTo>
                      <a:pt x="88" y="52"/>
                    </a:lnTo>
                    <a:lnTo>
                      <a:pt x="83" y="53"/>
                    </a:lnTo>
                    <a:lnTo>
                      <a:pt x="82" y="56"/>
                    </a:lnTo>
                    <a:lnTo>
                      <a:pt x="74" y="62"/>
                    </a:lnTo>
                    <a:lnTo>
                      <a:pt x="79" y="67"/>
                    </a:lnTo>
                    <a:lnTo>
                      <a:pt x="73" y="70"/>
                    </a:lnTo>
                    <a:lnTo>
                      <a:pt x="73" y="71"/>
                    </a:lnTo>
                    <a:lnTo>
                      <a:pt x="71" y="71"/>
                    </a:lnTo>
                    <a:lnTo>
                      <a:pt x="68" y="73"/>
                    </a:lnTo>
                    <a:lnTo>
                      <a:pt x="70" y="77"/>
                    </a:lnTo>
                    <a:lnTo>
                      <a:pt x="62" y="80"/>
                    </a:lnTo>
                    <a:lnTo>
                      <a:pt x="56" y="85"/>
                    </a:lnTo>
                    <a:lnTo>
                      <a:pt x="57" y="85"/>
                    </a:lnTo>
                    <a:lnTo>
                      <a:pt x="53" y="90"/>
                    </a:lnTo>
                    <a:lnTo>
                      <a:pt x="41" y="94"/>
                    </a:lnTo>
                    <a:lnTo>
                      <a:pt x="36" y="87"/>
                    </a:lnTo>
                    <a:lnTo>
                      <a:pt x="32" y="80"/>
                    </a:lnTo>
                    <a:lnTo>
                      <a:pt x="26" y="70"/>
                    </a:lnTo>
                    <a:lnTo>
                      <a:pt x="18" y="74"/>
                    </a:lnTo>
                    <a:lnTo>
                      <a:pt x="16" y="77"/>
                    </a:lnTo>
                    <a:lnTo>
                      <a:pt x="0" y="61"/>
                    </a:lnTo>
                    <a:lnTo>
                      <a:pt x="1" y="56"/>
                    </a:lnTo>
                    <a:lnTo>
                      <a:pt x="22" y="52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2"/>
                    </a:lnTo>
                    <a:lnTo>
                      <a:pt x="33" y="41"/>
                    </a:lnTo>
                    <a:lnTo>
                      <a:pt x="41" y="33"/>
                    </a:lnTo>
                    <a:lnTo>
                      <a:pt x="42" y="23"/>
                    </a:lnTo>
                    <a:lnTo>
                      <a:pt x="48" y="23"/>
                    </a:lnTo>
                    <a:lnTo>
                      <a:pt x="53" y="17"/>
                    </a:lnTo>
                    <a:lnTo>
                      <a:pt x="80" y="7"/>
                    </a:lnTo>
                    <a:lnTo>
                      <a:pt x="79" y="20"/>
                    </a:lnTo>
                    <a:lnTo>
                      <a:pt x="83" y="21"/>
                    </a:lnTo>
                    <a:lnTo>
                      <a:pt x="91" y="17"/>
                    </a:lnTo>
                    <a:lnTo>
                      <a:pt x="89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8" name="Freeform 4335">
                <a:extLst>
                  <a:ext uri="{FF2B5EF4-FFF2-40B4-BE49-F238E27FC236}">
                    <a16:creationId xmlns:a16="http://schemas.microsoft.com/office/drawing/2014/main" id="{7859889E-C41E-7A33-70E0-56E579DBA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4"/>
                <a:ext cx="58" cy="48"/>
              </a:xfrm>
              <a:custGeom>
                <a:avLst/>
                <a:gdLst>
                  <a:gd name="T0" fmla="*/ 89 w 117"/>
                  <a:gd name="T1" fmla="*/ 14 h 94"/>
                  <a:gd name="T2" fmla="*/ 89 w 117"/>
                  <a:gd name="T3" fmla="*/ 0 h 94"/>
                  <a:gd name="T4" fmla="*/ 92 w 117"/>
                  <a:gd name="T5" fmla="*/ 0 h 94"/>
                  <a:gd name="T6" fmla="*/ 92 w 117"/>
                  <a:gd name="T7" fmla="*/ 6 h 94"/>
                  <a:gd name="T8" fmla="*/ 97 w 117"/>
                  <a:gd name="T9" fmla="*/ 14 h 94"/>
                  <a:gd name="T10" fmla="*/ 101 w 117"/>
                  <a:gd name="T11" fmla="*/ 15 h 94"/>
                  <a:gd name="T12" fmla="*/ 115 w 117"/>
                  <a:gd name="T13" fmla="*/ 27 h 94"/>
                  <a:gd name="T14" fmla="*/ 117 w 117"/>
                  <a:gd name="T15" fmla="*/ 35 h 94"/>
                  <a:gd name="T16" fmla="*/ 109 w 117"/>
                  <a:gd name="T17" fmla="*/ 39 h 94"/>
                  <a:gd name="T18" fmla="*/ 98 w 117"/>
                  <a:gd name="T19" fmla="*/ 41 h 94"/>
                  <a:gd name="T20" fmla="*/ 89 w 117"/>
                  <a:gd name="T21" fmla="*/ 47 h 94"/>
                  <a:gd name="T22" fmla="*/ 88 w 117"/>
                  <a:gd name="T23" fmla="*/ 52 h 94"/>
                  <a:gd name="T24" fmla="*/ 83 w 117"/>
                  <a:gd name="T25" fmla="*/ 53 h 94"/>
                  <a:gd name="T26" fmla="*/ 82 w 117"/>
                  <a:gd name="T27" fmla="*/ 56 h 94"/>
                  <a:gd name="T28" fmla="*/ 74 w 117"/>
                  <a:gd name="T29" fmla="*/ 62 h 94"/>
                  <a:gd name="T30" fmla="*/ 79 w 117"/>
                  <a:gd name="T31" fmla="*/ 67 h 94"/>
                  <a:gd name="T32" fmla="*/ 73 w 117"/>
                  <a:gd name="T33" fmla="*/ 70 h 94"/>
                  <a:gd name="T34" fmla="*/ 73 w 117"/>
                  <a:gd name="T35" fmla="*/ 71 h 94"/>
                  <a:gd name="T36" fmla="*/ 71 w 117"/>
                  <a:gd name="T37" fmla="*/ 71 h 94"/>
                  <a:gd name="T38" fmla="*/ 68 w 117"/>
                  <a:gd name="T39" fmla="*/ 73 h 94"/>
                  <a:gd name="T40" fmla="*/ 70 w 117"/>
                  <a:gd name="T41" fmla="*/ 77 h 94"/>
                  <a:gd name="T42" fmla="*/ 62 w 117"/>
                  <a:gd name="T43" fmla="*/ 80 h 94"/>
                  <a:gd name="T44" fmla="*/ 56 w 117"/>
                  <a:gd name="T45" fmla="*/ 85 h 94"/>
                  <a:gd name="T46" fmla="*/ 57 w 117"/>
                  <a:gd name="T47" fmla="*/ 85 h 94"/>
                  <a:gd name="T48" fmla="*/ 53 w 117"/>
                  <a:gd name="T49" fmla="*/ 90 h 94"/>
                  <a:gd name="T50" fmla="*/ 41 w 117"/>
                  <a:gd name="T51" fmla="*/ 94 h 94"/>
                  <a:gd name="T52" fmla="*/ 36 w 117"/>
                  <a:gd name="T53" fmla="*/ 87 h 94"/>
                  <a:gd name="T54" fmla="*/ 32 w 117"/>
                  <a:gd name="T55" fmla="*/ 80 h 94"/>
                  <a:gd name="T56" fmla="*/ 26 w 117"/>
                  <a:gd name="T57" fmla="*/ 70 h 94"/>
                  <a:gd name="T58" fmla="*/ 18 w 117"/>
                  <a:gd name="T59" fmla="*/ 74 h 94"/>
                  <a:gd name="T60" fmla="*/ 16 w 117"/>
                  <a:gd name="T61" fmla="*/ 77 h 94"/>
                  <a:gd name="T62" fmla="*/ 0 w 117"/>
                  <a:gd name="T63" fmla="*/ 61 h 94"/>
                  <a:gd name="T64" fmla="*/ 1 w 117"/>
                  <a:gd name="T65" fmla="*/ 56 h 94"/>
                  <a:gd name="T66" fmla="*/ 22 w 117"/>
                  <a:gd name="T67" fmla="*/ 52 h 94"/>
                  <a:gd name="T68" fmla="*/ 16 w 117"/>
                  <a:gd name="T69" fmla="*/ 44 h 94"/>
                  <a:gd name="T70" fmla="*/ 16 w 117"/>
                  <a:gd name="T71" fmla="*/ 44 h 94"/>
                  <a:gd name="T72" fmla="*/ 16 w 117"/>
                  <a:gd name="T73" fmla="*/ 42 h 94"/>
                  <a:gd name="T74" fmla="*/ 33 w 117"/>
                  <a:gd name="T75" fmla="*/ 41 h 94"/>
                  <a:gd name="T76" fmla="*/ 41 w 117"/>
                  <a:gd name="T77" fmla="*/ 33 h 94"/>
                  <a:gd name="T78" fmla="*/ 42 w 117"/>
                  <a:gd name="T79" fmla="*/ 23 h 94"/>
                  <a:gd name="T80" fmla="*/ 48 w 117"/>
                  <a:gd name="T81" fmla="*/ 23 h 94"/>
                  <a:gd name="T82" fmla="*/ 53 w 117"/>
                  <a:gd name="T83" fmla="*/ 17 h 94"/>
                  <a:gd name="T84" fmla="*/ 80 w 117"/>
                  <a:gd name="T85" fmla="*/ 7 h 94"/>
                  <a:gd name="T86" fmla="*/ 79 w 117"/>
                  <a:gd name="T87" fmla="*/ 20 h 94"/>
                  <a:gd name="T88" fmla="*/ 83 w 117"/>
                  <a:gd name="T89" fmla="*/ 21 h 94"/>
                  <a:gd name="T90" fmla="*/ 91 w 117"/>
                  <a:gd name="T91" fmla="*/ 17 h 94"/>
                  <a:gd name="T92" fmla="*/ 89 w 117"/>
                  <a:gd name="T9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7" h="94">
                    <a:moveTo>
                      <a:pt x="89" y="14"/>
                    </a:moveTo>
                    <a:lnTo>
                      <a:pt x="89" y="0"/>
                    </a:lnTo>
                    <a:lnTo>
                      <a:pt x="92" y="0"/>
                    </a:lnTo>
                    <a:lnTo>
                      <a:pt x="92" y="6"/>
                    </a:lnTo>
                    <a:lnTo>
                      <a:pt x="97" y="14"/>
                    </a:lnTo>
                    <a:lnTo>
                      <a:pt x="101" y="15"/>
                    </a:lnTo>
                    <a:lnTo>
                      <a:pt x="115" y="27"/>
                    </a:lnTo>
                    <a:lnTo>
                      <a:pt x="117" y="35"/>
                    </a:lnTo>
                    <a:lnTo>
                      <a:pt x="109" y="39"/>
                    </a:lnTo>
                    <a:lnTo>
                      <a:pt x="98" y="41"/>
                    </a:lnTo>
                    <a:lnTo>
                      <a:pt x="89" y="47"/>
                    </a:lnTo>
                    <a:lnTo>
                      <a:pt x="88" y="52"/>
                    </a:lnTo>
                    <a:lnTo>
                      <a:pt x="83" y="53"/>
                    </a:lnTo>
                    <a:lnTo>
                      <a:pt x="82" y="56"/>
                    </a:lnTo>
                    <a:lnTo>
                      <a:pt x="74" y="62"/>
                    </a:lnTo>
                    <a:lnTo>
                      <a:pt x="79" y="67"/>
                    </a:lnTo>
                    <a:lnTo>
                      <a:pt x="73" y="70"/>
                    </a:lnTo>
                    <a:lnTo>
                      <a:pt x="73" y="71"/>
                    </a:lnTo>
                    <a:lnTo>
                      <a:pt x="71" y="71"/>
                    </a:lnTo>
                    <a:lnTo>
                      <a:pt x="68" y="73"/>
                    </a:lnTo>
                    <a:lnTo>
                      <a:pt x="70" y="77"/>
                    </a:lnTo>
                    <a:lnTo>
                      <a:pt x="62" y="80"/>
                    </a:lnTo>
                    <a:lnTo>
                      <a:pt x="56" y="85"/>
                    </a:lnTo>
                    <a:lnTo>
                      <a:pt x="57" y="85"/>
                    </a:lnTo>
                    <a:lnTo>
                      <a:pt x="53" y="90"/>
                    </a:lnTo>
                    <a:lnTo>
                      <a:pt x="41" y="94"/>
                    </a:lnTo>
                    <a:lnTo>
                      <a:pt x="36" y="87"/>
                    </a:lnTo>
                    <a:lnTo>
                      <a:pt x="32" y="80"/>
                    </a:lnTo>
                    <a:lnTo>
                      <a:pt x="26" y="70"/>
                    </a:lnTo>
                    <a:lnTo>
                      <a:pt x="18" y="74"/>
                    </a:lnTo>
                    <a:lnTo>
                      <a:pt x="16" y="77"/>
                    </a:lnTo>
                    <a:lnTo>
                      <a:pt x="0" y="61"/>
                    </a:lnTo>
                    <a:lnTo>
                      <a:pt x="1" y="56"/>
                    </a:lnTo>
                    <a:lnTo>
                      <a:pt x="22" y="52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2"/>
                    </a:lnTo>
                    <a:lnTo>
                      <a:pt x="33" y="41"/>
                    </a:lnTo>
                    <a:lnTo>
                      <a:pt x="41" y="33"/>
                    </a:lnTo>
                    <a:lnTo>
                      <a:pt x="42" y="23"/>
                    </a:lnTo>
                    <a:lnTo>
                      <a:pt x="48" y="23"/>
                    </a:lnTo>
                    <a:lnTo>
                      <a:pt x="53" y="17"/>
                    </a:lnTo>
                    <a:lnTo>
                      <a:pt x="80" y="7"/>
                    </a:lnTo>
                    <a:lnTo>
                      <a:pt x="79" y="20"/>
                    </a:lnTo>
                    <a:lnTo>
                      <a:pt x="83" y="21"/>
                    </a:lnTo>
                    <a:lnTo>
                      <a:pt x="91" y="17"/>
                    </a:lnTo>
                    <a:lnTo>
                      <a:pt x="89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9" name="Freeform 4336">
                <a:extLst>
                  <a:ext uri="{FF2B5EF4-FFF2-40B4-BE49-F238E27FC236}">
                    <a16:creationId xmlns:a16="http://schemas.microsoft.com/office/drawing/2014/main" id="{2512AC50-FF0B-2253-0EF9-EE16799EB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31"/>
                <a:ext cx="49" cy="50"/>
              </a:xfrm>
              <a:custGeom>
                <a:avLst/>
                <a:gdLst>
                  <a:gd name="T0" fmla="*/ 65 w 98"/>
                  <a:gd name="T1" fmla="*/ 10 h 101"/>
                  <a:gd name="T2" fmla="*/ 65 w 98"/>
                  <a:gd name="T3" fmla="*/ 16 h 101"/>
                  <a:gd name="T4" fmla="*/ 68 w 98"/>
                  <a:gd name="T5" fmla="*/ 22 h 101"/>
                  <a:gd name="T6" fmla="*/ 65 w 98"/>
                  <a:gd name="T7" fmla="*/ 23 h 101"/>
                  <a:gd name="T8" fmla="*/ 59 w 98"/>
                  <a:gd name="T9" fmla="*/ 29 h 101"/>
                  <a:gd name="T10" fmla="*/ 59 w 98"/>
                  <a:gd name="T11" fmla="*/ 40 h 101"/>
                  <a:gd name="T12" fmla="*/ 56 w 98"/>
                  <a:gd name="T13" fmla="*/ 43 h 101"/>
                  <a:gd name="T14" fmla="*/ 50 w 98"/>
                  <a:gd name="T15" fmla="*/ 44 h 101"/>
                  <a:gd name="T16" fmla="*/ 50 w 98"/>
                  <a:gd name="T17" fmla="*/ 51 h 101"/>
                  <a:gd name="T18" fmla="*/ 47 w 98"/>
                  <a:gd name="T19" fmla="*/ 52 h 101"/>
                  <a:gd name="T20" fmla="*/ 38 w 98"/>
                  <a:gd name="T21" fmla="*/ 41 h 101"/>
                  <a:gd name="T22" fmla="*/ 35 w 98"/>
                  <a:gd name="T23" fmla="*/ 43 h 101"/>
                  <a:gd name="T24" fmla="*/ 30 w 98"/>
                  <a:gd name="T25" fmla="*/ 43 h 101"/>
                  <a:gd name="T26" fmla="*/ 24 w 98"/>
                  <a:gd name="T27" fmla="*/ 57 h 101"/>
                  <a:gd name="T28" fmla="*/ 16 w 98"/>
                  <a:gd name="T29" fmla="*/ 63 h 101"/>
                  <a:gd name="T30" fmla="*/ 9 w 98"/>
                  <a:gd name="T31" fmla="*/ 63 h 101"/>
                  <a:gd name="T32" fmla="*/ 4 w 98"/>
                  <a:gd name="T33" fmla="*/ 60 h 101"/>
                  <a:gd name="T34" fmla="*/ 1 w 98"/>
                  <a:gd name="T35" fmla="*/ 69 h 101"/>
                  <a:gd name="T36" fmla="*/ 0 w 98"/>
                  <a:gd name="T37" fmla="*/ 70 h 101"/>
                  <a:gd name="T38" fmla="*/ 6 w 98"/>
                  <a:gd name="T39" fmla="*/ 76 h 101"/>
                  <a:gd name="T40" fmla="*/ 15 w 98"/>
                  <a:gd name="T41" fmla="*/ 79 h 101"/>
                  <a:gd name="T42" fmla="*/ 30 w 98"/>
                  <a:gd name="T43" fmla="*/ 101 h 101"/>
                  <a:gd name="T44" fmla="*/ 41 w 98"/>
                  <a:gd name="T45" fmla="*/ 90 h 101"/>
                  <a:gd name="T46" fmla="*/ 44 w 98"/>
                  <a:gd name="T47" fmla="*/ 86 h 101"/>
                  <a:gd name="T48" fmla="*/ 50 w 98"/>
                  <a:gd name="T49" fmla="*/ 87 h 101"/>
                  <a:gd name="T50" fmla="*/ 56 w 98"/>
                  <a:gd name="T51" fmla="*/ 84 h 101"/>
                  <a:gd name="T52" fmla="*/ 59 w 98"/>
                  <a:gd name="T53" fmla="*/ 79 h 101"/>
                  <a:gd name="T54" fmla="*/ 71 w 98"/>
                  <a:gd name="T55" fmla="*/ 87 h 101"/>
                  <a:gd name="T56" fmla="*/ 74 w 98"/>
                  <a:gd name="T57" fmla="*/ 93 h 101"/>
                  <a:gd name="T58" fmla="*/ 80 w 98"/>
                  <a:gd name="T59" fmla="*/ 93 h 101"/>
                  <a:gd name="T60" fmla="*/ 83 w 98"/>
                  <a:gd name="T61" fmla="*/ 90 h 101"/>
                  <a:gd name="T62" fmla="*/ 80 w 98"/>
                  <a:gd name="T63" fmla="*/ 79 h 101"/>
                  <a:gd name="T64" fmla="*/ 80 w 98"/>
                  <a:gd name="T65" fmla="*/ 79 h 101"/>
                  <a:gd name="T66" fmla="*/ 88 w 98"/>
                  <a:gd name="T67" fmla="*/ 76 h 101"/>
                  <a:gd name="T68" fmla="*/ 85 w 98"/>
                  <a:gd name="T69" fmla="*/ 69 h 101"/>
                  <a:gd name="T70" fmla="*/ 80 w 98"/>
                  <a:gd name="T71" fmla="*/ 61 h 101"/>
                  <a:gd name="T72" fmla="*/ 86 w 98"/>
                  <a:gd name="T73" fmla="*/ 51 h 101"/>
                  <a:gd name="T74" fmla="*/ 82 w 98"/>
                  <a:gd name="T75" fmla="*/ 46 h 101"/>
                  <a:gd name="T76" fmla="*/ 79 w 98"/>
                  <a:gd name="T77" fmla="*/ 38 h 101"/>
                  <a:gd name="T78" fmla="*/ 79 w 98"/>
                  <a:gd name="T79" fmla="*/ 31 h 101"/>
                  <a:gd name="T80" fmla="*/ 89 w 98"/>
                  <a:gd name="T81" fmla="*/ 34 h 101"/>
                  <a:gd name="T82" fmla="*/ 92 w 98"/>
                  <a:gd name="T83" fmla="*/ 31 h 101"/>
                  <a:gd name="T84" fmla="*/ 98 w 98"/>
                  <a:gd name="T85" fmla="*/ 23 h 101"/>
                  <a:gd name="T86" fmla="*/ 91 w 98"/>
                  <a:gd name="T87" fmla="*/ 17 h 101"/>
                  <a:gd name="T88" fmla="*/ 82 w 98"/>
                  <a:gd name="T89" fmla="*/ 19 h 101"/>
                  <a:gd name="T90" fmla="*/ 85 w 98"/>
                  <a:gd name="T91" fmla="*/ 10 h 101"/>
                  <a:gd name="T92" fmla="*/ 89 w 98"/>
                  <a:gd name="T93" fmla="*/ 5 h 101"/>
                  <a:gd name="T94" fmla="*/ 88 w 98"/>
                  <a:gd name="T95" fmla="*/ 0 h 101"/>
                  <a:gd name="T96" fmla="*/ 82 w 98"/>
                  <a:gd name="T97" fmla="*/ 6 h 101"/>
                  <a:gd name="T98" fmla="*/ 77 w 98"/>
                  <a:gd name="T99" fmla="*/ 6 h 101"/>
                  <a:gd name="T100" fmla="*/ 74 w 98"/>
                  <a:gd name="T101" fmla="*/ 3 h 101"/>
                  <a:gd name="T102" fmla="*/ 65 w 98"/>
                  <a:gd name="T103" fmla="*/ 1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8" h="101">
                    <a:moveTo>
                      <a:pt x="65" y="10"/>
                    </a:moveTo>
                    <a:lnTo>
                      <a:pt x="65" y="16"/>
                    </a:lnTo>
                    <a:lnTo>
                      <a:pt x="68" y="22"/>
                    </a:lnTo>
                    <a:lnTo>
                      <a:pt x="65" y="23"/>
                    </a:lnTo>
                    <a:lnTo>
                      <a:pt x="59" y="29"/>
                    </a:lnTo>
                    <a:lnTo>
                      <a:pt x="59" y="40"/>
                    </a:lnTo>
                    <a:lnTo>
                      <a:pt x="56" y="43"/>
                    </a:lnTo>
                    <a:lnTo>
                      <a:pt x="50" y="44"/>
                    </a:lnTo>
                    <a:lnTo>
                      <a:pt x="50" y="51"/>
                    </a:lnTo>
                    <a:lnTo>
                      <a:pt x="47" y="52"/>
                    </a:lnTo>
                    <a:lnTo>
                      <a:pt x="38" y="41"/>
                    </a:lnTo>
                    <a:lnTo>
                      <a:pt x="35" y="43"/>
                    </a:lnTo>
                    <a:lnTo>
                      <a:pt x="30" y="43"/>
                    </a:lnTo>
                    <a:lnTo>
                      <a:pt x="24" y="57"/>
                    </a:lnTo>
                    <a:lnTo>
                      <a:pt x="16" y="63"/>
                    </a:lnTo>
                    <a:lnTo>
                      <a:pt x="9" y="63"/>
                    </a:lnTo>
                    <a:lnTo>
                      <a:pt x="4" y="60"/>
                    </a:lnTo>
                    <a:lnTo>
                      <a:pt x="1" y="69"/>
                    </a:lnTo>
                    <a:lnTo>
                      <a:pt x="0" y="70"/>
                    </a:lnTo>
                    <a:lnTo>
                      <a:pt x="6" y="76"/>
                    </a:lnTo>
                    <a:lnTo>
                      <a:pt x="15" y="79"/>
                    </a:lnTo>
                    <a:lnTo>
                      <a:pt x="30" y="101"/>
                    </a:lnTo>
                    <a:lnTo>
                      <a:pt x="41" y="90"/>
                    </a:lnTo>
                    <a:lnTo>
                      <a:pt x="44" y="86"/>
                    </a:lnTo>
                    <a:lnTo>
                      <a:pt x="50" y="87"/>
                    </a:lnTo>
                    <a:lnTo>
                      <a:pt x="56" y="84"/>
                    </a:lnTo>
                    <a:lnTo>
                      <a:pt x="59" y="79"/>
                    </a:lnTo>
                    <a:lnTo>
                      <a:pt x="71" y="87"/>
                    </a:lnTo>
                    <a:lnTo>
                      <a:pt x="74" y="93"/>
                    </a:lnTo>
                    <a:lnTo>
                      <a:pt x="80" y="93"/>
                    </a:lnTo>
                    <a:lnTo>
                      <a:pt x="83" y="90"/>
                    </a:lnTo>
                    <a:lnTo>
                      <a:pt x="80" y="79"/>
                    </a:lnTo>
                    <a:lnTo>
                      <a:pt x="80" y="79"/>
                    </a:lnTo>
                    <a:lnTo>
                      <a:pt x="88" y="76"/>
                    </a:lnTo>
                    <a:lnTo>
                      <a:pt x="85" y="69"/>
                    </a:lnTo>
                    <a:lnTo>
                      <a:pt x="80" y="61"/>
                    </a:lnTo>
                    <a:lnTo>
                      <a:pt x="86" y="51"/>
                    </a:lnTo>
                    <a:lnTo>
                      <a:pt x="82" y="46"/>
                    </a:lnTo>
                    <a:lnTo>
                      <a:pt x="79" y="38"/>
                    </a:lnTo>
                    <a:lnTo>
                      <a:pt x="79" y="31"/>
                    </a:lnTo>
                    <a:lnTo>
                      <a:pt x="89" y="34"/>
                    </a:lnTo>
                    <a:lnTo>
                      <a:pt x="92" y="31"/>
                    </a:lnTo>
                    <a:lnTo>
                      <a:pt x="98" y="23"/>
                    </a:lnTo>
                    <a:lnTo>
                      <a:pt x="91" y="17"/>
                    </a:lnTo>
                    <a:lnTo>
                      <a:pt x="82" y="19"/>
                    </a:lnTo>
                    <a:lnTo>
                      <a:pt x="85" y="10"/>
                    </a:lnTo>
                    <a:lnTo>
                      <a:pt x="89" y="5"/>
                    </a:lnTo>
                    <a:lnTo>
                      <a:pt x="88" y="0"/>
                    </a:lnTo>
                    <a:lnTo>
                      <a:pt x="82" y="6"/>
                    </a:lnTo>
                    <a:lnTo>
                      <a:pt x="77" y="6"/>
                    </a:lnTo>
                    <a:lnTo>
                      <a:pt x="74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0" name="Freeform 4337">
                <a:extLst>
                  <a:ext uri="{FF2B5EF4-FFF2-40B4-BE49-F238E27FC236}">
                    <a16:creationId xmlns:a16="http://schemas.microsoft.com/office/drawing/2014/main" id="{7EB379BB-81BF-AFF1-157F-7C989EBE1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31"/>
                <a:ext cx="49" cy="50"/>
              </a:xfrm>
              <a:custGeom>
                <a:avLst/>
                <a:gdLst>
                  <a:gd name="T0" fmla="*/ 65 w 98"/>
                  <a:gd name="T1" fmla="*/ 10 h 101"/>
                  <a:gd name="T2" fmla="*/ 74 w 98"/>
                  <a:gd name="T3" fmla="*/ 3 h 101"/>
                  <a:gd name="T4" fmla="*/ 77 w 98"/>
                  <a:gd name="T5" fmla="*/ 6 h 101"/>
                  <a:gd name="T6" fmla="*/ 82 w 98"/>
                  <a:gd name="T7" fmla="*/ 6 h 101"/>
                  <a:gd name="T8" fmla="*/ 88 w 98"/>
                  <a:gd name="T9" fmla="*/ 0 h 101"/>
                  <a:gd name="T10" fmla="*/ 89 w 98"/>
                  <a:gd name="T11" fmla="*/ 5 h 101"/>
                  <a:gd name="T12" fmla="*/ 85 w 98"/>
                  <a:gd name="T13" fmla="*/ 10 h 101"/>
                  <a:gd name="T14" fmla="*/ 82 w 98"/>
                  <a:gd name="T15" fmla="*/ 19 h 101"/>
                  <a:gd name="T16" fmla="*/ 91 w 98"/>
                  <a:gd name="T17" fmla="*/ 17 h 101"/>
                  <a:gd name="T18" fmla="*/ 98 w 98"/>
                  <a:gd name="T19" fmla="*/ 23 h 101"/>
                  <a:gd name="T20" fmla="*/ 92 w 98"/>
                  <a:gd name="T21" fmla="*/ 31 h 101"/>
                  <a:gd name="T22" fmla="*/ 89 w 98"/>
                  <a:gd name="T23" fmla="*/ 34 h 101"/>
                  <a:gd name="T24" fmla="*/ 79 w 98"/>
                  <a:gd name="T25" fmla="*/ 31 h 101"/>
                  <a:gd name="T26" fmla="*/ 79 w 98"/>
                  <a:gd name="T27" fmla="*/ 38 h 101"/>
                  <a:gd name="T28" fmla="*/ 82 w 98"/>
                  <a:gd name="T29" fmla="*/ 46 h 101"/>
                  <a:gd name="T30" fmla="*/ 86 w 98"/>
                  <a:gd name="T31" fmla="*/ 51 h 101"/>
                  <a:gd name="T32" fmla="*/ 80 w 98"/>
                  <a:gd name="T33" fmla="*/ 61 h 101"/>
                  <a:gd name="T34" fmla="*/ 85 w 98"/>
                  <a:gd name="T35" fmla="*/ 69 h 101"/>
                  <a:gd name="T36" fmla="*/ 88 w 98"/>
                  <a:gd name="T37" fmla="*/ 76 h 101"/>
                  <a:gd name="T38" fmla="*/ 80 w 98"/>
                  <a:gd name="T39" fmla="*/ 79 h 101"/>
                  <a:gd name="T40" fmla="*/ 80 w 98"/>
                  <a:gd name="T41" fmla="*/ 79 h 101"/>
                  <a:gd name="T42" fmla="*/ 83 w 98"/>
                  <a:gd name="T43" fmla="*/ 90 h 101"/>
                  <a:gd name="T44" fmla="*/ 80 w 98"/>
                  <a:gd name="T45" fmla="*/ 93 h 101"/>
                  <a:gd name="T46" fmla="*/ 74 w 98"/>
                  <a:gd name="T47" fmla="*/ 93 h 101"/>
                  <a:gd name="T48" fmla="*/ 71 w 98"/>
                  <a:gd name="T49" fmla="*/ 87 h 101"/>
                  <a:gd name="T50" fmla="*/ 59 w 98"/>
                  <a:gd name="T51" fmla="*/ 79 h 101"/>
                  <a:gd name="T52" fmla="*/ 56 w 98"/>
                  <a:gd name="T53" fmla="*/ 84 h 101"/>
                  <a:gd name="T54" fmla="*/ 50 w 98"/>
                  <a:gd name="T55" fmla="*/ 87 h 101"/>
                  <a:gd name="T56" fmla="*/ 44 w 98"/>
                  <a:gd name="T57" fmla="*/ 86 h 101"/>
                  <a:gd name="T58" fmla="*/ 41 w 98"/>
                  <a:gd name="T59" fmla="*/ 90 h 101"/>
                  <a:gd name="T60" fmla="*/ 30 w 98"/>
                  <a:gd name="T61" fmla="*/ 101 h 101"/>
                  <a:gd name="T62" fmla="*/ 15 w 98"/>
                  <a:gd name="T63" fmla="*/ 79 h 101"/>
                  <a:gd name="T64" fmla="*/ 6 w 98"/>
                  <a:gd name="T65" fmla="*/ 76 h 101"/>
                  <a:gd name="T66" fmla="*/ 0 w 98"/>
                  <a:gd name="T67" fmla="*/ 70 h 101"/>
                  <a:gd name="T68" fmla="*/ 1 w 98"/>
                  <a:gd name="T69" fmla="*/ 69 h 101"/>
                  <a:gd name="T70" fmla="*/ 4 w 98"/>
                  <a:gd name="T71" fmla="*/ 60 h 101"/>
                  <a:gd name="T72" fmla="*/ 9 w 98"/>
                  <a:gd name="T73" fmla="*/ 63 h 101"/>
                  <a:gd name="T74" fmla="*/ 16 w 98"/>
                  <a:gd name="T75" fmla="*/ 63 h 101"/>
                  <a:gd name="T76" fmla="*/ 24 w 98"/>
                  <a:gd name="T77" fmla="*/ 57 h 101"/>
                  <a:gd name="T78" fmla="*/ 30 w 98"/>
                  <a:gd name="T79" fmla="*/ 43 h 101"/>
                  <a:gd name="T80" fmla="*/ 35 w 98"/>
                  <a:gd name="T81" fmla="*/ 43 h 101"/>
                  <a:gd name="T82" fmla="*/ 38 w 98"/>
                  <a:gd name="T83" fmla="*/ 41 h 101"/>
                  <a:gd name="T84" fmla="*/ 47 w 98"/>
                  <a:gd name="T85" fmla="*/ 52 h 101"/>
                  <a:gd name="T86" fmla="*/ 50 w 98"/>
                  <a:gd name="T87" fmla="*/ 51 h 101"/>
                  <a:gd name="T88" fmla="*/ 50 w 98"/>
                  <a:gd name="T89" fmla="*/ 44 h 101"/>
                  <a:gd name="T90" fmla="*/ 56 w 98"/>
                  <a:gd name="T91" fmla="*/ 43 h 101"/>
                  <a:gd name="T92" fmla="*/ 59 w 98"/>
                  <a:gd name="T93" fmla="*/ 40 h 101"/>
                  <a:gd name="T94" fmla="*/ 59 w 98"/>
                  <a:gd name="T95" fmla="*/ 29 h 101"/>
                  <a:gd name="T96" fmla="*/ 65 w 98"/>
                  <a:gd name="T97" fmla="*/ 23 h 101"/>
                  <a:gd name="T98" fmla="*/ 68 w 98"/>
                  <a:gd name="T99" fmla="*/ 22 h 101"/>
                  <a:gd name="T100" fmla="*/ 65 w 98"/>
                  <a:gd name="T101" fmla="*/ 16 h 101"/>
                  <a:gd name="T102" fmla="*/ 65 w 98"/>
                  <a:gd name="T103" fmla="*/ 1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8" h="101">
                    <a:moveTo>
                      <a:pt x="65" y="10"/>
                    </a:moveTo>
                    <a:lnTo>
                      <a:pt x="74" y="3"/>
                    </a:lnTo>
                    <a:lnTo>
                      <a:pt x="77" y="6"/>
                    </a:lnTo>
                    <a:lnTo>
                      <a:pt x="82" y="6"/>
                    </a:lnTo>
                    <a:lnTo>
                      <a:pt x="88" y="0"/>
                    </a:lnTo>
                    <a:lnTo>
                      <a:pt x="89" y="5"/>
                    </a:lnTo>
                    <a:lnTo>
                      <a:pt x="85" y="10"/>
                    </a:lnTo>
                    <a:lnTo>
                      <a:pt x="82" y="19"/>
                    </a:lnTo>
                    <a:lnTo>
                      <a:pt x="91" y="17"/>
                    </a:lnTo>
                    <a:lnTo>
                      <a:pt x="98" y="23"/>
                    </a:lnTo>
                    <a:lnTo>
                      <a:pt x="92" y="31"/>
                    </a:lnTo>
                    <a:lnTo>
                      <a:pt x="89" y="34"/>
                    </a:lnTo>
                    <a:lnTo>
                      <a:pt x="79" y="31"/>
                    </a:lnTo>
                    <a:lnTo>
                      <a:pt x="79" y="38"/>
                    </a:lnTo>
                    <a:lnTo>
                      <a:pt x="82" y="46"/>
                    </a:lnTo>
                    <a:lnTo>
                      <a:pt x="86" y="51"/>
                    </a:lnTo>
                    <a:lnTo>
                      <a:pt x="80" y="61"/>
                    </a:lnTo>
                    <a:lnTo>
                      <a:pt x="85" y="69"/>
                    </a:lnTo>
                    <a:lnTo>
                      <a:pt x="88" y="76"/>
                    </a:lnTo>
                    <a:lnTo>
                      <a:pt x="80" y="79"/>
                    </a:lnTo>
                    <a:lnTo>
                      <a:pt x="80" y="79"/>
                    </a:lnTo>
                    <a:lnTo>
                      <a:pt x="83" y="90"/>
                    </a:lnTo>
                    <a:lnTo>
                      <a:pt x="80" y="93"/>
                    </a:lnTo>
                    <a:lnTo>
                      <a:pt x="74" y="93"/>
                    </a:lnTo>
                    <a:lnTo>
                      <a:pt x="71" y="87"/>
                    </a:lnTo>
                    <a:lnTo>
                      <a:pt x="59" y="79"/>
                    </a:lnTo>
                    <a:lnTo>
                      <a:pt x="56" y="84"/>
                    </a:lnTo>
                    <a:lnTo>
                      <a:pt x="50" y="87"/>
                    </a:lnTo>
                    <a:lnTo>
                      <a:pt x="44" y="86"/>
                    </a:lnTo>
                    <a:lnTo>
                      <a:pt x="41" y="90"/>
                    </a:lnTo>
                    <a:lnTo>
                      <a:pt x="30" y="101"/>
                    </a:lnTo>
                    <a:lnTo>
                      <a:pt x="15" y="79"/>
                    </a:lnTo>
                    <a:lnTo>
                      <a:pt x="6" y="76"/>
                    </a:lnTo>
                    <a:lnTo>
                      <a:pt x="0" y="70"/>
                    </a:lnTo>
                    <a:lnTo>
                      <a:pt x="1" y="69"/>
                    </a:lnTo>
                    <a:lnTo>
                      <a:pt x="4" y="60"/>
                    </a:lnTo>
                    <a:lnTo>
                      <a:pt x="9" y="63"/>
                    </a:lnTo>
                    <a:lnTo>
                      <a:pt x="16" y="63"/>
                    </a:lnTo>
                    <a:lnTo>
                      <a:pt x="24" y="57"/>
                    </a:lnTo>
                    <a:lnTo>
                      <a:pt x="30" y="43"/>
                    </a:lnTo>
                    <a:lnTo>
                      <a:pt x="35" y="43"/>
                    </a:lnTo>
                    <a:lnTo>
                      <a:pt x="38" y="41"/>
                    </a:lnTo>
                    <a:lnTo>
                      <a:pt x="47" y="52"/>
                    </a:lnTo>
                    <a:lnTo>
                      <a:pt x="50" y="51"/>
                    </a:lnTo>
                    <a:lnTo>
                      <a:pt x="50" y="44"/>
                    </a:lnTo>
                    <a:lnTo>
                      <a:pt x="56" y="43"/>
                    </a:lnTo>
                    <a:lnTo>
                      <a:pt x="59" y="40"/>
                    </a:lnTo>
                    <a:lnTo>
                      <a:pt x="59" y="29"/>
                    </a:lnTo>
                    <a:lnTo>
                      <a:pt x="65" y="23"/>
                    </a:lnTo>
                    <a:lnTo>
                      <a:pt x="68" y="22"/>
                    </a:lnTo>
                    <a:lnTo>
                      <a:pt x="65" y="16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1" name="Freeform 4338">
                <a:extLst>
                  <a:ext uri="{FF2B5EF4-FFF2-40B4-BE49-F238E27FC236}">
                    <a16:creationId xmlns:a16="http://schemas.microsoft.com/office/drawing/2014/main" id="{612EE4C0-E3EB-6F40-6407-CE53D11E2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31"/>
                <a:ext cx="49" cy="50"/>
              </a:xfrm>
              <a:custGeom>
                <a:avLst/>
                <a:gdLst>
                  <a:gd name="T0" fmla="*/ 65 w 98"/>
                  <a:gd name="T1" fmla="*/ 10 h 101"/>
                  <a:gd name="T2" fmla="*/ 74 w 98"/>
                  <a:gd name="T3" fmla="*/ 3 h 101"/>
                  <a:gd name="T4" fmla="*/ 77 w 98"/>
                  <a:gd name="T5" fmla="*/ 6 h 101"/>
                  <a:gd name="T6" fmla="*/ 82 w 98"/>
                  <a:gd name="T7" fmla="*/ 6 h 101"/>
                  <a:gd name="T8" fmla="*/ 88 w 98"/>
                  <a:gd name="T9" fmla="*/ 0 h 101"/>
                  <a:gd name="T10" fmla="*/ 89 w 98"/>
                  <a:gd name="T11" fmla="*/ 5 h 101"/>
                  <a:gd name="T12" fmla="*/ 85 w 98"/>
                  <a:gd name="T13" fmla="*/ 10 h 101"/>
                  <a:gd name="T14" fmla="*/ 82 w 98"/>
                  <a:gd name="T15" fmla="*/ 19 h 101"/>
                  <a:gd name="T16" fmla="*/ 91 w 98"/>
                  <a:gd name="T17" fmla="*/ 17 h 101"/>
                  <a:gd name="T18" fmla="*/ 98 w 98"/>
                  <a:gd name="T19" fmla="*/ 23 h 101"/>
                  <a:gd name="T20" fmla="*/ 92 w 98"/>
                  <a:gd name="T21" fmla="*/ 31 h 101"/>
                  <a:gd name="T22" fmla="*/ 89 w 98"/>
                  <a:gd name="T23" fmla="*/ 34 h 101"/>
                  <a:gd name="T24" fmla="*/ 79 w 98"/>
                  <a:gd name="T25" fmla="*/ 31 h 101"/>
                  <a:gd name="T26" fmla="*/ 79 w 98"/>
                  <a:gd name="T27" fmla="*/ 38 h 101"/>
                  <a:gd name="T28" fmla="*/ 82 w 98"/>
                  <a:gd name="T29" fmla="*/ 46 h 101"/>
                  <a:gd name="T30" fmla="*/ 86 w 98"/>
                  <a:gd name="T31" fmla="*/ 51 h 101"/>
                  <a:gd name="T32" fmla="*/ 80 w 98"/>
                  <a:gd name="T33" fmla="*/ 61 h 101"/>
                  <a:gd name="T34" fmla="*/ 85 w 98"/>
                  <a:gd name="T35" fmla="*/ 69 h 101"/>
                  <a:gd name="T36" fmla="*/ 88 w 98"/>
                  <a:gd name="T37" fmla="*/ 76 h 101"/>
                  <a:gd name="T38" fmla="*/ 80 w 98"/>
                  <a:gd name="T39" fmla="*/ 79 h 101"/>
                  <a:gd name="T40" fmla="*/ 80 w 98"/>
                  <a:gd name="T41" fmla="*/ 79 h 101"/>
                  <a:gd name="T42" fmla="*/ 83 w 98"/>
                  <a:gd name="T43" fmla="*/ 90 h 101"/>
                  <a:gd name="T44" fmla="*/ 80 w 98"/>
                  <a:gd name="T45" fmla="*/ 93 h 101"/>
                  <a:gd name="T46" fmla="*/ 74 w 98"/>
                  <a:gd name="T47" fmla="*/ 93 h 101"/>
                  <a:gd name="T48" fmla="*/ 71 w 98"/>
                  <a:gd name="T49" fmla="*/ 87 h 101"/>
                  <a:gd name="T50" fmla="*/ 59 w 98"/>
                  <a:gd name="T51" fmla="*/ 79 h 101"/>
                  <a:gd name="T52" fmla="*/ 56 w 98"/>
                  <a:gd name="T53" fmla="*/ 84 h 101"/>
                  <a:gd name="T54" fmla="*/ 50 w 98"/>
                  <a:gd name="T55" fmla="*/ 87 h 101"/>
                  <a:gd name="T56" fmla="*/ 44 w 98"/>
                  <a:gd name="T57" fmla="*/ 86 h 101"/>
                  <a:gd name="T58" fmla="*/ 41 w 98"/>
                  <a:gd name="T59" fmla="*/ 90 h 101"/>
                  <a:gd name="T60" fmla="*/ 30 w 98"/>
                  <a:gd name="T61" fmla="*/ 101 h 101"/>
                  <a:gd name="T62" fmla="*/ 15 w 98"/>
                  <a:gd name="T63" fmla="*/ 79 h 101"/>
                  <a:gd name="T64" fmla="*/ 6 w 98"/>
                  <a:gd name="T65" fmla="*/ 76 h 101"/>
                  <a:gd name="T66" fmla="*/ 0 w 98"/>
                  <a:gd name="T67" fmla="*/ 70 h 101"/>
                  <a:gd name="T68" fmla="*/ 1 w 98"/>
                  <a:gd name="T69" fmla="*/ 69 h 101"/>
                  <a:gd name="T70" fmla="*/ 4 w 98"/>
                  <a:gd name="T71" fmla="*/ 60 h 101"/>
                  <a:gd name="T72" fmla="*/ 9 w 98"/>
                  <a:gd name="T73" fmla="*/ 63 h 101"/>
                  <a:gd name="T74" fmla="*/ 16 w 98"/>
                  <a:gd name="T75" fmla="*/ 63 h 101"/>
                  <a:gd name="T76" fmla="*/ 24 w 98"/>
                  <a:gd name="T77" fmla="*/ 57 h 101"/>
                  <a:gd name="T78" fmla="*/ 30 w 98"/>
                  <a:gd name="T79" fmla="*/ 43 h 101"/>
                  <a:gd name="T80" fmla="*/ 35 w 98"/>
                  <a:gd name="T81" fmla="*/ 43 h 101"/>
                  <a:gd name="T82" fmla="*/ 38 w 98"/>
                  <a:gd name="T83" fmla="*/ 41 h 101"/>
                  <a:gd name="T84" fmla="*/ 47 w 98"/>
                  <a:gd name="T85" fmla="*/ 52 h 101"/>
                  <a:gd name="T86" fmla="*/ 50 w 98"/>
                  <a:gd name="T87" fmla="*/ 51 h 101"/>
                  <a:gd name="T88" fmla="*/ 50 w 98"/>
                  <a:gd name="T89" fmla="*/ 44 h 101"/>
                  <a:gd name="T90" fmla="*/ 56 w 98"/>
                  <a:gd name="T91" fmla="*/ 43 h 101"/>
                  <a:gd name="T92" fmla="*/ 59 w 98"/>
                  <a:gd name="T93" fmla="*/ 40 h 101"/>
                  <a:gd name="T94" fmla="*/ 59 w 98"/>
                  <a:gd name="T95" fmla="*/ 29 h 101"/>
                  <a:gd name="T96" fmla="*/ 65 w 98"/>
                  <a:gd name="T97" fmla="*/ 23 h 101"/>
                  <a:gd name="T98" fmla="*/ 68 w 98"/>
                  <a:gd name="T99" fmla="*/ 22 h 101"/>
                  <a:gd name="T100" fmla="*/ 65 w 98"/>
                  <a:gd name="T101" fmla="*/ 16 h 101"/>
                  <a:gd name="T102" fmla="*/ 65 w 98"/>
                  <a:gd name="T103" fmla="*/ 1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8" h="101">
                    <a:moveTo>
                      <a:pt x="65" y="10"/>
                    </a:moveTo>
                    <a:lnTo>
                      <a:pt x="74" y="3"/>
                    </a:lnTo>
                    <a:lnTo>
                      <a:pt x="77" y="6"/>
                    </a:lnTo>
                    <a:lnTo>
                      <a:pt x="82" y="6"/>
                    </a:lnTo>
                    <a:lnTo>
                      <a:pt x="88" y="0"/>
                    </a:lnTo>
                    <a:lnTo>
                      <a:pt x="89" y="5"/>
                    </a:lnTo>
                    <a:lnTo>
                      <a:pt x="85" y="10"/>
                    </a:lnTo>
                    <a:lnTo>
                      <a:pt x="82" y="19"/>
                    </a:lnTo>
                    <a:lnTo>
                      <a:pt x="91" y="17"/>
                    </a:lnTo>
                    <a:lnTo>
                      <a:pt x="98" y="23"/>
                    </a:lnTo>
                    <a:lnTo>
                      <a:pt x="92" y="31"/>
                    </a:lnTo>
                    <a:lnTo>
                      <a:pt x="89" y="34"/>
                    </a:lnTo>
                    <a:lnTo>
                      <a:pt x="79" y="31"/>
                    </a:lnTo>
                    <a:lnTo>
                      <a:pt x="79" y="38"/>
                    </a:lnTo>
                    <a:lnTo>
                      <a:pt x="82" y="46"/>
                    </a:lnTo>
                    <a:lnTo>
                      <a:pt x="86" y="51"/>
                    </a:lnTo>
                    <a:lnTo>
                      <a:pt x="80" y="61"/>
                    </a:lnTo>
                    <a:lnTo>
                      <a:pt x="85" y="69"/>
                    </a:lnTo>
                    <a:lnTo>
                      <a:pt x="88" y="76"/>
                    </a:lnTo>
                    <a:lnTo>
                      <a:pt x="80" y="79"/>
                    </a:lnTo>
                    <a:lnTo>
                      <a:pt x="80" y="79"/>
                    </a:lnTo>
                    <a:lnTo>
                      <a:pt x="83" y="90"/>
                    </a:lnTo>
                    <a:lnTo>
                      <a:pt x="80" y="93"/>
                    </a:lnTo>
                    <a:lnTo>
                      <a:pt x="74" y="93"/>
                    </a:lnTo>
                    <a:lnTo>
                      <a:pt x="71" y="87"/>
                    </a:lnTo>
                    <a:lnTo>
                      <a:pt x="59" y="79"/>
                    </a:lnTo>
                    <a:lnTo>
                      <a:pt x="56" y="84"/>
                    </a:lnTo>
                    <a:lnTo>
                      <a:pt x="50" y="87"/>
                    </a:lnTo>
                    <a:lnTo>
                      <a:pt x="44" y="86"/>
                    </a:lnTo>
                    <a:lnTo>
                      <a:pt x="41" y="90"/>
                    </a:lnTo>
                    <a:lnTo>
                      <a:pt x="30" y="101"/>
                    </a:lnTo>
                    <a:lnTo>
                      <a:pt x="15" y="79"/>
                    </a:lnTo>
                    <a:lnTo>
                      <a:pt x="6" y="76"/>
                    </a:lnTo>
                    <a:lnTo>
                      <a:pt x="0" y="70"/>
                    </a:lnTo>
                    <a:lnTo>
                      <a:pt x="1" y="69"/>
                    </a:lnTo>
                    <a:lnTo>
                      <a:pt x="4" y="60"/>
                    </a:lnTo>
                    <a:lnTo>
                      <a:pt x="9" y="63"/>
                    </a:lnTo>
                    <a:lnTo>
                      <a:pt x="16" y="63"/>
                    </a:lnTo>
                    <a:lnTo>
                      <a:pt x="24" y="57"/>
                    </a:lnTo>
                    <a:lnTo>
                      <a:pt x="30" y="43"/>
                    </a:lnTo>
                    <a:lnTo>
                      <a:pt x="35" y="43"/>
                    </a:lnTo>
                    <a:lnTo>
                      <a:pt x="38" y="41"/>
                    </a:lnTo>
                    <a:lnTo>
                      <a:pt x="47" y="52"/>
                    </a:lnTo>
                    <a:lnTo>
                      <a:pt x="50" y="51"/>
                    </a:lnTo>
                    <a:lnTo>
                      <a:pt x="50" y="44"/>
                    </a:lnTo>
                    <a:lnTo>
                      <a:pt x="56" y="43"/>
                    </a:lnTo>
                    <a:lnTo>
                      <a:pt x="59" y="40"/>
                    </a:lnTo>
                    <a:lnTo>
                      <a:pt x="59" y="29"/>
                    </a:lnTo>
                    <a:lnTo>
                      <a:pt x="65" y="23"/>
                    </a:lnTo>
                    <a:lnTo>
                      <a:pt x="68" y="22"/>
                    </a:lnTo>
                    <a:lnTo>
                      <a:pt x="65" y="16"/>
                    </a:lnTo>
                    <a:lnTo>
                      <a:pt x="65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2" name="Freeform 4339">
                <a:extLst>
                  <a:ext uri="{FF2B5EF4-FFF2-40B4-BE49-F238E27FC236}">
                    <a16:creationId xmlns:a16="http://schemas.microsoft.com/office/drawing/2014/main" id="{E6B65A2C-F2C0-2AF2-BC7C-8D901F21E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2"/>
                <a:ext cx="110" cy="99"/>
              </a:xfrm>
              <a:custGeom>
                <a:avLst/>
                <a:gdLst>
                  <a:gd name="T0" fmla="*/ 136 w 220"/>
                  <a:gd name="T1" fmla="*/ 12 h 199"/>
                  <a:gd name="T2" fmla="*/ 130 w 220"/>
                  <a:gd name="T3" fmla="*/ 18 h 199"/>
                  <a:gd name="T4" fmla="*/ 121 w 220"/>
                  <a:gd name="T5" fmla="*/ 27 h 199"/>
                  <a:gd name="T6" fmla="*/ 120 w 220"/>
                  <a:gd name="T7" fmla="*/ 35 h 199"/>
                  <a:gd name="T8" fmla="*/ 118 w 220"/>
                  <a:gd name="T9" fmla="*/ 36 h 199"/>
                  <a:gd name="T10" fmla="*/ 117 w 220"/>
                  <a:gd name="T11" fmla="*/ 42 h 199"/>
                  <a:gd name="T12" fmla="*/ 103 w 220"/>
                  <a:gd name="T13" fmla="*/ 50 h 199"/>
                  <a:gd name="T14" fmla="*/ 100 w 220"/>
                  <a:gd name="T15" fmla="*/ 55 h 199"/>
                  <a:gd name="T16" fmla="*/ 97 w 220"/>
                  <a:gd name="T17" fmla="*/ 77 h 199"/>
                  <a:gd name="T18" fmla="*/ 76 w 220"/>
                  <a:gd name="T19" fmla="*/ 88 h 199"/>
                  <a:gd name="T20" fmla="*/ 66 w 220"/>
                  <a:gd name="T21" fmla="*/ 85 h 199"/>
                  <a:gd name="T22" fmla="*/ 47 w 220"/>
                  <a:gd name="T23" fmla="*/ 93 h 199"/>
                  <a:gd name="T24" fmla="*/ 30 w 220"/>
                  <a:gd name="T25" fmla="*/ 88 h 199"/>
                  <a:gd name="T26" fmla="*/ 19 w 220"/>
                  <a:gd name="T27" fmla="*/ 105 h 199"/>
                  <a:gd name="T28" fmla="*/ 10 w 220"/>
                  <a:gd name="T29" fmla="*/ 117 h 199"/>
                  <a:gd name="T30" fmla="*/ 6 w 220"/>
                  <a:gd name="T31" fmla="*/ 106 h 199"/>
                  <a:gd name="T32" fmla="*/ 0 w 220"/>
                  <a:gd name="T33" fmla="*/ 114 h 199"/>
                  <a:gd name="T34" fmla="*/ 6 w 220"/>
                  <a:gd name="T35" fmla="*/ 129 h 199"/>
                  <a:gd name="T36" fmla="*/ 7 w 220"/>
                  <a:gd name="T37" fmla="*/ 141 h 199"/>
                  <a:gd name="T38" fmla="*/ 10 w 220"/>
                  <a:gd name="T39" fmla="*/ 155 h 199"/>
                  <a:gd name="T40" fmla="*/ 19 w 220"/>
                  <a:gd name="T41" fmla="*/ 159 h 199"/>
                  <a:gd name="T42" fmla="*/ 39 w 220"/>
                  <a:gd name="T43" fmla="*/ 176 h 199"/>
                  <a:gd name="T44" fmla="*/ 47 w 220"/>
                  <a:gd name="T45" fmla="*/ 181 h 199"/>
                  <a:gd name="T46" fmla="*/ 59 w 220"/>
                  <a:gd name="T47" fmla="*/ 173 h 199"/>
                  <a:gd name="T48" fmla="*/ 74 w 220"/>
                  <a:gd name="T49" fmla="*/ 178 h 199"/>
                  <a:gd name="T50" fmla="*/ 85 w 220"/>
                  <a:gd name="T51" fmla="*/ 179 h 199"/>
                  <a:gd name="T52" fmla="*/ 95 w 220"/>
                  <a:gd name="T53" fmla="*/ 181 h 199"/>
                  <a:gd name="T54" fmla="*/ 109 w 220"/>
                  <a:gd name="T55" fmla="*/ 190 h 199"/>
                  <a:gd name="T56" fmla="*/ 112 w 220"/>
                  <a:gd name="T57" fmla="*/ 199 h 199"/>
                  <a:gd name="T58" fmla="*/ 120 w 220"/>
                  <a:gd name="T59" fmla="*/ 187 h 199"/>
                  <a:gd name="T60" fmla="*/ 135 w 220"/>
                  <a:gd name="T61" fmla="*/ 197 h 199"/>
                  <a:gd name="T62" fmla="*/ 139 w 220"/>
                  <a:gd name="T63" fmla="*/ 197 h 199"/>
                  <a:gd name="T64" fmla="*/ 130 w 220"/>
                  <a:gd name="T65" fmla="*/ 176 h 199"/>
                  <a:gd name="T66" fmla="*/ 136 w 220"/>
                  <a:gd name="T67" fmla="*/ 164 h 199"/>
                  <a:gd name="T68" fmla="*/ 132 w 220"/>
                  <a:gd name="T69" fmla="*/ 159 h 199"/>
                  <a:gd name="T70" fmla="*/ 139 w 220"/>
                  <a:gd name="T71" fmla="*/ 161 h 199"/>
                  <a:gd name="T72" fmla="*/ 158 w 220"/>
                  <a:gd name="T73" fmla="*/ 147 h 199"/>
                  <a:gd name="T74" fmla="*/ 161 w 220"/>
                  <a:gd name="T75" fmla="*/ 153 h 199"/>
                  <a:gd name="T76" fmla="*/ 159 w 220"/>
                  <a:gd name="T77" fmla="*/ 161 h 199"/>
                  <a:gd name="T78" fmla="*/ 168 w 220"/>
                  <a:gd name="T79" fmla="*/ 173 h 199"/>
                  <a:gd name="T80" fmla="*/ 185 w 220"/>
                  <a:gd name="T81" fmla="*/ 172 h 199"/>
                  <a:gd name="T82" fmla="*/ 188 w 220"/>
                  <a:gd name="T83" fmla="*/ 179 h 199"/>
                  <a:gd name="T84" fmla="*/ 197 w 220"/>
                  <a:gd name="T85" fmla="*/ 170 h 199"/>
                  <a:gd name="T86" fmla="*/ 208 w 220"/>
                  <a:gd name="T87" fmla="*/ 162 h 199"/>
                  <a:gd name="T88" fmla="*/ 215 w 220"/>
                  <a:gd name="T89" fmla="*/ 170 h 199"/>
                  <a:gd name="T90" fmla="*/ 220 w 220"/>
                  <a:gd name="T91" fmla="*/ 155 h 199"/>
                  <a:gd name="T92" fmla="*/ 215 w 220"/>
                  <a:gd name="T93" fmla="*/ 137 h 199"/>
                  <a:gd name="T94" fmla="*/ 209 w 220"/>
                  <a:gd name="T95" fmla="*/ 127 h 199"/>
                  <a:gd name="T96" fmla="*/ 202 w 220"/>
                  <a:gd name="T97" fmla="*/ 123 h 199"/>
                  <a:gd name="T98" fmla="*/ 206 w 220"/>
                  <a:gd name="T99" fmla="*/ 108 h 199"/>
                  <a:gd name="T100" fmla="*/ 205 w 220"/>
                  <a:gd name="T101" fmla="*/ 96 h 199"/>
                  <a:gd name="T102" fmla="*/ 205 w 220"/>
                  <a:gd name="T103" fmla="*/ 80 h 199"/>
                  <a:gd name="T104" fmla="*/ 200 w 220"/>
                  <a:gd name="T105" fmla="*/ 74 h 199"/>
                  <a:gd name="T106" fmla="*/ 218 w 220"/>
                  <a:gd name="T107" fmla="*/ 52 h 199"/>
                  <a:gd name="T108" fmla="*/ 212 w 220"/>
                  <a:gd name="T109" fmla="*/ 35 h 199"/>
                  <a:gd name="T110" fmla="*/ 206 w 220"/>
                  <a:gd name="T111" fmla="*/ 15 h 199"/>
                  <a:gd name="T112" fmla="*/ 189 w 220"/>
                  <a:gd name="T113" fmla="*/ 4 h 199"/>
                  <a:gd name="T114" fmla="*/ 189 w 220"/>
                  <a:gd name="T115" fmla="*/ 1 h 199"/>
                  <a:gd name="T116" fmla="*/ 189 w 220"/>
                  <a:gd name="T117" fmla="*/ 4 h 199"/>
                  <a:gd name="T118" fmla="*/ 180 w 220"/>
                  <a:gd name="T119" fmla="*/ 10 h 199"/>
                  <a:gd name="T120" fmla="*/ 170 w 220"/>
                  <a:gd name="T121" fmla="*/ 7 h 199"/>
                  <a:gd name="T122" fmla="*/ 156 w 220"/>
                  <a:gd name="T123" fmla="*/ 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0" h="199">
                    <a:moveTo>
                      <a:pt x="145" y="6"/>
                    </a:moveTo>
                    <a:lnTo>
                      <a:pt x="136" y="12"/>
                    </a:lnTo>
                    <a:lnTo>
                      <a:pt x="135" y="17"/>
                    </a:lnTo>
                    <a:lnTo>
                      <a:pt x="130" y="18"/>
                    </a:lnTo>
                    <a:lnTo>
                      <a:pt x="129" y="21"/>
                    </a:lnTo>
                    <a:lnTo>
                      <a:pt x="121" y="27"/>
                    </a:lnTo>
                    <a:lnTo>
                      <a:pt x="126" y="32"/>
                    </a:lnTo>
                    <a:lnTo>
                      <a:pt x="120" y="35"/>
                    </a:lnTo>
                    <a:lnTo>
                      <a:pt x="120" y="36"/>
                    </a:lnTo>
                    <a:lnTo>
                      <a:pt x="118" y="36"/>
                    </a:lnTo>
                    <a:lnTo>
                      <a:pt x="115" y="38"/>
                    </a:lnTo>
                    <a:lnTo>
                      <a:pt x="117" y="42"/>
                    </a:lnTo>
                    <a:lnTo>
                      <a:pt x="109" y="45"/>
                    </a:lnTo>
                    <a:lnTo>
                      <a:pt x="103" y="50"/>
                    </a:lnTo>
                    <a:lnTo>
                      <a:pt x="104" y="50"/>
                    </a:lnTo>
                    <a:lnTo>
                      <a:pt x="100" y="55"/>
                    </a:lnTo>
                    <a:lnTo>
                      <a:pt x="88" y="59"/>
                    </a:lnTo>
                    <a:lnTo>
                      <a:pt x="97" y="77"/>
                    </a:lnTo>
                    <a:lnTo>
                      <a:pt x="82" y="82"/>
                    </a:lnTo>
                    <a:lnTo>
                      <a:pt x="76" y="88"/>
                    </a:lnTo>
                    <a:lnTo>
                      <a:pt x="73" y="77"/>
                    </a:lnTo>
                    <a:lnTo>
                      <a:pt x="66" y="85"/>
                    </a:lnTo>
                    <a:lnTo>
                      <a:pt x="60" y="83"/>
                    </a:lnTo>
                    <a:lnTo>
                      <a:pt x="47" y="93"/>
                    </a:lnTo>
                    <a:lnTo>
                      <a:pt x="42" y="94"/>
                    </a:lnTo>
                    <a:lnTo>
                      <a:pt x="30" y="88"/>
                    </a:lnTo>
                    <a:lnTo>
                      <a:pt x="24" y="100"/>
                    </a:lnTo>
                    <a:lnTo>
                      <a:pt x="19" y="105"/>
                    </a:lnTo>
                    <a:lnTo>
                      <a:pt x="13" y="120"/>
                    </a:lnTo>
                    <a:lnTo>
                      <a:pt x="10" y="117"/>
                    </a:lnTo>
                    <a:lnTo>
                      <a:pt x="4" y="108"/>
                    </a:lnTo>
                    <a:lnTo>
                      <a:pt x="6" y="106"/>
                    </a:lnTo>
                    <a:lnTo>
                      <a:pt x="0" y="106"/>
                    </a:lnTo>
                    <a:lnTo>
                      <a:pt x="0" y="114"/>
                    </a:lnTo>
                    <a:lnTo>
                      <a:pt x="6" y="124"/>
                    </a:lnTo>
                    <a:lnTo>
                      <a:pt x="6" y="129"/>
                    </a:lnTo>
                    <a:lnTo>
                      <a:pt x="7" y="134"/>
                    </a:lnTo>
                    <a:lnTo>
                      <a:pt x="7" y="141"/>
                    </a:lnTo>
                    <a:lnTo>
                      <a:pt x="9" y="147"/>
                    </a:lnTo>
                    <a:lnTo>
                      <a:pt x="10" y="155"/>
                    </a:lnTo>
                    <a:lnTo>
                      <a:pt x="16" y="156"/>
                    </a:lnTo>
                    <a:lnTo>
                      <a:pt x="19" y="159"/>
                    </a:lnTo>
                    <a:lnTo>
                      <a:pt x="30" y="173"/>
                    </a:lnTo>
                    <a:lnTo>
                      <a:pt x="39" y="176"/>
                    </a:lnTo>
                    <a:lnTo>
                      <a:pt x="47" y="173"/>
                    </a:lnTo>
                    <a:lnTo>
                      <a:pt x="47" y="181"/>
                    </a:lnTo>
                    <a:lnTo>
                      <a:pt x="56" y="176"/>
                    </a:lnTo>
                    <a:lnTo>
                      <a:pt x="59" y="173"/>
                    </a:lnTo>
                    <a:lnTo>
                      <a:pt x="60" y="176"/>
                    </a:lnTo>
                    <a:lnTo>
                      <a:pt x="74" y="178"/>
                    </a:lnTo>
                    <a:lnTo>
                      <a:pt x="83" y="182"/>
                    </a:lnTo>
                    <a:lnTo>
                      <a:pt x="85" y="179"/>
                    </a:lnTo>
                    <a:lnTo>
                      <a:pt x="91" y="176"/>
                    </a:lnTo>
                    <a:lnTo>
                      <a:pt x="95" y="181"/>
                    </a:lnTo>
                    <a:lnTo>
                      <a:pt x="104" y="185"/>
                    </a:lnTo>
                    <a:lnTo>
                      <a:pt x="109" y="190"/>
                    </a:lnTo>
                    <a:lnTo>
                      <a:pt x="109" y="196"/>
                    </a:lnTo>
                    <a:lnTo>
                      <a:pt x="112" y="199"/>
                    </a:lnTo>
                    <a:lnTo>
                      <a:pt x="115" y="191"/>
                    </a:lnTo>
                    <a:lnTo>
                      <a:pt x="120" y="187"/>
                    </a:lnTo>
                    <a:lnTo>
                      <a:pt x="124" y="188"/>
                    </a:lnTo>
                    <a:lnTo>
                      <a:pt x="135" y="197"/>
                    </a:lnTo>
                    <a:lnTo>
                      <a:pt x="139" y="199"/>
                    </a:lnTo>
                    <a:lnTo>
                      <a:pt x="139" y="197"/>
                    </a:lnTo>
                    <a:lnTo>
                      <a:pt x="136" y="194"/>
                    </a:lnTo>
                    <a:lnTo>
                      <a:pt x="130" y="176"/>
                    </a:lnTo>
                    <a:lnTo>
                      <a:pt x="133" y="173"/>
                    </a:lnTo>
                    <a:lnTo>
                      <a:pt x="136" y="164"/>
                    </a:lnTo>
                    <a:lnTo>
                      <a:pt x="130" y="162"/>
                    </a:lnTo>
                    <a:lnTo>
                      <a:pt x="132" y="159"/>
                    </a:lnTo>
                    <a:lnTo>
                      <a:pt x="135" y="156"/>
                    </a:lnTo>
                    <a:lnTo>
                      <a:pt x="139" y="161"/>
                    </a:lnTo>
                    <a:lnTo>
                      <a:pt x="145" y="158"/>
                    </a:lnTo>
                    <a:lnTo>
                      <a:pt x="158" y="147"/>
                    </a:lnTo>
                    <a:lnTo>
                      <a:pt x="161" y="146"/>
                    </a:lnTo>
                    <a:lnTo>
                      <a:pt x="161" y="153"/>
                    </a:lnTo>
                    <a:lnTo>
                      <a:pt x="171" y="159"/>
                    </a:lnTo>
                    <a:lnTo>
                      <a:pt x="159" y="161"/>
                    </a:lnTo>
                    <a:lnTo>
                      <a:pt x="161" y="167"/>
                    </a:lnTo>
                    <a:lnTo>
                      <a:pt x="168" y="173"/>
                    </a:lnTo>
                    <a:lnTo>
                      <a:pt x="180" y="170"/>
                    </a:lnTo>
                    <a:lnTo>
                      <a:pt x="185" y="172"/>
                    </a:lnTo>
                    <a:lnTo>
                      <a:pt x="185" y="176"/>
                    </a:lnTo>
                    <a:lnTo>
                      <a:pt x="188" y="179"/>
                    </a:lnTo>
                    <a:lnTo>
                      <a:pt x="188" y="175"/>
                    </a:lnTo>
                    <a:lnTo>
                      <a:pt x="197" y="170"/>
                    </a:lnTo>
                    <a:lnTo>
                      <a:pt x="198" y="172"/>
                    </a:lnTo>
                    <a:lnTo>
                      <a:pt x="208" y="162"/>
                    </a:lnTo>
                    <a:lnTo>
                      <a:pt x="209" y="167"/>
                    </a:lnTo>
                    <a:lnTo>
                      <a:pt x="215" y="170"/>
                    </a:lnTo>
                    <a:lnTo>
                      <a:pt x="215" y="159"/>
                    </a:lnTo>
                    <a:lnTo>
                      <a:pt x="220" y="155"/>
                    </a:lnTo>
                    <a:lnTo>
                      <a:pt x="215" y="143"/>
                    </a:lnTo>
                    <a:lnTo>
                      <a:pt x="215" y="137"/>
                    </a:lnTo>
                    <a:lnTo>
                      <a:pt x="211" y="132"/>
                    </a:lnTo>
                    <a:lnTo>
                      <a:pt x="209" y="127"/>
                    </a:lnTo>
                    <a:lnTo>
                      <a:pt x="205" y="127"/>
                    </a:lnTo>
                    <a:lnTo>
                      <a:pt x="202" y="123"/>
                    </a:lnTo>
                    <a:lnTo>
                      <a:pt x="209" y="114"/>
                    </a:lnTo>
                    <a:lnTo>
                      <a:pt x="206" y="108"/>
                    </a:lnTo>
                    <a:lnTo>
                      <a:pt x="208" y="103"/>
                    </a:lnTo>
                    <a:lnTo>
                      <a:pt x="205" y="96"/>
                    </a:lnTo>
                    <a:lnTo>
                      <a:pt x="208" y="89"/>
                    </a:lnTo>
                    <a:lnTo>
                      <a:pt x="205" y="80"/>
                    </a:lnTo>
                    <a:lnTo>
                      <a:pt x="205" y="73"/>
                    </a:lnTo>
                    <a:lnTo>
                      <a:pt x="200" y="74"/>
                    </a:lnTo>
                    <a:lnTo>
                      <a:pt x="197" y="71"/>
                    </a:lnTo>
                    <a:lnTo>
                      <a:pt x="218" y="52"/>
                    </a:lnTo>
                    <a:lnTo>
                      <a:pt x="217" y="47"/>
                    </a:lnTo>
                    <a:lnTo>
                      <a:pt x="212" y="35"/>
                    </a:lnTo>
                    <a:lnTo>
                      <a:pt x="206" y="21"/>
                    </a:lnTo>
                    <a:lnTo>
                      <a:pt x="206" y="15"/>
                    </a:lnTo>
                    <a:lnTo>
                      <a:pt x="200" y="14"/>
                    </a:lnTo>
                    <a:lnTo>
                      <a:pt x="189" y="4"/>
                    </a:lnTo>
                    <a:lnTo>
                      <a:pt x="191" y="3"/>
                    </a:lnTo>
                    <a:lnTo>
                      <a:pt x="189" y="1"/>
                    </a:lnTo>
                    <a:lnTo>
                      <a:pt x="189" y="3"/>
                    </a:lnTo>
                    <a:lnTo>
                      <a:pt x="189" y="4"/>
                    </a:lnTo>
                    <a:lnTo>
                      <a:pt x="185" y="7"/>
                    </a:lnTo>
                    <a:lnTo>
                      <a:pt x="180" y="10"/>
                    </a:lnTo>
                    <a:lnTo>
                      <a:pt x="173" y="9"/>
                    </a:lnTo>
                    <a:lnTo>
                      <a:pt x="170" y="7"/>
                    </a:lnTo>
                    <a:lnTo>
                      <a:pt x="164" y="0"/>
                    </a:lnTo>
                    <a:lnTo>
                      <a:pt x="156" y="4"/>
                    </a:lnTo>
                    <a:lnTo>
                      <a:pt x="145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3" name="Freeform 4340">
                <a:extLst>
                  <a:ext uri="{FF2B5EF4-FFF2-40B4-BE49-F238E27FC236}">
                    <a16:creationId xmlns:a16="http://schemas.microsoft.com/office/drawing/2014/main" id="{0637D579-905A-9668-5DC6-824DC3E4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0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4" name="Freeform 4341">
                <a:extLst>
                  <a:ext uri="{FF2B5EF4-FFF2-40B4-BE49-F238E27FC236}">
                    <a16:creationId xmlns:a16="http://schemas.microsoft.com/office/drawing/2014/main" id="{CF3D5C80-17FB-0579-0516-9A803D859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0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5" name="Freeform 4342">
                <a:extLst>
                  <a:ext uri="{FF2B5EF4-FFF2-40B4-BE49-F238E27FC236}">
                    <a16:creationId xmlns:a16="http://schemas.microsoft.com/office/drawing/2014/main" id="{EAC56EAF-5665-131E-0FCA-C38802D80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6" name="Line 4343">
                <a:extLst>
                  <a:ext uri="{FF2B5EF4-FFF2-40B4-BE49-F238E27FC236}">
                    <a16:creationId xmlns:a16="http://schemas.microsoft.com/office/drawing/2014/main" id="{AB8552E0-4B6A-FD2A-47ED-6C68114BF7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82" y="32"/>
                <a:ext cx="0" cy="1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7" name="Freeform 4344">
                <a:extLst>
                  <a:ext uri="{FF2B5EF4-FFF2-40B4-BE49-F238E27FC236}">
                    <a16:creationId xmlns:a16="http://schemas.microsoft.com/office/drawing/2014/main" id="{E352D30C-11E1-8F37-8A6E-17DDBE3D8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8" name="Line 4345">
                <a:extLst>
                  <a:ext uri="{FF2B5EF4-FFF2-40B4-BE49-F238E27FC236}">
                    <a16:creationId xmlns:a16="http://schemas.microsoft.com/office/drawing/2014/main" id="{744C1B08-2F4C-44C4-53A5-237BF856F2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82" y="3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9" name="Freeform 4346">
                <a:extLst>
                  <a:ext uri="{FF2B5EF4-FFF2-40B4-BE49-F238E27FC236}">
                    <a16:creationId xmlns:a16="http://schemas.microsoft.com/office/drawing/2014/main" id="{3D8955A5-DEF2-41D7-FD59-2FCCE6605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0" name="Line 4347">
                <a:extLst>
                  <a:ext uri="{FF2B5EF4-FFF2-40B4-BE49-F238E27FC236}">
                    <a16:creationId xmlns:a16="http://schemas.microsoft.com/office/drawing/2014/main" id="{18A47562-D94D-CD44-373D-7F75806E9A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82" y="33"/>
                <a:ext cx="1" cy="0"/>
              </a:xfrm>
              <a:prstGeom prst="line">
                <a:avLst/>
              </a:pr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1" name="Freeform 4348">
                <a:extLst>
                  <a:ext uri="{FF2B5EF4-FFF2-40B4-BE49-F238E27FC236}">
                    <a16:creationId xmlns:a16="http://schemas.microsoft.com/office/drawing/2014/main" id="{CFD3A2FC-11B0-8313-29C2-2CCE09ADA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2"/>
                <a:ext cx="110" cy="99"/>
              </a:xfrm>
              <a:custGeom>
                <a:avLst/>
                <a:gdLst>
                  <a:gd name="T0" fmla="*/ 191 w 220"/>
                  <a:gd name="T1" fmla="*/ 3 h 199"/>
                  <a:gd name="T2" fmla="*/ 200 w 220"/>
                  <a:gd name="T3" fmla="*/ 14 h 199"/>
                  <a:gd name="T4" fmla="*/ 206 w 220"/>
                  <a:gd name="T5" fmla="*/ 21 h 199"/>
                  <a:gd name="T6" fmla="*/ 217 w 220"/>
                  <a:gd name="T7" fmla="*/ 47 h 199"/>
                  <a:gd name="T8" fmla="*/ 197 w 220"/>
                  <a:gd name="T9" fmla="*/ 71 h 199"/>
                  <a:gd name="T10" fmla="*/ 205 w 220"/>
                  <a:gd name="T11" fmla="*/ 73 h 199"/>
                  <a:gd name="T12" fmla="*/ 208 w 220"/>
                  <a:gd name="T13" fmla="*/ 89 h 199"/>
                  <a:gd name="T14" fmla="*/ 208 w 220"/>
                  <a:gd name="T15" fmla="*/ 103 h 199"/>
                  <a:gd name="T16" fmla="*/ 209 w 220"/>
                  <a:gd name="T17" fmla="*/ 114 h 199"/>
                  <a:gd name="T18" fmla="*/ 205 w 220"/>
                  <a:gd name="T19" fmla="*/ 127 h 199"/>
                  <a:gd name="T20" fmla="*/ 211 w 220"/>
                  <a:gd name="T21" fmla="*/ 132 h 199"/>
                  <a:gd name="T22" fmla="*/ 215 w 220"/>
                  <a:gd name="T23" fmla="*/ 143 h 199"/>
                  <a:gd name="T24" fmla="*/ 215 w 220"/>
                  <a:gd name="T25" fmla="*/ 159 h 199"/>
                  <a:gd name="T26" fmla="*/ 209 w 220"/>
                  <a:gd name="T27" fmla="*/ 167 h 199"/>
                  <a:gd name="T28" fmla="*/ 198 w 220"/>
                  <a:gd name="T29" fmla="*/ 172 h 199"/>
                  <a:gd name="T30" fmla="*/ 188 w 220"/>
                  <a:gd name="T31" fmla="*/ 175 h 199"/>
                  <a:gd name="T32" fmla="*/ 185 w 220"/>
                  <a:gd name="T33" fmla="*/ 176 h 199"/>
                  <a:gd name="T34" fmla="*/ 180 w 220"/>
                  <a:gd name="T35" fmla="*/ 170 h 199"/>
                  <a:gd name="T36" fmla="*/ 161 w 220"/>
                  <a:gd name="T37" fmla="*/ 167 h 199"/>
                  <a:gd name="T38" fmla="*/ 171 w 220"/>
                  <a:gd name="T39" fmla="*/ 159 h 199"/>
                  <a:gd name="T40" fmla="*/ 161 w 220"/>
                  <a:gd name="T41" fmla="*/ 146 h 199"/>
                  <a:gd name="T42" fmla="*/ 145 w 220"/>
                  <a:gd name="T43" fmla="*/ 158 h 199"/>
                  <a:gd name="T44" fmla="*/ 135 w 220"/>
                  <a:gd name="T45" fmla="*/ 156 h 199"/>
                  <a:gd name="T46" fmla="*/ 130 w 220"/>
                  <a:gd name="T47" fmla="*/ 162 h 199"/>
                  <a:gd name="T48" fmla="*/ 133 w 220"/>
                  <a:gd name="T49" fmla="*/ 173 h 199"/>
                  <a:gd name="T50" fmla="*/ 136 w 220"/>
                  <a:gd name="T51" fmla="*/ 194 h 199"/>
                  <a:gd name="T52" fmla="*/ 139 w 220"/>
                  <a:gd name="T53" fmla="*/ 199 h 199"/>
                  <a:gd name="T54" fmla="*/ 124 w 220"/>
                  <a:gd name="T55" fmla="*/ 188 h 199"/>
                  <a:gd name="T56" fmla="*/ 115 w 220"/>
                  <a:gd name="T57" fmla="*/ 191 h 199"/>
                  <a:gd name="T58" fmla="*/ 109 w 220"/>
                  <a:gd name="T59" fmla="*/ 196 h 199"/>
                  <a:gd name="T60" fmla="*/ 104 w 220"/>
                  <a:gd name="T61" fmla="*/ 185 h 199"/>
                  <a:gd name="T62" fmla="*/ 91 w 220"/>
                  <a:gd name="T63" fmla="*/ 176 h 199"/>
                  <a:gd name="T64" fmla="*/ 83 w 220"/>
                  <a:gd name="T65" fmla="*/ 182 h 199"/>
                  <a:gd name="T66" fmla="*/ 60 w 220"/>
                  <a:gd name="T67" fmla="*/ 176 h 199"/>
                  <a:gd name="T68" fmla="*/ 56 w 220"/>
                  <a:gd name="T69" fmla="*/ 176 h 199"/>
                  <a:gd name="T70" fmla="*/ 47 w 220"/>
                  <a:gd name="T71" fmla="*/ 173 h 199"/>
                  <a:gd name="T72" fmla="*/ 30 w 220"/>
                  <a:gd name="T73" fmla="*/ 173 h 199"/>
                  <a:gd name="T74" fmla="*/ 16 w 220"/>
                  <a:gd name="T75" fmla="*/ 156 h 199"/>
                  <a:gd name="T76" fmla="*/ 9 w 220"/>
                  <a:gd name="T77" fmla="*/ 147 h 199"/>
                  <a:gd name="T78" fmla="*/ 7 w 220"/>
                  <a:gd name="T79" fmla="*/ 134 h 199"/>
                  <a:gd name="T80" fmla="*/ 6 w 220"/>
                  <a:gd name="T81" fmla="*/ 124 h 199"/>
                  <a:gd name="T82" fmla="*/ 0 w 220"/>
                  <a:gd name="T83" fmla="*/ 106 h 199"/>
                  <a:gd name="T84" fmla="*/ 4 w 220"/>
                  <a:gd name="T85" fmla="*/ 108 h 199"/>
                  <a:gd name="T86" fmla="*/ 13 w 220"/>
                  <a:gd name="T87" fmla="*/ 120 h 199"/>
                  <a:gd name="T88" fmla="*/ 24 w 220"/>
                  <a:gd name="T89" fmla="*/ 100 h 199"/>
                  <a:gd name="T90" fmla="*/ 42 w 220"/>
                  <a:gd name="T91" fmla="*/ 94 h 199"/>
                  <a:gd name="T92" fmla="*/ 60 w 220"/>
                  <a:gd name="T93" fmla="*/ 83 h 199"/>
                  <a:gd name="T94" fmla="*/ 73 w 220"/>
                  <a:gd name="T95" fmla="*/ 77 h 199"/>
                  <a:gd name="T96" fmla="*/ 82 w 220"/>
                  <a:gd name="T97" fmla="*/ 82 h 199"/>
                  <a:gd name="T98" fmla="*/ 88 w 220"/>
                  <a:gd name="T99" fmla="*/ 59 h 199"/>
                  <a:gd name="T100" fmla="*/ 104 w 220"/>
                  <a:gd name="T101" fmla="*/ 50 h 199"/>
                  <a:gd name="T102" fmla="*/ 109 w 220"/>
                  <a:gd name="T103" fmla="*/ 45 h 199"/>
                  <a:gd name="T104" fmla="*/ 115 w 220"/>
                  <a:gd name="T105" fmla="*/ 38 h 199"/>
                  <a:gd name="T106" fmla="*/ 120 w 220"/>
                  <a:gd name="T107" fmla="*/ 36 h 199"/>
                  <a:gd name="T108" fmla="*/ 126 w 220"/>
                  <a:gd name="T109" fmla="*/ 32 h 199"/>
                  <a:gd name="T110" fmla="*/ 129 w 220"/>
                  <a:gd name="T111" fmla="*/ 21 h 199"/>
                  <a:gd name="T112" fmla="*/ 135 w 220"/>
                  <a:gd name="T113" fmla="*/ 17 h 199"/>
                  <a:gd name="T114" fmla="*/ 145 w 220"/>
                  <a:gd name="T115" fmla="*/ 6 h 199"/>
                  <a:gd name="T116" fmla="*/ 164 w 220"/>
                  <a:gd name="T117" fmla="*/ 0 h 199"/>
                  <a:gd name="T118" fmla="*/ 173 w 220"/>
                  <a:gd name="T119" fmla="*/ 9 h 199"/>
                  <a:gd name="T120" fmla="*/ 185 w 220"/>
                  <a:gd name="T121" fmla="*/ 7 h 199"/>
                  <a:gd name="T122" fmla="*/ 189 w 220"/>
                  <a:gd name="T123" fmla="*/ 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0" h="199">
                    <a:moveTo>
                      <a:pt x="189" y="1"/>
                    </a:moveTo>
                    <a:lnTo>
                      <a:pt x="191" y="3"/>
                    </a:lnTo>
                    <a:lnTo>
                      <a:pt x="189" y="4"/>
                    </a:lnTo>
                    <a:lnTo>
                      <a:pt x="200" y="14"/>
                    </a:lnTo>
                    <a:lnTo>
                      <a:pt x="206" y="15"/>
                    </a:lnTo>
                    <a:lnTo>
                      <a:pt x="206" y="21"/>
                    </a:lnTo>
                    <a:lnTo>
                      <a:pt x="212" y="35"/>
                    </a:lnTo>
                    <a:lnTo>
                      <a:pt x="217" y="47"/>
                    </a:lnTo>
                    <a:lnTo>
                      <a:pt x="218" y="52"/>
                    </a:lnTo>
                    <a:lnTo>
                      <a:pt x="197" y="71"/>
                    </a:lnTo>
                    <a:lnTo>
                      <a:pt x="200" y="74"/>
                    </a:lnTo>
                    <a:lnTo>
                      <a:pt x="205" y="73"/>
                    </a:lnTo>
                    <a:lnTo>
                      <a:pt x="205" y="80"/>
                    </a:lnTo>
                    <a:lnTo>
                      <a:pt x="208" y="89"/>
                    </a:lnTo>
                    <a:lnTo>
                      <a:pt x="205" y="96"/>
                    </a:lnTo>
                    <a:lnTo>
                      <a:pt x="208" y="103"/>
                    </a:lnTo>
                    <a:lnTo>
                      <a:pt x="206" y="108"/>
                    </a:lnTo>
                    <a:lnTo>
                      <a:pt x="209" y="114"/>
                    </a:lnTo>
                    <a:lnTo>
                      <a:pt x="202" y="123"/>
                    </a:lnTo>
                    <a:lnTo>
                      <a:pt x="205" y="127"/>
                    </a:lnTo>
                    <a:lnTo>
                      <a:pt x="209" y="127"/>
                    </a:lnTo>
                    <a:lnTo>
                      <a:pt x="211" y="132"/>
                    </a:lnTo>
                    <a:lnTo>
                      <a:pt x="215" y="137"/>
                    </a:lnTo>
                    <a:lnTo>
                      <a:pt x="215" y="143"/>
                    </a:lnTo>
                    <a:lnTo>
                      <a:pt x="220" y="155"/>
                    </a:lnTo>
                    <a:lnTo>
                      <a:pt x="215" y="159"/>
                    </a:lnTo>
                    <a:lnTo>
                      <a:pt x="215" y="170"/>
                    </a:lnTo>
                    <a:lnTo>
                      <a:pt x="209" y="167"/>
                    </a:lnTo>
                    <a:lnTo>
                      <a:pt x="208" y="162"/>
                    </a:lnTo>
                    <a:lnTo>
                      <a:pt x="198" y="172"/>
                    </a:lnTo>
                    <a:lnTo>
                      <a:pt x="197" y="170"/>
                    </a:lnTo>
                    <a:lnTo>
                      <a:pt x="188" y="175"/>
                    </a:lnTo>
                    <a:lnTo>
                      <a:pt x="188" y="179"/>
                    </a:lnTo>
                    <a:lnTo>
                      <a:pt x="185" y="176"/>
                    </a:lnTo>
                    <a:lnTo>
                      <a:pt x="185" y="172"/>
                    </a:lnTo>
                    <a:lnTo>
                      <a:pt x="180" y="170"/>
                    </a:lnTo>
                    <a:lnTo>
                      <a:pt x="168" y="173"/>
                    </a:lnTo>
                    <a:lnTo>
                      <a:pt x="161" y="167"/>
                    </a:lnTo>
                    <a:lnTo>
                      <a:pt x="159" y="161"/>
                    </a:lnTo>
                    <a:lnTo>
                      <a:pt x="171" y="159"/>
                    </a:lnTo>
                    <a:lnTo>
                      <a:pt x="161" y="153"/>
                    </a:lnTo>
                    <a:lnTo>
                      <a:pt x="161" y="146"/>
                    </a:lnTo>
                    <a:lnTo>
                      <a:pt x="158" y="147"/>
                    </a:lnTo>
                    <a:lnTo>
                      <a:pt x="145" y="158"/>
                    </a:lnTo>
                    <a:lnTo>
                      <a:pt x="139" y="161"/>
                    </a:lnTo>
                    <a:lnTo>
                      <a:pt x="135" y="156"/>
                    </a:lnTo>
                    <a:lnTo>
                      <a:pt x="132" y="159"/>
                    </a:lnTo>
                    <a:lnTo>
                      <a:pt x="130" y="162"/>
                    </a:lnTo>
                    <a:lnTo>
                      <a:pt x="136" y="164"/>
                    </a:lnTo>
                    <a:lnTo>
                      <a:pt x="133" y="173"/>
                    </a:lnTo>
                    <a:lnTo>
                      <a:pt x="130" y="176"/>
                    </a:lnTo>
                    <a:lnTo>
                      <a:pt x="136" y="194"/>
                    </a:lnTo>
                    <a:lnTo>
                      <a:pt x="139" y="197"/>
                    </a:lnTo>
                    <a:lnTo>
                      <a:pt x="139" y="199"/>
                    </a:lnTo>
                    <a:lnTo>
                      <a:pt x="135" y="197"/>
                    </a:lnTo>
                    <a:lnTo>
                      <a:pt x="124" y="188"/>
                    </a:lnTo>
                    <a:lnTo>
                      <a:pt x="120" y="187"/>
                    </a:lnTo>
                    <a:lnTo>
                      <a:pt x="115" y="191"/>
                    </a:lnTo>
                    <a:lnTo>
                      <a:pt x="112" y="199"/>
                    </a:lnTo>
                    <a:lnTo>
                      <a:pt x="109" y="196"/>
                    </a:lnTo>
                    <a:lnTo>
                      <a:pt x="109" y="190"/>
                    </a:lnTo>
                    <a:lnTo>
                      <a:pt x="104" y="185"/>
                    </a:lnTo>
                    <a:lnTo>
                      <a:pt x="95" y="181"/>
                    </a:lnTo>
                    <a:lnTo>
                      <a:pt x="91" y="176"/>
                    </a:lnTo>
                    <a:lnTo>
                      <a:pt x="85" y="179"/>
                    </a:lnTo>
                    <a:lnTo>
                      <a:pt x="83" y="182"/>
                    </a:lnTo>
                    <a:lnTo>
                      <a:pt x="74" y="178"/>
                    </a:lnTo>
                    <a:lnTo>
                      <a:pt x="60" y="176"/>
                    </a:lnTo>
                    <a:lnTo>
                      <a:pt x="59" y="173"/>
                    </a:lnTo>
                    <a:lnTo>
                      <a:pt x="56" y="176"/>
                    </a:lnTo>
                    <a:lnTo>
                      <a:pt x="47" y="181"/>
                    </a:lnTo>
                    <a:lnTo>
                      <a:pt x="47" y="173"/>
                    </a:lnTo>
                    <a:lnTo>
                      <a:pt x="39" y="176"/>
                    </a:lnTo>
                    <a:lnTo>
                      <a:pt x="30" y="173"/>
                    </a:lnTo>
                    <a:lnTo>
                      <a:pt x="19" y="159"/>
                    </a:lnTo>
                    <a:lnTo>
                      <a:pt x="16" y="156"/>
                    </a:lnTo>
                    <a:lnTo>
                      <a:pt x="10" y="155"/>
                    </a:lnTo>
                    <a:lnTo>
                      <a:pt x="9" y="147"/>
                    </a:lnTo>
                    <a:lnTo>
                      <a:pt x="7" y="141"/>
                    </a:lnTo>
                    <a:lnTo>
                      <a:pt x="7" y="134"/>
                    </a:lnTo>
                    <a:lnTo>
                      <a:pt x="6" y="129"/>
                    </a:lnTo>
                    <a:lnTo>
                      <a:pt x="6" y="124"/>
                    </a:lnTo>
                    <a:lnTo>
                      <a:pt x="0" y="114"/>
                    </a:lnTo>
                    <a:lnTo>
                      <a:pt x="0" y="106"/>
                    </a:lnTo>
                    <a:lnTo>
                      <a:pt x="6" y="106"/>
                    </a:lnTo>
                    <a:lnTo>
                      <a:pt x="4" y="108"/>
                    </a:lnTo>
                    <a:lnTo>
                      <a:pt x="10" y="117"/>
                    </a:lnTo>
                    <a:lnTo>
                      <a:pt x="13" y="120"/>
                    </a:lnTo>
                    <a:lnTo>
                      <a:pt x="19" y="105"/>
                    </a:lnTo>
                    <a:lnTo>
                      <a:pt x="24" y="100"/>
                    </a:lnTo>
                    <a:lnTo>
                      <a:pt x="30" y="88"/>
                    </a:lnTo>
                    <a:lnTo>
                      <a:pt x="42" y="94"/>
                    </a:lnTo>
                    <a:lnTo>
                      <a:pt x="47" y="93"/>
                    </a:lnTo>
                    <a:lnTo>
                      <a:pt x="60" y="83"/>
                    </a:lnTo>
                    <a:lnTo>
                      <a:pt x="66" y="85"/>
                    </a:lnTo>
                    <a:lnTo>
                      <a:pt x="73" y="77"/>
                    </a:lnTo>
                    <a:lnTo>
                      <a:pt x="76" y="88"/>
                    </a:lnTo>
                    <a:lnTo>
                      <a:pt x="82" y="82"/>
                    </a:lnTo>
                    <a:lnTo>
                      <a:pt x="97" y="77"/>
                    </a:lnTo>
                    <a:lnTo>
                      <a:pt x="88" y="59"/>
                    </a:lnTo>
                    <a:lnTo>
                      <a:pt x="100" y="55"/>
                    </a:lnTo>
                    <a:lnTo>
                      <a:pt x="104" y="50"/>
                    </a:lnTo>
                    <a:lnTo>
                      <a:pt x="103" y="50"/>
                    </a:lnTo>
                    <a:lnTo>
                      <a:pt x="109" y="45"/>
                    </a:lnTo>
                    <a:lnTo>
                      <a:pt x="117" y="42"/>
                    </a:lnTo>
                    <a:lnTo>
                      <a:pt x="115" y="38"/>
                    </a:lnTo>
                    <a:lnTo>
                      <a:pt x="118" y="36"/>
                    </a:lnTo>
                    <a:lnTo>
                      <a:pt x="120" y="36"/>
                    </a:lnTo>
                    <a:lnTo>
                      <a:pt x="120" y="35"/>
                    </a:lnTo>
                    <a:lnTo>
                      <a:pt x="126" y="32"/>
                    </a:lnTo>
                    <a:lnTo>
                      <a:pt x="121" y="27"/>
                    </a:lnTo>
                    <a:lnTo>
                      <a:pt x="129" y="21"/>
                    </a:lnTo>
                    <a:lnTo>
                      <a:pt x="130" y="18"/>
                    </a:lnTo>
                    <a:lnTo>
                      <a:pt x="135" y="17"/>
                    </a:lnTo>
                    <a:lnTo>
                      <a:pt x="136" y="12"/>
                    </a:lnTo>
                    <a:lnTo>
                      <a:pt x="145" y="6"/>
                    </a:lnTo>
                    <a:lnTo>
                      <a:pt x="156" y="4"/>
                    </a:lnTo>
                    <a:lnTo>
                      <a:pt x="164" y="0"/>
                    </a:lnTo>
                    <a:lnTo>
                      <a:pt x="170" y="7"/>
                    </a:lnTo>
                    <a:lnTo>
                      <a:pt x="173" y="9"/>
                    </a:lnTo>
                    <a:lnTo>
                      <a:pt x="180" y="10"/>
                    </a:lnTo>
                    <a:lnTo>
                      <a:pt x="185" y="7"/>
                    </a:lnTo>
                    <a:lnTo>
                      <a:pt x="189" y="4"/>
                    </a:lnTo>
                    <a:lnTo>
                      <a:pt x="189" y="3"/>
                    </a:lnTo>
                    <a:lnTo>
                      <a:pt x="18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2" name="Freeform 4349">
                <a:extLst>
                  <a:ext uri="{FF2B5EF4-FFF2-40B4-BE49-F238E27FC236}">
                    <a16:creationId xmlns:a16="http://schemas.microsoft.com/office/drawing/2014/main" id="{AEED1A55-7197-6944-1304-EC914E951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2"/>
                <a:ext cx="110" cy="99"/>
              </a:xfrm>
              <a:custGeom>
                <a:avLst/>
                <a:gdLst>
                  <a:gd name="T0" fmla="*/ 191 w 220"/>
                  <a:gd name="T1" fmla="*/ 3 h 199"/>
                  <a:gd name="T2" fmla="*/ 200 w 220"/>
                  <a:gd name="T3" fmla="*/ 14 h 199"/>
                  <a:gd name="T4" fmla="*/ 206 w 220"/>
                  <a:gd name="T5" fmla="*/ 21 h 199"/>
                  <a:gd name="T6" fmla="*/ 217 w 220"/>
                  <a:gd name="T7" fmla="*/ 47 h 199"/>
                  <a:gd name="T8" fmla="*/ 197 w 220"/>
                  <a:gd name="T9" fmla="*/ 71 h 199"/>
                  <a:gd name="T10" fmla="*/ 205 w 220"/>
                  <a:gd name="T11" fmla="*/ 73 h 199"/>
                  <a:gd name="T12" fmla="*/ 208 w 220"/>
                  <a:gd name="T13" fmla="*/ 89 h 199"/>
                  <a:gd name="T14" fmla="*/ 208 w 220"/>
                  <a:gd name="T15" fmla="*/ 103 h 199"/>
                  <a:gd name="T16" fmla="*/ 209 w 220"/>
                  <a:gd name="T17" fmla="*/ 114 h 199"/>
                  <a:gd name="T18" fmla="*/ 205 w 220"/>
                  <a:gd name="T19" fmla="*/ 127 h 199"/>
                  <a:gd name="T20" fmla="*/ 211 w 220"/>
                  <a:gd name="T21" fmla="*/ 132 h 199"/>
                  <a:gd name="T22" fmla="*/ 215 w 220"/>
                  <a:gd name="T23" fmla="*/ 143 h 199"/>
                  <a:gd name="T24" fmla="*/ 215 w 220"/>
                  <a:gd name="T25" fmla="*/ 159 h 199"/>
                  <a:gd name="T26" fmla="*/ 209 w 220"/>
                  <a:gd name="T27" fmla="*/ 167 h 199"/>
                  <a:gd name="T28" fmla="*/ 198 w 220"/>
                  <a:gd name="T29" fmla="*/ 172 h 199"/>
                  <a:gd name="T30" fmla="*/ 188 w 220"/>
                  <a:gd name="T31" fmla="*/ 175 h 199"/>
                  <a:gd name="T32" fmla="*/ 185 w 220"/>
                  <a:gd name="T33" fmla="*/ 176 h 199"/>
                  <a:gd name="T34" fmla="*/ 180 w 220"/>
                  <a:gd name="T35" fmla="*/ 170 h 199"/>
                  <a:gd name="T36" fmla="*/ 161 w 220"/>
                  <a:gd name="T37" fmla="*/ 167 h 199"/>
                  <a:gd name="T38" fmla="*/ 171 w 220"/>
                  <a:gd name="T39" fmla="*/ 159 h 199"/>
                  <a:gd name="T40" fmla="*/ 161 w 220"/>
                  <a:gd name="T41" fmla="*/ 146 h 199"/>
                  <a:gd name="T42" fmla="*/ 145 w 220"/>
                  <a:gd name="T43" fmla="*/ 158 h 199"/>
                  <a:gd name="T44" fmla="*/ 135 w 220"/>
                  <a:gd name="T45" fmla="*/ 156 h 199"/>
                  <a:gd name="T46" fmla="*/ 130 w 220"/>
                  <a:gd name="T47" fmla="*/ 162 h 199"/>
                  <a:gd name="T48" fmla="*/ 133 w 220"/>
                  <a:gd name="T49" fmla="*/ 173 h 199"/>
                  <a:gd name="T50" fmla="*/ 136 w 220"/>
                  <a:gd name="T51" fmla="*/ 194 h 199"/>
                  <a:gd name="T52" fmla="*/ 139 w 220"/>
                  <a:gd name="T53" fmla="*/ 199 h 199"/>
                  <a:gd name="T54" fmla="*/ 124 w 220"/>
                  <a:gd name="T55" fmla="*/ 188 h 199"/>
                  <a:gd name="T56" fmla="*/ 115 w 220"/>
                  <a:gd name="T57" fmla="*/ 191 h 199"/>
                  <a:gd name="T58" fmla="*/ 109 w 220"/>
                  <a:gd name="T59" fmla="*/ 196 h 199"/>
                  <a:gd name="T60" fmla="*/ 104 w 220"/>
                  <a:gd name="T61" fmla="*/ 185 h 199"/>
                  <a:gd name="T62" fmla="*/ 91 w 220"/>
                  <a:gd name="T63" fmla="*/ 176 h 199"/>
                  <a:gd name="T64" fmla="*/ 83 w 220"/>
                  <a:gd name="T65" fmla="*/ 182 h 199"/>
                  <a:gd name="T66" fmla="*/ 60 w 220"/>
                  <a:gd name="T67" fmla="*/ 176 h 199"/>
                  <a:gd name="T68" fmla="*/ 56 w 220"/>
                  <a:gd name="T69" fmla="*/ 176 h 199"/>
                  <a:gd name="T70" fmla="*/ 47 w 220"/>
                  <a:gd name="T71" fmla="*/ 173 h 199"/>
                  <a:gd name="T72" fmla="*/ 30 w 220"/>
                  <a:gd name="T73" fmla="*/ 173 h 199"/>
                  <a:gd name="T74" fmla="*/ 16 w 220"/>
                  <a:gd name="T75" fmla="*/ 156 h 199"/>
                  <a:gd name="T76" fmla="*/ 9 w 220"/>
                  <a:gd name="T77" fmla="*/ 147 h 199"/>
                  <a:gd name="T78" fmla="*/ 7 w 220"/>
                  <a:gd name="T79" fmla="*/ 134 h 199"/>
                  <a:gd name="T80" fmla="*/ 6 w 220"/>
                  <a:gd name="T81" fmla="*/ 124 h 199"/>
                  <a:gd name="T82" fmla="*/ 0 w 220"/>
                  <a:gd name="T83" fmla="*/ 106 h 199"/>
                  <a:gd name="T84" fmla="*/ 4 w 220"/>
                  <a:gd name="T85" fmla="*/ 108 h 199"/>
                  <a:gd name="T86" fmla="*/ 13 w 220"/>
                  <a:gd name="T87" fmla="*/ 120 h 199"/>
                  <a:gd name="T88" fmla="*/ 24 w 220"/>
                  <a:gd name="T89" fmla="*/ 100 h 199"/>
                  <a:gd name="T90" fmla="*/ 42 w 220"/>
                  <a:gd name="T91" fmla="*/ 94 h 199"/>
                  <a:gd name="T92" fmla="*/ 60 w 220"/>
                  <a:gd name="T93" fmla="*/ 83 h 199"/>
                  <a:gd name="T94" fmla="*/ 73 w 220"/>
                  <a:gd name="T95" fmla="*/ 77 h 199"/>
                  <a:gd name="T96" fmla="*/ 82 w 220"/>
                  <a:gd name="T97" fmla="*/ 82 h 199"/>
                  <a:gd name="T98" fmla="*/ 88 w 220"/>
                  <a:gd name="T99" fmla="*/ 59 h 199"/>
                  <a:gd name="T100" fmla="*/ 104 w 220"/>
                  <a:gd name="T101" fmla="*/ 50 h 199"/>
                  <a:gd name="T102" fmla="*/ 109 w 220"/>
                  <a:gd name="T103" fmla="*/ 45 h 199"/>
                  <a:gd name="T104" fmla="*/ 115 w 220"/>
                  <a:gd name="T105" fmla="*/ 38 h 199"/>
                  <a:gd name="T106" fmla="*/ 120 w 220"/>
                  <a:gd name="T107" fmla="*/ 36 h 199"/>
                  <a:gd name="T108" fmla="*/ 126 w 220"/>
                  <a:gd name="T109" fmla="*/ 32 h 199"/>
                  <a:gd name="T110" fmla="*/ 129 w 220"/>
                  <a:gd name="T111" fmla="*/ 21 h 199"/>
                  <a:gd name="T112" fmla="*/ 135 w 220"/>
                  <a:gd name="T113" fmla="*/ 17 h 199"/>
                  <a:gd name="T114" fmla="*/ 145 w 220"/>
                  <a:gd name="T115" fmla="*/ 6 h 199"/>
                  <a:gd name="T116" fmla="*/ 164 w 220"/>
                  <a:gd name="T117" fmla="*/ 0 h 199"/>
                  <a:gd name="T118" fmla="*/ 173 w 220"/>
                  <a:gd name="T119" fmla="*/ 9 h 199"/>
                  <a:gd name="T120" fmla="*/ 185 w 220"/>
                  <a:gd name="T121" fmla="*/ 7 h 199"/>
                  <a:gd name="T122" fmla="*/ 189 w 220"/>
                  <a:gd name="T123" fmla="*/ 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0" h="199">
                    <a:moveTo>
                      <a:pt x="189" y="1"/>
                    </a:moveTo>
                    <a:lnTo>
                      <a:pt x="191" y="3"/>
                    </a:lnTo>
                    <a:lnTo>
                      <a:pt x="189" y="4"/>
                    </a:lnTo>
                    <a:lnTo>
                      <a:pt x="200" y="14"/>
                    </a:lnTo>
                    <a:lnTo>
                      <a:pt x="206" y="15"/>
                    </a:lnTo>
                    <a:lnTo>
                      <a:pt x="206" y="21"/>
                    </a:lnTo>
                    <a:lnTo>
                      <a:pt x="212" y="35"/>
                    </a:lnTo>
                    <a:lnTo>
                      <a:pt x="217" y="47"/>
                    </a:lnTo>
                    <a:lnTo>
                      <a:pt x="218" y="52"/>
                    </a:lnTo>
                    <a:lnTo>
                      <a:pt x="197" y="71"/>
                    </a:lnTo>
                    <a:lnTo>
                      <a:pt x="200" y="74"/>
                    </a:lnTo>
                    <a:lnTo>
                      <a:pt x="205" y="73"/>
                    </a:lnTo>
                    <a:lnTo>
                      <a:pt x="205" y="80"/>
                    </a:lnTo>
                    <a:lnTo>
                      <a:pt x="208" y="89"/>
                    </a:lnTo>
                    <a:lnTo>
                      <a:pt x="205" y="96"/>
                    </a:lnTo>
                    <a:lnTo>
                      <a:pt x="208" y="103"/>
                    </a:lnTo>
                    <a:lnTo>
                      <a:pt x="206" y="108"/>
                    </a:lnTo>
                    <a:lnTo>
                      <a:pt x="209" y="114"/>
                    </a:lnTo>
                    <a:lnTo>
                      <a:pt x="202" y="123"/>
                    </a:lnTo>
                    <a:lnTo>
                      <a:pt x="205" y="127"/>
                    </a:lnTo>
                    <a:lnTo>
                      <a:pt x="209" y="127"/>
                    </a:lnTo>
                    <a:lnTo>
                      <a:pt x="211" y="132"/>
                    </a:lnTo>
                    <a:lnTo>
                      <a:pt x="215" y="137"/>
                    </a:lnTo>
                    <a:lnTo>
                      <a:pt x="215" y="143"/>
                    </a:lnTo>
                    <a:lnTo>
                      <a:pt x="220" y="155"/>
                    </a:lnTo>
                    <a:lnTo>
                      <a:pt x="215" y="159"/>
                    </a:lnTo>
                    <a:lnTo>
                      <a:pt x="215" y="170"/>
                    </a:lnTo>
                    <a:lnTo>
                      <a:pt x="209" y="167"/>
                    </a:lnTo>
                    <a:lnTo>
                      <a:pt x="208" y="162"/>
                    </a:lnTo>
                    <a:lnTo>
                      <a:pt x="198" y="172"/>
                    </a:lnTo>
                    <a:lnTo>
                      <a:pt x="197" y="170"/>
                    </a:lnTo>
                    <a:lnTo>
                      <a:pt x="188" y="175"/>
                    </a:lnTo>
                    <a:lnTo>
                      <a:pt x="188" y="179"/>
                    </a:lnTo>
                    <a:lnTo>
                      <a:pt x="185" y="176"/>
                    </a:lnTo>
                    <a:lnTo>
                      <a:pt x="185" y="172"/>
                    </a:lnTo>
                    <a:lnTo>
                      <a:pt x="180" y="170"/>
                    </a:lnTo>
                    <a:lnTo>
                      <a:pt x="168" y="173"/>
                    </a:lnTo>
                    <a:lnTo>
                      <a:pt x="161" y="167"/>
                    </a:lnTo>
                    <a:lnTo>
                      <a:pt x="159" y="161"/>
                    </a:lnTo>
                    <a:lnTo>
                      <a:pt x="171" y="159"/>
                    </a:lnTo>
                    <a:lnTo>
                      <a:pt x="161" y="153"/>
                    </a:lnTo>
                    <a:lnTo>
                      <a:pt x="161" y="146"/>
                    </a:lnTo>
                    <a:lnTo>
                      <a:pt x="158" y="147"/>
                    </a:lnTo>
                    <a:lnTo>
                      <a:pt x="145" y="158"/>
                    </a:lnTo>
                    <a:lnTo>
                      <a:pt x="139" y="161"/>
                    </a:lnTo>
                    <a:lnTo>
                      <a:pt x="135" y="156"/>
                    </a:lnTo>
                    <a:lnTo>
                      <a:pt x="132" y="159"/>
                    </a:lnTo>
                    <a:lnTo>
                      <a:pt x="130" y="162"/>
                    </a:lnTo>
                    <a:lnTo>
                      <a:pt x="136" y="164"/>
                    </a:lnTo>
                    <a:lnTo>
                      <a:pt x="133" y="173"/>
                    </a:lnTo>
                    <a:lnTo>
                      <a:pt x="130" y="176"/>
                    </a:lnTo>
                    <a:lnTo>
                      <a:pt x="136" y="194"/>
                    </a:lnTo>
                    <a:lnTo>
                      <a:pt x="139" y="197"/>
                    </a:lnTo>
                    <a:lnTo>
                      <a:pt x="139" y="199"/>
                    </a:lnTo>
                    <a:lnTo>
                      <a:pt x="135" y="197"/>
                    </a:lnTo>
                    <a:lnTo>
                      <a:pt x="124" y="188"/>
                    </a:lnTo>
                    <a:lnTo>
                      <a:pt x="120" y="187"/>
                    </a:lnTo>
                    <a:lnTo>
                      <a:pt x="115" y="191"/>
                    </a:lnTo>
                    <a:lnTo>
                      <a:pt x="112" y="199"/>
                    </a:lnTo>
                    <a:lnTo>
                      <a:pt x="109" y="196"/>
                    </a:lnTo>
                    <a:lnTo>
                      <a:pt x="109" y="190"/>
                    </a:lnTo>
                    <a:lnTo>
                      <a:pt x="104" y="185"/>
                    </a:lnTo>
                    <a:lnTo>
                      <a:pt x="95" y="181"/>
                    </a:lnTo>
                    <a:lnTo>
                      <a:pt x="91" y="176"/>
                    </a:lnTo>
                    <a:lnTo>
                      <a:pt x="85" y="179"/>
                    </a:lnTo>
                    <a:lnTo>
                      <a:pt x="83" y="182"/>
                    </a:lnTo>
                    <a:lnTo>
                      <a:pt x="74" y="178"/>
                    </a:lnTo>
                    <a:lnTo>
                      <a:pt x="60" y="176"/>
                    </a:lnTo>
                    <a:lnTo>
                      <a:pt x="59" y="173"/>
                    </a:lnTo>
                    <a:lnTo>
                      <a:pt x="56" y="176"/>
                    </a:lnTo>
                    <a:lnTo>
                      <a:pt x="47" y="181"/>
                    </a:lnTo>
                    <a:lnTo>
                      <a:pt x="47" y="173"/>
                    </a:lnTo>
                    <a:lnTo>
                      <a:pt x="39" y="176"/>
                    </a:lnTo>
                    <a:lnTo>
                      <a:pt x="30" y="173"/>
                    </a:lnTo>
                    <a:lnTo>
                      <a:pt x="19" y="159"/>
                    </a:lnTo>
                    <a:lnTo>
                      <a:pt x="16" y="156"/>
                    </a:lnTo>
                    <a:lnTo>
                      <a:pt x="10" y="155"/>
                    </a:lnTo>
                    <a:lnTo>
                      <a:pt x="9" y="147"/>
                    </a:lnTo>
                    <a:lnTo>
                      <a:pt x="7" y="141"/>
                    </a:lnTo>
                    <a:lnTo>
                      <a:pt x="7" y="134"/>
                    </a:lnTo>
                    <a:lnTo>
                      <a:pt x="6" y="129"/>
                    </a:lnTo>
                    <a:lnTo>
                      <a:pt x="6" y="124"/>
                    </a:lnTo>
                    <a:lnTo>
                      <a:pt x="0" y="114"/>
                    </a:lnTo>
                    <a:lnTo>
                      <a:pt x="0" y="106"/>
                    </a:lnTo>
                    <a:lnTo>
                      <a:pt x="6" y="106"/>
                    </a:lnTo>
                    <a:lnTo>
                      <a:pt x="4" y="108"/>
                    </a:lnTo>
                    <a:lnTo>
                      <a:pt x="10" y="117"/>
                    </a:lnTo>
                    <a:lnTo>
                      <a:pt x="13" y="120"/>
                    </a:lnTo>
                    <a:lnTo>
                      <a:pt x="19" y="105"/>
                    </a:lnTo>
                    <a:lnTo>
                      <a:pt x="24" y="100"/>
                    </a:lnTo>
                    <a:lnTo>
                      <a:pt x="30" y="88"/>
                    </a:lnTo>
                    <a:lnTo>
                      <a:pt x="42" y="94"/>
                    </a:lnTo>
                    <a:lnTo>
                      <a:pt x="47" y="93"/>
                    </a:lnTo>
                    <a:lnTo>
                      <a:pt x="60" y="83"/>
                    </a:lnTo>
                    <a:lnTo>
                      <a:pt x="66" y="85"/>
                    </a:lnTo>
                    <a:lnTo>
                      <a:pt x="73" y="77"/>
                    </a:lnTo>
                    <a:lnTo>
                      <a:pt x="76" y="88"/>
                    </a:lnTo>
                    <a:lnTo>
                      <a:pt x="82" y="82"/>
                    </a:lnTo>
                    <a:lnTo>
                      <a:pt x="97" y="77"/>
                    </a:lnTo>
                    <a:lnTo>
                      <a:pt x="88" y="59"/>
                    </a:lnTo>
                    <a:lnTo>
                      <a:pt x="100" y="55"/>
                    </a:lnTo>
                    <a:lnTo>
                      <a:pt x="104" y="50"/>
                    </a:lnTo>
                    <a:lnTo>
                      <a:pt x="103" y="50"/>
                    </a:lnTo>
                    <a:lnTo>
                      <a:pt x="109" y="45"/>
                    </a:lnTo>
                    <a:lnTo>
                      <a:pt x="117" y="42"/>
                    </a:lnTo>
                    <a:lnTo>
                      <a:pt x="115" y="38"/>
                    </a:lnTo>
                    <a:lnTo>
                      <a:pt x="118" y="36"/>
                    </a:lnTo>
                    <a:lnTo>
                      <a:pt x="120" y="36"/>
                    </a:lnTo>
                    <a:lnTo>
                      <a:pt x="120" y="35"/>
                    </a:lnTo>
                    <a:lnTo>
                      <a:pt x="126" y="32"/>
                    </a:lnTo>
                    <a:lnTo>
                      <a:pt x="121" y="27"/>
                    </a:lnTo>
                    <a:lnTo>
                      <a:pt x="129" y="21"/>
                    </a:lnTo>
                    <a:lnTo>
                      <a:pt x="130" y="18"/>
                    </a:lnTo>
                    <a:lnTo>
                      <a:pt x="135" y="17"/>
                    </a:lnTo>
                    <a:lnTo>
                      <a:pt x="136" y="12"/>
                    </a:lnTo>
                    <a:lnTo>
                      <a:pt x="145" y="6"/>
                    </a:lnTo>
                    <a:lnTo>
                      <a:pt x="156" y="4"/>
                    </a:lnTo>
                    <a:lnTo>
                      <a:pt x="164" y="0"/>
                    </a:lnTo>
                    <a:lnTo>
                      <a:pt x="170" y="7"/>
                    </a:lnTo>
                    <a:lnTo>
                      <a:pt x="173" y="9"/>
                    </a:lnTo>
                    <a:lnTo>
                      <a:pt x="180" y="10"/>
                    </a:lnTo>
                    <a:lnTo>
                      <a:pt x="185" y="7"/>
                    </a:lnTo>
                    <a:lnTo>
                      <a:pt x="189" y="4"/>
                    </a:lnTo>
                    <a:lnTo>
                      <a:pt x="189" y="3"/>
                    </a:lnTo>
                    <a:lnTo>
                      <a:pt x="18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3" name="Freeform 4350">
                <a:extLst>
                  <a:ext uri="{FF2B5EF4-FFF2-40B4-BE49-F238E27FC236}">
                    <a16:creationId xmlns:a16="http://schemas.microsoft.com/office/drawing/2014/main" id="{46BE6648-776C-3960-DA52-584511B28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74"/>
                <a:ext cx="47" cy="59"/>
              </a:xfrm>
              <a:custGeom>
                <a:avLst/>
                <a:gdLst>
                  <a:gd name="T0" fmla="*/ 33 w 92"/>
                  <a:gd name="T1" fmla="*/ 0 h 119"/>
                  <a:gd name="T2" fmla="*/ 25 w 92"/>
                  <a:gd name="T3" fmla="*/ 5 h 119"/>
                  <a:gd name="T4" fmla="*/ 25 w 92"/>
                  <a:gd name="T5" fmla="*/ 12 h 119"/>
                  <a:gd name="T6" fmla="*/ 24 w 92"/>
                  <a:gd name="T7" fmla="*/ 11 h 119"/>
                  <a:gd name="T8" fmla="*/ 24 w 92"/>
                  <a:gd name="T9" fmla="*/ 12 h 119"/>
                  <a:gd name="T10" fmla="*/ 13 w 92"/>
                  <a:gd name="T11" fmla="*/ 18 h 119"/>
                  <a:gd name="T12" fmla="*/ 10 w 92"/>
                  <a:gd name="T13" fmla="*/ 24 h 119"/>
                  <a:gd name="T14" fmla="*/ 0 w 92"/>
                  <a:gd name="T15" fmla="*/ 31 h 119"/>
                  <a:gd name="T16" fmla="*/ 0 w 92"/>
                  <a:gd name="T17" fmla="*/ 37 h 119"/>
                  <a:gd name="T18" fmla="*/ 6 w 92"/>
                  <a:gd name="T19" fmla="*/ 40 h 119"/>
                  <a:gd name="T20" fmla="*/ 19 w 92"/>
                  <a:gd name="T21" fmla="*/ 37 h 119"/>
                  <a:gd name="T22" fmla="*/ 19 w 92"/>
                  <a:gd name="T23" fmla="*/ 40 h 119"/>
                  <a:gd name="T24" fmla="*/ 24 w 92"/>
                  <a:gd name="T25" fmla="*/ 41 h 119"/>
                  <a:gd name="T26" fmla="*/ 27 w 92"/>
                  <a:gd name="T27" fmla="*/ 41 h 119"/>
                  <a:gd name="T28" fmla="*/ 27 w 92"/>
                  <a:gd name="T29" fmla="*/ 46 h 119"/>
                  <a:gd name="T30" fmla="*/ 19 w 92"/>
                  <a:gd name="T31" fmla="*/ 55 h 119"/>
                  <a:gd name="T32" fmla="*/ 19 w 92"/>
                  <a:gd name="T33" fmla="*/ 55 h 119"/>
                  <a:gd name="T34" fmla="*/ 16 w 92"/>
                  <a:gd name="T35" fmla="*/ 59 h 119"/>
                  <a:gd name="T36" fmla="*/ 6 w 92"/>
                  <a:gd name="T37" fmla="*/ 62 h 119"/>
                  <a:gd name="T38" fmla="*/ 15 w 92"/>
                  <a:gd name="T39" fmla="*/ 72 h 119"/>
                  <a:gd name="T40" fmla="*/ 15 w 92"/>
                  <a:gd name="T41" fmla="*/ 76 h 119"/>
                  <a:gd name="T42" fmla="*/ 18 w 92"/>
                  <a:gd name="T43" fmla="*/ 82 h 119"/>
                  <a:gd name="T44" fmla="*/ 7 w 92"/>
                  <a:gd name="T45" fmla="*/ 85 h 119"/>
                  <a:gd name="T46" fmla="*/ 9 w 92"/>
                  <a:gd name="T47" fmla="*/ 91 h 119"/>
                  <a:gd name="T48" fmla="*/ 4 w 92"/>
                  <a:gd name="T49" fmla="*/ 96 h 119"/>
                  <a:gd name="T50" fmla="*/ 3 w 92"/>
                  <a:gd name="T51" fmla="*/ 100 h 119"/>
                  <a:gd name="T52" fmla="*/ 4 w 92"/>
                  <a:gd name="T53" fmla="*/ 107 h 119"/>
                  <a:gd name="T54" fmla="*/ 4 w 92"/>
                  <a:gd name="T55" fmla="*/ 111 h 119"/>
                  <a:gd name="T56" fmla="*/ 6 w 92"/>
                  <a:gd name="T57" fmla="*/ 117 h 119"/>
                  <a:gd name="T58" fmla="*/ 13 w 92"/>
                  <a:gd name="T59" fmla="*/ 119 h 119"/>
                  <a:gd name="T60" fmla="*/ 27 w 92"/>
                  <a:gd name="T61" fmla="*/ 105 h 119"/>
                  <a:gd name="T62" fmla="*/ 36 w 92"/>
                  <a:gd name="T63" fmla="*/ 108 h 119"/>
                  <a:gd name="T64" fmla="*/ 37 w 92"/>
                  <a:gd name="T65" fmla="*/ 107 h 119"/>
                  <a:gd name="T66" fmla="*/ 47 w 92"/>
                  <a:gd name="T67" fmla="*/ 116 h 119"/>
                  <a:gd name="T68" fmla="*/ 48 w 92"/>
                  <a:gd name="T69" fmla="*/ 114 h 119"/>
                  <a:gd name="T70" fmla="*/ 54 w 92"/>
                  <a:gd name="T71" fmla="*/ 96 h 119"/>
                  <a:gd name="T72" fmla="*/ 54 w 92"/>
                  <a:gd name="T73" fmla="*/ 91 h 119"/>
                  <a:gd name="T74" fmla="*/ 71 w 92"/>
                  <a:gd name="T75" fmla="*/ 90 h 119"/>
                  <a:gd name="T76" fmla="*/ 75 w 92"/>
                  <a:gd name="T77" fmla="*/ 91 h 119"/>
                  <a:gd name="T78" fmla="*/ 83 w 92"/>
                  <a:gd name="T79" fmla="*/ 88 h 119"/>
                  <a:gd name="T80" fmla="*/ 86 w 92"/>
                  <a:gd name="T81" fmla="*/ 81 h 119"/>
                  <a:gd name="T82" fmla="*/ 85 w 92"/>
                  <a:gd name="T83" fmla="*/ 76 h 119"/>
                  <a:gd name="T84" fmla="*/ 86 w 92"/>
                  <a:gd name="T85" fmla="*/ 73 h 119"/>
                  <a:gd name="T86" fmla="*/ 83 w 92"/>
                  <a:gd name="T87" fmla="*/ 70 h 119"/>
                  <a:gd name="T88" fmla="*/ 85 w 92"/>
                  <a:gd name="T89" fmla="*/ 64 h 119"/>
                  <a:gd name="T90" fmla="*/ 86 w 92"/>
                  <a:gd name="T91" fmla="*/ 58 h 119"/>
                  <a:gd name="T92" fmla="*/ 92 w 92"/>
                  <a:gd name="T93" fmla="*/ 58 h 119"/>
                  <a:gd name="T94" fmla="*/ 88 w 92"/>
                  <a:gd name="T95" fmla="*/ 49 h 119"/>
                  <a:gd name="T96" fmla="*/ 78 w 92"/>
                  <a:gd name="T97" fmla="*/ 49 h 119"/>
                  <a:gd name="T98" fmla="*/ 66 w 92"/>
                  <a:gd name="T99" fmla="*/ 43 h 119"/>
                  <a:gd name="T100" fmla="*/ 60 w 92"/>
                  <a:gd name="T101" fmla="*/ 44 h 119"/>
                  <a:gd name="T102" fmla="*/ 53 w 92"/>
                  <a:gd name="T103" fmla="*/ 40 h 119"/>
                  <a:gd name="T104" fmla="*/ 57 w 92"/>
                  <a:gd name="T105" fmla="*/ 38 h 119"/>
                  <a:gd name="T106" fmla="*/ 53 w 92"/>
                  <a:gd name="T107" fmla="*/ 32 h 119"/>
                  <a:gd name="T108" fmla="*/ 47 w 92"/>
                  <a:gd name="T109" fmla="*/ 29 h 119"/>
                  <a:gd name="T110" fmla="*/ 47 w 92"/>
                  <a:gd name="T111" fmla="*/ 24 h 119"/>
                  <a:gd name="T112" fmla="*/ 54 w 92"/>
                  <a:gd name="T113" fmla="*/ 18 h 119"/>
                  <a:gd name="T114" fmla="*/ 56 w 92"/>
                  <a:gd name="T115" fmla="*/ 15 h 119"/>
                  <a:gd name="T116" fmla="*/ 45 w 92"/>
                  <a:gd name="T117" fmla="*/ 3 h 119"/>
                  <a:gd name="T118" fmla="*/ 39 w 92"/>
                  <a:gd name="T119" fmla="*/ 9 h 119"/>
                  <a:gd name="T120" fmla="*/ 33 w 92"/>
                  <a:gd name="T121" fmla="*/ 6 h 119"/>
                  <a:gd name="T122" fmla="*/ 33 w 92"/>
                  <a:gd name="T12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2" h="119">
                    <a:moveTo>
                      <a:pt x="33" y="0"/>
                    </a:moveTo>
                    <a:lnTo>
                      <a:pt x="25" y="5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4" y="12"/>
                    </a:lnTo>
                    <a:lnTo>
                      <a:pt x="13" y="18"/>
                    </a:lnTo>
                    <a:lnTo>
                      <a:pt x="10" y="24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6" y="40"/>
                    </a:lnTo>
                    <a:lnTo>
                      <a:pt x="19" y="37"/>
                    </a:lnTo>
                    <a:lnTo>
                      <a:pt x="19" y="40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27" y="46"/>
                    </a:lnTo>
                    <a:lnTo>
                      <a:pt x="19" y="55"/>
                    </a:lnTo>
                    <a:lnTo>
                      <a:pt x="19" y="55"/>
                    </a:lnTo>
                    <a:lnTo>
                      <a:pt x="16" y="59"/>
                    </a:lnTo>
                    <a:lnTo>
                      <a:pt x="6" y="62"/>
                    </a:lnTo>
                    <a:lnTo>
                      <a:pt x="15" y="72"/>
                    </a:lnTo>
                    <a:lnTo>
                      <a:pt x="15" y="76"/>
                    </a:lnTo>
                    <a:lnTo>
                      <a:pt x="18" y="82"/>
                    </a:lnTo>
                    <a:lnTo>
                      <a:pt x="7" y="85"/>
                    </a:lnTo>
                    <a:lnTo>
                      <a:pt x="9" y="91"/>
                    </a:lnTo>
                    <a:lnTo>
                      <a:pt x="4" y="96"/>
                    </a:lnTo>
                    <a:lnTo>
                      <a:pt x="3" y="100"/>
                    </a:lnTo>
                    <a:lnTo>
                      <a:pt x="4" y="107"/>
                    </a:lnTo>
                    <a:lnTo>
                      <a:pt x="4" y="111"/>
                    </a:lnTo>
                    <a:lnTo>
                      <a:pt x="6" y="117"/>
                    </a:lnTo>
                    <a:lnTo>
                      <a:pt x="13" y="119"/>
                    </a:lnTo>
                    <a:lnTo>
                      <a:pt x="27" y="105"/>
                    </a:lnTo>
                    <a:lnTo>
                      <a:pt x="36" y="108"/>
                    </a:lnTo>
                    <a:lnTo>
                      <a:pt x="37" y="107"/>
                    </a:lnTo>
                    <a:lnTo>
                      <a:pt x="47" y="116"/>
                    </a:lnTo>
                    <a:lnTo>
                      <a:pt x="48" y="114"/>
                    </a:lnTo>
                    <a:lnTo>
                      <a:pt x="54" y="96"/>
                    </a:lnTo>
                    <a:lnTo>
                      <a:pt x="54" y="91"/>
                    </a:lnTo>
                    <a:lnTo>
                      <a:pt x="71" y="90"/>
                    </a:lnTo>
                    <a:lnTo>
                      <a:pt x="75" y="91"/>
                    </a:lnTo>
                    <a:lnTo>
                      <a:pt x="83" y="88"/>
                    </a:lnTo>
                    <a:lnTo>
                      <a:pt x="86" y="81"/>
                    </a:lnTo>
                    <a:lnTo>
                      <a:pt x="85" y="76"/>
                    </a:lnTo>
                    <a:lnTo>
                      <a:pt x="86" y="73"/>
                    </a:lnTo>
                    <a:lnTo>
                      <a:pt x="83" y="70"/>
                    </a:lnTo>
                    <a:lnTo>
                      <a:pt x="85" y="64"/>
                    </a:lnTo>
                    <a:lnTo>
                      <a:pt x="86" y="58"/>
                    </a:lnTo>
                    <a:lnTo>
                      <a:pt x="92" y="58"/>
                    </a:lnTo>
                    <a:lnTo>
                      <a:pt x="88" y="49"/>
                    </a:lnTo>
                    <a:lnTo>
                      <a:pt x="78" y="49"/>
                    </a:lnTo>
                    <a:lnTo>
                      <a:pt x="66" y="43"/>
                    </a:lnTo>
                    <a:lnTo>
                      <a:pt x="60" y="44"/>
                    </a:lnTo>
                    <a:lnTo>
                      <a:pt x="53" y="40"/>
                    </a:lnTo>
                    <a:lnTo>
                      <a:pt x="57" y="38"/>
                    </a:lnTo>
                    <a:lnTo>
                      <a:pt x="53" y="32"/>
                    </a:lnTo>
                    <a:lnTo>
                      <a:pt x="47" y="29"/>
                    </a:lnTo>
                    <a:lnTo>
                      <a:pt x="47" y="24"/>
                    </a:lnTo>
                    <a:lnTo>
                      <a:pt x="54" y="18"/>
                    </a:lnTo>
                    <a:lnTo>
                      <a:pt x="56" y="15"/>
                    </a:lnTo>
                    <a:lnTo>
                      <a:pt x="45" y="3"/>
                    </a:lnTo>
                    <a:lnTo>
                      <a:pt x="39" y="9"/>
                    </a:lnTo>
                    <a:lnTo>
                      <a:pt x="33" y="6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4" name="Freeform 4351">
                <a:extLst>
                  <a:ext uri="{FF2B5EF4-FFF2-40B4-BE49-F238E27FC236}">
                    <a16:creationId xmlns:a16="http://schemas.microsoft.com/office/drawing/2014/main" id="{847763C8-5DA9-4230-3A56-EF65E5D5E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74"/>
                <a:ext cx="47" cy="59"/>
              </a:xfrm>
              <a:custGeom>
                <a:avLst/>
                <a:gdLst>
                  <a:gd name="T0" fmla="*/ 33 w 92"/>
                  <a:gd name="T1" fmla="*/ 0 h 119"/>
                  <a:gd name="T2" fmla="*/ 33 w 92"/>
                  <a:gd name="T3" fmla="*/ 6 h 119"/>
                  <a:gd name="T4" fmla="*/ 39 w 92"/>
                  <a:gd name="T5" fmla="*/ 9 h 119"/>
                  <a:gd name="T6" fmla="*/ 45 w 92"/>
                  <a:gd name="T7" fmla="*/ 3 h 119"/>
                  <a:gd name="T8" fmla="*/ 56 w 92"/>
                  <a:gd name="T9" fmla="*/ 15 h 119"/>
                  <a:gd name="T10" fmla="*/ 54 w 92"/>
                  <a:gd name="T11" fmla="*/ 18 h 119"/>
                  <a:gd name="T12" fmla="*/ 47 w 92"/>
                  <a:gd name="T13" fmla="*/ 24 h 119"/>
                  <a:gd name="T14" fmla="*/ 47 w 92"/>
                  <a:gd name="T15" fmla="*/ 29 h 119"/>
                  <a:gd name="T16" fmla="*/ 53 w 92"/>
                  <a:gd name="T17" fmla="*/ 32 h 119"/>
                  <a:gd name="T18" fmla="*/ 57 w 92"/>
                  <a:gd name="T19" fmla="*/ 38 h 119"/>
                  <a:gd name="T20" fmla="*/ 53 w 92"/>
                  <a:gd name="T21" fmla="*/ 40 h 119"/>
                  <a:gd name="T22" fmla="*/ 60 w 92"/>
                  <a:gd name="T23" fmla="*/ 44 h 119"/>
                  <a:gd name="T24" fmla="*/ 66 w 92"/>
                  <a:gd name="T25" fmla="*/ 43 h 119"/>
                  <a:gd name="T26" fmla="*/ 78 w 92"/>
                  <a:gd name="T27" fmla="*/ 49 h 119"/>
                  <a:gd name="T28" fmla="*/ 88 w 92"/>
                  <a:gd name="T29" fmla="*/ 49 h 119"/>
                  <a:gd name="T30" fmla="*/ 92 w 92"/>
                  <a:gd name="T31" fmla="*/ 58 h 119"/>
                  <a:gd name="T32" fmla="*/ 86 w 92"/>
                  <a:gd name="T33" fmla="*/ 58 h 119"/>
                  <a:gd name="T34" fmla="*/ 85 w 92"/>
                  <a:gd name="T35" fmla="*/ 64 h 119"/>
                  <a:gd name="T36" fmla="*/ 83 w 92"/>
                  <a:gd name="T37" fmla="*/ 70 h 119"/>
                  <a:gd name="T38" fmla="*/ 86 w 92"/>
                  <a:gd name="T39" fmla="*/ 73 h 119"/>
                  <a:gd name="T40" fmla="*/ 85 w 92"/>
                  <a:gd name="T41" fmla="*/ 76 h 119"/>
                  <a:gd name="T42" fmla="*/ 86 w 92"/>
                  <a:gd name="T43" fmla="*/ 81 h 119"/>
                  <a:gd name="T44" fmla="*/ 83 w 92"/>
                  <a:gd name="T45" fmla="*/ 88 h 119"/>
                  <a:gd name="T46" fmla="*/ 75 w 92"/>
                  <a:gd name="T47" fmla="*/ 91 h 119"/>
                  <a:gd name="T48" fmla="*/ 71 w 92"/>
                  <a:gd name="T49" fmla="*/ 90 h 119"/>
                  <a:gd name="T50" fmla="*/ 54 w 92"/>
                  <a:gd name="T51" fmla="*/ 91 h 119"/>
                  <a:gd name="T52" fmla="*/ 54 w 92"/>
                  <a:gd name="T53" fmla="*/ 96 h 119"/>
                  <a:gd name="T54" fmla="*/ 48 w 92"/>
                  <a:gd name="T55" fmla="*/ 114 h 119"/>
                  <a:gd name="T56" fmla="*/ 47 w 92"/>
                  <a:gd name="T57" fmla="*/ 116 h 119"/>
                  <a:gd name="T58" fmla="*/ 37 w 92"/>
                  <a:gd name="T59" fmla="*/ 107 h 119"/>
                  <a:gd name="T60" fmla="*/ 36 w 92"/>
                  <a:gd name="T61" fmla="*/ 108 h 119"/>
                  <a:gd name="T62" fmla="*/ 27 w 92"/>
                  <a:gd name="T63" fmla="*/ 105 h 119"/>
                  <a:gd name="T64" fmla="*/ 13 w 92"/>
                  <a:gd name="T65" fmla="*/ 119 h 119"/>
                  <a:gd name="T66" fmla="*/ 6 w 92"/>
                  <a:gd name="T67" fmla="*/ 117 h 119"/>
                  <a:gd name="T68" fmla="*/ 4 w 92"/>
                  <a:gd name="T69" fmla="*/ 111 h 119"/>
                  <a:gd name="T70" fmla="*/ 4 w 92"/>
                  <a:gd name="T71" fmla="*/ 107 h 119"/>
                  <a:gd name="T72" fmla="*/ 3 w 92"/>
                  <a:gd name="T73" fmla="*/ 100 h 119"/>
                  <a:gd name="T74" fmla="*/ 4 w 92"/>
                  <a:gd name="T75" fmla="*/ 96 h 119"/>
                  <a:gd name="T76" fmla="*/ 9 w 92"/>
                  <a:gd name="T77" fmla="*/ 91 h 119"/>
                  <a:gd name="T78" fmla="*/ 7 w 92"/>
                  <a:gd name="T79" fmla="*/ 85 h 119"/>
                  <a:gd name="T80" fmla="*/ 18 w 92"/>
                  <a:gd name="T81" fmla="*/ 82 h 119"/>
                  <a:gd name="T82" fmla="*/ 15 w 92"/>
                  <a:gd name="T83" fmla="*/ 76 h 119"/>
                  <a:gd name="T84" fmla="*/ 15 w 92"/>
                  <a:gd name="T85" fmla="*/ 72 h 119"/>
                  <a:gd name="T86" fmla="*/ 6 w 92"/>
                  <a:gd name="T87" fmla="*/ 62 h 119"/>
                  <a:gd name="T88" fmla="*/ 16 w 92"/>
                  <a:gd name="T89" fmla="*/ 59 h 119"/>
                  <a:gd name="T90" fmla="*/ 19 w 92"/>
                  <a:gd name="T91" fmla="*/ 55 h 119"/>
                  <a:gd name="T92" fmla="*/ 19 w 92"/>
                  <a:gd name="T93" fmla="*/ 55 h 119"/>
                  <a:gd name="T94" fmla="*/ 27 w 92"/>
                  <a:gd name="T95" fmla="*/ 46 h 119"/>
                  <a:gd name="T96" fmla="*/ 27 w 92"/>
                  <a:gd name="T97" fmla="*/ 41 h 119"/>
                  <a:gd name="T98" fmla="*/ 24 w 92"/>
                  <a:gd name="T99" fmla="*/ 41 h 119"/>
                  <a:gd name="T100" fmla="*/ 19 w 92"/>
                  <a:gd name="T101" fmla="*/ 40 h 119"/>
                  <a:gd name="T102" fmla="*/ 19 w 92"/>
                  <a:gd name="T103" fmla="*/ 37 h 119"/>
                  <a:gd name="T104" fmla="*/ 6 w 92"/>
                  <a:gd name="T105" fmla="*/ 40 h 119"/>
                  <a:gd name="T106" fmla="*/ 0 w 92"/>
                  <a:gd name="T107" fmla="*/ 37 h 119"/>
                  <a:gd name="T108" fmla="*/ 0 w 92"/>
                  <a:gd name="T109" fmla="*/ 31 h 119"/>
                  <a:gd name="T110" fmla="*/ 10 w 92"/>
                  <a:gd name="T111" fmla="*/ 24 h 119"/>
                  <a:gd name="T112" fmla="*/ 13 w 92"/>
                  <a:gd name="T113" fmla="*/ 18 h 119"/>
                  <a:gd name="T114" fmla="*/ 24 w 92"/>
                  <a:gd name="T115" fmla="*/ 12 h 119"/>
                  <a:gd name="T116" fmla="*/ 24 w 92"/>
                  <a:gd name="T117" fmla="*/ 11 h 119"/>
                  <a:gd name="T118" fmla="*/ 25 w 92"/>
                  <a:gd name="T119" fmla="*/ 12 h 119"/>
                  <a:gd name="T120" fmla="*/ 25 w 92"/>
                  <a:gd name="T121" fmla="*/ 5 h 119"/>
                  <a:gd name="T122" fmla="*/ 33 w 92"/>
                  <a:gd name="T12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2" h="119">
                    <a:moveTo>
                      <a:pt x="33" y="0"/>
                    </a:moveTo>
                    <a:lnTo>
                      <a:pt x="33" y="6"/>
                    </a:lnTo>
                    <a:lnTo>
                      <a:pt x="39" y="9"/>
                    </a:lnTo>
                    <a:lnTo>
                      <a:pt x="45" y="3"/>
                    </a:lnTo>
                    <a:lnTo>
                      <a:pt x="56" y="15"/>
                    </a:lnTo>
                    <a:lnTo>
                      <a:pt x="54" y="18"/>
                    </a:lnTo>
                    <a:lnTo>
                      <a:pt x="47" y="24"/>
                    </a:lnTo>
                    <a:lnTo>
                      <a:pt x="47" y="29"/>
                    </a:lnTo>
                    <a:lnTo>
                      <a:pt x="53" y="32"/>
                    </a:lnTo>
                    <a:lnTo>
                      <a:pt x="57" y="38"/>
                    </a:lnTo>
                    <a:lnTo>
                      <a:pt x="53" y="40"/>
                    </a:lnTo>
                    <a:lnTo>
                      <a:pt x="60" y="44"/>
                    </a:lnTo>
                    <a:lnTo>
                      <a:pt x="66" y="43"/>
                    </a:lnTo>
                    <a:lnTo>
                      <a:pt x="78" y="49"/>
                    </a:lnTo>
                    <a:lnTo>
                      <a:pt x="88" y="49"/>
                    </a:lnTo>
                    <a:lnTo>
                      <a:pt x="92" y="58"/>
                    </a:lnTo>
                    <a:lnTo>
                      <a:pt x="86" y="58"/>
                    </a:lnTo>
                    <a:lnTo>
                      <a:pt x="85" y="64"/>
                    </a:lnTo>
                    <a:lnTo>
                      <a:pt x="83" y="70"/>
                    </a:lnTo>
                    <a:lnTo>
                      <a:pt x="86" y="73"/>
                    </a:lnTo>
                    <a:lnTo>
                      <a:pt x="85" y="76"/>
                    </a:lnTo>
                    <a:lnTo>
                      <a:pt x="86" y="81"/>
                    </a:lnTo>
                    <a:lnTo>
                      <a:pt x="83" y="88"/>
                    </a:lnTo>
                    <a:lnTo>
                      <a:pt x="75" y="91"/>
                    </a:lnTo>
                    <a:lnTo>
                      <a:pt x="71" y="90"/>
                    </a:lnTo>
                    <a:lnTo>
                      <a:pt x="54" y="91"/>
                    </a:lnTo>
                    <a:lnTo>
                      <a:pt x="54" y="96"/>
                    </a:lnTo>
                    <a:lnTo>
                      <a:pt x="48" y="114"/>
                    </a:lnTo>
                    <a:lnTo>
                      <a:pt x="47" y="116"/>
                    </a:lnTo>
                    <a:lnTo>
                      <a:pt x="37" y="107"/>
                    </a:lnTo>
                    <a:lnTo>
                      <a:pt x="36" y="108"/>
                    </a:lnTo>
                    <a:lnTo>
                      <a:pt x="27" y="105"/>
                    </a:lnTo>
                    <a:lnTo>
                      <a:pt x="13" y="119"/>
                    </a:lnTo>
                    <a:lnTo>
                      <a:pt x="6" y="117"/>
                    </a:lnTo>
                    <a:lnTo>
                      <a:pt x="4" y="111"/>
                    </a:lnTo>
                    <a:lnTo>
                      <a:pt x="4" y="107"/>
                    </a:lnTo>
                    <a:lnTo>
                      <a:pt x="3" y="100"/>
                    </a:lnTo>
                    <a:lnTo>
                      <a:pt x="4" y="96"/>
                    </a:lnTo>
                    <a:lnTo>
                      <a:pt x="9" y="91"/>
                    </a:lnTo>
                    <a:lnTo>
                      <a:pt x="7" y="85"/>
                    </a:lnTo>
                    <a:lnTo>
                      <a:pt x="18" y="82"/>
                    </a:lnTo>
                    <a:lnTo>
                      <a:pt x="15" y="76"/>
                    </a:lnTo>
                    <a:lnTo>
                      <a:pt x="15" y="72"/>
                    </a:lnTo>
                    <a:lnTo>
                      <a:pt x="6" y="62"/>
                    </a:lnTo>
                    <a:lnTo>
                      <a:pt x="16" y="59"/>
                    </a:lnTo>
                    <a:lnTo>
                      <a:pt x="19" y="55"/>
                    </a:lnTo>
                    <a:lnTo>
                      <a:pt x="19" y="55"/>
                    </a:lnTo>
                    <a:lnTo>
                      <a:pt x="27" y="46"/>
                    </a:lnTo>
                    <a:lnTo>
                      <a:pt x="27" y="41"/>
                    </a:lnTo>
                    <a:lnTo>
                      <a:pt x="24" y="41"/>
                    </a:lnTo>
                    <a:lnTo>
                      <a:pt x="19" y="40"/>
                    </a:lnTo>
                    <a:lnTo>
                      <a:pt x="19" y="37"/>
                    </a:lnTo>
                    <a:lnTo>
                      <a:pt x="6" y="40"/>
                    </a:lnTo>
                    <a:lnTo>
                      <a:pt x="0" y="37"/>
                    </a:lnTo>
                    <a:lnTo>
                      <a:pt x="0" y="31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5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5" name="Freeform 4352">
                <a:extLst>
                  <a:ext uri="{FF2B5EF4-FFF2-40B4-BE49-F238E27FC236}">
                    <a16:creationId xmlns:a16="http://schemas.microsoft.com/office/drawing/2014/main" id="{CC671E9C-CD52-6E64-0121-7DC62DEE9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74"/>
                <a:ext cx="47" cy="59"/>
              </a:xfrm>
              <a:custGeom>
                <a:avLst/>
                <a:gdLst>
                  <a:gd name="T0" fmla="*/ 33 w 92"/>
                  <a:gd name="T1" fmla="*/ 0 h 119"/>
                  <a:gd name="T2" fmla="*/ 33 w 92"/>
                  <a:gd name="T3" fmla="*/ 6 h 119"/>
                  <a:gd name="T4" fmla="*/ 39 w 92"/>
                  <a:gd name="T5" fmla="*/ 9 h 119"/>
                  <a:gd name="T6" fmla="*/ 45 w 92"/>
                  <a:gd name="T7" fmla="*/ 3 h 119"/>
                  <a:gd name="T8" fmla="*/ 56 w 92"/>
                  <a:gd name="T9" fmla="*/ 15 h 119"/>
                  <a:gd name="T10" fmla="*/ 54 w 92"/>
                  <a:gd name="T11" fmla="*/ 18 h 119"/>
                  <a:gd name="T12" fmla="*/ 47 w 92"/>
                  <a:gd name="T13" fmla="*/ 24 h 119"/>
                  <a:gd name="T14" fmla="*/ 47 w 92"/>
                  <a:gd name="T15" fmla="*/ 29 h 119"/>
                  <a:gd name="T16" fmla="*/ 53 w 92"/>
                  <a:gd name="T17" fmla="*/ 32 h 119"/>
                  <a:gd name="T18" fmla="*/ 57 w 92"/>
                  <a:gd name="T19" fmla="*/ 38 h 119"/>
                  <a:gd name="T20" fmla="*/ 53 w 92"/>
                  <a:gd name="T21" fmla="*/ 40 h 119"/>
                  <a:gd name="T22" fmla="*/ 60 w 92"/>
                  <a:gd name="T23" fmla="*/ 44 h 119"/>
                  <a:gd name="T24" fmla="*/ 66 w 92"/>
                  <a:gd name="T25" fmla="*/ 43 h 119"/>
                  <a:gd name="T26" fmla="*/ 78 w 92"/>
                  <a:gd name="T27" fmla="*/ 49 h 119"/>
                  <a:gd name="T28" fmla="*/ 88 w 92"/>
                  <a:gd name="T29" fmla="*/ 49 h 119"/>
                  <a:gd name="T30" fmla="*/ 92 w 92"/>
                  <a:gd name="T31" fmla="*/ 58 h 119"/>
                  <a:gd name="T32" fmla="*/ 86 w 92"/>
                  <a:gd name="T33" fmla="*/ 58 h 119"/>
                  <a:gd name="T34" fmla="*/ 85 w 92"/>
                  <a:gd name="T35" fmla="*/ 64 h 119"/>
                  <a:gd name="T36" fmla="*/ 83 w 92"/>
                  <a:gd name="T37" fmla="*/ 70 h 119"/>
                  <a:gd name="T38" fmla="*/ 86 w 92"/>
                  <a:gd name="T39" fmla="*/ 73 h 119"/>
                  <a:gd name="T40" fmla="*/ 85 w 92"/>
                  <a:gd name="T41" fmla="*/ 76 h 119"/>
                  <a:gd name="T42" fmla="*/ 86 w 92"/>
                  <a:gd name="T43" fmla="*/ 81 h 119"/>
                  <a:gd name="T44" fmla="*/ 83 w 92"/>
                  <a:gd name="T45" fmla="*/ 88 h 119"/>
                  <a:gd name="T46" fmla="*/ 75 w 92"/>
                  <a:gd name="T47" fmla="*/ 91 h 119"/>
                  <a:gd name="T48" fmla="*/ 71 w 92"/>
                  <a:gd name="T49" fmla="*/ 90 h 119"/>
                  <a:gd name="T50" fmla="*/ 54 w 92"/>
                  <a:gd name="T51" fmla="*/ 91 h 119"/>
                  <a:gd name="T52" fmla="*/ 54 w 92"/>
                  <a:gd name="T53" fmla="*/ 96 h 119"/>
                  <a:gd name="T54" fmla="*/ 48 w 92"/>
                  <a:gd name="T55" fmla="*/ 114 h 119"/>
                  <a:gd name="T56" fmla="*/ 47 w 92"/>
                  <a:gd name="T57" fmla="*/ 116 h 119"/>
                  <a:gd name="T58" fmla="*/ 37 w 92"/>
                  <a:gd name="T59" fmla="*/ 107 h 119"/>
                  <a:gd name="T60" fmla="*/ 36 w 92"/>
                  <a:gd name="T61" fmla="*/ 108 h 119"/>
                  <a:gd name="T62" fmla="*/ 27 w 92"/>
                  <a:gd name="T63" fmla="*/ 105 h 119"/>
                  <a:gd name="T64" fmla="*/ 13 w 92"/>
                  <a:gd name="T65" fmla="*/ 119 h 119"/>
                  <a:gd name="T66" fmla="*/ 6 w 92"/>
                  <a:gd name="T67" fmla="*/ 117 h 119"/>
                  <a:gd name="T68" fmla="*/ 4 w 92"/>
                  <a:gd name="T69" fmla="*/ 111 h 119"/>
                  <a:gd name="T70" fmla="*/ 4 w 92"/>
                  <a:gd name="T71" fmla="*/ 107 h 119"/>
                  <a:gd name="T72" fmla="*/ 3 w 92"/>
                  <a:gd name="T73" fmla="*/ 100 h 119"/>
                  <a:gd name="T74" fmla="*/ 4 w 92"/>
                  <a:gd name="T75" fmla="*/ 96 h 119"/>
                  <a:gd name="T76" fmla="*/ 9 w 92"/>
                  <a:gd name="T77" fmla="*/ 91 h 119"/>
                  <a:gd name="T78" fmla="*/ 7 w 92"/>
                  <a:gd name="T79" fmla="*/ 85 h 119"/>
                  <a:gd name="T80" fmla="*/ 18 w 92"/>
                  <a:gd name="T81" fmla="*/ 82 h 119"/>
                  <a:gd name="T82" fmla="*/ 15 w 92"/>
                  <a:gd name="T83" fmla="*/ 76 h 119"/>
                  <a:gd name="T84" fmla="*/ 15 w 92"/>
                  <a:gd name="T85" fmla="*/ 72 h 119"/>
                  <a:gd name="T86" fmla="*/ 6 w 92"/>
                  <a:gd name="T87" fmla="*/ 62 h 119"/>
                  <a:gd name="T88" fmla="*/ 16 w 92"/>
                  <a:gd name="T89" fmla="*/ 59 h 119"/>
                  <a:gd name="T90" fmla="*/ 19 w 92"/>
                  <a:gd name="T91" fmla="*/ 55 h 119"/>
                  <a:gd name="T92" fmla="*/ 19 w 92"/>
                  <a:gd name="T93" fmla="*/ 55 h 119"/>
                  <a:gd name="T94" fmla="*/ 27 w 92"/>
                  <a:gd name="T95" fmla="*/ 46 h 119"/>
                  <a:gd name="T96" fmla="*/ 27 w 92"/>
                  <a:gd name="T97" fmla="*/ 41 h 119"/>
                  <a:gd name="T98" fmla="*/ 24 w 92"/>
                  <a:gd name="T99" fmla="*/ 41 h 119"/>
                  <a:gd name="T100" fmla="*/ 19 w 92"/>
                  <a:gd name="T101" fmla="*/ 40 h 119"/>
                  <a:gd name="T102" fmla="*/ 19 w 92"/>
                  <a:gd name="T103" fmla="*/ 37 h 119"/>
                  <a:gd name="T104" fmla="*/ 6 w 92"/>
                  <a:gd name="T105" fmla="*/ 40 h 119"/>
                  <a:gd name="T106" fmla="*/ 0 w 92"/>
                  <a:gd name="T107" fmla="*/ 37 h 119"/>
                  <a:gd name="T108" fmla="*/ 0 w 92"/>
                  <a:gd name="T109" fmla="*/ 31 h 119"/>
                  <a:gd name="T110" fmla="*/ 10 w 92"/>
                  <a:gd name="T111" fmla="*/ 24 h 119"/>
                  <a:gd name="T112" fmla="*/ 13 w 92"/>
                  <a:gd name="T113" fmla="*/ 18 h 119"/>
                  <a:gd name="T114" fmla="*/ 24 w 92"/>
                  <a:gd name="T115" fmla="*/ 12 h 119"/>
                  <a:gd name="T116" fmla="*/ 24 w 92"/>
                  <a:gd name="T117" fmla="*/ 11 h 119"/>
                  <a:gd name="T118" fmla="*/ 25 w 92"/>
                  <a:gd name="T119" fmla="*/ 12 h 119"/>
                  <a:gd name="T120" fmla="*/ 25 w 92"/>
                  <a:gd name="T121" fmla="*/ 5 h 119"/>
                  <a:gd name="T122" fmla="*/ 33 w 92"/>
                  <a:gd name="T12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2" h="119">
                    <a:moveTo>
                      <a:pt x="33" y="0"/>
                    </a:moveTo>
                    <a:lnTo>
                      <a:pt x="33" y="6"/>
                    </a:lnTo>
                    <a:lnTo>
                      <a:pt x="39" y="9"/>
                    </a:lnTo>
                    <a:lnTo>
                      <a:pt x="45" y="3"/>
                    </a:lnTo>
                    <a:lnTo>
                      <a:pt x="56" y="15"/>
                    </a:lnTo>
                    <a:lnTo>
                      <a:pt x="54" y="18"/>
                    </a:lnTo>
                    <a:lnTo>
                      <a:pt x="47" y="24"/>
                    </a:lnTo>
                    <a:lnTo>
                      <a:pt x="47" y="29"/>
                    </a:lnTo>
                    <a:lnTo>
                      <a:pt x="53" y="32"/>
                    </a:lnTo>
                    <a:lnTo>
                      <a:pt x="57" y="38"/>
                    </a:lnTo>
                    <a:lnTo>
                      <a:pt x="53" y="40"/>
                    </a:lnTo>
                    <a:lnTo>
                      <a:pt x="60" y="44"/>
                    </a:lnTo>
                    <a:lnTo>
                      <a:pt x="66" y="43"/>
                    </a:lnTo>
                    <a:lnTo>
                      <a:pt x="78" y="49"/>
                    </a:lnTo>
                    <a:lnTo>
                      <a:pt x="88" y="49"/>
                    </a:lnTo>
                    <a:lnTo>
                      <a:pt x="92" y="58"/>
                    </a:lnTo>
                    <a:lnTo>
                      <a:pt x="86" y="58"/>
                    </a:lnTo>
                    <a:lnTo>
                      <a:pt x="85" y="64"/>
                    </a:lnTo>
                    <a:lnTo>
                      <a:pt x="83" y="70"/>
                    </a:lnTo>
                    <a:lnTo>
                      <a:pt x="86" y="73"/>
                    </a:lnTo>
                    <a:lnTo>
                      <a:pt x="85" y="76"/>
                    </a:lnTo>
                    <a:lnTo>
                      <a:pt x="86" y="81"/>
                    </a:lnTo>
                    <a:lnTo>
                      <a:pt x="83" y="88"/>
                    </a:lnTo>
                    <a:lnTo>
                      <a:pt x="75" y="91"/>
                    </a:lnTo>
                    <a:lnTo>
                      <a:pt x="71" y="90"/>
                    </a:lnTo>
                    <a:lnTo>
                      <a:pt x="54" y="91"/>
                    </a:lnTo>
                    <a:lnTo>
                      <a:pt x="54" y="96"/>
                    </a:lnTo>
                    <a:lnTo>
                      <a:pt x="48" y="114"/>
                    </a:lnTo>
                    <a:lnTo>
                      <a:pt x="47" y="116"/>
                    </a:lnTo>
                    <a:lnTo>
                      <a:pt x="37" y="107"/>
                    </a:lnTo>
                    <a:lnTo>
                      <a:pt x="36" y="108"/>
                    </a:lnTo>
                    <a:lnTo>
                      <a:pt x="27" y="105"/>
                    </a:lnTo>
                    <a:lnTo>
                      <a:pt x="13" y="119"/>
                    </a:lnTo>
                    <a:lnTo>
                      <a:pt x="6" y="117"/>
                    </a:lnTo>
                    <a:lnTo>
                      <a:pt x="4" y="111"/>
                    </a:lnTo>
                    <a:lnTo>
                      <a:pt x="4" y="107"/>
                    </a:lnTo>
                    <a:lnTo>
                      <a:pt x="3" y="100"/>
                    </a:lnTo>
                    <a:lnTo>
                      <a:pt x="4" y="96"/>
                    </a:lnTo>
                    <a:lnTo>
                      <a:pt x="9" y="91"/>
                    </a:lnTo>
                    <a:lnTo>
                      <a:pt x="7" y="85"/>
                    </a:lnTo>
                    <a:lnTo>
                      <a:pt x="18" y="82"/>
                    </a:lnTo>
                    <a:lnTo>
                      <a:pt x="15" y="76"/>
                    </a:lnTo>
                    <a:lnTo>
                      <a:pt x="15" y="72"/>
                    </a:lnTo>
                    <a:lnTo>
                      <a:pt x="6" y="62"/>
                    </a:lnTo>
                    <a:lnTo>
                      <a:pt x="16" y="59"/>
                    </a:lnTo>
                    <a:lnTo>
                      <a:pt x="19" y="55"/>
                    </a:lnTo>
                    <a:lnTo>
                      <a:pt x="19" y="55"/>
                    </a:lnTo>
                    <a:lnTo>
                      <a:pt x="27" y="46"/>
                    </a:lnTo>
                    <a:lnTo>
                      <a:pt x="27" y="41"/>
                    </a:lnTo>
                    <a:lnTo>
                      <a:pt x="24" y="41"/>
                    </a:lnTo>
                    <a:lnTo>
                      <a:pt x="19" y="40"/>
                    </a:lnTo>
                    <a:lnTo>
                      <a:pt x="19" y="37"/>
                    </a:lnTo>
                    <a:lnTo>
                      <a:pt x="6" y="40"/>
                    </a:lnTo>
                    <a:lnTo>
                      <a:pt x="0" y="37"/>
                    </a:lnTo>
                    <a:lnTo>
                      <a:pt x="0" y="31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5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6" name="Freeform 4353">
                <a:extLst>
                  <a:ext uri="{FF2B5EF4-FFF2-40B4-BE49-F238E27FC236}">
                    <a16:creationId xmlns:a16="http://schemas.microsoft.com/office/drawing/2014/main" id="{BA6D093E-D389-0DAB-B7AB-46B11124C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86"/>
                <a:ext cx="54" cy="53"/>
              </a:xfrm>
              <a:custGeom>
                <a:avLst/>
                <a:gdLst>
                  <a:gd name="T0" fmla="*/ 71 w 108"/>
                  <a:gd name="T1" fmla="*/ 16 h 107"/>
                  <a:gd name="T2" fmla="*/ 62 w 108"/>
                  <a:gd name="T3" fmla="*/ 13 h 107"/>
                  <a:gd name="T4" fmla="*/ 53 w 108"/>
                  <a:gd name="T5" fmla="*/ 2 h 107"/>
                  <a:gd name="T6" fmla="*/ 41 w 108"/>
                  <a:gd name="T7" fmla="*/ 8 h 107"/>
                  <a:gd name="T8" fmla="*/ 30 w 108"/>
                  <a:gd name="T9" fmla="*/ 11 h 107"/>
                  <a:gd name="T10" fmla="*/ 27 w 108"/>
                  <a:gd name="T11" fmla="*/ 8 h 107"/>
                  <a:gd name="T12" fmla="*/ 6 w 108"/>
                  <a:gd name="T13" fmla="*/ 28 h 107"/>
                  <a:gd name="T14" fmla="*/ 12 w 108"/>
                  <a:gd name="T15" fmla="*/ 41 h 107"/>
                  <a:gd name="T16" fmla="*/ 17 w 108"/>
                  <a:gd name="T17" fmla="*/ 48 h 107"/>
                  <a:gd name="T18" fmla="*/ 12 w 108"/>
                  <a:gd name="T19" fmla="*/ 55 h 107"/>
                  <a:gd name="T20" fmla="*/ 11 w 108"/>
                  <a:gd name="T21" fmla="*/ 64 h 107"/>
                  <a:gd name="T22" fmla="*/ 0 w 108"/>
                  <a:gd name="T23" fmla="*/ 70 h 107"/>
                  <a:gd name="T24" fmla="*/ 8 w 108"/>
                  <a:gd name="T25" fmla="*/ 76 h 107"/>
                  <a:gd name="T26" fmla="*/ 23 w 108"/>
                  <a:gd name="T27" fmla="*/ 90 h 107"/>
                  <a:gd name="T28" fmla="*/ 30 w 108"/>
                  <a:gd name="T29" fmla="*/ 93 h 107"/>
                  <a:gd name="T30" fmla="*/ 38 w 108"/>
                  <a:gd name="T31" fmla="*/ 107 h 107"/>
                  <a:gd name="T32" fmla="*/ 50 w 108"/>
                  <a:gd name="T33" fmla="*/ 98 h 107"/>
                  <a:gd name="T34" fmla="*/ 50 w 108"/>
                  <a:gd name="T35" fmla="*/ 87 h 107"/>
                  <a:gd name="T36" fmla="*/ 50 w 108"/>
                  <a:gd name="T37" fmla="*/ 75 h 107"/>
                  <a:gd name="T38" fmla="*/ 30 w 108"/>
                  <a:gd name="T39" fmla="*/ 79 h 107"/>
                  <a:gd name="T40" fmla="*/ 35 w 108"/>
                  <a:gd name="T41" fmla="*/ 67 h 107"/>
                  <a:gd name="T42" fmla="*/ 46 w 108"/>
                  <a:gd name="T43" fmla="*/ 58 h 107"/>
                  <a:gd name="T44" fmla="*/ 56 w 108"/>
                  <a:gd name="T45" fmla="*/ 61 h 107"/>
                  <a:gd name="T46" fmla="*/ 65 w 108"/>
                  <a:gd name="T47" fmla="*/ 55 h 107"/>
                  <a:gd name="T48" fmla="*/ 77 w 108"/>
                  <a:gd name="T49" fmla="*/ 57 h 107"/>
                  <a:gd name="T50" fmla="*/ 82 w 108"/>
                  <a:gd name="T51" fmla="*/ 67 h 107"/>
                  <a:gd name="T52" fmla="*/ 91 w 108"/>
                  <a:gd name="T53" fmla="*/ 58 h 107"/>
                  <a:gd name="T54" fmla="*/ 99 w 108"/>
                  <a:gd name="T55" fmla="*/ 64 h 107"/>
                  <a:gd name="T56" fmla="*/ 103 w 108"/>
                  <a:gd name="T57" fmla="*/ 72 h 107"/>
                  <a:gd name="T58" fmla="*/ 105 w 108"/>
                  <a:gd name="T59" fmla="*/ 63 h 107"/>
                  <a:gd name="T60" fmla="*/ 105 w 108"/>
                  <a:gd name="T61" fmla="*/ 48 h 107"/>
                  <a:gd name="T62" fmla="*/ 93 w 108"/>
                  <a:gd name="T63" fmla="*/ 35 h 107"/>
                  <a:gd name="T64" fmla="*/ 84 w 108"/>
                  <a:gd name="T65" fmla="*/ 31 h 107"/>
                  <a:gd name="T66" fmla="*/ 71 w 108"/>
                  <a:gd name="T67" fmla="*/ 2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8" h="107">
                    <a:moveTo>
                      <a:pt x="71" y="20"/>
                    </a:moveTo>
                    <a:lnTo>
                      <a:pt x="71" y="16"/>
                    </a:lnTo>
                    <a:lnTo>
                      <a:pt x="65" y="16"/>
                    </a:lnTo>
                    <a:lnTo>
                      <a:pt x="62" y="13"/>
                    </a:lnTo>
                    <a:lnTo>
                      <a:pt x="58" y="0"/>
                    </a:lnTo>
                    <a:lnTo>
                      <a:pt x="53" y="2"/>
                    </a:lnTo>
                    <a:lnTo>
                      <a:pt x="50" y="7"/>
                    </a:lnTo>
                    <a:lnTo>
                      <a:pt x="41" y="8"/>
                    </a:lnTo>
                    <a:lnTo>
                      <a:pt x="37" y="14"/>
                    </a:lnTo>
                    <a:lnTo>
                      <a:pt x="30" y="11"/>
                    </a:lnTo>
                    <a:lnTo>
                      <a:pt x="27" y="16"/>
                    </a:lnTo>
                    <a:lnTo>
                      <a:pt x="27" y="8"/>
                    </a:lnTo>
                    <a:lnTo>
                      <a:pt x="3" y="22"/>
                    </a:lnTo>
                    <a:lnTo>
                      <a:pt x="6" y="28"/>
                    </a:lnTo>
                    <a:lnTo>
                      <a:pt x="3" y="34"/>
                    </a:lnTo>
                    <a:lnTo>
                      <a:pt x="12" y="41"/>
                    </a:lnTo>
                    <a:lnTo>
                      <a:pt x="17" y="41"/>
                    </a:lnTo>
                    <a:lnTo>
                      <a:pt x="17" y="48"/>
                    </a:lnTo>
                    <a:lnTo>
                      <a:pt x="17" y="51"/>
                    </a:lnTo>
                    <a:lnTo>
                      <a:pt x="12" y="55"/>
                    </a:lnTo>
                    <a:lnTo>
                      <a:pt x="9" y="60"/>
                    </a:lnTo>
                    <a:lnTo>
                      <a:pt x="11" y="64"/>
                    </a:lnTo>
                    <a:lnTo>
                      <a:pt x="2" y="67"/>
                    </a:lnTo>
                    <a:lnTo>
                      <a:pt x="0" y="70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17" y="87"/>
                    </a:lnTo>
                    <a:lnTo>
                      <a:pt x="23" y="90"/>
                    </a:lnTo>
                    <a:lnTo>
                      <a:pt x="24" y="90"/>
                    </a:lnTo>
                    <a:lnTo>
                      <a:pt x="30" y="93"/>
                    </a:lnTo>
                    <a:lnTo>
                      <a:pt x="35" y="104"/>
                    </a:lnTo>
                    <a:lnTo>
                      <a:pt x="38" y="107"/>
                    </a:lnTo>
                    <a:lnTo>
                      <a:pt x="41" y="102"/>
                    </a:lnTo>
                    <a:lnTo>
                      <a:pt x="50" y="98"/>
                    </a:lnTo>
                    <a:lnTo>
                      <a:pt x="47" y="92"/>
                    </a:lnTo>
                    <a:lnTo>
                      <a:pt x="50" y="87"/>
                    </a:lnTo>
                    <a:lnTo>
                      <a:pt x="53" y="83"/>
                    </a:lnTo>
                    <a:lnTo>
                      <a:pt x="50" y="75"/>
                    </a:lnTo>
                    <a:lnTo>
                      <a:pt x="32" y="78"/>
                    </a:lnTo>
                    <a:lnTo>
                      <a:pt x="30" y="79"/>
                    </a:lnTo>
                    <a:lnTo>
                      <a:pt x="32" y="72"/>
                    </a:lnTo>
                    <a:lnTo>
                      <a:pt x="35" y="67"/>
                    </a:lnTo>
                    <a:lnTo>
                      <a:pt x="44" y="64"/>
                    </a:lnTo>
                    <a:lnTo>
                      <a:pt x="46" y="58"/>
                    </a:lnTo>
                    <a:lnTo>
                      <a:pt x="50" y="58"/>
                    </a:lnTo>
                    <a:lnTo>
                      <a:pt x="56" y="61"/>
                    </a:lnTo>
                    <a:lnTo>
                      <a:pt x="59" y="61"/>
                    </a:lnTo>
                    <a:lnTo>
                      <a:pt x="65" y="55"/>
                    </a:lnTo>
                    <a:lnTo>
                      <a:pt x="71" y="58"/>
                    </a:lnTo>
                    <a:lnTo>
                      <a:pt x="77" y="57"/>
                    </a:lnTo>
                    <a:lnTo>
                      <a:pt x="79" y="58"/>
                    </a:lnTo>
                    <a:lnTo>
                      <a:pt x="82" y="67"/>
                    </a:lnTo>
                    <a:lnTo>
                      <a:pt x="90" y="66"/>
                    </a:lnTo>
                    <a:lnTo>
                      <a:pt x="91" y="58"/>
                    </a:lnTo>
                    <a:lnTo>
                      <a:pt x="96" y="64"/>
                    </a:lnTo>
                    <a:lnTo>
                      <a:pt x="99" y="64"/>
                    </a:lnTo>
                    <a:lnTo>
                      <a:pt x="99" y="70"/>
                    </a:lnTo>
                    <a:lnTo>
                      <a:pt x="103" y="72"/>
                    </a:lnTo>
                    <a:lnTo>
                      <a:pt x="106" y="67"/>
                    </a:lnTo>
                    <a:lnTo>
                      <a:pt x="105" y="63"/>
                    </a:lnTo>
                    <a:lnTo>
                      <a:pt x="108" y="55"/>
                    </a:lnTo>
                    <a:lnTo>
                      <a:pt x="105" y="48"/>
                    </a:lnTo>
                    <a:lnTo>
                      <a:pt x="97" y="41"/>
                    </a:lnTo>
                    <a:lnTo>
                      <a:pt x="93" y="35"/>
                    </a:lnTo>
                    <a:lnTo>
                      <a:pt x="84" y="38"/>
                    </a:lnTo>
                    <a:lnTo>
                      <a:pt x="84" y="31"/>
                    </a:lnTo>
                    <a:lnTo>
                      <a:pt x="76" y="22"/>
                    </a:lnTo>
                    <a:lnTo>
                      <a:pt x="71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7" name="Freeform 4354">
                <a:extLst>
                  <a:ext uri="{FF2B5EF4-FFF2-40B4-BE49-F238E27FC236}">
                    <a16:creationId xmlns:a16="http://schemas.microsoft.com/office/drawing/2014/main" id="{CE0A0EE8-5D71-90EB-0F17-90F50D71F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86"/>
                <a:ext cx="54" cy="53"/>
              </a:xfrm>
              <a:custGeom>
                <a:avLst/>
                <a:gdLst>
                  <a:gd name="T0" fmla="*/ 76 w 108"/>
                  <a:gd name="T1" fmla="*/ 22 h 107"/>
                  <a:gd name="T2" fmla="*/ 84 w 108"/>
                  <a:gd name="T3" fmla="*/ 38 h 107"/>
                  <a:gd name="T4" fmla="*/ 97 w 108"/>
                  <a:gd name="T5" fmla="*/ 41 h 107"/>
                  <a:gd name="T6" fmla="*/ 108 w 108"/>
                  <a:gd name="T7" fmla="*/ 55 h 107"/>
                  <a:gd name="T8" fmla="*/ 106 w 108"/>
                  <a:gd name="T9" fmla="*/ 67 h 107"/>
                  <a:gd name="T10" fmla="*/ 99 w 108"/>
                  <a:gd name="T11" fmla="*/ 70 h 107"/>
                  <a:gd name="T12" fmla="*/ 96 w 108"/>
                  <a:gd name="T13" fmla="*/ 64 h 107"/>
                  <a:gd name="T14" fmla="*/ 90 w 108"/>
                  <a:gd name="T15" fmla="*/ 66 h 107"/>
                  <a:gd name="T16" fmla="*/ 79 w 108"/>
                  <a:gd name="T17" fmla="*/ 58 h 107"/>
                  <a:gd name="T18" fmla="*/ 71 w 108"/>
                  <a:gd name="T19" fmla="*/ 58 h 107"/>
                  <a:gd name="T20" fmla="*/ 59 w 108"/>
                  <a:gd name="T21" fmla="*/ 61 h 107"/>
                  <a:gd name="T22" fmla="*/ 50 w 108"/>
                  <a:gd name="T23" fmla="*/ 58 h 107"/>
                  <a:gd name="T24" fmla="*/ 44 w 108"/>
                  <a:gd name="T25" fmla="*/ 64 h 107"/>
                  <a:gd name="T26" fmla="*/ 32 w 108"/>
                  <a:gd name="T27" fmla="*/ 72 h 107"/>
                  <a:gd name="T28" fmla="*/ 32 w 108"/>
                  <a:gd name="T29" fmla="*/ 78 h 107"/>
                  <a:gd name="T30" fmla="*/ 53 w 108"/>
                  <a:gd name="T31" fmla="*/ 83 h 107"/>
                  <a:gd name="T32" fmla="*/ 47 w 108"/>
                  <a:gd name="T33" fmla="*/ 92 h 107"/>
                  <a:gd name="T34" fmla="*/ 41 w 108"/>
                  <a:gd name="T35" fmla="*/ 102 h 107"/>
                  <a:gd name="T36" fmla="*/ 35 w 108"/>
                  <a:gd name="T37" fmla="*/ 104 h 107"/>
                  <a:gd name="T38" fmla="*/ 24 w 108"/>
                  <a:gd name="T39" fmla="*/ 90 h 107"/>
                  <a:gd name="T40" fmla="*/ 17 w 108"/>
                  <a:gd name="T41" fmla="*/ 87 h 107"/>
                  <a:gd name="T42" fmla="*/ 8 w 108"/>
                  <a:gd name="T43" fmla="*/ 75 h 107"/>
                  <a:gd name="T44" fmla="*/ 2 w 108"/>
                  <a:gd name="T45" fmla="*/ 67 h 107"/>
                  <a:gd name="T46" fmla="*/ 9 w 108"/>
                  <a:gd name="T47" fmla="*/ 60 h 107"/>
                  <a:gd name="T48" fmla="*/ 17 w 108"/>
                  <a:gd name="T49" fmla="*/ 51 h 107"/>
                  <a:gd name="T50" fmla="*/ 17 w 108"/>
                  <a:gd name="T51" fmla="*/ 41 h 107"/>
                  <a:gd name="T52" fmla="*/ 3 w 108"/>
                  <a:gd name="T53" fmla="*/ 34 h 107"/>
                  <a:gd name="T54" fmla="*/ 3 w 108"/>
                  <a:gd name="T55" fmla="*/ 22 h 107"/>
                  <a:gd name="T56" fmla="*/ 27 w 108"/>
                  <a:gd name="T57" fmla="*/ 16 h 107"/>
                  <a:gd name="T58" fmla="*/ 37 w 108"/>
                  <a:gd name="T59" fmla="*/ 14 h 107"/>
                  <a:gd name="T60" fmla="*/ 50 w 108"/>
                  <a:gd name="T61" fmla="*/ 7 h 107"/>
                  <a:gd name="T62" fmla="*/ 58 w 108"/>
                  <a:gd name="T63" fmla="*/ 0 h 107"/>
                  <a:gd name="T64" fmla="*/ 65 w 108"/>
                  <a:gd name="T65" fmla="*/ 16 h 107"/>
                  <a:gd name="T66" fmla="*/ 71 w 108"/>
                  <a:gd name="T67" fmla="*/ 2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8" h="107">
                    <a:moveTo>
                      <a:pt x="71" y="20"/>
                    </a:moveTo>
                    <a:lnTo>
                      <a:pt x="76" y="22"/>
                    </a:lnTo>
                    <a:lnTo>
                      <a:pt x="84" y="31"/>
                    </a:lnTo>
                    <a:lnTo>
                      <a:pt x="84" y="38"/>
                    </a:lnTo>
                    <a:lnTo>
                      <a:pt x="93" y="35"/>
                    </a:lnTo>
                    <a:lnTo>
                      <a:pt x="97" y="41"/>
                    </a:lnTo>
                    <a:lnTo>
                      <a:pt x="105" y="48"/>
                    </a:lnTo>
                    <a:lnTo>
                      <a:pt x="108" y="55"/>
                    </a:lnTo>
                    <a:lnTo>
                      <a:pt x="105" y="63"/>
                    </a:lnTo>
                    <a:lnTo>
                      <a:pt x="106" y="67"/>
                    </a:lnTo>
                    <a:lnTo>
                      <a:pt x="103" y="72"/>
                    </a:lnTo>
                    <a:lnTo>
                      <a:pt x="99" y="70"/>
                    </a:lnTo>
                    <a:lnTo>
                      <a:pt x="99" y="64"/>
                    </a:lnTo>
                    <a:lnTo>
                      <a:pt x="96" y="64"/>
                    </a:lnTo>
                    <a:lnTo>
                      <a:pt x="91" y="58"/>
                    </a:lnTo>
                    <a:lnTo>
                      <a:pt x="90" y="66"/>
                    </a:lnTo>
                    <a:lnTo>
                      <a:pt x="82" y="67"/>
                    </a:lnTo>
                    <a:lnTo>
                      <a:pt x="79" y="58"/>
                    </a:lnTo>
                    <a:lnTo>
                      <a:pt x="77" y="57"/>
                    </a:lnTo>
                    <a:lnTo>
                      <a:pt x="71" y="58"/>
                    </a:lnTo>
                    <a:lnTo>
                      <a:pt x="65" y="55"/>
                    </a:lnTo>
                    <a:lnTo>
                      <a:pt x="59" y="61"/>
                    </a:lnTo>
                    <a:lnTo>
                      <a:pt x="56" y="61"/>
                    </a:lnTo>
                    <a:lnTo>
                      <a:pt x="50" y="58"/>
                    </a:lnTo>
                    <a:lnTo>
                      <a:pt x="46" y="58"/>
                    </a:lnTo>
                    <a:lnTo>
                      <a:pt x="44" y="64"/>
                    </a:lnTo>
                    <a:lnTo>
                      <a:pt x="35" y="67"/>
                    </a:lnTo>
                    <a:lnTo>
                      <a:pt x="32" y="72"/>
                    </a:lnTo>
                    <a:lnTo>
                      <a:pt x="30" y="79"/>
                    </a:lnTo>
                    <a:lnTo>
                      <a:pt x="32" y="78"/>
                    </a:lnTo>
                    <a:lnTo>
                      <a:pt x="50" y="75"/>
                    </a:lnTo>
                    <a:lnTo>
                      <a:pt x="53" y="83"/>
                    </a:lnTo>
                    <a:lnTo>
                      <a:pt x="50" y="87"/>
                    </a:lnTo>
                    <a:lnTo>
                      <a:pt x="47" y="92"/>
                    </a:lnTo>
                    <a:lnTo>
                      <a:pt x="50" y="98"/>
                    </a:lnTo>
                    <a:lnTo>
                      <a:pt x="41" y="102"/>
                    </a:lnTo>
                    <a:lnTo>
                      <a:pt x="38" y="107"/>
                    </a:lnTo>
                    <a:lnTo>
                      <a:pt x="35" y="104"/>
                    </a:lnTo>
                    <a:lnTo>
                      <a:pt x="30" y="93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17" y="87"/>
                    </a:lnTo>
                    <a:lnTo>
                      <a:pt x="8" y="76"/>
                    </a:lnTo>
                    <a:lnTo>
                      <a:pt x="8" y="75"/>
                    </a:lnTo>
                    <a:lnTo>
                      <a:pt x="0" y="70"/>
                    </a:lnTo>
                    <a:lnTo>
                      <a:pt x="2" y="67"/>
                    </a:lnTo>
                    <a:lnTo>
                      <a:pt x="11" y="64"/>
                    </a:lnTo>
                    <a:lnTo>
                      <a:pt x="9" y="60"/>
                    </a:lnTo>
                    <a:lnTo>
                      <a:pt x="12" y="55"/>
                    </a:lnTo>
                    <a:lnTo>
                      <a:pt x="17" y="51"/>
                    </a:lnTo>
                    <a:lnTo>
                      <a:pt x="17" y="48"/>
                    </a:lnTo>
                    <a:lnTo>
                      <a:pt x="17" y="41"/>
                    </a:lnTo>
                    <a:lnTo>
                      <a:pt x="12" y="41"/>
                    </a:lnTo>
                    <a:lnTo>
                      <a:pt x="3" y="34"/>
                    </a:lnTo>
                    <a:lnTo>
                      <a:pt x="6" y="28"/>
                    </a:lnTo>
                    <a:lnTo>
                      <a:pt x="3" y="22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0" y="11"/>
                    </a:lnTo>
                    <a:lnTo>
                      <a:pt x="37" y="14"/>
                    </a:lnTo>
                    <a:lnTo>
                      <a:pt x="41" y="8"/>
                    </a:lnTo>
                    <a:lnTo>
                      <a:pt x="50" y="7"/>
                    </a:lnTo>
                    <a:lnTo>
                      <a:pt x="53" y="2"/>
                    </a:lnTo>
                    <a:lnTo>
                      <a:pt x="58" y="0"/>
                    </a:lnTo>
                    <a:lnTo>
                      <a:pt x="62" y="13"/>
                    </a:lnTo>
                    <a:lnTo>
                      <a:pt x="65" y="16"/>
                    </a:lnTo>
                    <a:lnTo>
                      <a:pt x="71" y="16"/>
                    </a:lnTo>
                    <a:lnTo>
                      <a:pt x="71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8" name="Freeform 4355">
                <a:extLst>
                  <a:ext uri="{FF2B5EF4-FFF2-40B4-BE49-F238E27FC236}">
                    <a16:creationId xmlns:a16="http://schemas.microsoft.com/office/drawing/2014/main" id="{8FCDBD47-644F-E3C9-2AF7-F8C0A680B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86"/>
                <a:ext cx="54" cy="53"/>
              </a:xfrm>
              <a:custGeom>
                <a:avLst/>
                <a:gdLst>
                  <a:gd name="T0" fmla="*/ 76 w 108"/>
                  <a:gd name="T1" fmla="*/ 22 h 107"/>
                  <a:gd name="T2" fmla="*/ 84 w 108"/>
                  <a:gd name="T3" fmla="*/ 38 h 107"/>
                  <a:gd name="T4" fmla="*/ 97 w 108"/>
                  <a:gd name="T5" fmla="*/ 41 h 107"/>
                  <a:gd name="T6" fmla="*/ 108 w 108"/>
                  <a:gd name="T7" fmla="*/ 55 h 107"/>
                  <a:gd name="T8" fmla="*/ 106 w 108"/>
                  <a:gd name="T9" fmla="*/ 67 h 107"/>
                  <a:gd name="T10" fmla="*/ 99 w 108"/>
                  <a:gd name="T11" fmla="*/ 70 h 107"/>
                  <a:gd name="T12" fmla="*/ 96 w 108"/>
                  <a:gd name="T13" fmla="*/ 64 h 107"/>
                  <a:gd name="T14" fmla="*/ 90 w 108"/>
                  <a:gd name="T15" fmla="*/ 66 h 107"/>
                  <a:gd name="T16" fmla="*/ 79 w 108"/>
                  <a:gd name="T17" fmla="*/ 58 h 107"/>
                  <a:gd name="T18" fmla="*/ 71 w 108"/>
                  <a:gd name="T19" fmla="*/ 58 h 107"/>
                  <a:gd name="T20" fmla="*/ 59 w 108"/>
                  <a:gd name="T21" fmla="*/ 61 h 107"/>
                  <a:gd name="T22" fmla="*/ 50 w 108"/>
                  <a:gd name="T23" fmla="*/ 58 h 107"/>
                  <a:gd name="T24" fmla="*/ 44 w 108"/>
                  <a:gd name="T25" fmla="*/ 64 h 107"/>
                  <a:gd name="T26" fmla="*/ 32 w 108"/>
                  <a:gd name="T27" fmla="*/ 72 h 107"/>
                  <a:gd name="T28" fmla="*/ 32 w 108"/>
                  <a:gd name="T29" fmla="*/ 78 h 107"/>
                  <a:gd name="T30" fmla="*/ 53 w 108"/>
                  <a:gd name="T31" fmla="*/ 83 h 107"/>
                  <a:gd name="T32" fmla="*/ 47 w 108"/>
                  <a:gd name="T33" fmla="*/ 92 h 107"/>
                  <a:gd name="T34" fmla="*/ 41 w 108"/>
                  <a:gd name="T35" fmla="*/ 102 h 107"/>
                  <a:gd name="T36" fmla="*/ 35 w 108"/>
                  <a:gd name="T37" fmla="*/ 104 h 107"/>
                  <a:gd name="T38" fmla="*/ 24 w 108"/>
                  <a:gd name="T39" fmla="*/ 90 h 107"/>
                  <a:gd name="T40" fmla="*/ 17 w 108"/>
                  <a:gd name="T41" fmla="*/ 87 h 107"/>
                  <a:gd name="T42" fmla="*/ 8 w 108"/>
                  <a:gd name="T43" fmla="*/ 75 h 107"/>
                  <a:gd name="T44" fmla="*/ 2 w 108"/>
                  <a:gd name="T45" fmla="*/ 67 h 107"/>
                  <a:gd name="T46" fmla="*/ 9 w 108"/>
                  <a:gd name="T47" fmla="*/ 60 h 107"/>
                  <a:gd name="T48" fmla="*/ 17 w 108"/>
                  <a:gd name="T49" fmla="*/ 51 h 107"/>
                  <a:gd name="T50" fmla="*/ 17 w 108"/>
                  <a:gd name="T51" fmla="*/ 41 h 107"/>
                  <a:gd name="T52" fmla="*/ 3 w 108"/>
                  <a:gd name="T53" fmla="*/ 34 h 107"/>
                  <a:gd name="T54" fmla="*/ 3 w 108"/>
                  <a:gd name="T55" fmla="*/ 22 h 107"/>
                  <a:gd name="T56" fmla="*/ 27 w 108"/>
                  <a:gd name="T57" fmla="*/ 16 h 107"/>
                  <a:gd name="T58" fmla="*/ 37 w 108"/>
                  <a:gd name="T59" fmla="*/ 14 h 107"/>
                  <a:gd name="T60" fmla="*/ 50 w 108"/>
                  <a:gd name="T61" fmla="*/ 7 h 107"/>
                  <a:gd name="T62" fmla="*/ 58 w 108"/>
                  <a:gd name="T63" fmla="*/ 0 h 107"/>
                  <a:gd name="T64" fmla="*/ 65 w 108"/>
                  <a:gd name="T65" fmla="*/ 16 h 107"/>
                  <a:gd name="T66" fmla="*/ 71 w 108"/>
                  <a:gd name="T67" fmla="*/ 2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8" h="107">
                    <a:moveTo>
                      <a:pt x="71" y="20"/>
                    </a:moveTo>
                    <a:lnTo>
                      <a:pt x="76" y="22"/>
                    </a:lnTo>
                    <a:lnTo>
                      <a:pt x="84" y="31"/>
                    </a:lnTo>
                    <a:lnTo>
                      <a:pt x="84" y="38"/>
                    </a:lnTo>
                    <a:lnTo>
                      <a:pt x="93" y="35"/>
                    </a:lnTo>
                    <a:lnTo>
                      <a:pt x="97" y="41"/>
                    </a:lnTo>
                    <a:lnTo>
                      <a:pt x="105" y="48"/>
                    </a:lnTo>
                    <a:lnTo>
                      <a:pt x="108" y="55"/>
                    </a:lnTo>
                    <a:lnTo>
                      <a:pt x="105" y="63"/>
                    </a:lnTo>
                    <a:lnTo>
                      <a:pt x="106" y="67"/>
                    </a:lnTo>
                    <a:lnTo>
                      <a:pt x="103" y="72"/>
                    </a:lnTo>
                    <a:lnTo>
                      <a:pt x="99" y="70"/>
                    </a:lnTo>
                    <a:lnTo>
                      <a:pt x="99" y="64"/>
                    </a:lnTo>
                    <a:lnTo>
                      <a:pt x="96" y="64"/>
                    </a:lnTo>
                    <a:lnTo>
                      <a:pt x="91" y="58"/>
                    </a:lnTo>
                    <a:lnTo>
                      <a:pt x="90" y="66"/>
                    </a:lnTo>
                    <a:lnTo>
                      <a:pt x="82" y="67"/>
                    </a:lnTo>
                    <a:lnTo>
                      <a:pt x="79" y="58"/>
                    </a:lnTo>
                    <a:lnTo>
                      <a:pt x="77" y="57"/>
                    </a:lnTo>
                    <a:lnTo>
                      <a:pt x="71" y="58"/>
                    </a:lnTo>
                    <a:lnTo>
                      <a:pt x="65" y="55"/>
                    </a:lnTo>
                    <a:lnTo>
                      <a:pt x="59" y="61"/>
                    </a:lnTo>
                    <a:lnTo>
                      <a:pt x="56" y="61"/>
                    </a:lnTo>
                    <a:lnTo>
                      <a:pt x="50" y="58"/>
                    </a:lnTo>
                    <a:lnTo>
                      <a:pt x="46" y="58"/>
                    </a:lnTo>
                    <a:lnTo>
                      <a:pt x="44" y="64"/>
                    </a:lnTo>
                    <a:lnTo>
                      <a:pt x="35" y="67"/>
                    </a:lnTo>
                    <a:lnTo>
                      <a:pt x="32" y="72"/>
                    </a:lnTo>
                    <a:lnTo>
                      <a:pt x="30" y="79"/>
                    </a:lnTo>
                    <a:lnTo>
                      <a:pt x="32" y="78"/>
                    </a:lnTo>
                    <a:lnTo>
                      <a:pt x="50" y="75"/>
                    </a:lnTo>
                    <a:lnTo>
                      <a:pt x="53" y="83"/>
                    </a:lnTo>
                    <a:lnTo>
                      <a:pt x="50" y="87"/>
                    </a:lnTo>
                    <a:lnTo>
                      <a:pt x="47" y="92"/>
                    </a:lnTo>
                    <a:lnTo>
                      <a:pt x="50" y="98"/>
                    </a:lnTo>
                    <a:lnTo>
                      <a:pt x="41" y="102"/>
                    </a:lnTo>
                    <a:lnTo>
                      <a:pt x="38" y="107"/>
                    </a:lnTo>
                    <a:lnTo>
                      <a:pt x="35" y="104"/>
                    </a:lnTo>
                    <a:lnTo>
                      <a:pt x="30" y="93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17" y="87"/>
                    </a:lnTo>
                    <a:lnTo>
                      <a:pt x="8" y="76"/>
                    </a:lnTo>
                    <a:lnTo>
                      <a:pt x="8" y="75"/>
                    </a:lnTo>
                    <a:lnTo>
                      <a:pt x="0" y="70"/>
                    </a:lnTo>
                    <a:lnTo>
                      <a:pt x="2" y="67"/>
                    </a:lnTo>
                    <a:lnTo>
                      <a:pt x="11" y="64"/>
                    </a:lnTo>
                    <a:lnTo>
                      <a:pt x="9" y="60"/>
                    </a:lnTo>
                    <a:lnTo>
                      <a:pt x="12" y="55"/>
                    </a:lnTo>
                    <a:lnTo>
                      <a:pt x="17" y="51"/>
                    </a:lnTo>
                    <a:lnTo>
                      <a:pt x="17" y="48"/>
                    </a:lnTo>
                    <a:lnTo>
                      <a:pt x="17" y="41"/>
                    </a:lnTo>
                    <a:lnTo>
                      <a:pt x="12" y="41"/>
                    </a:lnTo>
                    <a:lnTo>
                      <a:pt x="3" y="34"/>
                    </a:lnTo>
                    <a:lnTo>
                      <a:pt x="6" y="28"/>
                    </a:lnTo>
                    <a:lnTo>
                      <a:pt x="3" y="22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0" y="11"/>
                    </a:lnTo>
                    <a:lnTo>
                      <a:pt x="37" y="14"/>
                    </a:lnTo>
                    <a:lnTo>
                      <a:pt x="41" y="8"/>
                    </a:lnTo>
                    <a:lnTo>
                      <a:pt x="50" y="7"/>
                    </a:lnTo>
                    <a:lnTo>
                      <a:pt x="53" y="2"/>
                    </a:lnTo>
                    <a:lnTo>
                      <a:pt x="58" y="0"/>
                    </a:lnTo>
                    <a:lnTo>
                      <a:pt x="62" y="13"/>
                    </a:lnTo>
                    <a:lnTo>
                      <a:pt x="65" y="16"/>
                    </a:lnTo>
                    <a:lnTo>
                      <a:pt x="71" y="16"/>
                    </a:lnTo>
                    <a:lnTo>
                      <a:pt x="71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9" name="Freeform 4356">
                <a:extLst>
                  <a:ext uri="{FF2B5EF4-FFF2-40B4-BE49-F238E27FC236}">
                    <a16:creationId xmlns:a16="http://schemas.microsoft.com/office/drawing/2014/main" id="{20E04D6C-DA28-E759-F2DB-D6D885DC1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05"/>
                <a:ext cx="116" cy="118"/>
              </a:xfrm>
              <a:custGeom>
                <a:avLst/>
                <a:gdLst>
                  <a:gd name="T0" fmla="*/ 220 w 231"/>
                  <a:gd name="T1" fmla="*/ 55 h 236"/>
                  <a:gd name="T2" fmla="*/ 207 w 231"/>
                  <a:gd name="T3" fmla="*/ 49 h 236"/>
                  <a:gd name="T4" fmla="*/ 181 w 231"/>
                  <a:gd name="T5" fmla="*/ 37 h 236"/>
                  <a:gd name="T6" fmla="*/ 181 w 231"/>
                  <a:gd name="T7" fmla="*/ 51 h 236"/>
                  <a:gd name="T8" fmla="*/ 175 w 231"/>
                  <a:gd name="T9" fmla="*/ 69 h 236"/>
                  <a:gd name="T10" fmla="*/ 186 w 231"/>
                  <a:gd name="T11" fmla="*/ 89 h 236"/>
                  <a:gd name="T12" fmla="*/ 187 w 231"/>
                  <a:gd name="T13" fmla="*/ 102 h 236"/>
                  <a:gd name="T14" fmla="*/ 173 w 231"/>
                  <a:gd name="T15" fmla="*/ 114 h 236"/>
                  <a:gd name="T16" fmla="*/ 160 w 231"/>
                  <a:gd name="T17" fmla="*/ 120 h 236"/>
                  <a:gd name="T18" fmla="*/ 146 w 231"/>
                  <a:gd name="T19" fmla="*/ 116 h 236"/>
                  <a:gd name="T20" fmla="*/ 126 w 231"/>
                  <a:gd name="T21" fmla="*/ 131 h 236"/>
                  <a:gd name="T22" fmla="*/ 122 w 231"/>
                  <a:gd name="T23" fmla="*/ 111 h 236"/>
                  <a:gd name="T24" fmla="*/ 126 w 231"/>
                  <a:gd name="T25" fmla="*/ 99 h 236"/>
                  <a:gd name="T26" fmla="*/ 117 w 231"/>
                  <a:gd name="T27" fmla="*/ 86 h 236"/>
                  <a:gd name="T28" fmla="*/ 135 w 231"/>
                  <a:gd name="T29" fmla="*/ 66 h 236"/>
                  <a:gd name="T30" fmla="*/ 151 w 231"/>
                  <a:gd name="T31" fmla="*/ 52 h 236"/>
                  <a:gd name="T32" fmla="*/ 146 w 231"/>
                  <a:gd name="T33" fmla="*/ 34 h 236"/>
                  <a:gd name="T34" fmla="*/ 132 w 231"/>
                  <a:gd name="T35" fmla="*/ 41 h 236"/>
                  <a:gd name="T36" fmla="*/ 111 w 231"/>
                  <a:gd name="T37" fmla="*/ 34 h 236"/>
                  <a:gd name="T38" fmla="*/ 79 w 231"/>
                  <a:gd name="T39" fmla="*/ 60 h 236"/>
                  <a:gd name="T40" fmla="*/ 69 w 231"/>
                  <a:gd name="T41" fmla="*/ 48 h 236"/>
                  <a:gd name="T42" fmla="*/ 61 w 231"/>
                  <a:gd name="T43" fmla="*/ 37 h 236"/>
                  <a:gd name="T44" fmla="*/ 60 w 231"/>
                  <a:gd name="T45" fmla="*/ 20 h 236"/>
                  <a:gd name="T46" fmla="*/ 37 w 231"/>
                  <a:gd name="T47" fmla="*/ 2 h 236"/>
                  <a:gd name="T48" fmla="*/ 19 w 231"/>
                  <a:gd name="T49" fmla="*/ 10 h 236"/>
                  <a:gd name="T50" fmla="*/ 11 w 231"/>
                  <a:gd name="T51" fmla="*/ 19 h 236"/>
                  <a:gd name="T52" fmla="*/ 11 w 231"/>
                  <a:gd name="T53" fmla="*/ 38 h 236"/>
                  <a:gd name="T54" fmla="*/ 14 w 231"/>
                  <a:gd name="T55" fmla="*/ 48 h 236"/>
                  <a:gd name="T56" fmla="*/ 22 w 231"/>
                  <a:gd name="T57" fmla="*/ 61 h 236"/>
                  <a:gd name="T58" fmla="*/ 13 w 231"/>
                  <a:gd name="T59" fmla="*/ 84 h 236"/>
                  <a:gd name="T60" fmla="*/ 11 w 231"/>
                  <a:gd name="T61" fmla="*/ 93 h 236"/>
                  <a:gd name="T62" fmla="*/ 14 w 231"/>
                  <a:gd name="T63" fmla="*/ 111 h 236"/>
                  <a:gd name="T64" fmla="*/ 10 w 231"/>
                  <a:gd name="T65" fmla="*/ 127 h 236"/>
                  <a:gd name="T66" fmla="*/ 8 w 231"/>
                  <a:gd name="T67" fmla="*/ 139 h 236"/>
                  <a:gd name="T68" fmla="*/ 13 w 231"/>
                  <a:gd name="T69" fmla="*/ 151 h 236"/>
                  <a:gd name="T70" fmla="*/ 29 w 231"/>
                  <a:gd name="T71" fmla="*/ 143 h 236"/>
                  <a:gd name="T72" fmla="*/ 41 w 231"/>
                  <a:gd name="T73" fmla="*/ 143 h 236"/>
                  <a:gd name="T74" fmla="*/ 67 w 231"/>
                  <a:gd name="T75" fmla="*/ 158 h 236"/>
                  <a:gd name="T76" fmla="*/ 79 w 231"/>
                  <a:gd name="T77" fmla="*/ 181 h 236"/>
                  <a:gd name="T78" fmla="*/ 93 w 231"/>
                  <a:gd name="T79" fmla="*/ 190 h 236"/>
                  <a:gd name="T80" fmla="*/ 108 w 231"/>
                  <a:gd name="T81" fmla="*/ 203 h 236"/>
                  <a:gd name="T82" fmla="*/ 125 w 231"/>
                  <a:gd name="T83" fmla="*/ 209 h 236"/>
                  <a:gd name="T84" fmla="*/ 155 w 231"/>
                  <a:gd name="T85" fmla="*/ 207 h 236"/>
                  <a:gd name="T86" fmla="*/ 176 w 231"/>
                  <a:gd name="T87" fmla="*/ 222 h 236"/>
                  <a:gd name="T88" fmla="*/ 184 w 231"/>
                  <a:gd name="T89" fmla="*/ 231 h 236"/>
                  <a:gd name="T90" fmla="*/ 201 w 231"/>
                  <a:gd name="T91" fmla="*/ 224 h 236"/>
                  <a:gd name="T92" fmla="*/ 216 w 231"/>
                  <a:gd name="T93" fmla="*/ 218 h 236"/>
                  <a:gd name="T94" fmla="*/ 230 w 231"/>
                  <a:gd name="T95" fmla="*/ 200 h 236"/>
                  <a:gd name="T96" fmla="*/ 219 w 231"/>
                  <a:gd name="T97" fmla="*/ 184 h 236"/>
                  <a:gd name="T98" fmla="*/ 201 w 231"/>
                  <a:gd name="T99" fmla="*/ 174 h 236"/>
                  <a:gd name="T100" fmla="*/ 207 w 231"/>
                  <a:gd name="T101" fmla="*/ 143 h 236"/>
                  <a:gd name="T102" fmla="*/ 201 w 231"/>
                  <a:gd name="T103" fmla="*/ 124 h 236"/>
                  <a:gd name="T104" fmla="*/ 222 w 231"/>
                  <a:gd name="T105" fmla="*/ 120 h 236"/>
                  <a:gd name="T106" fmla="*/ 228 w 231"/>
                  <a:gd name="T107" fmla="*/ 108 h 236"/>
                  <a:gd name="T108" fmla="*/ 228 w 231"/>
                  <a:gd name="T109" fmla="*/ 93 h 236"/>
                  <a:gd name="T110" fmla="*/ 227 w 231"/>
                  <a:gd name="T111" fmla="*/ 84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236">
                    <a:moveTo>
                      <a:pt x="228" y="69"/>
                    </a:moveTo>
                    <a:lnTo>
                      <a:pt x="225" y="66"/>
                    </a:lnTo>
                    <a:lnTo>
                      <a:pt x="220" y="55"/>
                    </a:lnTo>
                    <a:lnTo>
                      <a:pt x="214" y="52"/>
                    </a:lnTo>
                    <a:lnTo>
                      <a:pt x="213" y="52"/>
                    </a:lnTo>
                    <a:lnTo>
                      <a:pt x="207" y="49"/>
                    </a:lnTo>
                    <a:lnTo>
                      <a:pt x="195" y="35"/>
                    </a:lnTo>
                    <a:lnTo>
                      <a:pt x="186" y="40"/>
                    </a:lnTo>
                    <a:lnTo>
                      <a:pt x="181" y="37"/>
                    </a:lnTo>
                    <a:lnTo>
                      <a:pt x="176" y="43"/>
                    </a:lnTo>
                    <a:lnTo>
                      <a:pt x="176" y="48"/>
                    </a:lnTo>
                    <a:lnTo>
                      <a:pt x="181" y="51"/>
                    </a:lnTo>
                    <a:lnTo>
                      <a:pt x="176" y="57"/>
                    </a:lnTo>
                    <a:lnTo>
                      <a:pt x="179" y="63"/>
                    </a:lnTo>
                    <a:lnTo>
                      <a:pt x="175" y="69"/>
                    </a:lnTo>
                    <a:lnTo>
                      <a:pt x="186" y="75"/>
                    </a:lnTo>
                    <a:lnTo>
                      <a:pt x="187" y="79"/>
                    </a:lnTo>
                    <a:lnTo>
                      <a:pt x="186" y="89"/>
                    </a:lnTo>
                    <a:lnTo>
                      <a:pt x="192" y="93"/>
                    </a:lnTo>
                    <a:lnTo>
                      <a:pt x="192" y="96"/>
                    </a:lnTo>
                    <a:lnTo>
                      <a:pt x="187" y="102"/>
                    </a:lnTo>
                    <a:lnTo>
                      <a:pt x="183" y="102"/>
                    </a:lnTo>
                    <a:lnTo>
                      <a:pt x="179" y="111"/>
                    </a:lnTo>
                    <a:lnTo>
                      <a:pt x="173" y="114"/>
                    </a:lnTo>
                    <a:lnTo>
                      <a:pt x="173" y="119"/>
                    </a:lnTo>
                    <a:lnTo>
                      <a:pt x="164" y="122"/>
                    </a:lnTo>
                    <a:lnTo>
                      <a:pt x="160" y="120"/>
                    </a:lnTo>
                    <a:lnTo>
                      <a:pt x="152" y="114"/>
                    </a:lnTo>
                    <a:lnTo>
                      <a:pt x="145" y="111"/>
                    </a:lnTo>
                    <a:lnTo>
                      <a:pt x="146" y="116"/>
                    </a:lnTo>
                    <a:lnTo>
                      <a:pt x="142" y="117"/>
                    </a:lnTo>
                    <a:lnTo>
                      <a:pt x="135" y="127"/>
                    </a:lnTo>
                    <a:lnTo>
                      <a:pt x="126" y="131"/>
                    </a:lnTo>
                    <a:lnTo>
                      <a:pt x="122" y="119"/>
                    </a:lnTo>
                    <a:lnTo>
                      <a:pt x="123" y="117"/>
                    </a:lnTo>
                    <a:lnTo>
                      <a:pt x="122" y="111"/>
                    </a:lnTo>
                    <a:lnTo>
                      <a:pt x="128" y="108"/>
                    </a:lnTo>
                    <a:lnTo>
                      <a:pt x="128" y="102"/>
                    </a:lnTo>
                    <a:lnTo>
                      <a:pt x="126" y="99"/>
                    </a:lnTo>
                    <a:lnTo>
                      <a:pt x="123" y="98"/>
                    </a:lnTo>
                    <a:lnTo>
                      <a:pt x="123" y="90"/>
                    </a:lnTo>
                    <a:lnTo>
                      <a:pt x="117" y="86"/>
                    </a:lnTo>
                    <a:lnTo>
                      <a:pt x="117" y="75"/>
                    </a:lnTo>
                    <a:lnTo>
                      <a:pt x="128" y="70"/>
                    </a:lnTo>
                    <a:lnTo>
                      <a:pt x="135" y="66"/>
                    </a:lnTo>
                    <a:lnTo>
                      <a:pt x="140" y="67"/>
                    </a:lnTo>
                    <a:lnTo>
                      <a:pt x="146" y="55"/>
                    </a:lnTo>
                    <a:lnTo>
                      <a:pt x="151" y="52"/>
                    </a:lnTo>
                    <a:lnTo>
                      <a:pt x="146" y="40"/>
                    </a:lnTo>
                    <a:lnTo>
                      <a:pt x="149" y="37"/>
                    </a:lnTo>
                    <a:lnTo>
                      <a:pt x="146" y="34"/>
                    </a:lnTo>
                    <a:lnTo>
                      <a:pt x="145" y="35"/>
                    </a:lnTo>
                    <a:lnTo>
                      <a:pt x="134" y="43"/>
                    </a:lnTo>
                    <a:lnTo>
                      <a:pt x="132" y="41"/>
                    </a:lnTo>
                    <a:lnTo>
                      <a:pt x="128" y="41"/>
                    </a:lnTo>
                    <a:lnTo>
                      <a:pt x="123" y="45"/>
                    </a:lnTo>
                    <a:lnTo>
                      <a:pt x="111" y="34"/>
                    </a:lnTo>
                    <a:lnTo>
                      <a:pt x="110" y="34"/>
                    </a:lnTo>
                    <a:lnTo>
                      <a:pt x="82" y="66"/>
                    </a:lnTo>
                    <a:lnTo>
                      <a:pt x="79" y="60"/>
                    </a:lnTo>
                    <a:lnTo>
                      <a:pt x="73" y="57"/>
                    </a:lnTo>
                    <a:lnTo>
                      <a:pt x="78" y="51"/>
                    </a:lnTo>
                    <a:lnTo>
                      <a:pt x="69" y="48"/>
                    </a:lnTo>
                    <a:lnTo>
                      <a:pt x="61" y="49"/>
                    </a:lnTo>
                    <a:lnTo>
                      <a:pt x="57" y="45"/>
                    </a:lnTo>
                    <a:lnTo>
                      <a:pt x="61" y="37"/>
                    </a:lnTo>
                    <a:lnTo>
                      <a:pt x="60" y="35"/>
                    </a:lnTo>
                    <a:lnTo>
                      <a:pt x="58" y="29"/>
                    </a:lnTo>
                    <a:lnTo>
                      <a:pt x="60" y="20"/>
                    </a:lnTo>
                    <a:lnTo>
                      <a:pt x="54" y="13"/>
                    </a:lnTo>
                    <a:lnTo>
                      <a:pt x="43" y="10"/>
                    </a:lnTo>
                    <a:lnTo>
                      <a:pt x="37" y="2"/>
                    </a:lnTo>
                    <a:lnTo>
                      <a:pt x="34" y="0"/>
                    </a:lnTo>
                    <a:lnTo>
                      <a:pt x="25" y="10"/>
                    </a:lnTo>
                    <a:lnTo>
                      <a:pt x="19" y="10"/>
                    </a:lnTo>
                    <a:lnTo>
                      <a:pt x="11" y="11"/>
                    </a:lnTo>
                    <a:lnTo>
                      <a:pt x="10" y="14"/>
                    </a:lnTo>
                    <a:lnTo>
                      <a:pt x="11" y="19"/>
                    </a:lnTo>
                    <a:lnTo>
                      <a:pt x="8" y="26"/>
                    </a:lnTo>
                    <a:lnTo>
                      <a:pt x="0" y="29"/>
                    </a:lnTo>
                    <a:lnTo>
                      <a:pt x="11" y="38"/>
                    </a:lnTo>
                    <a:lnTo>
                      <a:pt x="14" y="38"/>
                    </a:lnTo>
                    <a:lnTo>
                      <a:pt x="16" y="43"/>
                    </a:lnTo>
                    <a:lnTo>
                      <a:pt x="14" y="48"/>
                    </a:lnTo>
                    <a:lnTo>
                      <a:pt x="23" y="51"/>
                    </a:lnTo>
                    <a:lnTo>
                      <a:pt x="20" y="52"/>
                    </a:lnTo>
                    <a:lnTo>
                      <a:pt x="22" y="61"/>
                    </a:lnTo>
                    <a:lnTo>
                      <a:pt x="19" y="69"/>
                    </a:lnTo>
                    <a:lnTo>
                      <a:pt x="19" y="75"/>
                    </a:lnTo>
                    <a:lnTo>
                      <a:pt x="13" y="84"/>
                    </a:lnTo>
                    <a:lnTo>
                      <a:pt x="14" y="84"/>
                    </a:lnTo>
                    <a:lnTo>
                      <a:pt x="17" y="89"/>
                    </a:lnTo>
                    <a:lnTo>
                      <a:pt x="11" y="93"/>
                    </a:lnTo>
                    <a:lnTo>
                      <a:pt x="14" y="96"/>
                    </a:lnTo>
                    <a:lnTo>
                      <a:pt x="11" y="102"/>
                    </a:lnTo>
                    <a:lnTo>
                      <a:pt x="14" y="111"/>
                    </a:lnTo>
                    <a:lnTo>
                      <a:pt x="17" y="114"/>
                    </a:lnTo>
                    <a:lnTo>
                      <a:pt x="16" y="120"/>
                    </a:lnTo>
                    <a:lnTo>
                      <a:pt x="10" y="127"/>
                    </a:lnTo>
                    <a:lnTo>
                      <a:pt x="16" y="133"/>
                    </a:lnTo>
                    <a:lnTo>
                      <a:pt x="8" y="136"/>
                    </a:lnTo>
                    <a:lnTo>
                      <a:pt x="8" y="139"/>
                    </a:lnTo>
                    <a:lnTo>
                      <a:pt x="13" y="145"/>
                    </a:lnTo>
                    <a:lnTo>
                      <a:pt x="10" y="148"/>
                    </a:lnTo>
                    <a:lnTo>
                      <a:pt x="13" y="151"/>
                    </a:lnTo>
                    <a:lnTo>
                      <a:pt x="16" y="151"/>
                    </a:lnTo>
                    <a:lnTo>
                      <a:pt x="19" y="146"/>
                    </a:lnTo>
                    <a:lnTo>
                      <a:pt x="29" y="143"/>
                    </a:lnTo>
                    <a:lnTo>
                      <a:pt x="34" y="142"/>
                    </a:lnTo>
                    <a:lnTo>
                      <a:pt x="38" y="145"/>
                    </a:lnTo>
                    <a:lnTo>
                      <a:pt x="41" y="143"/>
                    </a:lnTo>
                    <a:lnTo>
                      <a:pt x="49" y="146"/>
                    </a:lnTo>
                    <a:lnTo>
                      <a:pt x="57" y="152"/>
                    </a:lnTo>
                    <a:lnTo>
                      <a:pt x="67" y="158"/>
                    </a:lnTo>
                    <a:lnTo>
                      <a:pt x="72" y="166"/>
                    </a:lnTo>
                    <a:lnTo>
                      <a:pt x="84" y="175"/>
                    </a:lnTo>
                    <a:lnTo>
                      <a:pt x="79" y="181"/>
                    </a:lnTo>
                    <a:lnTo>
                      <a:pt x="87" y="187"/>
                    </a:lnTo>
                    <a:lnTo>
                      <a:pt x="91" y="193"/>
                    </a:lnTo>
                    <a:lnTo>
                      <a:pt x="93" y="190"/>
                    </a:lnTo>
                    <a:lnTo>
                      <a:pt x="98" y="195"/>
                    </a:lnTo>
                    <a:lnTo>
                      <a:pt x="104" y="198"/>
                    </a:lnTo>
                    <a:lnTo>
                      <a:pt x="108" y="203"/>
                    </a:lnTo>
                    <a:lnTo>
                      <a:pt x="116" y="203"/>
                    </a:lnTo>
                    <a:lnTo>
                      <a:pt x="123" y="206"/>
                    </a:lnTo>
                    <a:lnTo>
                      <a:pt x="125" y="209"/>
                    </a:lnTo>
                    <a:lnTo>
                      <a:pt x="132" y="206"/>
                    </a:lnTo>
                    <a:lnTo>
                      <a:pt x="143" y="215"/>
                    </a:lnTo>
                    <a:lnTo>
                      <a:pt x="155" y="207"/>
                    </a:lnTo>
                    <a:lnTo>
                      <a:pt x="161" y="215"/>
                    </a:lnTo>
                    <a:lnTo>
                      <a:pt x="173" y="215"/>
                    </a:lnTo>
                    <a:lnTo>
                      <a:pt x="176" y="222"/>
                    </a:lnTo>
                    <a:lnTo>
                      <a:pt x="181" y="227"/>
                    </a:lnTo>
                    <a:lnTo>
                      <a:pt x="179" y="236"/>
                    </a:lnTo>
                    <a:lnTo>
                      <a:pt x="184" y="231"/>
                    </a:lnTo>
                    <a:lnTo>
                      <a:pt x="193" y="228"/>
                    </a:lnTo>
                    <a:lnTo>
                      <a:pt x="198" y="222"/>
                    </a:lnTo>
                    <a:lnTo>
                      <a:pt x="201" y="224"/>
                    </a:lnTo>
                    <a:lnTo>
                      <a:pt x="210" y="221"/>
                    </a:lnTo>
                    <a:lnTo>
                      <a:pt x="211" y="222"/>
                    </a:lnTo>
                    <a:lnTo>
                      <a:pt x="216" y="218"/>
                    </a:lnTo>
                    <a:lnTo>
                      <a:pt x="223" y="215"/>
                    </a:lnTo>
                    <a:lnTo>
                      <a:pt x="228" y="209"/>
                    </a:lnTo>
                    <a:lnTo>
                      <a:pt x="230" y="200"/>
                    </a:lnTo>
                    <a:lnTo>
                      <a:pt x="227" y="196"/>
                    </a:lnTo>
                    <a:lnTo>
                      <a:pt x="225" y="186"/>
                    </a:lnTo>
                    <a:lnTo>
                      <a:pt x="219" y="184"/>
                    </a:lnTo>
                    <a:lnTo>
                      <a:pt x="213" y="178"/>
                    </a:lnTo>
                    <a:lnTo>
                      <a:pt x="210" y="175"/>
                    </a:lnTo>
                    <a:lnTo>
                      <a:pt x="201" y="174"/>
                    </a:lnTo>
                    <a:lnTo>
                      <a:pt x="198" y="149"/>
                    </a:lnTo>
                    <a:lnTo>
                      <a:pt x="204" y="149"/>
                    </a:lnTo>
                    <a:lnTo>
                      <a:pt x="207" y="143"/>
                    </a:lnTo>
                    <a:lnTo>
                      <a:pt x="201" y="140"/>
                    </a:lnTo>
                    <a:lnTo>
                      <a:pt x="202" y="133"/>
                    </a:lnTo>
                    <a:lnTo>
                      <a:pt x="201" y="124"/>
                    </a:lnTo>
                    <a:lnTo>
                      <a:pt x="205" y="120"/>
                    </a:lnTo>
                    <a:lnTo>
                      <a:pt x="213" y="122"/>
                    </a:lnTo>
                    <a:lnTo>
                      <a:pt x="222" y="120"/>
                    </a:lnTo>
                    <a:lnTo>
                      <a:pt x="225" y="119"/>
                    </a:lnTo>
                    <a:lnTo>
                      <a:pt x="228" y="110"/>
                    </a:lnTo>
                    <a:lnTo>
                      <a:pt x="228" y="108"/>
                    </a:lnTo>
                    <a:lnTo>
                      <a:pt x="230" y="105"/>
                    </a:lnTo>
                    <a:lnTo>
                      <a:pt x="225" y="99"/>
                    </a:lnTo>
                    <a:lnTo>
                      <a:pt x="228" y="93"/>
                    </a:lnTo>
                    <a:lnTo>
                      <a:pt x="227" y="93"/>
                    </a:lnTo>
                    <a:lnTo>
                      <a:pt x="228" y="89"/>
                    </a:lnTo>
                    <a:lnTo>
                      <a:pt x="227" y="84"/>
                    </a:lnTo>
                    <a:lnTo>
                      <a:pt x="231" y="73"/>
                    </a:lnTo>
                    <a:lnTo>
                      <a:pt x="228" y="6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0" name="Freeform 4357">
                <a:extLst>
                  <a:ext uri="{FF2B5EF4-FFF2-40B4-BE49-F238E27FC236}">
                    <a16:creationId xmlns:a16="http://schemas.microsoft.com/office/drawing/2014/main" id="{66DE22FA-E64F-107F-CE0C-40E830B6D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05"/>
                <a:ext cx="116" cy="118"/>
              </a:xfrm>
              <a:custGeom>
                <a:avLst/>
                <a:gdLst>
                  <a:gd name="T0" fmla="*/ 227 w 231"/>
                  <a:gd name="T1" fmla="*/ 84 h 236"/>
                  <a:gd name="T2" fmla="*/ 228 w 231"/>
                  <a:gd name="T3" fmla="*/ 93 h 236"/>
                  <a:gd name="T4" fmla="*/ 228 w 231"/>
                  <a:gd name="T5" fmla="*/ 108 h 236"/>
                  <a:gd name="T6" fmla="*/ 222 w 231"/>
                  <a:gd name="T7" fmla="*/ 120 h 236"/>
                  <a:gd name="T8" fmla="*/ 201 w 231"/>
                  <a:gd name="T9" fmla="*/ 124 h 236"/>
                  <a:gd name="T10" fmla="*/ 207 w 231"/>
                  <a:gd name="T11" fmla="*/ 143 h 236"/>
                  <a:gd name="T12" fmla="*/ 201 w 231"/>
                  <a:gd name="T13" fmla="*/ 174 h 236"/>
                  <a:gd name="T14" fmla="*/ 219 w 231"/>
                  <a:gd name="T15" fmla="*/ 184 h 236"/>
                  <a:gd name="T16" fmla="*/ 230 w 231"/>
                  <a:gd name="T17" fmla="*/ 200 h 236"/>
                  <a:gd name="T18" fmla="*/ 216 w 231"/>
                  <a:gd name="T19" fmla="*/ 218 h 236"/>
                  <a:gd name="T20" fmla="*/ 201 w 231"/>
                  <a:gd name="T21" fmla="*/ 224 h 236"/>
                  <a:gd name="T22" fmla="*/ 184 w 231"/>
                  <a:gd name="T23" fmla="*/ 231 h 236"/>
                  <a:gd name="T24" fmla="*/ 176 w 231"/>
                  <a:gd name="T25" fmla="*/ 222 h 236"/>
                  <a:gd name="T26" fmla="*/ 155 w 231"/>
                  <a:gd name="T27" fmla="*/ 207 h 236"/>
                  <a:gd name="T28" fmla="*/ 125 w 231"/>
                  <a:gd name="T29" fmla="*/ 209 h 236"/>
                  <a:gd name="T30" fmla="*/ 108 w 231"/>
                  <a:gd name="T31" fmla="*/ 203 h 236"/>
                  <a:gd name="T32" fmla="*/ 93 w 231"/>
                  <a:gd name="T33" fmla="*/ 190 h 236"/>
                  <a:gd name="T34" fmla="*/ 79 w 231"/>
                  <a:gd name="T35" fmla="*/ 181 h 236"/>
                  <a:gd name="T36" fmla="*/ 67 w 231"/>
                  <a:gd name="T37" fmla="*/ 158 h 236"/>
                  <a:gd name="T38" fmla="*/ 41 w 231"/>
                  <a:gd name="T39" fmla="*/ 143 h 236"/>
                  <a:gd name="T40" fmla="*/ 29 w 231"/>
                  <a:gd name="T41" fmla="*/ 143 h 236"/>
                  <a:gd name="T42" fmla="*/ 13 w 231"/>
                  <a:gd name="T43" fmla="*/ 151 h 236"/>
                  <a:gd name="T44" fmla="*/ 8 w 231"/>
                  <a:gd name="T45" fmla="*/ 139 h 236"/>
                  <a:gd name="T46" fmla="*/ 10 w 231"/>
                  <a:gd name="T47" fmla="*/ 127 h 236"/>
                  <a:gd name="T48" fmla="*/ 14 w 231"/>
                  <a:gd name="T49" fmla="*/ 111 h 236"/>
                  <a:gd name="T50" fmla="*/ 11 w 231"/>
                  <a:gd name="T51" fmla="*/ 93 h 236"/>
                  <a:gd name="T52" fmla="*/ 13 w 231"/>
                  <a:gd name="T53" fmla="*/ 84 h 236"/>
                  <a:gd name="T54" fmla="*/ 22 w 231"/>
                  <a:gd name="T55" fmla="*/ 61 h 236"/>
                  <a:gd name="T56" fmla="*/ 14 w 231"/>
                  <a:gd name="T57" fmla="*/ 48 h 236"/>
                  <a:gd name="T58" fmla="*/ 11 w 231"/>
                  <a:gd name="T59" fmla="*/ 38 h 236"/>
                  <a:gd name="T60" fmla="*/ 11 w 231"/>
                  <a:gd name="T61" fmla="*/ 19 h 236"/>
                  <a:gd name="T62" fmla="*/ 19 w 231"/>
                  <a:gd name="T63" fmla="*/ 10 h 236"/>
                  <a:gd name="T64" fmla="*/ 37 w 231"/>
                  <a:gd name="T65" fmla="*/ 2 h 236"/>
                  <a:gd name="T66" fmla="*/ 60 w 231"/>
                  <a:gd name="T67" fmla="*/ 20 h 236"/>
                  <a:gd name="T68" fmla="*/ 61 w 231"/>
                  <a:gd name="T69" fmla="*/ 37 h 236"/>
                  <a:gd name="T70" fmla="*/ 69 w 231"/>
                  <a:gd name="T71" fmla="*/ 48 h 236"/>
                  <a:gd name="T72" fmla="*/ 79 w 231"/>
                  <a:gd name="T73" fmla="*/ 60 h 236"/>
                  <a:gd name="T74" fmla="*/ 111 w 231"/>
                  <a:gd name="T75" fmla="*/ 34 h 236"/>
                  <a:gd name="T76" fmla="*/ 132 w 231"/>
                  <a:gd name="T77" fmla="*/ 41 h 236"/>
                  <a:gd name="T78" fmla="*/ 146 w 231"/>
                  <a:gd name="T79" fmla="*/ 34 h 236"/>
                  <a:gd name="T80" fmla="*/ 151 w 231"/>
                  <a:gd name="T81" fmla="*/ 52 h 236"/>
                  <a:gd name="T82" fmla="*/ 135 w 231"/>
                  <a:gd name="T83" fmla="*/ 66 h 236"/>
                  <a:gd name="T84" fmla="*/ 117 w 231"/>
                  <a:gd name="T85" fmla="*/ 86 h 236"/>
                  <a:gd name="T86" fmla="*/ 126 w 231"/>
                  <a:gd name="T87" fmla="*/ 99 h 236"/>
                  <a:gd name="T88" fmla="*/ 122 w 231"/>
                  <a:gd name="T89" fmla="*/ 111 h 236"/>
                  <a:gd name="T90" fmla="*/ 126 w 231"/>
                  <a:gd name="T91" fmla="*/ 131 h 236"/>
                  <a:gd name="T92" fmla="*/ 146 w 231"/>
                  <a:gd name="T93" fmla="*/ 116 h 236"/>
                  <a:gd name="T94" fmla="*/ 160 w 231"/>
                  <a:gd name="T95" fmla="*/ 120 h 236"/>
                  <a:gd name="T96" fmla="*/ 173 w 231"/>
                  <a:gd name="T97" fmla="*/ 114 h 236"/>
                  <a:gd name="T98" fmla="*/ 187 w 231"/>
                  <a:gd name="T99" fmla="*/ 102 h 236"/>
                  <a:gd name="T100" fmla="*/ 186 w 231"/>
                  <a:gd name="T101" fmla="*/ 89 h 236"/>
                  <a:gd name="T102" fmla="*/ 175 w 231"/>
                  <a:gd name="T103" fmla="*/ 69 h 236"/>
                  <a:gd name="T104" fmla="*/ 181 w 231"/>
                  <a:gd name="T105" fmla="*/ 51 h 236"/>
                  <a:gd name="T106" fmla="*/ 181 w 231"/>
                  <a:gd name="T107" fmla="*/ 37 h 236"/>
                  <a:gd name="T108" fmla="*/ 207 w 231"/>
                  <a:gd name="T109" fmla="*/ 49 h 236"/>
                  <a:gd name="T110" fmla="*/ 220 w 231"/>
                  <a:gd name="T111" fmla="*/ 55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236">
                    <a:moveTo>
                      <a:pt x="228" y="69"/>
                    </a:moveTo>
                    <a:lnTo>
                      <a:pt x="231" y="73"/>
                    </a:lnTo>
                    <a:lnTo>
                      <a:pt x="227" y="84"/>
                    </a:lnTo>
                    <a:lnTo>
                      <a:pt x="228" y="89"/>
                    </a:lnTo>
                    <a:lnTo>
                      <a:pt x="227" y="93"/>
                    </a:lnTo>
                    <a:lnTo>
                      <a:pt x="228" y="93"/>
                    </a:lnTo>
                    <a:lnTo>
                      <a:pt x="225" y="99"/>
                    </a:lnTo>
                    <a:lnTo>
                      <a:pt x="230" y="105"/>
                    </a:lnTo>
                    <a:lnTo>
                      <a:pt x="228" y="108"/>
                    </a:lnTo>
                    <a:lnTo>
                      <a:pt x="228" y="110"/>
                    </a:lnTo>
                    <a:lnTo>
                      <a:pt x="225" y="119"/>
                    </a:lnTo>
                    <a:lnTo>
                      <a:pt x="222" y="120"/>
                    </a:lnTo>
                    <a:lnTo>
                      <a:pt x="213" y="122"/>
                    </a:lnTo>
                    <a:lnTo>
                      <a:pt x="205" y="120"/>
                    </a:lnTo>
                    <a:lnTo>
                      <a:pt x="201" y="124"/>
                    </a:lnTo>
                    <a:lnTo>
                      <a:pt x="202" y="133"/>
                    </a:lnTo>
                    <a:lnTo>
                      <a:pt x="201" y="140"/>
                    </a:lnTo>
                    <a:lnTo>
                      <a:pt x="207" y="143"/>
                    </a:lnTo>
                    <a:lnTo>
                      <a:pt x="204" y="149"/>
                    </a:lnTo>
                    <a:lnTo>
                      <a:pt x="198" y="149"/>
                    </a:lnTo>
                    <a:lnTo>
                      <a:pt x="201" y="174"/>
                    </a:lnTo>
                    <a:lnTo>
                      <a:pt x="210" y="175"/>
                    </a:lnTo>
                    <a:lnTo>
                      <a:pt x="213" y="178"/>
                    </a:lnTo>
                    <a:lnTo>
                      <a:pt x="219" y="184"/>
                    </a:lnTo>
                    <a:lnTo>
                      <a:pt x="225" y="186"/>
                    </a:lnTo>
                    <a:lnTo>
                      <a:pt x="227" y="196"/>
                    </a:lnTo>
                    <a:lnTo>
                      <a:pt x="230" y="200"/>
                    </a:lnTo>
                    <a:lnTo>
                      <a:pt x="228" y="209"/>
                    </a:lnTo>
                    <a:lnTo>
                      <a:pt x="223" y="215"/>
                    </a:lnTo>
                    <a:lnTo>
                      <a:pt x="216" y="218"/>
                    </a:lnTo>
                    <a:lnTo>
                      <a:pt x="211" y="222"/>
                    </a:lnTo>
                    <a:lnTo>
                      <a:pt x="210" y="221"/>
                    </a:lnTo>
                    <a:lnTo>
                      <a:pt x="201" y="224"/>
                    </a:lnTo>
                    <a:lnTo>
                      <a:pt x="198" y="222"/>
                    </a:lnTo>
                    <a:lnTo>
                      <a:pt x="193" y="228"/>
                    </a:lnTo>
                    <a:lnTo>
                      <a:pt x="184" y="231"/>
                    </a:lnTo>
                    <a:lnTo>
                      <a:pt x="179" y="236"/>
                    </a:lnTo>
                    <a:lnTo>
                      <a:pt x="181" y="227"/>
                    </a:lnTo>
                    <a:lnTo>
                      <a:pt x="176" y="222"/>
                    </a:lnTo>
                    <a:lnTo>
                      <a:pt x="173" y="215"/>
                    </a:lnTo>
                    <a:lnTo>
                      <a:pt x="161" y="215"/>
                    </a:lnTo>
                    <a:lnTo>
                      <a:pt x="155" y="207"/>
                    </a:lnTo>
                    <a:lnTo>
                      <a:pt x="143" y="215"/>
                    </a:lnTo>
                    <a:lnTo>
                      <a:pt x="132" y="206"/>
                    </a:lnTo>
                    <a:lnTo>
                      <a:pt x="125" y="209"/>
                    </a:lnTo>
                    <a:lnTo>
                      <a:pt x="123" y="206"/>
                    </a:lnTo>
                    <a:lnTo>
                      <a:pt x="116" y="203"/>
                    </a:lnTo>
                    <a:lnTo>
                      <a:pt x="108" y="203"/>
                    </a:lnTo>
                    <a:lnTo>
                      <a:pt x="104" y="198"/>
                    </a:lnTo>
                    <a:lnTo>
                      <a:pt x="98" y="195"/>
                    </a:lnTo>
                    <a:lnTo>
                      <a:pt x="93" y="190"/>
                    </a:lnTo>
                    <a:lnTo>
                      <a:pt x="91" y="193"/>
                    </a:lnTo>
                    <a:lnTo>
                      <a:pt x="87" y="187"/>
                    </a:lnTo>
                    <a:lnTo>
                      <a:pt x="79" y="181"/>
                    </a:lnTo>
                    <a:lnTo>
                      <a:pt x="84" y="175"/>
                    </a:lnTo>
                    <a:lnTo>
                      <a:pt x="72" y="166"/>
                    </a:lnTo>
                    <a:lnTo>
                      <a:pt x="67" y="158"/>
                    </a:lnTo>
                    <a:lnTo>
                      <a:pt x="57" y="152"/>
                    </a:lnTo>
                    <a:lnTo>
                      <a:pt x="49" y="146"/>
                    </a:lnTo>
                    <a:lnTo>
                      <a:pt x="41" y="143"/>
                    </a:lnTo>
                    <a:lnTo>
                      <a:pt x="38" y="145"/>
                    </a:lnTo>
                    <a:lnTo>
                      <a:pt x="34" y="142"/>
                    </a:lnTo>
                    <a:lnTo>
                      <a:pt x="29" y="143"/>
                    </a:lnTo>
                    <a:lnTo>
                      <a:pt x="19" y="146"/>
                    </a:lnTo>
                    <a:lnTo>
                      <a:pt x="16" y="151"/>
                    </a:lnTo>
                    <a:lnTo>
                      <a:pt x="13" y="151"/>
                    </a:lnTo>
                    <a:lnTo>
                      <a:pt x="10" y="148"/>
                    </a:lnTo>
                    <a:lnTo>
                      <a:pt x="13" y="145"/>
                    </a:lnTo>
                    <a:lnTo>
                      <a:pt x="8" y="139"/>
                    </a:lnTo>
                    <a:lnTo>
                      <a:pt x="8" y="136"/>
                    </a:lnTo>
                    <a:lnTo>
                      <a:pt x="16" y="133"/>
                    </a:lnTo>
                    <a:lnTo>
                      <a:pt x="10" y="127"/>
                    </a:lnTo>
                    <a:lnTo>
                      <a:pt x="16" y="120"/>
                    </a:lnTo>
                    <a:lnTo>
                      <a:pt x="17" y="114"/>
                    </a:lnTo>
                    <a:lnTo>
                      <a:pt x="14" y="111"/>
                    </a:lnTo>
                    <a:lnTo>
                      <a:pt x="11" y="102"/>
                    </a:lnTo>
                    <a:lnTo>
                      <a:pt x="14" y="96"/>
                    </a:lnTo>
                    <a:lnTo>
                      <a:pt x="11" y="93"/>
                    </a:lnTo>
                    <a:lnTo>
                      <a:pt x="17" y="89"/>
                    </a:lnTo>
                    <a:lnTo>
                      <a:pt x="14" y="84"/>
                    </a:lnTo>
                    <a:lnTo>
                      <a:pt x="13" y="84"/>
                    </a:lnTo>
                    <a:lnTo>
                      <a:pt x="19" y="75"/>
                    </a:lnTo>
                    <a:lnTo>
                      <a:pt x="19" y="69"/>
                    </a:lnTo>
                    <a:lnTo>
                      <a:pt x="22" y="61"/>
                    </a:lnTo>
                    <a:lnTo>
                      <a:pt x="20" y="52"/>
                    </a:lnTo>
                    <a:lnTo>
                      <a:pt x="23" y="51"/>
                    </a:lnTo>
                    <a:lnTo>
                      <a:pt x="14" y="48"/>
                    </a:lnTo>
                    <a:lnTo>
                      <a:pt x="16" y="43"/>
                    </a:lnTo>
                    <a:lnTo>
                      <a:pt x="14" y="38"/>
                    </a:lnTo>
                    <a:lnTo>
                      <a:pt x="11" y="38"/>
                    </a:lnTo>
                    <a:lnTo>
                      <a:pt x="0" y="29"/>
                    </a:lnTo>
                    <a:lnTo>
                      <a:pt x="8" y="26"/>
                    </a:lnTo>
                    <a:lnTo>
                      <a:pt x="11" y="19"/>
                    </a:lnTo>
                    <a:lnTo>
                      <a:pt x="10" y="14"/>
                    </a:lnTo>
                    <a:lnTo>
                      <a:pt x="11" y="11"/>
                    </a:lnTo>
                    <a:lnTo>
                      <a:pt x="19" y="10"/>
                    </a:lnTo>
                    <a:lnTo>
                      <a:pt x="25" y="10"/>
                    </a:lnTo>
                    <a:lnTo>
                      <a:pt x="34" y="0"/>
                    </a:lnTo>
                    <a:lnTo>
                      <a:pt x="37" y="2"/>
                    </a:lnTo>
                    <a:lnTo>
                      <a:pt x="43" y="10"/>
                    </a:lnTo>
                    <a:lnTo>
                      <a:pt x="54" y="13"/>
                    </a:lnTo>
                    <a:lnTo>
                      <a:pt x="60" y="20"/>
                    </a:lnTo>
                    <a:lnTo>
                      <a:pt x="58" y="29"/>
                    </a:lnTo>
                    <a:lnTo>
                      <a:pt x="60" y="35"/>
                    </a:lnTo>
                    <a:lnTo>
                      <a:pt x="61" y="37"/>
                    </a:lnTo>
                    <a:lnTo>
                      <a:pt x="57" y="45"/>
                    </a:lnTo>
                    <a:lnTo>
                      <a:pt x="61" y="49"/>
                    </a:lnTo>
                    <a:lnTo>
                      <a:pt x="69" y="48"/>
                    </a:lnTo>
                    <a:lnTo>
                      <a:pt x="78" y="51"/>
                    </a:lnTo>
                    <a:lnTo>
                      <a:pt x="73" y="57"/>
                    </a:lnTo>
                    <a:lnTo>
                      <a:pt x="79" y="60"/>
                    </a:lnTo>
                    <a:lnTo>
                      <a:pt x="82" y="66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23" y="45"/>
                    </a:lnTo>
                    <a:lnTo>
                      <a:pt x="128" y="41"/>
                    </a:lnTo>
                    <a:lnTo>
                      <a:pt x="132" y="41"/>
                    </a:lnTo>
                    <a:lnTo>
                      <a:pt x="134" y="43"/>
                    </a:lnTo>
                    <a:lnTo>
                      <a:pt x="145" y="35"/>
                    </a:lnTo>
                    <a:lnTo>
                      <a:pt x="146" y="34"/>
                    </a:lnTo>
                    <a:lnTo>
                      <a:pt x="149" y="37"/>
                    </a:lnTo>
                    <a:lnTo>
                      <a:pt x="146" y="40"/>
                    </a:lnTo>
                    <a:lnTo>
                      <a:pt x="151" y="52"/>
                    </a:lnTo>
                    <a:lnTo>
                      <a:pt x="146" y="55"/>
                    </a:lnTo>
                    <a:lnTo>
                      <a:pt x="140" y="67"/>
                    </a:lnTo>
                    <a:lnTo>
                      <a:pt x="135" y="66"/>
                    </a:lnTo>
                    <a:lnTo>
                      <a:pt x="128" y="70"/>
                    </a:lnTo>
                    <a:lnTo>
                      <a:pt x="117" y="75"/>
                    </a:lnTo>
                    <a:lnTo>
                      <a:pt x="117" y="86"/>
                    </a:lnTo>
                    <a:lnTo>
                      <a:pt x="123" y="90"/>
                    </a:lnTo>
                    <a:lnTo>
                      <a:pt x="123" y="98"/>
                    </a:lnTo>
                    <a:lnTo>
                      <a:pt x="126" y="99"/>
                    </a:lnTo>
                    <a:lnTo>
                      <a:pt x="128" y="102"/>
                    </a:lnTo>
                    <a:lnTo>
                      <a:pt x="128" y="108"/>
                    </a:lnTo>
                    <a:lnTo>
                      <a:pt x="122" y="111"/>
                    </a:lnTo>
                    <a:lnTo>
                      <a:pt x="123" y="117"/>
                    </a:lnTo>
                    <a:lnTo>
                      <a:pt x="122" y="119"/>
                    </a:lnTo>
                    <a:lnTo>
                      <a:pt x="126" y="131"/>
                    </a:lnTo>
                    <a:lnTo>
                      <a:pt x="135" y="127"/>
                    </a:lnTo>
                    <a:lnTo>
                      <a:pt x="142" y="117"/>
                    </a:lnTo>
                    <a:lnTo>
                      <a:pt x="146" y="116"/>
                    </a:lnTo>
                    <a:lnTo>
                      <a:pt x="145" y="111"/>
                    </a:lnTo>
                    <a:lnTo>
                      <a:pt x="152" y="114"/>
                    </a:lnTo>
                    <a:lnTo>
                      <a:pt x="160" y="120"/>
                    </a:lnTo>
                    <a:lnTo>
                      <a:pt x="164" y="122"/>
                    </a:lnTo>
                    <a:lnTo>
                      <a:pt x="173" y="119"/>
                    </a:lnTo>
                    <a:lnTo>
                      <a:pt x="173" y="114"/>
                    </a:lnTo>
                    <a:lnTo>
                      <a:pt x="179" y="111"/>
                    </a:lnTo>
                    <a:lnTo>
                      <a:pt x="183" y="102"/>
                    </a:lnTo>
                    <a:lnTo>
                      <a:pt x="187" y="102"/>
                    </a:lnTo>
                    <a:lnTo>
                      <a:pt x="192" y="96"/>
                    </a:lnTo>
                    <a:lnTo>
                      <a:pt x="192" y="93"/>
                    </a:lnTo>
                    <a:lnTo>
                      <a:pt x="186" y="89"/>
                    </a:lnTo>
                    <a:lnTo>
                      <a:pt x="187" y="79"/>
                    </a:lnTo>
                    <a:lnTo>
                      <a:pt x="186" y="75"/>
                    </a:lnTo>
                    <a:lnTo>
                      <a:pt x="175" y="69"/>
                    </a:lnTo>
                    <a:lnTo>
                      <a:pt x="179" y="63"/>
                    </a:lnTo>
                    <a:lnTo>
                      <a:pt x="176" y="57"/>
                    </a:lnTo>
                    <a:lnTo>
                      <a:pt x="181" y="51"/>
                    </a:lnTo>
                    <a:lnTo>
                      <a:pt x="176" y="48"/>
                    </a:lnTo>
                    <a:lnTo>
                      <a:pt x="176" y="43"/>
                    </a:lnTo>
                    <a:lnTo>
                      <a:pt x="181" y="37"/>
                    </a:lnTo>
                    <a:lnTo>
                      <a:pt x="186" y="40"/>
                    </a:lnTo>
                    <a:lnTo>
                      <a:pt x="195" y="35"/>
                    </a:lnTo>
                    <a:lnTo>
                      <a:pt x="207" y="49"/>
                    </a:lnTo>
                    <a:lnTo>
                      <a:pt x="213" y="52"/>
                    </a:lnTo>
                    <a:lnTo>
                      <a:pt x="214" y="52"/>
                    </a:lnTo>
                    <a:lnTo>
                      <a:pt x="220" y="55"/>
                    </a:lnTo>
                    <a:lnTo>
                      <a:pt x="225" y="66"/>
                    </a:lnTo>
                    <a:lnTo>
                      <a:pt x="228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1" name="Freeform 4358">
                <a:extLst>
                  <a:ext uri="{FF2B5EF4-FFF2-40B4-BE49-F238E27FC236}">
                    <a16:creationId xmlns:a16="http://schemas.microsoft.com/office/drawing/2014/main" id="{DC142482-EFAC-29BB-CF15-C3D81C7D1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05"/>
                <a:ext cx="116" cy="118"/>
              </a:xfrm>
              <a:custGeom>
                <a:avLst/>
                <a:gdLst>
                  <a:gd name="T0" fmla="*/ 227 w 231"/>
                  <a:gd name="T1" fmla="*/ 84 h 236"/>
                  <a:gd name="T2" fmla="*/ 228 w 231"/>
                  <a:gd name="T3" fmla="*/ 93 h 236"/>
                  <a:gd name="T4" fmla="*/ 228 w 231"/>
                  <a:gd name="T5" fmla="*/ 108 h 236"/>
                  <a:gd name="T6" fmla="*/ 222 w 231"/>
                  <a:gd name="T7" fmla="*/ 120 h 236"/>
                  <a:gd name="T8" fmla="*/ 201 w 231"/>
                  <a:gd name="T9" fmla="*/ 124 h 236"/>
                  <a:gd name="T10" fmla="*/ 207 w 231"/>
                  <a:gd name="T11" fmla="*/ 143 h 236"/>
                  <a:gd name="T12" fmla="*/ 201 w 231"/>
                  <a:gd name="T13" fmla="*/ 174 h 236"/>
                  <a:gd name="T14" fmla="*/ 219 w 231"/>
                  <a:gd name="T15" fmla="*/ 184 h 236"/>
                  <a:gd name="T16" fmla="*/ 230 w 231"/>
                  <a:gd name="T17" fmla="*/ 200 h 236"/>
                  <a:gd name="T18" fmla="*/ 216 w 231"/>
                  <a:gd name="T19" fmla="*/ 218 h 236"/>
                  <a:gd name="T20" fmla="*/ 201 w 231"/>
                  <a:gd name="T21" fmla="*/ 224 h 236"/>
                  <a:gd name="T22" fmla="*/ 184 w 231"/>
                  <a:gd name="T23" fmla="*/ 231 h 236"/>
                  <a:gd name="T24" fmla="*/ 176 w 231"/>
                  <a:gd name="T25" fmla="*/ 222 h 236"/>
                  <a:gd name="T26" fmla="*/ 155 w 231"/>
                  <a:gd name="T27" fmla="*/ 207 h 236"/>
                  <a:gd name="T28" fmla="*/ 125 w 231"/>
                  <a:gd name="T29" fmla="*/ 209 h 236"/>
                  <a:gd name="T30" fmla="*/ 108 w 231"/>
                  <a:gd name="T31" fmla="*/ 203 h 236"/>
                  <a:gd name="T32" fmla="*/ 93 w 231"/>
                  <a:gd name="T33" fmla="*/ 190 h 236"/>
                  <a:gd name="T34" fmla="*/ 79 w 231"/>
                  <a:gd name="T35" fmla="*/ 181 h 236"/>
                  <a:gd name="T36" fmla="*/ 67 w 231"/>
                  <a:gd name="T37" fmla="*/ 158 h 236"/>
                  <a:gd name="T38" fmla="*/ 41 w 231"/>
                  <a:gd name="T39" fmla="*/ 143 h 236"/>
                  <a:gd name="T40" fmla="*/ 29 w 231"/>
                  <a:gd name="T41" fmla="*/ 143 h 236"/>
                  <a:gd name="T42" fmla="*/ 13 w 231"/>
                  <a:gd name="T43" fmla="*/ 151 h 236"/>
                  <a:gd name="T44" fmla="*/ 8 w 231"/>
                  <a:gd name="T45" fmla="*/ 139 h 236"/>
                  <a:gd name="T46" fmla="*/ 10 w 231"/>
                  <a:gd name="T47" fmla="*/ 127 h 236"/>
                  <a:gd name="T48" fmla="*/ 14 w 231"/>
                  <a:gd name="T49" fmla="*/ 111 h 236"/>
                  <a:gd name="T50" fmla="*/ 11 w 231"/>
                  <a:gd name="T51" fmla="*/ 93 h 236"/>
                  <a:gd name="T52" fmla="*/ 13 w 231"/>
                  <a:gd name="T53" fmla="*/ 84 h 236"/>
                  <a:gd name="T54" fmla="*/ 22 w 231"/>
                  <a:gd name="T55" fmla="*/ 61 h 236"/>
                  <a:gd name="T56" fmla="*/ 14 w 231"/>
                  <a:gd name="T57" fmla="*/ 48 h 236"/>
                  <a:gd name="T58" fmla="*/ 11 w 231"/>
                  <a:gd name="T59" fmla="*/ 38 h 236"/>
                  <a:gd name="T60" fmla="*/ 11 w 231"/>
                  <a:gd name="T61" fmla="*/ 19 h 236"/>
                  <a:gd name="T62" fmla="*/ 19 w 231"/>
                  <a:gd name="T63" fmla="*/ 10 h 236"/>
                  <a:gd name="T64" fmla="*/ 37 w 231"/>
                  <a:gd name="T65" fmla="*/ 2 h 236"/>
                  <a:gd name="T66" fmla="*/ 60 w 231"/>
                  <a:gd name="T67" fmla="*/ 20 h 236"/>
                  <a:gd name="T68" fmla="*/ 61 w 231"/>
                  <a:gd name="T69" fmla="*/ 37 h 236"/>
                  <a:gd name="T70" fmla="*/ 69 w 231"/>
                  <a:gd name="T71" fmla="*/ 48 h 236"/>
                  <a:gd name="T72" fmla="*/ 79 w 231"/>
                  <a:gd name="T73" fmla="*/ 60 h 236"/>
                  <a:gd name="T74" fmla="*/ 111 w 231"/>
                  <a:gd name="T75" fmla="*/ 34 h 236"/>
                  <a:gd name="T76" fmla="*/ 132 w 231"/>
                  <a:gd name="T77" fmla="*/ 41 h 236"/>
                  <a:gd name="T78" fmla="*/ 146 w 231"/>
                  <a:gd name="T79" fmla="*/ 34 h 236"/>
                  <a:gd name="T80" fmla="*/ 151 w 231"/>
                  <a:gd name="T81" fmla="*/ 52 h 236"/>
                  <a:gd name="T82" fmla="*/ 135 w 231"/>
                  <a:gd name="T83" fmla="*/ 66 h 236"/>
                  <a:gd name="T84" fmla="*/ 117 w 231"/>
                  <a:gd name="T85" fmla="*/ 86 h 236"/>
                  <a:gd name="T86" fmla="*/ 126 w 231"/>
                  <a:gd name="T87" fmla="*/ 99 h 236"/>
                  <a:gd name="T88" fmla="*/ 122 w 231"/>
                  <a:gd name="T89" fmla="*/ 111 h 236"/>
                  <a:gd name="T90" fmla="*/ 126 w 231"/>
                  <a:gd name="T91" fmla="*/ 131 h 236"/>
                  <a:gd name="T92" fmla="*/ 146 w 231"/>
                  <a:gd name="T93" fmla="*/ 116 h 236"/>
                  <a:gd name="T94" fmla="*/ 160 w 231"/>
                  <a:gd name="T95" fmla="*/ 120 h 236"/>
                  <a:gd name="T96" fmla="*/ 173 w 231"/>
                  <a:gd name="T97" fmla="*/ 114 h 236"/>
                  <a:gd name="T98" fmla="*/ 187 w 231"/>
                  <a:gd name="T99" fmla="*/ 102 h 236"/>
                  <a:gd name="T100" fmla="*/ 186 w 231"/>
                  <a:gd name="T101" fmla="*/ 89 h 236"/>
                  <a:gd name="T102" fmla="*/ 175 w 231"/>
                  <a:gd name="T103" fmla="*/ 69 h 236"/>
                  <a:gd name="T104" fmla="*/ 181 w 231"/>
                  <a:gd name="T105" fmla="*/ 51 h 236"/>
                  <a:gd name="T106" fmla="*/ 181 w 231"/>
                  <a:gd name="T107" fmla="*/ 37 h 236"/>
                  <a:gd name="T108" fmla="*/ 207 w 231"/>
                  <a:gd name="T109" fmla="*/ 49 h 236"/>
                  <a:gd name="T110" fmla="*/ 220 w 231"/>
                  <a:gd name="T111" fmla="*/ 55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236">
                    <a:moveTo>
                      <a:pt x="228" y="69"/>
                    </a:moveTo>
                    <a:lnTo>
                      <a:pt x="231" y="73"/>
                    </a:lnTo>
                    <a:lnTo>
                      <a:pt x="227" y="84"/>
                    </a:lnTo>
                    <a:lnTo>
                      <a:pt x="228" y="89"/>
                    </a:lnTo>
                    <a:lnTo>
                      <a:pt x="227" y="93"/>
                    </a:lnTo>
                    <a:lnTo>
                      <a:pt x="228" y="93"/>
                    </a:lnTo>
                    <a:lnTo>
                      <a:pt x="225" y="99"/>
                    </a:lnTo>
                    <a:lnTo>
                      <a:pt x="230" y="105"/>
                    </a:lnTo>
                    <a:lnTo>
                      <a:pt x="228" y="108"/>
                    </a:lnTo>
                    <a:lnTo>
                      <a:pt x="228" y="110"/>
                    </a:lnTo>
                    <a:lnTo>
                      <a:pt x="225" y="119"/>
                    </a:lnTo>
                    <a:lnTo>
                      <a:pt x="222" y="120"/>
                    </a:lnTo>
                    <a:lnTo>
                      <a:pt x="213" y="122"/>
                    </a:lnTo>
                    <a:lnTo>
                      <a:pt x="205" y="120"/>
                    </a:lnTo>
                    <a:lnTo>
                      <a:pt x="201" y="124"/>
                    </a:lnTo>
                    <a:lnTo>
                      <a:pt x="202" y="133"/>
                    </a:lnTo>
                    <a:lnTo>
                      <a:pt x="201" y="140"/>
                    </a:lnTo>
                    <a:lnTo>
                      <a:pt x="207" y="143"/>
                    </a:lnTo>
                    <a:lnTo>
                      <a:pt x="204" y="149"/>
                    </a:lnTo>
                    <a:lnTo>
                      <a:pt x="198" y="149"/>
                    </a:lnTo>
                    <a:lnTo>
                      <a:pt x="201" y="174"/>
                    </a:lnTo>
                    <a:lnTo>
                      <a:pt x="210" y="175"/>
                    </a:lnTo>
                    <a:lnTo>
                      <a:pt x="213" y="178"/>
                    </a:lnTo>
                    <a:lnTo>
                      <a:pt x="219" y="184"/>
                    </a:lnTo>
                    <a:lnTo>
                      <a:pt x="225" y="186"/>
                    </a:lnTo>
                    <a:lnTo>
                      <a:pt x="227" y="196"/>
                    </a:lnTo>
                    <a:lnTo>
                      <a:pt x="230" y="200"/>
                    </a:lnTo>
                    <a:lnTo>
                      <a:pt x="228" y="209"/>
                    </a:lnTo>
                    <a:lnTo>
                      <a:pt x="223" y="215"/>
                    </a:lnTo>
                    <a:lnTo>
                      <a:pt x="216" y="218"/>
                    </a:lnTo>
                    <a:lnTo>
                      <a:pt x="211" y="222"/>
                    </a:lnTo>
                    <a:lnTo>
                      <a:pt x="210" y="221"/>
                    </a:lnTo>
                    <a:lnTo>
                      <a:pt x="201" y="224"/>
                    </a:lnTo>
                    <a:lnTo>
                      <a:pt x="198" y="222"/>
                    </a:lnTo>
                    <a:lnTo>
                      <a:pt x="193" y="228"/>
                    </a:lnTo>
                    <a:lnTo>
                      <a:pt x="184" y="231"/>
                    </a:lnTo>
                    <a:lnTo>
                      <a:pt x="179" y="236"/>
                    </a:lnTo>
                    <a:lnTo>
                      <a:pt x="181" y="227"/>
                    </a:lnTo>
                    <a:lnTo>
                      <a:pt x="176" y="222"/>
                    </a:lnTo>
                    <a:lnTo>
                      <a:pt x="173" y="215"/>
                    </a:lnTo>
                    <a:lnTo>
                      <a:pt x="161" y="215"/>
                    </a:lnTo>
                    <a:lnTo>
                      <a:pt x="155" y="207"/>
                    </a:lnTo>
                    <a:lnTo>
                      <a:pt x="143" y="215"/>
                    </a:lnTo>
                    <a:lnTo>
                      <a:pt x="132" y="206"/>
                    </a:lnTo>
                    <a:lnTo>
                      <a:pt x="125" y="209"/>
                    </a:lnTo>
                    <a:lnTo>
                      <a:pt x="123" y="206"/>
                    </a:lnTo>
                    <a:lnTo>
                      <a:pt x="116" y="203"/>
                    </a:lnTo>
                    <a:lnTo>
                      <a:pt x="108" y="203"/>
                    </a:lnTo>
                    <a:lnTo>
                      <a:pt x="104" y="198"/>
                    </a:lnTo>
                    <a:lnTo>
                      <a:pt x="98" y="195"/>
                    </a:lnTo>
                    <a:lnTo>
                      <a:pt x="93" y="190"/>
                    </a:lnTo>
                    <a:lnTo>
                      <a:pt x="91" y="193"/>
                    </a:lnTo>
                    <a:lnTo>
                      <a:pt x="87" y="187"/>
                    </a:lnTo>
                    <a:lnTo>
                      <a:pt x="79" y="181"/>
                    </a:lnTo>
                    <a:lnTo>
                      <a:pt x="84" y="175"/>
                    </a:lnTo>
                    <a:lnTo>
                      <a:pt x="72" y="166"/>
                    </a:lnTo>
                    <a:lnTo>
                      <a:pt x="67" y="158"/>
                    </a:lnTo>
                    <a:lnTo>
                      <a:pt x="57" y="152"/>
                    </a:lnTo>
                    <a:lnTo>
                      <a:pt x="49" y="146"/>
                    </a:lnTo>
                    <a:lnTo>
                      <a:pt x="41" y="143"/>
                    </a:lnTo>
                    <a:lnTo>
                      <a:pt x="38" y="145"/>
                    </a:lnTo>
                    <a:lnTo>
                      <a:pt x="34" y="142"/>
                    </a:lnTo>
                    <a:lnTo>
                      <a:pt x="29" y="143"/>
                    </a:lnTo>
                    <a:lnTo>
                      <a:pt x="19" y="146"/>
                    </a:lnTo>
                    <a:lnTo>
                      <a:pt x="16" y="151"/>
                    </a:lnTo>
                    <a:lnTo>
                      <a:pt x="13" y="151"/>
                    </a:lnTo>
                    <a:lnTo>
                      <a:pt x="10" y="148"/>
                    </a:lnTo>
                    <a:lnTo>
                      <a:pt x="13" y="145"/>
                    </a:lnTo>
                    <a:lnTo>
                      <a:pt x="8" y="139"/>
                    </a:lnTo>
                    <a:lnTo>
                      <a:pt x="8" y="136"/>
                    </a:lnTo>
                    <a:lnTo>
                      <a:pt x="16" y="133"/>
                    </a:lnTo>
                    <a:lnTo>
                      <a:pt x="10" y="127"/>
                    </a:lnTo>
                    <a:lnTo>
                      <a:pt x="16" y="120"/>
                    </a:lnTo>
                    <a:lnTo>
                      <a:pt x="17" y="114"/>
                    </a:lnTo>
                    <a:lnTo>
                      <a:pt x="14" y="111"/>
                    </a:lnTo>
                    <a:lnTo>
                      <a:pt x="11" y="102"/>
                    </a:lnTo>
                    <a:lnTo>
                      <a:pt x="14" y="96"/>
                    </a:lnTo>
                    <a:lnTo>
                      <a:pt x="11" y="93"/>
                    </a:lnTo>
                    <a:lnTo>
                      <a:pt x="17" y="89"/>
                    </a:lnTo>
                    <a:lnTo>
                      <a:pt x="14" y="84"/>
                    </a:lnTo>
                    <a:lnTo>
                      <a:pt x="13" y="84"/>
                    </a:lnTo>
                    <a:lnTo>
                      <a:pt x="19" y="75"/>
                    </a:lnTo>
                    <a:lnTo>
                      <a:pt x="19" y="69"/>
                    </a:lnTo>
                    <a:lnTo>
                      <a:pt x="22" y="61"/>
                    </a:lnTo>
                    <a:lnTo>
                      <a:pt x="20" y="52"/>
                    </a:lnTo>
                    <a:lnTo>
                      <a:pt x="23" y="51"/>
                    </a:lnTo>
                    <a:lnTo>
                      <a:pt x="14" y="48"/>
                    </a:lnTo>
                    <a:lnTo>
                      <a:pt x="16" y="43"/>
                    </a:lnTo>
                    <a:lnTo>
                      <a:pt x="14" y="38"/>
                    </a:lnTo>
                    <a:lnTo>
                      <a:pt x="11" y="38"/>
                    </a:lnTo>
                    <a:lnTo>
                      <a:pt x="0" y="29"/>
                    </a:lnTo>
                    <a:lnTo>
                      <a:pt x="8" y="26"/>
                    </a:lnTo>
                    <a:lnTo>
                      <a:pt x="11" y="19"/>
                    </a:lnTo>
                    <a:lnTo>
                      <a:pt x="10" y="14"/>
                    </a:lnTo>
                    <a:lnTo>
                      <a:pt x="11" y="11"/>
                    </a:lnTo>
                    <a:lnTo>
                      <a:pt x="19" y="10"/>
                    </a:lnTo>
                    <a:lnTo>
                      <a:pt x="25" y="10"/>
                    </a:lnTo>
                    <a:lnTo>
                      <a:pt x="34" y="0"/>
                    </a:lnTo>
                    <a:lnTo>
                      <a:pt x="37" y="2"/>
                    </a:lnTo>
                    <a:lnTo>
                      <a:pt x="43" y="10"/>
                    </a:lnTo>
                    <a:lnTo>
                      <a:pt x="54" y="13"/>
                    </a:lnTo>
                    <a:lnTo>
                      <a:pt x="60" y="20"/>
                    </a:lnTo>
                    <a:lnTo>
                      <a:pt x="58" y="29"/>
                    </a:lnTo>
                    <a:lnTo>
                      <a:pt x="60" y="35"/>
                    </a:lnTo>
                    <a:lnTo>
                      <a:pt x="61" y="37"/>
                    </a:lnTo>
                    <a:lnTo>
                      <a:pt x="57" y="45"/>
                    </a:lnTo>
                    <a:lnTo>
                      <a:pt x="61" y="49"/>
                    </a:lnTo>
                    <a:lnTo>
                      <a:pt x="69" y="48"/>
                    </a:lnTo>
                    <a:lnTo>
                      <a:pt x="78" y="51"/>
                    </a:lnTo>
                    <a:lnTo>
                      <a:pt x="73" y="57"/>
                    </a:lnTo>
                    <a:lnTo>
                      <a:pt x="79" y="60"/>
                    </a:lnTo>
                    <a:lnTo>
                      <a:pt x="82" y="66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23" y="45"/>
                    </a:lnTo>
                    <a:lnTo>
                      <a:pt x="128" y="41"/>
                    </a:lnTo>
                    <a:lnTo>
                      <a:pt x="132" y="41"/>
                    </a:lnTo>
                    <a:lnTo>
                      <a:pt x="134" y="43"/>
                    </a:lnTo>
                    <a:lnTo>
                      <a:pt x="145" y="35"/>
                    </a:lnTo>
                    <a:lnTo>
                      <a:pt x="146" y="34"/>
                    </a:lnTo>
                    <a:lnTo>
                      <a:pt x="149" y="37"/>
                    </a:lnTo>
                    <a:lnTo>
                      <a:pt x="146" y="40"/>
                    </a:lnTo>
                    <a:lnTo>
                      <a:pt x="151" y="52"/>
                    </a:lnTo>
                    <a:lnTo>
                      <a:pt x="146" y="55"/>
                    </a:lnTo>
                    <a:lnTo>
                      <a:pt x="140" y="67"/>
                    </a:lnTo>
                    <a:lnTo>
                      <a:pt x="135" y="66"/>
                    </a:lnTo>
                    <a:lnTo>
                      <a:pt x="128" y="70"/>
                    </a:lnTo>
                    <a:lnTo>
                      <a:pt x="117" y="75"/>
                    </a:lnTo>
                    <a:lnTo>
                      <a:pt x="117" y="86"/>
                    </a:lnTo>
                    <a:lnTo>
                      <a:pt x="123" y="90"/>
                    </a:lnTo>
                    <a:lnTo>
                      <a:pt x="123" y="98"/>
                    </a:lnTo>
                    <a:lnTo>
                      <a:pt x="126" y="99"/>
                    </a:lnTo>
                    <a:lnTo>
                      <a:pt x="128" y="102"/>
                    </a:lnTo>
                    <a:lnTo>
                      <a:pt x="128" y="108"/>
                    </a:lnTo>
                    <a:lnTo>
                      <a:pt x="122" y="111"/>
                    </a:lnTo>
                    <a:lnTo>
                      <a:pt x="123" y="117"/>
                    </a:lnTo>
                    <a:lnTo>
                      <a:pt x="122" y="119"/>
                    </a:lnTo>
                    <a:lnTo>
                      <a:pt x="126" y="131"/>
                    </a:lnTo>
                    <a:lnTo>
                      <a:pt x="135" y="127"/>
                    </a:lnTo>
                    <a:lnTo>
                      <a:pt x="142" y="117"/>
                    </a:lnTo>
                    <a:lnTo>
                      <a:pt x="146" y="116"/>
                    </a:lnTo>
                    <a:lnTo>
                      <a:pt x="145" y="111"/>
                    </a:lnTo>
                    <a:lnTo>
                      <a:pt x="152" y="114"/>
                    </a:lnTo>
                    <a:lnTo>
                      <a:pt x="160" y="120"/>
                    </a:lnTo>
                    <a:lnTo>
                      <a:pt x="164" y="122"/>
                    </a:lnTo>
                    <a:lnTo>
                      <a:pt x="173" y="119"/>
                    </a:lnTo>
                    <a:lnTo>
                      <a:pt x="173" y="114"/>
                    </a:lnTo>
                    <a:lnTo>
                      <a:pt x="179" y="111"/>
                    </a:lnTo>
                    <a:lnTo>
                      <a:pt x="183" y="102"/>
                    </a:lnTo>
                    <a:lnTo>
                      <a:pt x="187" y="102"/>
                    </a:lnTo>
                    <a:lnTo>
                      <a:pt x="192" y="96"/>
                    </a:lnTo>
                    <a:lnTo>
                      <a:pt x="192" y="93"/>
                    </a:lnTo>
                    <a:lnTo>
                      <a:pt x="186" y="89"/>
                    </a:lnTo>
                    <a:lnTo>
                      <a:pt x="187" y="79"/>
                    </a:lnTo>
                    <a:lnTo>
                      <a:pt x="186" y="75"/>
                    </a:lnTo>
                    <a:lnTo>
                      <a:pt x="175" y="69"/>
                    </a:lnTo>
                    <a:lnTo>
                      <a:pt x="179" y="63"/>
                    </a:lnTo>
                    <a:lnTo>
                      <a:pt x="176" y="57"/>
                    </a:lnTo>
                    <a:lnTo>
                      <a:pt x="181" y="51"/>
                    </a:lnTo>
                    <a:lnTo>
                      <a:pt x="176" y="48"/>
                    </a:lnTo>
                    <a:lnTo>
                      <a:pt x="176" y="43"/>
                    </a:lnTo>
                    <a:lnTo>
                      <a:pt x="181" y="37"/>
                    </a:lnTo>
                    <a:lnTo>
                      <a:pt x="186" y="40"/>
                    </a:lnTo>
                    <a:lnTo>
                      <a:pt x="195" y="35"/>
                    </a:lnTo>
                    <a:lnTo>
                      <a:pt x="207" y="49"/>
                    </a:lnTo>
                    <a:lnTo>
                      <a:pt x="213" y="52"/>
                    </a:lnTo>
                    <a:lnTo>
                      <a:pt x="214" y="52"/>
                    </a:lnTo>
                    <a:lnTo>
                      <a:pt x="220" y="55"/>
                    </a:lnTo>
                    <a:lnTo>
                      <a:pt x="225" y="66"/>
                    </a:lnTo>
                    <a:lnTo>
                      <a:pt x="228" y="6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2" name="Freeform 4359">
                <a:extLst>
                  <a:ext uri="{FF2B5EF4-FFF2-40B4-BE49-F238E27FC236}">
                    <a16:creationId xmlns:a16="http://schemas.microsoft.com/office/drawing/2014/main" id="{B07E3154-8087-6A5E-B111-D66452B1A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318"/>
                <a:ext cx="76" cy="70"/>
              </a:xfrm>
              <a:custGeom>
                <a:avLst/>
                <a:gdLst>
                  <a:gd name="T0" fmla="*/ 125 w 152"/>
                  <a:gd name="T1" fmla="*/ 0 h 140"/>
                  <a:gd name="T2" fmla="*/ 108 w 152"/>
                  <a:gd name="T3" fmla="*/ 6 h 140"/>
                  <a:gd name="T4" fmla="*/ 101 w 152"/>
                  <a:gd name="T5" fmla="*/ 26 h 140"/>
                  <a:gd name="T6" fmla="*/ 90 w 152"/>
                  <a:gd name="T7" fmla="*/ 18 h 140"/>
                  <a:gd name="T8" fmla="*/ 67 w 152"/>
                  <a:gd name="T9" fmla="*/ 29 h 140"/>
                  <a:gd name="T10" fmla="*/ 47 w 152"/>
                  <a:gd name="T11" fmla="*/ 42 h 140"/>
                  <a:gd name="T12" fmla="*/ 41 w 152"/>
                  <a:gd name="T13" fmla="*/ 30 h 140"/>
                  <a:gd name="T14" fmla="*/ 37 w 152"/>
                  <a:gd name="T15" fmla="*/ 23 h 140"/>
                  <a:gd name="T16" fmla="*/ 23 w 152"/>
                  <a:gd name="T17" fmla="*/ 23 h 140"/>
                  <a:gd name="T18" fmla="*/ 14 w 152"/>
                  <a:gd name="T19" fmla="*/ 23 h 140"/>
                  <a:gd name="T20" fmla="*/ 17 w 152"/>
                  <a:gd name="T21" fmla="*/ 32 h 140"/>
                  <a:gd name="T22" fmla="*/ 25 w 152"/>
                  <a:gd name="T23" fmla="*/ 45 h 140"/>
                  <a:gd name="T24" fmla="*/ 17 w 152"/>
                  <a:gd name="T25" fmla="*/ 53 h 140"/>
                  <a:gd name="T26" fmla="*/ 11 w 152"/>
                  <a:gd name="T27" fmla="*/ 65 h 140"/>
                  <a:gd name="T28" fmla="*/ 11 w 152"/>
                  <a:gd name="T29" fmla="*/ 74 h 140"/>
                  <a:gd name="T30" fmla="*/ 0 w 152"/>
                  <a:gd name="T31" fmla="*/ 83 h 140"/>
                  <a:gd name="T32" fmla="*/ 8 w 152"/>
                  <a:gd name="T33" fmla="*/ 88 h 140"/>
                  <a:gd name="T34" fmla="*/ 17 w 152"/>
                  <a:gd name="T35" fmla="*/ 99 h 140"/>
                  <a:gd name="T36" fmla="*/ 22 w 152"/>
                  <a:gd name="T37" fmla="*/ 109 h 140"/>
                  <a:gd name="T38" fmla="*/ 34 w 152"/>
                  <a:gd name="T39" fmla="*/ 102 h 140"/>
                  <a:gd name="T40" fmla="*/ 43 w 152"/>
                  <a:gd name="T41" fmla="*/ 105 h 140"/>
                  <a:gd name="T42" fmla="*/ 52 w 152"/>
                  <a:gd name="T43" fmla="*/ 114 h 140"/>
                  <a:gd name="T44" fmla="*/ 60 w 152"/>
                  <a:gd name="T45" fmla="*/ 117 h 140"/>
                  <a:gd name="T46" fmla="*/ 61 w 152"/>
                  <a:gd name="T47" fmla="*/ 130 h 140"/>
                  <a:gd name="T48" fmla="*/ 66 w 152"/>
                  <a:gd name="T49" fmla="*/ 138 h 140"/>
                  <a:gd name="T50" fmla="*/ 72 w 152"/>
                  <a:gd name="T51" fmla="*/ 134 h 140"/>
                  <a:gd name="T52" fmla="*/ 78 w 152"/>
                  <a:gd name="T53" fmla="*/ 140 h 140"/>
                  <a:gd name="T54" fmla="*/ 87 w 152"/>
                  <a:gd name="T55" fmla="*/ 137 h 140"/>
                  <a:gd name="T56" fmla="*/ 88 w 152"/>
                  <a:gd name="T57" fmla="*/ 127 h 140"/>
                  <a:gd name="T58" fmla="*/ 85 w 152"/>
                  <a:gd name="T59" fmla="*/ 114 h 140"/>
                  <a:gd name="T60" fmla="*/ 90 w 152"/>
                  <a:gd name="T61" fmla="*/ 108 h 140"/>
                  <a:gd name="T62" fmla="*/ 96 w 152"/>
                  <a:gd name="T63" fmla="*/ 115 h 140"/>
                  <a:gd name="T64" fmla="*/ 104 w 152"/>
                  <a:gd name="T65" fmla="*/ 106 h 140"/>
                  <a:gd name="T66" fmla="*/ 101 w 152"/>
                  <a:gd name="T67" fmla="*/ 96 h 140"/>
                  <a:gd name="T68" fmla="*/ 98 w 152"/>
                  <a:gd name="T69" fmla="*/ 86 h 140"/>
                  <a:gd name="T70" fmla="*/ 114 w 152"/>
                  <a:gd name="T71" fmla="*/ 89 h 140"/>
                  <a:gd name="T72" fmla="*/ 125 w 152"/>
                  <a:gd name="T73" fmla="*/ 99 h 140"/>
                  <a:gd name="T74" fmla="*/ 137 w 152"/>
                  <a:gd name="T75" fmla="*/ 108 h 140"/>
                  <a:gd name="T76" fmla="*/ 139 w 152"/>
                  <a:gd name="T77" fmla="*/ 99 h 140"/>
                  <a:gd name="T78" fmla="*/ 146 w 152"/>
                  <a:gd name="T79" fmla="*/ 86 h 140"/>
                  <a:gd name="T80" fmla="*/ 140 w 152"/>
                  <a:gd name="T81" fmla="*/ 74 h 140"/>
                  <a:gd name="T82" fmla="*/ 140 w 152"/>
                  <a:gd name="T83" fmla="*/ 65 h 140"/>
                  <a:gd name="T84" fmla="*/ 143 w 152"/>
                  <a:gd name="T85" fmla="*/ 56 h 140"/>
                  <a:gd name="T86" fmla="*/ 148 w 152"/>
                  <a:gd name="T87" fmla="*/ 47 h 140"/>
                  <a:gd name="T88" fmla="*/ 151 w 152"/>
                  <a:gd name="T89" fmla="*/ 33 h 140"/>
                  <a:gd name="T90" fmla="*/ 152 w 152"/>
                  <a:gd name="T91" fmla="*/ 23 h 140"/>
                  <a:gd name="T92" fmla="*/ 145 w 152"/>
                  <a:gd name="T93" fmla="*/ 15 h 140"/>
                  <a:gd name="T94" fmla="*/ 140 w 152"/>
                  <a:gd name="T95" fmla="*/ 1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2" h="140">
                    <a:moveTo>
                      <a:pt x="129" y="1"/>
                    </a:moveTo>
                    <a:lnTo>
                      <a:pt x="125" y="0"/>
                    </a:lnTo>
                    <a:lnTo>
                      <a:pt x="108" y="1"/>
                    </a:lnTo>
                    <a:lnTo>
                      <a:pt x="108" y="6"/>
                    </a:lnTo>
                    <a:lnTo>
                      <a:pt x="102" y="24"/>
                    </a:lnTo>
                    <a:lnTo>
                      <a:pt x="101" y="26"/>
                    </a:lnTo>
                    <a:lnTo>
                      <a:pt x="91" y="17"/>
                    </a:lnTo>
                    <a:lnTo>
                      <a:pt x="90" y="18"/>
                    </a:lnTo>
                    <a:lnTo>
                      <a:pt x="81" y="15"/>
                    </a:lnTo>
                    <a:lnTo>
                      <a:pt x="67" y="29"/>
                    </a:lnTo>
                    <a:lnTo>
                      <a:pt x="60" y="27"/>
                    </a:lnTo>
                    <a:lnTo>
                      <a:pt x="47" y="42"/>
                    </a:lnTo>
                    <a:lnTo>
                      <a:pt x="43" y="38"/>
                    </a:lnTo>
                    <a:lnTo>
                      <a:pt x="41" y="30"/>
                    </a:lnTo>
                    <a:lnTo>
                      <a:pt x="37" y="26"/>
                    </a:lnTo>
                    <a:lnTo>
                      <a:pt x="37" y="23"/>
                    </a:lnTo>
                    <a:lnTo>
                      <a:pt x="31" y="18"/>
                    </a:lnTo>
                    <a:lnTo>
                      <a:pt x="23" y="23"/>
                    </a:lnTo>
                    <a:lnTo>
                      <a:pt x="17" y="24"/>
                    </a:lnTo>
                    <a:lnTo>
                      <a:pt x="14" y="23"/>
                    </a:lnTo>
                    <a:lnTo>
                      <a:pt x="16" y="29"/>
                    </a:lnTo>
                    <a:lnTo>
                      <a:pt x="17" y="32"/>
                    </a:lnTo>
                    <a:lnTo>
                      <a:pt x="22" y="36"/>
                    </a:lnTo>
                    <a:lnTo>
                      <a:pt x="25" y="45"/>
                    </a:lnTo>
                    <a:lnTo>
                      <a:pt x="23" y="50"/>
                    </a:lnTo>
                    <a:lnTo>
                      <a:pt x="17" y="53"/>
                    </a:lnTo>
                    <a:lnTo>
                      <a:pt x="11" y="62"/>
                    </a:lnTo>
                    <a:lnTo>
                      <a:pt x="11" y="65"/>
                    </a:lnTo>
                    <a:lnTo>
                      <a:pt x="8" y="67"/>
                    </a:lnTo>
                    <a:lnTo>
                      <a:pt x="11" y="74"/>
                    </a:lnTo>
                    <a:lnTo>
                      <a:pt x="3" y="77"/>
                    </a:lnTo>
                    <a:lnTo>
                      <a:pt x="0" y="83"/>
                    </a:lnTo>
                    <a:lnTo>
                      <a:pt x="0" y="89"/>
                    </a:lnTo>
                    <a:lnTo>
                      <a:pt x="8" y="88"/>
                    </a:lnTo>
                    <a:lnTo>
                      <a:pt x="16" y="94"/>
                    </a:lnTo>
                    <a:lnTo>
                      <a:pt x="17" y="99"/>
                    </a:lnTo>
                    <a:lnTo>
                      <a:pt x="16" y="106"/>
                    </a:lnTo>
                    <a:lnTo>
                      <a:pt x="22" y="109"/>
                    </a:lnTo>
                    <a:lnTo>
                      <a:pt x="31" y="105"/>
                    </a:lnTo>
                    <a:lnTo>
                      <a:pt x="34" y="102"/>
                    </a:lnTo>
                    <a:lnTo>
                      <a:pt x="38" y="108"/>
                    </a:lnTo>
                    <a:lnTo>
                      <a:pt x="43" y="105"/>
                    </a:lnTo>
                    <a:lnTo>
                      <a:pt x="49" y="108"/>
                    </a:lnTo>
                    <a:lnTo>
                      <a:pt x="52" y="114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5" y="127"/>
                    </a:lnTo>
                    <a:lnTo>
                      <a:pt x="61" y="130"/>
                    </a:lnTo>
                    <a:lnTo>
                      <a:pt x="66" y="137"/>
                    </a:lnTo>
                    <a:lnTo>
                      <a:pt x="66" y="138"/>
                    </a:lnTo>
                    <a:lnTo>
                      <a:pt x="69" y="140"/>
                    </a:lnTo>
                    <a:lnTo>
                      <a:pt x="72" y="134"/>
                    </a:lnTo>
                    <a:lnTo>
                      <a:pt x="75" y="134"/>
                    </a:lnTo>
                    <a:lnTo>
                      <a:pt x="78" y="140"/>
                    </a:lnTo>
                    <a:lnTo>
                      <a:pt x="82" y="135"/>
                    </a:lnTo>
                    <a:lnTo>
                      <a:pt x="87" y="137"/>
                    </a:lnTo>
                    <a:lnTo>
                      <a:pt x="88" y="134"/>
                    </a:lnTo>
                    <a:lnTo>
                      <a:pt x="88" y="127"/>
                    </a:lnTo>
                    <a:lnTo>
                      <a:pt x="84" y="121"/>
                    </a:lnTo>
                    <a:lnTo>
                      <a:pt x="85" y="114"/>
                    </a:lnTo>
                    <a:lnTo>
                      <a:pt x="84" y="105"/>
                    </a:lnTo>
                    <a:lnTo>
                      <a:pt x="90" y="108"/>
                    </a:lnTo>
                    <a:lnTo>
                      <a:pt x="90" y="111"/>
                    </a:lnTo>
                    <a:lnTo>
                      <a:pt x="96" y="115"/>
                    </a:lnTo>
                    <a:lnTo>
                      <a:pt x="101" y="114"/>
                    </a:lnTo>
                    <a:lnTo>
                      <a:pt x="104" y="106"/>
                    </a:lnTo>
                    <a:lnTo>
                      <a:pt x="99" y="103"/>
                    </a:lnTo>
                    <a:lnTo>
                      <a:pt x="101" y="96"/>
                    </a:lnTo>
                    <a:lnTo>
                      <a:pt x="96" y="94"/>
                    </a:lnTo>
                    <a:lnTo>
                      <a:pt x="98" y="86"/>
                    </a:lnTo>
                    <a:lnTo>
                      <a:pt x="108" y="85"/>
                    </a:lnTo>
                    <a:lnTo>
                      <a:pt x="114" y="89"/>
                    </a:lnTo>
                    <a:lnTo>
                      <a:pt x="120" y="97"/>
                    </a:lnTo>
                    <a:lnTo>
                      <a:pt x="125" y="99"/>
                    </a:lnTo>
                    <a:lnTo>
                      <a:pt x="132" y="105"/>
                    </a:lnTo>
                    <a:lnTo>
                      <a:pt x="137" y="108"/>
                    </a:lnTo>
                    <a:lnTo>
                      <a:pt x="145" y="105"/>
                    </a:lnTo>
                    <a:lnTo>
                      <a:pt x="139" y="99"/>
                    </a:lnTo>
                    <a:lnTo>
                      <a:pt x="145" y="92"/>
                    </a:lnTo>
                    <a:lnTo>
                      <a:pt x="146" y="86"/>
                    </a:lnTo>
                    <a:lnTo>
                      <a:pt x="143" y="83"/>
                    </a:lnTo>
                    <a:lnTo>
                      <a:pt x="140" y="74"/>
                    </a:lnTo>
                    <a:lnTo>
                      <a:pt x="143" y="68"/>
                    </a:lnTo>
                    <a:lnTo>
                      <a:pt x="140" y="65"/>
                    </a:lnTo>
                    <a:lnTo>
                      <a:pt x="146" y="61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8" y="47"/>
                    </a:lnTo>
                    <a:lnTo>
                      <a:pt x="148" y="41"/>
                    </a:lnTo>
                    <a:lnTo>
                      <a:pt x="151" y="33"/>
                    </a:lnTo>
                    <a:lnTo>
                      <a:pt x="149" y="24"/>
                    </a:lnTo>
                    <a:lnTo>
                      <a:pt x="152" y="23"/>
                    </a:lnTo>
                    <a:lnTo>
                      <a:pt x="143" y="20"/>
                    </a:lnTo>
                    <a:lnTo>
                      <a:pt x="145" y="15"/>
                    </a:lnTo>
                    <a:lnTo>
                      <a:pt x="143" y="10"/>
                    </a:lnTo>
                    <a:lnTo>
                      <a:pt x="140" y="10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3" name="Freeform 4360">
                <a:extLst>
                  <a:ext uri="{FF2B5EF4-FFF2-40B4-BE49-F238E27FC236}">
                    <a16:creationId xmlns:a16="http://schemas.microsoft.com/office/drawing/2014/main" id="{676B99E3-E88D-9A5F-BCAD-C285B0F64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318"/>
                <a:ext cx="76" cy="70"/>
              </a:xfrm>
              <a:custGeom>
                <a:avLst/>
                <a:gdLst>
                  <a:gd name="T0" fmla="*/ 140 w 152"/>
                  <a:gd name="T1" fmla="*/ 10 h 140"/>
                  <a:gd name="T2" fmla="*/ 145 w 152"/>
                  <a:gd name="T3" fmla="*/ 15 h 140"/>
                  <a:gd name="T4" fmla="*/ 152 w 152"/>
                  <a:gd name="T5" fmla="*/ 23 h 140"/>
                  <a:gd name="T6" fmla="*/ 151 w 152"/>
                  <a:gd name="T7" fmla="*/ 33 h 140"/>
                  <a:gd name="T8" fmla="*/ 148 w 152"/>
                  <a:gd name="T9" fmla="*/ 47 h 140"/>
                  <a:gd name="T10" fmla="*/ 143 w 152"/>
                  <a:gd name="T11" fmla="*/ 56 h 140"/>
                  <a:gd name="T12" fmla="*/ 140 w 152"/>
                  <a:gd name="T13" fmla="*/ 65 h 140"/>
                  <a:gd name="T14" fmla="*/ 140 w 152"/>
                  <a:gd name="T15" fmla="*/ 74 h 140"/>
                  <a:gd name="T16" fmla="*/ 146 w 152"/>
                  <a:gd name="T17" fmla="*/ 86 h 140"/>
                  <a:gd name="T18" fmla="*/ 139 w 152"/>
                  <a:gd name="T19" fmla="*/ 99 h 140"/>
                  <a:gd name="T20" fmla="*/ 137 w 152"/>
                  <a:gd name="T21" fmla="*/ 108 h 140"/>
                  <a:gd name="T22" fmla="*/ 125 w 152"/>
                  <a:gd name="T23" fmla="*/ 99 h 140"/>
                  <a:gd name="T24" fmla="*/ 114 w 152"/>
                  <a:gd name="T25" fmla="*/ 89 h 140"/>
                  <a:gd name="T26" fmla="*/ 98 w 152"/>
                  <a:gd name="T27" fmla="*/ 86 h 140"/>
                  <a:gd name="T28" fmla="*/ 101 w 152"/>
                  <a:gd name="T29" fmla="*/ 96 h 140"/>
                  <a:gd name="T30" fmla="*/ 104 w 152"/>
                  <a:gd name="T31" fmla="*/ 106 h 140"/>
                  <a:gd name="T32" fmla="*/ 96 w 152"/>
                  <a:gd name="T33" fmla="*/ 115 h 140"/>
                  <a:gd name="T34" fmla="*/ 90 w 152"/>
                  <a:gd name="T35" fmla="*/ 108 h 140"/>
                  <a:gd name="T36" fmla="*/ 85 w 152"/>
                  <a:gd name="T37" fmla="*/ 114 h 140"/>
                  <a:gd name="T38" fmla="*/ 88 w 152"/>
                  <a:gd name="T39" fmla="*/ 127 h 140"/>
                  <a:gd name="T40" fmla="*/ 87 w 152"/>
                  <a:gd name="T41" fmla="*/ 137 h 140"/>
                  <a:gd name="T42" fmla="*/ 78 w 152"/>
                  <a:gd name="T43" fmla="*/ 140 h 140"/>
                  <a:gd name="T44" fmla="*/ 72 w 152"/>
                  <a:gd name="T45" fmla="*/ 134 h 140"/>
                  <a:gd name="T46" fmla="*/ 66 w 152"/>
                  <a:gd name="T47" fmla="*/ 138 h 140"/>
                  <a:gd name="T48" fmla="*/ 61 w 152"/>
                  <a:gd name="T49" fmla="*/ 130 h 140"/>
                  <a:gd name="T50" fmla="*/ 60 w 152"/>
                  <a:gd name="T51" fmla="*/ 117 h 140"/>
                  <a:gd name="T52" fmla="*/ 52 w 152"/>
                  <a:gd name="T53" fmla="*/ 114 h 140"/>
                  <a:gd name="T54" fmla="*/ 43 w 152"/>
                  <a:gd name="T55" fmla="*/ 105 h 140"/>
                  <a:gd name="T56" fmla="*/ 34 w 152"/>
                  <a:gd name="T57" fmla="*/ 102 h 140"/>
                  <a:gd name="T58" fmla="*/ 22 w 152"/>
                  <a:gd name="T59" fmla="*/ 109 h 140"/>
                  <a:gd name="T60" fmla="*/ 17 w 152"/>
                  <a:gd name="T61" fmla="*/ 99 h 140"/>
                  <a:gd name="T62" fmla="*/ 8 w 152"/>
                  <a:gd name="T63" fmla="*/ 88 h 140"/>
                  <a:gd name="T64" fmla="*/ 0 w 152"/>
                  <a:gd name="T65" fmla="*/ 83 h 140"/>
                  <a:gd name="T66" fmla="*/ 11 w 152"/>
                  <a:gd name="T67" fmla="*/ 74 h 140"/>
                  <a:gd name="T68" fmla="*/ 11 w 152"/>
                  <a:gd name="T69" fmla="*/ 65 h 140"/>
                  <a:gd name="T70" fmla="*/ 17 w 152"/>
                  <a:gd name="T71" fmla="*/ 53 h 140"/>
                  <a:gd name="T72" fmla="*/ 25 w 152"/>
                  <a:gd name="T73" fmla="*/ 45 h 140"/>
                  <a:gd name="T74" fmla="*/ 17 w 152"/>
                  <a:gd name="T75" fmla="*/ 32 h 140"/>
                  <a:gd name="T76" fmla="*/ 14 w 152"/>
                  <a:gd name="T77" fmla="*/ 23 h 140"/>
                  <a:gd name="T78" fmla="*/ 23 w 152"/>
                  <a:gd name="T79" fmla="*/ 23 h 140"/>
                  <a:gd name="T80" fmla="*/ 37 w 152"/>
                  <a:gd name="T81" fmla="*/ 23 h 140"/>
                  <a:gd name="T82" fmla="*/ 41 w 152"/>
                  <a:gd name="T83" fmla="*/ 30 h 140"/>
                  <a:gd name="T84" fmla="*/ 47 w 152"/>
                  <a:gd name="T85" fmla="*/ 42 h 140"/>
                  <a:gd name="T86" fmla="*/ 67 w 152"/>
                  <a:gd name="T87" fmla="*/ 29 h 140"/>
                  <a:gd name="T88" fmla="*/ 90 w 152"/>
                  <a:gd name="T89" fmla="*/ 18 h 140"/>
                  <a:gd name="T90" fmla="*/ 101 w 152"/>
                  <a:gd name="T91" fmla="*/ 26 h 140"/>
                  <a:gd name="T92" fmla="*/ 108 w 152"/>
                  <a:gd name="T93" fmla="*/ 6 h 140"/>
                  <a:gd name="T94" fmla="*/ 125 w 152"/>
                  <a:gd name="T9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2" h="140">
                    <a:moveTo>
                      <a:pt x="129" y="1"/>
                    </a:moveTo>
                    <a:lnTo>
                      <a:pt x="140" y="10"/>
                    </a:lnTo>
                    <a:lnTo>
                      <a:pt x="143" y="10"/>
                    </a:lnTo>
                    <a:lnTo>
                      <a:pt x="145" y="15"/>
                    </a:lnTo>
                    <a:lnTo>
                      <a:pt x="143" y="20"/>
                    </a:lnTo>
                    <a:lnTo>
                      <a:pt x="152" y="23"/>
                    </a:lnTo>
                    <a:lnTo>
                      <a:pt x="149" y="24"/>
                    </a:lnTo>
                    <a:lnTo>
                      <a:pt x="151" y="33"/>
                    </a:lnTo>
                    <a:lnTo>
                      <a:pt x="148" y="41"/>
                    </a:lnTo>
                    <a:lnTo>
                      <a:pt x="148" y="4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6" y="61"/>
                    </a:lnTo>
                    <a:lnTo>
                      <a:pt x="140" y="65"/>
                    </a:lnTo>
                    <a:lnTo>
                      <a:pt x="143" y="68"/>
                    </a:lnTo>
                    <a:lnTo>
                      <a:pt x="140" y="74"/>
                    </a:lnTo>
                    <a:lnTo>
                      <a:pt x="143" y="83"/>
                    </a:lnTo>
                    <a:lnTo>
                      <a:pt x="146" y="86"/>
                    </a:lnTo>
                    <a:lnTo>
                      <a:pt x="145" y="92"/>
                    </a:lnTo>
                    <a:lnTo>
                      <a:pt x="139" y="99"/>
                    </a:lnTo>
                    <a:lnTo>
                      <a:pt x="145" y="105"/>
                    </a:lnTo>
                    <a:lnTo>
                      <a:pt x="137" y="108"/>
                    </a:lnTo>
                    <a:lnTo>
                      <a:pt x="132" y="105"/>
                    </a:lnTo>
                    <a:lnTo>
                      <a:pt x="125" y="99"/>
                    </a:lnTo>
                    <a:lnTo>
                      <a:pt x="120" y="97"/>
                    </a:lnTo>
                    <a:lnTo>
                      <a:pt x="114" y="89"/>
                    </a:lnTo>
                    <a:lnTo>
                      <a:pt x="108" y="85"/>
                    </a:lnTo>
                    <a:lnTo>
                      <a:pt x="98" y="86"/>
                    </a:lnTo>
                    <a:lnTo>
                      <a:pt x="96" y="94"/>
                    </a:lnTo>
                    <a:lnTo>
                      <a:pt x="101" y="96"/>
                    </a:lnTo>
                    <a:lnTo>
                      <a:pt x="99" y="103"/>
                    </a:lnTo>
                    <a:lnTo>
                      <a:pt x="104" y="106"/>
                    </a:lnTo>
                    <a:lnTo>
                      <a:pt x="101" y="114"/>
                    </a:lnTo>
                    <a:lnTo>
                      <a:pt x="96" y="115"/>
                    </a:lnTo>
                    <a:lnTo>
                      <a:pt x="90" y="111"/>
                    </a:lnTo>
                    <a:lnTo>
                      <a:pt x="90" y="108"/>
                    </a:lnTo>
                    <a:lnTo>
                      <a:pt x="84" y="105"/>
                    </a:lnTo>
                    <a:lnTo>
                      <a:pt x="85" y="114"/>
                    </a:lnTo>
                    <a:lnTo>
                      <a:pt x="84" y="121"/>
                    </a:lnTo>
                    <a:lnTo>
                      <a:pt x="88" y="127"/>
                    </a:lnTo>
                    <a:lnTo>
                      <a:pt x="88" y="134"/>
                    </a:lnTo>
                    <a:lnTo>
                      <a:pt x="87" y="137"/>
                    </a:lnTo>
                    <a:lnTo>
                      <a:pt x="82" y="135"/>
                    </a:lnTo>
                    <a:lnTo>
                      <a:pt x="78" y="140"/>
                    </a:lnTo>
                    <a:lnTo>
                      <a:pt x="75" y="134"/>
                    </a:lnTo>
                    <a:lnTo>
                      <a:pt x="72" y="134"/>
                    </a:lnTo>
                    <a:lnTo>
                      <a:pt x="69" y="140"/>
                    </a:lnTo>
                    <a:lnTo>
                      <a:pt x="66" y="138"/>
                    </a:lnTo>
                    <a:lnTo>
                      <a:pt x="66" y="137"/>
                    </a:lnTo>
                    <a:lnTo>
                      <a:pt x="61" y="130"/>
                    </a:lnTo>
                    <a:lnTo>
                      <a:pt x="55" y="12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52" y="114"/>
                    </a:lnTo>
                    <a:lnTo>
                      <a:pt x="49" y="108"/>
                    </a:lnTo>
                    <a:lnTo>
                      <a:pt x="43" y="105"/>
                    </a:lnTo>
                    <a:lnTo>
                      <a:pt x="38" y="108"/>
                    </a:lnTo>
                    <a:lnTo>
                      <a:pt x="34" y="102"/>
                    </a:lnTo>
                    <a:lnTo>
                      <a:pt x="31" y="105"/>
                    </a:lnTo>
                    <a:lnTo>
                      <a:pt x="22" y="109"/>
                    </a:lnTo>
                    <a:lnTo>
                      <a:pt x="16" y="106"/>
                    </a:lnTo>
                    <a:lnTo>
                      <a:pt x="17" y="99"/>
                    </a:lnTo>
                    <a:lnTo>
                      <a:pt x="16" y="94"/>
                    </a:lnTo>
                    <a:lnTo>
                      <a:pt x="8" y="88"/>
                    </a:lnTo>
                    <a:lnTo>
                      <a:pt x="0" y="89"/>
                    </a:lnTo>
                    <a:lnTo>
                      <a:pt x="0" y="83"/>
                    </a:lnTo>
                    <a:lnTo>
                      <a:pt x="3" y="77"/>
                    </a:lnTo>
                    <a:lnTo>
                      <a:pt x="11" y="74"/>
                    </a:lnTo>
                    <a:lnTo>
                      <a:pt x="8" y="67"/>
                    </a:lnTo>
                    <a:lnTo>
                      <a:pt x="11" y="65"/>
                    </a:lnTo>
                    <a:lnTo>
                      <a:pt x="11" y="62"/>
                    </a:lnTo>
                    <a:lnTo>
                      <a:pt x="17" y="53"/>
                    </a:lnTo>
                    <a:lnTo>
                      <a:pt x="23" y="50"/>
                    </a:lnTo>
                    <a:lnTo>
                      <a:pt x="25" y="45"/>
                    </a:lnTo>
                    <a:lnTo>
                      <a:pt x="22" y="36"/>
                    </a:lnTo>
                    <a:lnTo>
                      <a:pt x="17" y="32"/>
                    </a:lnTo>
                    <a:lnTo>
                      <a:pt x="16" y="29"/>
                    </a:lnTo>
                    <a:lnTo>
                      <a:pt x="14" y="23"/>
                    </a:lnTo>
                    <a:lnTo>
                      <a:pt x="17" y="24"/>
                    </a:lnTo>
                    <a:lnTo>
                      <a:pt x="23" y="23"/>
                    </a:lnTo>
                    <a:lnTo>
                      <a:pt x="31" y="18"/>
                    </a:lnTo>
                    <a:lnTo>
                      <a:pt x="37" y="23"/>
                    </a:lnTo>
                    <a:lnTo>
                      <a:pt x="37" y="26"/>
                    </a:lnTo>
                    <a:lnTo>
                      <a:pt x="41" y="30"/>
                    </a:lnTo>
                    <a:lnTo>
                      <a:pt x="43" y="38"/>
                    </a:lnTo>
                    <a:lnTo>
                      <a:pt x="47" y="42"/>
                    </a:lnTo>
                    <a:lnTo>
                      <a:pt x="60" y="27"/>
                    </a:lnTo>
                    <a:lnTo>
                      <a:pt x="67" y="29"/>
                    </a:lnTo>
                    <a:lnTo>
                      <a:pt x="81" y="15"/>
                    </a:lnTo>
                    <a:lnTo>
                      <a:pt x="90" y="18"/>
                    </a:lnTo>
                    <a:lnTo>
                      <a:pt x="91" y="17"/>
                    </a:lnTo>
                    <a:lnTo>
                      <a:pt x="101" y="26"/>
                    </a:lnTo>
                    <a:lnTo>
                      <a:pt x="102" y="24"/>
                    </a:lnTo>
                    <a:lnTo>
                      <a:pt x="108" y="6"/>
                    </a:lnTo>
                    <a:lnTo>
                      <a:pt x="108" y="1"/>
                    </a:lnTo>
                    <a:lnTo>
                      <a:pt x="125" y="0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4" name="Freeform 4361">
                <a:extLst>
                  <a:ext uri="{FF2B5EF4-FFF2-40B4-BE49-F238E27FC236}">
                    <a16:creationId xmlns:a16="http://schemas.microsoft.com/office/drawing/2014/main" id="{EEAEE10A-336B-6F08-CDB6-B38E5E77F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318"/>
                <a:ext cx="76" cy="70"/>
              </a:xfrm>
              <a:custGeom>
                <a:avLst/>
                <a:gdLst>
                  <a:gd name="T0" fmla="*/ 140 w 152"/>
                  <a:gd name="T1" fmla="*/ 10 h 140"/>
                  <a:gd name="T2" fmla="*/ 145 w 152"/>
                  <a:gd name="T3" fmla="*/ 15 h 140"/>
                  <a:gd name="T4" fmla="*/ 152 w 152"/>
                  <a:gd name="T5" fmla="*/ 23 h 140"/>
                  <a:gd name="T6" fmla="*/ 151 w 152"/>
                  <a:gd name="T7" fmla="*/ 33 h 140"/>
                  <a:gd name="T8" fmla="*/ 148 w 152"/>
                  <a:gd name="T9" fmla="*/ 47 h 140"/>
                  <a:gd name="T10" fmla="*/ 143 w 152"/>
                  <a:gd name="T11" fmla="*/ 56 h 140"/>
                  <a:gd name="T12" fmla="*/ 140 w 152"/>
                  <a:gd name="T13" fmla="*/ 65 h 140"/>
                  <a:gd name="T14" fmla="*/ 140 w 152"/>
                  <a:gd name="T15" fmla="*/ 74 h 140"/>
                  <a:gd name="T16" fmla="*/ 146 w 152"/>
                  <a:gd name="T17" fmla="*/ 86 h 140"/>
                  <a:gd name="T18" fmla="*/ 139 w 152"/>
                  <a:gd name="T19" fmla="*/ 99 h 140"/>
                  <a:gd name="T20" fmla="*/ 137 w 152"/>
                  <a:gd name="T21" fmla="*/ 108 h 140"/>
                  <a:gd name="T22" fmla="*/ 125 w 152"/>
                  <a:gd name="T23" fmla="*/ 99 h 140"/>
                  <a:gd name="T24" fmla="*/ 114 w 152"/>
                  <a:gd name="T25" fmla="*/ 89 h 140"/>
                  <a:gd name="T26" fmla="*/ 98 w 152"/>
                  <a:gd name="T27" fmla="*/ 86 h 140"/>
                  <a:gd name="T28" fmla="*/ 101 w 152"/>
                  <a:gd name="T29" fmla="*/ 96 h 140"/>
                  <a:gd name="T30" fmla="*/ 104 w 152"/>
                  <a:gd name="T31" fmla="*/ 106 h 140"/>
                  <a:gd name="T32" fmla="*/ 96 w 152"/>
                  <a:gd name="T33" fmla="*/ 115 h 140"/>
                  <a:gd name="T34" fmla="*/ 90 w 152"/>
                  <a:gd name="T35" fmla="*/ 108 h 140"/>
                  <a:gd name="T36" fmla="*/ 85 w 152"/>
                  <a:gd name="T37" fmla="*/ 114 h 140"/>
                  <a:gd name="T38" fmla="*/ 88 w 152"/>
                  <a:gd name="T39" fmla="*/ 127 h 140"/>
                  <a:gd name="T40" fmla="*/ 87 w 152"/>
                  <a:gd name="T41" fmla="*/ 137 h 140"/>
                  <a:gd name="T42" fmla="*/ 78 w 152"/>
                  <a:gd name="T43" fmla="*/ 140 h 140"/>
                  <a:gd name="T44" fmla="*/ 72 w 152"/>
                  <a:gd name="T45" fmla="*/ 134 h 140"/>
                  <a:gd name="T46" fmla="*/ 66 w 152"/>
                  <a:gd name="T47" fmla="*/ 138 h 140"/>
                  <a:gd name="T48" fmla="*/ 61 w 152"/>
                  <a:gd name="T49" fmla="*/ 130 h 140"/>
                  <a:gd name="T50" fmla="*/ 60 w 152"/>
                  <a:gd name="T51" fmla="*/ 117 h 140"/>
                  <a:gd name="T52" fmla="*/ 52 w 152"/>
                  <a:gd name="T53" fmla="*/ 114 h 140"/>
                  <a:gd name="T54" fmla="*/ 43 w 152"/>
                  <a:gd name="T55" fmla="*/ 105 h 140"/>
                  <a:gd name="T56" fmla="*/ 34 w 152"/>
                  <a:gd name="T57" fmla="*/ 102 h 140"/>
                  <a:gd name="T58" fmla="*/ 22 w 152"/>
                  <a:gd name="T59" fmla="*/ 109 h 140"/>
                  <a:gd name="T60" fmla="*/ 17 w 152"/>
                  <a:gd name="T61" fmla="*/ 99 h 140"/>
                  <a:gd name="T62" fmla="*/ 8 w 152"/>
                  <a:gd name="T63" fmla="*/ 88 h 140"/>
                  <a:gd name="T64" fmla="*/ 0 w 152"/>
                  <a:gd name="T65" fmla="*/ 83 h 140"/>
                  <a:gd name="T66" fmla="*/ 11 w 152"/>
                  <a:gd name="T67" fmla="*/ 74 h 140"/>
                  <a:gd name="T68" fmla="*/ 11 w 152"/>
                  <a:gd name="T69" fmla="*/ 65 h 140"/>
                  <a:gd name="T70" fmla="*/ 17 w 152"/>
                  <a:gd name="T71" fmla="*/ 53 h 140"/>
                  <a:gd name="T72" fmla="*/ 25 w 152"/>
                  <a:gd name="T73" fmla="*/ 45 h 140"/>
                  <a:gd name="T74" fmla="*/ 17 w 152"/>
                  <a:gd name="T75" fmla="*/ 32 h 140"/>
                  <a:gd name="T76" fmla="*/ 14 w 152"/>
                  <a:gd name="T77" fmla="*/ 23 h 140"/>
                  <a:gd name="T78" fmla="*/ 23 w 152"/>
                  <a:gd name="T79" fmla="*/ 23 h 140"/>
                  <a:gd name="T80" fmla="*/ 37 w 152"/>
                  <a:gd name="T81" fmla="*/ 23 h 140"/>
                  <a:gd name="T82" fmla="*/ 41 w 152"/>
                  <a:gd name="T83" fmla="*/ 30 h 140"/>
                  <a:gd name="T84" fmla="*/ 47 w 152"/>
                  <a:gd name="T85" fmla="*/ 42 h 140"/>
                  <a:gd name="T86" fmla="*/ 67 w 152"/>
                  <a:gd name="T87" fmla="*/ 29 h 140"/>
                  <a:gd name="T88" fmla="*/ 90 w 152"/>
                  <a:gd name="T89" fmla="*/ 18 h 140"/>
                  <a:gd name="T90" fmla="*/ 101 w 152"/>
                  <a:gd name="T91" fmla="*/ 26 h 140"/>
                  <a:gd name="T92" fmla="*/ 108 w 152"/>
                  <a:gd name="T93" fmla="*/ 6 h 140"/>
                  <a:gd name="T94" fmla="*/ 125 w 152"/>
                  <a:gd name="T9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2" h="140">
                    <a:moveTo>
                      <a:pt x="129" y="1"/>
                    </a:moveTo>
                    <a:lnTo>
                      <a:pt x="140" y="10"/>
                    </a:lnTo>
                    <a:lnTo>
                      <a:pt x="143" y="10"/>
                    </a:lnTo>
                    <a:lnTo>
                      <a:pt x="145" y="15"/>
                    </a:lnTo>
                    <a:lnTo>
                      <a:pt x="143" y="20"/>
                    </a:lnTo>
                    <a:lnTo>
                      <a:pt x="152" y="23"/>
                    </a:lnTo>
                    <a:lnTo>
                      <a:pt x="149" y="24"/>
                    </a:lnTo>
                    <a:lnTo>
                      <a:pt x="151" y="33"/>
                    </a:lnTo>
                    <a:lnTo>
                      <a:pt x="148" y="41"/>
                    </a:lnTo>
                    <a:lnTo>
                      <a:pt x="148" y="4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6" y="61"/>
                    </a:lnTo>
                    <a:lnTo>
                      <a:pt x="140" y="65"/>
                    </a:lnTo>
                    <a:lnTo>
                      <a:pt x="143" y="68"/>
                    </a:lnTo>
                    <a:lnTo>
                      <a:pt x="140" y="74"/>
                    </a:lnTo>
                    <a:lnTo>
                      <a:pt x="143" y="83"/>
                    </a:lnTo>
                    <a:lnTo>
                      <a:pt x="146" y="86"/>
                    </a:lnTo>
                    <a:lnTo>
                      <a:pt x="145" y="92"/>
                    </a:lnTo>
                    <a:lnTo>
                      <a:pt x="139" y="99"/>
                    </a:lnTo>
                    <a:lnTo>
                      <a:pt x="145" y="105"/>
                    </a:lnTo>
                    <a:lnTo>
                      <a:pt x="137" y="108"/>
                    </a:lnTo>
                    <a:lnTo>
                      <a:pt x="132" y="105"/>
                    </a:lnTo>
                    <a:lnTo>
                      <a:pt x="125" y="99"/>
                    </a:lnTo>
                    <a:lnTo>
                      <a:pt x="120" y="97"/>
                    </a:lnTo>
                    <a:lnTo>
                      <a:pt x="114" y="89"/>
                    </a:lnTo>
                    <a:lnTo>
                      <a:pt x="108" y="85"/>
                    </a:lnTo>
                    <a:lnTo>
                      <a:pt x="98" y="86"/>
                    </a:lnTo>
                    <a:lnTo>
                      <a:pt x="96" y="94"/>
                    </a:lnTo>
                    <a:lnTo>
                      <a:pt x="101" y="96"/>
                    </a:lnTo>
                    <a:lnTo>
                      <a:pt x="99" y="103"/>
                    </a:lnTo>
                    <a:lnTo>
                      <a:pt x="104" y="106"/>
                    </a:lnTo>
                    <a:lnTo>
                      <a:pt x="101" y="114"/>
                    </a:lnTo>
                    <a:lnTo>
                      <a:pt x="96" y="115"/>
                    </a:lnTo>
                    <a:lnTo>
                      <a:pt x="90" y="111"/>
                    </a:lnTo>
                    <a:lnTo>
                      <a:pt x="90" y="108"/>
                    </a:lnTo>
                    <a:lnTo>
                      <a:pt x="84" y="105"/>
                    </a:lnTo>
                    <a:lnTo>
                      <a:pt x="85" y="114"/>
                    </a:lnTo>
                    <a:lnTo>
                      <a:pt x="84" y="121"/>
                    </a:lnTo>
                    <a:lnTo>
                      <a:pt x="88" y="127"/>
                    </a:lnTo>
                    <a:lnTo>
                      <a:pt x="88" y="134"/>
                    </a:lnTo>
                    <a:lnTo>
                      <a:pt x="87" y="137"/>
                    </a:lnTo>
                    <a:lnTo>
                      <a:pt x="82" y="135"/>
                    </a:lnTo>
                    <a:lnTo>
                      <a:pt x="78" y="140"/>
                    </a:lnTo>
                    <a:lnTo>
                      <a:pt x="75" y="134"/>
                    </a:lnTo>
                    <a:lnTo>
                      <a:pt x="72" y="134"/>
                    </a:lnTo>
                    <a:lnTo>
                      <a:pt x="69" y="140"/>
                    </a:lnTo>
                    <a:lnTo>
                      <a:pt x="66" y="138"/>
                    </a:lnTo>
                    <a:lnTo>
                      <a:pt x="66" y="137"/>
                    </a:lnTo>
                    <a:lnTo>
                      <a:pt x="61" y="130"/>
                    </a:lnTo>
                    <a:lnTo>
                      <a:pt x="55" y="12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52" y="114"/>
                    </a:lnTo>
                    <a:lnTo>
                      <a:pt x="49" y="108"/>
                    </a:lnTo>
                    <a:lnTo>
                      <a:pt x="43" y="105"/>
                    </a:lnTo>
                    <a:lnTo>
                      <a:pt x="38" y="108"/>
                    </a:lnTo>
                    <a:lnTo>
                      <a:pt x="34" y="102"/>
                    </a:lnTo>
                    <a:lnTo>
                      <a:pt x="31" y="105"/>
                    </a:lnTo>
                    <a:lnTo>
                      <a:pt x="22" y="109"/>
                    </a:lnTo>
                    <a:lnTo>
                      <a:pt x="16" y="106"/>
                    </a:lnTo>
                    <a:lnTo>
                      <a:pt x="17" y="99"/>
                    </a:lnTo>
                    <a:lnTo>
                      <a:pt x="16" y="94"/>
                    </a:lnTo>
                    <a:lnTo>
                      <a:pt x="8" y="88"/>
                    </a:lnTo>
                    <a:lnTo>
                      <a:pt x="0" y="89"/>
                    </a:lnTo>
                    <a:lnTo>
                      <a:pt x="0" y="83"/>
                    </a:lnTo>
                    <a:lnTo>
                      <a:pt x="3" y="77"/>
                    </a:lnTo>
                    <a:lnTo>
                      <a:pt x="11" y="74"/>
                    </a:lnTo>
                    <a:lnTo>
                      <a:pt x="8" y="67"/>
                    </a:lnTo>
                    <a:lnTo>
                      <a:pt x="11" y="65"/>
                    </a:lnTo>
                    <a:lnTo>
                      <a:pt x="11" y="62"/>
                    </a:lnTo>
                    <a:lnTo>
                      <a:pt x="17" y="53"/>
                    </a:lnTo>
                    <a:lnTo>
                      <a:pt x="23" y="50"/>
                    </a:lnTo>
                    <a:lnTo>
                      <a:pt x="25" y="45"/>
                    </a:lnTo>
                    <a:lnTo>
                      <a:pt x="22" y="36"/>
                    </a:lnTo>
                    <a:lnTo>
                      <a:pt x="17" y="32"/>
                    </a:lnTo>
                    <a:lnTo>
                      <a:pt x="16" y="29"/>
                    </a:lnTo>
                    <a:lnTo>
                      <a:pt x="14" y="23"/>
                    </a:lnTo>
                    <a:lnTo>
                      <a:pt x="17" y="24"/>
                    </a:lnTo>
                    <a:lnTo>
                      <a:pt x="23" y="23"/>
                    </a:lnTo>
                    <a:lnTo>
                      <a:pt x="31" y="18"/>
                    </a:lnTo>
                    <a:lnTo>
                      <a:pt x="37" y="23"/>
                    </a:lnTo>
                    <a:lnTo>
                      <a:pt x="37" y="26"/>
                    </a:lnTo>
                    <a:lnTo>
                      <a:pt x="41" y="30"/>
                    </a:lnTo>
                    <a:lnTo>
                      <a:pt x="43" y="38"/>
                    </a:lnTo>
                    <a:lnTo>
                      <a:pt x="47" y="42"/>
                    </a:lnTo>
                    <a:lnTo>
                      <a:pt x="60" y="27"/>
                    </a:lnTo>
                    <a:lnTo>
                      <a:pt x="67" y="29"/>
                    </a:lnTo>
                    <a:lnTo>
                      <a:pt x="81" y="15"/>
                    </a:lnTo>
                    <a:lnTo>
                      <a:pt x="90" y="18"/>
                    </a:lnTo>
                    <a:lnTo>
                      <a:pt x="91" y="17"/>
                    </a:lnTo>
                    <a:lnTo>
                      <a:pt x="101" y="26"/>
                    </a:lnTo>
                    <a:lnTo>
                      <a:pt x="102" y="24"/>
                    </a:lnTo>
                    <a:lnTo>
                      <a:pt x="108" y="6"/>
                    </a:lnTo>
                    <a:lnTo>
                      <a:pt x="108" y="1"/>
                    </a:lnTo>
                    <a:lnTo>
                      <a:pt x="125" y="0"/>
                    </a:lnTo>
                    <a:lnTo>
                      <a:pt x="12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5" name="Freeform 4362">
                <a:extLst>
                  <a:ext uri="{FF2B5EF4-FFF2-40B4-BE49-F238E27FC236}">
                    <a16:creationId xmlns:a16="http://schemas.microsoft.com/office/drawing/2014/main" id="{64805B07-358E-D0F8-90D1-C81EAA049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61"/>
                <a:ext cx="157" cy="62"/>
              </a:xfrm>
              <a:custGeom>
                <a:avLst/>
                <a:gdLst>
                  <a:gd name="T0" fmla="*/ 290 w 314"/>
                  <a:gd name="T1" fmla="*/ 45 h 125"/>
                  <a:gd name="T2" fmla="*/ 264 w 314"/>
                  <a:gd name="T3" fmla="*/ 30 h 125"/>
                  <a:gd name="T4" fmla="*/ 252 w 314"/>
                  <a:gd name="T5" fmla="*/ 30 h 125"/>
                  <a:gd name="T6" fmla="*/ 236 w 314"/>
                  <a:gd name="T7" fmla="*/ 38 h 125"/>
                  <a:gd name="T8" fmla="*/ 231 w 314"/>
                  <a:gd name="T9" fmla="*/ 26 h 125"/>
                  <a:gd name="T10" fmla="*/ 219 w 314"/>
                  <a:gd name="T11" fmla="*/ 14 h 125"/>
                  <a:gd name="T12" fmla="*/ 202 w 314"/>
                  <a:gd name="T13" fmla="*/ 0 h 125"/>
                  <a:gd name="T14" fmla="*/ 195 w 314"/>
                  <a:gd name="T15" fmla="*/ 11 h 125"/>
                  <a:gd name="T16" fmla="*/ 195 w 314"/>
                  <a:gd name="T17" fmla="*/ 29 h 125"/>
                  <a:gd name="T18" fmla="*/ 184 w 314"/>
                  <a:gd name="T19" fmla="*/ 23 h 125"/>
                  <a:gd name="T20" fmla="*/ 178 w 314"/>
                  <a:gd name="T21" fmla="*/ 36 h 125"/>
                  <a:gd name="T22" fmla="*/ 181 w 314"/>
                  <a:gd name="T23" fmla="*/ 52 h 125"/>
                  <a:gd name="T24" fmla="*/ 169 w 314"/>
                  <a:gd name="T25" fmla="*/ 49 h 125"/>
                  <a:gd name="T26" fmla="*/ 160 w 314"/>
                  <a:gd name="T27" fmla="*/ 53 h 125"/>
                  <a:gd name="T28" fmla="*/ 149 w 314"/>
                  <a:gd name="T29" fmla="*/ 42 h 125"/>
                  <a:gd name="T30" fmla="*/ 146 w 314"/>
                  <a:gd name="T31" fmla="*/ 29 h 125"/>
                  <a:gd name="T32" fmla="*/ 132 w 314"/>
                  <a:gd name="T33" fmla="*/ 23 h 125"/>
                  <a:gd name="T34" fmla="*/ 116 w 314"/>
                  <a:gd name="T35" fmla="*/ 24 h 125"/>
                  <a:gd name="T36" fmla="*/ 110 w 314"/>
                  <a:gd name="T37" fmla="*/ 9 h 125"/>
                  <a:gd name="T38" fmla="*/ 91 w 314"/>
                  <a:gd name="T39" fmla="*/ 7 h 125"/>
                  <a:gd name="T40" fmla="*/ 69 w 314"/>
                  <a:gd name="T41" fmla="*/ 23 h 125"/>
                  <a:gd name="T42" fmla="*/ 60 w 314"/>
                  <a:gd name="T43" fmla="*/ 23 h 125"/>
                  <a:gd name="T44" fmla="*/ 49 w 314"/>
                  <a:gd name="T45" fmla="*/ 15 h 125"/>
                  <a:gd name="T46" fmla="*/ 34 w 314"/>
                  <a:gd name="T47" fmla="*/ 12 h 125"/>
                  <a:gd name="T48" fmla="*/ 23 w 314"/>
                  <a:gd name="T49" fmla="*/ 23 h 125"/>
                  <a:gd name="T50" fmla="*/ 11 w 314"/>
                  <a:gd name="T51" fmla="*/ 30 h 125"/>
                  <a:gd name="T52" fmla="*/ 9 w 314"/>
                  <a:gd name="T53" fmla="*/ 42 h 125"/>
                  <a:gd name="T54" fmla="*/ 12 w 314"/>
                  <a:gd name="T55" fmla="*/ 55 h 125"/>
                  <a:gd name="T56" fmla="*/ 6 w 314"/>
                  <a:gd name="T57" fmla="*/ 68 h 125"/>
                  <a:gd name="T58" fmla="*/ 3 w 314"/>
                  <a:gd name="T59" fmla="*/ 77 h 125"/>
                  <a:gd name="T60" fmla="*/ 2 w 314"/>
                  <a:gd name="T61" fmla="*/ 96 h 125"/>
                  <a:gd name="T62" fmla="*/ 14 w 314"/>
                  <a:gd name="T63" fmla="*/ 108 h 125"/>
                  <a:gd name="T64" fmla="*/ 32 w 314"/>
                  <a:gd name="T65" fmla="*/ 112 h 125"/>
                  <a:gd name="T66" fmla="*/ 40 w 314"/>
                  <a:gd name="T67" fmla="*/ 117 h 125"/>
                  <a:gd name="T68" fmla="*/ 66 w 314"/>
                  <a:gd name="T69" fmla="*/ 115 h 125"/>
                  <a:gd name="T70" fmla="*/ 79 w 314"/>
                  <a:gd name="T71" fmla="*/ 109 h 125"/>
                  <a:gd name="T72" fmla="*/ 90 w 314"/>
                  <a:gd name="T73" fmla="*/ 109 h 125"/>
                  <a:gd name="T74" fmla="*/ 96 w 314"/>
                  <a:gd name="T75" fmla="*/ 121 h 125"/>
                  <a:gd name="T76" fmla="*/ 122 w 314"/>
                  <a:gd name="T77" fmla="*/ 121 h 125"/>
                  <a:gd name="T78" fmla="*/ 132 w 314"/>
                  <a:gd name="T79" fmla="*/ 112 h 125"/>
                  <a:gd name="T80" fmla="*/ 144 w 314"/>
                  <a:gd name="T81" fmla="*/ 105 h 125"/>
                  <a:gd name="T82" fmla="*/ 157 w 314"/>
                  <a:gd name="T83" fmla="*/ 106 h 125"/>
                  <a:gd name="T84" fmla="*/ 172 w 314"/>
                  <a:gd name="T85" fmla="*/ 114 h 125"/>
                  <a:gd name="T86" fmla="*/ 204 w 314"/>
                  <a:gd name="T87" fmla="*/ 118 h 125"/>
                  <a:gd name="T88" fmla="*/ 211 w 314"/>
                  <a:gd name="T89" fmla="*/ 105 h 125"/>
                  <a:gd name="T90" fmla="*/ 223 w 314"/>
                  <a:gd name="T91" fmla="*/ 97 h 125"/>
                  <a:gd name="T92" fmla="*/ 237 w 314"/>
                  <a:gd name="T93" fmla="*/ 90 h 125"/>
                  <a:gd name="T94" fmla="*/ 255 w 314"/>
                  <a:gd name="T95" fmla="*/ 99 h 125"/>
                  <a:gd name="T96" fmla="*/ 266 w 314"/>
                  <a:gd name="T97" fmla="*/ 112 h 125"/>
                  <a:gd name="T98" fmla="*/ 290 w 314"/>
                  <a:gd name="T99" fmla="*/ 102 h 125"/>
                  <a:gd name="T100" fmla="*/ 295 w 314"/>
                  <a:gd name="T101" fmla="*/ 88 h 125"/>
                  <a:gd name="T102" fmla="*/ 302 w 314"/>
                  <a:gd name="T103" fmla="*/ 68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4" h="125">
                    <a:moveTo>
                      <a:pt x="307" y="62"/>
                    </a:moveTo>
                    <a:lnTo>
                      <a:pt x="295" y="53"/>
                    </a:lnTo>
                    <a:lnTo>
                      <a:pt x="290" y="45"/>
                    </a:lnTo>
                    <a:lnTo>
                      <a:pt x="280" y="39"/>
                    </a:lnTo>
                    <a:lnTo>
                      <a:pt x="272" y="33"/>
                    </a:lnTo>
                    <a:lnTo>
                      <a:pt x="264" y="30"/>
                    </a:lnTo>
                    <a:lnTo>
                      <a:pt x="261" y="32"/>
                    </a:lnTo>
                    <a:lnTo>
                      <a:pt x="257" y="29"/>
                    </a:lnTo>
                    <a:lnTo>
                      <a:pt x="252" y="30"/>
                    </a:lnTo>
                    <a:lnTo>
                      <a:pt x="242" y="33"/>
                    </a:lnTo>
                    <a:lnTo>
                      <a:pt x="239" y="38"/>
                    </a:lnTo>
                    <a:lnTo>
                      <a:pt x="236" y="38"/>
                    </a:lnTo>
                    <a:lnTo>
                      <a:pt x="233" y="35"/>
                    </a:lnTo>
                    <a:lnTo>
                      <a:pt x="236" y="32"/>
                    </a:lnTo>
                    <a:lnTo>
                      <a:pt x="231" y="26"/>
                    </a:lnTo>
                    <a:lnTo>
                      <a:pt x="231" y="23"/>
                    </a:lnTo>
                    <a:lnTo>
                      <a:pt x="226" y="20"/>
                    </a:lnTo>
                    <a:lnTo>
                      <a:pt x="219" y="14"/>
                    </a:lnTo>
                    <a:lnTo>
                      <a:pt x="214" y="12"/>
                    </a:lnTo>
                    <a:lnTo>
                      <a:pt x="208" y="4"/>
                    </a:lnTo>
                    <a:lnTo>
                      <a:pt x="202" y="0"/>
                    </a:lnTo>
                    <a:lnTo>
                      <a:pt x="192" y="1"/>
                    </a:lnTo>
                    <a:lnTo>
                      <a:pt x="190" y="9"/>
                    </a:lnTo>
                    <a:lnTo>
                      <a:pt x="195" y="11"/>
                    </a:lnTo>
                    <a:lnTo>
                      <a:pt x="193" y="18"/>
                    </a:lnTo>
                    <a:lnTo>
                      <a:pt x="198" y="21"/>
                    </a:lnTo>
                    <a:lnTo>
                      <a:pt x="195" y="29"/>
                    </a:lnTo>
                    <a:lnTo>
                      <a:pt x="190" y="30"/>
                    </a:lnTo>
                    <a:lnTo>
                      <a:pt x="184" y="26"/>
                    </a:lnTo>
                    <a:lnTo>
                      <a:pt x="184" y="23"/>
                    </a:lnTo>
                    <a:lnTo>
                      <a:pt x="178" y="20"/>
                    </a:lnTo>
                    <a:lnTo>
                      <a:pt x="179" y="29"/>
                    </a:lnTo>
                    <a:lnTo>
                      <a:pt x="178" y="36"/>
                    </a:lnTo>
                    <a:lnTo>
                      <a:pt x="182" y="42"/>
                    </a:lnTo>
                    <a:lnTo>
                      <a:pt x="182" y="49"/>
                    </a:lnTo>
                    <a:lnTo>
                      <a:pt x="181" y="52"/>
                    </a:lnTo>
                    <a:lnTo>
                      <a:pt x="176" y="50"/>
                    </a:lnTo>
                    <a:lnTo>
                      <a:pt x="172" y="55"/>
                    </a:lnTo>
                    <a:lnTo>
                      <a:pt x="169" y="49"/>
                    </a:lnTo>
                    <a:lnTo>
                      <a:pt x="166" y="49"/>
                    </a:lnTo>
                    <a:lnTo>
                      <a:pt x="163" y="55"/>
                    </a:lnTo>
                    <a:lnTo>
                      <a:pt x="160" y="53"/>
                    </a:lnTo>
                    <a:lnTo>
                      <a:pt x="160" y="52"/>
                    </a:lnTo>
                    <a:lnTo>
                      <a:pt x="155" y="45"/>
                    </a:lnTo>
                    <a:lnTo>
                      <a:pt x="149" y="42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46" y="29"/>
                    </a:lnTo>
                    <a:lnTo>
                      <a:pt x="143" y="23"/>
                    </a:lnTo>
                    <a:lnTo>
                      <a:pt x="137" y="20"/>
                    </a:lnTo>
                    <a:lnTo>
                      <a:pt x="132" y="23"/>
                    </a:lnTo>
                    <a:lnTo>
                      <a:pt x="128" y="17"/>
                    </a:lnTo>
                    <a:lnTo>
                      <a:pt x="125" y="20"/>
                    </a:lnTo>
                    <a:lnTo>
                      <a:pt x="116" y="24"/>
                    </a:lnTo>
                    <a:lnTo>
                      <a:pt x="110" y="21"/>
                    </a:lnTo>
                    <a:lnTo>
                      <a:pt x="111" y="14"/>
                    </a:lnTo>
                    <a:lnTo>
                      <a:pt x="110" y="9"/>
                    </a:lnTo>
                    <a:lnTo>
                      <a:pt x="102" y="3"/>
                    </a:lnTo>
                    <a:lnTo>
                      <a:pt x="94" y="4"/>
                    </a:lnTo>
                    <a:lnTo>
                      <a:pt x="91" y="7"/>
                    </a:lnTo>
                    <a:lnTo>
                      <a:pt x="90" y="14"/>
                    </a:lnTo>
                    <a:lnTo>
                      <a:pt x="78" y="17"/>
                    </a:lnTo>
                    <a:lnTo>
                      <a:pt x="69" y="23"/>
                    </a:lnTo>
                    <a:lnTo>
                      <a:pt x="64" y="20"/>
                    </a:lnTo>
                    <a:lnTo>
                      <a:pt x="63" y="21"/>
                    </a:lnTo>
                    <a:lnTo>
                      <a:pt x="60" y="23"/>
                    </a:lnTo>
                    <a:lnTo>
                      <a:pt x="55" y="20"/>
                    </a:lnTo>
                    <a:lnTo>
                      <a:pt x="49" y="20"/>
                    </a:lnTo>
                    <a:lnTo>
                      <a:pt x="49" y="15"/>
                    </a:lnTo>
                    <a:lnTo>
                      <a:pt x="50" y="9"/>
                    </a:lnTo>
                    <a:lnTo>
                      <a:pt x="43" y="11"/>
                    </a:lnTo>
                    <a:lnTo>
                      <a:pt x="34" y="12"/>
                    </a:lnTo>
                    <a:lnTo>
                      <a:pt x="26" y="15"/>
                    </a:lnTo>
                    <a:lnTo>
                      <a:pt x="23" y="20"/>
                    </a:lnTo>
                    <a:lnTo>
                      <a:pt x="23" y="23"/>
                    </a:lnTo>
                    <a:lnTo>
                      <a:pt x="22" y="23"/>
                    </a:lnTo>
                    <a:lnTo>
                      <a:pt x="15" y="30"/>
                    </a:lnTo>
                    <a:lnTo>
                      <a:pt x="11" y="30"/>
                    </a:lnTo>
                    <a:lnTo>
                      <a:pt x="5" y="36"/>
                    </a:lnTo>
                    <a:lnTo>
                      <a:pt x="2" y="39"/>
                    </a:lnTo>
                    <a:lnTo>
                      <a:pt x="9" y="42"/>
                    </a:lnTo>
                    <a:lnTo>
                      <a:pt x="8" y="47"/>
                    </a:lnTo>
                    <a:lnTo>
                      <a:pt x="8" y="52"/>
                    </a:lnTo>
                    <a:lnTo>
                      <a:pt x="12" y="55"/>
                    </a:lnTo>
                    <a:lnTo>
                      <a:pt x="14" y="61"/>
                    </a:lnTo>
                    <a:lnTo>
                      <a:pt x="8" y="71"/>
                    </a:lnTo>
                    <a:lnTo>
                      <a:pt x="6" y="68"/>
                    </a:lnTo>
                    <a:lnTo>
                      <a:pt x="0" y="6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0" y="80"/>
                    </a:lnTo>
                    <a:lnTo>
                      <a:pt x="2" y="91"/>
                    </a:lnTo>
                    <a:lnTo>
                      <a:pt x="2" y="96"/>
                    </a:lnTo>
                    <a:lnTo>
                      <a:pt x="6" y="99"/>
                    </a:lnTo>
                    <a:lnTo>
                      <a:pt x="15" y="103"/>
                    </a:lnTo>
                    <a:lnTo>
                      <a:pt x="14" y="108"/>
                    </a:lnTo>
                    <a:lnTo>
                      <a:pt x="19" y="114"/>
                    </a:lnTo>
                    <a:lnTo>
                      <a:pt x="23" y="114"/>
                    </a:lnTo>
                    <a:lnTo>
                      <a:pt x="32" y="112"/>
                    </a:lnTo>
                    <a:lnTo>
                      <a:pt x="32" y="117"/>
                    </a:lnTo>
                    <a:lnTo>
                      <a:pt x="35" y="120"/>
                    </a:lnTo>
                    <a:lnTo>
                      <a:pt x="40" y="117"/>
                    </a:lnTo>
                    <a:lnTo>
                      <a:pt x="43" y="125"/>
                    </a:lnTo>
                    <a:lnTo>
                      <a:pt x="58" y="120"/>
                    </a:lnTo>
                    <a:lnTo>
                      <a:pt x="66" y="115"/>
                    </a:lnTo>
                    <a:lnTo>
                      <a:pt x="72" y="109"/>
                    </a:lnTo>
                    <a:lnTo>
                      <a:pt x="75" y="111"/>
                    </a:lnTo>
                    <a:lnTo>
                      <a:pt x="79" y="109"/>
                    </a:lnTo>
                    <a:lnTo>
                      <a:pt x="79" y="111"/>
                    </a:lnTo>
                    <a:lnTo>
                      <a:pt x="87" y="114"/>
                    </a:lnTo>
                    <a:lnTo>
                      <a:pt x="90" y="109"/>
                    </a:lnTo>
                    <a:lnTo>
                      <a:pt x="93" y="111"/>
                    </a:lnTo>
                    <a:lnTo>
                      <a:pt x="94" y="117"/>
                    </a:lnTo>
                    <a:lnTo>
                      <a:pt x="96" y="121"/>
                    </a:lnTo>
                    <a:lnTo>
                      <a:pt x="100" y="123"/>
                    </a:lnTo>
                    <a:lnTo>
                      <a:pt x="111" y="118"/>
                    </a:lnTo>
                    <a:lnTo>
                      <a:pt x="122" y="121"/>
                    </a:lnTo>
                    <a:lnTo>
                      <a:pt x="126" y="120"/>
                    </a:lnTo>
                    <a:lnTo>
                      <a:pt x="128" y="112"/>
                    </a:lnTo>
                    <a:lnTo>
                      <a:pt x="132" y="112"/>
                    </a:lnTo>
                    <a:lnTo>
                      <a:pt x="132" y="108"/>
                    </a:lnTo>
                    <a:lnTo>
                      <a:pt x="134" y="105"/>
                    </a:lnTo>
                    <a:lnTo>
                      <a:pt x="144" y="105"/>
                    </a:lnTo>
                    <a:lnTo>
                      <a:pt x="149" y="108"/>
                    </a:lnTo>
                    <a:lnTo>
                      <a:pt x="154" y="109"/>
                    </a:lnTo>
                    <a:lnTo>
                      <a:pt x="157" y="106"/>
                    </a:lnTo>
                    <a:lnTo>
                      <a:pt x="164" y="112"/>
                    </a:lnTo>
                    <a:lnTo>
                      <a:pt x="169" y="111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85" y="115"/>
                    </a:lnTo>
                    <a:lnTo>
                      <a:pt x="204" y="118"/>
                    </a:lnTo>
                    <a:lnTo>
                      <a:pt x="210" y="109"/>
                    </a:lnTo>
                    <a:lnTo>
                      <a:pt x="211" y="106"/>
                    </a:lnTo>
                    <a:lnTo>
                      <a:pt x="211" y="105"/>
                    </a:lnTo>
                    <a:lnTo>
                      <a:pt x="220" y="105"/>
                    </a:lnTo>
                    <a:lnTo>
                      <a:pt x="223" y="102"/>
                    </a:lnTo>
                    <a:lnTo>
                      <a:pt x="223" y="97"/>
                    </a:lnTo>
                    <a:lnTo>
                      <a:pt x="229" y="96"/>
                    </a:lnTo>
                    <a:lnTo>
                      <a:pt x="229" y="90"/>
                    </a:lnTo>
                    <a:lnTo>
                      <a:pt x="237" y="90"/>
                    </a:lnTo>
                    <a:lnTo>
                      <a:pt x="242" y="91"/>
                    </a:lnTo>
                    <a:lnTo>
                      <a:pt x="248" y="96"/>
                    </a:lnTo>
                    <a:lnTo>
                      <a:pt x="255" y="99"/>
                    </a:lnTo>
                    <a:lnTo>
                      <a:pt x="261" y="105"/>
                    </a:lnTo>
                    <a:lnTo>
                      <a:pt x="263" y="109"/>
                    </a:lnTo>
                    <a:lnTo>
                      <a:pt x="266" y="112"/>
                    </a:lnTo>
                    <a:lnTo>
                      <a:pt x="278" y="102"/>
                    </a:lnTo>
                    <a:lnTo>
                      <a:pt x="287" y="106"/>
                    </a:lnTo>
                    <a:lnTo>
                      <a:pt x="290" y="102"/>
                    </a:lnTo>
                    <a:lnTo>
                      <a:pt x="287" y="94"/>
                    </a:lnTo>
                    <a:lnTo>
                      <a:pt x="290" y="90"/>
                    </a:lnTo>
                    <a:lnTo>
                      <a:pt x="295" y="88"/>
                    </a:lnTo>
                    <a:lnTo>
                      <a:pt x="314" y="80"/>
                    </a:lnTo>
                    <a:lnTo>
                      <a:pt x="310" y="74"/>
                    </a:lnTo>
                    <a:lnTo>
                      <a:pt x="302" y="68"/>
                    </a:lnTo>
                    <a:lnTo>
                      <a:pt x="307" y="6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6" name="Freeform 4363">
                <a:extLst>
                  <a:ext uri="{FF2B5EF4-FFF2-40B4-BE49-F238E27FC236}">
                    <a16:creationId xmlns:a16="http://schemas.microsoft.com/office/drawing/2014/main" id="{08A13889-1F83-31E7-A512-875BC5B14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61"/>
                <a:ext cx="157" cy="62"/>
              </a:xfrm>
              <a:custGeom>
                <a:avLst/>
                <a:gdLst>
                  <a:gd name="T0" fmla="*/ 310 w 314"/>
                  <a:gd name="T1" fmla="*/ 74 h 125"/>
                  <a:gd name="T2" fmla="*/ 290 w 314"/>
                  <a:gd name="T3" fmla="*/ 90 h 125"/>
                  <a:gd name="T4" fmla="*/ 287 w 314"/>
                  <a:gd name="T5" fmla="*/ 106 h 125"/>
                  <a:gd name="T6" fmla="*/ 263 w 314"/>
                  <a:gd name="T7" fmla="*/ 109 h 125"/>
                  <a:gd name="T8" fmla="*/ 248 w 314"/>
                  <a:gd name="T9" fmla="*/ 96 h 125"/>
                  <a:gd name="T10" fmla="*/ 229 w 314"/>
                  <a:gd name="T11" fmla="*/ 90 h 125"/>
                  <a:gd name="T12" fmla="*/ 223 w 314"/>
                  <a:gd name="T13" fmla="*/ 102 h 125"/>
                  <a:gd name="T14" fmla="*/ 211 w 314"/>
                  <a:gd name="T15" fmla="*/ 106 h 125"/>
                  <a:gd name="T16" fmla="*/ 185 w 314"/>
                  <a:gd name="T17" fmla="*/ 115 h 125"/>
                  <a:gd name="T18" fmla="*/ 169 w 314"/>
                  <a:gd name="T19" fmla="*/ 111 h 125"/>
                  <a:gd name="T20" fmla="*/ 154 w 314"/>
                  <a:gd name="T21" fmla="*/ 109 h 125"/>
                  <a:gd name="T22" fmla="*/ 134 w 314"/>
                  <a:gd name="T23" fmla="*/ 105 h 125"/>
                  <a:gd name="T24" fmla="*/ 128 w 314"/>
                  <a:gd name="T25" fmla="*/ 112 h 125"/>
                  <a:gd name="T26" fmla="*/ 111 w 314"/>
                  <a:gd name="T27" fmla="*/ 118 h 125"/>
                  <a:gd name="T28" fmla="*/ 94 w 314"/>
                  <a:gd name="T29" fmla="*/ 117 h 125"/>
                  <a:gd name="T30" fmla="*/ 87 w 314"/>
                  <a:gd name="T31" fmla="*/ 114 h 125"/>
                  <a:gd name="T32" fmla="*/ 75 w 314"/>
                  <a:gd name="T33" fmla="*/ 111 h 125"/>
                  <a:gd name="T34" fmla="*/ 58 w 314"/>
                  <a:gd name="T35" fmla="*/ 120 h 125"/>
                  <a:gd name="T36" fmla="*/ 35 w 314"/>
                  <a:gd name="T37" fmla="*/ 120 h 125"/>
                  <a:gd name="T38" fmla="*/ 23 w 314"/>
                  <a:gd name="T39" fmla="*/ 114 h 125"/>
                  <a:gd name="T40" fmla="*/ 15 w 314"/>
                  <a:gd name="T41" fmla="*/ 103 h 125"/>
                  <a:gd name="T42" fmla="*/ 2 w 314"/>
                  <a:gd name="T43" fmla="*/ 91 h 125"/>
                  <a:gd name="T44" fmla="*/ 0 w 314"/>
                  <a:gd name="T45" fmla="*/ 74 h 125"/>
                  <a:gd name="T46" fmla="*/ 8 w 314"/>
                  <a:gd name="T47" fmla="*/ 71 h 125"/>
                  <a:gd name="T48" fmla="*/ 8 w 314"/>
                  <a:gd name="T49" fmla="*/ 52 h 125"/>
                  <a:gd name="T50" fmla="*/ 2 w 314"/>
                  <a:gd name="T51" fmla="*/ 39 h 125"/>
                  <a:gd name="T52" fmla="*/ 15 w 314"/>
                  <a:gd name="T53" fmla="*/ 30 h 125"/>
                  <a:gd name="T54" fmla="*/ 23 w 314"/>
                  <a:gd name="T55" fmla="*/ 20 h 125"/>
                  <a:gd name="T56" fmla="*/ 43 w 314"/>
                  <a:gd name="T57" fmla="*/ 11 h 125"/>
                  <a:gd name="T58" fmla="*/ 49 w 314"/>
                  <a:gd name="T59" fmla="*/ 20 h 125"/>
                  <a:gd name="T60" fmla="*/ 63 w 314"/>
                  <a:gd name="T61" fmla="*/ 21 h 125"/>
                  <a:gd name="T62" fmla="*/ 78 w 314"/>
                  <a:gd name="T63" fmla="*/ 17 h 125"/>
                  <a:gd name="T64" fmla="*/ 94 w 314"/>
                  <a:gd name="T65" fmla="*/ 4 h 125"/>
                  <a:gd name="T66" fmla="*/ 111 w 314"/>
                  <a:gd name="T67" fmla="*/ 14 h 125"/>
                  <a:gd name="T68" fmla="*/ 125 w 314"/>
                  <a:gd name="T69" fmla="*/ 20 h 125"/>
                  <a:gd name="T70" fmla="*/ 137 w 314"/>
                  <a:gd name="T71" fmla="*/ 20 h 125"/>
                  <a:gd name="T72" fmla="*/ 155 w 314"/>
                  <a:gd name="T73" fmla="*/ 32 h 125"/>
                  <a:gd name="T74" fmla="*/ 155 w 314"/>
                  <a:gd name="T75" fmla="*/ 45 h 125"/>
                  <a:gd name="T76" fmla="*/ 163 w 314"/>
                  <a:gd name="T77" fmla="*/ 55 h 125"/>
                  <a:gd name="T78" fmla="*/ 172 w 314"/>
                  <a:gd name="T79" fmla="*/ 55 h 125"/>
                  <a:gd name="T80" fmla="*/ 182 w 314"/>
                  <a:gd name="T81" fmla="*/ 49 h 125"/>
                  <a:gd name="T82" fmla="*/ 179 w 314"/>
                  <a:gd name="T83" fmla="*/ 29 h 125"/>
                  <a:gd name="T84" fmla="*/ 184 w 314"/>
                  <a:gd name="T85" fmla="*/ 26 h 125"/>
                  <a:gd name="T86" fmla="*/ 198 w 314"/>
                  <a:gd name="T87" fmla="*/ 21 h 125"/>
                  <a:gd name="T88" fmla="*/ 190 w 314"/>
                  <a:gd name="T89" fmla="*/ 9 h 125"/>
                  <a:gd name="T90" fmla="*/ 208 w 314"/>
                  <a:gd name="T91" fmla="*/ 4 h 125"/>
                  <a:gd name="T92" fmla="*/ 226 w 314"/>
                  <a:gd name="T93" fmla="*/ 20 h 125"/>
                  <a:gd name="T94" fmla="*/ 236 w 314"/>
                  <a:gd name="T95" fmla="*/ 32 h 125"/>
                  <a:gd name="T96" fmla="*/ 239 w 314"/>
                  <a:gd name="T97" fmla="*/ 38 h 125"/>
                  <a:gd name="T98" fmla="*/ 257 w 314"/>
                  <a:gd name="T99" fmla="*/ 29 h 125"/>
                  <a:gd name="T100" fmla="*/ 272 w 314"/>
                  <a:gd name="T101" fmla="*/ 33 h 125"/>
                  <a:gd name="T102" fmla="*/ 295 w 314"/>
                  <a:gd name="T103" fmla="*/ 53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4" h="125">
                    <a:moveTo>
                      <a:pt x="307" y="62"/>
                    </a:moveTo>
                    <a:lnTo>
                      <a:pt x="302" y="68"/>
                    </a:lnTo>
                    <a:lnTo>
                      <a:pt x="310" y="74"/>
                    </a:lnTo>
                    <a:lnTo>
                      <a:pt x="314" y="80"/>
                    </a:lnTo>
                    <a:lnTo>
                      <a:pt x="295" y="88"/>
                    </a:lnTo>
                    <a:lnTo>
                      <a:pt x="290" y="90"/>
                    </a:lnTo>
                    <a:lnTo>
                      <a:pt x="287" y="94"/>
                    </a:lnTo>
                    <a:lnTo>
                      <a:pt x="290" y="102"/>
                    </a:lnTo>
                    <a:lnTo>
                      <a:pt x="287" y="106"/>
                    </a:lnTo>
                    <a:lnTo>
                      <a:pt x="278" y="102"/>
                    </a:lnTo>
                    <a:lnTo>
                      <a:pt x="266" y="112"/>
                    </a:lnTo>
                    <a:lnTo>
                      <a:pt x="263" y="109"/>
                    </a:lnTo>
                    <a:lnTo>
                      <a:pt x="261" y="105"/>
                    </a:lnTo>
                    <a:lnTo>
                      <a:pt x="255" y="99"/>
                    </a:lnTo>
                    <a:lnTo>
                      <a:pt x="248" y="96"/>
                    </a:lnTo>
                    <a:lnTo>
                      <a:pt x="242" y="91"/>
                    </a:lnTo>
                    <a:lnTo>
                      <a:pt x="237" y="90"/>
                    </a:lnTo>
                    <a:lnTo>
                      <a:pt x="229" y="90"/>
                    </a:lnTo>
                    <a:lnTo>
                      <a:pt x="229" y="96"/>
                    </a:lnTo>
                    <a:lnTo>
                      <a:pt x="223" y="97"/>
                    </a:lnTo>
                    <a:lnTo>
                      <a:pt x="223" y="102"/>
                    </a:lnTo>
                    <a:lnTo>
                      <a:pt x="220" y="105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0" y="109"/>
                    </a:lnTo>
                    <a:lnTo>
                      <a:pt x="204" y="118"/>
                    </a:lnTo>
                    <a:lnTo>
                      <a:pt x="185" y="115"/>
                    </a:lnTo>
                    <a:lnTo>
                      <a:pt x="172" y="115"/>
                    </a:lnTo>
                    <a:lnTo>
                      <a:pt x="172" y="114"/>
                    </a:lnTo>
                    <a:lnTo>
                      <a:pt x="169" y="111"/>
                    </a:lnTo>
                    <a:lnTo>
                      <a:pt x="164" y="112"/>
                    </a:lnTo>
                    <a:lnTo>
                      <a:pt x="157" y="106"/>
                    </a:lnTo>
                    <a:lnTo>
                      <a:pt x="154" y="109"/>
                    </a:lnTo>
                    <a:lnTo>
                      <a:pt x="149" y="108"/>
                    </a:lnTo>
                    <a:lnTo>
                      <a:pt x="144" y="105"/>
                    </a:lnTo>
                    <a:lnTo>
                      <a:pt x="134" y="105"/>
                    </a:lnTo>
                    <a:lnTo>
                      <a:pt x="132" y="108"/>
                    </a:lnTo>
                    <a:lnTo>
                      <a:pt x="132" y="112"/>
                    </a:lnTo>
                    <a:lnTo>
                      <a:pt x="128" y="112"/>
                    </a:lnTo>
                    <a:lnTo>
                      <a:pt x="126" y="120"/>
                    </a:lnTo>
                    <a:lnTo>
                      <a:pt x="122" y="121"/>
                    </a:lnTo>
                    <a:lnTo>
                      <a:pt x="111" y="118"/>
                    </a:lnTo>
                    <a:lnTo>
                      <a:pt x="100" y="123"/>
                    </a:lnTo>
                    <a:lnTo>
                      <a:pt x="96" y="121"/>
                    </a:lnTo>
                    <a:lnTo>
                      <a:pt x="94" y="117"/>
                    </a:lnTo>
                    <a:lnTo>
                      <a:pt x="93" y="111"/>
                    </a:lnTo>
                    <a:lnTo>
                      <a:pt x="90" y="109"/>
                    </a:lnTo>
                    <a:lnTo>
                      <a:pt x="87" y="114"/>
                    </a:lnTo>
                    <a:lnTo>
                      <a:pt x="79" y="111"/>
                    </a:lnTo>
                    <a:lnTo>
                      <a:pt x="79" y="109"/>
                    </a:lnTo>
                    <a:lnTo>
                      <a:pt x="75" y="111"/>
                    </a:lnTo>
                    <a:lnTo>
                      <a:pt x="72" y="109"/>
                    </a:lnTo>
                    <a:lnTo>
                      <a:pt x="66" y="115"/>
                    </a:lnTo>
                    <a:lnTo>
                      <a:pt x="58" y="120"/>
                    </a:lnTo>
                    <a:lnTo>
                      <a:pt x="43" y="125"/>
                    </a:lnTo>
                    <a:lnTo>
                      <a:pt x="40" y="117"/>
                    </a:lnTo>
                    <a:lnTo>
                      <a:pt x="35" y="120"/>
                    </a:lnTo>
                    <a:lnTo>
                      <a:pt x="32" y="117"/>
                    </a:lnTo>
                    <a:lnTo>
                      <a:pt x="32" y="112"/>
                    </a:lnTo>
                    <a:lnTo>
                      <a:pt x="23" y="114"/>
                    </a:lnTo>
                    <a:lnTo>
                      <a:pt x="19" y="114"/>
                    </a:lnTo>
                    <a:lnTo>
                      <a:pt x="14" y="108"/>
                    </a:lnTo>
                    <a:lnTo>
                      <a:pt x="15" y="103"/>
                    </a:lnTo>
                    <a:lnTo>
                      <a:pt x="6" y="99"/>
                    </a:lnTo>
                    <a:lnTo>
                      <a:pt x="2" y="96"/>
                    </a:lnTo>
                    <a:lnTo>
                      <a:pt x="2" y="91"/>
                    </a:lnTo>
                    <a:lnTo>
                      <a:pt x="0" y="80"/>
                    </a:lnTo>
                    <a:lnTo>
                      <a:pt x="3" y="77"/>
                    </a:lnTo>
                    <a:lnTo>
                      <a:pt x="0" y="74"/>
                    </a:lnTo>
                    <a:lnTo>
                      <a:pt x="0" y="68"/>
                    </a:lnTo>
                    <a:lnTo>
                      <a:pt x="6" y="68"/>
                    </a:lnTo>
                    <a:lnTo>
                      <a:pt x="8" y="71"/>
                    </a:lnTo>
                    <a:lnTo>
                      <a:pt x="14" y="61"/>
                    </a:lnTo>
                    <a:lnTo>
                      <a:pt x="12" y="55"/>
                    </a:lnTo>
                    <a:lnTo>
                      <a:pt x="8" y="52"/>
                    </a:lnTo>
                    <a:lnTo>
                      <a:pt x="8" y="47"/>
                    </a:lnTo>
                    <a:lnTo>
                      <a:pt x="9" y="42"/>
                    </a:lnTo>
                    <a:lnTo>
                      <a:pt x="2" y="39"/>
                    </a:lnTo>
                    <a:lnTo>
                      <a:pt x="5" y="36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2" y="23"/>
                    </a:lnTo>
                    <a:lnTo>
                      <a:pt x="23" y="23"/>
                    </a:lnTo>
                    <a:lnTo>
                      <a:pt x="23" y="20"/>
                    </a:lnTo>
                    <a:lnTo>
                      <a:pt x="26" y="15"/>
                    </a:lnTo>
                    <a:lnTo>
                      <a:pt x="34" y="12"/>
                    </a:lnTo>
                    <a:lnTo>
                      <a:pt x="43" y="11"/>
                    </a:lnTo>
                    <a:lnTo>
                      <a:pt x="50" y="9"/>
                    </a:lnTo>
                    <a:lnTo>
                      <a:pt x="49" y="15"/>
                    </a:lnTo>
                    <a:lnTo>
                      <a:pt x="49" y="20"/>
                    </a:lnTo>
                    <a:lnTo>
                      <a:pt x="55" y="20"/>
                    </a:lnTo>
                    <a:lnTo>
                      <a:pt x="60" y="23"/>
                    </a:lnTo>
                    <a:lnTo>
                      <a:pt x="63" y="21"/>
                    </a:lnTo>
                    <a:lnTo>
                      <a:pt x="64" y="20"/>
                    </a:lnTo>
                    <a:lnTo>
                      <a:pt x="69" y="23"/>
                    </a:lnTo>
                    <a:lnTo>
                      <a:pt x="78" y="17"/>
                    </a:lnTo>
                    <a:lnTo>
                      <a:pt x="90" y="14"/>
                    </a:lnTo>
                    <a:lnTo>
                      <a:pt x="91" y="7"/>
                    </a:lnTo>
                    <a:lnTo>
                      <a:pt x="94" y="4"/>
                    </a:lnTo>
                    <a:lnTo>
                      <a:pt x="102" y="3"/>
                    </a:lnTo>
                    <a:lnTo>
                      <a:pt x="110" y="9"/>
                    </a:lnTo>
                    <a:lnTo>
                      <a:pt x="111" y="14"/>
                    </a:lnTo>
                    <a:lnTo>
                      <a:pt x="110" y="21"/>
                    </a:lnTo>
                    <a:lnTo>
                      <a:pt x="116" y="24"/>
                    </a:lnTo>
                    <a:lnTo>
                      <a:pt x="125" y="20"/>
                    </a:lnTo>
                    <a:lnTo>
                      <a:pt x="128" y="17"/>
                    </a:lnTo>
                    <a:lnTo>
                      <a:pt x="132" y="23"/>
                    </a:lnTo>
                    <a:lnTo>
                      <a:pt x="137" y="20"/>
                    </a:lnTo>
                    <a:lnTo>
                      <a:pt x="143" y="23"/>
                    </a:lnTo>
                    <a:lnTo>
                      <a:pt x="146" y="29"/>
                    </a:lnTo>
                    <a:lnTo>
                      <a:pt x="155" y="32"/>
                    </a:lnTo>
                    <a:lnTo>
                      <a:pt x="154" y="32"/>
                    </a:lnTo>
                    <a:lnTo>
                      <a:pt x="149" y="42"/>
                    </a:lnTo>
                    <a:lnTo>
                      <a:pt x="155" y="45"/>
                    </a:lnTo>
                    <a:lnTo>
                      <a:pt x="160" y="52"/>
                    </a:lnTo>
                    <a:lnTo>
                      <a:pt x="160" y="53"/>
                    </a:lnTo>
                    <a:lnTo>
                      <a:pt x="163" y="55"/>
                    </a:lnTo>
                    <a:lnTo>
                      <a:pt x="166" y="49"/>
                    </a:lnTo>
                    <a:lnTo>
                      <a:pt x="169" y="49"/>
                    </a:lnTo>
                    <a:lnTo>
                      <a:pt x="172" y="55"/>
                    </a:lnTo>
                    <a:lnTo>
                      <a:pt x="176" y="50"/>
                    </a:lnTo>
                    <a:lnTo>
                      <a:pt x="181" y="52"/>
                    </a:lnTo>
                    <a:lnTo>
                      <a:pt x="182" y="49"/>
                    </a:lnTo>
                    <a:lnTo>
                      <a:pt x="182" y="42"/>
                    </a:lnTo>
                    <a:lnTo>
                      <a:pt x="178" y="36"/>
                    </a:lnTo>
                    <a:lnTo>
                      <a:pt x="179" y="29"/>
                    </a:lnTo>
                    <a:lnTo>
                      <a:pt x="178" y="20"/>
                    </a:lnTo>
                    <a:lnTo>
                      <a:pt x="184" y="23"/>
                    </a:lnTo>
                    <a:lnTo>
                      <a:pt x="184" y="26"/>
                    </a:lnTo>
                    <a:lnTo>
                      <a:pt x="190" y="30"/>
                    </a:lnTo>
                    <a:lnTo>
                      <a:pt x="195" y="29"/>
                    </a:lnTo>
                    <a:lnTo>
                      <a:pt x="198" y="21"/>
                    </a:lnTo>
                    <a:lnTo>
                      <a:pt x="193" y="18"/>
                    </a:lnTo>
                    <a:lnTo>
                      <a:pt x="195" y="11"/>
                    </a:lnTo>
                    <a:lnTo>
                      <a:pt x="190" y="9"/>
                    </a:lnTo>
                    <a:lnTo>
                      <a:pt x="192" y="1"/>
                    </a:lnTo>
                    <a:lnTo>
                      <a:pt x="202" y="0"/>
                    </a:lnTo>
                    <a:lnTo>
                      <a:pt x="208" y="4"/>
                    </a:lnTo>
                    <a:lnTo>
                      <a:pt x="214" y="12"/>
                    </a:lnTo>
                    <a:lnTo>
                      <a:pt x="219" y="14"/>
                    </a:lnTo>
                    <a:lnTo>
                      <a:pt x="226" y="20"/>
                    </a:lnTo>
                    <a:lnTo>
                      <a:pt x="231" y="23"/>
                    </a:lnTo>
                    <a:lnTo>
                      <a:pt x="231" y="26"/>
                    </a:lnTo>
                    <a:lnTo>
                      <a:pt x="236" y="32"/>
                    </a:lnTo>
                    <a:lnTo>
                      <a:pt x="233" y="35"/>
                    </a:lnTo>
                    <a:lnTo>
                      <a:pt x="236" y="38"/>
                    </a:lnTo>
                    <a:lnTo>
                      <a:pt x="239" y="38"/>
                    </a:lnTo>
                    <a:lnTo>
                      <a:pt x="242" y="33"/>
                    </a:lnTo>
                    <a:lnTo>
                      <a:pt x="252" y="30"/>
                    </a:lnTo>
                    <a:lnTo>
                      <a:pt x="257" y="29"/>
                    </a:lnTo>
                    <a:lnTo>
                      <a:pt x="261" y="32"/>
                    </a:lnTo>
                    <a:lnTo>
                      <a:pt x="264" y="30"/>
                    </a:lnTo>
                    <a:lnTo>
                      <a:pt x="272" y="33"/>
                    </a:lnTo>
                    <a:lnTo>
                      <a:pt x="280" y="39"/>
                    </a:lnTo>
                    <a:lnTo>
                      <a:pt x="290" y="45"/>
                    </a:lnTo>
                    <a:lnTo>
                      <a:pt x="295" y="53"/>
                    </a:lnTo>
                    <a:lnTo>
                      <a:pt x="307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7" name="Freeform 4364">
                <a:extLst>
                  <a:ext uri="{FF2B5EF4-FFF2-40B4-BE49-F238E27FC236}">
                    <a16:creationId xmlns:a16="http://schemas.microsoft.com/office/drawing/2014/main" id="{0FF5E8D0-343E-8A44-D284-8FFC9D607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61"/>
                <a:ext cx="157" cy="62"/>
              </a:xfrm>
              <a:custGeom>
                <a:avLst/>
                <a:gdLst>
                  <a:gd name="T0" fmla="*/ 310 w 314"/>
                  <a:gd name="T1" fmla="*/ 74 h 125"/>
                  <a:gd name="T2" fmla="*/ 290 w 314"/>
                  <a:gd name="T3" fmla="*/ 90 h 125"/>
                  <a:gd name="T4" fmla="*/ 287 w 314"/>
                  <a:gd name="T5" fmla="*/ 106 h 125"/>
                  <a:gd name="T6" fmla="*/ 263 w 314"/>
                  <a:gd name="T7" fmla="*/ 109 h 125"/>
                  <a:gd name="T8" fmla="*/ 248 w 314"/>
                  <a:gd name="T9" fmla="*/ 96 h 125"/>
                  <a:gd name="T10" fmla="*/ 229 w 314"/>
                  <a:gd name="T11" fmla="*/ 90 h 125"/>
                  <a:gd name="T12" fmla="*/ 223 w 314"/>
                  <a:gd name="T13" fmla="*/ 102 h 125"/>
                  <a:gd name="T14" fmla="*/ 211 w 314"/>
                  <a:gd name="T15" fmla="*/ 106 h 125"/>
                  <a:gd name="T16" fmla="*/ 185 w 314"/>
                  <a:gd name="T17" fmla="*/ 115 h 125"/>
                  <a:gd name="T18" fmla="*/ 169 w 314"/>
                  <a:gd name="T19" fmla="*/ 111 h 125"/>
                  <a:gd name="T20" fmla="*/ 154 w 314"/>
                  <a:gd name="T21" fmla="*/ 109 h 125"/>
                  <a:gd name="T22" fmla="*/ 134 w 314"/>
                  <a:gd name="T23" fmla="*/ 105 h 125"/>
                  <a:gd name="T24" fmla="*/ 128 w 314"/>
                  <a:gd name="T25" fmla="*/ 112 h 125"/>
                  <a:gd name="T26" fmla="*/ 111 w 314"/>
                  <a:gd name="T27" fmla="*/ 118 h 125"/>
                  <a:gd name="T28" fmla="*/ 94 w 314"/>
                  <a:gd name="T29" fmla="*/ 117 h 125"/>
                  <a:gd name="T30" fmla="*/ 87 w 314"/>
                  <a:gd name="T31" fmla="*/ 114 h 125"/>
                  <a:gd name="T32" fmla="*/ 75 w 314"/>
                  <a:gd name="T33" fmla="*/ 111 h 125"/>
                  <a:gd name="T34" fmla="*/ 58 w 314"/>
                  <a:gd name="T35" fmla="*/ 120 h 125"/>
                  <a:gd name="T36" fmla="*/ 35 w 314"/>
                  <a:gd name="T37" fmla="*/ 120 h 125"/>
                  <a:gd name="T38" fmla="*/ 23 w 314"/>
                  <a:gd name="T39" fmla="*/ 114 h 125"/>
                  <a:gd name="T40" fmla="*/ 15 w 314"/>
                  <a:gd name="T41" fmla="*/ 103 h 125"/>
                  <a:gd name="T42" fmla="*/ 2 w 314"/>
                  <a:gd name="T43" fmla="*/ 91 h 125"/>
                  <a:gd name="T44" fmla="*/ 0 w 314"/>
                  <a:gd name="T45" fmla="*/ 74 h 125"/>
                  <a:gd name="T46" fmla="*/ 8 w 314"/>
                  <a:gd name="T47" fmla="*/ 71 h 125"/>
                  <a:gd name="T48" fmla="*/ 8 w 314"/>
                  <a:gd name="T49" fmla="*/ 52 h 125"/>
                  <a:gd name="T50" fmla="*/ 2 w 314"/>
                  <a:gd name="T51" fmla="*/ 39 h 125"/>
                  <a:gd name="T52" fmla="*/ 15 w 314"/>
                  <a:gd name="T53" fmla="*/ 30 h 125"/>
                  <a:gd name="T54" fmla="*/ 23 w 314"/>
                  <a:gd name="T55" fmla="*/ 20 h 125"/>
                  <a:gd name="T56" fmla="*/ 43 w 314"/>
                  <a:gd name="T57" fmla="*/ 11 h 125"/>
                  <a:gd name="T58" fmla="*/ 49 w 314"/>
                  <a:gd name="T59" fmla="*/ 20 h 125"/>
                  <a:gd name="T60" fmla="*/ 63 w 314"/>
                  <a:gd name="T61" fmla="*/ 21 h 125"/>
                  <a:gd name="T62" fmla="*/ 78 w 314"/>
                  <a:gd name="T63" fmla="*/ 17 h 125"/>
                  <a:gd name="T64" fmla="*/ 94 w 314"/>
                  <a:gd name="T65" fmla="*/ 4 h 125"/>
                  <a:gd name="T66" fmla="*/ 111 w 314"/>
                  <a:gd name="T67" fmla="*/ 14 h 125"/>
                  <a:gd name="T68" fmla="*/ 125 w 314"/>
                  <a:gd name="T69" fmla="*/ 20 h 125"/>
                  <a:gd name="T70" fmla="*/ 137 w 314"/>
                  <a:gd name="T71" fmla="*/ 20 h 125"/>
                  <a:gd name="T72" fmla="*/ 155 w 314"/>
                  <a:gd name="T73" fmla="*/ 32 h 125"/>
                  <a:gd name="T74" fmla="*/ 155 w 314"/>
                  <a:gd name="T75" fmla="*/ 45 h 125"/>
                  <a:gd name="T76" fmla="*/ 163 w 314"/>
                  <a:gd name="T77" fmla="*/ 55 h 125"/>
                  <a:gd name="T78" fmla="*/ 172 w 314"/>
                  <a:gd name="T79" fmla="*/ 55 h 125"/>
                  <a:gd name="T80" fmla="*/ 182 w 314"/>
                  <a:gd name="T81" fmla="*/ 49 h 125"/>
                  <a:gd name="T82" fmla="*/ 179 w 314"/>
                  <a:gd name="T83" fmla="*/ 29 h 125"/>
                  <a:gd name="T84" fmla="*/ 184 w 314"/>
                  <a:gd name="T85" fmla="*/ 26 h 125"/>
                  <a:gd name="T86" fmla="*/ 198 w 314"/>
                  <a:gd name="T87" fmla="*/ 21 h 125"/>
                  <a:gd name="T88" fmla="*/ 190 w 314"/>
                  <a:gd name="T89" fmla="*/ 9 h 125"/>
                  <a:gd name="T90" fmla="*/ 208 w 314"/>
                  <a:gd name="T91" fmla="*/ 4 h 125"/>
                  <a:gd name="T92" fmla="*/ 226 w 314"/>
                  <a:gd name="T93" fmla="*/ 20 h 125"/>
                  <a:gd name="T94" fmla="*/ 236 w 314"/>
                  <a:gd name="T95" fmla="*/ 32 h 125"/>
                  <a:gd name="T96" fmla="*/ 239 w 314"/>
                  <a:gd name="T97" fmla="*/ 38 h 125"/>
                  <a:gd name="T98" fmla="*/ 257 w 314"/>
                  <a:gd name="T99" fmla="*/ 29 h 125"/>
                  <a:gd name="T100" fmla="*/ 272 w 314"/>
                  <a:gd name="T101" fmla="*/ 33 h 125"/>
                  <a:gd name="T102" fmla="*/ 295 w 314"/>
                  <a:gd name="T103" fmla="*/ 53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4" h="125">
                    <a:moveTo>
                      <a:pt x="307" y="62"/>
                    </a:moveTo>
                    <a:lnTo>
                      <a:pt x="302" y="68"/>
                    </a:lnTo>
                    <a:lnTo>
                      <a:pt x="310" y="74"/>
                    </a:lnTo>
                    <a:lnTo>
                      <a:pt x="314" y="80"/>
                    </a:lnTo>
                    <a:lnTo>
                      <a:pt x="295" y="88"/>
                    </a:lnTo>
                    <a:lnTo>
                      <a:pt x="290" y="90"/>
                    </a:lnTo>
                    <a:lnTo>
                      <a:pt x="287" y="94"/>
                    </a:lnTo>
                    <a:lnTo>
                      <a:pt x="290" y="102"/>
                    </a:lnTo>
                    <a:lnTo>
                      <a:pt x="287" y="106"/>
                    </a:lnTo>
                    <a:lnTo>
                      <a:pt x="278" y="102"/>
                    </a:lnTo>
                    <a:lnTo>
                      <a:pt x="266" y="112"/>
                    </a:lnTo>
                    <a:lnTo>
                      <a:pt x="263" y="109"/>
                    </a:lnTo>
                    <a:lnTo>
                      <a:pt x="261" y="105"/>
                    </a:lnTo>
                    <a:lnTo>
                      <a:pt x="255" y="99"/>
                    </a:lnTo>
                    <a:lnTo>
                      <a:pt x="248" y="96"/>
                    </a:lnTo>
                    <a:lnTo>
                      <a:pt x="242" y="91"/>
                    </a:lnTo>
                    <a:lnTo>
                      <a:pt x="237" y="90"/>
                    </a:lnTo>
                    <a:lnTo>
                      <a:pt x="229" y="90"/>
                    </a:lnTo>
                    <a:lnTo>
                      <a:pt x="229" y="96"/>
                    </a:lnTo>
                    <a:lnTo>
                      <a:pt x="223" y="97"/>
                    </a:lnTo>
                    <a:lnTo>
                      <a:pt x="223" y="102"/>
                    </a:lnTo>
                    <a:lnTo>
                      <a:pt x="220" y="105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0" y="109"/>
                    </a:lnTo>
                    <a:lnTo>
                      <a:pt x="204" y="118"/>
                    </a:lnTo>
                    <a:lnTo>
                      <a:pt x="185" y="115"/>
                    </a:lnTo>
                    <a:lnTo>
                      <a:pt x="172" y="115"/>
                    </a:lnTo>
                    <a:lnTo>
                      <a:pt x="172" y="114"/>
                    </a:lnTo>
                    <a:lnTo>
                      <a:pt x="169" y="111"/>
                    </a:lnTo>
                    <a:lnTo>
                      <a:pt x="164" y="112"/>
                    </a:lnTo>
                    <a:lnTo>
                      <a:pt x="157" y="106"/>
                    </a:lnTo>
                    <a:lnTo>
                      <a:pt x="154" y="109"/>
                    </a:lnTo>
                    <a:lnTo>
                      <a:pt x="149" y="108"/>
                    </a:lnTo>
                    <a:lnTo>
                      <a:pt x="144" y="105"/>
                    </a:lnTo>
                    <a:lnTo>
                      <a:pt x="134" y="105"/>
                    </a:lnTo>
                    <a:lnTo>
                      <a:pt x="132" y="108"/>
                    </a:lnTo>
                    <a:lnTo>
                      <a:pt x="132" y="112"/>
                    </a:lnTo>
                    <a:lnTo>
                      <a:pt x="128" y="112"/>
                    </a:lnTo>
                    <a:lnTo>
                      <a:pt x="126" y="120"/>
                    </a:lnTo>
                    <a:lnTo>
                      <a:pt x="122" y="121"/>
                    </a:lnTo>
                    <a:lnTo>
                      <a:pt x="111" y="118"/>
                    </a:lnTo>
                    <a:lnTo>
                      <a:pt x="100" y="123"/>
                    </a:lnTo>
                    <a:lnTo>
                      <a:pt x="96" y="121"/>
                    </a:lnTo>
                    <a:lnTo>
                      <a:pt x="94" y="117"/>
                    </a:lnTo>
                    <a:lnTo>
                      <a:pt x="93" y="111"/>
                    </a:lnTo>
                    <a:lnTo>
                      <a:pt x="90" y="109"/>
                    </a:lnTo>
                    <a:lnTo>
                      <a:pt x="87" y="114"/>
                    </a:lnTo>
                    <a:lnTo>
                      <a:pt x="79" y="111"/>
                    </a:lnTo>
                    <a:lnTo>
                      <a:pt x="79" y="109"/>
                    </a:lnTo>
                    <a:lnTo>
                      <a:pt x="75" y="111"/>
                    </a:lnTo>
                    <a:lnTo>
                      <a:pt x="72" y="109"/>
                    </a:lnTo>
                    <a:lnTo>
                      <a:pt x="66" y="115"/>
                    </a:lnTo>
                    <a:lnTo>
                      <a:pt x="58" y="120"/>
                    </a:lnTo>
                    <a:lnTo>
                      <a:pt x="43" y="125"/>
                    </a:lnTo>
                    <a:lnTo>
                      <a:pt x="40" y="117"/>
                    </a:lnTo>
                    <a:lnTo>
                      <a:pt x="35" y="120"/>
                    </a:lnTo>
                    <a:lnTo>
                      <a:pt x="32" y="117"/>
                    </a:lnTo>
                    <a:lnTo>
                      <a:pt x="32" y="112"/>
                    </a:lnTo>
                    <a:lnTo>
                      <a:pt x="23" y="114"/>
                    </a:lnTo>
                    <a:lnTo>
                      <a:pt x="19" y="114"/>
                    </a:lnTo>
                    <a:lnTo>
                      <a:pt x="14" y="108"/>
                    </a:lnTo>
                    <a:lnTo>
                      <a:pt x="15" y="103"/>
                    </a:lnTo>
                    <a:lnTo>
                      <a:pt x="6" y="99"/>
                    </a:lnTo>
                    <a:lnTo>
                      <a:pt x="2" y="96"/>
                    </a:lnTo>
                    <a:lnTo>
                      <a:pt x="2" y="91"/>
                    </a:lnTo>
                    <a:lnTo>
                      <a:pt x="0" y="80"/>
                    </a:lnTo>
                    <a:lnTo>
                      <a:pt x="3" y="77"/>
                    </a:lnTo>
                    <a:lnTo>
                      <a:pt x="0" y="74"/>
                    </a:lnTo>
                    <a:lnTo>
                      <a:pt x="0" y="68"/>
                    </a:lnTo>
                    <a:lnTo>
                      <a:pt x="6" y="68"/>
                    </a:lnTo>
                    <a:lnTo>
                      <a:pt x="8" y="71"/>
                    </a:lnTo>
                    <a:lnTo>
                      <a:pt x="14" y="61"/>
                    </a:lnTo>
                    <a:lnTo>
                      <a:pt x="12" y="55"/>
                    </a:lnTo>
                    <a:lnTo>
                      <a:pt x="8" y="52"/>
                    </a:lnTo>
                    <a:lnTo>
                      <a:pt x="8" y="47"/>
                    </a:lnTo>
                    <a:lnTo>
                      <a:pt x="9" y="42"/>
                    </a:lnTo>
                    <a:lnTo>
                      <a:pt x="2" y="39"/>
                    </a:lnTo>
                    <a:lnTo>
                      <a:pt x="5" y="36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2" y="23"/>
                    </a:lnTo>
                    <a:lnTo>
                      <a:pt x="23" y="23"/>
                    </a:lnTo>
                    <a:lnTo>
                      <a:pt x="23" y="20"/>
                    </a:lnTo>
                    <a:lnTo>
                      <a:pt x="26" y="15"/>
                    </a:lnTo>
                    <a:lnTo>
                      <a:pt x="34" y="12"/>
                    </a:lnTo>
                    <a:lnTo>
                      <a:pt x="43" y="11"/>
                    </a:lnTo>
                    <a:lnTo>
                      <a:pt x="50" y="9"/>
                    </a:lnTo>
                    <a:lnTo>
                      <a:pt x="49" y="15"/>
                    </a:lnTo>
                    <a:lnTo>
                      <a:pt x="49" y="20"/>
                    </a:lnTo>
                    <a:lnTo>
                      <a:pt x="55" y="20"/>
                    </a:lnTo>
                    <a:lnTo>
                      <a:pt x="60" y="23"/>
                    </a:lnTo>
                    <a:lnTo>
                      <a:pt x="63" y="21"/>
                    </a:lnTo>
                    <a:lnTo>
                      <a:pt x="64" y="20"/>
                    </a:lnTo>
                    <a:lnTo>
                      <a:pt x="69" y="23"/>
                    </a:lnTo>
                    <a:lnTo>
                      <a:pt x="78" y="17"/>
                    </a:lnTo>
                    <a:lnTo>
                      <a:pt x="90" y="14"/>
                    </a:lnTo>
                    <a:lnTo>
                      <a:pt x="91" y="7"/>
                    </a:lnTo>
                    <a:lnTo>
                      <a:pt x="94" y="4"/>
                    </a:lnTo>
                    <a:lnTo>
                      <a:pt x="102" y="3"/>
                    </a:lnTo>
                    <a:lnTo>
                      <a:pt x="110" y="9"/>
                    </a:lnTo>
                    <a:lnTo>
                      <a:pt x="111" y="14"/>
                    </a:lnTo>
                    <a:lnTo>
                      <a:pt x="110" y="21"/>
                    </a:lnTo>
                    <a:lnTo>
                      <a:pt x="116" y="24"/>
                    </a:lnTo>
                    <a:lnTo>
                      <a:pt x="125" y="20"/>
                    </a:lnTo>
                    <a:lnTo>
                      <a:pt x="128" y="17"/>
                    </a:lnTo>
                    <a:lnTo>
                      <a:pt x="132" y="23"/>
                    </a:lnTo>
                    <a:lnTo>
                      <a:pt x="137" y="20"/>
                    </a:lnTo>
                    <a:lnTo>
                      <a:pt x="143" y="23"/>
                    </a:lnTo>
                    <a:lnTo>
                      <a:pt x="146" y="29"/>
                    </a:lnTo>
                    <a:lnTo>
                      <a:pt x="155" y="32"/>
                    </a:lnTo>
                    <a:lnTo>
                      <a:pt x="154" y="32"/>
                    </a:lnTo>
                    <a:lnTo>
                      <a:pt x="149" y="42"/>
                    </a:lnTo>
                    <a:lnTo>
                      <a:pt x="155" y="45"/>
                    </a:lnTo>
                    <a:lnTo>
                      <a:pt x="160" y="52"/>
                    </a:lnTo>
                    <a:lnTo>
                      <a:pt x="160" y="53"/>
                    </a:lnTo>
                    <a:lnTo>
                      <a:pt x="163" y="55"/>
                    </a:lnTo>
                    <a:lnTo>
                      <a:pt x="166" y="49"/>
                    </a:lnTo>
                    <a:lnTo>
                      <a:pt x="169" y="49"/>
                    </a:lnTo>
                    <a:lnTo>
                      <a:pt x="172" y="55"/>
                    </a:lnTo>
                    <a:lnTo>
                      <a:pt x="176" y="50"/>
                    </a:lnTo>
                    <a:lnTo>
                      <a:pt x="181" y="52"/>
                    </a:lnTo>
                    <a:lnTo>
                      <a:pt x="182" y="49"/>
                    </a:lnTo>
                    <a:lnTo>
                      <a:pt x="182" y="42"/>
                    </a:lnTo>
                    <a:lnTo>
                      <a:pt x="178" y="36"/>
                    </a:lnTo>
                    <a:lnTo>
                      <a:pt x="179" y="29"/>
                    </a:lnTo>
                    <a:lnTo>
                      <a:pt x="178" y="20"/>
                    </a:lnTo>
                    <a:lnTo>
                      <a:pt x="184" y="23"/>
                    </a:lnTo>
                    <a:lnTo>
                      <a:pt x="184" y="26"/>
                    </a:lnTo>
                    <a:lnTo>
                      <a:pt x="190" y="30"/>
                    </a:lnTo>
                    <a:lnTo>
                      <a:pt x="195" y="29"/>
                    </a:lnTo>
                    <a:lnTo>
                      <a:pt x="198" y="21"/>
                    </a:lnTo>
                    <a:lnTo>
                      <a:pt x="193" y="18"/>
                    </a:lnTo>
                    <a:lnTo>
                      <a:pt x="195" y="11"/>
                    </a:lnTo>
                    <a:lnTo>
                      <a:pt x="190" y="9"/>
                    </a:lnTo>
                    <a:lnTo>
                      <a:pt x="192" y="1"/>
                    </a:lnTo>
                    <a:lnTo>
                      <a:pt x="202" y="0"/>
                    </a:lnTo>
                    <a:lnTo>
                      <a:pt x="208" y="4"/>
                    </a:lnTo>
                    <a:lnTo>
                      <a:pt x="214" y="12"/>
                    </a:lnTo>
                    <a:lnTo>
                      <a:pt x="219" y="14"/>
                    </a:lnTo>
                    <a:lnTo>
                      <a:pt x="226" y="20"/>
                    </a:lnTo>
                    <a:lnTo>
                      <a:pt x="231" y="23"/>
                    </a:lnTo>
                    <a:lnTo>
                      <a:pt x="231" y="26"/>
                    </a:lnTo>
                    <a:lnTo>
                      <a:pt x="236" y="32"/>
                    </a:lnTo>
                    <a:lnTo>
                      <a:pt x="233" y="35"/>
                    </a:lnTo>
                    <a:lnTo>
                      <a:pt x="236" y="38"/>
                    </a:lnTo>
                    <a:lnTo>
                      <a:pt x="239" y="38"/>
                    </a:lnTo>
                    <a:lnTo>
                      <a:pt x="242" y="33"/>
                    </a:lnTo>
                    <a:lnTo>
                      <a:pt x="252" y="30"/>
                    </a:lnTo>
                    <a:lnTo>
                      <a:pt x="257" y="29"/>
                    </a:lnTo>
                    <a:lnTo>
                      <a:pt x="261" y="32"/>
                    </a:lnTo>
                    <a:lnTo>
                      <a:pt x="264" y="30"/>
                    </a:lnTo>
                    <a:lnTo>
                      <a:pt x="272" y="33"/>
                    </a:lnTo>
                    <a:lnTo>
                      <a:pt x="280" y="39"/>
                    </a:lnTo>
                    <a:lnTo>
                      <a:pt x="290" y="45"/>
                    </a:lnTo>
                    <a:lnTo>
                      <a:pt x="295" y="53"/>
                    </a:lnTo>
                    <a:lnTo>
                      <a:pt x="307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8" name="Freeform 4365">
                <a:extLst>
                  <a:ext uri="{FF2B5EF4-FFF2-40B4-BE49-F238E27FC236}">
                    <a16:creationId xmlns:a16="http://schemas.microsoft.com/office/drawing/2014/main" id="{75708389-EB81-D860-ADF7-B183E77AA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05"/>
                <a:ext cx="112" cy="67"/>
              </a:xfrm>
              <a:custGeom>
                <a:avLst/>
                <a:gdLst>
                  <a:gd name="T0" fmla="*/ 212 w 223"/>
                  <a:gd name="T1" fmla="*/ 79 h 135"/>
                  <a:gd name="T2" fmla="*/ 199 w 223"/>
                  <a:gd name="T3" fmla="*/ 85 h 135"/>
                  <a:gd name="T4" fmla="*/ 187 w 223"/>
                  <a:gd name="T5" fmla="*/ 77 h 135"/>
                  <a:gd name="T6" fmla="*/ 179 w 223"/>
                  <a:gd name="T7" fmla="*/ 57 h 135"/>
                  <a:gd name="T8" fmla="*/ 168 w 223"/>
                  <a:gd name="T9" fmla="*/ 45 h 135"/>
                  <a:gd name="T10" fmla="*/ 167 w 223"/>
                  <a:gd name="T11" fmla="*/ 39 h 135"/>
                  <a:gd name="T12" fmla="*/ 158 w 223"/>
                  <a:gd name="T13" fmla="*/ 33 h 135"/>
                  <a:gd name="T14" fmla="*/ 150 w 223"/>
                  <a:gd name="T15" fmla="*/ 16 h 135"/>
                  <a:gd name="T16" fmla="*/ 149 w 223"/>
                  <a:gd name="T17" fmla="*/ 9 h 135"/>
                  <a:gd name="T18" fmla="*/ 127 w 223"/>
                  <a:gd name="T19" fmla="*/ 3 h 135"/>
                  <a:gd name="T20" fmla="*/ 117 w 223"/>
                  <a:gd name="T21" fmla="*/ 9 h 135"/>
                  <a:gd name="T22" fmla="*/ 103 w 223"/>
                  <a:gd name="T23" fmla="*/ 13 h 135"/>
                  <a:gd name="T24" fmla="*/ 97 w 223"/>
                  <a:gd name="T25" fmla="*/ 21 h 135"/>
                  <a:gd name="T26" fmla="*/ 86 w 223"/>
                  <a:gd name="T27" fmla="*/ 26 h 135"/>
                  <a:gd name="T28" fmla="*/ 76 w 223"/>
                  <a:gd name="T29" fmla="*/ 29 h 135"/>
                  <a:gd name="T30" fmla="*/ 73 w 223"/>
                  <a:gd name="T31" fmla="*/ 30 h 135"/>
                  <a:gd name="T32" fmla="*/ 68 w 223"/>
                  <a:gd name="T33" fmla="*/ 24 h 135"/>
                  <a:gd name="T34" fmla="*/ 49 w 223"/>
                  <a:gd name="T35" fmla="*/ 21 h 135"/>
                  <a:gd name="T36" fmla="*/ 59 w 223"/>
                  <a:gd name="T37" fmla="*/ 13 h 135"/>
                  <a:gd name="T38" fmla="*/ 49 w 223"/>
                  <a:gd name="T39" fmla="*/ 0 h 135"/>
                  <a:gd name="T40" fmla="*/ 33 w 223"/>
                  <a:gd name="T41" fmla="*/ 12 h 135"/>
                  <a:gd name="T42" fmla="*/ 23 w 223"/>
                  <a:gd name="T43" fmla="*/ 10 h 135"/>
                  <a:gd name="T44" fmla="*/ 18 w 223"/>
                  <a:gd name="T45" fmla="*/ 16 h 135"/>
                  <a:gd name="T46" fmla="*/ 21 w 223"/>
                  <a:gd name="T47" fmla="*/ 27 h 135"/>
                  <a:gd name="T48" fmla="*/ 24 w 223"/>
                  <a:gd name="T49" fmla="*/ 48 h 135"/>
                  <a:gd name="T50" fmla="*/ 27 w 223"/>
                  <a:gd name="T51" fmla="*/ 53 h 135"/>
                  <a:gd name="T52" fmla="*/ 12 w 223"/>
                  <a:gd name="T53" fmla="*/ 42 h 135"/>
                  <a:gd name="T54" fmla="*/ 3 w 223"/>
                  <a:gd name="T55" fmla="*/ 45 h 135"/>
                  <a:gd name="T56" fmla="*/ 21 w 223"/>
                  <a:gd name="T57" fmla="*/ 71 h 135"/>
                  <a:gd name="T58" fmla="*/ 30 w 223"/>
                  <a:gd name="T59" fmla="*/ 61 h 135"/>
                  <a:gd name="T60" fmla="*/ 55 w 223"/>
                  <a:gd name="T61" fmla="*/ 62 h 135"/>
                  <a:gd name="T62" fmla="*/ 67 w 223"/>
                  <a:gd name="T63" fmla="*/ 56 h 135"/>
                  <a:gd name="T64" fmla="*/ 77 w 223"/>
                  <a:gd name="T65" fmla="*/ 57 h 135"/>
                  <a:gd name="T66" fmla="*/ 74 w 223"/>
                  <a:gd name="T67" fmla="*/ 65 h 135"/>
                  <a:gd name="T68" fmla="*/ 77 w 223"/>
                  <a:gd name="T69" fmla="*/ 85 h 135"/>
                  <a:gd name="T70" fmla="*/ 86 w 223"/>
                  <a:gd name="T71" fmla="*/ 118 h 135"/>
                  <a:gd name="T72" fmla="*/ 106 w 223"/>
                  <a:gd name="T73" fmla="*/ 120 h 135"/>
                  <a:gd name="T74" fmla="*/ 115 w 223"/>
                  <a:gd name="T75" fmla="*/ 117 h 135"/>
                  <a:gd name="T76" fmla="*/ 130 w 223"/>
                  <a:gd name="T77" fmla="*/ 118 h 135"/>
                  <a:gd name="T78" fmla="*/ 146 w 223"/>
                  <a:gd name="T79" fmla="*/ 124 h 135"/>
                  <a:gd name="T80" fmla="*/ 158 w 223"/>
                  <a:gd name="T81" fmla="*/ 115 h 135"/>
                  <a:gd name="T82" fmla="*/ 168 w 223"/>
                  <a:gd name="T83" fmla="*/ 135 h 135"/>
                  <a:gd name="T84" fmla="*/ 174 w 223"/>
                  <a:gd name="T85" fmla="*/ 124 h 135"/>
                  <a:gd name="T86" fmla="*/ 185 w 223"/>
                  <a:gd name="T87" fmla="*/ 127 h 135"/>
                  <a:gd name="T88" fmla="*/ 194 w 223"/>
                  <a:gd name="T89" fmla="*/ 120 h 135"/>
                  <a:gd name="T90" fmla="*/ 202 w 223"/>
                  <a:gd name="T91" fmla="*/ 114 h 135"/>
                  <a:gd name="T92" fmla="*/ 217 w 223"/>
                  <a:gd name="T93" fmla="*/ 108 h 135"/>
                  <a:gd name="T94" fmla="*/ 215 w 223"/>
                  <a:gd name="T95" fmla="*/ 8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135">
                    <a:moveTo>
                      <a:pt x="215" y="85"/>
                    </a:moveTo>
                    <a:lnTo>
                      <a:pt x="212" y="79"/>
                    </a:lnTo>
                    <a:lnTo>
                      <a:pt x="203" y="82"/>
                    </a:lnTo>
                    <a:lnTo>
                      <a:pt x="199" y="85"/>
                    </a:lnTo>
                    <a:lnTo>
                      <a:pt x="196" y="83"/>
                    </a:lnTo>
                    <a:lnTo>
                      <a:pt x="187" y="77"/>
                    </a:lnTo>
                    <a:lnTo>
                      <a:pt x="184" y="74"/>
                    </a:lnTo>
                    <a:lnTo>
                      <a:pt x="179" y="57"/>
                    </a:lnTo>
                    <a:lnTo>
                      <a:pt x="170" y="51"/>
                    </a:lnTo>
                    <a:lnTo>
                      <a:pt x="168" y="45"/>
                    </a:lnTo>
                    <a:lnTo>
                      <a:pt x="170" y="41"/>
                    </a:lnTo>
                    <a:lnTo>
                      <a:pt x="167" y="39"/>
                    </a:lnTo>
                    <a:lnTo>
                      <a:pt x="165" y="36"/>
                    </a:lnTo>
                    <a:lnTo>
                      <a:pt x="158" y="33"/>
                    </a:lnTo>
                    <a:lnTo>
                      <a:pt x="152" y="24"/>
                    </a:lnTo>
                    <a:lnTo>
                      <a:pt x="150" y="16"/>
                    </a:lnTo>
                    <a:lnTo>
                      <a:pt x="152" y="12"/>
                    </a:lnTo>
                    <a:lnTo>
                      <a:pt x="149" y="9"/>
                    </a:lnTo>
                    <a:lnTo>
                      <a:pt x="129" y="9"/>
                    </a:lnTo>
                    <a:lnTo>
                      <a:pt x="127" y="3"/>
                    </a:lnTo>
                    <a:lnTo>
                      <a:pt x="121" y="6"/>
                    </a:lnTo>
                    <a:lnTo>
                      <a:pt x="117" y="9"/>
                    </a:lnTo>
                    <a:lnTo>
                      <a:pt x="108" y="9"/>
                    </a:lnTo>
                    <a:lnTo>
                      <a:pt x="103" y="13"/>
                    </a:lnTo>
                    <a:lnTo>
                      <a:pt x="103" y="24"/>
                    </a:lnTo>
                    <a:lnTo>
                      <a:pt x="97" y="21"/>
                    </a:lnTo>
                    <a:lnTo>
                      <a:pt x="96" y="16"/>
                    </a:lnTo>
                    <a:lnTo>
                      <a:pt x="86" y="26"/>
                    </a:lnTo>
                    <a:lnTo>
                      <a:pt x="85" y="24"/>
                    </a:lnTo>
                    <a:lnTo>
                      <a:pt x="76" y="29"/>
                    </a:lnTo>
                    <a:lnTo>
                      <a:pt x="76" y="33"/>
                    </a:lnTo>
                    <a:lnTo>
                      <a:pt x="73" y="30"/>
                    </a:lnTo>
                    <a:lnTo>
                      <a:pt x="73" y="26"/>
                    </a:lnTo>
                    <a:lnTo>
                      <a:pt x="68" y="24"/>
                    </a:lnTo>
                    <a:lnTo>
                      <a:pt x="56" y="27"/>
                    </a:lnTo>
                    <a:lnTo>
                      <a:pt x="49" y="21"/>
                    </a:lnTo>
                    <a:lnTo>
                      <a:pt x="47" y="15"/>
                    </a:lnTo>
                    <a:lnTo>
                      <a:pt x="59" y="13"/>
                    </a:lnTo>
                    <a:lnTo>
                      <a:pt x="49" y="7"/>
                    </a:lnTo>
                    <a:lnTo>
                      <a:pt x="49" y="0"/>
                    </a:lnTo>
                    <a:lnTo>
                      <a:pt x="46" y="1"/>
                    </a:lnTo>
                    <a:lnTo>
                      <a:pt x="33" y="12"/>
                    </a:lnTo>
                    <a:lnTo>
                      <a:pt x="27" y="15"/>
                    </a:lnTo>
                    <a:lnTo>
                      <a:pt x="23" y="10"/>
                    </a:lnTo>
                    <a:lnTo>
                      <a:pt x="20" y="13"/>
                    </a:lnTo>
                    <a:lnTo>
                      <a:pt x="18" y="16"/>
                    </a:lnTo>
                    <a:lnTo>
                      <a:pt x="24" y="18"/>
                    </a:lnTo>
                    <a:lnTo>
                      <a:pt x="21" y="27"/>
                    </a:lnTo>
                    <a:lnTo>
                      <a:pt x="18" y="30"/>
                    </a:lnTo>
                    <a:lnTo>
                      <a:pt x="24" y="48"/>
                    </a:lnTo>
                    <a:lnTo>
                      <a:pt x="27" y="51"/>
                    </a:lnTo>
                    <a:lnTo>
                      <a:pt x="27" y="53"/>
                    </a:lnTo>
                    <a:lnTo>
                      <a:pt x="23" y="51"/>
                    </a:lnTo>
                    <a:lnTo>
                      <a:pt x="12" y="42"/>
                    </a:lnTo>
                    <a:lnTo>
                      <a:pt x="8" y="41"/>
                    </a:lnTo>
                    <a:lnTo>
                      <a:pt x="3" y="45"/>
                    </a:lnTo>
                    <a:lnTo>
                      <a:pt x="0" y="53"/>
                    </a:lnTo>
                    <a:lnTo>
                      <a:pt x="21" y="71"/>
                    </a:lnTo>
                    <a:lnTo>
                      <a:pt x="26" y="67"/>
                    </a:lnTo>
                    <a:lnTo>
                      <a:pt x="30" y="61"/>
                    </a:lnTo>
                    <a:lnTo>
                      <a:pt x="33" y="61"/>
                    </a:lnTo>
                    <a:lnTo>
                      <a:pt x="55" y="62"/>
                    </a:lnTo>
                    <a:lnTo>
                      <a:pt x="61" y="57"/>
                    </a:lnTo>
                    <a:lnTo>
                      <a:pt x="67" y="56"/>
                    </a:lnTo>
                    <a:lnTo>
                      <a:pt x="76" y="50"/>
                    </a:lnTo>
                    <a:lnTo>
                      <a:pt x="77" y="57"/>
                    </a:lnTo>
                    <a:lnTo>
                      <a:pt x="82" y="61"/>
                    </a:lnTo>
                    <a:lnTo>
                      <a:pt x="74" y="65"/>
                    </a:lnTo>
                    <a:lnTo>
                      <a:pt x="71" y="74"/>
                    </a:lnTo>
                    <a:lnTo>
                      <a:pt x="77" y="85"/>
                    </a:lnTo>
                    <a:lnTo>
                      <a:pt x="73" y="88"/>
                    </a:lnTo>
                    <a:lnTo>
                      <a:pt x="86" y="118"/>
                    </a:lnTo>
                    <a:lnTo>
                      <a:pt x="91" y="120"/>
                    </a:lnTo>
                    <a:lnTo>
                      <a:pt x="106" y="120"/>
                    </a:lnTo>
                    <a:lnTo>
                      <a:pt x="109" y="123"/>
                    </a:lnTo>
                    <a:lnTo>
                      <a:pt x="115" y="117"/>
                    </a:lnTo>
                    <a:lnTo>
                      <a:pt x="123" y="114"/>
                    </a:lnTo>
                    <a:lnTo>
                      <a:pt x="130" y="118"/>
                    </a:lnTo>
                    <a:lnTo>
                      <a:pt x="134" y="124"/>
                    </a:lnTo>
                    <a:lnTo>
                      <a:pt x="146" y="124"/>
                    </a:lnTo>
                    <a:lnTo>
                      <a:pt x="156" y="120"/>
                    </a:lnTo>
                    <a:lnTo>
                      <a:pt x="158" y="115"/>
                    </a:lnTo>
                    <a:lnTo>
                      <a:pt x="161" y="124"/>
                    </a:lnTo>
                    <a:lnTo>
                      <a:pt x="168" y="135"/>
                    </a:lnTo>
                    <a:lnTo>
                      <a:pt x="170" y="129"/>
                    </a:lnTo>
                    <a:lnTo>
                      <a:pt x="174" y="124"/>
                    </a:lnTo>
                    <a:lnTo>
                      <a:pt x="181" y="124"/>
                    </a:lnTo>
                    <a:lnTo>
                      <a:pt x="185" y="127"/>
                    </a:lnTo>
                    <a:lnTo>
                      <a:pt x="193" y="121"/>
                    </a:lnTo>
                    <a:lnTo>
                      <a:pt x="194" y="120"/>
                    </a:lnTo>
                    <a:lnTo>
                      <a:pt x="197" y="111"/>
                    </a:lnTo>
                    <a:lnTo>
                      <a:pt x="202" y="114"/>
                    </a:lnTo>
                    <a:lnTo>
                      <a:pt x="209" y="114"/>
                    </a:lnTo>
                    <a:lnTo>
                      <a:pt x="217" y="108"/>
                    </a:lnTo>
                    <a:lnTo>
                      <a:pt x="223" y="94"/>
                    </a:lnTo>
                    <a:lnTo>
                      <a:pt x="215" y="8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9" name="Freeform 4366">
                <a:extLst>
                  <a:ext uri="{FF2B5EF4-FFF2-40B4-BE49-F238E27FC236}">
                    <a16:creationId xmlns:a16="http://schemas.microsoft.com/office/drawing/2014/main" id="{9D99E64E-A663-5B04-8B09-E83EC7048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05"/>
                <a:ext cx="112" cy="67"/>
              </a:xfrm>
              <a:custGeom>
                <a:avLst/>
                <a:gdLst>
                  <a:gd name="T0" fmla="*/ 223 w 223"/>
                  <a:gd name="T1" fmla="*/ 94 h 135"/>
                  <a:gd name="T2" fmla="*/ 209 w 223"/>
                  <a:gd name="T3" fmla="*/ 114 h 135"/>
                  <a:gd name="T4" fmla="*/ 197 w 223"/>
                  <a:gd name="T5" fmla="*/ 111 h 135"/>
                  <a:gd name="T6" fmla="*/ 193 w 223"/>
                  <a:gd name="T7" fmla="*/ 121 h 135"/>
                  <a:gd name="T8" fmla="*/ 181 w 223"/>
                  <a:gd name="T9" fmla="*/ 124 h 135"/>
                  <a:gd name="T10" fmla="*/ 170 w 223"/>
                  <a:gd name="T11" fmla="*/ 129 h 135"/>
                  <a:gd name="T12" fmla="*/ 161 w 223"/>
                  <a:gd name="T13" fmla="*/ 124 h 135"/>
                  <a:gd name="T14" fmla="*/ 156 w 223"/>
                  <a:gd name="T15" fmla="*/ 120 h 135"/>
                  <a:gd name="T16" fmla="*/ 134 w 223"/>
                  <a:gd name="T17" fmla="*/ 124 h 135"/>
                  <a:gd name="T18" fmla="*/ 123 w 223"/>
                  <a:gd name="T19" fmla="*/ 114 h 135"/>
                  <a:gd name="T20" fmla="*/ 109 w 223"/>
                  <a:gd name="T21" fmla="*/ 123 h 135"/>
                  <a:gd name="T22" fmla="*/ 91 w 223"/>
                  <a:gd name="T23" fmla="*/ 120 h 135"/>
                  <a:gd name="T24" fmla="*/ 73 w 223"/>
                  <a:gd name="T25" fmla="*/ 88 h 135"/>
                  <a:gd name="T26" fmla="*/ 71 w 223"/>
                  <a:gd name="T27" fmla="*/ 74 h 135"/>
                  <a:gd name="T28" fmla="*/ 82 w 223"/>
                  <a:gd name="T29" fmla="*/ 61 h 135"/>
                  <a:gd name="T30" fmla="*/ 76 w 223"/>
                  <a:gd name="T31" fmla="*/ 50 h 135"/>
                  <a:gd name="T32" fmla="*/ 61 w 223"/>
                  <a:gd name="T33" fmla="*/ 57 h 135"/>
                  <a:gd name="T34" fmla="*/ 33 w 223"/>
                  <a:gd name="T35" fmla="*/ 61 h 135"/>
                  <a:gd name="T36" fmla="*/ 26 w 223"/>
                  <a:gd name="T37" fmla="*/ 67 h 135"/>
                  <a:gd name="T38" fmla="*/ 0 w 223"/>
                  <a:gd name="T39" fmla="*/ 53 h 135"/>
                  <a:gd name="T40" fmla="*/ 8 w 223"/>
                  <a:gd name="T41" fmla="*/ 41 h 135"/>
                  <a:gd name="T42" fmla="*/ 23 w 223"/>
                  <a:gd name="T43" fmla="*/ 51 h 135"/>
                  <a:gd name="T44" fmla="*/ 27 w 223"/>
                  <a:gd name="T45" fmla="*/ 51 h 135"/>
                  <a:gd name="T46" fmla="*/ 18 w 223"/>
                  <a:gd name="T47" fmla="*/ 30 h 135"/>
                  <a:gd name="T48" fmla="*/ 24 w 223"/>
                  <a:gd name="T49" fmla="*/ 18 h 135"/>
                  <a:gd name="T50" fmla="*/ 20 w 223"/>
                  <a:gd name="T51" fmla="*/ 13 h 135"/>
                  <a:gd name="T52" fmla="*/ 27 w 223"/>
                  <a:gd name="T53" fmla="*/ 15 h 135"/>
                  <a:gd name="T54" fmla="*/ 46 w 223"/>
                  <a:gd name="T55" fmla="*/ 1 h 135"/>
                  <a:gd name="T56" fmla="*/ 49 w 223"/>
                  <a:gd name="T57" fmla="*/ 7 h 135"/>
                  <a:gd name="T58" fmla="*/ 47 w 223"/>
                  <a:gd name="T59" fmla="*/ 15 h 135"/>
                  <a:gd name="T60" fmla="*/ 56 w 223"/>
                  <a:gd name="T61" fmla="*/ 27 h 135"/>
                  <a:gd name="T62" fmla="*/ 73 w 223"/>
                  <a:gd name="T63" fmla="*/ 26 h 135"/>
                  <a:gd name="T64" fmla="*/ 76 w 223"/>
                  <a:gd name="T65" fmla="*/ 33 h 135"/>
                  <a:gd name="T66" fmla="*/ 85 w 223"/>
                  <a:gd name="T67" fmla="*/ 24 h 135"/>
                  <a:gd name="T68" fmla="*/ 96 w 223"/>
                  <a:gd name="T69" fmla="*/ 16 h 135"/>
                  <a:gd name="T70" fmla="*/ 103 w 223"/>
                  <a:gd name="T71" fmla="*/ 24 h 135"/>
                  <a:gd name="T72" fmla="*/ 108 w 223"/>
                  <a:gd name="T73" fmla="*/ 9 h 135"/>
                  <a:gd name="T74" fmla="*/ 121 w 223"/>
                  <a:gd name="T75" fmla="*/ 6 h 135"/>
                  <a:gd name="T76" fmla="*/ 129 w 223"/>
                  <a:gd name="T77" fmla="*/ 9 h 135"/>
                  <a:gd name="T78" fmla="*/ 152 w 223"/>
                  <a:gd name="T79" fmla="*/ 12 h 135"/>
                  <a:gd name="T80" fmla="*/ 152 w 223"/>
                  <a:gd name="T81" fmla="*/ 24 h 135"/>
                  <a:gd name="T82" fmla="*/ 165 w 223"/>
                  <a:gd name="T83" fmla="*/ 36 h 135"/>
                  <a:gd name="T84" fmla="*/ 170 w 223"/>
                  <a:gd name="T85" fmla="*/ 41 h 135"/>
                  <a:gd name="T86" fmla="*/ 170 w 223"/>
                  <a:gd name="T87" fmla="*/ 51 h 135"/>
                  <a:gd name="T88" fmla="*/ 184 w 223"/>
                  <a:gd name="T89" fmla="*/ 74 h 135"/>
                  <a:gd name="T90" fmla="*/ 196 w 223"/>
                  <a:gd name="T91" fmla="*/ 83 h 135"/>
                  <a:gd name="T92" fmla="*/ 203 w 223"/>
                  <a:gd name="T93" fmla="*/ 82 h 135"/>
                  <a:gd name="T94" fmla="*/ 215 w 223"/>
                  <a:gd name="T95" fmla="*/ 8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135">
                    <a:moveTo>
                      <a:pt x="215" y="85"/>
                    </a:moveTo>
                    <a:lnTo>
                      <a:pt x="223" y="94"/>
                    </a:lnTo>
                    <a:lnTo>
                      <a:pt x="217" y="108"/>
                    </a:lnTo>
                    <a:lnTo>
                      <a:pt x="209" y="114"/>
                    </a:lnTo>
                    <a:lnTo>
                      <a:pt x="202" y="114"/>
                    </a:lnTo>
                    <a:lnTo>
                      <a:pt x="197" y="111"/>
                    </a:lnTo>
                    <a:lnTo>
                      <a:pt x="194" y="120"/>
                    </a:lnTo>
                    <a:lnTo>
                      <a:pt x="193" y="121"/>
                    </a:lnTo>
                    <a:lnTo>
                      <a:pt x="185" y="127"/>
                    </a:lnTo>
                    <a:lnTo>
                      <a:pt x="181" y="124"/>
                    </a:lnTo>
                    <a:lnTo>
                      <a:pt x="174" y="124"/>
                    </a:lnTo>
                    <a:lnTo>
                      <a:pt x="170" y="129"/>
                    </a:lnTo>
                    <a:lnTo>
                      <a:pt x="168" y="135"/>
                    </a:lnTo>
                    <a:lnTo>
                      <a:pt x="161" y="124"/>
                    </a:lnTo>
                    <a:lnTo>
                      <a:pt x="158" y="115"/>
                    </a:lnTo>
                    <a:lnTo>
                      <a:pt x="156" y="120"/>
                    </a:lnTo>
                    <a:lnTo>
                      <a:pt x="146" y="124"/>
                    </a:lnTo>
                    <a:lnTo>
                      <a:pt x="134" y="124"/>
                    </a:lnTo>
                    <a:lnTo>
                      <a:pt x="130" y="118"/>
                    </a:lnTo>
                    <a:lnTo>
                      <a:pt x="123" y="114"/>
                    </a:lnTo>
                    <a:lnTo>
                      <a:pt x="115" y="117"/>
                    </a:lnTo>
                    <a:lnTo>
                      <a:pt x="109" y="123"/>
                    </a:lnTo>
                    <a:lnTo>
                      <a:pt x="106" y="120"/>
                    </a:lnTo>
                    <a:lnTo>
                      <a:pt x="91" y="120"/>
                    </a:lnTo>
                    <a:lnTo>
                      <a:pt x="86" y="118"/>
                    </a:lnTo>
                    <a:lnTo>
                      <a:pt x="73" y="88"/>
                    </a:lnTo>
                    <a:lnTo>
                      <a:pt x="77" y="85"/>
                    </a:lnTo>
                    <a:lnTo>
                      <a:pt x="71" y="74"/>
                    </a:lnTo>
                    <a:lnTo>
                      <a:pt x="74" y="65"/>
                    </a:lnTo>
                    <a:lnTo>
                      <a:pt x="82" y="61"/>
                    </a:lnTo>
                    <a:lnTo>
                      <a:pt x="77" y="57"/>
                    </a:lnTo>
                    <a:lnTo>
                      <a:pt x="76" y="50"/>
                    </a:lnTo>
                    <a:lnTo>
                      <a:pt x="67" y="56"/>
                    </a:lnTo>
                    <a:lnTo>
                      <a:pt x="61" y="57"/>
                    </a:lnTo>
                    <a:lnTo>
                      <a:pt x="55" y="62"/>
                    </a:lnTo>
                    <a:lnTo>
                      <a:pt x="33" y="61"/>
                    </a:lnTo>
                    <a:lnTo>
                      <a:pt x="30" y="61"/>
                    </a:lnTo>
                    <a:lnTo>
                      <a:pt x="26" y="67"/>
                    </a:lnTo>
                    <a:lnTo>
                      <a:pt x="21" y="71"/>
                    </a:lnTo>
                    <a:lnTo>
                      <a:pt x="0" y="53"/>
                    </a:lnTo>
                    <a:lnTo>
                      <a:pt x="3" y="45"/>
                    </a:lnTo>
                    <a:lnTo>
                      <a:pt x="8" y="41"/>
                    </a:lnTo>
                    <a:lnTo>
                      <a:pt x="12" y="42"/>
                    </a:lnTo>
                    <a:lnTo>
                      <a:pt x="23" y="51"/>
                    </a:lnTo>
                    <a:lnTo>
                      <a:pt x="27" y="53"/>
                    </a:lnTo>
                    <a:lnTo>
                      <a:pt x="27" y="51"/>
                    </a:lnTo>
                    <a:lnTo>
                      <a:pt x="24" y="48"/>
                    </a:lnTo>
                    <a:lnTo>
                      <a:pt x="18" y="30"/>
                    </a:lnTo>
                    <a:lnTo>
                      <a:pt x="21" y="27"/>
                    </a:lnTo>
                    <a:lnTo>
                      <a:pt x="24" y="18"/>
                    </a:lnTo>
                    <a:lnTo>
                      <a:pt x="18" y="16"/>
                    </a:lnTo>
                    <a:lnTo>
                      <a:pt x="20" y="13"/>
                    </a:lnTo>
                    <a:lnTo>
                      <a:pt x="23" y="10"/>
                    </a:lnTo>
                    <a:lnTo>
                      <a:pt x="27" y="15"/>
                    </a:lnTo>
                    <a:lnTo>
                      <a:pt x="33" y="12"/>
                    </a:lnTo>
                    <a:lnTo>
                      <a:pt x="46" y="1"/>
                    </a:lnTo>
                    <a:lnTo>
                      <a:pt x="49" y="0"/>
                    </a:lnTo>
                    <a:lnTo>
                      <a:pt x="49" y="7"/>
                    </a:lnTo>
                    <a:lnTo>
                      <a:pt x="59" y="13"/>
                    </a:lnTo>
                    <a:lnTo>
                      <a:pt x="47" y="15"/>
                    </a:lnTo>
                    <a:lnTo>
                      <a:pt x="49" y="21"/>
                    </a:lnTo>
                    <a:lnTo>
                      <a:pt x="56" y="27"/>
                    </a:lnTo>
                    <a:lnTo>
                      <a:pt x="68" y="24"/>
                    </a:lnTo>
                    <a:lnTo>
                      <a:pt x="73" y="26"/>
                    </a:lnTo>
                    <a:lnTo>
                      <a:pt x="73" y="30"/>
                    </a:lnTo>
                    <a:lnTo>
                      <a:pt x="76" y="33"/>
                    </a:lnTo>
                    <a:lnTo>
                      <a:pt x="76" y="29"/>
                    </a:lnTo>
                    <a:lnTo>
                      <a:pt x="85" y="24"/>
                    </a:lnTo>
                    <a:lnTo>
                      <a:pt x="86" y="26"/>
                    </a:lnTo>
                    <a:lnTo>
                      <a:pt x="96" y="16"/>
                    </a:lnTo>
                    <a:lnTo>
                      <a:pt x="97" y="21"/>
                    </a:lnTo>
                    <a:lnTo>
                      <a:pt x="103" y="24"/>
                    </a:lnTo>
                    <a:lnTo>
                      <a:pt x="103" y="13"/>
                    </a:lnTo>
                    <a:lnTo>
                      <a:pt x="108" y="9"/>
                    </a:lnTo>
                    <a:lnTo>
                      <a:pt x="117" y="9"/>
                    </a:lnTo>
                    <a:lnTo>
                      <a:pt x="121" y="6"/>
                    </a:lnTo>
                    <a:lnTo>
                      <a:pt x="127" y="3"/>
                    </a:lnTo>
                    <a:lnTo>
                      <a:pt x="129" y="9"/>
                    </a:lnTo>
                    <a:lnTo>
                      <a:pt x="149" y="9"/>
                    </a:lnTo>
                    <a:lnTo>
                      <a:pt x="152" y="12"/>
                    </a:lnTo>
                    <a:lnTo>
                      <a:pt x="150" y="16"/>
                    </a:lnTo>
                    <a:lnTo>
                      <a:pt x="152" y="24"/>
                    </a:lnTo>
                    <a:lnTo>
                      <a:pt x="158" y="33"/>
                    </a:lnTo>
                    <a:lnTo>
                      <a:pt x="165" y="36"/>
                    </a:lnTo>
                    <a:lnTo>
                      <a:pt x="167" y="39"/>
                    </a:lnTo>
                    <a:lnTo>
                      <a:pt x="170" y="41"/>
                    </a:lnTo>
                    <a:lnTo>
                      <a:pt x="168" y="45"/>
                    </a:lnTo>
                    <a:lnTo>
                      <a:pt x="170" y="51"/>
                    </a:lnTo>
                    <a:lnTo>
                      <a:pt x="179" y="57"/>
                    </a:lnTo>
                    <a:lnTo>
                      <a:pt x="184" y="74"/>
                    </a:lnTo>
                    <a:lnTo>
                      <a:pt x="187" y="77"/>
                    </a:lnTo>
                    <a:lnTo>
                      <a:pt x="196" y="83"/>
                    </a:lnTo>
                    <a:lnTo>
                      <a:pt x="199" y="85"/>
                    </a:lnTo>
                    <a:lnTo>
                      <a:pt x="203" y="82"/>
                    </a:lnTo>
                    <a:lnTo>
                      <a:pt x="212" y="79"/>
                    </a:lnTo>
                    <a:lnTo>
                      <a:pt x="215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0" name="Freeform 4367">
                <a:extLst>
                  <a:ext uri="{FF2B5EF4-FFF2-40B4-BE49-F238E27FC236}">
                    <a16:creationId xmlns:a16="http://schemas.microsoft.com/office/drawing/2014/main" id="{52C376ED-2E10-3CB3-17AB-A3134E176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05"/>
                <a:ext cx="112" cy="67"/>
              </a:xfrm>
              <a:custGeom>
                <a:avLst/>
                <a:gdLst>
                  <a:gd name="T0" fmla="*/ 223 w 223"/>
                  <a:gd name="T1" fmla="*/ 94 h 135"/>
                  <a:gd name="T2" fmla="*/ 209 w 223"/>
                  <a:gd name="T3" fmla="*/ 114 h 135"/>
                  <a:gd name="T4" fmla="*/ 197 w 223"/>
                  <a:gd name="T5" fmla="*/ 111 h 135"/>
                  <a:gd name="T6" fmla="*/ 193 w 223"/>
                  <a:gd name="T7" fmla="*/ 121 h 135"/>
                  <a:gd name="T8" fmla="*/ 181 w 223"/>
                  <a:gd name="T9" fmla="*/ 124 h 135"/>
                  <a:gd name="T10" fmla="*/ 170 w 223"/>
                  <a:gd name="T11" fmla="*/ 129 h 135"/>
                  <a:gd name="T12" fmla="*/ 161 w 223"/>
                  <a:gd name="T13" fmla="*/ 124 h 135"/>
                  <a:gd name="T14" fmla="*/ 156 w 223"/>
                  <a:gd name="T15" fmla="*/ 120 h 135"/>
                  <a:gd name="T16" fmla="*/ 134 w 223"/>
                  <a:gd name="T17" fmla="*/ 124 h 135"/>
                  <a:gd name="T18" fmla="*/ 123 w 223"/>
                  <a:gd name="T19" fmla="*/ 114 h 135"/>
                  <a:gd name="T20" fmla="*/ 109 w 223"/>
                  <a:gd name="T21" fmla="*/ 123 h 135"/>
                  <a:gd name="T22" fmla="*/ 91 w 223"/>
                  <a:gd name="T23" fmla="*/ 120 h 135"/>
                  <a:gd name="T24" fmla="*/ 73 w 223"/>
                  <a:gd name="T25" fmla="*/ 88 h 135"/>
                  <a:gd name="T26" fmla="*/ 71 w 223"/>
                  <a:gd name="T27" fmla="*/ 74 h 135"/>
                  <a:gd name="T28" fmla="*/ 82 w 223"/>
                  <a:gd name="T29" fmla="*/ 61 h 135"/>
                  <a:gd name="T30" fmla="*/ 76 w 223"/>
                  <a:gd name="T31" fmla="*/ 50 h 135"/>
                  <a:gd name="T32" fmla="*/ 61 w 223"/>
                  <a:gd name="T33" fmla="*/ 57 h 135"/>
                  <a:gd name="T34" fmla="*/ 33 w 223"/>
                  <a:gd name="T35" fmla="*/ 61 h 135"/>
                  <a:gd name="T36" fmla="*/ 26 w 223"/>
                  <a:gd name="T37" fmla="*/ 67 h 135"/>
                  <a:gd name="T38" fmla="*/ 0 w 223"/>
                  <a:gd name="T39" fmla="*/ 53 h 135"/>
                  <a:gd name="T40" fmla="*/ 8 w 223"/>
                  <a:gd name="T41" fmla="*/ 41 h 135"/>
                  <a:gd name="T42" fmla="*/ 23 w 223"/>
                  <a:gd name="T43" fmla="*/ 51 h 135"/>
                  <a:gd name="T44" fmla="*/ 27 w 223"/>
                  <a:gd name="T45" fmla="*/ 51 h 135"/>
                  <a:gd name="T46" fmla="*/ 18 w 223"/>
                  <a:gd name="T47" fmla="*/ 30 h 135"/>
                  <a:gd name="T48" fmla="*/ 24 w 223"/>
                  <a:gd name="T49" fmla="*/ 18 h 135"/>
                  <a:gd name="T50" fmla="*/ 20 w 223"/>
                  <a:gd name="T51" fmla="*/ 13 h 135"/>
                  <a:gd name="T52" fmla="*/ 27 w 223"/>
                  <a:gd name="T53" fmla="*/ 15 h 135"/>
                  <a:gd name="T54" fmla="*/ 46 w 223"/>
                  <a:gd name="T55" fmla="*/ 1 h 135"/>
                  <a:gd name="T56" fmla="*/ 49 w 223"/>
                  <a:gd name="T57" fmla="*/ 7 h 135"/>
                  <a:gd name="T58" fmla="*/ 47 w 223"/>
                  <a:gd name="T59" fmla="*/ 15 h 135"/>
                  <a:gd name="T60" fmla="*/ 56 w 223"/>
                  <a:gd name="T61" fmla="*/ 27 h 135"/>
                  <a:gd name="T62" fmla="*/ 73 w 223"/>
                  <a:gd name="T63" fmla="*/ 26 h 135"/>
                  <a:gd name="T64" fmla="*/ 76 w 223"/>
                  <a:gd name="T65" fmla="*/ 33 h 135"/>
                  <a:gd name="T66" fmla="*/ 85 w 223"/>
                  <a:gd name="T67" fmla="*/ 24 h 135"/>
                  <a:gd name="T68" fmla="*/ 96 w 223"/>
                  <a:gd name="T69" fmla="*/ 16 h 135"/>
                  <a:gd name="T70" fmla="*/ 103 w 223"/>
                  <a:gd name="T71" fmla="*/ 24 h 135"/>
                  <a:gd name="T72" fmla="*/ 108 w 223"/>
                  <a:gd name="T73" fmla="*/ 9 h 135"/>
                  <a:gd name="T74" fmla="*/ 121 w 223"/>
                  <a:gd name="T75" fmla="*/ 6 h 135"/>
                  <a:gd name="T76" fmla="*/ 129 w 223"/>
                  <a:gd name="T77" fmla="*/ 9 h 135"/>
                  <a:gd name="T78" fmla="*/ 152 w 223"/>
                  <a:gd name="T79" fmla="*/ 12 h 135"/>
                  <a:gd name="T80" fmla="*/ 152 w 223"/>
                  <a:gd name="T81" fmla="*/ 24 h 135"/>
                  <a:gd name="T82" fmla="*/ 165 w 223"/>
                  <a:gd name="T83" fmla="*/ 36 h 135"/>
                  <a:gd name="T84" fmla="*/ 170 w 223"/>
                  <a:gd name="T85" fmla="*/ 41 h 135"/>
                  <a:gd name="T86" fmla="*/ 170 w 223"/>
                  <a:gd name="T87" fmla="*/ 51 h 135"/>
                  <a:gd name="T88" fmla="*/ 184 w 223"/>
                  <a:gd name="T89" fmla="*/ 74 h 135"/>
                  <a:gd name="T90" fmla="*/ 196 w 223"/>
                  <a:gd name="T91" fmla="*/ 83 h 135"/>
                  <a:gd name="T92" fmla="*/ 203 w 223"/>
                  <a:gd name="T93" fmla="*/ 82 h 135"/>
                  <a:gd name="T94" fmla="*/ 215 w 223"/>
                  <a:gd name="T95" fmla="*/ 8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135">
                    <a:moveTo>
                      <a:pt x="215" y="85"/>
                    </a:moveTo>
                    <a:lnTo>
                      <a:pt x="223" y="94"/>
                    </a:lnTo>
                    <a:lnTo>
                      <a:pt x="217" y="108"/>
                    </a:lnTo>
                    <a:lnTo>
                      <a:pt x="209" y="114"/>
                    </a:lnTo>
                    <a:lnTo>
                      <a:pt x="202" y="114"/>
                    </a:lnTo>
                    <a:lnTo>
                      <a:pt x="197" y="111"/>
                    </a:lnTo>
                    <a:lnTo>
                      <a:pt x="194" y="120"/>
                    </a:lnTo>
                    <a:lnTo>
                      <a:pt x="193" y="121"/>
                    </a:lnTo>
                    <a:lnTo>
                      <a:pt x="185" y="127"/>
                    </a:lnTo>
                    <a:lnTo>
                      <a:pt x="181" y="124"/>
                    </a:lnTo>
                    <a:lnTo>
                      <a:pt x="174" y="124"/>
                    </a:lnTo>
                    <a:lnTo>
                      <a:pt x="170" y="129"/>
                    </a:lnTo>
                    <a:lnTo>
                      <a:pt x="168" y="135"/>
                    </a:lnTo>
                    <a:lnTo>
                      <a:pt x="161" y="124"/>
                    </a:lnTo>
                    <a:lnTo>
                      <a:pt x="158" y="115"/>
                    </a:lnTo>
                    <a:lnTo>
                      <a:pt x="156" y="120"/>
                    </a:lnTo>
                    <a:lnTo>
                      <a:pt x="146" y="124"/>
                    </a:lnTo>
                    <a:lnTo>
                      <a:pt x="134" y="124"/>
                    </a:lnTo>
                    <a:lnTo>
                      <a:pt x="130" y="118"/>
                    </a:lnTo>
                    <a:lnTo>
                      <a:pt x="123" y="114"/>
                    </a:lnTo>
                    <a:lnTo>
                      <a:pt x="115" y="117"/>
                    </a:lnTo>
                    <a:lnTo>
                      <a:pt x="109" y="123"/>
                    </a:lnTo>
                    <a:lnTo>
                      <a:pt x="106" y="120"/>
                    </a:lnTo>
                    <a:lnTo>
                      <a:pt x="91" y="120"/>
                    </a:lnTo>
                    <a:lnTo>
                      <a:pt x="86" y="118"/>
                    </a:lnTo>
                    <a:lnTo>
                      <a:pt x="73" y="88"/>
                    </a:lnTo>
                    <a:lnTo>
                      <a:pt x="77" y="85"/>
                    </a:lnTo>
                    <a:lnTo>
                      <a:pt x="71" y="74"/>
                    </a:lnTo>
                    <a:lnTo>
                      <a:pt x="74" y="65"/>
                    </a:lnTo>
                    <a:lnTo>
                      <a:pt x="82" y="61"/>
                    </a:lnTo>
                    <a:lnTo>
                      <a:pt x="77" y="57"/>
                    </a:lnTo>
                    <a:lnTo>
                      <a:pt x="76" y="50"/>
                    </a:lnTo>
                    <a:lnTo>
                      <a:pt x="67" y="56"/>
                    </a:lnTo>
                    <a:lnTo>
                      <a:pt x="61" y="57"/>
                    </a:lnTo>
                    <a:lnTo>
                      <a:pt x="55" y="62"/>
                    </a:lnTo>
                    <a:lnTo>
                      <a:pt x="33" y="61"/>
                    </a:lnTo>
                    <a:lnTo>
                      <a:pt x="30" y="61"/>
                    </a:lnTo>
                    <a:lnTo>
                      <a:pt x="26" y="67"/>
                    </a:lnTo>
                    <a:lnTo>
                      <a:pt x="21" y="71"/>
                    </a:lnTo>
                    <a:lnTo>
                      <a:pt x="0" y="53"/>
                    </a:lnTo>
                    <a:lnTo>
                      <a:pt x="3" y="45"/>
                    </a:lnTo>
                    <a:lnTo>
                      <a:pt x="8" y="41"/>
                    </a:lnTo>
                    <a:lnTo>
                      <a:pt x="12" y="42"/>
                    </a:lnTo>
                    <a:lnTo>
                      <a:pt x="23" y="51"/>
                    </a:lnTo>
                    <a:lnTo>
                      <a:pt x="27" y="53"/>
                    </a:lnTo>
                    <a:lnTo>
                      <a:pt x="27" y="51"/>
                    </a:lnTo>
                    <a:lnTo>
                      <a:pt x="24" y="48"/>
                    </a:lnTo>
                    <a:lnTo>
                      <a:pt x="18" y="30"/>
                    </a:lnTo>
                    <a:lnTo>
                      <a:pt x="21" y="27"/>
                    </a:lnTo>
                    <a:lnTo>
                      <a:pt x="24" y="18"/>
                    </a:lnTo>
                    <a:lnTo>
                      <a:pt x="18" y="16"/>
                    </a:lnTo>
                    <a:lnTo>
                      <a:pt x="20" y="13"/>
                    </a:lnTo>
                    <a:lnTo>
                      <a:pt x="23" y="10"/>
                    </a:lnTo>
                    <a:lnTo>
                      <a:pt x="27" y="15"/>
                    </a:lnTo>
                    <a:lnTo>
                      <a:pt x="33" y="12"/>
                    </a:lnTo>
                    <a:lnTo>
                      <a:pt x="46" y="1"/>
                    </a:lnTo>
                    <a:lnTo>
                      <a:pt x="49" y="0"/>
                    </a:lnTo>
                    <a:lnTo>
                      <a:pt x="49" y="7"/>
                    </a:lnTo>
                    <a:lnTo>
                      <a:pt x="59" y="13"/>
                    </a:lnTo>
                    <a:lnTo>
                      <a:pt x="47" y="15"/>
                    </a:lnTo>
                    <a:lnTo>
                      <a:pt x="49" y="21"/>
                    </a:lnTo>
                    <a:lnTo>
                      <a:pt x="56" y="27"/>
                    </a:lnTo>
                    <a:lnTo>
                      <a:pt x="68" y="24"/>
                    </a:lnTo>
                    <a:lnTo>
                      <a:pt x="73" y="26"/>
                    </a:lnTo>
                    <a:lnTo>
                      <a:pt x="73" y="30"/>
                    </a:lnTo>
                    <a:lnTo>
                      <a:pt x="76" y="33"/>
                    </a:lnTo>
                    <a:lnTo>
                      <a:pt x="76" y="29"/>
                    </a:lnTo>
                    <a:lnTo>
                      <a:pt x="85" y="24"/>
                    </a:lnTo>
                    <a:lnTo>
                      <a:pt x="86" y="26"/>
                    </a:lnTo>
                    <a:lnTo>
                      <a:pt x="96" y="16"/>
                    </a:lnTo>
                    <a:lnTo>
                      <a:pt x="97" y="21"/>
                    </a:lnTo>
                    <a:lnTo>
                      <a:pt x="103" y="24"/>
                    </a:lnTo>
                    <a:lnTo>
                      <a:pt x="103" y="13"/>
                    </a:lnTo>
                    <a:lnTo>
                      <a:pt x="108" y="9"/>
                    </a:lnTo>
                    <a:lnTo>
                      <a:pt x="117" y="9"/>
                    </a:lnTo>
                    <a:lnTo>
                      <a:pt x="121" y="6"/>
                    </a:lnTo>
                    <a:lnTo>
                      <a:pt x="127" y="3"/>
                    </a:lnTo>
                    <a:lnTo>
                      <a:pt x="129" y="9"/>
                    </a:lnTo>
                    <a:lnTo>
                      <a:pt x="149" y="9"/>
                    </a:lnTo>
                    <a:lnTo>
                      <a:pt x="152" y="12"/>
                    </a:lnTo>
                    <a:lnTo>
                      <a:pt x="150" y="16"/>
                    </a:lnTo>
                    <a:lnTo>
                      <a:pt x="152" y="24"/>
                    </a:lnTo>
                    <a:lnTo>
                      <a:pt x="158" y="33"/>
                    </a:lnTo>
                    <a:lnTo>
                      <a:pt x="165" y="36"/>
                    </a:lnTo>
                    <a:lnTo>
                      <a:pt x="167" y="39"/>
                    </a:lnTo>
                    <a:lnTo>
                      <a:pt x="170" y="41"/>
                    </a:lnTo>
                    <a:lnTo>
                      <a:pt x="168" y="45"/>
                    </a:lnTo>
                    <a:lnTo>
                      <a:pt x="170" y="51"/>
                    </a:lnTo>
                    <a:lnTo>
                      <a:pt x="179" y="57"/>
                    </a:lnTo>
                    <a:lnTo>
                      <a:pt x="184" y="74"/>
                    </a:lnTo>
                    <a:lnTo>
                      <a:pt x="187" y="77"/>
                    </a:lnTo>
                    <a:lnTo>
                      <a:pt x="196" y="83"/>
                    </a:lnTo>
                    <a:lnTo>
                      <a:pt x="199" y="85"/>
                    </a:lnTo>
                    <a:lnTo>
                      <a:pt x="203" y="82"/>
                    </a:lnTo>
                    <a:lnTo>
                      <a:pt x="212" y="79"/>
                    </a:lnTo>
                    <a:lnTo>
                      <a:pt x="215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1" name="Freeform 4368">
                <a:extLst>
                  <a:ext uri="{FF2B5EF4-FFF2-40B4-BE49-F238E27FC236}">
                    <a16:creationId xmlns:a16="http://schemas.microsoft.com/office/drawing/2014/main" id="{2AA62103-9E7C-6592-D4F3-110133FCA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0"/>
                <a:ext cx="40" cy="34"/>
              </a:xfrm>
              <a:custGeom>
                <a:avLst/>
                <a:gdLst>
                  <a:gd name="T0" fmla="*/ 15 w 79"/>
                  <a:gd name="T1" fmla="*/ 5 h 69"/>
                  <a:gd name="T2" fmla="*/ 9 w 79"/>
                  <a:gd name="T3" fmla="*/ 8 h 69"/>
                  <a:gd name="T4" fmla="*/ 3 w 79"/>
                  <a:gd name="T5" fmla="*/ 7 h 69"/>
                  <a:gd name="T6" fmla="*/ 0 w 79"/>
                  <a:gd name="T7" fmla="*/ 11 h 69"/>
                  <a:gd name="T8" fmla="*/ 9 w 79"/>
                  <a:gd name="T9" fmla="*/ 16 h 69"/>
                  <a:gd name="T10" fmla="*/ 15 w 79"/>
                  <a:gd name="T11" fmla="*/ 26 h 69"/>
                  <a:gd name="T12" fmla="*/ 15 w 79"/>
                  <a:gd name="T13" fmla="*/ 31 h 69"/>
                  <a:gd name="T14" fmla="*/ 0 w 79"/>
                  <a:gd name="T15" fmla="*/ 34 h 69"/>
                  <a:gd name="T16" fmla="*/ 1 w 79"/>
                  <a:gd name="T17" fmla="*/ 37 h 69"/>
                  <a:gd name="T18" fmla="*/ 4 w 79"/>
                  <a:gd name="T19" fmla="*/ 43 h 69"/>
                  <a:gd name="T20" fmla="*/ 10 w 79"/>
                  <a:gd name="T21" fmla="*/ 43 h 69"/>
                  <a:gd name="T22" fmla="*/ 15 w 79"/>
                  <a:gd name="T23" fmla="*/ 54 h 69"/>
                  <a:gd name="T24" fmla="*/ 21 w 79"/>
                  <a:gd name="T25" fmla="*/ 49 h 69"/>
                  <a:gd name="T26" fmla="*/ 25 w 79"/>
                  <a:gd name="T27" fmla="*/ 52 h 69"/>
                  <a:gd name="T28" fmla="*/ 25 w 79"/>
                  <a:gd name="T29" fmla="*/ 57 h 69"/>
                  <a:gd name="T30" fmla="*/ 32 w 79"/>
                  <a:gd name="T31" fmla="*/ 57 h 69"/>
                  <a:gd name="T32" fmla="*/ 36 w 79"/>
                  <a:gd name="T33" fmla="*/ 67 h 69"/>
                  <a:gd name="T34" fmla="*/ 38 w 79"/>
                  <a:gd name="T35" fmla="*/ 69 h 69"/>
                  <a:gd name="T36" fmla="*/ 44 w 79"/>
                  <a:gd name="T37" fmla="*/ 63 h 69"/>
                  <a:gd name="T38" fmla="*/ 44 w 79"/>
                  <a:gd name="T39" fmla="*/ 58 h 69"/>
                  <a:gd name="T40" fmla="*/ 44 w 79"/>
                  <a:gd name="T41" fmla="*/ 52 h 69"/>
                  <a:gd name="T42" fmla="*/ 47 w 79"/>
                  <a:gd name="T43" fmla="*/ 46 h 69"/>
                  <a:gd name="T44" fmla="*/ 39 w 79"/>
                  <a:gd name="T45" fmla="*/ 41 h 69"/>
                  <a:gd name="T46" fmla="*/ 38 w 79"/>
                  <a:gd name="T47" fmla="*/ 37 h 69"/>
                  <a:gd name="T48" fmla="*/ 42 w 79"/>
                  <a:gd name="T49" fmla="*/ 34 h 69"/>
                  <a:gd name="T50" fmla="*/ 51 w 79"/>
                  <a:gd name="T51" fmla="*/ 31 h 69"/>
                  <a:gd name="T52" fmla="*/ 60 w 79"/>
                  <a:gd name="T53" fmla="*/ 45 h 69"/>
                  <a:gd name="T54" fmla="*/ 63 w 79"/>
                  <a:gd name="T55" fmla="*/ 46 h 69"/>
                  <a:gd name="T56" fmla="*/ 68 w 79"/>
                  <a:gd name="T57" fmla="*/ 52 h 69"/>
                  <a:gd name="T58" fmla="*/ 74 w 79"/>
                  <a:gd name="T59" fmla="*/ 52 h 69"/>
                  <a:gd name="T60" fmla="*/ 79 w 79"/>
                  <a:gd name="T61" fmla="*/ 45 h 69"/>
                  <a:gd name="T62" fmla="*/ 71 w 79"/>
                  <a:gd name="T63" fmla="*/ 40 h 69"/>
                  <a:gd name="T64" fmla="*/ 66 w 79"/>
                  <a:gd name="T65" fmla="*/ 37 h 69"/>
                  <a:gd name="T66" fmla="*/ 63 w 79"/>
                  <a:gd name="T67" fmla="*/ 26 h 69"/>
                  <a:gd name="T68" fmla="*/ 60 w 79"/>
                  <a:gd name="T69" fmla="*/ 26 h 69"/>
                  <a:gd name="T70" fmla="*/ 51 w 79"/>
                  <a:gd name="T71" fmla="*/ 25 h 69"/>
                  <a:gd name="T72" fmla="*/ 48 w 79"/>
                  <a:gd name="T73" fmla="*/ 20 h 69"/>
                  <a:gd name="T74" fmla="*/ 41 w 79"/>
                  <a:gd name="T75" fmla="*/ 19 h 69"/>
                  <a:gd name="T76" fmla="*/ 39 w 79"/>
                  <a:gd name="T77" fmla="*/ 19 h 69"/>
                  <a:gd name="T78" fmla="*/ 39 w 79"/>
                  <a:gd name="T79" fmla="*/ 14 h 69"/>
                  <a:gd name="T80" fmla="*/ 33 w 79"/>
                  <a:gd name="T81" fmla="*/ 14 h 69"/>
                  <a:gd name="T82" fmla="*/ 30 w 79"/>
                  <a:gd name="T83" fmla="*/ 8 h 69"/>
                  <a:gd name="T84" fmla="*/ 18 w 79"/>
                  <a:gd name="T85" fmla="*/ 0 h 69"/>
                  <a:gd name="T86" fmla="*/ 15 w 79"/>
                  <a:gd name="T87" fmla="*/ 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69">
                    <a:moveTo>
                      <a:pt x="15" y="5"/>
                    </a:moveTo>
                    <a:lnTo>
                      <a:pt x="9" y="8"/>
                    </a:lnTo>
                    <a:lnTo>
                      <a:pt x="3" y="7"/>
                    </a:lnTo>
                    <a:lnTo>
                      <a:pt x="0" y="11"/>
                    </a:lnTo>
                    <a:lnTo>
                      <a:pt x="9" y="16"/>
                    </a:lnTo>
                    <a:lnTo>
                      <a:pt x="15" y="26"/>
                    </a:lnTo>
                    <a:lnTo>
                      <a:pt x="15" y="31"/>
                    </a:lnTo>
                    <a:lnTo>
                      <a:pt x="0" y="34"/>
                    </a:lnTo>
                    <a:lnTo>
                      <a:pt x="1" y="37"/>
                    </a:lnTo>
                    <a:lnTo>
                      <a:pt x="4" y="43"/>
                    </a:lnTo>
                    <a:lnTo>
                      <a:pt x="10" y="43"/>
                    </a:lnTo>
                    <a:lnTo>
                      <a:pt x="15" y="54"/>
                    </a:lnTo>
                    <a:lnTo>
                      <a:pt x="21" y="49"/>
                    </a:lnTo>
                    <a:lnTo>
                      <a:pt x="25" y="52"/>
                    </a:lnTo>
                    <a:lnTo>
                      <a:pt x="25" y="57"/>
                    </a:lnTo>
                    <a:lnTo>
                      <a:pt x="32" y="57"/>
                    </a:lnTo>
                    <a:lnTo>
                      <a:pt x="36" y="67"/>
                    </a:lnTo>
                    <a:lnTo>
                      <a:pt x="38" y="69"/>
                    </a:lnTo>
                    <a:lnTo>
                      <a:pt x="44" y="63"/>
                    </a:lnTo>
                    <a:lnTo>
                      <a:pt x="44" y="58"/>
                    </a:lnTo>
                    <a:lnTo>
                      <a:pt x="44" y="52"/>
                    </a:lnTo>
                    <a:lnTo>
                      <a:pt x="47" y="46"/>
                    </a:lnTo>
                    <a:lnTo>
                      <a:pt x="39" y="41"/>
                    </a:lnTo>
                    <a:lnTo>
                      <a:pt x="38" y="37"/>
                    </a:lnTo>
                    <a:lnTo>
                      <a:pt x="42" y="34"/>
                    </a:lnTo>
                    <a:lnTo>
                      <a:pt x="51" y="31"/>
                    </a:lnTo>
                    <a:lnTo>
                      <a:pt x="60" y="45"/>
                    </a:lnTo>
                    <a:lnTo>
                      <a:pt x="63" y="46"/>
                    </a:lnTo>
                    <a:lnTo>
                      <a:pt x="68" y="52"/>
                    </a:lnTo>
                    <a:lnTo>
                      <a:pt x="74" y="52"/>
                    </a:lnTo>
                    <a:lnTo>
                      <a:pt x="79" y="45"/>
                    </a:lnTo>
                    <a:lnTo>
                      <a:pt x="71" y="40"/>
                    </a:lnTo>
                    <a:lnTo>
                      <a:pt x="66" y="37"/>
                    </a:lnTo>
                    <a:lnTo>
                      <a:pt x="63" y="26"/>
                    </a:lnTo>
                    <a:lnTo>
                      <a:pt x="60" y="26"/>
                    </a:lnTo>
                    <a:lnTo>
                      <a:pt x="51" y="25"/>
                    </a:lnTo>
                    <a:lnTo>
                      <a:pt x="48" y="20"/>
                    </a:lnTo>
                    <a:lnTo>
                      <a:pt x="41" y="19"/>
                    </a:lnTo>
                    <a:lnTo>
                      <a:pt x="39" y="19"/>
                    </a:lnTo>
                    <a:lnTo>
                      <a:pt x="39" y="14"/>
                    </a:lnTo>
                    <a:lnTo>
                      <a:pt x="33" y="14"/>
                    </a:lnTo>
                    <a:lnTo>
                      <a:pt x="30" y="8"/>
                    </a:lnTo>
                    <a:lnTo>
                      <a:pt x="18" y="0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2" name="Freeform 4369">
                <a:extLst>
                  <a:ext uri="{FF2B5EF4-FFF2-40B4-BE49-F238E27FC236}">
                    <a16:creationId xmlns:a16="http://schemas.microsoft.com/office/drawing/2014/main" id="{DA4CB396-0189-4871-52A8-3A1994E9C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0"/>
                <a:ext cx="40" cy="34"/>
              </a:xfrm>
              <a:custGeom>
                <a:avLst/>
                <a:gdLst>
                  <a:gd name="T0" fmla="*/ 15 w 79"/>
                  <a:gd name="T1" fmla="*/ 5 h 69"/>
                  <a:gd name="T2" fmla="*/ 18 w 79"/>
                  <a:gd name="T3" fmla="*/ 0 h 69"/>
                  <a:gd name="T4" fmla="*/ 30 w 79"/>
                  <a:gd name="T5" fmla="*/ 8 h 69"/>
                  <a:gd name="T6" fmla="*/ 33 w 79"/>
                  <a:gd name="T7" fmla="*/ 14 h 69"/>
                  <a:gd name="T8" fmla="*/ 39 w 79"/>
                  <a:gd name="T9" fmla="*/ 14 h 69"/>
                  <a:gd name="T10" fmla="*/ 39 w 79"/>
                  <a:gd name="T11" fmla="*/ 19 h 69"/>
                  <a:gd name="T12" fmla="*/ 41 w 79"/>
                  <a:gd name="T13" fmla="*/ 19 h 69"/>
                  <a:gd name="T14" fmla="*/ 48 w 79"/>
                  <a:gd name="T15" fmla="*/ 20 h 69"/>
                  <a:gd name="T16" fmla="*/ 51 w 79"/>
                  <a:gd name="T17" fmla="*/ 25 h 69"/>
                  <a:gd name="T18" fmla="*/ 60 w 79"/>
                  <a:gd name="T19" fmla="*/ 26 h 69"/>
                  <a:gd name="T20" fmla="*/ 63 w 79"/>
                  <a:gd name="T21" fmla="*/ 26 h 69"/>
                  <a:gd name="T22" fmla="*/ 66 w 79"/>
                  <a:gd name="T23" fmla="*/ 37 h 69"/>
                  <a:gd name="T24" fmla="*/ 71 w 79"/>
                  <a:gd name="T25" fmla="*/ 40 h 69"/>
                  <a:gd name="T26" fmla="*/ 79 w 79"/>
                  <a:gd name="T27" fmla="*/ 45 h 69"/>
                  <a:gd name="T28" fmla="*/ 74 w 79"/>
                  <a:gd name="T29" fmla="*/ 52 h 69"/>
                  <a:gd name="T30" fmla="*/ 68 w 79"/>
                  <a:gd name="T31" fmla="*/ 52 h 69"/>
                  <a:gd name="T32" fmla="*/ 63 w 79"/>
                  <a:gd name="T33" fmla="*/ 46 h 69"/>
                  <a:gd name="T34" fmla="*/ 60 w 79"/>
                  <a:gd name="T35" fmla="*/ 45 h 69"/>
                  <a:gd name="T36" fmla="*/ 51 w 79"/>
                  <a:gd name="T37" fmla="*/ 31 h 69"/>
                  <a:gd name="T38" fmla="*/ 42 w 79"/>
                  <a:gd name="T39" fmla="*/ 34 h 69"/>
                  <a:gd name="T40" fmla="*/ 38 w 79"/>
                  <a:gd name="T41" fmla="*/ 37 h 69"/>
                  <a:gd name="T42" fmla="*/ 39 w 79"/>
                  <a:gd name="T43" fmla="*/ 41 h 69"/>
                  <a:gd name="T44" fmla="*/ 47 w 79"/>
                  <a:gd name="T45" fmla="*/ 46 h 69"/>
                  <a:gd name="T46" fmla="*/ 44 w 79"/>
                  <a:gd name="T47" fmla="*/ 52 h 69"/>
                  <a:gd name="T48" fmla="*/ 44 w 79"/>
                  <a:gd name="T49" fmla="*/ 58 h 69"/>
                  <a:gd name="T50" fmla="*/ 44 w 79"/>
                  <a:gd name="T51" fmla="*/ 63 h 69"/>
                  <a:gd name="T52" fmla="*/ 38 w 79"/>
                  <a:gd name="T53" fmla="*/ 69 h 69"/>
                  <a:gd name="T54" fmla="*/ 36 w 79"/>
                  <a:gd name="T55" fmla="*/ 67 h 69"/>
                  <a:gd name="T56" fmla="*/ 32 w 79"/>
                  <a:gd name="T57" fmla="*/ 57 h 69"/>
                  <a:gd name="T58" fmla="*/ 25 w 79"/>
                  <a:gd name="T59" fmla="*/ 57 h 69"/>
                  <a:gd name="T60" fmla="*/ 25 w 79"/>
                  <a:gd name="T61" fmla="*/ 52 h 69"/>
                  <a:gd name="T62" fmla="*/ 21 w 79"/>
                  <a:gd name="T63" fmla="*/ 49 h 69"/>
                  <a:gd name="T64" fmla="*/ 15 w 79"/>
                  <a:gd name="T65" fmla="*/ 54 h 69"/>
                  <a:gd name="T66" fmla="*/ 10 w 79"/>
                  <a:gd name="T67" fmla="*/ 43 h 69"/>
                  <a:gd name="T68" fmla="*/ 4 w 79"/>
                  <a:gd name="T69" fmla="*/ 43 h 69"/>
                  <a:gd name="T70" fmla="*/ 1 w 79"/>
                  <a:gd name="T71" fmla="*/ 37 h 69"/>
                  <a:gd name="T72" fmla="*/ 0 w 79"/>
                  <a:gd name="T73" fmla="*/ 34 h 69"/>
                  <a:gd name="T74" fmla="*/ 15 w 79"/>
                  <a:gd name="T75" fmla="*/ 31 h 69"/>
                  <a:gd name="T76" fmla="*/ 15 w 79"/>
                  <a:gd name="T77" fmla="*/ 26 h 69"/>
                  <a:gd name="T78" fmla="*/ 9 w 79"/>
                  <a:gd name="T79" fmla="*/ 16 h 69"/>
                  <a:gd name="T80" fmla="*/ 0 w 79"/>
                  <a:gd name="T81" fmla="*/ 11 h 69"/>
                  <a:gd name="T82" fmla="*/ 3 w 79"/>
                  <a:gd name="T83" fmla="*/ 7 h 69"/>
                  <a:gd name="T84" fmla="*/ 9 w 79"/>
                  <a:gd name="T85" fmla="*/ 8 h 69"/>
                  <a:gd name="T86" fmla="*/ 15 w 79"/>
                  <a:gd name="T87" fmla="*/ 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69">
                    <a:moveTo>
                      <a:pt x="15" y="5"/>
                    </a:moveTo>
                    <a:lnTo>
                      <a:pt x="18" y="0"/>
                    </a:lnTo>
                    <a:lnTo>
                      <a:pt x="30" y="8"/>
                    </a:lnTo>
                    <a:lnTo>
                      <a:pt x="33" y="14"/>
                    </a:lnTo>
                    <a:lnTo>
                      <a:pt x="39" y="14"/>
                    </a:lnTo>
                    <a:lnTo>
                      <a:pt x="39" y="19"/>
                    </a:lnTo>
                    <a:lnTo>
                      <a:pt x="41" y="19"/>
                    </a:lnTo>
                    <a:lnTo>
                      <a:pt x="48" y="20"/>
                    </a:lnTo>
                    <a:lnTo>
                      <a:pt x="51" y="25"/>
                    </a:lnTo>
                    <a:lnTo>
                      <a:pt x="60" y="26"/>
                    </a:lnTo>
                    <a:lnTo>
                      <a:pt x="63" y="26"/>
                    </a:lnTo>
                    <a:lnTo>
                      <a:pt x="66" y="37"/>
                    </a:lnTo>
                    <a:lnTo>
                      <a:pt x="71" y="40"/>
                    </a:lnTo>
                    <a:lnTo>
                      <a:pt x="79" y="45"/>
                    </a:lnTo>
                    <a:lnTo>
                      <a:pt x="74" y="52"/>
                    </a:lnTo>
                    <a:lnTo>
                      <a:pt x="68" y="52"/>
                    </a:lnTo>
                    <a:lnTo>
                      <a:pt x="63" y="46"/>
                    </a:lnTo>
                    <a:lnTo>
                      <a:pt x="60" y="45"/>
                    </a:lnTo>
                    <a:lnTo>
                      <a:pt x="51" y="31"/>
                    </a:lnTo>
                    <a:lnTo>
                      <a:pt x="42" y="34"/>
                    </a:lnTo>
                    <a:lnTo>
                      <a:pt x="38" y="37"/>
                    </a:lnTo>
                    <a:lnTo>
                      <a:pt x="39" y="41"/>
                    </a:lnTo>
                    <a:lnTo>
                      <a:pt x="47" y="46"/>
                    </a:lnTo>
                    <a:lnTo>
                      <a:pt x="44" y="52"/>
                    </a:lnTo>
                    <a:lnTo>
                      <a:pt x="44" y="58"/>
                    </a:lnTo>
                    <a:lnTo>
                      <a:pt x="44" y="63"/>
                    </a:lnTo>
                    <a:lnTo>
                      <a:pt x="38" y="69"/>
                    </a:lnTo>
                    <a:lnTo>
                      <a:pt x="36" y="67"/>
                    </a:lnTo>
                    <a:lnTo>
                      <a:pt x="32" y="57"/>
                    </a:lnTo>
                    <a:lnTo>
                      <a:pt x="25" y="57"/>
                    </a:lnTo>
                    <a:lnTo>
                      <a:pt x="25" y="52"/>
                    </a:lnTo>
                    <a:lnTo>
                      <a:pt x="21" y="49"/>
                    </a:lnTo>
                    <a:lnTo>
                      <a:pt x="15" y="54"/>
                    </a:lnTo>
                    <a:lnTo>
                      <a:pt x="10" y="43"/>
                    </a:lnTo>
                    <a:lnTo>
                      <a:pt x="4" y="43"/>
                    </a:lnTo>
                    <a:lnTo>
                      <a:pt x="1" y="37"/>
                    </a:lnTo>
                    <a:lnTo>
                      <a:pt x="0" y="34"/>
                    </a:lnTo>
                    <a:lnTo>
                      <a:pt x="15" y="31"/>
                    </a:lnTo>
                    <a:lnTo>
                      <a:pt x="15" y="26"/>
                    </a:lnTo>
                    <a:lnTo>
                      <a:pt x="9" y="16"/>
                    </a:lnTo>
                    <a:lnTo>
                      <a:pt x="0" y="11"/>
                    </a:lnTo>
                    <a:lnTo>
                      <a:pt x="3" y="7"/>
                    </a:lnTo>
                    <a:lnTo>
                      <a:pt x="9" y="8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3" name="Freeform 4370">
                <a:extLst>
                  <a:ext uri="{FF2B5EF4-FFF2-40B4-BE49-F238E27FC236}">
                    <a16:creationId xmlns:a16="http://schemas.microsoft.com/office/drawing/2014/main" id="{F7ED3196-9AFD-8447-EB6A-EDA54E6B4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0"/>
                <a:ext cx="40" cy="34"/>
              </a:xfrm>
              <a:custGeom>
                <a:avLst/>
                <a:gdLst>
                  <a:gd name="T0" fmla="*/ 15 w 79"/>
                  <a:gd name="T1" fmla="*/ 5 h 69"/>
                  <a:gd name="T2" fmla="*/ 18 w 79"/>
                  <a:gd name="T3" fmla="*/ 0 h 69"/>
                  <a:gd name="T4" fmla="*/ 30 w 79"/>
                  <a:gd name="T5" fmla="*/ 8 h 69"/>
                  <a:gd name="T6" fmla="*/ 33 w 79"/>
                  <a:gd name="T7" fmla="*/ 14 h 69"/>
                  <a:gd name="T8" fmla="*/ 39 w 79"/>
                  <a:gd name="T9" fmla="*/ 14 h 69"/>
                  <a:gd name="T10" fmla="*/ 39 w 79"/>
                  <a:gd name="T11" fmla="*/ 19 h 69"/>
                  <a:gd name="T12" fmla="*/ 41 w 79"/>
                  <a:gd name="T13" fmla="*/ 19 h 69"/>
                  <a:gd name="T14" fmla="*/ 48 w 79"/>
                  <a:gd name="T15" fmla="*/ 20 h 69"/>
                  <a:gd name="T16" fmla="*/ 51 w 79"/>
                  <a:gd name="T17" fmla="*/ 25 h 69"/>
                  <a:gd name="T18" fmla="*/ 60 w 79"/>
                  <a:gd name="T19" fmla="*/ 26 h 69"/>
                  <a:gd name="T20" fmla="*/ 63 w 79"/>
                  <a:gd name="T21" fmla="*/ 26 h 69"/>
                  <a:gd name="T22" fmla="*/ 66 w 79"/>
                  <a:gd name="T23" fmla="*/ 37 h 69"/>
                  <a:gd name="T24" fmla="*/ 71 w 79"/>
                  <a:gd name="T25" fmla="*/ 40 h 69"/>
                  <a:gd name="T26" fmla="*/ 79 w 79"/>
                  <a:gd name="T27" fmla="*/ 45 h 69"/>
                  <a:gd name="T28" fmla="*/ 74 w 79"/>
                  <a:gd name="T29" fmla="*/ 52 h 69"/>
                  <a:gd name="T30" fmla="*/ 68 w 79"/>
                  <a:gd name="T31" fmla="*/ 52 h 69"/>
                  <a:gd name="T32" fmla="*/ 63 w 79"/>
                  <a:gd name="T33" fmla="*/ 46 h 69"/>
                  <a:gd name="T34" fmla="*/ 60 w 79"/>
                  <a:gd name="T35" fmla="*/ 45 h 69"/>
                  <a:gd name="T36" fmla="*/ 51 w 79"/>
                  <a:gd name="T37" fmla="*/ 31 h 69"/>
                  <a:gd name="T38" fmla="*/ 42 w 79"/>
                  <a:gd name="T39" fmla="*/ 34 h 69"/>
                  <a:gd name="T40" fmla="*/ 38 w 79"/>
                  <a:gd name="T41" fmla="*/ 37 h 69"/>
                  <a:gd name="T42" fmla="*/ 39 w 79"/>
                  <a:gd name="T43" fmla="*/ 41 h 69"/>
                  <a:gd name="T44" fmla="*/ 47 w 79"/>
                  <a:gd name="T45" fmla="*/ 46 h 69"/>
                  <a:gd name="T46" fmla="*/ 44 w 79"/>
                  <a:gd name="T47" fmla="*/ 52 h 69"/>
                  <a:gd name="T48" fmla="*/ 44 w 79"/>
                  <a:gd name="T49" fmla="*/ 58 h 69"/>
                  <a:gd name="T50" fmla="*/ 44 w 79"/>
                  <a:gd name="T51" fmla="*/ 63 h 69"/>
                  <a:gd name="T52" fmla="*/ 38 w 79"/>
                  <a:gd name="T53" fmla="*/ 69 h 69"/>
                  <a:gd name="T54" fmla="*/ 36 w 79"/>
                  <a:gd name="T55" fmla="*/ 67 h 69"/>
                  <a:gd name="T56" fmla="*/ 32 w 79"/>
                  <a:gd name="T57" fmla="*/ 57 h 69"/>
                  <a:gd name="T58" fmla="*/ 25 w 79"/>
                  <a:gd name="T59" fmla="*/ 57 h 69"/>
                  <a:gd name="T60" fmla="*/ 25 w 79"/>
                  <a:gd name="T61" fmla="*/ 52 h 69"/>
                  <a:gd name="T62" fmla="*/ 21 w 79"/>
                  <a:gd name="T63" fmla="*/ 49 h 69"/>
                  <a:gd name="T64" fmla="*/ 15 w 79"/>
                  <a:gd name="T65" fmla="*/ 54 h 69"/>
                  <a:gd name="T66" fmla="*/ 10 w 79"/>
                  <a:gd name="T67" fmla="*/ 43 h 69"/>
                  <a:gd name="T68" fmla="*/ 4 w 79"/>
                  <a:gd name="T69" fmla="*/ 43 h 69"/>
                  <a:gd name="T70" fmla="*/ 1 w 79"/>
                  <a:gd name="T71" fmla="*/ 37 h 69"/>
                  <a:gd name="T72" fmla="*/ 0 w 79"/>
                  <a:gd name="T73" fmla="*/ 34 h 69"/>
                  <a:gd name="T74" fmla="*/ 15 w 79"/>
                  <a:gd name="T75" fmla="*/ 31 h 69"/>
                  <a:gd name="T76" fmla="*/ 15 w 79"/>
                  <a:gd name="T77" fmla="*/ 26 h 69"/>
                  <a:gd name="T78" fmla="*/ 9 w 79"/>
                  <a:gd name="T79" fmla="*/ 16 h 69"/>
                  <a:gd name="T80" fmla="*/ 0 w 79"/>
                  <a:gd name="T81" fmla="*/ 11 h 69"/>
                  <a:gd name="T82" fmla="*/ 3 w 79"/>
                  <a:gd name="T83" fmla="*/ 7 h 69"/>
                  <a:gd name="T84" fmla="*/ 9 w 79"/>
                  <a:gd name="T85" fmla="*/ 8 h 69"/>
                  <a:gd name="T86" fmla="*/ 15 w 79"/>
                  <a:gd name="T87" fmla="*/ 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69">
                    <a:moveTo>
                      <a:pt x="15" y="5"/>
                    </a:moveTo>
                    <a:lnTo>
                      <a:pt x="18" y="0"/>
                    </a:lnTo>
                    <a:lnTo>
                      <a:pt x="30" y="8"/>
                    </a:lnTo>
                    <a:lnTo>
                      <a:pt x="33" y="14"/>
                    </a:lnTo>
                    <a:lnTo>
                      <a:pt x="39" y="14"/>
                    </a:lnTo>
                    <a:lnTo>
                      <a:pt x="39" y="19"/>
                    </a:lnTo>
                    <a:lnTo>
                      <a:pt x="41" y="19"/>
                    </a:lnTo>
                    <a:lnTo>
                      <a:pt x="48" y="20"/>
                    </a:lnTo>
                    <a:lnTo>
                      <a:pt x="51" y="25"/>
                    </a:lnTo>
                    <a:lnTo>
                      <a:pt x="60" y="26"/>
                    </a:lnTo>
                    <a:lnTo>
                      <a:pt x="63" y="26"/>
                    </a:lnTo>
                    <a:lnTo>
                      <a:pt x="66" y="37"/>
                    </a:lnTo>
                    <a:lnTo>
                      <a:pt x="71" y="40"/>
                    </a:lnTo>
                    <a:lnTo>
                      <a:pt x="79" y="45"/>
                    </a:lnTo>
                    <a:lnTo>
                      <a:pt x="74" y="52"/>
                    </a:lnTo>
                    <a:lnTo>
                      <a:pt x="68" y="52"/>
                    </a:lnTo>
                    <a:lnTo>
                      <a:pt x="63" y="46"/>
                    </a:lnTo>
                    <a:lnTo>
                      <a:pt x="60" y="45"/>
                    </a:lnTo>
                    <a:lnTo>
                      <a:pt x="51" y="31"/>
                    </a:lnTo>
                    <a:lnTo>
                      <a:pt x="42" y="34"/>
                    </a:lnTo>
                    <a:lnTo>
                      <a:pt x="38" y="37"/>
                    </a:lnTo>
                    <a:lnTo>
                      <a:pt x="39" y="41"/>
                    </a:lnTo>
                    <a:lnTo>
                      <a:pt x="47" y="46"/>
                    </a:lnTo>
                    <a:lnTo>
                      <a:pt x="44" y="52"/>
                    </a:lnTo>
                    <a:lnTo>
                      <a:pt x="44" y="58"/>
                    </a:lnTo>
                    <a:lnTo>
                      <a:pt x="44" y="63"/>
                    </a:lnTo>
                    <a:lnTo>
                      <a:pt x="38" y="69"/>
                    </a:lnTo>
                    <a:lnTo>
                      <a:pt x="36" y="67"/>
                    </a:lnTo>
                    <a:lnTo>
                      <a:pt x="32" y="57"/>
                    </a:lnTo>
                    <a:lnTo>
                      <a:pt x="25" y="57"/>
                    </a:lnTo>
                    <a:lnTo>
                      <a:pt x="25" y="52"/>
                    </a:lnTo>
                    <a:lnTo>
                      <a:pt x="21" y="49"/>
                    </a:lnTo>
                    <a:lnTo>
                      <a:pt x="15" y="54"/>
                    </a:lnTo>
                    <a:lnTo>
                      <a:pt x="10" y="43"/>
                    </a:lnTo>
                    <a:lnTo>
                      <a:pt x="4" y="43"/>
                    </a:lnTo>
                    <a:lnTo>
                      <a:pt x="1" y="37"/>
                    </a:lnTo>
                    <a:lnTo>
                      <a:pt x="0" y="34"/>
                    </a:lnTo>
                    <a:lnTo>
                      <a:pt x="15" y="31"/>
                    </a:lnTo>
                    <a:lnTo>
                      <a:pt x="15" y="26"/>
                    </a:lnTo>
                    <a:lnTo>
                      <a:pt x="9" y="16"/>
                    </a:lnTo>
                    <a:lnTo>
                      <a:pt x="0" y="11"/>
                    </a:lnTo>
                    <a:lnTo>
                      <a:pt x="3" y="7"/>
                    </a:lnTo>
                    <a:lnTo>
                      <a:pt x="9" y="8"/>
                    </a:lnTo>
                    <a:lnTo>
                      <a:pt x="1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4" name="Freeform 4371">
                <a:extLst>
                  <a:ext uri="{FF2B5EF4-FFF2-40B4-BE49-F238E27FC236}">
                    <a16:creationId xmlns:a16="http://schemas.microsoft.com/office/drawing/2014/main" id="{8861C02D-8EF0-331C-813B-11437F8F8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27"/>
                <a:ext cx="112" cy="63"/>
              </a:xfrm>
              <a:custGeom>
                <a:avLst/>
                <a:gdLst>
                  <a:gd name="T0" fmla="*/ 224 w 224"/>
                  <a:gd name="T1" fmla="*/ 105 h 126"/>
                  <a:gd name="T2" fmla="*/ 207 w 224"/>
                  <a:gd name="T3" fmla="*/ 93 h 126"/>
                  <a:gd name="T4" fmla="*/ 200 w 224"/>
                  <a:gd name="T5" fmla="*/ 80 h 126"/>
                  <a:gd name="T6" fmla="*/ 195 w 224"/>
                  <a:gd name="T7" fmla="*/ 76 h 126"/>
                  <a:gd name="T8" fmla="*/ 173 w 224"/>
                  <a:gd name="T9" fmla="*/ 80 h 126"/>
                  <a:gd name="T10" fmla="*/ 162 w 224"/>
                  <a:gd name="T11" fmla="*/ 70 h 126"/>
                  <a:gd name="T12" fmla="*/ 148 w 224"/>
                  <a:gd name="T13" fmla="*/ 79 h 126"/>
                  <a:gd name="T14" fmla="*/ 130 w 224"/>
                  <a:gd name="T15" fmla="*/ 76 h 126"/>
                  <a:gd name="T16" fmla="*/ 112 w 224"/>
                  <a:gd name="T17" fmla="*/ 44 h 126"/>
                  <a:gd name="T18" fmla="*/ 110 w 224"/>
                  <a:gd name="T19" fmla="*/ 30 h 126"/>
                  <a:gd name="T20" fmla="*/ 121 w 224"/>
                  <a:gd name="T21" fmla="*/ 17 h 126"/>
                  <a:gd name="T22" fmla="*/ 115 w 224"/>
                  <a:gd name="T23" fmla="*/ 6 h 126"/>
                  <a:gd name="T24" fmla="*/ 100 w 224"/>
                  <a:gd name="T25" fmla="*/ 13 h 126"/>
                  <a:gd name="T26" fmla="*/ 72 w 224"/>
                  <a:gd name="T27" fmla="*/ 17 h 126"/>
                  <a:gd name="T28" fmla="*/ 65 w 224"/>
                  <a:gd name="T29" fmla="*/ 23 h 126"/>
                  <a:gd name="T30" fmla="*/ 39 w 224"/>
                  <a:gd name="T31" fmla="*/ 9 h 126"/>
                  <a:gd name="T32" fmla="*/ 36 w 224"/>
                  <a:gd name="T33" fmla="*/ 0 h 126"/>
                  <a:gd name="T34" fmla="*/ 25 w 224"/>
                  <a:gd name="T35" fmla="*/ 7 h 126"/>
                  <a:gd name="T36" fmla="*/ 18 w 224"/>
                  <a:gd name="T37" fmla="*/ 10 h 126"/>
                  <a:gd name="T38" fmla="*/ 12 w 224"/>
                  <a:gd name="T39" fmla="*/ 12 h 126"/>
                  <a:gd name="T40" fmla="*/ 0 w 224"/>
                  <a:gd name="T41" fmla="*/ 20 h 126"/>
                  <a:gd name="T42" fmla="*/ 6 w 224"/>
                  <a:gd name="T43" fmla="*/ 30 h 126"/>
                  <a:gd name="T44" fmla="*/ 12 w 224"/>
                  <a:gd name="T45" fmla="*/ 44 h 126"/>
                  <a:gd name="T46" fmla="*/ 16 w 224"/>
                  <a:gd name="T47" fmla="*/ 59 h 126"/>
                  <a:gd name="T48" fmla="*/ 15 w 224"/>
                  <a:gd name="T49" fmla="*/ 70 h 126"/>
                  <a:gd name="T50" fmla="*/ 25 w 224"/>
                  <a:gd name="T51" fmla="*/ 70 h 126"/>
                  <a:gd name="T52" fmla="*/ 33 w 224"/>
                  <a:gd name="T53" fmla="*/ 73 h 126"/>
                  <a:gd name="T54" fmla="*/ 36 w 224"/>
                  <a:gd name="T55" fmla="*/ 79 h 126"/>
                  <a:gd name="T56" fmla="*/ 44 w 224"/>
                  <a:gd name="T57" fmla="*/ 86 h 126"/>
                  <a:gd name="T58" fmla="*/ 62 w 224"/>
                  <a:gd name="T59" fmla="*/ 94 h 126"/>
                  <a:gd name="T60" fmla="*/ 72 w 224"/>
                  <a:gd name="T61" fmla="*/ 106 h 126"/>
                  <a:gd name="T62" fmla="*/ 95 w 224"/>
                  <a:gd name="T63" fmla="*/ 97 h 126"/>
                  <a:gd name="T64" fmla="*/ 100 w 224"/>
                  <a:gd name="T65" fmla="*/ 111 h 126"/>
                  <a:gd name="T66" fmla="*/ 110 w 224"/>
                  <a:gd name="T67" fmla="*/ 112 h 126"/>
                  <a:gd name="T68" fmla="*/ 116 w 224"/>
                  <a:gd name="T69" fmla="*/ 108 h 126"/>
                  <a:gd name="T70" fmla="*/ 124 w 224"/>
                  <a:gd name="T71" fmla="*/ 106 h 126"/>
                  <a:gd name="T72" fmla="*/ 136 w 224"/>
                  <a:gd name="T73" fmla="*/ 103 h 126"/>
                  <a:gd name="T74" fmla="*/ 139 w 224"/>
                  <a:gd name="T75" fmla="*/ 111 h 126"/>
                  <a:gd name="T76" fmla="*/ 150 w 224"/>
                  <a:gd name="T77" fmla="*/ 114 h 126"/>
                  <a:gd name="T78" fmla="*/ 166 w 224"/>
                  <a:gd name="T79" fmla="*/ 111 h 126"/>
                  <a:gd name="T80" fmla="*/ 169 w 224"/>
                  <a:gd name="T81" fmla="*/ 103 h 126"/>
                  <a:gd name="T82" fmla="*/ 176 w 224"/>
                  <a:gd name="T83" fmla="*/ 109 h 126"/>
                  <a:gd name="T84" fmla="*/ 189 w 224"/>
                  <a:gd name="T85" fmla="*/ 111 h 126"/>
                  <a:gd name="T86" fmla="*/ 191 w 224"/>
                  <a:gd name="T87" fmla="*/ 120 h 126"/>
                  <a:gd name="T88" fmla="*/ 201 w 224"/>
                  <a:gd name="T89" fmla="*/ 121 h 126"/>
                  <a:gd name="T90" fmla="*/ 209 w 224"/>
                  <a:gd name="T91" fmla="*/ 112 h 126"/>
                  <a:gd name="T92" fmla="*/ 221 w 224"/>
                  <a:gd name="T93" fmla="*/ 10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4" h="126">
                    <a:moveTo>
                      <a:pt x="221" y="109"/>
                    </a:moveTo>
                    <a:lnTo>
                      <a:pt x="224" y="105"/>
                    </a:lnTo>
                    <a:lnTo>
                      <a:pt x="210" y="93"/>
                    </a:lnTo>
                    <a:lnTo>
                      <a:pt x="207" y="93"/>
                    </a:lnTo>
                    <a:lnTo>
                      <a:pt x="207" y="91"/>
                    </a:lnTo>
                    <a:lnTo>
                      <a:pt x="200" y="80"/>
                    </a:lnTo>
                    <a:lnTo>
                      <a:pt x="197" y="71"/>
                    </a:lnTo>
                    <a:lnTo>
                      <a:pt x="195" y="76"/>
                    </a:lnTo>
                    <a:lnTo>
                      <a:pt x="185" y="80"/>
                    </a:lnTo>
                    <a:lnTo>
                      <a:pt x="173" y="80"/>
                    </a:lnTo>
                    <a:lnTo>
                      <a:pt x="169" y="74"/>
                    </a:lnTo>
                    <a:lnTo>
                      <a:pt x="162" y="70"/>
                    </a:lnTo>
                    <a:lnTo>
                      <a:pt x="154" y="73"/>
                    </a:lnTo>
                    <a:lnTo>
                      <a:pt x="148" y="79"/>
                    </a:lnTo>
                    <a:lnTo>
                      <a:pt x="145" y="76"/>
                    </a:lnTo>
                    <a:lnTo>
                      <a:pt x="130" y="76"/>
                    </a:lnTo>
                    <a:lnTo>
                      <a:pt x="125" y="74"/>
                    </a:lnTo>
                    <a:lnTo>
                      <a:pt x="112" y="44"/>
                    </a:lnTo>
                    <a:lnTo>
                      <a:pt x="116" y="41"/>
                    </a:lnTo>
                    <a:lnTo>
                      <a:pt x="110" y="30"/>
                    </a:lnTo>
                    <a:lnTo>
                      <a:pt x="113" y="21"/>
                    </a:lnTo>
                    <a:lnTo>
                      <a:pt x="121" y="17"/>
                    </a:lnTo>
                    <a:lnTo>
                      <a:pt x="116" y="13"/>
                    </a:lnTo>
                    <a:lnTo>
                      <a:pt x="115" y="6"/>
                    </a:lnTo>
                    <a:lnTo>
                      <a:pt x="106" y="12"/>
                    </a:lnTo>
                    <a:lnTo>
                      <a:pt x="100" y="13"/>
                    </a:lnTo>
                    <a:lnTo>
                      <a:pt x="94" y="18"/>
                    </a:lnTo>
                    <a:lnTo>
                      <a:pt x="72" y="17"/>
                    </a:lnTo>
                    <a:lnTo>
                      <a:pt x="69" y="17"/>
                    </a:lnTo>
                    <a:lnTo>
                      <a:pt x="65" y="23"/>
                    </a:lnTo>
                    <a:lnTo>
                      <a:pt x="60" y="27"/>
                    </a:lnTo>
                    <a:lnTo>
                      <a:pt x="39" y="9"/>
                    </a:lnTo>
                    <a:lnTo>
                      <a:pt x="36" y="6"/>
                    </a:lnTo>
                    <a:lnTo>
                      <a:pt x="36" y="0"/>
                    </a:lnTo>
                    <a:lnTo>
                      <a:pt x="30" y="1"/>
                    </a:lnTo>
                    <a:lnTo>
                      <a:pt x="25" y="7"/>
                    </a:lnTo>
                    <a:lnTo>
                      <a:pt x="22" y="7"/>
                    </a:lnTo>
                    <a:lnTo>
                      <a:pt x="18" y="10"/>
                    </a:lnTo>
                    <a:lnTo>
                      <a:pt x="15" y="7"/>
                    </a:lnTo>
                    <a:lnTo>
                      <a:pt x="12" y="12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6" y="30"/>
                    </a:lnTo>
                    <a:lnTo>
                      <a:pt x="4" y="35"/>
                    </a:lnTo>
                    <a:lnTo>
                      <a:pt x="12" y="44"/>
                    </a:lnTo>
                    <a:lnTo>
                      <a:pt x="22" y="53"/>
                    </a:lnTo>
                    <a:lnTo>
                      <a:pt x="16" y="59"/>
                    </a:lnTo>
                    <a:lnTo>
                      <a:pt x="10" y="64"/>
                    </a:lnTo>
                    <a:lnTo>
                      <a:pt x="15" y="70"/>
                    </a:lnTo>
                    <a:lnTo>
                      <a:pt x="19" y="76"/>
                    </a:lnTo>
                    <a:lnTo>
                      <a:pt x="25" y="70"/>
                    </a:lnTo>
                    <a:lnTo>
                      <a:pt x="30" y="67"/>
                    </a:lnTo>
                    <a:lnTo>
                      <a:pt x="33" y="73"/>
                    </a:lnTo>
                    <a:lnTo>
                      <a:pt x="36" y="76"/>
                    </a:lnTo>
                    <a:lnTo>
                      <a:pt x="36" y="79"/>
                    </a:lnTo>
                    <a:lnTo>
                      <a:pt x="39" y="79"/>
                    </a:lnTo>
                    <a:lnTo>
                      <a:pt x="44" y="86"/>
                    </a:lnTo>
                    <a:lnTo>
                      <a:pt x="54" y="89"/>
                    </a:lnTo>
                    <a:lnTo>
                      <a:pt x="62" y="94"/>
                    </a:lnTo>
                    <a:lnTo>
                      <a:pt x="65" y="100"/>
                    </a:lnTo>
                    <a:lnTo>
                      <a:pt x="72" y="106"/>
                    </a:lnTo>
                    <a:lnTo>
                      <a:pt x="81" y="105"/>
                    </a:lnTo>
                    <a:lnTo>
                      <a:pt x="95" y="97"/>
                    </a:lnTo>
                    <a:lnTo>
                      <a:pt x="97" y="106"/>
                    </a:lnTo>
                    <a:lnTo>
                      <a:pt x="100" y="111"/>
                    </a:lnTo>
                    <a:lnTo>
                      <a:pt x="109" y="109"/>
                    </a:lnTo>
                    <a:lnTo>
                      <a:pt x="110" y="112"/>
                    </a:lnTo>
                    <a:lnTo>
                      <a:pt x="112" y="105"/>
                    </a:lnTo>
                    <a:lnTo>
                      <a:pt x="116" y="108"/>
                    </a:lnTo>
                    <a:lnTo>
                      <a:pt x="121" y="102"/>
                    </a:lnTo>
                    <a:lnTo>
                      <a:pt x="124" y="106"/>
                    </a:lnTo>
                    <a:lnTo>
                      <a:pt x="129" y="106"/>
                    </a:lnTo>
                    <a:lnTo>
                      <a:pt x="136" y="103"/>
                    </a:lnTo>
                    <a:lnTo>
                      <a:pt x="136" y="109"/>
                    </a:lnTo>
                    <a:lnTo>
                      <a:pt x="139" y="111"/>
                    </a:lnTo>
                    <a:lnTo>
                      <a:pt x="144" y="117"/>
                    </a:lnTo>
                    <a:lnTo>
                      <a:pt x="150" y="114"/>
                    </a:lnTo>
                    <a:lnTo>
                      <a:pt x="157" y="114"/>
                    </a:lnTo>
                    <a:lnTo>
                      <a:pt x="166" y="111"/>
                    </a:lnTo>
                    <a:lnTo>
                      <a:pt x="165" y="103"/>
                    </a:lnTo>
                    <a:lnTo>
                      <a:pt x="169" y="103"/>
                    </a:lnTo>
                    <a:lnTo>
                      <a:pt x="176" y="105"/>
                    </a:lnTo>
                    <a:lnTo>
                      <a:pt x="176" y="109"/>
                    </a:lnTo>
                    <a:lnTo>
                      <a:pt x="185" y="106"/>
                    </a:lnTo>
                    <a:lnTo>
                      <a:pt x="189" y="111"/>
                    </a:lnTo>
                    <a:lnTo>
                      <a:pt x="188" y="114"/>
                    </a:lnTo>
                    <a:lnTo>
                      <a:pt x="191" y="120"/>
                    </a:lnTo>
                    <a:lnTo>
                      <a:pt x="203" y="126"/>
                    </a:lnTo>
                    <a:lnTo>
                      <a:pt x="201" y="121"/>
                    </a:lnTo>
                    <a:lnTo>
                      <a:pt x="206" y="117"/>
                    </a:lnTo>
                    <a:lnTo>
                      <a:pt x="209" y="112"/>
                    </a:lnTo>
                    <a:lnTo>
                      <a:pt x="207" y="103"/>
                    </a:lnTo>
                    <a:lnTo>
                      <a:pt x="221" y="10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5" name="Freeform 4372">
                <a:extLst>
                  <a:ext uri="{FF2B5EF4-FFF2-40B4-BE49-F238E27FC236}">
                    <a16:creationId xmlns:a16="http://schemas.microsoft.com/office/drawing/2014/main" id="{DE385AF3-5373-5027-4E1B-3D6D57392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27"/>
                <a:ext cx="112" cy="63"/>
              </a:xfrm>
              <a:custGeom>
                <a:avLst/>
                <a:gdLst>
                  <a:gd name="T0" fmla="*/ 207 w 224"/>
                  <a:gd name="T1" fmla="*/ 103 h 126"/>
                  <a:gd name="T2" fmla="*/ 206 w 224"/>
                  <a:gd name="T3" fmla="*/ 117 h 126"/>
                  <a:gd name="T4" fmla="*/ 203 w 224"/>
                  <a:gd name="T5" fmla="*/ 126 h 126"/>
                  <a:gd name="T6" fmla="*/ 188 w 224"/>
                  <a:gd name="T7" fmla="*/ 114 h 126"/>
                  <a:gd name="T8" fmla="*/ 185 w 224"/>
                  <a:gd name="T9" fmla="*/ 106 h 126"/>
                  <a:gd name="T10" fmla="*/ 176 w 224"/>
                  <a:gd name="T11" fmla="*/ 105 h 126"/>
                  <a:gd name="T12" fmla="*/ 165 w 224"/>
                  <a:gd name="T13" fmla="*/ 103 h 126"/>
                  <a:gd name="T14" fmla="*/ 157 w 224"/>
                  <a:gd name="T15" fmla="*/ 114 h 126"/>
                  <a:gd name="T16" fmla="*/ 144 w 224"/>
                  <a:gd name="T17" fmla="*/ 117 h 126"/>
                  <a:gd name="T18" fmla="*/ 136 w 224"/>
                  <a:gd name="T19" fmla="*/ 109 h 126"/>
                  <a:gd name="T20" fmla="*/ 129 w 224"/>
                  <a:gd name="T21" fmla="*/ 106 h 126"/>
                  <a:gd name="T22" fmla="*/ 121 w 224"/>
                  <a:gd name="T23" fmla="*/ 102 h 126"/>
                  <a:gd name="T24" fmla="*/ 112 w 224"/>
                  <a:gd name="T25" fmla="*/ 105 h 126"/>
                  <a:gd name="T26" fmla="*/ 109 w 224"/>
                  <a:gd name="T27" fmla="*/ 109 h 126"/>
                  <a:gd name="T28" fmla="*/ 97 w 224"/>
                  <a:gd name="T29" fmla="*/ 106 h 126"/>
                  <a:gd name="T30" fmla="*/ 81 w 224"/>
                  <a:gd name="T31" fmla="*/ 105 h 126"/>
                  <a:gd name="T32" fmla="*/ 65 w 224"/>
                  <a:gd name="T33" fmla="*/ 100 h 126"/>
                  <a:gd name="T34" fmla="*/ 54 w 224"/>
                  <a:gd name="T35" fmla="*/ 89 h 126"/>
                  <a:gd name="T36" fmla="*/ 39 w 224"/>
                  <a:gd name="T37" fmla="*/ 79 h 126"/>
                  <a:gd name="T38" fmla="*/ 36 w 224"/>
                  <a:gd name="T39" fmla="*/ 76 h 126"/>
                  <a:gd name="T40" fmla="*/ 30 w 224"/>
                  <a:gd name="T41" fmla="*/ 67 h 126"/>
                  <a:gd name="T42" fmla="*/ 19 w 224"/>
                  <a:gd name="T43" fmla="*/ 76 h 126"/>
                  <a:gd name="T44" fmla="*/ 10 w 224"/>
                  <a:gd name="T45" fmla="*/ 64 h 126"/>
                  <a:gd name="T46" fmla="*/ 22 w 224"/>
                  <a:gd name="T47" fmla="*/ 53 h 126"/>
                  <a:gd name="T48" fmla="*/ 4 w 224"/>
                  <a:gd name="T49" fmla="*/ 35 h 126"/>
                  <a:gd name="T50" fmla="*/ 0 w 224"/>
                  <a:gd name="T51" fmla="*/ 27 h 126"/>
                  <a:gd name="T52" fmla="*/ 3 w 224"/>
                  <a:gd name="T53" fmla="*/ 20 h 126"/>
                  <a:gd name="T54" fmla="*/ 15 w 224"/>
                  <a:gd name="T55" fmla="*/ 7 h 126"/>
                  <a:gd name="T56" fmla="*/ 22 w 224"/>
                  <a:gd name="T57" fmla="*/ 7 h 126"/>
                  <a:gd name="T58" fmla="*/ 30 w 224"/>
                  <a:gd name="T59" fmla="*/ 1 h 126"/>
                  <a:gd name="T60" fmla="*/ 36 w 224"/>
                  <a:gd name="T61" fmla="*/ 6 h 126"/>
                  <a:gd name="T62" fmla="*/ 60 w 224"/>
                  <a:gd name="T63" fmla="*/ 27 h 126"/>
                  <a:gd name="T64" fmla="*/ 69 w 224"/>
                  <a:gd name="T65" fmla="*/ 17 h 126"/>
                  <a:gd name="T66" fmla="*/ 94 w 224"/>
                  <a:gd name="T67" fmla="*/ 18 h 126"/>
                  <a:gd name="T68" fmla="*/ 106 w 224"/>
                  <a:gd name="T69" fmla="*/ 12 h 126"/>
                  <a:gd name="T70" fmla="*/ 116 w 224"/>
                  <a:gd name="T71" fmla="*/ 13 h 126"/>
                  <a:gd name="T72" fmla="*/ 113 w 224"/>
                  <a:gd name="T73" fmla="*/ 21 h 126"/>
                  <a:gd name="T74" fmla="*/ 116 w 224"/>
                  <a:gd name="T75" fmla="*/ 41 h 126"/>
                  <a:gd name="T76" fmla="*/ 125 w 224"/>
                  <a:gd name="T77" fmla="*/ 74 h 126"/>
                  <a:gd name="T78" fmla="*/ 145 w 224"/>
                  <a:gd name="T79" fmla="*/ 76 h 126"/>
                  <a:gd name="T80" fmla="*/ 154 w 224"/>
                  <a:gd name="T81" fmla="*/ 73 h 126"/>
                  <a:gd name="T82" fmla="*/ 169 w 224"/>
                  <a:gd name="T83" fmla="*/ 74 h 126"/>
                  <a:gd name="T84" fmla="*/ 185 w 224"/>
                  <a:gd name="T85" fmla="*/ 80 h 126"/>
                  <a:gd name="T86" fmla="*/ 197 w 224"/>
                  <a:gd name="T87" fmla="*/ 71 h 126"/>
                  <a:gd name="T88" fmla="*/ 207 w 224"/>
                  <a:gd name="T89" fmla="*/ 91 h 126"/>
                  <a:gd name="T90" fmla="*/ 210 w 224"/>
                  <a:gd name="T91" fmla="*/ 93 h 126"/>
                  <a:gd name="T92" fmla="*/ 221 w 224"/>
                  <a:gd name="T93" fmla="*/ 10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4" h="126">
                    <a:moveTo>
                      <a:pt x="221" y="109"/>
                    </a:moveTo>
                    <a:lnTo>
                      <a:pt x="207" y="103"/>
                    </a:lnTo>
                    <a:lnTo>
                      <a:pt x="209" y="112"/>
                    </a:lnTo>
                    <a:lnTo>
                      <a:pt x="206" y="117"/>
                    </a:lnTo>
                    <a:lnTo>
                      <a:pt x="201" y="121"/>
                    </a:lnTo>
                    <a:lnTo>
                      <a:pt x="203" y="126"/>
                    </a:lnTo>
                    <a:lnTo>
                      <a:pt x="191" y="120"/>
                    </a:lnTo>
                    <a:lnTo>
                      <a:pt x="188" y="114"/>
                    </a:lnTo>
                    <a:lnTo>
                      <a:pt x="189" y="111"/>
                    </a:lnTo>
                    <a:lnTo>
                      <a:pt x="185" y="106"/>
                    </a:lnTo>
                    <a:lnTo>
                      <a:pt x="176" y="109"/>
                    </a:lnTo>
                    <a:lnTo>
                      <a:pt x="176" y="105"/>
                    </a:lnTo>
                    <a:lnTo>
                      <a:pt x="169" y="103"/>
                    </a:lnTo>
                    <a:lnTo>
                      <a:pt x="165" y="103"/>
                    </a:lnTo>
                    <a:lnTo>
                      <a:pt x="166" y="111"/>
                    </a:lnTo>
                    <a:lnTo>
                      <a:pt x="157" y="114"/>
                    </a:lnTo>
                    <a:lnTo>
                      <a:pt x="150" y="114"/>
                    </a:lnTo>
                    <a:lnTo>
                      <a:pt x="144" y="117"/>
                    </a:lnTo>
                    <a:lnTo>
                      <a:pt x="139" y="111"/>
                    </a:lnTo>
                    <a:lnTo>
                      <a:pt x="136" y="109"/>
                    </a:lnTo>
                    <a:lnTo>
                      <a:pt x="136" y="103"/>
                    </a:lnTo>
                    <a:lnTo>
                      <a:pt x="129" y="106"/>
                    </a:lnTo>
                    <a:lnTo>
                      <a:pt x="124" y="106"/>
                    </a:lnTo>
                    <a:lnTo>
                      <a:pt x="121" y="102"/>
                    </a:lnTo>
                    <a:lnTo>
                      <a:pt x="116" y="108"/>
                    </a:lnTo>
                    <a:lnTo>
                      <a:pt x="112" y="105"/>
                    </a:lnTo>
                    <a:lnTo>
                      <a:pt x="110" y="112"/>
                    </a:lnTo>
                    <a:lnTo>
                      <a:pt x="109" y="109"/>
                    </a:lnTo>
                    <a:lnTo>
                      <a:pt x="100" y="111"/>
                    </a:lnTo>
                    <a:lnTo>
                      <a:pt x="97" y="106"/>
                    </a:lnTo>
                    <a:lnTo>
                      <a:pt x="95" y="97"/>
                    </a:lnTo>
                    <a:lnTo>
                      <a:pt x="81" y="105"/>
                    </a:lnTo>
                    <a:lnTo>
                      <a:pt x="72" y="106"/>
                    </a:lnTo>
                    <a:lnTo>
                      <a:pt x="65" y="100"/>
                    </a:lnTo>
                    <a:lnTo>
                      <a:pt x="62" y="94"/>
                    </a:lnTo>
                    <a:lnTo>
                      <a:pt x="54" y="89"/>
                    </a:lnTo>
                    <a:lnTo>
                      <a:pt x="44" y="86"/>
                    </a:lnTo>
                    <a:lnTo>
                      <a:pt x="39" y="79"/>
                    </a:lnTo>
                    <a:lnTo>
                      <a:pt x="36" y="79"/>
                    </a:lnTo>
                    <a:lnTo>
                      <a:pt x="36" y="76"/>
                    </a:lnTo>
                    <a:lnTo>
                      <a:pt x="33" y="73"/>
                    </a:lnTo>
                    <a:lnTo>
                      <a:pt x="30" y="67"/>
                    </a:lnTo>
                    <a:lnTo>
                      <a:pt x="25" y="70"/>
                    </a:lnTo>
                    <a:lnTo>
                      <a:pt x="19" y="76"/>
                    </a:lnTo>
                    <a:lnTo>
                      <a:pt x="15" y="70"/>
                    </a:lnTo>
                    <a:lnTo>
                      <a:pt x="10" y="64"/>
                    </a:lnTo>
                    <a:lnTo>
                      <a:pt x="16" y="59"/>
                    </a:lnTo>
                    <a:lnTo>
                      <a:pt x="22" y="53"/>
                    </a:lnTo>
                    <a:lnTo>
                      <a:pt x="12" y="44"/>
                    </a:lnTo>
                    <a:lnTo>
                      <a:pt x="4" y="35"/>
                    </a:lnTo>
                    <a:lnTo>
                      <a:pt x="6" y="30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3" y="20"/>
                    </a:lnTo>
                    <a:lnTo>
                      <a:pt x="12" y="12"/>
                    </a:lnTo>
                    <a:lnTo>
                      <a:pt x="15" y="7"/>
                    </a:lnTo>
                    <a:lnTo>
                      <a:pt x="18" y="10"/>
                    </a:lnTo>
                    <a:lnTo>
                      <a:pt x="22" y="7"/>
                    </a:lnTo>
                    <a:lnTo>
                      <a:pt x="25" y="7"/>
                    </a:lnTo>
                    <a:lnTo>
                      <a:pt x="30" y="1"/>
                    </a:lnTo>
                    <a:lnTo>
                      <a:pt x="36" y="0"/>
                    </a:lnTo>
                    <a:lnTo>
                      <a:pt x="36" y="6"/>
                    </a:lnTo>
                    <a:lnTo>
                      <a:pt x="39" y="9"/>
                    </a:lnTo>
                    <a:lnTo>
                      <a:pt x="60" y="27"/>
                    </a:lnTo>
                    <a:lnTo>
                      <a:pt x="65" y="23"/>
                    </a:lnTo>
                    <a:lnTo>
                      <a:pt x="69" y="17"/>
                    </a:lnTo>
                    <a:lnTo>
                      <a:pt x="72" y="17"/>
                    </a:lnTo>
                    <a:lnTo>
                      <a:pt x="94" y="18"/>
                    </a:lnTo>
                    <a:lnTo>
                      <a:pt x="100" y="13"/>
                    </a:lnTo>
                    <a:lnTo>
                      <a:pt x="106" y="12"/>
                    </a:lnTo>
                    <a:lnTo>
                      <a:pt x="115" y="6"/>
                    </a:lnTo>
                    <a:lnTo>
                      <a:pt x="116" y="13"/>
                    </a:lnTo>
                    <a:lnTo>
                      <a:pt x="121" y="17"/>
                    </a:lnTo>
                    <a:lnTo>
                      <a:pt x="113" y="21"/>
                    </a:lnTo>
                    <a:lnTo>
                      <a:pt x="110" y="30"/>
                    </a:lnTo>
                    <a:lnTo>
                      <a:pt x="116" y="41"/>
                    </a:lnTo>
                    <a:lnTo>
                      <a:pt x="112" y="44"/>
                    </a:lnTo>
                    <a:lnTo>
                      <a:pt x="125" y="74"/>
                    </a:lnTo>
                    <a:lnTo>
                      <a:pt x="130" y="76"/>
                    </a:lnTo>
                    <a:lnTo>
                      <a:pt x="145" y="76"/>
                    </a:lnTo>
                    <a:lnTo>
                      <a:pt x="148" y="79"/>
                    </a:lnTo>
                    <a:lnTo>
                      <a:pt x="154" y="73"/>
                    </a:lnTo>
                    <a:lnTo>
                      <a:pt x="162" y="70"/>
                    </a:lnTo>
                    <a:lnTo>
                      <a:pt x="169" y="74"/>
                    </a:lnTo>
                    <a:lnTo>
                      <a:pt x="173" y="80"/>
                    </a:lnTo>
                    <a:lnTo>
                      <a:pt x="185" y="80"/>
                    </a:lnTo>
                    <a:lnTo>
                      <a:pt x="195" y="76"/>
                    </a:lnTo>
                    <a:lnTo>
                      <a:pt x="197" y="71"/>
                    </a:lnTo>
                    <a:lnTo>
                      <a:pt x="200" y="80"/>
                    </a:lnTo>
                    <a:lnTo>
                      <a:pt x="207" y="91"/>
                    </a:lnTo>
                    <a:lnTo>
                      <a:pt x="207" y="93"/>
                    </a:lnTo>
                    <a:lnTo>
                      <a:pt x="210" y="93"/>
                    </a:lnTo>
                    <a:lnTo>
                      <a:pt x="224" y="105"/>
                    </a:lnTo>
                    <a:lnTo>
                      <a:pt x="221" y="1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6" name="Freeform 4373">
                <a:extLst>
                  <a:ext uri="{FF2B5EF4-FFF2-40B4-BE49-F238E27FC236}">
                    <a16:creationId xmlns:a16="http://schemas.microsoft.com/office/drawing/2014/main" id="{422C0BDB-AD82-4A2E-B32A-DEBB99E1F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27"/>
                <a:ext cx="112" cy="63"/>
              </a:xfrm>
              <a:custGeom>
                <a:avLst/>
                <a:gdLst>
                  <a:gd name="T0" fmla="*/ 207 w 224"/>
                  <a:gd name="T1" fmla="*/ 103 h 126"/>
                  <a:gd name="T2" fmla="*/ 206 w 224"/>
                  <a:gd name="T3" fmla="*/ 117 h 126"/>
                  <a:gd name="T4" fmla="*/ 203 w 224"/>
                  <a:gd name="T5" fmla="*/ 126 h 126"/>
                  <a:gd name="T6" fmla="*/ 188 w 224"/>
                  <a:gd name="T7" fmla="*/ 114 h 126"/>
                  <a:gd name="T8" fmla="*/ 185 w 224"/>
                  <a:gd name="T9" fmla="*/ 106 h 126"/>
                  <a:gd name="T10" fmla="*/ 176 w 224"/>
                  <a:gd name="T11" fmla="*/ 105 h 126"/>
                  <a:gd name="T12" fmla="*/ 165 w 224"/>
                  <a:gd name="T13" fmla="*/ 103 h 126"/>
                  <a:gd name="T14" fmla="*/ 157 w 224"/>
                  <a:gd name="T15" fmla="*/ 114 h 126"/>
                  <a:gd name="T16" fmla="*/ 144 w 224"/>
                  <a:gd name="T17" fmla="*/ 117 h 126"/>
                  <a:gd name="T18" fmla="*/ 136 w 224"/>
                  <a:gd name="T19" fmla="*/ 109 h 126"/>
                  <a:gd name="T20" fmla="*/ 129 w 224"/>
                  <a:gd name="T21" fmla="*/ 106 h 126"/>
                  <a:gd name="T22" fmla="*/ 121 w 224"/>
                  <a:gd name="T23" fmla="*/ 102 h 126"/>
                  <a:gd name="T24" fmla="*/ 112 w 224"/>
                  <a:gd name="T25" fmla="*/ 105 h 126"/>
                  <a:gd name="T26" fmla="*/ 109 w 224"/>
                  <a:gd name="T27" fmla="*/ 109 h 126"/>
                  <a:gd name="T28" fmla="*/ 97 w 224"/>
                  <a:gd name="T29" fmla="*/ 106 h 126"/>
                  <a:gd name="T30" fmla="*/ 81 w 224"/>
                  <a:gd name="T31" fmla="*/ 105 h 126"/>
                  <a:gd name="T32" fmla="*/ 65 w 224"/>
                  <a:gd name="T33" fmla="*/ 100 h 126"/>
                  <a:gd name="T34" fmla="*/ 54 w 224"/>
                  <a:gd name="T35" fmla="*/ 89 h 126"/>
                  <a:gd name="T36" fmla="*/ 39 w 224"/>
                  <a:gd name="T37" fmla="*/ 79 h 126"/>
                  <a:gd name="T38" fmla="*/ 36 w 224"/>
                  <a:gd name="T39" fmla="*/ 76 h 126"/>
                  <a:gd name="T40" fmla="*/ 30 w 224"/>
                  <a:gd name="T41" fmla="*/ 67 h 126"/>
                  <a:gd name="T42" fmla="*/ 19 w 224"/>
                  <a:gd name="T43" fmla="*/ 76 h 126"/>
                  <a:gd name="T44" fmla="*/ 10 w 224"/>
                  <a:gd name="T45" fmla="*/ 64 h 126"/>
                  <a:gd name="T46" fmla="*/ 22 w 224"/>
                  <a:gd name="T47" fmla="*/ 53 h 126"/>
                  <a:gd name="T48" fmla="*/ 4 w 224"/>
                  <a:gd name="T49" fmla="*/ 35 h 126"/>
                  <a:gd name="T50" fmla="*/ 0 w 224"/>
                  <a:gd name="T51" fmla="*/ 27 h 126"/>
                  <a:gd name="T52" fmla="*/ 3 w 224"/>
                  <a:gd name="T53" fmla="*/ 20 h 126"/>
                  <a:gd name="T54" fmla="*/ 15 w 224"/>
                  <a:gd name="T55" fmla="*/ 7 h 126"/>
                  <a:gd name="T56" fmla="*/ 22 w 224"/>
                  <a:gd name="T57" fmla="*/ 7 h 126"/>
                  <a:gd name="T58" fmla="*/ 30 w 224"/>
                  <a:gd name="T59" fmla="*/ 1 h 126"/>
                  <a:gd name="T60" fmla="*/ 36 w 224"/>
                  <a:gd name="T61" fmla="*/ 6 h 126"/>
                  <a:gd name="T62" fmla="*/ 60 w 224"/>
                  <a:gd name="T63" fmla="*/ 27 h 126"/>
                  <a:gd name="T64" fmla="*/ 69 w 224"/>
                  <a:gd name="T65" fmla="*/ 17 h 126"/>
                  <a:gd name="T66" fmla="*/ 94 w 224"/>
                  <a:gd name="T67" fmla="*/ 18 h 126"/>
                  <a:gd name="T68" fmla="*/ 106 w 224"/>
                  <a:gd name="T69" fmla="*/ 12 h 126"/>
                  <a:gd name="T70" fmla="*/ 116 w 224"/>
                  <a:gd name="T71" fmla="*/ 13 h 126"/>
                  <a:gd name="T72" fmla="*/ 113 w 224"/>
                  <a:gd name="T73" fmla="*/ 21 h 126"/>
                  <a:gd name="T74" fmla="*/ 116 w 224"/>
                  <a:gd name="T75" fmla="*/ 41 h 126"/>
                  <a:gd name="T76" fmla="*/ 125 w 224"/>
                  <a:gd name="T77" fmla="*/ 74 h 126"/>
                  <a:gd name="T78" fmla="*/ 145 w 224"/>
                  <a:gd name="T79" fmla="*/ 76 h 126"/>
                  <a:gd name="T80" fmla="*/ 154 w 224"/>
                  <a:gd name="T81" fmla="*/ 73 h 126"/>
                  <a:gd name="T82" fmla="*/ 169 w 224"/>
                  <a:gd name="T83" fmla="*/ 74 h 126"/>
                  <a:gd name="T84" fmla="*/ 185 w 224"/>
                  <a:gd name="T85" fmla="*/ 80 h 126"/>
                  <a:gd name="T86" fmla="*/ 197 w 224"/>
                  <a:gd name="T87" fmla="*/ 71 h 126"/>
                  <a:gd name="T88" fmla="*/ 207 w 224"/>
                  <a:gd name="T89" fmla="*/ 91 h 126"/>
                  <a:gd name="T90" fmla="*/ 210 w 224"/>
                  <a:gd name="T91" fmla="*/ 93 h 126"/>
                  <a:gd name="T92" fmla="*/ 221 w 224"/>
                  <a:gd name="T93" fmla="*/ 10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4" h="126">
                    <a:moveTo>
                      <a:pt x="221" y="109"/>
                    </a:moveTo>
                    <a:lnTo>
                      <a:pt x="207" y="103"/>
                    </a:lnTo>
                    <a:lnTo>
                      <a:pt x="209" y="112"/>
                    </a:lnTo>
                    <a:lnTo>
                      <a:pt x="206" y="117"/>
                    </a:lnTo>
                    <a:lnTo>
                      <a:pt x="201" y="121"/>
                    </a:lnTo>
                    <a:lnTo>
                      <a:pt x="203" y="126"/>
                    </a:lnTo>
                    <a:lnTo>
                      <a:pt x="191" y="120"/>
                    </a:lnTo>
                    <a:lnTo>
                      <a:pt x="188" y="114"/>
                    </a:lnTo>
                    <a:lnTo>
                      <a:pt x="189" y="111"/>
                    </a:lnTo>
                    <a:lnTo>
                      <a:pt x="185" y="106"/>
                    </a:lnTo>
                    <a:lnTo>
                      <a:pt x="176" y="109"/>
                    </a:lnTo>
                    <a:lnTo>
                      <a:pt x="176" y="105"/>
                    </a:lnTo>
                    <a:lnTo>
                      <a:pt x="169" y="103"/>
                    </a:lnTo>
                    <a:lnTo>
                      <a:pt x="165" y="103"/>
                    </a:lnTo>
                    <a:lnTo>
                      <a:pt x="166" y="111"/>
                    </a:lnTo>
                    <a:lnTo>
                      <a:pt x="157" y="114"/>
                    </a:lnTo>
                    <a:lnTo>
                      <a:pt x="150" y="114"/>
                    </a:lnTo>
                    <a:lnTo>
                      <a:pt x="144" y="117"/>
                    </a:lnTo>
                    <a:lnTo>
                      <a:pt x="139" y="111"/>
                    </a:lnTo>
                    <a:lnTo>
                      <a:pt x="136" y="109"/>
                    </a:lnTo>
                    <a:lnTo>
                      <a:pt x="136" y="103"/>
                    </a:lnTo>
                    <a:lnTo>
                      <a:pt x="129" y="106"/>
                    </a:lnTo>
                    <a:lnTo>
                      <a:pt x="124" y="106"/>
                    </a:lnTo>
                    <a:lnTo>
                      <a:pt x="121" y="102"/>
                    </a:lnTo>
                    <a:lnTo>
                      <a:pt x="116" y="108"/>
                    </a:lnTo>
                    <a:lnTo>
                      <a:pt x="112" y="105"/>
                    </a:lnTo>
                    <a:lnTo>
                      <a:pt x="110" y="112"/>
                    </a:lnTo>
                    <a:lnTo>
                      <a:pt x="109" y="109"/>
                    </a:lnTo>
                    <a:lnTo>
                      <a:pt x="100" y="111"/>
                    </a:lnTo>
                    <a:lnTo>
                      <a:pt x="97" y="106"/>
                    </a:lnTo>
                    <a:lnTo>
                      <a:pt x="95" y="97"/>
                    </a:lnTo>
                    <a:lnTo>
                      <a:pt x="81" y="105"/>
                    </a:lnTo>
                    <a:lnTo>
                      <a:pt x="72" y="106"/>
                    </a:lnTo>
                    <a:lnTo>
                      <a:pt x="65" y="100"/>
                    </a:lnTo>
                    <a:lnTo>
                      <a:pt x="62" y="94"/>
                    </a:lnTo>
                    <a:lnTo>
                      <a:pt x="54" y="89"/>
                    </a:lnTo>
                    <a:lnTo>
                      <a:pt x="44" y="86"/>
                    </a:lnTo>
                    <a:lnTo>
                      <a:pt x="39" y="79"/>
                    </a:lnTo>
                    <a:lnTo>
                      <a:pt x="36" y="79"/>
                    </a:lnTo>
                    <a:lnTo>
                      <a:pt x="36" y="76"/>
                    </a:lnTo>
                    <a:lnTo>
                      <a:pt x="33" y="73"/>
                    </a:lnTo>
                    <a:lnTo>
                      <a:pt x="30" y="67"/>
                    </a:lnTo>
                    <a:lnTo>
                      <a:pt x="25" y="70"/>
                    </a:lnTo>
                    <a:lnTo>
                      <a:pt x="19" y="76"/>
                    </a:lnTo>
                    <a:lnTo>
                      <a:pt x="15" y="70"/>
                    </a:lnTo>
                    <a:lnTo>
                      <a:pt x="10" y="64"/>
                    </a:lnTo>
                    <a:lnTo>
                      <a:pt x="16" y="59"/>
                    </a:lnTo>
                    <a:lnTo>
                      <a:pt x="22" y="53"/>
                    </a:lnTo>
                    <a:lnTo>
                      <a:pt x="12" y="44"/>
                    </a:lnTo>
                    <a:lnTo>
                      <a:pt x="4" y="35"/>
                    </a:lnTo>
                    <a:lnTo>
                      <a:pt x="6" y="30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3" y="20"/>
                    </a:lnTo>
                    <a:lnTo>
                      <a:pt x="12" y="12"/>
                    </a:lnTo>
                    <a:lnTo>
                      <a:pt x="15" y="7"/>
                    </a:lnTo>
                    <a:lnTo>
                      <a:pt x="18" y="10"/>
                    </a:lnTo>
                    <a:lnTo>
                      <a:pt x="22" y="7"/>
                    </a:lnTo>
                    <a:lnTo>
                      <a:pt x="25" y="7"/>
                    </a:lnTo>
                    <a:lnTo>
                      <a:pt x="30" y="1"/>
                    </a:lnTo>
                    <a:lnTo>
                      <a:pt x="36" y="0"/>
                    </a:lnTo>
                    <a:lnTo>
                      <a:pt x="36" y="6"/>
                    </a:lnTo>
                    <a:lnTo>
                      <a:pt x="39" y="9"/>
                    </a:lnTo>
                    <a:lnTo>
                      <a:pt x="60" y="27"/>
                    </a:lnTo>
                    <a:lnTo>
                      <a:pt x="65" y="23"/>
                    </a:lnTo>
                    <a:lnTo>
                      <a:pt x="69" y="17"/>
                    </a:lnTo>
                    <a:lnTo>
                      <a:pt x="72" y="17"/>
                    </a:lnTo>
                    <a:lnTo>
                      <a:pt x="94" y="18"/>
                    </a:lnTo>
                    <a:lnTo>
                      <a:pt x="100" y="13"/>
                    </a:lnTo>
                    <a:lnTo>
                      <a:pt x="106" y="12"/>
                    </a:lnTo>
                    <a:lnTo>
                      <a:pt x="115" y="6"/>
                    </a:lnTo>
                    <a:lnTo>
                      <a:pt x="116" y="13"/>
                    </a:lnTo>
                    <a:lnTo>
                      <a:pt x="121" y="17"/>
                    </a:lnTo>
                    <a:lnTo>
                      <a:pt x="113" y="21"/>
                    </a:lnTo>
                    <a:lnTo>
                      <a:pt x="110" y="30"/>
                    </a:lnTo>
                    <a:lnTo>
                      <a:pt x="116" y="41"/>
                    </a:lnTo>
                    <a:lnTo>
                      <a:pt x="112" y="44"/>
                    </a:lnTo>
                    <a:lnTo>
                      <a:pt x="125" y="74"/>
                    </a:lnTo>
                    <a:lnTo>
                      <a:pt x="130" y="76"/>
                    </a:lnTo>
                    <a:lnTo>
                      <a:pt x="145" y="76"/>
                    </a:lnTo>
                    <a:lnTo>
                      <a:pt x="148" y="79"/>
                    </a:lnTo>
                    <a:lnTo>
                      <a:pt x="154" y="73"/>
                    </a:lnTo>
                    <a:lnTo>
                      <a:pt x="162" y="70"/>
                    </a:lnTo>
                    <a:lnTo>
                      <a:pt x="169" y="74"/>
                    </a:lnTo>
                    <a:lnTo>
                      <a:pt x="173" y="80"/>
                    </a:lnTo>
                    <a:lnTo>
                      <a:pt x="185" y="80"/>
                    </a:lnTo>
                    <a:lnTo>
                      <a:pt x="195" y="76"/>
                    </a:lnTo>
                    <a:lnTo>
                      <a:pt x="197" y="71"/>
                    </a:lnTo>
                    <a:lnTo>
                      <a:pt x="200" y="80"/>
                    </a:lnTo>
                    <a:lnTo>
                      <a:pt x="207" y="91"/>
                    </a:lnTo>
                    <a:lnTo>
                      <a:pt x="207" y="93"/>
                    </a:lnTo>
                    <a:lnTo>
                      <a:pt x="210" y="93"/>
                    </a:lnTo>
                    <a:lnTo>
                      <a:pt x="224" y="105"/>
                    </a:lnTo>
                    <a:lnTo>
                      <a:pt x="221" y="10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7" name="Freeform 4374">
                <a:extLst>
                  <a:ext uri="{FF2B5EF4-FFF2-40B4-BE49-F238E27FC236}">
                    <a16:creationId xmlns:a16="http://schemas.microsoft.com/office/drawing/2014/main" id="{EC07CA5A-B12C-AC5F-2929-7B28C93E2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42"/>
                <a:ext cx="22" cy="32"/>
              </a:xfrm>
              <a:custGeom>
                <a:avLst/>
                <a:gdLst>
                  <a:gd name="T0" fmla="*/ 3 w 42"/>
                  <a:gd name="T1" fmla="*/ 15 h 64"/>
                  <a:gd name="T2" fmla="*/ 1 w 42"/>
                  <a:gd name="T3" fmla="*/ 20 h 64"/>
                  <a:gd name="T4" fmla="*/ 3 w 42"/>
                  <a:gd name="T5" fmla="*/ 25 h 64"/>
                  <a:gd name="T6" fmla="*/ 3 w 42"/>
                  <a:gd name="T7" fmla="*/ 34 h 64"/>
                  <a:gd name="T8" fmla="*/ 9 w 42"/>
                  <a:gd name="T9" fmla="*/ 37 h 64"/>
                  <a:gd name="T10" fmla="*/ 6 w 42"/>
                  <a:gd name="T11" fmla="*/ 44 h 64"/>
                  <a:gd name="T12" fmla="*/ 3 w 42"/>
                  <a:gd name="T13" fmla="*/ 44 h 64"/>
                  <a:gd name="T14" fmla="*/ 0 w 42"/>
                  <a:gd name="T15" fmla="*/ 50 h 64"/>
                  <a:gd name="T16" fmla="*/ 9 w 42"/>
                  <a:gd name="T17" fmla="*/ 61 h 64"/>
                  <a:gd name="T18" fmla="*/ 13 w 42"/>
                  <a:gd name="T19" fmla="*/ 63 h 64"/>
                  <a:gd name="T20" fmla="*/ 18 w 42"/>
                  <a:gd name="T21" fmla="*/ 61 h 64"/>
                  <a:gd name="T22" fmla="*/ 25 w 42"/>
                  <a:gd name="T23" fmla="*/ 64 h 64"/>
                  <a:gd name="T24" fmla="*/ 25 w 42"/>
                  <a:gd name="T25" fmla="*/ 59 h 64"/>
                  <a:gd name="T26" fmla="*/ 25 w 42"/>
                  <a:gd name="T27" fmla="*/ 56 h 64"/>
                  <a:gd name="T28" fmla="*/ 21 w 42"/>
                  <a:gd name="T29" fmla="*/ 49 h 64"/>
                  <a:gd name="T30" fmla="*/ 25 w 42"/>
                  <a:gd name="T31" fmla="*/ 40 h 64"/>
                  <a:gd name="T32" fmla="*/ 21 w 42"/>
                  <a:gd name="T33" fmla="*/ 37 h 64"/>
                  <a:gd name="T34" fmla="*/ 22 w 42"/>
                  <a:gd name="T35" fmla="*/ 32 h 64"/>
                  <a:gd name="T36" fmla="*/ 36 w 42"/>
                  <a:gd name="T37" fmla="*/ 28 h 64"/>
                  <a:gd name="T38" fmla="*/ 42 w 42"/>
                  <a:gd name="T39" fmla="*/ 20 h 64"/>
                  <a:gd name="T40" fmla="*/ 36 w 42"/>
                  <a:gd name="T41" fmla="*/ 9 h 64"/>
                  <a:gd name="T42" fmla="*/ 33 w 42"/>
                  <a:gd name="T43" fmla="*/ 11 h 64"/>
                  <a:gd name="T44" fmla="*/ 33 w 42"/>
                  <a:gd name="T45" fmla="*/ 6 h 64"/>
                  <a:gd name="T46" fmla="*/ 25 w 42"/>
                  <a:gd name="T47" fmla="*/ 3 h 64"/>
                  <a:gd name="T48" fmla="*/ 19 w 42"/>
                  <a:gd name="T49" fmla="*/ 6 h 64"/>
                  <a:gd name="T50" fmla="*/ 16 w 42"/>
                  <a:gd name="T51" fmla="*/ 5 h 64"/>
                  <a:gd name="T52" fmla="*/ 12 w 42"/>
                  <a:gd name="T53" fmla="*/ 0 h 64"/>
                  <a:gd name="T54" fmla="*/ 9 w 42"/>
                  <a:gd name="T55" fmla="*/ 0 h 64"/>
                  <a:gd name="T56" fmla="*/ 6 w 42"/>
                  <a:gd name="T57" fmla="*/ 6 h 64"/>
                  <a:gd name="T58" fmla="*/ 0 w 42"/>
                  <a:gd name="T59" fmla="*/ 8 h 64"/>
                  <a:gd name="T60" fmla="*/ 3 w 42"/>
                  <a:gd name="T61" fmla="*/ 1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2" h="64">
                    <a:moveTo>
                      <a:pt x="3" y="15"/>
                    </a:moveTo>
                    <a:lnTo>
                      <a:pt x="1" y="20"/>
                    </a:lnTo>
                    <a:lnTo>
                      <a:pt x="3" y="25"/>
                    </a:lnTo>
                    <a:lnTo>
                      <a:pt x="3" y="34"/>
                    </a:lnTo>
                    <a:lnTo>
                      <a:pt x="9" y="37"/>
                    </a:lnTo>
                    <a:lnTo>
                      <a:pt x="6" y="44"/>
                    </a:lnTo>
                    <a:lnTo>
                      <a:pt x="3" y="44"/>
                    </a:lnTo>
                    <a:lnTo>
                      <a:pt x="0" y="50"/>
                    </a:lnTo>
                    <a:lnTo>
                      <a:pt x="9" y="61"/>
                    </a:lnTo>
                    <a:lnTo>
                      <a:pt x="13" y="63"/>
                    </a:lnTo>
                    <a:lnTo>
                      <a:pt x="18" y="61"/>
                    </a:lnTo>
                    <a:lnTo>
                      <a:pt x="25" y="64"/>
                    </a:lnTo>
                    <a:lnTo>
                      <a:pt x="25" y="59"/>
                    </a:lnTo>
                    <a:lnTo>
                      <a:pt x="25" y="56"/>
                    </a:lnTo>
                    <a:lnTo>
                      <a:pt x="21" y="49"/>
                    </a:lnTo>
                    <a:lnTo>
                      <a:pt x="25" y="40"/>
                    </a:lnTo>
                    <a:lnTo>
                      <a:pt x="21" y="37"/>
                    </a:lnTo>
                    <a:lnTo>
                      <a:pt x="22" y="32"/>
                    </a:lnTo>
                    <a:lnTo>
                      <a:pt x="36" y="28"/>
                    </a:lnTo>
                    <a:lnTo>
                      <a:pt x="42" y="20"/>
                    </a:lnTo>
                    <a:lnTo>
                      <a:pt x="36" y="9"/>
                    </a:lnTo>
                    <a:lnTo>
                      <a:pt x="33" y="11"/>
                    </a:lnTo>
                    <a:lnTo>
                      <a:pt x="33" y="6"/>
                    </a:lnTo>
                    <a:lnTo>
                      <a:pt x="25" y="3"/>
                    </a:lnTo>
                    <a:lnTo>
                      <a:pt x="19" y="6"/>
                    </a:lnTo>
                    <a:lnTo>
                      <a:pt x="16" y="5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6" y="6"/>
                    </a:lnTo>
                    <a:lnTo>
                      <a:pt x="0" y="8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8" name="Freeform 4375">
                <a:extLst>
                  <a:ext uri="{FF2B5EF4-FFF2-40B4-BE49-F238E27FC236}">
                    <a16:creationId xmlns:a16="http://schemas.microsoft.com/office/drawing/2014/main" id="{5E80B12A-A8F9-15AA-D849-9014EBCF0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42"/>
                <a:ext cx="22" cy="32"/>
              </a:xfrm>
              <a:custGeom>
                <a:avLst/>
                <a:gdLst>
                  <a:gd name="T0" fmla="*/ 3 w 42"/>
                  <a:gd name="T1" fmla="*/ 15 h 64"/>
                  <a:gd name="T2" fmla="*/ 0 w 42"/>
                  <a:gd name="T3" fmla="*/ 8 h 64"/>
                  <a:gd name="T4" fmla="*/ 6 w 42"/>
                  <a:gd name="T5" fmla="*/ 6 h 64"/>
                  <a:gd name="T6" fmla="*/ 9 w 42"/>
                  <a:gd name="T7" fmla="*/ 0 h 64"/>
                  <a:gd name="T8" fmla="*/ 12 w 42"/>
                  <a:gd name="T9" fmla="*/ 0 h 64"/>
                  <a:gd name="T10" fmla="*/ 16 w 42"/>
                  <a:gd name="T11" fmla="*/ 5 h 64"/>
                  <a:gd name="T12" fmla="*/ 19 w 42"/>
                  <a:gd name="T13" fmla="*/ 6 h 64"/>
                  <a:gd name="T14" fmla="*/ 25 w 42"/>
                  <a:gd name="T15" fmla="*/ 3 h 64"/>
                  <a:gd name="T16" fmla="*/ 33 w 42"/>
                  <a:gd name="T17" fmla="*/ 6 h 64"/>
                  <a:gd name="T18" fmla="*/ 33 w 42"/>
                  <a:gd name="T19" fmla="*/ 11 h 64"/>
                  <a:gd name="T20" fmla="*/ 36 w 42"/>
                  <a:gd name="T21" fmla="*/ 9 h 64"/>
                  <a:gd name="T22" fmla="*/ 42 w 42"/>
                  <a:gd name="T23" fmla="*/ 20 h 64"/>
                  <a:gd name="T24" fmla="*/ 36 w 42"/>
                  <a:gd name="T25" fmla="*/ 28 h 64"/>
                  <a:gd name="T26" fmla="*/ 22 w 42"/>
                  <a:gd name="T27" fmla="*/ 32 h 64"/>
                  <a:gd name="T28" fmla="*/ 21 w 42"/>
                  <a:gd name="T29" fmla="*/ 37 h 64"/>
                  <a:gd name="T30" fmla="*/ 25 w 42"/>
                  <a:gd name="T31" fmla="*/ 40 h 64"/>
                  <a:gd name="T32" fmla="*/ 21 w 42"/>
                  <a:gd name="T33" fmla="*/ 49 h 64"/>
                  <a:gd name="T34" fmla="*/ 25 w 42"/>
                  <a:gd name="T35" fmla="*/ 56 h 64"/>
                  <a:gd name="T36" fmla="*/ 25 w 42"/>
                  <a:gd name="T37" fmla="*/ 59 h 64"/>
                  <a:gd name="T38" fmla="*/ 25 w 42"/>
                  <a:gd name="T39" fmla="*/ 64 h 64"/>
                  <a:gd name="T40" fmla="*/ 18 w 42"/>
                  <a:gd name="T41" fmla="*/ 61 h 64"/>
                  <a:gd name="T42" fmla="*/ 13 w 42"/>
                  <a:gd name="T43" fmla="*/ 63 h 64"/>
                  <a:gd name="T44" fmla="*/ 9 w 42"/>
                  <a:gd name="T45" fmla="*/ 61 h 64"/>
                  <a:gd name="T46" fmla="*/ 0 w 42"/>
                  <a:gd name="T47" fmla="*/ 50 h 64"/>
                  <a:gd name="T48" fmla="*/ 3 w 42"/>
                  <a:gd name="T49" fmla="*/ 44 h 64"/>
                  <a:gd name="T50" fmla="*/ 6 w 42"/>
                  <a:gd name="T51" fmla="*/ 44 h 64"/>
                  <a:gd name="T52" fmla="*/ 9 w 42"/>
                  <a:gd name="T53" fmla="*/ 37 h 64"/>
                  <a:gd name="T54" fmla="*/ 3 w 42"/>
                  <a:gd name="T55" fmla="*/ 34 h 64"/>
                  <a:gd name="T56" fmla="*/ 3 w 42"/>
                  <a:gd name="T57" fmla="*/ 25 h 64"/>
                  <a:gd name="T58" fmla="*/ 1 w 42"/>
                  <a:gd name="T59" fmla="*/ 20 h 64"/>
                  <a:gd name="T60" fmla="*/ 3 w 42"/>
                  <a:gd name="T61" fmla="*/ 1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2" h="64">
                    <a:moveTo>
                      <a:pt x="3" y="15"/>
                    </a:moveTo>
                    <a:lnTo>
                      <a:pt x="0" y="8"/>
                    </a:lnTo>
                    <a:lnTo>
                      <a:pt x="6" y="6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6" y="5"/>
                    </a:lnTo>
                    <a:lnTo>
                      <a:pt x="19" y="6"/>
                    </a:lnTo>
                    <a:lnTo>
                      <a:pt x="25" y="3"/>
                    </a:lnTo>
                    <a:lnTo>
                      <a:pt x="33" y="6"/>
                    </a:lnTo>
                    <a:lnTo>
                      <a:pt x="33" y="11"/>
                    </a:lnTo>
                    <a:lnTo>
                      <a:pt x="36" y="9"/>
                    </a:lnTo>
                    <a:lnTo>
                      <a:pt x="42" y="20"/>
                    </a:lnTo>
                    <a:lnTo>
                      <a:pt x="36" y="28"/>
                    </a:lnTo>
                    <a:lnTo>
                      <a:pt x="22" y="32"/>
                    </a:lnTo>
                    <a:lnTo>
                      <a:pt x="21" y="37"/>
                    </a:lnTo>
                    <a:lnTo>
                      <a:pt x="25" y="40"/>
                    </a:lnTo>
                    <a:lnTo>
                      <a:pt x="21" y="49"/>
                    </a:lnTo>
                    <a:lnTo>
                      <a:pt x="25" y="56"/>
                    </a:lnTo>
                    <a:lnTo>
                      <a:pt x="25" y="59"/>
                    </a:lnTo>
                    <a:lnTo>
                      <a:pt x="25" y="64"/>
                    </a:lnTo>
                    <a:lnTo>
                      <a:pt x="18" y="61"/>
                    </a:lnTo>
                    <a:lnTo>
                      <a:pt x="13" y="63"/>
                    </a:lnTo>
                    <a:lnTo>
                      <a:pt x="9" y="61"/>
                    </a:lnTo>
                    <a:lnTo>
                      <a:pt x="0" y="50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9" y="37"/>
                    </a:lnTo>
                    <a:lnTo>
                      <a:pt x="3" y="34"/>
                    </a:lnTo>
                    <a:lnTo>
                      <a:pt x="3" y="25"/>
                    </a:lnTo>
                    <a:lnTo>
                      <a:pt x="1" y="20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9" name="Freeform 4376">
                <a:extLst>
                  <a:ext uri="{FF2B5EF4-FFF2-40B4-BE49-F238E27FC236}">
                    <a16:creationId xmlns:a16="http://schemas.microsoft.com/office/drawing/2014/main" id="{DBF4A402-3EFF-D622-76EF-93D21D923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42"/>
                <a:ext cx="22" cy="32"/>
              </a:xfrm>
              <a:custGeom>
                <a:avLst/>
                <a:gdLst>
                  <a:gd name="T0" fmla="*/ 3 w 42"/>
                  <a:gd name="T1" fmla="*/ 15 h 64"/>
                  <a:gd name="T2" fmla="*/ 0 w 42"/>
                  <a:gd name="T3" fmla="*/ 8 h 64"/>
                  <a:gd name="T4" fmla="*/ 6 w 42"/>
                  <a:gd name="T5" fmla="*/ 6 h 64"/>
                  <a:gd name="T6" fmla="*/ 9 w 42"/>
                  <a:gd name="T7" fmla="*/ 0 h 64"/>
                  <a:gd name="T8" fmla="*/ 12 w 42"/>
                  <a:gd name="T9" fmla="*/ 0 h 64"/>
                  <a:gd name="T10" fmla="*/ 16 w 42"/>
                  <a:gd name="T11" fmla="*/ 5 h 64"/>
                  <a:gd name="T12" fmla="*/ 19 w 42"/>
                  <a:gd name="T13" fmla="*/ 6 h 64"/>
                  <a:gd name="T14" fmla="*/ 25 w 42"/>
                  <a:gd name="T15" fmla="*/ 3 h 64"/>
                  <a:gd name="T16" fmla="*/ 33 w 42"/>
                  <a:gd name="T17" fmla="*/ 6 h 64"/>
                  <a:gd name="T18" fmla="*/ 33 w 42"/>
                  <a:gd name="T19" fmla="*/ 11 h 64"/>
                  <a:gd name="T20" fmla="*/ 36 w 42"/>
                  <a:gd name="T21" fmla="*/ 9 h 64"/>
                  <a:gd name="T22" fmla="*/ 42 w 42"/>
                  <a:gd name="T23" fmla="*/ 20 h 64"/>
                  <a:gd name="T24" fmla="*/ 36 w 42"/>
                  <a:gd name="T25" fmla="*/ 28 h 64"/>
                  <a:gd name="T26" fmla="*/ 22 w 42"/>
                  <a:gd name="T27" fmla="*/ 32 h 64"/>
                  <a:gd name="T28" fmla="*/ 21 w 42"/>
                  <a:gd name="T29" fmla="*/ 37 h 64"/>
                  <a:gd name="T30" fmla="*/ 25 w 42"/>
                  <a:gd name="T31" fmla="*/ 40 h 64"/>
                  <a:gd name="T32" fmla="*/ 21 w 42"/>
                  <a:gd name="T33" fmla="*/ 49 h 64"/>
                  <a:gd name="T34" fmla="*/ 25 w 42"/>
                  <a:gd name="T35" fmla="*/ 56 h 64"/>
                  <a:gd name="T36" fmla="*/ 25 w 42"/>
                  <a:gd name="T37" fmla="*/ 59 h 64"/>
                  <a:gd name="T38" fmla="*/ 25 w 42"/>
                  <a:gd name="T39" fmla="*/ 64 h 64"/>
                  <a:gd name="T40" fmla="*/ 18 w 42"/>
                  <a:gd name="T41" fmla="*/ 61 h 64"/>
                  <a:gd name="T42" fmla="*/ 13 w 42"/>
                  <a:gd name="T43" fmla="*/ 63 h 64"/>
                  <a:gd name="T44" fmla="*/ 9 w 42"/>
                  <a:gd name="T45" fmla="*/ 61 h 64"/>
                  <a:gd name="T46" fmla="*/ 0 w 42"/>
                  <a:gd name="T47" fmla="*/ 50 h 64"/>
                  <a:gd name="T48" fmla="*/ 3 w 42"/>
                  <a:gd name="T49" fmla="*/ 44 h 64"/>
                  <a:gd name="T50" fmla="*/ 6 w 42"/>
                  <a:gd name="T51" fmla="*/ 44 h 64"/>
                  <a:gd name="T52" fmla="*/ 9 w 42"/>
                  <a:gd name="T53" fmla="*/ 37 h 64"/>
                  <a:gd name="T54" fmla="*/ 3 w 42"/>
                  <a:gd name="T55" fmla="*/ 34 h 64"/>
                  <a:gd name="T56" fmla="*/ 3 w 42"/>
                  <a:gd name="T57" fmla="*/ 25 h 64"/>
                  <a:gd name="T58" fmla="*/ 1 w 42"/>
                  <a:gd name="T59" fmla="*/ 20 h 64"/>
                  <a:gd name="T60" fmla="*/ 3 w 42"/>
                  <a:gd name="T61" fmla="*/ 1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2" h="64">
                    <a:moveTo>
                      <a:pt x="3" y="15"/>
                    </a:moveTo>
                    <a:lnTo>
                      <a:pt x="0" y="8"/>
                    </a:lnTo>
                    <a:lnTo>
                      <a:pt x="6" y="6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6" y="5"/>
                    </a:lnTo>
                    <a:lnTo>
                      <a:pt x="19" y="6"/>
                    </a:lnTo>
                    <a:lnTo>
                      <a:pt x="25" y="3"/>
                    </a:lnTo>
                    <a:lnTo>
                      <a:pt x="33" y="6"/>
                    </a:lnTo>
                    <a:lnTo>
                      <a:pt x="33" y="11"/>
                    </a:lnTo>
                    <a:lnTo>
                      <a:pt x="36" y="9"/>
                    </a:lnTo>
                    <a:lnTo>
                      <a:pt x="42" y="20"/>
                    </a:lnTo>
                    <a:lnTo>
                      <a:pt x="36" y="28"/>
                    </a:lnTo>
                    <a:lnTo>
                      <a:pt x="22" y="32"/>
                    </a:lnTo>
                    <a:lnTo>
                      <a:pt x="21" y="37"/>
                    </a:lnTo>
                    <a:lnTo>
                      <a:pt x="25" y="40"/>
                    </a:lnTo>
                    <a:lnTo>
                      <a:pt x="21" y="49"/>
                    </a:lnTo>
                    <a:lnTo>
                      <a:pt x="25" y="56"/>
                    </a:lnTo>
                    <a:lnTo>
                      <a:pt x="25" y="59"/>
                    </a:lnTo>
                    <a:lnTo>
                      <a:pt x="25" y="64"/>
                    </a:lnTo>
                    <a:lnTo>
                      <a:pt x="18" y="61"/>
                    </a:lnTo>
                    <a:lnTo>
                      <a:pt x="13" y="63"/>
                    </a:lnTo>
                    <a:lnTo>
                      <a:pt x="9" y="61"/>
                    </a:lnTo>
                    <a:lnTo>
                      <a:pt x="0" y="50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9" y="37"/>
                    </a:lnTo>
                    <a:lnTo>
                      <a:pt x="3" y="34"/>
                    </a:lnTo>
                    <a:lnTo>
                      <a:pt x="3" y="25"/>
                    </a:lnTo>
                    <a:lnTo>
                      <a:pt x="1" y="20"/>
                    </a:lnTo>
                    <a:lnTo>
                      <a:pt x="3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0" name="Freeform 4377">
                <a:extLst>
                  <a:ext uri="{FF2B5EF4-FFF2-40B4-BE49-F238E27FC236}">
                    <a16:creationId xmlns:a16="http://schemas.microsoft.com/office/drawing/2014/main" id="{DA4DB751-3897-27FF-E026-CA8AEE05A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7"/>
                <a:ext cx="73" cy="75"/>
              </a:xfrm>
              <a:custGeom>
                <a:avLst/>
                <a:gdLst>
                  <a:gd name="T0" fmla="*/ 26 w 146"/>
                  <a:gd name="T1" fmla="*/ 17 h 149"/>
                  <a:gd name="T2" fmla="*/ 17 w 146"/>
                  <a:gd name="T3" fmla="*/ 23 h 149"/>
                  <a:gd name="T4" fmla="*/ 15 w 146"/>
                  <a:gd name="T5" fmla="*/ 26 h 149"/>
                  <a:gd name="T6" fmla="*/ 9 w 146"/>
                  <a:gd name="T7" fmla="*/ 30 h 149"/>
                  <a:gd name="T8" fmla="*/ 6 w 146"/>
                  <a:gd name="T9" fmla="*/ 29 h 149"/>
                  <a:gd name="T10" fmla="*/ 0 w 146"/>
                  <a:gd name="T11" fmla="*/ 32 h 149"/>
                  <a:gd name="T12" fmla="*/ 5 w 146"/>
                  <a:gd name="T13" fmla="*/ 38 h 149"/>
                  <a:gd name="T14" fmla="*/ 9 w 146"/>
                  <a:gd name="T15" fmla="*/ 44 h 149"/>
                  <a:gd name="T16" fmla="*/ 9 w 146"/>
                  <a:gd name="T17" fmla="*/ 47 h 149"/>
                  <a:gd name="T18" fmla="*/ 15 w 146"/>
                  <a:gd name="T19" fmla="*/ 50 h 149"/>
                  <a:gd name="T20" fmla="*/ 17 w 146"/>
                  <a:gd name="T21" fmla="*/ 58 h 149"/>
                  <a:gd name="T22" fmla="*/ 21 w 146"/>
                  <a:gd name="T23" fmla="*/ 62 h 149"/>
                  <a:gd name="T24" fmla="*/ 23 w 146"/>
                  <a:gd name="T25" fmla="*/ 73 h 149"/>
                  <a:gd name="T26" fmla="*/ 24 w 146"/>
                  <a:gd name="T27" fmla="*/ 76 h 149"/>
                  <a:gd name="T28" fmla="*/ 29 w 146"/>
                  <a:gd name="T29" fmla="*/ 81 h 149"/>
                  <a:gd name="T30" fmla="*/ 29 w 146"/>
                  <a:gd name="T31" fmla="*/ 87 h 149"/>
                  <a:gd name="T32" fmla="*/ 29 w 146"/>
                  <a:gd name="T33" fmla="*/ 90 h 149"/>
                  <a:gd name="T34" fmla="*/ 35 w 146"/>
                  <a:gd name="T35" fmla="*/ 100 h 149"/>
                  <a:gd name="T36" fmla="*/ 37 w 146"/>
                  <a:gd name="T37" fmla="*/ 105 h 149"/>
                  <a:gd name="T38" fmla="*/ 38 w 146"/>
                  <a:gd name="T39" fmla="*/ 112 h 149"/>
                  <a:gd name="T40" fmla="*/ 46 w 146"/>
                  <a:gd name="T41" fmla="*/ 128 h 149"/>
                  <a:gd name="T42" fmla="*/ 49 w 146"/>
                  <a:gd name="T43" fmla="*/ 135 h 149"/>
                  <a:gd name="T44" fmla="*/ 55 w 146"/>
                  <a:gd name="T45" fmla="*/ 135 h 149"/>
                  <a:gd name="T46" fmla="*/ 53 w 146"/>
                  <a:gd name="T47" fmla="*/ 137 h 149"/>
                  <a:gd name="T48" fmla="*/ 59 w 146"/>
                  <a:gd name="T49" fmla="*/ 146 h 149"/>
                  <a:gd name="T50" fmla="*/ 62 w 146"/>
                  <a:gd name="T51" fmla="*/ 149 h 149"/>
                  <a:gd name="T52" fmla="*/ 68 w 146"/>
                  <a:gd name="T53" fmla="*/ 134 h 149"/>
                  <a:gd name="T54" fmla="*/ 73 w 146"/>
                  <a:gd name="T55" fmla="*/ 129 h 149"/>
                  <a:gd name="T56" fmla="*/ 79 w 146"/>
                  <a:gd name="T57" fmla="*/ 117 h 149"/>
                  <a:gd name="T58" fmla="*/ 91 w 146"/>
                  <a:gd name="T59" fmla="*/ 123 h 149"/>
                  <a:gd name="T60" fmla="*/ 96 w 146"/>
                  <a:gd name="T61" fmla="*/ 122 h 149"/>
                  <a:gd name="T62" fmla="*/ 109 w 146"/>
                  <a:gd name="T63" fmla="*/ 112 h 149"/>
                  <a:gd name="T64" fmla="*/ 115 w 146"/>
                  <a:gd name="T65" fmla="*/ 114 h 149"/>
                  <a:gd name="T66" fmla="*/ 122 w 146"/>
                  <a:gd name="T67" fmla="*/ 106 h 149"/>
                  <a:gd name="T68" fmla="*/ 125 w 146"/>
                  <a:gd name="T69" fmla="*/ 117 h 149"/>
                  <a:gd name="T70" fmla="*/ 131 w 146"/>
                  <a:gd name="T71" fmla="*/ 111 h 149"/>
                  <a:gd name="T72" fmla="*/ 146 w 146"/>
                  <a:gd name="T73" fmla="*/ 106 h 149"/>
                  <a:gd name="T74" fmla="*/ 132 w 146"/>
                  <a:gd name="T75" fmla="*/ 81 h 149"/>
                  <a:gd name="T76" fmla="*/ 128 w 146"/>
                  <a:gd name="T77" fmla="*/ 74 h 149"/>
                  <a:gd name="T78" fmla="*/ 122 w 146"/>
                  <a:gd name="T79" fmla="*/ 64 h 149"/>
                  <a:gd name="T80" fmla="*/ 114 w 146"/>
                  <a:gd name="T81" fmla="*/ 68 h 149"/>
                  <a:gd name="T82" fmla="*/ 112 w 146"/>
                  <a:gd name="T83" fmla="*/ 71 h 149"/>
                  <a:gd name="T84" fmla="*/ 96 w 146"/>
                  <a:gd name="T85" fmla="*/ 55 h 149"/>
                  <a:gd name="T86" fmla="*/ 74 w 146"/>
                  <a:gd name="T87" fmla="*/ 20 h 149"/>
                  <a:gd name="T88" fmla="*/ 74 w 146"/>
                  <a:gd name="T89" fmla="*/ 5 h 149"/>
                  <a:gd name="T90" fmla="*/ 59 w 146"/>
                  <a:gd name="T91" fmla="*/ 11 h 149"/>
                  <a:gd name="T92" fmla="*/ 55 w 146"/>
                  <a:gd name="T93" fmla="*/ 9 h 149"/>
                  <a:gd name="T94" fmla="*/ 50 w 146"/>
                  <a:gd name="T95" fmla="*/ 3 h 149"/>
                  <a:gd name="T96" fmla="*/ 46 w 146"/>
                  <a:gd name="T97" fmla="*/ 5 h 149"/>
                  <a:gd name="T98" fmla="*/ 40 w 146"/>
                  <a:gd name="T99" fmla="*/ 0 h 149"/>
                  <a:gd name="T100" fmla="*/ 37 w 146"/>
                  <a:gd name="T101" fmla="*/ 6 h 149"/>
                  <a:gd name="T102" fmla="*/ 30 w 146"/>
                  <a:gd name="T103" fmla="*/ 8 h 149"/>
                  <a:gd name="T104" fmla="*/ 26 w 146"/>
                  <a:gd name="T105" fmla="*/ 1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6" h="149">
                    <a:moveTo>
                      <a:pt x="26" y="17"/>
                    </a:moveTo>
                    <a:lnTo>
                      <a:pt x="17" y="23"/>
                    </a:lnTo>
                    <a:lnTo>
                      <a:pt x="15" y="26"/>
                    </a:lnTo>
                    <a:lnTo>
                      <a:pt x="9" y="30"/>
                    </a:lnTo>
                    <a:lnTo>
                      <a:pt x="6" y="29"/>
                    </a:lnTo>
                    <a:lnTo>
                      <a:pt x="0" y="32"/>
                    </a:lnTo>
                    <a:lnTo>
                      <a:pt x="5" y="38"/>
                    </a:lnTo>
                    <a:lnTo>
                      <a:pt x="9" y="44"/>
                    </a:lnTo>
                    <a:lnTo>
                      <a:pt x="9" y="47"/>
                    </a:lnTo>
                    <a:lnTo>
                      <a:pt x="15" y="50"/>
                    </a:lnTo>
                    <a:lnTo>
                      <a:pt x="17" y="58"/>
                    </a:lnTo>
                    <a:lnTo>
                      <a:pt x="21" y="62"/>
                    </a:lnTo>
                    <a:lnTo>
                      <a:pt x="23" y="73"/>
                    </a:lnTo>
                    <a:lnTo>
                      <a:pt x="24" y="76"/>
                    </a:lnTo>
                    <a:lnTo>
                      <a:pt x="29" y="81"/>
                    </a:lnTo>
                    <a:lnTo>
                      <a:pt x="29" y="87"/>
                    </a:lnTo>
                    <a:lnTo>
                      <a:pt x="29" y="90"/>
                    </a:lnTo>
                    <a:lnTo>
                      <a:pt x="35" y="100"/>
                    </a:lnTo>
                    <a:lnTo>
                      <a:pt x="37" y="105"/>
                    </a:lnTo>
                    <a:lnTo>
                      <a:pt x="38" y="112"/>
                    </a:lnTo>
                    <a:lnTo>
                      <a:pt x="46" y="128"/>
                    </a:lnTo>
                    <a:lnTo>
                      <a:pt x="49" y="135"/>
                    </a:lnTo>
                    <a:lnTo>
                      <a:pt x="55" y="135"/>
                    </a:lnTo>
                    <a:lnTo>
                      <a:pt x="53" y="137"/>
                    </a:lnTo>
                    <a:lnTo>
                      <a:pt x="59" y="146"/>
                    </a:lnTo>
                    <a:lnTo>
                      <a:pt x="62" y="149"/>
                    </a:lnTo>
                    <a:lnTo>
                      <a:pt x="68" y="134"/>
                    </a:lnTo>
                    <a:lnTo>
                      <a:pt x="73" y="129"/>
                    </a:lnTo>
                    <a:lnTo>
                      <a:pt x="79" y="117"/>
                    </a:lnTo>
                    <a:lnTo>
                      <a:pt x="91" y="123"/>
                    </a:lnTo>
                    <a:lnTo>
                      <a:pt x="96" y="122"/>
                    </a:lnTo>
                    <a:lnTo>
                      <a:pt x="109" y="112"/>
                    </a:lnTo>
                    <a:lnTo>
                      <a:pt x="115" y="114"/>
                    </a:lnTo>
                    <a:lnTo>
                      <a:pt x="122" y="106"/>
                    </a:lnTo>
                    <a:lnTo>
                      <a:pt x="125" y="117"/>
                    </a:lnTo>
                    <a:lnTo>
                      <a:pt x="131" y="111"/>
                    </a:lnTo>
                    <a:lnTo>
                      <a:pt x="146" y="106"/>
                    </a:lnTo>
                    <a:lnTo>
                      <a:pt x="132" y="81"/>
                    </a:lnTo>
                    <a:lnTo>
                      <a:pt x="128" y="74"/>
                    </a:lnTo>
                    <a:lnTo>
                      <a:pt x="122" y="64"/>
                    </a:lnTo>
                    <a:lnTo>
                      <a:pt x="114" y="68"/>
                    </a:lnTo>
                    <a:lnTo>
                      <a:pt x="112" y="71"/>
                    </a:lnTo>
                    <a:lnTo>
                      <a:pt x="96" y="55"/>
                    </a:lnTo>
                    <a:lnTo>
                      <a:pt x="74" y="20"/>
                    </a:lnTo>
                    <a:lnTo>
                      <a:pt x="74" y="5"/>
                    </a:lnTo>
                    <a:lnTo>
                      <a:pt x="59" y="11"/>
                    </a:lnTo>
                    <a:lnTo>
                      <a:pt x="55" y="9"/>
                    </a:lnTo>
                    <a:lnTo>
                      <a:pt x="50" y="3"/>
                    </a:lnTo>
                    <a:lnTo>
                      <a:pt x="46" y="5"/>
                    </a:lnTo>
                    <a:lnTo>
                      <a:pt x="40" y="0"/>
                    </a:lnTo>
                    <a:lnTo>
                      <a:pt x="37" y="6"/>
                    </a:lnTo>
                    <a:lnTo>
                      <a:pt x="30" y="8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1" name="Freeform 4378">
                <a:extLst>
                  <a:ext uri="{FF2B5EF4-FFF2-40B4-BE49-F238E27FC236}">
                    <a16:creationId xmlns:a16="http://schemas.microsoft.com/office/drawing/2014/main" id="{5E61E90A-FD55-7935-84E5-FCED84FF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7"/>
                <a:ext cx="73" cy="75"/>
              </a:xfrm>
              <a:custGeom>
                <a:avLst/>
                <a:gdLst>
                  <a:gd name="T0" fmla="*/ 26 w 146"/>
                  <a:gd name="T1" fmla="*/ 17 h 149"/>
                  <a:gd name="T2" fmla="*/ 30 w 146"/>
                  <a:gd name="T3" fmla="*/ 8 h 149"/>
                  <a:gd name="T4" fmla="*/ 37 w 146"/>
                  <a:gd name="T5" fmla="*/ 6 h 149"/>
                  <a:gd name="T6" fmla="*/ 40 w 146"/>
                  <a:gd name="T7" fmla="*/ 0 h 149"/>
                  <a:gd name="T8" fmla="*/ 46 w 146"/>
                  <a:gd name="T9" fmla="*/ 5 h 149"/>
                  <a:gd name="T10" fmla="*/ 50 w 146"/>
                  <a:gd name="T11" fmla="*/ 3 h 149"/>
                  <a:gd name="T12" fmla="*/ 55 w 146"/>
                  <a:gd name="T13" fmla="*/ 9 h 149"/>
                  <a:gd name="T14" fmla="*/ 59 w 146"/>
                  <a:gd name="T15" fmla="*/ 11 h 149"/>
                  <a:gd name="T16" fmla="*/ 74 w 146"/>
                  <a:gd name="T17" fmla="*/ 5 h 149"/>
                  <a:gd name="T18" fmla="*/ 74 w 146"/>
                  <a:gd name="T19" fmla="*/ 20 h 149"/>
                  <a:gd name="T20" fmla="*/ 96 w 146"/>
                  <a:gd name="T21" fmla="*/ 55 h 149"/>
                  <a:gd name="T22" fmla="*/ 112 w 146"/>
                  <a:gd name="T23" fmla="*/ 71 h 149"/>
                  <a:gd name="T24" fmla="*/ 114 w 146"/>
                  <a:gd name="T25" fmla="*/ 68 h 149"/>
                  <a:gd name="T26" fmla="*/ 122 w 146"/>
                  <a:gd name="T27" fmla="*/ 64 h 149"/>
                  <a:gd name="T28" fmla="*/ 128 w 146"/>
                  <a:gd name="T29" fmla="*/ 74 h 149"/>
                  <a:gd name="T30" fmla="*/ 132 w 146"/>
                  <a:gd name="T31" fmla="*/ 81 h 149"/>
                  <a:gd name="T32" fmla="*/ 146 w 146"/>
                  <a:gd name="T33" fmla="*/ 106 h 149"/>
                  <a:gd name="T34" fmla="*/ 131 w 146"/>
                  <a:gd name="T35" fmla="*/ 111 h 149"/>
                  <a:gd name="T36" fmla="*/ 125 w 146"/>
                  <a:gd name="T37" fmla="*/ 117 h 149"/>
                  <a:gd name="T38" fmla="*/ 122 w 146"/>
                  <a:gd name="T39" fmla="*/ 106 h 149"/>
                  <a:gd name="T40" fmla="*/ 115 w 146"/>
                  <a:gd name="T41" fmla="*/ 114 h 149"/>
                  <a:gd name="T42" fmla="*/ 109 w 146"/>
                  <a:gd name="T43" fmla="*/ 112 h 149"/>
                  <a:gd name="T44" fmla="*/ 96 w 146"/>
                  <a:gd name="T45" fmla="*/ 122 h 149"/>
                  <a:gd name="T46" fmla="*/ 91 w 146"/>
                  <a:gd name="T47" fmla="*/ 123 h 149"/>
                  <a:gd name="T48" fmla="*/ 79 w 146"/>
                  <a:gd name="T49" fmla="*/ 117 h 149"/>
                  <a:gd name="T50" fmla="*/ 73 w 146"/>
                  <a:gd name="T51" fmla="*/ 129 h 149"/>
                  <a:gd name="T52" fmla="*/ 68 w 146"/>
                  <a:gd name="T53" fmla="*/ 134 h 149"/>
                  <a:gd name="T54" fmla="*/ 62 w 146"/>
                  <a:gd name="T55" fmla="*/ 149 h 149"/>
                  <a:gd name="T56" fmla="*/ 59 w 146"/>
                  <a:gd name="T57" fmla="*/ 146 h 149"/>
                  <a:gd name="T58" fmla="*/ 53 w 146"/>
                  <a:gd name="T59" fmla="*/ 137 h 149"/>
                  <a:gd name="T60" fmla="*/ 55 w 146"/>
                  <a:gd name="T61" fmla="*/ 135 h 149"/>
                  <a:gd name="T62" fmla="*/ 49 w 146"/>
                  <a:gd name="T63" fmla="*/ 135 h 149"/>
                  <a:gd name="T64" fmla="*/ 46 w 146"/>
                  <a:gd name="T65" fmla="*/ 128 h 149"/>
                  <a:gd name="T66" fmla="*/ 38 w 146"/>
                  <a:gd name="T67" fmla="*/ 112 h 149"/>
                  <a:gd name="T68" fmla="*/ 37 w 146"/>
                  <a:gd name="T69" fmla="*/ 105 h 149"/>
                  <a:gd name="T70" fmla="*/ 35 w 146"/>
                  <a:gd name="T71" fmla="*/ 100 h 149"/>
                  <a:gd name="T72" fmla="*/ 29 w 146"/>
                  <a:gd name="T73" fmla="*/ 90 h 149"/>
                  <a:gd name="T74" fmla="*/ 29 w 146"/>
                  <a:gd name="T75" fmla="*/ 87 h 149"/>
                  <a:gd name="T76" fmla="*/ 29 w 146"/>
                  <a:gd name="T77" fmla="*/ 81 h 149"/>
                  <a:gd name="T78" fmla="*/ 24 w 146"/>
                  <a:gd name="T79" fmla="*/ 76 h 149"/>
                  <a:gd name="T80" fmla="*/ 23 w 146"/>
                  <a:gd name="T81" fmla="*/ 73 h 149"/>
                  <a:gd name="T82" fmla="*/ 21 w 146"/>
                  <a:gd name="T83" fmla="*/ 62 h 149"/>
                  <a:gd name="T84" fmla="*/ 17 w 146"/>
                  <a:gd name="T85" fmla="*/ 58 h 149"/>
                  <a:gd name="T86" fmla="*/ 15 w 146"/>
                  <a:gd name="T87" fmla="*/ 50 h 149"/>
                  <a:gd name="T88" fmla="*/ 9 w 146"/>
                  <a:gd name="T89" fmla="*/ 47 h 149"/>
                  <a:gd name="T90" fmla="*/ 9 w 146"/>
                  <a:gd name="T91" fmla="*/ 44 h 149"/>
                  <a:gd name="T92" fmla="*/ 5 w 146"/>
                  <a:gd name="T93" fmla="*/ 38 h 149"/>
                  <a:gd name="T94" fmla="*/ 0 w 146"/>
                  <a:gd name="T95" fmla="*/ 32 h 149"/>
                  <a:gd name="T96" fmla="*/ 6 w 146"/>
                  <a:gd name="T97" fmla="*/ 29 h 149"/>
                  <a:gd name="T98" fmla="*/ 9 w 146"/>
                  <a:gd name="T99" fmla="*/ 30 h 149"/>
                  <a:gd name="T100" fmla="*/ 15 w 146"/>
                  <a:gd name="T101" fmla="*/ 26 h 149"/>
                  <a:gd name="T102" fmla="*/ 17 w 146"/>
                  <a:gd name="T103" fmla="*/ 23 h 149"/>
                  <a:gd name="T104" fmla="*/ 26 w 146"/>
                  <a:gd name="T105" fmla="*/ 1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6" h="149">
                    <a:moveTo>
                      <a:pt x="26" y="17"/>
                    </a:moveTo>
                    <a:lnTo>
                      <a:pt x="30" y="8"/>
                    </a:lnTo>
                    <a:lnTo>
                      <a:pt x="37" y="6"/>
                    </a:lnTo>
                    <a:lnTo>
                      <a:pt x="40" y="0"/>
                    </a:lnTo>
                    <a:lnTo>
                      <a:pt x="46" y="5"/>
                    </a:lnTo>
                    <a:lnTo>
                      <a:pt x="50" y="3"/>
                    </a:lnTo>
                    <a:lnTo>
                      <a:pt x="55" y="9"/>
                    </a:lnTo>
                    <a:lnTo>
                      <a:pt x="59" y="11"/>
                    </a:lnTo>
                    <a:lnTo>
                      <a:pt x="74" y="5"/>
                    </a:lnTo>
                    <a:lnTo>
                      <a:pt x="74" y="20"/>
                    </a:lnTo>
                    <a:lnTo>
                      <a:pt x="96" y="55"/>
                    </a:lnTo>
                    <a:lnTo>
                      <a:pt x="112" y="71"/>
                    </a:lnTo>
                    <a:lnTo>
                      <a:pt x="114" y="68"/>
                    </a:lnTo>
                    <a:lnTo>
                      <a:pt x="122" y="64"/>
                    </a:lnTo>
                    <a:lnTo>
                      <a:pt x="128" y="74"/>
                    </a:lnTo>
                    <a:lnTo>
                      <a:pt x="132" y="81"/>
                    </a:lnTo>
                    <a:lnTo>
                      <a:pt x="146" y="106"/>
                    </a:lnTo>
                    <a:lnTo>
                      <a:pt x="131" y="111"/>
                    </a:lnTo>
                    <a:lnTo>
                      <a:pt x="125" y="117"/>
                    </a:lnTo>
                    <a:lnTo>
                      <a:pt x="122" y="106"/>
                    </a:lnTo>
                    <a:lnTo>
                      <a:pt x="115" y="114"/>
                    </a:lnTo>
                    <a:lnTo>
                      <a:pt x="109" y="112"/>
                    </a:lnTo>
                    <a:lnTo>
                      <a:pt x="96" y="122"/>
                    </a:lnTo>
                    <a:lnTo>
                      <a:pt x="91" y="123"/>
                    </a:lnTo>
                    <a:lnTo>
                      <a:pt x="79" y="117"/>
                    </a:lnTo>
                    <a:lnTo>
                      <a:pt x="73" y="129"/>
                    </a:lnTo>
                    <a:lnTo>
                      <a:pt x="68" y="134"/>
                    </a:lnTo>
                    <a:lnTo>
                      <a:pt x="62" y="149"/>
                    </a:lnTo>
                    <a:lnTo>
                      <a:pt x="59" y="146"/>
                    </a:lnTo>
                    <a:lnTo>
                      <a:pt x="53" y="137"/>
                    </a:lnTo>
                    <a:lnTo>
                      <a:pt x="55" y="135"/>
                    </a:lnTo>
                    <a:lnTo>
                      <a:pt x="49" y="135"/>
                    </a:lnTo>
                    <a:lnTo>
                      <a:pt x="46" y="128"/>
                    </a:lnTo>
                    <a:lnTo>
                      <a:pt x="38" y="112"/>
                    </a:lnTo>
                    <a:lnTo>
                      <a:pt x="37" y="105"/>
                    </a:lnTo>
                    <a:lnTo>
                      <a:pt x="35" y="100"/>
                    </a:lnTo>
                    <a:lnTo>
                      <a:pt x="29" y="90"/>
                    </a:lnTo>
                    <a:lnTo>
                      <a:pt x="29" y="87"/>
                    </a:lnTo>
                    <a:lnTo>
                      <a:pt x="29" y="81"/>
                    </a:lnTo>
                    <a:lnTo>
                      <a:pt x="24" y="76"/>
                    </a:lnTo>
                    <a:lnTo>
                      <a:pt x="23" y="73"/>
                    </a:lnTo>
                    <a:lnTo>
                      <a:pt x="21" y="62"/>
                    </a:lnTo>
                    <a:lnTo>
                      <a:pt x="17" y="58"/>
                    </a:lnTo>
                    <a:lnTo>
                      <a:pt x="15" y="50"/>
                    </a:lnTo>
                    <a:lnTo>
                      <a:pt x="9" y="47"/>
                    </a:lnTo>
                    <a:lnTo>
                      <a:pt x="9" y="44"/>
                    </a:lnTo>
                    <a:lnTo>
                      <a:pt x="5" y="38"/>
                    </a:lnTo>
                    <a:lnTo>
                      <a:pt x="0" y="32"/>
                    </a:lnTo>
                    <a:lnTo>
                      <a:pt x="6" y="29"/>
                    </a:lnTo>
                    <a:lnTo>
                      <a:pt x="9" y="30"/>
                    </a:lnTo>
                    <a:lnTo>
                      <a:pt x="15" y="26"/>
                    </a:lnTo>
                    <a:lnTo>
                      <a:pt x="17" y="23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2" name="Freeform 4379">
                <a:extLst>
                  <a:ext uri="{FF2B5EF4-FFF2-40B4-BE49-F238E27FC236}">
                    <a16:creationId xmlns:a16="http://schemas.microsoft.com/office/drawing/2014/main" id="{1852C575-B66B-E59C-C56C-95F9868DC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7"/>
                <a:ext cx="73" cy="75"/>
              </a:xfrm>
              <a:custGeom>
                <a:avLst/>
                <a:gdLst>
                  <a:gd name="T0" fmla="*/ 26 w 146"/>
                  <a:gd name="T1" fmla="*/ 17 h 149"/>
                  <a:gd name="T2" fmla="*/ 30 w 146"/>
                  <a:gd name="T3" fmla="*/ 8 h 149"/>
                  <a:gd name="T4" fmla="*/ 37 w 146"/>
                  <a:gd name="T5" fmla="*/ 6 h 149"/>
                  <a:gd name="T6" fmla="*/ 40 w 146"/>
                  <a:gd name="T7" fmla="*/ 0 h 149"/>
                  <a:gd name="T8" fmla="*/ 46 w 146"/>
                  <a:gd name="T9" fmla="*/ 5 h 149"/>
                  <a:gd name="T10" fmla="*/ 50 w 146"/>
                  <a:gd name="T11" fmla="*/ 3 h 149"/>
                  <a:gd name="T12" fmla="*/ 55 w 146"/>
                  <a:gd name="T13" fmla="*/ 9 h 149"/>
                  <a:gd name="T14" fmla="*/ 59 w 146"/>
                  <a:gd name="T15" fmla="*/ 11 h 149"/>
                  <a:gd name="T16" fmla="*/ 74 w 146"/>
                  <a:gd name="T17" fmla="*/ 5 h 149"/>
                  <a:gd name="T18" fmla="*/ 74 w 146"/>
                  <a:gd name="T19" fmla="*/ 20 h 149"/>
                  <a:gd name="T20" fmla="*/ 96 w 146"/>
                  <a:gd name="T21" fmla="*/ 55 h 149"/>
                  <a:gd name="T22" fmla="*/ 112 w 146"/>
                  <a:gd name="T23" fmla="*/ 71 h 149"/>
                  <a:gd name="T24" fmla="*/ 114 w 146"/>
                  <a:gd name="T25" fmla="*/ 68 h 149"/>
                  <a:gd name="T26" fmla="*/ 122 w 146"/>
                  <a:gd name="T27" fmla="*/ 64 h 149"/>
                  <a:gd name="T28" fmla="*/ 128 w 146"/>
                  <a:gd name="T29" fmla="*/ 74 h 149"/>
                  <a:gd name="T30" fmla="*/ 132 w 146"/>
                  <a:gd name="T31" fmla="*/ 81 h 149"/>
                  <a:gd name="T32" fmla="*/ 146 w 146"/>
                  <a:gd name="T33" fmla="*/ 106 h 149"/>
                  <a:gd name="T34" fmla="*/ 131 w 146"/>
                  <a:gd name="T35" fmla="*/ 111 h 149"/>
                  <a:gd name="T36" fmla="*/ 125 w 146"/>
                  <a:gd name="T37" fmla="*/ 117 h 149"/>
                  <a:gd name="T38" fmla="*/ 122 w 146"/>
                  <a:gd name="T39" fmla="*/ 106 h 149"/>
                  <a:gd name="T40" fmla="*/ 115 w 146"/>
                  <a:gd name="T41" fmla="*/ 114 h 149"/>
                  <a:gd name="T42" fmla="*/ 109 w 146"/>
                  <a:gd name="T43" fmla="*/ 112 h 149"/>
                  <a:gd name="T44" fmla="*/ 96 w 146"/>
                  <a:gd name="T45" fmla="*/ 122 h 149"/>
                  <a:gd name="T46" fmla="*/ 91 w 146"/>
                  <a:gd name="T47" fmla="*/ 123 h 149"/>
                  <a:gd name="T48" fmla="*/ 79 w 146"/>
                  <a:gd name="T49" fmla="*/ 117 h 149"/>
                  <a:gd name="T50" fmla="*/ 73 w 146"/>
                  <a:gd name="T51" fmla="*/ 129 h 149"/>
                  <a:gd name="T52" fmla="*/ 68 w 146"/>
                  <a:gd name="T53" fmla="*/ 134 h 149"/>
                  <a:gd name="T54" fmla="*/ 62 w 146"/>
                  <a:gd name="T55" fmla="*/ 149 h 149"/>
                  <a:gd name="T56" fmla="*/ 59 w 146"/>
                  <a:gd name="T57" fmla="*/ 146 h 149"/>
                  <a:gd name="T58" fmla="*/ 53 w 146"/>
                  <a:gd name="T59" fmla="*/ 137 h 149"/>
                  <a:gd name="T60" fmla="*/ 55 w 146"/>
                  <a:gd name="T61" fmla="*/ 135 h 149"/>
                  <a:gd name="T62" fmla="*/ 49 w 146"/>
                  <a:gd name="T63" fmla="*/ 135 h 149"/>
                  <a:gd name="T64" fmla="*/ 46 w 146"/>
                  <a:gd name="T65" fmla="*/ 128 h 149"/>
                  <a:gd name="T66" fmla="*/ 38 w 146"/>
                  <a:gd name="T67" fmla="*/ 112 h 149"/>
                  <a:gd name="T68" fmla="*/ 37 w 146"/>
                  <a:gd name="T69" fmla="*/ 105 h 149"/>
                  <a:gd name="T70" fmla="*/ 35 w 146"/>
                  <a:gd name="T71" fmla="*/ 100 h 149"/>
                  <a:gd name="T72" fmla="*/ 29 w 146"/>
                  <a:gd name="T73" fmla="*/ 90 h 149"/>
                  <a:gd name="T74" fmla="*/ 29 w 146"/>
                  <a:gd name="T75" fmla="*/ 87 h 149"/>
                  <a:gd name="T76" fmla="*/ 29 w 146"/>
                  <a:gd name="T77" fmla="*/ 81 h 149"/>
                  <a:gd name="T78" fmla="*/ 24 w 146"/>
                  <a:gd name="T79" fmla="*/ 76 h 149"/>
                  <a:gd name="T80" fmla="*/ 23 w 146"/>
                  <a:gd name="T81" fmla="*/ 73 h 149"/>
                  <a:gd name="T82" fmla="*/ 21 w 146"/>
                  <a:gd name="T83" fmla="*/ 62 h 149"/>
                  <a:gd name="T84" fmla="*/ 17 w 146"/>
                  <a:gd name="T85" fmla="*/ 58 h 149"/>
                  <a:gd name="T86" fmla="*/ 15 w 146"/>
                  <a:gd name="T87" fmla="*/ 50 h 149"/>
                  <a:gd name="T88" fmla="*/ 9 w 146"/>
                  <a:gd name="T89" fmla="*/ 47 h 149"/>
                  <a:gd name="T90" fmla="*/ 9 w 146"/>
                  <a:gd name="T91" fmla="*/ 44 h 149"/>
                  <a:gd name="T92" fmla="*/ 5 w 146"/>
                  <a:gd name="T93" fmla="*/ 38 h 149"/>
                  <a:gd name="T94" fmla="*/ 0 w 146"/>
                  <a:gd name="T95" fmla="*/ 32 h 149"/>
                  <a:gd name="T96" fmla="*/ 6 w 146"/>
                  <a:gd name="T97" fmla="*/ 29 h 149"/>
                  <a:gd name="T98" fmla="*/ 9 w 146"/>
                  <a:gd name="T99" fmla="*/ 30 h 149"/>
                  <a:gd name="T100" fmla="*/ 15 w 146"/>
                  <a:gd name="T101" fmla="*/ 26 h 149"/>
                  <a:gd name="T102" fmla="*/ 17 w 146"/>
                  <a:gd name="T103" fmla="*/ 23 h 149"/>
                  <a:gd name="T104" fmla="*/ 26 w 146"/>
                  <a:gd name="T105" fmla="*/ 1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6" h="149">
                    <a:moveTo>
                      <a:pt x="26" y="17"/>
                    </a:moveTo>
                    <a:lnTo>
                      <a:pt x="30" y="8"/>
                    </a:lnTo>
                    <a:lnTo>
                      <a:pt x="37" y="6"/>
                    </a:lnTo>
                    <a:lnTo>
                      <a:pt x="40" y="0"/>
                    </a:lnTo>
                    <a:lnTo>
                      <a:pt x="46" y="5"/>
                    </a:lnTo>
                    <a:lnTo>
                      <a:pt x="50" y="3"/>
                    </a:lnTo>
                    <a:lnTo>
                      <a:pt x="55" y="9"/>
                    </a:lnTo>
                    <a:lnTo>
                      <a:pt x="59" y="11"/>
                    </a:lnTo>
                    <a:lnTo>
                      <a:pt x="74" y="5"/>
                    </a:lnTo>
                    <a:lnTo>
                      <a:pt x="74" y="20"/>
                    </a:lnTo>
                    <a:lnTo>
                      <a:pt x="96" y="55"/>
                    </a:lnTo>
                    <a:lnTo>
                      <a:pt x="112" y="71"/>
                    </a:lnTo>
                    <a:lnTo>
                      <a:pt x="114" y="68"/>
                    </a:lnTo>
                    <a:lnTo>
                      <a:pt x="122" y="64"/>
                    </a:lnTo>
                    <a:lnTo>
                      <a:pt x="128" y="74"/>
                    </a:lnTo>
                    <a:lnTo>
                      <a:pt x="132" y="81"/>
                    </a:lnTo>
                    <a:lnTo>
                      <a:pt x="146" y="106"/>
                    </a:lnTo>
                    <a:lnTo>
                      <a:pt x="131" y="111"/>
                    </a:lnTo>
                    <a:lnTo>
                      <a:pt x="125" y="117"/>
                    </a:lnTo>
                    <a:lnTo>
                      <a:pt x="122" y="106"/>
                    </a:lnTo>
                    <a:lnTo>
                      <a:pt x="115" y="114"/>
                    </a:lnTo>
                    <a:lnTo>
                      <a:pt x="109" y="112"/>
                    </a:lnTo>
                    <a:lnTo>
                      <a:pt x="96" y="122"/>
                    </a:lnTo>
                    <a:lnTo>
                      <a:pt x="91" y="123"/>
                    </a:lnTo>
                    <a:lnTo>
                      <a:pt x="79" y="117"/>
                    </a:lnTo>
                    <a:lnTo>
                      <a:pt x="73" y="129"/>
                    </a:lnTo>
                    <a:lnTo>
                      <a:pt x="68" y="134"/>
                    </a:lnTo>
                    <a:lnTo>
                      <a:pt x="62" y="149"/>
                    </a:lnTo>
                    <a:lnTo>
                      <a:pt x="59" y="146"/>
                    </a:lnTo>
                    <a:lnTo>
                      <a:pt x="53" y="137"/>
                    </a:lnTo>
                    <a:lnTo>
                      <a:pt x="55" y="135"/>
                    </a:lnTo>
                    <a:lnTo>
                      <a:pt x="49" y="135"/>
                    </a:lnTo>
                    <a:lnTo>
                      <a:pt x="46" y="128"/>
                    </a:lnTo>
                    <a:lnTo>
                      <a:pt x="38" y="112"/>
                    </a:lnTo>
                    <a:lnTo>
                      <a:pt x="37" y="105"/>
                    </a:lnTo>
                    <a:lnTo>
                      <a:pt x="35" y="100"/>
                    </a:lnTo>
                    <a:lnTo>
                      <a:pt x="29" y="90"/>
                    </a:lnTo>
                    <a:lnTo>
                      <a:pt x="29" y="87"/>
                    </a:lnTo>
                    <a:lnTo>
                      <a:pt x="29" y="81"/>
                    </a:lnTo>
                    <a:lnTo>
                      <a:pt x="24" y="76"/>
                    </a:lnTo>
                    <a:lnTo>
                      <a:pt x="23" y="73"/>
                    </a:lnTo>
                    <a:lnTo>
                      <a:pt x="21" y="62"/>
                    </a:lnTo>
                    <a:lnTo>
                      <a:pt x="17" y="58"/>
                    </a:lnTo>
                    <a:lnTo>
                      <a:pt x="15" y="50"/>
                    </a:lnTo>
                    <a:lnTo>
                      <a:pt x="9" y="47"/>
                    </a:lnTo>
                    <a:lnTo>
                      <a:pt x="9" y="44"/>
                    </a:lnTo>
                    <a:lnTo>
                      <a:pt x="5" y="38"/>
                    </a:lnTo>
                    <a:lnTo>
                      <a:pt x="0" y="32"/>
                    </a:lnTo>
                    <a:lnTo>
                      <a:pt x="6" y="29"/>
                    </a:lnTo>
                    <a:lnTo>
                      <a:pt x="9" y="30"/>
                    </a:lnTo>
                    <a:lnTo>
                      <a:pt x="15" y="26"/>
                    </a:lnTo>
                    <a:lnTo>
                      <a:pt x="17" y="23"/>
                    </a:lnTo>
                    <a:lnTo>
                      <a:pt x="26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3" name="Freeform 4380">
                <a:extLst>
                  <a:ext uri="{FF2B5EF4-FFF2-40B4-BE49-F238E27FC236}">
                    <a16:creationId xmlns:a16="http://schemas.microsoft.com/office/drawing/2014/main" id="{FE2B2007-4221-E360-1D6A-8C00C40E0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5"/>
                <a:ext cx="15" cy="28"/>
              </a:xfrm>
              <a:custGeom>
                <a:avLst/>
                <a:gdLst>
                  <a:gd name="T0" fmla="*/ 27 w 30"/>
                  <a:gd name="T1" fmla="*/ 43 h 55"/>
                  <a:gd name="T2" fmla="*/ 27 w 30"/>
                  <a:gd name="T3" fmla="*/ 43 h 55"/>
                  <a:gd name="T4" fmla="*/ 26 w 30"/>
                  <a:gd name="T5" fmla="*/ 38 h 55"/>
                  <a:gd name="T6" fmla="*/ 30 w 30"/>
                  <a:gd name="T7" fmla="*/ 35 h 55"/>
                  <a:gd name="T8" fmla="*/ 27 w 30"/>
                  <a:gd name="T9" fmla="*/ 22 h 55"/>
                  <a:gd name="T10" fmla="*/ 23 w 30"/>
                  <a:gd name="T11" fmla="*/ 22 h 55"/>
                  <a:gd name="T12" fmla="*/ 18 w 30"/>
                  <a:gd name="T13" fmla="*/ 19 h 55"/>
                  <a:gd name="T14" fmla="*/ 17 w 30"/>
                  <a:gd name="T15" fmla="*/ 13 h 55"/>
                  <a:gd name="T16" fmla="*/ 23 w 30"/>
                  <a:gd name="T17" fmla="*/ 13 h 55"/>
                  <a:gd name="T18" fmla="*/ 20 w 30"/>
                  <a:gd name="T19" fmla="*/ 0 h 55"/>
                  <a:gd name="T20" fmla="*/ 2 w 30"/>
                  <a:gd name="T21" fmla="*/ 5 h 55"/>
                  <a:gd name="T22" fmla="*/ 0 w 30"/>
                  <a:gd name="T23" fmla="*/ 25 h 55"/>
                  <a:gd name="T24" fmla="*/ 6 w 30"/>
                  <a:gd name="T25" fmla="*/ 35 h 55"/>
                  <a:gd name="T26" fmla="*/ 2 w 30"/>
                  <a:gd name="T27" fmla="*/ 37 h 55"/>
                  <a:gd name="T28" fmla="*/ 12 w 30"/>
                  <a:gd name="T29" fmla="*/ 55 h 55"/>
                  <a:gd name="T30" fmla="*/ 27 w 30"/>
                  <a:gd name="T31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55">
                    <a:moveTo>
                      <a:pt x="27" y="43"/>
                    </a:moveTo>
                    <a:lnTo>
                      <a:pt x="27" y="43"/>
                    </a:lnTo>
                    <a:lnTo>
                      <a:pt x="26" y="38"/>
                    </a:lnTo>
                    <a:lnTo>
                      <a:pt x="30" y="35"/>
                    </a:lnTo>
                    <a:lnTo>
                      <a:pt x="27" y="22"/>
                    </a:lnTo>
                    <a:lnTo>
                      <a:pt x="23" y="22"/>
                    </a:lnTo>
                    <a:lnTo>
                      <a:pt x="18" y="19"/>
                    </a:lnTo>
                    <a:lnTo>
                      <a:pt x="17" y="13"/>
                    </a:lnTo>
                    <a:lnTo>
                      <a:pt x="23" y="13"/>
                    </a:lnTo>
                    <a:lnTo>
                      <a:pt x="20" y="0"/>
                    </a:lnTo>
                    <a:lnTo>
                      <a:pt x="2" y="5"/>
                    </a:lnTo>
                    <a:lnTo>
                      <a:pt x="0" y="25"/>
                    </a:lnTo>
                    <a:lnTo>
                      <a:pt x="6" y="35"/>
                    </a:lnTo>
                    <a:lnTo>
                      <a:pt x="2" y="37"/>
                    </a:lnTo>
                    <a:lnTo>
                      <a:pt x="12" y="55"/>
                    </a:lnTo>
                    <a:lnTo>
                      <a:pt x="27" y="4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4" name="Freeform 4381">
                <a:extLst>
                  <a:ext uri="{FF2B5EF4-FFF2-40B4-BE49-F238E27FC236}">
                    <a16:creationId xmlns:a16="http://schemas.microsoft.com/office/drawing/2014/main" id="{0B1DC79A-D81A-DA1A-3864-3640760B3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5"/>
                <a:ext cx="15" cy="28"/>
              </a:xfrm>
              <a:custGeom>
                <a:avLst/>
                <a:gdLst>
                  <a:gd name="T0" fmla="*/ 27 w 30"/>
                  <a:gd name="T1" fmla="*/ 43 h 55"/>
                  <a:gd name="T2" fmla="*/ 12 w 30"/>
                  <a:gd name="T3" fmla="*/ 55 h 55"/>
                  <a:gd name="T4" fmla="*/ 2 w 30"/>
                  <a:gd name="T5" fmla="*/ 37 h 55"/>
                  <a:gd name="T6" fmla="*/ 6 w 30"/>
                  <a:gd name="T7" fmla="*/ 35 h 55"/>
                  <a:gd name="T8" fmla="*/ 0 w 30"/>
                  <a:gd name="T9" fmla="*/ 25 h 55"/>
                  <a:gd name="T10" fmla="*/ 2 w 30"/>
                  <a:gd name="T11" fmla="*/ 5 h 55"/>
                  <a:gd name="T12" fmla="*/ 20 w 30"/>
                  <a:gd name="T13" fmla="*/ 0 h 55"/>
                  <a:gd name="T14" fmla="*/ 23 w 30"/>
                  <a:gd name="T15" fmla="*/ 13 h 55"/>
                  <a:gd name="T16" fmla="*/ 17 w 30"/>
                  <a:gd name="T17" fmla="*/ 13 h 55"/>
                  <a:gd name="T18" fmla="*/ 18 w 30"/>
                  <a:gd name="T19" fmla="*/ 19 h 55"/>
                  <a:gd name="T20" fmla="*/ 23 w 30"/>
                  <a:gd name="T21" fmla="*/ 22 h 55"/>
                  <a:gd name="T22" fmla="*/ 27 w 30"/>
                  <a:gd name="T23" fmla="*/ 22 h 55"/>
                  <a:gd name="T24" fmla="*/ 30 w 30"/>
                  <a:gd name="T25" fmla="*/ 35 h 55"/>
                  <a:gd name="T26" fmla="*/ 26 w 30"/>
                  <a:gd name="T27" fmla="*/ 38 h 55"/>
                  <a:gd name="T28" fmla="*/ 27 w 30"/>
                  <a:gd name="T29" fmla="*/ 43 h 55"/>
                  <a:gd name="T30" fmla="*/ 27 w 30"/>
                  <a:gd name="T31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55">
                    <a:moveTo>
                      <a:pt x="27" y="43"/>
                    </a:moveTo>
                    <a:lnTo>
                      <a:pt x="12" y="55"/>
                    </a:lnTo>
                    <a:lnTo>
                      <a:pt x="2" y="37"/>
                    </a:lnTo>
                    <a:lnTo>
                      <a:pt x="6" y="35"/>
                    </a:lnTo>
                    <a:lnTo>
                      <a:pt x="0" y="25"/>
                    </a:lnTo>
                    <a:lnTo>
                      <a:pt x="2" y="5"/>
                    </a:lnTo>
                    <a:lnTo>
                      <a:pt x="20" y="0"/>
                    </a:lnTo>
                    <a:lnTo>
                      <a:pt x="23" y="13"/>
                    </a:lnTo>
                    <a:lnTo>
                      <a:pt x="17" y="13"/>
                    </a:lnTo>
                    <a:lnTo>
                      <a:pt x="18" y="19"/>
                    </a:lnTo>
                    <a:lnTo>
                      <a:pt x="23" y="22"/>
                    </a:lnTo>
                    <a:lnTo>
                      <a:pt x="27" y="22"/>
                    </a:lnTo>
                    <a:lnTo>
                      <a:pt x="30" y="35"/>
                    </a:lnTo>
                    <a:lnTo>
                      <a:pt x="26" y="38"/>
                    </a:lnTo>
                    <a:lnTo>
                      <a:pt x="27" y="43"/>
                    </a:lnTo>
                    <a:lnTo>
                      <a:pt x="27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5" name="Freeform 4382">
                <a:extLst>
                  <a:ext uri="{FF2B5EF4-FFF2-40B4-BE49-F238E27FC236}">
                    <a16:creationId xmlns:a16="http://schemas.microsoft.com/office/drawing/2014/main" id="{DA67C26F-9FD1-59F2-B0F5-FDC83E4E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5"/>
                <a:ext cx="15" cy="28"/>
              </a:xfrm>
              <a:custGeom>
                <a:avLst/>
                <a:gdLst>
                  <a:gd name="T0" fmla="*/ 27 w 30"/>
                  <a:gd name="T1" fmla="*/ 43 h 55"/>
                  <a:gd name="T2" fmla="*/ 12 w 30"/>
                  <a:gd name="T3" fmla="*/ 55 h 55"/>
                  <a:gd name="T4" fmla="*/ 2 w 30"/>
                  <a:gd name="T5" fmla="*/ 37 h 55"/>
                  <a:gd name="T6" fmla="*/ 6 w 30"/>
                  <a:gd name="T7" fmla="*/ 35 h 55"/>
                  <a:gd name="T8" fmla="*/ 0 w 30"/>
                  <a:gd name="T9" fmla="*/ 25 h 55"/>
                  <a:gd name="T10" fmla="*/ 2 w 30"/>
                  <a:gd name="T11" fmla="*/ 5 h 55"/>
                  <a:gd name="T12" fmla="*/ 20 w 30"/>
                  <a:gd name="T13" fmla="*/ 0 h 55"/>
                  <a:gd name="T14" fmla="*/ 23 w 30"/>
                  <a:gd name="T15" fmla="*/ 13 h 55"/>
                  <a:gd name="T16" fmla="*/ 17 w 30"/>
                  <a:gd name="T17" fmla="*/ 13 h 55"/>
                  <a:gd name="T18" fmla="*/ 18 w 30"/>
                  <a:gd name="T19" fmla="*/ 19 h 55"/>
                  <a:gd name="T20" fmla="*/ 23 w 30"/>
                  <a:gd name="T21" fmla="*/ 22 h 55"/>
                  <a:gd name="T22" fmla="*/ 27 w 30"/>
                  <a:gd name="T23" fmla="*/ 22 h 55"/>
                  <a:gd name="T24" fmla="*/ 30 w 30"/>
                  <a:gd name="T25" fmla="*/ 35 h 55"/>
                  <a:gd name="T26" fmla="*/ 26 w 30"/>
                  <a:gd name="T27" fmla="*/ 38 h 55"/>
                  <a:gd name="T28" fmla="*/ 27 w 30"/>
                  <a:gd name="T29" fmla="*/ 43 h 55"/>
                  <a:gd name="T30" fmla="*/ 27 w 30"/>
                  <a:gd name="T31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55">
                    <a:moveTo>
                      <a:pt x="27" y="43"/>
                    </a:moveTo>
                    <a:lnTo>
                      <a:pt x="12" y="55"/>
                    </a:lnTo>
                    <a:lnTo>
                      <a:pt x="2" y="37"/>
                    </a:lnTo>
                    <a:lnTo>
                      <a:pt x="6" y="35"/>
                    </a:lnTo>
                    <a:lnTo>
                      <a:pt x="0" y="25"/>
                    </a:lnTo>
                    <a:lnTo>
                      <a:pt x="2" y="5"/>
                    </a:lnTo>
                    <a:lnTo>
                      <a:pt x="20" y="0"/>
                    </a:lnTo>
                    <a:lnTo>
                      <a:pt x="23" y="13"/>
                    </a:lnTo>
                    <a:lnTo>
                      <a:pt x="17" y="13"/>
                    </a:lnTo>
                    <a:lnTo>
                      <a:pt x="18" y="19"/>
                    </a:lnTo>
                    <a:lnTo>
                      <a:pt x="23" y="22"/>
                    </a:lnTo>
                    <a:lnTo>
                      <a:pt x="27" y="22"/>
                    </a:lnTo>
                    <a:lnTo>
                      <a:pt x="30" y="35"/>
                    </a:lnTo>
                    <a:lnTo>
                      <a:pt x="26" y="38"/>
                    </a:lnTo>
                    <a:lnTo>
                      <a:pt x="27" y="43"/>
                    </a:lnTo>
                    <a:lnTo>
                      <a:pt x="27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6" name="Freeform 4383">
                <a:extLst>
                  <a:ext uri="{FF2B5EF4-FFF2-40B4-BE49-F238E27FC236}">
                    <a16:creationId xmlns:a16="http://schemas.microsoft.com/office/drawing/2014/main" id="{1EE33988-A984-C998-C079-D2462D835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22"/>
                <a:ext cx="36" cy="57"/>
              </a:xfrm>
              <a:custGeom>
                <a:avLst/>
                <a:gdLst>
                  <a:gd name="T0" fmla="*/ 45 w 71"/>
                  <a:gd name="T1" fmla="*/ 0 h 114"/>
                  <a:gd name="T2" fmla="*/ 36 w 71"/>
                  <a:gd name="T3" fmla="*/ 5 h 114"/>
                  <a:gd name="T4" fmla="*/ 35 w 71"/>
                  <a:gd name="T5" fmla="*/ 9 h 114"/>
                  <a:gd name="T6" fmla="*/ 22 w 71"/>
                  <a:gd name="T7" fmla="*/ 9 h 114"/>
                  <a:gd name="T8" fmla="*/ 13 w 71"/>
                  <a:gd name="T9" fmla="*/ 17 h 114"/>
                  <a:gd name="T10" fmla="*/ 9 w 71"/>
                  <a:gd name="T11" fmla="*/ 18 h 114"/>
                  <a:gd name="T12" fmla="*/ 10 w 71"/>
                  <a:gd name="T13" fmla="*/ 23 h 114"/>
                  <a:gd name="T14" fmla="*/ 6 w 71"/>
                  <a:gd name="T15" fmla="*/ 28 h 114"/>
                  <a:gd name="T16" fmla="*/ 12 w 71"/>
                  <a:gd name="T17" fmla="*/ 35 h 114"/>
                  <a:gd name="T18" fmla="*/ 19 w 71"/>
                  <a:gd name="T19" fmla="*/ 41 h 114"/>
                  <a:gd name="T20" fmla="*/ 13 w 71"/>
                  <a:gd name="T21" fmla="*/ 49 h 114"/>
                  <a:gd name="T22" fmla="*/ 10 w 71"/>
                  <a:gd name="T23" fmla="*/ 52 h 114"/>
                  <a:gd name="T24" fmla="*/ 0 w 71"/>
                  <a:gd name="T25" fmla="*/ 49 h 114"/>
                  <a:gd name="T26" fmla="*/ 0 w 71"/>
                  <a:gd name="T27" fmla="*/ 56 h 114"/>
                  <a:gd name="T28" fmla="*/ 3 w 71"/>
                  <a:gd name="T29" fmla="*/ 64 h 114"/>
                  <a:gd name="T30" fmla="*/ 7 w 71"/>
                  <a:gd name="T31" fmla="*/ 69 h 114"/>
                  <a:gd name="T32" fmla="*/ 1 w 71"/>
                  <a:gd name="T33" fmla="*/ 79 h 114"/>
                  <a:gd name="T34" fmla="*/ 6 w 71"/>
                  <a:gd name="T35" fmla="*/ 87 h 114"/>
                  <a:gd name="T36" fmla="*/ 9 w 71"/>
                  <a:gd name="T37" fmla="*/ 94 h 114"/>
                  <a:gd name="T38" fmla="*/ 22 w 71"/>
                  <a:gd name="T39" fmla="*/ 105 h 114"/>
                  <a:gd name="T40" fmla="*/ 25 w 71"/>
                  <a:gd name="T41" fmla="*/ 111 h 114"/>
                  <a:gd name="T42" fmla="*/ 30 w 71"/>
                  <a:gd name="T43" fmla="*/ 114 h 114"/>
                  <a:gd name="T44" fmla="*/ 35 w 71"/>
                  <a:gd name="T45" fmla="*/ 113 h 114"/>
                  <a:gd name="T46" fmla="*/ 36 w 71"/>
                  <a:gd name="T47" fmla="*/ 108 h 114"/>
                  <a:gd name="T48" fmla="*/ 39 w 71"/>
                  <a:gd name="T49" fmla="*/ 105 h 114"/>
                  <a:gd name="T50" fmla="*/ 39 w 71"/>
                  <a:gd name="T51" fmla="*/ 104 h 114"/>
                  <a:gd name="T52" fmla="*/ 27 w 71"/>
                  <a:gd name="T53" fmla="*/ 87 h 114"/>
                  <a:gd name="T54" fmla="*/ 27 w 71"/>
                  <a:gd name="T55" fmla="*/ 87 h 114"/>
                  <a:gd name="T56" fmla="*/ 25 w 71"/>
                  <a:gd name="T57" fmla="*/ 76 h 114"/>
                  <a:gd name="T58" fmla="*/ 27 w 71"/>
                  <a:gd name="T59" fmla="*/ 73 h 114"/>
                  <a:gd name="T60" fmla="*/ 22 w 71"/>
                  <a:gd name="T61" fmla="*/ 69 h 114"/>
                  <a:gd name="T62" fmla="*/ 25 w 71"/>
                  <a:gd name="T63" fmla="*/ 64 h 114"/>
                  <a:gd name="T64" fmla="*/ 33 w 71"/>
                  <a:gd name="T65" fmla="*/ 58 h 114"/>
                  <a:gd name="T66" fmla="*/ 39 w 71"/>
                  <a:gd name="T67" fmla="*/ 56 h 114"/>
                  <a:gd name="T68" fmla="*/ 39 w 71"/>
                  <a:gd name="T69" fmla="*/ 49 h 114"/>
                  <a:gd name="T70" fmla="*/ 41 w 71"/>
                  <a:gd name="T71" fmla="*/ 46 h 114"/>
                  <a:gd name="T72" fmla="*/ 45 w 71"/>
                  <a:gd name="T73" fmla="*/ 44 h 114"/>
                  <a:gd name="T74" fmla="*/ 50 w 71"/>
                  <a:gd name="T75" fmla="*/ 49 h 114"/>
                  <a:gd name="T76" fmla="*/ 56 w 71"/>
                  <a:gd name="T77" fmla="*/ 47 h 114"/>
                  <a:gd name="T78" fmla="*/ 59 w 71"/>
                  <a:gd name="T79" fmla="*/ 41 h 114"/>
                  <a:gd name="T80" fmla="*/ 62 w 71"/>
                  <a:gd name="T81" fmla="*/ 41 h 114"/>
                  <a:gd name="T82" fmla="*/ 66 w 71"/>
                  <a:gd name="T83" fmla="*/ 46 h 114"/>
                  <a:gd name="T84" fmla="*/ 71 w 71"/>
                  <a:gd name="T85" fmla="*/ 40 h 114"/>
                  <a:gd name="T86" fmla="*/ 68 w 71"/>
                  <a:gd name="T87" fmla="*/ 31 h 114"/>
                  <a:gd name="T88" fmla="*/ 59 w 71"/>
                  <a:gd name="T89" fmla="*/ 21 h 114"/>
                  <a:gd name="T90" fmla="*/ 66 w 71"/>
                  <a:gd name="T91" fmla="*/ 17 h 114"/>
                  <a:gd name="T92" fmla="*/ 60 w 71"/>
                  <a:gd name="T93" fmla="*/ 6 h 114"/>
                  <a:gd name="T94" fmla="*/ 57 w 71"/>
                  <a:gd name="T95" fmla="*/ 8 h 114"/>
                  <a:gd name="T96" fmla="*/ 45 w 71"/>
                  <a:gd name="T9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1" h="114">
                    <a:moveTo>
                      <a:pt x="45" y="0"/>
                    </a:moveTo>
                    <a:lnTo>
                      <a:pt x="36" y="5"/>
                    </a:lnTo>
                    <a:lnTo>
                      <a:pt x="35" y="9"/>
                    </a:lnTo>
                    <a:lnTo>
                      <a:pt x="22" y="9"/>
                    </a:lnTo>
                    <a:lnTo>
                      <a:pt x="13" y="17"/>
                    </a:lnTo>
                    <a:lnTo>
                      <a:pt x="9" y="18"/>
                    </a:lnTo>
                    <a:lnTo>
                      <a:pt x="10" y="23"/>
                    </a:lnTo>
                    <a:lnTo>
                      <a:pt x="6" y="28"/>
                    </a:lnTo>
                    <a:lnTo>
                      <a:pt x="12" y="35"/>
                    </a:lnTo>
                    <a:lnTo>
                      <a:pt x="19" y="41"/>
                    </a:lnTo>
                    <a:lnTo>
                      <a:pt x="13" y="49"/>
                    </a:lnTo>
                    <a:lnTo>
                      <a:pt x="10" y="52"/>
                    </a:lnTo>
                    <a:lnTo>
                      <a:pt x="0" y="49"/>
                    </a:lnTo>
                    <a:lnTo>
                      <a:pt x="0" y="56"/>
                    </a:lnTo>
                    <a:lnTo>
                      <a:pt x="3" y="64"/>
                    </a:lnTo>
                    <a:lnTo>
                      <a:pt x="7" y="69"/>
                    </a:lnTo>
                    <a:lnTo>
                      <a:pt x="1" y="79"/>
                    </a:lnTo>
                    <a:lnTo>
                      <a:pt x="6" y="87"/>
                    </a:lnTo>
                    <a:lnTo>
                      <a:pt x="9" y="94"/>
                    </a:lnTo>
                    <a:lnTo>
                      <a:pt x="22" y="105"/>
                    </a:lnTo>
                    <a:lnTo>
                      <a:pt x="25" y="111"/>
                    </a:lnTo>
                    <a:lnTo>
                      <a:pt x="30" y="114"/>
                    </a:lnTo>
                    <a:lnTo>
                      <a:pt x="35" y="113"/>
                    </a:lnTo>
                    <a:lnTo>
                      <a:pt x="36" y="108"/>
                    </a:lnTo>
                    <a:lnTo>
                      <a:pt x="39" y="105"/>
                    </a:lnTo>
                    <a:lnTo>
                      <a:pt x="39" y="104"/>
                    </a:lnTo>
                    <a:lnTo>
                      <a:pt x="27" y="87"/>
                    </a:lnTo>
                    <a:lnTo>
                      <a:pt x="27" y="87"/>
                    </a:lnTo>
                    <a:lnTo>
                      <a:pt x="25" y="76"/>
                    </a:lnTo>
                    <a:lnTo>
                      <a:pt x="27" y="73"/>
                    </a:lnTo>
                    <a:lnTo>
                      <a:pt x="22" y="69"/>
                    </a:lnTo>
                    <a:lnTo>
                      <a:pt x="25" y="64"/>
                    </a:lnTo>
                    <a:lnTo>
                      <a:pt x="33" y="58"/>
                    </a:lnTo>
                    <a:lnTo>
                      <a:pt x="39" y="56"/>
                    </a:lnTo>
                    <a:lnTo>
                      <a:pt x="39" y="49"/>
                    </a:lnTo>
                    <a:lnTo>
                      <a:pt x="41" y="46"/>
                    </a:lnTo>
                    <a:lnTo>
                      <a:pt x="45" y="44"/>
                    </a:lnTo>
                    <a:lnTo>
                      <a:pt x="50" y="49"/>
                    </a:lnTo>
                    <a:lnTo>
                      <a:pt x="56" y="47"/>
                    </a:lnTo>
                    <a:lnTo>
                      <a:pt x="59" y="41"/>
                    </a:lnTo>
                    <a:lnTo>
                      <a:pt x="62" y="41"/>
                    </a:lnTo>
                    <a:lnTo>
                      <a:pt x="66" y="46"/>
                    </a:lnTo>
                    <a:lnTo>
                      <a:pt x="71" y="40"/>
                    </a:lnTo>
                    <a:lnTo>
                      <a:pt x="68" y="31"/>
                    </a:lnTo>
                    <a:lnTo>
                      <a:pt x="59" y="21"/>
                    </a:lnTo>
                    <a:lnTo>
                      <a:pt x="66" y="17"/>
                    </a:lnTo>
                    <a:lnTo>
                      <a:pt x="60" y="6"/>
                    </a:lnTo>
                    <a:lnTo>
                      <a:pt x="57" y="8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7" name="Freeform 4384">
                <a:extLst>
                  <a:ext uri="{FF2B5EF4-FFF2-40B4-BE49-F238E27FC236}">
                    <a16:creationId xmlns:a16="http://schemas.microsoft.com/office/drawing/2014/main" id="{8B4F60C5-BBFB-5484-FEE1-45632963D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22"/>
                <a:ext cx="36" cy="57"/>
              </a:xfrm>
              <a:custGeom>
                <a:avLst/>
                <a:gdLst>
                  <a:gd name="T0" fmla="*/ 45 w 71"/>
                  <a:gd name="T1" fmla="*/ 0 h 114"/>
                  <a:gd name="T2" fmla="*/ 57 w 71"/>
                  <a:gd name="T3" fmla="*/ 8 h 114"/>
                  <a:gd name="T4" fmla="*/ 60 w 71"/>
                  <a:gd name="T5" fmla="*/ 6 h 114"/>
                  <a:gd name="T6" fmla="*/ 66 w 71"/>
                  <a:gd name="T7" fmla="*/ 17 h 114"/>
                  <a:gd name="T8" fmla="*/ 59 w 71"/>
                  <a:gd name="T9" fmla="*/ 21 h 114"/>
                  <a:gd name="T10" fmla="*/ 68 w 71"/>
                  <a:gd name="T11" fmla="*/ 31 h 114"/>
                  <a:gd name="T12" fmla="*/ 71 w 71"/>
                  <a:gd name="T13" fmla="*/ 40 h 114"/>
                  <a:gd name="T14" fmla="*/ 66 w 71"/>
                  <a:gd name="T15" fmla="*/ 46 h 114"/>
                  <a:gd name="T16" fmla="*/ 62 w 71"/>
                  <a:gd name="T17" fmla="*/ 41 h 114"/>
                  <a:gd name="T18" fmla="*/ 59 w 71"/>
                  <a:gd name="T19" fmla="*/ 41 h 114"/>
                  <a:gd name="T20" fmla="*/ 56 w 71"/>
                  <a:gd name="T21" fmla="*/ 47 h 114"/>
                  <a:gd name="T22" fmla="*/ 50 w 71"/>
                  <a:gd name="T23" fmla="*/ 49 h 114"/>
                  <a:gd name="T24" fmla="*/ 45 w 71"/>
                  <a:gd name="T25" fmla="*/ 44 h 114"/>
                  <a:gd name="T26" fmla="*/ 41 w 71"/>
                  <a:gd name="T27" fmla="*/ 46 h 114"/>
                  <a:gd name="T28" fmla="*/ 39 w 71"/>
                  <a:gd name="T29" fmla="*/ 49 h 114"/>
                  <a:gd name="T30" fmla="*/ 39 w 71"/>
                  <a:gd name="T31" fmla="*/ 56 h 114"/>
                  <a:gd name="T32" fmla="*/ 33 w 71"/>
                  <a:gd name="T33" fmla="*/ 58 h 114"/>
                  <a:gd name="T34" fmla="*/ 25 w 71"/>
                  <a:gd name="T35" fmla="*/ 64 h 114"/>
                  <a:gd name="T36" fmla="*/ 22 w 71"/>
                  <a:gd name="T37" fmla="*/ 69 h 114"/>
                  <a:gd name="T38" fmla="*/ 27 w 71"/>
                  <a:gd name="T39" fmla="*/ 73 h 114"/>
                  <a:gd name="T40" fmla="*/ 25 w 71"/>
                  <a:gd name="T41" fmla="*/ 76 h 114"/>
                  <a:gd name="T42" fmla="*/ 27 w 71"/>
                  <a:gd name="T43" fmla="*/ 87 h 114"/>
                  <a:gd name="T44" fmla="*/ 27 w 71"/>
                  <a:gd name="T45" fmla="*/ 87 h 114"/>
                  <a:gd name="T46" fmla="*/ 39 w 71"/>
                  <a:gd name="T47" fmla="*/ 104 h 114"/>
                  <a:gd name="T48" fmla="*/ 39 w 71"/>
                  <a:gd name="T49" fmla="*/ 105 h 114"/>
                  <a:gd name="T50" fmla="*/ 36 w 71"/>
                  <a:gd name="T51" fmla="*/ 108 h 114"/>
                  <a:gd name="T52" fmla="*/ 35 w 71"/>
                  <a:gd name="T53" fmla="*/ 113 h 114"/>
                  <a:gd name="T54" fmla="*/ 30 w 71"/>
                  <a:gd name="T55" fmla="*/ 114 h 114"/>
                  <a:gd name="T56" fmla="*/ 25 w 71"/>
                  <a:gd name="T57" fmla="*/ 111 h 114"/>
                  <a:gd name="T58" fmla="*/ 22 w 71"/>
                  <a:gd name="T59" fmla="*/ 105 h 114"/>
                  <a:gd name="T60" fmla="*/ 9 w 71"/>
                  <a:gd name="T61" fmla="*/ 94 h 114"/>
                  <a:gd name="T62" fmla="*/ 6 w 71"/>
                  <a:gd name="T63" fmla="*/ 87 h 114"/>
                  <a:gd name="T64" fmla="*/ 1 w 71"/>
                  <a:gd name="T65" fmla="*/ 79 h 114"/>
                  <a:gd name="T66" fmla="*/ 7 w 71"/>
                  <a:gd name="T67" fmla="*/ 69 h 114"/>
                  <a:gd name="T68" fmla="*/ 3 w 71"/>
                  <a:gd name="T69" fmla="*/ 64 h 114"/>
                  <a:gd name="T70" fmla="*/ 0 w 71"/>
                  <a:gd name="T71" fmla="*/ 56 h 114"/>
                  <a:gd name="T72" fmla="*/ 0 w 71"/>
                  <a:gd name="T73" fmla="*/ 49 h 114"/>
                  <a:gd name="T74" fmla="*/ 10 w 71"/>
                  <a:gd name="T75" fmla="*/ 52 h 114"/>
                  <a:gd name="T76" fmla="*/ 13 w 71"/>
                  <a:gd name="T77" fmla="*/ 49 h 114"/>
                  <a:gd name="T78" fmla="*/ 19 w 71"/>
                  <a:gd name="T79" fmla="*/ 41 h 114"/>
                  <a:gd name="T80" fmla="*/ 12 w 71"/>
                  <a:gd name="T81" fmla="*/ 35 h 114"/>
                  <a:gd name="T82" fmla="*/ 6 w 71"/>
                  <a:gd name="T83" fmla="*/ 28 h 114"/>
                  <a:gd name="T84" fmla="*/ 10 w 71"/>
                  <a:gd name="T85" fmla="*/ 23 h 114"/>
                  <a:gd name="T86" fmla="*/ 9 w 71"/>
                  <a:gd name="T87" fmla="*/ 18 h 114"/>
                  <a:gd name="T88" fmla="*/ 13 w 71"/>
                  <a:gd name="T89" fmla="*/ 17 h 114"/>
                  <a:gd name="T90" fmla="*/ 22 w 71"/>
                  <a:gd name="T91" fmla="*/ 9 h 114"/>
                  <a:gd name="T92" fmla="*/ 35 w 71"/>
                  <a:gd name="T93" fmla="*/ 9 h 114"/>
                  <a:gd name="T94" fmla="*/ 36 w 71"/>
                  <a:gd name="T95" fmla="*/ 5 h 114"/>
                  <a:gd name="T96" fmla="*/ 45 w 71"/>
                  <a:gd name="T9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1" h="114">
                    <a:moveTo>
                      <a:pt x="45" y="0"/>
                    </a:moveTo>
                    <a:lnTo>
                      <a:pt x="57" y="8"/>
                    </a:lnTo>
                    <a:lnTo>
                      <a:pt x="60" y="6"/>
                    </a:lnTo>
                    <a:lnTo>
                      <a:pt x="66" y="17"/>
                    </a:lnTo>
                    <a:lnTo>
                      <a:pt x="59" y="21"/>
                    </a:lnTo>
                    <a:lnTo>
                      <a:pt x="68" y="31"/>
                    </a:lnTo>
                    <a:lnTo>
                      <a:pt x="71" y="40"/>
                    </a:lnTo>
                    <a:lnTo>
                      <a:pt x="66" y="46"/>
                    </a:lnTo>
                    <a:lnTo>
                      <a:pt x="62" y="41"/>
                    </a:lnTo>
                    <a:lnTo>
                      <a:pt x="59" y="41"/>
                    </a:lnTo>
                    <a:lnTo>
                      <a:pt x="56" y="47"/>
                    </a:lnTo>
                    <a:lnTo>
                      <a:pt x="50" y="49"/>
                    </a:lnTo>
                    <a:lnTo>
                      <a:pt x="45" y="44"/>
                    </a:lnTo>
                    <a:lnTo>
                      <a:pt x="41" y="46"/>
                    </a:lnTo>
                    <a:lnTo>
                      <a:pt x="39" y="49"/>
                    </a:lnTo>
                    <a:lnTo>
                      <a:pt x="39" y="56"/>
                    </a:lnTo>
                    <a:lnTo>
                      <a:pt x="33" y="58"/>
                    </a:lnTo>
                    <a:lnTo>
                      <a:pt x="25" y="64"/>
                    </a:lnTo>
                    <a:lnTo>
                      <a:pt x="22" y="69"/>
                    </a:lnTo>
                    <a:lnTo>
                      <a:pt x="27" y="73"/>
                    </a:lnTo>
                    <a:lnTo>
                      <a:pt x="25" y="76"/>
                    </a:lnTo>
                    <a:lnTo>
                      <a:pt x="27" y="87"/>
                    </a:lnTo>
                    <a:lnTo>
                      <a:pt x="27" y="87"/>
                    </a:lnTo>
                    <a:lnTo>
                      <a:pt x="39" y="104"/>
                    </a:lnTo>
                    <a:lnTo>
                      <a:pt x="39" y="105"/>
                    </a:lnTo>
                    <a:lnTo>
                      <a:pt x="36" y="108"/>
                    </a:lnTo>
                    <a:lnTo>
                      <a:pt x="35" y="113"/>
                    </a:lnTo>
                    <a:lnTo>
                      <a:pt x="30" y="114"/>
                    </a:lnTo>
                    <a:lnTo>
                      <a:pt x="25" y="111"/>
                    </a:lnTo>
                    <a:lnTo>
                      <a:pt x="22" y="105"/>
                    </a:lnTo>
                    <a:lnTo>
                      <a:pt x="9" y="94"/>
                    </a:lnTo>
                    <a:lnTo>
                      <a:pt x="6" y="87"/>
                    </a:lnTo>
                    <a:lnTo>
                      <a:pt x="1" y="79"/>
                    </a:lnTo>
                    <a:lnTo>
                      <a:pt x="7" y="69"/>
                    </a:lnTo>
                    <a:lnTo>
                      <a:pt x="3" y="64"/>
                    </a:lnTo>
                    <a:lnTo>
                      <a:pt x="0" y="56"/>
                    </a:lnTo>
                    <a:lnTo>
                      <a:pt x="0" y="49"/>
                    </a:lnTo>
                    <a:lnTo>
                      <a:pt x="10" y="52"/>
                    </a:lnTo>
                    <a:lnTo>
                      <a:pt x="13" y="49"/>
                    </a:lnTo>
                    <a:lnTo>
                      <a:pt x="19" y="41"/>
                    </a:lnTo>
                    <a:lnTo>
                      <a:pt x="12" y="35"/>
                    </a:lnTo>
                    <a:lnTo>
                      <a:pt x="6" y="28"/>
                    </a:lnTo>
                    <a:lnTo>
                      <a:pt x="10" y="23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22" y="9"/>
                    </a:lnTo>
                    <a:lnTo>
                      <a:pt x="35" y="9"/>
                    </a:lnTo>
                    <a:lnTo>
                      <a:pt x="36" y="5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8" name="Freeform 4385">
                <a:extLst>
                  <a:ext uri="{FF2B5EF4-FFF2-40B4-BE49-F238E27FC236}">
                    <a16:creationId xmlns:a16="http://schemas.microsoft.com/office/drawing/2014/main" id="{9A018639-EFD4-0498-D55F-2CD0F0B34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22"/>
                <a:ext cx="36" cy="57"/>
              </a:xfrm>
              <a:custGeom>
                <a:avLst/>
                <a:gdLst>
                  <a:gd name="T0" fmla="*/ 45 w 71"/>
                  <a:gd name="T1" fmla="*/ 0 h 114"/>
                  <a:gd name="T2" fmla="*/ 57 w 71"/>
                  <a:gd name="T3" fmla="*/ 8 h 114"/>
                  <a:gd name="T4" fmla="*/ 60 w 71"/>
                  <a:gd name="T5" fmla="*/ 6 h 114"/>
                  <a:gd name="T6" fmla="*/ 66 w 71"/>
                  <a:gd name="T7" fmla="*/ 17 h 114"/>
                  <a:gd name="T8" fmla="*/ 59 w 71"/>
                  <a:gd name="T9" fmla="*/ 21 h 114"/>
                  <a:gd name="T10" fmla="*/ 68 w 71"/>
                  <a:gd name="T11" fmla="*/ 31 h 114"/>
                  <a:gd name="T12" fmla="*/ 71 w 71"/>
                  <a:gd name="T13" fmla="*/ 40 h 114"/>
                  <a:gd name="T14" fmla="*/ 66 w 71"/>
                  <a:gd name="T15" fmla="*/ 46 h 114"/>
                  <a:gd name="T16" fmla="*/ 62 w 71"/>
                  <a:gd name="T17" fmla="*/ 41 h 114"/>
                  <a:gd name="T18" fmla="*/ 59 w 71"/>
                  <a:gd name="T19" fmla="*/ 41 h 114"/>
                  <a:gd name="T20" fmla="*/ 56 w 71"/>
                  <a:gd name="T21" fmla="*/ 47 h 114"/>
                  <a:gd name="T22" fmla="*/ 50 w 71"/>
                  <a:gd name="T23" fmla="*/ 49 h 114"/>
                  <a:gd name="T24" fmla="*/ 45 w 71"/>
                  <a:gd name="T25" fmla="*/ 44 h 114"/>
                  <a:gd name="T26" fmla="*/ 41 w 71"/>
                  <a:gd name="T27" fmla="*/ 46 h 114"/>
                  <a:gd name="T28" fmla="*/ 39 w 71"/>
                  <a:gd name="T29" fmla="*/ 49 h 114"/>
                  <a:gd name="T30" fmla="*/ 39 w 71"/>
                  <a:gd name="T31" fmla="*/ 56 h 114"/>
                  <a:gd name="T32" fmla="*/ 33 w 71"/>
                  <a:gd name="T33" fmla="*/ 58 h 114"/>
                  <a:gd name="T34" fmla="*/ 25 w 71"/>
                  <a:gd name="T35" fmla="*/ 64 h 114"/>
                  <a:gd name="T36" fmla="*/ 22 w 71"/>
                  <a:gd name="T37" fmla="*/ 69 h 114"/>
                  <a:gd name="T38" fmla="*/ 27 w 71"/>
                  <a:gd name="T39" fmla="*/ 73 h 114"/>
                  <a:gd name="T40" fmla="*/ 25 w 71"/>
                  <a:gd name="T41" fmla="*/ 76 h 114"/>
                  <a:gd name="T42" fmla="*/ 27 w 71"/>
                  <a:gd name="T43" fmla="*/ 87 h 114"/>
                  <a:gd name="T44" fmla="*/ 27 w 71"/>
                  <a:gd name="T45" fmla="*/ 87 h 114"/>
                  <a:gd name="T46" fmla="*/ 39 w 71"/>
                  <a:gd name="T47" fmla="*/ 104 h 114"/>
                  <a:gd name="T48" fmla="*/ 39 w 71"/>
                  <a:gd name="T49" fmla="*/ 105 h 114"/>
                  <a:gd name="T50" fmla="*/ 36 w 71"/>
                  <a:gd name="T51" fmla="*/ 108 h 114"/>
                  <a:gd name="T52" fmla="*/ 35 w 71"/>
                  <a:gd name="T53" fmla="*/ 113 h 114"/>
                  <a:gd name="T54" fmla="*/ 30 w 71"/>
                  <a:gd name="T55" fmla="*/ 114 h 114"/>
                  <a:gd name="T56" fmla="*/ 25 w 71"/>
                  <a:gd name="T57" fmla="*/ 111 h 114"/>
                  <a:gd name="T58" fmla="*/ 22 w 71"/>
                  <a:gd name="T59" fmla="*/ 105 h 114"/>
                  <a:gd name="T60" fmla="*/ 9 w 71"/>
                  <a:gd name="T61" fmla="*/ 94 h 114"/>
                  <a:gd name="T62" fmla="*/ 6 w 71"/>
                  <a:gd name="T63" fmla="*/ 87 h 114"/>
                  <a:gd name="T64" fmla="*/ 1 w 71"/>
                  <a:gd name="T65" fmla="*/ 79 h 114"/>
                  <a:gd name="T66" fmla="*/ 7 w 71"/>
                  <a:gd name="T67" fmla="*/ 69 h 114"/>
                  <a:gd name="T68" fmla="*/ 3 w 71"/>
                  <a:gd name="T69" fmla="*/ 64 h 114"/>
                  <a:gd name="T70" fmla="*/ 0 w 71"/>
                  <a:gd name="T71" fmla="*/ 56 h 114"/>
                  <a:gd name="T72" fmla="*/ 0 w 71"/>
                  <a:gd name="T73" fmla="*/ 49 h 114"/>
                  <a:gd name="T74" fmla="*/ 10 w 71"/>
                  <a:gd name="T75" fmla="*/ 52 h 114"/>
                  <a:gd name="T76" fmla="*/ 13 w 71"/>
                  <a:gd name="T77" fmla="*/ 49 h 114"/>
                  <a:gd name="T78" fmla="*/ 19 w 71"/>
                  <a:gd name="T79" fmla="*/ 41 h 114"/>
                  <a:gd name="T80" fmla="*/ 12 w 71"/>
                  <a:gd name="T81" fmla="*/ 35 h 114"/>
                  <a:gd name="T82" fmla="*/ 6 w 71"/>
                  <a:gd name="T83" fmla="*/ 28 h 114"/>
                  <a:gd name="T84" fmla="*/ 10 w 71"/>
                  <a:gd name="T85" fmla="*/ 23 h 114"/>
                  <a:gd name="T86" fmla="*/ 9 w 71"/>
                  <a:gd name="T87" fmla="*/ 18 h 114"/>
                  <a:gd name="T88" fmla="*/ 13 w 71"/>
                  <a:gd name="T89" fmla="*/ 17 h 114"/>
                  <a:gd name="T90" fmla="*/ 22 w 71"/>
                  <a:gd name="T91" fmla="*/ 9 h 114"/>
                  <a:gd name="T92" fmla="*/ 35 w 71"/>
                  <a:gd name="T93" fmla="*/ 9 h 114"/>
                  <a:gd name="T94" fmla="*/ 36 w 71"/>
                  <a:gd name="T95" fmla="*/ 5 h 114"/>
                  <a:gd name="T96" fmla="*/ 45 w 71"/>
                  <a:gd name="T9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1" h="114">
                    <a:moveTo>
                      <a:pt x="45" y="0"/>
                    </a:moveTo>
                    <a:lnTo>
                      <a:pt x="57" y="8"/>
                    </a:lnTo>
                    <a:lnTo>
                      <a:pt x="60" y="6"/>
                    </a:lnTo>
                    <a:lnTo>
                      <a:pt x="66" y="17"/>
                    </a:lnTo>
                    <a:lnTo>
                      <a:pt x="59" y="21"/>
                    </a:lnTo>
                    <a:lnTo>
                      <a:pt x="68" y="31"/>
                    </a:lnTo>
                    <a:lnTo>
                      <a:pt x="71" y="40"/>
                    </a:lnTo>
                    <a:lnTo>
                      <a:pt x="66" y="46"/>
                    </a:lnTo>
                    <a:lnTo>
                      <a:pt x="62" y="41"/>
                    </a:lnTo>
                    <a:lnTo>
                      <a:pt x="59" y="41"/>
                    </a:lnTo>
                    <a:lnTo>
                      <a:pt x="56" y="47"/>
                    </a:lnTo>
                    <a:lnTo>
                      <a:pt x="50" y="49"/>
                    </a:lnTo>
                    <a:lnTo>
                      <a:pt x="45" y="44"/>
                    </a:lnTo>
                    <a:lnTo>
                      <a:pt x="41" y="46"/>
                    </a:lnTo>
                    <a:lnTo>
                      <a:pt x="39" y="49"/>
                    </a:lnTo>
                    <a:lnTo>
                      <a:pt x="39" y="56"/>
                    </a:lnTo>
                    <a:lnTo>
                      <a:pt x="33" y="58"/>
                    </a:lnTo>
                    <a:lnTo>
                      <a:pt x="25" y="64"/>
                    </a:lnTo>
                    <a:lnTo>
                      <a:pt x="22" y="69"/>
                    </a:lnTo>
                    <a:lnTo>
                      <a:pt x="27" y="73"/>
                    </a:lnTo>
                    <a:lnTo>
                      <a:pt x="25" y="76"/>
                    </a:lnTo>
                    <a:lnTo>
                      <a:pt x="27" y="87"/>
                    </a:lnTo>
                    <a:lnTo>
                      <a:pt x="27" y="87"/>
                    </a:lnTo>
                    <a:lnTo>
                      <a:pt x="39" y="104"/>
                    </a:lnTo>
                    <a:lnTo>
                      <a:pt x="39" y="105"/>
                    </a:lnTo>
                    <a:lnTo>
                      <a:pt x="36" y="108"/>
                    </a:lnTo>
                    <a:lnTo>
                      <a:pt x="35" y="113"/>
                    </a:lnTo>
                    <a:lnTo>
                      <a:pt x="30" y="114"/>
                    </a:lnTo>
                    <a:lnTo>
                      <a:pt x="25" y="111"/>
                    </a:lnTo>
                    <a:lnTo>
                      <a:pt x="22" y="105"/>
                    </a:lnTo>
                    <a:lnTo>
                      <a:pt x="9" y="94"/>
                    </a:lnTo>
                    <a:lnTo>
                      <a:pt x="6" y="87"/>
                    </a:lnTo>
                    <a:lnTo>
                      <a:pt x="1" y="79"/>
                    </a:lnTo>
                    <a:lnTo>
                      <a:pt x="7" y="69"/>
                    </a:lnTo>
                    <a:lnTo>
                      <a:pt x="3" y="64"/>
                    </a:lnTo>
                    <a:lnTo>
                      <a:pt x="0" y="56"/>
                    </a:lnTo>
                    <a:lnTo>
                      <a:pt x="0" y="49"/>
                    </a:lnTo>
                    <a:lnTo>
                      <a:pt x="10" y="52"/>
                    </a:lnTo>
                    <a:lnTo>
                      <a:pt x="13" y="49"/>
                    </a:lnTo>
                    <a:lnTo>
                      <a:pt x="19" y="41"/>
                    </a:lnTo>
                    <a:lnTo>
                      <a:pt x="12" y="35"/>
                    </a:lnTo>
                    <a:lnTo>
                      <a:pt x="6" y="28"/>
                    </a:lnTo>
                    <a:lnTo>
                      <a:pt x="10" y="23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22" y="9"/>
                    </a:lnTo>
                    <a:lnTo>
                      <a:pt x="35" y="9"/>
                    </a:lnTo>
                    <a:lnTo>
                      <a:pt x="36" y="5"/>
                    </a:lnTo>
                    <a:lnTo>
                      <a:pt x="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9" name="Freeform 4386">
                <a:extLst>
                  <a:ext uri="{FF2B5EF4-FFF2-40B4-BE49-F238E27FC236}">
                    <a16:creationId xmlns:a16="http://schemas.microsoft.com/office/drawing/2014/main" id="{B6A6357A-2705-A11B-BC7A-2912AE9B1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19"/>
                <a:ext cx="62" cy="75"/>
              </a:xfrm>
              <a:custGeom>
                <a:avLst/>
                <a:gdLst>
                  <a:gd name="T0" fmla="*/ 12 w 123"/>
                  <a:gd name="T1" fmla="*/ 19 h 150"/>
                  <a:gd name="T2" fmla="*/ 15 w 123"/>
                  <a:gd name="T3" fmla="*/ 39 h 150"/>
                  <a:gd name="T4" fmla="*/ 23 w 123"/>
                  <a:gd name="T5" fmla="*/ 44 h 150"/>
                  <a:gd name="T6" fmla="*/ 20 w 123"/>
                  <a:gd name="T7" fmla="*/ 57 h 150"/>
                  <a:gd name="T8" fmla="*/ 11 w 123"/>
                  <a:gd name="T9" fmla="*/ 62 h 150"/>
                  <a:gd name="T10" fmla="*/ 0 w 123"/>
                  <a:gd name="T11" fmla="*/ 59 h 150"/>
                  <a:gd name="T12" fmla="*/ 6 w 123"/>
                  <a:gd name="T13" fmla="*/ 76 h 150"/>
                  <a:gd name="T14" fmla="*/ 9 w 123"/>
                  <a:gd name="T15" fmla="*/ 85 h 150"/>
                  <a:gd name="T16" fmla="*/ 21 w 123"/>
                  <a:gd name="T17" fmla="*/ 88 h 150"/>
                  <a:gd name="T18" fmla="*/ 17 w 123"/>
                  <a:gd name="T19" fmla="*/ 92 h 150"/>
                  <a:gd name="T20" fmla="*/ 20 w 123"/>
                  <a:gd name="T21" fmla="*/ 98 h 150"/>
                  <a:gd name="T22" fmla="*/ 21 w 123"/>
                  <a:gd name="T23" fmla="*/ 109 h 150"/>
                  <a:gd name="T24" fmla="*/ 18 w 123"/>
                  <a:gd name="T25" fmla="*/ 127 h 150"/>
                  <a:gd name="T26" fmla="*/ 17 w 123"/>
                  <a:gd name="T27" fmla="*/ 143 h 150"/>
                  <a:gd name="T28" fmla="*/ 30 w 123"/>
                  <a:gd name="T29" fmla="*/ 147 h 150"/>
                  <a:gd name="T30" fmla="*/ 37 w 123"/>
                  <a:gd name="T31" fmla="*/ 146 h 150"/>
                  <a:gd name="T32" fmla="*/ 47 w 123"/>
                  <a:gd name="T33" fmla="*/ 133 h 150"/>
                  <a:gd name="T34" fmla="*/ 61 w 123"/>
                  <a:gd name="T35" fmla="*/ 121 h 150"/>
                  <a:gd name="T36" fmla="*/ 62 w 123"/>
                  <a:gd name="T37" fmla="*/ 121 h 150"/>
                  <a:gd name="T38" fmla="*/ 70 w 123"/>
                  <a:gd name="T39" fmla="*/ 109 h 150"/>
                  <a:gd name="T40" fmla="*/ 76 w 123"/>
                  <a:gd name="T41" fmla="*/ 118 h 150"/>
                  <a:gd name="T42" fmla="*/ 93 w 123"/>
                  <a:gd name="T43" fmla="*/ 124 h 150"/>
                  <a:gd name="T44" fmla="*/ 91 w 123"/>
                  <a:gd name="T45" fmla="*/ 109 h 150"/>
                  <a:gd name="T46" fmla="*/ 100 w 123"/>
                  <a:gd name="T47" fmla="*/ 108 h 150"/>
                  <a:gd name="T48" fmla="*/ 118 w 123"/>
                  <a:gd name="T49" fmla="*/ 95 h 150"/>
                  <a:gd name="T50" fmla="*/ 123 w 123"/>
                  <a:gd name="T51" fmla="*/ 91 h 150"/>
                  <a:gd name="T52" fmla="*/ 106 w 123"/>
                  <a:gd name="T53" fmla="*/ 70 h 150"/>
                  <a:gd name="T54" fmla="*/ 112 w 123"/>
                  <a:gd name="T55" fmla="*/ 54 h 150"/>
                  <a:gd name="T56" fmla="*/ 103 w 123"/>
                  <a:gd name="T57" fmla="*/ 48 h 150"/>
                  <a:gd name="T58" fmla="*/ 94 w 123"/>
                  <a:gd name="T59" fmla="*/ 38 h 150"/>
                  <a:gd name="T60" fmla="*/ 94 w 123"/>
                  <a:gd name="T61" fmla="*/ 36 h 150"/>
                  <a:gd name="T62" fmla="*/ 103 w 123"/>
                  <a:gd name="T63" fmla="*/ 15 h 150"/>
                  <a:gd name="T64" fmla="*/ 94 w 123"/>
                  <a:gd name="T65" fmla="*/ 1 h 150"/>
                  <a:gd name="T66" fmla="*/ 82 w 123"/>
                  <a:gd name="T67" fmla="*/ 0 h 150"/>
                  <a:gd name="T68" fmla="*/ 70 w 123"/>
                  <a:gd name="T69" fmla="*/ 19 h 150"/>
                  <a:gd name="T70" fmla="*/ 53 w 123"/>
                  <a:gd name="T71" fmla="*/ 22 h 150"/>
                  <a:gd name="T72" fmla="*/ 40 w 123"/>
                  <a:gd name="T73" fmla="*/ 27 h 150"/>
                  <a:gd name="T74" fmla="*/ 26 w 123"/>
                  <a:gd name="T75" fmla="*/ 22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3" h="150">
                    <a:moveTo>
                      <a:pt x="26" y="22"/>
                    </a:moveTo>
                    <a:lnTo>
                      <a:pt x="12" y="19"/>
                    </a:lnTo>
                    <a:lnTo>
                      <a:pt x="11" y="26"/>
                    </a:lnTo>
                    <a:lnTo>
                      <a:pt x="15" y="39"/>
                    </a:lnTo>
                    <a:lnTo>
                      <a:pt x="21" y="45"/>
                    </a:lnTo>
                    <a:lnTo>
                      <a:pt x="23" y="44"/>
                    </a:lnTo>
                    <a:lnTo>
                      <a:pt x="24" y="48"/>
                    </a:lnTo>
                    <a:lnTo>
                      <a:pt x="20" y="57"/>
                    </a:lnTo>
                    <a:lnTo>
                      <a:pt x="12" y="60"/>
                    </a:lnTo>
                    <a:lnTo>
                      <a:pt x="11" y="62"/>
                    </a:lnTo>
                    <a:lnTo>
                      <a:pt x="3" y="62"/>
                    </a:lnTo>
                    <a:lnTo>
                      <a:pt x="0" y="59"/>
                    </a:lnTo>
                    <a:lnTo>
                      <a:pt x="5" y="68"/>
                    </a:lnTo>
                    <a:lnTo>
                      <a:pt x="6" y="76"/>
                    </a:lnTo>
                    <a:lnTo>
                      <a:pt x="6" y="79"/>
                    </a:lnTo>
                    <a:lnTo>
                      <a:pt x="9" y="85"/>
                    </a:lnTo>
                    <a:lnTo>
                      <a:pt x="15" y="85"/>
                    </a:lnTo>
                    <a:lnTo>
                      <a:pt x="21" y="88"/>
                    </a:lnTo>
                    <a:lnTo>
                      <a:pt x="21" y="91"/>
                    </a:lnTo>
                    <a:lnTo>
                      <a:pt x="17" y="92"/>
                    </a:lnTo>
                    <a:lnTo>
                      <a:pt x="21" y="97"/>
                    </a:lnTo>
                    <a:lnTo>
                      <a:pt x="20" y="98"/>
                    </a:lnTo>
                    <a:lnTo>
                      <a:pt x="20" y="100"/>
                    </a:lnTo>
                    <a:lnTo>
                      <a:pt x="21" y="109"/>
                    </a:lnTo>
                    <a:lnTo>
                      <a:pt x="21" y="124"/>
                    </a:lnTo>
                    <a:lnTo>
                      <a:pt x="18" y="127"/>
                    </a:lnTo>
                    <a:lnTo>
                      <a:pt x="21" y="135"/>
                    </a:lnTo>
                    <a:lnTo>
                      <a:pt x="17" y="143"/>
                    </a:lnTo>
                    <a:lnTo>
                      <a:pt x="20" y="146"/>
                    </a:lnTo>
                    <a:lnTo>
                      <a:pt x="30" y="147"/>
                    </a:lnTo>
                    <a:lnTo>
                      <a:pt x="30" y="150"/>
                    </a:lnTo>
                    <a:lnTo>
                      <a:pt x="37" y="146"/>
                    </a:lnTo>
                    <a:lnTo>
                      <a:pt x="37" y="140"/>
                    </a:lnTo>
                    <a:lnTo>
                      <a:pt x="47" y="133"/>
                    </a:lnTo>
                    <a:lnTo>
                      <a:pt x="50" y="127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2" y="121"/>
                    </a:lnTo>
                    <a:lnTo>
                      <a:pt x="62" y="114"/>
                    </a:lnTo>
                    <a:lnTo>
                      <a:pt x="70" y="109"/>
                    </a:lnTo>
                    <a:lnTo>
                      <a:pt x="70" y="115"/>
                    </a:lnTo>
                    <a:lnTo>
                      <a:pt x="76" y="118"/>
                    </a:lnTo>
                    <a:lnTo>
                      <a:pt x="82" y="112"/>
                    </a:lnTo>
                    <a:lnTo>
                      <a:pt x="93" y="124"/>
                    </a:lnTo>
                    <a:lnTo>
                      <a:pt x="94" y="118"/>
                    </a:lnTo>
                    <a:lnTo>
                      <a:pt x="91" y="109"/>
                    </a:lnTo>
                    <a:lnTo>
                      <a:pt x="93" y="106"/>
                    </a:lnTo>
                    <a:lnTo>
                      <a:pt x="100" y="108"/>
                    </a:lnTo>
                    <a:lnTo>
                      <a:pt x="105" y="102"/>
                    </a:lnTo>
                    <a:lnTo>
                      <a:pt x="118" y="95"/>
                    </a:lnTo>
                    <a:lnTo>
                      <a:pt x="120" y="92"/>
                    </a:lnTo>
                    <a:lnTo>
                      <a:pt x="123" y="91"/>
                    </a:lnTo>
                    <a:lnTo>
                      <a:pt x="106" y="71"/>
                    </a:lnTo>
                    <a:lnTo>
                      <a:pt x="106" y="70"/>
                    </a:lnTo>
                    <a:lnTo>
                      <a:pt x="103" y="68"/>
                    </a:lnTo>
                    <a:lnTo>
                      <a:pt x="112" y="54"/>
                    </a:lnTo>
                    <a:lnTo>
                      <a:pt x="108" y="50"/>
                    </a:lnTo>
                    <a:lnTo>
                      <a:pt x="103" y="48"/>
                    </a:lnTo>
                    <a:lnTo>
                      <a:pt x="94" y="41"/>
                    </a:lnTo>
                    <a:lnTo>
                      <a:pt x="94" y="38"/>
                    </a:lnTo>
                    <a:lnTo>
                      <a:pt x="97" y="33"/>
                    </a:lnTo>
                    <a:lnTo>
                      <a:pt x="94" y="36"/>
                    </a:lnTo>
                    <a:lnTo>
                      <a:pt x="93" y="26"/>
                    </a:lnTo>
                    <a:lnTo>
                      <a:pt x="103" y="15"/>
                    </a:lnTo>
                    <a:lnTo>
                      <a:pt x="103" y="6"/>
                    </a:lnTo>
                    <a:lnTo>
                      <a:pt x="94" y="1"/>
                    </a:lnTo>
                    <a:lnTo>
                      <a:pt x="90" y="4"/>
                    </a:lnTo>
                    <a:lnTo>
                      <a:pt x="82" y="0"/>
                    </a:lnTo>
                    <a:lnTo>
                      <a:pt x="71" y="10"/>
                    </a:lnTo>
                    <a:lnTo>
                      <a:pt x="70" y="19"/>
                    </a:lnTo>
                    <a:lnTo>
                      <a:pt x="64" y="19"/>
                    </a:lnTo>
                    <a:lnTo>
                      <a:pt x="53" y="22"/>
                    </a:lnTo>
                    <a:lnTo>
                      <a:pt x="47" y="26"/>
                    </a:lnTo>
                    <a:lnTo>
                      <a:pt x="40" y="27"/>
                    </a:lnTo>
                    <a:lnTo>
                      <a:pt x="33" y="33"/>
                    </a:lnTo>
                    <a:lnTo>
                      <a:pt x="26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0" name="Freeform 4387">
                <a:extLst>
                  <a:ext uri="{FF2B5EF4-FFF2-40B4-BE49-F238E27FC236}">
                    <a16:creationId xmlns:a16="http://schemas.microsoft.com/office/drawing/2014/main" id="{E60942D3-ABB3-9EE7-5EB1-5942493B3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19"/>
                <a:ext cx="62" cy="75"/>
              </a:xfrm>
              <a:custGeom>
                <a:avLst/>
                <a:gdLst>
                  <a:gd name="T0" fmla="*/ 33 w 123"/>
                  <a:gd name="T1" fmla="*/ 33 h 150"/>
                  <a:gd name="T2" fmla="*/ 47 w 123"/>
                  <a:gd name="T3" fmla="*/ 26 h 150"/>
                  <a:gd name="T4" fmla="*/ 64 w 123"/>
                  <a:gd name="T5" fmla="*/ 19 h 150"/>
                  <a:gd name="T6" fmla="*/ 71 w 123"/>
                  <a:gd name="T7" fmla="*/ 10 h 150"/>
                  <a:gd name="T8" fmla="*/ 90 w 123"/>
                  <a:gd name="T9" fmla="*/ 4 h 150"/>
                  <a:gd name="T10" fmla="*/ 103 w 123"/>
                  <a:gd name="T11" fmla="*/ 6 h 150"/>
                  <a:gd name="T12" fmla="*/ 93 w 123"/>
                  <a:gd name="T13" fmla="*/ 26 h 150"/>
                  <a:gd name="T14" fmla="*/ 97 w 123"/>
                  <a:gd name="T15" fmla="*/ 33 h 150"/>
                  <a:gd name="T16" fmla="*/ 94 w 123"/>
                  <a:gd name="T17" fmla="*/ 41 h 150"/>
                  <a:gd name="T18" fmla="*/ 108 w 123"/>
                  <a:gd name="T19" fmla="*/ 50 h 150"/>
                  <a:gd name="T20" fmla="*/ 103 w 123"/>
                  <a:gd name="T21" fmla="*/ 68 h 150"/>
                  <a:gd name="T22" fmla="*/ 106 w 123"/>
                  <a:gd name="T23" fmla="*/ 71 h 150"/>
                  <a:gd name="T24" fmla="*/ 120 w 123"/>
                  <a:gd name="T25" fmla="*/ 92 h 150"/>
                  <a:gd name="T26" fmla="*/ 105 w 123"/>
                  <a:gd name="T27" fmla="*/ 102 h 150"/>
                  <a:gd name="T28" fmla="*/ 93 w 123"/>
                  <a:gd name="T29" fmla="*/ 106 h 150"/>
                  <a:gd name="T30" fmla="*/ 94 w 123"/>
                  <a:gd name="T31" fmla="*/ 118 h 150"/>
                  <a:gd name="T32" fmla="*/ 82 w 123"/>
                  <a:gd name="T33" fmla="*/ 112 h 150"/>
                  <a:gd name="T34" fmla="*/ 70 w 123"/>
                  <a:gd name="T35" fmla="*/ 115 h 150"/>
                  <a:gd name="T36" fmla="*/ 62 w 123"/>
                  <a:gd name="T37" fmla="*/ 114 h 150"/>
                  <a:gd name="T38" fmla="*/ 61 w 123"/>
                  <a:gd name="T39" fmla="*/ 120 h 150"/>
                  <a:gd name="T40" fmla="*/ 50 w 123"/>
                  <a:gd name="T41" fmla="*/ 127 h 150"/>
                  <a:gd name="T42" fmla="*/ 37 w 123"/>
                  <a:gd name="T43" fmla="*/ 140 h 150"/>
                  <a:gd name="T44" fmla="*/ 30 w 123"/>
                  <a:gd name="T45" fmla="*/ 150 h 150"/>
                  <a:gd name="T46" fmla="*/ 20 w 123"/>
                  <a:gd name="T47" fmla="*/ 146 h 150"/>
                  <a:gd name="T48" fmla="*/ 21 w 123"/>
                  <a:gd name="T49" fmla="*/ 135 h 150"/>
                  <a:gd name="T50" fmla="*/ 21 w 123"/>
                  <a:gd name="T51" fmla="*/ 124 h 150"/>
                  <a:gd name="T52" fmla="*/ 20 w 123"/>
                  <a:gd name="T53" fmla="*/ 100 h 150"/>
                  <a:gd name="T54" fmla="*/ 21 w 123"/>
                  <a:gd name="T55" fmla="*/ 97 h 150"/>
                  <a:gd name="T56" fmla="*/ 21 w 123"/>
                  <a:gd name="T57" fmla="*/ 91 h 150"/>
                  <a:gd name="T58" fmla="*/ 15 w 123"/>
                  <a:gd name="T59" fmla="*/ 85 h 150"/>
                  <a:gd name="T60" fmla="*/ 6 w 123"/>
                  <a:gd name="T61" fmla="*/ 79 h 150"/>
                  <a:gd name="T62" fmla="*/ 5 w 123"/>
                  <a:gd name="T63" fmla="*/ 68 h 150"/>
                  <a:gd name="T64" fmla="*/ 3 w 123"/>
                  <a:gd name="T65" fmla="*/ 62 h 150"/>
                  <a:gd name="T66" fmla="*/ 12 w 123"/>
                  <a:gd name="T67" fmla="*/ 60 h 150"/>
                  <a:gd name="T68" fmla="*/ 24 w 123"/>
                  <a:gd name="T69" fmla="*/ 48 h 150"/>
                  <a:gd name="T70" fmla="*/ 21 w 123"/>
                  <a:gd name="T71" fmla="*/ 45 h 150"/>
                  <a:gd name="T72" fmla="*/ 11 w 123"/>
                  <a:gd name="T73" fmla="*/ 26 h 150"/>
                  <a:gd name="T74" fmla="*/ 26 w 123"/>
                  <a:gd name="T75" fmla="*/ 22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3" h="150">
                    <a:moveTo>
                      <a:pt x="26" y="22"/>
                    </a:moveTo>
                    <a:lnTo>
                      <a:pt x="33" y="33"/>
                    </a:lnTo>
                    <a:lnTo>
                      <a:pt x="40" y="27"/>
                    </a:lnTo>
                    <a:lnTo>
                      <a:pt x="47" y="26"/>
                    </a:lnTo>
                    <a:lnTo>
                      <a:pt x="53" y="22"/>
                    </a:lnTo>
                    <a:lnTo>
                      <a:pt x="64" y="19"/>
                    </a:lnTo>
                    <a:lnTo>
                      <a:pt x="70" y="19"/>
                    </a:lnTo>
                    <a:lnTo>
                      <a:pt x="71" y="10"/>
                    </a:lnTo>
                    <a:lnTo>
                      <a:pt x="82" y="0"/>
                    </a:lnTo>
                    <a:lnTo>
                      <a:pt x="90" y="4"/>
                    </a:lnTo>
                    <a:lnTo>
                      <a:pt x="94" y="1"/>
                    </a:lnTo>
                    <a:lnTo>
                      <a:pt x="103" y="6"/>
                    </a:lnTo>
                    <a:lnTo>
                      <a:pt x="103" y="15"/>
                    </a:lnTo>
                    <a:lnTo>
                      <a:pt x="93" y="26"/>
                    </a:lnTo>
                    <a:lnTo>
                      <a:pt x="94" y="36"/>
                    </a:lnTo>
                    <a:lnTo>
                      <a:pt x="97" y="33"/>
                    </a:lnTo>
                    <a:lnTo>
                      <a:pt x="94" y="38"/>
                    </a:lnTo>
                    <a:lnTo>
                      <a:pt x="94" y="41"/>
                    </a:lnTo>
                    <a:lnTo>
                      <a:pt x="103" y="48"/>
                    </a:lnTo>
                    <a:lnTo>
                      <a:pt x="108" y="50"/>
                    </a:lnTo>
                    <a:lnTo>
                      <a:pt x="112" y="54"/>
                    </a:lnTo>
                    <a:lnTo>
                      <a:pt x="103" y="68"/>
                    </a:lnTo>
                    <a:lnTo>
                      <a:pt x="106" y="70"/>
                    </a:lnTo>
                    <a:lnTo>
                      <a:pt x="106" y="71"/>
                    </a:lnTo>
                    <a:lnTo>
                      <a:pt x="123" y="91"/>
                    </a:lnTo>
                    <a:lnTo>
                      <a:pt x="120" y="92"/>
                    </a:lnTo>
                    <a:lnTo>
                      <a:pt x="118" y="95"/>
                    </a:lnTo>
                    <a:lnTo>
                      <a:pt x="105" y="102"/>
                    </a:lnTo>
                    <a:lnTo>
                      <a:pt x="100" y="108"/>
                    </a:lnTo>
                    <a:lnTo>
                      <a:pt x="93" y="106"/>
                    </a:lnTo>
                    <a:lnTo>
                      <a:pt x="91" y="109"/>
                    </a:lnTo>
                    <a:lnTo>
                      <a:pt x="94" y="118"/>
                    </a:lnTo>
                    <a:lnTo>
                      <a:pt x="93" y="124"/>
                    </a:lnTo>
                    <a:lnTo>
                      <a:pt x="82" y="112"/>
                    </a:lnTo>
                    <a:lnTo>
                      <a:pt x="76" y="118"/>
                    </a:lnTo>
                    <a:lnTo>
                      <a:pt x="70" y="115"/>
                    </a:lnTo>
                    <a:lnTo>
                      <a:pt x="70" y="109"/>
                    </a:lnTo>
                    <a:lnTo>
                      <a:pt x="62" y="114"/>
                    </a:lnTo>
                    <a:lnTo>
                      <a:pt x="62" y="121"/>
                    </a:lnTo>
                    <a:lnTo>
                      <a:pt x="61" y="120"/>
                    </a:lnTo>
                    <a:lnTo>
                      <a:pt x="61" y="121"/>
                    </a:lnTo>
                    <a:lnTo>
                      <a:pt x="50" y="127"/>
                    </a:lnTo>
                    <a:lnTo>
                      <a:pt x="47" y="133"/>
                    </a:lnTo>
                    <a:lnTo>
                      <a:pt x="37" y="140"/>
                    </a:lnTo>
                    <a:lnTo>
                      <a:pt x="37" y="146"/>
                    </a:lnTo>
                    <a:lnTo>
                      <a:pt x="30" y="150"/>
                    </a:lnTo>
                    <a:lnTo>
                      <a:pt x="30" y="147"/>
                    </a:lnTo>
                    <a:lnTo>
                      <a:pt x="20" y="146"/>
                    </a:lnTo>
                    <a:lnTo>
                      <a:pt x="17" y="143"/>
                    </a:lnTo>
                    <a:lnTo>
                      <a:pt x="21" y="135"/>
                    </a:lnTo>
                    <a:lnTo>
                      <a:pt x="18" y="127"/>
                    </a:lnTo>
                    <a:lnTo>
                      <a:pt x="21" y="124"/>
                    </a:lnTo>
                    <a:lnTo>
                      <a:pt x="21" y="109"/>
                    </a:lnTo>
                    <a:lnTo>
                      <a:pt x="20" y="100"/>
                    </a:lnTo>
                    <a:lnTo>
                      <a:pt x="20" y="98"/>
                    </a:lnTo>
                    <a:lnTo>
                      <a:pt x="21" y="97"/>
                    </a:lnTo>
                    <a:lnTo>
                      <a:pt x="17" y="92"/>
                    </a:lnTo>
                    <a:lnTo>
                      <a:pt x="21" y="91"/>
                    </a:lnTo>
                    <a:lnTo>
                      <a:pt x="21" y="88"/>
                    </a:lnTo>
                    <a:lnTo>
                      <a:pt x="15" y="85"/>
                    </a:lnTo>
                    <a:lnTo>
                      <a:pt x="9" y="85"/>
                    </a:lnTo>
                    <a:lnTo>
                      <a:pt x="6" y="79"/>
                    </a:lnTo>
                    <a:lnTo>
                      <a:pt x="6" y="76"/>
                    </a:lnTo>
                    <a:lnTo>
                      <a:pt x="5" y="68"/>
                    </a:lnTo>
                    <a:lnTo>
                      <a:pt x="0" y="59"/>
                    </a:lnTo>
                    <a:lnTo>
                      <a:pt x="3" y="62"/>
                    </a:lnTo>
                    <a:lnTo>
                      <a:pt x="11" y="62"/>
                    </a:lnTo>
                    <a:lnTo>
                      <a:pt x="12" y="60"/>
                    </a:lnTo>
                    <a:lnTo>
                      <a:pt x="20" y="57"/>
                    </a:lnTo>
                    <a:lnTo>
                      <a:pt x="24" y="48"/>
                    </a:lnTo>
                    <a:lnTo>
                      <a:pt x="23" y="44"/>
                    </a:lnTo>
                    <a:lnTo>
                      <a:pt x="21" y="45"/>
                    </a:lnTo>
                    <a:lnTo>
                      <a:pt x="15" y="39"/>
                    </a:lnTo>
                    <a:lnTo>
                      <a:pt x="11" y="26"/>
                    </a:lnTo>
                    <a:lnTo>
                      <a:pt x="12" y="19"/>
                    </a:lnTo>
                    <a:lnTo>
                      <a:pt x="26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1" name="Freeform 4388">
                <a:extLst>
                  <a:ext uri="{FF2B5EF4-FFF2-40B4-BE49-F238E27FC236}">
                    <a16:creationId xmlns:a16="http://schemas.microsoft.com/office/drawing/2014/main" id="{9CCA517F-60F5-AED1-2B36-4A5CCE95A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19"/>
                <a:ext cx="62" cy="75"/>
              </a:xfrm>
              <a:custGeom>
                <a:avLst/>
                <a:gdLst>
                  <a:gd name="T0" fmla="*/ 33 w 123"/>
                  <a:gd name="T1" fmla="*/ 33 h 150"/>
                  <a:gd name="T2" fmla="*/ 47 w 123"/>
                  <a:gd name="T3" fmla="*/ 26 h 150"/>
                  <a:gd name="T4" fmla="*/ 64 w 123"/>
                  <a:gd name="T5" fmla="*/ 19 h 150"/>
                  <a:gd name="T6" fmla="*/ 71 w 123"/>
                  <a:gd name="T7" fmla="*/ 10 h 150"/>
                  <a:gd name="T8" fmla="*/ 90 w 123"/>
                  <a:gd name="T9" fmla="*/ 4 h 150"/>
                  <a:gd name="T10" fmla="*/ 103 w 123"/>
                  <a:gd name="T11" fmla="*/ 6 h 150"/>
                  <a:gd name="T12" fmla="*/ 93 w 123"/>
                  <a:gd name="T13" fmla="*/ 26 h 150"/>
                  <a:gd name="T14" fmla="*/ 97 w 123"/>
                  <a:gd name="T15" fmla="*/ 33 h 150"/>
                  <a:gd name="T16" fmla="*/ 94 w 123"/>
                  <a:gd name="T17" fmla="*/ 41 h 150"/>
                  <a:gd name="T18" fmla="*/ 108 w 123"/>
                  <a:gd name="T19" fmla="*/ 50 h 150"/>
                  <a:gd name="T20" fmla="*/ 103 w 123"/>
                  <a:gd name="T21" fmla="*/ 68 h 150"/>
                  <a:gd name="T22" fmla="*/ 106 w 123"/>
                  <a:gd name="T23" fmla="*/ 71 h 150"/>
                  <a:gd name="T24" fmla="*/ 120 w 123"/>
                  <a:gd name="T25" fmla="*/ 92 h 150"/>
                  <a:gd name="T26" fmla="*/ 105 w 123"/>
                  <a:gd name="T27" fmla="*/ 102 h 150"/>
                  <a:gd name="T28" fmla="*/ 93 w 123"/>
                  <a:gd name="T29" fmla="*/ 106 h 150"/>
                  <a:gd name="T30" fmla="*/ 94 w 123"/>
                  <a:gd name="T31" fmla="*/ 118 h 150"/>
                  <a:gd name="T32" fmla="*/ 82 w 123"/>
                  <a:gd name="T33" fmla="*/ 112 h 150"/>
                  <a:gd name="T34" fmla="*/ 70 w 123"/>
                  <a:gd name="T35" fmla="*/ 115 h 150"/>
                  <a:gd name="T36" fmla="*/ 62 w 123"/>
                  <a:gd name="T37" fmla="*/ 114 h 150"/>
                  <a:gd name="T38" fmla="*/ 61 w 123"/>
                  <a:gd name="T39" fmla="*/ 120 h 150"/>
                  <a:gd name="T40" fmla="*/ 50 w 123"/>
                  <a:gd name="T41" fmla="*/ 127 h 150"/>
                  <a:gd name="T42" fmla="*/ 37 w 123"/>
                  <a:gd name="T43" fmla="*/ 140 h 150"/>
                  <a:gd name="T44" fmla="*/ 30 w 123"/>
                  <a:gd name="T45" fmla="*/ 150 h 150"/>
                  <a:gd name="T46" fmla="*/ 20 w 123"/>
                  <a:gd name="T47" fmla="*/ 146 h 150"/>
                  <a:gd name="T48" fmla="*/ 21 w 123"/>
                  <a:gd name="T49" fmla="*/ 135 h 150"/>
                  <a:gd name="T50" fmla="*/ 21 w 123"/>
                  <a:gd name="T51" fmla="*/ 124 h 150"/>
                  <a:gd name="T52" fmla="*/ 20 w 123"/>
                  <a:gd name="T53" fmla="*/ 100 h 150"/>
                  <a:gd name="T54" fmla="*/ 21 w 123"/>
                  <a:gd name="T55" fmla="*/ 97 h 150"/>
                  <a:gd name="T56" fmla="*/ 21 w 123"/>
                  <a:gd name="T57" fmla="*/ 91 h 150"/>
                  <a:gd name="T58" fmla="*/ 15 w 123"/>
                  <a:gd name="T59" fmla="*/ 85 h 150"/>
                  <a:gd name="T60" fmla="*/ 6 w 123"/>
                  <a:gd name="T61" fmla="*/ 79 h 150"/>
                  <a:gd name="T62" fmla="*/ 5 w 123"/>
                  <a:gd name="T63" fmla="*/ 68 h 150"/>
                  <a:gd name="T64" fmla="*/ 3 w 123"/>
                  <a:gd name="T65" fmla="*/ 62 h 150"/>
                  <a:gd name="T66" fmla="*/ 12 w 123"/>
                  <a:gd name="T67" fmla="*/ 60 h 150"/>
                  <a:gd name="T68" fmla="*/ 24 w 123"/>
                  <a:gd name="T69" fmla="*/ 48 h 150"/>
                  <a:gd name="T70" fmla="*/ 21 w 123"/>
                  <a:gd name="T71" fmla="*/ 45 h 150"/>
                  <a:gd name="T72" fmla="*/ 11 w 123"/>
                  <a:gd name="T73" fmla="*/ 26 h 150"/>
                  <a:gd name="T74" fmla="*/ 26 w 123"/>
                  <a:gd name="T75" fmla="*/ 22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3" h="150">
                    <a:moveTo>
                      <a:pt x="26" y="22"/>
                    </a:moveTo>
                    <a:lnTo>
                      <a:pt x="33" y="33"/>
                    </a:lnTo>
                    <a:lnTo>
                      <a:pt x="40" y="27"/>
                    </a:lnTo>
                    <a:lnTo>
                      <a:pt x="47" y="26"/>
                    </a:lnTo>
                    <a:lnTo>
                      <a:pt x="53" y="22"/>
                    </a:lnTo>
                    <a:lnTo>
                      <a:pt x="64" y="19"/>
                    </a:lnTo>
                    <a:lnTo>
                      <a:pt x="70" y="19"/>
                    </a:lnTo>
                    <a:lnTo>
                      <a:pt x="71" y="10"/>
                    </a:lnTo>
                    <a:lnTo>
                      <a:pt x="82" y="0"/>
                    </a:lnTo>
                    <a:lnTo>
                      <a:pt x="90" y="4"/>
                    </a:lnTo>
                    <a:lnTo>
                      <a:pt x="94" y="1"/>
                    </a:lnTo>
                    <a:lnTo>
                      <a:pt x="103" y="6"/>
                    </a:lnTo>
                    <a:lnTo>
                      <a:pt x="103" y="15"/>
                    </a:lnTo>
                    <a:lnTo>
                      <a:pt x="93" y="26"/>
                    </a:lnTo>
                    <a:lnTo>
                      <a:pt x="94" y="36"/>
                    </a:lnTo>
                    <a:lnTo>
                      <a:pt x="97" y="33"/>
                    </a:lnTo>
                    <a:lnTo>
                      <a:pt x="94" y="38"/>
                    </a:lnTo>
                    <a:lnTo>
                      <a:pt x="94" y="41"/>
                    </a:lnTo>
                    <a:lnTo>
                      <a:pt x="103" y="48"/>
                    </a:lnTo>
                    <a:lnTo>
                      <a:pt x="108" y="50"/>
                    </a:lnTo>
                    <a:lnTo>
                      <a:pt x="112" y="54"/>
                    </a:lnTo>
                    <a:lnTo>
                      <a:pt x="103" y="68"/>
                    </a:lnTo>
                    <a:lnTo>
                      <a:pt x="106" y="70"/>
                    </a:lnTo>
                    <a:lnTo>
                      <a:pt x="106" y="71"/>
                    </a:lnTo>
                    <a:lnTo>
                      <a:pt x="123" y="91"/>
                    </a:lnTo>
                    <a:lnTo>
                      <a:pt x="120" y="92"/>
                    </a:lnTo>
                    <a:lnTo>
                      <a:pt x="118" y="95"/>
                    </a:lnTo>
                    <a:lnTo>
                      <a:pt x="105" y="102"/>
                    </a:lnTo>
                    <a:lnTo>
                      <a:pt x="100" y="108"/>
                    </a:lnTo>
                    <a:lnTo>
                      <a:pt x="93" y="106"/>
                    </a:lnTo>
                    <a:lnTo>
                      <a:pt x="91" y="109"/>
                    </a:lnTo>
                    <a:lnTo>
                      <a:pt x="94" y="118"/>
                    </a:lnTo>
                    <a:lnTo>
                      <a:pt x="93" y="124"/>
                    </a:lnTo>
                    <a:lnTo>
                      <a:pt x="82" y="112"/>
                    </a:lnTo>
                    <a:lnTo>
                      <a:pt x="76" y="118"/>
                    </a:lnTo>
                    <a:lnTo>
                      <a:pt x="70" y="115"/>
                    </a:lnTo>
                    <a:lnTo>
                      <a:pt x="70" y="109"/>
                    </a:lnTo>
                    <a:lnTo>
                      <a:pt x="62" y="114"/>
                    </a:lnTo>
                    <a:lnTo>
                      <a:pt x="62" y="121"/>
                    </a:lnTo>
                    <a:lnTo>
                      <a:pt x="61" y="120"/>
                    </a:lnTo>
                    <a:lnTo>
                      <a:pt x="61" y="121"/>
                    </a:lnTo>
                    <a:lnTo>
                      <a:pt x="50" y="127"/>
                    </a:lnTo>
                    <a:lnTo>
                      <a:pt x="47" y="133"/>
                    </a:lnTo>
                    <a:lnTo>
                      <a:pt x="37" y="140"/>
                    </a:lnTo>
                    <a:lnTo>
                      <a:pt x="37" y="146"/>
                    </a:lnTo>
                    <a:lnTo>
                      <a:pt x="30" y="150"/>
                    </a:lnTo>
                    <a:lnTo>
                      <a:pt x="30" y="147"/>
                    </a:lnTo>
                    <a:lnTo>
                      <a:pt x="20" y="146"/>
                    </a:lnTo>
                    <a:lnTo>
                      <a:pt x="17" y="143"/>
                    </a:lnTo>
                    <a:lnTo>
                      <a:pt x="21" y="135"/>
                    </a:lnTo>
                    <a:lnTo>
                      <a:pt x="18" y="127"/>
                    </a:lnTo>
                    <a:lnTo>
                      <a:pt x="21" y="124"/>
                    </a:lnTo>
                    <a:lnTo>
                      <a:pt x="21" y="109"/>
                    </a:lnTo>
                    <a:lnTo>
                      <a:pt x="20" y="100"/>
                    </a:lnTo>
                    <a:lnTo>
                      <a:pt x="20" y="98"/>
                    </a:lnTo>
                    <a:lnTo>
                      <a:pt x="21" y="97"/>
                    </a:lnTo>
                    <a:lnTo>
                      <a:pt x="17" y="92"/>
                    </a:lnTo>
                    <a:lnTo>
                      <a:pt x="21" y="91"/>
                    </a:lnTo>
                    <a:lnTo>
                      <a:pt x="21" y="88"/>
                    </a:lnTo>
                    <a:lnTo>
                      <a:pt x="15" y="85"/>
                    </a:lnTo>
                    <a:lnTo>
                      <a:pt x="9" y="85"/>
                    </a:lnTo>
                    <a:lnTo>
                      <a:pt x="6" y="79"/>
                    </a:lnTo>
                    <a:lnTo>
                      <a:pt x="6" y="76"/>
                    </a:lnTo>
                    <a:lnTo>
                      <a:pt x="5" y="68"/>
                    </a:lnTo>
                    <a:lnTo>
                      <a:pt x="0" y="59"/>
                    </a:lnTo>
                    <a:lnTo>
                      <a:pt x="3" y="62"/>
                    </a:lnTo>
                    <a:lnTo>
                      <a:pt x="11" y="62"/>
                    </a:lnTo>
                    <a:lnTo>
                      <a:pt x="12" y="60"/>
                    </a:lnTo>
                    <a:lnTo>
                      <a:pt x="20" y="57"/>
                    </a:lnTo>
                    <a:lnTo>
                      <a:pt x="24" y="48"/>
                    </a:lnTo>
                    <a:lnTo>
                      <a:pt x="23" y="44"/>
                    </a:lnTo>
                    <a:lnTo>
                      <a:pt x="21" y="45"/>
                    </a:lnTo>
                    <a:lnTo>
                      <a:pt x="15" y="39"/>
                    </a:lnTo>
                    <a:lnTo>
                      <a:pt x="11" y="26"/>
                    </a:lnTo>
                    <a:lnTo>
                      <a:pt x="12" y="19"/>
                    </a:lnTo>
                    <a:lnTo>
                      <a:pt x="26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2" name="Freeform 4389">
                <a:extLst>
                  <a:ext uri="{FF2B5EF4-FFF2-40B4-BE49-F238E27FC236}">
                    <a16:creationId xmlns:a16="http://schemas.microsoft.com/office/drawing/2014/main" id="{4C46A565-B732-6ECF-E48F-649A5F216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"/>
                <a:ext cx="36" cy="36"/>
              </a:xfrm>
              <a:custGeom>
                <a:avLst/>
                <a:gdLst>
                  <a:gd name="T0" fmla="*/ 62 w 71"/>
                  <a:gd name="T1" fmla="*/ 15 h 72"/>
                  <a:gd name="T2" fmla="*/ 56 w 71"/>
                  <a:gd name="T3" fmla="*/ 0 h 72"/>
                  <a:gd name="T4" fmla="*/ 31 w 71"/>
                  <a:gd name="T5" fmla="*/ 12 h 72"/>
                  <a:gd name="T6" fmla="*/ 19 w 71"/>
                  <a:gd name="T7" fmla="*/ 16 h 72"/>
                  <a:gd name="T8" fmla="*/ 16 w 71"/>
                  <a:gd name="T9" fmla="*/ 16 h 72"/>
                  <a:gd name="T10" fmla="*/ 0 w 71"/>
                  <a:gd name="T11" fmla="*/ 24 h 72"/>
                  <a:gd name="T12" fmla="*/ 1 w 71"/>
                  <a:gd name="T13" fmla="*/ 31 h 72"/>
                  <a:gd name="T14" fmla="*/ 7 w 71"/>
                  <a:gd name="T15" fmla="*/ 34 h 72"/>
                  <a:gd name="T16" fmla="*/ 6 w 71"/>
                  <a:gd name="T17" fmla="*/ 47 h 72"/>
                  <a:gd name="T18" fmla="*/ 10 w 71"/>
                  <a:gd name="T19" fmla="*/ 48 h 72"/>
                  <a:gd name="T20" fmla="*/ 18 w 71"/>
                  <a:gd name="T21" fmla="*/ 44 h 72"/>
                  <a:gd name="T22" fmla="*/ 16 w 71"/>
                  <a:gd name="T23" fmla="*/ 41 h 72"/>
                  <a:gd name="T24" fmla="*/ 16 w 71"/>
                  <a:gd name="T25" fmla="*/ 27 h 72"/>
                  <a:gd name="T26" fmla="*/ 19 w 71"/>
                  <a:gd name="T27" fmla="*/ 27 h 72"/>
                  <a:gd name="T28" fmla="*/ 19 w 71"/>
                  <a:gd name="T29" fmla="*/ 33 h 72"/>
                  <a:gd name="T30" fmla="*/ 24 w 71"/>
                  <a:gd name="T31" fmla="*/ 41 h 72"/>
                  <a:gd name="T32" fmla="*/ 28 w 71"/>
                  <a:gd name="T33" fmla="*/ 42 h 72"/>
                  <a:gd name="T34" fmla="*/ 42 w 71"/>
                  <a:gd name="T35" fmla="*/ 54 h 72"/>
                  <a:gd name="T36" fmla="*/ 44 w 71"/>
                  <a:gd name="T37" fmla="*/ 62 h 72"/>
                  <a:gd name="T38" fmla="*/ 50 w 71"/>
                  <a:gd name="T39" fmla="*/ 69 h 72"/>
                  <a:gd name="T40" fmla="*/ 53 w 71"/>
                  <a:gd name="T41" fmla="*/ 71 h 72"/>
                  <a:gd name="T42" fmla="*/ 60 w 71"/>
                  <a:gd name="T43" fmla="*/ 72 h 72"/>
                  <a:gd name="T44" fmla="*/ 65 w 71"/>
                  <a:gd name="T45" fmla="*/ 69 h 72"/>
                  <a:gd name="T46" fmla="*/ 69 w 71"/>
                  <a:gd name="T47" fmla="*/ 66 h 72"/>
                  <a:gd name="T48" fmla="*/ 69 w 71"/>
                  <a:gd name="T49" fmla="*/ 65 h 72"/>
                  <a:gd name="T50" fmla="*/ 68 w 71"/>
                  <a:gd name="T51" fmla="*/ 62 h 72"/>
                  <a:gd name="T52" fmla="*/ 68 w 71"/>
                  <a:gd name="T53" fmla="*/ 59 h 72"/>
                  <a:gd name="T54" fmla="*/ 69 w 71"/>
                  <a:gd name="T55" fmla="*/ 59 h 72"/>
                  <a:gd name="T56" fmla="*/ 71 w 71"/>
                  <a:gd name="T57" fmla="*/ 59 h 72"/>
                  <a:gd name="T58" fmla="*/ 62 w 71"/>
                  <a:gd name="T59" fmla="*/ 1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1" h="72">
                    <a:moveTo>
                      <a:pt x="62" y="15"/>
                    </a:moveTo>
                    <a:lnTo>
                      <a:pt x="56" y="0"/>
                    </a:lnTo>
                    <a:lnTo>
                      <a:pt x="31" y="12"/>
                    </a:lnTo>
                    <a:lnTo>
                      <a:pt x="19" y="16"/>
                    </a:lnTo>
                    <a:lnTo>
                      <a:pt x="16" y="16"/>
                    </a:lnTo>
                    <a:lnTo>
                      <a:pt x="0" y="24"/>
                    </a:lnTo>
                    <a:lnTo>
                      <a:pt x="1" y="31"/>
                    </a:lnTo>
                    <a:lnTo>
                      <a:pt x="7" y="34"/>
                    </a:lnTo>
                    <a:lnTo>
                      <a:pt x="6" y="47"/>
                    </a:lnTo>
                    <a:lnTo>
                      <a:pt x="10" y="48"/>
                    </a:lnTo>
                    <a:lnTo>
                      <a:pt x="18" y="44"/>
                    </a:lnTo>
                    <a:lnTo>
                      <a:pt x="16" y="41"/>
                    </a:lnTo>
                    <a:lnTo>
                      <a:pt x="16" y="27"/>
                    </a:lnTo>
                    <a:lnTo>
                      <a:pt x="19" y="27"/>
                    </a:lnTo>
                    <a:lnTo>
                      <a:pt x="19" y="33"/>
                    </a:lnTo>
                    <a:lnTo>
                      <a:pt x="24" y="41"/>
                    </a:lnTo>
                    <a:lnTo>
                      <a:pt x="28" y="42"/>
                    </a:lnTo>
                    <a:lnTo>
                      <a:pt x="42" y="54"/>
                    </a:lnTo>
                    <a:lnTo>
                      <a:pt x="44" y="62"/>
                    </a:lnTo>
                    <a:lnTo>
                      <a:pt x="50" y="69"/>
                    </a:lnTo>
                    <a:lnTo>
                      <a:pt x="53" y="71"/>
                    </a:lnTo>
                    <a:lnTo>
                      <a:pt x="60" y="72"/>
                    </a:lnTo>
                    <a:lnTo>
                      <a:pt x="65" y="69"/>
                    </a:lnTo>
                    <a:lnTo>
                      <a:pt x="69" y="66"/>
                    </a:lnTo>
                    <a:lnTo>
                      <a:pt x="69" y="65"/>
                    </a:lnTo>
                    <a:lnTo>
                      <a:pt x="68" y="62"/>
                    </a:lnTo>
                    <a:lnTo>
                      <a:pt x="68" y="59"/>
                    </a:lnTo>
                    <a:lnTo>
                      <a:pt x="69" y="59"/>
                    </a:lnTo>
                    <a:lnTo>
                      <a:pt x="71" y="59"/>
                    </a:lnTo>
                    <a:lnTo>
                      <a:pt x="62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3" name="Freeform 4390">
                <a:extLst>
                  <a:ext uri="{FF2B5EF4-FFF2-40B4-BE49-F238E27FC236}">
                    <a16:creationId xmlns:a16="http://schemas.microsoft.com/office/drawing/2014/main" id="{B1C9BDC5-1EAB-D39C-8CF6-3BFE0F33D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"/>
                <a:ext cx="36" cy="36"/>
              </a:xfrm>
              <a:custGeom>
                <a:avLst/>
                <a:gdLst>
                  <a:gd name="T0" fmla="*/ 62 w 71"/>
                  <a:gd name="T1" fmla="*/ 15 h 72"/>
                  <a:gd name="T2" fmla="*/ 71 w 71"/>
                  <a:gd name="T3" fmla="*/ 59 h 72"/>
                  <a:gd name="T4" fmla="*/ 69 w 71"/>
                  <a:gd name="T5" fmla="*/ 59 h 72"/>
                  <a:gd name="T6" fmla="*/ 68 w 71"/>
                  <a:gd name="T7" fmla="*/ 59 h 72"/>
                  <a:gd name="T8" fmla="*/ 68 w 71"/>
                  <a:gd name="T9" fmla="*/ 62 h 72"/>
                  <a:gd name="T10" fmla="*/ 69 w 71"/>
                  <a:gd name="T11" fmla="*/ 65 h 72"/>
                  <a:gd name="T12" fmla="*/ 69 w 71"/>
                  <a:gd name="T13" fmla="*/ 66 h 72"/>
                  <a:gd name="T14" fmla="*/ 65 w 71"/>
                  <a:gd name="T15" fmla="*/ 69 h 72"/>
                  <a:gd name="T16" fmla="*/ 60 w 71"/>
                  <a:gd name="T17" fmla="*/ 72 h 72"/>
                  <a:gd name="T18" fmla="*/ 53 w 71"/>
                  <a:gd name="T19" fmla="*/ 71 h 72"/>
                  <a:gd name="T20" fmla="*/ 50 w 71"/>
                  <a:gd name="T21" fmla="*/ 69 h 72"/>
                  <a:gd name="T22" fmla="*/ 44 w 71"/>
                  <a:gd name="T23" fmla="*/ 62 h 72"/>
                  <a:gd name="T24" fmla="*/ 42 w 71"/>
                  <a:gd name="T25" fmla="*/ 54 h 72"/>
                  <a:gd name="T26" fmla="*/ 28 w 71"/>
                  <a:gd name="T27" fmla="*/ 42 h 72"/>
                  <a:gd name="T28" fmla="*/ 24 w 71"/>
                  <a:gd name="T29" fmla="*/ 41 h 72"/>
                  <a:gd name="T30" fmla="*/ 19 w 71"/>
                  <a:gd name="T31" fmla="*/ 33 h 72"/>
                  <a:gd name="T32" fmla="*/ 19 w 71"/>
                  <a:gd name="T33" fmla="*/ 27 h 72"/>
                  <a:gd name="T34" fmla="*/ 16 w 71"/>
                  <a:gd name="T35" fmla="*/ 27 h 72"/>
                  <a:gd name="T36" fmla="*/ 16 w 71"/>
                  <a:gd name="T37" fmla="*/ 41 h 72"/>
                  <a:gd name="T38" fmla="*/ 18 w 71"/>
                  <a:gd name="T39" fmla="*/ 44 h 72"/>
                  <a:gd name="T40" fmla="*/ 10 w 71"/>
                  <a:gd name="T41" fmla="*/ 48 h 72"/>
                  <a:gd name="T42" fmla="*/ 6 w 71"/>
                  <a:gd name="T43" fmla="*/ 47 h 72"/>
                  <a:gd name="T44" fmla="*/ 7 w 71"/>
                  <a:gd name="T45" fmla="*/ 34 h 72"/>
                  <a:gd name="T46" fmla="*/ 1 w 71"/>
                  <a:gd name="T47" fmla="*/ 31 h 72"/>
                  <a:gd name="T48" fmla="*/ 0 w 71"/>
                  <a:gd name="T49" fmla="*/ 24 h 72"/>
                  <a:gd name="T50" fmla="*/ 16 w 71"/>
                  <a:gd name="T51" fmla="*/ 16 h 72"/>
                  <a:gd name="T52" fmla="*/ 19 w 71"/>
                  <a:gd name="T53" fmla="*/ 16 h 72"/>
                  <a:gd name="T54" fmla="*/ 31 w 71"/>
                  <a:gd name="T55" fmla="*/ 12 h 72"/>
                  <a:gd name="T56" fmla="*/ 56 w 71"/>
                  <a:gd name="T57" fmla="*/ 0 h 72"/>
                  <a:gd name="T58" fmla="*/ 62 w 71"/>
                  <a:gd name="T59" fmla="*/ 1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1" h="72">
                    <a:moveTo>
                      <a:pt x="62" y="15"/>
                    </a:moveTo>
                    <a:lnTo>
                      <a:pt x="71" y="59"/>
                    </a:lnTo>
                    <a:lnTo>
                      <a:pt x="69" y="59"/>
                    </a:lnTo>
                    <a:lnTo>
                      <a:pt x="68" y="59"/>
                    </a:lnTo>
                    <a:lnTo>
                      <a:pt x="68" y="62"/>
                    </a:lnTo>
                    <a:lnTo>
                      <a:pt x="69" y="65"/>
                    </a:lnTo>
                    <a:lnTo>
                      <a:pt x="69" y="66"/>
                    </a:lnTo>
                    <a:lnTo>
                      <a:pt x="65" y="69"/>
                    </a:lnTo>
                    <a:lnTo>
                      <a:pt x="60" y="72"/>
                    </a:lnTo>
                    <a:lnTo>
                      <a:pt x="53" y="71"/>
                    </a:lnTo>
                    <a:lnTo>
                      <a:pt x="50" y="69"/>
                    </a:lnTo>
                    <a:lnTo>
                      <a:pt x="44" y="62"/>
                    </a:lnTo>
                    <a:lnTo>
                      <a:pt x="42" y="54"/>
                    </a:lnTo>
                    <a:lnTo>
                      <a:pt x="28" y="42"/>
                    </a:lnTo>
                    <a:lnTo>
                      <a:pt x="24" y="41"/>
                    </a:lnTo>
                    <a:lnTo>
                      <a:pt x="19" y="33"/>
                    </a:lnTo>
                    <a:lnTo>
                      <a:pt x="19" y="27"/>
                    </a:lnTo>
                    <a:lnTo>
                      <a:pt x="16" y="27"/>
                    </a:lnTo>
                    <a:lnTo>
                      <a:pt x="16" y="41"/>
                    </a:lnTo>
                    <a:lnTo>
                      <a:pt x="18" y="44"/>
                    </a:lnTo>
                    <a:lnTo>
                      <a:pt x="10" y="48"/>
                    </a:lnTo>
                    <a:lnTo>
                      <a:pt x="6" y="47"/>
                    </a:lnTo>
                    <a:lnTo>
                      <a:pt x="7" y="34"/>
                    </a:lnTo>
                    <a:lnTo>
                      <a:pt x="1" y="31"/>
                    </a:lnTo>
                    <a:lnTo>
                      <a:pt x="0" y="24"/>
                    </a:lnTo>
                    <a:lnTo>
                      <a:pt x="16" y="16"/>
                    </a:lnTo>
                    <a:lnTo>
                      <a:pt x="19" y="16"/>
                    </a:lnTo>
                    <a:lnTo>
                      <a:pt x="31" y="12"/>
                    </a:lnTo>
                    <a:lnTo>
                      <a:pt x="56" y="0"/>
                    </a:lnTo>
                    <a:lnTo>
                      <a:pt x="62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4" name="Freeform 4391">
                <a:extLst>
                  <a:ext uri="{FF2B5EF4-FFF2-40B4-BE49-F238E27FC236}">
                    <a16:creationId xmlns:a16="http://schemas.microsoft.com/office/drawing/2014/main" id="{DA73B06A-68BA-CBF0-F57C-3AC8A3599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"/>
                <a:ext cx="36" cy="36"/>
              </a:xfrm>
              <a:custGeom>
                <a:avLst/>
                <a:gdLst>
                  <a:gd name="T0" fmla="*/ 62 w 71"/>
                  <a:gd name="T1" fmla="*/ 15 h 72"/>
                  <a:gd name="T2" fmla="*/ 71 w 71"/>
                  <a:gd name="T3" fmla="*/ 59 h 72"/>
                  <a:gd name="T4" fmla="*/ 69 w 71"/>
                  <a:gd name="T5" fmla="*/ 59 h 72"/>
                  <a:gd name="T6" fmla="*/ 68 w 71"/>
                  <a:gd name="T7" fmla="*/ 59 h 72"/>
                  <a:gd name="T8" fmla="*/ 68 w 71"/>
                  <a:gd name="T9" fmla="*/ 62 h 72"/>
                  <a:gd name="T10" fmla="*/ 69 w 71"/>
                  <a:gd name="T11" fmla="*/ 65 h 72"/>
                  <a:gd name="T12" fmla="*/ 69 w 71"/>
                  <a:gd name="T13" fmla="*/ 66 h 72"/>
                  <a:gd name="T14" fmla="*/ 65 w 71"/>
                  <a:gd name="T15" fmla="*/ 69 h 72"/>
                  <a:gd name="T16" fmla="*/ 60 w 71"/>
                  <a:gd name="T17" fmla="*/ 72 h 72"/>
                  <a:gd name="T18" fmla="*/ 53 w 71"/>
                  <a:gd name="T19" fmla="*/ 71 h 72"/>
                  <a:gd name="T20" fmla="*/ 50 w 71"/>
                  <a:gd name="T21" fmla="*/ 69 h 72"/>
                  <a:gd name="T22" fmla="*/ 44 w 71"/>
                  <a:gd name="T23" fmla="*/ 62 h 72"/>
                  <a:gd name="T24" fmla="*/ 42 w 71"/>
                  <a:gd name="T25" fmla="*/ 54 h 72"/>
                  <a:gd name="T26" fmla="*/ 28 w 71"/>
                  <a:gd name="T27" fmla="*/ 42 h 72"/>
                  <a:gd name="T28" fmla="*/ 24 w 71"/>
                  <a:gd name="T29" fmla="*/ 41 h 72"/>
                  <a:gd name="T30" fmla="*/ 19 w 71"/>
                  <a:gd name="T31" fmla="*/ 33 h 72"/>
                  <a:gd name="T32" fmla="*/ 19 w 71"/>
                  <a:gd name="T33" fmla="*/ 27 h 72"/>
                  <a:gd name="T34" fmla="*/ 16 w 71"/>
                  <a:gd name="T35" fmla="*/ 27 h 72"/>
                  <a:gd name="T36" fmla="*/ 16 w 71"/>
                  <a:gd name="T37" fmla="*/ 41 h 72"/>
                  <a:gd name="T38" fmla="*/ 18 w 71"/>
                  <a:gd name="T39" fmla="*/ 44 h 72"/>
                  <a:gd name="T40" fmla="*/ 10 w 71"/>
                  <a:gd name="T41" fmla="*/ 48 h 72"/>
                  <a:gd name="T42" fmla="*/ 6 w 71"/>
                  <a:gd name="T43" fmla="*/ 47 h 72"/>
                  <a:gd name="T44" fmla="*/ 7 w 71"/>
                  <a:gd name="T45" fmla="*/ 34 h 72"/>
                  <a:gd name="T46" fmla="*/ 1 w 71"/>
                  <a:gd name="T47" fmla="*/ 31 h 72"/>
                  <a:gd name="T48" fmla="*/ 0 w 71"/>
                  <a:gd name="T49" fmla="*/ 24 h 72"/>
                  <a:gd name="T50" fmla="*/ 16 w 71"/>
                  <a:gd name="T51" fmla="*/ 16 h 72"/>
                  <a:gd name="T52" fmla="*/ 19 w 71"/>
                  <a:gd name="T53" fmla="*/ 16 h 72"/>
                  <a:gd name="T54" fmla="*/ 31 w 71"/>
                  <a:gd name="T55" fmla="*/ 12 h 72"/>
                  <a:gd name="T56" fmla="*/ 56 w 71"/>
                  <a:gd name="T57" fmla="*/ 0 h 72"/>
                  <a:gd name="T58" fmla="*/ 62 w 71"/>
                  <a:gd name="T59" fmla="*/ 1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1" h="72">
                    <a:moveTo>
                      <a:pt x="62" y="15"/>
                    </a:moveTo>
                    <a:lnTo>
                      <a:pt x="71" y="59"/>
                    </a:lnTo>
                    <a:lnTo>
                      <a:pt x="69" y="59"/>
                    </a:lnTo>
                    <a:lnTo>
                      <a:pt x="68" y="59"/>
                    </a:lnTo>
                    <a:lnTo>
                      <a:pt x="68" y="62"/>
                    </a:lnTo>
                    <a:lnTo>
                      <a:pt x="69" y="65"/>
                    </a:lnTo>
                    <a:lnTo>
                      <a:pt x="69" y="66"/>
                    </a:lnTo>
                    <a:lnTo>
                      <a:pt x="65" y="69"/>
                    </a:lnTo>
                    <a:lnTo>
                      <a:pt x="60" y="72"/>
                    </a:lnTo>
                    <a:lnTo>
                      <a:pt x="53" y="71"/>
                    </a:lnTo>
                    <a:lnTo>
                      <a:pt x="50" y="69"/>
                    </a:lnTo>
                    <a:lnTo>
                      <a:pt x="44" y="62"/>
                    </a:lnTo>
                    <a:lnTo>
                      <a:pt x="42" y="54"/>
                    </a:lnTo>
                    <a:lnTo>
                      <a:pt x="28" y="42"/>
                    </a:lnTo>
                    <a:lnTo>
                      <a:pt x="24" y="41"/>
                    </a:lnTo>
                    <a:lnTo>
                      <a:pt x="19" y="33"/>
                    </a:lnTo>
                    <a:lnTo>
                      <a:pt x="19" y="27"/>
                    </a:lnTo>
                    <a:lnTo>
                      <a:pt x="16" y="27"/>
                    </a:lnTo>
                    <a:lnTo>
                      <a:pt x="16" y="41"/>
                    </a:lnTo>
                    <a:lnTo>
                      <a:pt x="18" y="44"/>
                    </a:lnTo>
                    <a:lnTo>
                      <a:pt x="10" y="48"/>
                    </a:lnTo>
                    <a:lnTo>
                      <a:pt x="6" y="47"/>
                    </a:lnTo>
                    <a:lnTo>
                      <a:pt x="7" y="34"/>
                    </a:lnTo>
                    <a:lnTo>
                      <a:pt x="1" y="31"/>
                    </a:lnTo>
                    <a:lnTo>
                      <a:pt x="0" y="24"/>
                    </a:lnTo>
                    <a:lnTo>
                      <a:pt x="16" y="16"/>
                    </a:lnTo>
                    <a:lnTo>
                      <a:pt x="19" y="16"/>
                    </a:lnTo>
                    <a:lnTo>
                      <a:pt x="31" y="12"/>
                    </a:lnTo>
                    <a:lnTo>
                      <a:pt x="56" y="0"/>
                    </a:lnTo>
                    <a:lnTo>
                      <a:pt x="62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5" name="Freeform 4392">
                <a:extLst>
                  <a:ext uri="{FF2B5EF4-FFF2-40B4-BE49-F238E27FC236}">
                    <a16:creationId xmlns:a16="http://schemas.microsoft.com/office/drawing/2014/main" id="{3415F4F7-1FF2-9EFE-5B92-AD51FA570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53"/>
                <a:ext cx="66" cy="43"/>
              </a:xfrm>
              <a:custGeom>
                <a:avLst/>
                <a:gdLst>
                  <a:gd name="T0" fmla="*/ 12 w 130"/>
                  <a:gd name="T1" fmla="*/ 37 h 87"/>
                  <a:gd name="T2" fmla="*/ 4 w 130"/>
                  <a:gd name="T3" fmla="*/ 53 h 87"/>
                  <a:gd name="T4" fmla="*/ 3 w 130"/>
                  <a:gd name="T5" fmla="*/ 64 h 87"/>
                  <a:gd name="T6" fmla="*/ 1 w 130"/>
                  <a:gd name="T7" fmla="*/ 76 h 87"/>
                  <a:gd name="T8" fmla="*/ 3 w 130"/>
                  <a:gd name="T9" fmla="*/ 84 h 87"/>
                  <a:gd name="T10" fmla="*/ 18 w 130"/>
                  <a:gd name="T11" fmla="*/ 67 h 87"/>
                  <a:gd name="T12" fmla="*/ 33 w 130"/>
                  <a:gd name="T13" fmla="*/ 56 h 87"/>
                  <a:gd name="T14" fmla="*/ 45 w 130"/>
                  <a:gd name="T15" fmla="*/ 50 h 87"/>
                  <a:gd name="T16" fmla="*/ 48 w 130"/>
                  <a:gd name="T17" fmla="*/ 59 h 87"/>
                  <a:gd name="T18" fmla="*/ 61 w 130"/>
                  <a:gd name="T19" fmla="*/ 64 h 87"/>
                  <a:gd name="T20" fmla="*/ 71 w 130"/>
                  <a:gd name="T21" fmla="*/ 76 h 87"/>
                  <a:gd name="T22" fmla="*/ 76 w 130"/>
                  <a:gd name="T23" fmla="*/ 82 h 87"/>
                  <a:gd name="T24" fmla="*/ 86 w 130"/>
                  <a:gd name="T25" fmla="*/ 79 h 87"/>
                  <a:gd name="T26" fmla="*/ 103 w 130"/>
                  <a:gd name="T27" fmla="*/ 82 h 87"/>
                  <a:gd name="T28" fmla="*/ 109 w 130"/>
                  <a:gd name="T29" fmla="*/ 79 h 87"/>
                  <a:gd name="T30" fmla="*/ 118 w 130"/>
                  <a:gd name="T31" fmla="*/ 78 h 87"/>
                  <a:gd name="T32" fmla="*/ 126 w 130"/>
                  <a:gd name="T33" fmla="*/ 75 h 87"/>
                  <a:gd name="T34" fmla="*/ 127 w 130"/>
                  <a:gd name="T35" fmla="*/ 59 h 87"/>
                  <a:gd name="T36" fmla="*/ 130 w 130"/>
                  <a:gd name="T37" fmla="*/ 41 h 87"/>
                  <a:gd name="T38" fmla="*/ 129 w 130"/>
                  <a:gd name="T39" fmla="*/ 30 h 87"/>
                  <a:gd name="T40" fmla="*/ 126 w 130"/>
                  <a:gd name="T41" fmla="*/ 24 h 87"/>
                  <a:gd name="T42" fmla="*/ 130 w 130"/>
                  <a:gd name="T43" fmla="*/ 20 h 87"/>
                  <a:gd name="T44" fmla="*/ 118 w 130"/>
                  <a:gd name="T45" fmla="*/ 17 h 87"/>
                  <a:gd name="T46" fmla="*/ 115 w 130"/>
                  <a:gd name="T47" fmla="*/ 8 h 87"/>
                  <a:gd name="T48" fmla="*/ 109 w 130"/>
                  <a:gd name="T49" fmla="*/ 2 h 87"/>
                  <a:gd name="T50" fmla="*/ 103 w 130"/>
                  <a:gd name="T51" fmla="*/ 8 h 87"/>
                  <a:gd name="T52" fmla="*/ 88 w 130"/>
                  <a:gd name="T53" fmla="*/ 6 h 87"/>
                  <a:gd name="T54" fmla="*/ 79 w 130"/>
                  <a:gd name="T55" fmla="*/ 11 h 87"/>
                  <a:gd name="T56" fmla="*/ 71 w 130"/>
                  <a:gd name="T57" fmla="*/ 24 h 87"/>
                  <a:gd name="T58" fmla="*/ 59 w 130"/>
                  <a:gd name="T59" fmla="*/ 30 h 87"/>
                  <a:gd name="T60" fmla="*/ 48 w 130"/>
                  <a:gd name="T61" fmla="*/ 44 h 87"/>
                  <a:gd name="T62" fmla="*/ 33 w 130"/>
                  <a:gd name="T63" fmla="*/ 41 h 87"/>
                  <a:gd name="T64" fmla="*/ 27 w 130"/>
                  <a:gd name="T65" fmla="*/ 40 h 87"/>
                  <a:gd name="T66" fmla="*/ 17 w 130"/>
                  <a:gd name="T67" fmla="*/ 4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0" h="87">
                    <a:moveTo>
                      <a:pt x="18" y="38"/>
                    </a:moveTo>
                    <a:lnTo>
                      <a:pt x="12" y="37"/>
                    </a:lnTo>
                    <a:lnTo>
                      <a:pt x="1" y="50"/>
                    </a:lnTo>
                    <a:lnTo>
                      <a:pt x="4" y="53"/>
                    </a:lnTo>
                    <a:lnTo>
                      <a:pt x="3" y="61"/>
                    </a:lnTo>
                    <a:lnTo>
                      <a:pt x="3" y="64"/>
                    </a:lnTo>
                    <a:lnTo>
                      <a:pt x="0" y="72"/>
                    </a:lnTo>
                    <a:lnTo>
                      <a:pt x="1" y="76"/>
                    </a:lnTo>
                    <a:lnTo>
                      <a:pt x="1" y="81"/>
                    </a:lnTo>
                    <a:lnTo>
                      <a:pt x="3" y="84"/>
                    </a:lnTo>
                    <a:lnTo>
                      <a:pt x="15" y="76"/>
                    </a:lnTo>
                    <a:lnTo>
                      <a:pt x="18" y="67"/>
                    </a:lnTo>
                    <a:lnTo>
                      <a:pt x="30" y="52"/>
                    </a:lnTo>
                    <a:lnTo>
                      <a:pt x="33" y="56"/>
                    </a:lnTo>
                    <a:lnTo>
                      <a:pt x="42" y="56"/>
                    </a:lnTo>
                    <a:lnTo>
                      <a:pt x="45" y="50"/>
                    </a:lnTo>
                    <a:lnTo>
                      <a:pt x="51" y="50"/>
                    </a:lnTo>
                    <a:lnTo>
                      <a:pt x="48" y="59"/>
                    </a:lnTo>
                    <a:lnTo>
                      <a:pt x="58" y="64"/>
                    </a:lnTo>
                    <a:lnTo>
                      <a:pt x="61" y="64"/>
                    </a:lnTo>
                    <a:lnTo>
                      <a:pt x="65" y="65"/>
                    </a:lnTo>
                    <a:lnTo>
                      <a:pt x="71" y="76"/>
                    </a:lnTo>
                    <a:lnTo>
                      <a:pt x="74" y="76"/>
                    </a:lnTo>
                    <a:lnTo>
                      <a:pt x="76" y="82"/>
                    </a:lnTo>
                    <a:lnTo>
                      <a:pt x="83" y="79"/>
                    </a:lnTo>
                    <a:lnTo>
                      <a:pt x="86" y="79"/>
                    </a:lnTo>
                    <a:lnTo>
                      <a:pt x="94" y="87"/>
                    </a:lnTo>
                    <a:lnTo>
                      <a:pt x="103" y="82"/>
                    </a:lnTo>
                    <a:lnTo>
                      <a:pt x="105" y="81"/>
                    </a:lnTo>
                    <a:lnTo>
                      <a:pt x="109" y="79"/>
                    </a:lnTo>
                    <a:lnTo>
                      <a:pt x="118" y="81"/>
                    </a:lnTo>
                    <a:lnTo>
                      <a:pt x="118" y="78"/>
                    </a:lnTo>
                    <a:lnTo>
                      <a:pt x="126" y="79"/>
                    </a:lnTo>
                    <a:lnTo>
                      <a:pt x="126" y="75"/>
                    </a:lnTo>
                    <a:lnTo>
                      <a:pt x="130" y="67"/>
                    </a:lnTo>
                    <a:lnTo>
                      <a:pt x="127" y="59"/>
                    </a:lnTo>
                    <a:lnTo>
                      <a:pt x="130" y="56"/>
                    </a:lnTo>
                    <a:lnTo>
                      <a:pt x="130" y="41"/>
                    </a:lnTo>
                    <a:lnTo>
                      <a:pt x="129" y="32"/>
                    </a:lnTo>
                    <a:lnTo>
                      <a:pt x="129" y="30"/>
                    </a:lnTo>
                    <a:lnTo>
                      <a:pt x="130" y="29"/>
                    </a:lnTo>
                    <a:lnTo>
                      <a:pt x="126" y="24"/>
                    </a:lnTo>
                    <a:lnTo>
                      <a:pt x="130" y="23"/>
                    </a:lnTo>
                    <a:lnTo>
                      <a:pt x="130" y="20"/>
                    </a:lnTo>
                    <a:lnTo>
                      <a:pt x="124" y="17"/>
                    </a:lnTo>
                    <a:lnTo>
                      <a:pt x="118" y="17"/>
                    </a:lnTo>
                    <a:lnTo>
                      <a:pt x="115" y="11"/>
                    </a:lnTo>
                    <a:lnTo>
                      <a:pt x="115" y="8"/>
                    </a:lnTo>
                    <a:lnTo>
                      <a:pt x="114" y="0"/>
                    </a:lnTo>
                    <a:lnTo>
                      <a:pt x="109" y="2"/>
                    </a:lnTo>
                    <a:lnTo>
                      <a:pt x="108" y="9"/>
                    </a:lnTo>
                    <a:lnTo>
                      <a:pt x="103" y="8"/>
                    </a:lnTo>
                    <a:lnTo>
                      <a:pt x="98" y="8"/>
                    </a:lnTo>
                    <a:lnTo>
                      <a:pt x="88" y="6"/>
                    </a:lnTo>
                    <a:lnTo>
                      <a:pt x="83" y="6"/>
                    </a:lnTo>
                    <a:lnTo>
                      <a:pt x="79" y="11"/>
                    </a:lnTo>
                    <a:lnTo>
                      <a:pt x="83" y="18"/>
                    </a:lnTo>
                    <a:lnTo>
                      <a:pt x="71" y="24"/>
                    </a:lnTo>
                    <a:lnTo>
                      <a:pt x="64" y="26"/>
                    </a:lnTo>
                    <a:lnTo>
                      <a:pt x="59" y="30"/>
                    </a:lnTo>
                    <a:lnTo>
                      <a:pt x="54" y="41"/>
                    </a:lnTo>
                    <a:lnTo>
                      <a:pt x="48" y="44"/>
                    </a:lnTo>
                    <a:lnTo>
                      <a:pt x="36" y="40"/>
                    </a:lnTo>
                    <a:lnTo>
                      <a:pt x="33" y="41"/>
                    </a:lnTo>
                    <a:lnTo>
                      <a:pt x="29" y="37"/>
                    </a:lnTo>
                    <a:lnTo>
                      <a:pt x="27" y="40"/>
                    </a:lnTo>
                    <a:lnTo>
                      <a:pt x="21" y="46"/>
                    </a:lnTo>
                    <a:lnTo>
                      <a:pt x="17" y="46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6" name="Freeform 4393">
                <a:extLst>
                  <a:ext uri="{FF2B5EF4-FFF2-40B4-BE49-F238E27FC236}">
                    <a16:creationId xmlns:a16="http://schemas.microsoft.com/office/drawing/2014/main" id="{D934AF22-5D16-5183-8343-F58A7FFAE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53"/>
                <a:ext cx="66" cy="43"/>
              </a:xfrm>
              <a:custGeom>
                <a:avLst/>
                <a:gdLst>
                  <a:gd name="T0" fmla="*/ 17 w 130"/>
                  <a:gd name="T1" fmla="*/ 46 h 87"/>
                  <a:gd name="T2" fmla="*/ 27 w 130"/>
                  <a:gd name="T3" fmla="*/ 40 h 87"/>
                  <a:gd name="T4" fmla="*/ 33 w 130"/>
                  <a:gd name="T5" fmla="*/ 41 h 87"/>
                  <a:gd name="T6" fmla="*/ 48 w 130"/>
                  <a:gd name="T7" fmla="*/ 44 h 87"/>
                  <a:gd name="T8" fmla="*/ 59 w 130"/>
                  <a:gd name="T9" fmla="*/ 30 h 87"/>
                  <a:gd name="T10" fmla="*/ 71 w 130"/>
                  <a:gd name="T11" fmla="*/ 24 h 87"/>
                  <a:gd name="T12" fmla="*/ 79 w 130"/>
                  <a:gd name="T13" fmla="*/ 11 h 87"/>
                  <a:gd name="T14" fmla="*/ 88 w 130"/>
                  <a:gd name="T15" fmla="*/ 6 h 87"/>
                  <a:gd name="T16" fmla="*/ 103 w 130"/>
                  <a:gd name="T17" fmla="*/ 8 h 87"/>
                  <a:gd name="T18" fmla="*/ 109 w 130"/>
                  <a:gd name="T19" fmla="*/ 2 h 87"/>
                  <a:gd name="T20" fmla="*/ 115 w 130"/>
                  <a:gd name="T21" fmla="*/ 8 h 87"/>
                  <a:gd name="T22" fmla="*/ 118 w 130"/>
                  <a:gd name="T23" fmla="*/ 17 h 87"/>
                  <a:gd name="T24" fmla="*/ 130 w 130"/>
                  <a:gd name="T25" fmla="*/ 20 h 87"/>
                  <a:gd name="T26" fmla="*/ 126 w 130"/>
                  <a:gd name="T27" fmla="*/ 24 h 87"/>
                  <a:gd name="T28" fmla="*/ 129 w 130"/>
                  <a:gd name="T29" fmla="*/ 30 h 87"/>
                  <a:gd name="T30" fmla="*/ 130 w 130"/>
                  <a:gd name="T31" fmla="*/ 41 h 87"/>
                  <a:gd name="T32" fmla="*/ 127 w 130"/>
                  <a:gd name="T33" fmla="*/ 59 h 87"/>
                  <a:gd name="T34" fmla="*/ 126 w 130"/>
                  <a:gd name="T35" fmla="*/ 75 h 87"/>
                  <a:gd name="T36" fmla="*/ 118 w 130"/>
                  <a:gd name="T37" fmla="*/ 78 h 87"/>
                  <a:gd name="T38" fmla="*/ 109 w 130"/>
                  <a:gd name="T39" fmla="*/ 79 h 87"/>
                  <a:gd name="T40" fmla="*/ 103 w 130"/>
                  <a:gd name="T41" fmla="*/ 82 h 87"/>
                  <a:gd name="T42" fmla="*/ 86 w 130"/>
                  <a:gd name="T43" fmla="*/ 79 h 87"/>
                  <a:gd name="T44" fmla="*/ 76 w 130"/>
                  <a:gd name="T45" fmla="*/ 82 h 87"/>
                  <a:gd name="T46" fmla="*/ 71 w 130"/>
                  <a:gd name="T47" fmla="*/ 76 h 87"/>
                  <a:gd name="T48" fmla="*/ 61 w 130"/>
                  <a:gd name="T49" fmla="*/ 64 h 87"/>
                  <a:gd name="T50" fmla="*/ 48 w 130"/>
                  <a:gd name="T51" fmla="*/ 59 h 87"/>
                  <a:gd name="T52" fmla="*/ 45 w 130"/>
                  <a:gd name="T53" fmla="*/ 50 h 87"/>
                  <a:gd name="T54" fmla="*/ 33 w 130"/>
                  <a:gd name="T55" fmla="*/ 56 h 87"/>
                  <a:gd name="T56" fmla="*/ 18 w 130"/>
                  <a:gd name="T57" fmla="*/ 67 h 87"/>
                  <a:gd name="T58" fmla="*/ 3 w 130"/>
                  <a:gd name="T59" fmla="*/ 84 h 87"/>
                  <a:gd name="T60" fmla="*/ 1 w 130"/>
                  <a:gd name="T61" fmla="*/ 76 h 87"/>
                  <a:gd name="T62" fmla="*/ 3 w 130"/>
                  <a:gd name="T63" fmla="*/ 64 h 87"/>
                  <a:gd name="T64" fmla="*/ 4 w 130"/>
                  <a:gd name="T65" fmla="*/ 53 h 87"/>
                  <a:gd name="T66" fmla="*/ 12 w 130"/>
                  <a:gd name="T67" fmla="*/ 3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0" h="87">
                    <a:moveTo>
                      <a:pt x="18" y="38"/>
                    </a:moveTo>
                    <a:lnTo>
                      <a:pt x="17" y="46"/>
                    </a:lnTo>
                    <a:lnTo>
                      <a:pt x="21" y="46"/>
                    </a:lnTo>
                    <a:lnTo>
                      <a:pt x="27" y="40"/>
                    </a:lnTo>
                    <a:lnTo>
                      <a:pt x="29" y="37"/>
                    </a:lnTo>
                    <a:lnTo>
                      <a:pt x="33" y="41"/>
                    </a:lnTo>
                    <a:lnTo>
                      <a:pt x="36" y="40"/>
                    </a:lnTo>
                    <a:lnTo>
                      <a:pt x="48" y="44"/>
                    </a:lnTo>
                    <a:lnTo>
                      <a:pt x="54" y="41"/>
                    </a:lnTo>
                    <a:lnTo>
                      <a:pt x="59" y="30"/>
                    </a:lnTo>
                    <a:lnTo>
                      <a:pt x="64" y="26"/>
                    </a:lnTo>
                    <a:lnTo>
                      <a:pt x="71" y="24"/>
                    </a:lnTo>
                    <a:lnTo>
                      <a:pt x="83" y="18"/>
                    </a:lnTo>
                    <a:lnTo>
                      <a:pt x="79" y="11"/>
                    </a:lnTo>
                    <a:lnTo>
                      <a:pt x="83" y="6"/>
                    </a:lnTo>
                    <a:lnTo>
                      <a:pt x="88" y="6"/>
                    </a:lnTo>
                    <a:lnTo>
                      <a:pt x="98" y="8"/>
                    </a:lnTo>
                    <a:lnTo>
                      <a:pt x="103" y="8"/>
                    </a:lnTo>
                    <a:lnTo>
                      <a:pt x="108" y="9"/>
                    </a:lnTo>
                    <a:lnTo>
                      <a:pt x="109" y="2"/>
                    </a:lnTo>
                    <a:lnTo>
                      <a:pt x="114" y="0"/>
                    </a:lnTo>
                    <a:lnTo>
                      <a:pt x="115" y="8"/>
                    </a:lnTo>
                    <a:lnTo>
                      <a:pt x="115" y="11"/>
                    </a:lnTo>
                    <a:lnTo>
                      <a:pt x="118" y="17"/>
                    </a:lnTo>
                    <a:lnTo>
                      <a:pt x="124" y="17"/>
                    </a:lnTo>
                    <a:lnTo>
                      <a:pt x="130" y="20"/>
                    </a:lnTo>
                    <a:lnTo>
                      <a:pt x="130" y="23"/>
                    </a:lnTo>
                    <a:lnTo>
                      <a:pt x="126" y="24"/>
                    </a:lnTo>
                    <a:lnTo>
                      <a:pt x="130" y="29"/>
                    </a:lnTo>
                    <a:lnTo>
                      <a:pt x="129" y="30"/>
                    </a:lnTo>
                    <a:lnTo>
                      <a:pt x="129" y="32"/>
                    </a:lnTo>
                    <a:lnTo>
                      <a:pt x="130" y="41"/>
                    </a:lnTo>
                    <a:lnTo>
                      <a:pt x="130" y="56"/>
                    </a:lnTo>
                    <a:lnTo>
                      <a:pt x="127" y="59"/>
                    </a:lnTo>
                    <a:lnTo>
                      <a:pt x="130" y="67"/>
                    </a:lnTo>
                    <a:lnTo>
                      <a:pt x="126" y="75"/>
                    </a:lnTo>
                    <a:lnTo>
                      <a:pt x="126" y="79"/>
                    </a:lnTo>
                    <a:lnTo>
                      <a:pt x="118" y="78"/>
                    </a:lnTo>
                    <a:lnTo>
                      <a:pt x="118" y="81"/>
                    </a:lnTo>
                    <a:lnTo>
                      <a:pt x="109" y="79"/>
                    </a:lnTo>
                    <a:lnTo>
                      <a:pt x="105" y="81"/>
                    </a:lnTo>
                    <a:lnTo>
                      <a:pt x="103" y="82"/>
                    </a:lnTo>
                    <a:lnTo>
                      <a:pt x="94" y="87"/>
                    </a:lnTo>
                    <a:lnTo>
                      <a:pt x="86" y="79"/>
                    </a:lnTo>
                    <a:lnTo>
                      <a:pt x="83" y="79"/>
                    </a:lnTo>
                    <a:lnTo>
                      <a:pt x="76" y="82"/>
                    </a:lnTo>
                    <a:lnTo>
                      <a:pt x="74" y="76"/>
                    </a:lnTo>
                    <a:lnTo>
                      <a:pt x="71" y="76"/>
                    </a:lnTo>
                    <a:lnTo>
                      <a:pt x="65" y="65"/>
                    </a:lnTo>
                    <a:lnTo>
                      <a:pt x="61" y="64"/>
                    </a:lnTo>
                    <a:lnTo>
                      <a:pt x="58" y="64"/>
                    </a:lnTo>
                    <a:lnTo>
                      <a:pt x="48" y="59"/>
                    </a:lnTo>
                    <a:lnTo>
                      <a:pt x="51" y="50"/>
                    </a:lnTo>
                    <a:lnTo>
                      <a:pt x="45" y="50"/>
                    </a:lnTo>
                    <a:lnTo>
                      <a:pt x="42" y="56"/>
                    </a:lnTo>
                    <a:lnTo>
                      <a:pt x="33" y="56"/>
                    </a:lnTo>
                    <a:lnTo>
                      <a:pt x="30" y="52"/>
                    </a:lnTo>
                    <a:lnTo>
                      <a:pt x="18" y="67"/>
                    </a:lnTo>
                    <a:lnTo>
                      <a:pt x="15" y="76"/>
                    </a:lnTo>
                    <a:lnTo>
                      <a:pt x="3" y="84"/>
                    </a:lnTo>
                    <a:lnTo>
                      <a:pt x="1" y="81"/>
                    </a:lnTo>
                    <a:lnTo>
                      <a:pt x="1" y="76"/>
                    </a:lnTo>
                    <a:lnTo>
                      <a:pt x="0" y="72"/>
                    </a:lnTo>
                    <a:lnTo>
                      <a:pt x="3" y="64"/>
                    </a:lnTo>
                    <a:lnTo>
                      <a:pt x="3" y="61"/>
                    </a:lnTo>
                    <a:lnTo>
                      <a:pt x="4" y="53"/>
                    </a:lnTo>
                    <a:lnTo>
                      <a:pt x="1" y="50"/>
                    </a:lnTo>
                    <a:lnTo>
                      <a:pt x="12" y="37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7" name="Freeform 4394">
                <a:extLst>
                  <a:ext uri="{FF2B5EF4-FFF2-40B4-BE49-F238E27FC236}">
                    <a16:creationId xmlns:a16="http://schemas.microsoft.com/office/drawing/2014/main" id="{CDB8FD1D-AEF5-B3E3-FA98-4660C79A1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53"/>
                <a:ext cx="66" cy="43"/>
              </a:xfrm>
              <a:custGeom>
                <a:avLst/>
                <a:gdLst>
                  <a:gd name="T0" fmla="*/ 17 w 130"/>
                  <a:gd name="T1" fmla="*/ 46 h 87"/>
                  <a:gd name="T2" fmla="*/ 27 w 130"/>
                  <a:gd name="T3" fmla="*/ 40 h 87"/>
                  <a:gd name="T4" fmla="*/ 33 w 130"/>
                  <a:gd name="T5" fmla="*/ 41 h 87"/>
                  <a:gd name="T6" fmla="*/ 48 w 130"/>
                  <a:gd name="T7" fmla="*/ 44 h 87"/>
                  <a:gd name="T8" fmla="*/ 59 w 130"/>
                  <a:gd name="T9" fmla="*/ 30 h 87"/>
                  <a:gd name="T10" fmla="*/ 71 w 130"/>
                  <a:gd name="T11" fmla="*/ 24 h 87"/>
                  <a:gd name="T12" fmla="*/ 79 w 130"/>
                  <a:gd name="T13" fmla="*/ 11 h 87"/>
                  <a:gd name="T14" fmla="*/ 88 w 130"/>
                  <a:gd name="T15" fmla="*/ 6 h 87"/>
                  <a:gd name="T16" fmla="*/ 103 w 130"/>
                  <a:gd name="T17" fmla="*/ 8 h 87"/>
                  <a:gd name="T18" fmla="*/ 109 w 130"/>
                  <a:gd name="T19" fmla="*/ 2 h 87"/>
                  <a:gd name="T20" fmla="*/ 115 w 130"/>
                  <a:gd name="T21" fmla="*/ 8 h 87"/>
                  <a:gd name="T22" fmla="*/ 118 w 130"/>
                  <a:gd name="T23" fmla="*/ 17 h 87"/>
                  <a:gd name="T24" fmla="*/ 130 w 130"/>
                  <a:gd name="T25" fmla="*/ 20 h 87"/>
                  <a:gd name="T26" fmla="*/ 126 w 130"/>
                  <a:gd name="T27" fmla="*/ 24 h 87"/>
                  <a:gd name="T28" fmla="*/ 129 w 130"/>
                  <a:gd name="T29" fmla="*/ 30 h 87"/>
                  <a:gd name="T30" fmla="*/ 130 w 130"/>
                  <a:gd name="T31" fmla="*/ 41 h 87"/>
                  <a:gd name="T32" fmla="*/ 127 w 130"/>
                  <a:gd name="T33" fmla="*/ 59 h 87"/>
                  <a:gd name="T34" fmla="*/ 126 w 130"/>
                  <a:gd name="T35" fmla="*/ 75 h 87"/>
                  <a:gd name="T36" fmla="*/ 118 w 130"/>
                  <a:gd name="T37" fmla="*/ 78 h 87"/>
                  <a:gd name="T38" fmla="*/ 109 w 130"/>
                  <a:gd name="T39" fmla="*/ 79 h 87"/>
                  <a:gd name="T40" fmla="*/ 103 w 130"/>
                  <a:gd name="T41" fmla="*/ 82 h 87"/>
                  <a:gd name="T42" fmla="*/ 86 w 130"/>
                  <a:gd name="T43" fmla="*/ 79 h 87"/>
                  <a:gd name="T44" fmla="*/ 76 w 130"/>
                  <a:gd name="T45" fmla="*/ 82 h 87"/>
                  <a:gd name="T46" fmla="*/ 71 w 130"/>
                  <a:gd name="T47" fmla="*/ 76 h 87"/>
                  <a:gd name="T48" fmla="*/ 61 w 130"/>
                  <a:gd name="T49" fmla="*/ 64 h 87"/>
                  <a:gd name="T50" fmla="*/ 48 w 130"/>
                  <a:gd name="T51" fmla="*/ 59 h 87"/>
                  <a:gd name="T52" fmla="*/ 45 w 130"/>
                  <a:gd name="T53" fmla="*/ 50 h 87"/>
                  <a:gd name="T54" fmla="*/ 33 w 130"/>
                  <a:gd name="T55" fmla="*/ 56 h 87"/>
                  <a:gd name="T56" fmla="*/ 18 w 130"/>
                  <a:gd name="T57" fmla="*/ 67 h 87"/>
                  <a:gd name="T58" fmla="*/ 3 w 130"/>
                  <a:gd name="T59" fmla="*/ 84 h 87"/>
                  <a:gd name="T60" fmla="*/ 1 w 130"/>
                  <a:gd name="T61" fmla="*/ 76 h 87"/>
                  <a:gd name="T62" fmla="*/ 3 w 130"/>
                  <a:gd name="T63" fmla="*/ 64 h 87"/>
                  <a:gd name="T64" fmla="*/ 4 w 130"/>
                  <a:gd name="T65" fmla="*/ 53 h 87"/>
                  <a:gd name="T66" fmla="*/ 12 w 130"/>
                  <a:gd name="T67" fmla="*/ 3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0" h="87">
                    <a:moveTo>
                      <a:pt x="18" y="38"/>
                    </a:moveTo>
                    <a:lnTo>
                      <a:pt x="17" y="46"/>
                    </a:lnTo>
                    <a:lnTo>
                      <a:pt x="21" y="46"/>
                    </a:lnTo>
                    <a:lnTo>
                      <a:pt x="27" y="40"/>
                    </a:lnTo>
                    <a:lnTo>
                      <a:pt x="29" y="37"/>
                    </a:lnTo>
                    <a:lnTo>
                      <a:pt x="33" y="41"/>
                    </a:lnTo>
                    <a:lnTo>
                      <a:pt x="36" y="40"/>
                    </a:lnTo>
                    <a:lnTo>
                      <a:pt x="48" y="44"/>
                    </a:lnTo>
                    <a:lnTo>
                      <a:pt x="54" y="41"/>
                    </a:lnTo>
                    <a:lnTo>
                      <a:pt x="59" y="30"/>
                    </a:lnTo>
                    <a:lnTo>
                      <a:pt x="64" y="26"/>
                    </a:lnTo>
                    <a:lnTo>
                      <a:pt x="71" y="24"/>
                    </a:lnTo>
                    <a:lnTo>
                      <a:pt x="83" y="18"/>
                    </a:lnTo>
                    <a:lnTo>
                      <a:pt x="79" y="11"/>
                    </a:lnTo>
                    <a:lnTo>
                      <a:pt x="83" y="6"/>
                    </a:lnTo>
                    <a:lnTo>
                      <a:pt x="88" y="6"/>
                    </a:lnTo>
                    <a:lnTo>
                      <a:pt x="98" y="8"/>
                    </a:lnTo>
                    <a:lnTo>
                      <a:pt x="103" y="8"/>
                    </a:lnTo>
                    <a:lnTo>
                      <a:pt x="108" y="9"/>
                    </a:lnTo>
                    <a:lnTo>
                      <a:pt x="109" y="2"/>
                    </a:lnTo>
                    <a:lnTo>
                      <a:pt x="114" y="0"/>
                    </a:lnTo>
                    <a:lnTo>
                      <a:pt x="115" y="8"/>
                    </a:lnTo>
                    <a:lnTo>
                      <a:pt x="115" y="11"/>
                    </a:lnTo>
                    <a:lnTo>
                      <a:pt x="118" y="17"/>
                    </a:lnTo>
                    <a:lnTo>
                      <a:pt x="124" y="17"/>
                    </a:lnTo>
                    <a:lnTo>
                      <a:pt x="130" y="20"/>
                    </a:lnTo>
                    <a:lnTo>
                      <a:pt x="130" y="23"/>
                    </a:lnTo>
                    <a:lnTo>
                      <a:pt x="126" y="24"/>
                    </a:lnTo>
                    <a:lnTo>
                      <a:pt x="130" y="29"/>
                    </a:lnTo>
                    <a:lnTo>
                      <a:pt x="129" y="30"/>
                    </a:lnTo>
                    <a:lnTo>
                      <a:pt x="129" y="32"/>
                    </a:lnTo>
                    <a:lnTo>
                      <a:pt x="130" y="41"/>
                    </a:lnTo>
                    <a:lnTo>
                      <a:pt x="130" y="56"/>
                    </a:lnTo>
                    <a:lnTo>
                      <a:pt x="127" y="59"/>
                    </a:lnTo>
                    <a:lnTo>
                      <a:pt x="130" y="67"/>
                    </a:lnTo>
                    <a:lnTo>
                      <a:pt x="126" y="75"/>
                    </a:lnTo>
                    <a:lnTo>
                      <a:pt x="126" y="79"/>
                    </a:lnTo>
                    <a:lnTo>
                      <a:pt x="118" y="78"/>
                    </a:lnTo>
                    <a:lnTo>
                      <a:pt x="118" y="81"/>
                    </a:lnTo>
                    <a:lnTo>
                      <a:pt x="109" y="79"/>
                    </a:lnTo>
                    <a:lnTo>
                      <a:pt x="105" y="81"/>
                    </a:lnTo>
                    <a:lnTo>
                      <a:pt x="103" y="82"/>
                    </a:lnTo>
                    <a:lnTo>
                      <a:pt x="94" y="87"/>
                    </a:lnTo>
                    <a:lnTo>
                      <a:pt x="86" y="79"/>
                    </a:lnTo>
                    <a:lnTo>
                      <a:pt x="83" y="79"/>
                    </a:lnTo>
                    <a:lnTo>
                      <a:pt x="76" y="82"/>
                    </a:lnTo>
                    <a:lnTo>
                      <a:pt x="74" y="76"/>
                    </a:lnTo>
                    <a:lnTo>
                      <a:pt x="71" y="76"/>
                    </a:lnTo>
                    <a:lnTo>
                      <a:pt x="65" y="65"/>
                    </a:lnTo>
                    <a:lnTo>
                      <a:pt x="61" y="64"/>
                    </a:lnTo>
                    <a:lnTo>
                      <a:pt x="58" y="64"/>
                    </a:lnTo>
                    <a:lnTo>
                      <a:pt x="48" y="59"/>
                    </a:lnTo>
                    <a:lnTo>
                      <a:pt x="51" y="50"/>
                    </a:lnTo>
                    <a:lnTo>
                      <a:pt x="45" y="50"/>
                    </a:lnTo>
                    <a:lnTo>
                      <a:pt x="42" y="56"/>
                    </a:lnTo>
                    <a:lnTo>
                      <a:pt x="33" y="56"/>
                    </a:lnTo>
                    <a:lnTo>
                      <a:pt x="30" y="52"/>
                    </a:lnTo>
                    <a:lnTo>
                      <a:pt x="18" y="67"/>
                    </a:lnTo>
                    <a:lnTo>
                      <a:pt x="15" y="76"/>
                    </a:lnTo>
                    <a:lnTo>
                      <a:pt x="3" y="84"/>
                    </a:lnTo>
                    <a:lnTo>
                      <a:pt x="1" y="81"/>
                    </a:lnTo>
                    <a:lnTo>
                      <a:pt x="1" y="76"/>
                    </a:lnTo>
                    <a:lnTo>
                      <a:pt x="0" y="72"/>
                    </a:lnTo>
                    <a:lnTo>
                      <a:pt x="3" y="64"/>
                    </a:lnTo>
                    <a:lnTo>
                      <a:pt x="3" y="61"/>
                    </a:lnTo>
                    <a:lnTo>
                      <a:pt x="4" y="53"/>
                    </a:lnTo>
                    <a:lnTo>
                      <a:pt x="1" y="50"/>
                    </a:lnTo>
                    <a:lnTo>
                      <a:pt x="12" y="37"/>
                    </a:lnTo>
                    <a:lnTo>
                      <a:pt x="18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8" name="Freeform 4395">
                <a:extLst>
                  <a:ext uri="{FF2B5EF4-FFF2-40B4-BE49-F238E27FC236}">
                    <a16:creationId xmlns:a16="http://schemas.microsoft.com/office/drawing/2014/main" id="{80A456E1-D58C-7084-A3A4-B47948D02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85"/>
                <a:ext cx="35" cy="40"/>
              </a:xfrm>
              <a:custGeom>
                <a:avLst/>
                <a:gdLst>
                  <a:gd name="T0" fmla="*/ 33 w 71"/>
                  <a:gd name="T1" fmla="*/ 15 h 79"/>
                  <a:gd name="T2" fmla="*/ 30 w 71"/>
                  <a:gd name="T3" fmla="*/ 14 h 79"/>
                  <a:gd name="T4" fmla="*/ 21 w 71"/>
                  <a:gd name="T5" fmla="*/ 0 h 79"/>
                  <a:gd name="T6" fmla="*/ 12 w 71"/>
                  <a:gd name="T7" fmla="*/ 3 h 79"/>
                  <a:gd name="T8" fmla="*/ 8 w 71"/>
                  <a:gd name="T9" fmla="*/ 6 h 79"/>
                  <a:gd name="T10" fmla="*/ 9 w 71"/>
                  <a:gd name="T11" fmla="*/ 10 h 79"/>
                  <a:gd name="T12" fmla="*/ 17 w 71"/>
                  <a:gd name="T13" fmla="*/ 15 h 79"/>
                  <a:gd name="T14" fmla="*/ 14 w 71"/>
                  <a:gd name="T15" fmla="*/ 21 h 79"/>
                  <a:gd name="T16" fmla="*/ 14 w 71"/>
                  <a:gd name="T17" fmla="*/ 27 h 79"/>
                  <a:gd name="T18" fmla="*/ 14 w 71"/>
                  <a:gd name="T19" fmla="*/ 32 h 79"/>
                  <a:gd name="T20" fmla="*/ 0 w 71"/>
                  <a:gd name="T21" fmla="*/ 48 h 79"/>
                  <a:gd name="T22" fmla="*/ 6 w 71"/>
                  <a:gd name="T23" fmla="*/ 64 h 79"/>
                  <a:gd name="T24" fmla="*/ 6 w 71"/>
                  <a:gd name="T25" fmla="*/ 71 h 79"/>
                  <a:gd name="T26" fmla="*/ 12 w 71"/>
                  <a:gd name="T27" fmla="*/ 73 h 79"/>
                  <a:gd name="T28" fmla="*/ 24 w 71"/>
                  <a:gd name="T29" fmla="*/ 76 h 79"/>
                  <a:gd name="T30" fmla="*/ 24 w 71"/>
                  <a:gd name="T31" fmla="*/ 70 h 79"/>
                  <a:gd name="T32" fmla="*/ 30 w 71"/>
                  <a:gd name="T33" fmla="*/ 68 h 79"/>
                  <a:gd name="T34" fmla="*/ 38 w 71"/>
                  <a:gd name="T35" fmla="*/ 71 h 79"/>
                  <a:gd name="T36" fmla="*/ 44 w 71"/>
                  <a:gd name="T37" fmla="*/ 79 h 79"/>
                  <a:gd name="T38" fmla="*/ 49 w 71"/>
                  <a:gd name="T39" fmla="*/ 71 h 79"/>
                  <a:gd name="T40" fmla="*/ 56 w 71"/>
                  <a:gd name="T41" fmla="*/ 70 h 79"/>
                  <a:gd name="T42" fmla="*/ 58 w 71"/>
                  <a:gd name="T43" fmla="*/ 62 h 79"/>
                  <a:gd name="T44" fmla="*/ 55 w 71"/>
                  <a:gd name="T45" fmla="*/ 58 h 79"/>
                  <a:gd name="T46" fmla="*/ 59 w 71"/>
                  <a:gd name="T47" fmla="*/ 55 h 79"/>
                  <a:gd name="T48" fmla="*/ 58 w 71"/>
                  <a:gd name="T49" fmla="*/ 48 h 79"/>
                  <a:gd name="T50" fmla="*/ 62 w 71"/>
                  <a:gd name="T51" fmla="*/ 42 h 79"/>
                  <a:gd name="T52" fmla="*/ 71 w 71"/>
                  <a:gd name="T53" fmla="*/ 39 h 79"/>
                  <a:gd name="T54" fmla="*/ 71 w 71"/>
                  <a:gd name="T55" fmla="*/ 36 h 79"/>
                  <a:gd name="T56" fmla="*/ 64 w 71"/>
                  <a:gd name="T57" fmla="*/ 14 h 79"/>
                  <a:gd name="T58" fmla="*/ 61 w 71"/>
                  <a:gd name="T59" fmla="*/ 9 h 79"/>
                  <a:gd name="T60" fmla="*/ 55 w 71"/>
                  <a:gd name="T61" fmla="*/ 4 h 79"/>
                  <a:gd name="T62" fmla="*/ 52 w 71"/>
                  <a:gd name="T63" fmla="*/ 14 h 79"/>
                  <a:gd name="T64" fmla="*/ 49 w 71"/>
                  <a:gd name="T65" fmla="*/ 14 h 79"/>
                  <a:gd name="T66" fmla="*/ 44 w 71"/>
                  <a:gd name="T67" fmla="*/ 21 h 79"/>
                  <a:gd name="T68" fmla="*/ 38 w 71"/>
                  <a:gd name="T69" fmla="*/ 21 h 79"/>
                  <a:gd name="T70" fmla="*/ 33 w 71"/>
                  <a:gd name="T71" fmla="*/ 15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1" h="79">
                    <a:moveTo>
                      <a:pt x="33" y="15"/>
                    </a:moveTo>
                    <a:lnTo>
                      <a:pt x="30" y="14"/>
                    </a:lnTo>
                    <a:lnTo>
                      <a:pt x="21" y="0"/>
                    </a:lnTo>
                    <a:lnTo>
                      <a:pt x="12" y="3"/>
                    </a:lnTo>
                    <a:lnTo>
                      <a:pt x="8" y="6"/>
                    </a:lnTo>
                    <a:lnTo>
                      <a:pt x="9" y="10"/>
                    </a:lnTo>
                    <a:lnTo>
                      <a:pt x="17" y="15"/>
                    </a:lnTo>
                    <a:lnTo>
                      <a:pt x="14" y="21"/>
                    </a:lnTo>
                    <a:lnTo>
                      <a:pt x="14" y="27"/>
                    </a:lnTo>
                    <a:lnTo>
                      <a:pt x="14" y="32"/>
                    </a:lnTo>
                    <a:lnTo>
                      <a:pt x="0" y="48"/>
                    </a:lnTo>
                    <a:lnTo>
                      <a:pt x="6" y="64"/>
                    </a:lnTo>
                    <a:lnTo>
                      <a:pt x="6" y="71"/>
                    </a:lnTo>
                    <a:lnTo>
                      <a:pt x="12" y="73"/>
                    </a:lnTo>
                    <a:lnTo>
                      <a:pt x="24" y="76"/>
                    </a:lnTo>
                    <a:lnTo>
                      <a:pt x="24" y="70"/>
                    </a:lnTo>
                    <a:lnTo>
                      <a:pt x="30" y="68"/>
                    </a:lnTo>
                    <a:lnTo>
                      <a:pt x="38" y="71"/>
                    </a:lnTo>
                    <a:lnTo>
                      <a:pt x="44" y="79"/>
                    </a:lnTo>
                    <a:lnTo>
                      <a:pt x="49" y="71"/>
                    </a:lnTo>
                    <a:lnTo>
                      <a:pt x="56" y="70"/>
                    </a:lnTo>
                    <a:lnTo>
                      <a:pt x="58" y="62"/>
                    </a:lnTo>
                    <a:lnTo>
                      <a:pt x="55" y="58"/>
                    </a:lnTo>
                    <a:lnTo>
                      <a:pt x="59" y="55"/>
                    </a:lnTo>
                    <a:lnTo>
                      <a:pt x="58" y="48"/>
                    </a:lnTo>
                    <a:lnTo>
                      <a:pt x="62" y="42"/>
                    </a:lnTo>
                    <a:lnTo>
                      <a:pt x="71" y="39"/>
                    </a:lnTo>
                    <a:lnTo>
                      <a:pt x="71" y="36"/>
                    </a:lnTo>
                    <a:lnTo>
                      <a:pt x="64" y="14"/>
                    </a:lnTo>
                    <a:lnTo>
                      <a:pt x="61" y="9"/>
                    </a:lnTo>
                    <a:lnTo>
                      <a:pt x="55" y="4"/>
                    </a:lnTo>
                    <a:lnTo>
                      <a:pt x="52" y="14"/>
                    </a:lnTo>
                    <a:lnTo>
                      <a:pt x="49" y="14"/>
                    </a:lnTo>
                    <a:lnTo>
                      <a:pt x="44" y="21"/>
                    </a:lnTo>
                    <a:lnTo>
                      <a:pt x="38" y="21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9" name="Freeform 4396">
                <a:extLst>
                  <a:ext uri="{FF2B5EF4-FFF2-40B4-BE49-F238E27FC236}">
                    <a16:creationId xmlns:a16="http://schemas.microsoft.com/office/drawing/2014/main" id="{3FC69CBC-D0FE-7C2A-7817-68B305A2B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85"/>
                <a:ext cx="35" cy="40"/>
              </a:xfrm>
              <a:custGeom>
                <a:avLst/>
                <a:gdLst>
                  <a:gd name="T0" fmla="*/ 33 w 71"/>
                  <a:gd name="T1" fmla="*/ 15 h 79"/>
                  <a:gd name="T2" fmla="*/ 38 w 71"/>
                  <a:gd name="T3" fmla="*/ 21 h 79"/>
                  <a:gd name="T4" fmla="*/ 44 w 71"/>
                  <a:gd name="T5" fmla="*/ 21 h 79"/>
                  <a:gd name="T6" fmla="*/ 49 w 71"/>
                  <a:gd name="T7" fmla="*/ 14 h 79"/>
                  <a:gd name="T8" fmla="*/ 52 w 71"/>
                  <a:gd name="T9" fmla="*/ 14 h 79"/>
                  <a:gd name="T10" fmla="*/ 55 w 71"/>
                  <a:gd name="T11" fmla="*/ 4 h 79"/>
                  <a:gd name="T12" fmla="*/ 61 w 71"/>
                  <a:gd name="T13" fmla="*/ 9 h 79"/>
                  <a:gd name="T14" fmla="*/ 64 w 71"/>
                  <a:gd name="T15" fmla="*/ 14 h 79"/>
                  <a:gd name="T16" fmla="*/ 71 w 71"/>
                  <a:gd name="T17" fmla="*/ 36 h 79"/>
                  <a:gd name="T18" fmla="*/ 71 w 71"/>
                  <a:gd name="T19" fmla="*/ 39 h 79"/>
                  <a:gd name="T20" fmla="*/ 62 w 71"/>
                  <a:gd name="T21" fmla="*/ 42 h 79"/>
                  <a:gd name="T22" fmla="*/ 58 w 71"/>
                  <a:gd name="T23" fmla="*/ 48 h 79"/>
                  <a:gd name="T24" fmla="*/ 59 w 71"/>
                  <a:gd name="T25" fmla="*/ 55 h 79"/>
                  <a:gd name="T26" fmla="*/ 55 w 71"/>
                  <a:gd name="T27" fmla="*/ 58 h 79"/>
                  <a:gd name="T28" fmla="*/ 58 w 71"/>
                  <a:gd name="T29" fmla="*/ 62 h 79"/>
                  <a:gd name="T30" fmla="*/ 56 w 71"/>
                  <a:gd name="T31" fmla="*/ 70 h 79"/>
                  <a:gd name="T32" fmla="*/ 49 w 71"/>
                  <a:gd name="T33" fmla="*/ 71 h 79"/>
                  <a:gd name="T34" fmla="*/ 44 w 71"/>
                  <a:gd name="T35" fmla="*/ 79 h 79"/>
                  <a:gd name="T36" fmla="*/ 38 w 71"/>
                  <a:gd name="T37" fmla="*/ 71 h 79"/>
                  <a:gd name="T38" fmla="*/ 30 w 71"/>
                  <a:gd name="T39" fmla="*/ 68 h 79"/>
                  <a:gd name="T40" fmla="*/ 24 w 71"/>
                  <a:gd name="T41" fmla="*/ 70 h 79"/>
                  <a:gd name="T42" fmla="*/ 24 w 71"/>
                  <a:gd name="T43" fmla="*/ 76 h 79"/>
                  <a:gd name="T44" fmla="*/ 12 w 71"/>
                  <a:gd name="T45" fmla="*/ 73 h 79"/>
                  <a:gd name="T46" fmla="*/ 6 w 71"/>
                  <a:gd name="T47" fmla="*/ 71 h 79"/>
                  <a:gd name="T48" fmla="*/ 6 w 71"/>
                  <a:gd name="T49" fmla="*/ 64 h 79"/>
                  <a:gd name="T50" fmla="*/ 0 w 71"/>
                  <a:gd name="T51" fmla="*/ 48 h 79"/>
                  <a:gd name="T52" fmla="*/ 14 w 71"/>
                  <a:gd name="T53" fmla="*/ 32 h 79"/>
                  <a:gd name="T54" fmla="*/ 14 w 71"/>
                  <a:gd name="T55" fmla="*/ 27 h 79"/>
                  <a:gd name="T56" fmla="*/ 14 w 71"/>
                  <a:gd name="T57" fmla="*/ 21 h 79"/>
                  <a:gd name="T58" fmla="*/ 17 w 71"/>
                  <a:gd name="T59" fmla="*/ 15 h 79"/>
                  <a:gd name="T60" fmla="*/ 9 w 71"/>
                  <a:gd name="T61" fmla="*/ 10 h 79"/>
                  <a:gd name="T62" fmla="*/ 8 w 71"/>
                  <a:gd name="T63" fmla="*/ 6 h 79"/>
                  <a:gd name="T64" fmla="*/ 12 w 71"/>
                  <a:gd name="T65" fmla="*/ 3 h 79"/>
                  <a:gd name="T66" fmla="*/ 21 w 71"/>
                  <a:gd name="T67" fmla="*/ 0 h 79"/>
                  <a:gd name="T68" fmla="*/ 30 w 71"/>
                  <a:gd name="T69" fmla="*/ 14 h 79"/>
                  <a:gd name="T70" fmla="*/ 33 w 71"/>
                  <a:gd name="T71" fmla="*/ 15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1" h="79">
                    <a:moveTo>
                      <a:pt x="33" y="15"/>
                    </a:moveTo>
                    <a:lnTo>
                      <a:pt x="38" y="21"/>
                    </a:lnTo>
                    <a:lnTo>
                      <a:pt x="44" y="21"/>
                    </a:lnTo>
                    <a:lnTo>
                      <a:pt x="49" y="14"/>
                    </a:lnTo>
                    <a:lnTo>
                      <a:pt x="52" y="14"/>
                    </a:lnTo>
                    <a:lnTo>
                      <a:pt x="55" y="4"/>
                    </a:lnTo>
                    <a:lnTo>
                      <a:pt x="61" y="9"/>
                    </a:lnTo>
                    <a:lnTo>
                      <a:pt x="64" y="14"/>
                    </a:lnTo>
                    <a:lnTo>
                      <a:pt x="71" y="36"/>
                    </a:lnTo>
                    <a:lnTo>
                      <a:pt x="71" y="39"/>
                    </a:lnTo>
                    <a:lnTo>
                      <a:pt x="62" y="42"/>
                    </a:lnTo>
                    <a:lnTo>
                      <a:pt x="58" y="48"/>
                    </a:lnTo>
                    <a:lnTo>
                      <a:pt x="59" y="55"/>
                    </a:lnTo>
                    <a:lnTo>
                      <a:pt x="55" y="58"/>
                    </a:lnTo>
                    <a:lnTo>
                      <a:pt x="58" y="62"/>
                    </a:lnTo>
                    <a:lnTo>
                      <a:pt x="56" y="70"/>
                    </a:lnTo>
                    <a:lnTo>
                      <a:pt x="49" y="71"/>
                    </a:lnTo>
                    <a:lnTo>
                      <a:pt x="44" y="79"/>
                    </a:lnTo>
                    <a:lnTo>
                      <a:pt x="38" y="71"/>
                    </a:lnTo>
                    <a:lnTo>
                      <a:pt x="30" y="68"/>
                    </a:lnTo>
                    <a:lnTo>
                      <a:pt x="24" y="70"/>
                    </a:lnTo>
                    <a:lnTo>
                      <a:pt x="24" y="76"/>
                    </a:lnTo>
                    <a:lnTo>
                      <a:pt x="12" y="73"/>
                    </a:lnTo>
                    <a:lnTo>
                      <a:pt x="6" y="71"/>
                    </a:lnTo>
                    <a:lnTo>
                      <a:pt x="6" y="64"/>
                    </a:lnTo>
                    <a:lnTo>
                      <a:pt x="0" y="48"/>
                    </a:lnTo>
                    <a:lnTo>
                      <a:pt x="14" y="32"/>
                    </a:lnTo>
                    <a:lnTo>
                      <a:pt x="14" y="27"/>
                    </a:lnTo>
                    <a:lnTo>
                      <a:pt x="14" y="21"/>
                    </a:lnTo>
                    <a:lnTo>
                      <a:pt x="17" y="15"/>
                    </a:lnTo>
                    <a:lnTo>
                      <a:pt x="9" y="10"/>
                    </a:lnTo>
                    <a:lnTo>
                      <a:pt x="8" y="6"/>
                    </a:lnTo>
                    <a:lnTo>
                      <a:pt x="12" y="3"/>
                    </a:lnTo>
                    <a:lnTo>
                      <a:pt x="21" y="0"/>
                    </a:lnTo>
                    <a:lnTo>
                      <a:pt x="30" y="14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0" name="Freeform 4397">
                <a:extLst>
                  <a:ext uri="{FF2B5EF4-FFF2-40B4-BE49-F238E27FC236}">
                    <a16:creationId xmlns:a16="http://schemas.microsoft.com/office/drawing/2014/main" id="{C48899D5-7E30-358E-5C5E-6E62CC04E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85"/>
                <a:ext cx="35" cy="40"/>
              </a:xfrm>
              <a:custGeom>
                <a:avLst/>
                <a:gdLst>
                  <a:gd name="T0" fmla="*/ 33 w 71"/>
                  <a:gd name="T1" fmla="*/ 15 h 79"/>
                  <a:gd name="T2" fmla="*/ 38 w 71"/>
                  <a:gd name="T3" fmla="*/ 21 h 79"/>
                  <a:gd name="T4" fmla="*/ 44 w 71"/>
                  <a:gd name="T5" fmla="*/ 21 h 79"/>
                  <a:gd name="T6" fmla="*/ 49 w 71"/>
                  <a:gd name="T7" fmla="*/ 14 h 79"/>
                  <a:gd name="T8" fmla="*/ 52 w 71"/>
                  <a:gd name="T9" fmla="*/ 14 h 79"/>
                  <a:gd name="T10" fmla="*/ 55 w 71"/>
                  <a:gd name="T11" fmla="*/ 4 h 79"/>
                  <a:gd name="T12" fmla="*/ 61 w 71"/>
                  <a:gd name="T13" fmla="*/ 9 h 79"/>
                  <a:gd name="T14" fmla="*/ 64 w 71"/>
                  <a:gd name="T15" fmla="*/ 14 h 79"/>
                  <a:gd name="T16" fmla="*/ 71 w 71"/>
                  <a:gd name="T17" fmla="*/ 36 h 79"/>
                  <a:gd name="T18" fmla="*/ 71 w 71"/>
                  <a:gd name="T19" fmla="*/ 39 h 79"/>
                  <a:gd name="T20" fmla="*/ 62 w 71"/>
                  <a:gd name="T21" fmla="*/ 42 h 79"/>
                  <a:gd name="T22" fmla="*/ 58 w 71"/>
                  <a:gd name="T23" fmla="*/ 48 h 79"/>
                  <a:gd name="T24" fmla="*/ 59 w 71"/>
                  <a:gd name="T25" fmla="*/ 55 h 79"/>
                  <a:gd name="T26" fmla="*/ 55 w 71"/>
                  <a:gd name="T27" fmla="*/ 58 h 79"/>
                  <a:gd name="T28" fmla="*/ 58 w 71"/>
                  <a:gd name="T29" fmla="*/ 62 h 79"/>
                  <a:gd name="T30" fmla="*/ 56 w 71"/>
                  <a:gd name="T31" fmla="*/ 70 h 79"/>
                  <a:gd name="T32" fmla="*/ 49 w 71"/>
                  <a:gd name="T33" fmla="*/ 71 h 79"/>
                  <a:gd name="T34" fmla="*/ 44 w 71"/>
                  <a:gd name="T35" fmla="*/ 79 h 79"/>
                  <a:gd name="T36" fmla="*/ 38 w 71"/>
                  <a:gd name="T37" fmla="*/ 71 h 79"/>
                  <a:gd name="T38" fmla="*/ 30 w 71"/>
                  <a:gd name="T39" fmla="*/ 68 h 79"/>
                  <a:gd name="T40" fmla="*/ 24 w 71"/>
                  <a:gd name="T41" fmla="*/ 70 h 79"/>
                  <a:gd name="T42" fmla="*/ 24 w 71"/>
                  <a:gd name="T43" fmla="*/ 76 h 79"/>
                  <a:gd name="T44" fmla="*/ 12 w 71"/>
                  <a:gd name="T45" fmla="*/ 73 h 79"/>
                  <a:gd name="T46" fmla="*/ 6 w 71"/>
                  <a:gd name="T47" fmla="*/ 71 h 79"/>
                  <a:gd name="T48" fmla="*/ 6 w 71"/>
                  <a:gd name="T49" fmla="*/ 64 h 79"/>
                  <a:gd name="T50" fmla="*/ 0 w 71"/>
                  <a:gd name="T51" fmla="*/ 48 h 79"/>
                  <a:gd name="T52" fmla="*/ 14 w 71"/>
                  <a:gd name="T53" fmla="*/ 32 h 79"/>
                  <a:gd name="T54" fmla="*/ 14 w 71"/>
                  <a:gd name="T55" fmla="*/ 27 h 79"/>
                  <a:gd name="T56" fmla="*/ 14 w 71"/>
                  <a:gd name="T57" fmla="*/ 21 h 79"/>
                  <a:gd name="T58" fmla="*/ 17 w 71"/>
                  <a:gd name="T59" fmla="*/ 15 h 79"/>
                  <a:gd name="T60" fmla="*/ 9 w 71"/>
                  <a:gd name="T61" fmla="*/ 10 h 79"/>
                  <a:gd name="T62" fmla="*/ 8 w 71"/>
                  <a:gd name="T63" fmla="*/ 6 h 79"/>
                  <a:gd name="T64" fmla="*/ 12 w 71"/>
                  <a:gd name="T65" fmla="*/ 3 h 79"/>
                  <a:gd name="T66" fmla="*/ 21 w 71"/>
                  <a:gd name="T67" fmla="*/ 0 h 79"/>
                  <a:gd name="T68" fmla="*/ 30 w 71"/>
                  <a:gd name="T69" fmla="*/ 14 h 79"/>
                  <a:gd name="T70" fmla="*/ 33 w 71"/>
                  <a:gd name="T71" fmla="*/ 15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1" h="79">
                    <a:moveTo>
                      <a:pt x="33" y="15"/>
                    </a:moveTo>
                    <a:lnTo>
                      <a:pt x="38" y="21"/>
                    </a:lnTo>
                    <a:lnTo>
                      <a:pt x="44" y="21"/>
                    </a:lnTo>
                    <a:lnTo>
                      <a:pt x="49" y="14"/>
                    </a:lnTo>
                    <a:lnTo>
                      <a:pt x="52" y="14"/>
                    </a:lnTo>
                    <a:lnTo>
                      <a:pt x="55" y="4"/>
                    </a:lnTo>
                    <a:lnTo>
                      <a:pt x="61" y="9"/>
                    </a:lnTo>
                    <a:lnTo>
                      <a:pt x="64" y="14"/>
                    </a:lnTo>
                    <a:lnTo>
                      <a:pt x="71" y="36"/>
                    </a:lnTo>
                    <a:lnTo>
                      <a:pt x="71" y="39"/>
                    </a:lnTo>
                    <a:lnTo>
                      <a:pt x="62" y="42"/>
                    </a:lnTo>
                    <a:lnTo>
                      <a:pt x="58" y="48"/>
                    </a:lnTo>
                    <a:lnTo>
                      <a:pt x="59" y="55"/>
                    </a:lnTo>
                    <a:lnTo>
                      <a:pt x="55" y="58"/>
                    </a:lnTo>
                    <a:lnTo>
                      <a:pt x="58" y="62"/>
                    </a:lnTo>
                    <a:lnTo>
                      <a:pt x="56" y="70"/>
                    </a:lnTo>
                    <a:lnTo>
                      <a:pt x="49" y="71"/>
                    </a:lnTo>
                    <a:lnTo>
                      <a:pt x="44" y="79"/>
                    </a:lnTo>
                    <a:lnTo>
                      <a:pt x="38" y="71"/>
                    </a:lnTo>
                    <a:lnTo>
                      <a:pt x="30" y="68"/>
                    </a:lnTo>
                    <a:lnTo>
                      <a:pt x="24" y="70"/>
                    </a:lnTo>
                    <a:lnTo>
                      <a:pt x="24" y="76"/>
                    </a:lnTo>
                    <a:lnTo>
                      <a:pt x="12" y="73"/>
                    </a:lnTo>
                    <a:lnTo>
                      <a:pt x="6" y="71"/>
                    </a:lnTo>
                    <a:lnTo>
                      <a:pt x="6" y="64"/>
                    </a:lnTo>
                    <a:lnTo>
                      <a:pt x="0" y="48"/>
                    </a:lnTo>
                    <a:lnTo>
                      <a:pt x="14" y="32"/>
                    </a:lnTo>
                    <a:lnTo>
                      <a:pt x="14" y="27"/>
                    </a:lnTo>
                    <a:lnTo>
                      <a:pt x="14" y="21"/>
                    </a:lnTo>
                    <a:lnTo>
                      <a:pt x="17" y="15"/>
                    </a:lnTo>
                    <a:lnTo>
                      <a:pt x="9" y="10"/>
                    </a:lnTo>
                    <a:lnTo>
                      <a:pt x="8" y="6"/>
                    </a:lnTo>
                    <a:lnTo>
                      <a:pt x="12" y="3"/>
                    </a:lnTo>
                    <a:lnTo>
                      <a:pt x="21" y="0"/>
                    </a:lnTo>
                    <a:lnTo>
                      <a:pt x="30" y="14"/>
                    </a:lnTo>
                    <a:lnTo>
                      <a:pt x="33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1" name="Freeform 4398">
                <a:extLst>
                  <a:ext uri="{FF2B5EF4-FFF2-40B4-BE49-F238E27FC236}">
                    <a16:creationId xmlns:a16="http://schemas.microsoft.com/office/drawing/2014/main" id="{18C23680-B3E1-3009-4D1B-8A89F78EF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31"/>
                <a:ext cx="45" cy="79"/>
              </a:xfrm>
              <a:custGeom>
                <a:avLst/>
                <a:gdLst>
                  <a:gd name="T0" fmla="*/ 12 w 90"/>
                  <a:gd name="T1" fmla="*/ 46 h 158"/>
                  <a:gd name="T2" fmla="*/ 31 w 90"/>
                  <a:gd name="T3" fmla="*/ 55 h 158"/>
                  <a:gd name="T4" fmla="*/ 31 w 90"/>
                  <a:gd name="T5" fmla="*/ 40 h 158"/>
                  <a:gd name="T6" fmla="*/ 35 w 90"/>
                  <a:gd name="T7" fmla="*/ 36 h 158"/>
                  <a:gd name="T8" fmla="*/ 49 w 90"/>
                  <a:gd name="T9" fmla="*/ 46 h 158"/>
                  <a:gd name="T10" fmla="*/ 53 w 90"/>
                  <a:gd name="T11" fmla="*/ 59 h 158"/>
                  <a:gd name="T12" fmla="*/ 46 w 90"/>
                  <a:gd name="T13" fmla="*/ 71 h 158"/>
                  <a:gd name="T14" fmla="*/ 55 w 90"/>
                  <a:gd name="T15" fmla="*/ 76 h 158"/>
                  <a:gd name="T16" fmla="*/ 58 w 90"/>
                  <a:gd name="T17" fmla="*/ 87 h 158"/>
                  <a:gd name="T18" fmla="*/ 65 w 90"/>
                  <a:gd name="T19" fmla="*/ 100 h 158"/>
                  <a:gd name="T20" fmla="*/ 53 w 90"/>
                  <a:gd name="T21" fmla="*/ 108 h 158"/>
                  <a:gd name="T22" fmla="*/ 41 w 90"/>
                  <a:gd name="T23" fmla="*/ 116 h 158"/>
                  <a:gd name="T24" fmla="*/ 21 w 90"/>
                  <a:gd name="T25" fmla="*/ 109 h 158"/>
                  <a:gd name="T26" fmla="*/ 9 w 90"/>
                  <a:gd name="T27" fmla="*/ 128 h 158"/>
                  <a:gd name="T28" fmla="*/ 31 w 90"/>
                  <a:gd name="T29" fmla="*/ 134 h 158"/>
                  <a:gd name="T30" fmla="*/ 29 w 90"/>
                  <a:gd name="T31" fmla="*/ 143 h 158"/>
                  <a:gd name="T32" fmla="*/ 26 w 90"/>
                  <a:gd name="T33" fmla="*/ 155 h 158"/>
                  <a:gd name="T34" fmla="*/ 37 w 90"/>
                  <a:gd name="T35" fmla="*/ 157 h 158"/>
                  <a:gd name="T36" fmla="*/ 52 w 90"/>
                  <a:gd name="T37" fmla="*/ 147 h 158"/>
                  <a:gd name="T38" fmla="*/ 62 w 90"/>
                  <a:gd name="T39" fmla="*/ 144 h 158"/>
                  <a:gd name="T40" fmla="*/ 67 w 90"/>
                  <a:gd name="T41" fmla="*/ 137 h 158"/>
                  <a:gd name="T42" fmla="*/ 78 w 90"/>
                  <a:gd name="T43" fmla="*/ 140 h 158"/>
                  <a:gd name="T44" fmla="*/ 88 w 90"/>
                  <a:gd name="T45" fmla="*/ 131 h 158"/>
                  <a:gd name="T46" fmla="*/ 85 w 90"/>
                  <a:gd name="T47" fmla="*/ 120 h 158"/>
                  <a:gd name="T48" fmla="*/ 79 w 90"/>
                  <a:gd name="T49" fmla="*/ 102 h 158"/>
                  <a:gd name="T50" fmla="*/ 88 w 90"/>
                  <a:gd name="T51" fmla="*/ 71 h 158"/>
                  <a:gd name="T52" fmla="*/ 85 w 90"/>
                  <a:gd name="T53" fmla="*/ 50 h 158"/>
                  <a:gd name="T54" fmla="*/ 82 w 90"/>
                  <a:gd name="T55" fmla="*/ 33 h 158"/>
                  <a:gd name="T56" fmla="*/ 73 w 90"/>
                  <a:gd name="T57" fmla="*/ 30 h 158"/>
                  <a:gd name="T58" fmla="*/ 55 w 90"/>
                  <a:gd name="T59" fmla="*/ 3 h 158"/>
                  <a:gd name="T60" fmla="*/ 43 w 90"/>
                  <a:gd name="T61" fmla="*/ 8 h 158"/>
                  <a:gd name="T62" fmla="*/ 35 w 90"/>
                  <a:gd name="T63" fmla="*/ 0 h 158"/>
                  <a:gd name="T64" fmla="*/ 24 w 90"/>
                  <a:gd name="T65" fmla="*/ 3 h 158"/>
                  <a:gd name="T66" fmla="*/ 3 w 90"/>
                  <a:gd name="T67" fmla="*/ 9 h 158"/>
                  <a:gd name="T68" fmla="*/ 0 w 90"/>
                  <a:gd name="T69" fmla="*/ 17 h 158"/>
                  <a:gd name="T70" fmla="*/ 14 w 90"/>
                  <a:gd name="T71" fmla="*/ 26 h 158"/>
                  <a:gd name="T72" fmla="*/ 9 w 90"/>
                  <a:gd name="T73" fmla="*/ 4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" h="158">
                    <a:moveTo>
                      <a:pt x="9" y="44"/>
                    </a:moveTo>
                    <a:lnTo>
                      <a:pt x="12" y="46"/>
                    </a:lnTo>
                    <a:lnTo>
                      <a:pt x="14" y="46"/>
                    </a:lnTo>
                    <a:lnTo>
                      <a:pt x="31" y="55"/>
                    </a:lnTo>
                    <a:lnTo>
                      <a:pt x="26" y="46"/>
                    </a:lnTo>
                    <a:lnTo>
                      <a:pt x="31" y="40"/>
                    </a:lnTo>
                    <a:lnTo>
                      <a:pt x="29" y="38"/>
                    </a:lnTo>
                    <a:lnTo>
                      <a:pt x="35" y="36"/>
                    </a:lnTo>
                    <a:lnTo>
                      <a:pt x="43" y="44"/>
                    </a:lnTo>
                    <a:lnTo>
                      <a:pt x="49" y="46"/>
                    </a:lnTo>
                    <a:lnTo>
                      <a:pt x="55" y="52"/>
                    </a:lnTo>
                    <a:lnTo>
                      <a:pt x="53" y="59"/>
                    </a:lnTo>
                    <a:lnTo>
                      <a:pt x="49" y="70"/>
                    </a:lnTo>
                    <a:lnTo>
                      <a:pt x="46" y="71"/>
                    </a:lnTo>
                    <a:lnTo>
                      <a:pt x="52" y="76"/>
                    </a:lnTo>
                    <a:lnTo>
                      <a:pt x="55" y="76"/>
                    </a:lnTo>
                    <a:lnTo>
                      <a:pt x="52" y="76"/>
                    </a:lnTo>
                    <a:lnTo>
                      <a:pt x="58" y="87"/>
                    </a:lnTo>
                    <a:lnTo>
                      <a:pt x="59" y="93"/>
                    </a:lnTo>
                    <a:lnTo>
                      <a:pt x="65" y="100"/>
                    </a:lnTo>
                    <a:lnTo>
                      <a:pt x="59" y="108"/>
                    </a:lnTo>
                    <a:lnTo>
                      <a:pt x="53" y="108"/>
                    </a:lnTo>
                    <a:lnTo>
                      <a:pt x="49" y="106"/>
                    </a:lnTo>
                    <a:lnTo>
                      <a:pt x="41" y="116"/>
                    </a:lnTo>
                    <a:lnTo>
                      <a:pt x="35" y="112"/>
                    </a:lnTo>
                    <a:lnTo>
                      <a:pt x="21" y="109"/>
                    </a:lnTo>
                    <a:lnTo>
                      <a:pt x="15" y="126"/>
                    </a:lnTo>
                    <a:lnTo>
                      <a:pt x="9" y="128"/>
                    </a:lnTo>
                    <a:lnTo>
                      <a:pt x="21" y="134"/>
                    </a:lnTo>
                    <a:lnTo>
                      <a:pt x="31" y="134"/>
                    </a:lnTo>
                    <a:lnTo>
                      <a:pt x="35" y="143"/>
                    </a:lnTo>
                    <a:lnTo>
                      <a:pt x="29" y="143"/>
                    </a:lnTo>
                    <a:lnTo>
                      <a:pt x="28" y="149"/>
                    </a:lnTo>
                    <a:lnTo>
                      <a:pt x="26" y="155"/>
                    </a:lnTo>
                    <a:lnTo>
                      <a:pt x="29" y="158"/>
                    </a:lnTo>
                    <a:lnTo>
                      <a:pt x="37" y="157"/>
                    </a:lnTo>
                    <a:lnTo>
                      <a:pt x="43" y="157"/>
                    </a:lnTo>
                    <a:lnTo>
                      <a:pt x="52" y="147"/>
                    </a:lnTo>
                    <a:lnTo>
                      <a:pt x="55" y="149"/>
                    </a:lnTo>
                    <a:lnTo>
                      <a:pt x="62" y="144"/>
                    </a:lnTo>
                    <a:lnTo>
                      <a:pt x="61" y="140"/>
                    </a:lnTo>
                    <a:lnTo>
                      <a:pt x="67" y="137"/>
                    </a:lnTo>
                    <a:lnTo>
                      <a:pt x="73" y="141"/>
                    </a:lnTo>
                    <a:lnTo>
                      <a:pt x="78" y="140"/>
                    </a:lnTo>
                    <a:lnTo>
                      <a:pt x="79" y="134"/>
                    </a:lnTo>
                    <a:lnTo>
                      <a:pt x="88" y="131"/>
                    </a:lnTo>
                    <a:lnTo>
                      <a:pt x="90" y="126"/>
                    </a:lnTo>
                    <a:lnTo>
                      <a:pt x="85" y="120"/>
                    </a:lnTo>
                    <a:lnTo>
                      <a:pt x="85" y="109"/>
                    </a:lnTo>
                    <a:lnTo>
                      <a:pt x="79" y="102"/>
                    </a:lnTo>
                    <a:lnTo>
                      <a:pt x="88" y="88"/>
                    </a:lnTo>
                    <a:lnTo>
                      <a:pt x="88" y="71"/>
                    </a:lnTo>
                    <a:lnTo>
                      <a:pt x="85" y="61"/>
                    </a:lnTo>
                    <a:lnTo>
                      <a:pt x="85" y="50"/>
                    </a:lnTo>
                    <a:lnTo>
                      <a:pt x="82" y="46"/>
                    </a:lnTo>
                    <a:lnTo>
                      <a:pt x="82" y="33"/>
                    </a:lnTo>
                    <a:lnTo>
                      <a:pt x="78" y="29"/>
                    </a:lnTo>
                    <a:lnTo>
                      <a:pt x="73" y="30"/>
                    </a:lnTo>
                    <a:lnTo>
                      <a:pt x="65" y="17"/>
                    </a:lnTo>
                    <a:lnTo>
                      <a:pt x="55" y="3"/>
                    </a:lnTo>
                    <a:lnTo>
                      <a:pt x="49" y="8"/>
                    </a:lnTo>
                    <a:lnTo>
                      <a:pt x="43" y="8"/>
                    </a:lnTo>
                    <a:lnTo>
                      <a:pt x="37" y="3"/>
                    </a:lnTo>
                    <a:lnTo>
                      <a:pt x="35" y="0"/>
                    </a:lnTo>
                    <a:lnTo>
                      <a:pt x="31" y="3"/>
                    </a:lnTo>
                    <a:lnTo>
                      <a:pt x="24" y="3"/>
                    </a:lnTo>
                    <a:lnTo>
                      <a:pt x="11" y="6"/>
                    </a:lnTo>
                    <a:lnTo>
                      <a:pt x="3" y="9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9" y="24"/>
                    </a:lnTo>
                    <a:lnTo>
                      <a:pt x="14" y="26"/>
                    </a:lnTo>
                    <a:lnTo>
                      <a:pt x="18" y="30"/>
                    </a:lnTo>
                    <a:lnTo>
                      <a:pt x="9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2" name="Freeform 4399">
                <a:extLst>
                  <a:ext uri="{FF2B5EF4-FFF2-40B4-BE49-F238E27FC236}">
                    <a16:creationId xmlns:a16="http://schemas.microsoft.com/office/drawing/2014/main" id="{BE2DDDEA-A3B1-50D5-D554-4B9322124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31"/>
                <a:ext cx="45" cy="79"/>
              </a:xfrm>
              <a:custGeom>
                <a:avLst/>
                <a:gdLst>
                  <a:gd name="T0" fmla="*/ 18 w 90"/>
                  <a:gd name="T1" fmla="*/ 30 h 158"/>
                  <a:gd name="T2" fmla="*/ 9 w 90"/>
                  <a:gd name="T3" fmla="*/ 24 h 158"/>
                  <a:gd name="T4" fmla="*/ 0 w 90"/>
                  <a:gd name="T5" fmla="*/ 14 h 158"/>
                  <a:gd name="T6" fmla="*/ 11 w 90"/>
                  <a:gd name="T7" fmla="*/ 6 h 158"/>
                  <a:gd name="T8" fmla="*/ 31 w 90"/>
                  <a:gd name="T9" fmla="*/ 3 h 158"/>
                  <a:gd name="T10" fmla="*/ 37 w 90"/>
                  <a:gd name="T11" fmla="*/ 3 h 158"/>
                  <a:gd name="T12" fmla="*/ 49 w 90"/>
                  <a:gd name="T13" fmla="*/ 8 h 158"/>
                  <a:gd name="T14" fmla="*/ 65 w 90"/>
                  <a:gd name="T15" fmla="*/ 17 h 158"/>
                  <a:gd name="T16" fmla="*/ 78 w 90"/>
                  <a:gd name="T17" fmla="*/ 29 h 158"/>
                  <a:gd name="T18" fmla="*/ 82 w 90"/>
                  <a:gd name="T19" fmla="*/ 46 h 158"/>
                  <a:gd name="T20" fmla="*/ 85 w 90"/>
                  <a:gd name="T21" fmla="*/ 61 h 158"/>
                  <a:gd name="T22" fmla="*/ 88 w 90"/>
                  <a:gd name="T23" fmla="*/ 88 h 158"/>
                  <a:gd name="T24" fmla="*/ 85 w 90"/>
                  <a:gd name="T25" fmla="*/ 109 h 158"/>
                  <a:gd name="T26" fmla="*/ 90 w 90"/>
                  <a:gd name="T27" fmla="*/ 126 h 158"/>
                  <a:gd name="T28" fmla="*/ 79 w 90"/>
                  <a:gd name="T29" fmla="*/ 134 h 158"/>
                  <a:gd name="T30" fmla="*/ 73 w 90"/>
                  <a:gd name="T31" fmla="*/ 141 h 158"/>
                  <a:gd name="T32" fmla="*/ 61 w 90"/>
                  <a:gd name="T33" fmla="*/ 140 h 158"/>
                  <a:gd name="T34" fmla="*/ 55 w 90"/>
                  <a:gd name="T35" fmla="*/ 149 h 158"/>
                  <a:gd name="T36" fmla="*/ 43 w 90"/>
                  <a:gd name="T37" fmla="*/ 157 h 158"/>
                  <a:gd name="T38" fmla="*/ 29 w 90"/>
                  <a:gd name="T39" fmla="*/ 158 h 158"/>
                  <a:gd name="T40" fmla="*/ 28 w 90"/>
                  <a:gd name="T41" fmla="*/ 149 h 158"/>
                  <a:gd name="T42" fmla="*/ 35 w 90"/>
                  <a:gd name="T43" fmla="*/ 143 h 158"/>
                  <a:gd name="T44" fmla="*/ 21 w 90"/>
                  <a:gd name="T45" fmla="*/ 134 h 158"/>
                  <a:gd name="T46" fmla="*/ 15 w 90"/>
                  <a:gd name="T47" fmla="*/ 126 h 158"/>
                  <a:gd name="T48" fmla="*/ 35 w 90"/>
                  <a:gd name="T49" fmla="*/ 112 h 158"/>
                  <a:gd name="T50" fmla="*/ 49 w 90"/>
                  <a:gd name="T51" fmla="*/ 106 h 158"/>
                  <a:gd name="T52" fmla="*/ 59 w 90"/>
                  <a:gd name="T53" fmla="*/ 108 h 158"/>
                  <a:gd name="T54" fmla="*/ 59 w 90"/>
                  <a:gd name="T55" fmla="*/ 93 h 158"/>
                  <a:gd name="T56" fmla="*/ 52 w 90"/>
                  <a:gd name="T57" fmla="*/ 76 h 158"/>
                  <a:gd name="T58" fmla="*/ 52 w 90"/>
                  <a:gd name="T59" fmla="*/ 76 h 158"/>
                  <a:gd name="T60" fmla="*/ 49 w 90"/>
                  <a:gd name="T61" fmla="*/ 70 h 158"/>
                  <a:gd name="T62" fmla="*/ 55 w 90"/>
                  <a:gd name="T63" fmla="*/ 52 h 158"/>
                  <a:gd name="T64" fmla="*/ 43 w 90"/>
                  <a:gd name="T65" fmla="*/ 44 h 158"/>
                  <a:gd name="T66" fmla="*/ 29 w 90"/>
                  <a:gd name="T67" fmla="*/ 38 h 158"/>
                  <a:gd name="T68" fmla="*/ 26 w 90"/>
                  <a:gd name="T69" fmla="*/ 46 h 158"/>
                  <a:gd name="T70" fmla="*/ 14 w 90"/>
                  <a:gd name="T71" fmla="*/ 46 h 158"/>
                  <a:gd name="T72" fmla="*/ 9 w 90"/>
                  <a:gd name="T73" fmla="*/ 4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" h="158">
                    <a:moveTo>
                      <a:pt x="9" y="44"/>
                    </a:moveTo>
                    <a:lnTo>
                      <a:pt x="18" y="30"/>
                    </a:lnTo>
                    <a:lnTo>
                      <a:pt x="14" y="26"/>
                    </a:lnTo>
                    <a:lnTo>
                      <a:pt x="9" y="24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3" y="9"/>
                    </a:lnTo>
                    <a:lnTo>
                      <a:pt x="11" y="6"/>
                    </a:lnTo>
                    <a:lnTo>
                      <a:pt x="24" y="3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7" y="3"/>
                    </a:lnTo>
                    <a:lnTo>
                      <a:pt x="43" y="8"/>
                    </a:lnTo>
                    <a:lnTo>
                      <a:pt x="49" y="8"/>
                    </a:lnTo>
                    <a:lnTo>
                      <a:pt x="55" y="3"/>
                    </a:lnTo>
                    <a:lnTo>
                      <a:pt x="65" y="17"/>
                    </a:lnTo>
                    <a:lnTo>
                      <a:pt x="73" y="30"/>
                    </a:lnTo>
                    <a:lnTo>
                      <a:pt x="78" y="29"/>
                    </a:lnTo>
                    <a:lnTo>
                      <a:pt x="82" y="33"/>
                    </a:lnTo>
                    <a:lnTo>
                      <a:pt x="82" y="46"/>
                    </a:lnTo>
                    <a:lnTo>
                      <a:pt x="85" y="50"/>
                    </a:lnTo>
                    <a:lnTo>
                      <a:pt x="85" y="61"/>
                    </a:lnTo>
                    <a:lnTo>
                      <a:pt x="88" y="71"/>
                    </a:lnTo>
                    <a:lnTo>
                      <a:pt x="88" y="88"/>
                    </a:lnTo>
                    <a:lnTo>
                      <a:pt x="79" y="102"/>
                    </a:lnTo>
                    <a:lnTo>
                      <a:pt x="85" y="109"/>
                    </a:lnTo>
                    <a:lnTo>
                      <a:pt x="85" y="120"/>
                    </a:lnTo>
                    <a:lnTo>
                      <a:pt x="90" y="126"/>
                    </a:lnTo>
                    <a:lnTo>
                      <a:pt x="88" y="131"/>
                    </a:lnTo>
                    <a:lnTo>
                      <a:pt x="79" y="134"/>
                    </a:lnTo>
                    <a:lnTo>
                      <a:pt x="78" y="140"/>
                    </a:lnTo>
                    <a:lnTo>
                      <a:pt x="73" y="141"/>
                    </a:lnTo>
                    <a:lnTo>
                      <a:pt x="67" y="137"/>
                    </a:lnTo>
                    <a:lnTo>
                      <a:pt x="61" y="140"/>
                    </a:lnTo>
                    <a:lnTo>
                      <a:pt x="62" y="144"/>
                    </a:lnTo>
                    <a:lnTo>
                      <a:pt x="55" y="149"/>
                    </a:lnTo>
                    <a:lnTo>
                      <a:pt x="52" y="147"/>
                    </a:lnTo>
                    <a:lnTo>
                      <a:pt x="43" y="157"/>
                    </a:lnTo>
                    <a:lnTo>
                      <a:pt x="37" y="157"/>
                    </a:lnTo>
                    <a:lnTo>
                      <a:pt x="29" y="158"/>
                    </a:lnTo>
                    <a:lnTo>
                      <a:pt x="26" y="155"/>
                    </a:lnTo>
                    <a:lnTo>
                      <a:pt x="28" y="149"/>
                    </a:lnTo>
                    <a:lnTo>
                      <a:pt x="29" y="143"/>
                    </a:lnTo>
                    <a:lnTo>
                      <a:pt x="35" y="143"/>
                    </a:lnTo>
                    <a:lnTo>
                      <a:pt x="31" y="134"/>
                    </a:lnTo>
                    <a:lnTo>
                      <a:pt x="21" y="134"/>
                    </a:lnTo>
                    <a:lnTo>
                      <a:pt x="9" y="128"/>
                    </a:lnTo>
                    <a:lnTo>
                      <a:pt x="15" y="126"/>
                    </a:lnTo>
                    <a:lnTo>
                      <a:pt x="21" y="109"/>
                    </a:lnTo>
                    <a:lnTo>
                      <a:pt x="35" y="112"/>
                    </a:lnTo>
                    <a:lnTo>
                      <a:pt x="41" y="116"/>
                    </a:lnTo>
                    <a:lnTo>
                      <a:pt x="49" y="106"/>
                    </a:lnTo>
                    <a:lnTo>
                      <a:pt x="53" y="108"/>
                    </a:lnTo>
                    <a:lnTo>
                      <a:pt x="59" y="108"/>
                    </a:lnTo>
                    <a:lnTo>
                      <a:pt x="65" y="100"/>
                    </a:lnTo>
                    <a:lnTo>
                      <a:pt x="59" y="93"/>
                    </a:lnTo>
                    <a:lnTo>
                      <a:pt x="58" y="87"/>
                    </a:lnTo>
                    <a:lnTo>
                      <a:pt x="52" y="76"/>
                    </a:lnTo>
                    <a:lnTo>
                      <a:pt x="55" y="76"/>
                    </a:lnTo>
                    <a:lnTo>
                      <a:pt x="52" y="76"/>
                    </a:lnTo>
                    <a:lnTo>
                      <a:pt x="46" y="71"/>
                    </a:lnTo>
                    <a:lnTo>
                      <a:pt x="49" y="70"/>
                    </a:lnTo>
                    <a:lnTo>
                      <a:pt x="53" y="59"/>
                    </a:lnTo>
                    <a:lnTo>
                      <a:pt x="55" y="52"/>
                    </a:lnTo>
                    <a:lnTo>
                      <a:pt x="49" y="46"/>
                    </a:lnTo>
                    <a:lnTo>
                      <a:pt x="43" y="44"/>
                    </a:lnTo>
                    <a:lnTo>
                      <a:pt x="35" y="36"/>
                    </a:lnTo>
                    <a:lnTo>
                      <a:pt x="29" y="38"/>
                    </a:lnTo>
                    <a:lnTo>
                      <a:pt x="31" y="40"/>
                    </a:lnTo>
                    <a:lnTo>
                      <a:pt x="26" y="46"/>
                    </a:lnTo>
                    <a:lnTo>
                      <a:pt x="31" y="55"/>
                    </a:lnTo>
                    <a:lnTo>
                      <a:pt x="14" y="46"/>
                    </a:lnTo>
                    <a:lnTo>
                      <a:pt x="12" y="46"/>
                    </a:lnTo>
                    <a:lnTo>
                      <a:pt x="9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3" name="Freeform 4400">
                <a:extLst>
                  <a:ext uri="{FF2B5EF4-FFF2-40B4-BE49-F238E27FC236}">
                    <a16:creationId xmlns:a16="http://schemas.microsoft.com/office/drawing/2014/main" id="{8687E9CB-98B9-ED8B-F019-18D10F8DF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31"/>
                <a:ext cx="45" cy="79"/>
              </a:xfrm>
              <a:custGeom>
                <a:avLst/>
                <a:gdLst>
                  <a:gd name="T0" fmla="*/ 18 w 90"/>
                  <a:gd name="T1" fmla="*/ 30 h 158"/>
                  <a:gd name="T2" fmla="*/ 9 w 90"/>
                  <a:gd name="T3" fmla="*/ 24 h 158"/>
                  <a:gd name="T4" fmla="*/ 0 w 90"/>
                  <a:gd name="T5" fmla="*/ 14 h 158"/>
                  <a:gd name="T6" fmla="*/ 11 w 90"/>
                  <a:gd name="T7" fmla="*/ 6 h 158"/>
                  <a:gd name="T8" fmla="*/ 31 w 90"/>
                  <a:gd name="T9" fmla="*/ 3 h 158"/>
                  <a:gd name="T10" fmla="*/ 37 w 90"/>
                  <a:gd name="T11" fmla="*/ 3 h 158"/>
                  <a:gd name="T12" fmla="*/ 49 w 90"/>
                  <a:gd name="T13" fmla="*/ 8 h 158"/>
                  <a:gd name="T14" fmla="*/ 65 w 90"/>
                  <a:gd name="T15" fmla="*/ 17 h 158"/>
                  <a:gd name="T16" fmla="*/ 78 w 90"/>
                  <a:gd name="T17" fmla="*/ 29 h 158"/>
                  <a:gd name="T18" fmla="*/ 82 w 90"/>
                  <a:gd name="T19" fmla="*/ 46 h 158"/>
                  <a:gd name="T20" fmla="*/ 85 w 90"/>
                  <a:gd name="T21" fmla="*/ 61 h 158"/>
                  <a:gd name="T22" fmla="*/ 88 w 90"/>
                  <a:gd name="T23" fmla="*/ 88 h 158"/>
                  <a:gd name="T24" fmla="*/ 85 w 90"/>
                  <a:gd name="T25" fmla="*/ 109 h 158"/>
                  <a:gd name="T26" fmla="*/ 90 w 90"/>
                  <a:gd name="T27" fmla="*/ 126 h 158"/>
                  <a:gd name="T28" fmla="*/ 79 w 90"/>
                  <a:gd name="T29" fmla="*/ 134 h 158"/>
                  <a:gd name="T30" fmla="*/ 73 w 90"/>
                  <a:gd name="T31" fmla="*/ 141 h 158"/>
                  <a:gd name="T32" fmla="*/ 61 w 90"/>
                  <a:gd name="T33" fmla="*/ 140 h 158"/>
                  <a:gd name="T34" fmla="*/ 55 w 90"/>
                  <a:gd name="T35" fmla="*/ 149 h 158"/>
                  <a:gd name="T36" fmla="*/ 43 w 90"/>
                  <a:gd name="T37" fmla="*/ 157 h 158"/>
                  <a:gd name="T38" fmla="*/ 29 w 90"/>
                  <a:gd name="T39" fmla="*/ 158 h 158"/>
                  <a:gd name="T40" fmla="*/ 28 w 90"/>
                  <a:gd name="T41" fmla="*/ 149 h 158"/>
                  <a:gd name="T42" fmla="*/ 35 w 90"/>
                  <a:gd name="T43" fmla="*/ 143 h 158"/>
                  <a:gd name="T44" fmla="*/ 21 w 90"/>
                  <a:gd name="T45" fmla="*/ 134 h 158"/>
                  <a:gd name="T46" fmla="*/ 15 w 90"/>
                  <a:gd name="T47" fmla="*/ 126 h 158"/>
                  <a:gd name="T48" fmla="*/ 35 w 90"/>
                  <a:gd name="T49" fmla="*/ 112 h 158"/>
                  <a:gd name="T50" fmla="*/ 49 w 90"/>
                  <a:gd name="T51" fmla="*/ 106 h 158"/>
                  <a:gd name="T52" fmla="*/ 59 w 90"/>
                  <a:gd name="T53" fmla="*/ 108 h 158"/>
                  <a:gd name="T54" fmla="*/ 59 w 90"/>
                  <a:gd name="T55" fmla="*/ 93 h 158"/>
                  <a:gd name="T56" fmla="*/ 52 w 90"/>
                  <a:gd name="T57" fmla="*/ 76 h 158"/>
                  <a:gd name="T58" fmla="*/ 52 w 90"/>
                  <a:gd name="T59" fmla="*/ 76 h 158"/>
                  <a:gd name="T60" fmla="*/ 49 w 90"/>
                  <a:gd name="T61" fmla="*/ 70 h 158"/>
                  <a:gd name="T62" fmla="*/ 55 w 90"/>
                  <a:gd name="T63" fmla="*/ 52 h 158"/>
                  <a:gd name="T64" fmla="*/ 43 w 90"/>
                  <a:gd name="T65" fmla="*/ 44 h 158"/>
                  <a:gd name="T66" fmla="*/ 29 w 90"/>
                  <a:gd name="T67" fmla="*/ 38 h 158"/>
                  <a:gd name="T68" fmla="*/ 26 w 90"/>
                  <a:gd name="T69" fmla="*/ 46 h 158"/>
                  <a:gd name="T70" fmla="*/ 14 w 90"/>
                  <a:gd name="T71" fmla="*/ 46 h 158"/>
                  <a:gd name="T72" fmla="*/ 9 w 90"/>
                  <a:gd name="T73" fmla="*/ 4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0" h="158">
                    <a:moveTo>
                      <a:pt x="9" y="44"/>
                    </a:moveTo>
                    <a:lnTo>
                      <a:pt x="18" y="30"/>
                    </a:lnTo>
                    <a:lnTo>
                      <a:pt x="14" y="26"/>
                    </a:lnTo>
                    <a:lnTo>
                      <a:pt x="9" y="24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3" y="9"/>
                    </a:lnTo>
                    <a:lnTo>
                      <a:pt x="11" y="6"/>
                    </a:lnTo>
                    <a:lnTo>
                      <a:pt x="24" y="3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7" y="3"/>
                    </a:lnTo>
                    <a:lnTo>
                      <a:pt x="43" y="8"/>
                    </a:lnTo>
                    <a:lnTo>
                      <a:pt x="49" y="8"/>
                    </a:lnTo>
                    <a:lnTo>
                      <a:pt x="55" y="3"/>
                    </a:lnTo>
                    <a:lnTo>
                      <a:pt x="65" y="17"/>
                    </a:lnTo>
                    <a:lnTo>
                      <a:pt x="73" y="30"/>
                    </a:lnTo>
                    <a:lnTo>
                      <a:pt x="78" y="29"/>
                    </a:lnTo>
                    <a:lnTo>
                      <a:pt x="82" y="33"/>
                    </a:lnTo>
                    <a:lnTo>
                      <a:pt x="82" y="46"/>
                    </a:lnTo>
                    <a:lnTo>
                      <a:pt x="85" y="50"/>
                    </a:lnTo>
                    <a:lnTo>
                      <a:pt x="85" y="61"/>
                    </a:lnTo>
                    <a:lnTo>
                      <a:pt x="88" y="71"/>
                    </a:lnTo>
                    <a:lnTo>
                      <a:pt x="88" y="88"/>
                    </a:lnTo>
                    <a:lnTo>
                      <a:pt x="79" y="102"/>
                    </a:lnTo>
                    <a:lnTo>
                      <a:pt x="85" y="109"/>
                    </a:lnTo>
                    <a:lnTo>
                      <a:pt x="85" y="120"/>
                    </a:lnTo>
                    <a:lnTo>
                      <a:pt x="90" y="126"/>
                    </a:lnTo>
                    <a:lnTo>
                      <a:pt x="88" y="131"/>
                    </a:lnTo>
                    <a:lnTo>
                      <a:pt x="79" y="134"/>
                    </a:lnTo>
                    <a:lnTo>
                      <a:pt x="78" y="140"/>
                    </a:lnTo>
                    <a:lnTo>
                      <a:pt x="73" y="141"/>
                    </a:lnTo>
                    <a:lnTo>
                      <a:pt x="67" y="137"/>
                    </a:lnTo>
                    <a:lnTo>
                      <a:pt x="61" y="140"/>
                    </a:lnTo>
                    <a:lnTo>
                      <a:pt x="62" y="144"/>
                    </a:lnTo>
                    <a:lnTo>
                      <a:pt x="55" y="149"/>
                    </a:lnTo>
                    <a:lnTo>
                      <a:pt x="52" y="147"/>
                    </a:lnTo>
                    <a:lnTo>
                      <a:pt x="43" y="157"/>
                    </a:lnTo>
                    <a:lnTo>
                      <a:pt x="37" y="157"/>
                    </a:lnTo>
                    <a:lnTo>
                      <a:pt x="29" y="158"/>
                    </a:lnTo>
                    <a:lnTo>
                      <a:pt x="26" y="155"/>
                    </a:lnTo>
                    <a:lnTo>
                      <a:pt x="28" y="149"/>
                    </a:lnTo>
                    <a:lnTo>
                      <a:pt x="29" y="143"/>
                    </a:lnTo>
                    <a:lnTo>
                      <a:pt x="35" y="143"/>
                    </a:lnTo>
                    <a:lnTo>
                      <a:pt x="31" y="134"/>
                    </a:lnTo>
                    <a:lnTo>
                      <a:pt x="21" y="134"/>
                    </a:lnTo>
                    <a:lnTo>
                      <a:pt x="9" y="128"/>
                    </a:lnTo>
                    <a:lnTo>
                      <a:pt x="15" y="126"/>
                    </a:lnTo>
                    <a:lnTo>
                      <a:pt x="21" y="109"/>
                    </a:lnTo>
                    <a:lnTo>
                      <a:pt x="35" y="112"/>
                    </a:lnTo>
                    <a:lnTo>
                      <a:pt x="41" y="116"/>
                    </a:lnTo>
                    <a:lnTo>
                      <a:pt x="49" y="106"/>
                    </a:lnTo>
                    <a:lnTo>
                      <a:pt x="53" y="108"/>
                    </a:lnTo>
                    <a:lnTo>
                      <a:pt x="59" y="108"/>
                    </a:lnTo>
                    <a:lnTo>
                      <a:pt x="65" y="100"/>
                    </a:lnTo>
                    <a:lnTo>
                      <a:pt x="59" y="93"/>
                    </a:lnTo>
                    <a:lnTo>
                      <a:pt x="58" y="87"/>
                    </a:lnTo>
                    <a:lnTo>
                      <a:pt x="52" y="76"/>
                    </a:lnTo>
                    <a:lnTo>
                      <a:pt x="55" y="76"/>
                    </a:lnTo>
                    <a:lnTo>
                      <a:pt x="52" y="76"/>
                    </a:lnTo>
                    <a:lnTo>
                      <a:pt x="46" y="71"/>
                    </a:lnTo>
                    <a:lnTo>
                      <a:pt x="49" y="70"/>
                    </a:lnTo>
                    <a:lnTo>
                      <a:pt x="53" y="59"/>
                    </a:lnTo>
                    <a:lnTo>
                      <a:pt x="55" y="52"/>
                    </a:lnTo>
                    <a:lnTo>
                      <a:pt x="49" y="46"/>
                    </a:lnTo>
                    <a:lnTo>
                      <a:pt x="43" y="44"/>
                    </a:lnTo>
                    <a:lnTo>
                      <a:pt x="35" y="36"/>
                    </a:lnTo>
                    <a:lnTo>
                      <a:pt x="29" y="38"/>
                    </a:lnTo>
                    <a:lnTo>
                      <a:pt x="31" y="40"/>
                    </a:lnTo>
                    <a:lnTo>
                      <a:pt x="26" y="46"/>
                    </a:lnTo>
                    <a:lnTo>
                      <a:pt x="31" y="55"/>
                    </a:lnTo>
                    <a:lnTo>
                      <a:pt x="14" y="46"/>
                    </a:lnTo>
                    <a:lnTo>
                      <a:pt x="12" y="46"/>
                    </a:lnTo>
                    <a:lnTo>
                      <a:pt x="9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4" name="Freeform 4401">
                <a:extLst>
                  <a:ext uri="{FF2B5EF4-FFF2-40B4-BE49-F238E27FC236}">
                    <a16:creationId xmlns:a16="http://schemas.microsoft.com/office/drawing/2014/main" id="{B868B078-7CDB-252F-3376-D0F03FDA4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67"/>
                <a:ext cx="43" cy="31"/>
              </a:xfrm>
              <a:custGeom>
                <a:avLst/>
                <a:gdLst>
                  <a:gd name="T0" fmla="*/ 0 w 85"/>
                  <a:gd name="T1" fmla="*/ 7 h 63"/>
                  <a:gd name="T2" fmla="*/ 4 w 85"/>
                  <a:gd name="T3" fmla="*/ 13 h 63"/>
                  <a:gd name="T4" fmla="*/ 7 w 85"/>
                  <a:gd name="T5" fmla="*/ 23 h 63"/>
                  <a:gd name="T6" fmla="*/ 12 w 85"/>
                  <a:gd name="T7" fmla="*/ 32 h 63"/>
                  <a:gd name="T8" fmla="*/ 13 w 85"/>
                  <a:gd name="T9" fmla="*/ 40 h 63"/>
                  <a:gd name="T10" fmla="*/ 16 w 85"/>
                  <a:gd name="T11" fmla="*/ 41 h 63"/>
                  <a:gd name="T12" fmla="*/ 24 w 85"/>
                  <a:gd name="T13" fmla="*/ 46 h 63"/>
                  <a:gd name="T14" fmla="*/ 30 w 85"/>
                  <a:gd name="T15" fmla="*/ 54 h 63"/>
                  <a:gd name="T16" fmla="*/ 33 w 85"/>
                  <a:gd name="T17" fmla="*/ 52 h 63"/>
                  <a:gd name="T18" fmla="*/ 41 w 85"/>
                  <a:gd name="T19" fmla="*/ 63 h 63"/>
                  <a:gd name="T20" fmla="*/ 44 w 85"/>
                  <a:gd name="T21" fmla="*/ 57 h 63"/>
                  <a:gd name="T22" fmla="*/ 47 w 85"/>
                  <a:gd name="T23" fmla="*/ 57 h 63"/>
                  <a:gd name="T24" fmla="*/ 54 w 85"/>
                  <a:gd name="T25" fmla="*/ 57 h 63"/>
                  <a:gd name="T26" fmla="*/ 57 w 85"/>
                  <a:gd name="T27" fmla="*/ 54 h 63"/>
                  <a:gd name="T28" fmla="*/ 57 w 85"/>
                  <a:gd name="T29" fmla="*/ 49 h 63"/>
                  <a:gd name="T30" fmla="*/ 56 w 85"/>
                  <a:gd name="T31" fmla="*/ 45 h 63"/>
                  <a:gd name="T32" fmla="*/ 59 w 85"/>
                  <a:gd name="T33" fmla="*/ 37 h 63"/>
                  <a:gd name="T34" fmla="*/ 59 w 85"/>
                  <a:gd name="T35" fmla="*/ 34 h 63"/>
                  <a:gd name="T36" fmla="*/ 60 w 85"/>
                  <a:gd name="T37" fmla="*/ 26 h 63"/>
                  <a:gd name="T38" fmla="*/ 57 w 85"/>
                  <a:gd name="T39" fmla="*/ 23 h 63"/>
                  <a:gd name="T40" fmla="*/ 68 w 85"/>
                  <a:gd name="T41" fmla="*/ 10 h 63"/>
                  <a:gd name="T42" fmla="*/ 74 w 85"/>
                  <a:gd name="T43" fmla="*/ 11 h 63"/>
                  <a:gd name="T44" fmla="*/ 73 w 85"/>
                  <a:gd name="T45" fmla="*/ 19 h 63"/>
                  <a:gd name="T46" fmla="*/ 77 w 85"/>
                  <a:gd name="T47" fmla="*/ 19 h 63"/>
                  <a:gd name="T48" fmla="*/ 83 w 85"/>
                  <a:gd name="T49" fmla="*/ 13 h 63"/>
                  <a:gd name="T50" fmla="*/ 85 w 85"/>
                  <a:gd name="T51" fmla="*/ 10 h 63"/>
                  <a:gd name="T52" fmla="*/ 80 w 85"/>
                  <a:gd name="T53" fmla="*/ 2 h 63"/>
                  <a:gd name="T54" fmla="*/ 76 w 85"/>
                  <a:gd name="T55" fmla="*/ 0 h 63"/>
                  <a:gd name="T56" fmla="*/ 68 w 85"/>
                  <a:gd name="T57" fmla="*/ 10 h 63"/>
                  <a:gd name="T58" fmla="*/ 62 w 85"/>
                  <a:gd name="T59" fmla="*/ 11 h 63"/>
                  <a:gd name="T60" fmla="*/ 56 w 85"/>
                  <a:gd name="T61" fmla="*/ 7 h 63"/>
                  <a:gd name="T62" fmla="*/ 53 w 85"/>
                  <a:gd name="T63" fmla="*/ 8 h 63"/>
                  <a:gd name="T64" fmla="*/ 42 w 85"/>
                  <a:gd name="T65" fmla="*/ 2 h 63"/>
                  <a:gd name="T66" fmla="*/ 32 w 85"/>
                  <a:gd name="T67" fmla="*/ 3 h 63"/>
                  <a:gd name="T68" fmla="*/ 25 w 85"/>
                  <a:gd name="T69" fmla="*/ 0 h 63"/>
                  <a:gd name="T70" fmla="*/ 10 w 85"/>
                  <a:gd name="T71" fmla="*/ 10 h 63"/>
                  <a:gd name="T72" fmla="*/ 7 w 85"/>
                  <a:gd name="T73" fmla="*/ 10 h 63"/>
                  <a:gd name="T74" fmla="*/ 6 w 85"/>
                  <a:gd name="T75" fmla="*/ 8 h 63"/>
                  <a:gd name="T76" fmla="*/ 0 w 85"/>
                  <a:gd name="T77" fmla="*/ 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5" h="63">
                    <a:moveTo>
                      <a:pt x="0" y="7"/>
                    </a:moveTo>
                    <a:lnTo>
                      <a:pt x="4" y="13"/>
                    </a:lnTo>
                    <a:lnTo>
                      <a:pt x="7" y="23"/>
                    </a:lnTo>
                    <a:lnTo>
                      <a:pt x="12" y="32"/>
                    </a:lnTo>
                    <a:lnTo>
                      <a:pt x="13" y="40"/>
                    </a:lnTo>
                    <a:lnTo>
                      <a:pt x="16" y="41"/>
                    </a:lnTo>
                    <a:lnTo>
                      <a:pt x="24" y="46"/>
                    </a:lnTo>
                    <a:lnTo>
                      <a:pt x="30" y="54"/>
                    </a:lnTo>
                    <a:lnTo>
                      <a:pt x="33" y="52"/>
                    </a:lnTo>
                    <a:lnTo>
                      <a:pt x="41" y="63"/>
                    </a:lnTo>
                    <a:lnTo>
                      <a:pt x="44" y="57"/>
                    </a:lnTo>
                    <a:lnTo>
                      <a:pt x="47" y="57"/>
                    </a:lnTo>
                    <a:lnTo>
                      <a:pt x="54" y="57"/>
                    </a:lnTo>
                    <a:lnTo>
                      <a:pt x="57" y="54"/>
                    </a:lnTo>
                    <a:lnTo>
                      <a:pt x="57" y="49"/>
                    </a:lnTo>
                    <a:lnTo>
                      <a:pt x="56" y="45"/>
                    </a:lnTo>
                    <a:lnTo>
                      <a:pt x="59" y="37"/>
                    </a:lnTo>
                    <a:lnTo>
                      <a:pt x="59" y="34"/>
                    </a:lnTo>
                    <a:lnTo>
                      <a:pt x="60" y="26"/>
                    </a:lnTo>
                    <a:lnTo>
                      <a:pt x="57" y="23"/>
                    </a:lnTo>
                    <a:lnTo>
                      <a:pt x="68" y="10"/>
                    </a:lnTo>
                    <a:lnTo>
                      <a:pt x="74" y="11"/>
                    </a:lnTo>
                    <a:lnTo>
                      <a:pt x="73" y="19"/>
                    </a:lnTo>
                    <a:lnTo>
                      <a:pt x="77" y="19"/>
                    </a:lnTo>
                    <a:lnTo>
                      <a:pt x="83" y="13"/>
                    </a:lnTo>
                    <a:lnTo>
                      <a:pt x="85" y="10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68" y="10"/>
                    </a:lnTo>
                    <a:lnTo>
                      <a:pt x="62" y="11"/>
                    </a:lnTo>
                    <a:lnTo>
                      <a:pt x="56" y="7"/>
                    </a:lnTo>
                    <a:lnTo>
                      <a:pt x="53" y="8"/>
                    </a:lnTo>
                    <a:lnTo>
                      <a:pt x="42" y="2"/>
                    </a:lnTo>
                    <a:lnTo>
                      <a:pt x="32" y="3"/>
                    </a:lnTo>
                    <a:lnTo>
                      <a:pt x="25" y="0"/>
                    </a:lnTo>
                    <a:lnTo>
                      <a:pt x="10" y="10"/>
                    </a:lnTo>
                    <a:lnTo>
                      <a:pt x="7" y="10"/>
                    </a:lnTo>
                    <a:lnTo>
                      <a:pt x="6" y="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5" name="Freeform 4402">
                <a:extLst>
                  <a:ext uri="{FF2B5EF4-FFF2-40B4-BE49-F238E27FC236}">
                    <a16:creationId xmlns:a16="http://schemas.microsoft.com/office/drawing/2014/main" id="{858BA206-F346-B39A-66A6-A7C59B4A7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67"/>
                <a:ext cx="43" cy="31"/>
              </a:xfrm>
              <a:custGeom>
                <a:avLst/>
                <a:gdLst>
                  <a:gd name="T0" fmla="*/ 0 w 85"/>
                  <a:gd name="T1" fmla="*/ 7 h 63"/>
                  <a:gd name="T2" fmla="*/ 6 w 85"/>
                  <a:gd name="T3" fmla="*/ 8 h 63"/>
                  <a:gd name="T4" fmla="*/ 7 w 85"/>
                  <a:gd name="T5" fmla="*/ 10 h 63"/>
                  <a:gd name="T6" fmla="*/ 10 w 85"/>
                  <a:gd name="T7" fmla="*/ 10 h 63"/>
                  <a:gd name="T8" fmla="*/ 25 w 85"/>
                  <a:gd name="T9" fmla="*/ 0 h 63"/>
                  <a:gd name="T10" fmla="*/ 32 w 85"/>
                  <a:gd name="T11" fmla="*/ 3 h 63"/>
                  <a:gd name="T12" fmla="*/ 42 w 85"/>
                  <a:gd name="T13" fmla="*/ 2 h 63"/>
                  <a:gd name="T14" fmla="*/ 53 w 85"/>
                  <a:gd name="T15" fmla="*/ 8 h 63"/>
                  <a:gd name="T16" fmla="*/ 56 w 85"/>
                  <a:gd name="T17" fmla="*/ 7 h 63"/>
                  <a:gd name="T18" fmla="*/ 62 w 85"/>
                  <a:gd name="T19" fmla="*/ 11 h 63"/>
                  <a:gd name="T20" fmla="*/ 68 w 85"/>
                  <a:gd name="T21" fmla="*/ 10 h 63"/>
                  <a:gd name="T22" fmla="*/ 76 w 85"/>
                  <a:gd name="T23" fmla="*/ 0 h 63"/>
                  <a:gd name="T24" fmla="*/ 80 w 85"/>
                  <a:gd name="T25" fmla="*/ 2 h 63"/>
                  <a:gd name="T26" fmla="*/ 85 w 85"/>
                  <a:gd name="T27" fmla="*/ 10 h 63"/>
                  <a:gd name="T28" fmla="*/ 83 w 85"/>
                  <a:gd name="T29" fmla="*/ 13 h 63"/>
                  <a:gd name="T30" fmla="*/ 77 w 85"/>
                  <a:gd name="T31" fmla="*/ 19 h 63"/>
                  <a:gd name="T32" fmla="*/ 73 w 85"/>
                  <a:gd name="T33" fmla="*/ 19 h 63"/>
                  <a:gd name="T34" fmla="*/ 74 w 85"/>
                  <a:gd name="T35" fmla="*/ 11 h 63"/>
                  <a:gd name="T36" fmla="*/ 68 w 85"/>
                  <a:gd name="T37" fmla="*/ 10 h 63"/>
                  <a:gd name="T38" fmla="*/ 57 w 85"/>
                  <a:gd name="T39" fmla="*/ 23 h 63"/>
                  <a:gd name="T40" fmla="*/ 60 w 85"/>
                  <a:gd name="T41" fmla="*/ 26 h 63"/>
                  <a:gd name="T42" fmla="*/ 59 w 85"/>
                  <a:gd name="T43" fmla="*/ 34 h 63"/>
                  <a:gd name="T44" fmla="*/ 59 w 85"/>
                  <a:gd name="T45" fmla="*/ 37 h 63"/>
                  <a:gd name="T46" fmla="*/ 56 w 85"/>
                  <a:gd name="T47" fmla="*/ 45 h 63"/>
                  <a:gd name="T48" fmla="*/ 57 w 85"/>
                  <a:gd name="T49" fmla="*/ 49 h 63"/>
                  <a:gd name="T50" fmla="*/ 57 w 85"/>
                  <a:gd name="T51" fmla="*/ 54 h 63"/>
                  <a:gd name="T52" fmla="*/ 54 w 85"/>
                  <a:gd name="T53" fmla="*/ 57 h 63"/>
                  <a:gd name="T54" fmla="*/ 47 w 85"/>
                  <a:gd name="T55" fmla="*/ 57 h 63"/>
                  <a:gd name="T56" fmla="*/ 44 w 85"/>
                  <a:gd name="T57" fmla="*/ 57 h 63"/>
                  <a:gd name="T58" fmla="*/ 41 w 85"/>
                  <a:gd name="T59" fmla="*/ 63 h 63"/>
                  <a:gd name="T60" fmla="*/ 33 w 85"/>
                  <a:gd name="T61" fmla="*/ 52 h 63"/>
                  <a:gd name="T62" fmla="*/ 30 w 85"/>
                  <a:gd name="T63" fmla="*/ 54 h 63"/>
                  <a:gd name="T64" fmla="*/ 24 w 85"/>
                  <a:gd name="T65" fmla="*/ 46 h 63"/>
                  <a:gd name="T66" fmla="*/ 16 w 85"/>
                  <a:gd name="T67" fmla="*/ 41 h 63"/>
                  <a:gd name="T68" fmla="*/ 13 w 85"/>
                  <a:gd name="T69" fmla="*/ 40 h 63"/>
                  <a:gd name="T70" fmla="*/ 12 w 85"/>
                  <a:gd name="T71" fmla="*/ 32 h 63"/>
                  <a:gd name="T72" fmla="*/ 7 w 85"/>
                  <a:gd name="T73" fmla="*/ 23 h 63"/>
                  <a:gd name="T74" fmla="*/ 4 w 85"/>
                  <a:gd name="T75" fmla="*/ 13 h 63"/>
                  <a:gd name="T76" fmla="*/ 0 w 85"/>
                  <a:gd name="T77" fmla="*/ 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5" h="63">
                    <a:moveTo>
                      <a:pt x="0" y="7"/>
                    </a:moveTo>
                    <a:lnTo>
                      <a:pt x="6" y="8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25" y="0"/>
                    </a:lnTo>
                    <a:lnTo>
                      <a:pt x="32" y="3"/>
                    </a:lnTo>
                    <a:lnTo>
                      <a:pt x="42" y="2"/>
                    </a:lnTo>
                    <a:lnTo>
                      <a:pt x="53" y="8"/>
                    </a:lnTo>
                    <a:lnTo>
                      <a:pt x="56" y="7"/>
                    </a:lnTo>
                    <a:lnTo>
                      <a:pt x="62" y="11"/>
                    </a:lnTo>
                    <a:lnTo>
                      <a:pt x="68" y="10"/>
                    </a:lnTo>
                    <a:lnTo>
                      <a:pt x="76" y="0"/>
                    </a:lnTo>
                    <a:lnTo>
                      <a:pt x="80" y="2"/>
                    </a:lnTo>
                    <a:lnTo>
                      <a:pt x="85" y="10"/>
                    </a:lnTo>
                    <a:lnTo>
                      <a:pt x="83" y="13"/>
                    </a:lnTo>
                    <a:lnTo>
                      <a:pt x="77" y="19"/>
                    </a:lnTo>
                    <a:lnTo>
                      <a:pt x="73" y="19"/>
                    </a:lnTo>
                    <a:lnTo>
                      <a:pt x="74" y="11"/>
                    </a:lnTo>
                    <a:lnTo>
                      <a:pt x="68" y="10"/>
                    </a:lnTo>
                    <a:lnTo>
                      <a:pt x="57" y="23"/>
                    </a:lnTo>
                    <a:lnTo>
                      <a:pt x="60" y="26"/>
                    </a:lnTo>
                    <a:lnTo>
                      <a:pt x="59" y="34"/>
                    </a:lnTo>
                    <a:lnTo>
                      <a:pt x="59" y="37"/>
                    </a:lnTo>
                    <a:lnTo>
                      <a:pt x="56" y="45"/>
                    </a:lnTo>
                    <a:lnTo>
                      <a:pt x="57" y="49"/>
                    </a:lnTo>
                    <a:lnTo>
                      <a:pt x="57" y="54"/>
                    </a:lnTo>
                    <a:lnTo>
                      <a:pt x="54" y="57"/>
                    </a:lnTo>
                    <a:lnTo>
                      <a:pt x="47" y="57"/>
                    </a:lnTo>
                    <a:lnTo>
                      <a:pt x="44" y="57"/>
                    </a:lnTo>
                    <a:lnTo>
                      <a:pt x="41" y="63"/>
                    </a:lnTo>
                    <a:lnTo>
                      <a:pt x="33" y="52"/>
                    </a:lnTo>
                    <a:lnTo>
                      <a:pt x="30" y="54"/>
                    </a:lnTo>
                    <a:lnTo>
                      <a:pt x="24" y="46"/>
                    </a:lnTo>
                    <a:lnTo>
                      <a:pt x="16" y="41"/>
                    </a:lnTo>
                    <a:lnTo>
                      <a:pt x="13" y="40"/>
                    </a:lnTo>
                    <a:lnTo>
                      <a:pt x="12" y="32"/>
                    </a:lnTo>
                    <a:lnTo>
                      <a:pt x="7" y="23"/>
                    </a:lnTo>
                    <a:lnTo>
                      <a:pt x="4" y="13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6" name="Freeform 4403">
                <a:extLst>
                  <a:ext uri="{FF2B5EF4-FFF2-40B4-BE49-F238E27FC236}">
                    <a16:creationId xmlns:a16="http://schemas.microsoft.com/office/drawing/2014/main" id="{9728D472-75F9-6B6E-8A6C-971747A2C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67"/>
                <a:ext cx="43" cy="31"/>
              </a:xfrm>
              <a:custGeom>
                <a:avLst/>
                <a:gdLst>
                  <a:gd name="T0" fmla="*/ 0 w 85"/>
                  <a:gd name="T1" fmla="*/ 7 h 63"/>
                  <a:gd name="T2" fmla="*/ 6 w 85"/>
                  <a:gd name="T3" fmla="*/ 8 h 63"/>
                  <a:gd name="T4" fmla="*/ 7 w 85"/>
                  <a:gd name="T5" fmla="*/ 10 h 63"/>
                  <a:gd name="T6" fmla="*/ 10 w 85"/>
                  <a:gd name="T7" fmla="*/ 10 h 63"/>
                  <a:gd name="T8" fmla="*/ 25 w 85"/>
                  <a:gd name="T9" fmla="*/ 0 h 63"/>
                  <a:gd name="T10" fmla="*/ 32 w 85"/>
                  <a:gd name="T11" fmla="*/ 3 h 63"/>
                  <a:gd name="T12" fmla="*/ 42 w 85"/>
                  <a:gd name="T13" fmla="*/ 2 h 63"/>
                  <a:gd name="T14" fmla="*/ 53 w 85"/>
                  <a:gd name="T15" fmla="*/ 8 h 63"/>
                  <a:gd name="T16" fmla="*/ 56 w 85"/>
                  <a:gd name="T17" fmla="*/ 7 h 63"/>
                  <a:gd name="T18" fmla="*/ 62 w 85"/>
                  <a:gd name="T19" fmla="*/ 11 h 63"/>
                  <a:gd name="T20" fmla="*/ 68 w 85"/>
                  <a:gd name="T21" fmla="*/ 10 h 63"/>
                  <a:gd name="T22" fmla="*/ 76 w 85"/>
                  <a:gd name="T23" fmla="*/ 0 h 63"/>
                  <a:gd name="T24" fmla="*/ 80 w 85"/>
                  <a:gd name="T25" fmla="*/ 2 h 63"/>
                  <a:gd name="T26" fmla="*/ 85 w 85"/>
                  <a:gd name="T27" fmla="*/ 10 h 63"/>
                  <a:gd name="T28" fmla="*/ 83 w 85"/>
                  <a:gd name="T29" fmla="*/ 13 h 63"/>
                  <a:gd name="T30" fmla="*/ 77 w 85"/>
                  <a:gd name="T31" fmla="*/ 19 h 63"/>
                  <a:gd name="T32" fmla="*/ 73 w 85"/>
                  <a:gd name="T33" fmla="*/ 19 h 63"/>
                  <a:gd name="T34" fmla="*/ 74 w 85"/>
                  <a:gd name="T35" fmla="*/ 11 h 63"/>
                  <a:gd name="T36" fmla="*/ 68 w 85"/>
                  <a:gd name="T37" fmla="*/ 10 h 63"/>
                  <a:gd name="T38" fmla="*/ 57 w 85"/>
                  <a:gd name="T39" fmla="*/ 23 h 63"/>
                  <a:gd name="T40" fmla="*/ 60 w 85"/>
                  <a:gd name="T41" fmla="*/ 26 h 63"/>
                  <a:gd name="T42" fmla="*/ 59 w 85"/>
                  <a:gd name="T43" fmla="*/ 34 h 63"/>
                  <a:gd name="T44" fmla="*/ 59 w 85"/>
                  <a:gd name="T45" fmla="*/ 37 h 63"/>
                  <a:gd name="T46" fmla="*/ 56 w 85"/>
                  <a:gd name="T47" fmla="*/ 45 h 63"/>
                  <a:gd name="T48" fmla="*/ 57 w 85"/>
                  <a:gd name="T49" fmla="*/ 49 h 63"/>
                  <a:gd name="T50" fmla="*/ 57 w 85"/>
                  <a:gd name="T51" fmla="*/ 54 h 63"/>
                  <a:gd name="T52" fmla="*/ 54 w 85"/>
                  <a:gd name="T53" fmla="*/ 57 h 63"/>
                  <a:gd name="T54" fmla="*/ 47 w 85"/>
                  <a:gd name="T55" fmla="*/ 57 h 63"/>
                  <a:gd name="T56" fmla="*/ 44 w 85"/>
                  <a:gd name="T57" fmla="*/ 57 h 63"/>
                  <a:gd name="T58" fmla="*/ 41 w 85"/>
                  <a:gd name="T59" fmla="*/ 63 h 63"/>
                  <a:gd name="T60" fmla="*/ 33 w 85"/>
                  <a:gd name="T61" fmla="*/ 52 h 63"/>
                  <a:gd name="T62" fmla="*/ 30 w 85"/>
                  <a:gd name="T63" fmla="*/ 54 h 63"/>
                  <a:gd name="T64" fmla="*/ 24 w 85"/>
                  <a:gd name="T65" fmla="*/ 46 h 63"/>
                  <a:gd name="T66" fmla="*/ 16 w 85"/>
                  <a:gd name="T67" fmla="*/ 41 h 63"/>
                  <a:gd name="T68" fmla="*/ 13 w 85"/>
                  <a:gd name="T69" fmla="*/ 40 h 63"/>
                  <a:gd name="T70" fmla="*/ 12 w 85"/>
                  <a:gd name="T71" fmla="*/ 32 h 63"/>
                  <a:gd name="T72" fmla="*/ 7 w 85"/>
                  <a:gd name="T73" fmla="*/ 23 h 63"/>
                  <a:gd name="T74" fmla="*/ 4 w 85"/>
                  <a:gd name="T75" fmla="*/ 13 h 63"/>
                  <a:gd name="T76" fmla="*/ 0 w 85"/>
                  <a:gd name="T77" fmla="*/ 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5" h="63">
                    <a:moveTo>
                      <a:pt x="0" y="7"/>
                    </a:moveTo>
                    <a:lnTo>
                      <a:pt x="6" y="8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25" y="0"/>
                    </a:lnTo>
                    <a:lnTo>
                      <a:pt x="32" y="3"/>
                    </a:lnTo>
                    <a:lnTo>
                      <a:pt x="42" y="2"/>
                    </a:lnTo>
                    <a:lnTo>
                      <a:pt x="53" y="8"/>
                    </a:lnTo>
                    <a:lnTo>
                      <a:pt x="56" y="7"/>
                    </a:lnTo>
                    <a:lnTo>
                      <a:pt x="62" y="11"/>
                    </a:lnTo>
                    <a:lnTo>
                      <a:pt x="68" y="10"/>
                    </a:lnTo>
                    <a:lnTo>
                      <a:pt x="76" y="0"/>
                    </a:lnTo>
                    <a:lnTo>
                      <a:pt x="80" y="2"/>
                    </a:lnTo>
                    <a:lnTo>
                      <a:pt x="85" y="10"/>
                    </a:lnTo>
                    <a:lnTo>
                      <a:pt x="83" y="13"/>
                    </a:lnTo>
                    <a:lnTo>
                      <a:pt x="77" y="19"/>
                    </a:lnTo>
                    <a:lnTo>
                      <a:pt x="73" y="19"/>
                    </a:lnTo>
                    <a:lnTo>
                      <a:pt x="74" y="11"/>
                    </a:lnTo>
                    <a:lnTo>
                      <a:pt x="68" y="10"/>
                    </a:lnTo>
                    <a:lnTo>
                      <a:pt x="57" y="23"/>
                    </a:lnTo>
                    <a:lnTo>
                      <a:pt x="60" y="26"/>
                    </a:lnTo>
                    <a:lnTo>
                      <a:pt x="59" y="34"/>
                    </a:lnTo>
                    <a:lnTo>
                      <a:pt x="59" y="37"/>
                    </a:lnTo>
                    <a:lnTo>
                      <a:pt x="56" y="45"/>
                    </a:lnTo>
                    <a:lnTo>
                      <a:pt x="57" y="49"/>
                    </a:lnTo>
                    <a:lnTo>
                      <a:pt x="57" y="54"/>
                    </a:lnTo>
                    <a:lnTo>
                      <a:pt x="54" y="57"/>
                    </a:lnTo>
                    <a:lnTo>
                      <a:pt x="47" y="57"/>
                    </a:lnTo>
                    <a:lnTo>
                      <a:pt x="44" y="57"/>
                    </a:lnTo>
                    <a:lnTo>
                      <a:pt x="41" y="63"/>
                    </a:lnTo>
                    <a:lnTo>
                      <a:pt x="33" y="52"/>
                    </a:lnTo>
                    <a:lnTo>
                      <a:pt x="30" y="54"/>
                    </a:lnTo>
                    <a:lnTo>
                      <a:pt x="24" y="46"/>
                    </a:lnTo>
                    <a:lnTo>
                      <a:pt x="16" y="41"/>
                    </a:lnTo>
                    <a:lnTo>
                      <a:pt x="13" y="40"/>
                    </a:lnTo>
                    <a:lnTo>
                      <a:pt x="12" y="32"/>
                    </a:lnTo>
                    <a:lnTo>
                      <a:pt x="7" y="23"/>
                    </a:lnTo>
                    <a:lnTo>
                      <a:pt x="4" y="13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7" name="Freeform 4404">
                <a:extLst>
                  <a:ext uri="{FF2B5EF4-FFF2-40B4-BE49-F238E27FC236}">
                    <a16:creationId xmlns:a16="http://schemas.microsoft.com/office/drawing/2014/main" id="{50DA0768-5106-7473-E6C3-CD53E486C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6"/>
                <a:ext cx="31" cy="23"/>
              </a:xfrm>
              <a:custGeom>
                <a:avLst/>
                <a:gdLst>
                  <a:gd name="T0" fmla="*/ 52 w 62"/>
                  <a:gd name="T1" fmla="*/ 6 h 47"/>
                  <a:gd name="T2" fmla="*/ 52 w 62"/>
                  <a:gd name="T3" fmla="*/ 12 h 47"/>
                  <a:gd name="T4" fmla="*/ 44 w 62"/>
                  <a:gd name="T5" fmla="*/ 18 h 47"/>
                  <a:gd name="T6" fmla="*/ 36 w 62"/>
                  <a:gd name="T7" fmla="*/ 19 h 47"/>
                  <a:gd name="T8" fmla="*/ 32 w 62"/>
                  <a:gd name="T9" fmla="*/ 18 h 47"/>
                  <a:gd name="T10" fmla="*/ 26 w 62"/>
                  <a:gd name="T11" fmla="*/ 13 h 47"/>
                  <a:gd name="T12" fmla="*/ 26 w 62"/>
                  <a:gd name="T13" fmla="*/ 9 h 47"/>
                  <a:gd name="T14" fmla="*/ 21 w 62"/>
                  <a:gd name="T15" fmla="*/ 3 h 47"/>
                  <a:gd name="T16" fmla="*/ 21 w 62"/>
                  <a:gd name="T17" fmla="*/ 0 h 47"/>
                  <a:gd name="T18" fmla="*/ 15 w 62"/>
                  <a:gd name="T19" fmla="*/ 0 h 47"/>
                  <a:gd name="T20" fmla="*/ 1 w 62"/>
                  <a:gd name="T21" fmla="*/ 4 h 47"/>
                  <a:gd name="T22" fmla="*/ 0 w 62"/>
                  <a:gd name="T23" fmla="*/ 9 h 47"/>
                  <a:gd name="T24" fmla="*/ 4 w 62"/>
                  <a:gd name="T25" fmla="*/ 12 h 47"/>
                  <a:gd name="T26" fmla="*/ 0 w 62"/>
                  <a:gd name="T27" fmla="*/ 21 h 47"/>
                  <a:gd name="T28" fmla="*/ 4 w 62"/>
                  <a:gd name="T29" fmla="*/ 28 h 47"/>
                  <a:gd name="T30" fmla="*/ 4 w 62"/>
                  <a:gd name="T31" fmla="*/ 31 h 47"/>
                  <a:gd name="T32" fmla="*/ 12 w 62"/>
                  <a:gd name="T33" fmla="*/ 24 h 47"/>
                  <a:gd name="T34" fmla="*/ 14 w 62"/>
                  <a:gd name="T35" fmla="*/ 16 h 47"/>
                  <a:gd name="T36" fmla="*/ 18 w 62"/>
                  <a:gd name="T37" fmla="*/ 18 h 47"/>
                  <a:gd name="T38" fmla="*/ 18 w 62"/>
                  <a:gd name="T39" fmla="*/ 22 h 47"/>
                  <a:gd name="T40" fmla="*/ 24 w 62"/>
                  <a:gd name="T41" fmla="*/ 25 h 47"/>
                  <a:gd name="T42" fmla="*/ 26 w 62"/>
                  <a:gd name="T43" fmla="*/ 28 h 47"/>
                  <a:gd name="T44" fmla="*/ 29 w 62"/>
                  <a:gd name="T45" fmla="*/ 31 h 47"/>
                  <a:gd name="T46" fmla="*/ 35 w 62"/>
                  <a:gd name="T47" fmla="*/ 31 h 47"/>
                  <a:gd name="T48" fmla="*/ 38 w 62"/>
                  <a:gd name="T49" fmla="*/ 44 h 47"/>
                  <a:gd name="T50" fmla="*/ 44 w 62"/>
                  <a:gd name="T51" fmla="*/ 47 h 47"/>
                  <a:gd name="T52" fmla="*/ 49 w 62"/>
                  <a:gd name="T53" fmla="*/ 47 h 47"/>
                  <a:gd name="T54" fmla="*/ 47 w 62"/>
                  <a:gd name="T55" fmla="*/ 41 h 47"/>
                  <a:gd name="T56" fmla="*/ 52 w 62"/>
                  <a:gd name="T57" fmla="*/ 35 h 47"/>
                  <a:gd name="T58" fmla="*/ 55 w 62"/>
                  <a:gd name="T59" fmla="*/ 30 h 47"/>
                  <a:gd name="T60" fmla="*/ 55 w 62"/>
                  <a:gd name="T61" fmla="*/ 25 h 47"/>
                  <a:gd name="T62" fmla="*/ 58 w 62"/>
                  <a:gd name="T63" fmla="*/ 19 h 47"/>
                  <a:gd name="T64" fmla="*/ 62 w 62"/>
                  <a:gd name="T65" fmla="*/ 18 h 47"/>
                  <a:gd name="T66" fmla="*/ 52 w 62"/>
                  <a:gd name="T67" fmla="*/ 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" h="47">
                    <a:moveTo>
                      <a:pt x="52" y="6"/>
                    </a:moveTo>
                    <a:lnTo>
                      <a:pt x="52" y="12"/>
                    </a:lnTo>
                    <a:lnTo>
                      <a:pt x="44" y="18"/>
                    </a:lnTo>
                    <a:lnTo>
                      <a:pt x="36" y="19"/>
                    </a:lnTo>
                    <a:lnTo>
                      <a:pt x="32" y="18"/>
                    </a:lnTo>
                    <a:lnTo>
                      <a:pt x="26" y="13"/>
                    </a:lnTo>
                    <a:lnTo>
                      <a:pt x="26" y="9"/>
                    </a:lnTo>
                    <a:lnTo>
                      <a:pt x="21" y="3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4" y="12"/>
                    </a:lnTo>
                    <a:lnTo>
                      <a:pt x="0" y="21"/>
                    </a:lnTo>
                    <a:lnTo>
                      <a:pt x="4" y="28"/>
                    </a:lnTo>
                    <a:lnTo>
                      <a:pt x="4" y="31"/>
                    </a:lnTo>
                    <a:lnTo>
                      <a:pt x="12" y="24"/>
                    </a:lnTo>
                    <a:lnTo>
                      <a:pt x="14" y="16"/>
                    </a:lnTo>
                    <a:lnTo>
                      <a:pt x="18" y="18"/>
                    </a:lnTo>
                    <a:lnTo>
                      <a:pt x="18" y="22"/>
                    </a:lnTo>
                    <a:lnTo>
                      <a:pt x="24" y="25"/>
                    </a:lnTo>
                    <a:lnTo>
                      <a:pt x="26" y="28"/>
                    </a:lnTo>
                    <a:lnTo>
                      <a:pt x="29" y="31"/>
                    </a:lnTo>
                    <a:lnTo>
                      <a:pt x="35" y="31"/>
                    </a:lnTo>
                    <a:lnTo>
                      <a:pt x="38" y="44"/>
                    </a:lnTo>
                    <a:lnTo>
                      <a:pt x="44" y="47"/>
                    </a:lnTo>
                    <a:lnTo>
                      <a:pt x="49" y="47"/>
                    </a:lnTo>
                    <a:lnTo>
                      <a:pt x="47" y="41"/>
                    </a:lnTo>
                    <a:lnTo>
                      <a:pt x="52" y="35"/>
                    </a:lnTo>
                    <a:lnTo>
                      <a:pt x="55" y="30"/>
                    </a:lnTo>
                    <a:lnTo>
                      <a:pt x="55" y="25"/>
                    </a:lnTo>
                    <a:lnTo>
                      <a:pt x="58" y="19"/>
                    </a:lnTo>
                    <a:lnTo>
                      <a:pt x="62" y="18"/>
                    </a:lnTo>
                    <a:lnTo>
                      <a:pt x="52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8" name="Freeform 4405">
                <a:extLst>
                  <a:ext uri="{FF2B5EF4-FFF2-40B4-BE49-F238E27FC236}">
                    <a16:creationId xmlns:a16="http://schemas.microsoft.com/office/drawing/2014/main" id="{22335047-EB14-59EE-3A86-210C6075E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6"/>
                <a:ext cx="31" cy="23"/>
              </a:xfrm>
              <a:custGeom>
                <a:avLst/>
                <a:gdLst>
                  <a:gd name="T0" fmla="*/ 52 w 62"/>
                  <a:gd name="T1" fmla="*/ 6 h 47"/>
                  <a:gd name="T2" fmla="*/ 62 w 62"/>
                  <a:gd name="T3" fmla="*/ 18 h 47"/>
                  <a:gd name="T4" fmla="*/ 58 w 62"/>
                  <a:gd name="T5" fmla="*/ 19 h 47"/>
                  <a:gd name="T6" fmla="*/ 55 w 62"/>
                  <a:gd name="T7" fmla="*/ 25 h 47"/>
                  <a:gd name="T8" fmla="*/ 55 w 62"/>
                  <a:gd name="T9" fmla="*/ 30 h 47"/>
                  <a:gd name="T10" fmla="*/ 52 w 62"/>
                  <a:gd name="T11" fmla="*/ 35 h 47"/>
                  <a:gd name="T12" fmla="*/ 47 w 62"/>
                  <a:gd name="T13" fmla="*/ 41 h 47"/>
                  <a:gd name="T14" fmla="*/ 49 w 62"/>
                  <a:gd name="T15" fmla="*/ 47 h 47"/>
                  <a:gd name="T16" fmla="*/ 44 w 62"/>
                  <a:gd name="T17" fmla="*/ 47 h 47"/>
                  <a:gd name="T18" fmla="*/ 38 w 62"/>
                  <a:gd name="T19" fmla="*/ 44 h 47"/>
                  <a:gd name="T20" fmla="*/ 35 w 62"/>
                  <a:gd name="T21" fmla="*/ 31 h 47"/>
                  <a:gd name="T22" fmla="*/ 29 w 62"/>
                  <a:gd name="T23" fmla="*/ 31 h 47"/>
                  <a:gd name="T24" fmla="*/ 26 w 62"/>
                  <a:gd name="T25" fmla="*/ 28 h 47"/>
                  <a:gd name="T26" fmla="*/ 24 w 62"/>
                  <a:gd name="T27" fmla="*/ 25 h 47"/>
                  <a:gd name="T28" fmla="*/ 18 w 62"/>
                  <a:gd name="T29" fmla="*/ 22 h 47"/>
                  <a:gd name="T30" fmla="*/ 18 w 62"/>
                  <a:gd name="T31" fmla="*/ 18 h 47"/>
                  <a:gd name="T32" fmla="*/ 14 w 62"/>
                  <a:gd name="T33" fmla="*/ 16 h 47"/>
                  <a:gd name="T34" fmla="*/ 12 w 62"/>
                  <a:gd name="T35" fmla="*/ 24 h 47"/>
                  <a:gd name="T36" fmla="*/ 4 w 62"/>
                  <a:gd name="T37" fmla="*/ 31 h 47"/>
                  <a:gd name="T38" fmla="*/ 4 w 62"/>
                  <a:gd name="T39" fmla="*/ 28 h 47"/>
                  <a:gd name="T40" fmla="*/ 0 w 62"/>
                  <a:gd name="T41" fmla="*/ 21 h 47"/>
                  <a:gd name="T42" fmla="*/ 4 w 62"/>
                  <a:gd name="T43" fmla="*/ 12 h 47"/>
                  <a:gd name="T44" fmla="*/ 0 w 62"/>
                  <a:gd name="T45" fmla="*/ 9 h 47"/>
                  <a:gd name="T46" fmla="*/ 1 w 62"/>
                  <a:gd name="T47" fmla="*/ 4 h 47"/>
                  <a:gd name="T48" fmla="*/ 15 w 62"/>
                  <a:gd name="T49" fmla="*/ 0 h 47"/>
                  <a:gd name="T50" fmla="*/ 21 w 62"/>
                  <a:gd name="T51" fmla="*/ 0 h 47"/>
                  <a:gd name="T52" fmla="*/ 21 w 62"/>
                  <a:gd name="T53" fmla="*/ 3 h 47"/>
                  <a:gd name="T54" fmla="*/ 26 w 62"/>
                  <a:gd name="T55" fmla="*/ 9 h 47"/>
                  <a:gd name="T56" fmla="*/ 26 w 62"/>
                  <a:gd name="T57" fmla="*/ 13 h 47"/>
                  <a:gd name="T58" fmla="*/ 32 w 62"/>
                  <a:gd name="T59" fmla="*/ 18 h 47"/>
                  <a:gd name="T60" fmla="*/ 36 w 62"/>
                  <a:gd name="T61" fmla="*/ 19 h 47"/>
                  <a:gd name="T62" fmla="*/ 44 w 62"/>
                  <a:gd name="T63" fmla="*/ 18 h 47"/>
                  <a:gd name="T64" fmla="*/ 52 w 62"/>
                  <a:gd name="T65" fmla="*/ 12 h 47"/>
                  <a:gd name="T66" fmla="*/ 52 w 62"/>
                  <a:gd name="T67" fmla="*/ 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" h="47">
                    <a:moveTo>
                      <a:pt x="52" y="6"/>
                    </a:moveTo>
                    <a:lnTo>
                      <a:pt x="62" y="18"/>
                    </a:lnTo>
                    <a:lnTo>
                      <a:pt x="58" y="19"/>
                    </a:lnTo>
                    <a:lnTo>
                      <a:pt x="55" y="25"/>
                    </a:lnTo>
                    <a:lnTo>
                      <a:pt x="55" y="30"/>
                    </a:lnTo>
                    <a:lnTo>
                      <a:pt x="52" y="35"/>
                    </a:lnTo>
                    <a:lnTo>
                      <a:pt x="47" y="41"/>
                    </a:lnTo>
                    <a:lnTo>
                      <a:pt x="49" y="47"/>
                    </a:lnTo>
                    <a:lnTo>
                      <a:pt x="44" y="47"/>
                    </a:lnTo>
                    <a:lnTo>
                      <a:pt x="38" y="44"/>
                    </a:lnTo>
                    <a:lnTo>
                      <a:pt x="35" y="31"/>
                    </a:lnTo>
                    <a:lnTo>
                      <a:pt x="29" y="31"/>
                    </a:lnTo>
                    <a:lnTo>
                      <a:pt x="26" y="28"/>
                    </a:lnTo>
                    <a:lnTo>
                      <a:pt x="24" y="25"/>
                    </a:lnTo>
                    <a:lnTo>
                      <a:pt x="18" y="22"/>
                    </a:lnTo>
                    <a:lnTo>
                      <a:pt x="18" y="18"/>
                    </a:lnTo>
                    <a:lnTo>
                      <a:pt x="14" y="16"/>
                    </a:lnTo>
                    <a:lnTo>
                      <a:pt x="12" y="24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0" y="21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1" y="4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26" y="9"/>
                    </a:lnTo>
                    <a:lnTo>
                      <a:pt x="26" y="13"/>
                    </a:lnTo>
                    <a:lnTo>
                      <a:pt x="32" y="18"/>
                    </a:lnTo>
                    <a:lnTo>
                      <a:pt x="36" y="19"/>
                    </a:lnTo>
                    <a:lnTo>
                      <a:pt x="44" y="18"/>
                    </a:lnTo>
                    <a:lnTo>
                      <a:pt x="52" y="12"/>
                    </a:lnTo>
                    <a:lnTo>
                      <a:pt x="52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9" name="Freeform 4406">
                <a:extLst>
                  <a:ext uri="{FF2B5EF4-FFF2-40B4-BE49-F238E27FC236}">
                    <a16:creationId xmlns:a16="http://schemas.microsoft.com/office/drawing/2014/main" id="{5F22FA5C-A519-3F85-D445-A9636B965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6"/>
                <a:ext cx="31" cy="23"/>
              </a:xfrm>
              <a:custGeom>
                <a:avLst/>
                <a:gdLst>
                  <a:gd name="T0" fmla="*/ 52 w 62"/>
                  <a:gd name="T1" fmla="*/ 6 h 47"/>
                  <a:gd name="T2" fmla="*/ 62 w 62"/>
                  <a:gd name="T3" fmla="*/ 18 h 47"/>
                  <a:gd name="T4" fmla="*/ 58 w 62"/>
                  <a:gd name="T5" fmla="*/ 19 h 47"/>
                  <a:gd name="T6" fmla="*/ 55 w 62"/>
                  <a:gd name="T7" fmla="*/ 25 h 47"/>
                  <a:gd name="T8" fmla="*/ 55 w 62"/>
                  <a:gd name="T9" fmla="*/ 30 h 47"/>
                  <a:gd name="T10" fmla="*/ 52 w 62"/>
                  <a:gd name="T11" fmla="*/ 35 h 47"/>
                  <a:gd name="T12" fmla="*/ 47 w 62"/>
                  <a:gd name="T13" fmla="*/ 41 h 47"/>
                  <a:gd name="T14" fmla="*/ 49 w 62"/>
                  <a:gd name="T15" fmla="*/ 47 h 47"/>
                  <a:gd name="T16" fmla="*/ 44 w 62"/>
                  <a:gd name="T17" fmla="*/ 47 h 47"/>
                  <a:gd name="T18" fmla="*/ 38 w 62"/>
                  <a:gd name="T19" fmla="*/ 44 h 47"/>
                  <a:gd name="T20" fmla="*/ 35 w 62"/>
                  <a:gd name="T21" fmla="*/ 31 h 47"/>
                  <a:gd name="T22" fmla="*/ 29 w 62"/>
                  <a:gd name="T23" fmla="*/ 31 h 47"/>
                  <a:gd name="T24" fmla="*/ 26 w 62"/>
                  <a:gd name="T25" fmla="*/ 28 h 47"/>
                  <a:gd name="T26" fmla="*/ 24 w 62"/>
                  <a:gd name="T27" fmla="*/ 25 h 47"/>
                  <a:gd name="T28" fmla="*/ 18 w 62"/>
                  <a:gd name="T29" fmla="*/ 22 h 47"/>
                  <a:gd name="T30" fmla="*/ 18 w 62"/>
                  <a:gd name="T31" fmla="*/ 18 h 47"/>
                  <a:gd name="T32" fmla="*/ 14 w 62"/>
                  <a:gd name="T33" fmla="*/ 16 h 47"/>
                  <a:gd name="T34" fmla="*/ 12 w 62"/>
                  <a:gd name="T35" fmla="*/ 24 h 47"/>
                  <a:gd name="T36" fmla="*/ 4 w 62"/>
                  <a:gd name="T37" fmla="*/ 31 h 47"/>
                  <a:gd name="T38" fmla="*/ 4 w 62"/>
                  <a:gd name="T39" fmla="*/ 28 h 47"/>
                  <a:gd name="T40" fmla="*/ 0 w 62"/>
                  <a:gd name="T41" fmla="*/ 21 h 47"/>
                  <a:gd name="T42" fmla="*/ 4 w 62"/>
                  <a:gd name="T43" fmla="*/ 12 h 47"/>
                  <a:gd name="T44" fmla="*/ 0 w 62"/>
                  <a:gd name="T45" fmla="*/ 9 h 47"/>
                  <a:gd name="T46" fmla="*/ 1 w 62"/>
                  <a:gd name="T47" fmla="*/ 4 h 47"/>
                  <a:gd name="T48" fmla="*/ 15 w 62"/>
                  <a:gd name="T49" fmla="*/ 0 h 47"/>
                  <a:gd name="T50" fmla="*/ 21 w 62"/>
                  <a:gd name="T51" fmla="*/ 0 h 47"/>
                  <a:gd name="T52" fmla="*/ 21 w 62"/>
                  <a:gd name="T53" fmla="*/ 3 h 47"/>
                  <a:gd name="T54" fmla="*/ 26 w 62"/>
                  <a:gd name="T55" fmla="*/ 9 h 47"/>
                  <a:gd name="T56" fmla="*/ 26 w 62"/>
                  <a:gd name="T57" fmla="*/ 13 h 47"/>
                  <a:gd name="T58" fmla="*/ 32 w 62"/>
                  <a:gd name="T59" fmla="*/ 18 h 47"/>
                  <a:gd name="T60" fmla="*/ 36 w 62"/>
                  <a:gd name="T61" fmla="*/ 19 h 47"/>
                  <a:gd name="T62" fmla="*/ 44 w 62"/>
                  <a:gd name="T63" fmla="*/ 18 h 47"/>
                  <a:gd name="T64" fmla="*/ 52 w 62"/>
                  <a:gd name="T65" fmla="*/ 12 h 47"/>
                  <a:gd name="T66" fmla="*/ 52 w 62"/>
                  <a:gd name="T67" fmla="*/ 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" h="47">
                    <a:moveTo>
                      <a:pt x="52" y="6"/>
                    </a:moveTo>
                    <a:lnTo>
                      <a:pt x="62" y="18"/>
                    </a:lnTo>
                    <a:lnTo>
                      <a:pt x="58" y="19"/>
                    </a:lnTo>
                    <a:lnTo>
                      <a:pt x="55" y="25"/>
                    </a:lnTo>
                    <a:lnTo>
                      <a:pt x="55" y="30"/>
                    </a:lnTo>
                    <a:lnTo>
                      <a:pt x="52" y="35"/>
                    </a:lnTo>
                    <a:lnTo>
                      <a:pt x="47" y="41"/>
                    </a:lnTo>
                    <a:lnTo>
                      <a:pt x="49" y="47"/>
                    </a:lnTo>
                    <a:lnTo>
                      <a:pt x="44" y="47"/>
                    </a:lnTo>
                    <a:lnTo>
                      <a:pt x="38" y="44"/>
                    </a:lnTo>
                    <a:lnTo>
                      <a:pt x="35" y="31"/>
                    </a:lnTo>
                    <a:lnTo>
                      <a:pt x="29" y="31"/>
                    </a:lnTo>
                    <a:lnTo>
                      <a:pt x="26" y="28"/>
                    </a:lnTo>
                    <a:lnTo>
                      <a:pt x="24" y="25"/>
                    </a:lnTo>
                    <a:lnTo>
                      <a:pt x="18" y="22"/>
                    </a:lnTo>
                    <a:lnTo>
                      <a:pt x="18" y="18"/>
                    </a:lnTo>
                    <a:lnTo>
                      <a:pt x="14" y="16"/>
                    </a:lnTo>
                    <a:lnTo>
                      <a:pt x="12" y="24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0" y="21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1" y="4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26" y="9"/>
                    </a:lnTo>
                    <a:lnTo>
                      <a:pt x="26" y="13"/>
                    </a:lnTo>
                    <a:lnTo>
                      <a:pt x="32" y="18"/>
                    </a:lnTo>
                    <a:lnTo>
                      <a:pt x="36" y="19"/>
                    </a:lnTo>
                    <a:lnTo>
                      <a:pt x="44" y="18"/>
                    </a:lnTo>
                    <a:lnTo>
                      <a:pt x="52" y="12"/>
                    </a:lnTo>
                    <a:lnTo>
                      <a:pt x="52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0" name="Freeform 4407">
                <a:extLst>
                  <a:ext uri="{FF2B5EF4-FFF2-40B4-BE49-F238E27FC236}">
                    <a16:creationId xmlns:a16="http://schemas.microsoft.com/office/drawing/2014/main" id="{DBA88677-46C1-8A9E-D7E1-A33578D40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3"/>
                <a:ext cx="37" cy="23"/>
              </a:xfrm>
              <a:custGeom>
                <a:avLst/>
                <a:gdLst>
                  <a:gd name="T0" fmla="*/ 47 w 74"/>
                  <a:gd name="T1" fmla="*/ 20 h 47"/>
                  <a:gd name="T2" fmla="*/ 74 w 74"/>
                  <a:gd name="T3" fmla="*/ 10 h 47"/>
                  <a:gd name="T4" fmla="*/ 68 w 74"/>
                  <a:gd name="T5" fmla="*/ 7 h 47"/>
                  <a:gd name="T6" fmla="*/ 67 w 74"/>
                  <a:gd name="T7" fmla="*/ 0 h 47"/>
                  <a:gd name="T8" fmla="*/ 42 w 74"/>
                  <a:gd name="T9" fmla="*/ 7 h 47"/>
                  <a:gd name="T10" fmla="*/ 32 w 74"/>
                  <a:gd name="T11" fmla="*/ 3 h 47"/>
                  <a:gd name="T12" fmla="*/ 26 w 74"/>
                  <a:gd name="T13" fmla="*/ 4 h 47"/>
                  <a:gd name="T14" fmla="*/ 23 w 74"/>
                  <a:gd name="T15" fmla="*/ 0 h 47"/>
                  <a:gd name="T16" fmla="*/ 3 w 74"/>
                  <a:gd name="T17" fmla="*/ 4 h 47"/>
                  <a:gd name="T18" fmla="*/ 6 w 74"/>
                  <a:gd name="T19" fmla="*/ 17 h 47"/>
                  <a:gd name="T20" fmla="*/ 0 w 74"/>
                  <a:gd name="T21" fmla="*/ 17 h 47"/>
                  <a:gd name="T22" fmla="*/ 1 w 74"/>
                  <a:gd name="T23" fmla="*/ 23 h 47"/>
                  <a:gd name="T24" fmla="*/ 6 w 74"/>
                  <a:gd name="T25" fmla="*/ 26 h 47"/>
                  <a:gd name="T26" fmla="*/ 10 w 74"/>
                  <a:gd name="T27" fmla="*/ 26 h 47"/>
                  <a:gd name="T28" fmla="*/ 13 w 74"/>
                  <a:gd name="T29" fmla="*/ 39 h 47"/>
                  <a:gd name="T30" fmla="*/ 9 w 74"/>
                  <a:gd name="T31" fmla="*/ 42 h 47"/>
                  <a:gd name="T32" fmla="*/ 10 w 74"/>
                  <a:gd name="T33" fmla="*/ 47 h 47"/>
                  <a:gd name="T34" fmla="*/ 10 w 74"/>
                  <a:gd name="T35" fmla="*/ 45 h 47"/>
                  <a:gd name="T36" fmla="*/ 27 w 74"/>
                  <a:gd name="T37" fmla="*/ 44 h 47"/>
                  <a:gd name="T38" fmla="*/ 35 w 74"/>
                  <a:gd name="T39" fmla="*/ 36 h 47"/>
                  <a:gd name="T40" fmla="*/ 36 w 74"/>
                  <a:gd name="T41" fmla="*/ 26 h 47"/>
                  <a:gd name="T42" fmla="*/ 42 w 74"/>
                  <a:gd name="T43" fmla="*/ 26 h 47"/>
                  <a:gd name="T44" fmla="*/ 47 w 74"/>
                  <a:gd name="T45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4" h="47">
                    <a:moveTo>
                      <a:pt x="47" y="20"/>
                    </a:moveTo>
                    <a:lnTo>
                      <a:pt x="74" y="10"/>
                    </a:lnTo>
                    <a:lnTo>
                      <a:pt x="68" y="7"/>
                    </a:lnTo>
                    <a:lnTo>
                      <a:pt x="67" y="0"/>
                    </a:lnTo>
                    <a:lnTo>
                      <a:pt x="42" y="7"/>
                    </a:lnTo>
                    <a:lnTo>
                      <a:pt x="32" y="3"/>
                    </a:lnTo>
                    <a:lnTo>
                      <a:pt x="26" y="4"/>
                    </a:lnTo>
                    <a:lnTo>
                      <a:pt x="23" y="0"/>
                    </a:lnTo>
                    <a:lnTo>
                      <a:pt x="3" y="4"/>
                    </a:lnTo>
                    <a:lnTo>
                      <a:pt x="6" y="17"/>
                    </a:lnTo>
                    <a:lnTo>
                      <a:pt x="0" y="17"/>
                    </a:lnTo>
                    <a:lnTo>
                      <a:pt x="1" y="23"/>
                    </a:lnTo>
                    <a:lnTo>
                      <a:pt x="6" y="26"/>
                    </a:lnTo>
                    <a:lnTo>
                      <a:pt x="10" y="26"/>
                    </a:lnTo>
                    <a:lnTo>
                      <a:pt x="13" y="39"/>
                    </a:lnTo>
                    <a:lnTo>
                      <a:pt x="9" y="42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27" y="44"/>
                    </a:lnTo>
                    <a:lnTo>
                      <a:pt x="35" y="36"/>
                    </a:lnTo>
                    <a:lnTo>
                      <a:pt x="36" y="26"/>
                    </a:lnTo>
                    <a:lnTo>
                      <a:pt x="42" y="26"/>
                    </a:lnTo>
                    <a:lnTo>
                      <a:pt x="47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1" name="Freeform 4408">
                <a:extLst>
                  <a:ext uri="{FF2B5EF4-FFF2-40B4-BE49-F238E27FC236}">
                    <a16:creationId xmlns:a16="http://schemas.microsoft.com/office/drawing/2014/main" id="{19B56D63-9F9F-2E3A-AEAF-8D74C6E63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3"/>
                <a:ext cx="37" cy="23"/>
              </a:xfrm>
              <a:custGeom>
                <a:avLst/>
                <a:gdLst>
                  <a:gd name="T0" fmla="*/ 47 w 74"/>
                  <a:gd name="T1" fmla="*/ 20 h 47"/>
                  <a:gd name="T2" fmla="*/ 42 w 74"/>
                  <a:gd name="T3" fmla="*/ 26 h 47"/>
                  <a:gd name="T4" fmla="*/ 36 w 74"/>
                  <a:gd name="T5" fmla="*/ 26 h 47"/>
                  <a:gd name="T6" fmla="*/ 35 w 74"/>
                  <a:gd name="T7" fmla="*/ 36 h 47"/>
                  <a:gd name="T8" fmla="*/ 27 w 74"/>
                  <a:gd name="T9" fmla="*/ 44 h 47"/>
                  <a:gd name="T10" fmla="*/ 10 w 74"/>
                  <a:gd name="T11" fmla="*/ 45 h 47"/>
                  <a:gd name="T12" fmla="*/ 10 w 74"/>
                  <a:gd name="T13" fmla="*/ 47 h 47"/>
                  <a:gd name="T14" fmla="*/ 9 w 74"/>
                  <a:gd name="T15" fmla="*/ 42 h 47"/>
                  <a:gd name="T16" fmla="*/ 13 w 74"/>
                  <a:gd name="T17" fmla="*/ 39 h 47"/>
                  <a:gd name="T18" fmla="*/ 10 w 74"/>
                  <a:gd name="T19" fmla="*/ 26 h 47"/>
                  <a:gd name="T20" fmla="*/ 6 w 74"/>
                  <a:gd name="T21" fmla="*/ 26 h 47"/>
                  <a:gd name="T22" fmla="*/ 1 w 74"/>
                  <a:gd name="T23" fmla="*/ 23 h 47"/>
                  <a:gd name="T24" fmla="*/ 0 w 74"/>
                  <a:gd name="T25" fmla="*/ 17 h 47"/>
                  <a:gd name="T26" fmla="*/ 6 w 74"/>
                  <a:gd name="T27" fmla="*/ 17 h 47"/>
                  <a:gd name="T28" fmla="*/ 3 w 74"/>
                  <a:gd name="T29" fmla="*/ 4 h 47"/>
                  <a:gd name="T30" fmla="*/ 23 w 74"/>
                  <a:gd name="T31" fmla="*/ 0 h 47"/>
                  <a:gd name="T32" fmla="*/ 26 w 74"/>
                  <a:gd name="T33" fmla="*/ 4 h 47"/>
                  <a:gd name="T34" fmla="*/ 32 w 74"/>
                  <a:gd name="T35" fmla="*/ 3 h 47"/>
                  <a:gd name="T36" fmla="*/ 42 w 74"/>
                  <a:gd name="T37" fmla="*/ 7 h 47"/>
                  <a:gd name="T38" fmla="*/ 67 w 74"/>
                  <a:gd name="T39" fmla="*/ 0 h 47"/>
                  <a:gd name="T40" fmla="*/ 68 w 74"/>
                  <a:gd name="T41" fmla="*/ 7 h 47"/>
                  <a:gd name="T42" fmla="*/ 74 w 74"/>
                  <a:gd name="T43" fmla="*/ 10 h 47"/>
                  <a:gd name="T44" fmla="*/ 47 w 74"/>
                  <a:gd name="T45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4" h="47">
                    <a:moveTo>
                      <a:pt x="47" y="20"/>
                    </a:moveTo>
                    <a:lnTo>
                      <a:pt x="42" y="26"/>
                    </a:lnTo>
                    <a:lnTo>
                      <a:pt x="36" y="26"/>
                    </a:lnTo>
                    <a:lnTo>
                      <a:pt x="35" y="36"/>
                    </a:lnTo>
                    <a:lnTo>
                      <a:pt x="27" y="44"/>
                    </a:lnTo>
                    <a:lnTo>
                      <a:pt x="10" y="45"/>
                    </a:lnTo>
                    <a:lnTo>
                      <a:pt x="10" y="47"/>
                    </a:lnTo>
                    <a:lnTo>
                      <a:pt x="9" y="42"/>
                    </a:lnTo>
                    <a:lnTo>
                      <a:pt x="13" y="39"/>
                    </a:lnTo>
                    <a:lnTo>
                      <a:pt x="10" y="26"/>
                    </a:lnTo>
                    <a:lnTo>
                      <a:pt x="6" y="26"/>
                    </a:lnTo>
                    <a:lnTo>
                      <a:pt x="1" y="23"/>
                    </a:lnTo>
                    <a:lnTo>
                      <a:pt x="0" y="17"/>
                    </a:lnTo>
                    <a:lnTo>
                      <a:pt x="6" y="17"/>
                    </a:lnTo>
                    <a:lnTo>
                      <a:pt x="3" y="4"/>
                    </a:lnTo>
                    <a:lnTo>
                      <a:pt x="23" y="0"/>
                    </a:lnTo>
                    <a:lnTo>
                      <a:pt x="26" y="4"/>
                    </a:lnTo>
                    <a:lnTo>
                      <a:pt x="32" y="3"/>
                    </a:lnTo>
                    <a:lnTo>
                      <a:pt x="42" y="7"/>
                    </a:lnTo>
                    <a:lnTo>
                      <a:pt x="67" y="0"/>
                    </a:lnTo>
                    <a:lnTo>
                      <a:pt x="68" y="7"/>
                    </a:lnTo>
                    <a:lnTo>
                      <a:pt x="74" y="10"/>
                    </a:lnTo>
                    <a:lnTo>
                      <a:pt x="47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2" name="Freeform 4409">
                <a:extLst>
                  <a:ext uri="{FF2B5EF4-FFF2-40B4-BE49-F238E27FC236}">
                    <a16:creationId xmlns:a16="http://schemas.microsoft.com/office/drawing/2014/main" id="{042FF67D-36FE-AF71-0212-42B8DD577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3"/>
                <a:ext cx="37" cy="23"/>
              </a:xfrm>
              <a:custGeom>
                <a:avLst/>
                <a:gdLst>
                  <a:gd name="T0" fmla="*/ 47 w 74"/>
                  <a:gd name="T1" fmla="*/ 20 h 47"/>
                  <a:gd name="T2" fmla="*/ 42 w 74"/>
                  <a:gd name="T3" fmla="*/ 26 h 47"/>
                  <a:gd name="T4" fmla="*/ 36 w 74"/>
                  <a:gd name="T5" fmla="*/ 26 h 47"/>
                  <a:gd name="T6" fmla="*/ 35 w 74"/>
                  <a:gd name="T7" fmla="*/ 36 h 47"/>
                  <a:gd name="T8" fmla="*/ 27 w 74"/>
                  <a:gd name="T9" fmla="*/ 44 h 47"/>
                  <a:gd name="T10" fmla="*/ 10 w 74"/>
                  <a:gd name="T11" fmla="*/ 45 h 47"/>
                  <a:gd name="T12" fmla="*/ 10 w 74"/>
                  <a:gd name="T13" fmla="*/ 47 h 47"/>
                  <a:gd name="T14" fmla="*/ 9 w 74"/>
                  <a:gd name="T15" fmla="*/ 42 h 47"/>
                  <a:gd name="T16" fmla="*/ 13 w 74"/>
                  <a:gd name="T17" fmla="*/ 39 h 47"/>
                  <a:gd name="T18" fmla="*/ 10 w 74"/>
                  <a:gd name="T19" fmla="*/ 26 h 47"/>
                  <a:gd name="T20" fmla="*/ 6 w 74"/>
                  <a:gd name="T21" fmla="*/ 26 h 47"/>
                  <a:gd name="T22" fmla="*/ 1 w 74"/>
                  <a:gd name="T23" fmla="*/ 23 h 47"/>
                  <a:gd name="T24" fmla="*/ 0 w 74"/>
                  <a:gd name="T25" fmla="*/ 17 h 47"/>
                  <a:gd name="T26" fmla="*/ 6 w 74"/>
                  <a:gd name="T27" fmla="*/ 17 h 47"/>
                  <a:gd name="T28" fmla="*/ 3 w 74"/>
                  <a:gd name="T29" fmla="*/ 4 h 47"/>
                  <a:gd name="T30" fmla="*/ 23 w 74"/>
                  <a:gd name="T31" fmla="*/ 0 h 47"/>
                  <a:gd name="T32" fmla="*/ 26 w 74"/>
                  <a:gd name="T33" fmla="*/ 4 h 47"/>
                  <a:gd name="T34" fmla="*/ 32 w 74"/>
                  <a:gd name="T35" fmla="*/ 3 h 47"/>
                  <a:gd name="T36" fmla="*/ 42 w 74"/>
                  <a:gd name="T37" fmla="*/ 7 h 47"/>
                  <a:gd name="T38" fmla="*/ 67 w 74"/>
                  <a:gd name="T39" fmla="*/ 0 h 47"/>
                  <a:gd name="T40" fmla="*/ 68 w 74"/>
                  <a:gd name="T41" fmla="*/ 7 h 47"/>
                  <a:gd name="T42" fmla="*/ 74 w 74"/>
                  <a:gd name="T43" fmla="*/ 10 h 47"/>
                  <a:gd name="T44" fmla="*/ 47 w 74"/>
                  <a:gd name="T45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4" h="47">
                    <a:moveTo>
                      <a:pt x="47" y="20"/>
                    </a:moveTo>
                    <a:lnTo>
                      <a:pt x="42" y="26"/>
                    </a:lnTo>
                    <a:lnTo>
                      <a:pt x="36" y="26"/>
                    </a:lnTo>
                    <a:lnTo>
                      <a:pt x="35" y="36"/>
                    </a:lnTo>
                    <a:lnTo>
                      <a:pt x="27" y="44"/>
                    </a:lnTo>
                    <a:lnTo>
                      <a:pt x="10" y="45"/>
                    </a:lnTo>
                    <a:lnTo>
                      <a:pt x="10" y="47"/>
                    </a:lnTo>
                    <a:lnTo>
                      <a:pt x="9" y="42"/>
                    </a:lnTo>
                    <a:lnTo>
                      <a:pt x="13" y="39"/>
                    </a:lnTo>
                    <a:lnTo>
                      <a:pt x="10" y="26"/>
                    </a:lnTo>
                    <a:lnTo>
                      <a:pt x="6" y="26"/>
                    </a:lnTo>
                    <a:lnTo>
                      <a:pt x="1" y="23"/>
                    </a:lnTo>
                    <a:lnTo>
                      <a:pt x="0" y="17"/>
                    </a:lnTo>
                    <a:lnTo>
                      <a:pt x="6" y="17"/>
                    </a:lnTo>
                    <a:lnTo>
                      <a:pt x="3" y="4"/>
                    </a:lnTo>
                    <a:lnTo>
                      <a:pt x="23" y="0"/>
                    </a:lnTo>
                    <a:lnTo>
                      <a:pt x="26" y="4"/>
                    </a:lnTo>
                    <a:lnTo>
                      <a:pt x="32" y="3"/>
                    </a:lnTo>
                    <a:lnTo>
                      <a:pt x="42" y="7"/>
                    </a:lnTo>
                    <a:lnTo>
                      <a:pt x="67" y="0"/>
                    </a:lnTo>
                    <a:lnTo>
                      <a:pt x="68" y="7"/>
                    </a:lnTo>
                    <a:lnTo>
                      <a:pt x="74" y="10"/>
                    </a:lnTo>
                    <a:lnTo>
                      <a:pt x="47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3" name="Freeform 4410">
                <a:extLst>
                  <a:ext uri="{FF2B5EF4-FFF2-40B4-BE49-F238E27FC236}">
                    <a16:creationId xmlns:a16="http://schemas.microsoft.com/office/drawing/2014/main" id="{F4157352-7AA8-40CC-DEC7-2BDB4BDE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7"/>
                <a:ext cx="12" cy="28"/>
              </a:xfrm>
              <a:custGeom>
                <a:avLst/>
                <a:gdLst>
                  <a:gd name="T0" fmla="*/ 13 w 23"/>
                  <a:gd name="T1" fmla="*/ 0 h 55"/>
                  <a:gd name="T2" fmla="*/ 0 w 23"/>
                  <a:gd name="T3" fmla="*/ 5 h 55"/>
                  <a:gd name="T4" fmla="*/ 0 w 23"/>
                  <a:gd name="T5" fmla="*/ 20 h 55"/>
                  <a:gd name="T6" fmla="*/ 22 w 23"/>
                  <a:gd name="T7" fmla="*/ 55 h 55"/>
                  <a:gd name="T8" fmla="*/ 23 w 23"/>
                  <a:gd name="T9" fmla="*/ 50 h 55"/>
                  <a:gd name="T10" fmla="*/ 13 w 23"/>
                  <a:gd name="T11" fmla="*/ 32 h 55"/>
                  <a:gd name="T12" fmla="*/ 17 w 23"/>
                  <a:gd name="T13" fmla="*/ 30 h 55"/>
                  <a:gd name="T14" fmla="*/ 11 w 23"/>
                  <a:gd name="T15" fmla="*/ 20 h 55"/>
                  <a:gd name="T16" fmla="*/ 13 w 23"/>
                  <a:gd name="T1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5">
                    <a:moveTo>
                      <a:pt x="13" y="0"/>
                    </a:moveTo>
                    <a:lnTo>
                      <a:pt x="0" y="5"/>
                    </a:lnTo>
                    <a:lnTo>
                      <a:pt x="0" y="20"/>
                    </a:lnTo>
                    <a:lnTo>
                      <a:pt x="22" y="55"/>
                    </a:lnTo>
                    <a:lnTo>
                      <a:pt x="23" y="50"/>
                    </a:lnTo>
                    <a:lnTo>
                      <a:pt x="13" y="32"/>
                    </a:lnTo>
                    <a:lnTo>
                      <a:pt x="17" y="30"/>
                    </a:lnTo>
                    <a:lnTo>
                      <a:pt x="11" y="2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4" name="Freeform 4411">
                <a:extLst>
                  <a:ext uri="{FF2B5EF4-FFF2-40B4-BE49-F238E27FC236}">
                    <a16:creationId xmlns:a16="http://schemas.microsoft.com/office/drawing/2014/main" id="{10FBF3ED-DCBA-C1C4-DD48-E47127CD5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7"/>
                <a:ext cx="12" cy="28"/>
              </a:xfrm>
              <a:custGeom>
                <a:avLst/>
                <a:gdLst>
                  <a:gd name="T0" fmla="*/ 13 w 23"/>
                  <a:gd name="T1" fmla="*/ 0 h 55"/>
                  <a:gd name="T2" fmla="*/ 11 w 23"/>
                  <a:gd name="T3" fmla="*/ 20 h 55"/>
                  <a:gd name="T4" fmla="*/ 17 w 23"/>
                  <a:gd name="T5" fmla="*/ 30 h 55"/>
                  <a:gd name="T6" fmla="*/ 13 w 23"/>
                  <a:gd name="T7" fmla="*/ 32 h 55"/>
                  <a:gd name="T8" fmla="*/ 23 w 23"/>
                  <a:gd name="T9" fmla="*/ 50 h 55"/>
                  <a:gd name="T10" fmla="*/ 22 w 23"/>
                  <a:gd name="T11" fmla="*/ 55 h 55"/>
                  <a:gd name="T12" fmla="*/ 0 w 23"/>
                  <a:gd name="T13" fmla="*/ 20 h 55"/>
                  <a:gd name="T14" fmla="*/ 0 w 23"/>
                  <a:gd name="T15" fmla="*/ 5 h 55"/>
                  <a:gd name="T16" fmla="*/ 13 w 23"/>
                  <a:gd name="T1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5">
                    <a:moveTo>
                      <a:pt x="13" y="0"/>
                    </a:moveTo>
                    <a:lnTo>
                      <a:pt x="11" y="20"/>
                    </a:lnTo>
                    <a:lnTo>
                      <a:pt x="17" y="30"/>
                    </a:lnTo>
                    <a:lnTo>
                      <a:pt x="13" y="32"/>
                    </a:lnTo>
                    <a:lnTo>
                      <a:pt x="23" y="50"/>
                    </a:lnTo>
                    <a:lnTo>
                      <a:pt x="22" y="55"/>
                    </a:lnTo>
                    <a:lnTo>
                      <a:pt x="0" y="20"/>
                    </a:lnTo>
                    <a:lnTo>
                      <a:pt x="0" y="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5" name="Freeform 4412">
                <a:extLst>
                  <a:ext uri="{FF2B5EF4-FFF2-40B4-BE49-F238E27FC236}">
                    <a16:creationId xmlns:a16="http://schemas.microsoft.com/office/drawing/2014/main" id="{36D51624-C9E1-F94D-5F53-3E8D5F517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7"/>
                <a:ext cx="12" cy="28"/>
              </a:xfrm>
              <a:custGeom>
                <a:avLst/>
                <a:gdLst>
                  <a:gd name="T0" fmla="*/ 13 w 23"/>
                  <a:gd name="T1" fmla="*/ 0 h 55"/>
                  <a:gd name="T2" fmla="*/ 11 w 23"/>
                  <a:gd name="T3" fmla="*/ 20 h 55"/>
                  <a:gd name="T4" fmla="*/ 17 w 23"/>
                  <a:gd name="T5" fmla="*/ 30 h 55"/>
                  <a:gd name="T6" fmla="*/ 13 w 23"/>
                  <a:gd name="T7" fmla="*/ 32 h 55"/>
                  <a:gd name="T8" fmla="*/ 23 w 23"/>
                  <a:gd name="T9" fmla="*/ 50 h 55"/>
                  <a:gd name="T10" fmla="*/ 22 w 23"/>
                  <a:gd name="T11" fmla="*/ 55 h 55"/>
                  <a:gd name="T12" fmla="*/ 0 w 23"/>
                  <a:gd name="T13" fmla="*/ 20 h 55"/>
                  <a:gd name="T14" fmla="*/ 0 w 23"/>
                  <a:gd name="T15" fmla="*/ 5 h 55"/>
                  <a:gd name="T16" fmla="*/ 13 w 23"/>
                  <a:gd name="T1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5">
                    <a:moveTo>
                      <a:pt x="13" y="0"/>
                    </a:moveTo>
                    <a:lnTo>
                      <a:pt x="11" y="20"/>
                    </a:lnTo>
                    <a:lnTo>
                      <a:pt x="17" y="30"/>
                    </a:lnTo>
                    <a:lnTo>
                      <a:pt x="13" y="32"/>
                    </a:lnTo>
                    <a:lnTo>
                      <a:pt x="23" y="50"/>
                    </a:lnTo>
                    <a:lnTo>
                      <a:pt x="22" y="55"/>
                    </a:lnTo>
                    <a:lnTo>
                      <a:pt x="0" y="20"/>
                    </a:lnTo>
                    <a:lnTo>
                      <a:pt x="0" y="5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6" name="Freeform 4413">
                <a:extLst>
                  <a:ext uri="{FF2B5EF4-FFF2-40B4-BE49-F238E27FC236}">
                    <a16:creationId xmlns:a16="http://schemas.microsoft.com/office/drawing/2014/main" id="{5CBCDD0B-E7BC-68DB-7235-51D14FA4F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17"/>
                <a:ext cx="24" cy="28"/>
              </a:xfrm>
              <a:custGeom>
                <a:avLst/>
                <a:gdLst>
                  <a:gd name="T0" fmla="*/ 0 w 48"/>
                  <a:gd name="T1" fmla="*/ 30 h 56"/>
                  <a:gd name="T2" fmla="*/ 9 w 48"/>
                  <a:gd name="T3" fmla="*/ 40 h 56"/>
                  <a:gd name="T4" fmla="*/ 12 w 48"/>
                  <a:gd name="T5" fmla="*/ 49 h 56"/>
                  <a:gd name="T6" fmla="*/ 7 w 48"/>
                  <a:gd name="T7" fmla="*/ 55 h 56"/>
                  <a:gd name="T8" fmla="*/ 10 w 48"/>
                  <a:gd name="T9" fmla="*/ 56 h 56"/>
                  <a:gd name="T10" fmla="*/ 16 w 48"/>
                  <a:gd name="T11" fmla="*/ 53 h 56"/>
                  <a:gd name="T12" fmla="*/ 24 w 48"/>
                  <a:gd name="T13" fmla="*/ 44 h 56"/>
                  <a:gd name="T14" fmla="*/ 26 w 48"/>
                  <a:gd name="T15" fmla="*/ 41 h 56"/>
                  <a:gd name="T16" fmla="*/ 36 w 48"/>
                  <a:gd name="T17" fmla="*/ 41 h 56"/>
                  <a:gd name="T18" fmla="*/ 48 w 48"/>
                  <a:gd name="T19" fmla="*/ 35 h 56"/>
                  <a:gd name="T20" fmla="*/ 47 w 48"/>
                  <a:gd name="T21" fmla="*/ 30 h 56"/>
                  <a:gd name="T22" fmla="*/ 33 w 48"/>
                  <a:gd name="T23" fmla="*/ 8 h 56"/>
                  <a:gd name="T24" fmla="*/ 30 w 48"/>
                  <a:gd name="T25" fmla="*/ 3 h 56"/>
                  <a:gd name="T26" fmla="*/ 21 w 48"/>
                  <a:gd name="T27" fmla="*/ 5 h 56"/>
                  <a:gd name="T28" fmla="*/ 13 w 48"/>
                  <a:gd name="T29" fmla="*/ 0 h 56"/>
                  <a:gd name="T30" fmla="*/ 7 w 48"/>
                  <a:gd name="T31" fmla="*/ 9 h 56"/>
                  <a:gd name="T32" fmla="*/ 1 w 48"/>
                  <a:gd name="T33" fmla="*/ 15 h 56"/>
                  <a:gd name="T34" fmla="*/ 7 w 48"/>
                  <a:gd name="T35" fmla="*/ 26 h 56"/>
                  <a:gd name="T36" fmla="*/ 0 w 48"/>
                  <a:gd name="T37" fmla="*/ 3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8" h="56">
                    <a:moveTo>
                      <a:pt x="0" y="30"/>
                    </a:moveTo>
                    <a:lnTo>
                      <a:pt x="9" y="40"/>
                    </a:lnTo>
                    <a:lnTo>
                      <a:pt x="12" y="49"/>
                    </a:lnTo>
                    <a:lnTo>
                      <a:pt x="7" y="55"/>
                    </a:lnTo>
                    <a:lnTo>
                      <a:pt x="10" y="56"/>
                    </a:lnTo>
                    <a:lnTo>
                      <a:pt x="16" y="53"/>
                    </a:lnTo>
                    <a:lnTo>
                      <a:pt x="24" y="44"/>
                    </a:lnTo>
                    <a:lnTo>
                      <a:pt x="26" y="41"/>
                    </a:lnTo>
                    <a:lnTo>
                      <a:pt x="36" y="41"/>
                    </a:lnTo>
                    <a:lnTo>
                      <a:pt x="48" y="35"/>
                    </a:lnTo>
                    <a:lnTo>
                      <a:pt x="47" y="30"/>
                    </a:lnTo>
                    <a:lnTo>
                      <a:pt x="33" y="8"/>
                    </a:lnTo>
                    <a:lnTo>
                      <a:pt x="30" y="3"/>
                    </a:lnTo>
                    <a:lnTo>
                      <a:pt x="21" y="5"/>
                    </a:lnTo>
                    <a:lnTo>
                      <a:pt x="13" y="0"/>
                    </a:lnTo>
                    <a:lnTo>
                      <a:pt x="7" y="9"/>
                    </a:lnTo>
                    <a:lnTo>
                      <a:pt x="1" y="15"/>
                    </a:lnTo>
                    <a:lnTo>
                      <a:pt x="7" y="26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7" name="Freeform 4414">
                <a:extLst>
                  <a:ext uri="{FF2B5EF4-FFF2-40B4-BE49-F238E27FC236}">
                    <a16:creationId xmlns:a16="http://schemas.microsoft.com/office/drawing/2014/main" id="{7C37EDA8-19D2-850D-FA76-D840438FC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17"/>
                <a:ext cx="24" cy="28"/>
              </a:xfrm>
              <a:custGeom>
                <a:avLst/>
                <a:gdLst>
                  <a:gd name="T0" fmla="*/ 0 w 48"/>
                  <a:gd name="T1" fmla="*/ 30 h 56"/>
                  <a:gd name="T2" fmla="*/ 7 w 48"/>
                  <a:gd name="T3" fmla="*/ 26 h 56"/>
                  <a:gd name="T4" fmla="*/ 1 w 48"/>
                  <a:gd name="T5" fmla="*/ 15 h 56"/>
                  <a:gd name="T6" fmla="*/ 7 w 48"/>
                  <a:gd name="T7" fmla="*/ 9 h 56"/>
                  <a:gd name="T8" fmla="*/ 13 w 48"/>
                  <a:gd name="T9" fmla="*/ 0 h 56"/>
                  <a:gd name="T10" fmla="*/ 21 w 48"/>
                  <a:gd name="T11" fmla="*/ 5 h 56"/>
                  <a:gd name="T12" fmla="*/ 30 w 48"/>
                  <a:gd name="T13" fmla="*/ 3 h 56"/>
                  <a:gd name="T14" fmla="*/ 33 w 48"/>
                  <a:gd name="T15" fmla="*/ 8 h 56"/>
                  <a:gd name="T16" fmla="*/ 47 w 48"/>
                  <a:gd name="T17" fmla="*/ 30 h 56"/>
                  <a:gd name="T18" fmla="*/ 48 w 48"/>
                  <a:gd name="T19" fmla="*/ 35 h 56"/>
                  <a:gd name="T20" fmla="*/ 36 w 48"/>
                  <a:gd name="T21" fmla="*/ 41 h 56"/>
                  <a:gd name="T22" fmla="*/ 26 w 48"/>
                  <a:gd name="T23" fmla="*/ 41 h 56"/>
                  <a:gd name="T24" fmla="*/ 24 w 48"/>
                  <a:gd name="T25" fmla="*/ 44 h 56"/>
                  <a:gd name="T26" fmla="*/ 16 w 48"/>
                  <a:gd name="T27" fmla="*/ 53 h 56"/>
                  <a:gd name="T28" fmla="*/ 10 w 48"/>
                  <a:gd name="T29" fmla="*/ 56 h 56"/>
                  <a:gd name="T30" fmla="*/ 7 w 48"/>
                  <a:gd name="T31" fmla="*/ 55 h 56"/>
                  <a:gd name="T32" fmla="*/ 12 w 48"/>
                  <a:gd name="T33" fmla="*/ 49 h 56"/>
                  <a:gd name="T34" fmla="*/ 9 w 48"/>
                  <a:gd name="T35" fmla="*/ 40 h 56"/>
                  <a:gd name="T36" fmla="*/ 0 w 48"/>
                  <a:gd name="T37" fmla="*/ 3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8" h="56">
                    <a:moveTo>
                      <a:pt x="0" y="30"/>
                    </a:moveTo>
                    <a:lnTo>
                      <a:pt x="7" y="26"/>
                    </a:lnTo>
                    <a:lnTo>
                      <a:pt x="1" y="15"/>
                    </a:lnTo>
                    <a:lnTo>
                      <a:pt x="7" y="9"/>
                    </a:lnTo>
                    <a:lnTo>
                      <a:pt x="13" y="0"/>
                    </a:lnTo>
                    <a:lnTo>
                      <a:pt x="21" y="5"/>
                    </a:lnTo>
                    <a:lnTo>
                      <a:pt x="30" y="3"/>
                    </a:lnTo>
                    <a:lnTo>
                      <a:pt x="33" y="8"/>
                    </a:lnTo>
                    <a:lnTo>
                      <a:pt x="47" y="30"/>
                    </a:lnTo>
                    <a:lnTo>
                      <a:pt x="48" y="35"/>
                    </a:lnTo>
                    <a:lnTo>
                      <a:pt x="36" y="41"/>
                    </a:lnTo>
                    <a:lnTo>
                      <a:pt x="26" y="41"/>
                    </a:lnTo>
                    <a:lnTo>
                      <a:pt x="24" y="44"/>
                    </a:lnTo>
                    <a:lnTo>
                      <a:pt x="16" y="53"/>
                    </a:lnTo>
                    <a:lnTo>
                      <a:pt x="10" y="56"/>
                    </a:lnTo>
                    <a:lnTo>
                      <a:pt x="7" y="55"/>
                    </a:lnTo>
                    <a:lnTo>
                      <a:pt x="12" y="49"/>
                    </a:lnTo>
                    <a:lnTo>
                      <a:pt x="9" y="4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8" name="Freeform 4415">
                <a:extLst>
                  <a:ext uri="{FF2B5EF4-FFF2-40B4-BE49-F238E27FC236}">
                    <a16:creationId xmlns:a16="http://schemas.microsoft.com/office/drawing/2014/main" id="{DE3B87A1-1631-902D-019E-30E15391D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17"/>
                <a:ext cx="24" cy="28"/>
              </a:xfrm>
              <a:custGeom>
                <a:avLst/>
                <a:gdLst>
                  <a:gd name="T0" fmla="*/ 0 w 48"/>
                  <a:gd name="T1" fmla="*/ 30 h 56"/>
                  <a:gd name="T2" fmla="*/ 7 w 48"/>
                  <a:gd name="T3" fmla="*/ 26 h 56"/>
                  <a:gd name="T4" fmla="*/ 1 w 48"/>
                  <a:gd name="T5" fmla="*/ 15 h 56"/>
                  <a:gd name="T6" fmla="*/ 7 w 48"/>
                  <a:gd name="T7" fmla="*/ 9 h 56"/>
                  <a:gd name="T8" fmla="*/ 13 w 48"/>
                  <a:gd name="T9" fmla="*/ 0 h 56"/>
                  <a:gd name="T10" fmla="*/ 21 w 48"/>
                  <a:gd name="T11" fmla="*/ 5 h 56"/>
                  <a:gd name="T12" fmla="*/ 30 w 48"/>
                  <a:gd name="T13" fmla="*/ 3 h 56"/>
                  <a:gd name="T14" fmla="*/ 33 w 48"/>
                  <a:gd name="T15" fmla="*/ 8 h 56"/>
                  <a:gd name="T16" fmla="*/ 47 w 48"/>
                  <a:gd name="T17" fmla="*/ 30 h 56"/>
                  <a:gd name="T18" fmla="*/ 48 w 48"/>
                  <a:gd name="T19" fmla="*/ 35 h 56"/>
                  <a:gd name="T20" fmla="*/ 36 w 48"/>
                  <a:gd name="T21" fmla="*/ 41 h 56"/>
                  <a:gd name="T22" fmla="*/ 26 w 48"/>
                  <a:gd name="T23" fmla="*/ 41 h 56"/>
                  <a:gd name="T24" fmla="*/ 24 w 48"/>
                  <a:gd name="T25" fmla="*/ 44 h 56"/>
                  <a:gd name="T26" fmla="*/ 16 w 48"/>
                  <a:gd name="T27" fmla="*/ 53 h 56"/>
                  <a:gd name="T28" fmla="*/ 10 w 48"/>
                  <a:gd name="T29" fmla="*/ 56 h 56"/>
                  <a:gd name="T30" fmla="*/ 7 w 48"/>
                  <a:gd name="T31" fmla="*/ 55 h 56"/>
                  <a:gd name="T32" fmla="*/ 12 w 48"/>
                  <a:gd name="T33" fmla="*/ 49 h 56"/>
                  <a:gd name="T34" fmla="*/ 9 w 48"/>
                  <a:gd name="T35" fmla="*/ 40 h 56"/>
                  <a:gd name="T36" fmla="*/ 0 w 48"/>
                  <a:gd name="T37" fmla="*/ 3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8" h="56">
                    <a:moveTo>
                      <a:pt x="0" y="30"/>
                    </a:moveTo>
                    <a:lnTo>
                      <a:pt x="7" y="26"/>
                    </a:lnTo>
                    <a:lnTo>
                      <a:pt x="1" y="15"/>
                    </a:lnTo>
                    <a:lnTo>
                      <a:pt x="7" y="9"/>
                    </a:lnTo>
                    <a:lnTo>
                      <a:pt x="13" y="0"/>
                    </a:lnTo>
                    <a:lnTo>
                      <a:pt x="21" y="5"/>
                    </a:lnTo>
                    <a:lnTo>
                      <a:pt x="30" y="3"/>
                    </a:lnTo>
                    <a:lnTo>
                      <a:pt x="33" y="8"/>
                    </a:lnTo>
                    <a:lnTo>
                      <a:pt x="47" y="30"/>
                    </a:lnTo>
                    <a:lnTo>
                      <a:pt x="48" y="35"/>
                    </a:lnTo>
                    <a:lnTo>
                      <a:pt x="36" y="41"/>
                    </a:lnTo>
                    <a:lnTo>
                      <a:pt x="26" y="41"/>
                    </a:lnTo>
                    <a:lnTo>
                      <a:pt x="24" y="44"/>
                    </a:lnTo>
                    <a:lnTo>
                      <a:pt x="16" y="53"/>
                    </a:lnTo>
                    <a:lnTo>
                      <a:pt x="10" y="56"/>
                    </a:lnTo>
                    <a:lnTo>
                      <a:pt x="7" y="55"/>
                    </a:lnTo>
                    <a:lnTo>
                      <a:pt x="12" y="49"/>
                    </a:lnTo>
                    <a:lnTo>
                      <a:pt x="9" y="40"/>
                    </a:lnTo>
                    <a:lnTo>
                      <a:pt x="0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9" name="Freeform 4416">
                <a:extLst>
                  <a:ext uri="{FF2B5EF4-FFF2-40B4-BE49-F238E27FC236}">
                    <a16:creationId xmlns:a16="http://schemas.microsoft.com/office/drawing/2014/main" id="{3BCF20EF-0955-17FD-0188-CA06299DE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39"/>
                <a:ext cx="23" cy="27"/>
              </a:xfrm>
              <a:custGeom>
                <a:avLst/>
                <a:gdLst>
                  <a:gd name="T0" fmla="*/ 12 w 46"/>
                  <a:gd name="T1" fmla="*/ 0 h 55"/>
                  <a:gd name="T2" fmla="*/ 11 w 46"/>
                  <a:gd name="T3" fmla="*/ 5 h 55"/>
                  <a:gd name="T4" fmla="*/ 0 w 46"/>
                  <a:gd name="T5" fmla="*/ 20 h 55"/>
                  <a:gd name="T6" fmla="*/ 2 w 46"/>
                  <a:gd name="T7" fmla="*/ 23 h 55"/>
                  <a:gd name="T8" fmla="*/ 9 w 46"/>
                  <a:gd name="T9" fmla="*/ 23 h 55"/>
                  <a:gd name="T10" fmla="*/ 15 w 46"/>
                  <a:gd name="T11" fmla="*/ 34 h 55"/>
                  <a:gd name="T12" fmla="*/ 22 w 46"/>
                  <a:gd name="T13" fmla="*/ 37 h 55"/>
                  <a:gd name="T14" fmla="*/ 22 w 46"/>
                  <a:gd name="T15" fmla="*/ 40 h 55"/>
                  <a:gd name="T16" fmla="*/ 32 w 46"/>
                  <a:gd name="T17" fmla="*/ 52 h 55"/>
                  <a:gd name="T18" fmla="*/ 35 w 46"/>
                  <a:gd name="T19" fmla="*/ 55 h 55"/>
                  <a:gd name="T20" fmla="*/ 35 w 46"/>
                  <a:gd name="T21" fmla="*/ 53 h 55"/>
                  <a:gd name="T22" fmla="*/ 46 w 46"/>
                  <a:gd name="T23" fmla="*/ 46 h 55"/>
                  <a:gd name="T24" fmla="*/ 41 w 46"/>
                  <a:gd name="T25" fmla="*/ 35 h 55"/>
                  <a:gd name="T26" fmla="*/ 44 w 46"/>
                  <a:gd name="T27" fmla="*/ 29 h 55"/>
                  <a:gd name="T28" fmla="*/ 41 w 46"/>
                  <a:gd name="T29" fmla="*/ 26 h 55"/>
                  <a:gd name="T30" fmla="*/ 37 w 46"/>
                  <a:gd name="T31" fmla="*/ 18 h 55"/>
                  <a:gd name="T32" fmla="*/ 28 w 46"/>
                  <a:gd name="T33" fmla="*/ 20 h 55"/>
                  <a:gd name="T34" fmla="*/ 25 w 46"/>
                  <a:gd name="T35" fmla="*/ 21 h 55"/>
                  <a:gd name="T36" fmla="*/ 22 w 46"/>
                  <a:gd name="T37" fmla="*/ 20 h 55"/>
                  <a:gd name="T38" fmla="*/ 19 w 46"/>
                  <a:gd name="T39" fmla="*/ 15 h 55"/>
                  <a:gd name="T40" fmla="*/ 11 w 46"/>
                  <a:gd name="T41" fmla="*/ 11 h 55"/>
                  <a:gd name="T42" fmla="*/ 14 w 46"/>
                  <a:gd name="T43" fmla="*/ 5 h 55"/>
                  <a:gd name="T44" fmla="*/ 12 w 46"/>
                  <a:gd name="T4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55">
                    <a:moveTo>
                      <a:pt x="12" y="0"/>
                    </a:moveTo>
                    <a:lnTo>
                      <a:pt x="11" y="5"/>
                    </a:lnTo>
                    <a:lnTo>
                      <a:pt x="0" y="20"/>
                    </a:lnTo>
                    <a:lnTo>
                      <a:pt x="2" y="23"/>
                    </a:lnTo>
                    <a:lnTo>
                      <a:pt x="9" y="23"/>
                    </a:lnTo>
                    <a:lnTo>
                      <a:pt x="15" y="34"/>
                    </a:lnTo>
                    <a:lnTo>
                      <a:pt x="22" y="37"/>
                    </a:lnTo>
                    <a:lnTo>
                      <a:pt x="22" y="40"/>
                    </a:lnTo>
                    <a:lnTo>
                      <a:pt x="32" y="52"/>
                    </a:lnTo>
                    <a:lnTo>
                      <a:pt x="35" y="55"/>
                    </a:lnTo>
                    <a:lnTo>
                      <a:pt x="35" y="53"/>
                    </a:lnTo>
                    <a:lnTo>
                      <a:pt x="46" y="46"/>
                    </a:lnTo>
                    <a:lnTo>
                      <a:pt x="41" y="35"/>
                    </a:lnTo>
                    <a:lnTo>
                      <a:pt x="44" y="29"/>
                    </a:lnTo>
                    <a:lnTo>
                      <a:pt x="41" y="26"/>
                    </a:lnTo>
                    <a:lnTo>
                      <a:pt x="37" y="18"/>
                    </a:lnTo>
                    <a:lnTo>
                      <a:pt x="28" y="20"/>
                    </a:lnTo>
                    <a:lnTo>
                      <a:pt x="25" y="21"/>
                    </a:lnTo>
                    <a:lnTo>
                      <a:pt x="22" y="20"/>
                    </a:lnTo>
                    <a:lnTo>
                      <a:pt x="19" y="15"/>
                    </a:lnTo>
                    <a:lnTo>
                      <a:pt x="11" y="11"/>
                    </a:lnTo>
                    <a:lnTo>
                      <a:pt x="14" y="5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0" name="Freeform 4417">
                <a:extLst>
                  <a:ext uri="{FF2B5EF4-FFF2-40B4-BE49-F238E27FC236}">
                    <a16:creationId xmlns:a16="http://schemas.microsoft.com/office/drawing/2014/main" id="{EB785B47-C6D7-3F2B-2E95-47DB0A550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39"/>
                <a:ext cx="23" cy="27"/>
              </a:xfrm>
              <a:custGeom>
                <a:avLst/>
                <a:gdLst>
                  <a:gd name="T0" fmla="*/ 12 w 46"/>
                  <a:gd name="T1" fmla="*/ 0 h 55"/>
                  <a:gd name="T2" fmla="*/ 14 w 46"/>
                  <a:gd name="T3" fmla="*/ 5 h 55"/>
                  <a:gd name="T4" fmla="*/ 11 w 46"/>
                  <a:gd name="T5" fmla="*/ 11 h 55"/>
                  <a:gd name="T6" fmla="*/ 19 w 46"/>
                  <a:gd name="T7" fmla="*/ 15 h 55"/>
                  <a:gd name="T8" fmla="*/ 22 w 46"/>
                  <a:gd name="T9" fmla="*/ 20 h 55"/>
                  <a:gd name="T10" fmla="*/ 25 w 46"/>
                  <a:gd name="T11" fmla="*/ 21 h 55"/>
                  <a:gd name="T12" fmla="*/ 28 w 46"/>
                  <a:gd name="T13" fmla="*/ 20 h 55"/>
                  <a:gd name="T14" fmla="*/ 37 w 46"/>
                  <a:gd name="T15" fmla="*/ 18 h 55"/>
                  <a:gd name="T16" fmla="*/ 41 w 46"/>
                  <a:gd name="T17" fmla="*/ 26 h 55"/>
                  <a:gd name="T18" fmla="*/ 44 w 46"/>
                  <a:gd name="T19" fmla="*/ 29 h 55"/>
                  <a:gd name="T20" fmla="*/ 41 w 46"/>
                  <a:gd name="T21" fmla="*/ 35 h 55"/>
                  <a:gd name="T22" fmla="*/ 46 w 46"/>
                  <a:gd name="T23" fmla="*/ 46 h 55"/>
                  <a:gd name="T24" fmla="*/ 35 w 46"/>
                  <a:gd name="T25" fmla="*/ 53 h 55"/>
                  <a:gd name="T26" fmla="*/ 35 w 46"/>
                  <a:gd name="T27" fmla="*/ 55 h 55"/>
                  <a:gd name="T28" fmla="*/ 32 w 46"/>
                  <a:gd name="T29" fmla="*/ 52 h 55"/>
                  <a:gd name="T30" fmla="*/ 22 w 46"/>
                  <a:gd name="T31" fmla="*/ 40 h 55"/>
                  <a:gd name="T32" fmla="*/ 22 w 46"/>
                  <a:gd name="T33" fmla="*/ 37 h 55"/>
                  <a:gd name="T34" fmla="*/ 15 w 46"/>
                  <a:gd name="T35" fmla="*/ 34 h 55"/>
                  <a:gd name="T36" fmla="*/ 9 w 46"/>
                  <a:gd name="T37" fmla="*/ 23 h 55"/>
                  <a:gd name="T38" fmla="*/ 2 w 46"/>
                  <a:gd name="T39" fmla="*/ 23 h 55"/>
                  <a:gd name="T40" fmla="*/ 0 w 46"/>
                  <a:gd name="T41" fmla="*/ 20 h 55"/>
                  <a:gd name="T42" fmla="*/ 11 w 46"/>
                  <a:gd name="T43" fmla="*/ 5 h 55"/>
                  <a:gd name="T44" fmla="*/ 12 w 46"/>
                  <a:gd name="T4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55">
                    <a:moveTo>
                      <a:pt x="12" y="0"/>
                    </a:moveTo>
                    <a:lnTo>
                      <a:pt x="14" y="5"/>
                    </a:lnTo>
                    <a:lnTo>
                      <a:pt x="11" y="11"/>
                    </a:lnTo>
                    <a:lnTo>
                      <a:pt x="19" y="15"/>
                    </a:lnTo>
                    <a:lnTo>
                      <a:pt x="22" y="20"/>
                    </a:lnTo>
                    <a:lnTo>
                      <a:pt x="25" y="21"/>
                    </a:lnTo>
                    <a:lnTo>
                      <a:pt x="28" y="20"/>
                    </a:lnTo>
                    <a:lnTo>
                      <a:pt x="37" y="18"/>
                    </a:lnTo>
                    <a:lnTo>
                      <a:pt x="41" y="26"/>
                    </a:lnTo>
                    <a:lnTo>
                      <a:pt x="44" y="29"/>
                    </a:lnTo>
                    <a:lnTo>
                      <a:pt x="41" y="35"/>
                    </a:lnTo>
                    <a:lnTo>
                      <a:pt x="46" y="46"/>
                    </a:lnTo>
                    <a:lnTo>
                      <a:pt x="35" y="53"/>
                    </a:lnTo>
                    <a:lnTo>
                      <a:pt x="35" y="55"/>
                    </a:lnTo>
                    <a:lnTo>
                      <a:pt x="32" y="52"/>
                    </a:lnTo>
                    <a:lnTo>
                      <a:pt x="22" y="40"/>
                    </a:lnTo>
                    <a:lnTo>
                      <a:pt x="22" y="37"/>
                    </a:lnTo>
                    <a:lnTo>
                      <a:pt x="15" y="34"/>
                    </a:lnTo>
                    <a:lnTo>
                      <a:pt x="9" y="23"/>
                    </a:lnTo>
                    <a:lnTo>
                      <a:pt x="2" y="23"/>
                    </a:lnTo>
                    <a:lnTo>
                      <a:pt x="0" y="20"/>
                    </a:lnTo>
                    <a:lnTo>
                      <a:pt x="11" y="5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1" name="Freeform 4418">
                <a:extLst>
                  <a:ext uri="{FF2B5EF4-FFF2-40B4-BE49-F238E27FC236}">
                    <a16:creationId xmlns:a16="http://schemas.microsoft.com/office/drawing/2014/main" id="{117EEAE3-CEAA-C7D3-C391-433DD2960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39"/>
                <a:ext cx="23" cy="27"/>
              </a:xfrm>
              <a:custGeom>
                <a:avLst/>
                <a:gdLst>
                  <a:gd name="T0" fmla="*/ 12 w 46"/>
                  <a:gd name="T1" fmla="*/ 0 h 55"/>
                  <a:gd name="T2" fmla="*/ 14 w 46"/>
                  <a:gd name="T3" fmla="*/ 5 h 55"/>
                  <a:gd name="T4" fmla="*/ 11 w 46"/>
                  <a:gd name="T5" fmla="*/ 11 h 55"/>
                  <a:gd name="T6" fmla="*/ 19 w 46"/>
                  <a:gd name="T7" fmla="*/ 15 h 55"/>
                  <a:gd name="T8" fmla="*/ 22 w 46"/>
                  <a:gd name="T9" fmla="*/ 20 h 55"/>
                  <a:gd name="T10" fmla="*/ 25 w 46"/>
                  <a:gd name="T11" fmla="*/ 21 h 55"/>
                  <a:gd name="T12" fmla="*/ 28 w 46"/>
                  <a:gd name="T13" fmla="*/ 20 h 55"/>
                  <a:gd name="T14" fmla="*/ 37 w 46"/>
                  <a:gd name="T15" fmla="*/ 18 h 55"/>
                  <a:gd name="T16" fmla="*/ 41 w 46"/>
                  <a:gd name="T17" fmla="*/ 26 h 55"/>
                  <a:gd name="T18" fmla="*/ 44 w 46"/>
                  <a:gd name="T19" fmla="*/ 29 h 55"/>
                  <a:gd name="T20" fmla="*/ 41 w 46"/>
                  <a:gd name="T21" fmla="*/ 35 h 55"/>
                  <a:gd name="T22" fmla="*/ 46 w 46"/>
                  <a:gd name="T23" fmla="*/ 46 h 55"/>
                  <a:gd name="T24" fmla="*/ 35 w 46"/>
                  <a:gd name="T25" fmla="*/ 53 h 55"/>
                  <a:gd name="T26" fmla="*/ 35 w 46"/>
                  <a:gd name="T27" fmla="*/ 55 h 55"/>
                  <a:gd name="T28" fmla="*/ 32 w 46"/>
                  <a:gd name="T29" fmla="*/ 52 h 55"/>
                  <a:gd name="T30" fmla="*/ 22 w 46"/>
                  <a:gd name="T31" fmla="*/ 40 h 55"/>
                  <a:gd name="T32" fmla="*/ 22 w 46"/>
                  <a:gd name="T33" fmla="*/ 37 h 55"/>
                  <a:gd name="T34" fmla="*/ 15 w 46"/>
                  <a:gd name="T35" fmla="*/ 34 h 55"/>
                  <a:gd name="T36" fmla="*/ 9 w 46"/>
                  <a:gd name="T37" fmla="*/ 23 h 55"/>
                  <a:gd name="T38" fmla="*/ 2 w 46"/>
                  <a:gd name="T39" fmla="*/ 23 h 55"/>
                  <a:gd name="T40" fmla="*/ 0 w 46"/>
                  <a:gd name="T41" fmla="*/ 20 h 55"/>
                  <a:gd name="T42" fmla="*/ 11 w 46"/>
                  <a:gd name="T43" fmla="*/ 5 h 55"/>
                  <a:gd name="T44" fmla="*/ 12 w 46"/>
                  <a:gd name="T4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55">
                    <a:moveTo>
                      <a:pt x="12" y="0"/>
                    </a:moveTo>
                    <a:lnTo>
                      <a:pt x="14" y="5"/>
                    </a:lnTo>
                    <a:lnTo>
                      <a:pt x="11" y="11"/>
                    </a:lnTo>
                    <a:lnTo>
                      <a:pt x="19" y="15"/>
                    </a:lnTo>
                    <a:lnTo>
                      <a:pt x="22" y="20"/>
                    </a:lnTo>
                    <a:lnTo>
                      <a:pt x="25" y="21"/>
                    </a:lnTo>
                    <a:lnTo>
                      <a:pt x="28" y="20"/>
                    </a:lnTo>
                    <a:lnTo>
                      <a:pt x="37" y="18"/>
                    </a:lnTo>
                    <a:lnTo>
                      <a:pt x="41" y="26"/>
                    </a:lnTo>
                    <a:lnTo>
                      <a:pt x="44" y="29"/>
                    </a:lnTo>
                    <a:lnTo>
                      <a:pt x="41" y="35"/>
                    </a:lnTo>
                    <a:lnTo>
                      <a:pt x="46" y="46"/>
                    </a:lnTo>
                    <a:lnTo>
                      <a:pt x="35" y="53"/>
                    </a:lnTo>
                    <a:lnTo>
                      <a:pt x="35" y="55"/>
                    </a:lnTo>
                    <a:lnTo>
                      <a:pt x="32" y="52"/>
                    </a:lnTo>
                    <a:lnTo>
                      <a:pt x="22" y="40"/>
                    </a:lnTo>
                    <a:lnTo>
                      <a:pt x="22" y="37"/>
                    </a:lnTo>
                    <a:lnTo>
                      <a:pt x="15" y="34"/>
                    </a:lnTo>
                    <a:lnTo>
                      <a:pt x="9" y="23"/>
                    </a:lnTo>
                    <a:lnTo>
                      <a:pt x="2" y="23"/>
                    </a:lnTo>
                    <a:lnTo>
                      <a:pt x="0" y="20"/>
                    </a:lnTo>
                    <a:lnTo>
                      <a:pt x="11" y="5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2" name="Freeform 4419">
                <a:extLst>
                  <a:ext uri="{FF2B5EF4-FFF2-40B4-BE49-F238E27FC236}">
                    <a16:creationId xmlns:a16="http://schemas.microsoft.com/office/drawing/2014/main" id="{7E046D96-35EA-5D06-FF83-39FE67A8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85"/>
                <a:ext cx="16" cy="13"/>
              </a:xfrm>
              <a:custGeom>
                <a:avLst/>
                <a:gdLst>
                  <a:gd name="T0" fmla="*/ 19 w 32"/>
                  <a:gd name="T1" fmla="*/ 12 h 26"/>
                  <a:gd name="T2" fmla="*/ 21 w 32"/>
                  <a:gd name="T3" fmla="*/ 9 h 26"/>
                  <a:gd name="T4" fmla="*/ 32 w 32"/>
                  <a:gd name="T5" fmla="*/ 16 h 26"/>
                  <a:gd name="T6" fmla="*/ 29 w 32"/>
                  <a:gd name="T7" fmla="*/ 12 h 26"/>
                  <a:gd name="T8" fmla="*/ 27 w 32"/>
                  <a:gd name="T9" fmla="*/ 5 h 26"/>
                  <a:gd name="T10" fmla="*/ 22 w 32"/>
                  <a:gd name="T11" fmla="*/ 2 h 26"/>
                  <a:gd name="T12" fmla="*/ 21 w 32"/>
                  <a:gd name="T13" fmla="*/ 0 h 26"/>
                  <a:gd name="T14" fmla="*/ 16 w 32"/>
                  <a:gd name="T15" fmla="*/ 5 h 26"/>
                  <a:gd name="T16" fmla="*/ 12 w 32"/>
                  <a:gd name="T17" fmla="*/ 3 h 26"/>
                  <a:gd name="T18" fmla="*/ 3 w 32"/>
                  <a:gd name="T19" fmla="*/ 5 h 26"/>
                  <a:gd name="T20" fmla="*/ 0 w 32"/>
                  <a:gd name="T21" fmla="*/ 11 h 26"/>
                  <a:gd name="T22" fmla="*/ 3 w 32"/>
                  <a:gd name="T23" fmla="*/ 16 h 26"/>
                  <a:gd name="T24" fmla="*/ 6 w 32"/>
                  <a:gd name="T25" fmla="*/ 26 h 26"/>
                  <a:gd name="T26" fmla="*/ 12 w 32"/>
                  <a:gd name="T27" fmla="*/ 23 h 26"/>
                  <a:gd name="T28" fmla="*/ 15 w 32"/>
                  <a:gd name="T29" fmla="*/ 17 h 26"/>
                  <a:gd name="T30" fmla="*/ 19 w 32"/>
                  <a:gd name="T3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6">
                    <a:moveTo>
                      <a:pt x="19" y="12"/>
                    </a:moveTo>
                    <a:lnTo>
                      <a:pt x="21" y="9"/>
                    </a:lnTo>
                    <a:lnTo>
                      <a:pt x="32" y="16"/>
                    </a:lnTo>
                    <a:lnTo>
                      <a:pt x="29" y="12"/>
                    </a:lnTo>
                    <a:lnTo>
                      <a:pt x="27" y="5"/>
                    </a:lnTo>
                    <a:lnTo>
                      <a:pt x="22" y="2"/>
                    </a:lnTo>
                    <a:lnTo>
                      <a:pt x="21" y="0"/>
                    </a:lnTo>
                    <a:lnTo>
                      <a:pt x="16" y="5"/>
                    </a:lnTo>
                    <a:lnTo>
                      <a:pt x="12" y="3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6" y="26"/>
                    </a:lnTo>
                    <a:lnTo>
                      <a:pt x="12" y="23"/>
                    </a:lnTo>
                    <a:lnTo>
                      <a:pt x="15" y="17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3" name="Freeform 4420">
                <a:extLst>
                  <a:ext uri="{FF2B5EF4-FFF2-40B4-BE49-F238E27FC236}">
                    <a16:creationId xmlns:a16="http://schemas.microsoft.com/office/drawing/2014/main" id="{9003C0FF-309D-0D1B-2F6C-AD9C5869A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85"/>
                <a:ext cx="16" cy="13"/>
              </a:xfrm>
              <a:custGeom>
                <a:avLst/>
                <a:gdLst>
                  <a:gd name="T0" fmla="*/ 19 w 32"/>
                  <a:gd name="T1" fmla="*/ 12 h 26"/>
                  <a:gd name="T2" fmla="*/ 15 w 32"/>
                  <a:gd name="T3" fmla="*/ 17 h 26"/>
                  <a:gd name="T4" fmla="*/ 12 w 32"/>
                  <a:gd name="T5" fmla="*/ 23 h 26"/>
                  <a:gd name="T6" fmla="*/ 6 w 32"/>
                  <a:gd name="T7" fmla="*/ 26 h 26"/>
                  <a:gd name="T8" fmla="*/ 3 w 32"/>
                  <a:gd name="T9" fmla="*/ 16 h 26"/>
                  <a:gd name="T10" fmla="*/ 0 w 32"/>
                  <a:gd name="T11" fmla="*/ 11 h 26"/>
                  <a:gd name="T12" fmla="*/ 3 w 32"/>
                  <a:gd name="T13" fmla="*/ 5 h 26"/>
                  <a:gd name="T14" fmla="*/ 12 w 32"/>
                  <a:gd name="T15" fmla="*/ 3 h 26"/>
                  <a:gd name="T16" fmla="*/ 16 w 32"/>
                  <a:gd name="T17" fmla="*/ 5 h 26"/>
                  <a:gd name="T18" fmla="*/ 21 w 32"/>
                  <a:gd name="T19" fmla="*/ 0 h 26"/>
                  <a:gd name="T20" fmla="*/ 22 w 32"/>
                  <a:gd name="T21" fmla="*/ 2 h 26"/>
                  <a:gd name="T22" fmla="*/ 27 w 32"/>
                  <a:gd name="T23" fmla="*/ 5 h 26"/>
                  <a:gd name="T24" fmla="*/ 29 w 32"/>
                  <a:gd name="T25" fmla="*/ 12 h 26"/>
                  <a:gd name="T26" fmla="*/ 32 w 32"/>
                  <a:gd name="T27" fmla="*/ 16 h 26"/>
                  <a:gd name="T28" fmla="*/ 21 w 32"/>
                  <a:gd name="T29" fmla="*/ 9 h 26"/>
                  <a:gd name="T30" fmla="*/ 19 w 32"/>
                  <a:gd name="T3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6">
                    <a:moveTo>
                      <a:pt x="19" y="12"/>
                    </a:moveTo>
                    <a:lnTo>
                      <a:pt x="15" y="17"/>
                    </a:lnTo>
                    <a:lnTo>
                      <a:pt x="12" y="23"/>
                    </a:lnTo>
                    <a:lnTo>
                      <a:pt x="6" y="26"/>
                    </a:lnTo>
                    <a:lnTo>
                      <a:pt x="3" y="16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12" y="3"/>
                    </a:lnTo>
                    <a:lnTo>
                      <a:pt x="16" y="5"/>
                    </a:lnTo>
                    <a:lnTo>
                      <a:pt x="21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29" y="12"/>
                    </a:lnTo>
                    <a:lnTo>
                      <a:pt x="32" y="16"/>
                    </a:lnTo>
                    <a:lnTo>
                      <a:pt x="21" y="9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4" name="Freeform 4421">
                <a:extLst>
                  <a:ext uri="{FF2B5EF4-FFF2-40B4-BE49-F238E27FC236}">
                    <a16:creationId xmlns:a16="http://schemas.microsoft.com/office/drawing/2014/main" id="{8220B8A4-029F-BBF7-1205-2260BA481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85"/>
                <a:ext cx="16" cy="13"/>
              </a:xfrm>
              <a:custGeom>
                <a:avLst/>
                <a:gdLst>
                  <a:gd name="T0" fmla="*/ 19 w 32"/>
                  <a:gd name="T1" fmla="*/ 12 h 26"/>
                  <a:gd name="T2" fmla="*/ 15 w 32"/>
                  <a:gd name="T3" fmla="*/ 17 h 26"/>
                  <a:gd name="T4" fmla="*/ 12 w 32"/>
                  <a:gd name="T5" fmla="*/ 23 h 26"/>
                  <a:gd name="T6" fmla="*/ 6 w 32"/>
                  <a:gd name="T7" fmla="*/ 26 h 26"/>
                  <a:gd name="T8" fmla="*/ 3 w 32"/>
                  <a:gd name="T9" fmla="*/ 16 h 26"/>
                  <a:gd name="T10" fmla="*/ 0 w 32"/>
                  <a:gd name="T11" fmla="*/ 11 h 26"/>
                  <a:gd name="T12" fmla="*/ 3 w 32"/>
                  <a:gd name="T13" fmla="*/ 5 h 26"/>
                  <a:gd name="T14" fmla="*/ 12 w 32"/>
                  <a:gd name="T15" fmla="*/ 3 h 26"/>
                  <a:gd name="T16" fmla="*/ 16 w 32"/>
                  <a:gd name="T17" fmla="*/ 5 h 26"/>
                  <a:gd name="T18" fmla="*/ 21 w 32"/>
                  <a:gd name="T19" fmla="*/ 0 h 26"/>
                  <a:gd name="T20" fmla="*/ 22 w 32"/>
                  <a:gd name="T21" fmla="*/ 2 h 26"/>
                  <a:gd name="T22" fmla="*/ 27 w 32"/>
                  <a:gd name="T23" fmla="*/ 5 h 26"/>
                  <a:gd name="T24" fmla="*/ 29 w 32"/>
                  <a:gd name="T25" fmla="*/ 12 h 26"/>
                  <a:gd name="T26" fmla="*/ 32 w 32"/>
                  <a:gd name="T27" fmla="*/ 16 h 26"/>
                  <a:gd name="T28" fmla="*/ 21 w 32"/>
                  <a:gd name="T29" fmla="*/ 9 h 26"/>
                  <a:gd name="T30" fmla="*/ 19 w 32"/>
                  <a:gd name="T3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6">
                    <a:moveTo>
                      <a:pt x="19" y="12"/>
                    </a:moveTo>
                    <a:lnTo>
                      <a:pt x="15" y="17"/>
                    </a:lnTo>
                    <a:lnTo>
                      <a:pt x="12" y="23"/>
                    </a:lnTo>
                    <a:lnTo>
                      <a:pt x="6" y="26"/>
                    </a:lnTo>
                    <a:lnTo>
                      <a:pt x="3" y="16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12" y="3"/>
                    </a:lnTo>
                    <a:lnTo>
                      <a:pt x="16" y="5"/>
                    </a:lnTo>
                    <a:lnTo>
                      <a:pt x="21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29" y="12"/>
                    </a:lnTo>
                    <a:lnTo>
                      <a:pt x="32" y="16"/>
                    </a:lnTo>
                    <a:lnTo>
                      <a:pt x="21" y="9"/>
                    </a:lnTo>
                    <a:lnTo>
                      <a:pt x="19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5" name="Freeform 4422">
                <a:extLst>
                  <a:ext uri="{FF2B5EF4-FFF2-40B4-BE49-F238E27FC236}">
                    <a16:creationId xmlns:a16="http://schemas.microsoft.com/office/drawing/2014/main" id="{A278E388-2AA3-E9CB-F68A-DDC491A42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69"/>
                <a:ext cx="39" cy="23"/>
              </a:xfrm>
              <a:custGeom>
                <a:avLst/>
                <a:gdLst>
                  <a:gd name="T0" fmla="*/ 9 w 78"/>
                  <a:gd name="T1" fmla="*/ 23 h 48"/>
                  <a:gd name="T2" fmla="*/ 12 w 78"/>
                  <a:gd name="T3" fmla="*/ 28 h 48"/>
                  <a:gd name="T4" fmla="*/ 21 w 78"/>
                  <a:gd name="T5" fmla="*/ 29 h 48"/>
                  <a:gd name="T6" fmla="*/ 24 w 78"/>
                  <a:gd name="T7" fmla="*/ 29 h 48"/>
                  <a:gd name="T8" fmla="*/ 27 w 78"/>
                  <a:gd name="T9" fmla="*/ 40 h 48"/>
                  <a:gd name="T10" fmla="*/ 32 w 78"/>
                  <a:gd name="T11" fmla="*/ 43 h 48"/>
                  <a:gd name="T12" fmla="*/ 40 w 78"/>
                  <a:gd name="T13" fmla="*/ 48 h 48"/>
                  <a:gd name="T14" fmla="*/ 43 w 78"/>
                  <a:gd name="T15" fmla="*/ 48 h 48"/>
                  <a:gd name="T16" fmla="*/ 46 w 78"/>
                  <a:gd name="T17" fmla="*/ 38 h 48"/>
                  <a:gd name="T18" fmla="*/ 52 w 78"/>
                  <a:gd name="T19" fmla="*/ 43 h 48"/>
                  <a:gd name="T20" fmla="*/ 55 w 78"/>
                  <a:gd name="T21" fmla="*/ 37 h 48"/>
                  <a:gd name="T22" fmla="*/ 64 w 78"/>
                  <a:gd name="T23" fmla="*/ 35 h 48"/>
                  <a:gd name="T24" fmla="*/ 68 w 78"/>
                  <a:gd name="T25" fmla="*/ 37 h 48"/>
                  <a:gd name="T26" fmla="*/ 73 w 78"/>
                  <a:gd name="T27" fmla="*/ 32 h 48"/>
                  <a:gd name="T28" fmla="*/ 74 w 78"/>
                  <a:gd name="T29" fmla="*/ 34 h 48"/>
                  <a:gd name="T30" fmla="*/ 78 w 78"/>
                  <a:gd name="T31" fmla="*/ 28 h 48"/>
                  <a:gd name="T32" fmla="*/ 73 w 78"/>
                  <a:gd name="T33" fmla="*/ 20 h 48"/>
                  <a:gd name="T34" fmla="*/ 68 w 78"/>
                  <a:gd name="T35" fmla="*/ 22 h 48"/>
                  <a:gd name="T36" fmla="*/ 62 w 78"/>
                  <a:gd name="T37" fmla="*/ 20 h 48"/>
                  <a:gd name="T38" fmla="*/ 62 w 78"/>
                  <a:gd name="T39" fmla="*/ 14 h 48"/>
                  <a:gd name="T40" fmla="*/ 67 w 78"/>
                  <a:gd name="T41" fmla="*/ 8 h 48"/>
                  <a:gd name="T42" fmla="*/ 62 w 78"/>
                  <a:gd name="T43" fmla="*/ 10 h 48"/>
                  <a:gd name="T44" fmla="*/ 58 w 78"/>
                  <a:gd name="T45" fmla="*/ 8 h 48"/>
                  <a:gd name="T46" fmla="*/ 56 w 78"/>
                  <a:gd name="T47" fmla="*/ 11 h 48"/>
                  <a:gd name="T48" fmla="*/ 52 w 78"/>
                  <a:gd name="T49" fmla="*/ 14 h 48"/>
                  <a:gd name="T50" fmla="*/ 46 w 78"/>
                  <a:gd name="T51" fmla="*/ 10 h 48"/>
                  <a:gd name="T52" fmla="*/ 38 w 78"/>
                  <a:gd name="T53" fmla="*/ 11 h 48"/>
                  <a:gd name="T54" fmla="*/ 35 w 78"/>
                  <a:gd name="T55" fmla="*/ 14 h 48"/>
                  <a:gd name="T56" fmla="*/ 34 w 78"/>
                  <a:gd name="T57" fmla="*/ 19 h 48"/>
                  <a:gd name="T58" fmla="*/ 29 w 78"/>
                  <a:gd name="T59" fmla="*/ 20 h 48"/>
                  <a:gd name="T60" fmla="*/ 24 w 78"/>
                  <a:gd name="T61" fmla="*/ 17 h 48"/>
                  <a:gd name="T62" fmla="*/ 21 w 78"/>
                  <a:gd name="T63" fmla="*/ 11 h 48"/>
                  <a:gd name="T64" fmla="*/ 8 w 78"/>
                  <a:gd name="T65" fmla="*/ 0 h 48"/>
                  <a:gd name="T66" fmla="*/ 0 w 78"/>
                  <a:gd name="T67" fmla="*/ 3 h 48"/>
                  <a:gd name="T68" fmla="*/ 0 w 78"/>
                  <a:gd name="T69" fmla="*/ 3 h 48"/>
                  <a:gd name="T70" fmla="*/ 3 w 78"/>
                  <a:gd name="T71" fmla="*/ 14 h 48"/>
                  <a:gd name="T72" fmla="*/ 0 w 78"/>
                  <a:gd name="T73" fmla="*/ 17 h 48"/>
                  <a:gd name="T74" fmla="*/ 0 w 78"/>
                  <a:gd name="T75" fmla="*/ 22 h 48"/>
                  <a:gd name="T76" fmla="*/ 2 w 78"/>
                  <a:gd name="T77" fmla="*/ 22 h 48"/>
                  <a:gd name="T78" fmla="*/ 9 w 78"/>
                  <a:gd name="T79" fmla="*/ 2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8" h="48">
                    <a:moveTo>
                      <a:pt x="9" y="23"/>
                    </a:moveTo>
                    <a:lnTo>
                      <a:pt x="12" y="28"/>
                    </a:lnTo>
                    <a:lnTo>
                      <a:pt x="21" y="29"/>
                    </a:lnTo>
                    <a:lnTo>
                      <a:pt x="24" y="29"/>
                    </a:lnTo>
                    <a:lnTo>
                      <a:pt x="27" y="40"/>
                    </a:lnTo>
                    <a:lnTo>
                      <a:pt x="32" y="43"/>
                    </a:lnTo>
                    <a:lnTo>
                      <a:pt x="40" y="48"/>
                    </a:lnTo>
                    <a:lnTo>
                      <a:pt x="43" y="48"/>
                    </a:lnTo>
                    <a:lnTo>
                      <a:pt x="46" y="38"/>
                    </a:lnTo>
                    <a:lnTo>
                      <a:pt x="52" y="43"/>
                    </a:lnTo>
                    <a:lnTo>
                      <a:pt x="55" y="37"/>
                    </a:lnTo>
                    <a:lnTo>
                      <a:pt x="64" y="35"/>
                    </a:lnTo>
                    <a:lnTo>
                      <a:pt x="68" y="37"/>
                    </a:lnTo>
                    <a:lnTo>
                      <a:pt x="73" y="32"/>
                    </a:lnTo>
                    <a:lnTo>
                      <a:pt x="74" y="34"/>
                    </a:lnTo>
                    <a:lnTo>
                      <a:pt x="78" y="28"/>
                    </a:lnTo>
                    <a:lnTo>
                      <a:pt x="73" y="20"/>
                    </a:lnTo>
                    <a:lnTo>
                      <a:pt x="68" y="22"/>
                    </a:lnTo>
                    <a:lnTo>
                      <a:pt x="62" y="20"/>
                    </a:lnTo>
                    <a:lnTo>
                      <a:pt x="62" y="14"/>
                    </a:lnTo>
                    <a:lnTo>
                      <a:pt x="67" y="8"/>
                    </a:lnTo>
                    <a:lnTo>
                      <a:pt x="62" y="10"/>
                    </a:lnTo>
                    <a:lnTo>
                      <a:pt x="58" y="8"/>
                    </a:lnTo>
                    <a:lnTo>
                      <a:pt x="56" y="11"/>
                    </a:lnTo>
                    <a:lnTo>
                      <a:pt x="52" y="14"/>
                    </a:lnTo>
                    <a:lnTo>
                      <a:pt x="46" y="10"/>
                    </a:lnTo>
                    <a:lnTo>
                      <a:pt x="38" y="11"/>
                    </a:lnTo>
                    <a:lnTo>
                      <a:pt x="35" y="14"/>
                    </a:lnTo>
                    <a:lnTo>
                      <a:pt x="34" y="19"/>
                    </a:lnTo>
                    <a:lnTo>
                      <a:pt x="29" y="20"/>
                    </a:lnTo>
                    <a:lnTo>
                      <a:pt x="24" y="17"/>
                    </a:lnTo>
                    <a:lnTo>
                      <a:pt x="21" y="11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14"/>
                    </a:lnTo>
                    <a:lnTo>
                      <a:pt x="0" y="17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9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6" name="Freeform 4423">
                <a:extLst>
                  <a:ext uri="{FF2B5EF4-FFF2-40B4-BE49-F238E27FC236}">
                    <a16:creationId xmlns:a16="http://schemas.microsoft.com/office/drawing/2014/main" id="{4734D12B-42D4-6065-FEC3-ECA021F5A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69"/>
                <a:ext cx="39" cy="23"/>
              </a:xfrm>
              <a:custGeom>
                <a:avLst/>
                <a:gdLst>
                  <a:gd name="T0" fmla="*/ 9 w 78"/>
                  <a:gd name="T1" fmla="*/ 23 h 48"/>
                  <a:gd name="T2" fmla="*/ 2 w 78"/>
                  <a:gd name="T3" fmla="*/ 22 h 48"/>
                  <a:gd name="T4" fmla="*/ 0 w 78"/>
                  <a:gd name="T5" fmla="*/ 22 h 48"/>
                  <a:gd name="T6" fmla="*/ 0 w 78"/>
                  <a:gd name="T7" fmla="*/ 17 h 48"/>
                  <a:gd name="T8" fmla="*/ 3 w 78"/>
                  <a:gd name="T9" fmla="*/ 14 h 48"/>
                  <a:gd name="T10" fmla="*/ 0 w 78"/>
                  <a:gd name="T11" fmla="*/ 3 h 48"/>
                  <a:gd name="T12" fmla="*/ 0 w 78"/>
                  <a:gd name="T13" fmla="*/ 3 h 48"/>
                  <a:gd name="T14" fmla="*/ 8 w 78"/>
                  <a:gd name="T15" fmla="*/ 0 h 48"/>
                  <a:gd name="T16" fmla="*/ 21 w 78"/>
                  <a:gd name="T17" fmla="*/ 11 h 48"/>
                  <a:gd name="T18" fmla="*/ 24 w 78"/>
                  <a:gd name="T19" fmla="*/ 17 h 48"/>
                  <a:gd name="T20" fmla="*/ 29 w 78"/>
                  <a:gd name="T21" fmla="*/ 20 h 48"/>
                  <a:gd name="T22" fmla="*/ 34 w 78"/>
                  <a:gd name="T23" fmla="*/ 19 h 48"/>
                  <a:gd name="T24" fmla="*/ 35 w 78"/>
                  <a:gd name="T25" fmla="*/ 14 h 48"/>
                  <a:gd name="T26" fmla="*/ 38 w 78"/>
                  <a:gd name="T27" fmla="*/ 11 h 48"/>
                  <a:gd name="T28" fmla="*/ 46 w 78"/>
                  <a:gd name="T29" fmla="*/ 10 h 48"/>
                  <a:gd name="T30" fmla="*/ 52 w 78"/>
                  <a:gd name="T31" fmla="*/ 14 h 48"/>
                  <a:gd name="T32" fmla="*/ 56 w 78"/>
                  <a:gd name="T33" fmla="*/ 11 h 48"/>
                  <a:gd name="T34" fmla="*/ 58 w 78"/>
                  <a:gd name="T35" fmla="*/ 8 h 48"/>
                  <a:gd name="T36" fmla="*/ 62 w 78"/>
                  <a:gd name="T37" fmla="*/ 10 h 48"/>
                  <a:gd name="T38" fmla="*/ 67 w 78"/>
                  <a:gd name="T39" fmla="*/ 8 h 48"/>
                  <a:gd name="T40" fmla="*/ 62 w 78"/>
                  <a:gd name="T41" fmla="*/ 14 h 48"/>
                  <a:gd name="T42" fmla="*/ 62 w 78"/>
                  <a:gd name="T43" fmla="*/ 20 h 48"/>
                  <a:gd name="T44" fmla="*/ 68 w 78"/>
                  <a:gd name="T45" fmla="*/ 22 h 48"/>
                  <a:gd name="T46" fmla="*/ 73 w 78"/>
                  <a:gd name="T47" fmla="*/ 20 h 48"/>
                  <a:gd name="T48" fmla="*/ 78 w 78"/>
                  <a:gd name="T49" fmla="*/ 28 h 48"/>
                  <a:gd name="T50" fmla="*/ 74 w 78"/>
                  <a:gd name="T51" fmla="*/ 34 h 48"/>
                  <a:gd name="T52" fmla="*/ 73 w 78"/>
                  <a:gd name="T53" fmla="*/ 32 h 48"/>
                  <a:gd name="T54" fmla="*/ 68 w 78"/>
                  <a:gd name="T55" fmla="*/ 37 h 48"/>
                  <a:gd name="T56" fmla="*/ 64 w 78"/>
                  <a:gd name="T57" fmla="*/ 35 h 48"/>
                  <a:gd name="T58" fmla="*/ 55 w 78"/>
                  <a:gd name="T59" fmla="*/ 37 h 48"/>
                  <a:gd name="T60" fmla="*/ 52 w 78"/>
                  <a:gd name="T61" fmla="*/ 43 h 48"/>
                  <a:gd name="T62" fmla="*/ 46 w 78"/>
                  <a:gd name="T63" fmla="*/ 38 h 48"/>
                  <a:gd name="T64" fmla="*/ 43 w 78"/>
                  <a:gd name="T65" fmla="*/ 48 h 48"/>
                  <a:gd name="T66" fmla="*/ 40 w 78"/>
                  <a:gd name="T67" fmla="*/ 48 h 48"/>
                  <a:gd name="T68" fmla="*/ 32 w 78"/>
                  <a:gd name="T69" fmla="*/ 43 h 48"/>
                  <a:gd name="T70" fmla="*/ 27 w 78"/>
                  <a:gd name="T71" fmla="*/ 40 h 48"/>
                  <a:gd name="T72" fmla="*/ 24 w 78"/>
                  <a:gd name="T73" fmla="*/ 29 h 48"/>
                  <a:gd name="T74" fmla="*/ 21 w 78"/>
                  <a:gd name="T75" fmla="*/ 29 h 48"/>
                  <a:gd name="T76" fmla="*/ 12 w 78"/>
                  <a:gd name="T77" fmla="*/ 28 h 48"/>
                  <a:gd name="T78" fmla="*/ 9 w 78"/>
                  <a:gd name="T79" fmla="*/ 2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8" h="48">
                    <a:moveTo>
                      <a:pt x="9" y="23"/>
                    </a:moveTo>
                    <a:lnTo>
                      <a:pt x="2" y="22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21" y="11"/>
                    </a:lnTo>
                    <a:lnTo>
                      <a:pt x="24" y="17"/>
                    </a:lnTo>
                    <a:lnTo>
                      <a:pt x="29" y="20"/>
                    </a:lnTo>
                    <a:lnTo>
                      <a:pt x="34" y="19"/>
                    </a:lnTo>
                    <a:lnTo>
                      <a:pt x="35" y="14"/>
                    </a:lnTo>
                    <a:lnTo>
                      <a:pt x="38" y="11"/>
                    </a:lnTo>
                    <a:lnTo>
                      <a:pt x="46" y="10"/>
                    </a:lnTo>
                    <a:lnTo>
                      <a:pt x="52" y="14"/>
                    </a:lnTo>
                    <a:lnTo>
                      <a:pt x="56" y="11"/>
                    </a:lnTo>
                    <a:lnTo>
                      <a:pt x="58" y="8"/>
                    </a:lnTo>
                    <a:lnTo>
                      <a:pt x="62" y="10"/>
                    </a:lnTo>
                    <a:lnTo>
                      <a:pt x="67" y="8"/>
                    </a:lnTo>
                    <a:lnTo>
                      <a:pt x="62" y="14"/>
                    </a:lnTo>
                    <a:lnTo>
                      <a:pt x="62" y="20"/>
                    </a:lnTo>
                    <a:lnTo>
                      <a:pt x="68" y="22"/>
                    </a:lnTo>
                    <a:lnTo>
                      <a:pt x="73" y="20"/>
                    </a:lnTo>
                    <a:lnTo>
                      <a:pt x="78" y="28"/>
                    </a:lnTo>
                    <a:lnTo>
                      <a:pt x="74" y="34"/>
                    </a:lnTo>
                    <a:lnTo>
                      <a:pt x="73" y="32"/>
                    </a:lnTo>
                    <a:lnTo>
                      <a:pt x="68" y="37"/>
                    </a:lnTo>
                    <a:lnTo>
                      <a:pt x="64" y="35"/>
                    </a:lnTo>
                    <a:lnTo>
                      <a:pt x="55" y="37"/>
                    </a:lnTo>
                    <a:lnTo>
                      <a:pt x="52" y="43"/>
                    </a:lnTo>
                    <a:lnTo>
                      <a:pt x="46" y="38"/>
                    </a:lnTo>
                    <a:lnTo>
                      <a:pt x="43" y="48"/>
                    </a:lnTo>
                    <a:lnTo>
                      <a:pt x="40" y="48"/>
                    </a:lnTo>
                    <a:lnTo>
                      <a:pt x="32" y="43"/>
                    </a:lnTo>
                    <a:lnTo>
                      <a:pt x="27" y="40"/>
                    </a:lnTo>
                    <a:lnTo>
                      <a:pt x="24" y="29"/>
                    </a:lnTo>
                    <a:lnTo>
                      <a:pt x="21" y="29"/>
                    </a:lnTo>
                    <a:lnTo>
                      <a:pt x="12" y="28"/>
                    </a:lnTo>
                    <a:lnTo>
                      <a:pt x="9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7" name="Freeform 4424">
                <a:extLst>
                  <a:ext uri="{FF2B5EF4-FFF2-40B4-BE49-F238E27FC236}">
                    <a16:creationId xmlns:a16="http://schemas.microsoft.com/office/drawing/2014/main" id="{9439C245-AD2B-96C6-DA48-AC182570F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69"/>
                <a:ext cx="39" cy="23"/>
              </a:xfrm>
              <a:custGeom>
                <a:avLst/>
                <a:gdLst>
                  <a:gd name="T0" fmla="*/ 9 w 78"/>
                  <a:gd name="T1" fmla="*/ 23 h 48"/>
                  <a:gd name="T2" fmla="*/ 2 w 78"/>
                  <a:gd name="T3" fmla="*/ 22 h 48"/>
                  <a:gd name="T4" fmla="*/ 0 w 78"/>
                  <a:gd name="T5" fmla="*/ 22 h 48"/>
                  <a:gd name="T6" fmla="*/ 0 w 78"/>
                  <a:gd name="T7" fmla="*/ 17 h 48"/>
                  <a:gd name="T8" fmla="*/ 3 w 78"/>
                  <a:gd name="T9" fmla="*/ 14 h 48"/>
                  <a:gd name="T10" fmla="*/ 0 w 78"/>
                  <a:gd name="T11" fmla="*/ 3 h 48"/>
                  <a:gd name="T12" fmla="*/ 0 w 78"/>
                  <a:gd name="T13" fmla="*/ 3 h 48"/>
                  <a:gd name="T14" fmla="*/ 8 w 78"/>
                  <a:gd name="T15" fmla="*/ 0 h 48"/>
                  <a:gd name="T16" fmla="*/ 21 w 78"/>
                  <a:gd name="T17" fmla="*/ 11 h 48"/>
                  <a:gd name="T18" fmla="*/ 24 w 78"/>
                  <a:gd name="T19" fmla="*/ 17 h 48"/>
                  <a:gd name="T20" fmla="*/ 29 w 78"/>
                  <a:gd name="T21" fmla="*/ 20 h 48"/>
                  <a:gd name="T22" fmla="*/ 34 w 78"/>
                  <a:gd name="T23" fmla="*/ 19 h 48"/>
                  <a:gd name="T24" fmla="*/ 35 w 78"/>
                  <a:gd name="T25" fmla="*/ 14 h 48"/>
                  <a:gd name="T26" fmla="*/ 38 w 78"/>
                  <a:gd name="T27" fmla="*/ 11 h 48"/>
                  <a:gd name="T28" fmla="*/ 46 w 78"/>
                  <a:gd name="T29" fmla="*/ 10 h 48"/>
                  <a:gd name="T30" fmla="*/ 52 w 78"/>
                  <a:gd name="T31" fmla="*/ 14 h 48"/>
                  <a:gd name="T32" fmla="*/ 56 w 78"/>
                  <a:gd name="T33" fmla="*/ 11 h 48"/>
                  <a:gd name="T34" fmla="*/ 58 w 78"/>
                  <a:gd name="T35" fmla="*/ 8 h 48"/>
                  <a:gd name="T36" fmla="*/ 62 w 78"/>
                  <a:gd name="T37" fmla="*/ 10 h 48"/>
                  <a:gd name="T38" fmla="*/ 67 w 78"/>
                  <a:gd name="T39" fmla="*/ 8 h 48"/>
                  <a:gd name="T40" fmla="*/ 62 w 78"/>
                  <a:gd name="T41" fmla="*/ 14 h 48"/>
                  <a:gd name="T42" fmla="*/ 62 w 78"/>
                  <a:gd name="T43" fmla="*/ 20 h 48"/>
                  <a:gd name="T44" fmla="*/ 68 w 78"/>
                  <a:gd name="T45" fmla="*/ 22 h 48"/>
                  <a:gd name="T46" fmla="*/ 73 w 78"/>
                  <a:gd name="T47" fmla="*/ 20 h 48"/>
                  <a:gd name="T48" fmla="*/ 78 w 78"/>
                  <a:gd name="T49" fmla="*/ 28 h 48"/>
                  <a:gd name="T50" fmla="*/ 74 w 78"/>
                  <a:gd name="T51" fmla="*/ 34 h 48"/>
                  <a:gd name="T52" fmla="*/ 73 w 78"/>
                  <a:gd name="T53" fmla="*/ 32 h 48"/>
                  <a:gd name="T54" fmla="*/ 68 w 78"/>
                  <a:gd name="T55" fmla="*/ 37 h 48"/>
                  <a:gd name="T56" fmla="*/ 64 w 78"/>
                  <a:gd name="T57" fmla="*/ 35 h 48"/>
                  <a:gd name="T58" fmla="*/ 55 w 78"/>
                  <a:gd name="T59" fmla="*/ 37 h 48"/>
                  <a:gd name="T60" fmla="*/ 52 w 78"/>
                  <a:gd name="T61" fmla="*/ 43 h 48"/>
                  <a:gd name="T62" fmla="*/ 46 w 78"/>
                  <a:gd name="T63" fmla="*/ 38 h 48"/>
                  <a:gd name="T64" fmla="*/ 43 w 78"/>
                  <a:gd name="T65" fmla="*/ 48 h 48"/>
                  <a:gd name="T66" fmla="*/ 40 w 78"/>
                  <a:gd name="T67" fmla="*/ 48 h 48"/>
                  <a:gd name="T68" fmla="*/ 32 w 78"/>
                  <a:gd name="T69" fmla="*/ 43 h 48"/>
                  <a:gd name="T70" fmla="*/ 27 w 78"/>
                  <a:gd name="T71" fmla="*/ 40 h 48"/>
                  <a:gd name="T72" fmla="*/ 24 w 78"/>
                  <a:gd name="T73" fmla="*/ 29 h 48"/>
                  <a:gd name="T74" fmla="*/ 21 w 78"/>
                  <a:gd name="T75" fmla="*/ 29 h 48"/>
                  <a:gd name="T76" fmla="*/ 12 w 78"/>
                  <a:gd name="T77" fmla="*/ 28 h 48"/>
                  <a:gd name="T78" fmla="*/ 9 w 78"/>
                  <a:gd name="T79" fmla="*/ 2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8" h="48">
                    <a:moveTo>
                      <a:pt x="9" y="23"/>
                    </a:moveTo>
                    <a:lnTo>
                      <a:pt x="2" y="22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21" y="11"/>
                    </a:lnTo>
                    <a:lnTo>
                      <a:pt x="24" y="17"/>
                    </a:lnTo>
                    <a:lnTo>
                      <a:pt x="29" y="20"/>
                    </a:lnTo>
                    <a:lnTo>
                      <a:pt x="34" y="19"/>
                    </a:lnTo>
                    <a:lnTo>
                      <a:pt x="35" y="14"/>
                    </a:lnTo>
                    <a:lnTo>
                      <a:pt x="38" y="11"/>
                    </a:lnTo>
                    <a:lnTo>
                      <a:pt x="46" y="10"/>
                    </a:lnTo>
                    <a:lnTo>
                      <a:pt x="52" y="14"/>
                    </a:lnTo>
                    <a:lnTo>
                      <a:pt x="56" y="11"/>
                    </a:lnTo>
                    <a:lnTo>
                      <a:pt x="58" y="8"/>
                    </a:lnTo>
                    <a:lnTo>
                      <a:pt x="62" y="10"/>
                    </a:lnTo>
                    <a:lnTo>
                      <a:pt x="67" y="8"/>
                    </a:lnTo>
                    <a:lnTo>
                      <a:pt x="62" y="14"/>
                    </a:lnTo>
                    <a:lnTo>
                      <a:pt x="62" y="20"/>
                    </a:lnTo>
                    <a:lnTo>
                      <a:pt x="68" y="22"/>
                    </a:lnTo>
                    <a:lnTo>
                      <a:pt x="73" y="20"/>
                    </a:lnTo>
                    <a:lnTo>
                      <a:pt x="78" y="28"/>
                    </a:lnTo>
                    <a:lnTo>
                      <a:pt x="74" y="34"/>
                    </a:lnTo>
                    <a:lnTo>
                      <a:pt x="73" y="32"/>
                    </a:lnTo>
                    <a:lnTo>
                      <a:pt x="68" y="37"/>
                    </a:lnTo>
                    <a:lnTo>
                      <a:pt x="64" y="35"/>
                    </a:lnTo>
                    <a:lnTo>
                      <a:pt x="55" y="37"/>
                    </a:lnTo>
                    <a:lnTo>
                      <a:pt x="52" y="43"/>
                    </a:lnTo>
                    <a:lnTo>
                      <a:pt x="46" y="38"/>
                    </a:lnTo>
                    <a:lnTo>
                      <a:pt x="43" y="48"/>
                    </a:lnTo>
                    <a:lnTo>
                      <a:pt x="40" y="48"/>
                    </a:lnTo>
                    <a:lnTo>
                      <a:pt x="32" y="43"/>
                    </a:lnTo>
                    <a:lnTo>
                      <a:pt x="27" y="40"/>
                    </a:lnTo>
                    <a:lnTo>
                      <a:pt x="24" y="29"/>
                    </a:lnTo>
                    <a:lnTo>
                      <a:pt x="21" y="29"/>
                    </a:lnTo>
                    <a:lnTo>
                      <a:pt x="12" y="28"/>
                    </a:lnTo>
                    <a:lnTo>
                      <a:pt x="9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8" name="Freeform 4425">
                <a:extLst>
                  <a:ext uri="{FF2B5EF4-FFF2-40B4-BE49-F238E27FC236}">
                    <a16:creationId xmlns:a16="http://schemas.microsoft.com/office/drawing/2014/main" id="{EA372160-04C6-586D-FD25-24FA0EC23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44"/>
                <a:ext cx="18" cy="32"/>
              </a:xfrm>
              <a:custGeom>
                <a:avLst/>
                <a:gdLst>
                  <a:gd name="T0" fmla="*/ 23 w 37"/>
                  <a:gd name="T1" fmla="*/ 0 h 64"/>
                  <a:gd name="T2" fmla="*/ 19 w 37"/>
                  <a:gd name="T3" fmla="*/ 2 h 64"/>
                  <a:gd name="T4" fmla="*/ 17 w 37"/>
                  <a:gd name="T5" fmla="*/ 5 h 64"/>
                  <a:gd name="T6" fmla="*/ 17 w 37"/>
                  <a:gd name="T7" fmla="*/ 12 h 64"/>
                  <a:gd name="T8" fmla="*/ 11 w 37"/>
                  <a:gd name="T9" fmla="*/ 14 h 64"/>
                  <a:gd name="T10" fmla="*/ 3 w 37"/>
                  <a:gd name="T11" fmla="*/ 20 h 64"/>
                  <a:gd name="T12" fmla="*/ 0 w 37"/>
                  <a:gd name="T13" fmla="*/ 25 h 64"/>
                  <a:gd name="T14" fmla="*/ 5 w 37"/>
                  <a:gd name="T15" fmla="*/ 29 h 64"/>
                  <a:gd name="T16" fmla="*/ 3 w 37"/>
                  <a:gd name="T17" fmla="*/ 32 h 64"/>
                  <a:gd name="T18" fmla="*/ 5 w 37"/>
                  <a:gd name="T19" fmla="*/ 43 h 64"/>
                  <a:gd name="T20" fmla="*/ 5 w 37"/>
                  <a:gd name="T21" fmla="*/ 43 h 64"/>
                  <a:gd name="T22" fmla="*/ 17 w 37"/>
                  <a:gd name="T23" fmla="*/ 60 h 64"/>
                  <a:gd name="T24" fmla="*/ 17 w 37"/>
                  <a:gd name="T25" fmla="*/ 61 h 64"/>
                  <a:gd name="T26" fmla="*/ 25 w 37"/>
                  <a:gd name="T27" fmla="*/ 60 h 64"/>
                  <a:gd name="T28" fmla="*/ 31 w 37"/>
                  <a:gd name="T29" fmla="*/ 64 h 64"/>
                  <a:gd name="T30" fmla="*/ 35 w 37"/>
                  <a:gd name="T31" fmla="*/ 61 h 64"/>
                  <a:gd name="T32" fmla="*/ 37 w 37"/>
                  <a:gd name="T33" fmla="*/ 58 h 64"/>
                  <a:gd name="T34" fmla="*/ 28 w 37"/>
                  <a:gd name="T35" fmla="*/ 47 h 64"/>
                  <a:gd name="T36" fmla="*/ 31 w 37"/>
                  <a:gd name="T37" fmla="*/ 41 h 64"/>
                  <a:gd name="T38" fmla="*/ 34 w 37"/>
                  <a:gd name="T39" fmla="*/ 41 h 64"/>
                  <a:gd name="T40" fmla="*/ 37 w 37"/>
                  <a:gd name="T41" fmla="*/ 34 h 64"/>
                  <a:gd name="T42" fmla="*/ 31 w 37"/>
                  <a:gd name="T43" fmla="*/ 31 h 64"/>
                  <a:gd name="T44" fmla="*/ 31 w 37"/>
                  <a:gd name="T45" fmla="*/ 22 h 64"/>
                  <a:gd name="T46" fmla="*/ 29 w 37"/>
                  <a:gd name="T47" fmla="*/ 17 h 64"/>
                  <a:gd name="T48" fmla="*/ 31 w 37"/>
                  <a:gd name="T49" fmla="*/ 12 h 64"/>
                  <a:gd name="T50" fmla="*/ 28 w 37"/>
                  <a:gd name="T51" fmla="*/ 5 h 64"/>
                  <a:gd name="T52" fmla="*/ 23 w 37"/>
                  <a:gd name="T5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7" h="64">
                    <a:moveTo>
                      <a:pt x="23" y="0"/>
                    </a:moveTo>
                    <a:lnTo>
                      <a:pt x="19" y="2"/>
                    </a:lnTo>
                    <a:lnTo>
                      <a:pt x="17" y="5"/>
                    </a:lnTo>
                    <a:lnTo>
                      <a:pt x="17" y="12"/>
                    </a:lnTo>
                    <a:lnTo>
                      <a:pt x="11" y="14"/>
                    </a:lnTo>
                    <a:lnTo>
                      <a:pt x="3" y="20"/>
                    </a:lnTo>
                    <a:lnTo>
                      <a:pt x="0" y="25"/>
                    </a:lnTo>
                    <a:lnTo>
                      <a:pt x="5" y="29"/>
                    </a:lnTo>
                    <a:lnTo>
                      <a:pt x="3" y="32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25" y="60"/>
                    </a:lnTo>
                    <a:lnTo>
                      <a:pt x="31" y="64"/>
                    </a:lnTo>
                    <a:lnTo>
                      <a:pt x="35" y="61"/>
                    </a:lnTo>
                    <a:lnTo>
                      <a:pt x="37" y="58"/>
                    </a:lnTo>
                    <a:lnTo>
                      <a:pt x="28" y="47"/>
                    </a:lnTo>
                    <a:lnTo>
                      <a:pt x="31" y="41"/>
                    </a:lnTo>
                    <a:lnTo>
                      <a:pt x="34" y="41"/>
                    </a:lnTo>
                    <a:lnTo>
                      <a:pt x="37" y="34"/>
                    </a:lnTo>
                    <a:lnTo>
                      <a:pt x="31" y="31"/>
                    </a:lnTo>
                    <a:lnTo>
                      <a:pt x="31" y="22"/>
                    </a:lnTo>
                    <a:lnTo>
                      <a:pt x="29" y="17"/>
                    </a:lnTo>
                    <a:lnTo>
                      <a:pt x="31" y="12"/>
                    </a:lnTo>
                    <a:lnTo>
                      <a:pt x="28" y="5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8" name="Group 4627">
              <a:extLst>
                <a:ext uri="{FF2B5EF4-FFF2-40B4-BE49-F238E27FC236}">
                  <a16:creationId xmlns:a16="http://schemas.microsoft.com/office/drawing/2014/main" id="{B86D814F-501D-7D3C-BF20-381FE29D95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8" y="59"/>
              <a:ext cx="1149" cy="1072"/>
              <a:chOff x="3188" y="59"/>
              <a:chExt cx="1149" cy="1072"/>
            </a:xfrm>
          </p:grpSpPr>
          <p:sp>
            <p:nvSpPr>
              <p:cNvPr id="2379" name="Freeform 4427">
                <a:extLst>
                  <a:ext uri="{FF2B5EF4-FFF2-40B4-BE49-F238E27FC236}">
                    <a16:creationId xmlns:a16="http://schemas.microsoft.com/office/drawing/2014/main" id="{D9D5CFB1-671F-1BBE-FB08-391793CC5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44"/>
                <a:ext cx="18" cy="32"/>
              </a:xfrm>
              <a:custGeom>
                <a:avLst/>
                <a:gdLst>
                  <a:gd name="T0" fmla="*/ 23 w 37"/>
                  <a:gd name="T1" fmla="*/ 0 h 64"/>
                  <a:gd name="T2" fmla="*/ 28 w 37"/>
                  <a:gd name="T3" fmla="*/ 5 h 64"/>
                  <a:gd name="T4" fmla="*/ 31 w 37"/>
                  <a:gd name="T5" fmla="*/ 12 h 64"/>
                  <a:gd name="T6" fmla="*/ 29 w 37"/>
                  <a:gd name="T7" fmla="*/ 17 h 64"/>
                  <a:gd name="T8" fmla="*/ 31 w 37"/>
                  <a:gd name="T9" fmla="*/ 22 h 64"/>
                  <a:gd name="T10" fmla="*/ 31 w 37"/>
                  <a:gd name="T11" fmla="*/ 31 h 64"/>
                  <a:gd name="T12" fmla="*/ 37 w 37"/>
                  <a:gd name="T13" fmla="*/ 34 h 64"/>
                  <a:gd name="T14" fmla="*/ 34 w 37"/>
                  <a:gd name="T15" fmla="*/ 41 h 64"/>
                  <a:gd name="T16" fmla="*/ 31 w 37"/>
                  <a:gd name="T17" fmla="*/ 41 h 64"/>
                  <a:gd name="T18" fmla="*/ 28 w 37"/>
                  <a:gd name="T19" fmla="*/ 47 h 64"/>
                  <a:gd name="T20" fmla="*/ 37 w 37"/>
                  <a:gd name="T21" fmla="*/ 58 h 64"/>
                  <a:gd name="T22" fmla="*/ 35 w 37"/>
                  <a:gd name="T23" fmla="*/ 61 h 64"/>
                  <a:gd name="T24" fmla="*/ 31 w 37"/>
                  <a:gd name="T25" fmla="*/ 64 h 64"/>
                  <a:gd name="T26" fmla="*/ 25 w 37"/>
                  <a:gd name="T27" fmla="*/ 60 h 64"/>
                  <a:gd name="T28" fmla="*/ 17 w 37"/>
                  <a:gd name="T29" fmla="*/ 61 h 64"/>
                  <a:gd name="T30" fmla="*/ 17 w 37"/>
                  <a:gd name="T31" fmla="*/ 60 h 64"/>
                  <a:gd name="T32" fmla="*/ 5 w 37"/>
                  <a:gd name="T33" fmla="*/ 43 h 64"/>
                  <a:gd name="T34" fmla="*/ 5 w 37"/>
                  <a:gd name="T35" fmla="*/ 43 h 64"/>
                  <a:gd name="T36" fmla="*/ 3 w 37"/>
                  <a:gd name="T37" fmla="*/ 32 h 64"/>
                  <a:gd name="T38" fmla="*/ 5 w 37"/>
                  <a:gd name="T39" fmla="*/ 29 h 64"/>
                  <a:gd name="T40" fmla="*/ 0 w 37"/>
                  <a:gd name="T41" fmla="*/ 25 h 64"/>
                  <a:gd name="T42" fmla="*/ 3 w 37"/>
                  <a:gd name="T43" fmla="*/ 20 h 64"/>
                  <a:gd name="T44" fmla="*/ 11 w 37"/>
                  <a:gd name="T45" fmla="*/ 14 h 64"/>
                  <a:gd name="T46" fmla="*/ 17 w 37"/>
                  <a:gd name="T47" fmla="*/ 12 h 64"/>
                  <a:gd name="T48" fmla="*/ 17 w 37"/>
                  <a:gd name="T49" fmla="*/ 5 h 64"/>
                  <a:gd name="T50" fmla="*/ 19 w 37"/>
                  <a:gd name="T51" fmla="*/ 2 h 64"/>
                  <a:gd name="T52" fmla="*/ 23 w 37"/>
                  <a:gd name="T5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7" h="64">
                    <a:moveTo>
                      <a:pt x="23" y="0"/>
                    </a:moveTo>
                    <a:lnTo>
                      <a:pt x="28" y="5"/>
                    </a:lnTo>
                    <a:lnTo>
                      <a:pt x="31" y="12"/>
                    </a:lnTo>
                    <a:lnTo>
                      <a:pt x="29" y="17"/>
                    </a:lnTo>
                    <a:lnTo>
                      <a:pt x="31" y="22"/>
                    </a:lnTo>
                    <a:lnTo>
                      <a:pt x="31" y="31"/>
                    </a:lnTo>
                    <a:lnTo>
                      <a:pt x="37" y="34"/>
                    </a:lnTo>
                    <a:lnTo>
                      <a:pt x="34" y="41"/>
                    </a:lnTo>
                    <a:lnTo>
                      <a:pt x="31" y="41"/>
                    </a:lnTo>
                    <a:lnTo>
                      <a:pt x="28" y="47"/>
                    </a:lnTo>
                    <a:lnTo>
                      <a:pt x="37" y="58"/>
                    </a:lnTo>
                    <a:lnTo>
                      <a:pt x="35" y="61"/>
                    </a:lnTo>
                    <a:lnTo>
                      <a:pt x="31" y="64"/>
                    </a:lnTo>
                    <a:lnTo>
                      <a:pt x="25" y="60"/>
                    </a:lnTo>
                    <a:lnTo>
                      <a:pt x="17" y="61"/>
                    </a:lnTo>
                    <a:lnTo>
                      <a:pt x="17" y="60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3" y="32"/>
                    </a:lnTo>
                    <a:lnTo>
                      <a:pt x="5" y="29"/>
                    </a:lnTo>
                    <a:lnTo>
                      <a:pt x="0" y="25"/>
                    </a:lnTo>
                    <a:lnTo>
                      <a:pt x="3" y="20"/>
                    </a:lnTo>
                    <a:lnTo>
                      <a:pt x="11" y="14"/>
                    </a:lnTo>
                    <a:lnTo>
                      <a:pt x="17" y="12"/>
                    </a:lnTo>
                    <a:lnTo>
                      <a:pt x="17" y="5"/>
                    </a:lnTo>
                    <a:lnTo>
                      <a:pt x="19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0" name="Freeform 4428">
                <a:extLst>
                  <a:ext uri="{FF2B5EF4-FFF2-40B4-BE49-F238E27FC236}">
                    <a16:creationId xmlns:a16="http://schemas.microsoft.com/office/drawing/2014/main" id="{A74CBAD5-CF3D-439F-7CFF-BB3A75670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44"/>
                <a:ext cx="18" cy="32"/>
              </a:xfrm>
              <a:custGeom>
                <a:avLst/>
                <a:gdLst>
                  <a:gd name="T0" fmla="*/ 23 w 37"/>
                  <a:gd name="T1" fmla="*/ 0 h 64"/>
                  <a:gd name="T2" fmla="*/ 28 w 37"/>
                  <a:gd name="T3" fmla="*/ 5 h 64"/>
                  <a:gd name="T4" fmla="*/ 31 w 37"/>
                  <a:gd name="T5" fmla="*/ 12 h 64"/>
                  <a:gd name="T6" fmla="*/ 29 w 37"/>
                  <a:gd name="T7" fmla="*/ 17 h 64"/>
                  <a:gd name="T8" fmla="*/ 31 w 37"/>
                  <a:gd name="T9" fmla="*/ 22 h 64"/>
                  <a:gd name="T10" fmla="*/ 31 w 37"/>
                  <a:gd name="T11" fmla="*/ 31 h 64"/>
                  <a:gd name="T12" fmla="*/ 37 w 37"/>
                  <a:gd name="T13" fmla="*/ 34 h 64"/>
                  <a:gd name="T14" fmla="*/ 34 w 37"/>
                  <a:gd name="T15" fmla="*/ 41 h 64"/>
                  <a:gd name="T16" fmla="*/ 31 w 37"/>
                  <a:gd name="T17" fmla="*/ 41 h 64"/>
                  <a:gd name="T18" fmla="*/ 28 w 37"/>
                  <a:gd name="T19" fmla="*/ 47 h 64"/>
                  <a:gd name="T20" fmla="*/ 37 w 37"/>
                  <a:gd name="T21" fmla="*/ 58 h 64"/>
                  <a:gd name="T22" fmla="*/ 35 w 37"/>
                  <a:gd name="T23" fmla="*/ 61 h 64"/>
                  <a:gd name="T24" fmla="*/ 31 w 37"/>
                  <a:gd name="T25" fmla="*/ 64 h 64"/>
                  <a:gd name="T26" fmla="*/ 25 w 37"/>
                  <a:gd name="T27" fmla="*/ 60 h 64"/>
                  <a:gd name="T28" fmla="*/ 17 w 37"/>
                  <a:gd name="T29" fmla="*/ 61 h 64"/>
                  <a:gd name="T30" fmla="*/ 17 w 37"/>
                  <a:gd name="T31" fmla="*/ 60 h 64"/>
                  <a:gd name="T32" fmla="*/ 5 w 37"/>
                  <a:gd name="T33" fmla="*/ 43 h 64"/>
                  <a:gd name="T34" fmla="*/ 5 w 37"/>
                  <a:gd name="T35" fmla="*/ 43 h 64"/>
                  <a:gd name="T36" fmla="*/ 3 w 37"/>
                  <a:gd name="T37" fmla="*/ 32 h 64"/>
                  <a:gd name="T38" fmla="*/ 5 w 37"/>
                  <a:gd name="T39" fmla="*/ 29 h 64"/>
                  <a:gd name="T40" fmla="*/ 0 w 37"/>
                  <a:gd name="T41" fmla="*/ 25 h 64"/>
                  <a:gd name="T42" fmla="*/ 3 w 37"/>
                  <a:gd name="T43" fmla="*/ 20 h 64"/>
                  <a:gd name="T44" fmla="*/ 11 w 37"/>
                  <a:gd name="T45" fmla="*/ 14 h 64"/>
                  <a:gd name="T46" fmla="*/ 17 w 37"/>
                  <a:gd name="T47" fmla="*/ 12 h 64"/>
                  <a:gd name="T48" fmla="*/ 17 w 37"/>
                  <a:gd name="T49" fmla="*/ 5 h 64"/>
                  <a:gd name="T50" fmla="*/ 19 w 37"/>
                  <a:gd name="T51" fmla="*/ 2 h 64"/>
                  <a:gd name="T52" fmla="*/ 23 w 37"/>
                  <a:gd name="T5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7" h="64">
                    <a:moveTo>
                      <a:pt x="23" y="0"/>
                    </a:moveTo>
                    <a:lnTo>
                      <a:pt x="28" y="5"/>
                    </a:lnTo>
                    <a:lnTo>
                      <a:pt x="31" y="12"/>
                    </a:lnTo>
                    <a:lnTo>
                      <a:pt x="29" y="17"/>
                    </a:lnTo>
                    <a:lnTo>
                      <a:pt x="31" y="22"/>
                    </a:lnTo>
                    <a:lnTo>
                      <a:pt x="31" y="31"/>
                    </a:lnTo>
                    <a:lnTo>
                      <a:pt x="37" y="34"/>
                    </a:lnTo>
                    <a:lnTo>
                      <a:pt x="34" y="41"/>
                    </a:lnTo>
                    <a:lnTo>
                      <a:pt x="31" y="41"/>
                    </a:lnTo>
                    <a:lnTo>
                      <a:pt x="28" y="47"/>
                    </a:lnTo>
                    <a:lnTo>
                      <a:pt x="37" y="58"/>
                    </a:lnTo>
                    <a:lnTo>
                      <a:pt x="35" y="61"/>
                    </a:lnTo>
                    <a:lnTo>
                      <a:pt x="31" y="64"/>
                    </a:lnTo>
                    <a:lnTo>
                      <a:pt x="25" y="60"/>
                    </a:lnTo>
                    <a:lnTo>
                      <a:pt x="17" y="61"/>
                    </a:lnTo>
                    <a:lnTo>
                      <a:pt x="17" y="60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3" y="32"/>
                    </a:lnTo>
                    <a:lnTo>
                      <a:pt x="5" y="29"/>
                    </a:lnTo>
                    <a:lnTo>
                      <a:pt x="0" y="25"/>
                    </a:lnTo>
                    <a:lnTo>
                      <a:pt x="3" y="20"/>
                    </a:lnTo>
                    <a:lnTo>
                      <a:pt x="11" y="14"/>
                    </a:lnTo>
                    <a:lnTo>
                      <a:pt x="17" y="12"/>
                    </a:lnTo>
                    <a:lnTo>
                      <a:pt x="17" y="5"/>
                    </a:lnTo>
                    <a:lnTo>
                      <a:pt x="19" y="2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1" name="Freeform 4429">
                <a:extLst>
                  <a:ext uri="{FF2B5EF4-FFF2-40B4-BE49-F238E27FC236}">
                    <a16:creationId xmlns:a16="http://schemas.microsoft.com/office/drawing/2014/main" id="{8CCFBA3E-7DCA-D0D1-C3BF-EA17A6BB7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72"/>
                <a:ext cx="8" cy="7"/>
              </a:xfrm>
              <a:custGeom>
                <a:avLst/>
                <a:gdLst>
                  <a:gd name="T0" fmla="*/ 11 w 16"/>
                  <a:gd name="T1" fmla="*/ 12 h 14"/>
                  <a:gd name="T2" fmla="*/ 16 w 16"/>
                  <a:gd name="T3" fmla="*/ 5 h 14"/>
                  <a:gd name="T4" fmla="*/ 12 w 16"/>
                  <a:gd name="T5" fmla="*/ 3 h 14"/>
                  <a:gd name="T6" fmla="*/ 5 w 16"/>
                  <a:gd name="T7" fmla="*/ 0 h 14"/>
                  <a:gd name="T8" fmla="*/ 0 w 16"/>
                  <a:gd name="T9" fmla="*/ 6 h 14"/>
                  <a:gd name="T10" fmla="*/ 0 w 16"/>
                  <a:gd name="T11" fmla="*/ 12 h 14"/>
                  <a:gd name="T12" fmla="*/ 6 w 16"/>
                  <a:gd name="T13" fmla="*/ 14 h 14"/>
                  <a:gd name="T14" fmla="*/ 11 w 16"/>
                  <a:gd name="T1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1" y="12"/>
                    </a:moveTo>
                    <a:lnTo>
                      <a:pt x="16" y="5"/>
                    </a:lnTo>
                    <a:lnTo>
                      <a:pt x="12" y="3"/>
                    </a:lnTo>
                    <a:lnTo>
                      <a:pt x="5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6" y="14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2" name="Freeform 4430">
                <a:extLst>
                  <a:ext uri="{FF2B5EF4-FFF2-40B4-BE49-F238E27FC236}">
                    <a16:creationId xmlns:a16="http://schemas.microsoft.com/office/drawing/2014/main" id="{4563C13F-B68E-6639-ABE3-90A698157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72"/>
                <a:ext cx="8" cy="7"/>
              </a:xfrm>
              <a:custGeom>
                <a:avLst/>
                <a:gdLst>
                  <a:gd name="T0" fmla="*/ 11 w 16"/>
                  <a:gd name="T1" fmla="*/ 12 h 14"/>
                  <a:gd name="T2" fmla="*/ 6 w 16"/>
                  <a:gd name="T3" fmla="*/ 14 h 14"/>
                  <a:gd name="T4" fmla="*/ 0 w 16"/>
                  <a:gd name="T5" fmla="*/ 12 h 14"/>
                  <a:gd name="T6" fmla="*/ 0 w 16"/>
                  <a:gd name="T7" fmla="*/ 6 h 14"/>
                  <a:gd name="T8" fmla="*/ 5 w 16"/>
                  <a:gd name="T9" fmla="*/ 0 h 14"/>
                  <a:gd name="T10" fmla="*/ 12 w 16"/>
                  <a:gd name="T11" fmla="*/ 3 h 14"/>
                  <a:gd name="T12" fmla="*/ 16 w 16"/>
                  <a:gd name="T13" fmla="*/ 5 h 14"/>
                  <a:gd name="T14" fmla="*/ 11 w 16"/>
                  <a:gd name="T1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1" y="12"/>
                    </a:moveTo>
                    <a:lnTo>
                      <a:pt x="6" y="14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5" y="0"/>
                    </a:lnTo>
                    <a:lnTo>
                      <a:pt x="12" y="3"/>
                    </a:lnTo>
                    <a:lnTo>
                      <a:pt x="16" y="5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3" name="Freeform 4431">
                <a:extLst>
                  <a:ext uri="{FF2B5EF4-FFF2-40B4-BE49-F238E27FC236}">
                    <a16:creationId xmlns:a16="http://schemas.microsoft.com/office/drawing/2014/main" id="{E5EA8458-38AC-797E-B137-EA7A2CFC2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72"/>
                <a:ext cx="8" cy="7"/>
              </a:xfrm>
              <a:custGeom>
                <a:avLst/>
                <a:gdLst>
                  <a:gd name="T0" fmla="*/ 11 w 16"/>
                  <a:gd name="T1" fmla="*/ 12 h 14"/>
                  <a:gd name="T2" fmla="*/ 6 w 16"/>
                  <a:gd name="T3" fmla="*/ 14 h 14"/>
                  <a:gd name="T4" fmla="*/ 0 w 16"/>
                  <a:gd name="T5" fmla="*/ 12 h 14"/>
                  <a:gd name="T6" fmla="*/ 0 w 16"/>
                  <a:gd name="T7" fmla="*/ 6 h 14"/>
                  <a:gd name="T8" fmla="*/ 5 w 16"/>
                  <a:gd name="T9" fmla="*/ 0 h 14"/>
                  <a:gd name="T10" fmla="*/ 12 w 16"/>
                  <a:gd name="T11" fmla="*/ 3 h 14"/>
                  <a:gd name="T12" fmla="*/ 16 w 16"/>
                  <a:gd name="T13" fmla="*/ 5 h 14"/>
                  <a:gd name="T14" fmla="*/ 11 w 16"/>
                  <a:gd name="T1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1" y="12"/>
                    </a:moveTo>
                    <a:lnTo>
                      <a:pt x="6" y="14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5" y="0"/>
                    </a:lnTo>
                    <a:lnTo>
                      <a:pt x="12" y="3"/>
                    </a:lnTo>
                    <a:lnTo>
                      <a:pt x="16" y="5"/>
                    </a:lnTo>
                    <a:lnTo>
                      <a:pt x="11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4" name="Freeform 4432">
                <a:extLst>
                  <a:ext uri="{FF2B5EF4-FFF2-40B4-BE49-F238E27FC236}">
                    <a16:creationId xmlns:a16="http://schemas.microsoft.com/office/drawing/2014/main" id="{CFF25455-3BEE-4F56-EF9B-36EDA32E0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150"/>
                <a:ext cx="15" cy="16"/>
              </a:xfrm>
              <a:custGeom>
                <a:avLst/>
                <a:gdLst>
                  <a:gd name="T0" fmla="*/ 3 w 31"/>
                  <a:gd name="T1" fmla="*/ 3 h 30"/>
                  <a:gd name="T2" fmla="*/ 0 w 31"/>
                  <a:gd name="T3" fmla="*/ 11 h 30"/>
                  <a:gd name="T4" fmla="*/ 0 w 31"/>
                  <a:gd name="T5" fmla="*/ 14 h 30"/>
                  <a:gd name="T6" fmla="*/ 5 w 31"/>
                  <a:gd name="T7" fmla="*/ 20 h 30"/>
                  <a:gd name="T8" fmla="*/ 5 w 31"/>
                  <a:gd name="T9" fmla="*/ 24 h 30"/>
                  <a:gd name="T10" fmla="*/ 11 w 31"/>
                  <a:gd name="T11" fmla="*/ 29 h 30"/>
                  <a:gd name="T12" fmla="*/ 15 w 31"/>
                  <a:gd name="T13" fmla="*/ 30 h 30"/>
                  <a:gd name="T14" fmla="*/ 23 w 31"/>
                  <a:gd name="T15" fmla="*/ 29 h 30"/>
                  <a:gd name="T16" fmla="*/ 31 w 31"/>
                  <a:gd name="T17" fmla="*/ 23 h 30"/>
                  <a:gd name="T18" fmla="*/ 31 w 31"/>
                  <a:gd name="T19" fmla="*/ 17 h 30"/>
                  <a:gd name="T20" fmla="*/ 31 w 31"/>
                  <a:gd name="T21" fmla="*/ 14 h 30"/>
                  <a:gd name="T22" fmla="*/ 24 w 31"/>
                  <a:gd name="T23" fmla="*/ 11 h 30"/>
                  <a:gd name="T24" fmla="*/ 18 w 31"/>
                  <a:gd name="T25" fmla="*/ 0 h 30"/>
                  <a:gd name="T26" fmla="*/ 11 w 31"/>
                  <a:gd name="T27" fmla="*/ 0 h 30"/>
                  <a:gd name="T28" fmla="*/ 8 w 31"/>
                  <a:gd name="T29" fmla="*/ 0 h 30"/>
                  <a:gd name="T30" fmla="*/ 3 w 31"/>
                  <a:gd name="T31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30">
                    <a:moveTo>
                      <a:pt x="3" y="3"/>
                    </a:moveTo>
                    <a:lnTo>
                      <a:pt x="0" y="11"/>
                    </a:lnTo>
                    <a:lnTo>
                      <a:pt x="0" y="14"/>
                    </a:lnTo>
                    <a:lnTo>
                      <a:pt x="5" y="20"/>
                    </a:lnTo>
                    <a:lnTo>
                      <a:pt x="5" y="24"/>
                    </a:lnTo>
                    <a:lnTo>
                      <a:pt x="11" y="29"/>
                    </a:lnTo>
                    <a:lnTo>
                      <a:pt x="15" y="30"/>
                    </a:lnTo>
                    <a:lnTo>
                      <a:pt x="23" y="29"/>
                    </a:lnTo>
                    <a:lnTo>
                      <a:pt x="31" y="23"/>
                    </a:lnTo>
                    <a:lnTo>
                      <a:pt x="31" y="17"/>
                    </a:lnTo>
                    <a:lnTo>
                      <a:pt x="31" y="14"/>
                    </a:lnTo>
                    <a:lnTo>
                      <a:pt x="24" y="11"/>
                    </a:lnTo>
                    <a:lnTo>
                      <a:pt x="18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5" name="Freeform 4433">
                <a:extLst>
                  <a:ext uri="{FF2B5EF4-FFF2-40B4-BE49-F238E27FC236}">
                    <a16:creationId xmlns:a16="http://schemas.microsoft.com/office/drawing/2014/main" id="{D983A509-166C-BDD8-B430-C8DADD1CA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150"/>
                <a:ext cx="15" cy="16"/>
              </a:xfrm>
              <a:custGeom>
                <a:avLst/>
                <a:gdLst>
                  <a:gd name="T0" fmla="*/ 3 w 31"/>
                  <a:gd name="T1" fmla="*/ 3 h 30"/>
                  <a:gd name="T2" fmla="*/ 8 w 31"/>
                  <a:gd name="T3" fmla="*/ 0 h 30"/>
                  <a:gd name="T4" fmla="*/ 11 w 31"/>
                  <a:gd name="T5" fmla="*/ 0 h 30"/>
                  <a:gd name="T6" fmla="*/ 18 w 31"/>
                  <a:gd name="T7" fmla="*/ 0 h 30"/>
                  <a:gd name="T8" fmla="*/ 24 w 31"/>
                  <a:gd name="T9" fmla="*/ 11 h 30"/>
                  <a:gd name="T10" fmla="*/ 31 w 31"/>
                  <a:gd name="T11" fmla="*/ 14 h 30"/>
                  <a:gd name="T12" fmla="*/ 31 w 31"/>
                  <a:gd name="T13" fmla="*/ 17 h 30"/>
                  <a:gd name="T14" fmla="*/ 31 w 31"/>
                  <a:gd name="T15" fmla="*/ 23 h 30"/>
                  <a:gd name="T16" fmla="*/ 23 w 31"/>
                  <a:gd name="T17" fmla="*/ 29 h 30"/>
                  <a:gd name="T18" fmla="*/ 15 w 31"/>
                  <a:gd name="T19" fmla="*/ 30 h 30"/>
                  <a:gd name="T20" fmla="*/ 11 w 31"/>
                  <a:gd name="T21" fmla="*/ 29 h 30"/>
                  <a:gd name="T22" fmla="*/ 5 w 31"/>
                  <a:gd name="T23" fmla="*/ 24 h 30"/>
                  <a:gd name="T24" fmla="*/ 5 w 31"/>
                  <a:gd name="T25" fmla="*/ 20 h 30"/>
                  <a:gd name="T26" fmla="*/ 0 w 31"/>
                  <a:gd name="T27" fmla="*/ 14 h 30"/>
                  <a:gd name="T28" fmla="*/ 0 w 31"/>
                  <a:gd name="T29" fmla="*/ 11 h 30"/>
                  <a:gd name="T30" fmla="*/ 3 w 31"/>
                  <a:gd name="T31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30">
                    <a:moveTo>
                      <a:pt x="3" y="3"/>
                    </a:moveTo>
                    <a:lnTo>
                      <a:pt x="8" y="0"/>
                    </a:lnTo>
                    <a:lnTo>
                      <a:pt x="11" y="0"/>
                    </a:lnTo>
                    <a:lnTo>
                      <a:pt x="18" y="0"/>
                    </a:lnTo>
                    <a:lnTo>
                      <a:pt x="24" y="11"/>
                    </a:lnTo>
                    <a:lnTo>
                      <a:pt x="31" y="14"/>
                    </a:lnTo>
                    <a:lnTo>
                      <a:pt x="31" y="17"/>
                    </a:lnTo>
                    <a:lnTo>
                      <a:pt x="31" y="23"/>
                    </a:lnTo>
                    <a:lnTo>
                      <a:pt x="23" y="29"/>
                    </a:lnTo>
                    <a:lnTo>
                      <a:pt x="15" y="30"/>
                    </a:lnTo>
                    <a:lnTo>
                      <a:pt x="11" y="29"/>
                    </a:lnTo>
                    <a:lnTo>
                      <a:pt x="5" y="24"/>
                    </a:lnTo>
                    <a:lnTo>
                      <a:pt x="5" y="20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6" name="Freeform 4434">
                <a:extLst>
                  <a:ext uri="{FF2B5EF4-FFF2-40B4-BE49-F238E27FC236}">
                    <a16:creationId xmlns:a16="http://schemas.microsoft.com/office/drawing/2014/main" id="{5D05DFCA-B239-A1D2-E840-18BF66D3F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150"/>
                <a:ext cx="15" cy="16"/>
              </a:xfrm>
              <a:custGeom>
                <a:avLst/>
                <a:gdLst>
                  <a:gd name="T0" fmla="*/ 3 w 31"/>
                  <a:gd name="T1" fmla="*/ 3 h 30"/>
                  <a:gd name="T2" fmla="*/ 8 w 31"/>
                  <a:gd name="T3" fmla="*/ 0 h 30"/>
                  <a:gd name="T4" fmla="*/ 11 w 31"/>
                  <a:gd name="T5" fmla="*/ 0 h 30"/>
                  <a:gd name="T6" fmla="*/ 18 w 31"/>
                  <a:gd name="T7" fmla="*/ 0 h 30"/>
                  <a:gd name="T8" fmla="*/ 24 w 31"/>
                  <a:gd name="T9" fmla="*/ 11 h 30"/>
                  <a:gd name="T10" fmla="*/ 31 w 31"/>
                  <a:gd name="T11" fmla="*/ 14 h 30"/>
                  <a:gd name="T12" fmla="*/ 31 w 31"/>
                  <a:gd name="T13" fmla="*/ 17 h 30"/>
                  <a:gd name="T14" fmla="*/ 31 w 31"/>
                  <a:gd name="T15" fmla="*/ 23 h 30"/>
                  <a:gd name="T16" fmla="*/ 23 w 31"/>
                  <a:gd name="T17" fmla="*/ 29 h 30"/>
                  <a:gd name="T18" fmla="*/ 15 w 31"/>
                  <a:gd name="T19" fmla="*/ 30 h 30"/>
                  <a:gd name="T20" fmla="*/ 11 w 31"/>
                  <a:gd name="T21" fmla="*/ 29 h 30"/>
                  <a:gd name="T22" fmla="*/ 5 w 31"/>
                  <a:gd name="T23" fmla="*/ 24 h 30"/>
                  <a:gd name="T24" fmla="*/ 5 w 31"/>
                  <a:gd name="T25" fmla="*/ 20 h 30"/>
                  <a:gd name="T26" fmla="*/ 0 w 31"/>
                  <a:gd name="T27" fmla="*/ 14 h 30"/>
                  <a:gd name="T28" fmla="*/ 0 w 31"/>
                  <a:gd name="T29" fmla="*/ 11 h 30"/>
                  <a:gd name="T30" fmla="*/ 3 w 31"/>
                  <a:gd name="T31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30">
                    <a:moveTo>
                      <a:pt x="3" y="3"/>
                    </a:moveTo>
                    <a:lnTo>
                      <a:pt x="8" y="0"/>
                    </a:lnTo>
                    <a:lnTo>
                      <a:pt x="11" y="0"/>
                    </a:lnTo>
                    <a:lnTo>
                      <a:pt x="18" y="0"/>
                    </a:lnTo>
                    <a:lnTo>
                      <a:pt x="24" y="11"/>
                    </a:lnTo>
                    <a:lnTo>
                      <a:pt x="31" y="14"/>
                    </a:lnTo>
                    <a:lnTo>
                      <a:pt x="31" y="17"/>
                    </a:lnTo>
                    <a:lnTo>
                      <a:pt x="31" y="23"/>
                    </a:lnTo>
                    <a:lnTo>
                      <a:pt x="23" y="29"/>
                    </a:lnTo>
                    <a:lnTo>
                      <a:pt x="15" y="30"/>
                    </a:lnTo>
                    <a:lnTo>
                      <a:pt x="11" y="29"/>
                    </a:lnTo>
                    <a:lnTo>
                      <a:pt x="5" y="24"/>
                    </a:lnTo>
                    <a:lnTo>
                      <a:pt x="5" y="20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3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7" name="Freeform 4435">
                <a:extLst>
                  <a:ext uri="{FF2B5EF4-FFF2-40B4-BE49-F238E27FC236}">
                    <a16:creationId xmlns:a16="http://schemas.microsoft.com/office/drawing/2014/main" id="{E8694668-882C-B98B-F35C-1A8FB1473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69"/>
                <a:ext cx="29" cy="27"/>
              </a:xfrm>
              <a:custGeom>
                <a:avLst/>
                <a:gdLst>
                  <a:gd name="T0" fmla="*/ 36 w 59"/>
                  <a:gd name="T1" fmla="*/ 9 h 53"/>
                  <a:gd name="T2" fmla="*/ 38 w 59"/>
                  <a:gd name="T3" fmla="*/ 14 h 53"/>
                  <a:gd name="T4" fmla="*/ 33 w 59"/>
                  <a:gd name="T5" fmla="*/ 18 h 53"/>
                  <a:gd name="T6" fmla="*/ 31 w 59"/>
                  <a:gd name="T7" fmla="*/ 14 h 53"/>
                  <a:gd name="T8" fmla="*/ 27 w 59"/>
                  <a:gd name="T9" fmla="*/ 15 h 53"/>
                  <a:gd name="T10" fmla="*/ 22 w 59"/>
                  <a:gd name="T11" fmla="*/ 26 h 53"/>
                  <a:gd name="T12" fmla="*/ 19 w 59"/>
                  <a:gd name="T13" fmla="*/ 24 h 53"/>
                  <a:gd name="T14" fmla="*/ 16 w 59"/>
                  <a:gd name="T15" fmla="*/ 32 h 53"/>
                  <a:gd name="T16" fmla="*/ 10 w 59"/>
                  <a:gd name="T17" fmla="*/ 32 h 53"/>
                  <a:gd name="T18" fmla="*/ 7 w 59"/>
                  <a:gd name="T19" fmla="*/ 27 h 53"/>
                  <a:gd name="T20" fmla="*/ 0 w 59"/>
                  <a:gd name="T21" fmla="*/ 33 h 53"/>
                  <a:gd name="T22" fmla="*/ 0 w 59"/>
                  <a:gd name="T23" fmla="*/ 38 h 53"/>
                  <a:gd name="T24" fmla="*/ 6 w 59"/>
                  <a:gd name="T25" fmla="*/ 41 h 53"/>
                  <a:gd name="T26" fmla="*/ 10 w 59"/>
                  <a:gd name="T27" fmla="*/ 47 h 53"/>
                  <a:gd name="T28" fmla="*/ 6 w 59"/>
                  <a:gd name="T29" fmla="*/ 49 h 53"/>
                  <a:gd name="T30" fmla="*/ 13 w 59"/>
                  <a:gd name="T31" fmla="*/ 53 h 53"/>
                  <a:gd name="T32" fmla="*/ 25 w 59"/>
                  <a:gd name="T33" fmla="*/ 50 h 53"/>
                  <a:gd name="T34" fmla="*/ 31 w 59"/>
                  <a:gd name="T35" fmla="*/ 33 h 53"/>
                  <a:gd name="T36" fmla="*/ 45 w 59"/>
                  <a:gd name="T37" fmla="*/ 36 h 53"/>
                  <a:gd name="T38" fmla="*/ 51 w 59"/>
                  <a:gd name="T39" fmla="*/ 40 h 53"/>
                  <a:gd name="T40" fmla="*/ 59 w 59"/>
                  <a:gd name="T41" fmla="*/ 30 h 53"/>
                  <a:gd name="T42" fmla="*/ 50 w 59"/>
                  <a:gd name="T43" fmla="*/ 15 h 53"/>
                  <a:gd name="T44" fmla="*/ 44 w 59"/>
                  <a:gd name="T45" fmla="*/ 0 h 53"/>
                  <a:gd name="T46" fmla="*/ 44 w 59"/>
                  <a:gd name="T47" fmla="*/ 0 h 53"/>
                  <a:gd name="T48" fmla="*/ 38 w 59"/>
                  <a:gd name="T49" fmla="*/ 3 h 53"/>
                  <a:gd name="T50" fmla="*/ 36 w 59"/>
                  <a:gd name="T51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9" h="53">
                    <a:moveTo>
                      <a:pt x="36" y="9"/>
                    </a:moveTo>
                    <a:lnTo>
                      <a:pt x="38" y="14"/>
                    </a:lnTo>
                    <a:lnTo>
                      <a:pt x="33" y="18"/>
                    </a:lnTo>
                    <a:lnTo>
                      <a:pt x="31" y="14"/>
                    </a:lnTo>
                    <a:lnTo>
                      <a:pt x="27" y="15"/>
                    </a:lnTo>
                    <a:lnTo>
                      <a:pt x="22" y="26"/>
                    </a:lnTo>
                    <a:lnTo>
                      <a:pt x="19" y="24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7" y="27"/>
                    </a:lnTo>
                    <a:lnTo>
                      <a:pt x="0" y="33"/>
                    </a:lnTo>
                    <a:lnTo>
                      <a:pt x="0" y="38"/>
                    </a:lnTo>
                    <a:lnTo>
                      <a:pt x="6" y="41"/>
                    </a:lnTo>
                    <a:lnTo>
                      <a:pt x="10" y="47"/>
                    </a:lnTo>
                    <a:lnTo>
                      <a:pt x="6" y="49"/>
                    </a:lnTo>
                    <a:lnTo>
                      <a:pt x="13" y="53"/>
                    </a:lnTo>
                    <a:lnTo>
                      <a:pt x="25" y="50"/>
                    </a:lnTo>
                    <a:lnTo>
                      <a:pt x="31" y="33"/>
                    </a:lnTo>
                    <a:lnTo>
                      <a:pt x="45" y="36"/>
                    </a:lnTo>
                    <a:lnTo>
                      <a:pt x="51" y="40"/>
                    </a:lnTo>
                    <a:lnTo>
                      <a:pt x="59" y="30"/>
                    </a:lnTo>
                    <a:lnTo>
                      <a:pt x="50" y="15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38" y="3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8" name="Freeform 4436">
                <a:extLst>
                  <a:ext uri="{FF2B5EF4-FFF2-40B4-BE49-F238E27FC236}">
                    <a16:creationId xmlns:a16="http://schemas.microsoft.com/office/drawing/2014/main" id="{5C9DF3B5-D119-AA6F-849B-A286C893D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69"/>
                <a:ext cx="29" cy="27"/>
              </a:xfrm>
              <a:custGeom>
                <a:avLst/>
                <a:gdLst>
                  <a:gd name="T0" fmla="*/ 36 w 59"/>
                  <a:gd name="T1" fmla="*/ 9 h 53"/>
                  <a:gd name="T2" fmla="*/ 38 w 59"/>
                  <a:gd name="T3" fmla="*/ 3 h 53"/>
                  <a:gd name="T4" fmla="*/ 44 w 59"/>
                  <a:gd name="T5" fmla="*/ 0 h 53"/>
                  <a:gd name="T6" fmla="*/ 44 w 59"/>
                  <a:gd name="T7" fmla="*/ 0 h 53"/>
                  <a:gd name="T8" fmla="*/ 50 w 59"/>
                  <a:gd name="T9" fmla="*/ 15 h 53"/>
                  <a:gd name="T10" fmla="*/ 59 w 59"/>
                  <a:gd name="T11" fmla="*/ 30 h 53"/>
                  <a:gd name="T12" fmla="*/ 51 w 59"/>
                  <a:gd name="T13" fmla="*/ 40 h 53"/>
                  <a:gd name="T14" fmla="*/ 45 w 59"/>
                  <a:gd name="T15" fmla="*/ 36 h 53"/>
                  <a:gd name="T16" fmla="*/ 31 w 59"/>
                  <a:gd name="T17" fmla="*/ 33 h 53"/>
                  <a:gd name="T18" fmla="*/ 25 w 59"/>
                  <a:gd name="T19" fmla="*/ 50 h 53"/>
                  <a:gd name="T20" fmla="*/ 13 w 59"/>
                  <a:gd name="T21" fmla="*/ 53 h 53"/>
                  <a:gd name="T22" fmla="*/ 6 w 59"/>
                  <a:gd name="T23" fmla="*/ 49 h 53"/>
                  <a:gd name="T24" fmla="*/ 10 w 59"/>
                  <a:gd name="T25" fmla="*/ 47 h 53"/>
                  <a:gd name="T26" fmla="*/ 6 w 59"/>
                  <a:gd name="T27" fmla="*/ 41 h 53"/>
                  <a:gd name="T28" fmla="*/ 0 w 59"/>
                  <a:gd name="T29" fmla="*/ 38 h 53"/>
                  <a:gd name="T30" fmla="*/ 0 w 59"/>
                  <a:gd name="T31" fmla="*/ 33 h 53"/>
                  <a:gd name="T32" fmla="*/ 7 w 59"/>
                  <a:gd name="T33" fmla="*/ 27 h 53"/>
                  <a:gd name="T34" fmla="*/ 10 w 59"/>
                  <a:gd name="T35" fmla="*/ 32 h 53"/>
                  <a:gd name="T36" fmla="*/ 16 w 59"/>
                  <a:gd name="T37" fmla="*/ 32 h 53"/>
                  <a:gd name="T38" fmla="*/ 19 w 59"/>
                  <a:gd name="T39" fmla="*/ 24 h 53"/>
                  <a:gd name="T40" fmla="*/ 22 w 59"/>
                  <a:gd name="T41" fmla="*/ 26 h 53"/>
                  <a:gd name="T42" fmla="*/ 27 w 59"/>
                  <a:gd name="T43" fmla="*/ 15 h 53"/>
                  <a:gd name="T44" fmla="*/ 31 w 59"/>
                  <a:gd name="T45" fmla="*/ 14 h 53"/>
                  <a:gd name="T46" fmla="*/ 33 w 59"/>
                  <a:gd name="T47" fmla="*/ 18 h 53"/>
                  <a:gd name="T48" fmla="*/ 38 w 59"/>
                  <a:gd name="T49" fmla="*/ 14 h 53"/>
                  <a:gd name="T50" fmla="*/ 36 w 59"/>
                  <a:gd name="T51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9" h="53">
                    <a:moveTo>
                      <a:pt x="36" y="9"/>
                    </a:moveTo>
                    <a:lnTo>
                      <a:pt x="38" y="3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50" y="15"/>
                    </a:lnTo>
                    <a:lnTo>
                      <a:pt x="59" y="30"/>
                    </a:lnTo>
                    <a:lnTo>
                      <a:pt x="51" y="40"/>
                    </a:lnTo>
                    <a:lnTo>
                      <a:pt x="45" y="36"/>
                    </a:lnTo>
                    <a:lnTo>
                      <a:pt x="31" y="33"/>
                    </a:lnTo>
                    <a:lnTo>
                      <a:pt x="25" y="50"/>
                    </a:lnTo>
                    <a:lnTo>
                      <a:pt x="13" y="53"/>
                    </a:lnTo>
                    <a:lnTo>
                      <a:pt x="6" y="49"/>
                    </a:lnTo>
                    <a:lnTo>
                      <a:pt x="10" y="47"/>
                    </a:lnTo>
                    <a:lnTo>
                      <a:pt x="6" y="41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7" y="27"/>
                    </a:lnTo>
                    <a:lnTo>
                      <a:pt x="10" y="32"/>
                    </a:lnTo>
                    <a:lnTo>
                      <a:pt x="16" y="32"/>
                    </a:lnTo>
                    <a:lnTo>
                      <a:pt x="19" y="24"/>
                    </a:lnTo>
                    <a:lnTo>
                      <a:pt x="22" y="26"/>
                    </a:lnTo>
                    <a:lnTo>
                      <a:pt x="27" y="15"/>
                    </a:lnTo>
                    <a:lnTo>
                      <a:pt x="31" y="14"/>
                    </a:lnTo>
                    <a:lnTo>
                      <a:pt x="33" y="18"/>
                    </a:lnTo>
                    <a:lnTo>
                      <a:pt x="38" y="14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9" name="Freeform 4437">
                <a:extLst>
                  <a:ext uri="{FF2B5EF4-FFF2-40B4-BE49-F238E27FC236}">
                    <a16:creationId xmlns:a16="http://schemas.microsoft.com/office/drawing/2014/main" id="{428AEA3D-4E54-3FC5-FDD1-9A0F83AE9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69"/>
                <a:ext cx="29" cy="27"/>
              </a:xfrm>
              <a:custGeom>
                <a:avLst/>
                <a:gdLst>
                  <a:gd name="T0" fmla="*/ 36 w 59"/>
                  <a:gd name="T1" fmla="*/ 9 h 53"/>
                  <a:gd name="T2" fmla="*/ 38 w 59"/>
                  <a:gd name="T3" fmla="*/ 3 h 53"/>
                  <a:gd name="T4" fmla="*/ 44 w 59"/>
                  <a:gd name="T5" fmla="*/ 0 h 53"/>
                  <a:gd name="T6" fmla="*/ 44 w 59"/>
                  <a:gd name="T7" fmla="*/ 0 h 53"/>
                  <a:gd name="T8" fmla="*/ 50 w 59"/>
                  <a:gd name="T9" fmla="*/ 15 h 53"/>
                  <a:gd name="T10" fmla="*/ 59 w 59"/>
                  <a:gd name="T11" fmla="*/ 30 h 53"/>
                  <a:gd name="T12" fmla="*/ 51 w 59"/>
                  <a:gd name="T13" fmla="*/ 40 h 53"/>
                  <a:gd name="T14" fmla="*/ 45 w 59"/>
                  <a:gd name="T15" fmla="*/ 36 h 53"/>
                  <a:gd name="T16" fmla="*/ 31 w 59"/>
                  <a:gd name="T17" fmla="*/ 33 h 53"/>
                  <a:gd name="T18" fmla="*/ 25 w 59"/>
                  <a:gd name="T19" fmla="*/ 50 h 53"/>
                  <a:gd name="T20" fmla="*/ 13 w 59"/>
                  <a:gd name="T21" fmla="*/ 53 h 53"/>
                  <a:gd name="T22" fmla="*/ 6 w 59"/>
                  <a:gd name="T23" fmla="*/ 49 h 53"/>
                  <a:gd name="T24" fmla="*/ 10 w 59"/>
                  <a:gd name="T25" fmla="*/ 47 h 53"/>
                  <a:gd name="T26" fmla="*/ 6 w 59"/>
                  <a:gd name="T27" fmla="*/ 41 h 53"/>
                  <a:gd name="T28" fmla="*/ 0 w 59"/>
                  <a:gd name="T29" fmla="*/ 38 h 53"/>
                  <a:gd name="T30" fmla="*/ 0 w 59"/>
                  <a:gd name="T31" fmla="*/ 33 h 53"/>
                  <a:gd name="T32" fmla="*/ 7 w 59"/>
                  <a:gd name="T33" fmla="*/ 27 h 53"/>
                  <a:gd name="T34" fmla="*/ 10 w 59"/>
                  <a:gd name="T35" fmla="*/ 32 h 53"/>
                  <a:gd name="T36" fmla="*/ 16 w 59"/>
                  <a:gd name="T37" fmla="*/ 32 h 53"/>
                  <a:gd name="T38" fmla="*/ 19 w 59"/>
                  <a:gd name="T39" fmla="*/ 24 h 53"/>
                  <a:gd name="T40" fmla="*/ 22 w 59"/>
                  <a:gd name="T41" fmla="*/ 26 h 53"/>
                  <a:gd name="T42" fmla="*/ 27 w 59"/>
                  <a:gd name="T43" fmla="*/ 15 h 53"/>
                  <a:gd name="T44" fmla="*/ 31 w 59"/>
                  <a:gd name="T45" fmla="*/ 14 h 53"/>
                  <a:gd name="T46" fmla="*/ 33 w 59"/>
                  <a:gd name="T47" fmla="*/ 18 h 53"/>
                  <a:gd name="T48" fmla="*/ 38 w 59"/>
                  <a:gd name="T49" fmla="*/ 14 h 53"/>
                  <a:gd name="T50" fmla="*/ 36 w 59"/>
                  <a:gd name="T51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9" h="53">
                    <a:moveTo>
                      <a:pt x="36" y="9"/>
                    </a:moveTo>
                    <a:lnTo>
                      <a:pt x="38" y="3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50" y="15"/>
                    </a:lnTo>
                    <a:lnTo>
                      <a:pt x="59" y="30"/>
                    </a:lnTo>
                    <a:lnTo>
                      <a:pt x="51" y="40"/>
                    </a:lnTo>
                    <a:lnTo>
                      <a:pt x="45" y="36"/>
                    </a:lnTo>
                    <a:lnTo>
                      <a:pt x="31" y="33"/>
                    </a:lnTo>
                    <a:lnTo>
                      <a:pt x="25" y="50"/>
                    </a:lnTo>
                    <a:lnTo>
                      <a:pt x="13" y="53"/>
                    </a:lnTo>
                    <a:lnTo>
                      <a:pt x="6" y="49"/>
                    </a:lnTo>
                    <a:lnTo>
                      <a:pt x="10" y="47"/>
                    </a:lnTo>
                    <a:lnTo>
                      <a:pt x="6" y="41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7" y="27"/>
                    </a:lnTo>
                    <a:lnTo>
                      <a:pt x="10" y="32"/>
                    </a:lnTo>
                    <a:lnTo>
                      <a:pt x="16" y="32"/>
                    </a:lnTo>
                    <a:lnTo>
                      <a:pt x="19" y="24"/>
                    </a:lnTo>
                    <a:lnTo>
                      <a:pt x="22" y="26"/>
                    </a:lnTo>
                    <a:lnTo>
                      <a:pt x="27" y="15"/>
                    </a:lnTo>
                    <a:lnTo>
                      <a:pt x="31" y="14"/>
                    </a:lnTo>
                    <a:lnTo>
                      <a:pt x="33" y="18"/>
                    </a:lnTo>
                    <a:lnTo>
                      <a:pt x="38" y="14"/>
                    </a:lnTo>
                    <a:lnTo>
                      <a:pt x="36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0" name="Freeform 4438">
                <a:extLst>
                  <a:ext uri="{FF2B5EF4-FFF2-40B4-BE49-F238E27FC236}">
                    <a16:creationId xmlns:a16="http://schemas.microsoft.com/office/drawing/2014/main" id="{4D72E9E7-4D5B-B6CA-5B10-0EAEDF16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35"/>
                <a:ext cx="19" cy="21"/>
              </a:xfrm>
              <a:custGeom>
                <a:avLst/>
                <a:gdLst>
                  <a:gd name="T0" fmla="*/ 20 w 38"/>
                  <a:gd name="T1" fmla="*/ 6 h 43"/>
                  <a:gd name="T2" fmla="*/ 10 w 38"/>
                  <a:gd name="T3" fmla="*/ 6 h 43"/>
                  <a:gd name="T4" fmla="*/ 8 w 38"/>
                  <a:gd name="T5" fmla="*/ 9 h 43"/>
                  <a:gd name="T6" fmla="*/ 0 w 38"/>
                  <a:gd name="T7" fmla="*/ 18 h 43"/>
                  <a:gd name="T8" fmla="*/ 8 w 38"/>
                  <a:gd name="T9" fmla="*/ 21 h 43"/>
                  <a:gd name="T10" fmla="*/ 8 w 38"/>
                  <a:gd name="T11" fmla="*/ 26 h 43"/>
                  <a:gd name="T12" fmla="*/ 11 w 38"/>
                  <a:gd name="T13" fmla="*/ 24 h 43"/>
                  <a:gd name="T14" fmla="*/ 17 w 38"/>
                  <a:gd name="T15" fmla="*/ 35 h 43"/>
                  <a:gd name="T16" fmla="*/ 11 w 38"/>
                  <a:gd name="T17" fmla="*/ 43 h 43"/>
                  <a:gd name="T18" fmla="*/ 17 w 38"/>
                  <a:gd name="T19" fmla="*/ 43 h 43"/>
                  <a:gd name="T20" fmla="*/ 20 w 38"/>
                  <a:gd name="T21" fmla="*/ 35 h 43"/>
                  <a:gd name="T22" fmla="*/ 25 w 38"/>
                  <a:gd name="T23" fmla="*/ 32 h 43"/>
                  <a:gd name="T24" fmla="*/ 28 w 38"/>
                  <a:gd name="T25" fmla="*/ 32 h 43"/>
                  <a:gd name="T26" fmla="*/ 26 w 38"/>
                  <a:gd name="T27" fmla="*/ 29 h 43"/>
                  <a:gd name="T28" fmla="*/ 37 w 38"/>
                  <a:gd name="T29" fmla="*/ 14 h 43"/>
                  <a:gd name="T30" fmla="*/ 38 w 38"/>
                  <a:gd name="T31" fmla="*/ 9 h 43"/>
                  <a:gd name="T32" fmla="*/ 34 w 38"/>
                  <a:gd name="T33" fmla="*/ 6 h 43"/>
                  <a:gd name="T34" fmla="*/ 32 w 38"/>
                  <a:gd name="T35" fmla="*/ 0 h 43"/>
                  <a:gd name="T36" fmla="*/ 20 w 38"/>
                  <a:gd name="T37" fmla="*/ 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43">
                    <a:moveTo>
                      <a:pt x="20" y="6"/>
                    </a:moveTo>
                    <a:lnTo>
                      <a:pt x="10" y="6"/>
                    </a:lnTo>
                    <a:lnTo>
                      <a:pt x="8" y="9"/>
                    </a:lnTo>
                    <a:lnTo>
                      <a:pt x="0" y="18"/>
                    </a:lnTo>
                    <a:lnTo>
                      <a:pt x="8" y="21"/>
                    </a:lnTo>
                    <a:lnTo>
                      <a:pt x="8" y="26"/>
                    </a:lnTo>
                    <a:lnTo>
                      <a:pt x="11" y="24"/>
                    </a:lnTo>
                    <a:lnTo>
                      <a:pt x="17" y="35"/>
                    </a:lnTo>
                    <a:lnTo>
                      <a:pt x="11" y="43"/>
                    </a:lnTo>
                    <a:lnTo>
                      <a:pt x="17" y="43"/>
                    </a:lnTo>
                    <a:lnTo>
                      <a:pt x="20" y="35"/>
                    </a:lnTo>
                    <a:lnTo>
                      <a:pt x="25" y="32"/>
                    </a:lnTo>
                    <a:lnTo>
                      <a:pt x="28" y="32"/>
                    </a:lnTo>
                    <a:lnTo>
                      <a:pt x="26" y="29"/>
                    </a:lnTo>
                    <a:lnTo>
                      <a:pt x="37" y="14"/>
                    </a:lnTo>
                    <a:lnTo>
                      <a:pt x="38" y="9"/>
                    </a:lnTo>
                    <a:lnTo>
                      <a:pt x="34" y="6"/>
                    </a:lnTo>
                    <a:lnTo>
                      <a:pt x="32" y="0"/>
                    </a:lnTo>
                    <a:lnTo>
                      <a:pt x="20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1" name="Freeform 4439">
                <a:extLst>
                  <a:ext uri="{FF2B5EF4-FFF2-40B4-BE49-F238E27FC236}">
                    <a16:creationId xmlns:a16="http://schemas.microsoft.com/office/drawing/2014/main" id="{1FF9BBA1-B4C0-3E9F-D628-D8D703E3F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35"/>
                <a:ext cx="19" cy="21"/>
              </a:xfrm>
              <a:custGeom>
                <a:avLst/>
                <a:gdLst>
                  <a:gd name="T0" fmla="*/ 20 w 38"/>
                  <a:gd name="T1" fmla="*/ 6 h 43"/>
                  <a:gd name="T2" fmla="*/ 32 w 38"/>
                  <a:gd name="T3" fmla="*/ 0 h 43"/>
                  <a:gd name="T4" fmla="*/ 34 w 38"/>
                  <a:gd name="T5" fmla="*/ 6 h 43"/>
                  <a:gd name="T6" fmla="*/ 38 w 38"/>
                  <a:gd name="T7" fmla="*/ 9 h 43"/>
                  <a:gd name="T8" fmla="*/ 37 w 38"/>
                  <a:gd name="T9" fmla="*/ 14 h 43"/>
                  <a:gd name="T10" fmla="*/ 26 w 38"/>
                  <a:gd name="T11" fmla="*/ 29 h 43"/>
                  <a:gd name="T12" fmla="*/ 28 w 38"/>
                  <a:gd name="T13" fmla="*/ 32 h 43"/>
                  <a:gd name="T14" fmla="*/ 25 w 38"/>
                  <a:gd name="T15" fmla="*/ 32 h 43"/>
                  <a:gd name="T16" fmla="*/ 20 w 38"/>
                  <a:gd name="T17" fmla="*/ 35 h 43"/>
                  <a:gd name="T18" fmla="*/ 17 w 38"/>
                  <a:gd name="T19" fmla="*/ 43 h 43"/>
                  <a:gd name="T20" fmla="*/ 11 w 38"/>
                  <a:gd name="T21" fmla="*/ 43 h 43"/>
                  <a:gd name="T22" fmla="*/ 17 w 38"/>
                  <a:gd name="T23" fmla="*/ 35 h 43"/>
                  <a:gd name="T24" fmla="*/ 11 w 38"/>
                  <a:gd name="T25" fmla="*/ 24 h 43"/>
                  <a:gd name="T26" fmla="*/ 8 w 38"/>
                  <a:gd name="T27" fmla="*/ 26 h 43"/>
                  <a:gd name="T28" fmla="*/ 8 w 38"/>
                  <a:gd name="T29" fmla="*/ 21 h 43"/>
                  <a:gd name="T30" fmla="*/ 0 w 38"/>
                  <a:gd name="T31" fmla="*/ 18 h 43"/>
                  <a:gd name="T32" fmla="*/ 8 w 38"/>
                  <a:gd name="T33" fmla="*/ 9 h 43"/>
                  <a:gd name="T34" fmla="*/ 10 w 38"/>
                  <a:gd name="T35" fmla="*/ 6 h 43"/>
                  <a:gd name="T36" fmla="*/ 20 w 38"/>
                  <a:gd name="T37" fmla="*/ 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43">
                    <a:moveTo>
                      <a:pt x="20" y="6"/>
                    </a:moveTo>
                    <a:lnTo>
                      <a:pt x="32" y="0"/>
                    </a:lnTo>
                    <a:lnTo>
                      <a:pt x="34" y="6"/>
                    </a:lnTo>
                    <a:lnTo>
                      <a:pt x="38" y="9"/>
                    </a:lnTo>
                    <a:lnTo>
                      <a:pt x="37" y="14"/>
                    </a:lnTo>
                    <a:lnTo>
                      <a:pt x="26" y="29"/>
                    </a:lnTo>
                    <a:lnTo>
                      <a:pt x="28" y="32"/>
                    </a:lnTo>
                    <a:lnTo>
                      <a:pt x="25" y="32"/>
                    </a:lnTo>
                    <a:lnTo>
                      <a:pt x="20" y="35"/>
                    </a:lnTo>
                    <a:lnTo>
                      <a:pt x="17" y="43"/>
                    </a:lnTo>
                    <a:lnTo>
                      <a:pt x="11" y="43"/>
                    </a:lnTo>
                    <a:lnTo>
                      <a:pt x="17" y="35"/>
                    </a:lnTo>
                    <a:lnTo>
                      <a:pt x="11" y="24"/>
                    </a:lnTo>
                    <a:lnTo>
                      <a:pt x="8" y="26"/>
                    </a:lnTo>
                    <a:lnTo>
                      <a:pt x="8" y="21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10" y="6"/>
                    </a:lnTo>
                    <a:lnTo>
                      <a:pt x="2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2" name="Freeform 4440">
                <a:extLst>
                  <a:ext uri="{FF2B5EF4-FFF2-40B4-BE49-F238E27FC236}">
                    <a16:creationId xmlns:a16="http://schemas.microsoft.com/office/drawing/2014/main" id="{831119E6-0218-9594-B5E6-F5EFE62F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35"/>
                <a:ext cx="19" cy="21"/>
              </a:xfrm>
              <a:custGeom>
                <a:avLst/>
                <a:gdLst>
                  <a:gd name="T0" fmla="*/ 20 w 38"/>
                  <a:gd name="T1" fmla="*/ 6 h 43"/>
                  <a:gd name="T2" fmla="*/ 32 w 38"/>
                  <a:gd name="T3" fmla="*/ 0 h 43"/>
                  <a:gd name="T4" fmla="*/ 34 w 38"/>
                  <a:gd name="T5" fmla="*/ 6 h 43"/>
                  <a:gd name="T6" fmla="*/ 38 w 38"/>
                  <a:gd name="T7" fmla="*/ 9 h 43"/>
                  <a:gd name="T8" fmla="*/ 37 w 38"/>
                  <a:gd name="T9" fmla="*/ 14 h 43"/>
                  <a:gd name="T10" fmla="*/ 26 w 38"/>
                  <a:gd name="T11" fmla="*/ 29 h 43"/>
                  <a:gd name="T12" fmla="*/ 28 w 38"/>
                  <a:gd name="T13" fmla="*/ 32 h 43"/>
                  <a:gd name="T14" fmla="*/ 25 w 38"/>
                  <a:gd name="T15" fmla="*/ 32 h 43"/>
                  <a:gd name="T16" fmla="*/ 20 w 38"/>
                  <a:gd name="T17" fmla="*/ 35 h 43"/>
                  <a:gd name="T18" fmla="*/ 17 w 38"/>
                  <a:gd name="T19" fmla="*/ 43 h 43"/>
                  <a:gd name="T20" fmla="*/ 11 w 38"/>
                  <a:gd name="T21" fmla="*/ 43 h 43"/>
                  <a:gd name="T22" fmla="*/ 17 w 38"/>
                  <a:gd name="T23" fmla="*/ 35 h 43"/>
                  <a:gd name="T24" fmla="*/ 11 w 38"/>
                  <a:gd name="T25" fmla="*/ 24 h 43"/>
                  <a:gd name="T26" fmla="*/ 8 w 38"/>
                  <a:gd name="T27" fmla="*/ 26 h 43"/>
                  <a:gd name="T28" fmla="*/ 8 w 38"/>
                  <a:gd name="T29" fmla="*/ 21 h 43"/>
                  <a:gd name="T30" fmla="*/ 0 w 38"/>
                  <a:gd name="T31" fmla="*/ 18 h 43"/>
                  <a:gd name="T32" fmla="*/ 8 w 38"/>
                  <a:gd name="T33" fmla="*/ 9 h 43"/>
                  <a:gd name="T34" fmla="*/ 10 w 38"/>
                  <a:gd name="T35" fmla="*/ 6 h 43"/>
                  <a:gd name="T36" fmla="*/ 20 w 38"/>
                  <a:gd name="T37" fmla="*/ 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43">
                    <a:moveTo>
                      <a:pt x="20" y="6"/>
                    </a:moveTo>
                    <a:lnTo>
                      <a:pt x="32" y="0"/>
                    </a:lnTo>
                    <a:lnTo>
                      <a:pt x="34" y="6"/>
                    </a:lnTo>
                    <a:lnTo>
                      <a:pt x="38" y="9"/>
                    </a:lnTo>
                    <a:lnTo>
                      <a:pt x="37" y="14"/>
                    </a:lnTo>
                    <a:lnTo>
                      <a:pt x="26" y="29"/>
                    </a:lnTo>
                    <a:lnTo>
                      <a:pt x="28" y="32"/>
                    </a:lnTo>
                    <a:lnTo>
                      <a:pt x="25" y="32"/>
                    </a:lnTo>
                    <a:lnTo>
                      <a:pt x="20" y="35"/>
                    </a:lnTo>
                    <a:lnTo>
                      <a:pt x="17" y="43"/>
                    </a:lnTo>
                    <a:lnTo>
                      <a:pt x="11" y="43"/>
                    </a:lnTo>
                    <a:lnTo>
                      <a:pt x="17" y="35"/>
                    </a:lnTo>
                    <a:lnTo>
                      <a:pt x="11" y="24"/>
                    </a:lnTo>
                    <a:lnTo>
                      <a:pt x="8" y="26"/>
                    </a:lnTo>
                    <a:lnTo>
                      <a:pt x="8" y="21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10" y="6"/>
                    </a:lnTo>
                    <a:lnTo>
                      <a:pt x="2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3" name="Freeform 4441">
                <a:extLst>
                  <a:ext uri="{FF2B5EF4-FFF2-40B4-BE49-F238E27FC236}">
                    <a16:creationId xmlns:a16="http://schemas.microsoft.com/office/drawing/2014/main" id="{3D3846DD-0B77-1785-FAA0-984C830AD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517"/>
                <a:ext cx="111" cy="156"/>
              </a:xfrm>
              <a:custGeom>
                <a:avLst/>
                <a:gdLst>
                  <a:gd name="T0" fmla="*/ 2 w 223"/>
                  <a:gd name="T1" fmla="*/ 55 h 310"/>
                  <a:gd name="T2" fmla="*/ 29 w 223"/>
                  <a:gd name="T3" fmla="*/ 49 h 310"/>
                  <a:gd name="T4" fmla="*/ 18 w 223"/>
                  <a:gd name="T5" fmla="*/ 81 h 310"/>
                  <a:gd name="T6" fmla="*/ 9 w 223"/>
                  <a:gd name="T7" fmla="*/ 97 h 310"/>
                  <a:gd name="T8" fmla="*/ 11 w 223"/>
                  <a:gd name="T9" fmla="*/ 119 h 310"/>
                  <a:gd name="T10" fmla="*/ 11 w 223"/>
                  <a:gd name="T11" fmla="*/ 138 h 310"/>
                  <a:gd name="T12" fmla="*/ 11 w 223"/>
                  <a:gd name="T13" fmla="*/ 144 h 310"/>
                  <a:gd name="T14" fmla="*/ 9 w 223"/>
                  <a:gd name="T15" fmla="*/ 146 h 310"/>
                  <a:gd name="T16" fmla="*/ 17 w 223"/>
                  <a:gd name="T17" fmla="*/ 172 h 310"/>
                  <a:gd name="T18" fmla="*/ 23 w 223"/>
                  <a:gd name="T19" fmla="*/ 187 h 310"/>
                  <a:gd name="T20" fmla="*/ 17 w 223"/>
                  <a:gd name="T21" fmla="*/ 207 h 310"/>
                  <a:gd name="T22" fmla="*/ 30 w 223"/>
                  <a:gd name="T23" fmla="*/ 204 h 310"/>
                  <a:gd name="T24" fmla="*/ 50 w 223"/>
                  <a:gd name="T25" fmla="*/ 208 h 310"/>
                  <a:gd name="T26" fmla="*/ 44 w 223"/>
                  <a:gd name="T27" fmla="*/ 228 h 310"/>
                  <a:gd name="T28" fmla="*/ 24 w 223"/>
                  <a:gd name="T29" fmla="*/ 246 h 310"/>
                  <a:gd name="T30" fmla="*/ 15 w 223"/>
                  <a:gd name="T31" fmla="*/ 267 h 310"/>
                  <a:gd name="T32" fmla="*/ 24 w 223"/>
                  <a:gd name="T33" fmla="*/ 281 h 310"/>
                  <a:gd name="T34" fmla="*/ 26 w 223"/>
                  <a:gd name="T35" fmla="*/ 299 h 310"/>
                  <a:gd name="T36" fmla="*/ 41 w 223"/>
                  <a:gd name="T37" fmla="*/ 301 h 310"/>
                  <a:gd name="T38" fmla="*/ 56 w 223"/>
                  <a:gd name="T39" fmla="*/ 284 h 310"/>
                  <a:gd name="T40" fmla="*/ 65 w 223"/>
                  <a:gd name="T41" fmla="*/ 295 h 310"/>
                  <a:gd name="T42" fmla="*/ 82 w 223"/>
                  <a:gd name="T43" fmla="*/ 299 h 310"/>
                  <a:gd name="T44" fmla="*/ 91 w 223"/>
                  <a:gd name="T45" fmla="*/ 280 h 310"/>
                  <a:gd name="T46" fmla="*/ 100 w 223"/>
                  <a:gd name="T47" fmla="*/ 251 h 310"/>
                  <a:gd name="T48" fmla="*/ 106 w 223"/>
                  <a:gd name="T49" fmla="*/ 243 h 310"/>
                  <a:gd name="T50" fmla="*/ 125 w 223"/>
                  <a:gd name="T51" fmla="*/ 237 h 310"/>
                  <a:gd name="T52" fmla="*/ 129 w 223"/>
                  <a:gd name="T53" fmla="*/ 223 h 310"/>
                  <a:gd name="T54" fmla="*/ 152 w 223"/>
                  <a:gd name="T55" fmla="*/ 213 h 310"/>
                  <a:gd name="T56" fmla="*/ 147 w 223"/>
                  <a:gd name="T57" fmla="*/ 185 h 310"/>
                  <a:gd name="T58" fmla="*/ 169 w 223"/>
                  <a:gd name="T59" fmla="*/ 193 h 310"/>
                  <a:gd name="T60" fmla="*/ 184 w 223"/>
                  <a:gd name="T61" fmla="*/ 187 h 310"/>
                  <a:gd name="T62" fmla="*/ 205 w 223"/>
                  <a:gd name="T63" fmla="*/ 178 h 310"/>
                  <a:gd name="T64" fmla="*/ 199 w 223"/>
                  <a:gd name="T65" fmla="*/ 158 h 310"/>
                  <a:gd name="T66" fmla="*/ 190 w 223"/>
                  <a:gd name="T67" fmla="*/ 144 h 310"/>
                  <a:gd name="T68" fmla="*/ 190 w 223"/>
                  <a:gd name="T69" fmla="*/ 125 h 310"/>
                  <a:gd name="T70" fmla="*/ 184 w 223"/>
                  <a:gd name="T71" fmla="*/ 97 h 310"/>
                  <a:gd name="T72" fmla="*/ 196 w 223"/>
                  <a:gd name="T73" fmla="*/ 84 h 310"/>
                  <a:gd name="T74" fmla="*/ 205 w 223"/>
                  <a:gd name="T75" fmla="*/ 74 h 310"/>
                  <a:gd name="T76" fmla="*/ 219 w 223"/>
                  <a:gd name="T77" fmla="*/ 74 h 310"/>
                  <a:gd name="T78" fmla="*/ 211 w 223"/>
                  <a:gd name="T79" fmla="*/ 56 h 310"/>
                  <a:gd name="T80" fmla="*/ 197 w 223"/>
                  <a:gd name="T81" fmla="*/ 62 h 310"/>
                  <a:gd name="T82" fmla="*/ 190 w 223"/>
                  <a:gd name="T83" fmla="*/ 58 h 310"/>
                  <a:gd name="T84" fmla="*/ 178 w 223"/>
                  <a:gd name="T85" fmla="*/ 49 h 310"/>
                  <a:gd name="T86" fmla="*/ 161 w 223"/>
                  <a:gd name="T87" fmla="*/ 41 h 310"/>
                  <a:gd name="T88" fmla="*/ 140 w 223"/>
                  <a:gd name="T89" fmla="*/ 44 h 310"/>
                  <a:gd name="T90" fmla="*/ 106 w 223"/>
                  <a:gd name="T91" fmla="*/ 52 h 310"/>
                  <a:gd name="T92" fmla="*/ 78 w 223"/>
                  <a:gd name="T93" fmla="*/ 44 h 310"/>
                  <a:gd name="T94" fmla="*/ 78 w 223"/>
                  <a:gd name="T95" fmla="*/ 20 h 310"/>
                  <a:gd name="T96" fmla="*/ 53 w 223"/>
                  <a:gd name="T97" fmla="*/ 8 h 310"/>
                  <a:gd name="T98" fmla="*/ 30 w 223"/>
                  <a:gd name="T99" fmla="*/ 9 h 310"/>
                  <a:gd name="T100" fmla="*/ 20 w 223"/>
                  <a:gd name="T101" fmla="*/ 27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310">
                    <a:moveTo>
                      <a:pt x="15" y="39"/>
                    </a:moveTo>
                    <a:lnTo>
                      <a:pt x="14" y="46"/>
                    </a:lnTo>
                    <a:lnTo>
                      <a:pt x="9" y="44"/>
                    </a:lnTo>
                    <a:lnTo>
                      <a:pt x="2" y="55"/>
                    </a:lnTo>
                    <a:lnTo>
                      <a:pt x="9" y="65"/>
                    </a:lnTo>
                    <a:lnTo>
                      <a:pt x="15" y="62"/>
                    </a:lnTo>
                    <a:lnTo>
                      <a:pt x="20" y="55"/>
                    </a:lnTo>
                    <a:lnTo>
                      <a:pt x="29" y="49"/>
                    </a:lnTo>
                    <a:lnTo>
                      <a:pt x="33" y="65"/>
                    </a:lnTo>
                    <a:lnTo>
                      <a:pt x="24" y="71"/>
                    </a:lnTo>
                    <a:lnTo>
                      <a:pt x="18" y="71"/>
                    </a:lnTo>
                    <a:lnTo>
                      <a:pt x="18" y="81"/>
                    </a:lnTo>
                    <a:lnTo>
                      <a:pt x="12" y="85"/>
                    </a:lnTo>
                    <a:lnTo>
                      <a:pt x="11" y="93"/>
                    </a:lnTo>
                    <a:lnTo>
                      <a:pt x="6" y="93"/>
                    </a:lnTo>
                    <a:lnTo>
                      <a:pt x="9" y="97"/>
                    </a:lnTo>
                    <a:lnTo>
                      <a:pt x="15" y="103"/>
                    </a:lnTo>
                    <a:lnTo>
                      <a:pt x="17" y="111"/>
                    </a:lnTo>
                    <a:lnTo>
                      <a:pt x="15" y="117"/>
                    </a:lnTo>
                    <a:lnTo>
                      <a:pt x="11" y="119"/>
                    </a:lnTo>
                    <a:lnTo>
                      <a:pt x="9" y="123"/>
                    </a:lnTo>
                    <a:lnTo>
                      <a:pt x="3" y="128"/>
                    </a:lnTo>
                    <a:lnTo>
                      <a:pt x="11" y="132"/>
                    </a:lnTo>
                    <a:lnTo>
                      <a:pt x="11" y="138"/>
                    </a:lnTo>
                    <a:lnTo>
                      <a:pt x="17" y="137"/>
                    </a:lnTo>
                    <a:lnTo>
                      <a:pt x="17" y="137"/>
                    </a:lnTo>
                    <a:lnTo>
                      <a:pt x="15" y="141"/>
                    </a:lnTo>
                    <a:lnTo>
                      <a:pt x="11" y="144"/>
                    </a:lnTo>
                    <a:lnTo>
                      <a:pt x="5" y="141"/>
                    </a:lnTo>
                    <a:lnTo>
                      <a:pt x="0" y="144"/>
                    </a:lnTo>
                    <a:lnTo>
                      <a:pt x="5" y="150"/>
                    </a:lnTo>
                    <a:lnTo>
                      <a:pt x="9" y="146"/>
                    </a:lnTo>
                    <a:lnTo>
                      <a:pt x="12" y="146"/>
                    </a:lnTo>
                    <a:lnTo>
                      <a:pt x="15" y="152"/>
                    </a:lnTo>
                    <a:lnTo>
                      <a:pt x="21" y="158"/>
                    </a:lnTo>
                    <a:lnTo>
                      <a:pt x="17" y="172"/>
                    </a:lnTo>
                    <a:lnTo>
                      <a:pt x="27" y="176"/>
                    </a:lnTo>
                    <a:lnTo>
                      <a:pt x="29" y="176"/>
                    </a:lnTo>
                    <a:lnTo>
                      <a:pt x="27" y="184"/>
                    </a:lnTo>
                    <a:lnTo>
                      <a:pt x="23" y="187"/>
                    </a:lnTo>
                    <a:lnTo>
                      <a:pt x="24" y="191"/>
                    </a:lnTo>
                    <a:lnTo>
                      <a:pt x="15" y="199"/>
                    </a:lnTo>
                    <a:lnTo>
                      <a:pt x="14" y="204"/>
                    </a:lnTo>
                    <a:lnTo>
                      <a:pt x="17" y="207"/>
                    </a:lnTo>
                    <a:lnTo>
                      <a:pt x="26" y="207"/>
                    </a:lnTo>
                    <a:lnTo>
                      <a:pt x="29" y="214"/>
                    </a:lnTo>
                    <a:lnTo>
                      <a:pt x="32" y="210"/>
                    </a:lnTo>
                    <a:lnTo>
                      <a:pt x="30" y="204"/>
                    </a:lnTo>
                    <a:lnTo>
                      <a:pt x="33" y="199"/>
                    </a:lnTo>
                    <a:lnTo>
                      <a:pt x="40" y="198"/>
                    </a:lnTo>
                    <a:lnTo>
                      <a:pt x="50" y="202"/>
                    </a:lnTo>
                    <a:lnTo>
                      <a:pt x="50" y="208"/>
                    </a:lnTo>
                    <a:lnTo>
                      <a:pt x="50" y="214"/>
                    </a:lnTo>
                    <a:lnTo>
                      <a:pt x="44" y="214"/>
                    </a:lnTo>
                    <a:lnTo>
                      <a:pt x="41" y="219"/>
                    </a:lnTo>
                    <a:lnTo>
                      <a:pt x="44" y="228"/>
                    </a:lnTo>
                    <a:lnTo>
                      <a:pt x="38" y="234"/>
                    </a:lnTo>
                    <a:lnTo>
                      <a:pt x="29" y="239"/>
                    </a:lnTo>
                    <a:lnTo>
                      <a:pt x="30" y="245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1" y="252"/>
                    </a:lnTo>
                    <a:lnTo>
                      <a:pt x="15" y="257"/>
                    </a:lnTo>
                    <a:lnTo>
                      <a:pt x="15" y="267"/>
                    </a:lnTo>
                    <a:lnTo>
                      <a:pt x="11" y="274"/>
                    </a:lnTo>
                    <a:lnTo>
                      <a:pt x="11" y="278"/>
                    </a:lnTo>
                    <a:lnTo>
                      <a:pt x="14" y="281"/>
                    </a:lnTo>
                    <a:lnTo>
                      <a:pt x="24" y="281"/>
                    </a:lnTo>
                    <a:lnTo>
                      <a:pt x="14" y="287"/>
                    </a:lnTo>
                    <a:lnTo>
                      <a:pt x="18" y="292"/>
                    </a:lnTo>
                    <a:lnTo>
                      <a:pt x="21" y="298"/>
                    </a:lnTo>
                    <a:lnTo>
                      <a:pt x="26" y="299"/>
                    </a:lnTo>
                    <a:lnTo>
                      <a:pt x="27" y="307"/>
                    </a:lnTo>
                    <a:lnTo>
                      <a:pt x="33" y="310"/>
                    </a:lnTo>
                    <a:lnTo>
                      <a:pt x="44" y="302"/>
                    </a:lnTo>
                    <a:lnTo>
                      <a:pt x="41" y="301"/>
                    </a:lnTo>
                    <a:lnTo>
                      <a:pt x="35" y="301"/>
                    </a:lnTo>
                    <a:lnTo>
                      <a:pt x="38" y="287"/>
                    </a:lnTo>
                    <a:lnTo>
                      <a:pt x="44" y="287"/>
                    </a:lnTo>
                    <a:lnTo>
                      <a:pt x="56" y="284"/>
                    </a:lnTo>
                    <a:lnTo>
                      <a:pt x="58" y="286"/>
                    </a:lnTo>
                    <a:lnTo>
                      <a:pt x="55" y="296"/>
                    </a:lnTo>
                    <a:lnTo>
                      <a:pt x="61" y="290"/>
                    </a:lnTo>
                    <a:lnTo>
                      <a:pt x="65" y="295"/>
                    </a:lnTo>
                    <a:lnTo>
                      <a:pt x="71" y="296"/>
                    </a:lnTo>
                    <a:lnTo>
                      <a:pt x="73" y="304"/>
                    </a:lnTo>
                    <a:lnTo>
                      <a:pt x="74" y="302"/>
                    </a:lnTo>
                    <a:lnTo>
                      <a:pt x="82" y="299"/>
                    </a:lnTo>
                    <a:lnTo>
                      <a:pt x="87" y="293"/>
                    </a:lnTo>
                    <a:lnTo>
                      <a:pt x="84" y="286"/>
                    </a:lnTo>
                    <a:lnTo>
                      <a:pt x="88" y="280"/>
                    </a:lnTo>
                    <a:lnTo>
                      <a:pt x="91" y="280"/>
                    </a:lnTo>
                    <a:lnTo>
                      <a:pt x="93" y="270"/>
                    </a:lnTo>
                    <a:lnTo>
                      <a:pt x="97" y="257"/>
                    </a:lnTo>
                    <a:lnTo>
                      <a:pt x="96" y="254"/>
                    </a:lnTo>
                    <a:lnTo>
                      <a:pt x="100" y="251"/>
                    </a:lnTo>
                    <a:lnTo>
                      <a:pt x="102" y="246"/>
                    </a:lnTo>
                    <a:lnTo>
                      <a:pt x="100" y="242"/>
                    </a:lnTo>
                    <a:lnTo>
                      <a:pt x="103" y="237"/>
                    </a:lnTo>
                    <a:lnTo>
                      <a:pt x="106" y="243"/>
                    </a:lnTo>
                    <a:lnTo>
                      <a:pt x="112" y="239"/>
                    </a:lnTo>
                    <a:lnTo>
                      <a:pt x="118" y="237"/>
                    </a:lnTo>
                    <a:lnTo>
                      <a:pt x="123" y="245"/>
                    </a:lnTo>
                    <a:lnTo>
                      <a:pt x="125" y="237"/>
                    </a:lnTo>
                    <a:lnTo>
                      <a:pt x="122" y="229"/>
                    </a:lnTo>
                    <a:lnTo>
                      <a:pt x="125" y="226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37" y="223"/>
                    </a:lnTo>
                    <a:lnTo>
                      <a:pt x="138" y="220"/>
                    </a:lnTo>
                    <a:lnTo>
                      <a:pt x="149" y="220"/>
                    </a:lnTo>
                    <a:lnTo>
                      <a:pt x="152" y="213"/>
                    </a:lnTo>
                    <a:lnTo>
                      <a:pt x="146" y="208"/>
                    </a:lnTo>
                    <a:lnTo>
                      <a:pt x="147" y="202"/>
                    </a:lnTo>
                    <a:lnTo>
                      <a:pt x="141" y="190"/>
                    </a:lnTo>
                    <a:lnTo>
                      <a:pt x="147" y="185"/>
                    </a:lnTo>
                    <a:lnTo>
                      <a:pt x="153" y="190"/>
                    </a:lnTo>
                    <a:lnTo>
                      <a:pt x="156" y="196"/>
                    </a:lnTo>
                    <a:lnTo>
                      <a:pt x="161" y="196"/>
                    </a:lnTo>
                    <a:lnTo>
                      <a:pt x="169" y="193"/>
                    </a:lnTo>
                    <a:lnTo>
                      <a:pt x="172" y="187"/>
                    </a:lnTo>
                    <a:lnTo>
                      <a:pt x="175" y="181"/>
                    </a:lnTo>
                    <a:lnTo>
                      <a:pt x="179" y="181"/>
                    </a:lnTo>
                    <a:lnTo>
                      <a:pt x="184" y="187"/>
                    </a:lnTo>
                    <a:lnTo>
                      <a:pt x="193" y="181"/>
                    </a:lnTo>
                    <a:lnTo>
                      <a:pt x="196" y="179"/>
                    </a:lnTo>
                    <a:lnTo>
                      <a:pt x="200" y="181"/>
                    </a:lnTo>
                    <a:lnTo>
                      <a:pt x="205" y="178"/>
                    </a:lnTo>
                    <a:lnTo>
                      <a:pt x="203" y="173"/>
                    </a:lnTo>
                    <a:lnTo>
                      <a:pt x="199" y="167"/>
                    </a:lnTo>
                    <a:lnTo>
                      <a:pt x="205" y="158"/>
                    </a:lnTo>
                    <a:lnTo>
                      <a:pt x="199" y="158"/>
                    </a:lnTo>
                    <a:lnTo>
                      <a:pt x="193" y="155"/>
                    </a:lnTo>
                    <a:lnTo>
                      <a:pt x="196" y="150"/>
                    </a:lnTo>
                    <a:lnTo>
                      <a:pt x="193" y="144"/>
                    </a:lnTo>
                    <a:lnTo>
                      <a:pt x="190" y="144"/>
                    </a:lnTo>
                    <a:lnTo>
                      <a:pt x="187" y="144"/>
                    </a:lnTo>
                    <a:lnTo>
                      <a:pt x="187" y="140"/>
                    </a:lnTo>
                    <a:lnTo>
                      <a:pt x="193" y="128"/>
                    </a:lnTo>
                    <a:lnTo>
                      <a:pt x="190" y="125"/>
                    </a:lnTo>
                    <a:lnTo>
                      <a:pt x="193" y="115"/>
                    </a:lnTo>
                    <a:lnTo>
                      <a:pt x="193" y="108"/>
                    </a:lnTo>
                    <a:lnTo>
                      <a:pt x="197" y="105"/>
                    </a:lnTo>
                    <a:lnTo>
                      <a:pt x="184" y="97"/>
                    </a:lnTo>
                    <a:lnTo>
                      <a:pt x="178" y="96"/>
                    </a:lnTo>
                    <a:lnTo>
                      <a:pt x="182" y="85"/>
                    </a:lnTo>
                    <a:lnTo>
                      <a:pt x="190" y="81"/>
                    </a:lnTo>
                    <a:lnTo>
                      <a:pt x="196" y="84"/>
                    </a:lnTo>
                    <a:lnTo>
                      <a:pt x="199" y="82"/>
                    </a:lnTo>
                    <a:lnTo>
                      <a:pt x="199" y="77"/>
                    </a:lnTo>
                    <a:lnTo>
                      <a:pt x="200" y="74"/>
                    </a:lnTo>
                    <a:lnTo>
                      <a:pt x="205" y="74"/>
                    </a:lnTo>
                    <a:lnTo>
                      <a:pt x="206" y="81"/>
                    </a:lnTo>
                    <a:lnTo>
                      <a:pt x="216" y="81"/>
                    </a:lnTo>
                    <a:lnTo>
                      <a:pt x="213" y="74"/>
                    </a:lnTo>
                    <a:lnTo>
                      <a:pt x="219" y="74"/>
                    </a:lnTo>
                    <a:lnTo>
                      <a:pt x="223" y="70"/>
                    </a:lnTo>
                    <a:lnTo>
                      <a:pt x="223" y="62"/>
                    </a:lnTo>
                    <a:lnTo>
                      <a:pt x="219" y="58"/>
                    </a:lnTo>
                    <a:lnTo>
                      <a:pt x="211" y="56"/>
                    </a:lnTo>
                    <a:lnTo>
                      <a:pt x="208" y="58"/>
                    </a:lnTo>
                    <a:lnTo>
                      <a:pt x="205" y="59"/>
                    </a:lnTo>
                    <a:lnTo>
                      <a:pt x="200" y="58"/>
                    </a:lnTo>
                    <a:lnTo>
                      <a:pt x="197" y="62"/>
                    </a:lnTo>
                    <a:lnTo>
                      <a:pt x="193" y="65"/>
                    </a:lnTo>
                    <a:lnTo>
                      <a:pt x="185" y="64"/>
                    </a:lnTo>
                    <a:lnTo>
                      <a:pt x="184" y="62"/>
                    </a:lnTo>
                    <a:lnTo>
                      <a:pt x="190" y="58"/>
                    </a:lnTo>
                    <a:lnTo>
                      <a:pt x="187" y="53"/>
                    </a:lnTo>
                    <a:lnTo>
                      <a:pt x="184" y="55"/>
                    </a:lnTo>
                    <a:lnTo>
                      <a:pt x="182" y="50"/>
                    </a:lnTo>
                    <a:lnTo>
                      <a:pt x="178" y="49"/>
                    </a:lnTo>
                    <a:lnTo>
                      <a:pt x="173" y="44"/>
                    </a:lnTo>
                    <a:lnTo>
                      <a:pt x="167" y="46"/>
                    </a:lnTo>
                    <a:lnTo>
                      <a:pt x="164" y="46"/>
                    </a:lnTo>
                    <a:lnTo>
                      <a:pt x="161" y="41"/>
                    </a:lnTo>
                    <a:lnTo>
                      <a:pt x="147" y="44"/>
                    </a:lnTo>
                    <a:lnTo>
                      <a:pt x="146" y="36"/>
                    </a:lnTo>
                    <a:lnTo>
                      <a:pt x="141" y="38"/>
                    </a:lnTo>
                    <a:lnTo>
                      <a:pt x="140" y="44"/>
                    </a:lnTo>
                    <a:lnTo>
                      <a:pt x="134" y="52"/>
                    </a:lnTo>
                    <a:lnTo>
                      <a:pt x="126" y="35"/>
                    </a:lnTo>
                    <a:lnTo>
                      <a:pt x="118" y="39"/>
                    </a:lnTo>
                    <a:lnTo>
                      <a:pt x="106" y="52"/>
                    </a:lnTo>
                    <a:lnTo>
                      <a:pt x="99" y="53"/>
                    </a:lnTo>
                    <a:lnTo>
                      <a:pt x="93" y="47"/>
                    </a:lnTo>
                    <a:lnTo>
                      <a:pt x="84" y="50"/>
                    </a:lnTo>
                    <a:lnTo>
                      <a:pt x="78" y="44"/>
                    </a:lnTo>
                    <a:lnTo>
                      <a:pt x="78" y="36"/>
                    </a:lnTo>
                    <a:lnTo>
                      <a:pt x="68" y="33"/>
                    </a:lnTo>
                    <a:lnTo>
                      <a:pt x="78" y="27"/>
                    </a:lnTo>
                    <a:lnTo>
                      <a:pt x="78" y="20"/>
                    </a:lnTo>
                    <a:lnTo>
                      <a:pt x="68" y="20"/>
                    </a:lnTo>
                    <a:lnTo>
                      <a:pt x="64" y="8"/>
                    </a:lnTo>
                    <a:lnTo>
                      <a:pt x="56" y="11"/>
                    </a:lnTo>
                    <a:lnTo>
                      <a:pt x="53" y="8"/>
                    </a:lnTo>
                    <a:lnTo>
                      <a:pt x="50" y="5"/>
                    </a:lnTo>
                    <a:lnTo>
                      <a:pt x="41" y="6"/>
                    </a:lnTo>
                    <a:lnTo>
                      <a:pt x="33" y="0"/>
                    </a:lnTo>
                    <a:lnTo>
                      <a:pt x="30" y="9"/>
                    </a:lnTo>
                    <a:lnTo>
                      <a:pt x="29" y="11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0" y="27"/>
                    </a:lnTo>
                    <a:lnTo>
                      <a:pt x="14" y="26"/>
                    </a:lnTo>
                    <a:lnTo>
                      <a:pt x="15" y="3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4" name="Freeform 4442">
                <a:extLst>
                  <a:ext uri="{FF2B5EF4-FFF2-40B4-BE49-F238E27FC236}">
                    <a16:creationId xmlns:a16="http://schemas.microsoft.com/office/drawing/2014/main" id="{E3AF88E8-1610-E506-335C-6AE88626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517"/>
                <a:ext cx="111" cy="156"/>
              </a:xfrm>
              <a:custGeom>
                <a:avLst/>
                <a:gdLst>
                  <a:gd name="T0" fmla="*/ 29 w 223"/>
                  <a:gd name="T1" fmla="*/ 20 h 310"/>
                  <a:gd name="T2" fmla="*/ 33 w 223"/>
                  <a:gd name="T3" fmla="*/ 0 h 310"/>
                  <a:gd name="T4" fmla="*/ 56 w 223"/>
                  <a:gd name="T5" fmla="*/ 11 h 310"/>
                  <a:gd name="T6" fmla="*/ 78 w 223"/>
                  <a:gd name="T7" fmla="*/ 27 h 310"/>
                  <a:gd name="T8" fmla="*/ 84 w 223"/>
                  <a:gd name="T9" fmla="*/ 50 h 310"/>
                  <a:gd name="T10" fmla="*/ 118 w 223"/>
                  <a:gd name="T11" fmla="*/ 39 h 310"/>
                  <a:gd name="T12" fmla="*/ 141 w 223"/>
                  <a:gd name="T13" fmla="*/ 38 h 310"/>
                  <a:gd name="T14" fmla="*/ 164 w 223"/>
                  <a:gd name="T15" fmla="*/ 46 h 310"/>
                  <a:gd name="T16" fmla="*/ 182 w 223"/>
                  <a:gd name="T17" fmla="*/ 50 h 310"/>
                  <a:gd name="T18" fmla="*/ 184 w 223"/>
                  <a:gd name="T19" fmla="*/ 62 h 310"/>
                  <a:gd name="T20" fmla="*/ 200 w 223"/>
                  <a:gd name="T21" fmla="*/ 58 h 310"/>
                  <a:gd name="T22" fmla="*/ 219 w 223"/>
                  <a:gd name="T23" fmla="*/ 58 h 310"/>
                  <a:gd name="T24" fmla="*/ 213 w 223"/>
                  <a:gd name="T25" fmla="*/ 74 h 310"/>
                  <a:gd name="T26" fmla="*/ 200 w 223"/>
                  <a:gd name="T27" fmla="*/ 74 h 310"/>
                  <a:gd name="T28" fmla="*/ 190 w 223"/>
                  <a:gd name="T29" fmla="*/ 81 h 310"/>
                  <a:gd name="T30" fmla="*/ 197 w 223"/>
                  <a:gd name="T31" fmla="*/ 105 h 310"/>
                  <a:gd name="T32" fmla="*/ 193 w 223"/>
                  <a:gd name="T33" fmla="*/ 128 h 310"/>
                  <a:gd name="T34" fmla="*/ 193 w 223"/>
                  <a:gd name="T35" fmla="*/ 144 h 310"/>
                  <a:gd name="T36" fmla="*/ 205 w 223"/>
                  <a:gd name="T37" fmla="*/ 158 h 310"/>
                  <a:gd name="T38" fmla="*/ 200 w 223"/>
                  <a:gd name="T39" fmla="*/ 181 h 310"/>
                  <a:gd name="T40" fmla="*/ 179 w 223"/>
                  <a:gd name="T41" fmla="*/ 181 h 310"/>
                  <a:gd name="T42" fmla="*/ 161 w 223"/>
                  <a:gd name="T43" fmla="*/ 196 h 310"/>
                  <a:gd name="T44" fmla="*/ 141 w 223"/>
                  <a:gd name="T45" fmla="*/ 190 h 310"/>
                  <a:gd name="T46" fmla="*/ 149 w 223"/>
                  <a:gd name="T47" fmla="*/ 220 h 310"/>
                  <a:gd name="T48" fmla="*/ 126 w 223"/>
                  <a:gd name="T49" fmla="*/ 225 h 310"/>
                  <a:gd name="T50" fmla="*/ 123 w 223"/>
                  <a:gd name="T51" fmla="*/ 245 h 310"/>
                  <a:gd name="T52" fmla="*/ 103 w 223"/>
                  <a:gd name="T53" fmla="*/ 237 h 310"/>
                  <a:gd name="T54" fmla="*/ 96 w 223"/>
                  <a:gd name="T55" fmla="*/ 254 h 310"/>
                  <a:gd name="T56" fmla="*/ 88 w 223"/>
                  <a:gd name="T57" fmla="*/ 280 h 310"/>
                  <a:gd name="T58" fmla="*/ 74 w 223"/>
                  <a:gd name="T59" fmla="*/ 302 h 310"/>
                  <a:gd name="T60" fmla="*/ 61 w 223"/>
                  <a:gd name="T61" fmla="*/ 290 h 310"/>
                  <a:gd name="T62" fmla="*/ 44 w 223"/>
                  <a:gd name="T63" fmla="*/ 287 h 310"/>
                  <a:gd name="T64" fmla="*/ 44 w 223"/>
                  <a:gd name="T65" fmla="*/ 302 h 310"/>
                  <a:gd name="T66" fmla="*/ 21 w 223"/>
                  <a:gd name="T67" fmla="*/ 298 h 310"/>
                  <a:gd name="T68" fmla="*/ 14 w 223"/>
                  <a:gd name="T69" fmla="*/ 281 h 310"/>
                  <a:gd name="T70" fmla="*/ 15 w 223"/>
                  <a:gd name="T71" fmla="*/ 257 h 310"/>
                  <a:gd name="T72" fmla="*/ 30 w 223"/>
                  <a:gd name="T73" fmla="*/ 245 h 310"/>
                  <a:gd name="T74" fmla="*/ 41 w 223"/>
                  <a:gd name="T75" fmla="*/ 219 h 310"/>
                  <a:gd name="T76" fmla="*/ 50 w 223"/>
                  <a:gd name="T77" fmla="*/ 202 h 310"/>
                  <a:gd name="T78" fmla="*/ 32 w 223"/>
                  <a:gd name="T79" fmla="*/ 210 h 310"/>
                  <a:gd name="T80" fmla="*/ 14 w 223"/>
                  <a:gd name="T81" fmla="*/ 204 h 310"/>
                  <a:gd name="T82" fmla="*/ 27 w 223"/>
                  <a:gd name="T83" fmla="*/ 184 h 310"/>
                  <a:gd name="T84" fmla="*/ 21 w 223"/>
                  <a:gd name="T85" fmla="*/ 158 h 310"/>
                  <a:gd name="T86" fmla="*/ 5 w 223"/>
                  <a:gd name="T87" fmla="*/ 150 h 310"/>
                  <a:gd name="T88" fmla="*/ 15 w 223"/>
                  <a:gd name="T89" fmla="*/ 141 h 310"/>
                  <a:gd name="T90" fmla="*/ 11 w 223"/>
                  <a:gd name="T91" fmla="*/ 132 h 310"/>
                  <a:gd name="T92" fmla="*/ 15 w 223"/>
                  <a:gd name="T93" fmla="*/ 117 h 310"/>
                  <a:gd name="T94" fmla="*/ 6 w 223"/>
                  <a:gd name="T95" fmla="*/ 93 h 310"/>
                  <a:gd name="T96" fmla="*/ 18 w 223"/>
                  <a:gd name="T97" fmla="*/ 71 h 310"/>
                  <a:gd name="T98" fmla="*/ 20 w 223"/>
                  <a:gd name="T99" fmla="*/ 55 h 310"/>
                  <a:gd name="T100" fmla="*/ 9 w 223"/>
                  <a:gd name="T101" fmla="*/ 44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310">
                    <a:moveTo>
                      <a:pt x="15" y="39"/>
                    </a:moveTo>
                    <a:lnTo>
                      <a:pt x="14" y="26"/>
                    </a:lnTo>
                    <a:lnTo>
                      <a:pt x="20" y="27"/>
                    </a:lnTo>
                    <a:lnTo>
                      <a:pt x="29" y="20"/>
                    </a:lnTo>
                    <a:lnTo>
                      <a:pt x="30" y="20"/>
                    </a:lnTo>
                    <a:lnTo>
                      <a:pt x="29" y="11"/>
                    </a:lnTo>
                    <a:lnTo>
                      <a:pt x="30" y="9"/>
                    </a:lnTo>
                    <a:lnTo>
                      <a:pt x="33" y="0"/>
                    </a:lnTo>
                    <a:lnTo>
                      <a:pt x="41" y="6"/>
                    </a:lnTo>
                    <a:lnTo>
                      <a:pt x="50" y="5"/>
                    </a:lnTo>
                    <a:lnTo>
                      <a:pt x="53" y="8"/>
                    </a:lnTo>
                    <a:lnTo>
                      <a:pt x="56" y="11"/>
                    </a:lnTo>
                    <a:lnTo>
                      <a:pt x="64" y="8"/>
                    </a:lnTo>
                    <a:lnTo>
                      <a:pt x="68" y="20"/>
                    </a:lnTo>
                    <a:lnTo>
                      <a:pt x="78" y="20"/>
                    </a:lnTo>
                    <a:lnTo>
                      <a:pt x="78" y="27"/>
                    </a:lnTo>
                    <a:lnTo>
                      <a:pt x="68" y="33"/>
                    </a:lnTo>
                    <a:lnTo>
                      <a:pt x="78" y="36"/>
                    </a:lnTo>
                    <a:lnTo>
                      <a:pt x="78" y="44"/>
                    </a:lnTo>
                    <a:lnTo>
                      <a:pt x="84" y="50"/>
                    </a:lnTo>
                    <a:lnTo>
                      <a:pt x="93" y="47"/>
                    </a:lnTo>
                    <a:lnTo>
                      <a:pt x="99" y="53"/>
                    </a:lnTo>
                    <a:lnTo>
                      <a:pt x="106" y="52"/>
                    </a:lnTo>
                    <a:lnTo>
                      <a:pt x="118" y="39"/>
                    </a:lnTo>
                    <a:lnTo>
                      <a:pt x="126" y="35"/>
                    </a:lnTo>
                    <a:lnTo>
                      <a:pt x="134" y="52"/>
                    </a:lnTo>
                    <a:lnTo>
                      <a:pt x="140" y="44"/>
                    </a:lnTo>
                    <a:lnTo>
                      <a:pt x="141" y="38"/>
                    </a:lnTo>
                    <a:lnTo>
                      <a:pt x="146" y="36"/>
                    </a:lnTo>
                    <a:lnTo>
                      <a:pt x="147" y="44"/>
                    </a:lnTo>
                    <a:lnTo>
                      <a:pt x="161" y="41"/>
                    </a:lnTo>
                    <a:lnTo>
                      <a:pt x="164" y="46"/>
                    </a:lnTo>
                    <a:lnTo>
                      <a:pt x="167" y="46"/>
                    </a:lnTo>
                    <a:lnTo>
                      <a:pt x="173" y="44"/>
                    </a:lnTo>
                    <a:lnTo>
                      <a:pt x="178" y="49"/>
                    </a:lnTo>
                    <a:lnTo>
                      <a:pt x="182" y="50"/>
                    </a:lnTo>
                    <a:lnTo>
                      <a:pt x="184" y="55"/>
                    </a:lnTo>
                    <a:lnTo>
                      <a:pt x="187" y="53"/>
                    </a:lnTo>
                    <a:lnTo>
                      <a:pt x="190" y="58"/>
                    </a:lnTo>
                    <a:lnTo>
                      <a:pt x="184" y="62"/>
                    </a:lnTo>
                    <a:lnTo>
                      <a:pt x="185" y="64"/>
                    </a:lnTo>
                    <a:lnTo>
                      <a:pt x="193" y="65"/>
                    </a:lnTo>
                    <a:lnTo>
                      <a:pt x="197" y="62"/>
                    </a:lnTo>
                    <a:lnTo>
                      <a:pt x="200" y="58"/>
                    </a:lnTo>
                    <a:lnTo>
                      <a:pt x="205" y="59"/>
                    </a:lnTo>
                    <a:lnTo>
                      <a:pt x="208" y="58"/>
                    </a:lnTo>
                    <a:lnTo>
                      <a:pt x="211" y="56"/>
                    </a:lnTo>
                    <a:lnTo>
                      <a:pt x="219" y="58"/>
                    </a:lnTo>
                    <a:lnTo>
                      <a:pt x="223" y="62"/>
                    </a:lnTo>
                    <a:lnTo>
                      <a:pt x="223" y="70"/>
                    </a:lnTo>
                    <a:lnTo>
                      <a:pt x="219" y="74"/>
                    </a:lnTo>
                    <a:lnTo>
                      <a:pt x="213" y="74"/>
                    </a:lnTo>
                    <a:lnTo>
                      <a:pt x="216" y="81"/>
                    </a:lnTo>
                    <a:lnTo>
                      <a:pt x="206" y="81"/>
                    </a:lnTo>
                    <a:lnTo>
                      <a:pt x="205" y="74"/>
                    </a:lnTo>
                    <a:lnTo>
                      <a:pt x="200" y="74"/>
                    </a:lnTo>
                    <a:lnTo>
                      <a:pt x="199" y="77"/>
                    </a:lnTo>
                    <a:lnTo>
                      <a:pt x="199" y="82"/>
                    </a:lnTo>
                    <a:lnTo>
                      <a:pt x="196" y="84"/>
                    </a:lnTo>
                    <a:lnTo>
                      <a:pt x="190" y="81"/>
                    </a:lnTo>
                    <a:lnTo>
                      <a:pt x="182" y="85"/>
                    </a:lnTo>
                    <a:lnTo>
                      <a:pt x="178" y="96"/>
                    </a:lnTo>
                    <a:lnTo>
                      <a:pt x="184" y="97"/>
                    </a:lnTo>
                    <a:lnTo>
                      <a:pt x="197" y="105"/>
                    </a:lnTo>
                    <a:lnTo>
                      <a:pt x="193" y="108"/>
                    </a:lnTo>
                    <a:lnTo>
                      <a:pt x="193" y="115"/>
                    </a:lnTo>
                    <a:lnTo>
                      <a:pt x="190" y="125"/>
                    </a:lnTo>
                    <a:lnTo>
                      <a:pt x="193" y="128"/>
                    </a:lnTo>
                    <a:lnTo>
                      <a:pt x="187" y="140"/>
                    </a:lnTo>
                    <a:lnTo>
                      <a:pt x="187" y="144"/>
                    </a:lnTo>
                    <a:lnTo>
                      <a:pt x="190" y="144"/>
                    </a:lnTo>
                    <a:lnTo>
                      <a:pt x="193" y="144"/>
                    </a:lnTo>
                    <a:lnTo>
                      <a:pt x="196" y="150"/>
                    </a:lnTo>
                    <a:lnTo>
                      <a:pt x="193" y="155"/>
                    </a:lnTo>
                    <a:lnTo>
                      <a:pt x="199" y="158"/>
                    </a:lnTo>
                    <a:lnTo>
                      <a:pt x="205" y="158"/>
                    </a:lnTo>
                    <a:lnTo>
                      <a:pt x="199" y="167"/>
                    </a:lnTo>
                    <a:lnTo>
                      <a:pt x="203" y="173"/>
                    </a:lnTo>
                    <a:lnTo>
                      <a:pt x="205" y="178"/>
                    </a:lnTo>
                    <a:lnTo>
                      <a:pt x="200" y="181"/>
                    </a:lnTo>
                    <a:lnTo>
                      <a:pt x="196" y="179"/>
                    </a:lnTo>
                    <a:lnTo>
                      <a:pt x="193" y="181"/>
                    </a:lnTo>
                    <a:lnTo>
                      <a:pt x="184" y="187"/>
                    </a:lnTo>
                    <a:lnTo>
                      <a:pt x="179" y="181"/>
                    </a:lnTo>
                    <a:lnTo>
                      <a:pt x="175" y="181"/>
                    </a:lnTo>
                    <a:lnTo>
                      <a:pt x="172" y="187"/>
                    </a:lnTo>
                    <a:lnTo>
                      <a:pt x="169" y="193"/>
                    </a:lnTo>
                    <a:lnTo>
                      <a:pt x="161" y="196"/>
                    </a:lnTo>
                    <a:lnTo>
                      <a:pt x="156" y="196"/>
                    </a:lnTo>
                    <a:lnTo>
                      <a:pt x="153" y="190"/>
                    </a:lnTo>
                    <a:lnTo>
                      <a:pt x="147" y="185"/>
                    </a:lnTo>
                    <a:lnTo>
                      <a:pt x="141" y="190"/>
                    </a:lnTo>
                    <a:lnTo>
                      <a:pt x="147" y="202"/>
                    </a:lnTo>
                    <a:lnTo>
                      <a:pt x="146" y="208"/>
                    </a:lnTo>
                    <a:lnTo>
                      <a:pt x="152" y="213"/>
                    </a:lnTo>
                    <a:lnTo>
                      <a:pt x="149" y="220"/>
                    </a:lnTo>
                    <a:lnTo>
                      <a:pt x="138" y="220"/>
                    </a:lnTo>
                    <a:lnTo>
                      <a:pt x="137" y="223"/>
                    </a:lnTo>
                    <a:lnTo>
                      <a:pt x="129" y="223"/>
                    </a:lnTo>
                    <a:lnTo>
                      <a:pt x="126" y="225"/>
                    </a:lnTo>
                    <a:lnTo>
                      <a:pt x="125" y="226"/>
                    </a:lnTo>
                    <a:lnTo>
                      <a:pt x="122" y="229"/>
                    </a:lnTo>
                    <a:lnTo>
                      <a:pt x="125" y="237"/>
                    </a:lnTo>
                    <a:lnTo>
                      <a:pt x="123" y="245"/>
                    </a:lnTo>
                    <a:lnTo>
                      <a:pt x="118" y="237"/>
                    </a:lnTo>
                    <a:lnTo>
                      <a:pt x="112" y="239"/>
                    </a:lnTo>
                    <a:lnTo>
                      <a:pt x="106" y="243"/>
                    </a:lnTo>
                    <a:lnTo>
                      <a:pt x="103" y="237"/>
                    </a:lnTo>
                    <a:lnTo>
                      <a:pt x="100" y="242"/>
                    </a:lnTo>
                    <a:lnTo>
                      <a:pt x="102" y="246"/>
                    </a:lnTo>
                    <a:lnTo>
                      <a:pt x="100" y="251"/>
                    </a:lnTo>
                    <a:lnTo>
                      <a:pt x="96" y="254"/>
                    </a:lnTo>
                    <a:lnTo>
                      <a:pt x="97" y="257"/>
                    </a:lnTo>
                    <a:lnTo>
                      <a:pt x="93" y="270"/>
                    </a:lnTo>
                    <a:lnTo>
                      <a:pt x="91" y="280"/>
                    </a:lnTo>
                    <a:lnTo>
                      <a:pt x="88" y="280"/>
                    </a:lnTo>
                    <a:lnTo>
                      <a:pt x="84" y="286"/>
                    </a:lnTo>
                    <a:lnTo>
                      <a:pt x="87" y="293"/>
                    </a:lnTo>
                    <a:lnTo>
                      <a:pt x="82" y="299"/>
                    </a:lnTo>
                    <a:lnTo>
                      <a:pt x="74" y="302"/>
                    </a:lnTo>
                    <a:lnTo>
                      <a:pt x="73" y="304"/>
                    </a:lnTo>
                    <a:lnTo>
                      <a:pt x="71" y="296"/>
                    </a:lnTo>
                    <a:lnTo>
                      <a:pt x="65" y="295"/>
                    </a:lnTo>
                    <a:lnTo>
                      <a:pt x="61" y="290"/>
                    </a:lnTo>
                    <a:lnTo>
                      <a:pt x="55" y="296"/>
                    </a:lnTo>
                    <a:lnTo>
                      <a:pt x="58" y="286"/>
                    </a:lnTo>
                    <a:lnTo>
                      <a:pt x="56" y="284"/>
                    </a:lnTo>
                    <a:lnTo>
                      <a:pt x="44" y="287"/>
                    </a:lnTo>
                    <a:lnTo>
                      <a:pt x="38" y="287"/>
                    </a:lnTo>
                    <a:lnTo>
                      <a:pt x="35" y="301"/>
                    </a:lnTo>
                    <a:lnTo>
                      <a:pt x="41" y="301"/>
                    </a:lnTo>
                    <a:lnTo>
                      <a:pt x="44" y="302"/>
                    </a:lnTo>
                    <a:lnTo>
                      <a:pt x="33" y="310"/>
                    </a:lnTo>
                    <a:lnTo>
                      <a:pt x="27" y="307"/>
                    </a:lnTo>
                    <a:lnTo>
                      <a:pt x="26" y="299"/>
                    </a:lnTo>
                    <a:lnTo>
                      <a:pt x="21" y="298"/>
                    </a:lnTo>
                    <a:lnTo>
                      <a:pt x="18" y="292"/>
                    </a:lnTo>
                    <a:lnTo>
                      <a:pt x="14" y="287"/>
                    </a:lnTo>
                    <a:lnTo>
                      <a:pt x="24" y="281"/>
                    </a:lnTo>
                    <a:lnTo>
                      <a:pt x="14" y="281"/>
                    </a:lnTo>
                    <a:lnTo>
                      <a:pt x="11" y="278"/>
                    </a:lnTo>
                    <a:lnTo>
                      <a:pt x="11" y="274"/>
                    </a:lnTo>
                    <a:lnTo>
                      <a:pt x="15" y="267"/>
                    </a:lnTo>
                    <a:lnTo>
                      <a:pt x="15" y="257"/>
                    </a:lnTo>
                    <a:lnTo>
                      <a:pt x="21" y="252"/>
                    </a:lnTo>
                    <a:lnTo>
                      <a:pt x="23" y="246"/>
                    </a:lnTo>
                    <a:lnTo>
                      <a:pt x="24" y="246"/>
                    </a:lnTo>
                    <a:lnTo>
                      <a:pt x="30" y="245"/>
                    </a:lnTo>
                    <a:lnTo>
                      <a:pt x="29" y="239"/>
                    </a:lnTo>
                    <a:lnTo>
                      <a:pt x="38" y="234"/>
                    </a:lnTo>
                    <a:lnTo>
                      <a:pt x="44" y="228"/>
                    </a:lnTo>
                    <a:lnTo>
                      <a:pt x="41" y="219"/>
                    </a:lnTo>
                    <a:lnTo>
                      <a:pt x="44" y="214"/>
                    </a:lnTo>
                    <a:lnTo>
                      <a:pt x="50" y="214"/>
                    </a:lnTo>
                    <a:lnTo>
                      <a:pt x="50" y="208"/>
                    </a:lnTo>
                    <a:lnTo>
                      <a:pt x="50" y="202"/>
                    </a:lnTo>
                    <a:lnTo>
                      <a:pt x="40" y="198"/>
                    </a:lnTo>
                    <a:lnTo>
                      <a:pt x="33" y="199"/>
                    </a:lnTo>
                    <a:lnTo>
                      <a:pt x="30" y="204"/>
                    </a:lnTo>
                    <a:lnTo>
                      <a:pt x="32" y="210"/>
                    </a:lnTo>
                    <a:lnTo>
                      <a:pt x="29" y="214"/>
                    </a:lnTo>
                    <a:lnTo>
                      <a:pt x="26" y="207"/>
                    </a:lnTo>
                    <a:lnTo>
                      <a:pt x="17" y="207"/>
                    </a:lnTo>
                    <a:lnTo>
                      <a:pt x="14" y="204"/>
                    </a:lnTo>
                    <a:lnTo>
                      <a:pt x="15" y="199"/>
                    </a:lnTo>
                    <a:lnTo>
                      <a:pt x="24" y="191"/>
                    </a:lnTo>
                    <a:lnTo>
                      <a:pt x="23" y="187"/>
                    </a:lnTo>
                    <a:lnTo>
                      <a:pt x="27" y="184"/>
                    </a:lnTo>
                    <a:lnTo>
                      <a:pt x="29" y="176"/>
                    </a:lnTo>
                    <a:lnTo>
                      <a:pt x="27" y="176"/>
                    </a:lnTo>
                    <a:lnTo>
                      <a:pt x="17" y="172"/>
                    </a:lnTo>
                    <a:lnTo>
                      <a:pt x="21" y="158"/>
                    </a:lnTo>
                    <a:lnTo>
                      <a:pt x="15" y="152"/>
                    </a:lnTo>
                    <a:lnTo>
                      <a:pt x="12" y="146"/>
                    </a:lnTo>
                    <a:lnTo>
                      <a:pt x="9" y="146"/>
                    </a:lnTo>
                    <a:lnTo>
                      <a:pt x="5" y="150"/>
                    </a:lnTo>
                    <a:lnTo>
                      <a:pt x="0" y="144"/>
                    </a:lnTo>
                    <a:lnTo>
                      <a:pt x="5" y="141"/>
                    </a:lnTo>
                    <a:lnTo>
                      <a:pt x="11" y="144"/>
                    </a:lnTo>
                    <a:lnTo>
                      <a:pt x="15" y="141"/>
                    </a:lnTo>
                    <a:lnTo>
                      <a:pt x="17" y="137"/>
                    </a:lnTo>
                    <a:lnTo>
                      <a:pt x="17" y="137"/>
                    </a:lnTo>
                    <a:lnTo>
                      <a:pt x="11" y="138"/>
                    </a:lnTo>
                    <a:lnTo>
                      <a:pt x="11" y="132"/>
                    </a:lnTo>
                    <a:lnTo>
                      <a:pt x="3" y="128"/>
                    </a:lnTo>
                    <a:lnTo>
                      <a:pt x="9" y="123"/>
                    </a:lnTo>
                    <a:lnTo>
                      <a:pt x="11" y="119"/>
                    </a:lnTo>
                    <a:lnTo>
                      <a:pt x="15" y="117"/>
                    </a:lnTo>
                    <a:lnTo>
                      <a:pt x="17" y="111"/>
                    </a:lnTo>
                    <a:lnTo>
                      <a:pt x="15" y="103"/>
                    </a:lnTo>
                    <a:lnTo>
                      <a:pt x="9" y="97"/>
                    </a:lnTo>
                    <a:lnTo>
                      <a:pt x="6" y="93"/>
                    </a:lnTo>
                    <a:lnTo>
                      <a:pt x="11" y="93"/>
                    </a:lnTo>
                    <a:lnTo>
                      <a:pt x="12" y="85"/>
                    </a:lnTo>
                    <a:lnTo>
                      <a:pt x="18" y="81"/>
                    </a:lnTo>
                    <a:lnTo>
                      <a:pt x="18" y="71"/>
                    </a:lnTo>
                    <a:lnTo>
                      <a:pt x="24" y="71"/>
                    </a:lnTo>
                    <a:lnTo>
                      <a:pt x="33" y="65"/>
                    </a:lnTo>
                    <a:lnTo>
                      <a:pt x="29" y="49"/>
                    </a:lnTo>
                    <a:lnTo>
                      <a:pt x="20" y="55"/>
                    </a:lnTo>
                    <a:lnTo>
                      <a:pt x="15" y="62"/>
                    </a:lnTo>
                    <a:lnTo>
                      <a:pt x="9" y="65"/>
                    </a:lnTo>
                    <a:lnTo>
                      <a:pt x="2" y="55"/>
                    </a:lnTo>
                    <a:lnTo>
                      <a:pt x="9" y="44"/>
                    </a:lnTo>
                    <a:lnTo>
                      <a:pt x="14" y="46"/>
                    </a:lnTo>
                    <a:lnTo>
                      <a:pt x="15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5" name="Freeform 4443">
                <a:extLst>
                  <a:ext uri="{FF2B5EF4-FFF2-40B4-BE49-F238E27FC236}">
                    <a16:creationId xmlns:a16="http://schemas.microsoft.com/office/drawing/2014/main" id="{2953092E-3BE1-50F9-D58F-2A4F72E4E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517"/>
                <a:ext cx="111" cy="156"/>
              </a:xfrm>
              <a:custGeom>
                <a:avLst/>
                <a:gdLst>
                  <a:gd name="T0" fmla="*/ 29 w 223"/>
                  <a:gd name="T1" fmla="*/ 20 h 310"/>
                  <a:gd name="T2" fmla="*/ 33 w 223"/>
                  <a:gd name="T3" fmla="*/ 0 h 310"/>
                  <a:gd name="T4" fmla="*/ 56 w 223"/>
                  <a:gd name="T5" fmla="*/ 11 h 310"/>
                  <a:gd name="T6" fmla="*/ 78 w 223"/>
                  <a:gd name="T7" fmla="*/ 27 h 310"/>
                  <a:gd name="T8" fmla="*/ 84 w 223"/>
                  <a:gd name="T9" fmla="*/ 50 h 310"/>
                  <a:gd name="T10" fmla="*/ 118 w 223"/>
                  <a:gd name="T11" fmla="*/ 39 h 310"/>
                  <a:gd name="T12" fmla="*/ 141 w 223"/>
                  <a:gd name="T13" fmla="*/ 38 h 310"/>
                  <a:gd name="T14" fmla="*/ 164 w 223"/>
                  <a:gd name="T15" fmla="*/ 46 h 310"/>
                  <a:gd name="T16" fmla="*/ 182 w 223"/>
                  <a:gd name="T17" fmla="*/ 50 h 310"/>
                  <a:gd name="T18" fmla="*/ 184 w 223"/>
                  <a:gd name="T19" fmla="*/ 62 h 310"/>
                  <a:gd name="T20" fmla="*/ 200 w 223"/>
                  <a:gd name="T21" fmla="*/ 58 h 310"/>
                  <a:gd name="T22" fmla="*/ 219 w 223"/>
                  <a:gd name="T23" fmla="*/ 58 h 310"/>
                  <a:gd name="T24" fmla="*/ 213 w 223"/>
                  <a:gd name="T25" fmla="*/ 74 h 310"/>
                  <a:gd name="T26" fmla="*/ 200 w 223"/>
                  <a:gd name="T27" fmla="*/ 74 h 310"/>
                  <a:gd name="T28" fmla="*/ 190 w 223"/>
                  <a:gd name="T29" fmla="*/ 81 h 310"/>
                  <a:gd name="T30" fmla="*/ 197 w 223"/>
                  <a:gd name="T31" fmla="*/ 105 h 310"/>
                  <a:gd name="T32" fmla="*/ 193 w 223"/>
                  <a:gd name="T33" fmla="*/ 128 h 310"/>
                  <a:gd name="T34" fmla="*/ 193 w 223"/>
                  <a:gd name="T35" fmla="*/ 144 h 310"/>
                  <a:gd name="T36" fmla="*/ 205 w 223"/>
                  <a:gd name="T37" fmla="*/ 158 h 310"/>
                  <a:gd name="T38" fmla="*/ 200 w 223"/>
                  <a:gd name="T39" fmla="*/ 181 h 310"/>
                  <a:gd name="T40" fmla="*/ 179 w 223"/>
                  <a:gd name="T41" fmla="*/ 181 h 310"/>
                  <a:gd name="T42" fmla="*/ 161 w 223"/>
                  <a:gd name="T43" fmla="*/ 196 h 310"/>
                  <a:gd name="T44" fmla="*/ 141 w 223"/>
                  <a:gd name="T45" fmla="*/ 190 h 310"/>
                  <a:gd name="T46" fmla="*/ 149 w 223"/>
                  <a:gd name="T47" fmla="*/ 220 h 310"/>
                  <a:gd name="T48" fmla="*/ 126 w 223"/>
                  <a:gd name="T49" fmla="*/ 225 h 310"/>
                  <a:gd name="T50" fmla="*/ 123 w 223"/>
                  <a:gd name="T51" fmla="*/ 245 h 310"/>
                  <a:gd name="T52" fmla="*/ 103 w 223"/>
                  <a:gd name="T53" fmla="*/ 237 h 310"/>
                  <a:gd name="T54" fmla="*/ 96 w 223"/>
                  <a:gd name="T55" fmla="*/ 254 h 310"/>
                  <a:gd name="T56" fmla="*/ 88 w 223"/>
                  <a:gd name="T57" fmla="*/ 280 h 310"/>
                  <a:gd name="T58" fmla="*/ 74 w 223"/>
                  <a:gd name="T59" fmla="*/ 302 h 310"/>
                  <a:gd name="T60" fmla="*/ 61 w 223"/>
                  <a:gd name="T61" fmla="*/ 290 h 310"/>
                  <a:gd name="T62" fmla="*/ 44 w 223"/>
                  <a:gd name="T63" fmla="*/ 287 h 310"/>
                  <a:gd name="T64" fmla="*/ 44 w 223"/>
                  <a:gd name="T65" fmla="*/ 302 h 310"/>
                  <a:gd name="T66" fmla="*/ 21 w 223"/>
                  <a:gd name="T67" fmla="*/ 298 h 310"/>
                  <a:gd name="T68" fmla="*/ 14 w 223"/>
                  <a:gd name="T69" fmla="*/ 281 h 310"/>
                  <a:gd name="T70" fmla="*/ 15 w 223"/>
                  <a:gd name="T71" fmla="*/ 257 h 310"/>
                  <a:gd name="T72" fmla="*/ 30 w 223"/>
                  <a:gd name="T73" fmla="*/ 245 h 310"/>
                  <a:gd name="T74" fmla="*/ 41 w 223"/>
                  <a:gd name="T75" fmla="*/ 219 h 310"/>
                  <a:gd name="T76" fmla="*/ 50 w 223"/>
                  <a:gd name="T77" fmla="*/ 202 h 310"/>
                  <a:gd name="T78" fmla="*/ 32 w 223"/>
                  <a:gd name="T79" fmla="*/ 210 h 310"/>
                  <a:gd name="T80" fmla="*/ 14 w 223"/>
                  <a:gd name="T81" fmla="*/ 204 h 310"/>
                  <a:gd name="T82" fmla="*/ 27 w 223"/>
                  <a:gd name="T83" fmla="*/ 184 h 310"/>
                  <a:gd name="T84" fmla="*/ 21 w 223"/>
                  <a:gd name="T85" fmla="*/ 158 h 310"/>
                  <a:gd name="T86" fmla="*/ 5 w 223"/>
                  <a:gd name="T87" fmla="*/ 150 h 310"/>
                  <a:gd name="T88" fmla="*/ 15 w 223"/>
                  <a:gd name="T89" fmla="*/ 141 h 310"/>
                  <a:gd name="T90" fmla="*/ 11 w 223"/>
                  <a:gd name="T91" fmla="*/ 132 h 310"/>
                  <a:gd name="T92" fmla="*/ 15 w 223"/>
                  <a:gd name="T93" fmla="*/ 117 h 310"/>
                  <a:gd name="T94" fmla="*/ 6 w 223"/>
                  <a:gd name="T95" fmla="*/ 93 h 310"/>
                  <a:gd name="T96" fmla="*/ 18 w 223"/>
                  <a:gd name="T97" fmla="*/ 71 h 310"/>
                  <a:gd name="T98" fmla="*/ 20 w 223"/>
                  <a:gd name="T99" fmla="*/ 55 h 310"/>
                  <a:gd name="T100" fmla="*/ 9 w 223"/>
                  <a:gd name="T101" fmla="*/ 44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310">
                    <a:moveTo>
                      <a:pt x="15" y="39"/>
                    </a:moveTo>
                    <a:lnTo>
                      <a:pt x="14" y="26"/>
                    </a:lnTo>
                    <a:lnTo>
                      <a:pt x="20" y="27"/>
                    </a:lnTo>
                    <a:lnTo>
                      <a:pt x="29" y="20"/>
                    </a:lnTo>
                    <a:lnTo>
                      <a:pt x="30" y="20"/>
                    </a:lnTo>
                    <a:lnTo>
                      <a:pt x="29" y="11"/>
                    </a:lnTo>
                    <a:lnTo>
                      <a:pt x="30" y="9"/>
                    </a:lnTo>
                    <a:lnTo>
                      <a:pt x="33" y="0"/>
                    </a:lnTo>
                    <a:lnTo>
                      <a:pt x="41" y="6"/>
                    </a:lnTo>
                    <a:lnTo>
                      <a:pt x="50" y="5"/>
                    </a:lnTo>
                    <a:lnTo>
                      <a:pt x="53" y="8"/>
                    </a:lnTo>
                    <a:lnTo>
                      <a:pt x="56" y="11"/>
                    </a:lnTo>
                    <a:lnTo>
                      <a:pt x="64" y="8"/>
                    </a:lnTo>
                    <a:lnTo>
                      <a:pt x="68" y="20"/>
                    </a:lnTo>
                    <a:lnTo>
                      <a:pt x="78" y="20"/>
                    </a:lnTo>
                    <a:lnTo>
                      <a:pt x="78" y="27"/>
                    </a:lnTo>
                    <a:lnTo>
                      <a:pt x="68" y="33"/>
                    </a:lnTo>
                    <a:lnTo>
                      <a:pt x="78" y="36"/>
                    </a:lnTo>
                    <a:lnTo>
                      <a:pt x="78" y="44"/>
                    </a:lnTo>
                    <a:lnTo>
                      <a:pt x="84" y="50"/>
                    </a:lnTo>
                    <a:lnTo>
                      <a:pt x="93" y="47"/>
                    </a:lnTo>
                    <a:lnTo>
                      <a:pt x="99" y="53"/>
                    </a:lnTo>
                    <a:lnTo>
                      <a:pt x="106" y="52"/>
                    </a:lnTo>
                    <a:lnTo>
                      <a:pt x="118" y="39"/>
                    </a:lnTo>
                    <a:lnTo>
                      <a:pt x="126" y="35"/>
                    </a:lnTo>
                    <a:lnTo>
                      <a:pt x="134" y="52"/>
                    </a:lnTo>
                    <a:lnTo>
                      <a:pt x="140" y="44"/>
                    </a:lnTo>
                    <a:lnTo>
                      <a:pt x="141" y="38"/>
                    </a:lnTo>
                    <a:lnTo>
                      <a:pt x="146" y="36"/>
                    </a:lnTo>
                    <a:lnTo>
                      <a:pt x="147" y="44"/>
                    </a:lnTo>
                    <a:lnTo>
                      <a:pt x="161" y="41"/>
                    </a:lnTo>
                    <a:lnTo>
                      <a:pt x="164" y="46"/>
                    </a:lnTo>
                    <a:lnTo>
                      <a:pt x="167" y="46"/>
                    </a:lnTo>
                    <a:lnTo>
                      <a:pt x="173" y="44"/>
                    </a:lnTo>
                    <a:lnTo>
                      <a:pt x="178" y="49"/>
                    </a:lnTo>
                    <a:lnTo>
                      <a:pt x="182" y="50"/>
                    </a:lnTo>
                    <a:lnTo>
                      <a:pt x="184" y="55"/>
                    </a:lnTo>
                    <a:lnTo>
                      <a:pt x="187" y="53"/>
                    </a:lnTo>
                    <a:lnTo>
                      <a:pt x="190" y="58"/>
                    </a:lnTo>
                    <a:lnTo>
                      <a:pt x="184" y="62"/>
                    </a:lnTo>
                    <a:lnTo>
                      <a:pt x="185" y="64"/>
                    </a:lnTo>
                    <a:lnTo>
                      <a:pt x="193" y="65"/>
                    </a:lnTo>
                    <a:lnTo>
                      <a:pt x="197" y="62"/>
                    </a:lnTo>
                    <a:lnTo>
                      <a:pt x="200" y="58"/>
                    </a:lnTo>
                    <a:lnTo>
                      <a:pt x="205" y="59"/>
                    </a:lnTo>
                    <a:lnTo>
                      <a:pt x="208" y="58"/>
                    </a:lnTo>
                    <a:lnTo>
                      <a:pt x="211" y="56"/>
                    </a:lnTo>
                    <a:lnTo>
                      <a:pt x="219" y="58"/>
                    </a:lnTo>
                    <a:lnTo>
                      <a:pt x="223" y="62"/>
                    </a:lnTo>
                    <a:lnTo>
                      <a:pt x="223" y="70"/>
                    </a:lnTo>
                    <a:lnTo>
                      <a:pt x="219" y="74"/>
                    </a:lnTo>
                    <a:lnTo>
                      <a:pt x="213" y="74"/>
                    </a:lnTo>
                    <a:lnTo>
                      <a:pt x="216" y="81"/>
                    </a:lnTo>
                    <a:lnTo>
                      <a:pt x="206" y="81"/>
                    </a:lnTo>
                    <a:lnTo>
                      <a:pt x="205" y="74"/>
                    </a:lnTo>
                    <a:lnTo>
                      <a:pt x="200" y="74"/>
                    </a:lnTo>
                    <a:lnTo>
                      <a:pt x="199" y="77"/>
                    </a:lnTo>
                    <a:lnTo>
                      <a:pt x="199" y="82"/>
                    </a:lnTo>
                    <a:lnTo>
                      <a:pt x="196" y="84"/>
                    </a:lnTo>
                    <a:lnTo>
                      <a:pt x="190" y="81"/>
                    </a:lnTo>
                    <a:lnTo>
                      <a:pt x="182" y="85"/>
                    </a:lnTo>
                    <a:lnTo>
                      <a:pt x="178" y="96"/>
                    </a:lnTo>
                    <a:lnTo>
                      <a:pt x="184" y="97"/>
                    </a:lnTo>
                    <a:lnTo>
                      <a:pt x="197" y="105"/>
                    </a:lnTo>
                    <a:lnTo>
                      <a:pt x="193" y="108"/>
                    </a:lnTo>
                    <a:lnTo>
                      <a:pt x="193" y="115"/>
                    </a:lnTo>
                    <a:lnTo>
                      <a:pt x="190" y="125"/>
                    </a:lnTo>
                    <a:lnTo>
                      <a:pt x="193" y="128"/>
                    </a:lnTo>
                    <a:lnTo>
                      <a:pt x="187" y="140"/>
                    </a:lnTo>
                    <a:lnTo>
                      <a:pt x="187" y="144"/>
                    </a:lnTo>
                    <a:lnTo>
                      <a:pt x="190" y="144"/>
                    </a:lnTo>
                    <a:lnTo>
                      <a:pt x="193" y="144"/>
                    </a:lnTo>
                    <a:lnTo>
                      <a:pt x="196" y="150"/>
                    </a:lnTo>
                    <a:lnTo>
                      <a:pt x="193" y="155"/>
                    </a:lnTo>
                    <a:lnTo>
                      <a:pt x="199" y="158"/>
                    </a:lnTo>
                    <a:lnTo>
                      <a:pt x="205" y="158"/>
                    </a:lnTo>
                    <a:lnTo>
                      <a:pt x="199" y="167"/>
                    </a:lnTo>
                    <a:lnTo>
                      <a:pt x="203" y="173"/>
                    </a:lnTo>
                    <a:lnTo>
                      <a:pt x="205" y="178"/>
                    </a:lnTo>
                    <a:lnTo>
                      <a:pt x="200" y="181"/>
                    </a:lnTo>
                    <a:lnTo>
                      <a:pt x="196" y="179"/>
                    </a:lnTo>
                    <a:lnTo>
                      <a:pt x="193" y="181"/>
                    </a:lnTo>
                    <a:lnTo>
                      <a:pt x="184" y="187"/>
                    </a:lnTo>
                    <a:lnTo>
                      <a:pt x="179" y="181"/>
                    </a:lnTo>
                    <a:lnTo>
                      <a:pt x="175" y="181"/>
                    </a:lnTo>
                    <a:lnTo>
                      <a:pt x="172" y="187"/>
                    </a:lnTo>
                    <a:lnTo>
                      <a:pt x="169" y="193"/>
                    </a:lnTo>
                    <a:lnTo>
                      <a:pt x="161" y="196"/>
                    </a:lnTo>
                    <a:lnTo>
                      <a:pt x="156" y="196"/>
                    </a:lnTo>
                    <a:lnTo>
                      <a:pt x="153" y="190"/>
                    </a:lnTo>
                    <a:lnTo>
                      <a:pt x="147" y="185"/>
                    </a:lnTo>
                    <a:lnTo>
                      <a:pt x="141" y="190"/>
                    </a:lnTo>
                    <a:lnTo>
                      <a:pt x="147" y="202"/>
                    </a:lnTo>
                    <a:lnTo>
                      <a:pt x="146" y="208"/>
                    </a:lnTo>
                    <a:lnTo>
                      <a:pt x="152" y="213"/>
                    </a:lnTo>
                    <a:lnTo>
                      <a:pt x="149" y="220"/>
                    </a:lnTo>
                    <a:lnTo>
                      <a:pt x="138" y="220"/>
                    </a:lnTo>
                    <a:lnTo>
                      <a:pt x="137" y="223"/>
                    </a:lnTo>
                    <a:lnTo>
                      <a:pt x="129" y="223"/>
                    </a:lnTo>
                    <a:lnTo>
                      <a:pt x="126" y="225"/>
                    </a:lnTo>
                    <a:lnTo>
                      <a:pt x="125" y="226"/>
                    </a:lnTo>
                    <a:lnTo>
                      <a:pt x="122" y="229"/>
                    </a:lnTo>
                    <a:lnTo>
                      <a:pt x="125" y="237"/>
                    </a:lnTo>
                    <a:lnTo>
                      <a:pt x="123" y="245"/>
                    </a:lnTo>
                    <a:lnTo>
                      <a:pt x="118" y="237"/>
                    </a:lnTo>
                    <a:lnTo>
                      <a:pt x="112" y="239"/>
                    </a:lnTo>
                    <a:lnTo>
                      <a:pt x="106" y="243"/>
                    </a:lnTo>
                    <a:lnTo>
                      <a:pt x="103" y="237"/>
                    </a:lnTo>
                    <a:lnTo>
                      <a:pt x="100" y="242"/>
                    </a:lnTo>
                    <a:lnTo>
                      <a:pt x="102" y="246"/>
                    </a:lnTo>
                    <a:lnTo>
                      <a:pt x="100" y="251"/>
                    </a:lnTo>
                    <a:lnTo>
                      <a:pt x="96" y="254"/>
                    </a:lnTo>
                    <a:lnTo>
                      <a:pt x="97" y="257"/>
                    </a:lnTo>
                    <a:lnTo>
                      <a:pt x="93" y="270"/>
                    </a:lnTo>
                    <a:lnTo>
                      <a:pt x="91" y="280"/>
                    </a:lnTo>
                    <a:lnTo>
                      <a:pt x="88" y="280"/>
                    </a:lnTo>
                    <a:lnTo>
                      <a:pt x="84" y="286"/>
                    </a:lnTo>
                    <a:lnTo>
                      <a:pt x="87" y="293"/>
                    </a:lnTo>
                    <a:lnTo>
                      <a:pt x="82" y="299"/>
                    </a:lnTo>
                    <a:lnTo>
                      <a:pt x="74" y="302"/>
                    </a:lnTo>
                    <a:lnTo>
                      <a:pt x="73" y="304"/>
                    </a:lnTo>
                    <a:lnTo>
                      <a:pt x="71" y="296"/>
                    </a:lnTo>
                    <a:lnTo>
                      <a:pt x="65" y="295"/>
                    </a:lnTo>
                    <a:lnTo>
                      <a:pt x="61" y="290"/>
                    </a:lnTo>
                    <a:lnTo>
                      <a:pt x="55" y="296"/>
                    </a:lnTo>
                    <a:lnTo>
                      <a:pt x="58" y="286"/>
                    </a:lnTo>
                    <a:lnTo>
                      <a:pt x="56" y="284"/>
                    </a:lnTo>
                    <a:lnTo>
                      <a:pt x="44" y="287"/>
                    </a:lnTo>
                    <a:lnTo>
                      <a:pt x="38" y="287"/>
                    </a:lnTo>
                    <a:lnTo>
                      <a:pt x="35" y="301"/>
                    </a:lnTo>
                    <a:lnTo>
                      <a:pt x="41" y="301"/>
                    </a:lnTo>
                    <a:lnTo>
                      <a:pt x="44" y="302"/>
                    </a:lnTo>
                    <a:lnTo>
                      <a:pt x="33" y="310"/>
                    </a:lnTo>
                    <a:lnTo>
                      <a:pt x="27" y="307"/>
                    </a:lnTo>
                    <a:lnTo>
                      <a:pt x="26" y="299"/>
                    </a:lnTo>
                    <a:lnTo>
                      <a:pt x="21" y="298"/>
                    </a:lnTo>
                    <a:lnTo>
                      <a:pt x="18" y="292"/>
                    </a:lnTo>
                    <a:lnTo>
                      <a:pt x="14" y="287"/>
                    </a:lnTo>
                    <a:lnTo>
                      <a:pt x="24" y="281"/>
                    </a:lnTo>
                    <a:lnTo>
                      <a:pt x="14" y="281"/>
                    </a:lnTo>
                    <a:lnTo>
                      <a:pt x="11" y="278"/>
                    </a:lnTo>
                    <a:lnTo>
                      <a:pt x="11" y="274"/>
                    </a:lnTo>
                    <a:lnTo>
                      <a:pt x="15" y="267"/>
                    </a:lnTo>
                    <a:lnTo>
                      <a:pt x="15" y="257"/>
                    </a:lnTo>
                    <a:lnTo>
                      <a:pt x="21" y="252"/>
                    </a:lnTo>
                    <a:lnTo>
                      <a:pt x="23" y="246"/>
                    </a:lnTo>
                    <a:lnTo>
                      <a:pt x="24" y="246"/>
                    </a:lnTo>
                    <a:lnTo>
                      <a:pt x="30" y="245"/>
                    </a:lnTo>
                    <a:lnTo>
                      <a:pt x="29" y="239"/>
                    </a:lnTo>
                    <a:lnTo>
                      <a:pt x="38" y="234"/>
                    </a:lnTo>
                    <a:lnTo>
                      <a:pt x="44" y="228"/>
                    </a:lnTo>
                    <a:lnTo>
                      <a:pt x="41" y="219"/>
                    </a:lnTo>
                    <a:lnTo>
                      <a:pt x="44" y="214"/>
                    </a:lnTo>
                    <a:lnTo>
                      <a:pt x="50" y="214"/>
                    </a:lnTo>
                    <a:lnTo>
                      <a:pt x="50" y="208"/>
                    </a:lnTo>
                    <a:lnTo>
                      <a:pt x="50" y="202"/>
                    </a:lnTo>
                    <a:lnTo>
                      <a:pt x="40" y="198"/>
                    </a:lnTo>
                    <a:lnTo>
                      <a:pt x="33" y="199"/>
                    </a:lnTo>
                    <a:lnTo>
                      <a:pt x="30" y="204"/>
                    </a:lnTo>
                    <a:lnTo>
                      <a:pt x="32" y="210"/>
                    </a:lnTo>
                    <a:lnTo>
                      <a:pt x="29" y="214"/>
                    </a:lnTo>
                    <a:lnTo>
                      <a:pt x="26" y="207"/>
                    </a:lnTo>
                    <a:lnTo>
                      <a:pt x="17" y="207"/>
                    </a:lnTo>
                    <a:lnTo>
                      <a:pt x="14" y="204"/>
                    </a:lnTo>
                    <a:lnTo>
                      <a:pt x="15" y="199"/>
                    </a:lnTo>
                    <a:lnTo>
                      <a:pt x="24" y="191"/>
                    </a:lnTo>
                    <a:lnTo>
                      <a:pt x="23" y="187"/>
                    </a:lnTo>
                    <a:lnTo>
                      <a:pt x="27" y="184"/>
                    </a:lnTo>
                    <a:lnTo>
                      <a:pt x="29" y="176"/>
                    </a:lnTo>
                    <a:lnTo>
                      <a:pt x="27" y="176"/>
                    </a:lnTo>
                    <a:lnTo>
                      <a:pt x="17" y="172"/>
                    </a:lnTo>
                    <a:lnTo>
                      <a:pt x="21" y="158"/>
                    </a:lnTo>
                    <a:lnTo>
                      <a:pt x="15" y="152"/>
                    </a:lnTo>
                    <a:lnTo>
                      <a:pt x="12" y="146"/>
                    </a:lnTo>
                    <a:lnTo>
                      <a:pt x="9" y="146"/>
                    </a:lnTo>
                    <a:lnTo>
                      <a:pt x="5" y="150"/>
                    </a:lnTo>
                    <a:lnTo>
                      <a:pt x="0" y="144"/>
                    </a:lnTo>
                    <a:lnTo>
                      <a:pt x="5" y="141"/>
                    </a:lnTo>
                    <a:lnTo>
                      <a:pt x="11" y="144"/>
                    </a:lnTo>
                    <a:lnTo>
                      <a:pt x="15" y="141"/>
                    </a:lnTo>
                    <a:lnTo>
                      <a:pt x="17" y="137"/>
                    </a:lnTo>
                    <a:lnTo>
                      <a:pt x="17" y="137"/>
                    </a:lnTo>
                    <a:lnTo>
                      <a:pt x="11" y="138"/>
                    </a:lnTo>
                    <a:lnTo>
                      <a:pt x="11" y="132"/>
                    </a:lnTo>
                    <a:lnTo>
                      <a:pt x="3" y="128"/>
                    </a:lnTo>
                    <a:lnTo>
                      <a:pt x="9" y="123"/>
                    </a:lnTo>
                    <a:lnTo>
                      <a:pt x="11" y="119"/>
                    </a:lnTo>
                    <a:lnTo>
                      <a:pt x="15" y="117"/>
                    </a:lnTo>
                    <a:lnTo>
                      <a:pt x="17" y="111"/>
                    </a:lnTo>
                    <a:lnTo>
                      <a:pt x="15" y="103"/>
                    </a:lnTo>
                    <a:lnTo>
                      <a:pt x="9" y="97"/>
                    </a:lnTo>
                    <a:lnTo>
                      <a:pt x="6" y="93"/>
                    </a:lnTo>
                    <a:lnTo>
                      <a:pt x="11" y="93"/>
                    </a:lnTo>
                    <a:lnTo>
                      <a:pt x="12" y="85"/>
                    </a:lnTo>
                    <a:lnTo>
                      <a:pt x="18" y="81"/>
                    </a:lnTo>
                    <a:lnTo>
                      <a:pt x="18" y="71"/>
                    </a:lnTo>
                    <a:lnTo>
                      <a:pt x="24" y="71"/>
                    </a:lnTo>
                    <a:lnTo>
                      <a:pt x="33" y="65"/>
                    </a:lnTo>
                    <a:lnTo>
                      <a:pt x="29" y="49"/>
                    </a:lnTo>
                    <a:lnTo>
                      <a:pt x="20" y="55"/>
                    </a:lnTo>
                    <a:lnTo>
                      <a:pt x="15" y="62"/>
                    </a:lnTo>
                    <a:lnTo>
                      <a:pt x="9" y="65"/>
                    </a:lnTo>
                    <a:lnTo>
                      <a:pt x="2" y="55"/>
                    </a:lnTo>
                    <a:lnTo>
                      <a:pt x="9" y="44"/>
                    </a:lnTo>
                    <a:lnTo>
                      <a:pt x="14" y="46"/>
                    </a:lnTo>
                    <a:lnTo>
                      <a:pt x="15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6" name="Freeform 4444">
                <a:extLst>
                  <a:ext uri="{FF2B5EF4-FFF2-40B4-BE49-F238E27FC236}">
                    <a16:creationId xmlns:a16="http://schemas.microsoft.com/office/drawing/2014/main" id="{24A90C14-A8C9-7A94-D803-427B61BC2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666"/>
                <a:ext cx="149" cy="88"/>
              </a:xfrm>
              <a:custGeom>
                <a:avLst/>
                <a:gdLst>
                  <a:gd name="T0" fmla="*/ 251 w 299"/>
                  <a:gd name="T1" fmla="*/ 4 h 175"/>
                  <a:gd name="T2" fmla="*/ 247 w 299"/>
                  <a:gd name="T3" fmla="*/ 9 h 175"/>
                  <a:gd name="T4" fmla="*/ 234 w 299"/>
                  <a:gd name="T5" fmla="*/ 10 h 175"/>
                  <a:gd name="T6" fmla="*/ 220 w 299"/>
                  <a:gd name="T7" fmla="*/ 14 h 175"/>
                  <a:gd name="T8" fmla="*/ 210 w 299"/>
                  <a:gd name="T9" fmla="*/ 7 h 175"/>
                  <a:gd name="T10" fmla="*/ 211 w 299"/>
                  <a:gd name="T11" fmla="*/ 24 h 175"/>
                  <a:gd name="T12" fmla="*/ 211 w 299"/>
                  <a:gd name="T13" fmla="*/ 45 h 175"/>
                  <a:gd name="T14" fmla="*/ 187 w 299"/>
                  <a:gd name="T15" fmla="*/ 55 h 175"/>
                  <a:gd name="T16" fmla="*/ 184 w 299"/>
                  <a:gd name="T17" fmla="*/ 39 h 175"/>
                  <a:gd name="T18" fmla="*/ 173 w 299"/>
                  <a:gd name="T19" fmla="*/ 32 h 175"/>
                  <a:gd name="T20" fmla="*/ 156 w 299"/>
                  <a:gd name="T21" fmla="*/ 20 h 175"/>
                  <a:gd name="T22" fmla="*/ 153 w 299"/>
                  <a:gd name="T23" fmla="*/ 35 h 175"/>
                  <a:gd name="T24" fmla="*/ 134 w 299"/>
                  <a:gd name="T25" fmla="*/ 29 h 175"/>
                  <a:gd name="T26" fmla="*/ 120 w 299"/>
                  <a:gd name="T27" fmla="*/ 45 h 175"/>
                  <a:gd name="T28" fmla="*/ 109 w 299"/>
                  <a:gd name="T29" fmla="*/ 41 h 175"/>
                  <a:gd name="T30" fmla="*/ 93 w 299"/>
                  <a:gd name="T31" fmla="*/ 41 h 175"/>
                  <a:gd name="T32" fmla="*/ 78 w 299"/>
                  <a:gd name="T33" fmla="*/ 44 h 175"/>
                  <a:gd name="T34" fmla="*/ 58 w 299"/>
                  <a:gd name="T35" fmla="*/ 47 h 175"/>
                  <a:gd name="T36" fmla="*/ 37 w 299"/>
                  <a:gd name="T37" fmla="*/ 53 h 175"/>
                  <a:gd name="T38" fmla="*/ 38 w 299"/>
                  <a:gd name="T39" fmla="*/ 70 h 175"/>
                  <a:gd name="T40" fmla="*/ 55 w 299"/>
                  <a:gd name="T41" fmla="*/ 86 h 175"/>
                  <a:gd name="T42" fmla="*/ 37 w 299"/>
                  <a:gd name="T43" fmla="*/ 102 h 175"/>
                  <a:gd name="T44" fmla="*/ 30 w 299"/>
                  <a:gd name="T45" fmla="*/ 88 h 175"/>
                  <a:gd name="T46" fmla="*/ 15 w 299"/>
                  <a:gd name="T47" fmla="*/ 93 h 175"/>
                  <a:gd name="T48" fmla="*/ 2 w 299"/>
                  <a:gd name="T49" fmla="*/ 102 h 175"/>
                  <a:gd name="T50" fmla="*/ 3 w 299"/>
                  <a:gd name="T51" fmla="*/ 117 h 175"/>
                  <a:gd name="T52" fmla="*/ 18 w 299"/>
                  <a:gd name="T53" fmla="*/ 126 h 175"/>
                  <a:gd name="T54" fmla="*/ 9 w 299"/>
                  <a:gd name="T55" fmla="*/ 141 h 175"/>
                  <a:gd name="T56" fmla="*/ 20 w 299"/>
                  <a:gd name="T57" fmla="*/ 147 h 175"/>
                  <a:gd name="T58" fmla="*/ 40 w 299"/>
                  <a:gd name="T59" fmla="*/ 155 h 175"/>
                  <a:gd name="T60" fmla="*/ 49 w 299"/>
                  <a:gd name="T61" fmla="*/ 159 h 175"/>
                  <a:gd name="T62" fmla="*/ 59 w 299"/>
                  <a:gd name="T63" fmla="*/ 162 h 175"/>
                  <a:gd name="T64" fmla="*/ 70 w 299"/>
                  <a:gd name="T65" fmla="*/ 172 h 175"/>
                  <a:gd name="T66" fmla="*/ 91 w 299"/>
                  <a:gd name="T67" fmla="*/ 164 h 175"/>
                  <a:gd name="T68" fmla="*/ 100 w 299"/>
                  <a:gd name="T69" fmla="*/ 172 h 175"/>
                  <a:gd name="T70" fmla="*/ 120 w 299"/>
                  <a:gd name="T71" fmla="*/ 169 h 175"/>
                  <a:gd name="T72" fmla="*/ 141 w 299"/>
                  <a:gd name="T73" fmla="*/ 158 h 175"/>
                  <a:gd name="T74" fmla="*/ 166 w 299"/>
                  <a:gd name="T75" fmla="*/ 153 h 175"/>
                  <a:gd name="T76" fmla="*/ 175 w 299"/>
                  <a:gd name="T77" fmla="*/ 152 h 175"/>
                  <a:gd name="T78" fmla="*/ 191 w 299"/>
                  <a:gd name="T79" fmla="*/ 141 h 175"/>
                  <a:gd name="T80" fmla="*/ 196 w 299"/>
                  <a:gd name="T81" fmla="*/ 129 h 175"/>
                  <a:gd name="T82" fmla="*/ 184 w 299"/>
                  <a:gd name="T83" fmla="*/ 126 h 175"/>
                  <a:gd name="T84" fmla="*/ 190 w 299"/>
                  <a:gd name="T85" fmla="*/ 114 h 175"/>
                  <a:gd name="T86" fmla="*/ 199 w 299"/>
                  <a:gd name="T87" fmla="*/ 111 h 175"/>
                  <a:gd name="T88" fmla="*/ 203 w 299"/>
                  <a:gd name="T89" fmla="*/ 93 h 175"/>
                  <a:gd name="T90" fmla="*/ 226 w 299"/>
                  <a:gd name="T91" fmla="*/ 86 h 175"/>
                  <a:gd name="T92" fmla="*/ 244 w 299"/>
                  <a:gd name="T93" fmla="*/ 91 h 175"/>
                  <a:gd name="T94" fmla="*/ 260 w 299"/>
                  <a:gd name="T95" fmla="*/ 105 h 175"/>
                  <a:gd name="T96" fmla="*/ 273 w 299"/>
                  <a:gd name="T97" fmla="*/ 106 h 175"/>
                  <a:gd name="T98" fmla="*/ 282 w 299"/>
                  <a:gd name="T99" fmla="*/ 96 h 175"/>
                  <a:gd name="T100" fmla="*/ 296 w 299"/>
                  <a:gd name="T101" fmla="*/ 71 h 175"/>
                  <a:gd name="T102" fmla="*/ 293 w 299"/>
                  <a:gd name="T103" fmla="*/ 58 h 175"/>
                  <a:gd name="T104" fmla="*/ 288 w 299"/>
                  <a:gd name="T105" fmla="*/ 45 h 175"/>
                  <a:gd name="T106" fmla="*/ 275 w 299"/>
                  <a:gd name="T107" fmla="*/ 38 h 175"/>
                  <a:gd name="T108" fmla="*/ 275 w 299"/>
                  <a:gd name="T109" fmla="*/ 20 h 175"/>
                  <a:gd name="T110" fmla="*/ 264 w 299"/>
                  <a:gd name="T111" fmla="*/ 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9" h="175">
                    <a:moveTo>
                      <a:pt x="263" y="3"/>
                    </a:moveTo>
                    <a:lnTo>
                      <a:pt x="257" y="0"/>
                    </a:lnTo>
                    <a:lnTo>
                      <a:pt x="251" y="4"/>
                    </a:lnTo>
                    <a:lnTo>
                      <a:pt x="252" y="9"/>
                    </a:lnTo>
                    <a:lnTo>
                      <a:pt x="249" y="12"/>
                    </a:lnTo>
                    <a:lnTo>
                      <a:pt x="247" y="9"/>
                    </a:lnTo>
                    <a:lnTo>
                      <a:pt x="241" y="7"/>
                    </a:lnTo>
                    <a:lnTo>
                      <a:pt x="237" y="14"/>
                    </a:lnTo>
                    <a:lnTo>
                      <a:pt x="234" y="10"/>
                    </a:lnTo>
                    <a:lnTo>
                      <a:pt x="229" y="9"/>
                    </a:lnTo>
                    <a:lnTo>
                      <a:pt x="226" y="12"/>
                    </a:lnTo>
                    <a:lnTo>
                      <a:pt x="220" y="14"/>
                    </a:lnTo>
                    <a:lnTo>
                      <a:pt x="217" y="15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10"/>
                    </a:lnTo>
                    <a:lnTo>
                      <a:pt x="217" y="17"/>
                    </a:lnTo>
                    <a:lnTo>
                      <a:pt x="211" y="24"/>
                    </a:lnTo>
                    <a:lnTo>
                      <a:pt x="213" y="32"/>
                    </a:lnTo>
                    <a:lnTo>
                      <a:pt x="210" y="38"/>
                    </a:lnTo>
                    <a:lnTo>
                      <a:pt x="211" y="45"/>
                    </a:lnTo>
                    <a:lnTo>
                      <a:pt x="200" y="48"/>
                    </a:lnTo>
                    <a:lnTo>
                      <a:pt x="196" y="56"/>
                    </a:lnTo>
                    <a:lnTo>
                      <a:pt x="187" y="55"/>
                    </a:lnTo>
                    <a:lnTo>
                      <a:pt x="187" y="50"/>
                    </a:lnTo>
                    <a:lnTo>
                      <a:pt x="196" y="42"/>
                    </a:lnTo>
                    <a:lnTo>
                      <a:pt x="184" y="39"/>
                    </a:lnTo>
                    <a:lnTo>
                      <a:pt x="182" y="35"/>
                    </a:lnTo>
                    <a:lnTo>
                      <a:pt x="178" y="32"/>
                    </a:lnTo>
                    <a:lnTo>
                      <a:pt x="173" y="32"/>
                    </a:lnTo>
                    <a:lnTo>
                      <a:pt x="169" y="26"/>
                    </a:lnTo>
                    <a:lnTo>
                      <a:pt x="164" y="23"/>
                    </a:lnTo>
                    <a:lnTo>
                      <a:pt x="156" y="20"/>
                    </a:lnTo>
                    <a:lnTo>
                      <a:pt x="155" y="26"/>
                    </a:lnTo>
                    <a:lnTo>
                      <a:pt x="158" y="30"/>
                    </a:lnTo>
                    <a:lnTo>
                      <a:pt x="153" y="35"/>
                    </a:lnTo>
                    <a:lnTo>
                      <a:pt x="141" y="29"/>
                    </a:lnTo>
                    <a:lnTo>
                      <a:pt x="140" y="32"/>
                    </a:lnTo>
                    <a:lnTo>
                      <a:pt x="134" y="29"/>
                    </a:lnTo>
                    <a:lnTo>
                      <a:pt x="128" y="36"/>
                    </a:lnTo>
                    <a:lnTo>
                      <a:pt x="120" y="42"/>
                    </a:lnTo>
                    <a:lnTo>
                      <a:pt x="120" y="45"/>
                    </a:lnTo>
                    <a:lnTo>
                      <a:pt x="112" y="50"/>
                    </a:lnTo>
                    <a:lnTo>
                      <a:pt x="111" y="41"/>
                    </a:lnTo>
                    <a:lnTo>
                      <a:pt x="109" y="41"/>
                    </a:lnTo>
                    <a:lnTo>
                      <a:pt x="106" y="39"/>
                    </a:lnTo>
                    <a:lnTo>
                      <a:pt x="99" y="44"/>
                    </a:lnTo>
                    <a:lnTo>
                      <a:pt x="93" y="41"/>
                    </a:lnTo>
                    <a:lnTo>
                      <a:pt x="88" y="47"/>
                    </a:lnTo>
                    <a:lnTo>
                      <a:pt x="81" y="39"/>
                    </a:lnTo>
                    <a:lnTo>
                      <a:pt x="78" y="44"/>
                    </a:lnTo>
                    <a:lnTo>
                      <a:pt x="74" y="53"/>
                    </a:lnTo>
                    <a:lnTo>
                      <a:pt x="71" y="52"/>
                    </a:lnTo>
                    <a:lnTo>
                      <a:pt x="58" y="47"/>
                    </a:lnTo>
                    <a:lnTo>
                      <a:pt x="52" y="42"/>
                    </a:lnTo>
                    <a:lnTo>
                      <a:pt x="38" y="45"/>
                    </a:lnTo>
                    <a:lnTo>
                      <a:pt x="37" y="53"/>
                    </a:lnTo>
                    <a:lnTo>
                      <a:pt x="38" y="55"/>
                    </a:lnTo>
                    <a:lnTo>
                      <a:pt x="41" y="67"/>
                    </a:lnTo>
                    <a:lnTo>
                      <a:pt x="38" y="70"/>
                    </a:lnTo>
                    <a:lnTo>
                      <a:pt x="44" y="71"/>
                    </a:lnTo>
                    <a:lnTo>
                      <a:pt x="49" y="74"/>
                    </a:lnTo>
                    <a:lnTo>
                      <a:pt x="55" y="86"/>
                    </a:lnTo>
                    <a:lnTo>
                      <a:pt x="47" y="102"/>
                    </a:lnTo>
                    <a:lnTo>
                      <a:pt x="47" y="108"/>
                    </a:lnTo>
                    <a:lnTo>
                      <a:pt x="37" y="102"/>
                    </a:lnTo>
                    <a:lnTo>
                      <a:pt x="35" y="94"/>
                    </a:lnTo>
                    <a:lnTo>
                      <a:pt x="32" y="94"/>
                    </a:lnTo>
                    <a:lnTo>
                      <a:pt x="30" y="88"/>
                    </a:lnTo>
                    <a:lnTo>
                      <a:pt x="27" y="91"/>
                    </a:lnTo>
                    <a:lnTo>
                      <a:pt x="20" y="88"/>
                    </a:lnTo>
                    <a:lnTo>
                      <a:pt x="15" y="93"/>
                    </a:lnTo>
                    <a:lnTo>
                      <a:pt x="8" y="93"/>
                    </a:lnTo>
                    <a:lnTo>
                      <a:pt x="5" y="102"/>
                    </a:lnTo>
                    <a:lnTo>
                      <a:pt x="2" y="102"/>
                    </a:lnTo>
                    <a:lnTo>
                      <a:pt x="2" y="111"/>
                    </a:lnTo>
                    <a:lnTo>
                      <a:pt x="0" y="115"/>
                    </a:lnTo>
                    <a:lnTo>
                      <a:pt x="3" y="117"/>
                    </a:lnTo>
                    <a:lnTo>
                      <a:pt x="9" y="117"/>
                    </a:lnTo>
                    <a:lnTo>
                      <a:pt x="21" y="124"/>
                    </a:lnTo>
                    <a:lnTo>
                      <a:pt x="18" y="126"/>
                    </a:lnTo>
                    <a:lnTo>
                      <a:pt x="18" y="135"/>
                    </a:lnTo>
                    <a:lnTo>
                      <a:pt x="12" y="135"/>
                    </a:lnTo>
                    <a:lnTo>
                      <a:pt x="9" y="141"/>
                    </a:lnTo>
                    <a:lnTo>
                      <a:pt x="14" y="144"/>
                    </a:lnTo>
                    <a:lnTo>
                      <a:pt x="14" y="147"/>
                    </a:lnTo>
                    <a:lnTo>
                      <a:pt x="20" y="147"/>
                    </a:lnTo>
                    <a:lnTo>
                      <a:pt x="23" y="159"/>
                    </a:lnTo>
                    <a:lnTo>
                      <a:pt x="29" y="164"/>
                    </a:lnTo>
                    <a:lnTo>
                      <a:pt x="40" y="155"/>
                    </a:lnTo>
                    <a:lnTo>
                      <a:pt x="41" y="155"/>
                    </a:lnTo>
                    <a:lnTo>
                      <a:pt x="44" y="155"/>
                    </a:lnTo>
                    <a:lnTo>
                      <a:pt x="49" y="159"/>
                    </a:lnTo>
                    <a:lnTo>
                      <a:pt x="50" y="155"/>
                    </a:lnTo>
                    <a:lnTo>
                      <a:pt x="53" y="159"/>
                    </a:lnTo>
                    <a:lnTo>
                      <a:pt x="59" y="162"/>
                    </a:lnTo>
                    <a:lnTo>
                      <a:pt x="65" y="159"/>
                    </a:lnTo>
                    <a:lnTo>
                      <a:pt x="71" y="166"/>
                    </a:lnTo>
                    <a:lnTo>
                      <a:pt x="70" y="172"/>
                    </a:lnTo>
                    <a:lnTo>
                      <a:pt x="78" y="167"/>
                    </a:lnTo>
                    <a:lnTo>
                      <a:pt x="81" y="169"/>
                    </a:lnTo>
                    <a:lnTo>
                      <a:pt x="91" y="164"/>
                    </a:lnTo>
                    <a:lnTo>
                      <a:pt x="94" y="172"/>
                    </a:lnTo>
                    <a:lnTo>
                      <a:pt x="94" y="175"/>
                    </a:lnTo>
                    <a:lnTo>
                      <a:pt x="100" y="172"/>
                    </a:lnTo>
                    <a:lnTo>
                      <a:pt x="120" y="166"/>
                    </a:lnTo>
                    <a:lnTo>
                      <a:pt x="120" y="166"/>
                    </a:lnTo>
                    <a:lnTo>
                      <a:pt x="120" y="169"/>
                    </a:lnTo>
                    <a:lnTo>
                      <a:pt x="128" y="169"/>
                    </a:lnTo>
                    <a:lnTo>
                      <a:pt x="135" y="166"/>
                    </a:lnTo>
                    <a:lnTo>
                      <a:pt x="141" y="158"/>
                    </a:lnTo>
                    <a:lnTo>
                      <a:pt x="153" y="164"/>
                    </a:lnTo>
                    <a:lnTo>
                      <a:pt x="156" y="164"/>
                    </a:lnTo>
                    <a:lnTo>
                      <a:pt x="166" y="153"/>
                    </a:lnTo>
                    <a:lnTo>
                      <a:pt x="169" y="155"/>
                    </a:lnTo>
                    <a:lnTo>
                      <a:pt x="173" y="152"/>
                    </a:lnTo>
                    <a:lnTo>
                      <a:pt x="175" y="152"/>
                    </a:lnTo>
                    <a:lnTo>
                      <a:pt x="179" y="147"/>
                    </a:lnTo>
                    <a:lnTo>
                      <a:pt x="184" y="147"/>
                    </a:lnTo>
                    <a:lnTo>
                      <a:pt x="191" y="141"/>
                    </a:lnTo>
                    <a:lnTo>
                      <a:pt x="196" y="138"/>
                    </a:lnTo>
                    <a:lnTo>
                      <a:pt x="197" y="132"/>
                    </a:lnTo>
                    <a:lnTo>
                      <a:pt x="196" y="129"/>
                    </a:lnTo>
                    <a:lnTo>
                      <a:pt x="193" y="132"/>
                    </a:lnTo>
                    <a:lnTo>
                      <a:pt x="184" y="129"/>
                    </a:lnTo>
                    <a:lnTo>
                      <a:pt x="184" y="126"/>
                    </a:lnTo>
                    <a:lnTo>
                      <a:pt x="187" y="126"/>
                    </a:lnTo>
                    <a:lnTo>
                      <a:pt x="190" y="121"/>
                    </a:lnTo>
                    <a:lnTo>
                      <a:pt x="190" y="114"/>
                    </a:lnTo>
                    <a:lnTo>
                      <a:pt x="187" y="111"/>
                    </a:lnTo>
                    <a:lnTo>
                      <a:pt x="194" y="108"/>
                    </a:lnTo>
                    <a:lnTo>
                      <a:pt x="199" y="111"/>
                    </a:lnTo>
                    <a:lnTo>
                      <a:pt x="202" y="115"/>
                    </a:lnTo>
                    <a:lnTo>
                      <a:pt x="202" y="114"/>
                    </a:lnTo>
                    <a:lnTo>
                      <a:pt x="203" y="93"/>
                    </a:lnTo>
                    <a:lnTo>
                      <a:pt x="214" y="94"/>
                    </a:lnTo>
                    <a:lnTo>
                      <a:pt x="220" y="85"/>
                    </a:lnTo>
                    <a:lnTo>
                      <a:pt x="226" y="86"/>
                    </a:lnTo>
                    <a:lnTo>
                      <a:pt x="232" y="83"/>
                    </a:lnTo>
                    <a:lnTo>
                      <a:pt x="237" y="90"/>
                    </a:lnTo>
                    <a:lnTo>
                      <a:pt x="244" y="91"/>
                    </a:lnTo>
                    <a:lnTo>
                      <a:pt x="246" y="102"/>
                    </a:lnTo>
                    <a:lnTo>
                      <a:pt x="249" y="108"/>
                    </a:lnTo>
                    <a:lnTo>
                      <a:pt x="260" y="105"/>
                    </a:lnTo>
                    <a:lnTo>
                      <a:pt x="260" y="105"/>
                    </a:lnTo>
                    <a:lnTo>
                      <a:pt x="267" y="103"/>
                    </a:lnTo>
                    <a:lnTo>
                      <a:pt x="273" y="106"/>
                    </a:lnTo>
                    <a:lnTo>
                      <a:pt x="276" y="105"/>
                    </a:lnTo>
                    <a:lnTo>
                      <a:pt x="276" y="94"/>
                    </a:lnTo>
                    <a:lnTo>
                      <a:pt x="282" y="96"/>
                    </a:lnTo>
                    <a:lnTo>
                      <a:pt x="288" y="91"/>
                    </a:lnTo>
                    <a:lnTo>
                      <a:pt x="281" y="85"/>
                    </a:lnTo>
                    <a:lnTo>
                      <a:pt x="296" y="71"/>
                    </a:lnTo>
                    <a:lnTo>
                      <a:pt x="293" y="68"/>
                    </a:lnTo>
                    <a:lnTo>
                      <a:pt x="299" y="64"/>
                    </a:lnTo>
                    <a:lnTo>
                      <a:pt x="293" y="58"/>
                    </a:lnTo>
                    <a:lnTo>
                      <a:pt x="293" y="56"/>
                    </a:lnTo>
                    <a:lnTo>
                      <a:pt x="287" y="50"/>
                    </a:lnTo>
                    <a:lnTo>
                      <a:pt x="288" y="45"/>
                    </a:lnTo>
                    <a:lnTo>
                      <a:pt x="284" y="44"/>
                    </a:lnTo>
                    <a:lnTo>
                      <a:pt x="276" y="41"/>
                    </a:lnTo>
                    <a:lnTo>
                      <a:pt x="275" y="38"/>
                    </a:lnTo>
                    <a:lnTo>
                      <a:pt x="276" y="29"/>
                    </a:lnTo>
                    <a:lnTo>
                      <a:pt x="279" y="26"/>
                    </a:lnTo>
                    <a:lnTo>
                      <a:pt x="275" y="20"/>
                    </a:lnTo>
                    <a:lnTo>
                      <a:pt x="276" y="14"/>
                    </a:lnTo>
                    <a:lnTo>
                      <a:pt x="269" y="9"/>
                    </a:lnTo>
                    <a:lnTo>
                      <a:pt x="264" y="3"/>
                    </a:lnTo>
                    <a:lnTo>
                      <a:pt x="263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7" name="Freeform 4445">
                <a:extLst>
                  <a:ext uri="{FF2B5EF4-FFF2-40B4-BE49-F238E27FC236}">
                    <a16:creationId xmlns:a16="http://schemas.microsoft.com/office/drawing/2014/main" id="{83936AAC-D350-8342-617C-4F6C73037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666"/>
                <a:ext cx="149" cy="88"/>
              </a:xfrm>
              <a:custGeom>
                <a:avLst/>
                <a:gdLst>
                  <a:gd name="T0" fmla="*/ 269 w 299"/>
                  <a:gd name="T1" fmla="*/ 9 h 175"/>
                  <a:gd name="T2" fmla="*/ 279 w 299"/>
                  <a:gd name="T3" fmla="*/ 26 h 175"/>
                  <a:gd name="T4" fmla="*/ 276 w 299"/>
                  <a:gd name="T5" fmla="*/ 41 h 175"/>
                  <a:gd name="T6" fmla="*/ 287 w 299"/>
                  <a:gd name="T7" fmla="*/ 50 h 175"/>
                  <a:gd name="T8" fmla="*/ 299 w 299"/>
                  <a:gd name="T9" fmla="*/ 64 h 175"/>
                  <a:gd name="T10" fmla="*/ 281 w 299"/>
                  <a:gd name="T11" fmla="*/ 85 h 175"/>
                  <a:gd name="T12" fmla="*/ 276 w 299"/>
                  <a:gd name="T13" fmla="*/ 94 h 175"/>
                  <a:gd name="T14" fmla="*/ 267 w 299"/>
                  <a:gd name="T15" fmla="*/ 103 h 175"/>
                  <a:gd name="T16" fmla="*/ 249 w 299"/>
                  <a:gd name="T17" fmla="*/ 108 h 175"/>
                  <a:gd name="T18" fmla="*/ 237 w 299"/>
                  <a:gd name="T19" fmla="*/ 90 h 175"/>
                  <a:gd name="T20" fmla="*/ 220 w 299"/>
                  <a:gd name="T21" fmla="*/ 85 h 175"/>
                  <a:gd name="T22" fmla="*/ 202 w 299"/>
                  <a:gd name="T23" fmla="*/ 114 h 175"/>
                  <a:gd name="T24" fmla="*/ 194 w 299"/>
                  <a:gd name="T25" fmla="*/ 108 h 175"/>
                  <a:gd name="T26" fmla="*/ 190 w 299"/>
                  <a:gd name="T27" fmla="*/ 121 h 175"/>
                  <a:gd name="T28" fmla="*/ 184 w 299"/>
                  <a:gd name="T29" fmla="*/ 129 h 175"/>
                  <a:gd name="T30" fmla="*/ 197 w 299"/>
                  <a:gd name="T31" fmla="*/ 132 h 175"/>
                  <a:gd name="T32" fmla="*/ 184 w 299"/>
                  <a:gd name="T33" fmla="*/ 147 h 175"/>
                  <a:gd name="T34" fmla="*/ 173 w 299"/>
                  <a:gd name="T35" fmla="*/ 152 h 175"/>
                  <a:gd name="T36" fmla="*/ 156 w 299"/>
                  <a:gd name="T37" fmla="*/ 164 h 175"/>
                  <a:gd name="T38" fmla="*/ 135 w 299"/>
                  <a:gd name="T39" fmla="*/ 166 h 175"/>
                  <a:gd name="T40" fmla="*/ 120 w 299"/>
                  <a:gd name="T41" fmla="*/ 166 h 175"/>
                  <a:gd name="T42" fmla="*/ 94 w 299"/>
                  <a:gd name="T43" fmla="*/ 175 h 175"/>
                  <a:gd name="T44" fmla="*/ 81 w 299"/>
                  <a:gd name="T45" fmla="*/ 169 h 175"/>
                  <a:gd name="T46" fmla="*/ 71 w 299"/>
                  <a:gd name="T47" fmla="*/ 166 h 175"/>
                  <a:gd name="T48" fmla="*/ 53 w 299"/>
                  <a:gd name="T49" fmla="*/ 159 h 175"/>
                  <a:gd name="T50" fmla="*/ 44 w 299"/>
                  <a:gd name="T51" fmla="*/ 155 h 175"/>
                  <a:gd name="T52" fmla="*/ 29 w 299"/>
                  <a:gd name="T53" fmla="*/ 164 h 175"/>
                  <a:gd name="T54" fmla="*/ 14 w 299"/>
                  <a:gd name="T55" fmla="*/ 147 h 175"/>
                  <a:gd name="T56" fmla="*/ 12 w 299"/>
                  <a:gd name="T57" fmla="*/ 135 h 175"/>
                  <a:gd name="T58" fmla="*/ 21 w 299"/>
                  <a:gd name="T59" fmla="*/ 124 h 175"/>
                  <a:gd name="T60" fmla="*/ 0 w 299"/>
                  <a:gd name="T61" fmla="*/ 115 h 175"/>
                  <a:gd name="T62" fmla="*/ 5 w 299"/>
                  <a:gd name="T63" fmla="*/ 102 h 175"/>
                  <a:gd name="T64" fmla="*/ 20 w 299"/>
                  <a:gd name="T65" fmla="*/ 88 h 175"/>
                  <a:gd name="T66" fmla="*/ 32 w 299"/>
                  <a:gd name="T67" fmla="*/ 94 h 175"/>
                  <a:gd name="T68" fmla="*/ 47 w 299"/>
                  <a:gd name="T69" fmla="*/ 108 h 175"/>
                  <a:gd name="T70" fmla="*/ 49 w 299"/>
                  <a:gd name="T71" fmla="*/ 74 h 175"/>
                  <a:gd name="T72" fmla="*/ 41 w 299"/>
                  <a:gd name="T73" fmla="*/ 67 h 175"/>
                  <a:gd name="T74" fmla="*/ 38 w 299"/>
                  <a:gd name="T75" fmla="*/ 45 h 175"/>
                  <a:gd name="T76" fmla="*/ 71 w 299"/>
                  <a:gd name="T77" fmla="*/ 52 h 175"/>
                  <a:gd name="T78" fmla="*/ 81 w 299"/>
                  <a:gd name="T79" fmla="*/ 39 h 175"/>
                  <a:gd name="T80" fmla="*/ 99 w 299"/>
                  <a:gd name="T81" fmla="*/ 44 h 175"/>
                  <a:gd name="T82" fmla="*/ 111 w 299"/>
                  <a:gd name="T83" fmla="*/ 41 h 175"/>
                  <a:gd name="T84" fmla="*/ 120 w 299"/>
                  <a:gd name="T85" fmla="*/ 42 h 175"/>
                  <a:gd name="T86" fmla="*/ 140 w 299"/>
                  <a:gd name="T87" fmla="*/ 32 h 175"/>
                  <a:gd name="T88" fmla="*/ 158 w 299"/>
                  <a:gd name="T89" fmla="*/ 30 h 175"/>
                  <a:gd name="T90" fmla="*/ 164 w 299"/>
                  <a:gd name="T91" fmla="*/ 23 h 175"/>
                  <a:gd name="T92" fmla="*/ 178 w 299"/>
                  <a:gd name="T93" fmla="*/ 32 h 175"/>
                  <a:gd name="T94" fmla="*/ 196 w 299"/>
                  <a:gd name="T95" fmla="*/ 42 h 175"/>
                  <a:gd name="T96" fmla="*/ 196 w 299"/>
                  <a:gd name="T97" fmla="*/ 56 h 175"/>
                  <a:gd name="T98" fmla="*/ 210 w 299"/>
                  <a:gd name="T99" fmla="*/ 38 h 175"/>
                  <a:gd name="T100" fmla="*/ 217 w 299"/>
                  <a:gd name="T101" fmla="*/ 17 h 175"/>
                  <a:gd name="T102" fmla="*/ 210 w 299"/>
                  <a:gd name="T103" fmla="*/ 7 h 175"/>
                  <a:gd name="T104" fmla="*/ 226 w 299"/>
                  <a:gd name="T105" fmla="*/ 12 h 175"/>
                  <a:gd name="T106" fmla="*/ 237 w 299"/>
                  <a:gd name="T107" fmla="*/ 14 h 175"/>
                  <a:gd name="T108" fmla="*/ 249 w 299"/>
                  <a:gd name="T109" fmla="*/ 12 h 175"/>
                  <a:gd name="T110" fmla="*/ 257 w 299"/>
                  <a:gd name="T111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9" h="175">
                    <a:moveTo>
                      <a:pt x="263" y="3"/>
                    </a:moveTo>
                    <a:lnTo>
                      <a:pt x="264" y="3"/>
                    </a:lnTo>
                    <a:lnTo>
                      <a:pt x="269" y="9"/>
                    </a:lnTo>
                    <a:lnTo>
                      <a:pt x="276" y="14"/>
                    </a:lnTo>
                    <a:lnTo>
                      <a:pt x="275" y="20"/>
                    </a:lnTo>
                    <a:lnTo>
                      <a:pt x="279" y="26"/>
                    </a:lnTo>
                    <a:lnTo>
                      <a:pt x="276" y="29"/>
                    </a:lnTo>
                    <a:lnTo>
                      <a:pt x="275" y="38"/>
                    </a:lnTo>
                    <a:lnTo>
                      <a:pt x="276" y="41"/>
                    </a:lnTo>
                    <a:lnTo>
                      <a:pt x="284" y="44"/>
                    </a:lnTo>
                    <a:lnTo>
                      <a:pt x="288" y="45"/>
                    </a:lnTo>
                    <a:lnTo>
                      <a:pt x="287" y="50"/>
                    </a:lnTo>
                    <a:lnTo>
                      <a:pt x="293" y="56"/>
                    </a:lnTo>
                    <a:lnTo>
                      <a:pt x="293" y="58"/>
                    </a:lnTo>
                    <a:lnTo>
                      <a:pt x="299" y="64"/>
                    </a:lnTo>
                    <a:lnTo>
                      <a:pt x="293" y="68"/>
                    </a:lnTo>
                    <a:lnTo>
                      <a:pt x="296" y="71"/>
                    </a:lnTo>
                    <a:lnTo>
                      <a:pt x="281" y="85"/>
                    </a:lnTo>
                    <a:lnTo>
                      <a:pt x="288" y="91"/>
                    </a:lnTo>
                    <a:lnTo>
                      <a:pt x="282" y="96"/>
                    </a:lnTo>
                    <a:lnTo>
                      <a:pt x="276" y="94"/>
                    </a:lnTo>
                    <a:lnTo>
                      <a:pt x="276" y="105"/>
                    </a:lnTo>
                    <a:lnTo>
                      <a:pt x="273" y="106"/>
                    </a:lnTo>
                    <a:lnTo>
                      <a:pt x="267" y="103"/>
                    </a:lnTo>
                    <a:lnTo>
                      <a:pt x="260" y="105"/>
                    </a:lnTo>
                    <a:lnTo>
                      <a:pt x="260" y="105"/>
                    </a:lnTo>
                    <a:lnTo>
                      <a:pt x="249" y="108"/>
                    </a:lnTo>
                    <a:lnTo>
                      <a:pt x="246" y="102"/>
                    </a:lnTo>
                    <a:lnTo>
                      <a:pt x="244" y="91"/>
                    </a:lnTo>
                    <a:lnTo>
                      <a:pt x="237" y="90"/>
                    </a:lnTo>
                    <a:lnTo>
                      <a:pt x="232" y="83"/>
                    </a:lnTo>
                    <a:lnTo>
                      <a:pt x="226" y="86"/>
                    </a:lnTo>
                    <a:lnTo>
                      <a:pt x="220" y="85"/>
                    </a:lnTo>
                    <a:lnTo>
                      <a:pt x="214" y="94"/>
                    </a:lnTo>
                    <a:lnTo>
                      <a:pt x="203" y="93"/>
                    </a:lnTo>
                    <a:lnTo>
                      <a:pt x="202" y="114"/>
                    </a:lnTo>
                    <a:lnTo>
                      <a:pt x="202" y="115"/>
                    </a:lnTo>
                    <a:lnTo>
                      <a:pt x="199" y="111"/>
                    </a:lnTo>
                    <a:lnTo>
                      <a:pt x="194" y="108"/>
                    </a:lnTo>
                    <a:lnTo>
                      <a:pt x="187" y="111"/>
                    </a:lnTo>
                    <a:lnTo>
                      <a:pt x="190" y="114"/>
                    </a:lnTo>
                    <a:lnTo>
                      <a:pt x="190" y="121"/>
                    </a:lnTo>
                    <a:lnTo>
                      <a:pt x="187" y="126"/>
                    </a:lnTo>
                    <a:lnTo>
                      <a:pt x="184" y="126"/>
                    </a:lnTo>
                    <a:lnTo>
                      <a:pt x="184" y="129"/>
                    </a:lnTo>
                    <a:lnTo>
                      <a:pt x="193" y="132"/>
                    </a:lnTo>
                    <a:lnTo>
                      <a:pt x="196" y="129"/>
                    </a:lnTo>
                    <a:lnTo>
                      <a:pt x="197" y="132"/>
                    </a:lnTo>
                    <a:lnTo>
                      <a:pt x="196" y="138"/>
                    </a:lnTo>
                    <a:lnTo>
                      <a:pt x="191" y="141"/>
                    </a:lnTo>
                    <a:lnTo>
                      <a:pt x="184" y="147"/>
                    </a:lnTo>
                    <a:lnTo>
                      <a:pt x="179" y="147"/>
                    </a:lnTo>
                    <a:lnTo>
                      <a:pt x="175" y="152"/>
                    </a:lnTo>
                    <a:lnTo>
                      <a:pt x="173" y="152"/>
                    </a:lnTo>
                    <a:lnTo>
                      <a:pt x="169" y="155"/>
                    </a:lnTo>
                    <a:lnTo>
                      <a:pt x="166" y="153"/>
                    </a:lnTo>
                    <a:lnTo>
                      <a:pt x="156" y="164"/>
                    </a:lnTo>
                    <a:lnTo>
                      <a:pt x="153" y="164"/>
                    </a:lnTo>
                    <a:lnTo>
                      <a:pt x="141" y="158"/>
                    </a:lnTo>
                    <a:lnTo>
                      <a:pt x="135" y="166"/>
                    </a:lnTo>
                    <a:lnTo>
                      <a:pt x="128" y="169"/>
                    </a:lnTo>
                    <a:lnTo>
                      <a:pt x="120" y="169"/>
                    </a:lnTo>
                    <a:lnTo>
                      <a:pt x="120" y="166"/>
                    </a:lnTo>
                    <a:lnTo>
                      <a:pt x="120" y="166"/>
                    </a:lnTo>
                    <a:lnTo>
                      <a:pt x="100" y="172"/>
                    </a:lnTo>
                    <a:lnTo>
                      <a:pt x="94" y="175"/>
                    </a:lnTo>
                    <a:lnTo>
                      <a:pt x="94" y="172"/>
                    </a:lnTo>
                    <a:lnTo>
                      <a:pt x="91" y="164"/>
                    </a:lnTo>
                    <a:lnTo>
                      <a:pt x="81" y="169"/>
                    </a:lnTo>
                    <a:lnTo>
                      <a:pt x="78" y="167"/>
                    </a:lnTo>
                    <a:lnTo>
                      <a:pt x="70" y="172"/>
                    </a:lnTo>
                    <a:lnTo>
                      <a:pt x="71" y="166"/>
                    </a:lnTo>
                    <a:lnTo>
                      <a:pt x="65" y="159"/>
                    </a:lnTo>
                    <a:lnTo>
                      <a:pt x="59" y="162"/>
                    </a:lnTo>
                    <a:lnTo>
                      <a:pt x="53" y="159"/>
                    </a:lnTo>
                    <a:lnTo>
                      <a:pt x="50" y="155"/>
                    </a:lnTo>
                    <a:lnTo>
                      <a:pt x="49" y="159"/>
                    </a:lnTo>
                    <a:lnTo>
                      <a:pt x="44" y="155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29" y="164"/>
                    </a:lnTo>
                    <a:lnTo>
                      <a:pt x="23" y="159"/>
                    </a:lnTo>
                    <a:lnTo>
                      <a:pt x="20" y="147"/>
                    </a:lnTo>
                    <a:lnTo>
                      <a:pt x="14" y="147"/>
                    </a:lnTo>
                    <a:lnTo>
                      <a:pt x="14" y="144"/>
                    </a:lnTo>
                    <a:lnTo>
                      <a:pt x="9" y="141"/>
                    </a:lnTo>
                    <a:lnTo>
                      <a:pt x="12" y="135"/>
                    </a:lnTo>
                    <a:lnTo>
                      <a:pt x="18" y="135"/>
                    </a:lnTo>
                    <a:lnTo>
                      <a:pt x="18" y="126"/>
                    </a:lnTo>
                    <a:lnTo>
                      <a:pt x="21" y="124"/>
                    </a:lnTo>
                    <a:lnTo>
                      <a:pt x="9" y="117"/>
                    </a:lnTo>
                    <a:lnTo>
                      <a:pt x="3" y="117"/>
                    </a:lnTo>
                    <a:lnTo>
                      <a:pt x="0" y="115"/>
                    </a:lnTo>
                    <a:lnTo>
                      <a:pt x="2" y="111"/>
                    </a:lnTo>
                    <a:lnTo>
                      <a:pt x="2" y="102"/>
                    </a:lnTo>
                    <a:lnTo>
                      <a:pt x="5" y="102"/>
                    </a:lnTo>
                    <a:lnTo>
                      <a:pt x="8" y="93"/>
                    </a:lnTo>
                    <a:lnTo>
                      <a:pt x="15" y="93"/>
                    </a:lnTo>
                    <a:lnTo>
                      <a:pt x="20" y="88"/>
                    </a:lnTo>
                    <a:lnTo>
                      <a:pt x="27" y="91"/>
                    </a:lnTo>
                    <a:lnTo>
                      <a:pt x="30" y="88"/>
                    </a:lnTo>
                    <a:lnTo>
                      <a:pt x="32" y="94"/>
                    </a:lnTo>
                    <a:lnTo>
                      <a:pt x="35" y="94"/>
                    </a:lnTo>
                    <a:lnTo>
                      <a:pt x="37" y="102"/>
                    </a:lnTo>
                    <a:lnTo>
                      <a:pt x="47" y="108"/>
                    </a:lnTo>
                    <a:lnTo>
                      <a:pt x="47" y="102"/>
                    </a:lnTo>
                    <a:lnTo>
                      <a:pt x="55" y="86"/>
                    </a:lnTo>
                    <a:lnTo>
                      <a:pt x="49" y="74"/>
                    </a:lnTo>
                    <a:lnTo>
                      <a:pt x="44" y="71"/>
                    </a:lnTo>
                    <a:lnTo>
                      <a:pt x="38" y="70"/>
                    </a:lnTo>
                    <a:lnTo>
                      <a:pt x="41" y="67"/>
                    </a:lnTo>
                    <a:lnTo>
                      <a:pt x="38" y="55"/>
                    </a:lnTo>
                    <a:lnTo>
                      <a:pt x="37" y="53"/>
                    </a:lnTo>
                    <a:lnTo>
                      <a:pt x="38" y="45"/>
                    </a:lnTo>
                    <a:lnTo>
                      <a:pt x="52" y="42"/>
                    </a:lnTo>
                    <a:lnTo>
                      <a:pt x="58" y="47"/>
                    </a:lnTo>
                    <a:lnTo>
                      <a:pt x="71" y="52"/>
                    </a:lnTo>
                    <a:lnTo>
                      <a:pt x="74" y="53"/>
                    </a:lnTo>
                    <a:lnTo>
                      <a:pt x="78" y="44"/>
                    </a:lnTo>
                    <a:lnTo>
                      <a:pt x="81" y="39"/>
                    </a:lnTo>
                    <a:lnTo>
                      <a:pt x="88" y="47"/>
                    </a:lnTo>
                    <a:lnTo>
                      <a:pt x="93" y="41"/>
                    </a:lnTo>
                    <a:lnTo>
                      <a:pt x="99" y="44"/>
                    </a:lnTo>
                    <a:lnTo>
                      <a:pt x="106" y="39"/>
                    </a:lnTo>
                    <a:lnTo>
                      <a:pt x="109" y="41"/>
                    </a:lnTo>
                    <a:lnTo>
                      <a:pt x="111" y="41"/>
                    </a:lnTo>
                    <a:lnTo>
                      <a:pt x="112" y="50"/>
                    </a:lnTo>
                    <a:lnTo>
                      <a:pt x="120" y="45"/>
                    </a:lnTo>
                    <a:lnTo>
                      <a:pt x="120" y="42"/>
                    </a:lnTo>
                    <a:lnTo>
                      <a:pt x="128" y="36"/>
                    </a:lnTo>
                    <a:lnTo>
                      <a:pt x="134" y="29"/>
                    </a:lnTo>
                    <a:lnTo>
                      <a:pt x="140" y="32"/>
                    </a:lnTo>
                    <a:lnTo>
                      <a:pt x="141" y="29"/>
                    </a:lnTo>
                    <a:lnTo>
                      <a:pt x="153" y="35"/>
                    </a:lnTo>
                    <a:lnTo>
                      <a:pt x="158" y="30"/>
                    </a:lnTo>
                    <a:lnTo>
                      <a:pt x="155" y="26"/>
                    </a:lnTo>
                    <a:lnTo>
                      <a:pt x="156" y="20"/>
                    </a:lnTo>
                    <a:lnTo>
                      <a:pt x="164" y="23"/>
                    </a:lnTo>
                    <a:lnTo>
                      <a:pt x="169" y="26"/>
                    </a:lnTo>
                    <a:lnTo>
                      <a:pt x="173" y="32"/>
                    </a:lnTo>
                    <a:lnTo>
                      <a:pt x="178" y="32"/>
                    </a:lnTo>
                    <a:lnTo>
                      <a:pt x="182" y="35"/>
                    </a:lnTo>
                    <a:lnTo>
                      <a:pt x="184" y="39"/>
                    </a:lnTo>
                    <a:lnTo>
                      <a:pt x="196" y="42"/>
                    </a:lnTo>
                    <a:lnTo>
                      <a:pt x="187" y="50"/>
                    </a:lnTo>
                    <a:lnTo>
                      <a:pt x="187" y="55"/>
                    </a:lnTo>
                    <a:lnTo>
                      <a:pt x="196" y="56"/>
                    </a:lnTo>
                    <a:lnTo>
                      <a:pt x="200" y="48"/>
                    </a:lnTo>
                    <a:lnTo>
                      <a:pt x="211" y="45"/>
                    </a:lnTo>
                    <a:lnTo>
                      <a:pt x="210" y="38"/>
                    </a:lnTo>
                    <a:lnTo>
                      <a:pt x="213" y="32"/>
                    </a:lnTo>
                    <a:lnTo>
                      <a:pt x="211" y="24"/>
                    </a:lnTo>
                    <a:lnTo>
                      <a:pt x="217" y="17"/>
                    </a:lnTo>
                    <a:lnTo>
                      <a:pt x="210" y="10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7" y="15"/>
                    </a:lnTo>
                    <a:lnTo>
                      <a:pt x="220" y="14"/>
                    </a:lnTo>
                    <a:lnTo>
                      <a:pt x="226" y="12"/>
                    </a:lnTo>
                    <a:lnTo>
                      <a:pt x="229" y="9"/>
                    </a:lnTo>
                    <a:lnTo>
                      <a:pt x="234" y="10"/>
                    </a:lnTo>
                    <a:lnTo>
                      <a:pt x="237" y="14"/>
                    </a:lnTo>
                    <a:lnTo>
                      <a:pt x="241" y="7"/>
                    </a:lnTo>
                    <a:lnTo>
                      <a:pt x="247" y="9"/>
                    </a:lnTo>
                    <a:lnTo>
                      <a:pt x="249" y="12"/>
                    </a:lnTo>
                    <a:lnTo>
                      <a:pt x="252" y="9"/>
                    </a:lnTo>
                    <a:lnTo>
                      <a:pt x="251" y="4"/>
                    </a:lnTo>
                    <a:lnTo>
                      <a:pt x="257" y="0"/>
                    </a:lnTo>
                    <a:lnTo>
                      <a:pt x="26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8" name="Freeform 4446">
                <a:extLst>
                  <a:ext uri="{FF2B5EF4-FFF2-40B4-BE49-F238E27FC236}">
                    <a16:creationId xmlns:a16="http://schemas.microsoft.com/office/drawing/2014/main" id="{5B8DC843-AF39-3B6B-F8DF-6808D871D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666"/>
                <a:ext cx="149" cy="88"/>
              </a:xfrm>
              <a:custGeom>
                <a:avLst/>
                <a:gdLst>
                  <a:gd name="T0" fmla="*/ 269 w 299"/>
                  <a:gd name="T1" fmla="*/ 9 h 175"/>
                  <a:gd name="T2" fmla="*/ 279 w 299"/>
                  <a:gd name="T3" fmla="*/ 26 h 175"/>
                  <a:gd name="T4" fmla="*/ 276 w 299"/>
                  <a:gd name="T5" fmla="*/ 41 h 175"/>
                  <a:gd name="T6" fmla="*/ 287 w 299"/>
                  <a:gd name="T7" fmla="*/ 50 h 175"/>
                  <a:gd name="T8" fmla="*/ 299 w 299"/>
                  <a:gd name="T9" fmla="*/ 64 h 175"/>
                  <a:gd name="T10" fmla="*/ 281 w 299"/>
                  <a:gd name="T11" fmla="*/ 85 h 175"/>
                  <a:gd name="T12" fmla="*/ 276 w 299"/>
                  <a:gd name="T13" fmla="*/ 94 h 175"/>
                  <a:gd name="T14" fmla="*/ 267 w 299"/>
                  <a:gd name="T15" fmla="*/ 103 h 175"/>
                  <a:gd name="T16" fmla="*/ 249 w 299"/>
                  <a:gd name="T17" fmla="*/ 108 h 175"/>
                  <a:gd name="T18" fmla="*/ 237 w 299"/>
                  <a:gd name="T19" fmla="*/ 90 h 175"/>
                  <a:gd name="T20" fmla="*/ 220 w 299"/>
                  <a:gd name="T21" fmla="*/ 85 h 175"/>
                  <a:gd name="T22" fmla="*/ 202 w 299"/>
                  <a:gd name="T23" fmla="*/ 114 h 175"/>
                  <a:gd name="T24" fmla="*/ 194 w 299"/>
                  <a:gd name="T25" fmla="*/ 108 h 175"/>
                  <a:gd name="T26" fmla="*/ 190 w 299"/>
                  <a:gd name="T27" fmla="*/ 121 h 175"/>
                  <a:gd name="T28" fmla="*/ 184 w 299"/>
                  <a:gd name="T29" fmla="*/ 129 h 175"/>
                  <a:gd name="T30" fmla="*/ 197 w 299"/>
                  <a:gd name="T31" fmla="*/ 132 h 175"/>
                  <a:gd name="T32" fmla="*/ 184 w 299"/>
                  <a:gd name="T33" fmla="*/ 147 h 175"/>
                  <a:gd name="T34" fmla="*/ 173 w 299"/>
                  <a:gd name="T35" fmla="*/ 152 h 175"/>
                  <a:gd name="T36" fmla="*/ 156 w 299"/>
                  <a:gd name="T37" fmla="*/ 164 h 175"/>
                  <a:gd name="T38" fmla="*/ 135 w 299"/>
                  <a:gd name="T39" fmla="*/ 166 h 175"/>
                  <a:gd name="T40" fmla="*/ 120 w 299"/>
                  <a:gd name="T41" fmla="*/ 166 h 175"/>
                  <a:gd name="T42" fmla="*/ 94 w 299"/>
                  <a:gd name="T43" fmla="*/ 175 h 175"/>
                  <a:gd name="T44" fmla="*/ 81 w 299"/>
                  <a:gd name="T45" fmla="*/ 169 h 175"/>
                  <a:gd name="T46" fmla="*/ 71 w 299"/>
                  <a:gd name="T47" fmla="*/ 166 h 175"/>
                  <a:gd name="T48" fmla="*/ 53 w 299"/>
                  <a:gd name="T49" fmla="*/ 159 h 175"/>
                  <a:gd name="T50" fmla="*/ 44 w 299"/>
                  <a:gd name="T51" fmla="*/ 155 h 175"/>
                  <a:gd name="T52" fmla="*/ 29 w 299"/>
                  <a:gd name="T53" fmla="*/ 164 h 175"/>
                  <a:gd name="T54" fmla="*/ 14 w 299"/>
                  <a:gd name="T55" fmla="*/ 147 h 175"/>
                  <a:gd name="T56" fmla="*/ 12 w 299"/>
                  <a:gd name="T57" fmla="*/ 135 h 175"/>
                  <a:gd name="T58" fmla="*/ 21 w 299"/>
                  <a:gd name="T59" fmla="*/ 124 h 175"/>
                  <a:gd name="T60" fmla="*/ 0 w 299"/>
                  <a:gd name="T61" fmla="*/ 115 h 175"/>
                  <a:gd name="T62" fmla="*/ 5 w 299"/>
                  <a:gd name="T63" fmla="*/ 102 h 175"/>
                  <a:gd name="T64" fmla="*/ 20 w 299"/>
                  <a:gd name="T65" fmla="*/ 88 h 175"/>
                  <a:gd name="T66" fmla="*/ 32 w 299"/>
                  <a:gd name="T67" fmla="*/ 94 h 175"/>
                  <a:gd name="T68" fmla="*/ 47 w 299"/>
                  <a:gd name="T69" fmla="*/ 108 h 175"/>
                  <a:gd name="T70" fmla="*/ 49 w 299"/>
                  <a:gd name="T71" fmla="*/ 74 h 175"/>
                  <a:gd name="T72" fmla="*/ 41 w 299"/>
                  <a:gd name="T73" fmla="*/ 67 h 175"/>
                  <a:gd name="T74" fmla="*/ 38 w 299"/>
                  <a:gd name="T75" fmla="*/ 45 h 175"/>
                  <a:gd name="T76" fmla="*/ 71 w 299"/>
                  <a:gd name="T77" fmla="*/ 52 h 175"/>
                  <a:gd name="T78" fmla="*/ 81 w 299"/>
                  <a:gd name="T79" fmla="*/ 39 h 175"/>
                  <a:gd name="T80" fmla="*/ 99 w 299"/>
                  <a:gd name="T81" fmla="*/ 44 h 175"/>
                  <a:gd name="T82" fmla="*/ 111 w 299"/>
                  <a:gd name="T83" fmla="*/ 41 h 175"/>
                  <a:gd name="T84" fmla="*/ 120 w 299"/>
                  <a:gd name="T85" fmla="*/ 42 h 175"/>
                  <a:gd name="T86" fmla="*/ 140 w 299"/>
                  <a:gd name="T87" fmla="*/ 32 h 175"/>
                  <a:gd name="T88" fmla="*/ 158 w 299"/>
                  <a:gd name="T89" fmla="*/ 30 h 175"/>
                  <a:gd name="T90" fmla="*/ 164 w 299"/>
                  <a:gd name="T91" fmla="*/ 23 h 175"/>
                  <a:gd name="T92" fmla="*/ 178 w 299"/>
                  <a:gd name="T93" fmla="*/ 32 h 175"/>
                  <a:gd name="T94" fmla="*/ 196 w 299"/>
                  <a:gd name="T95" fmla="*/ 42 h 175"/>
                  <a:gd name="T96" fmla="*/ 196 w 299"/>
                  <a:gd name="T97" fmla="*/ 56 h 175"/>
                  <a:gd name="T98" fmla="*/ 210 w 299"/>
                  <a:gd name="T99" fmla="*/ 38 h 175"/>
                  <a:gd name="T100" fmla="*/ 217 w 299"/>
                  <a:gd name="T101" fmla="*/ 17 h 175"/>
                  <a:gd name="T102" fmla="*/ 210 w 299"/>
                  <a:gd name="T103" fmla="*/ 7 h 175"/>
                  <a:gd name="T104" fmla="*/ 226 w 299"/>
                  <a:gd name="T105" fmla="*/ 12 h 175"/>
                  <a:gd name="T106" fmla="*/ 237 w 299"/>
                  <a:gd name="T107" fmla="*/ 14 h 175"/>
                  <a:gd name="T108" fmla="*/ 249 w 299"/>
                  <a:gd name="T109" fmla="*/ 12 h 175"/>
                  <a:gd name="T110" fmla="*/ 257 w 299"/>
                  <a:gd name="T111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9" h="175">
                    <a:moveTo>
                      <a:pt x="263" y="3"/>
                    </a:moveTo>
                    <a:lnTo>
                      <a:pt x="264" y="3"/>
                    </a:lnTo>
                    <a:lnTo>
                      <a:pt x="269" y="9"/>
                    </a:lnTo>
                    <a:lnTo>
                      <a:pt x="276" y="14"/>
                    </a:lnTo>
                    <a:lnTo>
                      <a:pt x="275" y="20"/>
                    </a:lnTo>
                    <a:lnTo>
                      <a:pt x="279" y="26"/>
                    </a:lnTo>
                    <a:lnTo>
                      <a:pt x="276" y="29"/>
                    </a:lnTo>
                    <a:lnTo>
                      <a:pt x="275" y="38"/>
                    </a:lnTo>
                    <a:lnTo>
                      <a:pt x="276" y="41"/>
                    </a:lnTo>
                    <a:lnTo>
                      <a:pt x="284" y="44"/>
                    </a:lnTo>
                    <a:lnTo>
                      <a:pt x="288" y="45"/>
                    </a:lnTo>
                    <a:lnTo>
                      <a:pt x="287" y="50"/>
                    </a:lnTo>
                    <a:lnTo>
                      <a:pt x="293" y="56"/>
                    </a:lnTo>
                    <a:lnTo>
                      <a:pt x="293" y="58"/>
                    </a:lnTo>
                    <a:lnTo>
                      <a:pt x="299" y="64"/>
                    </a:lnTo>
                    <a:lnTo>
                      <a:pt x="293" y="68"/>
                    </a:lnTo>
                    <a:lnTo>
                      <a:pt x="296" y="71"/>
                    </a:lnTo>
                    <a:lnTo>
                      <a:pt x="281" y="85"/>
                    </a:lnTo>
                    <a:lnTo>
                      <a:pt x="288" y="91"/>
                    </a:lnTo>
                    <a:lnTo>
                      <a:pt x="282" y="96"/>
                    </a:lnTo>
                    <a:lnTo>
                      <a:pt x="276" y="94"/>
                    </a:lnTo>
                    <a:lnTo>
                      <a:pt x="276" y="105"/>
                    </a:lnTo>
                    <a:lnTo>
                      <a:pt x="273" y="106"/>
                    </a:lnTo>
                    <a:lnTo>
                      <a:pt x="267" y="103"/>
                    </a:lnTo>
                    <a:lnTo>
                      <a:pt x="260" y="105"/>
                    </a:lnTo>
                    <a:lnTo>
                      <a:pt x="260" y="105"/>
                    </a:lnTo>
                    <a:lnTo>
                      <a:pt x="249" y="108"/>
                    </a:lnTo>
                    <a:lnTo>
                      <a:pt x="246" y="102"/>
                    </a:lnTo>
                    <a:lnTo>
                      <a:pt x="244" y="91"/>
                    </a:lnTo>
                    <a:lnTo>
                      <a:pt x="237" y="90"/>
                    </a:lnTo>
                    <a:lnTo>
                      <a:pt x="232" y="83"/>
                    </a:lnTo>
                    <a:lnTo>
                      <a:pt x="226" y="86"/>
                    </a:lnTo>
                    <a:lnTo>
                      <a:pt x="220" y="85"/>
                    </a:lnTo>
                    <a:lnTo>
                      <a:pt x="214" y="94"/>
                    </a:lnTo>
                    <a:lnTo>
                      <a:pt x="203" y="93"/>
                    </a:lnTo>
                    <a:lnTo>
                      <a:pt x="202" y="114"/>
                    </a:lnTo>
                    <a:lnTo>
                      <a:pt x="202" y="115"/>
                    </a:lnTo>
                    <a:lnTo>
                      <a:pt x="199" y="111"/>
                    </a:lnTo>
                    <a:lnTo>
                      <a:pt x="194" y="108"/>
                    </a:lnTo>
                    <a:lnTo>
                      <a:pt x="187" y="111"/>
                    </a:lnTo>
                    <a:lnTo>
                      <a:pt x="190" y="114"/>
                    </a:lnTo>
                    <a:lnTo>
                      <a:pt x="190" y="121"/>
                    </a:lnTo>
                    <a:lnTo>
                      <a:pt x="187" y="126"/>
                    </a:lnTo>
                    <a:lnTo>
                      <a:pt x="184" y="126"/>
                    </a:lnTo>
                    <a:lnTo>
                      <a:pt x="184" y="129"/>
                    </a:lnTo>
                    <a:lnTo>
                      <a:pt x="193" y="132"/>
                    </a:lnTo>
                    <a:lnTo>
                      <a:pt x="196" y="129"/>
                    </a:lnTo>
                    <a:lnTo>
                      <a:pt x="197" y="132"/>
                    </a:lnTo>
                    <a:lnTo>
                      <a:pt x="196" y="138"/>
                    </a:lnTo>
                    <a:lnTo>
                      <a:pt x="191" y="141"/>
                    </a:lnTo>
                    <a:lnTo>
                      <a:pt x="184" y="147"/>
                    </a:lnTo>
                    <a:lnTo>
                      <a:pt x="179" y="147"/>
                    </a:lnTo>
                    <a:lnTo>
                      <a:pt x="175" y="152"/>
                    </a:lnTo>
                    <a:lnTo>
                      <a:pt x="173" y="152"/>
                    </a:lnTo>
                    <a:lnTo>
                      <a:pt x="169" y="155"/>
                    </a:lnTo>
                    <a:lnTo>
                      <a:pt x="166" y="153"/>
                    </a:lnTo>
                    <a:lnTo>
                      <a:pt x="156" y="164"/>
                    </a:lnTo>
                    <a:lnTo>
                      <a:pt x="153" y="164"/>
                    </a:lnTo>
                    <a:lnTo>
                      <a:pt x="141" y="158"/>
                    </a:lnTo>
                    <a:lnTo>
                      <a:pt x="135" y="166"/>
                    </a:lnTo>
                    <a:lnTo>
                      <a:pt x="128" y="169"/>
                    </a:lnTo>
                    <a:lnTo>
                      <a:pt x="120" y="169"/>
                    </a:lnTo>
                    <a:lnTo>
                      <a:pt x="120" y="166"/>
                    </a:lnTo>
                    <a:lnTo>
                      <a:pt x="120" y="166"/>
                    </a:lnTo>
                    <a:lnTo>
                      <a:pt x="100" y="172"/>
                    </a:lnTo>
                    <a:lnTo>
                      <a:pt x="94" y="175"/>
                    </a:lnTo>
                    <a:lnTo>
                      <a:pt x="94" y="172"/>
                    </a:lnTo>
                    <a:lnTo>
                      <a:pt x="91" y="164"/>
                    </a:lnTo>
                    <a:lnTo>
                      <a:pt x="81" y="169"/>
                    </a:lnTo>
                    <a:lnTo>
                      <a:pt x="78" y="167"/>
                    </a:lnTo>
                    <a:lnTo>
                      <a:pt x="70" y="172"/>
                    </a:lnTo>
                    <a:lnTo>
                      <a:pt x="71" y="166"/>
                    </a:lnTo>
                    <a:lnTo>
                      <a:pt x="65" y="159"/>
                    </a:lnTo>
                    <a:lnTo>
                      <a:pt x="59" y="162"/>
                    </a:lnTo>
                    <a:lnTo>
                      <a:pt x="53" y="159"/>
                    </a:lnTo>
                    <a:lnTo>
                      <a:pt x="50" y="155"/>
                    </a:lnTo>
                    <a:lnTo>
                      <a:pt x="49" y="159"/>
                    </a:lnTo>
                    <a:lnTo>
                      <a:pt x="44" y="155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29" y="164"/>
                    </a:lnTo>
                    <a:lnTo>
                      <a:pt x="23" y="159"/>
                    </a:lnTo>
                    <a:lnTo>
                      <a:pt x="20" y="147"/>
                    </a:lnTo>
                    <a:lnTo>
                      <a:pt x="14" y="147"/>
                    </a:lnTo>
                    <a:lnTo>
                      <a:pt x="14" y="144"/>
                    </a:lnTo>
                    <a:lnTo>
                      <a:pt x="9" y="141"/>
                    </a:lnTo>
                    <a:lnTo>
                      <a:pt x="12" y="135"/>
                    </a:lnTo>
                    <a:lnTo>
                      <a:pt x="18" y="135"/>
                    </a:lnTo>
                    <a:lnTo>
                      <a:pt x="18" y="126"/>
                    </a:lnTo>
                    <a:lnTo>
                      <a:pt x="21" y="124"/>
                    </a:lnTo>
                    <a:lnTo>
                      <a:pt x="9" y="117"/>
                    </a:lnTo>
                    <a:lnTo>
                      <a:pt x="3" y="117"/>
                    </a:lnTo>
                    <a:lnTo>
                      <a:pt x="0" y="115"/>
                    </a:lnTo>
                    <a:lnTo>
                      <a:pt x="2" y="111"/>
                    </a:lnTo>
                    <a:lnTo>
                      <a:pt x="2" y="102"/>
                    </a:lnTo>
                    <a:lnTo>
                      <a:pt x="5" y="102"/>
                    </a:lnTo>
                    <a:lnTo>
                      <a:pt x="8" y="93"/>
                    </a:lnTo>
                    <a:lnTo>
                      <a:pt x="15" y="93"/>
                    </a:lnTo>
                    <a:lnTo>
                      <a:pt x="20" y="88"/>
                    </a:lnTo>
                    <a:lnTo>
                      <a:pt x="27" y="91"/>
                    </a:lnTo>
                    <a:lnTo>
                      <a:pt x="30" y="88"/>
                    </a:lnTo>
                    <a:lnTo>
                      <a:pt x="32" y="94"/>
                    </a:lnTo>
                    <a:lnTo>
                      <a:pt x="35" y="94"/>
                    </a:lnTo>
                    <a:lnTo>
                      <a:pt x="37" y="102"/>
                    </a:lnTo>
                    <a:lnTo>
                      <a:pt x="47" y="108"/>
                    </a:lnTo>
                    <a:lnTo>
                      <a:pt x="47" y="102"/>
                    </a:lnTo>
                    <a:lnTo>
                      <a:pt x="55" y="86"/>
                    </a:lnTo>
                    <a:lnTo>
                      <a:pt x="49" y="74"/>
                    </a:lnTo>
                    <a:lnTo>
                      <a:pt x="44" y="71"/>
                    </a:lnTo>
                    <a:lnTo>
                      <a:pt x="38" y="70"/>
                    </a:lnTo>
                    <a:lnTo>
                      <a:pt x="41" y="67"/>
                    </a:lnTo>
                    <a:lnTo>
                      <a:pt x="38" y="55"/>
                    </a:lnTo>
                    <a:lnTo>
                      <a:pt x="37" y="53"/>
                    </a:lnTo>
                    <a:lnTo>
                      <a:pt x="38" y="45"/>
                    </a:lnTo>
                    <a:lnTo>
                      <a:pt x="52" y="42"/>
                    </a:lnTo>
                    <a:lnTo>
                      <a:pt x="58" y="47"/>
                    </a:lnTo>
                    <a:lnTo>
                      <a:pt x="71" y="52"/>
                    </a:lnTo>
                    <a:lnTo>
                      <a:pt x="74" y="53"/>
                    </a:lnTo>
                    <a:lnTo>
                      <a:pt x="78" y="44"/>
                    </a:lnTo>
                    <a:lnTo>
                      <a:pt x="81" y="39"/>
                    </a:lnTo>
                    <a:lnTo>
                      <a:pt x="88" y="47"/>
                    </a:lnTo>
                    <a:lnTo>
                      <a:pt x="93" y="41"/>
                    </a:lnTo>
                    <a:lnTo>
                      <a:pt x="99" y="44"/>
                    </a:lnTo>
                    <a:lnTo>
                      <a:pt x="106" y="39"/>
                    </a:lnTo>
                    <a:lnTo>
                      <a:pt x="109" y="41"/>
                    </a:lnTo>
                    <a:lnTo>
                      <a:pt x="111" y="41"/>
                    </a:lnTo>
                    <a:lnTo>
                      <a:pt x="112" y="50"/>
                    </a:lnTo>
                    <a:lnTo>
                      <a:pt x="120" y="45"/>
                    </a:lnTo>
                    <a:lnTo>
                      <a:pt x="120" y="42"/>
                    </a:lnTo>
                    <a:lnTo>
                      <a:pt x="128" y="36"/>
                    </a:lnTo>
                    <a:lnTo>
                      <a:pt x="134" y="29"/>
                    </a:lnTo>
                    <a:lnTo>
                      <a:pt x="140" y="32"/>
                    </a:lnTo>
                    <a:lnTo>
                      <a:pt x="141" y="29"/>
                    </a:lnTo>
                    <a:lnTo>
                      <a:pt x="153" y="35"/>
                    </a:lnTo>
                    <a:lnTo>
                      <a:pt x="158" y="30"/>
                    </a:lnTo>
                    <a:lnTo>
                      <a:pt x="155" y="26"/>
                    </a:lnTo>
                    <a:lnTo>
                      <a:pt x="156" y="20"/>
                    </a:lnTo>
                    <a:lnTo>
                      <a:pt x="164" y="23"/>
                    </a:lnTo>
                    <a:lnTo>
                      <a:pt x="169" y="26"/>
                    </a:lnTo>
                    <a:lnTo>
                      <a:pt x="173" y="32"/>
                    </a:lnTo>
                    <a:lnTo>
                      <a:pt x="178" y="32"/>
                    </a:lnTo>
                    <a:lnTo>
                      <a:pt x="182" y="35"/>
                    </a:lnTo>
                    <a:lnTo>
                      <a:pt x="184" y="39"/>
                    </a:lnTo>
                    <a:lnTo>
                      <a:pt x="196" y="42"/>
                    </a:lnTo>
                    <a:lnTo>
                      <a:pt x="187" y="50"/>
                    </a:lnTo>
                    <a:lnTo>
                      <a:pt x="187" y="55"/>
                    </a:lnTo>
                    <a:lnTo>
                      <a:pt x="196" y="56"/>
                    </a:lnTo>
                    <a:lnTo>
                      <a:pt x="200" y="48"/>
                    </a:lnTo>
                    <a:lnTo>
                      <a:pt x="211" y="45"/>
                    </a:lnTo>
                    <a:lnTo>
                      <a:pt x="210" y="38"/>
                    </a:lnTo>
                    <a:lnTo>
                      <a:pt x="213" y="32"/>
                    </a:lnTo>
                    <a:lnTo>
                      <a:pt x="211" y="24"/>
                    </a:lnTo>
                    <a:lnTo>
                      <a:pt x="217" y="17"/>
                    </a:lnTo>
                    <a:lnTo>
                      <a:pt x="210" y="10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7" y="15"/>
                    </a:lnTo>
                    <a:lnTo>
                      <a:pt x="220" y="14"/>
                    </a:lnTo>
                    <a:lnTo>
                      <a:pt x="226" y="12"/>
                    </a:lnTo>
                    <a:lnTo>
                      <a:pt x="229" y="9"/>
                    </a:lnTo>
                    <a:lnTo>
                      <a:pt x="234" y="10"/>
                    </a:lnTo>
                    <a:lnTo>
                      <a:pt x="237" y="14"/>
                    </a:lnTo>
                    <a:lnTo>
                      <a:pt x="241" y="7"/>
                    </a:lnTo>
                    <a:lnTo>
                      <a:pt x="247" y="9"/>
                    </a:lnTo>
                    <a:lnTo>
                      <a:pt x="249" y="12"/>
                    </a:lnTo>
                    <a:lnTo>
                      <a:pt x="252" y="9"/>
                    </a:lnTo>
                    <a:lnTo>
                      <a:pt x="251" y="4"/>
                    </a:lnTo>
                    <a:lnTo>
                      <a:pt x="257" y="0"/>
                    </a:lnTo>
                    <a:lnTo>
                      <a:pt x="263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9" name="Freeform 4447">
                <a:extLst>
                  <a:ext uri="{FF2B5EF4-FFF2-40B4-BE49-F238E27FC236}">
                    <a16:creationId xmlns:a16="http://schemas.microsoft.com/office/drawing/2014/main" id="{D846977C-5B17-ED58-5B29-A02DCCC7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543"/>
                <a:ext cx="126" cy="118"/>
              </a:xfrm>
              <a:custGeom>
                <a:avLst/>
                <a:gdLst>
                  <a:gd name="T0" fmla="*/ 69 w 252"/>
                  <a:gd name="T1" fmla="*/ 2 h 237"/>
                  <a:gd name="T2" fmla="*/ 51 w 252"/>
                  <a:gd name="T3" fmla="*/ 11 h 237"/>
                  <a:gd name="T4" fmla="*/ 41 w 252"/>
                  <a:gd name="T5" fmla="*/ 24 h 237"/>
                  <a:gd name="T6" fmla="*/ 28 w 252"/>
                  <a:gd name="T7" fmla="*/ 31 h 237"/>
                  <a:gd name="T8" fmla="*/ 21 w 252"/>
                  <a:gd name="T9" fmla="*/ 27 h 237"/>
                  <a:gd name="T10" fmla="*/ 12 w 252"/>
                  <a:gd name="T11" fmla="*/ 31 h 237"/>
                  <a:gd name="T12" fmla="*/ 6 w 252"/>
                  <a:gd name="T13" fmla="*/ 47 h 237"/>
                  <a:gd name="T14" fmla="*/ 15 w 252"/>
                  <a:gd name="T15" fmla="*/ 65 h 237"/>
                  <a:gd name="T16" fmla="*/ 9 w 252"/>
                  <a:gd name="T17" fmla="*/ 90 h 237"/>
                  <a:gd name="T18" fmla="*/ 15 w 252"/>
                  <a:gd name="T19" fmla="*/ 94 h 237"/>
                  <a:gd name="T20" fmla="*/ 21 w 252"/>
                  <a:gd name="T21" fmla="*/ 108 h 237"/>
                  <a:gd name="T22" fmla="*/ 25 w 252"/>
                  <a:gd name="T23" fmla="*/ 123 h 237"/>
                  <a:gd name="T24" fmla="*/ 38 w 252"/>
                  <a:gd name="T25" fmla="*/ 135 h 237"/>
                  <a:gd name="T26" fmla="*/ 54 w 252"/>
                  <a:gd name="T27" fmla="*/ 148 h 237"/>
                  <a:gd name="T28" fmla="*/ 74 w 252"/>
                  <a:gd name="T29" fmla="*/ 146 h 237"/>
                  <a:gd name="T30" fmla="*/ 91 w 252"/>
                  <a:gd name="T31" fmla="*/ 154 h 237"/>
                  <a:gd name="T32" fmla="*/ 103 w 252"/>
                  <a:gd name="T33" fmla="*/ 154 h 237"/>
                  <a:gd name="T34" fmla="*/ 115 w 252"/>
                  <a:gd name="T35" fmla="*/ 163 h 237"/>
                  <a:gd name="T36" fmla="*/ 104 w 252"/>
                  <a:gd name="T37" fmla="*/ 187 h 237"/>
                  <a:gd name="T38" fmla="*/ 121 w 252"/>
                  <a:gd name="T39" fmla="*/ 190 h 237"/>
                  <a:gd name="T40" fmla="*/ 142 w 252"/>
                  <a:gd name="T41" fmla="*/ 202 h 237"/>
                  <a:gd name="T42" fmla="*/ 161 w 252"/>
                  <a:gd name="T43" fmla="*/ 208 h 237"/>
                  <a:gd name="T44" fmla="*/ 176 w 252"/>
                  <a:gd name="T45" fmla="*/ 207 h 237"/>
                  <a:gd name="T46" fmla="*/ 185 w 252"/>
                  <a:gd name="T47" fmla="*/ 227 h 237"/>
                  <a:gd name="T48" fmla="*/ 188 w 252"/>
                  <a:gd name="T49" fmla="*/ 233 h 237"/>
                  <a:gd name="T50" fmla="*/ 206 w 252"/>
                  <a:gd name="T51" fmla="*/ 214 h 237"/>
                  <a:gd name="T52" fmla="*/ 215 w 252"/>
                  <a:gd name="T53" fmla="*/ 210 h 237"/>
                  <a:gd name="T54" fmla="*/ 230 w 252"/>
                  <a:gd name="T55" fmla="*/ 207 h 237"/>
                  <a:gd name="T56" fmla="*/ 244 w 252"/>
                  <a:gd name="T57" fmla="*/ 214 h 237"/>
                  <a:gd name="T58" fmla="*/ 246 w 252"/>
                  <a:gd name="T59" fmla="*/ 201 h 237"/>
                  <a:gd name="T60" fmla="*/ 246 w 252"/>
                  <a:gd name="T61" fmla="*/ 189 h 237"/>
                  <a:gd name="T62" fmla="*/ 247 w 252"/>
                  <a:gd name="T63" fmla="*/ 176 h 237"/>
                  <a:gd name="T64" fmla="*/ 244 w 252"/>
                  <a:gd name="T65" fmla="*/ 152 h 237"/>
                  <a:gd name="T66" fmla="*/ 252 w 252"/>
                  <a:gd name="T67" fmla="*/ 141 h 237"/>
                  <a:gd name="T68" fmla="*/ 227 w 252"/>
                  <a:gd name="T69" fmla="*/ 137 h 237"/>
                  <a:gd name="T70" fmla="*/ 226 w 252"/>
                  <a:gd name="T71" fmla="*/ 116 h 237"/>
                  <a:gd name="T72" fmla="*/ 208 w 252"/>
                  <a:gd name="T73" fmla="*/ 105 h 237"/>
                  <a:gd name="T74" fmla="*/ 203 w 252"/>
                  <a:gd name="T75" fmla="*/ 90 h 237"/>
                  <a:gd name="T76" fmla="*/ 203 w 252"/>
                  <a:gd name="T77" fmla="*/ 81 h 237"/>
                  <a:gd name="T78" fmla="*/ 220 w 252"/>
                  <a:gd name="T79" fmla="*/ 69 h 237"/>
                  <a:gd name="T80" fmla="*/ 221 w 252"/>
                  <a:gd name="T81" fmla="*/ 55 h 237"/>
                  <a:gd name="T82" fmla="*/ 211 w 252"/>
                  <a:gd name="T83" fmla="*/ 50 h 237"/>
                  <a:gd name="T84" fmla="*/ 185 w 252"/>
                  <a:gd name="T85" fmla="*/ 35 h 237"/>
                  <a:gd name="T86" fmla="*/ 165 w 252"/>
                  <a:gd name="T87" fmla="*/ 31 h 237"/>
                  <a:gd name="T88" fmla="*/ 150 w 252"/>
                  <a:gd name="T89" fmla="*/ 18 h 237"/>
                  <a:gd name="T90" fmla="*/ 135 w 252"/>
                  <a:gd name="T91" fmla="*/ 18 h 237"/>
                  <a:gd name="T92" fmla="*/ 107 w 252"/>
                  <a:gd name="T93" fmla="*/ 6 h 237"/>
                  <a:gd name="T94" fmla="*/ 98 w 252"/>
                  <a:gd name="T95" fmla="*/ 2 h 237"/>
                  <a:gd name="T96" fmla="*/ 79 w 252"/>
                  <a:gd name="T97" fmla="*/ 2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2" h="237">
                    <a:moveTo>
                      <a:pt x="79" y="2"/>
                    </a:moveTo>
                    <a:lnTo>
                      <a:pt x="79" y="0"/>
                    </a:lnTo>
                    <a:lnTo>
                      <a:pt x="69" y="2"/>
                    </a:lnTo>
                    <a:lnTo>
                      <a:pt x="59" y="2"/>
                    </a:lnTo>
                    <a:lnTo>
                      <a:pt x="56" y="5"/>
                    </a:lnTo>
                    <a:lnTo>
                      <a:pt x="51" y="11"/>
                    </a:lnTo>
                    <a:lnTo>
                      <a:pt x="45" y="12"/>
                    </a:lnTo>
                    <a:lnTo>
                      <a:pt x="45" y="20"/>
                    </a:lnTo>
                    <a:lnTo>
                      <a:pt x="41" y="24"/>
                    </a:lnTo>
                    <a:lnTo>
                      <a:pt x="35" y="24"/>
                    </a:lnTo>
                    <a:lnTo>
                      <a:pt x="38" y="31"/>
                    </a:lnTo>
                    <a:lnTo>
                      <a:pt x="28" y="31"/>
                    </a:lnTo>
                    <a:lnTo>
                      <a:pt x="27" y="24"/>
                    </a:lnTo>
                    <a:lnTo>
                      <a:pt x="22" y="24"/>
                    </a:lnTo>
                    <a:lnTo>
                      <a:pt x="21" y="27"/>
                    </a:lnTo>
                    <a:lnTo>
                      <a:pt x="21" y="32"/>
                    </a:lnTo>
                    <a:lnTo>
                      <a:pt x="18" y="34"/>
                    </a:lnTo>
                    <a:lnTo>
                      <a:pt x="12" y="31"/>
                    </a:lnTo>
                    <a:lnTo>
                      <a:pt x="4" y="35"/>
                    </a:lnTo>
                    <a:lnTo>
                      <a:pt x="0" y="46"/>
                    </a:lnTo>
                    <a:lnTo>
                      <a:pt x="6" y="47"/>
                    </a:lnTo>
                    <a:lnTo>
                      <a:pt x="19" y="55"/>
                    </a:lnTo>
                    <a:lnTo>
                      <a:pt x="15" y="58"/>
                    </a:lnTo>
                    <a:lnTo>
                      <a:pt x="15" y="65"/>
                    </a:lnTo>
                    <a:lnTo>
                      <a:pt x="12" y="75"/>
                    </a:lnTo>
                    <a:lnTo>
                      <a:pt x="15" y="78"/>
                    </a:lnTo>
                    <a:lnTo>
                      <a:pt x="9" y="90"/>
                    </a:lnTo>
                    <a:lnTo>
                      <a:pt x="9" y="94"/>
                    </a:lnTo>
                    <a:lnTo>
                      <a:pt x="12" y="94"/>
                    </a:lnTo>
                    <a:lnTo>
                      <a:pt x="15" y="94"/>
                    </a:lnTo>
                    <a:lnTo>
                      <a:pt x="18" y="100"/>
                    </a:lnTo>
                    <a:lnTo>
                      <a:pt x="15" y="105"/>
                    </a:lnTo>
                    <a:lnTo>
                      <a:pt x="21" y="108"/>
                    </a:lnTo>
                    <a:lnTo>
                      <a:pt x="27" y="108"/>
                    </a:lnTo>
                    <a:lnTo>
                      <a:pt x="21" y="117"/>
                    </a:lnTo>
                    <a:lnTo>
                      <a:pt x="25" y="123"/>
                    </a:lnTo>
                    <a:lnTo>
                      <a:pt x="27" y="128"/>
                    </a:lnTo>
                    <a:lnTo>
                      <a:pt x="36" y="134"/>
                    </a:lnTo>
                    <a:lnTo>
                      <a:pt x="38" y="135"/>
                    </a:lnTo>
                    <a:lnTo>
                      <a:pt x="47" y="140"/>
                    </a:lnTo>
                    <a:lnTo>
                      <a:pt x="54" y="143"/>
                    </a:lnTo>
                    <a:lnTo>
                      <a:pt x="54" y="148"/>
                    </a:lnTo>
                    <a:lnTo>
                      <a:pt x="66" y="155"/>
                    </a:lnTo>
                    <a:lnTo>
                      <a:pt x="71" y="146"/>
                    </a:lnTo>
                    <a:lnTo>
                      <a:pt x="74" y="146"/>
                    </a:lnTo>
                    <a:lnTo>
                      <a:pt x="76" y="149"/>
                    </a:lnTo>
                    <a:lnTo>
                      <a:pt x="83" y="152"/>
                    </a:lnTo>
                    <a:lnTo>
                      <a:pt x="91" y="154"/>
                    </a:lnTo>
                    <a:lnTo>
                      <a:pt x="97" y="160"/>
                    </a:lnTo>
                    <a:lnTo>
                      <a:pt x="100" y="158"/>
                    </a:lnTo>
                    <a:lnTo>
                      <a:pt x="103" y="154"/>
                    </a:lnTo>
                    <a:lnTo>
                      <a:pt x="106" y="155"/>
                    </a:lnTo>
                    <a:lnTo>
                      <a:pt x="106" y="161"/>
                    </a:lnTo>
                    <a:lnTo>
                      <a:pt x="115" y="163"/>
                    </a:lnTo>
                    <a:lnTo>
                      <a:pt x="110" y="179"/>
                    </a:lnTo>
                    <a:lnTo>
                      <a:pt x="104" y="184"/>
                    </a:lnTo>
                    <a:lnTo>
                      <a:pt x="104" y="187"/>
                    </a:lnTo>
                    <a:lnTo>
                      <a:pt x="110" y="186"/>
                    </a:lnTo>
                    <a:lnTo>
                      <a:pt x="112" y="193"/>
                    </a:lnTo>
                    <a:lnTo>
                      <a:pt x="121" y="190"/>
                    </a:lnTo>
                    <a:lnTo>
                      <a:pt x="130" y="189"/>
                    </a:lnTo>
                    <a:lnTo>
                      <a:pt x="136" y="195"/>
                    </a:lnTo>
                    <a:lnTo>
                      <a:pt x="142" y="202"/>
                    </a:lnTo>
                    <a:lnTo>
                      <a:pt x="148" y="204"/>
                    </a:lnTo>
                    <a:lnTo>
                      <a:pt x="151" y="217"/>
                    </a:lnTo>
                    <a:lnTo>
                      <a:pt x="161" y="208"/>
                    </a:lnTo>
                    <a:lnTo>
                      <a:pt x="170" y="204"/>
                    </a:lnTo>
                    <a:lnTo>
                      <a:pt x="173" y="204"/>
                    </a:lnTo>
                    <a:lnTo>
                      <a:pt x="176" y="207"/>
                    </a:lnTo>
                    <a:lnTo>
                      <a:pt x="182" y="210"/>
                    </a:lnTo>
                    <a:lnTo>
                      <a:pt x="182" y="225"/>
                    </a:lnTo>
                    <a:lnTo>
                      <a:pt x="185" y="227"/>
                    </a:lnTo>
                    <a:lnTo>
                      <a:pt x="182" y="237"/>
                    </a:lnTo>
                    <a:lnTo>
                      <a:pt x="183" y="237"/>
                    </a:lnTo>
                    <a:lnTo>
                      <a:pt x="188" y="233"/>
                    </a:lnTo>
                    <a:lnTo>
                      <a:pt x="197" y="228"/>
                    </a:lnTo>
                    <a:lnTo>
                      <a:pt x="203" y="219"/>
                    </a:lnTo>
                    <a:lnTo>
                      <a:pt x="206" y="214"/>
                    </a:lnTo>
                    <a:lnTo>
                      <a:pt x="209" y="216"/>
                    </a:lnTo>
                    <a:lnTo>
                      <a:pt x="212" y="210"/>
                    </a:lnTo>
                    <a:lnTo>
                      <a:pt x="215" y="210"/>
                    </a:lnTo>
                    <a:lnTo>
                      <a:pt x="224" y="210"/>
                    </a:lnTo>
                    <a:lnTo>
                      <a:pt x="224" y="213"/>
                    </a:lnTo>
                    <a:lnTo>
                      <a:pt x="230" y="207"/>
                    </a:lnTo>
                    <a:lnTo>
                      <a:pt x="233" y="210"/>
                    </a:lnTo>
                    <a:lnTo>
                      <a:pt x="236" y="217"/>
                    </a:lnTo>
                    <a:lnTo>
                      <a:pt x="244" y="214"/>
                    </a:lnTo>
                    <a:lnTo>
                      <a:pt x="247" y="211"/>
                    </a:lnTo>
                    <a:lnTo>
                      <a:pt x="249" y="207"/>
                    </a:lnTo>
                    <a:lnTo>
                      <a:pt x="246" y="201"/>
                    </a:lnTo>
                    <a:lnTo>
                      <a:pt x="239" y="195"/>
                    </a:lnTo>
                    <a:lnTo>
                      <a:pt x="241" y="192"/>
                    </a:lnTo>
                    <a:lnTo>
                      <a:pt x="246" y="189"/>
                    </a:lnTo>
                    <a:lnTo>
                      <a:pt x="249" y="178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39" y="161"/>
                    </a:lnTo>
                    <a:lnTo>
                      <a:pt x="242" y="158"/>
                    </a:lnTo>
                    <a:lnTo>
                      <a:pt x="244" y="152"/>
                    </a:lnTo>
                    <a:lnTo>
                      <a:pt x="250" y="151"/>
                    </a:lnTo>
                    <a:lnTo>
                      <a:pt x="247" y="148"/>
                    </a:lnTo>
                    <a:lnTo>
                      <a:pt x="252" y="141"/>
                    </a:lnTo>
                    <a:lnTo>
                      <a:pt x="246" y="141"/>
                    </a:lnTo>
                    <a:lnTo>
                      <a:pt x="230" y="137"/>
                    </a:lnTo>
                    <a:lnTo>
                      <a:pt x="227" y="137"/>
                    </a:lnTo>
                    <a:lnTo>
                      <a:pt x="224" y="131"/>
                    </a:lnTo>
                    <a:lnTo>
                      <a:pt x="223" y="119"/>
                    </a:lnTo>
                    <a:lnTo>
                      <a:pt x="226" y="116"/>
                    </a:lnTo>
                    <a:lnTo>
                      <a:pt x="220" y="111"/>
                    </a:lnTo>
                    <a:lnTo>
                      <a:pt x="214" y="113"/>
                    </a:lnTo>
                    <a:lnTo>
                      <a:pt x="208" y="105"/>
                    </a:lnTo>
                    <a:lnTo>
                      <a:pt x="203" y="103"/>
                    </a:lnTo>
                    <a:lnTo>
                      <a:pt x="200" y="99"/>
                    </a:lnTo>
                    <a:lnTo>
                      <a:pt x="203" y="90"/>
                    </a:lnTo>
                    <a:lnTo>
                      <a:pt x="200" y="88"/>
                    </a:lnTo>
                    <a:lnTo>
                      <a:pt x="205" y="84"/>
                    </a:lnTo>
                    <a:lnTo>
                      <a:pt x="203" y="81"/>
                    </a:lnTo>
                    <a:lnTo>
                      <a:pt x="212" y="79"/>
                    </a:lnTo>
                    <a:lnTo>
                      <a:pt x="217" y="76"/>
                    </a:lnTo>
                    <a:lnTo>
                      <a:pt x="220" y="69"/>
                    </a:lnTo>
                    <a:lnTo>
                      <a:pt x="223" y="67"/>
                    </a:lnTo>
                    <a:lnTo>
                      <a:pt x="217" y="61"/>
                    </a:lnTo>
                    <a:lnTo>
                      <a:pt x="221" y="55"/>
                    </a:lnTo>
                    <a:lnTo>
                      <a:pt x="217" y="53"/>
                    </a:lnTo>
                    <a:lnTo>
                      <a:pt x="214" y="55"/>
                    </a:lnTo>
                    <a:lnTo>
                      <a:pt x="211" y="50"/>
                    </a:lnTo>
                    <a:lnTo>
                      <a:pt x="206" y="41"/>
                    </a:lnTo>
                    <a:lnTo>
                      <a:pt x="195" y="37"/>
                    </a:lnTo>
                    <a:lnTo>
                      <a:pt x="185" y="35"/>
                    </a:lnTo>
                    <a:lnTo>
                      <a:pt x="179" y="38"/>
                    </a:lnTo>
                    <a:lnTo>
                      <a:pt x="170" y="38"/>
                    </a:lnTo>
                    <a:lnTo>
                      <a:pt x="165" y="31"/>
                    </a:lnTo>
                    <a:lnTo>
                      <a:pt x="161" y="32"/>
                    </a:lnTo>
                    <a:lnTo>
                      <a:pt x="154" y="31"/>
                    </a:lnTo>
                    <a:lnTo>
                      <a:pt x="150" y="18"/>
                    </a:lnTo>
                    <a:lnTo>
                      <a:pt x="141" y="12"/>
                    </a:lnTo>
                    <a:lnTo>
                      <a:pt x="142" y="14"/>
                    </a:lnTo>
                    <a:lnTo>
                      <a:pt x="135" y="18"/>
                    </a:lnTo>
                    <a:lnTo>
                      <a:pt x="129" y="15"/>
                    </a:lnTo>
                    <a:lnTo>
                      <a:pt x="124" y="11"/>
                    </a:lnTo>
                    <a:lnTo>
                      <a:pt x="107" y="6"/>
                    </a:lnTo>
                    <a:lnTo>
                      <a:pt x="107" y="2"/>
                    </a:lnTo>
                    <a:lnTo>
                      <a:pt x="100" y="2"/>
                    </a:lnTo>
                    <a:lnTo>
                      <a:pt x="98" y="2"/>
                    </a:lnTo>
                    <a:lnTo>
                      <a:pt x="94" y="2"/>
                    </a:lnTo>
                    <a:lnTo>
                      <a:pt x="85" y="5"/>
                    </a:lnTo>
                    <a:lnTo>
                      <a:pt x="79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0" name="Freeform 4448">
                <a:extLst>
                  <a:ext uri="{FF2B5EF4-FFF2-40B4-BE49-F238E27FC236}">
                    <a16:creationId xmlns:a16="http://schemas.microsoft.com/office/drawing/2014/main" id="{AEEFE287-ECDB-7EE4-738E-E080F5AF5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543"/>
                <a:ext cx="126" cy="118"/>
              </a:xfrm>
              <a:custGeom>
                <a:avLst/>
                <a:gdLst>
                  <a:gd name="T0" fmla="*/ 94 w 252"/>
                  <a:gd name="T1" fmla="*/ 2 h 237"/>
                  <a:gd name="T2" fmla="*/ 107 w 252"/>
                  <a:gd name="T3" fmla="*/ 2 h 237"/>
                  <a:gd name="T4" fmla="*/ 129 w 252"/>
                  <a:gd name="T5" fmla="*/ 15 h 237"/>
                  <a:gd name="T6" fmla="*/ 141 w 252"/>
                  <a:gd name="T7" fmla="*/ 12 h 237"/>
                  <a:gd name="T8" fmla="*/ 161 w 252"/>
                  <a:gd name="T9" fmla="*/ 32 h 237"/>
                  <a:gd name="T10" fmla="*/ 179 w 252"/>
                  <a:gd name="T11" fmla="*/ 38 h 237"/>
                  <a:gd name="T12" fmla="*/ 206 w 252"/>
                  <a:gd name="T13" fmla="*/ 41 h 237"/>
                  <a:gd name="T14" fmla="*/ 217 w 252"/>
                  <a:gd name="T15" fmla="*/ 53 h 237"/>
                  <a:gd name="T16" fmla="*/ 223 w 252"/>
                  <a:gd name="T17" fmla="*/ 67 h 237"/>
                  <a:gd name="T18" fmla="*/ 212 w 252"/>
                  <a:gd name="T19" fmla="*/ 79 h 237"/>
                  <a:gd name="T20" fmla="*/ 200 w 252"/>
                  <a:gd name="T21" fmla="*/ 88 h 237"/>
                  <a:gd name="T22" fmla="*/ 203 w 252"/>
                  <a:gd name="T23" fmla="*/ 103 h 237"/>
                  <a:gd name="T24" fmla="*/ 220 w 252"/>
                  <a:gd name="T25" fmla="*/ 111 h 237"/>
                  <a:gd name="T26" fmla="*/ 224 w 252"/>
                  <a:gd name="T27" fmla="*/ 131 h 237"/>
                  <a:gd name="T28" fmla="*/ 246 w 252"/>
                  <a:gd name="T29" fmla="*/ 141 h 237"/>
                  <a:gd name="T30" fmla="*/ 250 w 252"/>
                  <a:gd name="T31" fmla="*/ 151 h 237"/>
                  <a:gd name="T32" fmla="*/ 239 w 252"/>
                  <a:gd name="T33" fmla="*/ 161 h 237"/>
                  <a:gd name="T34" fmla="*/ 249 w 252"/>
                  <a:gd name="T35" fmla="*/ 178 h 237"/>
                  <a:gd name="T36" fmla="*/ 239 w 252"/>
                  <a:gd name="T37" fmla="*/ 195 h 237"/>
                  <a:gd name="T38" fmla="*/ 247 w 252"/>
                  <a:gd name="T39" fmla="*/ 211 h 237"/>
                  <a:gd name="T40" fmla="*/ 233 w 252"/>
                  <a:gd name="T41" fmla="*/ 210 h 237"/>
                  <a:gd name="T42" fmla="*/ 224 w 252"/>
                  <a:gd name="T43" fmla="*/ 210 h 237"/>
                  <a:gd name="T44" fmla="*/ 209 w 252"/>
                  <a:gd name="T45" fmla="*/ 216 h 237"/>
                  <a:gd name="T46" fmla="*/ 197 w 252"/>
                  <a:gd name="T47" fmla="*/ 228 h 237"/>
                  <a:gd name="T48" fmla="*/ 182 w 252"/>
                  <a:gd name="T49" fmla="*/ 237 h 237"/>
                  <a:gd name="T50" fmla="*/ 182 w 252"/>
                  <a:gd name="T51" fmla="*/ 210 h 237"/>
                  <a:gd name="T52" fmla="*/ 170 w 252"/>
                  <a:gd name="T53" fmla="*/ 204 h 237"/>
                  <a:gd name="T54" fmla="*/ 148 w 252"/>
                  <a:gd name="T55" fmla="*/ 204 h 237"/>
                  <a:gd name="T56" fmla="*/ 130 w 252"/>
                  <a:gd name="T57" fmla="*/ 189 h 237"/>
                  <a:gd name="T58" fmla="*/ 110 w 252"/>
                  <a:gd name="T59" fmla="*/ 186 h 237"/>
                  <a:gd name="T60" fmla="*/ 110 w 252"/>
                  <a:gd name="T61" fmla="*/ 179 h 237"/>
                  <a:gd name="T62" fmla="*/ 106 w 252"/>
                  <a:gd name="T63" fmla="*/ 155 h 237"/>
                  <a:gd name="T64" fmla="*/ 97 w 252"/>
                  <a:gd name="T65" fmla="*/ 160 h 237"/>
                  <a:gd name="T66" fmla="*/ 76 w 252"/>
                  <a:gd name="T67" fmla="*/ 149 h 237"/>
                  <a:gd name="T68" fmla="*/ 66 w 252"/>
                  <a:gd name="T69" fmla="*/ 155 h 237"/>
                  <a:gd name="T70" fmla="*/ 47 w 252"/>
                  <a:gd name="T71" fmla="*/ 140 h 237"/>
                  <a:gd name="T72" fmla="*/ 27 w 252"/>
                  <a:gd name="T73" fmla="*/ 128 h 237"/>
                  <a:gd name="T74" fmla="*/ 27 w 252"/>
                  <a:gd name="T75" fmla="*/ 108 h 237"/>
                  <a:gd name="T76" fmla="*/ 18 w 252"/>
                  <a:gd name="T77" fmla="*/ 100 h 237"/>
                  <a:gd name="T78" fmla="*/ 9 w 252"/>
                  <a:gd name="T79" fmla="*/ 94 h 237"/>
                  <a:gd name="T80" fmla="*/ 12 w 252"/>
                  <a:gd name="T81" fmla="*/ 75 h 237"/>
                  <a:gd name="T82" fmla="*/ 19 w 252"/>
                  <a:gd name="T83" fmla="*/ 55 h 237"/>
                  <a:gd name="T84" fmla="*/ 4 w 252"/>
                  <a:gd name="T85" fmla="*/ 35 h 237"/>
                  <a:gd name="T86" fmla="*/ 21 w 252"/>
                  <a:gd name="T87" fmla="*/ 32 h 237"/>
                  <a:gd name="T88" fmla="*/ 27 w 252"/>
                  <a:gd name="T89" fmla="*/ 24 h 237"/>
                  <a:gd name="T90" fmla="*/ 35 w 252"/>
                  <a:gd name="T91" fmla="*/ 24 h 237"/>
                  <a:gd name="T92" fmla="*/ 45 w 252"/>
                  <a:gd name="T93" fmla="*/ 12 h 237"/>
                  <a:gd name="T94" fmla="*/ 59 w 252"/>
                  <a:gd name="T95" fmla="*/ 2 h 237"/>
                  <a:gd name="T96" fmla="*/ 79 w 252"/>
                  <a:gd name="T97" fmla="*/ 2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2" h="237">
                    <a:moveTo>
                      <a:pt x="79" y="2"/>
                    </a:moveTo>
                    <a:lnTo>
                      <a:pt x="85" y="5"/>
                    </a:lnTo>
                    <a:lnTo>
                      <a:pt x="94" y="2"/>
                    </a:lnTo>
                    <a:lnTo>
                      <a:pt x="98" y="2"/>
                    </a:lnTo>
                    <a:lnTo>
                      <a:pt x="100" y="2"/>
                    </a:lnTo>
                    <a:lnTo>
                      <a:pt x="107" y="2"/>
                    </a:lnTo>
                    <a:lnTo>
                      <a:pt x="107" y="6"/>
                    </a:lnTo>
                    <a:lnTo>
                      <a:pt x="124" y="11"/>
                    </a:lnTo>
                    <a:lnTo>
                      <a:pt x="129" y="15"/>
                    </a:lnTo>
                    <a:lnTo>
                      <a:pt x="135" y="18"/>
                    </a:lnTo>
                    <a:lnTo>
                      <a:pt x="142" y="14"/>
                    </a:lnTo>
                    <a:lnTo>
                      <a:pt x="141" y="12"/>
                    </a:lnTo>
                    <a:lnTo>
                      <a:pt x="150" y="18"/>
                    </a:lnTo>
                    <a:lnTo>
                      <a:pt x="154" y="31"/>
                    </a:lnTo>
                    <a:lnTo>
                      <a:pt x="161" y="32"/>
                    </a:lnTo>
                    <a:lnTo>
                      <a:pt x="165" y="31"/>
                    </a:lnTo>
                    <a:lnTo>
                      <a:pt x="170" y="38"/>
                    </a:lnTo>
                    <a:lnTo>
                      <a:pt x="179" y="38"/>
                    </a:lnTo>
                    <a:lnTo>
                      <a:pt x="185" y="35"/>
                    </a:lnTo>
                    <a:lnTo>
                      <a:pt x="195" y="37"/>
                    </a:lnTo>
                    <a:lnTo>
                      <a:pt x="206" y="41"/>
                    </a:lnTo>
                    <a:lnTo>
                      <a:pt x="211" y="50"/>
                    </a:lnTo>
                    <a:lnTo>
                      <a:pt x="214" y="55"/>
                    </a:lnTo>
                    <a:lnTo>
                      <a:pt x="217" y="53"/>
                    </a:lnTo>
                    <a:lnTo>
                      <a:pt x="221" y="55"/>
                    </a:lnTo>
                    <a:lnTo>
                      <a:pt x="217" y="61"/>
                    </a:lnTo>
                    <a:lnTo>
                      <a:pt x="223" y="67"/>
                    </a:lnTo>
                    <a:lnTo>
                      <a:pt x="220" y="69"/>
                    </a:lnTo>
                    <a:lnTo>
                      <a:pt x="217" y="76"/>
                    </a:lnTo>
                    <a:lnTo>
                      <a:pt x="212" y="79"/>
                    </a:lnTo>
                    <a:lnTo>
                      <a:pt x="203" y="81"/>
                    </a:lnTo>
                    <a:lnTo>
                      <a:pt x="205" y="84"/>
                    </a:lnTo>
                    <a:lnTo>
                      <a:pt x="200" y="88"/>
                    </a:lnTo>
                    <a:lnTo>
                      <a:pt x="203" y="90"/>
                    </a:lnTo>
                    <a:lnTo>
                      <a:pt x="200" y="99"/>
                    </a:lnTo>
                    <a:lnTo>
                      <a:pt x="203" y="103"/>
                    </a:lnTo>
                    <a:lnTo>
                      <a:pt x="208" y="105"/>
                    </a:lnTo>
                    <a:lnTo>
                      <a:pt x="214" y="113"/>
                    </a:lnTo>
                    <a:lnTo>
                      <a:pt x="220" y="111"/>
                    </a:lnTo>
                    <a:lnTo>
                      <a:pt x="226" y="116"/>
                    </a:lnTo>
                    <a:lnTo>
                      <a:pt x="223" y="119"/>
                    </a:lnTo>
                    <a:lnTo>
                      <a:pt x="224" y="131"/>
                    </a:lnTo>
                    <a:lnTo>
                      <a:pt x="227" y="137"/>
                    </a:lnTo>
                    <a:lnTo>
                      <a:pt x="230" y="137"/>
                    </a:lnTo>
                    <a:lnTo>
                      <a:pt x="246" y="141"/>
                    </a:lnTo>
                    <a:lnTo>
                      <a:pt x="252" y="141"/>
                    </a:lnTo>
                    <a:lnTo>
                      <a:pt x="247" y="148"/>
                    </a:lnTo>
                    <a:lnTo>
                      <a:pt x="250" y="151"/>
                    </a:lnTo>
                    <a:lnTo>
                      <a:pt x="244" y="152"/>
                    </a:lnTo>
                    <a:lnTo>
                      <a:pt x="242" y="158"/>
                    </a:lnTo>
                    <a:lnTo>
                      <a:pt x="239" y="161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9" y="178"/>
                    </a:lnTo>
                    <a:lnTo>
                      <a:pt x="246" y="189"/>
                    </a:lnTo>
                    <a:lnTo>
                      <a:pt x="241" y="192"/>
                    </a:lnTo>
                    <a:lnTo>
                      <a:pt x="239" y="195"/>
                    </a:lnTo>
                    <a:lnTo>
                      <a:pt x="246" y="201"/>
                    </a:lnTo>
                    <a:lnTo>
                      <a:pt x="249" y="207"/>
                    </a:lnTo>
                    <a:lnTo>
                      <a:pt x="247" y="211"/>
                    </a:lnTo>
                    <a:lnTo>
                      <a:pt x="244" y="214"/>
                    </a:lnTo>
                    <a:lnTo>
                      <a:pt x="236" y="217"/>
                    </a:lnTo>
                    <a:lnTo>
                      <a:pt x="233" y="210"/>
                    </a:lnTo>
                    <a:lnTo>
                      <a:pt x="230" y="207"/>
                    </a:lnTo>
                    <a:lnTo>
                      <a:pt x="224" y="213"/>
                    </a:lnTo>
                    <a:lnTo>
                      <a:pt x="224" y="210"/>
                    </a:lnTo>
                    <a:lnTo>
                      <a:pt x="215" y="210"/>
                    </a:lnTo>
                    <a:lnTo>
                      <a:pt x="212" y="210"/>
                    </a:lnTo>
                    <a:lnTo>
                      <a:pt x="209" y="216"/>
                    </a:lnTo>
                    <a:lnTo>
                      <a:pt x="206" y="214"/>
                    </a:lnTo>
                    <a:lnTo>
                      <a:pt x="203" y="219"/>
                    </a:lnTo>
                    <a:lnTo>
                      <a:pt x="197" y="228"/>
                    </a:lnTo>
                    <a:lnTo>
                      <a:pt x="188" y="233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5" y="227"/>
                    </a:lnTo>
                    <a:lnTo>
                      <a:pt x="182" y="225"/>
                    </a:lnTo>
                    <a:lnTo>
                      <a:pt x="182" y="210"/>
                    </a:lnTo>
                    <a:lnTo>
                      <a:pt x="176" y="207"/>
                    </a:lnTo>
                    <a:lnTo>
                      <a:pt x="173" y="204"/>
                    </a:lnTo>
                    <a:lnTo>
                      <a:pt x="170" y="204"/>
                    </a:lnTo>
                    <a:lnTo>
                      <a:pt x="161" y="208"/>
                    </a:lnTo>
                    <a:lnTo>
                      <a:pt x="151" y="217"/>
                    </a:lnTo>
                    <a:lnTo>
                      <a:pt x="148" y="204"/>
                    </a:lnTo>
                    <a:lnTo>
                      <a:pt x="142" y="202"/>
                    </a:lnTo>
                    <a:lnTo>
                      <a:pt x="136" y="195"/>
                    </a:lnTo>
                    <a:lnTo>
                      <a:pt x="130" y="189"/>
                    </a:lnTo>
                    <a:lnTo>
                      <a:pt x="121" y="190"/>
                    </a:lnTo>
                    <a:lnTo>
                      <a:pt x="112" y="193"/>
                    </a:lnTo>
                    <a:lnTo>
                      <a:pt x="110" y="186"/>
                    </a:lnTo>
                    <a:lnTo>
                      <a:pt x="104" y="187"/>
                    </a:lnTo>
                    <a:lnTo>
                      <a:pt x="104" y="184"/>
                    </a:lnTo>
                    <a:lnTo>
                      <a:pt x="110" y="179"/>
                    </a:lnTo>
                    <a:lnTo>
                      <a:pt x="115" y="163"/>
                    </a:lnTo>
                    <a:lnTo>
                      <a:pt x="106" y="161"/>
                    </a:lnTo>
                    <a:lnTo>
                      <a:pt x="106" y="155"/>
                    </a:lnTo>
                    <a:lnTo>
                      <a:pt x="103" y="154"/>
                    </a:lnTo>
                    <a:lnTo>
                      <a:pt x="100" y="158"/>
                    </a:lnTo>
                    <a:lnTo>
                      <a:pt x="97" y="160"/>
                    </a:lnTo>
                    <a:lnTo>
                      <a:pt x="91" y="154"/>
                    </a:lnTo>
                    <a:lnTo>
                      <a:pt x="83" y="152"/>
                    </a:lnTo>
                    <a:lnTo>
                      <a:pt x="76" y="149"/>
                    </a:lnTo>
                    <a:lnTo>
                      <a:pt x="74" y="146"/>
                    </a:lnTo>
                    <a:lnTo>
                      <a:pt x="71" y="146"/>
                    </a:lnTo>
                    <a:lnTo>
                      <a:pt x="66" y="155"/>
                    </a:lnTo>
                    <a:lnTo>
                      <a:pt x="54" y="148"/>
                    </a:lnTo>
                    <a:lnTo>
                      <a:pt x="54" y="143"/>
                    </a:lnTo>
                    <a:lnTo>
                      <a:pt x="47" y="140"/>
                    </a:lnTo>
                    <a:lnTo>
                      <a:pt x="38" y="135"/>
                    </a:lnTo>
                    <a:lnTo>
                      <a:pt x="36" y="134"/>
                    </a:lnTo>
                    <a:lnTo>
                      <a:pt x="27" y="128"/>
                    </a:lnTo>
                    <a:lnTo>
                      <a:pt x="25" y="123"/>
                    </a:lnTo>
                    <a:lnTo>
                      <a:pt x="21" y="117"/>
                    </a:lnTo>
                    <a:lnTo>
                      <a:pt x="27" y="108"/>
                    </a:lnTo>
                    <a:lnTo>
                      <a:pt x="21" y="108"/>
                    </a:lnTo>
                    <a:lnTo>
                      <a:pt x="15" y="105"/>
                    </a:lnTo>
                    <a:lnTo>
                      <a:pt x="18" y="100"/>
                    </a:lnTo>
                    <a:lnTo>
                      <a:pt x="15" y="94"/>
                    </a:lnTo>
                    <a:lnTo>
                      <a:pt x="12" y="94"/>
                    </a:lnTo>
                    <a:lnTo>
                      <a:pt x="9" y="94"/>
                    </a:lnTo>
                    <a:lnTo>
                      <a:pt x="9" y="90"/>
                    </a:lnTo>
                    <a:lnTo>
                      <a:pt x="15" y="78"/>
                    </a:lnTo>
                    <a:lnTo>
                      <a:pt x="12" y="75"/>
                    </a:lnTo>
                    <a:lnTo>
                      <a:pt x="15" y="65"/>
                    </a:lnTo>
                    <a:lnTo>
                      <a:pt x="15" y="58"/>
                    </a:lnTo>
                    <a:lnTo>
                      <a:pt x="19" y="55"/>
                    </a:lnTo>
                    <a:lnTo>
                      <a:pt x="6" y="47"/>
                    </a:lnTo>
                    <a:lnTo>
                      <a:pt x="0" y="46"/>
                    </a:lnTo>
                    <a:lnTo>
                      <a:pt x="4" y="35"/>
                    </a:lnTo>
                    <a:lnTo>
                      <a:pt x="12" y="31"/>
                    </a:lnTo>
                    <a:lnTo>
                      <a:pt x="18" y="34"/>
                    </a:lnTo>
                    <a:lnTo>
                      <a:pt x="21" y="32"/>
                    </a:lnTo>
                    <a:lnTo>
                      <a:pt x="21" y="27"/>
                    </a:lnTo>
                    <a:lnTo>
                      <a:pt x="22" y="24"/>
                    </a:lnTo>
                    <a:lnTo>
                      <a:pt x="27" y="24"/>
                    </a:lnTo>
                    <a:lnTo>
                      <a:pt x="28" y="31"/>
                    </a:lnTo>
                    <a:lnTo>
                      <a:pt x="38" y="31"/>
                    </a:lnTo>
                    <a:lnTo>
                      <a:pt x="35" y="24"/>
                    </a:lnTo>
                    <a:lnTo>
                      <a:pt x="41" y="24"/>
                    </a:lnTo>
                    <a:lnTo>
                      <a:pt x="45" y="20"/>
                    </a:lnTo>
                    <a:lnTo>
                      <a:pt x="45" y="12"/>
                    </a:lnTo>
                    <a:lnTo>
                      <a:pt x="51" y="11"/>
                    </a:lnTo>
                    <a:lnTo>
                      <a:pt x="56" y="5"/>
                    </a:lnTo>
                    <a:lnTo>
                      <a:pt x="59" y="2"/>
                    </a:lnTo>
                    <a:lnTo>
                      <a:pt x="69" y="2"/>
                    </a:lnTo>
                    <a:lnTo>
                      <a:pt x="79" y="0"/>
                    </a:lnTo>
                    <a:lnTo>
                      <a:pt x="79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1" name="Freeform 4449">
                <a:extLst>
                  <a:ext uri="{FF2B5EF4-FFF2-40B4-BE49-F238E27FC236}">
                    <a16:creationId xmlns:a16="http://schemas.microsoft.com/office/drawing/2014/main" id="{B023AC92-1CEE-280A-3951-70F5754E4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543"/>
                <a:ext cx="126" cy="118"/>
              </a:xfrm>
              <a:custGeom>
                <a:avLst/>
                <a:gdLst>
                  <a:gd name="T0" fmla="*/ 94 w 252"/>
                  <a:gd name="T1" fmla="*/ 2 h 237"/>
                  <a:gd name="T2" fmla="*/ 107 w 252"/>
                  <a:gd name="T3" fmla="*/ 2 h 237"/>
                  <a:gd name="T4" fmla="*/ 129 w 252"/>
                  <a:gd name="T5" fmla="*/ 15 h 237"/>
                  <a:gd name="T6" fmla="*/ 141 w 252"/>
                  <a:gd name="T7" fmla="*/ 12 h 237"/>
                  <a:gd name="T8" fmla="*/ 161 w 252"/>
                  <a:gd name="T9" fmla="*/ 32 h 237"/>
                  <a:gd name="T10" fmla="*/ 179 w 252"/>
                  <a:gd name="T11" fmla="*/ 38 h 237"/>
                  <a:gd name="T12" fmla="*/ 206 w 252"/>
                  <a:gd name="T13" fmla="*/ 41 h 237"/>
                  <a:gd name="T14" fmla="*/ 217 w 252"/>
                  <a:gd name="T15" fmla="*/ 53 h 237"/>
                  <a:gd name="T16" fmla="*/ 223 w 252"/>
                  <a:gd name="T17" fmla="*/ 67 h 237"/>
                  <a:gd name="T18" fmla="*/ 212 w 252"/>
                  <a:gd name="T19" fmla="*/ 79 h 237"/>
                  <a:gd name="T20" fmla="*/ 200 w 252"/>
                  <a:gd name="T21" fmla="*/ 88 h 237"/>
                  <a:gd name="T22" fmla="*/ 203 w 252"/>
                  <a:gd name="T23" fmla="*/ 103 h 237"/>
                  <a:gd name="T24" fmla="*/ 220 w 252"/>
                  <a:gd name="T25" fmla="*/ 111 h 237"/>
                  <a:gd name="T26" fmla="*/ 224 w 252"/>
                  <a:gd name="T27" fmla="*/ 131 h 237"/>
                  <a:gd name="T28" fmla="*/ 246 w 252"/>
                  <a:gd name="T29" fmla="*/ 141 h 237"/>
                  <a:gd name="T30" fmla="*/ 250 w 252"/>
                  <a:gd name="T31" fmla="*/ 151 h 237"/>
                  <a:gd name="T32" fmla="*/ 239 w 252"/>
                  <a:gd name="T33" fmla="*/ 161 h 237"/>
                  <a:gd name="T34" fmla="*/ 249 w 252"/>
                  <a:gd name="T35" fmla="*/ 178 h 237"/>
                  <a:gd name="T36" fmla="*/ 239 w 252"/>
                  <a:gd name="T37" fmla="*/ 195 h 237"/>
                  <a:gd name="T38" fmla="*/ 247 w 252"/>
                  <a:gd name="T39" fmla="*/ 211 h 237"/>
                  <a:gd name="T40" fmla="*/ 233 w 252"/>
                  <a:gd name="T41" fmla="*/ 210 h 237"/>
                  <a:gd name="T42" fmla="*/ 224 w 252"/>
                  <a:gd name="T43" fmla="*/ 210 h 237"/>
                  <a:gd name="T44" fmla="*/ 209 w 252"/>
                  <a:gd name="T45" fmla="*/ 216 h 237"/>
                  <a:gd name="T46" fmla="*/ 197 w 252"/>
                  <a:gd name="T47" fmla="*/ 228 h 237"/>
                  <a:gd name="T48" fmla="*/ 182 w 252"/>
                  <a:gd name="T49" fmla="*/ 237 h 237"/>
                  <a:gd name="T50" fmla="*/ 182 w 252"/>
                  <a:gd name="T51" fmla="*/ 210 h 237"/>
                  <a:gd name="T52" fmla="*/ 170 w 252"/>
                  <a:gd name="T53" fmla="*/ 204 h 237"/>
                  <a:gd name="T54" fmla="*/ 148 w 252"/>
                  <a:gd name="T55" fmla="*/ 204 h 237"/>
                  <a:gd name="T56" fmla="*/ 130 w 252"/>
                  <a:gd name="T57" fmla="*/ 189 h 237"/>
                  <a:gd name="T58" fmla="*/ 110 w 252"/>
                  <a:gd name="T59" fmla="*/ 186 h 237"/>
                  <a:gd name="T60" fmla="*/ 110 w 252"/>
                  <a:gd name="T61" fmla="*/ 179 h 237"/>
                  <a:gd name="T62" fmla="*/ 106 w 252"/>
                  <a:gd name="T63" fmla="*/ 155 h 237"/>
                  <a:gd name="T64" fmla="*/ 97 w 252"/>
                  <a:gd name="T65" fmla="*/ 160 h 237"/>
                  <a:gd name="T66" fmla="*/ 76 w 252"/>
                  <a:gd name="T67" fmla="*/ 149 h 237"/>
                  <a:gd name="T68" fmla="*/ 66 w 252"/>
                  <a:gd name="T69" fmla="*/ 155 h 237"/>
                  <a:gd name="T70" fmla="*/ 47 w 252"/>
                  <a:gd name="T71" fmla="*/ 140 h 237"/>
                  <a:gd name="T72" fmla="*/ 27 w 252"/>
                  <a:gd name="T73" fmla="*/ 128 h 237"/>
                  <a:gd name="T74" fmla="*/ 27 w 252"/>
                  <a:gd name="T75" fmla="*/ 108 h 237"/>
                  <a:gd name="T76" fmla="*/ 18 w 252"/>
                  <a:gd name="T77" fmla="*/ 100 h 237"/>
                  <a:gd name="T78" fmla="*/ 9 w 252"/>
                  <a:gd name="T79" fmla="*/ 94 h 237"/>
                  <a:gd name="T80" fmla="*/ 12 w 252"/>
                  <a:gd name="T81" fmla="*/ 75 h 237"/>
                  <a:gd name="T82" fmla="*/ 19 w 252"/>
                  <a:gd name="T83" fmla="*/ 55 h 237"/>
                  <a:gd name="T84" fmla="*/ 4 w 252"/>
                  <a:gd name="T85" fmla="*/ 35 h 237"/>
                  <a:gd name="T86" fmla="*/ 21 w 252"/>
                  <a:gd name="T87" fmla="*/ 32 h 237"/>
                  <a:gd name="T88" fmla="*/ 27 w 252"/>
                  <a:gd name="T89" fmla="*/ 24 h 237"/>
                  <a:gd name="T90" fmla="*/ 35 w 252"/>
                  <a:gd name="T91" fmla="*/ 24 h 237"/>
                  <a:gd name="T92" fmla="*/ 45 w 252"/>
                  <a:gd name="T93" fmla="*/ 12 h 237"/>
                  <a:gd name="T94" fmla="*/ 59 w 252"/>
                  <a:gd name="T95" fmla="*/ 2 h 237"/>
                  <a:gd name="T96" fmla="*/ 79 w 252"/>
                  <a:gd name="T97" fmla="*/ 2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2" h="237">
                    <a:moveTo>
                      <a:pt x="79" y="2"/>
                    </a:moveTo>
                    <a:lnTo>
                      <a:pt x="85" y="5"/>
                    </a:lnTo>
                    <a:lnTo>
                      <a:pt x="94" y="2"/>
                    </a:lnTo>
                    <a:lnTo>
                      <a:pt x="98" y="2"/>
                    </a:lnTo>
                    <a:lnTo>
                      <a:pt x="100" y="2"/>
                    </a:lnTo>
                    <a:lnTo>
                      <a:pt x="107" y="2"/>
                    </a:lnTo>
                    <a:lnTo>
                      <a:pt x="107" y="6"/>
                    </a:lnTo>
                    <a:lnTo>
                      <a:pt x="124" y="11"/>
                    </a:lnTo>
                    <a:lnTo>
                      <a:pt x="129" y="15"/>
                    </a:lnTo>
                    <a:lnTo>
                      <a:pt x="135" y="18"/>
                    </a:lnTo>
                    <a:lnTo>
                      <a:pt x="142" y="14"/>
                    </a:lnTo>
                    <a:lnTo>
                      <a:pt x="141" y="12"/>
                    </a:lnTo>
                    <a:lnTo>
                      <a:pt x="150" y="18"/>
                    </a:lnTo>
                    <a:lnTo>
                      <a:pt x="154" y="31"/>
                    </a:lnTo>
                    <a:lnTo>
                      <a:pt x="161" y="32"/>
                    </a:lnTo>
                    <a:lnTo>
                      <a:pt x="165" y="31"/>
                    </a:lnTo>
                    <a:lnTo>
                      <a:pt x="170" y="38"/>
                    </a:lnTo>
                    <a:lnTo>
                      <a:pt x="179" y="38"/>
                    </a:lnTo>
                    <a:lnTo>
                      <a:pt x="185" y="35"/>
                    </a:lnTo>
                    <a:lnTo>
                      <a:pt x="195" y="37"/>
                    </a:lnTo>
                    <a:lnTo>
                      <a:pt x="206" y="41"/>
                    </a:lnTo>
                    <a:lnTo>
                      <a:pt x="211" y="50"/>
                    </a:lnTo>
                    <a:lnTo>
                      <a:pt x="214" y="55"/>
                    </a:lnTo>
                    <a:lnTo>
                      <a:pt x="217" y="53"/>
                    </a:lnTo>
                    <a:lnTo>
                      <a:pt x="221" y="55"/>
                    </a:lnTo>
                    <a:lnTo>
                      <a:pt x="217" y="61"/>
                    </a:lnTo>
                    <a:lnTo>
                      <a:pt x="223" y="67"/>
                    </a:lnTo>
                    <a:lnTo>
                      <a:pt x="220" y="69"/>
                    </a:lnTo>
                    <a:lnTo>
                      <a:pt x="217" y="76"/>
                    </a:lnTo>
                    <a:lnTo>
                      <a:pt x="212" y="79"/>
                    </a:lnTo>
                    <a:lnTo>
                      <a:pt x="203" y="81"/>
                    </a:lnTo>
                    <a:lnTo>
                      <a:pt x="205" y="84"/>
                    </a:lnTo>
                    <a:lnTo>
                      <a:pt x="200" y="88"/>
                    </a:lnTo>
                    <a:lnTo>
                      <a:pt x="203" y="90"/>
                    </a:lnTo>
                    <a:lnTo>
                      <a:pt x="200" y="99"/>
                    </a:lnTo>
                    <a:lnTo>
                      <a:pt x="203" y="103"/>
                    </a:lnTo>
                    <a:lnTo>
                      <a:pt x="208" y="105"/>
                    </a:lnTo>
                    <a:lnTo>
                      <a:pt x="214" y="113"/>
                    </a:lnTo>
                    <a:lnTo>
                      <a:pt x="220" y="111"/>
                    </a:lnTo>
                    <a:lnTo>
                      <a:pt x="226" y="116"/>
                    </a:lnTo>
                    <a:lnTo>
                      <a:pt x="223" y="119"/>
                    </a:lnTo>
                    <a:lnTo>
                      <a:pt x="224" y="131"/>
                    </a:lnTo>
                    <a:lnTo>
                      <a:pt x="227" y="137"/>
                    </a:lnTo>
                    <a:lnTo>
                      <a:pt x="230" y="137"/>
                    </a:lnTo>
                    <a:lnTo>
                      <a:pt x="246" y="141"/>
                    </a:lnTo>
                    <a:lnTo>
                      <a:pt x="252" y="141"/>
                    </a:lnTo>
                    <a:lnTo>
                      <a:pt x="247" y="148"/>
                    </a:lnTo>
                    <a:lnTo>
                      <a:pt x="250" y="151"/>
                    </a:lnTo>
                    <a:lnTo>
                      <a:pt x="244" y="152"/>
                    </a:lnTo>
                    <a:lnTo>
                      <a:pt x="242" y="158"/>
                    </a:lnTo>
                    <a:lnTo>
                      <a:pt x="239" y="161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9" y="178"/>
                    </a:lnTo>
                    <a:lnTo>
                      <a:pt x="246" y="189"/>
                    </a:lnTo>
                    <a:lnTo>
                      <a:pt x="241" y="192"/>
                    </a:lnTo>
                    <a:lnTo>
                      <a:pt x="239" y="195"/>
                    </a:lnTo>
                    <a:lnTo>
                      <a:pt x="246" y="201"/>
                    </a:lnTo>
                    <a:lnTo>
                      <a:pt x="249" y="207"/>
                    </a:lnTo>
                    <a:lnTo>
                      <a:pt x="247" y="211"/>
                    </a:lnTo>
                    <a:lnTo>
                      <a:pt x="244" y="214"/>
                    </a:lnTo>
                    <a:lnTo>
                      <a:pt x="236" y="217"/>
                    </a:lnTo>
                    <a:lnTo>
                      <a:pt x="233" y="210"/>
                    </a:lnTo>
                    <a:lnTo>
                      <a:pt x="230" y="207"/>
                    </a:lnTo>
                    <a:lnTo>
                      <a:pt x="224" y="213"/>
                    </a:lnTo>
                    <a:lnTo>
                      <a:pt x="224" y="210"/>
                    </a:lnTo>
                    <a:lnTo>
                      <a:pt x="215" y="210"/>
                    </a:lnTo>
                    <a:lnTo>
                      <a:pt x="212" y="210"/>
                    </a:lnTo>
                    <a:lnTo>
                      <a:pt x="209" y="216"/>
                    </a:lnTo>
                    <a:lnTo>
                      <a:pt x="206" y="214"/>
                    </a:lnTo>
                    <a:lnTo>
                      <a:pt x="203" y="219"/>
                    </a:lnTo>
                    <a:lnTo>
                      <a:pt x="197" y="228"/>
                    </a:lnTo>
                    <a:lnTo>
                      <a:pt x="188" y="233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5" y="227"/>
                    </a:lnTo>
                    <a:lnTo>
                      <a:pt x="182" y="225"/>
                    </a:lnTo>
                    <a:lnTo>
                      <a:pt x="182" y="210"/>
                    </a:lnTo>
                    <a:lnTo>
                      <a:pt x="176" y="207"/>
                    </a:lnTo>
                    <a:lnTo>
                      <a:pt x="173" y="204"/>
                    </a:lnTo>
                    <a:lnTo>
                      <a:pt x="170" y="204"/>
                    </a:lnTo>
                    <a:lnTo>
                      <a:pt x="161" y="208"/>
                    </a:lnTo>
                    <a:lnTo>
                      <a:pt x="151" y="217"/>
                    </a:lnTo>
                    <a:lnTo>
                      <a:pt x="148" y="204"/>
                    </a:lnTo>
                    <a:lnTo>
                      <a:pt x="142" y="202"/>
                    </a:lnTo>
                    <a:lnTo>
                      <a:pt x="136" y="195"/>
                    </a:lnTo>
                    <a:lnTo>
                      <a:pt x="130" y="189"/>
                    </a:lnTo>
                    <a:lnTo>
                      <a:pt x="121" y="190"/>
                    </a:lnTo>
                    <a:lnTo>
                      <a:pt x="112" y="193"/>
                    </a:lnTo>
                    <a:lnTo>
                      <a:pt x="110" y="186"/>
                    </a:lnTo>
                    <a:lnTo>
                      <a:pt x="104" y="187"/>
                    </a:lnTo>
                    <a:lnTo>
                      <a:pt x="104" y="184"/>
                    </a:lnTo>
                    <a:lnTo>
                      <a:pt x="110" y="179"/>
                    </a:lnTo>
                    <a:lnTo>
                      <a:pt x="115" y="163"/>
                    </a:lnTo>
                    <a:lnTo>
                      <a:pt x="106" y="161"/>
                    </a:lnTo>
                    <a:lnTo>
                      <a:pt x="106" y="155"/>
                    </a:lnTo>
                    <a:lnTo>
                      <a:pt x="103" y="154"/>
                    </a:lnTo>
                    <a:lnTo>
                      <a:pt x="100" y="158"/>
                    </a:lnTo>
                    <a:lnTo>
                      <a:pt x="97" y="160"/>
                    </a:lnTo>
                    <a:lnTo>
                      <a:pt x="91" y="154"/>
                    </a:lnTo>
                    <a:lnTo>
                      <a:pt x="83" y="152"/>
                    </a:lnTo>
                    <a:lnTo>
                      <a:pt x="76" y="149"/>
                    </a:lnTo>
                    <a:lnTo>
                      <a:pt x="74" y="146"/>
                    </a:lnTo>
                    <a:lnTo>
                      <a:pt x="71" y="146"/>
                    </a:lnTo>
                    <a:lnTo>
                      <a:pt x="66" y="155"/>
                    </a:lnTo>
                    <a:lnTo>
                      <a:pt x="54" y="148"/>
                    </a:lnTo>
                    <a:lnTo>
                      <a:pt x="54" y="143"/>
                    </a:lnTo>
                    <a:lnTo>
                      <a:pt x="47" y="140"/>
                    </a:lnTo>
                    <a:lnTo>
                      <a:pt x="38" y="135"/>
                    </a:lnTo>
                    <a:lnTo>
                      <a:pt x="36" y="134"/>
                    </a:lnTo>
                    <a:lnTo>
                      <a:pt x="27" y="128"/>
                    </a:lnTo>
                    <a:lnTo>
                      <a:pt x="25" y="123"/>
                    </a:lnTo>
                    <a:lnTo>
                      <a:pt x="21" y="117"/>
                    </a:lnTo>
                    <a:lnTo>
                      <a:pt x="27" y="108"/>
                    </a:lnTo>
                    <a:lnTo>
                      <a:pt x="21" y="108"/>
                    </a:lnTo>
                    <a:lnTo>
                      <a:pt x="15" y="105"/>
                    </a:lnTo>
                    <a:lnTo>
                      <a:pt x="18" y="100"/>
                    </a:lnTo>
                    <a:lnTo>
                      <a:pt x="15" y="94"/>
                    </a:lnTo>
                    <a:lnTo>
                      <a:pt x="12" y="94"/>
                    </a:lnTo>
                    <a:lnTo>
                      <a:pt x="9" y="94"/>
                    </a:lnTo>
                    <a:lnTo>
                      <a:pt x="9" y="90"/>
                    </a:lnTo>
                    <a:lnTo>
                      <a:pt x="15" y="78"/>
                    </a:lnTo>
                    <a:lnTo>
                      <a:pt x="12" y="75"/>
                    </a:lnTo>
                    <a:lnTo>
                      <a:pt x="15" y="65"/>
                    </a:lnTo>
                    <a:lnTo>
                      <a:pt x="15" y="58"/>
                    </a:lnTo>
                    <a:lnTo>
                      <a:pt x="19" y="55"/>
                    </a:lnTo>
                    <a:lnTo>
                      <a:pt x="6" y="47"/>
                    </a:lnTo>
                    <a:lnTo>
                      <a:pt x="0" y="46"/>
                    </a:lnTo>
                    <a:lnTo>
                      <a:pt x="4" y="35"/>
                    </a:lnTo>
                    <a:lnTo>
                      <a:pt x="12" y="31"/>
                    </a:lnTo>
                    <a:lnTo>
                      <a:pt x="18" y="34"/>
                    </a:lnTo>
                    <a:lnTo>
                      <a:pt x="21" y="32"/>
                    </a:lnTo>
                    <a:lnTo>
                      <a:pt x="21" y="27"/>
                    </a:lnTo>
                    <a:lnTo>
                      <a:pt x="22" y="24"/>
                    </a:lnTo>
                    <a:lnTo>
                      <a:pt x="27" y="24"/>
                    </a:lnTo>
                    <a:lnTo>
                      <a:pt x="28" y="31"/>
                    </a:lnTo>
                    <a:lnTo>
                      <a:pt x="38" y="31"/>
                    </a:lnTo>
                    <a:lnTo>
                      <a:pt x="35" y="24"/>
                    </a:lnTo>
                    <a:lnTo>
                      <a:pt x="41" y="24"/>
                    </a:lnTo>
                    <a:lnTo>
                      <a:pt x="45" y="20"/>
                    </a:lnTo>
                    <a:lnTo>
                      <a:pt x="45" y="12"/>
                    </a:lnTo>
                    <a:lnTo>
                      <a:pt x="51" y="11"/>
                    </a:lnTo>
                    <a:lnTo>
                      <a:pt x="56" y="5"/>
                    </a:lnTo>
                    <a:lnTo>
                      <a:pt x="59" y="2"/>
                    </a:lnTo>
                    <a:lnTo>
                      <a:pt x="69" y="2"/>
                    </a:lnTo>
                    <a:lnTo>
                      <a:pt x="79" y="0"/>
                    </a:lnTo>
                    <a:lnTo>
                      <a:pt x="79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2" name="Freeform 4450">
                <a:extLst>
                  <a:ext uri="{FF2B5EF4-FFF2-40B4-BE49-F238E27FC236}">
                    <a16:creationId xmlns:a16="http://schemas.microsoft.com/office/drawing/2014/main" id="{E6BE2054-DED9-34F4-1543-F1967334E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726"/>
                <a:ext cx="141" cy="69"/>
              </a:xfrm>
              <a:custGeom>
                <a:avLst/>
                <a:gdLst>
                  <a:gd name="T0" fmla="*/ 261 w 282"/>
                  <a:gd name="T1" fmla="*/ 30 h 137"/>
                  <a:gd name="T2" fmla="*/ 252 w 282"/>
                  <a:gd name="T3" fmla="*/ 58 h 137"/>
                  <a:gd name="T4" fmla="*/ 252 w 282"/>
                  <a:gd name="T5" fmla="*/ 33 h 137"/>
                  <a:gd name="T6" fmla="*/ 234 w 282"/>
                  <a:gd name="T7" fmla="*/ 21 h 137"/>
                  <a:gd name="T8" fmla="*/ 218 w 282"/>
                  <a:gd name="T9" fmla="*/ 15 h 137"/>
                  <a:gd name="T10" fmla="*/ 209 w 282"/>
                  <a:gd name="T11" fmla="*/ 30 h 137"/>
                  <a:gd name="T12" fmla="*/ 223 w 282"/>
                  <a:gd name="T13" fmla="*/ 33 h 137"/>
                  <a:gd name="T14" fmla="*/ 229 w 282"/>
                  <a:gd name="T15" fmla="*/ 52 h 137"/>
                  <a:gd name="T16" fmla="*/ 212 w 282"/>
                  <a:gd name="T17" fmla="*/ 42 h 137"/>
                  <a:gd name="T18" fmla="*/ 200 w 282"/>
                  <a:gd name="T19" fmla="*/ 41 h 137"/>
                  <a:gd name="T20" fmla="*/ 196 w 282"/>
                  <a:gd name="T21" fmla="*/ 30 h 137"/>
                  <a:gd name="T22" fmla="*/ 190 w 282"/>
                  <a:gd name="T23" fmla="*/ 14 h 137"/>
                  <a:gd name="T24" fmla="*/ 190 w 282"/>
                  <a:gd name="T25" fmla="*/ 4 h 137"/>
                  <a:gd name="T26" fmla="*/ 173 w 282"/>
                  <a:gd name="T27" fmla="*/ 6 h 137"/>
                  <a:gd name="T28" fmla="*/ 159 w 282"/>
                  <a:gd name="T29" fmla="*/ 18 h 137"/>
                  <a:gd name="T30" fmla="*/ 143 w 282"/>
                  <a:gd name="T31" fmla="*/ 9 h 137"/>
                  <a:gd name="T32" fmla="*/ 111 w 282"/>
                  <a:gd name="T33" fmla="*/ 38 h 137"/>
                  <a:gd name="T34" fmla="*/ 103 w 282"/>
                  <a:gd name="T35" fmla="*/ 21 h 137"/>
                  <a:gd name="T36" fmla="*/ 86 w 282"/>
                  <a:gd name="T37" fmla="*/ 9 h 137"/>
                  <a:gd name="T38" fmla="*/ 67 w 282"/>
                  <a:gd name="T39" fmla="*/ 18 h 137"/>
                  <a:gd name="T40" fmla="*/ 64 w 282"/>
                  <a:gd name="T41" fmla="*/ 27 h 137"/>
                  <a:gd name="T42" fmla="*/ 51 w 282"/>
                  <a:gd name="T43" fmla="*/ 18 h 137"/>
                  <a:gd name="T44" fmla="*/ 41 w 282"/>
                  <a:gd name="T45" fmla="*/ 24 h 137"/>
                  <a:gd name="T46" fmla="*/ 21 w 282"/>
                  <a:gd name="T47" fmla="*/ 52 h 137"/>
                  <a:gd name="T48" fmla="*/ 4 w 282"/>
                  <a:gd name="T49" fmla="*/ 56 h 137"/>
                  <a:gd name="T50" fmla="*/ 12 w 282"/>
                  <a:gd name="T51" fmla="*/ 70 h 137"/>
                  <a:gd name="T52" fmla="*/ 15 w 282"/>
                  <a:gd name="T53" fmla="*/ 87 h 137"/>
                  <a:gd name="T54" fmla="*/ 21 w 282"/>
                  <a:gd name="T55" fmla="*/ 100 h 137"/>
                  <a:gd name="T56" fmla="*/ 36 w 282"/>
                  <a:gd name="T57" fmla="*/ 111 h 137"/>
                  <a:gd name="T58" fmla="*/ 51 w 282"/>
                  <a:gd name="T59" fmla="*/ 129 h 137"/>
                  <a:gd name="T60" fmla="*/ 68 w 282"/>
                  <a:gd name="T61" fmla="*/ 122 h 137"/>
                  <a:gd name="T62" fmla="*/ 83 w 282"/>
                  <a:gd name="T63" fmla="*/ 137 h 137"/>
                  <a:gd name="T64" fmla="*/ 91 w 282"/>
                  <a:gd name="T65" fmla="*/ 120 h 137"/>
                  <a:gd name="T66" fmla="*/ 103 w 282"/>
                  <a:gd name="T67" fmla="*/ 114 h 137"/>
                  <a:gd name="T68" fmla="*/ 124 w 282"/>
                  <a:gd name="T69" fmla="*/ 120 h 137"/>
                  <a:gd name="T70" fmla="*/ 143 w 282"/>
                  <a:gd name="T71" fmla="*/ 131 h 137"/>
                  <a:gd name="T72" fmla="*/ 159 w 282"/>
                  <a:gd name="T73" fmla="*/ 118 h 137"/>
                  <a:gd name="T74" fmla="*/ 179 w 282"/>
                  <a:gd name="T75" fmla="*/ 125 h 137"/>
                  <a:gd name="T76" fmla="*/ 191 w 282"/>
                  <a:gd name="T77" fmla="*/ 114 h 137"/>
                  <a:gd name="T78" fmla="*/ 203 w 282"/>
                  <a:gd name="T79" fmla="*/ 128 h 137"/>
                  <a:gd name="T80" fmla="*/ 217 w 282"/>
                  <a:gd name="T81" fmla="*/ 114 h 137"/>
                  <a:gd name="T82" fmla="*/ 243 w 282"/>
                  <a:gd name="T83" fmla="*/ 118 h 137"/>
                  <a:gd name="T84" fmla="*/ 246 w 282"/>
                  <a:gd name="T85" fmla="*/ 93 h 137"/>
                  <a:gd name="T86" fmla="*/ 258 w 282"/>
                  <a:gd name="T87" fmla="*/ 82 h 137"/>
                  <a:gd name="T88" fmla="*/ 265 w 282"/>
                  <a:gd name="T89" fmla="*/ 82 h 137"/>
                  <a:gd name="T90" fmla="*/ 265 w 282"/>
                  <a:gd name="T91" fmla="*/ 70 h 137"/>
                  <a:gd name="T92" fmla="*/ 282 w 282"/>
                  <a:gd name="T93" fmla="*/ 58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82" h="137">
                    <a:moveTo>
                      <a:pt x="267" y="46"/>
                    </a:moveTo>
                    <a:lnTo>
                      <a:pt x="270" y="36"/>
                    </a:lnTo>
                    <a:lnTo>
                      <a:pt x="261" y="30"/>
                    </a:lnTo>
                    <a:lnTo>
                      <a:pt x="261" y="35"/>
                    </a:lnTo>
                    <a:lnTo>
                      <a:pt x="256" y="36"/>
                    </a:lnTo>
                    <a:lnTo>
                      <a:pt x="252" y="58"/>
                    </a:lnTo>
                    <a:lnTo>
                      <a:pt x="252" y="46"/>
                    </a:lnTo>
                    <a:lnTo>
                      <a:pt x="253" y="41"/>
                    </a:lnTo>
                    <a:lnTo>
                      <a:pt x="252" y="33"/>
                    </a:lnTo>
                    <a:lnTo>
                      <a:pt x="243" y="33"/>
                    </a:lnTo>
                    <a:lnTo>
                      <a:pt x="237" y="24"/>
                    </a:lnTo>
                    <a:lnTo>
                      <a:pt x="234" y="21"/>
                    </a:lnTo>
                    <a:lnTo>
                      <a:pt x="228" y="24"/>
                    </a:lnTo>
                    <a:lnTo>
                      <a:pt x="224" y="18"/>
                    </a:lnTo>
                    <a:lnTo>
                      <a:pt x="218" y="15"/>
                    </a:lnTo>
                    <a:lnTo>
                      <a:pt x="209" y="18"/>
                    </a:lnTo>
                    <a:lnTo>
                      <a:pt x="211" y="24"/>
                    </a:lnTo>
                    <a:lnTo>
                      <a:pt x="209" y="30"/>
                    </a:lnTo>
                    <a:lnTo>
                      <a:pt x="209" y="38"/>
                    </a:lnTo>
                    <a:lnTo>
                      <a:pt x="215" y="41"/>
                    </a:lnTo>
                    <a:lnTo>
                      <a:pt x="223" y="33"/>
                    </a:lnTo>
                    <a:lnTo>
                      <a:pt x="224" y="42"/>
                    </a:lnTo>
                    <a:lnTo>
                      <a:pt x="228" y="41"/>
                    </a:lnTo>
                    <a:lnTo>
                      <a:pt x="229" y="52"/>
                    </a:lnTo>
                    <a:lnTo>
                      <a:pt x="220" y="52"/>
                    </a:lnTo>
                    <a:lnTo>
                      <a:pt x="217" y="42"/>
                    </a:lnTo>
                    <a:lnTo>
                      <a:pt x="212" y="42"/>
                    </a:lnTo>
                    <a:lnTo>
                      <a:pt x="208" y="39"/>
                    </a:lnTo>
                    <a:lnTo>
                      <a:pt x="203" y="38"/>
                    </a:lnTo>
                    <a:lnTo>
                      <a:pt x="200" y="41"/>
                    </a:lnTo>
                    <a:lnTo>
                      <a:pt x="194" y="38"/>
                    </a:lnTo>
                    <a:lnTo>
                      <a:pt x="193" y="35"/>
                    </a:lnTo>
                    <a:lnTo>
                      <a:pt x="196" y="30"/>
                    </a:lnTo>
                    <a:lnTo>
                      <a:pt x="193" y="24"/>
                    </a:lnTo>
                    <a:lnTo>
                      <a:pt x="194" y="18"/>
                    </a:lnTo>
                    <a:lnTo>
                      <a:pt x="190" y="14"/>
                    </a:lnTo>
                    <a:lnTo>
                      <a:pt x="188" y="6"/>
                    </a:lnTo>
                    <a:lnTo>
                      <a:pt x="191" y="3"/>
                    </a:lnTo>
                    <a:lnTo>
                      <a:pt x="190" y="4"/>
                    </a:lnTo>
                    <a:lnTo>
                      <a:pt x="184" y="0"/>
                    </a:lnTo>
                    <a:lnTo>
                      <a:pt x="176" y="3"/>
                    </a:lnTo>
                    <a:lnTo>
                      <a:pt x="173" y="6"/>
                    </a:lnTo>
                    <a:lnTo>
                      <a:pt x="170" y="12"/>
                    </a:lnTo>
                    <a:lnTo>
                      <a:pt x="164" y="18"/>
                    </a:lnTo>
                    <a:lnTo>
                      <a:pt x="159" y="18"/>
                    </a:lnTo>
                    <a:lnTo>
                      <a:pt x="158" y="14"/>
                    </a:lnTo>
                    <a:lnTo>
                      <a:pt x="147" y="14"/>
                    </a:lnTo>
                    <a:lnTo>
                      <a:pt x="143" y="9"/>
                    </a:lnTo>
                    <a:lnTo>
                      <a:pt x="123" y="24"/>
                    </a:lnTo>
                    <a:lnTo>
                      <a:pt x="117" y="39"/>
                    </a:lnTo>
                    <a:lnTo>
                      <a:pt x="111" y="38"/>
                    </a:lnTo>
                    <a:lnTo>
                      <a:pt x="108" y="33"/>
                    </a:lnTo>
                    <a:lnTo>
                      <a:pt x="103" y="29"/>
                    </a:lnTo>
                    <a:lnTo>
                      <a:pt x="103" y="21"/>
                    </a:lnTo>
                    <a:lnTo>
                      <a:pt x="100" y="17"/>
                    </a:lnTo>
                    <a:lnTo>
                      <a:pt x="103" y="8"/>
                    </a:lnTo>
                    <a:lnTo>
                      <a:pt x="86" y="9"/>
                    </a:lnTo>
                    <a:lnTo>
                      <a:pt x="86" y="11"/>
                    </a:lnTo>
                    <a:lnTo>
                      <a:pt x="68" y="12"/>
                    </a:lnTo>
                    <a:lnTo>
                      <a:pt x="67" y="18"/>
                    </a:lnTo>
                    <a:lnTo>
                      <a:pt x="71" y="18"/>
                    </a:lnTo>
                    <a:lnTo>
                      <a:pt x="71" y="23"/>
                    </a:lnTo>
                    <a:lnTo>
                      <a:pt x="64" y="27"/>
                    </a:lnTo>
                    <a:lnTo>
                      <a:pt x="61" y="24"/>
                    </a:lnTo>
                    <a:lnTo>
                      <a:pt x="53" y="26"/>
                    </a:lnTo>
                    <a:lnTo>
                      <a:pt x="51" y="18"/>
                    </a:lnTo>
                    <a:lnTo>
                      <a:pt x="48" y="18"/>
                    </a:lnTo>
                    <a:lnTo>
                      <a:pt x="42" y="18"/>
                    </a:lnTo>
                    <a:lnTo>
                      <a:pt x="41" y="24"/>
                    </a:lnTo>
                    <a:lnTo>
                      <a:pt x="38" y="24"/>
                    </a:lnTo>
                    <a:lnTo>
                      <a:pt x="30" y="42"/>
                    </a:lnTo>
                    <a:lnTo>
                      <a:pt x="21" y="52"/>
                    </a:lnTo>
                    <a:lnTo>
                      <a:pt x="12" y="50"/>
                    </a:lnTo>
                    <a:lnTo>
                      <a:pt x="12" y="55"/>
                    </a:lnTo>
                    <a:lnTo>
                      <a:pt x="4" y="56"/>
                    </a:lnTo>
                    <a:lnTo>
                      <a:pt x="0" y="58"/>
                    </a:lnTo>
                    <a:lnTo>
                      <a:pt x="3" y="65"/>
                    </a:lnTo>
                    <a:lnTo>
                      <a:pt x="12" y="70"/>
                    </a:lnTo>
                    <a:lnTo>
                      <a:pt x="11" y="74"/>
                    </a:lnTo>
                    <a:lnTo>
                      <a:pt x="17" y="80"/>
                    </a:lnTo>
                    <a:lnTo>
                      <a:pt x="15" y="87"/>
                    </a:lnTo>
                    <a:lnTo>
                      <a:pt x="21" y="90"/>
                    </a:lnTo>
                    <a:lnTo>
                      <a:pt x="24" y="94"/>
                    </a:lnTo>
                    <a:lnTo>
                      <a:pt x="21" y="100"/>
                    </a:lnTo>
                    <a:lnTo>
                      <a:pt x="24" y="106"/>
                    </a:lnTo>
                    <a:lnTo>
                      <a:pt x="30" y="105"/>
                    </a:lnTo>
                    <a:lnTo>
                      <a:pt x="36" y="111"/>
                    </a:lnTo>
                    <a:lnTo>
                      <a:pt x="41" y="114"/>
                    </a:lnTo>
                    <a:lnTo>
                      <a:pt x="53" y="126"/>
                    </a:lnTo>
                    <a:lnTo>
                      <a:pt x="51" y="129"/>
                    </a:lnTo>
                    <a:lnTo>
                      <a:pt x="58" y="134"/>
                    </a:lnTo>
                    <a:lnTo>
                      <a:pt x="67" y="126"/>
                    </a:lnTo>
                    <a:lnTo>
                      <a:pt x="68" y="122"/>
                    </a:lnTo>
                    <a:lnTo>
                      <a:pt x="70" y="126"/>
                    </a:lnTo>
                    <a:lnTo>
                      <a:pt x="73" y="137"/>
                    </a:lnTo>
                    <a:lnTo>
                      <a:pt x="83" y="137"/>
                    </a:lnTo>
                    <a:lnTo>
                      <a:pt x="86" y="135"/>
                    </a:lnTo>
                    <a:lnTo>
                      <a:pt x="100" y="125"/>
                    </a:lnTo>
                    <a:lnTo>
                      <a:pt x="91" y="120"/>
                    </a:lnTo>
                    <a:lnTo>
                      <a:pt x="100" y="120"/>
                    </a:lnTo>
                    <a:lnTo>
                      <a:pt x="99" y="115"/>
                    </a:lnTo>
                    <a:lnTo>
                      <a:pt x="103" y="114"/>
                    </a:lnTo>
                    <a:lnTo>
                      <a:pt x="111" y="108"/>
                    </a:lnTo>
                    <a:lnTo>
                      <a:pt x="117" y="117"/>
                    </a:lnTo>
                    <a:lnTo>
                      <a:pt x="124" y="120"/>
                    </a:lnTo>
                    <a:lnTo>
                      <a:pt x="130" y="118"/>
                    </a:lnTo>
                    <a:lnTo>
                      <a:pt x="136" y="131"/>
                    </a:lnTo>
                    <a:lnTo>
                      <a:pt x="143" y="131"/>
                    </a:lnTo>
                    <a:lnTo>
                      <a:pt x="152" y="123"/>
                    </a:lnTo>
                    <a:lnTo>
                      <a:pt x="155" y="125"/>
                    </a:lnTo>
                    <a:lnTo>
                      <a:pt x="159" y="118"/>
                    </a:lnTo>
                    <a:lnTo>
                      <a:pt x="171" y="125"/>
                    </a:lnTo>
                    <a:lnTo>
                      <a:pt x="176" y="123"/>
                    </a:lnTo>
                    <a:lnTo>
                      <a:pt x="179" y="125"/>
                    </a:lnTo>
                    <a:lnTo>
                      <a:pt x="180" y="115"/>
                    </a:lnTo>
                    <a:lnTo>
                      <a:pt x="187" y="118"/>
                    </a:lnTo>
                    <a:lnTo>
                      <a:pt x="191" y="114"/>
                    </a:lnTo>
                    <a:lnTo>
                      <a:pt x="194" y="115"/>
                    </a:lnTo>
                    <a:lnTo>
                      <a:pt x="196" y="126"/>
                    </a:lnTo>
                    <a:lnTo>
                      <a:pt x="203" y="128"/>
                    </a:lnTo>
                    <a:lnTo>
                      <a:pt x="205" y="120"/>
                    </a:lnTo>
                    <a:lnTo>
                      <a:pt x="212" y="115"/>
                    </a:lnTo>
                    <a:lnTo>
                      <a:pt x="217" y="114"/>
                    </a:lnTo>
                    <a:lnTo>
                      <a:pt x="226" y="118"/>
                    </a:lnTo>
                    <a:lnTo>
                      <a:pt x="226" y="115"/>
                    </a:lnTo>
                    <a:lnTo>
                      <a:pt x="243" y="118"/>
                    </a:lnTo>
                    <a:lnTo>
                      <a:pt x="238" y="109"/>
                    </a:lnTo>
                    <a:lnTo>
                      <a:pt x="238" y="105"/>
                    </a:lnTo>
                    <a:lnTo>
                      <a:pt x="246" y="93"/>
                    </a:lnTo>
                    <a:lnTo>
                      <a:pt x="249" y="90"/>
                    </a:lnTo>
                    <a:lnTo>
                      <a:pt x="252" y="91"/>
                    </a:lnTo>
                    <a:lnTo>
                      <a:pt x="258" y="82"/>
                    </a:lnTo>
                    <a:lnTo>
                      <a:pt x="256" y="77"/>
                    </a:lnTo>
                    <a:lnTo>
                      <a:pt x="258" y="73"/>
                    </a:lnTo>
                    <a:lnTo>
                      <a:pt x="265" y="82"/>
                    </a:lnTo>
                    <a:lnTo>
                      <a:pt x="268" y="76"/>
                    </a:lnTo>
                    <a:lnTo>
                      <a:pt x="262" y="68"/>
                    </a:lnTo>
                    <a:lnTo>
                      <a:pt x="265" y="70"/>
                    </a:lnTo>
                    <a:lnTo>
                      <a:pt x="275" y="71"/>
                    </a:lnTo>
                    <a:lnTo>
                      <a:pt x="279" y="67"/>
                    </a:lnTo>
                    <a:lnTo>
                      <a:pt x="282" y="58"/>
                    </a:lnTo>
                    <a:lnTo>
                      <a:pt x="272" y="58"/>
                    </a:lnTo>
                    <a:lnTo>
                      <a:pt x="267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3" name="Freeform 4451">
                <a:extLst>
                  <a:ext uri="{FF2B5EF4-FFF2-40B4-BE49-F238E27FC236}">
                    <a16:creationId xmlns:a16="http://schemas.microsoft.com/office/drawing/2014/main" id="{131A1FE1-9235-9A25-5DEE-16419F9A3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726"/>
                <a:ext cx="141" cy="69"/>
              </a:xfrm>
              <a:custGeom>
                <a:avLst/>
                <a:gdLst>
                  <a:gd name="T0" fmla="*/ 282 w 282"/>
                  <a:gd name="T1" fmla="*/ 58 h 137"/>
                  <a:gd name="T2" fmla="*/ 265 w 282"/>
                  <a:gd name="T3" fmla="*/ 70 h 137"/>
                  <a:gd name="T4" fmla="*/ 265 w 282"/>
                  <a:gd name="T5" fmla="*/ 82 h 137"/>
                  <a:gd name="T6" fmla="*/ 258 w 282"/>
                  <a:gd name="T7" fmla="*/ 82 h 137"/>
                  <a:gd name="T8" fmla="*/ 246 w 282"/>
                  <a:gd name="T9" fmla="*/ 93 h 137"/>
                  <a:gd name="T10" fmla="*/ 243 w 282"/>
                  <a:gd name="T11" fmla="*/ 118 h 137"/>
                  <a:gd name="T12" fmla="*/ 217 w 282"/>
                  <a:gd name="T13" fmla="*/ 114 h 137"/>
                  <a:gd name="T14" fmla="*/ 203 w 282"/>
                  <a:gd name="T15" fmla="*/ 128 h 137"/>
                  <a:gd name="T16" fmla="*/ 191 w 282"/>
                  <a:gd name="T17" fmla="*/ 114 h 137"/>
                  <a:gd name="T18" fmla="*/ 179 w 282"/>
                  <a:gd name="T19" fmla="*/ 125 h 137"/>
                  <a:gd name="T20" fmla="*/ 159 w 282"/>
                  <a:gd name="T21" fmla="*/ 118 h 137"/>
                  <a:gd name="T22" fmla="*/ 143 w 282"/>
                  <a:gd name="T23" fmla="*/ 131 h 137"/>
                  <a:gd name="T24" fmla="*/ 124 w 282"/>
                  <a:gd name="T25" fmla="*/ 120 h 137"/>
                  <a:gd name="T26" fmla="*/ 103 w 282"/>
                  <a:gd name="T27" fmla="*/ 114 h 137"/>
                  <a:gd name="T28" fmla="*/ 91 w 282"/>
                  <a:gd name="T29" fmla="*/ 120 h 137"/>
                  <a:gd name="T30" fmla="*/ 83 w 282"/>
                  <a:gd name="T31" fmla="*/ 137 h 137"/>
                  <a:gd name="T32" fmla="*/ 68 w 282"/>
                  <a:gd name="T33" fmla="*/ 122 h 137"/>
                  <a:gd name="T34" fmla="*/ 51 w 282"/>
                  <a:gd name="T35" fmla="*/ 129 h 137"/>
                  <a:gd name="T36" fmla="*/ 36 w 282"/>
                  <a:gd name="T37" fmla="*/ 111 h 137"/>
                  <a:gd name="T38" fmla="*/ 21 w 282"/>
                  <a:gd name="T39" fmla="*/ 100 h 137"/>
                  <a:gd name="T40" fmla="*/ 15 w 282"/>
                  <a:gd name="T41" fmla="*/ 87 h 137"/>
                  <a:gd name="T42" fmla="*/ 12 w 282"/>
                  <a:gd name="T43" fmla="*/ 70 h 137"/>
                  <a:gd name="T44" fmla="*/ 4 w 282"/>
                  <a:gd name="T45" fmla="*/ 56 h 137"/>
                  <a:gd name="T46" fmla="*/ 21 w 282"/>
                  <a:gd name="T47" fmla="*/ 52 h 137"/>
                  <a:gd name="T48" fmla="*/ 41 w 282"/>
                  <a:gd name="T49" fmla="*/ 24 h 137"/>
                  <a:gd name="T50" fmla="*/ 51 w 282"/>
                  <a:gd name="T51" fmla="*/ 18 h 137"/>
                  <a:gd name="T52" fmla="*/ 64 w 282"/>
                  <a:gd name="T53" fmla="*/ 27 h 137"/>
                  <a:gd name="T54" fmla="*/ 67 w 282"/>
                  <a:gd name="T55" fmla="*/ 18 h 137"/>
                  <a:gd name="T56" fmla="*/ 86 w 282"/>
                  <a:gd name="T57" fmla="*/ 9 h 137"/>
                  <a:gd name="T58" fmla="*/ 103 w 282"/>
                  <a:gd name="T59" fmla="*/ 21 h 137"/>
                  <a:gd name="T60" fmla="*/ 111 w 282"/>
                  <a:gd name="T61" fmla="*/ 38 h 137"/>
                  <a:gd name="T62" fmla="*/ 143 w 282"/>
                  <a:gd name="T63" fmla="*/ 9 h 137"/>
                  <a:gd name="T64" fmla="*/ 159 w 282"/>
                  <a:gd name="T65" fmla="*/ 18 h 137"/>
                  <a:gd name="T66" fmla="*/ 173 w 282"/>
                  <a:gd name="T67" fmla="*/ 6 h 137"/>
                  <a:gd name="T68" fmla="*/ 190 w 282"/>
                  <a:gd name="T69" fmla="*/ 4 h 137"/>
                  <a:gd name="T70" fmla="*/ 190 w 282"/>
                  <a:gd name="T71" fmla="*/ 14 h 137"/>
                  <a:gd name="T72" fmla="*/ 196 w 282"/>
                  <a:gd name="T73" fmla="*/ 30 h 137"/>
                  <a:gd name="T74" fmla="*/ 200 w 282"/>
                  <a:gd name="T75" fmla="*/ 41 h 137"/>
                  <a:gd name="T76" fmla="*/ 212 w 282"/>
                  <a:gd name="T77" fmla="*/ 42 h 137"/>
                  <a:gd name="T78" fmla="*/ 229 w 282"/>
                  <a:gd name="T79" fmla="*/ 52 h 137"/>
                  <a:gd name="T80" fmla="*/ 223 w 282"/>
                  <a:gd name="T81" fmla="*/ 33 h 137"/>
                  <a:gd name="T82" fmla="*/ 209 w 282"/>
                  <a:gd name="T83" fmla="*/ 30 h 137"/>
                  <a:gd name="T84" fmla="*/ 218 w 282"/>
                  <a:gd name="T85" fmla="*/ 15 h 137"/>
                  <a:gd name="T86" fmla="*/ 234 w 282"/>
                  <a:gd name="T87" fmla="*/ 21 h 137"/>
                  <a:gd name="T88" fmla="*/ 252 w 282"/>
                  <a:gd name="T89" fmla="*/ 33 h 137"/>
                  <a:gd name="T90" fmla="*/ 252 w 282"/>
                  <a:gd name="T91" fmla="*/ 58 h 137"/>
                  <a:gd name="T92" fmla="*/ 261 w 282"/>
                  <a:gd name="T93" fmla="*/ 3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82" h="137">
                    <a:moveTo>
                      <a:pt x="267" y="46"/>
                    </a:moveTo>
                    <a:lnTo>
                      <a:pt x="272" y="58"/>
                    </a:lnTo>
                    <a:lnTo>
                      <a:pt x="282" y="58"/>
                    </a:lnTo>
                    <a:lnTo>
                      <a:pt x="279" y="67"/>
                    </a:lnTo>
                    <a:lnTo>
                      <a:pt x="275" y="71"/>
                    </a:lnTo>
                    <a:lnTo>
                      <a:pt x="265" y="70"/>
                    </a:lnTo>
                    <a:lnTo>
                      <a:pt x="262" y="68"/>
                    </a:lnTo>
                    <a:lnTo>
                      <a:pt x="268" y="76"/>
                    </a:lnTo>
                    <a:lnTo>
                      <a:pt x="265" y="82"/>
                    </a:lnTo>
                    <a:lnTo>
                      <a:pt x="258" y="73"/>
                    </a:lnTo>
                    <a:lnTo>
                      <a:pt x="256" y="77"/>
                    </a:lnTo>
                    <a:lnTo>
                      <a:pt x="258" y="82"/>
                    </a:lnTo>
                    <a:lnTo>
                      <a:pt x="252" y="91"/>
                    </a:lnTo>
                    <a:lnTo>
                      <a:pt x="249" y="90"/>
                    </a:lnTo>
                    <a:lnTo>
                      <a:pt x="246" y="93"/>
                    </a:lnTo>
                    <a:lnTo>
                      <a:pt x="238" y="105"/>
                    </a:lnTo>
                    <a:lnTo>
                      <a:pt x="238" y="109"/>
                    </a:lnTo>
                    <a:lnTo>
                      <a:pt x="243" y="118"/>
                    </a:lnTo>
                    <a:lnTo>
                      <a:pt x="226" y="115"/>
                    </a:lnTo>
                    <a:lnTo>
                      <a:pt x="226" y="118"/>
                    </a:lnTo>
                    <a:lnTo>
                      <a:pt x="217" y="114"/>
                    </a:lnTo>
                    <a:lnTo>
                      <a:pt x="212" y="115"/>
                    </a:lnTo>
                    <a:lnTo>
                      <a:pt x="205" y="120"/>
                    </a:lnTo>
                    <a:lnTo>
                      <a:pt x="203" y="128"/>
                    </a:lnTo>
                    <a:lnTo>
                      <a:pt x="196" y="126"/>
                    </a:lnTo>
                    <a:lnTo>
                      <a:pt x="194" y="115"/>
                    </a:lnTo>
                    <a:lnTo>
                      <a:pt x="191" y="114"/>
                    </a:lnTo>
                    <a:lnTo>
                      <a:pt x="187" y="118"/>
                    </a:lnTo>
                    <a:lnTo>
                      <a:pt x="180" y="115"/>
                    </a:lnTo>
                    <a:lnTo>
                      <a:pt x="179" y="125"/>
                    </a:lnTo>
                    <a:lnTo>
                      <a:pt x="176" y="123"/>
                    </a:lnTo>
                    <a:lnTo>
                      <a:pt x="171" y="125"/>
                    </a:lnTo>
                    <a:lnTo>
                      <a:pt x="159" y="118"/>
                    </a:lnTo>
                    <a:lnTo>
                      <a:pt x="155" y="125"/>
                    </a:lnTo>
                    <a:lnTo>
                      <a:pt x="152" y="123"/>
                    </a:lnTo>
                    <a:lnTo>
                      <a:pt x="143" y="131"/>
                    </a:lnTo>
                    <a:lnTo>
                      <a:pt x="136" y="131"/>
                    </a:lnTo>
                    <a:lnTo>
                      <a:pt x="130" y="118"/>
                    </a:lnTo>
                    <a:lnTo>
                      <a:pt x="124" y="120"/>
                    </a:lnTo>
                    <a:lnTo>
                      <a:pt x="117" y="117"/>
                    </a:lnTo>
                    <a:lnTo>
                      <a:pt x="111" y="108"/>
                    </a:lnTo>
                    <a:lnTo>
                      <a:pt x="103" y="114"/>
                    </a:lnTo>
                    <a:lnTo>
                      <a:pt x="99" y="115"/>
                    </a:lnTo>
                    <a:lnTo>
                      <a:pt x="100" y="120"/>
                    </a:lnTo>
                    <a:lnTo>
                      <a:pt x="91" y="120"/>
                    </a:lnTo>
                    <a:lnTo>
                      <a:pt x="100" y="125"/>
                    </a:lnTo>
                    <a:lnTo>
                      <a:pt x="86" y="135"/>
                    </a:lnTo>
                    <a:lnTo>
                      <a:pt x="83" y="137"/>
                    </a:lnTo>
                    <a:lnTo>
                      <a:pt x="73" y="137"/>
                    </a:lnTo>
                    <a:lnTo>
                      <a:pt x="70" y="126"/>
                    </a:lnTo>
                    <a:lnTo>
                      <a:pt x="68" y="122"/>
                    </a:lnTo>
                    <a:lnTo>
                      <a:pt x="67" y="126"/>
                    </a:lnTo>
                    <a:lnTo>
                      <a:pt x="58" y="134"/>
                    </a:lnTo>
                    <a:lnTo>
                      <a:pt x="51" y="129"/>
                    </a:lnTo>
                    <a:lnTo>
                      <a:pt x="53" y="126"/>
                    </a:lnTo>
                    <a:lnTo>
                      <a:pt x="41" y="114"/>
                    </a:lnTo>
                    <a:lnTo>
                      <a:pt x="36" y="111"/>
                    </a:lnTo>
                    <a:lnTo>
                      <a:pt x="30" y="105"/>
                    </a:lnTo>
                    <a:lnTo>
                      <a:pt x="24" y="106"/>
                    </a:lnTo>
                    <a:lnTo>
                      <a:pt x="21" y="100"/>
                    </a:lnTo>
                    <a:lnTo>
                      <a:pt x="24" y="94"/>
                    </a:lnTo>
                    <a:lnTo>
                      <a:pt x="21" y="90"/>
                    </a:lnTo>
                    <a:lnTo>
                      <a:pt x="15" y="87"/>
                    </a:lnTo>
                    <a:lnTo>
                      <a:pt x="17" y="80"/>
                    </a:lnTo>
                    <a:lnTo>
                      <a:pt x="11" y="74"/>
                    </a:lnTo>
                    <a:lnTo>
                      <a:pt x="12" y="70"/>
                    </a:lnTo>
                    <a:lnTo>
                      <a:pt x="3" y="65"/>
                    </a:lnTo>
                    <a:lnTo>
                      <a:pt x="0" y="58"/>
                    </a:lnTo>
                    <a:lnTo>
                      <a:pt x="4" y="56"/>
                    </a:lnTo>
                    <a:lnTo>
                      <a:pt x="12" y="55"/>
                    </a:lnTo>
                    <a:lnTo>
                      <a:pt x="12" y="50"/>
                    </a:lnTo>
                    <a:lnTo>
                      <a:pt x="21" y="52"/>
                    </a:lnTo>
                    <a:lnTo>
                      <a:pt x="30" y="42"/>
                    </a:lnTo>
                    <a:lnTo>
                      <a:pt x="38" y="24"/>
                    </a:lnTo>
                    <a:lnTo>
                      <a:pt x="41" y="24"/>
                    </a:lnTo>
                    <a:lnTo>
                      <a:pt x="42" y="18"/>
                    </a:lnTo>
                    <a:lnTo>
                      <a:pt x="48" y="18"/>
                    </a:lnTo>
                    <a:lnTo>
                      <a:pt x="51" y="18"/>
                    </a:lnTo>
                    <a:lnTo>
                      <a:pt x="53" y="26"/>
                    </a:lnTo>
                    <a:lnTo>
                      <a:pt x="61" y="24"/>
                    </a:lnTo>
                    <a:lnTo>
                      <a:pt x="64" y="27"/>
                    </a:lnTo>
                    <a:lnTo>
                      <a:pt x="71" y="23"/>
                    </a:lnTo>
                    <a:lnTo>
                      <a:pt x="71" y="18"/>
                    </a:lnTo>
                    <a:lnTo>
                      <a:pt x="67" y="18"/>
                    </a:lnTo>
                    <a:lnTo>
                      <a:pt x="68" y="12"/>
                    </a:lnTo>
                    <a:lnTo>
                      <a:pt x="86" y="11"/>
                    </a:lnTo>
                    <a:lnTo>
                      <a:pt x="86" y="9"/>
                    </a:lnTo>
                    <a:lnTo>
                      <a:pt x="103" y="8"/>
                    </a:lnTo>
                    <a:lnTo>
                      <a:pt x="100" y="17"/>
                    </a:lnTo>
                    <a:lnTo>
                      <a:pt x="103" y="21"/>
                    </a:lnTo>
                    <a:lnTo>
                      <a:pt x="103" y="29"/>
                    </a:lnTo>
                    <a:lnTo>
                      <a:pt x="108" y="33"/>
                    </a:lnTo>
                    <a:lnTo>
                      <a:pt x="111" y="38"/>
                    </a:lnTo>
                    <a:lnTo>
                      <a:pt x="117" y="39"/>
                    </a:lnTo>
                    <a:lnTo>
                      <a:pt x="123" y="24"/>
                    </a:lnTo>
                    <a:lnTo>
                      <a:pt x="143" y="9"/>
                    </a:lnTo>
                    <a:lnTo>
                      <a:pt x="147" y="14"/>
                    </a:lnTo>
                    <a:lnTo>
                      <a:pt x="158" y="14"/>
                    </a:lnTo>
                    <a:lnTo>
                      <a:pt x="159" y="18"/>
                    </a:lnTo>
                    <a:lnTo>
                      <a:pt x="164" y="18"/>
                    </a:lnTo>
                    <a:lnTo>
                      <a:pt x="170" y="12"/>
                    </a:lnTo>
                    <a:lnTo>
                      <a:pt x="173" y="6"/>
                    </a:lnTo>
                    <a:lnTo>
                      <a:pt x="176" y="3"/>
                    </a:lnTo>
                    <a:lnTo>
                      <a:pt x="184" y="0"/>
                    </a:lnTo>
                    <a:lnTo>
                      <a:pt x="190" y="4"/>
                    </a:lnTo>
                    <a:lnTo>
                      <a:pt x="191" y="3"/>
                    </a:lnTo>
                    <a:lnTo>
                      <a:pt x="188" y="6"/>
                    </a:lnTo>
                    <a:lnTo>
                      <a:pt x="190" y="14"/>
                    </a:lnTo>
                    <a:lnTo>
                      <a:pt x="194" y="18"/>
                    </a:lnTo>
                    <a:lnTo>
                      <a:pt x="193" y="24"/>
                    </a:lnTo>
                    <a:lnTo>
                      <a:pt x="196" y="30"/>
                    </a:lnTo>
                    <a:lnTo>
                      <a:pt x="193" y="35"/>
                    </a:lnTo>
                    <a:lnTo>
                      <a:pt x="194" y="38"/>
                    </a:lnTo>
                    <a:lnTo>
                      <a:pt x="200" y="41"/>
                    </a:lnTo>
                    <a:lnTo>
                      <a:pt x="203" y="38"/>
                    </a:lnTo>
                    <a:lnTo>
                      <a:pt x="208" y="39"/>
                    </a:lnTo>
                    <a:lnTo>
                      <a:pt x="212" y="42"/>
                    </a:lnTo>
                    <a:lnTo>
                      <a:pt x="217" y="42"/>
                    </a:lnTo>
                    <a:lnTo>
                      <a:pt x="220" y="52"/>
                    </a:lnTo>
                    <a:lnTo>
                      <a:pt x="229" y="52"/>
                    </a:lnTo>
                    <a:lnTo>
                      <a:pt x="228" y="41"/>
                    </a:lnTo>
                    <a:lnTo>
                      <a:pt x="224" y="42"/>
                    </a:lnTo>
                    <a:lnTo>
                      <a:pt x="223" y="33"/>
                    </a:lnTo>
                    <a:lnTo>
                      <a:pt x="215" y="41"/>
                    </a:lnTo>
                    <a:lnTo>
                      <a:pt x="209" y="38"/>
                    </a:lnTo>
                    <a:lnTo>
                      <a:pt x="209" y="30"/>
                    </a:lnTo>
                    <a:lnTo>
                      <a:pt x="211" y="24"/>
                    </a:lnTo>
                    <a:lnTo>
                      <a:pt x="209" y="18"/>
                    </a:lnTo>
                    <a:lnTo>
                      <a:pt x="218" y="15"/>
                    </a:lnTo>
                    <a:lnTo>
                      <a:pt x="224" y="18"/>
                    </a:lnTo>
                    <a:lnTo>
                      <a:pt x="228" y="24"/>
                    </a:lnTo>
                    <a:lnTo>
                      <a:pt x="234" y="21"/>
                    </a:lnTo>
                    <a:lnTo>
                      <a:pt x="237" y="24"/>
                    </a:lnTo>
                    <a:lnTo>
                      <a:pt x="243" y="33"/>
                    </a:lnTo>
                    <a:lnTo>
                      <a:pt x="252" y="33"/>
                    </a:lnTo>
                    <a:lnTo>
                      <a:pt x="253" y="41"/>
                    </a:lnTo>
                    <a:lnTo>
                      <a:pt x="252" y="46"/>
                    </a:lnTo>
                    <a:lnTo>
                      <a:pt x="252" y="58"/>
                    </a:lnTo>
                    <a:lnTo>
                      <a:pt x="256" y="36"/>
                    </a:lnTo>
                    <a:lnTo>
                      <a:pt x="261" y="35"/>
                    </a:lnTo>
                    <a:lnTo>
                      <a:pt x="261" y="30"/>
                    </a:lnTo>
                    <a:lnTo>
                      <a:pt x="270" y="36"/>
                    </a:lnTo>
                    <a:lnTo>
                      <a:pt x="267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4" name="Freeform 4452">
                <a:extLst>
                  <a:ext uri="{FF2B5EF4-FFF2-40B4-BE49-F238E27FC236}">
                    <a16:creationId xmlns:a16="http://schemas.microsoft.com/office/drawing/2014/main" id="{FADF30E7-C83F-2811-EE42-F4A0BA478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726"/>
                <a:ext cx="141" cy="69"/>
              </a:xfrm>
              <a:custGeom>
                <a:avLst/>
                <a:gdLst>
                  <a:gd name="T0" fmla="*/ 282 w 282"/>
                  <a:gd name="T1" fmla="*/ 58 h 137"/>
                  <a:gd name="T2" fmla="*/ 265 w 282"/>
                  <a:gd name="T3" fmla="*/ 70 h 137"/>
                  <a:gd name="T4" fmla="*/ 265 w 282"/>
                  <a:gd name="T5" fmla="*/ 82 h 137"/>
                  <a:gd name="T6" fmla="*/ 258 w 282"/>
                  <a:gd name="T7" fmla="*/ 82 h 137"/>
                  <a:gd name="T8" fmla="*/ 246 w 282"/>
                  <a:gd name="T9" fmla="*/ 93 h 137"/>
                  <a:gd name="T10" fmla="*/ 243 w 282"/>
                  <a:gd name="T11" fmla="*/ 118 h 137"/>
                  <a:gd name="T12" fmla="*/ 217 w 282"/>
                  <a:gd name="T13" fmla="*/ 114 h 137"/>
                  <a:gd name="T14" fmla="*/ 203 w 282"/>
                  <a:gd name="T15" fmla="*/ 128 h 137"/>
                  <a:gd name="T16" fmla="*/ 191 w 282"/>
                  <a:gd name="T17" fmla="*/ 114 h 137"/>
                  <a:gd name="T18" fmla="*/ 179 w 282"/>
                  <a:gd name="T19" fmla="*/ 125 h 137"/>
                  <a:gd name="T20" fmla="*/ 159 w 282"/>
                  <a:gd name="T21" fmla="*/ 118 h 137"/>
                  <a:gd name="T22" fmla="*/ 143 w 282"/>
                  <a:gd name="T23" fmla="*/ 131 h 137"/>
                  <a:gd name="T24" fmla="*/ 124 w 282"/>
                  <a:gd name="T25" fmla="*/ 120 h 137"/>
                  <a:gd name="T26" fmla="*/ 103 w 282"/>
                  <a:gd name="T27" fmla="*/ 114 h 137"/>
                  <a:gd name="T28" fmla="*/ 91 w 282"/>
                  <a:gd name="T29" fmla="*/ 120 h 137"/>
                  <a:gd name="T30" fmla="*/ 83 w 282"/>
                  <a:gd name="T31" fmla="*/ 137 h 137"/>
                  <a:gd name="T32" fmla="*/ 68 w 282"/>
                  <a:gd name="T33" fmla="*/ 122 h 137"/>
                  <a:gd name="T34" fmla="*/ 51 w 282"/>
                  <a:gd name="T35" fmla="*/ 129 h 137"/>
                  <a:gd name="T36" fmla="*/ 36 w 282"/>
                  <a:gd name="T37" fmla="*/ 111 h 137"/>
                  <a:gd name="T38" fmla="*/ 21 w 282"/>
                  <a:gd name="T39" fmla="*/ 100 h 137"/>
                  <a:gd name="T40" fmla="*/ 15 w 282"/>
                  <a:gd name="T41" fmla="*/ 87 h 137"/>
                  <a:gd name="T42" fmla="*/ 12 w 282"/>
                  <a:gd name="T43" fmla="*/ 70 h 137"/>
                  <a:gd name="T44" fmla="*/ 4 w 282"/>
                  <a:gd name="T45" fmla="*/ 56 h 137"/>
                  <a:gd name="T46" fmla="*/ 21 w 282"/>
                  <a:gd name="T47" fmla="*/ 52 h 137"/>
                  <a:gd name="T48" fmla="*/ 41 w 282"/>
                  <a:gd name="T49" fmla="*/ 24 h 137"/>
                  <a:gd name="T50" fmla="*/ 51 w 282"/>
                  <a:gd name="T51" fmla="*/ 18 h 137"/>
                  <a:gd name="T52" fmla="*/ 64 w 282"/>
                  <a:gd name="T53" fmla="*/ 27 h 137"/>
                  <a:gd name="T54" fmla="*/ 67 w 282"/>
                  <a:gd name="T55" fmla="*/ 18 h 137"/>
                  <a:gd name="T56" fmla="*/ 86 w 282"/>
                  <a:gd name="T57" fmla="*/ 9 h 137"/>
                  <a:gd name="T58" fmla="*/ 103 w 282"/>
                  <a:gd name="T59" fmla="*/ 21 h 137"/>
                  <a:gd name="T60" fmla="*/ 111 w 282"/>
                  <a:gd name="T61" fmla="*/ 38 h 137"/>
                  <a:gd name="T62" fmla="*/ 143 w 282"/>
                  <a:gd name="T63" fmla="*/ 9 h 137"/>
                  <a:gd name="T64" fmla="*/ 159 w 282"/>
                  <a:gd name="T65" fmla="*/ 18 h 137"/>
                  <a:gd name="T66" fmla="*/ 173 w 282"/>
                  <a:gd name="T67" fmla="*/ 6 h 137"/>
                  <a:gd name="T68" fmla="*/ 190 w 282"/>
                  <a:gd name="T69" fmla="*/ 4 h 137"/>
                  <a:gd name="T70" fmla="*/ 190 w 282"/>
                  <a:gd name="T71" fmla="*/ 14 h 137"/>
                  <a:gd name="T72" fmla="*/ 196 w 282"/>
                  <a:gd name="T73" fmla="*/ 30 h 137"/>
                  <a:gd name="T74" fmla="*/ 200 w 282"/>
                  <a:gd name="T75" fmla="*/ 41 h 137"/>
                  <a:gd name="T76" fmla="*/ 212 w 282"/>
                  <a:gd name="T77" fmla="*/ 42 h 137"/>
                  <a:gd name="T78" fmla="*/ 229 w 282"/>
                  <a:gd name="T79" fmla="*/ 52 h 137"/>
                  <a:gd name="T80" fmla="*/ 223 w 282"/>
                  <a:gd name="T81" fmla="*/ 33 h 137"/>
                  <a:gd name="T82" fmla="*/ 209 w 282"/>
                  <a:gd name="T83" fmla="*/ 30 h 137"/>
                  <a:gd name="T84" fmla="*/ 218 w 282"/>
                  <a:gd name="T85" fmla="*/ 15 h 137"/>
                  <a:gd name="T86" fmla="*/ 234 w 282"/>
                  <a:gd name="T87" fmla="*/ 21 h 137"/>
                  <a:gd name="T88" fmla="*/ 252 w 282"/>
                  <a:gd name="T89" fmla="*/ 33 h 137"/>
                  <a:gd name="T90" fmla="*/ 252 w 282"/>
                  <a:gd name="T91" fmla="*/ 58 h 137"/>
                  <a:gd name="T92" fmla="*/ 261 w 282"/>
                  <a:gd name="T93" fmla="*/ 3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82" h="137">
                    <a:moveTo>
                      <a:pt x="267" y="46"/>
                    </a:moveTo>
                    <a:lnTo>
                      <a:pt x="272" y="58"/>
                    </a:lnTo>
                    <a:lnTo>
                      <a:pt x="282" y="58"/>
                    </a:lnTo>
                    <a:lnTo>
                      <a:pt x="279" y="67"/>
                    </a:lnTo>
                    <a:lnTo>
                      <a:pt x="275" y="71"/>
                    </a:lnTo>
                    <a:lnTo>
                      <a:pt x="265" y="70"/>
                    </a:lnTo>
                    <a:lnTo>
                      <a:pt x="262" y="68"/>
                    </a:lnTo>
                    <a:lnTo>
                      <a:pt x="268" y="76"/>
                    </a:lnTo>
                    <a:lnTo>
                      <a:pt x="265" y="82"/>
                    </a:lnTo>
                    <a:lnTo>
                      <a:pt x="258" y="73"/>
                    </a:lnTo>
                    <a:lnTo>
                      <a:pt x="256" y="77"/>
                    </a:lnTo>
                    <a:lnTo>
                      <a:pt x="258" y="82"/>
                    </a:lnTo>
                    <a:lnTo>
                      <a:pt x="252" y="91"/>
                    </a:lnTo>
                    <a:lnTo>
                      <a:pt x="249" y="90"/>
                    </a:lnTo>
                    <a:lnTo>
                      <a:pt x="246" y="93"/>
                    </a:lnTo>
                    <a:lnTo>
                      <a:pt x="238" y="105"/>
                    </a:lnTo>
                    <a:lnTo>
                      <a:pt x="238" y="109"/>
                    </a:lnTo>
                    <a:lnTo>
                      <a:pt x="243" y="118"/>
                    </a:lnTo>
                    <a:lnTo>
                      <a:pt x="226" y="115"/>
                    </a:lnTo>
                    <a:lnTo>
                      <a:pt x="226" y="118"/>
                    </a:lnTo>
                    <a:lnTo>
                      <a:pt x="217" y="114"/>
                    </a:lnTo>
                    <a:lnTo>
                      <a:pt x="212" y="115"/>
                    </a:lnTo>
                    <a:lnTo>
                      <a:pt x="205" y="120"/>
                    </a:lnTo>
                    <a:lnTo>
                      <a:pt x="203" y="128"/>
                    </a:lnTo>
                    <a:lnTo>
                      <a:pt x="196" y="126"/>
                    </a:lnTo>
                    <a:lnTo>
                      <a:pt x="194" y="115"/>
                    </a:lnTo>
                    <a:lnTo>
                      <a:pt x="191" y="114"/>
                    </a:lnTo>
                    <a:lnTo>
                      <a:pt x="187" y="118"/>
                    </a:lnTo>
                    <a:lnTo>
                      <a:pt x="180" y="115"/>
                    </a:lnTo>
                    <a:lnTo>
                      <a:pt x="179" y="125"/>
                    </a:lnTo>
                    <a:lnTo>
                      <a:pt x="176" y="123"/>
                    </a:lnTo>
                    <a:lnTo>
                      <a:pt x="171" y="125"/>
                    </a:lnTo>
                    <a:lnTo>
                      <a:pt x="159" y="118"/>
                    </a:lnTo>
                    <a:lnTo>
                      <a:pt x="155" y="125"/>
                    </a:lnTo>
                    <a:lnTo>
                      <a:pt x="152" y="123"/>
                    </a:lnTo>
                    <a:lnTo>
                      <a:pt x="143" y="131"/>
                    </a:lnTo>
                    <a:lnTo>
                      <a:pt x="136" y="131"/>
                    </a:lnTo>
                    <a:lnTo>
                      <a:pt x="130" y="118"/>
                    </a:lnTo>
                    <a:lnTo>
                      <a:pt x="124" y="120"/>
                    </a:lnTo>
                    <a:lnTo>
                      <a:pt x="117" y="117"/>
                    </a:lnTo>
                    <a:lnTo>
                      <a:pt x="111" y="108"/>
                    </a:lnTo>
                    <a:lnTo>
                      <a:pt x="103" y="114"/>
                    </a:lnTo>
                    <a:lnTo>
                      <a:pt x="99" y="115"/>
                    </a:lnTo>
                    <a:lnTo>
                      <a:pt x="100" y="120"/>
                    </a:lnTo>
                    <a:lnTo>
                      <a:pt x="91" y="120"/>
                    </a:lnTo>
                    <a:lnTo>
                      <a:pt x="100" y="125"/>
                    </a:lnTo>
                    <a:lnTo>
                      <a:pt x="86" y="135"/>
                    </a:lnTo>
                    <a:lnTo>
                      <a:pt x="83" y="137"/>
                    </a:lnTo>
                    <a:lnTo>
                      <a:pt x="73" y="137"/>
                    </a:lnTo>
                    <a:lnTo>
                      <a:pt x="70" y="126"/>
                    </a:lnTo>
                    <a:lnTo>
                      <a:pt x="68" y="122"/>
                    </a:lnTo>
                    <a:lnTo>
                      <a:pt x="67" y="126"/>
                    </a:lnTo>
                    <a:lnTo>
                      <a:pt x="58" y="134"/>
                    </a:lnTo>
                    <a:lnTo>
                      <a:pt x="51" y="129"/>
                    </a:lnTo>
                    <a:lnTo>
                      <a:pt x="53" y="126"/>
                    </a:lnTo>
                    <a:lnTo>
                      <a:pt x="41" y="114"/>
                    </a:lnTo>
                    <a:lnTo>
                      <a:pt x="36" y="111"/>
                    </a:lnTo>
                    <a:lnTo>
                      <a:pt x="30" y="105"/>
                    </a:lnTo>
                    <a:lnTo>
                      <a:pt x="24" y="106"/>
                    </a:lnTo>
                    <a:lnTo>
                      <a:pt x="21" y="100"/>
                    </a:lnTo>
                    <a:lnTo>
                      <a:pt x="24" y="94"/>
                    </a:lnTo>
                    <a:lnTo>
                      <a:pt x="21" y="90"/>
                    </a:lnTo>
                    <a:lnTo>
                      <a:pt x="15" y="87"/>
                    </a:lnTo>
                    <a:lnTo>
                      <a:pt x="17" y="80"/>
                    </a:lnTo>
                    <a:lnTo>
                      <a:pt x="11" y="74"/>
                    </a:lnTo>
                    <a:lnTo>
                      <a:pt x="12" y="70"/>
                    </a:lnTo>
                    <a:lnTo>
                      <a:pt x="3" y="65"/>
                    </a:lnTo>
                    <a:lnTo>
                      <a:pt x="0" y="58"/>
                    </a:lnTo>
                    <a:lnTo>
                      <a:pt x="4" y="56"/>
                    </a:lnTo>
                    <a:lnTo>
                      <a:pt x="12" y="55"/>
                    </a:lnTo>
                    <a:lnTo>
                      <a:pt x="12" y="50"/>
                    </a:lnTo>
                    <a:lnTo>
                      <a:pt x="21" y="52"/>
                    </a:lnTo>
                    <a:lnTo>
                      <a:pt x="30" y="42"/>
                    </a:lnTo>
                    <a:lnTo>
                      <a:pt x="38" y="24"/>
                    </a:lnTo>
                    <a:lnTo>
                      <a:pt x="41" y="24"/>
                    </a:lnTo>
                    <a:lnTo>
                      <a:pt x="42" y="18"/>
                    </a:lnTo>
                    <a:lnTo>
                      <a:pt x="48" y="18"/>
                    </a:lnTo>
                    <a:lnTo>
                      <a:pt x="51" y="18"/>
                    </a:lnTo>
                    <a:lnTo>
                      <a:pt x="53" y="26"/>
                    </a:lnTo>
                    <a:lnTo>
                      <a:pt x="61" y="24"/>
                    </a:lnTo>
                    <a:lnTo>
                      <a:pt x="64" y="27"/>
                    </a:lnTo>
                    <a:lnTo>
                      <a:pt x="71" y="23"/>
                    </a:lnTo>
                    <a:lnTo>
                      <a:pt x="71" y="18"/>
                    </a:lnTo>
                    <a:lnTo>
                      <a:pt x="67" y="18"/>
                    </a:lnTo>
                    <a:lnTo>
                      <a:pt x="68" y="12"/>
                    </a:lnTo>
                    <a:lnTo>
                      <a:pt x="86" y="11"/>
                    </a:lnTo>
                    <a:lnTo>
                      <a:pt x="86" y="9"/>
                    </a:lnTo>
                    <a:lnTo>
                      <a:pt x="103" y="8"/>
                    </a:lnTo>
                    <a:lnTo>
                      <a:pt x="100" y="17"/>
                    </a:lnTo>
                    <a:lnTo>
                      <a:pt x="103" y="21"/>
                    </a:lnTo>
                    <a:lnTo>
                      <a:pt x="103" y="29"/>
                    </a:lnTo>
                    <a:lnTo>
                      <a:pt x="108" y="33"/>
                    </a:lnTo>
                    <a:lnTo>
                      <a:pt x="111" y="38"/>
                    </a:lnTo>
                    <a:lnTo>
                      <a:pt x="117" y="39"/>
                    </a:lnTo>
                    <a:lnTo>
                      <a:pt x="123" y="24"/>
                    </a:lnTo>
                    <a:lnTo>
                      <a:pt x="143" y="9"/>
                    </a:lnTo>
                    <a:lnTo>
                      <a:pt x="147" y="14"/>
                    </a:lnTo>
                    <a:lnTo>
                      <a:pt x="158" y="14"/>
                    </a:lnTo>
                    <a:lnTo>
                      <a:pt x="159" y="18"/>
                    </a:lnTo>
                    <a:lnTo>
                      <a:pt x="164" y="18"/>
                    </a:lnTo>
                    <a:lnTo>
                      <a:pt x="170" y="12"/>
                    </a:lnTo>
                    <a:lnTo>
                      <a:pt x="173" y="6"/>
                    </a:lnTo>
                    <a:lnTo>
                      <a:pt x="176" y="3"/>
                    </a:lnTo>
                    <a:lnTo>
                      <a:pt x="184" y="0"/>
                    </a:lnTo>
                    <a:lnTo>
                      <a:pt x="190" y="4"/>
                    </a:lnTo>
                    <a:lnTo>
                      <a:pt x="191" y="3"/>
                    </a:lnTo>
                    <a:lnTo>
                      <a:pt x="188" y="6"/>
                    </a:lnTo>
                    <a:lnTo>
                      <a:pt x="190" y="14"/>
                    </a:lnTo>
                    <a:lnTo>
                      <a:pt x="194" y="18"/>
                    </a:lnTo>
                    <a:lnTo>
                      <a:pt x="193" y="24"/>
                    </a:lnTo>
                    <a:lnTo>
                      <a:pt x="196" y="30"/>
                    </a:lnTo>
                    <a:lnTo>
                      <a:pt x="193" y="35"/>
                    </a:lnTo>
                    <a:lnTo>
                      <a:pt x="194" y="38"/>
                    </a:lnTo>
                    <a:lnTo>
                      <a:pt x="200" y="41"/>
                    </a:lnTo>
                    <a:lnTo>
                      <a:pt x="203" y="38"/>
                    </a:lnTo>
                    <a:lnTo>
                      <a:pt x="208" y="39"/>
                    </a:lnTo>
                    <a:lnTo>
                      <a:pt x="212" y="42"/>
                    </a:lnTo>
                    <a:lnTo>
                      <a:pt x="217" y="42"/>
                    </a:lnTo>
                    <a:lnTo>
                      <a:pt x="220" y="52"/>
                    </a:lnTo>
                    <a:lnTo>
                      <a:pt x="229" y="52"/>
                    </a:lnTo>
                    <a:lnTo>
                      <a:pt x="228" y="41"/>
                    </a:lnTo>
                    <a:lnTo>
                      <a:pt x="224" y="42"/>
                    </a:lnTo>
                    <a:lnTo>
                      <a:pt x="223" y="33"/>
                    </a:lnTo>
                    <a:lnTo>
                      <a:pt x="215" y="41"/>
                    </a:lnTo>
                    <a:lnTo>
                      <a:pt x="209" y="38"/>
                    </a:lnTo>
                    <a:lnTo>
                      <a:pt x="209" y="30"/>
                    </a:lnTo>
                    <a:lnTo>
                      <a:pt x="211" y="24"/>
                    </a:lnTo>
                    <a:lnTo>
                      <a:pt x="209" y="18"/>
                    </a:lnTo>
                    <a:lnTo>
                      <a:pt x="218" y="15"/>
                    </a:lnTo>
                    <a:lnTo>
                      <a:pt x="224" y="18"/>
                    </a:lnTo>
                    <a:lnTo>
                      <a:pt x="228" y="24"/>
                    </a:lnTo>
                    <a:lnTo>
                      <a:pt x="234" y="21"/>
                    </a:lnTo>
                    <a:lnTo>
                      <a:pt x="237" y="24"/>
                    </a:lnTo>
                    <a:lnTo>
                      <a:pt x="243" y="33"/>
                    </a:lnTo>
                    <a:lnTo>
                      <a:pt x="252" y="33"/>
                    </a:lnTo>
                    <a:lnTo>
                      <a:pt x="253" y="41"/>
                    </a:lnTo>
                    <a:lnTo>
                      <a:pt x="252" y="46"/>
                    </a:lnTo>
                    <a:lnTo>
                      <a:pt x="252" y="58"/>
                    </a:lnTo>
                    <a:lnTo>
                      <a:pt x="256" y="36"/>
                    </a:lnTo>
                    <a:lnTo>
                      <a:pt x="261" y="35"/>
                    </a:lnTo>
                    <a:lnTo>
                      <a:pt x="261" y="30"/>
                    </a:lnTo>
                    <a:lnTo>
                      <a:pt x="270" y="36"/>
                    </a:lnTo>
                    <a:lnTo>
                      <a:pt x="267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5" name="Freeform 4453">
                <a:extLst>
                  <a:ext uri="{FF2B5EF4-FFF2-40B4-BE49-F238E27FC236}">
                    <a16:creationId xmlns:a16="http://schemas.microsoft.com/office/drawing/2014/main" id="{3F7EA8EB-4E09-0FD3-C6A9-00F80899A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664"/>
                <a:ext cx="70" cy="76"/>
              </a:xfrm>
              <a:custGeom>
                <a:avLst/>
                <a:gdLst>
                  <a:gd name="T0" fmla="*/ 76 w 141"/>
                  <a:gd name="T1" fmla="*/ 8 h 152"/>
                  <a:gd name="T2" fmla="*/ 66 w 141"/>
                  <a:gd name="T3" fmla="*/ 17 h 152"/>
                  <a:gd name="T4" fmla="*/ 62 w 141"/>
                  <a:gd name="T5" fmla="*/ 31 h 152"/>
                  <a:gd name="T6" fmla="*/ 53 w 141"/>
                  <a:gd name="T7" fmla="*/ 29 h 152"/>
                  <a:gd name="T8" fmla="*/ 49 w 141"/>
                  <a:gd name="T9" fmla="*/ 22 h 152"/>
                  <a:gd name="T10" fmla="*/ 44 w 141"/>
                  <a:gd name="T11" fmla="*/ 14 h 152"/>
                  <a:gd name="T12" fmla="*/ 32 w 141"/>
                  <a:gd name="T13" fmla="*/ 11 h 152"/>
                  <a:gd name="T14" fmla="*/ 25 w 141"/>
                  <a:gd name="T15" fmla="*/ 22 h 152"/>
                  <a:gd name="T16" fmla="*/ 15 w 141"/>
                  <a:gd name="T17" fmla="*/ 28 h 152"/>
                  <a:gd name="T18" fmla="*/ 26 w 141"/>
                  <a:gd name="T19" fmla="*/ 41 h 152"/>
                  <a:gd name="T20" fmla="*/ 18 w 141"/>
                  <a:gd name="T21" fmla="*/ 52 h 152"/>
                  <a:gd name="T22" fmla="*/ 9 w 141"/>
                  <a:gd name="T23" fmla="*/ 55 h 152"/>
                  <a:gd name="T24" fmla="*/ 5 w 141"/>
                  <a:gd name="T25" fmla="*/ 67 h 152"/>
                  <a:gd name="T26" fmla="*/ 0 w 141"/>
                  <a:gd name="T27" fmla="*/ 75 h 152"/>
                  <a:gd name="T28" fmla="*/ 15 w 141"/>
                  <a:gd name="T29" fmla="*/ 84 h 152"/>
                  <a:gd name="T30" fmla="*/ 22 w 141"/>
                  <a:gd name="T31" fmla="*/ 76 h 152"/>
                  <a:gd name="T32" fmla="*/ 34 w 141"/>
                  <a:gd name="T33" fmla="*/ 73 h 152"/>
                  <a:gd name="T34" fmla="*/ 46 w 141"/>
                  <a:gd name="T35" fmla="*/ 93 h 152"/>
                  <a:gd name="T36" fmla="*/ 64 w 141"/>
                  <a:gd name="T37" fmla="*/ 93 h 152"/>
                  <a:gd name="T38" fmla="*/ 70 w 141"/>
                  <a:gd name="T39" fmla="*/ 110 h 152"/>
                  <a:gd name="T40" fmla="*/ 72 w 141"/>
                  <a:gd name="T41" fmla="*/ 117 h 152"/>
                  <a:gd name="T42" fmla="*/ 79 w 141"/>
                  <a:gd name="T43" fmla="*/ 133 h 152"/>
                  <a:gd name="T44" fmla="*/ 88 w 141"/>
                  <a:gd name="T45" fmla="*/ 129 h 152"/>
                  <a:gd name="T46" fmla="*/ 85 w 141"/>
                  <a:gd name="T47" fmla="*/ 143 h 152"/>
                  <a:gd name="T48" fmla="*/ 96 w 141"/>
                  <a:gd name="T49" fmla="*/ 149 h 152"/>
                  <a:gd name="T50" fmla="*/ 103 w 141"/>
                  <a:gd name="T51" fmla="*/ 143 h 152"/>
                  <a:gd name="T52" fmla="*/ 108 w 141"/>
                  <a:gd name="T53" fmla="*/ 151 h 152"/>
                  <a:gd name="T54" fmla="*/ 119 w 141"/>
                  <a:gd name="T55" fmla="*/ 152 h 152"/>
                  <a:gd name="T56" fmla="*/ 126 w 141"/>
                  <a:gd name="T57" fmla="*/ 143 h 152"/>
                  <a:gd name="T58" fmla="*/ 123 w 141"/>
                  <a:gd name="T59" fmla="*/ 137 h 152"/>
                  <a:gd name="T60" fmla="*/ 141 w 141"/>
                  <a:gd name="T61" fmla="*/ 134 h 152"/>
                  <a:gd name="T62" fmla="*/ 137 w 141"/>
                  <a:gd name="T63" fmla="*/ 126 h 152"/>
                  <a:gd name="T64" fmla="*/ 141 w 141"/>
                  <a:gd name="T65" fmla="*/ 113 h 152"/>
                  <a:gd name="T66" fmla="*/ 131 w 141"/>
                  <a:gd name="T67" fmla="*/ 104 h 152"/>
                  <a:gd name="T68" fmla="*/ 131 w 141"/>
                  <a:gd name="T69" fmla="*/ 95 h 152"/>
                  <a:gd name="T70" fmla="*/ 125 w 141"/>
                  <a:gd name="T71" fmla="*/ 95 h 152"/>
                  <a:gd name="T72" fmla="*/ 114 w 141"/>
                  <a:gd name="T73" fmla="*/ 96 h 152"/>
                  <a:gd name="T74" fmla="*/ 122 w 141"/>
                  <a:gd name="T75" fmla="*/ 84 h 152"/>
                  <a:gd name="T76" fmla="*/ 116 w 141"/>
                  <a:gd name="T77" fmla="*/ 75 h 152"/>
                  <a:gd name="T78" fmla="*/ 113 w 141"/>
                  <a:gd name="T79" fmla="*/ 64 h 152"/>
                  <a:gd name="T80" fmla="*/ 97 w 141"/>
                  <a:gd name="T81" fmla="*/ 60 h 152"/>
                  <a:gd name="T82" fmla="*/ 85 w 141"/>
                  <a:gd name="T83" fmla="*/ 53 h 152"/>
                  <a:gd name="T84" fmla="*/ 73 w 141"/>
                  <a:gd name="T85" fmla="*/ 49 h 152"/>
                  <a:gd name="T86" fmla="*/ 76 w 141"/>
                  <a:gd name="T87" fmla="*/ 37 h 152"/>
                  <a:gd name="T88" fmla="*/ 85 w 141"/>
                  <a:gd name="T89" fmla="*/ 31 h 152"/>
                  <a:gd name="T90" fmla="*/ 78 w 141"/>
                  <a:gd name="T91" fmla="*/ 31 h 152"/>
                  <a:gd name="T92" fmla="*/ 82 w 141"/>
                  <a:gd name="T93" fmla="*/ 9 h 152"/>
                  <a:gd name="T94" fmla="*/ 76 w 141"/>
                  <a:gd name="T95" fmla="*/ 5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1" h="152">
                    <a:moveTo>
                      <a:pt x="76" y="5"/>
                    </a:moveTo>
                    <a:lnTo>
                      <a:pt x="76" y="8"/>
                    </a:lnTo>
                    <a:lnTo>
                      <a:pt x="73" y="15"/>
                    </a:lnTo>
                    <a:lnTo>
                      <a:pt x="66" y="17"/>
                    </a:lnTo>
                    <a:lnTo>
                      <a:pt x="62" y="23"/>
                    </a:lnTo>
                    <a:lnTo>
                      <a:pt x="62" y="31"/>
                    </a:lnTo>
                    <a:lnTo>
                      <a:pt x="61" y="29"/>
                    </a:lnTo>
                    <a:lnTo>
                      <a:pt x="53" y="29"/>
                    </a:lnTo>
                    <a:lnTo>
                      <a:pt x="53" y="40"/>
                    </a:lnTo>
                    <a:lnTo>
                      <a:pt x="49" y="22"/>
                    </a:lnTo>
                    <a:lnTo>
                      <a:pt x="46" y="20"/>
                    </a:lnTo>
                    <a:lnTo>
                      <a:pt x="44" y="14"/>
                    </a:lnTo>
                    <a:lnTo>
                      <a:pt x="40" y="8"/>
                    </a:lnTo>
                    <a:lnTo>
                      <a:pt x="32" y="11"/>
                    </a:lnTo>
                    <a:lnTo>
                      <a:pt x="31" y="15"/>
                    </a:lnTo>
                    <a:lnTo>
                      <a:pt x="25" y="22"/>
                    </a:lnTo>
                    <a:lnTo>
                      <a:pt x="23" y="26"/>
                    </a:lnTo>
                    <a:lnTo>
                      <a:pt x="15" y="28"/>
                    </a:lnTo>
                    <a:lnTo>
                      <a:pt x="22" y="40"/>
                    </a:lnTo>
                    <a:lnTo>
                      <a:pt x="26" y="41"/>
                    </a:lnTo>
                    <a:lnTo>
                      <a:pt x="22" y="53"/>
                    </a:lnTo>
                    <a:lnTo>
                      <a:pt x="18" y="52"/>
                    </a:lnTo>
                    <a:lnTo>
                      <a:pt x="15" y="50"/>
                    </a:lnTo>
                    <a:lnTo>
                      <a:pt x="9" y="55"/>
                    </a:lnTo>
                    <a:lnTo>
                      <a:pt x="0" y="60"/>
                    </a:lnTo>
                    <a:lnTo>
                      <a:pt x="5" y="67"/>
                    </a:lnTo>
                    <a:lnTo>
                      <a:pt x="3" y="69"/>
                    </a:lnTo>
                    <a:lnTo>
                      <a:pt x="0" y="75"/>
                    </a:lnTo>
                    <a:lnTo>
                      <a:pt x="6" y="73"/>
                    </a:lnTo>
                    <a:lnTo>
                      <a:pt x="15" y="84"/>
                    </a:lnTo>
                    <a:lnTo>
                      <a:pt x="17" y="79"/>
                    </a:lnTo>
                    <a:lnTo>
                      <a:pt x="22" y="76"/>
                    </a:lnTo>
                    <a:lnTo>
                      <a:pt x="29" y="73"/>
                    </a:lnTo>
                    <a:lnTo>
                      <a:pt x="34" y="73"/>
                    </a:lnTo>
                    <a:lnTo>
                      <a:pt x="35" y="79"/>
                    </a:lnTo>
                    <a:lnTo>
                      <a:pt x="46" y="93"/>
                    </a:lnTo>
                    <a:lnTo>
                      <a:pt x="52" y="91"/>
                    </a:lnTo>
                    <a:lnTo>
                      <a:pt x="64" y="93"/>
                    </a:lnTo>
                    <a:lnTo>
                      <a:pt x="69" y="98"/>
                    </a:lnTo>
                    <a:lnTo>
                      <a:pt x="70" y="110"/>
                    </a:lnTo>
                    <a:lnTo>
                      <a:pt x="66" y="117"/>
                    </a:lnTo>
                    <a:lnTo>
                      <a:pt x="72" y="117"/>
                    </a:lnTo>
                    <a:lnTo>
                      <a:pt x="72" y="123"/>
                    </a:lnTo>
                    <a:lnTo>
                      <a:pt x="79" y="133"/>
                    </a:lnTo>
                    <a:lnTo>
                      <a:pt x="84" y="129"/>
                    </a:lnTo>
                    <a:lnTo>
                      <a:pt x="88" y="129"/>
                    </a:lnTo>
                    <a:lnTo>
                      <a:pt x="88" y="137"/>
                    </a:lnTo>
                    <a:lnTo>
                      <a:pt x="85" y="143"/>
                    </a:lnTo>
                    <a:lnTo>
                      <a:pt x="93" y="149"/>
                    </a:lnTo>
                    <a:lnTo>
                      <a:pt x="96" y="149"/>
                    </a:lnTo>
                    <a:lnTo>
                      <a:pt x="97" y="143"/>
                    </a:lnTo>
                    <a:lnTo>
                      <a:pt x="103" y="143"/>
                    </a:lnTo>
                    <a:lnTo>
                      <a:pt x="106" y="143"/>
                    </a:lnTo>
                    <a:lnTo>
                      <a:pt x="108" y="151"/>
                    </a:lnTo>
                    <a:lnTo>
                      <a:pt x="116" y="149"/>
                    </a:lnTo>
                    <a:lnTo>
                      <a:pt x="119" y="152"/>
                    </a:lnTo>
                    <a:lnTo>
                      <a:pt x="126" y="148"/>
                    </a:lnTo>
                    <a:lnTo>
                      <a:pt x="126" y="143"/>
                    </a:lnTo>
                    <a:lnTo>
                      <a:pt x="122" y="143"/>
                    </a:lnTo>
                    <a:lnTo>
                      <a:pt x="123" y="137"/>
                    </a:lnTo>
                    <a:lnTo>
                      <a:pt x="141" y="136"/>
                    </a:lnTo>
                    <a:lnTo>
                      <a:pt x="141" y="134"/>
                    </a:lnTo>
                    <a:lnTo>
                      <a:pt x="140" y="126"/>
                    </a:lnTo>
                    <a:lnTo>
                      <a:pt x="137" y="126"/>
                    </a:lnTo>
                    <a:lnTo>
                      <a:pt x="137" y="119"/>
                    </a:lnTo>
                    <a:lnTo>
                      <a:pt x="141" y="113"/>
                    </a:lnTo>
                    <a:lnTo>
                      <a:pt x="135" y="107"/>
                    </a:lnTo>
                    <a:lnTo>
                      <a:pt x="131" y="104"/>
                    </a:lnTo>
                    <a:lnTo>
                      <a:pt x="134" y="101"/>
                    </a:lnTo>
                    <a:lnTo>
                      <a:pt x="131" y="95"/>
                    </a:lnTo>
                    <a:lnTo>
                      <a:pt x="131" y="93"/>
                    </a:lnTo>
                    <a:lnTo>
                      <a:pt x="125" y="95"/>
                    </a:lnTo>
                    <a:lnTo>
                      <a:pt x="119" y="98"/>
                    </a:lnTo>
                    <a:lnTo>
                      <a:pt x="114" y="96"/>
                    </a:lnTo>
                    <a:lnTo>
                      <a:pt x="114" y="91"/>
                    </a:lnTo>
                    <a:lnTo>
                      <a:pt x="122" y="84"/>
                    </a:lnTo>
                    <a:lnTo>
                      <a:pt x="116" y="81"/>
                    </a:lnTo>
                    <a:lnTo>
                      <a:pt x="116" y="75"/>
                    </a:lnTo>
                    <a:lnTo>
                      <a:pt x="113" y="73"/>
                    </a:lnTo>
                    <a:lnTo>
                      <a:pt x="113" y="64"/>
                    </a:lnTo>
                    <a:lnTo>
                      <a:pt x="105" y="64"/>
                    </a:lnTo>
                    <a:lnTo>
                      <a:pt x="97" y="60"/>
                    </a:lnTo>
                    <a:lnTo>
                      <a:pt x="88" y="57"/>
                    </a:lnTo>
                    <a:lnTo>
                      <a:pt x="85" y="53"/>
                    </a:lnTo>
                    <a:lnTo>
                      <a:pt x="78" y="53"/>
                    </a:lnTo>
                    <a:lnTo>
                      <a:pt x="73" y="49"/>
                    </a:lnTo>
                    <a:lnTo>
                      <a:pt x="76" y="47"/>
                    </a:lnTo>
                    <a:lnTo>
                      <a:pt x="76" y="37"/>
                    </a:lnTo>
                    <a:lnTo>
                      <a:pt x="82" y="34"/>
                    </a:lnTo>
                    <a:lnTo>
                      <a:pt x="85" y="31"/>
                    </a:lnTo>
                    <a:lnTo>
                      <a:pt x="79" y="32"/>
                    </a:lnTo>
                    <a:lnTo>
                      <a:pt x="78" y="31"/>
                    </a:lnTo>
                    <a:lnTo>
                      <a:pt x="82" y="12"/>
                    </a:lnTo>
                    <a:lnTo>
                      <a:pt x="82" y="9"/>
                    </a:lnTo>
                    <a:lnTo>
                      <a:pt x="85" y="0"/>
                    </a:lnTo>
                    <a:lnTo>
                      <a:pt x="76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6" name="Freeform 4454">
                <a:extLst>
                  <a:ext uri="{FF2B5EF4-FFF2-40B4-BE49-F238E27FC236}">
                    <a16:creationId xmlns:a16="http://schemas.microsoft.com/office/drawing/2014/main" id="{17B4BD66-947E-3F20-7FEE-319124214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664"/>
                <a:ext cx="70" cy="76"/>
              </a:xfrm>
              <a:custGeom>
                <a:avLst/>
                <a:gdLst>
                  <a:gd name="T0" fmla="*/ 85 w 141"/>
                  <a:gd name="T1" fmla="*/ 0 h 152"/>
                  <a:gd name="T2" fmla="*/ 82 w 141"/>
                  <a:gd name="T3" fmla="*/ 12 h 152"/>
                  <a:gd name="T4" fmla="*/ 79 w 141"/>
                  <a:gd name="T5" fmla="*/ 32 h 152"/>
                  <a:gd name="T6" fmla="*/ 82 w 141"/>
                  <a:gd name="T7" fmla="*/ 34 h 152"/>
                  <a:gd name="T8" fmla="*/ 76 w 141"/>
                  <a:gd name="T9" fmla="*/ 47 h 152"/>
                  <a:gd name="T10" fmla="*/ 78 w 141"/>
                  <a:gd name="T11" fmla="*/ 53 h 152"/>
                  <a:gd name="T12" fmla="*/ 88 w 141"/>
                  <a:gd name="T13" fmla="*/ 57 h 152"/>
                  <a:gd name="T14" fmla="*/ 105 w 141"/>
                  <a:gd name="T15" fmla="*/ 64 h 152"/>
                  <a:gd name="T16" fmla="*/ 113 w 141"/>
                  <a:gd name="T17" fmla="*/ 73 h 152"/>
                  <a:gd name="T18" fmla="*/ 116 w 141"/>
                  <a:gd name="T19" fmla="*/ 81 h 152"/>
                  <a:gd name="T20" fmla="*/ 114 w 141"/>
                  <a:gd name="T21" fmla="*/ 91 h 152"/>
                  <a:gd name="T22" fmla="*/ 119 w 141"/>
                  <a:gd name="T23" fmla="*/ 98 h 152"/>
                  <a:gd name="T24" fmla="*/ 131 w 141"/>
                  <a:gd name="T25" fmla="*/ 93 h 152"/>
                  <a:gd name="T26" fmla="*/ 134 w 141"/>
                  <a:gd name="T27" fmla="*/ 101 h 152"/>
                  <a:gd name="T28" fmla="*/ 135 w 141"/>
                  <a:gd name="T29" fmla="*/ 107 h 152"/>
                  <a:gd name="T30" fmla="*/ 137 w 141"/>
                  <a:gd name="T31" fmla="*/ 119 h 152"/>
                  <a:gd name="T32" fmla="*/ 140 w 141"/>
                  <a:gd name="T33" fmla="*/ 126 h 152"/>
                  <a:gd name="T34" fmla="*/ 141 w 141"/>
                  <a:gd name="T35" fmla="*/ 136 h 152"/>
                  <a:gd name="T36" fmla="*/ 122 w 141"/>
                  <a:gd name="T37" fmla="*/ 143 h 152"/>
                  <a:gd name="T38" fmla="*/ 126 w 141"/>
                  <a:gd name="T39" fmla="*/ 148 h 152"/>
                  <a:gd name="T40" fmla="*/ 116 w 141"/>
                  <a:gd name="T41" fmla="*/ 149 h 152"/>
                  <a:gd name="T42" fmla="*/ 106 w 141"/>
                  <a:gd name="T43" fmla="*/ 143 h 152"/>
                  <a:gd name="T44" fmla="*/ 97 w 141"/>
                  <a:gd name="T45" fmla="*/ 143 h 152"/>
                  <a:gd name="T46" fmla="*/ 93 w 141"/>
                  <a:gd name="T47" fmla="*/ 149 h 152"/>
                  <a:gd name="T48" fmla="*/ 88 w 141"/>
                  <a:gd name="T49" fmla="*/ 137 h 152"/>
                  <a:gd name="T50" fmla="*/ 84 w 141"/>
                  <a:gd name="T51" fmla="*/ 129 h 152"/>
                  <a:gd name="T52" fmla="*/ 72 w 141"/>
                  <a:gd name="T53" fmla="*/ 123 h 152"/>
                  <a:gd name="T54" fmla="*/ 66 w 141"/>
                  <a:gd name="T55" fmla="*/ 117 h 152"/>
                  <a:gd name="T56" fmla="*/ 69 w 141"/>
                  <a:gd name="T57" fmla="*/ 98 h 152"/>
                  <a:gd name="T58" fmla="*/ 52 w 141"/>
                  <a:gd name="T59" fmla="*/ 91 h 152"/>
                  <a:gd name="T60" fmla="*/ 35 w 141"/>
                  <a:gd name="T61" fmla="*/ 79 h 152"/>
                  <a:gd name="T62" fmla="*/ 29 w 141"/>
                  <a:gd name="T63" fmla="*/ 73 h 152"/>
                  <a:gd name="T64" fmla="*/ 17 w 141"/>
                  <a:gd name="T65" fmla="*/ 79 h 152"/>
                  <a:gd name="T66" fmla="*/ 6 w 141"/>
                  <a:gd name="T67" fmla="*/ 73 h 152"/>
                  <a:gd name="T68" fmla="*/ 3 w 141"/>
                  <a:gd name="T69" fmla="*/ 69 h 152"/>
                  <a:gd name="T70" fmla="*/ 0 w 141"/>
                  <a:gd name="T71" fmla="*/ 60 h 152"/>
                  <a:gd name="T72" fmla="*/ 15 w 141"/>
                  <a:gd name="T73" fmla="*/ 50 h 152"/>
                  <a:gd name="T74" fmla="*/ 22 w 141"/>
                  <a:gd name="T75" fmla="*/ 53 h 152"/>
                  <a:gd name="T76" fmla="*/ 22 w 141"/>
                  <a:gd name="T77" fmla="*/ 40 h 152"/>
                  <a:gd name="T78" fmla="*/ 23 w 141"/>
                  <a:gd name="T79" fmla="*/ 26 h 152"/>
                  <a:gd name="T80" fmla="*/ 31 w 141"/>
                  <a:gd name="T81" fmla="*/ 15 h 152"/>
                  <a:gd name="T82" fmla="*/ 40 w 141"/>
                  <a:gd name="T83" fmla="*/ 8 h 152"/>
                  <a:gd name="T84" fmla="*/ 46 w 141"/>
                  <a:gd name="T85" fmla="*/ 20 h 152"/>
                  <a:gd name="T86" fmla="*/ 53 w 141"/>
                  <a:gd name="T87" fmla="*/ 40 h 152"/>
                  <a:gd name="T88" fmla="*/ 61 w 141"/>
                  <a:gd name="T89" fmla="*/ 29 h 152"/>
                  <a:gd name="T90" fmla="*/ 62 w 141"/>
                  <a:gd name="T91" fmla="*/ 23 h 152"/>
                  <a:gd name="T92" fmla="*/ 73 w 141"/>
                  <a:gd name="T93" fmla="*/ 15 h 152"/>
                  <a:gd name="T94" fmla="*/ 76 w 141"/>
                  <a:gd name="T95" fmla="*/ 5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1" h="152">
                    <a:moveTo>
                      <a:pt x="76" y="5"/>
                    </a:moveTo>
                    <a:lnTo>
                      <a:pt x="85" y="0"/>
                    </a:lnTo>
                    <a:lnTo>
                      <a:pt x="82" y="9"/>
                    </a:lnTo>
                    <a:lnTo>
                      <a:pt x="82" y="12"/>
                    </a:lnTo>
                    <a:lnTo>
                      <a:pt x="78" y="31"/>
                    </a:lnTo>
                    <a:lnTo>
                      <a:pt x="79" y="32"/>
                    </a:lnTo>
                    <a:lnTo>
                      <a:pt x="85" y="31"/>
                    </a:lnTo>
                    <a:lnTo>
                      <a:pt x="82" y="34"/>
                    </a:lnTo>
                    <a:lnTo>
                      <a:pt x="76" y="37"/>
                    </a:lnTo>
                    <a:lnTo>
                      <a:pt x="76" y="47"/>
                    </a:lnTo>
                    <a:lnTo>
                      <a:pt x="73" y="49"/>
                    </a:lnTo>
                    <a:lnTo>
                      <a:pt x="78" y="53"/>
                    </a:lnTo>
                    <a:lnTo>
                      <a:pt x="85" y="53"/>
                    </a:lnTo>
                    <a:lnTo>
                      <a:pt x="88" y="57"/>
                    </a:lnTo>
                    <a:lnTo>
                      <a:pt x="97" y="60"/>
                    </a:lnTo>
                    <a:lnTo>
                      <a:pt x="105" y="64"/>
                    </a:lnTo>
                    <a:lnTo>
                      <a:pt x="113" y="64"/>
                    </a:lnTo>
                    <a:lnTo>
                      <a:pt x="113" y="73"/>
                    </a:lnTo>
                    <a:lnTo>
                      <a:pt x="116" y="75"/>
                    </a:lnTo>
                    <a:lnTo>
                      <a:pt x="116" y="81"/>
                    </a:lnTo>
                    <a:lnTo>
                      <a:pt x="122" y="84"/>
                    </a:lnTo>
                    <a:lnTo>
                      <a:pt x="114" y="91"/>
                    </a:lnTo>
                    <a:lnTo>
                      <a:pt x="114" y="96"/>
                    </a:lnTo>
                    <a:lnTo>
                      <a:pt x="119" y="98"/>
                    </a:lnTo>
                    <a:lnTo>
                      <a:pt x="125" y="95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4" y="101"/>
                    </a:lnTo>
                    <a:lnTo>
                      <a:pt x="131" y="104"/>
                    </a:lnTo>
                    <a:lnTo>
                      <a:pt x="135" y="107"/>
                    </a:lnTo>
                    <a:lnTo>
                      <a:pt x="141" y="113"/>
                    </a:lnTo>
                    <a:lnTo>
                      <a:pt x="137" y="119"/>
                    </a:lnTo>
                    <a:lnTo>
                      <a:pt x="137" y="126"/>
                    </a:lnTo>
                    <a:lnTo>
                      <a:pt x="140" y="126"/>
                    </a:lnTo>
                    <a:lnTo>
                      <a:pt x="141" y="134"/>
                    </a:lnTo>
                    <a:lnTo>
                      <a:pt x="141" y="136"/>
                    </a:lnTo>
                    <a:lnTo>
                      <a:pt x="123" y="137"/>
                    </a:lnTo>
                    <a:lnTo>
                      <a:pt x="122" y="143"/>
                    </a:lnTo>
                    <a:lnTo>
                      <a:pt x="126" y="143"/>
                    </a:lnTo>
                    <a:lnTo>
                      <a:pt x="126" y="148"/>
                    </a:lnTo>
                    <a:lnTo>
                      <a:pt x="119" y="152"/>
                    </a:lnTo>
                    <a:lnTo>
                      <a:pt x="116" y="149"/>
                    </a:lnTo>
                    <a:lnTo>
                      <a:pt x="108" y="151"/>
                    </a:lnTo>
                    <a:lnTo>
                      <a:pt x="106" y="143"/>
                    </a:lnTo>
                    <a:lnTo>
                      <a:pt x="103" y="143"/>
                    </a:lnTo>
                    <a:lnTo>
                      <a:pt x="97" y="143"/>
                    </a:lnTo>
                    <a:lnTo>
                      <a:pt x="96" y="149"/>
                    </a:lnTo>
                    <a:lnTo>
                      <a:pt x="93" y="149"/>
                    </a:lnTo>
                    <a:lnTo>
                      <a:pt x="85" y="143"/>
                    </a:lnTo>
                    <a:lnTo>
                      <a:pt x="88" y="137"/>
                    </a:lnTo>
                    <a:lnTo>
                      <a:pt x="88" y="129"/>
                    </a:lnTo>
                    <a:lnTo>
                      <a:pt x="84" y="129"/>
                    </a:lnTo>
                    <a:lnTo>
                      <a:pt x="79" y="133"/>
                    </a:lnTo>
                    <a:lnTo>
                      <a:pt x="72" y="123"/>
                    </a:lnTo>
                    <a:lnTo>
                      <a:pt x="72" y="117"/>
                    </a:lnTo>
                    <a:lnTo>
                      <a:pt x="66" y="117"/>
                    </a:lnTo>
                    <a:lnTo>
                      <a:pt x="70" y="110"/>
                    </a:lnTo>
                    <a:lnTo>
                      <a:pt x="69" y="98"/>
                    </a:lnTo>
                    <a:lnTo>
                      <a:pt x="64" y="93"/>
                    </a:lnTo>
                    <a:lnTo>
                      <a:pt x="52" y="91"/>
                    </a:lnTo>
                    <a:lnTo>
                      <a:pt x="46" y="93"/>
                    </a:lnTo>
                    <a:lnTo>
                      <a:pt x="35" y="79"/>
                    </a:lnTo>
                    <a:lnTo>
                      <a:pt x="34" y="73"/>
                    </a:lnTo>
                    <a:lnTo>
                      <a:pt x="29" y="73"/>
                    </a:lnTo>
                    <a:lnTo>
                      <a:pt x="22" y="76"/>
                    </a:lnTo>
                    <a:lnTo>
                      <a:pt x="17" y="79"/>
                    </a:lnTo>
                    <a:lnTo>
                      <a:pt x="15" y="84"/>
                    </a:lnTo>
                    <a:lnTo>
                      <a:pt x="6" y="73"/>
                    </a:lnTo>
                    <a:lnTo>
                      <a:pt x="0" y="75"/>
                    </a:lnTo>
                    <a:lnTo>
                      <a:pt x="3" y="69"/>
                    </a:lnTo>
                    <a:lnTo>
                      <a:pt x="5" y="67"/>
                    </a:lnTo>
                    <a:lnTo>
                      <a:pt x="0" y="60"/>
                    </a:lnTo>
                    <a:lnTo>
                      <a:pt x="9" y="55"/>
                    </a:lnTo>
                    <a:lnTo>
                      <a:pt x="15" y="50"/>
                    </a:lnTo>
                    <a:lnTo>
                      <a:pt x="18" y="52"/>
                    </a:lnTo>
                    <a:lnTo>
                      <a:pt x="22" y="53"/>
                    </a:lnTo>
                    <a:lnTo>
                      <a:pt x="26" y="41"/>
                    </a:lnTo>
                    <a:lnTo>
                      <a:pt x="22" y="40"/>
                    </a:lnTo>
                    <a:lnTo>
                      <a:pt x="15" y="28"/>
                    </a:lnTo>
                    <a:lnTo>
                      <a:pt x="23" y="26"/>
                    </a:lnTo>
                    <a:lnTo>
                      <a:pt x="25" y="22"/>
                    </a:lnTo>
                    <a:lnTo>
                      <a:pt x="31" y="15"/>
                    </a:lnTo>
                    <a:lnTo>
                      <a:pt x="32" y="11"/>
                    </a:lnTo>
                    <a:lnTo>
                      <a:pt x="40" y="8"/>
                    </a:lnTo>
                    <a:lnTo>
                      <a:pt x="44" y="14"/>
                    </a:lnTo>
                    <a:lnTo>
                      <a:pt x="46" y="20"/>
                    </a:lnTo>
                    <a:lnTo>
                      <a:pt x="49" y="22"/>
                    </a:lnTo>
                    <a:lnTo>
                      <a:pt x="53" y="40"/>
                    </a:lnTo>
                    <a:lnTo>
                      <a:pt x="53" y="29"/>
                    </a:lnTo>
                    <a:lnTo>
                      <a:pt x="61" y="29"/>
                    </a:lnTo>
                    <a:lnTo>
                      <a:pt x="62" y="31"/>
                    </a:lnTo>
                    <a:lnTo>
                      <a:pt x="62" y="23"/>
                    </a:lnTo>
                    <a:lnTo>
                      <a:pt x="66" y="17"/>
                    </a:lnTo>
                    <a:lnTo>
                      <a:pt x="73" y="15"/>
                    </a:lnTo>
                    <a:lnTo>
                      <a:pt x="76" y="8"/>
                    </a:lnTo>
                    <a:lnTo>
                      <a:pt x="7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7" name="Freeform 4455">
                <a:extLst>
                  <a:ext uri="{FF2B5EF4-FFF2-40B4-BE49-F238E27FC236}">
                    <a16:creationId xmlns:a16="http://schemas.microsoft.com/office/drawing/2014/main" id="{44892753-2098-DBDF-AD8C-C9FDA2562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664"/>
                <a:ext cx="70" cy="76"/>
              </a:xfrm>
              <a:custGeom>
                <a:avLst/>
                <a:gdLst>
                  <a:gd name="T0" fmla="*/ 85 w 141"/>
                  <a:gd name="T1" fmla="*/ 0 h 152"/>
                  <a:gd name="T2" fmla="*/ 82 w 141"/>
                  <a:gd name="T3" fmla="*/ 12 h 152"/>
                  <a:gd name="T4" fmla="*/ 79 w 141"/>
                  <a:gd name="T5" fmla="*/ 32 h 152"/>
                  <a:gd name="T6" fmla="*/ 82 w 141"/>
                  <a:gd name="T7" fmla="*/ 34 h 152"/>
                  <a:gd name="T8" fmla="*/ 76 w 141"/>
                  <a:gd name="T9" fmla="*/ 47 h 152"/>
                  <a:gd name="T10" fmla="*/ 78 w 141"/>
                  <a:gd name="T11" fmla="*/ 53 h 152"/>
                  <a:gd name="T12" fmla="*/ 88 w 141"/>
                  <a:gd name="T13" fmla="*/ 57 h 152"/>
                  <a:gd name="T14" fmla="*/ 105 w 141"/>
                  <a:gd name="T15" fmla="*/ 64 h 152"/>
                  <a:gd name="T16" fmla="*/ 113 w 141"/>
                  <a:gd name="T17" fmla="*/ 73 h 152"/>
                  <a:gd name="T18" fmla="*/ 116 w 141"/>
                  <a:gd name="T19" fmla="*/ 81 h 152"/>
                  <a:gd name="T20" fmla="*/ 114 w 141"/>
                  <a:gd name="T21" fmla="*/ 91 h 152"/>
                  <a:gd name="T22" fmla="*/ 119 w 141"/>
                  <a:gd name="T23" fmla="*/ 98 h 152"/>
                  <a:gd name="T24" fmla="*/ 131 w 141"/>
                  <a:gd name="T25" fmla="*/ 93 h 152"/>
                  <a:gd name="T26" fmla="*/ 134 w 141"/>
                  <a:gd name="T27" fmla="*/ 101 h 152"/>
                  <a:gd name="T28" fmla="*/ 135 w 141"/>
                  <a:gd name="T29" fmla="*/ 107 h 152"/>
                  <a:gd name="T30" fmla="*/ 137 w 141"/>
                  <a:gd name="T31" fmla="*/ 119 h 152"/>
                  <a:gd name="T32" fmla="*/ 140 w 141"/>
                  <a:gd name="T33" fmla="*/ 126 h 152"/>
                  <a:gd name="T34" fmla="*/ 141 w 141"/>
                  <a:gd name="T35" fmla="*/ 136 h 152"/>
                  <a:gd name="T36" fmla="*/ 122 w 141"/>
                  <a:gd name="T37" fmla="*/ 143 h 152"/>
                  <a:gd name="T38" fmla="*/ 126 w 141"/>
                  <a:gd name="T39" fmla="*/ 148 h 152"/>
                  <a:gd name="T40" fmla="*/ 116 w 141"/>
                  <a:gd name="T41" fmla="*/ 149 h 152"/>
                  <a:gd name="T42" fmla="*/ 106 w 141"/>
                  <a:gd name="T43" fmla="*/ 143 h 152"/>
                  <a:gd name="T44" fmla="*/ 97 w 141"/>
                  <a:gd name="T45" fmla="*/ 143 h 152"/>
                  <a:gd name="T46" fmla="*/ 93 w 141"/>
                  <a:gd name="T47" fmla="*/ 149 h 152"/>
                  <a:gd name="T48" fmla="*/ 88 w 141"/>
                  <a:gd name="T49" fmla="*/ 137 h 152"/>
                  <a:gd name="T50" fmla="*/ 84 w 141"/>
                  <a:gd name="T51" fmla="*/ 129 h 152"/>
                  <a:gd name="T52" fmla="*/ 72 w 141"/>
                  <a:gd name="T53" fmla="*/ 123 h 152"/>
                  <a:gd name="T54" fmla="*/ 66 w 141"/>
                  <a:gd name="T55" fmla="*/ 117 h 152"/>
                  <a:gd name="T56" fmla="*/ 69 w 141"/>
                  <a:gd name="T57" fmla="*/ 98 h 152"/>
                  <a:gd name="T58" fmla="*/ 52 w 141"/>
                  <a:gd name="T59" fmla="*/ 91 h 152"/>
                  <a:gd name="T60" fmla="*/ 35 w 141"/>
                  <a:gd name="T61" fmla="*/ 79 h 152"/>
                  <a:gd name="T62" fmla="*/ 29 w 141"/>
                  <a:gd name="T63" fmla="*/ 73 h 152"/>
                  <a:gd name="T64" fmla="*/ 17 w 141"/>
                  <a:gd name="T65" fmla="*/ 79 h 152"/>
                  <a:gd name="T66" fmla="*/ 6 w 141"/>
                  <a:gd name="T67" fmla="*/ 73 h 152"/>
                  <a:gd name="T68" fmla="*/ 3 w 141"/>
                  <a:gd name="T69" fmla="*/ 69 h 152"/>
                  <a:gd name="T70" fmla="*/ 0 w 141"/>
                  <a:gd name="T71" fmla="*/ 60 h 152"/>
                  <a:gd name="T72" fmla="*/ 15 w 141"/>
                  <a:gd name="T73" fmla="*/ 50 h 152"/>
                  <a:gd name="T74" fmla="*/ 22 w 141"/>
                  <a:gd name="T75" fmla="*/ 53 h 152"/>
                  <a:gd name="T76" fmla="*/ 22 w 141"/>
                  <a:gd name="T77" fmla="*/ 40 h 152"/>
                  <a:gd name="T78" fmla="*/ 23 w 141"/>
                  <a:gd name="T79" fmla="*/ 26 h 152"/>
                  <a:gd name="T80" fmla="*/ 31 w 141"/>
                  <a:gd name="T81" fmla="*/ 15 h 152"/>
                  <a:gd name="T82" fmla="*/ 40 w 141"/>
                  <a:gd name="T83" fmla="*/ 8 h 152"/>
                  <a:gd name="T84" fmla="*/ 46 w 141"/>
                  <a:gd name="T85" fmla="*/ 20 h 152"/>
                  <a:gd name="T86" fmla="*/ 53 w 141"/>
                  <a:gd name="T87" fmla="*/ 40 h 152"/>
                  <a:gd name="T88" fmla="*/ 61 w 141"/>
                  <a:gd name="T89" fmla="*/ 29 h 152"/>
                  <a:gd name="T90" fmla="*/ 62 w 141"/>
                  <a:gd name="T91" fmla="*/ 23 h 152"/>
                  <a:gd name="T92" fmla="*/ 73 w 141"/>
                  <a:gd name="T93" fmla="*/ 15 h 152"/>
                  <a:gd name="T94" fmla="*/ 76 w 141"/>
                  <a:gd name="T95" fmla="*/ 5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1" h="152">
                    <a:moveTo>
                      <a:pt x="76" y="5"/>
                    </a:moveTo>
                    <a:lnTo>
                      <a:pt x="85" y="0"/>
                    </a:lnTo>
                    <a:lnTo>
                      <a:pt x="82" y="9"/>
                    </a:lnTo>
                    <a:lnTo>
                      <a:pt x="82" y="12"/>
                    </a:lnTo>
                    <a:lnTo>
                      <a:pt x="78" y="31"/>
                    </a:lnTo>
                    <a:lnTo>
                      <a:pt x="79" y="32"/>
                    </a:lnTo>
                    <a:lnTo>
                      <a:pt x="85" y="31"/>
                    </a:lnTo>
                    <a:lnTo>
                      <a:pt x="82" y="34"/>
                    </a:lnTo>
                    <a:lnTo>
                      <a:pt x="76" y="37"/>
                    </a:lnTo>
                    <a:lnTo>
                      <a:pt x="76" y="47"/>
                    </a:lnTo>
                    <a:lnTo>
                      <a:pt x="73" y="49"/>
                    </a:lnTo>
                    <a:lnTo>
                      <a:pt x="78" y="53"/>
                    </a:lnTo>
                    <a:lnTo>
                      <a:pt x="85" y="53"/>
                    </a:lnTo>
                    <a:lnTo>
                      <a:pt x="88" y="57"/>
                    </a:lnTo>
                    <a:lnTo>
                      <a:pt x="97" y="60"/>
                    </a:lnTo>
                    <a:lnTo>
                      <a:pt x="105" y="64"/>
                    </a:lnTo>
                    <a:lnTo>
                      <a:pt x="113" y="64"/>
                    </a:lnTo>
                    <a:lnTo>
                      <a:pt x="113" y="73"/>
                    </a:lnTo>
                    <a:lnTo>
                      <a:pt x="116" y="75"/>
                    </a:lnTo>
                    <a:lnTo>
                      <a:pt x="116" y="81"/>
                    </a:lnTo>
                    <a:lnTo>
                      <a:pt x="122" y="84"/>
                    </a:lnTo>
                    <a:lnTo>
                      <a:pt x="114" y="91"/>
                    </a:lnTo>
                    <a:lnTo>
                      <a:pt x="114" y="96"/>
                    </a:lnTo>
                    <a:lnTo>
                      <a:pt x="119" y="98"/>
                    </a:lnTo>
                    <a:lnTo>
                      <a:pt x="125" y="95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4" y="101"/>
                    </a:lnTo>
                    <a:lnTo>
                      <a:pt x="131" y="104"/>
                    </a:lnTo>
                    <a:lnTo>
                      <a:pt x="135" y="107"/>
                    </a:lnTo>
                    <a:lnTo>
                      <a:pt x="141" y="113"/>
                    </a:lnTo>
                    <a:lnTo>
                      <a:pt x="137" y="119"/>
                    </a:lnTo>
                    <a:lnTo>
                      <a:pt x="137" y="126"/>
                    </a:lnTo>
                    <a:lnTo>
                      <a:pt x="140" y="126"/>
                    </a:lnTo>
                    <a:lnTo>
                      <a:pt x="141" y="134"/>
                    </a:lnTo>
                    <a:lnTo>
                      <a:pt x="141" y="136"/>
                    </a:lnTo>
                    <a:lnTo>
                      <a:pt x="123" y="137"/>
                    </a:lnTo>
                    <a:lnTo>
                      <a:pt x="122" y="143"/>
                    </a:lnTo>
                    <a:lnTo>
                      <a:pt x="126" y="143"/>
                    </a:lnTo>
                    <a:lnTo>
                      <a:pt x="126" y="148"/>
                    </a:lnTo>
                    <a:lnTo>
                      <a:pt x="119" y="152"/>
                    </a:lnTo>
                    <a:lnTo>
                      <a:pt x="116" y="149"/>
                    </a:lnTo>
                    <a:lnTo>
                      <a:pt x="108" y="151"/>
                    </a:lnTo>
                    <a:lnTo>
                      <a:pt x="106" y="143"/>
                    </a:lnTo>
                    <a:lnTo>
                      <a:pt x="103" y="143"/>
                    </a:lnTo>
                    <a:lnTo>
                      <a:pt x="97" y="143"/>
                    </a:lnTo>
                    <a:lnTo>
                      <a:pt x="96" y="149"/>
                    </a:lnTo>
                    <a:lnTo>
                      <a:pt x="93" y="149"/>
                    </a:lnTo>
                    <a:lnTo>
                      <a:pt x="85" y="143"/>
                    </a:lnTo>
                    <a:lnTo>
                      <a:pt x="88" y="137"/>
                    </a:lnTo>
                    <a:lnTo>
                      <a:pt x="88" y="129"/>
                    </a:lnTo>
                    <a:lnTo>
                      <a:pt x="84" y="129"/>
                    </a:lnTo>
                    <a:lnTo>
                      <a:pt x="79" y="133"/>
                    </a:lnTo>
                    <a:lnTo>
                      <a:pt x="72" y="123"/>
                    </a:lnTo>
                    <a:lnTo>
                      <a:pt x="72" y="117"/>
                    </a:lnTo>
                    <a:lnTo>
                      <a:pt x="66" y="117"/>
                    </a:lnTo>
                    <a:lnTo>
                      <a:pt x="70" y="110"/>
                    </a:lnTo>
                    <a:lnTo>
                      <a:pt x="69" y="98"/>
                    </a:lnTo>
                    <a:lnTo>
                      <a:pt x="64" y="93"/>
                    </a:lnTo>
                    <a:lnTo>
                      <a:pt x="52" y="91"/>
                    </a:lnTo>
                    <a:lnTo>
                      <a:pt x="46" y="93"/>
                    </a:lnTo>
                    <a:lnTo>
                      <a:pt x="35" y="79"/>
                    </a:lnTo>
                    <a:lnTo>
                      <a:pt x="34" y="73"/>
                    </a:lnTo>
                    <a:lnTo>
                      <a:pt x="29" y="73"/>
                    </a:lnTo>
                    <a:lnTo>
                      <a:pt x="22" y="76"/>
                    </a:lnTo>
                    <a:lnTo>
                      <a:pt x="17" y="79"/>
                    </a:lnTo>
                    <a:lnTo>
                      <a:pt x="15" y="84"/>
                    </a:lnTo>
                    <a:lnTo>
                      <a:pt x="6" y="73"/>
                    </a:lnTo>
                    <a:lnTo>
                      <a:pt x="0" y="75"/>
                    </a:lnTo>
                    <a:lnTo>
                      <a:pt x="3" y="69"/>
                    </a:lnTo>
                    <a:lnTo>
                      <a:pt x="5" y="67"/>
                    </a:lnTo>
                    <a:lnTo>
                      <a:pt x="0" y="60"/>
                    </a:lnTo>
                    <a:lnTo>
                      <a:pt x="9" y="55"/>
                    </a:lnTo>
                    <a:lnTo>
                      <a:pt x="15" y="50"/>
                    </a:lnTo>
                    <a:lnTo>
                      <a:pt x="18" y="52"/>
                    </a:lnTo>
                    <a:lnTo>
                      <a:pt x="22" y="53"/>
                    </a:lnTo>
                    <a:lnTo>
                      <a:pt x="26" y="41"/>
                    </a:lnTo>
                    <a:lnTo>
                      <a:pt x="22" y="40"/>
                    </a:lnTo>
                    <a:lnTo>
                      <a:pt x="15" y="28"/>
                    </a:lnTo>
                    <a:lnTo>
                      <a:pt x="23" y="26"/>
                    </a:lnTo>
                    <a:lnTo>
                      <a:pt x="25" y="22"/>
                    </a:lnTo>
                    <a:lnTo>
                      <a:pt x="31" y="15"/>
                    </a:lnTo>
                    <a:lnTo>
                      <a:pt x="32" y="11"/>
                    </a:lnTo>
                    <a:lnTo>
                      <a:pt x="40" y="8"/>
                    </a:lnTo>
                    <a:lnTo>
                      <a:pt x="44" y="14"/>
                    </a:lnTo>
                    <a:lnTo>
                      <a:pt x="46" y="20"/>
                    </a:lnTo>
                    <a:lnTo>
                      <a:pt x="49" y="22"/>
                    </a:lnTo>
                    <a:lnTo>
                      <a:pt x="53" y="40"/>
                    </a:lnTo>
                    <a:lnTo>
                      <a:pt x="53" y="29"/>
                    </a:lnTo>
                    <a:lnTo>
                      <a:pt x="61" y="29"/>
                    </a:lnTo>
                    <a:lnTo>
                      <a:pt x="62" y="31"/>
                    </a:lnTo>
                    <a:lnTo>
                      <a:pt x="62" y="23"/>
                    </a:lnTo>
                    <a:lnTo>
                      <a:pt x="66" y="17"/>
                    </a:lnTo>
                    <a:lnTo>
                      <a:pt x="73" y="15"/>
                    </a:lnTo>
                    <a:lnTo>
                      <a:pt x="76" y="8"/>
                    </a:lnTo>
                    <a:lnTo>
                      <a:pt x="76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8" name="Freeform 4456">
                <a:extLst>
                  <a:ext uri="{FF2B5EF4-FFF2-40B4-BE49-F238E27FC236}">
                    <a16:creationId xmlns:a16="http://schemas.microsoft.com/office/drawing/2014/main" id="{A7B12AAD-4180-E277-8F8E-62BA1BA63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644"/>
                <a:ext cx="56" cy="51"/>
              </a:xfrm>
              <a:custGeom>
                <a:avLst/>
                <a:gdLst>
                  <a:gd name="T0" fmla="*/ 19 w 113"/>
                  <a:gd name="T1" fmla="*/ 0 h 102"/>
                  <a:gd name="T2" fmla="*/ 0 w 113"/>
                  <a:gd name="T3" fmla="*/ 13 h 102"/>
                  <a:gd name="T4" fmla="*/ 17 w 113"/>
                  <a:gd name="T5" fmla="*/ 26 h 102"/>
                  <a:gd name="T6" fmla="*/ 6 w 113"/>
                  <a:gd name="T7" fmla="*/ 42 h 102"/>
                  <a:gd name="T8" fmla="*/ 10 w 113"/>
                  <a:gd name="T9" fmla="*/ 50 h 102"/>
                  <a:gd name="T10" fmla="*/ 20 w 113"/>
                  <a:gd name="T11" fmla="*/ 56 h 102"/>
                  <a:gd name="T12" fmla="*/ 20 w 113"/>
                  <a:gd name="T13" fmla="*/ 61 h 102"/>
                  <a:gd name="T14" fmla="*/ 28 w 113"/>
                  <a:gd name="T15" fmla="*/ 61 h 102"/>
                  <a:gd name="T16" fmla="*/ 37 w 113"/>
                  <a:gd name="T17" fmla="*/ 73 h 102"/>
                  <a:gd name="T18" fmla="*/ 46 w 113"/>
                  <a:gd name="T19" fmla="*/ 77 h 102"/>
                  <a:gd name="T20" fmla="*/ 43 w 113"/>
                  <a:gd name="T21" fmla="*/ 85 h 102"/>
                  <a:gd name="T22" fmla="*/ 47 w 113"/>
                  <a:gd name="T23" fmla="*/ 97 h 102"/>
                  <a:gd name="T24" fmla="*/ 58 w 113"/>
                  <a:gd name="T25" fmla="*/ 102 h 102"/>
                  <a:gd name="T26" fmla="*/ 73 w 113"/>
                  <a:gd name="T27" fmla="*/ 99 h 102"/>
                  <a:gd name="T28" fmla="*/ 88 w 113"/>
                  <a:gd name="T29" fmla="*/ 89 h 102"/>
                  <a:gd name="T30" fmla="*/ 95 w 113"/>
                  <a:gd name="T31" fmla="*/ 92 h 102"/>
                  <a:gd name="T32" fmla="*/ 95 w 113"/>
                  <a:gd name="T33" fmla="*/ 79 h 102"/>
                  <a:gd name="T34" fmla="*/ 96 w 113"/>
                  <a:gd name="T35" fmla="*/ 65 h 102"/>
                  <a:gd name="T36" fmla="*/ 104 w 113"/>
                  <a:gd name="T37" fmla="*/ 54 h 102"/>
                  <a:gd name="T38" fmla="*/ 107 w 113"/>
                  <a:gd name="T39" fmla="*/ 47 h 102"/>
                  <a:gd name="T40" fmla="*/ 104 w 113"/>
                  <a:gd name="T41" fmla="*/ 23 h 102"/>
                  <a:gd name="T42" fmla="*/ 113 w 113"/>
                  <a:gd name="T43" fmla="*/ 13 h 102"/>
                  <a:gd name="T44" fmla="*/ 105 w 113"/>
                  <a:gd name="T45" fmla="*/ 9 h 102"/>
                  <a:gd name="T46" fmla="*/ 96 w 113"/>
                  <a:gd name="T47" fmla="*/ 7 h 102"/>
                  <a:gd name="T48" fmla="*/ 85 w 113"/>
                  <a:gd name="T49" fmla="*/ 13 h 102"/>
                  <a:gd name="T50" fmla="*/ 79 w 113"/>
                  <a:gd name="T51" fmla="*/ 3 h 102"/>
                  <a:gd name="T52" fmla="*/ 73 w 113"/>
                  <a:gd name="T53" fmla="*/ 6 h 102"/>
                  <a:gd name="T54" fmla="*/ 61 w 113"/>
                  <a:gd name="T55" fmla="*/ 6 h 102"/>
                  <a:gd name="T56" fmla="*/ 55 w 113"/>
                  <a:gd name="T57" fmla="*/ 10 h 102"/>
                  <a:gd name="T58" fmla="*/ 46 w 113"/>
                  <a:gd name="T59" fmla="*/ 24 h 102"/>
                  <a:gd name="T60" fmla="*/ 32 w 113"/>
                  <a:gd name="T61" fmla="*/ 33 h 102"/>
                  <a:gd name="T62" fmla="*/ 34 w 113"/>
                  <a:gd name="T63" fmla="*/ 23 h 102"/>
                  <a:gd name="T64" fmla="*/ 31 w 113"/>
                  <a:gd name="T65" fmla="*/ 6 h 102"/>
                  <a:gd name="T66" fmla="*/ 22 w 113"/>
                  <a:gd name="T6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3" h="102">
                    <a:moveTo>
                      <a:pt x="22" y="0"/>
                    </a:moveTo>
                    <a:lnTo>
                      <a:pt x="19" y="0"/>
                    </a:lnTo>
                    <a:lnTo>
                      <a:pt x="10" y="4"/>
                    </a:lnTo>
                    <a:lnTo>
                      <a:pt x="0" y="13"/>
                    </a:lnTo>
                    <a:lnTo>
                      <a:pt x="3" y="20"/>
                    </a:lnTo>
                    <a:lnTo>
                      <a:pt x="17" y="26"/>
                    </a:lnTo>
                    <a:lnTo>
                      <a:pt x="13" y="42"/>
                    </a:lnTo>
                    <a:lnTo>
                      <a:pt x="6" y="42"/>
                    </a:lnTo>
                    <a:lnTo>
                      <a:pt x="5" y="45"/>
                    </a:lnTo>
                    <a:lnTo>
                      <a:pt x="10" y="50"/>
                    </a:lnTo>
                    <a:lnTo>
                      <a:pt x="16" y="50"/>
                    </a:lnTo>
                    <a:lnTo>
                      <a:pt x="20" y="56"/>
                    </a:lnTo>
                    <a:lnTo>
                      <a:pt x="17" y="61"/>
                    </a:lnTo>
                    <a:lnTo>
                      <a:pt x="20" y="61"/>
                    </a:lnTo>
                    <a:lnTo>
                      <a:pt x="25" y="59"/>
                    </a:lnTo>
                    <a:lnTo>
                      <a:pt x="28" y="61"/>
                    </a:lnTo>
                    <a:lnTo>
                      <a:pt x="35" y="68"/>
                    </a:lnTo>
                    <a:lnTo>
                      <a:pt x="37" y="73"/>
                    </a:lnTo>
                    <a:lnTo>
                      <a:pt x="43" y="71"/>
                    </a:lnTo>
                    <a:lnTo>
                      <a:pt x="46" y="77"/>
                    </a:lnTo>
                    <a:lnTo>
                      <a:pt x="41" y="79"/>
                    </a:lnTo>
                    <a:lnTo>
                      <a:pt x="43" y="85"/>
                    </a:lnTo>
                    <a:lnTo>
                      <a:pt x="43" y="92"/>
                    </a:lnTo>
                    <a:lnTo>
                      <a:pt x="47" y="97"/>
                    </a:lnTo>
                    <a:lnTo>
                      <a:pt x="55" y="94"/>
                    </a:lnTo>
                    <a:lnTo>
                      <a:pt x="58" y="102"/>
                    </a:lnTo>
                    <a:lnTo>
                      <a:pt x="70" y="96"/>
                    </a:lnTo>
                    <a:lnTo>
                      <a:pt x="73" y="99"/>
                    </a:lnTo>
                    <a:lnTo>
                      <a:pt x="82" y="94"/>
                    </a:lnTo>
                    <a:lnTo>
                      <a:pt x="88" y="89"/>
                    </a:lnTo>
                    <a:lnTo>
                      <a:pt x="91" y="91"/>
                    </a:lnTo>
                    <a:lnTo>
                      <a:pt x="95" y="92"/>
                    </a:lnTo>
                    <a:lnTo>
                      <a:pt x="99" y="80"/>
                    </a:lnTo>
                    <a:lnTo>
                      <a:pt x="95" y="79"/>
                    </a:lnTo>
                    <a:lnTo>
                      <a:pt x="88" y="67"/>
                    </a:lnTo>
                    <a:lnTo>
                      <a:pt x="96" y="65"/>
                    </a:lnTo>
                    <a:lnTo>
                      <a:pt x="98" y="61"/>
                    </a:lnTo>
                    <a:lnTo>
                      <a:pt x="104" y="54"/>
                    </a:lnTo>
                    <a:lnTo>
                      <a:pt x="105" y="50"/>
                    </a:lnTo>
                    <a:lnTo>
                      <a:pt x="107" y="47"/>
                    </a:lnTo>
                    <a:lnTo>
                      <a:pt x="99" y="42"/>
                    </a:lnTo>
                    <a:lnTo>
                      <a:pt x="104" y="23"/>
                    </a:lnTo>
                    <a:lnTo>
                      <a:pt x="108" y="20"/>
                    </a:lnTo>
                    <a:lnTo>
                      <a:pt x="113" y="13"/>
                    </a:lnTo>
                    <a:lnTo>
                      <a:pt x="108" y="12"/>
                    </a:lnTo>
                    <a:lnTo>
                      <a:pt x="105" y="9"/>
                    </a:lnTo>
                    <a:lnTo>
                      <a:pt x="101" y="10"/>
                    </a:lnTo>
                    <a:lnTo>
                      <a:pt x="96" y="7"/>
                    </a:lnTo>
                    <a:lnTo>
                      <a:pt x="93" y="10"/>
                    </a:lnTo>
                    <a:lnTo>
                      <a:pt x="85" y="13"/>
                    </a:lnTo>
                    <a:lnTo>
                      <a:pt x="82" y="6"/>
                    </a:lnTo>
                    <a:lnTo>
                      <a:pt x="79" y="3"/>
                    </a:lnTo>
                    <a:lnTo>
                      <a:pt x="73" y="9"/>
                    </a:lnTo>
                    <a:lnTo>
                      <a:pt x="73" y="6"/>
                    </a:lnTo>
                    <a:lnTo>
                      <a:pt x="64" y="6"/>
                    </a:lnTo>
                    <a:lnTo>
                      <a:pt x="61" y="6"/>
                    </a:lnTo>
                    <a:lnTo>
                      <a:pt x="58" y="12"/>
                    </a:lnTo>
                    <a:lnTo>
                      <a:pt x="55" y="10"/>
                    </a:lnTo>
                    <a:lnTo>
                      <a:pt x="52" y="15"/>
                    </a:lnTo>
                    <a:lnTo>
                      <a:pt x="46" y="24"/>
                    </a:lnTo>
                    <a:lnTo>
                      <a:pt x="37" y="29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4" y="23"/>
                    </a:lnTo>
                    <a:lnTo>
                      <a:pt x="31" y="21"/>
                    </a:lnTo>
                    <a:lnTo>
                      <a:pt x="31" y="6"/>
                    </a:lnTo>
                    <a:lnTo>
                      <a:pt x="25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9" name="Freeform 4457">
                <a:extLst>
                  <a:ext uri="{FF2B5EF4-FFF2-40B4-BE49-F238E27FC236}">
                    <a16:creationId xmlns:a16="http://schemas.microsoft.com/office/drawing/2014/main" id="{C3068A70-4FCD-A502-70C5-172906DAD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644"/>
                <a:ext cx="56" cy="51"/>
              </a:xfrm>
              <a:custGeom>
                <a:avLst/>
                <a:gdLst>
                  <a:gd name="T0" fmla="*/ 25 w 113"/>
                  <a:gd name="T1" fmla="*/ 3 h 102"/>
                  <a:gd name="T2" fmla="*/ 31 w 113"/>
                  <a:gd name="T3" fmla="*/ 21 h 102"/>
                  <a:gd name="T4" fmla="*/ 31 w 113"/>
                  <a:gd name="T5" fmla="*/ 33 h 102"/>
                  <a:gd name="T6" fmla="*/ 37 w 113"/>
                  <a:gd name="T7" fmla="*/ 29 h 102"/>
                  <a:gd name="T8" fmla="*/ 52 w 113"/>
                  <a:gd name="T9" fmla="*/ 15 h 102"/>
                  <a:gd name="T10" fmla="*/ 58 w 113"/>
                  <a:gd name="T11" fmla="*/ 12 h 102"/>
                  <a:gd name="T12" fmla="*/ 64 w 113"/>
                  <a:gd name="T13" fmla="*/ 6 h 102"/>
                  <a:gd name="T14" fmla="*/ 73 w 113"/>
                  <a:gd name="T15" fmla="*/ 9 h 102"/>
                  <a:gd name="T16" fmla="*/ 82 w 113"/>
                  <a:gd name="T17" fmla="*/ 6 h 102"/>
                  <a:gd name="T18" fmla="*/ 93 w 113"/>
                  <a:gd name="T19" fmla="*/ 10 h 102"/>
                  <a:gd name="T20" fmla="*/ 101 w 113"/>
                  <a:gd name="T21" fmla="*/ 10 h 102"/>
                  <a:gd name="T22" fmla="*/ 108 w 113"/>
                  <a:gd name="T23" fmla="*/ 12 h 102"/>
                  <a:gd name="T24" fmla="*/ 108 w 113"/>
                  <a:gd name="T25" fmla="*/ 20 h 102"/>
                  <a:gd name="T26" fmla="*/ 99 w 113"/>
                  <a:gd name="T27" fmla="*/ 42 h 102"/>
                  <a:gd name="T28" fmla="*/ 105 w 113"/>
                  <a:gd name="T29" fmla="*/ 50 h 102"/>
                  <a:gd name="T30" fmla="*/ 98 w 113"/>
                  <a:gd name="T31" fmla="*/ 61 h 102"/>
                  <a:gd name="T32" fmla="*/ 88 w 113"/>
                  <a:gd name="T33" fmla="*/ 67 h 102"/>
                  <a:gd name="T34" fmla="*/ 99 w 113"/>
                  <a:gd name="T35" fmla="*/ 80 h 102"/>
                  <a:gd name="T36" fmla="*/ 91 w 113"/>
                  <a:gd name="T37" fmla="*/ 91 h 102"/>
                  <a:gd name="T38" fmla="*/ 82 w 113"/>
                  <a:gd name="T39" fmla="*/ 94 h 102"/>
                  <a:gd name="T40" fmla="*/ 70 w 113"/>
                  <a:gd name="T41" fmla="*/ 96 h 102"/>
                  <a:gd name="T42" fmla="*/ 55 w 113"/>
                  <a:gd name="T43" fmla="*/ 94 h 102"/>
                  <a:gd name="T44" fmla="*/ 43 w 113"/>
                  <a:gd name="T45" fmla="*/ 92 h 102"/>
                  <a:gd name="T46" fmla="*/ 41 w 113"/>
                  <a:gd name="T47" fmla="*/ 79 h 102"/>
                  <a:gd name="T48" fmla="*/ 43 w 113"/>
                  <a:gd name="T49" fmla="*/ 71 h 102"/>
                  <a:gd name="T50" fmla="*/ 35 w 113"/>
                  <a:gd name="T51" fmla="*/ 68 h 102"/>
                  <a:gd name="T52" fmla="*/ 25 w 113"/>
                  <a:gd name="T53" fmla="*/ 59 h 102"/>
                  <a:gd name="T54" fmla="*/ 17 w 113"/>
                  <a:gd name="T55" fmla="*/ 61 h 102"/>
                  <a:gd name="T56" fmla="*/ 16 w 113"/>
                  <a:gd name="T57" fmla="*/ 50 h 102"/>
                  <a:gd name="T58" fmla="*/ 5 w 113"/>
                  <a:gd name="T59" fmla="*/ 45 h 102"/>
                  <a:gd name="T60" fmla="*/ 13 w 113"/>
                  <a:gd name="T61" fmla="*/ 42 h 102"/>
                  <a:gd name="T62" fmla="*/ 3 w 113"/>
                  <a:gd name="T63" fmla="*/ 20 h 102"/>
                  <a:gd name="T64" fmla="*/ 10 w 113"/>
                  <a:gd name="T65" fmla="*/ 4 h 102"/>
                  <a:gd name="T66" fmla="*/ 22 w 113"/>
                  <a:gd name="T6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3" h="102">
                    <a:moveTo>
                      <a:pt x="22" y="0"/>
                    </a:moveTo>
                    <a:lnTo>
                      <a:pt x="25" y="3"/>
                    </a:lnTo>
                    <a:lnTo>
                      <a:pt x="31" y="6"/>
                    </a:lnTo>
                    <a:lnTo>
                      <a:pt x="31" y="21"/>
                    </a:lnTo>
                    <a:lnTo>
                      <a:pt x="34" y="23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7" y="29"/>
                    </a:lnTo>
                    <a:lnTo>
                      <a:pt x="46" y="24"/>
                    </a:lnTo>
                    <a:lnTo>
                      <a:pt x="52" y="15"/>
                    </a:lnTo>
                    <a:lnTo>
                      <a:pt x="55" y="10"/>
                    </a:lnTo>
                    <a:lnTo>
                      <a:pt x="58" y="12"/>
                    </a:lnTo>
                    <a:lnTo>
                      <a:pt x="61" y="6"/>
                    </a:lnTo>
                    <a:lnTo>
                      <a:pt x="64" y="6"/>
                    </a:lnTo>
                    <a:lnTo>
                      <a:pt x="73" y="6"/>
                    </a:lnTo>
                    <a:lnTo>
                      <a:pt x="73" y="9"/>
                    </a:lnTo>
                    <a:lnTo>
                      <a:pt x="79" y="3"/>
                    </a:lnTo>
                    <a:lnTo>
                      <a:pt x="82" y="6"/>
                    </a:lnTo>
                    <a:lnTo>
                      <a:pt x="85" y="13"/>
                    </a:lnTo>
                    <a:lnTo>
                      <a:pt x="93" y="10"/>
                    </a:lnTo>
                    <a:lnTo>
                      <a:pt x="96" y="7"/>
                    </a:lnTo>
                    <a:lnTo>
                      <a:pt x="101" y="10"/>
                    </a:lnTo>
                    <a:lnTo>
                      <a:pt x="105" y="9"/>
                    </a:lnTo>
                    <a:lnTo>
                      <a:pt x="108" y="12"/>
                    </a:lnTo>
                    <a:lnTo>
                      <a:pt x="113" y="13"/>
                    </a:lnTo>
                    <a:lnTo>
                      <a:pt x="108" y="20"/>
                    </a:lnTo>
                    <a:lnTo>
                      <a:pt x="104" y="23"/>
                    </a:lnTo>
                    <a:lnTo>
                      <a:pt x="99" y="42"/>
                    </a:lnTo>
                    <a:lnTo>
                      <a:pt x="107" y="47"/>
                    </a:lnTo>
                    <a:lnTo>
                      <a:pt x="105" y="50"/>
                    </a:lnTo>
                    <a:lnTo>
                      <a:pt x="104" y="54"/>
                    </a:lnTo>
                    <a:lnTo>
                      <a:pt x="98" y="61"/>
                    </a:lnTo>
                    <a:lnTo>
                      <a:pt x="96" y="65"/>
                    </a:lnTo>
                    <a:lnTo>
                      <a:pt x="88" y="67"/>
                    </a:lnTo>
                    <a:lnTo>
                      <a:pt x="95" y="79"/>
                    </a:lnTo>
                    <a:lnTo>
                      <a:pt x="99" y="80"/>
                    </a:lnTo>
                    <a:lnTo>
                      <a:pt x="95" y="92"/>
                    </a:lnTo>
                    <a:lnTo>
                      <a:pt x="91" y="91"/>
                    </a:lnTo>
                    <a:lnTo>
                      <a:pt x="88" y="89"/>
                    </a:lnTo>
                    <a:lnTo>
                      <a:pt x="82" y="94"/>
                    </a:lnTo>
                    <a:lnTo>
                      <a:pt x="73" y="99"/>
                    </a:lnTo>
                    <a:lnTo>
                      <a:pt x="70" y="96"/>
                    </a:lnTo>
                    <a:lnTo>
                      <a:pt x="58" y="102"/>
                    </a:lnTo>
                    <a:lnTo>
                      <a:pt x="55" y="94"/>
                    </a:lnTo>
                    <a:lnTo>
                      <a:pt x="47" y="97"/>
                    </a:lnTo>
                    <a:lnTo>
                      <a:pt x="43" y="92"/>
                    </a:lnTo>
                    <a:lnTo>
                      <a:pt x="43" y="85"/>
                    </a:lnTo>
                    <a:lnTo>
                      <a:pt x="41" y="79"/>
                    </a:lnTo>
                    <a:lnTo>
                      <a:pt x="46" y="77"/>
                    </a:lnTo>
                    <a:lnTo>
                      <a:pt x="43" y="71"/>
                    </a:lnTo>
                    <a:lnTo>
                      <a:pt x="37" y="73"/>
                    </a:lnTo>
                    <a:lnTo>
                      <a:pt x="35" y="68"/>
                    </a:lnTo>
                    <a:lnTo>
                      <a:pt x="28" y="61"/>
                    </a:lnTo>
                    <a:lnTo>
                      <a:pt x="25" y="59"/>
                    </a:lnTo>
                    <a:lnTo>
                      <a:pt x="20" y="61"/>
                    </a:lnTo>
                    <a:lnTo>
                      <a:pt x="17" y="61"/>
                    </a:lnTo>
                    <a:lnTo>
                      <a:pt x="20" y="56"/>
                    </a:lnTo>
                    <a:lnTo>
                      <a:pt x="16" y="50"/>
                    </a:lnTo>
                    <a:lnTo>
                      <a:pt x="10" y="50"/>
                    </a:lnTo>
                    <a:lnTo>
                      <a:pt x="5" y="45"/>
                    </a:lnTo>
                    <a:lnTo>
                      <a:pt x="6" y="42"/>
                    </a:lnTo>
                    <a:lnTo>
                      <a:pt x="13" y="42"/>
                    </a:lnTo>
                    <a:lnTo>
                      <a:pt x="17" y="26"/>
                    </a:lnTo>
                    <a:lnTo>
                      <a:pt x="3" y="20"/>
                    </a:lnTo>
                    <a:lnTo>
                      <a:pt x="0" y="13"/>
                    </a:lnTo>
                    <a:lnTo>
                      <a:pt x="10" y="4"/>
                    </a:lnTo>
                    <a:lnTo>
                      <a:pt x="19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0" name="Freeform 4458">
                <a:extLst>
                  <a:ext uri="{FF2B5EF4-FFF2-40B4-BE49-F238E27FC236}">
                    <a16:creationId xmlns:a16="http://schemas.microsoft.com/office/drawing/2014/main" id="{3319843E-4EA6-4A2F-0E97-E3A4F24DC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644"/>
                <a:ext cx="56" cy="51"/>
              </a:xfrm>
              <a:custGeom>
                <a:avLst/>
                <a:gdLst>
                  <a:gd name="T0" fmla="*/ 25 w 113"/>
                  <a:gd name="T1" fmla="*/ 3 h 102"/>
                  <a:gd name="T2" fmla="*/ 31 w 113"/>
                  <a:gd name="T3" fmla="*/ 21 h 102"/>
                  <a:gd name="T4" fmla="*/ 31 w 113"/>
                  <a:gd name="T5" fmla="*/ 33 h 102"/>
                  <a:gd name="T6" fmla="*/ 37 w 113"/>
                  <a:gd name="T7" fmla="*/ 29 h 102"/>
                  <a:gd name="T8" fmla="*/ 52 w 113"/>
                  <a:gd name="T9" fmla="*/ 15 h 102"/>
                  <a:gd name="T10" fmla="*/ 58 w 113"/>
                  <a:gd name="T11" fmla="*/ 12 h 102"/>
                  <a:gd name="T12" fmla="*/ 64 w 113"/>
                  <a:gd name="T13" fmla="*/ 6 h 102"/>
                  <a:gd name="T14" fmla="*/ 73 w 113"/>
                  <a:gd name="T15" fmla="*/ 9 h 102"/>
                  <a:gd name="T16" fmla="*/ 82 w 113"/>
                  <a:gd name="T17" fmla="*/ 6 h 102"/>
                  <a:gd name="T18" fmla="*/ 93 w 113"/>
                  <a:gd name="T19" fmla="*/ 10 h 102"/>
                  <a:gd name="T20" fmla="*/ 101 w 113"/>
                  <a:gd name="T21" fmla="*/ 10 h 102"/>
                  <a:gd name="T22" fmla="*/ 108 w 113"/>
                  <a:gd name="T23" fmla="*/ 12 h 102"/>
                  <a:gd name="T24" fmla="*/ 108 w 113"/>
                  <a:gd name="T25" fmla="*/ 20 h 102"/>
                  <a:gd name="T26" fmla="*/ 99 w 113"/>
                  <a:gd name="T27" fmla="*/ 42 h 102"/>
                  <a:gd name="T28" fmla="*/ 105 w 113"/>
                  <a:gd name="T29" fmla="*/ 50 h 102"/>
                  <a:gd name="T30" fmla="*/ 98 w 113"/>
                  <a:gd name="T31" fmla="*/ 61 h 102"/>
                  <a:gd name="T32" fmla="*/ 88 w 113"/>
                  <a:gd name="T33" fmla="*/ 67 h 102"/>
                  <a:gd name="T34" fmla="*/ 99 w 113"/>
                  <a:gd name="T35" fmla="*/ 80 h 102"/>
                  <a:gd name="T36" fmla="*/ 91 w 113"/>
                  <a:gd name="T37" fmla="*/ 91 h 102"/>
                  <a:gd name="T38" fmla="*/ 82 w 113"/>
                  <a:gd name="T39" fmla="*/ 94 h 102"/>
                  <a:gd name="T40" fmla="*/ 70 w 113"/>
                  <a:gd name="T41" fmla="*/ 96 h 102"/>
                  <a:gd name="T42" fmla="*/ 55 w 113"/>
                  <a:gd name="T43" fmla="*/ 94 h 102"/>
                  <a:gd name="T44" fmla="*/ 43 w 113"/>
                  <a:gd name="T45" fmla="*/ 92 h 102"/>
                  <a:gd name="T46" fmla="*/ 41 w 113"/>
                  <a:gd name="T47" fmla="*/ 79 h 102"/>
                  <a:gd name="T48" fmla="*/ 43 w 113"/>
                  <a:gd name="T49" fmla="*/ 71 h 102"/>
                  <a:gd name="T50" fmla="*/ 35 w 113"/>
                  <a:gd name="T51" fmla="*/ 68 h 102"/>
                  <a:gd name="T52" fmla="*/ 25 w 113"/>
                  <a:gd name="T53" fmla="*/ 59 h 102"/>
                  <a:gd name="T54" fmla="*/ 17 w 113"/>
                  <a:gd name="T55" fmla="*/ 61 h 102"/>
                  <a:gd name="T56" fmla="*/ 16 w 113"/>
                  <a:gd name="T57" fmla="*/ 50 h 102"/>
                  <a:gd name="T58" fmla="*/ 5 w 113"/>
                  <a:gd name="T59" fmla="*/ 45 h 102"/>
                  <a:gd name="T60" fmla="*/ 13 w 113"/>
                  <a:gd name="T61" fmla="*/ 42 h 102"/>
                  <a:gd name="T62" fmla="*/ 3 w 113"/>
                  <a:gd name="T63" fmla="*/ 20 h 102"/>
                  <a:gd name="T64" fmla="*/ 10 w 113"/>
                  <a:gd name="T65" fmla="*/ 4 h 102"/>
                  <a:gd name="T66" fmla="*/ 22 w 113"/>
                  <a:gd name="T6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3" h="102">
                    <a:moveTo>
                      <a:pt x="22" y="0"/>
                    </a:moveTo>
                    <a:lnTo>
                      <a:pt x="25" y="3"/>
                    </a:lnTo>
                    <a:lnTo>
                      <a:pt x="31" y="6"/>
                    </a:lnTo>
                    <a:lnTo>
                      <a:pt x="31" y="21"/>
                    </a:lnTo>
                    <a:lnTo>
                      <a:pt x="34" y="23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7" y="29"/>
                    </a:lnTo>
                    <a:lnTo>
                      <a:pt x="46" y="24"/>
                    </a:lnTo>
                    <a:lnTo>
                      <a:pt x="52" y="15"/>
                    </a:lnTo>
                    <a:lnTo>
                      <a:pt x="55" y="10"/>
                    </a:lnTo>
                    <a:lnTo>
                      <a:pt x="58" y="12"/>
                    </a:lnTo>
                    <a:lnTo>
                      <a:pt x="61" y="6"/>
                    </a:lnTo>
                    <a:lnTo>
                      <a:pt x="64" y="6"/>
                    </a:lnTo>
                    <a:lnTo>
                      <a:pt x="73" y="6"/>
                    </a:lnTo>
                    <a:lnTo>
                      <a:pt x="73" y="9"/>
                    </a:lnTo>
                    <a:lnTo>
                      <a:pt x="79" y="3"/>
                    </a:lnTo>
                    <a:lnTo>
                      <a:pt x="82" y="6"/>
                    </a:lnTo>
                    <a:lnTo>
                      <a:pt x="85" y="13"/>
                    </a:lnTo>
                    <a:lnTo>
                      <a:pt x="93" y="10"/>
                    </a:lnTo>
                    <a:lnTo>
                      <a:pt x="96" y="7"/>
                    </a:lnTo>
                    <a:lnTo>
                      <a:pt x="101" y="10"/>
                    </a:lnTo>
                    <a:lnTo>
                      <a:pt x="105" y="9"/>
                    </a:lnTo>
                    <a:lnTo>
                      <a:pt x="108" y="12"/>
                    </a:lnTo>
                    <a:lnTo>
                      <a:pt x="113" y="13"/>
                    </a:lnTo>
                    <a:lnTo>
                      <a:pt x="108" y="20"/>
                    </a:lnTo>
                    <a:lnTo>
                      <a:pt x="104" y="23"/>
                    </a:lnTo>
                    <a:lnTo>
                      <a:pt x="99" y="42"/>
                    </a:lnTo>
                    <a:lnTo>
                      <a:pt x="107" y="47"/>
                    </a:lnTo>
                    <a:lnTo>
                      <a:pt x="105" y="50"/>
                    </a:lnTo>
                    <a:lnTo>
                      <a:pt x="104" y="54"/>
                    </a:lnTo>
                    <a:lnTo>
                      <a:pt x="98" y="61"/>
                    </a:lnTo>
                    <a:lnTo>
                      <a:pt x="96" y="65"/>
                    </a:lnTo>
                    <a:lnTo>
                      <a:pt x="88" y="67"/>
                    </a:lnTo>
                    <a:lnTo>
                      <a:pt x="95" y="79"/>
                    </a:lnTo>
                    <a:lnTo>
                      <a:pt x="99" y="80"/>
                    </a:lnTo>
                    <a:lnTo>
                      <a:pt x="95" y="92"/>
                    </a:lnTo>
                    <a:lnTo>
                      <a:pt x="91" y="91"/>
                    </a:lnTo>
                    <a:lnTo>
                      <a:pt x="88" y="89"/>
                    </a:lnTo>
                    <a:lnTo>
                      <a:pt x="82" y="94"/>
                    </a:lnTo>
                    <a:lnTo>
                      <a:pt x="73" y="99"/>
                    </a:lnTo>
                    <a:lnTo>
                      <a:pt x="70" y="96"/>
                    </a:lnTo>
                    <a:lnTo>
                      <a:pt x="58" y="102"/>
                    </a:lnTo>
                    <a:lnTo>
                      <a:pt x="55" y="94"/>
                    </a:lnTo>
                    <a:lnTo>
                      <a:pt x="47" y="97"/>
                    </a:lnTo>
                    <a:lnTo>
                      <a:pt x="43" y="92"/>
                    </a:lnTo>
                    <a:lnTo>
                      <a:pt x="43" y="85"/>
                    </a:lnTo>
                    <a:lnTo>
                      <a:pt x="41" y="79"/>
                    </a:lnTo>
                    <a:lnTo>
                      <a:pt x="46" y="77"/>
                    </a:lnTo>
                    <a:lnTo>
                      <a:pt x="43" y="71"/>
                    </a:lnTo>
                    <a:lnTo>
                      <a:pt x="37" y="73"/>
                    </a:lnTo>
                    <a:lnTo>
                      <a:pt x="35" y="68"/>
                    </a:lnTo>
                    <a:lnTo>
                      <a:pt x="28" y="61"/>
                    </a:lnTo>
                    <a:lnTo>
                      <a:pt x="25" y="59"/>
                    </a:lnTo>
                    <a:lnTo>
                      <a:pt x="20" y="61"/>
                    </a:lnTo>
                    <a:lnTo>
                      <a:pt x="17" y="61"/>
                    </a:lnTo>
                    <a:lnTo>
                      <a:pt x="20" y="56"/>
                    </a:lnTo>
                    <a:lnTo>
                      <a:pt x="16" y="50"/>
                    </a:lnTo>
                    <a:lnTo>
                      <a:pt x="10" y="50"/>
                    </a:lnTo>
                    <a:lnTo>
                      <a:pt x="5" y="45"/>
                    </a:lnTo>
                    <a:lnTo>
                      <a:pt x="6" y="42"/>
                    </a:lnTo>
                    <a:lnTo>
                      <a:pt x="13" y="42"/>
                    </a:lnTo>
                    <a:lnTo>
                      <a:pt x="17" y="26"/>
                    </a:lnTo>
                    <a:lnTo>
                      <a:pt x="3" y="20"/>
                    </a:lnTo>
                    <a:lnTo>
                      <a:pt x="0" y="13"/>
                    </a:lnTo>
                    <a:lnTo>
                      <a:pt x="10" y="4"/>
                    </a:lnTo>
                    <a:lnTo>
                      <a:pt x="19" y="0"/>
                    </a:lnTo>
                    <a:lnTo>
                      <a:pt x="2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1" name="Freeform 4459">
                <a:extLst>
                  <a:ext uri="{FF2B5EF4-FFF2-40B4-BE49-F238E27FC236}">
                    <a16:creationId xmlns:a16="http://schemas.microsoft.com/office/drawing/2014/main" id="{3F0F2957-E385-0F95-4FE0-FC079BB16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636"/>
                <a:ext cx="113" cy="59"/>
              </a:xfrm>
              <a:custGeom>
                <a:avLst/>
                <a:gdLst>
                  <a:gd name="T0" fmla="*/ 102 w 225"/>
                  <a:gd name="T1" fmla="*/ 12 h 117"/>
                  <a:gd name="T2" fmla="*/ 86 w 225"/>
                  <a:gd name="T3" fmla="*/ 0 h 117"/>
                  <a:gd name="T4" fmla="*/ 74 w 225"/>
                  <a:gd name="T5" fmla="*/ 6 h 117"/>
                  <a:gd name="T6" fmla="*/ 68 w 225"/>
                  <a:gd name="T7" fmla="*/ 5 h 117"/>
                  <a:gd name="T8" fmla="*/ 68 w 225"/>
                  <a:gd name="T9" fmla="*/ 14 h 117"/>
                  <a:gd name="T10" fmla="*/ 65 w 225"/>
                  <a:gd name="T11" fmla="*/ 20 h 117"/>
                  <a:gd name="T12" fmla="*/ 59 w 225"/>
                  <a:gd name="T13" fmla="*/ 43 h 117"/>
                  <a:gd name="T14" fmla="*/ 52 w 225"/>
                  <a:gd name="T15" fmla="*/ 49 h 117"/>
                  <a:gd name="T16" fmla="*/ 50 w 225"/>
                  <a:gd name="T17" fmla="*/ 62 h 117"/>
                  <a:gd name="T18" fmla="*/ 41 w 225"/>
                  <a:gd name="T19" fmla="*/ 67 h 117"/>
                  <a:gd name="T20" fmla="*/ 33 w 225"/>
                  <a:gd name="T21" fmla="*/ 58 h 117"/>
                  <a:gd name="T22" fmla="*/ 23 w 225"/>
                  <a:gd name="T23" fmla="*/ 59 h 117"/>
                  <a:gd name="T24" fmla="*/ 24 w 225"/>
                  <a:gd name="T25" fmla="*/ 47 h 117"/>
                  <a:gd name="T26" fmla="*/ 6 w 225"/>
                  <a:gd name="T27" fmla="*/ 50 h 117"/>
                  <a:gd name="T28" fmla="*/ 9 w 225"/>
                  <a:gd name="T29" fmla="*/ 64 h 117"/>
                  <a:gd name="T30" fmla="*/ 1 w 225"/>
                  <a:gd name="T31" fmla="*/ 73 h 117"/>
                  <a:gd name="T32" fmla="*/ 0 w 225"/>
                  <a:gd name="T33" fmla="*/ 82 h 117"/>
                  <a:gd name="T34" fmla="*/ 6 w 225"/>
                  <a:gd name="T35" fmla="*/ 106 h 117"/>
                  <a:gd name="T36" fmla="*/ 26 w 225"/>
                  <a:gd name="T37" fmla="*/ 108 h 117"/>
                  <a:gd name="T38" fmla="*/ 42 w 225"/>
                  <a:gd name="T39" fmla="*/ 114 h 117"/>
                  <a:gd name="T40" fmla="*/ 49 w 225"/>
                  <a:gd name="T41" fmla="*/ 100 h 117"/>
                  <a:gd name="T42" fmla="*/ 61 w 225"/>
                  <a:gd name="T43" fmla="*/ 102 h 117"/>
                  <a:gd name="T44" fmla="*/ 74 w 225"/>
                  <a:gd name="T45" fmla="*/ 100 h 117"/>
                  <a:gd name="T46" fmla="*/ 79 w 225"/>
                  <a:gd name="T47" fmla="*/ 102 h 117"/>
                  <a:gd name="T48" fmla="*/ 88 w 225"/>
                  <a:gd name="T49" fmla="*/ 106 h 117"/>
                  <a:gd name="T50" fmla="*/ 96 w 225"/>
                  <a:gd name="T51" fmla="*/ 97 h 117"/>
                  <a:gd name="T52" fmla="*/ 108 w 225"/>
                  <a:gd name="T53" fmla="*/ 93 h 117"/>
                  <a:gd name="T54" fmla="*/ 121 w 225"/>
                  <a:gd name="T55" fmla="*/ 96 h 117"/>
                  <a:gd name="T56" fmla="*/ 123 w 225"/>
                  <a:gd name="T57" fmla="*/ 87 h 117"/>
                  <a:gd name="T58" fmla="*/ 132 w 225"/>
                  <a:gd name="T59" fmla="*/ 84 h 117"/>
                  <a:gd name="T60" fmla="*/ 141 w 225"/>
                  <a:gd name="T61" fmla="*/ 93 h 117"/>
                  <a:gd name="T62" fmla="*/ 150 w 225"/>
                  <a:gd name="T63" fmla="*/ 96 h 117"/>
                  <a:gd name="T64" fmla="*/ 164 w 225"/>
                  <a:gd name="T65" fmla="*/ 103 h 117"/>
                  <a:gd name="T66" fmla="*/ 155 w 225"/>
                  <a:gd name="T67" fmla="*/ 116 h 117"/>
                  <a:gd name="T68" fmla="*/ 168 w 225"/>
                  <a:gd name="T69" fmla="*/ 109 h 117"/>
                  <a:gd name="T70" fmla="*/ 178 w 225"/>
                  <a:gd name="T71" fmla="*/ 99 h 117"/>
                  <a:gd name="T72" fmla="*/ 179 w 225"/>
                  <a:gd name="T73" fmla="*/ 85 h 117"/>
                  <a:gd name="T74" fmla="*/ 178 w 225"/>
                  <a:gd name="T75" fmla="*/ 71 h 117"/>
                  <a:gd name="T76" fmla="*/ 178 w 225"/>
                  <a:gd name="T77" fmla="*/ 68 h 117"/>
                  <a:gd name="T78" fmla="*/ 188 w 225"/>
                  <a:gd name="T79" fmla="*/ 75 h 117"/>
                  <a:gd name="T80" fmla="*/ 197 w 225"/>
                  <a:gd name="T81" fmla="*/ 70 h 117"/>
                  <a:gd name="T82" fmla="*/ 205 w 225"/>
                  <a:gd name="T83" fmla="*/ 75 h 117"/>
                  <a:gd name="T84" fmla="*/ 215 w 225"/>
                  <a:gd name="T85" fmla="*/ 70 h 117"/>
                  <a:gd name="T86" fmla="*/ 220 w 225"/>
                  <a:gd name="T87" fmla="*/ 70 h 117"/>
                  <a:gd name="T88" fmla="*/ 225 w 225"/>
                  <a:gd name="T89" fmla="*/ 61 h 117"/>
                  <a:gd name="T90" fmla="*/ 215 w 225"/>
                  <a:gd name="T91" fmla="*/ 56 h 117"/>
                  <a:gd name="T92" fmla="*/ 211 w 225"/>
                  <a:gd name="T93" fmla="*/ 46 h 117"/>
                  <a:gd name="T94" fmla="*/ 196 w 225"/>
                  <a:gd name="T95" fmla="*/ 33 h 117"/>
                  <a:gd name="T96" fmla="*/ 184 w 225"/>
                  <a:gd name="T97" fmla="*/ 46 h 117"/>
                  <a:gd name="T98" fmla="*/ 178 w 225"/>
                  <a:gd name="T99" fmla="*/ 47 h 117"/>
                  <a:gd name="T100" fmla="*/ 158 w 225"/>
                  <a:gd name="T101" fmla="*/ 41 h 117"/>
                  <a:gd name="T102" fmla="*/ 155 w 225"/>
                  <a:gd name="T103" fmla="*/ 29 h 117"/>
                  <a:gd name="T104" fmla="*/ 135 w 225"/>
                  <a:gd name="T105" fmla="*/ 23 h 117"/>
                  <a:gd name="T106" fmla="*/ 114 w 225"/>
                  <a:gd name="T107" fmla="*/ 23 h 117"/>
                  <a:gd name="T108" fmla="*/ 106 w 225"/>
                  <a:gd name="T109" fmla="*/ 27 h 117"/>
                  <a:gd name="T110" fmla="*/ 99 w 225"/>
                  <a:gd name="T111" fmla="*/ 2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5" h="117">
                    <a:moveTo>
                      <a:pt x="99" y="18"/>
                    </a:moveTo>
                    <a:lnTo>
                      <a:pt x="102" y="12"/>
                    </a:lnTo>
                    <a:lnTo>
                      <a:pt x="91" y="8"/>
                    </a:lnTo>
                    <a:lnTo>
                      <a:pt x="86" y="0"/>
                    </a:lnTo>
                    <a:lnTo>
                      <a:pt x="80" y="2"/>
                    </a:lnTo>
                    <a:lnTo>
                      <a:pt x="74" y="6"/>
                    </a:lnTo>
                    <a:lnTo>
                      <a:pt x="71" y="0"/>
                    </a:lnTo>
                    <a:lnTo>
                      <a:pt x="68" y="5"/>
                    </a:lnTo>
                    <a:lnTo>
                      <a:pt x="70" y="9"/>
                    </a:lnTo>
                    <a:lnTo>
                      <a:pt x="68" y="14"/>
                    </a:lnTo>
                    <a:lnTo>
                      <a:pt x="64" y="17"/>
                    </a:lnTo>
                    <a:lnTo>
                      <a:pt x="65" y="20"/>
                    </a:lnTo>
                    <a:lnTo>
                      <a:pt x="61" y="33"/>
                    </a:lnTo>
                    <a:lnTo>
                      <a:pt x="59" y="43"/>
                    </a:lnTo>
                    <a:lnTo>
                      <a:pt x="56" y="43"/>
                    </a:lnTo>
                    <a:lnTo>
                      <a:pt x="52" y="49"/>
                    </a:lnTo>
                    <a:lnTo>
                      <a:pt x="55" y="56"/>
                    </a:lnTo>
                    <a:lnTo>
                      <a:pt x="50" y="62"/>
                    </a:lnTo>
                    <a:lnTo>
                      <a:pt x="42" y="65"/>
                    </a:lnTo>
                    <a:lnTo>
                      <a:pt x="41" y="67"/>
                    </a:lnTo>
                    <a:lnTo>
                      <a:pt x="39" y="59"/>
                    </a:lnTo>
                    <a:lnTo>
                      <a:pt x="33" y="58"/>
                    </a:lnTo>
                    <a:lnTo>
                      <a:pt x="29" y="53"/>
                    </a:lnTo>
                    <a:lnTo>
                      <a:pt x="23" y="59"/>
                    </a:lnTo>
                    <a:lnTo>
                      <a:pt x="26" y="49"/>
                    </a:lnTo>
                    <a:lnTo>
                      <a:pt x="24" y="47"/>
                    </a:lnTo>
                    <a:lnTo>
                      <a:pt x="12" y="50"/>
                    </a:lnTo>
                    <a:lnTo>
                      <a:pt x="6" y="50"/>
                    </a:lnTo>
                    <a:lnTo>
                      <a:pt x="3" y="64"/>
                    </a:lnTo>
                    <a:lnTo>
                      <a:pt x="9" y="64"/>
                    </a:lnTo>
                    <a:lnTo>
                      <a:pt x="12" y="65"/>
                    </a:lnTo>
                    <a:lnTo>
                      <a:pt x="1" y="73"/>
                    </a:lnTo>
                    <a:lnTo>
                      <a:pt x="3" y="79"/>
                    </a:lnTo>
                    <a:lnTo>
                      <a:pt x="0" y="82"/>
                    </a:lnTo>
                    <a:lnTo>
                      <a:pt x="9" y="97"/>
                    </a:lnTo>
                    <a:lnTo>
                      <a:pt x="6" y="106"/>
                    </a:lnTo>
                    <a:lnTo>
                      <a:pt x="20" y="103"/>
                    </a:lnTo>
                    <a:lnTo>
                      <a:pt x="26" y="108"/>
                    </a:lnTo>
                    <a:lnTo>
                      <a:pt x="39" y="113"/>
                    </a:lnTo>
                    <a:lnTo>
                      <a:pt x="42" y="114"/>
                    </a:lnTo>
                    <a:lnTo>
                      <a:pt x="46" y="105"/>
                    </a:lnTo>
                    <a:lnTo>
                      <a:pt x="49" y="100"/>
                    </a:lnTo>
                    <a:lnTo>
                      <a:pt x="56" y="108"/>
                    </a:lnTo>
                    <a:lnTo>
                      <a:pt x="61" y="102"/>
                    </a:lnTo>
                    <a:lnTo>
                      <a:pt x="67" y="105"/>
                    </a:lnTo>
                    <a:lnTo>
                      <a:pt x="74" y="100"/>
                    </a:lnTo>
                    <a:lnTo>
                      <a:pt x="77" y="102"/>
                    </a:lnTo>
                    <a:lnTo>
                      <a:pt x="79" y="102"/>
                    </a:lnTo>
                    <a:lnTo>
                      <a:pt x="80" y="111"/>
                    </a:lnTo>
                    <a:lnTo>
                      <a:pt x="88" y="106"/>
                    </a:lnTo>
                    <a:lnTo>
                      <a:pt x="88" y="103"/>
                    </a:lnTo>
                    <a:lnTo>
                      <a:pt x="96" y="97"/>
                    </a:lnTo>
                    <a:lnTo>
                      <a:pt x="102" y="90"/>
                    </a:lnTo>
                    <a:lnTo>
                      <a:pt x="108" y="93"/>
                    </a:lnTo>
                    <a:lnTo>
                      <a:pt x="109" y="90"/>
                    </a:lnTo>
                    <a:lnTo>
                      <a:pt x="121" y="96"/>
                    </a:lnTo>
                    <a:lnTo>
                      <a:pt x="126" y="91"/>
                    </a:lnTo>
                    <a:lnTo>
                      <a:pt x="123" y="87"/>
                    </a:lnTo>
                    <a:lnTo>
                      <a:pt x="124" y="81"/>
                    </a:lnTo>
                    <a:lnTo>
                      <a:pt x="132" y="84"/>
                    </a:lnTo>
                    <a:lnTo>
                      <a:pt x="137" y="87"/>
                    </a:lnTo>
                    <a:lnTo>
                      <a:pt x="141" y="93"/>
                    </a:lnTo>
                    <a:lnTo>
                      <a:pt x="146" y="93"/>
                    </a:lnTo>
                    <a:lnTo>
                      <a:pt x="150" y="96"/>
                    </a:lnTo>
                    <a:lnTo>
                      <a:pt x="152" y="100"/>
                    </a:lnTo>
                    <a:lnTo>
                      <a:pt x="164" y="103"/>
                    </a:lnTo>
                    <a:lnTo>
                      <a:pt x="155" y="111"/>
                    </a:lnTo>
                    <a:lnTo>
                      <a:pt x="155" y="116"/>
                    </a:lnTo>
                    <a:lnTo>
                      <a:pt x="164" y="117"/>
                    </a:lnTo>
                    <a:lnTo>
                      <a:pt x="168" y="109"/>
                    </a:lnTo>
                    <a:lnTo>
                      <a:pt x="179" y="106"/>
                    </a:lnTo>
                    <a:lnTo>
                      <a:pt x="178" y="99"/>
                    </a:lnTo>
                    <a:lnTo>
                      <a:pt x="181" y="93"/>
                    </a:lnTo>
                    <a:lnTo>
                      <a:pt x="179" y="85"/>
                    </a:lnTo>
                    <a:lnTo>
                      <a:pt x="185" y="78"/>
                    </a:lnTo>
                    <a:lnTo>
                      <a:pt x="178" y="71"/>
                    </a:lnTo>
                    <a:lnTo>
                      <a:pt x="178" y="68"/>
                    </a:lnTo>
                    <a:lnTo>
                      <a:pt x="178" y="68"/>
                    </a:lnTo>
                    <a:lnTo>
                      <a:pt x="185" y="76"/>
                    </a:lnTo>
                    <a:lnTo>
                      <a:pt x="188" y="75"/>
                    </a:lnTo>
                    <a:lnTo>
                      <a:pt x="194" y="73"/>
                    </a:lnTo>
                    <a:lnTo>
                      <a:pt x="197" y="70"/>
                    </a:lnTo>
                    <a:lnTo>
                      <a:pt x="202" y="71"/>
                    </a:lnTo>
                    <a:lnTo>
                      <a:pt x="205" y="75"/>
                    </a:lnTo>
                    <a:lnTo>
                      <a:pt x="209" y="68"/>
                    </a:lnTo>
                    <a:lnTo>
                      <a:pt x="215" y="70"/>
                    </a:lnTo>
                    <a:lnTo>
                      <a:pt x="217" y="73"/>
                    </a:lnTo>
                    <a:lnTo>
                      <a:pt x="220" y="70"/>
                    </a:lnTo>
                    <a:lnTo>
                      <a:pt x="219" y="65"/>
                    </a:lnTo>
                    <a:lnTo>
                      <a:pt x="225" y="61"/>
                    </a:lnTo>
                    <a:lnTo>
                      <a:pt x="223" y="56"/>
                    </a:lnTo>
                    <a:lnTo>
                      <a:pt x="215" y="56"/>
                    </a:lnTo>
                    <a:lnTo>
                      <a:pt x="209" y="53"/>
                    </a:lnTo>
                    <a:lnTo>
                      <a:pt x="211" y="46"/>
                    </a:lnTo>
                    <a:lnTo>
                      <a:pt x="205" y="49"/>
                    </a:lnTo>
                    <a:lnTo>
                      <a:pt x="196" y="33"/>
                    </a:lnTo>
                    <a:lnTo>
                      <a:pt x="188" y="35"/>
                    </a:lnTo>
                    <a:lnTo>
                      <a:pt x="184" y="46"/>
                    </a:lnTo>
                    <a:lnTo>
                      <a:pt x="181" y="44"/>
                    </a:lnTo>
                    <a:lnTo>
                      <a:pt x="178" y="47"/>
                    </a:lnTo>
                    <a:lnTo>
                      <a:pt x="161" y="46"/>
                    </a:lnTo>
                    <a:lnTo>
                      <a:pt x="158" y="41"/>
                    </a:lnTo>
                    <a:lnTo>
                      <a:pt x="155" y="33"/>
                    </a:lnTo>
                    <a:lnTo>
                      <a:pt x="155" y="29"/>
                    </a:lnTo>
                    <a:lnTo>
                      <a:pt x="144" y="17"/>
                    </a:lnTo>
                    <a:lnTo>
                      <a:pt x="135" y="23"/>
                    </a:lnTo>
                    <a:lnTo>
                      <a:pt x="124" y="17"/>
                    </a:lnTo>
                    <a:lnTo>
                      <a:pt x="114" y="23"/>
                    </a:lnTo>
                    <a:lnTo>
                      <a:pt x="109" y="20"/>
                    </a:lnTo>
                    <a:lnTo>
                      <a:pt x="106" y="27"/>
                    </a:lnTo>
                    <a:lnTo>
                      <a:pt x="102" y="27"/>
                    </a:lnTo>
                    <a:lnTo>
                      <a:pt x="99" y="23"/>
                    </a:lnTo>
                    <a:lnTo>
                      <a:pt x="99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2" name="Freeform 4460">
                <a:extLst>
                  <a:ext uri="{FF2B5EF4-FFF2-40B4-BE49-F238E27FC236}">
                    <a16:creationId xmlns:a16="http://schemas.microsoft.com/office/drawing/2014/main" id="{64FAEF7F-088F-6BAD-912B-7C17C23AF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636"/>
                <a:ext cx="113" cy="59"/>
              </a:xfrm>
              <a:custGeom>
                <a:avLst/>
                <a:gdLst>
                  <a:gd name="T0" fmla="*/ 99 w 225"/>
                  <a:gd name="T1" fmla="*/ 23 h 117"/>
                  <a:gd name="T2" fmla="*/ 106 w 225"/>
                  <a:gd name="T3" fmla="*/ 27 h 117"/>
                  <a:gd name="T4" fmla="*/ 114 w 225"/>
                  <a:gd name="T5" fmla="*/ 23 h 117"/>
                  <a:gd name="T6" fmla="*/ 135 w 225"/>
                  <a:gd name="T7" fmla="*/ 23 h 117"/>
                  <a:gd name="T8" fmla="*/ 155 w 225"/>
                  <a:gd name="T9" fmla="*/ 29 h 117"/>
                  <a:gd name="T10" fmla="*/ 158 w 225"/>
                  <a:gd name="T11" fmla="*/ 41 h 117"/>
                  <a:gd name="T12" fmla="*/ 178 w 225"/>
                  <a:gd name="T13" fmla="*/ 47 h 117"/>
                  <a:gd name="T14" fmla="*/ 184 w 225"/>
                  <a:gd name="T15" fmla="*/ 46 h 117"/>
                  <a:gd name="T16" fmla="*/ 196 w 225"/>
                  <a:gd name="T17" fmla="*/ 33 h 117"/>
                  <a:gd name="T18" fmla="*/ 211 w 225"/>
                  <a:gd name="T19" fmla="*/ 46 h 117"/>
                  <a:gd name="T20" fmla="*/ 215 w 225"/>
                  <a:gd name="T21" fmla="*/ 56 h 117"/>
                  <a:gd name="T22" fmla="*/ 225 w 225"/>
                  <a:gd name="T23" fmla="*/ 61 h 117"/>
                  <a:gd name="T24" fmla="*/ 220 w 225"/>
                  <a:gd name="T25" fmla="*/ 70 h 117"/>
                  <a:gd name="T26" fmla="*/ 215 w 225"/>
                  <a:gd name="T27" fmla="*/ 70 h 117"/>
                  <a:gd name="T28" fmla="*/ 205 w 225"/>
                  <a:gd name="T29" fmla="*/ 75 h 117"/>
                  <a:gd name="T30" fmla="*/ 197 w 225"/>
                  <a:gd name="T31" fmla="*/ 70 h 117"/>
                  <a:gd name="T32" fmla="*/ 188 w 225"/>
                  <a:gd name="T33" fmla="*/ 75 h 117"/>
                  <a:gd name="T34" fmla="*/ 178 w 225"/>
                  <a:gd name="T35" fmla="*/ 68 h 117"/>
                  <a:gd name="T36" fmla="*/ 178 w 225"/>
                  <a:gd name="T37" fmla="*/ 71 h 117"/>
                  <a:gd name="T38" fmla="*/ 179 w 225"/>
                  <a:gd name="T39" fmla="*/ 85 h 117"/>
                  <a:gd name="T40" fmla="*/ 178 w 225"/>
                  <a:gd name="T41" fmla="*/ 99 h 117"/>
                  <a:gd name="T42" fmla="*/ 168 w 225"/>
                  <a:gd name="T43" fmla="*/ 109 h 117"/>
                  <a:gd name="T44" fmla="*/ 155 w 225"/>
                  <a:gd name="T45" fmla="*/ 116 h 117"/>
                  <a:gd name="T46" fmla="*/ 164 w 225"/>
                  <a:gd name="T47" fmla="*/ 103 h 117"/>
                  <a:gd name="T48" fmla="*/ 150 w 225"/>
                  <a:gd name="T49" fmla="*/ 96 h 117"/>
                  <a:gd name="T50" fmla="*/ 141 w 225"/>
                  <a:gd name="T51" fmla="*/ 93 h 117"/>
                  <a:gd name="T52" fmla="*/ 132 w 225"/>
                  <a:gd name="T53" fmla="*/ 84 h 117"/>
                  <a:gd name="T54" fmla="*/ 123 w 225"/>
                  <a:gd name="T55" fmla="*/ 87 h 117"/>
                  <a:gd name="T56" fmla="*/ 121 w 225"/>
                  <a:gd name="T57" fmla="*/ 96 h 117"/>
                  <a:gd name="T58" fmla="*/ 108 w 225"/>
                  <a:gd name="T59" fmla="*/ 93 h 117"/>
                  <a:gd name="T60" fmla="*/ 96 w 225"/>
                  <a:gd name="T61" fmla="*/ 97 h 117"/>
                  <a:gd name="T62" fmla="*/ 88 w 225"/>
                  <a:gd name="T63" fmla="*/ 106 h 117"/>
                  <a:gd name="T64" fmla="*/ 79 w 225"/>
                  <a:gd name="T65" fmla="*/ 102 h 117"/>
                  <a:gd name="T66" fmla="*/ 74 w 225"/>
                  <a:gd name="T67" fmla="*/ 100 h 117"/>
                  <a:gd name="T68" fmla="*/ 61 w 225"/>
                  <a:gd name="T69" fmla="*/ 102 h 117"/>
                  <a:gd name="T70" fmla="*/ 49 w 225"/>
                  <a:gd name="T71" fmla="*/ 100 h 117"/>
                  <a:gd name="T72" fmla="*/ 42 w 225"/>
                  <a:gd name="T73" fmla="*/ 114 h 117"/>
                  <a:gd name="T74" fmla="*/ 26 w 225"/>
                  <a:gd name="T75" fmla="*/ 108 h 117"/>
                  <a:gd name="T76" fmla="*/ 6 w 225"/>
                  <a:gd name="T77" fmla="*/ 106 h 117"/>
                  <a:gd name="T78" fmla="*/ 0 w 225"/>
                  <a:gd name="T79" fmla="*/ 82 h 117"/>
                  <a:gd name="T80" fmla="*/ 1 w 225"/>
                  <a:gd name="T81" fmla="*/ 73 h 117"/>
                  <a:gd name="T82" fmla="*/ 9 w 225"/>
                  <a:gd name="T83" fmla="*/ 64 h 117"/>
                  <a:gd name="T84" fmla="*/ 6 w 225"/>
                  <a:gd name="T85" fmla="*/ 50 h 117"/>
                  <a:gd name="T86" fmla="*/ 24 w 225"/>
                  <a:gd name="T87" fmla="*/ 47 h 117"/>
                  <a:gd name="T88" fmla="*/ 23 w 225"/>
                  <a:gd name="T89" fmla="*/ 59 h 117"/>
                  <a:gd name="T90" fmla="*/ 33 w 225"/>
                  <a:gd name="T91" fmla="*/ 58 h 117"/>
                  <a:gd name="T92" fmla="*/ 41 w 225"/>
                  <a:gd name="T93" fmla="*/ 67 h 117"/>
                  <a:gd name="T94" fmla="*/ 50 w 225"/>
                  <a:gd name="T95" fmla="*/ 62 h 117"/>
                  <a:gd name="T96" fmla="*/ 52 w 225"/>
                  <a:gd name="T97" fmla="*/ 49 h 117"/>
                  <a:gd name="T98" fmla="*/ 59 w 225"/>
                  <a:gd name="T99" fmla="*/ 43 h 117"/>
                  <a:gd name="T100" fmla="*/ 65 w 225"/>
                  <a:gd name="T101" fmla="*/ 20 h 117"/>
                  <a:gd name="T102" fmla="*/ 68 w 225"/>
                  <a:gd name="T103" fmla="*/ 14 h 117"/>
                  <a:gd name="T104" fmla="*/ 68 w 225"/>
                  <a:gd name="T105" fmla="*/ 5 h 117"/>
                  <a:gd name="T106" fmla="*/ 74 w 225"/>
                  <a:gd name="T107" fmla="*/ 6 h 117"/>
                  <a:gd name="T108" fmla="*/ 86 w 225"/>
                  <a:gd name="T109" fmla="*/ 0 h 117"/>
                  <a:gd name="T110" fmla="*/ 102 w 225"/>
                  <a:gd name="T111" fmla="*/ 1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5" h="117">
                    <a:moveTo>
                      <a:pt x="99" y="18"/>
                    </a:moveTo>
                    <a:lnTo>
                      <a:pt x="99" y="23"/>
                    </a:lnTo>
                    <a:lnTo>
                      <a:pt x="102" y="27"/>
                    </a:lnTo>
                    <a:lnTo>
                      <a:pt x="106" y="27"/>
                    </a:lnTo>
                    <a:lnTo>
                      <a:pt x="109" y="20"/>
                    </a:lnTo>
                    <a:lnTo>
                      <a:pt x="114" y="23"/>
                    </a:lnTo>
                    <a:lnTo>
                      <a:pt x="124" y="17"/>
                    </a:lnTo>
                    <a:lnTo>
                      <a:pt x="135" y="23"/>
                    </a:lnTo>
                    <a:lnTo>
                      <a:pt x="144" y="17"/>
                    </a:lnTo>
                    <a:lnTo>
                      <a:pt x="155" y="29"/>
                    </a:lnTo>
                    <a:lnTo>
                      <a:pt x="155" y="33"/>
                    </a:lnTo>
                    <a:lnTo>
                      <a:pt x="158" y="41"/>
                    </a:lnTo>
                    <a:lnTo>
                      <a:pt x="161" y="46"/>
                    </a:lnTo>
                    <a:lnTo>
                      <a:pt x="178" y="47"/>
                    </a:lnTo>
                    <a:lnTo>
                      <a:pt x="181" y="44"/>
                    </a:lnTo>
                    <a:lnTo>
                      <a:pt x="184" y="46"/>
                    </a:lnTo>
                    <a:lnTo>
                      <a:pt x="188" y="35"/>
                    </a:lnTo>
                    <a:lnTo>
                      <a:pt x="196" y="33"/>
                    </a:lnTo>
                    <a:lnTo>
                      <a:pt x="205" y="49"/>
                    </a:lnTo>
                    <a:lnTo>
                      <a:pt x="211" y="46"/>
                    </a:lnTo>
                    <a:lnTo>
                      <a:pt x="209" y="53"/>
                    </a:lnTo>
                    <a:lnTo>
                      <a:pt x="215" y="56"/>
                    </a:lnTo>
                    <a:lnTo>
                      <a:pt x="223" y="56"/>
                    </a:lnTo>
                    <a:lnTo>
                      <a:pt x="225" y="61"/>
                    </a:lnTo>
                    <a:lnTo>
                      <a:pt x="219" y="65"/>
                    </a:lnTo>
                    <a:lnTo>
                      <a:pt x="220" y="70"/>
                    </a:lnTo>
                    <a:lnTo>
                      <a:pt x="217" y="73"/>
                    </a:lnTo>
                    <a:lnTo>
                      <a:pt x="215" y="70"/>
                    </a:lnTo>
                    <a:lnTo>
                      <a:pt x="209" y="68"/>
                    </a:lnTo>
                    <a:lnTo>
                      <a:pt x="205" y="75"/>
                    </a:lnTo>
                    <a:lnTo>
                      <a:pt x="202" y="71"/>
                    </a:lnTo>
                    <a:lnTo>
                      <a:pt x="197" y="70"/>
                    </a:lnTo>
                    <a:lnTo>
                      <a:pt x="194" y="73"/>
                    </a:lnTo>
                    <a:lnTo>
                      <a:pt x="188" y="75"/>
                    </a:lnTo>
                    <a:lnTo>
                      <a:pt x="185" y="76"/>
                    </a:lnTo>
                    <a:lnTo>
                      <a:pt x="178" y="68"/>
                    </a:lnTo>
                    <a:lnTo>
                      <a:pt x="178" y="68"/>
                    </a:lnTo>
                    <a:lnTo>
                      <a:pt x="178" y="71"/>
                    </a:lnTo>
                    <a:lnTo>
                      <a:pt x="185" y="78"/>
                    </a:lnTo>
                    <a:lnTo>
                      <a:pt x="179" y="85"/>
                    </a:lnTo>
                    <a:lnTo>
                      <a:pt x="181" y="93"/>
                    </a:lnTo>
                    <a:lnTo>
                      <a:pt x="178" y="99"/>
                    </a:lnTo>
                    <a:lnTo>
                      <a:pt x="179" y="106"/>
                    </a:lnTo>
                    <a:lnTo>
                      <a:pt x="168" y="109"/>
                    </a:lnTo>
                    <a:lnTo>
                      <a:pt x="164" y="117"/>
                    </a:lnTo>
                    <a:lnTo>
                      <a:pt x="155" y="116"/>
                    </a:lnTo>
                    <a:lnTo>
                      <a:pt x="155" y="111"/>
                    </a:lnTo>
                    <a:lnTo>
                      <a:pt x="164" y="103"/>
                    </a:lnTo>
                    <a:lnTo>
                      <a:pt x="152" y="100"/>
                    </a:lnTo>
                    <a:lnTo>
                      <a:pt x="150" y="96"/>
                    </a:lnTo>
                    <a:lnTo>
                      <a:pt x="146" y="93"/>
                    </a:lnTo>
                    <a:lnTo>
                      <a:pt x="141" y="93"/>
                    </a:lnTo>
                    <a:lnTo>
                      <a:pt x="137" y="87"/>
                    </a:lnTo>
                    <a:lnTo>
                      <a:pt x="132" y="84"/>
                    </a:lnTo>
                    <a:lnTo>
                      <a:pt x="124" y="81"/>
                    </a:lnTo>
                    <a:lnTo>
                      <a:pt x="123" y="87"/>
                    </a:lnTo>
                    <a:lnTo>
                      <a:pt x="126" y="91"/>
                    </a:lnTo>
                    <a:lnTo>
                      <a:pt x="121" y="96"/>
                    </a:lnTo>
                    <a:lnTo>
                      <a:pt x="109" y="90"/>
                    </a:lnTo>
                    <a:lnTo>
                      <a:pt x="108" y="93"/>
                    </a:lnTo>
                    <a:lnTo>
                      <a:pt x="102" y="90"/>
                    </a:lnTo>
                    <a:lnTo>
                      <a:pt x="96" y="97"/>
                    </a:lnTo>
                    <a:lnTo>
                      <a:pt x="88" y="103"/>
                    </a:lnTo>
                    <a:lnTo>
                      <a:pt x="88" y="106"/>
                    </a:lnTo>
                    <a:lnTo>
                      <a:pt x="80" y="111"/>
                    </a:lnTo>
                    <a:lnTo>
                      <a:pt x="79" y="102"/>
                    </a:lnTo>
                    <a:lnTo>
                      <a:pt x="77" y="102"/>
                    </a:lnTo>
                    <a:lnTo>
                      <a:pt x="74" y="100"/>
                    </a:lnTo>
                    <a:lnTo>
                      <a:pt x="67" y="105"/>
                    </a:lnTo>
                    <a:lnTo>
                      <a:pt x="61" y="102"/>
                    </a:lnTo>
                    <a:lnTo>
                      <a:pt x="56" y="108"/>
                    </a:lnTo>
                    <a:lnTo>
                      <a:pt x="49" y="100"/>
                    </a:lnTo>
                    <a:lnTo>
                      <a:pt x="46" y="105"/>
                    </a:lnTo>
                    <a:lnTo>
                      <a:pt x="42" y="114"/>
                    </a:lnTo>
                    <a:lnTo>
                      <a:pt x="39" y="113"/>
                    </a:lnTo>
                    <a:lnTo>
                      <a:pt x="26" y="108"/>
                    </a:lnTo>
                    <a:lnTo>
                      <a:pt x="20" y="103"/>
                    </a:lnTo>
                    <a:lnTo>
                      <a:pt x="6" y="106"/>
                    </a:lnTo>
                    <a:lnTo>
                      <a:pt x="9" y="97"/>
                    </a:lnTo>
                    <a:lnTo>
                      <a:pt x="0" y="82"/>
                    </a:lnTo>
                    <a:lnTo>
                      <a:pt x="3" y="79"/>
                    </a:lnTo>
                    <a:lnTo>
                      <a:pt x="1" y="73"/>
                    </a:lnTo>
                    <a:lnTo>
                      <a:pt x="12" y="65"/>
                    </a:lnTo>
                    <a:lnTo>
                      <a:pt x="9" y="64"/>
                    </a:lnTo>
                    <a:lnTo>
                      <a:pt x="3" y="64"/>
                    </a:lnTo>
                    <a:lnTo>
                      <a:pt x="6" y="50"/>
                    </a:lnTo>
                    <a:lnTo>
                      <a:pt x="12" y="50"/>
                    </a:lnTo>
                    <a:lnTo>
                      <a:pt x="24" y="47"/>
                    </a:lnTo>
                    <a:lnTo>
                      <a:pt x="26" y="49"/>
                    </a:lnTo>
                    <a:lnTo>
                      <a:pt x="23" y="59"/>
                    </a:lnTo>
                    <a:lnTo>
                      <a:pt x="29" y="53"/>
                    </a:lnTo>
                    <a:lnTo>
                      <a:pt x="33" y="58"/>
                    </a:lnTo>
                    <a:lnTo>
                      <a:pt x="39" y="59"/>
                    </a:lnTo>
                    <a:lnTo>
                      <a:pt x="41" y="67"/>
                    </a:lnTo>
                    <a:lnTo>
                      <a:pt x="42" y="65"/>
                    </a:lnTo>
                    <a:lnTo>
                      <a:pt x="50" y="62"/>
                    </a:lnTo>
                    <a:lnTo>
                      <a:pt x="55" y="56"/>
                    </a:lnTo>
                    <a:lnTo>
                      <a:pt x="52" y="49"/>
                    </a:lnTo>
                    <a:lnTo>
                      <a:pt x="56" y="43"/>
                    </a:lnTo>
                    <a:lnTo>
                      <a:pt x="59" y="43"/>
                    </a:lnTo>
                    <a:lnTo>
                      <a:pt x="61" y="33"/>
                    </a:lnTo>
                    <a:lnTo>
                      <a:pt x="65" y="20"/>
                    </a:lnTo>
                    <a:lnTo>
                      <a:pt x="64" y="17"/>
                    </a:lnTo>
                    <a:lnTo>
                      <a:pt x="68" y="14"/>
                    </a:lnTo>
                    <a:lnTo>
                      <a:pt x="70" y="9"/>
                    </a:lnTo>
                    <a:lnTo>
                      <a:pt x="68" y="5"/>
                    </a:lnTo>
                    <a:lnTo>
                      <a:pt x="71" y="0"/>
                    </a:lnTo>
                    <a:lnTo>
                      <a:pt x="74" y="6"/>
                    </a:lnTo>
                    <a:lnTo>
                      <a:pt x="80" y="2"/>
                    </a:lnTo>
                    <a:lnTo>
                      <a:pt x="86" y="0"/>
                    </a:lnTo>
                    <a:lnTo>
                      <a:pt x="91" y="8"/>
                    </a:lnTo>
                    <a:lnTo>
                      <a:pt x="102" y="12"/>
                    </a:lnTo>
                    <a:lnTo>
                      <a:pt x="99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3" name="Freeform 4461">
                <a:extLst>
                  <a:ext uri="{FF2B5EF4-FFF2-40B4-BE49-F238E27FC236}">
                    <a16:creationId xmlns:a16="http://schemas.microsoft.com/office/drawing/2014/main" id="{BDF00C6F-D628-BBCB-4360-7A339D5F8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636"/>
                <a:ext cx="113" cy="59"/>
              </a:xfrm>
              <a:custGeom>
                <a:avLst/>
                <a:gdLst>
                  <a:gd name="T0" fmla="*/ 99 w 225"/>
                  <a:gd name="T1" fmla="*/ 23 h 117"/>
                  <a:gd name="T2" fmla="*/ 106 w 225"/>
                  <a:gd name="T3" fmla="*/ 27 h 117"/>
                  <a:gd name="T4" fmla="*/ 114 w 225"/>
                  <a:gd name="T5" fmla="*/ 23 h 117"/>
                  <a:gd name="T6" fmla="*/ 135 w 225"/>
                  <a:gd name="T7" fmla="*/ 23 h 117"/>
                  <a:gd name="T8" fmla="*/ 155 w 225"/>
                  <a:gd name="T9" fmla="*/ 29 h 117"/>
                  <a:gd name="T10" fmla="*/ 158 w 225"/>
                  <a:gd name="T11" fmla="*/ 41 h 117"/>
                  <a:gd name="T12" fmla="*/ 178 w 225"/>
                  <a:gd name="T13" fmla="*/ 47 h 117"/>
                  <a:gd name="T14" fmla="*/ 184 w 225"/>
                  <a:gd name="T15" fmla="*/ 46 h 117"/>
                  <a:gd name="T16" fmla="*/ 196 w 225"/>
                  <a:gd name="T17" fmla="*/ 33 h 117"/>
                  <a:gd name="T18" fmla="*/ 211 w 225"/>
                  <a:gd name="T19" fmla="*/ 46 h 117"/>
                  <a:gd name="T20" fmla="*/ 215 w 225"/>
                  <a:gd name="T21" fmla="*/ 56 h 117"/>
                  <a:gd name="T22" fmla="*/ 225 w 225"/>
                  <a:gd name="T23" fmla="*/ 61 h 117"/>
                  <a:gd name="T24" fmla="*/ 220 w 225"/>
                  <a:gd name="T25" fmla="*/ 70 h 117"/>
                  <a:gd name="T26" fmla="*/ 215 w 225"/>
                  <a:gd name="T27" fmla="*/ 70 h 117"/>
                  <a:gd name="T28" fmla="*/ 205 w 225"/>
                  <a:gd name="T29" fmla="*/ 75 h 117"/>
                  <a:gd name="T30" fmla="*/ 197 w 225"/>
                  <a:gd name="T31" fmla="*/ 70 h 117"/>
                  <a:gd name="T32" fmla="*/ 188 w 225"/>
                  <a:gd name="T33" fmla="*/ 75 h 117"/>
                  <a:gd name="T34" fmla="*/ 178 w 225"/>
                  <a:gd name="T35" fmla="*/ 68 h 117"/>
                  <a:gd name="T36" fmla="*/ 178 w 225"/>
                  <a:gd name="T37" fmla="*/ 71 h 117"/>
                  <a:gd name="T38" fmla="*/ 179 w 225"/>
                  <a:gd name="T39" fmla="*/ 85 h 117"/>
                  <a:gd name="T40" fmla="*/ 178 w 225"/>
                  <a:gd name="T41" fmla="*/ 99 h 117"/>
                  <a:gd name="T42" fmla="*/ 168 w 225"/>
                  <a:gd name="T43" fmla="*/ 109 h 117"/>
                  <a:gd name="T44" fmla="*/ 155 w 225"/>
                  <a:gd name="T45" fmla="*/ 116 h 117"/>
                  <a:gd name="T46" fmla="*/ 164 w 225"/>
                  <a:gd name="T47" fmla="*/ 103 h 117"/>
                  <a:gd name="T48" fmla="*/ 150 w 225"/>
                  <a:gd name="T49" fmla="*/ 96 h 117"/>
                  <a:gd name="T50" fmla="*/ 141 w 225"/>
                  <a:gd name="T51" fmla="*/ 93 h 117"/>
                  <a:gd name="T52" fmla="*/ 132 w 225"/>
                  <a:gd name="T53" fmla="*/ 84 h 117"/>
                  <a:gd name="T54" fmla="*/ 123 w 225"/>
                  <a:gd name="T55" fmla="*/ 87 h 117"/>
                  <a:gd name="T56" fmla="*/ 121 w 225"/>
                  <a:gd name="T57" fmla="*/ 96 h 117"/>
                  <a:gd name="T58" fmla="*/ 108 w 225"/>
                  <a:gd name="T59" fmla="*/ 93 h 117"/>
                  <a:gd name="T60" fmla="*/ 96 w 225"/>
                  <a:gd name="T61" fmla="*/ 97 h 117"/>
                  <a:gd name="T62" fmla="*/ 88 w 225"/>
                  <a:gd name="T63" fmla="*/ 106 h 117"/>
                  <a:gd name="T64" fmla="*/ 79 w 225"/>
                  <a:gd name="T65" fmla="*/ 102 h 117"/>
                  <a:gd name="T66" fmla="*/ 74 w 225"/>
                  <a:gd name="T67" fmla="*/ 100 h 117"/>
                  <a:gd name="T68" fmla="*/ 61 w 225"/>
                  <a:gd name="T69" fmla="*/ 102 h 117"/>
                  <a:gd name="T70" fmla="*/ 49 w 225"/>
                  <a:gd name="T71" fmla="*/ 100 h 117"/>
                  <a:gd name="T72" fmla="*/ 42 w 225"/>
                  <a:gd name="T73" fmla="*/ 114 h 117"/>
                  <a:gd name="T74" fmla="*/ 26 w 225"/>
                  <a:gd name="T75" fmla="*/ 108 h 117"/>
                  <a:gd name="T76" fmla="*/ 6 w 225"/>
                  <a:gd name="T77" fmla="*/ 106 h 117"/>
                  <a:gd name="T78" fmla="*/ 0 w 225"/>
                  <a:gd name="T79" fmla="*/ 82 h 117"/>
                  <a:gd name="T80" fmla="*/ 1 w 225"/>
                  <a:gd name="T81" fmla="*/ 73 h 117"/>
                  <a:gd name="T82" fmla="*/ 9 w 225"/>
                  <a:gd name="T83" fmla="*/ 64 h 117"/>
                  <a:gd name="T84" fmla="*/ 6 w 225"/>
                  <a:gd name="T85" fmla="*/ 50 h 117"/>
                  <a:gd name="T86" fmla="*/ 24 w 225"/>
                  <a:gd name="T87" fmla="*/ 47 h 117"/>
                  <a:gd name="T88" fmla="*/ 23 w 225"/>
                  <a:gd name="T89" fmla="*/ 59 h 117"/>
                  <a:gd name="T90" fmla="*/ 33 w 225"/>
                  <a:gd name="T91" fmla="*/ 58 h 117"/>
                  <a:gd name="T92" fmla="*/ 41 w 225"/>
                  <a:gd name="T93" fmla="*/ 67 h 117"/>
                  <a:gd name="T94" fmla="*/ 50 w 225"/>
                  <a:gd name="T95" fmla="*/ 62 h 117"/>
                  <a:gd name="T96" fmla="*/ 52 w 225"/>
                  <a:gd name="T97" fmla="*/ 49 h 117"/>
                  <a:gd name="T98" fmla="*/ 59 w 225"/>
                  <a:gd name="T99" fmla="*/ 43 h 117"/>
                  <a:gd name="T100" fmla="*/ 65 w 225"/>
                  <a:gd name="T101" fmla="*/ 20 h 117"/>
                  <a:gd name="T102" fmla="*/ 68 w 225"/>
                  <a:gd name="T103" fmla="*/ 14 h 117"/>
                  <a:gd name="T104" fmla="*/ 68 w 225"/>
                  <a:gd name="T105" fmla="*/ 5 h 117"/>
                  <a:gd name="T106" fmla="*/ 74 w 225"/>
                  <a:gd name="T107" fmla="*/ 6 h 117"/>
                  <a:gd name="T108" fmla="*/ 86 w 225"/>
                  <a:gd name="T109" fmla="*/ 0 h 117"/>
                  <a:gd name="T110" fmla="*/ 102 w 225"/>
                  <a:gd name="T111" fmla="*/ 1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5" h="117">
                    <a:moveTo>
                      <a:pt x="99" y="18"/>
                    </a:moveTo>
                    <a:lnTo>
                      <a:pt x="99" y="23"/>
                    </a:lnTo>
                    <a:lnTo>
                      <a:pt x="102" y="27"/>
                    </a:lnTo>
                    <a:lnTo>
                      <a:pt x="106" y="27"/>
                    </a:lnTo>
                    <a:lnTo>
                      <a:pt x="109" y="20"/>
                    </a:lnTo>
                    <a:lnTo>
                      <a:pt x="114" y="23"/>
                    </a:lnTo>
                    <a:lnTo>
                      <a:pt x="124" y="17"/>
                    </a:lnTo>
                    <a:lnTo>
                      <a:pt x="135" y="23"/>
                    </a:lnTo>
                    <a:lnTo>
                      <a:pt x="144" y="17"/>
                    </a:lnTo>
                    <a:lnTo>
                      <a:pt x="155" y="29"/>
                    </a:lnTo>
                    <a:lnTo>
                      <a:pt x="155" y="33"/>
                    </a:lnTo>
                    <a:lnTo>
                      <a:pt x="158" y="41"/>
                    </a:lnTo>
                    <a:lnTo>
                      <a:pt x="161" y="46"/>
                    </a:lnTo>
                    <a:lnTo>
                      <a:pt x="178" y="47"/>
                    </a:lnTo>
                    <a:lnTo>
                      <a:pt x="181" y="44"/>
                    </a:lnTo>
                    <a:lnTo>
                      <a:pt x="184" y="46"/>
                    </a:lnTo>
                    <a:lnTo>
                      <a:pt x="188" y="35"/>
                    </a:lnTo>
                    <a:lnTo>
                      <a:pt x="196" y="33"/>
                    </a:lnTo>
                    <a:lnTo>
                      <a:pt x="205" y="49"/>
                    </a:lnTo>
                    <a:lnTo>
                      <a:pt x="211" y="46"/>
                    </a:lnTo>
                    <a:lnTo>
                      <a:pt x="209" y="53"/>
                    </a:lnTo>
                    <a:lnTo>
                      <a:pt x="215" y="56"/>
                    </a:lnTo>
                    <a:lnTo>
                      <a:pt x="223" y="56"/>
                    </a:lnTo>
                    <a:lnTo>
                      <a:pt x="225" y="61"/>
                    </a:lnTo>
                    <a:lnTo>
                      <a:pt x="219" y="65"/>
                    </a:lnTo>
                    <a:lnTo>
                      <a:pt x="220" y="70"/>
                    </a:lnTo>
                    <a:lnTo>
                      <a:pt x="217" y="73"/>
                    </a:lnTo>
                    <a:lnTo>
                      <a:pt x="215" y="70"/>
                    </a:lnTo>
                    <a:lnTo>
                      <a:pt x="209" y="68"/>
                    </a:lnTo>
                    <a:lnTo>
                      <a:pt x="205" y="75"/>
                    </a:lnTo>
                    <a:lnTo>
                      <a:pt x="202" y="71"/>
                    </a:lnTo>
                    <a:lnTo>
                      <a:pt x="197" y="70"/>
                    </a:lnTo>
                    <a:lnTo>
                      <a:pt x="194" y="73"/>
                    </a:lnTo>
                    <a:lnTo>
                      <a:pt x="188" y="75"/>
                    </a:lnTo>
                    <a:lnTo>
                      <a:pt x="185" y="76"/>
                    </a:lnTo>
                    <a:lnTo>
                      <a:pt x="178" y="68"/>
                    </a:lnTo>
                    <a:lnTo>
                      <a:pt x="178" y="68"/>
                    </a:lnTo>
                    <a:lnTo>
                      <a:pt x="178" y="71"/>
                    </a:lnTo>
                    <a:lnTo>
                      <a:pt x="185" y="78"/>
                    </a:lnTo>
                    <a:lnTo>
                      <a:pt x="179" y="85"/>
                    </a:lnTo>
                    <a:lnTo>
                      <a:pt x="181" y="93"/>
                    </a:lnTo>
                    <a:lnTo>
                      <a:pt x="178" y="99"/>
                    </a:lnTo>
                    <a:lnTo>
                      <a:pt x="179" y="106"/>
                    </a:lnTo>
                    <a:lnTo>
                      <a:pt x="168" y="109"/>
                    </a:lnTo>
                    <a:lnTo>
                      <a:pt x="164" y="117"/>
                    </a:lnTo>
                    <a:lnTo>
                      <a:pt x="155" y="116"/>
                    </a:lnTo>
                    <a:lnTo>
                      <a:pt x="155" y="111"/>
                    </a:lnTo>
                    <a:lnTo>
                      <a:pt x="164" y="103"/>
                    </a:lnTo>
                    <a:lnTo>
                      <a:pt x="152" y="100"/>
                    </a:lnTo>
                    <a:lnTo>
                      <a:pt x="150" y="96"/>
                    </a:lnTo>
                    <a:lnTo>
                      <a:pt x="146" y="93"/>
                    </a:lnTo>
                    <a:lnTo>
                      <a:pt x="141" y="93"/>
                    </a:lnTo>
                    <a:lnTo>
                      <a:pt x="137" y="87"/>
                    </a:lnTo>
                    <a:lnTo>
                      <a:pt x="132" y="84"/>
                    </a:lnTo>
                    <a:lnTo>
                      <a:pt x="124" y="81"/>
                    </a:lnTo>
                    <a:lnTo>
                      <a:pt x="123" y="87"/>
                    </a:lnTo>
                    <a:lnTo>
                      <a:pt x="126" y="91"/>
                    </a:lnTo>
                    <a:lnTo>
                      <a:pt x="121" y="96"/>
                    </a:lnTo>
                    <a:lnTo>
                      <a:pt x="109" y="90"/>
                    </a:lnTo>
                    <a:lnTo>
                      <a:pt x="108" y="93"/>
                    </a:lnTo>
                    <a:lnTo>
                      <a:pt x="102" y="90"/>
                    </a:lnTo>
                    <a:lnTo>
                      <a:pt x="96" y="97"/>
                    </a:lnTo>
                    <a:lnTo>
                      <a:pt x="88" y="103"/>
                    </a:lnTo>
                    <a:lnTo>
                      <a:pt x="88" y="106"/>
                    </a:lnTo>
                    <a:lnTo>
                      <a:pt x="80" y="111"/>
                    </a:lnTo>
                    <a:lnTo>
                      <a:pt x="79" y="102"/>
                    </a:lnTo>
                    <a:lnTo>
                      <a:pt x="77" y="102"/>
                    </a:lnTo>
                    <a:lnTo>
                      <a:pt x="74" y="100"/>
                    </a:lnTo>
                    <a:lnTo>
                      <a:pt x="67" y="105"/>
                    </a:lnTo>
                    <a:lnTo>
                      <a:pt x="61" y="102"/>
                    </a:lnTo>
                    <a:lnTo>
                      <a:pt x="56" y="108"/>
                    </a:lnTo>
                    <a:lnTo>
                      <a:pt x="49" y="100"/>
                    </a:lnTo>
                    <a:lnTo>
                      <a:pt x="46" y="105"/>
                    </a:lnTo>
                    <a:lnTo>
                      <a:pt x="42" y="114"/>
                    </a:lnTo>
                    <a:lnTo>
                      <a:pt x="39" y="113"/>
                    </a:lnTo>
                    <a:lnTo>
                      <a:pt x="26" y="108"/>
                    </a:lnTo>
                    <a:lnTo>
                      <a:pt x="20" y="103"/>
                    </a:lnTo>
                    <a:lnTo>
                      <a:pt x="6" y="106"/>
                    </a:lnTo>
                    <a:lnTo>
                      <a:pt x="9" y="97"/>
                    </a:lnTo>
                    <a:lnTo>
                      <a:pt x="0" y="82"/>
                    </a:lnTo>
                    <a:lnTo>
                      <a:pt x="3" y="79"/>
                    </a:lnTo>
                    <a:lnTo>
                      <a:pt x="1" y="73"/>
                    </a:lnTo>
                    <a:lnTo>
                      <a:pt x="12" y="65"/>
                    </a:lnTo>
                    <a:lnTo>
                      <a:pt x="9" y="64"/>
                    </a:lnTo>
                    <a:lnTo>
                      <a:pt x="3" y="64"/>
                    </a:lnTo>
                    <a:lnTo>
                      <a:pt x="6" y="50"/>
                    </a:lnTo>
                    <a:lnTo>
                      <a:pt x="12" y="50"/>
                    </a:lnTo>
                    <a:lnTo>
                      <a:pt x="24" y="47"/>
                    </a:lnTo>
                    <a:lnTo>
                      <a:pt x="26" y="49"/>
                    </a:lnTo>
                    <a:lnTo>
                      <a:pt x="23" y="59"/>
                    </a:lnTo>
                    <a:lnTo>
                      <a:pt x="29" y="53"/>
                    </a:lnTo>
                    <a:lnTo>
                      <a:pt x="33" y="58"/>
                    </a:lnTo>
                    <a:lnTo>
                      <a:pt x="39" y="59"/>
                    </a:lnTo>
                    <a:lnTo>
                      <a:pt x="41" y="67"/>
                    </a:lnTo>
                    <a:lnTo>
                      <a:pt x="42" y="65"/>
                    </a:lnTo>
                    <a:lnTo>
                      <a:pt x="50" y="62"/>
                    </a:lnTo>
                    <a:lnTo>
                      <a:pt x="55" y="56"/>
                    </a:lnTo>
                    <a:lnTo>
                      <a:pt x="52" y="49"/>
                    </a:lnTo>
                    <a:lnTo>
                      <a:pt x="56" y="43"/>
                    </a:lnTo>
                    <a:lnTo>
                      <a:pt x="59" y="43"/>
                    </a:lnTo>
                    <a:lnTo>
                      <a:pt x="61" y="33"/>
                    </a:lnTo>
                    <a:lnTo>
                      <a:pt x="65" y="20"/>
                    </a:lnTo>
                    <a:lnTo>
                      <a:pt x="64" y="17"/>
                    </a:lnTo>
                    <a:lnTo>
                      <a:pt x="68" y="14"/>
                    </a:lnTo>
                    <a:lnTo>
                      <a:pt x="70" y="9"/>
                    </a:lnTo>
                    <a:lnTo>
                      <a:pt x="68" y="5"/>
                    </a:lnTo>
                    <a:lnTo>
                      <a:pt x="71" y="0"/>
                    </a:lnTo>
                    <a:lnTo>
                      <a:pt x="74" y="6"/>
                    </a:lnTo>
                    <a:lnTo>
                      <a:pt x="80" y="2"/>
                    </a:lnTo>
                    <a:lnTo>
                      <a:pt x="86" y="0"/>
                    </a:lnTo>
                    <a:lnTo>
                      <a:pt x="91" y="8"/>
                    </a:lnTo>
                    <a:lnTo>
                      <a:pt x="102" y="12"/>
                    </a:lnTo>
                    <a:lnTo>
                      <a:pt x="99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4" name="Freeform 4462">
                <a:extLst>
                  <a:ext uri="{FF2B5EF4-FFF2-40B4-BE49-F238E27FC236}">
                    <a16:creationId xmlns:a16="http://schemas.microsoft.com/office/drawing/2014/main" id="{DDE22F27-2294-1F7F-AE0F-AD37D354B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708"/>
                <a:ext cx="70" cy="50"/>
              </a:xfrm>
              <a:custGeom>
                <a:avLst/>
                <a:gdLst>
                  <a:gd name="T0" fmla="*/ 76 w 139"/>
                  <a:gd name="T1" fmla="*/ 22 h 101"/>
                  <a:gd name="T2" fmla="*/ 62 w 139"/>
                  <a:gd name="T3" fmla="*/ 19 h 101"/>
                  <a:gd name="T4" fmla="*/ 53 w 139"/>
                  <a:gd name="T5" fmla="*/ 7 h 101"/>
                  <a:gd name="T6" fmla="*/ 42 w 139"/>
                  <a:gd name="T7" fmla="*/ 3 h 101"/>
                  <a:gd name="T8" fmla="*/ 30 w 139"/>
                  <a:gd name="T9" fmla="*/ 11 h 101"/>
                  <a:gd name="T10" fmla="*/ 18 w 139"/>
                  <a:gd name="T11" fmla="*/ 31 h 101"/>
                  <a:gd name="T12" fmla="*/ 15 w 139"/>
                  <a:gd name="T13" fmla="*/ 28 h 101"/>
                  <a:gd name="T14" fmla="*/ 3 w 139"/>
                  <a:gd name="T15" fmla="*/ 28 h 101"/>
                  <a:gd name="T16" fmla="*/ 6 w 139"/>
                  <a:gd name="T17" fmla="*/ 38 h 101"/>
                  <a:gd name="T18" fmla="*/ 0 w 139"/>
                  <a:gd name="T19" fmla="*/ 43 h 101"/>
                  <a:gd name="T20" fmla="*/ 9 w 139"/>
                  <a:gd name="T21" fmla="*/ 49 h 101"/>
                  <a:gd name="T22" fmla="*/ 13 w 139"/>
                  <a:gd name="T23" fmla="*/ 49 h 101"/>
                  <a:gd name="T24" fmla="*/ 18 w 139"/>
                  <a:gd name="T25" fmla="*/ 61 h 101"/>
                  <a:gd name="T26" fmla="*/ 19 w 139"/>
                  <a:gd name="T27" fmla="*/ 70 h 101"/>
                  <a:gd name="T28" fmla="*/ 36 w 139"/>
                  <a:gd name="T29" fmla="*/ 67 h 101"/>
                  <a:gd name="T30" fmla="*/ 48 w 139"/>
                  <a:gd name="T31" fmla="*/ 76 h 101"/>
                  <a:gd name="T32" fmla="*/ 51 w 139"/>
                  <a:gd name="T33" fmla="*/ 84 h 101"/>
                  <a:gd name="T34" fmla="*/ 62 w 139"/>
                  <a:gd name="T35" fmla="*/ 87 h 101"/>
                  <a:gd name="T36" fmla="*/ 67 w 139"/>
                  <a:gd name="T37" fmla="*/ 84 h 101"/>
                  <a:gd name="T38" fmla="*/ 83 w 139"/>
                  <a:gd name="T39" fmla="*/ 79 h 101"/>
                  <a:gd name="T40" fmla="*/ 85 w 139"/>
                  <a:gd name="T41" fmla="*/ 93 h 101"/>
                  <a:gd name="T42" fmla="*/ 85 w 139"/>
                  <a:gd name="T43" fmla="*/ 101 h 101"/>
                  <a:gd name="T44" fmla="*/ 100 w 139"/>
                  <a:gd name="T45" fmla="*/ 101 h 101"/>
                  <a:gd name="T46" fmla="*/ 112 w 139"/>
                  <a:gd name="T47" fmla="*/ 86 h 101"/>
                  <a:gd name="T48" fmla="*/ 111 w 139"/>
                  <a:gd name="T49" fmla="*/ 72 h 101"/>
                  <a:gd name="T50" fmla="*/ 117 w 139"/>
                  <a:gd name="T51" fmla="*/ 61 h 101"/>
                  <a:gd name="T52" fmla="*/ 124 w 139"/>
                  <a:gd name="T53" fmla="*/ 48 h 101"/>
                  <a:gd name="T54" fmla="*/ 133 w 139"/>
                  <a:gd name="T55" fmla="*/ 38 h 101"/>
                  <a:gd name="T56" fmla="*/ 129 w 139"/>
                  <a:gd name="T57" fmla="*/ 32 h 101"/>
                  <a:gd name="T58" fmla="*/ 127 w 139"/>
                  <a:gd name="T59" fmla="*/ 22 h 101"/>
                  <a:gd name="T60" fmla="*/ 118 w 139"/>
                  <a:gd name="T61" fmla="*/ 22 h 101"/>
                  <a:gd name="T62" fmla="*/ 106 w 139"/>
                  <a:gd name="T63" fmla="*/ 25 h 101"/>
                  <a:gd name="T64" fmla="*/ 89 w 139"/>
                  <a:gd name="T65" fmla="*/ 23 h 101"/>
                  <a:gd name="T66" fmla="*/ 76 w 139"/>
                  <a:gd name="T67" fmla="*/ 2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9" h="101">
                    <a:moveTo>
                      <a:pt x="76" y="22"/>
                    </a:moveTo>
                    <a:lnTo>
                      <a:pt x="76" y="22"/>
                    </a:lnTo>
                    <a:lnTo>
                      <a:pt x="65" y="25"/>
                    </a:lnTo>
                    <a:lnTo>
                      <a:pt x="62" y="19"/>
                    </a:lnTo>
                    <a:lnTo>
                      <a:pt x="60" y="8"/>
                    </a:lnTo>
                    <a:lnTo>
                      <a:pt x="53" y="7"/>
                    </a:lnTo>
                    <a:lnTo>
                      <a:pt x="48" y="0"/>
                    </a:lnTo>
                    <a:lnTo>
                      <a:pt x="42" y="3"/>
                    </a:lnTo>
                    <a:lnTo>
                      <a:pt x="36" y="2"/>
                    </a:lnTo>
                    <a:lnTo>
                      <a:pt x="30" y="11"/>
                    </a:lnTo>
                    <a:lnTo>
                      <a:pt x="19" y="10"/>
                    </a:lnTo>
                    <a:lnTo>
                      <a:pt x="18" y="31"/>
                    </a:lnTo>
                    <a:lnTo>
                      <a:pt x="18" y="32"/>
                    </a:lnTo>
                    <a:lnTo>
                      <a:pt x="15" y="28"/>
                    </a:lnTo>
                    <a:lnTo>
                      <a:pt x="10" y="25"/>
                    </a:lnTo>
                    <a:lnTo>
                      <a:pt x="3" y="28"/>
                    </a:lnTo>
                    <a:lnTo>
                      <a:pt x="6" y="31"/>
                    </a:lnTo>
                    <a:lnTo>
                      <a:pt x="6" y="38"/>
                    </a:lnTo>
                    <a:lnTo>
                      <a:pt x="3" y="43"/>
                    </a:lnTo>
                    <a:lnTo>
                      <a:pt x="0" y="43"/>
                    </a:lnTo>
                    <a:lnTo>
                      <a:pt x="0" y="46"/>
                    </a:lnTo>
                    <a:lnTo>
                      <a:pt x="9" y="49"/>
                    </a:lnTo>
                    <a:lnTo>
                      <a:pt x="12" y="46"/>
                    </a:lnTo>
                    <a:lnTo>
                      <a:pt x="13" y="49"/>
                    </a:lnTo>
                    <a:lnTo>
                      <a:pt x="12" y="55"/>
                    </a:lnTo>
                    <a:lnTo>
                      <a:pt x="18" y="61"/>
                    </a:lnTo>
                    <a:lnTo>
                      <a:pt x="16" y="67"/>
                    </a:lnTo>
                    <a:lnTo>
                      <a:pt x="19" y="70"/>
                    </a:lnTo>
                    <a:lnTo>
                      <a:pt x="32" y="73"/>
                    </a:lnTo>
                    <a:lnTo>
                      <a:pt x="36" y="67"/>
                    </a:lnTo>
                    <a:lnTo>
                      <a:pt x="39" y="72"/>
                    </a:lnTo>
                    <a:lnTo>
                      <a:pt x="48" y="76"/>
                    </a:lnTo>
                    <a:lnTo>
                      <a:pt x="54" y="79"/>
                    </a:lnTo>
                    <a:lnTo>
                      <a:pt x="51" y="84"/>
                    </a:lnTo>
                    <a:lnTo>
                      <a:pt x="54" y="89"/>
                    </a:lnTo>
                    <a:lnTo>
                      <a:pt x="62" y="87"/>
                    </a:lnTo>
                    <a:lnTo>
                      <a:pt x="60" y="83"/>
                    </a:lnTo>
                    <a:lnTo>
                      <a:pt x="67" y="84"/>
                    </a:lnTo>
                    <a:lnTo>
                      <a:pt x="77" y="83"/>
                    </a:lnTo>
                    <a:lnTo>
                      <a:pt x="83" y="79"/>
                    </a:lnTo>
                    <a:lnTo>
                      <a:pt x="89" y="90"/>
                    </a:lnTo>
                    <a:lnTo>
                      <a:pt x="85" y="93"/>
                    </a:lnTo>
                    <a:lnTo>
                      <a:pt x="82" y="99"/>
                    </a:lnTo>
                    <a:lnTo>
                      <a:pt x="85" y="101"/>
                    </a:lnTo>
                    <a:lnTo>
                      <a:pt x="94" y="101"/>
                    </a:lnTo>
                    <a:lnTo>
                      <a:pt x="100" y="101"/>
                    </a:lnTo>
                    <a:lnTo>
                      <a:pt x="109" y="90"/>
                    </a:lnTo>
                    <a:lnTo>
                      <a:pt x="112" y="86"/>
                    </a:lnTo>
                    <a:lnTo>
                      <a:pt x="106" y="75"/>
                    </a:lnTo>
                    <a:lnTo>
                      <a:pt x="111" y="72"/>
                    </a:lnTo>
                    <a:lnTo>
                      <a:pt x="115" y="72"/>
                    </a:lnTo>
                    <a:lnTo>
                      <a:pt x="117" y="61"/>
                    </a:lnTo>
                    <a:lnTo>
                      <a:pt x="126" y="58"/>
                    </a:lnTo>
                    <a:lnTo>
                      <a:pt x="124" y="48"/>
                    </a:lnTo>
                    <a:lnTo>
                      <a:pt x="139" y="46"/>
                    </a:lnTo>
                    <a:lnTo>
                      <a:pt x="133" y="38"/>
                    </a:lnTo>
                    <a:lnTo>
                      <a:pt x="132" y="35"/>
                    </a:lnTo>
                    <a:lnTo>
                      <a:pt x="129" y="32"/>
                    </a:lnTo>
                    <a:lnTo>
                      <a:pt x="132" y="28"/>
                    </a:lnTo>
                    <a:lnTo>
                      <a:pt x="127" y="22"/>
                    </a:lnTo>
                    <a:lnTo>
                      <a:pt x="124" y="19"/>
                    </a:lnTo>
                    <a:lnTo>
                      <a:pt x="118" y="22"/>
                    </a:lnTo>
                    <a:lnTo>
                      <a:pt x="111" y="20"/>
                    </a:lnTo>
                    <a:lnTo>
                      <a:pt x="106" y="25"/>
                    </a:lnTo>
                    <a:lnTo>
                      <a:pt x="92" y="22"/>
                    </a:lnTo>
                    <a:lnTo>
                      <a:pt x="89" y="23"/>
                    </a:lnTo>
                    <a:lnTo>
                      <a:pt x="83" y="20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5" name="Freeform 4463">
                <a:extLst>
                  <a:ext uri="{FF2B5EF4-FFF2-40B4-BE49-F238E27FC236}">
                    <a16:creationId xmlns:a16="http://schemas.microsoft.com/office/drawing/2014/main" id="{1DFC16FA-2D25-7BF8-0EDB-0BDD38B9C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708"/>
                <a:ext cx="70" cy="50"/>
              </a:xfrm>
              <a:custGeom>
                <a:avLst/>
                <a:gdLst>
                  <a:gd name="T0" fmla="*/ 83 w 139"/>
                  <a:gd name="T1" fmla="*/ 20 h 101"/>
                  <a:gd name="T2" fmla="*/ 92 w 139"/>
                  <a:gd name="T3" fmla="*/ 22 h 101"/>
                  <a:gd name="T4" fmla="*/ 111 w 139"/>
                  <a:gd name="T5" fmla="*/ 20 h 101"/>
                  <a:gd name="T6" fmla="*/ 124 w 139"/>
                  <a:gd name="T7" fmla="*/ 19 h 101"/>
                  <a:gd name="T8" fmla="*/ 132 w 139"/>
                  <a:gd name="T9" fmla="*/ 28 h 101"/>
                  <a:gd name="T10" fmla="*/ 132 w 139"/>
                  <a:gd name="T11" fmla="*/ 35 h 101"/>
                  <a:gd name="T12" fmla="*/ 139 w 139"/>
                  <a:gd name="T13" fmla="*/ 46 h 101"/>
                  <a:gd name="T14" fmla="*/ 126 w 139"/>
                  <a:gd name="T15" fmla="*/ 58 h 101"/>
                  <a:gd name="T16" fmla="*/ 115 w 139"/>
                  <a:gd name="T17" fmla="*/ 72 h 101"/>
                  <a:gd name="T18" fmla="*/ 106 w 139"/>
                  <a:gd name="T19" fmla="*/ 75 h 101"/>
                  <a:gd name="T20" fmla="*/ 109 w 139"/>
                  <a:gd name="T21" fmla="*/ 90 h 101"/>
                  <a:gd name="T22" fmla="*/ 94 w 139"/>
                  <a:gd name="T23" fmla="*/ 101 h 101"/>
                  <a:gd name="T24" fmla="*/ 82 w 139"/>
                  <a:gd name="T25" fmla="*/ 99 h 101"/>
                  <a:gd name="T26" fmla="*/ 89 w 139"/>
                  <a:gd name="T27" fmla="*/ 90 h 101"/>
                  <a:gd name="T28" fmla="*/ 77 w 139"/>
                  <a:gd name="T29" fmla="*/ 83 h 101"/>
                  <a:gd name="T30" fmla="*/ 60 w 139"/>
                  <a:gd name="T31" fmla="*/ 83 h 101"/>
                  <a:gd name="T32" fmla="*/ 54 w 139"/>
                  <a:gd name="T33" fmla="*/ 89 h 101"/>
                  <a:gd name="T34" fmla="*/ 54 w 139"/>
                  <a:gd name="T35" fmla="*/ 79 h 101"/>
                  <a:gd name="T36" fmla="*/ 39 w 139"/>
                  <a:gd name="T37" fmla="*/ 72 h 101"/>
                  <a:gd name="T38" fmla="*/ 32 w 139"/>
                  <a:gd name="T39" fmla="*/ 73 h 101"/>
                  <a:gd name="T40" fmla="*/ 16 w 139"/>
                  <a:gd name="T41" fmla="*/ 67 h 101"/>
                  <a:gd name="T42" fmla="*/ 12 w 139"/>
                  <a:gd name="T43" fmla="*/ 55 h 101"/>
                  <a:gd name="T44" fmla="*/ 12 w 139"/>
                  <a:gd name="T45" fmla="*/ 46 h 101"/>
                  <a:gd name="T46" fmla="*/ 0 w 139"/>
                  <a:gd name="T47" fmla="*/ 46 h 101"/>
                  <a:gd name="T48" fmla="*/ 3 w 139"/>
                  <a:gd name="T49" fmla="*/ 43 h 101"/>
                  <a:gd name="T50" fmla="*/ 6 w 139"/>
                  <a:gd name="T51" fmla="*/ 31 h 101"/>
                  <a:gd name="T52" fmla="*/ 10 w 139"/>
                  <a:gd name="T53" fmla="*/ 25 h 101"/>
                  <a:gd name="T54" fmla="*/ 18 w 139"/>
                  <a:gd name="T55" fmla="*/ 32 h 101"/>
                  <a:gd name="T56" fmla="*/ 19 w 139"/>
                  <a:gd name="T57" fmla="*/ 10 h 101"/>
                  <a:gd name="T58" fmla="*/ 36 w 139"/>
                  <a:gd name="T59" fmla="*/ 2 h 101"/>
                  <a:gd name="T60" fmla="*/ 48 w 139"/>
                  <a:gd name="T61" fmla="*/ 0 h 101"/>
                  <a:gd name="T62" fmla="*/ 60 w 139"/>
                  <a:gd name="T63" fmla="*/ 8 h 101"/>
                  <a:gd name="T64" fmla="*/ 65 w 139"/>
                  <a:gd name="T65" fmla="*/ 25 h 101"/>
                  <a:gd name="T66" fmla="*/ 76 w 139"/>
                  <a:gd name="T67" fmla="*/ 2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9" h="101">
                    <a:moveTo>
                      <a:pt x="76" y="22"/>
                    </a:moveTo>
                    <a:lnTo>
                      <a:pt x="83" y="20"/>
                    </a:lnTo>
                    <a:lnTo>
                      <a:pt x="89" y="23"/>
                    </a:lnTo>
                    <a:lnTo>
                      <a:pt x="92" y="22"/>
                    </a:lnTo>
                    <a:lnTo>
                      <a:pt x="106" y="25"/>
                    </a:lnTo>
                    <a:lnTo>
                      <a:pt x="111" y="20"/>
                    </a:lnTo>
                    <a:lnTo>
                      <a:pt x="118" y="22"/>
                    </a:lnTo>
                    <a:lnTo>
                      <a:pt x="124" y="19"/>
                    </a:lnTo>
                    <a:lnTo>
                      <a:pt x="127" y="22"/>
                    </a:lnTo>
                    <a:lnTo>
                      <a:pt x="132" y="28"/>
                    </a:lnTo>
                    <a:lnTo>
                      <a:pt x="129" y="32"/>
                    </a:lnTo>
                    <a:lnTo>
                      <a:pt x="132" y="35"/>
                    </a:lnTo>
                    <a:lnTo>
                      <a:pt x="133" y="38"/>
                    </a:lnTo>
                    <a:lnTo>
                      <a:pt x="139" y="46"/>
                    </a:lnTo>
                    <a:lnTo>
                      <a:pt x="124" y="48"/>
                    </a:lnTo>
                    <a:lnTo>
                      <a:pt x="126" y="58"/>
                    </a:lnTo>
                    <a:lnTo>
                      <a:pt x="117" y="61"/>
                    </a:lnTo>
                    <a:lnTo>
                      <a:pt x="115" y="72"/>
                    </a:lnTo>
                    <a:lnTo>
                      <a:pt x="111" y="72"/>
                    </a:lnTo>
                    <a:lnTo>
                      <a:pt x="106" y="75"/>
                    </a:lnTo>
                    <a:lnTo>
                      <a:pt x="112" y="86"/>
                    </a:lnTo>
                    <a:lnTo>
                      <a:pt x="109" y="90"/>
                    </a:lnTo>
                    <a:lnTo>
                      <a:pt x="100" y="101"/>
                    </a:lnTo>
                    <a:lnTo>
                      <a:pt x="94" y="101"/>
                    </a:lnTo>
                    <a:lnTo>
                      <a:pt x="85" y="101"/>
                    </a:lnTo>
                    <a:lnTo>
                      <a:pt x="82" y="99"/>
                    </a:lnTo>
                    <a:lnTo>
                      <a:pt x="85" y="93"/>
                    </a:lnTo>
                    <a:lnTo>
                      <a:pt x="89" y="90"/>
                    </a:lnTo>
                    <a:lnTo>
                      <a:pt x="83" y="79"/>
                    </a:lnTo>
                    <a:lnTo>
                      <a:pt x="77" y="83"/>
                    </a:lnTo>
                    <a:lnTo>
                      <a:pt x="67" y="84"/>
                    </a:lnTo>
                    <a:lnTo>
                      <a:pt x="60" y="83"/>
                    </a:lnTo>
                    <a:lnTo>
                      <a:pt x="62" y="87"/>
                    </a:lnTo>
                    <a:lnTo>
                      <a:pt x="54" y="89"/>
                    </a:lnTo>
                    <a:lnTo>
                      <a:pt x="51" y="84"/>
                    </a:lnTo>
                    <a:lnTo>
                      <a:pt x="54" y="79"/>
                    </a:lnTo>
                    <a:lnTo>
                      <a:pt x="48" y="76"/>
                    </a:lnTo>
                    <a:lnTo>
                      <a:pt x="39" y="72"/>
                    </a:lnTo>
                    <a:lnTo>
                      <a:pt x="36" y="67"/>
                    </a:lnTo>
                    <a:lnTo>
                      <a:pt x="32" y="73"/>
                    </a:lnTo>
                    <a:lnTo>
                      <a:pt x="19" y="70"/>
                    </a:lnTo>
                    <a:lnTo>
                      <a:pt x="16" y="67"/>
                    </a:lnTo>
                    <a:lnTo>
                      <a:pt x="18" y="61"/>
                    </a:lnTo>
                    <a:lnTo>
                      <a:pt x="12" y="55"/>
                    </a:lnTo>
                    <a:lnTo>
                      <a:pt x="13" y="49"/>
                    </a:lnTo>
                    <a:lnTo>
                      <a:pt x="12" y="46"/>
                    </a:lnTo>
                    <a:lnTo>
                      <a:pt x="9" y="49"/>
                    </a:lnTo>
                    <a:lnTo>
                      <a:pt x="0" y="46"/>
                    </a:lnTo>
                    <a:lnTo>
                      <a:pt x="0" y="43"/>
                    </a:lnTo>
                    <a:lnTo>
                      <a:pt x="3" y="43"/>
                    </a:lnTo>
                    <a:lnTo>
                      <a:pt x="6" y="38"/>
                    </a:lnTo>
                    <a:lnTo>
                      <a:pt x="6" y="31"/>
                    </a:lnTo>
                    <a:lnTo>
                      <a:pt x="3" y="28"/>
                    </a:lnTo>
                    <a:lnTo>
                      <a:pt x="10" y="25"/>
                    </a:lnTo>
                    <a:lnTo>
                      <a:pt x="15" y="28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9" y="10"/>
                    </a:lnTo>
                    <a:lnTo>
                      <a:pt x="30" y="11"/>
                    </a:lnTo>
                    <a:lnTo>
                      <a:pt x="36" y="2"/>
                    </a:lnTo>
                    <a:lnTo>
                      <a:pt x="42" y="3"/>
                    </a:lnTo>
                    <a:lnTo>
                      <a:pt x="48" y="0"/>
                    </a:lnTo>
                    <a:lnTo>
                      <a:pt x="53" y="7"/>
                    </a:lnTo>
                    <a:lnTo>
                      <a:pt x="60" y="8"/>
                    </a:lnTo>
                    <a:lnTo>
                      <a:pt x="62" y="19"/>
                    </a:lnTo>
                    <a:lnTo>
                      <a:pt x="65" y="25"/>
                    </a:lnTo>
                    <a:lnTo>
                      <a:pt x="76" y="22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6" name="Freeform 4464">
                <a:extLst>
                  <a:ext uri="{FF2B5EF4-FFF2-40B4-BE49-F238E27FC236}">
                    <a16:creationId xmlns:a16="http://schemas.microsoft.com/office/drawing/2014/main" id="{D324B1F9-47B3-5E4D-C66D-04B87CAC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708"/>
                <a:ext cx="70" cy="50"/>
              </a:xfrm>
              <a:custGeom>
                <a:avLst/>
                <a:gdLst>
                  <a:gd name="T0" fmla="*/ 83 w 139"/>
                  <a:gd name="T1" fmla="*/ 20 h 101"/>
                  <a:gd name="T2" fmla="*/ 92 w 139"/>
                  <a:gd name="T3" fmla="*/ 22 h 101"/>
                  <a:gd name="T4" fmla="*/ 111 w 139"/>
                  <a:gd name="T5" fmla="*/ 20 h 101"/>
                  <a:gd name="T6" fmla="*/ 124 w 139"/>
                  <a:gd name="T7" fmla="*/ 19 h 101"/>
                  <a:gd name="T8" fmla="*/ 132 w 139"/>
                  <a:gd name="T9" fmla="*/ 28 h 101"/>
                  <a:gd name="T10" fmla="*/ 132 w 139"/>
                  <a:gd name="T11" fmla="*/ 35 h 101"/>
                  <a:gd name="T12" fmla="*/ 139 w 139"/>
                  <a:gd name="T13" fmla="*/ 46 h 101"/>
                  <a:gd name="T14" fmla="*/ 126 w 139"/>
                  <a:gd name="T15" fmla="*/ 58 h 101"/>
                  <a:gd name="T16" fmla="*/ 115 w 139"/>
                  <a:gd name="T17" fmla="*/ 72 h 101"/>
                  <a:gd name="T18" fmla="*/ 106 w 139"/>
                  <a:gd name="T19" fmla="*/ 75 h 101"/>
                  <a:gd name="T20" fmla="*/ 109 w 139"/>
                  <a:gd name="T21" fmla="*/ 90 h 101"/>
                  <a:gd name="T22" fmla="*/ 94 w 139"/>
                  <a:gd name="T23" fmla="*/ 101 h 101"/>
                  <a:gd name="T24" fmla="*/ 82 w 139"/>
                  <a:gd name="T25" fmla="*/ 99 h 101"/>
                  <a:gd name="T26" fmla="*/ 89 w 139"/>
                  <a:gd name="T27" fmla="*/ 90 h 101"/>
                  <a:gd name="T28" fmla="*/ 77 w 139"/>
                  <a:gd name="T29" fmla="*/ 83 h 101"/>
                  <a:gd name="T30" fmla="*/ 60 w 139"/>
                  <a:gd name="T31" fmla="*/ 83 h 101"/>
                  <a:gd name="T32" fmla="*/ 54 w 139"/>
                  <a:gd name="T33" fmla="*/ 89 h 101"/>
                  <a:gd name="T34" fmla="*/ 54 w 139"/>
                  <a:gd name="T35" fmla="*/ 79 h 101"/>
                  <a:gd name="T36" fmla="*/ 39 w 139"/>
                  <a:gd name="T37" fmla="*/ 72 h 101"/>
                  <a:gd name="T38" fmla="*/ 32 w 139"/>
                  <a:gd name="T39" fmla="*/ 73 h 101"/>
                  <a:gd name="T40" fmla="*/ 16 w 139"/>
                  <a:gd name="T41" fmla="*/ 67 h 101"/>
                  <a:gd name="T42" fmla="*/ 12 w 139"/>
                  <a:gd name="T43" fmla="*/ 55 h 101"/>
                  <a:gd name="T44" fmla="*/ 12 w 139"/>
                  <a:gd name="T45" fmla="*/ 46 h 101"/>
                  <a:gd name="T46" fmla="*/ 0 w 139"/>
                  <a:gd name="T47" fmla="*/ 46 h 101"/>
                  <a:gd name="T48" fmla="*/ 3 w 139"/>
                  <a:gd name="T49" fmla="*/ 43 h 101"/>
                  <a:gd name="T50" fmla="*/ 6 w 139"/>
                  <a:gd name="T51" fmla="*/ 31 h 101"/>
                  <a:gd name="T52" fmla="*/ 10 w 139"/>
                  <a:gd name="T53" fmla="*/ 25 h 101"/>
                  <a:gd name="T54" fmla="*/ 18 w 139"/>
                  <a:gd name="T55" fmla="*/ 32 h 101"/>
                  <a:gd name="T56" fmla="*/ 19 w 139"/>
                  <a:gd name="T57" fmla="*/ 10 h 101"/>
                  <a:gd name="T58" fmla="*/ 36 w 139"/>
                  <a:gd name="T59" fmla="*/ 2 h 101"/>
                  <a:gd name="T60" fmla="*/ 48 w 139"/>
                  <a:gd name="T61" fmla="*/ 0 h 101"/>
                  <a:gd name="T62" fmla="*/ 60 w 139"/>
                  <a:gd name="T63" fmla="*/ 8 h 101"/>
                  <a:gd name="T64" fmla="*/ 65 w 139"/>
                  <a:gd name="T65" fmla="*/ 25 h 101"/>
                  <a:gd name="T66" fmla="*/ 76 w 139"/>
                  <a:gd name="T67" fmla="*/ 2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9" h="101">
                    <a:moveTo>
                      <a:pt x="76" y="22"/>
                    </a:moveTo>
                    <a:lnTo>
                      <a:pt x="83" y="20"/>
                    </a:lnTo>
                    <a:lnTo>
                      <a:pt x="89" y="23"/>
                    </a:lnTo>
                    <a:lnTo>
                      <a:pt x="92" y="22"/>
                    </a:lnTo>
                    <a:lnTo>
                      <a:pt x="106" y="25"/>
                    </a:lnTo>
                    <a:lnTo>
                      <a:pt x="111" y="20"/>
                    </a:lnTo>
                    <a:lnTo>
                      <a:pt x="118" y="22"/>
                    </a:lnTo>
                    <a:lnTo>
                      <a:pt x="124" y="19"/>
                    </a:lnTo>
                    <a:lnTo>
                      <a:pt x="127" y="22"/>
                    </a:lnTo>
                    <a:lnTo>
                      <a:pt x="132" y="28"/>
                    </a:lnTo>
                    <a:lnTo>
                      <a:pt x="129" y="32"/>
                    </a:lnTo>
                    <a:lnTo>
                      <a:pt x="132" y="35"/>
                    </a:lnTo>
                    <a:lnTo>
                      <a:pt x="133" y="38"/>
                    </a:lnTo>
                    <a:lnTo>
                      <a:pt x="139" y="46"/>
                    </a:lnTo>
                    <a:lnTo>
                      <a:pt x="124" y="48"/>
                    </a:lnTo>
                    <a:lnTo>
                      <a:pt x="126" y="58"/>
                    </a:lnTo>
                    <a:lnTo>
                      <a:pt x="117" y="61"/>
                    </a:lnTo>
                    <a:lnTo>
                      <a:pt x="115" y="72"/>
                    </a:lnTo>
                    <a:lnTo>
                      <a:pt x="111" y="72"/>
                    </a:lnTo>
                    <a:lnTo>
                      <a:pt x="106" y="75"/>
                    </a:lnTo>
                    <a:lnTo>
                      <a:pt x="112" y="86"/>
                    </a:lnTo>
                    <a:lnTo>
                      <a:pt x="109" y="90"/>
                    </a:lnTo>
                    <a:lnTo>
                      <a:pt x="100" y="101"/>
                    </a:lnTo>
                    <a:lnTo>
                      <a:pt x="94" y="101"/>
                    </a:lnTo>
                    <a:lnTo>
                      <a:pt x="85" y="101"/>
                    </a:lnTo>
                    <a:lnTo>
                      <a:pt x="82" y="99"/>
                    </a:lnTo>
                    <a:lnTo>
                      <a:pt x="85" y="93"/>
                    </a:lnTo>
                    <a:lnTo>
                      <a:pt x="89" y="90"/>
                    </a:lnTo>
                    <a:lnTo>
                      <a:pt x="83" y="79"/>
                    </a:lnTo>
                    <a:lnTo>
                      <a:pt x="77" y="83"/>
                    </a:lnTo>
                    <a:lnTo>
                      <a:pt x="67" y="84"/>
                    </a:lnTo>
                    <a:lnTo>
                      <a:pt x="60" y="83"/>
                    </a:lnTo>
                    <a:lnTo>
                      <a:pt x="62" y="87"/>
                    </a:lnTo>
                    <a:lnTo>
                      <a:pt x="54" y="89"/>
                    </a:lnTo>
                    <a:lnTo>
                      <a:pt x="51" y="84"/>
                    </a:lnTo>
                    <a:lnTo>
                      <a:pt x="54" y="79"/>
                    </a:lnTo>
                    <a:lnTo>
                      <a:pt x="48" y="76"/>
                    </a:lnTo>
                    <a:lnTo>
                      <a:pt x="39" y="72"/>
                    </a:lnTo>
                    <a:lnTo>
                      <a:pt x="36" y="67"/>
                    </a:lnTo>
                    <a:lnTo>
                      <a:pt x="32" y="73"/>
                    </a:lnTo>
                    <a:lnTo>
                      <a:pt x="19" y="70"/>
                    </a:lnTo>
                    <a:lnTo>
                      <a:pt x="16" y="67"/>
                    </a:lnTo>
                    <a:lnTo>
                      <a:pt x="18" y="61"/>
                    </a:lnTo>
                    <a:lnTo>
                      <a:pt x="12" y="55"/>
                    </a:lnTo>
                    <a:lnTo>
                      <a:pt x="13" y="49"/>
                    </a:lnTo>
                    <a:lnTo>
                      <a:pt x="12" y="46"/>
                    </a:lnTo>
                    <a:lnTo>
                      <a:pt x="9" y="49"/>
                    </a:lnTo>
                    <a:lnTo>
                      <a:pt x="0" y="46"/>
                    </a:lnTo>
                    <a:lnTo>
                      <a:pt x="0" y="43"/>
                    </a:lnTo>
                    <a:lnTo>
                      <a:pt x="3" y="43"/>
                    </a:lnTo>
                    <a:lnTo>
                      <a:pt x="6" y="38"/>
                    </a:lnTo>
                    <a:lnTo>
                      <a:pt x="6" y="31"/>
                    </a:lnTo>
                    <a:lnTo>
                      <a:pt x="3" y="28"/>
                    </a:lnTo>
                    <a:lnTo>
                      <a:pt x="10" y="25"/>
                    </a:lnTo>
                    <a:lnTo>
                      <a:pt x="15" y="28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9" y="10"/>
                    </a:lnTo>
                    <a:lnTo>
                      <a:pt x="30" y="11"/>
                    </a:lnTo>
                    <a:lnTo>
                      <a:pt x="36" y="2"/>
                    </a:lnTo>
                    <a:lnTo>
                      <a:pt x="42" y="3"/>
                    </a:lnTo>
                    <a:lnTo>
                      <a:pt x="48" y="0"/>
                    </a:lnTo>
                    <a:lnTo>
                      <a:pt x="53" y="7"/>
                    </a:lnTo>
                    <a:lnTo>
                      <a:pt x="60" y="8"/>
                    </a:lnTo>
                    <a:lnTo>
                      <a:pt x="62" y="19"/>
                    </a:lnTo>
                    <a:lnTo>
                      <a:pt x="65" y="25"/>
                    </a:lnTo>
                    <a:lnTo>
                      <a:pt x="76" y="22"/>
                    </a:lnTo>
                    <a:lnTo>
                      <a:pt x="76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7" name="Freeform 4465">
                <a:extLst>
                  <a:ext uri="{FF2B5EF4-FFF2-40B4-BE49-F238E27FC236}">
                    <a16:creationId xmlns:a16="http://schemas.microsoft.com/office/drawing/2014/main" id="{EAD0315D-A7C5-25FE-9828-AECC7DB2A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540"/>
                <a:ext cx="75" cy="103"/>
              </a:xfrm>
              <a:custGeom>
                <a:avLst/>
                <a:gdLst>
                  <a:gd name="T0" fmla="*/ 73 w 151"/>
                  <a:gd name="T1" fmla="*/ 0 h 207"/>
                  <a:gd name="T2" fmla="*/ 66 w 151"/>
                  <a:gd name="T3" fmla="*/ 9 h 207"/>
                  <a:gd name="T4" fmla="*/ 75 w 151"/>
                  <a:gd name="T5" fmla="*/ 20 h 207"/>
                  <a:gd name="T6" fmla="*/ 76 w 151"/>
                  <a:gd name="T7" fmla="*/ 33 h 207"/>
                  <a:gd name="T8" fmla="*/ 67 w 151"/>
                  <a:gd name="T9" fmla="*/ 23 h 207"/>
                  <a:gd name="T10" fmla="*/ 61 w 151"/>
                  <a:gd name="T11" fmla="*/ 27 h 207"/>
                  <a:gd name="T12" fmla="*/ 53 w 151"/>
                  <a:gd name="T13" fmla="*/ 33 h 207"/>
                  <a:gd name="T14" fmla="*/ 53 w 151"/>
                  <a:gd name="T15" fmla="*/ 44 h 207"/>
                  <a:gd name="T16" fmla="*/ 44 w 151"/>
                  <a:gd name="T17" fmla="*/ 41 h 207"/>
                  <a:gd name="T18" fmla="*/ 31 w 151"/>
                  <a:gd name="T19" fmla="*/ 41 h 207"/>
                  <a:gd name="T20" fmla="*/ 28 w 151"/>
                  <a:gd name="T21" fmla="*/ 46 h 207"/>
                  <a:gd name="T22" fmla="*/ 29 w 151"/>
                  <a:gd name="T23" fmla="*/ 67 h 207"/>
                  <a:gd name="T24" fmla="*/ 29 w 151"/>
                  <a:gd name="T25" fmla="*/ 76 h 207"/>
                  <a:gd name="T26" fmla="*/ 18 w 151"/>
                  <a:gd name="T27" fmla="*/ 78 h 207"/>
                  <a:gd name="T28" fmla="*/ 8 w 151"/>
                  <a:gd name="T29" fmla="*/ 88 h 207"/>
                  <a:gd name="T30" fmla="*/ 5 w 151"/>
                  <a:gd name="T31" fmla="*/ 100 h 207"/>
                  <a:gd name="T32" fmla="*/ 6 w 151"/>
                  <a:gd name="T33" fmla="*/ 114 h 207"/>
                  <a:gd name="T34" fmla="*/ 23 w 151"/>
                  <a:gd name="T35" fmla="*/ 114 h 207"/>
                  <a:gd name="T36" fmla="*/ 14 w 151"/>
                  <a:gd name="T37" fmla="*/ 129 h 207"/>
                  <a:gd name="T38" fmla="*/ 26 w 151"/>
                  <a:gd name="T39" fmla="*/ 140 h 207"/>
                  <a:gd name="T40" fmla="*/ 31 w 151"/>
                  <a:gd name="T41" fmla="*/ 143 h 207"/>
                  <a:gd name="T42" fmla="*/ 25 w 151"/>
                  <a:gd name="T43" fmla="*/ 154 h 207"/>
                  <a:gd name="T44" fmla="*/ 17 w 151"/>
                  <a:gd name="T45" fmla="*/ 160 h 207"/>
                  <a:gd name="T46" fmla="*/ 28 w 151"/>
                  <a:gd name="T47" fmla="*/ 170 h 207"/>
                  <a:gd name="T48" fmla="*/ 41 w 151"/>
                  <a:gd name="T49" fmla="*/ 173 h 207"/>
                  <a:gd name="T50" fmla="*/ 44 w 151"/>
                  <a:gd name="T51" fmla="*/ 182 h 207"/>
                  <a:gd name="T52" fmla="*/ 53 w 151"/>
                  <a:gd name="T53" fmla="*/ 187 h 207"/>
                  <a:gd name="T54" fmla="*/ 46 w 151"/>
                  <a:gd name="T55" fmla="*/ 198 h 207"/>
                  <a:gd name="T56" fmla="*/ 56 w 151"/>
                  <a:gd name="T57" fmla="*/ 204 h 207"/>
                  <a:gd name="T58" fmla="*/ 64 w 151"/>
                  <a:gd name="T59" fmla="*/ 202 h 207"/>
                  <a:gd name="T60" fmla="*/ 73 w 151"/>
                  <a:gd name="T61" fmla="*/ 201 h 207"/>
                  <a:gd name="T62" fmla="*/ 85 w 151"/>
                  <a:gd name="T63" fmla="*/ 207 h 207"/>
                  <a:gd name="T64" fmla="*/ 117 w 151"/>
                  <a:gd name="T65" fmla="*/ 192 h 207"/>
                  <a:gd name="T66" fmla="*/ 123 w 151"/>
                  <a:gd name="T67" fmla="*/ 178 h 207"/>
                  <a:gd name="T68" fmla="*/ 135 w 151"/>
                  <a:gd name="T69" fmla="*/ 182 h 207"/>
                  <a:gd name="T70" fmla="*/ 151 w 151"/>
                  <a:gd name="T71" fmla="*/ 181 h 207"/>
                  <a:gd name="T72" fmla="*/ 134 w 151"/>
                  <a:gd name="T73" fmla="*/ 167 h 207"/>
                  <a:gd name="T74" fmla="*/ 132 w 151"/>
                  <a:gd name="T75" fmla="*/ 157 h 207"/>
                  <a:gd name="T76" fmla="*/ 131 w 151"/>
                  <a:gd name="T77" fmla="*/ 146 h 207"/>
                  <a:gd name="T78" fmla="*/ 128 w 151"/>
                  <a:gd name="T79" fmla="*/ 129 h 207"/>
                  <a:gd name="T80" fmla="*/ 111 w 151"/>
                  <a:gd name="T81" fmla="*/ 129 h 207"/>
                  <a:gd name="T82" fmla="*/ 93 w 151"/>
                  <a:gd name="T83" fmla="*/ 134 h 207"/>
                  <a:gd name="T84" fmla="*/ 88 w 151"/>
                  <a:gd name="T85" fmla="*/ 129 h 207"/>
                  <a:gd name="T86" fmla="*/ 96 w 151"/>
                  <a:gd name="T87" fmla="*/ 111 h 207"/>
                  <a:gd name="T88" fmla="*/ 96 w 151"/>
                  <a:gd name="T89" fmla="*/ 96 h 207"/>
                  <a:gd name="T90" fmla="*/ 96 w 151"/>
                  <a:gd name="T91" fmla="*/ 91 h 207"/>
                  <a:gd name="T92" fmla="*/ 105 w 151"/>
                  <a:gd name="T93" fmla="*/ 79 h 207"/>
                  <a:gd name="T94" fmla="*/ 91 w 151"/>
                  <a:gd name="T95" fmla="*/ 67 h 207"/>
                  <a:gd name="T96" fmla="*/ 91 w 151"/>
                  <a:gd name="T97" fmla="*/ 59 h 207"/>
                  <a:gd name="T98" fmla="*/ 97 w 151"/>
                  <a:gd name="T99" fmla="*/ 53 h 207"/>
                  <a:gd name="T100" fmla="*/ 103 w 151"/>
                  <a:gd name="T101" fmla="*/ 47 h 207"/>
                  <a:gd name="T102" fmla="*/ 110 w 151"/>
                  <a:gd name="T103" fmla="*/ 43 h 207"/>
                  <a:gd name="T104" fmla="*/ 99 w 151"/>
                  <a:gd name="T105" fmla="*/ 30 h 207"/>
                  <a:gd name="T106" fmla="*/ 96 w 151"/>
                  <a:gd name="T107" fmla="*/ 21 h 207"/>
                  <a:gd name="T108" fmla="*/ 88 w 151"/>
                  <a:gd name="T109" fmla="*/ 3 h 207"/>
                  <a:gd name="T110" fmla="*/ 85 w 151"/>
                  <a:gd name="T111" fmla="*/ 12 h 207"/>
                  <a:gd name="T112" fmla="*/ 73 w 151"/>
                  <a:gd name="T113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1" h="207">
                    <a:moveTo>
                      <a:pt x="73" y="0"/>
                    </a:moveTo>
                    <a:lnTo>
                      <a:pt x="73" y="0"/>
                    </a:lnTo>
                    <a:lnTo>
                      <a:pt x="73" y="3"/>
                    </a:lnTo>
                    <a:lnTo>
                      <a:pt x="66" y="9"/>
                    </a:lnTo>
                    <a:lnTo>
                      <a:pt x="72" y="20"/>
                    </a:lnTo>
                    <a:lnTo>
                      <a:pt x="75" y="20"/>
                    </a:lnTo>
                    <a:lnTo>
                      <a:pt x="76" y="24"/>
                    </a:lnTo>
                    <a:lnTo>
                      <a:pt x="76" y="33"/>
                    </a:lnTo>
                    <a:lnTo>
                      <a:pt x="70" y="27"/>
                    </a:lnTo>
                    <a:lnTo>
                      <a:pt x="67" y="23"/>
                    </a:lnTo>
                    <a:lnTo>
                      <a:pt x="59" y="24"/>
                    </a:lnTo>
                    <a:lnTo>
                      <a:pt x="61" y="27"/>
                    </a:lnTo>
                    <a:lnTo>
                      <a:pt x="55" y="33"/>
                    </a:lnTo>
                    <a:lnTo>
                      <a:pt x="53" y="33"/>
                    </a:lnTo>
                    <a:lnTo>
                      <a:pt x="56" y="41"/>
                    </a:lnTo>
                    <a:lnTo>
                      <a:pt x="53" y="44"/>
                    </a:lnTo>
                    <a:lnTo>
                      <a:pt x="50" y="41"/>
                    </a:lnTo>
                    <a:lnTo>
                      <a:pt x="44" y="41"/>
                    </a:lnTo>
                    <a:lnTo>
                      <a:pt x="41" y="43"/>
                    </a:lnTo>
                    <a:lnTo>
                      <a:pt x="31" y="41"/>
                    </a:lnTo>
                    <a:lnTo>
                      <a:pt x="32" y="44"/>
                    </a:lnTo>
                    <a:lnTo>
                      <a:pt x="28" y="46"/>
                    </a:lnTo>
                    <a:lnTo>
                      <a:pt x="26" y="59"/>
                    </a:lnTo>
                    <a:lnTo>
                      <a:pt x="29" y="67"/>
                    </a:lnTo>
                    <a:lnTo>
                      <a:pt x="31" y="73"/>
                    </a:lnTo>
                    <a:lnTo>
                      <a:pt x="29" y="76"/>
                    </a:lnTo>
                    <a:lnTo>
                      <a:pt x="23" y="81"/>
                    </a:lnTo>
                    <a:lnTo>
                      <a:pt x="18" y="78"/>
                    </a:lnTo>
                    <a:lnTo>
                      <a:pt x="11" y="76"/>
                    </a:lnTo>
                    <a:lnTo>
                      <a:pt x="8" y="88"/>
                    </a:lnTo>
                    <a:lnTo>
                      <a:pt x="0" y="99"/>
                    </a:lnTo>
                    <a:lnTo>
                      <a:pt x="5" y="100"/>
                    </a:lnTo>
                    <a:lnTo>
                      <a:pt x="8" y="106"/>
                    </a:lnTo>
                    <a:lnTo>
                      <a:pt x="6" y="114"/>
                    </a:lnTo>
                    <a:lnTo>
                      <a:pt x="8" y="117"/>
                    </a:lnTo>
                    <a:lnTo>
                      <a:pt x="23" y="114"/>
                    </a:lnTo>
                    <a:lnTo>
                      <a:pt x="23" y="117"/>
                    </a:lnTo>
                    <a:lnTo>
                      <a:pt x="14" y="129"/>
                    </a:lnTo>
                    <a:lnTo>
                      <a:pt x="18" y="137"/>
                    </a:lnTo>
                    <a:lnTo>
                      <a:pt x="26" y="140"/>
                    </a:lnTo>
                    <a:lnTo>
                      <a:pt x="34" y="140"/>
                    </a:lnTo>
                    <a:lnTo>
                      <a:pt x="31" y="143"/>
                    </a:lnTo>
                    <a:lnTo>
                      <a:pt x="29" y="154"/>
                    </a:lnTo>
                    <a:lnTo>
                      <a:pt x="25" y="154"/>
                    </a:lnTo>
                    <a:lnTo>
                      <a:pt x="18" y="157"/>
                    </a:lnTo>
                    <a:lnTo>
                      <a:pt x="17" y="160"/>
                    </a:lnTo>
                    <a:lnTo>
                      <a:pt x="23" y="164"/>
                    </a:lnTo>
                    <a:lnTo>
                      <a:pt x="28" y="170"/>
                    </a:lnTo>
                    <a:lnTo>
                      <a:pt x="35" y="167"/>
                    </a:lnTo>
                    <a:lnTo>
                      <a:pt x="41" y="173"/>
                    </a:lnTo>
                    <a:lnTo>
                      <a:pt x="44" y="173"/>
                    </a:lnTo>
                    <a:lnTo>
                      <a:pt x="44" y="182"/>
                    </a:lnTo>
                    <a:lnTo>
                      <a:pt x="53" y="184"/>
                    </a:lnTo>
                    <a:lnTo>
                      <a:pt x="53" y="187"/>
                    </a:lnTo>
                    <a:lnTo>
                      <a:pt x="46" y="195"/>
                    </a:lnTo>
                    <a:lnTo>
                      <a:pt x="46" y="198"/>
                    </a:lnTo>
                    <a:lnTo>
                      <a:pt x="53" y="205"/>
                    </a:lnTo>
                    <a:lnTo>
                      <a:pt x="56" y="204"/>
                    </a:lnTo>
                    <a:lnTo>
                      <a:pt x="61" y="201"/>
                    </a:lnTo>
                    <a:lnTo>
                      <a:pt x="64" y="202"/>
                    </a:lnTo>
                    <a:lnTo>
                      <a:pt x="69" y="198"/>
                    </a:lnTo>
                    <a:lnTo>
                      <a:pt x="73" y="201"/>
                    </a:lnTo>
                    <a:lnTo>
                      <a:pt x="82" y="202"/>
                    </a:lnTo>
                    <a:lnTo>
                      <a:pt x="85" y="207"/>
                    </a:lnTo>
                    <a:lnTo>
                      <a:pt x="102" y="201"/>
                    </a:lnTo>
                    <a:lnTo>
                      <a:pt x="117" y="192"/>
                    </a:lnTo>
                    <a:lnTo>
                      <a:pt x="120" y="176"/>
                    </a:lnTo>
                    <a:lnTo>
                      <a:pt x="123" y="178"/>
                    </a:lnTo>
                    <a:lnTo>
                      <a:pt x="128" y="173"/>
                    </a:lnTo>
                    <a:lnTo>
                      <a:pt x="135" y="182"/>
                    </a:lnTo>
                    <a:lnTo>
                      <a:pt x="144" y="179"/>
                    </a:lnTo>
                    <a:lnTo>
                      <a:pt x="151" y="181"/>
                    </a:lnTo>
                    <a:lnTo>
                      <a:pt x="151" y="170"/>
                    </a:lnTo>
                    <a:lnTo>
                      <a:pt x="134" y="167"/>
                    </a:lnTo>
                    <a:lnTo>
                      <a:pt x="131" y="163"/>
                    </a:lnTo>
                    <a:lnTo>
                      <a:pt x="132" y="157"/>
                    </a:lnTo>
                    <a:lnTo>
                      <a:pt x="128" y="154"/>
                    </a:lnTo>
                    <a:lnTo>
                      <a:pt x="131" y="146"/>
                    </a:lnTo>
                    <a:lnTo>
                      <a:pt x="128" y="143"/>
                    </a:lnTo>
                    <a:lnTo>
                      <a:pt x="128" y="129"/>
                    </a:lnTo>
                    <a:lnTo>
                      <a:pt x="116" y="131"/>
                    </a:lnTo>
                    <a:lnTo>
                      <a:pt x="111" y="129"/>
                    </a:lnTo>
                    <a:lnTo>
                      <a:pt x="105" y="129"/>
                    </a:lnTo>
                    <a:lnTo>
                      <a:pt x="93" y="134"/>
                    </a:lnTo>
                    <a:lnTo>
                      <a:pt x="90" y="134"/>
                    </a:lnTo>
                    <a:lnTo>
                      <a:pt x="88" y="129"/>
                    </a:lnTo>
                    <a:lnTo>
                      <a:pt x="93" y="119"/>
                    </a:lnTo>
                    <a:lnTo>
                      <a:pt x="96" y="111"/>
                    </a:lnTo>
                    <a:lnTo>
                      <a:pt x="93" y="106"/>
                    </a:lnTo>
                    <a:lnTo>
                      <a:pt x="96" y="96"/>
                    </a:lnTo>
                    <a:lnTo>
                      <a:pt x="93" y="93"/>
                    </a:lnTo>
                    <a:lnTo>
                      <a:pt x="96" y="91"/>
                    </a:lnTo>
                    <a:lnTo>
                      <a:pt x="102" y="85"/>
                    </a:lnTo>
                    <a:lnTo>
                      <a:pt x="105" y="79"/>
                    </a:lnTo>
                    <a:lnTo>
                      <a:pt x="97" y="71"/>
                    </a:lnTo>
                    <a:lnTo>
                      <a:pt x="91" y="67"/>
                    </a:lnTo>
                    <a:lnTo>
                      <a:pt x="88" y="64"/>
                    </a:lnTo>
                    <a:lnTo>
                      <a:pt x="91" y="59"/>
                    </a:lnTo>
                    <a:lnTo>
                      <a:pt x="96" y="58"/>
                    </a:lnTo>
                    <a:lnTo>
                      <a:pt x="97" y="53"/>
                    </a:lnTo>
                    <a:lnTo>
                      <a:pt x="103" y="53"/>
                    </a:lnTo>
                    <a:lnTo>
                      <a:pt x="103" y="47"/>
                    </a:lnTo>
                    <a:lnTo>
                      <a:pt x="108" y="43"/>
                    </a:lnTo>
                    <a:lnTo>
                      <a:pt x="110" y="43"/>
                    </a:lnTo>
                    <a:lnTo>
                      <a:pt x="107" y="30"/>
                    </a:lnTo>
                    <a:lnTo>
                      <a:pt x="99" y="30"/>
                    </a:lnTo>
                    <a:lnTo>
                      <a:pt x="94" y="24"/>
                    </a:lnTo>
                    <a:lnTo>
                      <a:pt x="96" y="21"/>
                    </a:lnTo>
                    <a:lnTo>
                      <a:pt x="88" y="8"/>
                    </a:lnTo>
                    <a:lnTo>
                      <a:pt x="88" y="3"/>
                    </a:lnTo>
                    <a:lnTo>
                      <a:pt x="87" y="8"/>
                    </a:lnTo>
                    <a:lnTo>
                      <a:pt x="85" y="12"/>
                    </a:lnTo>
                    <a:lnTo>
                      <a:pt x="78" y="12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8" name="Freeform 4466">
                <a:extLst>
                  <a:ext uri="{FF2B5EF4-FFF2-40B4-BE49-F238E27FC236}">
                    <a16:creationId xmlns:a16="http://schemas.microsoft.com/office/drawing/2014/main" id="{70477554-F4F0-6E2E-60F5-C703D3198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540"/>
                <a:ext cx="75" cy="103"/>
              </a:xfrm>
              <a:custGeom>
                <a:avLst/>
                <a:gdLst>
                  <a:gd name="T0" fmla="*/ 78 w 151"/>
                  <a:gd name="T1" fmla="*/ 12 h 207"/>
                  <a:gd name="T2" fmla="*/ 87 w 151"/>
                  <a:gd name="T3" fmla="*/ 8 h 207"/>
                  <a:gd name="T4" fmla="*/ 88 w 151"/>
                  <a:gd name="T5" fmla="*/ 8 h 207"/>
                  <a:gd name="T6" fmla="*/ 94 w 151"/>
                  <a:gd name="T7" fmla="*/ 24 h 207"/>
                  <a:gd name="T8" fmla="*/ 107 w 151"/>
                  <a:gd name="T9" fmla="*/ 30 h 207"/>
                  <a:gd name="T10" fmla="*/ 108 w 151"/>
                  <a:gd name="T11" fmla="*/ 43 h 207"/>
                  <a:gd name="T12" fmla="*/ 103 w 151"/>
                  <a:gd name="T13" fmla="*/ 53 h 207"/>
                  <a:gd name="T14" fmla="*/ 96 w 151"/>
                  <a:gd name="T15" fmla="*/ 58 h 207"/>
                  <a:gd name="T16" fmla="*/ 88 w 151"/>
                  <a:gd name="T17" fmla="*/ 64 h 207"/>
                  <a:gd name="T18" fmla="*/ 97 w 151"/>
                  <a:gd name="T19" fmla="*/ 71 h 207"/>
                  <a:gd name="T20" fmla="*/ 102 w 151"/>
                  <a:gd name="T21" fmla="*/ 85 h 207"/>
                  <a:gd name="T22" fmla="*/ 93 w 151"/>
                  <a:gd name="T23" fmla="*/ 93 h 207"/>
                  <a:gd name="T24" fmla="*/ 93 w 151"/>
                  <a:gd name="T25" fmla="*/ 106 h 207"/>
                  <a:gd name="T26" fmla="*/ 93 w 151"/>
                  <a:gd name="T27" fmla="*/ 119 h 207"/>
                  <a:gd name="T28" fmla="*/ 90 w 151"/>
                  <a:gd name="T29" fmla="*/ 134 h 207"/>
                  <a:gd name="T30" fmla="*/ 105 w 151"/>
                  <a:gd name="T31" fmla="*/ 129 h 207"/>
                  <a:gd name="T32" fmla="*/ 116 w 151"/>
                  <a:gd name="T33" fmla="*/ 131 h 207"/>
                  <a:gd name="T34" fmla="*/ 128 w 151"/>
                  <a:gd name="T35" fmla="*/ 143 h 207"/>
                  <a:gd name="T36" fmla="*/ 128 w 151"/>
                  <a:gd name="T37" fmla="*/ 154 h 207"/>
                  <a:gd name="T38" fmla="*/ 131 w 151"/>
                  <a:gd name="T39" fmla="*/ 163 h 207"/>
                  <a:gd name="T40" fmla="*/ 151 w 151"/>
                  <a:gd name="T41" fmla="*/ 170 h 207"/>
                  <a:gd name="T42" fmla="*/ 144 w 151"/>
                  <a:gd name="T43" fmla="*/ 179 h 207"/>
                  <a:gd name="T44" fmla="*/ 128 w 151"/>
                  <a:gd name="T45" fmla="*/ 173 h 207"/>
                  <a:gd name="T46" fmla="*/ 120 w 151"/>
                  <a:gd name="T47" fmla="*/ 176 h 207"/>
                  <a:gd name="T48" fmla="*/ 102 w 151"/>
                  <a:gd name="T49" fmla="*/ 201 h 207"/>
                  <a:gd name="T50" fmla="*/ 82 w 151"/>
                  <a:gd name="T51" fmla="*/ 202 h 207"/>
                  <a:gd name="T52" fmla="*/ 69 w 151"/>
                  <a:gd name="T53" fmla="*/ 198 h 207"/>
                  <a:gd name="T54" fmla="*/ 61 w 151"/>
                  <a:gd name="T55" fmla="*/ 201 h 207"/>
                  <a:gd name="T56" fmla="*/ 53 w 151"/>
                  <a:gd name="T57" fmla="*/ 205 h 207"/>
                  <a:gd name="T58" fmla="*/ 46 w 151"/>
                  <a:gd name="T59" fmla="*/ 195 h 207"/>
                  <a:gd name="T60" fmla="*/ 53 w 151"/>
                  <a:gd name="T61" fmla="*/ 184 h 207"/>
                  <a:gd name="T62" fmla="*/ 44 w 151"/>
                  <a:gd name="T63" fmla="*/ 173 h 207"/>
                  <a:gd name="T64" fmla="*/ 35 w 151"/>
                  <a:gd name="T65" fmla="*/ 167 h 207"/>
                  <a:gd name="T66" fmla="*/ 23 w 151"/>
                  <a:gd name="T67" fmla="*/ 164 h 207"/>
                  <a:gd name="T68" fmla="*/ 18 w 151"/>
                  <a:gd name="T69" fmla="*/ 157 h 207"/>
                  <a:gd name="T70" fmla="*/ 29 w 151"/>
                  <a:gd name="T71" fmla="*/ 154 h 207"/>
                  <a:gd name="T72" fmla="*/ 34 w 151"/>
                  <a:gd name="T73" fmla="*/ 140 h 207"/>
                  <a:gd name="T74" fmla="*/ 18 w 151"/>
                  <a:gd name="T75" fmla="*/ 137 h 207"/>
                  <a:gd name="T76" fmla="*/ 23 w 151"/>
                  <a:gd name="T77" fmla="*/ 117 h 207"/>
                  <a:gd name="T78" fmla="*/ 8 w 151"/>
                  <a:gd name="T79" fmla="*/ 117 h 207"/>
                  <a:gd name="T80" fmla="*/ 8 w 151"/>
                  <a:gd name="T81" fmla="*/ 106 h 207"/>
                  <a:gd name="T82" fmla="*/ 0 w 151"/>
                  <a:gd name="T83" fmla="*/ 99 h 207"/>
                  <a:gd name="T84" fmla="*/ 11 w 151"/>
                  <a:gd name="T85" fmla="*/ 76 h 207"/>
                  <a:gd name="T86" fmla="*/ 23 w 151"/>
                  <a:gd name="T87" fmla="*/ 81 h 207"/>
                  <a:gd name="T88" fmla="*/ 31 w 151"/>
                  <a:gd name="T89" fmla="*/ 73 h 207"/>
                  <a:gd name="T90" fmla="*/ 26 w 151"/>
                  <a:gd name="T91" fmla="*/ 59 h 207"/>
                  <a:gd name="T92" fmla="*/ 32 w 151"/>
                  <a:gd name="T93" fmla="*/ 44 h 207"/>
                  <a:gd name="T94" fmla="*/ 41 w 151"/>
                  <a:gd name="T95" fmla="*/ 43 h 207"/>
                  <a:gd name="T96" fmla="*/ 50 w 151"/>
                  <a:gd name="T97" fmla="*/ 41 h 207"/>
                  <a:gd name="T98" fmla="*/ 56 w 151"/>
                  <a:gd name="T99" fmla="*/ 41 h 207"/>
                  <a:gd name="T100" fmla="*/ 55 w 151"/>
                  <a:gd name="T101" fmla="*/ 33 h 207"/>
                  <a:gd name="T102" fmla="*/ 59 w 151"/>
                  <a:gd name="T103" fmla="*/ 24 h 207"/>
                  <a:gd name="T104" fmla="*/ 70 w 151"/>
                  <a:gd name="T105" fmla="*/ 27 h 207"/>
                  <a:gd name="T106" fmla="*/ 76 w 151"/>
                  <a:gd name="T107" fmla="*/ 24 h 207"/>
                  <a:gd name="T108" fmla="*/ 72 w 151"/>
                  <a:gd name="T109" fmla="*/ 20 h 207"/>
                  <a:gd name="T110" fmla="*/ 73 w 151"/>
                  <a:gd name="T111" fmla="*/ 3 h 207"/>
                  <a:gd name="T112" fmla="*/ 73 w 151"/>
                  <a:gd name="T113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1" h="207">
                    <a:moveTo>
                      <a:pt x="73" y="0"/>
                    </a:moveTo>
                    <a:lnTo>
                      <a:pt x="78" y="12"/>
                    </a:lnTo>
                    <a:lnTo>
                      <a:pt x="85" y="12"/>
                    </a:lnTo>
                    <a:lnTo>
                      <a:pt x="87" y="8"/>
                    </a:lnTo>
                    <a:lnTo>
                      <a:pt x="88" y="3"/>
                    </a:lnTo>
                    <a:lnTo>
                      <a:pt x="88" y="8"/>
                    </a:lnTo>
                    <a:lnTo>
                      <a:pt x="96" y="21"/>
                    </a:lnTo>
                    <a:lnTo>
                      <a:pt x="94" y="24"/>
                    </a:lnTo>
                    <a:lnTo>
                      <a:pt x="99" y="30"/>
                    </a:lnTo>
                    <a:lnTo>
                      <a:pt x="107" y="30"/>
                    </a:lnTo>
                    <a:lnTo>
                      <a:pt x="110" y="43"/>
                    </a:lnTo>
                    <a:lnTo>
                      <a:pt x="108" y="43"/>
                    </a:lnTo>
                    <a:lnTo>
                      <a:pt x="103" y="47"/>
                    </a:lnTo>
                    <a:lnTo>
                      <a:pt x="103" y="53"/>
                    </a:lnTo>
                    <a:lnTo>
                      <a:pt x="97" y="53"/>
                    </a:lnTo>
                    <a:lnTo>
                      <a:pt x="96" y="58"/>
                    </a:lnTo>
                    <a:lnTo>
                      <a:pt x="91" y="59"/>
                    </a:lnTo>
                    <a:lnTo>
                      <a:pt x="88" y="64"/>
                    </a:lnTo>
                    <a:lnTo>
                      <a:pt x="91" y="67"/>
                    </a:lnTo>
                    <a:lnTo>
                      <a:pt x="97" y="71"/>
                    </a:lnTo>
                    <a:lnTo>
                      <a:pt x="105" y="79"/>
                    </a:lnTo>
                    <a:lnTo>
                      <a:pt x="102" y="85"/>
                    </a:lnTo>
                    <a:lnTo>
                      <a:pt x="96" y="91"/>
                    </a:lnTo>
                    <a:lnTo>
                      <a:pt x="93" y="93"/>
                    </a:lnTo>
                    <a:lnTo>
                      <a:pt x="96" y="96"/>
                    </a:lnTo>
                    <a:lnTo>
                      <a:pt x="93" y="106"/>
                    </a:lnTo>
                    <a:lnTo>
                      <a:pt x="96" y="111"/>
                    </a:lnTo>
                    <a:lnTo>
                      <a:pt x="93" y="119"/>
                    </a:lnTo>
                    <a:lnTo>
                      <a:pt x="88" y="129"/>
                    </a:lnTo>
                    <a:lnTo>
                      <a:pt x="90" y="134"/>
                    </a:lnTo>
                    <a:lnTo>
                      <a:pt x="93" y="134"/>
                    </a:lnTo>
                    <a:lnTo>
                      <a:pt x="105" y="129"/>
                    </a:lnTo>
                    <a:lnTo>
                      <a:pt x="111" y="129"/>
                    </a:lnTo>
                    <a:lnTo>
                      <a:pt x="116" y="131"/>
                    </a:lnTo>
                    <a:lnTo>
                      <a:pt x="128" y="129"/>
                    </a:lnTo>
                    <a:lnTo>
                      <a:pt x="128" y="143"/>
                    </a:lnTo>
                    <a:lnTo>
                      <a:pt x="131" y="146"/>
                    </a:lnTo>
                    <a:lnTo>
                      <a:pt x="128" y="154"/>
                    </a:lnTo>
                    <a:lnTo>
                      <a:pt x="132" y="157"/>
                    </a:lnTo>
                    <a:lnTo>
                      <a:pt x="131" y="163"/>
                    </a:lnTo>
                    <a:lnTo>
                      <a:pt x="134" y="167"/>
                    </a:lnTo>
                    <a:lnTo>
                      <a:pt x="151" y="170"/>
                    </a:lnTo>
                    <a:lnTo>
                      <a:pt x="151" y="181"/>
                    </a:lnTo>
                    <a:lnTo>
                      <a:pt x="144" y="179"/>
                    </a:lnTo>
                    <a:lnTo>
                      <a:pt x="135" y="182"/>
                    </a:lnTo>
                    <a:lnTo>
                      <a:pt x="128" y="173"/>
                    </a:lnTo>
                    <a:lnTo>
                      <a:pt x="123" y="178"/>
                    </a:lnTo>
                    <a:lnTo>
                      <a:pt x="120" y="176"/>
                    </a:lnTo>
                    <a:lnTo>
                      <a:pt x="117" y="192"/>
                    </a:lnTo>
                    <a:lnTo>
                      <a:pt x="102" y="201"/>
                    </a:lnTo>
                    <a:lnTo>
                      <a:pt x="85" y="207"/>
                    </a:lnTo>
                    <a:lnTo>
                      <a:pt x="82" y="202"/>
                    </a:lnTo>
                    <a:lnTo>
                      <a:pt x="73" y="201"/>
                    </a:lnTo>
                    <a:lnTo>
                      <a:pt x="69" y="198"/>
                    </a:lnTo>
                    <a:lnTo>
                      <a:pt x="64" y="202"/>
                    </a:lnTo>
                    <a:lnTo>
                      <a:pt x="61" y="201"/>
                    </a:lnTo>
                    <a:lnTo>
                      <a:pt x="56" y="204"/>
                    </a:lnTo>
                    <a:lnTo>
                      <a:pt x="53" y="205"/>
                    </a:lnTo>
                    <a:lnTo>
                      <a:pt x="46" y="198"/>
                    </a:lnTo>
                    <a:lnTo>
                      <a:pt x="46" y="195"/>
                    </a:lnTo>
                    <a:lnTo>
                      <a:pt x="53" y="187"/>
                    </a:lnTo>
                    <a:lnTo>
                      <a:pt x="53" y="184"/>
                    </a:lnTo>
                    <a:lnTo>
                      <a:pt x="44" y="182"/>
                    </a:lnTo>
                    <a:lnTo>
                      <a:pt x="44" y="173"/>
                    </a:lnTo>
                    <a:lnTo>
                      <a:pt x="41" y="173"/>
                    </a:lnTo>
                    <a:lnTo>
                      <a:pt x="35" y="167"/>
                    </a:lnTo>
                    <a:lnTo>
                      <a:pt x="28" y="170"/>
                    </a:lnTo>
                    <a:lnTo>
                      <a:pt x="23" y="164"/>
                    </a:lnTo>
                    <a:lnTo>
                      <a:pt x="17" y="160"/>
                    </a:lnTo>
                    <a:lnTo>
                      <a:pt x="18" y="157"/>
                    </a:lnTo>
                    <a:lnTo>
                      <a:pt x="25" y="154"/>
                    </a:lnTo>
                    <a:lnTo>
                      <a:pt x="29" y="154"/>
                    </a:lnTo>
                    <a:lnTo>
                      <a:pt x="31" y="143"/>
                    </a:lnTo>
                    <a:lnTo>
                      <a:pt x="34" y="140"/>
                    </a:lnTo>
                    <a:lnTo>
                      <a:pt x="26" y="140"/>
                    </a:lnTo>
                    <a:lnTo>
                      <a:pt x="18" y="137"/>
                    </a:lnTo>
                    <a:lnTo>
                      <a:pt x="14" y="129"/>
                    </a:lnTo>
                    <a:lnTo>
                      <a:pt x="23" y="117"/>
                    </a:lnTo>
                    <a:lnTo>
                      <a:pt x="23" y="114"/>
                    </a:lnTo>
                    <a:lnTo>
                      <a:pt x="8" y="117"/>
                    </a:lnTo>
                    <a:lnTo>
                      <a:pt x="6" y="114"/>
                    </a:lnTo>
                    <a:lnTo>
                      <a:pt x="8" y="106"/>
                    </a:lnTo>
                    <a:lnTo>
                      <a:pt x="5" y="100"/>
                    </a:lnTo>
                    <a:lnTo>
                      <a:pt x="0" y="99"/>
                    </a:lnTo>
                    <a:lnTo>
                      <a:pt x="8" y="88"/>
                    </a:lnTo>
                    <a:lnTo>
                      <a:pt x="11" y="76"/>
                    </a:lnTo>
                    <a:lnTo>
                      <a:pt x="18" y="78"/>
                    </a:lnTo>
                    <a:lnTo>
                      <a:pt x="23" y="81"/>
                    </a:lnTo>
                    <a:lnTo>
                      <a:pt x="29" y="76"/>
                    </a:lnTo>
                    <a:lnTo>
                      <a:pt x="31" y="73"/>
                    </a:lnTo>
                    <a:lnTo>
                      <a:pt x="29" y="67"/>
                    </a:lnTo>
                    <a:lnTo>
                      <a:pt x="26" y="59"/>
                    </a:lnTo>
                    <a:lnTo>
                      <a:pt x="28" y="46"/>
                    </a:lnTo>
                    <a:lnTo>
                      <a:pt x="32" y="44"/>
                    </a:lnTo>
                    <a:lnTo>
                      <a:pt x="31" y="41"/>
                    </a:lnTo>
                    <a:lnTo>
                      <a:pt x="41" y="43"/>
                    </a:lnTo>
                    <a:lnTo>
                      <a:pt x="44" y="41"/>
                    </a:lnTo>
                    <a:lnTo>
                      <a:pt x="50" y="41"/>
                    </a:lnTo>
                    <a:lnTo>
                      <a:pt x="53" y="44"/>
                    </a:lnTo>
                    <a:lnTo>
                      <a:pt x="56" y="41"/>
                    </a:lnTo>
                    <a:lnTo>
                      <a:pt x="53" y="33"/>
                    </a:lnTo>
                    <a:lnTo>
                      <a:pt x="55" y="33"/>
                    </a:lnTo>
                    <a:lnTo>
                      <a:pt x="61" y="27"/>
                    </a:lnTo>
                    <a:lnTo>
                      <a:pt x="59" y="24"/>
                    </a:lnTo>
                    <a:lnTo>
                      <a:pt x="67" y="23"/>
                    </a:lnTo>
                    <a:lnTo>
                      <a:pt x="70" y="27"/>
                    </a:lnTo>
                    <a:lnTo>
                      <a:pt x="76" y="33"/>
                    </a:lnTo>
                    <a:lnTo>
                      <a:pt x="76" y="24"/>
                    </a:lnTo>
                    <a:lnTo>
                      <a:pt x="75" y="20"/>
                    </a:lnTo>
                    <a:lnTo>
                      <a:pt x="72" y="20"/>
                    </a:lnTo>
                    <a:lnTo>
                      <a:pt x="66" y="9"/>
                    </a:lnTo>
                    <a:lnTo>
                      <a:pt x="73" y="3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9" name="Freeform 4467">
                <a:extLst>
                  <a:ext uri="{FF2B5EF4-FFF2-40B4-BE49-F238E27FC236}">
                    <a16:creationId xmlns:a16="http://schemas.microsoft.com/office/drawing/2014/main" id="{36BC9EAB-0440-6A70-15F8-A5D203A14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540"/>
                <a:ext cx="75" cy="103"/>
              </a:xfrm>
              <a:custGeom>
                <a:avLst/>
                <a:gdLst>
                  <a:gd name="T0" fmla="*/ 78 w 151"/>
                  <a:gd name="T1" fmla="*/ 12 h 207"/>
                  <a:gd name="T2" fmla="*/ 87 w 151"/>
                  <a:gd name="T3" fmla="*/ 8 h 207"/>
                  <a:gd name="T4" fmla="*/ 88 w 151"/>
                  <a:gd name="T5" fmla="*/ 8 h 207"/>
                  <a:gd name="T6" fmla="*/ 94 w 151"/>
                  <a:gd name="T7" fmla="*/ 24 h 207"/>
                  <a:gd name="T8" fmla="*/ 107 w 151"/>
                  <a:gd name="T9" fmla="*/ 30 h 207"/>
                  <a:gd name="T10" fmla="*/ 108 w 151"/>
                  <a:gd name="T11" fmla="*/ 43 h 207"/>
                  <a:gd name="T12" fmla="*/ 103 w 151"/>
                  <a:gd name="T13" fmla="*/ 53 h 207"/>
                  <a:gd name="T14" fmla="*/ 96 w 151"/>
                  <a:gd name="T15" fmla="*/ 58 h 207"/>
                  <a:gd name="T16" fmla="*/ 88 w 151"/>
                  <a:gd name="T17" fmla="*/ 64 h 207"/>
                  <a:gd name="T18" fmla="*/ 97 w 151"/>
                  <a:gd name="T19" fmla="*/ 71 h 207"/>
                  <a:gd name="T20" fmla="*/ 102 w 151"/>
                  <a:gd name="T21" fmla="*/ 85 h 207"/>
                  <a:gd name="T22" fmla="*/ 93 w 151"/>
                  <a:gd name="T23" fmla="*/ 93 h 207"/>
                  <a:gd name="T24" fmla="*/ 93 w 151"/>
                  <a:gd name="T25" fmla="*/ 106 h 207"/>
                  <a:gd name="T26" fmla="*/ 93 w 151"/>
                  <a:gd name="T27" fmla="*/ 119 h 207"/>
                  <a:gd name="T28" fmla="*/ 90 w 151"/>
                  <a:gd name="T29" fmla="*/ 134 h 207"/>
                  <a:gd name="T30" fmla="*/ 105 w 151"/>
                  <a:gd name="T31" fmla="*/ 129 h 207"/>
                  <a:gd name="T32" fmla="*/ 116 w 151"/>
                  <a:gd name="T33" fmla="*/ 131 h 207"/>
                  <a:gd name="T34" fmla="*/ 128 w 151"/>
                  <a:gd name="T35" fmla="*/ 143 h 207"/>
                  <a:gd name="T36" fmla="*/ 128 w 151"/>
                  <a:gd name="T37" fmla="*/ 154 h 207"/>
                  <a:gd name="T38" fmla="*/ 131 w 151"/>
                  <a:gd name="T39" fmla="*/ 163 h 207"/>
                  <a:gd name="T40" fmla="*/ 151 w 151"/>
                  <a:gd name="T41" fmla="*/ 170 h 207"/>
                  <a:gd name="T42" fmla="*/ 144 w 151"/>
                  <a:gd name="T43" fmla="*/ 179 h 207"/>
                  <a:gd name="T44" fmla="*/ 128 w 151"/>
                  <a:gd name="T45" fmla="*/ 173 h 207"/>
                  <a:gd name="T46" fmla="*/ 120 w 151"/>
                  <a:gd name="T47" fmla="*/ 176 h 207"/>
                  <a:gd name="T48" fmla="*/ 102 w 151"/>
                  <a:gd name="T49" fmla="*/ 201 h 207"/>
                  <a:gd name="T50" fmla="*/ 82 w 151"/>
                  <a:gd name="T51" fmla="*/ 202 h 207"/>
                  <a:gd name="T52" fmla="*/ 69 w 151"/>
                  <a:gd name="T53" fmla="*/ 198 h 207"/>
                  <a:gd name="T54" fmla="*/ 61 w 151"/>
                  <a:gd name="T55" fmla="*/ 201 h 207"/>
                  <a:gd name="T56" fmla="*/ 53 w 151"/>
                  <a:gd name="T57" fmla="*/ 205 h 207"/>
                  <a:gd name="T58" fmla="*/ 46 w 151"/>
                  <a:gd name="T59" fmla="*/ 195 h 207"/>
                  <a:gd name="T60" fmla="*/ 53 w 151"/>
                  <a:gd name="T61" fmla="*/ 184 h 207"/>
                  <a:gd name="T62" fmla="*/ 44 w 151"/>
                  <a:gd name="T63" fmla="*/ 173 h 207"/>
                  <a:gd name="T64" fmla="*/ 35 w 151"/>
                  <a:gd name="T65" fmla="*/ 167 h 207"/>
                  <a:gd name="T66" fmla="*/ 23 w 151"/>
                  <a:gd name="T67" fmla="*/ 164 h 207"/>
                  <a:gd name="T68" fmla="*/ 18 w 151"/>
                  <a:gd name="T69" fmla="*/ 157 h 207"/>
                  <a:gd name="T70" fmla="*/ 29 w 151"/>
                  <a:gd name="T71" fmla="*/ 154 h 207"/>
                  <a:gd name="T72" fmla="*/ 34 w 151"/>
                  <a:gd name="T73" fmla="*/ 140 h 207"/>
                  <a:gd name="T74" fmla="*/ 18 w 151"/>
                  <a:gd name="T75" fmla="*/ 137 h 207"/>
                  <a:gd name="T76" fmla="*/ 23 w 151"/>
                  <a:gd name="T77" fmla="*/ 117 h 207"/>
                  <a:gd name="T78" fmla="*/ 8 w 151"/>
                  <a:gd name="T79" fmla="*/ 117 h 207"/>
                  <a:gd name="T80" fmla="*/ 8 w 151"/>
                  <a:gd name="T81" fmla="*/ 106 h 207"/>
                  <a:gd name="T82" fmla="*/ 0 w 151"/>
                  <a:gd name="T83" fmla="*/ 99 h 207"/>
                  <a:gd name="T84" fmla="*/ 11 w 151"/>
                  <a:gd name="T85" fmla="*/ 76 h 207"/>
                  <a:gd name="T86" fmla="*/ 23 w 151"/>
                  <a:gd name="T87" fmla="*/ 81 h 207"/>
                  <a:gd name="T88" fmla="*/ 31 w 151"/>
                  <a:gd name="T89" fmla="*/ 73 h 207"/>
                  <a:gd name="T90" fmla="*/ 26 w 151"/>
                  <a:gd name="T91" fmla="*/ 59 h 207"/>
                  <a:gd name="T92" fmla="*/ 32 w 151"/>
                  <a:gd name="T93" fmla="*/ 44 h 207"/>
                  <a:gd name="T94" fmla="*/ 41 w 151"/>
                  <a:gd name="T95" fmla="*/ 43 h 207"/>
                  <a:gd name="T96" fmla="*/ 50 w 151"/>
                  <a:gd name="T97" fmla="*/ 41 h 207"/>
                  <a:gd name="T98" fmla="*/ 56 w 151"/>
                  <a:gd name="T99" fmla="*/ 41 h 207"/>
                  <a:gd name="T100" fmla="*/ 55 w 151"/>
                  <a:gd name="T101" fmla="*/ 33 h 207"/>
                  <a:gd name="T102" fmla="*/ 59 w 151"/>
                  <a:gd name="T103" fmla="*/ 24 h 207"/>
                  <a:gd name="T104" fmla="*/ 70 w 151"/>
                  <a:gd name="T105" fmla="*/ 27 h 207"/>
                  <a:gd name="T106" fmla="*/ 76 w 151"/>
                  <a:gd name="T107" fmla="*/ 24 h 207"/>
                  <a:gd name="T108" fmla="*/ 72 w 151"/>
                  <a:gd name="T109" fmla="*/ 20 h 207"/>
                  <a:gd name="T110" fmla="*/ 73 w 151"/>
                  <a:gd name="T111" fmla="*/ 3 h 207"/>
                  <a:gd name="T112" fmla="*/ 73 w 151"/>
                  <a:gd name="T113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1" h="207">
                    <a:moveTo>
                      <a:pt x="73" y="0"/>
                    </a:moveTo>
                    <a:lnTo>
                      <a:pt x="78" y="12"/>
                    </a:lnTo>
                    <a:lnTo>
                      <a:pt x="85" y="12"/>
                    </a:lnTo>
                    <a:lnTo>
                      <a:pt x="87" y="8"/>
                    </a:lnTo>
                    <a:lnTo>
                      <a:pt x="88" y="3"/>
                    </a:lnTo>
                    <a:lnTo>
                      <a:pt x="88" y="8"/>
                    </a:lnTo>
                    <a:lnTo>
                      <a:pt x="96" y="21"/>
                    </a:lnTo>
                    <a:lnTo>
                      <a:pt x="94" y="24"/>
                    </a:lnTo>
                    <a:lnTo>
                      <a:pt x="99" y="30"/>
                    </a:lnTo>
                    <a:lnTo>
                      <a:pt x="107" y="30"/>
                    </a:lnTo>
                    <a:lnTo>
                      <a:pt x="110" y="43"/>
                    </a:lnTo>
                    <a:lnTo>
                      <a:pt x="108" y="43"/>
                    </a:lnTo>
                    <a:lnTo>
                      <a:pt x="103" y="47"/>
                    </a:lnTo>
                    <a:lnTo>
                      <a:pt x="103" y="53"/>
                    </a:lnTo>
                    <a:lnTo>
                      <a:pt x="97" y="53"/>
                    </a:lnTo>
                    <a:lnTo>
                      <a:pt x="96" y="58"/>
                    </a:lnTo>
                    <a:lnTo>
                      <a:pt x="91" y="59"/>
                    </a:lnTo>
                    <a:lnTo>
                      <a:pt x="88" y="64"/>
                    </a:lnTo>
                    <a:lnTo>
                      <a:pt x="91" y="67"/>
                    </a:lnTo>
                    <a:lnTo>
                      <a:pt x="97" y="71"/>
                    </a:lnTo>
                    <a:lnTo>
                      <a:pt x="105" y="79"/>
                    </a:lnTo>
                    <a:lnTo>
                      <a:pt x="102" y="85"/>
                    </a:lnTo>
                    <a:lnTo>
                      <a:pt x="96" y="91"/>
                    </a:lnTo>
                    <a:lnTo>
                      <a:pt x="93" y="93"/>
                    </a:lnTo>
                    <a:lnTo>
                      <a:pt x="96" y="96"/>
                    </a:lnTo>
                    <a:lnTo>
                      <a:pt x="93" y="106"/>
                    </a:lnTo>
                    <a:lnTo>
                      <a:pt x="96" y="111"/>
                    </a:lnTo>
                    <a:lnTo>
                      <a:pt x="93" y="119"/>
                    </a:lnTo>
                    <a:lnTo>
                      <a:pt x="88" y="129"/>
                    </a:lnTo>
                    <a:lnTo>
                      <a:pt x="90" y="134"/>
                    </a:lnTo>
                    <a:lnTo>
                      <a:pt x="93" y="134"/>
                    </a:lnTo>
                    <a:lnTo>
                      <a:pt x="105" y="129"/>
                    </a:lnTo>
                    <a:lnTo>
                      <a:pt x="111" y="129"/>
                    </a:lnTo>
                    <a:lnTo>
                      <a:pt x="116" y="131"/>
                    </a:lnTo>
                    <a:lnTo>
                      <a:pt x="128" y="129"/>
                    </a:lnTo>
                    <a:lnTo>
                      <a:pt x="128" y="143"/>
                    </a:lnTo>
                    <a:lnTo>
                      <a:pt x="131" y="146"/>
                    </a:lnTo>
                    <a:lnTo>
                      <a:pt x="128" y="154"/>
                    </a:lnTo>
                    <a:lnTo>
                      <a:pt x="132" y="157"/>
                    </a:lnTo>
                    <a:lnTo>
                      <a:pt x="131" y="163"/>
                    </a:lnTo>
                    <a:lnTo>
                      <a:pt x="134" y="167"/>
                    </a:lnTo>
                    <a:lnTo>
                      <a:pt x="151" y="170"/>
                    </a:lnTo>
                    <a:lnTo>
                      <a:pt x="151" y="181"/>
                    </a:lnTo>
                    <a:lnTo>
                      <a:pt x="144" y="179"/>
                    </a:lnTo>
                    <a:lnTo>
                      <a:pt x="135" y="182"/>
                    </a:lnTo>
                    <a:lnTo>
                      <a:pt x="128" y="173"/>
                    </a:lnTo>
                    <a:lnTo>
                      <a:pt x="123" y="178"/>
                    </a:lnTo>
                    <a:lnTo>
                      <a:pt x="120" y="176"/>
                    </a:lnTo>
                    <a:lnTo>
                      <a:pt x="117" y="192"/>
                    </a:lnTo>
                    <a:lnTo>
                      <a:pt x="102" y="201"/>
                    </a:lnTo>
                    <a:lnTo>
                      <a:pt x="85" y="207"/>
                    </a:lnTo>
                    <a:lnTo>
                      <a:pt x="82" y="202"/>
                    </a:lnTo>
                    <a:lnTo>
                      <a:pt x="73" y="201"/>
                    </a:lnTo>
                    <a:lnTo>
                      <a:pt x="69" y="198"/>
                    </a:lnTo>
                    <a:lnTo>
                      <a:pt x="64" y="202"/>
                    </a:lnTo>
                    <a:lnTo>
                      <a:pt x="61" y="201"/>
                    </a:lnTo>
                    <a:lnTo>
                      <a:pt x="56" y="204"/>
                    </a:lnTo>
                    <a:lnTo>
                      <a:pt x="53" y="205"/>
                    </a:lnTo>
                    <a:lnTo>
                      <a:pt x="46" y="198"/>
                    </a:lnTo>
                    <a:lnTo>
                      <a:pt x="46" y="195"/>
                    </a:lnTo>
                    <a:lnTo>
                      <a:pt x="53" y="187"/>
                    </a:lnTo>
                    <a:lnTo>
                      <a:pt x="53" y="184"/>
                    </a:lnTo>
                    <a:lnTo>
                      <a:pt x="44" y="182"/>
                    </a:lnTo>
                    <a:lnTo>
                      <a:pt x="44" y="173"/>
                    </a:lnTo>
                    <a:lnTo>
                      <a:pt x="41" y="173"/>
                    </a:lnTo>
                    <a:lnTo>
                      <a:pt x="35" y="167"/>
                    </a:lnTo>
                    <a:lnTo>
                      <a:pt x="28" y="170"/>
                    </a:lnTo>
                    <a:lnTo>
                      <a:pt x="23" y="164"/>
                    </a:lnTo>
                    <a:lnTo>
                      <a:pt x="17" y="160"/>
                    </a:lnTo>
                    <a:lnTo>
                      <a:pt x="18" y="157"/>
                    </a:lnTo>
                    <a:lnTo>
                      <a:pt x="25" y="154"/>
                    </a:lnTo>
                    <a:lnTo>
                      <a:pt x="29" y="154"/>
                    </a:lnTo>
                    <a:lnTo>
                      <a:pt x="31" y="143"/>
                    </a:lnTo>
                    <a:lnTo>
                      <a:pt x="34" y="140"/>
                    </a:lnTo>
                    <a:lnTo>
                      <a:pt x="26" y="140"/>
                    </a:lnTo>
                    <a:lnTo>
                      <a:pt x="18" y="137"/>
                    </a:lnTo>
                    <a:lnTo>
                      <a:pt x="14" y="129"/>
                    </a:lnTo>
                    <a:lnTo>
                      <a:pt x="23" y="117"/>
                    </a:lnTo>
                    <a:lnTo>
                      <a:pt x="23" y="114"/>
                    </a:lnTo>
                    <a:lnTo>
                      <a:pt x="8" y="117"/>
                    </a:lnTo>
                    <a:lnTo>
                      <a:pt x="6" y="114"/>
                    </a:lnTo>
                    <a:lnTo>
                      <a:pt x="8" y="106"/>
                    </a:lnTo>
                    <a:lnTo>
                      <a:pt x="5" y="100"/>
                    </a:lnTo>
                    <a:lnTo>
                      <a:pt x="0" y="99"/>
                    </a:lnTo>
                    <a:lnTo>
                      <a:pt x="8" y="88"/>
                    </a:lnTo>
                    <a:lnTo>
                      <a:pt x="11" y="76"/>
                    </a:lnTo>
                    <a:lnTo>
                      <a:pt x="18" y="78"/>
                    </a:lnTo>
                    <a:lnTo>
                      <a:pt x="23" y="81"/>
                    </a:lnTo>
                    <a:lnTo>
                      <a:pt x="29" y="76"/>
                    </a:lnTo>
                    <a:lnTo>
                      <a:pt x="31" y="73"/>
                    </a:lnTo>
                    <a:lnTo>
                      <a:pt x="29" y="67"/>
                    </a:lnTo>
                    <a:lnTo>
                      <a:pt x="26" y="59"/>
                    </a:lnTo>
                    <a:lnTo>
                      <a:pt x="28" y="46"/>
                    </a:lnTo>
                    <a:lnTo>
                      <a:pt x="32" y="44"/>
                    </a:lnTo>
                    <a:lnTo>
                      <a:pt x="31" y="41"/>
                    </a:lnTo>
                    <a:lnTo>
                      <a:pt x="41" y="43"/>
                    </a:lnTo>
                    <a:lnTo>
                      <a:pt x="44" y="41"/>
                    </a:lnTo>
                    <a:lnTo>
                      <a:pt x="50" y="41"/>
                    </a:lnTo>
                    <a:lnTo>
                      <a:pt x="53" y="44"/>
                    </a:lnTo>
                    <a:lnTo>
                      <a:pt x="56" y="41"/>
                    </a:lnTo>
                    <a:lnTo>
                      <a:pt x="53" y="33"/>
                    </a:lnTo>
                    <a:lnTo>
                      <a:pt x="55" y="33"/>
                    </a:lnTo>
                    <a:lnTo>
                      <a:pt x="61" y="27"/>
                    </a:lnTo>
                    <a:lnTo>
                      <a:pt x="59" y="24"/>
                    </a:lnTo>
                    <a:lnTo>
                      <a:pt x="67" y="23"/>
                    </a:lnTo>
                    <a:lnTo>
                      <a:pt x="70" y="27"/>
                    </a:lnTo>
                    <a:lnTo>
                      <a:pt x="76" y="33"/>
                    </a:lnTo>
                    <a:lnTo>
                      <a:pt x="76" y="24"/>
                    </a:lnTo>
                    <a:lnTo>
                      <a:pt x="75" y="20"/>
                    </a:lnTo>
                    <a:lnTo>
                      <a:pt x="72" y="20"/>
                    </a:lnTo>
                    <a:lnTo>
                      <a:pt x="66" y="9"/>
                    </a:lnTo>
                    <a:lnTo>
                      <a:pt x="73" y="3"/>
                    </a:lnTo>
                    <a:lnTo>
                      <a:pt x="73" y="0"/>
                    </a:lnTo>
                    <a:lnTo>
                      <a:pt x="7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0" name="Freeform 4468">
                <a:extLst>
                  <a:ext uri="{FF2B5EF4-FFF2-40B4-BE49-F238E27FC236}">
                    <a16:creationId xmlns:a16="http://schemas.microsoft.com/office/drawing/2014/main" id="{9D0748A7-12A1-10A0-37E1-549DE15E2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606"/>
                <a:ext cx="103" cy="101"/>
              </a:xfrm>
              <a:custGeom>
                <a:avLst/>
                <a:gdLst>
                  <a:gd name="T0" fmla="*/ 0 w 206"/>
                  <a:gd name="T1" fmla="*/ 48 h 202"/>
                  <a:gd name="T2" fmla="*/ 12 w 206"/>
                  <a:gd name="T3" fmla="*/ 59 h 202"/>
                  <a:gd name="T4" fmla="*/ 20 w 206"/>
                  <a:gd name="T5" fmla="*/ 61 h 202"/>
                  <a:gd name="T6" fmla="*/ 30 w 206"/>
                  <a:gd name="T7" fmla="*/ 45 h 202"/>
                  <a:gd name="T8" fmla="*/ 32 w 206"/>
                  <a:gd name="T9" fmla="*/ 55 h 202"/>
                  <a:gd name="T10" fmla="*/ 33 w 206"/>
                  <a:gd name="T11" fmla="*/ 65 h 202"/>
                  <a:gd name="T12" fmla="*/ 47 w 206"/>
                  <a:gd name="T13" fmla="*/ 71 h 202"/>
                  <a:gd name="T14" fmla="*/ 59 w 206"/>
                  <a:gd name="T15" fmla="*/ 76 h 202"/>
                  <a:gd name="T16" fmla="*/ 53 w 206"/>
                  <a:gd name="T17" fmla="*/ 79 h 202"/>
                  <a:gd name="T18" fmla="*/ 58 w 206"/>
                  <a:gd name="T19" fmla="*/ 92 h 202"/>
                  <a:gd name="T20" fmla="*/ 73 w 206"/>
                  <a:gd name="T21" fmla="*/ 105 h 202"/>
                  <a:gd name="T22" fmla="*/ 77 w 206"/>
                  <a:gd name="T23" fmla="*/ 115 h 202"/>
                  <a:gd name="T24" fmla="*/ 87 w 206"/>
                  <a:gd name="T25" fmla="*/ 120 h 202"/>
                  <a:gd name="T26" fmla="*/ 94 w 206"/>
                  <a:gd name="T27" fmla="*/ 123 h 202"/>
                  <a:gd name="T28" fmla="*/ 106 w 206"/>
                  <a:gd name="T29" fmla="*/ 134 h 202"/>
                  <a:gd name="T30" fmla="*/ 109 w 206"/>
                  <a:gd name="T31" fmla="*/ 146 h 202"/>
                  <a:gd name="T32" fmla="*/ 105 w 206"/>
                  <a:gd name="T33" fmla="*/ 158 h 202"/>
                  <a:gd name="T34" fmla="*/ 114 w 206"/>
                  <a:gd name="T35" fmla="*/ 164 h 202"/>
                  <a:gd name="T36" fmla="*/ 117 w 206"/>
                  <a:gd name="T37" fmla="*/ 170 h 202"/>
                  <a:gd name="T38" fmla="*/ 123 w 206"/>
                  <a:gd name="T39" fmla="*/ 178 h 202"/>
                  <a:gd name="T40" fmla="*/ 131 w 206"/>
                  <a:gd name="T41" fmla="*/ 185 h 202"/>
                  <a:gd name="T42" fmla="*/ 143 w 206"/>
                  <a:gd name="T43" fmla="*/ 187 h 202"/>
                  <a:gd name="T44" fmla="*/ 156 w 206"/>
                  <a:gd name="T45" fmla="*/ 185 h 202"/>
                  <a:gd name="T46" fmla="*/ 164 w 206"/>
                  <a:gd name="T47" fmla="*/ 194 h 202"/>
                  <a:gd name="T48" fmla="*/ 172 w 206"/>
                  <a:gd name="T49" fmla="*/ 202 h 202"/>
                  <a:gd name="T50" fmla="*/ 179 w 206"/>
                  <a:gd name="T51" fmla="*/ 185 h 202"/>
                  <a:gd name="T52" fmla="*/ 188 w 206"/>
                  <a:gd name="T53" fmla="*/ 182 h 202"/>
                  <a:gd name="T54" fmla="*/ 202 w 206"/>
                  <a:gd name="T55" fmla="*/ 176 h 202"/>
                  <a:gd name="T56" fmla="*/ 202 w 206"/>
                  <a:gd name="T57" fmla="*/ 168 h 202"/>
                  <a:gd name="T58" fmla="*/ 200 w 206"/>
                  <a:gd name="T59" fmla="*/ 155 h 202"/>
                  <a:gd name="T60" fmla="*/ 202 w 206"/>
                  <a:gd name="T61" fmla="*/ 147 h 202"/>
                  <a:gd name="T62" fmla="*/ 194 w 206"/>
                  <a:gd name="T63" fmla="*/ 144 h 202"/>
                  <a:gd name="T64" fmla="*/ 184 w 206"/>
                  <a:gd name="T65" fmla="*/ 135 h 202"/>
                  <a:gd name="T66" fmla="*/ 176 w 206"/>
                  <a:gd name="T67" fmla="*/ 137 h 202"/>
                  <a:gd name="T68" fmla="*/ 175 w 206"/>
                  <a:gd name="T69" fmla="*/ 126 h 202"/>
                  <a:gd name="T70" fmla="*/ 164 w 206"/>
                  <a:gd name="T71" fmla="*/ 121 h 202"/>
                  <a:gd name="T72" fmla="*/ 172 w 206"/>
                  <a:gd name="T73" fmla="*/ 118 h 202"/>
                  <a:gd name="T74" fmla="*/ 162 w 206"/>
                  <a:gd name="T75" fmla="*/ 96 h 202"/>
                  <a:gd name="T76" fmla="*/ 150 w 206"/>
                  <a:gd name="T77" fmla="*/ 74 h 202"/>
                  <a:gd name="T78" fmla="*/ 138 w 206"/>
                  <a:gd name="T79" fmla="*/ 61 h 202"/>
                  <a:gd name="T80" fmla="*/ 120 w 206"/>
                  <a:gd name="T81" fmla="*/ 65 h 202"/>
                  <a:gd name="T82" fmla="*/ 112 w 206"/>
                  <a:gd name="T83" fmla="*/ 59 h 202"/>
                  <a:gd name="T84" fmla="*/ 118 w 206"/>
                  <a:gd name="T85" fmla="*/ 51 h 202"/>
                  <a:gd name="T86" fmla="*/ 114 w 206"/>
                  <a:gd name="T87" fmla="*/ 33 h 202"/>
                  <a:gd name="T88" fmla="*/ 111 w 206"/>
                  <a:gd name="T89" fmla="*/ 26 h 202"/>
                  <a:gd name="T90" fmla="*/ 105 w 206"/>
                  <a:gd name="T91" fmla="*/ 32 h 202"/>
                  <a:gd name="T92" fmla="*/ 91 w 206"/>
                  <a:gd name="T93" fmla="*/ 24 h 202"/>
                  <a:gd name="T94" fmla="*/ 82 w 206"/>
                  <a:gd name="T95" fmla="*/ 18 h 202"/>
                  <a:gd name="T96" fmla="*/ 74 w 206"/>
                  <a:gd name="T97" fmla="*/ 27 h 202"/>
                  <a:gd name="T98" fmla="*/ 62 w 206"/>
                  <a:gd name="T99" fmla="*/ 15 h 202"/>
                  <a:gd name="T100" fmla="*/ 46 w 206"/>
                  <a:gd name="T101" fmla="*/ 7 h 202"/>
                  <a:gd name="T102" fmla="*/ 35 w 206"/>
                  <a:gd name="T103" fmla="*/ 0 h 202"/>
                  <a:gd name="T104" fmla="*/ 26 w 206"/>
                  <a:gd name="T105" fmla="*/ 1 h 202"/>
                  <a:gd name="T106" fmla="*/ 14 w 206"/>
                  <a:gd name="T107" fmla="*/ 9 h 202"/>
                  <a:gd name="T108" fmla="*/ 8 w 206"/>
                  <a:gd name="T109" fmla="*/ 3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6" h="202">
                    <a:moveTo>
                      <a:pt x="2" y="42"/>
                    </a:moveTo>
                    <a:lnTo>
                      <a:pt x="0" y="48"/>
                    </a:lnTo>
                    <a:lnTo>
                      <a:pt x="8" y="51"/>
                    </a:lnTo>
                    <a:lnTo>
                      <a:pt x="12" y="59"/>
                    </a:lnTo>
                    <a:lnTo>
                      <a:pt x="17" y="61"/>
                    </a:lnTo>
                    <a:lnTo>
                      <a:pt x="20" y="61"/>
                    </a:lnTo>
                    <a:lnTo>
                      <a:pt x="27" y="55"/>
                    </a:lnTo>
                    <a:lnTo>
                      <a:pt x="30" y="45"/>
                    </a:lnTo>
                    <a:lnTo>
                      <a:pt x="35" y="50"/>
                    </a:lnTo>
                    <a:lnTo>
                      <a:pt x="32" y="55"/>
                    </a:lnTo>
                    <a:lnTo>
                      <a:pt x="38" y="62"/>
                    </a:lnTo>
                    <a:lnTo>
                      <a:pt x="33" y="65"/>
                    </a:lnTo>
                    <a:lnTo>
                      <a:pt x="44" y="76"/>
                    </a:lnTo>
                    <a:lnTo>
                      <a:pt x="47" y="71"/>
                    </a:lnTo>
                    <a:lnTo>
                      <a:pt x="53" y="76"/>
                    </a:lnTo>
                    <a:lnTo>
                      <a:pt x="59" y="76"/>
                    </a:lnTo>
                    <a:lnTo>
                      <a:pt x="56" y="79"/>
                    </a:lnTo>
                    <a:lnTo>
                      <a:pt x="53" y="79"/>
                    </a:lnTo>
                    <a:lnTo>
                      <a:pt x="50" y="94"/>
                    </a:lnTo>
                    <a:lnTo>
                      <a:pt x="58" y="92"/>
                    </a:lnTo>
                    <a:lnTo>
                      <a:pt x="67" y="108"/>
                    </a:lnTo>
                    <a:lnTo>
                      <a:pt x="73" y="105"/>
                    </a:lnTo>
                    <a:lnTo>
                      <a:pt x="71" y="112"/>
                    </a:lnTo>
                    <a:lnTo>
                      <a:pt x="77" y="115"/>
                    </a:lnTo>
                    <a:lnTo>
                      <a:pt x="85" y="115"/>
                    </a:lnTo>
                    <a:lnTo>
                      <a:pt x="87" y="120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9" y="129"/>
                    </a:lnTo>
                    <a:lnTo>
                      <a:pt x="106" y="134"/>
                    </a:lnTo>
                    <a:lnTo>
                      <a:pt x="105" y="140"/>
                    </a:lnTo>
                    <a:lnTo>
                      <a:pt x="109" y="146"/>
                    </a:lnTo>
                    <a:lnTo>
                      <a:pt x="106" y="149"/>
                    </a:lnTo>
                    <a:lnTo>
                      <a:pt x="105" y="158"/>
                    </a:lnTo>
                    <a:lnTo>
                      <a:pt x="106" y="161"/>
                    </a:lnTo>
                    <a:lnTo>
                      <a:pt x="114" y="164"/>
                    </a:lnTo>
                    <a:lnTo>
                      <a:pt x="118" y="165"/>
                    </a:lnTo>
                    <a:lnTo>
                      <a:pt x="117" y="170"/>
                    </a:lnTo>
                    <a:lnTo>
                      <a:pt x="123" y="176"/>
                    </a:lnTo>
                    <a:lnTo>
                      <a:pt x="123" y="178"/>
                    </a:lnTo>
                    <a:lnTo>
                      <a:pt x="129" y="184"/>
                    </a:lnTo>
                    <a:lnTo>
                      <a:pt x="131" y="185"/>
                    </a:lnTo>
                    <a:lnTo>
                      <a:pt x="137" y="184"/>
                    </a:lnTo>
                    <a:lnTo>
                      <a:pt x="143" y="187"/>
                    </a:lnTo>
                    <a:lnTo>
                      <a:pt x="155" y="182"/>
                    </a:lnTo>
                    <a:lnTo>
                      <a:pt x="156" y="185"/>
                    </a:lnTo>
                    <a:lnTo>
                      <a:pt x="161" y="188"/>
                    </a:lnTo>
                    <a:lnTo>
                      <a:pt x="164" y="194"/>
                    </a:lnTo>
                    <a:lnTo>
                      <a:pt x="169" y="196"/>
                    </a:lnTo>
                    <a:lnTo>
                      <a:pt x="172" y="202"/>
                    </a:lnTo>
                    <a:lnTo>
                      <a:pt x="179" y="197"/>
                    </a:lnTo>
                    <a:lnTo>
                      <a:pt x="179" y="185"/>
                    </a:lnTo>
                    <a:lnTo>
                      <a:pt x="188" y="182"/>
                    </a:lnTo>
                    <a:lnTo>
                      <a:pt x="188" y="182"/>
                    </a:lnTo>
                    <a:lnTo>
                      <a:pt x="191" y="179"/>
                    </a:lnTo>
                    <a:lnTo>
                      <a:pt x="202" y="176"/>
                    </a:lnTo>
                    <a:lnTo>
                      <a:pt x="206" y="173"/>
                    </a:lnTo>
                    <a:lnTo>
                      <a:pt x="202" y="168"/>
                    </a:lnTo>
                    <a:lnTo>
                      <a:pt x="202" y="161"/>
                    </a:lnTo>
                    <a:lnTo>
                      <a:pt x="200" y="155"/>
                    </a:lnTo>
                    <a:lnTo>
                      <a:pt x="205" y="153"/>
                    </a:lnTo>
                    <a:lnTo>
                      <a:pt x="202" y="147"/>
                    </a:lnTo>
                    <a:lnTo>
                      <a:pt x="196" y="149"/>
                    </a:lnTo>
                    <a:lnTo>
                      <a:pt x="194" y="144"/>
                    </a:lnTo>
                    <a:lnTo>
                      <a:pt x="187" y="137"/>
                    </a:lnTo>
                    <a:lnTo>
                      <a:pt x="184" y="135"/>
                    </a:lnTo>
                    <a:lnTo>
                      <a:pt x="179" y="137"/>
                    </a:lnTo>
                    <a:lnTo>
                      <a:pt x="176" y="137"/>
                    </a:lnTo>
                    <a:lnTo>
                      <a:pt x="179" y="132"/>
                    </a:lnTo>
                    <a:lnTo>
                      <a:pt x="175" y="126"/>
                    </a:lnTo>
                    <a:lnTo>
                      <a:pt x="169" y="126"/>
                    </a:lnTo>
                    <a:lnTo>
                      <a:pt x="164" y="121"/>
                    </a:lnTo>
                    <a:lnTo>
                      <a:pt x="165" y="118"/>
                    </a:lnTo>
                    <a:lnTo>
                      <a:pt x="172" y="118"/>
                    </a:lnTo>
                    <a:lnTo>
                      <a:pt x="176" y="102"/>
                    </a:lnTo>
                    <a:lnTo>
                      <a:pt x="162" y="96"/>
                    </a:lnTo>
                    <a:lnTo>
                      <a:pt x="156" y="76"/>
                    </a:lnTo>
                    <a:lnTo>
                      <a:pt x="150" y="74"/>
                    </a:lnTo>
                    <a:lnTo>
                      <a:pt x="144" y="67"/>
                    </a:lnTo>
                    <a:lnTo>
                      <a:pt x="138" y="61"/>
                    </a:lnTo>
                    <a:lnTo>
                      <a:pt x="129" y="62"/>
                    </a:lnTo>
                    <a:lnTo>
                      <a:pt x="120" y="65"/>
                    </a:lnTo>
                    <a:lnTo>
                      <a:pt x="118" y="58"/>
                    </a:lnTo>
                    <a:lnTo>
                      <a:pt x="112" y="59"/>
                    </a:lnTo>
                    <a:lnTo>
                      <a:pt x="112" y="56"/>
                    </a:lnTo>
                    <a:lnTo>
                      <a:pt x="118" y="51"/>
                    </a:lnTo>
                    <a:lnTo>
                      <a:pt x="123" y="35"/>
                    </a:lnTo>
                    <a:lnTo>
                      <a:pt x="114" y="33"/>
                    </a:lnTo>
                    <a:lnTo>
                      <a:pt x="114" y="27"/>
                    </a:lnTo>
                    <a:lnTo>
                      <a:pt x="111" y="26"/>
                    </a:lnTo>
                    <a:lnTo>
                      <a:pt x="108" y="30"/>
                    </a:lnTo>
                    <a:lnTo>
                      <a:pt x="105" y="32"/>
                    </a:lnTo>
                    <a:lnTo>
                      <a:pt x="99" y="26"/>
                    </a:lnTo>
                    <a:lnTo>
                      <a:pt x="91" y="24"/>
                    </a:lnTo>
                    <a:lnTo>
                      <a:pt x="84" y="21"/>
                    </a:lnTo>
                    <a:lnTo>
                      <a:pt x="82" y="18"/>
                    </a:lnTo>
                    <a:lnTo>
                      <a:pt x="79" y="18"/>
                    </a:lnTo>
                    <a:lnTo>
                      <a:pt x="74" y="27"/>
                    </a:lnTo>
                    <a:lnTo>
                      <a:pt x="62" y="20"/>
                    </a:lnTo>
                    <a:lnTo>
                      <a:pt x="62" y="15"/>
                    </a:lnTo>
                    <a:lnTo>
                      <a:pt x="55" y="12"/>
                    </a:lnTo>
                    <a:lnTo>
                      <a:pt x="46" y="7"/>
                    </a:lnTo>
                    <a:lnTo>
                      <a:pt x="44" y="6"/>
                    </a:lnTo>
                    <a:lnTo>
                      <a:pt x="35" y="0"/>
                    </a:lnTo>
                    <a:lnTo>
                      <a:pt x="30" y="3"/>
                    </a:lnTo>
                    <a:lnTo>
                      <a:pt x="26" y="1"/>
                    </a:lnTo>
                    <a:lnTo>
                      <a:pt x="23" y="3"/>
                    </a:lnTo>
                    <a:lnTo>
                      <a:pt x="14" y="9"/>
                    </a:lnTo>
                    <a:lnTo>
                      <a:pt x="9" y="24"/>
                    </a:lnTo>
                    <a:lnTo>
                      <a:pt x="8" y="35"/>
                    </a:lnTo>
                    <a:lnTo>
                      <a:pt x="2" y="4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1" name="Freeform 4469">
                <a:extLst>
                  <a:ext uri="{FF2B5EF4-FFF2-40B4-BE49-F238E27FC236}">
                    <a16:creationId xmlns:a16="http://schemas.microsoft.com/office/drawing/2014/main" id="{B9FA586F-085E-56DF-23DB-2DDBB6216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606"/>
                <a:ext cx="103" cy="101"/>
              </a:xfrm>
              <a:custGeom>
                <a:avLst/>
                <a:gdLst>
                  <a:gd name="T0" fmla="*/ 8 w 206"/>
                  <a:gd name="T1" fmla="*/ 35 h 202"/>
                  <a:gd name="T2" fmla="*/ 14 w 206"/>
                  <a:gd name="T3" fmla="*/ 9 h 202"/>
                  <a:gd name="T4" fmla="*/ 26 w 206"/>
                  <a:gd name="T5" fmla="*/ 1 h 202"/>
                  <a:gd name="T6" fmla="*/ 35 w 206"/>
                  <a:gd name="T7" fmla="*/ 0 h 202"/>
                  <a:gd name="T8" fmla="*/ 46 w 206"/>
                  <a:gd name="T9" fmla="*/ 7 h 202"/>
                  <a:gd name="T10" fmla="*/ 62 w 206"/>
                  <a:gd name="T11" fmla="*/ 15 h 202"/>
                  <a:gd name="T12" fmla="*/ 74 w 206"/>
                  <a:gd name="T13" fmla="*/ 27 h 202"/>
                  <a:gd name="T14" fmla="*/ 82 w 206"/>
                  <a:gd name="T15" fmla="*/ 18 h 202"/>
                  <a:gd name="T16" fmla="*/ 91 w 206"/>
                  <a:gd name="T17" fmla="*/ 24 h 202"/>
                  <a:gd name="T18" fmla="*/ 105 w 206"/>
                  <a:gd name="T19" fmla="*/ 32 h 202"/>
                  <a:gd name="T20" fmla="*/ 111 w 206"/>
                  <a:gd name="T21" fmla="*/ 26 h 202"/>
                  <a:gd name="T22" fmla="*/ 114 w 206"/>
                  <a:gd name="T23" fmla="*/ 33 h 202"/>
                  <a:gd name="T24" fmla="*/ 118 w 206"/>
                  <a:gd name="T25" fmla="*/ 51 h 202"/>
                  <a:gd name="T26" fmla="*/ 112 w 206"/>
                  <a:gd name="T27" fmla="*/ 59 h 202"/>
                  <a:gd name="T28" fmla="*/ 120 w 206"/>
                  <a:gd name="T29" fmla="*/ 65 h 202"/>
                  <a:gd name="T30" fmla="*/ 138 w 206"/>
                  <a:gd name="T31" fmla="*/ 61 h 202"/>
                  <a:gd name="T32" fmla="*/ 150 w 206"/>
                  <a:gd name="T33" fmla="*/ 74 h 202"/>
                  <a:gd name="T34" fmla="*/ 162 w 206"/>
                  <a:gd name="T35" fmla="*/ 96 h 202"/>
                  <a:gd name="T36" fmla="*/ 172 w 206"/>
                  <a:gd name="T37" fmla="*/ 118 h 202"/>
                  <a:gd name="T38" fmla="*/ 164 w 206"/>
                  <a:gd name="T39" fmla="*/ 121 h 202"/>
                  <a:gd name="T40" fmla="*/ 175 w 206"/>
                  <a:gd name="T41" fmla="*/ 126 h 202"/>
                  <a:gd name="T42" fmla="*/ 176 w 206"/>
                  <a:gd name="T43" fmla="*/ 137 h 202"/>
                  <a:gd name="T44" fmla="*/ 184 w 206"/>
                  <a:gd name="T45" fmla="*/ 135 h 202"/>
                  <a:gd name="T46" fmla="*/ 194 w 206"/>
                  <a:gd name="T47" fmla="*/ 144 h 202"/>
                  <a:gd name="T48" fmla="*/ 202 w 206"/>
                  <a:gd name="T49" fmla="*/ 147 h 202"/>
                  <a:gd name="T50" fmla="*/ 200 w 206"/>
                  <a:gd name="T51" fmla="*/ 155 h 202"/>
                  <a:gd name="T52" fmla="*/ 202 w 206"/>
                  <a:gd name="T53" fmla="*/ 168 h 202"/>
                  <a:gd name="T54" fmla="*/ 202 w 206"/>
                  <a:gd name="T55" fmla="*/ 176 h 202"/>
                  <a:gd name="T56" fmla="*/ 188 w 206"/>
                  <a:gd name="T57" fmla="*/ 182 h 202"/>
                  <a:gd name="T58" fmla="*/ 179 w 206"/>
                  <a:gd name="T59" fmla="*/ 185 h 202"/>
                  <a:gd name="T60" fmla="*/ 172 w 206"/>
                  <a:gd name="T61" fmla="*/ 202 h 202"/>
                  <a:gd name="T62" fmla="*/ 164 w 206"/>
                  <a:gd name="T63" fmla="*/ 194 h 202"/>
                  <a:gd name="T64" fmla="*/ 156 w 206"/>
                  <a:gd name="T65" fmla="*/ 185 h 202"/>
                  <a:gd name="T66" fmla="*/ 143 w 206"/>
                  <a:gd name="T67" fmla="*/ 187 h 202"/>
                  <a:gd name="T68" fmla="*/ 131 w 206"/>
                  <a:gd name="T69" fmla="*/ 185 h 202"/>
                  <a:gd name="T70" fmla="*/ 123 w 206"/>
                  <a:gd name="T71" fmla="*/ 178 h 202"/>
                  <a:gd name="T72" fmla="*/ 117 w 206"/>
                  <a:gd name="T73" fmla="*/ 170 h 202"/>
                  <a:gd name="T74" fmla="*/ 114 w 206"/>
                  <a:gd name="T75" fmla="*/ 164 h 202"/>
                  <a:gd name="T76" fmla="*/ 105 w 206"/>
                  <a:gd name="T77" fmla="*/ 158 h 202"/>
                  <a:gd name="T78" fmla="*/ 109 w 206"/>
                  <a:gd name="T79" fmla="*/ 146 h 202"/>
                  <a:gd name="T80" fmla="*/ 106 w 206"/>
                  <a:gd name="T81" fmla="*/ 134 h 202"/>
                  <a:gd name="T82" fmla="*/ 94 w 206"/>
                  <a:gd name="T83" fmla="*/ 123 h 202"/>
                  <a:gd name="T84" fmla="*/ 87 w 206"/>
                  <a:gd name="T85" fmla="*/ 120 h 202"/>
                  <a:gd name="T86" fmla="*/ 77 w 206"/>
                  <a:gd name="T87" fmla="*/ 115 h 202"/>
                  <a:gd name="T88" fmla="*/ 73 w 206"/>
                  <a:gd name="T89" fmla="*/ 105 h 202"/>
                  <a:gd name="T90" fmla="*/ 58 w 206"/>
                  <a:gd name="T91" fmla="*/ 92 h 202"/>
                  <a:gd name="T92" fmla="*/ 53 w 206"/>
                  <a:gd name="T93" fmla="*/ 79 h 202"/>
                  <a:gd name="T94" fmla="*/ 59 w 206"/>
                  <a:gd name="T95" fmla="*/ 76 h 202"/>
                  <a:gd name="T96" fmla="*/ 47 w 206"/>
                  <a:gd name="T97" fmla="*/ 71 h 202"/>
                  <a:gd name="T98" fmla="*/ 33 w 206"/>
                  <a:gd name="T99" fmla="*/ 65 h 202"/>
                  <a:gd name="T100" fmla="*/ 32 w 206"/>
                  <a:gd name="T101" fmla="*/ 55 h 202"/>
                  <a:gd name="T102" fmla="*/ 30 w 206"/>
                  <a:gd name="T103" fmla="*/ 45 h 202"/>
                  <a:gd name="T104" fmla="*/ 20 w 206"/>
                  <a:gd name="T105" fmla="*/ 61 h 202"/>
                  <a:gd name="T106" fmla="*/ 12 w 206"/>
                  <a:gd name="T107" fmla="*/ 59 h 202"/>
                  <a:gd name="T108" fmla="*/ 0 w 206"/>
                  <a:gd name="T109" fmla="*/ 48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6" h="202">
                    <a:moveTo>
                      <a:pt x="2" y="42"/>
                    </a:moveTo>
                    <a:lnTo>
                      <a:pt x="8" y="35"/>
                    </a:lnTo>
                    <a:lnTo>
                      <a:pt x="9" y="24"/>
                    </a:lnTo>
                    <a:lnTo>
                      <a:pt x="14" y="9"/>
                    </a:lnTo>
                    <a:lnTo>
                      <a:pt x="23" y="3"/>
                    </a:lnTo>
                    <a:lnTo>
                      <a:pt x="26" y="1"/>
                    </a:lnTo>
                    <a:lnTo>
                      <a:pt x="30" y="3"/>
                    </a:lnTo>
                    <a:lnTo>
                      <a:pt x="35" y="0"/>
                    </a:lnTo>
                    <a:lnTo>
                      <a:pt x="44" y="6"/>
                    </a:lnTo>
                    <a:lnTo>
                      <a:pt x="46" y="7"/>
                    </a:lnTo>
                    <a:lnTo>
                      <a:pt x="55" y="12"/>
                    </a:lnTo>
                    <a:lnTo>
                      <a:pt x="62" y="15"/>
                    </a:lnTo>
                    <a:lnTo>
                      <a:pt x="62" y="20"/>
                    </a:lnTo>
                    <a:lnTo>
                      <a:pt x="74" y="27"/>
                    </a:lnTo>
                    <a:lnTo>
                      <a:pt x="79" y="18"/>
                    </a:lnTo>
                    <a:lnTo>
                      <a:pt x="82" y="18"/>
                    </a:lnTo>
                    <a:lnTo>
                      <a:pt x="84" y="21"/>
                    </a:lnTo>
                    <a:lnTo>
                      <a:pt x="91" y="24"/>
                    </a:lnTo>
                    <a:lnTo>
                      <a:pt x="99" y="26"/>
                    </a:lnTo>
                    <a:lnTo>
                      <a:pt x="105" y="32"/>
                    </a:lnTo>
                    <a:lnTo>
                      <a:pt x="108" y="30"/>
                    </a:lnTo>
                    <a:lnTo>
                      <a:pt x="111" y="26"/>
                    </a:lnTo>
                    <a:lnTo>
                      <a:pt x="114" y="27"/>
                    </a:lnTo>
                    <a:lnTo>
                      <a:pt x="114" y="33"/>
                    </a:lnTo>
                    <a:lnTo>
                      <a:pt x="123" y="35"/>
                    </a:lnTo>
                    <a:lnTo>
                      <a:pt x="118" y="51"/>
                    </a:lnTo>
                    <a:lnTo>
                      <a:pt x="112" y="56"/>
                    </a:lnTo>
                    <a:lnTo>
                      <a:pt x="112" y="59"/>
                    </a:lnTo>
                    <a:lnTo>
                      <a:pt x="118" y="58"/>
                    </a:lnTo>
                    <a:lnTo>
                      <a:pt x="120" y="65"/>
                    </a:lnTo>
                    <a:lnTo>
                      <a:pt x="129" y="62"/>
                    </a:lnTo>
                    <a:lnTo>
                      <a:pt x="138" y="61"/>
                    </a:lnTo>
                    <a:lnTo>
                      <a:pt x="144" y="67"/>
                    </a:lnTo>
                    <a:lnTo>
                      <a:pt x="150" y="74"/>
                    </a:lnTo>
                    <a:lnTo>
                      <a:pt x="156" y="76"/>
                    </a:lnTo>
                    <a:lnTo>
                      <a:pt x="162" y="96"/>
                    </a:lnTo>
                    <a:lnTo>
                      <a:pt x="176" y="102"/>
                    </a:lnTo>
                    <a:lnTo>
                      <a:pt x="172" y="118"/>
                    </a:lnTo>
                    <a:lnTo>
                      <a:pt x="165" y="118"/>
                    </a:lnTo>
                    <a:lnTo>
                      <a:pt x="164" y="121"/>
                    </a:lnTo>
                    <a:lnTo>
                      <a:pt x="169" y="126"/>
                    </a:lnTo>
                    <a:lnTo>
                      <a:pt x="175" y="126"/>
                    </a:lnTo>
                    <a:lnTo>
                      <a:pt x="179" y="132"/>
                    </a:lnTo>
                    <a:lnTo>
                      <a:pt x="176" y="137"/>
                    </a:lnTo>
                    <a:lnTo>
                      <a:pt x="179" y="137"/>
                    </a:lnTo>
                    <a:lnTo>
                      <a:pt x="184" y="135"/>
                    </a:lnTo>
                    <a:lnTo>
                      <a:pt x="187" y="137"/>
                    </a:lnTo>
                    <a:lnTo>
                      <a:pt x="194" y="144"/>
                    </a:lnTo>
                    <a:lnTo>
                      <a:pt x="196" y="149"/>
                    </a:lnTo>
                    <a:lnTo>
                      <a:pt x="202" y="147"/>
                    </a:lnTo>
                    <a:lnTo>
                      <a:pt x="205" y="153"/>
                    </a:lnTo>
                    <a:lnTo>
                      <a:pt x="200" y="155"/>
                    </a:lnTo>
                    <a:lnTo>
                      <a:pt x="202" y="161"/>
                    </a:lnTo>
                    <a:lnTo>
                      <a:pt x="202" y="168"/>
                    </a:lnTo>
                    <a:lnTo>
                      <a:pt x="206" y="173"/>
                    </a:lnTo>
                    <a:lnTo>
                      <a:pt x="202" y="176"/>
                    </a:lnTo>
                    <a:lnTo>
                      <a:pt x="191" y="179"/>
                    </a:lnTo>
                    <a:lnTo>
                      <a:pt x="188" y="182"/>
                    </a:lnTo>
                    <a:lnTo>
                      <a:pt x="188" y="182"/>
                    </a:lnTo>
                    <a:lnTo>
                      <a:pt x="179" y="185"/>
                    </a:lnTo>
                    <a:lnTo>
                      <a:pt x="179" y="197"/>
                    </a:lnTo>
                    <a:lnTo>
                      <a:pt x="172" y="202"/>
                    </a:lnTo>
                    <a:lnTo>
                      <a:pt x="169" y="196"/>
                    </a:lnTo>
                    <a:lnTo>
                      <a:pt x="164" y="194"/>
                    </a:lnTo>
                    <a:lnTo>
                      <a:pt x="161" y="188"/>
                    </a:lnTo>
                    <a:lnTo>
                      <a:pt x="156" y="185"/>
                    </a:lnTo>
                    <a:lnTo>
                      <a:pt x="155" y="182"/>
                    </a:lnTo>
                    <a:lnTo>
                      <a:pt x="143" y="187"/>
                    </a:lnTo>
                    <a:lnTo>
                      <a:pt x="137" y="184"/>
                    </a:lnTo>
                    <a:lnTo>
                      <a:pt x="131" y="185"/>
                    </a:lnTo>
                    <a:lnTo>
                      <a:pt x="129" y="184"/>
                    </a:lnTo>
                    <a:lnTo>
                      <a:pt x="123" y="178"/>
                    </a:lnTo>
                    <a:lnTo>
                      <a:pt x="123" y="176"/>
                    </a:lnTo>
                    <a:lnTo>
                      <a:pt x="117" y="170"/>
                    </a:lnTo>
                    <a:lnTo>
                      <a:pt x="118" y="165"/>
                    </a:lnTo>
                    <a:lnTo>
                      <a:pt x="114" y="164"/>
                    </a:lnTo>
                    <a:lnTo>
                      <a:pt x="106" y="161"/>
                    </a:lnTo>
                    <a:lnTo>
                      <a:pt x="105" y="158"/>
                    </a:lnTo>
                    <a:lnTo>
                      <a:pt x="106" y="149"/>
                    </a:lnTo>
                    <a:lnTo>
                      <a:pt x="109" y="146"/>
                    </a:lnTo>
                    <a:lnTo>
                      <a:pt x="105" y="140"/>
                    </a:lnTo>
                    <a:lnTo>
                      <a:pt x="106" y="134"/>
                    </a:lnTo>
                    <a:lnTo>
                      <a:pt x="99" y="129"/>
                    </a:lnTo>
                    <a:lnTo>
                      <a:pt x="94" y="123"/>
                    </a:lnTo>
                    <a:lnTo>
                      <a:pt x="93" y="123"/>
                    </a:lnTo>
                    <a:lnTo>
                      <a:pt x="87" y="120"/>
                    </a:lnTo>
                    <a:lnTo>
                      <a:pt x="85" y="115"/>
                    </a:lnTo>
                    <a:lnTo>
                      <a:pt x="77" y="115"/>
                    </a:lnTo>
                    <a:lnTo>
                      <a:pt x="71" y="112"/>
                    </a:lnTo>
                    <a:lnTo>
                      <a:pt x="73" y="105"/>
                    </a:lnTo>
                    <a:lnTo>
                      <a:pt x="67" y="108"/>
                    </a:lnTo>
                    <a:lnTo>
                      <a:pt x="58" y="92"/>
                    </a:lnTo>
                    <a:lnTo>
                      <a:pt x="50" y="94"/>
                    </a:lnTo>
                    <a:lnTo>
                      <a:pt x="53" y="79"/>
                    </a:lnTo>
                    <a:lnTo>
                      <a:pt x="56" y="79"/>
                    </a:lnTo>
                    <a:lnTo>
                      <a:pt x="59" y="76"/>
                    </a:lnTo>
                    <a:lnTo>
                      <a:pt x="53" y="76"/>
                    </a:lnTo>
                    <a:lnTo>
                      <a:pt x="47" y="71"/>
                    </a:lnTo>
                    <a:lnTo>
                      <a:pt x="44" y="76"/>
                    </a:lnTo>
                    <a:lnTo>
                      <a:pt x="33" y="65"/>
                    </a:lnTo>
                    <a:lnTo>
                      <a:pt x="38" y="62"/>
                    </a:lnTo>
                    <a:lnTo>
                      <a:pt x="32" y="55"/>
                    </a:lnTo>
                    <a:lnTo>
                      <a:pt x="35" y="50"/>
                    </a:lnTo>
                    <a:lnTo>
                      <a:pt x="30" y="45"/>
                    </a:lnTo>
                    <a:lnTo>
                      <a:pt x="27" y="55"/>
                    </a:lnTo>
                    <a:lnTo>
                      <a:pt x="20" y="61"/>
                    </a:lnTo>
                    <a:lnTo>
                      <a:pt x="17" y="61"/>
                    </a:lnTo>
                    <a:lnTo>
                      <a:pt x="12" y="59"/>
                    </a:lnTo>
                    <a:lnTo>
                      <a:pt x="8" y="51"/>
                    </a:lnTo>
                    <a:lnTo>
                      <a:pt x="0" y="48"/>
                    </a:lnTo>
                    <a:lnTo>
                      <a:pt x="2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2" name="Freeform 4470">
                <a:extLst>
                  <a:ext uri="{FF2B5EF4-FFF2-40B4-BE49-F238E27FC236}">
                    <a16:creationId xmlns:a16="http://schemas.microsoft.com/office/drawing/2014/main" id="{72740C19-5EFF-8D5E-E051-8F4131465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606"/>
                <a:ext cx="103" cy="101"/>
              </a:xfrm>
              <a:custGeom>
                <a:avLst/>
                <a:gdLst>
                  <a:gd name="T0" fmla="*/ 8 w 206"/>
                  <a:gd name="T1" fmla="*/ 35 h 202"/>
                  <a:gd name="T2" fmla="*/ 14 w 206"/>
                  <a:gd name="T3" fmla="*/ 9 h 202"/>
                  <a:gd name="T4" fmla="*/ 26 w 206"/>
                  <a:gd name="T5" fmla="*/ 1 h 202"/>
                  <a:gd name="T6" fmla="*/ 35 w 206"/>
                  <a:gd name="T7" fmla="*/ 0 h 202"/>
                  <a:gd name="T8" fmla="*/ 46 w 206"/>
                  <a:gd name="T9" fmla="*/ 7 h 202"/>
                  <a:gd name="T10" fmla="*/ 62 w 206"/>
                  <a:gd name="T11" fmla="*/ 15 h 202"/>
                  <a:gd name="T12" fmla="*/ 74 w 206"/>
                  <a:gd name="T13" fmla="*/ 27 h 202"/>
                  <a:gd name="T14" fmla="*/ 82 w 206"/>
                  <a:gd name="T15" fmla="*/ 18 h 202"/>
                  <a:gd name="T16" fmla="*/ 91 w 206"/>
                  <a:gd name="T17" fmla="*/ 24 h 202"/>
                  <a:gd name="T18" fmla="*/ 105 w 206"/>
                  <a:gd name="T19" fmla="*/ 32 h 202"/>
                  <a:gd name="T20" fmla="*/ 111 w 206"/>
                  <a:gd name="T21" fmla="*/ 26 h 202"/>
                  <a:gd name="T22" fmla="*/ 114 w 206"/>
                  <a:gd name="T23" fmla="*/ 33 h 202"/>
                  <a:gd name="T24" fmla="*/ 118 w 206"/>
                  <a:gd name="T25" fmla="*/ 51 h 202"/>
                  <a:gd name="T26" fmla="*/ 112 w 206"/>
                  <a:gd name="T27" fmla="*/ 59 h 202"/>
                  <a:gd name="T28" fmla="*/ 120 w 206"/>
                  <a:gd name="T29" fmla="*/ 65 h 202"/>
                  <a:gd name="T30" fmla="*/ 138 w 206"/>
                  <a:gd name="T31" fmla="*/ 61 h 202"/>
                  <a:gd name="T32" fmla="*/ 150 w 206"/>
                  <a:gd name="T33" fmla="*/ 74 h 202"/>
                  <a:gd name="T34" fmla="*/ 162 w 206"/>
                  <a:gd name="T35" fmla="*/ 96 h 202"/>
                  <a:gd name="T36" fmla="*/ 172 w 206"/>
                  <a:gd name="T37" fmla="*/ 118 h 202"/>
                  <a:gd name="T38" fmla="*/ 164 w 206"/>
                  <a:gd name="T39" fmla="*/ 121 h 202"/>
                  <a:gd name="T40" fmla="*/ 175 w 206"/>
                  <a:gd name="T41" fmla="*/ 126 h 202"/>
                  <a:gd name="T42" fmla="*/ 176 w 206"/>
                  <a:gd name="T43" fmla="*/ 137 h 202"/>
                  <a:gd name="T44" fmla="*/ 184 w 206"/>
                  <a:gd name="T45" fmla="*/ 135 h 202"/>
                  <a:gd name="T46" fmla="*/ 194 w 206"/>
                  <a:gd name="T47" fmla="*/ 144 h 202"/>
                  <a:gd name="T48" fmla="*/ 202 w 206"/>
                  <a:gd name="T49" fmla="*/ 147 h 202"/>
                  <a:gd name="T50" fmla="*/ 200 w 206"/>
                  <a:gd name="T51" fmla="*/ 155 h 202"/>
                  <a:gd name="T52" fmla="*/ 202 w 206"/>
                  <a:gd name="T53" fmla="*/ 168 h 202"/>
                  <a:gd name="T54" fmla="*/ 202 w 206"/>
                  <a:gd name="T55" fmla="*/ 176 h 202"/>
                  <a:gd name="T56" fmla="*/ 188 w 206"/>
                  <a:gd name="T57" fmla="*/ 182 h 202"/>
                  <a:gd name="T58" fmla="*/ 179 w 206"/>
                  <a:gd name="T59" fmla="*/ 185 h 202"/>
                  <a:gd name="T60" fmla="*/ 172 w 206"/>
                  <a:gd name="T61" fmla="*/ 202 h 202"/>
                  <a:gd name="T62" fmla="*/ 164 w 206"/>
                  <a:gd name="T63" fmla="*/ 194 h 202"/>
                  <a:gd name="T64" fmla="*/ 156 w 206"/>
                  <a:gd name="T65" fmla="*/ 185 h 202"/>
                  <a:gd name="T66" fmla="*/ 143 w 206"/>
                  <a:gd name="T67" fmla="*/ 187 h 202"/>
                  <a:gd name="T68" fmla="*/ 131 w 206"/>
                  <a:gd name="T69" fmla="*/ 185 h 202"/>
                  <a:gd name="T70" fmla="*/ 123 w 206"/>
                  <a:gd name="T71" fmla="*/ 178 h 202"/>
                  <a:gd name="T72" fmla="*/ 117 w 206"/>
                  <a:gd name="T73" fmla="*/ 170 h 202"/>
                  <a:gd name="T74" fmla="*/ 114 w 206"/>
                  <a:gd name="T75" fmla="*/ 164 h 202"/>
                  <a:gd name="T76" fmla="*/ 105 w 206"/>
                  <a:gd name="T77" fmla="*/ 158 h 202"/>
                  <a:gd name="T78" fmla="*/ 109 w 206"/>
                  <a:gd name="T79" fmla="*/ 146 h 202"/>
                  <a:gd name="T80" fmla="*/ 106 w 206"/>
                  <a:gd name="T81" fmla="*/ 134 h 202"/>
                  <a:gd name="T82" fmla="*/ 94 w 206"/>
                  <a:gd name="T83" fmla="*/ 123 h 202"/>
                  <a:gd name="T84" fmla="*/ 87 w 206"/>
                  <a:gd name="T85" fmla="*/ 120 h 202"/>
                  <a:gd name="T86" fmla="*/ 77 w 206"/>
                  <a:gd name="T87" fmla="*/ 115 h 202"/>
                  <a:gd name="T88" fmla="*/ 73 w 206"/>
                  <a:gd name="T89" fmla="*/ 105 h 202"/>
                  <a:gd name="T90" fmla="*/ 58 w 206"/>
                  <a:gd name="T91" fmla="*/ 92 h 202"/>
                  <a:gd name="T92" fmla="*/ 53 w 206"/>
                  <a:gd name="T93" fmla="*/ 79 h 202"/>
                  <a:gd name="T94" fmla="*/ 59 w 206"/>
                  <a:gd name="T95" fmla="*/ 76 h 202"/>
                  <a:gd name="T96" fmla="*/ 47 w 206"/>
                  <a:gd name="T97" fmla="*/ 71 h 202"/>
                  <a:gd name="T98" fmla="*/ 33 w 206"/>
                  <a:gd name="T99" fmla="*/ 65 h 202"/>
                  <a:gd name="T100" fmla="*/ 32 w 206"/>
                  <a:gd name="T101" fmla="*/ 55 h 202"/>
                  <a:gd name="T102" fmla="*/ 30 w 206"/>
                  <a:gd name="T103" fmla="*/ 45 h 202"/>
                  <a:gd name="T104" fmla="*/ 20 w 206"/>
                  <a:gd name="T105" fmla="*/ 61 h 202"/>
                  <a:gd name="T106" fmla="*/ 12 w 206"/>
                  <a:gd name="T107" fmla="*/ 59 h 202"/>
                  <a:gd name="T108" fmla="*/ 0 w 206"/>
                  <a:gd name="T109" fmla="*/ 48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6" h="202">
                    <a:moveTo>
                      <a:pt x="2" y="42"/>
                    </a:moveTo>
                    <a:lnTo>
                      <a:pt x="8" y="35"/>
                    </a:lnTo>
                    <a:lnTo>
                      <a:pt x="9" y="24"/>
                    </a:lnTo>
                    <a:lnTo>
                      <a:pt x="14" y="9"/>
                    </a:lnTo>
                    <a:lnTo>
                      <a:pt x="23" y="3"/>
                    </a:lnTo>
                    <a:lnTo>
                      <a:pt x="26" y="1"/>
                    </a:lnTo>
                    <a:lnTo>
                      <a:pt x="30" y="3"/>
                    </a:lnTo>
                    <a:lnTo>
                      <a:pt x="35" y="0"/>
                    </a:lnTo>
                    <a:lnTo>
                      <a:pt x="44" y="6"/>
                    </a:lnTo>
                    <a:lnTo>
                      <a:pt x="46" y="7"/>
                    </a:lnTo>
                    <a:lnTo>
                      <a:pt x="55" y="12"/>
                    </a:lnTo>
                    <a:lnTo>
                      <a:pt x="62" y="15"/>
                    </a:lnTo>
                    <a:lnTo>
                      <a:pt x="62" y="20"/>
                    </a:lnTo>
                    <a:lnTo>
                      <a:pt x="74" y="27"/>
                    </a:lnTo>
                    <a:lnTo>
                      <a:pt x="79" y="18"/>
                    </a:lnTo>
                    <a:lnTo>
                      <a:pt x="82" y="18"/>
                    </a:lnTo>
                    <a:lnTo>
                      <a:pt x="84" y="21"/>
                    </a:lnTo>
                    <a:lnTo>
                      <a:pt x="91" y="24"/>
                    </a:lnTo>
                    <a:lnTo>
                      <a:pt x="99" y="26"/>
                    </a:lnTo>
                    <a:lnTo>
                      <a:pt x="105" y="32"/>
                    </a:lnTo>
                    <a:lnTo>
                      <a:pt x="108" y="30"/>
                    </a:lnTo>
                    <a:lnTo>
                      <a:pt x="111" y="26"/>
                    </a:lnTo>
                    <a:lnTo>
                      <a:pt x="114" y="27"/>
                    </a:lnTo>
                    <a:lnTo>
                      <a:pt x="114" y="33"/>
                    </a:lnTo>
                    <a:lnTo>
                      <a:pt x="123" y="35"/>
                    </a:lnTo>
                    <a:lnTo>
                      <a:pt x="118" y="51"/>
                    </a:lnTo>
                    <a:lnTo>
                      <a:pt x="112" y="56"/>
                    </a:lnTo>
                    <a:lnTo>
                      <a:pt x="112" y="59"/>
                    </a:lnTo>
                    <a:lnTo>
                      <a:pt x="118" y="58"/>
                    </a:lnTo>
                    <a:lnTo>
                      <a:pt x="120" y="65"/>
                    </a:lnTo>
                    <a:lnTo>
                      <a:pt x="129" y="62"/>
                    </a:lnTo>
                    <a:lnTo>
                      <a:pt x="138" y="61"/>
                    </a:lnTo>
                    <a:lnTo>
                      <a:pt x="144" y="67"/>
                    </a:lnTo>
                    <a:lnTo>
                      <a:pt x="150" y="74"/>
                    </a:lnTo>
                    <a:lnTo>
                      <a:pt x="156" y="76"/>
                    </a:lnTo>
                    <a:lnTo>
                      <a:pt x="162" y="96"/>
                    </a:lnTo>
                    <a:lnTo>
                      <a:pt x="176" y="102"/>
                    </a:lnTo>
                    <a:lnTo>
                      <a:pt x="172" y="118"/>
                    </a:lnTo>
                    <a:lnTo>
                      <a:pt x="165" y="118"/>
                    </a:lnTo>
                    <a:lnTo>
                      <a:pt x="164" y="121"/>
                    </a:lnTo>
                    <a:lnTo>
                      <a:pt x="169" y="126"/>
                    </a:lnTo>
                    <a:lnTo>
                      <a:pt x="175" y="126"/>
                    </a:lnTo>
                    <a:lnTo>
                      <a:pt x="179" y="132"/>
                    </a:lnTo>
                    <a:lnTo>
                      <a:pt x="176" y="137"/>
                    </a:lnTo>
                    <a:lnTo>
                      <a:pt x="179" y="137"/>
                    </a:lnTo>
                    <a:lnTo>
                      <a:pt x="184" y="135"/>
                    </a:lnTo>
                    <a:lnTo>
                      <a:pt x="187" y="137"/>
                    </a:lnTo>
                    <a:lnTo>
                      <a:pt x="194" y="144"/>
                    </a:lnTo>
                    <a:lnTo>
                      <a:pt x="196" y="149"/>
                    </a:lnTo>
                    <a:lnTo>
                      <a:pt x="202" y="147"/>
                    </a:lnTo>
                    <a:lnTo>
                      <a:pt x="205" y="153"/>
                    </a:lnTo>
                    <a:lnTo>
                      <a:pt x="200" y="155"/>
                    </a:lnTo>
                    <a:lnTo>
                      <a:pt x="202" y="161"/>
                    </a:lnTo>
                    <a:lnTo>
                      <a:pt x="202" y="168"/>
                    </a:lnTo>
                    <a:lnTo>
                      <a:pt x="206" y="173"/>
                    </a:lnTo>
                    <a:lnTo>
                      <a:pt x="202" y="176"/>
                    </a:lnTo>
                    <a:lnTo>
                      <a:pt x="191" y="179"/>
                    </a:lnTo>
                    <a:lnTo>
                      <a:pt x="188" y="182"/>
                    </a:lnTo>
                    <a:lnTo>
                      <a:pt x="188" y="182"/>
                    </a:lnTo>
                    <a:lnTo>
                      <a:pt x="179" y="185"/>
                    </a:lnTo>
                    <a:lnTo>
                      <a:pt x="179" y="197"/>
                    </a:lnTo>
                    <a:lnTo>
                      <a:pt x="172" y="202"/>
                    </a:lnTo>
                    <a:lnTo>
                      <a:pt x="169" y="196"/>
                    </a:lnTo>
                    <a:lnTo>
                      <a:pt x="164" y="194"/>
                    </a:lnTo>
                    <a:lnTo>
                      <a:pt x="161" y="188"/>
                    </a:lnTo>
                    <a:lnTo>
                      <a:pt x="156" y="185"/>
                    </a:lnTo>
                    <a:lnTo>
                      <a:pt x="155" y="182"/>
                    </a:lnTo>
                    <a:lnTo>
                      <a:pt x="143" y="187"/>
                    </a:lnTo>
                    <a:lnTo>
                      <a:pt x="137" y="184"/>
                    </a:lnTo>
                    <a:lnTo>
                      <a:pt x="131" y="185"/>
                    </a:lnTo>
                    <a:lnTo>
                      <a:pt x="129" y="184"/>
                    </a:lnTo>
                    <a:lnTo>
                      <a:pt x="123" y="178"/>
                    </a:lnTo>
                    <a:lnTo>
                      <a:pt x="123" y="176"/>
                    </a:lnTo>
                    <a:lnTo>
                      <a:pt x="117" y="170"/>
                    </a:lnTo>
                    <a:lnTo>
                      <a:pt x="118" y="165"/>
                    </a:lnTo>
                    <a:lnTo>
                      <a:pt x="114" y="164"/>
                    </a:lnTo>
                    <a:lnTo>
                      <a:pt x="106" y="161"/>
                    </a:lnTo>
                    <a:lnTo>
                      <a:pt x="105" y="158"/>
                    </a:lnTo>
                    <a:lnTo>
                      <a:pt x="106" y="149"/>
                    </a:lnTo>
                    <a:lnTo>
                      <a:pt x="109" y="146"/>
                    </a:lnTo>
                    <a:lnTo>
                      <a:pt x="105" y="140"/>
                    </a:lnTo>
                    <a:lnTo>
                      <a:pt x="106" y="134"/>
                    </a:lnTo>
                    <a:lnTo>
                      <a:pt x="99" y="129"/>
                    </a:lnTo>
                    <a:lnTo>
                      <a:pt x="94" y="123"/>
                    </a:lnTo>
                    <a:lnTo>
                      <a:pt x="93" y="123"/>
                    </a:lnTo>
                    <a:lnTo>
                      <a:pt x="87" y="120"/>
                    </a:lnTo>
                    <a:lnTo>
                      <a:pt x="85" y="115"/>
                    </a:lnTo>
                    <a:lnTo>
                      <a:pt x="77" y="115"/>
                    </a:lnTo>
                    <a:lnTo>
                      <a:pt x="71" y="112"/>
                    </a:lnTo>
                    <a:lnTo>
                      <a:pt x="73" y="105"/>
                    </a:lnTo>
                    <a:lnTo>
                      <a:pt x="67" y="108"/>
                    </a:lnTo>
                    <a:lnTo>
                      <a:pt x="58" y="92"/>
                    </a:lnTo>
                    <a:lnTo>
                      <a:pt x="50" y="94"/>
                    </a:lnTo>
                    <a:lnTo>
                      <a:pt x="53" y="79"/>
                    </a:lnTo>
                    <a:lnTo>
                      <a:pt x="56" y="79"/>
                    </a:lnTo>
                    <a:lnTo>
                      <a:pt x="59" y="76"/>
                    </a:lnTo>
                    <a:lnTo>
                      <a:pt x="53" y="76"/>
                    </a:lnTo>
                    <a:lnTo>
                      <a:pt x="47" y="71"/>
                    </a:lnTo>
                    <a:lnTo>
                      <a:pt x="44" y="76"/>
                    </a:lnTo>
                    <a:lnTo>
                      <a:pt x="33" y="65"/>
                    </a:lnTo>
                    <a:lnTo>
                      <a:pt x="38" y="62"/>
                    </a:lnTo>
                    <a:lnTo>
                      <a:pt x="32" y="55"/>
                    </a:lnTo>
                    <a:lnTo>
                      <a:pt x="35" y="50"/>
                    </a:lnTo>
                    <a:lnTo>
                      <a:pt x="30" y="45"/>
                    </a:lnTo>
                    <a:lnTo>
                      <a:pt x="27" y="55"/>
                    </a:lnTo>
                    <a:lnTo>
                      <a:pt x="20" y="61"/>
                    </a:lnTo>
                    <a:lnTo>
                      <a:pt x="17" y="61"/>
                    </a:lnTo>
                    <a:lnTo>
                      <a:pt x="12" y="59"/>
                    </a:lnTo>
                    <a:lnTo>
                      <a:pt x="8" y="51"/>
                    </a:lnTo>
                    <a:lnTo>
                      <a:pt x="0" y="48"/>
                    </a:lnTo>
                    <a:lnTo>
                      <a:pt x="2" y="4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3" name="Freeform 4471">
                <a:extLst>
                  <a:ext uri="{FF2B5EF4-FFF2-40B4-BE49-F238E27FC236}">
                    <a16:creationId xmlns:a16="http://schemas.microsoft.com/office/drawing/2014/main" id="{01A8E969-00DA-9CB1-9C25-01E4AECB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568"/>
                <a:ext cx="105" cy="130"/>
              </a:xfrm>
              <a:custGeom>
                <a:avLst/>
                <a:gdLst>
                  <a:gd name="T0" fmla="*/ 12 w 209"/>
                  <a:gd name="T1" fmla="*/ 27 h 258"/>
                  <a:gd name="T2" fmla="*/ 0 w 209"/>
                  <a:gd name="T3" fmla="*/ 36 h 258"/>
                  <a:gd name="T4" fmla="*/ 3 w 209"/>
                  <a:gd name="T5" fmla="*/ 51 h 258"/>
                  <a:gd name="T6" fmla="*/ 20 w 209"/>
                  <a:gd name="T7" fmla="*/ 59 h 258"/>
                  <a:gd name="T8" fmla="*/ 24 w 209"/>
                  <a:gd name="T9" fmla="*/ 79 h 258"/>
                  <a:gd name="T10" fmla="*/ 46 w 209"/>
                  <a:gd name="T11" fmla="*/ 89 h 258"/>
                  <a:gd name="T12" fmla="*/ 50 w 209"/>
                  <a:gd name="T13" fmla="*/ 99 h 258"/>
                  <a:gd name="T14" fmla="*/ 39 w 209"/>
                  <a:gd name="T15" fmla="*/ 109 h 258"/>
                  <a:gd name="T16" fmla="*/ 49 w 209"/>
                  <a:gd name="T17" fmla="*/ 126 h 258"/>
                  <a:gd name="T18" fmla="*/ 39 w 209"/>
                  <a:gd name="T19" fmla="*/ 143 h 258"/>
                  <a:gd name="T20" fmla="*/ 47 w 209"/>
                  <a:gd name="T21" fmla="*/ 159 h 258"/>
                  <a:gd name="T22" fmla="*/ 59 w 209"/>
                  <a:gd name="T23" fmla="*/ 164 h 258"/>
                  <a:gd name="T24" fmla="*/ 55 w 209"/>
                  <a:gd name="T25" fmla="*/ 175 h 258"/>
                  <a:gd name="T26" fmla="*/ 56 w 209"/>
                  <a:gd name="T27" fmla="*/ 202 h 258"/>
                  <a:gd name="T28" fmla="*/ 70 w 209"/>
                  <a:gd name="T29" fmla="*/ 211 h 258"/>
                  <a:gd name="T30" fmla="*/ 77 w 209"/>
                  <a:gd name="T31" fmla="*/ 220 h 258"/>
                  <a:gd name="T32" fmla="*/ 86 w 209"/>
                  <a:gd name="T33" fmla="*/ 214 h 258"/>
                  <a:gd name="T34" fmla="*/ 100 w 209"/>
                  <a:gd name="T35" fmla="*/ 199 h 258"/>
                  <a:gd name="T36" fmla="*/ 106 w 209"/>
                  <a:gd name="T37" fmla="*/ 200 h 258"/>
                  <a:gd name="T38" fmla="*/ 103 w 209"/>
                  <a:gd name="T39" fmla="*/ 223 h 258"/>
                  <a:gd name="T40" fmla="*/ 100 w 209"/>
                  <a:gd name="T41" fmla="*/ 228 h 258"/>
                  <a:gd name="T42" fmla="*/ 102 w 209"/>
                  <a:gd name="T43" fmla="*/ 244 h 258"/>
                  <a:gd name="T44" fmla="*/ 121 w 209"/>
                  <a:gd name="T45" fmla="*/ 251 h 258"/>
                  <a:gd name="T46" fmla="*/ 147 w 209"/>
                  <a:gd name="T47" fmla="*/ 258 h 258"/>
                  <a:gd name="T48" fmla="*/ 165 w 209"/>
                  <a:gd name="T49" fmla="*/ 231 h 258"/>
                  <a:gd name="T50" fmla="*/ 150 w 209"/>
                  <a:gd name="T51" fmla="*/ 214 h 258"/>
                  <a:gd name="T52" fmla="*/ 143 w 209"/>
                  <a:gd name="T53" fmla="*/ 184 h 258"/>
                  <a:gd name="T54" fmla="*/ 155 w 209"/>
                  <a:gd name="T55" fmla="*/ 172 h 258"/>
                  <a:gd name="T56" fmla="*/ 149 w 209"/>
                  <a:gd name="T57" fmla="*/ 155 h 258"/>
                  <a:gd name="T58" fmla="*/ 161 w 209"/>
                  <a:gd name="T59" fmla="*/ 149 h 258"/>
                  <a:gd name="T60" fmla="*/ 176 w 209"/>
                  <a:gd name="T61" fmla="*/ 153 h 258"/>
                  <a:gd name="T62" fmla="*/ 188 w 209"/>
                  <a:gd name="T63" fmla="*/ 155 h 258"/>
                  <a:gd name="T64" fmla="*/ 206 w 209"/>
                  <a:gd name="T65" fmla="*/ 143 h 258"/>
                  <a:gd name="T66" fmla="*/ 202 w 209"/>
                  <a:gd name="T67" fmla="*/ 140 h 258"/>
                  <a:gd name="T68" fmla="*/ 209 w 209"/>
                  <a:gd name="T69" fmla="*/ 126 h 258"/>
                  <a:gd name="T70" fmla="*/ 197 w 209"/>
                  <a:gd name="T71" fmla="*/ 115 h 258"/>
                  <a:gd name="T72" fmla="*/ 179 w 209"/>
                  <a:gd name="T73" fmla="*/ 106 h 258"/>
                  <a:gd name="T74" fmla="*/ 181 w 209"/>
                  <a:gd name="T75" fmla="*/ 96 h 258"/>
                  <a:gd name="T76" fmla="*/ 190 w 209"/>
                  <a:gd name="T77" fmla="*/ 82 h 258"/>
                  <a:gd name="T78" fmla="*/ 170 w 209"/>
                  <a:gd name="T79" fmla="*/ 71 h 258"/>
                  <a:gd name="T80" fmla="*/ 164 w 209"/>
                  <a:gd name="T81" fmla="*/ 59 h 258"/>
                  <a:gd name="T82" fmla="*/ 161 w 209"/>
                  <a:gd name="T83" fmla="*/ 42 h 258"/>
                  <a:gd name="T84" fmla="*/ 167 w 209"/>
                  <a:gd name="T85" fmla="*/ 18 h 258"/>
                  <a:gd name="T86" fmla="*/ 149 w 209"/>
                  <a:gd name="T87" fmla="*/ 12 h 258"/>
                  <a:gd name="T88" fmla="*/ 137 w 209"/>
                  <a:gd name="T89" fmla="*/ 10 h 258"/>
                  <a:gd name="T90" fmla="*/ 130 w 209"/>
                  <a:gd name="T91" fmla="*/ 20 h 258"/>
                  <a:gd name="T92" fmla="*/ 123 w 209"/>
                  <a:gd name="T93" fmla="*/ 32 h 258"/>
                  <a:gd name="T94" fmla="*/ 118 w 209"/>
                  <a:gd name="T95" fmla="*/ 48 h 258"/>
                  <a:gd name="T96" fmla="*/ 100 w 209"/>
                  <a:gd name="T97" fmla="*/ 33 h 258"/>
                  <a:gd name="T98" fmla="*/ 97 w 209"/>
                  <a:gd name="T99" fmla="*/ 23 h 258"/>
                  <a:gd name="T100" fmla="*/ 82 w 209"/>
                  <a:gd name="T101" fmla="*/ 21 h 258"/>
                  <a:gd name="T102" fmla="*/ 70 w 209"/>
                  <a:gd name="T103" fmla="*/ 29 h 258"/>
                  <a:gd name="T104" fmla="*/ 68 w 209"/>
                  <a:gd name="T105" fmla="*/ 17 h 258"/>
                  <a:gd name="T106" fmla="*/ 49 w 209"/>
                  <a:gd name="T107" fmla="*/ 7 h 258"/>
                  <a:gd name="T108" fmla="*/ 36 w 209"/>
                  <a:gd name="T109" fmla="*/ 0 h 258"/>
                  <a:gd name="T110" fmla="*/ 23 w 209"/>
                  <a:gd name="T111" fmla="*/ 15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09" h="258">
                    <a:moveTo>
                      <a:pt x="20" y="17"/>
                    </a:moveTo>
                    <a:lnTo>
                      <a:pt x="17" y="24"/>
                    </a:lnTo>
                    <a:lnTo>
                      <a:pt x="12" y="27"/>
                    </a:lnTo>
                    <a:lnTo>
                      <a:pt x="3" y="29"/>
                    </a:lnTo>
                    <a:lnTo>
                      <a:pt x="5" y="32"/>
                    </a:lnTo>
                    <a:lnTo>
                      <a:pt x="0" y="36"/>
                    </a:lnTo>
                    <a:lnTo>
                      <a:pt x="3" y="38"/>
                    </a:lnTo>
                    <a:lnTo>
                      <a:pt x="0" y="47"/>
                    </a:lnTo>
                    <a:lnTo>
                      <a:pt x="3" y="51"/>
                    </a:lnTo>
                    <a:lnTo>
                      <a:pt x="8" y="53"/>
                    </a:lnTo>
                    <a:lnTo>
                      <a:pt x="14" y="61"/>
                    </a:lnTo>
                    <a:lnTo>
                      <a:pt x="20" y="59"/>
                    </a:lnTo>
                    <a:lnTo>
                      <a:pt x="26" y="64"/>
                    </a:lnTo>
                    <a:lnTo>
                      <a:pt x="23" y="67"/>
                    </a:lnTo>
                    <a:lnTo>
                      <a:pt x="24" y="79"/>
                    </a:lnTo>
                    <a:lnTo>
                      <a:pt x="27" y="85"/>
                    </a:lnTo>
                    <a:lnTo>
                      <a:pt x="30" y="85"/>
                    </a:lnTo>
                    <a:lnTo>
                      <a:pt x="46" y="89"/>
                    </a:lnTo>
                    <a:lnTo>
                      <a:pt x="52" y="89"/>
                    </a:lnTo>
                    <a:lnTo>
                      <a:pt x="47" y="96"/>
                    </a:lnTo>
                    <a:lnTo>
                      <a:pt x="50" y="99"/>
                    </a:lnTo>
                    <a:lnTo>
                      <a:pt x="44" y="100"/>
                    </a:lnTo>
                    <a:lnTo>
                      <a:pt x="42" y="106"/>
                    </a:lnTo>
                    <a:lnTo>
                      <a:pt x="39" y="109"/>
                    </a:lnTo>
                    <a:lnTo>
                      <a:pt x="47" y="124"/>
                    </a:lnTo>
                    <a:lnTo>
                      <a:pt x="47" y="124"/>
                    </a:lnTo>
                    <a:lnTo>
                      <a:pt x="49" y="126"/>
                    </a:lnTo>
                    <a:lnTo>
                      <a:pt x="46" y="137"/>
                    </a:lnTo>
                    <a:lnTo>
                      <a:pt x="41" y="140"/>
                    </a:lnTo>
                    <a:lnTo>
                      <a:pt x="39" y="143"/>
                    </a:lnTo>
                    <a:lnTo>
                      <a:pt x="46" y="149"/>
                    </a:lnTo>
                    <a:lnTo>
                      <a:pt x="49" y="155"/>
                    </a:lnTo>
                    <a:lnTo>
                      <a:pt x="47" y="159"/>
                    </a:lnTo>
                    <a:lnTo>
                      <a:pt x="52" y="162"/>
                    </a:lnTo>
                    <a:lnTo>
                      <a:pt x="56" y="161"/>
                    </a:lnTo>
                    <a:lnTo>
                      <a:pt x="59" y="164"/>
                    </a:lnTo>
                    <a:lnTo>
                      <a:pt x="64" y="165"/>
                    </a:lnTo>
                    <a:lnTo>
                      <a:pt x="59" y="172"/>
                    </a:lnTo>
                    <a:lnTo>
                      <a:pt x="55" y="175"/>
                    </a:lnTo>
                    <a:lnTo>
                      <a:pt x="50" y="194"/>
                    </a:lnTo>
                    <a:lnTo>
                      <a:pt x="58" y="199"/>
                    </a:lnTo>
                    <a:lnTo>
                      <a:pt x="56" y="202"/>
                    </a:lnTo>
                    <a:lnTo>
                      <a:pt x="64" y="199"/>
                    </a:lnTo>
                    <a:lnTo>
                      <a:pt x="68" y="205"/>
                    </a:lnTo>
                    <a:lnTo>
                      <a:pt x="70" y="211"/>
                    </a:lnTo>
                    <a:lnTo>
                      <a:pt x="73" y="213"/>
                    </a:lnTo>
                    <a:lnTo>
                      <a:pt x="77" y="231"/>
                    </a:lnTo>
                    <a:lnTo>
                      <a:pt x="77" y="220"/>
                    </a:lnTo>
                    <a:lnTo>
                      <a:pt x="85" y="220"/>
                    </a:lnTo>
                    <a:lnTo>
                      <a:pt x="86" y="222"/>
                    </a:lnTo>
                    <a:lnTo>
                      <a:pt x="86" y="214"/>
                    </a:lnTo>
                    <a:lnTo>
                      <a:pt x="90" y="208"/>
                    </a:lnTo>
                    <a:lnTo>
                      <a:pt x="97" y="206"/>
                    </a:lnTo>
                    <a:lnTo>
                      <a:pt x="100" y="199"/>
                    </a:lnTo>
                    <a:lnTo>
                      <a:pt x="100" y="196"/>
                    </a:lnTo>
                    <a:lnTo>
                      <a:pt x="109" y="191"/>
                    </a:lnTo>
                    <a:lnTo>
                      <a:pt x="106" y="200"/>
                    </a:lnTo>
                    <a:lnTo>
                      <a:pt x="106" y="203"/>
                    </a:lnTo>
                    <a:lnTo>
                      <a:pt x="102" y="222"/>
                    </a:lnTo>
                    <a:lnTo>
                      <a:pt x="103" y="223"/>
                    </a:lnTo>
                    <a:lnTo>
                      <a:pt x="109" y="222"/>
                    </a:lnTo>
                    <a:lnTo>
                      <a:pt x="106" y="225"/>
                    </a:lnTo>
                    <a:lnTo>
                      <a:pt x="100" y="228"/>
                    </a:lnTo>
                    <a:lnTo>
                      <a:pt x="100" y="238"/>
                    </a:lnTo>
                    <a:lnTo>
                      <a:pt x="97" y="240"/>
                    </a:lnTo>
                    <a:lnTo>
                      <a:pt x="102" y="244"/>
                    </a:lnTo>
                    <a:lnTo>
                      <a:pt x="109" y="244"/>
                    </a:lnTo>
                    <a:lnTo>
                      <a:pt x="112" y="248"/>
                    </a:lnTo>
                    <a:lnTo>
                      <a:pt x="121" y="251"/>
                    </a:lnTo>
                    <a:lnTo>
                      <a:pt x="129" y="255"/>
                    </a:lnTo>
                    <a:lnTo>
                      <a:pt x="137" y="255"/>
                    </a:lnTo>
                    <a:lnTo>
                      <a:pt x="147" y="258"/>
                    </a:lnTo>
                    <a:lnTo>
                      <a:pt x="159" y="232"/>
                    </a:lnTo>
                    <a:lnTo>
                      <a:pt x="164" y="231"/>
                    </a:lnTo>
                    <a:lnTo>
                      <a:pt x="165" y="231"/>
                    </a:lnTo>
                    <a:lnTo>
                      <a:pt x="158" y="222"/>
                    </a:lnTo>
                    <a:lnTo>
                      <a:pt x="150" y="222"/>
                    </a:lnTo>
                    <a:lnTo>
                      <a:pt x="150" y="214"/>
                    </a:lnTo>
                    <a:lnTo>
                      <a:pt x="147" y="203"/>
                    </a:lnTo>
                    <a:lnTo>
                      <a:pt x="146" y="191"/>
                    </a:lnTo>
                    <a:lnTo>
                      <a:pt x="143" y="184"/>
                    </a:lnTo>
                    <a:lnTo>
                      <a:pt x="146" y="184"/>
                    </a:lnTo>
                    <a:lnTo>
                      <a:pt x="149" y="178"/>
                    </a:lnTo>
                    <a:lnTo>
                      <a:pt x="155" y="172"/>
                    </a:lnTo>
                    <a:lnTo>
                      <a:pt x="155" y="165"/>
                    </a:lnTo>
                    <a:lnTo>
                      <a:pt x="150" y="162"/>
                    </a:lnTo>
                    <a:lnTo>
                      <a:pt x="149" y="155"/>
                    </a:lnTo>
                    <a:lnTo>
                      <a:pt x="146" y="152"/>
                    </a:lnTo>
                    <a:lnTo>
                      <a:pt x="152" y="146"/>
                    </a:lnTo>
                    <a:lnTo>
                      <a:pt x="161" y="149"/>
                    </a:lnTo>
                    <a:lnTo>
                      <a:pt x="162" y="155"/>
                    </a:lnTo>
                    <a:lnTo>
                      <a:pt x="173" y="158"/>
                    </a:lnTo>
                    <a:lnTo>
                      <a:pt x="176" y="153"/>
                    </a:lnTo>
                    <a:lnTo>
                      <a:pt x="182" y="152"/>
                    </a:lnTo>
                    <a:lnTo>
                      <a:pt x="185" y="155"/>
                    </a:lnTo>
                    <a:lnTo>
                      <a:pt x="188" y="155"/>
                    </a:lnTo>
                    <a:lnTo>
                      <a:pt x="199" y="146"/>
                    </a:lnTo>
                    <a:lnTo>
                      <a:pt x="200" y="141"/>
                    </a:lnTo>
                    <a:lnTo>
                      <a:pt x="206" y="143"/>
                    </a:lnTo>
                    <a:lnTo>
                      <a:pt x="209" y="147"/>
                    </a:lnTo>
                    <a:lnTo>
                      <a:pt x="209" y="147"/>
                    </a:lnTo>
                    <a:lnTo>
                      <a:pt x="202" y="140"/>
                    </a:lnTo>
                    <a:lnTo>
                      <a:pt x="202" y="137"/>
                    </a:lnTo>
                    <a:lnTo>
                      <a:pt x="209" y="129"/>
                    </a:lnTo>
                    <a:lnTo>
                      <a:pt x="209" y="126"/>
                    </a:lnTo>
                    <a:lnTo>
                      <a:pt x="200" y="124"/>
                    </a:lnTo>
                    <a:lnTo>
                      <a:pt x="200" y="115"/>
                    </a:lnTo>
                    <a:lnTo>
                      <a:pt x="197" y="115"/>
                    </a:lnTo>
                    <a:lnTo>
                      <a:pt x="191" y="109"/>
                    </a:lnTo>
                    <a:lnTo>
                      <a:pt x="184" y="112"/>
                    </a:lnTo>
                    <a:lnTo>
                      <a:pt x="179" y="106"/>
                    </a:lnTo>
                    <a:lnTo>
                      <a:pt x="173" y="102"/>
                    </a:lnTo>
                    <a:lnTo>
                      <a:pt x="174" y="99"/>
                    </a:lnTo>
                    <a:lnTo>
                      <a:pt x="181" y="96"/>
                    </a:lnTo>
                    <a:lnTo>
                      <a:pt x="185" y="96"/>
                    </a:lnTo>
                    <a:lnTo>
                      <a:pt x="187" y="85"/>
                    </a:lnTo>
                    <a:lnTo>
                      <a:pt x="190" y="82"/>
                    </a:lnTo>
                    <a:lnTo>
                      <a:pt x="182" y="82"/>
                    </a:lnTo>
                    <a:lnTo>
                      <a:pt x="174" y="79"/>
                    </a:lnTo>
                    <a:lnTo>
                      <a:pt x="170" y="71"/>
                    </a:lnTo>
                    <a:lnTo>
                      <a:pt x="179" y="59"/>
                    </a:lnTo>
                    <a:lnTo>
                      <a:pt x="179" y="56"/>
                    </a:lnTo>
                    <a:lnTo>
                      <a:pt x="164" y="59"/>
                    </a:lnTo>
                    <a:lnTo>
                      <a:pt x="162" y="56"/>
                    </a:lnTo>
                    <a:lnTo>
                      <a:pt x="164" y="48"/>
                    </a:lnTo>
                    <a:lnTo>
                      <a:pt x="161" y="42"/>
                    </a:lnTo>
                    <a:lnTo>
                      <a:pt x="156" y="41"/>
                    </a:lnTo>
                    <a:lnTo>
                      <a:pt x="164" y="30"/>
                    </a:lnTo>
                    <a:lnTo>
                      <a:pt x="167" y="18"/>
                    </a:lnTo>
                    <a:lnTo>
                      <a:pt x="165" y="15"/>
                    </a:lnTo>
                    <a:lnTo>
                      <a:pt x="156" y="10"/>
                    </a:lnTo>
                    <a:lnTo>
                      <a:pt x="149" y="12"/>
                    </a:lnTo>
                    <a:lnTo>
                      <a:pt x="146" y="15"/>
                    </a:lnTo>
                    <a:lnTo>
                      <a:pt x="140" y="10"/>
                    </a:lnTo>
                    <a:lnTo>
                      <a:pt x="137" y="10"/>
                    </a:lnTo>
                    <a:lnTo>
                      <a:pt x="130" y="12"/>
                    </a:lnTo>
                    <a:lnTo>
                      <a:pt x="129" y="18"/>
                    </a:lnTo>
                    <a:lnTo>
                      <a:pt x="130" y="20"/>
                    </a:lnTo>
                    <a:lnTo>
                      <a:pt x="123" y="26"/>
                    </a:lnTo>
                    <a:lnTo>
                      <a:pt x="123" y="29"/>
                    </a:lnTo>
                    <a:lnTo>
                      <a:pt x="123" y="32"/>
                    </a:lnTo>
                    <a:lnTo>
                      <a:pt x="120" y="38"/>
                    </a:lnTo>
                    <a:lnTo>
                      <a:pt x="121" y="45"/>
                    </a:lnTo>
                    <a:lnTo>
                      <a:pt x="118" y="48"/>
                    </a:lnTo>
                    <a:lnTo>
                      <a:pt x="109" y="53"/>
                    </a:lnTo>
                    <a:lnTo>
                      <a:pt x="100" y="45"/>
                    </a:lnTo>
                    <a:lnTo>
                      <a:pt x="100" y="33"/>
                    </a:lnTo>
                    <a:lnTo>
                      <a:pt x="97" y="27"/>
                    </a:lnTo>
                    <a:lnTo>
                      <a:pt x="99" y="23"/>
                    </a:lnTo>
                    <a:lnTo>
                      <a:pt x="97" y="23"/>
                    </a:lnTo>
                    <a:lnTo>
                      <a:pt x="94" y="21"/>
                    </a:lnTo>
                    <a:lnTo>
                      <a:pt x="90" y="26"/>
                    </a:lnTo>
                    <a:lnTo>
                      <a:pt x="82" y="21"/>
                    </a:lnTo>
                    <a:lnTo>
                      <a:pt x="76" y="32"/>
                    </a:lnTo>
                    <a:lnTo>
                      <a:pt x="70" y="33"/>
                    </a:lnTo>
                    <a:lnTo>
                      <a:pt x="70" y="29"/>
                    </a:lnTo>
                    <a:lnTo>
                      <a:pt x="64" y="24"/>
                    </a:lnTo>
                    <a:lnTo>
                      <a:pt x="67" y="23"/>
                    </a:lnTo>
                    <a:lnTo>
                      <a:pt x="68" y="17"/>
                    </a:lnTo>
                    <a:lnTo>
                      <a:pt x="61" y="18"/>
                    </a:lnTo>
                    <a:lnTo>
                      <a:pt x="53" y="15"/>
                    </a:lnTo>
                    <a:lnTo>
                      <a:pt x="49" y="7"/>
                    </a:lnTo>
                    <a:lnTo>
                      <a:pt x="46" y="9"/>
                    </a:lnTo>
                    <a:lnTo>
                      <a:pt x="38" y="3"/>
                    </a:lnTo>
                    <a:lnTo>
                      <a:pt x="36" y="0"/>
                    </a:lnTo>
                    <a:lnTo>
                      <a:pt x="29" y="6"/>
                    </a:lnTo>
                    <a:lnTo>
                      <a:pt x="27" y="10"/>
                    </a:lnTo>
                    <a:lnTo>
                      <a:pt x="23" y="15"/>
                    </a:lnTo>
                    <a:lnTo>
                      <a:pt x="20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4" name="Freeform 4472">
                <a:extLst>
                  <a:ext uri="{FF2B5EF4-FFF2-40B4-BE49-F238E27FC236}">
                    <a16:creationId xmlns:a16="http://schemas.microsoft.com/office/drawing/2014/main" id="{4D251C6E-BAAA-E41B-42AD-9A5BDA843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568"/>
                <a:ext cx="105" cy="130"/>
              </a:xfrm>
              <a:custGeom>
                <a:avLst/>
                <a:gdLst>
                  <a:gd name="T0" fmla="*/ 27 w 209"/>
                  <a:gd name="T1" fmla="*/ 10 h 258"/>
                  <a:gd name="T2" fmla="*/ 38 w 209"/>
                  <a:gd name="T3" fmla="*/ 3 h 258"/>
                  <a:gd name="T4" fmla="*/ 53 w 209"/>
                  <a:gd name="T5" fmla="*/ 15 h 258"/>
                  <a:gd name="T6" fmla="*/ 67 w 209"/>
                  <a:gd name="T7" fmla="*/ 23 h 258"/>
                  <a:gd name="T8" fmla="*/ 70 w 209"/>
                  <a:gd name="T9" fmla="*/ 33 h 258"/>
                  <a:gd name="T10" fmla="*/ 90 w 209"/>
                  <a:gd name="T11" fmla="*/ 26 h 258"/>
                  <a:gd name="T12" fmla="*/ 99 w 209"/>
                  <a:gd name="T13" fmla="*/ 23 h 258"/>
                  <a:gd name="T14" fmla="*/ 100 w 209"/>
                  <a:gd name="T15" fmla="*/ 45 h 258"/>
                  <a:gd name="T16" fmla="*/ 121 w 209"/>
                  <a:gd name="T17" fmla="*/ 45 h 258"/>
                  <a:gd name="T18" fmla="*/ 123 w 209"/>
                  <a:gd name="T19" fmla="*/ 29 h 258"/>
                  <a:gd name="T20" fmla="*/ 129 w 209"/>
                  <a:gd name="T21" fmla="*/ 18 h 258"/>
                  <a:gd name="T22" fmla="*/ 140 w 209"/>
                  <a:gd name="T23" fmla="*/ 10 h 258"/>
                  <a:gd name="T24" fmla="*/ 156 w 209"/>
                  <a:gd name="T25" fmla="*/ 10 h 258"/>
                  <a:gd name="T26" fmla="*/ 164 w 209"/>
                  <a:gd name="T27" fmla="*/ 30 h 258"/>
                  <a:gd name="T28" fmla="*/ 164 w 209"/>
                  <a:gd name="T29" fmla="*/ 48 h 258"/>
                  <a:gd name="T30" fmla="*/ 179 w 209"/>
                  <a:gd name="T31" fmla="*/ 56 h 258"/>
                  <a:gd name="T32" fmla="*/ 174 w 209"/>
                  <a:gd name="T33" fmla="*/ 79 h 258"/>
                  <a:gd name="T34" fmla="*/ 187 w 209"/>
                  <a:gd name="T35" fmla="*/ 85 h 258"/>
                  <a:gd name="T36" fmla="*/ 174 w 209"/>
                  <a:gd name="T37" fmla="*/ 99 h 258"/>
                  <a:gd name="T38" fmla="*/ 184 w 209"/>
                  <a:gd name="T39" fmla="*/ 112 h 258"/>
                  <a:gd name="T40" fmla="*/ 200 w 209"/>
                  <a:gd name="T41" fmla="*/ 115 h 258"/>
                  <a:gd name="T42" fmla="*/ 209 w 209"/>
                  <a:gd name="T43" fmla="*/ 129 h 258"/>
                  <a:gd name="T44" fmla="*/ 209 w 209"/>
                  <a:gd name="T45" fmla="*/ 147 h 258"/>
                  <a:gd name="T46" fmla="*/ 200 w 209"/>
                  <a:gd name="T47" fmla="*/ 141 h 258"/>
                  <a:gd name="T48" fmla="*/ 185 w 209"/>
                  <a:gd name="T49" fmla="*/ 155 h 258"/>
                  <a:gd name="T50" fmla="*/ 173 w 209"/>
                  <a:gd name="T51" fmla="*/ 158 h 258"/>
                  <a:gd name="T52" fmla="*/ 152 w 209"/>
                  <a:gd name="T53" fmla="*/ 146 h 258"/>
                  <a:gd name="T54" fmla="*/ 150 w 209"/>
                  <a:gd name="T55" fmla="*/ 162 h 258"/>
                  <a:gd name="T56" fmla="*/ 149 w 209"/>
                  <a:gd name="T57" fmla="*/ 178 h 258"/>
                  <a:gd name="T58" fmla="*/ 146 w 209"/>
                  <a:gd name="T59" fmla="*/ 191 h 258"/>
                  <a:gd name="T60" fmla="*/ 150 w 209"/>
                  <a:gd name="T61" fmla="*/ 222 h 258"/>
                  <a:gd name="T62" fmla="*/ 164 w 209"/>
                  <a:gd name="T63" fmla="*/ 231 h 258"/>
                  <a:gd name="T64" fmla="*/ 137 w 209"/>
                  <a:gd name="T65" fmla="*/ 255 h 258"/>
                  <a:gd name="T66" fmla="*/ 112 w 209"/>
                  <a:gd name="T67" fmla="*/ 248 h 258"/>
                  <a:gd name="T68" fmla="*/ 97 w 209"/>
                  <a:gd name="T69" fmla="*/ 240 h 258"/>
                  <a:gd name="T70" fmla="*/ 106 w 209"/>
                  <a:gd name="T71" fmla="*/ 225 h 258"/>
                  <a:gd name="T72" fmla="*/ 102 w 209"/>
                  <a:gd name="T73" fmla="*/ 222 h 258"/>
                  <a:gd name="T74" fmla="*/ 109 w 209"/>
                  <a:gd name="T75" fmla="*/ 191 h 258"/>
                  <a:gd name="T76" fmla="*/ 97 w 209"/>
                  <a:gd name="T77" fmla="*/ 206 h 258"/>
                  <a:gd name="T78" fmla="*/ 86 w 209"/>
                  <a:gd name="T79" fmla="*/ 222 h 258"/>
                  <a:gd name="T80" fmla="*/ 77 w 209"/>
                  <a:gd name="T81" fmla="*/ 231 h 258"/>
                  <a:gd name="T82" fmla="*/ 68 w 209"/>
                  <a:gd name="T83" fmla="*/ 205 h 258"/>
                  <a:gd name="T84" fmla="*/ 58 w 209"/>
                  <a:gd name="T85" fmla="*/ 199 h 258"/>
                  <a:gd name="T86" fmla="*/ 59 w 209"/>
                  <a:gd name="T87" fmla="*/ 172 h 258"/>
                  <a:gd name="T88" fmla="*/ 56 w 209"/>
                  <a:gd name="T89" fmla="*/ 161 h 258"/>
                  <a:gd name="T90" fmla="*/ 49 w 209"/>
                  <a:gd name="T91" fmla="*/ 155 h 258"/>
                  <a:gd name="T92" fmla="*/ 41 w 209"/>
                  <a:gd name="T93" fmla="*/ 140 h 258"/>
                  <a:gd name="T94" fmla="*/ 47 w 209"/>
                  <a:gd name="T95" fmla="*/ 124 h 258"/>
                  <a:gd name="T96" fmla="*/ 42 w 209"/>
                  <a:gd name="T97" fmla="*/ 106 h 258"/>
                  <a:gd name="T98" fmla="*/ 47 w 209"/>
                  <a:gd name="T99" fmla="*/ 96 h 258"/>
                  <a:gd name="T100" fmla="*/ 30 w 209"/>
                  <a:gd name="T101" fmla="*/ 85 h 258"/>
                  <a:gd name="T102" fmla="*/ 23 w 209"/>
                  <a:gd name="T103" fmla="*/ 67 h 258"/>
                  <a:gd name="T104" fmla="*/ 14 w 209"/>
                  <a:gd name="T105" fmla="*/ 61 h 258"/>
                  <a:gd name="T106" fmla="*/ 0 w 209"/>
                  <a:gd name="T107" fmla="*/ 47 h 258"/>
                  <a:gd name="T108" fmla="*/ 5 w 209"/>
                  <a:gd name="T109" fmla="*/ 32 h 258"/>
                  <a:gd name="T110" fmla="*/ 17 w 209"/>
                  <a:gd name="T111" fmla="*/ 24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09" h="258">
                    <a:moveTo>
                      <a:pt x="20" y="17"/>
                    </a:moveTo>
                    <a:lnTo>
                      <a:pt x="23" y="15"/>
                    </a:lnTo>
                    <a:lnTo>
                      <a:pt x="27" y="10"/>
                    </a:lnTo>
                    <a:lnTo>
                      <a:pt x="29" y="6"/>
                    </a:lnTo>
                    <a:lnTo>
                      <a:pt x="36" y="0"/>
                    </a:lnTo>
                    <a:lnTo>
                      <a:pt x="38" y="3"/>
                    </a:lnTo>
                    <a:lnTo>
                      <a:pt x="46" y="9"/>
                    </a:lnTo>
                    <a:lnTo>
                      <a:pt x="49" y="7"/>
                    </a:lnTo>
                    <a:lnTo>
                      <a:pt x="53" y="15"/>
                    </a:lnTo>
                    <a:lnTo>
                      <a:pt x="61" y="18"/>
                    </a:lnTo>
                    <a:lnTo>
                      <a:pt x="68" y="17"/>
                    </a:lnTo>
                    <a:lnTo>
                      <a:pt x="67" y="23"/>
                    </a:lnTo>
                    <a:lnTo>
                      <a:pt x="64" y="24"/>
                    </a:lnTo>
                    <a:lnTo>
                      <a:pt x="70" y="29"/>
                    </a:lnTo>
                    <a:lnTo>
                      <a:pt x="70" y="33"/>
                    </a:lnTo>
                    <a:lnTo>
                      <a:pt x="76" y="32"/>
                    </a:lnTo>
                    <a:lnTo>
                      <a:pt x="82" y="21"/>
                    </a:lnTo>
                    <a:lnTo>
                      <a:pt x="90" y="26"/>
                    </a:lnTo>
                    <a:lnTo>
                      <a:pt x="94" y="21"/>
                    </a:lnTo>
                    <a:lnTo>
                      <a:pt x="97" y="23"/>
                    </a:lnTo>
                    <a:lnTo>
                      <a:pt x="99" y="23"/>
                    </a:lnTo>
                    <a:lnTo>
                      <a:pt x="97" y="27"/>
                    </a:lnTo>
                    <a:lnTo>
                      <a:pt x="100" y="33"/>
                    </a:lnTo>
                    <a:lnTo>
                      <a:pt x="100" y="45"/>
                    </a:lnTo>
                    <a:lnTo>
                      <a:pt x="109" y="53"/>
                    </a:lnTo>
                    <a:lnTo>
                      <a:pt x="118" y="48"/>
                    </a:lnTo>
                    <a:lnTo>
                      <a:pt x="121" y="45"/>
                    </a:lnTo>
                    <a:lnTo>
                      <a:pt x="120" y="38"/>
                    </a:lnTo>
                    <a:lnTo>
                      <a:pt x="123" y="32"/>
                    </a:lnTo>
                    <a:lnTo>
                      <a:pt x="123" y="29"/>
                    </a:lnTo>
                    <a:lnTo>
                      <a:pt x="123" y="26"/>
                    </a:lnTo>
                    <a:lnTo>
                      <a:pt x="130" y="20"/>
                    </a:lnTo>
                    <a:lnTo>
                      <a:pt x="129" y="18"/>
                    </a:lnTo>
                    <a:lnTo>
                      <a:pt x="130" y="12"/>
                    </a:lnTo>
                    <a:lnTo>
                      <a:pt x="137" y="10"/>
                    </a:lnTo>
                    <a:lnTo>
                      <a:pt x="140" y="10"/>
                    </a:lnTo>
                    <a:lnTo>
                      <a:pt x="146" y="15"/>
                    </a:lnTo>
                    <a:lnTo>
                      <a:pt x="149" y="12"/>
                    </a:lnTo>
                    <a:lnTo>
                      <a:pt x="156" y="10"/>
                    </a:lnTo>
                    <a:lnTo>
                      <a:pt x="165" y="15"/>
                    </a:lnTo>
                    <a:lnTo>
                      <a:pt x="167" y="18"/>
                    </a:lnTo>
                    <a:lnTo>
                      <a:pt x="164" y="30"/>
                    </a:lnTo>
                    <a:lnTo>
                      <a:pt x="156" y="41"/>
                    </a:lnTo>
                    <a:lnTo>
                      <a:pt x="161" y="42"/>
                    </a:lnTo>
                    <a:lnTo>
                      <a:pt x="164" y="48"/>
                    </a:lnTo>
                    <a:lnTo>
                      <a:pt x="162" y="56"/>
                    </a:lnTo>
                    <a:lnTo>
                      <a:pt x="164" y="59"/>
                    </a:lnTo>
                    <a:lnTo>
                      <a:pt x="179" y="56"/>
                    </a:lnTo>
                    <a:lnTo>
                      <a:pt x="179" y="59"/>
                    </a:lnTo>
                    <a:lnTo>
                      <a:pt x="170" y="71"/>
                    </a:lnTo>
                    <a:lnTo>
                      <a:pt x="174" y="79"/>
                    </a:lnTo>
                    <a:lnTo>
                      <a:pt x="182" y="82"/>
                    </a:lnTo>
                    <a:lnTo>
                      <a:pt x="190" y="82"/>
                    </a:lnTo>
                    <a:lnTo>
                      <a:pt x="187" y="85"/>
                    </a:lnTo>
                    <a:lnTo>
                      <a:pt x="185" y="96"/>
                    </a:lnTo>
                    <a:lnTo>
                      <a:pt x="181" y="96"/>
                    </a:lnTo>
                    <a:lnTo>
                      <a:pt x="174" y="99"/>
                    </a:lnTo>
                    <a:lnTo>
                      <a:pt x="173" y="102"/>
                    </a:lnTo>
                    <a:lnTo>
                      <a:pt x="179" y="106"/>
                    </a:lnTo>
                    <a:lnTo>
                      <a:pt x="184" y="112"/>
                    </a:lnTo>
                    <a:lnTo>
                      <a:pt x="191" y="109"/>
                    </a:lnTo>
                    <a:lnTo>
                      <a:pt x="197" y="115"/>
                    </a:lnTo>
                    <a:lnTo>
                      <a:pt x="200" y="115"/>
                    </a:lnTo>
                    <a:lnTo>
                      <a:pt x="200" y="124"/>
                    </a:lnTo>
                    <a:lnTo>
                      <a:pt x="209" y="126"/>
                    </a:lnTo>
                    <a:lnTo>
                      <a:pt x="209" y="129"/>
                    </a:lnTo>
                    <a:lnTo>
                      <a:pt x="202" y="137"/>
                    </a:lnTo>
                    <a:lnTo>
                      <a:pt x="202" y="140"/>
                    </a:lnTo>
                    <a:lnTo>
                      <a:pt x="209" y="147"/>
                    </a:lnTo>
                    <a:lnTo>
                      <a:pt x="209" y="147"/>
                    </a:lnTo>
                    <a:lnTo>
                      <a:pt x="206" y="143"/>
                    </a:lnTo>
                    <a:lnTo>
                      <a:pt x="200" y="141"/>
                    </a:lnTo>
                    <a:lnTo>
                      <a:pt x="199" y="146"/>
                    </a:lnTo>
                    <a:lnTo>
                      <a:pt x="188" y="155"/>
                    </a:lnTo>
                    <a:lnTo>
                      <a:pt x="185" y="155"/>
                    </a:lnTo>
                    <a:lnTo>
                      <a:pt x="182" y="152"/>
                    </a:lnTo>
                    <a:lnTo>
                      <a:pt x="176" y="153"/>
                    </a:lnTo>
                    <a:lnTo>
                      <a:pt x="173" y="158"/>
                    </a:lnTo>
                    <a:lnTo>
                      <a:pt x="162" y="155"/>
                    </a:lnTo>
                    <a:lnTo>
                      <a:pt x="161" y="149"/>
                    </a:lnTo>
                    <a:lnTo>
                      <a:pt x="152" y="146"/>
                    </a:lnTo>
                    <a:lnTo>
                      <a:pt x="146" y="152"/>
                    </a:lnTo>
                    <a:lnTo>
                      <a:pt x="149" y="155"/>
                    </a:lnTo>
                    <a:lnTo>
                      <a:pt x="150" y="162"/>
                    </a:lnTo>
                    <a:lnTo>
                      <a:pt x="155" y="165"/>
                    </a:lnTo>
                    <a:lnTo>
                      <a:pt x="155" y="172"/>
                    </a:lnTo>
                    <a:lnTo>
                      <a:pt x="149" y="178"/>
                    </a:lnTo>
                    <a:lnTo>
                      <a:pt x="146" y="184"/>
                    </a:lnTo>
                    <a:lnTo>
                      <a:pt x="143" y="184"/>
                    </a:lnTo>
                    <a:lnTo>
                      <a:pt x="146" y="191"/>
                    </a:lnTo>
                    <a:lnTo>
                      <a:pt x="147" y="203"/>
                    </a:lnTo>
                    <a:lnTo>
                      <a:pt x="150" y="214"/>
                    </a:lnTo>
                    <a:lnTo>
                      <a:pt x="150" y="222"/>
                    </a:lnTo>
                    <a:lnTo>
                      <a:pt x="158" y="222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59" y="232"/>
                    </a:lnTo>
                    <a:lnTo>
                      <a:pt x="147" y="258"/>
                    </a:lnTo>
                    <a:lnTo>
                      <a:pt x="137" y="255"/>
                    </a:lnTo>
                    <a:lnTo>
                      <a:pt x="129" y="255"/>
                    </a:lnTo>
                    <a:lnTo>
                      <a:pt x="121" y="251"/>
                    </a:lnTo>
                    <a:lnTo>
                      <a:pt x="112" y="248"/>
                    </a:lnTo>
                    <a:lnTo>
                      <a:pt x="109" y="244"/>
                    </a:lnTo>
                    <a:lnTo>
                      <a:pt x="102" y="244"/>
                    </a:lnTo>
                    <a:lnTo>
                      <a:pt x="97" y="240"/>
                    </a:lnTo>
                    <a:lnTo>
                      <a:pt x="100" y="238"/>
                    </a:lnTo>
                    <a:lnTo>
                      <a:pt x="100" y="228"/>
                    </a:lnTo>
                    <a:lnTo>
                      <a:pt x="106" y="225"/>
                    </a:lnTo>
                    <a:lnTo>
                      <a:pt x="109" y="222"/>
                    </a:lnTo>
                    <a:lnTo>
                      <a:pt x="103" y="223"/>
                    </a:lnTo>
                    <a:lnTo>
                      <a:pt x="102" y="222"/>
                    </a:lnTo>
                    <a:lnTo>
                      <a:pt x="106" y="203"/>
                    </a:lnTo>
                    <a:lnTo>
                      <a:pt x="106" y="200"/>
                    </a:lnTo>
                    <a:lnTo>
                      <a:pt x="109" y="191"/>
                    </a:lnTo>
                    <a:lnTo>
                      <a:pt x="100" y="196"/>
                    </a:lnTo>
                    <a:lnTo>
                      <a:pt x="100" y="199"/>
                    </a:lnTo>
                    <a:lnTo>
                      <a:pt x="97" y="206"/>
                    </a:lnTo>
                    <a:lnTo>
                      <a:pt x="90" y="208"/>
                    </a:lnTo>
                    <a:lnTo>
                      <a:pt x="86" y="214"/>
                    </a:lnTo>
                    <a:lnTo>
                      <a:pt x="86" y="222"/>
                    </a:lnTo>
                    <a:lnTo>
                      <a:pt x="85" y="220"/>
                    </a:lnTo>
                    <a:lnTo>
                      <a:pt x="77" y="220"/>
                    </a:lnTo>
                    <a:lnTo>
                      <a:pt x="77" y="231"/>
                    </a:lnTo>
                    <a:lnTo>
                      <a:pt x="73" y="213"/>
                    </a:lnTo>
                    <a:lnTo>
                      <a:pt x="70" y="211"/>
                    </a:lnTo>
                    <a:lnTo>
                      <a:pt x="68" y="205"/>
                    </a:lnTo>
                    <a:lnTo>
                      <a:pt x="64" y="199"/>
                    </a:lnTo>
                    <a:lnTo>
                      <a:pt x="56" y="202"/>
                    </a:lnTo>
                    <a:lnTo>
                      <a:pt x="58" y="199"/>
                    </a:lnTo>
                    <a:lnTo>
                      <a:pt x="50" y="194"/>
                    </a:lnTo>
                    <a:lnTo>
                      <a:pt x="55" y="175"/>
                    </a:lnTo>
                    <a:lnTo>
                      <a:pt x="59" y="172"/>
                    </a:lnTo>
                    <a:lnTo>
                      <a:pt x="64" y="165"/>
                    </a:lnTo>
                    <a:lnTo>
                      <a:pt x="59" y="164"/>
                    </a:lnTo>
                    <a:lnTo>
                      <a:pt x="56" y="161"/>
                    </a:lnTo>
                    <a:lnTo>
                      <a:pt x="52" y="162"/>
                    </a:lnTo>
                    <a:lnTo>
                      <a:pt x="47" y="159"/>
                    </a:lnTo>
                    <a:lnTo>
                      <a:pt x="49" y="155"/>
                    </a:lnTo>
                    <a:lnTo>
                      <a:pt x="46" y="149"/>
                    </a:lnTo>
                    <a:lnTo>
                      <a:pt x="39" y="143"/>
                    </a:lnTo>
                    <a:lnTo>
                      <a:pt x="41" y="140"/>
                    </a:lnTo>
                    <a:lnTo>
                      <a:pt x="46" y="137"/>
                    </a:lnTo>
                    <a:lnTo>
                      <a:pt x="49" y="126"/>
                    </a:lnTo>
                    <a:lnTo>
                      <a:pt x="47" y="124"/>
                    </a:lnTo>
                    <a:lnTo>
                      <a:pt x="47" y="124"/>
                    </a:lnTo>
                    <a:lnTo>
                      <a:pt x="39" y="109"/>
                    </a:lnTo>
                    <a:lnTo>
                      <a:pt x="42" y="106"/>
                    </a:lnTo>
                    <a:lnTo>
                      <a:pt x="44" y="100"/>
                    </a:lnTo>
                    <a:lnTo>
                      <a:pt x="50" y="99"/>
                    </a:lnTo>
                    <a:lnTo>
                      <a:pt x="47" y="96"/>
                    </a:lnTo>
                    <a:lnTo>
                      <a:pt x="52" y="89"/>
                    </a:lnTo>
                    <a:lnTo>
                      <a:pt x="46" y="89"/>
                    </a:lnTo>
                    <a:lnTo>
                      <a:pt x="30" y="85"/>
                    </a:lnTo>
                    <a:lnTo>
                      <a:pt x="27" y="85"/>
                    </a:lnTo>
                    <a:lnTo>
                      <a:pt x="24" y="79"/>
                    </a:lnTo>
                    <a:lnTo>
                      <a:pt x="23" y="67"/>
                    </a:lnTo>
                    <a:lnTo>
                      <a:pt x="26" y="64"/>
                    </a:lnTo>
                    <a:lnTo>
                      <a:pt x="20" y="59"/>
                    </a:lnTo>
                    <a:lnTo>
                      <a:pt x="14" y="61"/>
                    </a:lnTo>
                    <a:lnTo>
                      <a:pt x="8" y="53"/>
                    </a:lnTo>
                    <a:lnTo>
                      <a:pt x="3" y="51"/>
                    </a:lnTo>
                    <a:lnTo>
                      <a:pt x="0" y="47"/>
                    </a:lnTo>
                    <a:lnTo>
                      <a:pt x="3" y="38"/>
                    </a:lnTo>
                    <a:lnTo>
                      <a:pt x="0" y="36"/>
                    </a:lnTo>
                    <a:lnTo>
                      <a:pt x="5" y="32"/>
                    </a:lnTo>
                    <a:lnTo>
                      <a:pt x="3" y="29"/>
                    </a:lnTo>
                    <a:lnTo>
                      <a:pt x="12" y="27"/>
                    </a:lnTo>
                    <a:lnTo>
                      <a:pt x="17" y="24"/>
                    </a:lnTo>
                    <a:lnTo>
                      <a:pt x="2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5" name="Freeform 4473">
                <a:extLst>
                  <a:ext uri="{FF2B5EF4-FFF2-40B4-BE49-F238E27FC236}">
                    <a16:creationId xmlns:a16="http://schemas.microsoft.com/office/drawing/2014/main" id="{F0101188-8A08-DD35-68F9-01D4013B7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568"/>
                <a:ext cx="105" cy="130"/>
              </a:xfrm>
              <a:custGeom>
                <a:avLst/>
                <a:gdLst>
                  <a:gd name="T0" fmla="*/ 27 w 209"/>
                  <a:gd name="T1" fmla="*/ 10 h 258"/>
                  <a:gd name="T2" fmla="*/ 38 w 209"/>
                  <a:gd name="T3" fmla="*/ 3 h 258"/>
                  <a:gd name="T4" fmla="*/ 53 w 209"/>
                  <a:gd name="T5" fmla="*/ 15 h 258"/>
                  <a:gd name="T6" fmla="*/ 67 w 209"/>
                  <a:gd name="T7" fmla="*/ 23 h 258"/>
                  <a:gd name="T8" fmla="*/ 70 w 209"/>
                  <a:gd name="T9" fmla="*/ 33 h 258"/>
                  <a:gd name="T10" fmla="*/ 90 w 209"/>
                  <a:gd name="T11" fmla="*/ 26 h 258"/>
                  <a:gd name="T12" fmla="*/ 99 w 209"/>
                  <a:gd name="T13" fmla="*/ 23 h 258"/>
                  <a:gd name="T14" fmla="*/ 100 w 209"/>
                  <a:gd name="T15" fmla="*/ 45 h 258"/>
                  <a:gd name="T16" fmla="*/ 121 w 209"/>
                  <a:gd name="T17" fmla="*/ 45 h 258"/>
                  <a:gd name="T18" fmla="*/ 123 w 209"/>
                  <a:gd name="T19" fmla="*/ 29 h 258"/>
                  <a:gd name="T20" fmla="*/ 129 w 209"/>
                  <a:gd name="T21" fmla="*/ 18 h 258"/>
                  <a:gd name="T22" fmla="*/ 140 w 209"/>
                  <a:gd name="T23" fmla="*/ 10 h 258"/>
                  <a:gd name="T24" fmla="*/ 156 w 209"/>
                  <a:gd name="T25" fmla="*/ 10 h 258"/>
                  <a:gd name="T26" fmla="*/ 164 w 209"/>
                  <a:gd name="T27" fmla="*/ 30 h 258"/>
                  <a:gd name="T28" fmla="*/ 164 w 209"/>
                  <a:gd name="T29" fmla="*/ 48 h 258"/>
                  <a:gd name="T30" fmla="*/ 179 w 209"/>
                  <a:gd name="T31" fmla="*/ 56 h 258"/>
                  <a:gd name="T32" fmla="*/ 174 w 209"/>
                  <a:gd name="T33" fmla="*/ 79 h 258"/>
                  <a:gd name="T34" fmla="*/ 187 w 209"/>
                  <a:gd name="T35" fmla="*/ 85 h 258"/>
                  <a:gd name="T36" fmla="*/ 174 w 209"/>
                  <a:gd name="T37" fmla="*/ 99 h 258"/>
                  <a:gd name="T38" fmla="*/ 184 w 209"/>
                  <a:gd name="T39" fmla="*/ 112 h 258"/>
                  <a:gd name="T40" fmla="*/ 200 w 209"/>
                  <a:gd name="T41" fmla="*/ 115 h 258"/>
                  <a:gd name="T42" fmla="*/ 209 w 209"/>
                  <a:gd name="T43" fmla="*/ 129 h 258"/>
                  <a:gd name="T44" fmla="*/ 209 w 209"/>
                  <a:gd name="T45" fmla="*/ 147 h 258"/>
                  <a:gd name="T46" fmla="*/ 200 w 209"/>
                  <a:gd name="T47" fmla="*/ 141 h 258"/>
                  <a:gd name="T48" fmla="*/ 185 w 209"/>
                  <a:gd name="T49" fmla="*/ 155 h 258"/>
                  <a:gd name="T50" fmla="*/ 173 w 209"/>
                  <a:gd name="T51" fmla="*/ 158 h 258"/>
                  <a:gd name="T52" fmla="*/ 152 w 209"/>
                  <a:gd name="T53" fmla="*/ 146 h 258"/>
                  <a:gd name="T54" fmla="*/ 150 w 209"/>
                  <a:gd name="T55" fmla="*/ 162 h 258"/>
                  <a:gd name="T56" fmla="*/ 149 w 209"/>
                  <a:gd name="T57" fmla="*/ 178 h 258"/>
                  <a:gd name="T58" fmla="*/ 146 w 209"/>
                  <a:gd name="T59" fmla="*/ 191 h 258"/>
                  <a:gd name="T60" fmla="*/ 150 w 209"/>
                  <a:gd name="T61" fmla="*/ 222 h 258"/>
                  <a:gd name="T62" fmla="*/ 164 w 209"/>
                  <a:gd name="T63" fmla="*/ 231 h 258"/>
                  <a:gd name="T64" fmla="*/ 137 w 209"/>
                  <a:gd name="T65" fmla="*/ 255 h 258"/>
                  <a:gd name="T66" fmla="*/ 112 w 209"/>
                  <a:gd name="T67" fmla="*/ 248 h 258"/>
                  <a:gd name="T68" fmla="*/ 97 w 209"/>
                  <a:gd name="T69" fmla="*/ 240 h 258"/>
                  <a:gd name="T70" fmla="*/ 106 w 209"/>
                  <a:gd name="T71" fmla="*/ 225 h 258"/>
                  <a:gd name="T72" fmla="*/ 102 w 209"/>
                  <a:gd name="T73" fmla="*/ 222 h 258"/>
                  <a:gd name="T74" fmla="*/ 109 w 209"/>
                  <a:gd name="T75" fmla="*/ 191 h 258"/>
                  <a:gd name="T76" fmla="*/ 97 w 209"/>
                  <a:gd name="T77" fmla="*/ 206 h 258"/>
                  <a:gd name="T78" fmla="*/ 86 w 209"/>
                  <a:gd name="T79" fmla="*/ 222 h 258"/>
                  <a:gd name="T80" fmla="*/ 77 w 209"/>
                  <a:gd name="T81" fmla="*/ 231 h 258"/>
                  <a:gd name="T82" fmla="*/ 68 w 209"/>
                  <a:gd name="T83" fmla="*/ 205 h 258"/>
                  <a:gd name="T84" fmla="*/ 58 w 209"/>
                  <a:gd name="T85" fmla="*/ 199 h 258"/>
                  <a:gd name="T86" fmla="*/ 59 w 209"/>
                  <a:gd name="T87" fmla="*/ 172 h 258"/>
                  <a:gd name="T88" fmla="*/ 56 w 209"/>
                  <a:gd name="T89" fmla="*/ 161 h 258"/>
                  <a:gd name="T90" fmla="*/ 49 w 209"/>
                  <a:gd name="T91" fmla="*/ 155 h 258"/>
                  <a:gd name="T92" fmla="*/ 41 w 209"/>
                  <a:gd name="T93" fmla="*/ 140 h 258"/>
                  <a:gd name="T94" fmla="*/ 47 w 209"/>
                  <a:gd name="T95" fmla="*/ 124 h 258"/>
                  <a:gd name="T96" fmla="*/ 42 w 209"/>
                  <a:gd name="T97" fmla="*/ 106 h 258"/>
                  <a:gd name="T98" fmla="*/ 47 w 209"/>
                  <a:gd name="T99" fmla="*/ 96 h 258"/>
                  <a:gd name="T100" fmla="*/ 30 w 209"/>
                  <a:gd name="T101" fmla="*/ 85 h 258"/>
                  <a:gd name="T102" fmla="*/ 23 w 209"/>
                  <a:gd name="T103" fmla="*/ 67 h 258"/>
                  <a:gd name="T104" fmla="*/ 14 w 209"/>
                  <a:gd name="T105" fmla="*/ 61 h 258"/>
                  <a:gd name="T106" fmla="*/ 0 w 209"/>
                  <a:gd name="T107" fmla="*/ 47 h 258"/>
                  <a:gd name="T108" fmla="*/ 5 w 209"/>
                  <a:gd name="T109" fmla="*/ 32 h 258"/>
                  <a:gd name="T110" fmla="*/ 17 w 209"/>
                  <a:gd name="T111" fmla="*/ 24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09" h="258">
                    <a:moveTo>
                      <a:pt x="20" y="17"/>
                    </a:moveTo>
                    <a:lnTo>
                      <a:pt x="23" y="15"/>
                    </a:lnTo>
                    <a:lnTo>
                      <a:pt x="27" y="10"/>
                    </a:lnTo>
                    <a:lnTo>
                      <a:pt x="29" y="6"/>
                    </a:lnTo>
                    <a:lnTo>
                      <a:pt x="36" y="0"/>
                    </a:lnTo>
                    <a:lnTo>
                      <a:pt x="38" y="3"/>
                    </a:lnTo>
                    <a:lnTo>
                      <a:pt x="46" y="9"/>
                    </a:lnTo>
                    <a:lnTo>
                      <a:pt x="49" y="7"/>
                    </a:lnTo>
                    <a:lnTo>
                      <a:pt x="53" y="15"/>
                    </a:lnTo>
                    <a:lnTo>
                      <a:pt x="61" y="18"/>
                    </a:lnTo>
                    <a:lnTo>
                      <a:pt x="68" y="17"/>
                    </a:lnTo>
                    <a:lnTo>
                      <a:pt x="67" y="23"/>
                    </a:lnTo>
                    <a:lnTo>
                      <a:pt x="64" y="24"/>
                    </a:lnTo>
                    <a:lnTo>
                      <a:pt x="70" y="29"/>
                    </a:lnTo>
                    <a:lnTo>
                      <a:pt x="70" y="33"/>
                    </a:lnTo>
                    <a:lnTo>
                      <a:pt x="76" y="32"/>
                    </a:lnTo>
                    <a:lnTo>
                      <a:pt x="82" y="21"/>
                    </a:lnTo>
                    <a:lnTo>
                      <a:pt x="90" y="26"/>
                    </a:lnTo>
                    <a:lnTo>
                      <a:pt x="94" y="21"/>
                    </a:lnTo>
                    <a:lnTo>
                      <a:pt x="97" y="23"/>
                    </a:lnTo>
                    <a:lnTo>
                      <a:pt x="99" y="23"/>
                    </a:lnTo>
                    <a:lnTo>
                      <a:pt x="97" y="27"/>
                    </a:lnTo>
                    <a:lnTo>
                      <a:pt x="100" y="33"/>
                    </a:lnTo>
                    <a:lnTo>
                      <a:pt x="100" y="45"/>
                    </a:lnTo>
                    <a:lnTo>
                      <a:pt x="109" y="53"/>
                    </a:lnTo>
                    <a:lnTo>
                      <a:pt x="118" y="48"/>
                    </a:lnTo>
                    <a:lnTo>
                      <a:pt x="121" y="45"/>
                    </a:lnTo>
                    <a:lnTo>
                      <a:pt x="120" y="38"/>
                    </a:lnTo>
                    <a:lnTo>
                      <a:pt x="123" y="32"/>
                    </a:lnTo>
                    <a:lnTo>
                      <a:pt x="123" y="29"/>
                    </a:lnTo>
                    <a:lnTo>
                      <a:pt x="123" y="26"/>
                    </a:lnTo>
                    <a:lnTo>
                      <a:pt x="130" y="20"/>
                    </a:lnTo>
                    <a:lnTo>
                      <a:pt x="129" y="18"/>
                    </a:lnTo>
                    <a:lnTo>
                      <a:pt x="130" y="12"/>
                    </a:lnTo>
                    <a:lnTo>
                      <a:pt x="137" y="10"/>
                    </a:lnTo>
                    <a:lnTo>
                      <a:pt x="140" y="10"/>
                    </a:lnTo>
                    <a:lnTo>
                      <a:pt x="146" y="15"/>
                    </a:lnTo>
                    <a:lnTo>
                      <a:pt x="149" y="12"/>
                    </a:lnTo>
                    <a:lnTo>
                      <a:pt x="156" y="10"/>
                    </a:lnTo>
                    <a:lnTo>
                      <a:pt x="165" y="15"/>
                    </a:lnTo>
                    <a:lnTo>
                      <a:pt x="167" y="18"/>
                    </a:lnTo>
                    <a:lnTo>
                      <a:pt x="164" y="30"/>
                    </a:lnTo>
                    <a:lnTo>
                      <a:pt x="156" y="41"/>
                    </a:lnTo>
                    <a:lnTo>
                      <a:pt x="161" y="42"/>
                    </a:lnTo>
                    <a:lnTo>
                      <a:pt x="164" y="48"/>
                    </a:lnTo>
                    <a:lnTo>
                      <a:pt x="162" y="56"/>
                    </a:lnTo>
                    <a:lnTo>
                      <a:pt x="164" y="59"/>
                    </a:lnTo>
                    <a:lnTo>
                      <a:pt x="179" y="56"/>
                    </a:lnTo>
                    <a:lnTo>
                      <a:pt x="179" y="59"/>
                    </a:lnTo>
                    <a:lnTo>
                      <a:pt x="170" y="71"/>
                    </a:lnTo>
                    <a:lnTo>
                      <a:pt x="174" y="79"/>
                    </a:lnTo>
                    <a:lnTo>
                      <a:pt x="182" y="82"/>
                    </a:lnTo>
                    <a:lnTo>
                      <a:pt x="190" y="82"/>
                    </a:lnTo>
                    <a:lnTo>
                      <a:pt x="187" y="85"/>
                    </a:lnTo>
                    <a:lnTo>
                      <a:pt x="185" y="96"/>
                    </a:lnTo>
                    <a:lnTo>
                      <a:pt x="181" y="96"/>
                    </a:lnTo>
                    <a:lnTo>
                      <a:pt x="174" y="99"/>
                    </a:lnTo>
                    <a:lnTo>
                      <a:pt x="173" y="102"/>
                    </a:lnTo>
                    <a:lnTo>
                      <a:pt x="179" y="106"/>
                    </a:lnTo>
                    <a:lnTo>
                      <a:pt x="184" y="112"/>
                    </a:lnTo>
                    <a:lnTo>
                      <a:pt x="191" y="109"/>
                    </a:lnTo>
                    <a:lnTo>
                      <a:pt x="197" y="115"/>
                    </a:lnTo>
                    <a:lnTo>
                      <a:pt x="200" y="115"/>
                    </a:lnTo>
                    <a:lnTo>
                      <a:pt x="200" y="124"/>
                    </a:lnTo>
                    <a:lnTo>
                      <a:pt x="209" y="126"/>
                    </a:lnTo>
                    <a:lnTo>
                      <a:pt x="209" y="129"/>
                    </a:lnTo>
                    <a:lnTo>
                      <a:pt x="202" y="137"/>
                    </a:lnTo>
                    <a:lnTo>
                      <a:pt x="202" y="140"/>
                    </a:lnTo>
                    <a:lnTo>
                      <a:pt x="209" y="147"/>
                    </a:lnTo>
                    <a:lnTo>
                      <a:pt x="209" y="147"/>
                    </a:lnTo>
                    <a:lnTo>
                      <a:pt x="206" y="143"/>
                    </a:lnTo>
                    <a:lnTo>
                      <a:pt x="200" y="141"/>
                    </a:lnTo>
                    <a:lnTo>
                      <a:pt x="199" y="146"/>
                    </a:lnTo>
                    <a:lnTo>
                      <a:pt x="188" y="155"/>
                    </a:lnTo>
                    <a:lnTo>
                      <a:pt x="185" y="155"/>
                    </a:lnTo>
                    <a:lnTo>
                      <a:pt x="182" y="152"/>
                    </a:lnTo>
                    <a:lnTo>
                      <a:pt x="176" y="153"/>
                    </a:lnTo>
                    <a:lnTo>
                      <a:pt x="173" y="158"/>
                    </a:lnTo>
                    <a:lnTo>
                      <a:pt x="162" y="155"/>
                    </a:lnTo>
                    <a:lnTo>
                      <a:pt x="161" y="149"/>
                    </a:lnTo>
                    <a:lnTo>
                      <a:pt x="152" y="146"/>
                    </a:lnTo>
                    <a:lnTo>
                      <a:pt x="146" y="152"/>
                    </a:lnTo>
                    <a:lnTo>
                      <a:pt x="149" y="155"/>
                    </a:lnTo>
                    <a:lnTo>
                      <a:pt x="150" y="162"/>
                    </a:lnTo>
                    <a:lnTo>
                      <a:pt x="155" y="165"/>
                    </a:lnTo>
                    <a:lnTo>
                      <a:pt x="155" y="172"/>
                    </a:lnTo>
                    <a:lnTo>
                      <a:pt x="149" y="178"/>
                    </a:lnTo>
                    <a:lnTo>
                      <a:pt x="146" y="184"/>
                    </a:lnTo>
                    <a:lnTo>
                      <a:pt x="143" y="184"/>
                    </a:lnTo>
                    <a:lnTo>
                      <a:pt x="146" y="191"/>
                    </a:lnTo>
                    <a:lnTo>
                      <a:pt x="147" y="203"/>
                    </a:lnTo>
                    <a:lnTo>
                      <a:pt x="150" y="214"/>
                    </a:lnTo>
                    <a:lnTo>
                      <a:pt x="150" y="222"/>
                    </a:lnTo>
                    <a:lnTo>
                      <a:pt x="158" y="222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59" y="232"/>
                    </a:lnTo>
                    <a:lnTo>
                      <a:pt x="147" y="258"/>
                    </a:lnTo>
                    <a:lnTo>
                      <a:pt x="137" y="255"/>
                    </a:lnTo>
                    <a:lnTo>
                      <a:pt x="129" y="255"/>
                    </a:lnTo>
                    <a:lnTo>
                      <a:pt x="121" y="251"/>
                    </a:lnTo>
                    <a:lnTo>
                      <a:pt x="112" y="248"/>
                    </a:lnTo>
                    <a:lnTo>
                      <a:pt x="109" y="244"/>
                    </a:lnTo>
                    <a:lnTo>
                      <a:pt x="102" y="244"/>
                    </a:lnTo>
                    <a:lnTo>
                      <a:pt x="97" y="240"/>
                    </a:lnTo>
                    <a:lnTo>
                      <a:pt x="100" y="238"/>
                    </a:lnTo>
                    <a:lnTo>
                      <a:pt x="100" y="228"/>
                    </a:lnTo>
                    <a:lnTo>
                      <a:pt x="106" y="225"/>
                    </a:lnTo>
                    <a:lnTo>
                      <a:pt x="109" y="222"/>
                    </a:lnTo>
                    <a:lnTo>
                      <a:pt x="103" y="223"/>
                    </a:lnTo>
                    <a:lnTo>
                      <a:pt x="102" y="222"/>
                    </a:lnTo>
                    <a:lnTo>
                      <a:pt x="106" y="203"/>
                    </a:lnTo>
                    <a:lnTo>
                      <a:pt x="106" y="200"/>
                    </a:lnTo>
                    <a:lnTo>
                      <a:pt x="109" y="191"/>
                    </a:lnTo>
                    <a:lnTo>
                      <a:pt x="100" y="196"/>
                    </a:lnTo>
                    <a:lnTo>
                      <a:pt x="100" y="199"/>
                    </a:lnTo>
                    <a:lnTo>
                      <a:pt x="97" y="206"/>
                    </a:lnTo>
                    <a:lnTo>
                      <a:pt x="90" y="208"/>
                    </a:lnTo>
                    <a:lnTo>
                      <a:pt x="86" y="214"/>
                    </a:lnTo>
                    <a:lnTo>
                      <a:pt x="86" y="222"/>
                    </a:lnTo>
                    <a:lnTo>
                      <a:pt x="85" y="220"/>
                    </a:lnTo>
                    <a:lnTo>
                      <a:pt x="77" y="220"/>
                    </a:lnTo>
                    <a:lnTo>
                      <a:pt x="77" y="231"/>
                    </a:lnTo>
                    <a:lnTo>
                      <a:pt x="73" y="213"/>
                    </a:lnTo>
                    <a:lnTo>
                      <a:pt x="70" y="211"/>
                    </a:lnTo>
                    <a:lnTo>
                      <a:pt x="68" y="205"/>
                    </a:lnTo>
                    <a:lnTo>
                      <a:pt x="64" y="199"/>
                    </a:lnTo>
                    <a:lnTo>
                      <a:pt x="56" y="202"/>
                    </a:lnTo>
                    <a:lnTo>
                      <a:pt x="58" y="199"/>
                    </a:lnTo>
                    <a:lnTo>
                      <a:pt x="50" y="194"/>
                    </a:lnTo>
                    <a:lnTo>
                      <a:pt x="55" y="175"/>
                    </a:lnTo>
                    <a:lnTo>
                      <a:pt x="59" y="172"/>
                    </a:lnTo>
                    <a:lnTo>
                      <a:pt x="64" y="165"/>
                    </a:lnTo>
                    <a:lnTo>
                      <a:pt x="59" y="164"/>
                    </a:lnTo>
                    <a:lnTo>
                      <a:pt x="56" y="161"/>
                    </a:lnTo>
                    <a:lnTo>
                      <a:pt x="52" y="162"/>
                    </a:lnTo>
                    <a:lnTo>
                      <a:pt x="47" y="159"/>
                    </a:lnTo>
                    <a:lnTo>
                      <a:pt x="49" y="155"/>
                    </a:lnTo>
                    <a:lnTo>
                      <a:pt x="46" y="149"/>
                    </a:lnTo>
                    <a:lnTo>
                      <a:pt x="39" y="143"/>
                    </a:lnTo>
                    <a:lnTo>
                      <a:pt x="41" y="140"/>
                    </a:lnTo>
                    <a:lnTo>
                      <a:pt x="46" y="137"/>
                    </a:lnTo>
                    <a:lnTo>
                      <a:pt x="49" y="126"/>
                    </a:lnTo>
                    <a:lnTo>
                      <a:pt x="47" y="124"/>
                    </a:lnTo>
                    <a:lnTo>
                      <a:pt x="47" y="124"/>
                    </a:lnTo>
                    <a:lnTo>
                      <a:pt x="39" y="109"/>
                    </a:lnTo>
                    <a:lnTo>
                      <a:pt x="42" y="106"/>
                    </a:lnTo>
                    <a:lnTo>
                      <a:pt x="44" y="100"/>
                    </a:lnTo>
                    <a:lnTo>
                      <a:pt x="50" y="99"/>
                    </a:lnTo>
                    <a:lnTo>
                      <a:pt x="47" y="96"/>
                    </a:lnTo>
                    <a:lnTo>
                      <a:pt x="52" y="89"/>
                    </a:lnTo>
                    <a:lnTo>
                      <a:pt x="46" y="89"/>
                    </a:lnTo>
                    <a:lnTo>
                      <a:pt x="30" y="85"/>
                    </a:lnTo>
                    <a:lnTo>
                      <a:pt x="27" y="85"/>
                    </a:lnTo>
                    <a:lnTo>
                      <a:pt x="24" y="79"/>
                    </a:lnTo>
                    <a:lnTo>
                      <a:pt x="23" y="67"/>
                    </a:lnTo>
                    <a:lnTo>
                      <a:pt x="26" y="64"/>
                    </a:lnTo>
                    <a:lnTo>
                      <a:pt x="20" y="59"/>
                    </a:lnTo>
                    <a:lnTo>
                      <a:pt x="14" y="61"/>
                    </a:lnTo>
                    <a:lnTo>
                      <a:pt x="8" y="53"/>
                    </a:lnTo>
                    <a:lnTo>
                      <a:pt x="3" y="51"/>
                    </a:lnTo>
                    <a:lnTo>
                      <a:pt x="0" y="47"/>
                    </a:lnTo>
                    <a:lnTo>
                      <a:pt x="3" y="38"/>
                    </a:lnTo>
                    <a:lnTo>
                      <a:pt x="0" y="36"/>
                    </a:lnTo>
                    <a:lnTo>
                      <a:pt x="5" y="32"/>
                    </a:lnTo>
                    <a:lnTo>
                      <a:pt x="3" y="29"/>
                    </a:lnTo>
                    <a:lnTo>
                      <a:pt x="12" y="27"/>
                    </a:lnTo>
                    <a:lnTo>
                      <a:pt x="17" y="24"/>
                    </a:lnTo>
                    <a:lnTo>
                      <a:pt x="2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6" name="Freeform 4474">
                <a:extLst>
                  <a:ext uri="{FF2B5EF4-FFF2-40B4-BE49-F238E27FC236}">
                    <a16:creationId xmlns:a16="http://schemas.microsoft.com/office/drawing/2014/main" id="{CDBB15FF-2D0D-DF3D-78AF-2D602FB5E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540"/>
                <a:ext cx="57" cy="86"/>
              </a:xfrm>
              <a:custGeom>
                <a:avLst/>
                <a:gdLst>
                  <a:gd name="T0" fmla="*/ 19 w 114"/>
                  <a:gd name="T1" fmla="*/ 27 h 173"/>
                  <a:gd name="T2" fmla="*/ 20 w 114"/>
                  <a:gd name="T3" fmla="*/ 38 h 173"/>
                  <a:gd name="T4" fmla="*/ 20 w 114"/>
                  <a:gd name="T5" fmla="*/ 43 h 173"/>
                  <a:gd name="T6" fmla="*/ 15 w 114"/>
                  <a:gd name="T7" fmla="*/ 53 h 173"/>
                  <a:gd name="T8" fmla="*/ 8 w 114"/>
                  <a:gd name="T9" fmla="*/ 58 h 173"/>
                  <a:gd name="T10" fmla="*/ 0 w 114"/>
                  <a:gd name="T11" fmla="*/ 64 h 173"/>
                  <a:gd name="T12" fmla="*/ 9 w 114"/>
                  <a:gd name="T13" fmla="*/ 71 h 173"/>
                  <a:gd name="T14" fmla="*/ 14 w 114"/>
                  <a:gd name="T15" fmla="*/ 85 h 173"/>
                  <a:gd name="T16" fmla="*/ 5 w 114"/>
                  <a:gd name="T17" fmla="*/ 93 h 173"/>
                  <a:gd name="T18" fmla="*/ 5 w 114"/>
                  <a:gd name="T19" fmla="*/ 106 h 173"/>
                  <a:gd name="T20" fmla="*/ 5 w 114"/>
                  <a:gd name="T21" fmla="*/ 119 h 173"/>
                  <a:gd name="T22" fmla="*/ 2 w 114"/>
                  <a:gd name="T23" fmla="*/ 134 h 173"/>
                  <a:gd name="T24" fmla="*/ 17 w 114"/>
                  <a:gd name="T25" fmla="*/ 129 h 173"/>
                  <a:gd name="T26" fmla="*/ 28 w 114"/>
                  <a:gd name="T27" fmla="*/ 131 h 173"/>
                  <a:gd name="T28" fmla="*/ 40 w 114"/>
                  <a:gd name="T29" fmla="*/ 143 h 173"/>
                  <a:gd name="T30" fmla="*/ 40 w 114"/>
                  <a:gd name="T31" fmla="*/ 154 h 173"/>
                  <a:gd name="T32" fmla="*/ 43 w 114"/>
                  <a:gd name="T33" fmla="*/ 163 h 173"/>
                  <a:gd name="T34" fmla="*/ 67 w 114"/>
                  <a:gd name="T35" fmla="*/ 173 h 173"/>
                  <a:gd name="T36" fmla="*/ 75 w 114"/>
                  <a:gd name="T37" fmla="*/ 167 h 173"/>
                  <a:gd name="T38" fmla="*/ 87 w 114"/>
                  <a:gd name="T39" fmla="*/ 152 h 173"/>
                  <a:gd name="T40" fmla="*/ 93 w 114"/>
                  <a:gd name="T41" fmla="*/ 154 h 173"/>
                  <a:gd name="T42" fmla="*/ 110 w 114"/>
                  <a:gd name="T43" fmla="*/ 146 h 173"/>
                  <a:gd name="T44" fmla="*/ 111 w 114"/>
                  <a:gd name="T45" fmla="*/ 134 h 173"/>
                  <a:gd name="T46" fmla="*/ 111 w 114"/>
                  <a:gd name="T47" fmla="*/ 122 h 173"/>
                  <a:gd name="T48" fmla="*/ 108 w 114"/>
                  <a:gd name="T49" fmla="*/ 111 h 173"/>
                  <a:gd name="T50" fmla="*/ 114 w 114"/>
                  <a:gd name="T51" fmla="*/ 106 h 173"/>
                  <a:gd name="T52" fmla="*/ 108 w 114"/>
                  <a:gd name="T53" fmla="*/ 93 h 173"/>
                  <a:gd name="T54" fmla="*/ 91 w 114"/>
                  <a:gd name="T55" fmla="*/ 73 h 173"/>
                  <a:gd name="T56" fmla="*/ 102 w 114"/>
                  <a:gd name="T57" fmla="*/ 64 h 173"/>
                  <a:gd name="T58" fmla="*/ 97 w 114"/>
                  <a:gd name="T59" fmla="*/ 50 h 173"/>
                  <a:gd name="T60" fmla="*/ 93 w 114"/>
                  <a:gd name="T61" fmla="*/ 46 h 173"/>
                  <a:gd name="T62" fmla="*/ 99 w 114"/>
                  <a:gd name="T63" fmla="*/ 40 h 173"/>
                  <a:gd name="T64" fmla="*/ 105 w 114"/>
                  <a:gd name="T65" fmla="*/ 43 h 173"/>
                  <a:gd name="T66" fmla="*/ 110 w 114"/>
                  <a:gd name="T67" fmla="*/ 35 h 173"/>
                  <a:gd name="T68" fmla="*/ 103 w 114"/>
                  <a:gd name="T69" fmla="*/ 26 h 173"/>
                  <a:gd name="T70" fmla="*/ 108 w 114"/>
                  <a:gd name="T71" fmla="*/ 14 h 173"/>
                  <a:gd name="T72" fmla="*/ 93 w 114"/>
                  <a:gd name="T73" fmla="*/ 6 h 173"/>
                  <a:gd name="T74" fmla="*/ 84 w 114"/>
                  <a:gd name="T75" fmla="*/ 18 h 173"/>
                  <a:gd name="T76" fmla="*/ 87 w 114"/>
                  <a:gd name="T77" fmla="*/ 2 h 173"/>
                  <a:gd name="T78" fmla="*/ 78 w 114"/>
                  <a:gd name="T79" fmla="*/ 0 h 173"/>
                  <a:gd name="T80" fmla="*/ 75 w 114"/>
                  <a:gd name="T81" fmla="*/ 8 h 173"/>
                  <a:gd name="T82" fmla="*/ 64 w 114"/>
                  <a:gd name="T83" fmla="*/ 17 h 173"/>
                  <a:gd name="T84" fmla="*/ 58 w 114"/>
                  <a:gd name="T85" fmla="*/ 27 h 173"/>
                  <a:gd name="T86" fmla="*/ 52 w 114"/>
                  <a:gd name="T87" fmla="*/ 17 h 173"/>
                  <a:gd name="T88" fmla="*/ 47 w 114"/>
                  <a:gd name="T89" fmla="*/ 9 h 173"/>
                  <a:gd name="T90" fmla="*/ 35 w 114"/>
                  <a:gd name="T91" fmla="*/ 8 h 173"/>
                  <a:gd name="T92" fmla="*/ 25 w 114"/>
                  <a:gd name="T93" fmla="*/ 1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4" h="173">
                    <a:moveTo>
                      <a:pt x="19" y="15"/>
                    </a:moveTo>
                    <a:lnTo>
                      <a:pt x="19" y="27"/>
                    </a:lnTo>
                    <a:lnTo>
                      <a:pt x="22" y="27"/>
                    </a:lnTo>
                    <a:lnTo>
                      <a:pt x="20" y="38"/>
                    </a:lnTo>
                    <a:lnTo>
                      <a:pt x="22" y="43"/>
                    </a:lnTo>
                    <a:lnTo>
                      <a:pt x="20" y="43"/>
                    </a:lnTo>
                    <a:lnTo>
                      <a:pt x="15" y="47"/>
                    </a:lnTo>
                    <a:lnTo>
                      <a:pt x="15" y="53"/>
                    </a:lnTo>
                    <a:lnTo>
                      <a:pt x="9" y="53"/>
                    </a:lnTo>
                    <a:lnTo>
                      <a:pt x="8" y="58"/>
                    </a:lnTo>
                    <a:lnTo>
                      <a:pt x="3" y="59"/>
                    </a:lnTo>
                    <a:lnTo>
                      <a:pt x="0" y="64"/>
                    </a:lnTo>
                    <a:lnTo>
                      <a:pt x="3" y="67"/>
                    </a:lnTo>
                    <a:lnTo>
                      <a:pt x="9" y="71"/>
                    </a:lnTo>
                    <a:lnTo>
                      <a:pt x="17" y="79"/>
                    </a:lnTo>
                    <a:lnTo>
                      <a:pt x="14" y="85"/>
                    </a:lnTo>
                    <a:lnTo>
                      <a:pt x="8" y="91"/>
                    </a:lnTo>
                    <a:lnTo>
                      <a:pt x="5" y="93"/>
                    </a:lnTo>
                    <a:lnTo>
                      <a:pt x="8" y="96"/>
                    </a:lnTo>
                    <a:lnTo>
                      <a:pt x="5" y="106"/>
                    </a:lnTo>
                    <a:lnTo>
                      <a:pt x="8" y="111"/>
                    </a:lnTo>
                    <a:lnTo>
                      <a:pt x="5" y="119"/>
                    </a:lnTo>
                    <a:lnTo>
                      <a:pt x="0" y="129"/>
                    </a:lnTo>
                    <a:lnTo>
                      <a:pt x="2" y="134"/>
                    </a:lnTo>
                    <a:lnTo>
                      <a:pt x="5" y="134"/>
                    </a:lnTo>
                    <a:lnTo>
                      <a:pt x="17" y="129"/>
                    </a:lnTo>
                    <a:lnTo>
                      <a:pt x="23" y="129"/>
                    </a:lnTo>
                    <a:lnTo>
                      <a:pt x="28" y="131"/>
                    </a:lnTo>
                    <a:lnTo>
                      <a:pt x="40" y="129"/>
                    </a:lnTo>
                    <a:lnTo>
                      <a:pt x="40" y="143"/>
                    </a:lnTo>
                    <a:lnTo>
                      <a:pt x="43" y="146"/>
                    </a:lnTo>
                    <a:lnTo>
                      <a:pt x="40" y="154"/>
                    </a:lnTo>
                    <a:lnTo>
                      <a:pt x="44" y="157"/>
                    </a:lnTo>
                    <a:lnTo>
                      <a:pt x="43" y="163"/>
                    </a:lnTo>
                    <a:lnTo>
                      <a:pt x="46" y="167"/>
                    </a:lnTo>
                    <a:lnTo>
                      <a:pt x="67" y="173"/>
                    </a:lnTo>
                    <a:lnTo>
                      <a:pt x="73" y="170"/>
                    </a:lnTo>
                    <a:lnTo>
                      <a:pt x="75" y="167"/>
                    </a:lnTo>
                    <a:lnTo>
                      <a:pt x="82" y="161"/>
                    </a:lnTo>
                    <a:lnTo>
                      <a:pt x="87" y="152"/>
                    </a:lnTo>
                    <a:lnTo>
                      <a:pt x="90" y="151"/>
                    </a:lnTo>
                    <a:lnTo>
                      <a:pt x="93" y="154"/>
                    </a:lnTo>
                    <a:lnTo>
                      <a:pt x="107" y="152"/>
                    </a:lnTo>
                    <a:lnTo>
                      <a:pt x="110" y="146"/>
                    </a:lnTo>
                    <a:lnTo>
                      <a:pt x="108" y="134"/>
                    </a:lnTo>
                    <a:lnTo>
                      <a:pt x="111" y="134"/>
                    </a:lnTo>
                    <a:lnTo>
                      <a:pt x="110" y="128"/>
                    </a:lnTo>
                    <a:lnTo>
                      <a:pt x="111" y="122"/>
                    </a:lnTo>
                    <a:lnTo>
                      <a:pt x="108" y="117"/>
                    </a:lnTo>
                    <a:lnTo>
                      <a:pt x="108" y="111"/>
                    </a:lnTo>
                    <a:lnTo>
                      <a:pt x="114" y="109"/>
                    </a:lnTo>
                    <a:lnTo>
                      <a:pt x="114" y="106"/>
                    </a:lnTo>
                    <a:lnTo>
                      <a:pt x="110" y="94"/>
                    </a:lnTo>
                    <a:lnTo>
                      <a:pt x="108" y="93"/>
                    </a:lnTo>
                    <a:lnTo>
                      <a:pt x="107" y="88"/>
                    </a:lnTo>
                    <a:lnTo>
                      <a:pt x="91" y="73"/>
                    </a:lnTo>
                    <a:lnTo>
                      <a:pt x="93" y="71"/>
                    </a:lnTo>
                    <a:lnTo>
                      <a:pt x="102" y="64"/>
                    </a:lnTo>
                    <a:lnTo>
                      <a:pt x="100" y="59"/>
                    </a:lnTo>
                    <a:lnTo>
                      <a:pt x="97" y="50"/>
                    </a:lnTo>
                    <a:lnTo>
                      <a:pt x="93" y="50"/>
                    </a:lnTo>
                    <a:lnTo>
                      <a:pt x="93" y="46"/>
                    </a:lnTo>
                    <a:lnTo>
                      <a:pt x="99" y="44"/>
                    </a:lnTo>
                    <a:lnTo>
                      <a:pt x="99" y="40"/>
                    </a:lnTo>
                    <a:lnTo>
                      <a:pt x="103" y="37"/>
                    </a:lnTo>
                    <a:lnTo>
                      <a:pt x="105" y="43"/>
                    </a:lnTo>
                    <a:lnTo>
                      <a:pt x="110" y="41"/>
                    </a:lnTo>
                    <a:lnTo>
                      <a:pt x="110" y="35"/>
                    </a:lnTo>
                    <a:lnTo>
                      <a:pt x="108" y="30"/>
                    </a:lnTo>
                    <a:lnTo>
                      <a:pt x="103" y="26"/>
                    </a:lnTo>
                    <a:lnTo>
                      <a:pt x="107" y="21"/>
                    </a:lnTo>
                    <a:lnTo>
                      <a:pt x="108" y="14"/>
                    </a:lnTo>
                    <a:lnTo>
                      <a:pt x="105" y="6"/>
                    </a:lnTo>
                    <a:lnTo>
                      <a:pt x="93" y="6"/>
                    </a:lnTo>
                    <a:lnTo>
                      <a:pt x="91" y="11"/>
                    </a:lnTo>
                    <a:lnTo>
                      <a:pt x="84" y="18"/>
                    </a:lnTo>
                    <a:lnTo>
                      <a:pt x="87" y="11"/>
                    </a:lnTo>
                    <a:lnTo>
                      <a:pt x="87" y="2"/>
                    </a:lnTo>
                    <a:lnTo>
                      <a:pt x="84" y="3"/>
                    </a:lnTo>
                    <a:lnTo>
                      <a:pt x="78" y="0"/>
                    </a:lnTo>
                    <a:lnTo>
                      <a:pt x="72" y="0"/>
                    </a:lnTo>
                    <a:lnTo>
                      <a:pt x="75" y="8"/>
                    </a:lnTo>
                    <a:lnTo>
                      <a:pt x="73" y="17"/>
                    </a:lnTo>
                    <a:lnTo>
                      <a:pt x="64" y="17"/>
                    </a:lnTo>
                    <a:lnTo>
                      <a:pt x="61" y="24"/>
                    </a:lnTo>
                    <a:lnTo>
                      <a:pt x="58" y="27"/>
                    </a:lnTo>
                    <a:lnTo>
                      <a:pt x="52" y="23"/>
                    </a:lnTo>
                    <a:lnTo>
                      <a:pt x="52" y="17"/>
                    </a:lnTo>
                    <a:lnTo>
                      <a:pt x="47" y="17"/>
                    </a:lnTo>
                    <a:lnTo>
                      <a:pt x="47" y="9"/>
                    </a:lnTo>
                    <a:lnTo>
                      <a:pt x="41" y="5"/>
                    </a:lnTo>
                    <a:lnTo>
                      <a:pt x="35" y="8"/>
                    </a:lnTo>
                    <a:lnTo>
                      <a:pt x="31" y="14"/>
                    </a:lnTo>
                    <a:lnTo>
                      <a:pt x="25" y="17"/>
                    </a:lnTo>
                    <a:lnTo>
                      <a:pt x="19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7" name="Freeform 4475">
                <a:extLst>
                  <a:ext uri="{FF2B5EF4-FFF2-40B4-BE49-F238E27FC236}">
                    <a16:creationId xmlns:a16="http://schemas.microsoft.com/office/drawing/2014/main" id="{B1AD230D-D0AD-1A53-9A8B-626476A24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540"/>
                <a:ext cx="57" cy="86"/>
              </a:xfrm>
              <a:custGeom>
                <a:avLst/>
                <a:gdLst>
                  <a:gd name="T0" fmla="*/ 25 w 114"/>
                  <a:gd name="T1" fmla="*/ 17 h 173"/>
                  <a:gd name="T2" fmla="*/ 35 w 114"/>
                  <a:gd name="T3" fmla="*/ 8 h 173"/>
                  <a:gd name="T4" fmla="*/ 47 w 114"/>
                  <a:gd name="T5" fmla="*/ 9 h 173"/>
                  <a:gd name="T6" fmla="*/ 52 w 114"/>
                  <a:gd name="T7" fmla="*/ 17 h 173"/>
                  <a:gd name="T8" fmla="*/ 58 w 114"/>
                  <a:gd name="T9" fmla="*/ 27 h 173"/>
                  <a:gd name="T10" fmla="*/ 64 w 114"/>
                  <a:gd name="T11" fmla="*/ 17 h 173"/>
                  <a:gd name="T12" fmla="*/ 75 w 114"/>
                  <a:gd name="T13" fmla="*/ 8 h 173"/>
                  <a:gd name="T14" fmla="*/ 78 w 114"/>
                  <a:gd name="T15" fmla="*/ 0 h 173"/>
                  <a:gd name="T16" fmla="*/ 87 w 114"/>
                  <a:gd name="T17" fmla="*/ 2 h 173"/>
                  <a:gd name="T18" fmla="*/ 84 w 114"/>
                  <a:gd name="T19" fmla="*/ 18 h 173"/>
                  <a:gd name="T20" fmla="*/ 93 w 114"/>
                  <a:gd name="T21" fmla="*/ 6 h 173"/>
                  <a:gd name="T22" fmla="*/ 108 w 114"/>
                  <a:gd name="T23" fmla="*/ 14 h 173"/>
                  <a:gd name="T24" fmla="*/ 103 w 114"/>
                  <a:gd name="T25" fmla="*/ 26 h 173"/>
                  <a:gd name="T26" fmla="*/ 110 w 114"/>
                  <a:gd name="T27" fmla="*/ 35 h 173"/>
                  <a:gd name="T28" fmla="*/ 105 w 114"/>
                  <a:gd name="T29" fmla="*/ 43 h 173"/>
                  <a:gd name="T30" fmla="*/ 99 w 114"/>
                  <a:gd name="T31" fmla="*/ 40 h 173"/>
                  <a:gd name="T32" fmla="*/ 93 w 114"/>
                  <a:gd name="T33" fmla="*/ 46 h 173"/>
                  <a:gd name="T34" fmla="*/ 97 w 114"/>
                  <a:gd name="T35" fmla="*/ 50 h 173"/>
                  <a:gd name="T36" fmla="*/ 102 w 114"/>
                  <a:gd name="T37" fmla="*/ 64 h 173"/>
                  <a:gd name="T38" fmla="*/ 91 w 114"/>
                  <a:gd name="T39" fmla="*/ 73 h 173"/>
                  <a:gd name="T40" fmla="*/ 108 w 114"/>
                  <a:gd name="T41" fmla="*/ 93 h 173"/>
                  <a:gd name="T42" fmla="*/ 114 w 114"/>
                  <a:gd name="T43" fmla="*/ 106 h 173"/>
                  <a:gd name="T44" fmla="*/ 108 w 114"/>
                  <a:gd name="T45" fmla="*/ 111 h 173"/>
                  <a:gd name="T46" fmla="*/ 111 w 114"/>
                  <a:gd name="T47" fmla="*/ 122 h 173"/>
                  <a:gd name="T48" fmla="*/ 111 w 114"/>
                  <a:gd name="T49" fmla="*/ 134 h 173"/>
                  <a:gd name="T50" fmla="*/ 110 w 114"/>
                  <a:gd name="T51" fmla="*/ 146 h 173"/>
                  <a:gd name="T52" fmla="*/ 93 w 114"/>
                  <a:gd name="T53" fmla="*/ 154 h 173"/>
                  <a:gd name="T54" fmla="*/ 87 w 114"/>
                  <a:gd name="T55" fmla="*/ 152 h 173"/>
                  <a:gd name="T56" fmla="*/ 75 w 114"/>
                  <a:gd name="T57" fmla="*/ 167 h 173"/>
                  <a:gd name="T58" fmla="*/ 67 w 114"/>
                  <a:gd name="T59" fmla="*/ 173 h 173"/>
                  <a:gd name="T60" fmla="*/ 43 w 114"/>
                  <a:gd name="T61" fmla="*/ 163 h 173"/>
                  <a:gd name="T62" fmla="*/ 40 w 114"/>
                  <a:gd name="T63" fmla="*/ 154 h 173"/>
                  <a:gd name="T64" fmla="*/ 40 w 114"/>
                  <a:gd name="T65" fmla="*/ 143 h 173"/>
                  <a:gd name="T66" fmla="*/ 28 w 114"/>
                  <a:gd name="T67" fmla="*/ 131 h 173"/>
                  <a:gd name="T68" fmla="*/ 17 w 114"/>
                  <a:gd name="T69" fmla="*/ 129 h 173"/>
                  <a:gd name="T70" fmla="*/ 2 w 114"/>
                  <a:gd name="T71" fmla="*/ 134 h 173"/>
                  <a:gd name="T72" fmla="*/ 5 w 114"/>
                  <a:gd name="T73" fmla="*/ 119 h 173"/>
                  <a:gd name="T74" fmla="*/ 5 w 114"/>
                  <a:gd name="T75" fmla="*/ 106 h 173"/>
                  <a:gd name="T76" fmla="*/ 5 w 114"/>
                  <a:gd name="T77" fmla="*/ 93 h 173"/>
                  <a:gd name="T78" fmla="*/ 14 w 114"/>
                  <a:gd name="T79" fmla="*/ 85 h 173"/>
                  <a:gd name="T80" fmla="*/ 9 w 114"/>
                  <a:gd name="T81" fmla="*/ 71 h 173"/>
                  <a:gd name="T82" fmla="*/ 0 w 114"/>
                  <a:gd name="T83" fmla="*/ 64 h 173"/>
                  <a:gd name="T84" fmla="*/ 8 w 114"/>
                  <a:gd name="T85" fmla="*/ 58 h 173"/>
                  <a:gd name="T86" fmla="*/ 15 w 114"/>
                  <a:gd name="T87" fmla="*/ 53 h 173"/>
                  <a:gd name="T88" fmla="*/ 20 w 114"/>
                  <a:gd name="T89" fmla="*/ 43 h 173"/>
                  <a:gd name="T90" fmla="*/ 20 w 114"/>
                  <a:gd name="T91" fmla="*/ 38 h 173"/>
                  <a:gd name="T92" fmla="*/ 19 w 114"/>
                  <a:gd name="T93" fmla="*/ 2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4" h="173">
                    <a:moveTo>
                      <a:pt x="19" y="15"/>
                    </a:moveTo>
                    <a:lnTo>
                      <a:pt x="25" y="17"/>
                    </a:lnTo>
                    <a:lnTo>
                      <a:pt x="31" y="14"/>
                    </a:lnTo>
                    <a:lnTo>
                      <a:pt x="35" y="8"/>
                    </a:lnTo>
                    <a:lnTo>
                      <a:pt x="41" y="5"/>
                    </a:lnTo>
                    <a:lnTo>
                      <a:pt x="47" y="9"/>
                    </a:lnTo>
                    <a:lnTo>
                      <a:pt x="47" y="17"/>
                    </a:lnTo>
                    <a:lnTo>
                      <a:pt x="52" y="17"/>
                    </a:lnTo>
                    <a:lnTo>
                      <a:pt x="52" y="23"/>
                    </a:lnTo>
                    <a:lnTo>
                      <a:pt x="58" y="27"/>
                    </a:lnTo>
                    <a:lnTo>
                      <a:pt x="61" y="24"/>
                    </a:lnTo>
                    <a:lnTo>
                      <a:pt x="64" y="17"/>
                    </a:lnTo>
                    <a:lnTo>
                      <a:pt x="73" y="17"/>
                    </a:lnTo>
                    <a:lnTo>
                      <a:pt x="75" y="8"/>
                    </a:lnTo>
                    <a:lnTo>
                      <a:pt x="72" y="0"/>
                    </a:lnTo>
                    <a:lnTo>
                      <a:pt x="78" y="0"/>
                    </a:lnTo>
                    <a:lnTo>
                      <a:pt x="84" y="3"/>
                    </a:lnTo>
                    <a:lnTo>
                      <a:pt x="87" y="2"/>
                    </a:lnTo>
                    <a:lnTo>
                      <a:pt x="87" y="11"/>
                    </a:lnTo>
                    <a:lnTo>
                      <a:pt x="84" y="18"/>
                    </a:lnTo>
                    <a:lnTo>
                      <a:pt x="91" y="11"/>
                    </a:lnTo>
                    <a:lnTo>
                      <a:pt x="93" y="6"/>
                    </a:lnTo>
                    <a:lnTo>
                      <a:pt x="105" y="6"/>
                    </a:lnTo>
                    <a:lnTo>
                      <a:pt x="108" y="14"/>
                    </a:lnTo>
                    <a:lnTo>
                      <a:pt x="107" y="21"/>
                    </a:lnTo>
                    <a:lnTo>
                      <a:pt x="103" y="26"/>
                    </a:lnTo>
                    <a:lnTo>
                      <a:pt x="108" y="30"/>
                    </a:lnTo>
                    <a:lnTo>
                      <a:pt x="110" y="35"/>
                    </a:lnTo>
                    <a:lnTo>
                      <a:pt x="110" y="41"/>
                    </a:lnTo>
                    <a:lnTo>
                      <a:pt x="105" y="43"/>
                    </a:lnTo>
                    <a:lnTo>
                      <a:pt x="103" y="37"/>
                    </a:lnTo>
                    <a:lnTo>
                      <a:pt x="99" y="40"/>
                    </a:lnTo>
                    <a:lnTo>
                      <a:pt x="99" y="44"/>
                    </a:lnTo>
                    <a:lnTo>
                      <a:pt x="93" y="46"/>
                    </a:lnTo>
                    <a:lnTo>
                      <a:pt x="93" y="50"/>
                    </a:lnTo>
                    <a:lnTo>
                      <a:pt x="97" y="50"/>
                    </a:lnTo>
                    <a:lnTo>
                      <a:pt x="100" y="59"/>
                    </a:lnTo>
                    <a:lnTo>
                      <a:pt x="102" y="64"/>
                    </a:lnTo>
                    <a:lnTo>
                      <a:pt x="93" y="71"/>
                    </a:lnTo>
                    <a:lnTo>
                      <a:pt x="91" y="73"/>
                    </a:lnTo>
                    <a:lnTo>
                      <a:pt x="107" y="88"/>
                    </a:lnTo>
                    <a:lnTo>
                      <a:pt x="108" y="93"/>
                    </a:lnTo>
                    <a:lnTo>
                      <a:pt x="110" y="94"/>
                    </a:lnTo>
                    <a:lnTo>
                      <a:pt x="114" y="106"/>
                    </a:lnTo>
                    <a:lnTo>
                      <a:pt x="114" y="109"/>
                    </a:lnTo>
                    <a:lnTo>
                      <a:pt x="108" y="111"/>
                    </a:lnTo>
                    <a:lnTo>
                      <a:pt x="108" y="117"/>
                    </a:lnTo>
                    <a:lnTo>
                      <a:pt x="111" y="122"/>
                    </a:lnTo>
                    <a:lnTo>
                      <a:pt x="110" y="128"/>
                    </a:lnTo>
                    <a:lnTo>
                      <a:pt x="111" y="134"/>
                    </a:lnTo>
                    <a:lnTo>
                      <a:pt x="108" y="134"/>
                    </a:lnTo>
                    <a:lnTo>
                      <a:pt x="110" y="146"/>
                    </a:lnTo>
                    <a:lnTo>
                      <a:pt x="107" y="152"/>
                    </a:lnTo>
                    <a:lnTo>
                      <a:pt x="93" y="154"/>
                    </a:lnTo>
                    <a:lnTo>
                      <a:pt x="90" y="151"/>
                    </a:lnTo>
                    <a:lnTo>
                      <a:pt x="87" y="152"/>
                    </a:lnTo>
                    <a:lnTo>
                      <a:pt x="82" y="161"/>
                    </a:lnTo>
                    <a:lnTo>
                      <a:pt x="75" y="167"/>
                    </a:lnTo>
                    <a:lnTo>
                      <a:pt x="73" y="170"/>
                    </a:lnTo>
                    <a:lnTo>
                      <a:pt x="67" y="173"/>
                    </a:lnTo>
                    <a:lnTo>
                      <a:pt x="46" y="167"/>
                    </a:lnTo>
                    <a:lnTo>
                      <a:pt x="43" y="163"/>
                    </a:lnTo>
                    <a:lnTo>
                      <a:pt x="44" y="157"/>
                    </a:lnTo>
                    <a:lnTo>
                      <a:pt x="40" y="154"/>
                    </a:lnTo>
                    <a:lnTo>
                      <a:pt x="43" y="146"/>
                    </a:lnTo>
                    <a:lnTo>
                      <a:pt x="40" y="143"/>
                    </a:lnTo>
                    <a:lnTo>
                      <a:pt x="40" y="129"/>
                    </a:lnTo>
                    <a:lnTo>
                      <a:pt x="28" y="131"/>
                    </a:lnTo>
                    <a:lnTo>
                      <a:pt x="23" y="129"/>
                    </a:lnTo>
                    <a:lnTo>
                      <a:pt x="17" y="129"/>
                    </a:lnTo>
                    <a:lnTo>
                      <a:pt x="5" y="134"/>
                    </a:lnTo>
                    <a:lnTo>
                      <a:pt x="2" y="134"/>
                    </a:lnTo>
                    <a:lnTo>
                      <a:pt x="0" y="129"/>
                    </a:lnTo>
                    <a:lnTo>
                      <a:pt x="5" y="119"/>
                    </a:lnTo>
                    <a:lnTo>
                      <a:pt x="8" y="111"/>
                    </a:lnTo>
                    <a:lnTo>
                      <a:pt x="5" y="106"/>
                    </a:lnTo>
                    <a:lnTo>
                      <a:pt x="8" y="96"/>
                    </a:lnTo>
                    <a:lnTo>
                      <a:pt x="5" y="93"/>
                    </a:lnTo>
                    <a:lnTo>
                      <a:pt x="8" y="91"/>
                    </a:lnTo>
                    <a:lnTo>
                      <a:pt x="14" y="85"/>
                    </a:lnTo>
                    <a:lnTo>
                      <a:pt x="17" y="79"/>
                    </a:lnTo>
                    <a:lnTo>
                      <a:pt x="9" y="71"/>
                    </a:lnTo>
                    <a:lnTo>
                      <a:pt x="3" y="67"/>
                    </a:lnTo>
                    <a:lnTo>
                      <a:pt x="0" y="64"/>
                    </a:lnTo>
                    <a:lnTo>
                      <a:pt x="3" y="59"/>
                    </a:lnTo>
                    <a:lnTo>
                      <a:pt x="8" y="58"/>
                    </a:lnTo>
                    <a:lnTo>
                      <a:pt x="9" y="53"/>
                    </a:lnTo>
                    <a:lnTo>
                      <a:pt x="15" y="53"/>
                    </a:lnTo>
                    <a:lnTo>
                      <a:pt x="15" y="47"/>
                    </a:lnTo>
                    <a:lnTo>
                      <a:pt x="20" y="43"/>
                    </a:lnTo>
                    <a:lnTo>
                      <a:pt x="22" y="43"/>
                    </a:lnTo>
                    <a:lnTo>
                      <a:pt x="20" y="38"/>
                    </a:lnTo>
                    <a:lnTo>
                      <a:pt x="22" y="27"/>
                    </a:lnTo>
                    <a:lnTo>
                      <a:pt x="19" y="27"/>
                    </a:lnTo>
                    <a:lnTo>
                      <a:pt x="19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8" name="Freeform 4476">
                <a:extLst>
                  <a:ext uri="{FF2B5EF4-FFF2-40B4-BE49-F238E27FC236}">
                    <a16:creationId xmlns:a16="http://schemas.microsoft.com/office/drawing/2014/main" id="{029AE324-B307-0EE7-1A93-7EBA370EF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540"/>
                <a:ext cx="57" cy="86"/>
              </a:xfrm>
              <a:custGeom>
                <a:avLst/>
                <a:gdLst>
                  <a:gd name="T0" fmla="*/ 25 w 114"/>
                  <a:gd name="T1" fmla="*/ 17 h 173"/>
                  <a:gd name="T2" fmla="*/ 35 w 114"/>
                  <a:gd name="T3" fmla="*/ 8 h 173"/>
                  <a:gd name="T4" fmla="*/ 47 w 114"/>
                  <a:gd name="T5" fmla="*/ 9 h 173"/>
                  <a:gd name="T6" fmla="*/ 52 w 114"/>
                  <a:gd name="T7" fmla="*/ 17 h 173"/>
                  <a:gd name="T8" fmla="*/ 58 w 114"/>
                  <a:gd name="T9" fmla="*/ 27 h 173"/>
                  <a:gd name="T10" fmla="*/ 64 w 114"/>
                  <a:gd name="T11" fmla="*/ 17 h 173"/>
                  <a:gd name="T12" fmla="*/ 75 w 114"/>
                  <a:gd name="T13" fmla="*/ 8 h 173"/>
                  <a:gd name="T14" fmla="*/ 78 w 114"/>
                  <a:gd name="T15" fmla="*/ 0 h 173"/>
                  <a:gd name="T16" fmla="*/ 87 w 114"/>
                  <a:gd name="T17" fmla="*/ 2 h 173"/>
                  <a:gd name="T18" fmla="*/ 84 w 114"/>
                  <a:gd name="T19" fmla="*/ 18 h 173"/>
                  <a:gd name="T20" fmla="*/ 93 w 114"/>
                  <a:gd name="T21" fmla="*/ 6 h 173"/>
                  <a:gd name="T22" fmla="*/ 108 w 114"/>
                  <a:gd name="T23" fmla="*/ 14 h 173"/>
                  <a:gd name="T24" fmla="*/ 103 w 114"/>
                  <a:gd name="T25" fmla="*/ 26 h 173"/>
                  <a:gd name="T26" fmla="*/ 110 w 114"/>
                  <a:gd name="T27" fmla="*/ 35 h 173"/>
                  <a:gd name="T28" fmla="*/ 105 w 114"/>
                  <a:gd name="T29" fmla="*/ 43 h 173"/>
                  <a:gd name="T30" fmla="*/ 99 w 114"/>
                  <a:gd name="T31" fmla="*/ 40 h 173"/>
                  <a:gd name="T32" fmla="*/ 93 w 114"/>
                  <a:gd name="T33" fmla="*/ 46 h 173"/>
                  <a:gd name="T34" fmla="*/ 97 w 114"/>
                  <a:gd name="T35" fmla="*/ 50 h 173"/>
                  <a:gd name="T36" fmla="*/ 102 w 114"/>
                  <a:gd name="T37" fmla="*/ 64 h 173"/>
                  <a:gd name="T38" fmla="*/ 91 w 114"/>
                  <a:gd name="T39" fmla="*/ 73 h 173"/>
                  <a:gd name="T40" fmla="*/ 108 w 114"/>
                  <a:gd name="T41" fmla="*/ 93 h 173"/>
                  <a:gd name="T42" fmla="*/ 114 w 114"/>
                  <a:gd name="T43" fmla="*/ 106 h 173"/>
                  <a:gd name="T44" fmla="*/ 108 w 114"/>
                  <a:gd name="T45" fmla="*/ 111 h 173"/>
                  <a:gd name="T46" fmla="*/ 111 w 114"/>
                  <a:gd name="T47" fmla="*/ 122 h 173"/>
                  <a:gd name="T48" fmla="*/ 111 w 114"/>
                  <a:gd name="T49" fmla="*/ 134 h 173"/>
                  <a:gd name="T50" fmla="*/ 110 w 114"/>
                  <a:gd name="T51" fmla="*/ 146 h 173"/>
                  <a:gd name="T52" fmla="*/ 93 w 114"/>
                  <a:gd name="T53" fmla="*/ 154 h 173"/>
                  <a:gd name="T54" fmla="*/ 87 w 114"/>
                  <a:gd name="T55" fmla="*/ 152 h 173"/>
                  <a:gd name="T56" fmla="*/ 75 w 114"/>
                  <a:gd name="T57" fmla="*/ 167 h 173"/>
                  <a:gd name="T58" fmla="*/ 67 w 114"/>
                  <a:gd name="T59" fmla="*/ 173 h 173"/>
                  <a:gd name="T60" fmla="*/ 43 w 114"/>
                  <a:gd name="T61" fmla="*/ 163 h 173"/>
                  <a:gd name="T62" fmla="*/ 40 w 114"/>
                  <a:gd name="T63" fmla="*/ 154 h 173"/>
                  <a:gd name="T64" fmla="*/ 40 w 114"/>
                  <a:gd name="T65" fmla="*/ 143 h 173"/>
                  <a:gd name="T66" fmla="*/ 28 w 114"/>
                  <a:gd name="T67" fmla="*/ 131 h 173"/>
                  <a:gd name="T68" fmla="*/ 17 w 114"/>
                  <a:gd name="T69" fmla="*/ 129 h 173"/>
                  <a:gd name="T70" fmla="*/ 2 w 114"/>
                  <a:gd name="T71" fmla="*/ 134 h 173"/>
                  <a:gd name="T72" fmla="*/ 5 w 114"/>
                  <a:gd name="T73" fmla="*/ 119 h 173"/>
                  <a:gd name="T74" fmla="*/ 5 w 114"/>
                  <a:gd name="T75" fmla="*/ 106 h 173"/>
                  <a:gd name="T76" fmla="*/ 5 w 114"/>
                  <a:gd name="T77" fmla="*/ 93 h 173"/>
                  <a:gd name="T78" fmla="*/ 14 w 114"/>
                  <a:gd name="T79" fmla="*/ 85 h 173"/>
                  <a:gd name="T80" fmla="*/ 9 w 114"/>
                  <a:gd name="T81" fmla="*/ 71 h 173"/>
                  <a:gd name="T82" fmla="*/ 0 w 114"/>
                  <a:gd name="T83" fmla="*/ 64 h 173"/>
                  <a:gd name="T84" fmla="*/ 8 w 114"/>
                  <a:gd name="T85" fmla="*/ 58 h 173"/>
                  <a:gd name="T86" fmla="*/ 15 w 114"/>
                  <a:gd name="T87" fmla="*/ 53 h 173"/>
                  <a:gd name="T88" fmla="*/ 20 w 114"/>
                  <a:gd name="T89" fmla="*/ 43 h 173"/>
                  <a:gd name="T90" fmla="*/ 20 w 114"/>
                  <a:gd name="T91" fmla="*/ 38 h 173"/>
                  <a:gd name="T92" fmla="*/ 19 w 114"/>
                  <a:gd name="T93" fmla="*/ 2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4" h="173">
                    <a:moveTo>
                      <a:pt x="19" y="15"/>
                    </a:moveTo>
                    <a:lnTo>
                      <a:pt x="25" y="17"/>
                    </a:lnTo>
                    <a:lnTo>
                      <a:pt x="31" y="14"/>
                    </a:lnTo>
                    <a:lnTo>
                      <a:pt x="35" y="8"/>
                    </a:lnTo>
                    <a:lnTo>
                      <a:pt x="41" y="5"/>
                    </a:lnTo>
                    <a:lnTo>
                      <a:pt x="47" y="9"/>
                    </a:lnTo>
                    <a:lnTo>
                      <a:pt x="47" y="17"/>
                    </a:lnTo>
                    <a:lnTo>
                      <a:pt x="52" y="17"/>
                    </a:lnTo>
                    <a:lnTo>
                      <a:pt x="52" y="23"/>
                    </a:lnTo>
                    <a:lnTo>
                      <a:pt x="58" y="27"/>
                    </a:lnTo>
                    <a:lnTo>
                      <a:pt x="61" y="24"/>
                    </a:lnTo>
                    <a:lnTo>
                      <a:pt x="64" y="17"/>
                    </a:lnTo>
                    <a:lnTo>
                      <a:pt x="73" y="17"/>
                    </a:lnTo>
                    <a:lnTo>
                      <a:pt x="75" y="8"/>
                    </a:lnTo>
                    <a:lnTo>
                      <a:pt x="72" y="0"/>
                    </a:lnTo>
                    <a:lnTo>
                      <a:pt x="78" y="0"/>
                    </a:lnTo>
                    <a:lnTo>
                      <a:pt x="84" y="3"/>
                    </a:lnTo>
                    <a:lnTo>
                      <a:pt x="87" y="2"/>
                    </a:lnTo>
                    <a:lnTo>
                      <a:pt x="87" y="11"/>
                    </a:lnTo>
                    <a:lnTo>
                      <a:pt x="84" y="18"/>
                    </a:lnTo>
                    <a:lnTo>
                      <a:pt x="91" y="11"/>
                    </a:lnTo>
                    <a:lnTo>
                      <a:pt x="93" y="6"/>
                    </a:lnTo>
                    <a:lnTo>
                      <a:pt x="105" y="6"/>
                    </a:lnTo>
                    <a:lnTo>
                      <a:pt x="108" y="14"/>
                    </a:lnTo>
                    <a:lnTo>
                      <a:pt x="107" y="21"/>
                    </a:lnTo>
                    <a:lnTo>
                      <a:pt x="103" y="26"/>
                    </a:lnTo>
                    <a:lnTo>
                      <a:pt x="108" y="30"/>
                    </a:lnTo>
                    <a:lnTo>
                      <a:pt x="110" y="35"/>
                    </a:lnTo>
                    <a:lnTo>
                      <a:pt x="110" y="41"/>
                    </a:lnTo>
                    <a:lnTo>
                      <a:pt x="105" y="43"/>
                    </a:lnTo>
                    <a:lnTo>
                      <a:pt x="103" y="37"/>
                    </a:lnTo>
                    <a:lnTo>
                      <a:pt x="99" y="40"/>
                    </a:lnTo>
                    <a:lnTo>
                      <a:pt x="99" y="44"/>
                    </a:lnTo>
                    <a:lnTo>
                      <a:pt x="93" y="46"/>
                    </a:lnTo>
                    <a:lnTo>
                      <a:pt x="93" y="50"/>
                    </a:lnTo>
                    <a:lnTo>
                      <a:pt x="97" y="50"/>
                    </a:lnTo>
                    <a:lnTo>
                      <a:pt x="100" y="59"/>
                    </a:lnTo>
                    <a:lnTo>
                      <a:pt x="102" y="64"/>
                    </a:lnTo>
                    <a:lnTo>
                      <a:pt x="93" y="71"/>
                    </a:lnTo>
                    <a:lnTo>
                      <a:pt x="91" y="73"/>
                    </a:lnTo>
                    <a:lnTo>
                      <a:pt x="107" y="88"/>
                    </a:lnTo>
                    <a:lnTo>
                      <a:pt x="108" y="93"/>
                    </a:lnTo>
                    <a:lnTo>
                      <a:pt x="110" y="94"/>
                    </a:lnTo>
                    <a:lnTo>
                      <a:pt x="114" y="106"/>
                    </a:lnTo>
                    <a:lnTo>
                      <a:pt x="114" y="109"/>
                    </a:lnTo>
                    <a:lnTo>
                      <a:pt x="108" y="111"/>
                    </a:lnTo>
                    <a:lnTo>
                      <a:pt x="108" y="117"/>
                    </a:lnTo>
                    <a:lnTo>
                      <a:pt x="111" y="122"/>
                    </a:lnTo>
                    <a:lnTo>
                      <a:pt x="110" y="128"/>
                    </a:lnTo>
                    <a:lnTo>
                      <a:pt x="111" y="134"/>
                    </a:lnTo>
                    <a:lnTo>
                      <a:pt x="108" y="134"/>
                    </a:lnTo>
                    <a:lnTo>
                      <a:pt x="110" y="146"/>
                    </a:lnTo>
                    <a:lnTo>
                      <a:pt x="107" y="152"/>
                    </a:lnTo>
                    <a:lnTo>
                      <a:pt x="93" y="154"/>
                    </a:lnTo>
                    <a:lnTo>
                      <a:pt x="90" y="151"/>
                    </a:lnTo>
                    <a:lnTo>
                      <a:pt x="87" y="152"/>
                    </a:lnTo>
                    <a:lnTo>
                      <a:pt x="82" y="161"/>
                    </a:lnTo>
                    <a:lnTo>
                      <a:pt x="75" y="167"/>
                    </a:lnTo>
                    <a:lnTo>
                      <a:pt x="73" y="170"/>
                    </a:lnTo>
                    <a:lnTo>
                      <a:pt x="67" y="173"/>
                    </a:lnTo>
                    <a:lnTo>
                      <a:pt x="46" y="167"/>
                    </a:lnTo>
                    <a:lnTo>
                      <a:pt x="43" y="163"/>
                    </a:lnTo>
                    <a:lnTo>
                      <a:pt x="44" y="157"/>
                    </a:lnTo>
                    <a:lnTo>
                      <a:pt x="40" y="154"/>
                    </a:lnTo>
                    <a:lnTo>
                      <a:pt x="43" y="146"/>
                    </a:lnTo>
                    <a:lnTo>
                      <a:pt x="40" y="143"/>
                    </a:lnTo>
                    <a:lnTo>
                      <a:pt x="40" y="129"/>
                    </a:lnTo>
                    <a:lnTo>
                      <a:pt x="28" y="131"/>
                    </a:lnTo>
                    <a:lnTo>
                      <a:pt x="23" y="129"/>
                    </a:lnTo>
                    <a:lnTo>
                      <a:pt x="17" y="129"/>
                    </a:lnTo>
                    <a:lnTo>
                      <a:pt x="5" y="134"/>
                    </a:lnTo>
                    <a:lnTo>
                      <a:pt x="2" y="134"/>
                    </a:lnTo>
                    <a:lnTo>
                      <a:pt x="0" y="129"/>
                    </a:lnTo>
                    <a:lnTo>
                      <a:pt x="5" y="119"/>
                    </a:lnTo>
                    <a:lnTo>
                      <a:pt x="8" y="111"/>
                    </a:lnTo>
                    <a:lnTo>
                      <a:pt x="5" y="106"/>
                    </a:lnTo>
                    <a:lnTo>
                      <a:pt x="8" y="96"/>
                    </a:lnTo>
                    <a:lnTo>
                      <a:pt x="5" y="93"/>
                    </a:lnTo>
                    <a:lnTo>
                      <a:pt x="8" y="91"/>
                    </a:lnTo>
                    <a:lnTo>
                      <a:pt x="14" y="85"/>
                    </a:lnTo>
                    <a:lnTo>
                      <a:pt x="17" y="79"/>
                    </a:lnTo>
                    <a:lnTo>
                      <a:pt x="9" y="71"/>
                    </a:lnTo>
                    <a:lnTo>
                      <a:pt x="3" y="67"/>
                    </a:lnTo>
                    <a:lnTo>
                      <a:pt x="0" y="64"/>
                    </a:lnTo>
                    <a:lnTo>
                      <a:pt x="3" y="59"/>
                    </a:lnTo>
                    <a:lnTo>
                      <a:pt x="8" y="58"/>
                    </a:lnTo>
                    <a:lnTo>
                      <a:pt x="9" y="53"/>
                    </a:lnTo>
                    <a:lnTo>
                      <a:pt x="15" y="53"/>
                    </a:lnTo>
                    <a:lnTo>
                      <a:pt x="15" y="47"/>
                    </a:lnTo>
                    <a:lnTo>
                      <a:pt x="20" y="43"/>
                    </a:lnTo>
                    <a:lnTo>
                      <a:pt x="22" y="43"/>
                    </a:lnTo>
                    <a:lnTo>
                      <a:pt x="20" y="38"/>
                    </a:lnTo>
                    <a:lnTo>
                      <a:pt x="22" y="27"/>
                    </a:lnTo>
                    <a:lnTo>
                      <a:pt x="19" y="27"/>
                    </a:lnTo>
                    <a:lnTo>
                      <a:pt x="19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9" name="Freeform 4477">
                <a:extLst>
                  <a:ext uri="{FF2B5EF4-FFF2-40B4-BE49-F238E27FC236}">
                    <a16:creationId xmlns:a16="http://schemas.microsoft.com/office/drawing/2014/main" id="{D0BC7BC2-9BC8-E2C3-66DF-5906E1158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719"/>
                <a:ext cx="73" cy="48"/>
              </a:xfrm>
              <a:custGeom>
                <a:avLst/>
                <a:gdLst>
                  <a:gd name="T0" fmla="*/ 139 w 148"/>
                  <a:gd name="T1" fmla="*/ 9 h 97"/>
                  <a:gd name="T2" fmla="*/ 129 w 148"/>
                  <a:gd name="T3" fmla="*/ 0 h 97"/>
                  <a:gd name="T4" fmla="*/ 129 w 148"/>
                  <a:gd name="T5" fmla="*/ 9 h 97"/>
                  <a:gd name="T6" fmla="*/ 110 w 148"/>
                  <a:gd name="T7" fmla="*/ 10 h 97"/>
                  <a:gd name="T8" fmla="*/ 99 w 148"/>
                  <a:gd name="T9" fmla="*/ 3 h 97"/>
                  <a:gd name="T10" fmla="*/ 93 w 148"/>
                  <a:gd name="T11" fmla="*/ 19 h 97"/>
                  <a:gd name="T12" fmla="*/ 84 w 148"/>
                  <a:gd name="T13" fmla="*/ 32 h 97"/>
                  <a:gd name="T14" fmla="*/ 70 w 148"/>
                  <a:gd name="T15" fmla="*/ 39 h 97"/>
                  <a:gd name="T16" fmla="*/ 64 w 148"/>
                  <a:gd name="T17" fmla="*/ 45 h 97"/>
                  <a:gd name="T18" fmla="*/ 52 w 148"/>
                  <a:gd name="T19" fmla="*/ 48 h 97"/>
                  <a:gd name="T20" fmla="*/ 38 w 148"/>
                  <a:gd name="T21" fmla="*/ 45 h 97"/>
                  <a:gd name="T22" fmla="*/ 35 w 148"/>
                  <a:gd name="T23" fmla="*/ 24 h 97"/>
                  <a:gd name="T24" fmla="*/ 22 w 148"/>
                  <a:gd name="T25" fmla="*/ 36 h 97"/>
                  <a:gd name="T26" fmla="*/ 11 w 148"/>
                  <a:gd name="T27" fmla="*/ 50 h 97"/>
                  <a:gd name="T28" fmla="*/ 2 w 148"/>
                  <a:gd name="T29" fmla="*/ 53 h 97"/>
                  <a:gd name="T30" fmla="*/ 5 w 148"/>
                  <a:gd name="T31" fmla="*/ 68 h 97"/>
                  <a:gd name="T32" fmla="*/ 3 w 148"/>
                  <a:gd name="T33" fmla="*/ 76 h 97"/>
                  <a:gd name="T34" fmla="*/ 11 w 148"/>
                  <a:gd name="T35" fmla="*/ 70 h 97"/>
                  <a:gd name="T36" fmla="*/ 20 w 148"/>
                  <a:gd name="T37" fmla="*/ 54 h 97"/>
                  <a:gd name="T38" fmla="*/ 31 w 148"/>
                  <a:gd name="T39" fmla="*/ 54 h 97"/>
                  <a:gd name="T40" fmla="*/ 43 w 148"/>
                  <a:gd name="T41" fmla="*/ 71 h 97"/>
                  <a:gd name="T42" fmla="*/ 57 w 148"/>
                  <a:gd name="T43" fmla="*/ 74 h 97"/>
                  <a:gd name="T44" fmla="*/ 66 w 148"/>
                  <a:gd name="T45" fmla="*/ 82 h 97"/>
                  <a:gd name="T46" fmla="*/ 91 w 148"/>
                  <a:gd name="T47" fmla="*/ 85 h 97"/>
                  <a:gd name="T48" fmla="*/ 102 w 148"/>
                  <a:gd name="T49" fmla="*/ 92 h 97"/>
                  <a:gd name="T50" fmla="*/ 111 w 148"/>
                  <a:gd name="T51" fmla="*/ 97 h 97"/>
                  <a:gd name="T52" fmla="*/ 120 w 148"/>
                  <a:gd name="T53" fmla="*/ 76 h 97"/>
                  <a:gd name="T54" fmla="*/ 136 w 148"/>
                  <a:gd name="T55" fmla="*/ 65 h 97"/>
                  <a:gd name="T56" fmla="*/ 117 w 148"/>
                  <a:gd name="T57" fmla="*/ 56 h 97"/>
                  <a:gd name="T58" fmla="*/ 123 w 148"/>
                  <a:gd name="T59" fmla="*/ 47 h 97"/>
                  <a:gd name="T60" fmla="*/ 107 w 148"/>
                  <a:gd name="T61" fmla="*/ 39 h 97"/>
                  <a:gd name="T62" fmla="*/ 136 w 148"/>
                  <a:gd name="T63" fmla="*/ 33 h 97"/>
                  <a:gd name="T64" fmla="*/ 145 w 148"/>
                  <a:gd name="T65" fmla="*/ 30 h 97"/>
                  <a:gd name="T66" fmla="*/ 137 w 148"/>
                  <a:gd name="T67" fmla="*/ 1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8" h="97">
                    <a:moveTo>
                      <a:pt x="137" y="12"/>
                    </a:moveTo>
                    <a:lnTo>
                      <a:pt x="139" y="9"/>
                    </a:lnTo>
                    <a:lnTo>
                      <a:pt x="132" y="0"/>
                    </a:lnTo>
                    <a:lnTo>
                      <a:pt x="129" y="0"/>
                    </a:lnTo>
                    <a:lnTo>
                      <a:pt x="128" y="6"/>
                    </a:lnTo>
                    <a:lnTo>
                      <a:pt x="129" y="9"/>
                    </a:lnTo>
                    <a:lnTo>
                      <a:pt x="116" y="13"/>
                    </a:lnTo>
                    <a:lnTo>
                      <a:pt x="110" y="10"/>
                    </a:lnTo>
                    <a:lnTo>
                      <a:pt x="102" y="9"/>
                    </a:lnTo>
                    <a:lnTo>
                      <a:pt x="99" y="3"/>
                    </a:lnTo>
                    <a:lnTo>
                      <a:pt x="99" y="7"/>
                    </a:lnTo>
                    <a:lnTo>
                      <a:pt x="93" y="19"/>
                    </a:lnTo>
                    <a:lnTo>
                      <a:pt x="87" y="23"/>
                    </a:lnTo>
                    <a:lnTo>
                      <a:pt x="84" y="32"/>
                    </a:lnTo>
                    <a:lnTo>
                      <a:pt x="78" y="39"/>
                    </a:lnTo>
                    <a:lnTo>
                      <a:pt x="70" y="39"/>
                    </a:lnTo>
                    <a:lnTo>
                      <a:pt x="67" y="39"/>
                    </a:lnTo>
                    <a:lnTo>
                      <a:pt x="64" y="45"/>
                    </a:lnTo>
                    <a:lnTo>
                      <a:pt x="57" y="53"/>
                    </a:lnTo>
                    <a:lnTo>
                      <a:pt x="52" y="48"/>
                    </a:lnTo>
                    <a:lnTo>
                      <a:pt x="41" y="47"/>
                    </a:lnTo>
                    <a:lnTo>
                      <a:pt x="38" y="45"/>
                    </a:lnTo>
                    <a:lnTo>
                      <a:pt x="37" y="27"/>
                    </a:lnTo>
                    <a:lnTo>
                      <a:pt x="35" y="24"/>
                    </a:lnTo>
                    <a:lnTo>
                      <a:pt x="20" y="26"/>
                    </a:lnTo>
                    <a:lnTo>
                      <a:pt x="22" y="36"/>
                    </a:lnTo>
                    <a:lnTo>
                      <a:pt x="13" y="39"/>
                    </a:lnTo>
                    <a:lnTo>
                      <a:pt x="11" y="50"/>
                    </a:lnTo>
                    <a:lnTo>
                      <a:pt x="7" y="50"/>
                    </a:lnTo>
                    <a:lnTo>
                      <a:pt x="2" y="53"/>
                    </a:lnTo>
                    <a:lnTo>
                      <a:pt x="8" y="64"/>
                    </a:lnTo>
                    <a:lnTo>
                      <a:pt x="5" y="68"/>
                    </a:lnTo>
                    <a:lnTo>
                      <a:pt x="0" y="74"/>
                    </a:lnTo>
                    <a:lnTo>
                      <a:pt x="3" y="76"/>
                    </a:lnTo>
                    <a:lnTo>
                      <a:pt x="13" y="73"/>
                    </a:lnTo>
                    <a:lnTo>
                      <a:pt x="11" y="70"/>
                    </a:lnTo>
                    <a:lnTo>
                      <a:pt x="20" y="61"/>
                    </a:lnTo>
                    <a:lnTo>
                      <a:pt x="20" y="54"/>
                    </a:lnTo>
                    <a:lnTo>
                      <a:pt x="25" y="53"/>
                    </a:lnTo>
                    <a:lnTo>
                      <a:pt x="31" y="54"/>
                    </a:lnTo>
                    <a:lnTo>
                      <a:pt x="29" y="56"/>
                    </a:lnTo>
                    <a:lnTo>
                      <a:pt x="43" y="71"/>
                    </a:lnTo>
                    <a:lnTo>
                      <a:pt x="51" y="83"/>
                    </a:lnTo>
                    <a:lnTo>
                      <a:pt x="57" y="74"/>
                    </a:lnTo>
                    <a:lnTo>
                      <a:pt x="61" y="76"/>
                    </a:lnTo>
                    <a:lnTo>
                      <a:pt x="66" y="82"/>
                    </a:lnTo>
                    <a:lnTo>
                      <a:pt x="78" y="79"/>
                    </a:lnTo>
                    <a:lnTo>
                      <a:pt x="91" y="85"/>
                    </a:lnTo>
                    <a:lnTo>
                      <a:pt x="90" y="94"/>
                    </a:lnTo>
                    <a:lnTo>
                      <a:pt x="102" y="92"/>
                    </a:lnTo>
                    <a:lnTo>
                      <a:pt x="108" y="92"/>
                    </a:lnTo>
                    <a:lnTo>
                      <a:pt x="111" y="97"/>
                    </a:lnTo>
                    <a:lnTo>
                      <a:pt x="122" y="76"/>
                    </a:lnTo>
                    <a:lnTo>
                      <a:pt x="120" y="76"/>
                    </a:lnTo>
                    <a:lnTo>
                      <a:pt x="134" y="73"/>
                    </a:lnTo>
                    <a:lnTo>
                      <a:pt x="136" y="65"/>
                    </a:lnTo>
                    <a:lnTo>
                      <a:pt x="126" y="70"/>
                    </a:lnTo>
                    <a:lnTo>
                      <a:pt x="117" y="56"/>
                    </a:lnTo>
                    <a:lnTo>
                      <a:pt x="120" y="54"/>
                    </a:lnTo>
                    <a:lnTo>
                      <a:pt x="123" y="47"/>
                    </a:lnTo>
                    <a:lnTo>
                      <a:pt x="111" y="44"/>
                    </a:lnTo>
                    <a:lnTo>
                      <a:pt x="107" y="39"/>
                    </a:lnTo>
                    <a:lnTo>
                      <a:pt x="114" y="30"/>
                    </a:lnTo>
                    <a:lnTo>
                      <a:pt x="136" y="33"/>
                    </a:lnTo>
                    <a:lnTo>
                      <a:pt x="137" y="35"/>
                    </a:lnTo>
                    <a:lnTo>
                      <a:pt x="145" y="30"/>
                    </a:lnTo>
                    <a:lnTo>
                      <a:pt x="148" y="26"/>
                    </a:lnTo>
                    <a:lnTo>
                      <a:pt x="137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0" name="Freeform 4478">
                <a:extLst>
                  <a:ext uri="{FF2B5EF4-FFF2-40B4-BE49-F238E27FC236}">
                    <a16:creationId xmlns:a16="http://schemas.microsoft.com/office/drawing/2014/main" id="{B874F9A1-CAFC-1397-13E0-AD487675A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719"/>
                <a:ext cx="73" cy="48"/>
              </a:xfrm>
              <a:custGeom>
                <a:avLst/>
                <a:gdLst>
                  <a:gd name="T0" fmla="*/ 148 w 148"/>
                  <a:gd name="T1" fmla="*/ 26 h 97"/>
                  <a:gd name="T2" fmla="*/ 137 w 148"/>
                  <a:gd name="T3" fmla="*/ 35 h 97"/>
                  <a:gd name="T4" fmla="*/ 114 w 148"/>
                  <a:gd name="T5" fmla="*/ 30 h 97"/>
                  <a:gd name="T6" fmla="*/ 111 w 148"/>
                  <a:gd name="T7" fmla="*/ 44 h 97"/>
                  <a:gd name="T8" fmla="*/ 120 w 148"/>
                  <a:gd name="T9" fmla="*/ 54 h 97"/>
                  <a:gd name="T10" fmla="*/ 126 w 148"/>
                  <a:gd name="T11" fmla="*/ 70 h 97"/>
                  <a:gd name="T12" fmla="*/ 134 w 148"/>
                  <a:gd name="T13" fmla="*/ 73 h 97"/>
                  <a:gd name="T14" fmla="*/ 122 w 148"/>
                  <a:gd name="T15" fmla="*/ 76 h 97"/>
                  <a:gd name="T16" fmla="*/ 108 w 148"/>
                  <a:gd name="T17" fmla="*/ 92 h 97"/>
                  <a:gd name="T18" fmla="*/ 90 w 148"/>
                  <a:gd name="T19" fmla="*/ 94 h 97"/>
                  <a:gd name="T20" fmla="*/ 78 w 148"/>
                  <a:gd name="T21" fmla="*/ 79 h 97"/>
                  <a:gd name="T22" fmla="*/ 61 w 148"/>
                  <a:gd name="T23" fmla="*/ 76 h 97"/>
                  <a:gd name="T24" fmla="*/ 51 w 148"/>
                  <a:gd name="T25" fmla="*/ 83 h 97"/>
                  <a:gd name="T26" fmla="*/ 29 w 148"/>
                  <a:gd name="T27" fmla="*/ 56 h 97"/>
                  <a:gd name="T28" fmla="*/ 25 w 148"/>
                  <a:gd name="T29" fmla="*/ 53 h 97"/>
                  <a:gd name="T30" fmla="*/ 20 w 148"/>
                  <a:gd name="T31" fmla="*/ 61 h 97"/>
                  <a:gd name="T32" fmla="*/ 13 w 148"/>
                  <a:gd name="T33" fmla="*/ 73 h 97"/>
                  <a:gd name="T34" fmla="*/ 0 w 148"/>
                  <a:gd name="T35" fmla="*/ 74 h 97"/>
                  <a:gd name="T36" fmla="*/ 8 w 148"/>
                  <a:gd name="T37" fmla="*/ 64 h 97"/>
                  <a:gd name="T38" fmla="*/ 7 w 148"/>
                  <a:gd name="T39" fmla="*/ 50 h 97"/>
                  <a:gd name="T40" fmla="*/ 13 w 148"/>
                  <a:gd name="T41" fmla="*/ 39 h 97"/>
                  <a:gd name="T42" fmla="*/ 20 w 148"/>
                  <a:gd name="T43" fmla="*/ 26 h 97"/>
                  <a:gd name="T44" fmla="*/ 37 w 148"/>
                  <a:gd name="T45" fmla="*/ 27 h 97"/>
                  <a:gd name="T46" fmla="*/ 41 w 148"/>
                  <a:gd name="T47" fmla="*/ 47 h 97"/>
                  <a:gd name="T48" fmla="*/ 57 w 148"/>
                  <a:gd name="T49" fmla="*/ 53 h 97"/>
                  <a:gd name="T50" fmla="*/ 67 w 148"/>
                  <a:gd name="T51" fmla="*/ 39 h 97"/>
                  <a:gd name="T52" fmla="*/ 78 w 148"/>
                  <a:gd name="T53" fmla="*/ 39 h 97"/>
                  <a:gd name="T54" fmla="*/ 87 w 148"/>
                  <a:gd name="T55" fmla="*/ 23 h 97"/>
                  <a:gd name="T56" fmla="*/ 99 w 148"/>
                  <a:gd name="T57" fmla="*/ 7 h 97"/>
                  <a:gd name="T58" fmla="*/ 102 w 148"/>
                  <a:gd name="T59" fmla="*/ 9 h 97"/>
                  <a:gd name="T60" fmla="*/ 116 w 148"/>
                  <a:gd name="T61" fmla="*/ 13 h 97"/>
                  <a:gd name="T62" fmla="*/ 128 w 148"/>
                  <a:gd name="T63" fmla="*/ 6 h 97"/>
                  <a:gd name="T64" fmla="*/ 132 w 148"/>
                  <a:gd name="T65" fmla="*/ 0 h 97"/>
                  <a:gd name="T66" fmla="*/ 137 w 148"/>
                  <a:gd name="T67" fmla="*/ 1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8" h="97">
                    <a:moveTo>
                      <a:pt x="137" y="12"/>
                    </a:moveTo>
                    <a:lnTo>
                      <a:pt x="148" y="26"/>
                    </a:lnTo>
                    <a:lnTo>
                      <a:pt x="145" y="30"/>
                    </a:lnTo>
                    <a:lnTo>
                      <a:pt x="137" y="35"/>
                    </a:lnTo>
                    <a:lnTo>
                      <a:pt x="136" y="33"/>
                    </a:lnTo>
                    <a:lnTo>
                      <a:pt x="114" y="30"/>
                    </a:lnTo>
                    <a:lnTo>
                      <a:pt x="107" y="39"/>
                    </a:lnTo>
                    <a:lnTo>
                      <a:pt x="111" y="44"/>
                    </a:lnTo>
                    <a:lnTo>
                      <a:pt x="123" y="47"/>
                    </a:lnTo>
                    <a:lnTo>
                      <a:pt x="120" y="54"/>
                    </a:lnTo>
                    <a:lnTo>
                      <a:pt x="117" y="56"/>
                    </a:lnTo>
                    <a:lnTo>
                      <a:pt x="126" y="70"/>
                    </a:lnTo>
                    <a:lnTo>
                      <a:pt x="136" y="65"/>
                    </a:lnTo>
                    <a:lnTo>
                      <a:pt x="134" y="73"/>
                    </a:lnTo>
                    <a:lnTo>
                      <a:pt x="120" y="76"/>
                    </a:lnTo>
                    <a:lnTo>
                      <a:pt x="122" y="76"/>
                    </a:lnTo>
                    <a:lnTo>
                      <a:pt x="111" y="97"/>
                    </a:lnTo>
                    <a:lnTo>
                      <a:pt x="108" y="92"/>
                    </a:lnTo>
                    <a:lnTo>
                      <a:pt x="102" y="92"/>
                    </a:lnTo>
                    <a:lnTo>
                      <a:pt x="90" y="94"/>
                    </a:lnTo>
                    <a:lnTo>
                      <a:pt x="91" y="85"/>
                    </a:lnTo>
                    <a:lnTo>
                      <a:pt x="78" y="79"/>
                    </a:lnTo>
                    <a:lnTo>
                      <a:pt x="66" y="82"/>
                    </a:lnTo>
                    <a:lnTo>
                      <a:pt x="61" y="76"/>
                    </a:lnTo>
                    <a:lnTo>
                      <a:pt x="57" y="74"/>
                    </a:lnTo>
                    <a:lnTo>
                      <a:pt x="51" y="83"/>
                    </a:lnTo>
                    <a:lnTo>
                      <a:pt x="43" y="71"/>
                    </a:lnTo>
                    <a:lnTo>
                      <a:pt x="29" y="56"/>
                    </a:lnTo>
                    <a:lnTo>
                      <a:pt x="31" y="54"/>
                    </a:lnTo>
                    <a:lnTo>
                      <a:pt x="25" y="53"/>
                    </a:lnTo>
                    <a:lnTo>
                      <a:pt x="20" y="54"/>
                    </a:lnTo>
                    <a:lnTo>
                      <a:pt x="20" y="61"/>
                    </a:lnTo>
                    <a:lnTo>
                      <a:pt x="11" y="70"/>
                    </a:lnTo>
                    <a:lnTo>
                      <a:pt x="13" y="73"/>
                    </a:lnTo>
                    <a:lnTo>
                      <a:pt x="3" y="76"/>
                    </a:lnTo>
                    <a:lnTo>
                      <a:pt x="0" y="74"/>
                    </a:lnTo>
                    <a:lnTo>
                      <a:pt x="5" y="68"/>
                    </a:lnTo>
                    <a:lnTo>
                      <a:pt x="8" y="64"/>
                    </a:lnTo>
                    <a:lnTo>
                      <a:pt x="2" y="53"/>
                    </a:lnTo>
                    <a:lnTo>
                      <a:pt x="7" y="50"/>
                    </a:lnTo>
                    <a:lnTo>
                      <a:pt x="11" y="50"/>
                    </a:lnTo>
                    <a:lnTo>
                      <a:pt x="13" y="39"/>
                    </a:lnTo>
                    <a:lnTo>
                      <a:pt x="22" y="36"/>
                    </a:lnTo>
                    <a:lnTo>
                      <a:pt x="20" y="26"/>
                    </a:lnTo>
                    <a:lnTo>
                      <a:pt x="35" y="24"/>
                    </a:lnTo>
                    <a:lnTo>
                      <a:pt x="37" y="27"/>
                    </a:lnTo>
                    <a:lnTo>
                      <a:pt x="38" y="45"/>
                    </a:lnTo>
                    <a:lnTo>
                      <a:pt x="41" y="47"/>
                    </a:lnTo>
                    <a:lnTo>
                      <a:pt x="52" y="48"/>
                    </a:lnTo>
                    <a:lnTo>
                      <a:pt x="57" y="53"/>
                    </a:lnTo>
                    <a:lnTo>
                      <a:pt x="64" y="45"/>
                    </a:lnTo>
                    <a:lnTo>
                      <a:pt x="67" y="39"/>
                    </a:lnTo>
                    <a:lnTo>
                      <a:pt x="70" y="39"/>
                    </a:lnTo>
                    <a:lnTo>
                      <a:pt x="78" y="39"/>
                    </a:lnTo>
                    <a:lnTo>
                      <a:pt x="84" y="32"/>
                    </a:lnTo>
                    <a:lnTo>
                      <a:pt x="87" y="23"/>
                    </a:lnTo>
                    <a:lnTo>
                      <a:pt x="93" y="19"/>
                    </a:lnTo>
                    <a:lnTo>
                      <a:pt x="99" y="7"/>
                    </a:lnTo>
                    <a:lnTo>
                      <a:pt x="99" y="3"/>
                    </a:lnTo>
                    <a:lnTo>
                      <a:pt x="102" y="9"/>
                    </a:lnTo>
                    <a:lnTo>
                      <a:pt x="110" y="10"/>
                    </a:lnTo>
                    <a:lnTo>
                      <a:pt x="116" y="13"/>
                    </a:lnTo>
                    <a:lnTo>
                      <a:pt x="129" y="9"/>
                    </a:lnTo>
                    <a:lnTo>
                      <a:pt x="128" y="6"/>
                    </a:lnTo>
                    <a:lnTo>
                      <a:pt x="129" y="0"/>
                    </a:lnTo>
                    <a:lnTo>
                      <a:pt x="132" y="0"/>
                    </a:lnTo>
                    <a:lnTo>
                      <a:pt x="139" y="9"/>
                    </a:lnTo>
                    <a:lnTo>
                      <a:pt x="13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1" name="Freeform 4479">
                <a:extLst>
                  <a:ext uri="{FF2B5EF4-FFF2-40B4-BE49-F238E27FC236}">
                    <a16:creationId xmlns:a16="http://schemas.microsoft.com/office/drawing/2014/main" id="{C6787A0F-51C9-C06D-E0AA-CDFFCAE85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719"/>
                <a:ext cx="73" cy="48"/>
              </a:xfrm>
              <a:custGeom>
                <a:avLst/>
                <a:gdLst>
                  <a:gd name="T0" fmla="*/ 148 w 148"/>
                  <a:gd name="T1" fmla="*/ 26 h 97"/>
                  <a:gd name="T2" fmla="*/ 137 w 148"/>
                  <a:gd name="T3" fmla="*/ 35 h 97"/>
                  <a:gd name="T4" fmla="*/ 114 w 148"/>
                  <a:gd name="T5" fmla="*/ 30 h 97"/>
                  <a:gd name="T6" fmla="*/ 111 w 148"/>
                  <a:gd name="T7" fmla="*/ 44 h 97"/>
                  <a:gd name="T8" fmla="*/ 120 w 148"/>
                  <a:gd name="T9" fmla="*/ 54 h 97"/>
                  <a:gd name="T10" fmla="*/ 126 w 148"/>
                  <a:gd name="T11" fmla="*/ 70 h 97"/>
                  <a:gd name="T12" fmla="*/ 134 w 148"/>
                  <a:gd name="T13" fmla="*/ 73 h 97"/>
                  <a:gd name="T14" fmla="*/ 122 w 148"/>
                  <a:gd name="T15" fmla="*/ 76 h 97"/>
                  <a:gd name="T16" fmla="*/ 108 w 148"/>
                  <a:gd name="T17" fmla="*/ 92 h 97"/>
                  <a:gd name="T18" fmla="*/ 90 w 148"/>
                  <a:gd name="T19" fmla="*/ 94 h 97"/>
                  <a:gd name="T20" fmla="*/ 78 w 148"/>
                  <a:gd name="T21" fmla="*/ 79 h 97"/>
                  <a:gd name="T22" fmla="*/ 61 w 148"/>
                  <a:gd name="T23" fmla="*/ 76 h 97"/>
                  <a:gd name="T24" fmla="*/ 51 w 148"/>
                  <a:gd name="T25" fmla="*/ 83 h 97"/>
                  <a:gd name="T26" fmla="*/ 29 w 148"/>
                  <a:gd name="T27" fmla="*/ 56 h 97"/>
                  <a:gd name="T28" fmla="*/ 25 w 148"/>
                  <a:gd name="T29" fmla="*/ 53 h 97"/>
                  <a:gd name="T30" fmla="*/ 20 w 148"/>
                  <a:gd name="T31" fmla="*/ 61 h 97"/>
                  <a:gd name="T32" fmla="*/ 13 w 148"/>
                  <a:gd name="T33" fmla="*/ 73 h 97"/>
                  <a:gd name="T34" fmla="*/ 0 w 148"/>
                  <a:gd name="T35" fmla="*/ 74 h 97"/>
                  <a:gd name="T36" fmla="*/ 8 w 148"/>
                  <a:gd name="T37" fmla="*/ 64 h 97"/>
                  <a:gd name="T38" fmla="*/ 7 w 148"/>
                  <a:gd name="T39" fmla="*/ 50 h 97"/>
                  <a:gd name="T40" fmla="*/ 13 w 148"/>
                  <a:gd name="T41" fmla="*/ 39 h 97"/>
                  <a:gd name="T42" fmla="*/ 20 w 148"/>
                  <a:gd name="T43" fmla="*/ 26 h 97"/>
                  <a:gd name="T44" fmla="*/ 37 w 148"/>
                  <a:gd name="T45" fmla="*/ 27 h 97"/>
                  <a:gd name="T46" fmla="*/ 41 w 148"/>
                  <a:gd name="T47" fmla="*/ 47 h 97"/>
                  <a:gd name="T48" fmla="*/ 57 w 148"/>
                  <a:gd name="T49" fmla="*/ 53 h 97"/>
                  <a:gd name="T50" fmla="*/ 67 w 148"/>
                  <a:gd name="T51" fmla="*/ 39 h 97"/>
                  <a:gd name="T52" fmla="*/ 78 w 148"/>
                  <a:gd name="T53" fmla="*/ 39 h 97"/>
                  <a:gd name="T54" fmla="*/ 87 w 148"/>
                  <a:gd name="T55" fmla="*/ 23 h 97"/>
                  <a:gd name="T56" fmla="*/ 99 w 148"/>
                  <a:gd name="T57" fmla="*/ 7 h 97"/>
                  <a:gd name="T58" fmla="*/ 102 w 148"/>
                  <a:gd name="T59" fmla="*/ 9 h 97"/>
                  <a:gd name="T60" fmla="*/ 116 w 148"/>
                  <a:gd name="T61" fmla="*/ 13 h 97"/>
                  <a:gd name="T62" fmla="*/ 128 w 148"/>
                  <a:gd name="T63" fmla="*/ 6 h 97"/>
                  <a:gd name="T64" fmla="*/ 132 w 148"/>
                  <a:gd name="T65" fmla="*/ 0 h 97"/>
                  <a:gd name="T66" fmla="*/ 137 w 148"/>
                  <a:gd name="T67" fmla="*/ 1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8" h="97">
                    <a:moveTo>
                      <a:pt x="137" y="12"/>
                    </a:moveTo>
                    <a:lnTo>
                      <a:pt x="148" y="26"/>
                    </a:lnTo>
                    <a:lnTo>
                      <a:pt x="145" y="30"/>
                    </a:lnTo>
                    <a:lnTo>
                      <a:pt x="137" y="35"/>
                    </a:lnTo>
                    <a:lnTo>
                      <a:pt x="136" y="33"/>
                    </a:lnTo>
                    <a:lnTo>
                      <a:pt x="114" y="30"/>
                    </a:lnTo>
                    <a:lnTo>
                      <a:pt x="107" y="39"/>
                    </a:lnTo>
                    <a:lnTo>
                      <a:pt x="111" y="44"/>
                    </a:lnTo>
                    <a:lnTo>
                      <a:pt x="123" y="47"/>
                    </a:lnTo>
                    <a:lnTo>
                      <a:pt x="120" y="54"/>
                    </a:lnTo>
                    <a:lnTo>
                      <a:pt x="117" y="56"/>
                    </a:lnTo>
                    <a:lnTo>
                      <a:pt x="126" y="70"/>
                    </a:lnTo>
                    <a:lnTo>
                      <a:pt x="136" y="65"/>
                    </a:lnTo>
                    <a:lnTo>
                      <a:pt x="134" y="73"/>
                    </a:lnTo>
                    <a:lnTo>
                      <a:pt x="120" y="76"/>
                    </a:lnTo>
                    <a:lnTo>
                      <a:pt x="122" y="76"/>
                    </a:lnTo>
                    <a:lnTo>
                      <a:pt x="111" y="97"/>
                    </a:lnTo>
                    <a:lnTo>
                      <a:pt x="108" y="92"/>
                    </a:lnTo>
                    <a:lnTo>
                      <a:pt x="102" y="92"/>
                    </a:lnTo>
                    <a:lnTo>
                      <a:pt x="90" y="94"/>
                    </a:lnTo>
                    <a:lnTo>
                      <a:pt x="91" y="85"/>
                    </a:lnTo>
                    <a:lnTo>
                      <a:pt x="78" y="79"/>
                    </a:lnTo>
                    <a:lnTo>
                      <a:pt x="66" y="82"/>
                    </a:lnTo>
                    <a:lnTo>
                      <a:pt x="61" y="76"/>
                    </a:lnTo>
                    <a:lnTo>
                      <a:pt x="57" y="74"/>
                    </a:lnTo>
                    <a:lnTo>
                      <a:pt x="51" y="83"/>
                    </a:lnTo>
                    <a:lnTo>
                      <a:pt x="43" y="71"/>
                    </a:lnTo>
                    <a:lnTo>
                      <a:pt x="29" y="56"/>
                    </a:lnTo>
                    <a:lnTo>
                      <a:pt x="31" y="54"/>
                    </a:lnTo>
                    <a:lnTo>
                      <a:pt x="25" y="53"/>
                    </a:lnTo>
                    <a:lnTo>
                      <a:pt x="20" y="54"/>
                    </a:lnTo>
                    <a:lnTo>
                      <a:pt x="20" y="61"/>
                    </a:lnTo>
                    <a:lnTo>
                      <a:pt x="11" y="70"/>
                    </a:lnTo>
                    <a:lnTo>
                      <a:pt x="13" y="73"/>
                    </a:lnTo>
                    <a:lnTo>
                      <a:pt x="3" y="76"/>
                    </a:lnTo>
                    <a:lnTo>
                      <a:pt x="0" y="74"/>
                    </a:lnTo>
                    <a:lnTo>
                      <a:pt x="5" y="68"/>
                    </a:lnTo>
                    <a:lnTo>
                      <a:pt x="8" y="64"/>
                    </a:lnTo>
                    <a:lnTo>
                      <a:pt x="2" y="53"/>
                    </a:lnTo>
                    <a:lnTo>
                      <a:pt x="7" y="50"/>
                    </a:lnTo>
                    <a:lnTo>
                      <a:pt x="11" y="50"/>
                    </a:lnTo>
                    <a:lnTo>
                      <a:pt x="13" y="39"/>
                    </a:lnTo>
                    <a:lnTo>
                      <a:pt x="22" y="36"/>
                    </a:lnTo>
                    <a:lnTo>
                      <a:pt x="20" y="26"/>
                    </a:lnTo>
                    <a:lnTo>
                      <a:pt x="35" y="24"/>
                    </a:lnTo>
                    <a:lnTo>
                      <a:pt x="37" y="27"/>
                    </a:lnTo>
                    <a:lnTo>
                      <a:pt x="38" y="45"/>
                    </a:lnTo>
                    <a:lnTo>
                      <a:pt x="41" y="47"/>
                    </a:lnTo>
                    <a:lnTo>
                      <a:pt x="52" y="48"/>
                    </a:lnTo>
                    <a:lnTo>
                      <a:pt x="57" y="53"/>
                    </a:lnTo>
                    <a:lnTo>
                      <a:pt x="64" y="45"/>
                    </a:lnTo>
                    <a:lnTo>
                      <a:pt x="67" y="39"/>
                    </a:lnTo>
                    <a:lnTo>
                      <a:pt x="70" y="39"/>
                    </a:lnTo>
                    <a:lnTo>
                      <a:pt x="78" y="39"/>
                    </a:lnTo>
                    <a:lnTo>
                      <a:pt x="84" y="32"/>
                    </a:lnTo>
                    <a:lnTo>
                      <a:pt x="87" y="23"/>
                    </a:lnTo>
                    <a:lnTo>
                      <a:pt x="93" y="19"/>
                    </a:lnTo>
                    <a:lnTo>
                      <a:pt x="99" y="7"/>
                    </a:lnTo>
                    <a:lnTo>
                      <a:pt x="99" y="3"/>
                    </a:lnTo>
                    <a:lnTo>
                      <a:pt x="102" y="9"/>
                    </a:lnTo>
                    <a:lnTo>
                      <a:pt x="110" y="10"/>
                    </a:lnTo>
                    <a:lnTo>
                      <a:pt x="116" y="13"/>
                    </a:lnTo>
                    <a:lnTo>
                      <a:pt x="129" y="9"/>
                    </a:lnTo>
                    <a:lnTo>
                      <a:pt x="128" y="6"/>
                    </a:lnTo>
                    <a:lnTo>
                      <a:pt x="129" y="0"/>
                    </a:lnTo>
                    <a:lnTo>
                      <a:pt x="132" y="0"/>
                    </a:lnTo>
                    <a:lnTo>
                      <a:pt x="139" y="9"/>
                    </a:lnTo>
                    <a:lnTo>
                      <a:pt x="137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2" name="Freeform 4480">
                <a:extLst>
                  <a:ext uri="{FF2B5EF4-FFF2-40B4-BE49-F238E27FC236}">
                    <a16:creationId xmlns:a16="http://schemas.microsoft.com/office/drawing/2014/main" id="{B82FC05E-48DD-C96A-9412-FB1E21BAE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641"/>
                <a:ext cx="93" cy="57"/>
              </a:xfrm>
              <a:custGeom>
                <a:avLst/>
                <a:gdLst>
                  <a:gd name="T0" fmla="*/ 3 w 186"/>
                  <a:gd name="T1" fmla="*/ 6 h 114"/>
                  <a:gd name="T2" fmla="*/ 7 w 186"/>
                  <a:gd name="T3" fmla="*/ 16 h 114"/>
                  <a:gd name="T4" fmla="*/ 12 w 186"/>
                  <a:gd name="T5" fmla="*/ 26 h 114"/>
                  <a:gd name="T6" fmla="*/ 3 w 186"/>
                  <a:gd name="T7" fmla="*/ 38 h 114"/>
                  <a:gd name="T8" fmla="*/ 3 w 186"/>
                  <a:gd name="T9" fmla="*/ 45 h 114"/>
                  <a:gd name="T10" fmla="*/ 7 w 186"/>
                  <a:gd name="T11" fmla="*/ 68 h 114"/>
                  <a:gd name="T12" fmla="*/ 15 w 186"/>
                  <a:gd name="T13" fmla="*/ 76 h 114"/>
                  <a:gd name="T14" fmla="*/ 21 w 186"/>
                  <a:gd name="T15" fmla="*/ 85 h 114"/>
                  <a:gd name="T16" fmla="*/ 24 w 186"/>
                  <a:gd name="T17" fmla="*/ 103 h 114"/>
                  <a:gd name="T18" fmla="*/ 30 w 186"/>
                  <a:gd name="T19" fmla="*/ 106 h 114"/>
                  <a:gd name="T20" fmla="*/ 30 w 186"/>
                  <a:gd name="T21" fmla="*/ 114 h 114"/>
                  <a:gd name="T22" fmla="*/ 45 w 186"/>
                  <a:gd name="T23" fmla="*/ 106 h 114"/>
                  <a:gd name="T24" fmla="*/ 57 w 186"/>
                  <a:gd name="T25" fmla="*/ 106 h 114"/>
                  <a:gd name="T26" fmla="*/ 62 w 186"/>
                  <a:gd name="T27" fmla="*/ 106 h 114"/>
                  <a:gd name="T28" fmla="*/ 66 w 186"/>
                  <a:gd name="T29" fmla="*/ 100 h 114"/>
                  <a:gd name="T30" fmla="*/ 89 w 186"/>
                  <a:gd name="T31" fmla="*/ 91 h 114"/>
                  <a:gd name="T32" fmla="*/ 98 w 186"/>
                  <a:gd name="T33" fmla="*/ 88 h 114"/>
                  <a:gd name="T34" fmla="*/ 123 w 186"/>
                  <a:gd name="T35" fmla="*/ 103 h 114"/>
                  <a:gd name="T36" fmla="*/ 142 w 186"/>
                  <a:gd name="T37" fmla="*/ 94 h 114"/>
                  <a:gd name="T38" fmla="*/ 162 w 186"/>
                  <a:gd name="T39" fmla="*/ 95 h 114"/>
                  <a:gd name="T40" fmla="*/ 167 w 186"/>
                  <a:gd name="T41" fmla="*/ 94 h 114"/>
                  <a:gd name="T42" fmla="*/ 183 w 186"/>
                  <a:gd name="T43" fmla="*/ 82 h 114"/>
                  <a:gd name="T44" fmla="*/ 185 w 186"/>
                  <a:gd name="T45" fmla="*/ 65 h 114"/>
                  <a:gd name="T46" fmla="*/ 182 w 186"/>
                  <a:gd name="T47" fmla="*/ 60 h 114"/>
                  <a:gd name="T48" fmla="*/ 167 w 186"/>
                  <a:gd name="T49" fmla="*/ 51 h 114"/>
                  <a:gd name="T50" fmla="*/ 160 w 186"/>
                  <a:gd name="T51" fmla="*/ 50 h 114"/>
                  <a:gd name="T52" fmla="*/ 151 w 186"/>
                  <a:gd name="T53" fmla="*/ 36 h 114"/>
                  <a:gd name="T54" fmla="*/ 142 w 186"/>
                  <a:gd name="T55" fmla="*/ 45 h 114"/>
                  <a:gd name="T56" fmla="*/ 130 w 186"/>
                  <a:gd name="T57" fmla="*/ 56 h 114"/>
                  <a:gd name="T58" fmla="*/ 112 w 186"/>
                  <a:gd name="T59" fmla="*/ 44 h 114"/>
                  <a:gd name="T60" fmla="*/ 109 w 186"/>
                  <a:gd name="T61" fmla="*/ 33 h 114"/>
                  <a:gd name="T62" fmla="*/ 100 w 186"/>
                  <a:gd name="T63" fmla="*/ 44 h 114"/>
                  <a:gd name="T64" fmla="*/ 86 w 186"/>
                  <a:gd name="T65" fmla="*/ 50 h 114"/>
                  <a:gd name="T66" fmla="*/ 47 w 186"/>
                  <a:gd name="T67" fmla="*/ 68 h 114"/>
                  <a:gd name="T68" fmla="*/ 33 w 186"/>
                  <a:gd name="T69" fmla="*/ 53 h 114"/>
                  <a:gd name="T70" fmla="*/ 41 w 186"/>
                  <a:gd name="T71" fmla="*/ 39 h 114"/>
                  <a:gd name="T72" fmla="*/ 50 w 186"/>
                  <a:gd name="T73" fmla="*/ 30 h 114"/>
                  <a:gd name="T74" fmla="*/ 38 w 186"/>
                  <a:gd name="T75" fmla="*/ 18 h 114"/>
                  <a:gd name="T76" fmla="*/ 30 w 186"/>
                  <a:gd name="T77" fmla="*/ 12 h 114"/>
                  <a:gd name="T78" fmla="*/ 18 w 186"/>
                  <a:gd name="T79" fmla="*/ 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" h="114">
                    <a:moveTo>
                      <a:pt x="9" y="0"/>
                    </a:moveTo>
                    <a:lnTo>
                      <a:pt x="3" y="6"/>
                    </a:lnTo>
                    <a:lnTo>
                      <a:pt x="6" y="9"/>
                    </a:lnTo>
                    <a:lnTo>
                      <a:pt x="7" y="16"/>
                    </a:lnTo>
                    <a:lnTo>
                      <a:pt x="12" y="19"/>
                    </a:lnTo>
                    <a:lnTo>
                      <a:pt x="12" y="26"/>
                    </a:lnTo>
                    <a:lnTo>
                      <a:pt x="6" y="32"/>
                    </a:lnTo>
                    <a:lnTo>
                      <a:pt x="3" y="38"/>
                    </a:lnTo>
                    <a:lnTo>
                      <a:pt x="0" y="38"/>
                    </a:lnTo>
                    <a:lnTo>
                      <a:pt x="3" y="45"/>
                    </a:lnTo>
                    <a:lnTo>
                      <a:pt x="4" y="57"/>
                    </a:lnTo>
                    <a:lnTo>
                      <a:pt x="7" y="68"/>
                    </a:lnTo>
                    <a:lnTo>
                      <a:pt x="7" y="76"/>
                    </a:lnTo>
                    <a:lnTo>
                      <a:pt x="15" y="76"/>
                    </a:lnTo>
                    <a:lnTo>
                      <a:pt x="22" y="85"/>
                    </a:lnTo>
                    <a:lnTo>
                      <a:pt x="21" y="85"/>
                    </a:lnTo>
                    <a:lnTo>
                      <a:pt x="16" y="92"/>
                    </a:lnTo>
                    <a:lnTo>
                      <a:pt x="24" y="103"/>
                    </a:lnTo>
                    <a:lnTo>
                      <a:pt x="28" y="100"/>
                    </a:lnTo>
                    <a:lnTo>
                      <a:pt x="30" y="106"/>
                    </a:lnTo>
                    <a:lnTo>
                      <a:pt x="25" y="112"/>
                    </a:lnTo>
                    <a:lnTo>
                      <a:pt x="30" y="114"/>
                    </a:lnTo>
                    <a:lnTo>
                      <a:pt x="35" y="114"/>
                    </a:lnTo>
                    <a:lnTo>
                      <a:pt x="45" y="106"/>
                    </a:lnTo>
                    <a:lnTo>
                      <a:pt x="50" y="105"/>
                    </a:lnTo>
                    <a:lnTo>
                      <a:pt x="57" y="106"/>
                    </a:lnTo>
                    <a:lnTo>
                      <a:pt x="54" y="114"/>
                    </a:lnTo>
                    <a:lnTo>
                      <a:pt x="62" y="106"/>
                    </a:lnTo>
                    <a:lnTo>
                      <a:pt x="63" y="102"/>
                    </a:lnTo>
                    <a:lnTo>
                      <a:pt x="66" y="100"/>
                    </a:lnTo>
                    <a:lnTo>
                      <a:pt x="83" y="95"/>
                    </a:lnTo>
                    <a:lnTo>
                      <a:pt x="89" y="91"/>
                    </a:lnTo>
                    <a:lnTo>
                      <a:pt x="91" y="92"/>
                    </a:lnTo>
                    <a:lnTo>
                      <a:pt x="98" y="88"/>
                    </a:lnTo>
                    <a:lnTo>
                      <a:pt x="100" y="92"/>
                    </a:lnTo>
                    <a:lnTo>
                      <a:pt x="123" y="103"/>
                    </a:lnTo>
                    <a:lnTo>
                      <a:pt x="127" y="103"/>
                    </a:lnTo>
                    <a:lnTo>
                      <a:pt x="142" y="94"/>
                    </a:lnTo>
                    <a:lnTo>
                      <a:pt x="145" y="88"/>
                    </a:lnTo>
                    <a:lnTo>
                      <a:pt x="162" y="95"/>
                    </a:lnTo>
                    <a:lnTo>
                      <a:pt x="164" y="100"/>
                    </a:lnTo>
                    <a:lnTo>
                      <a:pt x="167" y="94"/>
                    </a:lnTo>
                    <a:lnTo>
                      <a:pt x="176" y="85"/>
                    </a:lnTo>
                    <a:lnTo>
                      <a:pt x="183" y="82"/>
                    </a:lnTo>
                    <a:lnTo>
                      <a:pt x="185" y="76"/>
                    </a:lnTo>
                    <a:lnTo>
                      <a:pt x="185" y="65"/>
                    </a:lnTo>
                    <a:lnTo>
                      <a:pt x="186" y="62"/>
                    </a:lnTo>
                    <a:lnTo>
                      <a:pt x="182" y="60"/>
                    </a:lnTo>
                    <a:lnTo>
                      <a:pt x="168" y="64"/>
                    </a:lnTo>
                    <a:lnTo>
                      <a:pt x="167" y="51"/>
                    </a:lnTo>
                    <a:lnTo>
                      <a:pt x="164" y="48"/>
                    </a:lnTo>
                    <a:lnTo>
                      <a:pt x="160" y="50"/>
                    </a:lnTo>
                    <a:lnTo>
                      <a:pt x="151" y="45"/>
                    </a:lnTo>
                    <a:lnTo>
                      <a:pt x="151" y="36"/>
                    </a:lnTo>
                    <a:lnTo>
                      <a:pt x="145" y="36"/>
                    </a:lnTo>
                    <a:lnTo>
                      <a:pt x="142" y="45"/>
                    </a:lnTo>
                    <a:lnTo>
                      <a:pt x="133" y="51"/>
                    </a:lnTo>
                    <a:lnTo>
                      <a:pt x="130" y="56"/>
                    </a:lnTo>
                    <a:lnTo>
                      <a:pt x="118" y="51"/>
                    </a:lnTo>
                    <a:lnTo>
                      <a:pt x="112" y="44"/>
                    </a:lnTo>
                    <a:lnTo>
                      <a:pt x="116" y="38"/>
                    </a:lnTo>
                    <a:lnTo>
                      <a:pt x="109" y="33"/>
                    </a:lnTo>
                    <a:lnTo>
                      <a:pt x="106" y="32"/>
                    </a:lnTo>
                    <a:lnTo>
                      <a:pt x="100" y="44"/>
                    </a:lnTo>
                    <a:lnTo>
                      <a:pt x="95" y="47"/>
                    </a:lnTo>
                    <a:lnTo>
                      <a:pt x="86" y="50"/>
                    </a:lnTo>
                    <a:lnTo>
                      <a:pt x="91" y="67"/>
                    </a:lnTo>
                    <a:lnTo>
                      <a:pt x="47" y="68"/>
                    </a:lnTo>
                    <a:lnTo>
                      <a:pt x="39" y="56"/>
                    </a:lnTo>
                    <a:lnTo>
                      <a:pt x="33" y="53"/>
                    </a:lnTo>
                    <a:lnTo>
                      <a:pt x="36" y="44"/>
                    </a:lnTo>
                    <a:lnTo>
                      <a:pt x="41" y="39"/>
                    </a:lnTo>
                    <a:lnTo>
                      <a:pt x="42" y="33"/>
                    </a:lnTo>
                    <a:lnTo>
                      <a:pt x="50" y="30"/>
                    </a:lnTo>
                    <a:lnTo>
                      <a:pt x="39" y="16"/>
                    </a:lnTo>
                    <a:lnTo>
                      <a:pt x="38" y="18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19" y="9"/>
                    </a:lnTo>
                    <a:lnTo>
                      <a:pt x="18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3" name="Freeform 4481">
                <a:extLst>
                  <a:ext uri="{FF2B5EF4-FFF2-40B4-BE49-F238E27FC236}">
                    <a16:creationId xmlns:a16="http://schemas.microsoft.com/office/drawing/2014/main" id="{18257C38-EF2A-136E-7B81-1521FE1F6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641"/>
                <a:ext cx="93" cy="57"/>
              </a:xfrm>
              <a:custGeom>
                <a:avLst/>
                <a:gdLst>
                  <a:gd name="T0" fmla="*/ 18 w 186"/>
                  <a:gd name="T1" fmla="*/ 3 h 114"/>
                  <a:gd name="T2" fmla="*/ 30 w 186"/>
                  <a:gd name="T3" fmla="*/ 12 h 114"/>
                  <a:gd name="T4" fmla="*/ 38 w 186"/>
                  <a:gd name="T5" fmla="*/ 18 h 114"/>
                  <a:gd name="T6" fmla="*/ 50 w 186"/>
                  <a:gd name="T7" fmla="*/ 30 h 114"/>
                  <a:gd name="T8" fmla="*/ 41 w 186"/>
                  <a:gd name="T9" fmla="*/ 39 h 114"/>
                  <a:gd name="T10" fmla="*/ 33 w 186"/>
                  <a:gd name="T11" fmla="*/ 53 h 114"/>
                  <a:gd name="T12" fmla="*/ 47 w 186"/>
                  <a:gd name="T13" fmla="*/ 68 h 114"/>
                  <a:gd name="T14" fmla="*/ 86 w 186"/>
                  <a:gd name="T15" fmla="*/ 50 h 114"/>
                  <a:gd name="T16" fmla="*/ 100 w 186"/>
                  <a:gd name="T17" fmla="*/ 44 h 114"/>
                  <a:gd name="T18" fmla="*/ 109 w 186"/>
                  <a:gd name="T19" fmla="*/ 33 h 114"/>
                  <a:gd name="T20" fmla="*/ 112 w 186"/>
                  <a:gd name="T21" fmla="*/ 44 h 114"/>
                  <a:gd name="T22" fmla="*/ 130 w 186"/>
                  <a:gd name="T23" fmla="*/ 56 h 114"/>
                  <a:gd name="T24" fmla="*/ 142 w 186"/>
                  <a:gd name="T25" fmla="*/ 45 h 114"/>
                  <a:gd name="T26" fmla="*/ 151 w 186"/>
                  <a:gd name="T27" fmla="*/ 36 h 114"/>
                  <a:gd name="T28" fmla="*/ 160 w 186"/>
                  <a:gd name="T29" fmla="*/ 50 h 114"/>
                  <a:gd name="T30" fmla="*/ 167 w 186"/>
                  <a:gd name="T31" fmla="*/ 51 h 114"/>
                  <a:gd name="T32" fmla="*/ 182 w 186"/>
                  <a:gd name="T33" fmla="*/ 60 h 114"/>
                  <a:gd name="T34" fmla="*/ 185 w 186"/>
                  <a:gd name="T35" fmla="*/ 65 h 114"/>
                  <a:gd name="T36" fmla="*/ 183 w 186"/>
                  <a:gd name="T37" fmla="*/ 82 h 114"/>
                  <a:gd name="T38" fmla="*/ 167 w 186"/>
                  <a:gd name="T39" fmla="*/ 94 h 114"/>
                  <a:gd name="T40" fmla="*/ 162 w 186"/>
                  <a:gd name="T41" fmla="*/ 95 h 114"/>
                  <a:gd name="T42" fmla="*/ 142 w 186"/>
                  <a:gd name="T43" fmla="*/ 94 h 114"/>
                  <a:gd name="T44" fmla="*/ 123 w 186"/>
                  <a:gd name="T45" fmla="*/ 103 h 114"/>
                  <a:gd name="T46" fmla="*/ 98 w 186"/>
                  <a:gd name="T47" fmla="*/ 88 h 114"/>
                  <a:gd name="T48" fmla="*/ 89 w 186"/>
                  <a:gd name="T49" fmla="*/ 91 h 114"/>
                  <a:gd name="T50" fmla="*/ 66 w 186"/>
                  <a:gd name="T51" fmla="*/ 100 h 114"/>
                  <a:gd name="T52" fmla="*/ 62 w 186"/>
                  <a:gd name="T53" fmla="*/ 106 h 114"/>
                  <a:gd name="T54" fmla="*/ 57 w 186"/>
                  <a:gd name="T55" fmla="*/ 106 h 114"/>
                  <a:gd name="T56" fmla="*/ 45 w 186"/>
                  <a:gd name="T57" fmla="*/ 106 h 114"/>
                  <a:gd name="T58" fmla="*/ 30 w 186"/>
                  <a:gd name="T59" fmla="*/ 114 h 114"/>
                  <a:gd name="T60" fmla="*/ 30 w 186"/>
                  <a:gd name="T61" fmla="*/ 106 h 114"/>
                  <a:gd name="T62" fmla="*/ 24 w 186"/>
                  <a:gd name="T63" fmla="*/ 103 h 114"/>
                  <a:gd name="T64" fmla="*/ 21 w 186"/>
                  <a:gd name="T65" fmla="*/ 85 h 114"/>
                  <a:gd name="T66" fmla="*/ 15 w 186"/>
                  <a:gd name="T67" fmla="*/ 76 h 114"/>
                  <a:gd name="T68" fmla="*/ 7 w 186"/>
                  <a:gd name="T69" fmla="*/ 68 h 114"/>
                  <a:gd name="T70" fmla="*/ 3 w 186"/>
                  <a:gd name="T71" fmla="*/ 45 h 114"/>
                  <a:gd name="T72" fmla="*/ 3 w 186"/>
                  <a:gd name="T73" fmla="*/ 38 h 114"/>
                  <a:gd name="T74" fmla="*/ 12 w 186"/>
                  <a:gd name="T75" fmla="*/ 26 h 114"/>
                  <a:gd name="T76" fmla="*/ 7 w 186"/>
                  <a:gd name="T77" fmla="*/ 16 h 114"/>
                  <a:gd name="T78" fmla="*/ 3 w 186"/>
                  <a:gd name="T79" fmla="*/ 6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" h="114">
                    <a:moveTo>
                      <a:pt x="9" y="0"/>
                    </a:moveTo>
                    <a:lnTo>
                      <a:pt x="18" y="3"/>
                    </a:lnTo>
                    <a:lnTo>
                      <a:pt x="19" y="9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8" y="18"/>
                    </a:lnTo>
                    <a:lnTo>
                      <a:pt x="39" y="16"/>
                    </a:lnTo>
                    <a:lnTo>
                      <a:pt x="50" y="30"/>
                    </a:lnTo>
                    <a:lnTo>
                      <a:pt x="42" y="33"/>
                    </a:lnTo>
                    <a:lnTo>
                      <a:pt x="41" y="39"/>
                    </a:lnTo>
                    <a:lnTo>
                      <a:pt x="36" y="44"/>
                    </a:lnTo>
                    <a:lnTo>
                      <a:pt x="33" y="53"/>
                    </a:lnTo>
                    <a:lnTo>
                      <a:pt x="39" y="56"/>
                    </a:lnTo>
                    <a:lnTo>
                      <a:pt x="47" y="68"/>
                    </a:lnTo>
                    <a:lnTo>
                      <a:pt x="91" y="67"/>
                    </a:lnTo>
                    <a:lnTo>
                      <a:pt x="86" y="50"/>
                    </a:lnTo>
                    <a:lnTo>
                      <a:pt x="95" y="47"/>
                    </a:lnTo>
                    <a:lnTo>
                      <a:pt x="100" y="44"/>
                    </a:lnTo>
                    <a:lnTo>
                      <a:pt x="106" y="32"/>
                    </a:lnTo>
                    <a:lnTo>
                      <a:pt x="109" y="33"/>
                    </a:lnTo>
                    <a:lnTo>
                      <a:pt x="116" y="38"/>
                    </a:lnTo>
                    <a:lnTo>
                      <a:pt x="112" y="44"/>
                    </a:lnTo>
                    <a:lnTo>
                      <a:pt x="118" y="51"/>
                    </a:lnTo>
                    <a:lnTo>
                      <a:pt x="130" y="56"/>
                    </a:lnTo>
                    <a:lnTo>
                      <a:pt x="133" y="51"/>
                    </a:lnTo>
                    <a:lnTo>
                      <a:pt x="142" y="45"/>
                    </a:lnTo>
                    <a:lnTo>
                      <a:pt x="145" y="36"/>
                    </a:lnTo>
                    <a:lnTo>
                      <a:pt x="151" y="36"/>
                    </a:lnTo>
                    <a:lnTo>
                      <a:pt x="151" y="45"/>
                    </a:lnTo>
                    <a:lnTo>
                      <a:pt x="160" y="50"/>
                    </a:lnTo>
                    <a:lnTo>
                      <a:pt x="164" y="48"/>
                    </a:lnTo>
                    <a:lnTo>
                      <a:pt x="167" y="51"/>
                    </a:lnTo>
                    <a:lnTo>
                      <a:pt x="168" y="64"/>
                    </a:lnTo>
                    <a:lnTo>
                      <a:pt x="182" y="60"/>
                    </a:lnTo>
                    <a:lnTo>
                      <a:pt x="186" y="62"/>
                    </a:lnTo>
                    <a:lnTo>
                      <a:pt x="185" y="65"/>
                    </a:lnTo>
                    <a:lnTo>
                      <a:pt x="185" y="76"/>
                    </a:lnTo>
                    <a:lnTo>
                      <a:pt x="183" y="82"/>
                    </a:lnTo>
                    <a:lnTo>
                      <a:pt x="176" y="85"/>
                    </a:lnTo>
                    <a:lnTo>
                      <a:pt x="167" y="94"/>
                    </a:lnTo>
                    <a:lnTo>
                      <a:pt x="164" y="100"/>
                    </a:lnTo>
                    <a:lnTo>
                      <a:pt x="162" y="95"/>
                    </a:lnTo>
                    <a:lnTo>
                      <a:pt x="145" y="88"/>
                    </a:lnTo>
                    <a:lnTo>
                      <a:pt x="142" y="94"/>
                    </a:lnTo>
                    <a:lnTo>
                      <a:pt x="127" y="103"/>
                    </a:lnTo>
                    <a:lnTo>
                      <a:pt x="123" y="103"/>
                    </a:lnTo>
                    <a:lnTo>
                      <a:pt x="100" y="92"/>
                    </a:lnTo>
                    <a:lnTo>
                      <a:pt x="98" y="88"/>
                    </a:lnTo>
                    <a:lnTo>
                      <a:pt x="91" y="92"/>
                    </a:lnTo>
                    <a:lnTo>
                      <a:pt x="89" y="91"/>
                    </a:lnTo>
                    <a:lnTo>
                      <a:pt x="83" y="95"/>
                    </a:lnTo>
                    <a:lnTo>
                      <a:pt x="66" y="100"/>
                    </a:lnTo>
                    <a:lnTo>
                      <a:pt x="63" y="102"/>
                    </a:lnTo>
                    <a:lnTo>
                      <a:pt x="62" y="106"/>
                    </a:lnTo>
                    <a:lnTo>
                      <a:pt x="54" y="114"/>
                    </a:lnTo>
                    <a:lnTo>
                      <a:pt x="57" y="106"/>
                    </a:lnTo>
                    <a:lnTo>
                      <a:pt x="50" y="105"/>
                    </a:lnTo>
                    <a:lnTo>
                      <a:pt x="45" y="106"/>
                    </a:lnTo>
                    <a:lnTo>
                      <a:pt x="35" y="114"/>
                    </a:lnTo>
                    <a:lnTo>
                      <a:pt x="30" y="114"/>
                    </a:lnTo>
                    <a:lnTo>
                      <a:pt x="25" y="112"/>
                    </a:lnTo>
                    <a:lnTo>
                      <a:pt x="30" y="106"/>
                    </a:lnTo>
                    <a:lnTo>
                      <a:pt x="28" y="100"/>
                    </a:lnTo>
                    <a:lnTo>
                      <a:pt x="24" y="103"/>
                    </a:lnTo>
                    <a:lnTo>
                      <a:pt x="16" y="92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15" y="76"/>
                    </a:lnTo>
                    <a:lnTo>
                      <a:pt x="7" y="76"/>
                    </a:lnTo>
                    <a:lnTo>
                      <a:pt x="7" y="68"/>
                    </a:lnTo>
                    <a:lnTo>
                      <a:pt x="4" y="57"/>
                    </a:lnTo>
                    <a:lnTo>
                      <a:pt x="3" y="45"/>
                    </a:lnTo>
                    <a:lnTo>
                      <a:pt x="0" y="38"/>
                    </a:lnTo>
                    <a:lnTo>
                      <a:pt x="3" y="38"/>
                    </a:lnTo>
                    <a:lnTo>
                      <a:pt x="6" y="32"/>
                    </a:lnTo>
                    <a:lnTo>
                      <a:pt x="12" y="26"/>
                    </a:lnTo>
                    <a:lnTo>
                      <a:pt x="12" y="19"/>
                    </a:lnTo>
                    <a:lnTo>
                      <a:pt x="7" y="16"/>
                    </a:lnTo>
                    <a:lnTo>
                      <a:pt x="6" y="9"/>
                    </a:lnTo>
                    <a:lnTo>
                      <a:pt x="3" y="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4" name="Freeform 4482">
                <a:extLst>
                  <a:ext uri="{FF2B5EF4-FFF2-40B4-BE49-F238E27FC236}">
                    <a16:creationId xmlns:a16="http://schemas.microsoft.com/office/drawing/2014/main" id="{6D5A86E0-EC9A-05AC-C062-C7578A89E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641"/>
                <a:ext cx="93" cy="57"/>
              </a:xfrm>
              <a:custGeom>
                <a:avLst/>
                <a:gdLst>
                  <a:gd name="T0" fmla="*/ 18 w 186"/>
                  <a:gd name="T1" fmla="*/ 3 h 114"/>
                  <a:gd name="T2" fmla="*/ 30 w 186"/>
                  <a:gd name="T3" fmla="*/ 12 h 114"/>
                  <a:gd name="T4" fmla="*/ 38 w 186"/>
                  <a:gd name="T5" fmla="*/ 18 h 114"/>
                  <a:gd name="T6" fmla="*/ 50 w 186"/>
                  <a:gd name="T7" fmla="*/ 30 h 114"/>
                  <a:gd name="T8" fmla="*/ 41 w 186"/>
                  <a:gd name="T9" fmla="*/ 39 h 114"/>
                  <a:gd name="T10" fmla="*/ 33 w 186"/>
                  <a:gd name="T11" fmla="*/ 53 h 114"/>
                  <a:gd name="T12" fmla="*/ 47 w 186"/>
                  <a:gd name="T13" fmla="*/ 68 h 114"/>
                  <a:gd name="T14" fmla="*/ 86 w 186"/>
                  <a:gd name="T15" fmla="*/ 50 h 114"/>
                  <a:gd name="T16" fmla="*/ 100 w 186"/>
                  <a:gd name="T17" fmla="*/ 44 h 114"/>
                  <a:gd name="T18" fmla="*/ 109 w 186"/>
                  <a:gd name="T19" fmla="*/ 33 h 114"/>
                  <a:gd name="T20" fmla="*/ 112 w 186"/>
                  <a:gd name="T21" fmla="*/ 44 h 114"/>
                  <a:gd name="T22" fmla="*/ 130 w 186"/>
                  <a:gd name="T23" fmla="*/ 56 h 114"/>
                  <a:gd name="T24" fmla="*/ 142 w 186"/>
                  <a:gd name="T25" fmla="*/ 45 h 114"/>
                  <a:gd name="T26" fmla="*/ 151 w 186"/>
                  <a:gd name="T27" fmla="*/ 36 h 114"/>
                  <a:gd name="T28" fmla="*/ 160 w 186"/>
                  <a:gd name="T29" fmla="*/ 50 h 114"/>
                  <a:gd name="T30" fmla="*/ 167 w 186"/>
                  <a:gd name="T31" fmla="*/ 51 h 114"/>
                  <a:gd name="T32" fmla="*/ 182 w 186"/>
                  <a:gd name="T33" fmla="*/ 60 h 114"/>
                  <a:gd name="T34" fmla="*/ 185 w 186"/>
                  <a:gd name="T35" fmla="*/ 65 h 114"/>
                  <a:gd name="T36" fmla="*/ 183 w 186"/>
                  <a:gd name="T37" fmla="*/ 82 h 114"/>
                  <a:gd name="T38" fmla="*/ 167 w 186"/>
                  <a:gd name="T39" fmla="*/ 94 h 114"/>
                  <a:gd name="T40" fmla="*/ 162 w 186"/>
                  <a:gd name="T41" fmla="*/ 95 h 114"/>
                  <a:gd name="T42" fmla="*/ 142 w 186"/>
                  <a:gd name="T43" fmla="*/ 94 h 114"/>
                  <a:gd name="T44" fmla="*/ 123 w 186"/>
                  <a:gd name="T45" fmla="*/ 103 h 114"/>
                  <a:gd name="T46" fmla="*/ 98 w 186"/>
                  <a:gd name="T47" fmla="*/ 88 h 114"/>
                  <a:gd name="T48" fmla="*/ 89 w 186"/>
                  <a:gd name="T49" fmla="*/ 91 h 114"/>
                  <a:gd name="T50" fmla="*/ 66 w 186"/>
                  <a:gd name="T51" fmla="*/ 100 h 114"/>
                  <a:gd name="T52" fmla="*/ 62 w 186"/>
                  <a:gd name="T53" fmla="*/ 106 h 114"/>
                  <a:gd name="T54" fmla="*/ 57 w 186"/>
                  <a:gd name="T55" fmla="*/ 106 h 114"/>
                  <a:gd name="T56" fmla="*/ 45 w 186"/>
                  <a:gd name="T57" fmla="*/ 106 h 114"/>
                  <a:gd name="T58" fmla="*/ 30 w 186"/>
                  <a:gd name="T59" fmla="*/ 114 h 114"/>
                  <a:gd name="T60" fmla="*/ 30 w 186"/>
                  <a:gd name="T61" fmla="*/ 106 h 114"/>
                  <a:gd name="T62" fmla="*/ 24 w 186"/>
                  <a:gd name="T63" fmla="*/ 103 h 114"/>
                  <a:gd name="T64" fmla="*/ 21 w 186"/>
                  <a:gd name="T65" fmla="*/ 85 h 114"/>
                  <a:gd name="T66" fmla="*/ 15 w 186"/>
                  <a:gd name="T67" fmla="*/ 76 h 114"/>
                  <a:gd name="T68" fmla="*/ 7 w 186"/>
                  <a:gd name="T69" fmla="*/ 68 h 114"/>
                  <a:gd name="T70" fmla="*/ 3 w 186"/>
                  <a:gd name="T71" fmla="*/ 45 h 114"/>
                  <a:gd name="T72" fmla="*/ 3 w 186"/>
                  <a:gd name="T73" fmla="*/ 38 h 114"/>
                  <a:gd name="T74" fmla="*/ 12 w 186"/>
                  <a:gd name="T75" fmla="*/ 26 h 114"/>
                  <a:gd name="T76" fmla="*/ 7 w 186"/>
                  <a:gd name="T77" fmla="*/ 16 h 114"/>
                  <a:gd name="T78" fmla="*/ 3 w 186"/>
                  <a:gd name="T79" fmla="*/ 6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6" h="114">
                    <a:moveTo>
                      <a:pt x="9" y="0"/>
                    </a:moveTo>
                    <a:lnTo>
                      <a:pt x="18" y="3"/>
                    </a:lnTo>
                    <a:lnTo>
                      <a:pt x="19" y="9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8" y="18"/>
                    </a:lnTo>
                    <a:lnTo>
                      <a:pt x="39" y="16"/>
                    </a:lnTo>
                    <a:lnTo>
                      <a:pt x="50" y="30"/>
                    </a:lnTo>
                    <a:lnTo>
                      <a:pt x="42" y="33"/>
                    </a:lnTo>
                    <a:lnTo>
                      <a:pt x="41" y="39"/>
                    </a:lnTo>
                    <a:lnTo>
                      <a:pt x="36" y="44"/>
                    </a:lnTo>
                    <a:lnTo>
                      <a:pt x="33" y="53"/>
                    </a:lnTo>
                    <a:lnTo>
                      <a:pt x="39" y="56"/>
                    </a:lnTo>
                    <a:lnTo>
                      <a:pt x="47" y="68"/>
                    </a:lnTo>
                    <a:lnTo>
                      <a:pt x="91" y="67"/>
                    </a:lnTo>
                    <a:lnTo>
                      <a:pt x="86" y="50"/>
                    </a:lnTo>
                    <a:lnTo>
                      <a:pt x="95" y="47"/>
                    </a:lnTo>
                    <a:lnTo>
                      <a:pt x="100" y="44"/>
                    </a:lnTo>
                    <a:lnTo>
                      <a:pt x="106" y="32"/>
                    </a:lnTo>
                    <a:lnTo>
                      <a:pt x="109" y="33"/>
                    </a:lnTo>
                    <a:lnTo>
                      <a:pt x="116" y="38"/>
                    </a:lnTo>
                    <a:lnTo>
                      <a:pt x="112" y="44"/>
                    </a:lnTo>
                    <a:lnTo>
                      <a:pt x="118" y="51"/>
                    </a:lnTo>
                    <a:lnTo>
                      <a:pt x="130" y="56"/>
                    </a:lnTo>
                    <a:lnTo>
                      <a:pt x="133" y="51"/>
                    </a:lnTo>
                    <a:lnTo>
                      <a:pt x="142" y="45"/>
                    </a:lnTo>
                    <a:lnTo>
                      <a:pt x="145" y="36"/>
                    </a:lnTo>
                    <a:lnTo>
                      <a:pt x="151" y="36"/>
                    </a:lnTo>
                    <a:lnTo>
                      <a:pt x="151" y="45"/>
                    </a:lnTo>
                    <a:lnTo>
                      <a:pt x="160" y="50"/>
                    </a:lnTo>
                    <a:lnTo>
                      <a:pt x="164" y="48"/>
                    </a:lnTo>
                    <a:lnTo>
                      <a:pt x="167" y="51"/>
                    </a:lnTo>
                    <a:lnTo>
                      <a:pt x="168" y="64"/>
                    </a:lnTo>
                    <a:lnTo>
                      <a:pt x="182" y="60"/>
                    </a:lnTo>
                    <a:lnTo>
                      <a:pt x="186" y="62"/>
                    </a:lnTo>
                    <a:lnTo>
                      <a:pt x="185" y="65"/>
                    </a:lnTo>
                    <a:lnTo>
                      <a:pt x="185" y="76"/>
                    </a:lnTo>
                    <a:lnTo>
                      <a:pt x="183" y="82"/>
                    </a:lnTo>
                    <a:lnTo>
                      <a:pt x="176" y="85"/>
                    </a:lnTo>
                    <a:lnTo>
                      <a:pt x="167" y="94"/>
                    </a:lnTo>
                    <a:lnTo>
                      <a:pt x="164" y="100"/>
                    </a:lnTo>
                    <a:lnTo>
                      <a:pt x="162" y="95"/>
                    </a:lnTo>
                    <a:lnTo>
                      <a:pt x="145" y="88"/>
                    </a:lnTo>
                    <a:lnTo>
                      <a:pt x="142" y="94"/>
                    </a:lnTo>
                    <a:lnTo>
                      <a:pt x="127" y="103"/>
                    </a:lnTo>
                    <a:lnTo>
                      <a:pt x="123" y="103"/>
                    </a:lnTo>
                    <a:lnTo>
                      <a:pt x="100" y="92"/>
                    </a:lnTo>
                    <a:lnTo>
                      <a:pt x="98" y="88"/>
                    </a:lnTo>
                    <a:lnTo>
                      <a:pt x="91" y="92"/>
                    </a:lnTo>
                    <a:lnTo>
                      <a:pt x="89" y="91"/>
                    </a:lnTo>
                    <a:lnTo>
                      <a:pt x="83" y="95"/>
                    </a:lnTo>
                    <a:lnTo>
                      <a:pt x="66" y="100"/>
                    </a:lnTo>
                    <a:lnTo>
                      <a:pt x="63" y="102"/>
                    </a:lnTo>
                    <a:lnTo>
                      <a:pt x="62" y="106"/>
                    </a:lnTo>
                    <a:lnTo>
                      <a:pt x="54" y="114"/>
                    </a:lnTo>
                    <a:lnTo>
                      <a:pt x="57" y="106"/>
                    </a:lnTo>
                    <a:lnTo>
                      <a:pt x="50" y="105"/>
                    </a:lnTo>
                    <a:lnTo>
                      <a:pt x="45" y="106"/>
                    </a:lnTo>
                    <a:lnTo>
                      <a:pt x="35" y="114"/>
                    </a:lnTo>
                    <a:lnTo>
                      <a:pt x="30" y="114"/>
                    </a:lnTo>
                    <a:lnTo>
                      <a:pt x="25" y="112"/>
                    </a:lnTo>
                    <a:lnTo>
                      <a:pt x="30" y="106"/>
                    </a:lnTo>
                    <a:lnTo>
                      <a:pt x="28" y="100"/>
                    </a:lnTo>
                    <a:lnTo>
                      <a:pt x="24" y="103"/>
                    </a:lnTo>
                    <a:lnTo>
                      <a:pt x="16" y="92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15" y="76"/>
                    </a:lnTo>
                    <a:lnTo>
                      <a:pt x="7" y="76"/>
                    </a:lnTo>
                    <a:lnTo>
                      <a:pt x="7" y="68"/>
                    </a:lnTo>
                    <a:lnTo>
                      <a:pt x="4" y="57"/>
                    </a:lnTo>
                    <a:lnTo>
                      <a:pt x="3" y="45"/>
                    </a:lnTo>
                    <a:lnTo>
                      <a:pt x="0" y="38"/>
                    </a:lnTo>
                    <a:lnTo>
                      <a:pt x="3" y="38"/>
                    </a:lnTo>
                    <a:lnTo>
                      <a:pt x="6" y="32"/>
                    </a:lnTo>
                    <a:lnTo>
                      <a:pt x="12" y="26"/>
                    </a:lnTo>
                    <a:lnTo>
                      <a:pt x="12" y="19"/>
                    </a:lnTo>
                    <a:lnTo>
                      <a:pt x="7" y="16"/>
                    </a:lnTo>
                    <a:lnTo>
                      <a:pt x="6" y="9"/>
                    </a:lnTo>
                    <a:lnTo>
                      <a:pt x="3" y="6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5" name="Freeform 4483">
                <a:extLst>
                  <a:ext uri="{FF2B5EF4-FFF2-40B4-BE49-F238E27FC236}">
                    <a16:creationId xmlns:a16="http://schemas.microsoft.com/office/drawing/2014/main" id="{57C69C6C-614B-FCC0-1551-6AEF2CAB0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615"/>
                <a:ext cx="99" cy="58"/>
              </a:xfrm>
              <a:custGeom>
                <a:avLst/>
                <a:gdLst>
                  <a:gd name="T0" fmla="*/ 3 w 199"/>
                  <a:gd name="T1" fmla="*/ 60 h 117"/>
                  <a:gd name="T2" fmla="*/ 0 w 199"/>
                  <a:gd name="T3" fmla="*/ 65 h 117"/>
                  <a:gd name="T4" fmla="*/ 9 w 199"/>
                  <a:gd name="T5" fmla="*/ 69 h 117"/>
                  <a:gd name="T6" fmla="*/ 21 w 199"/>
                  <a:gd name="T7" fmla="*/ 79 h 117"/>
                  <a:gd name="T8" fmla="*/ 32 w 199"/>
                  <a:gd name="T9" fmla="*/ 72 h 117"/>
                  <a:gd name="T10" fmla="*/ 42 w 199"/>
                  <a:gd name="T11" fmla="*/ 72 h 117"/>
                  <a:gd name="T12" fmla="*/ 70 w 199"/>
                  <a:gd name="T13" fmla="*/ 68 h 117"/>
                  <a:gd name="T14" fmla="*/ 76 w 199"/>
                  <a:gd name="T15" fmla="*/ 80 h 117"/>
                  <a:gd name="T16" fmla="*/ 79 w 199"/>
                  <a:gd name="T17" fmla="*/ 86 h 117"/>
                  <a:gd name="T18" fmla="*/ 82 w 199"/>
                  <a:gd name="T19" fmla="*/ 97 h 117"/>
                  <a:gd name="T20" fmla="*/ 100 w 199"/>
                  <a:gd name="T21" fmla="*/ 109 h 117"/>
                  <a:gd name="T22" fmla="*/ 112 w 199"/>
                  <a:gd name="T23" fmla="*/ 98 h 117"/>
                  <a:gd name="T24" fmla="*/ 121 w 199"/>
                  <a:gd name="T25" fmla="*/ 89 h 117"/>
                  <a:gd name="T26" fmla="*/ 130 w 199"/>
                  <a:gd name="T27" fmla="*/ 103 h 117"/>
                  <a:gd name="T28" fmla="*/ 137 w 199"/>
                  <a:gd name="T29" fmla="*/ 104 h 117"/>
                  <a:gd name="T30" fmla="*/ 152 w 199"/>
                  <a:gd name="T31" fmla="*/ 113 h 117"/>
                  <a:gd name="T32" fmla="*/ 161 w 199"/>
                  <a:gd name="T33" fmla="*/ 112 h 117"/>
                  <a:gd name="T34" fmla="*/ 161 w 199"/>
                  <a:gd name="T35" fmla="*/ 95 h 117"/>
                  <a:gd name="T36" fmla="*/ 165 w 199"/>
                  <a:gd name="T37" fmla="*/ 88 h 117"/>
                  <a:gd name="T38" fmla="*/ 162 w 199"/>
                  <a:gd name="T39" fmla="*/ 69 h 117"/>
                  <a:gd name="T40" fmla="*/ 171 w 199"/>
                  <a:gd name="T41" fmla="*/ 65 h 117"/>
                  <a:gd name="T42" fmla="*/ 182 w 199"/>
                  <a:gd name="T43" fmla="*/ 69 h 117"/>
                  <a:gd name="T44" fmla="*/ 199 w 199"/>
                  <a:gd name="T45" fmla="*/ 59 h 117"/>
                  <a:gd name="T46" fmla="*/ 170 w 199"/>
                  <a:gd name="T47" fmla="*/ 42 h 117"/>
                  <a:gd name="T48" fmla="*/ 171 w 199"/>
                  <a:gd name="T49" fmla="*/ 33 h 117"/>
                  <a:gd name="T50" fmla="*/ 178 w 199"/>
                  <a:gd name="T51" fmla="*/ 22 h 117"/>
                  <a:gd name="T52" fmla="*/ 170 w 199"/>
                  <a:gd name="T53" fmla="*/ 15 h 117"/>
                  <a:gd name="T54" fmla="*/ 164 w 199"/>
                  <a:gd name="T55" fmla="*/ 3 h 117"/>
                  <a:gd name="T56" fmla="*/ 158 w 199"/>
                  <a:gd name="T57" fmla="*/ 1 h 117"/>
                  <a:gd name="T58" fmla="*/ 146 w 199"/>
                  <a:gd name="T59" fmla="*/ 16 h 117"/>
                  <a:gd name="T60" fmla="*/ 138 w 199"/>
                  <a:gd name="T61" fmla="*/ 22 h 117"/>
                  <a:gd name="T62" fmla="*/ 134 w 199"/>
                  <a:gd name="T63" fmla="*/ 30 h 117"/>
                  <a:gd name="T64" fmla="*/ 118 w 199"/>
                  <a:gd name="T65" fmla="*/ 31 h 117"/>
                  <a:gd name="T66" fmla="*/ 106 w 199"/>
                  <a:gd name="T67" fmla="*/ 27 h 117"/>
                  <a:gd name="T68" fmla="*/ 100 w 199"/>
                  <a:gd name="T69" fmla="*/ 41 h 117"/>
                  <a:gd name="T70" fmla="*/ 68 w 199"/>
                  <a:gd name="T71" fmla="*/ 56 h 117"/>
                  <a:gd name="T72" fmla="*/ 56 w 199"/>
                  <a:gd name="T73" fmla="*/ 50 h 117"/>
                  <a:gd name="T74" fmla="*/ 47 w 199"/>
                  <a:gd name="T75" fmla="*/ 51 h 117"/>
                  <a:gd name="T76" fmla="*/ 39 w 199"/>
                  <a:gd name="T77" fmla="*/ 53 h 117"/>
                  <a:gd name="T78" fmla="*/ 36 w 199"/>
                  <a:gd name="T79" fmla="*/ 54 h 117"/>
                  <a:gd name="T80" fmla="*/ 27 w 199"/>
                  <a:gd name="T81" fmla="*/ 48 h 117"/>
                  <a:gd name="T82" fmla="*/ 15 w 199"/>
                  <a:gd name="T83" fmla="*/ 62 h 117"/>
                  <a:gd name="T84" fmla="*/ 9 w 199"/>
                  <a:gd name="T85" fmla="*/ 5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9" h="117">
                    <a:moveTo>
                      <a:pt x="9" y="59"/>
                    </a:moveTo>
                    <a:lnTo>
                      <a:pt x="3" y="60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8" y="71"/>
                    </a:lnTo>
                    <a:lnTo>
                      <a:pt x="9" y="69"/>
                    </a:lnTo>
                    <a:lnTo>
                      <a:pt x="20" y="83"/>
                    </a:lnTo>
                    <a:lnTo>
                      <a:pt x="21" y="79"/>
                    </a:lnTo>
                    <a:lnTo>
                      <a:pt x="26" y="79"/>
                    </a:lnTo>
                    <a:lnTo>
                      <a:pt x="32" y="72"/>
                    </a:lnTo>
                    <a:lnTo>
                      <a:pt x="39" y="68"/>
                    </a:lnTo>
                    <a:lnTo>
                      <a:pt x="42" y="72"/>
                    </a:lnTo>
                    <a:lnTo>
                      <a:pt x="56" y="74"/>
                    </a:lnTo>
                    <a:lnTo>
                      <a:pt x="70" y="68"/>
                    </a:lnTo>
                    <a:lnTo>
                      <a:pt x="73" y="75"/>
                    </a:lnTo>
                    <a:lnTo>
                      <a:pt x="76" y="80"/>
                    </a:lnTo>
                    <a:lnTo>
                      <a:pt x="79" y="83"/>
                    </a:lnTo>
                    <a:lnTo>
                      <a:pt x="79" y="86"/>
                    </a:lnTo>
                    <a:lnTo>
                      <a:pt x="86" y="91"/>
                    </a:lnTo>
                    <a:lnTo>
                      <a:pt x="82" y="97"/>
                    </a:lnTo>
                    <a:lnTo>
                      <a:pt x="88" y="104"/>
                    </a:lnTo>
                    <a:lnTo>
                      <a:pt x="100" y="109"/>
                    </a:lnTo>
                    <a:lnTo>
                      <a:pt x="103" y="104"/>
                    </a:lnTo>
                    <a:lnTo>
                      <a:pt x="112" y="98"/>
                    </a:lnTo>
                    <a:lnTo>
                      <a:pt x="115" y="89"/>
                    </a:lnTo>
                    <a:lnTo>
                      <a:pt x="121" y="89"/>
                    </a:lnTo>
                    <a:lnTo>
                      <a:pt x="121" y="98"/>
                    </a:lnTo>
                    <a:lnTo>
                      <a:pt x="130" y="103"/>
                    </a:lnTo>
                    <a:lnTo>
                      <a:pt x="134" y="101"/>
                    </a:lnTo>
                    <a:lnTo>
                      <a:pt x="137" y="104"/>
                    </a:lnTo>
                    <a:lnTo>
                      <a:pt x="138" y="117"/>
                    </a:lnTo>
                    <a:lnTo>
                      <a:pt x="152" y="113"/>
                    </a:lnTo>
                    <a:lnTo>
                      <a:pt x="156" y="115"/>
                    </a:lnTo>
                    <a:lnTo>
                      <a:pt x="161" y="112"/>
                    </a:lnTo>
                    <a:lnTo>
                      <a:pt x="162" y="106"/>
                    </a:lnTo>
                    <a:lnTo>
                      <a:pt x="161" y="95"/>
                    </a:lnTo>
                    <a:lnTo>
                      <a:pt x="164" y="97"/>
                    </a:lnTo>
                    <a:lnTo>
                      <a:pt x="165" y="88"/>
                    </a:lnTo>
                    <a:lnTo>
                      <a:pt x="162" y="79"/>
                    </a:lnTo>
                    <a:lnTo>
                      <a:pt x="162" y="69"/>
                    </a:lnTo>
                    <a:lnTo>
                      <a:pt x="167" y="65"/>
                    </a:lnTo>
                    <a:lnTo>
                      <a:pt x="171" y="65"/>
                    </a:lnTo>
                    <a:lnTo>
                      <a:pt x="176" y="71"/>
                    </a:lnTo>
                    <a:lnTo>
                      <a:pt x="182" y="69"/>
                    </a:lnTo>
                    <a:lnTo>
                      <a:pt x="199" y="63"/>
                    </a:lnTo>
                    <a:lnTo>
                      <a:pt x="199" y="59"/>
                    </a:lnTo>
                    <a:lnTo>
                      <a:pt x="194" y="53"/>
                    </a:lnTo>
                    <a:lnTo>
                      <a:pt x="170" y="42"/>
                    </a:lnTo>
                    <a:lnTo>
                      <a:pt x="168" y="38"/>
                    </a:lnTo>
                    <a:lnTo>
                      <a:pt x="171" y="33"/>
                    </a:lnTo>
                    <a:lnTo>
                      <a:pt x="179" y="31"/>
                    </a:lnTo>
                    <a:lnTo>
                      <a:pt x="178" y="22"/>
                    </a:lnTo>
                    <a:lnTo>
                      <a:pt x="174" y="21"/>
                    </a:lnTo>
                    <a:lnTo>
                      <a:pt x="170" y="15"/>
                    </a:lnTo>
                    <a:lnTo>
                      <a:pt x="165" y="12"/>
                    </a:lnTo>
                    <a:lnTo>
                      <a:pt x="164" y="3"/>
                    </a:lnTo>
                    <a:lnTo>
                      <a:pt x="161" y="0"/>
                    </a:lnTo>
                    <a:lnTo>
                      <a:pt x="158" y="1"/>
                    </a:lnTo>
                    <a:lnTo>
                      <a:pt x="153" y="10"/>
                    </a:lnTo>
                    <a:lnTo>
                      <a:pt x="146" y="16"/>
                    </a:lnTo>
                    <a:lnTo>
                      <a:pt x="144" y="19"/>
                    </a:lnTo>
                    <a:lnTo>
                      <a:pt x="138" y="22"/>
                    </a:lnTo>
                    <a:lnTo>
                      <a:pt x="134" y="19"/>
                    </a:lnTo>
                    <a:lnTo>
                      <a:pt x="134" y="30"/>
                    </a:lnTo>
                    <a:lnTo>
                      <a:pt x="127" y="28"/>
                    </a:lnTo>
                    <a:lnTo>
                      <a:pt x="118" y="31"/>
                    </a:lnTo>
                    <a:lnTo>
                      <a:pt x="111" y="22"/>
                    </a:lnTo>
                    <a:lnTo>
                      <a:pt x="106" y="27"/>
                    </a:lnTo>
                    <a:lnTo>
                      <a:pt x="103" y="25"/>
                    </a:lnTo>
                    <a:lnTo>
                      <a:pt x="100" y="41"/>
                    </a:lnTo>
                    <a:lnTo>
                      <a:pt x="85" y="50"/>
                    </a:lnTo>
                    <a:lnTo>
                      <a:pt x="68" y="56"/>
                    </a:lnTo>
                    <a:lnTo>
                      <a:pt x="65" y="51"/>
                    </a:lnTo>
                    <a:lnTo>
                      <a:pt x="56" y="50"/>
                    </a:lnTo>
                    <a:lnTo>
                      <a:pt x="52" y="47"/>
                    </a:lnTo>
                    <a:lnTo>
                      <a:pt x="47" y="51"/>
                    </a:lnTo>
                    <a:lnTo>
                      <a:pt x="44" y="50"/>
                    </a:lnTo>
                    <a:lnTo>
                      <a:pt x="39" y="53"/>
                    </a:lnTo>
                    <a:lnTo>
                      <a:pt x="36" y="54"/>
                    </a:lnTo>
                    <a:lnTo>
                      <a:pt x="36" y="54"/>
                    </a:lnTo>
                    <a:lnTo>
                      <a:pt x="33" y="50"/>
                    </a:lnTo>
                    <a:lnTo>
                      <a:pt x="27" y="48"/>
                    </a:lnTo>
                    <a:lnTo>
                      <a:pt x="26" y="53"/>
                    </a:lnTo>
                    <a:lnTo>
                      <a:pt x="15" y="62"/>
                    </a:lnTo>
                    <a:lnTo>
                      <a:pt x="12" y="62"/>
                    </a:lnTo>
                    <a:lnTo>
                      <a:pt x="9" y="5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6" name="Freeform 4484">
                <a:extLst>
                  <a:ext uri="{FF2B5EF4-FFF2-40B4-BE49-F238E27FC236}">
                    <a16:creationId xmlns:a16="http://schemas.microsoft.com/office/drawing/2014/main" id="{10B4ABBE-17A4-4E40-B27F-1BE6A7608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615"/>
                <a:ext cx="99" cy="58"/>
              </a:xfrm>
              <a:custGeom>
                <a:avLst/>
                <a:gdLst>
                  <a:gd name="T0" fmla="*/ 12 w 199"/>
                  <a:gd name="T1" fmla="*/ 62 h 117"/>
                  <a:gd name="T2" fmla="*/ 26 w 199"/>
                  <a:gd name="T3" fmla="*/ 53 h 117"/>
                  <a:gd name="T4" fmla="*/ 33 w 199"/>
                  <a:gd name="T5" fmla="*/ 50 h 117"/>
                  <a:gd name="T6" fmla="*/ 36 w 199"/>
                  <a:gd name="T7" fmla="*/ 54 h 117"/>
                  <a:gd name="T8" fmla="*/ 44 w 199"/>
                  <a:gd name="T9" fmla="*/ 50 h 117"/>
                  <a:gd name="T10" fmla="*/ 52 w 199"/>
                  <a:gd name="T11" fmla="*/ 47 h 117"/>
                  <a:gd name="T12" fmla="*/ 65 w 199"/>
                  <a:gd name="T13" fmla="*/ 51 h 117"/>
                  <a:gd name="T14" fmla="*/ 85 w 199"/>
                  <a:gd name="T15" fmla="*/ 50 h 117"/>
                  <a:gd name="T16" fmla="*/ 103 w 199"/>
                  <a:gd name="T17" fmla="*/ 25 h 117"/>
                  <a:gd name="T18" fmla="*/ 111 w 199"/>
                  <a:gd name="T19" fmla="*/ 22 h 117"/>
                  <a:gd name="T20" fmla="*/ 127 w 199"/>
                  <a:gd name="T21" fmla="*/ 28 h 117"/>
                  <a:gd name="T22" fmla="*/ 134 w 199"/>
                  <a:gd name="T23" fmla="*/ 19 h 117"/>
                  <a:gd name="T24" fmla="*/ 144 w 199"/>
                  <a:gd name="T25" fmla="*/ 19 h 117"/>
                  <a:gd name="T26" fmla="*/ 153 w 199"/>
                  <a:gd name="T27" fmla="*/ 10 h 117"/>
                  <a:gd name="T28" fmla="*/ 161 w 199"/>
                  <a:gd name="T29" fmla="*/ 0 h 117"/>
                  <a:gd name="T30" fmla="*/ 165 w 199"/>
                  <a:gd name="T31" fmla="*/ 12 h 117"/>
                  <a:gd name="T32" fmla="*/ 174 w 199"/>
                  <a:gd name="T33" fmla="*/ 21 h 117"/>
                  <a:gd name="T34" fmla="*/ 179 w 199"/>
                  <a:gd name="T35" fmla="*/ 31 h 117"/>
                  <a:gd name="T36" fmla="*/ 168 w 199"/>
                  <a:gd name="T37" fmla="*/ 38 h 117"/>
                  <a:gd name="T38" fmla="*/ 194 w 199"/>
                  <a:gd name="T39" fmla="*/ 53 h 117"/>
                  <a:gd name="T40" fmla="*/ 199 w 199"/>
                  <a:gd name="T41" fmla="*/ 63 h 117"/>
                  <a:gd name="T42" fmla="*/ 176 w 199"/>
                  <a:gd name="T43" fmla="*/ 71 h 117"/>
                  <a:gd name="T44" fmla="*/ 167 w 199"/>
                  <a:gd name="T45" fmla="*/ 65 h 117"/>
                  <a:gd name="T46" fmla="*/ 162 w 199"/>
                  <a:gd name="T47" fmla="*/ 79 h 117"/>
                  <a:gd name="T48" fmla="*/ 164 w 199"/>
                  <a:gd name="T49" fmla="*/ 97 h 117"/>
                  <a:gd name="T50" fmla="*/ 162 w 199"/>
                  <a:gd name="T51" fmla="*/ 106 h 117"/>
                  <a:gd name="T52" fmla="*/ 156 w 199"/>
                  <a:gd name="T53" fmla="*/ 115 h 117"/>
                  <a:gd name="T54" fmla="*/ 138 w 199"/>
                  <a:gd name="T55" fmla="*/ 117 h 117"/>
                  <a:gd name="T56" fmla="*/ 134 w 199"/>
                  <a:gd name="T57" fmla="*/ 101 h 117"/>
                  <a:gd name="T58" fmla="*/ 121 w 199"/>
                  <a:gd name="T59" fmla="*/ 98 h 117"/>
                  <a:gd name="T60" fmla="*/ 115 w 199"/>
                  <a:gd name="T61" fmla="*/ 89 h 117"/>
                  <a:gd name="T62" fmla="*/ 103 w 199"/>
                  <a:gd name="T63" fmla="*/ 104 h 117"/>
                  <a:gd name="T64" fmla="*/ 88 w 199"/>
                  <a:gd name="T65" fmla="*/ 104 h 117"/>
                  <a:gd name="T66" fmla="*/ 86 w 199"/>
                  <a:gd name="T67" fmla="*/ 91 h 117"/>
                  <a:gd name="T68" fmla="*/ 79 w 199"/>
                  <a:gd name="T69" fmla="*/ 83 h 117"/>
                  <a:gd name="T70" fmla="*/ 73 w 199"/>
                  <a:gd name="T71" fmla="*/ 75 h 117"/>
                  <a:gd name="T72" fmla="*/ 56 w 199"/>
                  <a:gd name="T73" fmla="*/ 74 h 117"/>
                  <a:gd name="T74" fmla="*/ 39 w 199"/>
                  <a:gd name="T75" fmla="*/ 68 h 117"/>
                  <a:gd name="T76" fmla="*/ 26 w 199"/>
                  <a:gd name="T77" fmla="*/ 79 h 117"/>
                  <a:gd name="T78" fmla="*/ 20 w 199"/>
                  <a:gd name="T79" fmla="*/ 83 h 117"/>
                  <a:gd name="T80" fmla="*/ 8 w 199"/>
                  <a:gd name="T81" fmla="*/ 71 h 117"/>
                  <a:gd name="T82" fmla="*/ 0 w 199"/>
                  <a:gd name="T83" fmla="*/ 65 h 117"/>
                  <a:gd name="T84" fmla="*/ 9 w 199"/>
                  <a:gd name="T85" fmla="*/ 5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9" h="117">
                    <a:moveTo>
                      <a:pt x="9" y="59"/>
                    </a:moveTo>
                    <a:lnTo>
                      <a:pt x="12" y="62"/>
                    </a:lnTo>
                    <a:lnTo>
                      <a:pt x="15" y="62"/>
                    </a:lnTo>
                    <a:lnTo>
                      <a:pt x="26" y="53"/>
                    </a:lnTo>
                    <a:lnTo>
                      <a:pt x="27" y="48"/>
                    </a:lnTo>
                    <a:lnTo>
                      <a:pt x="33" y="50"/>
                    </a:lnTo>
                    <a:lnTo>
                      <a:pt x="36" y="54"/>
                    </a:lnTo>
                    <a:lnTo>
                      <a:pt x="36" y="54"/>
                    </a:lnTo>
                    <a:lnTo>
                      <a:pt x="39" y="53"/>
                    </a:lnTo>
                    <a:lnTo>
                      <a:pt x="44" y="50"/>
                    </a:lnTo>
                    <a:lnTo>
                      <a:pt x="47" y="51"/>
                    </a:lnTo>
                    <a:lnTo>
                      <a:pt x="52" y="47"/>
                    </a:lnTo>
                    <a:lnTo>
                      <a:pt x="56" y="50"/>
                    </a:lnTo>
                    <a:lnTo>
                      <a:pt x="65" y="51"/>
                    </a:lnTo>
                    <a:lnTo>
                      <a:pt x="68" y="56"/>
                    </a:lnTo>
                    <a:lnTo>
                      <a:pt x="85" y="50"/>
                    </a:lnTo>
                    <a:lnTo>
                      <a:pt x="100" y="41"/>
                    </a:lnTo>
                    <a:lnTo>
                      <a:pt x="103" y="25"/>
                    </a:lnTo>
                    <a:lnTo>
                      <a:pt x="106" y="27"/>
                    </a:lnTo>
                    <a:lnTo>
                      <a:pt x="111" y="22"/>
                    </a:lnTo>
                    <a:lnTo>
                      <a:pt x="118" y="31"/>
                    </a:lnTo>
                    <a:lnTo>
                      <a:pt x="127" y="28"/>
                    </a:lnTo>
                    <a:lnTo>
                      <a:pt x="134" y="30"/>
                    </a:lnTo>
                    <a:lnTo>
                      <a:pt x="134" y="19"/>
                    </a:lnTo>
                    <a:lnTo>
                      <a:pt x="138" y="22"/>
                    </a:lnTo>
                    <a:lnTo>
                      <a:pt x="144" y="19"/>
                    </a:lnTo>
                    <a:lnTo>
                      <a:pt x="146" y="16"/>
                    </a:lnTo>
                    <a:lnTo>
                      <a:pt x="153" y="10"/>
                    </a:lnTo>
                    <a:lnTo>
                      <a:pt x="158" y="1"/>
                    </a:lnTo>
                    <a:lnTo>
                      <a:pt x="161" y="0"/>
                    </a:lnTo>
                    <a:lnTo>
                      <a:pt x="164" y="3"/>
                    </a:lnTo>
                    <a:lnTo>
                      <a:pt x="165" y="12"/>
                    </a:lnTo>
                    <a:lnTo>
                      <a:pt x="170" y="15"/>
                    </a:lnTo>
                    <a:lnTo>
                      <a:pt x="174" y="21"/>
                    </a:lnTo>
                    <a:lnTo>
                      <a:pt x="178" y="22"/>
                    </a:lnTo>
                    <a:lnTo>
                      <a:pt x="179" y="31"/>
                    </a:lnTo>
                    <a:lnTo>
                      <a:pt x="171" y="33"/>
                    </a:lnTo>
                    <a:lnTo>
                      <a:pt x="168" y="38"/>
                    </a:lnTo>
                    <a:lnTo>
                      <a:pt x="170" y="42"/>
                    </a:lnTo>
                    <a:lnTo>
                      <a:pt x="194" y="53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82" y="69"/>
                    </a:lnTo>
                    <a:lnTo>
                      <a:pt x="176" y="71"/>
                    </a:lnTo>
                    <a:lnTo>
                      <a:pt x="171" y="65"/>
                    </a:lnTo>
                    <a:lnTo>
                      <a:pt x="167" y="65"/>
                    </a:lnTo>
                    <a:lnTo>
                      <a:pt x="162" y="69"/>
                    </a:lnTo>
                    <a:lnTo>
                      <a:pt x="162" y="79"/>
                    </a:lnTo>
                    <a:lnTo>
                      <a:pt x="165" y="88"/>
                    </a:lnTo>
                    <a:lnTo>
                      <a:pt x="164" y="97"/>
                    </a:lnTo>
                    <a:lnTo>
                      <a:pt x="161" y="95"/>
                    </a:lnTo>
                    <a:lnTo>
                      <a:pt x="162" y="106"/>
                    </a:lnTo>
                    <a:lnTo>
                      <a:pt x="161" y="112"/>
                    </a:lnTo>
                    <a:lnTo>
                      <a:pt x="156" y="115"/>
                    </a:lnTo>
                    <a:lnTo>
                      <a:pt x="152" y="113"/>
                    </a:lnTo>
                    <a:lnTo>
                      <a:pt x="138" y="117"/>
                    </a:lnTo>
                    <a:lnTo>
                      <a:pt x="137" y="104"/>
                    </a:lnTo>
                    <a:lnTo>
                      <a:pt x="134" y="101"/>
                    </a:lnTo>
                    <a:lnTo>
                      <a:pt x="130" y="103"/>
                    </a:lnTo>
                    <a:lnTo>
                      <a:pt x="121" y="98"/>
                    </a:lnTo>
                    <a:lnTo>
                      <a:pt x="121" y="89"/>
                    </a:lnTo>
                    <a:lnTo>
                      <a:pt x="115" y="89"/>
                    </a:lnTo>
                    <a:lnTo>
                      <a:pt x="112" y="98"/>
                    </a:lnTo>
                    <a:lnTo>
                      <a:pt x="103" y="104"/>
                    </a:lnTo>
                    <a:lnTo>
                      <a:pt x="100" y="109"/>
                    </a:lnTo>
                    <a:lnTo>
                      <a:pt x="88" y="104"/>
                    </a:lnTo>
                    <a:lnTo>
                      <a:pt x="82" y="97"/>
                    </a:lnTo>
                    <a:lnTo>
                      <a:pt x="86" y="91"/>
                    </a:lnTo>
                    <a:lnTo>
                      <a:pt x="79" y="86"/>
                    </a:lnTo>
                    <a:lnTo>
                      <a:pt x="79" y="83"/>
                    </a:lnTo>
                    <a:lnTo>
                      <a:pt x="76" y="80"/>
                    </a:lnTo>
                    <a:lnTo>
                      <a:pt x="73" y="75"/>
                    </a:lnTo>
                    <a:lnTo>
                      <a:pt x="70" y="68"/>
                    </a:lnTo>
                    <a:lnTo>
                      <a:pt x="56" y="74"/>
                    </a:lnTo>
                    <a:lnTo>
                      <a:pt x="42" y="72"/>
                    </a:lnTo>
                    <a:lnTo>
                      <a:pt x="39" y="68"/>
                    </a:lnTo>
                    <a:lnTo>
                      <a:pt x="32" y="72"/>
                    </a:lnTo>
                    <a:lnTo>
                      <a:pt x="26" y="79"/>
                    </a:lnTo>
                    <a:lnTo>
                      <a:pt x="21" y="79"/>
                    </a:lnTo>
                    <a:lnTo>
                      <a:pt x="20" y="83"/>
                    </a:lnTo>
                    <a:lnTo>
                      <a:pt x="9" y="69"/>
                    </a:lnTo>
                    <a:lnTo>
                      <a:pt x="8" y="71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3" y="60"/>
                    </a:lnTo>
                    <a:lnTo>
                      <a:pt x="9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7" name="Freeform 4485">
                <a:extLst>
                  <a:ext uri="{FF2B5EF4-FFF2-40B4-BE49-F238E27FC236}">
                    <a16:creationId xmlns:a16="http://schemas.microsoft.com/office/drawing/2014/main" id="{F195C538-BC9E-BDCB-E0BF-3936C5E9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615"/>
                <a:ext cx="99" cy="58"/>
              </a:xfrm>
              <a:custGeom>
                <a:avLst/>
                <a:gdLst>
                  <a:gd name="T0" fmla="*/ 12 w 199"/>
                  <a:gd name="T1" fmla="*/ 62 h 117"/>
                  <a:gd name="T2" fmla="*/ 26 w 199"/>
                  <a:gd name="T3" fmla="*/ 53 h 117"/>
                  <a:gd name="T4" fmla="*/ 33 w 199"/>
                  <a:gd name="T5" fmla="*/ 50 h 117"/>
                  <a:gd name="T6" fmla="*/ 36 w 199"/>
                  <a:gd name="T7" fmla="*/ 54 h 117"/>
                  <a:gd name="T8" fmla="*/ 44 w 199"/>
                  <a:gd name="T9" fmla="*/ 50 h 117"/>
                  <a:gd name="T10" fmla="*/ 52 w 199"/>
                  <a:gd name="T11" fmla="*/ 47 h 117"/>
                  <a:gd name="T12" fmla="*/ 65 w 199"/>
                  <a:gd name="T13" fmla="*/ 51 h 117"/>
                  <a:gd name="T14" fmla="*/ 85 w 199"/>
                  <a:gd name="T15" fmla="*/ 50 h 117"/>
                  <a:gd name="T16" fmla="*/ 103 w 199"/>
                  <a:gd name="T17" fmla="*/ 25 h 117"/>
                  <a:gd name="T18" fmla="*/ 111 w 199"/>
                  <a:gd name="T19" fmla="*/ 22 h 117"/>
                  <a:gd name="T20" fmla="*/ 127 w 199"/>
                  <a:gd name="T21" fmla="*/ 28 h 117"/>
                  <a:gd name="T22" fmla="*/ 134 w 199"/>
                  <a:gd name="T23" fmla="*/ 19 h 117"/>
                  <a:gd name="T24" fmla="*/ 144 w 199"/>
                  <a:gd name="T25" fmla="*/ 19 h 117"/>
                  <a:gd name="T26" fmla="*/ 153 w 199"/>
                  <a:gd name="T27" fmla="*/ 10 h 117"/>
                  <a:gd name="T28" fmla="*/ 161 w 199"/>
                  <a:gd name="T29" fmla="*/ 0 h 117"/>
                  <a:gd name="T30" fmla="*/ 165 w 199"/>
                  <a:gd name="T31" fmla="*/ 12 h 117"/>
                  <a:gd name="T32" fmla="*/ 174 w 199"/>
                  <a:gd name="T33" fmla="*/ 21 h 117"/>
                  <a:gd name="T34" fmla="*/ 179 w 199"/>
                  <a:gd name="T35" fmla="*/ 31 h 117"/>
                  <a:gd name="T36" fmla="*/ 168 w 199"/>
                  <a:gd name="T37" fmla="*/ 38 h 117"/>
                  <a:gd name="T38" fmla="*/ 194 w 199"/>
                  <a:gd name="T39" fmla="*/ 53 h 117"/>
                  <a:gd name="T40" fmla="*/ 199 w 199"/>
                  <a:gd name="T41" fmla="*/ 63 h 117"/>
                  <a:gd name="T42" fmla="*/ 176 w 199"/>
                  <a:gd name="T43" fmla="*/ 71 h 117"/>
                  <a:gd name="T44" fmla="*/ 167 w 199"/>
                  <a:gd name="T45" fmla="*/ 65 h 117"/>
                  <a:gd name="T46" fmla="*/ 162 w 199"/>
                  <a:gd name="T47" fmla="*/ 79 h 117"/>
                  <a:gd name="T48" fmla="*/ 164 w 199"/>
                  <a:gd name="T49" fmla="*/ 97 h 117"/>
                  <a:gd name="T50" fmla="*/ 162 w 199"/>
                  <a:gd name="T51" fmla="*/ 106 h 117"/>
                  <a:gd name="T52" fmla="*/ 156 w 199"/>
                  <a:gd name="T53" fmla="*/ 115 h 117"/>
                  <a:gd name="T54" fmla="*/ 138 w 199"/>
                  <a:gd name="T55" fmla="*/ 117 h 117"/>
                  <a:gd name="T56" fmla="*/ 134 w 199"/>
                  <a:gd name="T57" fmla="*/ 101 h 117"/>
                  <a:gd name="T58" fmla="*/ 121 w 199"/>
                  <a:gd name="T59" fmla="*/ 98 h 117"/>
                  <a:gd name="T60" fmla="*/ 115 w 199"/>
                  <a:gd name="T61" fmla="*/ 89 h 117"/>
                  <a:gd name="T62" fmla="*/ 103 w 199"/>
                  <a:gd name="T63" fmla="*/ 104 h 117"/>
                  <a:gd name="T64" fmla="*/ 88 w 199"/>
                  <a:gd name="T65" fmla="*/ 104 h 117"/>
                  <a:gd name="T66" fmla="*/ 86 w 199"/>
                  <a:gd name="T67" fmla="*/ 91 h 117"/>
                  <a:gd name="T68" fmla="*/ 79 w 199"/>
                  <a:gd name="T69" fmla="*/ 83 h 117"/>
                  <a:gd name="T70" fmla="*/ 73 w 199"/>
                  <a:gd name="T71" fmla="*/ 75 h 117"/>
                  <a:gd name="T72" fmla="*/ 56 w 199"/>
                  <a:gd name="T73" fmla="*/ 74 h 117"/>
                  <a:gd name="T74" fmla="*/ 39 w 199"/>
                  <a:gd name="T75" fmla="*/ 68 h 117"/>
                  <a:gd name="T76" fmla="*/ 26 w 199"/>
                  <a:gd name="T77" fmla="*/ 79 h 117"/>
                  <a:gd name="T78" fmla="*/ 20 w 199"/>
                  <a:gd name="T79" fmla="*/ 83 h 117"/>
                  <a:gd name="T80" fmla="*/ 8 w 199"/>
                  <a:gd name="T81" fmla="*/ 71 h 117"/>
                  <a:gd name="T82" fmla="*/ 0 w 199"/>
                  <a:gd name="T83" fmla="*/ 65 h 117"/>
                  <a:gd name="T84" fmla="*/ 9 w 199"/>
                  <a:gd name="T85" fmla="*/ 5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9" h="117">
                    <a:moveTo>
                      <a:pt x="9" y="59"/>
                    </a:moveTo>
                    <a:lnTo>
                      <a:pt x="12" y="62"/>
                    </a:lnTo>
                    <a:lnTo>
                      <a:pt x="15" y="62"/>
                    </a:lnTo>
                    <a:lnTo>
                      <a:pt x="26" y="53"/>
                    </a:lnTo>
                    <a:lnTo>
                      <a:pt x="27" y="48"/>
                    </a:lnTo>
                    <a:lnTo>
                      <a:pt x="33" y="50"/>
                    </a:lnTo>
                    <a:lnTo>
                      <a:pt x="36" y="54"/>
                    </a:lnTo>
                    <a:lnTo>
                      <a:pt x="36" y="54"/>
                    </a:lnTo>
                    <a:lnTo>
                      <a:pt x="39" y="53"/>
                    </a:lnTo>
                    <a:lnTo>
                      <a:pt x="44" y="50"/>
                    </a:lnTo>
                    <a:lnTo>
                      <a:pt x="47" y="51"/>
                    </a:lnTo>
                    <a:lnTo>
                      <a:pt x="52" y="47"/>
                    </a:lnTo>
                    <a:lnTo>
                      <a:pt x="56" y="50"/>
                    </a:lnTo>
                    <a:lnTo>
                      <a:pt x="65" y="51"/>
                    </a:lnTo>
                    <a:lnTo>
                      <a:pt x="68" y="56"/>
                    </a:lnTo>
                    <a:lnTo>
                      <a:pt x="85" y="50"/>
                    </a:lnTo>
                    <a:lnTo>
                      <a:pt x="100" y="41"/>
                    </a:lnTo>
                    <a:lnTo>
                      <a:pt x="103" y="25"/>
                    </a:lnTo>
                    <a:lnTo>
                      <a:pt x="106" y="27"/>
                    </a:lnTo>
                    <a:lnTo>
                      <a:pt x="111" y="22"/>
                    </a:lnTo>
                    <a:lnTo>
                      <a:pt x="118" y="31"/>
                    </a:lnTo>
                    <a:lnTo>
                      <a:pt x="127" y="28"/>
                    </a:lnTo>
                    <a:lnTo>
                      <a:pt x="134" y="30"/>
                    </a:lnTo>
                    <a:lnTo>
                      <a:pt x="134" y="19"/>
                    </a:lnTo>
                    <a:lnTo>
                      <a:pt x="138" y="22"/>
                    </a:lnTo>
                    <a:lnTo>
                      <a:pt x="144" y="19"/>
                    </a:lnTo>
                    <a:lnTo>
                      <a:pt x="146" y="16"/>
                    </a:lnTo>
                    <a:lnTo>
                      <a:pt x="153" y="10"/>
                    </a:lnTo>
                    <a:lnTo>
                      <a:pt x="158" y="1"/>
                    </a:lnTo>
                    <a:lnTo>
                      <a:pt x="161" y="0"/>
                    </a:lnTo>
                    <a:lnTo>
                      <a:pt x="164" y="3"/>
                    </a:lnTo>
                    <a:lnTo>
                      <a:pt x="165" y="12"/>
                    </a:lnTo>
                    <a:lnTo>
                      <a:pt x="170" y="15"/>
                    </a:lnTo>
                    <a:lnTo>
                      <a:pt x="174" y="21"/>
                    </a:lnTo>
                    <a:lnTo>
                      <a:pt x="178" y="22"/>
                    </a:lnTo>
                    <a:lnTo>
                      <a:pt x="179" y="31"/>
                    </a:lnTo>
                    <a:lnTo>
                      <a:pt x="171" y="33"/>
                    </a:lnTo>
                    <a:lnTo>
                      <a:pt x="168" y="38"/>
                    </a:lnTo>
                    <a:lnTo>
                      <a:pt x="170" y="42"/>
                    </a:lnTo>
                    <a:lnTo>
                      <a:pt x="194" y="53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82" y="69"/>
                    </a:lnTo>
                    <a:lnTo>
                      <a:pt x="176" y="71"/>
                    </a:lnTo>
                    <a:lnTo>
                      <a:pt x="171" y="65"/>
                    </a:lnTo>
                    <a:lnTo>
                      <a:pt x="167" y="65"/>
                    </a:lnTo>
                    <a:lnTo>
                      <a:pt x="162" y="69"/>
                    </a:lnTo>
                    <a:lnTo>
                      <a:pt x="162" y="79"/>
                    </a:lnTo>
                    <a:lnTo>
                      <a:pt x="165" y="88"/>
                    </a:lnTo>
                    <a:lnTo>
                      <a:pt x="164" y="97"/>
                    </a:lnTo>
                    <a:lnTo>
                      <a:pt x="161" y="95"/>
                    </a:lnTo>
                    <a:lnTo>
                      <a:pt x="162" y="106"/>
                    </a:lnTo>
                    <a:lnTo>
                      <a:pt x="161" y="112"/>
                    </a:lnTo>
                    <a:lnTo>
                      <a:pt x="156" y="115"/>
                    </a:lnTo>
                    <a:lnTo>
                      <a:pt x="152" y="113"/>
                    </a:lnTo>
                    <a:lnTo>
                      <a:pt x="138" y="117"/>
                    </a:lnTo>
                    <a:lnTo>
                      <a:pt x="137" y="104"/>
                    </a:lnTo>
                    <a:lnTo>
                      <a:pt x="134" y="101"/>
                    </a:lnTo>
                    <a:lnTo>
                      <a:pt x="130" y="103"/>
                    </a:lnTo>
                    <a:lnTo>
                      <a:pt x="121" y="98"/>
                    </a:lnTo>
                    <a:lnTo>
                      <a:pt x="121" y="89"/>
                    </a:lnTo>
                    <a:lnTo>
                      <a:pt x="115" y="89"/>
                    </a:lnTo>
                    <a:lnTo>
                      <a:pt x="112" y="98"/>
                    </a:lnTo>
                    <a:lnTo>
                      <a:pt x="103" y="104"/>
                    </a:lnTo>
                    <a:lnTo>
                      <a:pt x="100" y="109"/>
                    </a:lnTo>
                    <a:lnTo>
                      <a:pt x="88" y="104"/>
                    </a:lnTo>
                    <a:lnTo>
                      <a:pt x="82" y="97"/>
                    </a:lnTo>
                    <a:lnTo>
                      <a:pt x="86" y="91"/>
                    </a:lnTo>
                    <a:lnTo>
                      <a:pt x="79" y="86"/>
                    </a:lnTo>
                    <a:lnTo>
                      <a:pt x="79" y="83"/>
                    </a:lnTo>
                    <a:lnTo>
                      <a:pt x="76" y="80"/>
                    </a:lnTo>
                    <a:lnTo>
                      <a:pt x="73" y="75"/>
                    </a:lnTo>
                    <a:lnTo>
                      <a:pt x="70" y="68"/>
                    </a:lnTo>
                    <a:lnTo>
                      <a:pt x="56" y="74"/>
                    </a:lnTo>
                    <a:lnTo>
                      <a:pt x="42" y="72"/>
                    </a:lnTo>
                    <a:lnTo>
                      <a:pt x="39" y="68"/>
                    </a:lnTo>
                    <a:lnTo>
                      <a:pt x="32" y="72"/>
                    </a:lnTo>
                    <a:lnTo>
                      <a:pt x="26" y="79"/>
                    </a:lnTo>
                    <a:lnTo>
                      <a:pt x="21" y="79"/>
                    </a:lnTo>
                    <a:lnTo>
                      <a:pt x="20" y="83"/>
                    </a:lnTo>
                    <a:lnTo>
                      <a:pt x="9" y="69"/>
                    </a:lnTo>
                    <a:lnTo>
                      <a:pt x="8" y="71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3" y="60"/>
                    </a:lnTo>
                    <a:lnTo>
                      <a:pt x="9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8" name="Freeform 4486">
                <a:extLst>
                  <a:ext uri="{FF2B5EF4-FFF2-40B4-BE49-F238E27FC236}">
                    <a16:creationId xmlns:a16="http://schemas.microsoft.com/office/drawing/2014/main" id="{C1A0D9A2-C65C-E531-5E33-A35F0686D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684"/>
                <a:ext cx="86" cy="62"/>
              </a:xfrm>
              <a:custGeom>
                <a:avLst/>
                <a:gdLst>
                  <a:gd name="T0" fmla="*/ 95 w 173"/>
                  <a:gd name="T1" fmla="*/ 6 h 124"/>
                  <a:gd name="T2" fmla="*/ 72 w 173"/>
                  <a:gd name="T3" fmla="*/ 15 h 124"/>
                  <a:gd name="T4" fmla="*/ 68 w 173"/>
                  <a:gd name="T5" fmla="*/ 21 h 124"/>
                  <a:gd name="T6" fmla="*/ 63 w 173"/>
                  <a:gd name="T7" fmla="*/ 21 h 124"/>
                  <a:gd name="T8" fmla="*/ 51 w 173"/>
                  <a:gd name="T9" fmla="*/ 21 h 124"/>
                  <a:gd name="T10" fmla="*/ 36 w 173"/>
                  <a:gd name="T11" fmla="*/ 29 h 124"/>
                  <a:gd name="T12" fmla="*/ 36 w 173"/>
                  <a:gd name="T13" fmla="*/ 21 h 124"/>
                  <a:gd name="T14" fmla="*/ 30 w 173"/>
                  <a:gd name="T15" fmla="*/ 18 h 124"/>
                  <a:gd name="T16" fmla="*/ 27 w 173"/>
                  <a:gd name="T17" fmla="*/ 0 h 124"/>
                  <a:gd name="T18" fmla="*/ 10 w 173"/>
                  <a:gd name="T19" fmla="*/ 27 h 124"/>
                  <a:gd name="T20" fmla="*/ 0 w 173"/>
                  <a:gd name="T21" fmla="*/ 33 h 124"/>
                  <a:gd name="T22" fmla="*/ 3 w 173"/>
                  <a:gd name="T23" fmla="*/ 41 h 124"/>
                  <a:gd name="T24" fmla="*/ 1 w 173"/>
                  <a:gd name="T25" fmla="*/ 51 h 124"/>
                  <a:gd name="T26" fmla="*/ 6 w 173"/>
                  <a:gd name="T27" fmla="*/ 58 h 124"/>
                  <a:gd name="T28" fmla="*/ 18 w 173"/>
                  <a:gd name="T29" fmla="*/ 53 h 124"/>
                  <a:gd name="T30" fmla="*/ 21 w 173"/>
                  <a:gd name="T31" fmla="*/ 61 h 124"/>
                  <a:gd name="T32" fmla="*/ 22 w 173"/>
                  <a:gd name="T33" fmla="*/ 67 h 124"/>
                  <a:gd name="T34" fmla="*/ 24 w 173"/>
                  <a:gd name="T35" fmla="*/ 79 h 124"/>
                  <a:gd name="T36" fmla="*/ 27 w 173"/>
                  <a:gd name="T37" fmla="*/ 86 h 124"/>
                  <a:gd name="T38" fmla="*/ 45 w 173"/>
                  <a:gd name="T39" fmla="*/ 93 h 124"/>
                  <a:gd name="T40" fmla="*/ 45 w 173"/>
                  <a:gd name="T41" fmla="*/ 106 h 124"/>
                  <a:gd name="T42" fmla="*/ 50 w 173"/>
                  <a:gd name="T43" fmla="*/ 118 h 124"/>
                  <a:gd name="T44" fmla="*/ 59 w 173"/>
                  <a:gd name="T45" fmla="*/ 124 h 124"/>
                  <a:gd name="T46" fmla="*/ 85 w 173"/>
                  <a:gd name="T47" fmla="*/ 94 h 124"/>
                  <a:gd name="T48" fmla="*/ 100 w 173"/>
                  <a:gd name="T49" fmla="*/ 99 h 124"/>
                  <a:gd name="T50" fmla="*/ 106 w 173"/>
                  <a:gd name="T51" fmla="*/ 103 h 124"/>
                  <a:gd name="T52" fmla="*/ 115 w 173"/>
                  <a:gd name="T53" fmla="*/ 91 h 124"/>
                  <a:gd name="T54" fmla="*/ 126 w 173"/>
                  <a:gd name="T55" fmla="*/ 85 h 124"/>
                  <a:gd name="T56" fmla="*/ 133 w 173"/>
                  <a:gd name="T57" fmla="*/ 88 h 124"/>
                  <a:gd name="T58" fmla="*/ 157 w 173"/>
                  <a:gd name="T59" fmla="*/ 88 h 124"/>
                  <a:gd name="T60" fmla="*/ 170 w 173"/>
                  <a:gd name="T61" fmla="*/ 96 h 124"/>
                  <a:gd name="T62" fmla="*/ 168 w 173"/>
                  <a:gd name="T63" fmla="*/ 83 h 124"/>
                  <a:gd name="T64" fmla="*/ 168 w 173"/>
                  <a:gd name="T65" fmla="*/ 79 h 124"/>
                  <a:gd name="T66" fmla="*/ 165 w 173"/>
                  <a:gd name="T67" fmla="*/ 67 h 124"/>
                  <a:gd name="T68" fmla="*/ 165 w 173"/>
                  <a:gd name="T69" fmla="*/ 58 h 124"/>
                  <a:gd name="T70" fmla="*/ 171 w 173"/>
                  <a:gd name="T71" fmla="*/ 45 h 124"/>
                  <a:gd name="T72" fmla="*/ 157 w 173"/>
                  <a:gd name="T73" fmla="*/ 50 h 124"/>
                  <a:gd name="T74" fmla="*/ 156 w 173"/>
                  <a:gd name="T75" fmla="*/ 41 h 124"/>
                  <a:gd name="T76" fmla="*/ 148 w 173"/>
                  <a:gd name="T77" fmla="*/ 39 h 124"/>
                  <a:gd name="T78" fmla="*/ 139 w 173"/>
                  <a:gd name="T79" fmla="*/ 36 h 124"/>
                  <a:gd name="T80" fmla="*/ 138 w 173"/>
                  <a:gd name="T81" fmla="*/ 32 h 124"/>
                  <a:gd name="T82" fmla="*/ 133 w 173"/>
                  <a:gd name="T83" fmla="*/ 18 h 124"/>
                  <a:gd name="T84" fmla="*/ 106 w 173"/>
                  <a:gd name="T85" fmla="*/ 7 h 124"/>
                  <a:gd name="T86" fmla="*/ 97 w 173"/>
                  <a:gd name="T87" fmla="*/ 7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3" h="124">
                    <a:moveTo>
                      <a:pt x="97" y="7"/>
                    </a:moveTo>
                    <a:lnTo>
                      <a:pt x="95" y="6"/>
                    </a:lnTo>
                    <a:lnTo>
                      <a:pt x="89" y="10"/>
                    </a:lnTo>
                    <a:lnTo>
                      <a:pt x="72" y="15"/>
                    </a:lnTo>
                    <a:lnTo>
                      <a:pt x="69" y="17"/>
                    </a:lnTo>
                    <a:lnTo>
                      <a:pt x="68" y="21"/>
                    </a:lnTo>
                    <a:lnTo>
                      <a:pt x="60" y="29"/>
                    </a:lnTo>
                    <a:lnTo>
                      <a:pt x="63" y="21"/>
                    </a:lnTo>
                    <a:lnTo>
                      <a:pt x="56" y="20"/>
                    </a:lnTo>
                    <a:lnTo>
                      <a:pt x="51" y="21"/>
                    </a:lnTo>
                    <a:lnTo>
                      <a:pt x="41" y="29"/>
                    </a:lnTo>
                    <a:lnTo>
                      <a:pt x="36" y="29"/>
                    </a:lnTo>
                    <a:lnTo>
                      <a:pt x="31" y="27"/>
                    </a:lnTo>
                    <a:lnTo>
                      <a:pt x="36" y="21"/>
                    </a:lnTo>
                    <a:lnTo>
                      <a:pt x="34" y="15"/>
                    </a:lnTo>
                    <a:lnTo>
                      <a:pt x="30" y="18"/>
                    </a:lnTo>
                    <a:lnTo>
                      <a:pt x="22" y="7"/>
                    </a:lnTo>
                    <a:lnTo>
                      <a:pt x="27" y="0"/>
                    </a:lnTo>
                    <a:lnTo>
                      <a:pt x="22" y="1"/>
                    </a:lnTo>
                    <a:lnTo>
                      <a:pt x="10" y="27"/>
                    </a:lnTo>
                    <a:lnTo>
                      <a:pt x="0" y="24"/>
                    </a:lnTo>
                    <a:lnTo>
                      <a:pt x="0" y="33"/>
                    </a:lnTo>
                    <a:lnTo>
                      <a:pt x="3" y="35"/>
                    </a:lnTo>
                    <a:lnTo>
                      <a:pt x="3" y="41"/>
                    </a:lnTo>
                    <a:lnTo>
                      <a:pt x="9" y="44"/>
                    </a:lnTo>
                    <a:lnTo>
                      <a:pt x="1" y="51"/>
                    </a:lnTo>
                    <a:lnTo>
                      <a:pt x="1" y="56"/>
                    </a:lnTo>
                    <a:lnTo>
                      <a:pt x="6" y="58"/>
                    </a:lnTo>
                    <a:lnTo>
                      <a:pt x="12" y="55"/>
                    </a:lnTo>
                    <a:lnTo>
                      <a:pt x="18" y="53"/>
                    </a:lnTo>
                    <a:lnTo>
                      <a:pt x="18" y="55"/>
                    </a:lnTo>
                    <a:lnTo>
                      <a:pt x="21" y="61"/>
                    </a:lnTo>
                    <a:lnTo>
                      <a:pt x="18" y="64"/>
                    </a:lnTo>
                    <a:lnTo>
                      <a:pt x="22" y="67"/>
                    </a:lnTo>
                    <a:lnTo>
                      <a:pt x="28" y="73"/>
                    </a:lnTo>
                    <a:lnTo>
                      <a:pt x="24" y="79"/>
                    </a:lnTo>
                    <a:lnTo>
                      <a:pt x="24" y="86"/>
                    </a:lnTo>
                    <a:lnTo>
                      <a:pt x="27" y="86"/>
                    </a:lnTo>
                    <a:lnTo>
                      <a:pt x="28" y="94"/>
                    </a:lnTo>
                    <a:lnTo>
                      <a:pt x="45" y="93"/>
                    </a:lnTo>
                    <a:lnTo>
                      <a:pt x="42" y="102"/>
                    </a:lnTo>
                    <a:lnTo>
                      <a:pt x="45" y="106"/>
                    </a:lnTo>
                    <a:lnTo>
                      <a:pt x="45" y="114"/>
                    </a:lnTo>
                    <a:lnTo>
                      <a:pt x="50" y="118"/>
                    </a:lnTo>
                    <a:lnTo>
                      <a:pt x="53" y="123"/>
                    </a:lnTo>
                    <a:lnTo>
                      <a:pt x="59" y="124"/>
                    </a:lnTo>
                    <a:lnTo>
                      <a:pt x="65" y="109"/>
                    </a:lnTo>
                    <a:lnTo>
                      <a:pt x="85" y="94"/>
                    </a:lnTo>
                    <a:lnTo>
                      <a:pt x="89" y="99"/>
                    </a:lnTo>
                    <a:lnTo>
                      <a:pt x="100" y="99"/>
                    </a:lnTo>
                    <a:lnTo>
                      <a:pt x="101" y="103"/>
                    </a:lnTo>
                    <a:lnTo>
                      <a:pt x="106" y="103"/>
                    </a:lnTo>
                    <a:lnTo>
                      <a:pt x="112" y="97"/>
                    </a:lnTo>
                    <a:lnTo>
                      <a:pt x="115" y="91"/>
                    </a:lnTo>
                    <a:lnTo>
                      <a:pt x="118" y="88"/>
                    </a:lnTo>
                    <a:lnTo>
                      <a:pt x="126" y="85"/>
                    </a:lnTo>
                    <a:lnTo>
                      <a:pt x="132" y="89"/>
                    </a:lnTo>
                    <a:lnTo>
                      <a:pt x="133" y="88"/>
                    </a:lnTo>
                    <a:lnTo>
                      <a:pt x="151" y="85"/>
                    </a:lnTo>
                    <a:lnTo>
                      <a:pt x="157" y="88"/>
                    </a:lnTo>
                    <a:lnTo>
                      <a:pt x="159" y="96"/>
                    </a:lnTo>
                    <a:lnTo>
                      <a:pt x="170" y="96"/>
                    </a:lnTo>
                    <a:lnTo>
                      <a:pt x="173" y="88"/>
                    </a:lnTo>
                    <a:lnTo>
                      <a:pt x="168" y="83"/>
                    </a:lnTo>
                    <a:lnTo>
                      <a:pt x="168" y="80"/>
                    </a:lnTo>
                    <a:lnTo>
                      <a:pt x="168" y="79"/>
                    </a:lnTo>
                    <a:lnTo>
                      <a:pt x="168" y="71"/>
                    </a:lnTo>
                    <a:lnTo>
                      <a:pt x="165" y="67"/>
                    </a:lnTo>
                    <a:lnTo>
                      <a:pt x="166" y="62"/>
                    </a:lnTo>
                    <a:lnTo>
                      <a:pt x="165" y="58"/>
                    </a:lnTo>
                    <a:lnTo>
                      <a:pt x="170" y="51"/>
                    </a:lnTo>
                    <a:lnTo>
                      <a:pt x="171" y="45"/>
                    </a:lnTo>
                    <a:lnTo>
                      <a:pt x="163" y="44"/>
                    </a:lnTo>
                    <a:lnTo>
                      <a:pt x="157" y="50"/>
                    </a:lnTo>
                    <a:lnTo>
                      <a:pt x="157" y="44"/>
                    </a:lnTo>
                    <a:lnTo>
                      <a:pt x="156" y="41"/>
                    </a:lnTo>
                    <a:lnTo>
                      <a:pt x="148" y="45"/>
                    </a:lnTo>
                    <a:lnTo>
                      <a:pt x="148" y="39"/>
                    </a:lnTo>
                    <a:lnTo>
                      <a:pt x="145" y="36"/>
                    </a:lnTo>
                    <a:lnTo>
                      <a:pt x="139" y="36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27"/>
                    </a:lnTo>
                    <a:lnTo>
                      <a:pt x="133" y="18"/>
                    </a:lnTo>
                    <a:lnTo>
                      <a:pt x="129" y="18"/>
                    </a:lnTo>
                    <a:lnTo>
                      <a:pt x="106" y="7"/>
                    </a:lnTo>
                    <a:lnTo>
                      <a:pt x="104" y="3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9" name="Freeform 4487">
                <a:extLst>
                  <a:ext uri="{FF2B5EF4-FFF2-40B4-BE49-F238E27FC236}">
                    <a16:creationId xmlns:a16="http://schemas.microsoft.com/office/drawing/2014/main" id="{DDFA00A9-366A-8B0C-2242-39A3F17B6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684"/>
                <a:ext cx="86" cy="62"/>
              </a:xfrm>
              <a:custGeom>
                <a:avLst/>
                <a:gdLst>
                  <a:gd name="T0" fmla="*/ 104 w 173"/>
                  <a:gd name="T1" fmla="*/ 3 h 124"/>
                  <a:gd name="T2" fmla="*/ 129 w 173"/>
                  <a:gd name="T3" fmla="*/ 18 h 124"/>
                  <a:gd name="T4" fmla="*/ 141 w 173"/>
                  <a:gd name="T5" fmla="*/ 27 h 124"/>
                  <a:gd name="T6" fmla="*/ 136 w 173"/>
                  <a:gd name="T7" fmla="*/ 33 h 124"/>
                  <a:gd name="T8" fmla="*/ 145 w 173"/>
                  <a:gd name="T9" fmla="*/ 36 h 124"/>
                  <a:gd name="T10" fmla="*/ 148 w 173"/>
                  <a:gd name="T11" fmla="*/ 45 h 124"/>
                  <a:gd name="T12" fmla="*/ 157 w 173"/>
                  <a:gd name="T13" fmla="*/ 44 h 124"/>
                  <a:gd name="T14" fmla="*/ 163 w 173"/>
                  <a:gd name="T15" fmla="*/ 44 h 124"/>
                  <a:gd name="T16" fmla="*/ 170 w 173"/>
                  <a:gd name="T17" fmla="*/ 51 h 124"/>
                  <a:gd name="T18" fmla="*/ 166 w 173"/>
                  <a:gd name="T19" fmla="*/ 62 h 124"/>
                  <a:gd name="T20" fmla="*/ 168 w 173"/>
                  <a:gd name="T21" fmla="*/ 71 h 124"/>
                  <a:gd name="T22" fmla="*/ 168 w 173"/>
                  <a:gd name="T23" fmla="*/ 80 h 124"/>
                  <a:gd name="T24" fmla="*/ 173 w 173"/>
                  <a:gd name="T25" fmla="*/ 88 h 124"/>
                  <a:gd name="T26" fmla="*/ 159 w 173"/>
                  <a:gd name="T27" fmla="*/ 96 h 124"/>
                  <a:gd name="T28" fmla="*/ 151 w 173"/>
                  <a:gd name="T29" fmla="*/ 85 h 124"/>
                  <a:gd name="T30" fmla="*/ 132 w 173"/>
                  <a:gd name="T31" fmla="*/ 89 h 124"/>
                  <a:gd name="T32" fmla="*/ 118 w 173"/>
                  <a:gd name="T33" fmla="*/ 88 h 124"/>
                  <a:gd name="T34" fmla="*/ 112 w 173"/>
                  <a:gd name="T35" fmla="*/ 97 h 124"/>
                  <a:gd name="T36" fmla="*/ 101 w 173"/>
                  <a:gd name="T37" fmla="*/ 103 h 124"/>
                  <a:gd name="T38" fmla="*/ 89 w 173"/>
                  <a:gd name="T39" fmla="*/ 99 h 124"/>
                  <a:gd name="T40" fmla="*/ 65 w 173"/>
                  <a:gd name="T41" fmla="*/ 109 h 124"/>
                  <a:gd name="T42" fmla="*/ 53 w 173"/>
                  <a:gd name="T43" fmla="*/ 123 h 124"/>
                  <a:gd name="T44" fmla="*/ 45 w 173"/>
                  <a:gd name="T45" fmla="*/ 114 h 124"/>
                  <a:gd name="T46" fmla="*/ 42 w 173"/>
                  <a:gd name="T47" fmla="*/ 102 h 124"/>
                  <a:gd name="T48" fmla="*/ 28 w 173"/>
                  <a:gd name="T49" fmla="*/ 94 h 124"/>
                  <a:gd name="T50" fmla="*/ 24 w 173"/>
                  <a:gd name="T51" fmla="*/ 86 h 124"/>
                  <a:gd name="T52" fmla="*/ 28 w 173"/>
                  <a:gd name="T53" fmla="*/ 73 h 124"/>
                  <a:gd name="T54" fmla="*/ 18 w 173"/>
                  <a:gd name="T55" fmla="*/ 64 h 124"/>
                  <a:gd name="T56" fmla="*/ 18 w 173"/>
                  <a:gd name="T57" fmla="*/ 55 h 124"/>
                  <a:gd name="T58" fmla="*/ 12 w 173"/>
                  <a:gd name="T59" fmla="*/ 55 h 124"/>
                  <a:gd name="T60" fmla="*/ 1 w 173"/>
                  <a:gd name="T61" fmla="*/ 56 h 124"/>
                  <a:gd name="T62" fmla="*/ 9 w 173"/>
                  <a:gd name="T63" fmla="*/ 44 h 124"/>
                  <a:gd name="T64" fmla="*/ 3 w 173"/>
                  <a:gd name="T65" fmla="*/ 35 h 124"/>
                  <a:gd name="T66" fmla="*/ 0 w 173"/>
                  <a:gd name="T67" fmla="*/ 24 h 124"/>
                  <a:gd name="T68" fmla="*/ 22 w 173"/>
                  <a:gd name="T69" fmla="*/ 1 h 124"/>
                  <a:gd name="T70" fmla="*/ 22 w 173"/>
                  <a:gd name="T71" fmla="*/ 7 h 124"/>
                  <a:gd name="T72" fmla="*/ 34 w 173"/>
                  <a:gd name="T73" fmla="*/ 15 h 124"/>
                  <a:gd name="T74" fmla="*/ 31 w 173"/>
                  <a:gd name="T75" fmla="*/ 27 h 124"/>
                  <a:gd name="T76" fmla="*/ 41 w 173"/>
                  <a:gd name="T77" fmla="*/ 29 h 124"/>
                  <a:gd name="T78" fmla="*/ 56 w 173"/>
                  <a:gd name="T79" fmla="*/ 20 h 124"/>
                  <a:gd name="T80" fmla="*/ 60 w 173"/>
                  <a:gd name="T81" fmla="*/ 29 h 124"/>
                  <a:gd name="T82" fmla="*/ 69 w 173"/>
                  <a:gd name="T83" fmla="*/ 17 h 124"/>
                  <a:gd name="T84" fmla="*/ 89 w 173"/>
                  <a:gd name="T85" fmla="*/ 10 h 124"/>
                  <a:gd name="T86" fmla="*/ 97 w 173"/>
                  <a:gd name="T87" fmla="*/ 7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3" h="124">
                    <a:moveTo>
                      <a:pt x="97" y="7"/>
                    </a:moveTo>
                    <a:lnTo>
                      <a:pt x="104" y="3"/>
                    </a:lnTo>
                    <a:lnTo>
                      <a:pt x="106" y="7"/>
                    </a:lnTo>
                    <a:lnTo>
                      <a:pt x="129" y="18"/>
                    </a:lnTo>
                    <a:lnTo>
                      <a:pt x="133" y="18"/>
                    </a:lnTo>
                    <a:lnTo>
                      <a:pt x="141" y="27"/>
                    </a:lnTo>
                    <a:lnTo>
                      <a:pt x="138" y="32"/>
                    </a:lnTo>
                    <a:lnTo>
                      <a:pt x="136" y="33"/>
                    </a:lnTo>
                    <a:lnTo>
                      <a:pt x="139" y="36"/>
                    </a:lnTo>
                    <a:lnTo>
                      <a:pt x="145" y="36"/>
                    </a:lnTo>
                    <a:lnTo>
                      <a:pt x="148" y="39"/>
                    </a:lnTo>
                    <a:lnTo>
                      <a:pt x="148" y="45"/>
                    </a:lnTo>
                    <a:lnTo>
                      <a:pt x="156" y="41"/>
                    </a:lnTo>
                    <a:lnTo>
                      <a:pt x="157" y="44"/>
                    </a:lnTo>
                    <a:lnTo>
                      <a:pt x="157" y="50"/>
                    </a:lnTo>
                    <a:lnTo>
                      <a:pt x="163" y="44"/>
                    </a:lnTo>
                    <a:lnTo>
                      <a:pt x="171" y="45"/>
                    </a:lnTo>
                    <a:lnTo>
                      <a:pt x="170" y="51"/>
                    </a:lnTo>
                    <a:lnTo>
                      <a:pt x="165" y="58"/>
                    </a:lnTo>
                    <a:lnTo>
                      <a:pt x="166" y="62"/>
                    </a:lnTo>
                    <a:lnTo>
                      <a:pt x="165" y="67"/>
                    </a:lnTo>
                    <a:lnTo>
                      <a:pt x="168" y="71"/>
                    </a:lnTo>
                    <a:lnTo>
                      <a:pt x="168" y="79"/>
                    </a:lnTo>
                    <a:lnTo>
                      <a:pt x="168" y="80"/>
                    </a:lnTo>
                    <a:lnTo>
                      <a:pt x="168" y="83"/>
                    </a:lnTo>
                    <a:lnTo>
                      <a:pt x="173" y="88"/>
                    </a:lnTo>
                    <a:lnTo>
                      <a:pt x="170" y="96"/>
                    </a:lnTo>
                    <a:lnTo>
                      <a:pt x="159" y="96"/>
                    </a:lnTo>
                    <a:lnTo>
                      <a:pt x="157" y="88"/>
                    </a:lnTo>
                    <a:lnTo>
                      <a:pt x="151" y="85"/>
                    </a:lnTo>
                    <a:lnTo>
                      <a:pt x="133" y="88"/>
                    </a:lnTo>
                    <a:lnTo>
                      <a:pt x="132" y="89"/>
                    </a:lnTo>
                    <a:lnTo>
                      <a:pt x="126" y="85"/>
                    </a:lnTo>
                    <a:lnTo>
                      <a:pt x="118" y="88"/>
                    </a:lnTo>
                    <a:lnTo>
                      <a:pt x="115" y="91"/>
                    </a:lnTo>
                    <a:lnTo>
                      <a:pt x="112" y="97"/>
                    </a:lnTo>
                    <a:lnTo>
                      <a:pt x="106" y="103"/>
                    </a:lnTo>
                    <a:lnTo>
                      <a:pt x="101" y="103"/>
                    </a:lnTo>
                    <a:lnTo>
                      <a:pt x="100" y="99"/>
                    </a:lnTo>
                    <a:lnTo>
                      <a:pt x="89" y="99"/>
                    </a:lnTo>
                    <a:lnTo>
                      <a:pt x="85" y="94"/>
                    </a:lnTo>
                    <a:lnTo>
                      <a:pt x="65" y="109"/>
                    </a:lnTo>
                    <a:lnTo>
                      <a:pt x="59" y="124"/>
                    </a:lnTo>
                    <a:lnTo>
                      <a:pt x="53" y="123"/>
                    </a:lnTo>
                    <a:lnTo>
                      <a:pt x="50" y="118"/>
                    </a:lnTo>
                    <a:lnTo>
                      <a:pt x="45" y="114"/>
                    </a:lnTo>
                    <a:lnTo>
                      <a:pt x="45" y="106"/>
                    </a:lnTo>
                    <a:lnTo>
                      <a:pt x="42" y="102"/>
                    </a:lnTo>
                    <a:lnTo>
                      <a:pt x="45" y="93"/>
                    </a:lnTo>
                    <a:lnTo>
                      <a:pt x="28" y="94"/>
                    </a:lnTo>
                    <a:lnTo>
                      <a:pt x="27" y="86"/>
                    </a:lnTo>
                    <a:lnTo>
                      <a:pt x="24" y="86"/>
                    </a:lnTo>
                    <a:lnTo>
                      <a:pt x="24" y="79"/>
                    </a:lnTo>
                    <a:lnTo>
                      <a:pt x="28" y="73"/>
                    </a:lnTo>
                    <a:lnTo>
                      <a:pt x="22" y="67"/>
                    </a:lnTo>
                    <a:lnTo>
                      <a:pt x="18" y="64"/>
                    </a:lnTo>
                    <a:lnTo>
                      <a:pt x="21" y="61"/>
                    </a:lnTo>
                    <a:lnTo>
                      <a:pt x="18" y="55"/>
                    </a:lnTo>
                    <a:lnTo>
                      <a:pt x="18" y="53"/>
                    </a:lnTo>
                    <a:lnTo>
                      <a:pt x="12" y="55"/>
                    </a:lnTo>
                    <a:lnTo>
                      <a:pt x="6" y="58"/>
                    </a:lnTo>
                    <a:lnTo>
                      <a:pt x="1" y="56"/>
                    </a:lnTo>
                    <a:lnTo>
                      <a:pt x="1" y="51"/>
                    </a:lnTo>
                    <a:lnTo>
                      <a:pt x="9" y="44"/>
                    </a:lnTo>
                    <a:lnTo>
                      <a:pt x="3" y="41"/>
                    </a:lnTo>
                    <a:lnTo>
                      <a:pt x="3" y="35"/>
                    </a:lnTo>
                    <a:lnTo>
                      <a:pt x="0" y="33"/>
                    </a:lnTo>
                    <a:lnTo>
                      <a:pt x="0" y="24"/>
                    </a:lnTo>
                    <a:lnTo>
                      <a:pt x="10" y="27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22" y="7"/>
                    </a:lnTo>
                    <a:lnTo>
                      <a:pt x="30" y="18"/>
                    </a:lnTo>
                    <a:lnTo>
                      <a:pt x="34" y="15"/>
                    </a:lnTo>
                    <a:lnTo>
                      <a:pt x="36" y="21"/>
                    </a:lnTo>
                    <a:lnTo>
                      <a:pt x="31" y="27"/>
                    </a:lnTo>
                    <a:lnTo>
                      <a:pt x="36" y="29"/>
                    </a:lnTo>
                    <a:lnTo>
                      <a:pt x="41" y="29"/>
                    </a:lnTo>
                    <a:lnTo>
                      <a:pt x="51" y="21"/>
                    </a:lnTo>
                    <a:lnTo>
                      <a:pt x="56" y="20"/>
                    </a:lnTo>
                    <a:lnTo>
                      <a:pt x="63" y="21"/>
                    </a:lnTo>
                    <a:lnTo>
                      <a:pt x="60" y="29"/>
                    </a:lnTo>
                    <a:lnTo>
                      <a:pt x="68" y="21"/>
                    </a:lnTo>
                    <a:lnTo>
                      <a:pt x="69" y="17"/>
                    </a:lnTo>
                    <a:lnTo>
                      <a:pt x="72" y="15"/>
                    </a:lnTo>
                    <a:lnTo>
                      <a:pt x="89" y="10"/>
                    </a:lnTo>
                    <a:lnTo>
                      <a:pt x="95" y="6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0" name="Freeform 4488">
                <a:extLst>
                  <a:ext uri="{FF2B5EF4-FFF2-40B4-BE49-F238E27FC236}">
                    <a16:creationId xmlns:a16="http://schemas.microsoft.com/office/drawing/2014/main" id="{F80872B7-9DFD-9C30-B38A-CE29F7A4B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684"/>
                <a:ext cx="86" cy="62"/>
              </a:xfrm>
              <a:custGeom>
                <a:avLst/>
                <a:gdLst>
                  <a:gd name="T0" fmla="*/ 104 w 173"/>
                  <a:gd name="T1" fmla="*/ 3 h 124"/>
                  <a:gd name="T2" fmla="*/ 129 w 173"/>
                  <a:gd name="T3" fmla="*/ 18 h 124"/>
                  <a:gd name="T4" fmla="*/ 141 w 173"/>
                  <a:gd name="T5" fmla="*/ 27 h 124"/>
                  <a:gd name="T6" fmla="*/ 136 w 173"/>
                  <a:gd name="T7" fmla="*/ 33 h 124"/>
                  <a:gd name="T8" fmla="*/ 145 w 173"/>
                  <a:gd name="T9" fmla="*/ 36 h 124"/>
                  <a:gd name="T10" fmla="*/ 148 w 173"/>
                  <a:gd name="T11" fmla="*/ 45 h 124"/>
                  <a:gd name="T12" fmla="*/ 157 w 173"/>
                  <a:gd name="T13" fmla="*/ 44 h 124"/>
                  <a:gd name="T14" fmla="*/ 163 w 173"/>
                  <a:gd name="T15" fmla="*/ 44 h 124"/>
                  <a:gd name="T16" fmla="*/ 170 w 173"/>
                  <a:gd name="T17" fmla="*/ 51 h 124"/>
                  <a:gd name="T18" fmla="*/ 166 w 173"/>
                  <a:gd name="T19" fmla="*/ 62 h 124"/>
                  <a:gd name="T20" fmla="*/ 168 w 173"/>
                  <a:gd name="T21" fmla="*/ 71 h 124"/>
                  <a:gd name="T22" fmla="*/ 168 w 173"/>
                  <a:gd name="T23" fmla="*/ 80 h 124"/>
                  <a:gd name="T24" fmla="*/ 173 w 173"/>
                  <a:gd name="T25" fmla="*/ 88 h 124"/>
                  <a:gd name="T26" fmla="*/ 159 w 173"/>
                  <a:gd name="T27" fmla="*/ 96 h 124"/>
                  <a:gd name="T28" fmla="*/ 151 w 173"/>
                  <a:gd name="T29" fmla="*/ 85 h 124"/>
                  <a:gd name="T30" fmla="*/ 132 w 173"/>
                  <a:gd name="T31" fmla="*/ 89 h 124"/>
                  <a:gd name="T32" fmla="*/ 118 w 173"/>
                  <a:gd name="T33" fmla="*/ 88 h 124"/>
                  <a:gd name="T34" fmla="*/ 112 w 173"/>
                  <a:gd name="T35" fmla="*/ 97 h 124"/>
                  <a:gd name="T36" fmla="*/ 101 w 173"/>
                  <a:gd name="T37" fmla="*/ 103 h 124"/>
                  <a:gd name="T38" fmla="*/ 89 w 173"/>
                  <a:gd name="T39" fmla="*/ 99 h 124"/>
                  <a:gd name="T40" fmla="*/ 65 w 173"/>
                  <a:gd name="T41" fmla="*/ 109 h 124"/>
                  <a:gd name="T42" fmla="*/ 53 w 173"/>
                  <a:gd name="T43" fmla="*/ 123 h 124"/>
                  <a:gd name="T44" fmla="*/ 45 w 173"/>
                  <a:gd name="T45" fmla="*/ 114 h 124"/>
                  <a:gd name="T46" fmla="*/ 42 w 173"/>
                  <a:gd name="T47" fmla="*/ 102 h 124"/>
                  <a:gd name="T48" fmla="*/ 28 w 173"/>
                  <a:gd name="T49" fmla="*/ 94 h 124"/>
                  <a:gd name="T50" fmla="*/ 24 w 173"/>
                  <a:gd name="T51" fmla="*/ 86 h 124"/>
                  <a:gd name="T52" fmla="*/ 28 w 173"/>
                  <a:gd name="T53" fmla="*/ 73 h 124"/>
                  <a:gd name="T54" fmla="*/ 18 w 173"/>
                  <a:gd name="T55" fmla="*/ 64 h 124"/>
                  <a:gd name="T56" fmla="*/ 18 w 173"/>
                  <a:gd name="T57" fmla="*/ 55 h 124"/>
                  <a:gd name="T58" fmla="*/ 12 w 173"/>
                  <a:gd name="T59" fmla="*/ 55 h 124"/>
                  <a:gd name="T60" fmla="*/ 1 w 173"/>
                  <a:gd name="T61" fmla="*/ 56 h 124"/>
                  <a:gd name="T62" fmla="*/ 9 w 173"/>
                  <a:gd name="T63" fmla="*/ 44 h 124"/>
                  <a:gd name="T64" fmla="*/ 3 w 173"/>
                  <a:gd name="T65" fmla="*/ 35 h 124"/>
                  <a:gd name="T66" fmla="*/ 0 w 173"/>
                  <a:gd name="T67" fmla="*/ 24 h 124"/>
                  <a:gd name="T68" fmla="*/ 22 w 173"/>
                  <a:gd name="T69" fmla="*/ 1 h 124"/>
                  <a:gd name="T70" fmla="*/ 22 w 173"/>
                  <a:gd name="T71" fmla="*/ 7 h 124"/>
                  <a:gd name="T72" fmla="*/ 34 w 173"/>
                  <a:gd name="T73" fmla="*/ 15 h 124"/>
                  <a:gd name="T74" fmla="*/ 31 w 173"/>
                  <a:gd name="T75" fmla="*/ 27 h 124"/>
                  <a:gd name="T76" fmla="*/ 41 w 173"/>
                  <a:gd name="T77" fmla="*/ 29 h 124"/>
                  <a:gd name="T78" fmla="*/ 56 w 173"/>
                  <a:gd name="T79" fmla="*/ 20 h 124"/>
                  <a:gd name="T80" fmla="*/ 60 w 173"/>
                  <a:gd name="T81" fmla="*/ 29 h 124"/>
                  <a:gd name="T82" fmla="*/ 69 w 173"/>
                  <a:gd name="T83" fmla="*/ 17 h 124"/>
                  <a:gd name="T84" fmla="*/ 89 w 173"/>
                  <a:gd name="T85" fmla="*/ 10 h 124"/>
                  <a:gd name="T86" fmla="*/ 97 w 173"/>
                  <a:gd name="T87" fmla="*/ 7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3" h="124">
                    <a:moveTo>
                      <a:pt x="97" y="7"/>
                    </a:moveTo>
                    <a:lnTo>
                      <a:pt x="104" y="3"/>
                    </a:lnTo>
                    <a:lnTo>
                      <a:pt x="106" y="7"/>
                    </a:lnTo>
                    <a:lnTo>
                      <a:pt x="129" y="18"/>
                    </a:lnTo>
                    <a:lnTo>
                      <a:pt x="133" y="18"/>
                    </a:lnTo>
                    <a:lnTo>
                      <a:pt x="141" y="27"/>
                    </a:lnTo>
                    <a:lnTo>
                      <a:pt x="138" y="32"/>
                    </a:lnTo>
                    <a:lnTo>
                      <a:pt x="136" y="33"/>
                    </a:lnTo>
                    <a:lnTo>
                      <a:pt x="139" y="36"/>
                    </a:lnTo>
                    <a:lnTo>
                      <a:pt x="145" y="36"/>
                    </a:lnTo>
                    <a:lnTo>
                      <a:pt x="148" y="39"/>
                    </a:lnTo>
                    <a:lnTo>
                      <a:pt x="148" y="45"/>
                    </a:lnTo>
                    <a:lnTo>
                      <a:pt x="156" y="41"/>
                    </a:lnTo>
                    <a:lnTo>
                      <a:pt x="157" y="44"/>
                    </a:lnTo>
                    <a:lnTo>
                      <a:pt x="157" y="50"/>
                    </a:lnTo>
                    <a:lnTo>
                      <a:pt x="163" y="44"/>
                    </a:lnTo>
                    <a:lnTo>
                      <a:pt x="171" y="45"/>
                    </a:lnTo>
                    <a:lnTo>
                      <a:pt x="170" y="51"/>
                    </a:lnTo>
                    <a:lnTo>
                      <a:pt x="165" y="58"/>
                    </a:lnTo>
                    <a:lnTo>
                      <a:pt x="166" y="62"/>
                    </a:lnTo>
                    <a:lnTo>
                      <a:pt x="165" y="67"/>
                    </a:lnTo>
                    <a:lnTo>
                      <a:pt x="168" y="71"/>
                    </a:lnTo>
                    <a:lnTo>
                      <a:pt x="168" y="79"/>
                    </a:lnTo>
                    <a:lnTo>
                      <a:pt x="168" y="80"/>
                    </a:lnTo>
                    <a:lnTo>
                      <a:pt x="168" y="83"/>
                    </a:lnTo>
                    <a:lnTo>
                      <a:pt x="173" y="88"/>
                    </a:lnTo>
                    <a:lnTo>
                      <a:pt x="170" y="96"/>
                    </a:lnTo>
                    <a:lnTo>
                      <a:pt x="159" y="96"/>
                    </a:lnTo>
                    <a:lnTo>
                      <a:pt x="157" y="88"/>
                    </a:lnTo>
                    <a:lnTo>
                      <a:pt x="151" y="85"/>
                    </a:lnTo>
                    <a:lnTo>
                      <a:pt x="133" y="88"/>
                    </a:lnTo>
                    <a:lnTo>
                      <a:pt x="132" y="89"/>
                    </a:lnTo>
                    <a:lnTo>
                      <a:pt x="126" y="85"/>
                    </a:lnTo>
                    <a:lnTo>
                      <a:pt x="118" y="88"/>
                    </a:lnTo>
                    <a:lnTo>
                      <a:pt x="115" y="91"/>
                    </a:lnTo>
                    <a:lnTo>
                      <a:pt x="112" y="97"/>
                    </a:lnTo>
                    <a:lnTo>
                      <a:pt x="106" y="103"/>
                    </a:lnTo>
                    <a:lnTo>
                      <a:pt x="101" y="103"/>
                    </a:lnTo>
                    <a:lnTo>
                      <a:pt x="100" y="99"/>
                    </a:lnTo>
                    <a:lnTo>
                      <a:pt x="89" y="99"/>
                    </a:lnTo>
                    <a:lnTo>
                      <a:pt x="85" y="94"/>
                    </a:lnTo>
                    <a:lnTo>
                      <a:pt x="65" y="109"/>
                    </a:lnTo>
                    <a:lnTo>
                      <a:pt x="59" y="124"/>
                    </a:lnTo>
                    <a:lnTo>
                      <a:pt x="53" y="123"/>
                    </a:lnTo>
                    <a:lnTo>
                      <a:pt x="50" y="118"/>
                    </a:lnTo>
                    <a:lnTo>
                      <a:pt x="45" y="114"/>
                    </a:lnTo>
                    <a:lnTo>
                      <a:pt x="45" y="106"/>
                    </a:lnTo>
                    <a:lnTo>
                      <a:pt x="42" y="102"/>
                    </a:lnTo>
                    <a:lnTo>
                      <a:pt x="45" y="93"/>
                    </a:lnTo>
                    <a:lnTo>
                      <a:pt x="28" y="94"/>
                    </a:lnTo>
                    <a:lnTo>
                      <a:pt x="27" y="86"/>
                    </a:lnTo>
                    <a:lnTo>
                      <a:pt x="24" y="86"/>
                    </a:lnTo>
                    <a:lnTo>
                      <a:pt x="24" y="79"/>
                    </a:lnTo>
                    <a:lnTo>
                      <a:pt x="28" y="73"/>
                    </a:lnTo>
                    <a:lnTo>
                      <a:pt x="22" y="67"/>
                    </a:lnTo>
                    <a:lnTo>
                      <a:pt x="18" y="64"/>
                    </a:lnTo>
                    <a:lnTo>
                      <a:pt x="21" y="61"/>
                    </a:lnTo>
                    <a:lnTo>
                      <a:pt x="18" y="55"/>
                    </a:lnTo>
                    <a:lnTo>
                      <a:pt x="18" y="53"/>
                    </a:lnTo>
                    <a:lnTo>
                      <a:pt x="12" y="55"/>
                    </a:lnTo>
                    <a:lnTo>
                      <a:pt x="6" y="58"/>
                    </a:lnTo>
                    <a:lnTo>
                      <a:pt x="1" y="56"/>
                    </a:lnTo>
                    <a:lnTo>
                      <a:pt x="1" y="51"/>
                    </a:lnTo>
                    <a:lnTo>
                      <a:pt x="9" y="44"/>
                    </a:lnTo>
                    <a:lnTo>
                      <a:pt x="3" y="41"/>
                    </a:lnTo>
                    <a:lnTo>
                      <a:pt x="3" y="35"/>
                    </a:lnTo>
                    <a:lnTo>
                      <a:pt x="0" y="33"/>
                    </a:lnTo>
                    <a:lnTo>
                      <a:pt x="0" y="24"/>
                    </a:lnTo>
                    <a:lnTo>
                      <a:pt x="10" y="27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22" y="7"/>
                    </a:lnTo>
                    <a:lnTo>
                      <a:pt x="30" y="18"/>
                    </a:lnTo>
                    <a:lnTo>
                      <a:pt x="34" y="15"/>
                    </a:lnTo>
                    <a:lnTo>
                      <a:pt x="36" y="21"/>
                    </a:lnTo>
                    <a:lnTo>
                      <a:pt x="31" y="27"/>
                    </a:lnTo>
                    <a:lnTo>
                      <a:pt x="36" y="29"/>
                    </a:lnTo>
                    <a:lnTo>
                      <a:pt x="41" y="29"/>
                    </a:lnTo>
                    <a:lnTo>
                      <a:pt x="51" y="21"/>
                    </a:lnTo>
                    <a:lnTo>
                      <a:pt x="56" y="20"/>
                    </a:lnTo>
                    <a:lnTo>
                      <a:pt x="63" y="21"/>
                    </a:lnTo>
                    <a:lnTo>
                      <a:pt x="60" y="29"/>
                    </a:lnTo>
                    <a:lnTo>
                      <a:pt x="68" y="21"/>
                    </a:lnTo>
                    <a:lnTo>
                      <a:pt x="69" y="17"/>
                    </a:lnTo>
                    <a:lnTo>
                      <a:pt x="72" y="15"/>
                    </a:lnTo>
                    <a:lnTo>
                      <a:pt x="89" y="10"/>
                    </a:lnTo>
                    <a:lnTo>
                      <a:pt x="95" y="6"/>
                    </a:lnTo>
                    <a:lnTo>
                      <a:pt x="97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1" name="Freeform 4489">
                <a:extLst>
                  <a:ext uri="{FF2B5EF4-FFF2-40B4-BE49-F238E27FC236}">
                    <a16:creationId xmlns:a16="http://schemas.microsoft.com/office/drawing/2014/main" id="{52D79F4D-D552-2F9E-E43D-D6F07CD8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732"/>
                <a:ext cx="5" cy="5"/>
              </a:xfrm>
              <a:custGeom>
                <a:avLst/>
                <a:gdLst>
                  <a:gd name="T0" fmla="*/ 9 w 9"/>
                  <a:gd name="T1" fmla="*/ 4 h 10"/>
                  <a:gd name="T2" fmla="*/ 8 w 9"/>
                  <a:gd name="T3" fmla="*/ 0 h 10"/>
                  <a:gd name="T4" fmla="*/ 0 w 9"/>
                  <a:gd name="T5" fmla="*/ 4 h 10"/>
                  <a:gd name="T6" fmla="*/ 3 w 9"/>
                  <a:gd name="T7" fmla="*/ 10 h 10"/>
                  <a:gd name="T8" fmla="*/ 9 w 9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4"/>
                    </a:moveTo>
                    <a:lnTo>
                      <a:pt x="8" y="0"/>
                    </a:lnTo>
                    <a:lnTo>
                      <a:pt x="0" y="4"/>
                    </a:lnTo>
                    <a:lnTo>
                      <a:pt x="3" y="10"/>
                    </a:ln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2" name="Freeform 4490">
                <a:extLst>
                  <a:ext uri="{FF2B5EF4-FFF2-40B4-BE49-F238E27FC236}">
                    <a16:creationId xmlns:a16="http://schemas.microsoft.com/office/drawing/2014/main" id="{9F369072-910A-526A-1D0C-6C3767086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732"/>
                <a:ext cx="5" cy="5"/>
              </a:xfrm>
              <a:custGeom>
                <a:avLst/>
                <a:gdLst>
                  <a:gd name="T0" fmla="*/ 9 w 9"/>
                  <a:gd name="T1" fmla="*/ 4 h 10"/>
                  <a:gd name="T2" fmla="*/ 3 w 9"/>
                  <a:gd name="T3" fmla="*/ 10 h 10"/>
                  <a:gd name="T4" fmla="*/ 0 w 9"/>
                  <a:gd name="T5" fmla="*/ 4 h 10"/>
                  <a:gd name="T6" fmla="*/ 8 w 9"/>
                  <a:gd name="T7" fmla="*/ 0 h 10"/>
                  <a:gd name="T8" fmla="*/ 9 w 9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4"/>
                    </a:moveTo>
                    <a:lnTo>
                      <a:pt x="3" y="10"/>
                    </a:lnTo>
                    <a:lnTo>
                      <a:pt x="0" y="4"/>
                    </a:lnTo>
                    <a:lnTo>
                      <a:pt x="8" y="0"/>
                    </a:ln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3" name="Freeform 4491">
                <a:extLst>
                  <a:ext uri="{FF2B5EF4-FFF2-40B4-BE49-F238E27FC236}">
                    <a16:creationId xmlns:a16="http://schemas.microsoft.com/office/drawing/2014/main" id="{0B637F87-3FC6-46E1-284F-89AF1F76E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732"/>
                <a:ext cx="5" cy="5"/>
              </a:xfrm>
              <a:custGeom>
                <a:avLst/>
                <a:gdLst>
                  <a:gd name="T0" fmla="*/ 9 w 9"/>
                  <a:gd name="T1" fmla="*/ 4 h 10"/>
                  <a:gd name="T2" fmla="*/ 3 w 9"/>
                  <a:gd name="T3" fmla="*/ 10 h 10"/>
                  <a:gd name="T4" fmla="*/ 0 w 9"/>
                  <a:gd name="T5" fmla="*/ 4 h 10"/>
                  <a:gd name="T6" fmla="*/ 8 w 9"/>
                  <a:gd name="T7" fmla="*/ 0 h 10"/>
                  <a:gd name="T8" fmla="*/ 9 w 9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4"/>
                    </a:moveTo>
                    <a:lnTo>
                      <a:pt x="3" y="10"/>
                    </a:lnTo>
                    <a:lnTo>
                      <a:pt x="0" y="4"/>
                    </a:lnTo>
                    <a:lnTo>
                      <a:pt x="8" y="0"/>
                    </a:lnTo>
                    <a:lnTo>
                      <a:pt x="9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4" name="Freeform 4492">
                <a:extLst>
                  <a:ext uri="{FF2B5EF4-FFF2-40B4-BE49-F238E27FC236}">
                    <a16:creationId xmlns:a16="http://schemas.microsoft.com/office/drawing/2014/main" id="{C3A76EDD-44E3-AFDE-A2E2-62A7DA0AD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710"/>
                <a:ext cx="50" cy="77"/>
              </a:xfrm>
              <a:custGeom>
                <a:avLst/>
                <a:gdLst>
                  <a:gd name="T0" fmla="*/ 71 w 100"/>
                  <a:gd name="T1" fmla="*/ 2 h 156"/>
                  <a:gd name="T2" fmla="*/ 53 w 100"/>
                  <a:gd name="T3" fmla="*/ 2 h 156"/>
                  <a:gd name="T4" fmla="*/ 50 w 100"/>
                  <a:gd name="T5" fmla="*/ 16 h 156"/>
                  <a:gd name="T6" fmla="*/ 30 w 100"/>
                  <a:gd name="T7" fmla="*/ 31 h 156"/>
                  <a:gd name="T8" fmla="*/ 38 w 100"/>
                  <a:gd name="T9" fmla="*/ 49 h 156"/>
                  <a:gd name="T10" fmla="*/ 29 w 100"/>
                  <a:gd name="T11" fmla="*/ 52 h 156"/>
                  <a:gd name="T12" fmla="*/ 0 w 100"/>
                  <a:gd name="T13" fmla="*/ 58 h 156"/>
                  <a:gd name="T14" fmla="*/ 16 w 100"/>
                  <a:gd name="T15" fmla="*/ 66 h 156"/>
                  <a:gd name="T16" fmla="*/ 10 w 100"/>
                  <a:gd name="T17" fmla="*/ 75 h 156"/>
                  <a:gd name="T18" fmla="*/ 29 w 100"/>
                  <a:gd name="T19" fmla="*/ 84 h 156"/>
                  <a:gd name="T20" fmla="*/ 13 w 100"/>
                  <a:gd name="T21" fmla="*/ 95 h 156"/>
                  <a:gd name="T22" fmla="*/ 4 w 100"/>
                  <a:gd name="T23" fmla="*/ 116 h 156"/>
                  <a:gd name="T24" fmla="*/ 13 w 100"/>
                  <a:gd name="T25" fmla="*/ 122 h 156"/>
                  <a:gd name="T26" fmla="*/ 10 w 100"/>
                  <a:gd name="T27" fmla="*/ 131 h 156"/>
                  <a:gd name="T28" fmla="*/ 19 w 100"/>
                  <a:gd name="T29" fmla="*/ 137 h 156"/>
                  <a:gd name="T30" fmla="*/ 32 w 100"/>
                  <a:gd name="T31" fmla="*/ 125 h 156"/>
                  <a:gd name="T32" fmla="*/ 44 w 100"/>
                  <a:gd name="T33" fmla="*/ 125 h 156"/>
                  <a:gd name="T34" fmla="*/ 44 w 100"/>
                  <a:gd name="T35" fmla="*/ 133 h 156"/>
                  <a:gd name="T36" fmla="*/ 53 w 100"/>
                  <a:gd name="T37" fmla="*/ 145 h 156"/>
                  <a:gd name="T38" fmla="*/ 57 w 100"/>
                  <a:gd name="T39" fmla="*/ 156 h 156"/>
                  <a:gd name="T40" fmla="*/ 68 w 100"/>
                  <a:gd name="T41" fmla="*/ 151 h 156"/>
                  <a:gd name="T42" fmla="*/ 76 w 100"/>
                  <a:gd name="T43" fmla="*/ 145 h 156"/>
                  <a:gd name="T44" fmla="*/ 86 w 100"/>
                  <a:gd name="T45" fmla="*/ 128 h 156"/>
                  <a:gd name="T46" fmla="*/ 77 w 100"/>
                  <a:gd name="T47" fmla="*/ 121 h 156"/>
                  <a:gd name="T48" fmla="*/ 73 w 100"/>
                  <a:gd name="T49" fmla="*/ 108 h 156"/>
                  <a:gd name="T50" fmla="*/ 65 w 100"/>
                  <a:gd name="T51" fmla="*/ 99 h 156"/>
                  <a:gd name="T52" fmla="*/ 66 w 100"/>
                  <a:gd name="T53" fmla="*/ 90 h 156"/>
                  <a:gd name="T54" fmla="*/ 74 w 100"/>
                  <a:gd name="T55" fmla="*/ 84 h 156"/>
                  <a:gd name="T56" fmla="*/ 92 w 100"/>
                  <a:gd name="T57" fmla="*/ 76 h 156"/>
                  <a:gd name="T58" fmla="*/ 92 w 100"/>
                  <a:gd name="T59" fmla="*/ 52 h 156"/>
                  <a:gd name="T60" fmla="*/ 95 w 100"/>
                  <a:gd name="T61" fmla="*/ 38 h 156"/>
                  <a:gd name="T62" fmla="*/ 86 w 100"/>
                  <a:gd name="T63" fmla="*/ 42 h 156"/>
                  <a:gd name="T64" fmla="*/ 79 w 100"/>
                  <a:gd name="T65" fmla="*/ 26 h 156"/>
                  <a:gd name="T66" fmla="*/ 77 w 100"/>
                  <a:gd name="T67" fmla="*/ 19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0" h="156">
                    <a:moveTo>
                      <a:pt x="76" y="7"/>
                    </a:moveTo>
                    <a:lnTo>
                      <a:pt x="71" y="2"/>
                    </a:lnTo>
                    <a:lnTo>
                      <a:pt x="59" y="0"/>
                    </a:lnTo>
                    <a:lnTo>
                      <a:pt x="53" y="2"/>
                    </a:lnTo>
                    <a:lnTo>
                      <a:pt x="47" y="13"/>
                    </a:lnTo>
                    <a:lnTo>
                      <a:pt x="50" y="16"/>
                    </a:lnTo>
                    <a:lnTo>
                      <a:pt x="32" y="28"/>
                    </a:lnTo>
                    <a:lnTo>
                      <a:pt x="30" y="31"/>
                    </a:lnTo>
                    <a:lnTo>
                      <a:pt x="41" y="45"/>
                    </a:lnTo>
                    <a:lnTo>
                      <a:pt x="38" y="49"/>
                    </a:lnTo>
                    <a:lnTo>
                      <a:pt x="30" y="54"/>
                    </a:lnTo>
                    <a:lnTo>
                      <a:pt x="29" y="52"/>
                    </a:lnTo>
                    <a:lnTo>
                      <a:pt x="7" y="49"/>
                    </a:lnTo>
                    <a:lnTo>
                      <a:pt x="0" y="58"/>
                    </a:lnTo>
                    <a:lnTo>
                      <a:pt x="4" y="63"/>
                    </a:lnTo>
                    <a:lnTo>
                      <a:pt x="16" y="66"/>
                    </a:lnTo>
                    <a:lnTo>
                      <a:pt x="13" y="73"/>
                    </a:lnTo>
                    <a:lnTo>
                      <a:pt x="10" y="75"/>
                    </a:lnTo>
                    <a:lnTo>
                      <a:pt x="19" y="89"/>
                    </a:lnTo>
                    <a:lnTo>
                      <a:pt x="29" y="84"/>
                    </a:lnTo>
                    <a:lnTo>
                      <a:pt x="27" y="92"/>
                    </a:lnTo>
                    <a:lnTo>
                      <a:pt x="13" y="95"/>
                    </a:lnTo>
                    <a:lnTo>
                      <a:pt x="15" y="95"/>
                    </a:lnTo>
                    <a:lnTo>
                      <a:pt x="4" y="116"/>
                    </a:lnTo>
                    <a:lnTo>
                      <a:pt x="3" y="118"/>
                    </a:lnTo>
                    <a:lnTo>
                      <a:pt x="13" y="122"/>
                    </a:lnTo>
                    <a:lnTo>
                      <a:pt x="16" y="125"/>
                    </a:lnTo>
                    <a:lnTo>
                      <a:pt x="10" y="131"/>
                    </a:lnTo>
                    <a:lnTo>
                      <a:pt x="10" y="134"/>
                    </a:lnTo>
                    <a:lnTo>
                      <a:pt x="19" y="137"/>
                    </a:lnTo>
                    <a:lnTo>
                      <a:pt x="32" y="140"/>
                    </a:lnTo>
                    <a:lnTo>
                      <a:pt x="32" y="125"/>
                    </a:lnTo>
                    <a:lnTo>
                      <a:pt x="36" y="122"/>
                    </a:lnTo>
                    <a:lnTo>
                      <a:pt x="44" y="125"/>
                    </a:lnTo>
                    <a:lnTo>
                      <a:pt x="42" y="131"/>
                    </a:lnTo>
                    <a:lnTo>
                      <a:pt x="44" y="133"/>
                    </a:lnTo>
                    <a:lnTo>
                      <a:pt x="45" y="142"/>
                    </a:lnTo>
                    <a:lnTo>
                      <a:pt x="53" y="145"/>
                    </a:lnTo>
                    <a:lnTo>
                      <a:pt x="56" y="148"/>
                    </a:lnTo>
                    <a:lnTo>
                      <a:pt x="57" y="156"/>
                    </a:lnTo>
                    <a:lnTo>
                      <a:pt x="60" y="156"/>
                    </a:lnTo>
                    <a:lnTo>
                      <a:pt x="68" y="151"/>
                    </a:lnTo>
                    <a:lnTo>
                      <a:pt x="71" y="143"/>
                    </a:lnTo>
                    <a:lnTo>
                      <a:pt x="76" y="145"/>
                    </a:lnTo>
                    <a:lnTo>
                      <a:pt x="82" y="139"/>
                    </a:lnTo>
                    <a:lnTo>
                      <a:pt x="86" y="128"/>
                    </a:lnTo>
                    <a:lnTo>
                      <a:pt x="83" y="124"/>
                    </a:lnTo>
                    <a:lnTo>
                      <a:pt x="77" y="121"/>
                    </a:lnTo>
                    <a:lnTo>
                      <a:pt x="79" y="114"/>
                    </a:lnTo>
                    <a:lnTo>
                      <a:pt x="73" y="108"/>
                    </a:lnTo>
                    <a:lnTo>
                      <a:pt x="74" y="104"/>
                    </a:lnTo>
                    <a:lnTo>
                      <a:pt x="65" y="99"/>
                    </a:lnTo>
                    <a:lnTo>
                      <a:pt x="62" y="92"/>
                    </a:lnTo>
                    <a:lnTo>
                      <a:pt x="66" y="90"/>
                    </a:lnTo>
                    <a:lnTo>
                      <a:pt x="74" y="89"/>
                    </a:lnTo>
                    <a:lnTo>
                      <a:pt x="74" y="84"/>
                    </a:lnTo>
                    <a:lnTo>
                      <a:pt x="83" y="86"/>
                    </a:lnTo>
                    <a:lnTo>
                      <a:pt x="92" y="76"/>
                    </a:lnTo>
                    <a:lnTo>
                      <a:pt x="100" y="58"/>
                    </a:lnTo>
                    <a:lnTo>
                      <a:pt x="92" y="52"/>
                    </a:lnTo>
                    <a:lnTo>
                      <a:pt x="95" y="46"/>
                    </a:lnTo>
                    <a:lnTo>
                      <a:pt x="95" y="38"/>
                    </a:lnTo>
                    <a:lnTo>
                      <a:pt x="91" y="38"/>
                    </a:lnTo>
                    <a:lnTo>
                      <a:pt x="86" y="42"/>
                    </a:lnTo>
                    <a:lnTo>
                      <a:pt x="79" y="32"/>
                    </a:lnTo>
                    <a:lnTo>
                      <a:pt x="79" y="26"/>
                    </a:lnTo>
                    <a:lnTo>
                      <a:pt x="73" y="26"/>
                    </a:lnTo>
                    <a:lnTo>
                      <a:pt x="77" y="19"/>
                    </a:lnTo>
                    <a:lnTo>
                      <a:pt x="76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5" name="Freeform 4493">
                <a:extLst>
                  <a:ext uri="{FF2B5EF4-FFF2-40B4-BE49-F238E27FC236}">
                    <a16:creationId xmlns:a16="http://schemas.microsoft.com/office/drawing/2014/main" id="{E7DECEC5-6133-0311-56B5-097BDFE88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710"/>
                <a:ext cx="50" cy="77"/>
              </a:xfrm>
              <a:custGeom>
                <a:avLst/>
                <a:gdLst>
                  <a:gd name="T0" fmla="*/ 77 w 100"/>
                  <a:gd name="T1" fmla="*/ 19 h 156"/>
                  <a:gd name="T2" fmla="*/ 79 w 100"/>
                  <a:gd name="T3" fmla="*/ 26 h 156"/>
                  <a:gd name="T4" fmla="*/ 86 w 100"/>
                  <a:gd name="T5" fmla="*/ 42 h 156"/>
                  <a:gd name="T6" fmla="*/ 95 w 100"/>
                  <a:gd name="T7" fmla="*/ 38 h 156"/>
                  <a:gd name="T8" fmla="*/ 92 w 100"/>
                  <a:gd name="T9" fmla="*/ 52 h 156"/>
                  <a:gd name="T10" fmla="*/ 92 w 100"/>
                  <a:gd name="T11" fmla="*/ 76 h 156"/>
                  <a:gd name="T12" fmla="*/ 74 w 100"/>
                  <a:gd name="T13" fmla="*/ 84 h 156"/>
                  <a:gd name="T14" fmla="*/ 66 w 100"/>
                  <a:gd name="T15" fmla="*/ 90 h 156"/>
                  <a:gd name="T16" fmla="*/ 65 w 100"/>
                  <a:gd name="T17" fmla="*/ 99 h 156"/>
                  <a:gd name="T18" fmla="*/ 73 w 100"/>
                  <a:gd name="T19" fmla="*/ 108 h 156"/>
                  <a:gd name="T20" fmla="*/ 77 w 100"/>
                  <a:gd name="T21" fmla="*/ 121 h 156"/>
                  <a:gd name="T22" fmla="*/ 86 w 100"/>
                  <a:gd name="T23" fmla="*/ 128 h 156"/>
                  <a:gd name="T24" fmla="*/ 76 w 100"/>
                  <a:gd name="T25" fmla="*/ 145 h 156"/>
                  <a:gd name="T26" fmla="*/ 68 w 100"/>
                  <a:gd name="T27" fmla="*/ 151 h 156"/>
                  <a:gd name="T28" fmla="*/ 57 w 100"/>
                  <a:gd name="T29" fmla="*/ 156 h 156"/>
                  <a:gd name="T30" fmla="*/ 53 w 100"/>
                  <a:gd name="T31" fmla="*/ 145 h 156"/>
                  <a:gd name="T32" fmla="*/ 44 w 100"/>
                  <a:gd name="T33" fmla="*/ 133 h 156"/>
                  <a:gd name="T34" fmla="*/ 44 w 100"/>
                  <a:gd name="T35" fmla="*/ 125 h 156"/>
                  <a:gd name="T36" fmla="*/ 32 w 100"/>
                  <a:gd name="T37" fmla="*/ 125 h 156"/>
                  <a:gd name="T38" fmla="*/ 19 w 100"/>
                  <a:gd name="T39" fmla="*/ 137 h 156"/>
                  <a:gd name="T40" fmla="*/ 10 w 100"/>
                  <a:gd name="T41" fmla="*/ 131 h 156"/>
                  <a:gd name="T42" fmla="*/ 13 w 100"/>
                  <a:gd name="T43" fmla="*/ 122 h 156"/>
                  <a:gd name="T44" fmla="*/ 4 w 100"/>
                  <a:gd name="T45" fmla="*/ 116 h 156"/>
                  <a:gd name="T46" fmla="*/ 13 w 100"/>
                  <a:gd name="T47" fmla="*/ 95 h 156"/>
                  <a:gd name="T48" fmla="*/ 29 w 100"/>
                  <a:gd name="T49" fmla="*/ 84 h 156"/>
                  <a:gd name="T50" fmla="*/ 10 w 100"/>
                  <a:gd name="T51" fmla="*/ 75 h 156"/>
                  <a:gd name="T52" fmla="*/ 16 w 100"/>
                  <a:gd name="T53" fmla="*/ 66 h 156"/>
                  <a:gd name="T54" fmla="*/ 0 w 100"/>
                  <a:gd name="T55" fmla="*/ 58 h 156"/>
                  <a:gd name="T56" fmla="*/ 29 w 100"/>
                  <a:gd name="T57" fmla="*/ 52 h 156"/>
                  <a:gd name="T58" fmla="*/ 38 w 100"/>
                  <a:gd name="T59" fmla="*/ 49 h 156"/>
                  <a:gd name="T60" fmla="*/ 30 w 100"/>
                  <a:gd name="T61" fmla="*/ 31 h 156"/>
                  <a:gd name="T62" fmla="*/ 50 w 100"/>
                  <a:gd name="T63" fmla="*/ 16 h 156"/>
                  <a:gd name="T64" fmla="*/ 53 w 100"/>
                  <a:gd name="T65" fmla="*/ 2 h 156"/>
                  <a:gd name="T66" fmla="*/ 71 w 100"/>
                  <a:gd name="T67" fmla="*/ 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0" h="156">
                    <a:moveTo>
                      <a:pt x="76" y="7"/>
                    </a:moveTo>
                    <a:lnTo>
                      <a:pt x="77" y="19"/>
                    </a:lnTo>
                    <a:lnTo>
                      <a:pt x="73" y="26"/>
                    </a:lnTo>
                    <a:lnTo>
                      <a:pt x="79" y="26"/>
                    </a:lnTo>
                    <a:lnTo>
                      <a:pt x="79" y="32"/>
                    </a:lnTo>
                    <a:lnTo>
                      <a:pt x="86" y="42"/>
                    </a:lnTo>
                    <a:lnTo>
                      <a:pt x="91" y="38"/>
                    </a:lnTo>
                    <a:lnTo>
                      <a:pt x="95" y="38"/>
                    </a:lnTo>
                    <a:lnTo>
                      <a:pt x="95" y="46"/>
                    </a:lnTo>
                    <a:lnTo>
                      <a:pt x="92" y="52"/>
                    </a:lnTo>
                    <a:lnTo>
                      <a:pt x="100" y="58"/>
                    </a:lnTo>
                    <a:lnTo>
                      <a:pt x="92" y="76"/>
                    </a:lnTo>
                    <a:lnTo>
                      <a:pt x="83" y="86"/>
                    </a:lnTo>
                    <a:lnTo>
                      <a:pt x="74" y="84"/>
                    </a:lnTo>
                    <a:lnTo>
                      <a:pt x="74" y="89"/>
                    </a:lnTo>
                    <a:lnTo>
                      <a:pt x="66" y="90"/>
                    </a:lnTo>
                    <a:lnTo>
                      <a:pt x="62" y="92"/>
                    </a:lnTo>
                    <a:lnTo>
                      <a:pt x="65" y="99"/>
                    </a:lnTo>
                    <a:lnTo>
                      <a:pt x="74" y="104"/>
                    </a:lnTo>
                    <a:lnTo>
                      <a:pt x="73" y="108"/>
                    </a:lnTo>
                    <a:lnTo>
                      <a:pt x="79" y="114"/>
                    </a:lnTo>
                    <a:lnTo>
                      <a:pt x="77" y="121"/>
                    </a:lnTo>
                    <a:lnTo>
                      <a:pt x="83" y="124"/>
                    </a:lnTo>
                    <a:lnTo>
                      <a:pt x="86" y="128"/>
                    </a:lnTo>
                    <a:lnTo>
                      <a:pt x="82" y="139"/>
                    </a:lnTo>
                    <a:lnTo>
                      <a:pt x="76" y="145"/>
                    </a:lnTo>
                    <a:lnTo>
                      <a:pt x="71" y="143"/>
                    </a:lnTo>
                    <a:lnTo>
                      <a:pt x="68" y="151"/>
                    </a:lnTo>
                    <a:lnTo>
                      <a:pt x="60" y="156"/>
                    </a:lnTo>
                    <a:lnTo>
                      <a:pt x="57" y="156"/>
                    </a:lnTo>
                    <a:lnTo>
                      <a:pt x="56" y="148"/>
                    </a:lnTo>
                    <a:lnTo>
                      <a:pt x="53" y="145"/>
                    </a:lnTo>
                    <a:lnTo>
                      <a:pt x="45" y="142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4" y="125"/>
                    </a:lnTo>
                    <a:lnTo>
                      <a:pt x="36" y="122"/>
                    </a:lnTo>
                    <a:lnTo>
                      <a:pt x="32" y="125"/>
                    </a:lnTo>
                    <a:lnTo>
                      <a:pt x="32" y="140"/>
                    </a:lnTo>
                    <a:lnTo>
                      <a:pt x="19" y="137"/>
                    </a:lnTo>
                    <a:lnTo>
                      <a:pt x="10" y="134"/>
                    </a:lnTo>
                    <a:lnTo>
                      <a:pt x="10" y="131"/>
                    </a:lnTo>
                    <a:lnTo>
                      <a:pt x="16" y="125"/>
                    </a:lnTo>
                    <a:lnTo>
                      <a:pt x="13" y="122"/>
                    </a:lnTo>
                    <a:lnTo>
                      <a:pt x="3" y="118"/>
                    </a:lnTo>
                    <a:lnTo>
                      <a:pt x="4" y="116"/>
                    </a:lnTo>
                    <a:lnTo>
                      <a:pt x="15" y="95"/>
                    </a:lnTo>
                    <a:lnTo>
                      <a:pt x="13" y="95"/>
                    </a:lnTo>
                    <a:lnTo>
                      <a:pt x="27" y="92"/>
                    </a:lnTo>
                    <a:lnTo>
                      <a:pt x="29" y="84"/>
                    </a:lnTo>
                    <a:lnTo>
                      <a:pt x="19" y="89"/>
                    </a:lnTo>
                    <a:lnTo>
                      <a:pt x="10" y="75"/>
                    </a:lnTo>
                    <a:lnTo>
                      <a:pt x="13" y="73"/>
                    </a:lnTo>
                    <a:lnTo>
                      <a:pt x="16" y="66"/>
                    </a:lnTo>
                    <a:lnTo>
                      <a:pt x="4" y="63"/>
                    </a:lnTo>
                    <a:lnTo>
                      <a:pt x="0" y="58"/>
                    </a:lnTo>
                    <a:lnTo>
                      <a:pt x="7" y="49"/>
                    </a:lnTo>
                    <a:lnTo>
                      <a:pt x="29" y="52"/>
                    </a:lnTo>
                    <a:lnTo>
                      <a:pt x="30" y="54"/>
                    </a:lnTo>
                    <a:lnTo>
                      <a:pt x="38" y="49"/>
                    </a:lnTo>
                    <a:lnTo>
                      <a:pt x="41" y="45"/>
                    </a:lnTo>
                    <a:lnTo>
                      <a:pt x="30" y="31"/>
                    </a:lnTo>
                    <a:lnTo>
                      <a:pt x="32" y="28"/>
                    </a:lnTo>
                    <a:lnTo>
                      <a:pt x="50" y="16"/>
                    </a:lnTo>
                    <a:lnTo>
                      <a:pt x="47" y="13"/>
                    </a:lnTo>
                    <a:lnTo>
                      <a:pt x="53" y="2"/>
                    </a:lnTo>
                    <a:lnTo>
                      <a:pt x="59" y="0"/>
                    </a:lnTo>
                    <a:lnTo>
                      <a:pt x="71" y="2"/>
                    </a:lnTo>
                    <a:lnTo>
                      <a:pt x="76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6" name="Freeform 4494">
                <a:extLst>
                  <a:ext uri="{FF2B5EF4-FFF2-40B4-BE49-F238E27FC236}">
                    <a16:creationId xmlns:a16="http://schemas.microsoft.com/office/drawing/2014/main" id="{FE530210-53A9-1DC5-10A5-C91339AEF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710"/>
                <a:ext cx="50" cy="77"/>
              </a:xfrm>
              <a:custGeom>
                <a:avLst/>
                <a:gdLst>
                  <a:gd name="T0" fmla="*/ 77 w 100"/>
                  <a:gd name="T1" fmla="*/ 19 h 156"/>
                  <a:gd name="T2" fmla="*/ 79 w 100"/>
                  <a:gd name="T3" fmla="*/ 26 h 156"/>
                  <a:gd name="T4" fmla="*/ 86 w 100"/>
                  <a:gd name="T5" fmla="*/ 42 h 156"/>
                  <a:gd name="T6" fmla="*/ 95 w 100"/>
                  <a:gd name="T7" fmla="*/ 38 h 156"/>
                  <a:gd name="T8" fmla="*/ 92 w 100"/>
                  <a:gd name="T9" fmla="*/ 52 h 156"/>
                  <a:gd name="T10" fmla="*/ 92 w 100"/>
                  <a:gd name="T11" fmla="*/ 76 h 156"/>
                  <a:gd name="T12" fmla="*/ 74 w 100"/>
                  <a:gd name="T13" fmla="*/ 84 h 156"/>
                  <a:gd name="T14" fmla="*/ 66 w 100"/>
                  <a:gd name="T15" fmla="*/ 90 h 156"/>
                  <a:gd name="T16" fmla="*/ 65 w 100"/>
                  <a:gd name="T17" fmla="*/ 99 h 156"/>
                  <a:gd name="T18" fmla="*/ 73 w 100"/>
                  <a:gd name="T19" fmla="*/ 108 h 156"/>
                  <a:gd name="T20" fmla="*/ 77 w 100"/>
                  <a:gd name="T21" fmla="*/ 121 h 156"/>
                  <a:gd name="T22" fmla="*/ 86 w 100"/>
                  <a:gd name="T23" fmla="*/ 128 h 156"/>
                  <a:gd name="T24" fmla="*/ 76 w 100"/>
                  <a:gd name="T25" fmla="*/ 145 h 156"/>
                  <a:gd name="T26" fmla="*/ 68 w 100"/>
                  <a:gd name="T27" fmla="*/ 151 h 156"/>
                  <a:gd name="T28" fmla="*/ 57 w 100"/>
                  <a:gd name="T29" fmla="*/ 156 h 156"/>
                  <a:gd name="T30" fmla="*/ 53 w 100"/>
                  <a:gd name="T31" fmla="*/ 145 h 156"/>
                  <a:gd name="T32" fmla="*/ 44 w 100"/>
                  <a:gd name="T33" fmla="*/ 133 h 156"/>
                  <a:gd name="T34" fmla="*/ 44 w 100"/>
                  <a:gd name="T35" fmla="*/ 125 h 156"/>
                  <a:gd name="T36" fmla="*/ 32 w 100"/>
                  <a:gd name="T37" fmla="*/ 125 h 156"/>
                  <a:gd name="T38" fmla="*/ 19 w 100"/>
                  <a:gd name="T39" fmla="*/ 137 h 156"/>
                  <a:gd name="T40" fmla="*/ 10 w 100"/>
                  <a:gd name="T41" fmla="*/ 131 h 156"/>
                  <a:gd name="T42" fmla="*/ 13 w 100"/>
                  <a:gd name="T43" fmla="*/ 122 h 156"/>
                  <a:gd name="T44" fmla="*/ 4 w 100"/>
                  <a:gd name="T45" fmla="*/ 116 h 156"/>
                  <a:gd name="T46" fmla="*/ 13 w 100"/>
                  <a:gd name="T47" fmla="*/ 95 h 156"/>
                  <a:gd name="T48" fmla="*/ 29 w 100"/>
                  <a:gd name="T49" fmla="*/ 84 h 156"/>
                  <a:gd name="T50" fmla="*/ 10 w 100"/>
                  <a:gd name="T51" fmla="*/ 75 h 156"/>
                  <a:gd name="T52" fmla="*/ 16 w 100"/>
                  <a:gd name="T53" fmla="*/ 66 h 156"/>
                  <a:gd name="T54" fmla="*/ 0 w 100"/>
                  <a:gd name="T55" fmla="*/ 58 h 156"/>
                  <a:gd name="T56" fmla="*/ 29 w 100"/>
                  <a:gd name="T57" fmla="*/ 52 h 156"/>
                  <a:gd name="T58" fmla="*/ 38 w 100"/>
                  <a:gd name="T59" fmla="*/ 49 h 156"/>
                  <a:gd name="T60" fmla="*/ 30 w 100"/>
                  <a:gd name="T61" fmla="*/ 31 h 156"/>
                  <a:gd name="T62" fmla="*/ 50 w 100"/>
                  <a:gd name="T63" fmla="*/ 16 h 156"/>
                  <a:gd name="T64" fmla="*/ 53 w 100"/>
                  <a:gd name="T65" fmla="*/ 2 h 156"/>
                  <a:gd name="T66" fmla="*/ 71 w 100"/>
                  <a:gd name="T67" fmla="*/ 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0" h="156">
                    <a:moveTo>
                      <a:pt x="76" y="7"/>
                    </a:moveTo>
                    <a:lnTo>
                      <a:pt x="77" y="19"/>
                    </a:lnTo>
                    <a:lnTo>
                      <a:pt x="73" y="26"/>
                    </a:lnTo>
                    <a:lnTo>
                      <a:pt x="79" y="26"/>
                    </a:lnTo>
                    <a:lnTo>
                      <a:pt x="79" y="32"/>
                    </a:lnTo>
                    <a:lnTo>
                      <a:pt x="86" y="42"/>
                    </a:lnTo>
                    <a:lnTo>
                      <a:pt x="91" y="38"/>
                    </a:lnTo>
                    <a:lnTo>
                      <a:pt x="95" y="38"/>
                    </a:lnTo>
                    <a:lnTo>
                      <a:pt x="95" y="46"/>
                    </a:lnTo>
                    <a:lnTo>
                      <a:pt x="92" y="52"/>
                    </a:lnTo>
                    <a:lnTo>
                      <a:pt x="100" y="58"/>
                    </a:lnTo>
                    <a:lnTo>
                      <a:pt x="92" y="76"/>
                    </a:lnTo>
                    <a:lnTo>
                      <a:pt x="83" y="86"/>
                    </a:lnTo>
                    <a:lnTo>
                      <a:pt x="74" y="84"/>
                    </a:lnTo>
                    <a:lnTo>
                      <a:pt x="74" y="89"/>
                    </a:lnTo>
                    <a:lnTo>
                      <a:pt x="66" y="90"/>
                    </a:lnTo>
                    <a:lnTo>
                      <a:pt x="62" y="92"/>
                    </a:lnTo>
                    <a:lnTo>
                      <a:pt x="65" y="99"/>
                    </a:lnTo>
                    <a:lnTo>
                      <a:pt x="74" y="104"/>
                    </a:lnTo>
                    <a:lnTo>
                      <a:pt x="73" y="108"/>
                    </a:lnTo>
                    <a:lnTo>
                      <a:pt x="79" y="114"/>
                    </a:lnTo>
                    <a:lnTo>
                      <a:pt x="77" y="121"/>
                    </a:lnTo>
                    <a:lnTo>
                      <a:pt x="83" y="124"/>
                    </a:lnTo>
                    <a:lnTo>
                      <a:pt x="86" y="128"/>
                    </a:lnTo>
                    <a:lnTo>
                      <a:pt x="82" y="139"/>
                    </a:lnTo>
                    <a:lnTo>
                      <a:pt x="76" y="145"/>
                    </a:lnTo>
                    <a:lnTo>
                      <a:pt x="71" y="143"/>
                    </a:lnTo>
                    <a:lnTo>
                      <a:pt x="68" y="151"/>
                    </a:lnTo>
                    <a:lnTo>
                      <a:pt x="60" y="156"/>
                    </a:lnTo>
                    <a:lnTo>
                      <a:pt x="57" y="156"/>
                    </a:lnTo>
                    <a:lnTo>
                      <a:pt x="56" y="148"/>
                    </a:lnTo>
                    <a:lnTo>
                      <a:pt x="53" y="145"/>
                    </a:lnTo>
                    <a:lnTo>
                      <a:pt x="45" y="142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4" y="125"/>
                    </a:lnTo>
                    <a:lnTo>
                      <a:pt x="36" y="122"/>
                    </a:lnTo>
                    <a:lnTo>
                      <a:pt x="32" y="125"/>
                    </a:lnTo>
                    <a:lnTo>
                      <a:pt x="32" y="140"/>
                    </a:lnTo>
                    <a:lnTo>
                      <a:pt x="19" y="137"/>
                    </a:lnTo>
                    <a:lnTo>
                      <a:pt x="10" y="134"/>
                    </a:lnTo>
                    <a:lnTo>
                      <a:pt x="10" y="131"/>
                    </a:lnTo>
                    <a:lnTo>
                      <a:pt x="16" y="125"/>
                    </a:lnTo>
                    <a:lnTo>
                      <a:pt x="13" y="122"/>
                    </a:lnTo>
                    <a:lnTo>
                      <a:pt x="3" y="118"/>
                    </a:lnTo>
                    <a:lnTo>
                      <a:pt x="4" y="116"/>
                    </a:lnTo>
                    <a:lnTo>
                      <a:pt x="15" y="95"/>
                    </a:lnTo>
                    <a:lnTo>
                      <a:pt x="13" y="95"/>
                    </a:lnTo>
                    <a:lnTo>
                      <a:pt x="27" y="92"/>
                    </a:lnTo>
                    <a:lnTo>
                      <a:pt x="29" y="84"/>
                    </a:lnTo>
                    <a:lnTo>
                      <a:pt x="19" y="89"/>
                    </a:lnTo>
                    <a:lnTo>
                      <a:pt x="10" y="75"/>
                    </a:lnTo>
                    <a:lnTo>
                      <a:pt x="13" y="73"/>
                    </a:lnTo>
                    <a:lnTo>
                      <a:pt x="16" y="66"/>
                    </a:lnTo>
                    <a:lnTo>
                      <a:pt x="4" y="63"/>
                    </a:lnTo>
                    <a:lnTo>
                      <a:pt x="0" y="58"/>
                    </a:lnTo>
                    <a:lnTo>
                      <a:pt x="7" y="49"/>
                    </a:lnTo>
                    <a:lnTo>
                      <a:pt x="29" y="52"/>
                    </a:lnTo>
                    <a:lnTo>
                      <a:pt x="30" y="54"/>
                    </a:lnTo>
                    <a:lnTo>
                      <a:pt x="38" y="49"/>
                    </a:lnTo>
                    <a:lnTo>
                      <a:pt x="41" y="45"/>
                    </a:lnTo>
                    <a:lnTo>
                      <a:pt x="30" y="31"/>
                    </a:lnTo>
                    <a:lnTo>
                      <a:pt x="32" y="28"/>
                    </a:lnTo>
                    <a:lnTo>
                      <a:pt x="50" y="16"/>
                    </a:lnTo>
                    <a:lnTo>
                      <a:pt x="47" y="13"/>
                    </a:lnTo>
                    <a:lnTo>
                      <a:pt x="53" y="2"/>
                    </a:lnTo>
                    <a:lnTo>
                      <a:pt x="59" y="0"/>
                    </a:lnTo>
                    <a:lnTo>
                      <a:pt x="71" y="2"/>
                    </a:lnTo>
                    <a:lnTo>
                      <a:pt x="76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7" name="Freeform 4495">
                <a:extLst>
                  <a:ext uri="{FF2B5EF4-FFF2-40B4-BE49-F238E27FC236}">
                    <a16:creationId xmlns:a16="http://schemas.microsoft.com/office/drawing/2014/main" id="{60588950-A933-A2B2-4ADF-13B8CAD8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698"/>
                <a:ext cx="57" cy="47"/>
              </a:xfrm>
              <a:custGeom>
                <a:avLst/>
                <a:gdLst>
                  <a:gd name="T0" fmla="*/ 50 w 114"/>
                  <a:gd name="T1" fmla="*/ 3 h 96"/>
                  <a:gd name="T2" fmla="*/ 49 w 114"/>
                  <a:gd name="T3" fmla="*/ 0 h 96"/>
                  <a:gd name="T4" fmla="*/ 37 w 114"/>
                  <a:gd name="T5" fmla="*/ 5 h 96"/>
                  <a:gd name="T6" fmla="*/ 31 w 114"/>
                  <a:gd name="T7" fmla="*/ 2 h 96"/>
                  <a:gd name="T8" fmla="*/ 25 w 114"/>
                  <a:gd name="T9" fmla="*/ 3 h 96"/>
                  <a:gd name="T10" fmla="*/ 23 w 114"/>
                  <a:gd name="T11" fmla="*/ 2 h 96"/>
                  <a:gd name="T12" fmla="*/ 17 w 114"/>
                  <a:gd name="T13" fmla="*/ 6 h 96"/>
                  <a:gd name="T14" fmla="*/ 20 w 114"/>
                  <a:gd name="T15" fmla="*/ 9 h 96"/>
                  <a:gd name="T16" fmla="*/ 5 w 114"/>
                  <a:gd name="T17" fmla="*/ 23 h 96"/>
                  <a:gd name="T18" fmla="*/ 12 w 114"/>
                  <a:gd name="T19" fmla="*/ 29 h 96"/>
                  <a:gd name="T20" fmla="*/ 6 w 114"/>
                  <a:gd name="T21" fmla="*/ 34 h 96"/>
                  <a:gd name="T22" fmla="*/ 0 w 114"/>
                  <a:gd name="T23" fmla="*/ 32 h 96"/>
                  <a:gd name="T24" fmla="*/ 0 w 114"/>
                  <a:gd name="T25" fmla="*/ 43 h 96"/>
                  <a:gd name="T26" fmla="*/ 14 w 114"/>
                  <a:gd name="T27" fmla="*/ 46 h 96"/>
                  <a:gd name="T28" fmla="*/ 19 w 114"/>
                  <a:gd name="T29" fmla="*/ 41 h 96"/>
                  <a:gd name="T30" fmla="*/ 26 w 114"/>
                  <a:gd name="T31" fmla="*/ 43 h 96"/>
                  <a:gd name="T32" fmla="*/ 32 w 114"/>
                  <a:gd name="T33" fmla="*/ 40 h 96"/>
                  <a:gd name="T34" fmla="*/ 35 w 114"/>
                  <a:gd name="T35" fmla="*/ 43 h 96"/>
                  <a:gd name="T36" fmla="*/ 40 w 114"/>
                  <a:gd name="T37" fmla="*/ 49 h 96"/>
                  <a:gd name="T38" fmla="*/ 37 w 114"/>
                  <a:gd name="T39" fmla="*/ 53 h 96"/>
                  <a:gd name="T40" fmla="*/ 40 w 114"/>
                  <a:gd name="T41" fmla="*/ 56 h 96"/>
                  <a:gd name="T42" fmla="*/ 41 w 114"/>
                  <a:gd name="T43" fmla="*/ 59 h 96"/>
                  <a:gd name="T44" fmla="*/ 47 w 114"/>
                  <a:gd name="T45" fmla="*/ 67 h 96"/>
                  <a:gd name="T46" fmla="*/ 49 w 114"/>
                  <a:gd name="T47" fmla="*/ 70 h 96"/>
                  <a:gd name="T48" fmla="*/ 50 w 114"/>
                  <a:gd name="T49" fmla="*/ 88 h 96"/>
                  <a:gd name="T50" fmla="*/ 53 w 114"/>
                  <a:gd name="T51" fmla="*/ 90 h 96"/>
                  <a:gd name="T52" fmla="*/ 64 w 114"/>
                  <a:gd name="T53" fmla="*/ 91 h 96"/>
                  <a:gd name="T54" fmla="*/ 69 w 114"/>
                  <a:gd name="T55" fmla="*/ 96 h 96"/>
                  <a:gd name="T56" fmla="*/ 76 w 114"/>
                  <a:gd name="T57" fmla="*/ 88 h 96"/>
                  <a:gd name="T58" fmla="*/ 79 w 114"/>
                  <a:gd name="T59" fmla="*/ 82 h 96"/>
                  <a:gd name="T60" fmla="*/ 82 w 114"/>
                  <a:gd name="T61" fmla="*/ 82 h 96"/>
                  <a:gd name="T62" fmla="*/ 90 w 114"/>
                  <a:gd name="T63" fmla="*/ 82 h 96"/>
                  <a:gd name="T64" fmla="*/ 96 w 114"/>
                  <a:gd name="T65" fmla="*/ 75 h 96"/>
                  <a:gd name="T66" fmla="*/ 99 w 114"/>
                  <a:gd name="T67" fmla="*/ 66 h 96"/>
                  <a:gd name="T68" fmla="*/ 105 w 114"/>
                  <a:gd name="T69" fmla="*/ 62 h 96"/>
                  <a:gd name="T70" fmla="*/ 111 w 114"/>
                  <a:gd name="T71" fmla="*/ 50 h 96"/>
                  <a:gd name="T72" fmla="*/ 111 w 114"/>
                  <a:gd name="T73" fmla="*/ 46 h 96"/>
                  <a:gd name="T74" fmla="*/ 111 w 114"/>
                  <a:gd name="T75" fmla="*/ 41 h 96"/>
                  <a:gd name="T76" fmla="*/ 114 w 114"/>
                  <a:gd name="T77" fmla="*/ 35 h 96"/>
                  <a:gd name="T78" fmla="*/ 107 w 114"/>
                  <a:gd name="T79" fmla="*/ 32 h 96"/>
                  <a:gd name="T80" fmla="*/ 102 w 114"/>
                  <a:gd name="T81" fmla="*/ 21 h 96"/>
                  <a:gd name="T82" fmla="*/ 100 w 114"/>
                  <a:gd name="T83" fmla="*/ 20 h 96"/>
                  <a:gd name="T84" fmla="*/ 93 w 114"/>
                  <a:gd name="T85" fmla="*/ 17 h 96"/>
                  <a:gd name="T86" fmla="*/ 88 w 114"/>
                  <a:gd name="T87" fmla="*/ 9 h 96"/>
                  <a:gd name="T88" fmla="*/ 88 w 114"/>
                  <a:gd name="T89" fmla="*/ 5 h 96"/>
                  <a:gd name="T90" fmla="*/ 82 w 114"/>
                  <a:gd name="T91" fmla="*/ 0 h 96"/>
                  <a:gd name="T92" fmla="*/ 82 w 114"/>
                  <a:gd name="T93" fmla="*/ 0 h 96"/>
                  <a:gd name="T94" fmla="*/ 73 w 114"/>
                  <a:gd name="T95" fmla="*/ 3 h 96"/>
                  <a:gd name="T96" fmla="*/ 73 w 114"/>
                  <a:gd name="T97" fmla="*/ 15 h 96"/>
                  <a:gd name="T98" fmla="*/ 66 w 114"/>
                  <a:gd name="T99" fmla="*/ 20 h 96"/>
                  <a:gd name="T100" fmla="*/ 63 w 114"/>
                  <a:gd name="T101" fmla="*/ 14 h 96"/>
                  <a:gd name="T102" fmla="*/ 58 w 114"/>
                  <a:gd name="T103" fmla="*/ 12 h 96"/>
                  <a:gd name="T104" fmla="*/ 55 w 114"/>
                  <a:gd name="T105" fmla="*/ 6 h 96"/>
                  <a:gd name="T106" fmla="*/ 50 w 114"/>
                  <a:gd name="T107" fmla="*/ 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96">
                    <a:moveTo>
                      <a:pt x="50" y="3"/>
                    </a:moveTo>
                    <a:lnTo>
                      <a:pt x="49" y="0"/>
                    </a:lnTo>
                    <a:lnTo>
                      <a:pt x="37" y="5"/>
                    </a:lnTo>
                    <a:lnTo>
                      <a:pt x="31" y="2"/>
                    </a:lnTo>
                    <a:lnTo>
                      <a:pt x="25" y="3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20" y="9"/>
                    </a:lnTo>
                    <a:lnTo>
                      <a:pt x="5" y="23"/>
                    </a:lnTo>
                    <a:lnTo>
                      <a:pt x="12" y="29"/>
                    </a:lnTo>
                    <a:lnTo>
                      <a:pt x="6" y="34"/>
                    </a:lnTo>
                    <a:lnTo>
                      <a:pt x="0" y="32"/>
                    </a:lnTo>
                    <a:lnTo>
                      <a:pt x="0" y="43"/>
                    </a:lnTo>
                    <a:lnTo>
                      <a:pt x="14" y="46"/>
                    </a:lnTo>
                    <a:lnTo>
                      <a:pt x="19" y="41"/>
                    </a:lnTo>
                    <a:lnTo>
                      <a:pt x="26" y="43"/>
                    </a:lnTo>
                    <a:lnTo>
                      <a:pt x="32" y="40"/>
                    </a:lnTo>
                    <a:lnTo>
                      <a:pt x="35" y="43"/>
                    </a:lnTo>
                    <a:lnTo>
                      <a:pt x="40" y="49"/>
                    </a:lnTo>
                    <a:lnTo>
                      <a:pt x="37" y="53"/>
                    </a:lnTo>
                    <a:lnTo>
                      <a:pt x="40" y="56"/>
                    </a:lnTo>
                    <a:lnTo>
                      <a:pt x="41" y="59"/>
                    </a:lnTo>
                    <a:lnTo>
                      <a:pt x="47" y="67"/>
                    </a:lnTo>
                    <a:lnTo>
                      <a:pt x="49" y="70"/>
                    </a:lnTo>
                    <a:lnTo>
                      <a:pt x="50" y="88"/>
                    </a:lnTo>
                    <a:lnTo>
                      <a:pt x="53" y="90"/>
                    </a:lnTo>
                    <a:lnTo>
                      <a:pt x="64" y="91"/>
                    </a:lnTo>
                    <a:lnTo>
                      <a:pt x="69" y="96"/>
                    </a:lnTo>
                    <a:lnTo>
                      <a:pt x="76" y="88"/>
                    </a:lnTo>
                    <a:lnTo>
                      <a:pt x="79" y="82"/>
                    </a:lnTo>
                    <a:lnTo>
                      <a:pt x="82" y="82"/>
                    </a:lnTo>
                    <a:lnTo>
                      <a:pt x="90" y="82"/>
                    </a:lnTo>
                    <a:lnTo>
                      <a:pt x="96" y="75"/>
                    </a:lnTo>
                    <a:lnTo>
                      <a:pt x="99" y="66"/>
                    </a:lnTo>
                    <a:lnTo>
                      <a:pt x="105" y="62"/>
                    </a:lnTo>
                    <a:lnTo>
                      <a:pt x="111" y="50"/>
                    </a:lnTo>
                    <a:lnTo>
                      <a:pt x="111" y="46"/>
                    </a:lnTo>
                    <a:lnTo>
                      <a:pt x="111" y="41"/>
                    </a:lnTo>
                    <a:lnTo>
                      <a:pt x="114" y="35"/>
                    </a:lnTo>
                    <a:lnTo>
                      <a:pt x="107" y="32"/>
                    </a:lnTo>
                    <a:lnTo>
                      <a:pt x="102" y="21"/>
                    </a:lnTo>
                    <a:lnTo>
                      <a:pt x="100" y="20"/>
                    </a:lnTo>
                    <a:lnTo>
                      <a:pt x="93" y="17"/>
                    </a:lnTo>
                    <a:lnTo>
                      <a:pt x="88" y="9"/>
                    </a:lnTo>
                    <a:lnTo>
                      <a:pt x="88" y="5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73" y="3"/>
                    </a:lnTo>
                    <a:lnTo>
                      <a:pt x="73" y="15"/>
                    </a:lnTo>
                    <a:lnTo>
                      <a:pt x="66" y="20"/>
                    </a:lnTo>
                    <a:lnTo>
                      <a:pt x="63" y="14"/>
                    </a:lnTo>
                    <a:lnTo>
                      <a:pt x="58" y="12"/>
                    </a:lnTo>
                    <a:lnTo>
                      <a:pt x="55" y="6"/>
                    </a:lnTo>
                    <a:lnTo>
                      <a:pt x="5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8" name="Freeform 4496">
                <a:extLst>
                  <a:ext uri="{FF2B5EF4-FFF2-40B4-BE49-F238E27FC236}">
                    <a16:creationId xmlns:a16="http://schemas.microsoft.com/office/drawing/2014/main" id="{214F3CF7-11C2-846F-47FD-9E6811B46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698"/>
                <a:ext cx="57" cy="47"/>
              </a:xfrm>
              <a:custGeom>
                <a:avLst/>
                <a:gdLst>
                  <a:gd name="T0" fmla="*/ 50 w 114"/>
                  <a:gd name="T1" fmla="*/ 3 h 96"/>
                  <a:gd name="T2" fmla="*/ 55 w 114"/>
                  <a:gd name="T3" fmla="*/ 6 h 96"/>
                  <a:gd name="T4" fmla="*/ 58 w 114"/>
                  <a:gd name="T5" fmla="*/ 12 h 96"/>
                  <a:gd name="T6" fmla="*/ 63 w 114"/>
                  <a:gd name="T7" fmla="*/ 14 h 96"/>
                  <a:gd name="T8" fmla="*/ 66 w 114"/>
                  <a:gd name="T9" fmla="*/ 20 h 96"/>
                  <a:gd name="T10" fmla="*/ 73 w 114"/>
                  <a:gd name="T11" fmla="*/ 15 h 96"/>
                  <a:gd name="T12" fmla="*/ 73 w 114"/>
                  <a:gd name="T13" fmla="*/ 3 h 96"/>
                  <a:gd name="T14" fmla="*/ 82 w 114"/>
                  <a:gd name="T15" fmla="*/ 0 h 96"/>
                  <a:gd name="T16" fmla="*/ 82 w 114"/>
                  <a:gd name="T17" fmla="*/ 0 h 96"/>
                  <a:gd name="T18" fmla="*/ 88 w 114"/>
                  <a:gd name="T19" fmla="*/ 5 h 96"/>
                  <a:gd name="T20" fmla="*/ 88 w 114"/>
                  <a:gd name="T21" fmla="*/ 9 h 96"/>
                  <a:gd name="T22" fmla="*/ 93 w 114"/>
                  <a:gd name="T23" fmla="*/ 17 h 96"/>
                  <a:gd name="T24" fmla="*/ 100 w 114"/>
                  <a:gd name="T25" fmla="*/ 20 h 96"/>
                  <a:gd name="T26" fmla="*/ 102 w 114"/>
                  <a:gd name="T27" fmla="*/ 21 h 96"/>
                  <a:gd name="T28" fmla="*/ 107 w 114"/>
                  <a:gd name="T29" fmla="*/ 32 h 96"/>
                  <a:gd name="T30" fmla="*/ 114 w 114"/>
                  <a:gd name="T31" fmla="*/ 35 h 96"/>
                  <a:gd name="T32" fmla="*/ 111 w 114"/>
                  <a:gd name="T33" fmla="*/ 41 h 96"/>
                  <a:gd name="T34" fmla="*/ 111 w 114"/>
                  <a:gd name="T35" fmla="*/ 46 h 96"/>
                  <a:gd name="T36" fmla="*/ 111 w 114"/>
                  <a:gd name="T37" fmla="*/ 50 h 96"/>
                  <a:gd name="T38" fmla="*/ 105 w 114"/>
                  <a:gd name="T39" fmla="*/ 62 h 96"/>
                  <a:gd name="T40" fmla="*/ 99 w 114"/>
                  <a:gd name="T41" fmla="*/ 66 h 96"/>
                  <a:gd name="T42" fmla="*/ 96 w 114"/>
                  <a:gd name="T43" fmla="*/ 75 h 96"/>
                  <a:gd name="T44" fmla="*/ 90 w 114"/>
                  <a:gd name="T45" fmla="*/ 82 h 96"/>
                  <a:gd name="T46" fmla="*/ 82 w 114"/>
                  <a:gd name="T47" fmla="*/ 82 h 96"/>
                  <a:gd name="T48" fmla="*/ 79 w 114"/>
                  <a:gd name="T49" fmla="*/ 82 h 96"/>
                  <a:gd name="T50" fmla="*/ 76 w 114"/>
                  <a:gd name="T51" fmla="*/ 88 h 96"/>
                  <a:gd name="T52" fmla="*/ 69 w 114"/>
                  <a:gd name="T53" fmla="*/ 96 h 96"/>
                  <a:gd name="T54" fmla="*/ 64 w 114"/>
                  <a:gd name="T55" fmla="*/ 91 h 96"/>
                  <a:gd name="T56" fmla="*/ 53 w 114"/>
                  <a:gd name="T57" fmla="*/ 90 h 96"/>
                  <a:gd name="T58" fmla="*/ 50 w 114"/>
                  <a:gd name="T59" fmla="*/ 88 h 96"/>
                  <a:gd name="T60" fmla="*/ 49 w 114"/>
                  <a:gd name="T61" fmla="*/ 70 h 96"/>
                  <a:gd name="T62" fmla="*/ 47 w 114"/>
                  <a:gd name="T63" fmla="*/ 67 h 96"/>
                  <a:gd name="T64" fmla="*/ 41 w 114"/>
                  <a:gd name="T65" fmla="*/ 59 h 96"/>
                  <a:gd name="T66" fmla="*/ 40 w 114"/>
                  <a:gd name="T67" fmla="*/ 56 h 96"/>
                  <a:gd name="T68" fmla="*/ 37 w 114"/>
                  <a:gd name="T69" fmla="*/ 53 h 96"/>
                  <a:gd name="T70" fmla="*/ 40 w 114"/>
                  <a:gd name="T71" fmla="*/ 49 h 96"/>
                  <a:gd name="T72" fmla="*/ 35 w 114"/>
                  <a:gd name="T73" fmla="*/ 43 h 96"/>
                  <a:gd name="T74" fmla="*/ 32 w 114"/>
                  <a:gd name="T75" fmla="*/ 40 h 96"/>
                  <a:gd name="T76" fmla="*/ 26 w 114"/>
                  <a:gd name="T77" fmla="*/ 43 h 96"/>
                  <a:gd name="T78" fmla="*/ 19 w 114"/>
                  <a:gd name="T79" fmla="*/ 41 h 96"/>
                  <a:gd name="T80" fmla="*/ 14 w 114"/>
                  <a:gd name="T81" fmla="*/ 46 h 96"/>
                  <a:gd name="T82" fmla="*/ 0 w 114"/>
                  <a:gd name="T83" fmla="*/ 43 h 96"/>
                  <a:gd name="T84" fmla="*/ 0 w 114"/>
                  <a:gd name="T85" fmla="*/ 32 h 96"/>
                  <a:gd name="T86" fmla="*/ 6 w 114"/>
                  <a:gd name="T87" fmla="*/ 34 h 96"/>
                  <a:gd name="T88" fmla="*/ 12 w 114"/>
                  <a:gd name="T89" fmla="*/ 29 h 96"/>
                  <a:gd name="T90" fmla="*/ 5 w 114"/>
                  <a:gd name="T91" fmla="*/ 23 h 96"/>
                  <a:gd name="T92" fmla="*/ 20 w 114"/>
                  <a:gd name="T93" fmla="*/ 9 h 96"/>
                  <a:gd name="T94" fmla="*/ 17 w 114"/>
                  <a:gd name="T95" fmla="*/ 6 h 96"/>
                  <a:gd name="T96" fmla="*/ 23 w 114"/>
                  <a:gd name="T97" fmla="*/ 2 h 96"/>
                  <a:gd name="T98" fmla="*/ 25 w 114"/>
                  <a:gd name="T99" fmla="*/ 3 h 96"/>
                  <a:gd name="T100" fmla="*/ 31 w 114"/>
                  <a:gd name="T101" fmla="*/ 2 h 96"/>
                  <a:gd name="T102" fmla="*/ 37 w 114"/>
                  <a:gd name="T103" fmla="*/ 5 h 96"/>
                  <a:gd name="T104" fmla="*/ 49 w 114"/>
                  <a:gd name="T105" fmla="*/ 0 h 96"/>
                  <a:gd name="T106" fmla="*/ 50 w 114"/>
                  <a:gd name="T107" fmla="*/ 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96">
                    <a:moveTo>
                      <a:pt x="50" y="3"/>
                    </a:moveTo>
                    <a:lnTo>
                      <a:pt x="55" y="6"/>
                    </a:lnTo>
                    <a:lnTo>
                      <a:pt x="58" y="12"/>
                    </a:lnTo>
                    <a:lnTo>
                      <a:pt x="63" y="14"/>
                    </a:lnTo>
                    <a:lnTo>
                      <a:pt x="66" y="20"/>
                    </a:lnTo>
                    <a:lnTo>
                      <a:pt x="73" y="15"/>
                    </a:lnTo>
                    <a:lnTo>
                      <a:pt x="73" y="3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8" y="5"/>
                    </a:lnTo>
                    <a:lnTo>
                      <a:pt x="88" y="9"/>
                    </a:lnTo>
                    <a:lnTo>
                      <a:pt x="93" y="17"/>
                    </a:lnTo>
                    <a:lnTo>
                      <a:pt x="100" y="20"/>
                    </a:lnTo>
                    <a:lnTo>
                      <a:pt x="102" y="21"/>
                    </a:lnTo>
                    <a:lnTo>
                      <a:pt x="107" y="32"/>
                    </a:lnTo>
                    <a:lnTo>
                      <a:pt x="114" y="35"/>
                    </a:lnTo>
                    <a:lnTo>
                      <a:pt x="111" y="41"/>
                    </a:lnTo>
                    <a:lnTo>
                      <a:pt x="111" y="46"/>
                    </a:lnTo>
                    <a:lnTo>
                      <a:pt x="111" y="50"/>
                    </a:lnTo>
                    <a:lnTo>
                      <a:pt x="105" y="62"/>
                    </a:lnTo>
                    <a:lnTo>
                      <a:pt x="99" y="66"/>
                    </a:lnTo>
                    <a:lnTo>
                      <a:pt x="96" y="75"/>
                    </a:lnTo>
                    <a:lnTo>
                      <a:pt x="90" y="82"/>
                    </a:lnTo>
                    <a:lnTo>
                      <a:pt x="82" y="82"/>
                    </a:lnTo>
                    <a:lnTo>
                      <a:pt x="79" y="82"/>
                    </a:lnTo>
                    <a:lnTo>
                      <a:pt x="76" y="88"/>
                    </a:lnTo>
                    <a:lnTo>
                      <a:pt x="69" y="96"/>
                    </a:lnTo>
                    <a:lnTo>
                      <a:pt x="64" y="91"/>
                    </a:lnTo>
                    <a:lnTo>
                      <a:pt x="53" y="90"/>
                    </a:lnTo>
                    <a:lnTo>
                      <a:pt x="50" y="88"/>
                    </a:lnTo>
                    <a:lnTo>
                      <a:pt x="49" y="70"/>
                    </a:lnTo>
                    <a:lnTo>
                      <a:pt x="47" y="67"/>
                    </a:lnTo>
                    <a:lnTo>
                      <a:pt x="41" y="59"/>
                    </a:lnTo>
                    <a:lnTo>
                      <a:pt x="40" y="56"/>
                    </a:lnTo>
                    <a:lnTo>
                      <a:pt x="37" y="53"/>
                    </a:lnTo>
                    <a:lnTo>
                      <a:pt x="40" y="49"/>
                    </a:lnTo>
                    <a:lnTo>
                      <a:pt x="35" y="43"/>
                    </a:lnTo>
                    <a:lnTo>
                      <a:pt x="32" y="40"/>
                    </a:lnTo>
                    <a:lnTo>
                      <a:pt x="26" y="43"/>
                    </a:lnTo>
                    <a:lnTo>
                      <a:pt x="19" y="41"/>
                    </a:lnTo>
                    <a:lnTo>
                      <a:pt x="14" y="46"/>
                    </a:lnTo>
                    <a:lnTo>
                      <a:pt x="0" y="43"/>
                    </a:lnTo>
                    <a:lnTo>
                      <a:pt x="0" y="32"/>
                    </a:lnTo>
                    <a:lnTo>
                      <a:pt x="6" y="34"/>
                    </a:lnTo>
                    <a:lnTo>
                      <a:pt x="12" y="29"/>
                    </a:lnTo>
                    <a:lnTo>
                      <a:pt x="5" y="23"/>
                    </a:lnTo>
                    <a:lnTo>
                      <a:pt x="20" y="9"/>
                    </a:lnTo>
                    <a:lnTo>
                      <a:pt x="17" y="6"/>
                    </a:lnTo>
                    <a:lnTo>
                      <a:pt x="23" y="2"/>
                    </a:lnTo>
                    <a:lnTo>
                      <a:pt x="25" y="3"/>
                    </a:lnTo>
                    <a:lnTo>
                      <a:pt x="31" y="2"/>
                    </a:lnTo>
                    <a:lnTo>
                      <a:pt x="37" y="5"/>
                    </a:lnTo>
                    <a:lnTo>
                      <a:pt x="49" y="0"/>
                    </a:lnTo>
                    <a:lnTo>
                      <a:pt x="5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9" name="Freeform 4497">
                <a:extLst>
                  <a:ext uri="{FF2B5EF4-FFF2-40B4-BE49-F238E27FC236}">
                    <a16:creationId xmlns:a16="http://schemas.microsoft.com/office/drawing/2014/main" id="{07B9536B-691E-88DB-571F-B0A908400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698"/>
                <a:ext cx="57" cy="47"/>
              </a:xfrm>
              <a:custGeom>
                <a:avLst/>
                <a:gdLst>
                  <a:gd name="T0" fmla="*/ 50 w 114"/>
                  <a:gd name="T1" fmla="*/ 3 h 96"/>
                  <a:gd name="T2" fmla="*/ 55 w 114"/>
                  <a:gd name="T3" fmla="*/ 6 h 96"/>
                  <a:gd name="T4" fmla="*/ 58 w 114"/>
                  <a:gd name="T5" fmla="*/ 12 h 96"/>
                  <a:gd name="T6" fmla="*/ 63 w 114"/>
                  <a:gd name="T7" fmla="*/ 14 h 96"/>
                  <a:gd name="T8" fmla="*/ 66 w 114"/>
                  <a:gd name="T9" fmla="*/ 20 h 96"/>
                  <a:gd name="T10" fmla="*/ 73 w 114"/>
                  <a:gd name="T11" fmla="*/ 15 h 96"/>
                  <a:gd name="T12" fmla="*/ 73 w 114"/>
                  <a:gd name="T13" fmla="*/ 3 h 96"/>
                  <a:gd name="T14" fmla="*/ 82 w 114"/>
                  <a:gd name="T15" fmla="*/ 0 h 96"/>
                  <a:gd name="T16" fmla="*/ 82 w 114"/>
                  <a:gd name="T17" fmla="*/ 0 h 96"/>
                  <a:gd name="T18" fmla="*/ 88 w 114"/>
                  <a:gd name="T19" fmla="*/ 5 h 96"/>
                  <a:gd name="T20" fmla="*/ 88 w 114"/>
                  <a:gd name="T21" fmla="*/ 9 h 96"/>
                  <a:gd name="T22" fmla="*/ 93 w 114"/>
                  <a:gd name="T23" fmla="*/ 17 h 96"/>
                  <a:gd name="T24" fmla="*/ 100 w 114"/>
                  <a:gd name="T25" fmla="*/ 20 h 96"/>
                  <a:gd name="T26" fmla="*/ 102 w 114"/>
                  <a:gd name="T27" fmla="*/ 21 h 96"/>
                  <a:gd name="T28" fmla="*/ 107 w 114"/>
                  <a:gd name="T29" fmla="*/ 32 h 96"/>
                  <a:gd name="T30" fmla="*/ 114 w 114"/>
                  <a:gd name="T31" fmla="*/ 35 h 96"/>
                  <a:gd name="T32" fmla="*/ 111 w 114"/>
                  <a:gd name="T33" fmla="*/ 41 h 96"/>
                  <a:gd name="T34" fmla="*/ 111 w 114"/>
                  <a:gd name="T35" fmla="*/ 46 h 96"/>
                  <a:gd name="T36" fmla="*/ 111 w 114"/>
                  <a:gd name="T37" fmla="*/ 50 h 96"/>
                  <a:gd name="T38" fmla="*/ 105 w 114"/>
                  <a:gd name="T39" fmla="*/ 62 h 96"/>
                  <a:gd name="T40" fmla="*/ 99 w 114"/>
                  <a:gd name="T41" fmla="*/ 66 h 96"/>
                  <a:gd name="T42" fmla="*/ 96 w 114"/>
                  <a:gd name="T43" fmla="*/ 75 h 96"/>
                  <a:gd name="T44" fmla="*/ 90 w 114"/>
                  <a:gd name="T45" fmla="*/ 82 h 96"/>
                  <a:gd name="T46" fmla="*/ 82 w 114"/>
                  <a:gd name="T47" fmla="*/ 82 h 96"/>
                  <a:gd name="T48" fmla="*/ 79 w 114"/>
                  <a:gd name="T49" fmla="*/ 82 h 96"/>
                  <a:gd name="T50" fmla="*/ 76 w 114"/>
                  <a:gd name="T51" fmla="*/ 88 h 96"/>
                  <a:gd name="T52" fmla="*/ 69 w 114"/>
                  <a:gd name="T53" fmla="*/ 96 h 96"/>
                  <a:gd name="T54" fmla="*/ 64 w 114"/>
                  <a:gd name="T55" fmla="*/ 91 h 96"/>
                  <a:gd name="T56" fmla="*/ 53 w 114"/>
                  <a:gd name="T57" fmla="*/ 90 h 96"/>
                  <a:gd name="T58" fmla="*/ 50 w 114"/>
                  <a:gd name="T59" fmla="*/ 88 h 96"/>
                  <a:gd name="T60" fmla="*/ 49 w 114"/>
                  <a:gd name="T61" fmla="*/ 70 h 96"/>
                  <a:gd name="T62" fmla="*/ 47 w 114"/>
                  <a:gd name="T63" fmla="*/ 67 h 96"/>
                  <a:gd name="T64" fmla="*/ 41 w 114"/>
                  <a:gd name="T65" fmla="*/ 59 h 96"/>
                  <a:gd name="T66" fmla="*/ 40 w 114"/>
                  <a:gd name="T67" fmla="*/ 56 h 96"/>
                  <a:gd name="T68" fmla="*/ 37 w 114"/>
                  <a:gd name="T69" fmla="*/ 53 h 96"/>
                  <a:gd name="T70" fmla="*/ 40 w 114"/>
                  <a:gd name="T71" fmla="*/ 49 h 96"/>
                  <a:gd name="T72" fmla="*/ 35 w 114"/>
                  <a:gd name="T73" fmla="*/ 43 h 96"/>
                  <a:gd name="T74" fmla="*/ 32 w 114"/>
                  <a:gd name="T75" fmla="*/ 40 h 96"/>
                  <a:gd name="T76" fmla="*/ 26 w 114"/>
                  <a:gd name="T77" fmla="*/ 43 h 96"/>
                  <a:gd name="T78" fmla="*/ 19 w 114"/>
                  <a:gd name="T79" fmla="*/ 41 h 96"/>
                  <a:gd name="T80" fmla="*/ 14 w 114"/>
                  <a:gd name="T81" fmla="*/ 46 h 96"/>
                  <a:gd name="T82" fmla="*/ 0 w 114"/>
                  <a:gd name="T83" fmla="*/ 43 h 96"/>
                  <a:gd name="T84" fmla="*/ 0 w 114"/>
                  <a:gd name="T85" fmla="*/ 32 h 96"/>
                  <a:gd name="T86" fmla="*/ 6 w 114"/>
                  <a:gd name="T87" fmla="*/ 34 h 96"/>
                  <a:gd name="T88" fmla="*/ 12 w 114"/>
                  <a:gd name="T89" fmla="*/ 29 h 96"/>
                  <a:gd name="T90" fmla="*/ 5 w 114"/>
                  <a:gd name="T91" fmla="*/ 23 h 96"/>
                  <a:gd name="T92" fmla="*/ 20 w 114"/>
                  <a:gd name="T93" fmla="*/ 9 h 96"/>
                  <a:gd name="T94" fmla="*/ 17 w 114"/>
                  <a:gd name="T95" fmla="*/ 6 h 96"/>
                  <a:gd name="T96" fmla="*/ 23 w 114"/>
                  <a:gd name="T97" fmla="*/ 2 h 96"/>
                  <a:gd name="T98" fmla="*/ 25 w 114"/>
                  <a:gd name="T99" fmla="*/ 3 h 96"/>
                  <a:gd name="T100" fmla="*/ 31 w 114"/>
                  <a:gd name="T101" fmla="*/ 2 h 96"/>
                  <a:gd name="T102" fmla="*/ 37 w 114"/>
                  <a:gd name="T103" fmla="*/ 5 h 96"/>
                  <a:gd name="T104" fmla="*/ 49 w 114"/>
                  <a:gd name="T105" fmla="*/ 0 h 96"/>
                  <a:gd name="T106" fmla="*/ 50 w 114"/>
                  <a:gd name="T107" fmla="*/ 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96">
                    <a:moveTo>
                      <a:pt x="50" y="3"/>
                    </a:moveTo>
                    <a:lnTo>
                      <a:pt x="55" y="6"/>
                    </a:lnTo>
                    <a:lnTo>
                      <a:pt x="58" y="12"/>
                    </a:lnTo>
                    <a:lnTo>
                      <a:pt x="63" y="14"/>
                    </a:lnTo>
                    <a:lnTo>
                      <a:pt x="66" y="20"/>
                    </a:lnTo>
                    <a:lnTo>
                      <a:pt x="73" y="15"/>
                    </a:lnTo>
                    <a:lnTo>
                      <a:pt x="73" y="3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8" y="5"/>
                    </a:lnTo>
                    <a:lnTo>
                      <a:pt x="88" y="9"/>
                    </a:lnTo>
                    <a:lnTo>
                      <a:pt x="93" y="17"/>
                    </a:lnTo>
                    <a:lnTo>
                      <a:pt x="100" y="20"/>
                    </a:lnTo>
                    <a:lnTo>
                      <a:pt x="102" y="21"/>
                    </a:lnTo>
                    <a:lnTo>
                      <a:pt x="107" y="32"/>
                    </a:lnTo>
                    <a:lnTo>
                      <a:pt x="114" y="35"/>
                    </a:lnTo>
                    <a:lnTo>
                      <a:pt x="111" y="41"/>
                    </a:lnTo>
                    <a:lnTo>
                      <a:pt x="111" y="46"/>
                    </a:lnTo>
                    <a:lnTo>
                      <a:pt x="111" y="50"/>
                    </a:lnTo>
                    <a:lnTo>
                      <a:pt x="105" y="62"/>
                    </a:lnTo>
                    <a:lnTo>
                      <a:pt x="99" y="66"/>
                    </a:lnTo>
                    <a:lnTo>
                      <a:pt x="96" y="75"/>
                    </a:lnTo>
                    <a:lnTo>
                      <a:pt x="90" y="82"/>
                    </a:lnTo>
                    <a:lnTo>
                      <a:pt x="82" y="82"/>
                    </a:lnTo>
                    <a:lnTo>
                      <a:pt x="79" y="82"/>
                    </a:lnTo>
                    <a:lnTo>
                      <a:pt x="76" y="88"/>
                    </a:lnTo>
                    <a:lnTo>
                      <a:pt x="69" y="96"/>
                    </a:lnTo>
                    <a:lnTo>
                      <a:pt x="64" y="91"/>
                    </a:lnTo>
                    <a:lnTo>
                      <a:pt x="53" y="90"/>
                    </a:lnTo>
                    <a:lnTo>
                      <a:pt x="50" y="88"/>
                    </a:lnTo>
                    <a:lnTo>
                      <a:pt x="49" y="70"/>
                    </a:lnTo>
                    <a:lnTo>
                      <a:pt x="47" y="67"/>
                    </a:lnTo>
                    <a:lnTo>
                      <a:pt x="41" y="59"/>
                    </a:lnTo>
                    <a:lnTo>
                      <a:pt x="40" y="56"/>
                    </a:lnTo>
                    <a:lnTo>
                      <a:pt x="37" y="53"/>
                    </a:lnTo>
                    <a:lnTo>
                      <a:pt x="40" y="49"/>
                    </a:lnTo>
                    <a:lnTo>
                      <a:pt x="35" y="43"/>
                    </a:lnTo>
                    <a:lnTo>
                      <a:pt x="32" y="40"/>
                    </a:lnTo>
                    <a:lnTo>
                      <a:pt x="26" y="43"/>
                    </a:lnTo>
                    <a:lnTo>
                      <a:pt x="19" y="41"/>
                    </a:lnTo>
                    <a:lnTo>
                      <a:pt x="14" y="46"/>
                    </a:lnTo>
                    <a:lnTo>
                      <a:pt x="0" y="43"/>
                    </a:lnTo>
                    <a:lnTo>
                      <a:pt x="0" y="32"/>
                    </a:lnTo>
                    <a:lnTo>
                      <a:pt x="6" y="34"/>
                    </a:lnTo>
                    <a:lnTo>
                      <a:pt x="12" y="29"/>
                    </a:lnTo>
                    <a:lnTo>
                      <a:pt x="5" y="23"/>
                    </a:lnTo>
                    <a:lnTo>
                      <a:pt x="20" y="9"/>
                    </a:lnTo>
                    <a:lnTo>
                      <a:pt x="17" y="6"/>
                    </a:lnTo>
                    <a:lnTo>
                      <a:pt x="23" y="2"/>
                    </a:lnTo>
                    <a:lnTo>
                      <a:pt x="25" y="3"/>
                    </a:lnTo>
                    <a:lnTo>
                      <a:pt x="31" y="2"/>
                    </a:lnTo>
                    <a:lnTo>
                      <a:pt x="37" y="5"/>
                    </a:lnTo>
                    <a:lnTo>
                      <a:pt x="49" y="0"/>
                    </a:lnTo>
                    <a:lnTo>
                      <a:pt x="5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0" name="Freeform 4498">
                <a:extLst>
                  <a:ext uri="{FF2B5EF4-FFF2-40B4-BE49-F238E27FC236}">
                    <a16:creationId xmlns:a16="http://schemas.microsoft.com/office/drawing/2014/main" id="{3CE42AC9-B2A0-898F-264A-A37232364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629"/>
                <a:ext cx="26" cy="31"/>
              </a:xfrm>
              <a:custGeom>
                <a:avLst/>
                <a:gdLst>
                  <a:gd name="T0" fmla="*/ 26 w 53"/>
                  <a:gd name="T1" fmla="*/ 10 h 61"/>
                  <a:gd name="T2" fmla="*/ 29 w 53"/>
                  <a:gd name="T3" fmla="*/ 5 h 61"/>
                  <a:gd name="T4" fmla="*/ 24 w 53"/>
                  <a:gd name="T5" fmla="*/ 0 h 61"/>
                  <a:gd name="T6" fmla="*/ 21 w 53"/>
                  <a:gd name="T7" fmla="*/ 10 h 61"/>
                  <a:gd name="T8" fmla="*/ 14 w 53"/>
                  <a:gd name="T9" fmla="*/ 16 h 61"/>
                  <a:gd name="T10" fmla="*/ 11 w 53"/>
                  <a:gd name="T11" fmla="*/ 16 h 61"/>
                  <a:gd name="T12" fmla="*/ 11 w 53"/>
                  <a:gd name="T13" fmla="*/ 19 h 61"/>
                  <a:gd name="T14" fmla="*/ 0 w 53"/>
                  <a:gd name="T15" fmla="*/ 23 h 61"/>
                  <a:gd name="T16" fmla="*/ 3 w 53"/>
                  <a:gd name="T17" fmla="*/ 26 h 61"/>
                  <a:gd name="T18" fmla="*/ 0 w 53"/>
                  <a:gd name="T19" fmla="*/ 31 h 61"/>
                  <a:gd name="T20" fmla="*/ 11 w 53"/>
                  <a:gd name="T21" fmla="*/ 43 h 61"/>
                  <a:gd name="T22" fmla="*/ 11 w 53"/>
                  <a:gd name="T23" fmla="*/ 47 h 61"/>
                  <a:gd name="T24" fmla="*/ 14 w 53"/>
                  <a:gd name="T25" fmla="*/ 55 h 61"/>
                  <a:gd name="T26" fmla="*/ 17 w 53"/>
                  <a:gd name="T27" fmla="*/ 60 h 61"/>
                  <a:gd name="T28" fmla="*/ 34 w 53"/>
                  <a:gd name="T29" fmla="*/ 61 h 61"/>
                  <a:gd name="T30" fmla="*/ 37 w 53"/>
                  <a:gd name="T31" fmla="*/ 58 h 61"/>
                  <a:gd name="T32" fmla="*/ 40 w 53"/>
                  <a:gd name="T33" fmla="*/ 60 h 61"/>
                  <a:gd name="T34" fmla="*/ 44 w 53"/>
                  <a:gd name="T35" fmla="*/ 49 h 61"/>
                  <a:gd name="T36" fmla="*/ 47 w 53"/>
                  <a:gd name="T37" fmla="*/ 34 h 61"/>
                  <a:gd name="T38" fmla="*/ 50 w 53"/>
                  <a:gd name="T39" fmla="*/ 34 h 61"/>
                  <a:gd name="T40" fmla="*/ 53 w 53"/>
                  <a:gd name="T41" fmla="*/ 31 h 61"/>
                  <a:gd name="T42" fmla="*/ 47 w 53"/>
                  <a:gd name="T43" fmla="*/ 31 h 61"/>
                  <a:gd name="T44" fmla="*/ 41 w 53"/>
                  <a:gd name="T45" fmla="*/ 26 h 61"/>
                  <a:gd name="T46" fmla="*/ 38 w 53"/>
                  <a:gd name="T47" fmla="*/ 31 h 61"/>
                  <a:gd name="T48" fmla="*/ 27 w 53"/>
                  <a:gd name="T49" fmla="*/ 20 h 61"/>
                  <a:gd name="T50" fmla="*/ 32 w 53"/>
                  <a:gd name="T51" fmla="*/ 17 h 61"/>
                  <a:gd name="T52" fmla="*/ 26 w 53"/>
                  <a:gd name="T53" fmla="*/ 1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3" h="61">
                    <a:moveTo>
                      <a:pt x="26" y="10"/>
                    </a:moveTo>
                    <a:lnTo>
                      <a:pt x="29" y="5"/>
                    </a:lnTo>
                    <a:lnTo>
                      <a:pt x="24" y="0"/>
                    </a:lnTo>
                    <a:lnTo>
                      <a:pt x="21" y="10"/>
                    </a:lnTo>
                    <a:lnTo>
                      <a:pt x="14" y="16"/>
                    </a:lnTo>
                    <a:lnTo>
                      <a:pt x="11" y="16"/>
                    </a:lnTo>
                    <a:lnTo>
                      <a:pt x="11" y="19"/>
                    </a:lnTo>
                    <a:lnTo>
                      <a:pt x="0" y="23"/>
                    </a:lnTo>
                    <a:lnTo>
                      <a:pt x="3" y="26"/>
                    </a:lnTo>
                    <a:lnTo>
                      <a:pt x="0" y="31"/>
                    </a:lnTo>
                    <a:lnTo>
                      <a:pt x="11" y="43"/>
                    </a:lnTo>
                    <a:lnTo>
                      <a:pt x="11" y="47"/>
                    </a:lnTo>
                    <a:lnTo>
                      <a:pt x="14" y="55"/>
                    </a:lnTo>
                    <a:lnTo>
                      <a:pt x="17" y="60"/>
                    </a:lnTo>
                    <a:lnTo>
                      <a:pt x="34" y="61"/>
                    </a:lnTo>
                    <a:lnTo>
                      <a:pt x="37" y="58"/>
                    </a:lnTo>
                    <a:lnTo>
                      <a:pt x="40" y="60"/>
                    </a:lnTo>
                    <a:lnTo>
                      <a:pt x="44" y="49"/>
                    </a:lnTo>
                    <a:lnTo>
                      <a:pt x="47" y="34"/>
                    </a:lnTo>
                    <a:lnTo>
                      <a:pt x="50" y="34"/>
                    </a:lnTo>
                    <a:lnTo>
                      <a:pt x="53" y="31"/>
                    </a:lnTo>
                    <a:lnTo>
                      <a:pt x="47" y="31"/>
                    </a:lnTo>
                    <a:lnTo>
                      <a:pt x="41" y="26"/>
                    </a:lnTo>
                    <a:lnTo>
                      <a:pt x="38" y="31"/>
                    </a:lnTo>
                    <a:lnTo>
                      <a:pt x="27" y="20"/>
                    </a:lnTo>
                    <a:lnTo>
                      <a:pt x="32" y="17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1" name="Freeform 4499">
                <a:extLst>
                  <a:ext uri="{FF2B5EF4-FFF2-40B4-BE49-F238E27FC236}">
                    <a16:creationId xmlns:a16="http://schemas.microsoft.com/office/drawing/2014/main" id="{DDD8E406-6B86-66B6-F640-2FC878615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629"/>
                <a:ext cx="26" cy="31"/>
              </a:xfrm>
              <a:custGeom>
                <a:avLst/>
                <a:gdLst>
                  <a:gd name="T0" fmla="*/ 26 w 53"/>
                  <a:gd name="T1" fmla="*/ 10 h 61"/>
                  <a:gd name="T2" fmla="*/ 32 w 53"/>
                  <a:gd name="T3" fmla="*/ 17 h 61"/>
                  <a:gd name="T4" fmla="*/ 27 w 53"/>
                  <a:gd name="T5" fmla="*/ 20 h 61"/>
                  <a:gd name="T6" fmla="*/ 38 w 53"/>
                  <a:gd name="T7" fmla="*/ 31 h 61"/>
                  <a:gd name="T8" fmla="*/ 41 w 53"/>
                  <a:gd name="T9" fmla="*/ 26 h 61"/>
                  <a:gd name="T10" fmla="*/ 47 w 53"/>
                  <a:gd name="T11" fmla="*/ 31 h 61"/>
                  <a:gd name="T12" fmla="*/ 53 w 53"/>
                  <a:gd name="T13" fmla="*/ 31 h 61"/>
                  <a:gd name="T14" fmla="*/ 50 w 53"/>
                  <a:gd name="T15" fmla="*/ 34 h 61"/>
                  <a:gd name="T16" fmla="*/ 47 w 53"/>
                  <a:gd name="T17" fmla="*/ 34 h 61"/>
                  <a:gd name="T18" fmla="*/ 44 w 53"/>
                  <a:gd name="T19" fmla="*/ 49 h 61"/>
                  <a:gd name="T20" fmla="*/ 40 w 53"/>
                  <a:gd name="T21" fmla="*/ 60 h 61"/>
                  <a:gd name="T22" fmla="*/ 37 w 53"/>
                  <a:gd name="T23" fmla="*/ 58 h 61"/>
                  <a:gd name="T24" fmla="*/ 34 w 53"/>
                  <a:gd name="T25" fmla="*/ 61 h 61"/>
                  <a:gd name="T26" fmla="*/ 17 w 53"/>
                  <a:gd name="T27" fmla="*/ 60 h 61"/>
                  <a:gd name="T28" fmla="*/ 14 w 53"/>
                  <a:gd name="T29" fmla="*/ 55 h 61"/>
                  <a:gd name="T30" fmla="*/ 11 w 53"/>
                  <a:gd name="T31" fmla="*/ 47 h 61"/>
                  <a:gd name="T32" fmla="*/ 11 w 53"/>
                  <a:gd name="T33" fmla="*/ 43 h 61"/>
                  <a:gd name="T34" fmla="*/ 0 w 53"/>
                  <a:gd name="T35" fmla="*/ 31 h 61"/>
                  <a:gd name="T36" fmla="*/ 3 w 53"/>
                  <a:gd name="T37" fmla="*/ 26 h 61"/>
                  <a:gd name="T38" fmla="*/ 0 w 53"/>
                  <a:gd name="T39" fmla="*/ 23 h 61"/>
                  <a:gd name="T40" fmla="*/ 11 w 53"/>
                  <a:gd name="T41" fmla="*/ 19 h 61"/>
                  <a:gd name="T42" fmla="*/ 11 w 53"/>
                  <a:gd name="T43" fmla="*/ 16 h 61"/>
                  <a:gd name="T44" fmla="*/ 14 w 53"/>
                  <a:gd name="T45" fmla="*/ 16 h 61"/>
                  <a:gd name="T46" fmla="*/ 21 w 53"/>
                  <a:gd name="T47" fmla="*/ 10 h 61"/>
                  <a:gd name="T48" fmla="*/ 24 w 53"/>
                  <a:gd name="T49" fmla="*/ 0 h 61"/>
                  <a:gd name="T50" fmla="*/ 29 w 53"/>
                  <a:gd name="T51" fmla="*/ 5 h 61"/>
                  <a:gd name="T52" fmla="*/ 26 w 53"/>
                  <a:gd name="T53" fmla="*/ 1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3" h="61">
                    <a:moveTo>
                      <a:pt x="26" y="10"/>
                    </a:moveTo>
                    <a:lnTo>
                      <a:pt x="32" y="17"/>
                    </a:lnTo>
                    <a:lnTo>
                      <a:pt x="27" y="20"/>
                    </a:lnTo>
                    <a:lnTo>
                      <a:pt x="38" y="31"/>
                    </a:lnTo>
                    <a:lnTo>
                      <a:pt x="41" y="26"/>
                    </a:lnTo>
                    <a:lnTo>
                      <a:pt x="47" y="31"/>
                    </a:lnTo>
                    <a:lnTo>
                      <a:pt x="53" y="31"/>
                    </a:lnTo>
                    <a:lnTo>
                      <a:pt x="50" y="34"/>
                    </a:lnTo>
                    <a:lnTo>
                      <a:pt x="47" y="34"/>
                    </a:lnTo>
                    <a:lnTo>
                      <a:pt x="44" y="49"/>
                    </a:lnTo>
                    <a:lnTo>
                      <a:pt x="40" y="60"/>
                    </a:lnTo>
                    <a:lnTo>
                      <a:pt x="37" y="58"/>
                    </a:lnTo>
                    <a:lnTo>
                      <a:pt x="34" y="61"/>
                    </a:lnTo>
                    <a:lnTo>
                      <a:pt x="17" y="60"/>
                    </a:lnTo>
                    <a:lnTo>
                      <a:pt x="14" y="55"/>
                    </a:lnTo>
                    <a:lnTo>
                      <a:pt x="11" y="47"/>
                    </a:lnTo>
                    <a:lnTo>
                      <a:pt x="11" y="43"/>
                    </a:lnTo>
                    <a:lnTo>
                      <a:pt x="0" y="31"/>
                    </a:lnTo>
                    <a:lnTo>
                      <a:pt x="3" y="26"/>
                    </a:lnTo>
                    <a:lnTo>
                      <a:pt x="0" y="23"/>
                    </a:lnTo>
                    <a:lnTo>
                      <a:pt x="11" y="19"/>
                    </a:lnTo>
                    <a:lnTo>
                      <a:pt x="11" y="16"/>
                    </a:lnTo>
                    <a:lnTo>
                      <a:pt x="14" y="16"/>
                    </a:lnTo>
                    <a:lnTo>
                      <a:pt x="21" y="10"/>
                    </a:lnTo>
                    <a:lnTo>
                      <a:pt x="24" y="0"/>
                    </a:lnTo>
                    <a:lnTo>
                      <a:pt x="29" y="5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2" name="Freeform 4500">
                <a:extLst>
                  <a:ext uri="{FF2B5EF4-FFF2-40B4-BE49-F238E27FC236}">
                    <a16:creationId xmlns:a16="http://schemas.microsoft.com/office/drawing/2014/main" id="{38D413CF-FD98-AA5D-3A51-8F94A4498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629"/>
                <a:ext cx="26" cy="31"/>
              </a:xfrm>
              <a:custGeom>
                <a:avLst/>
                <a:gdLst>
                  <a:gd name="T0" fmla="*/ 26 w 53"/>
                  <a:gd name="T1" fmla="*/ 10 h 61"/>
                  <a:gd name="T2" fmla="*/ 32 w 53"/>
                  <a:gd name="T3" fmla="*/ 17 h 61"/>
                  <a:gd name="T4" fmla="*/ 27 w 53"/>
                  <a:gd name="T5" fmla="*/ 20 h 61"/>
                  <a:gd name="T6" fmla="*/ 38 w 53"/>
                  <a:gd name="T7" fmla="*/ 31 h 61"/>
                  <a:gd name="T8" fmla="*/ 41 w 53"/>
                  <a:gd name="T9" fmla="*/ 26 h 61"/>
                  <a:gd name="T10" fmla="*/ 47 w 53"/>
                  <a:gd name="T11" fmla="*/ 31 h 61"/>
                  <a:gd name="T12" fmla="*/ 53 w 53"/>
                  <a:gd name="T13" fmla="*/ 31 h 61"/>
                  <a:gd name="T14" fmla="*/ 50 w 53"/>
                  <a:gd name="T15" fmla="*/ 34 h 61"/>
                  <a:gd name="T16" fmla="*/ 47 w 53"/>
                  <a:gd name="T17" fmla="*/ 34 h 61"/>
                  <a:gd name="T18" fmla="*/ 44 w 53"/>
                  <a:gd name="T19" fmla="*/ 49 h 61"/>
                  <a:gd name="T20" fmla="*/ 40 w 53"/>
                  <a:gd name="T21" fmla="*/ 60 h 61"/>
                  <a:gd name="T22" fmla="*/ 37 w 53"/>
                  <a:gd name="T23" fmla="*/ 58 h 61"/>
                  <a:gd name="T24" fmla="*/ 34 w 53"/>
                  <a:gd name="T25" fmla="*/ 61 h 61"/>
                  <a:gd name="T26" fmla="*/ 17 w 53"/>
                  <a:gd name="T27" fmla="*/ 60 h 61"/>
                  <a:gd name="T28" fmla="*/ 14 w 53"/>
                  <a:gd name="T29" fmla="*/ 55 h 61"/>
                  <a:gd name="T30" fmla="*/ 11 w 53"/>
                  <a:gd name="T31" fmla="*/ 47 h 61"/>
                  <a:gd name="T32" fmla="*/ 11 w 53"/>
                  <a:gd name="T33" fmla="*/ 43 h 61"/>
                  <a:gd name="T34" fmla="*/ 0 w 53"/>
                  <a:gd name="T35" fmla="*/ 31 h 61"/>
                  <a:gd name="T36" fmla="*/ 3 w 53"/>
                  <a:gd name="T37" fmla="*/ 26 h 61"/>
                  <a:gd name="T38" fmla="*/ 0 w 53"/>
                  <a:gd name="T39" fmla="*/ 23 h 61"/>
                  <a:gd name="T40" fmla="*/ 11 w 53"/>
                  <a:gd name="T41" fmla="*/ 19 h 61"/>
                  <a:gd name="T42" fmla="*/ 11 w 53"/>
                  <a:gd name="T43" fmla="*/ 16 h 61"/>
                  <a:gd name="T44" fmla="*/ 14 w 53"/>
                  <a:gd name="T45" fmla="*/ 16 h 61"/>
                  <a:gd name="T46" fmla="*/ 21 w 53"/>
                  <a:gd name="T47" fmla="*/ 10 h 61"/>
                  <a:gd name="T48" fmla="*/ 24 w 53"/>
                  <a:gd name="T49" fmla="*/ 0 h 61"/>
                  <a:gd name="T50" fmla="*/ 29 w 53"/>
                  <a:gd name="T51" fmla="*/ 5 h 61"/>
                  <a:gd name="T52" fmla="*/ 26 w 53"/>
                  <a:gd name="T53" fmla="*/ 1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3" h="61">
                    <a:moveTo>
                      <a:pt x="26" y="10"/>
                    </a:moveTo>
                    <a:lnTo>
                      <a:pt x="32" y="17"/>
                    </a:lnTo>
                    <a:lnTo>
                      <a:pt x="27" y="20"/>
                    </a:lnTo>
                    <a:lnTo>
                      <a:pt x="38" y="31"/>
                    </a:lnTo>
                    <a:lnTo>
                      <a:pt x="41" y="26"/>
                    </a:lnTo>
                    <a:lnTo>
                      <a:pt x="47" y="31"/>
                    </a:lnTo>
                    <a:lnTo>
                      <a:pt x="53" y="31"/>
                    </a:lnTo>
                    <a:lnTo>
                      <a:pt x="50" y="34"/>
                    </a:lnTo>
                    <a:lnTo>
                      <a:pt x="47" y="34"/>
                    </a:lnTo>
                    <a:lnTo>
                      <a:pt x="44" y="49"/>
                    </a:lnTo>
                    <a:lnTo>
                      <a:pt x="40" y="60"/>
                    </a:lnTo>
                    <a:lnTo>
                      <a:pt x="37" y="58"/>
                    </a:lnTo>
                    <a:lnTo>
                      <a:pt x="34" y="61"/>
                    </a:lnTo>
                    <a:lnTo>
                      <a:pt x="17" y="60"/>
                    </a:lnTo>
                    <a:lnTo>
                      <a:pt x="14" y="55"/>
                    </a:lnTo>
                    <a:lnTo>
                      <a:pt x="11" y="47"/>
                    </a:lnTo>
                    <a:lnTo>
                      <a:pt x="11" y="43"/>
                    </a:lnTo>
                    <a:lnTo>
                      <a:pt x="0" y="31"/>
                    </a:lnTo>
                    <a:lnTo>
                      <a:pt x="3" y="26"/>
                    </a:lnTo>
                    <a:lnTo>
                      <a:pt x="0" y="23"/>
                    </a:lnTo>
                    <a:lnTo>
                      <a:pt x="11" y="19"/>
                    </a:lnTo>
                    <a:lnTo>
                      <a:pt x="11" y="16"/>
                    </a:lnTo>
                    <a:lnTo>
                      <a:pt x="14" y="16"/>
                    </a:lnTo>
                    <a:lnTo>
                      <a:pt x="21" y="10"/>
                    </a:lnTo>
                    <a:lnTo>
                      <a:pt x="24" y="0"/>
                    </a:lnTo>
                    <a:lnTo>
                      <a:pt x="29" y="5"/>
                    </a:lnTo>
                    <a:lnTo>
                      <a:pt x="26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3" name="Freeform 4501">
                <a:extLst>
                  <a:ext uri="{FF2B5EF4-FFF2-40B4-BE49-F238E27FC236}">
                    <a16:creationId xmlns:a16="http://schemas.microsoft.com/office/drawing/2014/main" id="{DE35DE6F-54B2-9E86-CC69-749C1C5AC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692"/>
                <a:ext cx="29" cy="23"/>
              </a:xfrm>
              <a:custGeom>
                <a:avLst/>
                <a:gdLst>
                  <a:gd name="T0" fmla="*/ 49 w 59"/>
                  <a:gd name="T1" fmla="*/ 12 h 47"/>
                  <a:gd name="T2" fmla="*/ 44 w 59"/>
                  <a:gd name="T3" fmla="*/ 5 h 47"/>
                  <a:gd name="T4" fmla="*/ 41 w 59"/>
                  <a:gd name="T5" fmla="*/ 2 h 47"/>
                  <a:gd name="T6" fmla="*/ 29 w 59"/>
                  <a:gd name="T7" fmla="*/ 8 h 47"/>
                  <a:gd name="T8" fmla="*/ 26 w 59"/>
                  <a:gd name="T9" fmla="*/ 0 h 47"/>
                  <a:gd name="T10" fmla="*/ 18 w 59"/>
                  <a:gd name="T11" fmla="*/ 3 h 47"/>
                  <a:gd name="T12" fmla="*/ 14 w 59"/>
                  <a:gd name="T13" fmla="*/ 6 h 47"/>
                  <a:gd name="T14" fmla="*/ 3 w 59"/>
                  <a:gd name="T15" fmla="*/ 9 h 47"/>
                  <a:gd name="T16" fmla="*/ 0 w 59"/>
                  <a:gd name="T17" fmla="*/ 12 h 47"/>
                  <a:gd name="T18" fmla="*/ 6 w 59"/>
                  <a:gd name="T19" fmla="*/ 17 h 47"/>
                  <a:gd name="T20" fmla="*/ 6 w 59"/>
                  <a:gd name="T21" fmla="*/ 21 h 47"/>
                  <a:gd name="T22" fmla="*/ 11 w 59"/>
                  <a:gd name="T23" fmla="*/ 29 h 47"/>
                  <a:gd name="T24" fmla="*/ 18 w 59"/>
                  <a:gd name="T25" fmla="*/ 32 h 47"/>
                  <a:gd name="T26" fmla="*/ 20 w 59"/>
                  <a:gd name="T27" fmla="*/ 33 h 47"/>
                  <a:gd name="T28" fmla="*/ 25 w 59"/>
                  <a:gd name="T29" fmla="*/ 44 h 47"/>
                  <a:gd name="T30" fmla="*/ 32 w 59"/>
                  <a:gd name="T31" fmla="*/ 47 h 47"/>
                  <a:gd name="T32" fmla="*/ 44 w 59"/>
                  <a:gd name="T33" fmla="*/ 43 h 47"/>
                  <a:gd name="T34" fmla="*/ 47 w 59"/>
                  <a:gd name="T35" fmla="*/ 47 h 47"/>
                  <a:gd name="T36" fmla="*/ 50 w 59"/>
                  <a:gd name="T37" fmla="*/ 40 h 47"/>
                  <a:gd name="T38" fmla="*/ 58 w 59"/>
                  <a:gd name="T39" fmla="*/ 33 h 47"/>
                  <a:gd name="T40" fmla="*/ 59 w 59"/>
                  <a:gd name="T41" fmla="*/ 29 h 47"/>
                  <a:gd name="T42" fmla="*/ 50 w 59"/>
                  <a:gd name="T43" fmla="*/ 18 h 47"/>
                  <a:gd name="T44" fmla="*/ 44 w 59"/>
                  <a:gd name="T45" fmla="*/ 20 h 47"/>
                  <a:gd name="T46" fmla="*/ 47 w 59"/>
                  <a:gd name="T47" fmla="*/ 14 h 47"/>
                  <a:gd name="T48" fmla="*/ 49 w 59"/>
                  <a:gd name="T49" fmla="*/ 1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9" h="47">
                    <a:moveTo>
                      <a:pt x="49" y="12"/>
                    </a:moveTo>
                    <a:lnTo>
                      <a:pt x="44" y="5"/>
                    </a:lnTo>
                    <a:lnTo>
                      <a:pt x="41" y="2"/>
                    </a:lnTo>
                    <a:lnTo>
                      <a:pt x="29" y="8"/>
                    </a:lnTo>
                    <a:lnTo>
                      <a:pt x="26" y="0"/>
                    </a:lnTo>
                    <a:lnTo>
                      <a:pt x="18" y="3"/>
                    </a:lnTo>
                    <a:lnTo>
                      <a:pt x="14" y="6"/>
                    </a:lnTo>
                    <a:lnTo>
                      <a:pt x="3" y="9"/>
                    </a:lnTo>
                    <a:lnTo>
                      <a:pt x="0" y="12"/>
                    </a:lnTo>
                    <a:lnTo>
                      <a:pt x="6" y="17"/>
                    </a:lnTo>
                    <a:lnTo>
                      <a:pt x="6" y="21"/>
                    </a:lnTo>
                    <a:lnTo>
                      <a:pt x="11" y="29"/>
                    </a:lnTo>
                    <a:lnTo>
                      <a:pt x="18" y="32"/>
                    </a:lnTo>
                    <a:lnTo>
                      <a:pt x="20" y="33"/>
                    </a:lnTo>
                    <a:lnTo>
                      <a:pt x="25" y="44"/>
                    </a:lnTo>
                    <a:lnTo>
                      <a:pt x="32" y="47"/>
                    </a:lnTo>
                    <a:lnTo>
                      <a:pt x="44" y="43"/>
                    </a:lnTo>
                    <a:lnTo>
                      <a:pt x="47" y="47"/>
                    </a:lnTo>
                    <a:lnTo>
                      <a:pt x="50" y="40"/>
                    </a:lnTo>
                    <a:lnTo>
                      <a:pt x="58" y="33"/>
                    </a:lnTo>
                    <a:lnTo>
                      <a:pt x="59" y="29"/>
                    </a:lnTo>
                    <a:lnTo>
                      <a:pt x="50" y="18"/>
                    </a:lnTo>
                    <a:lnTo>
                      <a:pt x="44" y="20"/>
                    </a:lnTo>
                    <a:lnTo>
                      <a:pt x="47" y="14"/>
                    </a:lnTo>
                    <a:lnTo>
                      <a:pt x="4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4" name="Freeform 4502">
                <a:extLst>
                  <a:ext uri="{FF2B5EF4-FFF2-40B4-BE49-F238E27FC236}">
                    <a16:creationId xmlns:a16="http://schemas.microsoft.com/office/drawing/2014/main" id="{C9E470D2-8D0D-FEBD-3557-5AC8B2669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692"/>
                <a:ext cx="29" cy="23"/>
              </a:xfrm>
              <a:custGeom>
                <a:avLst/>
                <a:gdLst>
                  <a:gd name="T0" fmla="*/ 49 w 59"/>
                  <a:gd name="T1" fmla="*/ 12 h 47"/>
                  <a:gd name="T2" fmla="*/ 47 w 59"/>
                  <a:gd name="T3" fmla="*/ 14 h 47"/>
                  <a:gd name="T4" fmla="*/ 44 w 59"/>
                  <a:gd name="T5" fmla="*/ 20 h 47"/>
                  <a:gd name="T6" fmla="*/ 50 w 59"/>
                  <a:gd name="T7" fmla="*/ 18 h 47"/>
                  <a:gd name="T8" fmla="*/ 59 w 59"/>
                  <a:gd name="T9" fmla="*/ 29 h 47"/>
                  <a:gd name="T10" fmla="*/ 58 w 59"/>
                  <a:gd name="T11" fmla="*/ 33 h 47"/>
                  <a:gd name="T12" fmla="*/ 50 w 59"/>
                  <a:gd name="T13" fmla="*/ 40 h 47"/>
                  <a:gd name="T14" fmla="*/ 47 w 59"/>
                  <a:gd name="T15" fmla="*/ 47 h 47"/>
                  <a:gd name="T16" fmla="*/ 44 w 59"/>
                  <a:gd name="T17" fmla="*/ 43 h 47"/>
                  <a:gd name="T18" fmla="*/ 32 w 59"/>
                  <a:gd name="T19" fmla="*/ 47 h 47"/>
                  <a:gd name="T20" fmla="*/ 25 w 59"/>
                  <a:gd name="T21" fmla="*/ 44 h 47"/>
                  <a:gd name="T22" fmla="*/ 20 w 59"/>
                  <a:gd name="T23" fmla="*/ 33 h 47"/>
                  <a:gd name="T24" fmla="*/ 18 w 59"/>
                  <a:gd name="T25" fmla="*/ 32 h 47"/>
                  <a:gd name="T26" fmla="*/ 11 w 59"/>
                  <a:gd name="T27" fmla="*/ 29 h 47"/>
                  <a:gd name="T28" fmla="*/ 6 w 59"/>
                  <a:gd name="T29" fmla="*/ 21 h 47"/>
                  <a:gd name="T30" fmla="*/ 6 w 59"/>
                  <a:gd name="T31" fmla="*/ 17 h 47"/>
                  <a:gd name="T32" fmla="*/ 0 w 59"/>
                  <a:gd name="T33" fmla="*/ 12 h 47"/>
                  <a:gd name="T34" fmla="*/ 3 w 59"/>
                  <a:gd name="T35" fmla="*/ 9 h 47"/>
                  <a:gd name="T36" fmla="*/ 14 w 59"/>
                  <a:gd name="T37" fmla="*/ 6 h 47"/>
                  <a:gd name="T38" fmla="*/ 18 w 59"/>
                  <a:gd name="T39" fmla="*/ 3 h 47"/>
                  <a:gd name="T40" fmla="*/ 26 w 59"/>
                  <a:gd name="T41" fmla="*/ 0 h 47"/>
                  <a:gd name="T42" fmla="*/ 29 w 59"/>
                  <a:gd name="T43" fmla="*/ 8 h 47"/>
                  <a:gd name="T44" fmla="*/ 41 w 59"/>
                  <a:gd name="T45" fmla="*/ 2 h 47"/>
                  <a:gd name="T46" fmla="*/ 44 w 59"/>
                  <a:gd name="T47" fmla="*/ 5 h 47"/>
                  <a:gd name="T48" fmla="*/ 49 w 59"/>
                  <a:gd name="T49" fmla="*/ 1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9" h="47">
                    <a:moveTo>
                      <a:pt x="49" y="12"/>
                    </a:moveTo>
                    <a:lnTo>
                      <a:pt x="47" y="14"/>
                    </a:lnTo>
                    <a:lnTo>
                      <a:pt x="44" y="20"/>
                    </a:lnTo>
                    <a:lnTo>
                      <a:pt x="50" y="18"/>
                    </a:lnTo>
                    <a:lnTo>
                      <a:pt x="59" y="29"/>
                    </a:lnTo>
                    <a:lnTo>
                      <a:pt x="58" y="33"/>
                    </a:lnTo>
                    <a:lnTo>
                      <a:pt x="50" y="40"/>
                    </a:lnTo>
                    <a:lnTo>
                      <a:pt x="47" y="47"/>
                    </a:lnTo>
                    <a:lnTo>
                      <a:pt x="44" y="43"/>
                    </a:lnTo>
                    <a:lnTo>
                      <a:pt x="32" y="47"/>
                    </a:lnTo>
                    <a:lnTo>
                      <a:pt x="25" y="44"/>
                    </a:lnTo>
                    <a:lnTo>
                      <a:pt x="20" y="33"/>
                    </a:lnTo>
                    <a:lnTo>
                      <a:pt x="18" y="32"/>
                    </a:lnTo>
                    <a:lnTo>
                      <a:pt x="11" y="29"/>
                    </a:lnTo>
                    <a:lnTo>
                      <a:pt x="6" y="21"/>
                    </a:lnTo>
                    <a:lnTo>
                      <a:pt x="6" y="17"/>
                    </a:lnTo>
                    <a:lnTo>
                      <a:pt x="0" y="12"/>
                    </a:lnTo>
                    <a:lnTo>
                      <a:pt x="3" y="9"/>
                    </a:lnTo>
                    <a:lnTo>
                      <a:pt x="14" y="6"/>
                    </a:lnTo>
                    <a:lnTo>
                      <a:pt x="18" y="3"/>
                    </a:lnTo>
                    <a:lnTo>
                      <a:pt x="26" y="0"/>
                    </a:lnTo>
                    <a:lnTo>
                      <a:pt x="29" y="8"/>
                    </a:lnTo>
                    <a:lnTo>
                      <a:pt x="41" y="2"/>
                    </a:lnTo>
                    <a:lnTo>
                      <a:pt x="44" y="5"/>
                    </a:lnTo>
                    <a:lnTo>
                      <a:pt x="4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5" name="Freeform 4503">
                <a:extLst>
                  <a:ext uri="{FF2B5EF4-FFF2-40B4-BE49-F238E27FC236}">
                    <a16:creationId xmlns:a16="http://schemas.microsoft.com/office/drawing/2014/main" id="{36173E03-B01C-3A56-2627-E78BB500D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692"/>
                <a:ext cx="29" cy="23"/>
              </a:xfrm>
              <a:custGeom>
                <a:avLst/>
                <a:gdLst>
                  <a:gd name="T0" fmla="*/ 49 w 59"/>
                  <a:gd name="T1" fmla="*/ 12 h 47"/>
                  <a:gd name="T2" fmla="*/ 47 w 59"/>
                  <a:gd name="T3" fmla="*/ 14 h 47"/>
                  <a:gd name="T4" fmla="*/ 44 w 59"/>
                  <a:gd name="T5" fmla="*/ 20 h 47"/>
                  <a:gd name="T6" fmla="*/ 50 w 59"/>
                  <a:gd name="T7" fmla="*/ 18 h 47"/>
                  <a:gd name="T8" fmla="*/ 59 w 59"/>
                  <a:gd name="T9" fmla="*/ 29 h 47"/>
                  <a:gd name="T10" fmla="*/ 58 w 59"/>
                  <a:gd name="T11" fmla="*/ 33 h 47"/>
                  <a:gd name="T12" fmla="*/ 50 w 59"/>
                  <a:gd name="T13" fmla="*/ 40 h 47"/>
                  <a:gd name="T14" fmla="*/ 47 w 59"/>
                  <a:gd name="T15" fmla="*/ 47 h 47"/>
                  <a:gd name="T16" fmla="*/ 44 w 59"/>
                  <a:gd name="T17" fmla="*/ 43 h 47"/>
                  <a:gd name="T18" fmla="*/ 32 w 59"/>
                  <a:gd name="T19" fmla="*/ 47 h 47"/>
                  <a:gd name="T20" fmla="*/ 25 w 59"/>
                  <a:gd name="T21" fmla="*/ 44 h 47"/>
                  <a:gd name="T22" fmla="*/ 20 w 59"/>
                  <a:gd name="T23" fmla="*/ 33 h 47"/>
                  <a:gd name="T24" fmla="*/ 18 w 59"/>
                  <a:gd name="T25" fmla="*/ 32 h 47"/>
                  <a:gd name="T26" fmla="*/ 11 w 59"/>
                  <a:gd name="T27" fmla="*/ 29 h 47"/>
                  <a:gd name="T28" fmla="*/ 6 w 59"/>
                  <a:gd name="T29" fmla="*/ 21 h 47"/>
                  <a:gd name="T30" fmla="*/ 6 w 59"/>
                  <a:gd name="T31" fmla="*/ 17 h 47"/>
                  <a:gd name="T32" fmla="*/ 0 w 59"/>
                  <a:gd name="T33" fmla="*/ 12 h 47"/>
                  <a:gd name="T34" fmla="*/ 3 w 59"/>
                  <a:gd name="T35" fmla="*/ 9 h 47"/>
                  <a:gd name="T36" fmla="*/ 14 w 59"/>
                  <a:gd name="T37" fmla="*/ 6 h 47"/>
                  <a:gd name="T38" fmla="*/ 18 w 59"/>
                  <a:gd name="T39" fmla="*/ 3 h 47"/>
                  <a:gd name="T40" fmla="*/ 26 w 59"/>
                  <a:gd name="T41" fmla="*/ 0 h 47"/>
                  <a:gd name="T42" fmla="*/ 29 w 59"/>
                  <a:gd name="T43" fmla="*/ 8 h 47"/>
                  <a:gd name="T44" fmla="*/ 41 w 59"/>
                  <a:gd name="T45" fmla="*/ 2 h 47"/>
                  <a:gd name="T46" fmla="*/ 44 w 59"/>
                  <a:gd name="T47" fmla="*/ 5 h 47"/>
                  <a:gd name="T48" fmla="*/ 49 w 59"/>
                  <a:gd name="T49" fmla="*/ 1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9" h="47">
                    <a:moveTo>
                      <a:pt x="49" y="12"/>
                    </a:moveTo>
                    <a:lnTo>
                      <a:pt x="47" y="14"/>
                    </a:lnTo>
                    <a:lnTo>
                      <a:pt x="44" y="20"/>
                    </a:lnTo>
                    <a:lnTo>
                      <a:pt x="50" y="18"/>
                    </a:lnTo>
                    <a:lnTo>
                      <a:pt x="59" y="29"/>
                    </a:lnTo>
                    <a:lnTo>
                      <a:pt x="58" y="33"/>
                    </a:lnTo>
                    <a:lnTo>
                      <a:pt x="50" y="40"/>
                    </a:lnTo>
                    <a:lnTo>
                      <a:pt x="47" y="47"/>
                    </a:lnTo>
                    <a:lnTo>
                      <a:pt x="44" y="43"/>
                    </a:lnTo>
                    <a:lnTo>
                      <a:pt x="32" y="47"/>
                    </a:lnTo>
                    <a:lnTo>
                      <a:pt x="25" y="44"/>
                    </a:lnTo>
                    <a:lnTo>
                      <a:pt x="20" y="33"/>
                    </a:lnTo>
                    <a:lnTo>
                      <a:pt x="18" y="32"/>
                    </a:lnTo>
                    <a:lnTo>
                      <a:pt x="11" y="29"/>
                    </a:lnTo>
                    <a:lnTo>
                      <a:pt x="6" y="21"/>
                    </a:lnTo>
                    <a:lnTo>
                      <a:pt x="6" y="17"/>
                    </a:lnTo>
                    <a:lnTo>
                      <a:pt x="0" y="12"/>
                    </a:lnTo>
                    <a:lnTo>
                      <a:pt x="3" y="9"/>
                    </a:lnTo>
                    <a:lnTo>
                      <a:pt x="14" y="6"/>
                    </a:lnTo>
                    <a:lnTo>
                      <a:pt x="18" y="3"/>
                    </a:lnTo>
                    <a:lnTo>
                      <a:pt x="26" y="0"/>
                    </a:lnTo>
                    <a:lnTo>
                      <a:pt x="29" y="8"/>
                    </a:lnTo>
                    <a:lnTo>
                      <a:pt x="41" y="2"/>
                    </a:lnTo>
                    <a:lnTo>
                      <a:pt x="44" y="5"/>
                    </a:lnTo>
                    <a:lnTo>
                      <a:pt x="49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6" name="Freeform 4504">
                <a:extLst>
                  <a:ext uri="{FF2B5EF4-FFF2-40B4-BE49-F238E27FC236}">
                    <a16:creationId xmlns:a16="http://schemas.microsoft.com/office/drawing/2014/main" id="{9EF2738E-ED51-7913-02AC-40F9D0B57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649"/>
                <a:ext cx="37" cy="27"/>
              </a:xfrm>
              <a:custGeom>
                <a:avLst/>
                <a:gdLst>
                  <a:gd name="T0" fmla="*/ 73 w 76"/>
                  <a:gd name="T1" fmla="*/ 17 h 53"/>
                  <a:gd name="T2" fmla="*/ 76 w 76"/>
                  <a:gd name="T3" fmla="*/ 18 h 53"/>
                  <a:gd name="T4" fmla="*/ 76 w 76"/>
                  <a:gd name="T5" fmla="*/ 15 h 53"/>
                  <a:gd name="T6" fmla="*/ 73 w 76"/>
                  <a:gd name="T7" fmla="*/ 12 h 53"/>
                  <a:gd name="T8" fmla="*/ 70 w 76"/>
                  <a:gd name="T9" fmla="*/ 7 h 53"/>
                  <a:gd name="T10" fmla="*/ 67 w 76"/>
                  <a:gd name="T11" fmla="*/ 0 h 53"/>
                  <a:gd name="T12" fmla="*/ 53 w 76"/>
                  <a:gd name="T13" fmla="*/ 6 h 53"/>
                  <a:gd name="T14" fmla="*/ 39 w 76"/>
                  <a:gd name="T15" fmla="*/ 4 h 53"/>
                  <a:gd name="T16" fmla="*/ 36 w 76"/>
                  <a:gd name="T17" fmla="*/ 0 h 53"/>
                  <a:gd name="T18" fmla="*/ 29 w 76"/>
                  <a:gd name="T19" fmla="*/ 4 h 53"/>
                  <a:gd name="T20" fmla="*/ 23 w 76"/>
                  <a:gd name="T21" fmla="*/ 11 h 53"/>
                  <a:gd name="T22" fmla="*/ 18 w 76"/>
                  <a:gd name="T23" fmla="*/ 11 h 53"/>
                  <a:gd name="T24" fmla="*/ 17 w 76"/>
                  <a:gd name="T25" fmla="*/ 15 h 53"/>
                  <a:gd name="T26" fmla="*/ 9 w 76"/>
                  <a:gd name="T27" fmla="*/ 18 h 53"/>
                  <a:gd name="T28" fmla="*/ 8 w 76"/>
                  <a:gd name="T29" fmla="*/ 24 h 53"/>
                  <a:gd name="T30" fmla="*/ 3 w 76"/>
                  <a:gd name="T31" fmla="*/ 29 h 53"/>
                  <a:gd name="T32" fmla="*/ 0 w 76"/>
                  <a:gd name="T33" fmla="*/ 38 h 53"/>
                  <a:gd name="T34" fmla="*/ 6 w 76"/>
                  <a:gd name="T35" fmla="*/ 41 h 53"/>
                  <a:gd name="T36" fmla="*/ 14 w 76"/>
                  <a:gd name="T37" fmla="*/ 53 h 53"/>
                  <a:gd name="T38" fmla="*/ 58 w 76"/>
                  <a:gd name="T39" fmla="*/ 52 h 53"/>
                  <a:gd name="T40" fmla="*/ 53 w 76"/>
                  <a:gd name="T41" fmla="*/ 35 h 53"/>
                  <a:gd name="T42" fmla="*/ 62 w 76"/>
                  <a:gd name="T43" fmla="*/ 32 h 53"/>
                  <a:gd name="T44" fmla="*/ 67 w 76"/>
                  <a:gd name="T45" fmla="*/ 29 h 53"/>
                  <a:gd name="T46" fmla="*/ 73 w 76"/>
                  <a:gd name="T47" fmla="*/ 1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6" h="53">
                    <a:moveTo>
                      <a:pt x="73" y="17"/>
                    </a:moveTo>
                    <a:lnTo>
                      <a:pt x="76" y="18"/>
                    </a:lnTo>
                    <a:lnTo>
                      <a:pt x="76" y="15"/>
                    </a:lnTo>
                    <a:lnTo>
                      <a:pt x="73" y="12"/>
                    </a:lnTo>
                    <a:lnTo>
                      <a:pt x="70" y="7"/>
                    </a:lnTo>
                    <a:lnTo>
                      <a:pt x="67" y="0"/>
                    </a:lnTo>
                    <a:lnTo>
                      <a:pt x="53" y="6"/>
                    </a:lnTo>
                    <a:lnTo>
                      <a:pt x="39" y="4"/>
                    </a:lnTo>
                    <a:lnTo>
                      <a:pt x="36" y="0"/>
                    </a:lnTo>
                    <a:lnTo>
                      <a:pt x="29" y="4"/>
                    </a:lnTo>
                    <a:lnTo>
                      <a:pt x="23" y="11"/>
                    </a:lnTo>
                    <a:lnTo>
                      <a:pt x="18" y="11"/>
                    </a:lnTo>
                    <a:lnTo>
                      <a:pt x="17" y="15"/>
                    </a:lnTo>
                    <a:lnTo>
                      <a:pt x="9" y="18"/>
                    </a:lnTo>
                    <a:lnTo>
                      <a:pt x="8" y="24"/>
                    </a:lnTo>
                    <a:lnTo>
                      <a:pt x="3" y="29"/>
                    </a:lnTo>
                    <a:lnTo>
                      <a:pt x="0" y="38"/>
                    </a:lnTo>
                    <a:lnTo>
                      <a:pt x="6" y="41"/>
                    </a:lnTo>
                    <a:lnTo>
                      <a:pt x="14" y="53"/>
                    </a:lnTo>
                    <a:lnTo>
                      <a:pt x="58" y="52"/>
                    </a:lnTo>
                    <a:lnTo>
                      <a:pt x="53" y="35"/>
                    </a:lnTo>
                    <a:lnTo>
                      <a:pt x="62" y="32"/>
                    </a:lnTo>
                    <a:lnTo>
                      <a:pt x="67" y="29"/>
                    </a:lnTo>
                    <a:lnTo>
                      <a:pt x="73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7" name="Freeform 4505">
                <a:extLst>
                  <a:ext uri="{FF2B5EF4-FFF2-40B4-BE49-F238E27FC236}">
                    <a16:creationId xmlns:a16="http://schemas.microsoft.com/office/drawing/2014/main" id="{C56F5083-A09C-2CC7-0976-0317C03C1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649"/>
                <a:ext cx="37" cy="27"/>
              </a:xfrm>
              <a:custGeom>
                <a:avLst/>
                <a:gdLst>
                  <a:gd name="T0" fmla="*/ 73 w 76"/>
                  <a:gd name="T1" fmla="*/ 17 h 53"/>
                  <a:gd name="T2" fmla="*/ 67 w 76"/>
                  <a:gd name="T3" fmla="*/ 29 h 53"/>
                  <a:gd name="T4" fmla="*/ 62 w 76"/>
                  <a:gd name="T5" fmla="*/ 32 h 53"/>
                  <a:gd name="T6" fmla="*/ 53 w 76"/>
                  <a:gd name="T7" fmla="*/ 35 h 53"/>
                  <a:gd name="T8" fmla="*/ 58 w 76"/>
                  <a:gd name="T9" fmla="*/ 52 h 53"/>
                  <a:gd name="T10" fmla="*/ 14 w 76"/>
                  <a:gd name="T11" fmla="*/ 53 h 53"/>
                  <a:gd name="T12" fmla="*/ 6 w 76"/>
                  <a:gd name="T13" fmla="*/ 41 h 53"/>
                  <a:gd name="T14" fmla="*/ 0 w 76"/>
                  <a:gd name="T15" fmla="*/ 38 h 53"/>
                  <a:gd name="T16" fmla="*/ 3 w 76"/>
                  <a:gd name="T17" fmla="*/ 29 h 53"/>
                  <a:gd name="T18" fmla="*/ 8 w 76"/>
                  <a:gd name="T19" fmla="*/ 24 h 53"/>
                  <a:gd name="T20" fmla="*/ 9 w 76"/>
                  <a:gd name="T21" fmla="*/ 18 h 53"/>
                  <a:gd name="T22" fmla="*/ 17 w 76"/>
                  <a:gd name="T23" fmla="*/ 15 h 53"/>
                  <a:gd name="T24" fmla="*/ 18 w 76"/>
                  <a:gd name="T25" fmla="*/ 11 h 53"/>
                  <a:gd name="T26" fmla="*/ 23 w 76"/>
                  <a:gd name="T27" fmla="*/ 11 h 53"/>
                  <a:gd name="T28" fmla="*/ 29 w 76"/>
                  <a:gd name="T29" fmla="*/ 4 h 53"/>
                  <a:gd name="T30" fmla="*/ 36 w 76"/>
                  <a:gd name="T31" fmla="*/ 0 h 53"/>
                  <a:gd name="T32" fmla="*/ 39 w 76"/>
                  <a:gd name="T33" fmla="*/ 4 h 53"/>
                  <a:gd name="T34" fmla="*/ 53 w 76"/>
                  <a:gd name="T35" fmla="*/ 6 h 53"/>
                  <a:gd name="T36" fmla="*/ 67 w 76"/>
                  <a:gd name="T37" fmla="*/ 0 h 53"/>
                  <a:gd name="T38" fmla="*/ 70 w 76"/>
                  <a:gd name="T39" fmla="*/ 7 h 53"/>
                  <a:gd name="T40" fmla="*/ 73 w 76"/>
                  <a:gd name="T41" fmla="*/ 12 h 53"/>
                  <a:gd name="T42" fmla="*/ 76 w 76"/>
                  <a:gd name="T43" fmla="*/ 15 h 53"/>
                  <a:gd name="T44" fmla="*/ 76 w 76"/>
                  <a:gd name="T45" fmla="*/ 18 h 53"/>
                  <a:gd name="T46" fmla="*/ 73 w 76"/>
                  <a:gd name="T47" fmla="*/ 1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6" h="53">
                    <a:moveTo>
                      <a:pt x="73" y="17"/>
                    </a:moveTo>
                    <a:lnTo>
                      <a:pt x="67" y="29"/>
                    </a:lnTo>
                    <a:lnTo>
                      <a:pt x="62" y="32"/>
                    </a:lnTo>
                    <a:lnTo>
                      <a:pt x="53" y="35"/>
                    </a:lnTo>
                    <a:lnTo>
                      <a:pt x="58" y="52"/>
                    </a:lnTo>
                    <a:lnTo>
                      <a:pt x="14" y="53"/>
                    </a:lnTo>
                    <a:lnTo>
                      <a:pt x="6" y="41"/>
                    </a:lnTo>
                    <a:lnTo>
                      <a:pt x="0" y="38"/>
                    </a:lnTo>
                    <a:lnTo>
                      <a:pt x="3" y="29"/>
                    </a:lnTo>
                    <a:lnTo>
                      <a:pt x="8" y="24"/>
                    </a:lnTo>
                    <a:lnTo>
                      <a:pt x="9" y="18"/>
                    </a:lnTo>
                    <a:lnTo>
                      <a:pt x="17" y="15"/>
                    </a:lnTo>
                    <a:lnTo>
                      <a:pt x="18" y="11"/>
                    </a:lnTo>
                    <a:lnTo>
                      <a:pt x="23" y="11"/>
                    </a:lnTo>
                    <a:lnTo>
                      <a:pt x="29" y="4"/>
                    </a:lnTo>
                    <a:lnTo>
                      <a:pt x="36" y="0"/>
                    </a:lnTo>
                    <a:lnTo>
                      <a:pt x="39" y="4"/>
                    </a:lnTo>
                    <a:lnTo>
                      <a:pt x="53" y="6"/>
                    </a:lnTo>
                    <a:lnTo>
                      <a:pt x="67" y="0"/>
                    </a:lnTo>
                    <a:lnTo>
                      <a:pt x="70" y="7"/>
                    </a:lnTo>
                    <a:lnTo>
                      <a:pt x="73" y="12"/>
                    </a:lnTo>
                    <a:lnTo>
                      <a:pt x="76" y="15"/>
                    </a:lnTo>
                    <a:lnTo>
                      <a:pt x="76" y="18"/>
                    </a:lnTo>
                    <a:lnTo>
                      <a:pt x="73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8" name="Freeform 4506">
                <a:extLst>
                  <a:ext uri="{FF2B5EF4-FFF2-40B4-BE49-F238E27FC236}">
                    <a16:creationId xmlns:a16="http://schemas.microsoft.com/office/drawing/2014/main" id="{0007A62A-8B90-2FCE-278E-1B4C8D982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649"/>
                <a:ext cx="37" cy="27"/>
              </a:xfrm>
              <a:custGeom>
                <a:avLst/>
                <a:gdLst>
                  <a:gd name="T0" fmla="*/ 73 w 76"/>
                  <a:gd name="T1" fmla="*/ 17 h 53"/>
                  <a:gd name="T2" fmla="*/ 67 w 76"/>
                  <a:gd name="T3" fmla="*/ 29 h 53"/>
                  <a:gd name="T4" fmla="*/ 62 w 76"/>
                  <a:gd name="T5" fmla="*/ 32 h 53"/>
                  <a:gd name="T6" fmla="*/ 53 w 76"/>
                  <a:gd name="T7" fmla="*/ 35 h 53"/>
                  <a:gd name="T8" fmla="*/ 58 w 76"/>
                  <a:gd name="T9" fmla="*/ 52 h 53"/>
                  <a:gd name="T10" fmla="*/ 14 w 76"/>
                  <a:gd name="T11" fmla="*/ 53 h 53"/>
                  <a:gd name="T12" fmla="*/ 6 w 76"/>
                  <a:gd name="T13" fmla="*/ 41 h 53"/>
                  <a:gd name="T14" fmla="*/ 0 w 76"/>
                  <a:gd name="T15" fmla="*/ 38 h 53"/>
                  <a:gd name="T16" fmla="*/ 3 w 76"/>
                  <a:gd name="T17" fmla="*/ 29 h 53"/>
                  <a:gd name="T18" fmla="*/ 8 w 76"/>
                  <a:gd name="T19" fmla="*/ 24 h 53"/>
                  <a:gd name="T20" fmla="*/ 9 w 76"/>
                  <a:gd name="T21" fmla="*/ 18 h 53"/>
                  <a:gd name="T22" fmla="*/ 17 w 76"/>
                  <a:gd name="T23" fmla="*/ 15 h 53"/>
                  <a:gd name="T24" fmla="*/ 18 w 76"/>
                  <a:gd name="T25" fmla="*/ 11 h 53"/>
                  <a:gd name="T26" fmla="*/ 23 w 76"/>
                  <a:gd name="T27" fmla="*/ 11 h 53"/>
                  <a:gd name="T28" fmla="*/ 29 w 76"/>
                  <a:gd name="T29" fmla="*/ 4 h 53"/>
                  <a:gd name="T30" fmla="*/ 36 w 76"/>
                  <a:gd name="T31" fmla="*/ 0 h 53"/>
                  <a:gd name="T32" fmla="*/ 39 w 76"/>
                  <a:gd name="T33" fmla="*/ 4 h 53"/>
                  <a:gd name="T34" fmla="*/ 53 w 76"/>
                  <a:gd name="T35" fmla="*/ 6 h 53"/>
                  <a:gd name="T36" fmla="*/ 67 w 76"/>
                  <a:gd name="T37" fmla="*/ 0 h 53"/>
                  <a:gd name="T38" fmla="*/ 70 w 76"/>
                  <a:gd name="T39" fmla="*/ 7 h 53"/>
                  <a:gd name="T40" fmla="*/ 73 w 76"/>
                  <a:gd name="T41" fmla="*/ 12 h 53"/>
                  <a:gd name="T42" fmla="*/ 76 w 76"/>
                  <a:gd name="T43" fmla="*/ 15 h 53"/>
                  <a:gd name="T44" fmla="*/ 76 w 76"/>
                  <a:gd name="T45" fmla="*/ 18 h 53"/>
                  <a:gd name="T46" fmla="*/ 73 w 76"/>
                  <a:gd name="T47" fmla="*/ 1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6" h="53">
                    <a:moveTo>
                      <a:pt x="73" y="17"/>
                    </a:moveTo>
                    <a:lnTo>
                      <a:pt x="67" y="29"/>
                    </a:lnTo>
                    <a:lnTo>
                      <a:pt x="62" y="32"/>
                    </a:lnTo>
                    <a:lnTo>
                      <a:pt x="53" y="35"/>
                    </a:lnTo>
                    <a:lnTo>
                      <a:pt x="58" y="52"/>
                    </a:lnTo>
                    <a:lnTo>
                      <a:pt x="14" y="53"/>
                    </a:lnTo>
                    <a:lnTo>
                      <a:pt x="6" y="41"/>
                    </a:lnTo>
                    <a:lnTo>
                      <a:pt x="0" y="38"/>
                    </a:lnTo>
                    <a:lnTo>
                      <a:pt x="3" y="29"/>
                    </a:lnTo>
                    <a:lnTo>
                      <a:pt x="8" y="24"/>
                    </a:lnTo>
                    <a:lnTo>
                      <a:pt x="9" y="18"/>
                    </a:lnTo>
                    <a:lnTo>
                      <a:pt x="17" y="15"/>
                    </a:lnTo>
                    <a:lnTo>
                      <a:pt x="18" y="11"/>
                    </a:lnTo>
                    <a:lnTo>
                      <a:pt x="23" y="11"/>
                    </a:lnTo>
                    <a:lnTo>
                      <a:pt x="29" y="4"/>
                    </a:lnTo>
                    <a:lnTo>
                      <a:pt x="36" y="0"/>
                    </a:lnTo>
                    <a:lnTo>
                      <a:pt x="39" y="4"/>
                    </a:lnTo>
                    <a:lnTo>
                      <a:pt x="53" y="6"/>
                    </a:lnTo>
                    <a:lnTo>
                      <a:pt x="67" y="0"/>
                    </a:lnTo>
                    <a:lnTo>
                      <a:pt x="70" y="7"/>
                    </a:lnTo>
                    <a:lnTo>
                      <a:pt x="73" y="12"/>
                    </a:lnTo>
                    <a:lnTo>
                      <a:pt x="76" y="15"/>
                    </a:lnTo>
                    <a:lnTo>
                      <a:pt x="76" y="18"/>
                    </a:lnTo>
                    <a:lnTo>
                      <a:pt x="73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9" name="Freeform 4507">
                <a:extLst>
                  <a:ext uri="{FF2B5EF4-FFF2-40B4-BE49-F238E27FC236}">
                    <a16:creationId xmlns:a16="http://schemas.microsoft.com/office/drawing/2014/main" id="{35CBE120-8012-9DB8-6F12-9D642B2D9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701"/>
                <a:ext cx="30" cy="25"/>
              </a:xfrm>
              <a:custGeom>
                <a:avLst/>
                <a:gdLst>
                  <a:gd name="T0" fmla="*/ 37 w 61"/>
                  <a:gd name="T1" fmla="*/ 3 h 50"/>
                  <a:gd name="T2" fmla="*/ 32 w 61"/>
                  <a:gd name="T3" fmla="*/ 6 h 50"/>
                  <a:gd name="T4" fmla="*/ 30 w 61"/>
                  <a:gd name="T5" fmla="*/ 11 h 50"/>
                  <a:gd name="T6" fmla="*/ 29 w 61"/>
                  <a:gd name="T7" fmla="*/ 15 h 50"/>
                  <a:gd name="T8" fmla="*/ 21 w 61"/>
                  <a:gd name="T9" fmla="*/ 22 h 50"/>
                  <a:gd name="T10" fmla="*/ 18 w 61"/>
                  <a:gd name="T11" fmla="*/ 29 h 50"/>
                  <a:gd name="T12" fmla="*/ 15 w 61"/>
                  <a:gd name="T13" fmla="*/ 25 h 50"/>
                  <a:gd name="T14" fmla="*/ 3 w 61"/>
                  <a:gd name="T15" fmla="*/ 29 h 50"/>
                  <a:gd name="T16" fmla="*/ 0 w 61"/>
                  <a:gd name="T17" fmla="*/ 35 h 50"/>
                  <a:gd name="T18" fmla="*/ 0 w 61"/>
                  <a:gd name="T19" fmla="*/ 40 h 50"/>
                  <a:gd name="T20" fmla="*/ 3 w 61"/>
                  <a:gd name="T21" fmla="*/ 46 h 50"/>
                  <a:gd name="T22" fmla="*/ 11 w 61"/>
                  <a:gd name="T23" fmla="*/ 47 h 50"/>
                  <a:gd name="T24" fmla="*/ 17 w 61"/>
                  <a:gd name="T25" fmla="*/ 50 h 50"/>
                  <a:gd name="T26" fmla="*/ 30 w 61"/>
                  <a:gd name="T27" fmla="*/ 46 h 50"/>
                  <a:gd name="T28" fmla="*/ 29 w 61"/>
                  <a:gd name="T29" fmla="*/ 43 h 50"/>
                  <a:gd name="T30" fmla="*/ 30 w 61"/>
                  <a:gd name="T31" fmla="*/ 37 h 50"/>
                  <a:gd name="T32" fmla="*/ 33 w 61"/>
                  <a:gd name="T33" fmla="*/ 37 h 50"/>
                  <a:gd name="T34" fmla="*/ 40 w 61"/>
                  <a:gd name="T35" fmla="*/ 46 h 50"/>
                  <a:gd name="T36" fmla="*/ 58 w 61"/>
                  <a:gd name="T37" fmla="*/ 34 h 50"/>
                  <a:gd name="T38" fmla="*/ 55 w 61"/>
                  <a:gd name="T39" fmla="*/ 31 h 50"/>
                  <a:gd name="T40" fmla="*/ 61 w 61"/>
                  <a:gd name="T41" fmla="*/ 20 h 50"/>
                  <a:gd name="T42" fmla="*/ 50 w 61"/>
                  <a:gd name="T43" fmla="*/ 6 h 50"/>
                  <a:gd name="T44" fmla="*/ 49 w 61"/>
                  <a:gd name="T45" fmla="*/ 0 h 50"/>
                  <a:gd name="T46" fmla="*/ 44 w 61"/>
                  <a:gd name="T47" fmla="*/ 0 h 50"/>
                  <a:gd name="T48" fmla="*/ 37 w 61"/>
                  <a:gd name="T49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1" h="50">
                    <a:moveTo>
                      <a:pt x="37" y="3"/>
                    </a:moveTo>
                    <a:lnTo>
                      <a:pt x="32" y="6"/>
                    </a:lnTo>
                    <a:lnTo>
                      <a:pt x="30" y="11"/>
                    </a:lnTo>
                    <a:lnTo>
                      <a:pt x="29" y="15"/>
                    </a:lnTo>
                    <a:lnTo>
                      <a:pt x="21" y="22"/>
                    </a:lnTo>
                    <a:lnTo>
                      <a:pt x="18" y="29"/>
                    </a:lnTo>
                    <a:lnTo>
                      <a:pt x="15" y="25"/>
                    </a:lnTo>
                    <a:lnTo>
                      <a:pt x="3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6"/>
                    </a:lnTo>
                    <a:lnTo>
                      <a:pt x="11" y="47"/>
                    </a:lnTo>
                    <a:lnTo>
                      <a:pt x="17" y="50"/>
                    </a:lnTo>
                    <a:lnTo>
                      <a:pt x="30" y="46"/>
                    </a:lnTo>
                    <a:lnTo>
                      <a:pt x="29" y="43"/>
                    </a:lnTo>
                    <a:lnTo>
                      <a:pt x="30" y="37"/>
                    </a:lnTo>
                    <a:lnTo>
                      <a:pt x="33" y="37"/>
                    </a:lnTo>
                    <a:lnTo>
                      <a:pt x="40" y="46"/>
                    </a:lnTo>
                    <a:lnTo>
                      <a:pt x="58" y="34"/>
                    </a:lnTo>
                    <a:lnTo>
                      <a:pt x="55" y="31"/>
                    </a:lnTo>
                    <a:lnTo>
                      <a:pt x="61" y="20"/>
                    </a:lnTo>
                    <a:lnTo>
                      <a:pt x="50" y="6"/>
                    </a:lnTo>
                    <a:lnTo>
                      <a:pt x="49" y="0"/>
                    </a:lnTo>
                    <a:lnTo>
                      <a:pt x="44" y="0"/>
                    </a:lnTo>
                    <a:lnTo>
                      <a:pt x="37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0" name="Freeform 4508">
                <a:extLst>
                  <a:ext uri="{FF2B5EF4-FFF2-40B4-BE49-F238E27FC236}">
                    <a16:creationId xmlns:a16="http://schemas.microsoft.com/office/drawing/2014/main" id="{E49B5E8E-5C3C-86DC-8650-BCCFD75D8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701"/>
                <a:ext cx="30" cy="25"/>
              </a:xfrm>
              <a:custGeom>
                <a:avLst/>
                <a:gdLst>
                  <a:gd name="T0" fmla="*/ 37 w 61"/>
                  <a:gd name="T1" fmla="*/ 3 h 50"/>
                  <a:gd name="T2" fmla="*/ 44 w 61"/>
                  <a:gd name="T3" fmla="*/ 0 h 50"/>
                  <a:gd name="T4" fmla="*/ 49 w 61"/>
                  <a:gd name="T5" fmla="*/ 0 h 50"/>
                  <a:gd name="T6" fmla="*/ 50 w 61"/>
                  <a:gd name="T7" fmla="*/ 6 h 50"/>
                  <a:gd name="T8" fmla="*/ 61 w 61"/>
                  <a:gd name="T9" fmla="*/ 20 h 50"/>
                  <a:gd name="T10" fmla="*/ 55 w 61"/>
                  <a:gd name="T11" fmla="*/ 31 h 50"/>
                  <a:gd name="T12" fmla="*/ 58 w 61"/>
                  <a:gd name="T13" fmla="*/ 34 h 50"/>
                  <a:gd name="T14" fmla="*/ 40 w 61"/>
                  <a:gd name="T15" fmla="*/ 46 h 50"/>
                  <a:gd name="T16" fmla="*/ 33 w 61"/>
                  <a:gd name="T17" fmla="*/ 37 h 50"/>
                  <a:gd name="T18" fmla="*/ 30 w 61"/>
                  <a:gd name="T19" fmla="*/ 37 h 50"/>
                  <a:gd name="T20" fmla="*/ 29 w 61"/>
                  <a:gd name="T21" fmla="*/ 43 h 50"/>
                  <a:gd name="T22" fmla="*/ 30 w 61"/>
                  <a:gd name="T23" fmla="*/ 46 h 50"/>
                  <a:gd name="T24" fmla="*/ 17 w 61"/>
                  <a:gd name="T25" fmla="*/ 50 h 50"/>
                  <a:gd name="T26" fmla="*/ 11 w 61"/>
                  <a:gd name="T27" fmla="*/ 47 h 50"/>
                  <a:gd name="T28" fmla="*/ 3 w 61"/>
                  <a:gd name="T29" fmla="*/ 46 h 50"/>
                  <a:gd name="T30" fmla="*/ 0 w 61"/>
                  <a:gd name="T31" fmla="*/ 40 h 50"/>
                  <a:gd name="T32" fmla="*/ 0 w 61"/>
                  <a:gd name="T33" fmla="*/ 35 h 50"/>
                  <a:gd name="T34" fmla="*/ 3 w 61"/>
                  <a:gd name="T35" fmla="*/ 29 h 50"/>
                  <a:gd name="T36" fmla="*/ 15 w 61"/>
                  <a:gd name="T37" fmla="*/ 25 h 50"/>
                  <a:gd name="T38" fmla="*/ 18 w 61"/>
                  <a:gd name="T39" fmla="*/ 29 h 50"/>
                  <a:gd name="T40" fmla="*/ 21 w 61"/>
                  <a:gd name="T41" fmla="*/ 22 h 50"/>
                  <a:gd name="T42" fmla="*/ 29 w 61"/>
                  <a:gd name="T43" fmla="*/ 15 h 50"/>
                  <a:gd name="T44" fmla="*/ 30 w 61"/>
                  <a:gd name="T45" fmla="*/ 11 h 50"/>
                  <a:gd name="T46" fmla="*/ 32 w 61"/>
                  <a:gd name="T47" fmla="*/ 6 h 50"/>
                  <a:gd name="T48" fmla="*/ 37 w 61"/>
                  <a:gd name="T49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1" h="50">
                    <a:moveTo>
                      <a:pt x="37" y="3"/>
                    </a:moveTo>
                    <a:lnTo>
                      <a:pt x="44" y="0"/>
                    </a:lnTo>
                    <a:lnTo>
                      <a:pt x="49" y="0"/>
                    </a:lnTo>
                    <a:lnTo>
                      <a:pt x="50" y="6"/>
                    </a:lnTo>
                    <a:lnTo>
                      <a:pt x="61" y="20"/>
                    </a:lnTo>
                    <a:lnTo>
                      <a:pt x="55" y="31"/>
                    </a:lnTo>
                    <a:lnTo>
                      <a:pt x="58" y="34"/>
                    </a:lnTo>
                    <a:lnTo>
                      <a:pt x="40" y="46"/>
                    </a:lnTo>
                    <a:lnTo>
                      <a:pt x="33" y="37"/>
                    </a:lnTo>
                    <a:lnTo>
                      <a:pt x="30" y="37"/>
                    </a:lnTo>
                    <a:lnTo>
                      <a:pt x="29" y="43"/>
                    </a:lnTo>
                    <a:lnTo>
                      <a:pt x="30" y="46"/>
                    </a:lnTo>
                    <a:lnTo>
                      <a:pt x="17" y="50"/>
                    </a:lnTo>
                    <a:lnTo>
                      <a:pt x="11" y="47"/>
                    </a:lnTo>
                    <a:lnTo>
                      <a:pt x="3" y="46"/>
                    </a:lnTo>
                    <a:lnTo>
                      <a:pt x="0" y="40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15" y="25"/>
                    </a:lnTo>
                    <a:lnTo>
                      <a:pt x="18" y="29"/>
                    </a:lnTo>
                    <a:lnTo>
                      <a:pt x="21" y="22"/>
                    </a:lnTo>
                    <a:lnTo>
                      <a:pt x="29" y="15"/>
                    </a:lnTo>
                    <a:lnTo>
                      <a:pt x="30" y="11"/>
                    </a:lnTo>
                    <a:lnTo>
                      <a:pt x="32" y="6"/>
                    </a:lnTo>
                    <a:lnTo>
                      <a:pt x="3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1" name="Freeform 4509">
                <a:extLst>
                  <a:ext uri="{FF2B5EF4-FFF2-40B4-BE49-F238E27FC236}">
                    <a16:creationId xmlns:a16="http://schemas.microsoft.com/office/drawing/2014/main" id="{17B258CD-7F43-9D46-51A5-365C2A2BB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701"/>
                <a:ext cx="30" cy="25"/>
              </a:xfrm>
              <a:custGeom>
                <a:avLst/>
                <a:gdLst>
                  <a:gd name="T0" fmla="*/ 37 w 61"/>
                  <a:gd name="T1" fmla="*/ 3 h 50"/>
                  <a:gd name="T2" fmla="*/ 44 w 61"/>
                  <a:gd name="T3" fmla="*/ 0 h 50"/>
                  <a:gd name="T4" fmla="*/ 49 w 61"/>
                  <a:gd name="T5" fmla="*/ 0 h 50"/>
                  <a:gd name="T6" fmla="*/ 50 w 61"/>
                  <a:gd name="T7" fmla="*/ 6 h 50"/>
                  <a:gd name="T8" fmla="*/ 61 w 61"/>
                  <a:gd name="T9" fmla="*/ 20 h 50"/>
                  <a:gd name="T10" fmla="*/ 55 w 61"/>
                  <a:gd name="T11" fmla="*/ 31 h 50"/>
                  <a:gd name="T12" fmla="*/ 58 w 61"/>
                  <a:gd name="T13" fmla="*/ 34 h 50"/>
                  <a:gd name="T14" fmla="*/ 40 w 61"/>
                  <a:gd name="T15" fmla="*/ 46 h 50"/>
                  <a:gd name="T16" fmla="*/ 33 w 61"/>
                  <a:gd name="T17" fmla="*/ 37 h 50"/>
                  <a:gd name="T18" fmla="*/ 30 w 61"/>
                  <a:gd name="T19" fmla="*/ 37 h 50"/>
                  <a:gd name="T20" fmla="*/ 29 w 61"/>
                  <a:gd name="T21" fmla="*/ 43 h 50"/>
                  <a:gd name="T22" fmla="*/ 30 w 61"/>
                  <a:gd name="T23" fmla="*/ 46 h 50"/>
                  <a:gd name="T24" fmla="*/ 17 w 61"/>
                  <a:gd name="T25" fmla="*/ 50 h 50"/>
                  <a:gd name="T26" fmla="*/ 11 w 61"/>
                  <a:gd name="T27" fmla="*/ 47 h 50"/>
                  <a:gd name="T28" fmla="*/ 3 w 61"/>
                  <a:gd name="T29" fmla="*/ 46 h 50"/>
                  <a:gd name="T30" fmla="*/ 0 w 61"/>
                  <a:gd name="T31" fmla="*/ 40 h 50"/>
                  <a:gd name="T32" fmla="*/ 0 w 61"/>
                  <a:gd name="T33" fmla="*/ 35 h 50"/>
                  <a:gd name="T34" fmla="*/ 3 w 61"/>
                  <a:gd name="T35" fmla="*/ 29 h 50"/>
                  <a:gd name="T36" fmla="*/ 15 w 61"/>
                  <a:gd name="T37" fmla="*/ 25 h 50"/>
                  <a:gd name="T38" fmla="*/ 18 w 61"/>
                  <a:gd name="T39" fmla="*/ 29 h 50"/>
                  <a:gd name="T40" fmla="*/ 21 w 61"/>
                  <a:gd name="T41" fmla="*/ 22 h 50"/>
                  <a:gd name="T42" fmla="*/ 29 w 61"/>
                  <a:gd name="T43" fmla="*/ 15 h 50"/>
                  <a:gd name="T44" fmla="*/ 30 w 61"/>
                  <a:gd name="T45" fmla="*/ 11 h 50"/>
                  <a:gd name="T46" fmla="*/ 32 w 61"/>
                  <a:gd name="T47" fmla="*/ 6 h 50"/>
                  <a:gd name="T48" fmla="*/ 37 w 61"/>
                  <a:gd name="T49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1" h="50">
                    <a:moveTo>
                      <a:pt x="37" y="3"/>
                    </a:moveTo>
                    <a:lnTo>
                      <a:pt x="44" y="0"/>
                    </a:lnTo>
                    <a:lnTo>
                      <a:pt x="49" y="0"/>
                    </a:lnTo>
                    <a:lnTo>
                      <a:pt x="50" y="6"/>
                    </a:lnTo>
                    <a:lnTo>
                      <a:pt x="61" y="20"/>
                    </a:lnTo>
                    <a:lnTo>
                      <a:pt x="55" y="31"/>
                    </a:lnTo>
                    <a:lnTo>
                      <a:pt x="58" y="34"/>
                    </a:lnTo>
                    <a:lnTo>
                      <a:pt x="40" y="46"/>
                    </a:lnTo>
                    <a:lnTo>
                      <a:pt x="33" y="37"/>
                    </a:lnTo>
                    <a:lnTo>
                      <a:pt x="30" y="37"/>
                    </a:lnTo>
                    <a:lnTo>
                      <a:pt x="29" y="43"/>
                    </a:lnTo>
                    <a:lnTo>
                      <a:pt x="30" y="46"/>
                    </a:lnTo>
                    <a:lnTo>
                      <a:pt x="17" y="50"/>
                    </a:lnTo>
                    <a:lnTo>
                      <a:pt x="11" y="47"/>
                    </a:lnTo>
                    <a:lnTo>
                      <a:pt x="3" y="46"/>
                    </a:lnTo>
                    <a:lnTo>
                      <a:pt x="0" y="40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15" y="25"/>
                    </a:lnTo>
                    <a:lnTo>
                      <a:pt x="18" y="29"/>
                    </a:lnTo>
                    <a:lnTo>
                      <a:pt x="21" y="22"/>
                    </a:lnTo>
                    <a:lnTo>
                      <a:pt x="29" y="15"/>
                    </a:lnTo>
                    <a:lnTo>
                      <a:pt x="30" y="11"/>
                    </a:lnTo>
                    <a:lnTo>
                      <a:pt x="32" y="6"/>
                    </a:lnTo>
                    <a:lnTo>
                      <a:pt x="3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2" name="Freeform 4510">
                <a:extLst>
                  <a:ext uri="{FF2B5EF4-FFF2-40B4-BE49-F238E27FC236}">
                    <a16:creationId xmlns:a16="http://schemas.microsoft.com/office/drawing/2014/main" id="{5C3392E6-476F-7F91-9362-3D34C7B9D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608"/>
                <a:ext cx="33" cy="42"/>
              </a:xfrm>
              <a:custGeom>
                <a:avLst/>
                <a:gdLst>
                  <a:gd name="T0" fmla="*/ 53 w 65"/>
                  <a:gd name="T1" fmla="*/ 0 h 83"/>
                  <a:gd name="T2" fmla="*/ 50 w 65"/>
                  <a:gd name="T3" fmla="*/ 6 h 83"/>
                  <a:gd name="T4" fmla="*/ 47 w 65"/>
                  <a:gd name="T5" fmla="*/ 12 h 83"/>
                  <a:gd name="T6" fmla="*/ 39 w 65"/>
                  <a:gd name="T7" fmla="*/ 15 h 83"/>
                  <a:gd name="T8" fmla="*/ 34 w 65"/>
                  <a:gd name="T9" fmla="*/ 15 h 83"/>
                  <a:gd name="T10" fmla="*/ 31 w 65"/>
                  <a:gd name="T11" fmla="*/ 9 h 83"/>
                  <a:gd name="T12" fmla="*/ 25 w 65"/>
                  <a:gd name="T13" fmla="*/ 4 h 83"/>
                  <a:gd name="T14" fmla="*/ 19 w 65"/>
                  <a:gd name="T15" fmla="*/ 9 h 83"/>
                  <a:gd name="T16" fmla="*/ 25 w 65"/>
                  <a:gd name="T17" fmla="*/ 21 h 83"/>
                  <a:gd name="T18" fmla="*/ 24 w 65"/>
                  <a:gd name="T19" fmla="*/ 27 h 83"/>
                  <a:gd name="T20" fmla="*/ 30 w 65"/>
                  <a:gd name="T21" fmla="*/ 32 h 83"/>
                  <a:gd name="T22" fmla="*/ 27 w 65"/>
                  <a:gd name="T23" fmla="*/ 39 h 83"/>
                  <a:gd name="T24" fmla="*/ 16 w 65"/>
                  <a:gd name="T25" fmla="*/ 39 h 83"/>
                  <a:gd name="T26" fmla="*/ 15 w 65"/>
                  <a:gd name="T27" fmla="*/ 42 h 83"/>
                  <a:gd name="T28" fmla="*/ 7 w 65"/>
                  <a:gd name="T29" fmla="*/ 42 h 83"/>
                  <a:gd name="T30" fmla="*/ 4 w 65"/>
                  <a:gd name="T31" fmla="*/ 44 h 83"/>
                  <a:gd name="T32" fmla="*/ 3 w 65"/>
                  <a:gd name="T33" fmla="*/ 45 h 83"/>
                  <a:gd name="T34" fmla="*/ 0 w 65"/>
                  <a:gd name="T35" fmla="*/ 48 h 83"/>
                  <a:gd name="T36" fmla="*/ 3 w 65"/>
                  <a:gd name="T37" fmla="*/ 56 h 83"/>
                  <a:gd name="T38" fmla="*/ 1 w 65"/>
                  <a:gd name="T39" fmla="*/ 64 h 83"/>
                  <a:gd name="T40" fmla="*/ 12 w 65"/>
                  <a:gd name="T41" fmla="*/ 68 h 83"/>
                  <a:gd name="T42" fmla="*/ 9 w 65"/>
                  <a:gd name="T43" fmla="*/ 74 h 83"/>
                  <a:gd name="T44" fmla="*/ 9 w 65"/>
                  <a:gd name="T45" fmla="*/ 79 h 83"/>
                  <a:gd name="T46" fmla="*/ 12 w 65"/>
                  <a:gd name="T47" fmla="*/ 83 h 83"/>
                  <a:gd name="T48" fmla="*/ 16 w 65"/>
                  <a:gd name="T49" fmla="*/ 83 h 83"/>
                  <a:gd name="T50" fmla="*/ 19 w 65"/>
                  <a:gd name="T51" fmla="*/ 76 h 83"/>
                  <a:gd name="T52" fmla="*/ 24 w 65"/>
                  <a:gd name="T53" fmla="*/ 79 h 83"/>
                  <a:gd name="T54" fmla="*/ 34 w 65"/>
                  <a:gd name="T55" fmla="*/ 73 h 83"/>
                  <a:gd name="T56" fmla="*/ 45 w 65"/>
                  <a:gd name="T57" fmla="*/ 79 h 83"/>
                  <a:gd name="T58" fmla="*/ 54 w 65"/>
                  <a:gd name="T59" fmla="*/ 73 h 83"/>
                  <a:gd name="T60" fmla="*/ 57 w 65"/>
                  <a:gd name="T61" fmla="*/ 68 h 83"/>
                  <a:gd name="T62" fmla="*/ 54 w 65"/>
                  <a:gd name="T63" fmla="*/ 65 h 83"/>
                  <a:gd name="T64" fmla="*/ 65 w 65"/>
                  <a:gd name="T65" fmla="*/ 61 h 83"/>
                  <a:gd name="T66" fmla="*/ 65 w 65"/>
                  <a:gd name="T67" fmla="*/ 58 h 83"/>
                  <a:gd name="T68" fmla="*/ 60 w 65"/>
                  <a:gd name="T69" fmla="*/ 56 h 83"/>
                  <a:gd name="T70" fmla="*/ 56 w 65"/>
                  <a:gd name="T71" fmla="*/ 48 h 83"/>
                  <a:gd name="T72" fmla="*/ 48 w 65"/>
                  <a:gd name="T73" fmla="*/ 45 h 83"/>
                  <a:gd name="T74" fmla="*/ 50 w 65"/>
                  <a:gd name="T75" fmla="*/ 39 h 83"/>
                  <a:gd name="T76" fmla="*/ 56 w 65"/>
                  <a:gd name="T77" fmla="*/ 32 h 83"/>
                  <a:gd name="T78" fmla="*/ 57 w 65"/>
                  <a:gd name="T79" fmla="*/ 21 h 83"/>
                  <a:gd name="T80" fmla="*/ 62 w 65"/>
                  <a:gd name="T81" fmla="*/ 6 h 83"/>
                  <a:gd name="T82" fmla="*/ 57 w 65"/>
                  <a:gd name="T83" fmla="*/ 0 h 83"/>
                  <a:gd name="T84" fmla="*/ 53 w 65"/>
                  <a:gd name="T8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5" h="83">
                    <a:moveTo>
                      <a:pt x="53" y="0"/>
                    </a:moveTo>
                    <a:lnTo>
                      <a:pt x="50" y="6"/>
                    </a:lnTo>
                    <a:lnTo>
                      <a:pt x="47" y="12"/>
                    </a:lnTo>
                    <a:lnTo>
                      <a:pt x="39" y="15"/>
                    </a:lnTo>
                    <a:lnTo>
                      <a:pt x="34" y="15"/>
                    </a:lnTo>
                    <a:lnTo>
                      <a:pt x="31" y="9"/>
                    </a:lnTo>
                    <a:lnTo>
                      <a:pt x="25" y="4"/>
                    </a:lnTo>
                    <a:lnTo>
                      <a:pt x="19" y="9"/>
                    </a:lnTo>
                    <a:lnTo>
                      <a:pt x="25" y="21"/>
                    </a:lnTo>
                    <a:lnTo>
                      <a:pt x="24" y="27"/>
                    </a:lnTo>
                    <a:lnTo>
                      <a:pt x="30" y="32"/>
                    </a:lnTo>
                    <a:lnTo>
                      <a:pt x="27" y="39"/>
                    </a:lnTo>
                    <a:lnTo>
                      <a:pt x="16" y="39"/>
                    </a:lnTo>
                    <a:lnTo>
                      <a:pt x="15" y="42"/>
                    </a:lnTo>
                    <a:lnTo>
                      <a:pt x="7" y="42"/>
                    </a:lnTo>
                    <a:lnTo>
                      <a:pt x="4" y="44"/>
                    </a:lnTo>
                    <a:lnTo>
                      <a:pt x="3" y="45"/>
                    </a:lnTo>
                    <a:lnTo>
                      <a:pt x="0" y="48"/>
                    </a:lnTo>
                    <a:lnTo>
                      <a:pt x="3" y="56"/>
                    </a:lnTo>
                    <a:lnTo>
                      <a:pt x="1" y="64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9" y="79"/>
                    </a:lnTo>
                    <a:lnTo>
                      <a:pt x="12" y="83"/>
                    </a:lnTo>
                    <a:lnTo>
                      <a:pt x="16" y="83"/>
                    </a:lnTo>
                    <a:lnTo>
                      <a:pt x="19" y="76"/>
                    </a:lnTo>
                    <a:lnTo>
                      <a:pt x="24" y="79"/>
                    </a:lnTo>
                    <a:lnTo>
                      <a:pt x="34" y="73"/>
                    </a:lnTo>
                    <a:lnTo>
                      <a:pt x="45" y="79"/>
                    </a:lnTo>
                    <a:lnTo>
                      <a:pt x="54" y="73"/>
                    </a:lnTo>
                    <a:lnTo>
                      <a:pt x="57" y="68"/>
                    </a:lnTo>
                    <a:lnTo>
                      <a:pt x="54" y="65"/>
                    </a:lnTo>
                    <a:lnTo>
                      <a:pt x="65" y="61"/>
                    </a:lnTo>
                    <a:lnTo>
                      <a:pt x="65" y="58"/>
                    </a:lnTo>
                    <a:lnTo>
                      <a:pt x="60" y="56"/>
                    </a:lnTo>
                    <a:lnTo>
                      <a:pt x="56" y="48"/>
                    </a:lnTo>
                    <a:lnTo>
                      <a:pt x="48" y="45"/>
                    </a:lnTo>
                    <a:lnTo>
                      <a:pt x="50" y="39"/>
                    </a:lnTo>
                    <a:lnTo>
                      <a:pt x="56" y="32"/>
                    </a:lnTo>
                    <a:lnTo>
                      <a:pt x="57" y="21"/>
                    </a:lnTo>
                    <a:lnTo>
                      <a:pt x="62" y="6"/>
                    </a:lnTo>
                    <a:lnTo>
                      <a:pt x="57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3" name="Freeform 4511">
                <a:extLst>
                  <a:ext uri="{FF2B5EF4-FFF2-40B4-BE49-F238E27FC236}">
                    <a16:creationId xmlns:a16="http://schemas.microsoft.com/office/drawing/2014/main" id="{BCD72F69-00E5-8663-2511-C2565354D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608"/>
                <a:ext cx="33" cy="42"/>
              </a:xfrm>
              <a:custGeom>
                <a:avLst/>
                <a:gdLst>
                  <a:gd name="T0" fmla="*/ 53 w 65"/>
                  <a:gd name="T1" fmla="*/ 0 h 83"/>
                  <a:gd name="T2" fmla="*/ 57 w 65"/>
                  <a:gd name="T3" fmla="*/ 0 h 83"/>
                  <a:gd name="T4" fmla="*/ 62 w 65"/>
                  <a:gd name="T5" fmla="*/ 6 h 83"/>
                  <a:gd name="T6" fmla="*/ 57 w 65"/>
                  <a:gd name="T7" fmla="*/ 21 h 83"/>
                  <a:gd name="T8" fmla="*/ 56 w 65"/>
                  <a:gd name="T9" fmla="*/ 32 h 83"/>
                  <a:gd name="T10" fmla="*/ 50 w 65"/>
                  <a:gd name="T11" fmla="*/ 39 h 83"/>
                  <a:gd name="T12" fmla="*/ 48 w 65"/>
                  <a:gd name="T13" fmla="*/ 45 h 83"/>
                  <a:gd name="T14" fmla="*/ 56 w 65"/>
                  <a:gd name="T15" fmla="*/ 48 h 83"/>
                  <a:gd name="T16" fmla="*/ 60 w 65"/>
                  <a:gd name="T17" fmla="*/ 56 h 83"/>
                  <a:gd name="T18" fmla="*/ 65 w 65"/>
                  <a:gd name="T19" fmla="*/ 58 h 83"/>
                  <a:gd name="T20" fmla="*/ 65 w 65"/>
                  <a:gd name="T21" fmla="*/ 61 h 83"/>
                  <a:gd name="T22" fmla="*/ 54 w 65"/>
                  <a:gd name="T23" fmla="*/ 65 h 83"/>
                  <a:gd name="T24" fmla="*/ 57 w 65"/>
                  <a:gd name="T25" fmla="*/ 68 h 83"/>
                  <a:gd name="T26" fmla="*/ 54 w 65"/>
                  <a:gd name="T27" fmla="*/ 73 h 83"/>
                  <a:gd name="T28" fmla="*/ 45 w 65"/>
                  <a:gd name="T29" fmla="*/ 79 h 83"/>
                  <a:gd name="T30" fmla="*/ 34 w 65"/>
                  <a:gd name="T31" fmla="*/ 73 h 83"/>
                  <a:gd name="T32" fmla="*/ 24 w 65"/>
                  <a:gd name="T33" fmla="*/ 79 h 83"/>
                  <a:gd name="T34" fmla="*/ 19 w 65"/>
                  <a:gd name="T35" fmla="*/ 76 h 83"/>
                  <a:gd name="T36" fmla="*/ 16 w 65"/>
                  <a:gd name="T37" fmla="*/ 83 h 83"/>
                  <a:gd name="T38" fmla="*/ 12 w 65"/>
                  <a:gd name="T39" fmla="*/ 83 h 83"/>
                  <a:gd name="T40" fmla="*/ 9 w 65"/>
                  <a:gd name="T41" fmla="*/ 79 h 83"/>
                  <a:gd name="T42" fmla="*/ 9 w 65"/>
                  <a:gd name="T43" fmla="*/ 74 h 83"/>
                  <a:gd name="T44" fmla="*/ 12 w 65"/>
                  <a:gd name="T45" fmla="*/ 68 h 83"/>
                  <a:gd name="T46" fmla="*/ 1 w 65"/>
                  <a:gd name="T47" fmla="*/ 64 h 83"/>
                  <a:gd name="T48" fmla="*/ 3 w 65"/>
                  <a:gd name="T49" fmla="*/ 56 h 83"/>
                  <a:gd name="T50" fmla="*/ 0 w 65"/>
                  <a:gd name="T51" fmla="*/ 48 h 83"/>
                  <a:gd name="T52" fmla="*/ 3 w 65"/>
                  <a:gd name="T53" fmla="*/ 45 h 83"/>
                  <a:gd name="T54" fmla="*/ 4 w 65"/>
                  <a:gd name="T55" fmla="*/ 44 h 83"/>
                  <a:gd name="T56" fmla="*/ 7 w 65"/>
                  <a:gd name="T57" fmla="*/ 42 h 83"/>
                  <a:gd name="T58" fmla="*/ 15 w 65"/>
                  <a:gd name="T59" fmla="*/ 42 h 83"/>
                  <a:gd name="T60" fmla="*/ 16 w 65"/>
                  <a:gd name="T61" fmla="*/ 39 h 83"/>
                  <a:gd name="T62" fmla="*/ 27 w 65"/>
                  <a:gd name="T63" fmla="*/ 39 h 83"/>
                  <a:gd name="T64" fmla="*/ 30 w 65"/>
                  <a:gd name="T65" fmla="*/ 32 h 83"/>
                  <a:gd name="T66" fmla="*/ 24 w 65"/>
                  <a:gd name="T67" fmla="*/ 27 h 83"/>
                  <a:gd name="T68" fmla="*/ 25 w 65"/>
                  <a:gd name="T69" fmla="*/ 21 h 83"/>
                  <a:gd name="T70" fmla="*/ 19 w 65"/>
                  <a:gd name="T71" fmla="*/ 9 h 83"/>
                  <a:gd name="T72" fmla="*/ 25 w 65"/>
                  <a:gd name="T73" fmla="*/ 4 h 83"/>
                  <a:gd name="T74" fmla="*/ 31 w 65"/>
                  <a:gd name="T75" fmla="*/ 9 h 83"/>
                  <a:gd name="T76" fmla="*/ 34 w 65"/>
                  <a:gd name="T77" fmla="*/ 15 h 83"/>
                  <a:gd name="T78" fmla="*/ 39 w 65"/>
                  <a:gd name="T79" fmla="*/ 15 h 83"/>
                  <a:gd name="T80" fmla="*/ 47 w 65"/>
                  <a:gd name="T81" fmla="*/ 12 h 83"/>
                  <a:gd name="T82" fmla="*/ 50 w 65"/>
                  <a:gd name="T83" fmla="*/ 6 h 83"/>
                  <a:gd name="T84" fmla="*/ 53 w 65"/>
                  <a:gd name="T8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5" h="83">
                    <a:moveTo>
                      <a:pt x="53" y="0"/>
                    </a:moveTo>
                    <a:lnTo>
                      <a:pt x="57" y="0"/>
                    </a:lnTo>
                    <a:lnTo>
                      <a:pt x="62" y="6"/>
                    </a:lnTo>
                    <a:lnTo>
                      <a:pt x="57" y="21"/>
                    </a:lnTo>
                    <a:lnTo>
                      <a:pt x="56" y="32"/>
                    </a:lnTo>
                    <a:lnTo>
                      <a:pt x="50" y="39"/>
                    </a:lnTo>
                    <a:lnTo>
                      <a:pt x="48" y="45"/>
                    </a:lnTo>
                    <a:lnTo>
                      <a:pt x="56" y="48"/>
                    </a:lnTo>
                    <a:lnTo>
                      <a:pt x="60" y="56"/>
                    </a:lnTo>
                    <a:lnTo>
                      <a:pt x="65" y="58"/>
                    </a:lnTo>
                    <a:lnTo>
                      <a:pt x="65" y="61"/>
                    </a:lnTo>
                    <a:lnTo>
                      <a:pt x="54" y="65"/>
                    </a:lnTo>
                    <a:lnTo>
                      <a:pt x="57" y="68"/>
                    </a:lnTo>
                    <a:lnTo>
                      <a:pt x="54" y="73"/>
                    </a:lnTo>
                    <a:lnTo>
                      <a:pt x="45" y="79"/>
                    </a:lnTo>
                    <a:lnTo>
                      <a:pt x="34" y="73"/>
                    </a:lnTo>
                    <a:lnTo>
                      <a:pt x="24" y="79"/>
                    </a:lnTo>
                    <a:lnTo>
                      <a:pt x="19" y="76"/>
                    </a:lnTo>
                    <a:lnTo>
                      <a:pt x="16" y="83"/>
                    </a:lnTo>
                    <a:lnTo>
                      <a:pt x="12" y="83"/>
                    </a:lnTo>
                    <a:lnTo>
                      <a:pt x="9" y="79"/>
                    </a:lnTo>
                    <a:lnTo>
                      <a:pt x="9" y="74"/>
                    </a:lnTo>
                    <a:lnTo>
                      <a:pt x="12" y="68"/>
                    </a:lnTo>
                    <a:lnTo>
                      <a:pt x="1" y="64"/>
                    </a:lnTo>
                    <a:lnTo>
                      <a:pt x="3" y="56"/>
                    </a:lnTo>
                    <a:lnTo>
                      <a:pt x="0" y="48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7" y="42"/>
                    </a:lnTo>
                    <a:lnTo>
                      <a:pt x="15" y="42"/>
                    </a:lnTo>
                    <a:lnTo>
                      <a:pt x="16" y="39"/>
                    </a:lnTo>
                    <a:lnTo>
                      <a:pt x="27" y="39"/>
                    </a:lnTo>
                    <a:lnTo>
                      <a:pt x="30" y="32"/>
                    </a:lnTo>
                    <a:lnTo>
                      <a:pt x="24" y="27"/>
                    </a:lnTo>
                    <a:lnTo>
                      <a:pt x="25" y="21"/>
                    </a:lnTo>
                    <a:lnTo>
                      <a:pt x="19" y="9"/>
                    </a:lnTo>
                    <a:lnTo>
                      <a:pt x="25" y="4"/>
                    </a:lnTo>
                    <a:lnTo>
                      <a:pt x="31" y="9"/>
                    </a:lnTo>
                    <a:lnTo>
                      <a:pt x="34" y="15"/>
                    </a:lnTo>
                    <a:lnTo>
                      <a:pt x="39" y="15"/>
                    </a:lnTo>
                    <a:lnTo>
                      <a:pt x="47" y="12"/>
                    </a:lnTo>
                    <a:lnTo>
                      <a:pt x="50" y="6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4" name="Freeform 4512">
                <a:extLst>
                  <a:ext uri="{FF2B5EF4-FFF2-40B4-BE49-F238E27FC236}">
                    <a16:creationId xmlns:a16="http://schemas.microsoft.com/office/drawing/2014/main" id="{4608EC88-AD8C-7D4F-EC3D-82474D129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608"/>
                <a:ext cx="33" cy="42"/>
              </a:xfrm>
              <a:custGeom>
                <a:avLst/>
                <a:gdLst>
                  <a:gd name="T0" fmla="*/ 53 w 65"/>
                  <a:gd name="T1" fmla="*/ 0 h 83"/>
                  <a:gd name="T2" fmla="*/ 57 w 65"/>
                  <a:gd name="T3" fmla="*/ 0 h 83"/>
                  <a:gd name="T4" fmla="*/ 62 w 65"/>
                  <a:gd name="T5" fmla="*/ 6 h 83"/>
                  <a:gd name="T6" fmla="*/ 57 w 65"/>
                  <a:gd name="T7" fmla="*/ 21 h 83"/>
                  <a:gd name="T8" fmla="*/ 56 w 65"/>
                  <a:gd name="T9" fmla="*/ 32 h 83"/>
                  <a:gd name="T10" fmla="*/ 50 w 65"/>
                  <a:gd name="T11" fmla="*/ 39 h 83"/>
                  <a:gd name="T12" fmla="*/ 48 w 65"/>
                  <a:gd name="T13" fmla="*/ 45 h 83"/>
                  <a:gd name="T14" fmla="*/ 56 w 65"/>
                  <a:gd name="T15" fmla="*/ 48 h 83"/>
                  <a:gd name="T16" fmla="*/ 60 w 65"/>
                  <a:gd name="T17" fmla="*/ 56 h 83"/>
                  <a:gd name="T18" fmla="*/ 65 w 65"/>
                  <a:gd name="T19" fmla="*/ 58 h 83"/>
                  <a:gd name="T20" fmla="*/ 65 w 65"/>
                  <a:gd name="T21" fmla="*/ 61 h 83"/>
                  <a:gd name="T22" fmla="*/ 54 w 65"/>
                  <a:gd name="T23" fmla="*/ 65 h 83"/>
                  <a:gd name="T24" fmla="*/ 57 w 65"/>
                  <a:gd name="T25" fmla="*/ 68 h 83"/>
                  <a:gd name="T26" fmla="*/ 54 w 65"/>
                  <a:gd name="T27" fmla="*/ 73 h 83"/>
                  <a:gd name="T28" fmla="*/ 45 w 65"/>
                  <a:gd name="T29" fmla="*/ 79 h 83"/>
                  <a:gd name="T30" fmla="*/ 34 w 65"/>
                  <a:gd name="T31" fmla="*/ 73 h 83"/>
                  <a:gd name="T32" fmla="*/ 24 w 65"/>
                  <a:gd name="T33" fmla="*/ 79 h 83"/>
                  <a:gd name="T34" fmla="*/ 19 w 65"/>
                  <a:gd name="T35" fmla="*/ 76 h 83"/>
                  <a:gd name="T36" fmla="*/ 16 w 65"/>
                  <a:gd name="T37" fmla="*/ 83 h 83"/>
                  <a:gd name="T38" fmla="*/ 12 w 65"/>
                  <a:gd name="T39" fmla="*/ 83 h 83"/>
                  <a:gd name="T40" fmla="*/ 9 w 65"/>
                  <a:gd name="T41" fmla="*/ 79 h 83"/>
                  <a:gd name="T42" fmla="*/ 9 w 65"/>
                  <a:gd name="T43" fmla="*/ 74 h 83"/>
                  <a:gd name="T44" fmla="*/ 12 w 65"/>
                  <a:gd name="T45" fmla="*/ 68 h 83"/>
                  <a:gd name="T46" fmla="*/ 1 w 65"/>
                  <a:gd name="T47" fmla="*/ 64 h 83"/>
                  <a:gd name="T48" fmla="*/ 3 w 65"/>
                  <a:gd name="T49" fmla="*/ 56 h 83"/>
                  <a:gd name="T50" fmla="*/ 0 w 65"/>
                  <a:gd name="T51" fmla="*/ 48 h 83"/>
                  <a:gd name="T52" fmla="*/ 3 w 65"/>
                  <a:gd name="T53" fmla="*/ 45 h 83"/>
                  <a:gd name="T54" fmla="*/ 4 w 65"/>
                  <a:gd name="T55" fmla="*/ 44 h 83"/>
                  <a:gd name="T56" fmla="*/ 7 w 65"/>
                  <a:gd name="T57" fmla="*/ 42 h 83"/>
                  <a:gd name="T58" fmla="*/ 15 w 65"/>
                  <a:gd name="T59" fmla="*/ 42 h 83"/>
                  <a:gd name="T60" fmla="*/ 16 w 65"/>
                  <a:gd name="T61" fmla="*/ 39 h 83"/>
                  <a:gd name="T62" fmla="*/ 27 w 65"/>
                  <a:gd name="T63" fmla="*/ 39 h 83"/>
                  <a:gd name="T64" fmla="*/ 30 w 65"/>
                  <a:gd name="T65" fmla="*/ 32 h 83"/>
                  <a:gd name="T66" fmla="*/ 24 w 65"/>
                  <a:gd name="T67" fmla="*/ 27 h 83"/>
                  <a:gd name="T68" fmla="*/ 25 w 65"/>
                  <a:gd name="T69" fmla="*/ 21 h 83"/>
                  <a:gd name="T70" fmla="*/ 19 w 65"/>
                  <a:gd name="T71" fmla="*/ 9 h 83"/>
                  <a:gd name="T72" fmla="*/ 25 w 65"/>
                  <a:gd name="T73" fmla="*/ 4 h 83"/>
                  <a:gd name="T74" fmla="*/ 31 w 65"/>
                  <a:gd name="T75" fmla="*/ 9 h 83"/>
                  <a:gd name="T76" fmla="*/ 34 w 65"/>
                  <a:gd name="T77" fmla="*/ 15 h 83"/>
                  <a:gd name="T78" fmla="*/ 39 w 65"/>
                  <a:gd name="T79" fmla="*/ 15 h 83"/>
                  <a:gd name="T80" fmla="*/ 47 w 65"/>
                  <a:gd name="T81" fmla="*/ 12 h 83"/>
                  <a:gd name="T82" fmla="*/ 50 w 65"/>
                  <a:gd name="T83" fmla="*/ 6 h 83"/>
                  <a:gd name="T84" fmla="*/ 53 w 65"/>
                  <a:gd name="T8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5" h="83">
                    <a:moveTo>
                      <a:pt x="53" y="0"/>
                    </a:moveTo>
                    <a:lnTo>
                      <a:pt x="57" y="0"/>
                    </a:lnTo>
                    <a:lnTo>
                      <a:pt x="62" y="6"/>
                    </a:lnTo>
                    <a:lnTo>
                      <a:pt x="57" y="21"/>
                    </a:lnTo>
                    <a:lnTo>
                      <a:pt x="56" y="32"/>
                    </a:lnTo>
                    <a:lnTo>
                      <a:pt x="50" y="39"/>
                    </a:lnTo>
                    <a:lnTo>
                      <a:pt x="48" y="45"/>
                    </a:lnTo>
                    <a:lnTo>
                      <a:pt x="56" y="48"/>
                    </a:lnTo>
                    <a:lnTo>
                      <a:pt x="60" y="56"/>
                    </a:lnTo>
                    <a:lnTo>
                      <a:pt x="65" y="58"/>
                    </a:lnTo>
                    <a:lnTo>
                      <a:pt x="65" y="61"/>
                    </a:lnTo>
                    <a:lnTo>
                      <a:pt x="54" y="65"/>
                    </a:lnTo>
                    <a:lnTo>
                      <a:pt x="57" y="68"/>
                    </a:lnTo>
                    <a:lnTo>
                      <a:pt x="54" y="73"/>
                    </a:lnTo>
                    <a:lnTo>
                      <a:pt x="45" y="79"/>
                    </a:lnTo>
                    <a:lnTo>
                      <a:pt x="34" y="73"/>
                    </a:lnTo>
                    <a:lnTo>
                      <a:pt x="24" y="79"/>
                    </a:lnTo>
                    <a:lnTo>
                      <a:pt x="19" y="76"/>
                    </a:lnTo>
                    <a:lnTo>
                      <a:pt x="16" y="83"/>
                    </a:lnTo>
                    <a:lnTo>
                      <a:pt x="12" y="83"/>
                    </a:lnTo>
                    <a:lnTo>
                      <a:pt x="9" y="79"/>
                    </a:lnTo>
                    <a:lnTo>
                      <a:pt x="9" y="74"/>
                    </a:lnTo>
                    <a:lnTo>
                      <a:pt x="12" y="68"/>
                    </a:lnTo>
                    <a:lnTo>
                      <a:pt x="1" y="64"/>
                    </a:lnTo>
                    <a:lnTo>
                      <a:pt x="3" y="56"/>
                    </a:lnTo>
                    <a:lnTo>
                      <a:pt x="0" y="48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7" y="42"/>
                    </a:lnTo>
                    <a:lnTo>
                      <a:pt x="15" y="42"/>
                    </a:lnTo>
                    <a:lnTo>
                      <a:pt x="16" y="39"/>
                    </a:lnTo>
                    <a:lnTo>
                      <a:pt x="27" y="39"/>
                    </a:lnTo>
                    <a:lnTo>
                      <a:pt x="30" y="32"/>
                    </a:lnTo>
                    <a:lnTo>
                      <a:pt x="24" y="27"/>
                    </a:lnTo>
                    <a:lnTo>
                      <a:pt x="25" y="21"/>
                    </a:lnTo>
                    <a:lnTo>
                      <a:pt x="19" y="9"/>
                    </a:lnTo>
                    <a:lnTo>
                      <a:pt x="25" y="4"/>
                    </a:lnTo>
                    <a:lnTo>
                      <a:pt x="31" y="9"/>
                    </a:lnTo>
                    <a:lnTo>
                      <a:pt x="34" y="15"/>
                    </a:lnTo>
                    <a:lnTo>
                      <a:pt x="39" y="15"/>
                    </a:lnTo>
                    <a:lnTo>
                      <a:pt x="47" y="12"/>
                    </a:lnTo>
                    <a:lnTo>
                      <a:pt x="50" y="6"/>
                    </a:lnTo>
                    <a:lnTo>
                      <a:pt x="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5" name="Freeform 4513">
                <a:extLst>
                  <a:ext uri="{FF2B5EF4-FFF2-40B4-BE49-F238E27FC236}">
                    <a16:creationId xmlns:a16="http://schemas.microsoft.com/office/drawing/2014/main" id="{915F18B1-795E-8F88-89E1-10CF0753C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019"/>
                <a:ext cx="15" cy="17"/>
              </a:xfrm>
              <a:custGeom>
                <a:avLst/>
                <a:gdLst>
                  <a:gd name="T0" fmla="*/ 31 w 31"/>
                  <a:gd name="T1" fmla="*/ 9 h 33"/>
                  <a:gd name="T2" fmla="*/ 23 w 31"/>
                  <a:gd name="T3" fmla="*/ 6 h 33"/>
                  <a:gd name="T4" fmla="*/ 15 w 31"/>
                  <a:gd name="T5" fmla="*/ 0 h 33"/>
                  <a:gd name="T6" fmla="*/ 6 w 31"/>
                  <a:gd name="T7" fmla="*/ 11 h 33"/>
                  <a:gd name="T8" fmla="*/ 0 w 31"/>
                  <a:gd name="T9" fmla="*/ 11 h 33"/>
                  <a:gd name="T10" fmla="*/ 0 w 31"/>
                  <a:gd name="T11" fmla="*/ 20 h 33"/>
                  <a:gd name="T12" fmla="*/ 8 w 31"/>
                  <a:gd name="T13" fmla="*/ 23 h 33"/>
                  <a:gd name="T14" fmla="*/ 12 w 31"/>
                  <a:gd name="T15" fmla="*/ 26 h 33"/>
                  <a:gd name="T16" fmla="*/ 11 w 31"/>
                  <a:gd name="T17" fmla="*/ 32 h 33"/>
                  <a:gd name="T18" fmla="*/ 14 w 31"/>
                  <a:gd name="T19" fmla="*/ 32 h 33"/>
                  <a:gd name="T20" fmla="*/ 18 w 31"/>
                  <a:gd name="T21" fmla="*/ 33 h 33"/>
                  <a:gd name="T22" fmla="*/ 24 w 31"/>
                  <a:gd name="T23" fmla="*/ 23 h 33"/>
                  <a:gd name="T24" fmla="*/ 23 w 31"/>
                  <a:gd name="T25" fmla="*/ 20 h 33"/>
                  <a:gd name="T26" fmla="*/ 26 w 31"/>
                  <a:gd name="T27" fmla="*/ 17 h 33"/>
                  <a:gd name="T28" fmla="*/ 31 w 31"/>
                  <a:gd name="T29" fmla="*/ 14 h 33"/>
                  <a:gd name="T30" fmla="*/ 31 w 31"/>
                  <a:gd name="T31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33">
                    <a:moveTo>
                      <a:pt x="31" y="9"/>
                    </a:moveTo>
                    <a:lnTo>
                      <a:pt x="23" y="6"/>
                    </a:lnTo>
                    <a:lnTo>
                      <a:pt x="15" y="0"/>
                    </a:lnTo>
                    <a:lnTo>
                      <a:pt x="6" y="11"/>
                    </a:lnTo>
                    <a:lnTo>
                      <a:pt x="0" y="11"/>
                    </a:lnTo>
                    <a:lnTo>
                      <a:pt x="0" y="20"/>
                    </a:lnTo>
                    <a:lnTo>
                      <a:pt x="8" y="23"/>
                    </a:lnTo>
                    <a:lnTo>
                      <a:pt x="12" y="26"/>
                    </a:lnTo>
                    <a:lnTo>
                      <a:pt x="11" y="32"/>
                    </a:lnTo>
                    <a:lnTo>
                      <a:pt x="14" y="32"/>
                    </a:lnTo>
                    <a:lnTo>
                      <a:pt x="18" y="33"/>
                    </a:lnTo>
                    <a:lnTo>
                      <a:pt x="24" y="23"/>
                    </a:lnTo>
                    <a:lnTo>
                      <a:pt x="23" y="20"/>
                    </a:lnTo>
                    <a:lnTo>
                      <a:pt x="26" y="17"/>
                    </a:lnTo>
                    <a:lnTo>
                      <a:pt x="31" y="14"/>
                    </a:lnTo>
                    <a:lnTo>
                      <a:pt x="3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6" name="Freeform 4514">
                <a:extLst>
                  <a:ext uri="{FF2B5EF4-FFF2-40B4-BE49-F238E27FC236}">
                    <a16:creationId xmlns:a16="http://schemas.microsoft.com/office/drawing/2014/main" id="{CE32B58D-37D1-E7BE-7382-0719B7DF3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019"/>
                <a:ext cx="15" cy="17"/>
              </a:xfrm>
              <a:custGeom>
                <a:avLst/>
                <a:gdLst>
                  <a:gd name="T0" fmla="*/ 31 w 31"/>
                  <a:gd name="T1" fmla="*/ 9 h 33"/>
                  <a:gd name="T2" fmla="*/ 31 w 31"/>
                  <a:gd name="T3" fmla="*/ 14 h 33"/>
                  <a:gd name="T4" fmla="*/ 26 w 31"/>
                  <a:gd name="T5" fmla="*/ 17 h 33"/>
                  <a:gd name="T6" fmla="*/ 23 w 31"/>
                  <a:gd name="T7" fmla="*/ 20 h 33"/>
                  <a:gd name="T8" fmla="*/ 24 w 31"/>
                  <a:gd name="T9" fmla="*/ 23 h 33"/>
                  <a:gd name="T10" fmla="*/ 18 w 31"/>
                  <a:gd name="T11" fmla="*/ 33 h 33"/>
                  <a:gd name="T12" fmla="*/ 14 w 31"/>
                  <a:gd name="T13" fmla="*/ 32 h 33"/>
                  <a:gd name="T14" fmla="*/ 11 w 31"/>
                  <a:gd name="T15" fmla="*/ 32 h 33"/>
                  <a:gd name="T16" fmla="*/ 12 w 31"/>
                  <a:gd name="T17" fmla="*/ 26 h 33"/>
                  <a:gd name="T18" fmla="*/ 8 w 31"/>
                  <a:gd name="T19" fmla="*/ 23 h 33"/>
                  <a:gd name="T20" fmla="*/ 0 w 31"/>
                  <a:gd name="T21" fmla="*/ 20 h 33"/>
                  <a:gd name="T22" fmla="*/ 0 w 31"/>
                  <a:gd name="T23" fmla="*/ 11 h 33"/>
                  <a:gd name="T24" fmla="*/ 6 w 31"/>
                  <a:gd name="T25" fmla="*/ 11 h 33"/>
                  <a:gd name="T26" fmla="*/ 15 w 31"/>
                  <a:gd name="T27" fmla="*/ 0 h 33"/>
                  <a:gd name="T28" fmla="*/ 23 w 31"/>
                  <a:gd name="T29" fmla="*/ 6 h 33"/>
                  <a:gd name="T30" fmla="*/ 31 w 31"/>
                  <a:gd name="T31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33">
                    <a:moveTo>
                      <a:pt x="31" y="9"/>
                    </a:moveTo>
                    <a:lnTo>
                      <a:pt x="31" y="14"/>
                    </a:lnTo>
                    <a:lnTo>
                      <a:pt x="26" y="17"/>
                    </a:lnTo>
                    <a:lnTo>
                      <a:pt x="23" y="20"/>
                    </a:lnTo>
                    <a:lnTo>
                      <a:pt x="24" y="23"/>
                    </a:lnTo>
                    <a:lnTo>
                      <a:pt x="18" y="33"/>
                    </a:lnTo>
                    <a:lnTo>
                      <a:pt x="14" y="32"/>
                    </a:lnTo>
                    <a:lnTo>
                      <a:pt x="11" y="32"/>
                    </a:lnTo>
                    <a:lnTo>
                      <a:pt x="12" y="26"/>
                    </a:lnTo>
                    <a:lnTo>
                      <a:pt x="8" y="23"/>
                    </a:lnTo>
                    <a:lnTo>
                      <a:pt x="0" y="20"/>
                    </a:lnTo>
                    <a:lnTo>
                      <a:pt x="0" y="11"/>
                    </a:lnTo>
                    <a:lnTo>
                      <a:pt x="6" y="11"/>
                    </a:lnTo>
                    <a:lnTo>
                      <a:pt x="15" y="0"/>
                    </a:lnTo>
                    <a:lnTo>
                      <a:pt x="23" y="6"/>
                    </a:lnTo>
                    <a:lnTo>
                      <a:pt x="3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7" name="Freeform 4515">
                <a:extLst>
                  <a:ext uri="{FF2B5EF4-FFF2-40B4-BE49-F238E27FC236}">
                    <a16:creationId xmlns:a16="http://schemas.microsoft.com/office/drawing/2014/main" id="{C4337098-8374-D336-0FCA-A7ADCD6F7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019"/>
                <a:ext cx="15" cy="17"/>
              </a:xfrm>
              <a:custGeom>
                <a:avLst/>
                <a:gdLst>
                  <a:gd name="T0" fmla="*/ 31 w 31"/>
                  <a:gd name="T1" fmla="*/ 9 h 33"/>
                  <a:gd name="T2" fmla="*/ 31 w 31"/>
                  <a:gd name="T3" fmla="*/ 14 h 33"/>
                  <a:gd name="T4" fmla="*/ 26 w 31"/>
                  <a:gd name="T5" fmla="*/ 17 h 33"/>
                  <a:gd name="T6" fmla="*/ 23 w 31"/>
                  <a:gd name="T7" fmla="*/ 20 h 33"/>
                  <a:gd name="T8" fmla="*/ 24 w 31"/>
                  <a:gd name="T9" fmla="*/ 23 h 33"/>
                  <a:gd name="T10" fmla="*/ 18 w 31"/>
                  <a:gd name="T11" fmla="*/ 33 h 33"/>
                  <a:gd name="T12" fmla="*/ 14 w 31"/>
                  <a:gd name="T13" fmla="*/ 32 h 33"/>
                  <a:gd name="T14" fmla="*/ 11 w 31"/>
                  <a:gd name="T15" fmla="*/ 32 h 33"/>
                  <a:gd name="T16" fmla="*/ 12 w 31"/>
                  <a:gd name="T17" fmla="*/ 26 h 33"/>
                  <a:gd name="T18" fmla="*/ 8 w 31"/>
                  <a:gd name="T19" fmla="*/ 23 h 33"/>
                  <a:gd name="T20" fmla="*/ 0 w 31"/>
                  <a:gd name="T21" fmla="*/ 20 h 33"/>
                  <a:gd name="T22" fmla="*/ 0 w 31"/>
                  <a:gd name="T23" fmla="*/ 11 h 33"/>
                  <a:gd name="T24" fmla="*/ 6 w 31"/>
                  <a:gd name="T25" fmla="*/ 11 h 33"/>
                  <a:gd name="T26" fmla="*/ 15 w 31"/>
                  <a:gd name="T27" fmla="*/ 0 h 33"/>
                  <a:gd name="T28" fmla="*/ 23 w 31"/>
                  <a:gd name="T29" fmla="*/ 6 h 33"/>
                  <a:gd name="T30" fmla="*/ 31 w 31"/>
                  <a:gd name="T31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33">
                    <a:moveTo>
                      <a:pt x="31" y="9"/>
                    </a:moveTo>
                    <a:lnTo>
                      <a:pt x="31" y="14"/>
                    </a:lnTo>
                    <a:lnTo>
                      <a:pt x="26" y="17"/>
                    </a:lnTo>
                    <a:lnTo>
                      <a:pt x="23" y="20"/>
                    </a:lnTo>
                    <a:lnTo>
                      <a:pt x="24" y="23"/>
                    </a:lnTo>
                    <a:lnTo>
                      <a:pt x="18" y="33"/>
                    </a:lnTo>
                    <a:lnTo>
                      <a:pt x="14" y="32"/>
                    </a:lnTo>
                    <a:lnTo>
                      <a:pt x="11" y="32"/>
                    </a:lnTo>
                    <a:lnTo>
                      <a:pt x="12" y="26"/>
                    </a:lnTo>
                    <a:lnTo>
                      <a:pt x="8" y="23"/>
                    </a:lnTo>
                    <a:lnTo>
                      <a:pt x="0" y="20"/>
                    </a:lnTo>
                    <a:lnTo>
                      <a:pt x="0" y="11"/>
                    </a:lnTo>
                    <a:lnTo>
                      <a:pt x="6" y="11"/>
                    </a:lnTo>
                    <a:lnTo>
                      <a:pt x="15" y="0"/>
                    </a:lnTo>
                    <a:lnTo>
                      <a:pt x="23" y="6"/>
                    </a:lnTo>
                    <a:lnTo>
                      <a:pt x="3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8" name="Freeform 4516">
                <a:extLst>
                  <a:ext uri="{FF2B5EF4-FFF2-40B4-BE49-F238E27FC236}">
                    <a16:creationId xmlns:a16="http://schemas.microsoft.com/office/drawing/2014/main" id="{D4BB25D9-77B6-A9D5-5584-AA546725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15"/>
                <a:ext cx="102" cy="79"/>
              </a:xfrm>
              <a:custGeom>
                <a:avLst/>
                <a:gdLst>
                  <a:gd name="T0" fmla="*/ 134 w 205"/>
                  <a:gd name="T1" fmla="*/ 6 h 158"/>
                  <a:gd name="T2" fmla="*/ 122 w 205"/>
                  <a:gd name="T3" fmla="*/ 9 h 158"/>
                  <a:gd name="T4" fmla="*/ 113 w 205"/>
                  <a:gd name="T5" fmla="*/ 0 h 158"/>
                  <a:gd name="T6" fmla="*/ 105 w 205"/>
                  <a:gd name="T7" fmla="*/ 9 h 158"/>
                  <a:gd name="T8" fmla="*/ 96 w 205"/>
                  <a:gd name="T9" fmla="*/ 9 h 158"/>
                  <a:gd name="T10" fmla="*/ 87 w 205"/>
                  <a:gd name="T11" fmla="*/ 14 h 158"/>
                  <a:gd name="T12" fmla="*/ 79 w 205"/>
                  <a:gd name="T13" fmla="*/ 14 h 158"/>
                  <a:gd name="T14" fmla="*/ 67 w 205"/>
                  <a:gd name="T15" fmla="*/ 24 h 158"/>
                  <a:gd name="T16" fmla="*/ 79 w 205"/>
                  <a:gd name="T17" fmla="*/ 35 h 158"/>
                  <a:gd name="T18" fmla="*/ 72 w 205"/>
                  <a:gd name="T19" fmla="*/ 55 h 158"/>
                  <a:gd name="T20" fmla="*/ 53 w 205"/>
                  <a:gd name="T21" fmla="*/ 62 h 158"/>
                  <a:gd name="T22" fmla="*/ 23 w 205"/>
                  <a:gd name="T23" fmla="*/ 56 h 158"/>
                  <a:gd name="T24" fmla="*/ 5 w 205"/>
                  <a:gd name="T25" fmla="*/ 41 h 158"/>
                  <a:gd name="T26" fmla="*/ 0 w 205"/>
                  <a:gd name="T27" fmla="*/ 48 h 158"/>
                  <a:gd name="T28" fmla="*/ 19 w 205"/>
                  <a:gd name="T29" fmla="*/ 62 h 158"/>
                  <a:gd name="T30" fmla="*/ 11 w 205"/>
                  <a:gd name="T31" fmla="*/ 77 h 158"/>
                  <a:gd name="T32" fmla="*/ 26 w 205"/>
                  <a:gd name="T33" fmla="*/ 79 h 158"/>
                  <a:gd name="T34" fmla="*/ 29 w 205"/>
                  <a:gd name="T35" fmla="*/ 91 h 158"/>
                  <a:gd name="T36" fmla="*/ 32 w 205"/>
                  <a:gd name="T37" fmla="*/ 105 h 158"/>
                  <a:gd name="T38" fmla="*/ 38 w 205"/>
                  <a:gd name="T39" fmla="*/ 127 h 158"/>
                  <a:gd name="T40" fmla="*/ 72 w 205"/>
                  <a:gd name="T41" fmla="*/ 138 h 158"/>
                  <a:gd name="T42" fmla="*/ 85 w 205"/>
                  <a:gd name="T43" fmla="*/ 141 h 158"/>
                  <a:gd name="T44" fmla="*/ 116 w 205"/>
                  <a:gd name="T45" fmla="*/ 144 h 158"/>
                  <a:gd name="T46" fmla="*/ 122 w 205"/>
                  <a:gd name="T47" fmla="*/ 150 h 158"/>
                  <a:gd name="T48" fmla="*/ 128 w 205"/>
                  <a:gd name="T49" fmla="*/ 153 h 158"/>
                  <a:gd name="T50" fmla="*/ 143 w 205"/>
                  <a:gd name="T51" fmla="*/ 152 h 158"/>
                  <a:gd name="T52" fmla="*/ 138 w 205"/>
                  <a:gd name="T53" fmla="*/ 146 h 158"/>
                  <a:gd name="T54" fmla="*/ 135 w 205"/>
                  <a:gd name="T55" fmla="*/ 134 h 158"/>
                  <a:gd name="T56" fmla="*/ 157 w 205"/>
                  <a:gd name="T57" fmla="*/ 127 h 158"/>
                  <a:gd name="T58" fmla="*/ 166 w 205"/>
                  <a:gd name="T59" fmla="*/ 124 h 158"/>
                  <a:gd name="T60" fmla="*/ 178 w 205"/>
                  <a:gd name="T61" fmla="*/ 132 h 158"/>
                  <a:gd name="T62" fmla="*/ 205 w 205"/>
                  <a:gd name="T63" fmla="*/ 129 h 158"/>
                  <a:gd name="T64" fmla="*/ 199 w 205"/>
                  <a:gd name="T65" fmla="*/ 118 h 158"/>
                  <a:gd name="T66" fmla="*/ 189 w 205"/>
                  <a:gd name="T67" fmla="*/ 109 h 158"/>
                  <a:gd name="T68" fmla="*/ 184 w 205"/>
                  <a:gd name="T69" fmla="*/ 106 h 158"/>
                  <a:gd name="T70" fmla="*/ 178 w 205"/>
                  <a:gd name="T71" fmla="*/ 85 h 158"/>
                  <a:gd name="T72" fmla="*/ 181 w 205"/>
                  <a:gd name="T73" fmla="*/ 76 h 158"/>
                  <a:gd name="T74" fmla="*/ 182 w 205"/>
                  <a:gd name="T75" fmla="*/ 56 h 158"/>
                  <a:gd name="T76" fmla="*/ 184 w 205"/>
                  <a:gd name="T77" fmla="*/ 44 h 158"/>
                  <a:gd name="T78" fmla="*/ 173 w 205"/>
                  <a:gd name="T79" fmla="*/ 42 h 158"/>
                  <a:gd name="T80" fmla="*/ 166 w 205"/>
                  <a:gd name="T81" fmla="*/ 32 h 158"/>
                  <a:gd name="T82" fmla="*/ 148 w 205"/>
                  <a:gd name="T83" fmla="*/ 29 h 158"/>
                  <a:gd name="T84" fmla="*/ 135 w 205"/>
                  <a:gd name="T85" fmla="*/ 23 h 158"/>
                  <a:gd name="T86" fmla="*/ 138 w 205"/>
                  <a:gd name="T87" fmla="*/ 1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5" h="158">
                    <a:moveTo>
                      <a:pt x="138" y="10"/>
                    </a:moveTo>
                    <a:lnTo>
                      <a:pt x="134" y="6"/>
                    </a:lnTo>
                    <a:lnTo>
                      <a:pt x="125" y="6"/>
                    </a:lnTo>
                    <a:lnTo>
                      <a:pt x="122" y="9"/>
                    </a:lnTo>
                    <a:lnTo>
                      <a:pt x="117" y="3"/>
                    </a:lnTo>
                    <a:lnTo>
                      <a:pt x="113" y="0"/>
                    </a:lnTo>
                    <a:lnTo>
                      <a:pt x="108" y="9"/>
                    </a:lnTo>
                    <a:lnTo>
                      <a:pt x="105" y="9"/>
                    </a:lnTo>
                    <a:lnTo>
                      <a:pt x="105" y="3"/>
                    </a:lnTo>
                    <a:lnTo>
                      <a:pt x="96" y="9"/>
                    </a:lnTo>
                    <a:lnTo>
                      <a:pt x="91" y="7"/>
                    </a:lnTo>
                    <a:lnTo>
                      <a:pt x="87" y="14"/>
                    </a:lnTo>
                    <a:lnTo>
                      <a:pt x="82" y="12"/>
                    </a:lnTo>
                    <a:lnTo>
                      <a:pt x="79" y="14"/>
                    </a:lnTo>
                    <a:lnTo>
                      <a:pt x="69" y="18"/>
                    </a:lnTo>
                    <a:lnTo>
                      <a:pt x="67" y="24"/>
                    </a:lnTo>
                    <a:lnTo>
                      <a:pt x="76" y="35"/>
                    </a:lnTo>
                    <a:lnTo>
                      <a:pt x="79" y="35"/>
                    </a:lnTo>
                    <a:lnTo>
                      <a:pt x="82" y="39"/>
                    </a:lnTo>
                    <a:lnTo>
                      <a:pt x="72" y="55"/>
                    </a:lnTo>
                    <a:lnTo>
                      <a:pt x="60" y="48"/>
                    </a:lnTo>
                    <a:lnTo>
                      <a:pt x="53" y="62"/>
                    </a:lnTo>
                    <a:lnTo>
                      <a:pt x="53" y="65"/>
                    </a:lnTo>
                    <a:lnTo>
                      <a:pt x="23" y="56"/>
                    </a:lnTo>
                    <a:lnTo>
                      <a:pt x="23" y="50"/>
                    </a:lnTo>
                    <a:lnTo>
                      <a:pt x="5" y="41"/>
                    </a:lnTo>
                    <a:lnTo>
                      <a:pt x="2" y="44"/>
                    </a:lnTo>
                    <a:lnTo>
                      <a:pt x="0" y="48"/>
                    </a:lnTo>
                    <a:lnTo>
                      <a:pt x="8" y="58"/>
                    </a:lnTo>
                    <a:lnTo>
                      <a:pt x="19" y="62"/>
                    </a:lnTo>
                    <a:lnTo>
                      <a:pt x="11" y="76"/>
                    </a:lnTo>
                    <a:lnTo>
                      <a:pt x="11" y="77"/>
                    </a:lnTo>
                    <a:lnTo>
                      <a:pt x="23" y="82"/>
                    </a:lnTo>
                    <a:lnTo>
                      <a:pt x="26" y="79"/>
                    </a:lnTo>
                    <a:lnTo>
                      <a:pt x="32" y="85"/>
                    </a:lnTo>
                    <a:lnTo>
                      <a:pt x="29" y="91"/>
                    </a:lnTo>
                    <a:lnTo>
                      <a:pt x="34" y="97"/>
                    </a:lnTo>
                    <a:lnTo>
                      <a:pt x="32" y="105"/>
                    </a:lnTo>
                    <a:lnTo>
                      <a:pt x="32" y="120"/>
                    </a:lnTo>
                    <a:lnTo>
                      <a:pt x="38" y="127"/>
                    </a:lnTo>
                    <a:lnTo>
                      <a:pt x="69" y="131"/>
                    </a:lnTo>
                    <a:lnTo>
                      <a:pt x="72" y="138"/>
                    </a:lnTo>
                    <a:lnTo>
                      <a:pt x="75" y="138"/>
                    </a:lnTo>
                    <a:lnTo>
                      <a:pt x="85" y="141"/>
                    </a:lnTo>
                    <a:lnTo>
                      <a:pt x="104" y="140"/>
                    </a:lnTo>
                    <a:lnTo>
                      <a:pt x="116" y="144"/>
                    </a:lnTo>
                    <a:lnTo>
                      <a:pt x="114" y="147"/>
                    </a:lnTo>
                    <a:lnTo>
                      <a:pt x="122" y="150"/>
                    </a:lnTo>
                    <a:lnTo>
                      <a:pt x="125" y="155"/>
                    </a:lnTo>
                    <a:lnTo>
                      <a:pt x="128" y="153"/>
                    </a:lnTo>
                    <a:lnTo>
                      <a:pt x="138" y="158"/>
                    </a:lnTo>
                    <a:lnTo>
                      <a:pt x="143" y="152"/>
                    </a:lnTo>
                    <a:lnTo>
                      <a:pt x="145" y="147"/>
                    </a:lnTo>
                    <a:lnTo>
                      <a:pt x="138" y="146"/>
                    </a:lnTo>
                    <a:lnTo>
                      <a:pt x="135" y="143"/>
                    </a:lnTo>
                    <a:lnTo>
                      <a:pt x="135" y="134"/>
                    </a:lnTo>
                    <a:lnTo>
                      <a:pt x="149" y="127"/>
                    </a:lnTo>
                    <a:lnTo>
                      <a:pt x="157" y="127"/>
                    </a:lnTo>
                    <a:lnTo>
                      <a:pt x="161" y="121"/>
                    </a:lnTo>
                    <a:lnTo>
                      <a:pt x="166" y="124"/>
                    </a:lnTo>
                    <a:lnTo>
                      <a:pt x="172" y="127"/>
                    </a:lnTo>
                    <a:lnTo>
                      <a:pt x="178" y="132"/>
                    </a:lnTo>
                    <a:lnTo>
                      <a:pt x="193" y="127"/>
                    </a:lnTo>
                    <a:lnTo>
                      <a:pt x="205" y="129"/>
                    </a:lnTo>
                    <a:lnTo>
                      <a:pt x="202" y="121"/>
                    </a:lnTo>
                    <a:lnTo>
                      <a:pt x="199" y="118"/>
                    </a:lnTo>
                    <a:lnTo>
                      <a:pt x="192" y="114"/>
                    </a:lnTo>
                    <a:lnTo>
                      <a:pt x="189" y="109"/>
                    </a:lnTo>
                    <a:lnTo>
                      <a:pt x="187" y="109"/>
                    </a:lnTo>
                    <a:lnTo>
                      <a:pt x="184" y="106"/>
                    </a:lnTo>
                    <a:lnTo>
                      <a:pt x="175" y="91"/>
                    </a:lnTo>
                    <a:lnTo>
                      <a:pt x="178" y="85"/>
                    </a:lnTo>
                    <a:lnTo>
                      <a:pt x="178" y="79"/>
                    </a:lnTo>
                    <a:lnTo>
                      <a:pt x="181" y="76"/>
                    </a:lnTo>
                    <a:lnTo>
                      <a:pt x="175" y="67"/>
                    </a:lnTo>
                    <a:lnTo>
                      <a:pt x="182" y="56"/>
                    </a:lnTo>
                    <a:lnTo>
                      <a:pt x="185" y="48"/>
                    </a:lnTo>
                    <a:lnTo>
                      <a:pt x="184" y="44"/>
                    </a:lnTo>
                    <a:lnTo>
                      <a:pt x="181" y="45"/>
                    </a:lnTo>
                    <a:lnTo>
                      <a:pt x="173" y="42"/>
                    </a:lnTo>
                    <a:lnTo>
                      <a:pt x="164" y="38"/>
                    </a:lnTo>
                    <a:lnTo>
                      <a:pt x="166" y="32"/>
                    </a:lnTo>
                    <a:lnTo>
                      <a:pt x="163" y="30"/>
                    </a:lnTo>
                    <a:lnTo>
                      <a:pt x="148" y="29"/>
                    </a:lnTo>
                    <a:lnTo>
                      <a:pt x="141" y="23"/>
                    </a:lnTo>
                    <a:lnTo>
                      <a:pt x="135" y="23"/>
                    </a:lnTo>
                    <a:lnTo>
                      <a:pt x="135" y="20"/>
                    </a:lnTo>
                    <a:lnTo>
                      <a:pt x="138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9" name="Freeform 4517">
                <a:extLst>
                  <a:ext uri="{FF2B5EF4-FFF2-40B4-BE49-F238E27FC236}">
                    <a16:creationId xmlns:a16="http://schemas.microsoft.com/office/drawing/2014/main" id="{D5009418-E8C1-984D-39FA-4A75FFE14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15"/>
                <a:ext cx="102" cy="79"/>
              </a:xfrm>
              <a:custGeom>
                <a:avLst/>
                <a:gdLst>
                  <a:gd name="T0" fmla="*/ 135 w 205"/>
                  <a:gd name="T1" fmla="*/ 20 h 158"/>
                  <a:gd name="T2" fmla="*/ 141 w 205"/>
                  <a:gd name="T3" fmla="*/ 23 h 158"/>
                  <a:gd name="T4" fmla="*/ 163 w 205"/>
                  <a:gd name="T5" fmla="*/ 30 h 158"/>
                  <a:gd name="T6" fmla="*/ 164 w 205"/>
                  <a:gd name="T7" fmla="*/ 38 h 158"/>
                  <a:gd name="T8" fmla="*/ 181 w 205"/>
                  <a:gd name="T9" fmla="*/ 45 h 158"/>
                  <a:gd name="T10" fmla="*/ 185 w 205"/>
                  <a:gd name="T11" fmla="*/ 48 h 158"/>
                  <a:gd name="T12" fmla="*/ 175 w 205"/>
                  <a:gd name="T13" fmla="*/ 67 h 158"/>
                  <a:gd name="T14" fmla="*/ 178 w 205"/>
                  <a:gd name="T15" fmla="*/ 79 h 158"/>
                  <a:gd name="T16" fmla="*/ 175 w 205"/>
                  <a:gd name="T17" fmla="*/ 91 h 158"/>
                  <a:gd name="T18" fmla="*/ 187 w 205"/>
                  <a:gd name="T19" fmla="*/ 109 h 158"/>
                  <a:gd name="T20" fmla="*/ 192 w 205"/>
                  <a:gd name="T21" fmla="*/ 114 h 158"/>
                  <a:gd name="T22" fmla="*/ 202 w 205"/>
                  <a:gd name="T23" fmla="*/ 121 h 158"/>
                  <a:gd name="T24" fmla="*/ 193 w 205"/>
                  <a:gd name="T25" fmla="*/ 127 h 158"/>
                  <a:gd name="T26" fmla="*/ 172 w 205"/>
                  <a:gd name="T27" fmla="*/ 127 h 158"/>
                  <a:gd name="T28" fmla="*/ 161 w 205"/>
                  <a:gd name="T29" fmla="*/ 121 h 158"/>
                  <a:gd name="T30" fmla="*/ 149 w 205"/>
                  <a:gd name="T31" fmla="*/ 127 h 158"/>
                  <a:gd name="T32" fmla="*/ 135 w 205"/>
                  <a:gd name="T33" fmla="*/ 143 h 158"/>
                  <a:gd name="T34" fmla="*/ 145 w 205"/>
                  <a:gd name="T35" fmla="*/ 147 h 158"/>
                  <a:gd name="T36" fmla="*/ 138 w 205"/>
                  <a:gd name="T37" fmla="*/ 158 h 158"/>
                  <a:gd name="T38" fmla="*/ 125 w 205"/>
                  <a:gd name="T39" fmla="*/ 155 h 158"/>
                  <a:gd name="T40" fmla="*/ 114 w 205"/>
                  <a:gd name="T41" fmla="*/ 147 h 158"/>
                  <a:gd name="T42" fmla="*/ 104 w 205"/>
                  <a:gd name="T43" fmla="*/ 140 h 158"/>
                  <a:gd name="T44" fmla="*/ 75 w 205"/>
                  <a:gd name="T45" fmla="*/ 138 h 158"/>
                  <a:gd name="T46" fmla="*/ 69 w 205"/>
                  <a:gd name="T47" fmla="*/ 131 h 158"/>
                  <a:gd name="T48" fmla="*/ 32 w 205"/>
                  <a:gd name="T49" fmla="*/ 120 h 158"/>
                  <a:gd name="T50" fmla="*/ 34 w 205"/>
                  <a:gd name="T51" fmla="*/ 97 h 158"/>
                  <a:gd name="T52" fmla="*/ 32 w 205"/>
                  <a:gd name="T53" fmla="*/ 85 h 158"/>
                  <a:gd name="T54" fmla="*/ 23 w 205"/>
                  <a:gd name="T55" fmla="*/ 82 h 158"/>
                  <a:gd name="T56" fmla="*/ 11 w 205"/>
                  <a:gd name="T57" fmla="*/ 76 h 158"/>
                  <a:gd name="T58" fmla="*/ 8 w 205"/>
                  <a:gd name="T59" fmla="*/ 58 h 158"/>
                  <a:gd name="T60" fmla="*/ 2 w 205"/>
                  <a:gd name="T61" fmla="*/ 44 h 158"/>
                  <a:gd name="T62" fmla="*/ 23 w 205"/>
                  <a:gd name="T63" fmla="*/ 50 h 158"/>
                  <a:gd name="T64" fmla="*/ 53 w 205"/>
                  <a:gd name="T65" fmla="*/ 65 h 158"/>
                  <a:gd name="T66" fmla="*/ 60 w 205"/>
                  <a:gd name="T67" fmla="*/ 48 h 158"/>
                  <a:gd name="T68" fmla="*/ 82 w 205"/>
                  <a:gd name="T69" fmla="*/ 39 h 158"/>
                  <a:gd name="T70" fmla="*/ 76 w 205"/>
                  <a:gd name="T71" fmla="*/ 35 h 158"/>
                  <a:gd name="T72" fmla="*/ 69 w 205"/>
                  <a:gd name="T73" fmla="*/ 18 h 158"/>
                  <a:gd name="T74" fmla="*/ 82 w 205"/>
                  <a:gd name="T75" fmla="*/ 12 h 158"/>
                  <a:gd name="T76" fmla="*/ 91 w 205"/>
                  <a:gd name="T77" fmla="*/ 7 h 158"/>
                  <a:gd name="T78" fmla="*/ 105 w 205"/>
                  <a:gd name="T79" fmla="*/ 3 h 158"/>
                  <a:gd name="T80" fmla="*/ 108 w 205"/>
                  <a:gd name="T81" fmla="*/ 9 h 158"/>
                  <a:gd name="T82" fmla="*/ 117 w 205"/>
                  <a:gd name="T83" fmla="*/ 3 h 158"/>
                  <a:gd name="T84" fmla="*/ 125 w 205"/>
                  <a:gd name="T85" fmla="*/ 6 h 158"/>
                  <a:gd name="T86" fmla="*/ 138 w 205"/>
                  <a:gd name="T87" fmla="*/ 1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5" h="158">
                    <a:moveTo>
                      <a:pt x="138" y="10"/>
                    </a:moveTo>
                    <a:lnTo>
                      <a:pt x="135" y="20"/>
                    </a:lnTo>
                    <a:lnTo>
                      <a:pt x="135" y="23"/>
                    </a:lnTo>
                    <a:lnTo>
                      <a:pt x="141" y="23"/>
                    </a:lnTo>
                    <a:lnTo>
                      <a:pt x="148" y="29"/>
                    </a:lnTo>
                    <a:lnTo>
                      <a:pt x="163" y="30"/>
                    </a:lnTo>
                    <a:lnTo>
                      <a:pt x="166" y="32"/>
                    </a:lnTo>
                    <a:lnTo>
                      <a:pt x="164" y="38"/>
                    </a:lnTo>
                    <a:lnTo>
                      <a:pt x="173" y="42"/>
                    </a:lnTo>
                    <a:lnTo>
                      <a:pt x="181" y="45"/>
                    </a:lnTo>
                    <a:lnTo>
                      <a:pt x="184" y="44"/>
                    </a:lnTo>
                    <a:lnTo>
                      <a:pt x="185" y="48"/>
                    </a:lnTo>
                    <a:lnTo>
                      <a:pt x="182" y="56"/>
                    </a:lnTo>
                    <a:lnTo>
                      <a:pt x="175" y="67"/>
                    </a:lnTo>
                    <a:lnTo>
                      <a:pt x="181" y="76"/>
                    </a:lnTo>
                    <a:lnTo>
                      <a:pt x="178" y="79"/>
                    </a:lnTo>
                    <a:lnTo>
                      <a:pt x="178" y="85"/>
                    </a:lnTo>
                    <a:lnTo>
                      <a:pt x="175" y="91"/>
                    </a:lnTo>
                    <a:lnTo>
                      <a:pt x="184" y="106"/>
                    </a:lnTo>
                    <a:lnTo>
                      <a:pt x="187" y="109"/>
                    </a:lnTo>
                    <a:lnTo>
                      <a:pt x="189" y="109"/>
                    </a:lnTo>
                    <a:lnTo>
                      <a:pt x="192" y="114"/>
                    </a:lnTo>
                    <a:lnTo>
                      <a:pt x="199" y="118"/>
                    </a:lnTo>
                    <a:lnTo>
                      <a:pt x="202" y="121"/>
                    </a:lnTo>
                    <a:lnTo>
                      <a:pt x="205" y="129"/>
                    </a:lnTo>
                    <a:lnTo>
                      <a:pt x="193" y="127"/>
                    </a:lnTo>
                    <a:lnTo>
                      <a:pt x="178" y="132"/>
                    </a:lnTo>
                    <a:lnTo>
                      <a:pt x="172" y="127"/>
                    </a:lnTo>
                    <a:lnTo>
                      <a:pt x="166" y="124"/>
                    </a:lnTo>
                    <a:lnTo>
                      <a:pt x="161" y="121"/>
                    </a:lnTo>
                    <a:lnTo>
                      <a:pt x="157" y="127"/>
                    </a:lnTo>
                    <a:lnTo>
                      <a:pt x="149" y="127"/>
                    </a:lnTo>
                    <a:lnTo>
                      <a:pt x="135" y="134"/>
                    </a:lnTo>
                    <a:lnTo>
                      <a:pt x="135" y="143"/>
                    </a:lnTo>
                    <a:lnTo>
                      <a:pt x="138" y="146"/>
                    </a:lnTo>
                    <a:lnTo>
                      <a:pt x="145" y="147"/>
                    </a:lnTo>
                    <a:lnTo>
                      <a:pt x="143" y="152"/>
                    </a:lnTo>
                    <a:lnTo>
                      <a:pt x="138" y="158"/>
                    </a:lnTo>
                    <a:lnTo>
                      <a:pt x="128" y="153"/>
                    </a:lnTo>
                    <a:lnTo>
                      <a:pt x="125" y="155"/>
                    </a:lnTo>
                    <a:lnTo>
                      <a:pt x="122" y="150"/>
                    </a:lnTo>
                    <a:lnTo>
                      <a:pt x="114" y="147"/>
                    </a:lnTo>
                    <a:lnTo>
                      <a:pt x="116" y="144"/>
                    </a:lnTo>
                    <a:lnTo>
                      <a:pt x="104" y="140"/>
                    </a:lnTo>
                    <a:lnTo>
                      <a:pt x="85" y="141"/>
                    </a:lnTo>
                    <a:lnTo>
                      <a:pt x="75" y="138"/>
                    </a:lnTo>
                    <a:lnTo>
                      <a:pt x="72" y="138"/>
                    </a:lnTo>
                    <a:lnTo>
                      <a:pt x="69" y="131"/>
                    </a:lnTo>
                    <a:lnTo>
                      <a:pt x="38" y="127"/>
                    </a:lnTo>
                    <a:lnTo>
                      <a:pt x="32" y="120"/>
                    </a:lnTo>
                    <a:lnTo>
                      <a:pt x="32" y="105"/>
                    </a:lnTo>
                    <a:lnTo>
                      <a:pt x="34" y="97"/>
                    </a:lnTo>
                    <a:lnTo>
                      <a:pt x="29" y="91"/>
                    </a:lnTo>
                    <a:lnTo>
                      <a:pt x="32" y="85"/>
                    </a:lnTo>
                    <a:lnTo>
                      <a:pt x="26" y="79"/>
                    </a:lnTo>
                    <a:lnTo>
                      <a:pt x="23" y="82"/>
                    </a:lnTo>
                    <a:lnTo>
                      <a:pt x="11" y="77"/>
                    </a:lnTo>
                    <a:lnTo>
                      <a:pt x="11" y="76"/>
                    </a:lnTo>
                    <a:lnTo>
                      <a:pt x="19" y="62"/>
                    </a:lnTo>
                    <a:lnTo>
                      <a:pt x="8" y="58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5" y="41"/>
                    </a:lnTo>
                    <a:lnTo>
                      <a:pt x="23" y="50"/>
                    </a:lnTo>
                    <a:lnTo>
                      <a:pt x="23" y="56"/>
                    </a:lnTo>
                    <a:lnTo>
                      <a:pt x="53" y="65"/>
                    </a:lnTo>
                    <a:lnTo>
                      <a:pt x="53" y="62"/>
                    </a:lnTo>
                    <a:lnTo>
                      <a:pt x="60" y="48"/>
                    </a:lnTo>
                    <a:lnTo>
                      <a:pt x="72" y="55"/>
                    </a:lnTo>
                    <a:lnTo>
                      <a:pt x="82" y="39"/>
                    </a:lnTo>
                    <a:lnTo>
                      <a:pt x="79" y="35"/>
                    </a:lnTo>
                    <a:lnTo>
                      <a:pt x="76" y="35"/>
                    </a:lnTo>
                    <a:lnTo>
                      <a:pt x="67" y="24"/>
                    </a:lnTo>
                    <a:lnTo>
                      <a:pt x="69" y="18"/>
                    </a:lnTo>
                    <a:lnTo>
                      <a:pt x="79" y="14"/>
                    </a:lnTo>
                    <a:lnTo>
                      <a:pt x="82" y="12"/>
                    </a:lnTo>
                    <a:lnTo>
                      <a:pt x="87" y="14"/>
                    </a:lnTo>
                    <a:lnTo>
                      <a:pt x="91" y="7"/>
                    </a:lnTo>
                    <a:lnTo>
                      <a:pt x="96" y="9"/>
                    </a:lnTo>
                    <a:lnTo>
                      <a:pt x="105" y="3"/>
                    </a:lnTo>
                    <a:lnTo>
                      <a:pt x="105" y="9"/>
                    </a:lnTo>
                    <a:lnTo>
                      <a:pt x="108" y="9"/>
                    </a:lnTo>
                    <a:lnTo>
                      <a:pt x="113" y="0"/>
                    </a:lnTo>
                    <a:lnTo>
                      <a:pt x="117" y="3"/>
                    </a:lnTo>
                    <a:lnTo>
                      <a:pt x="122" y="9"/>
                    </a:lnTo>
                    <a:lnTo>
                      <a:pt x="125" y="6"/>
                    </a:lnTo>
                    <a:lnTo>
                      <a:pt x="134" y="6"/>
                    </a:lnTo>
                    <a:lnTo>
                      <a:pt x="13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0" name="Freeform 4518">
                <a:extLst>
                  <a:ext uri="{FF2B5EF4-FFF2-40B4-BE49-F238E27FC236}">
                    <a16:creationId xmlns:a16="http://schemas.microsoft.com/office/drawing/2014/main" id="{6CD6CA75-54EC-1BC6-2154-036387D5E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915"/>
                <a:ext cx="102" cy="79"/>
              </a:xfrm>
              <a:custGeom>
                <a:avLst/>
                <a:gdLst>
                  <a:gd name="T0" fmla="*/ 135 w 205"/>
                  <a:gd name="T1" fmla="*/ 20 h 158"/>
                  <a:gd name="T2" fmla="*/ 141 w 205"/>
                  <a:gd name="T3" fmla="*/ 23 h 158"/>
                  <a:gd name="T4" fmla="*/ 163 w 205"/>
                  <a:gd name="T5" fmla="*/ 30 h 158"/>
                  <a:gd name="T6" fmla="*/ 164 w 205"/>
                  <a:gd name="T7" fmla="*/ 38 h 158"/>
                  <a:gd name="T8" fmla="*/ 181 w 205"/>
                  <a:gd name="T9" fmla="*/ 45 h 158"/>
                  <a:gd name="T10" fmla="*/ 185 w 205"/>
                  <a:gd name="T11" fmla="*/ 48 h 158"/>
                  <a:gd name="T12" fmla="*/ 175 w 205"/>
                  <a:gd name="T13" fmla="*/ 67 h 158"/>
                  <a:gd name="T14" fmla="*/ 178 w 205"/>
                  <a:gd name="T15" fmla="*/ 79 h 158"/>
                  <a:gd name="T16" fmla="*/ 175 w 205"/>
                  <a:gd name="T17" fmla="*/ 91 h 158"/>
                  <a:gd name="T18" fmla="*/ 187 w 205"/>
                  <a:gd name="T19" fmla="*/ 109 h 158"/>
                  <a:gd name="T20" fmla="*/ 192 w 205"/>
                  <a:gd name="T21" fmla="*/ 114 h 158"/>
                  <a:gd name="T22" fmla="*/ 202 w 205"/>
                  <a:gd name="T23" fmla="*/ 121 h 158"/>
                  <a:gd name="T24" fmla="*/ 193 w 205"/>
                  <a:gd name="T25" fmla="*/ 127 h 158"/>
                  <a:gd name="T26" fmla="*/ 172 w 205"/>
                  <a:gd name="T27" fmla="*/ 127 h 158"/>
                  <a:gd name="T28" fmla="*/ 161 w 205"/>
                  <a:gd name="T29" fmla="*/ 121 h 158"/>
                  <a:gd name="T30" fmla="*/ 149 w 205"/>
                  <a:gd name="T31" fmla="*/ 127 h 158"/>
                  <a:gd name="T32" fmla="*/ 135 w 205"/>
                  <a:gd name="T33" fmla="*/ 143 h 158"/>
                  <a:gd name="T34" fmla="*/ 145 w 205"/>
                  <a:gd name="T35" fmla="*/ 147 h 158"/>
                  <a:gd name="T36" fmla="*/ 138 w 205"/>
                  <a:gd name="T37" fmla="*/ 158 h 158"/>
                  <a:gd name="T38" fmla="*/ 125 w 205"/>
                  <a:gd name="T39" fmla="*/ 155 h 158"/>
                  <a:gd name="T40" fmla="*/ 114 w 205"/>
                  <a:gd name="T41" fmla="*/ 147 h 158"/>
                  <a:gd name="T42" fmla="*/ 104 w 205"/>
                  <a:gd name="T43" fmla="*/ 140 h 158"/>
                  <a:gd name="T44" fmla="*/ 75 w 205"/>
                  <a:gd name="T45" fmla="*/ 138 h 158"/>
                  <a:gd name="T46" fmla="*/ 69 w 205"/>
                  <a:gd name="T47" fmla="*/ 131 h 158"/>
                  <a:gd name="T48" fmla="*/ 32 w 205"/>
                  <a:gd name="T49" fmla="*/ 120 h 158"/>
                  <a:gd name="T50" fmla="*/ 34 w 205"/>
                  <a:gd name="T51" fmla="*/ 97 h 158"/>
                  <a:gd name="T52" fmla="*/ 32 w 205"/>
                  <a:gd name="T53" fmla="*/ 85 h 158"/>
                  <a:gd name="T54" fmla="*/ 23 w 205"/>
                  <a:gd name="T55" fmla="*/ 82 h 158"/>
                  <a:gd name="T56" fmla="*/ 11 w 205"/>
                  <a:gd name="T57" fmla="*/ 76 h 158"/>
                  <a:gd name="T58" fmla="*/ 8 w 205"/>
                  <a:gd name="T59" fmla="*/ 58 h 158"/>
                  <a:gd name="T60" fmla="*/ 2 w 205"/>
                  <a:gd name="T61" fmla="*/ 44 h 158"/>
                  <a:gd name="T62" fmla="*/ 23 w 205"/>
                  <a:gd name="T63" fmla="*/ 50 h 158"/>
                  <a:gd name="T64" fmla="*/ 53 w 205"/>
                  <a:gd name="T65" fmla="*/ 65 h 158"/>
                  <a:gd name="T66" fmla="*/ 60 w 205"/>
                  <a:gd name="T67" fmla="*/ 48 h 158"/>
                  <a:gd name="T68" fmla="*/ 82 w 205"/>
                  <a:gd name="T69" fmla="*/ 39 h 158"/>
                  <a:gd name="T70" fmla="*/ 76 w 205"/>
                  <a:gd name="T71" fmla="*/ 35 h 158"/>
                  <a:gd name="T72" fmla="*/ 69 w 205"/>
                  <a:gd name="T73" fmla="*/ 18 h 158"/>
                  <a:gd name="T74" fmla="*/ 82 w 205"/>
                  <a:gd name="T75" fmla="*/ 12 h 158"/>
                  <a:gd name="T76" fmla="*/ 91 w 205"/>
                  <a:gd name="T77" fmla="*/ 7 h 158"/>
                  <a:gd name="T78" fmla="*/ 105 w 205"/>
                  <a:gd name="T79" fmla="*/ 3 h 158"/>
                  <a:gd name="T80" fmla="*/ 108 w 205"/>
                  <a:gd name="T81" fmla="*/ 9 h 158"/>
                  <a:gd name="T82" fmla="*/ 117 w 205"/>
                  <a:gd name="T83" fmla="*/ 3 h 158"/>
                  <a:gd name="T84" fmla="*/ 125 w 205"/>
                  <a:gd name="T85" fmla="*/ 6 h 158"/>
                  <a:gd name="T86" fmla="*/ 138 w 205"/>
                  <a:gd name="T87" fmla="*/ 1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5" h="158">
                    <a:moveTo>
                      <a:pt x="138" y="10"/>
                    </a:moveTo>
                    <a:lnTo>
                      <a:pt x="135" y="20"/>
                    </a:lnTo>
                    <a:lnTo>
                      <a:pt x="135" y="23"/>
                    </a:lnTo>
                    <a:lnTo>
                      <a:pt x="141" y="23"/>
                    </a:lnTo>
                    <a:lnTo>
                      <a:pt x="148" y="29"/>
                    </a:lnTo>
                    <a:lnTo>
                      <a:pt x="163" y="30"/>
                    </a:lnTo>
                    <a:lnTo>
                      <a:pt x="166" y="32"/>
                    </a:lnTo>
                    <a:lnTo>
                      <a:pt x="164" y="38"/>
                    </a:lnTo>
                    <a:lnTo>
                      <a:pt x="173" y="42"/>
                    </a:lnTo>
                    <a:lnTo>
                      <a:pt x="181" y="45"/>
                    </a:lnTo>
                    <a:lnTo>
                      <a:pt x="184" y="44"/>
                    </a:lnTo>
                    <a:lnTo>
                      <a:pt x="185" y="48"/>
                    </a:lnTo>
                    <a:lnTo>
                      <a:pt x="182" y="56"/>
                    </a:lnTo>
                    <a:lnTo>
                      <a:pt x="175" y="67"/>
                    </a:lnTo>
                    <a:lnTo>
                      <a:pt x="181" y="76"/>
                    </a:lnTo>
                    <a:lnTo>
                      <a:pt x="178" y="79"/>
                    </a:lnTo>
                    <a:lnTo>
                      <a:pt x="178" y="85"/>
                    </a:lnTo>
                    <a:lnTo>
                      <a:pt x="175" y="91"/>
                    </a:lnTo>
                    <a:lnTo>
                      <a:pt x="184" y="106"/>
                    </a:lnTo>
                    <a:lnTo>
                      <a:pt x="187" y="109"/>
                    </a:lnTo>
                    <a:lnTo>
                      <a:pt x="189" y="109"/>
                    </a:lnTo>
                    <a:lnTo>
                      <a:pt x="192" y="114"/>
                    </a:lnTo>
                    <a:lnTo>
                      <a:pt x="199" y="118"/>
                    </a:lnTo>
                    <a:lnTo>
                      <a:pt x="202" y="121"/>
                    </a:lnTo>
                    <a:lnTo>
                      <a:pt x="205" y="129"/>
                    </a:lnTo>
                    <a:lnTo>
                      <a:pt x="193" y="127"/>
                    </a:lnTo>
                    <a:lnTo>
                      <a:pt x="178" y="132"/>
                    </a:lnTo>
                    <a:lnTo>
                      <a:pt x="172" y="127"/>
                    </a:lnTo>
                    <a:lnTo>
                      <a:pt x="166" y="124"/>
                    </a:lnTo>
                    <a:lnTo>
                      <a:pt x="161" y="121"/>
                    </a:lnTo>
                    <a:lnTo>
                      <a:pt x="157" y="127"/>
                    </a:lnTo>
                    <a:lnTo>
                      <a:pt x="149" y="127"/>
                    </a:lnTo>
                    <a:lnTo>
                      <a:pt x="135" y="134"/>
                    </a:lnTo>
                    <a:lnTo>
                      <a:pt x="135" y="143"/>
                    </a:lnTo>
                    <a:lnTo>
                      <a:pt x="138" y="146"/>
                    </a:lnTo>
                    <a:lnTo>
                      <a:pt x="145" y="147"/>
                    </a:lnTo>
                    <a:lnTo>
                      <a:pt x="143" y="152"/>
                    </a:lnTo>
                    <a:lnTo>
                      <a:pt x="138" y="158"/>
                    </a:lnTo>
                    <a:lnTo>
                      <a:pt x="128" y="153"/>
                    </a:lnTo>
                    <a:lnTo>
                      <a:pt x="125" y="155"/>
                    </a:lnTo>
                    <a:lnTo>
                      <a:pt x="122" y="150"/>
                    </a:lnTo>
                    <a:lnTo>
                      <a:pt x="114" y="147"/>
                    </a:lnTo>
                    <a:lnTo>
                      <a:pt x="116" y="144"/>
                    </a:lnTo>
                    <a:lnTo>
                      <a:pt x="104" y="140"/>
                    </a:lnTo>
                    <a:lnTo>
                      <a:pt x="85" y="141"/>
                    </a:lnTo>
                    <a:lnTo>
                      <a:pt x="75" y="138"/>
                    </a:lnTo>
                    <a:lnTo>
                      <a:pt x="72" y="138"/>
                    </a:lnTo>
                    <a:lnTo>
                      <a:pt x="69" y="131"/>
                    </a:lnTo>
                    <a:lnTo>
                      <a:pt x="38" y="127"/>
                    </a:lnTo>
                    <a:lnTo>
                      <a:pt x="32" y="120"/>
                    </a:lnTo>
                    <a:lnTo>
                      <a:pt x="32" y="105"/>
                    </a:lnTo>
                    <a:lnTo>
                      <a:pt x="34" y="97"/>
                    </a:lnTo>
                    <a:lnTo>
                      <a:pt x="29" y="91"/>
                    </a:lnTo>
                    <a:lnTo>
                      <a:pt x="32" y="85"/>
                    </a:lnTo>
                    <a:lnTo>
                      <a:pt x="26" y="79"/>
                    </a:lnTo>
                    <a:lnTo>
                      <a:pt x="23" y="82"/>
                    </a:lnTo>
                    <a:lnTo>
                      <a:pt x="11" y="77"/>
                    </a:lnTo>
                    <a:lnTo>
                      <a:pt x="11" y="76"/>
                    </a:lnTo>
                    <a:lnTo>
                      <a:pt x="19" y="62"/>
                    </a:lnTo>
                    <a:lnTo>
                      <a:pt x="8" y="58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5" y="41"/>
                    </a:lnTo>
                    <a:lnTo>
                      <a:pt x="23" y="50"/>
                    </a:lnTo>
                    <a:lnTo>
                      <a:pt x="23" y="56"/>
                    </a:lnTo>
                    <a:lnTo>
                      <a:pt x="53" y="65"/>
                    </a:lnTo>
                    <a:lnTo>
                      <a:pt x="53" y="62"/>
                    </a:lnTo>
                    <a:lnTo>
                      <a:pt x="60" y="48"/>
                    </a:lnTo>
                    <a:lnTo>
                      <a:pt x="72" y="55"/>
                    </a:lnTo>
                    <a:lnTo>
                      <a:pt x="82" y="39"/>
                    </a:lnTo>
                    <a:lnTo>
                      <a:pt x="79" y="35"/>
                    </a:lnTo>
                    <a:lnTo>
                      <a:pt x="76" y="35"/>
                    </a:lnTo>
                    <a:lnTo>
                      <a:pt x="67" y="24"/>
                    </a:lnTo>
                    <a:lnTo>
                      <a:pt x="69" y="18"/>
                    </a:lnTo>
                    <a:lnTo>
                      <a:pt x="79" y="14"/>
                    </a:lnTo>
                    <a:lnTo>
                      <a:pt x="82" y="12"/>
                    </a:lnTo>
                    <a:lnTo>
                      <a:pt x="87" y="14"/>
                    </a:lnTo>
                    <a:lnTo>
                      <a:pt x="91" y="7"/>
                    </a:lnTo>
                    <a:lnTo>
                      <a:pt x="96" y="9"/>
                    </a:lnTo>
                    <a:lnTo>
                      <a:pt x="105" y="3"/>
                    </a:lnTo>
                    <a:lnTo>
                      <a:pt x="105" y="9"/>
                    </a:lnTo>
                    <a:lnTo>
                      <a:pt x="108" y="9"/>
                    </a:lnTo>
                    <a:lnTo>
                      <a:pt x="113" y="0"/>
                    </a:lnTo>
                    <a:lnTo>
                      <a:pt x="117" y="3"/>
                    </a:lnTo>
                    <a:lnTo>
                      <a:pt x="122" y="9"/>
                    </a:lnTo>
                    <a:lnTo>
                      <a:pt x="125" y="6"/>
                    </a:lnTo>
                    <a:lnTo>
                      <a:pt x="134" y="6"/>
                    </a:lnTo>
                    <a:lnTo>
                      <a:pt x="138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1" name="Freeform 4519">
                <a:extLst>
                  <a:ext uri="{FF2B5EF4-FFF2-40B4-BE49-F238E27FC236}">
                    <a16:creationId xmlns:a16="http://schemas.microsoft.com/office/drawing/2014/main" id="{D500024C-D751-C3DB-48FE-395A1F01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029"/>
                <a:ext cx="116" cy="102"/>
              </a:xfrm>
              <a:custGeom>
                <a:avLst/>
                <a:gdLst>
                  <a:gd name="T0" fmla="*/ 203 w 230"/>
                  <a:gd name="T1" fmla="*/ 82 h 203"/>
                  <a:gd name="T2" fmla="*/ 188 w 230"/>
                  <a:gd name="T3" fmla="*/ 82 h 203"/>
                  <a:gd name="T4" fmla="*/ 185 w 230"/>
                  <a:gd name="T5" fmla="*/ 85 h 203"/>
                  <a:gd name="T6" fmla="*/ 176 w 230"/>
                  <a:gd name="T7" fmla="*/ 86 h 203"/>
                  <a:gd name="T8" fmla="*/ 166 w 230"/>
                  <a:gd name="T9" fmla="*/ 102 h 203"/>
                  <a:gd name="T10" fmla="*/ 165 w 230"/>
                  <a:gd name="T11" fmla="*/ 112 h 203"/>
                  <a:gd name="T12" fmla="*/ 150 w 230"/>
                  <a:gd name="T13" fmla="*/ 112 h 203"/>
                  <a:gd name="T14" fmla="*/ 130 w 230"/>
                  <a:gd name="T15" fmla="*/ 103 h 203"/>
                  <a:gd name="T16" fmla="*/ 119 w 230"/>
                  <a:gd name="T17" fmla="*/ 94 h 203"/>
                  <a:gd name="T18" fmla="*/ 116 w 230"/>
                  <a:gd name="T19" fmla="*/ 82 h 203"/>
                  <a:gd name="T20" fmla="*/ 129 w 230"/>
                  <a:gd name="T21" fmla="*/ 73 h 203"/>
                  <a:gd name="T22" fmla="*/ 138 w 230"/>
                  <a:gd name="T23" fmla="*/ 73 h 203"/>
                  <a:gd name="T24" fmla="*/ 136 w 230"/>
                  <a:gd name="T25" fmla="*/ 61 h 203"/>
                  <a:gd name="T26" fmla="*/ 129 w 230"/>
                  <a:gd name="T27" fmla="*/ 45 h 203"/>
                  <a:gd name="T28" fmla="*/ 121 w 230"/>
                  <a:gd name="T29" fmla="*/ 33 h 203"/>
                  <a:gd name="T30" fmla="*/ 118 w 230"/>
                  <a:gd name="T31" fmla="*/ 24 h 203"/>
                  <a:gd name="T32" fmla="*/ 112 w 230"/>
                  <a:gd name="T33" fmla="*/ 10 h 203"/>
                  <a:gd name="T34" fmla="*/ 106 w 230"/>
                  <a:gd name="T35" fmla="*/ 3 h 203"/>
                  <a:gd name="T36" fmla="*/ 94 w 230"/>
                  <a:gd name="T37" fmla="*/ 3 h 203"/>
                  <a:gd name="T38" fmla="*/ 85 w 230"/>
                  <a:gd name="T39" fmla="*/ 9 h 203"/>
                  <a:gd name="T40" fmla="*/ 75 w 230"/>
                  <a:gd name="T41" fmla="*/ 17 h 203"/>
                  <a:gd name="T42" fmla="*/ 72 w 230"/>
                  <a:gd name="T43" fmla="*/ 23 h 203"/>
                  <a:gd name="T44" fmla="*/ 45 w 230"/>
                  <a:gd name="T45" fmla="*/ 29 h 203"/>
                  <a:gd name="T46" fmla="*/ 42 w 230"/>
                  <a:gd name="T47" fmla="*/ 17 h 203"/>
                  <a:gd name="T48" fmla="*/ 34 w 230"/>
                  <a:gd name="T49" fmla="*/ 6 h 203"/>
                  <a:gd name="T50" fmla="*/ 33 w 230"/>
                  <a:gd name="T51" fmla="*/ 13 h 203"/>
                  <a:gd name="T52" fmla="*/ 28 w 230"/>
                  <a:gd name="T53" fmla="*/ 20 h 203"/>
                  <a:gd name="T54" fmla="*/ 13 w 230"/>
                  <a:gd name="T55" fmla="*/ 26 h 203"/>
                  <a:gd name="T56" fmla="*/ 0 w 230"/>
                  <a:gd name="T57" fmla="*/ 39 h 203"/>
                  <a:gd name="T58" fmla="*/ 3 w 230"/>
                  <a:gd name="T59" fmla="*/ 68 h 203"/>
                  <a:gd name="T60" fmla="*/ 1 w 230"/>
                  <a:gd name="T61" fmla="*/ 79 h 203"/>
                  <a:gd name="T62" fmla="*/ 12 w 230"/>
                  <a:gd name="T63" fmla="*/ 94 h 203"/>
                  <a:gd name="T64" fmla="*/ 24 w 230"/>
                  <a:gd name="T65" fmla="*/ 94 h 203"/>
                  <a:gd name="T66" fmla="*/ 31 w 230"/>
                  <a:gd name="T67" fmla="*/ 102 h 203"/>
                  <a:gd name="T68" fmla="*/ 42 w 230"/>
                  <a:gd name="T69" fmla="*/ 102 h 203"/>
                  <a:gd name="T70" fmla="*/ 56 w 230"/>
                  <a:gd name="T71" fmla="*/ 99 h 203"/>
                  <a:gd name="T72" fmla="*/ 63 w 230"/>
                  <a:gd name="T73" fmla="*/ 112 h 203"/>
                  <a:gd name="T74" fmla="*/ 57 w 230"/>
                  <a:gd name="T75" fmla="*/ 118 h 203"/>
                  <a:gd name="T76" fmla="*/ 66 w 230"/>
                  <a:gd name="T77" fmla="*/ 132 h 203"/>
                  <a:gd name="T78" fmla="*/ 80 w 230"/>
                  <a:gd name="T79" fmla="*/ 141 h 203"/>
                  <a:gd name="T80" fmla="*/ 101 w 230"/>
                  <a:gd name="T81" fmla="*/ 152 h 203"/>
                  <a:gd name="T82" fmla="*/ 116 w 230"/>
                  <a:gd name="T83" fmla="*/ 153 h 203"/>
                  <a:gd name="T84" fmla="*/ 127 w 230"/>
                  <a:gd name="T85" fmla="*/ 155 h 203"/>
                  <a:gd name="T86" fmla="*/ 132 w 230"/>
                  <a:gd name="T87" fmla="*/ 159 h 203"/>
                  <a:gd name="T88" fmla="*/ 129 w 230"/>
                  <a:gd name="T89" fmla="*/ 144 h 203"/>
                  <a:gd name="T90" fmla="*/ 139 w 230"/>
                  <a:gd name="T91" fmla="*/ 137 h 203"/>
                  <a:gd name="T92" fmla="*/ 148 w 230"/>
                  <a:gd name="T93" fmla="*/ 144 h 203"/>
                  <a:gd name="T94" fmla="*/ 156 w 230"/>
                  <a:gd name="T95" fmla="*/ 155 h 203"/>
                  <a:gd name="T96" fmla="*/ 166 w 230"/>
                  <a:gd name="T97" fmla="*/ 170 h 203"/>
                  <a:gd name="T98" fmla="*/ 171 w 230"/>
                  <a:gd name="T99" fmla="*/ 176 h 203"/>
                  <a:gd name="T100" fmla="*/ 174 w 230"/>
                  <a:gd name="T101" fmla="*/ 190 h 203"/>
                  <a:gd name="T102" fmla="*/ 185 w 230"/>
                  <a:gd name="T103" fmla="*/ 200 h 203"/>
                  <a:gd name="T104" fmla="*/ 214 w 230"/>
                  <a:gd name="T105" fmla="*/ 193 h 203"/>
                  <a:gd name="T106" fmla="*/ 218 w 230"/>
                  <a:gd name="T107" fmla="*/ 185 h 203"/>
                  <a:gd name="T108" fmla="*/ 226 w 230"/>
                  <a:gd name="T109" fmla="*/ 172 h 203"/>
                  <a:gd name="T110" fmla="*/ 217 w 230"/>
                  <a:gd name="T111" fmla="*/ 150 h 203"/>
                  <a:gd name="T112" fmla="*/ 212 w 230"/>
                  <a:gd name="T113" fmla="*/ 138 h 203"/>
                  <a:gd name="T114" fmla="*/ 215 w 230"/>
                  <a:gd name="T115" fmla="*/ 121 h 203"/>
                  <a:gd name="T116" fmla="*/ 212 w 230"/>
                  <a:gd name="T117" fmla="*/ 115 h 203"/>
                  <a:gd name="T118" fmla="*/ 201 w 230"/>
                  <a:gd name="T119" fmla="*/ 109 h 203"/>
                  <a:gd name="T120" fmla="*/ 201 w 230"/>
                  <a:gd name="T121" fmla="*/ 94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0" h="203">
                    <a:moveTo>
                      <a:pt x="207" y="85"/>
                    </a:moveTo>
                    <a:lnTo>
                      <a:pt x="203" y="82"/>
                    </a:lnTo>
                    <a:lnTo>
                      <a:pt x="191" y="83"/>
                    </a:lnTo>
                    <a:lnTo>
                      <a:pt x="188" y="82"/>
                    </a:lnTo>
                    <a:lnTo>
                      <a:pt x="180" y="79"/>
                    </a:lnTo>
                    <a:lnTo>
                      <a:pt x="185" y="85"/>
                    </a:lnTo>
                    <a:lnTo>
                      <a:pt x="183" y="89"/>
                    </a:lnTo>
                    <a:lnTo>
                      <a:pt x="176" y="86"/>
                    </a:lnTo>
                    <a:lnTo>
                      <a:pt x="165" y="97"/>
                    </a:lnTo>
                    <a:lnTo>
                      <a:pt x="166" y="102"/>
                    </a:lnTo>
                    <a:lnTo>
                      <a:pt x="163" y="109"/>
                    </a:lnTo>
                    <a:lnTo>
                      <a:pt x="165" y="112"/>
                    </a:lnTo>
                    <a:lnTo>
                      <a:pt x="159" y="115"/>
                    </a:lnTo>
                    <a:lnTo>
                      <a:pt x="150" y="112"/>
                    </a:lnTo>
                    <a:lnTo>
                      <a:pt x="132" y="109"/>
                    </a:lnTo>
                    <a:lnTo>
                      <a:pt x="130" y="103"/>
                    </a:lnTo>
                    <a:lnTo>
                      <a:pt x="121" y="102"/>
                    </a:lnTo>
                    <a:lnTo>
                      <a:pt x="119" y="94"/>
                    </a:lnTo>
                    <a:lnTo>
                      <a:pt x="116" y="91"/>
                    </a:lnTo>
                    <a:lnTo>
                      <a:pt x="116" y="82"/>
                    </a:lnTo>
                    <a:lnTo>
                      <a:pt x="127" y="82"/>
                    </a:lnTo>
                    <a:lnTo>
                      <a:pt x="129" y="73"/>
                    </a:lnTo>
                    <a:lnTo>
                      <a:pt x="135" y="76"/>
                    </a:lnTo>
                    <a:lnTo>
                      <a:pt x="138" y="73"/>
                    </a:lnTo>
                    <a:lnTo>
                      <a:pt x="133" y="65"/>
                    </a:lnTo>
                    <a:lnTo>
                      <a:pt x="136" y="61"/>
                    </a:lnTo>
                    <a:lnTo>
                      <a:pt x="133" y="56"/>
                    </a:lnTo>
                    <a:lnTo>
                      <a:pt x="129" y="45"/>
                    </a:lnTo>
                    <a:lnTo>
                      <a:pt x="122" y="45"/>
                    </a:lnTo>
                    <a:lnTo>
                      <a:pt x="121" y="33"/>
                    </a:lnTo>
                    <a:lnTo>
                      <a:pt x="116" y="29"/>
                    </a:lnTo>
                    <a:lnTo>
                      <a:pt x="118" y="24"/>
                    </a:lnTo>
                    <a:lnTo>
                      <a:pt x="122" y="21"/>
                    </a:lnTo>
                    <a:lnTo>
                      <a:pt x="112" y="10"/>
                    </a:lnTo>
                    <a:lnTo>
                      <a:pt x="107" y="9"/>
                    </a:lnTo>
                    <a:lnTo>
                      <a:pt x="106" y="3"/>
                    </a:lnTo>
                    <a:lnTo>
                      <a:pt x="95" y="0"/>
                    </a:lnTo>
                    <a:lnTo>
                      <a:pt x="94" y="3"/>
                    </a:lnTo>
                    <a:lnTo>
                      <a:pt x="89" y="3"/>
                    </a:lnTo>
                    <a:lnTo>
                      <a:pt x="85" y="9"/>
                    </a:lnTo>
                    <a:lnTo>
                      <a:pt x="75" y="10"/>
                    </a:lnTo>
                    <a:lnTo>
                      <a:pt x="75" y="17"/>
                    </a:lnTo>
                    <a:lnTo>
                      <a:pt x="71" y="17"/>
                    </a:lnTo>
                    <a:lnTo>
                      <a:pt x="72" y="23"/>
                    </a:lnTo>
                    <a:lnTo>
                      <a:pt x="68" y="30"/>
                    </a:lnTo>
                    <a:lnTo>
                      <a:pt x="45" y="29"/>
                    </a:lnTo>
                    <a:lnTo>
                      <a:pt x="47" y="20"/>
                    </a:lnTo>
                    <a:lnTo>
                      <a:pt x="42" y="17"/>
                    </a:lnTo>
                    <a:lnTo>
                      <a:pt x="37" y="7"/>
                    </a:lnTo>
                    <a:lnTo>
                      <a:pt x="34" y="6"/>
                    </a:lnTo>
                    <a:lnTo>
                      <a:pt x="36" y="9"/>
                    </a:lnTo>
                    <a:lnTo>
                      <a:pt x="33" y="13"/>
                    </a:lnTo>
                    <a:lnTo>
                      <a:pt x="33" y="18"/>
                    </a:lnTo>
                    <a:lnTo>
                      <a:pt x="28" y="20"/>
                    </a:lnTo>
                    <a:lnTo>
                      <a:pt x="24" y="23"/>
                    </a:lnTo>
                    <a:lnTo>
                      <a:pt x="13" y="26"/>
                    </a:lnTo>
                    <a:lnTo>
                      <a:pt x="1" y="35"/>
                    </a:lnTo>
                    <a:lnTo>
                      <a:pt x="0" y="39"/>
                    </a:lnTo>
                    <a:lnTo>
                      <a:pt x="1" y="64"/>
                    </a:lnTo>
                    <a:lnTo>
                      <a:pt x="3" y="68"/>
                    </a:lnTo>
                    <a:lnTo>
                      <a:pt x="0" y="70"/>
                    </a:lnTo>
                    <a:lnTo>
                      <a:pt x="1" y="79"/>
                    </a:lnTo>
                    <a:lnTo>
                      <a:pt x="6" y="86"/>
                    </a:lnTo>
                    <a:lnTo>
                      <a:pt x="12" y="94"/>
                    </a:lnTo>
                    <a:lnTo>
                      <a:pt x="18" y="88"/>
                    </a:lnTo>
                    <a:lnTo>
                      <a:pt x="24" y="94"/>
                    </a:lnTo>
                    <a:lnTo>
                      <a:pt x="25" y="100"/>
                    </a:lnTo>
                    <a:lnTo>
                      <a:pt x="31" y="102"/>
                    </a:lnTo>
                    <a:lnTo>
                      <a:pt x="37" y="100"/>
                    </a:lnTo>
                    <a:lnTo>
                      <a:pt x="42" y="102"/>
                    </a:lnTo>
                    <a:lnTo>
                      <a:pt x="51" y="106"/>
                    </a:lnTo>
                    <a:lnTo>
                      <a:pt x="56" y="99"/>
                    </a:lnTo>
                    <a:lnTo>
                      <a:pt x="65" y="109"/>
                    </a:lnTo>
                    <a:lnTo>
                      <a:pt x="63" y="112"/>
                    </a:lnTo>
                    <a:lnTo>
                      <a:pt x="62" y="112"/>
                    </a:lnTo>
                    <a:lnTo>
                      <a:pt x="57" y="118"/>
                    </a:lnTo>
                    <a:lnTo>
                      <a:pt x="62" y="124"/>
                    </a:lnTo>
                    <a:lnTo>
                      <a:pt x="66" y="132"/>
                    </a:lnTo>
                    <a:lnTo>
                      <a:pt x="75" y="134"/>
                    </a:lnTo>
                    <a:lnTo>
                      <a:pt x="80" y="141"/>
                    </a:lnTo>
                    <a:lnTo>
                      <a:pt x="78" y="146"/>
                    </a:lnTo>
                    <a:lnTo>
                      <a:pt x="101" y="152"/>
                    </a:lnTo>
                    <a:lnTo>
                      <a:pt x="115" y="152"/>
                    </a:lnTo>
                    <a:lnTo>
                      <a:pt x="116" y="153"/>
                    </a:lnTo>
                    <a:lnTo>
                      <a:pt x="124" y="152"/>
                    </a:lnTo>
                    <a:lnTo>
                      <a:pt x="127" y="155"/>
                    </a:lnTo>
                    <a:lnTo>
                      <a:pt x="127" y="159"/>
                    </a:lnTo>
                    <a:lnTo>
                      <a:pt x="132" y="159"/>
                    </a:lnTo>
                    <a:lnTo>
                      <a:pt x="129" y="152"/>
                    </a:lnTo>
                    <a:lnTo>
                      <a:pt x="129" y="144"/>
                    </a:lnTo>
                    <a:lnTo>
                      <a:pt x="132" y="140"/>
                    </a:lnTo>
                    <a:lnTo>
                      <a:pt x="139" y="137"/>
                    </a:lnTo>
                    <a:lnTo>
                      <a:pt x="145" y="140"/>
                    </a:lnTo>
                    <a:lnTo>
                      <a:pt x="148" y="144"/>
                    </a:lnTo>
                    <a:lnTo>
                      <a:pt x="156" y="146"/>
                    </a:lnTo>
                    <a:lnTo>
                      <a:pt x="156" y="155"/>
                    </a:lnTo>
                    <a:lnTo>
                      <a:pt x="159" y="158"/>
                    </a:lnTo>
                    <a:lnTo>
                      <a:pt x="166" y="170"/>
                    </a:lnTo>
                    <a:lnTo>
                      <a:pt x="165" y="173"/>
                    </a:lnTo>
                    <a:lnTo>
                      <a:pt x="171" y="176"/>
                    </a:lnTo>
                    <a:lnTo>
                      <a:pt x="174" y="185"/>
                    </a:lnTo>
                    <a:lnTo>
                      <a:pt x="174" y="190"/>
                    </a:lnTo>
                    <a:lnTo>
                      <a:pt x="180" y="191"/>
                    </a:lnTo>
                    <a:lnTo>
                      <a:pt x="185" y="200"/>
                    </a:lnTo>
                    <a:lnTo>
                      <a:pt x="194" y="203"/>
                    </a:lnTo>
                    <a:lnTo>
                      <a:pt x="214" y="193"/>
                    </a:lnTo>
                    <a:lnTo>
                      <a:pt x="220" y="191"/>
                    </a:lnTo>
                    <a:lnTo>
                      <a:pt x="218" y="185"/>
                    </a:lnTo>
                    <a:lnTo>
                      <a:pt x="230" y="181"/>
                    </a:lnTo>
                    <a:lnTo>
                      <a:pt x="226" y="172"/>
                    </a:lnTo>
                    <a:lnTo>
                      <a:pt x="218" y="158"/>
                    </a:lnTo>
                    <a:lnTo>
                      <a:pt x="217" y="150"/>
                    </a:lnTo>
                    <a:lnTo>
                      <a:pt x="209" y="141"/>
                    </a:lnTo>
                    <a:lnTo>
                      <a:pt x="212" y="138"/>
                    </a:lnTo>
                    <a:lnTo>
                      <a:pt x="209" y="134"/>
                    </a:lnTo>
                    <a:lnTo>
                      <a:pt x="215" y="121"/>
                    </a:lnTo>
                    <a:lnTo>
                      <a:pt x="221" y="118"/>
                    </a:lnTo>
                    <a:lnTo>
                      <a:pt x="212" y="115"/>
                    </a:lnTo>
                    <a:lnTo>
                      <a:pt x="206" y="109"/>
                    </a:lnTo>
                    <a:lnTo>
                      <a:pt x="201" y="109"/>
                    </a:lnTo>
                    <a:lnTo>
                      <a:pt x="195" y="112"/>
                    </a:lnTo>
                    <a:lnTo>
                      <a:pt x="201" y="94"/>
                    </a:lnTo>
                    <a:lnTo>
                      <a:pt x="207" y="8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2" name="Freeform 4520">
                <a:extLst>
                  <a:ext uri="{FF2B5EF4-FFF2-40B4-BE49-F238E27FC236}">
                    <a16:creationId xmlns:a16="http://schemas.microsoft.com/office/drawing/2014/main" id="{D8A577E6-A011-B0BC-7764-A81E7CF63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029"/>
                <a:ext cx="116" cy="102"/>
              </a:xfrm>
              <a:custGeom>
                <a:avLst/>
                <a:gdLst>
                  <a:gd name="T0" fmla="*/ 201 w 230"/>
                  <a:gd name="T1" fmla="*/ 94 h 203"/>
                  <a:gd name="T2" fmla="*/ 201 w 230"/>
                  <a:gd name="T3" fmla="*/ 109 h 203"/>
                  <a:gd name="T4" fmla="*/ 212 w 230"/>
                  <a:gd name="T5" fmla="*/ 115 h 203"/>
                  <a:gd name="T6" fmla="*/ 215 w 230"/>
                  <a:gd name="T7" fmla="*/ 121 h 203"/>
                  <a:gd name="T8" fmla="*/ 212 w 230"/>
                  <a:gd name="T9" fmla="*/ 138 h 203"/>
                  <a:gd name="T10" fmla="*/ 217 w 230"/>
                  <a:gd name="T11" fmla="*/ 150 h 203"/>
                  <a:gd name="T12" fmla="*/ 226 w 230"/>
                  <a:gd name="T13" fmla="*/ 172 h 203"/>
                  <a:gd name="T14" fmla="*/ 218 w 230"/>
                  <a:gd name="T15" fmla="*/ 185 h 203"/>
                  <a:gd name="T16" fmla="*/ 214 w 230"/>
                  <a:gd name="T17" fmla="*/ 193 h 203"/>
                  <a:gd name="T18" fmla="*/ 185 w 230"/>
                  <a:gd name="T19" fmla="*/ 200 h 203"/>
                  <a:gd name="T20" fmla="*/ 174 w 230"/>
                  <a:gd name="T21" fmla="*/ 190 h 203"/>
                  <a:gd name="T22" fmla="*/ 171 w 230"/>
                  <a:gd name="T23" fmla="*/ 176 h 203"/>
                  <a:gd name="T24" fmla="*/ 166 w 230"/>
                  <a:gd name="T25" fmla="*/ 170 h 203"/>
                  <a:gd name="T26" fmla="*/ 156 w 230"/>
                  <a:gd name="T27" fmla="*/ 155 h 203"/>
                  <a:gd name="T28" fmla="*/ 148 w 230"/>
                  <a:gd name="T29" fmla="*/ 144 h 203"/>
                  <a:gd name="T30" fmla="*/ 139 w 230"/>
                  <a:gd name="T31" fmla="*/ 137 h 203"/>
                  <a:gd name="T32" fmla="*/ 129 w 230"/>
                  <a:gd name="T33" fmla="*/ 144 h 203"/>
                  <a:gd name="T34" fmla="*/ 132 w 230"/>
                  <a:gd name="T35" fmla="*/ 159 h 203"/>
                  <a:gd name="T36" fmla="*/ 127 w 230"/>
                  <a:gd name="T37" fmla="*/ 155 h 203"/>
                  <a:gd name="T38" fmla="*/ 116 w 230"/>
                  <a:gd name="T39" fmla="*/ 153 h 203"/>
                  <a:gd name="T40" fmla="*/ 101 w 230"/>
                  <a:gd name="T41" fmla="*/ 152 h 203"/>
                  <a:gd name="T42" fmla="*/ 80 w 230"/>
                  <a:gd name="T43" fmla="*/ 141 h 203"/>
                  <a:gd name="T44" fmla="*/ 66 w 230"/>
                  <a:gd name="T45" fmla="*/ 132 h 203"/>
                  <a:gd name="T46" fmla="*/ 57 w 230"/>
                  <a:gd name="T47" fmla="*/ 118 h 203"/>
                  <a:gd name="T48" fmla="*/ 63 w 230"/>
                  <a:gd name="T49" fmla="*/ 112 h 203"/>
                  <a:gd name="T50" fmla="*/ 56 w 230"/>
                  <a:gd name="T51" fmla="*/ 99 h 203"/>
                  <a:gd name="T52" fmla="*/ 42 w 230"/>
                  <a:gd name="T53" fmla="*/ 102 h 203"/>
                  <a:gd name="T54" fmla="*/ 31 w 230"/>
                  <a:gd name="T55" fmla="*/ 102 h 203"/>
                  <a:gd name="T56" fmla="*/ 24 w 230"/>
                  <a:gd name="T57" fmla="*/ 94 h 203"/>
                  <a:gd name="T58" fmla="*/ 12 w 230"/>
                  <a:gd name="T59" fmla="*/ 94 h 203"/>
                  <a:gd name="T60" fmla="*/ 1 w 230"/>
                  <a:gd name="T61" fmla="*/ 79 h 203"/>
                  <a:gd name="T62" fmla="*/ 3 w 230"/>
                  <a:gd name="T63" fmla="*/ 68 h 203"/>
                  <a:gd name="T64" fmla="*/ 0 w 230"/>
                  <a:gd name="T65" fmla="*/ 39 h 203"/>
                  <a:gd name="T66" fmla="*/ 13 w 230"/>
                  <a:gd name="T67" fmla="*/ 26 h 203"/>
                  <a:gd name="T68" fmla="*/ 28 w 230"/>
                  <a:gd name="T69" fmla="*/ 20 h 203"/>
                  <a:gd name="T70" fmla="*/ 33 w 230"/>
                  <a:gd name="T71" fmla="*/ 13 h 203"/>
                  <a:gd name="T72" fmla="*/ 34 w 230"/>
                  <a:gd name="T73" fmla="*/ 6 h 203"/>
                  <a:gd name="T74" fmla="*/ 42 w 230"/>
                  <a:gd name="T75" fmla="*/ 17 h 203"/>
                  <a:gd name="T76" fmla="*/ 45 w 230"/>
                  <a:gd name="T77" fmla="*/ 29 h 203"/>
                  <a:gd name="T78" fmla="*/ 72 w 230"/>
                  <a:gd name="T79" fmla="*/ 23 h 203"/>
                  <a:gd name="T80" fmla="*/ 75 w 230"/>
                  <a:gd name="T81" fmla="*/ 17 h 203"/>
                  <a:gd name="T82" fmla="*/ 85 w 230"/>
                  <a:gd name="T83" fmla="*/ 9 h 203"/>
                  <a:gd name="T84" fmla="*/ 94 w 230"/>
                  <a:gd name="T85" fmla="*/ 3 h 203"/>
                  <a:gd name="T86" fmla="*/ 106 w 230"/>
                  <a:gd name="T87" fmla="*/ 3 h 203"/>
                  <a:gd name="T88" fmla="*/ 112 w 230"/>
                  <a:gd name="T89" fmla="*/ 10 h 203"/>
                  <a:gd name="T90" fmla="*/ 118 w 230"/>
                  <a:gd name="T91" fmla="*/ 24 h 203"/>
                  <a:gd name="T92" fmla="*/ 121 w 230"/>
                  <a:gd name="T93" fmla="*/ 33 h 203"/>
                  <a:gd name="T94" fmla="*/ 129 w 230"/>
                  <a:gd name="T95" fmla="*/ 45 h 203"/>
                  <a:gd name="T96" fmla="*/ 136 w 230"/>
                  <a:gd name="T97" fmla="*/ 61 h 203"/>
                  <a:gd name="T98" fmla="*/ 138 w 230"/>
                  <a:gd name="T99" fmla="*/ 73 h 203"/>
                  <a:gd name="T100" fmla="*/ 129 w 230"/>
                  <a:gd name="T101" fmla="*/ 73 h 203"/>
                  <a:gd name="T102" fmla="*/ 116 w 230"/>
                  <a:gd name="T103" fmla="*/ 82 h 203"/>
                  <a:gd name="T104" fmla="*/ 119 w 230"/>
                  <a:gd name="T105" fmla="*/ 94 h 203"/>
                  <a:gd name="T106" fmla="*/ 130 w 230"/>
                  <a:gd name="T107" fmla="*/ 103 h 203"/>
                  <a:gd name="T108" fmla="*/ 150 w 230"/>
                  <a:gd name="T109" fmla="*/ 112 h 203"/>
                  <a:gd name="T110" fmla="*/ 165 w 230"/>
                  <a:gd name="T111" fmla="*/ 112 h 203"/>
                  <a:gd name="T112" fmla="*/ 166 w 230"/>
                  <a:gd name="T113" fmla="*/ 102 h 203"/>
                  <a:gd name="T114" fmla="*/ 176 w 230"/>
                  <a:gd name="T115" fmla="*/ 86 h 203"/>
                  <a:gd name="T116" fmla="*/ 185 w 230"/>
                  <a:gd name="T117" fmla="*/ 85 h 203"/>
                  <a:gd name="T118" fmla="*/ 188 w 230"/>
                  <a:gd name="T119" fmla="*/ 82 h 203"/>
                  <a:gd name="T120" fmla="*/ 203 w 230"/>
                  <a:gd name="T121" fmla="*/ 8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0" h="203">
                    <a:moveTo>
                      <a:pt x="207" y="85"/>
                    </a:moveTo>
                    <a:lnTo>
                      <a:pt x="201" y="94"/>
                    </a:lnTo>
                    <a:lnTo>
                      <a:pt x="195" y="112"/>
                    </a:lnTo>
                    <a:lnTo>
                      <a:pt x="201" y="109"/>
                    </a:lnTo>
                    <a:lnTo>
                      <a:pt x="206" y="109"/>
                    </a:lnTo>
                    <a:lnTo>
                      <a:pt x="212" y="115"/>
                    </a:lnTo>
                    <a:lnTo>
                      <a:pt x="221" y="118"/>
                    </a:lnTo>
                    <a:lnTo>
                      <a:pt x="215" y="121"/>
                    </a:lnTo>
                    <a:lnTo>
                      <a:pt x="209" y="134"/>
                    </a:lnTo>
                    <a:lnTo>
                      <a:pt x="212" y="138"/>
                    </a:lnTo>
                    <a:lnTo>
                      <a:pt x="209" y="141"/>
                    </a:lnTo>
                    <a:lnTo>
                      <a:pt x="217" y="150"/>
                    </a:lnTo>
                    <a:lnTo>
                      <a:pt x="218" y="158"/>
                    </a:lnTo>
                    <a:lnTo>
                      <a:pt x="226" y="172"/>
                    </a:lnTo>
                    <a:lnTo>
                      <a:pt x="230" y="181"/>
                    </a:lnTo>
                    <a:lnTo>
                      <a:pt x="218" y="185"/>
                    </a:lnTo>
                    <a:lnTo>
                      <a:pt x="220" y="191"/>
                    </a:lnTo>
                    <a:lnTo>
                      <a:pt x="214" y="193"/>
                    </a:lnTo>
                    <a:lnTo>
                      <a:pt x="194" y="203"/>
                    </a:lnTo>
                    <a:lnTo>
                      <a:pt x="185" y="200"/>
                    </a:lnTo>
                    <a:lnTo>
                      <a:pt x="180" y="191"/>
                    </a:lnTo>
                    <a:lnTo>
                      <a:pt x="174" y="190"/>
                    </a:lnTo>
                    <a:lnTo>
                      <a:pt x="174" y="185"/>
                    </a:lnTo>
                    <a:lnTo>
                      <a:pt x="171" y="176"/>
                    </a:lnTo>
                    <a:lnTo>
                      <a:pt x="165" y="173"/>
                    </a:lnTo>
                    <a:lnTo>
                      <a:pt x="166" y="170"/>
                    </a:lnTo>
                    <a:lnTo>
                      <a:pt x="159" y="158"/>
                    </a:lnTo>
                    <a:lnTo>
                      <a:pt x="156" y="155"/>
                    </a:lnTo>
                    <a:lnTo>
                      <a:pt x="156" y="146"/>
                    </a:lnTo>
                    <a:lnTo>
                      <a:pt x="148" y="144"/>
                    </a:lnTo>
                    <a:lnTo>
                      <a:pt x="145" y="140"/>
                    </a:lnTo>
                    <a:lnTo>
                      <a:pt x="139" y="137"/>
                    </a:lnTo>
                    <a:lnTo>
                      <a:pt x="132" y="140"/>
                    </a:lnTo>
                    <a:lnTo>
                      <a:pt x="129" y="144"/>
                    </a:lnTo>
                    <a:lnTo>
                      <a:pt x="129" y="152"/>
                    </a:lnTo>
                    <a:lnTo>
                      <a:pt x="132" y="159"/>
                    </a:lnTo>
                    <a:lnTo>
                      <a:pt x="127" y="159"/>
                    </a:lnTo>
                    <a:lnTo>
                      <a:pt x="127" y="155"/>
                    </a:lnTo>
                    <a:lnTo>
                      <a:pt x="124" y="152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01" y="152"/>
                    </a:lnTo>
                    <a:lnTo>
                      <a:pt x="78" y="146"/>
                    </a:lnTo>
                    <a:lnTo>
                      <a:pt x="80" y="141"/>
                    </a:lnTo>
                    <a:lnTo>
                      <a:pt x="75" y="134"/>
                    </a:lnTo>
                    <a:lnTo>
                      <a:pt x="66" y="132"/>
                    </a:lnTo>
                    <a:lnTo>
                      <a:pt x="62" y="124"/>
                    </a:lnTo>
                    <a:lnTo>
                      <a:pt x="57" y="118"/>
                    </a:lnTo>
                    <a:lnTo>
                      <a:pt x="62" y="112"/>
                    </a:lnTo>
                    <a:lnTo>
                      <a:pt x="63" y="112"/>
                    </a:lnTo>
                    <a:lnTo>
                      <a:pt x="65" y="109"/>
                    </a:lnTo>
                    <a:lnTo>
                      <a:pt x="56" y="99"/>
                    </a:lnTo>
                    <a:lnTo>
                      <a:pt x="51" y="106"/>
                    </a:lnTo>
                    <a:lnTo>
                      <a:pt x="42" y="102"/>
                    </a:lnTo>
                    <a:lnTo>
                      <a:pt x="37" y="100"/>
                    </a:lnTo>
                    <a:lnTo>
                      <a:pt x="31" y="102"/>
                    </a:lnTo>
                    <a:lnTo>
                      <a:pt x="25" y="100"/>
                    </a:lnTo>
                    <a:lnTo>
                      <a:pt x="24" y="94"/>
                    </a:lnTo>
                    <a:lnTo>
                      <a:pt x="18" y="88"/>
                    </a:lnTo>
                    <a:lnTo>
                      <a:pt x="12" y="94"/>
                    </a:lnTo>
                    <a:lnTo>
                      <a:pt x="6" y="86"/>
                    </a:lnTo>
                    <a:lnTo>
                      <a:pt x="1" y="79"/>
                    </a:lnTo>
                    <a:lnTo>
                      <a:pt x="0" y="70"/>
                    </a:lnTo>
                    <a:lnTo>
                      <a:pt x="3" y="68"/>
                    </a:lnTo>
                    <a:lnTo>
                      <a:pt x="1" y="64"/>
                    </a:lnTo>
                    <a:lnTo>
                      <a:pt x="0" y="39"/>
                    </a:lnTo>
                    <a:lnTo>
                      <a:pt x="1" y="35"/>
                    </a:lnTo>
                    <a:lnTo>
                      <a:pt x="13" y="26"/>
                    </a:lnTo>
                    <a:lnTo>
                      <a:pt x="24" y="23"/>
                    </a:lnTo>
                    <a:lnTo>
                      <a:pt x="28" y="20"/>
                    </a:lnTo>
                    <a:lnTo>
                      <a:pt x="33" y="18"/>
                    </a:lnTo>
                    <a:lnTo>
                      <a:pt x="33" y="13"/>
                    </a:lnTo>
                    <a:lnTo>
                      <a:pt x="36" y="9"/>
                    </a:lnTo>
                    <a:lnTo>
                      <a:pt x="34" y="6"/>
                    </a:lnTo>
                    <a:lnTo>
                      <a:pt x="37" y="7"/>
                    </a:lnTo>
                    <a:lnTo>
                      <a:pt x="42" y="17"/>
                    </a:lnTo>
                    <a:lnTo>
                      <a:pt x="47" y="20"/>
                    </a:lnTo>
                    <a:lnTo>
                      <a:pt x="45" y="29"/>
                    </a:lnTo>
                    <a:lnTo>
                      <a:pt x="68" y="30"/>
                    </a:lnTo>
                    <a:lnTo>
                      <a:pt x="72" y="23"/>
                    </a:lnTo>
                    <a:lnTo>
                      <a:pt x="71" y="17"/>
                    </a:lnTo>
                    <a:lnTo>
                      <a:pt x="75" y="17"/>
                    </a:lnTo>
                    <a:lnTo>
                      <a:pt x="75" y="10"/>
                    </a:lnTo>
                    <a:lnTo>
                      <a:pt x="85" y="9"/>
                    </a:lnTo>
                    <a:lnTo>
                      <a:pt x="89" y="3"/>
                    </a:lnTo>
                    <a:lnTo>
                      <a:pt x="94" y="3"/>
                    </a:lnTo>
                    <a:lnTo>
                      <a:pt x="95" y="0"/>
                    </a:lnTo>
                    <a:lnTo>
                      <a:pt x="106" y="3"/>
                    </a:lnTo>
                    <a:lnTo>
                      <a:pt x="107" y="9"/>
                    </a:lnTo>
                    <a:lnTo>
                      <a:pt x="112" y="10"/>
                    </a:lnTo>
                    <a:lnTo>
                      <a:pt x="122" y="21"/>
                    </a:lnTo>
                    <a:lnTo>
                      <a:pt x="118" y="24"/>
                    </a:lnTo>
                    <a:lnTo>
                      <a:pt x="116" y="29"/>
                    </a:lnTo>
                    <a:lnTo>
                      <a:pt x="121" y="33"/>
                    </a:lnTo>
                    <a:lnTo>
                      <a:pt x="122" y="45"/>
                    </a:lnTo>
                    <a:lnTo>
                      <a:pt x="129" y="45"/>
                    </a:lnTo>
                    <a:lnTo>
                      <a:pt x="133" y="56"/>
                    </a:lnTo>
                    <a:lnTo>
                      <a:pt x="136" y="61"/>
                    </a:lnTo>
                    <a:lnTo>
                      <a:pt x="133" y="65"/>
                    </a:lnTo>
                    <a:lnTo>
                      <a:pt x="138" y="73"/>
                    </a:lnTo>
                    <a:lnTo>
                      <a:pt x="135" y="76"/>
                    </a:lnTo>
                    <a:lnTo>
                      <a:pt x="129" y="73"/>
                    </a:lnTo>
                    <a:lnTo>
                      <a:pt x="127" y="82"/>
                    </a:lnTo>
                    <a:lnTo>
                      <a:pt x="116" y="82"/>
                    </a:lnTo>
                    <a:lnTo>
                      <a:pt x="116" y="91"/>
                    </a:lnTo>
                    <a:lnTo>
                      <a:pt x="119" y="94"/>
                    </a:lnTo>
                    <a:lnTo>
                      <a:pt x="121" y="102"/>
                    </a:lnTo>
                    <a:lnTo>
                      <a:pt x="130" y="103"/>
                    </a:lnTo>
                    <a:lnTo>
                      <a:pt x="132" y="109"/>
                    </a:lnTo>
                    <a:lnTo>
                      <a:pt x="150" y="112"/>
                    </a:lnTo>
                    <a:lnTo>
                      <a:pt x="159" y="115"/>
                    </a:lnTo>
                    <a:lnTo>
                      <a:pt x="165" y="112"/>
                    </a:lnTo>
                    <a:lnTo>
                      <a:pt x="163" y="109"/>
                    </a:lnTo>
                    <a:lnTo>
                      <a:pt x="166" y="102"/>
                    </a:lnTo>
                    <a:lnTo>
                      <a:pt x="165" y="97"/>
                    </a:lnTo>
                    <a:lnTo>
                      <a:pt x="176" y="86"/>
                    </a:lnTo>
                    <a:lnTo>
                      <a:pt x="183" y="89"/>
                    </a:lnTo>
                    <a:lnTo>
                      <a:pt x="185" y="85"/>
                    </a:lnTo>
                    <a:lnTo>
                      <a:pt x="180" y="79"/>
                    </a:lnTo>
                    <a:lnTo>
                      <a:pt x="188" y="82"/>
                    </a:lnTo>
                    <a:lnTo>
                      <a:pt x="191" y="83"/>
                    </a:lnTo>
                    <a:lnTo>
                      <a:pt x="203" y="82"/>
                    </a:lnTo>
                    <a:lnTo>
                      <a:pt x="207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3" name="Freeform 4521">
                <a:extLst>
                  <a:ext uri="{FF2B5EF4-FFF2-40B4-BE49-F238E27FC236}">
                    <a16:creationId xmlns:a16="http://schemas.microsoft.com/office/drawing/2014/main" id="{51060BEC-EB8D-F8A8-E70A-1AFD2A348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029"/>
                <a:ext cx="116" cy="102"/>
              </a:xfrm>
              <a:custGeom>
                <a:avLst/>
                <a:gdLst>
                  <a:gd name="T0" fmla="*/ 201 w 230"/>
                  <a:gd name="T1" fmla="*/ 94 h 203"/>
                  <a:gd name="T2" fmla="*/ 201 w 230"/>
                  <a:gd name="T3" fmla="*/ 109 h 203"/>
                  <a:gd name="T4" fmla="*/ 212 w 230"/>
                  <a:gd name="T5" fmla="*/ 115 h 203"/>
                  <a:gd name="T6" fmla="*/ 215 w 230"/>
                  <a:gd name="T7" fmla="*/ 121 h 203"/>
                  <a:gd name="T8" fmla="*/ 212 w 230"/>
                  <a:gd name="T9" fmla="*/ 138 h 203"/>
                  <a:gd name="T10" fmla="*/ 217 w 230"/>
                  <a:gd name="T11" fmla="*/ 150 h 203"/>
                  <a:gd name="T12" fmla="*/ 226 w 230"/>
                  <a:gd name="T13" fmla="*/ 172 h 203"/>
                  <a:gd name="T14" fmla="*/ 218 w 230"/>
                  <a:gd name="T15" fmla="*/ 185 h 203"/>
                  <a:gd name="T16" fmla="*/ 214 w 230"/>
                  <a:gd name="T17" fmla="*/ 193 h 203"/>
                  <a:gd name="T18" fmla="*/ 185 w 230"/>
                  <a:gd name="T19" fmla="*/ 200 h 203"/>
                  <a:gd name="T20" fmla="*/ 174 w 230"/>
                  <a:gd name="T21" fmla="*/ 190 h 203"/>
                  <a:gd name="T22" fmla="*/ 171 w 230"/>
                  <a:gd name="T23" fmla="*/ 176 h 203"/>
                  <a:gd name="T24" fmla="*/ 166 w 230"/>
                  <a:gd name="T25" fmla="*/ 170 h 203"/>
                  <a:gd name="T26" fmla="*/ 156 w 230"/>
                  <a:gd name="T27" fmla="*/ 155 h 203"/>
                  <a:gd name="T28" fmla="*/ 148 w 230"/>
                  <a:gd name="T29" fmla="*/ 144 h 203"/>
                  <a:gd name="T30" fmla="*/ 139 w 230"/>
                  <a:gd name="T31" fmla="*/ 137 h 203"/>
                  <a:gd name="T32" fmla="*/ 129 w 230"/>
                  <a:gd name="T33" fmla="*/ 144 h 203"/>
                  <a:gd name="T34" fmla="*/ 132 w 230"/>
                  <a:gd name="T35" fmla="*/ 159 h 203"/>
                  <a:gd name="T36" fmla="*/ 127 w 230"/>
                  <a:gd name="T37" fmla="*/ 155 h 203"/>
                  <a:gd name="T38" fmla="*/ 116 w 230"/>
                  <a:gd name="T39" fmla="*/ 153 h 203"/>
                  <a:gd name="T40" fmla="*/ 101 w 230"/>
                  <a:gd name="T41" fmla="*/ 152 h 203"/>
                  <a:gd name="T42" fmla="*/ 80 w 230"/>
                  <a:gd name="T43" fmla="*/ 141 h 203"/>
                  <a:gd name="T44" fmla="*/ 66 w 230"/>
                  <a:gd name="T45" fmla="*/ 132 h 203"/>
                  <a:gd name="T46" fmla="*/ 57 w 230"/>
                  <a:gd name="T47" fmla="*/ 118 h 203"/>
                  <a:gd name="T48" fmla="*/ 63 w 230"/>
                  <a:gd name="T49" fmla="*/ 112 h 203"/>
                  <a:gd name="T50" fmla="*/ 56 w 230"/>
                  <a:gd name="T51" fmla="*/ 99 h 203"/>
                  <a:gd name="T52" fmla="*/ 42 w 230"/>
                  <a:gd name="T53" fmla="*/ 102 h 203"/>
                  <a:gd name="T54" fmla="*/ 31 w 230"/>
                  <a:gd name="T55" fmla="*/ 102 h 203"/>
                  <a:gd name="T56" fmla="*/ 24 w 230"/>
                  <a:gd name="T57" fmla="*/ 94 h 203"/>
                  <a:gd name="T58" fmla="*/ 12 w 230"/>
                  <a:gd name="T59" fmla="*/ 94 h 203"/>
                  <a:gd name="T60" fmla="*/ 1 w 230"/>
                  <a:gd name="T61" fmla="*/ 79 h 203"/>
                  <a:gd name="T62" fmla="*/ 3 w 230"/>
                  <a:gd name="T63" fmla="*/ 68 h 203"/>
                  <a:gd name="T64" fmla="*/ 0 w 230"/>
                  <a:gd name="T65" fmla="*/ 39 h 203"/>
                  <a:gd name="T66" fmla="*/ 13 w 230"/>
                  <a:gd name="T67" fmla="*/ 26 h 203"/>
                  <a:gd name="T68" fmla="*/ 28 w 230"/>
                  <a:gd name="T69" fmla="*/ 20 h 203"/>
                  <a:gd name="T70" fmla="*/ 33 w 230"/>
                  <a:gd name="T71" fmla="*/ 13 h 203"/>
                  <a:gd name="T72" fmla="*/ 34 w 230"/>
                  <a:gd name="T73" fmla="*/ 6 h 203"/>
                  <a:gd name="T74" fmla="*/ 42 w 230"/>
                  <a:gd name="T75" fmla="*/ 17 h 203"/>
                  <a:gd name="T76" fmla="*/ 45 w 230"/>
                  <a:gd name="T77" fmla="*/ 29 h 203"/>
                  <a:gd name="T78" fmla="*/ 72 w 230"/>
                  <a:gd name="T79" fmla="*/ 23 h 203"/>
                  <a:gd name="T80" fmla="*/ 75 w 230"/>
                  <a:gd name="T81" fmla="*/ 17 h 203"/>
                  <a:gd name="T82" fmla="*/ 85 w 230"/>
                  <a:gd name="T83" fmla="*/ 9 h 203"/>
                  <a:gd name="T84" fmla="*/ 94 w 230"/>
                  <a:gd name="T85" fmla="*/ 3 h 203"/>
                  <a:gd name="T86" fmla="*/ 106 w 230"/>
                  <a:gd name="T87" fmla="*/ 3 h 203"/>
                  <a:gd name="T88" fmla="*/ 112 w 230"/>
                  <a:gd name="T89" fmla="*/ 10 h 203"/>
                  <a:gd name="T90" fmla="*/ 118 w 230"/>
                  <a:gd name="T91" fmla="*/ 24 h 203"/>
                  <a:gd name="T92" fmla="*/ 121 w 230"/>
                  <a:gd name="T93" fmla="*/ 33 h 203"/>
                  <a:gd name="T94" fmla="*/ 129 w 230"/>
                  <a:gd name="T95" fmla="*/ 45 h 203"/>
                  <a:gd name="T96" fmla="*/ 136 w 230"/>
                  <a:gd name="T97" fmla="*/ 61 h 203"/>
                  <a:gd name="T98" fmla="*/ 138 w 230"/>
                  <a:gd name="T99" fmla="*/ 73 h 203"/>
                  <a:gd name="T100" fmla="*/ 129 w 230"/>
                  <a:gd name="T101" fmla="*/ 73 h 203"/>
                  <a:gd name="T102" fmla="*/ 116 w 230"/>
                  <a:gd name="T103" fmla="*/ 82 h 203"/>
                  <a:gd name="T104" fmla="*/ 119 w 230"/>
                  <a:gd name="T105" fmla="*/ 94 h 203"/>
                  <a:gd name="T106" fmla="*/ 130 w 230"/>
                  <a:gd name="T107" fmla="*/ 103 h 203"/>
                  <a:gd name="T108" fmla="*/ 150 w 230"/>
                  <a:gd name="T109" fmla="*/ 112 h 203"/>
                  <a:gd name="T110" fmla="*/ 165 w 230"/>
                  <a:gd name="T111" fmla="*/ 112 h 203"/>
                  <a:gd name="T112" fmla="*/ 166 w 230"/>
                  <a:gd name="T113" fmla="*/ 102 h 203"/>
                  <a:gd name="T114" fmla="*/ 176 w 230"/>
                  <a:gd name="T115" fmla="*/ 86 h 203"/>
                  <a:gd name="T116" fmla="*/ 185 w 230"/>
                  <a:gd name="T117" fmla="*/ 85 h 203"/>
                  <a:gd name="T118" fmla="*/ 188 w 230"/>
                  <a:gd name="T119" fmla="*/ 82 h 203"/>
                  <a:gd name="T120" fmla="*/ 203 w 230"/>
                  <a:gd name="T121" fmla="*/ 8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0" h="203">
                    <a:moveTo>
                      <a:pt x="207" y="85"/>
                    </a:moveTo>
                    <a:lnTo>
                      <a:pt x="201" y="94"/>
                    </a:lnTo>
                    <a:lnTo>
                      <a:pt x="195" y="112"/>
                    </a:lnTo>
                    <a:lnTo>
                      <a:pt x="201" y="109"/>
                    </a:lnTo>
                    <a:lnTo>
                      <a:pt x="206" y="109"/>
                    </a:lnTo>
                    <a:lnTo>
                      <a:pt x="212" y="115"/>
                    </a:lnTo>
                    <a:lnTo>
                      <a:pt x="221" y="118"/>
                    </a:lnTo>
                    <a:lnTo>
                      <a:pt x="215" y="121"/>
                    </a:lnTo>
                    <a:lnTo>
                      <a:pt x="209" y="134"/>
                    </a:lnTo>
                    <a:lnTo>
                      <a:pt x="212" y="138"/>
                    </a:lnTo>
                    <a:lnTo>
                      <a:pt x="209" y="141"/>
                    </a:lnTo>
                    <a:lnTo>
                      <a:pt x="217" y="150"/>
                    </a:lnTo>
                    <a:lnTo>
                      <a:pt x="218" y="158"/>
                    </a:lnTo>
                    <a:lnTo>
                      <a:pt x="226" y="172"/>
                    </a:lnTo>
                    <a:lnTo>
                      <a:pt x="230" y="181"/>
                    </a:lnTo>
                    <a:lnTo>
                      <a:pt x="218" y="185"/>
                    </a:lnTo>
                    <a:lnTo>
                      <a:pt x="220" y="191"/>
                    </a:lnTo>
                    <a:lnTo>
                      <a:pt x="214" y="193"/>
                    </a:lnTo>
                    <a:lnTo>
                      <a:pt x="194" y="203"/>
                    </a:lnTo>
                    <a:lnTo>
                      <a:pt x="185" y="200"/>
                    </a:lnTo>
                    <a:lnTo>
                      <a:pt x="180" y="191"/>
                    </a:lnTo>
                    <a:lnTo>
                      <a:pt x="174" y="190"/>
                    </a:lnTo>
                    <a:lnTo>
                      <a:pt x="174" y="185"/>
                    </a:lnTo>
                    <a:lnTo>
                      <a:pt x="171" y="176"/>
                    </a:lnTo>
                    <a:lnTo>
                      <a:pt x="165" y="173"/>
                    </a:lnTo>
                    <a:lnTo>
                      <a:pt x="166" y="170"/>
                    </a:lnTo>
                    <a:lnTo>
                      <a:pt x="159" y="158"/>
                    </a:lnTo>
                    <a:lnTo>
                      <a:pt x="156" y="155"/>
                    </a:lnTo>
                    <a:lnTo>
                      <a:pt x="156" y="146"/>
                    </a:lnTo>
                    <a:lnTo>
                      <a:pt x="148" y="144"/>
                    </a:lnTo>
                    <a:lnTo>
                      <a:pt x="145" y="140"/>
                    </a:lnTo>
                    <a:lnTo>
                      <a:pt x="139" y="137"/>
                    </a:lnTo>
                    <a:lnTo>
                      <a:pt x="132" y="140"/>
                    </a:lnTo>
                    <a:lnTo>
                      <a:pt x="129" y="144"/>
                    </a:lnTo>
                    <a:lnTo>
                      <a:pt x="129" y="152"/>
                    </a:lnTo>
                    <a:lnTo>
                      <a:pt x="132" y="159"/>
                    </a:lnTo>
                    <a:lnTo>
                      <a:pt x="127" y="159"/>
                    </a:lnTo>
                    <a:lnTo>
                      <a:pt x="127" y="155"/>
                    </a:lnTo>
                    <a:lnTo>
                      <a:pt x="124" y="152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01" y="152"/>
                    </a:lnTo>
                    <a:lnTo>
                      <a:pt x="78" y="146"/>
                    </a:lnTo>
                    <a:lnTo>
                      <a:pt x="80" y="141"/>
                    </a:lnTo>
                    <a:lnTo>
                      <a:pt x="75" y="134"/>
                    </a:lnTo>
                    <a:lnTo>
                      <a:pt x="66" y="132"/>
                    </a:lnTo>
                    <a:lnTo>
                      <a:pt x="62" y="124"/>
                    </a:lnTo>
                    <a:lnTo>
                      <a:pt x="57" y="118"/>
                    </a:lnTo>
                    <a:lnTo>
                      <a:pt x="62" y="112"/>
                    </a:lnTo>
                    <a:lnTo>
                      <a:pt x="63" y="112"/>
                    </a:lnTo>
                    <a:lnTo>
                      <a:pt x="65" y="109"/>
                    </a:lnTo>
                    <a:lnTo>
                      <a:pt x="56" y="99"/>
                    </a:lnTo>
                    <a:lnTo>
                      <a:pt x="51" y="106"/>
                    </a:lnTo>
                    <a:lnTo>
                      <a:pt x="42" y="102"/>
                    </a:lnTo>
                    <a:lnTo>
                      <a:pt x="37" y="100"/>
                    </a:lnTo>
                    <a:lnTo>
                      <a:pt x="31" y="102"/>
                    </a:lnTo>
                    <a:lnTo>
                      <a:pt x="25" y="100"/>
                    </a:lnTo>
                    <a:lnTo>
                      <a:pt x="24" y="94"/>
                    </a:lnTo>
                    <a:lnTo>
                      <a:pt x="18" y="88"/>
                    </a:lnTo>
                    <a:lnTo>
                      <a:pt x="12" y="94"/>
                    </a:lnTo>
                    <a:lnTo>
                      <a:pt x="6" y="86"/>
                    </a:lnTo>
                    <a:lnTo>
                      <a:pt x="1" y="79"/>
                    </a:lnTo>
                    <a:lnTo>
                      <a:pt x="0" y="70"/>
                    </a:lnTo>
                    <a:lnTo>
                      <a:pt x="3" y="68"/>
                    </a:lnTo>
                    <a:lnTo>
                      <a:pt x="1" y="64"/>
                    </a:lnTo>
                    <a:lnTo>
                      <a:pt x="0" y="39"/>
                    </a:lnTo>
                    <a:lnTo>
                      <a:pt x="1" y="35"/>
                    </a:lnTo>
                    <a:lnTo>
                      <a:pt x="13" y="26"/>
                    </a:lnTo>
                    <a:lnTo>
                      <a:pt x="24" y="23"/>
                    </a:lnTo>
                    <a:lnTo>
                      <a:pt x="28" y="20"/>
                    </a:lnTo>
                    <a:lnTo>
                      <a:pt x="33" y="18"/>
                    </a:lnTo>
                    <a:lnTo>
                      <a:pt x="33" y="13"/>
                    </a:lnTo>
                    <a:lnTo>
                      <a:pt x="36" y="9"/>
                    </a:lnTo>
                    <a:lnTo>
                      <a:pt x="34" y="6"/>
                    </a:lnTo>
                    <a:lnTo>
                      <a:pt x="37" y="7"/>
                    </a:lnTo>
                    <a:lnTo>
                      <a:pt x="42" y="17"/>
                    </a:lnTo>
                    <a:lnTo>
                      <a:pt x="47" y="20"/>
                    </a:lnTo>
                    <a:lnTo>
                      <a:pt x="45" y="29"/>
                    </a:lnTo>
                    <a:lnTo>
                      <a:pt x="68" y="30"/>
                    </a:lnTo>
                    <a:lnTo>
                      <a:pt x="72" y="23"/>
                    </a:lnTo>
                    <a:lnTo>
                      <a:pt x="71" y="17"/>
                    </a:lnTo>
                    <a:lnTo>
                      <a:pt x="75" y="17"/>
                    </a:lnTo>
                    <a:lnTo>
                      <a:pt x="75" y="10"/>
                    </a:lnTo>
                    <a:lnTo>
                      <a:pt x="85" y="9"/>
                    </a:lnTo>
                    <a:lnTo>
                      <a:pt x="89" y="3"/>
                    </a:lnTo>
                    <a:lnTo>
                      <a:pt x="94" y="3"/>
                    </a:lnTo>
                    <a:lnTo>
                      <a:pt x="95" y="0"/>
                    </a:lnTo>
                    <a:lnTo>
                      <a:pt x="106" y="3"/>
                    </a:lnTo>
                    <a:lnTo>
                      <a:pt x="107" y="9"/>
                    </a:lnTo>
                    <a:lnTo>
                      <a:pt x="112" y="10"/>
                    </a:lnTo>
                    <a:lnTo>
                      <a:pt x="122" y="21"/>
                    </a:lnTo>
                    <a:lnTo>
                      <a:pt x="118" y="24"/>
                    </a:lnTo>
                    <a:lnTo>
                      <a:pt x="116" y="29"/>
                    </a:lnTo>
                    <a:lnTo>
                      <a:pt x="121" y="33"/>
                    </a:lnTo>
                    <a:lnTo>
                      <a:pt x="122" y="45"/>
                    </a:lnTo>
                    <a:lnTo>
                      <a:pt x="129" y="45"/>
                    </a:lnTo>
                    <a:lnTo>
                      <a:pt x="133" y="56"/>
                    </a:lnTo>
                    <a:lnTo>
                      <a:pt x="136" y="61"/>
                    </a:lnTo>
                    <a:lnTo>
                      <a:pt x="133" y="65"/>
                    </a:lnTo>
                    <a:lnTo>
                      <a:pt x="138" y="73"/>
                    </a:lnTo>
                    <a:lnTo>
                      <a:pt x="135" y="76"/>
                    </a:lnTo>
                    <a:lnTo>
                      <a:pt x="129" y="73"/>
                    </a:lnTo>
                    <a:lnTo>
                      <a:pt x="127" y="82"/>
                    </a:lnTo>
                    <a:lnTo>
                      <a:pt x="116" y="82"/>
                    </a:lnTo>
                    <a:lnTo>
                      <a:pt x="116" y="91"/>
                    </a:lnTo>
                    <a:lnTo>
                      <a:pt x="119" y="94"/>
                    </a:lnTo>
                    <a:lnTo>
                      <a:pt x="121" y="102"/>
                    </a:lnTo>
                    <a:lnTo>
                      <a:pt x="130" y="103"/>
                    </a:lnTo>
                    <a:lnTo>
                      <a:pt x="132" y="109"/>
                    </a:lnTo>
                    <a:lnTo>
                      <a:pt x="150" y="112"/>
                    </a:lnTo>
                    <a:lnTo>
                      <a:pt x="159" y="115"/>
                    </a:lnTo>
                    <a:lnTo>
                      <a:pt x="165" y="112"/>
                    </a:lnTo>
                    <a:lnTo>
                      <a:pt x="163" y="109"/>
                    </a:lnTo>
                    <a:lnTo>
                      <a:pt x="166" y="102"/>
                    </a:lnTo>
                    <a:lnTo>
                      <a:pt x="165" y="97"/>
                    </a:lnTo>
                    <a:lnTo>
                      <a:pt x="176" y="86"/>
                    </a:lnTo>
                    <a:lnTo>
                      <a:pt x="183" y="89"/>
                    </a:lnTo>
                    <a:lnTo>
                      <a:pt x="185" y="85"/>
                    </a:lnTo>
                    <a:lnTo>
                      <a:pt x="180" y="79"/>
                    </a:lnTo>
                    <a:lnTo>
                      <a:pt x="188" y="82"/>
                    </a:lnTo>
                    <a:lnTo>
                      <a:pt x="191" y="83"/>
                    </a:lnTo>
                    <a:lnTo>
                      <a:pt x="203" y="82"/>
                    </a:lnTo>
                    <a:lnTo>
                      <a:pt x="207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4" name="Freeform 4522">
                <a:extLst>
                  <a:ext uri="{FF2B5EF4-FFF2-40B4-BE49-F238E27FC236}">
                    <a16:creationId xmlns:a16="http://schemas.microsoft.com/office/drawing/2014/main" id="{EA84A696-9523-9AEC-EED0-F5F6B4392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895"/>
                <a:ext cx="16" cy="31"/>
              </a:xfrm>
              <a:custGeom>
                <a:avLst/>
                <a:gdLst>
                  <a:gd name="T0" fmla="*/ 14 w 34"/>
                  <a:gd name="T1" fmla="*/ 0 h 63"/>
                  <a:gd name="T2" fmla="*/ 6 w 34"/>
                  <a:gd name="T3" fmla="*/ 6 h 63"/>
                  <a:gd name="T4" fmla="*/ 0 w 34"/>
                  <a:gd name="T5" fmla="*/ 9 h 63"/>
                  <a:gd name="T6" fmla="*/ 0 w 34"/>
                  <a:gd name="T7" fmla="*/ 22 h 63"/>
                  <a:gd name="T8" fmla="*/ 3 w 34"/>
                  <a:gd name="T9" fmla="*/ 28 h 63"/>
                  <a:gd name="T10" fmla="*/ 9 w 34"/>
                  <a:gd name="T11" fmla="*/ 29 h 63"/>
                  <a:gd name="T12" fmla="*/ 17 w 34"/>
                  <a:gd name="T13" fmla="*/ 37 h 63"/>
                  <a:gd name="T14" fmla="*/ 15 w 34"/>
                  <a:gd name="T15" fmla="*/ 44 h 63"/>
                  <a:gd name="T16" fmla="*/ 18 w 34"/>
                  <a:gd name="T17" fmla="*/ 58 h 63"/>
                  <a:gd name="T18" fmla="*/ 18 w 34"/>
                  <a:gd name="T19" fmla="*/ 63 h 63"/>
                  <a:gd name="T20" fmla="*/ 26 w 34"/>
                  <a:gd name="T21" fmla="*/ 60 h 63"/>
                  <a:gd name="T22" fmla="*/ 23 w 34"/>
                  <a:gd name="T23" fmla="*/ 52 h 63"/>
                  <a:gd name="T24" fmla="*/ 34 w 34"/>
                  <a:gd name="T25" fmla="*/ 44 h 63"/>
                  <a:gd name="T26" fmla="*/ 34 w 34"/>
                  <a:gd name="T27" fmla="*/ 40 h 63"/>
                  <a:gd name="T28" fmla="*/ 29 w 34"/>
                  <a:gd name="T29" fmla="*/ 32 h 63"/>
                  <a:gd name="T30" fmla="*/ 26 w 34"/>
                  <a:gd name="T31" fmla="*/ 32 h 63"/>
                  <a:gd name="T32" fmla="*/ 21 w 34"/>
                  <a:gd name="T33" fmla="*/ 26 h 63"/>
                  <a:gd name="T34" fmla="*/ 23 w 34"/>
                  <a:gd name="T35" fmla="*/ 22 h 63"/>
                  <a:gd name="T36" fmla="*/ 21 w 34"/>
                  <a:gd name="T37" fmla="*/ 6 h 63"/>
                  <a:gd name="T38" fmla="*/ 20 w 34"/>
                  <a:gd name="T39" fmla="*/ 0 h 63"/>
                  <a:gd name="T40" fmla="*/ 14 w 34"/>
                  <a:gd name="T4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63">
                    <a:moveTo>
                      <a:pt x="14" y="0"/>
                    </a:moveTo>
                    <a:lnTo>
                      <a:pt x="6" y="6"/>
                    </a:lnTo>
                    <a:lnTo>
                      <a:pt x="0" y="9"/>
                    </a:lnTo>
                    <a:lnTo>
                      <a:pt x="0" y="22"/>
                    </a:lnTo>
                    <a:lnTo>
                      <a:pt x="3" y="28"/>
                    </a:lnTo>
                    <a:lnTo>
                      <a:pt x="9" y="29"/>
                    </a:lnTo>
                    <a:lnTo>
                      <a:pt x="17" y="37"/>
                    </a:lnTo>
                    <a:lnTo>
                      <a:pt x="15" y="44"/>
                    </a:lnTo>
                    <a:lnTo>
                      <a:pt x="18" y="58"/>
                    </a:lnTo>
                    <a:lnTo>
                      <a:pt x="18" y="63"/>
                    </a:lnTo>
                    <a:lnTo>
                      <a:pt x="26" y="60"/>
                    </a:lnTo>
                    <a:lnTo>
                      <a:pt x="23" y="52"/>
                    </a:lnTo>
                    <a:lnTo>
                      <a:pt x="34" y="44"/>
                    </a:lnTo>
                    <a:lnTo>
                      <a:pt x="34" y="40"/>
                    </a:lnTo>
                    <a:lnTo>
                      <a:pt x="29" y="32"/>
                    </a:lnTo>
                    <a:lnTo>
                      <a:pt x="26" y="32"/>
                    </a:lnTo>
                    <a:lnTo>
                      <a:pt x="21" y="26"/>
                    </a:lnTo>
                    <a:lnTo>
                      <a:pt x="23" y="22"/>
                    </a:lnTo>
                    <a:lnTo>
                      <a:pt x="21" y="6"/>
                    </a:lnTo>
                    <a:lnTo>
                      <a:pt x="2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5" name="Freeform 4523">
                <a:extLst>
                  <a:ext uri="{FF2B5EF4-FFF2-40B4-BE49-F238E27FC236}">
                    <a16:creationId xmlns:a16="http://schemas.microsoft.com/office/drawing/2014/main" id="{A24F4931-5585-69FA-3E0C-22B789E21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895"/>
                <a:ext cx="16" cy="31"/>
              </a:xfrm>
              <a:custGeom>
                <a:avLst/>
                <a:gdLst>
                  <a:gd name="T0" fmla="*/ 14 w 34"/>
                  <a:gd name="T1" fmla="*/ 0 h 63"/>
                  <a:gd name="T2" fmla="*/ 20 w 34"/>
                  <a:gd name="T3" fmla="*/ 0 h 63"/>
                  <a:gd name="T4" fmla="*/ 21 w 34"/>
                  <a:gd name="T5" fmla="*/ 6 h 63"/>
                  <a:gd name="T6" fmla="*/ 23 w 34"/>
                  <a:gd name="T7" fmla="*/ 22 h 63"/>
                  <a:gd name="T8" fmla="*/ 21 w 34"/>
                  <a:gd name="T9" fmla="*/ 26 h 63"/>
                  <a:gd name="T10" fmla="*/ 26 w 34"/>
                  <a:gd name="T11" fmla="*/ 32 h 63"/>
                  <a:gd name="T12" fmla="*/ 29 w 34"/>
                  <a:gd name="T13" fmla="*/ 32 h 63"/>
                  <a:gd name="T14" fmla="*/ 34 w 34"/>
                  <a:gd name="T15" fmla="*/ 40 h 63"/>
                  <a:gd name="T16" fmla="*/ 34 w 34"/>
                  <a:gd name="T17" fmla="*/ 44 h 63"/>
                  <a:gd name="T18" fmla="*/ 23 w 34"/>
                  <a:gd name="T19" fmla="*/ 52 h 63"/>
                  <a:gd name="T20" fmla="*/ 26 w 34"/>
                  <a:gd name="T21" fmla="*/ 60 h 63"/>
                  <a:gd name="T22" fmla="*/ 18 w 34"/>
                  <a:gd name="T23" fmla="*/ 63 h 63"/>
                  <a:gd name="T24" fmla="*/ 18 w 34"/>
                  <a:gd name="T25" fmla="*/ 58 h 63"/>
                  <a:gd name="T26" fmla="*/ 15 w 34"/>
                  <a:gd name="T27" fmla="*/ 44 h 63"/>
                  <a:gd name="T28" fmla="*/ 17 w 34"/>
                  <a:gd name="T29" fmla="*/ 37 h 63"/>
                  <a:gd name="T30" fmla="*/ 9 w 34"/>
                  <a:gd name="T31" fmla="*/ 29 h 63"/>
                  <a:gd name="T32" fmla="*/ 3 w 34"/>
                  <a:gd name="T33" fmla="*/ 28 h 63"/>
                  <a:gd name="T34" fmla="*/ 0 w 34"/>
                  <a:gd name="T35" fmla="*/ 22 h 63"/>
                  <a:gd name="T36" fmla="*/ 0 w 34"/>
                  <a:gd name="T37" fmla="*/ 9 h 63"/>
                  <a:gd name="T38" fmla="*/ 6 w 34"/>
                  <a:gd name="T39" fmla="*/ 6 h 63"/>
                  <a:gd name="T40" fmla="*/ 14 w 34"/>
                  <a:gd name="T4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63">
                    <a:moveTo>
                      <a:pt x="14" y="0"/>
                    </a:moveTo>
                    <a:lnTo>
                      <a:pt x="20" y="0"/>
                    </a:lnTo>
                    <a:lnTo>
                      <a:pt x="21" y="6"/>
                    </a:lnTo>
                    <a:lnTo>
                      <a:pt x="23" y="22"/>
                    </a:lnTo>
                    <a:lnTo>
                      <a:pt x="21" y="26"/>
                    </a:lnTo>
                    <a:lnTo>
                      <a:pt x="26" y="32"/>
                    </a:lnTo>
                    <a:lnTo>
                      <a:pt x="29" y="32"/>
                    </a:lnTo>
                    <a:lnTo>
                      <a:pt x="34" y="40"/>
                    </a:lnTo>
                    <a:lnTo>
                      <a:pt x="34" y="44"/>
                    </a:lnTo>
                    <a:lnTo>
                      <a:pt x="23" y="52"/>
                    </a:lnTo>
                    <a:lnTo>
                      <a:pt x="26" y="60"/>
                    </a:lnTo>
                    <a:lnTo>
                      <a:pt x="18" y="63"/>
                    </a:lnTo>
                    <a:lnTo>
                      <a:pt x="18" y="58"/>
                    </a:lnTo>
                    <a:lnTo>
                      <a:pt x="15" y="44"/>
                    </a:lnTo>
                    <a:lnTo>
                      <a:pt x="17" y="37"/>
                    </a:lnTo>
                    <a:lnTo>
                      <a:pt x="9" y="29"/>
                    </a:lnTo>
                    <a:lnTo>
                      <a:pt x="3" y="28"/>
                    </a:lnTo>
                    <a:lnTo>
                      <a:pt x="0" y="22"/>
                    </a:lnTo>
                    <a:lnTo>
                      <a:pt x="0" y="9"/>
                    </a:lnTo>
                    <a:lnTo>
                      <a:pt x="6" y="6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6" name="Freeform 4524">
                <a:extLst>
                  <a:ext uri="{FF2B5EF4-FFF2-40B4-BE49-F238E27FC236}">
                    <a16:creationId xmlns:a16="http://schemas.microsoft.com/office/drawing/2014/main" id="{CFC30D01-1F17-EBC4-AA71-3AFB2290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895"/>
                <a:ext cx="16" cy="31"/>
              </a:xfrm>
              <a:custGeom>
                <a:avLst/>
                <a:gdLst>
                  <a:gd name="T0" fmla="*/ 14 w 34"/>
                  <a:gd name="T1" fmla="*/ 0 h 63"/>
                  <a:gd name="T2" fmla="*/ 20 w 34"/>
                  <a:gd name="T3" fmla="*/ 0 h 63"/>
                  <a:gd name="T4" fmla="*/ 21 w 34"/>
                  <a:gd name="T5" fmla="*/ 6 h 63"/>
                  <a:gd name="T6" fmla="*/ 23 w 34"/>
                  <a:gd name="T7" fmla="*/ 22 h 63"/>
                  <a:gd name="T8" fmla="*/ 21 w 34"/>
                  <a:gd name="T9" fmla="*/ 26 h 63"/>
                  <a:gd name="T10" fmla="*/ 26 w 34"/>
                  <a:gd name="T11" fmla="*/ 32 h 63"/>
                  <a:gd name="T12" fmla="*/ 29 w 34"/>
                  <a:gd name="T13" fmla="*/ 32 h 63"/>
                  <a:gd name="T14" fmla="*/ 34 w 34"/>
                  <a:gd name="T15" fmla="*/ 40 h 63"/>
                  <a:gd name="T16" fmla="*/ 34 w 34"/>
                  <a:gd name="T17" fmla="*/ 44 h 63"/>
                  <a:gd name="T18" fmla="*/ 23 w 34"/>
                  <a:gd name="T19" fmla="*/ 52 h 63"/>
                  <a:gd name="T20" fmla="*/ 26 w 34"/>
                  <a:gd name="T21" fmla="*/ 60 h 63"/>
                  <a:gd name="T22" fmla="*/ 18 w 34"/>
                  <a:gd name="T23" fmla="*/ 63 h 63"/>
                  <a:gd name="T24" fmla="*/ 18 w 34"/>
                  <a:gd name="T25" fmla="*/ 58 h 63"/>
                  <a:gd name="T26" fmla="*/ 15 w 34"/>
                  <a:gd name="T27" fmla="*/ 44 h 63"/>
                  <a:gd name="T28" fmla="*/ 17 w 34"/>
                  <a:gd name="T29" fmla="*/ 37 h 63"/>
                  <a:gd name="T30" fmla="*/ 9 w 34"/>
                  <a:gd name="T31" fmla="*/ 29 h 63"/>
                  <a:gd name="T32" fmla="*/ 3 w 34"/>
                  <a:gd name="T33" fmla="*/ 28 h 63"/>
                  <a:gd name="T34" fmla="*/ 0 w 34"/>
                  <a:gd name="T35" fmla="*/ 22 h 63"/>
                  <a:gd name="T36" fmla="*/ 0 w 34"/>
                  <a:gd name="T37" fmla="*/ 9 h 63"/>
                  <a:gd name="T38" fmla="*/ 6 w 34"/>
                  <a:gd name="T39" fmla="*/ 6 h 63"/>
                  <a:gd name="T40" fmla="*/ 14 w 34"/>
                  <a:gd name="T4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63">
                    <a:moveTo>
                      <a:pt x="14" y="0"/>
                    </a:moveTo>
                    <a:lnTo>
                      <a:pt x="20" y="0"/>
                    </a:lnTo>
                    <a:lnTo>
                      <a:pt x="21" y="6"/>
                    </a:lnTo>
                    <a:lnTo>
                      <a:pt x="23" y="22"/>
                    </a:lnTo>
                    <a:lnTo>
                      <a:pt x="21" y="26"/>
                    </a:lnTo>
                    <a:lnTo>
                      <a:pt x="26" y="32"/>
                    </a:lnTo>
                    <a:lnTo>
                      <a:pt x="29" y="32"/>
                    </a:lnTo>
                    <a:lnTo>
                      <a:pt x="34" y="40"/>
                    </a:lnTo>
                    <a:lnTo>
                      <a:pt x="34" y="44"/>
                    </a:lnTo>
                    <a:lnTo>
                      <a:pt x="23" y="52"/>
                    </a:lnTo>
                    <a:lnTo>
                      <a:pt x="26" y="60"/>
                    </a:lnTo>
                    <a:lnTo>
                      <a:pt x="18" y="63"/>
                    </a:lnTo>
                    <a:lnTo>
                      <a:pt x="18" y="58"/>
                    </a:lnTo>
                    <a:lnTo>
                      <a:pt x="15" y="44"/>
                    </a:lnTo>
                    <a:lnTo>
                      <a:pt x="17" y="37"/>
                    </a:lnTo>
                    <a:lnTo>
                      <a:pt x="9" y="29"/>
                    </a:lnTo>
                    <a:lnTo>
                      <a:pt x="3" y="28"/>
                    </a:lnTo>
                    <a:lnTo>
                      <a:pt x="0" y="22"/>
                    </a:lnTo>
                    <a:lnTo>
                      <a:pt x="0" y="9"/>
                    </a:lnTo>
                    <a:lnTo>
                      <a:pt x="6" y="6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7" name="Freeform 4525">
                <a:extLst>
                  <a:ext uri="{FF2B5EF4-FFF2-40B4-BE49-F238E27FC236}">
                    <a16:creationId xmlns:a16="http://schemas.microsoft.com/office/drawing/2014/main" id="{50CFB727-27CE-0036-5311-2E2A47CC8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850"/>
                <a:ext cx="106" cy="98"/>
              </a:xfrm>
              <a:custGeom>
                <a:avLst/>
                <a:gdLst>
                  <a:gd name="T0" fmla="*/ 56 w 213"/>
                  <a:gd name="T1" fmla="*/ 2 h 198"/>
                  <a:gd name="T2" fmla="*/ 47 w 213"/>
                  <a:gd name="T3" fmla="*/ 3 h 198"/>
                  <a:gd name="T4" fmla="*/ 34 w 213"/>
                  <a:gd name="T5" fmla="*/ 9 h 198"/>
                  <a:gd name="T6" fmla="*/ 34 w 213"/>
                  <a:gd name="T7" fmla="*/ 17 h 198"/>
                  <a:gd name="T8" fmla="*/ 24 w 213"/>
                  <a:gd name="T9" fmla="*/ 20 h 198"/>
                  <a:gd name="T10" fmla="*/ 17 w 213"/>
                  <a:gd name="T11" fmla="*/ 29 h 198"/>
                  <a:gd name="T12" fmla="*/ 6 w 213"/>
                  <a:gd name="T13" fmla="*/ 43 h 198"/>
                  <a:gd name="T14" fmla="*/ 3 w 213"/>
                  <a:gd name="T15" fmla="*/ 52 h 198"/>
                  <a:gd name="T16" fmla="*/ 3 w 213"/>
                  <a:gd name="T17" fmla="*/ 61 h 198"/>
                  <a:gd name="T18" fmla="*/ 8 w 213"/>
                  <a:gd name="T19" fmla="*/ 79 h 198"/>
                  <a:gd name="T20" fmla="*/ 18 w 213"/>
                  <a:gd name="T21" fmla="*/ 84 h 198"/>
                  <a:gd name="T22" fmla="*/ 29 w 213"/>
                  <a:gd name="T23" fmla="*/ 93 h 198"/>
                  <a:gd name="T24" fmla="*/ 41 w 213"/>
                  <a:gd name="T25" fmla="*/ 94 h 198"/>
                  <a:gd name="T26" fmla="*/ 46 w 213"/>
                  <a:gd name="T27" fmla="*/ 100 h 198"/>
                  <a:gd name="T28" fmla="*/ 55 w 213"/>
                  <a:gd name="T29" fmla="*/ 114 h 198"/>
                  <a:gd name="T30" fmla="*/ 73 w 213"/>
                  <a:gd name="T31" fmla="*/ 123 h 198"/>
                  <a:gd name="T32" fmla="*/ 82 w 213"/>
                  <a:gd name="T33" fmla="*/ 131 h 198"/>
                  <a:gd name="T34" fmla="*/ 76 w 213"/>
                  <a:gd name="T35" fmla="*/ 146 h 198"/>
                  <a:gd name="T36" fmla="*/ 65 w 213"/>
                  <a:gd name="T37" fmla="*/ 154 h 198"/>
                  <a:gd name="T38" fmla="*/ 61 w 213"/>
                  <a:gd name="T39" fmla="*/ 164 h 198"/>
                  <a:gd name="T40" fmla="*/ 53 w 213"/>
                  <a:gd name="T41" fmla="*/ 175 h 198"/>
                  <a:gd name="T42" fmla="*/ 64 w 213"/>
                  <a:gd name="T43" fmla="*/ 181 h 198"/>
                  <a:gd name="T44" fmla="*/ 85 w 213"/>
                  <a:gd name="T45" fmla="*/ 179 h 198"/>
                  <a:gd name="T46" fmla="*/ 100 w 213"/>
                  <a:gd name="T47" fmla="*/ 167 h 198"/>
                  <a:gd name="T48" fmla="*/ 115 w 213"/>
                  <a:gd name="T49" fmla="*/ 164 h 198"/>
                  <a:gd name="T50" fmla="*/ 125 w 213"/>
                  <a:gd name="T51" fmla="*/ 163 h 198"/>
                  <a:gd name="T52" fmla="*/ 115 w 213"/>
                  <a:gd name="T53" fmla="*/ 176 h 198"/>
                  <a:gd name="T54" fmla="*/ 106 w 213"/>
                  <a:gd name="T55" fmla="*/ 181 h 198"/>
                  <a:gd name="T56" fmla="*/ 94 w 213"/>
                  <a:gd name="T57" fmla="*/ 192 h 198"/>
                  <a:gd name="T58" fmla="*/ 102 w 213"/>
                  <a:gd name="T59" fmla="*/ 198 h 198"/>
                  <a:gd name="T60" fmla="*/ 115 w 213"/>
                  <a:gd name="T61" fmla="*/ 196 h 198"/>
                  <a:gd name="T62" fmla="*/ 126 w 213"/>
                  <a:gd name="T63" fmla="*/ 190 h 198"/>
                  <a:gd name="T64" fmla="*/ 134 w 213"/>
                  <a:gd name="T65" fmla="*/ 179 h 198"/>
                  <a:gd name="T66" fmla="*/ 147 w 213"/>
                  <a:gd name="T67" fmla="*/ 172 h 198"/>
                  <a:gd name="T68" fmla="*/ 152 w 213"/>
                  <a:gd name="T69" fmla="*/ 166 h 198"/>
                  <a:gd name="T70" fmla="*/ 158 w 213"/>
                  <a:gd name="T71" fmla="*/ 157 h 198"/>
                  <a:gd name="T72" fmla="*/ 144 w 213"/>
                  <a:gd name="T73" fmla="*/ 143 h 198"/>
                  <a:gd name="T74" fmla="*/ 153 w 213"/>
                  <a:gd name="T75" fmla="*/ 131 h 198"/>
                  <a:gd name="T76" fmla="*/ 159 w 213"/>
                  <a:gd name="T77" fmla="*/ 125 h 198"/>
                  <a:gd name="T78" fmla="*/ 179 w 213"/>
                  <a:gd name="T79" fmla="*/ 117 h 198"/>
                  <a:gd name="T80" fmla="*/ 182 w 213"/>
                  <a:gd name="T81" fmla="*/ 110 h 198"/>
                  <a:gd name="T82" fmla="*/ 185 w 213"/>
                  <a:gd name="T83" fmla="*/ 97 h 198"/>
                  <a:gd name="T84" fmla="*/ 194 w 213"/>
                  <a:gd name="T85" fmla="*/ 91 h 198"/>
                  <a:gd name="T86" fmla="*/ 200 w 213"/>
                  <a:gd name="T87" fmla="*/ 79 h 198"/>
                  <a:gd name="T88" fmla="*/ 213 w 213"/>
                  <a:gd name="T89" fmla="*/ 61 h 198"/>
                  <a:gd name="T90" fmla="*/ 208 w 213"/>
                  <a:gd name="T91" fmla="*/ 47 h 198"/>
                  <a:gd name="T92" fmla="*/ 196 w 213"/>
                  <a:gd name="T93" fmla="*/ 37 h 198"/>
                  <a:gd name="T94" fmla="*/ 187 w 213"/>
                  <a:gd name="T95" fmla="*/ 32 h 198"/>
                  <a:gd name="T96" fmla="*/ 178 w 213"/>
                  <a:gd name="T97" fmla="*/ 31 h 198"/>
                  <a:gd name="T98" fmla="*/ 162 w 213"/>
                  <a:gd name="T99" fmla="*/ 23 h 198"/>
                  <a:gd name="T100" fmla="*/ 149 w 213"/>
                  <a:gd name="T101" fmla="*/ 18 h 198"/>
                  <a:gd name="T102" fmla="*/ 134 w 213"/>
                  <a:gd name="T103" fmla="*/ 21 h 198"/>
                  <a:gd name="T104" fmla="*/ 118 w 213"/>
                  <a:gd name="T105" fmla="*/ 14 h 198"/>
                  <a:gd name="T106" fmla="*/ 118 w 213"/>
                  <a:gd name="T107" fmla="*/ 27 h 198"/>
                  <a:gd name="T108" fmla="*/ 112 w 213"/>
                  <a:gd name="T109" fmla="*/ 37 h 198"/>
                  <a:gd name="T110" fmla="*/ 108 w 213"/>
                  <a:gd name="T111" fmla="*/ 41 h 198"/>
                  <a:gd name="T112" fmla="*/ 97 w 213"/>
                  <a:gd name="T113" fmla="*/ 31 h 198"/>
                  <a:gd name="T114" fmla="*/ 103 w 213"/>
                  <a:gd name="T115" fmla="*/ 24 h 198"/>
                  <a:gd name="T116" fmla="*/ 100 w 213"/>
                  <a:gd name="T117" fmla="*/ 20 h 198"/>
                  <a:gd name="T118" fmla="*/ 90 w 213"/>
                  <a:gd name="T119" fmla="*/ 21 h 198"/>
                  <a:gd name="T120" fmla="*/ 79 w 213"/>
                  <a:gd name="T121" fmla="*/ 3 h 198"/>
                  <a:gd name="T122" fmla="*/ 61 w 213"/>
                  <a:gd name="T123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3" h="198">
                    <a:moveTo>
                      <a:pt x="61" y="0"/>
                    </a:moveTo>
                    <a:lnTo>
                      <a:pt x="56" y="2"/>
                    </a:lnTo>
                    <a:lnTo>
                      <a:pt x="49" y="0"/>
                    </a:lnTo>
                    <a:lnTo>
                      <a:pt x="47" y="3"/>
                    </a:lnTo>
                    <a:lnTo>
                      <a:pt x="43" y="9"/>
                    </a:lnTo>
                    <a:lnTo>
                      <a:pt x="34" y="9"/>
                    </a:lnTo>
                    <a:lnTo>
                      <a:pt x="30" y="12"/>
                    </a:lnTo>
                    <a:lnTo>
                      <a:pt x="34" y="17"/>
                    </a:lnTo>
                    <a:lnTo>
                      <a:pt x="26" y="18"/>
                    </a:lnTo>
                    <a:lnTo>
                      <a:pt x="24" y="20"/>
                    </a:lnTo>
                    <a:lnTo>
                      <a:pt x="21" y="21"/>
                    </a:lnTo>
                    <a:lnTo>
                      <a:pt x="17" y="29"/>
                    </a:lnTo>
                    <a:lnTo>
                      <a:pt x="17" y="34"/>
                    </a:lnTo>
                    <a:lnTo>
                      <a:pt x="6" y="43"/>
                    </a:lnTo>
                    <a:lnTo>
                      <a:pt x="9" y="47"/>
                    </a:lnTo>
                    <a:lnTo>
                      <a:pt x="3" y="52"/>
                    </a:lnTo>
                    <a:lnTo>
                      <a:pt x="0" y="58"/>
                    </a:lnTo>
                    <a:lnTo>
                      <a:pt x="3" y="61"/>
                    </a:lnTo>
                    <a:lnTo>
                      <a:pt x="3" y="70"/>
                    </a:lnTo>
                    <a:lnTo>
                      <a:pt x="8" y="79"/>
                    </a:lnTo>
                    <a:lnTo>
                      <a:pt x="12" y="79"/>
                    </a:lnTo>
                    <a:lnTo>
                      <a:pt x="18" y="84"/>
                    </a:lnTo>
                    <a:lnTo>
                      <a:pt x="23" y="90"/>
                    </a:lnTo>
                    <a:lnTo>
                      <a:pt x="29" y="93"/>
                    </a:lnTo>
                    <a:lnTo>
                      <a:pt x="30" y="93"/>
                    </a:lnTo>
                    <a:lnTo>
                      <a:pt x="41" y="94"/>
                    </a:lnTo>
                    <a:lnTo>
                      <a:pt x="52" y="91"/>
                    </a:lnTo>
                    <a:lnTo>
                      <a:pt x="46" y="100"/>
                    </a:lnTo>
                    <a:lnTo>
                      <a:pt x="46" y="107"/>
                    </a:lnTo>
                    <a:lnTo>
                      <a:pt x="55" y="114"/>
                    </a:lnTo>
                    <a:lnTo>
                      <a:pt x="58" y="122"/>
                    </a:lnTo>
                    <a:lnTo>
                      <a:pt x="73" y="123"/>
                    </a:lnTo>
                    <a:lnTo>
                      <a:pt x="81" y="128"/>
                    </a:lnTo>
                    <a:lnTo>
                      <a:pt x="82" y="131"/>
                    </a:lnTo>
                    <a:lnTo>
                      <a:pt x="82" y="143"/>
                    </a:lnTo>
                    <a:lnTo>
                      <a:pt x="76" y="146"/>
                    </a:lnTo>
                    <a:lnTo>
                      <a:pt x="70" y="151"/>
                    </a:lnTo>
                    <a:lnTo>
                      <a:pt x="65" y="154"/>
                    </a:lnTo>
                    <a:lnTo>
                      <a:pt x="61" y="160"/>
                    </a:lnTo>
                    <a:lnTo>
                      <a:pt x="61" y="164"/>
                    </a:lnTo>
                    <a:lnTo>
                      <a:pt x="53" y="172"/>
                    </a:lnTo>
                    <a:lnTo>
                      <a:pt x="53" y="175"/>
                    </a:lnTo>
                    <a:lnTo>
                      <a:pt x="62" y="176"/>
                    </a:lnTo>
                    <a:lnTo>
                      <a:pt x="64" y="181"/>
                    </a:lnTo>
                    <a:lnTo>
                      <a:pt x="76" y="184"/>
                    </a:lnTo>
                    <a:lnTo>
                      <a:pt x="85" y="179"/>
                    </a:lnTo>
                    <a:lnTo>
                      <a:pt x="93" y="179"/>
                    </a:lnTo>
                    <a:lnTo>
                      <a:pt x="100" y="167"/>
                    </a:lnTo>
                    <a:lnTo>
                      <a:pt x="108" y="164"/>
                    </a:lnTo>
                    <a:lnTo>
                      <a:pt x="115" y="164"/>
                    </a:lnTo>
                    <a:lnTo>
                      <a:pt x="118" y="155"/>
                    </a:lnTo>
                    <a:lnTo>
                      <a:pt x="125" y="163"/>
                    </a:lnTo>
                    <a:lnTo>
                      <a:pt x="122" y="173"/>
                    </a:lnTo>
                    <a:lnTo>
                      <a:pt x="115" y="176"/>
                    </a:lnTo>
                    <a:lnTo>
                      <a:pt x="111" y="179"/>
                    </a:lnTo>
                    <a:lnTo>
                      <a:pt x="106" y="181"/>
                    </a:lnTo>
                    <a:lnTo>
                      <a:pt x="102" y="186"/>
                    </a:lnTo>
                    <a:lnTo>
                      <a:pt x="94" y="192"/>
                    </a:lnTo>
                    <a:lnTo>
                      <a:pt x="94" y="193"/>
                    </a:lnTo>
                    <a:lnTo>
                      <a:pt x="102" y="198"/>
                    </a:lnTo>
                    <a:lnTo>
                      <a:pt x="106" y="195"/>
                    </a:lnTo>
                    <a:lnTo>
                      <a:pt x="115" y="196"/>
                    </a:lnTo>
                    <a:lnTo>
                      <a:pt x="118" y="190"/>
                    </a:lnTo>
                    <a:lnTo>
                      <a:pt x="126" y="190"/>
                    </a:lnTo>
                    <a:lnTo>
                      <a:pt x="134" y="182"/>
                    </a:lnTo>
                    <a:lnTo>
                      <a:pt x="134" y="179"/>
                    </a:lnTo>
                    <a:lnTo>
                      <a:pt x="143" y="176"/>
                    </a:lnTo>
                    <a:lnTo>
                      <a:pt x="147" y="172"/>
                    </a:lnTo>
                    <a:lnTo>
                      <a:pt x="149" y="166"/>
                    </a:lnTo>
                    <a:lnTo>
                      <a:pt x="152" y="166"/>
                    </a:lnTo>
                    <a:lnTo>
                      <a:pt x="158" y="161"/>
                    </a:lnTo>
                    <a:lnTo>
                      <a:pt x="158" y="157"/>
                    </a:lnTo>
                    <a:lnTo>
                      <a:pt x="155" y="151"/>
                    </a:lnTo>
                    <a:lnTo>
                      <a:pt x="144" y="143"/>
                    </a:lnTo>
                    <a:lnTo>
                      <a:pt x="147" y="135"/>
                    </a:lnTo>
                    <a:lnTo>
                      <a:pt x="153" y="131"/>
                    </a:lnTo>
                    <a:lnTo>
                      <a:pt x="158" y="123"/>
                    </a:lnTo>
                    <a:lnTo>
                      <a:pt x="159" y="125"/>
                    </a:lnTo>
                    <a:lnTo>
                      <a:pt x="166" y="123"/>
                    </a:lnTo>
                    <a:lnTo>
                      <a:pt x="179" y="117"/>
                    </a:lnTo>
                    <a:lnTo>
                      <a:pt x="178" y="110"/>
                    </a:lnTo>
                    <a:lnTo>
                      <a:pt x="182" y="110"/>
                    </a:lnTo>
                    <a:lnTo>
                      <a:pt x="181" y="100"/>
                    </a:lnTo>
                    <a:lnTo>
                      <a:pt x="185" y="97"/>
                    </a:lnTo>
                    <a:lnTo>
                      <a:pt x="188" y="94"/>
                    </a:lnTo>
                    <a:lnTo>
                      <a:pt x="194" y="91"/>
                    </a:lnTo>
                    <a:lnTo>
                      <a:pt x="193" y="90"/>
                    </a:lnTo>
                    <a:lnTo>
                      <a:pt x="200" y="79"/>
                    </a:lnTo>
                    <a:lnTo>
                      <a:pt x="210" y="65"/>
                    </a:lnTo>
                    <a:lnTo>
                      <a:pt x="213" y="61"/>
                    </a:lnTo>
                    <a:lnTo>
                      <a:pt x="205" y="56"/>
                    </a:lnTo>
                    <a:lnTo>
                      <a:pt x="208" y="47"/>
                    </a:lnTo>
                    <a:lnTo>
                      <a:pt x="199" y="43"/>
                    </a:lnTo>
                    <a:lnTo>
                      <a:pt x="196" y="37"/>
                    </a:lnTo>
                    <a:lnTo>
                      <a:pt x="191" y="32"/>
                    </a:lnTo>
                    <a:lnTo>
                      <a:pt x="187" y="32"/>
                    </a:lnTo>
                    <a:lnTo>
                      <a:pt x="182" y="24"/>
                    </a:lnTo>
                    <a:lnTo>
                      <a:pt x="178" y="31"/>
                    </a:lnTo>
                    <a:lnTo>
                      <a:pt x="170" y="27"/>
                    </a:lnTo>
                    <a:lnTo>
                      <a:pt x="162" y="23"/>
                    </a:lnTo>
                    <a:lnTo>
                      <a:pt x="158" y="21"/>
                    </a:lnTo>
                    <a:lnTo>
                      <a:pt x="149" y="18"/>
                    </a:lnTo>
                    <a:lnTo>
                      <a:pt x="143" y="18"/>
                    </a:lnTo>
                    <a:lnTo>
                      <a:pt x="134" y="21"/>
                    </a:lnTo>
                    <a:lnTo>
                      <a:pt x="131" y="14"/>
                    </a:lnTo>
                    <a:lnTo>
                      <a:pt x="118" y="14"/>
                    </a:lnTo>
                    <a:lnTo>
                      <a:pt x="115" y="23"/>
                    </a:lnTo>
                    <a:lnTo>
                      <a:pt x="118" y="27"/>
                    </a:lnTo>
                    <a:lnTo>
                      <a:pt x="118" y="31"/>
                    </a:lnTo>
                    <a:lnTo>
                      <a:pt x="112" y="37"/>
                    </a:lnTo>
                    <a:lnTo>
                      <a:pt x="109" y="41"/>
                    </a:lnTo>
                    <a:lnTo>
                      <a:pt x="108" y="41"/>
                    </a:lnTo>
                    <a:lnTo>
                      <a:pt x="105" y="37"/>
                    </a:lnTo>
                    <a:lnTo>
                      <a:pt x="97" y="31"/>
                    </a:lnTo>
                    <a:lnTo>
                      <a:pt x="97" y="24"/>
                    </a:lnTo>
                    <a:lnTo>
                      <a:pt x="103" y="24"/>
                    </a:lnTo>
                    <a:lnTo>
                      <a:pt x="100" y="20"/>
                    </a:lnTo>
                    <a:lnTo>
                      <a:pt x="100" y="20"/>
                    </a:lnTo>
                    <a:lnTo>
                      <a:pt x="94" y="23"/>
                    </a:lnTo>
                    <a:lnTo>
                      <a:pt x="90" y="21"/>
                    </a:lnTo>
                    <a:lnTo>
                      <a:pt x="82" y="11"/>
                    </a:lnTo>
                    <a:lnTo>
                      <a:pt x="79" y="3"/>
                    </a:lnTo>
                    <a:lnTo>
                      <a:pt x="70" y="5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8" name="Freeform 4526">
                <a:extLst>
                  <a:ext uri="{FF2B5EF4-FFF2-40B4-BE49-F238E27FC236}">
                    <a16:creationId xmlns:a16="http://schemas.microsoft.com/office/drawing/2014/main" id="{1BF60A4D-6D73-AB7E-DC4A-95098CC1B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850"/>
                <a:ext cx="106" cy="98"/>
              </a:xfrm>
              <a:custGeom>
                <a:avLst/>
                <a:gdLst>
                  <a:gd name="T0" fmla="*/ 70 w 213"/>
                  <a:gd name="T1" fmla="*/ 5 h 198"/>
                  <a:gd name="T2" fmla="*/ 82 w 213"/>
                  <a:gd name="T3" fmla="*/ 11 h 198"/>
                  <a:gd name="T4" fmla="*/ 94 w 213"/>
                  <a:gd name="T5" fmla="*/ 23 h 198"/>
                  <a:gd name="T6" fmla="*/ 100 w 213"/>
                  <a:gd name="T7" fmla="*/ 20 h 198"/>
                  <a:gd name="T8" fmla="*/ 97 w 213"/>
                  <a:gd name="T9" fmla="*/ 24 h 198"/>
                  <a:gd name="T10" fmla="*/ 105 w 213"/>
                  <a:gd name="T11" fmla="*/ 37 h 198"/>
                  <a:gd name="T12" fmla="*/ 109 w 213"/>
                  <a:gd name="T13" fmla="*/ 41 h 198"/>
                  <a:gd name="T14" fmla="*/ 118 w 213"/>
                  <a:gd name="T15" fmla="*/ 31 h 198"/>
                  <a:gd name="T16" fmla="*/ 115 w 213"/>
                  <a:gd name="T17" fmla="*/ 23 h 198"/>
                  <a:gd name="T18" fmla="*/ 131 w 213"/>
                  <a:gd name="T19" fmla="*/ 14 h 198"/>
                  <a:gd name="T20" fmla="*/ 143 w 213"/>
                  <a:gd name="T21" fmla="*/ 18 h 198"/>
                  <a:gd name="T22" fmla="*/ 158 w 213"/>
                  <a:gd name="T23" fmla="*/ 21 h 198"/>
                  <a:gd name="T24" fmla="*/ 170 w 213"/>
                  <a:gd name="T25" fmla="*/ 27 h 198"/>
                  <a:gd name="T26" fmla="*/ 182 w 213"/>
                  <a:gd name="T27" fmla="*/ 24 h 198"/>
                  <a:gd name="T28" fmla="*/ 191 w 213"/>
                  <a:gd name="T29" fmla="*/ 32 h 198"/>
                  <a:gd name="T30" fmla="*/ 199 w 213"/>
                  <a:gd name="T31" fmla="*/ 43 h 198"/>
                  <a:gd name="T32" fmla="*/ 205 w 213"/>
                  <a:gd name="T33" fmla="*/ 56 h 198"/>
                  <a:gd name="T34" fmla="*/ 210 w 213"/>
                  <a:gd name="T35" fmla="*/ 65 h 198"/>
                  <a:gd name="T36" fmla="*/ 193 w 213"/>
                  <a:gd name="T37" fmla="*/ 90 h 198"/>
                  <a:gd name="T38" fmla="*/ 188 w 213"/>
                  <a:gd name="T39" fmla="*/ 94 h 198"/>
                  <a:gd name="T40" fmla="*/ 181 w 213"/>
                  <a:gd name="T41" fmla="*/ 100 h 198"/>
                  <a:gd name="T42" fmla="*/ 178 w 213"/>
                  <a:gd name="T43" fmla="*/ 110 h 198"/>
                  <a:gd name="T44" fmla="*/ 166 w 213"/>
                  <a:gd name="T45" fmla="*/ 123 h 198"/>
                  <a:gd name="T46" fmla="*/ 158 w 213"/>
                  <a:gd name="T47" fmla="*/ 123 h 198"/>
                  <a:gd name="T48" fmla="*/ 147 w 213"/>
                  <a:gd name="T49" fmla="*/ 135 h 198"/>
                  <a:gd name="T50" fmla="*/ 155 w 213"/>
                  <a:gd name="T51" fmla="*/ 151 h 198"/>
                  <a:gd name="T52" fmla="*/ 158 w 213"/>
                  <a:gd name="T53" fmla="*/ 161 h 198"/>
                  <a:gd name="T54" fmla="*/ 149 w 213"/>
                  <a:gd name="T55" fmla="*/ 166 h 198"/>
                  <a:gd name="T56" fmla="*/ 143 w 213"/>
                  <a:gd name="T57" fmla="*/ 176 h 198"/>
                  <a:gd name="T58" fmla="*/ 134 w 213"/>
                  <a:gd name="T59" fmla="*/ 182 h 198"/>
                  <a:gd name="T60" fmla="*/ 118 w 213"/>
                  <a:gd name="T61" fmla="*/ 190 h 198"/>
                  <a:gd name="T62" fmla="*/ 106 w 213"/>
                  <a:gd name="T63" fmla="*/ 195 h 198"/>
                  <a:gd name="T64" fmla="*/ 94 w 213"/>
                  <a:gd name="T65" fmla="*/ 193 h 198"/>
                  <a:gd name="T66" fmla="*/ 102 w 213"/>
                  <a:gd name="T67" fmla="*/ 186 h 198"/>
                  <a:gd name="T68" fmla="*/ 111 w 213"/>
                  <a:gd name="T69" fmla="*/ 179 h 198"/>
                  <a:gd name="T70" fmla="*/ 122 w 213"/>
                  <a:gd name="T71" fmla="*/ 173 h 198"/>
                  <a:gd name="T72" fmla="*/ 118 w 213"/>
                  <a:gd name="T73" fmla="*/ 155 h 198"/>
                  <a:gd name="T74" fmla="*/ 108 w 213"/>
                  <a:gd name="T75" fmla="*/ 164 h 198"/>
                  <a:gd name="T76" fmla="*/ 93 w 213"/>
                  <a:gd name="T77" fmla="*/ 179 h 198"/>
                  <a:gd name="T78" fmla="*/ 76 w 213"/>
                  <a:gd name="T79" fmla="*/ 184 h 198"/>
                  <a:gd name="T80" fmla="*/ 62 w 213"/>
                  <a:gd name="T81" fmla="*/ 176 h 198"/>
                  <a:gd name="T82" fmla="*/ 53 w 213"/>
                  <a:gd name="T83" fmla="*/ 172 h 198"/>
                  <a:gd name="T84" fmla="*/ 61 w 213"/>
                  <a:gd name="T85" fmla="*/ 160 h 198"/>
                  <a:gd name="T86" fmla="*/ 70 w 213"/>
                  <a:gd name="T87" fmla="*/ 151 h 198"/>
                  <a:gd name="T88" fmla="*/ 82 w 213"/>
                  <a:gd name="T89" fmla="*/ 143 h 198"/>
                  <a:gd name="T90" fmla="*/ 81 w 213"/>
                  <a:gd name="T91" fmla="*/ 128 h 198"/>
                  <a:gd name="T92" fmla="*/ 58 w 213"/>
                  <a:gd name="T93" fmla="*/ 122 h 198"/>
                  <a:gd name="T94" fmla="*/ 46 w 213"/>
                  <a:gd name="T95" fmla="*/ 107 h 198"/>
                  <a:gd name="T96" fmla="*/ 52 w 213"/>
                  <a:gd name="T97" fmla="*/ 91 h 198"/>
                  <a:gd name="T98" fmla="*/ 30 w 213"/>
                  <a:gd name="T99" fmla="*/ 93 h 198"/>
                  <a:gd name="T100" fmla="*/ 23 w 213"/>
                  <a:gd name="T101" fmla="*/ 90 h 198"/>
                  <a:gd name="T102" fmla="*/ 12 w 213"/>
                  <a:gd name="T103" fmla="*/ 79 h 198"/>
                  <a:gd name="T104" fmla="*/ 3 w 213"/>
                  <a:gd name="T105" fmla="*/ 70 h 198"/>
                  <a:gd name="T106" fmla="*/ 0 w 213"/>
                  <a:gd name="T107" fmla="*/ 58 h 198"/>
                  <a:gd name="T108" fmla="*/ 9 w 213"/>
                  <a:gd name="T109" fmla="*/ 47 h 198"/>
                  <a:gd name="T110" fmla="*/ 17 w 213"/>
                  <a:gd name="T111" fmla="*/ 34 h 198"/>
                  <a:gd name="T112" fmla="*/ 21 w 213"/>
                  <a:gd name="T113" fmla="*/ 21 h 198"/>
                  <a:gd name="T114" fmla="*/ 26 w 213"/>
                  <a:gd name="T115" fmla="*/ 18 h 198"/>
                  <a:gd name="T116" fmla="*/ 30 w 213"/>
                  <a:gd name="T117" fmla="*/ 12 h 198"/>
                  <a:gd name="T118" fmla="*/ 43 w 213"/>
                  <a:gd name="T119" fmla="*/ 9 h 198"/>
                  <a:gd name="T120" fmla="*/ 49 w 213"/>
                  <a:gd name="T121" fmla="*/ 0 h 198"/>
                  <a:gd name="T122" fmla="*/ 61 w 213"/>
                  <a:gd name="T123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3" h="198">
                    <a:moveTo>
                      <a:pt x="61" y="0"/>
                    </a:moveTo>
                    <a:lnTo>
                      <a:pt x="70" y="5"/>
                    </a:lnTo>
                    <a:lnTo>
                      <a:pt x="79" y="3"/>
                    </a:lnTo>
                    <a:lnTo>
                      <a:pt x="82" y="11"/>
                    </a:lnTo>
                    <a:lnTo>
                      <a:pt x="90" y="21"/>
                    </a:lnTo>
                    <a:lnTo>
                      <a:pt x="94" y="23"/>
                    </a:lnTo>
                    <a:lnTo>
                      <a:pt x="100" y="20"/>
                    </a:lnTo>
                    <a:lnTo>
                      <a:pt x="100" y="20"/>
                    </a:lnTo>
                    <a:lnTo>
                      <a:pt x="103" y="24"/>
                    </a:lnTo>
                    <a:lnTo>
                      <a:pt x="97" y="24"/>
                    </a:lnTo>
                    <a:lnTo>
                      <a:pt x="97" y="31"/>
                    </a:lnTo>
                    <a:lnTo>
                      <a:pt x="105" y="37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12" y="37"/>
                    </a:lnTo>
                    <a:lnTo>
                      <a:pt x="118" y="31"/>
                    </a:lnTo>
                    <a:lnTo>
                      <a:pt x="118" y="27"/>
                    </a:lnTo>
                    <a:lnTo>
                      <a:pt x="115" y="23"/>
                    </a:lnTo>
                    <a:lnTo>
                      <a:pt x="118" y="14"/>
                    </a:lnTo>
                    <a:lnTo>
                      <a:pt x="131" y="14"/>
                    </a:lnTo>
                    <a:lnTo>
                      <a:pt x="134" y="21"/>
                    </a:lnTo>
                    <a:lnTo>
                      <a:pt x="143" y="18"/>
                    </a:lnTo>
                    <a:lnTo>
                      <a:pt x="149" y="18"/>
                    </a:lnTo>
                    <a:lnTo>
                      <a:pt x="158" y="21"/>
                    </a:lnTo>
                    <a:lnTo>
                      <a:pt x="162" y="23"/>
                    </a:lnTo>
                    <a:lnTo>
                      <a:pt x="170" y="27"/>
                    </a:lnTo>
                    <a:lnTo>
                      <a:pt x="178" y="31"/>
                    </a:lnTo>
                    <a:lnTo>
                      <a:pt x="182" y="24"/>
                    </a:lnTo>
                    <a:lnTo>
                      <a:pt x="187" y="32"/>
                    </a:lnTo>
                    <a:lnTo>
                      <a:pt x="191" y="32"/>
                    </a:lnTo>
                    <a:lnTo>
                      <a:pt x="196" y="37"/>
                    </a:lnTo>
                    <a:lnTo>
                      <a:pt x="199" y="43"/>
                    </a:lnTo>
                    <a:lnTo>
                      <a:pt x="208" y="47"/>
                    </a:lnTo>
                    <a:lnTo>
                      <a:pt x="205" y="56"/>
                    </a:lnTo>
                    <a:lnTo>
                      <a:pt x="213" y="61"/>
                    </a:lnTo>
                    <a:lnTo>
                      <a:pt x="210" y="65"/>
                    </a:lnTo>
                    <a:lnTo>
                      <a:pt x="200" y="79"/>
                    </a:lnTo>
                    <a:lnTo>
                      <a:pt x="193" y="90"/>
                    </a:lnTo>
                    <a:lnTo>
                      <a:pt x="194" y="91"/>
                    </a:lnTo>
                    <a:lnTo>
                      <a:pt x="188" y="94"/>
                    </a:lnTo>
                    <a:lnTo>
                      <a:pt x="185" y="97"/>
                    </a:lnTo>
                    <a:lnTo>
                      <a:pt x="181" y="100"/>
                    </a:lnTo>
                    <a:lnTo>
                      <a:pt x="182" y="110"/>
                    </a:lnTo>
                    <a:lnTo>
                      <a:pt x="178" y="110"/>
                    </a:lnTo>
                    <a:lnTo>
                      <a:pt x="179" y="117"/>
                    </a:lnTo>
                    <a:lnTo>
                      <a:pt x="166" y="123"/>
                    </a:lnTo>
                    <a:lnTo>
                      <a:pt x="159" y="125"/>
                    </a:lnTo>
                    <a:lnTo>
                      <a:pt x="158" y="123"/>
                    </a:lnTo>
                    <a:lnTo>
                      <a:pt x="153" y="131"/>
                    </a:lnTo>
                    <a:lnTo>
                      <a:pt x="147" y="135"/>
                    </a:lnTo>
                    <a:lnTo>
                      <a:pt x="144" y="143"/>
                    </a:lnTo>
                    <a:lnTo>
                      <a:pt x="155" y="151"/>
                    </a:lnTo>
                    <a:lnTo>
                      <a:pt x="158" y="157"/>
                    </a:lnTo>
                    <a:lnTo>
                      <a:pt x="158" y="161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7" y="172"/>
                    </a:lnTo>
                    <a:lnTo>
                      <a:pt x="143" y="176"/>
                    </a:lnTo>
                    <a:lnTo>
                      <a:pt x="134" y="179"/>
                    </a:lnTo>
                    <a:lnTo>
                      <a:pt x="134" y="182"/>
                    </a:lnTo>
                    <a:lnTo>
                      <a:pt x="126" y="190"/>
                    </a:lnTo>
                    <a:lnTo>
                      <a:pt x="118" y="190"/>
                    </a:lnTo>
                    <a:lnTo>
                      <a:pt x="115" y="196"/>
                    </a:lnTo>
                    <a:lnTo>
                      <a:pt x="106" y="195"/>
                    </a:lnTo>
                    <a:lnTo>
                      <a:pt x="102" y="198"/>
                    </a:lnTo>
                    <a:lnTo>
                      <a:pt x="94" y="193"/>
                    </a:lnTo>
                    <a:lnTo>
                      <a:pt x="94" y="192"/>
                    </a:lnTo>
                    <a:lnTo>
                      <a:pt x="102" y="186"/>
                    </a:lnTo>
                    <a:lnTo>
                      <a:pt x="106" y="181"/>
                    </a:lnTo>
                    <a:lnTo>
                      <a:pt x="111" y="179"/>
                    </a:lnTo>
                    <a:lnTo>
                      <a:pt x="115" y="176"/>
                    </a:lnTo>
                    <a:lnTo>
                      <a:pt x="122" y="173"/>
                    </a:lnTo>
                    <a:lnTo>
                      <a:pt x="125" y="163"/>
                    </a:lnTo>
                    <a:lnTo>
                      <a:pt x="118" y="155"/>
                    </a:lnTo>
                    <a:lnTo>
                      <a:pt x="115" y="164"/>
                    </a:lnTo>
                    <a:lnTo>
                      <a:pt x="108" y="164"/>
                    </a:lnTo>
                    <a:lnTo>
                      <a:pt x="100" y="167"/>
                    </a:lnTo>
                    <a:lnTo>
                      <a:pt x="93" y="179"/>
                    </a:lnTo>
                    <a:lnTo>
                      <a:pt x="85" y="179"/>
                    </a:lnTo>
                    <a:lnTo>
                      <a:pt x="76" y="184"/>
                    </a:lnTo>
                    <a:lnTo>
                      <a:pt x="64" y="181"/>
                    </a:lnTo>
                    <a:lnTo>
                      <a:pt x="62" y="176"/>
                    </a:lnTo>
                    <a:lnTo>
                      <a:pt x="53" y="175"/>
                    </a:lnTo>
                    <a:lnTo>
                      <a:pt x="53" y="172"/>
                    </a:lnTo>
                    <a:lnTo>
                      <a:pt x="61" y="164"/>
                    </a:lnTo>
                    <a:lnTo>
                      <a:pt x="61" y="160"/>
                    </a:lnTo>
                    <a:lnTo>
                      <a:pt x="65" y="154"/>
                    </a:lnTo>
                    <a:lnTo>
                      <a:pt x="70" y="151"/>
                    </a:lnTo>
                    <a:lnTo>
                      <a:pt x="76" y="146"/>
                    </a:lnTo>
                    <a:lnTo>
                      <a:pt x="82" y="143"/>
                    </a:lnTo>
                    <a:lnTo>
                      <a:pt x="82" y="131"/>
                    </a:lnTo>
                    <a:lnTo>
                      <a:pt x="81" y="128"/>
                    </a:lnTo>
                    <a:lnTo>
                      <a:pt x="73" y="123"/>
                    </a:lnTo>
                    <a:lnTo>
                      <a:pt x="58" y="122"/>
                    </a:lnTo>
                    <a:lnTo>
                      <a:pt x="55" y="114"/>
                    </a:lnTo>
                    <a:lnTo>
                      <a:pt x="46" y="107"/>
                    </a:lnTo>
                    <a:lnTo>
                      <a:pt x="46" y="100"/>
                    </a:lnTo>
                    <a:lnTo>
                      <a:pt x="52" y="91"/>
                    </a:lnTo>
                    <a:lnTo>
                      <a:pt x="41" y="94"/>
                    </a:lnTo>
                    <a:lnTo>
                      <a:pt x="30" y="93"/>
                    </a:lnTo>
                    <a:lnTo>
                      <a:pt x="29" y="93"/>
                    </a:lnTo>
                    <a:lnTo>
                      <a:pt x="23" y="90"/>
                    </a:lnTo>
                    <a:lnTo>
                      <a:pt x="18" y="84"/>
                    </a:lnTo>
                    <a:lnTo>
                      <a:pt x="12" y="79"/>
                    </a:lnTo>
                    <a:lnTo>
                      <a:pt x="8" y="79"/>
                    </a:lnTo>
                    <a:lnTo>
                      <a:pt x="3" y="70"/>
                    </a:lnTo>
                    <a:lnTo>
                      <a:pt x="3" y="61"/>
                    </a:lnTo>
                    <a:lnTo>
                      <a:pt x="0" y="58"/>
                    </a:lnTo>
                    <a:lnTo>
                      <a:pt x="3" y="52"/>
                    </a:lnTo>
                    <a:lnTo>
                      <a:pt x="9" y="47"/>
                    </a:lnTo>
                    <a:lnTo>
                      <a:pt x="6" y="43"/>
                    </a:lnTo>
                    <a:lnTo>
                      <a:pt x="17" y="34"/>
                    </a:lnTo>
                    <a:lnTo>
                      <a:pt x="17" y="29"/>
                    </a:lnTo>
                    <a:lnTo>
                      <a:pt x="21" y="21"/>
                    </a:lnTo>
                    <a:lnTo>
                      <a:pt x="24" y="20"/>
                    </a:lnTo>
                    <a:lnTo>
                      <a:pt x="26" y="18"/>
                    </a:lnTo>
                    <a:lnTo>
                      <a:pt x="34" y="17"/>
                    </a:lnTo>
                    <a:lnTo>
                      <a:pt x="30" y="12"/>
                    </a:lnTo>
                    <a:lnTo>
                      <a:pt x="34" y="9"/>
                    </a:lnTo>
                    <a:lnTo>
                      <a:pt x="43" y="9"/>
                    </a:lnTo>
                    <a:lnTo>
                      <a:pt x="47" y="3"/>
                    </a:lnTo>
                    <a:lnTo>
                      <a:pt x="49" y="0"/>
                    </a:lnTo>
                    <a:lnTo>
                      <a:pt x="56" y="2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9" name="Freeform 4527">
                <a:extLst>
                  <a:ext uri="{FF2B5EF4-FFF2-40B4-BE49-F238E27FC236}">
                    <a16:creationId xmlns:a16="http://schemas.microsoft.com/office/drawing/2014/main" id="{D1A6A3D6-B926-82F5-137A-25A665BA0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850"/>
                <a:ext cx="106" cy="98"/>
              </a:xfrm>
              <a:custGeom>
                <a:avLst/>
                <a:gdLst>
                  <a:gd name="T0" fmla="*/ 70 w 213"/>
                  <a:gd name="T1" fmla="*/ 5 h 198"/>
                  <a:gd name="T2" fmla="*/ 82 w 213"/>
                  <a:gd name="T3" fmla="*/ 11 h 198"/>
                  <a:gd name="T4" fmla="*/ 94 w 213"/>
                  <a:gd name="T5" fmla="*/ 23 h 198"/>
                  <a:gd name="T6" fmla="*/ 100 w 213"/>
                  <a:gd name="T7" fmla="*/ 20 h 198"/>
                  <a:gd name="T8" fmla="*/ 97 w 213"/>
                  <a:gd name="T9" fmla="*/ 24 h 198"/>
                  <a:gd name="T10" fmla="*/ 105 w 213"/>
                  <a:gd name="T11" fmla="*/ 37 h 198"/>
                  <a:gd name="T12" fmla="*/ 109 w 213"/>
                  <a:gd name="T13" fmla="*/ 41 h 198"/>
                  <a:gd name="T14" fmla="*/ 118 w 213"/>
                  <a:gd name="T15" fmla="*/ 31 h 198"/>
                  <a:gd name="T16" fmla="*/ 115 w 213"/>
                  <a:gd name="T17" fmla="*/ 23 h 198"/>
                  <a:gd name="T18" fmla="*/ 131 w 213"/>
                  <a:gd name="T19" fmla="*/ 14 h 198"/>
                  <a:gd name="T20" fmla="*/ 143 w 213"/>
                  <a:gd name="T21" fmla="*/ 18 h 198"/>
                  <a:gd name="T22" fmla="*/ 158 w 213"/>
                  <a:gd name="T23" fmla="*/ 21 h 198"/>
                  <a:gd name="T24" fmla="*/ 170 w 213"/>
                  <a:gd name="T25" fmla="*/ 27 h 198"/>
                  <a:gd name="T26" fmla="*/ 182 w 213"/>
                  <a:gd name="T27" fmla="*/ 24 h 198"/>
                  <a:gd name="T28" fmla="*/ 191 w 213"/>
                  <a:gd name="T29" fmla="*/ 32 h 198"/>
                  <a:gd name="T30" fmla="*/ 199 w 213"/>
                  <a:gd name="T31" fmla="*/ 43 h 198"/>
                  <a:gd name="T32" fmla="*/ 205 w 213"/>
                  <a:gd name="T33" fmla="*/ 56 h 198"/>
                  <a:gd name="T34" fmla="*/ 210 w 213"/>
                  <a:gd name="T35" fmla="*/ 65 h 198"/>
                  <a:gd name="T36" fmla="*/ 193 w 213"/>
                  <a:gd name="T37" fmla="*/ 90 h 198"/>
                  <a:gd name="T38" fmla="*/ 188 w 213"/>
                  <a:gd name="T39" fmla="*/ 94 h 198"/>
                  <a:gd name="T40" fmla="*/ 181 w 213"/>
                  <a:gd name="T41" fmla="*/ 100 h 198"/>
                  <a:gd name="T42" fmla="*/ 178 w 213"/>
                  <a:gd name="T43" fmla="*/ 110 h 198"/>
                  <a:gd name="T44" fmla="*/ 166 w 213"/>
                  <a:gd name="T45" fmla="*/ 123 h 198"/>
                  <a:gd name="T46" fmla="*/ 158 w 213"/>
                  <a:gd name="T47" fmla="*/ 123 h 198"/>
                  <a:gd name="T48" fmla="*/ 147 w 213"/>
                  <a:gd name="T49" fmla="*/ 135 h 198"/>
                  <a:gd name="T50" fmla="*/ 155 w 213"/>
                  <a:gd name="T51" fmla="*/ 151 h 198"/>
                  <a:gd name="T52" fmla="*/ 158 w 213"/>
                  <a:gd name="T53" fmla="*/ 161 h 198"/>
                  <a:gd name="T54" fmla="*/ 149 w 213"/>
                  <a:gd name="T55" fmla="*/ 166 h 198"/>
                  <a:gd name="T56" fmla="*/ 143 w 213"/>
                  <a:gd name="T57" fmla="*/ 176 h 198"/>
                  <a:gd name="T58" fmla="*/ 134 w 213"/>
                  <a:gd name="T59" fmla="*/ 182 h 198"/>
                  <a:gd name="T60" fmla="*/ 118 w 213"/>
                  <a:gd name="T61" fmla="*/ 190 h 198"/>
                  <a:gd name="T62" fmla="*/ 106 w 213"/>
                  <a:gd name="T63" fmla="*/ 195 h 198"/>
                  <a:gd name="T64" fmla="*/ 94 w 213"/>
                  <a:gd name="T65" fmla="*/ 193 h 198"/>
                  <a:gd name="T66" fmla="*/ 102 w 213"/>
                  <a:gd name="T67" fmla="*/ 186 h 198"/>
                  <a:gd name="T68" fmla="*/ 111 w 213"/>
                  <a:gd name="T69" fmla="*/ 179 h 198"/>
                  <a:gd name="T70" fmla="*/ 122 w 213"/>
                  <a:gd name="T71" fmla="*/ 173 h 198"/>
                  <a:gd name="T72" fmla="*/ 118 w 213"/>
                  <a:gd name="T73" fmla="*/ 155 h 198"/>
                  <a:gd name="T74" fmla="*/ 108 w 213"/>
                  <a:gd name="T75" fmla="*/ 164 h 198"/>
                  <a:gd name="T76" fmla="*/ 93 w 213"/>
                  <a:gd name="T77" fmla="*/ 179 h 198"/>
                  <a:gd name="T78" fmla="*/ 76 w 213"/>
                  <a:gd name="T79" fmla="*/ 184 h 198"/>
                  <a:gd name="T80" fmla="*/ 62 w 213"/>
                  <a:gd name="T81" fmla="*/ 176 h 198"/>
                  <a:gd name="T82" fmla="*/ 53 w 213"/>
                  <a:gd name="T83" fmla="*/ 172 h 198"/>
                  <a:gd name="T84" fmla="*/ 61 w 213"/>
                  <a:gd name="T85" fmla="*/ 160 h 198"/>
                  <a:gd name="T86" fmla="*/ 70 w 213"/>
                  <a:gd name="T87" fmla="*/ 151 h 198"/>
                  <a:gd name="T88" fmla="*/ 82 w 213"/>
                  <a:gd name="T89" fmla="*/ 143 h 198"/>
                  <a:gd name="T90" fmla="*/ 81 w 213"/>
                  <a:gd name="T91" fmla="*/ 128 h 198"/>
                  <a:gd name="T92" fmla="*/ 58 w 213"/>
                  <a:gd name="T93" fmla="*/ 122 h 198"/>
                  <a:gd name="T94" fmla="*/ 46 w 213"/>
                  <a:gd name="T95" fmla="*/ 107 h 198"/>
                  <a:gd name="T96" fmla="*/ 52 w 213"/>
                  <a:gd name="T97" fmla="*/ 91 h 198"/>
                  <a:gd name="T98" fmla="*/ 30 w 213"/>
                  <a:gd name="T99" fmla="*/ 93 h 198"/>
                  <a:gd name="T100" fmla="*/ 23 w 213"/>
                  <a:gd name="T101" fmla="*/ 90 h 198"/>
                  <a:gd name="T102" fmla="*/ 12 w 213"/>
                  <a:gd name="T103" fmla="*/ 79 h 198"/>
                  <a:gd name="T104" fmla="*/ 3 w 213"/>
                  <a:gd name="T105" fmla="*/ 70 h 198"/>
                  <a:gd name="T106" fmla="*/ 0 w 213"/>
                  <a:gd name="T107" fmla="*/ 58 h 198"/>
                  <a:gd name="T108" fmla="*/ 9 w 213"/>
                  <a:gd name="T109" fmla="*/ 47 h 198"/>
                  <a:gd name="T110" fmla="*/ 17 w 213"/>
                  <a:gd name="T111" fmla="*/ 34 h 198"/>
                  <a:gd name="T112" fmla="*/ 21 w 213"/>
                  <a:gd name="T113" fmla="*/ 21 h 198"/>
                  <a:gd name="T114" fmla="*/ 26 w 213"/>
                  <a:gd name="T115" fmla="*/ 18 h 198"/>
                  <a:gd name="T116" fmla="*/ 30 w 213"/>
                  <a:gd name="T117" fmla="*/ 12 h 198"/>
                  <a:gd name="T118" fmla="*/ 43 w 213"/>
                  <a:gd name="T119" fmla="*/ 9 h 198"/>
                  <a:gd name="T120" fmla="*/ 49 w 213"/>
                  <a:gd name="T121" fmla="*/ 0 h 198"/>
                  <a:gd name="T122" fmla="*/ 61 w 213"/>
                  <a:gd name="T123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3" h="198">
                    <a:moveTo>
                      <a:pt x="61" y="0"/>
                    </a:moveTo>
                    <a:lnTo>
                      <a:pt x="70" y="5"/>
                    </a:lnTo>
                    <a:lnTo>
                      <a:pt x="79" y="3"/>
                    </a:lnTo>
                    <a:lnTo>
                      <a:pt x="82" y="11"/>
                    </a:lnTo>
                    <a:lnTo>
                      <a:pt x="90" y="21"/>
                    </a:lnTo>
                    <a:lnTo>
                      <a:pt x="94" y="23"/>
                    </a:lnTo>
                    <a:lnTo>
                      <a:pt x="100" y="20"/>
                    </a:lnTo>
                    <a:lnTo>
                      <a:pt x="100" y="20"/>
                    </a:lnTo>
                    <a:lnTo>
                      <a:pt x="103" y="24"/>
                    </a:lnTo>
                    <a:lnTo>
                      <a:pt x="97" y="24"/>
                    </a:lnTo>
                    <a:lnTo>
                      <a:pt x="97" y="31"/>
                    </a:lnTo>
                    <a:lnTo>
                      <a:pt x="105" y="37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12" y="37"/>
                    </a:lnTo>
                    <a:lnTo>
                      <a:pt x="118" y="31"/>
                    </a:lnTo>
                    <a:lnTo>
                      <a:pt x="118" y="27"/>
                    </a:lnTo>
                    <a:lnTo>
                      <a:pt x="115" y="23"/>
                    </a:lnTo>
                    <a:lnTo>
                      <a:pt x="118" y="14"/>
                    </a:lnTo>
                    <a:lnTo>
                      <a:pt x="131" y="14"/>
                    </a:lnTo>
                    <a:lnTo>
                      <a:pt x="134" y="21"/>
                    </a:lnTo>
                    <a:lnTo>
                      <a:pt x="143" y="18"/>
                    </a:lnTo>
                    <a:lnTo>
                      <a:pt x="149" y="18"/>
                    </a:lnTo>
                    <a:lnTo>
                      <a:pt x="158" y="21"/>
                    </a:lnTo>
                    <a:lnTo>
                      <a:pt x="162" y="23"/>
                    </a:lnTo>
                    <a:lnTo>
                      <a:pt x="170" y="27"/>
                    </a:lnTo>
                    <a:lnTo>
                      <a:pt x="178" y="31"/>
                    </a:lnTo>
                    <a:lnTo>
                      <a:pt x="182" y="24"/>
                    </a:lnTo>
                    <a:lnTo>
                      <a:pt x="187" y="32"/>
                    </a:lnTo>
                    <a:lnTo>
                      <a:pt x="191" y="32"/>
                    </a:lnTo>
                    <a:lnTo>
                      <a:pt x="196" y="37"/>
                    </a:lnTo>
                    <a:lnTo>
                      <a:pt x="199" y="43"/>
                    </a:lnTo>
                    <a:lnTo>
                      <a:pt x="208" y="47"/>
                    </a:lnTo>
                    <a:lnTo>
                      <a:pt x="205" y="56"/>
                    </a:lnTo>
                    <a:lnTo>
                      <a:pt x="213" y="61"/>
                    </a:lnTo>
                    <a:lnTo>
                      <a:pt x="210" y="65"/>
                    </a:lnTo>
                    <a:lnTo>
                      <a:pt x="200" y="79"/>
                    </a:lnTo>
                    <a:lnTo>
                      <a:pt x="193" y="90"/>
                    </a:lnTo>
                    <a:lnTo>
                      <a:pt x="194" y="91"/>
                    </a:lnTo>
                    <a:lnTo>
                      <a:pt x="188" y="94"/>
                    </a:lnTo>
                    <a:lnTo>
                      <a:pt x="185" y="97"/>
                    </a:lnTo>
                    <a:lnTo>
                      <a:pt x="181" y="100"/>
                    </a:lnTo>
                    <a:lnTo>
                      <a:pt x="182" y="110"/>
                    </a:lnTo>
                    <a:lnTo>
                      <a:pt x="178" y="110"/>
                    </a:lnTo>
                    <a:lnTo>
                      <a:pt x="179" y="117"/>
                    </a:lnTo>
                    <a:lnTo>
                      <a:pt x="166" y="123"/>
                    </a:lnTo>
                    <a:lnTo>
                      <a:pt x="159" y="125"/>
                    </a:lnTo>
                    <a:lnTo>
                      <a:pt x="158" y="123"/>
                    </a:lnTo>
                    <a:lnTo>
                      <a:pt x="153" y="131"/>
                    </a:lnTo>
                    <a:lnTo>
                      <a:pt x="147" y="135"/>
                    </a:lnTo>
                    <a:lnTo>
                      <a:pt x="144" y="143"/>
                    </a:lnTo>
                    <a:lnTo>
                      <a:pt x="155" y="151"/>
                    </a:lnTo>
                    <a:lnTo>
                      <a:pt x="158" y="157"/>
                    </a:lnTo>
                    <a:lnTo>
                      <a:pt x="158" y="161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7" y="172"/>
                    </a:lnTo>
                    <a:lnTo>
                      <a:pt x="143" y="176"/>
                    </a:lnTo>
                    <a:lnTo>
                      <a:pt x="134" y="179"/>
                    </a:lnTo>
                    <a:lnTo>
                      <a:pt x="134" y="182"/>
                    </a:lnTo>
                    <a:lnTo>
                      <a:pt x="126" y="190"/>
                    </a:lnTo>
                    <a:lnTo>
                      <a:pt x="118" y="190"/>
                    </a:lnTo>
                    <a:lnTo>
                      <a:pt x="115" y="196"/>
                    </a:lnTo>
                    <a:lnTo>
                      <a:pt x="106" y="195"/>
                    </a:lnTo>
                    <a:lnTo>
                      <a:pt x="102" y="198"/>
                    </a:lnTo>
                    <a:lnTo>
                      <a:pt x="94" y="193"/>
                    </a:lnTo>
                    <a:lnTo>
                      <a:pt x="94" y="192"/>
                    </a:lnTo>
                    <a:lnTo>
                      <a:pt x="102" y="186"/>
                    </a:lnTo>
                    <a:lnTo>
                      <a:pt x="106" y="181"/>
                    </a:lnTo>
                    <a:lnTo>
                      <a:pt x="111" y="179"/>
                    </a:lnTo>
                    <a:lnTo>
                      <a:pt x="115" y="176"/>
                    </a:lnTo>
                    <a:lnTo>
                      <a:pt x="122" y="173"/>
                    </a:lnTo>
                    <a:lnTo>
                      <a:pt x="125" y="163"/>
                    </a:lnTo>
                    <a:lnTo>
                      <a:pt x="118" y="155"/>
                    </a:lnTo>
                    <a:lnTo>
                      <a:pt x="115" y="164"/>
                    </a:lnTo>
                    <a:lnTo>
                      <a:pt x="108" y="164"/>
                    </a:lnTo>
                    <a:lnTo>
                      <a:pt x="100" y="167"/>
                    </a:lnTo>
                    <a:lnTo>
                      <a:pt x="93" y="179"/>
                    </a:lnTo>
                    <a:lnTo>
                      <a:pt x="85" y="179"/>
                    </a:lnTo>
                    <a:lnTo>
                      <a:pt x="76" y="184"/>
                    </a:lnTo>
                    <a:lnTo>
                      <a:pt x="64" y="181"/>
                    </a:lnTo>
                    <a:lnTo>
                      <a:pt x="62" y="176"/>
                    </a:lnTo>
                    <a:lnTo>
                      <a:pt x="53" y="175"/>
                    </a:lnTo>
                    <a:lnTo>
                      <a:pt x="53" y="172"/>
                    </a:lnTo>
                    <a:lnTo>
                      <a:pt x="61" y="164"/>
                    </a:lnTo>
                    <a:lnTo>
                      <a:pt x="61" y="160"/>
                    </a:lnTo>
                    <a:lnTo>
                      <a:pt x="65" y="154"/>
                    </a:lnTo>
                    <a:lnTo>
                      <a:pt x="70" y="151"/>
                    </a:lnTo>
                    <a:lnTo>
                      <a:pt x="76" y="146"/>
                    </a:lnTo>
                    <a:lnTo>
                      <a:pt x="82" y="143"/>
                    </a:lnTo>
                    <a:lnTo>
                      <a:pt x="82" y="131"/>
                    </a:lnTo>
                    <a:lnTo>
                      <a:pt x="81" y="128"/>
                    </a:lnTo>
                    <a:lnTo>
                      <a:pt x="73" y="123"/>
                    </a:lnTo>
                    <a:lnTo>
                      <a:pt x="58" y="122"/>
                    </a:lnTo>
                    <a:lnTo>
                      <a:pt x="55" y="114"/>
                    </a:lnTo>
                    <a:lnTo>
                      <a:pt x="46" y="107"/>
                    </a:lnTo>
                    <a:lnTo>
                      <a:pt x="46" y="100"/>
                    </a:lnTo>
                    <a:lnTo>
                      <a:pt x="52" y="91"/>
                    </a:lnTo>
                    <a:lnTo>
                      <a:pt x="41" y="94"/>
                    </a:lnTo>
                    <a:lnTo>
                      <a:pt x="30" y="93"/>
                    </a:lnTo>
                    <a:lnTo>
                      <a:pt x="29" y="93"/>
                    </a:lnTo>
                    <a:lnTo>
                      <a:pt x="23" y="90"/>
                    </a:lnTo>
                    <a:lnTo>
                      <a:pt x="18" y="84"/>
                    </a:lnTo>
                    <a:lnTo>
                      <a:pt x="12" y="79"/>
                    </a:lnTo>
                    <a:lnTo>
                      <a:pt x="8" y="79"/>
                    </a:lnTo>
                    <a:lnTo>
                      <a:pt x="3" y="70"/>
                    </a:lnTo>
                    <a:lnTo>
                      <a:pt x="3" y="61"/>
                    </a:lnTo>
                    <a:lnTo>
                      <a:pt x="0" y="58"/>
                    </a:lnTo>
                    <a:lnTo>
                      <a:pt x="3" y="52"/>
                    </a:lnTo>
                    <a:lnTo>
                      <a:pt x="9" y="47"/>
                    </a:lnTo>
                    <a:lnTo>
                      <a:pt x="6" y="43"/>
                    </a:lnTo>
                    <a:lnTo>
                      <a:pt x="17" y="34"/>
                    </a:lnTo>
                    <a:lnTo>
                      <a:pt x="17" y="29"/>
                    </a:lnTo>
                    <a:lnTo>
                      <a:pt x="21" y="21"/>
                    </a:lnTo>
                    <a:lnTo>
                      <a:pt x="24" y="20"/>
                    </a:lnTo>
                    <a:lnTo>
                      <a:pt x="26" y="18"/>
                    </a:lnTo>
                    <a:lnTo>
                      <a:pt x="34" y="17"/>
                    </a:lnTo>
                    <a:lnTo>
                      <a:pt x="30" y="12"/>
                    </a:lnTo>
                    <a:lnTo>
                      <a:pt x="34" y="9"/>
                    </a:lnTo>
                    <a:lnTo>
                      <a:pt x="43" y="9"/>
                    </a:lnTo>
                    <a:lnTo>
                      <a:pt x="47" y="3"/>
                    </a:lnTo>
                    <a:lnTo>
                      <a:pt x="49" y="0"/>
                    </a:lnTo>
                    <a:lnTo>
                      <a:pt x="56" y="2"/>
                    </a:lnTo>
                    <a:lnTo>
                      <a:pt x="6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0" name="Freeform 4528">
                <a:extLst>
                  <a:ext uri="{FF2B5EF4-FFF2-40B4-BE49-F238E27FC236}">
                    <a16:creationId xmlns:a16="http://schemas.microsoft.com/office/drawing/2014/main" id="{7D48BCCD-D38B-C8F7-CB8B-AA54A2E3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843"/>
                <a:ext cx="125" cy="113"/>
              </a:xfrm>
              <a:custGeom>
                <a:avLst/>
                <a:gdLst>
                  <a:gd name="T0" fmla="*/ 216 w 249"/>
                  <a:gd name="T1" fmla="*/ 17 h 227"/>
                  <a:gd name="T2" fmla="*/ 202 w 249"/>
                  <a:gd name="T3" fmla="*/ 31 h 227"/>
                  <a:gd name="T4" fmla="*/ 173 w 249"/>
                  <a:gd name="T5" fmla="*/ 28 h 227"/>
                  <a:gd name="T6" fmla="*/ 152 w 249"/>
                  <a:gd name="T7" fmla="*/ 26 h 227"/>
                  <a:gd name="T8" fmla="*/ 143 w 249"/>
                  <a:gd name="T9" fmla="*/ 20 h 227"/>
                  <a:gd name="T10" fmla="*/ 135 w 249"/>
                  <a:gd name="T11" fmla="*/ 11 h 227"/>
                  <a:gd name="T12" fmla="*/ 116 w 249"/>
                  <a:gd name="T13" fmla="*/ 0 h 227"/>
                  <a:gd name="T14" fmla="*/ 107 w 249"/>
                  <a:gd name="T15" fmla="*/ 23 h 227"/>
                  <a:gd name="T16" fmla="*/ 111 w 249"/>
                  <a:gd name="T17" fmla="*/ 43 h 227"/>
                  <a:gd name="T18" fmla="*/ 117 w 249"/>
                  <a:gd name="T19" fmla="*/ 55 h 227"/>
                  <a:gd name="T20" fmla="*/ 134 w 249"/>
                  <a:gd name="T21" fmla="*/ 67 h 227"/>
                  <a:gd name="T22" fmla="*/ 128 w 249"/>
                  <a:gd name="T23" fmla="*/ 79 h 227"/>
                  <a:gd name="T24" fmla="*/ 116 w 249"/>
                  <a:gd name="T25" fmla="*/ 98 h 227"/>
                  <a:gd name="T26" fmla="*/ 119 w 249"/>
                  <a:gd name="T27" fmla="*/ 111 h 227"/>
                  <a:gd name="T28" fmla="*/ 108 w 249"/>
                  <a:gd name="T29" fmla="*/ 130 h 227"/>
                  <a:gd name="T30" fmla="*/ 87 w 249"/>
                  <a:gd name="T31" fmla="*/ 140 h 227"/>
                  <a:gd name="T32" fmla="*/ 82 w 249"/>
                  <a:gd name="T33" fmla="*/ 133 h 227"/>
                  <a:gd name="T34" fmla="*/ 76 w 249"/>
                  <a:gd name="T35" fmla="*/ 121 h 227"/>
                  <a:gd name="T36" fmla="*/ 58 w 249"/>
                  <a:gd name="T37" fmla="*/ 136 h 227"/>
                  <a:gd name="T38" fmla="*/ 38 w 249"/>
                  <a:gd name="T39" fmla="*/ 124 h 227"/>
                  <a:gd name="T40" fmla="*/ 17 w 249"/>
                  <a:gd name="T41" fmla="*/ 139 h 227"/>
                  <a:gd name="T42" fmla="*/ 6 w 249"/>
                  <a:gd name="T43" fmla="*/ 157 h 227"/>
                  <a:gd name="T44" fmla="*/ 0 w 249"/>
                  <a:gd name="T45" fmla="*/ 168 h 227"/>
                  <a:gd name="T46" fmla="*/ 28 w 249"/>
                  <a:gd name="T47" fmla="*/ 175 h 227"/>
                  <a:gd name="T48" fmla="*/ 38 w 249"/>
                  <a:gd name="T49" fmla="*/ 187 h 227"/>
                  <a:gd name="T50" fmla="*/ 55 w 249"/>
                  <a:gd name="T51" fmla="*/ 187 h 227"/>
                  <a:gd name="T52" fmla="*/ 63 w 249"/>
                  <a:gd name="T53" fmla="*/ 184 h 227"/>
                  <a:gd name="T54" fmla="*/ 76 w 249"/>
                  <a:gd name="T55" fmla="*/ 184 h 227"/>
                  <a:gd name="T56" fmla="*/ 99 w 249"/>
                  <a:gd name="T57" fmla="*/ 184 h 227"/>
                  <a:gd name="T58" fmla="*/ 110 w 249"/>
                  <a:gd name="T59" fmla="*/ 195 h 227"/>
                  <a:gd name="T60" fmla="*/ 126 w 249"/>
                  <a:gd name="T61" fmla="*/ 206 h 227"/>
                  <a:gd name="T62" fmla="*/ 135 w 249"/>
                  <a:gd name="T63" fmla="*/ 216 h 227"/>
                  <a:gd name="T64" fmla="*/ 148 w 249"/>
                  <a:gd name="T65" fmla="*/ 222 h 227"/>
                  <a:gd name="T66" fmla="*/ 148 w 249"/>
                  <a:gd name="T67" fmla="*/ 200 h 227"/>
                  <a:gd name="T68" fmla="*/ 157 w 249"/>
                  <a:gd name="T69" fmla="*/ 186 h 227"/>
                  <a:gd name="T70" fmla="*/ 161 w 249"/>
                  <a:gd name="T71" fmla="*/ 160 h 227"/>
                  <a:gd name="T72" fmla="*/ 166 w 249"/>
                  <a:gd name="T73" fmla="*/ 154 h 227"/>
                  <a:gd name="T74" fmla="*/ 172 w 249"/>
                  <a:gd name="T75" fmla="*/ 140 h 227"/>
                  <a:gd name="T76" fmla="*/ 187 w 249"/>
                  <a:gd name="T77" fmla="*/ 143 h 227"/>
                  <a:gd name="T78" fmla="*/ 192 w 249"/>
                  <a:gd name="T79" fmla="*/ 145 h 227"/>
                  <a:gd name="T80" fmla="*/ 201 w 249"/>
                  <a:gd name="T81" fmla="*/ 163 h 227"/>
                  <a:gd name="T82" fmla="*/ 222 w 249"/>
                  <a:gd name="T83" fmla="*/ 157 h 227"/>
                  <a:gd name="T84" fmla="*/ 225 w 249"/>
                  <a:gd name="T85" fmla="*/ 145 h 227"/>
                  <a:gd name="T86" fmla="*/ 219 w 249"/>
                  <a:gd name="T87" fmla="*/ 122 h 227"/>
                  <a:gd name="T88" fmla="*/ 234 w 249"/>
                  <a:gd name="T89" fmla="*/ 101 h 227"/>
                  <a:gd name="T90" fmla="*/ 237 w 249"/>
                  <a:gd name="T91" fmla="*/ 92 h 227"/>
                  <a:gd name="T92" fmla="*/ 245 w 249"/>
                  <a:gd name="T93" fmla="*/ 73 h 227"/>
                  <a:gd name="T94" fmla="*/ 230 w 249"/>
                  <a:gd name="T95" fmla="*/ 64 h 227"/>
                  <a:gd name="T96" fmla="*/ 245 w 249"/>
                  <a:gd name="T97" fmla="*/ 48 h 227"/>
                  <a:gd name="T98" fmla="*/ 231 w 249"/>
                  <a:gd name="T99" fmla="*/ 32 h 227"/>
                  <a:gd name="T100" fmla="*/ 220 w 249"/>
                  <a:gd name="T101" fmla="*/ 2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9" h="227">
                    <a:moveTo>
                      <a:pt x="220" y="26"/>
                    </a:moveTo>
                    <a:lnTo>
                      <a:pt x="225" y="22"/>
                    </a:lnTo>
                    <a:lnTo>
                      <a:pt x="216" y="17"/>
                    </a:lnTo>
                    <a:lnTo>
                      <a:pt x="210" y="22"/>
                    </a:lnTo>
                    <a:lnTo>
                      <a:pt x="204" y="29"/>
                    </a:lnTo>
                    <a:lnTo>
                      <a:pt x="202" y="31"/>
                    </a:lnTo>
                    <a:lnTo>
                      <a:pt x="187" y="26"/>
                    </a:lnTo>
                    <a:lnTo>
                      <a:pt x="179" y="29"/>
                    </a:lnTo>
                    <a:lnTo>
                      <a:pt x="173" y="28"/>
                    </a:lnTo>
                    <a:lnTo>
                      <a:pt x="163" y="20"/>
                    </a:lnTo>
                    <a:lnTo>
                      <a:pt x="155" y="20"/>
                    </a:lnTo>
                    <a:lnTo>
                      <a:pt x="152" y="26"/>
                    </a:lnTo>
                    <a:lnTo>
                      <a:pt x="146" y="23"/>
                    </a:lnTo>
                    <a:lnTo>
                      <a:pt x="151" y="17"/>
                    </a:lnTo>
                    <a:lnTo>
                      <a:pt x="143" y="20"/>
                    </a:lnTo>
                    <a:lnTo>
                      <a:pt x="135" y="19"/>
                    </a:lnTo>
                    <a:lnTo>
                      <a:pt x="134" y="16"/>
                    </a:lnTo>
                    <a:lnTo>
                      <a:pt x="135" y="11"/>
                    </a:lnTo>
                    <a:lnTo>
                      <a:pt x="128" y="8"/>
                    </a:lnTo>
                    <a:lnTo>
                      <a:pt x="126" y="5"/>
                    </a:lnTo>
                    <a:lnTo>
                      <a:pt x="116" y="0"/>
                    </a:lnTo>
                    <a:lnTo>
                      <a:pt x="113" y="5"/>
                    </a:lnTo>
                    <a:lnTo>
                      <a:pt x="113" y="13"/>
                    </a:lnTo>
                    <a:lnTo>
                      <a:pt x="107" y="23"/>
                    </a:lnTo>
                    <a:lnTo>
                      <a:pt x="102" y="32"/>
                    </a:lnTo>
                    <a:lnTo>
                      <a:pt x="104" y="40"/>
                    </a:lnTo>
                    <a:lnTo>
                      <a:pt x="111" y="43"/>
                    </a:lnTo>
                    <a:lnTo>
                      <a:pt x="111" y="46"/>
                    </a:lnTo>
                    <a:lnTo>
                      <a:pt x="119" y="51"/>
                    </a:lnTo>
                    <a:lnTo>
                      <a:pt x="117" y="55"/>
                    </a:lnTo>
                    <a:lnTo>
                      <a:pt x="119" y="60"/>
                    </a:lnTo>
                    <a:lnTo>
                      <a:pt x="132" y="63"/>
                    </a:lnTo>
                    <a:lnTo>
                      <a:pt x="134" y="67"/>
                    </a:lnTo>
                    <a:lnTo>
                      <a:pt x="131" y="70"/>
                    </a:lnTo>
                    <a:lnTo>
                      <a:pt x="131" y="76"/>
                    </a:lnTo>
                    <a:lnTo>
                      <a:pt x="128" y="79"/>
                    </a:lnTo>
                    <a:lnTo>
                      <a:pt x="119" y="81"/>
                    </a:lnTo>
                    <a:lnTo>
                      <a:pt x="125" y="90"/>
                    </a:lnTo>
                    <a:lnTo>
                      <a:pt x="116" y="98"/>
                    </a:lnTo>
                    <a:lnTo>
                      <a:pt x="114" y="101"/>
                    </a:lnTo>
                    <a:lnTo>
                      <a:pt x="119" y="108"/>
                    </a:lnTo>
                    <a:lnTo>
                      <a:pt x="119" y="111"/>
                    </a:lnTo>
                    <a:lnTo>
                      <a:pt x="116" y="119"/>
                    </a:lnTo>
                    <a:lnTo>
                      <a:pt x="116" y="124"/>
                    </a:lnTo>
                    <a:lnTo>
                      <a:pt x="108" y="130"/>
                    </a:lnTo>
                    <a:lnTo>
                      <a:pt x="99" y="131"/>
                    </a:lnTo>
                    <a:lnTo>
                      <a:pt x="90" y="143"/>
                    </a:lnTo>
                    <a:lnTo>
                      <a:pt x="87" y="140"/>
                    </a:lnTo>
                    <a:lnTo>
                      <a:pt x="90" y="133"/>
                    </a:lnTo>
                    <a:lnTo>
                      <a:pt x="87" y="131"/>
                    </a:lnTo>
                    <a:lnTo>
                      <a:pt x="82" y="133"/>
                    </a:lnTo>
                    <a:lnTo>
                      <a:pt x="82" y="128"/>
                    </a:lnTo>
                    <a:lnTo>
                      <a:pt x="78" y="121"/>
                    </a:lnTo>
                    <a:lnTo>
                      <a:pt x="76" y="121"/>
                    </a:lnTo>
                    <a:lnTo>
                      <a:pt x="73" y="119"/>
                    </a:lnTo>
                    <a:lnTo>
                      <a:pt x="60" y="125"/>
                    </a:lnTo>
                    <a:lnTo>
                      <a:pt x="58" y="136"/>
                    </a:lnTo>
                    <a:lnTo>
                      <a:pt x="47" y="124"/>
                    </a:lnTo>
                    <a:lnTo>
                      <a:pt x="43" y="121"/>
                    </a:lnTo>
                    <a:lnTo>
                      <a:pt x="38" y="124"/>
                    </a:lnTo>
                    <a:lnTo>
                      <a:pt x="29" y="133"/>
                    </a:lnTo>
                    <a:lnTo>
                      <a:pt x="23" y="139"/>
                    </a:lnTo>
                    <a:lnTo>
                      <a:pt x="17" y="139"/>
                    </a:lnTo>
                    <a:lnTo>
                      <a:pt x="13" y="139"/>
                    </a:lnTo>
                    <a:lnTo>
                      <a:pt x="11" y="151"/>
                    </a:lnTo>
                    <a:lnTo>
                      <a:pt x="6" y="157"/>
                    </a:lnTo>
                    <a:lnTo>
                      <a:pt x="3" y="155"/>
                    </a:lnTo>
                    <a:lnTo>
                      <a:pt x="0" y="165"/>
                    </a:lnTo>
                    <a:lnTo>
                      <a:pt x="0" y="168"/>
                    </a:lnTo>
                    <a:lnTo>
                      <a:pt x="6" y="168"/>
                    </a:lnTo>
                    <a:lnTo>
                      <a:pt x="13" y="174"/>
                    </a:lnTo>
                    <a:lnTo>
                      <a:pt x="28" y="175"/>
                    </a:lnTo>
                    <a:lnTo>
                      <a:pt x="31" y="177"/>
                    </a:lnTo>
                    <a:lnTo>
                      <a:pt x="29" y="183"/>
                    </a:lnTo>
                    <a:lnTo>
                      <a:pt x="38" y="187"/>
                    </a:lnTo>
                    <a:lnTo>
                      <a:pt x="46" y="190"/>
                    </a:lnTo>
                    <a:lnTo>
                      <a:pt x="49" y="189"/>
                    </a:lnTo>
                    <a:lnTo>
                      <a:pt x="55" y="187"/>
                    </a:lnTo>
                    <a:lnTo>
                      <a:pt x="55" y="187"/>
                    </a:lnTo>
                    <a:lnTo>
                      <a:pt x="60" y="189"/>
                    </a:lnTo>
                    <a:lnTo>
                      <a:pt x="63" y="184"/>
                    </a:lnTo>
                    <a:lnTo>
                      <a:pt x="69" y="183"/>
                    </a:lnTo>
                    <a:lnTo>
                      <a:pt x="73" y="187"/>
                    </a:lnTo>
                    <a:lnTo>
                      <a:pt x="76" y="184"/>
                    </a:lnTo>
                    <a:lnTo>
                      <a:pt x="81" y="184"/>
                    </a:lnTo>
                    <a:lnTo>
                      <a:pt x="98" y="178"/>
                    </a:lnTo>
                    <a:lnTo>
                      <a:pt x="99" y="184"/>
                    </a:lnTo>
                    <a:lnTo>
                      <a:pt x="98" y="190"/>
                    </a:lnTo>
                    <a:lnTo>
                      <a:pt x="107" y="187"/>
                    </a:lnTo>
                    <a:lnTo>
                      <a:pt x="110" y="195"/>
                    </a:lnTo>
                    <a:lnTo>
                      <a:pt x="114" y="192"/>
                    </a:lnTo>
                    <a:lnTo>
                      <a:pt x="120" y="209"/>
                    </a:lnTo>
                    <a:lnTo>
                      <a:pt x="126" y="206"/>
                    </a:lnTo>
                    <a:lnTo>
                      <a:pt x="123" y="213"/>
                    </a:lnTo>
                    <a:lnTo>
                      <a:pt x="126" y="219"/>
                    </a:lnTo>
                    <a:lnTo>
                      <a:pt x="135" y="216"/>
                    </a:lnTo>
                    <a:lnTo>
                      <a:pt x="145" y="224"/>
                    </a:lnTo>
                    <a:lnTo>
                      <a:pt x="146" y="227"/>
                    </a:lnTo>
                    <a:lnTo>
                      <a:pt x="148" y="222"/>
                    </a:lnTo>
                    <a:lnTo>
                      <a:pt x="142" y="212"/>
                    </a:lnTo>
                    <a:lnTo>
                      <a:pt x="143" y="206"/>
                    </a:lnTo>
                    <a:lnTo>
                      <a:pt x="148" y="200"/>
                    </a:lnTo>
                    <a:lnTo>
                      <a:pt x="154" y="196"/>
                    </a:lnTo>
                    <a:lnTo>
                      <a:pt x="152" y="189"/>
                    </a:lnTo>
                    <a:lnTo>
                      <a:pt x="157" y="186"/>
                    </a:lnTo>
                    <a:lnTo>
                      <a:pt x="151" y="181"/>
                    </a:lnTo>
                    <a:lnTo>
                      <a:pt x="152" y="177"/>
                    </a:lnTo>
                    <a:lnTo>
                      <a:pt x="161" y="160"/>
                    </a:lnTo>
                    <a:lnTo>
                      <a:pt x="161" y="162"/>
                    </a:lnTo>
                    <a:lnTo>
                      <a:pt x="167" y="157"/>
                    </a:lnTo>
                    <a:lnTo>
                      <a:pt x="166" y="154"/>
                    </a:lnTo>
                    <a:lnTo>
                      <a:pt x="166" y="142"/>
                    </a:lnTo>
                    <a:lnTo>
                      <a:pt x="166" y="140"/>
                    </a:lnTo>
                    <a:lnTo>
                      <a:pt x="172" y="140"/>
                    </a:lnTo>
                    <a:lnTo>
                      <a:pt x="179" y="140"/>
                    </a:lnTo>
                    <a:lnTo>
                      <a:pt x="186" y="137"/>
                    </a:lnTo>
                    <a:lnTo>
                      <a:pt x="187" y="143"/>
                    </a:lnTo>
                    <a:lnTo>
                      <a:pt x="186" y="152"/>
                    </a:lnTo>
                    <a:lnTo>
                      <a:pt x="187" y="154"/>
                    </a:lnTo>
                    <a:lnTo>
                      <a:pt x="192" y="145"/>
                    </a:lnTo>
                    <a:lnTo>
                      <a:pt x="199" y="151"/>
                    </a:lnTo>
                    <a:lnTo>
                      <a:pt x="196" y="157"/>
                    </a:lnTo>
                    <a:lnTo>
                      <a:pt x="201" y="163"/>
                    </a:lnTo>
                    <a:lnTo>
                      <a:pt x="199" y="165"/>
                    </a:lnTo>
                    <a:lnTo>
                      <a:pt x="211" y="166"/>
                    </a:lnTo>
                    <a:lnTo>
                      <a:pt x="222" y="157"/>
                    </a:lnTo>
                    <a:lnTo>
                      <a:pt x="222" y="149"/>
                    </a:lnTo>
                    <a:lnTo>
                      <a:pt x="225" y="149"/>
                    </a:lnTo>
                    <a:lnTo>
                      <a:pt x="225" y="145"/>
                    </a:lnTo>
                    <a:lnTo>
                      <a:pt x="216" y="139"/>
                    </a:lnTo>
                    <a:lnTo>
                      <a:pt x="223" y="128"/>
                    </a:lnTo>
                    <a:lnTo>
                      <a:pt x="219" y="122"/>
                    </a:lnTo>
                    <a:lnTo>
                      <a:pt x="213" y="108"/>
                    </a:lnTo>
                    <a:lnTo>
                      <a:pt x="220" y="101"/>
                    </a:lnTo>
                    <a:lnTo>
                      <a:pt x="234" y="101"/>
                    </a:lnTo>
                    <a:lnTo>
                      <a:pt x="236" y="99"/>
                    </a:lnTo>
                    <a:lnTo>
                      <a:pt x="230" y="92"/>
                    </a:lnTo>
                    <a:lnTo>
                      <a:pt x="237" y="92"/>
                    </a:lnTo>
                    <a:lnTo>
                      <a:pt x="239" y="86"/>
                    </a:lnTo>
                    <a:lnTo>
                      <a:pt x="249" y="79"/>
                    </a:lnTo>
                    <a:lnTo>
                      <a:pt x="245" y="73"/>
                    </a:lnTo>
                    <a:lnTo>
                      <a:pt x="240" y="72"/>
                    </a:lnTo>
                    <a:lnTo>
                      <a:pt x="237" y="69"/>
                    </a:lnTo>
                    <a:lnTo>
                      <a:pt x="230" y="64"/>
                    </a:lnTo>
                    <a:lnTo>
                      <a:pt x="234" y="61"/>
                    </a:lnTo>
                    <a:lnTo>
                      <a:pt x="236" y="57"/>
                    </a:lnTo>
                    <a:lnTo>
                      <a:pt x="245" y="48"/>
                    </a:lnTo>
                    <a:lnTo>
                      <a:pt x="236" y="51"/>
                    </a:lnTo>
                    <a:lnTo>
                      <a:pt x="228" y="41"/>
                    </a:lnTo>
                    <a:lnTo>
                      <a:pt x="231" y="32"/>
                    </a:lnTo>
                    <a:lnTo>
                      <a:pt x="225" y="31"/>
                    </a:lnTo>
                    <a:lnTo>
                      <a:pt x="222" y="34"/>
                    </a:lnTo>
                    <a:lnTo>
                      <a:pt x="220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1" name="Freeform 4529">
                <a:extLst>
                  <a:ext uri="{FF2B5EF4-FFF2-40B4-BE49-F238E27FC236}">
                    <a16:creationId xmlns:a16="http://schemas.microsoft.com/office/drawing/2014/main" id="{3FA89CA5-D2AD-5671-82E7-768D855D3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843"/>
                <a:ext cx="125" cy="113"/>
              </a:xfrm>
              <a:custGeom>
                <a:avLst/>
                <a:gdLst>
                  <a:gd name="T0" fmla="*/ 225 w 249"/>
                  <a:gd name="T1" fmla="*/ 31 h 227"/>
                  <a:gd name="T2" fmla="*/ 236 w 249"/>
                  <a:gd name="T3" fmla="*/ 51 h 227"/>
                  <a:gd name="T4" fmla="*/ 234 w 249"/>
                  <a:gd name="T5" fmla="*/ 61 h 227"/>
                  <a:gd name="T6" fmla="*/ 240 w 249"/>
                  <a:gd name="T7" fmla="*/ 72 h 227"/>
                  <a:gd name="T8" fmla="*/ 239 w 249"/>
                  <a:gd name="T9" fmla="*/ 86 h 227"/>
                  <a:gd name="T10" fmla="*/ 236 w 249"/>
                  <a:gd name="T11" fmla="*/ 99 h 227"/>
                  <a:gd name="T12" fmla="*/ 213 w 249"/>
                  <a:gd name="T13" fmla="*/ 108 h 227"/>
                  <a:gd name="T14" fmla="*/ 216 w 249"/>
                  <a:gd name="T15" fmla="*/ 139 h 227"/>
                  <a:gd name="T16" fmla="*/ 222 w 249"/>
                  <a:gd name="T17" fmla="*/ 149 h 227"/>
                  <a:gd name="T18" fmla="*/ 199 w 249"/>
                  <a:gd name="T19" fmla="*/ 165 h 227"/>
                  <a:gd name="T20" fmla="*/ 199 w 249"/>
                  <a:gd name="T21" fmla="*/ 151 h 227"/>
                  <a:gd name="T22" fmla="*/ 186 w 249"/>
                  <a:gd name="T23" fmla="*/ 152 h 227"/>
                  <a:gd name="T24" fmla="*/ 179 w 249"/>
                  <a:gd name="T25" fmla="*/ 140 h 227"/>
                  <a:gd name="T26" fmla="*/ 166 w 249"/>
                  <a:gd name="T27" fmla="*/ 142 h 227"/>
                  <a:gd name="T28" fmla="*/ 161 w 249"/>
                  <a:gd name="T29" fmla="*/ 162 h 227"/>
                  <a:gd name="T30" fmla="*/ 151 w 249"/>
                  <a:gd name="T31" fmla="*/ 181 h 227"/>
                  <a:gd name="T32" fmla="*/ 154 w 249"/>
                  <a:gd name="T33" fmla="*/ 196 h 227"/>
                  <a:gd name="T34" fmla="*/ 142 w 249"/>
                  <a:gd name="T35" fmla="*/ 212 h 227"/>
                  <a:gd name="T36" fmla="*/ 145 w 249"/>
                  <a:gd name="T37" fmla="*/ 224 h 227"/>
                  <a:gd name="T38" fmla="*/ 123 w 249"/>
                  <a:gd name="T39" fmla="*/ 213 h 227"/>
                  <a:gd name="T40" fmla="*/ 114 w 249"/>
                  <a:gd name="T41" fmla="*/ 192 h 227"/>
                  <a:gd name="T42" fmla="*/ 98 w 249"/>
                  <a:gd name="T43" fmla="*/ 190 h 227"/>
                  <a:gd name="T44" fmla="*/ 81 w 249"/>
                  <a:gd name="T45" fmla="*/ 184 h 227"/>
                  <a:gd name="T46" fmla="*/ 69 w 249"/>
                  <a:gd name="T47" fmla="*/ 183 h 227"/>
                  <a:gd name="T48" fmla="*/ 55 w 249"/>
                  <a:gd name="T49" fmla="*/ 187 h 227"/>
                  <a:gd name="T50" fmla="*/ 46 w 249"/>
                  <a:gd name="T51" fmla="*/ 190 h 227"/>
                  <a:gd name="T52" fmla="*/ 31 w 249"/>
                  <a:gd name="T53" fmla="*/ 177 h 227"/>
                  <a:gd name="T54" fmla="*/ 6 w 249"/>
                  <a:gd name="T55" fmla="*/ 168 h 227"/>
                  <a:gd name="T56" fmla="*/ 3 w 249"/>
                  <a:gd name="T57" fmla="*/ 155 h 227"/>
                  <a:gd name="T58" fmla="*/ 13 w 249"/>
                  <a:gd name="T59" fmla="*/ 139 h 227"/>
                  <a:gd name="T60" fmla="*/ 29 w 249"/>
                  <a:gd name="T61" fmla="*/ 133 h 227"/>
                  <a:gd name="T62" fmla="*/ 47 w 249"/>
                  <a:gd name="T63" fmla="*/ 124 h 227"/>
                  <a:gd name="T64" fmla="*/ 73 w 249"/>
                  <a:gd name="T65" fmla="*/ 119 h 227"/>
                  <a:gd name="T66" fmla="*/ 82 w 249"/>
                  <a:gd name="T67" fmla="*/ 128 h 227"/>
                  <a:gd name="T68" fmla="*/ 90 w 249"/>
                  <a:gd name="T69" fmla="*/ 133 h 227"/>
                  <a:gd name="T70" fmla="*/ 99 w 249"/>
                  <a:gd name="T71" fmla="*/ 131 h 227"/>
                  <a:gd name="T72" fmla="*/ 116 w 249"/>
                  <a:gd name="T73" fmla="*/ 119 h 227"/>
                  <a:gd name="T74" fmla="*/ 114 w 249"/>
                  <a:gd name="T75" fmla="*/ 101 h 227"/>
                  <a:gd name="T76" fmla="*/ 119 w 249"/>
                  <a:gd name="T77" fmla="*/ 81 h 227"/>
                  <a:gd name="T78" fmla="*/ 131 w 249"/>
                  <a:gd name="T79" fmla="*/ 70 h 227"/>
                  <a:gd name="T80" fmla="*/ 119 w 249"/>
                  <a:gd name="T81" fmla="*/ 60 h 227"/>
                  <a:gd name="T82" fmla="*/ 111 w 249"/>
                  <a:gd name="T83" fmla="*/ 46 h 227"/>
                  <a:gd name="T84" fmla="*/ 102 w 249"/>
                  <a:gd name="T85" fmla="*/ 32 h 227"/>
                  <a:gd name="T86" fmla="*/ 113 w 249"/>
                  <a:gd name="T87" fmla="*/ 5 h 227"/>
                  <a:gd name="T88" fmla="*/ 128 w 249"/>
                  <a:gd name="T89" fmla="*/ 8 h 227"/>
                  <a:gd name="T90" fmla="*/ 135 w 249"/>
                  <a:gd name="T91" fmla="*/ 19 h 227"/>
                  <a:gd name="T92" fmla="*/ 146 w 249"/>
                  <a:gd name="T93" fmla="*/ 23 h 227"/>
                  <a:gd name="T94" fmla="*/ 163 w 249"/>
                  <a:gd name="T95" fmla="*/ 20 h 227"/>
                  <a:gd name="T96" fmla="*/ 187 w 249"/>
                  <a:gd name="T97" fmla="*/ 26 h 227"/>
                  <a:gd name="T98" fmla="*/ 210 w 249"/>
                  <a:gd name="T99" fmla="*/ 22 h 227"/>
                  <a:gd name="T100" fmla="*/ 220 w 249"/>
                  <a:gd name="T101" fmla="*/ 2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9" h="227">
                    <a:moveTo>
                      <a:pt x="220" y="26"/>
                    </a:moveTo>
                    <a:lnTo>
                      <a:pt x="222" y="34"/>
                    </a:lnTo>
                    <a:lnTo>
                      <a:pt x="225" y="31"/>
                    </a:lnTo>
                    <a:lnTo>
                      <a:pt x="231" y="32"/>
                    </a:lnTo>
                    <a:lnTo>
                      <a:pt x="228" y="41"/>
                    </a:lnTo>
                    <a:lnTo>
                      <a:pt x="236" y="51"/>
                    </a:lnTo>
                    <a:lnTo>
                      <a:pt x="245" y="48"/>
                    </a:lnTo>
                    <a:lnTo>
                      <a:pt x="236" y="57"/>
                    </a:lnTo>
                    <a:lnTo>
                      <a:pt x="234" y="61"/>
                    </a:lnTo>
                    <a:lnTo>
                      <a:pt x="230" y="64"/>
                    </a:lnTo>
                    <a:lnTo>
                      <a:pt x="237" y="69"/>
                    </a:lnTo>
                    <a:lnTo>
                      <a:pt x="240" y="72"/>
                    </a:lnTo>
                    <a:lnTo>
                      <a:pt x="245" y="73"/>
                    </a:lnTo>
                    <a:lnTo>
                      <a:pt x="249" y="79"/>
                    </a:lnTo>
                    <a:lnTo>
                      <a:pt x="239" y="86"/>
                    </a:lnTo>
                    <a:lnTo>
                      <a:pt x="237" y="92"/>
                    </a:lnTo>
                    <a:lnTo>
                      <a:pt x="230" y="92"/>
                    </a:lnTo>
                    <a:lnTo>
                      <a:pt x="236" y="99"/>
                    </a:lnTo>
                    <a:lnTo>
                      <a:pt x="234" y="101"/>
                    </a:lnTo>
                    <a:lnTo>
                      <a:pt x="220" y="101"/>
                    </a:lnTo>
                    <a:lnTo>
                      <a:pt x="213" y="108"/>
                    </a:lnTo>
                    <a:lnTo>
                      <a:pt x="219" y="122"/>
                    </a:lnTo>
                    <a:lnTo>
                      <a:pt x="223" y="128"/>
                    </a:lnTo>
                    <a:lnTo>
                      <a:pt x="216" y="139"/>
                    </a:lnTo>
                    <a:lnTo>
                      <a:pt x="225" y="145"/>
                    </a:lnTo>
                    <a:lnTo>
                      <a:pt x="225" y="149"/>
                    </a:lnTo>
                    <a:lnTo>
                      <a:pt x="222" y="149"/>
                    </a:lnTo>
                    <a:lnTo>
                      <a:pt x="222" y="157"/>
                    </a:lnTo>
                    <a:lnTo>
                      <a:pt x="211" y="166"/>
                    </a:lnTo>
                    <a:lnTo>
                      <a:pt x="199" y="165"/>
                    </a:lnTo>
                    <a:lnTo>
                      <a:pt x="201" y="163"/>
                    </a:lnTo>
                    <a:lnTo>
                      <a:pt x="196" y="157"/>
                    </a:lnTo>
                    <a:lnTo>
                      <a:pt x="199" y="151"/>
                    </a:lnTo>
                    <a:lnTo>
                      <a:pt x="192" y="145"/>
                    </a:lnTo>
                    <a:lnTo>
                      <a:pt x="187" y="154"/>
                    </a:lnTo>
                    <a:lnTo>
                      <a:pt x="186" y="152"/>
                    </a:lnTo>
                    <a:lnTo>
                      <a:pt x="187" y="143"/>
                    </a:lnTo>
                    <a:lnTo>
                      <a:pt x="186" y="137"/>
                    </a:lnTo>
                    <a:lnTo>
                      <a:pt x="179" y="140"/>
                    </a:lnTo>
                    <a:lnTo>
                      <a:pt x="172" y="140"/>
                    </a:lnTo>
                    <a:lnTo>
                      <a:pt x="166" y="140"/>
                    </a:lnTo>
                    <a:lnTo>
                      <a:pt x="166" y="142"/>
                    </a:lnTo>
                    <a:lnTo>
                      <a:pt x="166" y="154"/>
                    </a:lnTo>
                    <a:lnTo>
                      <a:pt x="167" y="157"/>
                    </a:lnTo>
                    <a:lnTo>
                      <a:pt x="161" y="162"/>
                    </a:lnTo>
                    <a:lnTo>
                      <a:pt x="161" y="160"/>
                    </a:lnTo>
                    <a:lnTo>
                      <a:pt x="152" y="177"/>
                    </a:lnTo>
                    <a:lnTo>
                      <a:pt x="151" y="181"/>
                    </a:lnTo>
                    <a:lnTo>
                      <a:pt x="157" y="186"/>
                    </a:lnTo>
                    <a:lnTo>
                      <a:pt x="152" y="189"/>
                    </a:lnTo>
                    <a:lnTo>
                      <a:pt x="154" y="196"/>
                    </a:lnTo>
                    <a:lnTo>
                      <a:pt x="148" y="200"/>
                    </a:lnTo>
                    <a:lnTo>
                      <a:pt x="143" y="206"/>
                    </a:lnTo>
                    <a:lnTo>
                      <a:pt x="142" y="212"/>
                    </a:lnTo>
                    <a:lnTo>
                      <a:pt x="148" y="222"/>
                    </a:lnTo>
                    <a:lnTo>
                      <a:pt x="146" y="227"/>
                    </a:lnTo>
                    <a:lnTo>
                      <a:pt x="145" y="224"/>
                    </a:lnTo>
                    <a:lnTo>
                      <a:pt x="135" y="216"/>
                    </a:lnTo>
                    <a:lnTo>
                      <a:pt x="126" y="219"/>
                    </a:lnTo>
                    <a:lnTo>
                      <a:pt x="123" y="213"/>
                    </a:lnTo>
                    <a:lnTo>
                      <a:pt x="126" y="206"/>
                    </a:lnTo>
                    <a:lnTo>
                      <a:pt x="120" y="209"/>
                    </a:lnTo>
                    <a:lnTo>
                      <a:pt x="114" y="192"/>
                    </a:lnTo>
                    <a:lnTo>
                      <a:pt x="110" y="195"/>
                    </a:lnTo>
                    <a:lnTo>
                      <a:pt x="107" y="187"/>
                    </a:lnTo>
                    <a:lnTo>
                      <a:pt x="98" y="190"/>
                    </a:lnTo>
                    <a:lnTo>
                      <a:pt x="99" y="184"/>
                    </a:lnTo>
                    <a:lnTo>
                      <a:pt x="98" y="178"/>
                    </a:lnTo>
                    <a:lnTo>
                      <a:pt x="81" y="184"/>
                    </a:lnTo>
                    <a:lnTo>
                      <a:pt x="76" y="184"/>
                    </a:lnTo>
                    <a:lnTo>
                      <a:pt x="73" y="187"/>
                    </a:lnTo>
                    <a:lnTo>
                      <a:pt x="69" y="183"/>
                    </a:lnTo>
                    <a:lnTo>
                      <a:pt x="63" y="184"/>
                    </a:lnTo>
                    <a:lnTo>
                      <a:pt x="60" y="189"/>
                    </a:lnTo>
                    <a:lnTo>
                      <a:pt x="55" y="187"/>
                    </a:lnTo>
                    <a:lnTo>
                      <a:pt x="55" y="187"/>
                    </a:lnTo>
                    <a:lnTo>
                      <a:pt x="49" y="189"/>
                    </a:lnTo>
                    <a:lnTo>
                      <a:pt x="46" y="190"/>
                    </a:lnTo>
                    <a:lnTo>
                      <a:pt x="38" y="187"/>
                    </a:lnTo>
                    <a:lnTo>
                      <a:pt x="29" y="183"/>
                    </a:lnTo>
                    <a:lnTo>
                      <a:pt x="31" y="177"/>
                    </a:lnTo>
                    <a:lnTo>
                      <a:pt x="28" y="175"/>
                    </a:lnTo>
                    <a:lnTo>
                      <a:pt x="13" y="174"/>
                    </a:lnTo>
                    <a:lnTo>
                      <a:pt x="6" y="168"/>
                    </a:lnTo>
                    <a:lnTo>
                      <a:pt x="0" y="168"/>
                    </a:lnTo>
                    <a:lnTo>
                      <a:pt x="0" y="165"/>
                    </a:lnTo>
                    <a:lnTo>
                      <a:pt x="3" y="155"/>
                    </a:lnTo>
                    <a:lnTo>
                      <a:pt x="6" y="157"/>
                    </a:lnTo>
                    <a:lnTo>
                      <a:pt x="11" y="151"/>
                    </a:lnTo>
                    <a:lnTo>
                      <a:pt x="13" y="139"/>
                    </a:lnTo>
                    <a:lnTo>
                      <a:pt x="17" y="139"/>
                    </a:lnTo>
                    <a:lnTo>
                      <a:pt x="23" y="139"/>
                    </a:lnTo>
                    <a:lnTo>
                      <a:pt x="29" y="133"/>
                    </a:lnTo>
                    <a:lnTo>
                      <a:pt x="38" y="124"/>
                    </a:lnTo>
                    <a:lnTo>
                      <a:pt x="43" y="121"/>
                    </a:lnTo>
                    <a:lnTo>
                      <a:pt x="47" y="124"/>
                    </a:lnTo>
                    <a:lnTo>
                      <a:pt x="58" y="136"/>
                    </a:lnTo>
                    <a:lnTo>
                      <a:pt x="60" y="125"/>
                    </a:lnTo>
                    <a:lnTo>
                      <a:pt x="73" y="119"/>
                    </a:lnTo>
                    <a:lnTo>
                      <a:pt x="76" y="121"/>
                    </a:lnTo>
                    <a:lnTo>
                      <a:pt x="78" y="121"/>
                    </a:lnTo>
                    <a:lnTo>
                      <a:pt x="82" y="128"/>
                    </a:lnTo>
                    <a:lnTo>
                      <a:pt x="82" y="133"/>
                    </a:lnTo>
                    <a:lnTo>
                      <a:pt x="87" y="131"/>
                    </a:lnTo>
                    <a:lnTo>
                      <a:pt x="90" y="133"/>
                    </a:lnTo>
                    <a:lnTo>
                      <a:pt x="87" y="140"/>
                    </a:lnTo>
                    <a:lnTo>
                      <a:pt x="90" y="143"/>
                    </a:lnTo>
                    <a:lnTo>
                      <a:pt x="99" y="131"/>
                    </a:lnTo>
                    <a:lnTo>
                      <a:pt x="108" y="130"/>
                    </a:lnTo>
                    <a:lnTo>
                      <a:pt x="116" y="124"/>
                    </a:lnTo>
                    <a:lnTo>
                      <a:pt x="116" y="119"/>
                    </a:lnTo>
                    <a:lnTo>
                      <a:pt x="119" y="111"/>
                    </a:lnTo>
                    <a:lnTo>
                      <a:pt x="119" y="108"/>
                    </a:lnTo>
                    <a:lnTo>
                      <a:pt x="114" y="101"/>
                    </a:lnTo>
                    <a:lnTo>
                      <a:pt x="116" y="98"/>
                    </a:lnTo>
                    <a:lnTo>
                      <a:pt x="125" y="90"/>
                    </a:lnTo>
                    <a:lnTo>
                      <a:pt x="119" y="81"/>
                    </a:lnTo>
                    <a:lnTo>
                      <a:pt x="128" y="79"/>
                    </a:lnTo>
                    <a:lnTo>
                      <a:pt x="131" y="76"/>
                    </a:lnTo>
                    <a:lnTo>
                      <a:pt x="131" y="70"/>
                    </a:lnTo>
                    <a:lnTo>
                      <a:pt x="134" y="67"/>
                    </a:lnTo>
                    <a:lnTo>
                      <a:pt x="132" y="63"/>
                    </a:lnTo>
                    <a:lnTo>
                      <a:pt x="119" y="60"/>
                    </a:lnTo>
                    <a:lnTo>
                      <a:pt x="117" y="55"/>
                    </a:lnTo>
                    <a:lnTo>
                      <a:pt x="119" y="51"/>
                    </a:lnTo>
                    <a:lnTo>
                      <a:pt x="111" y="46"/>
                    </a:lnTo>
                    <a:lnTo>
                      <a:pt x="111" y="43"/>
                    </a:lnTo>
                    <a:lnTo>
                      <a:pt x="104" y="40"/>
                    </a:lnTo>
                    <a:lnTo>
                      <a:pt x="102" y="32"/>
                    </a:lnTo>
                    <a:lnTo>
                      <a:pt x="107" y="23"/>
                    </a:lnTo>
                    <a:lnTo>
                      <a:pt x="113" y="13"/>
                    </a:lnTo>
                    <a:lnTo>
                      <a:pt x="113" y="5"/>
                    </a:lnTo>
                    <a:lnTo>
                      <a:pt x="116" y="0"/>
                    </a:lnTo>
                    <a:lnTo>
                      <a:pt x="126" y="5"/>
                    </a:lnTo>
                    <a:lnTo>
                      <a:pt x="128" y="8"/>
                    </a:lnTo>
                    <a:lnTo>
                      <a:pt x="135" y="11"/>
                    </a:lnTo>
                    <a:lnTo>
                      <a:pt x="134" y="16"/>
                    </a:lnTo>
                    <a:lnTo>
                      <a:pt x="135" y="19"/>
                    </a:lnTo>
                    <a:lnTo>
                      <a:pt x="143" y="20"/>
                    </a:lnTo>
                    <a:lnTo>
                      <a:pt x="151" y="17"/>
                    </a:lnTo>
                    <a:lnTo>
                      <a:pt x="146" y="23"/>
                    </a:lnTo>
                    <a:lnTo>
                      <a:pt x="152" y="26"/>
                    </a:lnTo>
                    <a:lnTo>
                      <a:pt x="155" y="20"/>
                    </a:lnTo>
                    <a:lnTo>
                      <a:pt x="163" y="20"/>
                    </a:lnTo>
                    <a:lnTo>
                      <a:pt x="173" y="28"/>
                    </a:lnTo>
                    <a:lnTo>
                      <a:pt x="179" y="29"/>
                    </a:lnTo>
                    <a:lnTo>
                      <a:pt x="187" y="26"/>
                    </a:lnTo>
                    <a:lnTo>
                      <a:pt x="202" y="31"/>
                    </a:lnTo>
                    <a:lnTo>
                      <a:pt x="204" y="29"/>
                    </a:lnTo>
                    <a:lnTo>
                      <a:pt x="210" y="22"/>
                    </a:lnTo>
                    <a:lnTo>
                      <a:pt x="216" y="17"/>
                    </a:lnTo>
                    <a:lnTo>
                      <a:pt x="225" y="22"/>
                    </a:lnTo>
                    <a:lnTo>
                      <a:pt x="22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2" name="Freeform 4530">
                <a:extLst>
                  <a:ext uri="{FF2B5EF4-FFF2-40B4-BE49-F238E27FC236}">
                    <a16:creationId xmlns:a16="http://schemas.microsoft.com/office/drawing/2014/main" id="{61E27B29-934B-F958-3467-0E0157A82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843"/>
                <a:ext cx="125" cy="113"/>
              </a:xfrm>
              <a:custGeom>
                <a:avLst/>
                <a:gdLst>
                  <a:gd name="T0" fmla="*/ 225 w 249"/>
                  <a:gd name="T1" fmla="*/ 31 h 227"/>
                  <a:gd name="T2" fmla="*/ 236 w 249"/>
                  <a:gd name="T3" fmla="*/ 51 h 227"/>
                  <a:gd name="T4" fmla="*/ 234 w 249"/>
                  <a:gd name="T5" fmla="*/ 61 h 227"/>
                  <a:gd name="T6" fmla="*/ 240 w 249"/>
                  <a:gd name="T7" fmla="*/ 72 h 227"/>
                  <a:gd name="T8" fmla="*/ 239 w 249"/>
                  <a:gd name="T9" fmla="*/ 86 h 227"/>
                  <a:gd name="T10" fmla="*/ 236 w 249"/>
                  <a:gd name="T11" fmla="*/ 99 h 227"/>
                  <a:gd name="T12" fmla="*/ 213 w 249"/>
                  <a:gd name="T13" fmla="*/ 108 h 227"/>
                  <a:gd name="T14" fmla="*/ 216 w 249"/>
                  <a:gd name="T15" fmla="*/ 139 h 227"/>
                  <a:gd name="T16" fmla="*/ 222 w 249"/>
                  <a:gd name="T17" fmla="*/ 149 h 227"/>
                  <a:gd name="T18" fmla="*/ 199 w 249"/>
                  <a:gd name="T19" fmla="*/ 165 h 227"/>
                  <a:gd name="T20" fmla="*/ 199 w 249"/>
                  <a:gd name="T21" fmla="*/ 151 h 227"/>
                  <a:gd name="T22" fmla="*/ 186 w 249"/>
                  <a:gd name="T23" fmla="*/ 152 h 227"/>
                  <a:gd name="T24" fmla="*/ 179 w 249"/>
                  <a:gd name="T25" fmla="*/ 140 h 227"/>
                  <a:gd name="T26" fmla="*/ 166 w 249"/>
                  <a:gd name="T27" fmla="*/ 142 h 227"/>
                  <a:gd name="T28" fmla="*/ 161 w 249"/>
                  <a:gd name="T29" fmla="*/ 162 h 227"/>
                  <a:gd name="T30" fmla="*/ 151 w 249"/>
                  <a:gd name="T31" fmla="*/ 181 h 227"/>
                  <a:gd name="T32" fmla="*/ 154 w 249"/>
                  <a:gd name="T33" fmla="*/ 196 h 227"/>
                  <a:gd name="T34" fmla="*/ 142 w 249"/>
                  <a:gd name="T35" fmla="*/ 212 h 227"/>
                  <a:gd name="T36" fmla="*/ 145 w 249"/>
                  <a:gd name="T37" fmla="*/ 224 h 227"/>
                  <a:gd name="T38" fmla="*/ 123 w 249"/>
                  <a:gd name="T39" fmla="*/ 213 h 227"/>
                  <a:gd name="T40" fmla="*/ 114 w 249"/>
                  <a:gd name="T41" fmla="*/ 192 h 227"/>
                  <a:gd name="T42" fmla="*/ 98 w 249"/>
                  <a:gd name="T43" fmla="*/ 190 h 227"/>
                  <a:gd name="T44" fmla="*/ 81 w 249"/>
                  <a:gd name="T45" fmla="*/ 184 h 227"/>
                  <a:gd name="T46" fmla="*/ 69 w 249"/>
                  <a:gd name="T47" fmla="*/ 183 h 227"/>
                  <a:gd name="T48" fmla="*/ 55 w 249"/>
                  <a:gd name="T49" fmla="*/ 187 h 227"/>
                  <a:gd name="T50" fmla="*/ 46 w 249"/>
                  <a:gd name="T51" fmla="*/ 190 h 227"/>
                  <a:gd name="T52" fmla="*/ 31 w 249"/>
                  <a:gd name="T53" fmla="*/ 177 h 227"/>
                  <a:gd name="T54" fmla="*/ 6 w 249"/>
                  <a:gd name="T55" fmla="*/ 168 h 227"/>
                  <a:gd name="T56" fmla="*/ 3 w 249"/>
                  <a:gd name="T57" fmla="*/ 155 h 227"/>
                  <a:gd name="T58" fmla="*/ 13 w 249"/>
                  <a:gd name="T59" fmla="*/ 139 h 227"/>
                  <a:gd name="T60" fmla="*/ 29 w 249"/>
                  <a:gd name="T61" fmla="*/ 133 h 227"/>
                  <a:gd name="T62" fmla="*/ 47 w 249"/>
                  <a:gd name="T63" fmla="*/ 124 h 227"/>
                  <a:gd name="T64" fmla="*/ 73 w 249"/>
                  <a:gd name="T65" fmla="*/ 119 h 227"/>
                  <a:gd name="T66" fmla="*/ 82 w 249"/>
                  <a:gd name="T67" fmla="*/ 128 h 227"/>
                  <a:gd name="T68" fmla="*/ 90 w 249"/>
                  <a:gd name="T69" fmla="*/ 133 h 227"/>
                  <a:gd name="T70" fmla="*/ 99 w 249"/>
                  <a:gd name="T71" fmla="*/ 131 h 227"/>
                  <a:gd name="T72" fmla="*/ 116 w 249"/>
                  <a:gd name="T73" fmla="*/ 119 h 227"/>
                  <a:gd name="T74" fmla="*/ 114 w 249"/>
                  <a:gd name="T75" fmla="*/ 101 h 227"/>
                  <a:gd name="T76" fmla="*/ 119 w 249"/>
                  <a:gd name="T77" fmla="*/ 81 h 227"/>
                  <a:gd name="T78" fmla="*/ 131 w 249"/>
                  <a:gd name="T79" fmla="*/ 70 h 227"/>
                  <a:gd name="T80" fmla="*/ 119 w 249"/>
                  <a:gd name="T81" fmla="*/ 60 h 227"/>
                  <a:gd name="T82" fmla="*/ 111 w 249"/>
                  <a:gd name="T83" fmla="*/ 46 h 227"/>
                  <a:gd name="T84" fmla="*/ 102 w 249"/>
                  <a:gd name="T85" fmla="*/ 32 h 227"/>
                  <a:gd name="T86" fmla="*/ 113 w 249"/>
                  <a:gd name="T87" fmla="*/ 5 h 227"/>
                  <a:gd name="T88" fmla="*/ 128 w 249"/>
                  <a:gd name="T89" fmla="*/ 8 h 227"/>
                  <a:gd name="T90" fmla="*/ 135 w 249"/>
                  <a:gd name="T91" fmla="*/ 19 h 227"/>
                  <a:gd name="T92" fmla="*/ 146 w 249"/>
                  <a:gd name="T93" fmla="*/ 23 h 227"/>
                  <a:gd name="T94" fmla="*/ 163 w 249"/>
                  <a:gd name="T95" fmla="*/ 20 h 227"/>
                  <a:gd name="T96" fmla="*/ 187 w 249"/>
                  <a:gd name="T97" fmla="*/ 26 h 227"/>
                  <a:gd name="T98" fmla="*/ 210 w 249"/>
                  <a:gd name="T99" fmla="*/ 22 h 227"/>
                  <a:gd name="T100" fmla="*/ 220 w 249"/>
                  <a:gd name="T101" fmla="*/ 2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9" h="227">
                    <a:moveTo>
                      <a:pt x="220" y="26"/>
                    </a:moveTo>
                    <a:lnTo>
                      <a:pt x="222" y="34"/>
                    </a:lnTo>
                    <a:lnTo>
                      <a:pt x="225" y="31"/>
                    </a:lnTo>
                    <a:lnTo>
                      <a:pt x="231" y="32"/>
                    </a:lnTo>
                    <a:lnTo>
                      <a:pt x="228" y="41"/>
                    </a:lnTo>
                    <a:lnTo>
                      <a:pt x="236" y="51"/>
                    </a:lnTo>
                    <a:lnTo>
                      <a:pt x="245" y="48"/>
                    </a:lnTo>
                    <a:lnTo>
                      <a:pt x="236" y="57"/>
                    </a:lnTo>
                    <a:lnTo>
                      <a:pt x="234" y="61"/>
                    </a:lnTo>
                    <a:lnTo>
                      <a:pt x="230" y="64"/>
                    </a:lnTo>
                    <a:lnTo>
                      <a:pt x="237" y="69"/>
                    </a:lnTo>
                    <a:lnTo>
                      <a:pt x="240" y="72"/>
                    </a:lnTo>
                    <a:lnTo>
                      <a:pt x="245" y="73"/>
                    </a:lnTo>
                    <a:lnTo>
                      <a:pt x="249" y="79"/>
                    </a:lnTo>
                    <a:lnTo>
                      <a:pt x="239" y="86"/>
                    </a:lnTo>
                    <a:lnTo>
                      <a:pt x="237" y="92"/>
                    </a:lnTo>
                    <a:lnTo>
                      <a:pt x="230" y="92"/>
                    </a:lnTo>
                    <a:lnTo>
                      <a:pt x="236" y="99"/>
                    </a:lnTo>
                    <a:lnTo>
                      <a:pt x="234" y="101"/>
                    </a:lnTo>
                    <a:lnTo>
                      <a:pt x="220" y="101"/>
                    </a:lnTo>
                    <a:lnTo>
                      <a:pt x="213" y="108"/>
                    </a:lnTo>
                    <a:lnTo>
                      <a:pt x="219" y="122"/>
                    </a:lnTo>
                    <a:lnTo>
                      <a:pt x="223" y="128"/>
                    </a:lnTo>
                    <a:lnTo>
                      <a:pt x="216" y="139"/>
                    </a:lnTo>
                    <a:lnTo>
                      <a:pt x="225" y="145"/>
                    </a:lnTo>
                    <a:lnTo>
                      <a:pt x="225" y="149"/>
                    </a:lnTo>
                    <a:lnTo>
                      <a:pt x="222" y="149"/>
                    </a:lnTo>
                    <a:lnTo>
                      <a:pt x="222" y="157"/>
                    </a:lnTo>
                    <a:lnTo>
                      <a:pt x="211" y="166"/>
                    </a:lnTo>
                    <a:lnTo>
                      <a:pt x="199" y="165"/>
                    </a:lnTo>
                    <a:lnTo>
                      <a:pt x="201" y="163"/>
                    </a:lnTo>
                    <a:lnTo>
                      <a:pt x="196" y="157"/>
                    </a:lnTo>
                    <a:lnTo>
                      <a:pt x="199" y="151"/>
                    </a:lnTo>
                    <a:lnTo>
                      <a:pt x="192" y="145"/>
                    </a:lnTo>
                    <a:lnTo>
                      <a:pt x="187" y="154"/>
                    </a:lnTo>
                    <a:lnTo>
                      <a:pt x="186" y="152"/>
                    </a:lnTo>
                    <a:lnTo>
                      <a:pt x="187" y="143"/>
                    </a:lnTo>
                    <a:lnTo>
                      <a:pt x="186" y="137"/>
                    </a:lnTo>
                    <a:lnTo>
                      <a:pt x="179" y="140"/>
                    </a:lnTo>
                    <a:lnTo>
                      <a:pt x="172" y="140"/>
                    </a:lnTo>
                    <a:lnTo>
                      <a:pt x="166" y="140"/>
                    </a:lnTo>
                    <a:lnTo>
                      <a:pt x="166" y="142"/>
                    </a:lnTo>
                    <a:lnTo>
                      <a:pt x="166" y="154"/>
                    </a:lnTo>
                    <a:lnTo>
                      <a:pt x="167" y="157"/>
                    </a:lnTo>
                    <a:lnTo>
                      <a:pt x="161" y="162"/>
                    </a:lnTo>
                    <a:lnTo>
                      <a:pt x="161" y="160"/>
                    </a:lnTo>
                    <a:lnTo>
                      <a:pt x="152" y="177"/>
                    </a:lnTo>
                    <a:lnTo>
                      <a:pt x="151" y="181"/>
                    </a:lnTo>
                    <a:lnTo>
                      <a:pt x="157" y="186"/>
                    </a:lnTo>
                    <a:lnTo>
                      <a:pt x="152" y="189"/>
                    </a:lnTo>
                    <a:lnTo>
                      <a:pt x="154" y="196"/>
                    </a:lnTo>
                    <a:lnTo>
                      <a:pt x="148" y="200"/>
                    </a:lnTo>
                    <a:lnTo>
                      <a:pt x="143" y="206"/>
                    </a:lnTo>
                    <a:lnTo>
                      <a:pt x="142" y="212"/>
                    </a:lnTo>
                    <a:lnTo>
                      <a:pt x="148" y="222"/>
                    </a:lnTo>
                    <a:lnTo>
                      <a:pt x="146" y="227"/>
                    </a:lnTo>
                    <a:lnTo>
                      <a:pt x="145" y="224"/>
                    </a:lnTo>
                    <a:lnTo>
                      <a:pt x="135" y="216"/>
                    </a:lnTo>
                    <a:lnTo>
                      <a:pt x="126" y="219"/>
                    </a:lnTo>
                    <a:lnTo>
                      <a:pt x="123" y="213"/>
                    </a:lnTo>
                    <a:lnTo>
                      <a:pt x="126" y="206"/>
                    </a:lnTo>
                    <a:lnTo>
                      <a:pt x="120" y="209"/>
                    </a:lnTo>
                    <a:lnTo>
                      <a:pt x="114" y="192"/>
                    </a:lnTo>
                    <a:lnTo>
                      <a:pt x="110" y="195"/>
                    </a:lnTo>
                    <a:lnTo>
                      <a:pt x="107" y="187"/>
                    </a:lnTo>
                    <a:lnTo>
                      <a:pt x="98" y="190"/>
                    </a:lnTo>
                    <a:lnTo>
                      <a:pt x="99" y="184"/>
                    </a:lnTo>
                    <a:lnTo>
                      <a:pt x="98" y="178"/>
                    </a:lnTo>
                    <a:lnTo>
                      <a:pt x="81" y="184"/>
                    </a:lnTo>
                    <a:lnTo>
                      <a:pt x="76" y="184"/>
                    </a:lnTo>
                    <a:lnTo>
                      <a:pt x="73" y="187"/>
                    </a:lnTo>
                    <a:lnTo>
                      <a:pt x="69" y="183"/>
                    </a:lnTo>
                    <a:lnTo>
                      <a:pt x="63" y="184"/>
                    </a:lnTo>
                    <a:lnTo>
                      <a:pt x="60" y="189"/>
                    </a:lnTo>
                    <a:lnTo>
                      <a:pt x="55" y="187"/>
                    </a:lnTo>
                    <a:lnTo>
                      <a:pt x="55" y="187"/>
                    </a:lnTo>
                    <a:lnTo>
                      <a:pt x="49" y="189"/>
                    </a:lnTo>
                    <a:lnTo>
                      <a:pt x="46" y="190"/>
                    </a:lnTo>
                    <a:lnTo>
                      <a:pt x="38" y="187"/>
                    </a:lnTo>
                    <a:lnTo>
                      <a:pt x="29" y="183"/>
                    </a:lnTo>
                    <a:lnTo>
                      <a:pt x="31" y="177"/>
                    </a:lnTo>
                    <a:lnTo>
                      <a:pt x="28" y="175"/>
                    </a:lnTo>
                    <a:lnTo>
                      <a:pt x="13" y="174"/>
                    </a:lnTo>
                    <a:lnTo>
                      <a:pt x="6" y="168"/>
                    </a:lnTo>
                    <a:lnTo>
                      <a:pt x="0" y="168"/>
                    </a:lnTo>
                    <a:lnTo>
                      <a:pt x="0" y="165"/>
                    </a:lnTo>
                    <a:lnTo>
                      <a:pt x="3" y="155"/>
                    </a:lnTo>
                    <a:lnTo>
                      <a:pt x="6" y="157"/>
                    </a:lnTo>
                    <a:lnTo>
                      <a:pt x="11" y="151"/>
                    </a:lnTo>
                    <a:lnTo>
                      <a:pt x="13" y="139"/>
                    </a:lnTo>
                    <a:lnTo>
                      <a:pt x="17" y="139"/>
                    </a:lnTo>
                    <a:lnTo>
                      <a:pt x="23" y="139"/>
                    </a:lnTo>
                    <a:lnTo>
                      <a:pt x="29" y="133"/>
                    </a:lnTo>
                    <a:lnTo>
                      <a:pt x="38" y="124"/>
                    </a:lnTo>
                    <a:lnTo>
                      <a:pt x="43" y="121"/>
                    </a:lnTo>
                    <a:lnTo>
                      <a:pt x="47" y="124"/>
                    </a:lnTo>
                    <a:lnTo>
                      <a:pt x="58" y="136"/>
                    </a:lnTo>
                    <a:lnTo>
                      <a:pt x="60" y="125"/>
                    </a:lnTo>
                    <a:lnTo>
                      <a:pt x="73" y="119"/>
                    </a:lnTo>
                    <a:lnTo>
                      <a:pt x="76" y="121"/>
                    </a:lnTo>
                    <a:lnTo>
                      <a:pt x="78" y="121"/>
                    </a:lnTo>
                    <a:lnTo>
                      <a:pt x="82" y="128"/>
                    </a:lnTo>
                    <a:lnTo>
                      <a:pt x="82" y="133"/>
                    </a:lnTo>
                    <a:lnTo>
                      <a:pt x="87" y="131"/>
                    </a:lnTo>
                    <a:lnTo>
                      <a:pt x="90" y="133"/>
                    </a:lnTo>
                    <a:lnTo>
                      <a:pt x="87" y="140"/>
                    </a:lnTo>
                    <a:lnTo>
                      <a:pt x="90" y="143"/>
                    </a:lnTo>
                    <a:lnTo>
                      <a:pt x="99" y="131"/>
                    </a:lnTo>
                    <a:lnTo>
                      <a:pt x="108" y="130"/>
                    </a:lnTo>
                    <a:lnTo>
                      <a:pt x="116" y="124"/>
                    </a:lnTo>
                    <a:lnTo>
                      <a:pt x="116" y="119"/>
                    </a:lnTo>
                    <a:lnTo>
                      <a:pt x="119" y="111"/>
                    </a:lnTo>
                    <a:lnTo>
                      <a:pt x="119" y="108"/>
                    </a:lnTo>
                    <a:lnTo>
                      <a:pt x="114" y="101"/>
                    </a:lnTo>
                    <a:lnTo>
                      <a:pt x="116" y="98"/>
                    </a:lnTo>
                    <a:lnTo>
                      <a:pt x="125" y="90"/>
                    </a:lnTo>
                    <a:lnTo>
                      <a:pt x="119" y="81"/>
                    </a:lnTo>
                    <a:lnTo>
                      <a:pt x="128" y="79"/>
                    </a:lnTo>
                    <a:lnTo>
                      <a:pt x="131" y="76"/>
                    </a:lnTo>
                    <a:lnTo>
                      <a:pt x="131" y="70"/>
                    </a:lnTo>
                    <a:lnTo>
                      <a:pt x="134" y="67"/>
                    </a:lnTo>
                    <a:lnTo>
                      <a:pt x="132" y="63"/>
                    </a:lnTo>
                    <a:lnTo>
                      <a:pt x="119" y="60"/>
                    </a:lnTo>
                    <a:lnTo>
                      <a:pt x="117" y="55"/>
                    </a:lnTo>
                    <a:lnTo>
                      <a:pt x="119" y="51"/>
                    </a:lnTo>
                    <a:lnTo>
                      <a:pt x="111" y="46"/>
                    </a:lnTo>
                    <a:lnTo>
                      <a:pt x="111" y="43"/>
                    </a:lnTo>
                    <a:lnTo>
                      <a:pt x="104" y="40"/>
                    </a:lnTo>
                    <a:lnTo>
                      <a:pt x="102" y="32"/>
                    </a:lnTo>
                    <a:lnTo>
                      <a:pt x="107" y="23"/>
                    </a:lnTo>
                    <a:lnTo>
                      <a:pt x="113" y="13"/>
                    </a:lnTo>
                    <a:lnTo>
                      <a:pt x="113" y="5"/>
                    </a:lnTo>
                    <a:lnTo>
                      <a:pt x="116" y="0"/>
                    </a:lnTo>
                    <a:lnTo>
                      <a:pt x="126" y="5"/>
                    </a:lnTo>
                    <a:lnTo>
                      <a:pt x="128" y="8"/>
                    </a:lnTo>
                    <a:lnTo>
                      <a:pt x="135" y="11"/>
                    </a:lnTo>
                    <a:lnTo>
                      <a:pt x="134" y="16"/>
                    </a:lnTo>
                    <a:lnTo>
                      <a:pt x="135" y="19"/>
                    </a:lnTo>
                    <a:lnTo>
                      <a:pt x="143" y="20"/>
                    </a:lnTo>
                    <a:lnTo>
                      <a:pt x="151" y="17"/>
                    </a:lnTo>
                    <a:lnTo>
                      <a:pt x="146" y="23"/>
                    </a:lnTo>
                    <a:lnTo>
                      <a:pt x="152" y="26"/>
                    </a:lnTo>
                    <a:lnTo>
                      <a:pt x="155" y="20"/>
                    </a:lnTo>
                    <a:lnTo>
                      <a:pt x="163" y="20"/>
                    </a:lnTo>
                    <a:lnTo>
                      <a:pt x="173" y="28"/>
                    </a:lnTo>
                    <a:lnTo>
                      <a:pt x="179" y="29"/>
                    </a:lnTo>
                    <a:lnTo>
                      <a:pt x="187" y="26"/>
                    </a:lnTo>
                    <a:lnTo>
                      <a:pt x="202" y="31"/>
                    </a:lnTo>
                    <a:lnTo>
                      <a:pt x="204" y="29"/>
                    </a:lnTo>
                    <a:lnTo>
                      <a:pt x="210" y="22"/>
                    </a:lnTo>
                    <a:lnTo>
                      <a:pt x="216" y="17"/>
                    </a:lnTo>
                    <a:lnTo>
                      <a:pt x="225" y="22"/>
                    </a:lnTo>
                    <a:lnTo>
                      <a:pt x="22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3" name="Freeform 4531">
                <a:extLst>
                  <a:ext uri="{FF2B5EF4-FFF2-40B4-BE49-F238E27FC236}">
                    <a16:creationId xmlns:a16="http://schemas.microsoft.com/office/drawing/2014/main" id="{28CAF71E-6826-3FE6-ACD2-82A94C372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818"/>
                <a:ext cx="90" cy="96"/>
              </a:xfrm>
              <a:custGeom>
                <a:avLst/>
                <a:gdLst>
                  <a:gd name="T0" fmla="*/ 64 w 181"/>
                  <a:gd name="T1" fmla="*/ 21 h 191"/>
                  <a:gd name="T2" fmla="*/ 46 w 181"/>
                  <a:gd name="T3" fmla="*/ 33 h 191"/>
                  <a:gd name="T4" fmla="*/ 41 w 181"/>
                  <a:gd name="T5" fmla="*/ 20 h 191"/>
                  <a:gd name="T6" fmla="*/ 34 w 181"/>
                  <a:gd name="T7" fmla="*/ 12 h 191"/>
                  <a:gd name="T8" fmla="*/ 20 w 181"/>
                  <a:gd name="T9" fmla="*/ 20 h 191"/>
                  <a:gd name="T10" fmla="*/ 8 w 181"/>
                  <a:gd name="T11" fmla="*/ 23 h 191"/>
                  <a:gd name="T12" fmla="*/ 0 w 181"/>
                  <a:gd name="T13" fmla="*/ 32 h 191"/>
                  <a:gd name="T14" fmla="*/ 8 w 181"/>
                  <a:gd name="T15" fmla="*/ 36 h 191"/>
                  <a:gd name="T16" fmla="*/ 14 w 181"/>
                  <a:gd name="T17" fmla="*/ 50 h 191"/>
                  <a:gd name="T18" fmla="*/ 19 w 181"/>
                  <a:gd name="T19" fmla="*/ 61 h 191"/>
                  <a:gd name="T20" fmla="*/ 22 w 181"/>
                  <a:gd name="T21" fmla="*/ 68 h 191"/>
                  <a:gd name="T22" fmla="*/ 41 w 181"/>
                  <a:gd name="T23" fmla="*/ 73 h 191"/>
                  <a:gd name="T24" fmla="*/ 50 w 181"/>
                  <a:gd name="T25" fmla="*/ 76 h 191"/>
                  <a:gd name="T26" fmla="*/ 38 w 181"/>
                  <a:gd name="T27" fmla="*/ 85 h 191"/>
                  <a:gd name="T28" fmla="*/ 41 w 181"/>
                  <a:gd name="T29" fmla="*/ 93 h 191"/>
                  <a:gd name="T30" fmla="*/ 58 w 181"/>
                  <a:gd name="T31" fmla="*/ 85 h 191"/>
                  <a:gd name="T32" fmla="*/ 61 w 181"/>
                  <a:gd name="T33" fmla="*/ 82 h 191"/>
                  <a:gd name="T34" fmla="*/ 70 w 181"/>
                  <a:gd name="T35" fmla="*/ 89 h 191"/>
                  <a:gd name="T36" fmla="*/ 78 w 181"/>
                  <a:gd name="T37" fmla="*/ 89 h 191"/>
                  <a:gd name="T38" fmla="*/ 78 w 181"/>
                  <a:gd name="T39" fmla="*/ 96 h 191"/>
                  <a:gd name="T40" fmla="*/ 76 w 181"/>
                  <a:gd name="T41" fmla="*/ 115 h 191"/>
                  <a:gd name="T42" fmla="*/ 72 w 181"/>
                  <a:gd name="T43" fmla="*/ 132 h 191"/>
                  <a:gd name="T44" fmla="*/ 84 w 181"/>
                  <a:gd name="T45" fmla="*/ 141 h 191"/>
                  <a:gd name="T46" fmla="*/ 94 w 181"/>
                  <a:gd name="T47" fmla="*/ 147 h 191"/>
                  <a:gd name="T48" fmla="*/ 84 w 181"/>
                  <a:gd name="T49" fmla="*/ 162 h 191"/>
                  <a:gd name="T50" fmla="*/ 90 w 181"/>
                  <a:gd name="T51" fmla="*/ 169 h 191"/>
                  <a:gd name="T52" fmla="*/ 105 w 181"/>
                  <a:gd name="T53" fmla="*/ 184 h 191"/>
                  <a:gd name="T54" fmla="*/ 120 w 181"/>
                  <a:gd name="T55" fmla="*/ 167 h 191"/>
                  <a:gd name="T56" fmla="*/ 125 w 181"/>
                  <a:gd name="T57" fmla="*/ 169 h 191"/>
                  <a:gd name="T58" fmla="*/ 129 w 181"/>
                  <a:gd name="T59" fmla="*/ 181 h 191"/>
                  <a:gd name="T60" fmla="*/ 137 w 181"/>
                  <a:gd name="T61" fmla="*/ 181 h 191"/>
                  <a:gd name="T62" fmla="*/ 137 w 181"/>
                  <a:gd name="T63" fmla="*/ 191 h 191"/>
                  <a:gd name="T64" fmla="*/ 155 w 181"/>
                  <a:gd name="T65" fmla="*/ 178 h 191"/>
                  <a:gd name="T66" fmla="*/ 163 w 181"/>
                  <a:gd name="T67" fmla="*/ 167 h 191"/>
                  <a:gd name="T68" fmla="*/ 166 w 181"/>
                  <a:gd name="T69" fmla="*/ 156 h 191"/>
                  <a:gd name="T70" fmla="*/ 163 w 181"/>
                  <a:gd name="T71" fmla="*/ 146 h 191"/>
                  <a:gd name="T72" fmla="*/ 166 w 181"/>
                  <a:gd name="T73" fmla="*/ 129 h 191"/>
                  <a:gd name="T74" fmla="*/ 178 w 181"/>
                  <a:gd name="T75" fmla="*/ 124 h 191"/>
                  <a:gd name="T76" fmla="*/ 181 w 181"/>
                  <a:gd name="T77" fmla="*/ 115 h 191"/>
                  <a:gd name="T78" fmla="*/ 166 w 181"/>
                  <a:gd name="T79" fmla="*/ 108 h 191"/>
                  <a:gd name="T80" fmla="*/ 166 w 181"/>
                  <a:gd name="T81" fmla="*/ 99 h 191"/>
                  <a:gd name="T82" fmla="*/ 158 w 181"/>
                  <a:gd name="T83" fmla="*/ 91 h 191"/>
                  <a:gd name="T84" fmla="*/ 149 w 181"/>
                  <a:gd name="T85" fmla="*/ 80 h 191"/>
                  <a:gd name="T86" fmla="*/ 160 w 181"/>
                  <a:gd name="T87" fmla="*/ 61 h 191"/>
                  <a:gd name="T88" fmla="*/ 163 w 181"/>
                  <a:gd name="T89" fmla="*/ 48 h 191"/>
                  <a:gd name="T90" fmla="*/ 166 w 181"/>
                  <a:gd name="T91" fmla="*/ 42 h 191"/>
                  <a:gd name="T92" fmla="*/ 170 w 181"/>
                  <a:gd name="T93" fmla="*/ 32 h 191"/>
                  <a:gd name="T94" fmla="*/ 179 w 181"/>
                  <a:gd name="T95" fmla="*/ 18 h 191"/>
                  <a:gd name="T96" fmla="*/ 176 w 181"/>
                  <a:gd name="T97" fmla="*/ 7 h 191"/>
                  <a:gd name="T98" fmla="*/ 167 w 181"/>
                  <a:gd name="T99" fmla="*/ 6 h 191"/>
                  <a:gd name="T100" fmla="*/ 160 w 181"/>
                  <a:gd name="T101" fmla="*/ 7 h 191"/>
                  <a:gd name="T102" fmla="*/ 138 w 181"/>
                  <a:gd name="T103" fmla="*/ 23 h 191"/>
                  <a:gd name="T104" fmla="*/ 126 w 181"/>
                  <a:gd name="T105" fmla="*/ 13 h 191"/>
                  <a:gd name="T106" fmla="*/ 111 w 181"/>
                  <a:gd name="T107" fmla="*/ 10 h 191"/>
                  <a:gd name="T108" fmla="*/ 101 w 181"/>
                  <a:gd name="T109" fmla="*/ 4 h 191"/>
                  <a:gd name="T110" fmla="*/ 90 w 181"/>
                  <a:gd name="T111" fmla="*/ 13 h 191"/>
                  <a:gd name="T112" fmla="*/ 87 w 181"/>
                  <a:gd name="T113" fmla="*/ 23 h 191"/>
                  <a:gd name="T114" fmla="*/ 78 w 181"/>
                  <a:gd name="T115" fmla="*/ 17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1" h="191">
                    <a:moveTo>
                      <a:pt x="78" y="17"/>
                    </a:moveTo>
                    <a:lnTo>
                      <a:pt x="64" y="21"/>
                    </a:lnTo>
                    <a:lnTo>
                      <a:pt x="60" y="30"/>
                    </a:lnTo>
                    <a:lnTo>
                      <a:pt x="46" y="33"/>
                    </a:lnTo>
                    <a:lnTo>
                      <a:pt x="44" y="30"/>
                    </a:lnTo>
                    <a:lnTo>
                      <a:pt x="41" y="20"/>
                    </a:lnTo>
                    <a:lnTo>
                      <a:pt x="38" y="13"/>
                    </a:lnTo>
                    <a:lnTo>
                      <a:pt x="34" y="12"/>
                    </a:lnTo>
                    <a:lnTo>
                      <a:pt x="32" y="13"/>
                    </a:lnTo>
                    <a:lnTo>
                      <a:pt x="20" y="20"/>
                    </a:lnTo>
                    <a:lnTo>
                      <a:pt x="19" y="26"/>
                    </a:lnTo>
                    <a:lnTo>
                      <a:pt x="8" y="23"/>
                    </a:lnTo>
                    <a:lnTo>
                      <a:pt x="3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8" y="36"/>
                    </a:lnTo>
                    <a:lnTo>
                      <a:pt x="14" y="41"/>
                    </a:lnTo>
                    <a:lnTo>
                      <a:pt x="14" y="50"/>
                    </a:lnTo>
                    <a:lnTo>
                      <a:pt x="12" y="62"/>
                    </a:lnTo>
                    <a:lnTo>
                      <a:pt x="19" y="61"/>
                    </a:lnTo>
                    <a:lnTo>
                      <a:pt x="22" y="58"/>
                    </a:lnTo>
                    <a:lnTo>
                      <a:pt x="22" y="68"/>
                    </a:lnTo>
                    <a:lnTo>
                      <a:pt x="31" y="76"/>
                    </a:lnTo>
                    <a:lnTo>
                      <a:pt x="41" y="73"/>
                    </a:lnTo>
                    <a:lnTo>
                      <a:pt x="50" y="73"/>
                    </a:lnTo>
                    <a:lnTo>
                      <a:pt x="50" y="76"/>
                    </a:lnTo>
                    <a:lnTo>
                      <a:pt x="41" y="82"/>
                    </a:lnTo>
                    <a:lnTo>
                      <a:pt x="38" y="85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7" y="94"/>
                    </a:lnTo>
                    <a:lnTo>
                      <a:pt x="58" y="85"/>
                    </a:lnTo>
                    <a:lnTo>
                      <a:pt x="60" y="80"/>
                    </a:lnTo>
                    <a:lnTo>
                      <a:pt x="61" y="82"/>
                    </a:lnTo>
                    <a:lnTo>
                      <a:pt x="66" y="89"/>
                    </a:lnTo>
                    <a:lnTo>
                      <a:pt x="70" y="89"/>
                    </a:lnTo>
                    <a:lnTo>
                      <a:pt x="75" y="94"/>
                    </a:lnTo>
                    <a:lnTo>
                      <a:pt x="78" y="89"/>
                    </a:lnTo>
                    <a:lnTo>
                      <a:pt x="81" y="96"/>
                    </a:lnTo>
                    <a:lnTo>
                      <a:pt x="78" y="96"/>
                    </a:lnTo>
                    <a:lnTo>
                      <a:pt x="73" y="111"/>
                    </a:lnTo>
                    <a:lnTo>
                      <a:pt x="76" y="115"/>
                    </a:lnTo>
                    <a:lnTo>
                      <a:pt x="72" y="126"/>
                    </a:lnTo>
                    <a:lnTo>
                      <a:pt x="72" y="132"/>
                    </a:lnTo>
                    <a:lnTo>
                      <a:pt x="78" y="141"/>
                    </a:lnTo>
                    <a:lnTo>
                      <a:pt x="84" y="141"/>
                    </a:lnTo>
                    <a:lnTo>
                      <a:pt x="91" y="146"/>
                    </a:lnTo>
                    <a:lnTo>
                      <a:pt x="94" y="147"/>
                    </a:lnTo>
                    <a:lnTo>
                      <a:pt x="93" y="158"/>
                    </a:lnTo>
                    <a:lnTo>
                      <a:pt x="84" y="162"/>
                    </a:lnTo>
                    <a:lnTo>
                      <a:pt x="85" y="172"/>
                    </a:lnTo>
                    <a:lnTo>
                      <a:pt x="90" y="169"/>
                    </a:lnTo>
                    <a:lnTo>
                      <a:pt x="94" y="172"/>
                    </a:lnTo>
                    <a:lnTo>
                      <a:pt x="105" y="184"/>
                    </a:lnTo>
                    <a:lnTo>
                      <a:pt x="107" y="173"/>
                    </a:lnTo>
                    <a:lnTo>
                      <a:pt x="120" y="167"/>
                    </a:lnTo>
                    <a:lnTo>
                      <a:pt x="123" y="169"/>
                    </a:lnTo>
                    <a:lnTo>
                      <a:pt x="125" y="169"/>
                    </a:lnTo>
                    <a:lnTo>
                      <a:pt x="129" y="176"/>
                    </a:lnTo>
                    <a:lnTo>
                      <a:pt x="129" y="181"/>
                    </a:lnTo>
                    <a:lnTo>
                      <a:pt x="134" y="179"/>
                    </a:lnTo>
                    <a:lnTo>
                      <a:pt x="137" y="181"/>
                    </a:lnTo>
                    <a:lnTo>
                      <a:pt x="134" y="188"/>
                    </a:lnTo>
                    <a:lnTo>
                      <a:pt x="137" y="191"/>
                    </a:lnTo>
                    <a:lnTo>
                      <a:pt x="146" y="179"/>
                    </a:lnTo>
                    <a:lnTo>
                      <a:pt x="155" y="178"/>
                    </a:lnTo>
                    <a:lnTo>
                      <a:pt x="163" y="172"/>
                    </a:lnTo>
                    <a:lnTo>
                      <a:pt x="163" y="167"/>
                    </a:lnTo>
                    <a:lnTo>
                      <a:pt x="166" y="159"/>
                    </a:lnTo>
                    <a:lnTo>
                      <a:pt x="166" y="156"/>
                    </a:lnTo>
                    <a:lnTo>
                      <a:pt x="161" y="149"/>
                    </a:lnTo>
                    <a:lnTo>
                      <a:pt x="163" y="146"/>
                    </a:lnTo>
                    <a:lnTo>
                      <a:pt x="172" y="138"/>
                    </a:lnTo>
                    <a:lnTo>
                      <a:pt x="166" y="129"/>
                    </a:lnTo>
                    <a:lnTo>
                      <a:pt x="175" y="127"/>
                    </a:lnTo>
                    <a:lnTo>
                      <a:pt x="178" y="124"/>
                    </a:lnTo>
                    <a:lnTo>
                      <a:pt x="178" y="118"/>
                    </a:lnTo>
                    <a:lnTo>
                      <a:pt x="181" y="115"/>
                    </a:lnTo>
                    <a:lnTo>
                      <a:pt x="179" y="111"/>
                    </a:lnTo>
                    <a:lnTo>
                      <a:pt x="166" y="108"/>
                    </a:lnTo>
                    <a:lnTo>
                      <a:pt x="164" y="103"/>
                    </a:lnTo>
                    <a:lnTo>
                      <a:pt x="166" y="99"/>
                    </a:lnTo>
                    <a:lnTo>
                      <a:pt x="158" y="94"/>
                    </a:lnTo>
                    <a:lnTo>
                      <a:pt x="158" y="91"/>
                    </a:lnTo>
                    <a:lnTo>
                      <a:pt x="151" y="88"/>
                    </a:lnTo>
                    <a:lnTo>
                      <a:pt x="149" y="80"/>
                    </a:lnTo>
                    <a:lnTo>
                      <a:pt x="154" y="71"/>
                    </a:lnTo>
                    <a:lnTo>
                      <a:pt x="160" y="61"/>
                    </a:lnTo>
                    <a:lnTo>
                      <a:pt x="160" y="53"/>
                    </a:lnTo>
                    <a:lnTo>
                      <a:pt x="163" y="48"/>
                    </a:lnTo>
                    <a:lnTo>
                      <a:pt x="166" y="48"/>
                    </a:lnTo>
                    <a:lnTo>
                      <a:pt x="166" y="42"/>
                    </a:lnTo>
                    <a:lnTo>
                      <a:pt x="170" y="35"/>
                    </a:lnTo>
                    <a:lnTo>
                      <a:pt x="170" y="32"/>
                    </a:lnTo>
                    <a:lnTo>
                      <a:pt x="178" y="23"/>
                    </a:lnTo>
                    <a:lnTo>
                      <a:pt x="179" y="18"/>
                    </a:lnTo>
                    <a:lnTo>
                      <a:pt x="173" y="17"/>
                    </a:lnTo>
                    <a:lnTo>
                      <a:pt x="176" y="7"/>
                    </a:lnTo>
                    <a:lnTo>
                      <a:pt x="170" y="4"/>
                    </a:lnTo>
                    <a:lnTo>
                      <a:pt x="167" y="6"/>
                    </a:lnTo>
                    <a:lnTo>
                      <a:pt x="163" y="0"/>
                    </a:lnTo>
                    <a:lnTo>
                      <a:pt x="160" y="7"/>
                    </a:lnTo>
                    <a:lnTo>
                      <a:pt x="151" y="17"/>
                    </a:lnTo>
                    <a:lnTo>
                      <a:pt x="138" y="23"/>
                    </a:lnTo>
                    <a:lnTo>
                      <a:pt x="134" y="21"/>
                    </a:lnTo>
                    <a:lnTo>
                      <a:pt x="126" y="13"/>
                    </a:lnTo>
                    <a:lnTo>
                      <a:pt x="113" y="17"/>
                    </a:lnTo>
                    <a:lnTo>
                      <a:pt x="111" y="10"/>
                    </a:lnTo>
                    <a:lnTo>
                      <a:pt x="111" y="3"/>
                    </a:lnTo>
                    <a:lnTo>
                      <a:pt x="101" y="4"/>
                    </a:lnTo>
                    <a:lnTo>
                      <a:pt x="93" y="9"/>
                    </a:lnTo>
                    <a:lnTo>
                      <a:pt x="90" y="13"/>
                    </a:lnTo>
                    <a:lnTo>
                      <a:pt x="93" y="20"/>
                    </a:lnTo>
                    <a:lnTo>
                      <a:pt x="87" y="23"/>
                    </a:lnTo>
                    <a:lnTo>
                      <a:pt x="82" y="23"/>
                    </a:lnTo>
                    <a:lnTo>
                      <a:pt x="78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4" name="Freeform 4532">
                <a:extLst>
                  <a:ext uri="{FF2B5EF4-FFF2-40B4-BE49-F238E27FC236}">
                    <a16:creationId xmlns:a16="http://schemas.microsoft.com/office/drawing/2014/main" id="{7EC3CB51-B15B-6FE8-D1EA-A7EDEE5B1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818"/>
                <a:ext cx="90" cy="96"/>
              </a:xfrm>
              <a:custGeom>
                <a:avLst/>
                <a:gdLst>
                  <a:gd name="T0" fmla="*/ 82 w 181"/>
                  <a:gd name="T1" fmla="*/ 23 h 191"/>
                  <a:gd name="T2" fmla="*/ 93 w 181"/>
                  <a:gd name="T3" fmla="*/ 20 h 191"/>
                  <a:gd name="T4" fmla="*/ 93 w 181"/>
                  <a:gd name="T5" fmla="*/ 9 h 191"/>
                  <a:gd name="T6" fmla="*/ 111 w 181"/>
                  <a:gd name="T7" fmla="*/ 3 h 191"/>
                  <a:gd name="T8" fmla="*/ 113 w 181"/>
                  <a:gd name="T9" fmla="*/ 17 h 191"/>
                  <a:gd name="T10" fmla="*/ 134 w 181"/>
                  <a:gd name="T11" fmla="*/ 21 h 191"/>
                  <a:gd name="T12" fmla="*/ 151 w 181"/>
                  <a:gd name="T13" fmla="*/ 17 h 191"/>
                  <a:gd name="T14" fmla="*/ 163 w 181"/>
                  <a:gd name="T15" fmla="*/ 0 h 191"/>
                  <a:gd name="T16" fmla="*/ 170 w 181"/>
                  <a:gd name="T17" fmla="*/ 4 h 191"/>
                  <a:gd name="T18" fmla="*/ 173 w 181"/>
                  <a:gd name="T19" fmla="*/ 17 h 191"/>
                  <a:gd name="T20" fmla="*/ 178 w 181"/>
                  <a:gd name="T21" fmla="*/ 23 h 191"/>
                  <a:gd name="T22" fmla="*/ 170 w 181"/>
                  <a:gd name="T23" fmla="*/ 35 h 191"/>
                  <a:gd name="T24" fmla="*/ 166 w 181"/>
                  <a:gd name="T25" fmla="*/ 48 h 191"/>
                  <a:gd name="T26" fmla="*/ 160 w 181"/>
                  <a:gd name="T27" fmla="*/ 53 h 191"/>
                  <a:gd name="T28" fmla="*/ 154 w 181"/>
                  <a:gd name="T29" fmla="*/ 71 h 191"/>
                  <a:gd name="T30" fmla="*/ 151 w 181"/>
                  <a:gd name="T31" fmla="*/ 88 h 191"/>
                  <a:gd name="T32" fmla="*/ 158 w 181"/>
                  <a:gd name="T33" fmla="*/ 94 h 191"/>
                  <a:gd name="T34" fmla="*/ 164 w 181"/>
                  <a:gd name="T35" fmla="*/ 103 h 191"/>
                  <a:gd name="T36" fmla="*/ 179 w 181"/>
                  <a:gd name="T37" fmla="*/ 111 h 191"/>
                  <a:gd name="T38" fmla="*/ 178 w 181"/>
                  <a:gd name="T39" fmla="*/ 118 h 191"/>
                  <a:gd name="T40" fmla="*/ 175 w 181"/>
                  <a:gd name="T41" fmla="*/ 127 h 191"/>
                  <a:gd name="T42" fmla="*/ 172 w 181"/>
                  <a:gd name="T43" fmla="*/ 138 h 191"/>
                  <a:gd name="T44" fmla="*/ 161 w 181"/>
                  <a:gd name="T45" fmla="*/ 149 h 191"/>
                  <a:gd name="T46" fmla="*/ 166 w 181"/>
                  <a:gd name="T47" fmla="*/ 159 h 191"/>
                  <a:gd name="T48" fmla="*/ 163 w 181"/>
                  <a:gd name="T49" fmla="*/ 172 h 191"/>
                  <a:gd name="T50" fmla="*/ 146 w 181"/>
                  <a:gd name="T51" fmla="*/ 179 h 191"/>
                  <a:gd name="T52" fmla="*/ 134 w 181"/>
                  <a:gd name="T53" fmla="*/ 188 h 191"/>
                  <a:gd name="T54" fmla="*/ 134 w 181"/>
                  <a:gd name="T55" fmla="*/ 179 h 191"/>
                  <a:gd name="T56" fmla="*/ 129 w 181"/>
                  <a:gd name="T57" fmla="*/ 176 h 191"/>
                  <a:gd name="T58" fmla="*/ 123 w 181"/>
                  <a:gd name="T59" fmla="*/ 169 h 191"/>
                  <a:gd name="T60" fmla="*/ 107 w 181"/>
                  <a:gd name="T61" fmla="*/ 173 h 191"/>
                  <a:gd name="T62" fmla="*/ 94 w 181"/>
                  <a:gd name="T63" fmla="*/ 172 h 191"/>
                  <a:gd name="T64" fmla="*/ 85 w 181"/>
                  <a:gd name="T65" fmla="*/ 172 h 191"/>
                  <a:gd name="T66" fmla="*/ 93 w 181"/>
                  <a:gd name="T67" fmla="*/ 158 h 191"/>
                  <a:gd name="T68" fmla="*/ 91 w 181"/>
                  <a:gd name="T69" fmla="*/ 146 h 191"/>
                  <a:gd name="T70" fmla="*/ 78 w 181"/>
                  <a:gd name="T71" fmla="*/ 141 h 191"/>
                  <a:gd name="T72" fmla="*/ 72 w 181"/>
                  <a:gd name="T73" fmla="*/ 126 h 191"/>
                  <a:gd name="T74" fmla="*/ 73 w 181"/>
                  <a:gd name="T75" fmla="*/ 111 h 191"/>
                  <a:gd name="T76" fmla="*/ 81 w 181"/>
                  <a:gd name="T77" fmla="*/ 96 h 191"/>
                  <a:gd name="T78" fmla="*/ 75 w 181"/>
                  <a:gd name="T79" fmla="*/ 94 h 191"/>
                  <a:gd name="T80" fmla="*/ 66 w 181"/>
                  <a:gd name="T81" fmla="*/ 89 h 191"/>
                  <a:gd name="T82" fmla="*/ 60 w 181"/>
                  <a:gd name="T83" fmla="*/ 80 h 191"/>
                  <a:gd name="T84" fmla="*/ 47 w 181"/>
                  <a:gd name="T85" fmla="*/ 94 h 191"/>
                  <a:gd name="T86" fmla="*/ 40 w 181"/>
                  <a:gd name="T87" fmla="*/ 93 h 191"/>
                  <a:gd name="T88" fmla="*/ 41 w 181"/>
                  <a:gd name="T89" fmla="*/ 82 h 191"/>
                  <a:gd name="T90" fmla="*/ 50 w 181"/>
                  <a:gd name="T91" fmla="*/ 73 h 191"/>
                  <a:gd name="T92" fmla="*/ 31 w 181"/>
                  <a:gd name="T93" fmla="*/ 76 h 191"/>
                  <a:gd name="T94" fmla="*/ 22 w 181"/>
                  <a:gd name="T95" fmla="*/ 58 h 191"/>
                  <a:gd name="T96" fmla="*/ 12 w 181"/>
                  <a:gd name="T97" fmla="*/ 62 h 191"/>
                  <a:gd name="T98" fmla="*/ 14 w 181"/>
                  <a:gd name="T99" fmla="*/ 41 h 191"/>
                  <a:gd name="T100" fmla="*/ 0 w 181"/>
                  <a:gd name="T101" fmla="*/ 38 h 191"/>
                  <a:gd name="T102" fmla="*/ 3 w 181"/>
                  <a:gd name="T103" fmla="*/ 26 h 191"/>
                  <a:gd name="T104" fmla="*/ 19 w 181"/>
                  <a:gd name="T105" fmla="*/ 26 h 191"/>
                  <a:gd name="T106" fmla="*/ 32 w 181"/>
                  <a:gd name="T107" fmla="*/ 13 h 191"/>
                  <a:gd name="T108" fmla="*/ 38 w 181"/>
                  <a:gd name="T109" fmla="*/ 13 h 191"/>
                  <a:gd name="T110" fmla="*/ 44 w 181"/>
                  <a:gd name="T111" fmla="*/ 30 h 191"/>
                  <a:gd name="T112" fmla="*/ 60 w 181"/>
                  <a:gd name="T113" fmla="*/ 30 h 191"/>
                  <a:gd name="T114" fmla="*/ 78 w 181"/>
                  <a:gd name="T115" fmla="*/ 17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1" h="191">
                    <a:moveTo>
                      <a:pt x="78" y="17"/>
                    </a:moveTo>
                    <a:lnTo>
                      <a:pt x="82" y="23"/>
                    </a:lnTo>
                    <a:lnTo>
                      <a:pt x="87" y="23"/>
                    </a:lnTo>
                    <a:lnTo>
                      <a:pt x="93" y="20"/>
                    </a:lnTo>
                    <a:lnTo>
                      <a:pt x="90" y="13"/>
                    </a:lnTo>
                    <a:lnTo>
                      <a:pt x="93" y="9"/>
                    </a:lnTo>
                    <a:lnTo>
                      <a:pt x="101" y="4"/>
                    </a:lnTo>
                    <a:lnTo>
                      <a:pt x="111" y="3"/>
                    </a:lnTo>
                    <a:lnTo>
                      <a:pt x="111" y="10"/>
                    </a:lnTo>
                    <a:lnTo>
                      <a:pt x="113" y="17"/>
                    </a:lnTo>
                    <a:lnTo>
                      <a:pt x="126" y="13"/>
                    </a:lnTo>
                    <a:lnTo>
                      <a:pt x="134" y="21"/>
                    </a:lnTo>
                    <a:lnTo>
                      <a:pt x="138" y="23"/>
                    </a:lnTo>
                    <a:lnTo>
                      <a:pt x="151" y="17"/>
                    </a:lnTo>
                    <a:lnTo>
                      <a:pt x="160" y="7"/>
                    </a:lnTo>
                    <a:lnTo>
                      <a:pt x="163" y="0"/>
                    </a:lnTo>
                    <a:lnTo>
                      <a:pt x="167" y="6"/>
                    </a:lnTo>
                    <a:lnTo>
                      <a:pt x="170" y="4"/>
                    </a:lnTo>
                    <a:lnTo>
                      <a:pt x="176" y="7"/>
                    </a:lnTo>
                    <a:lnTo>
                      <a:pt x="173" y="17"/>
                    </a:lnTo>
                    <a:lnTo>
                      <a:pt x="179" y="18"/>
                    </a:lnTo>
                    <a:lnTo>
                      <a:pt x="178" y="23"/>
                    </a:lnTo>
                    <a:lnTo>
                      <a:pt x="170" y="32"/>
                    </a:lnTo>
                    <a:lnTo>
                      <a:pt x="170" y="35"/>
                    </a:lnTo>
                    <a:lnTo>
                      <a:pt x="166" y="42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0" y="53"/>
                    </a:lnTo>
                    <a:lnTo>
                      <a:pt x="160" y="61"/>
                    </a:lnTo>
                    <a:lnTo>
                      <a:pt x="154" y="71"/>
                    </a:lnTo>
                    <a:lnTo>
                      <a:pt x="149" y="80"/>
                    </a:lnTo>
                    <a:lnTo>
                      <a:pt x="151" y="88"/>
                    </a:lnTo>
                    <a:lnTo>
                      <a:pt x="158" y="91"/>
                    </a:lnTo>
                    <a:lnTo>
                      <a:pt x="158" y="94"/>
                    </a:lnTo>
                    <a:lnTo>
                      <a:pt x="166" y="99"/>
                    </a:lnTo>
                    <a:lnTo>
                      <a:pt x="164" y="103"/>
                    </a:lnTo>
                    <a:lnTo>
                      <a:pt x="166" y="108"/>
                    </a:lnTo>
                    <a:lnTo>
                      <a:pt x="179" y="111"/>
                    </a:lnTo>
                    <a:lnTo>
                      <a:pt x="181" y="115"/>
                    </a:lnTo>
                    <a:lnTo>
                      <a:pt x="178" y="118"/>
                    </a:lnTo>
                    <a:lnTo>
                      <a:pt x="178" y="124"/>
                    </a:lnTo>
                    <a:lnTo>
                      <a:pt x="175" y="127"/>
                    </a:lnTo>
                    <a:lnTo>
                      <a:pt x="166" y="129"/>
                    </a:lnTo>
                    <a:lnTo>
                      <a:pt x="172" y="138"/>
                    </a:lnTo>
                    <a:lnTo>
                      <a:pt x="163" y="146"/>
                    </a:lnTo>
                    <a:lnTo>
                      <a:pt x="161" y="149"/>
                    </a:lnTo>
                    <a:lnTo>
                      <a:pt x="166" y="156"/>
                    </a:lnTo>
                    <a:lnTo>
                      <a:pt x="166" y="159"/>
                    </a:lnTo>
                    <a:lnTo>
                      <a:pt x="163" y="167"/>
                    </a:lnTo>
                    <a:lnTo>
                      <a:pt x="163" y="172"/>
                    </a:lnTo>
                    <a:lnTo>
                      <a:pt x="155" y="178"/>
                    </a:lnTo>
                    <a:lnTo>
                      <a:pt x="146" y="179"/>
                    </a:lnTo>
                    <a:lnTo>
                      <a:pt x="137" y="191"/>
                    </a:lnTo>
                    <a:lnTo>
                      <a:pt x="134" y="188"/>
                    </a:lnTo>
                    <a:lnTo>
                      <a:pt x="137" y="181"/>
                    </a:lnTo>
                    <a:lnTo>
                      <a:pt x="134" y="179"/>
                    </a:lnTo>
                    <a:lnTo>
                      <a:pt x="129" y="181"/>
                    </a:lnTo>
                    <a:lnTo>
                      <a:pt x="129" y="176"/>
                    </a:lnTo>
                    <a:lnTo>
                      <a:pt x="125" y="169"/>
                    </a:lnTo>
                    <a:lnTo>
                      <a:pt x="123" y="169"/>
                    </a:lnTo>
                    <a:lnTo>
                      <a:pt x="120" y="167"/>
                    </a:lnTo>
                    <a:lnTo>
                      <a:pt x="107" y="173"/>
                    </a:lnTo>
                    <a:lnTo>
                      <a:pt x="105" y="184"/>
                    </a:lnTo>
                    <a:lnTo>
                      <a:pt x="94" y="172"/>
                    </a:lnTo>
                    <a:lnTo>
                      <a:pt x="90" y="169"/>
                    </a:lnTo>
                    <a:lnTo>
                      <a:pt x="85" y="172"/>
                    </a:lnTo>
                    <a:lnTo>
                      <a:pt x="84" y="162"/>
                    </a:lnTo>
                    <a:lnTo>
                      <a:pt x="93" y="158"/>
                    </a:lnTo>
                    <a:lnTo>
                      <a:pt x="94" y="147"/>
                    </a:lnTo>
                    <a:lnTo>
                      <a:pt x="91" y="146"/>
                    </a:lnTo>
                    <a:lnTo>
                      <a:pt x="84" y="141"/>
                    </a:lnTo>
                    <a:lnTo>
                      <a:pt x="78" y="141"/>
                    </a:lnTo>
                    <a:lnTo>
                      <a:pt x="72" y="132"/>
                    </a:lnTo>
                    <a:lnTo>
                      <a:pt x="72" y="126"/>
                    </a:lnTo>
                    <a:lnTo>
                      <a:pt x="76" y="115"/>
                    </a:lnTo>
                    <a:lnTo>
                      <a:pt x="73" y="111"/>
                    </a:lnTo>
                    <a:lnTo>
                      <a:pt x="78" y="96"/>
                    </a:lnTo>
                    <a:lnTo>
                      <a:pt x="81" y="96"/>
                    </a:lnTo>
                    <a:lnTo>
                      <a:pt x="78" y="89"/>
                    </a:lnTo>
                    <a:lnTo>
                      <a:pt x="75" y="94"/>
                    </a:lnTo>
                    <a:lnTo>
                      <a:pt x="70" y="89"/>
                    </a:lnTo>
                    <a:lnTo>
                      <a:pt x="66" y="89"/>
                    </a:lnTo>
                    <a:lnTo>
                      <a:pt x="61" y="82"/>
                    </a:lnTo>
                    <a:lnTo>
                      <a:pt x="60" y="80"/>
                    </a:lnTo>
                    <a:lnTo>
                      <a:pt x="58" y="85"/>
                    </a:lnTo>
                    <a:lnTo>
                      <a:pt x="47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38" y="85"/>
                    </a:lnTo>
                    <a:lnTo>
                      <a:pt x="41" y="82"/>
                    </a:lnTo>
                    <a:lnTo>
                      <a:pt x="50" y="76"/>
                    </a:lnTo>
                    <a:lnTo>
                      <a:pt x="50" y="73"/>
                    </a:lnTo>
                    <a:lnTo>
                      <a:pt x="41" y="73"/>
                    </a:lnTo>
                    <a:lnTo>
                      <a:pt x="31" y="76"/>
                    </a:lnTo>
                    <a:lnTo>
                      <a:pt x="22" y="68"/>
                    </a:lnTo>
                    <a:lnTo>
                      <a:pt x="22" y="58"/>
                    </a:lnTo>
                    <a:lnTo>
                      <a:pt x="19" y="61"/>
                    </a:lnTo>
                    <a:lnTo>
                      <a:pt x="12" y="62"/>
                    </a:lnTo>
                    <a:lnTo>
                      <a:pt x="14" y="50"/>
                    </a:lnTo>
                    <a:lnTo>
                      <a:pt x="14" y="41"/>
                    </a:lnTo>
                    <a:lnTo>
                      <a:pt x="8" y="36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3" y="26"/>
                    </a:lnTo>
                    <a:lnTo>
                      <a:pt x="8" y="23"/>
                    </a:lnTo>
                    <a:lnTo>
                      <a:pt x="19" y="26"/>
                    </a:lnTo>
                    <a:lnTo>
                      <a:pt x="20" y="20"/>
                    </a:lnTo>
                    <a:lnTo>
                      <a:pt x="32" y="13"/>
                    </a:lnTo>
                    <a:lnTo>
                      <a:pt x="34" y="12"/>
                    </a:lnTo>
                    <a:lnTo>
                      <a:pt x="38" y="13"/>
                    </a:lnTo>
                    <a:lnTo>
                      <a:pt x="41" y="20"/>
                    </a:lnTo>
                    <a:lnTo>
                      <a:pt x="44" y="30"/>
                    </a:lnTo>
                    <a:lnTo>
                      <a:pt x="46" y="33"/>
                    </a:lnTo>
                    <a:lnTo>
                      <a:pt x="60" y="30"/>
                    </a:lnTo>
                    <a:lnTo>
                      <a:pt x="64" y="21"/>
                    </a:lnTo>
                    <a:lnTo>
                      <a:pt x="78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5" name="Freeform 4533">
                <a:extLst>
                  <a:ext uri="{FF2B5EF4-FFF2-40B4-BE49-F238E27FC236}">
                    <a16:creationId xmlns:a16="http://schemas.microsoft.com/office/drawing/2014/main" id="{27583A01-6F2D-B9B7-C755-693A6E8B6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818"/>
                <a:ext cx="90" cy="96"/>
              </a:xfrm>
              <a:custGeom>
                <a:avLst/>
                <a:gdLst>
                  <a:gd name="T0" fmla="*/ 82 w 181"/>
                  <a:gd name="T1" fmla="*/ 23 h 191"/>
                  <a:gd name="T2" fmla="*/ 93 w 181"/>
                  <a:gd name="T3" fmla="*/ 20 h 191"/>
                  <a:gd name="T4" fmla="*/ 93 w 181"/>
                  <a:gd name="T5" fmla="*/ 9 h 191"/>
                  <a:gd name="T6" fmla="*/ 111 w 181"/>
                  <a:gd name="T7" fmla="*/ 3 h 191"/>
                  <a:gd name="T8" fmla="*/ 113 w 181"/>
                  <a:gd name="T9" fmla="*/ 17 h 191"/>
                  <a:gd name="T10" fmla="*/ 134 w 181"/>
                  <a:gd name="T11" fmla="*/ 21 h 191"/>
                  <a:gd name="T12" fmla="*/ 151 w 181"/>
                  <a:gd name="T13" fmla="*/ 17 h 191"/>
                  <a:gd name="T14" fmla="*/ 163 w 181"/>
                  <a:gd name="T15" fmla="*/ 0 h 191"/>
                  <a:gd name="T16" fmla="*/ 170 w 181"/>
                  <a:gd name="T17" fmla="*/ 4 h 191"/>
                  <a:gd name="T18" fmla="*/ 173 w 181"/>
                  <a:gd name="T19" fmla="*/ 17 h 191"/>
                  <a:gd name="T20" fmla="*/ 178 w 181"/>
                  <a:gd name="T21" fmla="*/ 23 h 191"/>
                  <a:gd name="T22" fmla="*/ 170 w 181"/>
                  <a:gd name="T23" fmla="*/ 35 h 191"/>
                  <a:gd name="T24" fmla="*/ 166 w 181"/>
                  <a:gd name="T25" fmla="*/ 48 h 191"/>
                  <a:gd name="T26" fmla="*/ 160 w 181"/>
                  <a:gd name="T27" fmla="*/ 53 h 191"/>
                  <a:gd name="T28" fmla="*/ 154 w 181"/>
                  <a:gd name="T29" fmla="*/ 71 h 191"/>
                  <a:gd name="T30" fmla="*/ 151 w 181"/>
                  <a:gd name="T31" fmla="*/ 88 h 191"/>
                  <a:gd name="T32" fmla="*/ 158 w 181"/>
                  <a:gd name="T33" fmla="*/ 94 h 191"/>
                  <a:gd name="T34" fmla="*/ 164 w 181"/>
                  <a:gd name="T35" fmla="*/ 103 h 191"/>
                  <a:gd name="T36" fmla="*/ 179 w 181"/>
                  <a:gd name="T37" fmla="*/ 111 h 191"/>
                  <a:gd name="T38" fmla="*/ 178 w 181"/>
                  <a:gd name="T39" fmla="*/ 118 h 191"/>
                  <a:gd name="T40" fmla="*/ 175 w 181"/>
                  <a:gd name="T41" fmla="*/ 127 h 191"/>
                  <a:gd name="T42" fmla="*/ 172 w 181"/>
                  <a:gd name="T43" fmla="*/ 138 h 191"/>
                  <a:gd name="T44" fmla="*/ 161 w 181"/>
                  <a:gd name="T45" fmla="*/ 149 h 191"/>
                  <a:gd name="T46" fmla="*/ 166 w 181"/>
                  <a:gd name="T47" fmla="*/ 159 h 191"/>
                  <a:gd name="T48" fmla="*/ 163 w 181"/>
                  <a:gd name="T49" fmla="*/ 172 h 191"/>
                  <a:gd name="T50" fmla="*/ 146 w 181"/>
                  <a:gd name="T51" fmla="*/ 179 h 191"/>
                  <a:gd name="T52" fmla="*/ 134 w 181"/>
                  <a:gd name="T53" fmla="*/ 188 h 191"/>
                  <a:gd name="T54" fmla="*/ 134 w 181"/>
                  <a:gd name="T55" fmla="*/ 179 h 191"/>
                  <a:gd name="T56" fmla="*/ 129 w 181"/>
                  <a:gd name="T57" fmla="*/ 176 h 191"/>
                  <a:gd name="T58" fmla="*/ 123 w 181"/>
                  <a:gd name="T59" fmla="*/ 169 h 191"/>
                  <a:gd name="T60" fmla="*/ 107 w 181"/>
                  <a:gd name="T61" fmla="*/ 173 h 191"/>
                  <a:gd name="T62" fmla="*/ 94 w 181"/>
                  <a:gd name="T63" fmla="*/ 172 h 191"/>
                  <a:gd name="T64" fmla="*/ 85 w 181"/>
                  <a:gd name="T65" fmla="*/ 172 h 191"/>
                  <a:gd name="T66" fmla="*/ 93 w 181"/>
                  <a:gd name="T67" fmla="*/ 158 h 191"/>
                  <a:gd name="T68" fmla="*/ 91 w 181"/>
                  <a:gd name="T69" fmla="*/ 146 h 191"/>
                  <a:gd name="T70" fmla="*/ 78 w 181"/>
                  <a:gd name="T71" fmla="*/ 141 h 191"/>
                  <a:gd name="T72" fmla="*/ 72 w 181"/>
                  <a:gd name="T73" fmla="*/ 126 h 191"/>
                  <a:gd name="T74" fmla="*/ 73 w 181"/>
                  <a:gd name="T75" fmla="*/ 111 h 191"/>
                  <a:gd name="T76" fmla="*/ 81 w 181"/>
                  <a:gd name="T77" fmla="*/ 96 h 191"/>
                  <a:gd name="T78" fmla="*/ 75 w 181"/>
                  <a:gd name="T79" fmla="*/ 94 h 191"/>
                  <a:gd name="T80" fmla="*/ 66 w 181"/>
                  <a:gd name="T81" fmla="*/ 89 h 191"/>
                  <a:gd name="T82" fmla="*/ 60 w 181"/>
                  <a:gd name="T83" fmla="*/ 80 h 191"/>
                  <a:gd name="T84" fmla="*/ 47 w 181"/>
                  <a:gd name="T85" fmla="*/ 94 h 191"/>
                  <a:gd name="T86" fmla="*/ 40 w 181"/>
                  <a:gd name="T87" fmla="*/ 93 h 191"/>
                  <a:gd name="T88" fmla="*/ 41 w 181"/>
                  <a:gd name="T89" fmla="*/ 82 h 191"/>
                  <a:gd name="T90" fmla="*/ 50 w 181"/>
                  <a:gd name="T91" fmla="*/ 73 h 191"/>
                  <a:gd name="T92" fmla="*/ 31 w 181"/>
                  <a:gd name="T93" fmla="*/ 76 h 191"/>
                  <a:gd name="T94" fmla="*/ 22 w 181"/>
                  <a:gd name="T95" fmla="*/ 58 h 191"/>
                  <a:gd name="T96" fmla="*/ 12 w 181"/>
                  <a:gd name="T97" fmla="*/ 62 h 191"/>
                  <a:gd name="T98" fmla="*/ 14 w 181"/>
                  <a:gd name="T99" fmla="*/ 41 h 191"/>
                  <a:gd name="T100" fmla="*/ 0 w 181"/>
                  <a:gd name="T101" fmla="*/ 38 h 191"/>
                  <a:gd name="T102" fmla="*/ 3 w 181"/>
                  <a:gd name="T103" fmla="*/ 26 h 191"/>
                  <a:gd name="T104" fmla="*/ 19 w 181"/>
                  <a:gd name="T105" fmla="*/ 26 h 191"/>
                  <a:gd name="T106" fmla="*/ 32 w 181"/>
                  <a:gd name="T107" fmla="*/ 13 h 191"/>
                  <a:gd name="T108" fmla="*/ 38 w 181"/>
                  <a:gd name="T109" fmla="*/ 13 h 191"/>
                  <a:gd name="T110" fmla="*/ 44 w 181"/>
                  <a:gd name="T111" fmla="*/ 30 h 191"/>
                  <a:gd name="T112" fmla="*/ 60 w 181"/>
                  <a:gd name="T113" fmla="*/ 30 h 191"/>
                  <a:gd name="T114" fmla="*/ 78 w 181"/>
                  <a:gd name="T115" fmla="*/ 17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1" h="191">
                    <a:moveTo>
                      <a:pt x="78" y="17"/>
                    </a:moveTo>
                    <a:lnTo>
                      <a:pt x="82" y="23"/>
                    </a:lnTo>
                    <a:lnTo>
                      <a:pt x="87" y="23"/>
                    </a:lnTo>
                    <a:lnTo>
                      <a:pt x="93" y="20"/>
                    </a:lnTo>
                    <a:lnTo>
                      <a:pt x="90" y="13"/>
                    </a:lnTo>
                    <a:lnTo>
                      <a:pt x="93" y="9"/>
                    </a:lnTo>
                    <a:lnTo>
                      <a:pt x="101" y="4"/>
                    </a:lnTo>
                    <a:lnTo>
                      <a:pt x="111" y="3"/>
                    </a:lnTo>
                    <a:lnTo>
                      <a:pt x="111" y="10"/>
                    </a:lnTo>
                    <a:lnTo>
                      <a:pt x="113" y="17"/>
                    </a:lnTo>
                    <a:lnTo>
                      <a:pt x="126" y="13"/>
                    </a:lnTo>
                    <a:lnTo>
                      <a:pt x="134" y="21"/>
                    </a:lnTo>
                    <a:lnTo>
                      <a:pt x="138" y="23"/>
                    </a:lnTo>
                    <a:lnTo>
                      <a:pt x="151" y="17"/>
                    </a:lnTo>
                    <a:lnTo>
                      <a:pt x="160" y="7"/>
                    </a:lnTo>
                    <a:lnTo>
                      <a:pt x="163" y="0"/>
                    </a:lnTo>
                    <a:lnTo>
                      <a:pt x="167" y="6"/>
                    </a:lnTo>
                    <a:lnTo>
                      <a:pt x="170" y="4"/>
                    </a:lnTo>
                    <a:lnTo>
                      <a:pt x="176" y="7"/>
                    </a:lnTo>
                    <a:lnTo>
                      <a:pt x="173" y="17"/>
                    </a:lnTo>
                    <a:lnTo>
                      <a:pt x="179" y="18"/>
                    </a:lnTo>
                    <a:lnTo>
                      <a:pt x="178" y="23"/>
                    </a:lnTo>
                    <a:lnTo>
                      <a:pt x="170" y="32"/>
                    </a:lnTo>
                    <a:lnTo>
                      <a:pt x="170" y="35"/>
                    </a:lnTo>
                    <a:lnTo>
                      <a:pt x="166" y="42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0" y="53"/>
                    </a:lnTo>
                    <a:lnTo>
                      <a:pt x="160" y="61"/>
                    </a:lnTo>
                    <a:lnTo>
                      <a:pt x="154" y="71"/>
                    </a:lnTo>
                    <a:lnTo>
                      <a:pt x="149" y="80"/>
                    </a:lnTo>
                    <a:lnTo>
                      <a:pt x="151" y="88"/>
                    </a:lnTo>
                    <a:lnTo>
                      <a:pt x="158" y="91"/>
                    </a:lnTo>
                    <a:lnTo>
                      <a:pt x="158" y="94"/>
                    </a:lnTo>
                    <a:lnTo>
                      <a:pt x="166" y="99"/>
                    </a:lnTo>
                    <a:lnTo>
                      <a:pt x="164" y="103"/>
                    </a:lnTo>
                    <a:lnTo>
                      <a:pt x="166" y="108"/>
                    </a:lnTo>
                    <a:lnTo>
                      <a:pt x="179" y="111"/>
                    </a:lnTo>
                    <a:lnTo>
                      <a:pt x="181" y="115"/>
                    </a:lnTo>
                    <a:lnTo>
                      <a:pt x="178" y="118"/>
                    </a:lnTo>
                    <a:lnTo>
                      <a:pt x="178" y="124"/>
                    </a:lnTo>
                    <a:lnTo>
                      <a:pt x="175" y="127"/>
                    </a:lnTo>
                    <a:lnTo>
                      <a:pt x="166" y="129"/>
                    </a:lnTo>
                    <a:lnTo>
                      <a:pt x="172" y="138"/>
                    </a:lnTo>
                    <a:lnTo>
                      <a:pt x="163" y="146"/>
                    </a:lnTo>
                    <a:lnTo>
                      <a:pt x="161" y="149"/>
                    </a:lnTo>
                    <a:lnTo>
                      <a:pt x="166" y="156"/>
                    </a:lnTo>
                    <a:lnTo>
                      <a:pt x="166" y="159"/>
                    </a:lnTo>
                    <a:lnTo>
                      <a:pt x="163" y="167"/>
                    </a:lnTo>
                    <a:lnTo>
                      <a:pt x="163" y="172"/>
                    </a:lnTo>
                    <a:lnTo>
                      <a:pt x="155" y="178"/>
                    </a:lnTo>
                    <a:lnTo>
                      <a:pt x="146" y="179"/>
                    </a:lnTo>
                    <a:lnTo>
                      <a:pt x="137" y="191"/>
                    </a:lnTo>
                    <a:lnTo>
                      <a:pt x="134" y="188"/>
                    </a:lnTo>
                    <a:lnTo>
                      <a:pt x="137" y="181"/>
                    </a:lnTo>
                    <a:lnTo>
                      <a:pt x="134" y="179"/>
                    </a:lnTo>
                    <a:lnTo>
                      <a:pt x="129" y="181"/>
                    </a:lnTo>
                    <a:lnTo>
                      <a:pt x="129" y="176"/>
                    </a:lnTo>
                    <a:lnTo>
                      <a:pt x="125" y="169"/>
                    </a:lnTo>
                    <a:lnTo>
                      <a:pt x="123" y="169"/>
                    </a:lnTo>
                    <a:lnTo>
                      <a:pt x="120" y="167"/>
                    </a:lnTo>
                    <a:lnTo>
                      <a:pt x="107" y="173"/>
                    </a:lnTo>
                    <a:lnTo>
                      <a:pt x="105" y="184"/>
                    </a:lnTo>
                    <a:lnTo>
                      <a:pt x="94" y="172"/>
                    </a:lnTo>
                    <a:lnTo>
                      <a:pt x="90" y="169"/>
                    </a:lnTo>
                    <a:lnTo>
                      <a:pt x="85" y="172"/>
                    </a:lnTo>
                    <a:lnTo>
                      <a:pt x="84" y="162"/>
                    </a:lnTo>
                    <a:lnTo>
                      <a:pt x="93" y="158"/>
                    </a:lnTo>
                    <a:lnTo>
                      <a:pt x="94" y="147"/>
                    </a:lnTo>
                    <a:lnTo>
                      <a:pt x="91" y="146"/>
                    </a:lnTo>
                    <a:lnTo>
                      <a:pt x="84" y="141"/>
                    </a:lnTo>
                    <a:lnTo>
                      <a:pt x="78" y="141"/>
                    </a:lnTo>
                    <a:lnTo>
                      <a:pt x="72" y="132"/>
                    </a:lnTo>
                    <a:lnTo>
                      <a:pt x="72" y="126"/>
                    </a:lnTo>
                    <a:lnTo>
                      <a:pt x="76" y="115"/>
                    </a:lnTo>
                    <a:lnTo>
                      <a:pt x="73" y="111"/>
                    </a:lnTo>
                    <a:lnTo>
                      <a:pt x="78" y="96"/>
                    </a:lnTo>
                    <a:lnTo>
                      <a:pt x="81" y="96"/>
                    </a:lnTo>
                    <a:lnTo>
                      <a:pt x="78" y="89"/>
                    </a:lnTo>
                    <a:lnTo>
                      <a:pt x="75" y="94"/>
                    </a:lnTo>
                    <a:lnTo>
                      <a:pt x="70" y="89"/>
                    </a:lnTo>
                    <a:lnTo>
                      <a:pt x="66" y="89"/>
                    </a:lnTo>
                    <a:lnTo>
                      <a:pt x="61" y="82"/>
                    </a:lnTo>
                    <a:lnTo>
                      <a:pt x="60" y="80"/>
                    </a:lnTo>
                    <a:lnTo>
                      <a:pt x="58" y="85"/>
                    </a:lnTo>
                    <a:lnTo>
                      <a:pt x="47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38" y="85"/>
                    </a:lnTo>
                    <a:lnTo>
                      <a:pt x="41" y="82"/>
                    </a:lnTo>
                    <a:lnTo>
                      <a:pt x="50" y="76"/>
                    </a:lnTo>
                    <a:lnTo>
                      <a:pt x="50" y="73"/>
                    </a:lnTo>
                    <a:lnTo>
                      <a:pt x="41" y="73"/>
                    </a:lnTo>
                    <a:lnTo>
                      <a:pt x="31" y="76"/>
                    </a:lnTo>
                    <a:lnTo>
                      <a:pt x="22" y="68"/>
                    </a:lnTo>
                    <a:lnTo>
                      <a:pt x="22" y="58"/>
                    </a:lnTo>
                    <a:lnTo>
                      <a:pt x="19" y="61"/>
                    </a:lnTo>
                    <a:lnTo>
                      <a:pt x="12" y="62"/>
                    </a:lnTo>
                    <a:lnTo>
                      <a:pt x="14" y="50"/>
                    </a:lnTo>
                    <a:lnTo>
                      <a:pt x="14" y="41"/>
                    </a:lnTo>
                    <a:lnTo>
                      <a:pt x="8" y="36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3" y="26"/>
                    </a:lnTo>
                    <a:lnTo>
                      <a:pt x="8" y="23"/>
                    </a:lnTo>
                    <a:lnTo>
                      <a:pt x="19" y="26"/>
                    </a:lnTo>
                    <a:lnTo>
                      <a:pt x="20" y="20"/>
                    </a:lnTo>
                    <a:lnTo>
                      <a:pt x="32" y="13"/>
                    </a:lnTo>
                    <a:lnTo>
                      <a:pt x="34" y="12"/>
                    </a:lnTo>
                    <a:lnTo>
                      <a:pt x="38" y="13"/>
                    </a:lnTo>
                    <a:lnTo>
                      <a:pt x="41" y="20"/>
                    </a:lnTo>
                    <a:lnTo>
                      <a:pt x="44" y="30"/>
                    </a:lnTo>
                    <a:lnTo>
                      <a:pt x="46" y="33"/>
                    </a:lnTo>
                    <a:lnTo>
                      <a:pt x="60" y="30"/>
                    </a:lnTo>
                    <a:lnTo>
                      <a:pt x="64" y="21"/>
                    </a:lnTo>
                    <a:lnTo>
                      <a:pt x="78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6" name="Freeform 4534">
                <a:extLst>
                  <a:ext uri="{FF2B5EF4-FFF2-40B4-BE49-F238E27FC236}">
                    <a16:creationId xmlns:a16="http://schemas.microsoft.com/office/drawing/2014/main" id="{0671C110-3509-38EC-8179-66822CF2C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857"/>
                <a:ext cx="25" cy="38"/>
              </a:xfrm>
              <a:custGeom>
                <a:avLst/>
                <a:gdLst>
                  <a:gd name="T0" fmla="*/ 50 w 50"/>
                  <a:gd name="T1" fmla="*/ 3 h 76"/>
                  <a:gd name="T2" fmla="*/ 42 w 50"/>
                  <a:gd name="T3" fmla="*/ 0 h 76"/>
                  <a:gd name="T4" fmla="*/ 30 w 50"/>
                  <a:gd name="T5" fmla="*/ 2 h 76"/>
                  <a:gd name="T6" fmla="*/ 24 w 50"/>
                  <a:gd name="T7" fmla="*/ 11 h 76"/>
                  <a:gd name="T8" fmla="*/ 18 w 50"/>
                  <a:gd name="T9" fmla="*/ 16 h 76"/>
                  <a:gd name="T10" fmla="*/ 12 w 50"/>
                  <a:gd name="T11" fmla="*/ 9 h 76"/>
                  <a:gd name="T12" fmla="*/ 0 w 50"/>
                  <a:gd name="T13" fmla="*/ 11 h 76"/>
                  <a:gd name="T14" fmla="*/ 4 w 50"/>
                  <a:gd name="T15" fmla="*/ 17 h 76"/>
                  <a:gd name="T16" fmla="*/ 6 w 50"/>
                  <a:gd name="T17" fmla="*/ 25 h 76"/>
                  <a:gd name="T18" fmla="*/ 12 w 50"/>
                  <a:gd name="T19" fmla="*/ 31 h 76"/>
                  <a:gd name="T20" fmla="*/ 10 w 50"/>
                  <a:gd name="T21" fmla="*/ 35 h 76"/>
                  <a:gd name="T22" fmla="*/ 18 w 50"/>
                  <a:gd name="T23" fmla="*/ 47 h 76"/>
                  <a:gd name="T24" fmla="*/ 13 w 50"/>
                  <a:gd name="T25" fmla="*/ 47 h 76"/>
                  <a:gd name="T26" fmla="*/ 12 w 50"/>
                  <a:gd name="T27" fmla="*/ 52 h 76"/>
                  <a:gd name="T28" fmla="*/ 6 w 50"/>
                  <a:gd name="T29" fmla="*/ 63 h 76"/>
                  <a:gd name="T30" fmla="*/ 12 w 50"/>
                  <a:gd name="T31" fmla="*/ 76 h 76"/>
                  <a:gd name="T32" fmla="*/ 15 w 50"/>
                  <a:gd name="T33" fmla="*/ 75 h 76"/>
                  <a:gd name="T34" fmla="*/ 24 w 50"/>
                  <a:gd name="T35" fmla="*/ 76 h 76"/>
                  <a:gd name="T36" fmla="*/ 32 w 50"/>
                  <a:gd name="T37" fmla="*/ 64 h 76"/>
                  <a:gd name="T38" fmla="*/ 27 w 50"/>
                  <a:gd name="T39" fmla="*/ 55 h 76"/>
                  <a:gd name="T40" fmla="*/ 27 w 50"/>
                  <a:gd name="T41" fmla="*/ 46 h 76"/>
                  <a:gd name="T42" fmla="*/ 24 w 50"/>
                  <a:gd name="T43" fmla="*/ 43 h 76"/>
                  <a:gd name="T44" fmla="*/ 27 w 50"/>
                  <a:gd name="T45" fmla="*/ 37 h 76"/>
                  <a:gd name="T46" fmla="*/ 33 w 50"/>
                  <a:gd name="T47" fmla="*/ 32 h 76"/>
                  <a:gd name="T48" fmla="*/ 30 w 50"/>
                  <a:gd name="T49" fmla="*/ 28 h 76"/>
                  <a:gd name="T50" fmla="*/ 41 w 50"/>
                  <a:gd name="T51" fmla="*/ 19 h 76"/>
                  <a:gd name="T52" fmla="*/ 41 w 50"/>
                  <a:gd name="T53" fmla="*/ 14 h 76"/>
                  <a:gd name="T54" fmla="*/ 45 w 50"/>
                  <a:gd name="T55" fmla="*/ 6 h 76"/>
                  <a:gd name="T56" fmla="*/ 48 w 50"/>
                  <a:gd name="T57" fmla="*/ 5 h 76"/>
                  <a:gd name="T58" fmla="*/ 50 w 50"/>
                  <a:gd name="T59" fmla="*/ 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0" h="76">
                    <a:moveTo>
                      <a:pt x="50" y="3"/>
                    </a:moveTo>
                    <a:lnTo>
                      <a:pt x="42" y="0"/>
                    </a:lnTo>
                    <a:lnTo>
                      <a:pt x="30" y="2"/>
                    </a:lnTo>
                    <a:lnTo>
                      <a:pt x="24" y="11"/>
                    </a:lnTo>
                    <a:lnTo>
                      <a:pt x="18" y="16"/>
                    </a:lnTo>
                    <a:lnTo>
                      <a:pt x="12" y="9"/>
                    </a:lnTo>
                    <a:lnTo>
                      <a:pt x="0" y="11"/>
                    </a:lnTo>
                    <a:lnTo>
                      <a:pt x="4" y="17"/>
                    </a:lnTo>
                    <a:lnTo>
                      <a:pt x="6" y="25"/>
                    </a:lnTo>
                    <a:lnTo>
                      <a:pt x="12" y="31"/>
                    </a:lnTo>
                    <a:lnTo>
                      <a:pt x="10" y="35"/>
                    </a:lnTo>
                    <a:lnTo>
                      <a:pt x="18" y="47"/>
                    </a:lnTo>
                    <a:lnTo>
                      <a:pt x="13" y="47"/>
                    </a:lnTo>
                    <a:lnTo>
                      <a:pt x="12" y="52"/>
                    </a:lnTo>
                    <a:lnTo>
                      <a:pt x="6" y="63"/>
                    </a:lnTo>
                    <a:lnTo>
                      <a:pt x="12" y="76"/>
                    </a:lnTo>
                    <a:lnTo>
                      <a:pt x="15" y="75"/>
                    </a:lnTo>
                    <a:lnTo>
                      <a:pt x="24" y="76"/>
                    </a:lnTo>
                    <a:lnTo>
                      <a:pt x="32" y="64"/>
                    </a:lnTo>
                    <a:lnTo>
                      <a:pt x="27" y="55"/>
                    </a:lnTo>
                    <a:lnTo>
                      <a:pt x="27" y="46"/>
                    </a:lnTo>
                    <a:lnTo>
                      <a:pt x="24" y="43"/>
                    </a:lnTo>
                    <a:lnTo>
                      <a:pt x="27" y="37"/>
                    </a:lnTo>
                    <a:lnTo>
                      <a:pt x="33" y="32"/>
                    </a:lnTo>
                    <a:lnTo>
                      <a:pt x="30" y="28"/>
                    </a:lnTo>
                    <a:lnTo>
                      <a:pt x="41" y="19"/>
                    </a:lnTo>
                    <a:lnTo>
                      <a:pt x="41" y="14"/>
                    </a:lnTo>
                    <a:lnTo>
                      <a:pt x="45" y="6"/>
                    </a:lnTo>
                    <a:lnTo>
                      <a:pt x="48" y="5"/>
                    </a:lnTo>
                    <a:lnTo>
                      <a:pt x="5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7" name="Freeform 4535">
                <a:extLst>
                  <a:ext uri="{FF2B5EF4-FFF2-40B4-BE49-F238E27FC236}">
                    <a16:creationId xmlns:a16="http://schemas.microsoft.com/office/drawing/2014/main" id="{DA5D639B-BB20-C42D-7C71-7D4F27480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857"/>
                <a:ext cx="25" cy="38"/>
              </a:xfrm>
              <a:custGeom>
                <a:avLst/>
                <a:gdLst>
                  <a:gd name="T0" fmla="*/ 50 w 50"/>
                  <a:gd name="T1" fmla="*/ 3 h 76"/>
                  <a:gd name="T2" fmla="*/ 48 w 50"/>
                  <a:gd name="T3" fmla="*/ 5 h 76"/>
                  <a:gd name="T4" fmla="*/ 45 w 50"/>
                  <a:gd name="T5" fmla="*/ 6 h 76"/>
                  <a:gd name="T6" fmla="*/ 41 w 50"/>
                  <a:gd name="T7" fmla="*/ 14 h 76"/>
                  <a:gd name="T8" fmla="*/ 41 w 50"/>
                  <a:gd name="T9" fmla="*/ 19 h 76"/>
                  <a:gd name="T10" fmla="*/ 30 w 50"/>
                  <a:gd name="T11" fmla="*/ 28 h 76"/>
                  <a:gd name="T12" fmla="*/ 33 w 50"/>
                  <a:gd name="T13" fmla="*/ 32 h 76"/>
                  <a:gd name="T14" fmla="*/ 27 w 50"/>
                  <a:gd name="T15" fmla="*/ 37 h 76"/>
                  <a:gd name="T16" fmla="*/ 24 w 50"/>
                  <a:gd name="T17" fmla="*/ 43 h 76"/>
                  <a:gd name="T18" fmla="*/ 27 w 50"/>
                  <a:gd name="T19" fmla="*/ 46 h 76"/>
                  <a:gd name="T20" fmla="*/ 27 w 50"/>
                  <a:gd name="T21" fmla="*/ 55 h 76"/>
                  <a:gd name="T22" fmla="*/ 32 w 50"/>
                  <a:gd name="T23" fmla="*/ 64 h 76"/>
                  <a:gd name="T24" fmla="*/ 24 w 50"/>
                  <a:gd name="T25" fmla="*/ 76 h 76"/>
                  <a:gd name="T26" fmla="*/ 15 w 50"/>
                  <a:gd name="T27" fmla="*/ 75 h 76"/>
                  <a:gd name="T28" fmla="*/ 12 w 50"/>
                  <a:gd name="T29" fmla="*/ 76 h 76"/>
                  <a:gd name="T30" fmla="*/ 6 w 50"/>
                  <a:gd name="T31" fmla="*/ 63 h 76"/>
                  <a:gd name="T32" fmla="*/ 12 w 50"/>
                  <a:gd name="T33" fmla="*/ 52 h 76"/>
                  <a:gd name="T34" fmla="*/ 13 w 50"/>
                  <a:gd name="T35" fmla="*/ 47 h 76"/>
                  <a:gd name="T36" fmla="*/ 18 w 50"/>
                  <a:gd name="T37" fmla="*/ 47 h 76"/>
                  <a:gd name="T38" fmla="*/ 10 w 50"/>
                  <a:gd name="T39" fmla="*/ 35 h 76"/>
                  <a:gd name="T40" fmla="*/ 12 w 50"/>
                  <a:gd name="T41" fmla="*/ 31 h 76"/>
                  <a:gd name="T42" fmla="*/ 6 w 50"/>
                  <a:gd name="T43" fmla="*/ 25 h 76"/>
                  <a:gd name="T44" fmla="*/ 4 w 50"/>
                  <a:gd name="T45" fmla="*/ 17 h 76"/>
                  <a:gd name="T46" fmla="*/ 0 w 50"/>
                  <a:gd name="T47" fmla="*/ 11 h 76"/>
                  <a:gd name="T48" fmla="*/ 12 w 50"/>
                  <a:gd name="T49" fmla="*/ 9 h 76"/>
                  <a:gd name="T50" fmla="*/ 18 w 50"/>
                  <a:gd name="T51" fmla="*/ 16 h 76"/>
                  <a:gd name="T52" fmla="*/ 24 w 50"/>
                  <a:gd name="T53" fmla="*/ 11 h 76"/>
                  <a:gd name="T54" fmla="*/ 30 w 50"/>
                  <a:gd name="T55" fmla="*/ 2 h 76"/>
                  <a:gd name="T56" fmla="*/ 42 w 50"/>
                  <a:gd name="T57" fmla="*/ 0 h 76"/>
                  <a:gd name="T58" fmla="*/ 50 w 50"/>
                  <a:gd name="T59" fmla="*/ 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0" h="76">
                    <a:moveTo>
                      <a:pt x="50" y="3"/>
                    </a:moveTo>
                    <a:lnTo>
                      <a:pt x="48" y="5"/>
                    </a:lnTo>
                    <a:lnTo>
                      <a:pt x="45" y="6"/>
                    </a:lnTo>
                    <a:lnTo>
                      <a:pt x="41" y="14"/>
                    </a:lnTo>
                    <a:lnTo>
                      <a:pt x="41" y="19"/>
                    </a:lnTo>
                    <a:lnTo>
                      <a:pt x="30" y="28"/>
                    </a:lnTo>
                    <a:lnTo>
                      <a:pt x="33" y="32"/>
                    </a:lnTo>
                    <a:lnTo>
                      <a:pt x="27" y="37"/>
                    </a:lnTo>
                    <a:lnTo>
                      <a:pt x="24" y="43"/>
                    </a:lnTo>
                    <a:lnTo>
                      <a:pt x="27" y="46"/>
                    </a:lnTo>
                    <a:lnTo>
                      <a:pt x="27" y="55"/>
                    </a:lnTo>
                    <a:lnTo>
                      <a:pt x="32" y="64"/>
                    </a:lnTo>
                    <a:lnTo>
                      <a:pt x="24" y="76"/>
                    </a:lnTo>
                    <a:lnTo>
                      <a:pt x="15" y="75"/>
                    </a:lnTo>
                    <a:lnTo>
                      <a:pt x="12" y="76"/>
                    </a:lnTo>
                    <a:lnTo>
                      <a:pt x="6" y="63"/>
                    </a:lnTo>
                    <a:lnTo>
                      <a:pt x="12" y="52"/>
                    </a:lnTo>
                    <a:lnTo>
                      <a:pt x="13" y="47"/>
                    </a:lnTo>
                    <a:lnTo>
                      <a:pt x="18" y="47"/>
                    </a:lnTo>
                    <a:lnTo>
                      <a:pt x="10" y="35"/>
                    </a:lnTo>
                    <a:lnTo>
                      <a:pt x="12" y="31"/>
                    </a:lnTo>
                    <a:lnTo>
                      <a:pt x="6" y="25"/>
                    </a:lnTo>
                    <a:lnTo>
                      <a:pt x="4" y="17"/>
                    </a:lnTo>
                    <a:lnTo>
                      <a:pt x="0" y="11"/>
                    </a:lnTo>
                    <a:lnTo>
                      <a:pt x="12" y="9"/>
                    </a:lnTo>
                    <a:lnTo>
                      <a:pt x="18" y="16"/>
                    </a:lnTo>
                    <a:lnTo>
                      <a:pt x="24" y="11"/>
                    </a:lnTo>
                    <a:lnTo>
                      <a:pt x="30" y="2"/>
                    </a:lnTo>
                    <a:lnTo>
                      <a:pt x="42" y="0"/>
                    </a:lnTo>
                    <a:lnTo>
                      <a:pt x="5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8" name="Freeform 4536">
                <a:extLst>
                  <a:ext uri="{FF2B5EF4-FFF2-40B4-BE49-F238E27FC236}">
                    <a16:creationId xmlns:a16="http://schemas.microsoft.com/office/drawing/2014/main" id="{8F1CC271-04B6-0861-5718-54B788FDC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857"/>
                <a:ext cx="25" cy="38"/>
              </a:xfrm>
              <a:custGeom>
                <a:avLst/>
                <a:gdLst>
                  <a:gd name="T0" fmla="*/ 50 w 50"/>
                  <a:gd name="T1" fmla="*/ 3 h 76"/>
                  <a:gd name="T2" fmla="*/ 48 w 50"/>
                  <a:gd name="T3" fmla="*/ 5 h 76"/>
                  <a:gd name="T4" fmla="*/ 45 w 50"/>
                  <a:gd name="T5" fmla="*/ 6 h 76"/>
                  <a:gd name="T6" fmla="*/ 41 w 50"/>
                  <a:gd name="T7" fmla="*/ 14 h 76"/>
                  <a:gd name="T8" fmla="*/ 41 w 50"/>
                  <a:gd name="T9" fmla="*/ 19 h 76"/>
                  <a:gd name="T10" fmla="*/ 30 w 50"/>
                  <a:gd name="T11" fmla="*/ 28 h 76"/>
                  <a:gd name="T12" fmla="*/ 33 w 50"/>
                  <a:gd name="T13" fmla="*/ 32 h 76"/>
                  <a:gd name="T14" fmla="*/ 27 w 50"/>
                  <a:gd name="T15" fmla="*/ 37 h 76"/>
                  <a:gd name="T16" fmla="*/ 24 w 50"/>
                  <a:gd name="T17" fmla="*/ 43 h 76"/>
                  <a:gd name="T18" fmla="*/ 27 w 50"/>
                  <a:gd name="T19" fmla="*/ 46 h 76"/>
                  <a:gd name="T20" fmla="*/ 27 w 50"/>
                  <a:gd name="T21" fmla="*/ 55 h 76"/>
                  <a:gd name="T22" fmla="*/ 32 w 50"/>
                  <a:gd name="T23" fmla="*/ 64 h 76"/>
                  <a:gd name="T24" fmla="*/ 24 w 50"/>
                  <a:gd name="T25" fmla="*/ 76 h 76"/>
                  <a:gd name="T26" fmla="*/ 15 w 50"/>
                  <a:gd name="T27" fmla="*/ 75 h 76"/>
                  <a:gd name="T28" fmla="*/ 12 w 50"/>
                  <a:gd name="T29" fmla="*/ 76 h 76"/>
                  <a:gd name="T30" fmla="*/ 6 w 50"/>
                  <a:gd name="T31" fmla="*/ 63 h 76"/>
                  <a:gd name="T32" fmla="*/ 12 w 50"/>
                  <a:gd name="T33" fmla="*/ 52 h 76"/>
                  <a:gd name="T34" fmla="*/ 13 w 50"/>
                  <a:gd name="T35" fmla="*/ 47 h 76"/>
                  <a:gd name="T36" fmla="*/ 18 w 50"/>
                  <a:gd name="T37" fmla="*/ 47 h 76"/>
                  <a:gd name="T38" fmla="*/ 10 w 50"/>
                  <a:gd name="T39" fmla="*/ 35 h 76"/>
                  <a:gd name="T40" fmla="*/ 12 w 50"/>
                  <a:gd name="T41" fmla="*/ 31 h 76"/>
                  <a:gd name="T42" fmla="*/ 6 w 50"/>
                  <a:gd name="T43" fmla="*/ 25 h 76"/>
                  <a:gd name="T44" fmla="*/ 4 w 50"/>
                  <a:gd name="T45" fmla="*/ 17 h 76"/>
                  <a:gd name="T46" fmla="*/ 0 w 50"/>
                  <a:gd name="T47" fmla="*/ 11 h 76"/>
                  <a:gd name="T48" fmla="*/ 12 w 50"/>
                  <a:gd name="T49" fmla="*/ 9 h 76"/>
                  <a:gd name="T50" fmla="*/ 18 w 50"/>
                  <a:gd name="T51" fmla="*/ 16 h 76"/>
                  <a:gd name="T52" fmla="*/ 24 w 50"/>
                  <a:gd name="T53" fmla="*/ 11 h 76"/>
                  <a:gd name="T54" fmla="*/ 30 w 50"/>
                  <a:gd name="T55" fmla="*/ 2 h 76"/>
                  <a:gd name="T56" fmla="*/ 42 w 50"/>
                  <a:gd name="T57" fmla="*/ 0 h 76"/>
                  <a:gd name="T58" fmla="*/ 50 w 50"/>
                  <a:gd name="T59" fmla="*/ 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0" h="76">
                    <a:moveTo>
                      <a:pt x="50" y="3"/>
                    </a:moveTo>
                    <a:lnTo>
                      <a:pt x="48" y="5"/>
                    </a:lnTo>
                    <a:lnTo>
                      <a:pt x="45" y="6"/>
                    </a:lnTo>
                    <a:lnTo>
                      <a:pt x="41" y="14"/>
                    </a:lnTo>
                    <a:lnTo>
                      <a:pt x="41" y="19"/>
                    </a:lnTo>
                    <a:lnTo>
                      <a:pt x="30" y="28"/>
                    </a:lnTo>
                    <a:lnTo>
                      <a:pt x="33" y="32"/>
                    </a:lnTo>
                    <a:lnTo>
                      <a:pt x="27" y="37"/>
                    </a:lnTo>
                    <a:lnTo>
                      <a:pt x="24" y="43"/>
                    </a:lnTo>
                    <a:lnTo>
                      <a:pt x="27" y="46"/>
                    </a:lnTo>
                    <a:lnTo>
                      <a:pt x="27" y="55"/>
                    </a:lnTo>
                    <a:lnTo>
                      <a:pt x="32" y="64"/>
                    </a:lnTo>
                    <a:lnTo>
                      <a:pt x="24" y="76"/>
                    </a:lnTo>
                    <a:lnTo>
                      <a:pt x="15" y="75"/>
                    </a:lnTo>
                    <a:lnTo>
                      <a:pt x="12" y="76"/>
                    </a:lnTo>
                    <a:lnTo>
                      <a:pt x="6" y="63"/>
                    </a:lnTo>
                    <a:lnTo>
                      <a:pt x="12" y="52"/>
                    </a:lnTo>
                    <a:lnTo>
                      <a:pt x="13" y="47"/>
                    </a:lnTo>
                    <a:lnTo>
                      <a:pt x="18" y="47"/>
                    </a:lnTo>
                    <a:lnTo>
                      <a:pt x="10" y="35"/>
                    </a:lnTo>
                    <a:lnTo>
                      <a:pt x="12" y="31"/>
                    </a:lnTo>
                    <a:lnTo>
                      <a:pt x="6" y="25"/>
                    </a:lnTo>
                    <a:lnTo>
                      <a:pt x="4" y="17"/>
                    </a:lnTo>
                    <a:lnTo>
                      <a:pt x="0" y="11"/>
                    </a:lnTo>
                    <a:lnTo>
                      <a:pt x="12" y="9"/>
                    </a:lnTo>
                    <a:lnTo>
                      <a:pt x="18" y="16"/>
                    </a:lnTo>
                    <a:lnTo>
                      <a:pt x="24" y="11"/>
                    </a:lnTo>
                    <a:lnTo>
                      <a:pt x="30" y="2"/>
                    </a:lnTo>
                    <a:lnTo>
                      <a:pt x="42" y="0"/>
                    </a:lnTo>
                    <a:lnTo>
                      <a:pt x="5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9" name="Freeform 4537">
                <a:extLst>
                  <a:ext uri="{FF2B5EF4-FFF2-40B4-BE49-F238E27FC236}">
                    <a16:creationId xmlns:a16="http://schemas.microsoft.com/office/drawing/2014/main" id="{46DE069D-B87B-93CB-A37B-75CAF1205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895"/>
                <a:ext cx="30" cy="12"/>
              </a:xfrm>
              <a:custGeom>
                <a:avLst/>
                <a:gdLst>
                  <a:gd name="T0" fmla="*/ 39 w 61"/>
                  <a:gd name="T1" fmla="*/ 2 h 25"/>
                  <a:gd name="T2" fmla="*/ 38 w 61"/>
                  <a:gd name="T3" fmla="*/ 2 h 25"/>
                  <a:gd name="T4" fmla="*/ 21 w 61"/>
                  <a:gd name="T5" fmla="*/ 11 h 25"/>
                  <a:gd name="T6" fmla="*/ 9 w 61"/>
                  <a:gd name="T7" fmla="*/ 8 h 25"/>
                  <a:gd name="T8" fmla="*/ 5 w 61"/>
                  <a:gd name="T9" fmla="*/ 9 h 25"/>
                  <a:gd name="T10" fmla="*/ 0 w 61"/>
                  <a:gd name="T11" fmla="*/ 16 h 25"/>
                  <a:gd name="T12" fmla="*/ 3 w 61"/>
                  <a:gd name="T13" fmla="*/ 23 h 25"/>
                  <a:gd name="T14" fmla="*/ 8 w 61"/>
                  <a:gd name="T15" fmla="*/ 25 h 25"/>
                  <a:gd name="T16" fmla="*/ 12 w 61"/>
                  <a:gd name="T17" fmla="*/ 19 h 25"/>
                  <a:gd name="T18" fmla="*/ 15 w 61"/>
                  <a:gd name="T19" fmla="*/ 22 h 25"/>
                  <a:gd name="T20" fmla="*/ 24 w 61"/>
                  <a:gd name="T21" fmla="*/ 19 h 25"/>
                  <a:gd name="T22" fmla="*/ 30 w 61"/>
                  <a:gd name="T23" fmla="*/ 14 h 25"/>
                  <a:gd name="T24" fmla="*/ 38 w 61"/>
                  <a:gd name="T25" fmla="*/ 14 h 25"/>
                  <a:gd name="T26" fmla="*/ 41 w 61"/>
                  <a:gd name="T27" fmla="*/ 12 h 25"/>
                  <a:gd name="T28" fmla="*/ 49 w 61"/>
                  <a:gd name="T29" fmla="*/ 19 h 25"/>
                  <a:gd name="T30" fmla="*/ 55 w 61"/>
                  <a:gd name="T31" fmla="*/ 16 h 25"/>
                  <a:gd name="T32" fmla="*/ 55 w 61"/>
                  <a:gd name="T33" fmla="*/ 9 h 25"/>
                  <a:gd name="T34" fmla="*/ 61 w 61"/>
                  <a:gd name="T35" fmla="*/ 0 h 25"/>
                  <a:gd name="T36" fmla="*/ 50 w 61"/>
                  <a:gd name="T37" fmla="*/ 3 h 25"/>
                  <a:gd name="T38" fmla="*/ 39 w 61"/>
                  <a:gd name="T3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25">
                    <a:moveTo>
                      <a:pt x="39" y="2"/>
                    </a:moveTo>
                    <a:lnTo>
                      <a:pt x="38" y="2"/>
                    </a:lnTo>
                    <a:lnTo>
                      <a:pt x="21" y="11"/>
                    </a:lnTo>
                    <a:lnTo>
                      <a:pt x="9" y="8"/>
                    </a:lnTo>
                    <a:lnTo>
                      <a:pt x="5" y="9"/>
                    </a:lnTo>
                    <a:lnTo>
                      <a:pt x="0" y="16"/>
                    </a:lnTo>
                    <a:lnTo>
                      <a:pt x="3" y="23"/>
                    </a:lnTo>
                    <a:lnTo>
                      <a:pt x="8" y="25"/>
                    </a:lnTo>
                    <a:lnTo>
                      <a:pt x="12" y="19"/>
                    </a:lnTo>
                    <a:lnTo>
                      <a:pt x="15" y="22"/>
                    </a:lnTo>
                    <a:lnTo>
                      <a:pt x="24" y="19"/>
                    </a:lnTo>
                    <a:lnTo>
                      <a:pt x="30" y="14"/>
                    </a:lnTo>
                    <a:lnTo>
                      <a:pt x="38" y="14"/>
                    </a:lnTo>
                    <a:lnTo>
                      <a:pt x="41" y="12"/>
                    </a:lnTo>
                    <a:lnTo>
                      <a:pt x="49" y="19"/>
                    </a:lnTo>
                    <a:lnTo>
                      <a:pt x="55" y="16"/>
                    </a:lnTo>
                    <a:lnTo>
                      <a:pt x="55" y="9"/>
                    </a:lnTo>
                    <a:lnTo>
                      <a:pt x="61" y="0"/>
                    </a:lnTo>
                    <a:lnTo>
                      <a:pt x="50" y="3"/>
                    </a:ln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0" name="Freeform 4538">
                <a:extLst>
                  <a:ext uri="{FF2B5EF4-FFF2-40B4-BE49-F238E27FC236}">
                    <a16:creationId xmlns:a16="http://schemas.microsoft.com/office/drawing/2014/main" id="{D821937C-01B7-C0C3-8A8A-51FF0E74D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895"/>
                <a:ext cx="30" cy="12"/>
              </a:xfrm>
              <a:custGeom>
                <a:avLst/>
                <a:gdLst>
                  <a:gd name="T0" fmla="*/ 39 w 61"/>
                  <a:gd name="T1" fmla="*/ 2 h 25"/>
                  <a:gd name="T2" fmla="*/ 50 w 61"/>
                  <a:gd name="T3" fmla="*/ 3 h 25"/>
                  <a:gd name="T4" fmla="*/ 61 w 61"/>
                  <a:gd name="T5" fmla="*/ 0 h 25"/>
                  <a:gd name="T6" fmla="*/ 55 w 61"/>
                  <a:gd name="T7" fmla="*/ 9 h 25"/>
                  <a:gd name="T8" fmla="*/ 55 w 61"/>
                  <a:gd name="T9" fmla="*/ 16 h 25"/>
                  <a:gd name="T10" fmla="*/ 49 w 61"/>
                  <a:gd name="T11" fmla="*/ 19 h 25"/>
                  <a:gd name="T12" fmla="*/ 41 w 61"/>
                  <a:gd name="T13" fmla="*/ 12 h 25"/>
                  <a:gd name="T14" fmla="*/ 38 w 61"/>
                  <a:gd name="T15" fmla="*/ 14 h 25"/>
                  <a:gd name="T16" fmla="*/ 30 w 61"/>
                  <a:gd name="T17" fmla="*/ 14 h 25"/>
                  <a:gd name="T18" fmla="*/ 24 w 61"/>
                  <a:gd name="T19" fmla="*/ 19 h 25"/>
                  <a:gd name="T20" fmla="*/ 15 w 61"/>
                  <a:gd name="T21" fmla="*/ 22 h 25"/>
                  <a:gd name="T22" fmla="*/ 12 w 61"/>
                  <a:gd name="T23" fmla="*/ 19 h 25"/>
                  <a:gd name="T24" fmla="*/ 8 w 61"/>
                  <a:gd name="T25" fmla="*/ 25 h 25"/>
                  <a:gd name="T26" fmla="*/ 3 w 61"/>
                  <a:gd name="T27" fmla="*/ 23 h 25"/>
                  <a:gd name="T28" fmla="*/ 0 w 61"/>
                  <a:gd name="T29" fmla="*/ 16 h 25"/>
                  <a:gd name="T30" fmla="*/ 5 w 61"/>
                  <a:gd name="T31" fmla="*/ 9 h 25"/>
                  <a:gd name="T32" fmla="*/ 9 w 61"/>
                  <a:gd name="T33" fmla="*/ 8 h 25"/>
                  <a:gd name="T34" fmla="*/ 21 w 61"/>
                  <a:gd name="T35" fmla="*/ 11 h 25"/>
                  <a:gd name="T36" fmla="*/ 38 w 61"/>
                  <a:gd name="T37" fmla="*/ 2 h 25"/>
                  <a:gd name="T38" fmla="*/ 39 w 61"/>
                  <a:gd name="T3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25">
                    <a:moveTo>
                      <a:pt x="39" y="2"/>
                    </a:moveTo>
                    <a:lnTo>
                      <a:pt x="50" y="3"/>
                    </a:lnTo>
                    <a:lnTo>
                      <a:pt x="61" y="0"/>
                    </a:lnTo>
                    <a:lnTo>
                      <a:pt x="55" y="9"/>
                    </a:lnTo>
                    <a:lnTo>
                      <a:pt x="55" y="16"/>
                    </a:lnTo>
                    <a:lnTo>
                      <a:pt x="49" y="19"/>
                    </a:lnTo>
                    <a:lnTo>
                      <a:pt x="41" y="12"/>
                    </a:lnTo>
                    <a:lnTo>
                      <a:pt x="38" y="14"/>
                    </a:lnTo>
                    <a:lnTo>
                      <a:pt x="30" y="14"/>
                    </a:lnTo>
                    <a:lnTo>
                      <a:pt x="24" y="19"/>
                    </a:lnTo>
                    <a:lnTo>
                      <a:pt x="15" y="22"/>
                    </a:lnTo>
                    <a:lnTo>
                      <a:pt x="12" y="19"/>
                    </a:lnTo>
                    <a:lnTo>
                      <a:pt x="8" y="25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5" y="9"/>
                    </a:lnTo>
                    <a:lnTo>
                      <a:pt x="9" y="8"/>
                    </a:lnTo>
                    <a:lnTo>
                      <a:pt x="21" y="11"/>
                    </a:lnTo>
                    <a:lnTo>
                      <a:pt x="38" y="2"/>
                    </a:ln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1" name="Freeform 4539">
                <a:extLst>
                  <a:ext uri="{FF2B5EF4-FFF2-40B4-BE49-F238E27FC236}">
                    <a16:creationId xmlns:a16="http://schemas.microsoft.com/office/drawing/2014/main" id="{A1B7C64C-AD66-C612-D7C6-515E1ED68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895"/>
                <a:ext cx="30" cy="12"/>
              </a:xfrm>
              <a:custGeom>
                <a:avLst/>
                <a:gdLst>
                  <a:gd name="T0" fmla="*/ 39 w 61"/>
                  <a:gd name="T1" fmla="*/ 2 h 25"/>
                  <a:gd name="T2" fmla="*/ 50 w 61"/>
                  <a:gd name="T3" fmla="*/ 3 h 25"/>
                  <a:gd name="T4" fmla="*/ 61 w 61"/>
                  <a:gd name="T5" fmla="*/ 0 h 25"/>
                  <a:gd name="T6" fmla="*/ 55 w 61"/>
                  <a:gd name="T7" fmla="*/ 9 h 25"/>
                  <a:gd name="T8" fmla="*/ 55 w 61"/>
                  <a:gd name="T9" fmla="*/ 16 h 25"/>
                  <a:gd name="T10" fmla="*/ 49 w 61"/>
                  <a:gd name="T11" fmla="*/ 19 h 25"/>
                  <a:gd name="T12" fmla="*/ 41 w 61"/>
                  <a:gd name="T13" fmla="*/ 12 h 25"/>
                  <a:gd name="T14" fmla="*/ 38 w 61"/>
                  <a:gd name="T15" fmla="*/ 14 h 25"/>
                  <a:gd name="T16" fmla="*/ 30 w 61"/>
                  <a:gd name="T17" fmla="*/ 14 h 25"/>
                  <a:gd name="T18" fmla="*/ 24 w 61"/>
                  <a:gd name="T19" fmla="*/ 19 h 25"/>
                  <a:gd name="T20" fmla="*/ 15 w 61"/>
                  <a:gd name="T21" fmla="*/ 22 h 25"/>
                  <a:gd name="T22" fmla="*/ 12 w 61"/>
                  <a:gd name="T23" fmla="*/ 19 h 25"/>
                  <a:gd name="T24" fmla="*/ 8 w 61"/>
                  <a:gd name="T25" fmla="*/ 25 h 25"/>
                  <a:gd name="T26" fmla="*/ 3 w 61"/>
                  <a:gd name="T27" fmla="*/ 23 h 25"/>
                  <a:gd name="T28" fmla="*/ 0 w 61"/>
                  <a:gd name="T29" fmla="*/ 16 h 25"/>
                  <a:gd name="T30" fmla="*/ 5 w 61"/>
                  <a:gd name="T31" fmla="*/ 9 h 25"/>
                  <a:gd name="T32" fmla="*/ 9 w 61"/>
                  <a:gd name="T33" fmla="*/ 8 h 25"/>
                  <a:gd name="T34" fmla="*/ 21 w 61"/>
                  <a:gd name="T35" fmla="*/ 11 h 25"/>
                  <a:gd name="T36" fmla="*/ 38 w 61"/>
                  <a:gd name="T37" fmla="*/ 2 h 25"/>
                  <a:gd name="T38" fmla="*/ 39 w 61"/>
                  <a:gd name="T3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25">
                    <a:moveTo>
                      <a:pt x="39" y="2"/>
                    </a:moveTo>
                    <a:lnTo>
                      <a:pt x="50" y="3"/>
                    </a:lnTo>
                    <a:lnTo>
                      <a:pt x="61" y="0"/>
                    </a:lnTo>
                    <a:lnTo>
                      <a:pt x="55" y="9"/>
                    </a:lnTo>
                    <a:lnTo>
                      <a:pt x="55" y="16"/>
                    </a:lnTo>
                    <a:lnTo>
                      <a:pt x="49" y="19"/>
                    </a:lnTo>
                    <a:lnTo>
                      <a:pt x="41" y="12"/>
                    </a:lnTo>
                    <a:lnTo>
                      <a:pt x="38" y="14"/>
                    </a:lnTo>
                    <a:lnTo>
                      <a:pt x="30" y="14"/>
                    </a:lnTo>
                    <a:lnTo>
                      <a:pt x="24" y="19"/>
                    </a:lnTo>
                    <a:lnTo>
                      <a:pt x="15" y="22"/>
                    </a:lnTo>
                    <a:lnTo>
                      <a:pt x="12" y="19"/>
                    </a:lnTo>
                    <a:lnTo>
                      <a:pt x="8" y="25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5" y="9"/>
                    </a:lnTo>
                    <a:lnTo>
                      <a:pt x="9" y="8"/>
                    </a:lnTo>
                    <a:lnTo>
                      <a:pt x="21" y="11"/>
                    </a:lnTo>
                    <a:lnTo>
                      <a:pt x="38" y="2"/>
                    </a:lnTo>
                    <a:lnTo>
                      <a:pt x="39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2" name="Freeform 4540">
                <a:extLst>
                  <a:ext uri="{FF2B5EF4-FFF2-40B4-BE49-F238E27FC236}">
                    <a16:creationId xmlns:a16="http://schemas.microsoft.com/office/drawing/2014/main" id="{8F272352-7C08-D2B0-6117-45C42849F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911"/>
                <a:ext cx="133" cy="110"/>
              </a:xfrm>
              <a:custGeom>
                <a:avLst/>
                <a:gdLst>
                  <a:gd name="T0" fmla="*/ 19 w 267"/>
                  <a:gd name="T1" fmla="*/ 25 h 219"/>
                  <a:gd name="T2" fmla="*/ 9 w 267"/>
                  <a:gd name="T3" fmla="*/ 44 h 219"/>
                  <a:gd name="T4" fmla="*/ 12 w 267"/>
                  <a:gd name="T5" fmla="*/ 59 h 219"/>
                  <a:gd name="T6" fmla="*/ 0 w 267"/>
                  <a:gd name="T7" fmla="*/ 75 h 219"/>
                  <a:gd name="T8" fmla="*/ 25 w 267"/>
                  <a:gd name="T9" fmla="*/ 78 h 219"/>
                  <a:gd name="T10" fmla="*/ 37 w 267"/>
                  <a:gd name="T11" fmla="*/ 69 h 219"/>
                  <a:gd name="T12" fmla="*/ 54 w 267"/>
                  <a:gd name="T13" fmla="*/ 70 h 219"/>
                  <a:gd name="T14" fmla="*/ 66 w 267"/>
                  <a:gd name="T15" fmla="*/ 72 h 219"/>
                  <a:gd name="T16" fmla="*/ 85 w 267"/>
                  <a:gd name="T17" fmla="*/ 72 h 219"/>
                  <a:gd name="T18" fmla="*/ 60 w 267"/>
                  <a:gd name="T19" fmla="*/ 87 h 219"/>
                  <a:gd name="T20" fmla="*/ 56 w 267"/>
                  <a:gd name="T21" fmla="*/ 107 h 219"/>
                  <a:gd name="T22" fmla="*/ 53 w 267"/>
                  <a:gd name="T23" fmla="*/ 125 h 219"/>
                  <a:gd name="T24" fmla="*/ 97 w 267"/>
                  <a:gd name="T25" fmla="*/ 137 h 219"/>
                  <a:gd name="T26" fmla="*/ 110 w 267"/>
                  <a:gd name="T27" fmla="*/ 148 h 219"/>
                  <a:gd name="T28" fmla="*/ 125 w 267"/>
                  <a:gd name="T29" fmla="*/ 166 h 219"/>
                  <a:gd name="T30" fmla="*/ 110 w 267"/>
                  <a:gd name="T31" fmla="*/ 192 h 219"/>
                  <a:gd name="T32" fmla="*/ 124 w 267"/>
                  <a:gd name="T33" fmla="*/ 201 h 219"/>
                  <a:gd name="T34" fmla="*/ 127 w 267"/>
                  <a:gd name="T35" fmla="*/ 210 h 219"/>
                  <a:gd name="T36" fmla="*/ 135 w 267"/>
                  <a:gd name="T37" fmla="*/ 193 h 219"/>
                  <a:gd name="T38" fmla="*/ 141 w 267"/>
                  <a:gd name="T39" fmla="*/ 199 h 219"/>
                  <a:gd name="T40" fmla="*/ 168 w 267"/>
                  <a:gd name="T41" fmla="*/ 205 h 219"/>
                  <a:gd name="T42" fmla="*/ 186 w 267"/>
                  <a:gd name="T43" fmla="*/ 218 h 219"/>
                  <a:gd name="T44" fmla="*/ 192 w 267"/>
                  <a:gd name="T45" fmla="*/ 202 h 219"/>
                  <a:gd name="T46" fmla="*/ 214 w 267"/>
                  <a:gd name="T47" fmla="*/ 180 h 219"/>
                  <a:gd name="T48" fmla="*/ 239 w 267"/>
                  <a:gd name="T49" fmla="*/ 183 h 219"/>
                  <a:gd name="T50" fmla="*/ 241 w 267"/>
                  <a:gd name="T51" fmla="*/ 199 h 219"/>
                  <a:gd name="T52" fmla="*/ 259 w 267"/>
                  <a:gd name="T53" fmla="*/ 208 h 219"/>
                  <a:gd name="T54" fmla="*/ 259 w 267"/>
                  <a:gd name="T55" fmla="*/ 190 h 219"/>
                  <a:gd name="T56" fmla="*/ 244 w 267"/>
                  <a:gd name="T57" fmla="*/ 163 h 219"/>
                  <a:gd name="T58" fmla="*/ 247 w 267"/>
                  <a:gd name="T59" fmla="*/ 146 h 219"/>
                  <a:gd name="T60" fmla="*/ 223 w 267"/>
                  <a:gd name="T61" fmla="*/ 134 h 219"/>
                  <a:gd name="T62" fmla="*/ 207 w 267"/>
                  <a:gd name="T63" fmla="*/ 105 h 219"/>
                  <a:gd name="T64" fmla="*/ 194 w 267"/>
                  <a:gd name="T65" fmla="*/ 107 h 219"/>
                  <a:gd name="T66" fmla="*/ 200 w 267"/>
                  <a:gd name="T67" fmla="*/ 87 h 219"/>
                  <a:gd name="T68" fmla="*/ 195 w 267"/>
                  <a:gd name="T69" fmla="*/ 73 h 219"/>
                  <a:gd name="T70" fmla="*/ 191 w 267"/>
                  <a:gd name="T71" fmla="*/ 58 h 219"/>
                  <a:gd name="T72" fmla="*/ 168 w 267"/>
                  <a:gd name="T73" fmla="*/ 58 h 219"/>
                  <a:gd name="T74" fmla="*/ 168 w 267"/>
                  <a:gd name="T75" fmla="*/ 40 h 219"/>
                  <a:gd name="T76" fmla="*/ 148 w 267"/>
                  <a:gd name="T77" fmla="*/ 31 h 219"/>
                  <a:gd name="T78" fmla="*/ 136 w 267"/>
                  <a:gd name="T79" fmla="*/ 32 h 219"/>
                  <a:gd name="T80" fmla="*/ 116 w 267"/>
                  <a:gd name="T81" fmla="*/ 14 h 219"/>
                  <a:gd name="T82" fmla="*/ 92 w 267"/>
                  <a:gd name="T83" fmla="*/ 8 h 219"/>
                  <a:gd name="T84" fmla="*/ 80 w 267"/>
                  <a:gd name="T85" fmla="*/ 20 h 219"/>
                  <a:gd name="T86" fmla="*/ 59 w 267"/>
                  <a:gd name="T87" fmla="*/ 26 h 219"/>
                  <a:gd name="T88" fmla="*/ 50 w 267"/>
                  <a:gd name="T89" fmla="*/ 8 h 219"/>
                  <a:gd name="T90" fmla="*/ 45 w 267"/>
                  <a:gd name="T91" fmla="*/ 6 h 219"/>
                  <a:gd name="T92" fmla="*/ 30 w 267"/>
                  <a:gd name="T93" fmla="*/ 3 h 219"/>
                  <a:gd name="T94" fmla="*/ 24 w 267"/>
                  <a:gd name="T95" fmla="*/ 17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7" h="219">
                    <a:moveTo>
                      <a:pt x="24" y="17"/>
                    </a:moveTo>
                    <a:lnTo>
                      <a:pt x="25" y="20"/>
                    </a:lnTo>
                    <a:lnTo>
                      <a:pt x="19" y="25"/>
                    </a:lnTo>
                    <a:lnTo>
                      <a:pt x="19" y="23"/>
                    </a:lnTo>
                    <a:lnTo>
                      <a:pt x="10" y="40"/>
                    </a:lnTo>
                    <a:lnTo>
                      <a:pt x="9" y="44"/>
                    </a:lnTo>
                    <a:lnTo>
                      <a:pt x="15" y="49"/>
                    </a:lnTo>
                    <a:lnTo>
                      <a:pt x="10" y="52"/>
                    </a:lnTo>
                    <a:lnTo>
                      <a:pt x="12" y="59"/>
                    </a:lnTo>
                    <a:lnTo>
                      <a:pt x="6" y="63"/>
                    </a:lnTo>
                    <a:lnTo>
                      <a:pt x="1" y="69"/>
                    </a:lnTo>
                    <a:lnTo>
                      <a:pt x="0" y="75"/>
                    </a:lnTo>
                    <a:lnTo>
                      <a:pt x="6" y="85"/>
                    </a:lnTo>
                    <a:lnTo>
                      <a:pt x="24" y="79"/>
                    </a:lnTo>
                    <a:lnTo>
                      <a:pt x="25" y="78"/>
                    </a:lnTo>
                    <a:lnTo>
                      <a:pt x="33" y="73"/>
                    </a:lnTo>
                    <a:lnTo>
                      <a:pt x="33" y="70"/>
                    </a:lnTo>
                    <a:lnTo>
                      <a:pt x="37" y="69"/>
                    </a:lnTo>
                    <a:lnTo>
                      <a:pt x="41" y="73"/>
                    </a:lnTo>
                    <a:lnTo>
                      <a:pt x="47" y="73"/>
                    </a:lnTo>
                    <a:lnTo>
                      <a:pt x="54" y="70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6" y="72"/>
                    </a:lnTo>
                    <a:lnTo>
                      <a:pt x="72" y="70"/>
                    </a:lnTo>
                    <a:lnTo>
                      <a:pt x="80" y="73"/>
                    </a:lnTo>
                    <a:lnTo>
                      <a:pt x="85" y="72"/>
                    </a:lnTo>
                    <a:lnTo>
                      <a:pt x="85" y="78"/>
                    </a:lnTo>
                    <a:lnTo>
                      <a:pt x="74" y="87"/>
                    </a:lnTo>
                    <a:lnTo>
                      <a:pt x="60" y="87"/>
                    </a:lnTo>
                    <a:lnTo>
                      <a:pt x="57" y="96"/>
                    </a:lnTo>
                    <a:lnTo>
                      <a:pt x="59" y="99"/>
                    </a:lnTo>
                    <a:lnTo>
                      <a:pt x="56" y="107"/>
                    </a:lnTo>
                    <a:lnTo>
                      <a:pt x="50" y="117"/>
                    </a:lnTo>
                    <a:lnTo>
                      <a:pt x="47" y="129"/>
                    </a:lnTo>
                    <a:lnTo>
                      <a:pt x="53" y="125"/>
                    </a:lnTo>
                    <a:lnTo>
                      <a:pt x="81" y="140"/>
                    </a:lnTo>
                    <a:lnTo>
                      <a:pt x="86" y="137"/>
                    </a:lnTo>
                    <a:lnTo>
                      <a:pt x="97" y="137"/>
                    </a:lnTo>
                    <a:lnTo>
                      <a:pt x="103" y="140"/>
                    </a:lnTo>
                    <a:lnTo>
                      <a:pt x="104" y="145"/>
                    </a:lnTo>
                    <a:lnTo>
                      <a:pt x="110" y="148"/>
                    </a:lnTo>
                    <a:lnTo>
                      <a:pt x="119" y="148"/>
                    </a:lnTo>
                    <a:lnTo>
                      <a:pt x="124" y="151"/>
                    </a:lnTo>
                    <a:lnTo>
                      <a:pt x="125" y="166"/>
                    </a:lnTo>
                    <a:lnTo>
                      <a:pt x="124" y="170"/>
                    </a:lnTo>
                    <a:lnTo>
                      <a:pt x="116" y="172"/>
                    </a:lnTo>
                    <a:lnTo>
                      <a:pt x="110" y="192"/>
                    </a:lnTo>
                    <a:lnTo>
                      <a:pt x="116" y="192"/>
                    </a:lnTo>
                    <a:lnTo>
                      <a:pt x="121" y="198"/>
                    </a:lnTo>
                    <a:lnTo>
                      <a:pt x="124" y="201"/>
                    </a:lnTo>
                    <a:lnTo>
                      <a:pt x="118" y="213"/>
                    </a:lnTo>
                    <a:lnTo>
                      <a:pt x="125" y="216"/>
                    </a:lnTo>
                    <a:lnTo>
                      <a:pt x="127" y="210"/>
                    </a:lnTo>
                    <a:lnTo>
                      <a:pt x="132" y="205"/>
                    </a:lnTo>
                    <a:lnTo>
                      <a:pt x="132" y="202"/>
                    </a:lnTo>
                    <a:lnTo>
                      <a:pt x="135" y="193"/>
                    </a:lnTo>
                    <a:lnTo>
                      <a:pt x="138" y="190"/>
                    </a:lnTo>
                    <a:lnTo>
                      <a:pt x="138" y="196"/>
                    </a:lnTo>
                    <a:lnTo>
                      <a:pt x="141" y="199"/>
                    </a:lnTo>
                    <a:lnTo>
                      <a:pt x="153" y="201"/>
                    </a:lnTo>
                    <a:lnTo>
                      <a:pt x="160" y="211"/>
                    </a:lnTo>
                    <a:lnTo>
                      <a:pt x="168" y="205"/>
                    </a:lnTo>
                    <a:lnTo>
                      <a:pt x="180" y="210"/>
                    </a:lnTo>
                    <a:lnTo>
                      <a:pt x="183" y="219"/>
                    </a:lnTo>
                    <a:lnTo>
                      <a:pt x="186" y="218"/>
                    </a:lnTo>
                    <a:lnTo>
                      <a:pt x="186" y="213"/>
                    </a:lnTo>
                    <a:lnTo>
                      <a:pt x="188" y="207"/>
                    </a:lnTo>
                    <a:lnTo>
                      <a:pt x="192" y="202"/>
                    </a:lnTo>
                    <a:lnTo>
                      <a:pt x="195" y="190"/>
                    </a:lnTo>
                    <a:lnTo>
                      <a:pt x="207" y="186"/>
                    </a:lnTo>
                    <a:lnTo>
                      <a:pt x="214" y="180"/>
                    </a:lnTo>
                    <a:lnTo>
                      <a:pt x="220" y="178"/>
                    </a:lnTo>
                    <a:lnTo>
                      <a:pt x="232" y="184"/>
                    </a:lnTo>
                    <a:lnTo>
                      <a:pt x="239" y="183"/>
                    </a:lnTo>
                    <a:lnTo>
                      <a:pt x="230" y="189"/>
                    </a:lnTo>
                    <a:lnTo>
                      <a:pt x="235" y="199"/>
                    </a:lnTo>
                    <a:lnTo>
                      <a:pt x="241" y="199"/>
                    </a:lnTo>
                    <a:lnTo>
                      <a:pt x="245" y="213"/>
                    </a:lnTo>
                    <a:lnTo>
                      <a:pt x="248" y="213"/>
                    </a:lnTo>
                    <a:lnTo>
                      <a:pt x="259" y="208"/>
                    </a:lnTo>
                    <a:lnTo>
                      <a:pt x="261" y="199"/>
                    </a:lnTo>
                    <a:lnTo>
                      <a:pt x="253" y="193"/>
                    </a:lnTo>
                    <a:lnTo>
                      <a:pt x="259" y="190"/>
                    </a:lnTo>
                    <a:lnTo>
                      <a:pt x="267" y="175"/>
                    </a:lnTo>
                    <a:lnTo>
                      <a:pt x="258" y="172"/>
                    </a:lnTo>
                    <a:lnTo>
                      <a:pt x="244" y="163"/>
                    </a:lnTo>
                    <a:lnTo>
                      <a:pt x="251" y="157"/>
                    </a:lnTo>
                    <a:lnTo>
                      <a:pt x="253" y="154"/>
                    </a:lnTo>
                    <a:lnTo>
                      <a:pt x="247" y="146"/>
                    </a:lnTo>
                    <a:lnTo>
                      <a:pt x="245" y="148"/>
                    </a:lnTo>
                    <a:lnTo>
                      <a:pt x="230" y="135"/>
                    </a:lnTo>
                    <a:lnTo>
                      <a:pt x="223" y="134"/>
                    </a:lnTo>
                    <a:lnTo>
                      <a:pt x="217" y="135"/>
                    </a:lnTo>
                    <a:lnTo>
                      <a:pt x="207" y="126"/>
                    </a:lnTo>
                    <a:lnTo>
                      <a:pt x="207" y="105"/>
                    </a:lnTo>
                    <a:lnTo>
                      <a:pt x="203" y="107"/>
                    </a:lnTo>
                    <a:lnTo>
                      <a:pt x="197" y="105"/>
                    </a:lnTo>
                    <a:lnTo>
                      <a:pt x="194" y="107"/>
                    </a:lnTo>
                    <a:lnTo>
                      <a:pt x="191" y="101"/>
                    </a:lnTo>
                    <a:lnTo>
                      <a:pt x="197" y="90"/>
                    </a:lnTo>
                    <a:lnTo>
                      <a:pt x="200" y="87"/>
                    </a:lnTo>
                    <a:lnTo>
                      <a:pt x="195" y="87"/>
                    </a:lnTo>
                    <a:lnTo>
                      <a:pt x="194" y="78"/>
                    </a:lnTo>
                    <a:lnTo>
                      <a:pt x="195" y="73"/>
                    </a:lnTo>
                    <a:lnTo>
                      <a:pt x="192" y="66"/>
                    </a:lnTo>
                    <a:lnTo>
                      <a:pt x="188" y="63"/>
                    </a:lnTo>
                    <a:lnTo>
                      <a:pt x="191" y="58"/>
                    </a:lnTo>
                    <a:lnTo>
                      <a:pt x="182" y="53"/>
                    </a:lnTo>
                    <a:lnTo>
                      <a:pt x="173" y="59"/>
                    </a:lnTo>
                    <a:lnTo>
                      <a:pt x="168" y="58"/>
                    </a:lnTo>
                    <a:lnTo>
                      <a:pt x="165" y="53"/>
                    </a:lnTo>
                    <a:lnTo>
                      <a:pt x="165" y="44"/>
                    </a:lnTo>
                    <a:lnTo>
                      <a:pt x="168" y="40"/>
                    </a:lnTo>
                    <a:lnTo>
                      <a:pt x="168" y="37"/>
                    </a:lnTo>
                    <a:lnTo>
                      <a:pt x="159" y="31"/>
                    </a:lnTo>
                    <a:lnTo>
                      <a:pt x="148" y="31"/>
                    </a:lnTo>
                    <a:lnTo>
                      <a:pt x="147" y="28"/>
                    </a:lnTo>
                    <a:lnTo>
                      <a:pt x="141" y="32"/>
                    </a:lnTo>
                    <a:lnTo>
                      <a:pt x="136" y="32"/>
                    </a:lnTo>
                    <a:lnTo>
                      <a:pt x="130" y="35"/>
                    </a:lnTo>
                    <a:lnTo>
                      <a:pt x="125" y="23"/>
                    </a:lnTo>
                    <a:lnTo>
                      <a:pt x="116" y="14"/>
                    </a:lnTo>
                    <a:lnTo>
                      <a:pt x="109" y="8"/>
                    </a:lnTo>
                    <a:lnTo>
                      <a:pt x="95" y="14"/>
                    </a:lnTo>
                    <a:lnTo>
                      <a:pt x="92" y="8"/>
                    </a:lnTo>
                    <a:lnTo>
                      <a:pt x="83" y="12"/>
                    </a:lnTo>
                    <a:lnTo>
                      <a:pt x="80" y="12"/>
                    </a:lnTo>
                    <a:lnTo>
                      <a:pt x="80" y="20"/>
                    </a:lnTo>
                    <a:lnTo>
                      <a:pt x="69" y="29"/>
                    </a:lnTo>
                    <a:lnTo>
                      <a:pt x="57" y="28"/>
                    </a:lnTo>
                    <a:lnTo>
                      <a:pt x="59" y="26"/>
                    </a:lnTo>
                    <a:lnTo>
                      <a:pt x="54" y="20"/>
                    </a:lnTo>
                    <a:lnTo>
                      <a:pt x="57" y="14"/>
                    </a:lnTo>
                    <a:lnTo>
                      <a:pt x="50" y="8"/>
                    </a:lnTo>
                    <a:lnTo>
                      <a:pt x="45" y="17"/>
                    </a:lnTo>
                    <a:lnTo>
                      <a:pt x="44" y="15"/>
                    </a:lnTo>
                    <a:lnTo>
                      <a:pt x="45" y="6"/>
                    </a:lnTo>
                    <a:lnTo>
                      <a:pt x="44" y="0"/>
                    </a:lnTo>
                    <a:lnTo>
                      <a:pt x="37" y="3"/>
                    </a:lnTo>
                    <a:lnTo>
                      <a:pt x="30" y="3"/>
                    </a:lnTo>
                    <a:lnTo>
                      <a:pt x="24" y="3"/>
                    </a:lnTo>
                    <a:lnTo>
                      <a:pt x="24" y="5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3" name="Freeform 4541">
                <a:extLst>
                  <a:ext uri="{FF2B5EF4-FFF2-40B4-BE49-F238E27FC236}">
                    <a16:creationId xmlns:a16="http://schemas.microsoft.com/office/drawing/2014/main" id="{1B0F526A-5C48-7F37-7A45-0CD9EE8EB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911"/>
                <a:ext cx="133" cy="110"/>
              </a:xfrm>
              <a:custGeom>
                <a:avLst/>
                <a:gdLst>
                  <a:gd name="T0" fmla="*/ 24 w 267"/>
                  <a:gd name="T1" fmla="*/ 3 h 219"/>
                  <a:gd name="T2" fmla="*/ 44 w 267"/>
                  <a:gd name="T3" fmla="*/ 0 h 219"/>
                  <a:gd name="T4" fmla="*/ 45 w 267"/>
                  <a:gd name="T5" fmla="*/ 17 h 219"/>
                  <a:gd name="T6" fmla="*/ 54 w 267"/>
                  <a:gd name="T7" fmla="*/ 20 h 219"/>
                  <a:gd name="T8" fmla="*/ 69 w 267"/>
                  <a:gd name="T9" fmla="*/ 29 h 219"/>
                  <a:gd name="T10" fmla="*/ 83 w 267"/>
                  <a:gd name="T11" fmla="*/ 12 h 219"/>
                  <a:gd name="T12" fmla="*/ 109 w 267"/>
                  <a:gd name="T13" fmla="*/ 8 h 219"/>
                  <a:gd name="T14" fmla="*/ 130 w 267"/>
                  <a:gd name="T15" fmla="*/ 35 h 219"/>
                  <a:gd name="T16" fmla="*/ 147 w 267"/>
                  <a:gd name="T17" fmla="*/ 28 h 219"/>
                  <a:gd name="T18" fmla="*/ 168 w 267"/>
                  <a:gd name="T19" fmla="*/ 37 h 219"/>
                  <a:gd name="T20" fmla="*/ 165 w 267"/>
                  <a:gd name="T21" fmla="*/ 53 h 219"/>
                  <a:gd name="T22" fmla="*/ 182 w 267"/>
                  <a:gd name="T23" fmla="*/ 53 h 219"/>
                  <a:gd name="T24" fmla="*/ 192 w 267"/>
                  <a:gd name="T25" fmla="*/ 66 h 219"/>
                  <a:gd name="T26" fmla="*/ 195 w 267"/>
                  <a:gd name="T27" fmla="*/ 87 h 219"/>
                  <a:gd name="T28" fmla="*/ 191 w 267"/>
                  <a:gd name="T29" fmla="*/ 101 h 219"/>
                  <a:gd name="T30" fmla="*/ 203 w 267"/>
                  <a:gd name="T31" fmla="*/ 107 h 219"/>
                  <a:gd name="T32" fmla="*/ 217 w 267"/>
                  <a:gd name="T33" fmla="*/ 135 h 219"/>
                  <a:gd name="T34" fmla="*/ 245 w 267"/>
                  <a:gd name="T35" fmla="*/ 148 h 219"/>
                  <a:gd name="T36" fmla="*/ 251 w 267"/>
                  <a:gd name="T37" fmla="*/ 157 h 219"/>
                  <a:gd name="T38" fmla="*/ 267 w 267"/>
                  <a:gd name="T39" fmla="*/ 175 h 219"/>
                  <a:gd name="T40" fmla="*/ 261 w 267"/>
                  <a:gd name="T41" fmla="*/ 199 h 219"/>
                  <a:gd name="T42" fmla="*/ 245 w 267"/>
                  <a:gd name="T43" fmla="*/ 213 h 219"/>
                  <a:gd name="T44" fmla="*/ 230 w 267"/>
                  <a:gd name="T45" fmla="*/ 189 h 219"/>
                  <a:gd name="T46" fmla="*/ 220 w 267"/>
                  <a:gd name="T47" fmla="*/ 178 h 219"/>
                  <a:gd name="T48" fmla="*/ 195 w 267"/>
                  <a:gd name="T49" fmla="*/ 190 h 219"/>
                  <a:gd name="T50" fmla="*/ 186 w 267"/>
                  <a:gd name="T51" fmla="*/ 213 h 219"/>
                  <a:gd name="T52" fmla="*/ 180 w 267"/>
                  <a:gd name="T53" fmla="*/ 210 h 219"/>
                  <a:gd name="T54" fmla="*/ 153 w 267"/>
                  <a:gd name="T55" fmla="*/ 201 h 219"/>
                  <a:gd name="T56" fmla="*/ 138 w 267"/>
                  <a:gd name="T57" fmla="*/ 190 h 219"/>
                  <a:gd name="T58" fmla="*/ 132 w 267"/>
                  <a:gd name="T59" fmla="*/ 205 h 219"/>
                  <a:gd name="T60" fmla="*/ 118 w 267"/>
                  <a:gd name="T61" fmla="*/ 213 h 219"/>
                  <a:gd name="T62" fmla="*/ 116 w 267"/>
                  <a:gd name="T63" fmla="*/ 192 h 219"/>
                  <a:gd name="T64" fmla="*/ 124 w 267"/>
                  <a:gd name="T65" fmla="*/ 170 h 219"/>
                  <a:gd name="T66" fmla="*/ 119 w 267"/>
                  <a:gd name="T67" fmla="*/ 148 h 219"/>
                  <a:gd name="T68" fmla="*/ 103 w 267"/>
                  <a:gd name="T69" fmla="*/ 140 h 219"/>
                  <a:gd name="T70" fmla="*/ 81 w 267"/>
                  <a:gd name="T71" fmla="*/ 140 h 219"/>
                  <a:gd name="T72" fmla="*/ 50 w 267"/>
                  <a:gd name="T73" fmla="*/ 117 h 219"/>
                  <a:gd name="T74" fmla="*/ 57 w 267"/>
                  <a:gd name="T75" fmla="*/ 96 h 219"/>
                  <a:gd name="T76" fmla="*/ 85 w 267"/>
                  <a:gd name="T77" fmla="*/ 78 h 219"/>
                  <a:gd name="T78" fmla="*/ 72 w 267"/>
                  <a:gd name="T79" fmla="*/ 70 h 219"/>
                  <a:gd name="T80" fmla="*/ 62 w 267"/>
                  <a:gd name="T81" fmla="*/ 70 h 219"/>
                  <a:gd name="T82" fmla="*/ 41 w 267"/>
                  <a:gd name="T83" fmla="*/ 73 h 219"/>
                  <a:gd name="T84" fmla="*/ 33 w 267"/>
                  <a:gd name="T85" fmla="*/ 73 h 219"/>
                  <a:gd name="T86" fmla="*/ 6 w 267"/>
                  <a:gd name="T87" fmla="*/ 85 h 219"/>
                  <a:gd name="T88" fmla="*/ 6 w 267"/>
                  <a:gd name="T89" fmla="*/ 63 h 219"/>
                  <a:gd name="T90" fmla="*/ 15 w 267"/>
                  <a:gd name="T91" fmla="*/ 49 h 219"/>
                  <a:gd name="T92" fmla="*/ 19 w 267"/>
                  <a:gd name="T93" fmla="*/ 23 h 219"/>
                  <a:gd name="T94" fmla="*/ 24 w 267"/>
                  <a:gd name="T95" fmla="*/ 17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7" h="219">
                    <a:moveTo>
                      <a:pt x="24" y="17"/>
                    </a:moveTo>
                    <a:lnTo>
                      <a:pt x="24" y="5"/>
                    </a:lnTo>
                    <a:lnTo>
                      <a:pt x="24" y="3"/>
                    </a:lnTo>
                    <a:lnTo>
                      <a:pt x="30" y="3"/>
                    </a:lnTo>
                    <a:lnTo>
                      <a:pt x="37" y="3"/>
                    </a:lnTo>
                    <a:lnTo>
                      <a:pt x="44" y="0"/>
                    </a:lnTo>
                    <a:lnTo>
                      <a:pt x="45" y="6"/>
                    </a:lnTo>
                    <a:lnTo>
                      <a:pt x="44" y="15"/>
                    </a:lnTo>
                    <a:lnTo>
                      <a:pt x="45" y="17"/>
                    </a:lnTo>
                    <a:lnTo>
                      <a:pt x="50" y="8"/>
                    </a:lnTo>
                    <a:lnTo>
                      <a:pt x="57" y="14"/>
                    </a:lnTo>
                    <a:lnTo>
                      <a:pt x="54" y="20"/>
                    </a:lnTo>
                    <a:lnTo>
                      <a:pt x="59" y="26"/>
                    </a:lnTo>
                    <a:lnTo>
                      <a:pt x="57" y="28"/>
                    </a:lnTo>
                    <a:lnTo>
                      <a:pt x="69" y="29"/>
                    </a:lnTo>
                    <a:lnTo>
                      <a:pt x="80" y="20"/>
                    </a:lnTo>
                    <a:lnTo>
                      <a:pt x="80" y="12"/>
                    </a:lnTo>
                    <a:lnTo>
                      <a:pt x="83" y="12"/>
                    </a:lnTo>
                    <a:lnTo>
                      <a:pt x="92" y="8"/>
                    </a:lnTo>
                    <a:lnTo>
                      <a:pt x="95" y="14"/>
                    </a:lnTo>
                    <a:lnTo>
                      <a:pt x="109" y="8"/>
                    </a:lnTo>
                    <a:lnTo>
                      <a:pt x="116" y="14"/>
                    </a:lnTo>
                    <a:lnTo>
                      <a:pt x="125" y="23"/>
                    </a:lnTo>
                    <a:lnTo>
                      <a:pt x="130" y="35"/>
                    </a:lnTo>
                    <a:lnTo>
                      <a:pt x="136" y="32"/>
                    </a:lnTo>
                    <a:lnTo>
                      <a:pt x="141" y="32"/>
                    </a:lnTo>
                    <a:lnTo>
                      <a:pt x="147" y="28"/>
                    </a:lnTo>
                    <a:lnTo>
                      <a:pt x="148" y="31"/>
                    </a:lnTo>
                    <a:lnTo>
                      <a:pt x="159" y="31"/>
                    </a:lnTo>
                    <a:lnTo>
                      <a:pt x="168" y="37"/>
                    </a:lnTo>
                    <a:lnTo>
                      <a:pt x="168" y="40"/>
                    </a:lnTo>
                    <a:lnTo>
                      <a:pt x="165" y="44"/>
                    </a:lnTo>
                    <a:lnTo>
                      <a:pt x="165" y="53"/>
                    </a:lnTo>
                    <a:lnTo>
                      <a:pt x="168" y="58"/>
                    </a:lnTo>
                    <a:lnTo>
                      <a:pt x="173" y="59"/>
                    </a:lnTo>
                    <a:lnTo>
                      <a:pt x="182" y="53"/>
                    </a:lnTo>
                    <a:lnTo>
                      <a:pt x="191" y="58"/>
                    </a:lnTo>
                    <a:lnTo>
                      <a:pt x="188" y="63"/>
                    </a:lnTo>
                    <a:lnTo>
                      <a:pt x="192" y="66"/>
                    </a:lnTo>
                    <a:lnTo>
                      <a:pt x="195" y="73"/>
                    </a:lnTo>
                    <a:lnTo>
                      <a:pt x="194" y="78"/>
                    </a:lnTo>
                    <a:lnTo>
                      <a:pt x="195" y="87"/>
                    </a:lnTo>
                    <a:lnTo>
                      <a:pt x="200" y="87"/>
                    </a:lnTo>
                    <a:lnTo>
                      <a:pt x="197" y="90"/>
                    </a:lnTo>
                    <a:lnTo>
                      <a:pt x="191" y="101"/>
                    </a:lnTo>
                    <a:lnTo>
                      <a:pt x="194" y="107"/>
                    </a:lnTo>
                    <a:lnTo>
                      <a:pt x="197" y="105"/>
                    </a:lnTo>
                    <a:lnTo>
                      <a:pt x="203" y="107"/>
                    </a:lnTo>
                    <a:lnTo>
                      <a:pt x="207" y="105"/>
                    </a:lnTo>
                    <a:lnTo>
                      <a:pt x="207" y="126"/>
                    </a:lnTo>
                    <a:lnTo>
                      <a:pt x="217" y="135"/>
                    </a:lnTo>
                    <a:lnTo>
                      <a:pt x="223" y="134"/>
                    </a:lnTo>
                    <a:lnTo>
                      <a:pt x="230" y="135"/>
                    </a:lnTo>
                    <a:lnTo>
                      <a:pt x="245" y="148"/>
                    </a:lnTo>
                    <a:lnTo>
                      <a:pt x="247" y="146"/>
                    </a:lnTo>
                    <a:lnTo>
                      <a:pt x="253" y="154"/>
                    </a:lnTo>
                    <a:lnTo>
                      <a:pt x="251" y="157"/>
                    </a:lnTo>
                    <a:lnTo>
                      <a:pt x="244" y="163"/>
                    </a:lnTo>
                    <a:lnTo>
                      <a:pt x="258" y="172"/>
                    </a:lnTo>
                    <a:lnTo>
                      <a:pt x="267" y="175"/>
                    </a:lnTo>
                    <a:lnTo>
                      <a:pt x="259" y="190"/>
                    </a:lnTo>
                    <a:lnTo>
                      <a:pt x="253" y="193"/>
                    </a:lnTo>
                    <a:lnTo>
                      <a:pt x="261" y="199"/>
                    </a:lnTo>
                    <a:lnTo>
                      <a:pt x="259" y="208"/>
                    </a:lnTo>
                    <a:lnTo>
                      <a:pt x="248" y="213"/>
                    </a:lnTo>
                    <a:lnTo>
                      <a:pt x="245" y="213"/>
                    </a:lnTo>
                    <a:lnTo>
                      <a:pt x="241" y="199"/>
                    </a:lnTo>
                    <a:lnTo>
                      <a:pt x="235" y="199"/>
                    </a:lnTo>
                    <a:lnTo>
                      <a:pt x="230" y="189"/>
                    </a:lnTo>
                    <a:lnTo>
                      <a:pt x="239" y="183"/>
                    </a:lnTo>
                    <a:lnTo>
                      <a:pt x="232" y="184"/>
                    </a:lnTo>
                    <a:lnTo>
                      <a:pt x="220" y="178"/>
                    </a:lnTo>
                    <a:lnTo>
                      <a:pt x="214" y="180"/>
                    </a:lnTo>
                    <a:lnTo>
                      <a:pt x="207" y="186"/>
                    </a:lnTo>
                    <a:lnTo>
                      <a:pt x="195" y="190"/>
                    </a:lnTo>
                    <a:lnTo>
                      <a:pt x="192" y="202"/>
                    </a:lnTo>
                    <a:lnTo>
                      <a:pt x="188" y="207"/>
                    </a:lnTo>
                    <a:lnTo>
                      <a:pt x="186" y="213"/>
                    </a:lnTo>
                    <a:lnTo>
                      <a:pt x="186" y="218"/>
                    </a:lnTo>
                    <a:lnTo>
                      <a:pt x="183" y="219"/>
                    </a:lnTo>
                    <a:lnTo>
                      <a:pt x="180" y="210"/>
                    </a:lnTo>
                    <a:lnTo>
                      <a:pt x="168" y="205"/>
                    </a:lnTo>
                    <a:lnTo>
                      <a:pt x="160" y="211"/>
                    </a:lnTo>
                    <a:lnTo>
                      <a:pt x="153" y="201"/>
                    </a:lnTo>
                    <a:lnTo>
                      <a:pt x="141" y="199"/>
                    </a:lnTo>
                    <a:lnTo>
                      <a:pt x="138" y="196"/>
                    </a:lnTo>
                    <a:lnTo>
                      <a:pt x="138" y="190"/>
                    </a:lnTo>
                    <a:lnTo>
                      <a:pt x="135" y="193"/>
                    </a:lnTo>
                    <a:lnTo>
                      <a:pt x="132" y="202"/>
                    </a:lnTo>
                    <a:lnTo>
                      <a:pt x="132" y="205"/>
                    </a:lnTo>
                    <a:lnTo>
                      <a:pt x="127" y="210"/>
                    </a:lnTo>
                    <a:lnTo>
                      <a:pt x="125" y="216"/>
                    </a:lnTo>
                    <a:lnTo>
                      <a:pt x="118" y="213"/>
                    </a:lnTo>
                    <a:lnTo>
                      <a:pt x="124" y="201"/>
                    </a:lnTo>
                    <a:lnTo>
                      <a:pt x="121" y="198"/>
                    </a:lnTo>
                    <a:lnTo>
                      <a:pt x="116" y="192"/>
                    </a:lnTo>
                    <a:lnTo>
                      <a:pt x="110" y="192"/>
                    </a:lnTo>
                    <a:lnTo>
                      <a:pt x="116" y="172"/>
                    </a:lnTo>
                    <a:lnTo>
                      <a:pt x="124" y="170"/>
                    </a:lnTo>
                    <a:lnTo>
                      <a:pt x="125" y="166"/>
                    </a:lnTo>
                    <a:lnTo>
                      <a:pt x="124" y="151"/>
                    </a:lnTo>
                    <a:lnTo>
                      <a:pt x="119" y="148"/>
                    </a:lnTo>
                    <a:lnTo>
                      <a:pt x="110" y="148"/>
                    </a:lnTo>
                    <a:lnTo>
                      <a:pt x="104" y="145"/>
                    </a:lnTo>
                    <a:lnTo>
                      <a:pt x="103" y="140"/>
                    </a:lnTo>
                    <a:lnTo>
                      <a:pt x="97" y="137"/>
                    </a:lnTo>
                    <a:lnTo>
                      <a:pt x="86" y="137"/>
                    </a:lnTo>
                    <a:lnTo>
                      <a:pt x="81" y="140"/>
                    </a:lnTo>
                    <a:lnTo>
                      <a:pt x="53" y="125"/>
                    </a:lnTo>
                    <a:lnTo>
                      <a:pt x="47" y="129"/>
                    </a:lnTo>
                    <a:lnTo>
                      <a:pt x="50" y="117"/>
                    </a:lnTo>
                    <a:lnTo>
                      <a:pt x="56" y="107"/>
                    </a:lnTo>
                    <a:lnTo>
                      <a:pt x="59" y="99"/>
                    </a:lnTo>
                    <a:lnTo>
                      <a:pt x="57" y="96"/>
                    </a:lnTo>
                    <a:lnTo>
                      <a:pt x="60" y="87"/>
                    </a:lnTo>
                    <a:lnTo>
                      <a:pt x="74" y="87"/>
                    </a:lnTo>
                    <a:lnTo>
                      <a:pt x="85" y="78"/>
                    </a:lnTo>
                    <a:lnTo>
                      <a:pt x="85" y="72"/>
                    </a:lnTo>
                    <a:lnTo>
                      <a:pt x="80" y="73"/>
                    </a:lnTo>
                    <a:lnTo>
                      <a:pt x="72" y="70"/>
                    </a:lnTo>
                    <a:lnTo>
                      <a:pt x="66" y="72"/>
                    </a:lnTo>
                    <a:lnTo>
                      <a:pt x="62" y="69"/>
                    </a:lnTo>
                    <a:lnTo>
                      <a:pt x="62" y="70"/>
                    </a:lnTo>
                    <a:lnTo>
                      <a:pt x="54" y="70"/>
                    </a:lnTo>
                    <a:lnTo>
                      <a:pt x="47" y="73"/>
                    </a:lnTo>
                    <a:lnTo>
                      <a:pt x="41" y="73"/>
                    </a:lnTo>
                    <a:lnTo>
                      <a:pt x="37" y="69"/>
                    </a:lnTo>
                    <a:lnTo>
                      <a:pt x="33" y="70"/>
                    </a:lnTo>
                    <a:lnTo>
                      <a:pt x="33" y="73"/>
                    </a:lnTo>
                    <a:lnTo>
                      <a:pt x="25" y="78"/>
                    </a:lnTo>
                    <a:lnTo>
                      <a:pt x="24" y="79"/>
                    </a:lnTo>
                    <a:lnTo>
                      <a:pt x="6" y="85"/>
                    </a:lnTo>
                    <a:lnTo>
                      <a:pt x="0" y="75"/>
                    </a:lnTo>
                    <a:lnTo>
                      <a:pt x="1" y="69"/>
                    </a:lnTo>
                    <a:lnTo>
                      <a:pt x="6" y="63"/>
                    </a:lnTo>
                    <a:lnTo>
                      <a:pt x="12" y="59"/>
                    </a:lnTo>
                    <a:lnTo>
                      <a:pt x="10" y="52"/>
                    </a:lnTo>
                    <a:lnTo>
                      <a:pt x="15" y="49"/>
                    </a:lnTo>
                    <a:lnTo>
                      <a:pt x="9" y="44"/>
                    </a:lnTo>
                    <a:lnTo>
                      <a:pt x="10" y="40"/>
                    </a:lnTo>
                    <a:lnTo>
                      <a:pt x="19" y="23"/>
                    </a:lnTo>
                    <a:lnTo>
                      <a:pt x="19" y="25"/>
                    </a:lnTo>
                    <a:lnTo>
                      <a:pt x="25" y="20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4" name="Freeform 4542">
                <a:extLst>
                  <a:ext uri="{FF2B5EF4-FFF2-40B4-BE49-F238E27FC236}">
                    <a16:creationId xmlns:a16="http://schemas.microsoft.com/office/drawing/2014/main" id="{DC1EBFA4-B915-0D0F-DA54-40049FEA5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911"/>
                <a:ext cx="133" cy="110"/>
              </a:xfrm>
              <a:custGeom>
                <a:avLst/>
                <a:gdLst>
                  <a:gd name="T0" fmla="*/ 24 w 267"/>
                  <a:gd name="T1" fmla="*/ 3 h 219"/>
                  <a:gd name="T2" fmla="*/ 44 w 267"/>
                  <a:gd name="T3" fmla="*/ 0 h 219"/>
                  <a:gd name="T4" fmla="*/ 45 w 267"/>
                  <a:gd name="T5" fmla="*/ 17 h 219"/>
                  <a:gd name="T6" fmla="*/ 54 w 267"/>
                  <a:gd name="T7" fmla="*/ 20 h 219"/>
                  <a:gd name="T8" fmla="*/ 69 w 267"/>
                  <a:gd name="T9" fmla="*/ 29 h 219"/>
                  <a:gd name="T10" fmla="*/ 83 w 267"/>
                  <a:gd name="T11" fmla="*/ 12 h 219"/>
                  <a:gd name="T12" fmla="*/ 109 w 267"/>
                  <a:gd name="T13" fmla="*/ 8 h 219"/>
                  <a:gd name="T14" fmla="*/ 130 w 267"/>
                  <a:gd name="T15" fmla="*/ 35 h 219"/>
                  <a:gd name="T16" fmla="*/ 147 w 267"/>
                  <a:gd name="T17" fmla="*/ 28 h 219"/>
                  <a:gd name="T18" fmla="*/ 168 w 267"/>
                  <a:gd name="T19" fmla="*/ 37 h 219"/>
                  <a:gd name="T20" fmla="*/ 165 w 267"/>
                  <a:gd name="T21" fmla="*/ 53 h 219"/>
                  <a:gd name="T22" fmla="*/ 182 w 267"/>
                  <a:gd name="T23" fmla="*/ 53 h 219"/>
                  <a:gd name="T24" fmla="*/ 192 w 267"/>
                  <a:gd name="T25" fmla="*/ 66 h 219"/>
                  <a:gd name="T26" fmla="*/ 195 w 267"/>
                  <a:gd name="T27" fmla="*/ 87 h 219"/>
                  <a:gd name="T28" fmla="*/ 191 w 267"/>
                  <a:gd name="T29" fmla="*/ 101 h 219"/>
                  <a:gd name="T30" fmla="*/ 203 w 267"/>
                  <a:gd name="T31" fmla="*/ 107 h 219"/>
                  <a:gd name="T32" fmla="*/ 217 w 267"/>
                  <a:gd name="T33" fmla="*/ 135 h 219"/>
                  <a:gd name="T34" fmla="*/ 245 w 267"/>
                  <a:gd name="T35" fmla="*/ 148 h 219"/>
                  <a:gd name="T36" fmla="*/ 251 w 267"/>
                  <a:gd name="T37" fmla="*/ 157 h 219"/>
                  <a:gd name="T38" fmla="*/ 267 w 267"/>
                  <a:gd name="T39" fmla="*/ 175 h 219"/>
                  <a:gd name="T40" fmla="*/ 261 w 267"/>
                  <a:gd name="T41" fmla="*/ 199 h 219"/>
                  <a:gd name="T42" fmla="*/ 245 w 267"/>
                  <a:gd name="T43" fmla="*/ 213 h 219"/>
                  <a:gd name="T44" fmla="*/ 230 w 267"/>
                  <a:gd name="T45" fmla="*/ 189 h 219"/>
                  <a:gd name="T46" fmla="*/ 220 w 267"/>
                  <a:gd name="T47" fmla="*/ 178 h 219"/>
                  <a:gd name="T48" fmla="*/ 195 w 267"/>
                  <a:gd name="T49" fmla="*/ 190 h 219"/>
                  <a:gd name="T50" fmla="*/ 186 w 267"/>
                  <a:gd name="T51" fmla="*/ 213 h 219"/>
                  <a:gd name="T52" fmla="*/ 180 w 267"/>
                  <a:gd name="T53" fmla="*/ 210 h 219"/>
                  <a:gd name="T54" fmla="*/ 153 w 267"/>
                  <a:gd name="T55" fmla="*/ 201 h 219"/>
                  <a:gd name="T56" fmla="*/ 138 w 267"/>
                  <a:gd name="T57" fmla="*/ 190 h 219"/>
                  <a:gd name="T58" fmla="*/ 132 w 267"/>
                  <a:gd name="T59" fmla="*/ 205 h 219"/>
                  <a:gd name="T60" fmla="*/ 118 w 267"/>
                  <a:gd name="T61" fmla="*/ 213 h 219"/>
                  <a:gd name="T62" fmla="*/ 116 w 267"/>
                  <a:gd name="T63" fmla="*/ 192 h 219"/>
                  <a:gd name="T64" fmla="*/ 124 w 267"/>
                  <a:gd name="T65" fmla="*/ 170 h 219"/>
                  <a:gd name="T66" fmla="*/ 119 w 267"/>
                  <a:gd name="T67" fmla="*/ 148 h 219"/>
                  <a:gd name="T68" fmla="*/ 103 w 267"/>
                  <a:gd name="T69" fmla="*/ 140 h 219"/>
                  <a:gd name="T70" fmla="*/ 81 w 267"/>
                  <a:gd name="T71" fmla="*/ 140 h 219"/>
                  <a:gd name="T72" fmla="*/ 50 w 267"/>
                  <a:gd name="T73" fmla="*/ 117 h 219"/>
                  <a:gd name="T74" fmla="*/ 57 w 267"/>
                  <a:gd name="T75" fmla="*/ 96 h 219"/>
                  <a:gd name="T76" fmla="*/ 85 w 267"/>
                  <a:gd name="T77" fmla="*/ 78 h 219"/>
                  <a:gd name="T78" fmla="*/ 72 w 267"/>
                  <a:gd name="T79" fmla="*/ 70 h 219"/>
                  <a:gd name="T80" fmla="*/ 62 w 267"/>
                  <a:gd name="T81" fmla="*/ 70 h 219"/>
                  <a:gd name="T82" fmla="*/ 41 w 267"/>
                  <a:gd name="T83" fmla="*/ 73 h 219"/>
                  <a:gd name="T84" fmla="*/ 33 w 267"/>
                  <a:gd name="T85" fmla="*/ 73 h 219"/>
                  <a:gd name="T86" fmla="*/ 6 w 267"/>
                  <a:gd name="T87" fmla="*/ 85 h 219"/>
                  <a:gd name="T88" fmla="*/ 6 w 267"/>
                  <a:gd name="T89" fmla="*/ 63 h 219"/>
                  <a:gd name="T90" fmla="*/ 15 w 267"/>
                  <a:gd name="T91" fmla="*/ 49 h 219"/>
                  <a:gd name="T92" fmla="*/ 19 w 267"/>
                  <a:gd name="T93" fmla="*/ 23 h 219"/>
                  <a:gd name="T94" fmla="*/ 24 w 267"/>
                  <a:gd name="T95" fmla="*/ 17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7" h="219">
                    <a:moveTo>
                      <a:pt x="24" y="17"/>
                    </a:moveTo>
                    <a:lnTo>
                      <a:pt x="24" y="5"/>
                    </a:lnTo>
                    <a:lnTo>
                      <a:pt x="24" y="3"/>
                    </a:lnTo>
                    <a:lnTo>
                      <a:pt x="30" y="3"/>
                    </a:lnTo>
                    <a:lnTo>
                      <a:pt x="37" y="3"/>
                    </a:lnTo>
                    <a:lnTo>
                      <a:pt x="44" y="0"/>
                    </a:lnTo>
                    <a:lnTo>
                      <a:pt x="45" y="6"/>
                    </a:lnTo>
                    <a:lnTo>
                      <a:pt x="44" y="15"/>
                    </a:lnTo>
                    <a:lnTo>
                      <a:pt x="45" y="17"/>
                    </a:lnTo>
                    <a:lnTo>
                      <a:pt x="50" y="8"/>
                    </a:lnTo>
                    <a:lnTo>
                      <a:pt x="57" y="14"/>
                    </a:lnTo>
                    <a:lnTo>
                      <a:pt x="54" y="20"/>
                    </a:lnTo>
                    <a:lnTo>
                      <a:pt x="59" y="26"/>
                    </a:lnTo>
                    <a:lnTo>
                      <a:pt x="57" y="28"/>
                    </a:lnTo>
                    <a:lnTo>
                      <a:pt x="69" y="29"/>
                    </a:lnTo>
                    <a:lnTo>
                      <a:pt x="80" y="20"/>
                    </a:lnTo>
                    <a:lnTo>
                      <a:pt x="80" y="12"/>
                    </a:lnTo>
                    <a:lnTo>
                      <a:pt x="83" y="12"/>
                    </a:lnTo>
                    <a:lnTo>
                      <a:pt x="92" y="8"/>
                    </a:lnTo>
                    <a:lnTo>
                      <a:pt x="95" y="14"/>
                    </a:lnTo>
                    <a:lnTo>
                      <a:pt x="109" y="8"/>
                    </a:lnTo>
                    <a:lnTo>
                      <a:pt x="116" y="14"/>
                    </a:lnTo>
                    <a:lnTo>
                      <a:pt x="125" y="23"/>
                    </a:lnTo>
                    <a:lnTo>
                      <a:pt x="130" y="35"/>
                    </a:lnTo>
                    <a:lnTo>
                      <a:pt x="136" y="32"/>
                    </a:lnTo>
                    <a:lnTo>
                      <a:pt x="141" y="32"/>
                    </a:lnTo>
                    <a:lnTo>
                      <a:pt x="147" y="28"/>
                    </a:lnTo>
                    <a:lnTo>
                      <a:pt x="148" y="31"/>
                    </a:lnTo>
                    <a:lnTo>
                      <a:pt x="159" y="31"/>
                    </a:lnTo>
                    <a:lnTo>
                      <a:pt x="168" y="37"/>
                    </a:lnTo>
                    <a:lnTo>
                      <a:pt x="168" y="40"/>
                    </a:lnTo>
                    <a:lnTo>
                      <a:pt x="165" y="44"/>
                    </a:lnTo>
                    <a:lnTo>
                      <a:pt x="165" y="53"/>
                    </a:lnTo>
                    <a:lnTo>
                      <a:pt x="168" y="58"/>
                    </a:lnTo>
                    <a:lnTo>
                      <a:pt x="173" y="59"/>
                    </a:lnTo>
                    <a:lnTo>
                      <a:pt x="182" y="53"/>
                    </a:lnTo>
                    <a:lnTo>
                      <a:pt x="191" y="58"/>
                    </a:lnTo>
                    <a:lnTo>
                      <a:pt x="188" y="63"/>
                    </a:lnTo>
                    <a:lnTo>
                      <a:pt x="192" y="66"/>
                    </a:lnTo>
                    <a:lnTo>
                      <a:pt x="195" y="73"/>
                    </a:lnTo>
                    <a:lnTo>
                      <a:pt x="194" y="78"/>
                    </a:lnTo>
                    <a:lnTo>
                      <a:pt x="195" y="87"/>
                    </a:lnTo>
                    <a:lnTo>
                      <a:pt x="200" y="87"/>
                    </a:lnTo>
                    <a:lnTo>
                      <a:pt x="197" y="90"/>
                    </a:lnTo>
                    <a:lnTo>
                      <a:pt x="191" y="101"/>
                    </a:lnTo>
                    <a:lnTo>
                      <a:pt x="194" y="107"/>
                    </a:lnTo>
                    <a:lnTo>
                      <a:pt x="197" y="105"/>
                    </a:lnTo>
                    <a:lnTo>
                      <a:pt x="203" y="107"/>
                    </a:lnTo>
                    <a:lnTo>
                      <a:pt x="207" y="105"/>
                    </a:lnTo>
                    <a:lnTo>
                      <a:pt x="207" y="126"/>
                    </a:lnTo>
                    <a:lnTo>
                      <a:pt x="217" y="135"/>
                    </a:lnTo>
                    <a:lnTo>
                      <a:pt x="223" y="134"/>
                    </a:lnTo>
                    <a:lnTo>
                      <a:pt x="230" y="135"/>
                    </a:lnTo>
                    <a:lnTo>
                      <a:pt x="245" y="148"/>
                    </a:lnTo>
                    <a:lnTo>
                      <a:pt x="247" y="146"/>
                    </a:lnTo>
                    <a:lnTo>
                      <a:pt x="253" y="154"/>
                    </a:lnTo>
                    <a:lnTo>
                      <a:pt x="251" y="157"/>
                    </a:lnTo>
                    <a:lnTo>
                      <a:pt x="244" y="163"/>
                    </a:lnTo>
                    <a:lnTo>
                      <a:pt x="258" y="172"/>
                    </a:lnTo>
                    <a:lnTo>
                      <a:pt x="267" y="175"/>
                    </a:lnTo>
                    <a:lnTo>
                      <a:pt x="259" y="190"/>
                    </a:lnTo>
                    <a:lnTo>
                      <a:pt x="253" y="193"/>
                    </a:lnTo>
                    <a:lnTo>
                      <a:pt x="261" y="199"/>
                    </a:lnTo>
                    <a:lnTo>
                      <a:pt x="259" y="208"/>
                    </a:lnTo>
                    <a:lnTo>
                      <a:pt x="248" y="213"/>
                    </a:lnTo>
                    <a:lnTo>
                      <a:pt x="245" y="213"/>
                    </a:lnTo>
                    <a:lnTo>
                      <a:pt x="241" y="199"/>
                    </a:lnTo>
                    <a:lnTo>
                      <a:pt x="235" y="199"/>
                    </a:lnTo>
                    <a:lnTo>
                      <a:pt x="230" y="189"/>
                    </a:lnTo>
                    <a:lnTo>
                      <a:pt x="239" y="183"/>
                    </a:lnTo>
                    <a:lnTo>
                      <a:pt x="232" y="184"/>
                    </a:lnTo>
                    <a:lnTo>
                      <a:pt x="220" y="178"/>
                    </a:lnTo>
                    <a:lnTo>
                      <a:pt x="214" y="180"/>
                    </a:lnTo>
                    <a:lnTo>
                      <a:pt x="207" y="186"/>
                    </a:lnTo>
                    <a:lnTo>
                      <a:pt x="195" y="190"/>
                    </a:lnTo>
                    <a:lnTo>
                      <a:pt x="192" y="202"/>
                    </a:lnTo>
                    <a:lnTo>
                      <a:pt x="188" y="207"/>
                    </a:lnTo>
                    <a:lnTo>
                      <a:pt x="186" y="213"/>
                    </a:lnTo>
                    <a:lnTo>
                      <a:pt x="186" y="218"/>
                    </a:lnTo>
                    <a:lnTo>
                      <a:pt x="183" y="219"/>
                    </a:lnTo>
                    <a:lnTo>
                      <a:pt x="180" y="210"/>
                    </a:lnTo>
                    <a:lnTo>
                      <a:pt x="168" y="205"/>
                    </a:lnTo>
                    <a:lnTo>
                      <a:pt x="160" y="211"/>
                    </a:lnTo>
                    <a:lnTo>
                      <a:pt x="153" y="201"/>
                    </a:lnTo>
                    <a:lnTo>
                      <a:pt x="141" y="199"/>
                    </a:lnTo>
                    <a:lnTo>
                      <a:pt x="138" y="196"/>
                    </a:lnTo>
                    <a:lnTo>
                      <a:pt x="138" y="190"/>
                    </a:lnTo>
                    <a:lnTo>
                      <a:pt x="135" y="193"/>
                    </a:lnTo>
                    <a:lnTo>
                      <a:pt x="132" y="202"/>
                    </a:lnTo>
                    <a:lnTo>
                      <a:pt x="132" y="205"/>
                    </a:lnTo>
                    <a:lnTo>
                      <a:pt x="127" y="210"/>
                    </a:lnTo>
                    <a:lnTo>
                      <a:pt x="125" y="216"/>
                    </a:lnTo>
                    <a:lnTo>
                      <a:pt x="118" y="213"/>
                    </a:lnTo>
                    <a:lnTo>
                      <a:pt x="124" y="201"/>
                    </a:lnTo>
                    <a:lnTo>
                      <a:pt x="121" y="198"/>
                    </a:lnTo>
                    <a:lnTo>
                      <a:pt x="116" y="192"/>
                    </a:lnTo>
                    <a:lnTo>
                      <a:pt x="110" y="192"/>
                    </a:lnTo>
                    <a:lnTo>
                      <a:pt x="116" y="172"/>
                    </a:lnTo>
                    <a:lnTo>
                      <a:pt x="124" y="170"/>
                    </a:lnTo>
                    <a:lnTo>
                      <a:pt x="125" y="166"/>
                    </a:lnTo>
                    <a:lnTo>
                      <a:pt x="124" y="151"/>
                    </a:lnTo>
                    <a:lnTo>
                      <a:pt x="119" y="148"/>
                    </a:lnTo>
                    <a:lnTo>
                      <a:pt x="110" y="148"/>
                    </a:lnTo>
                    <a:lnTo>
                      <a:pt x="104" y="145"/>
                    </a:lnTo>
                    <a:lnTo>
                      <a:pt x="103" y="140"/>
                    </a:lnTo>
                    <a:lnTo>
                      <a:pt x="97" y="137"/>
                    </a:lnTo>
                    <a:lnTo>
                      <a:pt x="86" y="137"/>
                    </a:lnTo>
                    <a:lnTo>
                      <a:pt x="81" y="140"/>
                    </a:lnTo>
                    <a:lnTo>
                      <a:pt x="53" y="125"/>
                    </a:lnTo>
                    <a:lnTo>
                      <a:pt x="47" y="129"/>
                    </a:lnTo>
                    <a:lnTo>
                      <a:pt x="50" y="117"/>
                    </a:lnTo>
                    <a:lnTo>
                      <a:pt x="56" y="107"/>
                    </a:lnTo>
                    <a:lnTo>
                      <a:pt x="59" y="99"/>
                    </a:lnTo>
                    <a:lnTo>
                      <a:pt x="57" y="96"/>
                    </a:lnTo>
                    <a:lnTo>
                      <a:pt x="60" y="87"/>
                    </a:lnTo>
                    <a:lnTo>
                      <a:pt x="74" y="87"/>
                    </a:lnTo>
                    <a:lnTo>
                      <a:pt x="85" y="78"/>
                    </a:lnTo>
                    <a:lnTo>
                      <a:pt x="85" y="72"/>
                    </a:lnTo>
                    <a:lnTo>
                      <a:pt x="80" y="73"/>
                    </a:lnTo>
                    <a:lnTo>
                      <a:pt x="72" y="70"/>
                    </a:lnTo>
                    <a:lnTo>
                      <a:pt x="66" y="72"/>
                    </a:lnTo>
                    <a:lnTo>
                      <a:pt x="62" y="69"/>
                    </a:lnTo>
                    <a:lnTo>
                      <a:pt x="62" y="70"/>
                    </a:lnTo>
                    <a:lnTo>
                      <a:pt x="54" y="70"/>
                    </a:lnTo>
                    <a:lnTo>
                      <a:pt x="47" y="73"/>
                    </a:lnTo>
                    <a:lnTo>
                      <a:pt x="41" y="73"/>
                    </a:lnTo>
                    <a:lnTo>
                      <a:pt x="37" y="69"/>
                    </a:lnTo>
                    <a:lnTo>
                      <a:pt x="33" y="70"/>
                    </a:lnTo>
                    <a:lnTo>
                      <a:pt x="33" y="73"/>
                    </a:lnTo>
                    <a:lnTo>
                      <a:pt x="25" y="78"/>
                    </a:lnTo>
                    <a:lnTo>
                      <a:pt x="24" y="79"/>
                    </a:lnTo>
                    <a:lnTo>
                      <a:pt x="6" y="85"/>
                    </a:lnTo>
                    <a:lnTo>
                      <a:pt x="0" y="75"/>
                    </a:lnTo>
                    <a:lnTo>
                      <a:pt x="1" y="69"/>
                    </a:lnTo>
                    <a:lnTo>
                      <a:pt x="6" y="63"/>
                    </a:lnTo>
                    <a:lnTo>
                      <a:pt x="12" y="59"/>
                    </a:lnTo>
                    <a:lnTo>
                      <a:pt x="10" y="52"/>
                    </a:lnTo>
                    <a:lnTo>
                      <a:pt x="15" y="49"/>
                    </a:lnTo>
                    <a:lnTo>
                      <a:pt x="9" y="44"/>
                    </a:lnTo>
                    <a:lnTo>
                      <a:pt x="10" y="40"/>
                    </a:lnTo>
                    <a:lnTo>
                      <a:pt x="19" y="23"/>
                    </a:lnTo>
                    <a:lnTo>
                      <a:pt x="19" y="25"/>
                    </a:lnTo>
                    <a:lnTo>
                      <a:pt x="25" y="20"/>
                    </a:lnTo>
                    <a:lnTo>
                      <a:pt x="24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5" name="Freeform 4543">
                <a:extLst>
                  <a:ext uri="{FF2B5EF4-FFF2-40B4-BE49-F238E27FC236}">
                    <a16:creationId xmlns:a16="http://schemas.microsoft.com/office/drawing/2014/main" id="{FABE7374-672E-6B14-FF55-AF544C77F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932"/>
                <a:ext cx="105" cy="89"/>
              </a:xfrm>
              <a:custGeom>
                <a:avLst/>
                <a:gdLst>
                  <a:gd name="T0" fmla="*/ 170 w 209"/>
                  <a:gd name="T1" fmla="*/ 9 h 180"/>
                  <a:gd name="T2" fmla="*/ 162 w 209"/>
                  <a:gd name="T3" fmla="*/ 6 h 180"/>
                  <a:gd name="T4" fmla="*/ 144 w 209"/>
                  <a:gd name="T5" fmla="*/ 6 h 180"/>
                  <a:gd name="T6" fmla="*/ 136 w 209"/>
                  <a:gd name="T7" fmla="*/ 9 h 180"/>
                  <a:gd name="T8" fmla="*/ 126 w 209"/>
                  <a:gd name="T9" fmla="*/ 6 h 180"/>
                  <a:gd name="T10" fmla="*/ 118 w 209"/>
                  <a:gd name="T11" fmla="*/ 9 h 180"/>
                  <a:gd name="T12" fmla="*/ 112 w 209"/>
                  <a:gd name="T13" fmla="*/ 11 h 180"/>
                  <a:gd name="T14" fmla="*/ 110 w 209"/>
                  <a:gd name="T15" fmla="*/ 23 h 180"/>
                  <a:gd name="T16" fmla="*/ 109 w 209"/>
                  <a:gd name="T17" fmla="*/ 43 h 180"/>
                  <a:gd name="T18" fmla="*/ 106 w 209"/>
                  <a:gd name="T19" fmla="*/ 52 h 180"/>
                  <a:gd name="T20" fmla="*/ 112 w 209"/>
                  <a:gd name="T21" fmla="*/ 73 h 180"/>
                  <a:gd name="T22" fmla="*/ 117 w 209"/>
                  <a:gd name="T23" fmla="*/ 76 h 180"/>
                  <a:gd name="T24" fmla="*/ 127 w 209"/>
                  <a:gd name="T25" fmla="*/ 85 h 180"/>
                  <a:gd name="T26" fmla="*/ 133 w 209"/>
                  <a:gd name="T27" fmla="*/ 96 h 180"/>
                  <a:gd name="T28" fmla="*/ 106 w 209"/>
                  <a:gd name="T29" fmla="*/ 99 h 180"/>
                  <a:gd name="T30" fmla="*/ 94 w 209"/>
                  <a:gd name="T31" fmla="*/ 91 h 180"/>
                  <a:gd name="T32" fmla="*/ 85 w 209"/>
                  <a:gd name="T33" fmla="*/ 94 h 180"/>
                  <a:gd name="T34" fmla="*/ 63 w 209"/>
                  <a:gd name="T35" fmla="*/ 101 h 180"/>
                  <a:gd name="T36" fmla="*/ 66 w 209"/>
                  <a:gd name="T37" fmla="*/ 113 h 180"/>
                  <a:gd name="T38" fmla="*/ 71 w 209"/>
                  <a:gd name="T39" fmla="*/ 119 h 180"/>
                  <a:gd name="T40" fmla="*/ 56 w 209"/>
                  <a:gd name="T41" fmla="*/ 120 h 180"/>
                  <a:gd name="T42" fmla="*/ 50 w 209"/>
                  <a:gd name="T43" fmla="*/ 117 h 180"/>
                  <a:gd name="T44" fmla="*/ 44 w 209"/>
                  <a:gd name="T45" fmla="*/ 111 h 180"/>
                  <a:gd name="T46" fmla="*/ 13 w 209"/>
                  <a:gd name="T47" fmla="*/ 108 h 180"/>
                  <a:gd name="T48" fmla="*/ 0 w 209"/>
                  <a:gd name="T49" fmla="*/ 105 h 180"/>
                  <a:gd name="T50" fmla="*/ 7 w 209"/>
                  <a:gd name="T51" fmla="*/ 123 h 180"/>
                  <a:gd name="T52" fmla="*/ 4 w 209"/>
                  <a:gd name="T53" fmla="*/ 143 h 180"/>
                  <a:gd name="T54" fmla="*/ 10 w 209"/>
                  <a:gd name="T55" fmla="*/ 152 h 180"/>
                  <a:gd name="T56" fmla="*/ 27 w 209"/>
                  <a:gd name="T57" fmla="*/ 155 h 180"/>
                  <a:gd name="T58" fmla="*/ 33 w 209"/>
                  <a:gd name="T59" fmla="*/ 149 h 180"/>
                  <a:gd name="T60" fmla="*/ 38 w 209"/>
                  <a:gd name="T61" fmla="*/ 157 h 180"/>
                  <a:gd name="T62" fmla="*/ 50 w 209"/>
                  <a:gd name="T63" fmla="*/ 174 h 180"/>
                  <a:gd name="T64" fmla="*/ 59 w 209"/>
                  <a:gd name="T65" fmla="*/ 178 h 180"/>
                  <a:gd name="T66" fmla="*/ 59 w 209"/>
                  <a:gd name="T67" fmla="*/ 167 h 180"/>
                  <a:gd name="T68" fmla="*/ 83 w 209"/>
                  <a:gd name="T69" fmla="*/ 161 h 180"/>
                  <a:gd name="T70" fmla="*/ 94 w 209"/>
                  <a:gd name="T71" fmla="*/ 160 h 180"/>
                  <a:gd name="T72" fmla="*/ 104 w 209"/>
                  <a:gd name="T73" fmla="*/ 158 h 180"/>
                  <a:gd name="T74" fmla="*/ 112 w 209"/>
                  <a:gd name="T75" fmla="*/ 158 h 180"/>
                  <a:gd name="T76" fmla="*/ 120 w 209"/>
                  <a:gd name="T77" fmla="*/ 158 h 180"/>
                  <a:gd name="T78" fmla="*/ 130 w 209"/>
                  <a:gd name="T79" fmla="*/ 164 h 180"/>
                  <a:gd name="T80" fmla="*/ 139 w 209"/>
                  <a:gd name="T81" fmla="*/ 164 h 180"/>
                  <a:gd name="T82" fmla="*/ 147 w 209"/>
                  <a:gd name="T83" fmla="*/ 174 h 180"/>
                  <a:gd name="T84" fmla="*/ 153 w 209"/>
                  <a:gd name="T85" fmla="*/ 174 h 180"/>
                  <a:gd name="T86" fmla="*/ 157 w 209"/>
                  <a:gd name="T87" fmla="*/ 177 h 180"/>
                  <a:gd name="T88" fmla="*/ 165 w 209"/>
                  <a:gd name="T89" fmla="*/ 180 h 180"/>
                  <a:gd name="T90" fmla="*/ 170 w 209"/>
                  <a:gd name="T91" fmla="*/ 169 h 180"/>
                  <a:gd name="T92" fmla="*/ 182 w 209"/>
                  <a:gd name="T93" fmla="*/ 166 h 180"/>
                  <a:gd name="T94" fmla="*/ 194 w 209"/>
                  <a:gd name="T95" fmla="*/ 170 h 180"/>
                  <a:gd name="T96" fmla="*/ 191 w 209"/>
                  <a:gd name="T97" fmla="*/ 157 h 180"/>
                  <a:gd name="T98" fmla="*/ 191 w 209"/>
                  <a:gd name="T99" fmla="*/ 148 h 180"/>
                  <a:gd name="T100" fmla="*/ 186 w 209"/>
                  <a:gd name="T101" fmla="*/ 142 h 180"/>
                  <a:gd name="T102" fmla="*/ 188 w 209"/>
                  <a:gd name="T103" fmla="*/ 131 h 180"/>
                  <a:gd name="T104" fmla="*/ 189 w 209"/>
                  <a:gd name="T105" fmla="*/ 114 h 180"/>
                  <a:gd name="T106" fmla="*/ 197 w 209"/>
                  <a:gd name="T107" fmla="*/ 107 h 180"/>
                  <a:gd name="T108" fmla="*/ 192 w 209"/>
                  <a:gd name="T109" fmla="*/ 99 h 180"/>
                  <a:gd name="T110" fmla="*/ 189 w 209"/>
                  <a:gd name="T111" fmla="*/ 91 h 180"/>
                  <a:gd name="T112" fmla="*/ 189 w 209"/>
                  <a:gd name="T113" fmla="*/ 81 h 180"/>
                  <a:gd name="T114" fmla="*/ 191 w 209"/>
                  <a:gd name="T115" fmla="*/ 66 h 180"/>
                  <a:gd name="T116" fmla="*/ 209 w 209"/>
                  <a:gd name="T117" fmla="*/ 49 h 180"/>
                  <a:gd name="T118" fmla="*/ 198 w 209"/>
                  <a:gd name="T119" fmla="*/ 38 h 180"/>
                  <a:gd name="T120" fmla="*/ 186 w 209"/>
                  <a:gd name="T121" fmla="*/ 35 h 180"/>
                  <a:gd name="T122" fmla="*/ 183 w 209"/>
                  <a:gd name="T123" fmla="*/ 31 h 180"/>
                  <a:gd name="T124" fmla="*/ 173 w 209"/>
                  <a:gd name="T125" fmla="*/ 17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9" h="180">
                    <a:moveTo>
                      <a:pt x="173" y="17"/>
                    </a:moveTo>
                    <a:lnTo>
                      <a:pt x="170" y="9"/>
                    </a:lnTo>
                    <a:lnTo>
                      <a:pt x="161" y="12"/>
                    </a:lnTo>
                    <a:lnTo>
                      <a:pt x="162" y="6"/>
                    </a:lnTo>
                    <a:lnTo>
                      <a:pt x="161" y="0"/>
                    </a:lnTo>
                    <a:lnTo>
                      <a:pt x="144" y="6"/>
                    </a:lnTo>
                    <a:lnTo>
                      <a:pt x="139" y="6"/>
                    </a:lnTo>
                    <a:lnTo>
                      <a:pt x="136" y="9"/>
                    </a:lnTo>
                    <a:lnTo>
                      <a:pt x="132" y="5"/>
                    </a:lnTo>
                    <a:lnTo>
                      <a:pt x="126" y="6"/>
                    </a:lnTo>
                    <a:lnTo>
                      <a:pt x="123" y="11"/>
                    </a:lnTo>
                    <a:lnTo>
                      <a:pt x="118" y="9"/>
                    </a:lnTo>
                    <a:lnTo>
                      <a:pt x="118" y="9"/>
                    </a:lnTo>
                    <a:lnTo>
                      <a:pt x="112" y="11"/>
                    </a:lnTo>
                    <a:lnTo>
                      <a:pt x="113" y="15"/>
                    </a:lnTo>
                    <a:lnTo>
                      <a:pt x="110" y="23"/>
                    </a:lnTo>
                    <a:lnTo>
                      <a:pt x="103" y="34"/>
                    </a:lnTo>
                    <a:lnTo>
                      <a:pt x="109" y="43"/>
                    </a:lnTo>
                    <a:lnTo>
                      <a:pt x="106" y="46"/>
                    </a:lnTo>
                    <a:lnTo>
                      <a:pt x="106" y="52"/>
                    </a:lnTo>
                    <a:lnTo>
                      <a:pt x="103" y="58"/>
                    </a:lnTo>
                    <a:lnTo>
                      <a:pt x="112" y="73"/>
                    </a:lnTo>
                    <a:lnTo>
                      <a:pt x="115" y="76"/>
                    </a:lnTo>
                    <a:lnTo>
                      <a:pt x="117" y="76"/>
                    </a:lnTo>
                    <a:lnTo>
                      <a:pt x="120" y="81"/>
                    </a:lnTo>
                    <a:lnTo>
                      <a:pt x="127" y="85"/>
                    </a:lnTo>
                    <a:lnTo>
                      <a:pt x="130" y="88"/>
                    </a:lnTo>
                    <a:lnTo>
                      <a:pt x="133" y="96"/>
                    </a:lnTo>
                    <a:lnTo>
                      <a:pt x="121" y="94"/>
                    </a:lnTo>
                    <a:lnTo>
                      <a:pt x="106" y="99"/>
                    </a:lnTo>
                    <a:lnTo>
                      <a:pt x="100" y="94"/>
                    </a:lnTo>
                    <a:lnTo>
                      <a:pt x="94" y="91"/>
                    </a:lnTo>
                    <a:lnTo>
                      <a:pt x="89" y="88"/>
                    </a:lnTo>
                    <a:lnTo>
                      <a:pt x="85" y="94"/>
                    </a:lnTo>
                    <a:lnTo>
                      <a:pt x="77" y="94"/>
                    </a:lnTo>
                    <a:lnTo>
                      <a:pt x="63" y="101"/>
                    </a:lnTo>
                    <a:lnTo>
                      <a:pt x="63" y="110"/>
                    </a:lnTo>
                    <a:lnTo>
                      <a:pt x="66" y="113"/>
                    </a:lnTo>
                    <a:lnTo>
                      <a:pt x="73" y="114"/>
                    </a:lnTo>
                    <a:lnTo>
                      <a:pt x="71" y="119"/>
                    </a:lnTo>
                    <a:lnTo>
                      <a:pt x="66" y="125"/>
                    </a:lnTo>
                    <a:lnTo>
                      <a:pt x="56" y="120"/>
                    </a:lnTo>
                    <a:lnTo>
                      <a:pt x="53" y="122"/>
                    </a:lnTo>
                    <a:lnTo>
                      <a:pt x="50" y="117"/>
                    </a:lnTo>
                    <a:lnTo>
                      <a:pt x="42" y="114"/>
                    </a:lnTo>
                    <a:lnTo>
                      <a:pt x="44" y="111"/>
                    </a:lnTo>
                    <a:lnTo>
                      <a:pt x="32" y="107"/>
                    </a:lnTo>
                    <a:lnTo>
                      <a:pt x="13" y="108"/>
                    </a:lnTo>
                    <a:lnTo>
                      <a:pt x="3" y="105"/>
                    </a:lnTo>
                    <a:lnTo>
                      <a:pt x="0" y="105"/>
                    </a:lnTo>
                    <a:lnTo>
                      <a:pt x="6" y="116"/>
                    </a:lnTo>
                    <a:lnTo>
                      <a:pt x="7" y="123"/>
                    </a:lnTo>
                    <a:lnTo>
                      <a:pt x="4" y="131"/>
                    </a:lnTo>
                    <a:lnTo>
                      <a:pt x="4" y="143"/>
                    </a:lnTo>
                    <a:lnTo>
                      <a:pt x="6" y="148"/>
                    </a:lnTo>
                    <a:lnTo>
                      <a:pt x="10" y="152"/>
                    </a:lnTo>
                    <a:lnTo>
                      <a:pt x="18" y="155"/>
                    </a:lnTo>
                    <a:lnTo>
                      <a:pt x="27" y="155"/>
                    </a:lnTo>
                    <a:lnTo>
                      <a:pt x="30" y="148"/>
                    </a:lnTo>
                    <a:lnTo>
                      <a:pt x="33" y="149"/>
                    </a:lnTo>
                    <a:lnTo>
                      <a:pt x="33" y="155"/>
                    </a:lnTo>
                    <a:lnTo>
                      <a:pt x="38" y="157"/>
                    </a:lnTo>
                    <a:lnTo>
                      <a:pt x="44" y="174"/>
                    </a:lnTo>
                    <a:lnTo>
                      <a:pt x="50" y="174"/>
                    </a:lnTo>
                    <a:lnTo>
                      <a:pt x="56" y="178"/>
                    </a:lnTo>
                    <a:lnTo>
                      <a:pt x="59" y="178"/>
                    </a:lnTo>
                    <a:lnTo>
                      <a:pt x="57" y="169"/>
                    </a:lnTo>
                    <a:lnTo>
                      <a:pt x="59" y="167"/>
                    </a:lnTo>
                    <a:lnTo>
                      <a:pt x="69" y="167"/>
                    </a:lnTo>
                    <a:lnTo>
                      <a:pt x="83" y="161"/>
                    </a:lnTo>
                    <a:lnTo>
                      <a:pt x="89" y="161"/>
                    </a:lnTo>
                    <a:lnTo>
                      <a:pt x="94" y="160"/>
                    </a:lnTo>
                    <a:lnTo>
                      <a:pt x="100" y="161"/>
                    </a:lnTo>
                    <a:lnTo>
                      <a:pt x="104" y="158"/>
                    </a:lnTo>
                    <a:lnTo>
                      <a:pt x="106" y="155"/>
                    </a:lnTo>
                    <a:lnTo>
                      <a:pt x="112" y="158"/>
                    </a:lnTo>
                    <a:lnTo>
                      <a:pt x="117" y="155"/>
                    </a:lnTo>
                    <a:lnTo>
                      <a:pt x="120" y="158"/>
                    </a:lnTo>
                    <a:lnTo>
                      <a:pt x="126" y="157"/>
                    </a:lnTo>
                    <a:lnTo>
                      <a:pt x="130" y="164"/>
                    </a:lnTo>
                    <a:lnTo>
                      <a:pt x="133" y="163"/>
                    </a:lnTo>
                    <a:lnTo>
                      <a:pt x="139" y="164"/>
                    </a:lnTo>
                    <a:lnTo>
                      <a:pt x="145" y="169"/>
                    </a:lnTo>
                    <a:lnTo>
                      <a:pt x="147" y="174"/>
                    </a:lnTo>
                    <a:lnTo>
                      <a:pt x="151" y="175"/>
                    </a:lnTo>
                    <a:lnTo>
                      <a:pt x="153" y="174"/>
                    </a:lnTo>
                    <a:lnTo>
                      <a:pt x="154" y="172"/>
                    </a:lnTo>
                    <a:lnTo>
                      <a:pt x="157" y="177"/>
                    </a:lnTo>
                    <a:lnTo>
                      <a:pt x="162" y="175"/>
                    </a:lnTo>
                    <a:lnTo>
                      <a:pt x="165" y="180"/>
                    </a:lnTo>
                    <a:lnTo>
                      <a:pt x="170" y="178"/>
                    </a:lnTo>
                    <a:lnTo>
                      <a:pt x="170" y="169"/>
                    </a:lnTo>
                    <a:lnTo>
                      <a:pt x="176" y="164"/>
                    </a:lnTo>
                    <a:lnTo>
                      <a:pt x="182" y="166"/>
                    </a:lnTo>
                    <a:lnTo>
                      <a:pt x="185" y="172"/>
                    </a:lnTo>
                    <a:lnTo>
                      <a:pt x="194" y="170"/>
                    </a:lnTo>
                    <a:lnTo>
                      <a:pt x="197" y="166"/>
                    </a:lnTo>
                    <a:lnTo>
                      <a:pt x="191" y="157"/>
                    </a:lnTo>
                    <a:lnTo>
                      <a:pt x="194" y="154"/>
                    </a:lnTo>
                    <a:lnTo>
                      <a:pt x="191" y="148"/>
                    </a:lnTo>
                    <a:lnTo>
                      <a:pt x="188" y="146"/>
                    </a:lnTo>
                    <a:lnTo>
                      <a:pt x="186" y="142"/>
                    </a:lnTo>
                    <a:lnTo>
                      <a:pt x="189" y="134"/>
                    </a:lnTo>
                    <a:lnTo>
                      <a:pt x="188" y="131"/>
                    </a:lnTo>
                    <a:lnTo>
                      <a:pt x="183" y="128"/>
                    </a:lnTo>
                    <a:lnTo>
                      <a:pt x="189" y="114"/>
                    </a:lnTo>
                    <a:lnTo>
                      <a:pt x="195" y="108"/>
                    </a:lnTo>
                    <a:lnTo>
                      <a:pt x="197" y="107"/>
                    </a:lnTo>
                    <a:lnTo>
                      <a:pt x="191" y="101"/>
                    </a:lnTo>
                    <a:lnTo>
                      <a:pt x="192" y="99"/>
                    </a:lnTo>
                    <a:lnTo>
                      <a:pt x="192" y="93"/>
                    </a:lnTo>
                    <a:lnTo>
                      <a:pt x="189" y="91"/>
                    </a:lnTo>
                    <a:lnTo>
                      <a:pt x="191" y="85"/>
                    </a:lnTo>
                    <a:lnTo>
                      <a:pt x="189" y="81"/>
                    </a:lnTo>
                    <a:lnTo>
                      <a:pt x="191" y="75"/>
                    </a:lnTo>
                    <a:lnTo>
                      <a:pt x="191" y="66"/>
                    </a:lnTo>
                    <a:lnTo>
                      <a:pt x="205" y="53"/>
                    </a:lnTo>
                    <a:lnTo>
                      <a:pt x="209" y="49"/>
                    </a:lnTo>
                    <a:lnTo>
                      <a:pt x="208" y="46"/>
                    </a:lnTo>
                    <a:lnTo>
                      <a:pt x="198" y="38"/>
                    </a:lnTo>
                    <a:lnTo>
                      <a:pt x="189" y="41"/>
                    </a:lnTo>
                    <a:lnTo>
                      <a:pt x="186" y="35"/>
                    </a:lnTo>
                    <a:lnTo>
                      <a:pt x="189" y="28"/>
                    </a:lnTo>
                    <a:lnTo>
                      <a:pt x="183" y="31"/>
                    </a:lnTo>
                    <a:lnTo>
                      <a:pt x="177" y="14"/>
                    </a:lnTo>
                    <a:lnTo>
                      <a:pt x="173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6" name="Freeform 4544">
                <a:extLst>
                  <a:ext uri="{FF2B5EF4-FFF2-40B4-BE49-F238E27FC236}">
                    <a16:creationId xmlns:a16="http://schemas.microsoft.com/office/drawing/2014/main" id="{8F215CE4-1D09-CABA-26B4-485762F28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932"/>
                <a:ext cx="105" cy="89"/>
              </a:xfrm>
              <a:custGeom>
                <a:avLst/>
                <a:gdLst>
                  <a:gd name="T0" fmla="*/ 177 w 209"/>
                  <a:gd name="T1" fmla="*/ 14 h 180"/>
                  <a:gd name="T2" fmla="*/ 189 w 209"/>
                  <a:gd name="T3" fmla="*/ 28 h 180"/>
                  <a:gd name="T4" fmla="*/ 189 w 209"/>
                  <a:gd name="T5" fmla="*/ 41 h 180"/>
                  <a:gd name="T6" fmla="*/ 208 w 209"/>
                  <a:gd name="T7" fmla="*/ 46 h 180"/>
                  <a:gd name="T8" fmla="*/ 205 w 209"/>
                  <a:gd name="T9" fmla="*/ 53 h 180"/>
                  <a:gd name="T10" fmla="*/ 191 w 209"/>
                  <a:gd name="T11" fmla="*/ 75 h 180"/>
                  <a:gd name="T12" fmla="*/ 191 w 209"/>
                  <a:gd name="T13" fmla="*/ 85 h 180"/>
                  <a:gd name="T14" fmla="*/ 192 w 209"/>
                  <a:gd name="T15" fmla="*/ 93 h 180"/>
                  <a:gd name="T16" fmla="*/ 191 w 209"/>
                  <a:gd name="T17" fmla="*/ 101 h 180"/>
                  <a:gd name="T18" fmla="*/ 195 w 209"/>
                  <a:gd name="T19" fmla="*/ 108 h 180"/>
                  <a:gd name="T20" fmla="*/ 183 w 209"/>
                  <a:gd name="T21" fmla="*/ 128 h 180"/>
                  <a:gd name="T22" fmla="*/ 189 w 209"/>
                  <a:gd name="T23" fmla="*/ 134 h 180"/>
                  <a:gd name="T24" fmla="*/ 188 w 209"/>
                  <a:gd name="T25" fmla="*/ 146 h 180"/>
                  <a:gd name="T26" fmla="*/ 194 w 209"/>
                  <a:gd name="T27" fmla="*/ 154 h 180"/>
                  <a:gd name="T28" fmla="*/ 197 w 209"/>
                  <a:gd name="T29" fmla="*/ 166 h 180"/>
                  <a:gd name="T30" fmla="*/ 185 w 209"/>
                  <a:gd name="T31" fmla="*/ 172 h 180"/>
                  <a:gd name="T32" fmla="*/ 176 w 209"/>
                  <a:gd name="T33" fmla="*/ 164 h 180"/>
                  <a:gd name="T34" fmla="*/ 170 w 209"/>
                  <a:gd name="T35" fmla="*/ 178 h 180"/>
                  <a:gd name="T36" fmla="*/ 162 w 209"/>
                  <a:gd name="T37" fmla="*/ 175 h 180"/>
                  <a:gd name="T38" fmla="*/ 154 w 209"/>
                  <a:gd name="T39" fmla="*/ 172 h 180"/>
                  <a:gd name="T40" fmla="*/ 151 w 209"/>
                  <a:gd name="T41" fmla="*/ 175 h 180"/>
                  <a:gd name="T42" fmla="*/ 145 w 209"/>
                  <a:gd name="T43" fmla="*/ 169 h 180"/>
                  <a:gd name="T44" fmla="*/ 133 w 209"/>
                  <a:gd name="T45" fmla="*/ 163 h 180"/>
                  <a:gd name="T46" fmla="*/ 126 w 209"/>
                  <a:gd name="T47" fmla="*/ 157 h 180"/>
                  <a:gd name="T48" fmla="*/ 117 w 209"/>
                  <a:gd name="T49" fmla="*/ 155 h 180"/>
                  <a:gd name="T50" fmla="*/ 106 w 209"/>
                  <a:gd name="T51" fmla="*/ 155 h 180"/>
                  <a:gd name="T52" fmla="*/ 100 w 209"/>
                  <a:gd name="T53" fmla="*/ 161 h 180"/>
                  <a:gd name="T54" fmla="*/ 89 w 209"/>
                  <a:gd name="T55" fmla="*/ 161 h 180"/>
                  <a:gd name="T56" fmla="*/ 69 w 209"/>
                  <a:gd name="T57" fmla="*/ 167 h 180"/>
                  <a:gd name="T58" fmla="*/ 57 w 209"/>
                  <a:gd name="T59" fmla="*/ 169 h 180"/>
                  <a:gd name="T60" fmla="*/ 56 w 209"/>
                  <a:gd name="T61" fmla="*/ 178 h 180"/>
                  <a:gd name="T62" fmla="*/ 44 w 209"/>
                  <a:gd name="T63" fmla="*/ 174 h 180"/>
                  <a:gd name="T64" fmla="*/ 33 w 209"/>
                  <a:gd name="T65" fmla="*/ 155 h 180"/>
                  <a:gd name="T66" fmla="*/ 30 w 209"/>
                  <a:gd name="T67" fmla="*/ 148 h 180"/>
                  <a:gd name="T68" fmla="*/ 18 w 209"/>
                  <a:gd name="T69" fmla="*/ 155 h 180"/>
                  <a:gd name="T70" fmla="*/ 6 w 209"/>
                  <a:gd name="T71" fmla="*/ 148 h 180"/>
                  <a:gd name="T72" fmla="*/ 4 w 209"/>
                  <a:gd name="T73" fmla="*/ 131 h 180"/>
                  <a:gd name="T74" fmla="*/ 6 w 209"/>
                  <a:gd name="T75" fmla="*/ 116 h 180"/>
                  <a:gd name="T76" fmla="*/ 3 w 209"/>
                  <a:gd name="T77" fmla="*/ 105 h 180"/>
                  <a:gd name="T78" fmla="*/ 32 w 209"/>
                  <a:gd name="T79" fmla="*/ 107 h 180"/>
                  <a:gd name="T80" fmla="*/ 42 w 209"/>
                  <a:gd name="T81" fmla="*/ 114 h 180"/>
                  <a:gd name="T82" fmla="*/ 53 w 209"/>
                  <a:gd name="T83" fmla="*/ 122 h 180"/>
                  <a:gd name="T84" fmla="*/ 66 w 209"/>
                  <a:gd name="T85" fmla="*/ 125 h 180"/>
                  <a:gd name="T86" fmla="*/ 73 w 209"/>
                  <a:gd name="T87" fmla="*/ 114 h 180"/>
                  <a:gd name="T88" fmla="*/ 63 w 209"/>
                  <a:gd name="T89" fmla="*/ 110 h 180"/>
                  <a:gd name="T90" fmla="*/ 77 w 209"/>
                  <a:gd name="T91" fmla="*/ 94 h 180"/>
                  <a:gd name="T92" fmla="*/ 89 w 209"/>
                  <a:gd name="T93" fmla="*/ 88 h 180"/>
                  <a:gd name="T94" fmla="*/ 100 w 209"/>
                  <a:gd name="T95" fmla="*/ 94 h 180"/>
                  <a:gd name="T96" fmla="*/ 121 w 209"/>
                  <a:gd name="T97" fmla="*/ 94 h 180"/>
                  <a:gd name="T98" fmla="*/ 130 w 209"/>
                  <a:gd name="T99" fmla="*/ 88 h 180"/>
                  <a:gd name="T100" fmla="*/ 120 w 209"/>
                  <a:gd name="T101" fmla="*/ 81 h 180"/>
                  <a:gd name="T102" fmla="*/ 115 w 209"/>
                  <a:gd name="T103" fmla="*/ 76 h 180"/>
                  <a:gd name="T104" fmla="*/ 103 w 209"/>
                  <a:gd name="T105" fmla="*/ 58 h 180"/>
                  <a:gd name="T106" fmla="*/ 106 w 209"/>
                  <a:gd name="T107" fmla="*/ 46 h 180"/>
                  <a:gd name="T108" fmla="*/ 103 w 209"/>
                  <a:gd name="T109" fmla="*/ 34 h 180"/>
                  <a:gd name="T110" fmla="*/ 113 w 209"/>
                  <a:gd name="T111" fmla="*/ 15 h 180"/>
                  <a:gd name="T112" fmla="*/ 118 w 209"/>
                  <a:gd name="T113" fmla="*/ 9 h 180"/>
                  <a:gd name="T114" fmla="*/ 123 w 209"/>
                  <a:gd name="T115" fmla="*/ 11 h 180"/>
                  <a:gd name="T116" fmla="*/ 132 w 209"/>
                  <a:gd name="T117" fmla="*/ 5 h 180"/>
                  <a:gd name="T118" fmla="*/ 139 w 209"/>
                  <a:gd name="T119" fmla="*/ 6 h 180"/>
                  <a:gd name="T120" fmla="*/ 161 w 209"/>
                  <a:gd name="T121" fmla="*/ 0 h 180"/>
                  <a:gd name="T122" fmla="*/ 161 w 209"/>
                  <a:gd name="T123" fmla="*/ 12 h 180"/>
                  <a:gd name="T124" fmla="*/ 173 w 209"/>
                  <a:gd name="T125" fmla="*/ 17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9" h="180">
                    <a:moveTo>
                      <a:pt x="173" y="17"/>
                    </a:moveTo>
                    <a:lnTo>
                      <a:pt x="177" y="14"/>
                    </a:lnTo>
                    <a:lnTo>
                      <a:pt x="183" y="31"/>
                    </a:lnTo>
                    <a:lnTo>
                      <a:pt x="189" y="28"/>
                    </a:lnTo>
                    <a:lnTo>
                      <a:pt x="186" y="35"/>
                    </a:lnTo>
                    <a:lnTo>
                      <a:pt x="189" y="41"/>
                    </a:lnTo>
                    <a:lnTo>
                      <a:pt x="198" y="38"/>
                    </a:lnTo>
                    <a:lnTo>
                      <a:pt x="208" y="46"/>
                    </a:lnTo>
                    <a:lnTo>
                      <a:pt x="209" y="49"/>
                    </a:lnTo>
                    <a:lnTo>
                      <a:pt x="205" y="53"/>
                    </a:lnTo>
                    <a:lnTo>
                      <a:pt x="191" y="66"/>
                    </a:lnTo>
                    <a:lnTo>
                      <a:pt x="191" y="75"/>
                    </a:lnTo>
                    <a:lnTo>
                      <a:pt x="189" y="81"/>
                    </a:lnTo>
                    <a:lnTo>
                      <a:pt x="191" y="85"/>
                    </a:lnTo>
                    <a:lnTo>
                      <a:pt x="189" y="91"/>
                    </a:lnTo>
                    <a:lnTo>
                      <a:pt x="192" y="93"/>
                    </a:lnTo>
                    <a:lnTo>
                      <a:pt x="192" y="99"/>
                    </a:lnTo>
                    <a:lnTo>
                      <a:pt x="191" y="101"/>
                    </a:lnTo>
                    <a:lnTo>
                      <a:pt x="197" y="107"/>
                    </a:lnTo>
                    <a:lnTo>
                      <a:pt x="195" y="108"/>
                    </a:lnTo>
                    <a:lnTo>
                      <a:pt x="189" y="114"/>
                    </a:lnTo>
                    <a:lnTo>
                      <a:pt x="183" y="128"/>
                    </a:lnTo>
                    <a:lnTo>
                      <a:pt x="188" y="131"/>
                    </a:lnTo>
                    <a:lnTo>
                      <a:pt x="189" y="134"/>
                    </a:lnTo>
                    <a:lnTo>
                      <a:pt x="186" y="142"/>
                    </a:lnTo>
                    <a:lnTo>
                      <a:pt x="188" y="146"/>
                    </a:lnTo>
                    <a:lnTo>
                      <a:pt x="191" y="148"/>
                    </a:lnTo>
                    <a:lnTo>
                      <a:pt x="194" y="154"/>
                    </a:lnTo>
                    <a:lnTo>
                      <a:pt x="191" y="157"/>
                    </a:lnTo>
                    <a:lnTo>
                      <a:pt x="197" y="166"/>
                    </a:lnTo>
                    <a:lnTo>
                      <a:pt x="194" y="170"/>
                    </a:lnTo>
                    <a:lnTo>
                      <a:pt x="185" y="172"/>
                    </a:lnTo>
                    <a:lnTo>
                      <a:pt x="182" y="166"/>
                    </a:lnTo>
                    <a:lnTo>
                      <a:pt x="176" y="164"/>
                    </a:lnTo>
                    <a:lnTo>
                      <a:pt x="170" y="169"/>
                    </a:lnTo>
                    <a:lnTo>
                      <a:pt x="170" y="178"/>
                    </a:lnTo>
                    <a:lnTo>
                      <a:pt x="165" y="180"/>
                    </a:lnTo>
                    <a:lnTo>
                      <a:pt x="162" y="175"/>
                    </a:lnTo>
                    <a:lnTo>
                      <a:pt x="157" y="177"/>
                    </a:lnTo>
                    <a:lnTo>
                      <a:pt x="154" y="172"/>
                    </a:lnTo>
                    <a:lnTo>
                      <a:pt x="153" y="174"/>
                    </a:lnTo>
                    <a:lnTo>
                      <a:pt x="151" y="175"/>
                    </a:lnTo>
                    <a:lnTo>
                      <a:pt x="147" y="174"/>
                    </a:lnTo>
                    <a:lnTo>
                      <a:pt x="145" y="169"/>
                    </a:lnTo>
                    <a:lnTo>
                      <a:pt x="139" y="164"/>
                    </a:lnTo>
                    <a:lnTo>
                      <a:pt x="133" y="163"/>
                    </a:lnTo>
                    <a:lnTo>
                      <a:pt x="130" y="164"/>
                    </a:lnTo>
                    <a:lnTo>
                      <a:pt x="126" y="157"/>
                    </a:lnTo>
                    <a:lnTo>
                      <a:pt x="120" y="158"/>
                    </a:lnTo>
                    <a:lnTo>
                      <a:pt x="117" y="155"/>
                    </a:lnTo>
                    <a:lnTo>
                      <a:pt x="112" y="158"/>
                    </a:lnTo>
                    <a:lnTo>
                      <a:pt x="106" y="155"/>
                    </a:lnTo>
                    <a:lnTo>
                      <a:pt x="104" y="158"/>
                    </a:lnTo>
                    <a:lnTo>
                      <a:pt x="100" y="161"/>
                    </a:lnTo>
                    <a:lnTo>
                      <a:pt x="94" y="160"/>
                    </a:lnTo>
                    <a:lnTo>
                      <a:pt x="89" y="161"/>
                    </a:lnTo>
                    <a:lnTo>
                      <a:pt x="83" y="161"/>
                    </a:lnTo>
                    <a:lnTo>
                      <a:pt x="69" y="167"/>
                    </a:lnTo>
                    <a:lnTo>
                      <a:pt x="59" y="167"/>
                    </a:lnTo>
                    <a:lnTo>
                      <a:pt x="57" y="169"/>
                    </a:lnTo>
                    <a:lnTo>
                      <a:pt x="59" y="178"/>
                    </a:lnTo>
                    <a:lnTo>
                      <a:pt x="56" y="178"/>
                    </a:lnTo>
                    <a:lnTo>
                      <a:pt x="50" y="174"/>
                    </a:lnTo>
                    <a:lnTo>
                      <a:pt x="44" y="174"/>
                    </a:lnTo>
                    <a:lnTo>
                      <a:pt x="38" y="157"/>
                    </a:lnTo>
                    <a:lnTo>
                      <a:pt x="33" y="155"/>
                    </a:lnTo>
                    <a:lnTo>
                      <a:pt x="33" y="149"/>
                    </a:lnTo>
                    <a:lnTo>
                      <a:pt x="30" y="148"/>
                    </a:lnTo>
                    <a:lnTo>
                      <a:pt x="27" y="155"/>
                    </a:lnTo>
                    <a:lnTo>
                      <a:pt x="18" y="155"/>
                    </a:lnTo>
                    <a:lnTo>
                      <a:pt x="10" y="152"/>
                    </a:lnTo>
                    <a:lnTo>
                      <a:pt x="6" y="148"/>
                    </a:lnTo>
                    <a:lnTo>
                      <a:pt x="4" y="143"/>
                    </a:lnTo>
                    <a:lnTo>
                      <a:pt x="4" y="131"/>
                    </a:lnTo>
                    <a:lnTo>
                      <a:pt x="7" y="123"/>
                    </a:lnTo>
                    <a:lnTo>
                      <a:pt x="6" y="116"/>
                    </a:lnTo>
                    <a:lnTo>
                      <a:pt x="0" y="105"/>
                    </a:lnTo>
                    <a:lnTo>
                      <a:pt x="3" y="105"/>
                    </a:lnTo>
                    <a:lnTo>
                      <a:pt x="13" y="108"/>
                    </a:lnTo>
                    <a:lnTo>
                      <a:pt x="32" y="107"/>
                    </a:lnTo>
                    <a:lnTo>
                      <a:pt x="44" y="111"/>
                    </a:lnTo>
                    <a:lnTo>
                      <a:pt x="42" y="114"/>
                    </a:lnTo>
                    <a:lnTo>
                      <a:pt x="50" y="117"/>
                    </a:lnTo>
                    <a:lnTo>
                      <a:pt x="53" y="122"/>
                    </a:lnTo>
                    <a:lnTo>
                      <a:pt x="56" y="120"/>
                    </a:lnTo>
                    <a:lnTo>
                      <a:pt x="66" y="125"/>
                    </a:lnTo>
                    <a:lnTo>
                      <a:pt x="71" y="119"/>
                    </a:lnTo>
                    <a:lnTo>
                      <a:pt x="73" y="114"/>
                    </a:lnTo>
                    <a:lnTo>
                      <a:pt x="66" y="113"/>
                    </a:lnTo>
                    <a:lnTo>
                      <a:pt x="63" y="110"/>
                    </a:lnTo>
                    <a:lnTo>
                      <a:pt x="63" y="101"/>
                    </a:lnTo>
                    <a:lnTo>
                      <a:pt x="77" y="94"/>
                    </a:lnTo>
                    <a:lnTo>
                      <a:pt x="85" y="94"/>
                    </a:lnTo>
                    <a:lnTo>
                      <a:pt x="89" y="88"/>
                    </a:lnTo>
                    <a:lnTo>
                      <a:pt x="94" y="91"/>
                    </a:lnTo>
                    <a:lnTo>
                      <a:pt x="100" y="94"/>
                    </a:lnTo>
                    <a:lnTo>
                      <a:pt x="106" y="99"/>
                    </a:lnTo>
                    <a:lnTo>
                      <a:pt x="121" y="94"/>
                    </a:lnTo>
                    <a:lnTo>
                      <a:pt x="133" y="96"/>
                    </a:lnTo>
                    <a:lnTo>
                      <a:pt x="130" y="88"/>
                    </a:lnTo>
                    <a:lnTo>
                      <a:pt x="127" y="85"/>
                    </a:lnTo>
                    <a:lnTo>
                      <a:pt x="120" y="81"/>
                    </a:lnTo>
                    <a:lnTo>
                      <a:pt x="117" y="76"/>
                    </a:lnTo>
                    <a:lnTo>
                      <a:pt x="115" y="76"/>
                    </a:lnTo>
                    <a:lnTo>
                      <a:pt x="112" y="73"/>
                    </a:lnTo>
                    <a:lnTo>
                      <a:pt x="103" y="58"/>
                    </a:lnTo>
                    <a:lnTo>
                      <a:pt x="106" y="52"/>
                    </a:lnTo>
                    <a:lnTo>
                      <a:pt x="106" y="46"/>
                    </a:lnTo>
                    <a:lnTo>
                      <a:pt x="109" y="43"/>
                    </a:lnTo>
                    <a:lnTo>
                      <a:pt x="103" y="34"/>
                    </a:lnTo>
                    <a:lnTo>
                      <a:pt x="110" y="23"/>
                    </a:lnTo>
                    <a:lnTo>
                      <a:pt x="113" y="15"/>
                    </a:lnTo>
                    <a:lnTo>
                      <a:pt x="112" y="11"/>
                    </a:lnTo>
                    <a:lnTo>
                      <a:pt x="118" y="9"/>
                    </a:lnTo>
                    <a:lnTo>
                      <a:pt x="118" y="9"/>
                    </a:lnTo>
                    <a:lnTo>
                      <a:pt x="123" y="11"/>
                    </a:lnTo>
                    <a:lnTo>
                      <a:pt x="126" y="6"/>
                    </a:lnTo>
                    <a:lnTo>
                      <a:pt x="132" y="5"/>
                    </a:lnTo>
                    <a:lnTo>
                      <a:pt x="136" y="9"/>
                    </a:lnTo>
                    <a:lnTo>
                      <a:pt x="139" y="6"/>
                    </a:lnTo>
                    <a:lnTo>
                      <a:pt x="144" y="6"/>
                    </a:lnTo>
                    <a:lnTo>
                      <a:pt x="161" y="0"/>
                    </a:lnTo>
                    <a:lnTo>
                      <a:pt x="162" y="6"/>
                    </a:lnTo>
                    <a:lnTo>
                      <a:pt x="161" y="12"/>
                    </a:lnTo>
                    <a:lnTo>
                      <a:pt x="170" y="9"/>
                    </a:lnTo>
                    <a:lnTo>
                      <a:pt x="173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7" name="Freeform 4545">
                <a:extLst>
                  <a:ext uri="{FF2B5EF4-FFF2-40B4-BE49-F238E27FC236}">
                    <a16:creationId xmlns:a16="http://schemas.microsoft.com/office/drawing/2014/main" id="{BBF4ADE7-8019-3571-956B-2DA9C1D6A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932"/>
                <a:ext cx="105" cy="89"/>
              </a:xfrm>
              <a:custGeom>
                <a:avLst/>
                <a:gdLst>
                  <a:gd name="T0" fmla="*/ 177 w 209"/>
                  <a:gd name="T1" fmla="*/ 14 h 180"/>
                  <a:gd name="T2" fmla="*/ 189 w 209"/>
                  <a:gd name="T3" fmla="*/ 28 h 180"/>
                  <a:gd name="T4" fmla="*/ 189 w 209"/>
                  <a:gd name="T5" fmla="*/ 41 h 180"/>
                  <a:gd name="T6" fmla="*/ 208 w 209"/>
                  <a:gd name="T7" fmla="*/ 46 h 180"/>
                  <a:gd name="T8" fmla="*/ 205 w 209"/>
                  <a:gd name="T9" fmla="*/ 53 h 180"/>
                  <a:gd name="T10" fmla="*/ 191 w 209"/>
                  <a:gd name="T11" fmla="*/ 75 h 180"/>
                  <a:gd name="T12" fmla="*/ 191 w 209"/>
                  <a:gd name="T13" fmla="*/ 85 h 180"/>
                  <a:gd name="T14" fmla="*/ 192 w 209"/>
                  <a:gd name="T15" fmla="*/ 93 h 180"/>
                  <a:gd name="T16" fmla="*/ 191 w 209"/>
                  <a:gd name="T17" fmla="*/ 101 h 180"/>
                  <a:gd name="T18" fmla="*/ 195 w 209"/>
                  <a:gd name="T19" fmla="*/ 108 h 180"/>
                  <a:gd name="T20" fmla="*/ 183 w 209"/>
                  <a:gd name="T21" fmla="*/ 128 h 180"/>
                  <a:gd name="T22" fmla="*/ 189 w 209"/>
                  <a:gd name="T23" fmla="*/ 134 h 180"/>
                  <a:gd name="T24" fmla="*/ 188 w 209"/>
                  <a:gd name="T25" fmla="*/ 146 h 180"/>
                  <a:gd name="T26" fmla="*/ 194 w 209"/>
                  <a:gd name="T27" fmla="*/ 154 h 180"/>
                  <a:gd name="T28" fmla="*/ 197 w 209"/>
                  <a:gd name="T29" fmla="*/ 166 h 180"/>
                  <a:gd name="T30" fmla="*/ 185 w 209"/>
                  <a:gd name="T31" fmla="*/ 172 h 180"/>
                  <a:gd name="T32" fmla="*/ 176 w 209"/>
                  <a:gd name="T33" fmla="*/ 164 h 180"/>
                  <a:gd name="T34" fmla="*/ 170 w 209"/>
                  <a:gd name="T35" fmla="*/ 178 h 180"/>
                  <a:gd name="T36" fmla="*/ 162 w 209"/>
                  <a:gd name="T37" fmla="*/ 175 h 180"/>
                  <a:gd name="T38" fmla="*/ 154 w 209"/>
                  <a:gd name="T39" fmla="*/ 172 h 180"/>
                  <a:gd name="T40" fmla="*/ 151 w 209"/>
                  <a:gd name="T41" fmla="*/ 175 h 180"/>
                  <a:gd name="T42" fmla="*/ 145 w 209"/>
                  <a:gd name="T43" fmla="*/ 169 h 180"/>
                  <a:gd name="T44" fmla="*/ 133 w 209"/>
                  <a:gd name="T45" fmla="*/ 163 h 180"/>
                  <a:gd name="T46" fmla="*/ 126 w 209"/>
                  <a:gd name="T47" fmla="*/ 157 h 180"/>
                  <a:gd name="T48" fmla="*/ 117 w 209"/>
                  <a:gd name="T49" fmla="*/ 155 h 180"/>
                  <a:gd name="T50" fmla="*/ 106 w 209"/>
                  <a:gd name="T51" fmla="*/ 155 h 180"/>
                  <a:gd name="T52" fmla="*/ 100 w 209"/>
                  <a:gd name="T53" fmla="*/ 161 h 180"/>
                  <a:gd name="T54" fmla="*/ 89 w 209"/>
                  <a:gd name="T55" fmla="*/ 161 h 180"/>
                  <a:gd name="T56" fmla="*/ 69 w 209"/>
                  <a:gd name="T57" fmla="*/ 167 h 180"/>
                  <a:gd name="T58" fmla="*/ 57 w 209"/>
                  <a:gd name="T59" fmla="*/ 169 h 180"/>
                  <a:gd name="T60" fmla="*/ 56 w 209"/>
                  <a:gd name="T61" fmla="*/ 178 h 180"/>
                  <a:gd name="T62" fmla="*/ 44 w 209"/>
                  <a:gd name="T63" fmla="*/ 174 h 180"/>
                  <a:gd name="T64" fmla="*/ 33 w 209"/>
                  <a:gd name="T65" fmla="*/ 155 h 180"/>
                  <a:gd name="T66" fmla="*/ 30 w 209"/>
                  <a:gd name="T67" fmla="*/ 148 h 180"/>
                  <a:gd name="T68" fmla="*/ 18 w 209"/>
                  <a:gd name="T69" fmla="*/ 155 h 180"/>
                  <a:gd name="T70" fmla="*/ 6 w 209"/>
                  <a:gd name="T71" fmla="*/ 148 h 180"/>
                  <a:gd name="T72" fmla="*/ 4 w 209"/>
                  <a:gd name="T73" fmla="*/ 131 h 180"/>
                  <a:gd name="T74" fmla="*/ 6 w 209"/>
                  <a:gd name="T75" fmla="*/ 116 h 180"/>
                  <a:gd name="T76" fmla="*/ 3 w 209"/>
                  <a:gd name="T77" fmla="*/ 105 h 180"/>
                  <a:gd name="T78" fmla="*/ 32 w 209"/>
                  <a:gd name="T79" fmla="*/ 107 h 180"/>
                  <a:gd name="T80" fmla="*/ 42 w 209"/>
                  <a:gd name="T81" fmla="*/ 114 h 180"/>
                  <a:gd name="T82" fmla="*/ 53 w 209"/>
                  <a:gd name="T83" fmla="*/ 122 h 180"/>
                  <a:gd name="T84" fmla="*/ 66 w 209"/>
                  <a:gd name="T85" fmla="*/ 125 h 180"/>
                  <a:gd name="T86" fmla="*/ 73 w 209"/>
                  <a:gd name="T87" fmla="*/ 114 h 180"/>
                  <a:gd name="T88" fmla="*/ 63 w 209"/>
                  <a:gd name="T89" fmla="*/ 110 h 180"/>
                  <a:gd name="T90" fmla="*/ 77 w 209"/>
                  <a:gd name="T91" fmla="*/ 94 h 180"/>
                  <a:gd name="T92" fmla="*/ 89 w 209"/>
                  <a:gd name="T93" fmla="*/ 88 h 180"/>
                  <a:gd name="T94" fmla="*/ 100 w 209"/>
                  <a:gd name="T95" fmla="*/ 94 h 180"/>
                  <a:gd name="T96" fmla="*/ 121 w 209"/>
                  <a:gd name="T97" fmla="*/ 94 h 180"/>
                  <a:gd name="T98" fmla="*/ 130 w 209"/>
                  <a:gd name="T99" fmla="*/ 88 h 180"/>
                  <a:gd name="T100" fmla="*/ 120 w 209"/>
                  <a:gd name="T101" fmla="*/ 81 h 180"/>
                  <a:gd name="T102" fmla="*/ 115 w 209"/>
                  <a:gd name="T103" fmla="*/ 76 h 180"/>
                  <a:gd name="T104" fmla="*/ 103 w 209"/>
                  <a:gd name="T105" fmla="*/ 58 h 180"/>
                  <a:gd name="T106" fmla="*/ 106 w 209"/>
                  <a:gd name="T107" fmla="*/ 46 h 180"/>
                  <a:gd name="T108" fmla="*/ 103 w 209"/>
                  <a:gd name="T109" fmla="*/ 34 h 180"/>
                  <a:gd name="T110" fmla="*/ 113 w 209"/>
                  <a:gd name="T111" fmla="*/ 15 h 180"/>
                  <a:gd name="T112" fmla="*/ 118 w 209"/>
                  <a:gd name="T113" fmla="*/ 9 h 180"/>
                  <a:gd name="T114" fmla="*/ 123 w 209"/>
                  <a:gd name="T115" fmla="*/ 11 h 180"/>
                  <a:gd name="T116" fmla="*/ 132 w 209"/>
                  <a:gd name="T117" fmla="*/ 5 h 180"/>
                  <a:gd name="T118" fmla="*/ 139 w 209"/>
                  <a:gd name="T119" fmla="*/ 6 h 180"/>
                  <a:gd name="T120" fmla="*/ 161 w 209"/>
                  <a:gd name="T121" fmla="*/ 0 h 180"/>
                  <a:gd name="T122" fmla="*/ 161 w 209"/>
                  <a:gd name="T123" fmla="*/ 12 h 180"/>
                  <a:gd name="T124" fmla="*/ 173 w 209"/>
                  <a:gd name="T125" fmla="*/ 17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9" h="180">
                    <a:moveTo>
                      <a:pt x="173" y="17"/>
                    </a:moveTo>
                    <a:lnTo>
                      <a:pt x="177" y="14"/>
                    </a:lnTo>
                    <a:lnTo>
                      <a:pt x="183" y="31"/>
                    </a:lnTo>
                    <a:lnTo>
                      <a:pt x="189" y="28"/>
                    </a:lnTo>
                    <a:lnTo>
                      <a:pt x="186" y="35"/>
                    </a:lnTo>
                    <a:lnTo>
                      <a:pt x="189" y="41"/>
                    </a:lnTo>
                    <a:lnTo>
                      <a:pt x="198" y="38"/>
                    </a:lnTo>
                    <a:lnTo>
                      <a:pt x="208" y="46"/>
                    </a:lnTo>
                    <a:lnTo>
                      <a:pt x="209" y="49"/>
                    </a:lnTo>
                    <a:lnTo>
                      <a:pt x="205" y="53"/>
                    </a:lnTo>
                    <a:lnTo>
                      <a:pt x="191" y="66"/>
                    </a:lnTo>
                    <a:lnTo>
                      <a:pt x="191" y="75"/>
                    </a:lnTo>
                    <a:lnTo>
                      <a:pt x="189" y="81"/>
                    </a:lnTo>
                    <a:lnTo>
                      <a:pt x="191" y="85"/>
                    </a:lnTo>
                    <a:lnTo>
                      <a:pt x="189" y="91"/>
                    </a:lnTo>
                    <a:lnTo>
                      <a:pt x="192" y="93"/>
                    </a:lnTo>
                    <a:lnTo>
                      <a:pt x="192" y="99"/>
                    </a:lnTo>
                    <a:lnTo>
                      <a:pt x="191" y="101"/>
                    </a:lnTo>
                    <a:lnTo>
                      <a:pt x="197" y="107"/>
                    </a:lnTo>
                    <a:lnTo>
                      <a:pt x="195" y="108"/>
                    </a:lnTo>
                    <a:lnTo>
                      <a:pt x="189" y="114"/>
                    </a:lnTo>
                    <a:lnTo>
                      <a:pt x="183" y="128"/>
                    </a:lnTo>
                    <a:lnTo>
                      <a:pt x="188" y="131"/>
                    </a:lnTo>
                    <a:lnTo>
                      <a:pt x="189" y="134"/>
                    </a:lnTo>
                    <a:lnTo>
                      <a:pt x="186" y="142"/>
                    </a:lnTo>
                    <a:lnTo>
                      <a:pt x="188" y="146"/>
                    </a:lnTo>
                    <a:lnTo>
                      <a:pt x="191" y="148"/>
                    </a:lnTo>
                    <a:lnTo>
                      <a:pt x="194" y="154"/>
                    </a:lnTo>
                    <a:lnTo>
                      <a:pt x="191" y="157"/>
                    </a:lnTo>
                    <a:lnTo>
                      <a:pt x="197" y="166"/>
                    </a:lnTo>
                    <a:lnTo>
                      <a:pt x="194" y="170"/>
                    </a:lnTo>
                    <a:lnTo>
                      <a:pt x="185" y="172"/>
                    </a:lnTo>
                    <a:lnTo>
                      <a:pt x="182" y="166"/>
                    </a:lnTo>
                    <a:lnTo>
                      <a:pt x="176" y="164"/>
                    </a:lnTo>
                    <a:lnTo>
                      <a:pt x="170" y="169"/>
                    </a:lnTo>
                    <a:lnTo>
                      <a:pt x="170" y="178"/>
                    </a:lnTo>
                    <a:lnTo>
                      <a:pt x="165" y="180"/>
                    </a:lnTo>
                    <a:lnTo>
                      <a:pt x="162" y="175"/>
                    </a:lnTo>
                    <a:lnTo>
                      <a:pt x="157" y="177"/>
                    </a:lnTo>
                    <a:lnTo>
                      <a:pt x="154" y="172"/>
                    </a:lnTo>
                    <a:lnTo>
                      <a:pt x="153" y="174"/>
                    </a:lnTo>
                    <a:lnTo>
                      <a:pt x="151" y="175"/>
                    </a:lnTo>
                    <a:lnTo>
                      <a:pt x="147" y="174"/>
                    </a:lnTo>
                    <a:lnTo>
                      <a:pt x="145" y="169"/>
                    </a:lnTo>
                    <a:lnTo>
                      <a:pt x="139" y="164"/>
                    </a:lnTo>
                    <a:lnTo>
                      <a:pt x="133" y="163"/>
                    </a:lnTo>
                    <a:lnTo>
                      <a:pt x="130" y="164"/>
                    </a:lnTo>
                    <a:lnTo>
                      <a:pt x="126" y="157"/>
                    </a:lnTo>
                    <a:lnTo>
                      <a:pt x="120" y="158"/>
                    </a:lnTo>
                    <a:lnTo>
                      <a:pt x="117" y="155"/>
                    </a:lnTo>
                    <a:lnTo>
                      <a:pt x="112" y="158"/>
                    </a:lnTo>
                    <a:lnTo>
                      <a:pt x="106" y="155"/>
                    </a:lnTo>
                    <a:lnTo>
                      <a:pt x="104" y="158"/>
                    </a:lnTo>
                    <a:lnTo>
                      <a:pt x="100" y="161"/>
                    </a:lnTo>
                    <a:lnTo>
                      <a:pt x="94" y="160"/>
                    </a:lnTo>
                    <a:lnTo>
                      <a:pt x="89" y="161"/>
                    </a:lnTo>
                    <a:lnTo>
                      <a:pt x="83" y="161"/>
                    </a:lnTo>
                    <a:lnTo>
                      <a:pt x="69" y="167"/>
                    </a:lnTo>
                    <a:lnTo>
                      <a:pt x="59" y="167"/>
                    </a:lnTo>
                    <a:lnTo>
                      <a:pt x="57" y="169"/>
                    </a:lnTo>
                    <a:lnTo>
                      <a:pt x="59" y="178"/>
                    </a:lnTo>
                    <a:lnTo>
                      <a:pt x="56" y="178"/>
                    </a:lnTo>
                    <a:lnTo>
                      <a:pt x="50" y="174"/>
                    </a:lnTo>
                    <a:lnTo>
                      <a:pt x="44" y="174"/>
                    </a:lnTo>
                    <a:lnTo>
                      <a:pt x="38" y="157"/>
                    </a:lnTo>
                    <a:lnTo>
                      <a:pt x="33" y="155"/>
                    </a:lnTo>
                    <a:lnTo>
                      <a:pt x="33" y="149"/>
                    </a:lnTo>
                    <a:lnTo>
                      <a:pt x="30" y="148"/>
                    </a:lnTo>
                    <a:lnTo>
                      <a:pt x="27" y="155"/>
                    </a:lnTo>
                    <a:lnTo>
                      <a:pt x="18" y="155"/>
                    </a:lnTo>
                    <a:lnTo>
                      <a:pt x="10" y="152"/>
                    </a:lnTo>
                    <a:lnTo>
                      <a:pt x="6" y="148"/>
                    </a:lnTo>
                    <a:lnTo>
                      <a:pt x="4" y="143"/>
                    </a:lnTo>
                    <a:lnTo>
                      <a:pt x="4" y="131"/>
                    </a:lnTo>
                    <a:lnTo>
                      <a:pt x="7" y="123"/>
                    </a:lnTo>
                    <a:lnTo>
                      <a:pt x="6" y="116"/>
                    </a:lnTo>
                    <a:lnTo>
                      <a:pt x="0" y="105"/>
                    </a:lnTo>
                    <a:lnTo>
                      <a:pt x="3" y="105"/>
                    </a:lnTo>
                    <a:lnTo>
                      <a:pt x="13" y="108"/>
                    </a:lnTo>
                    <a:lnTo>
                      <a:pt x="32" y="107"/>
                    </a:lnTo>
                    <a:lnTo>
                      <a:pt x="44" y="111"/>
                    </a:lnTo>
                    <a:lnTo>
                      <a:pt x="42" y="114"/>
                    </a:lnTo>
                    <a:lnTo>
                      <a:pt x="50" y="117"/>
                    </a:lnTo>
                    <a:lnTo>
                      <a:pt x="53" y="122"/>
                    </a:lnTo>
                    <a:lnTo>
                      <a:pt x="56" y="120"/>
                    </a:lnTo>
                    <a:lnTo>
                      <a:pt x="66" y="125"/>
                    </a:lnTo>
                    <a:lnTo>
                      <a:pt x="71" y="119"/>
                    </a:lnTo>
                    <a:lnTo>
                      <a:pt x="73" y="114"/>
                    </a:lnTo>
                    <a:lnTo>
                      <a:pt x="66" y="113"/>
                    </a:lnTo>
                    <a:lnTo>
                      <a:pt x="63" y="110"/>
                    </a:lnTo>
                    <a:lnTo>
                      <a:pt x="63" y="101"/>
                    </a:lnTo>
                    <a:lnTo>
                      <a:pt x="77" y="94"/>
                    </a:lnTo>
                    <a:lnTo>
                      <a:pt x="85" y="94"/>
                    </a:lnTo>
                    <a:lnTo>
                      <a:pt x="89" y="88"/>
                    </a:lnTo>
                    <a:lnTo>
                      <a:pt x="94" y="91"/>
                    </a:lnTo>
                    <a:lnTo>
                      <a:pt x="100" y="94"/>
                    </a:lnTo>
                    <a:lnTo>
                      <a:pt x="106" y="99"/>
                    </a:lnTo>
                    <a:lnTo>
                      <a:pt x="121" y="94"/>
                    </a:lnTo>
                    <a:lnTo>
                      <a:pt x="133" y="96"/>
                    </a:lnTo>
                    <a:lnTo>
                      <a:pt x="130" y="88"/>
                    </a:lnTo>
                    <a:lnTo>
                      <a:pt x="127" y="85"/>
                    </a:lnTo>
                    <a:lnTo>
                      <a:pt x="120" y="81"/>
                    </a:lnTo>
                    <a:lnTo>
                      <a:pt x="117" y="76"/>
                    </a:lnTo>
                    <a:lnTo>
                      <a:pt x="115" y="76"/>
                    </a:lnTo>
                    <a:lnTo>
                      <a:pt x="112" y="73"/>
                    </a:lnTo>
                    <a:lnTo>
                      <a:pt x="103" y="58"/>
                    </a:lnTo>
                    <a:lnTo>
                      <a:pt x="106" y="52"/>
                    </a:lnTo>
                    <a:lnTo>
                      <a:pt x="106" y="46"/>
                    </a:lnTo>
                    <a:lnTo>
                      <a:pt x="109" y="43"/>
                    </a:lnTo>
                    <a:lnTo>
                      <a:pt x="103" y="34"/>
                    </a:lnTo>
                    <a:lnTo>
                      <a:pt x="110" y="23"/>
                    </a:lnTo>
                    <a:lnTo>
                      <a:pt x="113" y="15"/>
                    </a:lnTo>
                    <a:lnTo>
                      <a:pt x="112" y="11"/>
                    </a:lnTo>
                    <a:lnTo>
                      <a:pt x="118" y="9"/>
                    </a:lnTo>
                    <a:lnTo>
                      <a:pt x="118" y="9"/>
                    </a:lnTo>
                    <a:lnTo>
                      <a:pt x="123" y="11"/>
                    </a:lnTo>
                    <a:lnTo>
                      <a:pt x="126" y="6"/>
                    </a:lnTo>
                    <a:lnTo>
                      <a:pt x="132" y="5"/>
                    </a:lnTo>
                    <a:lnTo>
                      <a:pt x="136" y="9"/>
                    </a:lnTo>
                    <a:lnTo>
                      <a:pt x="139" y="6"/>
                    </a:lnTo>
                    <a:lnTo>
                      <a:pt x="144" y="6"/>
                    </a:lnTo>
                    <a:lnTo>
                      <a:pt x="161" y="0"/>
                    </a:lnTo>
                    <a:lnTo>
                      <a:pt x="162" y="6"/>
                    </a:lnTo>
                    <a:lnTo>
                      <a:pt x="161" y="12"/>
                    </a:lnTo>
                    <a:lnTo>
                      <a:pt x="170" y="9"/>
                    </a:lnTo>
                    <a:lnTo>
                      <a:pt x="173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8" name="Freeform 4546">
                <a:extLst>
                  <a:ext uri="{FF2B5EF4-FFF2-40B4-BE49-F238E27FC236}">
                    <a16:creationId xmlns:a16="http://schemas.microsoft.com/office/drawing/2014/main" id="{4D6E71E3-5142-B6CC-4603-1F492C16B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862"/>
                <a:ext cx="63" cy="86"/>
              </a:xfrm>
              <a:custGeom>
                <a:avLst/>
                <a:gdLst>
                  <a:gd name="T0" fmla="*/ 19 w 126"/>
                  <a:gd name="T1" fmla="*/ 11 h 170"/>
                  <a:gd name="T2" fmla="*/ 14 w 126"/>
                  <a:gd name="T3" fmla="*/ 15 h 170"/>
                  <a:gd name="T4" fmla="*/ 13 w 126"/>
                  <a:gd name="T5" fmla="*/ 20 h 170"/>
                  <a:gd name="T6" fmla="*/ 5 w 126"/>
                  <a:gd name="T7" fmla="*/ 30 h 170"/>
                  <a:gd name="T8" fmla="*/ 10 w 126"/>
                  <a:gd name="T9" fmla="*/ 39 h 170"/>
                  <a:gd name="T10" fmla="*/ 14 w 126"/>
                  <a:gd name="T11" fmla="*/ 59 h 170"/>
                  <a:gd name="T12" fmla="*/ 32 w 126"/>
                  <a:gd name="T13" fmla="*/ 56 h 170"/>
                  <a:gd name="T14" fmla="*/ 32 w 126"/>
                  <a:gd name="T15" fmla="*/ 65 h 170"/>
                  <a:gd name="T16" fmla="*/ 34 w 126"/>
                  <a:gd name="T17" fmla="*/ 77 h 170"/>
                  <a:gd name="T18" fmla="*/ 51 w 126"/>
                  <a:gd name="T19" fmla="*/ 87 h 170"/>
                  <a:gd name="T20" fmla="*/ 54 w 126"/>
                  <a:gd name="T21" fmla="*/ 91 h 170"/>
                  <a:gd name="T22" fmla="*/ 54 w 126"/>
                  <a:gd name="T23" fmla="*/ 108 h 170"/>
                  <a:gd name="T24" fmla="*/ 61 w 126"/>
                  <a:gd name="T25" fmla="*/ 112 h 170"/>
                  <a:gd name="T26" fmla="*/ 72 w 126"/>
                  <a:gd name="T27" fmla="*/ 120 h 170"/>
                  <a:gd name="T28" fmla="*/ 63 w 126"/>
                  <a:gd name="T29" fmla="*/ 131 h 170"/>
                  <a:gd name="T30" fmla="*/ 58 w 126"/>
                  <a:gd name="T31" fmla="*/ 155 h 170"/>
                  <a:gd name="T32" fmla="*/ 88 w 126"/>
                  <a:gd name="T33" fmla="*/ 170 h 170"/>
                  <a:gd name="T34" fmla="*/ 95 w 126"/>
                  <a:gd name="T35" fmla="*/ 153 h 170"/>
                  <a:gd name="T36" fmla="*/ 117 w 126"/>
                  <a:gd name="T37" fmla="*/ 144 h 170"/>
                  <a:gd name="T38" fmla="*/ 111 w 126"/>
                  <a:gd name="T39" fmla="*/ 140 h 170"/>
                  <a:gd name="T40" fmla="*/ 104 w 126"/>
                  <a:gd name="T41" fmla="*/ 123 h 170"/>
                  <a:gd name="T42" fmla="*/ 117 w 126"/>
                  <a:gd name="T43" fmla="*/ 117 h 170"/>
                  <a:gd name="T44" fmla="*/ 126 w 126"/>
                  <a:gd name="T45" fmla="*/ 112 h 170"/>
                  <a:gd name="T46" fmla="*/ 116 w 126"/>
                  <a:gd name="T47" fmla="*/ 94 h 170"/>
                  <a:gd name="T48" fmla="*/ 105 w 126"/>
                  <a:gd name="T49" fmla="*/ 93 h 170"/>
                  <a:gd name="T50" fmla="*/ 105 w 126"/>
                  <a:gd name="T51" fmla="*/ 88 h 170"/>
                  <a:gd name="T52" fmla="*/ 110 w 126"/>
                  <a:gd name="T53" fmla="*/ 84 h 170"/>
                  <a:gd name="T54" fmla="*/ 101 w 126"/>
                  <a:gd name="T55" fmla="*/ 81 h 170"/>
                  <a:gd name="T56" fmla="*/ 84 w 126"/>
                  <a:gd name="T57" fmla="*/ 87 h 170"/>
                  <a:gd name="T58" fmla="*/ 87 w 126"/>
                  <a:gd name="T59" fmla="*/ 97 h 170"/>
                  <a:gd name="T60" fmla="*/ 95 w 126"/>
                  <a:gd name="T61" fmla="*/ 105 h 170"/>
                  <a:gd name="T62" fmla="*/ 84 w 126"/>
                  <a:gd name="T63" fmla="*/ 117 h 170"/>
                  <a:gd name="T64" fmla="*/ 79 w 126"/>
                  <a:gd name="T65" fmla="*/ 128 h 170"/>
                  <a:gd name="T66" fmla="*/ 76 w 126"/>
                  <a:gd name="T67" fmla="*/ 109 h 170"/>
                  <a:gd name="T68" fmla="*/ 70 w 126"/>
                  <a:gd name="T69" fmla="*/ 94 h 170"/>
                  <a:gd name="T70" fmla="*/ 61 w 126"/>
                  <a:gd name="T71" fmla="*/ 87 h 170"/>
                  <a:gd name="T72" fmla="*/ 67 w 126"/>
                  <a:gd name="T73" fmla="*/ 71 h 170"/>
                  <a:gd name="T74" fmla="*/ 81 w 126"/>
                  <a:gd name="T75" fmla="*/ 65 h 170"/>
                  <a:gd name="T76" fmla="*/ 88 w 126"/>
                  <a:gd name="T77" fmla="*/ 65 h 170"/>
                  <a:gd name="T78" fmla="*/ 79 w 126"/>
                  <a:gd name="T79" fmla="*/ 53 h 170"/>
                  <a:gd name="T80" fmla="*/ 70 w 126"/>
                  <a:gd name="T81" fmla="*/ 50 h 170"/>
                  <a:gd name="T82" fmla="*/ 58 w 126"/>
                  <a:gd name="T83" fmla="*/ 35 h 170"/>
                  <a:gd name="T84" fmla="*/ 58 w 126"/>
                  <a:gd name="T85" fmla="*/ 29 h 170"/>
                  <a:gd name="T86" fmla="*/ 58 w 126"/>
                  <a:gd name="T87" fmla="*/ 14 h 170"/>
                  <a:gd name="T88" fmla="*/ 35 w 126"/>
                  <a:gd name="T89" fmla="*/ 5 h 170"/>
                  <a:gd name="T90" fmla="*/ 28 w 126"/>
                  <a:gd name="T91" fmla="*/ 8 h 170"/>
                  <a:gd name="T92" fmla="*/ 25 w 126"/>
                  <a:gd name="T93" fmla="*/ 6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6" h="170">
                    <a:moveTo>
                      <a:pt x="25" y="6"/>
                    </a:moveTo>
                    <a:lnTo>
                      <a:pt x="19" y="11"/>
                    </a:lnTo>
                    <a:lnTo>
                      <a:pt x="13" y="11"/>
                    </a:lnTo>
                    <a:lnTo>
                      <a:pt x="14" y="15"/>
                    </a:lnTo>
                    <a:lnTo>
                      <a:pt x="22" y="24"/>
                    </a:lnTo>
                    <a:lnTo>
                      <a:pt x="13" y="20"/>
                    </a:lnTo>
                    <a:lnTo>
                      <a:pt x="8" y="21"/>
                    </a:lnTo>
                    <a:lnTo>
                      <a:pt x="5" y="30"/>
                    </a:lnTo>
                    <a:lnTo>
                      <a:pt x="13" y="35"/>
                    </a:lnTo>
                    <a:lnTo>
                      <a:pt x="10" y="39"/>
                    </a:lnTo>
                    <a:lnTo>
                      <a:pt x="0" y="53"/>
                    </a:lnTo>
                    <a:lnTo>
                      <a:pt x="14" y="59"/>
                    </a:lnTo>
                    <a:lnTo>
                      <a:pt x="22" y="50"/>
                    </a:lnTo>
                    <a:lnTo>
                      <a:pt x="32" y="56"/>
                    </a:lnTo>
                    <a:lnTo>
                      <a:pt x="35" y="64"/>
                    </a:lnTo>
                    <a:lnTo>
                      <a:pt x="32" y="65"/>
                    </a:lnTo>
                    <a:lnTo>
                      <a:pt x="34" y="71"/>
                    </a:lnTo>
                    <a:lnTo>
                      <a:pt x="34" y="77"/>
                    </a:lnTo>
                    <a:lnTo>
                      <a:pt x="52" y="81"/>
                    </a:lnTo>
                    <a:lnTo>
                      <a:pt x="51" y="87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8" y="94"/>
                    </a:lnTo>
                    <a:lnTo>
                      <a:pt x="54" y="108"/>
                    </a:lnTo>
                    <a:lnTo>
                      <a:pt x="52" y="112"/>
                    </a:lnTo>
                    <a:lnTo>
                      <a:pt x="61" y="112"/>
                    </a:lnTo>
                    <a:lnTo>
                      <a:pt x="67" y="117"/>
                    </a:lnTo>
                    <a:lnTo>
                      <a:pt x="72" y="120"/>
                    </a:lnTo>
                    <a:lnTo>
                      <a:pt x="67" y="126"/>
                    </a:lnTo>
                    <a:lnTo>
                      <a:pt x="63" y="131"/>
                    </a:lnTo>
                    <a:lnTo>
                      <a:pt x="58" y="147"/>
                    </a:lnTo>
                    <a:lnTo>
                      <a:pt x="58" y="155"/>
                    </a:lnTo>
                    <a:lnTo>
                      <a:pt x="58" y="161"/>
                    </a:lnTo>
                    <a:lnTo>
                      <a:pt x="88" y="170"/>
                    </a:lnTo>
                    <a:lnTo>
                      <a:pt x="88" y="167"/>
                    </a:lnTo>
                    <a:lnTo>
                      <a:pt x="95" y="153"/>
                    </a:lnTo>
                    <a:lnTo>
                      <a:pt x="107" y="160"/>
                    </a:lnTo>
                    <a:lnTo>
                      <a:pt x="117" y="144"/>
                    </a:lnTo>
                    <a:lnTo>
                      <a:pt x="114" y="140"/>
                    </a:lnTo>
                    <a:lnTo>
                      <a:pt x="111" y="140"/>
                    </a:lnTo>
                    <a:lnTo>
                      <a:pt x="102" y="129"/>
                    </a:lnTo>
                    <a:lnTo>
                      <a:pt x="104" y="123"/>
                    </a:lnTo>
                    <a:lnTo>
                      <a:pt x="114" y="119"/>
                    </a:lnTo>
                    <a:lnTo>
                      <a:pt x="117" y="117"/>
                    </a:lnTo>
                    <a:lnTo>
                      <a:pt x="122" y="119"/>
                    </a:lnTo>
                    <a:lnTo>
                      <a:pt x="126" y="112"/>
                    </a:lnTo>
                    <a:lnTo>
                      <a:pt x="117" y="102"/>
                    </a:lnTo>
                    <a:lnTo>
                      <a:pt x="116" y="94"/>
                    </a:lnTo>
                    <a:lnTo>
                      <a:pt x="113" y="96"/>
                    </a:lnTo>
                    <a:lnTo>
                      <a:pt x="105" y="93"/>
                    </a:lnTo>
                    <a:lnTo>
                      <a:pt x="104" y="90"/>
                    </a:lnTo>
                    <a:lnTo>
                      <a:pt x="105" y="88"/>
                    </a:lnTo>
                    <a:lnTo>
                      <a:pt x="113" y="87"/>
                    </a:lnTo>
                    <a:lnTo>
                      <a:pt x="110" y="84"/>
                    </a:lnTo>
                    <a:lnTo>
                      <a:pt x="101" y="74"/>
                    </a:lnTo>
                    <a:lnTo>
                      <a:pt x="101" y="81"/>
                    </a:lnTo>
                    <a:lnTo>
                      <a:pt x="95" y="84"/>
                    </a:lnTo>
                    <a:lnTo>
                      <a:pt x="84" y="87"/>
                    </a:lnTo>
                    <a:lnTo>
                      <a:pt x="82" y="91"/>
                    </a:lnTo>
                    <a:lnTo>
                      <a:pt x="87" y="97"/>
                    </a:lnTo>
                    <a:lnTo>
                      <a:pt x="90" y="97"/>
                    </a:lnTo>
                    <a:lnTo>
                      <a:pt x="95" y="105"/>
                    </a:lnTo>
                    <a:lnTo>
                      <a:pt x="95" y="109"/>
                    </a:lnTo>
                    <a:lnTo>
                      <a:pt x="84" y="117"/>
                    </a:lnTo>
                    <a:lnTo>
                      <a:pt x="87" y="125"/>
                    </a:lnTo>
                    <a:lnTo>
                      <a:pt x="79" y="128"/>
                    </a:lnTo>
                    <a:lnTo>
                      <a:pt x="79" y="123"/>
                    </a:lnTo>
                    <a:lnTo>
                      <a:pt x="76" y="109"/>
                    </a:lnTo>
                    <a:lnTo>
                      <a:pt x="78" y="102"/>
                    </a:lnTo>
                    <a:lnTo>
                      <a:pt x="70" y="94"/>
                    </a:lnTo>
                    <a:lnTo>
                      <a:pt x="64" y="93"/>
                    </a:lnTo>
                    <a:lnTo>
                      <a:pt x="61" y="87"/>
                    </a:lnTo>
                    <a:lnTo>
                      <a:pt x="61" y="74"/>
                    </a:lnTo>
                    <a:lnTo>
                      <a:pt x="67" y="71"/>
                    </a:lnTo>
                    <a:lnTo>
                      <a:pt x="75" y="65"/>
                    </a:lnTo>
                    <a:lnTo>
                      <a:pt x="81" y="65"/>
                    </a:lnTo>
                    <a:lnTo>
                      <a:pt x="82" y="71"/>
                    </a:lnTo>
                    <a:lnTo>
                      <a:pt x="88" y="65"/>
                    </a:lnTo>
                    <a:lnTo>
                      <a:pt x="87" y="55"/>
                    </a:lnTo>
                    <a:lnTo>
                      <a:pt x="79" y="53"/>
                    </a:lnTo>
                    <a:lnTo>
                      <a:pt x="79" y="50"/>
                    </a:lnTo>
                    <a:lnTo>
                      <a:pt x="70" y="50"/>
                    </a:lnTo>
                    <a:lnTo>
                      <a:pt x="70" y="47"/>
                    </a:lnTo>
                    <a:lnTo>
                      <a:pt x="58" y="35"/>
                    </a:lnTo>
                    <a:lnTo>
                      <a:pt x="58" y="32"/>
                    </a:lnTo>
                    <a:lnTo>
                      <a:pt x="58" y="29"/>
                    </a:lnTo>
                    <a:lnTo>
                      <a:pt x="58" y="21"/>
                    </a:lnTo>
                    <a:lnTo>
                      <a:pt x="58" y="14"/>
                    </a:lnTo>
                    <a:lnTo>
                      <a:pt x="44" y="3"/>
                    </a:lnTo>
                    <a:lnTo>
                      <a:pt x="35" y="5"/>
                    </a:lnTo>
                    <a:lnTo>
                      <a:pt x="32" y="8"/>
                    </a:lnTo>
                    <a:lnTo>
                      <a:pt x="28" y="8"/>
                    </a:lnTo>
                    <a:lnTo>
                      <a:pt x="23" y="0"/>
                    </a:lnTo>
                    <a:lnTo>
                      <a:pt x="25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9" name="Freeform 4547">
                <a:extLst>
                  <a:ext uri="{FF2B5EF4-FFF2-40B4-BE49-F238E27FC236}">
                    <a16:creationId xmlns:a16="http://schemas.microsoft.com/office/drawing/2014/main" id="{19D12F62-2791-EC25-692A-BD28787C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862"/>
                <a:ext cx="63" cy="86"/>
              </a:xfrm>
              <a:custGeom>
                <a:avLst/>
                <a:gdLst>
                  <a:gd name="T0" fmla="*/ 23 w 126"/>
                  <a:gd name="T1" fmla="*/ 0 h 170"/>
                  <a:gd name="T2" fmla="*/ 32 w 126"/>
                  <a:gd name="T3" fmla="*/ 8 h 170"/>
                  <a:gd name="T4" fmla="*/ 44 w 126"/>
                  <a:gd name="T5" fmla="*/ 3 h 170"/>
                  <a:gd name="T6" fmla="*/ 58 w 126"/>
                  <a:gd name="T7" fmla="*/ 21 h 170"/>
                  <a:gd name="T8" fmla="*/ 58 w 126"/>
                  <a:gd name="T9" fmla="*/ 32 h 170"/>
                  <a:gd name="T10" fmla="*/ 70 w 126"/>
                  <a:gd name="T11" fmla="*/ 47 h 170"/>
                  <a:gd name="T12" fmla="*/ 79 w 126"/>
                  <a:gd name="T13" fmla="*/ 50 h 170"/>
                  <a:gd name="T14" fmla="*/ 87 w 126"/>
                  <a:gd name="T15" fmla="*/ 55 h 170"/>
                  <a:gd name="T16" fmla="*/ 82 w 126"/>
                  <a:gd name="T17" fmla="*/ 71 h 170"/>
                  <a:gd name="T18" fmla="*/ 75 w 126"/>
                  <a:gd name="T19" fmla="*/ 65 h 170"/>
                  <a:gd name="T20" fmla="*/ 61 w 126"/>
                  <a:gd name="T21" fmla="*/ 74 h 170"/>
                  <a:gd name="T22" fmla="*/ 64 w 126"/>
                  <a:gd name="T23" fmla="*/ 93 h 170"/>
                  <a:gd name="T24" fmla="*/ 78 w 126"/>
                  <a:gd name="T25" fmla="*/ 102 h 170"/>
                  <a:gd name="T26" fmla="*/ 79 w 126"/>
                  <a:gd name="T27" fmla="*/ 123 h 170"/>
                  <a:gd name="T28" fmla="*/ 87 w 126"/>
                  <a:gd name="T29" fmla="*/ 125 h 170"/>
                  <a:gd name="T30" fmla="*/ 95 w 126"/>
                  <a:gd name="T31" fmla="*/ 109 h 170"/>
                  <a:gd name="T32" fmla="*/ 90 w 126"/>
                  <a:gd name="T33" fmla="*/ 97 h 170"/>
                  <a:gd name="T34" fmla="*/ 82 w 126"/>
                  <a:gd name="T35" fmla="*/ 91 h 170"/>
                  <a:gd name="T36" fmla="*/ 95 w 126"/>
                  <a:gd name="T37" fmla="*/ 84 h 170"/>
                  <a:gd name="T38" fmla="*/ 101 w 126"/>
                  <a:gd name="T39" fmla="*/ 74 h 170"/>
                  <a:gd name="T40" fmla="*/ 113 w 126"/>
                  <a:gd name="T41" fmla="*/ 87 h 170"/>
                  <a:gd name="T42" fmla="*/ 104 w 126"/>
                  <a:gd name="T43" fmla="*/ 90 h 170"/>
                  <a:gd name="T44" fmla="*/ 113 w 126"/>
                  <a:gd name="T45" fmla="*/ 96 h 170"/>
                  <a:gd name="T46" fmla="*/ 117 w 126"/>
                  <a:gd name="T47" fmla="*/ 102 h 170"/>
                  <a:gd name="T48" fmla="*/ 122 w 126"/>
                  <a:gd name="T49" fmla="*/ 119 h 170"/>
                  <a:gd name="T50" fmla="*/ 114 w 126"/>
                  <a:gd name="T51" fmla="*/ 119 h 170"/>
                  <a:gd name="T52" fmla="*/ 102 w 126"/>
                  <a:gd name="T53" fmla="*/ 129 h 170"/>
                  <a:gd name="T54" fmla="*/ 114 w 126"/>
                  <a:gd name="T55" fmla="*/ 140 h 170"/>
                  <a:gd name="T56" fmla="*/ 107 w 126"/>
                  <a:gd name="T57" fmla="*/ 160 h 170"/>
                  <a:gd name="T58" fmla="*/ 88 w 126"/>
                  <a:gd name="T59" fmla="*/ 167 h 170"/>
                  <a:gd name="T60" fmla="*/ 58 w 126"/>
                  <a:gd name="T61" fmla="*/ 161 h 170"/>
                  <a:gd name="T62" fmla="*/ 58 w 126"/>
                  <a:gd name="T63" fmla="*/ 147 h 170"/>
                  <a:gd name="T64" fmla="*/ 67 w 126"/>
                  <a:gd name="T65" fmla="*/ 126 h 170"/>
                  <a:gd name="T66" fmla="*/ 67 w 126"/>
                  <a:gd name="T67" fmla="*/ 117 h 170"/>
                  <a:gd name="T68" fmla="*/ 52 w 126"/>
                  <a:gd name="T69" fmla="*/ 112 h 170"/>
                  <a:gd name="T70" fmla="*/ 58 w 126"/>
                  <a:gd name="T71" fmla="*/ 94 h 170"/>
                  <a:gd name="T72" fmla="*/ 54 w 126"/>
                  <a:gd name="T73" fmla="*/ 90 h 170"/>
                  <a:gd name="T74" fmla="*/ 52 w 126"/>
                  <a:gd name="T75" fmla="*/ 81 h 170"/>
                  <a:gd name="T76" fmla="*/ 34 w 126"/>
                  <a:gd name="T77" fmla="*/ 71 h 170"/>
                  <a:gd name="T78" fmla="*/ 35 w 126"/>
                  <a:gd name="T79" fmla="*/ 64 h 170"/>
                  <a:gd name="T80" fmla="*/ 22 w 126"/>
                  <a:gd name="T81" fmla="*/ 50 h 170"/>
                  <a:gd name="T82" fmla="*/ 0 w 126"/>
                  <a:gd name="T83" fmla="*/ 53 h 170"/>
                  <a:gd name="T84" fmla="*/ 13 w 126"/>
                  <a:gd name="T85" fmla="*/ 35 h 170"/>
                  <a:gd name="T86" fmla="*/ 8 w 126"/>
                  <a:gd name="T87" fmla="*/ 21 h 170"/>
                  <a:gd name="T88" fmla="*/ 22 w 126"/>
                  <a:gd name="T89" fmla="*/ 24 h 170"/>
                  <a:gd name="T90" fmla="*/ 13 w 126"/>
                  <a:gd name="T91" fmla="*/ 11 h 170"/>
                  <a:gd name="T92" fmla="*/ 25 w 126"/>
                  <a:gd name="T93" fmla="*/ 6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6" h="170">
                    <a:moveTo>
                      <a:pt x="25" y="6"/>
                    </a:moveTo>
                    <a:lnTo>
                      <a:pt x="23" y="0"/>
                    </a:lnTo>
                    <a:lnTo>
                      <a:pt x="28" y="8"/>
                    </a:lnTo>
                    <a:lnTo>
                      <a:pt x="32" y="8"/>
                    </a:lnTo>
                    <a:lnTo>
                      <a:pt x="35" y="5"/>
                    </a:lnTo>
                    <a:lnTo>
                      <a:pt x="44" y="3"/>
                    </a:lnTo>
                    <a:lnTo>
                      <a:pt x="58" y="14"/>
                    </a:lnTo>
                    <a:lnTo>
                      <a:pt x="58" y="21"/>
                    </a:lnTo>
                    <a:lnTo>
                      <a:pt x="58" y="29"/>
                    </a:lnTo>
                    <a:lnTo>
                      <a:pt x="58" y="32"/>
                    </a:lnTo>
                    <a:lnTo>
                      <a:pt x="58" y="35"/>
                    </a:lnTo>
                    <a:lnTo>
                      <a:pt x="70" y="47"/>
                    </a:lnTo>
                    <a:lnTo>
                      <a:pt x="70" y="50"/>
                    </a:lnTo>
                    <a:lnTo>
                      <a:pt x="79" y="50"/>
                    </a:lnTo>
                    <a:lnTo>
                      <a:pt x="79" y="53"/>
                    </a:lnTo>
                    <a:lnTo>
                      <a:pt x="87" y="55"/>
                    </a:lnTo>
                    <a:lnTo>
                      <a:pt x="88" y="65"/>
                    </a:lnTo>
                    <a:lnTo>
                      <a:pt x="82" y="71"/>
                    </a:lnTo>
                    <a:lnTo>
                      <a:pt x="81" y="65"/>
                    </a:lnTo>
                    <a:lnTo>
                      <a:pt x="75" y="65"/>
                    </a:lnTo>
                    <a:lnTo>
                      <a:pt x="67" y="71"/>
                    </a:lnTo>
                    <a:lnTo>
                      <a:pt x="61" y="74"/>
                    </a:lnTo>
                    <a:lnTo>
                      <a:pt x="61" y="87"/>
                    </a:lnTo>
                    <a:lnTo>
                      <a:pt x="64" y="93"/>
                    </a:lnTo>
                    <a:lnTo>
                      <a:pt x="70" y="94"/>
                    </a:lnTo>
                    <a:lnTo>
                      <a:pt x="78" y="102"/>
                    </a:lnTo>
                    <a:lnTo>
                      <a:pt x="76" y="109"/>
                    </a:lnTo>
                    <a:lnTo>
                      <a:pt x="79" y="123"/>
                    </a:lnTo>
                    <a:lnTo>
                      <a:pt x="79" y="128"/>
                    </a:lnTo>
                    <a:lnTo>
                      <a:pt x="87" y="125"/>
                    </a:lnTo>
                    <a:lnTo>
                      <a:pt x="84" y="117"/>
                    </a:lnTo>
                    <a:lnTo>
                      <a:pt x="95" y="109"/>
                    </a:lnTo>
                    <a:lnTo>
                      <a:pt x="95" y="105"/>
                    </a:lnTo>
                    <a:lnTo>
                      <a:pt x="90" y="97"/>
                    </a:lnTo>
                    <a:lnTo>
                      <a:pt x="87" y="97"/>
                    </a:lnTo>
                    <a:lnTo>
                      <a:pt x="82" y="91"/>
                    </a:lnTo>
                    <a:lnTo>
                      <a:pt x="84" y="87"/>
                    </a:lnTo>
                    <a:lnTo>
                      <a:pt x="95" y="84"/>
                    </a:lnTo>
                    <a:lnTo>
                      <a:pt x="101" y="81"/>
                    </a:lnTo>
                    <a:lnTo>
                      <a:pt x="101" y="74"/>
                    </a:lnTo>
                    <a:lnTo>
                      <a:pt x="110" y="84"/>
                    </a:lnTo>
                    <a:lnTo>
                      <a:pt x="113" y="87"/>
                    </a:lnTo>
                    <a:lnTo>
                      <a:pt x="105" y="88"/>
                    </a:lnTo>
                    <a:lnTo>
                      <a:pt x="104" y="90"/>
                    </a:lnTo>
                    <a:lnTo>
                      <a:pt x="105" y="93"/>
                    </a:lnTo>
                    <a:lnTo>
                      <a:pt x="113" y="96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6" y="112"/>
                    </a:lnTo>
                    <a:lnTo>
                      <a:pt x="122" y="119"/>
                    </a:lnTo>
                    <a:lnTo>
                      <a:pt x="117" y="117"/>
                    </a:lnTo>
                    <a:lnTo>
                      <a:pt x="114" y="119"/>
                    </a:lnTo>
                    <a:lnTo>
                      <a:pt x="104" y="123"/>
                    </a:lnTo>
                    <a:lnTo>
                      <a:pt x="102" y="129"/>
                    </a:lnTo>
                    <a:lnTo>
                      <a:pt x="111" y="140"/>
                    </a:lnTo>
                    <a:lnTo>
                      <a:pt x="114" y="140"/>
                    </a:lnTo>
                    <a:lnTo>
                      <a:pt x="117" y="144"/>
                    </a:lnTo>
                    <a:lnTo>
                      <a:pt x="107" y="160"/>
                    </a:lnTo>
                    <a:lnTo>
                      <a:pt x="95" y="153"/>
                    </a:lnTo>
                    <a:lnTo>
                      <a:pt x="88" y="167"/>
                    </a:lnTo>
                    <a:lnTo>
                      <a:pt x="88" y="170"/>
                    </a:lnTo>
                    <a:lnTo>
                      <a:pt x="58" y="161"/>
                    </a:lnTo>
                    <a:lnTo>
                      <a:pt x="58" y="155"/>
                    </a:lnTo>
                    <a:lnTo>
                      <a:pt x="58" y="147"/>
                    </a:lnTo>
                    <a:lnTo>
                      <a:pt x="63" y="131"/>
                    </a:lnTo>
                    <a:lnTo>
                      <a:pt x="67" y="126"/>
                    </a:lnTo>
                    <a:lnTo>
                      <a:pt x="72" y="120"/>
                    </a:lnTo>
                    <a:lnTo>
                      <a:pt x="67" y="117"/>
                    </a:lnTo>
                    <a:lnTo>
                      <a:pt x="61" y="112"/>
                    </a:lnTo>
                    <a:lnTo>
                      <a:pt x="52" y="112"/>
                    </a:lnTo>
                    <a:lnTo>
                      <a:pt x="54" y="108"/>
                    </a:lnTo>
                    <a:lnTo>
                      <a:pt x="58" y="94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1" y="87"/>
                    </a:lnTo>
                    <a:lnTo>
                      <a:pt x="52" y="81"/>
                    </a:lnTo>
                    <a:lnTo>
                      <a:pt x="34" y="77"/>
                    </a:lnTo>
                    <a:lnTo>
                      <a:pt x="34" y="71"/>
                    </a:lnTo>
                    <a:lnTo>
                      <a:pt x="32" y="65"/>
                    </a:lnTo>
                    <a:lnTo>
                      <a:pt x="35" y="64"/>
                    </a:lnTo>
                    <a:lnTo>
                      <a:pt x="32" y="56"/>
                    </a:lnTo>
                    <a:lnTo>
                      <a:pt x="22" y="50"/>
                    </a:lnTo>
                    <a:lnTo>
                      <a:pt x="14" y="59"/>
                    </a:lnTo>
                    <a:lnTo>
                      <a:pt x="0" y="53"/>
                    </a:lnTo>
                    <a:lnTo>
                      <a:pt x="10" y="39"/>
                    </a:lnTo>
                    <a:lnTo>
                      <a:pt x="13" y="35"/>
                    </a:lnTo>
                    <a:lnTo>
                      <a:pt x="5" y="30"/>
                    </a:lnTo>
                    <a:lnTo>
                      <a:pt x="8" y="21"/>
                    </a:lnTo>
                    <a:lnTo>
                      <a:pt x="13" y="20"/>
                    </a:lnTo>
                    <a:lnTo>
                      <a:pt x="22" y="24"/>
                    </a:lnTo>
                    <a:lnTo>
                      <a:pt x="14" y="15"/>
                    </a:lnTo>
                    <a:lnTo>
                      <a:pt x="13" y="11"/>
                    </a:lnTo>
                    <a:lnTo>
                      <a:pt x="19" y="11"/>
                    </a:lnTo>
                    <a:lnTo>
                      <a:pt x="2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0" name="Freeform 4548">
                <a:extLst>
                  <a:ext uri="{FF2B5EF4-FFF2-40B4-BE49-F238E27FC236}">
                    <a16:creationId xmlns:a16="http://schemas.microsoft.com/office/drawing/2014/main" id="{33832FB9-BF1F-4F7B-5391-4788B0E5A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862"/>
                <a:ext cx="63" cy="86"/>
              </a:xfrm>
              <a:custGeom>
                <a:avLst/>
                <a:gdLst>
                  <a:gd name="T0" fmla="*/ 23 w 126"/>
                  <a:gd name="T1" fmla="*/ 0 h 170"/>
                  <a:gd name="T2" fmla="*/ 32 w 126"/>
                  <a:gd name="T3" fmla="*/ 8 h 170"/>
                  <a:gd name="T4" fmla="*/ 44 w 126"/>
                  <a:gd name="T5" fmla="*/ 3 h 170"/>
                  <a:gd name="T6" fmla="*/ 58 w 126"/>
                  <a:gd name="T7" fmla="*/ 21 h 170"/>
                  <a:gd name="T8" fmla="*/ 58 w 126"/>
                  <a:gd name="T9" fmla="*/ 32 h 170"/>
                  <a:gd name="T10" fmla="*/ 70 w 126"/>
                  <a:gd name="T11" fmla="*/ 47 h 170"/>
                  <a:gd name="T12" fmla="*/ 79 w 126"/>
                  <a:gd name="T13" fmla="*/ 50 h 170"/>
                  <a:gd name="T14" fmla="*/ 87 w 126"/>
                  <a:gd name="T15" fmla="*/ 55 h 170"/>
                  <a:gd name="T16" fmla="*/ 82 w 126"/>
                  <a:gd name="T17" fmla="*/ 71 h 170"/>
                  <a:gd name="T18" fmla="*/ 75 w 126"/>
                  <a:gd name="T19" fmla="*/ 65 h 170"/>
                  <a:gd name="T20" fmla="*/ 61 w 126"/>
                  <a:gd name="T21" fmla="*/ 74 h 170"/>
                  <a:gd name="T22" fmla="*/ 64 w 126"/>
                  <a:gd name="T23" fmla="*/ 93 h 170"/>
                  <a:gd name="T24" fmla="*/ 78 w 126"/>
                  <a:gd name="T25" fmla="*/ 102 h 170"/>
                  <a:gd name="T26" fmla="*/ 79 w 126"/>
                  <a:gd name="T27" fmla="*/ 123 h 170"/>
                  <a:gd name="T28" fmla="*/ 87 w 126"/>
                  <a:gd name="T29" fmla="*/ 125 h 170"/>
                  <a:gd name="T30" fmla="*/ 95 w 126"/>
                  <a:gd name="T31" fmla="*/ 109 h 170"/>
                  <a:gd name="T32" fmla="*/ 90 w 126"/>
                  <a:gd name="T33" fmla="*/ 97 h 170"/>
                  <a:gd name="T34" fmla="*/ 82 w 126"/>
                  <a:gd name="T35" fmla="*/ 91 h 170"/>
                  <a:gd name="T36" fmla="*/ 95 w 126"/>
                  <a:gd name="T37" fmla="*/ 84 h 170"/>
                  <a:gd name="T38" fmla="*/ 101 w 126"/>
                  <a:gd name="T39" fmla="*/ 74 h 170"/>
                  <a:gd name="T40" fmla="*/ 113 w 126"/>
                  <a:gd name="T41" fmla="*/ 87 h 170"/>
                  <a:gd name="T42" fmla="*/ 104 w 126"/>
                  <a:gd name="T43" fmla="*/ 90 h 170"/>
                  <a:gd name="T44" fmla="*/ 113 w 126"/>
                  <a:gd name="T45" fmla="*/ 96 h 170"/>
                  <a:gd name="T46" fmla="*/ 117 w 126"/>
                  <a:gd name="T47" fmla="*/ 102 h 170"/>
                  <a:gd name="T48" fmla="*/ 122 w 126"/>
                  <a:gd name="T49" fmla="*/ 119 h 170"/>
                  <a:gd name="T50" fmla="*/ 114 w 126"/>
                  <a:gd name="T51" fmla="*/ 119 h 170"/>
                  <a:gd name="T52" fmla="*/ 102 w 126"/>
                  <a:gd name="T53" fmla="*/ 129 h 170"/>
                  <a:gd name="T54" fmla="*/ 114 w 126"/>
                  <a:gd name="T55" fmla="*/ 140 h 170"/>
                  <a:gd name="T56" fmla="*/ 107 w 126"/>
                  <a:gd name="T57" fmla="*/ 160 h 170"/>
                  <a:gd name="T58" fmla="*/ 88 w 126"/>
                  <a:gd name="T59" fmla="*/ 167 h 170"/>
                  <a:gd name="T60" fmla="*/ 58 w 126"/>
                  <a:gd name="T61" fmla="*/ 161 h 170"/>
                  <a:gd name="T62" fmla="*/ 58 w 126"/>
                  <a:gd name="T63" fmla="*/ 147 h 170"/>
                  <a:gd name="T64" fmla="*/ 67 w 126"/>
                  <a:gd name="T65" fmla="*/ 126 h 170"/>
                  <a:gd name="T66" fmla="*/ 67 w 126"/>
                  <a:gd name="T67" fmla="*/ 117 h 170"/>
                  <a:gd name="T68" fmla="*/ 52 w 126"/>
                  <a:gd name="T69" fmla="*/ 112 h 170"/>
                  <a:gd name="T70" fmla="*/ 58 w 126"/>
                  <a:gd name="T71" fmla="*/ 94 h 170"/>
                  <a:gd name="T72" fmla="*/ 54 w 126"/>
                  <a:gd name="T73" fmla="*/ 90 h 170"/>
                  <a:gd name="T74" fmla="*/ 52 w 126"/>
                  <a:gd name="T75" fmla="*/ 81 h 170"/>
                  <a:gd name="T76" fmla="*/ 34 w 126"/>
                  <a:gd name="T77" fmla="*/ 71 h 170"/>
                  <a:gd name="T78" fmla="*/ 35 w 126"/>
                  <a:gd name="T79" fmla="*/ 64 h 170"/>
                  <a:gd name="T80" fmla="*/ 22 w 126"/>
                  <a:gd name="T81" fmla="*/ 50 h 170"/>
                  <a:gd name="T82" fmla="*/ 0 w 126"/>
                  <a:gd name="T83" fmla="*/ 53 h 170"/>
                  <a:gd name="T84" fmla="*/ 13 w 126"/>
                  <a:gd name="T85" fmla="*/ 35 h 170"/>
                  <a:gd name="T86" fmla="*/ 8 w 126"/>
                  <a:gd name="T87" fmla="*/ 21 h 170"/>
                  <a:gd name="T88" fmla="*/ 22 w 126"/>
                  <a:gd name="T89" fmla="*/ 24 h 170"/>
                  <a:gd name="T90" fmla="*/ 13 w 126"/>
                  <a:gd name="T91" fmla="*/ 11 h 170"/>
                  <a:gd name="T92" fmla="*/ 25 w 126"/>
                  <a:gd name="T93" fmla="*/ 6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6" h="170">
                    <a:moveTo>
                      <a:pt x="25" y="6"/>
                    </a:moveTo>
                    <a:lnTo>
                      <a:pt x="23" y="0"/>
                    </a:lnTo>
                    <a:lnTo>
                      <a:pt x="28" y="8"/>
                    </a:lnTo>
                    <a:lnTo>
                      <a:pt x="32" y="8"/>
                    </a:lnTo>
                    <a:lnTo>
                      <a:pt x="35" y="5"/>
                    </a:lnTo>
                    <a:lnTo>
                      <a:pt x="44" y="3"/>
                    </a:lnTo>
                    <a:lnTo>
                      <a:pt x="58" y="14"/>
                    </a:lnTo>
                    <a:lnTo>
                      <a:pt x="58" y="21"/>
                    </a:lnTo>
                    <a:lnTo>
                      <a:pt x="58" y="29"/>
                    </a:lnTo>
                    <a:lnTo>
                      <a:pt x="58" y="32"/>
                    </a:lnTo>
                    <a:lnTo>
                      <a:pt x="58" y="35"/>
                    </a:lnTo>
                    <a:lnTo>
                      <a:pt x="70" y="47"/>
                    </a:lnTo>
                    <a:lnTo>
                      <a:pt x="70" y="50"/>
                    </a:lnTo>
                    <a:lnTo>
                      <a:pt x="79" y="50"/>
                    </a:lnTo>
                    <a:lnTo>
                      <a:pt x="79" y="53"/>
                    </a:lnTo>
                    <a:lnTo>
                      <a:pt x="87" y="55"/>
                    </a:lnTo>
                    <a:lnTo>
                      <a:pt x="88" y="65"/>
                    </a:lnTo>
                    <a:lnTo>
                      <a:pt x="82" y="71"/>
                    </a:lnTo>
                    <a:lnTo>
                      <a:pt x="81" y="65"/>
                    </a:lnTo>
                    <a:lnTo>
                      <a:pt x="75" y="65"/>
                    </a:lnTo>
                    <a:lnTo>
                      <a:pt x="67" y="71"/>
                    </a:lnTo>
                    <a:lnTo>
                      <a:pt x="61" y="74"/>
                    </a:lnTo>
                    <a:lnTo>
                      <a:pt x="61" y="87"/>
                    </a:lnTo>
                    <a:lnTo>
                      <a:pt x="64" y="93"/>
                    </a:lnTo>
                    <a:lnTo>
                      <a:pt x="70" y="94"/>
                    </a:lnTo>
                    <a:lnTo>
                      <a:pt x="78" y="102"/>
                    </a:lnTo>
                    <a:lnTo>
                      <a:pt x="76" y="109"/>
                    </a:lnTo>
                    <a:lnTo>
                      <a:pt x="79" y="123"/>
                    </a:lnTo>
                    <a:lnTo>
                      <a:pt x="79" y="128"/>
                    </a:lnTo>
                    <a:lnTo>
                      <a:pt x="87" y="125"/>
                    </a:lnTo>
                    <a:lnTo>
                      <a:pt x="84" y="117"/>
                    </a:lnTo>
                    <a:lnTo>
                      <a:pt x="95" y="109"/>
                    </a:lnTo>
                    <a:lnTo>
                      <a:pt x="95" y="105"/>
                    </a:lnTo>
                    <a:lnTo>
                      <a:pt x="90" y="97"/>
                    </a:lnTo>
                    <a:lnTo>
                      <a:pt x="87" y="97"/>
                    </a:lnTo>
                    <a:lnTo>
                      <a:pt x="82" y="91"/>
                    </a:lnTo>
                    <a:lnTo>
                      <a:pt x="84" y="87"/>
                    </a:lnTo>
                    <a:lnTo>
                      <a:pt x="95" y="84"/>
                    </a:lnTo>
                    <a:lnTo>
                      <a:pt x="101" y="81"/>
                    </a:lnTo>
                    <a:lnTo>
                      <a:pt x="101" y="74"/>
                    </a:lnTo>
                    <a:lnTo>
                      <a:pt x="110" y="84"/>
                    </a:lnTo>
                    <a:lnTo>
                      <a:pt x="113" y="87"/>
                    </a:lnTo>
                    <a:lnTo>
                      <a:pt x="105" y="88"/>
                    </a:lnTo>
                    <a:lnTo>
                      <a:pt x="104" y="90"/>
                    </a:lnTo>
                    <a:lnTo>
                      <a:pt x="105" y="93"/>
                    </a:lnTo>
                    <a:lnTo>
                      <a:pt x="113" y="96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6" y="112"/>
                    </a:lnTo>
                    <a:lnTo>
                      <a:pt x="122" y="119"/>
                    </a:lnTo>
                    <a:lnTo>
                      <a:pt x="117" y="117"/>
                    </a:lnTo>
                    <a:lnTo>
                      <a:pt x="114" y="119"/>
                    </a:lnTo>
                    <a:lnTo>
                      <a:pt x="104" y="123"/>
                    </a:lnTo>
                    <a:lnTo>
                      <a:pt x="102" y="129"/>
                    </a:lnTo>
                    <a:lnTo>
                      <a:pt x="111" y="140"/>
                    </a:lnTo>
                    <a:lnTo>
                      <a:pt x="114" y="140"/>
                    </a:lnTo>
                    <a:lnTo>
                      <a:pt x="117" y="144"/>
                    </a:lnTo>
                    <a:lnTo>
                      <a:pt x="107" y="160"/>
                    </a:lnTo>
                    <a:lnTo>
                      <a:pt x="95" y="153"/>
                    </a:lnTo>
                    <a:lnTo>
                      <a:pt x="88" y="167"/>
                    </a:lnTo>
                    <a:lnTo>
                      <a:pt x="88" y="170"/>
                    </a:lnTo>
                    <a:lnTo>
                      <a:pt x="58" y="161"/>
                    </a:lnTo>
                    <a:lnTo>
                      <a:pt x="58" y="155"/>
                    </a:lnTo>
                    <a:lnTo>
                      <a:pt x="58" y="147"/>
                    </a:lnTo>
                    <a:lnTo>
                      <a:pt x="63" y="131"/>
                    </a:lnTo>
                    <a:lnTo>
                      <a:pt x="67" y="126"/>
                    </a:lnTo>
                    <a:lnTo>
                      <a:pt x="72" y="120"/>
                    </a:lnTo>
                    <a:lnTo>
                      <a:pt x="67" y="117"/>
                    </a:lnTo>
                    <a:lnTo>
                      <a:pt x="61" y="112"/>
                    </a:lnTo>
                    <a:lnTo>
                      <a:pt x="52" y="112"/>
                    </a:lnTo>
                    <a:lnTo>
                      <a:pt x="54" y="108"/>
                    </a:lnTo>
                    <a:lnTo>
                      <a:pt x="58" y="94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1" y="87"/>
                    </a:lnTo>
                    <a:lnTo>
                      <a:pt x="52" y="81"/>
                    </a:lnTo>
                    <a:lnTo>
                      <a:pt x="34" y="77"/>
                    </a:lnTo>
                    <a:lnTo>
                      <a:pt x="34" y="71"/>
                    </a:lnTo>
                    <a:lnTo>
                      <a:pt x="32" y="65"/>
                    </a:lnTo>
                    <a:lnTo>
                      <a:pt x="35" y="64"/>
                    </a:lnTo>
                    <a:lnTo>
                      <a:pt x="32" y="56"/>
                    </a:lnTo>
                    <a:lnTo>
                      <a:pt x="22" y="50"/>
                    </a:lnTo>
                    <a:lnTo>
                      <a:pt x="14" y="59"/>
                    </a:lnTo>
                    <a:lnTo>
                      <a:pt x="0" y="53"/>
                    </a:lnTo>
                    <a:lnTo>
                      <a:pt x="10" y="39"/>
                    </a:lnTo>
                    <a:lnTo>
                      <a:pt x="13" y="35"/>
                    </a:lnTo>
                    <a:lnTo>
                      <a:pt x="5" y="30"/>
                    </a:lnTo>
                    <a:lnTo>
                      <a:pt x="8" y="21"/>
                    </a:lnTo>
                    <a:lnTo>
                      <a:pt x="13" y="20"/>
                    </a:lnTo>
                    <a:lnTo>
                      <a:pt x="22" y="24"/>
                    </a:lnTo>
                    <a:lnTo>
                      <a:pt x="14" y="15"/>
                    </a:lnTo>
                    <a:lnTo>
                      <a:pt x="13" y="11"/>
                    </a:lnTo>
                    <a:lnTo>
                      <a:pt x="19" y="11"/>
                    </a:lnTo>
                    <a:lnTo>
                      <a:pt x="25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1" name="Freeform 4549">
                <a:extLst>
                  <a:ext uri="{FF2B5EF4-FFF2-40B4-BE49-F238E27FC236}">
                    <a16:creationId xmlns:a16="http://schemas.microsoft.com/office/drawing/2014/main" id="{672138D6-B2EE-EC0A-705A-846F251CC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888"/>
                <a:ext cx="117" cy="119"/>
              </a:xfrm>
              <a:custGeom>
                <a:avLst/>
                <a:gdLst>
                  <a:gd name="T0" fmla="*/ 143 w 236"/>
                  <a:gd name="T1" fmla="*/ 9 h 239"/>
                  <a:gd name="T2" fmla="*/ 123 w 236"/>
                  <a:gd name="T3" fmla="*/ 15 h 239"/>
                  <a:gd name="T4" fmla="*/ 110 w 236"/>
                  <a:gd name="T5" fmla="*/ 24 h 239"/>
                  <a:gd name="T6" fmla="*/ 108 w 236"/>
                  <a:gd name="T7" fmla="*/ 41 h 239"/>
                  <a:gd name="T8" fmla="*/ 87 w 236"/>
                  <a:gd name="T9" fmla="*/ 47 h 239"/>
                  <a:gd name="T10" fmla="*/ 73 w 236"/>
                  <a:gd name="T11" fmla="*/ 67 h 239"/>
                  <a:gd name="T12" fmla="*/ 87 w 236"/>
                  <a:gd name="T13" fmla="*/ 85 h 239"/>
                  <a:gd name="T14" fmla="*/ 76 w 236"/>
                  <a:gd name="T15" fmla="*/ 96 h 239"/>
                  <a:gd name="T16" fmla="*/ 63 w 236"/>
                  <a:gd name="T17" fmla="*/ 106 h 239"/>
                  <a:gd name="T18" fmla="*/ 70 w 236"/>
                  <a:gd name="T19" fmla="*/ 129 h 239"/>
                  <a:gd name="T20" fmla="*/ 51 w 236"/>
                  <a:gd name="T21" fmla="*/ 134 h 239"/>
                  <a:gd name="T22" fmla="*/ 22 w 236"/>
                  <a:gd name="T23" fmla="*/ 152 h 239"/>
                  <a:gd name="T24" fmla="*/ 26 w 236"/>
                  <a:gd name="T25" fmla="*/ 173 h 239"/>
                  <a:gd name="T26" fmla="*/ 32 w 236"/>
                  <a:gd name="T27" fmla="*/ 195 h 239"/>
                  <a:gd name="T28" fmla="*/ 8 w 236"/>
                  <a:gd name="T29" fmla="*/ 201 h 239"/>
                  <a:gd name="T30" fmla="*/ 2 w 236"/>
                  <a:gd name="T31" fmla="*/ 216 h 239"/>
                  <a:gd name="T32" fmla="*/ 23 w 236"/>
                  <a:gd name="T33" fmla="*/ 230 h 239"/>
                  <a:gd name="T34" fmla="*/ 25 w 236"/>
                  <a:gd name="T35" fmla="*/ 216 h 239"/>
                  <a:gd name="T36" fmla="*/ 41 w 236"/>
                  <a:gd name="T37" fmla="*/ 199 h 239"/>
                  <a:gd name="T38" fmla="*/ 60 w 236"/>
                  <a:gd name="T39" fmla="*/ 205 h 239"/>
                  <a:gd name="T40" fmla="*/ 69 w 236"/>
                  <a:gd name="T41" fmla="*/ 207 h 239"/>
                  <a:gd name="T42" fmla="*/ 76 w 236"/>
                  <a:gd name="T43" fmla="*/ 199 h 239"/>
                  <a:gd name="T44" fmla="*/ 72 w 236"/>
                  <a:gd name="T45" fmla="*/ 181 h 239"/>
                  <a:gd name="T46" fmla="*/ 84 w 236"/>
                  <a:gd name="T47" fmla="*/ 166 h 239"/>
                  <a:gd name="T48" fmla="*/ 101 w 236"/>
                  <a:gd name="T49" fmla="*/ 170 h 239"/>
                  <a:gd name="T50" fmla="*/ 117 w 236"/>
                  <a:gd name="T51" fmla="*/ 189 h 239"/>
                  <a:gd name="T52" fmla="*/ 131 w 236"/>
                  <a:gd name="T53" fmla="*/ 205 h 239"/>
                  <a:gd name="T54" fmla="*/ 117 w 236"/>
                  <a:gd name="T55" fmla="*/ 219 h 239"/>
                  <a:gd name="T56" fmla="*/ 145 w 236"/>
                  <a:gd name="T57" fmla="*/ 230 h 239"/>
                  <a:gd name="T58" fmla="*/ 157 w 236"/>
                  <a:gd name="T59" fmla="*/ 225 h 239"/>
                  <a:gd name="T60" fmla="*/ 170 w 236"/>
                  <a:gd name="T61" fmla="*/ 220 h 239"/>
                  <a:gd name="T62" fmla="*/ 181 w 236"/>
                  <a:gd name="T63" fmla="*/ 237 h 239"/>
                  <a:gd name="T64" fmla="*/ 190 w 236"/>
                  <a:gd name="T65" fmla="*/ 230 h 239"/>
                  <a:gd name="T66" fmla="*/ 201 w 236"/>
                  <a:gd name="T67" fmla="*/ 219 h 239"/>
                  <a:gd name="T68" fmla="*/ 230 w 236"/>
                  <a:gd name="T69" fmla="*/ 193 h 239"/>
                  <a:gd name="T70" fmla="*/ 202 w 236"/>
                  <a:gd name="T71" fmla="*/ 182 h 239"/>
                  <a:gd name="T72" fmla="*/ 198 w 236"/>
                  <a:gd name="T73" fmla="*/ 152 h 239"/>
                  <a:gd name="T74" fmla="*/ 190 w 236"/>
                  <a:gd name="T75" fmla="*/ 134 h 239"/>
                  <a:gd name="T76" fmla="*/ 175 w 236"/>
                  <a:gd name="T77" fmla="*/ 131 h 239"/>
                  <a:gd name="T78" fmla="*/ 164 w 236"/>
                  <a:gd name="T79" fmla="*/ 103 h 239"/>
                  <a:gd name="T80" fmla="*/ 187 w 236"/>
                  <a:gd name="T81" fmla="*/ 105 h 239"/>
                  <a:gd name="T82" fmla="*/ 196 w 236"/>
                  <a:gd name="T83" fmla="*/ 76 h 239"/>
                  <a:gd name="T84" fmla="*/ 190 w 236"/>
                  <a:gd name="T85" fmla="*/ 62 h 239"/>
                  <a:gd name="T86" fmla="*/ 187 w 236"/>
                  <a:gd name="T87" fmla="*/ 44 h 239"/>
                  <a:gd name="T88" fmla="*/ 180 w 236"/>
                  <a:gd name="T89" fmla="*/ 37 h 239"/>
                  <a:gd name="T90" fmla="*/ 163 w 236"/>
                  <a:gd name="T91" fmla="*/ 21 h 239"/>
                  <a:gd name="T92" fmla="*/ 161 w 236"/>
                  <a:gd name="T93" fmla="*/ 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6" h="239">
                    <a:moveTo>
                      <a:pt x="161" y="6"/>
                    </a:moveTo>
                    <a:lnTo>
                      <a:pt x="151" y="0"/>
                    </a:lnTo>
                    <a:lnTo>
                      <a:pt x="143" y="9"/>
                    </a:lnTo>
                    <a:lnTo>
                      <a:pt x="129" y="3"/>
                    </a:lnTo>
                    <a:lnTo>
                      <a:pt x="122" y="14"/>
                    </a:lnTo>
                    <a:lnTo>
                      <a:pt x="123" y="15"/>
                    </a:lnTo>
                    <a:lnTo>
                      <a:pt x="117" y="18"/>
                    </a:lnTo>
                    <a:lnTo>
                      <a:pt x="114" y="21"/>
                    </a:lnTo>
                    <a:lnTo>
                      <a:pt x="110" y="24"/>
                    </a:lnTo>
                    <a:lnTo>
                      <a:pt x="111" y="34"/>
                    </a:lnTo>
                    <a:lnTo>
                      <a:pt x="107" y="34"/>
                    </a:lnTo>
                    <a:lnTo>
                      <a:pt x="108" y="41"/>
                    </a:lnTo>
                    <a:lnTo>
                      <a:pt x="95" y="47"/>
                    </a:lnTo>
                    <a:lnTo>
                      <a:pt x="88" y="49"/>
                    </a:lnTo>
                    <a:lnTo>
                      <a:pt x="87" y="47"/>
                    </a:lnTo>
                    <a:lnTo>
                      <a:pt x="82" y="55"/>
                    </a:lnTo>
                    <a:lnTo>
                      <a:pt x="76" y="59"/>
                    </a:lnTo>
                    <a:lnTo>
                      <a:pt x="73" y="67"/>
                    </a:lnTo>
                    <a:lnTo>
                      <a:pt x="84" y="75"/>
                    </a:lnTo>
                    <a:lnTo>
                      <a:pt x="87" y="81"/>
                    </a:lnTo>
                    <a:lnTo>
                      <a:pt x="87" y="85"/>
                    </a:lnTo>
                    <a:lnTo>
                      <a:pt x="81" y="90"/>
                    </a:lnTo>
                    <a:lnTo>
                      <a:pt x="78" y="90"/>
                    </a:lnTo>
                    <a:lnTo>
                      <a:pt x="76" y="96"/>
                    </a:lnTo>
                    <a:lnTo>
                      <a:pt x="72" y="100"/>
                    </a:lnTo>
                    <a:lnTo>
                      <a:pt x="63" y="103"/>
                    </a:lnTo>
                    <a:lnTo>
                      <a:pt x="63" y="106"/>
                    </a:lnTo>
                    <a:lnTo>
                      <a:pt x="64" y="114"/>
                    </a:lnTo>
                    <a:lnTo>
                      <a:pt x="69" y="119"/>
                    </a:lnTo>
                    <a:lnTo>
                      <a:pt x="70" y="129"/>
                    </a:lnTo>
                    <a:lnTo>
                      <a:pt x="66" y="134"/>
                    </a:lnTo>
                    <a:lnTo>
                      <a:pt x="66" y="140"/>
                    </a:lnTo>
                    <a:lnTo>
                      <a:pt x="51" y="134"/>
                    </a:lnTo>
                    <a:lnTo>
                      <a:pt x="38" y="135"/>
                    </a:lnTo>
                    <a:lnTo>
                      <a:pt x="31" y="146"/>
                    </a:lnTo>
                    <a:lnTo>
                      <a:pt x="22" y="152"/>
                    </a:lnTo>
                    <a:lnTo>
                      <a:pt x="23" y="161"/>
                    </a:lnTo>
                    <a:lnTo>
                      <a:pt x="26" y="164"/>
                    </a:lnTo>
                    <a:lnTo>
                      <a:pt x="26" y="173"/>
                    </a:lnTo>
                    <a:lnTo>
                      <a:pt x="20" y="186"/>
                    </a:lnTo>
                    <a:lnTo>
                      <a:pt x="32" y="193"/>
                    </a:lnTo>
                    <a:lnTo>
                      <a:pt x="32" y="195"/>
                    </a:lnTo>
                    <a:lnTo>
                      <a:pt x="22" y="196"/>
                    </a:lnTo>
                    <a:lnTo>
                      <a:pt x="17" y="205"/>
                    </a:lnTo>
                    <a:lnTo>
                      <a:pt x="8" y="201"/>
                    </a:lnTo>
                    <a:lnTo>
                      <a:pt x="0" y="207"/>
                    </a:lnTo>
                    <a:lnTo>
                      <a:pt x="5" y="210"/>
                    </a:lnTo>
                    <a:lnTo>
                      <a:pt x="2" y="216"/>
                    </a:lnTo>
                    <a:lnTo>
                      <a:pt x="11" y="219"/>
                    </a:lnTo>
                    <a:lnTo>
                      <a:pt x="14" y="225"/>
                    </a:lnTo>
                    <a:lnTo>
                      <a:pt x="23" y="230"/>
                    </a:lnTo>
                    <a:lnTo>
                      <a:pt x="25" y="225"/>
                    </a:lnTo>
                    <a:lnTo>
                      <a:pt x="23" y="219"/>
                    </a:lnTo>
                    <a:lnTo>
                      <a:pt x="25" y="216"/>
                    </a:lnTo>
                    <a:lnTo>
                      <a:pt x="31" y="216"/>
                    </a:lnTo>
                    <a:lnTo>
                      <a:pt x="32" y="210"/>
                    </a:lnTo>
                    <a:lnTo>
                      <a:pt x="41" y="199"/>
                    </a:lnTo>
                    <a:lnTo>
                      <a:pt x="47" y="204"/>
                    </a:lnTo>
                    <a:lnTo>
                      <a:pt x="55" y="207"/>
                    </a:lnTo>
                    <a:lnTo>
                      <a:pt x="60" y="205"/>
                    </a:lnTo>
                    <a:lnTo>
                      <a:pt x="58" y="213"/>
                    </a:lnTo>
                    <a:lnTo>
                      <a:pt x="66" y="213"/>
                    </a:lnTo>
                    <a:lnTo>
                      <a:pt x="69" y="207"/>
                    </a:lnTo>
                    <a:lnTo>
                      <a:pt x="69" y="202"/>
                    </a:lnTo>
                    <a:lnTo>
                      <a:pt x="72" y="198"/>
                    </a:lnTo>
                    <a:lnTo>
                      <a:pt x="76" y="199"/>
                    </a:lnTo>
                    <a:lnTo>
                      <a:pt x="82" y="190"/>
                    </a:lnTo>
                    <a:lnTo>
                      <a:pt x="81" y="186"/>
                    </a:lnTo>
                    <a:lnTo>
                      <a:pt x="72" y="181"/>
                    </a:lnTo>
                    <a:lnTo>
                      <a:pt x="81" y="173"/>
                    </a:lnTo>
                    <a:lnTo>
                      <a:pt x="79" y="170"/>
                    </a:lnTo>
                    <a:lnTo>
                      <a:pt x="84" y="166"/>
                    </a:lnTo>
                    <a:lnTo>
                      <a:pt x="87" y="170"/>
                    </a:lnTo>
                    <a:lnTo>
                      <a:pt x="95" y="173"/>
                    </a:lnTo>
                    <a:lnTo>
                      <a:pt x="101" y="170"/>
                    </a:lnTo>
                    <a:lnTo>
                      <a:pt x="107" y="176"/>
                    </a:lnTo>
                    <a:lnTo>
                      <a:pt x="108" y="179"/>
                    </a:lnTo>
                    <a:lnTo>
                      <a:pt x="117" y="189"/>
                    </a:lnTo>
                    <a:lnTo>
                      <a:pt x="120" y="192"/>
                    </a:lnTo>
                    <a:lnTo>
                      <a:pt x="132" y="199"/>
                    </a:lnTo>
                    <a:lnTo>
                      <a:pt x="131" y="205"/>
                    </a:lnTo>
                    <a:lnTo>
                      <a:pt x="126" y="205"/>
                    </a:lnTo>
                    <a:lnTo>
                      <a:pt x="117" y="213"/>
                    </a:lnTo>
                    <a:lnTo>
                      <a:pt x="117" y="219"/>
                    </a:lnTo>
                    <a:lnTo>
                      <a:pt x="125" y="224"/>
                    </a:lnTo>
                    <a:lnTo>
                      <a:pt x="125" y="228"/>
                    </a:lnTo>
                    <a:lnTo>
                      <a:pt x="145" y="230"/>
                    </a:lnTo>
                    <a:lnTo>
                      <a:pt x="148" y="231"/>
                    </a:lnTo>
                    <a:lnTo>
                      <a:pt x="152" y="230"/>
                    </a:lnTo>
                    <a:lnTo>
                      <a:pt x="157" y="225"/>
                    </a:lnTo>
                    <a:lnTo>
                      <a:pt x="163" y="224"/>
                    </a:lnTo>
                    <a:lnTo>
                      <a:pt x="167" y="225"/>
                    </a:lnTo>
                    <a:lnTo>
                      <a:pt x="170" y="220"/>
                    </a:lnTo>
                    <a:lnTo>
                      <a:pt x="175" y="227"/>
                    </a:lnTo>
                    <a:lnTo>
                      <a:pt x="183" y="228"/>
                    </a:lnTo>
                    <a:lnTo>
                      <a:pt x="181" y="237"/>
                    </a:lnTo>
                    <a:lnTo>
                      <a:pt x="193" y="239"/>
                    </a:lnTo>
                    <a:lnTo>
                      <a:pt x="196" y="230"/>
                    </a:lnTo>
                    <a:lnTo>
                      <a:pt x="190" y="230"/>
                    </a:lnTo>
                    <a:lnTo>
                      <a:pt x="190" y="224"/>
                    </a:lnTo>
                    <a:lnTo>
                      <a:pt x="196" y="216"/>
                    </a:lnTo>
                    <a:lnTo>
                      <a:pt x="201" y="219"/>
                    </a:lnTo>
                    <a:lnTo>
                      <a:pt x="216" y="213"/>
                    </a:lnTo>
                    <a:lnTo>
                      <a:pt x="220" y="210"/>
                    </a:lnTo>
                    <a:lnTo>
                      <a:pt x="230" y="193"/>
                    </a:lnTo>
                    <a:lnTo>
                      <a:pt x="236" y="193"/>
                    </a:lnTo>
                    <a:lnTo>
                      <a:pt x="233" y="186"/>
                    </a:lnTo>
                    <a:lnTo>
                      <a:pt x="202" y="182"/>
                    </a:lnTo>
                    <a:lnTo>
                      <a:pt x="196" y="175"/>
                    </a:lnTo>
                    <a:lnTo>
                      <a:pt x="196" y="160"/>
                    </a:lnTo>
                    <a:lnTo>
                      <a:pt x="198" y="152"/>
                    </a:lnTo>
                    <a:lnTo>
                      <a:pt x="193" y="146"/>
                    </a:lnTo>
                    <a:lnTo>
                      <a:pt x="196" y="140"/>
                    </a:lnTo>
                    <a:lnTo>
                      <a:pt x="190" y="134"/>
                    </a:lnTo>
                    <a:lnTo>
                      <a:pt x="187" y="137"/>
                    </a:lnTo>
                    <a:lnTo>
                      <a:pt x="175" y="132"/>
                    </a:lnTo>
                    <a:lnTo>
                      <a:pt x="175" y="131"/>
                    </a:lnTo>
                    <a:lnTo>
                      <a:pt x="183" y="117"/>
                    </a:lnTo>
                    <a:lnTo>
                      <a:pt x="172" y="113"/>
                    </a:lnTo>
                    <a:lnTo>
                      <a:pt x="164" y="103"/>
                    </a:lnTo>
                    <a:lnTo>
                      <a:pt x="166" y="99"/>
                    </a:lnTo>
                    <a:lnTo>
                      <a:pt x="169" y="96"/>
                    </a:lnTo>
                    <a:lnTo>
                      <a:pt x="187" y="105"/>
                    </a:lnTo>
                    <a:lnTo>
                      <a:pt x="187" y="97"/>
                    </a:lnTo>
                    <a:lnTo>
                      <a:pt x="192" y="81"/>
                    </a:lnTo>
                    <a:lnTo>
                      <a:pt x="196" y="76"/>
                    </a:lnTo>
                    <a:lnTo>
                      <a:pt x="201" y="70"/>
                    </a:lnTo>
                    <a:lnTo>
                      <a:pt x="196" y="67"/>
                    </a:lnTo>
                    <a:lnTo>
                      <a:pt x="190" y="62"/>
                    </a:lnTo>
                    <a:lnTo>
                      <a:pt x="181" y="62"/>
                    </a:lnTo>
                    <a:lnTo>
                      <a:pt x="183" y="58"/>
                    </a:lnTo>
                    <a:lnTo>
                      <a:pt x="187" y="44"/>
                    </a:lnTo>
                    <a:lnTo>
                      <a:pt x="183" y="41"/>
                    </a:lnTo>
                    <a:lnTo>
                      <a:pt x="183" y="40"/>
                    </a:lnTo>
                    <a:lnTo>
                      <a:pt x="180" y="37"/>
                    </a:lnTo>
                    <a:lnTo>
                      <a:pt x="181" y="31"/>
                    </a:lnTo>
                    <a:lnTo>
                      <a:pt x="163" y="27"/>
                    </a:lnTo>
                    <a:lnTo>
                      <a:pt x="163" y="21"/>
                    </a:lnTo>
                    <a:lnTo>
                      <a:pt x="161" y="15"/>
                    </a:lnTo>
                    <a:lnTo>
                      <a:pt x="164" y="14"/>
                    </a:lnTo>
                    <a:lnTo>
                      <a:pt x="161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2" name="Freeform 4550">
                <a:extLst>
                  <a:ext uri="{FF2B5EF4-FFF2-40B4-BE49-F238E27FC236}">
                    <a16:creationId xmlns:a16="http://schemas.microsoft.com/office/drawing/2014/main" id="{0BD72654-C55F-5862-CC31-8B036E162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888"/>
                <a:ext cx="117" cy="119"/>
              </a:xfrm>
              <a:custGeom>
                <a:avLst/>
                <a:gdLst>
                  <a:gd name="T0" fmla="*/ 161 w 236"/>
                  <a:gd name="T1" fmla="*/ 15 h 239"/>
                  <a:gd name="T2" fmla="*/ 181 w 236"/>
                  <a:gd name="T3" fmla="*/ 31 h 239"/>
                  <a:gd name="T4" fmla="*/ 183 w 236"/>
                  <a:gd name="T5" fmla="*/ 41 h 239"/>
                  <a:gd name="T6" fmla="*/ 181 w 236"/>
                  <a:gd name="T7" fmla="*/ 62 h 239"/>
                  <a:gd name="T8" fmla="*/ 201 w 236"/>
                  <a:gd name="T9" fmla="*/ 70 h 239"/>
                  <a:gd name="T10" fmla="*/ 187 w 236"/>
                  <a:gd name="T11" fmla="*/ 97 h 239"/>
                  <a:gd name="T12" fmla="*/ 166 w 236"/>
                  <a:gd name="T13" fmla="*/ 99 h 239"/>
                  <a:gd name="T14" fmla="*/ 183 w 236"/>
                  <a:gd name="T15" fmla="*/ 117 h 239"/>
                  <a:gd name="T16" fmla="*/ 187 w 236"/>
                  <a:gd name="T17" fmla="*/ 137 h 239"/>
                  <a:gd name="T18" fmla="*/ 193 w 236"/>
                  <a:gd name="T19" fmla="*/ 146 h 239"/>
                  <a:gd name="T20" fmla="*/ 196 w 236"/>
                  <a:gd name="T21" fmla="*/ 175 h 239"/>
                  <a:gd name="T22" fmla="*/ 236 w 236"/>
                  <a:gd name="T23" fmla="*/ 193 h 239"/>
                  <a:gd name="T24" fmla="*/ 216 w 236"/>
                  <a:gd name="T25" fmla="*/ 213 h 239"/>
                  <a:gd name="T26" fmla="*/ 190 w 236"/>
                  <a:gd name="T27" fmla="*/ 224 h 239"/>
                  <a:gd name="T28" fmla="*/ 193 w 236"/>
                  <a:gd name="T29" fmla="*/ 239 h 239"/>
                  <a:gd name="T30" fmla="*/ 175 w 236"/>
                  <a:gd name="T31" fmla="*/ 227 h 239"/>
                  <a:gd name="T32" fmla="*/ 163 w 236"/>
                  <a:gd name="T33" fmla="*/ 224 h 239"/>
                  <a:gd name="T34" fmla="*/ 148 w 236"/>
                  <a:gd name="T35" fmla="*/ 231 h 239"/>
                  <a:gd name="T36" fmla="*/ 125 w 236"/>
                  <a:gd name="T37" fmla="*/ 224 h 239"/>
                  <a:gd name="T38" fmla="*/ 126 w 236"/>
                  <a:gd name="T39" fmla="*/ 205 h 239"/>
                  <a:gd name="T40" fmla="*/ 120 w 236"/>
                  <a:gd name="T41" fmla="*/ 192 h 239"/>
                  <a:gd name="T42" fmla="*/ 107 w 236"/>
                  <a:gd name="T43" fmla="*/ 176 h 239"/>
                  <a:gd name="T44" fmla="*/ 87 w 236"/>
                  <a:gd name="T45" fmla="*/ 170 h 239"/>
                  <a:gd name="T46" fmla="*/ 81 w 236"/>
                  <a:gd name="T47" fmla="*/ 173 h 239"/>
                  <a:gd name="T48" fmla="*/ 82 w 236"/>
                  <a:gd name="T49" fmla="*/ 190 h 239"/>
                  <a:gd name="T50" fmla="*/ 69 w 236"/>
                  <a:gd name="T51" fmla="*/ 202 h 239"/>
                  <a:gd name="T52" fmla="*/ 58 w 236"/>
                  <a:gd name="T53" fmla="*/ 213 h 239"/>
                  <a:gd name="T54" fmla="*/ 47 w 236"/>
                  <a:gd name="T55" fmla="*/ 204 h 239"/>
                  <a:gd name="T56" fmla="*/ 31 w 236"/>
                  <a:gd name="T57" fmla="*/ 216 h 239"/>
                  <a:gd name="T58" fmla="*/ 25 w 236"/>
                  <a:gd name="T59" fmla="*/ 225 h 239"/>
                  <a:gd name="T60" fmla="*/ 11 w 236"/>
                  <a:gd name="T61" fmla="*/ 219 h 239"/>
                  <a:gd name="T62" fmla="*/ 0 w 236"/>
                  <a:gd name="T63" fmla="*/ 207 h 239"/>
                  <a:gd name="T64" fmla="*/ 22 w 236"/>
                  <a:gd name="T65" fmla="*/ 196 h 239"/>
                  <a:gd name="T66" fmla="*/ 20 w 236"/>
                  <a:gd name="T67" fmla="*/ 186 h 239"/>
                  <a:gd name="T68" fmla="*/ 23 w 236"/>
                  <a:gd name="T69" fmla="*/ 161 h 239"/>
                  <a:gd name="T70" fmla="*/ 38 w 236"/>
                  <a:gd name="T71" fmla="*/ 135 h 239"/>
                  <a:gd name="T72" fmla="*/ 66 w 236"/>
                  <a:gd name="T73" fmla="*/ 134 h 239"/>
                  <a:gd name="T74" fmla="*/ 64 w 236"/>
                  <a:gd name="T75" fmla="*/ 114 h 239"/>
                  <a:gd name="T76" fmla="*/ 72 w 236"/>
                  <a:gd name="T77" fmla="*/ 100 h 239"/>
                  <a:gd name="T78" fmla="*/ 81 w 236"/>
                  <a:gd name="T79" fmla="*/ 90 h 239"/>
                  <a:gd name="T80" fmla="*/ 84 w 236"/>
                  <a:gd name="T81" fmla="*/ 75 h 239"/>
                  <a:gd name="T82" fmla="*/ 82 w 236"/>
                  <a:gd name="T83" fmla="*/ 55 h 239"/>
                  <a:gd name="T84" fmla="*/ 95 w 236"/>
                  <a:gd name="T85" fmla="*/ 47 h 239"/>
                  <a:gd name="T86" fmla="*/ 111 w 236"/>
                  <a:gd name="T87" fmla="*/ 34 h 239"/>
                  <a:gd name="T88" fmla="*/ 117 w 236"/>
                  <a:gd name="T89" fmla="*/ 18 h 239"/>
                  <a:gd name="T90" fmla="*/ 129 w 236"/>
                  <a:gd name="T91" fmla="*/ 3 h 239"/>
                  <a:gd name="T92" fmla="*/ 161 w 236"/>
                  <a:gd name="T93" fmla="*/ 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6" h="239">
                    <a:moveTo>
                      <a:pt x="161" y="6"/>
                    </a:moveTo>
                    <a:lnTo>
                      <a:pt x="164" y="14"/>
                    </a:lnTo>
                    <a:lnTo>
                      <a:pt x="161" y="15"/>
                    </a:lnTo>
                    <a:lnTo>
                      <a:pt x="163" y="21"/>
                    </a:lnTo>
                    <a:lnTo>
                      <a:pt x="163" y="27"/>
                    </a:lnTo>
                    <a:lnTo>
                      <a:pt x="181" y="31"/>
                    </a:lnTo>
                    <a:lnTo>
                      <a:pt x="180" y="37"/>
                    </a:lnTo>
                    <a:lnTo>
                      <a:pt x="183" y="40"/>
                    </a:lnTo>
                    <a:lnTo>
                      <a:pt x="183" y="41"/>
                    </a:lnTo>
                    <a:lnTo>
                      <a:pt x="187" y="44"/>
                    </a:lnTo>
                    <a:lnTo>
                      <a:pt x="183" y="58"/>
                    </a:lnTo>
                    <a:lnTo>
                      <a:pt x="181" y="62"/>
                    </a:lnTo>
                    <a:lnTo>
                      <a:pt x="190" y="62"/>
                    </a:lnTo>
                    <a:lnTo>
                      <a:pt x="196" y="67"/>
                    </a:lnTo>
                    <a:lnTo>
                      <a:pt x="201" y="70"/>
                    </a:lnTo>
                    <a:lnTo>
                      <a:pt x="196" y="76"/>
                    </a:lnTo>
                    <a:lnTo>
                      <a:pt x="192" y="81"/>
                    </a:lnTo>
                    <a:lnTo>
                      <a:pt x="187" y="97"/>
                    </a:lnTo>
                    <a:lnTo>
                      <a:pt x="187" y="105"/>
                    </a:lnTo>
                    <a:lnTo>
                      <a:pt x="169" y="96"/>
                    </a:lnTo>
                    <a:lnTo>
                      <a:pt x="166" y="99"/>
                    </a:lnTo>
                    <a:lnTo>
                      <a:pt x="164" y="103"/>
                    </a:lnTo>
                    <a:lnTo>
                      <a:pt x="172" y="113"/>
                    </a:lnTo>
                    <a:lnTo>
                      <a:pt x="183" y="117"/>
                    </a:lnTo>
                    <a:lnTo>
                      <a:pt x="175" y="131"/>
                    </a:lnTo>
                    <a:lnTo>
                      <a:pt x="175" y="132"/>
                    </a:lnTo>
                    <a:lnTo>
                      <a:pt x="187" y="137"/>
                    </a:lnTo>
                    <a:lnTo>
                      <a:pt x="190" y="134"/>
                    </a:lnTo>
                    <a:lnTo>
                      <a:pt x="196" y="140"/>
                    </a:lnTo>
                    <a:lnTo>
                      <a:pt x="193" y="146"/>
                    </a:lnTo>
                    <a:lnTo>
                      <a:pt x="198" y="152"/>
                    </a:lnTo>
                    <a:lnTo>
                      <a:pt x="196" y="160"/>
                    </a:lnTo>
                    <a:lnTo>
                      <a:pt x="196" y="175"/>
                    </a:lnTo>
                    <a:lnTo>
                      <a:pt x="202" y="182"/>
                    </a:lnTo>
                    <a:lnTo>
                      <a:pt x="233" y="186"/>
                    </a:lnTo>
                    <a:lnTo>
                      <a:pt x="236" y="193"/>
                    </a:lnTo>
                    <a:lnTo>
                      <a:pt x="230" y="193"/>
                    </a:lnTo>
                    <a:lnTo>
                      <a:pt x="220" y="210"/>
                    </a:lnTo>
                    <a:lnTo>
                      <a:pt x="216" y="213"/>
                    </a:lnTo>
                    <a:lnTo>
                      <a:pt x="201" y="219"/>
                    </a:lnTo>
                    <a:lnTo>
                      <a:pt x="196" y="216"/>
                    </a:lnTo>
                    <a:lnTo>
                      <a:pt x="190" y="224"/>
                    </a:lnTo>
                    <a:lnTo>
                      <a:pt x="190" y="230"/>
                    </a:lnTo>
                    <a:lnTo>
                      <a:pt x="196" y="230"/>
                    </a:lnTo>
                    <a:lnTo>
                      <a:pt x="193" y="239"/>
                    </a:lnTo>
                    <a:lnTo>
                      <a:pt x="181" y="237"/>
                    </a:lnTo>
                    <a:lnTo>
                      <a:pt x="183" y="228"/>
                    </a:lnTo>
                    <a:lnTo>
                      <a:pt x="175" y="227"/>
                    </a:lnTo>
                    <a:lnTo>
                      <a:pt x="170" y="220"/>
                    </a:lnTo>
                    <a:lnTo>
                      <a:pt x="167" y="225"/>
                    </a:lnTo>
                    <a:lnTo>
                      <a:pt x="163" y="224"/>
                    </a:lnTo>
                    <a:lnTo>
                      <a:pt x="157" y="225"/>
                    </a:lnTo>
                    <a:lnTo>
                      <a:pt x="152" y="230"/>
                    </a:lnTo>
                    <a:lnTo>
                      <a:pt x="148" y="231"/>
                    </a:lnTo>
                    <a:lnTo>
                      <a:pt x="145" y="230"/>
                    </a:lnTo>
                    <a:lnTo>
                      <a:pt x="125" y="228"/>
                    </a:lnTo>
                    <a:lnTo>
                      <a:pt x="125" y="224"/>
                    </a:lnTo>
                    <a:lnTo>
                      <a:pt x="117" y="219"/>
                    </a:lnTo>
                    <a:lnTo>
                      <a:pt x="117" y="213"/>
                    </a:lnTo>
                    <a:lnTo>
                      <a:pt x="126" y="205"/>
                    </a:lnTo>
                    <a:lnTo>
                      <a:pt x="131" y="205"/>
                    </a:lnTo>
                    <a:lnTo>
                      <a:pt x="132" y="199"/>
                    </a:lnTo>
                    <a:lnTo>
                      <a:pt x="120" y="192"/>
                    </a:lnTo>
                    <a:lnTo>
                      <a:pt x="117" y="189"/>
                    </a:lnTo>
                    <a:lnTo>
                      <a:pt x="108" y="179"/>
                    </a:lnTo>
                    <a:lnTo>
                      <a:pt x="107" y="176"/>
                    </a:lnTo>
                    <a:lnTo>
                      <a:pt x="101" y="170"/>
                    </a:lnTo>
                    <a:lnTo>
                      <a:pt x="95" y="173"/>
                    </a:lnTo>
                    <a:lnTo>
                      <a:pt x="87" y="170"/>
                    </a:lnTo>
                    <a:lnTo>
                      <a:pt x="84" y="166"/>
                    </a:lnTo>
                    <a:lnTo>
                      <a:pt x="79" y="170"/>
                    </a:lnTo>
                    <a:lnTo>
                      <a:pt x="81" y="173"/>
                    </a:lnTo>
                    <a:lnTo>
                      <a:pt x="72" y="181"/>
                    </a:lnTo>
                    <a:lnTo>
                      <a:pt x="81" y="186"/>
                    </a:lnTo>
                    <a:lnTo>
                      <a:pt x="82" y="190"/>
                    </a:lnTo>
                    <a:lnTo>
                      <a:pt x="76" y="199"/>
                    </a:lnTo>
                    <a:lnTo>
                      <a:pt x="72" y="198"/>
                    </a:lnTo>
                    <a:lnTo>
                      <a:pt x="69" y="202"/>
                    </a:lnTo>
                    <a:lnTo>
                      <a:pt x="69" y="207"/>
                    </a:lnTo>
                    <a:lnTo>
                      <a:pt x="66" y="213"/>
                    </a:lnTo>
                    <a:lnTo>
                      <a:pt x="58" y="213"/>
                    </a:lnTo>
                    <a:lnTo>
                      <a:pt x="60" y="205"/>
                    </a:lnTo>
                    <a:lnTo>
                      <a:pt x="55" y="207"/>
                    </a:lnTo>
                    <a:lnTo>
                      <a:pt x="47" y="204"/>
                    </a:lnTo>
                    <a:lnTo>
                      <a:pt x="41" y="199"/>
                    </a:lnTo>
                    <a:lnTo>
                      <a:pt x="32" y="210"/>
                    </a:lnTo>
                    <a:lnTo>
                      <a:pt x="31" y="216"/>
                    </a:lnTo>
                    <a:lnTo>
                      <a:pt x="25" y="216"/>
                    </a:lnTo>
                    <a:lnTo>
                      <a:pt x="23" y="219"/>
                    </a:lnTo>
                    <a:lnTo>
                      <a:pt x="25" y="225"/>
                    </a:lnTo>
                    <a:lnTo>
                      <a:pt x="23" y="230"/>
                    </a:lnTo>
                    <a:lnTo>
                      <a:pt x="14" y="225"/>
                    </a:lnTo>
                    <a:lnTo>
                      <a:pt x="11" y="219"/>
                    </a:lnTo>
                    <a:lnTo>
                      <a:pt x="2" y="216"/>
                    </a:lnTo>
                    <a:lnTo>
                      <a:pt x="5" y="210"/>
                    </a:lnTo>
                    <a:lnTo>
                      <a:pt x="0" y="207"/>
                    </a:lnTo>
                    <a:lnTo>
                      <a:pt x="8" y="201"/>
                    </a:lnTo>
                    <a:lnTo>
                      <a:pt x="17" y="205"/>
                    </a:lnTo>
                    <a:lnTo>
                      <a:pt x="22" y="196"/>
                    </a:lnTo>
                    <a:lnTo>
                      <a:pt x="32" y="195"/>
                    </a:lnTo>
                    <a:lnTo>
                      <a:pt x="32" y="193"/>
                    </a:lnTo>
                    <a:lnTo>
                      <a:pt x="20" y="186"/>
                    </a:lnTo>
                    <a:lnTo>
                      <a:pt x="26" y="173"/>
                    </a:lnTo>
                    <a:lnTo>
                      <a:pt x="26" y="164"/>
                    </a:lnTo>
                    <a:lnTo>
                      <a:pt x="23" y="161"/>
                    </a:lnTo>
                    <a:lnTo>
                      <a:pt x="22" y="152"/>
                    </a:lnTo>
                    <a:lnTo>
                      <a:pt x="31" y="146"/>
                    </a:lnTo>
                    <a:lnTo>
                      <a:pt x="38" y="135"/>
                    </a:lnTo>
                    <a:lnTo>
                      <a:pt x="51" y="134"/>
                    </a:lnTo>
                    <a:lnTo>
                      <a:pt x="66" y="140"/>
                    </a:lnTo>
                    <a:lnTo>
                      <a:pt x="66" y="134"/>
                    </a:lnTo>
                    <a:lnTo>
                      <a:pt x="70" y="129"/>
                    </a:lnTo>
                    <a:lnTo>
                      <a:pt x="69" y="119"/>
                    </a:lnTo>
                    <a:lnTo>
                      <a:pt x="64" y="114"/>
                    </a:lnTo>
                    <a:lnTo>
                      <a:pt x="63" y="106"/>
                    </a:lnTo>
                    <a:lnTo>
                      <a:pt x="63" y="103"/>
                    </a:lnTo>
                    <a:lnTo>
                      <a:pt x="72" y="100"/>
                    </a:lnTo>
                    <a:lnTo>
                      <a:pt x="76" y="96"/>
                    </a:lnTo>
                    <a:lnTo>
                      <a:pt x="78" y="90"/>
                    </a:lnTo>
                    <a:lnTo>
                      <a:pt x="81" y="90"/>
                    </a:lnTo>
                    <a:lnTo>
                      <a:pt x="87" y="85"/>
                    </a:lnTo>
                    <a:lnTo>
                      <a:pt x="87" y="81"/>
                    </a:lnTo>
                    <a:lnTo>
                      <a:pt x="84" y="75"/>
                    </a:lnTo>
                    <a:lnTo>
                      <a:pt x="73" y="67"/>
                    </a:lnTo>
                    <a:lnTo>
                      <a:pt x="76" y="59"/>
                    </a:lnTo>
                    <a:lnTo>
                      <a:pt x="82" y="55"/>
                    </a:lnTo>
                    <a:lnTo>
                      <a:pt x="87" y="47"/>
                    </a:lnTo>
                    <a:lnTo>
                      <a:pt x="88" y="49"/>
                    </a:lnTo>
                    <a:lnTo>
                      <a:pt x="95" y="47"/>
                    </a:lnTo>
                    <a:lnTo>
                      <a:pt x="108" y="41"/>
                    </a:lnTo>
                    <a:lnTo>
                      <a:pt x="107" y="34"/>
                    </a:lnTo>
                    <a:lnTo>
                      <a:pt x="111" y="34"/>
                    </a:lnTo>
                    <a:lnTo>
                      <a:pt x="110" y="24"/>
                    </a:lnTo>
                    <a:lnTo>
                      <a:pt x="114" y="21"/>
                    </a:lnTo>
                    <a:lnTo>
                      <a:pt x="117" y="18"/>
                    </a:lnTo>
                    <a:lnTo>
                      <a:pt x="123" y="15"/>
                    </a:lnTo>
                    <a:lnTo>
                      <a:pt x="122" y="14"/>
                    </a:lnTo>
                    <a:lnTo>
                      <a:pt x="129" y="3"/>
                    </a:lnTo>
                    <a:lnTo>
                      <a:pt x="143" y="9"/>
                    </a:lnTo>
                    <a:lnTo>
                      <a:pt x="151" y="0"/>
                    </a:lnTo>
                    <a:lnTo>
                      <a:pt x="161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3" name="Freeform 4551">
                <a:extLst>
                  <a:ext uri="{FF2B5EF4-FFF2-40B4-BE49-F238E27FC236}">
                    <a16:creationId xmlns:a16="http://schemas.microsoft.com/office/drawing/2014/main" id="{6409723B-9C04-B501-DA61-D3A0B8F89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888"/>
                <a:ext cx="117" cy="119"/>
              </a:xfrm>
              <a:custGeom>
                <a:avLst/>
                <a:gdLst>
                  <a:gd name="T0" fmla="*/ 161 w 236"/>
                  <a:gd name="T1" fmla="*/ 15 h 239"/>
                  <a:gd name="T2" fmla="*/ 181 w 236"/>
                  <a:gd name="T3" fmla="*/ 31 h 239"/>
                  <a:gd name="T4" fmla="*/ 183 w 236"/>
                  <a:gd name="T5" fmla="*/ 41 h 239"/>
                  <a:gd name="T6" fmla="*/ 181 w 236"/>
                  <a:gd name="T7" fmla="*/ 62 h 239"/>
                  <a:gd name="T8" fmla="*/ 201 w 236"/>
                  <a:gd name="T9" fmla="*/ 70 h 239"/>
                  <a:gd name="T10" fmla="*/ 187 w 236"/>
                  <a:gd name="T11" fmla="*/ 97 h 239"/>
                  <a:gd name="T12" fmla="*/ 166 w 236"/>
                  <a:gd name="T13" fmla="*/ 99 h 239"/>
                  <a:gd name="T14" fmla="*/ 183 w 236"/>
                  <a:gd name="T15" fmla="*/ 117 h 239"/>
                  <a:gd name="T16" fmla="*/ 187 w 236"/>
                  <a:gd name="T17" fmla="*/ 137 h 239"/>
                  <a:gd name="T18" fmla="*/ 193 w 236"/>
                  <a:gd name="T19" fmla="*/ 146 h 239"/>
                  <a:gd name="T20" fmla="*/ 196 w 236"/>
                  <a:gd name="T21" fmla="*/ 175 h 239"/>
                  <a:gd name="T22" fmla="*/ 236 w 236"/>
                  <a:gd name="T23" fmla="*/ 193 h 239"/>
                  <a:gd name="T24" fmla="*/ 216 w 236"/>
                  <a:gd name="T25" fmla="*/ 213 h 239"/>
                  <a:gd name="T26" fmla="*/ 190 w 236"/>
                  <a:gd name="T27" fmla="*/ 224 h 239"/>
                  <a:gd name="T28" fmla="*/ 193 w 236"/>
                  <a:gd name="T29" fmla="*/ 239 h 239"/>
                  <a:gd name="T30" fmla="*/ 175 w 236"/>
                  <a:gd name="T31" fmla="*/ 227 h 239"/>
                  <a:gd name="T32" fmla="*/ 163 w 236"/>
                  <a:gd name="T33" fmla="*/ 224 h 239"/>
                  <a:gd name="T34" fmla="*/ 148 w 236"/>
                  <a:gd name="T35" fmla="*/ 231 h 239"/>
                  <a:gd name="T36" fmla="*/ 125 w 236"/>
                  <a:gd name="T37" fmla="*/ 224 h 239"/>
                  <a:gd name="T38" fmla="*/ 126 w 236"/>
                  <a:gd name="T39" fmla="*/ 205 h 239"/>
                  <a:gd name="T40" fmla="*/ 120 w 236"/>
                  <a:gd name="T41" fmla="*/ 192 h 239"/>
                  <a:gd name="T42" fmla="*/ 107 w 236"/>
                  <a:gd name="T43" fmla="*/ 176 h 239"/>
                  <a:gd name="T44" fmla="*/ 87 w 236"/>
                  <a:gd name="T45" fmla="*/ 170 h 239"/>
                  <a:gd name="T46" fmla="*/ 81 w 236"/>
                  <a:gd name="T47" fmla="*/ 173 h 239"/>
                  <a:gd name="T48" fmla="*/ 82 w 236"/>
                  <a:gd name="T49" fmla="*/ 190 h 239"/>
                  <a:gd name="T50" fmla="*/ 69 w 236"/>
                  <a:gd name="T51" fmla="*/ 202 h 239"/>
                  <a:gd name="T52" fmla="*/ 58 w 236"/>
                  <a:gd name="T53" fmla="*/ 213 h 239"/>
                  <a:gd name="T54" fmla="*/ 47 w 236"/>
                  <a:gd name="T55" fmla="*/ 204 h 239"/>
                  <a:gd name="T56" fmla="*/ 31 w 236"/>
                  <a:gd name="T57" fmla="*/ 216 h 239"/>
                  <a:gd name="T58" fmla="*/ 25 w 236"/>
                  <a:gd name="T59" fmla="*/ 225 h 239"/>
                  <a:gd name="T60" fmla="*/ 11 w 236"/>
                  <a:gd name="T61" fmla="*/ 219 h 239"/>
                  <a:gd name="T62" fmla="*/ 0 w 236"/>
                  <a:gd name="T63" fmla="*/ 207 h 239"/>
                  <a:gd name="T64" fmla="*/ 22 w 236"/>
                  <a:gd name="T65" fmla="*/ 196 h 239"/>
                  <a:gd name="T66" fmla="*/ 20 w 236"/>
                  <a:gd name="T67" fmla="*/ 186 h 239"/>
                  <a:gd name="T68" fmla="*/ 23 w 236"/>
                  <a:gd name="T69" fmla="*/ 161 h 239"/>
                  <a:gd name="T70" fmla="*/ 38 w 236"/>
                  <a:gd name="T71" fmla="*/ 135 h 239"/>
                  <a:gd name="T72" fmla="*/ 66 w 236"/>
                  <a:gd name="T73" fmla="*/ 134 h 239"/>
                  <a:gd name="T74" fmla="*/ 64 w 236"/>
                  <a:gd name="T75" fmla="*/ 114 h 239"/>
                  <a:gd name="T76" fmla="*/ 72 w 236"/>
                  <a:gd name="T77" fmla="*/ 100 h 239"/>
                  <a:gd name="T78" fmla="*/ 81 w 236"/>
                  <a:gd name="T79" fmla="*/ 90 h 239"/>
                  <a:gd name="T80" fmla="*/ 84 w 236"/>
                  <a:gd name="T81" fmla="*/ 75 h 239"/>
                  <a:gd name="T82" fmla="*/ 82 w 236"/>
                  <a:gd name="T83" fmla="*/ 55 h 239"/>
                  <a:gd name="T84" fmla="*/ 95 w 236"/>
                  <a:gd name="T85" fmla="*/ 47 h 239"/>
                  <a:gd name="T86" fmla="*/ 111 w 236"/>
                  <a:gd name="T87" fmla="*/ 34 h 239"/>
                  <a:gd name="T88" fmla="*/ 117 w 236"/>
                  <a:gd name="T89" fmla="*/ 18 h 239"/>
                  <a:gd name="T90" fmla="*/ 129 w 236"/>
                  <a:gd name="T91" fmla="*/ 3 h 239"/>
                  <a:gd name="T92" fmla="*/ 161 w 236"/>
                  <a:gd name="T93" fmla="*/ 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6" h="239">
                    <a:moveTo>
                      <a:pt x="161" y="6"/>
                    </a:moveTo>
                    <a:lnTo>
                      <a:pt x="164" y="14"/>
                    </a:lnTo>
                    <a:lnTo>
                      <a:pt x="161" y="15"/>
                    </a:lnTo>
                    <a:lnTo>
                      <a:pt x="163" y="21"/>
                    </a:lnTo>
                    <a:lnTo>
                      <a:pt x="163" y="27"/>
                    </a:lnTo>
                    <a:lnTo>
                      <a:pt x="181" y="31"/>
                    </a:lnTo>
                    <a:lnTo>
                      <a:pt x="180" y="37"/>
                    </a:lnTo>
                    <a:lnTo>
                      <a:pt x="183" y="40"/>
                    </a:lnTo>
                    <a:lnTo>
                      <a:pt x="183" y="41"/>
                    </a:lnTo>
                    <a:lnTo>
                      <a:pt x="187" y="44"/>
                    </a:lnTo>
                    <a:lnTo>
                      <a:pt x="183" y="58"/>
                    </a:lnTo>
                    <a:lnTo>
                      <a:pt x="181" y="62"/>
                    </a:lnTo>
                    <a:lnTo>
                      <a:pt x="190" y="62"/>
                    </a:lnTo>
                    <a:lnTo>
                      <a:pt x="196" y="67"/>
                    </a:lnTo>
                    <a:lnTo>
                      <a:pt x="201" y="70"/>
                    </a:lnTo>
                    <a:lnTo>
                      <a:pt x="196" y="76"/>
                    </a:lnTo>
                    <a:lnTo>
                      <a:pt x="192" y="81"/>
                    </a:lnTo>
                    <a:lnTo>
                      <a:pt x="187" y="97"/>
                    </a:lnTo>
                    <a:lnTo>
                      <a:pt x="187" y="105"/>
                    </a:lnTo>
                    <a:lnTo>
                      <a:pt x="169" y="96"/>
                    </a:lnTo>
                    <a:lnTo>
                      <a:pt x="166" y="99"/>
                    </a:lnTo>
                    <a:lnTo>
                      <a:pt x="164" y="103"/>
                    </a:lnTo>
                    <a:lnTo>
                      <a:pt x="172" y="113"/>
                    </a:lnTo>
                    <a:lnTo>
                      <a:pt x="183" y="117"/>
                    </a:lnTo>
                    <a:lnTo>
                      <a:pt x="175" y="131"/>
                    </a:lnTo>
                    <a:lnTo>
                      <a:pt x="175" y="132"/>
                    </a:lnTo>
                    <a:lnTo>
                      <a:pt x="187" y="137"/>
                    </a:lnTo>
                    <a:lnTo>
                      <a:pt x="190" y="134"/>
                    </a:lnTo>
                    <a:lnTo>
                      <a:pt x="196" y="140"/>
                    </a:lnTo>
                    <a:lnTo>
                      <a:pt x="193" y="146"/>
                    </a:lnTo>
                    <a:lnTo>
                      <a:pt x="198" y="152"/>
                    </a:lnTo>
                    <a:lnTo>
                      <a:pt x="196" y="160"/>
                    </a:lnTo>
                    <a:lnTo>
                      <a:pt x="196" y="175"/>
                    </a:lnTo>
                    <a:lnTo>
                      <a:pt x="202" y="182"/>
                    </a:lnTo>
                    <a:lnTo>
                      <a:pt x="233" y="186"/>
                    </a:lnTo>
                    <a:lnTo>
                      <a:pt x="236" y="193"/>
                    </a:lnTo>
                    <a:lnTo>
                      <a:pt x="230" y="193"/>
                    </a:lnTo>
                    <a:lnTo>
                      <a:pt x="220" y="210"/>
                    </a:lnTo>
                    <a:lnTo>
                      <a:pt x="216" y="213"/>
                    </a:lnTo>
                    <a:lnTo>
                      <a:pt x="201" y="219"/>
                    </a:lnTo>
                    <a:lnTo>
                      <a:pt x="196" y="216"/>
                    </a:lnTo>
                    <a:lnTo>
                      <a:pt x="190" y="224"/>
                    </a:lnTo>
                    <a:lnTo>
                      <a:pt x="190" y="230"/>
                    </a:lnTo>
                    <a:lnTo>
                      <a:pt x="196" y="230"/>
                    </a:lnTo>
                    <a:lnTo>
                      <a:pt x="193" y="239"/>
                    </a:lnTo>
                    <a:lnTo>
                      <a:pt x="181" y="237"/>
                    </a:lnTo>
                    <a:lnTo>
                      <a:pt x="183" y="228"/>
                    </a:lnTo>
                    <a:lnTo>
                      <a:pt x="175" y="227"/>
                    </a:lnTo>
                    <a:lnTo>
                      <a:pt x="170" y="220"/>
                    </a:lnTo>
                    <a:lnTo>
                      <a:pt x="167" y="225"/>
                    </a:lnTo>
                    <a:lnTo>
                      <a:pt x="163" y="224"/>
                    </a:lnTo>
                    <a:lnTo>
                      <a:pt x="157" y="225"/>
                    </a:lnTo>
                    <a:lnTo>
                      <a:pt x="152" y="230"/>
                    </a:lnTo>
                    <a:lnTo>
                      <a:pt x="148" y="231"/>
                    </a:lnTo>
                    <a:lnTo>
                      <a:pt x="145" y="230"/>
                    </a:lnTo>
                    <a:lnTo>
                      <a:pt x="125" y="228"/>
                    </a:lnTo>
                    <a:lnTo>
                      <a:pt x="125" y="224"/>
                    </a:lnTo>
                    <a:lnTo>
                      <a:pt x="117" y="219"/>
                    </a:lnTo>
                    <a:lnTo>
                      <a:pt x="117" y="213"/>
                    </a:lnTo>
                    <a:lnTo>
                      <a:pt x="126" y="205"/>
                    </a:lnTo>
                    <a:lnTo>
                      <a:pt x="131" y="205"/>
                    </a:lnTo>
                    <a:lnTo>
                      <a:pt x="132" y="199"/>
                    </a:lnTo>
                    <a:lnTo>
                      <a:pt x="120" y="192"/>
                    </a:lnTo>
                    <a:lnTo>
                      <a:pt x="117" y="189"/>
                    </a:lnTo>
                    <a:lnTo>
                      <a:pt x="108" y="179"/>
                    </a:lnTo>
                    <a:lnTo>
                      <a:pt x="107" y="176"/>
                    </a:lnTo>
                    <a:lnTo>
                      <a:pt x="101" y="170"/>
                    </a:lnTo>
                    <a:lnTo>
                      <a:pt x="95" y="173"/>
                    </a:lnTo>
                    <a:lnTo>
                      <a:pt x="87" y="170"/>
                    </a:lnTo>
                    <a:lnTo>
                      <a:pt x="84" y="166"/>
                    </a:lnTo>
                    <a:lnTo>
                      <a:pt x="79" y="170"/>
                    </a:lnTo>
                    <a:lnTo>
                      <a:pt x="81" y="173"/>
                    </a:lnTo>
                    <a:lnTo>
                      <a:pt x="72" y="181"/>
                    </a:lnTo>
                    <a:lnTo>
                      <a:pt x="81" y="186"/>
                    </a:lnTo>
                    <a:lnTo>
                      <a:pt x="82" y="190"/>
                    </a:lnTo>
                    <a:lnTo>
                      <a:pt x="76" y="199"/>
                    </a:lnTo>
                    <a:lnTo>
                      <a:pt x="72" y="198"/>
                    </a:lnTo>
                    <a:lnTo>
                      <a:pt x="69" y="202"/>
                    </a:lnTo>
                    <a:lnTo>
                      <a:pt x="69" y="207"/>
                    </a:lnTo>
                    <a:lnTo>
                      <a:pt x="66" y="213"/>
                    </a:lnTo>
                    <a:lnTo>
                      <a:pt x="58" y="213"/>
                    </a:lnTo>
                    <a:lnTo>
                      <a:pt x="60" y="205"/>
                    </a:lnTo>
                    <a:lnTo>
                      <a:pt x="55" y="207"/>
                    </a:lnTo>
                    <a:lnTo>
                      <a:pt x="47" y="204"/>
                    </a:lnTo>
                    <a:lnTo>
                      <a:pt x="41" y="199"/>
                    </a:lnTo>
                    <a:lnTo>
                      <a:pt x="32" y="210"/>
                    </a:lnTo>
                    <a:lnTo>
                      <a:pt x="31" y="216"/>
                    </a:lnTo>
                    <a:lnTo>
                      <a:pt x="25" y="216"/>
                    </a:lnTo>
                    <a:lnTo>
                      <a:pt x="23" y="219"/>
                    </a:lnTo>
                    <a:lnTo>
                      <a:pt x="25" y="225"/>
                    </a:lnTo>
                    <a:lnTo>
                      <a:pt x="23" y="230"/>
                    </a:lnTo>
                    <a:lnTo>
                      <a:pt x="14" y="225"/>
                    </a:lnTo>
                    <a:lnTo>
                      <a:pt x="11" y="219"/>
                    </a:lnTo>
                    <a:lnTo>
                      <a:pt x="2" y="216"/>
                    </a:lnTo>
                    <a:lnTo>
                      <a:pt x="5" y="210"/>
                    </a:lnTo>
                    <a:lnTo>
                      <a:pt x="0" y="207"/>
                    </a:lnTo>
                    <a:lnTo>
                      <a:pt x="8" y="201"/>
                    </a:lnTo>
                    <a:lnTo>
                      <a:pt x="17" y="205"/>
                    </a:lnTo>
                    <a:lnTo>
                      <a:pt x="22" y="196"/>
                    </a:lnTo>
                    <a:lnTo>
                      <a:pt x="32" y="195"/>
                    </a:lnTo>
                    <a:lnTo>
                      <a:pt x="32" y="193"/>
                    </a:lnTo>
                    <a:lnTo>
                      <a:pt x="20" y="186"/>
                    </a:lnTo>
                    <a:lnTo>
                      <a:pt x="26" y="173"/>
                    </a:lnTo>
                    <a:lnTo>
                      <a:pt x="26" y="164"/>
                    </a:lnTo>
                    <a:lnTo>
                      <a:pt x="23" y="161"/>
                    </a:lnTo>
                    <a:lnTo>
                      <a:pt x="22" y="152"/>
                    </a:lnTo>
                    <a:lnTo>
                      <a:pt x="31" y="146"/>
                    </a:lnTo>
                    <a:lnTo>
                      <a:pt x="38" y="135"/>
                    </a:lnTo>
                    <a:lnTo>
                      <a:pt x="51" y="134"/>
                    </a:lnTo>
                    <a:lnTo>
                      <a:pt x="66" y="140"/>
                    </a:lnTo>
                    <a:lnTo>
                      <a:pt x="66" y="134"/>
                    </a:lnTo>
                    <a:lnTo>
                      <a:pt x="70" y="129"/>
                    </a:lnTo>
                    <a:lnTo>
                      <a:pt x="69" y="119"/>
                    </a:lnTo>
                    <a:lnTo>
                      <a:pt x="64" y="114"/>
                    </a:lnTo>
                    <a:lnTo>
                      <a:pt x="63" y="106"/>
                    </a:lnTo>
                    <a:lnTo>
                      <a:pt x="63" y="103"/>
                    </a:lnTo>
                    <a:lnTo>
                      <a:pt x="72" y="100"/>
                    </a:lnTo>
                    <a:lnTo>
                      <a:pt x="76" y="96"/>
                    </a:lnTo>
                    <a:lnTo>
                      <a:pt x="78" y="90"/>
                    </a:lnTo>
                    <a:lnTo>
                      <a:pt x="81" y="90"/>
                    </a:lnTo>
                    <a:lnTo>
                      <a:pt x="87" y="85"/>
                    </a:lnTo>
                    <a:lnTo>
                      <a:pt x="87" y="81"/>
                    </a:lnTo>
                    <a:lnTo>
                      <a:pt x="84" y="75"/>
                    </a:lnTo>
                    <a:lnTo>
                      <a:pt x="73" y="67"/>
                    </a:lnTo>
                    <a:lnTo>
                      <a:pt x="76" y="59"/>
                    </a:lnTo>
                    <a:lnTo>
                      <a:pt x="82" y="55"/>
                    </a:lnTo>
                    <a:lnTo>
                      <a:pt x="87" y="47"/>
                    </a:lnTo>
                    <a:lnTo>
                      <a:pt x="88" y="49"/>
                    </a:lnTo>
                    <a:lnTo>
                      <a:pt x="95" y="47"/>
                    </a:lnTo>
                    <a:lnTo>
                      <a:pt x="108" y="41"/>
                    </a:lnTo>
                    <a:lnTo>
                      <a:pt x="107" y="34"/>
                    </a:lnTo>
                    <a:lnTo>
                      <a:pt x="111" y="34"/>
                    </a:lnTo>
                    <a:lnTo>
                      <a:pt x="110" y="24"/>
                    </a:lnTo>
                    <a:lnTo>
                      <a:pt x="114" y="21"/>
                    </a:lnTo>
                    <a:lnTo>
                      <a:pt x="117" y="18"/>
                    </a:lnTo>
                    <a:lnTo>
                      <a:pt x="123" y="15"/>
                    </a:lnTo>
                    <a:lnTo>
                      <a:pt x="122" y="14"/>
                    </a:lnTo>
                    <a:lnTo>
                      <a:pt x="129" y="3"/>
                    </a:lnTo>
                    <a:lnTo>
                      <a:pt x="143" y="9"/>
                    </a:lnTo>
                    <a:lnTo>
                      <a:pt x="151" y="0"/>
                    </a:lnTo>
                    <a:lnTo>
                      <a:pt x="161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4" name="Freeform 4552">
                <a:extLst>
                  <a:ext uri="{FF2B5EF4-FFF2-40B4-BE49-F238E27FC236}">
                    <a16:creationId xmlns:a16="http://schemas.microsoft.com/office/drawing/2014/main" id="{0413E94C-1BA0-40D0-83EE-178F5B75A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866"/>
                <a:ext cx="103" cy="119"/>
              </a:xfrm>
              <a:custGeom>
                <a:avLst/>
                <a:gdLst>
                  <a:gd name="T0" fmla="*/ 73 w 207"/>
                  <a:gd name="T1" fmla="*/ 16 h 237"/>
                  <a:gd name="T2" fmla="*/ 60 w 207"/>
                  <a:gd name="T3" fmla="*/ 21 h 237"/>
                  <a:gd name="T4" fmla="*/ 38 w 207"/>
                  <a:gd name="T5" fmla="*/ 25 h 237"/>
                  <a:gd name="T6" fmla="*/ 31 w 207"/>
                  <a:gd name="T7" fmla="*/ 33 h 237"/>
                  <a:gd name="T8" fmla="*/ 23 w 207"/>
                  <a:gd name="T9" fmla="*/ 45 h 237"/>
                  <a:gd name="T10" fmla="*/ 6 w 207"/>
                  <a:gd name="T11" fmla="*/ 50 h 237"/>
                  <a:gd name="T12" fmla="*/ 0 w 207"/>
                  <a:gd name="T13" fmla="*/ 66 h 237"/>
                  <a:gd name="T14" fmla="*/ 17 w 207"/>
                  <a:gd name="T15" fmla="*/ 66 h 237"/>
                  <a:gd name="T16" fmla="*/ 26 w 207"/>
                  <a:gd name="T17" fmla="*/ 85 h 237"/>
                  <a:gd name="T18" fmla="*/ 35 w 207"/>
                  <a:gd name="T19" fmla="*/ 91 h 237"/>
                  <a:gd name="T20" fmla="*/ 49 w 207"/>
                  <a:gd name="T21" fmla="*/ 101 h 237"/>
                  <a:gd name="T22" fmla="*/ 58 w 207"/>
                  <a:gd name="T23" fmla="*/ 104 h 237"/>
                  <a:gd name="T24" fmla="*/ 46 w 207"/>
                  <a:gd name="T25" fmla="*/ 115 h 237"/>
                  <a:gd name="T26" fmla="*/ 38 w 207"/>
                  <a:gd name="T27" fmla="*/ 126 h 237"/>
                  <a:gd name="T28" fmla="*/ 40 w 207"/>
                  <a:gd name="T29" fmla="*/ 136 h 237"/>
                  <a:gd name="T30" fmla="*/ 43 w 207"/>
                  <a:gd name="T31" fmla="*/ 147 h 237"/>
                  <a:gd name="T32" fmla="*/ 53 w 207"/>
                  <a:gd name="T33" fmla="*/ 155 h 237"/>
                  <a:gd name="T34" fmla="*/ 47 w 207"/>
                  <a:gd name="T35" fmla="*/ 162 h 237"/>
                  <a:gd name="T36" fmla="*/ 43 w 207"/>
                  <a:gd name="T37" fmla="*/ 176 h 237"/>
                  <a:gd name="T38" fmla="*/ 63 w 207"/>
                  <a:gd name="T39" fmla="*/ 182 h 237"/>
                  <a:gd name="T40" fmla="*/ 67 w 207"/>
                  <a:gd name="T41" fmla="*/ 194 h 237"/>
                  <a:gd name="T42" fmla="*/ 73 w 207"/>
                  <a:gd name="T43" fmla="*/ 196 h 237"/>
                  <a:gd name="T44" fmla="*/ 88 w 207"/>
                  <a:gd name="T45" fmla="*/ 199 h 237"/>
                  <a:gd name="T46" fmla="*/ 94 w 207"/>
                  <a:gd name="T47" fmla="*/ 203 h 237"/>
                  <a:gd name="T48" fmla="*/ 94 w 207"/>
                  <a:gd name="T49" fmla="*/ 215 h 237"/>
                  <a:gd name="T50" fmla="*/ 99 w 207"/>
                  <a:gd name="T51" fmla="*/ 226 h 237"/>
                  <a:gd name="T52" fmla="*/ 110 w 207"/>
                  <a:gd name="T53" fmla="*/ 226 h 237"/>
                  <a:gd name="T54" fmla="*/ 117 w 207"/>
                  <a:gd name="T55" fmla="*/ 237 h 237"/>
                  <a:gd name="T56" fmla="*/ 119 w 207"/>
                  <a:gd name="T57" fmla="*/ 218 h 237"/>
                  <a:gd name="T58" fmla="*/ 119 w 207"/>
                  <a:gd name="T59" fmla="*/ 203 h 237"/>
                  <a:gd name="T60" fmla="*/ 132 w 207"/>
                  <a:gd name="T61" fmla="*/ 205 h 237"/>
                  <a:gd name="T62" fmla="*/ 141 w 207"/>
                  <a:gd name="T63" fmla="*/ 190 h 237"/>
                  <a:gd name="T64" fmla="*/ 158 w 207"/>
                  <a:gd name="T65" fmla="*/ 193 h 237"/>
                  <a:gd name="T66" fmla="*/ 196 w 207"/>
                  <a:gd name="T67" fmla="*/ 202 h 237"/>
                  <a:gd name="T68" fmla="*/ 182 w 207"/>
                  <a:gd name="T69" fmla="*/ 188 h 237"/>
                  <a:gd name="T70" fmla="*/ 169 w 207"/>
                  <a:gd name="T71" fmla="*/ 145 h 237"/>
                  <a:gd name="T72" fmla="*/ 164 w 207"/>
                  <a:gd name="T73" fmla="*/ 153 h 237"/>
                  <a:gd name="T74" fmla="*/ 158 w 207"/>
                  <a:gd name="T75" fmla="*/ 156 h 237"/>
                  <a:gd name="T76" fmla="*/ 148 w 207"/>
                  <a:gd name="T77" fmla="*/ 158 h 237"/>
                  <a:gd name="T78" fmla="*/ 140 w 207"/>
                  <a:gd name="T79" fmla="*/ 148 h 237"/>
                  <a:gd name="T80" fmla="*/ 138 w 207"/>
                  <a:gd name="T81" fmla="*/ 141 h 237"/>
                  <a:gd name="T82" fmla="*/ 132 w 207"/>
                  <a:gd name="T83" fmla="*/ 135 h 237"/>
                  <a:gd name="T84" fmla="*/ 123 w 207"/>
                  <a:gd name="T85" fmla="*/ 121 h 237"/>
                  <a:gd name="T86" fmla="*/ 111 w 207"/>
                  <a:gd name="T87" fmla="*/ 112 h 237"/>
                  <a:gd name="T88" fmla="*/ 100 w 207"/>
                  <a:gd name="T89" fmla="*/ 112 h 237"/>
                  <a:gd name="T90" fmla="*/ 102 w 207"/>
                  <a:gd name="T91" fmla="*/ 97 h 237"/>
                  <a:gd name="T92" fmla="*/ 104 w 207"/>
                  <a:gd name="T93" fmla="*/ 92 h 237"/>
                  <a:gd name="T94" fmla="*/ 107 w 207"/>
                  <a:gd name="T95" fmla="*/ 85 h 237"/>
                  <a:gd name="T96" fmla="*/ 105 w 207"/>
                  <a:gd name="T97" fmla="*/ 63 h 237"/>
                  <a:gd name="T98" fmla="*/ 99 w 207"/>
                  <a:gd name="T99" fmla="*/ 62 h 237"/>
                  <a:gd name="T100" fmla="*/ 85 w 207"/>
                  <a:gd name="T101" fmla="*/ 68 h 237"/>
                  <a:gd name="T102" fmla="*/ 81 w 207"/>
                  <a:gd name="T103" fmla="*/ 57 h 237"/>
                  <a:gd name="T104" fmla="*/ 88 w 207"/>
                  <a:gd name="T105" fmla="*/ 50 h 237"/>
                  <a:gd name="T106" fmla="*/ 105 w 207"/>
                  <a:gd name="T107" fmla="*/ 35 h 237"/>
                  <a:gd name="T108" fmla="*/ 107 w 207"/>
                  <a:gd name="T109" fmla="*/ 21 h 237"/>
                  <a:gd name="T110" fmla="*/ 104 w 207"/>
                  <a:gd name="T111" fmla="*/ 9 h 237"/>
                  <a:gd name="T112" fmla="*/ 91 w 207"/>
                  <a:gd name="T113" fmla="*/ 0 h 237"/>
                  <a:gd name="T114" fmla="*/ 79 w 207"/>
                  <a:gd name="T115" fmla="*/ 9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7" h="237">
                    <a:moveTo>
                      <a:pt x="79" y="9"/>
                    </a:moveTo>
                    <a:lnTo>
                      <a:pt x="73" y="16"/>
                    </a:lnTo>
                    <a:lnTo>
                      <a:pt x="67" y="16"/>
                    </a:lnTo>
                    <a:lnTo>
                      <a:pt x="60" y="21"/>
                    </a:lnTo>
                    <a:lnTo>
                      <a:pt x="46" y="25"/>
                    </a:lnTo>
                    <a:lnTo>
                      <a:pt x="38" y="25"/>
                    </a:lnTo>
                    <a:lnTo>
                      <a:pt x="37" y="30"/>
                    </a:lnTo>
                    <a:lnTo>
                      <a:pt x="31" y="33"/>
                    </a:lnTo>
                    <a:lnTo>
                      <a:pt x="31" y="36"/>
                    </a:lnTo>
                    <a:lnTo>
                      <a:pt x="23" y="45"/>
                    </a:lnTo>
                    <a:lnTo>
                      <a:pt x="16" y="50"/>
                    </a:lnTo>
                    <a:lnTo>
                      <a:pt x="6" y="50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5" y="69"/>
                    </a:lnTo>
                    <a:lnTo>
                      <a:pt x="17" y="66"/>
                    </a:lnTo>
                    <a:lnTo>
                      <a:pt x="23" y="76"/>
                    </a:lnTo>
                    <a:lnTo>
                      <a:pt x="26" y="85"/>
                    </a:lnTo>
                    <a:lnTo>
                      <a:pt x="31" y="89"/>
                    </a:lnTo>
                    <a:lnTo>
                      <a:pt x="35" y="91"/>
                    </a:lnTo>
                    <a:lnTo>
                      <a:pt x="41" y="97"/>
                    </a:lnTo>
                    <a:lnTo>
                      <a:pt x="49" y="101"/>
                    </a:lnTo>
                    <a:lnTo>
                      <a:pt x="55" y="101"/>
                    </a:lnTo>
                    <a:lnTo>
                      <a:pt x="58" y="104"/>
                    </a:lnTo>
                    <a:lnTo>
                      <a:pt x="58" y="109"/>
                    </a:lnTo>
                    <a:lnTo>
                      <a:pt x="46" y="115"/>
                    </a:lnTo>
                    <a:lnTo>
                      <a:pt x="46" y="121"/>
                    </a:lnTo>
                    <a:lnTo>
                      <a:pt x="38" y="126"/>
                    </a:lnTo>
                    <a:lnTo>
                      <a:pt x="38" y="129"/>
                    </a:lnTo>
                    <a:lnTo>
                      <a:pt x="40" y="136"/>
                    </a:lnTo>
                    <a:lnTo>
                      <a:pt x="43" y="142"/>
                    </a:lnTo>
                    <a:lnTo>
                      <a:pt x="43" y="147"/>
                    </a:lnTo>
                    <a:lnTo>
                      <a:pt x="52" y="150"/>
                    </a:lnTo>
                    <a:lnTo>
                      <a:pt x="53" y="155"/>
                    </a:lnTo>
                    <a:lnTo>
                      <a:pt x="46" y="153"/>
                    </a:lnTo>
                    <a:lnTo>
                      <a:pt x="47" y="162"/>
                    </a:lnTo>
                    <a:lnTo>
                      <a:pt x="46" y="171"/>
                    </a:lnTo>
                    <a:lnTo>
                      <a:pt x="43" y="176"/>
                    </a:lnTo>
                    <a:lnTo>
                      <a:pt x="52" y="182"/>
                    </a:lnTo>
                    <a:lnTo>
                      <a:pt x="63" y="182"/>
                    </a:lnTo>
                    <a:lnTo>
                      <a:pt x="63" y="188"/>
                    </a:lnTo>
                    <a:lnTo>
                      <a:pt x="67" y="194"/>
                    </a:lnTo>
                    <a:lnTo>
                      <a:pt x="69" y="193"/>
                    </a:lnTo>
                    <a:lnTo>
                      <a:pt x="73" y="196"/>
                    </a:lnTo>
                    <a:lnTo>
                      <a:pt x="81" y="194"/>
                    </a:lnTo>
                    <a:lnTo>
                      <a:pt x="88" y="199"/>
                    </a:lnTo>
                    <a:lnTo>
                      <a:pt x="85" y="205"/>
                    </a:lnTo>
                    <a:lnTo>
                      <a:pt x="94" y="203"/>
                    </a:lnTo>
                    <a:lnTo>
                      <a:pt x="96" y="205"/>
                    </a:lnTo>
                    <a:lnTo>
                      <a:pt x="94" y="215"/>
                    </a:lnTo>
                    <a:lnTo>
                      <a:pt x="97" y="218"/>
                    </a:lnTo>
                    <a:lnTo>
                      <a:pt x="99" y="226"/>
                    </a:lnTo>
                    <a:lnTo>
                      <a:pt x="105" y="226"/>
                    </a:lnTo>
                    <a:lnTo>
                      <a:pt x="110" y="226"/>
                    </a:lnTo>
                    <a:lnTo>
                      <a:pt x="111" y="234"/>
                    </a:lnTo>
                    <a:lnTo>
                      <a:pt x="117" y="237"/>
                    </a:lnTo>
                    <a:lnTo>
                      <a:pt x="122" y="232"/>
                    </a:lnTo>
                    <a:lnTo>
                      <a:pt x="119" y="218"/>
                    </a:lnTo>
                    <a:lnTo>
                      <a:pt x="119" y="212"/>
                    </a:lnTo>
                    <a:lnTo>
                      <a:pt x="119" y="203"/>
                    </a:lnTo>
                    <a:lnTo>
                      <a:pt x="122" y="202"/>
                    </a:lnTo>
                    <a:lnTo>
                      <a:pt x="132" y="205"/>
                    </a:lnTo>
                    <a:lnTo>
                      <a:pt x="138" y="199"/>
                    </a:lnTo>
                    <a:lnTo>
                      <a:pt x="141" y="190"/>
                    </a:lnTo>
                    <a:lnTo>
                      <a:pt x="146" y="188"/>
                    </a:lnTo>
                    <a:lnTo>
                      <a:pt x="158" y="193"/>
                    </a:lnTo>
                    <a:lnTo>
                      <a:pt x="181" y="197"/>
                    </a:lnTo>
                    <a:lnTo>
                      <a:pt x="196" y="202"/>
                    </a:lnTo>
                    <a:lnTo>
                      <a:pt x="207" y="190"/>
                    </a:lnTo>
                    <a:lnTo>
                      <a:pt x="182" y="188"/>
                    </a:lnTo>
                    <a:lnTo>
                      <a:pt x="195" y="174"/>
                    </a:lnTo>
                    <a:lnTo>
                      <a:pt x="169" y="145"/>
                    </a:lnTo>
                    <a:lnTo>
                      <a:pt x="164" y="145"/>
                    </a:lnTo>
                    <a:lnTo>
                      <a:pt x="164" y="153"/>
                    </a:lnTo>
                    <a:lnTo>
                      <a:pt x="158" y="152"/>
                    </a:lnTo>
                    <a:lnTo>
                      <a:pt x="158" y="156"/>
                    </a:lnTo>
                    <a:lnTo>
                      <a:pt x="154" y="159"/>
                    </a:lnTo>
                    <a:lnTo>
                      <a:pt x="148" y="158"/>
                    </a:lnTo>
                    <a:lnTo>
                      <a:pt x="141" y="153"/>
                    </a:lnTo>
                    <a:lnTo>
                      <a:pt x="140" y="148"/>
                    </a:lnTo>
                    <a:lnTo>
                      <a:pt x="134" y="145"/>
                    </a:lnTo>
                    <a:lnTo>
                      <a:pt x="138" y="141"/>
                    </a:lnTo>
                    <a:lnTo>
                      <a:pt x="135" y="136"/>
                    </a:lnTo>
                    <a:lnTo>
                      <a:pt x="132" y="135"/>
                    </a:lnTo>
                    <a:lnTo>
                      <a:pt x="131" y="126"/>
                    </a:lnTo>
                    <a:lnTo>
                      <a:pt x="123" y="121"/>
                    </a:lnTo>
                    <a:lnTo>
                      <a:pt x="122" y="118"/>
                    </a:lnTo>
                    <a:lnTo>
                      <a:pt x="111" y="112"/>
                    </a:lnTo>
                    <a:lnTo>
                      <a:pt x="107" y="109"/>
                    </a:lnTo>
                    <a:lnTo>
                      <a:pt x="100" y="112"/>
                    </a:lnTo>
                    <a:lnTo>
                      <a:pt x="97" y="109"/>
                    </a:lnTo>
                    <a:lnTo>
                      <a:pt x="102" y="97"/>
                    </a:lnTo>
                    <a:lnTo>
                      <a:pt x="99" y="91"/>
                    </a:lnTo>
                    <a:lnTo>
                      <a:pt x="104" y="92"/>
                    </a:lnTo>
                    <a:lnTo>
                      <a:pt x="108" y="88"/>
                    </a:lnTo>
                    <a:lnTo>
                      <a:pt x="107" y="85"/>
                    </a:lnTo>
                    <a:lnTo>
                      <a:pt x="111" y="82"/>
                    </a:lnTo>
                    <a:lnTo>
                      <a:pt x="105" y="63"/>
                    </a:lnTo>
                    <a:lnTo>
                      <a:pt x="102" y="60"/>
                    </a:lnTo>
                    <a:lnTo>
                      <a:pt x="99" y="62"/>
                    </a:lnTo>
                    <a:lnTo>
                      <a:pt x="94" y="66"/>
                    </a:lnTo>
                    <a:lnTo>
                      <a:pt x="85" y="68"/>
                    </a:lnTo>
                    <a:lnTo>
                      <a:pt x="81" y="66"/>
                    </a:lnTo>
                    <a:lnTo>
                      <a:pt x="81" y="57"/>
                    </a:lnTo>
                    <a:lnTo>
                      <a:pt x="85" y="56"/>
                    </a:lnTo>
                    <a:lnTo>
                      <a:pt x="88" y="50"/>
                    </a:lnTo>
                    <a:lnTo>
                      <a:pt x="107" y="44"/>
                    </a:lnTo>
                    <a:lnTo>
                      <a:pt x="105" y="35"/>
                    </a:lnTo>
                    <a:lnTo>
                      <a:pt x="111" y="18"/>
                    </a:lnTo>
                    <a:lnTo>
                      <a:pt x="107" y="21"/>
                    </a:lnTo>
                    <a:lnTo>
                      <a:pt x="100" y="16"/>
                    </a:lnTo>
                    <a:lnTo>
                      <a:pt x="104" y="9"/>
                    </a:lnTo>
                    <a:lnTo>
                      <a:pt x="94" y="0"/>
                    </a:lnTo>
                    <a:lnTo>
                      <a:pt x="91" y="0"/>
                    </a:lnTo>
                    <a:lnTo>
                      <a:pt x="82" y="6"/>
                    </a:lnTo>
                    <a:lnTo>
                      <a:pt x="79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5" name="Freeform 4553">
                <a:extLst>
                  <a:ext uri="{FF2B5EF4-FFF2-40B4-BE49-F238E27FC236}">
                    <a16:creationId xmlns:a16="http://schemas.microsoft.com/office/drawing/2014/main" id="{0859B8B6-0751-CA7D-5252-CB3D1CA48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866"/>
                <a:ext cx="103" cy="119"/>
              </a:xfrm>
              <a:custGeom>
                <a:avLst/>
                <a:gdLst>
                  <a:gd name="T0" fmla="*/ 82 w 207"/>
                  <a:gd name="T1" fmla="*/ 6 h 237"/>
                  <a:gd name="T2" fmla="*/ 94 w 207"/>
                  <a:gd name="T3" fmla="*/ 0 h 237"/>
                  <a:gd name="T4" fmla="*/ 100 w 207"/>
                  <a:gd name="T5" fmla="*/ 16 h 237"/>
                  <a:gd name="T6" fmla="*/ 111 w 207"/>
                  <a:gd name="T7" fmla="*/ 18 h 237"/>
                  <a:gd name="T8" fmla="*/ 107 w 207"/>
                  <a:gd name="T9" fmla="*/ 44 h 237"/>
                  <a:gd name="T10" fmla="*/ 85 w 207"/>
                  <a:gd name="T11" fmla="*/ 56 h 237"/>
                  <a:gd name="T12" fmla="*/ 81 w 207"/>
                  <a:gd name="T13" fmla="*/ 66 h 237"/>
                  <a:gd name="T14" fmla="*/ 94 w 207"/>
                  <a:gd name="T15" fmla="*/ 66 h 237"/>
                  <a:gd name="T16" fmla="*/ 102 w 207"/>
                  <a:gd name="T17" fmla="*/ 60 h 237"/>
                  <a:gd name="T18" fmla="*/ 111 w 207"/>
                  <a:gd name="T19" fmla="*/ 82 h 237"/>
                  <a:gd name="T20" fmla="*/ 108 w 207"/>
                  <a:gd name="T21" fmla="*/ 88 h 237"/>
                  <a:gd name="T22" fmla="*/ 99 w 207"/>
                  <a:gd name="T23" fmla="*/ 91 h 237"/>
                  <a:gd name="T24" fmla="*/ 97 w 207"/>
                  <a:gd name="T25" fmla="*/ 109 h 237"/>
                  <a:gd name="T26" fmla="*/ 107 w 207"/>
                  <a:gd name="T27" fmla="*/ 109 h 237"/>
                  <a:gd name="T28" fmla="*/ 122 w 207"/>
                  <a:gd name="T29" fmla="*/ 118 h 237"/>
                  <a:gd name="T30" fmla="*/ 131 w 207"/>
                  <a:gd name="T31" fmla="*/ 126 h 237"/>
                  <a:gd name="T32" fmla="*/ 135 w 207"/>
                  <a:gd name="T33" fmla="*/ 136 h 237"/>
                  <a:gd name="T34" fmla="*/ 134 w 207"/>
                  <a:gd name="T35" fmla="*/ 145 h 237"/>
                  <a:gd name="T36" fmla="*/ 141 w 207"/>
                  <a:gd name="T37" fmla="*/ 153 h 237"/>
                  <a:gd name="T38" fmla="*/ 154 w 207"/>
                  <a:gd name="T39" fmla="*/ 159 h 237"/>
                  <a:gd name="T40" fmla="*/ 158 w 207"/>
                  <a:gd name="T41" fmla="*/ 152 h 237"/>
                  <a:gd name="T42" fmla="*/ 164 w 207"/>
                  <a:gd name="T43" fmla="*/ 145 h 237"/>
                  <a:gd name="T44" fmla="*/ 195 w 207"/>
                  <a:gd name="T45" fmla="*/ 174 h 237"/>
                  <a:gd name="T46" fmla="*/ 207 w 207"/>
                  <a:gd name="T47" fmla="*/ 190 h 237"/>
                  <a:gd name="T48" fmla="*/ 181 w 207"/>
                  <a:gd name="T49" fmla="*/ 197 h 237"/>
                  <a:gd name="T50" fmla="*/ 146 w 207"/>
                  <a:gd name="T51" fmla="*/ 188 h 237"/>
                  <a:gd name="T52" fmla="*/ 138 w 207"/>
                  <a:gd name="T53" fmla="*/ 199 h 237"/>
                  <a:gd name="T54" fmla="*/ 122 w 207"/>
                  <a:gd name="T55" fmla="*/ 202 h 237"/>
                  <a:gd name="T56" fmla="*/ 119 w 207"/>
                  <a:gd name="T57" fmla="*/ 212 h 237"/>
                  <a:gd name="T58" fmla="*/ 122 w 207"/>
                  <a:gd name="T59" fmla="*/ 232 h 237"/>
                  <a:gd name="T60" fmla="*/ 111 w 207"/>
                  <a:gd name="T61" fmla="*/ 234 h 237"/>
                  <a:gd name="T62" fmla="*/ 105 w 207"/>
                  <a:gd name="T63" fmla="*/ 226 h 237"/>
                  <a:gd name="T64" fmla="*/ 97 w 207"/>
                  <a:gd name="T65" fmla="*/ 218 h 237"/>
                  <a:gd name="T66" fmla="*/ 96 w 207"/>
                  <a:gd name="T67" fmla="*/ 205 h 237"/>
                  <a:gd name="T68" fmla="*/ 85 w 207"/>
                  <a:gd name="T69" fmla="*/ 205 h 237"/>
                  <a:gd name="T70" fmla="*/ 81 w 207"/>
                  <a:gd name="T71" fmla="*/ 194 h 237"/>
                  <a:gd name="T72" fmla="*/ 69 w 207"/>
                  <a:gd name="T73" fmla="*/ 193 h 237"/>
                  <a:gd name="T74" fmla="*/ 63 w 207"/>
                  <a:gd name="T75" fmla="*/ 188 h 237"/>
                  <a:gd name="T76" fmla="*/ 52 w 207"/>
                  <a:gd name="T77" fmla="*/ 182 h 237"/>
                  <a:gd name="T78" fmla="*/ 46 w 207"/>
                  <a:gd name="T79" fmla="*/ 171 h 237"/>
                  <a:gd name="T80" fmla="*/ 46 w 207"/>
                  <a:gd name="T81" fmla="*/ 153 h 237"/>
                  <a:gd name="T82" fmla="*/ 52 w 207"/>
                  <a:gd name="T83" fmla="*/ 150 h 237"/>
                  <a:gd name="T84" fmla="*/ 43 w 207"/>
                  <a:gd name="T85" fmla="*/ 142 h 237"/>
                  <a:gd name="T86" fmla="*/ 38 w 207"/>
                  <a:gd name="T87" fmla="*/ 129 h 237"/>
                  <a:gd name="T88" fmla="*/ 46 w 207"/>
                  <a:gd name="T89" fmla="*/ 121 h 237"/>
                  <a:gd name="T90" fmla="*/ 58 w 207"/>
                  <a:gd name="T91" fmla="*/ 109 h 237"/>
                  <a:gd name="T92" fmla="*/ 55 w 207"/>
                  <a:gd name="T93" fmla="*/ 101 h 237"/>
                  <a:gd name="T94" fmla="*/ 41 w 207"/>
                  <a:gd name="T95" fmla="*/ 97 h 237"/>
                  <a:gd name="T96" fmla="*/ 31 w 207"/>
                  <a:gd name="T97" fmla="*/ 89 h 237"/>
                  <a:gd name="T98" fmla="*/ 23 w 207"/>
                  <a:gd name="T99" fmla="*/ 76 h 237"/>
                  <a:gd name="T100" fmla="*/ 5 w 207"/>
                  <a:gd name="T101" fmla="*/ 69 h 237"/>
                  <a:gd name="T102" fmla="*/ 0 w 207"/>
                  <a:gd name="T103" fmla="*/ 56 h 237"/>
                  <a:gd name="T104" fmla="*/ 16 w 207"/>
                  <a:gd name="T105" fmla="*/ 50 h 237"/>
                  <a:gd name="T106" fmla="*/ 31 w 207"/>
                  <a:gd name="T107" fmla="*/ 36 h 237"/>
                  <a:gd name="T108" fmla="*/ 37 w 207"/>
                  <a:gd name="T109" fmla="*/ 30 h 237"/>
                  <a:gd name="T110" fmla="*/ 46 w 207"/>
                  <a:gd name="T111" fmla="*/ 25 h 237"/>
                  <a:gd name="T112" fmla="*/ 67 w 207"/>
                  <a:gd name="T113" fmla="*/ 16 h 237"/>
                  <a:gd name="T114" fmla="*/ 79 w 207"/>
                  <a:gd name="T115" fmla="*/ 9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7" h="237">
                    <a:moveTo>
                      <a:pt x="79" y="9"/>
                    </a:moveTo>
                    <a:lnTo>
                      <a:pt x="82" y="6"/>
                    </a:lnTo>
                    <a:lnTo>
                      <a:pt x="91" y="0"/>
                    </a:lnTo>
                    <a:lnTo>
                      <a:pt x="94" y="0"/>
                    </a:lnTo>
                    <a:lnTo>
                      <a:pt x="104" y="9"/>
                    </a:lnTo>
                    <a:lnTo>
                      <a:pt x="100" y="16"/>
                    </a:lnTo>
                    <a:lnTo>
                      <a:pt x="107" y="21"/>
                    </a:lnTo>
                    <a:lnTo>
                      <a:pt x="111" y="18"/>
                    </a:lnTo>
                    <a:lnTo>
                      <a:pt x="105" y="35"/>
                    </a:lnTo>
                    <a:lnTo>
                      <a:pt x="107" y="44"/>
                    </a:lnTo>
                    <a:lnTo>
                      <a:pt x="88" y="50"/>
                    </a:lnTo>
                    <a:lnTo>
                      <a:pt x="85" y="56"/>
                    </a:lnTo>
                    <a:lnTo>
                      <a:pt x="81" y="57"/>
                    </a:lnTo>
                    <a:lnTo>
                      <a:pt x="81" y="66"/>
                    </a:lnTo>
                    <a:lnTo>
                      <a:pt x="85" y="68"/>
                    </a:lnTo>
                    <a:lnTo>
                      <a:pt x="94" y="66"/>
                    </a:lnTo>
                    <a:lnTo>
                      <a:pt x="99" y="62"/>
                    </a:lnTo>
                    <a:lnTo>
                      <a:pt x="102" y="60"/>
                    </a:lnTo>
                    <a:lnTo>
                      <a:pt x="105" y="63"/>
                    </a:lnTo>
                    <a:lnTo>
                      <a:pt x="111" y="82"/>
                    </a:lnTo>
                    <a:lnTo>
                      <a:pt x="107" y="85"/>
                    </a:lnTo>
                    <a:lnTo>
                      <a:pt x="108" y="88"/>
                    </a:lnTo>
                    <a:lnTo>
                      <a:pt x="104" y="92"/>
                    </a:lnTo>
                    <a:lnTo>
                      <a:pt x="99" y="91"/>
                    </a:lnTo>
                    <a:lnTo>
                      <a:pt x="102" y="97"/>
                    </a:lnTo>
                    <a:lnTo>
                      <a:pt x="97" y="109"/>
                    </a:lnTo>
                    <a:lnTo>
                      <a:pt x="100" y="112"/>
                    </a:lnTo>
                    <a:lnTo>
                      <a:pt x="107" y="109"/>
                    </a:lnTo>
                    <a:lnTo>
                      <a:pt x="111" y="112"/>
                    </a:lnTo>
                    <a:lnTo>
                      <a:pt x="122" y="118"/>
                    </a:lnTo>
                    <a:lnTo>
                      <a:pt x="123" y="121"/>
                    </a:lnTo>
                    <a:lnTo>
                      <a:pt x="131" y="126"/>
                    </a:lnTo>
                    <a:lnTo>
                      <a:pt x="132" y="135"/>
                    </a:lnTo>
                    <a:lnTo>
                      <a:pt x="135" y="136"/>
                    </a:lnTo>
                    <a:lnTo>
                      <a:pt x="138" y="141"/>
                    </a:lnTo>
                    <a:lnTo>
                      <a:pt x="134" y="145"/>
                    </a:lnTo>
                    <a:lnTo>
                      <a:pt x="140" y="148"/>
                    </a:lnTo>
                    <a:lnTo>
                      <a:pt x="141" y="153"/>
                    </a:lnTo>
                    <a:lnTo>
                      <a:pt x="148" y="158"/>
                    </a:lnTo>
                    <a:lnTo>
                      <a:pt x="154" y="159"/>
                    </a:lnTo>
                    <a:lnTo>
                      <a:pt x="158" y="156"/>
                    </a:lnTo>
                    <a:lnTo>
                      <a:pt x="158" y="152"/>
                    </a:lnTo>
                    <a:lnTo>
                      <a:pt x="164" y="153"/>
                    </a:lnTo>
                    <a:lnTo>
                      <a:pt x="164" y="145"/>
                    </a:lnTo>
                    <a:lnTo>
                      <a:pt x="169" y="145"/>
                    </a:lnTo>
                    <a:lnTo>
                      <a:pt x="195" y="174"/>
                    </a:lnTo>
                    <a:lnTo>
                      <a:pt x="182" y="188"/>
                    </a:lnTo>
                    <a:lnTo>
                      <a:pt x="207" y="190"/>
                    </a:lnTo>
                    <a:lnTo>
                      <a:pt x="196" y="202"/>
                    </a:lnTo>
                    <a:lnTo>
                      <a:pt x="181" y="197"/>
                    </a:lnTo>
                    <a:lnTo>
                      <a:pt x="158" y="193"/>
                    </a:lnTo>
                    <a:lnTo>
                      <a:pt x="146" y="188"/>
                    </a:lnTo>
                    <a:lnTo>
                      <a:pt x="141" y="190"/>
                    </a:lnTo>
                    <a:lnTo>
                      <a:pt x="138" y="199"/>
                    </a:lnTo>
                    <a:lnTo>
                      <a:pt x="132" y="205"/>
                    </a:lnTo>
                    <a:lnTo>
                      <a:pt x="122" y="202"/>
                    </a:lnTo>
                    <a:lnTo>
                      <a:pt x="119" y="203"/>
                    </a:lnTo>
                    <a:lnTo>
                      <a:pt x="119" y="212"/>
                    </a:lnTo>
                    <a:lnTo>
                      <a:pt x="119" y="218"/>
                    </a:lnTo>
                    <a:lnTo>
                      <a:pt x="122" y="232"/>
                    </a:lnTo>
                    <a:lnTo>
                      <a:pt x="117" y="237"/>
                    </a:lnTo>
                    <a:lnTo>
                      <a:pt x="111" y="234"/>
                    </a:lnTo>
                    <a:lnTo>
                      <a:pt x="110" y="226"/>
                    </a:lnTo>
                    <a:lnTo>
                      <a:pt x="105" y="226"/>
                    </a:lnTo>
                    <a:lnTo>
                      <a:pt x="99" y="226"/>
                    </a:lnTo>
                    <a:lnTo>
                      <a:pt x="97" y="218"/>
                    </a:lnTo>
                    <a:lnTo>
                      <a:pt x="94" y="215"/>
                    </a:lnTo>
                    <a:lnTo>
                      <a:pt x="96" y="205"/>
                    </a:lnTo>
                    <a:lnTo>
                      <a:pt x="94" y="203"/>
                    </a:lnTo>
                    <a:lnTo>
                      <a:pt x="85" y="205"/>
                    </a:lnTo>
                    <a:lnTo>
                      <a:pt x="88" y="199"/>
                    </a:lnTo>
                    <a:lnTo>
                      <a:pt x="81" y="194"/>
                    </a:lnTo>
                    <a:lnTo>
                      <a:pt x="73" y="196"/>
                    </a:lnTo>
                    <a:lnTo>
                      <a:pt x="69" y="193"/>
                    </a:lnTo>
                    <a:lnTo>
                      <a:pt x="67" y="194"/>
                    </a:lnTo>
                    <a:lnTo>
                      <a:pt x="63" y="188"/>
                    </a:lnTo>
                    <a:lnTo>
                      <a:pt x="63" y="182"/>
                    </a:lnTo>
                    <a:lnTo>
                      <a:pt x="52" y="182"/>
                    </a:lnTo>
                    <a:lnTo>
                      <a:pt x="43" y="176"/>
                    </a:lnTo>
                    <a:lnTo>
                      <a:pt x="46" y="171"/>
                    </a:lnTo>
                    <a:lnTo>
                      <a:pt x="47" y="162"/>
                    </a:lnTo>
                    <a:lnTo>
                      <a:pt x="46" y="153"/>
                    </a:lnTo>
                    <a:lnTo>
                      <a:pt x="53" y="155"/>
                    </a:lnTo>
                    <a:lnTo>
                      <a:pt x="52" y="150"/>
                    </a:lnTo>
                    <a:lnTo>
                      <a:pt x="43" y="147"/>
                    </a:lnTo>
                    <a:lnTo>
                      <a:pt x="43" y="142"/>
                    </a:lnTo>
                    <a:lnTo>
                      <a:pt x="40" y="136"/>
                    </a:lnTo>
                    <a:lnTo>
                      <a:pt x="38" y="129"/>
                    </a:lnTo>
                    <a:lnTo>
                      <a:pt x="38" y="126"/>
                    </a:lnTo>
                    <a:lnTo>
                      <a:pt x="46" y="121"/>
                    </a:lnTo>
                    <a:lnTo>
                      <a:pt x="46" y="115"/>
                    </a:lnTo>
                    <a:lnTo>
                      <a:pt x="58" y="109"/>
                    </a:lnTo>
                    <a:lnTo>
                      <a:pt x="58" y="104"/>
                    </a:lnTo>
                    <a:lnTo>
                      <a:pt x="55" y="101"/>
                    </a:lnTo>
                    <a:lnTo>
                      <a:pt x="49" y="101"/>
                    </a:lnTo>
                    <a:lnTo>
                      <a:pt x="41" y="97"/>
                    </a:lnTo>
                    <a:lnTo>
                      <a:pt x="35" y="91"/>
                    </a:lnTo>
                    <a:lnTo>
                      <a:pt x="31" y="89"/>
                    </a:lnTo>
                    <a:lnTo>
                      <a:pt x="26" y="85"/>
                    </a:lnTo>
                    <a:lnTo>
                      <a:pt x="23" y="76"/>
                    </a:lnTo>
                    <a:lnTo>
                      <a:pt x="17" y="66"/>
                    </a:lnTo>
                    <a:lnTo>
                      <a:pt x="5" y="69"/>
                    </a:lnTo>
                    <a:lnTo>
                      <a:pt x="0" y="66"/>
                    </a:lnTo>
                    <a:lnTo>
                      <a:pt x="0" y="56"/>
                    </a:lnTo>
                    <a:lnTo>
                      <a:pt x="6" y="50"/>
                    </a:lnTo>
                    <a:lnTo>
                      <a:pt x="16" y="50"/>
                    </a:lnTo>
                    <a:lnTo>
                      <a:pt x="23" y="45"/>
                    </a:lnTo>
                    <a:lnTo>
                      <a:pt x="31" y="36"/>
                    </a:lnTo>
                    <a:lnTo>
                      <a:pt x="31" y="33"/>
                    </a:lnTo>
                    <a:lnTo>
                      <a:pt x="37" y="30"/>
                    </a:lnTo>
                    <a:lnTo>
                      <a:pt x="38" y="25"/>
                    </a:lnTo>
                    <a:lnTo>
                      <a:pt x="46" y="25"/>
                    </a:lnTo>
                    <a:lnTo>
                      <a:pt x="60" y="21"/>
                    </a:lnTo>
                    <a:lnTo>
                      <a:pt x="67" y="16"/>
                    </a:lnTo>
                    <a:lnTo>
                      <a:pt x="73" y="16"/>
                    </a:lnTo>
                    <a:lnTo>
                      <a:pt x="79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6" name="Freeform 4554">
                <a:extLst>
                  <a:ext uri="{FF2B5EF4-FFF2-40B4-BE49-F238E27FC236}">
                    <a16:creationId xmlns:a16="http://schemas.microsoft.com/office/drawing/2014/main" id="{957EB253-FD1B-2A74-46F3-E53D9E350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866"/>
                <a:ext cx="103" cy="119"/>
              </a:xfrm>
              <a:custGeom>
                <a:avLst/>
                <a:gdLst>
                  <a:gd name="T0" fmla="*/ 82 w 207"/>
                  <a:gd name="T1" fmla="*/ 6 h 237"/>
                  <a:gd name="T2" fmla="*/ 94 w 207"/>
                  <a:gd name="T3" fmla="*/ 0 h 237"/>
                  <a:gd name="T4" fmla="*/ 100 w 207"/>
                  <a:gd name="T5" fmla="*/ 16 h 237"/>
                  <a:gd name="T6" fmla="*/ 111 w 207"/>
                  <a:gd name="T7" fmla="*/ 18 h 237"/>
                  <a:gd name="T8" fmla="*/ 107 w 207"/>
                  <a:gd name="T9" fmla="*/ 44 h 237"/>
                  <a:gd name="T10" fmla="*/ 85 w 207"/>
                  <a:gd name="T11" fmla="*/ 56 h 237"/>
                  <a:gd name="T12" fmla="*/ 81 w 207"/>
                  <a:gd name="T13" fmla="*/ 66 h 237"/>
                  <a:gd name="T14" fmla="*/ 94 w 207"/>
                  <a:gd name="T15" fmla="*/ 66 h 237"/>
                  <a:gd name="T16" fmla="*/ 102 w 207"/>
                  <a:gd name="T17" fmla="*/ 60 h 237"/>
                  <a:gd name="T18" fmla="*/ 111 w 207"/>
                  <a:gd name="T19" fmla="*/ 82 h 237"/>
                  <a:gd name="T20" fmla="*/ 108 w 207"/>
                  <a:gd name="T21" fmla="*/ 88 h 237"/>
                  <a:gd name="T22" fmla="*/ 99 w 207"/>
                  <a:gd name="T23" fmla="*/ 91 h 237"/>
                  <a:gd name="T24" fmla="*/ 97 w 207"/>
                  <a:gd name="T25" fmla="*/ 109 h 237"/>
                  <a:gd name="T26" fmla="*/ 107 w 207"/>
                  <a:gd name="T27" fmla="*/ 109 h 237"/>
                  <a:gd name="T28" fmla="*/ 122 w 207"/>
                  <a:gd name="T29" fmla="*/ 118 h 237"/>
                  <a:gd name="T30" fmla="*/ 131 w 207"/>
                  <a:gd name="T31" fmla="*/ 126 h 237"/>
                  <a:gd name="T32" fmla="*/ 135 w 207"/>
                  <a:gd name="T33" fmla="*/ 136 h 237"/>
                  <a:gd name="T34" fmla="*/ 134 w 207"/>
                  <a:gd name="T35" fmla="*/ 145 h 237"/>
                  <a:gd name="T36" fmla="*/ 141 w 207"/>
                  <a:gd name="T37" fmla="*/ 153 h 237"/>
                  <a:gd name="T38" fmla="*/ 154 w 207"/>
                  <a:gd name="T39" fmla="*/ 159 h 237"/>
                  <a:gd name="T40" fmla="*/ 158 w 207"/>
                  <a:gd name="T41" fmla="*/ 152 h 237"/>
                  <a:gd name="T42" fmla="*/ 164 w 207"/>
                  <a:gd name="T43" fmla="*/ 145 h 237"/>
                  <a:gd name="T44" fmla="*/ 195 w 207"/>
                  <a:gd name="T45" fmla="*/ 174 h 237"/>
                  <a:gd name="T46" fmla="*/ 207 w 207"/>
                  <a:gd name="T47" fmla="*/ 190 h 237"/>
                  <a:gd name="T48" fmla="*/ 181 w 207"/>
                  <a:gd name="T49" fmla="*/ 197 h 237"/>
                  <a:gd name="T50" fmla="*/ 146 w 207"/>
                  <a:gd name="T51" fmla="*/ 188 h 237"/>
                  <a:gd name="T52" fmla="*/ 138 w 207"/>
                  <a:gd name="T53" fmla="*/ 199 h 237"/>
                  <a:gd name="T54" fmla="*/ 122 w 207"/>
                  <a:gd name="T55" fmla="*/ 202 h 237"/>
                  <a:gd name="T56" fmla="*/ 119 w 207"/>
                  <a:gd name="T57" fmla="*/ 212 h 237"/>
                  <a:gd name="T58" fmla="*/ 122 w 207"/>
                  <a:gd name="T59" fmla="*/ 232 h 237"/>
                  <a:gd name="T60" fmla="*/ 111 w 207"/>
                  <a:gd name="T61" fmla="*/ 234 h 237"/>
                  <a:gd name="T62" fmla="*/ 105 w 207"/>
                  <a:gd name="T63" fmla="*/ 226 h 237"/>
                  <a:gd name="T64" fmla="*/ 97 w 207"/>
                  <a:gd name="T65" fmla="*/ 218 h 237"/>
                  <a:gd name="T66" fmla="*/ 96 w 207"/>
                  <a:gd name="T67" fmla="*/ 205 h 237"/>
                  <a:gd name="T68" fmla="*/ 85 w 207"/>
                  <a:gd name="T69" fmla="*/ 205 h 237"/>
                  <a:gd name="T70" fmla="*/ 81 w 207"/>
                  <a:gd name="T71" fmla="*/ 194 h 237"/>
                  <a:gd name="T72" fmla="*/ 69 w 207"/>
                  <a:gd name="T73" fmla="*/ 193 h 237"/>
                  <a:gd name="T74" fmla="*/ 63 w 207"/>
                  <a:gd name="T75" fmla="*/ 188 h 237"/>
                  <a:gd name="T76" fmla="*/ 52 w 207"/>
                  <a:gd name="T77" fmla="*/ 182 h 237"/>
                  <a:gd name="T78" fmla="*/ 46 w 207"/>
                  <a:gd name="T79" fmla="*/ 171 h 237"/>
                  <a:gd name="T80" fmla="*/ 46 w 207"/>
                  <a:gd name="T81" fmla="*/ 153 h 237"/>
                  <a:gd name="T82" fmla="*/ 52 w 207"/>
                  <a:gd name="T83" fmla="*/ 150 h 237"/>
                  <a:gd name="T84" fmla="*/ 43 w 207"/>
                  <a:gd name="T85" fmla="*/ 142 h 237"/>
                  <a:gd name="T86" fmla="*/ 38 w 207"/>
                  <a:gd name="T87" fmla="*/ 129 h 237"/>
                  <a:gd name="T88" fmla="*/ 46 w 207"/>
                  <a:gd name="T89" fmla="*/ 121 h 237"/>
                  <a:gd name="T90" fmla="*/ 58 w 207"/>
                  <a:gd name="T91" fmla="*/ 109 h 237"/>
                  <a:gd name="T92" fmla="*/ 55 w 207"/>
                  <a:gd name="T93" fmla="*/ 101 h 237"/>
                  <a:gd name="T94" fmla="*/ 41 w 207"/>
                  <a:gd name="T95" fmla="*/ 97 h 237"/>
                  <a:gd name="T96" fmla="*/ 31 w 207"/>
                  <a:gd name="T97" fmla="*/ 89 h 237"/>
                  <a:gd name="T98" fmla="*/ 23 w 207"/>
                  <a:gd name="T99" fmla="*/ 76 h 237"/>
                  <a:gd name="T100" fmla="*/ 5 w 207"/>
                  <a:gd name="T101" fmla="*/ 69 h 237"/>
                  <a:gd name="T102" fmla="*/ 0 w 207"/>
                  <a:gd name="T103" fmla="*/ 56 h 237"/>
                  <a:gd name="T104" fmla="*/ 16 w 207"/>
                  <a:gd name="T105" fmla="*/ 50 h 237"/>
                  <a:gd name="T106" fmla="*/ 31 w 207"/>
                  <a:gd name="T107" fmla="*/ 36 h 237"/>
                  <a:gd name="T108" fmla="*/ 37 w 207"/>
                  <a:gd name="T109" fmla="*/ 30 h 237"/>
                  <a:gd name="T110" fmla="*/ 46 w 207"/>
                  <a:gd name="T111" fmla="*/ 25 h 237"/>
                  <a:gd name="T112" fmla="*/ 67 w 207"/>
                  <a:gd name="T113" fmla="*/ 16 h 237"/>
                  <a:gd name="T114" fmla="*/ 79 w 207"/>
                  <a:gd name="T115" fmla="*/ 9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7" h="237">
                    <a:moveTo>
                      <a:pt x="79" y="9"/>
                    </a:moveTo>
                    <a:lnTo>
                      <a:pt x="82" y="6"/>
                    </a:lnTo>
                    <a:lnTo>
                      <a:pt x="91" y="0"/>
                    </a:lnTo>
                    <a:lnTo>
                      <a:pt x="94" y="0"/>
                    </a:lnTo>
                    <a:lnTo>
                      <a:pt x="104" y="9"/>
                    </a:lnTo>
                    <a:lnTo>
                      <a:pt x="100" y="16"/>
                    </a:lnTo>
                    <a:lnTo>
                      <a:pt x="107" y="21"/>
                    </a:lnTo>
                    <a:lnTo>
                      <a:pt x="111" y="18"/>
                    </a:lnTo>
                    <a:lnTo>
                      <a:pt x="105" y="35"/>
                    </a:lnTo>
                    <a:lnTo>
                      <a:pt x="107" y="44"/>
                    </a:lnTo>
                    <a:lnTo>
                      <a:pt x="88" y="50"/>
                    </a:lnTo>
                    <a:lnTo>
                      <a:pt x="85" y="56"/>
                    </a:lnTo>
                    <a:lnTo>
                      <a:pt x="81" y="57"/>
                    </a:lnTo>
                    <a:lnTo>
                      <a:pt x="81" y="66"/>
                    </a:lnTo>
                    <a:lnTo>
                      <a:pt x="85" y="68"/>
                    </a:lnTo>
                    <a:lnTo>
                      <a:pt x="94" y="66"/>
                    </a:lnTo>
                    <a:lnTo>
                      <a:pt x="99" y="62"/>
                    </a:lnTo>
                    <a:lnTo>
                      <a:pt x="102" y="60"/>
                    </a:lnTo>
                    <a:lnTo>
                      <a:pt x="105" y="63"/>
                    </a:lnTo>
                    <a:lnTo>
                      <a:pt x="111" y="82"/>
                    </a:lnTo>
                    <a:lnTo>
                      <a:pt x="107" y="85"/>
                    </a:lnTo>
                    <a:lnTo>
                      <a:pt x="108" y="88"/>
                    </a:lnTo>
                    <a:lnTo>
                      <a:pt x="104" y="92"/>
                    </a:lnTo>
                    <a:lnTo>
                      <a:pt x="99" y="91"/>
                    </a:lnTo>
                    <a:lnTo>
                      <a:pt x="102" y="97"/>
                    </a:lnTo>
                    <a:lnTo>
                      <a:pt x="97" y="109"/>
                    </a:lnTo>
                    <a:lnTo>
                      <a:pt x="100" y="112"/>
                    </a:lnTo>
                    <a:lnTo>
                      <a:pt x="107" y="109"/>
                    </a:lnTo>
                    <a:lnTo>
                      <a:pt x="111" y="112"/>
                    </a:lnTo>
                    <a:lnTo>
                      <a:pt x="122" y="118"/>
                    </a:lnTo>
                    <a:lnTo>
                      <a:pt x="123" y="121"/>
                    </a:lnTo>
                    <a:lnTo>
                      <a:pt x="131" y="126"/>
                    </a:lnTo>
                    <a:lnTo>
                      <a:pt x="132" y="135"/>
                    </a:lnTo>
                    <a:lnTo>
                      <a:pt x="135" y="136"/>
                    </a:lnTo>
                    <a:lnTo>
                      <a:pt x="138" y="141"/>
                    </a:lnTo>
                    <a:lnTo>
                      <a:pt x="134" y="145"/>
                    </a:lnTo>
                    <a:lnTo>
                      <a:pt x="140" y="148"/>
                    </a:lnTo>
                    <a:lnTo>
                      <a:pt x="141" y="153"/>
                    </a:lnTo>
                    <a:lnTo>
                      <a:pt x="148" y="158"/>
                    </a:lnTo>
                    <a:lnTo>
                      <a:pt x="154" y="159"/>
                    </a:lnTo>
                    <a:lnTo>
                      <a:pt x="158" y="156"/>
                    </a:lnTo>
                    <a:lnTo>
                      <a:pt x="158" y="152"/>
                    </a:lnTo>
                    <a:lnTo>
                      <a:pt x="164" y="153"/>
                    </a:lnTo>
                    <a:lnTo>
                      <a:pt x="164" y="145"/>
                    </a:lnTo>
                    <a:lnTo>
                      <a:pt x="169" y="145"/>
                    </a:lnTo>
                    <a:lnTo>
                      <a:pt x="195" y="174"/>
                    </a:lnTo>
                    <a:lnTo>
                      <a:pt x="182" y="188"/>
                    </a:lnTo>
                    <a:lnTo>
                      <a:pt x="207" y="190"/>
                    </a:lnTo>
                    <a:lnTo>
                      <a:pt x="196" y="202"/>
                    </a:lnTo>
                    <a:lnTo>
                      <a:pt x="181" y="197"/>
                    </a:lnTo>
                    <a:lnTo>
                      <a:pt x="158" y="193"/>
                    </a:lnTo>
                    <a:lnTo>
                      <a:pt x="146" y="188"/>
                    </a:lnTo>
                    <a:lnTo>
                      <a:pt x="141" y="190"/>
                    </a:lnTo>
                    <a:lnTo>
                      <a:pt x="138" y="199"/>
                    </a:lnTo>
                    <a:lnTo>
                      <a:pt x="132" y="205"/>
                    </a:lnTo>
                    <a:lnTo>
                      <a:pt x="122" y="202"/>
                    </a:lnTo>
                    <a:lnTo>
                      <a:pt x="119" y="203"/>
                    </a:lnTo>
                    <a:lnTo>
                      <a:pt x="119" y="212"/>
                    </a:lnTo>
                    <a:lnTo>
                      <a:pt x="119" y="218"/>
                    </a:lnTo>
                    <a:lnTo>
                      <a:pt x="122" y="232"/>
                    </a:lnTo>
                    <a:lnTo>
                      <a:pt x="117" y="237"/>
                    </a:lnTo>
                    <a:lnTo>
                      <a:pt x="111" y="234"/>
                    </a:lnTo>
                    <a:lnTo>
                      <a:pt x="110" y="226"/>
                    </a:lnTo>
                    <a:lnTo>
                      <a:pt x="105" y="226"/>
                    </a:lnTo>
                    <a:lnTo>
                      <a:pt x="99" y="226"/>
                    </a:lnTo>
                    <a:lnTo>
                      <a:pt x="97" y="218"/>
                    </a:lnTo>
                    <a:lnTo>
                      <a:pt x="94" y="215"/>
                    </a:lnTo>
                    <a:lnTo>
                      <a:pt x="96" y="205"/>
                    </a:lnTo>
                    <a:lnTo>
                      <a:pt x="94" y="203"/>
                    </a:lnTo>
                    <a:lnTo>
                      <a:pt x="85" y="205"/>
                    </a:lnTo>
                    <a:lnTo>
                      <a:pt x="88" y="199"/>
                    </a:lnTo>
                    <a:lnTo>
                      <a:pt x="81" y="194"/>
                    </a:lnTo>
                    <a:lnTo>
                      <a:pt x="73" y="196"/>
                    </a:lnTo>
                    <a:lnTo>
                      <a:pt x="69" y="193"/>
                    </a:lnTo>
                    <a:lnTo>
                      <a:pt x="67" y="194"/>
                    </a:lnTo>
                    <a:lnTo>
                      <a:pt x="63" y="188"/>
                    </a:lnTo>
                    <a:lnTo>
                      <a:pt x="63" y="182"/>
                    </a:lnTo>
                    <a:lnTo>
                      <a:pt x="52" y="182"/>
                    </a:lnTo>
                    <a:lnTo>
                      <a:pt x="43" y="176"/>
                    </a:lnTo>
                    <a:lnTo>
                      <a:pt x="46" y="171"/>
                    </a:lnTo>
                    <a:lnTo>
                      <a:pt x="47" y="162"/>
                    </a:lnTo>
                    <a:lnTo>
                      <a:pt x="46" y="153"/>
                    </a:lnTo>
                    <a:lnTo>
                      <a:pt x="53" y="155"/>
                    </a:lnTo>
                    <a:lnTo>
                      <a:pt x="52" y="150"/>
                    </a:lnTo>
                    <a:lnTo>
                      <a:pt x="43" y="147"/>
                    </a:lnTo>
                    <a:lnTo>
                      <a:pt x="43" y="142"/>
                    </a:lnTo>
                    <a:lnTo>
                      <a:pt x="40" y="136"/>
                    </a:lnTo>
                    <a:lnTo>
                      <a:pt x="38" y="129"/>
                    </a:lnTo>
                    <a:lnTo>
                      <a:pt x="38" y="126"/>
                    </a:lnTo>
                    <a:lnTo>
                      <a:pt x="46" y="121"/>
                    </a:lnTo>
                    <a:lnTo>
                      <a:pt x="46" y="115"/>
                    </a:lnTo>
                    <a:lnTo>
                      <a:pt x="58" y="109"/>
                    </a:lnTo>
                    <a:lnTo>
                      <a:pt x="58" y="104"/>
                    </a:lnTo>
                    <a:lnTo>
                      <a:pt x="55" y="101"/>
                    </a:lnTo>
                    <a:lnTo>
                      <a:pt x="49" y="101"/>
                    </a:lnTo>
                    <a:lnTo>
                      <a:pt x="41" y="97"/>
                    </a:lnTo>
                    <a:lnTo>
                      <a:pt x="35" y="91"/>
                    </a:lnTo>
                    <a:lnTo>
                      <a:pt x="31" y="89"/>
                    </a:lnTo>
                    <a:lnTo>
                      <a:pt x="26" y="85"/>
                    </a:lnTo>
                    <a:lnTo>
                      <a:pt x="23" y="76"/>
                    </a:lnTo>
                    <a:lnTo>
                      <a:pt x="17" y="66"/>
                    </a:lnTo>
                    <a:lnTo>
                      <a:pt x="5" y="69"/>
                    </a:lnTo>
                    <a:lnTo>
                      <a:pt x="0" y="66"/>
                    </a:lnTo>
                    <a:lnTo>
                      <a:pt x="0" y="56"/>
                    </a:lnTo>
                    <a:lnTo>
                      <a:pt x="6" y="50"/>
                    </a:lnTo>
                    <a:lnTo>
                      <a:pt x="16" y="50"/>
                    </a:lnTo>
                    <a:lnTo>
                      <a:pt x="23" y="45"/>
                    </a:lnTo>
                    <a:lnTo>
                      <a:pt x="31" y="36"/>
                    </a:lnTo>
                    <a:lnTo>
                      <a:pt x="31" y="33"/>
                    </a:lnTo>
                    <a:lnTo>
                      <a:pt x="37" y="30"/>
                    </a:lnTo>
                    <a:lnTo>
                      <a:pt x="38" y="25"/>
                    </a:lnTo>
                    <a:lnTo>
                      <a:pt x="46" y="25"/>
                    </a:lnTo>
                    <a:lnTo>
                      <a:pt x="60" y="21"/>
                    </a:lnTo>
                    <a:lnTo>
                      <a:pt x="67" y="16"/>
                    </a:lnTo>
                    <a:lnTo>
                      <a:pt x="73" y="16"/>
                    </a:lnTo>
                    <a:lnTo>
                      <a:pt x="79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7" name="Freeform 4555">
                <a:extLst>
                  <a:ext uri="{FF2B5EF4-FFF2-40B4-BE49-F238E27FC236}">
                    <a16:creationId xmlns:a16="http://schemas.microsoft.com/office/drawing/2014/main" id="{5F7FED9A-15D1-611B-E8A4-B93CE59A6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837"/>
                <a:ext cx="85" cy="84"/>
              </a:xfrm>
              <a:custGeom>
                <a:avLst/>
                <a:gdLst>
                  <a:gd name="T0" fmla="*/ 135 w 168"/>
                  <a:gd name="T1" fmla="*/ 46 h 169"/>
                  <a:gd name="T2" fmla="*/ 132 w 168"/>
                  <a:gd name="T3" fmla="*/ 49 h 169"/>
                  <a:gd name="T4" fmla="*/ 115 w 168"/>
                  <a:gd name="T5" fmla="*/ 57 h 169"/>
                  <a:gd name="T6" fmla="*/ 112 w 168"/>
                  <a:gd name="T7" fmla="*/ 49 h 169"/>
                  <a:gd name="T8" fmla="*/ 124 w 168"/>
                  <a:gd name="T9" fmla="*/ 40 h 169"/>
                  <a:gd name="T10" fmla="*/ 115 w 168"/>
                  <a:gd name="T11" fmla="*/ 37 h 169"/>
                  <a:gd name="T12" fmla="*/ 96 w 168"/>
                  <a:gd name="T13" fmla="*/ 32 h 169"/>
                  <a:gd name="T14" fmla="*/ 93 w 168"/>
                  <a:gd name="T15" fmla="*/ 25 h 169"/>
                  <a:gd name="T16" fmla="*/ 88 w 168"/>
                  <a:gd name="T17" fmla="*/ 14 h 169"/>
                  <a:gd name="T18" fmla="*/ 82 w 168"/>
                  <a:gd name="T19" fmla="*/ 0 h 169"/>
                  <a:gd name="T20" fmla="*/ 67 w 168"/>
                  <a:gd name="T21" fmla="*/ 15 h 169"/>
                  <a:gd name="T22" fmla="*/ 35 w 168"/>
                  <a:gd name="T23" fmla="*/ 26 h 169"/>
                  <a:gd name="T24" fmla="*/ 36 w 168"/>
                  <a:gd name="T25" fmla="*/ 35 h 169"/>
                  <a:gd name="T26" fmla="*/ 27 w 168"/>
                  <a:gd name="T27" fmla="*/ 31 h 169"/>
                  <a:gd name="T28" fmla="*/ 23 w 168"/>
                  <a:gd name="T29" fmla="*/ 37 h 169"/>
                  <a:gd name="T30" fmla="*/ 9 w 168"/>
                  <a:gd name="T31" fmla="*/ 49 h 169"/>
                  <a:gd name="T32" fmla="*/ 3 w 168"/>
                  <a:gd name="T33" fmla="*/ 57 h 169"/>
                  <a:gd name="T34" fmla="*/ 9 w 168"/>
                  <a:gd name="T35" fmla="*/ 66 h 169"/>
                  <a:gd name="T36" fmla="*/ 9 w 168"/>
                  <a:gd name="T37" fmla="*/ 81 h 169"/>
                  <a:gd name="T38" fmla="*/ 9 w 168"/>
                  <a:gd name="T39" fmla="*/ 87 h 169"/>
                  <a:gd name="T40" fmla="*/ 21 w 168"/>
                  <a:gd name="T41" fmla="*/ 102 h 169"/>
                  <a:gd name="T42" fmla="*/ 30 w 168"/>
                  <a:gd name="T43" fmla="*/ 105 h 169"/>
                  <a:gd name="T44" fmla="*/ 39 w 168"/>
                  <a:gd name="T45" fmla="*/ 117 h 169"/>
                  <a:gd name="T46" fmla="*/ 35 w 168"/>
                  <a:gd name="T47" fmla="*/ 139 h 169"/>
                  <a:gd name="T48" fmla="*/ 52 w 168"/>
                  <a:gd name="T49" fmla="*/ 133 h 169"/>
                  <a:gd name="T50" fmla="*/ 61 w 168"/>
                  <a:gd name="T51" fmla="*/ 136 h 169"/>
                  <a:gd name="T52" fmla="*/ 56 w 168"/>
                  <a:gd name="T53" fmla="*/ 140 h 169"/>
                  <a:gd name="T54" fmla="*/ 56 w 168"/>
                  <a:gd name="T55" fmla="*/ 145 h 169"/>
                  <a:gd name="T56" fmla="*/ 67 w 168"/>
                  <a:gd name="T57" fmla="*/ 146 h 169"/>
                  <a:gd name="T58" fmla="*/ 77 w 168"/>
                  <a:gd name="T59" fmla="*/ 164 h 169"/>
                  <a:gd name="T60" fmla="*/ 91 w 168"/>
                  <a:gd name="T61" fmla="*/ 160 h 169"/>
                  <a:gd name="T62" fmla="*/ 94 w 168"/>
                  <a:gd name="T63" fmla="*/ 166 h 169"/>
                  <a:gd name="T64" fmla="*/ 103 w 168"/>
                  <a:gd name="T65" fmla="*/ 160 h 169"/>
                  <a:gd name="T66" fmla="*/ 111 w 168"/>
                  <a:gd name="T67" fmla="*/ 163 h 169"/>
                  <a:gd name="T68" fmla="*/ 124 w 168"/>
                  <a:gd name="T69" fmla="*/ 167 h 169"/>
                  <a:gd name="T70" fmla="*/ 132 w 168"/>
                  <a:gd name="T71" fmla="*/ 163 h 169"/>
                  <a:gd name="T72" fmla="*/ 138 w 168"/>
                  <a:gd name="T73" fmla="*/ 151 h 169"/>
                  <a:gd name="T74" fmla="*/ 150 w 168"/>
                  <a:gd name="T75" fmla="*/ 145 h 169"/>
                  <a:gd name="T76" fmla="*/ 158 w 168"/>
                  <a:gd name="T77" fmla="*/ 126 h 169"/>
                  <a:gd name="T78" fmla="*/ 168 w 168"/>
                  <a:gd name="T79" fmla="*/ 111 h 169"/>
                  <a:gd name="T80" fmla="*/ 158 w 168"/>
                  <a:gd name="T81" fmla="*/ 105 h 169"/>
                  <a:gd name="T82" fmla="*/ 146 w 168"/>
                  <a:gd name="T83" fmla="*/ 96 h 169"/>
                  <a:gd name="T84" fmla="*/ 150 w 168"/>
                  <a:gd name="T85" fmla="*/ 79 h 169"/>
                  <a:gd name="T86" fmla="*/ 152 w 168"/>
                  <a:gd name="T87" fmla="*/ 60 h 169"/>
                  <a:gd name="T88" fmla="*/ 152 w 168"/>
                  <a:gd name="T89" fmla="*/ 53 h 169"/>
                  <a:gd name="T90" fmla="*/ 144 w 168"/>
                  <a:gd name="T91" fmla="*/ 53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8" h="169">
                    <a:moveTo>
                      <a:pt x="140" y="53"/>
                    </a:moveTo>
                    <a:lnTo>
                      <a:pt x="135" y="46"/>
                    </a:lnTo>
                    <a:lnTo>
                      <a:pt x="134" y="44"/>
                    </a:lnTo>
                    <a:lnTo>
                      <a:pt x="132" y="49"/>
                    </a:lnTo>
                    <a:lnTo>
                      <a:pt x="121" y="58"/>
                    </a:lnTo>
                    <a:lnTo>
                      <a:pt x="115" y="57"/>
                    </a:lnTo>
                    <a:lnTo>
                      <a:pt x="114" y="57"/>
                    </a:lnTo>
                    <a:lnTo>
                      <a:pt x="112" y="49"/>
                    </a:lnTo>
                    <a:lnTo>
                      <a:pt x="115" y="46"/>
                    </a:lnTo>
                    <a:lnTo>
                      <a:pt x="124" y="40"/>
                    </a:lnTo>
                    <a:lnTo>
                      <a:pt x="124" y="37"/>
                    </a:lnTo>
                    <a:lnTo>
                      <a:pt x="115" y="37"/>
                    </a:lnTo>
                    <a:lnTo>
                      <a:pt x="105" y="40"/>
                    </a:lnTo>
                    <a:lnTo>
                      <a:pt x="96" y="32"/>
                    </a:lnTo>
                    <a:lnTo>
                      <a:pt x="96" y="22"/>
                    </a:lnTo>
                    <a:lnTo>
                      <a:pt x="93" y="25"/>
                    </a:lnTo>
                    <a:lnTo>
                      <a:pt x="86" y="26"/>
                    </a:lnTo>
                    <a:lnTo>
                      <a:pt x="88" y="14"/>
                    </a:lnTo>
                    <a:lnTo>
                      <a:pt x="88" y="5"/>
                    </a:lnTo>
                    <a:lnTo>
                      <a:pt x="82" y="0"/>
                    </a:lnTo>
                    <a:lnTo>
                      <a:pt x="74" y="2"/>
                    </a:lnTo>
                    <a:lnTo>
                      <a:pt x="67" y="15"/>
                    </a:lnTo>
                    <a:lnTo>
                      <a:pt x="55" y="17"/>
                    </a:lnTo>
                    <a:lnTo>
                      <a:pt x="35" y="26"/>
                    </a:lnTo>
                    <a:lnTo>
                      <a:pt x="36" y="35"/>
                    </a:lnTo>
                    <a:lnTo>
                      <a:pt x="36" y="35"/>
                    </a:lnTo>
                    <a:lnTo>
                      <a:pt x="33" y="31"/>
                    </a:lnTo>
                    <a:lnTo>
                      <a:pt x="27" y="31"/>
                    </a:lnTo>
                    <a:lnTo>
                      <a:pt x="23" y="34"/>
                    </a:lnTo>
                    <a:lnTo>
                      <a:pt x="23" y="37"/>
                    </a:lnTo>
                    <a:lnTo>
                      <a:pt x="20" y="41"/>
                    </a:lnTo>
                    <a:lnTo>
                      <a:pt x="9" y="49"/>
                    </a:lnTo>
                    <a:lnTo>
                      <a:pt x="6" y="53"/>
                    </a:lnTo>
                    <a:lnTo>
                      <a:pt x="3" y="57"/>
                    </a:lnTo>
                    <a:lnTo>
                      <a:pt x="0" y="60"/>
                    </a:lnTo>
                    <a:lnTo>
                      <a:pt x="9" y="66"/>
                    </a:lnTo>
                    <a:lnTo>
                      <a:pt x="9" y="73"/>
                    </a:lnTo>
                    <a:lnTo>
                      <a:pt x="9" y="81"/>
                    </a:lnTo>
                    <a:lnTo>
                      <a:pt x="9" y="84"/>
                    </a:lnTo>
                    <a:lnTo>
                      <a:pt x="9" y="87"/>
                    </a:lnTo>
                    <a:lnTo>
                      <a:pt x="21" y="99"/>
                    </a:lnTo>
                    <a:lnTo>
                      <a:pt x="21" y="102"/>
                    </a:lnTo>
                    <a:lnTo>
                      <a:pt x="30" y="102"/>
                    </a:lnTo>
                    <a:lnTo>
                      <a:pt x="30" y="105"/>
                    </a:lnTo>
                    <a:lnTo>
                      <a:pt x="38" y="107"/>
                    </a:lnTo>
                    <a:lnTo>
                      <a:pt x="39" y="117"/>
                    </a:lnTo>
                    <a:lnTo>
                      <a:pt x="33" y="123"/>
                    </a:lnTo>
                    <a:lnTo>
                      <a:pt x="35" y="139"/>
                    </a:lnTo>
                    <a:lnTo>
                      <a:pt x="46" y="136"/>
                    </a:lnTo>
                    <a:lnTo>
                      <a:pt x="52" y="133"/>
                    </a:lnTo>
                    <a:lnTo>
                      <a:pt x="52" y="126"/>
                    </a:lnTo>
                    <a:lnTo>
                      <a:pt x="61" y="136"/>
                    </a:lnTo>
                    <a:lnTo>
                      <a:pt x="64" y="139"/>
                    </a:lnTo>
                    <a:lnTo>
                      <a:pt x="56" y="140"/>
                    </a:lnTo>
                    <a:lnTo>
                      <a:pt x="55" y="142"/>
                    </a:lnTo>
                    <a:lnTo>
                      <a:pt x="56" y="145"/>
                    </a:lnTo>
                    <a:lnTo>
                      <a:pt x="64" y="148"/>
                    </a:lnTo>
                    <a:lnTo>
                      <a:pt x="67" y="146"/>
                    </a:lnTo>
                    <a:lnTo>
                      <a:pt x="68" y="154"/>
                    </a:lnTo>
                    <a:lnTo>
                      <a:pt x="77" y="164"/>
                    </a:lnTo>
                    <a:lnTo>
                      <a:pt x="82" y="166"/>
                    </a:lnTo>
                    <a:lnTo>
                      <a:pt x="91" y="160"/>
                    </a:lnTo>
                    <a:lnTo>
                      <a:pt x="91" y="166"/>
                    </a:lnTo>
                    <a:lnTo>
                      <a:pt x="94" y="166"/>
                    </a:lnTo>
                    <a:lnTo>
                      <a:pt x="99" y="157"/>
                    </a:lnTo>
                    <a:lnTo>
                      <a:pt x="103" y="160"/>
                    </a:lnTo>
                    <a:lnTo>
                      <a:pt x="108" y="166"/>
                    </a:lnTo>
                    <a:lnTo>
                      <a:pt x="111" y="163"/>
                    </a:lnTo>
                    <a:lnTo>
                      <a:pt x="120" y="163"/>
                    </a:lnTo>
                    <a:lnTo>
                      <a:pt x="124" y="167"/>
                    </a:lnTo>
                    <a:lnTo>
                      <a:pt x="127" y="169"/>
                    </a:lnTo>
                    <a:lnTo>
                      <a:pt x="132" y="163"/>
                    </a:lnTo>
                    <a:lnTo>
                      <a:pt x="134" y="151"/>
                    </a:lnTo>
                    <a:lnTo>
                      <a:pt x="138" y="151"/>
                    </a:lnTo>
                    <a:lnTo>
                      <a:pt x="144" y="151"/>
                    </a:lnTo>
                    <a:lnTo>
                      <a:pt x="150" y="145"/>
                    </a:lnTo>
                    <a:lnTo>
                      <a:pt x="159" y="136"/>
                    </a:lnTo>
                    <a:lnTo>
                      <a:pt x="158" y="126"/>
                    </a:lnTo>
                    <a:lnTo>
                      <a:pt x="167" y="122"/>
                    </a:lnTo>
                    <a:lnTo>
                      <a:pt x="168" y="111"/>
                    </a:lnTo>
                    <a:lnTo>
                      <a:pt x="165" y="110"/>
                    </a:lnTo>
                    <a:lnTo>
                      <a:pt x="158" y="105"/>
                    </a:lnTo>
                    <a:lnTo>
                      <a:pt x="152" y="105"/>
                    </a:lnTo>
                    <a:lnTo>
                      <a:pt x="146" y="96"/>
                    </a:lnTo>
                    <a:lnTo>
                      <a:pt x="146" y="90"/>
                    </a:lnTo>
                    <a:lnTo>
                      <a:pt x="150" y="79"/>
                    </a:lnTo>
                    <a:lnTo>
                      <a:pt x="147" y="75"/>
                    </a:lnTo>
                    <a:lnTo>
                      <a:pt x="152" y="60"/>
                    </a:lnTo>
                    <a:lnTo>
                      <a:pt x="155" y="60"/>
                    </a:lnTo>
                    <a:lnTo>
                      <a:pt x="152" y="53"/>
                    </a:lnTo>
                    <a:lnTo>
                      <a:pt x="149" y="58"/>
                    </a:lnTo>
                    <a:lnTo>
                      <a:pt x="144" y="53"/>
                    </a:lnTo>
                    <a:lnTo>
                      <a:pt x="140" y="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8" name="Freeform 4556">
                <a:extLst>
                  <a:ext uri="{FF2B5EF4-FFF2-40B4-BE49-F238E27FC236}">
                    <a16:creationId xmlns:a16="http://schemas.microsoft.com/office/drawing/2014/main" id="{16D0F06F-119E-4B75-CEDB-085DA20D0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837"/>
                <a:ext cx="85" cy="84"/>
              </a:xfrm>
              <a:custGeom>
                <a:avLst/>
                <a:gdLst>
                  <a:gd name="T0" fmla="*/ 144 w 168"/>
                  <a:gd name="T1" fmla="*/ 53 h 169"/>
                  <a:gd name="T2" fmla="*/ 152 w 168"/>
                  <a:gd name="T3" fmla="*/ 53 h 169"/>
                  <a:gd name="T4" fmla="*/ 152 w 168"/>
                  <a:gd name="T5" fmla="*/ 60 h 169"/>
                  <a:gd name="T6" fmla="*/ 150 w 168"/>
                  <a:gd name="T7" fmla="*/ 79 h 169"/>
                  <a:gd name="T8" fmla="*/ 146 w 168"/>
                  <a:gd name="T9" fmla="*/ 96 h 169"/>
                  <a:gd name="T10" fmla="*/ 158 w 168"/>
                  <a:gd name="T11" fmla="*/ 105 h 169"/>
                  <a:gd name="T12" fmla="*/ 168 w 168"/>
                  <a:gd name="T13" fmla="*/ 111 h 169"/>
                  <a:gd name="T14" fmla="*/ 158 w 168"/>
                  <a:gd name="T15" fmla="*/ 126 h 169"/>
                  <a:gd name="T16" fmla="*/ 150 w 168"/>
                  <a:gd name="T17" fmla="*/ 145 h 169"/>
                  <a:gd name="T18" fmla="*/ 138 w 168"/>
                  <a:gd name="T19" fmla="*/ 151 h 169"/>
                  <a:gd name="T20" fmla="*/ 132 w 168"/>
                  <a:gd name="T21" fmla="*/ 163 h 169"/>
                  <a:gd name="T22" fmla="*/ 124 w 168"/>
                  <a:gd name="T23" fmla="*/ 167 h 169"/>
                  <a:gd name="T24" fmla="*/ 111 w 168"/>
                  <a:gd name="T25" fmla="*/ 163 h 169"/>
                  <a:gd name="T26" fmla="*/ 103 w 168"/>
                  <a:gd name="T27" fmla="*/ 160 h 169"/>
                  <a:gd name="T28" fmla="*/ 94 w 168"/>
                  <a:gd name="T29" fmla="*/ 166 h 169"/>
                  <a:gd name="T30" fmla="*/ 91 w 168"/>
                  <a:gd name="T31" fmla="*/ 160 h 169"/>
                  <a:gd name="T32" fmla="*/ 77 w 168"/>
                  <a:gd name="T33" fmla="*/ 164 h 169"/>
                  <a:gd name="T34" fmla="*/ 67 w 168"/>
                  <a:gd name="T35" fmla="*/ 146 h 169"/>
                  <a:gd name="T36" fmla="*/ 56 w 168"/>
                  <a:gd name="T37" fmla="*/ 145 h 169"/>
                  <a:gd name="T38" fmla="*/ 56 w 168"/>
                  <a:gd name="T39" fmla="*/ 140 h 169"/>
                  <a:gd name="T40" fmla="*/ 61 w 168"/>
                  <a:gd name="T41" fmla="*/ 136 h 169"/>
                  <a:gd name="T42" fmla="*/ 52 w 168"/>
                  <a:gd name="T43" fmla="*/ 133 h 169"/>
                  <a:gd name="T44" fmla="*/ 35 w 168"/>
                  <a:gd name="T45" fmla="*/ 139 h 169"/>
                  <a:gd name="T46" fmla="*/ 39 w 168"/>
                  <a:gd name="T47" fmla="*/ 117 h 169"/>
                  <a:gd name="T48" fmla="*/ 30 w 168"/>
                  <a:gd name="T49" fmla="*/ 105 h 169"/>
                  <a:gd name="T50" fmla="*/ 21 w 168"/>
                  <a:gd name="T51" fmla="*/ 102 h 169"/>
                  <a:gd name="T52" fmla="*/ 9 w 168"/>
                  <a:gd name="T53" fmla="*/ 87 h 169"/>
                  <a:gd name="T54" fmla="*/ 9 w 168"/>
                  <a:gd name="T55" fmla="*/ 81 h 169"/>
                  <a:gd name="T56" fmla="*/ 9 w 168"/>
                  <a:gd name="T57" fmla="*/ 66 h 169"/>
                  <a:gd name="T58" fmla="*/ 3 w 168"/>
                  <a:gd name="T59" fmla="*/ 57 h 169"/>
                  <a:gd name="T60" fmla="*/ 9 w 168"/>
                  <a:gd name="T61" fmla="*/ 49 h 169"/>
                  <a:gd name="T62" fmla="*/ 23 w 168"/>
                  <a:gd name="T63" fmla="*/ 37 h 169"/>
                  <a:gd name="T64" fmla="*/ 27 w 168"/>
                  <a:gd name="T65" fmla="*/ 31 h 169"/>
                  <a:gd name="T66" fmla="*/ 36 w 168"/>
                  <a:gd name="T67" fmla="*/ 35 h 169"/>
                  <a:gd name="T68" fmla="*/ 35 w 168"/>
                  <a:gd name="T69" fmla="*/ 26 h 169"/>
                  <a:gd name="T70" fmla="*/ 67 w 168"/>
                  <a:gd name="T71" fmla="*/ 15 h 169"/>
                  <a:gd name="T72" fmla="*/ 82 w 168"/>
                  <a:gd name="T73" fmla="*/ 0 h 169"/>
                  <a:gd name="T74" fmla="*/ 88 w 168"/>
                  <a:gd name="T75" fmla="*/ 14 h 169"/>
                  <a:gd name="T76" fmla="*/ 93 w 168"/>
                  <a:gd name="T77" fmla="*/ 25 h 169"/>
                  <a:gd name="T78" fmla="*/ 96 w 168"/>
                  <a:gd name="T79" fmla="*/ 32 h 169"/>
                  <a:gd name="T80" fmla="*/ 115 w 168"/>
                  <a:gd name="T81" fmla="*/ 37 h 169"/>
                  <a:gd name="T82" fmla="*/ 124 w 168"/>
                  <a:gd name="T83" fmla="*/ 40 h 169"/>
                  <a:gd name="T84" fmla="*/ 112 w 168"/>
                  <a:gd name="T85" fmla="*/ 49 h 169"/>
                  <a:gd name="T86" fmla="*/ 115 w 168"/>
                  <a:gd name="T87" fmla="*/ 57 h 169"/>
                  <a:gd name="T88" fmla="*/ 132 w 168"/>
                  <a:gd name="T89" fmla="*/ 49 h 169"/>
                  <a:gd name="T90" fmla="*/ 135 w 168"/>
                  <a:gd name="T91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8" h="169">
                    <a:moveTo>
                      <a:pt x="140" y="53"/>
                    </a:moveTo>
                    <a:lnTo>
                      <a:pt x="144" y="53"/>
                    </a:lnTo>
                    <a:lnTo>
                      <a:pt x="149" y="58"/>
                    </a:lnTo>
                    <a:lnTo>
                      <a:pt x="152" y="53"/>
                    </a:lnTo>
                    <a:lnTo>
                      <a:pt x="155" y="60"/>
                    </a:lnTo>
                    <a:lnTo>
                      <a:pt x="152" y="60"/>
                    </a:lnTo>
                    <a:lnTo>
                      <a:pt x="147" y="75"/>
                    </a:lnTo>
                    <a:lnTo>
                      <a:pt x="150" y="79"/>
                    </a:lnTo>
                    <a:lnTo>
                      <a:pt x="146" y="90"/>
                    </a:lnTo>
                    <a:lnTo>
                      <a:pt x="146" y="96"/>
                    </a:lnTo>
                    <a:lnTo>
                      <a:pt x="152" y="105"/>
                    </a:lnTo>
                    <a:lnTo>
                      <a:pt x="158" y="105"/>
                    </a:lnTo>
                    <a:lnTo>
                      <a:pt x="165" y="110"/>
                    </a:lnTo>
                    <a:lnTo>
                      <a:pt x="168" y="111"/>
                    </a:lnTo>
                    <a:lnTo>
                      <a:pt x="167" y="122"/>
                    </a:lnTo>
                    <a:lnTo>
                      <a:pt x="158" y="126"/>
                    </a:lnTo>
                    <a:lnTo>
                      <a:pt x="159" y="136"/>
                    </a:lnTo>
                    <a:lnTo>
                      <a:pt x="150" y="145"/>
                    </a:lnTo>
                    <a:lnTo>
                      <a:pt x="144" y="151"/>
                    </a:lnTo>
                    <a:lnTo>
                      <a:pt x="138" y="151"/>
                    </a:lnTo>
                    <a:lnTo>
                      <a:pt x="134" y="151"/>
                    </a:lnTo>
                    <a:lnTo>
                      <a:pt x="132" y="163"/>
                    </a:lnTo>
                    <a:lnTo>
                      <a:pt x="127" y="169"/>
                    </a:lnTo>
                    <a:lnTo>
                      <a:pt x="124" y="167"/>
                    </a:lnTo>
                    <a:lnTo>
                      <a:pt x="120" y="163"/>
                    </a:lnTo>
                    <a:lnTo>
                      <a:pt x="111" y="163"/>
                    </a:lnTo>
                    <a:lnTo>
                      <a:pt x="108" y="166"/>
                    </a:lnTo>
                    <a:lnTo>
                      <a:pt x="103" y="160"/>
                    </a:lnTo>
                    <a:lnTo>
                      <a:pt x="99" y="157"/>
                    </a:lnTo>
                    <a:lnTo>
                      <a:pt x="94" y="166"/>
                    </a:lnTo>
                    <a:lnTo>
                      <a:pt x="91" y="166"/>
                    </a:lnTo>
                    <a:lnTo>
                      <a:pt x="91" y="160"/>
                    </a:lnTo>
                    <a:lnTo>
                      <a:pt x="82" y="166"/>
                    </a:lnTo>
                    <a:lnTo>
                      <a:pt x="77" y="164"/>
                    </a:lnTo>
                    <a:lnTo>
                      <a:pt x="68" y="154"/>
                    </a:lnTo>
                    <a:lnTo>
                      <a:pt x="67" y="146"/>
                    </a:lnTo>
                    <a:lnTo>
                      <a:pt x="64" y="148"/>
                    </a:lnTo>
                    <a:lnTo>
                      <a:pt x="56" y="145"/>
                    </a:lnTo>
                    <a:lnTo>
                      <a:pt x="55" y="142"/>
                    </a:lnTo>
                    <a:lnTo>
                      <a:pt x="56" y="140"/>
                    </a:lnTo>
                    <a:lnTo>
                      <a:pt x="64" y="139"/>
                    </a:lnTo>
                    <a:lnTo>
                      <a:pt x="61" y="136"/>
                    </a:lnTo>
                    <a:lnTo>
                      <a:pt x="52" y="126"/>
                    </a:lnTo>
                    <a:lnTo>
                      <a:pt x="52" y="133"/>
                    </a:lnTo>
                    <a:lnTo>
                      <a:pt x="46" y="136"/>
                    </a:lnTo>
                    <a:lnTo>
                      <a:pt x="35" y="139"/>
                    </a:lnTo>
                    <a:lnTo>
                      <a:pt x="33" y="123"/>
                    </a:lnTo>
                    <a:lnTo>
                      <a:pt x="39" y="117"/>
                    </a:lnTo>
                    <a:lnTo>
                      <a:pt x="38" y="107"/>
                    </a:lnTo>
                    <a:lnTo>
                      <a:pt x="30" y="105"/>
                    </a:lnTo>
                    <a:lnTo>
                      <a:pt x="30" y="102"/>
                    </a:lnTo>
                    <a:lnTo>
                      <a:pt x="21" y="102"/>
                    </a:lnTo>
                    <a:lnTo>
                      <a:pt x="21" y="99"/>
                    </a:lnTo>
                    <a:lnTo>
                      <a:pt x="9" y="87"/>
                    </a:lnTo>
                    <a:lnTo>
                      <a:pt x="9" y="84"/>
                    </a:lnTo>
                    <a:lnTo>
                      <a:pt x="9" y="81"/>
                    </a:lnTo>
                    <a:lnTo>
                      <a:pt x="9" y="73"/>
                    </a:lnTo>
                    <a:lnTo>
                      <a:pt x="9" y="66"/>
                    </a:lnTo>
                    <a:lnTo>
                      <a:pt x="0" y="60"/>
                    </a:lnTo>
                    <a:lnTo>
                      <a:pt x="3" y="57"/>
                    </a:lnTo>
                    <a:lnTo>
                      <a:pt x="6" y="53"/>
                    </a:lnTo>
                    <a:lnTo>
                      <a:pt x="9" y="49"/>
                    </a:lnTo>
                    <a:lnTo>
                      <a:pt x="20" y="41"/>
                    </a:lnTo>
                    <a:lnTo>
                      <a:pt x="23" y="37"/>
                    </a:lnTo>
                    <a:lnTo>
                      <a:pt x="23" y="34"/>
                    </a:lnTo>
                    <a:lnTo>
                      <a:pt x="27" y="31"/>
                    </a:lnTo>
                    <a:lnTo>
                      <a:pt x="33" y="31"/>
                    </a:lnTo>
                    <a:lnTo>
                      <a:pt x="36" y="35"/>
                    </a:lnTo>
                    <a:lnTo>
                      <a:pt x="36" y="35"/>
                    </a:lnTo>
                    <a:lnTo>
                      <a:pt x="35" y="26"/>
                    </a:lnTo>
                    <a:lnTo>
                      <a:pt x="55" y="17"/>
                    </a:lnTo>
                    <a:lnTo>
                      <a:pt x="67" y="15"/>
                    </a:lnTo>
                    <a:lnTo>
                      <a:pt x="74" y="2"/>
                    </a:lnTo>
                    <a:lnTo>
                      <a:pt x="82" y="0"/>
                    </a:lnTo>
                    <a:lnTo>
                      <a:pt x="88" y="5"/>
                    </a:lnTo>
                    <a:lnTo>
                      <a:pt x="88" y="14"/>
                    </a:lnTo>
                    <a:lnTo>
                      <a:pt x="86" y="26"/>
                    </a:lnTo>
                    <a:lnTo>
                      <a:pt x="93" y="25"/>
                    </a:lnTo>
                    <a:lnTo>
                      <a:pt x="96" y="22"/>
                    </a:lnTo>
                    <a:lnTo>
                      <a:pt x="96" y="32"/>
                    </a:lnTo>
                    <a:lnTo>
                      <a:pt x="105" y="40"/>
                    </a:lnTo>
                    <a:lnTo>
                      <a:pt x="115" y="37"/>
                    </a:lnTo>
                    <a:lnTo>
                      <a:pt x="124" y="37"/>
                    </a:lnTo>
                    <a:lnTo>
                      <a:pt x="124" y="40"/>
                    </a:lnTo>
                    <a:lnTo>
                      <a:pt x="115" y="46"/>
                    </a:lnTo>
                    <a:lnTo>
                      <a:pt x="112" y="49"/>
                    </a:lnTo>
                    <a:lnTo>
                      <a:pt x="114" y="57"/>
                    </a:lnTo>
                    <a:lnTo>
                      <a:pt x="115" y="57"/>
                    </a:lnTo>
                    <a:lnTo>
                      <a:pt x="121" y="58"/>
                    </a:lnTo>
                    <a:lnTo>
                      <a:pt x="132" y="49"/>
                    </a:lnTo>
                    <a:lnTo>
                      <a:pt x="134" y="44"/>
                    </a:lnTo>
                    <a:lnTo>
                      <a:pt x="135" y="46"/>
                    </a:lnTo>
                    <a:lnTo>
                      <a:pt x="14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9" name="Freeform 4557">
                <a:extLst>
                  <a:ext uri="{FF2B5EF4-FFF2-40B4-BE49-F238E27FC236}">
                    <a16:creationId xmlns:a16="http://schemas.microsoft.com/office/drawing/2014/main" id="{EB26632F-007E-5085-96A0-A7DAC3857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837"/>
                <a:ext cx="85" cy="84"/>
              </a:xfrm>
              <a:custGeom>
                <a:avLst/>
                <a:gdLst>
                  <a:gd name="T0" fmla="*/ 144 w 168"/>
                  <a:gd name="T1" fmla="*/ 53 h 169"/>
                  <a:gd name="T2" fmla="*/ 152 w 168"/>
                  <a:gd name="T3" fmla="*/ 53 h 169"/>
                  <a:gd name="T4" fmla="*/ 152 w 168"/>
                  <a:gd name="T5" fmla="*/ 60 h 169"/>
                  <a:gd name="T6" fmla="*/ 150 w 168"/>
                  <a:gd name="T7" fmla="*/ 79 h 169"/>
                  <a:gd name="T8" fmla="*/ 146 w 168"/>
                  <a:gd name="T9" fmla="*/ 96 h 169"/>
                  <a:gd name="T10" fmla="*/ 158 w 168"/>
                  <a:gd name="T11" fmla="*/ 105 h 169"/>
                  <a:gd name="T12" fmla="*/ 168 w 168"/>
                  <a:gd name="T13" fmla="*/ 111 h 169"/>
                  <a:gd name="T14" fmla="*/ 158 w 168"/>
                  <a:gd name="T15" fmla="*/ 126 h 169"/>
                  <a:gd name="T16" fmla="*/ 150 w 168"/>
                  <a:gd name="T17" fmla="*/ 145 h 169"/>
                  <a:gd name="T18" fmla="*/ 138 w 168"/>
                  <a:gd name="T19" fmla="*/ 151 h 169"/>
                  <a:gd name="T20" fmla="*/ 132 w 168"/>
                  <a:gd name="T21" fmla="*/ 163 h 169"/>
                  <a:gd name="T22" fmla="*/ 124 w 168"/>
                  <a:gd name="T23" fmla="*/ 167 h 169"/>
                  <a:gd name="T24" fmla="*/ 111 w 168"/>
                  <a:gd name="T25" fmla="*/ 163 h 169"/>
                  <a:gd name="T26" fmla="*/ 103 w 168"/>
                  <a:gd name="T27" fmla="*/ 160 h 169"/>
                  <a:gd name="T28" fmla="*/ 94 w 168"/>
                  <a:gd name="T29" fmla="*/ 166 h 169"/>
                  <a:gd name="T30" fmla="*/ 91 w 168"/>
                  <a:gd name="T31" fmla="*/ 160 h 169"/>
                  <a:gd name="T32" fmla="*/ 77 w 168"/>
                  <a:gd name="T33" fmla="*/ 164 h 169"/>
                  <a:gd name="T34" fmla="*/ 67 w 168"/>
                  <a:gd name="T35" fmla="*/ 146 h 169"/>
                  <a:gd name="T36" fmla="*/ 56 w 168"/>
                  <a:gd name="T37" fmla="*/ 145 h 169"/>
                  <a:gd name="T38" fmla="*/ 56 w 168"/>
                  <a:gd name="T39" fmla="*/ 140 h 169"/>
                  <a:gd name="T40" fmla="*/ 61 w 168"/>
                  <a:gd name="T41" fmla="*/ 136 h 169"/>
                  <a:gd name="T42" fmla="*/ 52 w 168"/>
                  <a:gd name="T43" fmla="*/ 133 h 169"/>
                  <a:gd name="T44" fmla="*/ 35 w 168"/>
                  <a:gd name="T45" fmla="*/ 139 h 169"/>
                  <a:gd name="T46" fmla="*/ 39 w 168"/>
                  <a:gd name="T47" fmla="*/ 117 h 169"/>
                  <a:gd name="T48" fmla="*/ 30 w 168"/>
                  <a:gd name="T49" fmla="*/ 105 h 169"/>
                  <a:gd name="T50" fmla="*/ 21 w 168"/>
                  <a:gd name="T51" fmla="*/ 102 h 169"/>
                  <a:gd name="T52" fmla="*/ 9 w 168"/>
                  <a:gd name="T53" fmla="*/ 87 h 169"/>
                  <a:gd name="T54" fmla="*/ 9 w 168"/>
                  <a:gd name="T55" fmla="*/ 81 h 169"/>
                  <a:gd name="T56" fmla="*/ 9 w 168"/>
                  <a:gd name="T57" fmla="*/ 66 h 169"/>
                  <a:gd name="T58" fmla="*/ 3 w 168"/>
                  <a:gd name="T59" fmla="*/ 57 h 169"/>
                  <a:gd name="T60" fmla="*/ 9 w 168"/>
                  <a:gd name="T61" fmla="*/ 49 h 169"/>
                  <a:gd name="T62" fmla="*/ 23 w 168"/>
                  <a:gd name="T63" fmla="*/ 37 h 169"/>
                  <a:gd name="T64" fmla="*/ 27 w 168"/>
                  <a:gd name="T65" fmla="*/ 31 h 169"/>
                  <a:gd name="T66" fmla="*/ 36 w 168"/>
                  <a:gd name="T67" fmla="*/ 35 h 169"/>
                  <a:gd name="T68" fmla="*/ 35 w 168"/>
                  <a:gd name="T69" fmla="*/ 26 h 169"/>
                  <a:gd name="T70" fmla="*/ 67 w 168"/>
                  <a:gd name="T71" fmla="*/ 15 h 169"/>
                  <a:gd name="T72" fmla="*/ 82 w 168"/>
                  <a:gd name="T73" fmla="*/ 0 h 169"/>
                  <a:gd name="T74" fmla="*/ 88 w 168"/>
                  <a:gd name="T75" fmla="*/ 14 h 169"/>
                  <a:gd name="T76" fmla="*/ 93 w 168"/>
                  <a:gd name="T77" fmla="*/ 25 h 169"/>
                  <a:gd name="T78" fmla="*/ 96 w 168"/>
                  <a:gd name="T79" fmla="*/ 32 h 169"/>
                  <a:gd name="T80" fmla="*/ 115 w 168"/>
                  <a:gd name="T81" fmla="*/ 37 h 169"/>
                  <a:gd name="T82" fmla="*/ 124 w 168"/>
                  <a:gd name="T83" fmla="*/ 40 h 169"/>
                  <a:gd name="T84" fmla="*/ 112 w 168"/>
                  <a:gd name="T85" fmla="*/ 49 h 169"/>
                  <a:gd name="T86" fmla="*/ 115 w 168"/>
                  <a:gd name="T87" fmla="*/ 57 h 169"/>
                  <a:gd name="T88" fmla="*/ 132 w 168"/>
                  <a:gd name="T89" fmla="*/ 49 h 169"/>
                  <a:gd name="T90" fmla="*/ 135 w 168"/>
                  <a:gd name="T91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8" h="169">
                    <a:moveTo>
                      <a:pt x="140" y="53"/>
                    </a:moveTo>
                    <a:lnTo>
                      <a:pt x="144" y="53"/>
                    </a:lnTo>
                    <a:lnTo>
                      <a:pt x="149" y="58"/>
                    </a:lnTo>
                    <a:lnTo>
                      <a:pt x="152" y="53"/>
                    </a:lnTo>
                    <a:lnTo>
                      <a:pt x="155" y="60"/>
                    </a:lnTo>
                    <a:lnTo>
                      <a:pt x="152" y="60"/>
                    </a:lnTo>
                    <a:lnTo>
                      <a:pt x="147" y="75"/>
                    </a:lnTo>
                    <a:lnTo>
                      <a:pt x="150" y="79"/>
                    </a:lnTo>
                    <a:lnTo>
                      <a:pt x="146" y="90"/>
                    </a:lnTo>
                    <a:lnTo>
                      <a:pt x="146" y="96"/>
                    </a:lnTo>
                    <a:lnTo>
                      <a:pt x="152" y="105"/>
                    </a:lnTo>
                    <a:lnTo>
                      <a:pt x="158" y="105"/>
                    </a:lnTo>
                    <a:lnTo>
                      <a:pt x="165" y="110"/>
                    </a:lnTo>
                    <a:lnTo>
                      <a:pt x="168" y="111"/>
                    </a:lnTo>
                    <a:lnTo>
                      <a:pt x="167" y="122"/>
                    </a:lnTo>
                    <a:lnTo>
                      <a:pt x="158" y="126"/>
                    </a:lnTo>
                    <a:lnTo>
                      <a:pt x="159" y="136"/>
                    </a:lnTo>
                    <a:lnTo>
                      <a:pt x="150" y="145"/>
                    </a:lnTo>
                    <a:lnTo>
                      <a:pt x="144" y="151"/>
                    </a:lnTo>
                    <a:lnTo>
                      <a:pt x="138" y="151"/>
                    </a:lnTo>
                    <a:lnTo>
                      <a:pt x="134" y="151"/>
                    </a:lnTo>
                    <a:lnTo>
                      <a:pt x="132" y="163"/>
                    </a:lnTo>
                    <a:lnTo>
                      <a:pt x="127" y="169"/>
                    </a:lnTo>
                    <a:lnTo>
                      <a:pt x="124" y="167"/>
                    </a:lnTo>
                    <a:lnTo>
                      <a:pt x="120" y="163"/>
                    </a:lnTo>
                    <a:lnTo>
                      <a:pt x="111" y="163"/>
                    </a:lnTo>
                    <a:lnTo>
                      <a:pt x="108" y="166"/>
                    </a:lnTo>
                    <a:lnTo>
                      <a:pt x="103" y="160"/>
                    </a:lnTo>
                    <a:lnTo>
                      <a:pt x="99" y="157"/>
                    </a:lnTo>
                    <a:lnTo>
                      <a:pt x="94" y="166"/>
                    </a:lnTo>
                    <a:lnTo>
                      <a:pt x="91" y="166"/>
                    </a:lnTo>
                    <a:lnTo>
                      <a:pt x="91" y="160"/>
                    </a:lnTo>
                    <a:lnTo>
                      <a:pt x="82" y="166"/>
                    </a:lnTo>
                    <a:lnTo>
                      <a:pt x="77" y="164"/>
                    </a:lnTo>
                    <a:lnTo>
                      <a:pt x="68" y="154"/>
                    </a:lnTo>
                    <a:lnTo>
                      <a:pt x="67" y="146"/>
                    </a:lnTo>
                    <a:lnTo>
                      <a:pt x="64" y="148"/>
                    </a:lnTo>
                    <a:lnTo>
                      <a:pt x="56" y="145"/>
                    </a:lnTo>
                    <a:lnTo>
                      <a:pt x="55" y="142"/>
                    </a:lnTo>
                    <a:lnTo>
                      <a:pt x="56" y="140"/>
                    </a:lnTo>
                    <a:lnTo>
                      <a:pt x="64" y="139"/>
                    </a:lnTo>
                    <a:lnTo>
                      <a:pt x="61" y="136"/>
                    </a:lnTo>
                    <a:lnTo>
                      <a:pt x="52" y="126"/>
                    </a:lnTo>
                    <a:lnTo>
                      <a:pt x="52" y="133"/>
                    </a:lnTo>
                    <a:lnTo>
                      <a:pt x="46" y="136"/>
                    </a:lnTo>
                    <a:lnTo>
                      <a:pt x="35" y="139"/>
                    </a:lnTo>
                    <a:lnTo>
                      <a:pt x="33" y="123"/>
                    </a:lnTo>
                    <a:lnTo>
                      <a:pt x="39" y="117"/>
                    </a:lnTo>
                    <a:lnTo>
                      <a:pt x="38" y="107"/>
                    </a:lnTo>
                    <a:lnTo>
                      <a:pt x="30" y="105"/>
                    </a:lnTo>
                    <a:lnTo>
                      <a:pt x="30" y="102"/>
                    </a:lnTo>
                    <a:lnTo>
                      <a:pt x="21" y="102"/>
                    </a:lnTo>
                    <a:lnTo>
                      <a:pt x="21" y="99"/>
                    </a:lnTo>
                    <a:lnTo>
                      <a:pt x="9" y="87"/>
                    </a:lnTo>
                    <a:lnTo>
                      <a:pt x="9" y="84"/>
                    </a:lnTo>
                    <a:lnTo>
                      <a:pt x="9" y="81"/>
                    </a:lnTo>
                    <a:lnTo>
                      <a:pt x="9" y="73"/>
                    </a:lnTo>
                    <a:lnTo>
                      <a:pt x="9" y="66"/>
                    </a:lnTo>
                    <a:lnTo>
                      <a:pt x="0" y="60"/>
                    </a:lnTo>
                    <a:lnTo>
                      <a:pt x="3" y="57"/>
                    </a:lnTo>
                    <a:lnTo>
                      <a:pt x="6" y="53"/>
                    </a:lnTo>
                    <a:lnTo>
                      <a:pt x="9" y="49"/>
                    </a:lnTo>
                    <a:lnTo>
                      <a:pt x="20" y="41"/>
                    </a:lnTo>
                    <a:lnTo>
                      <a:pt x="23" y="37"/>
                    </a:lnTo>
                    <a:lnTo>
                      <a:pt x="23" y="34"/>
                    </a:lnTo>
                    <a:lnTo>
                      <a:pt x="27" y="31"/>
                    </a:lnTo>
                    <a:lnTo>
                      <a:pt x="33" y="31"/>
                    </a:lnTo>
                    <a:lnTo>
                      <a:pt x="36" y="35"/>
                    </a:lnTo>
                    <a:lnTo>
                      <a:pt x="36" y="35"/>
                    </a:lnTo>
                    <a:lnTo>
                      <a:pt x="35" y="26"/>
                    </a:lnTo>
                    <a:lnTo>
                      <a:pt x="55" y="17"/>
                    </a:lnTo>
                    <a:lnTo>
                      <a:pt x="67" y="15"/>
                    </a:lnTo>
                    <a:lnTo>
                      <a:pt x="74" y="2"/>
                    </a:lnTo>
                    <a:lnTo>
                      <a:pt x="82" y="0"/>
                    </a:lnTo>
                    <a:lnTo>
                      <a:pt x="88" y="5"/>
                    </a:lnTo>
                    <a:lnTo>
                      <a:pt x="88" y="14"/>
                    </a:lnTo>
                    <a:lnTo>
                      <a:pt x="86" y="26"/>
                    </a:lnTo>
                    <a:lnTo>
                      <a:pt x="93" y="25"/>
                    </a:lnTo>
                    <a:lnTo>
                      <a:pt x="96" y="22"/>
                    </a:lnTo>
                    <a:lnTo>
                      <a:pt x="96" y="32"/>
                    </a:lnTo>
                    <a:lnTo>
                      <a:pt x="105" y="40"/>
                    </a:lnTo>
                    <a:lnTo>
                      <a:pt x="115" y="37"/>
                    </a:lnTo>
                    <a:lnTo>
                      <a:pt x="124" y="37"/>
                    </a:lnTo>
                    <a:lnTo>
                      <a:pt x="124" y="40"/>
                    </a:lnTo>
                    <a:lnTo>
                      <a:pt x="115" y="46"/>
                    </a:lnTo>
                    <a:lnTo>
                      <a:pt x="112" y="49"/>
                    </a:lnTo>
                    <a:lnTo>
                      <a:pt x="114" y="57"/>
                    </a:lnTo>
                    <a:lnTo>
                      <a:pt x="115" y="57"/>
                    </a:lnTo>
                    <a:lnTo>
                      <a:pt x="121" y="58"/>
                    </a:lnTo>
                    <a:lnTo>
                      <a:pt x="132" y="49"/>
                    </a:lnTo>
                    <a:lnTo>
                      <a:pt x="134" y="44"/>
                    </a:lnTo>
                    <a:lnTo>
                      <a:pt x="135" y="46"/>
                    </a:lnTo>
                    <a:lnTo>
                      <a:pt x="140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0" name="Freeform 4558">
                <a:extLst>
                  <a:ext uri="{FF2B5EF4-FFF2-40B4-BE49-F238E27FC236}">
                    <a16:creationId xmlns:a16="http://schemas.microsoft.com/office/drawing/2014/main" id="{DC5EFAF8-DAA3-70CF-D2A9-F5080FD76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901"/>
                <a:ext cx="82" cy="89"/>
              </a:xfrm>
              <a:custGeom>
                <a:avLst/>
                <a:gdLst>
                  <a:gd name="T0" fmla="*/ 7 w 162"/>
                  <a:gd name="T1" fmla="*/ 29 h 178"/>
                  <a:gd name="T2" fmla="*/ 18 w 162"/>
                  <a:gd name="T3" fmla="*/ 37 h 178"/>
                  <a:gd name="T4" fmla="*/ 3 w 162"/>
                  <a:gd name="T5" fmla="*/ 48 h 178"/>
                  <a:gd name="T6" fmla="*/ 1 w 162"/>
                  <a:gd name="T7" fmla="*/ 67 h 178"/>
                  <a:gd name="T8" fmla="*/ 0 w 162"/>
                  <a:gd name="T9" fmla="*/ 76 h 178"/>
                  <a:gd name="T10" fmla="*/ 7 w 162"/>
                  <a:gd name="T11" fmla="*/ 84 h 178"/>
                  <a:gd name="T12" fmla="*/ 20 w 162"/>
                  <a:gd name="T13" fmla="*/ 90 h 178"/>
                  <a:gd name="T14" fmla="*/ 24 w 162"/>
                  <a:gd name="T15" fmla="*/ 83 h 178"/>
                  <a:gd name="T16" fmla="*/ 30 w 162"/>
                  <a:gd name="T17" fmla="*/ 76 h 178"/>
                  <a:gd name="T18" fmla="*/ 61 w 162"/>
                  <a:gd name="T19" fmla="*/ 105 h 178"/>
                  <a:gd name="T20" fmla="*/ 73 w 162"/>
                  <a:gd name="T21" fmla="*/ 121 h 178"/>
                  <a:gd name="T22" fmla="*/ 74 w 162"/>
                  <a:gd name="T23" fmla="*/ 119 h 178"/>
                  <a:gd name="T24" fmla="*/ 82 w 162"/>
                  <a:gd name="T25" fmla="*/ 110 h 178"/>
                  <a:gd name="T26" fmla="*/ 94 w 162"/>
                  <a:gd name="T27" fmla="*/ 124 h 178"/>
                  <a:gd name="T28" fmla="*/ 89 w 162"/>
                  <a:gd name="T29" fmla="*/ 136 h 178"/>
                  <a:gd name="T30" fmla="*/ 97 w 162"/>
                  <a:gd name="T31" fmla="*/ 149 h 178"/>
                  <a:gd name="T32" fmla="*/ 100 w 162"/>
                  <a:gd name="T33" fmla="*/ 174 h 178"/>
                  <a:gd name="T34" fmla="*/ 114 w 162"/>
                  <a:gd name="T35" fmla="*/ 169 h 178"/>
                  <a:gd name="T36" fmla="*/ 124 w 162"/>
                  <a:gd name="T37" fmla="*/ 166 h 178"/>
                  <a:gd name="T38" fmla="*/ 118 w 162"/>
                  <a:gd name="T39" fmla="*/ 146 h 178"/>
                  <a:gd name="T40" fmla="*/ 115 w 162"/>
                  <a:gd name="T41" fmla="*/ 134 h 178"/>
                  <a:gd name="T42" fmla="*/ 123 w 162"/>
                  <a:gd name="T43" fmla="*/ 119 h 178"/>
                  <a:gd name="T44" fmla="*/ 143 w 162"/>
                  <a:gd name="T45" fmla="*/ 107 h 178"/>
                  <a:gd name="T46" fmla="*/ 158 w 162"/>
                  <a:gd name="T47" fmla="*/ 107 h 178"/>
                  <a:gd name="T48" fmla="*/ 161 w 162"/>
                  <a:gd name="T49" fmla="*/ 92 h 178"/>
                  <a:gd name="T50" fmla="*/ 155 w 162"/>
                  <a:gd name="T51" fmla="*/ 79 h 178"/>
                  <a:gd name="T52" fmla="*/ 139 w 162"/>
                  <a:gd name="T53" fmla="*/ 87 h 178"/>
                  <a:gd name="T54" fmla="*/ 127 w 162"/>
                  <a:gd name="T55" fmla="*/ 92 h 178"/>
                  <a:gd name="T56" fmla="*/ 115 w 162"/>
                  <a:gd name="T57" fmla="*/ 90 h 178"/>
                  <a:gd name="T58" fmla="*/ 123 w 162"/>
                  <a:gd name="T59" fmla="*/ 83 h 178"/>
                  <a:gd name="T60" fmla="*/ 132 w 162"/>
                  <a:gd name="T61" fmla="*/ 76 h 178"/>
                  <a:gd name="T62" fmla="*/ 143 w 162"/>
                  <a:gd name="T63" fmla="*/ 70 h 178"/>
                  <a:gd name="T64" fmla="*/ 139 w 162"/>
                  <a:gd name="T65" fmla="*/ 52 h 178"/>
                  <a:gd name="T66" fmla="*/ 129 w 162"/>
                  <a:gd name="T67" fmla="*/ 61 h 178"/>
                  <a:gd name="T68" fmla="*/ 114 w 162"/>
                  <a:gd name="T69" fmla="*/ 76 h 178"/>
                  <a:gd name="T70" fmla="*/ 97 w 162"/>
                  <a:gd name="T71" fmla="*/ 81 h 178"/>
                  <a:gd name="T72" fmla="*/ 83 w 162"/>
                  <a:gd name="T73" fmla="*/ 73 h 178"/>
                  <a:gd name="T74" fmla="*/ 74 w 162"/>
                  <a:gd name="T75" fmla="*/ 69 h 178"/>
                  <a:gd name="T76" fmla="*/ 82 w 162"/>
                  <a:gd name="T77" fmla="*/ 57 h 178"/>
                  <a:gd name="T78" fmla="*/ 91 w 162"/>
                  <a:gd name="T79" fmla="*/ 48 h 178"/>
                  <a:gd name="T80" fmla="*/ 103 w 162"/>
                  <a:gd name="T81" fmla="*/ 40 h 178"/>
                  <a:gd name="T82" fmla="*/ 102 w 162"/>
                  <a:gd name="T83" fmla="*/ 25 h 178"/>
                  <a:gd name="T84" fmla="*/ 79 w 162"/>
                  <a:gd name="T85" fmla="*/ 19 h 178"/>
                  <a:gd name="T86" fmla="*/ 67 w 162"/>
                  <a:gd name="T87" fmla="*/ 4 h 178"/>
                  <a:gd name="T88" fmla="*/ 53 w 162"/>
                  <a:gd name="T89" fmla="*/ 0 h 178"/>
                  <a:gd name="T90" fmla="*/ 42 w 162"/>
                  <a:gd name="T91" fmla="*/ 2 h 178"/>
                  <a:gd name="T92" fmla="*/ 27 w 162"/>
                  <a:gd name="T93" fmla="*/ 10 h 178"/>
                  <a:gd name="T94" fmla="*/ 20 w 162"/>
                  <a:gd name="T95" fmla="*/ 13 h 178"/>
                  <a:gd name="T96" fmla="*/ 10 w 162"/>
                  <a:gd name="T97" fmla="*/ 1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2" h="178">
                    <a:moveTo>
                      <a:pt x="7" y="26"/>
                    </a:moveTo>
                    <a:lnTo>
                      <a:pt x="7" y="29"/>
                    </a:lnTo>
                    <a:lnTo>
                      <a:pt x="14" y="31"/>
                    </a:lnTo>
                    <a:lnTo>
                      <a:pt x="18" y="37"/>
                    </a:lnTo>
                    <a:lnTo>
                      <a:pt x="15" y="38"/>
                    </a:lnTo>
                    <a:lnTo>
                      <a:pt x="3" y="48"/>
                    </a:lnTo>
                    <a:lnTo>
                      <a:pt x="4" y="55"/>
                    </a:lnTo>
                    <a:lnTo>
                      <a:pt x="1" y="67"/>
                    </a:lnTo>
                    <a:lnTo>
                      <a:pt x="4" y="72"/>
                    </a:lnTo>
                    <a:lnTo>
                      <a:pt x="0" y="76"/>
                    </a:lnTo>
                    <a:lnTo>
                      <a:pt x="6" y="79"/>
                    </a:lnTo>
                    <a:lnTo>
                      <a:pt x="7" y="84"/>
                    </a:lnTo>
                    <a:lnTo>
                      <a:pt x="14" y="89"/>
                    </a:lnTo>
                    <a:lnTo>
                      <a:pt x="20" y="90"/>
                    </a:lnTo>
                    <a:lnTo>
                      <a:pt x="24" y="87"/>
                    </a:lnTo>
                    <a:lnTo>
                      <a:pt x="24" y="83"/>
                    </a:lnTo>
                    <a:lnTo>
                      <a:pt x="30" y="84"/>
                    </a:lnTo>
                    <a:lnTo>
                      <a:pt x="30" y="76"/>
                    </a:lnTo>
                    <a:lnTo>
                      <a:pt x="35" y="76"/>
                    </a:lnTo>
                    <a:lnTo>
                      <a:pt x="61" y="105"/>
                    </a:lnTo>
                    <a:lnTo>
                      <a:pt x="48" y="119"/>
                    </a:lnTo>
                    <a:lnTo>
                      <a:pt x="73" y="121"/>
                    </a:lnTo>
                    <a:lnTo>
                      <a:pt x="77" y="122"/>
                    </a:lnTo>
                    <a:lnTo>
                      <a:pt x="74" y="119"/>
                    </a:lnTo>
                    <a:lnTo>
                      <a:pt x="71" y="113"/>
                    </a:lnTo>
                    <a:lnTo>
                      <a:pt x="82" y="110"/>
                    </a:lnTo>
                    <a:lnTo>
                      <a:pt x="85" y="116"/>
                    </a:lnTo>
                    <a:lnTo>
                      <a:pt x="94" y="124"/>
                    </a:lnTo>
                    <a:lnTo>
                      <a:pt x="89" y="128"/>
                    </a:lnTo>
                    <a:lnTo>
                      <a:pt x="89" y="136"/>
                    </a:lnTo>
                    <a:lnTo>
                      <a:pt x="100" y="143"/>
                    </a:lnTo>
                    <a:lnTo>
                      <a:pt x="97" y="149"/>
                    </a:lnTo>
                    <a:lnTo>
                      <a:pt x="108" y="159"/>
                    </a:lnTo>
                    <a:lnTo>
                      <a:pt x="100" y="174"/>
                    </a:lnTo>
                    <a:lnTo>
                      <a:pt x="109" y="178"/>
                    </a:lnTo>
                    <a:lnTo>
                      <a:pt x="114" y="169"/>
                    </a:lnTo>
                    <a:lnTo>
                      <a:pt x="124" y="168"/>
                    </a:lnTo>
                    <a:lnTo>
                      <a:pt x="124" y="166"/>
                    </a:lnTo>
                    <a:lnTo>
                      <a:pt x="112" y="159"/>
                    </a:lnTo>
                    <a:lnTo>
                      <a:pt x="118" y="146"/>
                    </a:lnTo>
                    <a:lnTo>
                      <a:pt x="118" y="137"/>
                    </a:lnTo>
                    <a:lnTo>
                      <a:pt x="115" y="134"/>
                    </a:lnTo>
                    <a:lnTo>
                      <a:pt x="114" y="125"/>
                    </a:lnTo>
                    <a:lnTo>
                      <a:pt x="123" y="119"/>
                    </a:lnTo>
                    <a:lnTo>
                      <a:pt x="130" y="108"/>
                    </a:lnTo>
                    <a:lnTo>
                      <a:pt x="143" y="107"/>
                    </a:lnTo>
                    <a:lnTo>
                      <a:pt x="158" y="113"/>
                    </a:lnTo>
                    <a:lnTo>
                      <a:pt x="158" y="107"/>
                    </a:lnTo>
                    <a:lnTo>
                      <a:pt x="162" y="102"/>
                    </a:lnTo>
                    <a:lnTo>
                      <a:pt x="161" y="92"/>
                    </a:lnTo>
                    <a:lnTo>
                      <a:pt x="156" y="87"/>
                    </a:lnTo>
                    <a:lnTo>
                      <a:pt x="155" y="79"/>
                    </a:lnTo>
                    <a:lnTo>
                      <a:pt x="147" y="87"/>
                    </a:lnTo>
                    <a:lnTo>
                      <a:pt x="139" y="87"/>
                    </a:lnTo>
                    <a:lnTo>
                      <a:pt x="136" y="93"/>
                    </a:lnTo>
                    <a:lnTo>
                      <a:pt x="127" y="92"/>
                    </a:lnTo>
                    <a:lnTo>
                      <a:pt x="123" y="95"/>
                    </a:lnTo>
                    <a:lnTo>
                      <a:pt x="115" y="90"/>
                    </a:lnTo>
                    <a:lnTo>
                      <a:pt x="115" y="89"/>
                    </a:lnTo>
                    <a:lnTo>
                      <a:pt x="123" y="83"/>
                    </a:lnTo>
                    <a:lnTo>
                      <a:pt x="127" y="78"/>
                    </a:lnTo>
                    <a:lnTo>
                      <a:pt x="132" y="76"/>
                    </a:lnTo>
                    <a:lnTo>
                      <a:pt x="136" y="73"/>
                    </a:lnTo>
                    <a:lnTo>
                      <a:pt x="143" y="70"/>
                    </a:lnTo>
                    <a:lnTo>
                      <a:pt x="146" y="60"/>
                    </a:lnTo>
                    <a:lnTo>
                      <a:pt x="139" y="52"/>
                    </a:lnTo>
                    <a:lnTo>
                      <a:pt x="136" y="61"/>
                    </a:lnTo>
                    <a:lnTo>
                      <a:pt x="129" y="61"/>
                    </a:lnTo>
                    <a:lnTo>
                      <a:pt x="121" y="64"/>
                    </a:lnTo>
                    <a:lnTo>
                      <a:pt x="114" y="76"/>
                    </a:lnTo>
                    <a:lnTo>
                      <a:pt x="106" y="76"/>
                    </a:lnTo>
                    <a:lnTo>
                      <a:pt x="97" y="81"/>
                    </a:lnTo>
                    <a:lnTo>
                      <a:pt x="85" y="78"/>
                    </a:lnTo>
                    <a:lnTo>
                      <a:pt x="83" y="73"/>
                    </a:lnTo>
                    <a:lnTo>
                      <a:pt x="74" y="72"/>
                    </a:lnTo>
                    <a:lnTo>
                      <a:pt x="74" y="69"/>
                    </a:lnTo>
                    <a:lnTo>
                      <a:pt x="82" y="61"/>
                    </a:lnTo>
                    <a:lnTo>
                      <a:pt x="82" y="57"/>
                    </a:lnTo>
                    <a:lnTo>
                      <a:pt x="86" y="51"/>
                    </a:lnTo>
                    <a:lnTo>
                      <a:pt x="91" y="48"/>
                    </a:lnTo>
                    <a:lnTo>
                      <a:pt x="97" y="43"/>
                    </a:lnTo>
                    <a:lnTo>
                      <a:pt x="103" y="40"/>
                    </a:lnTo>
                    <a:lnTo>
                      <a:pt x="103" y="28"/>
                    </a:lnTo>
                    <a:lnTo>
                      <a:pt x="102" y="25"/>
                    </a:lnTo>
                    <a:lnTo>
                      <a:pt x="94" y="20"/>
                    </a:lnTo>
                    <a:lnTo>
                      <a:pt x="79" y="19"/>
                    </a:lnTo>
                    <a:lnTo>
                      <a:pt x="76" y="11"/>
                    </a:lnTo>
                    <a:lnTo>
                      <a:pt x="67" y="4"/>
                    </a:lnTo>
                    <a:lnTo>
                      <a:pt x="61" y="7"/>
                    </a:lnTo>
                    <a:lnTo>
                      <a:pt x="53" y="0"/>
                    </a:lnTo>
                    <a:lnTo>
                      <a:pt x="50" y="2"/>
                    </a:lnTo>
                    <a:lnTo>
                      <a:pt x="42" y="2"/>
                    </a:lnTo>
                    <a:lnTo>
                      <a:pt x="36" y="7"/>
                    </a:lnTo>
                    <a:lnTo>
                      <a:pt x="27" y="10"/>
                    </a:lnTo>
                    <a:lnTo>
                      <a:pt x="24" y="7"/>
                    </a:lnTo>
                    <a:lnTo>
                      <a:pt x="20" y="13"/>
                    </a:lnTo>
                    <a:lnTo>
                      <a:pt x="15" y="11"/>
                    </a:lnTo>
                    <a:lnTo>
                      <a:pt x="10" y="19"/>
                    </a:lnTo>
                    <a:lnTo>
                      <a:pt x="7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1" name="Freeform 4559">
                <a:extLst>
                  <a:ext uri="{FF2B5EF4-FFF2-40B4-BE49-F238E27FC236}">
                    <a16:creationId xmlns:a16="http://schemas.microsoft.com/office/drawing/2014/main" id="{E807F8A2-FB6E-B57B-C7C8-3EA49E8DD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901"/>
                <a:ext cx="82" cy="89"/>
              </a:xfrm>
              <a:custGeom>
                <a:avLst/>
                <a:gdLst>
                  <a:gd name="T0" fmla="*/ 10 w 162"/>
                  <a:gd name="T1" fmla="*/ 19 h 178"/>
                  <a:gd name="T2" fmla="*/ 20 w 162"/>
                  <a:gd name="T3" fmla="*/ 13 h 178"/>
                  <a:gd name="T4" fmla="*/ 27 w 162"/>
                  <a:gd name="T5" fmla="*/ 10 h 178"/>
                  <a:gd name="T6" fmla="*/ 42 w 162"/>
                  <a:gd name="T7" fmla="*/ 2 h 178"/>
                  <a:gd name="T8" fmla="*/ 53 w 162"/>
                  <a:gd name="T9" fmla="*/ 0 h 178"/>
                  <a:gd name="T10" fmla="*/ 67 w 162"/>
                  <a:gd name="T11" fmla="*/ 4 h 178"/>
                  <a:gd name="T12" fmla="*/ 79 w 162"/>
                  <a:gd name="T13" fmla="*/ 19 h 178"/>
                  <a:gd name="T14" fmla="*/ 102 w 162"/>
                  <a:gd name="T15" fmla="*/ 25 h 178"/>
                  <a:gd name="T16" fmla="*/ 103 w 162"/>
                  <a:gd name="T17" fmla="*/ 40 h 178"/>
                  <a:gd name="T18" fmla="*/ 91 w 162"/>
                  <a:gd name="T19" fmla="*/ 48 h 178"/>
                  <a:gd name="T20" fmla="*/ 82 w 162"/>
                  <a:gd name="T21" fmla="*/ 57 h 178"/>
                  <a:gd name="T22" fmla="*/ 74 w 162"/>
                  <a:gd name="T23" fmla="*/ 69 h 178"/>
                  <a:gd name="T24" fmla="*/ 83 w 162"/>
                  <a:gd name="T25" fmla="*/ 73 h 178"/>
                  <a:gd name="T26" fmla="*/ 97 w 162"/>
                  <a:gd name="T27" fmla="*/ 81 h 178"/>
                  <a:gd name="T28" fmla="*/ 114 w 162"/>
                  <a:gd name="T29" fmla="*/ 76 h 178"/>
                  <a:gd name="T30" fmla="*/ 129 w 162"/>
                  <a:gd name="T31" fmla="*/ 61 h 178"/>
                  <a:gd name="T32" fmla="*/ 139 w 162"/>
                  <a:gd name="T33" fmla="*/ 52 h 178"/>
                  <a:gd name="T34" fmla="*/ 143 w 162"/>
                  <a:gd name="T35" fmla="*/ 70 h 178"/>
                  <a:gd name="T36" fmla="*/ 132 w 162"/>
                  <a:gd name="T37" fmla="*/ 76 h 178"/>
                  <a:gd name="T38" fmla="*/ 123 w 162"/>
                  <a:gd name="T39" fmla="*/ 83 h 178"/>
                  <a:gd name="T40" fmla="*/ 115 w 162"/>
                  <a:gd name="T41" fmla="*/ 90 h 178"/>
                  <a:gd name="T42" fmla="*/ 127 w 162"/>
                  <a:gd name="T43" fmla="*/ 92 h 178"/>
                  <a:gd name="T44" fmla="*/ 139 w 162"/>
                  <a:gd name="T45" fmla="*/ 87 h 178"/>
                  <a:gd name="T46" fmla="*/ 155 w 162"/>
                  <a:gd name="T47" fmla="*/ 79 h 178"/>
                  <a:gd name="T48" fmla="*/ 161 w 162"/>
                  <a:gd name="T49" fmla="*/ 92 h 178"/>
                  <a:gd name="T50" fmla="*/ 158 w 162"/>
                  <a:gd name="T51" fmla="*/ 107 h 178"/>
                  <a:gd name="T52" fmla="*/ 143 w 162"/>
                  <a:gd name="T53" fmla="*/ 107 h 178"/>
                  <a:gd name="T54" fmla="*/ 123 w 162"/>
                  <a:gd name="T55" fmla="*/ 119 h 178"/>
                  <a:gd name="T56" fmla="*/ 115 w 162"/>
                  <a:gd name="T57" fmla="*/ 134 h 178"/>
                  <a:gd name="T58" fmla="*/ 118 w 162"/>
                  <a:gd name="T59" fmla="*/ 146 h 178"/>
                  <a:gd name="T60" fmla="*/ 124 w 162"/>
                  <a:gd name="T61" fmla="*/ 166 h 178"/>
                  <a:gd name="T62" fmla="*/ 114 w 162"/>
                  <a:gd name="T63" fmla="*/ 169 h 178"/>
                  <a:gd name="T64" fmla="*/ 100 w 162"/>
                  <a:gd name="T65" fmla="*/ 174 h 178"/>
                  <a:gd name="T66" fmla="*/ 97 w 162"/>
                  <a:gd name="T67" fmla="*/ 149 h 178"/>
                  <a:gd name="T68" fmla="*/ 89 w 162"/>
                  <a:gd name="T69" fmla="*/ 136 h 178"/>
                  <a:gd name="T70" fmla="*/ 94 w 162"/>
                  <a:gd name="T71" fmla="*/ 124 h 178"/>
                  <a:gd name="T72" fmla="*/ 82 w 162"/>
                  <a:gd name="T73" fmla="*/ 110 h 178"/>
                  <a:gd name="T74" fmla="*/ 74 w 162"/>
                  <a:gd name="T75" fmla="*/ 119 h 178"/>
                  <a:gd name="T76" fmla="*/ 73 w 162"/>
                  <a:gd name="T77" fmla="*/ 121 h 178"/>
                  <a:gd name="T78" fmla="*/ 61 w 162"/>
                  <a:gd name="T79" fmla="*/ 105 h 178"/>
                  <a:gd name="T80" fmla="*/ 30 w 162"/>
                  <a:gd name="T81" fmla="*/ 76 h 178"/>
                  <a:gd name="T82" fmla="*/ 24 w 162"/>
                  <a:gd name="T83" fmla="*/ 83 h 178"/>
                  <a:gd name="T84" fmla="*/ 20 w 162"/>
                  <a:gd name="T85" fmla="*/ 90 h 178"/>
                  <a:gd name="T86" fmla="*/ 7 w 162"/>
                  <a:gd name="T87" fmla="*/ 84 h 178"/>
                  <a:gd name="T88" fmla="*/ 0 w 162"/>
                  <a:gd name="T89" fmla="*/ 76 h 178"/>
                  <a:gd name="T90" fmla="*/ 1 w 162"/>
                  <a:gd name="T91" fmla="*/ 67 h 178"/>
                  <a:gd name="T92" fmla="*/ 3 w 162"/>
                  <a:gd name="T93" fmla="*/ 48 h 178"/>
                  <a:gd name="T94" fmla="*/ 18 w 162"/>
                  <a:gd name="T95" fmla="*/ 37 h 178"/>
                  <a:gd name="T96" fmla="*/ 7 w 162"/>
                  <a:gd name="T97" fmla="*/ 2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2" h="178">
                    <a:moveTo>
                      <a:pt x="7" y="26"/>
                    </a:moveTo>
                    <a:lnTo>
                      <a:pt x="10" y="19"/>
                    </a:lnTo>
                    <a:lnTo>
                      <a:pt x="15" y="11"/>
                    </a:lnTo>
                    <a:lnTo>
                      <a:pt x="20" y="13"/>
                    </a:lnTo>
                    <a:lnTo>
                      <a:pt x="24" y="7"/>
                    </a:lnTo>
                    <a:lnTo>
                      <a:pt x="27" y="10"/>
                    </a:lnTo>
                    <a:lnTo>
                      <a:pt x="36" y="7"/>
                    </a:lnTo>
                    <a:lnTo>
                      <a:pt x="42" y="2"/>
                    </a:lnTo>
                    <a:lnTo>
                      <a:pt x="50" y="2"/>
                    </a:lnTo>
                    <a:lnTo>
                      <a:pt x="53" y="0"/>
                    </a:lnTo>
                    <a:lnTo>
                      <a:pt x="61" y="7"/>
                    </a:lnTo>
                    <a:lnTo>
                      <a:pt x="67" y="4"/>
                    </a:lnTo>
                    <a:lnTo>
                      <a:pt x="76" y="11"/>
                    </a:lnTo>
                    <a:lnTo>
                      <a:pt x="79" y="19"/>
                    </a:lnTo>
                    <a:lnTo>
                      <a:pt x="94" y="20"/>
                    </a:lnTo>
                    <a:lnTo>
                      <a:pt x="102" y="25"/>
                    </a:lnTo>
                    <a:lnTo>
                      <a:pt x="103" y="28"/>
                    </a:lnTo>
                    <a:lnTo>
                      <a:pt x="103" y="40"/>
                    </a:lnTo>
                    <a:lnTo>
                      <a:pt x="97" y="43"/>
                    </a:lnTo>
                    <a:lnTo>
                      <a:pt x="91" y="48"/>
                    </a:lnTo>
                    <a:lnTo>
                      <a:pt x="86" y="51"/>
                    </a:lnTo>
                    <a:lnTo>
                      <a:pt x="82" y="57"/>
                    </a:lnTo>
                    <a:lnTo>
                      <a:pt x="82" y="61"/>
                    </a:lnTo>
                    <a:lnTo>
                      <a:pt x="74" y="69"/>
                    </a:lnTo>
                    <a:lnTo>
                      <a:pt x="74" y="72"/>
                    </a:lnTo>
                    <a:lnTo>
                      <a:pt x="83" y="73"/>
                    </a:lnTo>
                    <a:lnTo>
                      <a:pt x="85" y="78"/>
                    </a:lnTo>
                    <a:lnTo>
                      <a:pt x="97" y="81"/>
                    </a:lnTo>
                    <a:lnTo>
                      <a:pt x="106" y="76"/>
                    </a:lnTo>
                    <a:lnTo>
                      <a:pt x="114" y="76"/>
                    </a:lnTo>
                    <a:lnTo>
                      <a:pt x="121" y="64"/>
                    </a:lnTo>
                    <a:lnTo>
                      <a:pt x="129" y="61"/>
                    </a:lnTo>
                    <a:lnTo>
                      <a:pt x="136" y="61"/>
                    </a:lnTo>
                    <a:lnTo>
                      <a:pt x="139" y="52"/>
                    </a:lnTo>
                    <a:lnTo>
                      <a:pt x="146" y="60"/>
                    </a:lnTo>
                    <a:lnTo>
                      <a:pt x="143" y="70"/>
                    </a:lnTo>
                    <a:lnTo>
                      <a:pt x="136" y="73"/>
                    </a:lnTo>
                    <a:lnTo>
                      <a:pt x="132" y="76"/>
                    </a:lnTo>
                    <a:lnTo>
                      <a:pt x="127" y="78"/>
                    </a:lnTo>
                    <a:lnTo>
                      <a:pt x="123" y="83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23" y="95"/>
                    </a:lnTo>
                    <a:lnTo>
                      <a:pt x="127" y="92"/>
                    </a:lnTo>
                    <a:lnTo>
                      <a:pt x="136" y="93"/>
                    </a:lnTo>
                    <a:lnTo>
                      <a:pt x="139" y="87"/>
                    </a:lnTo>
                    <a:lnTo>
                      <a:pt x="147" y="87"/>
                    </a:lnTo>
                    <a:lnTo>
                      <a:pt x="155" y="79"/>
                    </a:lnTo>
                    <a:lnTo>
                      <a:pt x="156" y="87"/>
                    </a:lnTo>
                    <a:lnTo>
                      <a:pt x="161" y="92"/>
                    </a:lnTo>
                    <a:lnTo>
                      <a:pt x="162" y="102"/>
                    </a:lnTo>
                    <a:lnTo>
                      <a:pt x="158" y="107"/>
                    </a:lnTo>
                    <a:lnTo>
                      <a:pt x="158" y="113"/>
                    </a:lnTo>
                    <a:lnTo>
                      <a:pt x="143" y="107"/>
                    </a:lnTo>
                    <a:lnTo>
                      <a:pt x="130" y="108"/>
                    </a:lnTo>
                    <a:lnTo>
                      <a:pt x="123" y="119"/>
                    </a:lnTo>
                    <a:lnTo>
                      <a:pt x="114" y="125"/>
                    </a:lnTo>
                    <a:lnTo>
                      <a:pt x="115" y="134"/>
                    </a:lnTo>
                    <a:lnTo>
                      <a:pt x="118" y="137"/>
                    </a:lnTo>
                    <a:lnTo>
                      <a:pt x="118" y="146"/>
                    </a:lnTo>
                    <a:lnTo>
                      <a:pt x="112" y="159"/>
                    </a:lnTo>
                    <a:lnTo>
                      <a:pt x="124" y="166"/>
                    </a:lnTo>
                    <a:lnTo>
                      <a:pt x="124" y="168"/>
                    </a:lnTo>
                    <a:lnTo>
                      <a:pt x="114" y="169"/>
                    </a:lnTo>
                    <a:lnTo>
                      <a:pt x="109" y="178"/>
                    </a:lnTo>
                    <a:lnTo>
                      <a:pt x="100" y="174"/>
                    </a:lnTo>
                    <a:lnTo>
                      <a:pt x="108" y="159"/>
                    </a:lnTo>
                    <a:lnTo>
                      <a:pt x="97" y="149"/>
                    </a:lnTo>
                    <a:lnTo>
                      <a:pt x="100" y="143"/>
                    </a:lnTo>
                    <a:lnTo>
                      <a:pt x="89" y="136"/>
                    </a:lnTo>
                    <a:lnTo>
                      <a:pt x="89" y="128"/>
                    </a:lnTo>
                    <a:lnTo>
                      <a:pt x="94" y="124"/>
                    </a:lnTo>
                    <a:lnTo>
                      <a:pt x="85" y="116"/>
                    </a:lnTo>
                    <a:lnTo>
                      <a:pt x="82" y="110"/>
                    </a:lnTo>
                    <a:lnTo>
                      <a:pt x="71" y="113"/>
                    </a:lnTo>
                    <a:lnTo>
                      <a:pt x="74" y="119"/>
                    </a:lnTo>
                    <a:lnTo>
                      <a:pt x="77" y="122"/>
                    </a:lnTo>
                    <a:lnTo>
                      <a:pt x="73" y="121"/>
                    </a:lnTo>
                    <a:lnTo>
                      <a:pt x="48" y="119"/>
                    </a:lnTo>
                    <a:lnTo>
                      <a:pt x="61" y="105"/>
                    </a:lnTo>
                    <a:lnTo>
                      <a:pt x="35" y="76"/>
                    </a:lnTo>
                    <a:lnTo>
                      <a:pt x="30" y="76"/>
                    </a:lnTo>
                    <a:lnTo>
                      <a:pt x="30" y="84"/>
                    </a:lnTo>
                    <a:lnTo>
                      <a:pt x="24" y="83"/>
                    </a:lnTo>
                    <a:lnTo>
                      <a:pt x="24" y="87"/>
                    </a:lnTo>
                    <a:lnTo>
                      <a:pt x="20" y="90"/>
                    </a:lnTo>
                    <a:lnTo>
                      <a:pt x="14" y="89"/>
                    </a:lnTo>
                    <a:lnTo>
                      <a:pt x="7" y="84"/>
                    </a:lnTo>
                    <a:lnTo>
                      <a:pt x="6" y="79"/>
                    </a:lnTo>
                    <a:lnTo>
                      <a:pt x="0" y="76"/>
                    </a:lnTo>
                    <a:lnTo>
                      <a:pt x="4" y="72"/>
                    </a:lnTo>
                    <a:lnTo>
                      <a:pt x="1" y="67"/>
                    </a:lnTo>
                    <a:lnTo>
                      <a:pt x="4" y="55"/>
                    </a:lnTo>
                    <a:lnTo>
                      <a:pt x="3" y="48"/>
                    </a:lnTo>
                    <a:lnTo>
                      <a:pt x="15" y="38"/>
                    </a:lnTo>
                    <a:lnTo>
                      <a:pt x="18" y="37"/>
                    </a:lnTo>
                    <a:lnTo>
                      <a:pt x="14" y="31"/>
                    </a:lnTo>
                    <a:lnTo>
                      <a:pt x="7" y="29"/>
                    </a:lnTo>
                    <a:lnTo>
                      <a:pt x="7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2" name="Freeform 4560">
                <a:extLst>
                  <a:ext uri="{FF2B5EF4-FFF2-40B4-BE49-F238E27FC236}">
                    <a16:creationId xmlns:a16="http://schemas.microsoft.com/office/drawing/2014/main" id="{1151666E-369D-6DD0-B6CC-368609762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901"/>
                <a:ext cx="82" cy="89"/>
              </a:xfrm>
              <a:custGeom>
                <a:avLst/>
                <a:gdLst>
                  <a:gd name="T0" fmla="*/ 10 w 162"/>
                  <a:gd name="T1" fmla="*/ 19 h 178"/>
                  <a:gd name="T2" fmla="*/ 20 w 162"/>
                  <a:gd name="T3" fmla="*/ 13 h 178"/>
                  <a:gd name="T4" fmla="*/ 27 w 162"/>
                  <a:gd name="T5" fmla="*/ 10 h 178"/>
                  <a:gd name="T6" fmla="*/ 42 w 162"/>
                  <a:gd name="T7" fmla="*/ 2 h 178"/>
                  <a:gd name="T8" fmla="*/ 53 w 162"/>
                  <a:gd name="T9" fmla="*/ 0 h 178"/>
                  <a:gd name="T10" fmla="*/ 67 w 162"/>
                  <a:gd name="T11" fmla="*/ 4 h 178"/>
                  <a:gd name="T12" fmla="*/ 79 w 162"/>
                  <a:gd name="T13" fmla="*/ 19 h 178"/>
                  <a:gd name="T14" fmla="*/ 102 w 162"/>
                  <a:gd name="T15" fmla="*/ 25 h 178"/>
                  <a:gd name="T16" fmla="*/ 103 w 162"/>
                  <a:gd name="T17" fmla="*/ 40 h 178"/>
                  <a:gd name="T18" fmla="*/ 91 w 162"/>
                  <a:gd name="T19" fmla="*/ 48 h 178"/>
                  <a:gd name="T20" fmla="*/ 82 w 162"/>
                  <a:gd name="T21" fmla="*/ 57 h 178"/>
                  <a:gd name="T22" fmla="*/ 74 w 162"/>
                  <a:gd name="T23" fmla="*/ 69 h 178"/>
                  <a:gd name="T24" fmla="*/ 83 w 162"/>
                  <a:gd name="T25" fmla="*/ 73 h 178"/>
                  <a:gd name="T26" fmla="*/ 97 w 162"/>
                  <a:gd name="T27" fmla="*/ 81 h 178"/>
                  <a:gd name="T28" fmla="*/ 114 w 162"/>
                  <a:gd name="T29" fmla="*/ 76 h 178"/>
                  <a:gd name="T30" fmla="*/ 129 w 162"/>
                  <a:gd name="T31" fmla="*/ 61 h 178"/>
                  <a:gd name="T32" fmla="*/ 139 w 162"/>
                  <a:gd name="T33" fmla="*/ 52 h 178"/>
                  <a:gd name="T34" fmla="*/ 143 w 162"/>
                  <a:gd name="T35" fmla="*/ 70 h 178"/>
                  <a:gd name="T36" fmla="*/ 132 w 162"/>
                  <a:gd name="T37" fmla="*/ 76 h 178"/>
                  <a:gd name="T38" fmla="*/ 123 w 162"/>
                  <a:gd name="T39" fmla="*/ 83 h 178"/>
                  <a:gd name="T40" fmla="*/ 115 w 162"/>
                  <a:gd name="T41" fmla="*/ 90 h 178"/>
                  <a:gd name="T42" fmla="*/ 127 w 162"/>
                  <a:gd name="T43" fmla="*/ 92 h 178"/>
                  <a:gd name="T44" fmla="*/ 139 w 162"/>
                  <a:gd name="T45" fmla="*/ 87 h 178"/>
                  <a:gd name="T46" fmla="*/ 155 w 162"/>
                  <a:gd name="T47" fmla="*/ 79 h 178"/>
                  <a:gd name="T48" fmla="*/ 161 w 162"/>
                  <a:gd name="T49" fmla="*/ 92 h 178"/>
                  <a:gd name="T50" fmla="*/ 158 w 162"/>
                  <a:gd name="T51" fmla="*/ 107 h 178"/>
                  <a:gd name="T52" fmla="*/ 143 w 162"/>
                  <a:gd name="T53" fmla="*/ 107 h 178"/>
                  <a:gd name="T54" fmla="*/ 123 w 162"/>
                  <a:gd name="T55" fmla="*/ 119 h 178"/>
                  <a:gd name="T56" fmla="*/ 115 w 162"/>
                  <a:gd name="T57" fmla="*/ 134 h 178"/>
                  <a:gd name="T58" fmla="*/ 118 w 162"/>
                  <a:gd name="T59" fmla="*/ 146 h 178"/>
                  <a:gd name="T60" fmla="*/ 124 w 162"/>
                  <a:gd name="T61" fmla="*/ 166 h 178"/>
                  <a:gd name="T62" fmla="*/ 114 w 162"/>
                  <a:gd name="T63" fmla="*/ 169 h 178"/>
                  <a:gd name="T64" fmla="*/ 100 w 162"/>
                  <a:gd name="T65" fmla="*/ 174 h 178"/>
                  <a:gd name="T66" fmla="*/ 97 w 162"/>
                  <a:gd name="T67" fmla="*/ 149 h 178"/>
                  <a:gd name="T68" fmla="*/ 89 w 162"/>
                  <a:gd name="T69" fmla="*/ 136 h 178"/>
                  <a:gd name="T70" fmla="*/ 94 w 162"/>
                  <a:gd name="T71" fmla="*/ 124 h 178"/>
                  <a:gd name="T72" fmla="*/ 82 w 162"/>
                  <a:gd name="T73" fmla="*/ 110 h 178"/>
                  <a:gd name="T74" fmla="*/ 74 w 162"/>
                  <a:gd name="T75" fmla="*/ 119 h 178"/>
                  <a:gd name="T76" fmla="*/ 73 w 162"/>
                  <a:gd name="T77" fmla="*/ 121 h 178"/>
                  <a:gd name="T78" fmla="*/ 61 w 162"/>
                  <a:gd name="T79" fmla="*/ 105 h 178"/>
                  <a:gd name="T80" fmla="*/ 30 w 162"/>
                  <a:gd name="T81" fmla="*/ 76 h 178"/>
                  <a:gd name="T82" fmla="*/ 24 w 162"/>
                  <a:gd name="T83" fmla="*/ 83 h 178"/>
                  <a:gd name="T84" fmla="*/ 20 w 162"/>
                  <a:gd name="T85" fmla="*/ 90 h 178"/>
                  <a:gd name="T86" fmla="*/ 7 w 162"/>
                  <a:gd name="T87" fmla="*/ 84 h 178"/>
                  <a:gd name="T88" fmla="*/ 0 w 162"/>
                  <a:gd name="T89" fmla="*/ 76 h 178"/>
                  <a:gd name="T90" fmla="*/ 1 w 162"/>
                  <a:gd name="T91" fmla="*/ 67 h 178"/>
                  <a:gd name="T92" fmla="*/ 3 w 162"/>
                  <a:gd name="T93" fmla="*/ 48 h 178"/>
                  <a:gd name="T94" fmla="*/ 18 w 162"/>
                  <a:gd name="T95" fmla="*/ 37 h 178"/>
                  <a:gd name="T96" fmla="*/ 7 w 162"/>
                  <a:gd name="T97" fmla="*/ 2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2" h="178">
                    <a:moveTo>
                      <a:pt x="7" y="26"/>
                    </a:moveTo>
                    <a:lnTo>
                      <a:pt x="10" y="19"/>
                    </a:lnTo>
                    <a:lnTo>
                      <a:pt x="15" y="11"/>
                    </a:lnTo>
                    <a:lnTo>
                      <a:pt x="20" y="13"/>
                    </a:lnTo>
                    <a:lnTo>
                      <a:pt x="24" y="7"/>
                    </a:lnTo>
                    <a:lnTo>
                      <a:pt x="27" y="10"/>
                    </a:lnTo>
                    <a:lnTo>
                      <a:pt x="36" y="7"/>
                    </a:lnTo>
                    <a:lnTo>
                      <a:pt x="42" y="2"/>
                    </a:lnTo>
                    <a:lnTo>
                      <a:pt x="50" y="2"/>
                    </a:lnTo>
                    <a:lnTo>
                      <a:pt x="53" y="0"/>
                    </a:lnTo>
                    <a:lnTo>
                      <a:pt x="61" y="7"/>
                    </a:lnTo>
                    <a:lnTo>
                      <a:pt x="67" y="4"/>
                    </a:lnTo>
                    <a:lnTo>
                      <a:pt x="76" y="11"/>
                    </a:lnTo>
                    <a:lnTo>
                      <a:pt x="79" y="19"/>
                    </a:lnTo>
                    <a:lnTo>
                      <a:pt x="94" y="20"/>
                    </a:lnTo>
                    <a:lnTo>
                      <a:pt x="102" y="25"/>
                    </a:lnTo>
                    <a:lnTo>
                      <a:pt x="103" y="28"/>
                    </a:lnTo>
                    <a:lnTo>
                      <a:pt x="103" y="40"/>
                    </a:lnTo>
                    <a:lnTo>
                      <a:pt x="97" y="43"/>
                    </a:lnTo>
                    <a:lnTo>
                      <a:pt x="91" y="48"/>
                    </a:lnTo>
                    <a:lnTo>
                      <a:pt x="86" y="51"/>
                    </a:lnTo>
                    <a:lnTo>
                      <a:pt x="82" y="57"/>
                    </a:lnTo>
                    <a:lnTo>
                      <a:pt x="82" y="61"/>
                    </a:lnTo>
                    <a:lnTo>
                      <a:pt x="74" y="69"/>
                    </a:lnTo>
                    <a:lnTo>
                      <a:pt x="74" y="72"/>
                    </a:lnTo>
                    <a:lnTo>
                      <a:pt x="83" y="73"/>
                    </a:lnTo>
                    <a:lnTo>
                      <a:pt x="85" y="78"/>
                    </a:lnTo>
                    <a:lnTo>
                      <a:pt x="97" y="81"/>
                    </a:lnTo>
                    <a:lnTo>
                      <a:pt x="106" y="76"/>
                    </a:lnTo>
                    <a:lnTo>
                      <a:pt x="114" y="76"/>
                    </a:lnTo>
                    <a:lnTo>
                      <a:pt x="121" y="64"/>
                    </a:lnTo>
                    <a:lnTo>
                      <a:pt x="129" y="61"/>
                    </a:lnTo>
                    <a:lnTo>
                      <a:pt x="136" y="61"/>
                    </a:lnTo>
                    <a:lnTo>
                      <a:pt x="139" y="52"/>
                    </a:lnTo>
                    <a:lnTo>
                      <a:pt x="146" y="60"/>
                    </a:lnTo>
                    <a:lnTo>
                      <a:pt x="143" y="70"/>
                    </a:lnTo>
                    <a:lnTo>
                      <a:pt x="136" y="73"/>
                    </a:lnTo>
                    <a:lnTo>
                      <a:pt x="132" y="76"/>
                    </a:lnTo>
                    <a:lnTo>
                      <a:pt x="127" y="78"/>
                    </a:lnTo>
                    <a:lnTo>
                      <a:pt x="123" y="83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23" y="95"/>
                    </a:lnTo>
                    <a:lnTo>
                      <a:pt x="127" y="92"/>
                    </a:lnTo>
                    <a:lnTo>
                      <a:pt x="136" y="93"/>
                    </a:lnTo>
                    <a:lnTo>
                      <a:pt x="139" y="87"/>
                    </a:lnTo>
                    <a:lnTo>
                      <a:pt x="147" y="87"/>
                    </a:lnTo>
                    <a:lnTo>
                      <a:pt x="155" y="79"/>
                    </a:lnTo>
                    <a:lnTo>
                      <a:pt x="156" y="87"/>
                    </a:lnTo>
                    <a:lnTo>
                      <a:pt x="161" y="92"/>
                    </a:lnTo>
                    <a:lnTo>
                      <a:pt x="162" y="102"/>
                    </a:lnTo>
                    <a:lnTo>
                      <a:pt x="158" y="107"/>
                    </a:lnTo>
                    <a:lnTo>
                      <a:pt x="158" y="113"/>
                    </a:lnTo>
                    <a:lnTo>
                      <a:pt x="143" y="107"/>
                    </a:lnTo>
                    <a:lnTo>
                      <a:pt x="130" y="108"/>
                    </a:lnTo>
                    <a:lnTo>
                      <a:pt x="123" y="119"/>
                    </a:lnTo>
                    <a:lnTo>
                      <a:pt x="114" y="125"/>
                    </a:lnTo>
                    <a:lnTo>
                      <a:pt x="115" y="134"/>
                    </a:lnTo>
                    <a:lnTo>
                      <a:pt x="118" y="137"/>
                    </a:lnTo>
                    <a:lnTo>
                      <a:pt x="118" y="146"/>
                    </a:lnTo>
                    <a:lnTo>
                      <a:pt x="112" y="159"/>
                    </a:lnTo>
                    <a:lnTo>
                      <a:pt x="124" y="166"/>
                    </a:lnTo>
                    <a:lnTo>
                      <a:pt x="124" y="168"/>
                    </a:lnTo>
                    <a:lnTo>
                      <a:pt x="114" y="169"/>
                    </a:lnTo>
                    <a:lnTo>
                      <a:pt x="109" y="178"/>
                    </a:lnTo>
                    <a:lnTo>
                      <a:pt x="100" y="174"/>
                    </a:lnTo>
                    <a:lnTo>
                      <a:pt x="108" y="159"/>
                    </a:lnTo>
                    <a:lnTo>
                      <a:pt x="97" y="149"/>
                    </a:lnTo>
                    <a:lnTo>
                      <a:pt x="100" y="143"/>
                    </a:lnTo>
                    <a:lnTo>
                      <a:pt x="89" y="136"/>
                    </a:lnTo>
                    <a:lnTo>
                      <a:pt x="89" y="128"/>
                    </a:lnTo>
                    <a:lnTo>
                      <a:pt x="94" y="124"/>
                    </a:lnTo>
                    <a:lnTo>
                      <a:pt x="85" y="116"/>
                    </a:lnTo>
                    <a:lnTo>
                      <a:pt x="82" y="110"/>
                    </a:lnTo>
                    <a:lnTo>
                      <a:pt x="71" y="113"/>
                    </a:lnTo>
                    <a:lnTo>
                      <a:pt x="74" y="119"/>
                    </a:lnTo>
                    <a:lnTo>
                      <a:pt x="77" y="122"/>
                    </a:lnTo>
                    <a:lnTo>
                      <a:pt x="73" y="121"/>
                    </a:lnTo>
                    <a:lnTo>
                      <a:pt x="48" y="119"/>
                    </a:lnTo>
                    <a:lnTo>
                      <a:pt x="61" y="105"/>
                    </a:lnTo>
                    <a:lnTo>
                      <a:pt x="35" y="76"/>
                    </a:lnTo>
                    <a:lnTo>
                      <a:pt x="30" y="76"/>
                    </a:lnTo>
                    <a:lnTo>
                      <a:pt x="30" y="84"/>
                    </a:lnTo>
                    <a:lnTo>
                      <a:pt x="24" y="83"/>
                    </a:lnTo>
                    <a:lnTo>
                      <a:pt x="24" y="87"/>
                    </a:lnTo>
                    <a:lnTo>
                      <a:pt x="20" y="90"/>
                    </a:lnTo>
                    <a:lnTo>
                      <a:pt x="14" y="89"/>
                    </a:lnTo>
                    <a:lnTo>
                      <a:pt x="7" y="84"/>
                    </a:lnTo>
                    <a:lnTo>
                      <a:pt x="6" y="79"/>
                    </a:lnTo>
                    <a:lnTo>
                      <a:pt x="0" y="76"/>
                    </a:lnTo>
                    <a:lnTo>
                      <a:pt x="4" y="72"/>
                    </a:lnTo>
                    <a:lnTo>
                      <a:pt x="1" y="67"/>
                    </a:lnTo>
                    <a:lnTo>
                      <a:pt x="4" y="55"/>
                    </a:lnTo>
                    <a:lnTo>
                      <a:pt x="3" y="48"/>
                    </a:lnTo>
                    <a:lnTo>
                      <a:pt x="15" y="38"/>
                    </a:lnTo>
                    <a:lnTo>
                      <a:pt x="18" y="37"/>
                    </a:lnTo>
                    <a:lnTo>
                      <a:pt x="14" y="31"/>
                    </a:lnTo>
                    <a:lnTo>
                      <a:pt x="7" y="29"/>
                    </a:lnTo>
                    <a:lnTo>
                      <a:pt x="7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3" name="Freeform 4561">
                <a:extLst>
                  <a:ext uri="{FF2B5EF4-FFF2-40B4-BE49-F238E27FC236}">
                    <a16:creationId xmlns:a16="http://schemas.microsoft.com/office/drawing/2014/main" id="{A6EDA98A-DCE1-CA77-26BE-DC3EBE87F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945"/>
                <a:ext cx="89" cy="104"/>
              </a:xfrm>
              <a:custGeom>
                <a:avLst/>
                <a:gdLst>
                  <a:gd name="T0" fmla="*/ 38 w 177"/>
                  <a:gd name="T1" fmla="*/ 38 h 206"/>
                  <a:gd name="T2" fmla="*/ 36 w 177"/>
                  <a:gd name="T3" fmla="*/ 53 h 206"/>
                  <a:gd name="T4" fmla="*/ 36 w 177"/>
                  <a:gd name="T5" fmla="*/ 63 h 206"/>
                  <a:gd name="T6" fmla="*/ 39 w 177"/>
                  <a:gd name="T7" fmla="*/ 71 h 206"/>
                  <a:gd name="T8" fmla="*/ 44 w 177"/>
                  <a:gd name="T9" fmla="*/ 79 h 206"/>
                  <a:gd name="T10" fmla="*/ 36 w 177"/>
                  <a:gd name="T11" fmla="*/ 86 h 206"/>
                  <a:gd name="T12" fmla="*/ 35 w 177"/>
                  <a:gd name="T13" fmla="*/ 103 h 206"/>
                  <a:gd name="T14" fmla="*/ 33 w 177"/>
                  <a:gd name="T15" fmla="*/ 114 h 206"/>
                  <a:gd name="T16" fmla="*/ 38 w 177"/>
                  <a:gd name="T17" fmla="*/ 120 h 206"/>
                  <a:gd name="T18" fmla="*/ 38 w 177"/>
                  <a:gd name="T19" fmla="*/ 129 h 206"/>
                  <a:gd name="T20" fmla="*/ 41 w 177"/>
                  <a:gd name="T21" fmla="*/ 142 h 206"/>
                  <a:gd name="T22" fmla="*/ 29 w 177"/>
                  <a:gd name="T23" fmla="*/ 138 h 206"/>
                  <a:gd name="T24" fmla="*/ 17 w 177"/>
                  <a:gd name="T25" fmla="*/ 141 h 206"/>
                  <a:gd name="T26" fmla="*/ 12 w 177"/>
                  <a:gd name="T27" fmla="*/ 152 h 206"/>
                  <a:gd name="T28" fmla="*/ 4 w 177"/>
                  <a:gd name="T29" fmla="*/ 149 h 206"/>
                  <a:gd name="T30" fmla="*/ 0 w 177"/>
                  <a:gd name="T31" fmla="*/ 146 h 206"/>
                  <a:gd name="T32" fmla="*/ 6 w 177"/>
                  <a:gd name="T33" fmla="*/ 164 h 206"/>
                  <a:gd name="T34" fmla="*/ 14 w 177"/>
                  <a:gd name="T35" fmla="*/ 180 h 206"/>
                  <a:gd name="T36" fmla="*/ 11 w 177"/>
                  <a:gd name="T37" fmla="*/ 200 h 206"/>
                  <a:gd name="T38" fmla="*/ 11 w 177"/>
                  <a:gd name="T39" fmla="*/ 206 h 206"/>
                  <a:gd name="T40" fmla="*/ 24 w 177"/>
                  <a:gd name="T41" fmla="*/ 193 h 206"/>
                  <a:gd name="T42" fmla="*/ 39 w 177"/>
                  <a:gd name="T43" fmla="*/ 187 h 206"/>
                  <a:gd name="T44" fmla="*/ 44 w 177"/>
                  <a:gd name="T45" fmla="*/ 180 h 206"/>
                  <a:gd name="T46" fmla="*/ 45 w 177"/>
                  <a:gd name="T47" fmla="*/ 173 h 206"/>
                  <a:gd name="T48" fmla="*/ 53 w 177"/>
                  <a:gd name="T49" fmla="*/ 184 h 206"/>
                  <a:gd name="T50" fmla="*/ 56 w 177"/>
                  <a:gd name="T51" fmla="*/ 196 h 206"/>
                  <a:gd name="T52" fmla="*/ 83 w 177"/>
                  <a:gd name="T53" fmla="*/ 190 h 206"/>
                  <a:gd name="T54" fmla="*/ 86 w 177"/>
                  <a:gd name="T55" fmla="*/ 184 h 206"/>
                  <a:gd name="T56" fmla="*/ 96 w 177"/>
                  <a:gd name="T57" fmla="*/ 176 h 206"/>
                  <a:gd name="T58" fmla="*/ 105 w 177"/>
                  <a:gd name="T59" fmla="*/ 170 h 206"/>
                  <a:gd name="T60" fmla="*/ 117 w 177"/>
                  <a:gd name="T61" fmla="*/ 170 h 206"/>
                  <a:gd name="T62" fmla="*/ 123 w 177"/>
                  <a:gd name="T63" fmla="*/ 177 h 206"/>
                  <a:gd name="T64" fmla="*/ 138 w 177"/>
                  <a:gd name="T65" fmla="*/ 180 h 206"/>
                  <a:gd name="T66" fmla="*/ 143 w 177"/>
                  <a:gd name="T67" fmla="*/ 176 h 206"/>
                  <a:gd name="T68" fmla="*/ 147 w 177"/>
                  <a:gd name="T69" fmla="*/ 162 h 206"/>
                  <a:gd name="T70" fmla="*/ 156 w 177"/>
                  <a:gd name="T71" fmla="*/ 155 h 206"/>
                  <a:gd name="T72" fmla="*/ 164 w 177"/>
                  <a:gd name="T73" fmla="*/ 146 h 206"/>
                  <a:gd name="T74" fmla="*/ 173 w 177"/>
                  <a:gd name="T75" fmla="*/ 129 h 206"/>
                  <a:gd name="T76" fmla="*/ 162 w 177"/>
                  <a:gd name="T77" fmla="*/ 123 h 206"/>
                  <a:gd name="T78" fmla="*/ 176 w 177"/>
                  <a:gd name="T79" fmla="*/ 101 h 206"/>
                  <a:gd name="T80" fmla="*/ 176 w 177"/>
                  <a:gd name="T81" fmla="*/ 82 h 206"/>
                  <a:gd name="T82" fmla="*/ 162 w 177"/>
                  <a:gd name="T83" fmla="*/ 79 h 206"/>
                  <a:gd name="T84" fmla="*/ 155 w 177"/>
                  <a:gd name="T85" fmla="*/ 71 h 206"/>
                  <a:gd name="T86" fmla="*/ 138 w 177"/>
                  <a:gd name="T87" fmla="*/ 68 h 206"/>
                  <a:gd name="T88" fmla="*/ 105 w 177"/>
                  <a:gd name="T89" fmla="*/ 56 h 206"/>
                  <a:gd name="T90" fmla="*/ 102 w 177"/>
                  <a:gd name="T91" fmla="*/ 48 h 206"/>
                  <a:gd name="T92" fmla="*/ 111 w 177"/>
                  <a:gd name="T93" fmla="*/ 30 h 206"/>
                  <a:gd name="T94" fmla="*/ 112 w 177"/>
                  <a:gd name="T95" fmla="*/ 18 h 206"/>
                  <a:gd name="T96" fmla="*/ 137 w 177"/>
                  <a:gd name="T97" fmla="*/ 9 h 206"/>
                  <a:gd name="T98" fmla="*/ 132 w 177"/>
                  <a:gd name="T99" fmla="*/ 4 h 206"/>
                  <a:gd name="T100" fmla="*/ 118 w 177"/>
                  <a:gd name="T101" fmla="*/ 3 h 206"/>
                  <a:gd name="T102" fmla="*/ 114 w 177"/>
                  <a:gd name="T103" fmla="*/ 1 h 206"/>
                  <a:gd name="T104" fmla="*/ 99 w 177"/>
                  <a:gd name="T105" fmla="*/ 4 h 206"/>
                  <a:gd name="T106" fmla="*/ 89 w 177"/>
                  <a:gd name="T107" fmla="*/ 0 h 206"/>
                  <a:gd name="T108" fmla="*/ 85 w 177"/>
                  <a:gd name="T109" fmla="*/ 4 h 206"/>
                  <a:gd name="T110" fmla="*/ 76 w 177"/>
                  <a:gd name="T111" fmla="*/ 10 h 206"/>
                  <a:gd name="T112" fmla="*/ 52 w 177"/>
                  <a:gd name="T113" fmla="*/ 25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77" h="206">
                    <a:moveTo>
                      <a:pt x="52" y="25"/>
                    </a:moveTo>
                    <a:lnTo>
                      <a:pt x="38" y="38"/>
                    </a:lnTo>
                    <a:lnTo>
                      <a:pt x="38" y="47"/>
                    </a:lnTo>
                    <a:lnTo>
                      <a:pt x="36" y="53"/>
                    </a:lnTo>
                    <a:lnTo>
                      <a:pt x="38" y="57"/>
                    </a:lnTo>
                    <a:lnTo>
                      <a:pt x="36" y="63"/>
                    </a:lnTo>
                    <a:lnTo>
                      <a:pt x="39" y="65"/>
                    </a:lnTo>
                    <a:lnTo>
                      <a:pt x="39" y="71"/>
                    </a:lnTo>
                    <a:lnTo>
                      <a:pt x="38" y="73"/>
                    </a:lnTo>
                    <a:lnTo>
                      <a:pt x="44" y="79"/>
                    </a:lnTo>
                    <a:lnTo>
                      <a:pt x="42" y="80"/>
                    </a:lnTo>
                    <a:lnTo>
                      <a:pt x="36" y="86"/>
                    </a:lnTo>
                    <a:lnTo>
                      <a:pt x="30" y="100"/>
                    </a:lnTo>
                    <a:lnTo>
                      <a:pt x="35" y="103"/>
                    </a:lnTo>
                    <a:lnTo>
                      <a:pt x="36" y="106"/>
                    </a:lnTo>
                    <a:lnTo>
                      <a:pt x="33" y="114"/>
                    </a:lnTo>
                    <a:lnTo>
                      <a:pt x="35" y="118"/>
                    </a:lnTo>
                    <a:lnTo>
                      <a:pt x="38" y="120"/>
                    </a:lnTo>
                    <a:lnTo>
                      <a:pt x="41" y="126"/>
                    </a:lnTo>
                    <a:lnTo>
                      <a:pt x="38" y="129"/>
                    </a:lnTo>
                    <a:lnTo>
                      <a:pt x="44" y="138"/>
                    </a:lnTo>
                    <a:lnTo>
                      <a:pt x="41" y="142"/>
                    </a:lnTo>
                    <a:lnTo>
                      <a:pt x="32" y="144"/>
                    </a:lnTo>
                    <a:lnTo>
                      <a:pt x="29" y="138"/>
                    </a:lnTo>
                    <a:lnTo>
                      <a:pt x="23" y="136"/>
                    </a:lnTo>
                    <a:lnTo>
                      <a:pt x="17" y="141"/>
                    </a:lnTo>
                    <a:lnTo>
                      <a:pt x="17" y="150"/>
                    </a:lnTo>
                    <a:lnTo>
                      <a:pt x="12" y="152"/>
                    </a:lnTo>
                    <a:lnTo>
                      <a:pt x="9" y="147"/>
                    </a:lnTo>
                    <a:lnTo>
                      <a:pt x="4" y="149"/>
                    </a:lnTo>
                    <a:lnTo>
                      <a:pt x="1" y="144"/>
                    </a:lnTo>
                    <a:lnTo>
                      <a:pt x="0" y="146"/>
                    </a:lnTo>
                    <a:lnTo>
                      <a:pt x="4" y="152"/>
                    </a:lnTo>
                    <a:lnTo>
                      <a:pt x="6" y="164"/>
                    </a:lnTo>
                    <a:lnTo>
                      <a:pt x="14" y="173"/>
                    </a:lnTo>
                    <a:lnTo>
                      <a:pt x="14" y="180"/>
                    </a:lnTo>
                    <a:lnTo>
                      <a:pt x="8" y="185"/>
                    </a:lnTo>
                    <a:lnTo>
                      <a:pt x="11" y="200"/>
                    </a:lnTo>
                    <a:lnTo>
                      <a:pt x="9" y="203"/>
                    </a:lnTo>
                    <a:lnTo>
                      <a:pt x="11" y="206"/>
                    </a:lnTo>
                    <a:lnTo>
                      <a:pt x="12" y="202"/>
                    </a:lnTo>
                    <a:lnTo>
                      <a:pt x="24" y="193"/>
                    </a:lnTo>
                    <a:lnTo>
                      <a:pt x="35" y="190"/>
                    </a:lnTo>
                    <a:lnTo>
                      <a:pt x="39" y="187"/>
                    </a:lnTo>
                    <a:lnTo>
                      <a:pt x="44" y="185"/>
                    </a:lnTo>
                    <a:lnTo>
                      <a:pt x="44" y="180"/>
                    </a:lnTo>
                    <a:lnTo>
                      <a:pt x="47" y="176"/>
                    </a:lnTo>
                    <a:lnTo>
                      <a:pt x="45" y="173"/>
                    </a:lnTo>
                    <a:lnTo>
                      <a:pt x="48" y="174"/>
                    </a:lnTo>
                    <a:lnTo>
                      <a:pt x="53" y="184"/>
                    </a:lnTo>
                    <a:lnTo>
                      <a:pt x="58" y="187"/>
                    </a:lnTo>
                    <a:lnTo>
                      <a:pt x="56" y="196"/>
                    </a:lnTo>
                    <a:lnTo>
                      <a:pt x="79" y="197"/>
                    </a:lnTo>
                    <a:lnTo>
                      <a:pt x="83" y="190"/>
                    </a:lnTo>
                    <a:lnTo>
                      <a:pt x="82" y="184"/>
                    </a:lnTo>
                    <a:lnTo>
                      <a:pt x="86" y="184"/>
                    </a:lnTo>
                    <a:lnTo>
                      <a:pt x="86" y="177"/>
                    </a:lnTo>
                    <a:lnTo>
                      <a:pt x="96" y="176"/>
                    </a:lnTo>
                    <a:lnTo>
                      <a:pt x="100" y="170"/>
                    </a:lnTo>
                    <a:lnTo>
                      <a:pt x="105" y="170"/>
                    </a:lnTo>
                    <a:lnTo>
                      <a:pt x="106" y="167"/>
                    </a:lnTo>
                    <a:lnTo>
                      <a:pt x="117" y="170"/>
                    </a:lnTo>
                    <a:lnTo>
                      <a:pt x="118" y="176"/>
                    </a:lnTo>
                    <a:lnTo>
                      <a:pt x="123" y="177"/>
                    </a:lnTo>
                    <a:lnTo>
                      <a:pt x="133" y="188"/>
                    </a:lnTo>
                    <a:lnTo>
                      <a:pt x="138" y="180"/>
                    </a:lnTo>
                    <a:lnTo>
                      <a:pt x="141" y="180"/>
                    </a:lnTo>
                    <a:lnTo>
                      <a:pt x="143" y="176"/>
                    </a:lnTo>
                    <a:lnTo>
                      <a:pt x="144" y="167"/>
                    </a:lnTo>
                    <a:lnTo>
                      <a:pt x="147" y="162"/>
                    </a:lnTo>
                    <a:lnTo>
                      <a:pt x="156" y="158"/>
                    </a:lnTo>
                    <a:lnTo>
                      <a:pt x="156" y="155"/>
                    </a:lnTo>
                    <a:lnTo>
                      <a:pt x="159" y="149"/>
                    </a:lnTo>
                    <a:lnTo>
                      <a:pt x="164" y="146"/>
                    </a:lnTo>
                    <a:lnTo>
                      <a:pt x="167" y="138"/>
                    </a:lnTo>
                    <a:lnTo>
                      <a:pt x="173" y="129"/>
                    </a:lnTo>
                    <a:lnTo>
                      <a:pt x="168" y="123"/>
                    </a:lnTo>
                    <a:lnTo>
                      <a:pt x="162" y="123"/>
                    </a:lnTo>
                    <a:lnTo>
                      <a:pt x="168" y="103"/>
                    </a:lnTo>
                    <a:lnTo>
                      <a:pt x="176" y="101"/>
                    </a:lnTo>
                    <a:lnTo>
                      <a:pt x="177" y="97"/>
                    </a:lnTo>
                    <a:lnTo>
                      <a:pt x="176" y="82"/>
                    </a:lnTo>
                    <a:lnTo>
                      <a:pt x="171" y="79"/>
                    </a:lnTo>
                    <a:lnTo>
                      <a:pt x="162" y="79"/>
                    </a:lnTo>
                    <a:lnTo>
                      <a:pt x="156" y="76"/>
                    </a:lnTo>
                    <a:lnTo>
                      <a:pt x="155" y="71"/>
                    </a:lnTo>
                    <a:lnTo>
                      <a:pt x="149" y="68"/>
                    </a:lnTo>
                    <a:lnTo>
                      <a:pt x="138" y="68"/>
                    </a:lnTo>
                    <a:lnTo>
                      <a:pt x="133" y="71"/>
                    </a:lnTo>
                    <a:lnTo>
                      <a:pt x="105" y="56"/>
                    </a:lnTo>
                    <a:lnTo>
                      <a:pt x="99" y="60"/>
                    </a:lnTo>
                    <a:lnTo>
                      <a:pt x="102" y="48"/>
                    </a:lnTo>
                    <a:lnTo>
                      <a:pt x="108" y="38"/>
                    </a:lnTo>
                    <a:lnTo>
                      <a:pt x="111" y="30"/>
                    </a:lnTo>
                    <a:lnTo>
                      <a:pt x="109" y="27"/>
                    </a:lnTo>
                    <a:lnTo>
                      <a:pt x="112" y="18"/>
                    </a:lnTo>
                    <a:lnTo>
                      <a:pt x="126" y="18"/>
                    </a:lnTo>
                    <a:lnTo>
                      <a:pt x="137" y="9"/>
                    </a:lnTo>
                    <a:lnTo>
                      <a:pt x="137" y="3"/>
                    </a:lnTo>
                    <a:lnTo>
                      <a:pt x="132" y="4"/>
                    </a:lnTo>
                    <a:lnTo>
                      <a:pt x="124" y="1"/>
                    </a:lnTo>
                    <a:lnTo>
                      <a:pt x="118" y="3"/>
                    </a:lnTo>
                    <a:lnTo>
                      <a:pt x="114" y="0"/>
                    </a:lnTo>
                    <a:lnTo>
                      <a:pt x="114" y="1"/>
                    </a:lnTo>
                    <a:lnTo>
                      <a:pt x="106" y="1"/>
                    </a:lnTo>
                    <a:lnTo>
                      <a:pt x="99" y="4"/>
                    </a:lnTo>
                    <a:lnTo>
                      <a:pt x="93" y="4"/>
                    </a:lnTo>
                    <a:lnTo>
                      <a:pt x="89" y="0"/>
                    </a:lnTo>
                    <a:lnTo>
                      <a:pt x="85" y="1"/>
                    </a:lnTo>
                    <a:lnTo>
                      <a:pt x="85" y="4"/>
                    </a:lnTo>
                    <a:lnTo>
                      <a:pt x="77" y="9"/>
                    </a:lnTo>
                    <a:lnTo>
                      <a:pt x="76" y="10"/>
                    </a:lnTo>
                    <a:lnTo>
                      <a:pt x="58" y="16"/>
                    </a:lnTo>
                    <a:lnTo>
                      <a:pt x="52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4" name="Freeform 4562">
                <a:extLst>
                  <a:ext uri="{FF2B5EF4-FFF2-40B4-BE49-F238E27FC236}">
                    <a16:creationId xmlns:a16="http://schemas.microsoft.com/office/drawing/2014/main" id="{788F553C-3519-32AE-9069-6B410F3B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945"/>
                <a:ext cx="89" cy="104"/>
              </a:xfrm>
              <a:custGeom>
                <a:avLst/>
                <a:gdLst>
                  <a:gd name="T0" fmla="*/ 58 w 177"/>
                  <a:gd name="T1" fmla="*/ 16 h 206"/>
                  <a:gd name="T2" fmla="*/ 77 w 177"/>
                  <a:gd name="T3" fmla="*/ 9 h 206"/>
                  <a:gd name="T4" fmla="*/ 85 w 177"/>
                  <a:gd name="T5" fmla="*/ 1 h 206"/>
                  <a:gd name="T6" fmla="*/ 93 w 177"/>
                  <a:gd name="T7" fmla="*/ 4 h 206"/>
                  <a:gd name="T8" fmla="*/ 106 w 177"/>
                  <a:gd name="T9" fmla="*/ 1 h 206"/>
                  <a:gd name="T10" fmla="*/ 114 w 177"/>
                  <a:gd name="T11" fmla="*/ 0 h 206"/>
                  <a:gd name="T12" fmla="*/ 124 w 177"/>
                  <a:gd name="T13" fmla="*/ 1 h 206"/>
                  <a:gd name="T14" fmla="*/ 137 w 177"/>
                  <a:gd name="T15" fmla="*/ 3 h 206"/>
                  <a:gd name="T16" fmla="*/ 126 w 177"/>
                  <a:gd name="T17" fmla="*/ 18 h 206"/>
                  <a:gd name="T18" fmla="*/ 109 w 177"/>
                  <a:gd name="T19" fmla="*/ 27 h 206"/>
                  <a:gd name="T20" fmla="*/ 108 w 177"/>
                  <a:gd name="T21" fmla="*/ 38 h 206"/>
                  <a:gd name="T22" fmla="*/ 99 w 177"/>
                  <a:gd name="T23" fmla="*/ 60 h 206"/>
                  <a:gd name="T24" fmla="*/ 133 w 177"/>
                  <a:gd name="T25" fmla="*/ 71 h 206"/>
                  <a:gd name="T26" fmla="*/ 149 w 177"/>
                  <a:gd name="T27" fmla="*/ 68 h 206"/>
                  <a:gd name="T28" fmla="*/ 156 w 177"/>
                  <a:gd name="T29" fmla="*/ 76 h 206"/>
                  <a:gd name="T30" fmla="*/ 171 w 177"/>
                  <a:gd name="T31" fmla="*/ 79 h 206"/>
                  <a:gd name="T32" fmla="*/ 177 w 177"/>
                  <a:gd name="T33" fmla="*/ 97 h 206"/>
                  <a:gd name="T34" fmla="*/ 168 w 177"/>
                  <a:gd name="T35" fmla="*/ 103 h 206"/>
                  <a:gd name="T36" fmla="*/ 168 w 177"/>
                  <a:gd name="T37" fmla="*/ 123 h 206"/>
                  <a:gd name="T38" fmla="*/ 167 w 177"/>
                  <a:gd name="T39" fmla="*/ 138 h 206"/>
                  <a:gd name="T40" fmla="*/ 159 w 177"/>
                  <a:gd name="T41" fmla="*/ 149 h 206"/>
                  <a:gd name="T42" fmla="*/ 156 w 177"/>
                  <a:gd name="T43" fmla="*/ 158 h 206"/>
                  <a:gd name="T44" fmla="*/ 144 w 177"/>
                  <a:gd name="T45" fmla="*/ 167 h 206"/>
                  <a:gd name="T46" fmla="*/ 141 w 177"/>
                  <a:gd name="T47" fmla="*/ 180 h 206"/>
                  <a:gd name="T48" fmla="*/ 133 w 177"/>
                  <a:gd name="T49" fmla="*/ 188 h 206"/>
                  <a:gd name="T50" fmla="*/ 118 w 177"/>
                  <a:gd name="T51" fmla="*/ 176 h 206"/>
                  <a:gd name="T52" fmla="*/ 106 w 177"/>
                  <a:gd name="T53" fmla="*/ 167 h 206"/>
                  <a:gd name="T54" fmla="*/ 100 w 177"/>
                  <a:gd name="T55" fmla="*/ 170 h 206"/>
                  <a:gd name="T56" fmla="*/ 86 w 177"/>
                  <a:gd name="T57" fmla="*/ 177 h 206"/>
                  <a:gd name="T58" fmla="*/ 82 w 177"/>
                  <a:gd name="T59" fmla="*/ 184 h 206"/>
                  <a:gd name="T60" fmla="*/ 79 w 177"/>
                  <a:gd name="T61" fmla="*/ 197 h 206"/>
                  <a:gd name="T62" fmla="*/ 58 w 177"/>
                  <a:gd name="T63" fmla="*/ 187 h 206"/>
                  <a:gd name="T64" fmla="*/ 48 w 177"/>
                  <a:gd name="T65" fmla="*/ 174 h 206"/>
                  <a:gd name="T66" fmla="*/ 47 w 177"/>
                  <a:gd name="T67" fmla="*/ 176 h 206"/>
                  <a:gd name="T68" fmla="*/ 44 w 177"/>
                  <a:gd name="T69" fmla="*/ 185 h 206"/>
                  <a:gd name="T70" fmla="*/ 35 w 177"/>
                  <a:gd name="T71" fmla="*/ 190 h 206"/>
                  <a:gd name="T72" fmla="*/ 12 w 177"/>
                  <a:gd name="T73" fmla="*/ 202 h 206"/>
                  <a:gd name="T74" fmla="*/ 9 w 177"/>
                  <a:gd name="T75" fmla="*/ 203 h 206"/>
                  <a:gd name="T76" fmla="*/ 8 w 177"/>
                  <a:gd name="T77" fmla="*/ 185 h 206"/>
                  <a:gd name="T78" fmla="*/ 14 w 177"/>
                  <a:gd name="T79" fmla="*/ 173 h 206"/>
                  <a:gd name="T80" fmla="*/ 4 w 177"/>
                  <a:gd name="T81" fmla="*/ 152 h 206"/>
                  <a:gd name="T82" fmla="*/ 1 w 177"/>
                  <a:gd name="T83" fmla="*/ 144 h 206"/>
                  <a:gd name="T84" fmla="*/ 9 w 177"/>
                  <a:gd name="T85" fmla="*/ 147 h 206"/>
                  <a:gd name="T86" fmla="*/ 17 w 177"/>
                  <a:gd name="T87" fmla="*/ 150 h 206"/>
                  <a:gd name="T88" fmla="*/ 23 w 177"/>
                  <a:gd name="T89" fmla="*/ 136 h 206"/>
                  <a:gd name="T90" fmla="*/ 32 w 177"/>
                  <a:gd name="T91" fmla="*/ 144 h 206"/>
                  <a:gd name="T92" fmla="*/ 44 w 177"/>
                  <a:gd name="T93" fmla="*/ 138 h 206"/>
                  <a:gd name="T94" fmla="*/ 41 w 177"/>
                  <a:gd name="T95" fmla="*/ 126 h 206"/>
                  <a:gd name="T96" fmla="*/ 35 w 177"/>
                  <a:gd name="T97" fmla="*/ 118 h 206"/>
                  <a:gd name="T98" fmla="*/ 36 w 177"/>
                  <a:gd name="T99" fmla="*/ 106 h 206"/>
                  <a:gd name="T100" fmla="*/ 30 w 177"/>
                  <a:gd name="T101" fmla="*/ 100 h 206"/>
                  <a:gd name="T102" fmla="*/ 42 w 177"/>
                  <a:gd name="T103" fmla="*/ 80 h 206"/>
                  <a:gd name="T104" fmla="*/ 38 w 177"/>
                  <a:gd name="T105" fmla="*/ 73 h 206"/>
                  <a:gd name="T106" fmla="*/ 39 w 177"/>
                  <a:gd name="T107" fmla="*/ 65 h 206"/>
                  <a:gd name="T108" fmla="*/ 38 w 177"/>
                  <a:gd name="T109" fmla="*/ 57 h 206"/>
                  <a:gd name="T110" fmla="*/ 38 w 177"/>
                  <a:gd name="T111" fmla="*/ 47 h 206"/>
                  <a:gd name="T112" fmla="*/ 52 w 177"/>
                  <a:gd name="T113" fmla="*/ 25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77" h="206">
                    <a:moveTo>
                      <a:pt x="52" y="25"/>
                    </a:moveTo>
                    <a:lnTo>
                      <a:pt x="58" y="16"/>
                    </a:lnTo>
                    <a:lnTo>
                      <a:pt x="76" y="10"/>
                    </a:lnTo>
                    <a:lnTo>
                      <a:pt x="77" y="9"/>
                    </a:lnTo>
                    <a:lnTo>
                      <a:pt x="85" y="4"/>
                    </a:lnTo>
                    <a:lnTo>
                      <a:pt x="85" y="1"/>
                    </a:lnTo>
                    <a:lnTo>
                      <a:pt x="89" y="0"/>
                    </a:lnTo>
                    <a:lnTo>
                      <a:pt x="93" y="4"/>
                    </a:lnTo>
                    <a:lnTo>
                      <a:pt x="99" y="4"/>
                    </a:lnTo>
                    <a:lnTo>
                      <a:pt x="106" y="1"/>
                    </a:lnTo>
                    <a:lnTo>
                      <a:pt x="114" y="1"/>
                    </a:lnTo>
                    <a:lnTo>
                      <a:pt x="114" y="0"/>
                    </a:lnTo>
                    <a:lnTo>
                      <a:pt x="118" y="3"/>
                    </a:lnTo>
                    <a:lnTo>
                      <a:pt x="124" y="1"/>
                    </a:lnTo>
                    <a:lnTo>
                      <a:pt x="132" y="4"/>
                    </a:lnTo>
                    <a:lnTo>
                      <a:pt x="137" y="3"/>
                    </a:lnTo>
                    <a:lnTo>
                      <a:pt x="137" y="9"/>
                    </a:lnTo>
                    <a:lnTo>
                      <a:pt x="126" y="18"/>
                    </a:lnTo>
                    <a:lnTo>
                      <a:pt x="112" y="18"/>
                    </a:lnTo>
                    <a:lnTo>
                      <a:pt x="109" y="27"/>
                    </a:lnTo>
                    <a:lnTo>
                      <a:pt x="111" y="30"/>
                    </a:lnTo>
                    <a:lnTo>
                      <a:pt x="108" y="38"/>
                    </a:lnTo>
                    <a:lnTo>
                      <a:pt x="102" y="48"/>
                    </a:lnTo>
                    <a:lnTo>
                      <a:pt x="99" y="60"/>
                    </a:lnTo>
                    <a:lnTo>
                      <a:pt x="105" y="56"/>
                    </a:lnTo>
                    <a:lnTo>
                      <a:pt x="133" y="71"/>
                    </a:lnTo>
                    <a:lnTo>
                      <a:pt x="138" y="68"/>
                    </a:lnTo>
                    <a:lnTo>
                      <a:pt x="149" y="68"/>
                    </a:lnTo>
                    <a:lnTo>
                      <a:pt x="155" y="71"/>
                    </a:lnTo>
                    <a:lnTo>
                      <a:pt x="156" y="76"/>
                    </a:lnTo>
                    <a:lnTo>
                      <a:pt x="162" y="79"/>
                    </a:lnTo>
                    <a:lnTo>
                      <a:pt x="171" y="79"/>
                    </a:lnTo>
                    <a:lnTo>
                      <a:pt x="176" y="82"/>
                    </a:lnTo>
                    <a:lnTo>
                      <a:pt x="177" y="97"/>
                    </a:lnTo>
                    <a:lnTo>
                      <a:pt x="176" y="101"/>
                    </a:lnTo>
                    <a:lnTo>
                      <a:pt x="168" y="103"/>
                    </a:lnTo>
                    <a:lnTo>
                      <a:pt x="162" y="123"/>
                    </a:lnTo>
                    <a:lnTo>
                      <a:pt x="168" y="123"/>
                    </a:lnTo>
                    <a:lnTo>
                      <a:pt x="173" y="129"/>
                    </a:lnTo>
                    <a:lnTo>
                      <a:pt x="167" y="138"/>
                    </a:lnTo>
                    <a:lnTo>
                      <a:pt x="164" y="146"/>
                    </a:lnTo>
                    <a:lnTo>
                      <a:pt x="159" y="149"/>
                    </a:lnTo>
                    <a:lnTo>
                      <a:pt x="156" y="155"/>
                    </a:lnTo>
                    <a:lnTo>
                      <a:pt x="156" y="158"/>
                    </a:lnTo>
                    <a:lnTo>
                      <a:pt x="147" y="162"/>
                    </a:lnTo>
                    <a:lnTo>
                      <a:pt x="144" y="167"/>
                    </a:lnTo>
                    <a:lnTo>
                      <a:pt x="143" y="176"/>
                    </a:lnTo>
                    <a:lnTo>
                      <a:pt x="141" y="180"/>
                    </a:lnTo>
                    <a:lnTo>
                      <a:pt x="138" y="180"/>
                    </a:lnTo>
                    <a:lnTo>
                      <a:pt x="133" y="188"/>
                    </a:lnTo>
                    <a:lnTo>
                      <a:pt x="123" y="177"/>
                    </a:lnTo>
                    <a:lnTo>
                      <a:pt x="118" y="176"/>
                    </a:lnTo>
                    <a:lnTo>
                      <a:pt x="117" y="170"/>
                    </a:lnTo>
                    <a:lnTo>
                      <a:pt x="106" y="167"/>
                    </a:lnTo>
                    <a:lnTo>
                      <a:pt x="105" y="170"/>
                    </a:lnTo>
                    <a:lnTo>
                      <a:pt x="100" y="170"/>
                    </a:lnTo>
                    <a:lnTo>
                      <a:pt x="96" y="176"/>
                    </a:lnTo>
                    <a:lnTo>
                      <a:pt x="86" y="177"/>
                    </a:lnTo>
                    <a:lnTo>
                      <a:pt x="86" y="184"/>
                    </a:lnTo>
                    <a:lnTo>
                      <a:pt x="82" y="184"/>
                    </a:lnTo>
                    <a:lnTo>
                      <a:pt x="83" y="190"/>
                    </a:lnTo>
                    <a:lnTo>
                      <a:pt x="79" y="197"/>
                    </a:lnTo>
                    <a:lnTo>
                      <a:pt x="56" y="196"/>
                    </a:lnTo>
                    <a:lnTo>
                      <a:pt x="58" y="187"/>
                    </a:lnTo>
                    <a:lnTo>
                      <a:pt x="53" y="184"/>
                    </a:lnTo>
                    <a:lnTo>
                      <a:pt x="48" y="174"/>
                    </a:lnTo>
                    <a:lnTo>
                      <a:pt x="45" y="173"/>
                    </a:lnTo>
                    <a:lnTo>
                      <a:pt x="47" y="176"/>
                    </a:lnTo>
                    <a:lnTo>
                      <a:pt x="44" y="180"/>
                    </a:lnTo>
                    <a:lnTo>
                      <a:pt x="44" y="185"/>
                    </a:lnTo>
                    <a:lnTo>
                      <a:pt x="39" y="187"/>
                    </a:lnTo>
                    <a:lnTo>
                      <a:pt x="35" y="190"/>
                    </a:lnTo>
                    <a:lnTo>
                      <a:pt x="24" y="193"/>
                    </a:lnTo>
                    <a:lnTo>
                      <a:pt x="12" y="202"/>
                    </a:lnTo>
                    <a:lnTo>
                      <a:pt x="11" y="206"/>
                    </a:lnTo>
                    <a:lnTo>
                      <a:pt x="9" y="203"/>
                    </a:lnTo>
                    <a:lnTo>
                      <a:pt x="11" y="200"/>
                    </a:lnTo>
                    <a:lnTo>
                      <a:pt x="8" y="185"/>
                    </a:lnTo>
                    <a:lnTo>
                      <a:pt x="14" y="180"/>
                    </a:lnTo>
                    <a:lnTo>
                      <a:pt x="14" y="173"/>
                    </a:lnTo>
                    <a:lnTo>
                      <a:pt x="6" y="164"/>
                    </a:lnTo>
                    <a:lnTo>
                      <a:pt x="4" y="152"/>
                    </a:lnTo>
                    <a:lnTo>
                      <a:pt x="0" y="146"/>
                    </a:lnTo>
                    <a:lnTo>
                      <a:pt x="1" y="144"/>
                    </a:lnTo>
                    <a:lnTo>
                      <a:pt x="4" y="149"/>
                    </a:lnTo>
                    <a:lnTo>
                      <a:pt x="9" y="147"/>
                    </a:lnTo>
                    <a:lnTo>
                      <a:pt x="12" y="152"/>
                    </a:lnTo>
                    <a:lnTo>
                      <a:pt x="17" y="150"/>
                    </a:lnTo>
                    <a:lnTo>
                      <a:pt x="17" y="141"/>
                    </a:lnTo>
                    <a:lnTo>
                      <a:pt x="23" y="136"/>
                    </a:lnTo>
                    <a:lnTo>
                      <a:pt x="29" y="138"/>
                    </a:lnTo>
                    <a:lnTo>
                      <a:pt x="32" y="144"/>
                    </a:lnTo>
                    <a:lnTo>
                      <a:pt x="41" y="142"/>
                    </a:lnTo>
                    <a:lnTo>
                      <a:pt x="44" y="138"/>
                    </a:lnTo>
                    <a:lnTo>
                      <a:pt x="38" y="129"/>
                    </a:lnTo>
                    <a:lnTo>
                      <a:pt x="41" y="126"/>
                    </a:lnTo>
                    <a:lnTo>
                      <a:pt x="38" y="120"/>
                    </a:lnTo>
                    <a:lnTo>
                      <a:pt x="35" y="118"/>
                    </a:lnTo>
                    <a:lnTo>
                      <a:pt x="33" y="114"/>
                    </a:lnTo>
                    <a:lnTo>
                      <a:pt x="36" y="106"/>
                    </a:lnTo>
                    <a:lnTo>
                      <a:pt x="35" y="103"/>
                    </a:lnTo>
                    <a:lnTo>
                      <a:pt x="30" y="100"/>
                    </a:lnTo>
                    <a:lnTo>
                      <a:pt x="36" y="86"/>
                    </a:lnTo>
                    <a:lnTo>
                      <a:pt x="42" y="80"/>
                    </a:lnTo>
                    <a:lnTo>
                      <a:pt x="44" y="79"/>
                    </a:lnTo>
                    <a:lnTo>
                      <a:pt x="38" y="73"/>
                    </a:lnTo>
                    <a:lnTo>
                      <a:pt x="39" y="71"/>
                    </a:lnTo>
                    <a:lnTo>
                      <a:pt x="39" y="65"/>
                    </a:lnTo>
                    <a:lnTo>
                      <a:pt x="36" y="63"/>
                    </a:lnTo>
                    <a:lnTo>
                      <a:pt x="38" y="57"/>
                    </a:lnTo>
                    <a:lnTo>
                      <a:pt x="36" y="53"/>
                    </a:lnTo>
                    <a:lnTo>
                      <a:pt x="38" y="47"/>
                    </a:lnTo>
                    <a:lnTo>
                      <a:pt x="38" y="38"/>
                    </a:lnTo>
                    <a:lnTo>
                      <a:pt x="52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5" name="Freeform 4563">
                <a:extLst>
                  <a:ext uri="{FF2B5EF4-FFF2-40B4-BE49-F238E27FC236}">
                    <a16:creationId xmlns:a16="http://schemas.microsoft.com/office/drawing/2014/main" id="{9D7EE230-EF52-042F-710F-8D1FBDD5E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945"/>
                <a:ext cx="89" cy="104"/>
              </a:xfrm>
              <a:custGeom>
                <a:avLst/>
                <a:gdLst>
                  <a:gd name="T0" fmla="*/ 58 w 177"/>
                  <a:gd name="T1" fmla="*/ 16 h 206"/>
                  <a:gd name="T2" fmla="*/ 77 w 177"/>
                  <a:gd name="T3" fmla="*/ 9 h 206"/>
                  <a:gd name="T4" fmla="*/ 85 w 177"/>
                  <a:gd name="T5" fmla="*/ 1 h 206"/>
                  <a:gd name="T6" fmla="*/ 93 w 177"/>
                  <a:gd name="T7" fmla="*/ 4 h 206"/>
                  <a:gd name="T8" fmla="*/ 106 w 177"/>
                  <a:gd name="T9" fmla="*/ 1 h 206"/>
                  <a:gd name="T10" fmla="*/ 114 w 177"/>
                  <a:gd name="T11" fmla="*/ 0 h 206"/>
                  <a:gd name="T12" fmla="*/ 124 w 177"/>
                  <a:gd name="T13" fmla="*/ 1 h 206"/>
                  <a:gd name="T14" fmla="*/ 137 w 177"/>
                  <a:gd name="T15" fmla="*/ 3 h 206"/>
                  <a:gd name="T16" fmla="*/ 126 w 177"/>
                  <a:gd name="T17" fmla="*/ 18 h 206"/>
                  <a:gd name="T18" fmla="*/ 109 w 177"/>
                  <a:gd name="T19" fmla="*/ 27 h 206"/>
                  <a:gd name="T20" fmla="*/ 108 w 177"/>
                  <a:gd name="T21" fmla="*/ 38 h 206"/>
                  <a:gd name="T22" fmla="*/ 99 w 177"/>
                  <a:gd name="T23" fmla="*/ 60 h 206"/>
                  <a:gd name="T24" fmla="*/ 133 w 177"/>
                  <a:gd name="T25" fmla="*/ 71 h 206"/>
                  <a:gd name="T26" fmla="*/ 149 w 177"/>
                  <a:gd name="T27" fmla="*/ 68 h 206"/>
                  <a:gd name="T28" fmla="*/ 156 w 177"/>
                  <a:gd name="T29" fmla="*/ 76 h 206"/>
                  <a:gd name="T30" fmla="*/ 171 w 177"/>
                  <a:gd name="T31" fmla="*/ 79 h 206"/>
                  <a:gd name="T32" fmla="*/ 177 w 177"/>
                  <a:gd name="T33" fmla="*/ 97 h 206"/>
                  <a:gd name="T34" fmla="*/ 168 w 177"/>
                  <a:gd name="T35" fmla="*/ 103 h 206"/>
                  <a:gd name="T36" fmla="*/ 168 w 177"/>
                  <a:gd name="T37" fmla="*/ 123 h 206"/>
                  <a:gd name="T38" fmla="*/ 167 w 177"/>
                  <a:gd name="T39" fmla="*/ 138 h 206"/>
                  <a:gd name="T40" fmla="*/ 159 w 177"/>
                  <a:gd name="T41" fmla="*/ 149 h 206"/>
                  <a:gd name="T42" fmla="*/ 156 w 177"/>
                  <a:gd name="T43" fmla="*/ 158 h 206"/>
                  <a:gd name="T44" fmla="*/ 144 w 177"/>
                  <a:gd name="T45" fmla="*/ 167 h 206"/>
                  <a:gd name="T46" fmla="*/ 141 w 177"/>
                  <a:gd name="T47" fmla="*/ 180 h 206"/>
                  <a:gd name="T48" fmla="*/ 133 w 177"/>
                  <a:gd name="T49" fmla="*/ 188 h 206"/>
                  <a:gd name="T50" fmla="*/ 118 w 177"/>
                  <a:gd name="T51" fmla="*/ 176 h 206"/>
                  <a:gd name="T52" fmla="*/ 106 w 177"/>
                  <a:gd name="T53" fmla="*/ 167 h 206"/>
                  <a:gd name="T54" fmla="*/ 100 w 177"/>
                  <a:gd name="T55" fmla="*/ 170 h 206"/>
                  <a:gd name="T56" fmla="*/ 86 w 177"/>
                  <a:gd name="T57" fmla="*/ 177 h 206"/>
                  <a:gd name="T58" fmla="*/ 82 w 177"/>
                  <a:gd name="T59" fmla="*/ 184 h 206"/>
                  <a:gd name="T60" fmla="*/ 79 w 177"/>
                  <a:gd name="T61" fmla="*/ 197 h 206"/>
                  <a:gd name="T62" fmla="*/ 58 w 177"/>
                  <a:gd name="T63" fmla="*/ 187 h 206"/>
                  <a:gd name="T64" fmla="*/ 48 w 177"/>
                  <a:gd name="T65" fmla="*/ 174 h 206"/>
                  <a:gd name="T66" fmla="*/ 47 w 177"/>
                  <a:gd name="T67" fmla="*/ 176 h 206"/>
                  <a:gd name="T68" fmla="*/ 44 w 177"/>
                  <a:gd name="T69" fmla="*/ 185 h 206"/>
                  <a:gd name="T70" fmla="*/ 35 w 177"/>
                  <a:gd name="T71" fmla="*/ 190 h 206"/>
                  <a:gd name="T72" fmla="*/ 12 w 177"/>
                  <a:gd name="T73" fmla="*/ 202 h 206"/>
                  <a:gd name="T74" fmla="*/ 9 w 177"/>
                  <a:gd name="T75" fmla="*/ 203 h 206"/>
                  <a:gd name="T76" fmla="*/ 8 w 177"/>
                  <a:gd name="T77" fmla="*/ 185 h 206"/>
                  <a:gd name="T78" fmla="*/ 14 w 177"/>
                  <a:gd name="T79" fmla="*/ 173 h 206"/>
                  <a:gd name="T80" fmla="*/ 4 w 177"/>
                  <a:gd name="T81" fmla="*/ 152 h 206"/>
                  <a:gd name="T82" fmla="*/ 1 w 177"/>
                  <a:gd name="T83" fmla="*/ 144 h 206"/>
                  <a:gd name="T84" fmla="*/ 9 w 177"/>
                  <a:gd name="T85" fmla="*/ 147 h 206"/>
                  <a:gd name="T86" fmla="*/ 17 w 177"/>
                  <a:gd name="T87" fmla="*/ 150 h 206"/>
                  <a:gd name="T88" fmla="*/ 23 w 177"/>
                  <a:gd name="T89" fmla="*/ 136 h 206"/>
                  <a:gd name="T90" fmla="*/ 32 w 177"/>
                  <a:gd name="T91" fmla="*/ 144 h 206"/>
                  <a:gd name="T92" fmla="*/ 44 w 177"/>
                  <a:gd name="T93" fmla="*/ 138 h 206"/>
                  <a:gd name="T94" fmla="*/ 41 w 177"/>
                  <a:gd name="T95" fmla="*/ 126 h 206"/>
                  <a:gd name="T96" fmla="*/ 35 w 177"/>
                  <a:gd name="T97" fmla="*/ 118 h 206"/>
                  <a:gd name="T98" fmla="*/ 36 w 177"/>
                  <a:gd name="T99" fmla="*/ 106 h 206"/>
                  <a:gd name="T100" fmla="*/ 30 w 177"/>
                  <a:gd name="T101" fmla="*/ 100 h 206"/>
                  <a:gd name="T102" fmla="*/ 42 w 177"/>
                  <a:gd name="T103" fmla="*/ 80 h 206"/>
                  <a:gd name="T104" fmla="*/ 38 w 177"/>
                  <a:gd name="T105" fmla="*/ 73 h 206"/>
                  <a:gd name="T106" fmla="*/ 39 w 177"/>
                  <a:gd name="T107" fmla="*/ 65 h 206"/>
                  <a:gd name="T108" fmla="*/ 38 w 177"/>
                  <a:gd name="T109" fmla="*/ 57 h 206"/>
                  <a:gd name="T110" fmla="*/ 38 w 177"/>
                  <a:gd name="T111" fmla="*/ 47 h 206"/>
                  <a:gd name="T112" fmla="*/ 52 w 177"/>
                  <a:gd name="T113" fmla="*/ 25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77" h="206">
                    <a:moveTo>
                      <a:pt x="52" y="25"/>
                    </a:moveTo>
                    <a:lnTo>
                      <a:pt x="58" y="16"/>
                    </a:lnTo>
                    <a:lnTo>
                      <a:pt x="76" y="10"/>
                    </a:lnTo>
                    <a:lnTo>
                      <a:pt x="77" y="9"/>
                    </a:lnTo>
                    <a:lnTo>
                      <a:pt x="85" y="4"/>
                    </a:lnTo>
                    <a:lnTo>
                      <a:pt x="85" y="1"/>
                    </a:lnTo>
                    <a:lnTo>
                      <a:pt x="89" y="0"/>
                    </a:lnTo>
                    <a:lnTo>
                      <a:pt x="93" y="4"/>
                    </a:lnTo>
                    <a:lnTo>
                      <a:pt x="99" y="4"/>
                    </a:lnTo>
                    <a:lnTo>
                      <a:pt x="106" y="1"/>
                    </a:lnTo>
                    <a:lnTo>
                      <a:pt x="114" y="1"/>
                    </a:lnTo>
                    <a:lnTo>
                      <a:pt x="114" y="0"/>
                    </a:lnTo>
                    <a:lnTo>
                      <a:pt x="118" y="3"/>
                    </a:lnTo>
                    <a:lnTo>
                      <a:pt x="124" y="1"/>
                    </a:lnTo>
                    <a:lnTo>
                      <a:pt x="132" y="4"/>
                    </a:lnTo>
                    <a:lnTo>
                      <a:pt x="137" y="3"/>
                    </a:lnTo>
                    <a:lnTo>
                      <a:pt x="137" y="9"/>
                    </a:lnTo>
                    <a:lnTo>
                      <a:pt x="126" y="18"/>
                    </a:lnTo>
                    <a:lnTo>
                      <a:pt x="112" y="18"/>
                    </a:lnTo>
                    <a:lnTo>
                      <a:pt x="109" y="27"/>
                    </a:lnTo>
                    <a:lnTo>
                      <a:pt x="111" y="30"/>
                    </a:lnTo>
                    <a:lnTo>
                      <a:pt x="108" y="38"/>
                    </a:lnTo>
                    <a:lnTo>
                      <a:pt x="102" y="48"/>
                    </a:lnTo>
                    <a:lnTo>
                      <a:pt x="99" y="60"/>
                    </a:lnTo>
                    <a:lnTo>
                      <a:pt x="105" y="56"/>
                    </a:lnTo>
                    <a:lnTo>
                      <a:pt x="133" y="71"/>
                    </a:lnTo>
                    <a:lnTo>
                      <a:pt x="138" y="68"/>
                    </a:lnTo>
                    <a:lnTo>
                      <a:pt x="149" y="68"/>
                    </a:lnTo>
                    <a:lnTo>
                      <a:pt x="155" y="71"/>
                    </a:lnTo>
                    <a:lnTo>
                      <a:pt x="156" y="76"/>
                    </a:lnTo>
                    <a:lnTo>
                      <a:pt x="162" y="79"/>
                    </a:lnTo>
                    <a:lnTo>
                      <a:pt x="171" y="79"/>
                    </a:lnTo>
                    <a:lnTo>
                      <a:pt x="176" y="82"/>
                    </a:lnTo>
                    <a:lnTo>
                      <a:pt x="177" y="97"/>
                    </a:lnTo>
                    <a:lnTo>
                      <a:pt x="176" y="101"/>
                    </a:lnTo>
                    <a:lnTo>
                      <a:pt x="168" y="103"/>
                    </a:lnTo>
                    <a:lnTo>
                      <a:pt x="162" y="123"/>
                    </a:lnTo>
                    <a:lnTo>
                      <a:pt x="168" y="123"/>
                    </a:lnTo>
                    <a:lnTo>
                      <a:pt x="173" y="129"/>
                    </a:lnTo>
                    <a:lnTo>
                      <a:pt x="167" y="138"/>
                    </a:lnTo>
                    <a:lnTo>
                      <a:pt x="164" y="146"/>
                    </a:lnTo>
                    <a:lnTo>
                      <a:pt x="159" y="149"/>
                    </a:lnTo>
                    <a:lnTo>
                      <a:pt x="156" y="155"/>
                    </a:lnTo>
                    <a:lnTo>
                      <a:pt x="156" y="158"/>
                    </a:lnTo>
                    <a:lnTo>
                      <a:pt x="147" y="162"/>
                    </a:lnTo>
                    <a:lnTo>
                      <a:pt x="144" y="167"/>
                    </a:lnTo>
                    <a:lnTo>
                      <a:pt x="143" y="176"/>
                    </a:lnTo>
                    <a:lnTo>
                      <a:pt x="141" y="180"/>
                    </a:lnTo>
                    <a:lnTo>
                      <a:pt x="138" y="180"/>
                    </a:lnTo>
                    <a:lnTo>
                      <a:pt x="133" y="188"/>
                    </a:lnTo>
                    <a:lnTo>
                      <a:pt x="123" y="177"/>
                    </a:lnTo>
                    <a:lnTo>
                      <a:pt x="118" y="176"/>
                    </a:lnTo>
                    <a:lnTo>
                      <a:pt x="117" y="170"/>
                    </a:lnTo>
                    <a:lnTo>
                      <a:pt x="106" y="167"/>
                    </a:lnTo>
                    <a:lnTo>
                      <a:pt x="105" y="170"/>
                    </a:lnTo>
                    <a:lnTo>
                      <a:pt x="100" y="170"/>
                    </a:lnTo>
                    <a:lnTo>
                      <a:pt x="96" y="176"/>
                    </a:lnTo>
                    <a:lnTo>
                      <a:pt x="86" y="177"/>
                    </a:lnTo>
                    <a:lnTo>
                      <a:pt x="86" y="184"/>
                    </a:lnTo>
                    <a:lnTo>
                      <a:pt x="82" y="184"/>
                    </a:lnTo>
                    <a:lnTo>
                      <a:pt x="83" y="190"/>
                    </a:lnTo>
                    <a:lnTo>
                      <a:pt x="79" y="197"/>
                    </a:lnTo>
                    <a:lnTo>
                      <a:pt x="56" y="196"/>
                    </a:lnTo>
                    <a:lnTo>
                      <a:pt x="58" y="187"/>
                    </a:lnTo>
                    <a:lnTo>
                      <a:pt x="53" y="184"/>
                    </a:lnTo>
                    <a:lnTo>
                      <a:pt x="48" y="174"/>
                    </a:lnTo>
                    <a:lnTo>
                      <a:pt x="45" y="173"/>
                    </a:lnTo>
                    <a:lnTo>
                      <a:pt x="47" y="176"/>
                    </a:lnTo>
                    <a:lnTo>
                      <a:pt x="44" y="180"/>
                    </a:lnTo>
                    <a:lnTo>
                      <a:pt x="44" y="185"/>
                    </a:lnTo>
                    <a:lnTo>
                      <a:pt x="39" y="187"/>
                    </a:lnTo>
                    <a:lnTo>
                      <a:pt x="35" y="190"/>
                    </a:lnTo>
                    <a:lnTo>
                      <a:pt x="24" y="193"/>
                    </a:lnTo>
                    <a:lnTo>
                      <a:pt x="12" y="202"/>
                    </a:lnTo>
                    <a:lnTo>
                      <a:pt x="11" y="206"/>
                    </a:lnTo>
                    <a:lnTo>
                      <a:pt x="9" y="203"/>
                    </a:lnTo>
                    <a:lnTo>
                      <a:pt x="11" y="200"/>
                    </a:lnTo>
                    <a:lnTo>
                      <a:pt x="8" y="185"/>
                    </a:lnTo>
                    <a:lnTo>
                      <a:pt x="14" y="180"/>
                    </a:lnTo>
                    <a:lnTo>
                      <a:pt x="14" y="173"/>
                    </a:lnTo>
                    <a:lnTo>
                      <a:pt x="6" y="164"/>
                    </a:lnTo>
                    <a:lnTo>
                      <a:pt x="4" y="152"/>
                    </a:lnTo>
                    <a:lnTo>
                      <a:pt x="0" y="146"/>
                    </a:lnTo>
                    <a:lnTo>
                      <a:pt x="1" y="144"/>
                    </a:lnTo>
                    <a:lnTo>
                      <a:pt x="4" y="149"/>
                    </a:lnTo>
                    <a:lnTo>
                      <a:pt x="9" y="147"/>
                    </a:lnTo>
                    <a:lnTo>
                      <a:pt x="12" y="152"/>
                    </a:lnTo>
                    <a:lnTo>
                      <a:pt x="17" y="150"/>
                    </a:lnTo>
                    <a:lnTo>
                      <a:pt x="17" y="141"/>
                    </a:lnTo>
                    <a:lnTo>
                      <a:pt x="23" y="136"/>
                    </a:lnTo>
                    <a:lnTo>
                      <a:pt x="29" y="138"/>
                    </a:lnTo>
                    <a:lnTo>
                      <a:pt x="32" y="144"/>
                    </a:lnTo>
                    <a:lnTo>
                      <a:pt x="41" y="142"/>
                    </a:lnTo>
                    <a:lnTo>
                      <a:pt x="44" y="138"/>
                    </a:lnTo>
                    <a:lnTo>
                      <a:pt x="38" y="129"/>
                    </a:lnTo>
                    <a:lnTo>
                      <a:pt x="41" y="126"/>
                    </a:lnTo>
                    <a:lnTo>
                      <a:pt x="38" y="120"/>
                    </a:lnTo>
                    <a:lnTo>
                      <a:pt x="35" y="118"/>
                    </a:lnTo>
                    <a:lnTo>
                      <a:pt x="33" y="114"/>
                    </a:lnTo>
                    <a:lnTo>
                      <a:pt x="36" y="106"/>
                    </a:lnTo>
                    <a:lnTo>
                      <a:pt x="35" y="103"/>
                    </a:lnTo>
                    <a:lnTo>
                      <a:pt x="30" y="100"/>
                    </a:lnTo>
                    <a:lnTo>
                      <a:pt x="36" y="86"/>
                    </a:lnTo>
                    <a:lnTo>
                      <a:pt x="42" y="80"/>
                    </a:lnTo>
                    <a:lnTo>
                      <a:pt x="44" y="79"/>
                    </a:lnTo>
                    <a:lnTo>
                      <a:pt x="38" y="73"/>
                    </a:lnTo>
                    <a:lnTo>
                      <a:pt x="39" y="71"/>
                    </a:lnTo>
                    <a:lnTo>
                      <a:pt x="39" y="65"/>
                    </a:lnTo>
                    <a:lnTo>
                      <a:pt x="36" y="63"/>
                    </a:lnTo>
                    <a:lnTo>
                      <a:pt x="38" y="57"/>
                    </a:lnTo>
                    <a:lnTo>
                      <a:pt x="36" y="53"/>
                    </a:lnTo>
                    <a:lnTo>
                      <a:pt x="38" y="47"/>
                    </a:lnTo>
                    <a:lnTo>
                      <a:pt x="38" y="38"/>
                    </a:lnTo>
                    <a:lnTo>
                      <a:pt x="52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6" name="Freeform 4564">
                <a:extLst>
                  <a:ext uri="{FF2B5EF4-FFF2-40B4-BE49-F238E27FC236}">
                    <a16:creationId xmlns:a16="http://schemas.microsoft.com/office/drawing/2014/main" id="{37921D46-8B14-8BE6-3760-89280F203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856"/>
                <a:ext cx="37" cy="79"/>
              </a:xfrm>
              <a:custGeom>
                <a:avLst/>
                <a:gdLst>
                  <a:gd name="T0" fmla="*/ 23 w 73"/>
                  <a:gd name="T1" fmla="*/ 6 h 156"/>
                  <a:gd name="T2" fmla="*/ 15 w 73"/>
                  <a:gd name="T3" fmla="*/ 3 h 156"/>
                  <a:gd name="T4" fmla="*/ 6 w 73"/>
                  <a:gd name="T5" fmla="*/ 0 h 156"/>
                  <a:gd name="T6" fmla="*/ 3 w 73"/>
                  <a:gd name="T7" fmla="*/ 12 h 156"/>
                  <a:gd name="T8" fmla="*/ 12 w 73"/>
                  <a:gd name="T9" fmla="*/ 20 h 156"/>
                  <a:gd name="T10" fmla="*/ 25 w 73"/>
                  <a:gd name="T11" fmla="*/ 29 h 156"/>
                  <a:gd name="T12" fmla="*/ 28 w 73"/>
                  <a:gd name="T13" fmla="*/ 41 h 156"/>
                  <a:gd name="T14" fmla="*/ 26 w 73"/>
                  <a:gd name="T15" fmla="*/ 55 h 156"/>
                  <a:gd name="T16" fmla="*/ 9 w 73"/>
                  <a:gd name="T17" fmla="*/ 70 h 156"/>
                  <a:gd name="T18" fmla="*/ 2 w 73"/>
                  <a:gd name="T19" fmla="*/ 77 h 156"/>
                  <a:gd name="T20" fmla="*/ 6 w 73"/>
                  <a:gd name="T21" fmla="*/ 88 h 156"/>
                  <a:gd name="T22" fmla="*/ 20 w 73"/>
                  <a:gd name="T23" fmla="*/ 82 h 156"/>
                  <a:gd name="T24" fmla="*/ 26 w 73"/>
                  <a:gd name="T25" fmla="*/ 83 h 156"/>
                  <a:gd name="T26" fmla="*/ 28 w 73"/>
                  <a:gd name="T27" fmla="*/ 105 h 156"/>
                  <a:gd name="T28" fmla="*/ 25 w 73"/>
                  <a:gd name="T29" fmla="*/ 112 h 156"/>
                  <a:gd name="T30" fmla="*/ 23 w 73"/>
                  <a:gd name="T31" fmla="*/ 117 h 156"/>
                  <a:gd name="T32" fmla="*/ 21 w 73"/>
                  <a:gd name="T33" fmla="*/ 132 h 156"/>
                  <a:gd name="T34" fmla="*/ 32 w 73"/>
                  <a:gd name="T35" fmla="*/ 132 h 156"/>
                  <a:gd name="T36" fmla="*/ 44 w 73"/>
                  <a:gd name="T37" fmla="*/ 141 h 156"/>
                  <a:gd name="T38" fmla="*/ 53 w 73"/>
                  <a:gd name="T39" fmla="*/ 155 h 156"/>
                  <a:gd name="T40" fmla="*/ 59 w 73"/>
                  <a:gd name="T41" fmla="*/ 144 h 156"/>
                  <a:gd name="T42" fmla="*/ 70 w 73"/>
                  <a:gd name="T43" fmla="*/ 127 h 156"/>
                  <a:gd name="T44" fmla="*/ 69 w 73"/>
                  <a:gd name="T45" fmla="*/ 120 h 156"/>
                  <a:gd name="T46" fmla="*/ 62 w 73"/>
                  <a:gd name="T47" fmla="*/ 115 h 156"/>
                  <a:gd name="T48" fmla="*/ 58 w 73"/>
                  <a:gd name="T49" fmla="*/ 111 h 156"/>
                  <a:gd name="T50" fmla="*/ 52 w 73"/>
                  <a:gd name="T51" fmla="*/ 102 h 156"/>
                  <a:gd name="T52" fmla="*/ 40 w 73"/>
                  <a:gd name="T53" fmla="*/ 93 h 156"/>
                  <a:gd name="T54" fmla="*/ 58 w 73"/>
                  <a:gd name="T55" fmla="*/ 77 h 156"/>
                  <a:gd name="T56" fmla="*/ 58 w 73"/>
                  <a:gd name="T57" fmla="*/ 64 h 156"/>
                  <a:gd name="T58" fmla="*/ 65 w 73"/>
                  <a:gd name="T59" fmla="*/ 48 h 156"/>
                  <a:gd name="T60" fmla="*/ 62 w 73"/>
                  <a:gd name="T61" fmla="*/ 36 h 156"/>
                  <a:gd name="T62" fmla="*/ 58 w 73"/>
                  <a:gd name="T63" fmla="*/ 26 h 156"/>
                  <a:gd name="T64" fmla="*/ 52 w 73"/>
                  <a:gd name="T65" fmla="*/ 12 h 156"/>
                  <a:gd name="T66" fmla="*/ 31 w 73"/>
                  <a:gd name="T67" fmla="*/ 17 h 156"/>
                  <a:gd name="T68" fmla="*/ 32 w 73"/>
                  <a:gd name="T69" fmla="*/ 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3" h="156">
                    <a:moveTo>
                      <a:pt x="26" y="9"/>
                    </a:moveTo>
                    <a:lnTo>
                      <a:pt x="23" y="6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1" y="4"/>
                    </a:lnTo>
                    <a:lnTo>
                      <a:pt x="6" y="0"/>
                    </a:lnTo>
                    <a:lnTo>
                      <a:pt x="0" y="6"/>
                    </a:lnTo>
                    <a:lnTo>
                      <a:pt x="3" y="12"/>
                    </a:lnTo>
                    <a:lnTo>
                      <a:pt x="8" y="18"/>
                    </a:lnTo>
                    <a:lnTo>
                      <a:pt x="12" y="20"/>
                    </a:lnTo>
                    <a:lnTo>
                      <a:pt x="15" y="20"/>
                    </a:lnTo>
                    <a:lnTo>
                      <a:pt x="25" y="29"/>
                    </a:lnTo>
                    <a:lnTo>
                      <a:pt x="21" y="36"/>
                    </a:lnTo>
                    <a:lnTo>
                      <a:pt x="28" y="41"/>
                    </a:lnTo>
                    <a:lnTo>
                      <a:pt x="32" y="38"/>
                    </a:lnTo>
                    <a:lnTo>
                      <a:pt x="26" y="55"/>
                    </a:lnTo>
                    <a:lnTo>
                      <a:pt x="28" y="64"/>
                    </a:lnTo>
                    <a:lnTo>
                      <a:pt x="9" y="70"/>
                    </a:lnTo>
                    <a:lnTo>
                      <a:pt x="6" y="76"/>
                    </a:lnTo>
                    <a:lnTo>
                      <a:pt x="2" y="77"/>
                    </a:lnTo>
                    <a:lnTo>
                      <a:pt x="2" y="86"/>
                    </a:lnTo>
                    <a:lnTo>
                      <a:pt x="6" y="88"/>
                    </a:lnTo>
                    <a:lnTo>
                      <a:pt x="15" y="86"/>
                    </a:lnTo>
                    <a:lnTo>
                      <a:pt x="20" y="82"/>
                    </a:lnTo>
                    <a:lnTo>
                      <a:pt x="23" y="80"/>
                    </a:lnTo>
                    <a:lnTo>
                      <a:pt x="26" y="83"/>
                    </a:lnTo>
                    <a:lnTo>
                      <a:pt x="32" y="102"/>
                    </a:lnTo>
                    <a:lnTo>
                      <a:pt x="28" y="105"/>
                    </a:lnTo>
                    <a:lnTo>
                      <a:pt x="29" y="108"/>
                    </a:lnTo>
                    <a:lnTo>
                      <a:pt x="25" y="112"/>
                    </a:lnTo>
                    <a:lnTo>
                      <a:pt x="20" y="111"/>
                    </a:lnTo>
                    <a:lnTo>
                      <a:pt x="23" y="117"/>
                    </a:lnTo>
                    <a:lnTo>
                      <a:pt x="18" y="129"/>
                    </a:lnTo>
                    <a:lnTo>
                      <a:pt x="21" y="132"/>
                    </a:lnTo>
                    <a:lnTo>
                      <a:pt x="28" y="129"/>
                    </a:lnTo>
                    <a:lnTo>
                      <a:pt x="32" y="132"/>
                    </a:lnTo>
                    <a:lnTo>
                      <a:pt x="43" y="138"/>
                    </a:lnTo>
                    <a:lnTo>
                      <a:pt x="44" y="141"/>
                    </a:lnTo>
                    <a:lnTo>
                      <a:pt x="52" y="146"/>
                    </a:lnTo>
                    <a:lnTo>
                      <a:pt x="53" y="155"/>
                    </a:lnTo>
                    <a:lnTo>
                      <a:pt x="56" y="156"/>
                    </a:lnTo>
                    <a:lnTo>
                      <a:pt x="59" y="144"/>
                    </a:lnTo>
                    <a:lnTo>
                      <a:pt x="58" y="137"/>
                    </a:lnTo>
                    <a:lnTo>
                      <a:pt x="70" y="127"/>
                    </a:lnTo>
                    <a:lnTo>
                      <a:pt x="73" y="126"/>
                    </a:lnTo>
                    <a:lnTo>
                      <a:pt x="69" y="120"/>
                    </a:lnTo>
                    <a:lnTo>
                      <a:pt x="62" y="118"/>
                    </a:lnTo>
                    <a:lnTo>
                      <a:pt x="62" y="115"/>
                    </a:lnTo>
                    <a:lnTo>
                      <a:pt x="65" y="108"/>
                    </a:lnTo>
                    <a:lnTo>
                      <a:pt x="58" y="111"/>
                    </a:lnTo>
                    <a:lnTo>
                      <a:pt x="55" y="108"/>
                    </a:lnTo>
                    <a:lnTo>
                      <a:pt x="52" y="102"/>
                    </a:lnTo>
                    <a:lnTo>
                      <a:pt x="43" y="99"/>
                    </a:lnTo>
                    <a:lnTo>
                      <a:pt x="40" y="93"/>
                    </a:lnTo>
                    <a:lnTo>
                      <a:pt x="58" y="82"/>
                    </a:lnTo>
                    <a:lnTo>
                      <a:pt x="58" y="77"/>
                    </a:lnTo>
                    <a:lnTo>
                      <a:pt x="64" y="77"/>
                    </a:lnTo>
                    <a:lnTo>
                      <a:pt x="58" y="64"/>
                    </a:lnTo>
                    <a:lnTo>
                      <a:pt x="64" y="53"/>
                    </a:lnTo>
                    <a:lnTo>
                      <a:pt x="65" y="48"/>
                    </a:lnTo>
                    <a:lnTo>
                      <a:pt x="70" y="48"/>
                    </a:lnTo>
                    <a:lnTo>
                      <a:pt x="62" y="36"/>
                    </a:lnTo>
                    <a:lnTo>
                      <a:pt x="64" y="32"/>
                    </a:lnTo>
                    <a:lnTo>
                      <a:pt x="58" y="26"/>
                    </a:lnTo>
                    <a:lnTo>
                      <a:pt x="56" y="18"/>
                    </a:lnTo>
                    <a:lnTo>
                      <a:pt x="52" y="12"/>
                    </a:lnTo>
                    <a:lnTo>
                      <a:pt x="43" y="17"/>
                    </a:lnTo>
                    <a:lnTo>
                      <a:pt x="31" y="17"/>
                    </a:lnTo>
                    <a:lnTo>
                      <a:pt x="32" y="13"/>
                    </a:lnTo>
                    <a:lnTo>
                      <a:pt x="32" y="6"/>
                    </a:ln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7" name="Freeform 4565">
                <a:extLst>
                  <a:ext uri="{FF2B5EF4-FFF2-40B4-BE49-F238E27FC236}">
                    <a16:creationId xmlns:a16="http://schemas.microsoft.com/office/drawing/2014/main" id="{3387BA60-AADB-2D45-4FCC-ABFDD8350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856"/>
                <a:ext cx="37" cy="79"/>
              </a:xfrm>
              <a:custGeom>
                <a:avLst/>
                <a:gdLst>
                  <a:gd name="T0" fmla="*/ 32 w 73"/>
                  <a:gd name="T1" fmla="*/ 6 h 156"/>
                  <a:gd name="T2" fmla="*/ 31 w 73"/>
                  <a:gd name="T3" fmla="*/ 17 h 156"/>
                  <a:gd name="T4" fmla="*/ 52 w 73"/>
                  <a:gd name="T5" fmla="*/ 12 h 156"/>
                  <a:gd name="T6" fmla="*/ 58 w 73"/>
                  <a:gd name="T7" fmla="*/ 26 h 156"/>
                  <a:gd name="T8" fmla="*/ 62 w 73"/>
                  <a:gd name="T9" fmla="*/ 36 h 156"/>
                  <a:gd name="T10" fmla="*/ 65 w 73"/>
                  <a:gd name="T11" fmla="*/ 48 h 156"/>
                  <a:gd name="T12" fmla="*/ 58 w 73"/>
                  <a:gd name="T13" fmla="*/ 64 h 156"/>
                  <a:gd name="T14" fmla="*/ 58 w 73"/>
                  <a:gd name="T15" fmla="*/ 77 h 156"/>
                  <a:gd name="T16" fmla="*/ 40 w 73"/>
                  <a:gd name="T17" fmla="*/ 93 h 156"/>
                  <a:gd name="T18" fmla="*/ 52 w 73"/>
                  <a:gd name="T19" fmla="*/ 102 h 156"/>
                  <a:gd name="T20" fmla="*/ 58 w 73"/>
                  <a:gd name="T21" fmla="*/ 111 h 156"/>
                  <a:gd name="T22" fmla="*/ 62 w 73"/>
                  <a:gd name="T23" fmla="*/ 115 h 156"/>
                  <a:gd name="T24" fmla="*/ 69 w 73"/>
                  <a:gd name="T25" fmla="*/ 120 h 156"/>
                  <a:gd name="T26" fmla="*/ 70 w 73"/>
                  <a:gd name="T27" fmla="*/ 127 h 156"/>
                  <a:gd name="T28" fmla="*/ 59 w 73"/>
                  <a:gd name="T29" fmla="*/ 144 h 156"/>
                  <a:gd name="T30" fmla="*/ 53 w 73"/>
                  <a:gd name="T31" fmla="*/ 155 h 156"/>
                  <a:gd name="T32" fmla="*/ 44 w 73"/>
                  <a:gd name="T33" fmla="*/ 141 h 156"/>
                  <a:gd name="T34" fmla="*/ 32 w 73"/>
                  <a:gd name="T35" fmla="*/ 132 h 156"/>
                  <a:gd name="T36" fmla="*/ 21 w 73"/>
                  <a:gd name="T37" fmla="*/ 132 h 156"/>
                  <a:gd name="T38" fmla="*/ 23 w 73"/>
                  <a:gd name="T39" fmla="*/ 117 h 156"/>
                  <a:gd name="T40" fmla="*/ 25 w 73"/>
                  <a:gd name="T41" fmla="*/ 112 h 156"/>
                  <a:gd name="T42" fmla="*/ 28 w 73"/>
                  <a:gd name="T43" fmla="*/ 105 h 156"/>
                  <a:gd name="T44" fmla="*/ 26 w 73"/>
                  <a:gd name="T45" fmla="*/ 83 h 156"/>
                  <a:gd name="T46" fmla="*/ 20 w 73"/>
                  <a:gd name="T47" fmla="*/ 82 h 156"/>
                  <a:gd name="T48" fmla="*/ 6 w 73"/>
                  <a:gd name="T49" fmla="*/ 88 h 156"/>
                  <a:gd name="T50" fmla="*/ 2 w 73"/>
                  <a:gd name="T51" fmla="*/ 77 h 156"/>
                  <a:gd name="T52" fmla="*/ 9 w 73"/>
                  <a:gd name="T53" fmla="*/ 70 h 156"/>
                  <a:gd name="T54" fmla="*/ 26 w 73"/>
                  <a:gd name="T55" fmla="*/ 55 h 156"/>
                  <a:gd name="T56" fmla="*/ 28 w 73"/>
                  <a:gd name="T57" fmla="*/ 41 h 156"/>
                  <a:gd name="T58" fmla="*/ 25 w 73"/>
                  <a:gd name="T59" fmla="*/ 29 h 156"/>
                  <a:gd name="T60" fmla="*/ 12 w 73"/>
                  <a:gd name="T61" fmla="*/ 20 h 156"/>
                  <a:gd name="T62" fmla="*/ 3 w 73"/>
                  <a:gd name="T63" fmla="*/ 12 h 156"/>
                  <a:gd name="T64" fmla="*/ 6 w 73"/>
                  <a:gd name="T65" fmla="*/ 0 h 156"/>
                  <a:gd name="T66" fmla="*/ 15 w 73"/>
                  <a:gd name="T67" fmla="*/ 3 h 156"/>
                  <a:gd name="T68" fmla="*/ 23 w 73"/>
                  <a:gd name="T69" fmla="*/ 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3" h="156">
                    <a:moveTo>
                      <a:pt x="26" y="9"/>
                    </a:moveTo>
                    <a:lnTo>
                      <a:pt x="32" y="6"/>
                    </a:lnTo>
                    <a:lnTo>
                      <a:pt x="32" y="13"/>
                    </a:lnTo>
                    <a:lnTo>
                      <a:pt x="31" y="17"/>
                    </a:lnTo>
                    <a:lnTo>
                      <a:pt x="43" y="17"/>
                    </a:lnTo>
                    <a:lnTo>
                      <a:pt x="52" y="12"/>
                    </a:lnTo>
                    <a:lnTo>
                      <a:pt x="56" y="18"/>
                    </a:lnTo>
                    <a:lnTo>
                      <a:pt x="58" y="26"/>
                    </a:lnTo>
                    <a:lnTo>
                      <a:pt x="64" y="32"/>
                    </a:lnTo>
                    <a:lnTo>
                      <a:pt x="62" y="36"/>
                    </a:lnTo>
                    <a:lnTo>
                      <a:pt x="70" y="48"/>
                    </a:lnTo>
                    <a:lnTo>
                      <a:pt x="65" y="48"/>
                    </a:lnTo>
                    <a:lnTo>
                      <a:pt x="64" y="53"/>
                    </a:lnTo>
                    <a:lnTo>
                      <a:pt x="58" y="64"/>
                    </a:lnTo>
                    <a:lnTo>
                      <a:pt x="64" y="77"/>
                    </a:lnTo>
                    <a:lnTo>
                      <a:pt x="58" y="77"/>
                    </a:lnTo>
                    <a:lnTo>
                      <a:pt x="58" y="82"/>
                    </a:lnTo>
                    <a:lnTo>
                      <a:pt x="40" y="93"/>
                    </a:lnTo>
                    <a:lnTo>
                      <a:pt x="43" y="99"/>
                    </a:lnTo>
                    <a:lnTo>
                      <a:pt x="52" y="102"/>
                    </a:lnTo>
                    <a:lnTo>
                      <a:pt x="55" y="108"/>
                    </a:lnTo>
                    <a:lnTo>
                      <a:pt x="58" y="111"/>
                    </a:lnTo>
                    <a:lnTo>
                      <a:pt x="65" y="108"/>
                    </a:lnTo>
                    <a:lnTo>
                      <a:pt x="62" y="115"/>
                    </a:lnTo>
                    <a:lnTo>
                      <a:pt x="62" y="118"/>
                    </a:lnTo>
                    <a:lnTo>
                      <a:pt x="69" y="120"/>
                    </a:lnTo>
                    <a:lnTo>
                      <a:pt x="73" y="126"/>
                    </a:lnTo>
                    <a:lnTo>
                      <a:pt x="70" y="127"/>
                    </a:lnTo>
                    <a:lnTo>
                      <a:pt x="58" y="137"/>
                    </a:lnTo>
                    <a:lnTo>
                      <a:pt x="59" y="144"/>
                    </a:lnTo>
                    <a:lnTo>
                      <a:pt x="56" y="156"/>
                    </a:lnTo>
                    <a:lnTo>
                      <a:pt x="53" y="155"/>
                    </a:lnTo>
                    <a:lnTo>
                      <a:pt x="52" y="146"/>
                    </a:lnTo>
                    <a:lnTo>
                      <a:pt x="44" y="141"/>
                    </a:lnTo>
                    <a:lnTo>
                      <a:pt x="43" y="138"/>
                    </a:lnTo>
                    <a:lnTo>
                      <a:pt x="32" y="132"/>
                    </a:lnTo>
                    <a:lnTo>
                      <a:pt x="28" y="129"/>
                    </a:lnTo>
                    <a:lnTo>
                      <a:pt x="21" y="132"/>
                    </a:lnTo>
                    <a:lnTo>
                      <a:pt x="18" y="129"/>
                    </a:lnTo>
                    <a:lnTo>
                      <a:pt x="23" y="117"/>
                    </a:lnTo>
                    <a:lnTo>
                      <a:pt x="20" y="111"/>
                    </a:lnTo>
                    <a:lnTo>
                      <a:pt x="25" y="112"/>
                    </a:lnTo>
                    <a:lnTo>
                      <a:pt x="29" y="108"/>
                    </a:lnTo>
                    <a:lnTo>
                      <a:pt x="28" y="105"/>
                    </a:lnTo>
                    <a:lnTo>
                      <a:pt x="32" y="102"/>
                    </a:lnTo>
                    <a:lnTo>
                      <a:pt x="26" y="83"/>
                    </a:lnTo>
                    <a:lnTo>
                      <a:pt x="23" y="80"/>
                    </a:lnTo>
                    <a:lnTo>
                      <a:pt x="20" y="82"/>
                    </a:lnTo>
                    <a:lnTo>
                      <a:pt x="15" y="86"/>
                    </a:lnTo>
                    <a:lnTo>
                      <a:pt x="6" y="88"/>
                    </a:lnTo>
                    <a:lnTo>
                      <a:pt x="2" y="86"/>
                    </a:lnTo>
                    <a:lnTo>
                      <a:pt x="2" y="77"/>
                    </a:lnTo>
                    <a:lnTo>
                      <a:pt x="6" y="76"/>
                    </a:lnTo>
                    <a:lnTo>
                      <a:pt x="9" y="70"/>
                    </a:lnTo>
                    <a:lnTo>
                      <a:pt x="28" y="64"/>
                    </a:lnTo>
                    <a:lnTo>
                      <a:pt x="26" y="55"/>
                    </a:lnTo>
                    <a:lnTo>
                      <a:pt x="32" y="38"/>
                    </a:lnTo>
                    <a:lnTo>
                      <a:pt x="28" y="41"/>
                    </a:lnTo>
                    <a:lnTo>
                      <a:pt x="21" y="36"/>
                    </a:lnTo>
                    <a:lnTo>
                      <a:pt x="25" y="29"/>
                    </a:lnTo>
                    <a:lnTo>
                      <a:pt x="15" y="20"/>
                    </a:lnTo>
                    <a:lnTo>
                      <a:pt x="12" y="20"/>
                    </a:lnTo>
                    <a:lnTo>
                      <a:pt x="8" y="18"/>
                    </a:lnTo>
                    <a:lnTo>
                      <a:pt x="3" y="12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11" y="4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23" y="6"/>
                    </a:ln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8" name="Freeform 4566">
                <a:extLst>
                  <a:ext uri="{FF2B5EF4-FFF2-40B4-BE49-F238E27FC236}">
                    <a16:creationId xmlns:a16="http://schemas.microsoft.com/office/drawing/2014/main" id="{83A218A2-7EB1-D46E-D147-DF2902813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856"/>
                <a:ext cx="37" cy="79"/>
              </a:xfrm>
              <a:custGeom>
                <a:avLst/>
                <a:gdLst>
                  <a:gd name="T0" fmla="*/ 32 w 73"/>
                  <a:gd name="T1" fmla="*/ 6 h 156"/>
                  <a:gd name="T2" fmla="*/ 31 w 73"/>
                  <a:gd name="T3" fmla="*/ 17 h 156"/>
                  <a:gd name="T4" fmla="*/ 52 w 73"/>
                  <a:gd name="T5" fmla="*/ 12 h 156"/>
                  <a:gd name="T6" fmla="*/ 58 w 73"/>
                  <a:gd name="T7" fmla="*/ 26 h 156"/>
                  <a:gd name="T8" fmla="*/ 62 w 73"/>
                  <a:gd name="T9" fmla="*/ 36 h 156"/>
                  <a:gd name="T10" fmla="*/ 65 w 73"/>
                  <a:gd name="T11" fmla="*/ 48 h 156"/>
                  <a:gd name="T12" fmla="*/ 58 w 73"/>
                  <a:gd name="T13" fmla="*/ 64 h 156"/>
                  <a:gd name="T14" fmla="*/ 58 w 73"/>
                  <a:gd name="T15" fmla="*/ 77 h 156"/>
                  <a:gd name="T16" fmla="*/ 40 w 73"/>
                  <a:gd name="T17" fmla="*/ 93 h 156"/>
                  <a:gd name="T18" fmla="*/ 52 w 73"/>
                  <a:gd name="T19" fmla="*/ 102 h 156"/>
                  <a:gd name="T20" fmla="*/ 58 w 73"/>
                  <a:gd name="T21" fmla="*/ 111 h 156"/>
                  <a:gd name="T22" fmla="*/ 62 w 73"/>
                  <a:gd name="T23" fmla="*/ 115 h 156"/>
                  <a:gd name="T24" fmla="*/ 69 w 73"/>
                  <a:gd name="T25" fmla="*/ 120 h 156"/>
                  <a:gd name="T26" fmla="*/ 70 w 73"/>
                  <a:gd name="T27" fmla="*/ 127 h 156"/>
                  <a:gd name="T28" fmla="*/ 59 w 73"/>
                  <a:gd name="T29" fmla="*/ 144 h 156"/>
                  <a:gd name="T30" fmla="*/ 53 w 73"/>
                  <a:gd name="T31" fmla="*/ 155 h 156"/>
                  <a:gd name="T32" fmla="*/ 44 w 73"/>
                  <a:gd name="T33" fmla="*/ 141 h 156"/>
                  <a:gd name="T34" fmla="*/ 32 w 73"/>
                  <a:gd name="T35" fmla="*/ 132 h 156"/>
                  <a:gd name="T36" fmla="*/ 21 w 73"/>
                  <a:gd name="T37" fmla="*/ 132 h 156"/>
                  <a:gd name="T38" fmla="*/ 23 w 73"/>
                  <a:gd name="T39" fmla="*/ 117 h 156"/>
                  <a:gd name="T40" fmla="*/ 25 w 73"/>
                  <a:gd name="T41" fmla="*/ 112 h 156"/>
                  <a:gd name="T42" fmla="*/ 28 w 73"/>
                  <a:gd name="T43" fmla="*/ 105 h 156"/>
                  <a:gd name="T44" fmla="*/ 26 w 73"/>
                  <a:gd name="T45" fmla="*/ 83 h 156"/>
                  <a:gd name="T46" fmla="*/ 20 w 73"/>
                  <a:gd name="T47" fmla="*/ 82 h 156"/>
                  <a:gd name="T48" fmla="*/ 6 w 73"/>
                  <a:gd name="T49" fmla="*/ 88 h 156"/>
                  <a:gd name="T50" fmla="*/ 2 w 73"/>
                  <a:gd name="T51" fmla="*/ 77 h 156"/>
                  <a:gd name="T52" fmla="*/ 9 w 73"/>
                  <a:gd name="T53" fmla="*/ 70 h 156"/>
                  <a:gd name="T54" fmla="*/ 26 w 73"/>
                  <a:gd name="T55" fmla="*/ 55 h 156"/>
                  <a:gd name="T56" fmla="*/ 28 w 73"/>
                  <a:gd name="T57" fmla="*/ 41 h 156"/>
                  <a:gd name="T58" fmla="*/ 25 w 73"/>
                  <a:gd name="T59" fmla="*/ 29 h 156"/>
                  <a:gd name="T60" fmla="*/ 12 w 73"/>
                  <a:gd name="T61" fmla="*/ 20 h 156"/>
                  <a:gd name="T62" fmla="*/ 3 w 73"/>
                  <a:gd name="T63" fmla="*/ 12 h 156"/>
                  <a:gd name="T64" fmla="*/ 6 w 73"/>
                  <a:gd name="T65" fmla="*/ 0 h 156"/>
                  <a:gd name="T66" fmla="*/ 15 w 73"/>
                  <a:gd name="T67" fmla="*/ 3 h 156"/>
                  <a:gd name="T68" fmla="*/ 23 w 73"/>
                  <a:gd name="T69" fmla="*/ 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3" h="156">
                    <a:moveTo>
                      <a:pt x="26" y="9"/>
                    </a:moveTo>
                    <a:lnTo>
                      <a:pt x="32" y="6"/>
                    </a:lnTo>
                    <a:lnTo>
                      <a:pt x="32" y="13"/>
                    </a:lnTo>
                    <a:lnTo>
                      <a:pt x="31" y="17"/>
                    </a:lnTo>
                    <a:lnTo>
                      <a:pt x="43" y="17"/>
                    </a:lnTo>
                    <a:lnTo>
                      <a:pt x="52" y="12"/>
                    </a:lnTo>
                    <a:lnTo>
                      <a:pt x="56" y="18"/>
                    </a:lnTo>
                    <a:lnTo>
                      <a:pt x="58" y="26"/>
                    </a:lnTo>
                    <a:lnTo>
                      <a:pt x="64" y="32"/>
                    </a:lnTo>
                    <a:lnTo>
                      <a:pt x="62" y="36"/>
                    </a:lnTo>
                    <a:lnTo>
                      <a:pt x="70" y="48"/>
                    </a:lnTo>
                    <a:lnTo>
                      <a:pt x="65" y="48"/>
                    </a:lnTo>
                    <a:lnTo>
                      <a:pt x="64" y="53"/>
                    </a:lnTo>
                    <a:lnTo>
                      <a:pt x="58" y="64"/>
                    </a:lnTo>
                    <a:lnTo>
                      <a:pt x="64" y="77"/>
                    </a:lnTo>
                    <a:lnTo>
                      <a:pt x="58" y="77"/>
                    </a:lnTo>
                    <a:lnTo>
                      <a:pt x="58" y="82"/>
                    </a:lnTo>
                    <a:lnTo>
                      <a:pt x="40" y="93"/>
                    </a:lnTo>
                    <a:lnTo>
                      <a:pt x="43" y="99"/>
                    </a:lnTo>
                    <a:lnTo>
                      <a:pt x="52" y="102"/>
                    </a:lnTo>
                    <a:lnTo>
                      <a:pt x="55" y="108"/>
                    </a:lnTo>
                    <a:lnTo>
                      <a:pt x="58" y="111"/>
                    </a:lnTo>
                    <a:lnTo>
                      <a:pt x="65" y="108"/>
                    </a:lnTo>
                    <a:lnTo>
                      <a:pt x="62" y="115"/>
                    </a:lnTo>
                    <a:lnTo>
                      <a:pt x="62" y="118"/>
                    </a:lnTo>
                    <a:lnTo>
                      <a:pt x="69" y="120"/>
                    </a:lnTo>
                    <a:lnTo>
                      <a:pt x="73" y="126"/>
                    </a:lnTo>
                    <a:lnTo>
                      <a:pt x="70" y="127"/>
                    </a:lnTo>
                    <a:lnTo>
                      <a:pt x="58" y="137"/>
                    </a:lnTo>
                    <a:lnTo>
                      <a:pt x="59" y="144"/>
                    </a:lnTo>
                    <a:lnTo>
                      <a:pt x="56" y="156"/>
                    </a:lnTo>
                    <a:lnTo>
                      <a:pt x="53" y="155"/>
                    </a:lnTo>
                    <a:lnTo>
                      <a:pt x="52" y="146"/>
                    </a:lnTo>
                    <a:lnTo>
                      <a:pt x="44" y="141"/>
                    </a:lnTo>
                    <a:lnTo>
                      <a:pt x="43" y="138"/>
                    </a:lnTo>
                    <a:lnTo>
                      <a:pt x="32" y="132"/>
                    </a:lnTo>
                    <a:lnTo>
                      <a:pt x="28" y="129"/>
                    </a:lnTo>
                    <a:lnTo>
                      <a:pt x="21" y="132"/>
                    </a:lnTo>
                    <a:lnTo>
                      <a:pt x="18" y="129"/>
                    </a:lnTo>
                    <a:lnTo>
                      <a:pt x="23" y="117"/>
                    </a:lnTo>
                    <a:lnTo>
                      <a:pt x="20" y="111"/>
                    </a:lnTo>
                    <a:lnTo>
                      <a:pt x="25" y="112"/>
                    </a:lnTo>
                    <a:lnTo>
                      <a:pt x="29" y="108"/>
                    </a:lnTo>
                    <a:lnTo>
                      <a:pt x="28" y="105"/>
                    </a:lnTo>
                    <a:lnTo>
                      <a:pt x="32" y="102"/>
                    </a:lnTo>
                    <a:lnTo>
                      <a:pt x="26" y="83"/>
                    </a:lnTo>
                    <a:lnTo>
                      <a:pt x="23" y="80"/>
                    </a:lnTo>
                    <a:lnTo>
                      <a:pt x="20" y="82"/>
                    </a:lnTo>
                    <a:lnTo>
                      <a:pt x="15" y="86"/>
                    </a:lnTo>
                    <a:lnTo>
                      <a:pt x="6" y="88"/>
                    </a:lnTo>
                    <a:lnTo>
                      <a:pt x="2" y="86"/>
                    </a:lnTo>
                    <a:lnTo>
                      <a:pt x="2" y="77"/>
                    </a:lnTo>
                    <a:lnTo>
                      <a:pt x="6" y="76"/>
                    </a:lnTo>
                    <a:lnTo>
                      <a:pt x="9" y="70"/>
                    </a:lnTo>
                    <a:lnTo>
                      <a:pt x="28" y="64"/>
                    </a:lnTo>
                    <a:lnTo>
                      <a:pt x="26" y="55"/>
                    </a:lnTo>
                    <a:lnTo>
                      <a:pt x="32" y="38"/>
                    </a:lnTo>
                    <a:lnTo>
                      <a:pt x="28" y="41"/>
                    </a:lnTo>
                    <a:lnTo>
                      <a:pt x="21" y="36"/>
                    </a:lnTo>
                    <a:lnTo>
                      <a:pt x="25" y="29"/>
                    </a:lnTo>
                    <a:lnTo>
                      <a:pt x="15" y="20"/>
                    </a:lnTo>
                    <a:lnTo>
                      <a:pt x="12" y="20"/>
                    </a:lnTo>
                    <a:lnTo>
                      <a:pt x="8" y="18"/>
                    </a:lnTo>
                    <a:lnTo>
                      <a:pt x="3" y="12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11" y="4"/>
                    </a:lnTo>
                    <a:lnTo>
                      <a:pt x="15" y="3"/>
                    </a:lnTo>
                    <a:lnTo>
                      <a:pt x="18" y="6"/>
                    </a:lnTo>
                    <a:lnTo>
                      <a:pt x="23" y="6"/>
                    </a:lnTo>
                    <a:lnTo>
                      <a:pt x="26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9" name="Freeform 4567">
                <a:extLst>
                  <a:ext uri="{FF2B5EF4-FFF2-40B4-BE49-F238E27FC236}">
                    <a16:creationId xmlns:a16="http://schemas.microsoft.com/office/drawing/2014/main" id="{F9617746-AA72-15E7-1B07-70C95962E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000"/>
                <a:ext cx="97" cy="87"/>
              </a:xfrm>
              <a:custGeom>
                <a:avLst/>
                <a:gdLst>
                  <a:gd name="T0" fmla="*/ 46 w 195"/>
                  <a:gd name="T1" fmla="*/ 20 h 173"/>
                  <a:gd name="T2" fmla="*/ 37 w 195"/>
                  <a:gd name="T3" fmla="*/ 37 h 173"/>
                  <a:gd name="T4" fmla="*/ 29 w 195"/>
                  <a:gd name="T5" fmla="*/ 46 h 173"/>
                  <a:gd name="T6" fmla="*/ 20 w 195"/>
                  <a:gd name="T7" fmla="*/ 53 h 173"/>
                  <a:gd name="T8" fmla="*/ 16 w 195"/>
                  <a:gd name="T9" fmla="*/ 67 h 173"/>
                  <a:gd name="T10" fmla="*/ 11 w 195"/>
                  <a:gd name="T11" fmla="*/ 71 h 173"/>
                  <a:gd name="T12" fmla="*/ 2 w 195"/>
                  <a:gd name="T13" fmla="*/ 82 h 173"/>
                  <a:gd name="T14" fmla="*/ 5 w 195"/>
                  <a:gd name="T15" fmla="*/ 91 h 173"/>
                  <a:gd name="T16" fmla="*/ 13 w 195"/>
                  <a:gd name="T17" fmla="*/ 103 h 173"/>
                  <a:gd name="T18" fmla="*/ 20 w 195"/>
                  <a:gd name="T19" fmla="*/ 119 h 173"/>
                  <a:gd name="T20" fmla="*/ 22 w 195"/>
                  <a:gd name="T21" fmla="*/ 131 h 173"/>
                  <a:gd name="T22" fmla="*/ 13 w 195"/>
                  <a:gd name="T23" fmla="*/ 131 h 173"/>
                  <a:gd name="T24" fmla="*/ 0 w 195"/>
                  <a:gd name="T25" fmla="*/ 140 h 173"/>
                  <a:gd name="T26" fmla="*/ 3 w 195"/>
                  <a:gd name="T27" fmla="*/ 152 h 173"/>
                  <a:gd name="T28" fmla="*/ 14 w 195"/>
                  <a:gd name="T29" fmla="*/ 161 h 173"/>
                  <a:gd name="T30" fmla="*/ 34 w 195"/>
                  <a:gd name="T31" fmla="*/ 170 h 173"/>
                  <a:gd name="T32" fmla="*/ 49 w 195"/>
                  <a:gd name="T33" fmla="*/ 170 h 173"/>
                  <a:gd name="T34" fmla="*/ 50 w 195"/>
                  <a:gd name="T35" fmla="*/ 160 h 173"/>
                  <a:gd name="T36" fmla="*/ 60 w 195"/>
                  <a:gd name="T37" fmla="*/ 144 h 173"/>
                  <a:gd name="T38" fmla="*/ 69 w 195"/>
                  <a:gd name="T39" fmla="*/ 143 h 173"/>
                  <a:gd name="T40" fmla="*/ 72 w 195"/>
                  <a:gd name="T41" fmla="*/ 140 h 173"/>
                  <a:gd name="T42" fmla="*/ 87 w 195"/>
                  <a:gd name="T43" fmla="*/ 140 h 173"/>
                  <a:gd name="T44" fmla="*/ 94 w 195"/>
                  <a:gd name="T45" fmla="*/ 137 h 173"/>
                  <a:gd name="T46" fmla="*/ 111 w 195"/>
                  <a:gd name="T47" fmla="*/ 131 h 173"/>
                  <a:gd name="T48" fmla="*/ 123 w 195"/>
                  <a:gd name="T49" fmla="*/ 134 h 173"/>
                  <a:gd name="T50" fmla="*/ 140 w 195"/>
                  <a:gd name="T51" fmla="*/ 126 h 173"/>
                  <a:gd name="T52" fmla="*/ 155 w 195"/>
                  <a:gd name="T53" fmla="*/ 113 h 173"/>
                  <a:gd name="T54" fmla="*/ 161 w 195"/>
                  <a:gd name="T55" fmla="*/ 109 h 173"/>
                  <a:gd name="T56" fmla="*/ 170 w 195"/>
                  <a:gd name="T57" fmla="*/ 100 h 173"/>
                  <a:gd name="T58" fmla="*/ 181 w 195"/>
                  <a:gd name="T59" fmla="*/ 94 h 173"/>
                  <a:gd name="T60" fmla="*/ 178 w 195"/>
                  <a:gd name="T61" fmla="*/ 79 h 173"/>
                  <a:gd name="T62" fmla="*/ 184 w 195"/>
                  <a:gd name="T63" fmla="*/ 71 h 173"/>
                  <a:gd name="T64" fmla="*/ 195 w 195"/>
                  <a:gd name="T65" fmla="*/ 64 h 173"/>
                  <a:gd name="T66" fmla="*/ 176 w 195"/>
                  <a:gd name="T67" fmla="*/ 46 h 173"/>
                  <a:gd name="T68" fmla="*/ 175 w 195"/>
                  <a:gd name="T69" fmla="*/ 33 h 173"/>
                  <a:gd name="T70" fmla="*/ 170 w 195"/>
                  <a:gd name="T71" fmla="*/ 35 h 173"/>
                  <a:gd name="T72" fmla="*/ 160 w 195"/>
                  <a:gd name="T73" fmla="*/ 21 h 173"/>
                  <a:gd name="T74" fmla="*/ 164 w 195"/>
                  <a:gd name="T75" fmla="*/ 5 h 173"/>
                  <a:gd name="T76" fmla="*/ 145 w 195"/>
                  <a:gd name="T77" fmla="*/ 0 h 173"/>
                  <a:gd name="T78" fmla="*/ 132 w 195"/>
                  <a:gd name="T79" fmla="*/ 8 h 173"/>
                  <a:gd name="T80" fmla="*/ 117 w 195"/>
                  <a:gd name="T81" fmla="*/ 24 h 173"/>
                  <a:gd name="T82" fmla="*/ 111 w 195"/>
                  <a:gd name="T83" fmla="*/ 35 h 173"/>
                  <a:gd name="T84" fmla="*/ 108 w 195"/>
                  <a:gd name="T85" fmla="*/ 41 h 173"/>
                  <a:gd name="T86" fmla="*/ 93 w 195"/>
                  <a:gd name="T87" fmla="*/ 27 h 173"/>
                  <a:gd name="T88" fmla="*/ 78 w 195"/>
                  <a:gd name="T89" fmla="*/ 23 h 173"/>
                  <a:gd name="T90" fmla="*/ 63 w 195"/>
                  <a:gd name="T91" fmla="*/ 18 h 173"/>
                  <a:gd name="T92" fmla="*/ 60 w 195"/>
                  <a:gd name="T93" fmla="*/ 15 h 173"/>
                  <a:gd name="T94" fmla="*/ 57 w 195"/>
                  <a:gd name="T95" fmla="*/ 27 h 173"/>
                  <a:gd name="T96" fmla="*/ 50 w 195"/>
                  <a:gd name="T97" fmla="*/ 38 h 173"/>
                  <a:gd name="T98" fmla="*/ 49 w 195"/>
                  <a:gd name="T99" fmla="*/ 2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5" h="173">
                    <a:moveTo>
                      <a:pt x="49" y="23"/>
                    </a:moveTo>
                    <a:lnTo>
                      <a:pt x="46" y="20"/>
                    </a:lnTo>
                    <a:lnTo>
                      <a:pt x="40" y="29"/>
                    </a:lnTo>
                    <a:lnTo>
                      <a:pt x="37" y="37"/>
                    </a:lnTo>
                    <a:lnTo>
                      <a:pt x="32" y="40"/>
                    </a:lnTo>
                    <a:lnTo>
                      <a:pt x="29" y="46"/>
                    </a:lnTo>
                    <a:lnTo>
                      <a:pt x="29" y="49"/>
                    </a:lnTo>
                    <a:lnTo>
                      <a:pt x="20" y="53"/>
                    </a:lnTo>
                    <a:lnTo>
                      <a:pt x="17" y="58"/>
                    </a:lnTo>
                    <a:lnTo>
                      <a:pt x="16" y="67"/>
                    </a:lnTo>
                    <a:lnTo>
                      <a:pt x="14" y="71"/>
                    </a:lnTo>
                    <a:lnTo>
                      <a:pt x="11" y="71"/>
                    </a:lnTo>
                    <a:lnTo>
                      <a:pt x="6" y="79"/>
                    </a:lnTo>
                    <a:lnTo>
                      <a:pt x="2" y="82"/>
                    </a:lnTo>
                    <a:lnTo>
                      <a:pt x="0" y="87"/>
                    </a:lnTo>
                    <a:lnTo>
                      <a:pt x="5" y="91"/>
                    </a:lnTo>
                    <a:lnTo>
                      <a:pt x="6" y="103"/>
                    </a:lnTo>
                    <a:lnTo>
                      <a:pt x="13" y="103"/>
                    </a:lnTo>
                    <a:lnTo>
                      <a:pt x="17" y="114"/>
                    </a:lnTo>
                    <a:lnTo>
                      <a:pt x="20" y="119"/>
                    </a:lnTo>
                    <a:lnTo>
                      <a:pt x="17" y="123"/>
                    </a:lnTo>
                    <a:lnTo>
                      <a:pt x="22" y="131"/>
                    </a:lnTo>
                    <a:lnTo>
                      <a:pt x="19" y="134"/>
                    </a:lnTo>
                    <a:lnTo>
                      <a:pt x="13" y="131"/>
                    </a:lnTo>
                    <a:lnTo>
                      <a:pt x="11" y="140"/>
                    </a:lnTo>
                    <a:lnTo>
                      <a:pt x="0" y="140"/>
                    </a:lnTo>
                    <a:lnTo>
                      <a:pt x="0" y="149"/>
                    </a:lnTo>
                    <a:lnTo>
                      <a:pt x="3" y="152"/>
                    </a:lnTo>
                    <a:lnTo>
                      <a:pt x="5" y="160"/>
                    </a:lnTo>
                    <a:lnTo>
                      <a:pt x="14" y="161"/>
                    </a:lnTo>
                    <a:lnTo>
                      <a:pt x="16" y="167"/>
                    </a:lnTo>
                    <a:lnTo>
                      <a:pt x="34" y="170"/>
                    </a:lnTo>
                    <a:lnTo>
                      <a:pt x="43" y="173"/>
                    </a:lnTo>
                    <a:lnTo>
                      <a:pt x="49" y="170"/>
                    </a:lnTo>
                    <a:lnTo>
                      <a:pt x="47" y="167"/>
                    </a:lnTo>
                    <a:lnTo>
                      <a:pt x="50" y="160"/>
                    </a:lnTo>
                    <a:lnTo>
                      <a:pt x="49" y="155"/>
                    </a:lnTo>
                    <a:lnTo>
                      <a:pt x="60" y="144"/>
                    </a:lnTo>
                    <a:lnTo>
                      <a:pt x="67" y="147"/>
                    </a:lnTo>
                    <a:lnTo>
                      <a:pt x="69" y="143"/>
                    </a:lnTo>
                    <a:lnTo>
                      <a:pt x="64" y="137"/>
                    </a:lnTo>
                    <a:lnTo>
                      <a:pt x="72" y="140"/>
                    </a:lnTo>
                    <a:lnTo>
                      <a:pt x="75" y="141"/>
                    </a:lnTo>
                    <a:lnTo>
                      <a:pt x="87" y="140"/>
                    </a:lnTo>
                    <a:lnTo>
                      <a:pt x="91" y="143"/>
                    </a:lnTo>
                    <a:lnTo>
                      <a:pt x="94" y="137"/>
                    </a:lnTo>
                    <a:lnTo>
                      <a:pt x="96" y="137"/>
                    </a:lnTo>
                    <a:lnTo>
                      <a:pt x="111" y="131"/>
                    </a:lnTo>
                    <a:lnTo>
                      <a:pt x="116" y="137"/>
                    </a:lnTo>
                    <a:lnTo>
                      <a:pt x="123" y="134"/>
                    </a:lnTo>
                    <a:lnTo>
                      <a:pt x="129" y="132"/>
                    </a:lnTo>
                    <a:lnTo>
                      <a:pt x="140" y="126"/>
                    </a:lnTo>
                    <a:lnTo>
                      <a:pt x="145" y="126"/>
                    </a:lnTo>
                    <a:lnTo>
                      <a:pt x="155" y="113"/>
                    </a:lnTo>
                    <a:lnTo>
                      <a:pt x="158" y="116"/>
                    </a:lnTo>
                    <a:lnTo>
                      <a:pt x="161" y="109"/>
                    </a:lnTo>
                    <a:lnTo>
                      <a:pt x="169" y="105"/>
                    </a:lnTo>
                    <a:lnTo>
                      <a:pt x="170" y="100"/>
                    </a:lnTo>
                    <a:lnTo>
                      <a:pt x="176" y="94"/>
                    </a:lnTo>
                    <a:lnTo>
                      <a:pt x="181" y="94"/>
                    </a:lnTo>
                    <a:lnTo>
                      <a:pt x="178" y="85"/>
                    </a:lnTo>
                    <a:lnTo>
                      <a:pt x="178" y="79"/>
                    </a:lnTo>
                    <a:lnTo>
                      <a:pt x="184" y="76"/>
                    </a:lnTo>
                    <a:lnTo>
                      <a:pt x="184" y="71"/>
                    </a:lnTo>
                    <a:lnTo>
                      <a:pt x="190" y="68"/>
                    </a:lnTo>
                    <a:lnTo>
                      <a:pt x="195" y="64"/>
                    </a:lnTo>
                    <a:lnTo>
                      <a:pt x="186" y="61"/>
                    </a:lnTo>
                    <a:lnTo>
                      <a:pt x="176" y="46"/>
                    </a:lnTo>
                    <a:lnTo>
                      <a:pt x="176" y="40"/>
                    </a:lnTo>
                    <a:lnTo>
                      <a:pt x="175" y="33"/>
                    </a:lnTo>
                    <a:lnTo>
                      <a:pt x="173" y="35"/>
                    </a:lnTo>
                    <a:lnTo>
                      <a:pt x="170" y="35"/>
                    </a:lnTo>
                    <a:lnTo>
                      <a:pt x="166" y="21"/>
                    </a:lnTo>
                    <a:lnTo>
                      <a:pt x="160" y="21"/>
                    </a:lnTo>
                    <a:lnTo>
                      <a:pt x="155" y="11"/>
                    </a:lnTo>
                    <a:lnTo>
                      <a:pt x="164" y="5"/>
                    </a:lnTo>
                    <a:lnTo>
                      <a:pt x="157" y="6"/>
                    </a:lnTo>
                    <a:lnTo>
                      <a:pt x="145" y="0"/>
                    </a:lnTo>
                    <a:lnTo>
                      <a:pt x="139" y="2"/>
                    </a:lnTo>
                    <a:lnTo>
                      <a:pt x="132" y="8"/>
                    </a:lnTo>
                    <a:lnTo>
                      <a:pt x="120" y="12"/>
                    </a:lnTo>
                    <a:lnTo>
                      <a:pt x="117" y="24"/>
                    </a:lnTo>
                    <a:lnTo>
                      <a:pt x="113" y="29"/>
                    </a:lnTo>
                    <a:lnTo>
                      <a:pt x="111" y="35"/>
                    </a:lnTo>
                    <a:lnTo>
                      <a:pt x="111" y="40"/>
                    </a:lnTo>
                    <a:lnTo>
                      <a:pt x="108" y="41"/>
                    </a:lnTo>
                    <a:lnTo>
                      <a:pt x="105" y="32"/>
                    </a:lnTo>
                    <a:lnTo>
                      <a:pt x="93" y="27"/>
                    </a:lnTo>
                    <a:lnTo>
                      <a:pt x="85" y="33"/>
                    </a:lnTo>
                    <a:lnTo>
                      <a:pt x="78" y="23"/>
                    </a:lnTo>
                    <a:lnTo>
                      <a:pt x="66" y="21"/>
                    </a:lnTo>
                    <a:lnTo>
                      <a:pt x="63" y="18"/>
                    </a:lnTo>
                    <a:lnTo>
                      <a:pt x="63" y="12"/>
                    </a:lnTo>
                    <a:lnTo>
                      <a:pt x="60" y="15"/>
                    </a:lnTo>
                    <a:lnTo>
                      <a:pt x="57" y="24"/>
                    </a:lnTo>
                    <a:lnTo>
                      <a:pt x="57" y="27"/>
                    </a:lnTo>
                    <a:lnTo>
                      <a:pt x="52" y="32"/>
                    </a:lnTo>
                    <a:lnTo>
                      <a:pt x="50" y="38"/>
                    </a:lnTo>
                    <a:lnTo>
                      <a:pt x="43" y="35"/>
                    </a:lnTo>
                    <a:lnTo>
                      <a:pt x="49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0" name="Freeform 4568">
                <a:extLst>
                  <a:ext uri="{FF2B5EF4-FFF2-40B4-BE49-F238E27FC236}">
                    <a16:creationId xmlns:a16="http://schemas.microsoft.com/office/drawing/2014/main" id="{3626A818-91F6-874D-2AF4-754F792A2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000"/>
                <a:ext cx="97" cy="87"/>
              </a:xfrm>
              <a:custGeom>
                <a:avLst/>
                <a:gdLst>
                  <a:gd name="T0" fmla="*/ 43 w 195"/>
                  <a:gd name="T1" fmla="*/ 35 h 173"/>
                  <a:gd name="T2" fmla="*/ 52 w 195"/>
                  <a:gd name="T3" fmla="*/ 32 h 173"/>
                  <a:gd name="T4" fmla="*/ 57 w 195"/>
                  <a:gd name="T5" fmla="*/ 24 h 173"/>
                  <a:gd name="T6" fmla="*/ 63 w 195"/>
                  <a:gd name="T7" fmla="*/ 12 h 173"/>
                  <a:gd name="T8" fmla="*/ 66 w 195"/>
                  <a:gd name="T9" fmla="*/ 21 h 173"/>
                  <a:gd name="T10" fmla="*/ 85 w 195"/>
                  <a:gd name="T11" fmla="*/ 33 h 173"/>
                  <a:gd name="T12" fmla="*/ 105 w 195"/>
                  <a:gd name="T13" fmla="*/ 32 h 173"/>
                  <a:gd name="T14" fmla="*/ 111 w 195"/>
                  <a:gd name="T15" fmla="*/ 40 h 173"/>
                  <a:gd name="T16" fmla="*/ 113 w 195"/>
                  <a:gd name="T17" fmla="*/ 29 h 173"/>
                  <a:gd name="T18" fmla="*/ 120 w 195"/>
                  <a:gd name="T19" fmla="*/ 12 h 173"/>
                  <a:gd name="T20" fmla="*/ 139 w 195"/>
                  <a:gd name="T21" fmla="*/ 2 h 173"/>
                  <a:gd name="T22" fmla="*/ 157 w 195"/>
                  <a:gd name="T23" fmla="*/ 6 h 173"/>
                  <a:gd name="T24" fmla="*/ 155 w 195"/>
                  <a:gd name="T25" fmla="*/ 11 h 173"/>
                  <a:gd name="T26" fmla="*/ 166 w 195"/>
                  <a:gd name="T27" fmla="*/ 21 h 173"/>
                  <a:gd name="T28" fmla="*/ 173 w 195"/>
                  <a:gd name="T29" fmla="*/ 35 h 173"/>
                  <a:gd name="T30" fmla="*/ 176 w 195"/>
                  <a:gd name="T31" fmla="*/ 40 h 173"/>
                  <a:gd name="T32" fmla="*/ 186 w 195"/>
                  <a:gd name="T33" fmla="*/ 61 h 173"/>
                  <a:gd name="T34" fmla="*/ 190 w 195"/>
                  <a:gd name="T35" fmla="*/ 68 h 173"/>
                  <a:gd name="T36" fmla="*/ 184 w 195"/>
                  <a:gd name="T37" fmla="*/ 76 h 173"/>
                  <a:gd name="T38" fmla="*/ 178 w 195"/>
                  <a:gd name="T39" fmla="*/ 85 h 173"/>
                  <a:gd name="T40" fmla="*/ 176 w 195"/>
                  <a:gd name="T41" fmla="*/ 94 h 173"/>
                  <a:gd name="T42" fmla="*/ 169 w 195"/>
                  <a:gd name="T43" fmla="*/ 105 h 173"/>
                  <a:gd name="T44" fmla="*/ 158 w 195"/>
                  <a:gd name="T45" fmla="*/ 116 h 173"/>
                  <a:gd name="T46" fmla="*/ 145 w 195"/>
                  <a:gd name="T47" fmla="*/ 126 h 173"/>
                  <a:gd name="T48" fmla="*/ 129 w 195"/>
                  <a:gd name="T49" fmla="*/ 132 h 173"/>
                  <a:gd name="T50" fmla="*/ 116 w 195"/>
                  <a:gd name="T51" fmla="*/ 137 h 173"/>
                  <a:gd name="T52" fmla="*/ 96 w 195"/>
                  <a:gd name="T53" fmla="*/ 137 h 173"/>
                  <a:gd name="T54" fmla="*/ 91 w 195"/>
                  <a:gd name="T55" fmla="*/ 143 h 173"/>
                  <a:gd name="T56" fmla="*/ 75 w 195"/>
                  <a:gd name="T57" fmla="*/ 141 h 173"/>
                  <a:gd name="T58" fmla="*/ 64 w 195"/>
                  <a:gd name="T59" fmla="*/ 137 h 173"/>
                  <a:gd name="T60" fmla="*/ 67 w 195"/>
                  <a:gd name="T61" fmla="*/ 147 h 173"/>
                  <a:gd name="T62" fmla="*/ 49 w 195"/>
                  <a:gd name="T63" fmla="*/ 155 h 173"/>
                  <a:gd name="T64" fmla="*/ 47 w 195"/>
                  <a:gd name="T65" fmla="*/ 167 h 173"/>
                  <a:gd name="T66" fmla="*/ 43 w 195"/>
                  <a:gd name="T67" fmla="*/ 173 h 173"/>
                  <a:gd name="T68" fmla="*/ 16 w 195"/>
                  <a:gd name="T69" fmla="*/ 167 h 173"/>
                  <a:gd name="T70" fmla="*/ 5 w 195"/>
                  <a:gd name="T71" fmla="*/ 160 h 173"/>
                  <a:gd name="T72" fmla="*/ 0 w 195"/>
                  <a:gd name="T73" fmla="*/ 149 h 173"/>
                  <a:gd name="T74" fmla="*/ 11 w 195"/>
                  <a:gd name="T75" fmla="*/ 140 h 173"/>
                  <a:gd name="T76" fmla="*/ 19 w 195"/>
                  <a:gd name="T77" fmla="*/ 134 h 173"/>
                  <a:gd name="T78" fmla="*/ 17 w 195"/>
                  <a:gd name="T79" fmla="*/ 123 h 173"/>
                  <a:gd name="T80" fmla="*/ 17 w 195"/>
                  <a:gd name="T81" fmla="*/ 114 h 173"/>
                  <a:gd name="T82" fmla="*/ 6 w 195"/>
                  <a:gd name="T83" fmla="*/ 103 h 173"/>
                  <a:gd name="T84" fmla="*/ 0 w 195"/>
                  <a:gd name="T85" fmla="*/ 87 h 173"/>
                  <a:gd name="T86" fmla="*/ 6 w 195"/>
                  <a:gd name="T87" fmla="*/ 79 h 173"/>
                  <a:gd name="T88" fmla="*/ 14 w 195"/>
                  <a:gd name="T89" fmla="*/ 71 h 173"/>
                  <a:gd name="T90" fmla="*/ 17 w 195"/>
                  <a:gd name="T91" fmla="*/ 58 h 173"/>
                  <a:gd name="T92" fmla="*/ 29 w 195"/>
                  <a:gd name="T93" fmla="*/ 49 h 173"/>
                  <a:gd name="T94" fmla="*/ 32 w 195"/>
                  <a:gd name="T95" fmla="*/ 40 h 173"/>
                  <a:gd name="T96" fmla="*/ 40 w 195"/>
                  <a:gd name="T97" fmla="*/ 29 h 173"/>
                  <a:gd name="T98" fmla="*/ 49 w 195"/>
                  <a:gd name="T99" fmla="*/ 2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5" h="173">
                    <a:moveTo>
                      <a:pt x="49" y="23"/>
                    </a:moveTo>
                    <a:lnTo>
                      <a:pt x="43" y="35"/>
                    </a:lnTo>
                    <a:lnTo>
                      <a:pt x="50" y="38"/>
                    </a:lnTo>
                    <a:lnTo>
                      <a:pt x="52" y="32"/>
                    </a:lnTo>
                    <a:lnTo>
                      <a:pt x="57" y="27"/>
                    </a:lnTo>
                    <a:lnTo>
                      <a:pt x="57" y="24"/>
                    </a:lnTo>
                    <a:lnTo>
                      <a:pt x="60" y="15"/>
                    </a:lnTo>
                    <a:lnTo>
                      <a:pt x="63" y="12"/>
                    </a:lnTo>
                    <a:lnTo>
                      <a:pt x="63" y="18"/>
                    </a:lnTo>
                    <a:lnTo>
                      <a:pt x="66" y="21"/>
                    </a:lnTo>
                    <a:lnTo>
                      <a:pt x="78" y="23"/>
                    </a:lnTo>
                    <a:lnTo>
                      <a:pt x="85" y="33"/>
                    </a:lnTo>
                    <a:lnTo>
                      <a:pt x="93" y="27"/>
                    </a:lnTo>
                    <a:lnTo>
                      <a:pt x="105" y="32"/>
                    </a:lnTo>
                    <a:lnTo>
                      <a:pt x="108" y="41"/>
                    </a:lnTo>
                    <a:lnTo>
                      <a:pt x="111" y="40"/>
                    </a:lnTo>
                    <a:lnTo>
                      <a:pt x="111" y="35"/>
                    </a:lnTo>
                    <a:lnTo>
                      <a:pt x="113" y="29"/>
                    </a:lnTo>
                    <a:lnTo>
                      <a:pt x="117" y="24"/>
                    </a:lnTo>
                    <a:lnTo>
                      <a:pt x="120" y="12"/>
                    </a:lnTo>
                    <a:lnTo>
                      <a:pt x="132" y="8"/>
                    </a:lnTo>
                    <a:lnTo>
                      <a:pt x="139" y="2"/>
                    </a:lnTo>
                    <a:lnTo>
                      <a:pt x="145" y="0"/>
                    </a:lnTo>
                    <a:lnTo>
                      <a:pt x="157" y="6"/>
                    </a:lnTo>
                    <a:lnTo>
                      <a:pt x="164" y="5"/>
                    </a:lnTo>
                    <a:lnTo>
                      <a:pt x="155" y="11"/>
                    </a:lnTo>
                    <a:lnTo>
                      <a:pt x="160" y="21"/>
                    </a:lnTo>
                    <a:lnTo>
                      <a:pt x="166" y="21"/>
                    </a:lnTo>
                    <a:lnTo>
                      <a:pt x="170" y="35"/>
                    </a:lnTo>
                    <a:lnTo>
                      <a:pt x="173" y="35"/>
                    </a:lnTo>
                    <a:lnTo>
                      <a:pt x="175" y="33"/>
                    </a:lnTo>
                    <a:lnTo>
                      <a:pt x="176" y="40"/>
                    </a:lnTo>
                    <a:lnTo>
                      <a:pt x="176" y="46"/>
                    </a:lnTo>
                    <a:lnTo>
                      <a:pt x="186" y="61"/>
                    </a:lnTo>
                    <a:lnTo>
                      <a:pt x="195" y="64"/>
                    </a:lnTo>
                    <a:lnTo>
                      <a:pt x="190" y="68"/>
                    </a:lnTo>
                    <a:lnTo>
                      <a:pt x="184" y="71"/>
                    </a:lnTo>
                    <a:lnTo>
                      <a:pt x="184" y="76"/>
                    </a:lnTo>
                    <a:lnTo>
                      <a:pt x="178" y="79"/>
                    </a:lnTo>
                    <a:lnTo>
                      <a:pt x="178" y="85"/>
                    </a:lnTo>
                    <a:lnTo>
                      <a:pt x="181" y="94"/>
                    </a:lnTo>
                    <a:lnTo>
                      <a:pt x="176" y="94"/>
                    </a:lnTo>
                    <a:lnTo>
                      <a:pt x="170" y="100"/>
                    </a:lnTo>
                    <a:lnTo>
                      <a:pt x="169" y="105"/>
                    </a:lnTo>
                    <a:lnTo>
                      <a:pt x="161" y="109"/>
                    </a:lnTo>
                    <a:lnTo>
                      <a:pt x="158" y="116"/>
                    </a:lnTo>
                    <a:lnTo>
                      <a:pt x="155" y="113"/>
                    </a:lnTo>
                    <a:lnTo>
                      <a:pt x="145" y="126"/>
                    </a:lnTo>
                    <a:lnTo>
                      <a:pt x="140" y="126"/>
                    </a:lnTo>
                    <a:lnTo>
                      <a:pt x="129" y="132"/>
                    </a:lnTo>
                    <a:lnTo>
                      <a:pt x="123" y="134"/>
                    </a:lnTo>
                    <a:lnTo>
                      <a:pt x="116" y="137"/>
                    </a:lnTo>
                    <a:lnTo>
                      <a:pt x="111" y="131"/>
                    </a:lnTo>
                    <a:lnTo>
                      <a:pt x="96" y="137"/>
                    </a:lnTo>
                    <a:lnTo>
                      <a:pt x="94" y="137"/>
                    </a:lnTo>
                    <a:lnTo>
                      <a:pt x="91" y="143"/>
                    </a:lnTo>
                    <a:lnTo>
                      <a:pt x="87" y="140"/>
                    </a:lnTo>
                    <a:lnTo>
                      <a:pt x="75" y="141"/>
                    </a:lnTo>
                    <a:lnTo>
                      <a:pt x="72" y="140"/>
                    </a:lnTo>
                    <a:lnTo>
                      <a:pt x="64" y="137"/>
                    </a:lnTo>
                    <a:lnTo>
                      <a:pt x="69" y="143"/>
                    </a:lnTo>
                    <a:lnTo>
                      <a:pt x="67" y="147"/>
                    </a:lnTo>
                    <a:lnTo>
                      <a:pt x="60" y="144"/>
                    </a:lnTo>
                    <a:lnTo>
                      <a:pt x="49" y="155"/>
                    </a:lnTo>
                    <a:lnTo>
                      <a:pt x="50" y="160"/>
                    </a:lnTo>
                    <a:lnTo>
                      <a:pt x="47" y="167"/>
                    </a:lnTo>
                    <a:lnTo>
                      <a:pt x="49" y="170"/>
                    </a:lnTo>
                    <a:lnTo>
                      <a:pt x="43" y="173"/>
                    </a:lnTo>
                    <a:lnTo>
                      <a:pt x="34" y="170"/>
                    </a:lnTo>
                    <a:lnTo>
                      <a:pt x="16" y="167"/>
                    </a:lnTo>
                    <a:lnTo>
                      <a:pt x="14" y="161"/>
                    </a:lnTo>
                    <a:lnTo>
                      <a:pt x="5" y="160"/>
                    </a:lnTo>
                    <a:lnTo>
                      <a:pt x="3" y="152"/>
                    </a:lnTo>
                    <a:lnTo>
                      <a:pt x="0" y="149"/>
                    </a:lnTo>
                    <a:lnTo>
                      <a:pt x="0" y="140"/>
                    </a:lnTo>
                    <a:lnTo>
                      <a:pt x="11" y="140"/>
                    </a:lnTo>
                    <a:lnTo>
                      <a:pt x="13" y="131"/>
                    </a:lnTo>
                    <a:lnTo>
                      <a:pt x="19" y="134"/>
                    </a:lnTo>
                    <a:lnTo>
                      <a:pt x="22" y="131"/>
                    </a:lnTo>
                    <a:lnTo>
                      <a:pt x="17" y="123"/>
                    </a:lnTo>
                    <a:lnTo>
                      <a:pt x="20" y="119"/>
                    </a:lnTo>
                    <a:lnTo>
                      <a:pt x="17" y="114"/>
                    </a:lnTo>
                    <a:lnTo>
                      <a:pt x="13" y="103"/>
                    </a:lnTo>
                    <a:lnTo>
                      <a:pt x="6" y="103"/>
                    </a:lnTo>
                    <a:lnTo>
                      <a:pt x="5" y="91"/>
                    </a:lnTo>
                    <a:lnTo>
                      <a:pt x="0" y="87"/>
                    </a:lnTo>
                    <a:lnTo>
                      <a:pt x="2" y="82"/>
                    </a:lnTo>
                    <a:lnTo>
                      <a:pt x="6" y="79"/>
                    </a:lnTo>
                    <a:lnTo>
                      <a:pt x="11" y="71"/>
                    </a:lnTo>
                    <a:lnTo>
                      <a:pt x="14" y="71"/>
                    </a:lnTo>
                    <a:lnTo>
                      <a:pt x="16" y="67"/>
                    </a:lnTo>
                    <a:lnTo>
                      <a:pt x="17" y="58"/>
                    </a:lnTo>
                    <a:lnTo>
                      <a:pt x="20" y="53"/>
                    </a:lnTo>
                    <a:lnTo>
                      <a:pt x="29" y="49"/>
                    </a:lnTo>
                    <a:lnTo>
                      <a:pt x="29" y="46"/>
                    </a:lnTo>
                    <a:lnTo>
                      <a:pt x="32" y="40"/>
                    </a:lnTo>
                    <a:lnTo>
                      <a:pt x="37" y="37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49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1" name="Freeform 4569">
                <a:extLst>
                  <a:ext uri="{FF2B5EF4-FFF2-40B4-BE49-F238E27FC236}">
                    <a16:creationId xmlns:a16="http://schemas.microsoft.com/office/drawing/2014/main" id="{FC115A4E-98F8-C87E-178B-02E3EE25B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000"/>
                <a:ext cx="97" cy="87"/>
              </a:xfrm>
              <a:custGeom>
                <a:avLst/>
                <a:gdLst>
                  <a:gd name="T0" fmla="*/ 43 w 195"/>
                  <a:gd name="T1" fmla="*/ 35 h 173"/>
                  <a:gd name="T2" fmla="*/ 52 w 195"/>
                  <a:gd name="T3" fmla="*/ 32 h 173"/>
                  <a:gd name="T4" fmla="*/ 57 w 195"/>
                  <a:gd name="T5" fmla="*/ 24 h 173"/>
                  <a:gd name="T6" fmla="*/ 63 w 195"/>
                  <a:gd name="T7" fmla="*/ 12 h 173"/>
                  <a:gd name="T8" fmla="*/ 66 w 195"/>
                  <a:gd name="T9" fmla="*/ 21 h 173"/>
                  <a:gd name="T10" fmla="*/ 85 w 195"/>
                  <a:gd name="T11" fmla="*/ 33 h 173"/>
                  <a:gd name="T12" fmla="*/ 105 w 195"/>
                  <a:gd name="T13" fmla="*/ 32 h 173"/>
                  <a:gd name="T14" fmla="*/ 111 w 195"/>
                  <a:gd name="T15" fmla="*/ 40 h 173"/>
                  <a:gd name="T16" fmla="*/ 113 w 195"/>
                  <a:gd name="T17" fmla="*/ 29 h 173"/>
                  <a:gd name="T18" fmla="*/ 120 w 195"/>
                  <a:gd name="T19" fmla="*/ 12 h 173"/>
                  <a:gd name="T20" fmla="*/ 139 w 195"/>
                  <a:gd name="T21" fmla="*/ 2 h 173"/>
                  <a:gd name="T22" fmla="*/ 157 w 195"/>
                  <a:gd name="T23" fmla="*/ 6 h 173"/>
                  <a:gd name="T24" fmla="*/ 155 w 195"/>
                  <a:gd name="T25" fmla="*/ 11 h 173"/>
                  <a:gd name="T26" fmla="*/ 166 w 195"/>
                  <a:gd name="T27" fmla="*/ 21 h 173"/>
                  <a:gd name="T28" fmla="*/ 173 w 195"/>
                  <a:gd name="T29" fmla="*/ 35 h 173"/>
                  <a:gd name="T30" fmla="*/ 176 w 195"/>
                  <a:gd name="T31" fmla="*/ 40 h 173"/>
                  <a:gd name="T32" fmla="*/ 186 w 195"/>
                  <a:gd name="T33" fmla="*/ 61 h 173"/>
                  <a:gd name="T34" fmla="*/ 190 w 195"/>
                  <a:gd name="T35" fmla="*/ 68 h 173"/>
                  <a:gd name="T36" fmla="*/ 184 w 195"/>
                  <a:gd name="T37" fmla="*/ 76 h 173"/>
                  <a:gd name="T38" fmla="*/ 178 w 195"/>
                  <a:gd name="T39" fmla="*/ 85 h 173"/>
                  <a:gd name="T40" fmla="*/ 176 w 195"/>
                  <a:gd name="T41" fmla="*/ 94 h 173"/>
                  <a:gd name="T42" fmla="*/ 169 w 195"/>
                  <a:gd name="T43" fmla="*/ 105 h 173"/>
                  <a:gd name="T44" fmla="*/ 158 w 195"/>
                  <a:gd name="T45" fmla="*/ 116 h 173"/>
                  <a:gd name="T46" fmla="*/ 145 w 195"/>
                  <a:gd name="T47" fmla="*/ 126 h 173"/>
                  <a:gd name="T48" fmla="*/ 129 w 195"/>
                  <a:gd name="T49" fmla="*/ 132 h 173"/>
                  <a:gd name="T50" fmla="*/ 116 w 195"/>
                  <a:gd name="T51" fmla="*/ 137 h 173"/>
                  <a:gd name="T52" fmla="*/ 96 w 195"/>
                  <a:gd name="T53" fmla="*/ 137 h 173"/>
                  <a:gd name="T54" fmla="*/ 91 w 195"/>
                  <a:gd name="T55" fmla="*/ 143 h 173"/>
                  <a:gd name="T56" fmla="*/ 75 w 195"/>
                  <a:gd name="T57" fmla="*/ 141 h 173"/>
                  <a:gd name="T58" fmla="*/ 64 w 195"/>
                  <a:gd name="T59" fmla="*/ 137 h 173"/>
                  <a:gd name="T60" fmla="*/ 67 w 195"/>
                  <a:gd name="T61" fmla="*/ 147 h 173"/>
                  <a:gd name="T62" fmla="*/ 49 w 195"/>
                  <a:gd name="T63" fmla="*/ 155 h 173"/>
                  <a:gd name="T64" fmla="*/ 47 w 195"/>
                  <a:gd name="T65" fmla="*/ 167 h 173"/>
                  <a:gd name="T66" fmla="*/ 43 w 195"/>
                  <a:gd name="T67" fmla="*/ 173 h 173"/>
                  <a:gd name="T68" fmla="*/ 16 w 195"/>
                  <a:gd name="T69" fmla="*/ 167 h 173"/>
                  <a:gd name="T70" fmla="*/ 5 w 195"/>
                  <a:gd name="T71" fmla="*/ 160 h 173"/>
                  <a:gd name="T72" fmla="*/ 0 w 195"/>
                  <a:gd name="T73" fmla="*/ 149 h 173"/>
                  <a:gd name="T74" fmla="*/ 11 w 195"/>
                  <a:gd name="T75" fmla="*/ 140 h 173"/>
                  <a:gd name="T76" fmla="*/ 19 w 195"/>
                  <a:gd name="T77" fmla="*/ 134 h 173"/>
                  <a:gd name="T78" fmla="*/ 17 w 195"/>
                  <a:gd name="T79" fmla="*/ 123 h 173"/>
                  <a:gd name="T80" fmla="*/ 17 w 195"/>
                  <a:gd name="T81" fmla="*/ 114 h 173"/>
                  <a:gd name="T82" fmla="*/ 6 w 195"/>
                  <a:gd name="T83" fmla="*/ 103 h 173"/>
                  <a:gd name="T84" fmla="*/ 0 w 195"/>
                  <a:gd name="T85" fmla="*/ 87 h 173"/>
                  <a:gd name="T86" fmla="*/ 6 w 195"/>
                  <a:gd name="T87" fmla="*/ 79 h 173"/>
                  <a:gd name="T88" fmla="*/ 14 w 195"/>
                  <a:gd name="T89" fmla="*/ 71 h 173"/>
                  <a:gd name="T90" fmla="*/ 17 w 195"/>
                  <a:gd name="T91" fmla="*/ 58 h 173"/>
                  <a:gd name="T92" fmla="*/ 29 w 195"/>
                  <a:gd name="T93" fmla="*/ 49 h 173"/>
                  <a:gd name="T94" fmla="*/ 32 w 195"/>
                  <a:gd name="T95" fmla="*/ 40 h 173"/>
                  <a:gd name="T96" fmla="*/ 40 w 195"/>
                  <a:gd name="T97" fmla="*/ 29 h 173"/>
                  <a:gd name="T98" fmla="*/ 49 w 195"/>
                  <a:gd name="T99" fmla="*/ 2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5" h="173">
                    <a:moveTo>
                      <a:pt x="49" y="23"/>
                    </a:moveTo>
                    <a:lnTo>
                      <a:pt x="43" y="35"/>
                    </a:lnTo>
                    <a:lnTo>
                      <a:pt x="50" y="38"/>
                    </a:lnTo>
                    <a:lnTo>
                      <a:pt x="52" y="32"/>
                    </a:lnTo>
                    <a:lnTo>
                      <a:pt x="57" y="27"/>
                    </a:lnTo>
                    <a:lnTo>
                      <a:pt x="57" y="24"/>
                    </a:lnTo>
                    <a:lnTo>
                      <a:pt x="60" y="15"/>
                    </a:lnTo>
                    <a:lnTo>
                      <a:pt x="63" y="12"/>
                    </a:lnTo>
                    <a:lnTo>
                      <a:pt x="63" y="18"/>
                    </a:lnTo>
                    <a:lnTo>
                      <a:pt x="66" y="21"/>
                    </a:lnTo>
                    <a:lnTo>
                      <a:pt x="78" y="23"/>
                    </a:lnTo>
                    <a:lnTo>
                      <a:pt x="85" y="33"/>
                    </a:lnTo>
                    <a:lnTo>
                      <a:pt x="93" y="27"/>
                    </a:lnTo>
                    <a:lnTo>
                      <a:pt x="105" y="32"/>
                    </a:lnTo>
                    <a:lnTo>
                      <a:pt x="108" y="41"/>
                    </a:lnTo>
                    <a:lnTo>
                      <a:pt x="111" y="40"/>
                    </a:lnTo>
                    <a:lnTo>
                      <a:pt x="111" y="35"/>
                    </a:lnTo>
                    <a:lnTo>
                      <a:pt x="113" y="29"/>
                    </a:lnTo>
                    <a:lnTo>
                      <a:pt x="117" y="24"/>
                    </a:lnTo>
                    <a:lnTo>
                      <a:pt x="120" y="12"/>
                    </a:lnTo>
                    <a:lnTo>
                      <a:pt x="132" y="8"/>
                    </a:lnTo>
                    <a:lnTo>
                      <a:pt x="139" y="2"/>
                    </a:lnTo>
                    <a:lnTo>
                      <a:pt x="145" y="0"/>
                    </a:lnTo>
                    <a:lnTo>
                      <a:pt x="157" y="6"/>
                    </a:lnTo>
                    <a:lnTo>
                      <a:pt x="164" y="5"/>
                    </a:lnTo>
                    <a:lnTo>
                      <a:pt x="155" y="11"/>
                    </a:lnTo>
                    <a:lnTo>
                      <a:pt x="160" y="21"/>
                    </a:lnTo>
                    <a:lnTo>
                      <a:pt x="166" y="21"/>
                    </a:lnTo>
                    <a:lnTo>
                      <a:pt x="170" y="35"/>
                    </a:lnTo>
                    <a:lnTo>
                      <a:pt x="173" y="35"/>
                    </a:lnTo>
                    <a:lnTo>
                      <a:pt x="175" y="33"/>
                    </a:lnTo>
                    <a:lnTo>
                      <a:pt x="176" y="40"/>
                    </a:lnTo>
                    <a:lnTo>
                      <a:pt x="176" y="46"/>
                    </a:lnTo>
                    <a:lnTo>
                      <a:pt x="186" y="61"/>
                    </a:lnTo>
                    <a:lnTo>
                      <a:pt x="195" y="64"/>
                    </a:lnTo>
                    <a:lnTo>
                      <a:pt x="190" y="68"/>
                    </a:lnTo>
                    <a:lnTo>
                      <a:pt x="184" y="71"/>
                    </a:lnTo>
                    <a:lnTo>
                      <a:pt x="184" y="76"/>
                    </a:lnTo>
                    <a:lnTo>
                      <a:pt x="178" y="79"/>
                    </a:lnTo>
                    <a:lnTo>
                      <a:pt x="178" y="85"/>
                    </a:lnTo>
                    <a:lnTo>
                      <a:pt x="181" y="94"/>
                    </a:lnTo>
                    <a:lnTo>
                      <a:pt x="176" y="94"/>
                    </a:lnTo>
                    <a:lnTo>
                      <a:pt x="170" y="100"/>
                    </a:lnTo>
                    <a:lnTo>
                      <a:pt x="169" y="105"/>
                    </a:lnTo>
                    <a:lnTo>
                      <a:pt x="161" y="109"/>
                    </a:lnTo>
                    <a:lnTo>
                      <a:pt x="158" y="116"/>
                    </a:lnTo>
                    <a:lnTo>
                      <a:pt x="155" y="113"/>
                    </a:lnTo>
                    <a:lnTo>
                      <a:pt x="145" y="126"/>
                    </a:lnTo>
                    <a:lnTo>
                      <a:pt x="140" y="126"/>
                    </a:lnTo>
                    <a:lnTo>
                      <a:pt x="129" y="132"/>
                    </a:lnTo>
                    <a:lnTo>
                      <a:pt x="123" y="134"/>
                    </a:lnTo>
                    <a:lnTo>
                      <a:pt x="116" y="137"/>
                    </a:lnTo>
                    <a:lnTo>
                      <a:pt x="111" y="131"/>
                    </a:lnTo>
                    <a:lnTo>
                      <a:pt x="96" y="137"/>
                    </a:lnTo>
                    <a:lnTo>
                      <a:pt x="94" y="137"/>
                    </a:lnTo>
                    <a:lnTo>
                      <a:pt x="91" y="143"/>
                    </a:lnTo>
                    <a:lnTo>
                      <a:pt x="87" y="140"/>
                    </a:lnTo>
                    <a:lnTo>
                      <a:pt x="75" y="141"/>
                    </a:lnTo>
                    <a:lnTo>
                      <a:pt x="72" y="140"/>
                    </a:lnTo>
                    <a:lnTo>
                      <a:pt x="64" y="137"/>
                    </a:lnTo>
                    <a:lnTo>
                      <a:pt x="69" y="143"/>
                    </a:lnTo>
                    <a:lnTo>
                      <a:pt x="67" y="147"/>
                    </a:lnTo>
                    <a:lnTo>
                      <a:pt x="60" y="144"/>
                    </a:lnTo>
                    <a:lnTo>
                      <a:pt x="49" y="155"/>
                    </a:lnTo>
                    <a:lnTo>
                      <a:pt x="50" y="160"/>
                    </a:lnTo>
                    <a:lnTo>
                      <a:pt x="47" y="167"/>
                    </a:lnTo>
                    <a:lnTo>
                      <a:pt x="49" y="170"/>
                    </a:lnTo>
                    <a:lnTo>
                      <a:pt x="43" y="173"/>
                    </a:lnTo>
                    <a:lnTo>
                      <a:pt x="34" y="170"/>
                    </a:lnTo>
                    <a:lnTo>
                      <a:pt x="16" y="167"/>
                    </a:lnTo>
                    <a:lnTo>
                      <a:pt x="14" y="161"/>
                    </a:lnTo>
                    <a:lnTo>
                      <a:pt x="5" y="160"/>
                    </a:lnTo>
                    <a:lnTo>
                      <a:pt x="3" y="152"/>
                    </a:lnTo>
                    <a:lnTo>
                      <a:pt x="0" y="149"/>
                    </a:lnTo>
                    <a:lnTo>
                      <a:pt x="0" y="140"/>
                    </a:lnTo>
                    <a:lnTo>
                      <a:pt x="11" y="140"/>
                    </a:lnTo>
                    <a:lnTo>
                      <a:pt x="13" y="131"/>
                    </a:lnTo>
                    <a:lnTo>
                      <a:pt x="19" y="134"/>
                    </a:lnTo>
                    <a:lnTo>
                      <a:pt x="22" y="131"/>
                    </a:lnTo>
                    <a:lnTo>
                      <a:pt x="17" y="123"/>
                    </a:lnTo>
                    <a:lnTo>
                      <a:pt x="20" y="119"/>
                    </a:lnTo>
                    <a:lnTo>
                      <a:pt x="17" y="114"/>
                    </a:lnTo>
                    <a:lnTo>
                      <a:pt x="13" y="103"/>
                    </a:lnTo>
                    <a:lnTo>
                      <a:pt x="6" y="103"/>
                    </a:lnTo>
                    <a:lnTo>
                      <a:pt x="5" y="91"/>
                    </a:lnTo>
                    <a:lnTo>
                      <a:pt x="0" y="87"/>
                    </a:lnTo>
                    <a:lnTo>
                      <a:pt x="2" y="82"/>
                    </a:lnTo>
                    <a:lnTo>
                      <a:pt x="6" y="79"/>
                    </a:lnTo>
                    <a:lnTo>
                      <a:pt x="11" y="71"/>
                    </a:lnTo>
                    <a:lnTo>
                      <a:pt x="14" y="71"/>
                    </a:lnTo>
                    <a:lnTo>
                      <a:pt x="16" y="67"/>
                    </a:lnTo>
                    <a:lnTo>
                      <a:pt x="17" y="58"/>
                    </a:lnTo>
                    <a:lnTo>
                      <a:pt x="20" y="53"/>
                    </a:lnTo>
                    <a:lnTo>
                      <a:pt x="29" y="49"/>
                    </a:lnTo>
                    <a:lnTo>
                      <a:pt x="29" y="46"/>
                    </a:lnTo>
                    <a:lnTo>
                      <a:pt x="32" y="40"/>
                    </a:lnTo>
                    <a:lnTo>
                      <a:pt x="37" y="37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49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2" name="Freeform 4570">
                <a:extLst>
                  <a:ext uri="{FF2B5EF4-FFF2-40B4-BE49-F238E27FC236}">
                    <a16:creationId xmlns:a16="http://schemas.microsoft.com/office/drawing/2014/main" id="{CA979FF8-6DBE-F1DE-D5BA-E9C8CA9EC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954"/>
                <a:ext cx="127" cy="62"/>
              </a:xfrm>
              <a:custGeom>
                <a:avLst/>
                <a:gdLst>
                  <a:gd name="T0" fmla="*/ 76 w 255"/>
                  <a:gd name="T1" fmla="*/ 12 h 123"/>
                  <a:gd name="T2" fmla="*/ 65 w 255"/>
                  <a:gd name="T3" fmla="*/ 6 h 123"/>
                  <a:gd name="T4" fmla="*/ 50 w 255"/>
                  <a:gd name="T5" fmla="*/ 3 h 123"/>
                  <a:gd name="T6" fmla="*/ 47 w 255"/>
                  <a:gd name="T7" fmla="*/ 14 h 123"/>
                  <a:gd name="T8" fmla="*/ 44 w 255"/>
                  <a:gd name="T9" fmla="*/ 27 h 123"/>
                  <a:gd name="T10" fmla="*/ 30 w 255"/>
                  <a:gd name="T11" fmla="*/ 33 h 123"/>
                  <a:gd name="T12" fmla="*/ 25 w 255"/>
                  <a:gd name="T13" fmla="*/ 36 h 123"/>
                  <a:gd name="T14" fmla="*/ 7 w 255"/>
                  <a:gd name="T15" fmla="*/ 55 h 123"/>
                  <a:gd name="T16" fmla="*/ 0 w 255"/>
                  <a:gd name="T17" fmla="*/ 70 h 123"/>
                  <a:gd name="T18" fmla="*/ 10 w 255"/>
                  <a:gd name="T19" fmla="*/ 80 h 123"/>
                  <a:gd name="T20" fmla="*/ 19 w 255"/>
                  <a:gd name="T21" fmla="*/ 91 h 123"/>
                  <a:gd name="T22" fmla="*/ 22 w 255"/>
                  <a:gd name="T23" fmla="*/ 100 h 123"/>
                  <a:gd name="T24" fmla="*/ 30 w 255"/>
                  <a:gd name="T25" fmla="*/ 105 h 123"/>
                  <a:gd name="T26" fmla="*/ 41 w 255"/>
                  <a:gd name="T27" fmla="*/ 100 h 123"/>
                  <a:gd name="T28" fmla="*/ 39 w 255"/>
                  <a:gd name="T29" fmla="*/ 115 h 123"/>
                  <a:gd name="T30" fmla="*/ 51 w 255"/>
                  <a:gd name="T31" fmla="*/ 123 h 123"/>
                  <a:gd name="T32" fmla="*/ 62 w 255"/>
                  <a:gd name="T33" fmla="*/ 115 h 123"/>
                  <a:gd name="T34" fmla="*/ 73 w 255"/>
                  <a:gd name="T35" fmla="*/ 114 h 123"/>
                  <a:gd name="T36" fmla="*/ 62 w 255"/>
                  <a:gd name="T37" fmla="*/ 102 h 123"/>
                  <a:gd name="T38" fmla="*/ 68 w 255"/>
                  <a:gd name="T39" fmla="*/ 96 h 123"/>
                  <a:gd name="T40" fmla="*/ 79 w 255"/>
                  <a:gd name="T41" fmla="*/ 94 h 123"/>
                  <a:gd name="T42" fmla="*/ 88 w 255"/>
                  <a:gd name="T43" fmla="*/ 99 h 123"/>
                  <a:gd name="T44" fmla="*/ 94 w 255"/>
                  <a:gd name="T45" fmla="*/ 91 h 123"/>
                  <a:gd name="T46" fmla="*/ 101 w 255"/>
                  <a:gd name="T47" fmla="*/ 88 h 123"/>
                  <a:gd name="T48" fmla="*/ 103 w 255"/>
                  <a:gd name="T49" fmla="*/ 100 h 123"/>
                  <a:gd name="T50" fmla="*/ 104 w 255"/>
                  <a:gd name="T51" fmla="*/ 112 h 123"/>
                  <a:gd name="T52" fmla="*/ 123 w 255"/>
                  <a:gd name="T53" fmla="*/ 109 h 123"/>
                  <a:gd name="T54" fmla="*/ 136 w 255"/>
                  <a:gd name="T55" fmla="*/ 99 h 123"/>
                  <a:gd name="T56" fmla="*/ 141 w 255"/>
                  <a:gd name="T57" fmla="*/ 99 h 123"/>
                  <a:gd name="T58" fmla="*/ 150 w 255"/>
                  <a:gd name="T59" fmla="*/ 99 h 123"/>
                  <a:gd name="T60" fmla="*/ 161 w 255"/>
                  <a:gd name="T61" fmla="*/ 94 h 123"/>
                  <a:gd name="T62" fmla="*/ 168 w 255"/>
                  <a:gd name="T63" fmla="*/ 85 h 123"/>
                  <a:gd name="T64" fmla="*/ 177 w 255"/>
                  <a:gd name="T65" fmla="*/ 80 h 123"/>
                  <a:gd name="T66" fmla="*/ 189 w 255"/>
                  <a:gd name="T67" fmla="*/ 79 h 123"/>
                  <a:gd name="T68" fmla="*/ 198 w 255"/>
                  <a:gd name="T69" fmla="*/ 79 h 123"/>
                  <a:gd name="T70" fmla="*/ 206 w 255"/>
                  <a:gd name="T71" fmla="*/ 70 h 123"/>
                  <a:gd name="T72" fmla="*/ 221 w 255"/>
                  <a:gd name="T73" fmla="*/ 70 h 123"/>
                  <a:gd name="T74" fmla="*/ 235 w 255"/>
                  <a:gd name="T75" fmla="*/ 77 h 123"/>
                  <a:gd name="T76" fmla="*/ 247 w 255"/>
                  <a:gd name="T77" fmla="*/ 67 h 123"/>
                  <a:gd name="T78" fmla="*/ 244 w 255"/>
                  <a:gd name="T79" fmla="*/ 42 h 123"/>
                  <a:gd name="T80" fmla="*/ 236 w 255"/>
                  <a:gd name="T81" fmla="*/ 29 h 123"/>
                  <a:gd name="T82" fmla="*/ 241 w 255"/>
                  <a:gd name="T83" fmla="*/ 17 h 123"/>
                  <a:gd name="T84" fmla="*/ 229 w 255"/>
                  <a:gd name="T85" fmla="*/ 3 h 123"/>
                  <a:gd name="T86" fmla="*/ 221 w 255"/>
                  <a:gd name="T87" fmla="*/ 12 h 123"/>
                  <a:gd name="T88" fmla="*/ 220 w 255"/>
                  <a:gd name="T89" fmla="*/ 14 h 123"/>
                  <a:gd name="T90" fmla="*/ 194 w 255"/>
                  <a:gd name="T91" fmla="*/ 21 h 123"/>
                  <a:gd name="T92" fmla="*/ 159 w 255"/>
                  <a:gd name="T93" fmla="*/ 12 h 123"/>
                  <a:gd name="T94" fmla="*/ 151 w 255"/>
                  <a:gd name="T95" fmla="*/ 23 h 123"/>
                  <a:gd name="T96" fmla="*/ 135 w 255"/>
                  <a:gd name="T97" fmla="*/ 26 h 123"/>
                  <a:gd name="T98" fmla="*/ 132 w 255"/>
                  <a:gd name="T99" fmla="*/ 36 h 123"/>
                  <a:gd name="T100" fmla="*/ 135 w 255"/>
                  <a:gd name="T101" fmla="*/ 56 h 123"/>
                  <a:gd name="T102" fmla="*/ 124 w 255"/>
                  <a:gd name="T103" fmla="*/ 58 h 123"/>
                  <a:gd name="T104" fmla="*/ 118 w 255"/>
                  <a:gd name="T105" fmla="*/ 50 h 123"/>
                  <a:gd name="T106" fmla="*/ 110 w 255"/>
                  <a:gd name="T107" fmla="*/ 42 h 123"/>
                  <a:gd name="T108" fmla="*/ 109 w 255"/>
                  <a:gd name="T109" fmla="*/ 29 h 123"/>
                  <a:gd name="T110" fmla="*/ 98 w 255"/>
                  <a:gd name="T111" fmla="*/ 29 h 123"/>
                  <a:gd name="T112" fmla="*/ 94 w 255"/>
                  <a:gd name="T113" fmla="*/ 18 h 123"/>
                  <a:gd name="T114" fmla="*/ 82 w 255"/>
                  <a:gd name="T115" fmla="*/ 1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5" h="123">
                    <a:moveTo>
                      <a:pt x="80" y="18"/>
                    </a:moveTo>
                    <a:lnTo>
                      <a:pt x="76" y="12"/>
                    </a:lnTo>
                    <a:lnTo>
                      <a:pt x="76" y="6"/>
                    </a:lnTo>
                    <a:lnTo>
                      <a:pt x="65" y="6"/>
                    </a:lnTo>
                    <a:lnTo>
                      <a:pt x="56" y="0"/>
                    </a:lnTo>
                    <a:lnTo>
                      <a:pt x="50" y="3"/>
                    </a:lnTo>
                    <a:lnTo>
                      <a:pt x="50" y="6"/>
                    </a:lnTo>
                    <a:lnTo>
                      <a:pt x="47" y="14"/>
                    </a:lnTo>
                    <a:lnTo>
                      <a:pt x="47" y="21"/>
                    </a:lnTo>
                    <a:lnTo>
                      <a:pt x="44" y="27"/>
                    </a:lnTo>
                    <a:lnTo>
                      <a:pt x="36" y="33"/>
                    </a:lnTo>
                    <a:lnTo>
                      <a:pt x="30" y="33"/>
                    </a:lnTo>
                    <a:lnTo>
                      <a:pt x="29" y="35"/>
                    </a:lnTo>
                    <a:lnTo>
                      <a:pt x="25" y="36"/>
                    </a:lnTo>
                    <a:lnTo>
                      <a:pt x="18" y="48"/>
                    </a:lnTo>
                    <a:lnTo>
                      <a:pt x="7" y="55"/>
                    </a:lnTo>
                    <a:lnTo>
                      <a:pt x="1" y="62"/>
                    </a:lnTo>
                    <a:lnTo>
                      <a:pt x="0" y="70"/>
                    </a:lnTo>
                    <a:lnTo>
                      <a:pt x="10" y="76"/>
                    </a:lnTo>
                    <a:lnTo>
                      <a:pt x="10" y="80"/>
                    </a:lnTo>
                    <a:lnTo>
                      <a:pt x="15" y="88"/>
                    </a:lnTo>
                    <a:lnTo>
                      <a:pt x="19" y="91"/>
                    </a:lnTo>
                    <a:lnTo>
                      <a:pt x="21" y="97"/>
                    </a:lnTo>
                    <a:lnTo>
                      <a:pt x="22" y="100"/>
                    </a:lnTo>
                    <a:lnTo>
                      <a:pt x="22" y="108"/>
                    </a:lnTo>
                    <a:lnTo>
                      <a:pt x="30" y="105"/>
                    </a:lnTo>
                    <a:lnTo>
                      <a:pt x="32" y="99"/>
                    </a:lnTo>
                    <a:lnTo>
                      <a:pt x="41" y="100"/>
                    </a:lnTo>
                    <a:lnTo>
                      <a:pt x="41" y="111"/>
                    </a:lnTo>
                    <a:lnTo>
                      <a:pt x="39" y="115"/>
                    </a:lnTo>
                    <a:lnTo>
                      <a:pt x="42" y="118"/>
                    </a:lnTo>
                    <a:lnTo>
                      <a:pt x="51" y="123"/>
                    </a:lnTo>
                    <a:lnTo>
                      <a:pt x="56" y="121"/>
                    </a:lnTo>
                    <a:lnTo>
                      <a:pt x="62" y="115"/>
                    </a:lnTo>
                    <a:lnTo>
                      <a:pt x="66" y="118"/>
                    </a:lnTo>
                    <a:lnTo>
                      <a:pt x="73" y="114"/>
                    </a:lnTo>
                    <a:lnTo>
                      <a:pt x="71" y="109"/>
                    </a:lnTo>
                    <a:lnTo>
                      <a:pt x="62" y="102"/>
                    </a:lnTo>
                    <a:lnTo>
                      <a:pt x="65" y="97"/>
                    </a:lnTo>
                    <a:lnTo>
                      <a:pt x="68" y="96"/>
                    </a:lnTo>
                    <a:lnTo>
                      <a:pt x="74" y="99"/>
                    </a:lnTo>
                    <a:lnTo>
                      <a:pt x="79" y="94"/>
                    </a:lnTo>
                    <a:lnTo>
                      <a:pt x="80" y="100"/>
                    </a:lnTo>
                    <a:lnTo>
                      <a:pt x="88" y="99"/>
                    </a:lnTo>
                    <a:lnTo>
                      <a:pt x="89" y="93"/>
                    </a:lnTo>
                    <a:lnTo>
                      <a:pt x="94" y="91"/>
                    </a:lnTo>
                    <a:lnTo>
                      <a:pt x="98" y="86"/>
                    </a:lnTo>
                    <a:lnTo>
                      <a:pt x="101" y="88"/>
                    </a:lnTo>
                    <a:lnTo>
                      <a:pt x="104" y="96"/>
                    </a:lnTo>
                    <a:lnTo>
                      <a:pt x="103" y="100"/>
                    </a:lnTo>
                    <a:lnTo>
                      <a:pt x="104" y="108"/>
                    </a:lnTo>
                    <a:lnTo>
                      <a:pt x="104" y="112"/>
                    </a:lnTo>
                    <a:lnTo>
                      <a:pt x="104" y="118"/>
                    </a:lnTo>
                    <a:lnTo>
                      <a:pt x="123" y="109"/>
                    </a:lnTo>
                    <a:lnTo>
                      <a:pt x="126" y="109"/>
                    </a:lnTo>
                    <a:lnTo>
                      <a:pt x="136" y="99"/>
                    </a:lnTo>
                    <a:lnTo>
                      <a:pt x="138" y="100"/>
                    </a:lnTo>
                    <a:lnTo>
                      <a:pt x="141" y="99"/>
                    </a:lnTo>
                    <a:lnTo>
                      <a:pt x="148" y="102"/>
                    </a:lnTo>
                    <a:lnTo>
                      <a:pt x="150" y="99"/>
                    </a:lnTo>
                    <a:lnTo>
                      <a:pt x="159" y="99"/>
                    </a:lnTo>
                    <a:lnTo>
                      <a:pt x="161" y="94"/>
                    </a:lnTo>
                    <a:lnTo>
                      <a:pt x="165" y="91"/>
                    </a:lnTo>
                    <a:lnTo>
                      <a:pt x="168" y="85"/>
                    </a:lnTo>
                    <a:lnTo>
                      <a:pt x="171" y="82"/>
                    </a:lnTo>
                    <a:lnTo>
                      <a:pt x="177" y="80"/>
                    </a:lnTo>
                    <a:lnTo>
                      <a:pt x="182" y="73"/>
                    </a:lnTo>
                    <a:lnTo>
                      <a:pt x="189" y="79"/>
                    </a:lnTo>
                    <a:lnTo>
                      <a:pt x="194" y="76"/>
                    </a:lnTo>
                    <a:lnTo>
                      <a:pt x="198" y="79"/>
                    </a:lnTo>
                    <a:lnTo>
                      <a:pt x="203" y="71"/>
                    </a:lnTo>
                    <a:lnTo>
                      <a:pt x="206" y="70"/>
                    </a:lnTo>
                    <a:lnTo>
                      <a:pt x="218" y="73"/>
                    </a:lnTo>
                    <a:lnTo>
                      <a:pt x="221" y="70"/>
                    </a:lnTo>
                    <a:lnTo>
                      <a:pt x="226" y="76"/>
                    </a:lnTo>
                    <a:lnTo>
                      <a:pt x="235" y="77"/>
                    </a:lnTo>
                    <a:lnTo>
                      <a:pt x="239" y="73"/>
                    </a:lnTo>
                    <a:lnTo>
                      <a:pt x="247" y="67"/>
                    </a:lnTo>
                    <a:lnTo>
                      <a:pt x="255" y="52"/>
                    </a:lnTo>
                    <a:lnTo>
                      <a:pt x="244" y="42"/>
                    </a:lnTo>
                    <a:lnTo>
                      <a:pt x="247" y="36"/>
                    </a:lnTo>
                    <a:lnTo>
                      <a:pt x="236" y="29"/>
                    </a:lnTo>
                    <a:lnTo>
                      <a:pt x="236" y="21"/>
                    </a:lnTo>
                    <a:lnTo>
                      <a:pt x="241" y="17"/>
                    </a:lnTo>
                    <a:lnTo>
                      <a:pt x="232" y="9"/>
                    </a:lnTo>
                    <a:lnTo>
                      <a:pt x="229" y="3"/>
                    </a:lnTo>
                    <a:lnTo>
                      <a:pt x="218" y="6"/>
                    </a:lnTo>
                    <a:lnTo>
                      <a:pt x="221" y="12"/>
                    </a:lnTo>
                    <a:lnTo>
                      <a:pt x="224" y="15"/>
                    </a:lnTo>
                    <a:lnTo>
                      <a:pt x="220" y="14"/>
                    </a:lnTo>
                    <a:lnTo>
                      <a:pt x="209" y="26"/>
                    </a:lnTo>
                    <a:lnTo>
                      <a:pt x="194" y="21"/>
                    </a:lnTo>
                    <a:lnTo>
                      <a:pt x="171" y="17"/>
                    </a:lnTo>
                    <a:lnTo>
                      <a:pt x="159" y="12"/>
                    </a:lnTo>
                    <a:lnTo>
                      <a:pt x="154" y="14"/>
                    </a:lnTo>
                    <a:lnTo>
                      <a:pt x="151" y="23"/>
                    </a:lnTo>
                    <a:lnTo>
                      <a:pt x="145" y="29"/>
                    </a:lnTo>
                    <a:lnTo>
                      <a:pt x="135" y="26"/>
                    </a:lnTo>
                    <a:lnTo>
                      <a:pt x="132" y="27"/>
                    </a:lnTo>
                    <a:lnTo>
                      <a:pt x="132" y="36"/>
                    </a:lnTo>
                    <a:lnTo>
                      <a:pt x="132" y="42"/>
                    </a:lnTo>
                    <a:lnTo>
                      <a:pt x="135" y="56"/>
                    </a:lnTo>
                    <a:lnTo>
                      <a:pt x="130" y="61"/>
                    </a:lnTo>
                    <a:lnTo>
                      <a:pt x="124" y="58"/>
                    </a:lnTo>
                    <a:lnTo>
                      <a:pt x="123" y="50"/>
                    </a:lnTo>
                    <a:lnTo>
                      <a:pt x="118" y="50"/>
                    </a:lnTo>
                    <a:lnTo>
                      <a:pt x="112" y="50"/>
                    </a:lnTo>
                    <a:lnTo>
                      <a:pt x="110" y="42"/>
                    </a:lnTo>
                    <a:lnTo>
                      <a:pt x="107" y="39"/>
                    </a:lnTo>
                    <a:lnTo>
                      <a:pt x="109" y="29"/>
                    </a:lnTo>
                    <a:lnTo>
                      <a:pt x="107" y="27"/>
                    </a:lnTo>
                    <a:lnTo>
                      <a:pt x="98" y="29"/>
                    </a:lnTo>
                    <a:lnTo>
                      <a:pt x="101" y="23"/>
                    </a:lnTo>
                    <a:lnTo>
                      <a:pt x="94" y="18"/>
                    </a:lnTo>
                    <a:lnTo>
                      <a:pt x="86" y="20"/>
                    </a:lnTo>
                    <a:lnTo>
                      <a:pt x="82" y="17"/>
                    </a:lnTo>
                    <a:lnTo>
                      <a:pt x="80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3" name="Freeform 4571">
                <a:extLst>
                  <a:ext uri="{FF2B5EF4-FFF2-40B4-BE49-F238E27FC236}">
                    <a16:creationId xmlns:a16="http://schemas.microsoft.com/office/drawing/2014/main" id="{CAC72B58-3FE9-2071-EA9F-E7EBB97D8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954"/>
                <a:ext cx="127" cy="62"/>
              </a:xfrm>
              <a:custGeom>
                <a:avLst/>
                <a:gdLst>
                  <a:gd name="T0" fmla="*/ 82 w 255"/>
                  <a:gd name="T1" fmla="*/ 17 h 123"/>
                  <a:gd name="T2" fmla="*/ 94 w 255"/>
                  <a:gd name="T3" fmla="*/ 18 h 123"/>
                  <a:gd name="T4" fmla="*/ 98 w 255"/>
                  <a:gd name="T5" fmla="*/ 29 h 123"/>
                  <a:gd name="T6" fmla="*/ 109 w 255"/>
                  <a:gd name="T7" fmla="*/ 29 h 123"/>
                  <a:gd name="T8" fmla="*/ 110 w 255"/>
                  <a:gd name="T9" fmla="*/ 42 h 123"/>
                  <a:gd name="T10" fmla="*/ 118 w 255"/>
                  <a:gd name="T11" fmla="*/ 50 h 123"/>
                  <a:gd name="T12" fmla="*/ 124 w 255"/>
                  <a:gd name="T13" fmla="*/ 58 h 123"/>
                  <a:gd name="T14" fmla="*/ 135 w 255"/>
                  <a:gd name="T15" fmla="*/ 56 h 123"/>
                  <a:gd name="T16" fmla="*/ 132 w 255"/>
                  <a:gd name="T17" fmla="*/ 36 h 123"/>
                  <a:gd name="T18" fmla="*/ 135 w 255"/>
                  <a:gd name="T19" fmla="*/ 26 h 123"/>
                  <a:gd name="T20" fmla="*/ 151 w 255"/>
                  <a:gd name="T21" fmla="*/ 23 h 123"/>
                  <a:gd name="T22" fmla="*/ 159 w 255"/>
                  <a:gd name="T23" fmla="*/ 12 h 123"/>
                  <a:gd name="T24" fmla="*/ 194 w 255"/>
                  <a:gd name="T25" fmla="*/ 21 h 123"/>
                  <a:gd name="T26" fmla="*/ 220 w 255"/>
                  <a:gd name="T27" fmla="*/ 14 h 123"/>
                  <a:gd name="T28" fmla="*/ 221 w 255"/>
                  <a:gd name="T29" fmla="*/ 12 h 123"/>
                  <a:gd name="T30" fmla="*/ 229 w 255"/>
                  <a:gd name="T31" fmla="*/ 3 h 123"/>
                  <a:gd name="T32" fmla="*/ 241 w 255"/>
                  <a:gd name="T33" fmla="*/ 17 h 123"/>
                  <a:gd name="T34" fmla="*/ 236 w 255"/>
                  <a:gd name="T35" fmla="*/ 29 h 123"/>
                  <a:gd name="T36" fmla="*/ 244 w 255"/>
                  <a:gd name="T37" fmla="*/ 42 h 123"/>
                  <a:gd name="T38" fmla="*/ 247 w 255"/>
                  <a:gd name="T39" fmla="*/ 67 h 123"/>
                  <a:gd name="T40" fmla="*/ 235 w 255"/>
                  <a:gd name="T41" fmla="*/ 77 h 123"/>
                  <a:gd name="T42" fmla="*/ 221 w 255"/>
                  <a:gd name="T43" fmla="*/ 70 h 123"/>
                  <a:gd name="T44" fmla="*/ 206 w 255"/>
                  <a:gd name="T45" fmla="*/ 70 h 123"/>
                  <a:gd name="T46" fmla="*/ 198 w 255"/>
                  <a:gd name="T47" fmla="*/ 79 h 123"/>
                  <a:gd name="T48" fmla="*/ 189 w 255"/>
                  <a:gd name="T49" fmla="*/ 79 h 123"/>
                  <a:gd name="T50" fmla="*/ 177 w 255"/>
                  <a:gd name="T51" fmla="*/ 80 h 123"/>
                  <a:gd name="T52" fmla="*/ 168 w 255"/>
                  <a:gd name="T53" fmla="*/ 85 h 123"/>
                  <a:gd name="T54" fmla="*/ 161 w 255"/>
                  <a:gd name="T55" fmla="*/ 94 h 123"/>
                  <a:gd name="T56" fmla="*/ 150 w 255"/>
                  <a:gd name="T57" fmla="*/ 99 h 123"/>
                  <a:gd name="T58" fmla="*/ 141 w 255"/>
                  <a:gd name="T59" fmla="*/ 99 h 123"/>
                  <a:gd name="T60" fmla="*/ 136 w 255"/>
                  <a:gd name="T61" fmla="*/ 99 h 123"/>
                  <a:gd name="T62" fmla="*/ 123 w 255"/>
                  <a:gd name="T63" fmla="*/ 109 h 123"/>
                  <a:gd name="T64" fmla="*/ 104 w 255"/>
                  <a:gd name="T65" fmla="*/ 112 h 123"/>
                  <a:gd name="T66" fmla="*/ 103 w 255"/>
                  <a:gd name="T67" fmla="*/ 100 h 123"/>
                  <a:gd name="T68" fmla="*/ 101 w 255"/>
                  <a:gd name="T69" fmla="*/ 88 h 123"/>
                  <a:gd name="T70" fmla="*/ 94 w 255"/>
                  <a:gd name="T71" fmla="*/ 91 h 123"/>
                  <a:gd name="T72" fmla="*/ 88 w 255"/>
                  <a:gd name="T73" fmla="*/ 99 h 123"/>
                  <a:gd name="T74" fmla="*/ 79 w 255"/>
                  <a:gd name="T75" fmla="*/ 94 h 123"/>
                  <a:gd name="T76" fmla="*/ 68 w 255"/>
                  <a:gd name="T77" fmla="*/ 96 h 123"/>
                  <a:gd name="T78" fmla="*/ 62 w 255"/>
                  <a:gd name="T79" fmla="*/ 102 h 123"/>
                  <a:gd name="T80" fmla="*/ 73 w 255"/>
                  <a:gd name="T81" fmla="*/ 114 h 123"/>
                  <a:gd name="T82" fmla="*/ 62 w 255"/>
                  <a:gd name="T83" fmla="*/ 115 h 123"/>
                  <a:gd name="T84" fmla="*/ 51 w 255"/>
                  <a:gd name="T85" fmla="*/ 123 h 123"/>
                  <a:gd name="T86" fmla="*/ 39 w 255"/>
                  <a:gd name="T87" fmla="*/ 115 h 123"/>
                  <a:gd name="T88" fmla="*/ 41 w 255"/>
                  <a:gd name="T89" fmla="*/ 100 h 123"/>
                  <a:gd name="T90" fmla="*/ 30 w 255"/>
                  <a:gd name="T91" fmla="*/ 105 h 123"/>
                  <a:gd name="T92" fmla="*/ 22 w 255"/>
                  <a:gd name="T93" fmla="*/ 100 h 123"/>
                  <a:gd name="T94" fmla="*/ 19 w 255"/>
                  <a:gd name="T95" fmla="*/ 91 h 123"/>
                  <a:gd name="T96" fmla="*/ 10 w 255"/>
                  <a:gd name="T97" fmla="*/ 80 h 123"/>
                  <a:gd name="T98" fmla="*/ 0 w 255"/>
                  <a:gd name="T99" fmla="*/ 70 h 123"/>
                  <a:gd name="T100" fmla="*/ 7 w 255"/>
                  <a:gd name="T101" fmla="*/ 55 h 123"/>
                  <a:gd name="T102" fmla="*/ 25 w 255"/>
                  <a:gd name="T103" fmla="*/ 36 h 123"/>
                  <a:gd name="T104" fmla="*/ 30 w 255"/>
                  <a:gd name="T105" fmla="*/ 33 h 123"/>
                  <a:gd name="T106" fmla="*/ 44 w 255"/>
                  <a:gd name="T107" fmla="*/ 27 h 123"/>
                  <a:gd name="T108" fmla="*/ 47 w 255"/>
                  <a:gd name="T109" fmla="*/ 14 h 123"/>
                  <a:gd name="T110" fmla="*/ 50 w 255"/>
                  <a:gd name="T111" fmla="*/ 3 h 123"/>
                  <a:gd name="T112" fmla="*/ 65 w 255"/>
                  <a:gd name="T113" fmla="*/ 6 h 123"/>
                  <a:gd name="T114" fmla="*/ 76 w 255"/>
                  <a:gd name="T115" fmla="*/ 1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5" h="123">
                    <a:moveTo>
                      <a:pt x="80" y="18"/>
                    </a:moveTo>
                    <a:lnTo>
                      <a:pt x="82" y="17"/>
                    </a:lnTo>
                    <a:lnTo>
                      <a:pt x="86" y="20"/>
                    </a:lnTo>
                    <a:lnTo>
                      <a:pt x="94" y="18"/>
                    </a:lnTo>
                    <a:lnTo>
                      <a:pt x="101" y="23"/>
                    </a:lnTo>
                    <a:lnTo>
                      <a:pt x="98" y="29"/>
                    </a:lnTo>
                    <a:lnTo>
                      <a:pt x="107" y="27"/>
                    </a:lnTo>
                    <a:lnTo>
                      <a:pt x="109" y="29"/>
                    </a:lnTo>
                    <a:lnTo>
                      <a:pt x="107" y="39"/>
                    </a:lnTo>
                    <a:lnTo>
                      <a:pt x="110" y="42"/>
                    </a:lnTo>
                    <a:lnTo>
                      <a:pt x="112" y="50"/>
                    </a:lnTo>
                    <a:lnTo>
                      <a:pt x="118" y="50"/>
                    </a:lnTo>
                    <a:lnTo>
                      <a:pt x="123" y="50"/>
                    </a:lnTo>
                    <a:lnTo>
                      <a:pt x="124" y="58"/>
                    </a:lnTo>
                    <a:lnTo>
                      <a:pt x="130" y="61"/>
                    </a:lnTo>
                    <a:lnTo>
                      <a:pt x="135" y="56"/>
                    </a:lnTo>
                    <a:lnTo>
                      <a:pt x="132" y="42"/>
                    </a:lnTo>
                    <a:lnTo>
                      <a:pt x="132" y="36"/>
                    </a:lnTo>
                    <a:lnTo>
                      <a:pt x="132" y="27"/>
                    </a:lnTo>
                    <a:lnTo>
                      <a:pt x="135" y="26"/>
                    </a:lnTo>
                    <a:lnTo>
                      <a:pt x="145" y="29"/>
                    </a:lnTo>
                    <a:lnTo>
                      <a:pt x="151" y="23"/>
                    </a:lnTo>
                    <a:lnTo>
                      <a:pt x="154" y="14"/>
                    </a:lnTo>
                    <a:lnTo>
                      <a:pt x="159" y="12"/>
                    </a:lnTo>
                    <a:lnTo>
                      <a:pt x="171" y="17"/>
                    </a:lnTo>
                    <a:lnTo>
                      <a:pt x="194" y="21"/>
                    </a:lnTo>
                    <a:lnTo>
                      <a:pt x="209" y="26"/>
                    </a:lnTo>
                    <a:lnTo>
                      <a:pt x="220" y="14"/>
                    </a:lnTo>
                    <a:lnTo>
                      <a:pt x="224" y="15"/>
                    </a:lnTo>
                    <a:lnTo>
                      <a:pt x="221" y="12"/>
                    </a:lnTo>
                    <a:lnTo>
                      <a:pt x="218" y="6"/>
                    </a:lnTo>
                    <a:lnTo>
                      <a:pt x="229" y="3"/>
                    </a:lnTo>
                    <a:lnTo>
                      <a:pt x="232" y="9"/>
                    </a:lnTo>
                    <a:lnTo>
                      <a:pt x="241" y="17"/>
                    </a:lnTo>
                    <a:lnTo>
                      <a:pt x="236" y="21"/>
                    </a:lnTo>
                    <a:lnTo>
                      <a:pt x="236" y="29"/>
                    </a:lnTo>
                    <a:lnTo>
                      <a:pt x="247" y="36"/>
                    </a:lnTo>
                    <a:lnTo>
                      <a:pt x="244" y="42"/>
                    </a:lnTo>
                    <a:lnTo>
                      <a:pt x="255" y="52"/>
                    </a:lnTo>
                    <a:lnTo>
                      <a:pt x="247" y="67"/>
                    </a:lnTo>
                    <a:lnTo>
                      <a:pt x="239" y="73"/>
                    </a:lnTo>
                    <a:lnTo>
                      <a:pt x="235" y="77"/>
                    </a:lnTo>
                    <a:lnTo>
                      <a:pt x="226" y="76"/>
                    </a:lnTo>
                    <a:lnTo>
                      <a:pt x="221" y="70"/>
                    </a:lnTo>
                    <a:lnTo>
                      <a:pt x="218" y="73"/>
                    </a:lnTo>
                    <a:lnTo>
                      <a:pt x="206" y="70"/>
                    </a:lnTo>
                    <a:lnTo>
                      <a:pt x="203" y="71"/>
                    </a:lnTo>
                    <a:lnTo>
                      <a:pt x="198" y="79"/>
                    </a:lnTo>
                    <a:lnTo>
                      <a:pt x="194" y="76"/>
                    </a:lnTo>
                    <a:lnTo>
                      <a:pt x="189" y="79"/>
                    </a:lnTo>
                    <a:lnTo>
                      <a:pt x="182" y="73"/>
                    </a:lnTo>
                    <a:lnTo>
                      <a:pt x="177" y="80"/>
                    </a:lnTo>
                    <a:lnTo>
                      <a:pt x="171" y="82"/>
                    </a:lnTo>
                    <a:lnTo>
                      <a:pt x="168" y="85"/>
                    </a:lnTo>
                    <a:lnTo>
                      <a:pt x="165" y="91"/>
                    </a:lnTo>
                    <a:lnTo>
                      <a:pt x="161" y="94"/>
                    </a:lnTo>
                    <a:lnTo>
                      <a:pt x="159" y="99"/>
                    </a:lnTo>
                    <a:lnTo>
                      <a:pt x="150" y="99"/>
                    </a:lnTo>
                    <a:lnTo>
                      <a:pt x="148" y="102"/>
                    </a:lnTo>
                    <a:lnTo>
                      <a:pt x="141" y="99"/>
                    </a:lnTo>
                    <a:lnTo>
                      <a:pt x="138" y="100"/>
                    </a:lnTo>
                    <a:lnTo>
                      <a:pt x="136" y="99"/>
                    </a:lnTo>
                    <a:lnTo>
                      <a:pt x="126" y="109"/>
                    </a:lnTo>
                    <a:lnTo>
                      <a:pt x="123" y="109"/>
                    </a:lnTo>
                    <a:lnTo>
                      <a:pt x="104" y="118"/>
                    </a:lnTo>
                    <a:lnTo>
                      <a:pt x="104" y="112"/>
                    </a:lnTo>
                    <a:lnTo>
                      <a:pt x="104" y="108"/>
                    </a:lnTo>
                    <a:lnTo>
                      <a:pt x="103" y="100"/>
                    </a:lnTo>
                    <a:lnTo>
                      <a:pt x="104" y="96"/>
                    </a:lnTo>
                    <a:lnTo>
                      <a:pt x="101" y="88"/>
                    </a:lnTo>
                    <a:lnTo>
                      <a:pt x="98" y="86"/>
                    </a:lnTo>
                    <a:lnTo>
                      <a:pt x="94" y="91"/>
                    </a:lnTo>
                    <a:lnTo>
                      <a:pt x="89" y="93"/>
                    </a:lnTo>
                    <a:lnTo>
                      <a:pt x="88" y="99"/>
                    </a:lnTo>
                    <a:lnTo>
                      <a:pt x="80" y="100"/>
                    </a:lnTo>
                    <a:lnTo>
                      <a:pt x="79" y="94"/>
                    </a:lnTo>
                    <a:lnTo>
                      <a:pt x="74" y="99"/>
                    </a:lnTo>
                    <a:lnTo>
                      <a:pt x="68" y="96"/>
                    </a:lnTo>
                    <a:lnTo>
                      <a:pt x="65" y="97"/>
                    </a:lnTo>
                    <a:lnTo>
                      <a:pt x="62" y="102"/>
                    </a:lnTo>
                    <a:lnTo>
                      <a:pt x="71" y="109"/>
                    </a:lnTo>
                    <a:lnTo>
                      <a:pt x="73" y="114"/>
                    </a:lnTo>
                    <a:lnTo>
                      <a:pt x="66" y="118"/>
                    </a:lnTo>
                    <a:lnTo>
                      <a:pt x="62" y="115"/>
                    </a:lnTo>
                    <a:lnTo>
                      <a:pt x="56" y="121"/>
                    </a:lnTo>
                    <a:lnTo>
                      <a:pt x="51" y="123"/>
                    </a:lnTo>
                    <a:lnTo>
                      <a:pt x="42" y="118"/>
                    </a:lnTo>
                    <a:lnTo>
                      <a:pt x="39" y="115"/>
                    </a:lnTo>
                    <a:lnTo>
                      <a:pt x="41" y="111"/>
                    </a:lnTo>
                    <a:lnTo>
                      <a:pt x="41" y="100"/>
                    </a:lnTo>
                    <a:lnTo>
                      <a:pt x="32" y="99"/>
                    </a:lnTo>
                    <a:lnTo>
                      <a:pt x="30" y="105"/>
                    </a:lnTo>
                    <a:lnTo>
                      <a:pt x="22" y="108"/>
                    </a:lnTo>
                    <a:lnTo>
                      <a:pt x="22" y="100"/>
                    </a:lnTo>
                    <a:lnTo>
                      <a:pt x="21" y="97"/>
                    </a:lnTo>
                    <a:lnTo>
                      <a:pt x="19" y="91"/>
                    </a:lnTo>
                    <a:lnTo>
                      <a:pt x="15" y="88"/>
                    </a:lnTo>
                    <a:lnTo>
                      <a:pt x="10" y="80"/>
                    </a:lnTo>
                    <a:lnTo>
                      <a:pt x="10" y="76"/>
                    </a:lnTo>
                    <a:lnTo>
                      <a:pt x="0" y="70"/>
                    </a:lnTo>
                    <a:lnTo>
                      <a:pt x="1" y="62"/>
                    </a:lnTo>
                    <a:lnTo>
                      <a:pt x="7" y="55"/>
                    </a:lnTo>
                    <a:lnTo>
                      <a:pt x="18" y="48"/>
                    </a:lnTo>
                    <a:lnTo>
                      <a:pt x="25" y="36"/>
                    </a:lnTo>
                    <a:lnTo>
                      <a:pt x="29" y="35"/>
                    </a:lnTo>
                    <a:lnTo>
                      <a:pt x="30" y="33"/>
                    </a:lnTo>
                    <a:lnTo>
                      <a:pt x="36" y="33"/>
                    </a:lnTo>
                    <a:lnTo>
                      <a:pt x="44" y="27"/>
                    </a:lnTo>
                    <a:lnTo>
                      <a:pt x="47" y="21"/>
                    </a:lnTo>
                    <a:lnTo>
                      <a:pt x="47" y="14"/>
                    </a:lnTo>
                    <a:lnTo>
                      <a:pt x="50" y="6"/>
                    </a:lnTo>
                    <a:lnTo>
                      <a:pt x="50" y="3"/>
                    </a:lnTo>
                    <a:lnTo>
                      <a:pt x="56" y="0"/>
                    </a:lnTo>
                    <a:lnTo>
                      <a:pt x="65" y="6"/>
                    </a:lnTo>
                    <a:lnTo>
                      <a:pt x="76" y="6"/>
                    </a:lnTo>
                    <a:lnTo>
                      <a:pt x="76" y="12"/>
                    </a:lnTo>
                    <a:lnTo>
                      <a:pt x="8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4" name="Freeform 4572">
                <a:extLst>
                  <a:ext uri="{FF2B5EF4-FFF2-40B4-BE49-F238E27FC236}">
                    <a16:creationId xmlns:a16="http://schemas.microsoft.com/office/drawing/2014/main" id="{D4D69C7D-3DEB-4FA0-19FA-637755979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954"/>
                <a:ext cx="127" cy="62"/>
              </a:xfrm>
              <a:custGeom>
                <a:avLst/>
                <a:gdLst>
                  <a:gd name="T0" fmla="*/ 82 w 255"/>
                  <a:gd name="T1" fmla="*/ 17 h 123"/>
                  <a:gd name="T2" fmla="*/ 94 w 255"/>
                  <a:gd name="T3" fmla="*/ 18 h 123"/>
                  <a:gd name="T4" fmla="*/ 98 w 255"/>
                  <a:gd name="T5" fmla="*/ 29 h 123"/>
                  <a:gd name="T6" fmla="*/ 109 w 255"/>
                  <a:gd name="T7" fmla="*/ 29 h 123"/>
                  <a:gd name="T8" fmla="*/ 110 w 255"/>
                  <a:gd name="T9" fmla="*/ 42 h 123"/>
                  <a:gd name="T10" fmla="*/ 118 w 255"/>
                  <a:gd name="T11" fmla="*/ 50 h 123"/>
                  <a:gd name="T12" fmla="*/ 124 w 255"/>
                  <a:gd name="T13" fmla="*/ 58 h 123"/>
                  <a:gd name="T14" fmla="*/ 135 w 255"/>
                  <a:gd name="T15" fmla="*/ 56 h 123"/>
                  <a:gd name="T16" fmla="*/ 132 w 255"/>
                  <a:gd name="T17" fmla="*/ 36 h 123"/>
                  <a:gd name="T18" fmla="*/ 135 w 255"/>
                  <a:gd name="T19" fmla="*/ 26 h 123"/>
                  <a:gd name="T20" fmla="*/ 151 w 255"/>
                  <a:gd name="T21" fmla="*/ 23 h 123"/>
                  <a:gd name="T22" fmla="*/ 159 w 255"/>
                  <a:gd name="T23" fmla="*/ 12 h 123"/>
                  <a:gd name="T24" fmla="*/ 194 w 255"/>
                  <a:gd name="T25" fmla="*/ 21 h 123"/>
                  <a:gd name="T26" fmla="*/ 220 w 255"/>
                  <a:gd name="T27" fmla="*/ 14 h 123"/>
                  <a:gd name="T28" fmla="*/ 221 w 255"/>
                  <a:gd name="T29" fmla="*/ 12 h 123"/>
                  <a:gd name="T30" fmla="*/ 229 w 255"/>
                  <a:gd name="T31" fmla="*/ 3 h 123"/>
                  <a:gd name="T32" fmla="*/ 241 w 255"/>
                  <a:gd name="T33" fmla="*/ 17 h 123"/>
                  <a:gd name="T34" fmla="*/ 236 w 255"/>
                  <a:gd name="T35" fmla="*/ 29 h 123"/>
                  <a:gd name="T36" fmla="*/ 244 w 255"/>
                  <a:gd name="T37" fmla="*/ 42 h 123"/>
                  <a:gd name="T38" fmla="*/ 247 w 255"/>
                  <a:gd name="T39" fmla="*/ 67 h 123"/>
                  <a:gd name="T40" fmla="*/ 235 w 255"/>
                  <a:gd name="T41" fmla="*/ 77 h 123"/>
                  <a:gd name="T42" fmla="*/ 221 w 255"/>
                  <a:gd name="T43" fmla="*/ 70 h 123"/>
                  <a:gd name="T44" fmla="*/ 206 w 255"/>
                  <a:gd name="T45" fmla="*/ 70 h 123"/>
                  <a:gd name="T46" fmla="*/ 198 w 255"/>
                  <a:gd name="T47" fmla="*/ 79 h 123"/>
                  <a:gd name="T48" fmla="*/ 189 w 255"/>
                  <a:gd name="T49" fmla="*/ 79 h 123"/>
                  <a:gd name="T50" fmla="*/ 177 w 255"/>
                  <a:gd name="T51" fmla="*/ 80 h 123"/>
                  <a:gd name="T52" fmla="*/ 168 w 255"/>
                  <a:gd name="T53" fmla="*/ 85 h 123"/>
                  <a:gd name="T54" fmla="*/ 161 w 255"/>
                  <a:gd name="T55" fmla="*/ 94 h 123"/>
                  <a:gd name="T56" fmla="*/ 150 w 255"/>
                  <a:gd name="T57" fmla="*/ 99 h 123"/>
                  <a:gd name="T58" fmla="*/ 141 w 255"/>
                  <a:gd name="T59" fmla="*/ 99 h 123"/>
                  <a:gd name="T60" fmla="*/ 136 w 255"/>
                  <a:gd name="T61" fmla="*/ 99 h 123"/>
                  <a:gd name="T62" fmla="*/ 123 w 255"/>
                  <a:gd name="T63" fmla="*/ 109 h 123"/>
                  <a:gd name="T64" fmla="*/ 104 w 255"/>
                  <a:gd name="T65" fmla="*/ 112 h 123"/>
                  <a:gd name="T66" fmla="*/ 103 w 255"/>
                  <a:gd name="T67" fmla="*/ 100 h 123"/>
                  <a:gd name="T68" fmla="*/ 101 w 255"/>
                  <a:gd name="T69" fmla="*/ 88 h 123"/>
                  <a:gd name="T70" fmla="*/ 94 w 255"/>
                  <a:gd name="T71" fmla="*/ 91 h 123"/>
                  <a:gd name="T72" fmla="*/ 88 w 255"/>
                  <a:gd name="T73" fmla="*/ 99 h 123"/>
                  <a:gd name="T74" fmla="*/ 79 w 255"/>
                  <a:gd name="T75" fmla="*/ 94 h 123"/>
                  <a:gd name="T76" fmla="*/ 68 w 255"/>
                  <a:gd name="T77" fmla="*/ 96 h 123"/>
                  <a:gd name="T78" fmla="*/ 62 w 255"/>
                  <a:gd name="T79" fmla="*/ 102 h 123"/>
                  <a:gd name="T80" fmla="*/ 73 w 255"/>
                  <a:gd name="T81" fmla="*/ 114 h 123"/>
                  <a:gd name="T82" fmla="*/ 62 w 255"/>
                  <a:gd name="T83" fmla="*/ 115 h 123"/>
                  <a:gd name="T84" fmla="*/ 51 w 255"/>
                  <a:gd name="T85" fmla="*/ 123 h 123"/>
                  <a:gd name="T86" fmla="*/ 39 w 255"/>
                  <a:gd name="T87" fmla="*/ 115 h 123"/>
                  <a:gd name="T88" fmla="*/ 41 w 255"/>
                  <a:gd name="T89" fmla="*/ 100 h 123"/>
                  <a:gd name="T90" fmla="*/ 30 w 255"/>
                  <a:gd name="T91" fmla="*/ 105 h 123"/>
                  <a:gd name="T92" fmla="*/ 22 w 255"/>
                  <a:gd name="T93" fmla="*/ 100 h 123"/>
                  <a:gd name="T94" fmla="*/ 19 w 255"/>
                  <a:gd name="T95" fmla="*/ 91 h 123"/>
                  <a:gd name="T96" fmla="*/ 10 w 255"/>
                  <a:gd name="T97" fmla="*/ 80 h 123"/>
                  <a:gd name="T98" fmla="*/ 0 w 255"/>
                  <a:gd name="T99" fmla="*/ 70 h 123"/>
                  <a:gd name="T100" fmla="*/ 7 w 255"/>
                  <a:gd name="T101" fmla="*/ 55 h 123"/>
                  <a:gd name="T102" fmla="*/ 25 w 255"/>
                  <a:gd name="T103" fmla="*/ 36 h 123"/>
                  <a:gd name="T104" fmla="*/ 30 w 255"/>
                  <a:gd name="T105" fmla="*/ 33 h 123"/>
                  <a:gd name="T106" fmla="*/ 44 w 255"/>
                  <a:gd name="T107" fmla="*/ 27 h 123"/>
                  <a:gd name="T108" fmla="*/ 47 w 255"/>
                  <a:gd name="T109" fmla="*/ 14 h 123"/>
                  <a:gd name="T110" fmla="*/ 50 w 255"/>
                  <a:gd name="T111" fmla="*/ 3 h 123"/>
                  <a:gd name="T112" fmla="*/ 65 w 255"/>
                  <a:gd name="T113" fmla="*/ 6 h 123"/>
                  <a:gd name="T114" fmla="*/ 76 w 255"/>
                  <a:gd name="T115" fmla="*/ 1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5" h="123">
                    <a:moveTo>
                      <a:pt x="80" y="18"/>
                    </a:moveTo>
                    <a:lnTo>
                      <a:pt x="82" y="17"/>
                    </a:lnTo>
                    <a:lnTo>
                      <a:pt x="86" y="20"/>
                    </a:lnTo>
                    <a:lnTo>
                      <a:pt x="94" y="18"/>
                    </a:lnTo>
                    <a:lnTo>
                      <a:pt x="101" y="23"/>
                    </a:lnTo>
                    <a:lnTo>
                      <a:pt x="98" y="29"/>
                    </a:lnTo>
                    <a:lnTo>
                      <a:pt x="107" y="27"/>
                    </a:lnTo>
                    <a:lnTo>
                      <a:pt x="109" y="29"/>
                    </a:lnTo>
                    <a:lnTo>
                      <a:pt x="107" y="39"/>
                    </a:lnTo>
                    <a:lnTo>
                      <a:pt x="110" y="42"/>
                    </a:lnTo>
                    <a:lnTo>
                      <a:pt x="112" y="50"/>
                    </a:lnTo>
                    <a:lnTo>
                      <a:pt x="118" y="50"/>
                    </a:lnTo>
                    <a:lnTo>
                      <a:pt x="123" y="50"/>
                    </a:lnTo>
                    <a:lnTo>
                      <a:pt x="124" y="58"/>
                    </a:lnTo>
                    <a:lnTo>
                      <a:pt x="130" y="61"/>
                    </a:lnTo>
                    <a:lnTo>
                      <a:pt x="135" y="56"/>
                    </a:lnTo>
                    <a:lnTo>
                      <a:pt x="132" y="42"/>
                    </a:lnTo>
                    <a:lnTo>
                      <a:pt x="132" y="36"/>
                    </a:lnTo>
                    <a:lnTo>
                      <a:pt x="132" y="27"/>
                    </a:lnTo>
                    <a:lnTo>
                      <a:pt x="135" y="26"/>
                    </a:lnTo>
                    <a:lnTo>
                      <a:pt x="145" y="29"/>
                    </a:lnTo>
                    <a:lnTo>
                      <a:pt x="151" y="23"/>
                    </a:lnTo>
                    <a:lnTo>
                      <a:pt x="154" y="14"/>
                    </a:lnTo>
                    <a:lnTo>
                      <a:pt x="159" y="12"/>
                    </a:lnTo>
                    <a:lnTo>
                      <a:pt x="171" y="17"/>
                    </a:lnTo>
                    <a:lnTo>
                      <a:pt x="194" y="21"/>
                    </a:lnTo>
                    <a:lnTo>
                      <a:pt x="209" y="26"/>
                    </a:lnTo>
                    <a:lnTo>
                      <a:pt x="220" y="14"/>
                    </a:lnTo>
                    <a:lnTo>
                      <a:pt x="224" y="15"/>
                    </a:lnTo>
                    <a:lnTo>
                      <a:pt x="221" y="12"/>
                    </a:lnTo>
                    <a:lnTo>
                      <a:pt x="218" y="6"/>
                    </a:lnTo>
                    <a:lnTo>
                      <a:pt x="229" y="3"/>
                    </a:lnTo>
                    <a:lnTo>
                      <a:pt x="232" y="9"/>
                    </a:lnTo>
                    <a:lnTo>
                      <a:pt x="241" y="17"/>
                    </a:lnTo>
                    <a:lnTo>
                      <a:pt x="236" y="21"/>
                    </a:lnTo>
                    <a:lnTo>
                      <a:pt x="236" y="29"/>
                    </a:lnTo>
                    <a:lnTo>
                      <a:pt x="247" y="36"/>
                    </a:lnTo>
                    <a:lnTo>
                      <a:pt x="244" y="42"/>
                    </a:lnTo>
                    <a:lnTo>
                      <a:pt x="255" y="52"/>
                    </a:lnTo>
                    <a:lnTo>
                      <a:pt x="247" y="67"/>
                    </a:lnTo>
                    <a:lnTo>
                      <a:pt x="239" y="73"/>
                    </a:lnTo>
                    <a:lnTo>
                      <a:pt x="235" y="77"/>
                    </a:lnTo>
                    <a:lnTo>
                      <a:pt x="226" y="76"/>
                    </a:lnTo>
                    <a:lnTo>
                      <a:pt x="221" y="70"/>
                    </a:lnTo>
                    <a:lnTo>
                      <a:pt x="218" y="73"/>
                    </a:lnTo>
                    <a:lnTo>
                      <a:pt x="206" y="70"/>
                    </a:lnTo>
                    <a:lnTo>
                      <a:pt x="203" y="71"/>
                    </a:lnTo>
                    <a:lnTo>
                      <a:pt x="198" y="79"/>
                    </a:lnTo>
                    <a:lnTo>
                      <a:pt x="194" y="76"/>
                    </a:lnTo>
                    <a:lnTo>
                      <a:pt x="189" y="79"/>
                    </a:lnTo>
                    <a:lnTo>
                      <a:pt x="182" y="73"/>
                    </a:lnTo>
                    <a:lnTo>
                      <a:pt x="177" y="80"/>
                    </a:lnTo>
                    <a:lnTo>
                      <a:pt x="171" y="82"/>
                    </a:lnTo>
                    <a:lnTo>
                      <a:pt x="168" y="85"/>
                    </a:lnTo>
                    <a:lnTo>
                      <a:pt x="165" y="91"/>
                    </a:lnTo>
                    <a:lnTo>
                      <a:pt x="161" y="94"/>
                    </a:lnTo>
                    <a:lnTo>
                      <a:pt x="159" y="99"/>
                    </a:lnTo>
                    <a:lnTo>
                      <a:pt x="150" y="99"/>
                    </a:lnTo>
                    <a:lnTo>
                      <a:pt x="148" y="102"/>
                    </a:lnTo>
                    <a:lnTo>
                      <a:pt x="141" y="99"/>
                    </a:lnTo>
                    <a:lnTo>
                      <a:pt x="138" y="100"/>
                    </a:lnTo>
                    <a:lnTo>
                      <a:pt x="136" y="99"/>
                    </a:lnTo>
                    <a:lnTo>
                      <a:pt x="126" y="109"/>
                    </a:lnTo>
                    <a:lnTo>
                      <a:pt x="123" y="109"/>
                    </a:lnTo>
                    <a:lnTo>
                      <a:pt x="104" y="118"/>
                    </a:lnTo>
                    <a:lnTo>
                      <a:pt x="104" y="112"/>
                    </a:lnTo>
                    <a:lnTo>
                      <a:pt x="104" y="108"/>
                    </a:lnTo>
                    <a:lnTo>
                      <a:pt x="103" y="100"/>
                    </a:lnTo>
                    <a:lnTo>
                      <a:pt x="104" y="96"/>
                    </a:lnTo>
                    <a:lnTo>
                      <a:pt x="101" y="88"/>
                    </a:lnTo>
                    <a:lnTo>
                      <a:pt x="98" y="86"/>
                    </a:lnTo>
                    <a:lnTo>
                      <a:pt x="94" y="91"/>
                    </a:lnTo>
                    <a:lnTo>
                      <a:pt x="89" y="93"/>
                    </a:lnTo>
                    <a:lnTo>
                      <a:pt x="88" y="99"/>
                    </a:lnTo>
                    <a:lnTo>
                      <a:pt x="80" y="100"/>
                    </a:lnTo>
                    <a:lnTo>
                      <a:pt x="79" y="94"/>
                    </a:lnTo>
                    <a:lnTo>
                      <a:pt x="74" y="99"/>
                    </a:lnTo>
                    <a:lnTo>
                      <a:pt x="68" y="96"/>
                    </a:lnTo>
                    <a:lnTo>
                      <a:pt x="65" y="97"/>
                    </a:lnTo>
                    <a:lnTo>
                      <a:pt x="62" y="102"/>
                    </a:lnTo>
                    <a:lnTo>
                      <a:pt x="71" y="109"/>
                    </a:lnTo>
                    <a:lnTo>
                      <a:pt x="73" y="114"/>
                    </a:lnTo>
                    <a:lnTo>
                      <a:pt x="66" y="118"/>
                    </a:lnTo>
                    <a:lnTo>
                      <a:pt x="62" y="115"/>
                    </a:lnTo>
                    <a:lnTo>
                      <a:pt x="56" y="121"/>
                    </a:lnTo>
                    <a:lnTo>
                      <a:pt x="51" y="123"/>
                    </a:lnTo>
                    <a:lnTo>
                      <a:pt x="42" y="118"/>
                    </a:lnTo>
                    <a:lnTo>
                      <a:pt x="39" y="115"/>
                    </a:lnTo>
                    <a:lnTo>
                      <a:pt x="41" y="111"/>
                    </a:lnTo>
                    <a:lnTo>
                      <a:pt x="41" y="100"/>
                    </a:lnTo>
                    <a:lnTo>
                      <a:pt x="32" y="99"/>
                    </a:lnTo>
                    <a:lnTo>
                      <a:pt x="30" y="105"/>
                    </a:lnTo>
                    <a:lnTo>
                      <a:pt x="22" y="108"/>
                    </a:lnTo>
                    <a:lnTo>
                      <a:pt x="22" y="100"/>
                    </a:lnTo>
                    <a:lnTo>
                      <a:pt x="21" y="97"/>
                    </a:lnTo>
                    <a:lnTo>
                      <a:pt x="19" y="91"/>
                    </a:lnTo>
                    <a:lnTo>
                      <a:pt x="15" y="88"/>
                    </a:lnTo>
                    <a:lnTo>
                      <a:pt x="10" y="80"/>
                    </a:lnTo>
                    <a:lnTo>
                      <a:pt x="10" y="76"/>
                    </a:lnTo>
                    <a:lnTo>
                      <a:pt x="0" y="70"/>
                    </a:lnTo>
                    <a:lnTo>
                      <a:pt x="1" y="62"/>
                    </a:lnTo>
                    <a:lnTo>
                      <a:pt x="7" y="55"/>
                    </a:lnTo>
                    <a:lnTo>
                      <a:pt x="18" y="48"/>
                    </a:lnTo>
                    <a:lnTo>
                      <a:pt x="25" y="36"/>
                    </a:lnTo>
                    <a:lnTo>
                      <a:pt x="29" y="35"/>
                    </a:lnTo>
                    <a:lnTo>
                      <a:pt x="30" y="33"/>
                    </a:lnTo>
                    <a:lnTo>
                      <a:pt x="36" y="33"/>
                    </a:lnTo>
                    <a:lnTo>
                      <a:pt x="44" y="27"/>
                    </a:lnTo>
                    <a:lnTo>
                      <a:pt x="47" y="21"/>
                    </a:lnTo>
                    <a:lnTo>
                      <a:pt x="47" y="14"/>
                    </a:lnTo>
                    <a:lnTo>
                      <a:pt x="50" y="6"/>
                    </a:lnTo>
                    <a:lnTo>
                      <a:pt x="50" y="3"/>
                    </a:lnTo>
                    <a:lnTo>
                      <a:pt x="56" y="0"/>
                    </a:lnTo>
                    <a:lnTo>
                      <a:pt x="65" y="6"/>
                    </a:lnTo>
                    <a:lnTo>
                      <a:pt x="76" y="6"/>
                    </a:lnTo>
                    <a:lnTo>
                      <a:pt x="76" y="12"/>
                    </a:lnTo>
                    <a:lnTo>
                      <a:pt x="8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5" name="Freeform 4573">
                <a:extLst>
                  <a:ext uri="{FF2B5EF4-FFF2-40B4-BE49-F238E27FC236}">
                    <a16:creationId xmlns:a16="http://schemas.microsoft.com/office/drawing/2014/main" id="{F9181249-F984-93A0-030F-EB6B0B535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018"/>
                <a:ext cx="13" cy="8"/>
              </a:xfrm>
              <a:custGeom>
                <a:avLst/>
                <a:gdLst>
                  <a:gd name="T0" fmla="*/ 26 w 26"/>
                  <a:gd name="T1" fmla="*/ 9 h 15"/>
                  <a:gd name="T2" fmla="*/ 23 w 26"/>
                  <a:gd name="T3" fmla="*/ 9 h 15"/>
                  <a:gd name="T4" fmla="*/ 18 w 26"/>
                  <a:gd name="T5" fmla="*/ 4 h 15"/>
                  <a:gd name="T6" fmla="*/ 9 w 26"/>
                  <a:gd name="T7" fmla="*/ 0 h 15"/>
                  <a:gd name="T8" fmla="*/ 4 w 26"/>
                  <a:gd name="T9" fmla="*/ 4 h 15"/>
                  <a:gd name="T10" fmla="*/ 0 w 26"/>
                  <a:gd name="T11" fmla="*/ 7 h 15"/>
                  <a:gd name="T12" fmla="*/ 8 w 26"/>
                  <a:gd name="T13" fmla="*/ 10 h 15"/>
                  <a:gd name="T14" fmla="*/ 8 w 26"/>
                  <a:gd name="T15" fmla="*/ 15 h 15"/>
                  <a:gd name="T16" fmla="*/ 24 w 26"/>
                  <a:gd name="T17" fmla="*/ 13 h 15"/>
                  <a:gd name="T18" fmla="*/ 26 w 26"/>
                  <a:gd name="T19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5">
                    <a:moveTo>
                      <a:pt x="26" y="9"/>
                    </a:moveTo>
                    <a:lnTo>
                      <a:pt x="23" y="9"/>
                    </a:lnTo>
                    <a:lnTo>
                      <a:pt x="18" y="4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8" y="10"/>
                    </a:lnTo>
                    <a:lnTo>
                      <a:pt x="8" y="15"/>
                    </a:lnTo>
                    <a:lnTo>
                      <a:pt x="24" y="13"/>
                    </a:ln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6" name="Freeform 4574">
                <a:extLst>
                  <a:ext uri="{FF2B5EF4-FFF2-40B4-BE49-F238E27FC236}">
                    <a16:creationId xmlns:a16="http://schemas.microsoft.com/office/drawing/2014/main" id="{9318E77C-0F61-BEE7-9A9F-4245C0C5C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018"/>
                <a:ext cx="13" cy="8"/>
              </a:xfrm>
              <a:custGeom>
                <a:avLst/>
                <a:gdLst>
                  <a:gd name="T0" fmla="*/ 26 w 26"/>
                  <a:gd name="T1" fmla="*/ 9 h 15"/>
                  <a:gd name="T2" fmla="*/ 24 w 26"/>
                  <a:gd name="T3" fmla="*/ 13 h 15"/>
                  <a:gd name="T4" fmla="*/ 8 w 26"/>
                  <a:gd name="T5" fmla="*/ 15 h 15"/>
                  <a:gd name="T6" fmla="*/ 8 w 26"/>
                  <a:gd name="T7" fmla="*/ 10 h 15"/>
                  <a:gd name="T8" fmla="*/ 0 w 26"/>
                  <a:gd name="T9" fmla="*/ 7 h 15"/>
                  <a:gd name="T10" fmla="*/ 4 w 26"/>
                  <a:gd name="T11" fmla="*/ 4 h 15"/>
                  <a:gd name="T12" fmla="*/ 9 w 26"/>
                  <a:gd name="T13" fmla="*/ 0 h 15"/>
                  <a:gd name="T14" fmla="*/ 18 w 26"/>
                  <a:gd name="T15" fmla="*/ 4 h 15"/>
                  <a:gd name="T16" fmla="*/ 23 w 26"/>
                  <a:gd name="T17" fmla="*/ 9 h 15"/>
                  <a:gd name="T18" fmla="*/ 26 w 26"/>
                  <a:gd name="T19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5">
                    <a:moveTo>
                      <a:pt x="26" y="9"/>
                    </a:moveTo>
                    <a:lnTo>
                      <a:pt x="24" y="13"/>
                    </a:lnTo>
                    <a:lnTo>
                      <a:pt x="8" y="15"/>
                    </a:lnTo>
                    <a:lnTo>
                      <a:pt x="8" y="10"/>
                    </a:lnTo>
                    <a:lnTo>
                      <a:pt x="0" y="7"/>
                    </a:lnTo>
                    <a:lnTo>
                      <a:pt x="4" y="4"/>
                    </a:lnTo>
                    <a:lnTo>
                      <a:pt x="9" y="0"/>
                    </a:lnTo>
                    <a:lnTo>
                      <a:pt x="18" y="4"/>
                    </a:lnTo>
                    <a:lnTo>
                      <a:pt x="23" y="9"/>
                    </a:ln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7" name="Freeform 4575">
                <a:extLst>
                  <a:ext uri="{FF2B5EF4-FFF2-40B4-BE49-F238E27FC236}">
                    <a16:creationId xmlns:a16="http://schemas.microsoft.com/office/drawing/2014/main" id="{B7F481CE-1265-CB4B-81FF-FFCCCED59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018"/>
                <a:ext cx="13" cy="8"/>
              </a:xfrm>
              <a:custGeom>
                <a:avLst/>
                <a:gdLst>
                  <a:gd name="T0" fmla="*/ 26 w 26"/>
                  <a:gd name="T1" fmla="*/ 9 h 15"/>
                  <a:gd name="T2" fmla="*/ 24 w 26"/>
                  <a:gd name="T3" fmla="*/ 13 h 15"/>
                  <a:gd name="T4" fmla="*/ 8 w 26"/>
                  <a:gd name="T5" fmla="*/ 15 h 15"/>
                  <a:gd name="T6" fmla="*/ 8 w 26"/>
                  <a:gd name="T7" fmla="*/ 10 h 15"/>
                  <a:gd name="T8" fmla="*/ 0 w 26"/>
                  <a:gd name="T9" fmla="*/ 7 h 15"/>
                  <a:gd name="T10" fmla="*/ 4 w 26"/>
                  <a:gd name="T11" fmla="*/ 4 h 15"/>
                  <a:gd name="T12" fmla="*/ 9 w 26"/>
                  <a:gd name="T13" fmla="*/ 0 h 15"/>
                  <a:gd name="T14" fmla="*/ 18 w 26"/>
                  <a:gd name="T15" fmla="*/ 4 h 15"/>
                  <a:gd name="T16" fmla="*/ 23 w 26"/>
                  <a:gd name="T17" fmla="*/ 9 h 15"/>
                  <a:gd name="T18" fmla="*/ 26 w 26"/>
                  <a:gd name="T19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5">
                    <a:moveTo>
                      <a:pt x="26" y="9"/>
                    </a:moveTo>
                    <a:lnTo>
                      <a:pt x="24" y="13"/>
                    </a:lnTo>
                    <a:lnTo>
                      <a:pt x="8" y="15"/>
                    </a:lnTo>
                    <a:lnTo>
                      <a:pt x="8" y="10"/>
                    </a:lnTo>
                    <a:lnTo>
                      <a:pt x="0" y="7"/>
                    </a:lnTo>
                    <a:lnTo>
                      <a:pt x="4" y="4"/>
                    </a:lnTo>
                    <a:lnTo>
                      <a:pt x="9" y="0"/>
                    </a:lnTo>
                    <a:lnTo>
                      <a:pt x="18" y="4"/>
                    </a:lnTo>
                    <a:lnTo>
                      <a:pt x="23" y="9"/>
                    </a:lnTo>
                    <a:lnTo>
                      <a:pt x="26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8" name="Freeform 4576">
                <a:extLst>
                  <a:ext uri="{FF2B5EF4-FFF2-40B4-BE49-F238E27FC236}">
                    <a16:creationId xmlns:a16="http://schemas.microsoft.com/office/drawing/2014/main" id="{E43426CE-C120-9324-4C52-44DD96EA9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882"/>
                <a:ext cx="51" cy="47"/>
              </a:xfrm>
              <a:custGeom>
                <a:avLst/>
                <a:gdLst>
                  <a:gd name="T0" fmla="*/ 0 w 102"/>
                  <a:gd name="T1" fmla="*/ 29 h 93"/>
                  <a:gd name="T2" fmla="*/ 6 w 102"/>
                  <a:gd name="T3" fmla="*/ 43 h 93"/>
                  <a:gd name="T4" fmla="*/ 10 w 102"/>
                  <a:gd name="T5" fmla="*/ 49 h 93"/>
                  <a:gd name="T6" fmla="*/ 3 w 102"/>
                  <a:gd name="T7" fmla="*/ 60 h 93"/>
                  <a:gd name="T8" fmla="*/ 12 w 102"/>
                  <a:gd name="T9" fmla="*/ 66 h 93"/>
                  <a:gd name="T10" fmla="*/ 12 w 102"/>
                  <a:gd name="T11" fmla="*/ 70 h 93"/>
                  <a:gd name="T12" fmla="*/ 21 w 102"/>
                  <a:gd name="T13" fmla="*/ 66 h 93"/>
                  <a:gd name="T14" fmla="*/ 24 w 102"/>
                  <a:gd name="T15" fmla="*/ 72 h 93"/>
                  <a:gd name="T16" fmla="*/ 38 w 102"/>
                  <a:gd name="T17" fmla="*/ 66 h 93"/>
                  <a:gd name="T18" fmla="*/ 45 w 102"/>
                  <a:gd name="T19" fmla="*/ 72 h 93"/>
                  <a:gd name="T20" fmla="*/ 54 w 102"/>
                  <a:gd name="T21" fmla="*/ 81 h 93"/>
                  <a:gd name="T22" fmla="*/ 59 w 102"/>
                  <a:gd name="T23" fmla="*/ 93 h 93"/>
                  <a:gd name="T24" fmla="*/ 65 w 102"/>
                  <a:gd name="T25" fmla="*/ 90 h 93"/>
                  <a:gd name="T26" fmla="*/ 70 w 102"/>
                  <a:gd name="T27" fmla="*/ 90 h 93"/>
                  <a:gd name="T28" fmla="*/ 76 w 102"/>
                  <a:gd name="T29" fmla="*/ 86 h 93"/>
                  <a:gd name="T30" fmla="*/ 85 w 102"/>
                  <a:gd name="T31" fmla="*/ 78 h 93"/>
                  <a:gd name="T32" fmla="*/ 92 w 102"/>
                  <a:gd name="T33" fmla="*/ 76 h 93"/>
                  <a:gd name="T34" fmla="*/ 94 w 102"/>
                  <a:gd name="T35" fmla="*/ 70 h 93"/>
                  <a:gd name="T36" fmla="*/ 102 w 102"/>
                  <a:gd name="T37" fmla="*/ 63 h 93"/>
                  <a:gd name="T38" fmla="*/ 95 w 102"/>
                  <a:gd name="T39" fmla="*/ 51 h 93"/>
                  <a:gd name="T40" fmla="*/ 88 w 102"/>
                  <a:gd name="T41" fmla="*/ 45 h 93"/>
                  <a:gd name="T42" fmla="*/ 92 w 102"/>
                  <a:gd name="T43" fmla="*/ 40 h 93"/>
                  <a:gd name="T44" fmla="*/ 92 w 102"/>
                  <a:gd name="T45" fmla="*/ 37 h 93"/>
                  <a:gd name="T46" fmla="*/ 85 w 102"/>
                  <a:gd name="T47" fmla="*/ 32 h 93"/>
                  <a:gd name="T48" fmla="*/ 79 w 102"/>
                  <a:gd name="T49" fmla="*/ 25 h 93"/>
                  <a:gd name="T50" fmla="*/ 71 w 102"/>
                  <a:gd name="T51" fmla="*/ 22 h 93"/>
                  <a:gd name="T52" fmla="*/ 58 w 102"/>
                  <a:gd name="T53" fmla="*/ 16 h 93"/>
                  <a:gd name="T54" fmla="*/ 45 w 102"/>
                  <a:gd name="T55" fmla="*/ 5 h 93"/>
                  <a:gd name="T56" fmla="*/ 44 w 102"/>
                  <a:gd name="T57" fmla="*/ 4 h 93"/>
                  <a:gd name="T58" fmla="*/ 36 w 102"/>
                  <a:gd name="T59" fmla="*/ 0 h 93"/>
                  <a:gd name="T60" fmla="*/ 26 w 102"/>
                  <a:gd name="T61" fmla="*/ 7 h 93"/>
                  <a:gd name="T62" fmla="*/ 24 w 102"/>
                  <a:gd name="T63" fmla="*/ 13 h 93"/>
                  <a:gd name="T64" fmla="*/ 17 w 102"/>
                  <a:gd name="T65" fmla="*/ 13 h 93"/>
                  <a:gd name="T66" fmla="*/ 23 w 102"/>
                  <a:gd name="T67" fmla="*/ 20 h 93"/>
                  <a:gd name="T68" fmla="*/ 21 w 102"/>
                  <a:gd name="T69" fmla="*/ 22 h 93"/>
                  <a:gd name="T70" fmla="*/ 7 w 102"/>
                  <a:gd name="T71" fmla="*/ 22 h 93"/>
                  <a:gd name="T72" fmla="*/ 0 w 102"/>
                  <a:gd name="T73" fmla="*/ 2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2" h="93">
                    <a:moveTo>
                      <a:pt x="0" y="29"/>
                    </a:moveTo>
                    <a:lnTo>
                      <a:pt x="6" y="43"/>
                    </a:lnTo>
                    <a:lnTo>
                      <a:pt x="10" y="49"/>
                    </a:lnTo>
                    <a:lnTo>
                      <a:pt x="3" y="60"/>
                    </a:lnTo>
                    <a:lnTo>
                      <a:pt x="12" y="66"/>
                    </a:lnTo>
                    <a:lnTo>
                      <a:pt x="12" y="70"/>
                    </a:lnTo>
                    <a:lnTo>
                      <a:pt x="21" y="66"/>
                    </a:lnTo>
                    <a:lnTo>
                      <a:pt x="24" y="72"/>
                    </a:lnTo>
                    <a:lnTo>
                      <a:pt x="38" y="66"/>
                    </a:lnTo>
                    <a:lnTo>
                      <a:pt x="45" y="72"/>
                    </a:lnTo>
                    <a:lnTo>
                      <a:pt x="54" y="81"/>
                    </a:lnTo>
                    <a:lnTo>
                      <a:pt x="59" y="93"/>
                    </a:lnTo>
                    <a:lnTo>
                      <a:pt x="65" y="90"/>
                    </a:lnTo>
                    <a:lnTo>
                      <a:pt x="70" y="90"/>
                    </a:lnTo>
                    <a:lnTo>
                      <a:pt x="76" y="86"/>
                    </a:lnTo>
                    <a:lnTo>
                      <a:pt x="85" y="78"/>
                    </a:lnTo>
                    <a:lnTo>
                      <a:pt x="92" y="76"/>
                    </a:lnTo>
                    <a:lnTo>
                      <a:pt x="94" y="70"/>
                    </a:lnTo>
                    <a:lnTo>
                      <a:pt x="102" y="63"/>
                    </a:lnTo>
                    <a:lnTo>
                      <a:pt x="95" y="51"/>
                    </a:lnTo>
                    <a:lnTo>
                      <a:pt x="88" y="45"/>
                    </a:lnTo>
                    <a:lnTo>
                      <a:pt x="92" y="40"/>
                    </a:lnTo>
                    <a:lnTo>
                      <a:pt x="92" y="37"/>
                    </a:lnTo>
                    <a:lnTo>
                      <a:pt x="85" y="32"/>
                    </a:lnTo>
                    <a:lnTo>
                      <a:pt x="79" y="25"/>
                    </a:lnTo>
                    <a:lnTo>
                      <a:pt x="71" y="22"/>
                    </a:lnTo>
                    <a:lnTo>
                      <a:pt x="58" y="16"/>
                    </a:lnTo>
                    <a:lnTo>
                      <a:pt x="45" y="5"/>
                    </a:lnTo>
                    <a:lnTo>
                      <a:pt x="44" y="4"/>
                    </a:lnTo>
                    <a:lnTo>
                      <a:pt x="36" y="0"/>
                    </a:lnTo>
                    <a:lnTo>
                      <a:pt x="26" y="7"/>
                    </a:lnTo>
                    <a:lnTo>
                      <a:pt x="24" y="13"/>
                    </a:lnTo>
                    <a:lnTo>
                      <a:pt x="17" y="13"/>
                    </a:lnTo>
                    <a:lnTo>
                      <a:pt x="23" y="20"/>
                    </a:lnTo>
                    <a:lnTo>
                      <a:pt x="21" y="22"/>
                    </a:lnTo>
                    <a:lnTo>
                      <a:pt x="7" y="22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9" name="Freeform 4577">
                <a:extLst>
                  <a:ext uri="{FF2B5EF4-FFF2-40B4-BE49-F238E27FC236}">
                    <a16:creationId xmlns:a16="http://schemas.microsoft.com/office/drawing/2014/main" id="{DB06F7A5-E494-17BB-31EC-C5E6DB710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882"/>
                <a:ext cx="51" cy="47"/>
              </a:xfrm>
              <a:custGeom>
                <a:avLst/>
                <a:gdLst>
                  <a:gd name="T0" fmla="*/ 0 w 102"/>
                  <a:gd name="T1" fmla="*/ 29 h 93"/>
                  <a:gd name="T2" fmla="*/ 7 w 102"/>
                  <a:gd name="T3" fmla="*/ 22 h 93"/>
                  <a:gd name="T4" fmla="*/ 21 w 102"/>
                  <a:gd name="T5" fmla="*/ 22 h 93"/>
                  <a:gd name="T6" fmla="*/ 23 w 102"/>
                  <a:gd name="T7" fmla="*/ 20 h 93"/>
                  <a:gd name="T8" fmla="*/ 17 w 102"/>
                  <a:gd name="T9" fmla="*/ 13 h 93"/>
                  <a:gd name="T10" fmla="*/ 24 w 102"/>
                  <a:gd name="T11" fmla="*/ 13 h 93"/>
                  <a:gd name="T12" fmla="*/ 26 w 102"/>
                  <a:gd name="T13" fmla="*/ 7 h 93"/>
                  <a:gd name="T14" fmla="*/ 36 w 102"/>
                  <a:gd name="T15" fmla="*/ 0 h 93"/>
                  <a:gd name="T16" fmla="*/ 44 w 102"/>
                  <a:gd name="T17" fmla="*/ 4 h 93"/>
                  <a:gd name="T18" fmla="*/ 45 w 102"/>
                  <a:gd name="T19" fmla="*/ 5 h 93"/>
                  <a:gd name="T20" fmla="*/ 58 w 102"/>
                  <a:gd name="T21" fmla="*/ 16 h 93"/>
                  <a:gd name="T22" fmla="*/ 71 w 102"/>
                  <a:gd name="T23" fmla="*/ 22 h 93"/>
                  <a:gd name="T24" fmla="*/ 79 w 102"/>
                  <a:gd name="T25" fmla="*/ 25 h 93"/>
                  <a:gd name="T26" fmla="*/ 85 w 102"/>
                  <a:gd name="T27" fmla="*/ 32 h 93"/>
                  <a:gd name="T28" fmla="*/ 92 w 102"/>
                  <a:gd name="T29" fmla="*/ 37 h 93"/>
                  <a:gd name="T30" fmla="*/ 92 w 102"/>
                  <a:gd name="T31" fmla="*/ 40 h 93"/>
                  <a:gd name="T32" fmla="*/ 88 w 102"/>
                  <a:gd name="T33" fmla="*/ 45 h 93"/>
                  <a:gd name="T34" fmla="*/ 95 w 102"/>
                  <a:gd name="T35" fmla="*/ 51 h 93"/>
                  <a:gd name="T36" fmla="*/ 102 w 102"/>
                  <a:gd name="T37" fmla="*/ 63 h 93"/>
                  <a:gd name="T38" fmla="*/ 94 w 102"/>
                  <a:gd name="T39" fmla="*/ 70 h 93"/>
                  <a:gd name="T40" fmla="*/ 92 w 102"/>
                  <a:gd name="T41" fmla="*/ 76 h 93"/>
                  <a:gd name="T42" fmla="*/ 85 w 102"/>
                  <a:gd name="T43" fmla="*/ 78 h 93"/>
                  <a:gd name="T44" fmla="*/ 76 w 102"/>
                  <a:gd name="T45" fmla="*/ 86 h 93"/>
                  <a:gd name="T46" fmla="*/ 70 w 102"/>
                  <a:gd name="T47" fmla="*/ 90 h 93"/>
                  <a:gd name="T48" fmla="*/ 65 w 102"/>
                  <a:gd name="T49" fmla="*/ 90 h 93"/>
                  <a:gd name="T50" fmla="*/ 59 w 102"/>
                  <a:gd name="T51" fmla="*/ 93 h 93"/>
                  <a:gd name="T52" fmla="*/ 54 w 102"/>
                  <a:gd name="T53" fmla="*/ 81 h 93"/>
                  <a:gd name="T54" fmla="*/ 45 w 102"/>
                  <a:gd name="T55" fmla="*/ 72 h 93"/>
                  <a:gd name="T56" fmla="*/ 38 w 102"/>
                  <a:gd name="T57" fmla="*/ 66 h 93"/>
                  <a:gd name="T58" fmla="*/ 24 w 102"/>
                  <a:gd name="T59" fmla="*/ 72 h 93"/>
                  <a:gd name="T60" fmla="*/ 21 w 102"/>
                  <a:gd name="T61" fmla="*/ 66 h 93"/>
                  <a:gd name="T62" fmla="*/ 12 w 102"/>
                  <a:gd name="T63" fmla="*/ 70 h 93"/>
                  <a:gd name="T64" fmla="*/ 12 w 102"/>
                  <a:gd name="T65" fmla="*/ 66 h 93"/>
                  <a:gd name="T66" fmla="*/ 3 w 102"/>
                  <a:gd name="T67" fmla="*/ 60 h 93"/>
                  <a:gd name="T68" fmla="*/ 10 w 102"/>
                  <a:gd name="T69" fmla="*/ 49 h 93"/>
                  <a:gd name="T70" fmla="*/ 6 w 102"/>
                  <a:gd name="T71" fmla="*/ 43 h 93"/>
                  <a:gd name="T72" fmla="*/ 0 w 102"/>
                  <a:gd name="T73" fmla="*/ 2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2" h="93">
                    <a:moveTo>
                      <a:pt x="0" y="29"/>
                    </a:moveTo>
                    <a:lnTo>
                      <a:pt x="7" y="22"/>
                    </a:lnTo>
                    <a:lnTo>
                      <a:pt x="21" y="22"/>
                    </a:lnTo>
                    <a:lnTo>
                      <a:pt x="23" y="20"/>
                    </a:lnTo>
                    <a:lnTo>
                      <a:pt x="17" y="13"/>
                    </a:lnTo>
                    <a:lnTo>
                      <a:pt x="24" y="13"/>
                    </a:lnTo>
                    <a:lnTo>
                      <a:pt x="26" y="7"/>
                    </a:lnTo>
                    <a:lnTo>
                      <a:pt x="36" y="0"/>
                    </a:lnTo>
                    <a:lnTo>
                      <a:pt x="44" y="4"/>
                    </a:lnTo>
                    <a:lnTo>
                      <a:pt x="45" y="5"/>
                    </a:lnTo>
                    <a:lnTo>
                      <a:pt x="58" y="16"/>
                    </a:lnTo>
                    <a:lnTo>
                      <a:pt x="71" y="22"/>
                    </a:lnTo>
                    <a:lnTo>
                      <a:pt x="79" y="25"/>
                    </a:lnTo>
                    <a:lnTo>
                      <a:pt x="85" y="32"/>
                    </a:lnTo>
                    <a:lnTo>
                      <a:pt x="92" y="37"/>
                    </a:lnTo>
                    <a:lnTo>
                      <a:pt x="92" y="40"/>
                    </a:lnTo>
                    <a:lnTo>
                      <a:pt x="88" y="45"/>
                    </a:lnTo>
                    <a:lnTo>
                      <a:pt x="95" y="51"/>
                    </a:lnTo>
                    <a:lnTo>
                      <a:pt x="102" y="63"/>
                    </a:lnTo>
                    <a:lnTo>
                      <a:pt x="94" y="70"/>
                    </a:lnTo>
                    <a:lnTo>
                      <a:pt x="92" y="76"/>
                    </a:lnTo>
                    <a:lnTo>
                      <a:pt x="85" y="78"/>
                    </a:lnTo>
                    <a:lnTo>
                      <a:pt x="76" y="86"/>
                    </a:lnTo>
                    <a:lnTo>
                      <a:pt x="70" y="90"/>
                    </a:lnTo>
                    <a:lnTo>
                      <a:pt x="65" y="90"/>
                    </a:lnTo>
                    <a:lnTo>
                      <a:pt x="59" y="93"/>
                    </a:lnTo>
                    <a:lnTo>
                      <a:pt x="54" y="81"/>
                    </a:lnTo>
                    <a:lnTo>
                      <a:pt x="45" y="72"/>
                    </a:lnTo>
                    <a:lnTo>
                      <a:pt x="38" y="66"/>
                    </a:lnTo>
                    <a:lnTo>
                      <a:pt x="24" y="72"/>
                    </a:lnTo>
                    <a:lnTo>
                      <a:pt x="21" y="66"/>
                    </a:lnTo>
                    <a:lnTo>
                      <a:pt x="12" y="70"/>
                    </a:lnTo>
                    <a:lnTo>
                      <a:pt x="12" y="66"/>
                    </a:lnTo>
                    <a:lnTo>
                      <a:pt x="3" y="60"/>
                    </a:lnTo>
                    <a:lnTo>
                      <a:pt x="10" y="49"/>
                    </a:lnTo>
                    <a:lnTo>
                      <a:pt x="6" y="43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0" name="Freeform 4578">
                <a:extLst>
                  <a:ext uri="{FF2B5EF4-FFF2-40B4-BE49-F238E27FC236}">
                    <a16:creationId xmlns:a16="http://schemas.microsoft.com/office/drawing/2014/main" id="{98EF6439-A610-8728-9DEE-B27EE0F73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882"/>
                <a:ext cx="51" cy="47"/>
              </a:xfrm>
              <a:custGeom>
                <a:avLst/>
                <a:gdLst>
                  <a:gd name="T0" fmla="*/ 0 w 102"/>
                  <a:gd name="T1" fmla="*/ 29 h 93"/>
                  <a:gd name="T2" fmla="*/ 7 w 102"/>
                  <a:gd name="T3" fmla="*/ 22 h 93"/>
                  <a:gd name="T4" fmla="*/ 21 w 102"/>
                  <a:gd name="T5" fmla="*/ 22 h 93"/>
                  <a:gd name="T6" fmla="*/ 23 w 102"/>
                  <a:gd name="T7" fmla="*/ 20 h 93"/>
                  <a:gd name="T8" fmla="*/ 17 w 102"/>
                  <a:gd name="T9" fmla="*/ 13 h 93"/>
                  <a:gd name="T10" fmla="*/ 24 w 102"/>
                  <a:gd name="T11" fmla="*/ 13 h 93"/>
                  <a:gd name="T12" fmla="*/ 26 w 102"/>
                  <a:gd name="T13" fmla="*/ 7 h 93"/>
                  <a:gd name="T14" fmla="*/ 36 w 102"/>
                  <a:gd name="T15" fmla="*/ 0 h 93"/>
                  <a:gd name="T16" fmla="*/ 44 w 102"/>
                  <a:gd name="T17" fmla="*/ 4 h 93"/>
                  <a:gd name="T18" fmla="*/ 45 w 102"/>
                  <a:gd name="T19" fmla="*/ 5 h 93"/>
                  <a:gd name="T20" fmla="*/ 58 w 102"/>
                  <a:gd name="T21" fmla="*/ 16 h 93"/>
                  <a:gd name="T22" fmla="*/ 71 w 102"/>
                  <a:gd name="T23" fmla="*/ 22 h 93"/>
                  <a:gd name="T24" fmla="*/ 79 w 102"/>
                  <a:gd name="T25" fmla="*/ 25 h 93"/>
                  <a:gd name="T26" fmla="*/ 85 w 102"/>
                  <a:gd name="T27" fmla="*/ 32 h 93"/>
                  <a:gd name="T28" fmla="*/ 92 w 102"/>
                  <a:gd name="T29" fmla="*/ 37 h 93"/>
                  <a:gd name="T30" fmla="*/ 92 w 102"/>
                  <a:gd name="T31" fmla="*/ 40 h 93"/>
                  <a:gd name="T32" fmla="*/ 88 w 102"/>
                  <a:gd name="T33" fmla="*/ 45 h 93"/>
                  <a:gd name="T34" fmla="*/ 95 w 102"/>
                  <a:gd name="T35" fmla="*/ 51 h 93"/>
                  <a:gd name="T36" fmla="*/ 102 w 102"/>
                  <a:gd name="T37" fmla="*/ 63 h 93"/>
                  <a:gd name="T38" fmla="*/ 94 w 102"/>
                  <a:gd name="T39" fmla="*/ 70 h 93"/>
                  <a:gd name="T40" fmla="*/ 92 w 102"/>
                  <a:gd name="T41" fmla="*/ 76 h 93"/>
                  <a:gd name="T42" fmla="*/ 85 w 102"/>
                  <a:gd name="T43" fmla="*/ 78 h 93"/>
                  <a:gd name="T44" fmla="*/ 76 w 102"/>
                  <a:gd name="T45" fmla="*/ 86 h 93"/>
                  <a:gd name="T46" fmla="*/ 70 w 102"/>
                  <a:gd name="T47" fmla="*/ 90 h 93"/>
                  <a:gd name="T48" fmla="*/ 65 w 102"/>
                  <a:gd name="T49" fmla="*/ 90 h 93"/>
                  <a:gd name="T50" fmla="*/ 59 w 102"/>
                  <a:gd name="T51" fmla="*/ 93 h 93"/>
                  <a:gd name="T52" fmla="*/ 54 w 102"/>
                  <a:gd name="T53" fmla="*/ 81 h 93"/>
                  <a:gd name="T54" fmla="*/ 45 w 102"/>
                  <a:gd name="T55" fmla="*/ 72 h 93"/>
                  <a:gd name="T56" fmla="*/ 38 w 102"/>
                  <a:gd name="T57" fmla="*/ 66 h 93"/>
                  <a:gd name="T58" fmla="*/ 24 w 102"/>
                  <a:gd name="T59" fmla="*/ 72 h 93"/>
                  <a:gd name="T60" fmla="*/ 21 w 102"/>
                  <a:gd name="T61" fmla="*/ 66 h 93"/>
                  <a:gd name="T62" fmla="*/ 12 w 102"/>
                  <a:gd name="T63" fmla="*/ 70 h 93"/>
                  <a:gd name="T64" fmla="*/ 12 w 102"/>
                  <a:gd name="T65" fmla="*/ 66 h 93"/>
                  <a:gd name="T66" fmla="*/ 3 w 102"/>
                  <a:gd name="T67" fmla="*/ 60 h 93"/>
                  <a:gd name="T68" fmla="*/ 10 w 102"/>
                  <a:gd name="T69" fmla="*/ 49 h 93"/>
                  <a:gd name="T70" fmla="*/ 6 w 102"/>
                  <a:gd name="T71" fmla="*/ 43 h 93"/>
                  <a:gd name="T72" fmla="*/ 0 w 102"/>
                  <a:gd name="T73" fmla="*/ 2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2" h="93">
                    <a:moveTo>
                      <a:pt x="0" y="29"/>
                    </a:moveTo>
                    <a:lnTo>
                      <a:pt x="7" y="22"/>
                    </a:lnTo>
                    <a:lnTo>
                      <a:pt x="21" y="22"/>
                    </a:lnTo>
                    <a:lnTo>
                      <a:pt x="23" y="20"/>
                    </a:lnTo>
                    <a:lnTo>
                      <a:pt x="17" y="13"/>
                    </a:lnTo>
                    <a:lnTo>
                      <a:pt x="24" y="13"/>
                    </a:lnTo>
                    <a:lnTo>
                      <a:pt x="26" y="7"/>
                    </a:lnTo>
                    <a:lnTo>
                      <a:pt x="36" y="0"/>
                    </a:lnTo>
                    <a:lnTo>
                      <a:pt x="44" y="4"/>
                    </a:lnTo>
                    <a:lnTo>
                      <a:pt x="45" y="5"/>
                    </a:lnTo>
                    <a:lnTo>
                      <a:pt x="58" y="16"/>
                    </a:lnTo>
                    <a:lnTo>
                      <a:pt x="71" y="22"/>
                    </a:lnTo>
                    <a:lnTo>
                      <a:pt x="79" y="25"/>
                    </a:lnTo>
                    <a:lnTo>
                      <a:pt x="85" y="32"/>
                    </a:lnTo>
                    <a:lnTo>
                      <a:pt x="92" y="37"/>
                    </a:lnTo>
                    <a:lnTo>
                      <a:pt x="92" y="40"/>
                    </a:lnTo>
                    <a:lnTo>
                      <a:pt x="88" y="45"/>
                    </a:lnTo>
                    <a:lnTo>
                      <a:pt x="95" y="51"/>
                    </a:lnTo>
                    <a:lnTo>
                      <a:pt x="102" y="63"/>
                    </a:lnTo>
                    <a:lnTo>
                      <a:pt x="94" y="70"/>
                    </a:lnTo>
                    <a:lnTo>
                      <a:pt x="92" y="76"/>
                    </a:lnTo>
                    <a:lnTo>
                      <a:pt x="85" y="78"/>
                    </a:lnTo>
                    <a:lnTo>
                      <a:pt x="76" y="86"/>
                    </a:lnTo>
                    <a:lnTo>
                      <a:pt x="70" y="90"/>
                    </a:lnTo>
                    <a:lnTo>
                      <a:pt x="65" y="90"/>
                    </a:lnTo>
                    <a:lnTo>
                      <a:pt x="59" y="93"/>
                    </a:lnTo>
                    <a:lnTo>
                      <a:pt x="54" y="81"/>
                    </a:lnTo>
                    <a:lnTo>
                      <a:pt x="45" y="72"/>
                    </a:lnTo>
                    <a:lnTo>
                      <a:pt x="38" y="66"/>
                    </a:lnTo>
                    <a:lnTo>
                      <a:pt x="24" y="72"/>
                    </a:lnTo>
                    <a:lnTo>
                      <a:pt x="21" y="66"/>
                    </a:lnTo>
                    <a:lnTo>
                      <a:pt x="12" y="70"/>
                    </a:lnTo>
                    <a:lnTo>
                      <a:pt x="12" y="66"/>
                    </a:lnTo>
                    <a:lnTo>
                      <a:pt x="3" y="60"/>
                    </a:lnTo>
                    <a:lnTo>
                      <a:pt x="10" y="49"/>
                    </a:lnTo>
                    <a:lnTo>
                      <a:pt x="6" y="43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1" name="Freeform 4579">
                <a:extLst>
                  <a:ext uri="{FF2B5EF4-FFF2-40B4-BE49-F238E27FC236}">
                    <a16:creationId xmlns:a16="http://schemas.microsoft.com/office/drawing/2014/main" id="{D89B73D2-0F7B-3EFD-8046-E70A40461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984"/>
                <a:ext cx="80" cy="64"/>
              </a:xfrm>
              <a:custGeom>
                <a:avLst/>
                <a:gdLst>
                  <a:gd name="T0" fmla="*/ 3 w 161"/>
                  <a:gd name="T1" fmla="*/ 44 h 128"/>
                  <a:gd name="T2" fmla="*/ 9 w 161"/>
                  <a:gd name="T3" fmla="*/ 65 h 128"/>
                  <a:gd name="T4" fmla="*/ 23 w 161"/>
                  <a:gd name="T5" fmla="*/ 70 h 128"/>
                  <a:gd name="T6" fmla="*/ 42 w 161"/>
                  <a:gd name="T7" fmla="*/ 69 h 128"/>
                  <a:gd name="T8" fmla="*/ 48 w 161"/>
                  <a:gd name="T9" fmla="*/ 64 h 128"/>
                  <a:gd name="T10" fmla="*/ 55 w 161"/>
                  <a:gd name="T11" fmla="*/ 73 h 128"/>
                  <a:gd name="T12" fmla="*/ 50 w 161"/>
                  <a:gd name="T13" fmla="*/ 85 h 128"/>
                  <a:gd name="T14" fmla="*/ 51 w 161"/>
                  <a:gd name="T15" fmla="*/ 99 h 128"/>
                  <a:gd name="T16" fmla="*/ 50 w 161"/>
                  <a:gd name="T17" fmla="*/ 113 h 128"/>
                  <a:gd name="T18" fmla="*/ 51 w 161"/>
                  <a:gd name="T19" fmla="*/ 128 h 128"/>
                  <a:gd name="T20" fmla="*/ 59 w 161"/>
                  <a:gd name="T21" fmla="*/ 119 h 128"/>
                  <a:gd name="T22" fmla="*/ 68 w 161"/>
                  <a:gd name="T23" fmla="*/ 114 h 128"/>
                  <a:gd name="T24" fmla="*/ 80 w 161"/>
                  <a:gd name="T25" fmla="*/ 119 h 128"/>
                  <a:gd name="T26" fmla="*/ 86 w 161"/>
                  <a:gd name="T27" fmla="*/ 123 h 128"/>
                  <a:gd name="T28" fmla="*/ 108 w 161"/>
                  <a:gd name="T29" fmla="*/ 126 h 128"/>
                  <a:gd name="T30" fmla="*/ 106 w 161"/>
                  <a:gd name="T31" fmla="*/ 117 h 128"/>
                  <a:gd name="T32" fmla="*/ 109 w 161"/>
                  <a:gd name="T33" fmla="*/ 103 h 128"/>
                  <a:gd name="T34" fmla="*/ 95 w 161"/>
                  <a:gd name="T35" fmla="*/ 100 h 128"/>
                  <a:gd name="T36" fmla="*/ 95 w 161"/>
                  <a:gd name="T37" fmla="*/ 88 h 128"/>
                  <a:gd name="T38" fmla="*/ 112 w 161"/>
                  <a:gd name="T39" fmla="*/ 81 h 128"/>
                  <a:gd name="T40" fmla="*/ 127 w 161"/>
                  <a:gd name="T41" fmla="*/ 70 h 128"/>
                  <a:gd name="T42" fmla="*/ 139 w 161"/>
                  <a:gd name="T43" fmla="*/ 73 h 128"/>
                  <a:gd name="T44" fmla="*/ 153 w 161"/>
                  <a:gd name="T45" fmla="*/ 73 h 128"/>
                  <a:gd name="T46" fmla="*/ 161 w 161"/>
                  <a:gd name="T47" fmla="*/ 78 h 128"/>
                  <a:gd name="T48" fmla="*/ 149 w 161"/>
                  <a:gd name="T49" fmla="*/ 52 h 128"/>
                  <a:gd name="T50" fmla="*/ 144 w 161"/>
                  <a:gd name="T51" fmla="*/ 44 h 128"/>
                  <a:gd name="T52" fmla="*/ 138 w 161"/>
                  <a:gd name="T53" fmla="*/ 50 h 128"/>
                  <a:gd name="T54" fmla="*/ 121 w 161"/>
                  <a:gd name="T55" fmla="*/ 47 h 128"/>
                  <a:gd name="T56" fmla="*/ 115 w 161"/>
                  <a:gd name="T57" fmla="*/ 38 h 128"/>
                  <a:gd name="T58" fmla="*/ 118 w 161"/>
                  <a:gd name="T59" fmla="*/ 18 h 128"/>
                  <a:gd name="T60" fmla="*/ 111 w 161"/>
                  <a:gd name="T61" fmla="*/ 0 h 128"/>
                  <a:gd name="T62" fmla="*/ 95 w 161"/>
                  <a:gd name="T63" fmla="*/ 17 h 128"/>
                  <a:gd name="T64" fmla="*/ 76 w 161"/>
                  <a:gd name="T65" fmla="*/ 26 h 128"/>
                  <a:gd name="T66" fmla="*/ 65 w 161"/>
                  <a:gd name="T67" fmla="*/ 31 h 128"/>
                  <a:gd name="T68" fmla="*/ 71 w 161"/>
                  <a:gd name="T69" fmla="*/ 37 h 128"/>
                  <a:gd name="T70" fmla="*/ 56 w 161"/>
                  <a:gd name="T71" fmla="*/ 44 h 128"/>
                  <a:gd name="T72" fmla="*/ 50 w 161"/>
                  <a:gd name="T73" fmla="*/ 34 h 128"/>
                  <a:gd name="T74" fmla="*/ 42 w 161"/>
                  <a:gd name="T75" fmla="*/ 32 h 128"/>
                  <a:gd name="T76" fmla="*/ 32 w 161"/>
                  <a:gd name="T77" fmla="*/ 32 h 128"/>
                  <a:gd name="T78" fmla="*/ 23 w 161"/>
                  <a:gd name="T79" fmla="*/ 38 h 128"/>
                  <a:gd name="T80" fmla="*/ 0 w 161"/>
                  <a:gd name="T81" fmla="*/ 35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1" h="128">
                    <a:moveTo>
                      <a:pt x="0" y="35"/>
                    </a:moveTo>
                    <a:lnTo>
                      <a:pt x="3" y="44"/>
                    </a:lnTo>
                    <a:lnTo>
                      <a:pt x="3" y="61"/>
                    </a:lnTo>
                    <a:lnTo>
                      <a:pt x="9" y="65"/>
                    </a:lnTo>
                    <a:lnTo>
                      <a:pt x="18" y="69"/>
                    </a:lnTo>
                    <a:lnTo>
                      <a:pt x="23" y="70"/>
                    </a:lnTo>
                    <a:lnTo>
                      <a:pt x="38" y="69"/>
                    </a:lnTo>
                    <a:lnTo>
                      <a:pt x="42" y="69"/>
                    </a:lnTo>
                    <a:lnTo>
                      <a:pt x="42" y="62"/>
                    </a:lnTo>
                    <a:lnTo>
                      <a:pt x="48" y="64"/>
                    </a:lnTo>
                    <a:lnTo>
                      <a:pt x="55" y="67"/>
                    </a:lnTo>
                    <a:lnTo>
                      <a:pt x="55" y="73"/>
                    </a:lnTo>
                    <a:lnTo>
                      <a:pt x="51" y="84"/>
                    </a:lnTo>
                    <a:lnTo>
                      <a:pt x="50" y="85"/>
                    </a:lnTo>
                    <a:lnTo>
                      <a:pt x="50" y="93"/>
                    </a:lnTo>
                    <a:lnTo>
                      <a:pt x="51" y="99"/>
                    </a:lnTo>
                    <a:lnTo>
                      <a:pt x="48" y="108"/>
                    </a:lnTo>
                    <a:lnTo>
                      <a:pt x="50" y="113"/>
                    </a:lnTo>
                    <a:lnTo>
                      <a:pt x="48" y="117"/>
                    </a:lnTo>
                    <a:lnTo>
                      <a:pt x="51" y="128"/>
                    </a:lnTo>
                    <a:lnTo>
                      <a:pt x="59" y="123"/>
                    </a:lnTo>
                    <a:lnTo>
                      <a:pt x="59" y="119"/>
                    </a:lnTo>
                    <a:lnTo>
                      <a:pt x="67" y="119"/>
                    </a:lnTo>
                    <a:lnTo>
                      <a:pt x="68" y="114"/>
                    </a:lnTo>
                    <a:lnTo>
                      <a:pt x="80" y="113"/>
                    </a:lnTo>
                    <a:lnTo>
                      <a:pt x="80" y="119"/>
                    </a:lnTo>
                    <a:lnTo>
                      <a:pt x="83" y="119"/>
                    </a:lnTo>
                    <a:lnTo>
                      <a:pt x="86" y="123"/>
                    </a:lnTo>
                    <a:lnTo>
                      <a:pt x="89" y="125"/>
                    </a:lnTo>
                    <a:lnTo>
                      <a:pt x="108" y="126"/>
                    </a:lnTo>
                    <a:lnTo>
                      <a:pt x="111" y="123"/>
                    </a:lnTo>
                    <a:lnTo>
                      <a:pt x="106" y="117"/>
                    </a:lnTo>
                    <a:lnTo>
                      <a:pt x="114" y="107"/>
                    </a:lnTo>
                    <a:lnTo>
                      <a:pt x="109" y="103"/>
                    </a:lnTo>
                    <a:lnTo>
                      <a:pt x="102" y="103"/>
                    </a:lnTo>
                    <a:lnTo>
                      <a:pt x="95" y="100"/>
                    </a:lnTo>
                    <a:lnTo>
                      <a:pt x="95" y="94"/>
                    </a:lnTo>
                    <a:lnTo>
                      <a:pt x="95" y="88"/>
                    </a:lnTo>
                    <a:lnTo>
                      <a:pt x="112" y="90"/>
                    </a:lnTo>
                    <a:lnTo>
                      <a:pt x="112" y="81"/>
                    </a:lnTo>
                    <a:lnTo>
                      <a:pt x="118" y="81"/>
                    </a:lnTo>
                    <a:lnTo>
                      <a:pt x="127" y="70"/>
                    </a:lnTo>
                    <a:lnTo>
                      <a:pt x="135" y="76"/>
                    </a:lnTo>
                    <a:lnTo>
                      <a:pt x="139" y="73"/>
                    </a:lnTo>
                    <a:lnTo>
                      <a:pt x="144" y="69"/>
                    </a:lnTo>
                    <a:lnTo>
                      <a:pt x="153" y="73"/>
                    </a:lnTo>
                    <a:lnTo>
                      <a:pt x="158" y="78"/>
                    </a:lnTo>
                    <a:lnTo>
                      <a:pt x="161" y="78"/>
                    </a:lnTo>
                    <a:lnTo>
                      <a:pt x="155" y="69"/>
                    </a:lnTo>
                    <a:lnTo>
                      <a:pt x="149" y="52"/>
                    </a:lnTo>
                    <a:lnTo>
                      <a:pt x="144" y="50"/>
                    </a:lnTo>
                    <a:lnTo>
                      <a:pt x="144" y="44"/>
                    </a:lnTo>
                    <a:lnTo>
                      <a:pt x="141" y="43"/>
                    </a:lnTo>
                    <a:lnTo>
                      <a:pt x="138" y="50"/>
                    </a:lnTo>
                    <a:lnTo>
                      <a:pt x="129" y="50"/>
                    </a:lnTo>
                    <a:lnTo>
                      <a:pt x="121" y="47"/>
                    </a:lnTo>
                    <a:lnTo>
                      <a:pt x="117" y="43"/>
                    </a:lnTo>
                    <a:lnTo>
                      <a:pt x="115" y="38"/>
                    </a:lnTo>
                    <a:lnTo>
                      <a:pt x="115" y="26"/>
                    </a:lnTo>
                    <a:lnTo>
                      <a:pt x="118" y="18"/>
                    </a:lnTo>
                    <a:lnTo>
                      <a:pt x="117" y="11"/>
                    </a:lnTo>
                    <a:lnTo>
                      <a:pt x="111" y="0"/>
                    </a:lnTo>
                    <a:lnTo>
                      <a:pt x="105" y="0"/>
                    </a:lnTo>
                    <a:lnTo>
                      <a:pt x="95" y="17"/>
                    </a:lnTo>
                    <a:lnTo>
                      <a:pt x="91" y="20"/>
                    </a:lnTo>
                    <a:lnTo>
                      <a:pt x="76" y="26"/>
                    </a:lnTo>
                    <a:lnTo>
                      <a:pt x="71" y="23"/>
                    </a:lnTo>
                    <a:lnTo>
                      <a:pt x="65" y="31"/>
                    </a:lnTo>
                    <a:lnTo>
                      <a:pt x="65" y="37"/>
                    </a:lnTo>
                    <a:lnTo>
                      <a:pt x="71" y="37"/>
                    </a:lnTo>
                    <a:lnTo>
                      <a:pt x="68" y="46"/>
                    </a:lnTo>
                    <a:lnTo>
                      <a:pt x="56" y="44"/>
                    </a:lnTo>
                    <a:lnTo>
                      <a:pt x="58" y="35"/>
                    </a:lnTo>
                    <a:lnTo>
                      <a:pt x="50" y="34"/>
                    </a:lnTo>
                    <a:lnTo>
                      <a:pt x="45" y="27"/>
                    </a:lnTo>
                    <a:lnTo>
                      <a:pt x="42" y="32"/>
                    </a:lnTo>
                    <a:lnTo>
                      <a:pt x="38" y="31"/>
                    </a:lnTo>
                    <a:lnTo>
                      <a:pt x="32" y="32"/>
                    </a:lnTo>
                    <a:lnTo>
                      <a:pt x="27" y="37"/>
                    </a:lnTo>
                    <a:lnTo>
                      <a:pt x="23" y="38"/>
                    </a:lnTo>
                    <a:lnTo>
                      <a:pt x="20" y="37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2" name="Freeform 4580">
                <a:extLst>
                  <a:ext uri="{FF2B5EF4-FFF2-40B4-BE49-F238E27FC236}">
                    <a16:creationId xmlns:a16="http://schemas.microsoft.com/office/drawing/2014/main" id="{F08D885D-70E7-3D0F-A28B-6C9D4688D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984"/>
                <a:ext cx="80" cy="64"/>
              </a:xfrm>
              <a:custGeom>
                <a:avLst/>
                <a:gdLst>
                  <a:gd name="T0" fmla="*/ 20 w 161"/>
                  <a:gd name="T1" fmla="*/ 37 h 128"/>
                  <a:gd name="T2" fmla="*/ 27 w 161"/>
                  <a:gd name="T3" fmla="*/ 37 h 128"/>
                  <a:gd name="T4" fmla="*/ 38 w 161"/>
                  <a:gd name="T5" fmla="*/ 31 h 128"/>
                  <a:gd name="T6" fmla="*/ 45 w 161"/>
                  <a:gd name="T7" fmla="*/ 27 h 128"/>
                  <a:gd name="T8" fmla="*/ 58 w 161"/>
                  <a:gd name="T9" fmla="*/ 35 h 128"/>
                  <a:gd name="T10" fmla="*/ 68 w 161"/>
                  <a:gd name="T11" fmla="*/ 46 h 128"/>
                  <a:gd name="T12" fmla="*/ 65 w 161"/>
                  <a:gd name="T13" fmla="*/ 37 h 128"/>
                  <a:gd name="T14" fmla="*/ 71 w 161"/>
                  <a:gd name="T15" fmla="*/ 23 h 128"/>
                  <a:gd name="T16" fmla="*/ 91 w 161"/>
                  <a:gd name="T17" fmla="*/ 20 h 128"/>
                  <a:gd name="T18" fmla="*/ 105 w 161"/>
                  <a:gd name="T19" fmla="*/ 0 h 128"/>
                  <a:gd name="T20" fmla="*/ 117 w 161"/>
                  <a:gd name="T21" fmla="*/ 11 h 128"/>
                  <a:gd name="T22" fmla="*/ 115 w 161"/>
                  <a:gd name="T23" fmla="*/ 26 h 128"/>
                  <a:gd name="T24" fmla="*/ 117 w 161"/>
                  <a:gd name="T25" fmla="*/ 43 h 128"/>
                  <a:gd name="T26" fmla="*/ 129 w 161"/>
                  <a:gd name="T27" fmla="*/ 50 h 128"/>
                  <a:gd name="T28" fmla="*/ 141 w 161"/>
                  <a:gd name="T29" fmla="*/ 43 h 128"/>
                  <a:gd name="T30" fmla="*/ 144 w 161"/>
                  <a:gd name="T31" fmla="*/ 50 h 128"/>
                  <a:gd name="T32" fmla="*/ 155 w 161"/>
                  <a:gd name="T33" fmla="*/ 69 h 128"/>
                  <a:gd name="T34" fmla="*/ 158 w 161"/>
                  <a:gd name="T35" fmla="*/ 78 h 128"/>
                  <a:gd name="T36" fmla="*/ 144 w 161"/>
                  <a:gd name="T37" fmla="*/ 69 h 128"/>
                  <a:gd name="T38" fmla="*/ 135 w 161"/>
                  <a:gd name="T39" fmla="*/ 76 h 128"/>
                  <a:gd name="T40" fmla="*/ 118 w 161"/>
                  <a:gd name="T41" fmla="*/ 81 h 128"/>
                  <a:gd name="T42" fmla="*/ 112 w 161"/>
                  <a:gd name="T43" fmla="*/ 90 h 128"/>
                  <a:gd name="T44" fmla="*/ 95 w 161"/>
                  <a:gd name="T45" fmla="*/ 94 h 128"/>
                  <a:gd name="T46" fmla="*/ 102 w 161"/>
                  <a:gd name="T47" fmla="*/ 103 h 128"/>
                  <a:gd name="T48" fmla="*/ 114 w 161"/>
                  <a:gd name="T49" fmla="*/ 107 h 128"/>
                  <a:gd name="T50" fmla="*/ 111 w 161"/>
                  <a:gd name="T51" fmla="*/ 123 h 128"/>
                  <a:gd name="T52" fmla="*/ 89 w 161"/>
                  <a:gd name="T53" fmla="*/ 125 h 128"/>
                  <a:gd name="T54" fmla="*/ 83 w 161"/>
                  <a:gd name="T55" fmla="*/ 119 h 128"/>
                  <a:gd name="T56" fmla="*/ 80 w 161"/>
                  <a:gd name="T57" fmla="*/ 113 h 128"/>
                  <a:gd name="T58" fmla="*/ 67 w 161"/>
                  <a:gd name="T59" fmla="*/ 119 h 128"/>
                  <a:gd name="T60" fmla="*/ 59 w 161"/>
                  <a:gd name="T61" fmla="*/ 123 h 128"/>
                  <a:gd name="T62" fmla="*/ 48 w 161"/>
                  <a:gd name="T63" fmla="*/ 117 h 128"/>
                  <a:gd name="T64" fmla="*/ 48 w 161"/>
                  <a:gd name="T65" fmla="*/ 108 h 128"/>
                  <a:gd name="T66" fmla="*/ 50 w 161"/>
                  <a:gd name="T67" fmla="*/ 93 h 128"/>
                  <a:gd name="T68" fmla="*/ 51 w 161"/>
                  <a:gd name="T69" fmla="*/ 84 h 128"/>
                  <a:gd name="T70" fmla="*/ 55 w 161"/>
                  <a:gd name="T71" fmla="*/ 67 h 128"/>
                  <a:gd name="T72" fmla="*/ 42 w 161"/>
                  <a:gd name="T73" fmla="*/ 62 h 128"/>
                  <a:gd name="T74" fmla="*/ 38 w 161"/>
                  <a:gd name="T75" fmla="*/ 69 h 128"/>
                  <a:gd name="T76" fmla="*/ 18 w 161"/>
                  <a:gd name="T77" fmla="*/ 69 h 128"/>
                  <a:gd name="T78" fmla="*/ 3 w 161"/>
                  <a:gd name="T79" fmla="*/ 61 h 128"/>
                  <a:gd name="T80" fmla="*/ 0 w 161"/>
                  <a:gd name="T81" fmla="*/ 35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1" h="128">
                    <a:moveTo>
                      <a:pt x="0" y="35"/>
                    </a:moveTo>
                    <a:lnTo>
                      <a:pt x="20" y="37"/>
                    </a:lnTo>
                    <a:lnTo>
                      <a:pt x="23" y="38"/>
                    </a:lnTo>
                    <a:lnTo>
                      <a:pt x="27" y="37"/>
                    </a:lnTo>
                    <a:lnTo>
                      <a:pt x="32" y="32"/>
                    </a:lnTo>
                    <a:lnTo>
                      <a:pt x="38" y="31"/>
                    </a:lnTo>
                    <a:lnTo>
                      <a:pt x="42" y="32"/>
                    </a:lnTo>
                    <a:lnTo>
                      <a:pt x="45" y="27"/>
                    </a:lnTo>
                    <a:lnTo>
                      <a:pt x="50" y="34"/>
                    </a:lnTo>
                    <a:lnTo>
                      <a:pt x="58" y="35"/>
                    </a:lnTo>
                    <a:lnTo>
                      <a:pt x="56" y="44"/>
                    </a:lnTo>
                    <a:lnTo>
                      <a:pt x="68" y="46"/>
                    </a:lnTo>
                    <a:lnTo>
                      <a:pt x="71" y="37"/>
                    </a:lnTo>
                    <a:lnTo>
                      <a:pt x="65" y="37"/>
                    </a:lnTo>
                    <a:lnTo>
                      <a:pt x="65" y="31"/>
                    </a:lnTo>
                    <a:lnTo>
                      <a:pt x="71" y="23"/>
                    </a:lnTo>
                    <a:lnTo>
                      <a:pt x="76" y="26"/>
                    </a:lnTo>
                    <a:lnTo>
                      <a:pt x="91" y="20"/>
                    </a:lnTo>
                    <a:lnTo>
                      <a:pt x="95" y="17"/>
                    </a:lnTo>
                    <a:lnTo>
                      <a:pt x="105" y="0"/>
                    </a:lnTo>
                    <a:lnTo>
                      <a:pt x="111" y="0"/>
                    </a:lnTo>
                    <a:lnTo>
                      <a:pt x="117" y="11"/>
                    </a:lnTo>
                    <a:lnTo>
                      <a:pt x="118" y="18"/>
                    </a:lnTo>
                    <a:lnTo>
                      <a:pt x="115" y="26"/>
                    </a:lnTo>
                    <a:lnTo>
                      <a:pt x="115" y="38"/>
                    </a:lnTo>
                    <a:lnTo>
                      <a:pt x="117" y="43"/>
                    </a:lnTo>
                    <a:lnTo>
                      <a:pt x="121" y="47"/>
                    </a:lnTo>
                    <a:lnTo>
                      <a:pt x="129" y="50"/>
                    </a:lnTo>
                    <a:lnTo>
                      <a:pt x="138" y="50"/>
                    </a:lnTo>
                    <a:lnTo>
                      <a:pt x="141" y="43"/>
                    </a:lnTo>
                    <a:lnTo>
                      <a:pt x="144" y="44"/>
                    </a:lnTo>
                    <a:lnTo>
                      <a:pt x="144" y="50"/>
                    </a:lnTo>
                    <a:lnTo>
                      <a:pt x="149" y="52"/>
                    </a:lnTo>
                    <a:lnTo>
                      <a:pt x="155" y="69"/>
                    </a:lnTo>
                    <a:lnTo>
                      <a:pt x="161" y="78"/>
                    </a:lnTo>
                    <a:lnTo>
                      <a:pt x="158" y="78"/>
                    </a:lnTo>
                    <a:lnTo>
                      <a:pt x="153" y="73"/>
                    </a:lnTo>
                    <a:lnTo>
                      <a:pt x="144" y="69"/>
                    </a:lnTo>
                    <a:lnTo>
                      <a:pt x="139" y="73"/>
                    </a:lnTo>
                    <a:lnTo>
                      <a:pt x="135" y="76"/>
                    </a:lnTo>
                    <a:lnTo>
                      <a:pt x="127" y="70"/>
                    </a:lnTo>
                    <a:lnTo>
                      <a:pt x="118" y="81"/>
                    </a:lnTo>
                    <a:lnTo>
                      <a:pt x="112" y="81"/>
                    </a:lnTo>
                    <a:lnTo>
                      <a:pt x="112" y="90"/>
                    </a:lnTo>
                    <a:lnTo>
                      <a:pt x="95" y="88"/>
                    </a:lnTo>
                    <a:lnTo>
                      <a:pt x="95" y="94"/>
                    </a:lnTo>
                    <a:lnTo>
                      <a:pt x="95" y="100"/>
                    </a:lnTo>
                    <a:lnTo>
                      <a:pt x="102" y="103"/>
                    </a:lnTo>
                    <a:lnTo>
                      <a:pt x="109" y="103"/>
                    </a:lnTo>
                    <a:lnTo>
                      <a:pt x="114" y="107"/>
                    </a:lnTo>
                    <a:lnTo>
                      <a:pt x="106" y="117"/>
                    </a:lnTo>
                    <a:lnTo>
                      <a:pt x="111" y="123"/>
                    </a:lnTo>
                    <a:lnTo>
                      <a:pt x="108" y="126"/>
                    </a:lnTo>
                    <a:lnTo>
                      <a:pt x="89" y="125"/>
                    </a:lnTo>
                    <a:lnTo>
                      <a:pt x="86" y="123"/>
                    </a:lnTo>
                    <a:lnTo>
                      <a:pt x="83" y="119"/>
                    </a:lnTo>
                    <a:lnTo>
                      <a:pt x="80" y="119"/>
                    </a:lnTo>
                    <a:lnTo>
                      <a:pt x="80" y="113"/>
                    </a:lnTo>
                    <a:lnTo>
                      <a:pt x="68" y="114"/>
                    </a:lnTo>
                    <a:lnTo>
                      <a:pt x="67" y="119"/>
                    </a:lnTo>
                    <a:lnTo>
                      <a:pt x="59" y="119"/>
                    </a:lnTo>
                    <a:lnTo>
                      <a:pt x="59" y="123"/>
                    </a:lnTo>
                    <a:lnTo>
                      <a:pt x="51" y="128"/>
                    </a:lnTo>
                    <a:lnTo>
                      <a:pt x="48" y="117"/>
                    </a:lnTo>
                    <a:lnTo>
                      <a:pt x="50" y="113"/>
                    </a:lnTo>
                    <a:lnTo>
                      <a:pt x="48" y="108"/>
                    </a:lnTo>
                    <a:lnTo>
                      <a:pt x="51" y="99"/>
                    </a:lnTo>
                    <a:lnTo>
                      <a:pt x="50" y="93"/>
                    </a:lnTo>
                    <a:lnTo>
                      <a:pt x="50" y="85"/>
                    </a:lnTo>
                    <a:lnTo>
                      <a:pt x="51" y="84"/>
                    </a:lnTo>
                    <a:lnTo>
                      <a:pt x="55" y="73"/>
                    </a:lnTo>
                    <a:lnTo>
                      <a:pt x="55" y="67"/>
                    </a:lnTo>
                    <a:lnTo>
                      <a:pt x="48" y="64"/>
                    </a:lnTo>
                    <a:lnTo>
                      <a:pt x="42" y="62"/>
                    </a:lnTo>
                    <a:lnTo>
                      <a:pt x="42" y="69"/>
                    </a:lnTo>
                    <a:lnTo>
                      <a:pt x="38" y="69"/>
                    </a:lnTo>
                    <a:lnTo>
                      <a:pt x="23" y="70"/>
                    </a:lnTo>
                    <a:lnTo>
                      <a:pt x="18" y="69"/>
                    </a:lnTo>
                    <a:lnTo>
                      <a:pt x="9" y="65"/>
                    </a:lnTo>
                    <a:lnTo>
                      <a:pt x="3" y="61"/>
                    </a:lnTo>
                    <a:lnTo>
                      <a:pt x="3" y="44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3" name="Freeform 4581">
                <a:extLst>
                  <a:ext uri="{FF2B5EF4-FFF2-40B4-BE49-F238E27FC236}">
                    <a16:creationId xmlns:a16="http://schemas.microsoft.com/office/drawing/2014/main" id="{9678C885-E641-A514-EF47-9E37D44B4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984"/>
                <a:ext cx="80" cy="64"/>
              </a:xfrm>
              <a:custGeom>
                <a:avLst/>
                <a:gdLst>
                  <a:gd name="T0" fmla="*/ 20 w 161"/>
                  <a:gd name="T1" fmla="*/ 37 h 128"/>
                  <a:gd name="T2" fmla="*/ 27 w 161"/>
                  <a:gd name="T3" fmla="*/ 37 h 128"/>
                  <a:gd name="T4" fmla="*/ 38 w 161"/>
                  <a:gd name="T5" fmla="*/ 31 h 128"/>
                  <a:gd name="T6" fmla="*/ 45 w 161"/>
                  <a:gd name="T7" fmla="*/ 27 h 128"/>
                  <a:gd name="T8" fmla="*/ 58 w 161"/>
                  <a:gd name="T9" fmla="*/ 35 h 128"/>
                  <a:gd name="T10" fmla="*/ 68 w 161"/>
                  <a:gd name="T11" fmla="*/ 46 h 128"/>
                  <a:gd name="T12" fmla="*/ 65 w 161"/>
                  <a:gd name="T13" fmla="*/ 37 h 128"/>
                  <a:gd name="T14" fmla="*/ 71 w 161"/>
                  <a:gd name="T15" fmla="*/ 23 h 128"/>
                  <a:gd name="T16" fmla="*/ 91 w 161"/>
                  <a:gd name="T17" fmla="*/ 20 h 128"/>
                  <a:gd name="T18" fmla="*/ 105 w 161"/>
                  <a:gd name="T19" fmla="*/ 0 h 128"/>
                  <a:gd name="T20" fmla="*/ 117 w 161"/>
                  <a:gd name="T21" fmla="*/ 11 h 128"/>
                  <a:gd name="T22" fmla="*/ 115 w 161"/>
                  <a:gd name="T23" fmla="*/ 26 h 128"/>
                  <a:gd name="T24" fmla="*/ 117 w 161"/>
                  <a:gd name="T25" fmla="*/ 43 h 128"/>
                  <a:gd name="T26" fmla="*/ 129 w 161"/>
                  <a:gd name="T27" fmla="*/ 50 h 128"/>
                  <a:gd name="T28" fmla="*/ 141 w 161"/>
                  <a:gd name="T29" fmla="*/ 43 h 128"/>
                  <a:gd name="T30" fmla="*/ 144 w 161"/>
                  <a:gd name="T31" fmla="*/ 50 h 128"/>
                  <a:gd name="T32" fmla="*/ 155 w 161"/>
                  <a:gd name="T33" fmla="*/ 69 h 128"/>
                  <a:gd name="T34" fmla="*/ 158 w 161"/>
                  <a:gd name="T35" fmla="*/ 78 h 128"/>
                  <a:gd name="T36" fmla="*/ 144 w 161"/>
                  <a:gd name="T37" fmla="*/ 69 h 128"/>
                  <a:gd name="T38" fmla="*/ 135 w 161"/>
                  <a:gd name="T39" fmla="*/ 76 h 128"/>
                  <a:gd name="T40" fmla="*/ 118 w 161"/>
                  <a:gd name="T41" fmla="*/ 81 h 128"/>
                  <a:gd name="T42" fmla="*/ 112 w 161"/>
                  <a:gd name="T43" fmla="*/ 90 h 128"/>
                  <a:gd name="T44" fmla="*/ 95 w 161"/>
                  <a:gd name="T45" fmla="*/ 94 h 128"/>
                  <a:gd name="T46" fmla="*/ 102 w 161"/>
                  <a:gd name="T47" fmla="*/ 103 h 128"/>
                  <a:gd name="T48" fmla="*/ 114 w 161"/>
                  <a:gd name="T49" fmla="*/ 107 h 128"/>
                  <a:gd name="T50" fmla="*/ 111 w 161"/>
                  <a:gd name="T51" fmla="*/ 123 h 128"/>
                  <a:gd name="T52" fmla="*/ 89 w 161"/>
                  <a:gd name="T53" fmla="*/ 125 h 128"/>
                  <a:gd name="T54" fmla="*/ 83 w 161"/>
                  <a:gd name="T55" fmla="*/ 119 h 128"/>
                  <a:gd name="T56" fmla="*/ 80 w 161"/>
                  <a:gd name="T57" fmla="*/ 113 h 128"/>
                  <a:gd name="T58" fmla="*/ 67 w 161"/>
                  <a:gd name="T59" fmla="*/ 119 h 128"/>
                  <a:gd name="T60" fmla="*/ 59 w 161"/>
                  <a:gd name="T61" fmla="*/ 123 h 128"/>
                  <a:gd name="T62" fmla="*/ 48 w 161"/>
                  <a:gd name="T63" fmla="*/ 117 h 128"/>
                  <a:gd name="T64" fmla="*/ 48 w 161"/>
                  <a:gd name="T65" fmla="*/ 108 h 128"/>
                  <a:gd name="T66" fmla="*/ 50 w 161"/>
                  <a:gd name="T67" fmla="*/ 93 h 128"/>
                  <a:gd name="T68" fmla="*/ 51 w 161"/>
                  <a:gd name="T69" fmla="*/ 84 h 128"/>
                  <a:gd name="T70" fmla="*/ 55 w 161"/>
                  <a:gd name="T71" fmla="*/ 67 h 128"/>
                  <a:gd name="T72" fmla="*/ 42 w 161"/>
                  <a:gd name="T73" fmla="*/ 62 h 128"/>
                  <a:gd name="T74" fmla="*/ 38 w 161"/>
                  <a:gd name="T75" fmla="*/ 69 h 128"/>
                  <a:gd name="T76" fmla="*/ 18 w 161"/>
                  <a:gd name="T77" fmla="*/ 69 h 128"/>
                  <a:gd name="T78" fmla="*/ 3 w 161"/>
                  <a:gd name="T79" fmla="*/ 61 h 128"/>
                  <a:gd name="T80" fmla="*/ 0 w 161"/>
                  <a:gd name="T81" fmla="*/ 35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1" h="128">
                    <a:moveTo>
                      <a:pt x="0" y="35"/>
                    </a:moveTo>
                    <a:lnTo>
                      <a:pt x="20" y="37"/>
                    </a:lnTo>
                    <a:lnTo>
                      <a:pt x="23" y="38"/>
                    </a:lnTo>
                    <a:lnTo>
                      <a:pt x="27" y="37"/>
                    </a:lnTo>
                    <a:lnTo>
                      <a:pt x="32" y="32"/>
                    </a:lnTo>
                    <a:lnTo>
                      <a:pt x="38" y="31"/>
                    </a:lnTo>
                    <a:lnTo>
                      <a:pt x="42" y="32"/>
                    </a:lnTo>
                    <a:lnTo>
                      <a:pt x="45" y="27"/>
                    </a:lnTo>
                    <a:lnTo>
                      <a:pt x="50" y="34"/>
                    </a:lnTo>
                    <a:lnTo>
                      <a:pt x="58" y="35"/>
                    </a:lnTo>
                    <a:lnTo>
                      <a:pt x="56" y="44"/>
                    </a:lnTo>
                    <a:lnTo>
                      <a:pt x="68" y="46"/>
                    </a:lnTo>
                    <a:lnTo>
                      <a:pt x="71" y="37"/>
                    </a:lnTo>
                    <a:lnTo>
                      <a:pt x="65" y="37"/>
                    </a:lnTo>
                    <a:lnTo>
                      <a:pt x="65" y="31"/>
                    </a:lnTo>
                    <a:lnTo>
                      <a:pt x="71" y="23"/>
                    </a:lnTo>
                    <a:lnTo>
                      <a:pt x="76" y="26"/>
                    </a:lnTo>
                    <a:lnTo>
                      <a:pt x="91" y="20"/>
                    </a:lnTo>
                    <a:lnTo>
                      <a:pt x="95" y="17"/>
                    </a:lnTo>
                    <a:lnTo>
                      <a:pt x="105" y="0"/>
                    </a:lnTo>
                    <a:lnTo>
                      <a:pt x="111" y="0"/>
                    </a:lnTo>
                    <a:lnTo>
                      <a:pt x="117" y="11"/>
                    </a:lnTo>
                    <a:lnTo>
                      <a:pt x="118" y="18"/>
                    </a:lnTo>
                    <a:lnTo>
                      <a:pt x="115" y="26"/>
                    </a:lnTo>
                    <a:lnTo>
                      <a:pt x="115" y="38"/>
                    </a:lnTo>
                    <a:lnTo>
                      <a:pt x="117" y="43"/>
                    </a:lnTo>
                    <a:lnTo>
                      <a:pt x="121" y="47"/>
                    </a:lnTo>
                    <a:lnTo>
                      <a:pt x="129" y="50"/>
                    </a:lnTo>
                    <a:lnTo>
                      <a:pt x="138" y="50"/>
                    </a:lnTo>
                    <a:lnTo>
                      <a:pt x="141" y="43"/>
                    </a:lnTo>
                    <a:lnTo>
                      <a:pt x="144" y="44"/>
                    </a:lnTo>
                    <a:lnTo>
                      <a:pt x="144" y="50"/>
                    </a:lnTo>
                    <a:lnTo>
                      <a:pt x="149" y="52"/>
                    </a:lnTo>
                    <a:lnTo>
                      <a:pt x="155" y="69"/>
                    </a:lnTo>
                    <a:lnTo>
                      <a:pt x="161" y="78"/>
                    </a:lnTo>
                    <a:lnTo>
                      <a:pt x="158" y="78"/>
                    </a:lnTo>
                    <a:lnTo>
                      <a:pt x="153" y="73"/>
                    </a:lnTo>
                    <a:lnTo>
                      <a:pt x="144" y="69"/>
                    </a:lnTo>
                    <a:lnTo>
                      <a:pt x="139" y="73"/>
                    </a:lnTo>
                    <a:lnTo>
                      <a:pt x="135" y="76"/>
                    </a:lnTo>
                    <a:lnTo>
                      <a:pt x="127" y="70"/>
                    </a:lnTo>
                    <a:lnTo>
                      <a:pt x="118" y="81"/>
                    </a:lnTo>
                    <a:lnTo>
                      <a:pt x="112" y="81"/>
                    </a:lnTo>
                    <a:lnTo>
                      <a:pt x="112" y="90"/>
                    </a:lnTo>
                    <a:lnTo>
                      <a:pt x="95" y="88"/>
                    </a:lnTo>
                    <a:lnTo>
                      <a:pt x="95" y="94"/>
                    </a:lnTo>
                    <a:lnTo>
                      <a:pt x="95" y="100"/>
                    </a:lnTo>
                    <a:lnTo>
                      <a:pt x="102" y="103"/>
                    </a:lnTo>
                    <a:lnTo>
                      <a:pt x="109" y="103"/>
                    </a:lnTo>
                    <a:lnTo>
                      <a:pt x="114" y="107"/>
                    </a:lnTo>
                    <a:lnTo>
                      <a:pt x="106" y="117"/>
                    </a:lnTo>
                    <a:lnTo>
                      <a:pt x="111" y="123"/>
                    </a:lnTo>
                    <a:lnTo>
                      <a:pt x="108" y="126"/>
                    </a:lnTo>
                    <a:lnTo>
                      <a:pt x="89" y="125"/>
                    </a:lnTo>
                    <a:lnTo>
                      <a:pt x="86" y="123"/>
                    </a:lnTo>
                    <a:lnTo>
                      <a:pt x="83" y="119"/>
                    </a:lnTo>
                    <a:lnTo>
                      <a:pt x="80" y="119"/>
                    </a:lnTo>
                    <a:lnTo>
                      <a:pt x="80" y="113"/>
                    </a:lnTo>
                    <a:lnTo>
                      <a:pt x="68" y="114"/>
                    </a:lnTo>
                    <a:lnTo>
                      <a:pt x="67" y="119"/>
                    </a:lnTo>
                    <a:lnTo>
                      <a:pt x="59" y="119"/>
                    </a:lnTo>
                    <a:lnTo>
                      <a:pt x="59" y="123"/>
                    </a:lnTo>
                    <a:lnTo>
                      <a:pt x="51" y="128"/>
                    </a:lnTo>
                    <a:lnTo>
                      <a:pt x="48" y="117"/>
                    </a:lnTo>
                    <a:lnTo>
                      <a:pt x="50" y="113"/>
                    </a:lnTo>
                    <a:lnTo>
                      <a:pt x="48" y="108"/>
                    </a:lnTo>
                    <a:lnTo>
                      <a:pt x="51" y="99"/>
                    </a:lnTo>
                    <a:lnTo>
                      <a:pt x="50" y="93"/>
                    </a:lnTo>
                    <a:lnTo>
                      <a:pt x="50" y="85"/>
                    </a:lnTo>
                    <a:lnTo>
                      <a:pt x="51" y="84"/>
                    </a:lnTo>
                    <a:lnTo>
                      <a:pt x="55" y="73"/>
                    </a:lnTo>
                    <a:lnTo>
                      <a:pt x="55" y="67"/>
                    </a:lnTo>
                    <a:lnTo>
                      <a:pt x="48" y="64"/>
                    </a:lnTo>
                    <a:lnTo>
                      <a:pt x="42" y="62"/>
                    </a:lnTo>
                    <a:lnTo>
                      <a:pt x="42" y="69"/>
                    </a:lnTo>
                    <a:lnTo>
                      <a:pt x="38" y="69"/>
                    </a:lnTo>
                    <a:lnTo>
                      <a:pt x="23" y="70"/>
                    </a:lnTo>
                    <a:lnTo>
                      <a:pt x="18" y="69"/>
                    </a:lnTo>
                    <a:lnTo>
                      <a:pt x="9" y="65"/>
                    </a:lnTo>
                    <a:lnTo>
                      <a:pt x="3" y="61"/>
                    </a:lnTo>
                    <a:lnTo>
                      <a:pt x="3" y="44"/>
                    </a:lnTo>
                    <a:lnTo>
                      <a:pt x="0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4" name="Freeform 4582">
                <a:extLst>
                  <a:ext uri="{FF2B5EF4-FFF2-40B4-BE49-F238E27FC236}">
                    <a16:creationId xmlns:a16="http://schemas.microsoft.com/office/drawing/2014/main" id="{91A98412-CB6C-D855-FFA7-03D708D90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889"/>
                <a:ext cx="32" cy="23"/>
              </a:xfrm>
              <a:custGeom>
                <a:avLst/>
                <a:gdLst>
                  <a:gd name="T0" fmla="*/ 18 w 65"/>
                  <a:gd name="T1" fmla="*/ 17 h 46"/>
                  <a:gd name="T2" fmla="*/ 0 w 65"/>
                  <a:gd name="T3" fmla="*/ 28 h 46"/>
                  <a:gd name="T4" fmla="*/ 3 w 65"/>
                  <a:gd name="T5" fmla="*/ 34 h 46"/>
                  <a:gd name="T6" fmla="*/ 12 w 65"/>
                  <a:gd name="T7" fmla="*/ 37 h 46"/>
                  <a:gd name="T8" fmla="*/ 15 w 65"/>
                  <a:gd name="T9" fmla="*/ 43 h 46"/>
                  <a:gd name="T10" fmla="*/ 18 w 65"/>
                  <a:gd name="T11" fmla="*/ 46 h 46"/>
                  <a:gd name="T12" fmla="*/ 25 w 65"/>
                  <a:gd name="T13" fmla="*/ 43 h 46"/>
                  <a:gd name="T14" fmla="*/ 30 w 65"/>
                  <a:gd name="T15" fmla="*/ 35 h 46"/>
                  <a:gd name="T16" fmla="*/ 27 w 65"/>
                  <a:gd name="T17" fmla="*/ 28 h 46"/>
                  <a:gd name="T18" fmla="*/ 32 w 65"/>
                  <a:gd name="T19" fmla="*/ 21 h 46"/>
                  <a:gd name="T20" fmla="*/ 36 w 65"/>
                  <a:gd name="T21" fmla="*/ 20 h 46"/>
                  <a:gd name="T22" fmla="*/ 48 w 65"/>
                  <a:gd name="T23" fmla="*/ 23 h 46"/>
                  <a:gd name="T24" fmla="*/ 65 w 65"/>
                  <a:gd name="T25" fmla="*/ 14 h 46"/>
                  <a:gd name="T26" fmla="*/ 59 w 65"/>
                  <a:gd name="T27" fmla="*/ 11 h 46"/>
                  <a:gd name="T28" fmla="*/ 54 w 65"/>
                  <a:gd name="T29" fmla="*/ 5 h 46"/>
                  <a:gd name="T30" fmla="*/ 48 w 65"/>
                  <a:gd name="T31" fmla="*/ 0 h 46"/>
                  <a:gd name="T32" fmla="*/ 44 w 65"/>
                  <a:gd name="T33" fmla="*/ 0 h 46"/>
                  <a:gd name="T34" fmla="*/ 36 w 65"/>
                  <a:gd name="T35" fmla="*/ 12 h 46"/>
                  <a:gd name="T36" fmla="*/ 27 w 65"/>
                  <a:gd name="T37" fmla="*/ 11 h 46"/>
                  <a:gd name="T38" fmla="*/ 24 w 65"/>
                  <a:gd name="T39" fmla="*/ 12 h 46"/>
                  <a:gd name="T40" fmla="*/ 18 w 65"/>
                  <a:gd name="T41" fmla="*/ 12 h 46"/>
                  <a:gd name="T42" fmla="*/ 18 w 65"/>
                  <a:gd name="T43" fmla="*/ 1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46">
                    <a:moveTo>
                      <a:pt x="18" y="17"/>
                    </a:moveTo>
                    <a:lnTo>
                      <a:pt x="0" y="28"/>
                    </a:lnTo>
                    <a:lnTo>
                      <a:pt x="3" y="34"/>
                    </a:lnTo>
                    <a:lnTo>
                      <a:pt x="12" y="37"/>
                    </a:lnTo>
                    <a:lnTo>
                      <a:pt x="15" y="43"/>
                    </a:lnTo>
                    <a:lnTo>
                      <a:pt x="18" y="46"/>
                    </a:lnTo>
                    <a:lnTo>
                      <a:pt x="25" y="43"/>
                    </a:lnTo>
                    <a:lnTo>
                      <a:pt x="30" y="35"/>
                    </a:lnTo>
                    <a:lnTo>
                      <a:pt x="27" y="28"/>
                    </a:lnTo>
                    <a:lnTo>
                      <a:pt x="32" y="21"/>
                    </a:lnTo>
                    <a:lnTo>
                      <a:pt x="36" y="20"/>
                    </a:lnTo>
                    <a:lnTo>
                      <a:pt x="48" y="23"/>
                    </a:lnTo>
                    <a:lnTo>
                      <a:pt x="65" y="14"/>
                    </a:lnTo>
                    <a:lnTo>
                      <a:pt x="59" y="11"/>
                    </a:lnTo>
                    <a:lnTo>
                      <a:pt x="54" y="5"/>
                    </a:lnTo>
                    <a:lnTo>
                      <a:pt x="48" y="0"/>
                    </a:lnTo>
                    <a:lnTo>
                      <a:pt x="44" y="0"/>
                    </a:lnTo>
                    <a:lnTo>
                      <a:pt x="36" y="12"/>
                    </a:lnTo>
                    <a:lnTo>
                      <a:pt x="27" y="11"/>
                    </a:lnTo>
                    <a:lnTo>
                      <a:pt x="24" y="12"/>
                    </a:lnTo>
                    <a:lnTo>
                      <a:pt x="18" y="12"/>
                    </a:lnTo>
                    <a:lnTo>
                      <a:pt x="18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5" name="Freeform 4583">
                <a:extLst>
                  <a:ext uri="{FF2B5EF4-FFF2-40B4-BE49-F238E27FC236}">
                    <a16:creationId xmlns:a16="http://schemas.microsoft.com/office/drawing/2014/main" id="{BE471174-5B50-E950-C9D2-673B404A4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889"/>
                <a:ext cx="32" cy="23"/>
              </a:xfrm>
              <a:custGeom>
                <a:avLst/>
                <a:gdLst>
                  <a:gd name="T0" fmla="*/ 18 w 65"/>
                  <a:gd name="T1" fmla="*/ 17 h 46"/>
                  <a:gd name="T2" fmla="*/ 18 w 65"/>
                  <a:gd name="T3" fmla="*/ 12 h 46"/>
                  <a:gd name="T4" fmla="*/ 24 w 65"/>
                  <a:gd name="T5" fmla="*/ 12 h 46"/>
                  <a:gd name="T6" fmla="*/ 27 w 65"/>
                  <a:gd name="T7" fmla="*/ 11 h 46"/>
                  <a:gd name="T8" fmla="*/ 36 w 65"/>
                  <a:gd name="T9" fmla="*/ 12 h 46"/>
                  <a:gd name="T10" fmla="*/ 44 w 65"/>
                  <a:gd name="T11" fmla="*/ 0 h 46"/>
                  <a:gd name="T12" fmla="*/ 48 w 65"/>
                  <a:gd name="T13" fmla="*/ 0 h 46"/>
                  <a:gd name="T14" fmla="*/ 54 w 65"/>
                  <a:gd name="T15" fmla="*/ 5 h 46"/>
                  <a:gd name="T16" fmla="*/ 59 w 65"/>
                  <a:gd name="T17" fmla="*/ 11 h 46"/>
                  <a:gd name="T18" fmla="*/ 65 w 65"/>
                  <a:gd name="T19" fmla="*/ 14 h 46"/>
                  <a:gd name="T20" fmla="*/ 48 w 65"/>
                  <a:gd name="T21" fmla="*/ 23 h 46"/>
                  <a:gd name="T22" fmla="*/ 36 w 65"/>
                  <a:gd name="T23" fmla="*/ 20 h 46"/>
                  <a:gd name="T24" fmla="*/ 32 w 65"/>
                  <a:gd name="T25" fmla="*/ 21 h 46"/>
                  <a:gd name="T26" fmla="*/ 27 w 65"/>
                  <a:gd name="T27" fmla="*/ 28 h 46"/>
                  <a:gd name="T28" fmla="*/ 30 w 65"/>
                  <a:gd name="T29" fmla="*/ 35 h 46"/>
                  <a:gd name="T30" fmla="*/ 25 w 65"/>
                  <a:gd name="T31" fmla="*/ 43 h 46"/>
                  <a:gd name="T32" fmla="*/ 18 w 65"/>
                  <a:gd name="T33" fmla="*/ 46 h 46"/>
                  <a:gd name="T34" fmla="*/ 15 w 65"/>
                  <a:gd name="T35" fmla="*/ 43 h 46"/>
                  <a:gd name="T36" fmla="*/ 12 w 65"/>
                  <a:gd name="T37" fmla="*/ 37 h 46"/>
                  <a:gd name="T38" fmla="*/ 3 w 65"/>
                  <a:gd name="T39" fmla="*/ 34 h 46"/>
                  <a:gd name="T40" fmla="*/ 0 w 65"/>
                  <a:gd name="T41" fmla="*/ 28 h 46"/>
                  <a:gd name="T42" fmla="*/ 18 w 65"/>
                  <a:gd name="T43" fmla="*/ 1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46">
                    <a:moveTo>
                      <a:pt x="18" y="17"/>
                    </a:moveTo>
                    <a:lnTo>
                      <a:pt x="18" y="12"/>
                    </a:lnTo>
                    <a:lnTo>
                      <a:pt x="24" y="12"/>
                    </a:lnTo>
                    <a:lnTo>
                      <a:pt x="27" y="11"/>
                    </a:lnTo>
                    <a:lnTo>
                      <a:pt x="36" y="12"/>
                    </a:lnTo>
                    <a:lnTo>
                      <a:pt x="44" y="0"/>
                    </a:lnTo>
                    <a:lnTo>
                      <a:pt x="48" y="0"/>
                    </a:lnTo>
                    <a:lnTo>
                      <a:pt x="54" y="5"/>
                    </a:lnTo>
                    <a:lnTo>
                      <a:pt x="59" y="11"/>
                    </a:lnTo>
                    <a:lnTo>
                      <a:pt x="65" y="14"/>
                    </a:lnTo>
                    <a:lnTo>
                      <a:pt x="48" y="23"/>
                    </a:lnTo>
                    <a:lnTo>
                      <a:pt x="36" y="20"/>
                    </a:lnTo>
                    <a:lnTo>
                      <a:pt x="32" y="21"/>
                    </a:lnTo>
                    <a:lnTo>
                      <a:pt x="27" y="28"/>
                    </a:lnTo>
                    <a:lnTo>
                      <a:pt x="30" y="35"/>
                    </a:lnTo>
                    <a:lnTo>
                      <a:pt x="25" y="43"/>
                    </a:lnTo>
                    <a:lnTo>
                      <a:pt x="18" y="46"/>
                    </a:lnTo>
                    <a:lnTo>
                      <a:pt x="15" y="43"/>
                    </a:lnTo>
                    <a:lnTo>
                      <a:pt x="12" y="37"/>
                    </a:lnTo>
                    <a:lnTo>
                      <a:pt x="3" y="34"/>
                    </a:lnTo>
                    <a:lnTo>
                      <a:pt x="0" y="28"/>
                    </a:lnTo>
                    <a:lnTo>
                      <a:pt x="18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6" name="Freeform 4584">
                <a:extLst>
                  <a:ext uri="{FF2B5EF4-FFF2-40B4-BE49-F238E27FC236}">
                    <a16:creationId xmlns:a16="http://schemas.microsoft.com/office/drawing/2014/main" id="{B884AB6A-5043-8978-A4FB-5277DA530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889"/>
                <a:ext cx="32" cy="23"/>
              </a:xfrm>
              <a:custGeom>
                <a:avLst/>
                <a:gdLst>
                  <a:gd name="T0" fmla="*/ 18 w 65"/>
                  <a:gd name="T1" fmla="*/ 17 h 46"/>
                  <a:gd name="T2" fmla="*/ 18 w 65"/>
                  <a:gd name="T3" fmla="*/ 12 h 46"/>
                  <a:gd name="T4" fmla="*/ 24 w 65"/>
                  <a:gd name="T5" fmla="*/ 12 h 46"/>
                  <a:gd name="T6" fmla="*/ 27 w 65"/>
                  <a:gd name="T7" fmla="*/ 11 h 46"/>
                  <a:gd name="T8" fmla="*/ 36 w 65"/>
                  <a:gd name="T9" fmla="*/ 12 h 46"/>
                  <a:gd name="T10" fmla="*/ 44 w 65"/>
                  <a:gd name="T11" fmla="*/ 0 h 46"/>
                  <a:gd name="T12" fmla="*/ 48 w 65"/>
                  <a:gd name="T13" fmla="*/ 0 h 46"/>
                  <a:gd name="T14" fmla="*/ 54 w 65"/>
                  <a:gd name="T15" fmla="*/ 5 h 46"/>
                  <a:gd name="T16" fmla="*/ 59 w 65"/>
                  <a:gd name="T17" fmla="*/ 11 h 46"/>
                  <a:gd name="T18" fmla="*/ 65 w 65"/>
                  <a:gd name="T19" fmla="*/ 14 h 46"/>
                  <a:gd name="T20" fmla="*/ 48 w 65"/>
                  <a:gd name="T21" fmla="*/ 23 h 46"/>
                  <a:gd name="T22" fmla="*/ 36 w 65"/>
                  <a:gd name="T23" fmla="*/ 20 h 46"/>
                  <a:gd name="T24" fmla="*/ 32 w 65"/>
                  <a:gd name="T25" fmla="*/ 21 h 46"/>
                  <a:gd name="T26" fmla="*/ 27 w 65"/>
                  <a:gd name="T27" fmla="*/ 28 h 46"/>
                  <a:gd name="T28" fmla="*/ 30 w 65"/>
                  <a:gd name="T29" fmla="*/ 35 h 46"/>
                  <a:gd name="T30" fmla="*/ 25 w 65"/>
                  <a:gd name="T31" fmla="*/ 43 h 46"/>
                  <a:gd name="T32" fmla="*/ 18 w 65"/>
                  <a:gd name="T33" fmla="*/ 46 h 46"/>
                  <a:gd name="T34" fmla="*/ 15 w 65"/>
                  <a:gd name="T35" fmla="*/ 43 h 46"/>
                  <a:gd name="T36" fmla="*/ 12 w 65"/>
                  <a:gd name="T37" fmla="*/ 37 h 46"/>
                  <a:gd name="T38" fmla="*/ 3 w 65"/>
                  <a:gd name="T39" fmla="*/ 34 h 46"/>
                  <a:gd name="T40" fmla="*/ 0 w 65"/>
                  <a:gd name="T41" fmla="*/ 28 h 46"/>
                  <a:gd name="T42" fmla="*/ 18 w 65"/>
                  <a:gd name="T43" fmla="*/ 1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46">
                    <a:moveTo>
                      <a:pt x="18" y="17"/>
                    </a:moveTo>
                    <a:lnTo>
                      <a:pt x="18" y="12"/>
                    </a:lnTo>
                    <a:lnTo>
                      <a:pt x="24" y="12"/>
                    </a:lnTo>
                    <a:lnTo>
                      <a:pt x="27" y="11"/>
                    </a:lnTo>
                    <a:lnTo>
                      <a:pt x="36" y="12"/>
                    </a:lnTo>
                    <a:lnTo>
                      <a:pt x="44" y="0"/>
                    </a:lnTo>
                    <a:lnTo>
                      <a:pt x="48" y="0"/>
                    </a:lnTo>
                    <a:lnTo>
                      <a:pt x="54" y="5"/>
                    </a:lnTo>
                    <a:lnTo>
                      <a:pt x="59" y="11"/>
                    </a:lnTo>
                    <a:lnTo>
                      <a:pt x="65" y="14"/>
                    </a:lnTo>
                    <a:lnTo>
                      <a:pt x="48" y="23"/>
                    </a:lnTo>
                    <a:lnTo>
                      <a:pt x="36" y="20"/>
                    </a:lnTo>
                    <a:lnTo>
                      <a:pt x="32" y="21"/>
                    </a:lnTo>
                    <a:lnTo>
                      <a:pt x="27" y="28"/>
                    </a:lnTo>
                    <a:lnTo>
                      <a:pt x="30" y="35"/>
                    </a:lnTo>
                    <a:lnTo>
                      <a:pt x="25" y="43"/>
                    </a:lnTo>
                    <a:lnTo>
                      <a:pt x="18" y="46"/>
                    </a:lnTo>
                    <a:lnTo>
                      <a:pt x="15" y="43"/>
                    </a:lnTo>
                    <a:lnTo>
                      <a:pt x="12" y="37"/>
                    </a:lnTo>
                    <a:lnTo>
                      <a:pt x="3" y="34"/>
                    </a:lnTo>
                    <a:lnTo>
                      <a:pt x="0" y="28"/>
                    </a:lnTo>
                    <a:lnTo>
                      <a:pt x="18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7" name="Freeform 4585">
                <a:extLst>
                  <a:ext uri="{FF2B5EF4-FFF2-40B4-BE49-F238E27FC236}">
                    <a16:creationId xmlns:a16="http://schemas.microsoft.com/office/drawing/2014/main" id="{C393E8EB-5172-37C4-388C-8C1C0180D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028"/>
                <a:ext cx="14" cy="9"/>
              </a:xfrm>
              <a:custGeom>
                <a:avLst/>
                <a:gdLst>
                  <a:gd name="T0" fmla="*/ 25 w 29"/>
                  <a:gd name="T1" fmla="*/ 5 h 19"/>
                  <a:gd name="T2" fmla="*/ 0 w 29"/>
                  <a:gd name="T3" fmla="*/ 0 h 19"/>
                  <a:gd name="T4" fmla="*/ 0 w 29"/>
                  <a:gd name="T5" fmla="*/ 6 h 19"/>
                  <a:gd name="T6" fmla="*/ 0 w 29"/>
                  <a:gd name="T7" fmla="*/ 12 h 19"/>
                  <a:gd name="T8" fmla="*/ 7 w 29"/>
                  <a:gd name="T9" fmla="*/ 15 h 19"/>
                  <a:gd name="T10" fmla="*/ 14 w 29"/>
                  <a:gd name="T11" fmla="*/ 15 h 19"/>
                  <a:gd name="T12" fmla="*/ 19 w 29"/>
                  <a:gd name="T13" fmla="*/ 19 h 19"/>
                  <a:gd name="T14" fmla="*/ 28 w 29"/>
                  <a:gd name="T15" fmla="*/ 14 h 19"/>
                  <a:gd name="T16" fmla="*/ 29 w 29"/>
                  <a:gd name="T17" fmla="*/ 8 h 19"/>
                  <a:gd name="T18" fmla="*/ 25 w 29"/>
                  <a:gd name="T1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9">
                    <a:moveTo>
                      <a:pt x="25" y="5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7" y="15"/>
                    </a:lnTo>
                    <a:lnTo>
                      <a:pt x="14" y="15"/>
                    </a:lnTo>
                    <a:lnTo>
                      <a:pt x="19" y="19"/>
                    </a:lnTo>
                    <a:lnTo>
                      <a:pt x="28" y="14"/>
                    </a:lnTo>
                    <a:lnTo>
                      <a:pt x="29" y="8"/>
                    </a:lnTo>
                    <a:lnTo>
                      <a:pt x="2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8" name="Freeform 4586">
                <a:extLst>
                  <a:ext uri="{FF2B5EF4-FFF2-40B4-BE49-F238E27FC236}">
                    <a16:creationId xmlns:a16="http://schemas.microsoft.com/office/drawing/2014/main" id="{55270440-1081-4279-053C-AE1413A3B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028"/>
                <a:ext cx="14" cy="9"/>
              </a:xfrm>
              <a:custGeom>
                <a:avLst/>
                <a:gdLst>
                  <a:gd name="T0" fmla="*/ 25 w 29"/>
                  <a:gd name="T1" fmla="*/ 5 h 19"/>
                  <a:gd name="T2" fmla="*/ 29 w 29"/>
                  <a:gd name="T3" fmla="*/ 8 h 19"/>
                  <a:gd name="T4" fmla="*/ 28 w 29"/>
                  <a:gd name="T5" fmla="*/ 14 h 19"/>
                  <a:gd name="T6" fmla="*/ 19 w 29"/>
                  <a:gd name="T7" fmla="*/ 19 h 19"/>
                  <a:gd name="T8" fmla="*/ 14 w 29"/>
                  <a:gd name="T9" fmla="*/ 15 h 19"/>
                  <a:gd name="T10" fmla="*/ 7 w 29"/>
                  <a:gd name="T11" fmla="*/ 15 h 19"/>
                  <a:gd name="T12" fmla="*/ 0 w 29"/>
                  <a:gd name="T13" fmla="*/ 12 h 19"/>
                  <a:gd name="T14" fmla="*/ 0 w 29"/>
                  <a:gd name="T15" fmla="*/ 6 h 19"/>
                  <a:gd name="T16" fmla="*/ 0 w 29"/>
                  <a:gd name="T17" fmla="*/ 0 h 19"/>
                  <a:gd name="T18" fmla="*/ 25 w 29"/>
                  <a:gd name="T1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9">
                    <a:moveTo>
                      <a:pt x="25" y="5"/>
                    </a:moveTo>
                    <a:lnTo>
                      <a:pt x="29" y="8"/>
                    </a:lnTo>
                    <a:lnTo>
                      <a:pt x="28" y="14"/>
                    </a:lnTo>
                    <a:lnTo>
                      <a:pt x="19" y="19"/>
                    </a:lnTo>
                    <a:lnTo>
                      <a:pt x="14" y="15"/>
                    </a:lnTo>
                    <a:lnTo>
                      <a:pt x="7" y="15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9" name="Freeform 4587">
                <a:extLst>
                  <a:ext uri="{FF2B5EF4-FFF2-40B4-BE49-F238E27FC236}">
                    <a16:creationId xmlns:a16="http://schemas.microsoft.com/office/drawing/2014/main" id="{43A676E0-F46C-DEA7-FD6D-F01B9E3AB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028"/>
                <a:ext cx="14" cy="9"/>
              </a:xfrm>
              <a:custGeom>
                <a:avLst/>
                <a:gdLst>
                  <a:gd name="T0" fmla="*/ 25 w 29"/>
                  <a:gd name="T1" fmla="*/ 5 h 19"/>
                  <a:gd name="T2" fmla="*/ 29 w 29"/>
                  <a:gd name="T3" fmla="*/ 8 h 19"/>
                  <a:gd name="T4" fmla="*/ 28 w 29"/>
                  <a:gd name="T5" fmla="*/ 14 h 19"/>
                  <a:gd name="T6" fmla="*/ 19 w 29"/>
                  <a:gd name="T7" fmla="*/ 19 h 19"/>
                  <a:gd name="T8" fmla="*/ 14 w 29"/>
                  <a:gd name="T9" fmla="*/ 15 h 19"/>
                  <a:gd name="T10" fmla="*/ 7 w 29"/>
                  <a:gd name="T11" fmla="*/ 15 h 19"/>
                  <a:gd name="T12" fmla="*/ 0 w 29"/>
                  <a:gd name="T13" fmla="*/ 12 h 19"/>
                  <a:gd name="T14" fmla="*/ 0 w 29"/>
                  <a:gd name="T15" fmla="*/ 6 h 19"/>
                  <a:gd name="T16" fmla="*/ 0 w 29"/>
                  <a:gd name="T17" fmla="*/ 0 h 19"/>
                  <a:gd name="T18" fmla="*/ 25 w 29"/>
                  <a:gd name="T1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9">
                    <a:moveTo>
                      <a:pt x="25" y="5"/>
                    </a:moveTo>
                    <a:lnTo>
                      <a:pt x="29" y="8"/>
                    </a:lnTo>
                    <a:lnTo>
                      <a:pt x="28" y="14"/>
                    </a:lnTo>
                    <a:lnTo>
                      <a:pt x="19" y="19"/>
                    </a:lnTo>
                    <a:lnTo>
                      <a:pt x="14" y="15"/>
                    </a:lnTo>
                    <a:lnTo>
                      <a:pt x="7" y="15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2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0" name="Freeform 4588">
                <a:extLst>
                  <a:ext uri="{FF2B5EF4-FFF2-40B4-BE49-F238E27FC236}">
                    <a16:creationId xmlns:a16="http://schemas.microsoft.com/office/drawing/2014/main" id="{3BA09DA0-DD3B-BD28-5D94-3F20F0D0A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38"/>
                <a:ext cx="40" cy="48"/>
              </a:xfrm>
              <a:custGeom>
                <a:avLst/>
                <a:gdLst>
                  <a:gd name="T0" fmla="*/ 56 w 79"/>
                  <a:gd name="T1" fmla="*/ 3 h 95"/>
                  <a:gd name="T2" fmla="*/ 49 w 79"/>
                  <a:gd name="T3" fmla="*/ 0 h 95"/>
                  <a:gd name="T4" fmla="*/ 46 w 79"/>
                  <a:gd name="T5" fmla="*/ 1 h 95"/>
                  <a:gd name="T6" fmla="*/ 43 w 79"/>
                  <a:gd name="T7" fmla="*/ 4 h 95"/>
                  <a:gd name="T8" fmla="*/ 40 w 79"/>
                  <a:gd name="T9" fmla="*/ 7 h 95"/>
                  <a:gd name="T10" fmla="*/ 35 w 79"/>
                  <a:gd name="T11" fmla="*/ 13 h 95"/>
                  <a:gd name="T12" fmla="*/ 29 w 79"/>
                  <a:gd name="T13" fmla="*/ 18 h 95"/>
                  <a:gd name="T14" fmla="*/ 29 w 79"/>
                  <a:gd name="T15" fmla="*/ 21 h 95"/>
                  <a:gd name="T16" fmla="*/ 24 w 79"/>
                  <a:gd name="T17" fmla="*/ 29 h 95"/>
                  <a:gd name="T18" fmla="*/ 23 w 79"/>
                  <a:gd name="T19" fmla="*/ 36 h 95"/>
                  <a:gd name="T20" fmla="*/ 15 w 79"/>
                  <a:gd name="T21" fmla="*/ 42 h 95"/>
                  <a:gd name="T22" fmla="*/ 15 w 79"/>
                  <a:gd name="T23" fmla="*/ 47 h 95"/>
                  <a:gd name="T24" fmla="*/ 6 w 79"/>
                  <a:gd name="T25" fmla="*/ 45 h 95"/>
                  <a:gd name="T26" fmla="*/ 0 w 79"/>
                  <a:gd name="T27" fmla="*/ 60 h 95"/>
                  <a:gd name="T28" fmla="*/ 6 w 79"/>
                  <a:gd name="T29" fmla="*/ 65 h 95"/>
                  <a:gd name="T30" fmla="*/ 3 w 79"/>
                  <a:gd name="T31" fmla="*/ 73 h 95"/>
                  <a:gd name="T32" fmla="*/ 12 w 79"/>
                  <a:gd name="T33" fmla="*/ 77 h 95"/>
                  <a:gd name="T34" fmla="*/ 15 w 79"/>
                  <a:gd name="T35" fmla="*/ 83 h 95"/>
                  <a:gd name="T36" fmla="*/ 20 w 79"/>
                  <a:gd name="T37" fmla="*/ 91 h 95"/>
                  <a:gd name="T38" fmla="*/ 24 w 79"/>
                  <a:gd name="T39" fmla="*/ 95 h 95"/>
                  <a:gd name="T40" fmla="*/ 24 w 79"/>
                  <a:gd name="T41" fmla="*/ 89 h 95"/>
                  <a:gd name="T42" fmla="*/ 30 w 79"/>
                  <a:gd name="T43" fmla="*/ 89 h 95"/>
                  <a:gd name="T44" fmla="*/ 35 w 79"/>
                  <a:gd name="T45" fmla="*/ 92 h 95"/>
                  <a:gd name="T46" fmla="*/ 43 w 79"/>
                  <a:gd name="T47" fmla="*/ 94 h 95"/>
                  <a:gd name="T48" fmla="*/ 53 w 79"/>
                  <a:gd name="T49" fmla="*/ 92 h 95"/>
                  <a:gd name="T50" fmla="*/ 61 w 79"/>
                  <a:gd name="T51" fmla="*/ 88 h 95"/>
                  <a:gd name="T52" fmla="*/ 67 w 79"/>
                  <a:gd name="T53" fmla="*/ 86 h 95"/>
                  <a:gd name="T54" fmla="*/ 68 w 79"/>
                  <a:gd name="T55" fmla="*/ 83 h 95"/>
                  <a:gd name="T56" fmla="*/ 73 w 79"/>
                  <a:gd name="T57" fmla="*/ 82 h 95"/>
                  <a:gd name="T58" fmla="*/ 70 w 79"/>
                  <a:gd name="T59" fmla="*/ 73 h 95"/>
                  <a:gd name="T60" fmla="*/ 71 w 79"/>
                  <a:gd name="T61" fmla="*/ 70 h 95"/>
                  <a:gd name="T62" fmla="*/ 79 w 79"/>
                  <a:gd name="T63" fmla="*/ 62 h 95"/>
                  <a:gd name="T64" fmla="*/ 67 w 79"/>
                  <a:gd name="T65" fmla="*/ 50 h 95"/>
                  <a:gd name="T66" fmla="*/ 61 w 79"/>
                  <a:gd name="T67" fmla="*/ 44 h 95"/>
                  <a:gd name="T68" fmla="*/ 59 w 79"/>
                  <a:gd name="T69" fmla="*/ 41 h 95"/>
                  <a:gd name="T70" fmla="*/ 64 w 79"/>
                  <a:gd name="T71" fmla="*/ 36 h 95"/>
                  <a:gd name="T72" fmla="*/ 62 w 79"/>
                  <a:gd name="T73" fmla="*/ 32 h 95"/>
                  <a:gd name="T74" fmla="*/ 55 w 79"/>
                  <a:gd name="T75" fmla="*/ 22 h 95"/>
                  <a:gd name="T76" fmla="*/ 61 w 79"/>
                  <a:gd name="T77" fmla="*/ 19 h 95"/>
                  <a:gd name="T78" fmla="*/ 67 w 79"/>
                  <a:gd name="T79" fmla="*/ 19 h 95"/>
                  <a:gd name="T80" fmla="*/ 70 w 79"/>
                  <a:gd name="T81" fmla="*/ 24 h 95"/>
                  <a:gd name="T82" fmla="*/ 74 w 79"/>
                  <a:gd name="T83" fmla="*/ 13 h 95"/>
                  <a:gd name="T84" fmla="*/ 62 w 79"/>
                  <a:gd name="T85" fmla="*/ 9 h 95"/>
                  <a:gd name="T86" fmla="*/ 56 w 79"/>
                  <a:gd name="T87" fmla="*/ 3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95">
                    <a:moveTo>
                      <a:pt x="56" y="3"/>
                    </a:moveTo>
                    <a:lnTo>
                      <a:pt x="49" y="0"/>
                    </a:lnTo>
                    <a:lnTo>
                      <a:pt x="46" y="1"/>
                    </a:lnTo>
                    <a:lnTo>
                      <a:pt x="43" y="4"/>
                    </a:lnTo>
                    <a:lnTo>
                      <a:pt x="40" y="7"/>
                    </a:lnTo>
                    <a:lnTo>
                      <a:pt x="35" y="13"/>
                    </a:lnTo>
                    <a:lnTo>
                      <a:pt x="29" y="18"/>
                    </a:lnTo>
                    <a:lnTo>
                      <a:pt x="29" y="21"/>
                    </a:lnTo>
                    <a:lnTo>
                      <a:pt x="24" y="29"/>
                    </a:lnTo>
                    <a:lnTo>
                      <a:pt x="23" y="36"/>
                    </a:lnTo>
                    <a:lnTo>
                      <a:pt x="15" y="42"/>
                    </a:lnTo>
                    <a:lnTo>
                      <a:pt x="15" y="47"/>
                    </a:lnTo>
                    <a:lnTo>
                      <a:pt x="6" y="45"/>
                    </a:lnTo>
                    <a:lnTo>
                      <a:pt x="0" y="60"/>
                    </a:lnTo>
                    <a:lnTo>
                      <a:pt x="6" y="65"/>
                    </a:lnTo>
                    <a:lnTo>
                      <a:pt x="3" y="73"/>
                    </a:lnTo>
                    <a:lnTo>
                      <a:pt x="12" y="77"/>
                    </a:lnTo>
                    <a:lnTo>
                      <a:pt x="15" y="83"/>
                    </a:lnTo>
                    <a:lnTo>
                      <a:pt x="20" y="91"/>
                    </a:lnTo>
                    <a:lnTo>
                      <a:pt x="24" y="95"/>
                    </a:lnTo>
                    <a:lnTo>
                      <a:pt x="24" y="89"/>
                    </a:lnTo>
                    <a:lnTo>
                      <a:pt x="30" y="89"/>
                    </a:lnTo>
                    <a:lnTo>
                      <a:pt x="35" y="92"/>
                    </a:lnTo>
                    <a:lnTo>
                      <a:pt x="43" y="94"/>
                    </a:lnTo>
                    <a:lnTo>
                      <a:pt x="53" y="92"/>
                    </a:lnTo>
                    <a:lnTo>
                      <a:pt x="61" y="88"/>
                    </a:lnTo>
                    <a:lnTo>
                      <a:pt x="67" y="86"/>
                    </a:lnTo>
                    <a:lnTo>
                      <a:pt x="68" y="83"/>
                    </a:lnTo>
                    <a:lnTo>
                      <a:pt x="73" y="82"/>
                    </a:lnTo>
                    <a:lnTo>
                      <a:pt x="70" y="73"/>
                    </a:lnTo>
                    <a:lnTo>
                      <a:pt x="71" y="70"/>
                    </a:lnTo>
                    <a:lnTo>
                      <a:pt x="79" y="62"/>
                    </a:lnTo>
                    <a:lnTo>
                      <a:pt x="67" y="50"/>
                    </a:lnTo>
                    <a:lnTo>
                      <a:pt x="61" y="44"/>
                    </a:lnTo>
                    <a:lnTo>
                      <a:pt x="59" y="41"/>
                    </a:lnTo>
                    <a:lnTo>
                      <a:pt x="64" y="36"/>
                    </a:lnTo>
                    <a:lnTo>
                      <a:pt x="62" y="32"/>
                    </a:lnTo>
                    <a:lnTo>
                      <a:pt x="55" y="22"/>
                    </a:lnTo>
                    <a:lnTo>
                      <a:pt x="61" y="19"/>
                    </a:lnTo>
                    <a:lnTo>
                      <a:pt x="67" y="19"/>
                    </a:lnTo>
                    <a:lnTo>
                      <a:pt x="70" y="24"/>
                    </a:lnTo>
                    <a:lnTo>
                      <a:pt x="74" y="13"/>
                    </a:lnTo>
                    <a:lnTo>
                      <a:pt x="62" y="9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1" name="Freeform 4589">
                <a:extLst>
                  <a:ext uri="{FF2B5EF4-FFF2-40B4-BE49-F238E27FC236}">
                    <a16:creationId xmlns:a16="http://schemas.microsoft.com/office/drawing/2014/main" id="{8B1C894E-0E62-9E9E-97FA-8BD572E1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38"/>
                <a:ext cx="40" cy="48"/>
              </a:xfrm>
              <a:custGeom>
                <a:avLst/>
                <a:gdLst>
                  <a:gd name="T0" fmla="*/ 56 w 79"/>
                  <a:gd name="T1" fmla="*/ 3 h 95"/>
                  <a:gd name="T2" fmla="*/ 62 w 79"/>
                  <a:gd name="T3" fmla="*/ 9 h 95"/>
                  <a:gd name="T4" fmla="*/ 74 w 79"/>
                  <a:gd name="T5" fmla="*/ 13 h 95"/>
                  <a:gd name="T6" fmla="*/ 70 w 79"/>
                  <a:gd name="T7" fmla="*/ 24 h 95"/>
                  <a:gd name="T8" fmla="*/ 67 w 79"/>
                  <a:gd name="T9" fmla="*/ 19 h 95"/>
                  <a:gd name="T10" fmla="*/ 61 w 79"/>
                  <a:gd name="T11" fmla="*/ 19 h 95"/>
                  <a:gd name="T12" fmla="*/ 55 w 79"/>
                  <a:gd name="T13" fmla="*/ 22 h 95"/>
                  <a:gd name="T14" fmla="*/ 62 w 79"/>
                  <a:gd name="T15" fmla="*/ 32 h 95"/>
                  <a:gd name="T16" fmla="*/ 64 w 79"/>
                  <a:gd name="T17" fmla="*/ 36 h 95"/>
                  <a:gd name="T18" fmla="*/ 59 w 79"/>
                  <a:gd name="T19" fmla="*/ 41 h 95"/>
                  <a:gd name="T20" fmla="*/ 61 w 79"/>
                  <a:gd name="T21" fmla="*/ 44 h 95"/>
                  <a:gd name="T22" fmla="*/ 67 w 79"/>
                  <a:gd name="T23" fmla="*/ 50 h 95"/>
                  <a:gd name="T24" fmla="*/ 79 w 79"/>
                  <a:gd name="T25" fmla="*/ 62 h 95"/>
                  <a:gd name="T26" fmla="*/ 71 w 79"/>
                  <a:gd name="T27" fmla="*/ 70 h 95"/>
                  <a:gd name="T28" fmla="*/ 70 w 79"/>
                  <a:gd name="T29" fmla="*/ 73 h 95"/>
                  <a:gd name="T30" fmla="*/ 73 w 79"/>
                  <a:gd name="T31" fmla="*/ 82 h 95"/>
                  <a:gd name="T32" fmla="*/ 68 w 79"/>
                  <a:gd name="T33" fmla="*/ 83 h 95"/>
                  <a:gd name="T34" fmla="*/ 67 w 79"/>
                  <a:gd name="T35" fmla="*/ 86 h 95"/>
                  <a:gd name="T36" fmla="*/ 61 w 79"/>
                  <a:gd name="T37" fmla="*/ 88 h 95"/>
                  <a:gd name="T38" fmla="*/ 53 w 79"/>
                  <a:gd name="T39" fmla="*/ 92 h 95"/>
                  <a:gd name="T40" fmla="*/ 43 w 79"/>
                  <a:gd name="T41" fmla="*/ 94 h 95"/>
                  <a:gd name="T42" fmla="*/ 35 w 79"/>
                  <a:gd name="T43" fmla="*/ 92 h 95"/>
                  <a:gd name="T44" fmla="*/ 30 w 79"/>
                  <a:gd name="T45" fmla="*/ 89 h 95"/>
                  <a:gd name="T46" fmla="*/ 24 w 79"/>
                  <a:gd name="T47" fmla="*/ 89 h 95"/>
                  <a:gd name="T48" fmla="*/ 24 w 79"/>
                  <a:gd name="T49" fmla="*/ 95 h 95"/>
                  <a:gd name="T50" fmla="*/ 20 w 79"/>
                  <a:gd name="T51" fmla="*/ 91 h 95"/>
                  <a:gd name="T52" fmla="*/ 15 w 79"/>
                  <a:gd name="T53" fmla="*/ 83 h 95"/>
                  <a:gd name="T54" fmla="*/ 12 w 79"/>
                  <a:gd name="T55" fmla="*/ 77 h 95"/>
                  <a:gd name="T56" fmla="*/ 3 w 79"/>
                  <a:gd name="T57" fmla="*/ 73 h 95"/>
                  <a:gd name="T58" fmla="*/ 6 w 79"/>
                  <a:gd name="T59" fmla="*/ 65 h 95"/>
                  <a:gd name="T60" fmla="*/ 0 w 79"/>
                  <a:gd name="T61" fmla="*/ 60 h 95"/>
                  <a:gd name="T62" fmla="*/ 6 w 79"/>
                  <a:gd name="T63" fmla="*/ 45 h 95"/>
                  <a:gd name="T64" fmla="*/ 15 w 79"/>
                  <a:gd name="T65" fmla="*/ 47 h 95"/>
                  <a:gd name="T66" fmla="*/ 15 w 79"/>
                  <a:gd name="T67" fmla="*/ 42 h 95"/>
                  <a:gd name="T68" fmla="*/ 23 w 79"/>
                  <a:gd name="T69" fmla="*/ 36 h 95"/>
                  <a:gd name="T70" fmla="*/ 24 w 79"/>
                  <a:gd name="T71" fmla="*/ 29 h 95"/>
                  <a:gd name="T72" fmla="*/ 29 w 79"/>
                  <a:gd name="T73" fmla="*/ 21 h 95"/>
                  <a:gd name="T74" fmla="*/ 29 w 79"/>
                  <a:gd name="T75" fmla="*/ 18 h 95"/>
                  <a:gd name="T76" fmla="*/ 35 w 79"/>
                  <a:gd name="T77" fmla="*/ 13 h 95"/>
                  <a:gd name="T78" fmla="*/ 40 w 79"/>
                  <a:gd name="T79" fmla="*/ 7 h 95"/>
                  <a:gd name="T80" fmla="*/ 43 w 79"/>
                  <a:gd name="T81" fmla="*/ 4 h 95"/>
                  <a:gd name="T82" fmla="*/ 46 w 79"/>
                  <a:gd name="T83" fmla="*/ 1 h 95"/>
                  <a:gd name="T84" fmla="*/ 49 w 79"/>
                  <a:gd name="T85" fmla="*/ 0 h 95"/>
                  <a:gd name="T86" fmla="*/ 56 w 79"/>
                  <a:gd name="T87" fmla="*/ 3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95">
                    <a:moveTo>
                      <a:pt x="56" y="3"/>
                    </a:moveTo>
                    <a:lnTo>
                      <a:pt x="62" y="9"/>
                    </a:lnTo>
                    <a:lnTo>
                      <a:pt x="74" y="13"/>
                    </a:lnTo>
                    <a:lnTo>
                      <a:pt x="70" y="24"/>
                    </a:lnTo>
                    <a:lnTo>
                      <a:pt x="67" y="19"/>
                    </a:lnTo>
                    <a:lnTo>
                      <a:pt x="61" y="19"/>
                    </a:lnTo>
                    <a:lnTo>
                      <a:pt x="55" y="22"/>
                    </a:lnTo>
                    <a:lnTo>
                      <a:pt x="62" y="32"/>
                    </a:lnTo>
                    <a:lnTo>
                      <a:pt x="64" y="36"/>
                    </a:lnTo>
                    <a:lnTo>
                      <a:pt x="59" y="41"/>
                    </a:lnTo>
                    <a:lnTo>
                      <a:pt x="61" y="44"/>
                    </a:lnTo>
                    <a:lnTo>
                      <a:pt x="67" y="50"/>
                    </a:lnTo>
                    <a:lnTo>
                      <a:pt x="79" y="62"/>
                    </a:lnTo>
                    <a:lnTo>
                      <a:pt x="71" y="70"/>
                    </a:lnTo>
                    <a:lnTo>
                      <a:pt x="70" y="73"/>
                    </a:lnTo>
                    <a:lnTo>
                      <a:pt x="73" y="82"/>
                    </a:lnTo>
                    <a:lnTo>
                      <a:pt x="68" y="83"/>
                    </a:lnTo>
                    <a:lnTo>
                      <a:pt x="67" y="86"/>
                    </a:lnTo>
                    <a:lnTo>
                      <a:pt x="61" y="88"/>
                    </a:lnTo>
                    <a:lnTo>
                      <a:pt x="53" y="92"/>
                    </a:lnTo>
                    <a:lnTo>
                      <a:pt x="43" y="94"/>
                    </a:lnTo>
                    <a:lnTo>
                      <a:pt x="35" y="92"/>
                    </a:lnTo>
                    <a:lnTo>
                      <a:pt x="30" y="89"/>
                    </a:lnTo>
                    <a:lnTo>
                      <a:pt x="24" y="89"/>
                    </a:lnTo>
                    <a:lnTo>
                      <a:pt x="24" y="95"/>
                    </a:lnTo>
                    <a:lnTo>
                      <a:pt x="20" y="91"/>
                    </a:lnTo>
                    <a:lnTo>
                      <a:pt x="15" y="83"/>
                    </a:lnTo>
                    <a:lnTo>
                      <a:pt x="12" y="77"/>
                    </a:lnTo>
                    <a:lnTo>
                      <a:pt x="3" y="73"/>
                    </a:lnTo>
                    <a:lnTo>
                      <a:pt x="6" y="65"/>
                    </a:lnTo>
                    <a:lnTo>
                      <a:pt x="0" y="60"/>
                    </a:lnTo>
                    <a:lnTo>
                      <a:pt x="6" y="45"/>
                    </a:lnTo>
                    <a:lnTo>
                      <a:pt x="15" y="47"/>
                    </a:lnTo>
                    <a:lnTo>
                      <a:pt x="15" y="42"/>
                    </a:lnTo>
                    <a:lnTo>
                      <a:pt x="23" y="36"/>
                    </a:lnTo>
                    <a:lnTo>
                      <a:pt x="24" y="29"/>
                    </a:lnTo>
                    <a:lnTo>
                      <a:pt x="29" y="21"/>
                    </a:lnTo>
                    <a:lnTo>
                      <a:pt x="29" y="18"/>
                    </a:lnTo>
                    <a:lnTo>
                      <a:pt x="35" y="13"/>
                    </a:lnTo>
                    <a:lnTo>
                      <a:pt x="40" y="7"/>
                    </a:lnTo>
                    <a:lnTo>
                      <a:pt x="43" y="4"/>
                    </a:lnTo>
                    <a:lnTo>
                      <a:pt x="46" y="1"/>
                    </a:lnTo>
                    <a:lnTo>
                      <a:pt x="49" y="0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2" name="Freeform 4590">
                <a:extLst>
                  <a:ext uri="{FF2B5EF4-FFF2-40B4-BE49-F238E27FC236}">
                    <a16:creationId xmlns:a16="http://schemas.microsoft.com/office/drawing/2014/main" id="{BAF155B8-4C60-FD82-53C2-080FFD318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38"/>
                <a:ext cx="40" cy="48"/>
              </a:xfrm>
              <a:custGeom>
                <a:avLst/>
                <a:gdLst>
                  <a:gd name="T0" fmla="*/ 56 w 79"/>
                  <a:gd name="T1" fmla="*/ 3 h 95"/>
                  <a:gd name="T2" fmla="*/ 62 w 79"/>
                  <a:gd name="T3" fmla="*/ 9 h 95"/>
                  <a:gd name="T4" fmla="*/ 74 w 79"/>
                  <a:gd name="T5" fmla="*/ 13 h 95"/>
                  <a:gd name="T6" fmla="*/ 70 w 79"/>
                  <a:gd name="T7" fmla="*/ 24 h 95"/>
                  <a:gd name="T8" fmla="*/ 67 w 79"/>
                  <a:gd name="T9" fmla="*/ 19 h 95"/>
                  <a:gd name="T10" fmla="*/ 61 w 79"/>
                  <a:gd name="T11" fmla="*/ 19 h 95"/>
                  <a:gd name="T12" fmla="*/ 55 w 79"/>
                  <a:gd name="T13" fmla="*/ 22 h 95"/>
                  <a:gd name="T14" fmla="*/ 62 w 79"/>
                  <a:gd name="T15" fmla="*/ 32 h 95"/>
                  <a:gd name="T16" fmla="*/ 64 w 79"/>
                  <a:gd name="T17" fmla="*/ 36 h 95"/>
                  <a:gd name="T18" fmla="*/ 59 w 79"/>
                  <a:gd name="T19" fmla="*/ 41 h 95"/>
                  <a:gd name="T20" fmla="*/ 61 w 79"/>
                  <a:gd name="T21" fmla="*/ 44 h 95"/>
                  <a:gd name="T22" fmla="*/ 67 w 79"/>
                  <a:gd name="T23" fmla="*/ 50 h 95"/>
                  <a:gd name="T24" fmla="*/ 79 w 79"/>
                  <a:gd name="T25" fmla="*/ 62 h 95"/>
                  <a:gd name="T26" fmla="*/ 71 w 79"/>
                  <a:gd name="T27" fmla="*/ 70 h 95"/>
                  <a:gd name="T28" fmla="*/ 70 w 79"/>
                  <a:gd name="T29" fmla="*/ 73 h 95"/>
                  <a:gd name="T30" fmla="*/ 73 w 79"/>
                  <a:gd name="T31" fmla="*/ 82 h 95"/>
                  <a:gd name="T32" fmla="*/ 68 w 79"/>
                  <a:gd name="T33" fmla="*/ 83 h 95"/>
                  <a:gd name="T34" fmla="*/ 67 w 79"/>
                  <a:gd name="T35" fmla="*/ 86 h 95"/>
                  <a:gd name="T36" fmla="*/ 61 w 79"/>
                  <a:gd name="T37" fmla="*/ 88 h 95"/>
                  <a:gd name="T38" fmla="*/ 53 w 79"/>
                  <a:gd name="T39" fmla="*/ 92 h 95"/>
                  <a:gd name="T40" fmla="*/ 43 w 79"/>
                  <a:gd name="T41" fmla="*/ 94 h 95"/>
                  <a:gd name="T42" fmla="*/ 35 w 79"/>
                  <a:gd name="T43" fmla="*/ 92 h 95"/>
                  <a:gd name="T44" fmla="*/ 30 w 79"/>
                  <a:gd name="T45" fmla="*/ 89 h 95"/>
                  <a:gd name="T46" fmla="*/ 24 w 79"/>
                  <a:gd name="T47" fmla="*/ 89 h 95"/>
                  <a:gd name="T48" fmla="*/ 24 w 79"/>
                  <a:gd name="T49" fmla="*/ 95 h 95"/>
                  <a:gd name="T50" fmla="*/ 20 w 79"/>
                  <a:gd name="T51" fmla="*/ 91 h 95"/>
                  <a:gd name="T52" fmla="*/ 15 w 79"/>
                  <a:gd name="T53" fmla="*/ 83 h 95"/>
                  <a:gd name="T54" fmla="*/ 12 w 79"/>
                  <a:gd name="T55" fmla="*/ 77 h 95"/>
                  <a:gd name="T56" fmla="*/ 3 w 79"/>
                  <a:gd name="T57" fmla="*/ 73 h 95"/>
                  <a:gd name="T58" fmla="*/ 6 w 79"/>
                  <a:gd name="T59" fmla="*/ 65 h 95"/>
                  <a:gd name="T60" fmla="*/ 0 w 79"/>
                  <a:gd name="T61" fmla="*/ 60 h 95"/>
                  <a:gd name="T62" fmla="*/ 6 w 79"/>
                  <a:gd name="T63" fmla="*/ 45 h 95"/>
                  <a:gd name="T64" fmla="*/ 15 w 79"/>
                  <a:gd name="T65" fmla="*/ 47 h 95"/>
                  <a:gd name="T66" fmla="*/ 15 w 79"/>
                  <a:gd name="T67" fmla="*/ 42 h 95"/>
                  <a:gd name="T68" fmla="*/ 23 w 79"/>
                  <a:gd name="T69" fmla="*/ 36 h 95"/>
                  <a:gd name="T70" fmla="*/ 24 w 79"/>
                  <a:gd name="T71" fmla="*/ 29 h 95"/>
                  <a:gd name="T72" fmla="*/ 29 w 79"/>
                  <a:gd name="T73" fmla="*/ 21 h 95"/>
                  <a:gd name="T74" fmla="*/ 29 w 79"/>
                  <a:gd name="T75" fmla="*/ 18 h 95"/>
                  <a:gd name="T76" fmla="*/ 35 w 79"/>
                  <a:gd name="T77" fmla="*/ 13 h 95"/>
                  <a:gd name="T78" fmla="*/ 40 w 79"/>
                  <a:gd name="T79" fmla="*/ 7 h 95"/>
                  <a:gd name="T80" fmla="*/ 43 w 79"/>
                  <a:gd name="T81" fmla="*/ 4 h 95"/>
                  <a:gd name="T82" fmla="*/ 46 w 79"/>
                  <a:gd name="T83" fmla="*/ 1 h 95"/>
                  <a:gd name="T84" fmla="*/ 49 w 79"/>
                  <a:gd name="T85" fmla="*/ 0 h 95"/>
                  <a:gd name="T86" fmla="*/ 56 w 79"/>
                  <a:gd name="T87" fmla="*/ 3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95">
                    <a:moveTo>
                      <a:pt x="56" y="3"/>
                    </a:moveTo>
                    <a:lnTo>
                      <a:pt x="62" y="9"/>
                    </a:lnTo>
                    <a:lnTo>
                      <a:pt x="74" y="13"/>
                    </a:lnTo>
                    <a:lnTo>
                      <a:pt x="70" y="24"/>
                    </a:lnTo>
                    <a:lnTo>
                      <a:pt x="67" y="19"/>
                    </a:lnTo>
                    <a:lnTo>
                      <a:pt x="61" y="19"/>
                    </a:lnTo>
                    <a:lnTo>
                      <a:pt x="55" y="22"/>
                    </a:lnTo>
                    <a:lnTo>
                      <a:pt x="62" y="32"/>
                    </a:lnTo>
                    <a:lnTo>
                      <a:pt x="64" y="36"/>
                    </a:lnTo>
                    <a:lnTo>
                      <a:pt x="59" y="41"/>
                    </a:lnTo>
                    <a:lnTo>
                      <a:pt x="61" y="44"/>
                    </a:lnTo>
                    <a:lnTo>
                      <a:pt x="67" y="50"/>
                    </a:lnTo>
                    <a:lnTo>
                      <a:pt x="79" y="62"/>
                    </a:lnTo>
                    <a:lnTo>
                      <a:pt x="71" y="70"/>
                    </a:lnTo>
                    <a:lnTo>
                      <a:pt x="70" y="73"/>
                    </a:lnTo>
                    <a:lnTo>
                      <a:pt x="73" y="82"/>
                    </a:lnTo>
                    <a:lnTo>
                      <a:pt x="68" y="83"/>
                    </a:lnTo>
                    <a:lnTo>
                      <a:pt x="67" y="86"/>
                    </a:lnTo>
                    <a:lnTo>
                      <a:pt x="61" y="88"/>
                    </a:lnTo>
                    <a:lnTo>
                      <a:pt x="53" y="92"/>
                    </a:lnTo>
                    <a:lnTo>
                      <a:pt x="43" y="94"/>
                    </a:lnTo>
                    <a:lnTo>
                      <a:pt x="35" y="92"/>
                    </a:lnTo>
                    <a:lnTo>
                      <a:pt x="30" y="89"/>
                    </a:lnTo>
                    <a:lnTo>
                      <a:pt x="24" y="89"/>
                    </a:lnTo>
                    <a:lnTo>
                      <a:pt x="24" y="95"/>
                    </a:lnTo>
                    <a:lnTo>
                      <a:pt x="20" y="91"/>
                    </a:lnTo>
                    <a:lnTo>
                      <a:pt x="15" y="83"/>
                    </a:lnTo>
                    <a:lnTo>
                      <a:pt x="12" y="77"/>
                    </a:lnTo>
                    <a:lnTo>
                      <a:pt x="3" y="73"/>
                    </a:lnTo>
                    <a:lnTo>
                      <a:pt x="6" y="65"/>
                    </a:lnTo>
                    <a:lnTo>
                      <a:pt x="0" y="60"/>
                    </a:lnTo>
                    <a:lnTo>
                      <a:pt x="6" y="45"/>
                    </a:lnTo>
                    <a:lnTo>
                      <a:pt x="15" y="47"/>
                    </a:lnTo>
                    <a:lnTo>
                      <a:pt x="15" y="42"/>
                    </a:lnTo>
                    <a:lnTo>
                      <a:pt x="23" y="36"/>
                    </a:lnTo>
                    <a:lnTo>
                      <a:pt x="24" y="29"/>
                    </a:lnTo>
                    <a:lnTo>
                      <a:pt x="29" y="21"/>
                    </a:lnTo>
                    <a:lnTo>
                      <a:pt x="29" y="18"/>
                    </a:lnTo>
                    <a:lnTo>
                      <a:pt x="35" y="13"/>
                    </a:lnTo>
                    <a:lnTo>
                      <a:pt x="40" y="7"/>
                    </a:lnTo>
                    <a:lnTo>
                      <a:pt x="43" y="4"/>
                    </a:lnTo>
                    <a:lnTo>
                      <a:pt x="46" y="1"/>
                    </a:lnTo>
                    <a:lnTo>
                      <a:pt x="49" y="0"/>
                    </a:lnTo>
                    <a:lnTo>
                      <a:pt x="5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3" name="Freeform 4591">
                <a:extLst>
                  <a:ext uri="{FF2B5EF4-FFF2-40B4-BE49-F238E27FC236}">
                    <a16:creationId xmlns:a16="http://schemas.microsoft.com/office/drawing/2014/main" id="{454A2439-F385-4EF2-4F05-9772C63EE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19"/>
                <a:ext cx="135" cy="100"/>
              </a:xfrm>
              <a:custGeom>
                <a:avLst/>
                <a:gdLst>
                  <a:gd name="T0" fmla="*/ 205 w 268"/>
                  <a:gd name="T1" fmla="*/ 3 h 199"/>
                  <a:gd name="T2" fmla="*/ 193 w 268"/>
                  <a:gd name="T3" fmla="*/ 6 h 199"/>
                  <a:gd name="T4" fmla="*/ 200 w 268"/>
                  <a:gd name="T5" fmla="*/ 31 h 199"/>
                  <a:gd name="T6" fmla="*/ 186 w 268"/>
                  <a:gd name="T7" fmla="*/ 50 h 199"/>
                  <a:gd name="T8" fmla="*/ 167 w 268"/>
                  <a:gd name="T9" fmla="*/ 64 h 199"/>
                  <a:gd name="T10" fmla="*/ 153 w 268"/>
                  <a:gd name="T11" fmla="*/ 76 h 199"/>
                  <a:gd name="T12" fmla="*/ 136 w 268"/>
                  <a:gd name="T13" fmla="*/ 55 h 199"/>
                  <a:gd name="T14" fmla="*/ 144 w 268"/>
                  <a:gd name="T15" fmla="*/ 40 h 199"/>
                  <a:gd name="T16" fmla="*/ 130 w 268"/>
                  <a:gd name="T17" fmla="*/ 26 h 199"/>
                  <a:gd name="T18" fmla="*/ 112 w 268"/>
                  <a:gd name="T19" fmla="*/ 47 h 199"/>
                  <a:gd name="T20" fmla="*/ 101 w 268"/>
                  <a:gd name="T21" fmla="*/ 61 h 199"/>
                  <a:gd name="T22" fmla="*/ 86 w 268"/>
                  <a:gd name="T23" fmla="*/ 76 h 199"/>
                  <a:gd name="T24" fmla="*/ 80 w 268"/>
                  <a:gd name="T25" fmla="*/ 63 h 199"/>
                  <a:gd name="T26" fmla="*/ 62 w 268"/>
                  <a:gd name="T27" fmla="*/ 64 h 199"/>
                  <a:gd name="T28" fmla="*/ 44 w 268"/>
                  <a:gd name="T29" fmla="*/ 73 h 199"/>
                  <a:gd name="T30" fmla="*/ 30 w 268"/>
                  <a:gd name="T31" fmla="*/ 70 h 199"/>
                  <a:gd name="T32" fmla="*/ 15 w 268"/>
                  <a:gd name="T33" fmla="*/ 76 h 199"/>
                  <a:gd name="T34" fmla="*/ 0 w 268"/>
                  <a:gd name="T35" fmla="*/ 98 h 199"/>
                  <a:gd name="T36" fmla="*/ 7 w 268"/>
                  <a:gd name="T37" fmla="*/ 114 h 199"/>
                  <a:gd name="T38" fmla="*/ 20 w 268"/>
                  <a:gd name="T39" fmla="*/ 117 h 199"/>
                  <a:gd name="T40" fmla="*/ 38 w 268"/>
                  <a:gd name="T41" fmla="*/ 119 h 199"/>
                  <a:gd name="T42" fmla="*/ 54 w 268"/>
                  <a:gd name="T43" fmla="*/ 131 h 199"/>
                  <a:gd name="T44" fmla="*/ 62 w 268"/>
                  <a:gd name="T45" fmla="*/ 140 h 199"/>
                  <a:gd name="T46" fmla="*/ 60 w 268"/>
                  <a:gd name="T47" fmla="*/ 155 h 199"/>
                  <a:gd name="T48" fmla="*/ 44 w 268"/>
                  <a:gd name="T49" fmla="*/ 180 h 199"/>
                  <a:gd name="T50" fmla="*/ 62 w 268"/>
                  <a:gd name="T51" fmla="*/ 183 h 199"/>
                  <a:gd name="T52" fmla="*/ 71 w 268"/>
                  <a:gd name="T53" fmla="*/ 177 h 199"/>
                  <a:gd name="T54" fmla="*/ 85 w 268"/>
                  <a:gd name="T55" fmla="*/ 169 h 199"/>
                  <a:gd name="T56" fmla="*/ 98 w 268"/>
                  <a:gd name="T57" fmla="*/ 155 h 199"/>
                  <a:gd name="T58" fmla="*/ 106 w 268"/>
                  <a:gd name="T59" fmla="*/ 171 h 199"/>
                  <a:gd name="T60" fmla="*/ 109 w 268"/>
                  <a:gd name="T61" fmla="*/ 190 h 199"/>
                  <a:gd name="T62" fmla="*/ 101 w 268"/>
                  <a:gd name="T63" fmla="*/ 196 h 199"/>
                  <a:gd name="T64" fmla="*/ 115 w 268"/>
                  <a:gd name="T65" fmla="*/ 193 h 199"/>
                  <a:gd name="T66" fmla="*/ 133 w 268"/>
                  <a:gd name="T67" fmla="*/ 180 h 199"/>
                  <a:gd name="T68" fmla="*/ 144 w 268"/>
                  <a:gd name="T69" fmla="*/ 178 h 199"/>
                  <a:gd name="T70" fmla="*/ 161 w 268"/>
                  <a:gd name="T71" fmla="*/ 186 h 199"/>
                  <a:gd name="T72" fmla="*/ 180 w 268"/>
                  <a:gd name="T73" fmla="*/ 172 h 199"/>
                  <a:gd name="T74" fmla="*/ 197 w 268"/>
                  <a:gd name="T75" fmla="*/ 174 h 199"/>
                  <a:gd name="T76" fmla="*/ 220 w 268"/>
                  <a:gd name="T77" fmla="*/ 175 h 199"/>
                  <a:gd name="T78" fmla="*/ 218 w 268"/>
                  <a:gd name="T79" fmla="*/ 158 h 199"/>
                  <a:gd name="T80" fmla="*/ 226 w 268"/>
                  <a:gd name="T81" fmla="*/ 155 h 199"/>
                  <a:gd name="T82" fmla="*/ 226 w 268"/>
                  <a:gd name="T83" fmla="*/ 136 h 199"/>
                  <a:gd name="T84" fmla="*/ 220 w 268"/>
                  <a:gd name="T85" fmla="*/ 123 h 199"/>
                  <a:gd name="T86" fmla="*/ 233 w 268"/>
                  <a:gd name="T87" fmla="*/ 114 h 199"/>
                  <a:gd name="T88" fmla="*/ 241 w 268"/>
                  <a:gd name="T89" fmla="*/ 104 h 199"/>
                  <a:gd name="T90" fmla="*/ 224 w 268"/>
                  <a:gd name="T91" fmla="*/ 90 h 199"/>
                  <a:gd name="T92" fmla="*/ 247 w 268"/>
                  <a:gd name="T93" fmla="*/ 79 h 199"/>
                  <a:gd name="T94" fmla="*/ 247 w 268"/>
                  <a:gd name="T95" fmla="*/ 64 h 199"/>
                  <a:gd name="T96" fmla="*/ 246 w 268"/>
                  <a:gd name="T97" fmla="*/ 46 h 199"/>
                  <a:gd name="T98" fmla="*/ 268 w 268"/>
                  <a:gd name="T99" fmla="*/ 34 h 199"/>
                  <a:gd name="T100" fmla="*/ 255 w 268"/>
                  <a:gd name="T101" fmla="*/ 28 h 199"/>
                  <a:gd name="T102" fmla="*/ 244 w 268"/>
                  <a:gd name="T103" fmla="*/ 9 h 199"/>
                  <a:gd name="T104" fmla="*/ 215 w 268"/>
                  <a:gd name="T105" fmla="*/ 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8" h="199">
                    <a:moveTo>
                      <a:pt x="215" y="3"/>
                    </a:moveTo>
                    <a:lnTo>
                      <a:pt x="214" y="3"/>
                    </a:lnTo>
                    <a:lnTo>
                      <a:pt x="205" y="3"/>
                    </a:lnTo>
                    <a:lnTo>
                      <a:pt x="202" y="3"/>
                    </a:lnTo>
                    <a:lnTo>
                      <a:pt x="199" y="0"/>
                    </a:lnTo>
                    <a:lnTo>
                      <a:pt x="193" y="6"/>
                    </a:lnTo>
                    <a:lnTo>
                      <a:pt x="196" y="14"/>
                    </a:lnTo>
                    <a:lnTo>
                      <a:pt x="196" y="22"/>
                    </a:lnTo>
                    <a:lnTo>
                      <a:pt x="200" y="31"/>
                    </a:lnTo>
                    <a:lnTo>
                      <a:pt x="191" y="41"/>
                    </a:lnTo>
                    <a:lnTo>
                      <a:pt x="189" y="44"/>
                    </a:lnTo>
                    <a:lnTo>
                      <a:pt x="186" y="50"/>
                    </a:lnTo>
                    <a:lnTo>
                      <a:pt x="177" y="66"/>
                    </a:lnTo>
                    <a:lnTo>
                      <a:pt x="171" y="69"/>
                    </a:lnTo>
                    <a:lnTo>
                      <a:pt x="167" y="64"/>
                    </a:lnTo>
                    <a:lnTo>
                      <a:pt x="162" y="67"/>
                    </a:lnTo>
                    <a:lnTo>
                      <a:pt x="161" y="67"/>
                    </a:lnTo>
                    <a:lnTo>
                      <a:pt x="153" y="76"/>
                    </a:lnTo>
                    <a:lnTo>
                      <a:pt x="147" y="78"/>
                    </a:lnTo>
                    <a:lnTo>
                      <a:pt x="149" y="64"/>
                    </a:lnTo>
                    <a:lnTo>
                      <a:pt x="136" y="55"/>
                    </a:lnTo>
                    <a:lnTo>
                      <a:pt x="135" y="50"/>
                    </a:lnTo>
                    <a:lnTo>
                      <a:pt x="138" y="43"/>
                    </a:lnTo>
                    <a:lnTo>
                      <a:pt x="144" y="40"/>
                    </a:lnTo>
                    <a:lnTo>
                      <a:pt x="133" y="23"/>
                    </a:lnTo>
                    <a:lnTo>
                      <a:pt x="132" y="25"/>
                    </a:lnTo>
                    <a:lnTo>
                      <a:pt x="130" y="26"/>
                    </a:lnTo>
                    <a:lnTo>
                      <a:pt x="118" y="31"/>
                    </a:lnTo>
                    <a:lnTo>
                      <a:pt x="120" y="37"/>
                    </a:lnTo>
                    <a:lnTo>
                      <a:pt x="112" y="47"/>
                    </a:lnTo>
                    <a:lnTo>
                      <a:pt x="111" y="46"/>
                    </a:lnTo>
                    <a:lnTo>
                      <a:pt x="105" y="50"/>
                    </a:lnTo>
                    <a:lnTo>
                      <a:pt x="101" y="61"/>
                    </a:lnTo>
                    <a:lnTo>
                      <a:pt x="95" y="61"/>
                    </a:lnTo>
                    <a:lnTo>
                      <a:pt x="88" y="70"/>
                    </a:lnTo>
                    <a:lnTo>
                      <a:pt x="86" y="76"/>
                    </a:lnTo>
                    <a:lnTo>
                      <a:pt x="85" y="73"/>
                    </a:lnTo>
                    <a:lnTo>
                      <a:pt x="82" y="70"/>
                    </a:lnTo>
                    <a:lnTo>
                      <a:pt x="80" y="63"/>
                    </a:lnTo>
                    <a:lnTo>
                      <a:pt x="68" y="60"/>
                    </a:lnTo>
                    <a:lnTo>
                      <a:pt x="67" y="63"/>
                    </a:lnTo>
                    <a:lnTo>
                      <a:pt x="62" y="64"/>
                    </a:lnTo>
                    <a:lnTo>
                      <a:pt x="56" y="72"/>
                    </a:lnTo>
                    <a:lnTo>
                      <a:pt x="50" y="76"/>
                    </a:lnTo>
                    <a:lnTo>
                      <a:pt x="44" y="73"/>
                    </a:lnTo>
                    <a:lnTo>
                      <a:pt x="41" y="75"/>
                    </a:lnTo>
                    <a:lnTo>
                      <a:pt x="35" y="70"/>
                    </a:lnTo>
                    <a:lnTo>
                      <a:pt x="30" y="70"/>
                    </a:lnTo>
                    <a:lnTo>
                      <a:pt x="24" y="73"/>
                    </a:lnTo>
                    <a:lnTo>
                      <a:pt x="16" y="79"/>
                    </a:lnTo>
                    <a:lnTo>
                      <a:pt x="15" y="76"/>
                    </a:lnTo>
                    <a:lnTo>
                      <a:pt x="12" y="88"/>
                    </a:lnTo>
                    <a:lnTo>
                      <a:pt x="4" y="91"/>
                    </a:lnTo>
                    <a:lnTo>
                      <a:pt x="0" y="98"/>
                    </a:lnTo>
                    <a:lnTo>
                      <a:pt x="4" y="102"/>
                    </a:lnTo>
                    <a:lnTo>
                      <a:pt x="10" y="113"/>
                    </a:lnTo>
                    <a:lnTo>
                      <a:pt x="7" y="114"/>
                    </a:lnTo>
                    <a:lnTo>
                      <a:pt x="12" y="119"/>
                    </a:lnTo>
                    <a:lnTo>
                      <a:pt x="15" y="120"/>
                    </a:lnTo>
                    <a:lnTo>
                      <a:pt x="20" y="117"/>
                    </a:lnTo>
                    <a:lnTo>
                      <a:pt x="27" y="119"/>
                    </a:lnTo>
                    <a:lnTo>
                      <a:pt x="29" y="116"/>
                    </a:lnTo>
                    <a:lnTo>
                      <a:pt x="38" y="119"/>
                    </a:lnTo>
                    <a:lnTo>
                      <a:pt x="42" y="122"/>
                    </a:lnTo>
                    <a:lnTo>
                      <a:pt x="48" y="129"/>
                    </a:lnTo>
                    <a:lnTo>
                      <a:pt x="54" y="131"/>
                    </a:lnTo>
                    <a:lnTo>
                      <a:pt x="62" y="126"/>
                    </a:lnTo>
                    <a:lnTo>
                      <a:pt x="64" y="131"/>
                    </a:lnTo>
                    <a:lnTo>
                      <a:pt x="62" y="140"/>
                    </a:lnTo>
                    <a:lnTo>
                      <a:pt x="65" y="146"/>
                    </a:lnTo>
                    <a:lnTo>
                      <a:pt x="59" y="152"/>
                    </a:lnTo>
                    <a:lnTo>
                      <a:pt x="60" y="155"/>
                    </a:lnTo>
                    <a:lnTo>
                      <a:pt x="54" y="163"/>
                    </a:lnTo>
                    <a:lnTo>
                      <a:pt x="56" y="171"/>
                    </a:lnTo>
                    <a:lnTo>
                      <a:pt x="44" y="180"/>
                    </a:lnTo>
                    <a:lnTo>
                      <a:pt x="50" y="186"/>
                    </a:lnTo>
                    <a:lnTo>
                      <a:pt x="56" y="187"/>
                    </a:lnTo>
                    <a:lnTo>
                      <a:pt x="62" y="183"/>
                    </a:lnTo>
                    <a:lnTo>
                      <a:pt x="67" y="177"/>
                    </a:lnTo>
                    <a:lnTo>
                      <a:pt x="71" y="178"/>
                    </a:lnTo>
                    <a:lnTo>
                      <a:pt x="71" y="177"/>
                    </a:lnTo>
                    <a:lnTo>
                      <a:pt x="77" y="169"/>
                    </a:lnTo>
                    <a:lnTo>
                      <a:pt x="79" y="172"/>
                    </a:lnTo>
                    <a:lnTo>
                      <a:pt x="85" y="169"/>
                    </a:lnTo>
                    <a:lnTo>
                      <a:pt x="89" y="169"/>
                    </a:lnTo>
                    <a:lnTo>
                      <a:pt x="91" y="163"/>
                    </a:lnTo>
                    <a:lnTo>
                      <a:pt x="98" y="155"/>
                    </a:lnTo>
                    <a:lnTo>
                      <a:pt x="101" y="157"/>
                    </a:lnTo>
                    <a:lnTo>
                      <a:pt x="101" y="171"/>
                    </a:lnTo>
                    <a:lnTo>
                      <a:pt x="106" y="171"/>
                    </a:lnTo>
                    <a:lnTo>
                      <a:pt x="108" y="177"/>
                    </a:lnTo>
                    <a:lnTo>
                      <a:pt x="112" y="184"/>
                    </a:lnTo>
                    <a:lnTo>
                      <a:pt x="109" y="190"/>
                    </a:lnTo>
                    <a:lnTo>
                      <a:pt x="103" y="190"/>
                    </a:lnTo>
                    <a:lnTo>
                      <a:pt x="98" y="193"/>
                    </a:lnTo>
                    <a:lnTo>
                      <a:pt x="101" y="196"/>
                    </a:lnTo>
                    <a:lnTo>
                      <a:pt x="101" y="199"/>
                    </a:lnTo>
                    <a:lnTo>
                      <a:pt x="114" y="198"/>
                    </a:lnTo>
                    <a:lnTo>
                      <a:pt x="115" y="193"/>
                    </a:lnTo>
                    <a:lnTo>
                      <a:pt x="123" y="187"/>
                    </a:lnTo>
                    <a:lnTo>
                      <a:pt x="132" y="190"/>
                    </a:lnTo>
                    <a:lnTo>
                      <a:pt x="133" y="180"/>
                    </a:lnTo>
                    <a:lnTo>
                      <a:pt x="135" y="183"/>
                    </a:lnTo>
                    <a:lnTo>
                      <a:pt x="141" y="183"/>
                    </a:lnTo>
                    <a:lnTo>
                      <a:pt x="144" y="178"/>
                    </a:lnTo>
                    <a:lnTo>
                      <a:pt x="149" y="177"/>
                    </a:lnTo>
                    <a:lnTo>
                      <a:pt x="159" y="180"/>
                    </a:lnTo>
                    <a:lnTo>
                      <a:pt x="161" y="186"/>
                    </a:lnTo>
                    <a:lnTo>
                      <a:pt x="162" y="183"/>
                    </a:lnTo>
                    <a:lnTo>
                      <a:pt x="171" y="178"/>
                    </a:lnTo>
                    <a:lnTo>
                      <a:pt x="180" y="172"/>
                    </a:lnTo>
                    <a:lnTo>
                      <a:pt x="186" y="174"/>
                    </a:lnTo>
                    <a:lnTo>
                      <a:pt x="189" y="172"/>
                    </a:lnTo>
                    <a:lnTo>
                      <a:pt x="197" y="174"/>
                    </a:lnTo>
                    <a:lnTo>
                      <a:pt x="211" y="183"/>
                    </a:lnTo>
                    <a:lnTo>
                      <a:pt x="217" y="180"/>
                    </a:lnTo>
                    <a:lnTo>
                      <a:pt x="220" y="175"/>
                    </a:lnTo>
                    <a:lnTo>
                      <a:pt x="218" y="164"/>
                    </a:lnTo>
                    <a:lnTo>
                      <a:pt x="221" y="161"/>
                    </a:lnTo>
                    <a:lnTo>
                      <a:pt x="218" y="158"/>
                    </a:lnTo>
                    <a:lnTo>
                      <a:pt x="218" y="152"/>
                    </a:lnTo>
                    <a:lnTo>
                      <a:pt x="224" y="152"/>
                    </a:lnTo>
                    <a:lnTo>
                      <a:pt x="226" y="155"/>
                    </a:lnTo>
                    <a:lnTo>
                      <a:pt x="232" y="145"/>
                    </a:lnTo>
                    <a:lnTo>
                      <a:pt x="230" y="139"/>
                    </a:lnTo>
                    <a:lnTo>
                      <a:pt x="226" y="136"/>
                    </a:lnTo>
                    <a:lnTo>
                      <a:pt x="226" y="131"/>
                    </a:lnTo>
                    <a:lnTo>
                      <a:pt x="227" y="126"/>
                    </a:lnTo>
                    <a:lnTo>
                      <a:pt x="220" y="123"/>
                    </a:lnTo>
                    <a:lnTo>
                      <a:pt x="223" y="120"/>
                    </a:lnTo>
                    <a:lnTo>
                      <a:pt x="229" y="114"/>
                    </a:lnTo>
                    <a:lnTo>
                      <a:pt x="233" y="114"/>
                    </a:lnTo>
                    <a:lnTo>
                      <a:pt x="240" y="107"/>
                    </a:lnTo>
                    <a:lnTo>
                      <a:pt x="241" y="107"/>
                    </a:lnTo>
                    <a:lnTo>
                      <a:pt x="241" y="104"/>
                    </a:lnTo>
                    <a:lnTo>
                      <a:pt x="232" y="101"/>
                    </a:lnTo>
                    <a:lnTo>
                      <a:pt x="230" y="98"/>
                    </a:lnTo>
                    <a:lnTo>
                      <a:pt x="224" y="90"/>
                    </a:lnTo>
                    <a:lnTo>
                      <a:pt x="229" y="88"/>
                    </a:lnTo>
                    <a:lnTo>
                      <a:pt x="244" y="87"/>
                    </a:lnTo>
                    <a:lnTo>
                      <a:pt x="247" y="79"/>
                    </a:lnTo>
                    <a:lnTo>
                      <a:pt x="253" y="76"/>
                    </a:lnTo>
                    <a:lnTo>
                      <a:pt x="246" y="67"/>
                    </a:lnTo>
                    <a:lnTo>
                      <a:pt x="247" y="64"/>
                    </a:lnTo>
                    <a:lnTo>
                      <a:pt x="241" y="61"/>
                    </a:lnTo>
                    <a:lnTo>
                      <a:pt x="241" y="60"/>
                    </a:lnTo>
                    <a:lnTo>
                      <a:pt x="246" y="46"/>
                    </a:lnTo>
                    <a:lnTo>
                      <a:pt x="264" y="46"/>
                    </a:lnTo>
                    <a:lnTo>
                      <a:pt x="267" y="40"/>
                    </a:lnTo>
                    <a:lnTo>
                      <a:pt x="268" y="34"/>
                    </a:lnTo>
                    <a:lnTo>
                      <a:pt x="262" y="31"/>
                    </a:lnTo>
                    <a:lnTo>
                      <a:pt x="262" y="28"/>
                    </a:lnTo>
                    <a:lnTo>
                      <a:pt x="255" y="28"/>
                    </a:lnTo>
                    <a:lnTo>
                      <a:pt x="247" y="25"/>
                    </a:lnTo>
                    <a:lnTo>
                      <a:pt x="249" y="12"/>
                    </a:lnTo>
                    <a:lnTo>
                      <a:pt x="244" y="9"/>
                    </a:lnTo>
                    <a:lnTo>
                      <a:pt x="241" y="9"/>
                    </a:lnTo>
                    <a:lnTo>
                      <a:pt x="227" y="8"/>
                    </a:lnTo>
                    <a:lnTo>
                      <a:pt x="215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4" name="Freeform 4592">
                <a:extLst>
                  <a:ext uri="{FF2B5EF4-FFF2-40B4-BE49-F238E27FC236}">
                    <a16:creationId xmlns:a16="http://schemas.microsoft.com/office/drawing/2014/main" id="{602B6439-6B10-67D4-DD13-77CAA9663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19"/>
                <a:ext cx="135" cy="100"/>
              </a:xfrm>
              <a:custGeom>
                <a:avLst/>
                <a:gdLst>
                  <a:gd name="T0" fmla="*/ 241 w 268"/>
                  <a:gd name="T1" fmla="*/ 9 h 199"/>
                  <a:gd name="T2" fmla="*/ 247 w 268"/>
                  <a:gd name="T3" fmla="*/ 25 h 199"/>
                  <a:gd name="T4" fmla="*/ 262 w 268"/>
                  <a:gd name="T5" fmla="*/ 31 h 199"/>
                  <a:gd name="T6" fmla="*/ 264 w 268"/>
                  <a:gd name="T7" fmla="*/ 46 h 199"/>
                  <a:gd name="T8" fmla="*/ 241 w 268"/>
                  <a:gd name="T9" fmla="*/ 61 h 199"/>
                  <a:gd name="T10" fmla="*/ 253 w 268"/>
                  <a:gd name="T11" fmla="*/ 76 h 199"/>
                  <a:gd name="T12" fmla="*/ 229 w 268"/>
                  <a:gd name="T13" fmla="*/ 88 h 199"/>
                  <a:gd name="T14" fmla="*/ 232 w 268"/>
                  <a:gd name="T15" fmla="*/ 101 h 199"/>
                  <a:gd name="T16" fmla="*/ 240 w 268"/>
                  <a:gd name="T17" fmla="*/ 107 h 199"/>
                  <a:gd name="T18" fmla="*/ 223 w 268"/>
                  <a:gd name="T19" fmla="*/ 120 h 199"/>
                  <a:gd name="T20" fmla="*/ 226 w 268"/>
                  <a:gd name="T21" fmla="*/ 131 h 199"/>
                  <a:gd name="T22" fmla="*/ 232 w 268"/>
                  <a:gd name="T23" fmla="*/ 145 h 199"/>
                  <a:gd name="T24" fmla="*/ 218 w 268"/>
                  <a:gd name="T25" fmla="*/ 152 h 199"/>
                  <a:gd name="T26" fmla="*/ 218 w 268"/>
                  <a:gd name="T27" fmla="*/ 164 h 199"/>
                  <a:gd name="T28" fmla="*/ 211 w 268"/>
                  <a:gd name="T29" fmla="*/ 183 h 199"/>
                  <a:gd name="T30" fmla="*/ 186 w 268"/>
                  <a:gd name="T31" fmla="*/ 174 h 199"/>
                  <a:gd name="T32" fmla="*/ 162 w 268"/>
                  <a:gd name="T33" fmla="*/ 183 h 199"/>
                  <a:gd name="T34" fmla="*/ 149 w 268"/>
                  <a:gd name="T35" fmla="*/ 177 h 199"/>
                  <a:gd name="T36" fmla="*/ 135 w 268"/>
                  <a:gd name="T37" fmla="*/ 183 h 199"/>
                  <a:gd name="T38" fmla="*/ 123 w 268"/>
                  <a:gd name="T39" fmla="*/ 187 h 199"/>
                  <a:gd name="T40" fmla="*/ 101 w 268"/>
                  <a:gd name="T41" fmla="*/ 199 h 199"/>
                  <a:gd name="T42" fmla="*/ 103 w 268"/>
                  <a:gd name="T43" fmla="*/ 190 h 199"/>
                  <a:gd name="T44" fmla="*/ 108 w 268"/>
                  <a:gd name="T45" fmla="*/ 177 h 199"/>
                  <a:gd name="T46" fmla="*/ 101 w 268"/>
                  <a:gd name="T47" fmla="*/ 157 h 199"/>
                  <a:gd name="T48" fmla="*/ 89 w 268"/>
                  <a:gd name="T49" fmla="*/ 169 h 199"/>
                  <a:gd name="T50" fmla="*/ 77 w 268"/>
                  <a:gd name="T51" fmla="*/ 169 h 199"/>
                  <a:gd name="T52" fmla="*/ 67 w 268"/>
                  <a:gd name="T53" fmla="*/ 177 h 199"/>
                  <a:gd name="T54" fmla="*/ 50 w 268"/>
                  <a:gd name="T55" fmla="*/ 186 h 199"/>
                  <a:gd name="T56" fmla="*/ 54 w 268"/>
                  <a:gd name="T57" fmla="*/ 163 h 199"/>
                  <a:gd name="T58" fmla="*/ 65 w 268"/>
                  <a:gd name="T59" fmla="*/ 146 h 199"/>
                  <a:gd name="T60" fmla="*/ 62 w 268"/>
                  <a:gd name="T61" fmla="*/ 126 h 199"/>
                  <a:gd name="T62" fmla="*/ 42 w 268"/>
                  <a:gd name="T63" fmla="*/ 122 h 199"/>
                  <a:gd name="T64" fmla="*/ 27 w 268"/>
                  <a:gd name="T65" fmla="*/ 119 h 199"/>
                  <a:gd name="T66" fmla="*/ 12 w 268"/>
                  <a:gd name="T67" fmla="*/ 119 h 199"/>
                  <a:gd name="T68" fmla="*/ 4 w 268"/>
                  <a:gd name="T69" fmla="*/ 102 h 199"/>
                  <a:gd name="T70" fmla="*/ 12 w 268"/>
                  <a:gd name="T71" fmla="*/ 88 h 199"/>
                  <a:gd name="T72" fmla="*/ 24 w 268"/>
                  <a:gd name="T73" fmla="*/ 73 h 199"/>
                  <a:gd name="T74" fmla="*/ 41 w 268"/>
                  <a:gd name="T75" fmla="*/ 75 h 199"/>
                  <a:gd name="T76" fmla="*/ 56 w 268"/>
                  <a:gd name="T77" fmla="*/ 72 h 199"/>
                  <a:gd name="T78" fmla="*/ 68 w 268"/>
                  <a:gd name="T79" fmla="*/ 60 h 199"/>
                  <a:gd name="T80" fmla="*/ 85 w 268"/>
                  <a:gd name="T81" fmla="*/ 73 h 199"/>
                  <a:gd name="T82" fmla="*/ 95 w 268"/>
                  <a:gd name="T83" fmla="*/ 61 h 199"/>
                  <a:gd name="T84" fmla="*/ 111 w 268"/>
                  <a:gd name="T85" fmla="*/ 46 h 199"/>
                  <a:gd name="T86" fmla="*/ 118 w 268"/>
                  <a:gd name="T87" fmla="*/ 31 h 199"/>
                  <a:gd name="T88" fmla="*/ 133 w 268"/>
                  <a:gd name="T89" fmla="*/ 23 h 199"/>
                  <a:gd name="T90" fmla="*/ 135 w 268"/>
                  <a:gd name="T91" fmla="*/ 50 h 199"/>
                  <a:gd name="T92" fmla="*/ 147 w 268"/>
                  <a:gd name="T93" fmla="*/ 78 h 199"/>
                  <a:gd name="T94" fmla="*/ 162 w 268"/>
                  <a:gd name="T95" fmla="*/ 67 h 199"/>
                  <a:gd name="T96" fmla="*/ 177 w 268"/>
                  <a:gd name="T97" fmla="*/ 66 h 199"/>
                  <a:gd name="T98" fmla="*/ 191 w 268"/>
                  <a:gd name="T99" fmla="*/ 41 h 199"/>
                  <a:gd name="T100" fmla="*/ 196 w 268"/>
                  <a:gd name="T101" fmla="*/ 14 h 199"/>
                  <a:gd name="T102" fmla="*/ 202 w 268"/>
                  <a:gd name="T103" fmla="*/ 3 h 199"/>
                  <a:gd name="T104" fmla="*/ 215 w 268"/>
                  <a:gd name="T105" fmla="*/ 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8" h="199">
                    <a:moveTo>
                      <a:pt x="215" y="3"/>
                    </a:moveTo>
                    <a:lnTo>
                      <a:pt x="227" y="8"/>
                    </a:lnTo>
                    <a:lnTo>
                      <a:pt x="241" y="9"/>
                    </a:lnTo>
                    <a:lnTo>
                      <a:pt x="244" y="9"/>
                    </a:lnTo>
                    <a:lnTo>
                      <a:pt x="249" y="12"/>
                    </a:lnTo>
                    <a:lnTo>
                      <a:pt x="247" y="25"/>
                    </a:lnTo>
                    <a:lnTo>
                      <a:pt x="255" y="28"/>
                    </a:lnTo>
                    <a:lnTo>
                      <a:pt x="262" y="28"/>
                    </a:lnTo>
                    <a:lnTo>
                      <a:pt x="262" y="31"/>
                    </a:lnTo>
                    <a:lnTo>
                      <a:pt x="268" y="34"/>
                    </a:lnTo>
                    <a:lnTo>
                      <a:pt x="267" y="40"/>
                    </a:lnTo>
                    <a:lnTo>
                      <a:pt x="264" y="46"/>
                    </a:lnTo>
                    <a:lnTo>
                      <a:pt x="246" y="46"/>
                    </a:lnTo>
                    <a:lnTo>
                      <a:pt x="241" y="60"/>
                    </a:lnTo>
                    <a:lnTo>
                      <a:pt x="241" y="61"/>
                    </a:lnTo>
                    <a:lnTo>
                      <a:pt x="247" y="64"/>
                    </a:lnTo>
                    <a:lnTo>
                      <a:pt x="246" y="67"/>
                    </a:lnTo>
                    <a:lnTo>
                      <a:pt x="253" y="76"/>
                    </a:lnTo>
                    <a:lnTo>
                      <a:pt x="247" y="79"/>
                    </a:lnTo>
                    <a:lnTo>
                      <a:pt x="244" y="87"/>
                    </a:lnTo>
                    <a:lnTo>
                      <a:pt x="229" y="88"/>
                    </a:lnTo>
                    <a:lnTo>
                      <a:pt x="224" y="90"/>
                    </a:lnTo>
                    <a:lnTo>
                      <a:pt x="230" y="98"/>
                    </a:lnTo>
                    <a:lnTo>
                      <a:pt x="232" y="101"/>
                    </a:lnTo>
                    <a:lnTo>
                      <a:pt x="241" y="104"/>
                    </a:lnTo>
                    <a:lnTo>
                      <a:pt x="241" y="107"/>
                    </a:lnTo>
                    <a:lnTo>
                      <a:pt x="240" y="107"/>
                    </a:lnTo>
                    <a:lnTo>
                      <a:pt x="233" y="114"/>
                    </a:lnTo>
                    <a:lnTo>
                      <a:pt x="229" y="114"/>
                    </a:lnTo>
                    <a:lnTo>
                      <a:pt x="223" y="120"/>
                    </a:lnTo>
                    <a:lnTo>
                      <a:pt x="220" y="123"/>
                    </a:lnTo>
                    <a:lnTo>
                      <a:pt x="227" y="126"/>
                    </a:lnTo>
                    <a:lnTo>
                      <a:pt x="226" y="131"/>
                    </a:lnTo>
                    <a:lnTo>
                      <a:pt x="226" y="136"/>
                    </a:lnTo>
                    <a:lnTo>
                      <a:pt x="230" y="139"/>
                    </a:lnTo>
                    <a:lnTo>
                      <a:pt x="232" y="145"/>
                    </a:lnTo>
                    <a:lnTo>
                      <a:pt x="226" y="155"/>
                    </a:lnTo>
                    <a:lnTo>
                      <a:pt x="224" y="152"/>
                    </a:lnTo>
                    <a:lnTo>
                      <a:pt x="218" y="152"/>
                    </a:lnTo>
                    <a:lnTo>
                      <a:pt x="218" y="158"/>
                    </a:lnTo>
                    <a:lnTo>
                      <a:pt x="221" y="161"/>
                    </a:lnTo>
                    <a:lnTo>
                      <a:pt x="218" y="164"/>
                    </a:lnTo>
                    <a:lnTo>
                      <a:pt x="220" y="175"/>
                    </a:lnTo>
                    <a:lnTo>
                      <a:pt x="217" y="180"/>
                    </a:lnTo>
                    <a:lnTo>
                      <a:pt x="211" y="183"/>
                    </a:lnTo>
                    <a:lnTo>
                      <a:pt x="197" y="174"/>
                    </a:lnTo>
                    <a:lnTo>
                      <a:pt x="189" y="172"/>
                    </a:lnTo>
                    <a:lnTo>
                      <a:pt x="186" y="174"/>
                    </a:lnTo>
                    <a:lnTo>
                      <a:pt x="180" y="172"/>
                    </a:lnTo>
                    <a:lnTo>
                      <a:pt x="171" y="178"/>
                    </a:lnTo>
                    <a:lnTo>
                      <a:pt x="162" y="183"/>
                    </a:lnTo>
                    <a:lnTo>
                      <a:pt x="161" y="186"/>
                    </a:lnTo>
                    <a:lnTo>
                      <a:pt x="159" y="180"/>
                    </a:lnTo>
                    <a:lnTo>
                      <a:pt x="149" y="177"/>
                    </a:lnTo>
                    <a:lnTo>
                      <a:pt x="144" y="178"/>
                    </a:lnTo>
                    <a:lnTo>
                      <a:pt x="141" y="183"/>
                    </a:lnTo>
                    <a:lnTo>
                      <a:pt x="135" y="183"/>
                    </a:lnTo>
                    <a:lnTo>
                      <a:pt x="133" y="180"/>
                    </a:lnTo>
                    <a:lnTo>
                      <a:pt x="132" y="190"/>
                    </a:lnTo>
                    <a:lnTo>
                      <a:pt x="123" y="187"/>
                    </a:lnTo>
                    <a:lnTo>
                      <a:pt x="115" y="193"/>
                    </a:lnTo>
                    <a:lnTo>
                      <a:pt x="114" y="198"/>
                    </a:lnTo>
                    <a:lnTo>
                      <a:pt x="101" y="199"/>
                    </a:lnTo>
                    <a:lnTo>
                      <a:pt x="101" y="196"/>
                    </a:lnTo>
                    <a:lnTo>
                      <a:pt x="98" y="193"/>
                    </a:lnTo>
                    <a:lnTo>
                      <a:pt x="103" y="190"/>
                    </a:lnTo>
                    <a:lnTo>
                      <a:pt x="109" y="190"/>
                    </a:lnTo>
                    <a:lnTo>
                      <a:pt x="112" y="184"/>
                    </a:lnTo>
                    <a:lnTo>
                      <a:pt x="108" y="177"/>
                    </a:lnTo>
                    <a:lnTo>
                      <a:pt x="106" y="171"/>
                    </a:lnTo>
                    <a:lnTo>
                      <a:pt x="101" y="171"/>
                    </a:lnTo>
                    <a:lnTo>
                      <a:pt x="101" y="157"/>
                    </a:lnTo>
                    <a:lnTo>
                      <a:pt x="98" y="155"/>
                    </a:lnTo>
                    <a:lnTo>
                      <a:pt x="91" y="163"/>
                    </a:lnTo>
                    <a:lnTo>
                      <a:pt x="89" y="169"/>
                    </a:lnTo>
                    <a:lnTo>
                      <a:pt x="85" y="169"/>
                    </a:lnTo>
                    <a:lnTo>
                      <a:pt x="79" y="172"/>
                    </a:lnTo>
                    <a:lnTo>
                      <a:pt x="77" y="169"/>
                    </a:lnTo>
                    <a:lnTo>
                      <a:pt x="71" y="177"/>
                    </a:lnTo>
                    <a:lnTo>
                      <a:pt x="71" y="178"/>
                    </a:lnTo>
                    <a:lnTo>
                      <a:pt x="67" y="177"/>
                    </a:lnTo>
                    <a:lnTo>
                      <a:pt x="62" y="183"/>
                    </a:lnTo>
                    <a:lnTo>
                      <a:pt x="56" y="187"/>
                    </a:lnTo>
                    <a:lnTo>
                      <a:pt x="50" y="186"/>
                    </a:lnTo>
                    <a:lnTo>
                      <a:pt x="44" y="180"/>
                    </a:lnTo>
                    <a:lnTo>
                      <a:pt x="56" y="171"/>
                    </a:lnTo>
                    <a:lnTo>
                      <a:pt x="54" y="163"/>
                    </a:lnTo>
                    <a:lnTo>
                      <a:pt x="60" y="155"/>
                    </a:lnTo>
                    <a:lnTo>
                      <a:pt x="59" y="152"/>
                    </a:lnTo>
                    <a:lnTo>
                      <a:pt x="65" y="146"/>
                    </a:lnTo>
                    <a:lnTo>
                      <a:pt x="62" y="140"/>
                    </a:lnTo>
                    <a:lnTo>
                      <a:pt x="64" y="131"/>
                    </a:lnTo>
                    <a:lnTo>
                      <a:pt x="62" y="126"/>
                    </a:lnTo>
                    <a:lnTo>
                      <a:pt x="54" y="131"/>
                    </a:lnTo>
                    <a:lnTo>
                      <a:pt x="48" y="129"/>
                    </a:lnTo>
                    <a:lnTo>
                      <a:pt x="42" y="122"/>
                    </a:lnTo>
                    <a:lnTo>
                      <a:pt x="38" y="119"/>
                    </a:lnTo>
                    <a:lnTo>
                      <a:pt x="29" y="116"/>
                    </a:lnTo>
                    <a:lnTo>
                      <a:pt x="27" y="119"/>
                    </a:lnTo>
                    <a:lnTo>
                      <a:pt x="20" y="117"/>
                    </a:lnTo>
                    <a:lnTo>
                      <a:pt x="15" y="120"/>
                    </a:lnTo>
                    <a:lnTo>
                      <a:pt x="12" y="119"/>
                    </a:lnTo>
                    <a:lnTo>
                      <a:pt x="7" y="114"/>
                    </a:lnTo>
                    <a:lnTo>
                      <a:pt x="10" y="113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2" y="88"/>
                    </a:lnTo>
                    <a:lnTo>
                      <a:pt x="15" y="76"/>
                    </a:lnTo>
                    <a:lnTo>
                      <a:pt x="16" y="79"/>
                    </a:lnTo>
                    <a:lnTo>
                      <a:pt x="24" y="73"/>
                    </a:lnTo>
                    <a:lnTo>
                      <a:pt x="30" y="70"/>
                    </a:lnTo>
                    <a:lnTo>
                      <a:pt x="35" y="70"/>
                    </a:lnTo>
                    <a:lnTo>
                      <a:pt x="41" y="75"/>
                    </a:lnTo>
                    <a:lnTo>
                      <a:pt x="44" y="73"/>
                    </a:lnTo>
                    <a:lnTo>
                      <a:pt x="50" y="76"/>
                    </a:lnTo>
                    <a:lnTo>
                      <a:pt x="56" y="72"/>
                    </a:lnTo>
                    <a:lnTo>
                      <a:pt x="62" y="64"/>
                    </a:lnTo>
                    <a:lnTo>
                      <a:pt x="67" y="63"/>
                    </a:lnTo>
                    <a:lnTo>
                      <a:pt x="68" y="60"/>
                    </a:lnTo>
                    <a:lnTo>
                      <a:pt x="80" y="63"/>
                    </a:lnTo>
                    <a:lnTo>
                      <a:pt x="82" y="70"/>
                    </a:lnTo>
                    <a:lnTo>
                      <a:pt x="85" y="73"/>
                    </a:lnTo>
                    <a:lnTo>
                      <a:pt x="86" y="76"/>
                    </a:lnTo>
                    <a:lnTo>
                      <a:pt x="88" y="70"/>
                    </a:lnTo>
                    <a:lnTo>
                      <a:pt x="95" y="61"/>
                    </a:lnTo>
                    <a:lnTo>
                      <a:pt x="101" y="61"/>
                    </a:lnTo>
                    <a:lnTo>
                      <a:pt x="105" y="50"/>
                    </a:lnTo>
                    <a:lnTo>
                      <a:pt x="111" y="46"/>
                    </a:lnTo>
                    <a:lnTo>
                      <a:pt x="112" y="47"/>
                    </a:lnTo>
                    <a:lnTo>
                      <a:pt x="120" y="37"/>
                    </a:lnTo>
                    <a:lnTo>
                      <a:pt x="118" y="31"/>
                    </a:lnTo>
                    <a:lnTo>
                      <a:pt x="130" y="26"/>
                    </a:lnTo>
                    <a:lnTo>
                      <a:pt x="132" y="25"/>
                    </a:lnTo>
                    <a:lnTo>
                      <a:pt x="133" y="23"/>
                    </a:lnTo>
                    <a:lnTo>
                      <a:pt x="144" y="40"/>
                    </a:lnTo>
                    <a:lnTo>
                      <a:pt x="138" y="43"/>
                    </a:lnTo>
                    <a:lnTo>
                      <a:pt x="135" y="50"/>
                    </a:lnTo>
                    <a:lnTo>
                      <a:pt x="136" y="55"/>
                    </a:lnTo>
                    <a:lnTo>
                      <a:pt x="149" y="64"/>
                    </a:lnTo>
                    <a:lnTo>
                      <a:pt x="147" y="78"/>
                    </a:lnTo>
                    <a:lnTo>
                      <a:pt x="153" y="76"/>
                    </a:lnTo>
                    <a:lnTo>
                      <a:pt x="161" y="67"/>
                    </a:lnTo>
                    <a:lnTo>
                      <a:pt x="162" y="67"/>
                    </a:lnTo>
                    <a:lnTo>
                      <a:pt x="167" y="64"/>
                    </a:lnTo>
                    <a:lnTo>
                      <a:pt x="171" y="69"/>
                    </a:lnTo>
                    <a:lnTo>
                      <a:pt x="177" y="66"/>
                    </a:lnTo>
                    <a:lnTo>
                      <a:pt x="186" y="50"/>
                    </a:lnTo>
                    <a:lnTo>
                      <a:pt x="189" y="44"/>
                    </a:lnTo>
                    <a:lnTo>
                      <a:pt x="191" y="41"/>
                    </a:lnTo>
                    <a:lnTo>
                      <a:pt x="200" y="31"/>
                    </a:lnTo>
                    <a:lnTo>
                      <a:pt x="196" y="22"/>
                    </a:lnTo>
                    <a:lnTo>
                      <a:pt x="196" y="14"/>
                    </a:lnTo>
                    <a:lnTo>
                      <a:pt x="193" y="6"/>
                    </a:lnTo>
                    <a:lnTo>
                      <a:pt x="199" y="0"/>
                    </a:lnTo>
                    <a:lnTo>
                      <a:pt x="202" y="3"/>
                    </a:lnTo>
                    <a:lnTo>
                      <a:pt x="205" y="3"/>
                    </a:lnTo>
                    <a:lnTo>
                      <a:pt x="214" y="3"/>
                    </a:lnTo>
                    <a:lnTo>
                      <a:pt x="21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5" name="Freeform 4593">
                <a:extLst>
                  <a:ext uri="{FF2B5EF4-FFF2-40B4-BE49-F238E27FC236}">
                    <a16:creationId xmlns:a16="http://schemas.microsoft.com/office/drawing/2014/main" id="{CDCA90AF-4161-51D9-B2E9-6915974D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19"/>
                <a:ext cx="135" cy="100"/>
              </a:xfrm>
              <a:custGeom>
                <a:avLst/>
                <a:gdLst>
                  <a:gd name="T0" fmla="*/ 241 w 268"/>
                  <a:gd name="T1" fmla="*/ 9 h 199"/>
                  <a:gd name="T2" fmla="*/ 247 w 268"/>
                  <a:gd name="T3" fmla="*/ 25 h 199"/>
                  <a:gd name="T4" fmla="*/ 262 w 268"/>
                  <a:gd name="T5" fmla="*/ 31 h 199"/>
                  <a:gd name="T6" fmla="*/ 264 w 268"/>
                  <a:gd name="T7" fmla="*/ 46 h 199"/>
                  <a:gd name="T8" fmla="*/ 241 w 268"/>
                  <a:gd name="T9" fmla="*/ 61 h 199"/>
                  <a:gd name="T10" fmla="*/ 253 w 268"/>
                  <a:gd name="T11" fmla="*/ 76 h 199"/>
                  <a:gd name="T12" fmla="*/ 229 w 268"/>
                  <a:gd name="T13" fmla="*/ 88 h 199"/>
                  <a:gd name="T14" fmla="*/ 232 w 268"/>
                  <a:gd name="T15" fmla="*/ 101 h 199"/>
                  <a:gd name="T16" fmla="*/ 240 w 268"/>
                  <a:gd name="T17" fmla="*/ 107 h 199"/>
                  <a:gd name="T18" fmla="*/ 223 w 268"/>
                  <a:gd name="T19" fmla="*/ 120 h 199"/>
                  <a:gd name="T20" fmla="*/ 226 w 268"/>
                  <a:gd name="T21" fmla="*/ 131 h 199"/>
                  <a:gd name="T22" fmla="*/ 232 w 268"/>
                  <a:gd name="T23" fmla="*/ 145 h 199"/>
                  <a:gd name="T24" fmla="*/ 218 w 268"/>
                  <a:gd name="T25" fmla="*/ 152 h 199"/>
                  <a:gd name="T26" fmla="*/ 218 w 268"/>
                  <a:gd name="T27" fmla="*/ 164 h 199"/>
                  <a:gd name="T28" fmla="*/ 211 w 268"/>
                  <a:gd name="T29" fmla="*/ 183 h 199"/>
                  <a:gd name="T30" fmla="*/ 186 w 268"/>
                  <a:gd name="T31" fmla="*/ 174 h 199"/>
                  <a:gd name="T32" fmla="*/ 162 w 268"/>
                  <a:gd name="T33" fmla="*/ 183 h 199"/>
                  <a:gd name="T34" fmla="*/ 149 w 268"/>
                  <a:gd name="T35" fmla="*/ 177 h 199"/>
                  <a:gd name="T36" fmla="*/ 135 w 268"/>
                  <a:gd name="T37" fmla="*/ 183 h 199"/>
                  <a:gd name="T38" fmla="*/ 123 w 268"/>
                  <a:gd name="T39" fmla="*/ 187 h 199"/>
                  <a:gd name="T40" fmla="*/ 101 w 268"/>
                  <a:gd name="T41" fmla="*/ 199 h 199"/>
                  <a:gd name="T42" fmla="*/ 103 w 268"/>
                  <a:gd name="T43" fmla="*/ 190 h 199"/>
                  <a:gd name="T44" fmla="*/ 108 w 268"/>
                  <a:gd name="T45" fmla="*/ 177 h 199"/>
                  <a:gd name="T46" fmla="*/ 101 w 268"/>
                  <a:gd name="T47" fmla="*/ 157 h 199"/>
                  <a:gd name="T48" fmla="*/ 89 w 268"/>
                  <a:gd name="T49" fmla="*/ 169 h 199"/>
                  <a:gd name="T50" fmla="*/ 77 w 268"/>
                  <a:gd name="T51" fmla="*/ 169 h 199"/>
                  <a:gd name="T52" fmla="*/ 67 w 268"/>
                  <a:gd name="T53" fmla="*/ 177 h 199"/>
                  <a:gd name="T54" fmla="*/ 50 w 268"/>
                  <a:gd name="T55" fmla="*/ 186 h 199"/>
                  <a:gd name="T56" fmla="*/ 54 w 268"/>
                  <a:gd name="T57" fmla="*/ 163 h 199"/>
                  <a:gd name="T58" fmla="*/ 65 w 268"/>
                  <a:gd name="T59" fmla="*/ 146 h 199"/>
                  <a:gd name="T60" fmla="*/ 62 w 268"/>
                  <a:gd name="T61" fmla="*/ 126 h 199"/>
                  <a:gd name="T62" fmla="*/ 42 w 268"/>
                  <a:gd name="T63" fmla="*/ 122 h 199"/>
                  <a:gd name="T64" fmla="*/ 27 w 268"/>
                  <a:gd name="T65" fmla="*/ 119 h 199"/>
                  <a:gd name="T66" fmla="*/ 12 w 268"/>
                  <a:gd name="T67" fmla="*/ 119 h 199"/>
                  <a:gd name="T68" fmla="*/ 4 w 268"/>
                  <a:gd name="T69" fmla="*/ 102 h 199"/>
                  <a:gd name="T70" fmla="*/ 12 w 268"/>
                  <a:gd name="T71" fmla="*/ 88 h 199"/>
                  <a:gd name="T72" fmla="*/ 24 w 268"/>
                  <a:gd name="T73" fmla="*/ 73 h 199"/>
                  <a:gd name="T74" fmla="*/ 41 w 268"/>
                  <a:gd name="T75" fmla="*/ 75 h 199"/>
                  <a:gd name="T76" fmla="*/ 56 w 268"/>
                  <a:gd name="T77" fmla="*/ 72 h 199"/>
                  <a:gd name="T78" fmla="*/ 68 w 268"/>
                  <a:gd name="T79" fmla="*/ 60 h 199"/>
                  <a:gd name="T80" fmla="*/ 85 w 268"/>
                  <a:gd name="T81" fmla="*/ 73 h 199"/>
                  <a:gd name="T82" fmla="*/ 95 w 268"/>
                  <a:gd name="T83" fmla="*/ 61 h 199"/>
                  <a:gd name="T84" fmla="*/ 111 w 268"/>
                  <a:gd name="T85" fmla="*/ 46 h 199"/>
                  <a:gd name="T86" fmla="*/ 118 w 268"/>
                  <a:gd name="T87" fmla="*/ 31 h 199"/>
                  <a:gd name="T88" fmla="*/ 133 w 268"/>
                  <a:gd name="T89" fmla="*/ 23 h 199"/>
                  <a:gd name="T90" fmla="*/ 135 w 268"/>
                  <a:gd name="T91" fmla="*/ 50 h 199"/>
                  <a:gd name="T92" fmla="*/ 147 w 268"/>
                  <a:gd name="T93" fmla="*/ 78 h 199"/>
                  <a:gd name="T94" fmla="*/ 162 w 268"/>
                  <a:gd name="T95" fmla="*/ 67 h 199"/>
                  <a:gd name="T96" fmla="*/ 177 w 268"/>
                  <a:gd name="T97" fmla="*/ 66 h 199"/>
                  <a:gd name="T98" fmla="*/ 191 w 268"/>
                  <a:gd name="T99" fmla="*/ 41 h 199"/>
                  <a:gd name="T100" fmla="*/ 196 w 268"/>
                  <a:gd name="T101" fmla="*/ 14 h 199"/>
                  <a:gd name="T102" fmla="*/ 202 w 268"/>
                  <a:gd name="T103" fmla="*/ 3 h 199"/>
                  <a:gd name="T104" fmla="*/ 215 w 268"/>
                  <a:gd name="T105" fmla="*/ 3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8" h="199">
                    <a:moveTo>
                      <a:pt x="215" y="3"/>
                    </a:moveTo>
                    <a:lnTo>
                      <a:pt x="227" y="8"/>
                    </a:lnTo>
                    <a:lnTo>
                      <a:pt x="241" y="9"/>
                    </a:lnTo>
                    <a:lnTo>
                      <a:pt x="244" y="9"/>
                    </a:lnTo>
                    <a:lnTo>
                      <a:pt x="249" y="12"/>
                    </a:lnTo>
                    <a:lnTo>
                      <a:pt x="247" y="25"/>
                    </a:lnTo>
                    <a:lnTo>
                      <a:pt x="255" y="28"/>
                    </a:lnTo>
                    <a:lnTo>
                      <a:pt x="262" y="28"/>
                    </a:lnTo>
                    <a:lnTo>
                      <a:pt x="262" y="31"/>
                    </a:lnTo>
                    <a:lnTo>
                      <a:pt x="268" y="34"/>
                    </a:lnTo>
                    <a:lnTo>
                      <a:pt x="267" y="40"/>
                    </a:lnTo>
                    <a:lnTo>
                      <a:pt x="264" y="46"/>
                    </a:lnTo>
                    <a:lnTo>
                      <a:pt x="246" y="46"/>
                    </a:lnTo>
                    <a:lnTo>
                      <a:pt x="241" y="60"/>
                    </a:lnTo>
                    <a:lnTo>
                      <a:pt x="241" y="61"/>
                    </a:lnTo>
                    <a:lnTo>
                      <a:pt x="247" y="64"/>
                    </a:lnTo>
                    <a:lnTo>
                      <a:pt x="246" y="67"/>
                    </a:lnTo>
                    <a:lnTo>
                      <a:pt x="253" y="76"/>
                    </a:lnTo>
                    <a:lnTo>
                      <a:pt x="247" y="79"/>
                    </a:lnTo>
                    <a:lnTo>
                      <a:pt x="244" y="87"/>
                    </a:lnTo>
                    <a:lnTo>
                      <a:pt x="229" y="88"/>
                    </a:lnTo>
                    <a:lnTo>
                      <a:pt x="224" y="90"/>
                    </a:lnTo>
                    <a:lnTo>
                      <a:pt x="230" y="98"/>
                    </a:lnTo>
                    <a:lnTo>
                      <a:pt x="232" y="101"/>
                    </a:lnTo>
                    <a:lnTo>
                      <a:pt x="241" y="104"/>
                    </a:lnTo>
                    <a:lnTo>
                      <a:pt x="241" y="107"/>
                    </a:lnTo>
                    <a:lnTo>
                      <a:pt x="240" y="107"/>
                    </a:lnTo>
                    <a:lnTo>
                      <a:pt x="233" y="114"/>
                    </a:lnTo>
                    <a:lnTo>
                      <a:pt x="229" y="114"/>
                    </a:lnTo>
                    <a:lnTo>
                      <a:pt x="223" y="120"/>
                    </a:lnTo>
                    <a:lnTo>
                      <a:pt x="220" y="123"/>
                    </a:lnTo>
                    <a:lnTo>
                      <a:pt x="227" y="126"/>
                    </a:lnTo>
                    <a:lnTo>
                      <a:pt x="226" y="131"/>
                    </a:lnTo>
                    <a:lnTo>
                      <a:pt x="226" y="136"/>
                    </a:lnTo>
                    <a:lnTo>
                      <a:pt x="230" y="139"/>
                    </a:lnTo>
                    <a:lnTo>
                      <a:pt x="232" y="145"/>
                    </a:lnTo>
                    <a:lnTo>
                      <a:pt x="226" y="155"/>
                    </a:lnTo>
                    <a:lnTo>
                      <a:pt x="224" y="152"/>
                    </a:lnTo>
                    <a:lnTo>
                      <a:pt x="218" y="152"/>
                    </a:lnTo>
                    <a:lnTo>
                      <a:pt x="218" y="158"/>
                    </a:lnTo>
                    <a:lnTo>
                      <a:pt x="221" y="161"/>
                    </a:lnTo>
                    <a:lnTo>
                      <a:pt x="218" y="164"/>
                    </a:lnTo>
                    <a:lnTo>
                      <a:pt x="220" y="175"/>
                    </a:lnTo>
                    <a:lnTo>
                      <a:pt x="217" y="180"/>
                    </a:lnTo>
                    <a:lnTo>
                      <a:pt x="211" y="183"/>
                    </a:lnTo>
                    <a:lnTo>
                      <a:pt x="197" y="174"/>
                    </a:lnTo>
                    <a:lnTo>
                      <a:pt x="189" y="172"/>
                    </a:lnTo>
                    <a:lnTo>
                      <a:pt x="186" y="174"/>
                    </a:lnTo>
                    <a:lnTo>
                      <a:pt x="180" y="172"/>
                    </a:lnTo>
                    <a:lnTo>
                      <a:pt x="171" y="178"/>
                    </a:lnTo>
                    <a:lnTo>
                      <a:pt x="162" y="183"/>
                    </a:lnTo>
                    <a:lnTo>
                      <a:pt x="161" y="186"/>
                    </a:lnTo>
                    <a:lnTo>
                      <a:pt x="159" y="180"/>
                    </a:lnTo>
                    <a:lnTo>
                      <a:pt x="149" y="177"/>
                    </a:lnTo>
                    <a:lnTo>
                      <a:pt x="144" y="178"/>
                    </a:lnTo>
                    <a:lnTo>
                      <a:pt x="141" y="183"/>
                    </a:lnTo>
                    <a:lnTo>
                      <a:pt x="135" y="183"/>
                    </a:lnTo>
                    <a:lnTo>
                      <a:pt x="133" y="180"/>
                    </a:lnTo>
                    <a:lnTo>
                      <a:pt x="132" y="190"/>
                    </a:lnTo>
                    <a:lnTo>
                      <a:pt x="123" y="187"/>
                    </a:lnTo>
                    <a:lnTo>
                      <a:pt x="115" y="193"/>
                    </a:lnTo>
                    <a:lnTo>
                      <a:pt x="114" y="198"/>
                    </a:lnTo>
                    <a:lnTo>
                      <a:pt x="101" y="199"/>
                    </a:lnTo>
                    <a:lnTo>
                      <a:pt x="101" y="196"/>
                    </a:lnTo>
                    <a:lnTo>
                      <a:pt x="98" y="193"/>
                    </a:lnTo>
                    <a:lnTo>
                      <a:pt x="103" y="190"/>
                    </a:lnTo>
                    <a:lnTo>
                      <a:pt x="109" y="190"/>
                    </a:lnTo>
                    <a:lnTo>
                      <a:pt x="112" y="184"/>
                    </a:lnTo>
                    <a:lnTo>
                      <a:pt x="108" y="177"/>
                    </a:lnTo>
                    <a:lnTo>
                      <a:pt x="106" y="171"/>
                    </a:lnTo>
                    <a:lnTo>
                      <a:pt x="101" y="171"/>
                    </a:lnTo>
                    <a:lnTo>
                      <a:pt x="101" y="157"/>
                    </a:lnTo>
                    <a:lnTo>
                      <a:pt x="98" y="155"/>
                    </a:lnTo>
                    <a:lnTo>
                      <a:pt x="91" y="163"/>
                    </a:lnTo>
                    <a:lnTo>
                      <a:pt x="89" y="169"/>
                    </a:lnTo>
                    <a:lnTo>
                      <a:pt x="85" y="169"/>
                    </a:lnTo>
                    <a:lnTo>
                      <a:pt x="79" y="172"/>
                    </a:lnTo>
                    <a:lnTo>
                      <a:pt x="77" y="169"/>
                    </a:lnTo>
                    <a:lnTo>
                      <a:pt x="71" y="177"/>
                    </a:lnTo>
                    <a:lnTo>
                      <a:pt x="71" y="178"/>
                    </a:lnTo>
                    <a:lnTo>
                      <a:pt x="67" y="177"/>
                    </a:lnTo>
                    <a:lnTo>
                      <a:pt x="62" y="183"/>
                    </a:lnTo>
                    <a:lnTo>
                      <a:pt x="56" y="187"/>
                    </a:lnTo>
                    <a:lnTo>
                      <a:pt x="50" y="186"/>
                    </a:lnTo>
                    <a:lnTo>
                      <a:pt x="44" y="180"/>
                    </a:lnTo>
                    <a:lnTo>
                      <a:pt x="56" y="171"/>
                    </a:lnTo>
                    <a:lnTo>
                      <a:pt x="54" y="163"/>
                    </a:lnTo>
                    <a:lnTo>
                      <a:pt x="60" y="155"/>
                    </a:lnTo>
                    <a:lnTo>
                      <a:pt x="59" y="152"/>
                    </a:lnTo>
                    <a:lnTo>
                      <a:pt x="65" y="146"/>
                    </a:lnTo>
                    <a:lnTo>
                      <a:pt x="62" y="140"/>
                    </a:lnTo>
                    <a:lnTo>
                      <a:pt x="64" y="131"/>
                    </a:lnTo>
                    <a:lnTo>
                      <a:pt x="62" y="126"/>
                    </a:lnTo>
                    <a:lnTo>
                      <a:pt x="54" y="131"/>
                    </a:lnTo>
                    <a:lnTo>
                      <a:pt x="48" y="129"/>
                    </a:lnTo>
                    <a:lnTo>
                      <a:pt x="42" y="122"/>
                    </a:lnTo>
                    <a:lnTo>
                      <a:pt x="38" y="119"/>
                    </a:lnTo>
                    <a:lnTo>
                      <a:pt x="29" y="116"/>
                    </a:lnTo>
                    <a:lnTo>
                      <a:pt x="27" y="119"/>
                    </a:lnTo>
                    <a:lnTo>
                      <a:pt x="20" y="117"/>
                    </a:lnTo>
                    <a:lnTo>
                      <a:pt x="15" y="120"/>
                    </a:lnTo>
                    <a:lnTo>
                      <a:pt x="12" y="119"/>
                    </a:lnTo>
                    <a:lnTo>
                      <a:pt x="7" y="114"/>
                    </a:lnTo>
                    <a:lnTo>
                      <a:pt x="10" y="113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2" y="88"/>
                    </a:lnTo>
                    <a:lnTo>
                      <a:pt x="15" y="76"/>
                    </a:lnTo>
                    <a:lnTo>
                      <a:pt x="16" y="79"/>
                    </a:lnTo>
                    <a:lnTo>
                      <a:pt x="24" y="73"/>
                    </a:lnTo>
                    <a:lnTo>
                      <a:pt x="30" y="70"/>
                    </a:lnTo>
                    <a:lnTo>
                      <a:pt x="35" y="70"/>
                    </a:lnTo>
                    <a:lnTo>
                      <a:pt x="41" y="75"/>
                    </a:lnTo>
                    <a:lnTo>
                      <a:pt x="44" y="73"/>
                    </a:lnTo>
                    <a:lnTo>
                      <a:pt x="50" y="76"/>
                    </a:lnTo>
                    <a:lnTo>
                      <a:pt x="56" y="72"/>
                    </a:lnTo>
                    <a:lnTo>
                      <a:pt x="62" y="64"/>
                    </a:lnTo>
                    <a:lnTo>
                      <a:pt x="67" y="63"/>
                    </a:lnTo>
                    <a:lnTo>
                      <a:pt x="68" y="60"/>
                    </a:lnTo>
                    <a:lnTo>
                      <a:pt x="80" y="63"/>
                    </a:lnTo>
                    <a:lnTo>
                      <a:pt x="82" y="70"/>
                    </a:lnTo>
                    <a:lnTo>
                      <a:pt x="85" y="73"/>
                    </a:lnTo>
                    <a:lnTo>
                      <a:pt x="86" y="76"/>
                    </a:lnTo>
                    <a:lnTo>
                      <a:pt x="88" y="70"/>
                    </a:lnTo>
                    <a:lnTo>
                      <a:pt x="95" y="61"/>
                    </a:lnTo>
                    <a:lnTo>
                      <a:pt x="101" y="61"/>
                    </a:lnTo>
                    <a:lnTo>
                      <a:pt x="105" y="50"/>
                    </a:lnTo>
                    <a:lnTo>
                      <a:pt x="111" y="46"/>
                    </a:lnTo>
                    <a:lnTo>
                      <a:pt x="112" y="47"/>
                    </a:lnTo>
                    <a:lnTo>
                      <a:pt x="120" y="37"/>
                    </a:lnTo>
                    <a:lnTo>
                      <a:pt x="118" y="31"/>
                    </a:lnTo>
                    <a:lnTo>
                      <a:pt x="130" y="26"/>
                    </a:lnTo>
                    <a:lnTo>
                      <a:pt x="132" y="25"/>
                    </a:lnTo>
                    <a:lnTo>
                      <a:pt x="133" y="23"/>
                    </a:lnTo>
                    <a:lnTo>
                      <a:pt x="144" y="40"/>
                    </a:lnTo>
                    <a:lnTo>
                      <a:pt x="138" y="43"/>
                    </a:lnTo>
                    <a:lnTo>
                      <a:pt x="135" y="50"/>
                    </a:lnTo>
                    <a:lnTo>
                      <a:pt x="136" y="55"/>
                    </a:lnTo>
                    <a:lnTo>
                      <a:pt x="149" y="64"/>
                    </a:lnTo>
                    <a:lnTo>
                      <a:pt x="147" y="78"/>
                    </a:lnTo>
                    <a:lnTo>
                      <a:pt x="153" y="76"/>
                    </a:lnTo>
                    <a:lnTo>
                      <a:pt x="161" y="67"/>
                    </a:lnTo>
                    <a:lnTo>
                      <a:pt x="162" y="67"/>
                    </a:lnTo>
                    <a:lnTo>
                      <a:pt x="167" y="64"/>
                    </a:lnTo>
                    <a:lnTo>
                      <a:pt x="171" y="69"/>
                    </a:lnTo>
                    <a:lnTo>
                      <a:pt x="177" y="66"/>
                    </a:lnTo>
                    <a:lnTo>
                      <a:pt x="186" y="50"/>
                    </a:lnTo>
                    <a:lnTo>
                      <a:pt x="189" y="44"/>
                    </a:lnTo>
                    <a:lnTo>
                      <a:pt x="191" y="41"/>
                    </a:lnTo>
                    <a:lnTo>
                      <a:pt x="200" y="31"/>
                    </a:lnTo>
                    <a:lnTo>
                      <a:pt x="196" y="22"/>
                    </a:lnTo>
                    <a:lnTo>
                      <a:pt x="196" y="14"/>
                    </a:lnTo>
                    <a:lnTo>
                      <a:pt x="193" y="6"/>
                    </a:lnTo>
                    <a:lnTo>
                      <a:pt x="199" y="0"/>
                    </a:lnTo>
                    <a:lnTo>
                      <a:pt x="202" y="3"/>
                    </a:lnTo>
                    <a:lnTo>
                      <a:pt x="205" y="3"/>
                    </a:lnTo>
                    <a:lnTo>
                      <a:pt x="214" y="3"/>
                    </a:lnTo>
                    <a:lnTo>
                      <a:pt x="21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6" name="Freeform 4594">
                <a:extLst>
                  <a:ext uri="{FF2B5EF4-FFF2-40B4-BE49-F238E27FC236}">
                    <a16:creationId xmlns:a16="http://schemas.microsoft.com/office/drawing/2014/main" id="{954534E6-500C-8889-03A4-6DE5F32B2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359"/>
                <a:ext cx="26" cy="25"/>
              </a:xfrm>
              <a:custGeom>
                <a:avLst/>
                <a:gdLst>
                  <a:gd name="T0" fmla="*/ 49 w 52"/>
                  <a:gd name="T1" fmla="*/ 1 h 48"/>
                  <a:gd name="T2" fmla="*/ 43 w 52"/>
                  <a:gd name="T3" fmla="*/ 3 h 48"/>
                  <a:gd name="T4" fmla="*/ 34 w 52"/>
                  <a:gd name="T5" fmla="*/ 0 h 48"/>
                  <a:gd name="T6" fmla="*/ 31 w 52"/>
                  <a:gd name="T7" fmla="*/ 7 h 48"/>
                  <a:gd name="T8" fmla="*/ 29 w 52"/>
                  <a:gd name="T9" fmla="*/ 6 h 48"/>
                  <a:gd name="T10" fmla="*/ 23 w 52"/>
                  <a:gd name="T11" fmla="*/ 12 h 48"/>
                  <a:gd name="T12" fmla="*/ 23 w 52"/>
                  <a:gd name="T13" fmla="*/ 17 h 48"/>
                  <a:gd name="T14" fmla="*/ 17 w 52"/>
                  <a:gd name="T15" fmla="*/ 18 h 48"/>
                  <a:gd name="T16" fmla="*/ 12 w 52"/>
                  <a:gd name="T17" fmla="*/ 17 h 48"/>
                  <a:gd name="T18" fmla="*/ 6 w 52"/>
                  <a:gd name="T19" fmla="*/ 20 h 48"/>
                  <a:gd name="T20" fmla="*/ 0 w 52"/>
                  <a:gd name="T21" fmla="*/ 29 h 48"/>
                  <a:gd name="T22" fmla="*/ 5 w 52"/>
                  <a:gd name="T23" fmla="*/ 35 h 48"/>
                  <a:gd name="T24" fmla="*/ 3 w 52"/>
                  <a:gd name="T25" fmla="*/ 44 h 48"/>
                  <a:gd name="T26" fmla="*/ 9 w 52"/>
                  <a:gd name="T27" fmla="*/ 48 h 48"/>
                  <a:gd name="T28" fmla="*/ 15 w 52"/>
                  <a:gd name="T29" fmla="*/ 45 h 48"/>
                  <a:gd name="T30" fmla="*/ 22 w 52"/>
                  <a:gd name="T31" fmla="*/ 35 h 48"/>
                  <a:gd name="T32" fmla="*/ 32 w 52"/>
                  <a:gd name="T33" fmla="*/ 33 h 48"/>
                  <a:gd name="T34" fmla="*/ 37 w 52"/>
                  <a:gd name="T35" fmla="*/ 35 h 48"/>
                  <a:gd name="T36" fmla="*/ 40 w 52"/>
                  <a:gd name="T37" fmla="*/ 33 h 48"/>
                  <a:gd name="T38" fmla="*/ 40 w 52"/>
                  <a:gd name="T39" fmla="*/ 32 h 48"/>
                  <a:gd name="T40" fmla="*/ 37 w 52"/>
                  <a:gd name="T41" fmla="*/ 21 h 48"/>
                  <a:gd name="T42" fmla="*/ 41 w 52"/>
                  <a:gd name="T43" fmla="*/ 17 h 48"/>
                  <a:gd name="T44" fmla="*/ 46 w 52"/>
                  <a:gd name="T45" fmla="*/ 17 h 48"/>
                  <a:gd name="T46" fmla="*/ 52 w 52"/>
                  <a:gd name="T47" fmla="*/ 9 h 48"/>
                  <a:gd name="T48" fmla="*/ 49 w 52"/>
                  <a:gd name="T49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9" y="1"/>
                    </a:moveTo>
                    <a:lnTo>
                      <a:pt x="43" y="3"/>
                    </a:lnTo>
                    <a:lnTo>
                      <a:pt x="34" y="0"/>
                    </a:lnTo>
                    <a:lnTo>
                      <a:pt x="31" y="7"/>
                    </a:lnTo>
                    <a:lnTo>
                      <a:pt x="29" y="6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17" y="18"/>
                    </a:lnTo>
                    <a:lnTo>
                      <a:pt x="12" y="17"/>
                    </a:lnTo>
                    <a:lnTo>
                      <a:pt x="6" y="20"/>
                    </a:lnTo>
                    <a:lnTo>
                      <a:pt x="0" y="29"/>
                    </a:lnTo>
                    <a:lnTo>
                      <a:pt x="5" y="35"/>
                    </a:lnTo>
                    <a:lnTo>
                      <a:pt x="3" y="44"/>
                    </a:lnTo>
                    <a:lnTo>
                      <a:pt x="9" y="48"/>
                    </a:lnTo>
                    <a:lnTo>
                      <a:pt x="15" y="45"/>
                    </a:lnTo>
                    <a:lnTo>
                      <a:pt x="22" y="35"/>
                    </a:lnTo>
                    <a:lnTo>
                      <a:pt x="32" y="33"/>
                    </a:lnTo>
                    <a:lnTo>
                      <a:pt x="37" y="35"/>
                    </a:lnTo>
                    <a:lnTo>
                      <a:pt x="40" y="33"/>
                    </a:lnTo>
                    <a:lnTo>
                      <a:pt x="40" y="32"/>
                    </a:lnTo>
                    <a:lnTo>
                      <a:pt x="37" y="21"/>
                    </a:lnTo>
                    <a:lnTo>
                      <a:pt x="41" y="17"/>
                    </a:lnTo>
                    <a:lnTo>
                      <a:pt x="46" y="17"/>
                    </a:lnTo>
                    <a:lnTo>
                      <a:pt x="52" y="9"/>
                    </a:lnTo>
                    <a:lnTo>
                      <a:pt x="4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7" name="Freeform 4595">
                <a:extLst>
                  <a:ext uri="{FF2B5EF4-FFF2-40B4-BE49-F238E27FC236}">
                    <a16:creationId xmlns:a16="http://schemas.microsoft.com/office/drawing/2014/main" id="{601A1AA1-B3DF-D4FA-960E-57C0C0634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359"/>
                <a:ext cx="26" cy="25"/>
              </a:xfrm>
              <a:custGeom>
                <a:avLst/>
                <a:gdLst>
                  <a:gd name="T0" fmla="*/ 43 w 52"/>
                  <a:gd name="T1" fmla="*/ 3 h 48"/>
                  <a:gd name="T2" fmla="*/ 34 w 52"/>
                  <a:gd name="T3" fmla="*/ 0 h 48"/>
                  <a:gd name="T4" fmla="*/ 31 w 52"/>
                  <a:gd name="T5" fmla="*/ 7 h 48"/>
                  <a:gd name="T6" fmla="*/ 29 w 52"/>
                  <a:gd name="T7" fmla="*/ 6 h 48"/>
                  <a:gd name="T8" fmla="*/ 23 w 52"/>
                  <a:gd name="T9" fmla="*/ 12 h 48"/>
                  <a:gd name="T10" fmla="*/ 23 w 52"/>
                  <a:gd name="T11" fmla="*/ 17 h 48"/>
                  <a:gd name="T12" fmla="*/ 17 w 52"/>
                  <a:gd name="T13" fmla="*/ 18 h 48"/>
                  <a:gd name="T14" fmla="*/ 12 w 52"/>
                  <a:gd name="T15" fmla="*/ 17 h 48"/>
                  <a:gd name="T16" fmla="*/ 6 w 52"/>
                  <a:gd name="T17" fmla="*/ 20 h 48"/>
                  <a:gd name="T18" fmla="*/ 0 w 52"/>
                  <a:gd name="T19" fmla="*/ 29 h 48"/>
                  <a:gd name="T20" fmla="*/ 5 w 52"/>
                  <a:gd name="T21" fmla="*/ 35 h 48"/>
                  <a:gd name="T22" fmla="*/ 3 w 52"/>
                  <a:gd name="T23" fmla="*/ 44 h 48"/>
                  <a:gd name="T24" fmla="*/ 9 w 52"/>
                  <a:gd name="T25" fmla="*/ 48 h 48"/>
                  <a:gd name="T26" fmla="*/ 15 w 52"/>
                  <a:gd name="T27" fmla="*/ 45 h 48"/>
                  <a:gd name="T28" fmla="*/ 22 w 52"/>
                  <a:gd name="T29" fmla="*/ 35 h 48"/>
                  <a:gd name="T30" fmla="*/ 32 w 52"/>
                  <a:gd name="T31" fmla="*/ 33 h 48"/>
                  <a:gd name="T32" fmla="*/ 37 w 52"/>
                  <a:gd name="T33" fmla="*/ 35 h 48"/>
                  <a:gd name="T34" fmla="*/ 40 w 52"/>
                  <a:gd name="T35" fmla="*/ 33 h 48"/>
                  <a:gd name="T36" fmla="*/ 40 w 52"/>
                  <a:gd name="T37" fmla="*/ 32 h 48"/>
                  <a:gd name="T38" fmla="*/ 37 w 52"/>
                  <a:gd name="T39" fmla="*/ 21 h 48"/>
                  <a:gd name="T40" fmla="*/ 41 w 52"/>
                  <a:gd name="T41" fmla="*/ 17 h 48"/>
                  <a:gd name="T42" fmla="*/ 46 w 52"/>
                  <a:gd name="T43" fmla="*/ 17 h 48"/>
                  <a:gd name="T44" fmla="*/ 52 w 52"/>
                  <a:gd name="T45" fmla="*/ 9 h 48"/>
                  <a:gd name="T46" fmla="*/ 49 w 52"/>
                  <a:gd name="T47" fmla="*/ 1 h 48"/>
                  <a:gd name="T48" fmla="*/ 43 w 52"/>
                  <a:gd name="T49" fmla="*/ 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3" y="3"/>
                    </a:moveTo>
                    <a:lnTo>
                      <a:pt x="34" y="0"/>
                    </a:lnTo>
                    <a:lnTo>
                      <a:pt x="31" y="7"/>
                    </a:lnTo>
                    <a:lnTo>
                      <a:pt x="29" y="6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17" y="18"/>
                    </a:lnTo>
                    <a:lnTo>
                      <a:pt x="12" y="17"/>
                    </a:lnTo>
                    <a:lnTo>
                      <a:pt x="6" y="20"/>
                    </a:lnTo>
                    <a:lnTo>
                      <a:pt x="0" y="29"/>
                    </a:lnTo>
                    <a:lnTo>
                      <a:pt x="5" y="35"/>
                    </a:lnTo>
                    <a:lnTo>
                      <a:pt x="3" y="44"/>
                    </a:lnTo>
                    <a:lnTo>
                      <a:pt x="9" y="48"/>
                    </a:lnTo>
                    <a:lnTo>
                      <a:pt x="15" y="45"/>
                    </a:lnTo>
                    <a:lnTo>
                      <a:pt x="22" y="35"/>
                    </a:lnTo>
                    <a:lnTo>
                      <a:pt x="32" y="33"/>
                    </a:lnTo>
                    <a:lnTo>
                      <a:pt x="37" y="35"/>
                    </a:lnTo>
                    <a:lnTo>
                      <a:pt x="40" y="33"/>
                    </a:lnTo>
                    <a:lnTo>
                      <a:pt x="40" y="32"/>
                    </a:lnTo>
                    <a:lnTo>
                      <a:pt x="37" y="21"/>
                    </a:lnTo>
                    <a:lnTo>
                      <a:pt x="41" y="17"/>
                    </a:lnTo>
                    <a:lnTo>
                      <a:pt x="46" y="17"/>
                    </a:lnTo>
                    <a:lnTo>
                      <a:pt x="52" y="9"/>
                    </a:lnTo>
                    <a:lnTo>
                      <a:pt x="49" y="1"/>
                    </a:lnTo>
                    <a:lnTo>
                      <a:pt x="4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8" name="Freeform 4596">
                <a:extLst>
                  <a:ext uri="{FF2B5EF4-FFF2-40B4-BE49-F238E27FC236}">
                    <a16:creationId xmlns:a16="http://schemas.microsoft.com/office/drawing/2014/main" id="{51AD2D74-9D70-6A7A-5F19-A1F0508DD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359"/>
                <a:ext cx="26" cy="25"/>
              </a:xfrm>
              <a:custGeom>
                <a:avLst/>
                <a:gdLst>
                  <a:gd name="T0" fmla="*/ 43 w 52"/>
                  <a:gd name="T1" fmla="*/ 3 h 48"/>
                  <a:gd name="T2" fmla="*/ 34 w 52"/>
                  <a:gd name="T3" fmla="*/ 0 h 48"/>
                  <a:gd name="T4" fmla="*/ 31 w 52"/>
                  <a:gd name="T5" fmla="*/ 7 h 48"/>
                  <a:gd name="T6" fmla="*/ 29 w 52"/>
                  <a:gd name="T7" fmla="*/ 6 h 48"/>
                  <a:gd name="T8" fmla="*/ 23 w 52"/>
                  <a:gd name="T9" fmla="*/ 12 h 48"/>
                  <a:gd name="T10" fmla="*/ 23 w 52"/>
                  <a:gd name="T11" fmla="*/ 17 h 48"/>
                  <a:gd name="T12" fmla="*/ 17 w 52"/>
                  <a:gd name="T13" fmla="*/ 18 h 48"/>
                  <a:gd name="T14" fmla="*/ 12 w 52"/>
                  <a:gd name="T15" fmla="*/ 17 h 48"/>
                  <a:gd name="T16" fmla="*/ 6 w 52"/>
                  <a:gd name="T17" fmla="*/ 20 h 48"/>
                  <a:gd name="T18" fmla="*/ 0 w 52"/>
                  <a:gd name="T19" fmla="*/ 29 h 48"/>
                  <a:gd name="T20" fmla="*/ 5 w 52"/>
                  <a:gd name="T21" fmla="*/ 35 h 48"/>
                  <a:gd name="T22" fmla="*/ 3 w 52"/>
                  <a:gd name="T23" fmla="*/ 44 h 48"/>
                  <a:gd name="T24" fmla="*/ 9 w 52"/>
                  <a:gd name="T25" fmla="*/ 48 h 48"/>
                  <a:gd name="T26" fmla="*/ 15 w 52"/>
                  <a:gd name="T27" fmla="*/ 45 h 48"/>
                  <a:gd name="T28" fmla="*/ 22 w 52"/>
                  <a:gd name="T29" fmla="*/ 35 h 48"/>
                  <a:gd name="T30" fmla="*/ 32 w 52"/>
                  <a:gd name="T31" fmla="*/ 33 h 48"/>
                  <a:gd name="T32" fmla="*/ 37 w 52"/>
                  <a:gd name="T33" fmla="*/ 35 h 48"/>
                  <a:gd name="T34" fmla="*/ 40 w 52"/>
                  <a:gd name="T35" fmla="*/ 33 h 48"/>
                  <a:gd name="T36" fmla="*/ 40 w 52"/>
                  <a:gd name="T37" fmla="*/ 32 h 48"/>
                  <a:gd name="T38" fmla="*/ 37 w 52"/>
                  <a:gd name="T39" fmla="*/ 21 h 48"/>
                  <a:gd name="T40" fmla="*/ 41 w 52"/>
                  <a:gd name="T41" fmla="*/ 17 h 48"/>
                  <a:gd name="T42" fmla="*/ 46 w 52"/>
                  <a:gd name="T43" fmla="*/ 17 h 48"/>
                  <a:gd name="T44" fmla="*/ 52 w 52"/>
                  <a:gd name="T45" fmla="*/ 9 h 48"/>
                  <a:gd name="T46" fmla="*/ 49 w 52"/>
                  <a:gd name="T47" fmla="*/ 1 h 48"/>
                  <a:gd name="T48" fmla="*/ 43 w 52"/>
                  <a:gd name="T49" fmla="*/ 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3" y="3"/>
                    </a:moveTo>
                    <a:lnTo>
                      <a:pt x="34" y="0"/>
                    </a:lnTo>
                    <a:lnTo>
                      <a:pt x="31" y="7"/>
                    </a:lnTo>
                    <a:lnTo>
                      <a:pt x="29" y="6"/>
                    </a:lnTo>
                    <a:lnTo>
                      <a:pt x="23" y="12"/>
                    </a:lnTo>
                    <a:lnTo>
                      <a:pt x="23" y="17"/>
                    </a:lnTo>
                    <a:lnTo>
                      <a:pt x="17" y="18"/>
                    </a:lnTo>
                    <a:lnTo>
                      <a:pt x="12" y="17"/>
                    </a:lnTo>
                    <a:lnTo>
                      <a:pt x="6" y="20"/>
                    </a:lnTo>
                    <a:lnTo>
                      <a:pt x="0" y="29"/>
                    </a:lnTo>
                    <a:lnTo>
                      <a:pt x="5" y="35"/>
                    </a:lnTo>
                    <a:lnTo>
                      <a:pt x="3" y="44"/>
                    </a:lnTo>
                    <a:lnTo>
                      <a:pt x="9" y="48"/>
                    </a:lnTo>
                    <a:lnTo>
                      <a:pt x="15" y="45"/>
                    </a:lnTo>
                    <a:lnTo>
                      <a:pt x="22" y="35"/>
                    </a:lnTo>
                    <a:lnTo>
                      <a:pt x="32" y="33"/>
                    </a:lnTo>
                    <a:lnTo>
                      <a:pt x="37" y="35"/>
                    </a:lnTo>
                    <a:lnTo>
                      <a:pt x="40" y="33"/>
                    </a:lnTo>
                    <a:lnTo>
                      <a:pt x="40" y="32"/>
                    </a:lnTo>
                    <a:lnTo>
                      <a:pt x="37" y="21"/>
                    </a:lnTo>
                    <a:lnTo>
                      <a:pt x="41" y="17"/>
                    </a:lnTo>
                    <a:lnTo>
                      <a:pt x="46" y="17"/>
                    </a:lnTo>
                    <a:lnTo>
                      <a:pt x="52" y="9"/>
                    </a:lnTo>
                    <a:lnTo>
                      <a:pt x="49" y="1"/>
                    </a:lnTo>
                    <a:lnTo>
                      <a:pt x="43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9" name="Freeform 4597">
                <a:extLst>
                  <a:ext uri="{FF2B5EF4-FFF2-40B4-BE49-F238E27FC236}">
                    <a16:creationId xmlns:a16="http://schemas.microsoft.com/office/drawing/2014/main" id="{DEC02544-DC36-2460-7E3B-DEDBAC0F3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58"/>
                <a:ext cx="27" cy="22"/>
              </a:xfrm>
              <a:custGeom>
                <a:avLst/>
                <a:gdLst>
                  <a:gd name="T0" fmla="*/ 21 w 53"/>
                  <a:gd name="T1" fmla="*/ 8 h 46"/>
                  <a:gd name="T2" fmla="*/ 10 w 53"/>
                  <a:gd name="T3" fmla="*/ 17 h 46"/>
                  <a:gd name="T4" fmla="*/ 6 w 53"/>
                  <a:gd name="T5" fmla="*/ 17 h 46"/>
                  <a:gd name="T6" fmla="*/ 0 w 53"/>
                  <a:gd name="T7" fmla="*/ 23 h 46"/>
                  <a:gd name="T8" fmla="*/ 4 w 53"/>
                  <a:gd name="T9" fmla="*/ 34 h 46"/>
                  <a:gd name="T10" fmla="*/ 18 w 53"/>
                  <a:gd name="T11" fmla="*/ 35 h 46"/>
                  <a:gd name="T12" fmla="*/ 30 w 53"/>
                  <a:gd name="T13" fmla="*/ 41 h 46"/>
                  <a:gd name="T14" fmla="*/ 36 w 53"/>
                  <a:gd name="T15" fmla="*/ 41 h 46"/>
                  <a:gd name="T16" fmla="*/ 44 w 53"/>
                  <a:gd name="T17" fmla="*/ 46 h 46"/>
                  <a:gd name="T18" fmla="*/ 51 w 53"/>
                  <a:gd name="T19" fmla="*/ 44 h 46"/>
                  <a:gd name="T20" fmla="*/ 53 w 53"/>
                  <a:gd name="T21" fmla="*/ 38 h 46"/>
                  <a:gd name="T22" fmla="*/ 47 w 53"/>
                  <a:gd name="T23" fmla="*/ 32 h 46"/>
                  <a:gd name="T24" fmla="*/ 47 w 53"/>
                  <a:gd name="T25" fmla="*/ 23 h 46"/>
                  <a:gd name="T26" fmla="*/ 50 w 53"/>
                  <a:gd name="T27" fmla="*/ 18 h 46"/>
                  <a:gd name="T28" fmla="*/ 50 w 53"/>
                  <a:gd name="T29" fmla="*/ 14 h 46"/>
                  <a:gd name="T30" fmla="*/ 48 w 53"/>
                  <a:gd name="T31" fmla="*/ 12 h 46"/>
                  <a:gd name="T32" fmla="*/ 48 w 53"/>
                  <a:gd name="T33" fmla="*/ 11 h 46"/>
                  <a:gd name="T34" fmla="*/ 38 w 53"/>
                  <a:gd name="T35" fmla="*/ 9 h 46"/>
                  <a:gd name="T36" fmla="*/ 30 w 53"/>
                  <a:gd name="T37" fmla="*/ 0 h 46"/>
                  <a:gd name="T38" fmla="*/ 24 w 53"/>
                  <a:gd name="T39" fmla="*/ 5 h 46"/>
                  <a:gd name="T40" fmla="*/ 25 w 53"/>
                  <a:gd name="T41" fmla="*/ 8 h 46"/>
                  <a:gd name="T42" fmla="*/ 21 w 53"/>
                  <a:gd name="T43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3" h="46">
                    <a:moveTo>
                      <a:pt x="21" y="8"/>
                    </a:moveTo>
                    <a:lnTo>
                      <a:pt x="10" y="17"/>
                    </a:lnTo>
                    <a:lnTo>
                      <a:pt x="6" y="17"/>
                    </a:lnTo>
                    <a:lnTo>
                      <a:pt x="0" y="23"/>
                    </a:lnTo>
                    <a:lnTo>
                      <a:pt x="4" y="34"/>
                    </a:lnTo>
                    <a:lnTo>
                      <a:pt x="18" y="35"/>
                    </a:lnTo>
                    <a:lnTo>
                      <a:pt x="30" y="41"/>
                    </a:lnTo>
                    <a:lnTo>
                      <a:pt x="36" y="41"/>
                    </a:lnTo>
                    <a:lnTo>
                      <a:pt x="44" y="46"/>
                    </a:lnTo>
                    <a:lnTo>
                      <a:pt x="51" y="44"/>
                    </a:lnTo>
                    <a:lnTo>
                      <a:pt x="53" y="38"/>
                    </a:lnTo>
                    <a:lnTo>
                      <a:pt x="47" y="32"/>
                    </a:lnTo>
                    <a:lnTo>
                      <a:pt x="47" y="23"/>
                    </a:lnTo>
                    <a:lnTo>
                      <a:pt x="50" y="18"/>
                    </a:lnTo>
                    <a:lnTo>
                      <a:pt x="50" y="14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38" y="9"/>
                    </a:lnTo>
                    <a:lnTo>
                      <a:pt x="30" y="0"/>
                    </a:lnTo>
                    <a:lnTo>
                      <a:pt x="24" y="5"/>
                    </a:lnTo>
                    <a:lnTo>
                      <a:pt x="25" y="8"/>
                    </a:lnTo>
                    <a:lnTo>
                      <a:pt x="21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0" name="Freeform 4598">
                <a:extLst>
                  <a:ext uri="{FF2B5EF4-FFF2-40B4-BE49-F238E27FC236}">
                    <a16:creationId xmlns:a16="http://schemas.microsoft.com/office/drawing/2014/main" id="{CB00387D-9D9C-3D52-8133-B8EDBD007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58"/>
                <a:ext cx="27" cy="22"/>
              </a:xfrm>
              <a:custGeom>
                <a:avLst/>
                <a:gdLst>
                  <a:gd name="T0" fmla="*/ 21 w 53"/>
                  <a:gd name="T1" fmla="*/ 8 h 46"/>
                  <a:gd name="T2" fmla="*/ 25 w 53"/>
                  <a:gd name="T3" fmla="*/ 8 h 46"/>
                  <a:gd name="T4" fmla="*/ 24 w 53"/>
                  <a:gd name="T5" fmla="*/ 5 h 46"/>
                  <a:gd name="T6" fmla="*/ 30 w 53"/>
                  <a:gd name="T7" fmla="*/ 0 h 46"/>
                  <a:gd name="T8" fmla="*/ 38 w 53"/>
                  <a:gd name="T9" fmla="*/ 9 h 46"/>
                  <a:gd name="T10" fmla="*/ 48 w 53"/>
                  <a:gd name="T11" fmla="*/ 11 h 46"/>
                  <a:gd name="T12" fmla="*/ 48 w 53"/>
                  <a:gd name="T13" fmla="*/ 12 h 46"/>
                  <a:gd name="T14" fmla="*/ 50 w 53"/>
                  <a:gd name="T15" fmla="*/ 14 h 46"/>
                  <a:gd name="T16" fmla="*/ 50 w 53"/>
                  <a:gd name="T17" fmla="*/ 18 h 46"/>
                  <a:gd name="T18" fmla="*/ 47 w 53"/>
                  <a:gd name="T19" fmla="*/ 23 h 46"/>
                  <a:gd name="T20" fmla="*/ 47 w 53"/>
                  <a:gd name="T21" fmla="*/ 32 h 46"/>
                  <a:gd name="T22" fmla="*/ 53 w 53"/>
                  <a:gd name="T23" fmla="*/ 38 h 46"/>
                  <a:gd name="T24" fmla="*/ 51 w 53"/>
                  <a:gd name="T25" fmla="*/ 44 h 46"/>
                  <a:gd name="T26" fmla="*/ 44 w 53"/>
                  <a:gd name="T27" fmla="*/ 46 h 46"/>
                  <a:gd name="T28" fmla="*/ 36 w 53"/>
                  <a:gd name="T29" fmla="*/ 41 h 46"/>
                  <a:gd name="T30" fmla="*/ 30 w 53"/>
                  <a:gd name="T31" fmla="*/ 41 h 46"/>
                  <a:gd name="T32" fmla="*/ 18 w 53"/>
                  <a:gd name="T33" fmla="*/ 35 h 46"/>
                  <a:gd name="T34" fmla="*/ 4 w 53"/>
                  <a:gd name="T35" fmla="*/ 34 h 46"/>
                  <a:gd name="T36" fmla="*/ 0 w 53"/>
                  <a:gd name="T37" fmla="*/ 23 h 46"/>
                  <a:gd name="T38" fmla="*/ 6 w 53"/>
                  <a:gd name="T39" fmla="*/ 17 h 46"/>
                  <a:gd name="T40" fmla="*/ 10 w 53"/>
                  <a:gd name="T41" fmla="*/ 17 h 46"/>
                  <a:gd name="T42" fmla="*/ 21 w 53"/>
                  <a:gd name="T43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3" h="46">
                    <a:moveTo>
                      <a:pt x="21" y="8"/>
                    </a:moveTo>
                    <a:lnTo>
                      <a:pt x="25" y="8"/>
                    </a:lnTo>
                    <a:lnTo>
                      <a:pt x="24" y="5"/>
                    </a:lnTo>
                    <a:lnTo>
                      <a:pt x="30" y="0"/>
                    </a:lnTo>
                    <a:lnTo>
                      <a:pt x="38" y="9"/>
                    </a:lnTo>
                    <a:lnTo>
                      <a:pt x="48" y="11"/>
                    </a:lnTo>
                    <a:lnTo>
                      <a:pt x="48" y="12"/>
                    </a:lnTo>
                    <a:lnTo>
                      <a:pt x="50" y="14"/>
                    </a:lnTo>
                    <a:lnTo>
                      <a:pt x="50" y="18"/>
                    </a:lnTo>
                    <a:lnTo>
                      <a:pt x="47" y="23"/>
                    </a:lnTo>
                    <a:lnTo>
                      <a:pt x="47" y="32"/>
                    </a:lnTo>
                    <a:lnTo>
                      <a:pt x="53" y="38"/>
                    </a:lnTo>
                    <a:lnTo>
                      <a:pt x="51" y="44"/>
                    </a:lnTo>
                    <a:lnTo>
                      <a:pt x="44" y="46"/>
                    </a:lnTo>
                    <a:lnTo>
                      <a:pt x="36" y="41"/>
                    </a:lnTo>
                    <a:lnTo>
                      <a:pt x="30" y="41"/>
                    </a:lnTo>
                    <a:lnTo>
                      <a:pt x="18" y="35"/>
                    </a:lnTo>
                    <a:lnTo>
                      <a:pt x="4" y="34"/>
                    </a:lnTo>
                    <a:lnTo>
                      <a:pt x="0" y="23"/>
                    </a:lnTo>
                    <a:lnTo>
                      <a:pt x="6" y="17"/>
                    </a:lnTo>
                    <a:lnTo>
                      <a:pt x="10" y="17"/>
                    </a:lnTo>
                    <a:lnTo>
                      <a:pt x="21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1" name="Freeform 4599">
                <a:extLst>
                  <a:ext uri="{FF2B5EF4-FFF2-40B4-BE49-F238E27FC236}">
                    <a16:creationId xmlns:a16="http://schemas.microsoft.com/office/drawing/2014/main" id="{73E5CD0D-59A8-A438-3315-5D723E531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58"/>
                <a:ext cx="27" cy="22"/>
              </a:xfrm>
              <a:custGeom>
                <a:avLst/>
                <a:gdLst>
                  <a:gd name="T0" fmla="*/ 21 w 53"/>
                  <a:gd name="T1" fmla="*/ 8 h 46"/>
                  <a:gd name="T2" fmla="*/ 25 w 53"/>
                  <a:gd name="T3" fmla="*/ 8 h 46"/>
                  <a:gd name="T4" fmla="*/ 24 w 53"/>
                  <a:gd name="T5" fmla="*/ 5 h 46"/>
                  <a:gd name="T6" fmla="*/ 30 w 53"/>
                  <a:gd name="T7" fmla="*/ 0 h 46"/>
                  <a:gd name="T8" fmla="*/ 38 w 53"/>
                  <a:gd name="T9" fmla="*/ 9 h 46"/>
                  <a:gd name="T10" fmla="*/ 48 w 53"/>
                  <a:gd name="T11" fmla="*/ 11 h 46"/>
                  <a:gd name="T12" fmla="*/ 48 w 53"/>
                  <a:gd name="T13" fmla="*/ 12 h 46"/>
                  <a:gd name="T14" fmla="*/ 50 w 53"/>
                  <a:gd name="T15" fmla="*/ 14 h 46"/>
                  <a:gd name="T16" fmla="*/ 50 w 53"/>
                  <a:gd name="T17" fmla="*/ 18 h 46"/>
                  <a:gd name="T18" fmla="*/ 47 w 53"/>
                  <a:gd name="T19" fmla="*/ 23 h 46"/>
                  <a:gd name="T20" fmla="*/ 47 w 53"/>
                  <a:gd name="T21" fmla="*/ 32 h 46"/>
                  <a:gd name="T22" fmla="*/ 53 w 53"/>
                  <a:gd name="T23" fmla="*/ 38 h 46"/>
                  <a:gd name="T24" fmla="*/ 51 w 53"/>
                  <a:gd name="T25" fmla="*/ 44 h 46"/>
                  <a:gd name="T26" fmla="*/ 44 w 53"/>
                  <a:gd name="T27" fmla="*/ 46 h 46"/>
                  <a:gd name="T28" fmla="*/ 36 w 53"/>
                  <a:gd name="T29" fmla="*/ 41 h 46"/>
                  <a:gd name="T30" fmla="*/ 30 w 53"/>
                  <a:gd name="T31" fmla="*/ 41 h 46"/>
                  <a:gd name="T32" fmla="*/ 18 w 53"/>
                  <a:gd name="T33" fmla="*/ 35 h 46"/>
                  <a:gd name="T34" fmla="*/ 4 w 53"/>
                  <a:gd name="T35" fmla="*/ 34 h 46"/>
                  <a:gd name="T36" fmla="*/ 0 w 53"/>
                  <a:gd name="T37" fmla="*/ 23 h 46"/>
                  <a:gd name="T38" fmla="*/ 6 w 53"/>
                  <a:gd name="T39" fmla="*/ 17 h 46"/>
                  <a:gd name="T40" fmla="*/ 10 w 53"/>
                  <a:gd name="T41" fmla="*/ 17 h 46"/>
                  <a:gd name="T42" fmla="*/ 21 w 53"/>
                  <a:gd name="T43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3" h="46">
                    <a:moveTo>
                      <a:pt x="21" y="8"/>
                    </a:moveTo>
                    <a:lnTo>
                      <a:pt x="25" y="8"/>
                    </a:lnTo>
                    <a:lnTo>
                      <a:pt x="24" y="5"/>
                    </a:lnTo>
                    <a:lnTo>
                      <a:pt x="30" y="0"/>
                    </a:lnTo>
                    <a:lnTo>
                      <a:pt x="38" y="9"/>
                    </a:lnTo>
                    <a:lnTo>
                      <a:pt x="48" y="11"/>
                    </a:lnTo>
                    <a:lnTo>
                      <a:pt x="48" y="12"/>
                    </a:lnTo>
                    <a:lnTo>
                      <a:pt x="50" y="14"/>
                    </a:lnTo>
                    <a:lnTo>
                      <a:pt x="50" y="18"/>
                    </a:lnTo>
                    <a:lnTo>
                      <a:pt x="47" y="23"/>
                    </a:lnTo>
                    <a:lnTo>
                      <a:pt x="47" y="32"/>
                    </a:lnTo>
                    <a:lnTo>
                      <a:pt x="53" y="38"/>
                    </a:lnTo>
                    <a:lnTo>
                      <a:pt x="51" y="44"/>
                    </a:lnTo>
                    <a:lnTo>
                      <a:pt x="44" y="46"/>
                    </a:lnTo>
                    <a:lnTo>
                      <a:pt x="36" y="41"/>
                    </a:lnTo>
                    <a:lnTo>
                      <a:pt x="30" y="41"/>
                    </a:lnTo>
                    <a:lnTo>
                      <a:pt x="18" y="35"/>
                    </a:lnTo>
                    <a:lnTo>
                      <a:pt x="4" y="34"/>
                    </a:lnTo>
                    <a:lnTo>
                      <a:pt x="0" y="23"/>
                    </a:lnTo>
                    <a:lnTo>
                      <a:pt x="6" y="17"/>
                    </a:lnTo>
                    <a:lnTo>
                      <a:pt x="10" y="17"/>
                    </a:lnTo>
                    <a:lnTo>
                      <a:pt x="21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2" name="Freeform 4600">
                <a:extLst>
                  <a:ext uri="{FF2B5EF4-FFF2-40B4-BE49-F238E27FC236}">
                    <a16:creationId xmlns:a16="http://schemas.microsoft.com/office/drawing/2014/main" id="{34A8D8A0-A23E-DED5-32A8-48EB06C09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13"/>
                <a:ext cx="46" cy="44"/>
              </a:xfrm>
              <a:custGeom>
                <a:avLst/>
                <a:gdLst>
                  <a:gd name="T0" fmla="*/ 29 w 93"/>
                  <a:gd name="T1" fmla="*/ 18 h 88"/>
                  <a:gd name="T2" fmla="*/ 26 w 93"/>
                  <a:gd name="T3" fmla="*/ 17 h 88"/>
                  <a:gd name="T4" fmla="*/ 26 w 93"/>
                  <a:gd name="T5" fmla="*/ 12 h 88"/>
                  <a:gd name="T6" fmla="*/ 20 w 93"/>
                  <a:gd name="T7" fmla="*/ 9 h 88"/>
                  <a:gd name="T8" fmla="*/ 12 w 93"/>
                  <a:gd name="T9" fmla="*/ 11 h 88"/>
                  <a:gd name="T10" fmla="*/ 5 w 93"/>
                  <a:gd name="T11" fmla="*/ 9 h 88"/>
                  <a:gd name="T12" fmla="*/ 0 w 93"/>
                  <a:gd name="T13" fmla="*/ 21 h 88"/>
                  <a:gd name="T14" fmla="*/ 6 w 93"/>
                  <a:gd name="T15" fmla="*/ 26 h 88"/>
                  <a:gd name="T16" fmla="*/ 5 w 93"/>
                  <a:gd name="T17" fmla="*/ 29 h 88"/>
                  <a:gd name="T18" fmla="*/ 12 w 93"/>
                  <a:gd name="T19" fmla="*/ 43 h 88"/>
                  <a:gd name="T20" fmla="*/ 17 w 93"/>
                  <a:gd name="T21" fmla="*/ 43 h 88"/>
                  <a:gd name="T22" fmla="*/ 18 w 93"/>
                  <a:gd name="T23" fmla="*/ 52 h 88"/>
                  <a:gd name="T24" fmla="*/ 14 w 93"/>
                  <a:gd name="T25" fmla="*/ 59 h 88"/>
                  <a:gd name="T26" fmla="*/ 17 w 93"/>
                  <a:gd name="T27" fmla="*/ 61 h 88"/>
                  <a:gd name="T28" fmla="*/ 20 w 93"/>
                  <a:gd name="T29" fmla="*/ 67 h 88"/>
                  <a:gd name="T30" fmla="*/ 17 w 93"/>
                  <a:gd name="T31" fmla="*/ 70 h 88"/>
                  <a:gd name="T32" fmla="*/ 23 w 93"/>
                  <a:gd name="T33" fmla="*/ 73 h 88"/>
                  <a:gd name="T34" fmla="*/ 23 w 93"/>
                  <a:gd name="T35" fmla="*/ 76 h 88"/>
                  <a:gd name="T36" fmla="*/ 28 w 93"/>
                  <a:gd name="T37" fmla="*/ 75 h 88"/>
                  <a:gd name="T38" fmla="*/ 29 w 93"/>
                  <a:gd name="T39" fmla="*/ 72 h 88"/>
                  <a:gd name="T40" fmla="*/ 41 w 93"/>
                  <a:gd name="T41" fmla="*/ 75 h 88"/>
                  <a:gd name="T42" fmla="*/ 43 w 93"/>
                  <a:gd name="T43" fmla="*/ 82 h 88"/>
                  <a:gd name="T44" fmla="*/ 46 w 93"/>
                  <a:gd name="T45" fmla="*/ 85 h 88"/>
                  <a:gd name="T46" fmla="*/ 47 w 93"/>
                  <a:gd name="T47" fmla="*/ 88 h 88"/>
                  <a:gd name="T48" fmla="*/ 49 w 93"/>
                  <a:gd name="T49" fmla="*/ 82 h 88"/>
                  <a:gd name="T50" fmla="*/ 56 w 93"/>
                  <a:gd name="T51" fmla="*/ 73 h 88"/>
                  <a:gd name="T52" fmla="*/ 62 w 93"/>
                  <a:gd name="T53" fmla="*/ 73 h 88"/>
                  <a:gd name="T54" fmla="*/ 66 w 93"/>
                  <a:gd name="T55" fmla="*/ 62 h 88"/>
                  <a:gd name="T56" fmla="*/ 72 w 93"/>
                  <a:gd name="T57" fmla="*/ 58 h 88"/>
                  <a:gd name="T58" fmla="*/ 73 w 93"/>
                  <a:gd name="T59" fmla="*/ 59 h 88"/>
                  <a:gd name="T60" fmla="*/ 81 w 93"/>
                  <a:gd name="T61" fmla="*/ 49 h 88"/>
                  <a:gd name="T62" fmla="*/ 79 w 93"/>
                  <a:gd name="T63" fmla="*/ 43 h 88"/>
                  <a:gd name="T64" fmla="*/ 91 w 93"/>
                  <a:gd name="T65" fmla="*/ 38 h 88"/>
                  <a:gd name="T66" fmla="*/ 93 w 93"/>
                  <a:gd name="T67" fmla="*/ 37 h 88"/>
                  <a:gd name="T68" fmla="*/ 93 w 93"/>
                  <a:gd name="T69" fmla="*/ 32 h 88"/>
                  <a:gd name="T70" fmla="*/ 88 w 93"/>
                  <a:gd name="T71" fmla="*/ 28 h 88"/>
                  <a:gd name="T72" fmla="*/ 62 w 93"/>
                  <a:gd name="T73" fmla="*/ 18 h 88"/>
                  <a:gd name="T74" fmla="*/ 61 w 93"/>
                  <a:gd name="T75" fmla="*/ 17 h 88"/>
                  <a:gd name="T76" fmla="*/ 50 w 93"/>
                  <a:gd name="T77" fmla="*/ 12 h 88"/>
                  <a:gd name="T78" fmla="*/ 53 w 93"/>
                  <a:gd name="T79" fmla="*/ 9 h 88"/>
                  <a:gd name="T80" fmla="*/ 52 w 93"/>
                  <a:gd name="T81" fmla="*/ 0 h 88"/>
                  <a:gd name="T82" fmla="*/ 41 w 93"/>
                  <a:gd name="T83" fmla="*/ 0 h 88"/>
                  <a:gd name="T84" fmla="*/ 38 w 93"/>
                  <a:gd name="T85" fmla="*/ 3 h 88"/>
                  <a:gd name="T86" fmla="*/ 40 w 93"/>
                  <a:gd name="T87" fmla="*/ 6 h 88"/>
                  <a:gd name="T88" fmla="*/ 29 w 93"/>
                  <a:gd name="T89" fmla="*/ 1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3" h="88">
                    <a:moveTo>
                      <a:pt x="29" y="18"/>
                    </a:moveTo>
                    <a:lnTo>
                      <a:pt x="26" y="17"/>
                    </a:lnTo>
                    <a:lnTo>
                      <a:pt x="26" y="12"/>
                    </a:lnTo>
                    <a:lnTo>
                      <a:pt x="20" y="9"/>
                    </a:lnTo>
                    <a:lnTo>
                      <a:pt x="12" y="11"/>
                    </a:lnTo>
                    <a:lnTo>
                      <a:pt x="5" y="9"/>
                    </a:lnTo>
                    <a:lnTo>
                      <a:pt x="0" y="21"/>
                    </a:lnTo>
                    <a:lnTo>
                      <a:pt x="6" y="26"/>
                    </a:lnTo>
                    <a:lnTo>
                      <a:pt x="5" y="29"/>
                    </a:lnTo>
                    <a:lnTo>
                      <a:pt x="12" y="43"/>
                    </a:lnTo>
                    <a:lnTo>
                      <a:pt x="17" y="43"/>
                    </a:lnTo>
                    <a:lnTo>
                      <a:pt x="18" y="52"/>
                    </a:lnTo>
                    <a:lnTo>
                      <a:pt x="14" y="59"/>
                    </a:lnTo>
                    <a:lnTo>
                      <a:pt x="17" y="61"/>
                    </a:lnTo>
                    <a:lnTo>
                      <a:pt x="20" y="67"/>
                    </a:lnTo>
                    <a:lnTo>
                      <a:pt x="17" y="70"/>
                    </a:lnTo>
                    <a:lnTo>
                      <a:pt x="23" y="73"/>
                    </a:lnTo>
                    <a:lnTo>
                      <a:pt x="23" y="76"/>
                    </a:lnTo>
                    <a:lnTo>
                      <a:pt x="28" y="75"/>
                    </a:lnTo>
                    <a:lnTo>
                      <a:pt x="29" y="72"/>
                    </a:lnTo>
                    <a:lnTo>
                      <a:pt x="41" y="75"/>
                    </a:lnTo>
                    <a:lnTo>
                      <a:pt x="43" y="82"/>
                    </a:lnTo>
                    <a:lnTo>
                      <a:pt x="46" y="85"/>
                    </a:lnTo>
                    <a:lnTo>
                      <a:pt x="47" y="88"/>
                    </a:lnTo>
                    <a:lnTo>
                      <a:pt x="49" y="82"/>
                    </a:lnTo>
                    <a:lnTo>
                      <a:pt x="56" y="73"/>
                    </a:lnTo>
                    <a:lnTo>
                      <a:pt x="62" y="73"/>
                    </a:lnTo>
                    <a:lnTo>
                      <a:pt x="66" y="62"/>
                    </a:lnTo>
                    <a:lnTo>
                      <a:pt x="72" y="58"/>
                    </a:lnTo>
                    <a:lnTo>
                      <a:pt x="73" y="59"/>
                    </a:lnTo>
                    <a:lnTo>
                      <a:pt x="81" y="49"/>
                    </a:lnTo>
                    <a:lnTo>
                      <a:pt x="79" y="43"/>
                    </a:lnTo>
                    <a:lnTo>
                      <a:pt x="91" y="38"/>
                    </a:lnTo>
                    <a:lnTo>
                      <a:pt x="93" y="37"/>
                    </a:lnTo>
                    <a:lnTo>
                      <a:pt x="93" y="32"/>
                    </a:lnTo>
                    <a:lnTo>
                      <a:pt x="88" y="28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50" y="12"/>
                    </a:lnTo>
                    <a:lnTo>
                      <a:pt x="53" y="9"/>
                    </a:lnTo>
                    <a:lnTo>
                      <a:pt x="52" y="0"/>
                    </a:lnTo>
                    <a:lnTo>
                      <a:pt x="41" y="0"/>
                    </a:lnTo>
                    <a:lnTo>
                      <a:pt x="38" y="3"/>
                    </a:lnTo>
                    <a:lnTo>
                      <a:pt x="40" y="6"/>
                    </a:lnTo>
                    <a:lnTo>
                      <a:pt x="29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3" name="Freeform 4601">
                <a:extLst>
                  <a:ext uri="{FF2B5EF4-FFF2-40B4-BE49-F238E27FC236}">
                    <a16:creationId xmlns:a16="http://schemas.microsoft.com/office/drawing/2014/main" id="{C6EFA26F-BDEB-15FF-9CCD-DA58F9685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13"/>
                <a:ext cx="46" cy="44"/>
              </a:xfrm>
              <a:custGeom>
                <a:avLst/>
                <a:gdLst>
                  <a:gd name="T0" fmla="*/ 29 w 93"/>
                  <a:gd name="T1" fmla="*/ 18 h 88"/>
                  <a:gd name="T2" fmla="*/ 40 w 93"/>
                  <a:gd name="T3" fmla="*/ 6 h 88"/>
                  <a:gd name="T4" fmla="*/ 38 w 93"/>
                  <a:gd name="T5" fmla="*/ 3 h 88"/>
                  <a:gd name="T6" fmla="*/ 41 w 93"/>
                  <a:gd name="T7" fmla="*/ 0 h 88"/>
                  <a:gd name="T8" fmla="*/ 52 w 93"/>
                  <a:gd name="T9" fmla="*/ 0 h 88"/>
                  <a:gd name="T10" fmla="*/ 53 w 93"/>
                  <a:gd name="T11" fmla="*/ 9 h 88"/>
                  <a:gd name="T12" fmla="*/ 50 w 93"/>
                  <a:gd name="T13" fmla="*/ 12 h 88"/>
                  <a:gd name="T14" fmla="*/ 61 w 93"/>
                  <a:gd name="T15" fmla="*/ 17 h 88"/>
                  <a:gd name="T16" fmla="*/ 62 w 93"/>
                  <a:gd name="T17" fmla="*/ 18 h 88"/>
                  <a:gd name="T18" fmla="*/ 88 w 93"/>
                  <a:gd name="T19" fmla="*/ 28 h 88"/>
                  <a:gd name="T20" fmla="*/ 93 w 93"/>
                  <a:gd name="T21" fmla="*/ 32 h 88"/>
                  <a:gd name="T22" fmla="*/ 93 w 93"/>
                  <a:gd name="T23" fmla="*/ 37 h 88"/>
                  <a:gd name="T24" fmla="*/ 91 w 93"/>
                  <a:gd name="T25" fmla="*/ 38 h 88"/>
                  <a:gd name="T26" fmla="*/ 79 w 93"/>
                  <a:gd name="T27" fmla="*/ 43 h 88"/>
                  <a:gd name="T28" fmla="*/ 81 w 93"/>
                  <a:gd name="T29" fmla="*/ 49 h 88"/>
                  <a:gd name="T30" fmla="*/ 73 w 93"/>
                  <a:gd name="T31" fmla="*/ 59 h 88"/>
                  <a:gd name="T32" fmla="*/ 72 w 93"/>
                  <a:gd name="T33" fmla="*/ 58 h 88"/>
                  <a:gd name="T34" fmla="*/ 66 w 93"/>
                  <a:gd name="T35" fmla="*/ 62 h 88"/>
                  <a:gd name="T36" fmla="*/ 62 w 93"/>
                  <a:gd name="T37" fmla="*/ 73 h 88"/>
                  <a:gd name="T38" fmla="*/ 56 w 93"/>
                  <a:gd name="T39" fmla="*/ 73 h 88"/>
                  <a:gd name="T40" fmla="*/ 49 w 93"/>
                  <a:gd name="T41" fmla="*/ 82 h 88"/>
                  <a:gd name="T42" fmla="*/ 47 w 93"/>
                  <a:gd name="T43" fmla="*/ 88 h 88"/>
                  <a:gd name="T44" fmla="*/ 46 w 93"/>
                  <a:gd name="T45" fmla="*/ 85 h 88"/>
                  <a:gd name="T46" fmla="*/ 43 w 93"/>
                  <a:gd name="T47" fmla="*/ 82 h 88"/>
                  <a:gd name="T48" fmla="*/ 41 w 93"/>
                  <a:gd name="T49" fmla="*/ 75 h 88"/>
                  <a:gd name="T50" fmla="*/ 29 w 93"/>
                  <a:gd name="T51" fmla="*/ 72 h 88"/>
                  <a:gd name="T52" fmla="*/ 28 w 93"/>
                  <a:gd name="T53" fmla="*/ 75 h 88"/>
                  <a:gd name="T54" fmla="*/ 23 w 93"/>
                  <a:gd name="T55" fmla="*/ 76 h 88"/>
                  <a:gd name="T56" fmla="*/ 23 w 93"/>
                  <a:gd name="T57" fmla="*/ 73 h 88"/>
                  <a:gd name="T58" fmla="*/ 17 w 93"/>
                  <a:gd name="T59" fmla="*/ 70 h 88"/>
                  <a:gd name="T60" fmla="*/ 20 w 93"/>
                  <a:gd name="T61" fmla="*/ 67 h 88"/>
                  <a:gd name="T62" fmla="*/ 17 w 93"/>
                  <a:gd name="T63" fmla="*/ 61 h 88"/>
                  <a:gd name="T64" fmla="*/ 14 w 93"/>
                  <a:gd name="T65" fmla="*/ 59 h 88"/>
                  <a:gd name="T66" fmla="*/ 18 w 93"/>
                  <a:gd name="T67" fmla="*/ 52 h 88"/>
                  <a:gd name="T68" fmla="*/ 17 w 93"/>
                  <a:gd name="T69" fmla="*/ 43 h 88"/>
                  <a:gd name="T70" fmla="*/ 12 w 93"/>
                  <a:gd name="T71" fmla="*/ 43 h 88"/>
                  <a:gd name="T72" fmla="*/ 5 w 93"/>
                  <a:gd name="T73" fmla="*/ 29 h 88"/>
                  <a:gd name="T74" fmla="*/ 6 w 93"/>
                  <a:gd name="T75" fmla="*/ 26 h 88"/>
                  <a:gd name="T76" fmla="*/ 0 w 93"/>
                  <a:gd name="T77" fmla="*/ 21 h 88"/>
                  <a:gd name="T78" fmla="*/ 5 w 93"/>
                  <a:gd name="T79" fmla="*/ 9 h 88"/>
                  <a:gd name="T80" fmla="*/ 12 w 93"/>
                  <a:gd name="T81" fmla="*/ 11 h 88"/>
                  <a:gd name="T82" fmla="*/ 20 w 93"/>
                  <a:gd name="T83" fmla="*/ 9 h 88"/>
                  <a:gd name="T84" fmla="*/ 26 w 93"/>
                  <a:gd name="T85" fmla="*/ 12 h 88"/>
                  <a:gd name="T86" fmla="*/ 26 w 93"/>
                  <a:gd name="T87" fmla="*/ 17 h 88"/>
                  <a:gd name="T88" fmla="*/ 29 w 93"/>
                  <a:gd name="T89" fmla="*/ 1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3" h="88">
                    <a:moveTo>
                      <a:pt x="29" y="18"/>
                    </a:moveTo>
                    <a:lnTo>
                      <a:pt x="40" y="6"/>
                    </a:lnTo>
                    <a:lnTo>
                      <a:pt x="38" y="3"/>
                    </a:lnTo>
                    <a:lnTo>
                      <a:pt x="41" y="0"/>
                    </a:lnTo>
                    <a:lnTo>
                      <a:pt x="52" y="0"/>
                    </a:lnTo>
                    <a:lnTo>
                      <a:pt x="53" y="9"/>
                    </a:lnTo>
                    <a:lnTo>
                      <a:pt x="50" y="12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88" y="28"/>
                    </a:lnTo>
                    <a:lnTo>
                      <a:pt x="93" y="32"/>
                    </a:lnTo>
                    <a:lnTo>
                      <a:pt x="93" y="37"/>
                    </a:lnTo>
                    <a:lnTo>
                      <a:pt x="91" y="38"/>
                    </a:lnTo>
                    <a:lnTo>
                      <a:pt x="79" y="43"/>
                    </a:lnTo>
                    <a:lnTo>
                      <a:pt x="81" y="49"/>
                    </a:lnTo>
                    <a:lnTo>
                      <a:pt x="73" y="59"/>
                    </a:lnTo>
                    <a:lnTo>
                      <a:pt x="72" y="58"/>
                    </a:lnTo>
                    <a:lnTo>
                      <a:pt x="66" y="62"/>
                    </a:lnTo>
                    <a:lnTo>
                      <a:pt x="62" y="73"/>
                    </a:lnTo>
                    <a:lnTo>
                      <a:pt x="56" y="73"/>
                    </a:lnTo>
                    <a:lnTo>
                      <a:pt x="49" y="82"/>
                    </a:lnTo>
                    <a:lnTo>
                      <a:pt x="47" y="88"/>
                    </a:lnTo>
                    <a:lnTo>
                      <a:pt x="46" y="85"/>
                    </a:lnTo>
                    <a:lnTo>
                      <a:pt x="43" y="82"/>
                    </a:lnTo>
                    <a:lnTo>
                      <a:pt x="41" y="75"/>
                    </a:lnTo>
                    <a:lnTo>
                      <a:pt x="29" y="72"/>
                    </a:lnTo>
                    <a:lnTo>
                      <a:pt x="28" y="75"/>
                    </a:lnTo>
                    <a:lnTo>
                      <a:pt x="23" y="76"/>
                    </a:lnTo>
                    <a:lnTo>
                      <a:pt x="23" y="73"/>
                    </a:lnTo>
                    <a:lnTo>
                      <a:pt x="17" y="70"/>
                    </a:lnTo>
                    <a:lnTo>
                      <a:pt x="20" y="67"/>
                    </a:lnTo>
                    <a:lnTo>
                      <a:pt x="17" y="61"/>
                    </a:lnTo>
                    <a:lnTo>
                      <a:pt x="14" y="59"/>
                    </a:lnTo>
                    <a:lnTo>
                      <a:pt x="18" y="52"/>
                    </a:lnTo>
                    <a:lnTo>
                      <a:pt x="17" y="43"/>
                    </a:lnTo>
                    <a:lnTo>
                      <a:pt x="12" y="43"/>
                    </a:lnTo>
                    <a:lnTo>
                      <a:pt x="5" y="29"/>
                    </a:lnTo>
                    <a:lnTo>
                      <a:pt x="6" y="26"/>
                    </a:lnTo>
                    <a:lnTo>
                      <a:pt x="0" y="21"/>
                    </a:lnTo>
                    <a:lnTo>
                      <a:pt x="5" y="9"/>
                    </a:lnTo>
                    <a:lnTo>
                      <a:pt x="12" y="11"/>
                    </a:lnTo>
                    <a:lnTo>
                      <a:pt x="20" y="9"/>
                    </a:lnTo>
                    <a:lnTo>
                      <a:pt x="26" y="12"/>
                    </a:lnTo>
                    <a:lnTo>
                      <a:pt x="26" y="17"/>
                    </a:lnTo>
                    <a:lnTo>
                      <a:pt x="29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4" name="Freeform 4602">
                <a:extLst>
                  <a:ext uri="{FF2B5EF4-FFF2-40B4-BE49-F238E27FC236}">
                    <a16:creationId xmlns:a16="http://schemas.microsoft.com/office/drawing/2014/main" id="{EC1568FC-02D8-CD09-35CC-3B5BCF9E6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13"/>
                <a:ext cx="46" cy="44"/>
              </a:xfrm>
              <a:custGeom>
                <a:avLst/>
                <a:gdLst>
                  <a:gd name="T0" fmla="*/ 29 w 93"/>
                  <a:gd name="T1" fmla="*/ 18 h 88"/>
                  <a:gd name="T2" fmla="*/ 40 w 93"/>
                  <a:gd name="T3" fmla="*/ 6 h 88"/>
                  <a:gd name="T4" fmla="*/ 38 w 93"/>
                  <a:gd name="T5" fmla="*/ 3 h 88"/>
                  <a:gd name="T6" fmla="*/ 41 w 93"/>
                  <a:gd name="T7" fmla="*/ 0 h 88"/>
                  <a:gd name="T8" fmla="*/ 52 w 93"/>
                  <a:gd name="T9" fmla="*/ 0 h 88"/>
                  <a:gd name="T10" fmla="*/ 53 w 93"/>
                  <a:gd name="T11" fmla="*/ 9 h 88"/>
                  <a:gd name="T12" fmla="*/ 50 w 93"/>
                  <a:gd name="T13" fmla="*/ 12 h 88"/>
                  <a:gd name="T14" fmla="*/ 61 w 93"/>
                  <a:gd name="T15" fmla="*/ 17 h 88"/>
                  <a:gd name="T16" fmla="*/ 62 w 93"/>
                  <a:gd name="T17" fmla="*/ 18 h 88"/>
                  <a:gd name="T18" fmla="*/ 88 w 93"/>
                  <a:gd name="T19" fmla="*/ 28 h 88"/>
                  <a:gd name="T20" fmla="*/ 93 w 93"/>
                  <a:gd name="T21" fmla="*/ 32 h 88"/>
                  <a:gd name="T22" fmla="*/ 93 w 93"/>
                  <a:gd name="T23" fmla="*/ 37 h 88"/>
                  <a:gd name="T24" fmla="*/ 91 w 93"/>
                  <a:gd name="T25" fmla="*/ 38 h 88"/>
                  <a:gd name="T26" fmla="*/ 79 w 93"/>
                  <a:gd name="T27" fmla="*/ 43 h 88"/>
                  <a:gd name="T28" fmla="*/ 81 w 93"/>
                  <a:gd name="T29" fmla="*/ 49 h 88"/>
                  <a:gd name="T30" fmla="*/ 73 w 93"/>
                  <a:gd name="T31" fmla="*/ 59 h 88"/>
                  <a:gd name="T32" fmla="*/ 72 w 93"/>
                  <a:gd name="T33" fmla="*/ 58 h 88"/>
                  <a:gd name="T34" fmla="*/ 66 w 93"/>
                  <a:gd name="T35" fmla="*/ 62 h 88"/>
                  <a:gd name="T36" fmla="*/ 62 w 93"/>
                  <a:gd name="T37" fmla="*/ 73 h 88"/>
                  <a:gd name="T38" fmla="*/ 56 w 93"/>
                  <a:gd name="T39" fmla="*/ 73 h 88"/>
                  <a:gd name="T40" fmla="*/ 49 w 93"/>
                  <a:gd name="T41" fmla="*/ 82 h 88"/>
                  <a:gd name="T42" fmla="*/ 47 w 93"/>
                  <a:gd name="T43" fmla="*/ 88 h 88"/>
                  <a:gd name="T44" fmla="*/ 46 w 93"/>
                  <a:gd name="T45" fmla="*/ 85 h 88"/>
                  <a:gd name="T46" fmla="*/ 43 w 93"/>
                  <a:gd name="T47" fmla="*/ 82 h 88"/>
                  <a:gd name="T48" fmla="*/ 41 w 93"/>
                  <a:gd name="T49" fmla="*/ 75 h 88"/>
                  <a:gd name="T50" fmla="*/ 29 w 93"/>
                  <a:gd name="T51" fmla="*/ 72 h 88"/>
                  <a:gd name="T52" fmla="*/ 28 w 93"/>
                  <a:gd name="T53" fmla="*/ 75 h 88"/>
                  <a:gd name="T54" fmla="*/ 23 w 93"/>
                  <a:gd name="T55" fmla="*/ 76 h 88"/>
                  <a:gd name="T56" fmla="*/ 23 w 93"/>
                  <a:gd name="T57" fmla="*/ 73 h 88"/>
                  <a:gd name="T58" fmla="*/ 17 w 93"/>
                  <a:gd name="T59" fmla="*/ 70 h 88"/>
                  <a:gd name="T60" fmla="*/ 20 w 93"/>
                  <a:gd name="T61" fmla="*/ 67 h 88"/>
                  <a:gd name="T62" fmla="*/ 17 w 93"/>
                  <a:gd name="T63" fmla="*/ 61 h 88"/>
                  <a:gd name="T64" fmla="*/ 14 w 93"/>
                  <a:gd name="T65" fmla="*/ 59 h 88"/>
                  <a:gd name="T66" fmla="*/ 18 w 93"/>
                  <a:gd name="T67" fmla="*/ 52 h 88"/>
                  <a:gd name="T68" fmla="*/ 17 w 93"/>
                  <a:gd name="T69" fmla="*/ 43 h 88"/>
                  <a:gd name="T70" fmla="*/ 12 w 93"/>
                  <a:gd name="T71" fmla="*/ 43 h 88"/>
                  <a:gd name="T72" fmla="*/ 5 w 93"/>
                  <a:gd name="T73" fmla="*/ 29 h 88"/>
                  <a:gd name="T74" fmla="*/ 6 w 93"/>
                  <a:gd name="T75" fmla="*/ 26 h 88"/>
                  <a:gd name="T76" fmla="*/ 0 w 93"/>
                  <a:gd name="T77" fmla="*/ 21 h 88"/>
                  <a:gd name="T78" fmla="*/ 5 w 93"/>
                  <a:gd name="T79" fmla="*/ 9 h 88"/>
                  <a:gd name="T80" fmla="*/ 12 w 93"/>
                  <a:gd name="T81" fmla="*/ 11 h 88"/>
                  <a:gd name="T82" fmla="*/ 20 w 93"/>
                  <a:gd name="T83" fmla="*/ 9 h 88"/>
                  <a:gd name="T84" fmla="*/ 26 w 93"/>
                  <a:gd name="T85" fmla="*/ 12 h 88"/>
                  <a:gd name="T86" fmla="*/ 26 w 93"/>
                  <a:gd name="T87" fmla="*/ 17 h 88"/>
                  <a:gd name="T88" fmla="*/ 29 w 93"/>
                  <a:gd name="T89" fmla="*/ 1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3" h="88">
                    <a:moveTo>
                      <a:pt x="29" y="18"/>
                    </a:moveTo>
                    <a:lnTo>
                      <a:pt x="40" y="6"/>
                    </a:lnTo>
                    <a:lnTo>
                      <a:pt x="38" y="3"/>
                    </a:lnTo>
                    <a:lnTo>
                      <a:pt x="41" y="0"/>
                    </a:lnTo>
                    <a:lnTo>
                      <a:pt x="52" y="0"/>
                    </a:lnTo>
                    <a:lnTo>
                      <a:pt x="53" y="9"/>
                    </a:lnTo>
                    <a:lnTo>
                      <a:pt x="50" y="12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88" y="28"/>
                    </a:lnTo>
                    <a:lnTo>
                      <a:pt x="93" y="32"/>
                    </a:lnTo>
                    <a:lnTo>
                      <a:pt x="93" y="37"/>
                    </a:lnTo>
                    <a:lnTo>
                      <a:pt x="91" y="38"/>
                    </a:lnTo>
                    <a:lnTo>
                      <a:pt x="79" y="43"/>
                    </a:lnTo>
                    <a:lnTo>
                      <a:pt x="81" y="49"/>
                    </a:lnTo>
                    <a:lnTo>
                      <a:pt x="73" y="59"/>
                    </a:lnTo>
                    <a:lnTo>
                      <a:pt x="72" y="58"/>
                    </a:lnTo>
                    <a:lnTo>
                      <a:pt x="66" y="62"/>
                    </a:lnTo>
                    <a:lnTo>
                      <a:pt x="62" y="73"/>
                    </a:lnTo>
                    <a:lnTo>
                      <a:pt x="56" y="73"/>
                    </a:lnTo>
                    <a:lnTo>
                      <a:pt x="49" y="82"/>
                    </a:lnTo>
                    <a:lnTo>
                      <a:pt x="47" y="88"/>
                    </a:lnTo>
                    <a:lnTo>
                      <a:pt x="46" y="85"/>
                    </a:lnTo>
                    <a:lnTo>
                      <a:pt x="43" y="82"/>
                    </a:lnTo>
                    <a:lnTo>
                      <a:pt x="41" y="75"/>
                    </a:lnTo>
                    <a:lnTo>
                      <a:pt x="29" y="72"/>
                    </a:lnTo>
                    <a:lnTo>
                      <a:pt x="28" y="75"/>
                    </a:lnTo>
                    <a:lnTo>
                      <a:pt x="23" y="76"/>
                    </a:lnTo>
                    <a:lnTo>
                      <a:pt x="23" y="73"/>
                    </a:lnTo>
                    <a:lnTo>
                      <a:pt x="17" y="70"/>
                    </a:lnTo>
                    <a:lnTo>
                      <a:pt x="20" y="67"/>
                    </a:lnTo>
                    <a:lnTo>
                      <a:pt x="17" y="61"/>
                    </a:lnTo>
                    <a:lnTo>
                      <a:pt x="14" y="59"/>
                    </a:lnTo>
                    <a:lnTo>
                      <a:pt x="18" y="52"/>
                    </a:lnTo>
                    <a:lnTo>
                      <a:pt x="17" y="43"/>
                    </a:lnTo>
                    <a:lnTo>
                      <a:pt x="12" y="43"/>
                    </a:lnTo>
                    <a:lnTo>
                      <a:pt x="5" y="29"/>
                    </a:lnTo>
                    <a:lnTo>
                      <a:pt x="6" y="26"/>
                    </a:lnTo>
                    <a:lnTo>
                      <a:pt x="0" y="21"/>
                    </a:lnTo>
                    <a:lnTo>
                      <a:pt x="5" y="9"/>
                    </a:lnTo>
                    <a:lnTo>
                      <a:pt x="12" y="11"/>
                    </a:lnTo>
                    <a:lnTo>
                      <a:pt x="20" y="9"/>
                    </a:lnTo>
                    <a:lnTo>
                      <a:pt x="26" y="12"/>
                    </a:lnTo>
                    <a:lnTo>
                      <a:pt x="26" y="17"/>
                    </a:lnTo>
                    <a:lnTo>
                      <a:pt x="29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5" name="Freeform 4603">
                <a:extLst>
                  <a:ext uri="{FF2B5EF4-FFF2-40B4-BE49-F238E27FC236}">
                    <a16:creationId xmlns:a16="http://schemas.microsoft.com/office/drawing/2014/main" id="{898EBC60-EB23-E1EC-F10F-71B1325A0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79"/>
                <a:ext cx="44" cy="32"/>
              </a:xfrm>
              <a:custGeom>
                <a:avLst/>
                <a:gdLst>
                  <a:gd name="T0" fmla="*/ 66 w 88"/>
                  <a:gd name="T1" fmla="*/ 13 h 64"/>
                  <a:gd name="T2" fmla="*/ 74 w 88"/>
                  <a:gd name="T3" fmla="*/ 10 h 64"/>
                  <a:gd name="T4" fmla="*/ 65 w 88"/>
                  <a:gd name="T5" fmla="*/ 1 h 64"/>
                  <a:gd name="T6" fmla="*/ 62 w 88"/>
                  <a:gd name="T7" fmla="*/ 0 h 64"/>
                  <a:gd name="T8" fmla="*/ 57 w 88"/>
                  <a:gd name="T9" fmla="*/ 1 h 64"/>
                  <a:gd name="T10" fmla="*/ 56 w 88"/>
                  <a:gd name="T11" fmla="*/ 4 h 64"/>
                  <a:gd name="T12" fmla="*/ 50 w 88"/>
                  <a:gd name="T13" fmla="*/ 6 h 64"/>
                  <a:gd name="T14" fmla="*/ 42 w 88"/>
                  <a:gd name="T15" fmla="*/ 10 h 64"/>
                  <a:gd name="T16" fmla="*/ 32 w 88"/>
                  <a:gd name="T17" fmla="*/ 12 h 64"/>
                  <a:gd name="T18" fmla="*/ 24 w 88"/>
                  <a:gd name="T19" fmla="*/ 10 h 64"/>
                  <a:gd name="T20" fmla="*/ 19 w 88"/>
                  <a:gd name="T21" fmla="*/ 7 h 64"/>
                  <a:gd name="T22" fmla="*/ 13 w 88"/>
                  <a:gd name="T23" fmla="*/ 7 h 64"/>
                  <a:gd name="T24" fmla="*/ 13 w 88"/>
                  <a:gd name="T25" fmla="*/ 13 h 64"/>
                  <a:gd name="T26" fmla="*/ 9 w 88"/>
                  <a:gd name="T27" fmla="*/ 9 h 64"/>
                  <a:gd name="T28" fmla="*/ 7 w 88"/>
                  <a:gd name="T29" fmla="*/ 15 h 64"/>
                  <a:gd name="T30" fmla="*/ 4 w 88"/>
                  <a:gd name="T31" fmla="*/ 13 h 64"/>
                  <a:gd name="T32" fmla="*/ 4 w 88"/>
                  <a:gd name="T33" fmla="*/ 24 h 64"/>
                  <a:gd name="T34" fmla="*/ 0 w 88"/>
                  <a:gd name="T35" fmla="*/ 32 h 64"/>
                  <a:gd name="T36" fmla="*/ 7 w 88"/>
                  <a:gd name="T37" fmla="*/ 41 h 64"/>
                  <a:gd name="T38" fmla="*/ 12 w 88"/>
                  <a:gd name="T39" fmla="*/ 41 h 64"/>
                  <a:gd name="T40" fmla="*/ 10 w 88"/>
                  <a:gd name="T41" fmla="*/ 47 h 64"/>
                  <a:gd name="T42" fmla="*/ 13 w 88"/>
                  <a:gd name="T43" fmla="*/ 50 h 64"/>
                  <a:gd name="T44" fmla="*/ 19 w 88"/>
                  <a:gd name="T45" fmla="*/ 50 h 64"/>
                  <a:gd name="T46" fmla="*/ 29 w 88"/>
                  <a:gd name="T47" fmla="*/ 54 h 64"/>
                  <a:gd name="T48" fmla="*/ 39 w 88"/>
                  <a:gd name="T49" fmla="*/ 50 h 64"/>
                  <a:gd name="T50" fmla="*/ 41 w 88"/>
                  <a:gd name="T51" fmla="*/ 56 h 64"/>
                  <a:gd name="T52" fmla="*/ 45 w 88"/>
                  <a:gd name="T53" fmla="*/ 54 h 64"/>
                  <a:gd name="T54" fmla="*/ 50 w 88"/>
                  <a:gd name="T55" fmla="*/ 54 h 64"/>
                  <a:gd name="T56" fmla="*/ 56 w 88"/>
                  <a:gd name="T57" fmla="*/ 61 h 64"/>
                  <a:gd name="T58" fmla="*/ 57 w 88"/>
                  <a:gd name="T59" fmla="*/ 64 h 64"/>
                  <a:gd name="T60" fmla="*/ 65 w 88"/>
                  <a:gd name="T61" fmla="*/ 62 h 64"/>
                  <a:gd name="T62" fmla="*/ 68 w 88"/>
                  <a:gd name="T63" fmla="*/ 50 h 64"/>
                  <a:gd name="T64" fmla="*/ 74 w 88"/>
                  <a:gd name="T65" fmla="*/ 51 h 64"/>
                  <a:gd name="T66" fmla="*/ 88 w 88"/>
                  <a:gd name="T67" fmla="*/ 38 h 64"/>
                  <a:gd name="T68" fmla="*/ 88 w 88"/>
                  <a:gd name="T69" fmla="*/ 38 h 64"/>
                  <a:gd name="T70" fmla="*/ 82 w 88"/>
                  <a:gd name="T71" fmla="*/ 32 h 64"/>
                  <a:gd name="T72" fmla="*/ 77 w 88"/>
                  <a:gd name="T73" fmla="*/ 32 h 64"/>
                  <a:gd name="T74" fmla="*/ 71 w 88"/>
                  <a:gd name="T75" fmla="*/ 24 h 64"/>
                  <a:gd name="T76" fmla="*/ 68 w 88"/>
                  <a:gd name="T77" fmla="*/ 24 h 64"/>
                  <a:gd name="T78" fmla="*/ 66 w 88"/>
                  <a:gd name="T79" fmla="*/ 1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64">
                    <a:moveTo>
                      <a:pt x="66" y="13"/>
                    </a:moveTo>
                    <a:lnTo>
                      <a:pt x="74" y="10"/>
                    </a:lnTo>
                    <a:lnTo>
                      <a:pt x="65" y="1"/>
                    </a:lnTo>
                    <a:lnTo>
                      <a:pt x="62" y="0"/>
                    </a:lnTo>
                    <a:lnTo>
                      <a:pt x="57" y="1"/>
                    </a:lnTo>
                    <a:lnTo>
                      <a:pt x="56" y="4"/>
                    </a:lnTo>
                    <a:lnTo>
                      <a:pt x="50" y="6"/>
                    </a:lnTo>
                    <a:lnTo>
                      <a:pt x="42" y="10"/>
                    </a:lnTo>
                    <a:lnTo>
                      <a:pt x="32" y="12"/>
                    </a:lnTo>
                    <a:lnTo>
                      <a:pt x="24" y="10"/>
                    </a:lnTo>
                    <a:lnTo>
                      <a:pt x="19" y="7"/>
                    </a:lnTo>
                    <a:lnTo>
                      <a:pt x="13" y="7"/>
                    </a:lnTo>
                    <a:lnTo>
                      <a:pt x="13" y="13"/>
                    </a:lnTo>
                    <a:lnTo>
                      <a:pt x="9" y="9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4" y="24"/>
                    </a:lnTo>
                    <a:lnTo>
                      <a:pt x="0" y="32"/>
                    </a:lnTo>
                    <a:lnTo>
                      <a:pt x="7" y="41"/>
                    </a:lnTo>
                    <a:lnTo>
                      <a:pt x="12" y="41"/>
                    </a:lnTo>
                    <a:lnTo>
                      <a:pt x="10" y="47"/>
                    </a:lnTo>
                    <a:lnTo>
                      <a:pt x="13" y="50"/>
                    </a:lnTo>
                    <a:lnTo>
                      <a:pt x="19" y="50"/>
                    </a:lnTo>
                    <a:lnTo>
                      <a:pt x="29" y="54"/>
                    </a:lnTo>
                    <a:lnTo>
                      <a:pt x="39" y="50"/>
                    </a:lnTo>
                    <a:lnTo>
                      <a:pt x="41" y="56"/>
                    </a:lnTo>
                    <a:lnTo>
                      <a:pt x="45" y="54"/>
                    </a:lnTo>
                    <a:lnTo>
                      <a:pt x="50" y="54"/>
                    </a:lnTo>
                    <a:lnTo>
                      <a:pt x="56" y="61"/>
                    </a:lnTo>
                    <a:lnTo>
                      <a:pt x="57" y="64"/>
                    </a:lnTo>
                    <a:lnTo>
                      <a:pt x="65" y="62"/>
                    </a:lnTo>
                    <a:lnTo>
                      <a:pt x="68" y="50"/>
                    </a:lnTo>
                    <a:lnTo>
                      <a:pt x="74" y="51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82" y="32"/>
                    </a:lnTo>
                    <a:lnTo>
                      <a:pt x="77" y="32"/>
                    </a:lnTo>
                    <a:lnTo>
                      <a:pt x="71" y="24"/>
                    </a:lnTo>
                    <a:lnTo>
                      <a:pt x="68" y="24"/>
                    </a:lnTo>
                    <a:lnTo>
                      <a:pt x="66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6" name="Freeform 4604">
                <a:extLst>
                  <a:ext uri="{FF2B5EF4-FFF2-40B4-BE49-F238E27FC236}">
                    <a16:creationId xmlns:a16="http://schemas.microsoft.com/office/drawing/2014/main" id="{FCB759F3-A7E6-1DB2-51F9-653D1A58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79"/>
                <a:ext cx="44" cy="32"/>
              </a:xfrm>
              <a:custGeom>
                <a:avLst/>
                <a:gdLst>
                  <a:gd name="T0" fmla="*/ 66 w 88"/>
                  <a:gd name="T1" fmla="*/ 13 h 64"/>
                  <a:gd name="T2" fmla="*/ 68 w 88"/>
                  <a:gd name="T3" fmla="*/ 24 h 64"/>
                  <a:gd name="T4" fmla="*/ 71 w 88"/>
                  <a:gd name="T5" fmla="*/ 24 h 64"/>
                  <a:gd name="T6" fmla="*/ 77 w 88"/>
                  <a:gd name="T7" fmla="*/ 32 h 64"/>
                  <a:gd name="T8" fmla="*/ 82 w 88"/>
                  <a:gd name="T9" fmla="*/ 32 h 64"/>
                  <a:gd name="T10" fmla="*/ 88 w 88"/>
                  <a:gd name="T11" fmla="*/ 38 h 64"/>
                  <a:gd name="T12" fmla="*/ 88 w 88"/>
                  <a:gd name="T13" fmla="*/ 38 h 64"/>
                  <a:gd name="T14" fmla="*/ 74 w 88"/>
                  <a:gd name="T15" fmla="*/ 51 h 64"/>
                  <a:gd name="T16" fmla="*/ 68 w 88"/>
                  <a:gd name="T17" fmla="*/ 50 h 64"/>
                  <a:gd name="T18" fmla="*/ 65 w 88"/>
                  <a:gd name="T19" fmla="*/ 62 h 64"/>
                  <a:gd name="T20" fmla="*/ 57 w 88"/>
                  <a:gd name="T21" fmla="*/ 64 h 64"/>
                  <a:gd name="T22" fmla="*/ 56 w 88"/>
                  <a:gd name="T23" fmla="*/ 61 h 64"/>
                  <a:gd name="T24" fmla="*/ 50 w 88"/>
                  <a:gd name="T25" fmla="*/ 54 h 64"/>
                  <a:gd name="T26" fmla="*/ 45 w 88"/>
                  <a:gd name="T27" fmla="*/ 54 h 64"/>
                  <a:gd name="T28" fmla="*/ 41 w 88"/>
                  <a:gd name="T29" fmla="*/ 56 h 64"/>
                  <a:gd name="T30" fmla="*/ 39 w 88"/>
                  <a:gd name="T31" fmla="*/ 50 h 64"/>
                  <a:gd name="T32" fmla="*/ 29 w 88"/>
                  <a:gd name="T33" fmla="*/ 54 h 64"/>
                  <a:gd name="T34" fmla="*/ 19 w 88"/>
                  <a:gd name="T35" fmla="*/ 50 h 64"/>
                  <a:gd name="T36" fmla="*/ 13 w 88"/>
                  <a:gd name="T37" fmla="*/ 50 h 64"/>
                  <a:gd name="T38" fmla="*/ 10 w 88"/>
                  <a:gd name="T39" fmla="*/ 47 h 64"/>
                  <a:gd name="T40" fmla="*/ 12 w 88"/>
                  <a:gd name="T41" fmla="*/ 41 h 64"/>
                  <a:gd name="T42" fmla="*/ 7 w 88"/>
                  <a:gd name="T43" fmla="*/ 41 h 64"/>
                  <a:gd name="T44" fmla="*/ 0 w 88"/>
                  <a:gd name="T45" fmla="*/ 32 h 64"/>
                  <a:gd name="T46" fmla="*/ 4 w 88"/>
                  <a:gd name="T47" fmla="*/ 24 h 64"/>
                  <a:gd name="T48" fmla="*/ 4 w 88"/>
                  <a:gd name="T49" fmla="*/ 13 h 64"/>
                  <a:gd name="T50" fmla="*/ 7 w 88"/>
                  <a:gd name="T51" fmla="*/ 15 h 64"/>
                  <a:gd name="T52" fmla="*/ 9 w 88"/>
                  <a:gd name="T53" fmla="*/ 9 h 64"/>
                  <a:gd name="T54" fmla="*/ 13 w 88"/>
                  <a:gd name="T55" fmla="*/ 13 h 64"/>
                  <a:gd name="T56" fmla="*/ 13 w 88"/>
                  <a:gd name="T57" fmla="*/ 7 h 64"/>
                  <a:gd name="T58" fmla="*/ 19 w 88"/>
                  <a:gd name="T59" fmla="*/ 7 h 64"/>
                  <a:gd name="T60" fmla="*/ 24 w 88"/>
                  <a:gd name="T61" fmla="*/ 10 h 64"/>
                  <a:gd name="T62" fmla="*/ 32 w 88"/>
                  <a:gd name="T63" fmla="*/ 12 h 64"/>
                  <a:gd name="T64" fmla="*/ 42 w 88"/>
                  <a:gd name="T65" fmla="*/ 10 h 64"/>
                  <a:gd name="T66" fmla="*/ 50 w 88"/>
                  <a:gd name="T67" fmla="*/ 6 h 64"/>
                  <a:gd name="T68" fmla="*/ 56 w 88"/>
                  <a:gd name="T69" fmla="*/ 4 h 64"/>
                  <a:gd name="T70" fmla="*/ 57 w 88"/>
                  <a:gd name="T71" fmla="*/ 1 h 64"/>
                  <a:gd name="T72" fmla="*/ 62 w 88"/>
                  <a:gd name="T73" fmla="*/ 0 h 64"/>
                  <a:gd name="T74" fmla="*/ 65 w 88"/>
                  <a:gd name="T75" fmla="*/ 1 h 64"/>
                  <a:gd name="T76" fmla="*/ 74 w 88"/>
                  <a:gd name="T77" fmla="*/ 10 h 64"/>
                  <a:gd name="T78" fmla="*/ 66 w 88"/>
                  <a:gd name="T79" fmla="*/ 1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64">
                    <a:moveTo>
                      <a:pt x="66" y="13"/>
                    </a:moveTo>
                    <a:lnTo>
                      <a:pt x="68" y="24"/>
                    </a:lnTo>
                    <a:lnTo>
                      <a:pt x="71" y="24"/>
                    </a:lnTo>
                    <a:lnTo>
                      <a:pt x="77" y="32"/>
                    </a:lnTo>
                    <a:lnTo>
                      <a:pt x="82" y="32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74" y="51"/>
                    </a:lnTo>
                    <a:lnTo>
                      <a:pt x="68" y="50"/>
                    </a:lnTo>
                    <a:lnTo>
                      <a:pt x="65" y="62"/>
                    </a:lnTo>
                    <a:lnTo>
                      <a:pt x="57" y="64"/>
                    </a:lnTo>
                    <a:lnTo>
                      <a:pt x="56" y="61"/>
                    </a:lnTo>
                    <a:lnTo>
                      <a:pt x="50" y="54"/>
                    </a:lnTo>
                    <a:lnTo>
                      <a:pt x="45" y="54"/>
                    </a:lnTo>
                    <a:lnTo>
                      <a:pt x="41" y="56"/>
                    </a:lnTo>
                    <a:lnTo>
                      <a:pt x="39" y="50"/>
                    </a:lnTo>
                    <a:lnTo>
                      <a:pt x="29" y="54"/>
                    </a:lnTo>
                    <a:lnTo>
                      <a:pt x="19" y="50"/>
                    </a:lnTo>
                    <a:lnTo>
                      <a:pt x="13" y="50"/>
                    </a:lnTo>
                    <a:lnTo>
                      <a:pt x="10" y="47"/>
                    </a:lnTo>
                    <a:lnTo>
                      <a:pt x="12" y="41"/>
                    </a:lnTo>
                    <a:lnTo>
                      <a:pt x="7" y="41"/>
                    </a:lnTo>
                    <a:lnTo>
                      <a:pt x="0" y="32"/>
                    </a:lnTo>
                    <a:lnTo>
                      <a:pt x="4" y="24"/>
                    </a:lnTo>
                    <a:lnTo>
                      <a:pt x="4" y="13"/>
                    </a:lnTo>
                    <a:lnTo>
                      <a:pt x="7" y="15"/>
                    </a:lnTo>
                    <a:lnTo>
                      <a:pt x="9" y="9"/>
                    </a:lnTo>
                    <a:lnTo>
                      <a:pt x="13" y="13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24" y="10"/>
                    </a:lnTo>
                    <a:lnTo>
                      <a:pt x="32" y="12"/>
                    </a:lnTo>
                    <a:lnTo>
                      <a:pt x="42" y="10"/>
                    </a:lnTo>
                    <a:lnTo>
                      <a:pt x="50" y="6"/>
                    </a:lnTo>
                    <a:lnTo>
                      <a:pt x="56" y="4"/>
                    </a:lnTo>
                    <a:lnTo>
                      <a:pt x="57" y="1"/>
                    </a:lnTo>
                    <a:lnTo>
                      <a:pt x="62" y="0"/>
                    </a:lnTo>
                    <a:lnTo>
                      <a:pt x="65" y="1"/>
                    </a:lnTo>
                    <a:lnTo>
                      <a:pt x="74" y="10"/>
                    </a:lnTo>
                    <a:lnTo>
                      <a:pt x="66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7" name="Freeform 4605">
                <a:extLst>
                  <a:ext uri="{FF2B5EF4-FFF2-40B4-BE49-F238E27FC236}">
                    <a16:creationId xmlns:a16="http://schemas.microsoft.com/office/drawing/2014/main" id="{BF0D9DDF-105E-9B89-FCF8-9836BB6B6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79"/>
                <a:ext cx="44" cy="32"/>
              </a:xfrm>
              <a:custGeom>
                <a:avLst/>
                <a:gdLst>
                  <a:gd name="T0" fmla="*/ 66 w 88"/>
                  <a:gd name="T1" fmla="*/ 13 h 64"/>
                  <a:gd name="T2" fmla="*/ 68 w 88"/>
                  <a:gd name="T3" fmla="*/ 24 h 64"/>
                  <a:gd name="T4" fmla="*/ 71 w 88"/>
                  <a:gd name="T5" fmla="*/ 24 h 64"/>
                  <a:gd name="T6" fmla="*/ 77 w 88"/>
                  <a:gd name="T7" fmla="*/ 32 h 64"/>
                  <a:gd name="T8" fmla="*/ 82 w 88"/>
                  <a:gd name="T9" fmla="*/ 32 h 64"/>
                  <a:gd name="T10" fmla="*/ 88 w 88"/>
                  <a:gd name="T11" fmla="*/ 38 h 64"/>
                  <a:gd name="T12" fmla="*/ 88 w 88"/>
                  <a:gd name="T13" fmla="*/ 38 h 64"/>
                  <a:gd name="T14" fmla="*/ 74 w 88"/>
                  <a:gd name="T15" fmla="*/ 51 h 64"/>
                  <a:gd name="T16" fmla="*/ 68 w 88"/>
                  <a:gd name="T17" fmla="*/ 50 h 64"/>
                  <a:gd name="T18" fmla="*/ 65 w 88"/>
                  <a:gd name="T19" fmla="*/ 62 h 64"/>
                  <a:gd name="T20" fmla="*/ 57 w 88"/>
                  <a:gd name="T21" fmla="*/ 64 h 64"/>
                  <a:gd name="T22" fmla="*/ 56 w 88"/>
                  <a:gd name="T23" fmla="*/ 61 h 64"/>
                  <a:gd name="T24" fmla="*/ 50 w 88"/>
                  <a:gd name="T25" fmla="*/ 54 h 64"/>
                  <a:gd name="T26" fmla="*/ 45 w 88"/>
                  <a:gd name="T27" fmla="*/ 54 h 64"/>
                  <a:gd name="T28" fmla="*/ 41 w 88"/>
                  <a:gd name="T29" fmla="*/ 56 h 64"/>
                  <a:gd name="T30" fmla="*/ 39 w 88"/>
                  <a:gd name="T31" fmla="*/ 50 h 64"/>
                  <a:gd name="T32" fmla="*/ 29 w 88"/>
                  <a:gd name="T33" fmla="*/ 54 h 64"/>
                  <a:gd name="T34" fmla="*/ 19 w 88"/>
                  <a:gd name="T35" fmla="*/ 50 h 64"/>
                  <a:gd name="T36" fmla="*/ 13 w 88"/>
                  <a:gd name="T37" fmla="*/ 50 h 64"/>
                  <a:gd name="T38" fmla="*/ 10 w 88"/>
                  <a:gd name="T39" fmla="*/ 47 h 64"/>
                  <a:gd name="T40" fmla="*/ 12 w 88"/>
                  <a:gd name="T41" fmla="*/ 41 h 64"/>
                  <a:gd name="T42" fmla="*/ 7 w 88"/>
                  <a:gd name="T43" fmla="*/ 41 h 64"/>
                  <a:gd name="T44" fmla="*/ 0 w 88"/>
                  <a:gd name="T45" fmla="*/ 32 h 64"/>
                  <a:gd name="T46" fmla="*/ 4 w 88"/>
                  <a:gd name="T47" fmla="*/ 24 h 64"/>
                  <a:gd name="T48" fmla="*/ 4 w 88"/>
                  <a:gd name="T49" fmla="*/ 13 h 64"/>
                  <a:gd name="T50" fmla="*/ 7 w 88"/>
                  <a:gd name="T51" fmla="*/ 15 h 64"/>
                  <a:gd name="T52" fmla="*/ 9 w 88"/>
                  <a:gd name="T53" fmla="*/ 9 h 64"/>
                  <a:gd name="T54" fmla="*/ 13 w 88"/>
                  <a:gd name="T55" fmla="*/ 13 h 64"/>
                  <a:gd name="T56" fmla="*/ 13 w 88"/>
                  <a:gd name="T57" fmla="*/ 7 h 64"/>
                  <a:gd name="T58" fmla="*/ 19 w 88"/>
                  <a:gd name="T59" fmla="*/ 7 h 64"/>
                  <a:gd name="T60" fmla="*/ 24 w 88"/>
                  <a:gd name="T61" fmla="*/ 10 h 64"/>
                  <a:gd name="T62" fmla="*/ 32 w 88"/>
                  <a:gd name="T63" fmla="*/ 12 h 64"/>
                  <a:gd name="T64" fmla="*/ 42 w 88"/>
                  <a:gd name="T65" fmla="*/ 10 h 64"/>
                  <a:gd name="T66" fmla="*/ 50 w 88"/>
                  <a:gd name="T67" fmla="*/ 6 h 64"/>
                  <a:gd name="T68" fmla="*/ 56 w 88"/>
                  <a:gd name="T69" fmla="*/ 4 h 64"/>
                  <a:gd name="T70" fmla="*/ 57 w 88"/>
                  <a:gd name="T71" fmla="*/ 1 h 64"/>
                  <a:gd name="T72" fmla="*/ 62 w 88"/>
                  <a:gd name="T73" fmla="*/ 0 h 64"/>
                  <a:gd name="T74" fmla="*/ 65 w 88"/>
                  <a:gd name="T75" fmla="*/ 1 h 64"/>
                  <a:gd name="T76" fmla="*/ 74 w 88"/>
                  <a:gd name="T77" fmla="*/ 10 h 64"/>
                  <a:gd name="T78" fmla="*/ 66 w 88"/>
                  <a:gd name="T79" fmla="*/ 1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64">
                    <a:moveTo>
                      <a:pt x="66" y="13"/>
                    </a:moveTo>
                    <a:lnTo>
                      <a:pt x="68" y="24"/>
                    </a:lnTo>
                    <a:lnTo>
                      <a:pt x="71" y="24"/>
                    </a:lnTo>
                    <a:lnTo>
                      <a:pt x="77" y="32"/>
                    </a:lnTo>
                    <a:lnTo>
                      <a:pt x="82" y="32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74" y="51"/>
                    </a:lnTo>
                    <a:lnTo>
                      <a:pt x="68" y="50"/>
                    </a:lnTo>
                    <a:lnTo>
                      <a:pt x="65" y="62"/>
                    </a:lnTo>
                    <a:lnTo>
                      <a:pt x="57" y="64"/>
                    </a:lnTo>
                    <a:lnTo>
                      <a:pt x="56" y="61"/>
                    </a:lnTo>
                    <a:lnTo>
                      <a:pt x="50" y="54"/>
                    </a:lnTo>
                    <a:lnTo>
                      <a:pt x="45" y="54"/>
                    </a:lnTo>
                    <a:lnTo>
                      <a:pt x="41" y="56"/>
                    </a:lnTo>
                    <a:lnTo>
                      <a:pt x="39" y="50"/>
                    </a:lnTo>
                    <a:lnTo>
                      <a:pt x="29" y="54"/>
                    </a:lnTo>
                    <a:lnTo>
                      <a:pt x="19" y="50"/>
                    </a:lnTo>
                    <a:lnTo>
                      <a:pt x="13" y="50"/>
                    </a:lnTo>
                    <a:lnTo>
                      <a:pt x="10" y="47"/>
                    </a:lnTo>
                    <a:lnTo>
                      <a:pt x="12" y="41"/>
                    </a:lnTo>
                    <a:lnTo>
                      <a:pt x="7" y="41"/>
                    </a:lnTo>
                    <a:lnTo>
                      <a:pt x="0" y="32"/>
                    </a:lnTo>
                    <a:lnTo>
                      <a:pt x="4" y="24"/>
                    </a:lnTo>
                    <a:lnTo>
                      <a:pt x="4" y="13"/>
                    </a:lnTo>
                    <a:lnTo>
                      <a:pt x="7" y="15"/>
                    </a:lnTo>
                    <a:lnTo>
                      <a:pt x="9" y="9"/>
                    </a:lnTo>
                    <a:lnTo>
                      <a:pt x="13" y="13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24" y="10"/>
                    </a:lnTo>
                    <a:lnTo>
                      <a:pt x="32" y="12"/>
                    </a:lnTo>
                    <a:lnTo>
                      <a:pt x="42" y="10"/>
                    </a:lnTo>
                    <a:lnTo>
                      <a:pt x="50" y="6"/>
                    </a:lnTo>
                    <a:lnTo>
                      <a:pt x="56" y="4"/>
                    </a:lnTo>
                    <a:lnTo>
                      <a:pt x="57" y="1"/>
                    </a:lnTo>
                    <a:lnTo>
                      <a:pt x="62" y="0"/>
                    </a:lnTo>
                    <a:lnTo>
                      <a:pt x="65" y="1"/>
                    </a:lnTo>
                    <a:lnTo>
                      <a:pt x="74" y="10"/>
                    </a:lnTo>
                    <a:lnTo>
                      <a:pt x="66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8" name="Freeform 4606">
                <a:extLst>
                  <a:ext uri="{FF2B5EF4-FFF2-40B4-BE49-F238E27FC236}">
                    <a16:creationId xmlns:a16="http://schemas.microsoft.com/office/drawing/2014/main" id="{53772E9A-F02D-D634-7D57-24B6F4BE2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313"/>
                <a:ext cx="29" cy="24"/>
              </a:xfrm>
              <a:custGeom>
                <a:avLst/>
                <a:gdLst>
                  <a:gd name="T0" fmla="*/ 29 w 59"/>
                  <a:gd name="T1" fmla="*/ 5 h 49"/>
                  <a:gd name="T2" fmla="*/ 23 w 59"/>
                  <a:gd name="T3" fmla="*/ 9 h 49"/>
                  <a:gd name="T4" fmla="*/ 24 w 59"/>
                  <a:gd name="T5" fmla="*/ 15 h 49"/>
                  <a:gd name="T6" fmla="*/ 29 w 59"/>
                  <a:gd name="T7" fmla="*/ 21 h 49"/>
                  <a:gd name="T8" fmla="*/ 28 w 59"/>
                  <a:gd name="T9" fmla="*/ 26 h 49"/>
                  <a:gd name="T10" fmla="*/ 24 w 59"/>
                  <a:gd name="T11" fmla="*/ 29 h 49"/>
                  <a:gd name="T12" fmla="*/ 17 w 59"/>
                  <a:gd name="T13" fmla="*/ 32 h 49"/>
                  <a:gd name="T14" fmla="*/ 11 w 59"/>
                  <a:gd name="T15" fmla="*/ 28 h 49"/>
                  <a:gd name="T16" fmla="*/ 0 w 59"/>
                  <a:gd name="T17" fmla="*/ 37 h 49"/>
                  <a:gd name="T18" fmla="*/ 0 w 59"/>
                  <a:gd name="T19" fmla="*/ 44 h 49"/>
                  <a:gd name="T20" fmla="*/ 3 w 59"/>
                  <a:gd name="T21" fmla="*/ 43 h 49"/>
                  <a:gd name="T22" fmla="*/ 12 w 59"/>
                  <a:gd name="T23" fmla="*/ 46 h 49"/>
                  <a:gd name="T24" fmla="*/ 18 w 59"/>
                  <a:gd name="T25" fmla="*/ 41 h 49"/>
                  <a:gd name="T26" fmla="*/ 26 w 59"/>
                  <a:gd name="T27" fmla="*/ 31 h 49"/>
                  <a:gd name="T28" fmla="*/ 31 w 59"/>
                  <a:gd name="T29" fmla="*/ 32 h 49"/>
                  <a:gd name="T30" fmla="*/ 34 w 59"/>
                  <a:gd name="T31" fmla="*/ 37 h 49"/>
                  <a:gd name="T32" fmla="*/ 40 w 59"/>
                  <a:gd name="T33" fmla="*/ 40 h 49"/>
                  <a:gd name="T34" fmla="*/ 43 w 59"/>
                  <a:gd name="T35" fmla="*/ 49 h 49"/>
                  <a:gd name="T36" fmla="*/ 44 w 59"/>
                  <a:gd name="T37" fmla="*/ 46 h 49"/>
                  <a:gd name="T38" fmla="*/ 50 w 59"/>
                  <a:gd name="T39" fmla="*/ 47 h 49"/>
                  <a:gd name="T40" fmla="*/ 55 w 59"/>
                  <a:gd name="T41" fmla="*/ 43 h 49"/>
                  <a:gd name="T42" fmla="*/ 59 w 59"/>
                  <a:gd name="T43" fmla="*/ 43 h 49"/>
                  <a:gd name="T44" fmla="*/ 52 w 59"/>
                  <a:gd name="T45" fmla="*/ 29 h 49"/>
                  <a:gd name="T46" fmla="*/ 53 w 59"/>
                  <a:gd name="T47" fmla="*/ 26 h 49"/>
                  <a:gd name="T48" fmla="*/ 47 w 59"/>
                  <a:gd name="T49" fmla="*/ 21 h 49"/>
                  <a:gd name="T50" fmla="*/ 55 w 59"/>
                  <a:gd name="T51" fmla="*/ 5 h 49"/>
                  <a:gd name="T52" fmla="*/ 52 w 59"/>
                  <a:gd name="T53" fmla="*/ 0 h 49"/>
                  <a:gd name="T54" fmla="*/ 46 w 59"/>
                  <a:gd name="T55" fmla="*/ 0 h 49"/>
                  <a:gd name="T56" fmla="*/ 31 w 59"/>
                  <a:gd name="T57" fmla="*/ 3 h 49"/>
                  <a:gd name="T58" fmla="*/ 29 w 59"/>
                  <a:gd name="T59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9" h="49">
                    <a:moveTo>
                      <a:pt x="29" y="5"/>
                    </a:moveTo>
                    <a:lnTo>
                      <a:pt x="23" y="9"/>
                    </a:lnTo>
                    <a:lnTo>
                      <a:pt x="24" y="15"/>
                    </a:lnTo>
                    <a:lnTo>
                      <a:pt x="29" y="21"/>
                    </a:lnTo>
                    <a:lnTo>
                      <a:pt x="28" y="26"/>
                    </a:lnTo>
                    <a:lnTo>
                      <a:pt x="24" y="29"/>
                    </a:lnTo>
                    <a:lnTo>
                      <a:pt x="17" y="32"/>
                    </a:lnTo>
                    <a:lnTo>
                      <a:pt x="11" y="28"/>
                    </a:lnTo>
                    <a:lnTo>
                      <a:pt x="0" y="37"/>
                    </a:lnTo>
                    <a:lnTo>
                      <a:pt x="0" y="44"/>
                    </a:lnTo>
                    <a:lnTo>
                      <a:pt x="3" y="43"/>
                    </a:lnTo>
                    <a:lnTo>
                      <a:pt x="12" y="46"/>
                    </a:lnTo>
                    <a:lnTo>
                      <a:pt x="18" y="41"/>
                    </a:lnTo>
                    <a:lnTo>
                      <a:pt x="26" y="31"/>
                    </a:lnTo>
                    <a:lnTo>
                      <a:pt x="31" y="32"/>
                    </a:lnTo>
                    <a:lnTo>
                      <a:pt x="34" y="37"/>
                    </a:lnTo>
                    <a:lnTo>
                      <a:pt x="40" y="40"/>
                    </a:lnTo>
                    <a:lnTo>
                      <a:pt x="43" y="49"/>
                    </a:lnTo>
                    <a:lnTo>
                      <a:pt x="44" y="46"/>
                    </a:lnTo>
                    <a:lnTo>
                      <a:pt x="50" y="47"/>
                    </a:lnTo>
                    <a:lnTo>
                      <a:pt x="55" y="43"/>
                    </a:lnTo>
                    <a:lnTo>
                      <a:pt x="59" y="43"/>
                    </a:lnTo>
                    <a:lnTo>
                      <a:pt x="52" y="29"/>
                    </a:lnTo>
                    <a:lnTo>
                      <a:pt x="53" y="26"/>
                    </a:lnTo>
                    <a:lnTo>
                      <a:pt x="47" y="21"/>
                    </a:lnTo>
                    <a:lnTo>
                      <a:pt x="55" y="5"/>
                    </a:lnTo>
                    <a:lnTo>
                      <a:pt x="52" y="0"/>
                    </a:lnTo>
                    <a:lnTo>
                      <a:pt x="46" y="0"/>
                    </a:lnTo>
                    <a:lnTo>
                      <a:pt x="31" y="3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9" name="Freeform 4607">
                <a:extLst>
                  <a:ext uri="{FF2B5EF4-FFF2-40B4-BE49-F238E27FC236}">
                    <a16:creationId xmlns:a16="http://schemas.microsoft.com/office/drawing/2014/main" id="{F888018E-32F4-EEA6-B00B-3BA474DE8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313"/>
                <a:ext cx="29" cy="24"/>
              </a:xfrm>
              <a:custGeom>
                <a:avLst/>
                <a:gdLst>
                  <a:gd name="T0" fmla="*/ 29 w 59"/>
                  <a:gd name="T1" fmla="*/ 5 h 49"/>
                  <a:gd name="T2" fmla="*/ 31 w 59"/>
                  <a:gd name="T3" fmla="*/ 3 h 49"/>
                  <a:gd name="T4" fmla="*/ 46 w 59"/>
                  <a:gd name="T5" fmla="*/ 0 h 49"/>
                  <a:gd name="T6" fmla="*/ 52 w 59"/>
                  <a:gd name="T7" fmla="*/ 0 h 49"/>
                  <a:gd name="T8" fmla="*/ 55 w 59"/>
                  <a:gd name="T9" fmla="*/ 5 h 49"/>
                  <a:gd name="T10" fmla="*/ 47 w 59"/>
                  <a:gd name="T11" fmla="*/ 21 h 49"/>
                  <a:gd name="T12" fmla="*/ 53 w 59"/>
                  <a:gd name="T13" fmla="*/ 26 h 49"/>
                  <a:gd name="T14" fmla="*/ 52 w 59"/>
                  <a:gd name="T15" fmla="*/ 29 h 49"/>
                  <a:gd name="T16" fmla="*/ 59 w 59"/>
                  <a:gd name="T17" fmla="*/ 43 h 49"/>
                  <a:gd name="T18" fmla="*/ 55 w 59"/>
                  <a:gd name="T19" fmla="*/ 43 h 49"/>
                  <a:gd name="T20" fmla="*/ 50 w 59"/>
                  <a:gd name="T21" fmla="*/ 47 h 49"/>
                  <a:gd name="T22" fmla="*/ 44 w 59"/>
                  <a:gd name="T23" fmla="*/ 46 h 49"/>
                  <a:gd name="T24" fmla="*/ 43 w 59"/>
                  <a:gd name="T25" fmla="*/ 49 h 49"/>
                  <a:gd name="T26" fmla="*/ 40 w 59"/>
                  <a:gd name="T27" fmla="*/ 40 h 49"/>
                  <a:gd name="T28" fmla="*/ 34 w 59"/>
                  <a:gd name="T29" fmla="*/ 37 h 49"/>
                  <a:gd name="T30" fmla="*/ 31 w 59"/>
                  <a:gd name="T31" fmla="*/ 32 h 49"/>
                  <a:gd name="T32" fmla="*/ 26 w 59"/>
                  <a:gd name="T33" fmla="*/ 31 h 49"/>
                  <a:gd name="T34" fmla="*/ 18 w 59"/>
                  <a:gd name="T35" fmla="*/ 41 h 49"/>
                  <a:gd name="T36" fmla="*/ 12 w 59"/>
                  <a:gd name="T37" fmla="*/ 46 h 49"/>
                  <a:gd name="T38" fmla="*/ 3 w 59"/>
                  <a:gd name="T39" fmla="*/ 43 h 49"/>
                  <a:gd name="T40" fmla="*/ 0 w 59"/>
                  <a:gd name="T41" fmla="*/ 44 h 49"/>
                  <a:gd name="T42" fmla="*/ 0 w 59"/>
                  <a:gd name="T43" fmla="*/ 37 h 49"/>
                  <a:gd name="T44" fmla="*/ 11 w 59"/>
                  <a:gd name="T45" fmla="*/ 28 h 49"/>
                  <a:gd name="T46" fmla="*/ 17 w 59"/>
                  <a:gd name="T47" fmla="*/ 32 h 49"/>
                  <a:gd name="T48" fmla="*/ 24 w 59"/>
                  <a:gd name="T49" fmla="*/ 29 h 49"/>
                  <a:gd name="T50" fmla="*/ 28 w 59"/>
                  <a:gd name="T51" fmla="*/ 26 h 49"/>
                  <a:gd name="T52" fmla="*/ 29 w 59"/>
                  <a:gd name="T53" fmla="*/ 21 h 49"/>
                  <a:gd name="T54" fmla="*/ 24 w 59"/>
                  <a:gd name="T55" fmla="*/ 15 h 49"/>
                  <a:gd name="T56" fmla="*/ 23 w 59"/>
                  <a:gd name="T57" fmla="*/ 9 h 49"/>
                  <a:gd name="T58" fmla="*/ 29 w 59"/>
                  <a:gd name="T59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9" h="49">
                    <a:moveTo>
                      <a:pt x="29" y="5"/>
                    </a:moveTo>
                    <a:lnTo>
                      <a:pt x="31" y="3"/>
                    </a:lnTo>
                    <a:lnTo>
                      <a:pt x="46" y="0"/>
                    </a:lnTo>
                    <a:lnTo>
                      <a:pt x="52" y="0"/>
                    </a:lnTo>
                    <a:lnTo>
                      <a:pt x="55" y="5"/>
                    </a:lnTo>
                    <a:lnTo>
                      <a:pt x="47" y="21"/>
                    </a:lnTo>
                    <a:lnTo>
                      <a:pt x="53" y="26"/>
                    </a:lnTo>
                    <a:lnTo>
                      <a:pt x="52" y="29"/>
                    </a:lnTo>
                    <a:lnTo>
                      <a:pt x="59" y="43"/>
                    </a:lnTo>
                    <a:lnTo>
                      <a:pt x="55" y="43"/>
                    </a:lnTo>
                    <a:lnTo>
                      <a:pt x="50" y="47"/>
                    </a:lnTo>
                    <a:lnTo>
                      <a:pt x="44" y="46"/>
                    </a:lnTo>
                    <a:lnTo>
                      <a:pt x="43" y="49"/>
                    </a:lnTo>
                    <a:lnTo>
                      <a:pt x="40" y="40"/>
                    </a:lnTo>
                    <a:lnTo>
                      <a:pt x="34" y="37"/>
                    </a:lnTo>
                    <a:lnTo>
                      <a:pt x="31" y="32"/>
                    </a:lnTo>
                    <a:lnTo>
                      <a:pt x="26" y="31"/>
                    </a:lnTo>
                    <a:lnTo>
                      <a:pt x="18" y="41"/>
                    </a:lnTo>
                    <a:lnTo>
                      <a:pt x="12" y="46"/>
                    </a:lnTo>
                    <a:lnTo>
                      <a:pt x="3" y="43"/>
                    </a:lnTo>
                    <a:lnTo>
                      <a:pt x="0" y="44"/>
                    </a:lnTo>
                    <a:lnTo>
                      <a:pt x="0" y="37"/>
                    </a:lnTo>
                    <a:lnTo>
                      <a:pt x="11" y="28"/>
                    </a:lnTo>
                    <a:lnTo>
                      <a:pt x="17" y="32"/>
                    </a:lnTo>
                    <a:lnTo>
                      <a:pt x="24" y="29"/>
                    </a:lnTo>
                    <a:lnTo>
                      <a:pt x="28" y="26"/>
                    </a:lnTo>
                    <a:lnTo>
                      <a:pt x="29" y="21"/>
                    </a:lnTo>
                    <a:lnTo>
                      <a:pt x="24" y="15"/>
                    </a:lnTo>
                    <a:lnTo>
                      <a:pt x="23" y="9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0" name="Freeform 4608">
                <a:extLst>
                  <a:ext uri="{FF2B5EF4-FFF2-40B4-BE49-F238E27FC236}">
                    <a16:creationId xmlns:a16="http://schemas.microsoft.com/office/drawing/2014/main" id="{D4CB0B24-F8D2-B6C4-413B-2054160C0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313"/>
                <a:ext cx="29" cy="24"/>
              </a:xfrm>
              <a:custGeom>
                <a:avLst/>
                <a:gdLst>
                  <a:gd name="T0" fmla="*/ 29 w 59"/>
                  <a:gd name="T1" fmla="*/ 5 h 49"/>
                  <a:gd name="T2" fmla="*/ 31 w 59"/>
                  <a:gd name="T3" fmla="*/ 3 h 49"/>
                  <a:gd name="T4" fmla="*/ 46 w 59"/>
                  <a:gd name="T5" fmla="*/ 0 h 49"/>
                  <a:gd name="T6" fmla="*/ 52 w 59"/>
                  <a:gd name="T7" fmla="*/ 0 h 49"/>
                  <a:gd name="T8" fmla="*/ 55 w 59"/>
                  <a:gd name="T9" fmla="*/ 5 h 49"/>
                  <a:gd name="T10" fmla="*/ 47 w 59"/>
                  <a:gd name="T11" fmla="*/ 21 h 49"/>
                  <a:gd name="T12" fmla="*/ 53 w 59"/>
                  <a:gd name="T13" fmla="*/ 26 h 49"/>
                  <a:gd name="T14" fmla="*/ 52 w 59"/>
                  <a:gd name="T15" fmla="*/ 29 h 49"/>
                  <a:gd name="T16" fmla="*/ 59 w 59"/>
                  <a:gd name="T17" fmla="*/ 43 h 49"/>
                  <a:gd name="T18" fmla="*/ 55 w 59"/>
                  <a:gd name="T19" fmla="*/ 43 h 49"/>
                  <a:gd name="T20" fmla="*/ 50 w 59"/>
                  <a:gd name="T21" fmla="*/ 47 h 49"/>
                  <a:gd name="T22" fmla="*/ 44 w 59"/>
                  <a:gd name="T23" fmla="*/ 46 h 49"/>
                  <a:gd name="T24" fmla="*/ 43 w 59"/>
                  <a:gd name="T25" fmla="*/ 49 h 49"/>
                  <a:gd name="T26" fmla="*/ 40 w 59"/>
                  <a:gd name="T27" fmla="*/ 40 h 49"/>
                  <a:gd name="T28" fmla="*/ 34 w 59"/>
                  <a:gd name="T29" fmla="*/ 37 h 49"/>
                  <a:gd name="T30" fmla="*/ 31 w 59"/>
                  <a:gd name="T31" fmla="*/ 32 h 49"/>
                  <a:gd name="T32" fmla="*/ 26 w 59"/>
                  <a:gd name="T33" fmla="*/ 31 h 49"/>
                  <a:gd name="T34" fmla="*/ 18 w 59"/>
                  <a:gd name="T35" fmla="*/ 41 h 49"/>
                  <a:gd name="T36" fmla="*/ 12 w 59"/>
                  <a:gd name="T37" fmla="*/ 46 h 49"/>
                  <a:gd name="T38" fmla="*/ 3 w 59"/>
                  <a:gd name="T39" fmla="*/ 43 h 49"/>
                  <a:gd name="T40" fmla="*/ 0 w 59"/>
                  <a:gd name="T41" fmla="*/ 44 h 49"/>
                  <a:gd name="T42" fmla="*/ 0 w 59"/>
                  <a:gd name="T43" fmla="*/ 37 h 49"/>
                  <a:gd name="T44" fmla="*/ 11 w 59"/>
                  <a:gd name="T45" fmla="*/ 28 h 49"/>
                  <a:gd name="T46" fmla="*/ 17 w 59"/>
                  <a:gd name="T47" fmla="*/ 32 h 49"/>
                  <a:gd name="T48" fmla="*/ 24 w 59"/>
                  <a:gd name="T49" fmla="*/ 29 h 49"/>
                  <a:gd name="T50" fmla="*/ 28 w 59"/>
                  <a:gd name="T51" fmla="*/ 26 h 49"/>
                  <a:gd name="T52" fmla="*/ 29 w 59"/>
                  <a:gd name="T53" fmla="*/ 21 h 49"/>
                  <a:gd name="T54" fmla="*/ 24 w 59"/>
                  <a:gd name="T55" fmla="*/ 15 h 49"/>
                  <a:gd name="T56" fmla="*/ 23 w 59"/>
                  <a:gd name="T57" fmla="*/ 9 h 49"/>
                  <a:gd name="T58" fmla="*/ 29 w 59"/>
                  <a:gd name="T59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9" h="49">
                    <a:moveTo>
                      <a:pt x="29" y="5"/>
                    </a:moveTo>
                    <a:lnTo>
                      <a:pt x="31" y="3"/>
                    </a:lnTo>
                    <a:lnTo>
                      <a:pt x="46" y="0"/>
                    </a:lnTo>
                    <a:lnTo>
                      <a:pt x="52" y="0"/>
                    </a:lnTo>
                    <a:lnTo>
                      <a:pt x="55" y="5"/>
                    </a:lnTo>
                    <a:lnTo>
                      <a:pt x="47" y="21"/>
                    </a:lnTo>
                    <a:lnTo>
                      <a:pt x="53" y="26"/>
                    </a:lnTo>
                    <a:lnTo>
                      <a:pt x="52" y="29"/>
                    </a:lnTo>
                    <a:lnTo>
                      <a:pt x="59" y="43"/>
                    </a:lnTo>
                    <a:lnTo>
                      <a:pt x="55" y="43"/>
                    </a:lnTo>
                    <a:lnTo>
                      <a:pt x="50" y="47"/>
                    </a:lnTo>
                    <a:lnTo>
                      <a:pt x="44" y="46"/>
                    </a:lnTo>
                    <a:lnTo>
                      <a:pt x="43" y="49"/>
                    </a:lnTo>
                    <a:lnTo>
                      <a:pt x="40" y="40"/>
                    </a:lnTo>
                    <a:lnTo>
                      <a:pt x="34" y="37"/>
                    </a:lnTo>
                    <a:lnTo>
                      <a:pt x="31" y="32"/>
                    </a:lnTo>
                    <a:lnTo>
                      <a:pt x="26" y="31"/>
                    </a:lnTo>
                    <a:lnTo>
                      <a:pt x="18" y="41"/>
                    </a:lnTo>
                    <a:lnTo>
                      <a:pt x="12" y="46"/>
                    </a:lnTo>
                    <a:lnTo>
                      <a:pt x="3" y="43"/>
                    </a:lnTo>
                    <a:lnTo>
                      <a:pt x="0" y="44"/>
                    </a:lnTo>
                    <a:lnTo>
                      <a:pt x="0" y="37"/>
                    </a:lnTo>
                    <a:lnTo>
                      <a:pt x="11" y="28"/>
                    </a:lnTo>
                    <a:lnTo>
                      <a:pt x="17" y="32"/>
                    </a:lnTo>
                    <a:lnTo>
                      <a:pt x="24" y="29"/>
                    </a:lnTo>
                    <a:lnTo>
                      <a:pt x="28" y="26"/>
                    </a:lnTo>
                    <a:lnTo>
                      <a:pt x="29" y="21"/>
                    </a:lnTo>
                    <a:lnTo>
                      <a:pt x="24" y="15"/>
                    </a:lnTo>
                    <a:lnTo>
                      <a:pt x="23" y="9"/>
                    </a:lnTo>
                    <a:lnTo>
                      <a:pt x="29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1" name="Freeform 4609">
                <a:extLst>
                  <a:ext uri="{FF2B5EF4-FFF2-40B4-BE49-F238E27FC236}">
                    <a16:creationId xmlns:a16="http://schemas.microsoft.com/office/drawing/2014/main" id="{F8054C7D-8CD3-9DF8-43C0-EF40E4151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09"/>
                <a:ext cx="117" cy="127"/>
              </a:xfrm>
              <a:custGeom>
                <a:avLst/>
                <a:gdLst>
                  <a:gd name="T0" fmla="*/ 32 w 233"/>
                  <a:gd name="T1" fmla="*/ 156 h 254"/>
                  <a:gd name="T2" fmla="*/ 12 w 233"/>
                  <a:gd name="T3" fmla="*/ 152 h 254"/>
                  <a:gd name="T4" fmla="*/ 4 w 233"/>
                  <a:gd name="T5" fmla="*/ 175 h 254"/>
                  <a:gd name="T6" fmla="*/ 12 w 233"/>
                  <a:gd name="T7" fmla="*/ 194 h 254"/>
                  <a:gd name="T8" fmla="*/ 26 w 233"/>
                  <a:gd name="T9" fmla="*/ 211 h 254"/>
                  <a:gd name="T10" fmla="*/ 38 w 233"/>
                  <a:gd name="T11" fmla="*/ 211 h 254"/>
                  <a:gd name="T12" fmla="*/ 35 w 233"/>
                  <a:gd name="T13" fmla="*/ 240 h 254"/>
                  <a:gd name="T14" fmla="*/ 62 w 233"/>
                  <a:gd name="T15" fmla="*/ 231 h 254"/>
                  <a:gd name="T16" fmla="*/ 71 w 233"/>
                  <a:gd name="T17" fmla="*/ 251 h 254"/>
                  <a:gd name="T18" fmla="*/ 80 w 233"/>
                  <a:gd name="T19" fmla="*/ 241 h 254"/>
                  <a:gd name="T20" fmla="*/ 88 w 233"/>
                  <a:gd name="T21" fmla="*/ 234 h 254"/>
                  <a:gd name="T22" fmla="*/ 97 w 233"/>
                  <a:gd name="T23" fmla="*/ 225 h 254"/>
                  <a:gd name="T24" fmla="*/ 123 w 233"/>
                  <a:gd name="T25" fmla="*/ 222 h 254"/>
                  <a:gd name="T26" fmla="*/ 138 w 233"/>
                  <a:gd name="T27" fmla="*/ 216 h 254"/>
                  <a:gd name="T28" fmla="*/ 147 w 233"/>
                  <a:gd name="T29" fmla="*/ 210 h 254"/>
                  <a:gd name="T30" fmla="*/ 138 w 233"/>
                  <a:gd name="T31" fmla="*/ 182 h 254"/>
                  <a:gd name="T32" fmla="*/ 126 w 233"/>
                  <a:gd name="T33" fmla="*/ 167 h 254"/>
                  <a:gd name="T34" fmla="*/ 130 w 233"/>
                  <a:gd name="T35" fmla="*/ 153 h 254"/>
                  <a:gd name="T36" fmla="*/ 118 w 233"/>
                  <a:gd name="T37" fmla="*/ 138 h 254"/>
                  <a:gd name="T38" fmla="*/ 127 w 233"/>
                  <a:gd name="T39" fmla="*/ 129 h 254"/>
                  <a:gd name="T40" fmla="*/ 145 w 233"/>
                  <a:gd name="T41" fmla="*/ 129 h 254"/>
                  <a:gd name="T42" fmla="*/ 165 w 233"/>
                  <a:gd name="T43" fmla="*/ 123 h 254"/>
                  <a:gd name="T44" fmla="*/ 177 w 233"/>
                  <a:gd name="T45" fmla="*/ 128 h 254"/>
                  <a:gd name="T46" fmla="*/ 192 w 233"/>
                  <a:gd name="T47" fmla="*/ 129 h 254"/>
                  <a:gd name="T48" fmla="*/ 183 w 233"/>
                  <a:gd name="T49" fmla="*/ 149 h 254"/>
                  <a:gd name="T50" fmla="*/ 205 w 233"/>
                  <a:gd name="T51" fmla="*/ 149 h 254"/>
                  <a:gd name="T52" fmla="*/ 215 w 233"/>
                  <a:gd name="T53" fmla="*/ 138 h 254"/>
                  <a:gd name="T54" fmla="*/ 217 w 233"/>
                  <a:gd name="T55" fmla="*/ 128 h 254"/>
                  <a:gd name="T56" fmla="*/ 233 w 233"/>
                  <a:gd name="T57" fmla="*/ 108 h 254"/>
                  <a:gd name="T58" fmla="*/ 227 w 233"/>
                  <a:gd name="T59" fmla="*/ 91 h 254"/>
                  <a:gd name="T60" fmla="*/ 211 w 233"/>
                  <a:gd name="T61" fmla="*/ 100 h 254"/>
                  <a:gd name="T62" fmla="*/ 218 w 233"/>
                  <a:gd name="T63" fmla="*/ 80 h 254"/>
                  <a:gd name="T64" fmla="*/ 217 w 233"/>
                  <a:gd name="T65" fmla="*/ 70 h 254"/>
                  <a:gd name="T66" fmla="*/ 220 w 233"/>
                  <a:gd name="T67" fmla="*/ 59 h 254"/>
                  <a:gd name="T68" fmla="*/ 212 w 233"/>
                  <a:gd name="T69" fmla="*/ 52 h 254"/>
                  <a:gd name="T70" fmla="*/ 209 w 233"/>
                  <a:gd name="T71" fmla="*/ 41 h 254"/>
                  <a:gd name="T72" fmla="*/ 197 w 233"/>
                  <a:gd name="T73" fmla="*/ 36 h 254"/>
                  <a:gd name="T74" fmla="*/ 168 w 233"/>
                  <a:gd name="T75" fmla="*/ 41 h 254"/>
                  <a:gd name="T76" fmla="*/ 154 w 233"/>
                  <a:gd name="T77" fmla="*/ 45 h 254"/>
                  <a:gd name="T78" fmla="*/ 147 w 233"/>
                  <a:gd name="T79" fmla="*/ 44 h 254"/>
                  <a:gd name="T80" fmla="*/ 139 w 233"/>
                  <a:gd name="T81" fmla="*/ 30 h 254"/>
                  <a:gd name="T82" fmla="*/ 135 w 233"/>
                  <a:gd name="T83" fmla="*/ 9 h 254"/>
                  <a:gd name="T84" fmla="*/ 120 w 233"/>
                  <a:gd name="T85" fmla="*/ 0 h 254"/>
                  <a:gd name="T86" fmla="*/ 104 w 233"/>
                  <a:gd name="T87" fmla="*/ 9 h 254"/>
                  <a:gd name="T88" fmla="*/ 95 w 233"/>
                  <a:gd name="T89" fmla="*/ 29 h 254"/>
                  <a:gd name="T90" fmla="*/ 91 w 233"/>
                  <a:gd name="T91" fmla="*/ 39 h 254"/>
                  <a:gd name="T92" fmla="*/ 83 w 233"/>
                  <a:gd name="T93" fmla="*/ 41 h 254"/>
                  <a:gd name="T94" fmla="*/ 65 w 233"/>
                  <a:gd name="T95" fmla="*/ 55 h 254"/>
                  <a:gd name="T96" fmla="*/ 73 w 233"/>
                  <a:gd name="T97" fmla="*/ 71 h 254"/>
                  <a:gd name="T98" fmla="*/ 98 w 233"/>
                  <a:gd name="T99" fmla="*/ 74 h 254"/>
                  <a:gd name="T100" fmla="*/ 100 w 233"/>
                  <a:gd name="T101" fmla="*/ 77 h 254"/>
                  <a:gd name="T102" fmla="*/ 109 w 233"/>
                  <a:gd name="T103" fmla="*/ 88 h 254"/>
                  <a:gd name="T104" fmla="*/ 88 w 233"/>
                  <a:gd name="T105" fmla="*/ 118 h 254"/>
                  <a:gd name="T106" fmla="*/ 59 w 233"/>
                  <a:gd name="T107" fmla="*/ 121 h 254"/>
                  <a:gd name="T108" fmla="*/ 54 w 233"/>
                  <a:gd name="T109" fmla="*/ 143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3" h="254">
                    <a:moveTo>
                      <a:pt x="36" y="155"/>
                    </a:moveTo>
                    <a:lnTo>
                      <a:pt x="32" y="161"/>
                    </a:lnTo>
                    <a:lnTo>
                      <a:pt x="32" y="156"/>
                    </a:lnTo>
                    <a:lnTo>
                      <a:pt x="26" y="155"/>
                    </a:lnTo>
                    <a:lnTo>
                      <a:pt x="19" y="149"/>
                    </a:lnTo>
                    <a:lnTo>
                      <a:pt x="12" y="152"/>
                    </a:lnTo>
                    <a:lnTo>
                      <a:pt x="7" y="161"/>
                    </a:lnTo>
                    <a:lnTo>
                      <a:pt x="0" y="169"/>
                    </a:lnTo>
                    <a:lnTo>
                      <a:pt x="4" y="175"/>
                    </a:lnTo>
                    <a:lnTo>
                      <a:pt x="6" y="179"/>
                    </a:lnTo>
                    <a:lnTo>
                      <a:pt x="4" y="182"/>
                    </a:lnTo>
                    <a:lnTo>
                      <a:pt x="12" y="194"/>
                    </a:lnTo>
                    <a:lnTo>
                      <a:pt x="7" y="204"/>
                    </a:lnTo>
                    <a:lnTo>
                      <a:pt x="12" y="208"/>
                    </a:lnTo>
                    <a:lnTo>
                      <a:pt x="26" y="211"/>
                    </a:lnTo>
                    <a:lnTo>
                      <a:pt x="35" y="210"/>
                    </a:lnTo>
                    <a:lnTo>
                      <a:pt x="41" y="205"/>
                    </a:lnTo>
                    <a:lnTo>
                      <a:pt x="38" y="211"/>
                    </a:lnTo>
                    <a:lnTo>
                      <a:pt x="32" y="217"/>
                    </a:lnTo>
                    <a:lnTo>
                      <a:pt x="26" y="226"/>
                    </a:lnTo>
                    <a:lnTo>
                      <a:pt x="35" y="240"/>
                    </a:lnTo>
                    <a:lnTo>
                      <a:pt x="42" y="240"/>
                    </a:lnTo>
                    <a:lnTo>
                      <a:pt x="53" y="231"/>
                    </a:lnTo>
                    <a:lnTo>
                      <a:pt x="62" y="231"/>
                    </a:lnTo>
                    <a:lnTo>
                      <a:pt x="62" y="243"/>
                    </a:lnTo>
                    <a:lnTo>
                      <a:pt x="65" y="254"/>
                    </a:lnTo>
                    <a:lnTo>
                      <a:pt x="71" y="251"/>
                    </a:lnTo>
                    <a:lnTo>
                      <a:pt x="79" y="252"/>
                    </a:lnTo>
                    <a:lnTo>
                      <a:pt x="82" y="246"/>
                    </a:lnTo>
                    <a:lnTo>
                      <a:pt x="80" y="241"/>
                    </a:lnTo>
                    <a:lnTo>
                      <a:pt x="80" y="237"/>
                    </a:lnTo>
                    <a:lnTo>
                      <a:pt x="86" y="232"/>
                    </a:lnTo>
                    <a:lnTo>
                      <a:pt x="88" y="234"/>
                    </a:lnTo>
                    <a:lnTo>
                      <a:pt x="94" y="231"/>
                    </a:lnTo>
                    <a:lnTo>
                      <a:pt x="97" y="234"/>
                    </a:lnTo>
                    <a:lnTo>
                      <a:pt x="97" y="225"/>
                    </a:lnTo>
                    <a:lnTo>
                      <a:pt x="107" y="225"/>
                    </a:lnTo>
                    <a:lnTo>
                      <a:pt x="115" y="217"/>
                    </a:lnTo>
                    <a:lnTo>
                      <a:pt x="123" y="222"/>
                    </a:lnTo>
                    <a:lnTo>
                      <a:pt x="127" y="220"/>
                    </a:lnTo>
                    <a:lnTo>
                      <a:pt x="135" y="222"/>
                    </a:lnTo>
                    <a:lnTo>
                      <a:pt x="138" y="216"/>
                    </a:lnTo>
                    <a:lnTo>
                      <a:pt x="138" y="211"/>
                    </a:lnTo>
                    <a:lnTo>
                      <a:pt x="144" y="207"/>
                    </a:lnTo>
                    <a:lnTo>
                      <a:pt x="147" y="210"/>
                    </a:lnTo>
                    <a:lnTo>
                      <a:pt x="154" y="202"/>
                    </a:lnTo>
                    <a:lnTo>
                      <a:pt x="147" y="188"/>
                    </a:lnTo>
                    <a:lnTo>
                      <a:pt x="138" y="182"/>
                    </a:lnTo>
                    <a:lnTo>
                      <a:pt x="132" y="169"/>
                    </a:lnTo>
                    <a:lnTo>
                      <a:pt x="133" y="164"/>
                    </a:lnTo>
                    <a:lnTo>
                      <a:pt x="126" y="167"/>
                    </a:lnTo>
                    <a:lnTo>
                      <a:pt x="120" y="161"/>
                    </a:lnTo>
                    <a:lnTo>
                      <a:pt x="124" y="161"/>
                    </a:lnTo>
                    <a:lnTo>
                      <a:pt x="130" y="153"/>
                    </a:lnTo>
                    <a:lnTo>
                      <a:pt x="129" y="149"/>
                    </a:lnTo>
                    <a:lnTo>
                      <a:pt x="127" y="141"/>
                    </a:lnTo>
                    <a:lnTo>
                      <a:pt x="118" y="138"/>
                    </a:lnTo>
                    <a:lnTo>
                      <a:pt x="118" y="134"/>
                    </a:lnTo>
                    <a:lnTo>
                      <a:pt x="121" y="129"/>
                    </a:lnTo>
                    <a:lnTo>
                      <a:pt x="127" y="129"/>
                    </a:lnTo>
                    <a:lnTo>
                      <a:pt x="138" y="124"/>
                    </a:lnTo>
                    <a:lnTo>
                      <a:pt x="141" y="129"/>
                    </a:lnTo>
                    <a:lnTo>
                      <a:pt x="145" y="129"/>
                    </a:lnTo>
                    <a:lnTo>
                      <a:pt x="148" y="132"/>
                    </a:lnTo>
                    <a:lnTo>
                      <a:pt x="164" y="128"/>
                    </a:lnTo>
                    <a:lnTo>
                      <a:pt x="165" y="123"/>
                    </a:lnTo>
                    <a:lnTo>
                      <a:pt x="173" y="118"/>
                    </a:lnTo>
                    <a:lnTo>
                      <a:pt x="179" y="123"/>
                    </a:lnTo>
                    <a:lnTo>
                      <a:pt x="177" y="128"/>
                    </a:lnTo>
                    <a:lnTo>
                      <a:pt x="183" y="132"/>
                    </a:lnTo>
                    <a:lnTo>
                      <a:pt x="188" y="134"/>
                    </a:lnTo>
                    <a:lnTo>
                      <a:pt x="192" y="129"/>
                    </a:lnTo>
                    <a:lnTo>
                      <a:pt x="199" y="135"/>
                    </a:lnTo>
                    <a:lnTo>
                      <a:pt x="200" y="141"/>
                    </a:lnTo>
                    <a:lnTo>
                      <a:pt x="183" y="149"/>
                    </a:lnTo>
                    <a:lnTo>
                      <a:pt x="183" y="155"/>
                    </a:lnTo>
                    <a:lnTo>
                      <a:pt x="189" y="158"/>
                    </a:lnTo>
                    <a:lnTo>
                      <a:pt x="205" y="149"/>
                    </a:lnTo>
                    <a:lnTo>
                      <a:pt x="212" y="146"/>
                    </a:lnTo>
                    <a:lnTo>
                      <a:pt x="211" y="143"/>
                    </a:lnTo>
                    <a:lnTo>
                      <a:pt x="215" y="138"/>
                    </a:lnTo>
                    <a:lnTo>
                      <a:pt x="214" y="129"/>
                    </a:lnTo>
                    <a:lnTo>
                      <a:pt x="217" y="128"/>
                    </a:lnTo>
                    <a:lnTo>
                      <a:pt x="217" y="128"/>
                    </a:lnTo>
                    <a:lnTo>
                      <a:pt x="217" y="123"/>
                    </a:lnTo>
                    <a:lnTo>
                      <a:pt x="223" y="114"/>
                    </a:lnTo>
                    <a:lnTo>
                      <a:pt x="233" y="108"/>
                    </a:lnTo>
                    <a:lnTo>
                      <a:pt x="233" y="103"/>
                    </a:lnTo>
                    <a:lnTo>
                      <a:pt x="230" y="99"/>
                    </a:lnTo>
                    <a:lnTo>
                      <a:pt x="227" y="91"/>
                    </a:lnTo>
                    <a:lnTo>
                      <a:pt x="224" y="96"/>
                    </a:lnTo>
                    <a:lnTo>
                      <a:pt x="221" y="94"/>
                    </a:lnTo>
                    <a:lnTo>
                      <a:pt x="211" y="100"/>
                    </a:lnTo>
                    <a:lnTo>
                      <a:pt x="211" y="97"/>
                    </a:lnTo>
                    <a:lnTo>
                      <a:pt x="217" y="91"/>
                    </a:lnTo>
                    <a:lnTo>
                      <a:pt x="218" y="80"/>
                    </a:lnTo>
                    <a:lnTo>
                      <a:pt x="217" y="79"/>
                    </a:lnTo>
                    <a:lnTo>
                      <a:pt x="214" y="71"/>
                    </a:lnTo>
                    <a:lnTo>
                      <a:pt x="217" y="70"/>
                    </a:lnTo>
                    <a:lnTo>
                      <a:pt x="224" y="65"/>
                    </a:lnTo>
                    <a:lnTo>
                      <a:pt x="221" y="62"/>
                    </a:lnTo>
                    <a:lnTo>
                      <a:pt x="220" y="59"/>
                    </a:lnTo>
                    <a:lnTo>
                      <a:pt x="214" y="61"/>
                    </a:lnTo>
                    <a:lnTo>
                      <a:pt x="211" y="56"/>
                    </a:lnTo>
                    <a:lnTo>
                      <a:pt x="212" y="52"/>
                    </a:lnTo>
                    <a:lnTo>
                      <a:pt x="211" y="48"/>
                    </a:lnTo>
                    <a:lnTo>
                      <a:pt x="211" y="47"/>
                    </a:lnTo>
                    <a:lnTo>
                      <a:pt x="209" y="41"/>
                    </a:lnTo>
                    <a:lnTo>
                      <a:pt x="203" y="33"/>
                    </a:lnTo>
                    <a:lnTo>
                      <a:pt x="199" y="33"/>
                    </a:lnTo>
                    <a:lnTo>
                      <a:pt x="197" y="36"/>
                    </a:lnTo>
                    <a:lnTo>
                      <a:pt x="182" y="47"/>
                    </a:lnTo>
                    <a:lnTo>
                      <a:pt x="174" y="48"/>
                    </a:lnTo>
                    <a:lnTo>
                      <a:pt x="168" y="41"/>
                    </a:lnTo>
                    <a:lnTo>
                      <a:pt x="162" y="42"/>
                    </a:lnTo>
                    <a:lnTo>
                      <a:pt x="158" y="45"/>
                    </a:lnTo>
                    <a:lnTo>
                      <a:pt x="154" y="45"/>
                    </a:lnTo>
                    <a:lnTo>
                      <a:pt x="154" y="45"/>
                    </a:lnTo>
                    <a:lnTo>
                      <a:pt x="147" y="41"/>
                    </a:lnTo>
                    <a:lnTo>
                      <a:pt x="147" y="44"/>
                    </a:lnTo>
                    <a:lnTo>
                      <a:pt x="144" y="39"/>
                    </a:lnTo>
                    <a:lnTo>
                      <a:pt x="138" y="41"/>
                    </a:lnTo>
                    <a:lnTo>
                      <a:pt x="139" y="30"/>
                    </a:lnTo>
                    <a:lnTo>
                      <a:pt x="135" y="23"/>
                    </a:lnTo>
                    <a:lnTo>
                      <a:pt x="136" y="14"/>
                    </a:lnTo>
                    <a:lnTo>
                      <a:pt x="135" y="9"/>
                    </a:lnTo>
                    <a:lnTo>
                      <a:pt x="130" y="9"/>
                    </a:lnTo>
                    <a:lnTo>
                      <a:pt x="123" y="6"/>
                    </a:lnTo>
                    <a:lnTo>
                      <a:pt x="120" y="0"/>
                    </a:lnTo>
                    <a:lnTo>
                      <a:pt x="110" y="1"/>
                    </a:lnTo>
                    <a:lnTo>
                      <a:pt x="107" y="1"/>
                    </a:lnTo>
                    <a:lnTo>
                      <a:pt x="104" y="9"/>
                    </a:lnTo>
                    <a:lnTo>
                      <a:pt x="101" y="7"/>
                    </a:lnTo>
                    <a:lnTo>
                      <a:pt x="98" y="21"/>
                    </a:lnTo>
                    <a:lnTo>
                      <a:pt x="95" y="29"/>
                    </a:lnTo>
                    <a:lnTo>
                      <a:pt x="91" y="30"/>
                    </a:lnTo>
                    <a:lnTo>
                      <a:pt x="92" y="32"/>
                    </a:lnTo>
                    <a:lnTo>
                      <a:pt x="91" y="39"/>
                    </a:lnTo>
                    <a:lnTo>
                      <a:pt x="88" y="35"/>
                    </a:lnTo>
                    <a:lnTo>
                      <a:pt x="82" y="36"/>
                    </a:lnTo>
                    <a:lnTo>
                      <a:pt x="83" y="41"/>
                    </a:lnTo>
                    <a:lnTo>
                      <a:pt x="80" y="42"/>
                    </a:lnTo>
                    <a:lnTo>
                      <a:pt x="77" y="48"/>
                    </a:lnTo>
                    <a:lnTo>
                      <a:pt x="65" y="55"/>
                    </a:lnTo>
                    <a:lnTo>
                      <a:pt x="68" y="61"/>
                    </a:lnTo>
                    <a:lnTo>
                      <a:pt x="73" y="65"/>
                    </a:lnTo>
                    <a:lnTo>
                      <a:pt x="73" y="71"/>
                    </a:lnTo>
                    <a:lnTo>
                      <a:pt x="76" y="70"/>
                    </a:lnTo>
                    <a:lnTo>
                      <a:pt x="85" y="74"/>
                    </a:lnTo>
                    <a:lnTo>
                      <a:pt x="98" y="74"/>
                    </a:lnTo>
                    <a:lnTo>
                      <a:pt x="101" y="70"/>
                    </a:lnTo>
                    <a:lnTo>
                      <a:pt x="101" y="73"/>
                    </a:lnTo>
                    <a:lnTo>
                      <a:pt x="100" y="77"/>
                    </a:lnTo>
                    <a:lnTo>
                      <a:pt x="101" y="82"/>
                    </a:lnTo>
                    <a:lnTo>
                      <a:pt x="107" y="82"/>
                    </a:lnTo>
                    <a:lnTo>
                      <a:pt x="109" y="88"/>
                    </a:lnTo>
                    <a:lnTo>
                      <a:pt x="104" y="96"/>
                    </a:lnTo>
                    <a:lnTo>
                      <a:pt x="89" y="112"/>
                    </a:lnTo>
                    <a:lnTo>
                      <a:pt x="88" y="118"/>
                    </a:lnTo>
                    <a:lnTo>
                      <a:pt x="92" y="123"/>
                    </a:lnTo>
                    <a:lnTo>
                      <a:pt x="88" y="129"/>
                    </a:lnTo>
                    <a:lnTo>
                      <a:pt x="59" y="121"/>
                    </a:lnTo>
                    <a:lnTo>
                      <a:pt x="59" y="135"/>
                    </a:lnTo>
                    <a:lnTo>
                      <a:pt x="60" y="138"/>
                    </a:lnTo>
                    <a:lnTo>
                      <a:pt x="54" y="143"/>
                    </a:lnTo>
                    <a:lnTo>
                      <a:pt x="38" y="150"/>
                    </a:ln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2" name="Freeform 4610">
                <a:extLst>
                  <a:ext uri="{FF2B5EF4-FFF2-40B4-BE49-F238E27FC236}">
                    <a16:creationId xmlns:a16="http://schemas.microsoft.com/office/drawing/2014/main" id="{C5F6BC3C-F03C-F4C2-10CF-540A505C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09"/>
                <a:ext cx="117" cy="127"/>
              </a:xfrm>
              <a:custGeom>
                <a:avLst/>
                <a:gdLst>
                  <a:gd name="T0" fmla="*/ 54 w 233"/>
                  <a:gd name="T1" fmla="*/ 143 h 254"/>
                  <a:gd name="T2" fmla="*/ 59 w 233"/>
                  <a:gd name="T3" fmla="*/ 121 h 254"/>
                  <a:gd name="T4" fmla="*/ 88 w 233"/>
                  <a:gd name="T5" fmla="*/ 118 h 254"/>
                  <a:gd name="T6" fmla="*/ 109 w 233"/>
                  <a:gd name="T7" fmla="*/ 88 h 254"/>
                  <a:gd name="T8" fmla="*/ 100 w 233"/>
                  <a:gd name="T9" fmla="*/ 77 h 254"/>
                  <a:gd name="T10" fmla="*/ 98 w 233"/>
                  <a:gd name="T11" fmla="*/ 74 h 254"/>
                  <a:gd name="T12" fmla="*/ 73 w 233"/>
                  <a:gd name="T13" fmla="*/ 71 h 254"/>
                  <a:gd name="T14" fmla="*/ 65 w 233"/>
                  <a:gd name="T15" fmla="*/ 55 h 254"/>
                  <a:gd name="T16" fmla="*/ 83 w 233"/>
                  <a:gd name="T17" fmla="*/ 41 h 254"/>
                  <a:gd name="T18" fmla="*/ 91 w 233"/>
                  <a:gd name="T19" fmla="*/ 39 h 254"/>
                  <a:gd name="T20" fmla="*/ 95 w 233"/>
                  <a:gd name="T21" fmla="*/ 29 h 254"/>
                  <a:gd name="T22" fmla="*/ 104 w 233"/>
                  <a:gd name="T23" fmla="*/ 9 h 254"/>
                  <a:gd name="T24" fmla="*/ 120 w 233"/>
                  <a:gd name="T25" fmla="*/ 0 h 254"/>
                  <a:gd name="T26" fmla="*/ 135 w 233"/>
                  <a:gd name="T27" fmla="*/ 9 h 254"/>
                  <a:gd name="T28" fmla="*/ 139 w 233"/>
                  <a:gd name="T29" fmla="*/ 30 h 254"/>
                  <a:gd name="T30" fmla="*/ 147 w 233"/>
                  <a:gd name="T31" fmla="*/ 44 h 254"/>
                  <a:gd name="T32" fmla="*/ 154 w 233"/>
                  <a:gd name="T33" fmla="*/ 45 h 254"/>
                  <a:gd name="T34" fmla="*/ 168 w 233"/>
                  <a:gd name="T35" fmla="*/ 41 h 254"/>
                  <a:gd name="T36" fmla="*/ 197 w 233"/>
                  <a:gd name="T37" fmla="*/ 36 h 254"/>
                  <a:gd name="T38" fmla="*/ 209 w 233"/>
                  <a:gd name="T39" fmla="*/ 41 h 254"/>
                  <a:gd name="T40" fmla="*/ 212 w 233"/>
                  <a:gd name="T41" fmla="*/ 52 h 254"/>
                  <a:gd name="T42" fmla="*/ 220 w 233"/>
                  <a:gd name="T43" fmla="*/ 59 h 254"/>
                  <a:gd name="T44" fmla="*/ 217 w 233"/>
                  <a:gd name="T45" fmla="*/ 70 h 254"/>
                  <a:gd name="T46" fmla="*/ 218 w 233"/>
                  <a:gd name="T47" fmla="*/ 80 h 254"/>
                  <a:gd name="T48" fmla="*/ 211 w 233"/>
                  <a:gd name="T49" fmla="*/ 100 h 254"/>
                  <a:gd name="T50" fmla="*/ 227 w 233"/>
                  <a:gd name="T51" fmla="*/ 91 h 254"/>
                  <a:gd name="T52" fmla="*/ 233 w 233"/>
                  <a:gd name="T53" fmla="*/ 108 h 254"/>
                  <a:gd name="T54" fmla="*/ 217 w 233"/>
                  <a:gd name="T55" fmla="*/ 128 h 254"/>
                  <a:gd name="T56" fmla="*/ 215 w 233"/>
                  <a:gd name="T57" fmla="*/ 138 h 254"/>
                  <a:gd name="T58" fmla="*/ 205 w 233"/>
                  <a:gd name="T59" fmla="*/ 149 h 254"/>
                  <a:gd name="T60" fmla="*/ 183 w 233"/>
                  <a:gd name="T61" fmla="*/ 149 h 254"/>
                  <a:gd name="T62" fmla="*/ 192 w 233"/>
                  <a:gd name="T63" fmla="*/ 129 h 254"/>
                  <a:gd name="T64" fmla="*/ 177 w 233"/>
                  <a:gd name="T65" fmla="*/ 128 h 254"/>
                  <a:gd name="T66" fmla="*/ 165 w 233"/>
                  <a:gd name="T67" fmla="*/ 123 h 254"/>
                  <a:gd name="T68" fmla="*/ 145 w 233"/>
                  <a:gd name="T69" fmla="*/ 129 h 254"/>
                  <a:gd name="T70" fmla="*/ 127 w 233"/>
                  <a:gd name="T71" fmla="*/ 129 h 254"/>
                  <a:gd name="T72" fmla="*/ 118 w 233"/>
                  <a:gd name="T73" fmla="*/ 138 h 254"/>
                  <a:gd name="T74" fmla="*/ 130 w 233"/>
                  <a:gd name="T75" fmla="*/ 153 h 254"/>
                  <a:gd name="T76" fmla="*/ 126 w 233"/>
                  <a:gd name="T77" fmla="*/ 167 h 254"/>
                  <a:gd name="T78" fmla="*/ 138 w 233"/>
                  <a:gd name="T79" fmla="*/ 182 h 254"/>
                  <a:gd name="T80" fmla="*/ 147 w 233"/>
                  <a:gd name="T81" fmla="*/ 210 h 254"/>
                  <a:gd name="T82" fmla="*/ 138 w 233"/>
                  <a:gd name="T83" fmla="*/ 216 h 254"/>
                  <a:gd name="T84" fmla="*/ 123 w 233"/>
                  <a:gd name="T85" fmla="*/ 222 h 254"/>
                  <a:gd name="T86" fmla="*/ 97 w 233"/>
                  <a:gd name="T87" fmla="*/ 225 h 254"/>
                  <a:gd name="T88" fmla="*/ 88 w 233"/>
                  <a:gd name="T89" fmla="*/ 234 h 254"/>
                  <a:gd name="T90" fmla="*/ 80 w 233"/>
                  <a:gd name="T91" fmla="*/ 241 h 254"/>
                  <a:gd name="T92" fmla="*/ 71 w 233"/>
                  <a:gd name="T93" fmla="*/ 251 h 254"/>
                  <a:gd name="T94" fmla="*/ 62 w 233"/>
                  <a:gd name="T95" fmla="*/ 231 h 254"/>
                  <a:gd name="T96" fmla="*/ 35 w 233"/>
                  <a:gd name="T97" fmla="*/ 240 h 254"/>
                  <a:gd name="T98" fmla="*/ 38 w 233"/>
                  <a:gd name="T99" fmla="*/ 211 h 254"/>
                  <a:gd name="T100" fmla="*/ 26 w 233"/>
                  <a:gd name="T101" fmla="*/ 211 h 254"/>
                  <a:gd name="T102" fmla="*/ 12 w 233"/>
                  <a:gd name="T103" fmla="*/ 194 h 254"/>
                  <a:gd name="T104" fmla="*/ 4 w 233"/>
                  <a:gd name="T105" fmla="*/ 175 h 254"/>
                  <a:gd name="T106" fmla="*/ 12 w 233"/>
                  <a:gd name="T107" fmla="*/ 152 h 254"/>
                  <a:gd name="T108" fmla="*/ 32 w 233"/>
                  <a:gd name="T109" fmla="*/ 156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3" h="254">
                    <a:moveTo>
                      <a:pt x="36" y="155"/>
                    </a:moveTo>
                    <a:lnTo>
                      <a:pt x="38" y="150"/>
                    </a:lnTo>
                    <a:lnTo>
                      <a:pt x="54" y="143"/>
                    </a:lnTo>
                    <a:lnTo>
                      <a:pt x="60" y="138"/>
                    </a:lnTo>
                    <a:lnTo>
                      <a:pt x="59" y="135"/>
                    </a:lnTo>
                    <a:lnTo>
                      <a:pt x="59" y="121"/>
                    </a:lnTo>
                    <a:lnTo>
                      <a:pt x="88" y="129"/>
                    </a:lnTo>
                    <a:lnTo>
                      <a:pt x="92" y="123"/>
                    </a:lnTo>
                    <a:lnTo>
                      <a:pt x="88" y="118"/>
                    </a:lnTo>
                    <a:lnTo>
                      <a:pt x="89" y="112"/>
                    </a:lnTo>
                    <a:lnTo>
                      <a:pt x="104" y="96"/>
                    </a:lnTo>
                    <a:lnTo>
                      <a:pt x="109" y="88"/>
                    </a:lnTo>
                    <a:lnTo>
                      <a:pt x="107" y="82"/>
                    </a:lnTo>
                    <a:lnTo>
                      <a:pt x="101" y="82"/>
                    </a:lnTo>
                    <a:lnTo>
                      <a:pt x="100" y="77"/>
                    </a:lnTo>
                    <a:lnTo>
                      <a:pt x="101" y="73"/>
                    </a:lnTo>
                    <a:lnTo>
                      <a:pt x="101" y="70"/>
                    </a:lnTo>
                    <a:lnTo>
                      <a:pt x="98" y="74"/>
                    </a:lnTo>
                    <a:lnTo>
                      <a:pt x="85" y="74"/>
                    </a:lnTo>
                    <a:lnTo>
                      <a:pt x="76" y="70"/>
                    </a:lnTo>
                    <a:lnTo>
                      <a:pt x="73" y="71"/>
                    </a:lnTo>
                    <a:lnTo>
                      <a:pt x="73" y="65"/>
                    </a:lnTo>
                    <a:lnTo>
                      <a:pt x="68" y="61"/>
                    </a:lnTo>
                    <a:lnTo>
                      <a:pt x="65" y="55"/>
                    </a:lnTo>
                    <a:lnTo>
                      <a:pt x="77" y="48"/>
                    </a:lnTo>
                    <a:lnTo>
                      <a:pt x="80" y="42"/>
                    </a:lnTo>
                    <a:lnTo>
                      <a:pt x="83" y="41"/>
                    </a:lnTo>
                    <a:lnTo>
                      <a:pt x="82" y="36"/>
                    </a:lnTo>
                    <a:lnTo>
                      <a:pt x="88" y="35"/>
                    </a:lnTo>
                    <a:lnTo>
                      <a:pt x="91" y="39"/>
                    </a:lnTo>
                    <a:lnTo>
                      <a:pt x="92" y="32"/>
                    </a:lnTo>
                    <a:lnTo>
                      <a:pt x="91" y="30"/>
                    </a:lnTo>
                    <a:lnTo>
                      <a:pt x="95" y="29"/>
                    </a:lnTo>
                    <a:lnTo>
                      <a:pt x="98" y="21"/>
                    </a:lnTo>
                    <a:lnTo>
                      <a:pt x="101" y="7"/>
                    </a:lnTo>
                    <a:lnTo>
                      <a:pt x="104" y="9"/>
                    </a:lnTo>
                    <a:lnTo>
                      <a:pt x="107" y="1"/>
                    </a:lnTo>
                    <a:lnTo>
                      <a:pt x="110" y="1"/>
                    </a:lnTo>
                    <a:lnTo>
                      <a:pt x="120" y="0"/>
                    </a:lnTo>
                    <a:lnTo>
                      <a:pt x="123" y="6"/>
                    </a:lnTo>
                    <a:lnTo>
                      <a:pt x="130" y="9"/>
                    </a:lnTo>
                    <a:lnTo>
                      <a:pt x="135" y="9"/>
                    </a:lnTo>
                    <a:lnTo>
                      <a:pt x="136" y="14"/>
                    </a:lnTo>
                    <a:lnTo>
                      <a:pt x="135" y="23"/>
                    </a:lnTo>
                    <a:lnTo>
                      <a:pt x="139" y="30"/>
                    </a:lnTo>
                    <a:lnTo>
                      <a:pt x="138" y="41"/>
                    </a:lnTo>
                    <a:lnTo>
                      <a:pt x="144" y="39"/>
                    </a:lnTo>
                    <a:lnTo>
                      <a:pt x="147" y="44"/>
                    </a:lnTo>
                    <a:lnTo>
                      <a:pt x="147" y="41"/>
                    </a:lnTo>
                    <a:lnTo>
                      <a:pt x="154" y="45"/>
                    </a:lnTo>
                    <a:lnTo>
                      <a:pt x="154" y="45"/>
                    </a:lnTo>
                    <a:lnTo>
                      <a:pt x="158" y="45"/>
                    </a:lnTo>
                    <a:lnTo>
                      <a:pt x="162" y="42"/>
                    </a:lnTo>
                    <a:lnTo>
                      <a:pt x="168" y="41"/>
                    </a:lnTo>
                    <a:lnTo>
                      <a:pt x="174" y="48"/>
                    </a:lnTo>
                    <a:lnTo>
                      <a:pt x="182" y="47"/>
                    </a:lnTo>
                    <a:lnTo>
                      <a:pt x="197" y="36"/>
                    </a:lnTo>
                    <a:lnTo>
                      <a:pt x="199" y="33"/>
                    </a:lnTo>
                    <a:lnTo>
                      <a:pt x="203" y="33"/>
                    </a:lnTo>
                    <a:lnTo>
                      <a:pt x="209" y="41"/>
                    </a:lnTo>
                    <a:lnTo>
                      <a:pt x="211" y="47"/>
                    </a:lnTo>
                    <a:lnTo>
                      <a:pt x="211" y="48"/>
                    </a:lnTo>
                    <a:lnTo>
                      <a:pt x="212" y="52"/>
                    </a:lnTo>
                    <a:lnTo>
                      <a:pt x="211" y="56"/>
                    </a:lnTo>
                    <a:lnTo>
                      <a:pt x="214" y="61"/>
                    </a:lnTo>
                    <a:lnTo>
                      <a:pt x="220" y="59"/>
                    </a:lnTo>
                    <a:lnTo>
                      <a:pt x="221" y="62"/>
                    </a:lnTo>
                    <a:lnTo>
                      <a:pt x="224" y="65"/>
                    </a:lnTo>
                    <a:lnTo>
                      <a:pt x="217" y="70"/>
                    </a:lnTo>
                    <a:lnTo>
                      <a:pt x="214" y="71"/>
                    </a:lnTo>
                    <a:lnTo>
                      <a:pt x="217" y="79"/>
                    </a:lnTo>
                    <a:lnTo>
                      <a:pt x="218" y="80"/>
                    </a:lnTo>
                    <a:lnTo>
                      <a:pt x="217" y="91"/>
                    </a:lnTo>
                    <a:lnTo>
                      <a:pt x="211" y="97"/>
                    </a:lnTo>
                    <a:lnTo>
                      <a:pt x="211" y="100"/>
                    </a:lnTo>
                    <a:lnTo>
                      <a:pt x="221" y="94"/>
                    </a:lnTo>
                    <a:lnTo>
                      <a:pt x="224" y="96"/>
                    </a:lnTo>
                    <a:lnTo>
                      <a:pt x="227" y="91"/>
                    </a:lnTo>
                    <a:lnTo>
                      <a:pt x="230" y="99"/>
                    </a:lnTo>
                    <a:lnTo>
                      <a:pt x="233" y="103"/>
                    </a:lnTo>
                    <a:lnTo>
                      <a:pt x="233" y="108"/>
                    </a:lnTo>
                    <a:lnTo>
                      <a:pt x="223" y="114"/>
                    </a:lnTo>
                    <a:lnTo>
                      <a:pt x="217" y="123"/>
                    </a:lnTo>
                    <a:lnTo>
                      <a:pt x="217" y="128"/>
                    </a:lnTo>
                    <a:lnTo>
                      <a:pt x="217" y="128"/>
                    </a:lnTo>
                    <a:lnTo>
                      <a:pt x="214" y="129"/>
                    </a:lnTo>
                    <a:lnTo>
                      <a:pt x="215" y="138"/>
                    </a:lnTo>
                    <a:lnTo>
                      <a:pt x="211" y="143"/>
                    </a:lnTo>
                    <a:lnTo>
                      <a:pt x="212" y="146"/>
                    </a:lnTo>
                    <a:lnTo>
                      <a:pt x="205" y="149"/>
                    </a:lnTo>
                    <a:lnTo>
                      <a:pt x="189" y="158"/>
                    </a:lnTo>
                    <a:lnTo>
                      <a:pt x="183" y="155"/>
                    </a:lnTo>
                    <a:lnTo>
                      <a:pt x="183" y="149"/>
                    </a:lnTo>
                    <a:lnTo>
                      <a:pt x="200" y="141"/>
                    </a:lnTo>
                    <a:lnTo>
                      <a:pt x="199" y="135"/>
                    </a:lnTo>
                    <a:lnTo>
                      <a:pt x="192" y="129"/>
                    </a:lnTo>
                    <a:lnTo>
                      <a:pt x="188" y="134"/>
                    </a:lnTo>
                    <a:lnTo>
                      <a:pt x="183" y="132"/>
                    </a:lnTo>
                    <a:lnTo>
                      <a:pt x="177" y="128"/>
                    </a:lnTo>
                    <a:lnTo>
                      <a:pt x="179" y="123"/>
                    </a:lnTo>
                    <a:lnTo>
                      <a:pt x="173" y="118"/>
                    </a:lnTo>
                    <a:lnTo>
                      <a:pt x="165" y="123"/>
                    </a:lnTo>
                    <a:lnTo>
                      <a:pt x="164" y="128"/>
                    </a:lnTo>
                    <a:lnTo>
                      <a:pt x="148" y="132"/>
                    </a:lnTo>
                    <a:lnTo>
                      <a:pt x="145" y="129"/>
                    </a:lnTo>
                    <a:lnTo>
                      <a:pt x="141" y="129"/>
                    </a:lnTo>
                    <a:lnTo>
                      <a:pt x="138" y="124"/>
                    </a:lnTo>
                    <a:lnTo>
                      <a:pt x="127" y="129"/>
                    </a:lnTo>
                    <a:lnTo>
                      <a:pt x="121" y="129"/>
                    </a:lnTo>
                    <a:lnTo>
                      <a:pt x="118" y="134"/>
                    </a:lnTo>
                    <a:lnTo>
                      <a:pt x="118" y="138"/>
                    </a:lnTo>
                    <a:lnTo>
                      <a:pt x="127" y="141"/>
                    </a:lnTo>
                    <a:lnTo>
                      <a:pt x="129" y="149"/>
                    </a:lnTo>
                    <a:lnTo>
                      <a:pt x="130" y="153"/>
                    </a:lnTo>
                    <a:lnTo>
                      <a:pt x="124" y="161"/>
                    </a:lnTo>
                    <a:lnTo>
                      <a:pt x="120" y="161"/>
                    </a:lnTo>
                    <a:lnTo>
                      <a:pt x="126" y="167"/>
                    </a:lnTo>
                    <a:lnTo>
                      <a:pt x="133" y="164"/>
                    </a:lnTo>
                    <a:lnTo>
                      <a:pt x="132" y="169"/>
                    </a:lnTo>
                    <a:lnTo>
                      <a:pt x="138" y="182"/>
                    </a:lnTo>
                    <a:lnTo>
                      <a:pt x="147" y="188"/>
                    </a:lnTo>
                    <a:lnTo>
                      <a:pt x="154" y="202"/>
                    </a:lnTo>
                    <a:lnTo>
                      <a:pt x="147" y="210"/>
                    </a:lnTo>
                    <a:lnTo>
                      <a:pt x="144" y="207"/>
                    </a:lnTo>
                    <a:lnTo>
                      <a:pt x="138" y="211"/>
                    </a:lnTo>
                    <a:lnTo>
                      <a:pt x="138" y="216"/>
                    </a:lnTo>
                    <a:lnTo>
                      <a:pt x="135" y="222"/>
                    </a:lnTo>
                    <a:lnTo>
                      <a:pt x="127" y="220"/>
                    </a:lnTo>
                    <a:lnTo>
                      <a:pt x="123" y="222"/>
                    </a:lnTo>
                    <a:lnTo>
                      <a:pt x="115" y="217"/>
                    </a:lnTo>
                    <a:lnTo>
                      <a:pt x="107" y="225"/>
                    </a:lnTo>
                    <a:lnTo>
                      <a:pt x="97" y="225"/>
                    </a:lnTo>
                    <a:lnTo>
                      <a:pt x="97" y="234"/>
                    </a:lnTo>
                    <a:lnTo>
                      <a:pt x="94" y="231"/>
                    </a:lnTo>
                    <a:lnTo>
                      <a:pt x="88" y="234"/>
                    </a:lnTo>
                    <a:lnTo>
                      <a:pt x="86" y="232"/>
                    </a:lnTo>
                    <a:lnTo>
                      <a:pt x="80" y="237"/>
                    </a:lnTo>
                    <a:lnTo>
                      <a:pt x="80" y="241"/>
                    </a:lnTo>
                    <a:lnTo>
                      <a:pt x="82" y="246"/>
                    </a:lnTo>
                    <a:lnTo>
                      <a:pt x="79" y="252"/>
                    </a:lnTo>
                    <a:lnTo>
                      <a:pt x="71" y="251"/>
                    </a:lnTo>
                    <a:lnTo>
                      <a:pt x="65" y="254"/>
                    </a:lnTo>
                    <a:lnTo>
                      <a:pt x="62" y="243"/>
                    </a:lnTo>
                    <a:lnTo>
                      <a:pt x="62" y="231"/>
                    </a:lnTo>
                    <a:lnTo>
                      <a:pt x="53" y="231"/>
                    </a:lnTo>
                    <a:lnTo>
                      <a:pt x="42" y="240"/>
                    </a:lnTo>
                    <a:lnTo>
                      <a:pt x="35" y="240"/>
                    </a:lnTo>
                    <a:lnTo>
                      <a:pt x="26" y="226"/>
                    </a:lnTo>
                    <a:lnTo>
                      <a:pt x="32" y="217"/>
                    </a:lnTo>
                    <a:lnTo>
                      <a:pt x="38" y="211"/>
                    </a:lnTo>
                    <a:lnTo>
                      <a:pt x="41" y="205"/>
                    </a:lnTo>
                    <a:lnTo>
                      <a:pt x="35" y="210"/>
                    </a:lnTo>
                    <a:lnTo>
                      <a:pt x="26" y="211"/>
                    </a:lnTo>
                    <a:lnTo>
                      <a:pt x="12" y="208"/>
                    </a:lnTo>
                    <a:lnTo>
                      <a:pt x="7" y="204"/>
                    </a:lnTo>
                    <a:lnTo>
                      <a:pt x="12" y="194"/>
                    </a:lnTo>
                    <a:lnTo>
                      <a:pt x="4" y="182"/>
                    </a:lnTo>
                    <a:lnTo>
                      <a:pt x="6" y="179"/>
                    </a:lnTo>
                    <a:lnTo>
                      <a:pt x="4" y="175"/>
                    </a:lnTo>
                    <a:lnTo>
                      <a:pt x="0" y="169"/>
                    </a:lnTo>
                    <a:lnTo>
                      <a:pt x="7" y="161"/>
                    </a:lnTo>
                    <a:lnTo>
                      <a:pt x="12" y="152"/>
                    </a:lnTo>
                    <a:lnTo>
                      <a:pt x="19" y="149"/>
                    </a:lnTo>
                    <a:lnTo>
                      <a:pt x="26" y="155"/>
                    </a:lnTo>
                    <a:lnTo>
                      <a:pt x="32" y="156"/>
                    </a:lnTo>
                    <a:lnTo>
                      <a:pt x="32" y="161"/>
                    </a:lnTo>
                    <a:lnTo>
                      <a:pt x="36" y="1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3" name="Freeform 4611">
                <a:extLst>
                  <a:ext uri="{FF2B5EF4-FFF2-40B4-BE49-F238E27FC236}">
                    <a16:creationId xmlns:a16="http://schemas.microsoft.com/office/drawing/2014/main" id="{82ECE5B8-471B-5284-22E7-0E137CA4A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09"/>
                <a:ext cx="117" cy="127"/>
              </a:xfrm>
              <a:custGeom>
                <a:avLst/>
                <a:gdLst>
                  <a:gd name="T0" fmla="*/ 54 w 233"/>
                  <a:gd name="T1" fmla="*/ 143 h 254"/>
                  <a:gd name="T2" fmla="*/ 59 w 233"/>
                  <a:gd name="T3" fmla="*/ 121 h 254"/>
                  <a:gd name="T4" fmla="*/ 88 w 233"/>
                  <a:gd name="T5" fmla="*/ 118 h 254"/>
                  <a:gd name="T6" fmla="*/ 109 w 233"/>
                  <a:gd name="T7" fmla="*/ 88 h 254"/>
                  <a:gd name="T8" fmla="*/ 100 w 233"/>
                  <a:gd name="T9" fmla="*/ 77 h 254"/>
                  <a:gd name="T10" fmla="*/ 98 w 233"/>
                  <a:gd name="T11" fmla="*/ 74 h 254"/>
                  <a:gd name="T12" fmla="*/ 73 w 233"/>
                  <a:gd name="T13" fmla="*/ 71 h 254"/>
                  <a:gd name="T14" fmla="*/ 65 w 233"/>
                  <a:gd name="T15" fmla="*/ 55 h 254"/>
                  <a:gd name="T16" fmla="*/ 83 w 233"/>
                  <a:gd name="T17" fmla="*/ 41 h 254"/>
                  <a:gd name="T18" fmla="*/ 91 w 233"/>
                  <a:gd name="T19" fmla="*/ 39 h 254"/>
                  <a:gd name="T20" fmla="*/ 95 w 233"/>
                  <a:gd name="T21" fmla="*/ 29 h 254"/>
                  <a:gd name="T22" fmla="*/ 104 w 233"/>
                  <a:gd name="T23" fmla="*/ 9 h 254"/>
                  <a:gd name="T24" fmla="*/ 120 w 233"/>
                  <a:gd name="T25" fmla="*/ 0 h 254"/>
                  <a:gd name="T26" fmla="*/ 135 w 233"/>
                  <a:gd name="T27" fmla="*/ 9 h 254"/>
                  <a:gd name="T28" fmla="*/ 139 w 233"/>
                  <a:gd name="T29" fmla="*/ 30 h 254"/>
                  <a:gd name="T30" fmla="*/ 147 w 233"/>
                  <a:gd name="T31" fmla="*/ 44 h 254"/>
                  <a:gd name="T32" fmla="*/ 154 w 233"/>
                  <a:gd name="T33" fmla="*/ 45 h 254"/>
                  <a:gd name="T34" fmla="*/ 168 w 233"/>
                  <a:gd name="T35" fmla="*/ 41 h 254"/>
                  <a:gd name="T36" fmla="*/ 197 w 233"/>
                  <a:gd name="T37" fmla="*/ 36 h 254"/>
                  <a:gd name="T38" fmla="*/ 209 w 233"/>
                  <a:gd name="T39" fmla="*/ 41 h 254"/>
                  <a:gd name="T40" fmla="*/ 212 w 233"/>
                  <a:gd name="T41" fmla="*/ 52 h 254"/>
                  <a:gd name="T42" fmla="*/ 220 w 233"/>
                  <a:gd name="T43" fmla="*/ 59 h 254"/>
                  <a:gd name="T44" fmla="*/ 217 w 233"/>
                  <a:gd name="T45" fmla="*/ 70 h 254"/>
                  <a:gd name="T46" fmla="*/ 218 w 233"/>
                  <a:gd name="T47" fmla="*/ 80 h 254"/>
                  <a:gd name="T48" fmla="*/ 211 w 233"/>
                  <a:gd name="T49" fmla="*/ 100 h 254"/>
                  <a:gd name="T50" fmla="*/ 227 w 233"/>
                  <a:gd name="T51" fmla="*/ 91 h 254"/>
                  <a:gd name="T52" fmla="*/ 233 w 233"/>
                  <a:gd name="T53" fmla="*/ 108 h 254"/>
                  <a:gd name="T54" fmla="*/ 217 w 233"/>
                  <a:gd name="T55" fmla="*/ 128 h 254"/>
                  <a:gd name="T56" fmla="*/ 215 w 233"/>
                  <a:gd name="T57" fmla="*/ 138 h 254"/>
                  <a:gd name="T58" fmla="*/ 205 w 233"/>
                  <a:gd name="T59" fmla="*/ 149 h 254"/>
                  <a:gd name="T60" fmla="*/ 183 w 233"/>
                  <a:gd name="T61" fmla="*/ 149 h 254"/>
                  <a:gd name="T62" fmla="*/ 192 w 233"/>
                  <a:gd name="T63" fmla="*/ 129 h 254"/>
                  <a:gd name="T64" fmla="*/ 177 w 233"/>
                  <a:gd name="T65" fmla="*/ 128 h 254"/>
                  <a:gd name="T66" fmla="*/ 165 w 233"/>
                  <a:gd name="T67" fmla="*/ 123 h 254"/>
                  <a:gd name="T68" fmla="*/ 145 w 233"/>
                  <a:gd name="T69" fmla="*/ 129 h 254"/>
                  <a:gd name="T70" fmla="*/ 127 w 233"/>
                  <a:gd name="T71" fmla="*/ 129 h 254"/>
                  <a:gd name="T72" fmla="*/ 118 w 233"/>
                  <a:gd name="T73" fmla="*/ 138 h 254"/>
                  <a:gd name="T74" fmla="*/ 130 w 233"/>
                  <a:gd name="T75" fmla="*/ 153 h 254"/>
                  <a:gd name="T76" fmla="*/ 126 w 233"/>
                  <a:gd name="T77" fmla="*/ 167 h 254"/>
                  <a:gd name="T78" fmla="*/ 138 w 233"/>
                  <a:gd name="T79" fmla="*/ 182 h 254"/>
                  <a:gd name="T80" fmla="*/ 147 w 233"/>
                  <a:gd name="T81" fmla="*/ 210 h 254"/>
                  <a:gd name="T82" fmla="*/ 138 w 233"/>
                  <a:gd name="T83" fmla="*/ 216 h 254"/>
                  <a:gd name="T84" fmla="*/ 123 w 233"/>
                  <a:gd name="T85" fmla="*/ 222 h 254"/>
                  <a:gd name="T86" fmla="*/ 97 w 233"/>
                  <a:gd name="T87" fmla="*/ 225 h 254"/>
                  <a:gd name="T88" fmla="*/ 88 w 233"/>
                  <a:gd name="T89" fmla="*/ 234 h 254"/>
                  <a:gd name="T90" fmla="*/ 80 w 233"/>
                  <a:gd name="T91" fmla="*/ 241 h 254"/>
                  <a:gd name="T92" fmla="*/ 71 w 233"/>
                  <a:gd name="T93" fmla="*/ 251 h 254"/>
                  <a:gd name="T94" fmla="*/ 62 w 233"/>
                  <a:gd name="T95" fmla="*/ 231 h 254"/>
                  <a:gd name="T96" fmla="*/ 35 w 233"/>
                  <a:gd name="T97" fmla="*/ 240 h 254"/>
                  <a:gd name="T98" fmla="*/ 38 w 233"/>
                  <a:gd name="T99" fmla="*/ 211 h 254"/>
                  <a:gd name="T100" fmla="*/ 26 w 233"/>
                  <a:gd name="T101" fmla="*/ 211 h 254"/>
                  <a:gd name="T102" fmla="*/ 12 w 233"/>
                  <a:gd name="T103" fmla="*/ 194 h 254"/>
                  <a:gd name="T104" fmla="*/ 4 w 233"/>
                  <a:gd name="T105" fmla="*/ 175 h 254"/>
                  <a:gd name="T106" fmla="*/ 12 w 233"/>
                  <a:gd name="T107" fmla="*/ 152 h 254"/>
                  <a:gd name="T108" fmla="*/ 32 w 233"/>
                  <a:gd name="T109" fmla="*/ 156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3" h="254">
                    <a:moveTo>
                      <a:pt x="36" y="155"/>
                    </a:moveTo>
                    <a:lnTo>
                      <a:pt x="38" y="150"/>
                    </a:lnTo>
                    <a:lnTo>
                      <a:pt x="54" y="143"/>
                    </a:lnTo>
                    <a:lnTo>
                      <a:pt x="60" y="138"/>
                    </a:lnTo>
                    <a:lnTo>
                      <a:pt x="59" y="135"/>
                    </a:lnTo>
                    <a:lnTo>
                      <a:pt x="59" y="121"/>
                    </a:lnTo>
                    <a:lnTo>
                      <a:pt x="88" y="129"/>
                    </a:lnTo>
                    <a:lnTo>
                      <a:pt x="92" y="123"/>
                    </a:lnTo>
                    <a:lnTo>
                      <a:pt x="88" y="118"/>
                    </a:lnTo>
                    <a:lnTo>
                      <a:pt x="89" y="112"/>
                    </a:lnTo>
                    <a:lnTo>
                      <a:pt x="104" y="96"/>
                    </a:lnTo>
                    <a:lnTo>
                      <a:pt x="109" y="88"/>
                    </a:lnTo>
                    <a:lnTo>
                      <a:pt x="107" y="82"/>
                    </a:lnTo>
                    <a:lnTo>
                      <a:pt x="101" y="82"/>
                    </a:lnTo>
                    <a:lnTo>
                      <a:pt x="100" y="77"/>
                    </a:lnTo>
                    <a:lnTo>
                      <a:pt x="101" y="73"/>
                    </a:lnTo>
                    <a:lnTo>
                      <a:pt x="101" y="70"/>
                    </a:lnTo>
                    <a:lnTo>
                      <a:pt x="98" y="74"/>
                    </a:lnTo>
                    <a:lnTo>
                      <a:pt x="85" y="74"/>
                    </a:lnTo>
                    <a:lnTo>
                      <a:pt x="76" y="70"/>
                    </a:lnTo>
                    <a:lnTo>
                      <a:pt x="73" y="71"/>
                    </a:lnTo>
                    <a:lnTo>
                      <a:pt x="73" y="65"/>
                    </a:lnTo>
                    <a:lnTo>
                      <a:pt x="68" y="61"/>
                    </a:lnTo>
                    <a:lnTo>
                      <a:pt x="65" y="55"/>
                    </a:lnTo>
                    <a:lnTo>
                      <a:pt x="77" y="48"/>
                    </a:lnTo>
                    <a:lnTo>
                      <a:pt x="80" y="42"/>
                    </a:lnTo>
                    <a:lnTo>
                      <a:pt x="83" y="41"/>
                    </a:lnTo>
                    <a:lnTo>
                      <a:pt x="82" y="36"/>
                    </a:lnTo>
                    <a:lnTo>
                      <a:pt x="88" y="35"/>
                    </a:lnTo>
                    <a:lnTo>
                      <a:pt x="91" y="39"/>
                    </a:lnTo>
                    <a:lnTo>
                      <a:pt x="92" y="32"/>
                    </a:lnTo>
                    <a:lnTo>
                      <a:pt x="91" y="30"/>
                    </a:lnTo>
                    <a:lnTo>
                      <a:pt x="95" y="29"/>
                    </a:lnTo>
                    <a:lnTo>
                      <a:pt x="98" y="21"/>
                    </a:lnTo>
                    <a:lnTo>
                      <a:pt x="101" y="7"/>
                    </a:lnTo>
                    <a:lnTo>
                      <a:pt x="104" y="9"/>
                    </a:lnTo>
                    <a:lnTo>
                      <a:pt x="107" y="1"/>
                    </a:lnTo>
                    <a:lnTo>
                      <a:pt x="110" y="1"/>
                    </a:lnTo>
                    <a:lnTo>
                      <a:pt x="120" y="0"/>
                    </a:lnTo>
                    <a:lnTo>
                      <a:pt x="123" y="6"/>
                    </a:lnTo>
                    <a:lnTo>
                      <a:pt x="130" y="9"/>
                    </a:lnTo>
                    <a:lnTo>
                      <a:pt x="135" y="9"/>
                    </a:lnTo>
                    <a:lnTo>
                      <a:pt x="136" y="14"/>
                    </a:lnTo>
                    <a:lnTo>
                      <a:pt x="135" y="23"/>
                    </a:lnTo>
                    <a:lnTo>
                      <a:pt x="139" y="30"/>
                    </a:lnTo>
                    <a:lnTo>
                      <a:pt x="138" y="41"/>
                    </a:lnTo>
                    <a:lnTo>
                      <a:pt x="144" y="39"/>
                    </a:lnTo>
                    <a:lnTo>
                      <a:pt x="147" y="44"/>
                    </a:lnTo>
                    <a:lnTo>
                      <a:pt x="147" y="41"/>
                    </a:lnTo>
                    <a:lnTo>
                      <a:pt x="154" y="45"/>
                    </a:lnTo>
                    <a:lnTo>
                      <a:pt x="154" y="45"/>
                    </a:lnTo>
                    <a:lnTo>
                      <a:pt x="158" y="45"/>
                    </a:lnTo>
                    <a:lnTo>
                      <a:pt x="162" y="42"/>
                    </a:lnTo>
                    <a:lnTo>
                      <a:pt x="168" y="41"/>
                    </a:lnTo>
                    <a:lnTo>
                      <a:pt x="174" y="48"/>
                    </a:lnTo>
                    <a:lnTo>
                      <a:pt x="182" y="47"/>
                    </a:lnTo>
                    <a:lnTo>
                      <a:pt x="197" y="36"/>
                    </a:lnTo>
                    <a:lnTo>
                      <a:pt x="199" y="33"/>
                    </a:lnTo>
                    <a:lnTo>
                      <a:pt x="203" y="33"/>
                    </a:lnTo>
                    <a:lnTo>
                      <a:pt x="209" y="41"/>
                    </a:lnTo>
                    <a:lnTo>
                      <a:pt x="211" y="47"/>
                    </a:lnTo>
                    <a:lnTo>
                      <a:pt x="211" y="48"/>
                    </a:lnTo>
                    <a:lnTo>
                      <a:pt x="212" y="52"/>
                    </a:lnTo>
                    <a:lnTo>
                      <a:pt x="211" y="56"/>
                    </a:lnTo>
                    <a:lnTo>
                      <a:pt x="214" y="61"/>
                    </a:lnTo>
                    <a:lnTo>
                      <a:pt x="220" y="59"/>
                    </a:lnTo>
                    <a:lnTo>
                      <a:pt x="221" y="62"/>
                    </a:lnTo>
                    <a:lnTo>
                      <a:pt x="224" y="65"/>
                    </a:lnTo>
                    <a:lnTo>
                      <a:pt x="217" y="70"/>
                    </a:lnTo>
                    <a:lnTo>
                      <a:pt x="214" y="71"/>
                    </a:lnTo>
                    <a:lnTo>
                      <a:pt x="217" y="79"/>
                    </a:lnTo>
                    <a:lnTo>
                      <a:pt x="218" y="80"/>
                    </a:lnTo>
                    <a:lnTo>
                      <a:pt x="217" y="91"/>
                    </a:lnTo>
                    <a:lnTo>
                      <a:pt x="211" y="97"/>
                    </a:lnTo>
                    <a:lnTo>
                      <a:pt x="211" y="100"/>
                    </a:lnTo>
                    <a:lnTo>
                      <a:pt x="221" y="94"/>
                    </a:lnTo>
                    <a:lnTo>
                      <a:pt x="224" y="96"/>
                    </a:lnTo>
                    <a:lnTo>
                      <a:pt x="227" y="91"/>
                    </a:lnTo>
                    <a:lnTo>
                      <a:pt x="230" y="99"/>
                    </a:lnTo>
                    <a:lnTo>
                      <a:pt x="233" y="103"/>
                    </a:lnTo>
                    <a:lnTo>
                      <a:pt x="233" y="108"/>
                    </a:lnTo>
                    <a:lnTo>
                      <a:pt x="223" y="114"/>
                    </a:lnTo>
                    <a:lnTo>
                      <a:pt x="217" y="123"/>
                    </a:lnTo>
                    <a:lnTo>
                      <a:pt x="217" y="128"/>
                    </a:lnTo>
                    <a:lnTo>
                      <a:pt x="217" y="128"/>
                    </a:lnTo>
                    <a:lnTo>
                      <a:pt x="214" y="129"/>
                    </a:lnTo>
                    <a:lnTo>
                      <a:pt x="215" y="138"/>
                    </a:lnTo>
                    <a:lnTo>
                      <a:pt x="211" y="143"/>
                    </a:lnTo>
                    <a:lnTo>
                      <a:pt x="212" y="146"/>
                    </a:lnTo>
                    <a:lnTo>
                      <a:pt x="205" y="149"/>
                    </a:lnTo>
                    <a:lnTo>
                      <a:pt x="189" y="158"/>
                    </a:lnTo>
                    <a:lnTo>
                      <a:pt x="183" y="155"/>
                    </a:lnTo>
                    <a:lnTo>
                      <a:pt x="183" y="149"/>
                    </a:lnTo>
                    <a:lnTo>
                      <a:pt x="200" y="141"/>
                    </a:lnTo>
                    <a:lnTo>
                      <a:pt x="199" y="135"/>
                    </a:lnTo>
                    <a:lnTo>
                      <a:pt x="192" y="129"/>
                    </a:lnTo>
                    <a:lnTo>
                      <a:pt x="188" y="134"/>
                    </a:lnTo>
                    <a:lnTo>
                      <a:pt x="183" y="132"/>
                    </a:lnTo>
                    <a:lnTo>
                      <a:pt x="177" y="128"/>
                    </a:lnTo>
                    <a:lnTo>
                      <a:pt x="179" y="123"/>
                    </a:lnTo>
                    <a:lnTo>
                      <a:pt x="173" y="118"/>
                    </a:lnTo>
                    <a:lnTo>
                      <a:pt x="165" y="123"/>
                    </a:lnTo>
                    <a:lnTo>
                      <a:pt x="164" y="128"/>
                    </a:lnTo>
                    <a:lnTo>
                      <a:pt x="148" y="132"/>
                    </a:lnTo>
                    <a:lnTo>
                      <a:pt x="145" y="129"/>
                    </a:lnTo>
                    <a:lnTo>
                      <a:pt x="141" y="129"/>
                    </a:lnTo>
                    <a:lnTo>
                      <a:pt x="138" y="124"/>
                    </a:lnTo>
                    <a:lnTo>
                      <a:pt x="127" y="129"/>
                    </a:lnTo>
                    <a:lnTo>
                      <a:pt x="121" y="129"/>
                    </a:lnTo>
                    <a:lnTo>
                      <a:pt x="118" y="134"/>
                    </a:lnTo>
                    <a:lnTo>
                      <a:pt x="118" y="138"/>
                    </a:lnTo>
                    <a:lnTo>
                      <a:pt x="127" y="141"/>
                    </a:lnTo>
                    <a:lnTo>
                      <a:pt x="129" y="149"/>
                    </a:lnTo>
                    <a:lnTo>
                      <a:pt x="130" y="153"/>
                    </a:lnTo>
                    <a:lnTo>
                      <a:pt x="124" y="161"/>
                    </a:lnTo>
                    <a:lnTo>
                      <a:pt x="120" y="161"/>
                    </a:lnTo>
                    <a:lnTo>
                      <a:pt x="126" y="167"/>
                    </a:lnTo>
                    <a:lnTo>
                      <a:pt x="133" y="164"/>
                    </a:lnTo>
                    <a:lnTo>
                      <a:pt x="132" y="169"/>
                    </a:lnTo>
                    <a:lnTo>
                      <a:pt x="138" y="182"/>
                    </a:lnTo>
                    <a:lnTo>
                      <a:pt x="147" y="188"/>
                    </a:lnTo>
                    <a:lnTo>
                      <a:pt x="154" y="202"/>
                    </a:lnTo>
                    <a:lnTo>
                      <a:pt x="147" y="210"/>
                    </a:lnTo>
                    <a:lnTo>
                      <a:pt x="144" y="207"/>
                    </a:lnTo>
                    <a:lnTo>
                      <a:pt x="138" y="211"/>
                    </a:lnTo>
                    <a:lnTo>
                      <a:pt x="138" y="216"/>
                    </a:lnTo>
                    <a:lnTo>
                      <a:pt x="135" y="222"/>
                    </a:lnTo>
                    <a:lnTo>
                      <a:pt x="127" y="220"/>
                    </a:lnTo>
                    <a:lnTo>
                      <a:pt x="123" y="222"/>
                    </a:lnTo>
                    <a:lnTo>
                      <a:pt x="115" y="217"/>
                    </a:lnTo>
                    <a:lnTo>
                      <a:pt x="107" y="225"/>
                    </a:lnTo>
                    <a:lnTo>
                      <a:pt x="97" y="225"/>
                    </a:lnTo>
                    <a:lnTo>
                      <a:pt x="97" y="234"/>
                    </a:lnTo>
                    <a:lnTo>
                      <a:pt x="94" y="231"/>
                    </a:lnTo>
                    <a:lnTo>
                      <a:pt x="88" y="234"/>
                    </a:lnTo>
                    <a:lnTo>
                      <a:pt x="86" y="232"/>
                    </a:lnTo>
                    <a:lnTo>
                      <a:pt x="80" y="237"/>
                    </a:lnTo>
                    <a:lnTo>
                      <a:pt x="80" y="241"/>
                    </a:lnTo>
                    <a:lnTo>
                      <a:pt x="82" y="246"/>
                    </a:lnTo>
                    <a:lnTo>
                      <a:pt x="79" y="252"/>
                    </a:lnTo>
                    <a:lnTo>
                      <a:pt x="71" y="251"/>
                    </a:lnTo>
                    <a:lnTo>
                      <a:pt x="65" y="254"/>
                    </a:lnTo>
                    <a:lnTo>
                      <a:pt x="62" y="243"/>
                    </a:lnTo>
                    <a:lnTo>
                      <a:pt x="62" y="231"/>
                    </a:lnTo>
                    <a:lnTo>
                      <a:pt x="53" y="231"/>
                    </a:lnTo>
                    <a:lnTo>
                      <a:pt x="42" y="240"/>
                    </a:lnTo>
                    <a:lnTo>
                      <a:pt x="35" y="240"/>
                    </a:lnTo>
                    <a:lnTo>
                      <a:pt x="26" y="226"/>
                    </a:lnTo>
                    <a:lnTo>
                      <a:pt x="32" y="217"/>
                    </a:lnTo>
                    <a:lnTo>
                      <a:pt x="38" y="211"/>
                    </a:lnTo>
                    <a:lnTo>
                      <a:pt x="41" y="205"/>
                    </a:lnTo>
                    <a:lnTo>
                      <a:pt x="35" y="210"/>
                    </a:lnTo>
                    <a:lnTo>
                      <a:pt x="26" y="211"/>
                    </a:lnTo>
                    <a:lnTo>
                      <a:pt x="12" y="208"/>
                    </a:lnTo>
                    <a:lnTo>
                      <a:pt x="7" y="204"/>
                    </a:lnTo>
                    <a:lnTo>
                      <a:pt x="12" y="194"/>
                    </a:lnTo>
                    <a:lnTo>
                      <a:pt x="4" y="182"/>
                    </a:lnTo>
                    <a:lnTo>
                      <a:pt x="6" y="179"/>
                    </a:lnTo>
                    <a:lnTo>
                      <a:pt x="4" y="175"/>
                    </a:lnTo>
                    <a:lnTo>
                      <a:pt x="0" y="169"/>
                    </a:lnTo>
                    <a:lnTo>
                      <a:pt x="7" y="161"/>
                    </a:lnTo>
                    <a:lnTo>
                      <a:pt x="12" y="152"/>
                    </a:lnTo>
                    <a:lnTo>
                      <a:pt x="19" y="149"/>
                    </a:lnTo>
                    <a:lnTo>
                      <a:pt x="26" y="155"/>
                    </a:lnTo>
                    <a:lnTo>
                      <a:pt x="32" y="156"/>
                    </a:lnTo>
                    <a:lnTo>
                      <a:pt x="32" y="161"/>
                    </a:lnTo>
                    <a:lnTo>
                      <a:pt x="36" y="1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4" name="Freeform 4612">
                <a:extLst>
                  <a:ext uri="{FF2B5EF4-FFF2-40B4-BE49-F238E27FC236}">
                    <a16:creationId xmlns:a16="http://schemas.microsoft.com/office/drawing/2014/main" id="{3F060F7C-FBC2-29AB-094E-F59F8D6F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64"/>
                <a:ext cx="114" cy="132"/>
              </a:xfrm>
              <a:custGeom>
                <a:avLst/>
                <a:gdLst>
                  <a:gd name="T0" fmla="*/ 66 w 228"/>
                  <a:gd name="T1" fmla="*/ 5 h 265"/>
                  <a:gd name="T2" fmla="*/ 61 w 228"/>
                  <a:gd name="T3" fmla="*/ 23 h 265"/>
                  <a:gd name="T4" fmla="*/ 66 w 228"/>
                  <a:gd name="T5" fmla="*/ 49 h 265"/>
                  <a:gd name="T6" fmla="*/ 76 w 228"/>
                  <a:gd name="T7" fmla="*/ 60 h 265"/>
                  <a:gd name="T8" fmla="*/ 50 w 228"/>
                  <a:gd name="T9" fmla="*/ 64 h 265"/>
                  <a:gd name="T10" fmla="*/ 44 w 228"/>
                  <a:gd name="T11" fmla="*/ 82 h 265"/>
                  <a:gd name="T12" fmla="*/ 19 w 228"/>
                  <a:gd name="T13" fmla="*/ 90 h 265"/>
                  <a:gd name="T14" fmla="*/ 6 w 228"/>
                  <a:gd name="T15" fmla="*/ 117 h 265"/>
                  <a:gd name="T16" fmla="*/ 6 w 228"/>
                  <a:gd name="T17" fmla="*/ 140 h 265"/>
                  <a:gd name="T18" fmla="*/ 23 w 228"/>
                  <a:gd name="T19" fmla="*/ 165 h 265"/>
                  <a:gd name="T20" fmla="*/ 35 w 228"/>
                  <a:gd name="T21" fmla="*/ 151 h 265"/>
                  <a:gd name="T22" fmla="*/ 66 w 228"/>
                  <a:gd name="T23" fmla="*/ 148 h 265"/>
                  <a:gd name="T24" fmla="*/ 87 w 228"/>
                  <a:gd name="T25" fmla="*/ 172 h 265"/>
                  <a:gd name="T26" fmla="*/ 61 w 228"/>
                  <a:gd name="T27" fmla="*/ 186 h 265"/>
                  <a:gd name="T28" fmla="*/ 46 w 228"/>
                  <a:gd name="T29" fmla="*/ 199 h 265"/>
                  <a:gd name="T30" fmla="*/ 34 w 228"/>
                  <a:gd name="T31" fmla="*/ 216 h 265"/>
                  <a:gd name="T32" fmla="*/ 37 w 228"/>
                  <a:gd name="T33" fmla="*/ 240 h 265"/>
                  <a:gd name="T34" fmla="*/ 53 w 228"/>
                  <a:gd name="T35" fmla="*/ 259 h 265"/>
                  <a:gd name="T36" fmla="*/ 96 w 228"/>
                  <a:gd name="T37" fmla="*/ 218 h 265"/>
                  <a:gd name="T38" fmla="*/ 113 w 228"/>
                  <a:gd name="T39" fmla="*/ 231 h 265"/>
                  <a:gd name="T40" fmla="*/ 123 w 228"/>
                  <a:gd name="T41" fmla="*/ 221 h 265"/>
                  <a:gd name="T42" fmla="*/ 125 w 228"/>
                  <a:gd name="T43" fmla="*/ 231 h 265"/>
                  <a:gd name="T44" fmla="*/ 135 w 228"/>
                  <a:gd name="T45" fmla="*/ 245 h 265"/>
                  <a:gd name="T46" fmla="*/ 155 w 228"/>
                  <a:gd name="T47" fmla="*/ 245 h 265"/>
                  <a:gd name="T48" fmla="*/ 173 w 228"/>
                  <a:gd name="T49" fmla="*/ 251 h 265"/>
                  <a:gd name="T50" fmla="*/ 199 w 228"/>
                  <a:gd name="T51" fmla="*/ 260 h 265"/>
                  <a:gd name="T52" fmla="*/ 196 w 228"/>
                  <a:gd name="T53" fmla="*/ 242 h 265"/>
                  <a:gd name="T54" fmla="*/ 181 w 228"/>
                  <a:gd name="T55" fmla="*/ 231 h 265"/>
                  <a:gd name="T56" fmla="*/ 170 w 228"/>
                  <a:gd name="T57" fmla="*/ 213 h 265"/>
                  <a:gd name="T58" fmla="*/ 181 w 228"/>
                  <a:gd name="T59" fmla="*/ 187 h 265"/>
                  <a:gd name="T60" fmla="*/ 201 w 228"/>
                  <a:gd name="T61" fmla="*/ 181 h 265"/>
                  <a:gd name="T62" fmla="*/ 222 w 228"/>
                  <a:gd name="T63" fmla="*/ 183 h 265"/>
                  <a:gd name="T64" fmla="*/ 225 w 228"/>
                  <a:gd name="T65" fmla="*/ 166 h 265"/>
                  <a:gd name="T66" fmla="*/ 222 w 228"/>
                  <a:gd name="T67" fmla="*/ 142 h 265"/>
                  <a:gd name="T68" fmla="*/ 202 w 228"/>
                  <a:gd name="T69" fmla="*/ 145 h 265"/>
                  <a:gd name="T70" fmla="*/ 189 w 228"/>
                  <a:gd name="T71" fmla="*/ 131 h 265"/>
                  <a:gd name="T72" fmla="*/ 161 w 228"/>
                  <a:gd name="T73" fmla="*/ 142 h 265"/>
                  <a:gd name="T74" fmla="*/ 175 w 228"/>
                  <a:gd name="T75" fmla="*/ 131 h 265"/>
                  <a:gd name="T76" fmla="*/ 182 w 228"/>
                  <a:gd name="T77" fmla="*/ 114 h 265"/>
                  <a:gd name="T78" fmla="*/ 204 w 228"/>
                  <a:gd name="T79" fmla="*/ 99 h 265"/>
                  <a:gd name="T80" fmla="*/ 199 w 228"/>
                  <a:gd name="T81" fmla="*/ 81 h 265"/>
                  <a:gd name="T82" fmla="*/ 170 w 228"/>
                  <a:gd name="T83" fmla="*/ 78 h 265"/>
                  <a:gd name="T84" fmla="*/ 164 w 228"/>
                  <a:gd name="T85" fmla="*/ 55 h 265"/>
                  <a:gd name="T86" fmla="*/ 164 w 228"/>
                  <a:gd name="T87" fmla="*/ 32 h 265"/>
                  <a:gd name="T88" fmla="*/ 142 w 228"/>
                  <a:gd name="T89" fmla="*/ 23 h 265"/>
                  <a:gd name="T90" fmla="*/ 125 w 228"/>
                  <a:gd name="T91" fmla="*/ 23 h 265"/>
                  <a:gd name="T92" fmla="*/ 113 w 228"/>
                  <a:gd name="T93" fmla="*/ 14 h 265"/>
                  <a:gd name="T94" fmla="*/ 93 w 228"/>
                  <a:gd name="T95" fmla="*/ 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8" h="265">
                    <a:moveTo>
                      <a:pt x="82" y="0"/>
                    </a:moveTo>
                    <a:lnTo>
                      <a:pt x="76" y="5"/>
                    </a:lnTo>
                    <a:lnTo>
                      <a:pt x="70" y="2"/>
                    </a:lnTo>
                    <a:lnTo>
                      <a:pt x="66" y="5"/>
                    </a:lnTo>
                    <a:lnTo>
                      <a:pt x="67" y="13"/>
                    </a:lnTo>
                    <a:lnTo>
                      <a:pt x="72" y="17"/>
                    </a:lnTo>
                    <a:lnTo>
                      <a:pt x="70" y="25"/>
                    </a:lnTo>
                    <a:lnTo>
                      <a:pt x="61" y="23"/>
                    </a:lnTo>
                    <a:lnTo>
                      <a:pt x="52" y="35"/>
                    </a:lnTo>
                    <a:lnTo>
                      <a:pt x="61" y="41"/>
                    </a:lnTo>
                    <a:lnTo>
                      <a:pt x="60" y="49"/>
                    </a:lnTo>
                    <a:lnTo>
                      <a:pt x="66" y="49"/>
                    </a:lnTo>
                    <a:lnTo>
                      <a:pt x="67" y="44"/>
                    </a:lnTo>
                    <a:lnTo>
                      <a:pt x="73" y="46"/>
                    </a:lnTo>
                    <a:lnTo>
                      <a:pt x="73" y="54"/>
                    </a:lnTo>
                    <a:lnTo>
                      <a:pt x="76" y="60"/>
                    </a:lnTo>
                    <a:lnTo>
                      <a:pt x="70" y="66"/>
                    </a:lnTo>
                    <a:lnTo>
                      <a:pt x="66" y="66"/>
                    </a:lnTo>
                    <a:lnTo>
                      <a:pt x="58" y="66"/>
                    </a:lnTo>
                    <a:lnTo>
                      <a:pt x="50" y="64"/>
                    </a:lnTo>
                    <a:lnTo>
                      <a:pt x="49" y="66"/>
                    </a:lnTo>
                    <a:lnTo>
                      <a:pt x="55" y="78"/>
                    </a:lnTo>
                    <a:lnTo>
                      <a:pt x="52" y="82"/>
                    </a:lnTo>
                    <a:lnTo>
                      <a:pt x="44" y="82"/>
                    </a:lnTo>
                    <a:lnTo>
                      <a:pt x="40" y="85"/>
                    </a:lnTo>
                    <a:lnTo>
                      <a:pt x="34" y="85"/>
                    </a:lnTo>
                    <a:lnTo>
                      <a:pt x="31" y="84"/>
                    </a:lnTo>
                    <a:lnTo>
                      <a:pt x="19" y="90"/>
                    </a:lnTo>
                    <a:lnTo>
                      <a:pt x="13" y="96"/>
                    </a:lnTo>
                    <a:lnTo>
                      <a:pt x="3" y="102"/>
                    </a:lnTo>
                    <a:lnTo>
                      <a:pt x="8" y="105"/>
                    </a:lnTo>
                    <a:lnTo>
                      <a:pt x="6" y="117"/>
                    </a:lnTo>
                    <a:lnTo>
                      <a:pt x="3" y="122"/>
                    </a:lnTo>
                    <a:lnTo>
                      <a:pt x="3" y="128"/>
                    </a:lnTo>
                    <a:lnTo>
                      <a:pt x="0" y="136"/>
                    </a:lnTo>
                    <a:lnTo>
                      <a:pt x="6" y="140"/>
                    </a:lnTo>
                    <a:lnTo>
                      <a:pt x="16" y="157"/>
                    </a:lnTo>
                    <a:lnTo>
                      <a:pt x="19" y="158"/>
                    </a:lnTo>
                    <a:lnTo>
                      <a:pt x="20" y="165"/>
                    </a:lnTo>
                    <a:lnTo>
                      <a:pt x="23" y="165"/>
                    </a:lnTo>
                    <a:lnTo>
                      <a:pt x="26" y="157"/>
                    </a:lnTo>
                    <a:lnTo>
                      <a:pt x="31" y="151"/>
                    </a:lnTo>
                    <a:lnTo>
                      <a:pt x="32" y="151"/>
                    </a:lnTo>
                    <a:lnTo>
                      <a:pt x="35" y="151"/>
                    </a:lnTo>
                    <a:lnTo>
                      <a:pt x="43" y="145"/>
                    </a:lnTo>
                    <a:lnTo>
                      <a:pt x="46" y="148"/>
                    </a:lnTo>
                    <a:lnTo>
                      <a:pt x="58" y="149"/>
                    </a:lnTo>
                    <a:lnTo>
                      <a:pt x="66" y="148"/>
                    </a:lnTo>
                    <a:lnTo>
                      <a:pt x="69" y="155"/>
                    </a:lnTo>
                    <a:lnTo>
                      <a:pt x="76" y="165"/>
                    </a:lnTo>
                    <a:lnTo>
                      <a:pt x="82" y="165"/>
                    </a:lnTo>
                    <a:lnTo>
                      <a:pt x="87" y="172"/>
                    </a:lnTo>
                    <a:lnTo>
                      <a:pt x="87" y="175"/>
                    </a:lnTo>
                    <a:lnTo>
                      <a:pt x="76" y="180"/>
                    </a:lnTo>
                    <a:lnTo>
                      <a:pt x="64" y="187"/>
                    </a:lnTo>
                    <a:lnTo>
                      <a:pt x="61" y="186"/>
                    </a:lnTo>
                    <a:lnTo>
                      <a:pt x="52" y="187"/>
                    </a:lnTo>
                    <a:lnTo>
                      <a:pt x="49" y="190"/>
                    </a:lnTo>
                    <a:lnTo>
                      <a:pt x="46" y="192"/>
                    </a:lnTo>
                    <a:lnTo>
                      <a:pt x="46" y="199"/>
                    </a:lnTo>
                    <a:lnTo>
                      <a:pt x="40" y="198"/>
                    </a:lnTo>
                    <a:lnTo>
                      <a:pt x="38" y="204"/>
                    </a:lnTo>
                    <a:lnTo>
                      <a:pt x="34" y="206"/>
                    </a:lnTo>
                    <a:lnTo>
                      <a:pt x="34" y="216"/>
                    </a:lnTo>
                    <a:lnTo>
                      <a:pt x="28" y="230"/>
                    </a:lnTo>
                    <a:lnTo>
                      <a:pt x="29" y="234"/>
                    </a:lnTo>
                    <a:lnTo>
                      <a:pt x="26" y="242"/>
                    </a:lnTo>
                    <a:lnTo>
                      <a:pt x="37" y="240"/>
                    </a:lnTo>
                    <a:lnTo>
                      <a:pt x="37" y="244"/>
                    </a:lnTo>
                    <a:lnTo>
                      <a:pt x="46" y="248"/>
                    </a:lnTo>
                    <a:lnTo>
                      <a:pt x="46" y="254"/>
                    </a:lnTo>
                    <a:lnTo>
                      <a:pt x="53" y="259"/>
                    </a:lnTo>
                    <a:lnTo>
                      <a:pt x="66" y="224"/>
                    </a:lnTo>
                    <a:lnTo>
                      <a:pt x="73" y="224"/>
                    </a:lnTo>
                    <a:lnTo>
                      <a:pt x="76" y="221"/>
                    </a:lnTo>
                    <a:lnTo>
                      <a:pt x="96" y="218"/>
                    </a:lnTo>
                    <a:lnTo>
                      <a:pt x="98" y="224"/>
                    </a:lnTo>
                    <a:lnTo>
                      <a:pt x="105" y="237"/>
                    </a:lnTo>
                    <a:lnTo>
                      <a:pt x="111" y="234"/>
                    </a:lnTo>
                    <a:lnTo>
                      <a:pt x="113" y="231"/>
                    </a:lnTo>
                    <a:lnTo>
                      <a:pt x="113" y="221"/>
                    </a:lnTo>
                    <a:lnTo>
                      <a:pt x="116" y="218"/>
                    </a:lnTo>
                    <a:lnTo>
                      <a:pt x="119" y="216"/>
                    </a:lnTo>
                    <a:lnTo>
                      <a:pt x="123" y="221"/>
                    </a:lnTo>
                    <a:lnTo>
                      <a:pt x="129" y="221"/>
                    </a:lnTo>
                    <a:lnTo>
                      <a:pt x="132" y="221"/>
                    </a:lnTo>
                    <a:lnTo>
                      <a:pt x="128" y="228"/>
                    </a:lnTo>
                    <a:lnTo>
                      <a:pt x="125" y="231"/>
                    </a:lnTo>
                    <a:lnTo>
                      <a:pt x="125" y="234"/>
                    </a:lnTo>
                    <a:lnTo>
                      <a:pt x="128" y="239"/>
                    </a:lnTo>
                    <a:lnTo>
                      <a:pt x="134" y="242"/>
                    </a:lnTo>
                    <a:lnTo>
                      <a:pt x="135" y="245"/>
                    </a:lnTo>
                    <a:lnTo>
                      <a:pt x="140" y="245"/>
                    </a:lnTo>
                    <a:lnTo>
                      <a:pt x="146" y="242"/>
                    </a:lnTo>
                    <a:lnTo>
                      <a:pt x="155" y="244"/>
                    </a:lnTo>
                    <a:lnTo>
                      <a:pt x="155" y="245"/>
                    </a:lnTo>
                    <a:lnTo>
                      <a:pt x="158" y="250"/>
                    </a:lnTo>
                    <a:lnTo>
                      <a:pt x="164" y="254"/>
                    </a:lnTo>
                    <a:lnTo>
                      <a:pt x="167" y="250"/>
                    </a:lnTo>
                    <a:lnTo>
                      <a:pt x="173" y="251"/>
                    </a:lnTo>
                    <a:lnTo>
                      <a:pt x="175" y="254"/>
                    </a:lnTo>
                    <a:lnTo>
                      <a:pt x="186" y="256"/>
                    </a:lnTo>
                    <a:lnTo>
                      <a:pt x="192" y="265"/>
                    </a:lnTo>
                    <a:lnTo>
                      <a:pt x="199" y="260"/>
                    </a:lnTo>
                    <a:lnTo>
                      <a:pt x="192" y="253"/>
                    </a:lnTo>
                    <a:lnTo>
                      <a:pt x="187" y="248"/>
                    </a:lnTo>
                    <a:lnTo>
                      <a:pt x="189" y="245"/>
                    </a:lnTo>
                    <a:lnTo>
                      <a:pt x="196" y="242"/>
                    </a:lnTo>
                    <a:lnTo>
                      <a:pt x="195" y="237"/>
                    </a:lnTo>
                    <a:lnTo>
                      <a:pt x="193" y="230"/>
                    </a:lnTo>
                    <a:lnTo>
                      <a:pt x="186" y="228"/>
                    </a:lnTo>
                    <a:lnTo>
                      <a:pt x="181" y="231"/>
                    </a:lnTo>
                    <a:lnTo>
                      <a:pt x="178" y="230"/>
                    </a:lnTo>
                    <a:lnTo>
                      <a:pt x="173" y="225"/>
                    </a:lnTo>
                    <a:lnTo>
                      <a:pt x="176" y="224"/>
                    </a:lnTo>
                    <a:lnTo>
                      <a:pt x="170" y="213"/>
                    </a:lnTo>
                    <a:lnTo>
                      <a:pt x="166" y="209"/>
                    </a:lnTo>
                    <a:lnTo>
                      <a:pt x="170" y="202"/>
                    </a:lnTo>
                    <a:lnTo>
                      <a:pt x="178" y="199"/>
                    </a:lnTo>
                    <a:lnTo>
                      <a:pt x="181" y="187"/>
                    </a:lnTo>
                    <a:lnTo>
                      <a:pt x="182" y="190"/>
                    </a:lnTo>
                    <a:lnTo>
                      <a:pt x="190" y="184"/>
                    </a:lnTo>
                    <a:lnTo>
                      <a:pt x="196" y="181"/>
                    </a:lnTo>
                    <a:lnTo>
                      <a:pt x="201" y="181"/>
                    </a:lnTo>
                    <a:lnTo>
                      <a:pt x="207" y="186"/>
                    </a:lnTo>
                    <a:lnTo>
                      <a:pt x="210" y="184"/>
                    </a:lnTo>
                    <a:lnTo>
                      <a:pt x="216" y="187"/>
                    </a:lnTo>
                    <a:lnTo>
                      <a:pt x="222" y="183"/>
                    </a:lnTo>
                    <a:lnTo>
                      <a:pt x="228" y="175"/>
                    </a:lnTo>
                    <a:lnTo>
                      <a:pt x="228" y="172"/>
                    </a:lnTo>
                    <a:lnTo>
                      <a:pt x="222" y="169"/>
                    </a:lnTo>
                    <a:lnTo>
                      <a:pt x="225" y="166"/>
                    </a:lnTo>
                    <a:lnTo>
                      <a:pt x="222" y="160"/>
                    </a:lnTo>
                    <a:lnTo>
                      <a:pt x="219" y="158"/>
                    </a:lnTo>
                    <a:lnTo>
                      <a:pt x="223" y="151"/>
                    </a:lnTo>
                    <a:lnTo>
                      <a:pt x="222" y="142"/>
                    </a:lnTo>
                    <a:lnTo>
                      <a:pt x="217" y="142"/>
                    </a:lnTo>
                    <a:lnTo>
                      <a:pt x="213" y="142"/>
                    </a:lnTo>
                    <a:lnTo>
                      <a:pt x="208" y="146"/>
                    </a:lnTo>
                    <a:lnTo>
                      <a:pt x="202" y="145"/>
                    </a:lnTo>
                    <a:lnTo>
                      <a:pt x="201" y="148"/>
                    </a:lnTo>
                    <a:lnTo>
                      <a:pt x="198" y="139"/>
                    </a:lnTo>
                    <a:lnTo>
                      <a:pt x="192" y="136"/>
                    </a:lnTo>
                    <a:lnTo>
                      <a:pt x="189" y="131"/>
                    </a:lnTo>
                    <a:lnTo>
                      <a:pt x="184" y="130"/>
                    </a:lnTo>
                    <a:lnTo>
                      <a:pt x="176" y="140"/>
                    </a:lnTo>
                    <a:lnTo>
                      <a:pt x="170" y="145"/>
                    </a:lnTo>
                    <a:lnTo>
                      <a:pt x="161" y="142"/>
                    </a:lnTo>
                    <a:lnTo>
                      <a:pt x="158" y="143"/>
                    </a:lnTo>
                    <a:lnTo>
                      <a:pt x="158" y="136"/>
                    </a:lnTo>
                    <a:lnTo>
                      <a:pt x="169" y="127"/>
                    </a:lnTo>
                    <a:lnTo>
                      <a:pt x="175" y="131"/>
                    </a:lnTo>
                    <a:lnTo>
                      <a:pt x="182" y="128"/>
                    </a:lnTo>
                    <a:lnTo>
                      <a:pt x="186" y="125"/>
                    </a:lnTo>
                    <a:lnTo>
                      <a:pt x="187" y="120"/>
                    </a:lnTo>
                    <a:lnTo>
                      <a:pt x="182" y="114"/>
                    </a:lnTo>
                    <a:lnTo>
                      <a:pt x="181" y="108"/>
                    </a:lnTo>
                    <a:lnTo>
                      <a:pt x="187" y="104"/>
                    </a:lnTo>
                    <a:lnTo>
                      <a:pt x="189" y="102"/>
                    </a:lnTo>
                    <a:lnTo>
                      <a:pt x="204" y="99"/>
                    </a:lnTo>
                    <a:lnTo>
                      <a:pt x="202" y="93"/>
                    </a:lnTo>
                    <a:lnTo>
                      <a:pt x="205" y="85"/>
                    </a:lnTo>
                    <a:lnTo>
                      <a:pt x="201" y="87"/>
                    </a:lnTo>
                    <a:lnTo>
                      <a:pt x="199" y="81"/>
                    </a:lnTo>
                    <a:lnTo>
                      <a:pt x="189" y="85"/>
                    </a:lnTo>
                    <a:lnTo>
                      <a:pt x="179" y="81"/>
                    </a:lnTo>
                    <a:lnTo>
                      <a:pt x="173" y="81"/>
                    </a:lnTo>
                    <a:lnTo>
                      <a:pt x="170" y="78"/>
                    </a:lnTo>
                    <a:lnTo>
                      <a:pt x="172" y="72"/>
                    </a:lnTo>
                    <a:lnTo>
                      <a:pt x="167" y="72"/>
                    </a:lnTo>
                    <a:lnTo>
                      <a:pt x="160" y="63"/>
                    </a:lnTo>
                    <a:lnTo>
                      <a:pt x="164" y="55"/>
                    </a:lnTo>
                    <a:lnTo>
                      <a:pt x="164" y="44"/>
                    </a:lnTo>
                    <a:lnTo>
                      <a:pt x="167" y="46"/>
                    </a:lnTo>
                    <a:lnTo>
                      <a:pt x="169" y="40"/>
                    </a:lnTo>
                    <a:lnTo>
                      <a:pt x="164" y="32"/>
                    </a:lnTo>
                    <a:lnTo>
                      <a:pt x="161" y="26"/>
                    </a:lnTo>
                    <a:lnTo>
                      <a:pt x="152" y="22"/>
                    </a:lnTo>
                    <a:lnTo>
                      <a:pt x="152" y="23"/>
                    </a:lnTo>
                    <a:lnTo>
                      <a:pt x="142" y="23"/>
                    </a:lnTo>
                    <a:lnTo>
                      <a:pt x="138" y="22"/>
                    </a:lnTo>
                    <a:lnTo>
                      <a:pt x="138" y="25"/>
                    </a:lnTo>
                    <a:lnTo>
                      <a:pt x="129" y="28"/>
                    </a:lnTo>
                    <a:lnTo>
                      <a:pt x="125" y="23"/>
                    </a:lnTo>
                    <a:lnTo>
                      <a:pt x="119" y="25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3" y="14"/>
                    </a:lnTo>
                    <a:lnTo>
                      <a:pt x="107" y="5"/>
                    </a:lnTo>
                    <a:lnTo>
                      <a:pt x="101" y="3"/>
                    </a:lnTo>
                    <a:lnTo>
                      <a:pt x="94" y="5"/>
                    </a:lnTo>
                    <a:lnTo>
                      <a:pt x="93" y="3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5" name="Freeform 4613">
                <a:extLst>
                  <a:ext uri="{FF2B5EF4-FFF2-40B4-BE49-F238E27FC236}">
                    <a16:creationId xmlns:a16="http://schemas.microsoft.com/office/drawing/2014/main" id="{9DE95BB0-BBC7-2313-E8BC-E681AF3B5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64"/>
                <a:ext cx="114" cy="132"/>
              </a:xfrm>
              <a:custGeom>
                <a:avLst/>
                <a:gdLst>
                  <a:gd name="T0" fmla="*/ 101 w 228"/>
                  <a:gd name="T1" fmla="*/ 3 h 265"/>
                  <a:gd name="T2" fmla="*/ 113 w 228"/>
                  <a:gd name="T3" fmla="*/ 19 h 265"/>
                  <a:gd name="T4" fmla="*/ 138 w 228"/>
                  <a:gd name="T5" fmla="*/ 25 h 265"/>
                  <a:gd name="T6" fmla="*/ 152 w 228"/>
                  <a:gd name="T7" fmla="*/ 22 h 265"/>
                  <a:gd name="T8" fmla="*/ 167 w 228"/>
                  <a:gd name="T9" fmla="*/ 46 h 265"/>
                  <a:gd name="T10" fmla="*/ 167 w 228"/>
                  <a:gd name="T11" fmla="*/ 72 h 265"/>
                  <a:gd name="T12" fmla="*/ 179 w 228"/>
                  <a:gd name="T13" fmla="*/ 81 h 265"/>
                  <a:gd name="T14" fmla="*/ 205 w 228"/>
                  <a:gd name="T15" fmla="*/ 85 h 265"/>
                  <a:gd name="T16" fmla="*/ 187 w 228"/>
                  <a:gd name="T17" fmla="*/ 104 h 265"/>
                  <a:gd name="T18" fmla="*/ 186 w 228"/>
                  <a:gd name="T19" fmla="*/ 125 h 265"/>
                  <a:gd name="T20" fmla="*/ 158 w 228"/>
                  <a:gd name="T21" fmla="*/ 136 h 265"/>
                  <a:gd name="T22" fmla="*/ 176 w 228"/>
                  <a:gd name="T23" fmla="*/ 140 h 265"/>
                  <a:gd name="T24" fmla="*/ 198 w 228"/>
                  <a:gd name="T25" fmla="*/ 139 h 265"/>
                  <a:gd name="T26" fmla="*/ 213 w 228"/>
                  <a:gd name="T27" fmla="*/ 142 h 265"/>
                  <a:gd name="T28" fmla="*/ 219 w 228"/>
                  <a:gd name="T29" fmla="*/ 158 h 265"/>
                  <a:gd name="T30" fmla="*/ 228 w 228"/>
                  <a:gd name="T31" fmla="*/ 172 h 265"/>
                  <a:gd name="T32" fmla="*/ 210 w 228"/>
                  <a:gd name="T33" fmla="*/ 184 h 265"/>
                  <a:gd name="T34" fmla="*/ 190 w 228"/>
                  <a:gd name="T35" fmla="*/ 184 h 265"/>
                  <a:gd name="T36" fmla="*/ 170 w 228"/>
                  <a:gd name="T37" fmla="*/ 202 h 265"/>
                  <a:gd name="T38" fmla="*/ 173 w 228"/>
                  <a:gd name="T39" fmla="*/ 225 h 265"/>
                  <a:gd name="T40" fmla="*/ 193 w 228"/>
                  <a:gd name="T41" fmla="*/ 230 h 265"/>
                  <a:gd name="T42" fmla="*/ 187 w 228"/>
                  <a:gd name="T43" fmla="*/ 248 h 265"/>
                  <a:gd name="T44" fmla="*/ 186 w 228"/>
                  <a:gd name="T45" fmla="*/ 256 h 265"/>
                  <a:gd name="T46" fmla="*/ 164 w 228"/>
                  <a:gd name="T47" fmla="*/ 254 h 265"/>
                  <a:gd name="T48" fmla="*/ 146 w 228"/>
                  <a:gd name="T49" fmla="*/ 242 h 265"/>
                  <a:gd name="T50" fmla="*/ 128 w 228"/>
                  <a:gd name="T51" fmla="*/ 239 h 265"/>
                  <a:gd name="T52" fmla="*/ 132 w 228"/>
                  <a:gd name="T53" fmla="*/ 221 h 265"/>
                  <a:gd name="T54" fmla="*/ 116 w 228"/>
                  <a:gd name="T55" fmla="*/ 218 h 265"/>
                  <a:gd name="T56" fmla="*/ 105 w 228"/>
                  <a:gd name="T57" fmla="*/ 237 h 265"/>
                  <a:gd name="T58" fmla="*/ 73 w 228"/>
                  <a:gd name="T59" fmla="*/ 224 h 265"/>
                  <a:gd name="T60" fmla="*/ 46 w 228"/>
                  <a:gd name="T61" fmla="*/ 248 h 265"/>
                  <a:gd name="T62" fmla="*/ 29 w 228"/>
                  <a:gd name="T63" fmla="*/ 234 h 265"/>
                  <a:gd name="T64" fmla="*/ 38 w 228"/>
                  <a:gd name="T65" fmla="*/ 204 h 265"/>
                  <a:gd name="T66" fmla="*/ 49 w 228"/>
                  <a:gd name="T67" fmla="*/ 190 h 265"/>
                  <a:gd name="T68" fmla="*/ 76 w 228"/>
                  <a:gd name="T69" fmla="*/ 180 h 265"/>
                  <a:gd name="T70" fmla="*/ 76 w 228"/>
                  <a:gd name="T71" fmla="*/ 165 h 265"/>
                  <a:gd name="T72" fmla="*/ 46 w 228"/>
                  <a:gd name="T73" fmla="*/ 148 h 265"/>
                  <a:gd name="T74" fmla="*/ 31 w 228"/>
                  <a:gd name="T75" fmla="*/ 151 h 265"/>
                  <a:gd name="T76" fmla="*/ 19 w 228"/>
                  <a:gd name="T77" fmla="*/ 158 h 265"/>
                  <a:gd name="T78" fmla="*/ 3 w 228"/>
                  <a:gd name="T79" fmla="*/ 128 h 265"/>
                  <a:gd name="T80" fmla="*/ 3 w 228"/>
                  <a:gd name="T81" fmla="*/ 102 h 265"/>
                  <a:gd name="T82" fmla="*/ 34 w 228"/>
                  <a:gd name="T83" fmla="*/ 85 h 265"/>
                  <a:gd name="T84" fmla="*/ 55 w 228"/>
                  <a:gd name="T85" fmla="*/ 78 h 265"/>
                  <a:gd name="T86" fmla="*/ 66 w 228"/>
                  <a:gd name="T87" fmla="*/ 66 h 265"/>
                  <a:gd name="T88" fmla="*/ 73 w 228"/>
                  <a:gd name="T89" fmla="*/ 46 h 265"/>
                  <a:gd name="T90" fmla="*/ 61 w 228"/>
                  <a:gd name="T91" fmla="*/ 41 h 265"/>
                  <a:gd name="T92" fmla="*/ 72 w 228"/>
                  <a:gd name="T93" fmla="*/ 17 h 265"/>
                  <a:gd name="T94" fmla="*/ 76 w 228"/>
                  <a:gd name="T95" fmla="*/ 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8" h="265">
                    <a:moveTo>
                      <a:pt x="82" y="0"/>
                    </a:moveTo>
                    <a:lnTo>
                      <a:pt x="93" y="3"/>
                    </a:lnTo>
                    <a:lnTo>
                      <a:pt x="94" y="5"/>
                    </a:lnTo>
                    <a:lnTo>
                      <a:pt x="101" y="3"/>
                    </a:lnTo>
                    <a:lnTo>
                      <a:pt x="107" y="5"/>
                    </a:lnTo>
                    <a:lnTo>
                      <a:pt x="113" y="14"/>
                    </a:lnTo>
                    <a:lnTo>
                      <a:pt x="111" y="19"/>
                    </a:lnTo>
                    <a:lnTo>
                      <a:pt x="113" y="19"/>
                    </a:lnTo>
                    <a:lnTo>
                      <a:pt x="119" y="25"/>
                    </a:lnTo>
                    <a:lnTo>
                      <a:pt x="125" y="23"/>
                    </a:lnTo>
                    <a:lnTo>
                      <a:pt x="129" y="28"/>
                    </a:lnTo>
                    <a:lnTo>
                      <a:pt x="138" y="25"/>
                    </a:lnTo>
                    <a:lnTo>
                      <a:pt x="138" y="22"/>
                    </a:lnTo>
                    <a:lnTo>
                      <a:pt x="142" y="23"/>
                    </a:lnTo>
                    <a:lnTo>
                      <a:pt x="152" y="23"/>
                    </a:lnTo>
                    <a:lnTo>
                      <a:pt x="152" y="22"/>
                    </a:lnTo>
                    <a:lnTo>
                      <a:pt x="161" y="26"/>
                    </a:lnTo>
                    <a:lnTo>
                      <a:pt x="164" y="32"/>
                    </a:lnTo>
                    <a:lnTo>
                      <a:pt x="169" y="40"/>
                    </a:lnTo>
                    <a:lnTo>
                      <a:pt x="167" y="46"/>
                    </a:lnTo>
                    <a:lnTo>
                      <a:pt x="164" y="44"/>
                    </a:lnTo>
                    <a:lnTo>
                      <a:pt x="164" y="55"/>
                    </a:lnTo>
                    <a:lnTo>
                      <a:pt x="160" y="63"/>
                    </a:lnTo>
                    <a:lnTo>
                      <a:pt x="167" y="72"/>
                    </a:lnTo>
                    <a:lnTo>
                      <a:pt x="172" y="72"/>
                    </a:lnTo>
                    <a:lnTo>
                      <a:pt x="170" y="78"/>
                    </a:lnTo>
                    <a:lnTo>
                      <a:pt x="173" y="81"/>
                    </a:lnTo>
                    <a:lnTo>
                      <a:pt x="179" y="81"/>
                    </a:lnTo>
                    <a:lnTo>
                      <a:pt x="189" y="85"/>
                    </a:lnTo>
                    <a:lnTo>
                      <a:pt x="199" y="81"/>
                    </a:lnTo>
                    <a:lnTo>
                      <a:pt x="201" y="87"/>
                    </a:lnTo>
                    <a:lnTo>
                      <a:pt x="205" y="85"/>
                    </a:lnTo>
                    <a:lnTo>
                      <a:pt x="202" y="93"/>
                    </a:lnTo>
                    <a:lnTo>
                      <a:pt x="204" y="99"/>
                    </a:lnTo>
                    <a:lnTo>
                      <a:pt x="189" y="102"/>
                    </a:lnTo>
                    <a:lnTo>
                      <a:pt x="187" y="104"/>
                    </a:lnTo>
                    <a:lnTo>
                      <a:pt x="181" y="108"/>
                    </a:lnTo>
                    <a:lnTo>
                      <a:pt x="182" y="114"/>
                    </a:lnTo>
                    <a:lnTo>
                      <a:pt x="187" y="120"/>
                    </a:lnTo>
                    <a:lnTo>
                      <a:pt x="186" y="125"/>
                    </a:lnTo>
                    <a:lnTo>
                      <a:pt x="182" y="128"/>
                    </a:lnTo>
                    <a:lnTo>
                      <a:pt x="175" y="131"/>
                    </a:lnTo>
                    <a:lnTo>
                      <a:pt x="169" y="127"/>
                    </a:lnTo>
                    <a:lnTo>
                      <a:pt x="158" y="136"/>
                    </a:lnTo>
                    <a:lnTo>
                      <a:pt x="158" y="143"/>
                    </a:lnTo>
                    <a:lnTo>
                      <a:pt x="161" y="142"/>
                    </a:lnTo>
                    <a:lnTo>
                      <a:pt x="170" y="145"/>
                    </a:lnTo>
                    <a:lnTo>
                      <a:pt x="176" y="140"/>
                    </a:lnTo>
                    <a:lnTo>
                      <a:pt x="184" y="130"/>
                    </a:lnTo>
                    <a:lnTo>
                      <a:pt x="189" y="131"/>
                    </a:lnTo>
                    <a:lnTo>
                      <a:pt x="192" y="136"/>
                    </a:lnTo>
                    <a:lnTo>
                      <a:pt x="198" y="139"/>
                    </a:lnTo>
                    <a:lnTo>
                      <a:pt x="201" y="148"/>
                    </a:lnTo>
                    <a:lnTo>
                      <a:pt x="202" y="145"/>
                    </a:lnTo>
                    <a:lnTo>
                      <a:pt x="208" y="146"/>
                    </a:lnTo>
                    <a:lnTo>
                      <a:pt x="213" y="142"/>
                    </a:lnTo>
                    <a:lnTo>
                      <a:pt x="217" y="142"/>
                    </a:lnTo>
                    <a:lnTo>
                      <a:pt x="222" y="142"/>
                    </a:lnTo>
                    <a:lnTo>
                      <a:pt x="223" y="151"/>
                    </a:lnTo>
                    <a:lnTo>
                      <a:pt x="219" y="158"/>
                    </a:lnTo>
                    <a:lnTo>
                      <a:pt x="222" y="160"/>
                    </a:lnTo>
                    <a:lnTo>
                      <a:pt x="225" y="166"/>
                    </a:lnTo>
                    <a:lnTo>
                      <a:pt x="222" y="169"/>
                    </a:lnTo>
                    <a:lnTo>
                      <a:pt x="228" y="172"/>
                    </a:lnTo>
                    <a:lnTo>
                      <a:pt x="228" y="175"/>
                    </a:lnTo>
                    <a:lnTo>
                      <a:pt x="222" y="183"/>
                    </a:lnTo>
                    <a:lnTo>
                      <a:pt x="216" y="187"/>
                    </a:lnTo>
                    <a:lnTo>
                      <a:pt x="210" y="184"/>
                    </a:lnTo>
                    <a:lnTo>
                      <a:pt x="207" y="186"/>
                    </a:lnTo>
                    <a:lnTo>
                      <a:pt x="201" y="181"/>
                    </a:lnTo>
                    <a:lnTo>
                      <a:pt x="196" y="181"/>
                    </a:lnTo>
                    <a:lnTo>
                      <a:pt x="190" y="184"/>
                    </a:lnTo>
                    <a:lnTo>
                      <a:pt x="182" y="190"/>
                    </a:lnTo>
                    <a:lnTo>
                      <a:pt x="181" y="187"/>
                    </a:lnTo>
                    <a:lnTo>
                      <a:pt x="178" y="199"/>
                    </a:lnTo>
                    <a:lnTo>
                      <a:pt x="170" y="202"/>
                    </a:lnTo>
                    <a:lnTo>
                      <a:pt x="166" y="209"/>
                    </a:lnTo>
                    <a:lnTo>
                      <a:pt x="170" y="213"/>
                    </a:lnTo>
                    <a:lnTo>
                      <a:pt x="176" y="224"/>
                    </a:lnTo>
                    <a:lnTo>
                      <a:pt x="173" y="225"/>
                    </a:lnTo>
                    <a:lnTo>
                      <a:pt x="178" y="230"/>
                    </a:lnTo>
                    <a:lnTo>
                      <a:pt x="181" y="231"/>
                    </a:lnTo>
                    <a:lnTo>
                      <a:pt x="186" y="228"/>
                    </a:lnTo>
                    <a:lnTo>
                      <a:pt x="193" y="230"/>
                    </a:lnTo>
                    <a:lnTo>
                      <a:pt x="195" y="237"/>
                    </a:lnTo>
                    <a:lnTo>
                      <a:pt x="196" y="242"/>
                    </a:lnTo>
                    <a:lnTo>
                      <a:pt x="189" y="245"/>
                    </a:lnTo>
                    <a:lnTo>
                      <a:pt x="187" y="248"/>
                    </a:lnTo>
                    <a:lnTo>
                      <a:pt x="192" y="253"/>
                    </a:lnTo>
                    <a:lnTo>
                      <a:pt x="199" y="260"/>
                    </a:lnTo>
                    <a:lnTo>
                      <a:pt x="192" y="265"/>
                    </a:lnTo>
                    <a:lnTo>
                      <a:pt x="186" y="256"/>
                    </a:lnTo>
                    <a:lnTo>
                      <a:pt x="175" y="254"/>
                    </a:lnTo>
                    <a:lnTo>
                      <a:pt x="173" y="251"/>
                    </a:lnTo>
                    <a:lnTo>
                      <a:pt x="167" y="250"/>
                    </a:lnTo>
                    <a:lnTo>
                      <a:pt x="164" y="254"/>
                    </a:lnTo>
                    <a:lnTo>
                      <a:pt x="158" y="250"/>
                    </a:lnTo>
                    <a:lnTo>
                      <a:pt x="155" y="245"/>
                    </a:lnTo>
                    <a:lnTo>
                      <a:pt x="155" y="244"/>
                    </a:lnTo>
                    <a:lnTo>
                      <a:pt x="146" y="242"/>
                    </a:lnTo>
                    <a:lnTo>
                      <a:pt x="140" y="245"/>
                    </a:lnTo>
                    <a:lnTo>
                      <a:pt x="135" y="245"/>
                    </a:lnTo>
                    <a:lnTo>
                      <a:pt x="134" y="242"/>
                    </a:lnTo>
                    <a:lnTo>
                      <a:pt x="128" y="239"/>
                    </a:lnTo>
                    <a:lnTo>
                      <a:pt x="125" y="234"/>
                    </a:lnTo>
                    <a:lnTo>
                      <a:pt x="125" y="231"/>
                    </a:lnTo>
                    <a:lnTo>
                      <a:pt x="128" y="228"/>
                    </a:lnTo>
                    <a:lnTo>
                      <a:pt x="132" y="221"/>
                    </a:lnTo>
                    <a:lnTo>
                      <a:pt x="129" y="221"/>
                    </a:lnTo>
                    <a:lnTo>
                      <a:pt x="123" y="221"/>
                    </a:lnTo>
                    <a:lnTo>
                      <a:pt x="119" y="216"/>
                    </a:lnTo>
                    <a:lnTo>
                      <a:pt x="116" y="218"/>
                    </a:lnTo>
                    <a:lnTo>
                      <a:pt x="113" y="221"/>
                    </a:lnTo>
                    <a:lnTo>
                      <a:pt x="113" y="231"/>
                    </a:lnTo>
                    <a:lnTo>
                      <a:pt x="111" y="234"/>
                    </a:lnTo>
                    <a:lnTo>
                      <a:pt x="105" y="237"/>
                    </a:lnTo>
                    <a:lnTo>
                      <a:pt x="98" y="224"/>
                    </a:lnTo>
                    <a:lnTo>
                      <a:pt x="96" y="218"/>
                    </a:lnTo>
                    <a:lnTo>
                      <a:pt x="76" y="221"/>
                    </a:lnTo>
                    <a:lnTo>
                      <a:pt x="73" y="224"/>
                    </a:lnTo>
                    <a:lnTo>
                      <a:pt x="66" y="224"/>
                    </a:lnTo>
                    <a:lnTo>
                      <a:pt x="53" y="259"/>
                    </a:lnTo>
                    <a:lnTo>
                      <a:pt x="46" y="254"/>
                    </a:lnTo>
                    <a:lnTo>
                      <a:pt x="46" y="248"/>
                    </a:lnTo>
                    <a:lnTo>
                      <a:pt x="37" y="244"/>
                    </a:lnTo>
                    <a:lnTo>
                      <a:pt x="37" y="240"/>
                    </a:lnTo>
                    <a:lnTo>
                      <a:pt x="26" y="242"/>
                    </a:lnTo>
                    <a:lnTo>
                      <a:pt x="29" y="234"/>
                    </a:lnTo>
                    <a:lnTo>
                      <a:pt x="28" y="230"/>
                    </a:lnTo>
                    <a:lnTo>
                      <a:pt x="34" y="216"/>
                    </a:lnTo>
                    <a:lnTo>
                      <a:pt x="34" y="206"/>
                    </a:lnTo>
                    <a:lnTo>
                      <a:pt x="38" y="204"/>
                    </a:lnTo>
                    <a:lnTo>
                      <a:pt x="40" y="198"/>
                    </a:lnTo>
                    <a:lnTo>
                      <a:pt x="46" y="199"/>
                    </a:lnTo>
                    <a:lnTo>
                      <a:pt x="46" y="192"/>
                    </a:lnTo>
                    <a:lnTo>
                      <a:pt x="49" y="190"/>
                    </a:lnTo>
                    <a:lnTo>
                      <a:pt x="52" y="187"/>
                    </a:lnTo>
                    <a:lnTo>
                      <a:pt x="61" y="186"/>
                    </a:lnTo>
                    <a:lnTo>
                      <a:pt x="64" y="187"/>
                    </a:lnTo>
                    <a:lnTo>
                      <a:pt x="76" y="180"/>
                    </a:lnTo>
                    <a:lnTo>
                      <a:pt x="87" y="175"/>
                    </a:lnTo>
                    <a:lnTo>
                      <a:pt x="87" y="172"/>
                    </a:lnTo>
                    <a:lnTo>
                      <a:pt x="82" y="165"/>
                    </a:lnTo>
                    <a:lnTo>
                      <a:pt x="76" y="165"/>
                    </a:lnTo>
                    <a:lnTo>
                      <a:pt x="69" y="155"/>
                    </a:lnTo>
                    <a:lnTo>
                      <a:pt x="66" y="148"/>
                    </a:lnTo>
                    <a:lnTo>
                      <a:pt x="58" y="149"/>
                    </a:lnTo>
                    <a:lnTo>
                      <a:pt x="46" y="148"/>
                    </a:lnTo>
                    <a:lnTo>
                      <a:pt x="43" y="145"/>
                    </a:lnTo>
                    <a:lnTo>
                      <a:pt x="35" y="151"/>
                    </a:lnTo>
                    <a:lnTo>
                      <a:pt x="32" y="151"/>
                    </a:lnTo>
                    <a:lnTo>
                      <a:pt x="31" y="151"/>
                    </a:lnTo>
                    <a:lnTo>
                      <a:pt x="26" y="157"/>
                    </a:lnTo>
                    <a:lnTo>
                      <a:pt x="23" y="165"/>
                    </a:lnTo>
                    <a:lnTo>
                      <a:pt x="20" y="165"/>
                    </a:lnTo>
                    <a:lnTo>
                      <a:pt x="19" y="158"/>
                    </a:lnTo>
                    <a:lnTo>
                      <a:pt x="16" y="157"/>
                    </a:lnTo>
                    <a:lnTo>
                      <a:pt x="6" y="140"/>
                    </a:lnTo>
                    <a:lnTo>
                      <a:pt x="0" y="136"/>
                    </a:lnTo>
                    <a:lnTo>
                      <a:pt x="3" y="128"/>
                    </a:lnTo>
                    <a:lnTo>
                      <a:pt x="3" y="122"/>
                    </a:lnTo>
                    <a:lnTo>
                      <a:pt x="6" y="117"/>
                    </a:lnTo>
                    <a:lnTo>
                      <a:pt x="8" y="105"/>
                    </a:lnTo>
                    <a:lnTo>
                      <a:pt x="3" y="102"/>
                    </a:lnTo>
                    <a:lnTo>
                      <a:pt x="13" y="96"/>
                    </a:lnTo>
                    <a:lnTo>
                      <a:pt x="19" y="90"/>
                    </a:lnTo>
                    <a:lnTo>
                      <a:pt x="31" y="84"/>
                    </a:lnTo>
                    <a:lnTo>
                      <a:pt x="34" y="85"/>
                    </a:lnTo>
                    <a:lnTo>
                      <a:pt x="40" y="85"/>
                    </a:lnTo>
                    <a:lnTo>
                      <a:pt x="44" y="82"/>
                    </a:lnTo>
                    <a:lnTo>
                      <a:pt x="52" y="82"/>
                    </a:lnTo>
                    <a:lnTo>
                      <a:pt x="55" y="78"/>
                    </a:lnTo>
                    <a:lnTo>
                      <a:pt x="49" y="66"/>
                    </a:lnTo>
                    <a:lnTo>
                      <a:pt x="50" y="64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70" y="66"/>
                    </a:lnTo>
                    <a:lnTo>
                      <a:pt x="76" y="60"/>
                    </a:lnTo>
                    <a:lnTo>
                      <a:pt x="73" y="54"/>
                    </a:lnTo>
                    <a:lnTo>
                      <a:pt x="73" y="46"/>
                    </a:lnTo>
                    <a:lnTo>
                      <a:pt x="67" y="44"/>
                    </a:lnTo>
                    <a:lnTo>
                      <a:pt x="66" y="49"/>
                    </a:lnTo>
                    <a:lnTo>
                      <a:pt x="60" y="49"/>
                    </a:lnTo>
                    <a:lnTo>
                      <a:pt x="61" y="41"/>
                    </a:lnTo>
                    <a:lnTo>
                      <a:pt x="52" y="35"/>
                    </a:lnTo>
                    <a:lnTo>
                      <a:pt x="61" y="23"/>
                    </a:lnTo>
                    <a:lnTo>
                      <a:pt x="70" y="25"/>
                    </a:lnTo>
                    <a:lnTo>
                      <a:pt x="72" y="17"/>
                    </a:lnTo>
                    <a:lnTo>
                      <a:pt x="67" y="13"/>
                    </a:lnTo>
                    <a:lnTo>
                      <a:pt x="66" y="5"/>
                    </a:lnTo>
                    <a:lnTo>
                      <a:pt x="70" y="2"/>
                    </a:lnTo>
                    <a:lnTo>
                      <a:pt x="76" y="5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6" name="Freeform 4614">
                <a:extLst>
                  <a:ext uri="{FF2B5EF4-FFF2-40B4-BE49-F238E27FC236}">
                    <a16:creationId xmlns:a16="http://schemas.microsoft.com/office/drawing/2014/main" id="{26A50457-A838-8EE1-577B-687DF98D1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64"/>
                <a:ext cx="114" cy="132"/>
              </a:xfrm>
              <a:custGeom>
                <a:avLst/>
                <a:gdLst>
                  <a:gd name="T0" fmla="*/ 101 w 228"/>
                  <a:gd name="T1" fmla="*/ 3 h 265"/>
                  <a:gd name="T2" fmla="*/ 113 w 228"/>
                  <a:gd name="T3" fmla="*/ 19 h 265"/>
                  <a:gd name="T4" fmla="*/ 138 w 228"/>
                  <a:gd name="T5" fmla="*/ 25 h 265"/>
                  <a:gd name="T6" fmla="*/ 152 w 228"/>
                  <a:gd name="T7" fmla="*/ 22 h 265"/>
                  <a:gd name="T8" fmla="*/ 167 w 228"/>
                  <a:gd name="T9" fmla="*/ 46 h 265"/>
                  <a:gd name="T10" fmla="*/ 167 w 228"/>
                  <a:gd name="T11" fmla="*/ 72 h 265"/>
                  <a:gd name="T12" fmla="*/ 179 w 228"/>
                  <a:gd name="T13" fmla="*/ 81 h 265"/>
                  <a:gd name="T14" fmla="*/ 205 w 228"/>
                  <a:gd name="T15" fmla="*/ 85 h 265"/>
                  <a:gd name="T16" fmla="*/ 187 w 228"/>
                  <a:gd name="T17" fmla="*/ 104 h 265"/>
                  <a:gd name="T18" fmla="*/ 186 w 228"/>
                  <a:gd name="T19" fmla="*/ 125 h 265"/>
                  <a:gd name="T20" fmla="*/ 158 w 228"/>
                  <a:gd name="T21" fmla="*/ 136 h 265"/>
                  <a:gd name="T22" fmla="*/ 176 w 228"/>
                  <a:gd name="T23" fmla="*/ 140 h 265"/>
                  <a:gd name="T24" fmla="*/ 198 w 228"/>
                  <a:gd name="T25" fmla="*/ 139 h 265"/>
                  <a:gd name="T26" fmla="*/ 213 w 228"/>
                  <a:gd name="T27" fmla="*/ 142 h 265"/>
                  <a:gd name="T28" fmla="*/ 219 w 228"/>
                  <a:gd name="T29" fmla="*/ 158 h 265"/>
                  <a:gd name="T30" fmla="*/ 228 w 228"/>
                  <a:gd name="T31" fmla="*/ 172 h 265"/>
                  <a:gd name="T32" fmla="*/ 210 w 228"/>
                  <a:gd name="T33" fmla="*/ 184 h 265"/>
                  <a:gd name="T34" fmla="*/ 190 w 228"/>
                  <a:gd name="T35" fmla="*/ 184 h 265"/>
                  <a:gd name="T36" fmla="*/ 170 w 228"/>
                  <a:gd name="T37" fmla="*/ 202 h 265"/>
                  <a:gd name="T38" fmla="*/ 173 w 228"/>
                  <a:gd name="T39" fmla="*/ 225 h 265"/>
                  <a:gd name="T40" fmla="*/ 193 w 228"/>
                  <a:gd name="T41" fmla="*/ 230 h 265"/>
                  <a:gd name="T42" fmla="*/ 187 w 228"/>
                  <a:gd name="T43" fmla="*/ 248 h 265"/>
                  <a:gd name="T44" fmla="*/ 186 w 228"/>
                  <a:gd name="T45" fmla="*/ 256 h 265"/>
                  <a:gd name="T46" fmla="*/ 164 w 228"/>
                  <a:gd name="T47" fmla="*/ 254 h 265"/>
                  <a:gd name="T48" fmla="*/ 146 w 228"/>
                  <a:gd name="T49" fmla="*/ 242 h 265"/>
                  <a:gd name="T50" fmla="*/ 128 w 228"/>
                  <a:gd name="T51" fmla="*/ 239 h 265"/>
                  <a:gd name="T52" fmla="*/ 132 w 228"/>
                  <a:gd name="T53" fmla="*/ 221 h 265"/>
                  <a:gd name="T54" fmla="*/ 116 w 228"/>
                  <a:gd name="T55" fmla="*/ 218 h 265"/>
                  <a:gd name="T56" fmla="*/ 105 w 228"/>
                  <a:gd name="T57" fmla="*/ 237 h 265"/>
                  <a:gd name="T58" fmla="*/ 73 w 228"/>
                  <a:gd name="T59" fmla="*/ 224 h 265"/>
                  <a:gd name="T60" fmla="*/ 46 w 228"/>
                  <a:gd name="T61" fmla="*/ 248 h 265"/>
                  <a:gd name="T62" fmla="*/ 29 w 228"/>
                  <a:gd name="T63" fmla="*/ 234 h 265"/>
                  <a:gd name="T64" fmla="*/ 38 w 228"/>
                  <a:gd name="T65" fmla="*/ 204 h 265"/>
                  <a:gd name="T66" fmla="*/ 49 w 228"/>
                  <a:gd name="T67" fmla="*/ 190 h 265"/>
                  <a:gd name="T68" fmla="*/ 76 w 228"/>
                  <a:gd name="T69" fmla="*/ 180 h 265"/>
                  <a:gd name="T70" fmla="*/ 76 w 228"/>
                  <a:gd name="T71" fmla="*/ 165 h 265"/>
                  <a:gd name="T72" fmla="*/ 46 w 228"/>
                  <a:gd name="T73" fmla="*/ 148 h 265"/>
                  <a:gd name="T74" fmla="*/ 31 w 228"/>
                  <a:gd name="T75" fmla="*/ 151 h 265"/>
                  <a:gd name="T76" fmla="*/ 19 w 228"/>
                  <a:gd name="T77" fmla="*/ 158 h 265"/>
                  <a:gd name="T78" fmla="*/ 3 w 228"/>
                  <a:gd name="T79" fmla="*/ 128 h 265"/>
                  <a:gd name="T80" fmla="*/ 3 w 228"/>
                  <a:gd name="T81" fmla="*/ 102 h 265"/>
                  <a:gd name="T82" fmla="*/ 34 w 228"/>
                  <a:gd name="T83" fmla="*/ 85 h 265"/>
                  <a:gd name="T84" fmla="*/ 55 w 228"/>
                  <a:gd name="T85" fmla="*/ 78 h 265"/>
                  <a:gd name="T86" fmla="*/ 66 w 228"/>
                  <a:gd name="T87" fmla="*/ 66 h 265"/>
                  <a:gd name="T88" fmla="*/ 73 w 228"/>
                  <a:gd name="T89" fmla="*/ 46 h 265"/>
                  <a:gd name="T90" fmla="*/ 61 w 228"/>
                  <a:gd name="T91" fmla="*/ 41 h 265"/>
                  <a:gd name="T92" fmla="*/ 72 w 228"/>
                  <a:gd name="T93" fmla="*/ 17 h 265"/>
                  <a:gd name="T94" fmla="*/ 76 w 228"/>
                  <a:gd name="T95" fmla="*/ 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8" h="265">
                    <a:moveTo>
                      <a:pt x="82" y="0"/>
                    </a:moveTo>
                    <a:lnTo>
                      <a:pt x="93" y="3"/>
                    </a:lnTo>
                    <a:lnTo>
                      <a:pt x="94" y="5"/>
                    </a:lnTo>
                    <a:lnTo>
                      <a:pt x="101" y="3"/>
                    </a:lnTo>
                    <a:lnTo>
                      <a:pt x="107" y="5"/>
                    </a:lnTo>
                    <a:lnTo>
                      <a:pt x="113" y="14"/>
                    </a:lnTo>
                    <a:lnTo>
                      <a:pt x="111" y="19"/>
                    </a:lnTo>
                    <a:lnTo>
                      <a:pt x="113" y="19"/>
                    </a:lnTo>
                    <a:lnTo>
                      <a:pt x="119" y="25"/>
                    </a:lnTo>
                    <a:lnTo>
                      <a:pt x="125" y="23"/>
                    </a:lnTo>
                    <a:lnTo>
                      <a:pt x="129" y="28"/>
                    </a:lnTo>
                    <a:lnTo>
                      <a:pt x="138" y="25"/>
                    </a:lnTo>
                    <a:lnTo>
                      <a:pt x="138" y="22"/>
                    </a:lnTo>
                    <a:lnTo>
                      <a:pt x="142" y="23"/>
                    </a:lnTo>
                    <a:lnTo>
                      <a:pt x="152" y="23"/>
                    </a:lnTo>
                    <a:lnTo>
                      <a:pt x="152" y="22"/>
                    </a:lnTo>
                    <a:lnTo>
                      <a:pt x="161" y="26"/>
                    </a:lnTo>
                    <a:lnTo>
                      <a:pt x="164" y="32"/>
                    </a:lnTo>
                    <a:lnTo>
                      <a:pt x="169" y="40"/>
                    </a:lnTo>
                    <a:lnTo>
                      <a:pt x="167" y="46"/>
                    </a:lnTo>
                    <a:lnTo>
                      <a:pt x="164" y="44"/>
                    </a:lnTo>
                    <a:lnTo>
                      <a:pt x="164" y="55"/>
                    </a:lnTo>
                    <a:lnTo>
                      <a:pt x="160" y="63"/>
                    </a:lnTo>
                    <a:lnTo>
                      <a:pt x="167" y="72"/>
                    </a:lnTo>
                    <a:lnTo>
                      <a:pt x="172" y="72"/>
                    </a:lnTo>
                    <a:lnTo>
                      <a:pt x="170" y="78"/>
                    </a:lnTo>
                    <a:lnTo>
                      <a:pt x="173" y="81"/>
                    </a:lnTo>
                    <a:lnTo>
                      <a:pt x="179" y="81"/>
                    </a:lnTo>
                    <a:lnTo>
                      <a:pt x="189" y="85"/>
                    </a:lnTo>
                    <a:lnTo>
                      <a:pt x="199" y="81"/>
                    </a:lnTo>
                    <a:lnTo>
                      <a:pt x="201" y="87"/>
                    </a:lnTo>
                    <a:lnTo>
                      <a:pt x="205" y="85"/>
                    </a:lnTo>
                    <a:lnTo>
                      <a:pt x="202" y="93"/>
                    </a:lnTo>
                    <a:lnTo>
                      <a:pt x="204" y="99"/>
                    </a:lnTo>
                    <a:lnTo>
                      <a:pt x="189" y="102"/>
                    </a:lnTo>
                    <a:lnTo>
                      <a:pt x="187" y="104"/>
                    </a:lnTo>
                    <a:lnTo>
                      <a:pt x="181" y="108"/>
                    </a:lnTo>
                    <a:lnTo>
                      <a:pt x="182" y="114"/>
                    </a:lnTo>
                    <a:lnTo>
                      <a:pt x="187" y="120"/>
                    </a:lnTo>
                    <a:lnTo>
                      <a:pt x="186" y="125"/>
                    </a:lnTo>
                    <a:lnTo>
                      <a:pt x="182" y="128"/>
                    </a:lnTo>
                    <a:lnTo>
                      <a:pt x="175" y="131"/>
                    </a:lnTo>
                    <a:lnTo>
                      <a:pt x="169" y="127"/>
                    </a:lnTo>
                    <a:lnTo>
                      <a:pt x="158" y="136"/>
                    </a:lnTo>
                    <a:lnTo>
                      <a:pt x="158" y="143"/>
                    </a:lnTo>
                    <a:lnTo>
                      <a:pt x="161" y="142"/>
                    </a:lnTo>
                    <a:lnTo>
                      <a:pt x="170" y="145"/>
                    </a:lnTo>
                    <a:lnTo>
                      <a:pt x="176" y="140"/>
                    </a:lnTo>
                    <a:lnTo>
                      <a:pt x="184" y="130"/>
                    </a:lnTo>
                    <a:lnTo>
                      <a:pt x="189" y="131"/>
                    </a:lnTo>
                    <a:lnTo>
                      <a:pt x="192" y="136"/>
                    </a:lnTo>
                    <a:lnTo>
                      <a:pt x="198" y="139"/>
                    </a:lnTo>
                    <a:lnTo>
                      <a:pt x="201" y="148"/>
                    </a:lnTo>
                    <a:lnTo>
                      <a:pt x="202" y="145"/>
                    </a:lnTo>
                    <a:lnTo>
                      <a:pt x="208" y="146"/>
                    </a:lnTo>
                    <a:lnTo>
                      <a:pt x="213" y="142"/>
                    </a:lnTo>
                    <a:lnTo>
                      <a:pt x="217" y="142"/>
                    </a:lnTo>
                    <a:lnTo>
                      <a:pt x="222" y="142"/>
                    </a:lnTo>
                    <a:lnTo>
                      <a:pt x="223" y="151"/>
                    </a:lnTo>
                    <a:lnTo>
                      <a:pt x="219" y="158"/>
                    </a:lnTo>
                    <a:lnTo>
                      <a:pt x="222" y="160"/>
                    </a:lnTo>
                    <a:lnTo>
                      <a:pt x="225" y="166"/>
                    </a:lnTo>
                    <a:lnTo>
                      <a:pt x="222" y="169"/>
                    </a:lnTo>
                    <a:lnTo>
                      <a:pt x="228" y="172"/>
                    </a:lnTo>
                    <a:lnTo>
                      <a:pt x="228" y="175"/>
                    </a:lnTo>
                    <a:lnTo>
                      <a:pt x="222" y="183"/>
                    </a:lnTo>
                    <a:lnTo>
                      <a:pt x="216" y="187"/>
                    </a:lnTo>
                    <a:lnTo>
                      <a:pt x="210" y="184"/>
                    </a:lnTo>
                    <a:lnTo>
                      <a:pt x="207" y="186"/>
                    </a:lnTo>
                    <a:lnTo>
                      <a:pt x="201" y="181"/>
                    </a:lnTo>
                    <a:lnTo>
                      <a:pt x="196" y="181"/>
                    </a:lnTo>
                    <a:lnTo>
                      <a:pt x="190" y="184"/>
                    </a:lnTo>
                    <a:lnTo>
                      <a:pt x="182" y="190"/>
                    </a:lnTo>
                    <a:lnTo>
                      <a:pt x="181" y="187"/>
                    </a:lnTo>
                    <a:lnTo>
                      <a:pt x="178" y="199"/>
                    </a:lnTo>
                    <a:lnTo>
                      <a:pt x="170" y="202"/>
                    </a:lnTo>
                    <a:lnTo>
                      <a:pt x="166" y="209"/>
                    </a:lnTo>
                    <a:lnTo>
                      <a:pt x="170" y="213"/>
                    </a:lnTo>
                    <a:lnTo>
                      <a:pt x="176" y="224"/>
                    </a:lnTo>
                    <a:lnTo>
                      <a:pt x="173" y="225"/>
                    </a:lnTo>
                    <a:lnTo>
                      <a:pt x="178" y="230"/>
                    </a:lnTo>
                    <a:lnTo>
                      <a:pt x="181" y="231"/>
                    </a:lnTo>
                    <a:lnTo>
                      <a:pt x="186" y="228"/>
                    </a:lnTo>
                    <a:lnTo>
                      <a:pt x="193" y="230"/>
                    </a:lnTo>
                    <a:lnTo>
                      <a:pt x="195" y="237"/>
                    </a:lnTo>
                    <a:lnTo>
                      <a:pt x="196" y="242"/>
                    </a:lnTo>
                    <a:lnTo>
                      <a:pt x="189" y="245"/>
                    </a:lnTo>
                    <a:lnTo>
                      <a:pt x="187" y="248"/>
                    </a:lnTo>
                    <a:lnTo>
                      <a:pt x="192" y="253"/>
                    </a:lnTo>
                    <a:lnTo>
                      <a:pt x="199" y="260"/>
                    </a:lnTo>
                    <a:lnTo>
                      <a:pt x="192" y="265"/>
                    </a:lnTo>
                    <a:lnTo>
                      <a:pt x="186" y="256"/>
                    </a:lnTo>
                    <a:lnTo>
                      <a:pt x="175" y="254"/>
                    </a:lnTo>
                    <a:lnTo>
                      <a:pt x="173" y="251"/>
                    </a:lnTo>
                    <a:lnTo>
                      <a:pt x="167" y="250"/>
                    </a:lnTo>
                    <a:lnTo>
                      <a:pt x="164" y="254"/>
                    </a:lnTo>
                    <a:lnTo>
                      <a:pt x="158" y="250"/>
                    </a:lnTo>
                    <a:lnTo>
                      <a:pt x="155" y="245"/>
                    </a:lnTo>
                    <a:lnTo>
                      <a:pt x="155" y="244"/>
                    </a:lnTo>
                    <a:lnTo>
                      <a:pt x="146" y="242"/>
                    </a:lnTo>
                    <a:lnTo>
                      <a:pt x="140" y="245"/>
                    </a:lnTo>
                    <a:lnTo>
                      <a:pt x="135" y="245"/>
                    </a:lnTo>
                    <a:lnTo>
                      <a:pt x="134" y="242"/>
                    </a:lnTo>
                    <a:lnTo>
                      <a:pt x="128" y="239"/>
                    </a:lnTo>
                    <a:lnTo>
                      <a:pt x="125" y="234"/>
                    </a:lnTo>
                    <a:lnTo>
                      <a:pt x="125" y="231"/>
                    </a:lnTo>
                    <a:lnTo>
                      <a:pt x="128" y="228"/>
                    </a:lnTo>
                    <a:lnTo>
                      <a:pt x="132" y="221"/>
                    </a:lnTo>
                    <a:lnTo>
                      <a:pt x="129" y="221"/>
                    </a:lnTo>
                    <a:lnTo>
                      <a:pt x="123" y="221"/>
                    </a:lnTo>
                    <a:lnTo>
                      <a:pt x="119" y="216"/>
                    </a:lnTo>
                    <a:lnTo>
                      <a:pt x="116" y="218"/>
                    </a:lnTo>
                    <a:lnTo>
                      <a:pt x="113" y="221"/>
                    </a:lnTo>
                    <a:lnTo>
                      <a:pt x="113" y="231"/>
                    </a:lnTo>
                    <a:lnTo>
                      <a:pt x="111" y="234"/>
                    </a:lnTo>
                    <a:lnTo>
                      <a:pt x="105" y="237"/>
                    </a:lnTo>
                    <a:lnTo>
                      <a:pt x="98" y="224"/>
                    </a:lnTo>
                    <a:lnTo>
                      <a:pt x="96" y="218"/>
                    </a:lnTo>
                    <a:lnTo>
                      <a:pt x="76" y="221"/>
                    </a:lnTo>
                    <a:lnTo>
                      <a:pt x="73" y="224"/>
                    </a:lnTo>
                    <a:lnTo>
                      <a:pt x="66" y="224"/>
                    </a:lnTo>
                    <a:lnTo>
                      <a:pt x="53" y="259"/>
                    </a:lnTo>
                    <a:lnTo>
                      <a:pt x="46" y="254"/>
                    </a:lnTo>
                    <a:lnTo>
                      <a:pt x="46" y="248"/>
                    </a:lnTo>
                    <a:lnTo>
                      <a:pt x="37" y="244"/>
                    </a:lnTo>
                    <a:lnTo>
                      <a:pt x="37" y="240"/>
                    </a:lnTo>
                    <a:lnTo>
                      <a:pt x="26" y="242"/>
                    </a:lnTo>
                    <a:lnTo>
                      <a:pt x="29" y="234"/>
                    </a:lnTo>
                    <a:lnTo>
                      <a:pt x="28" y="230"/>
                    </a:lnTo>
                    <a:lnTo>
                      <a:pt x="34" y="216"/>
                    </a:lnTo>
                    <a:lnTo>
                      <a:pt x="34" y="206"/>
                    </a:lnTo>
                    <a:lnTo>
                      <a:pt x="38" y="204"/>
                    </a:lnTo>
                    <a:lnTo>
                      <a:pt x="40" y="198"/>
                    </a:lnTo>
                    <a:lnTo>
                      <a:pt x="46" y="199"/>
                    </a:lnTo>
                    <a:lnTo>
                      <a:pt x="46" y="192"/>
                    </a:lnTo>
                    <a:lnTo>
                      <a:pt x="49" y="190"/>
                    </a:lnTo>
                    <a:lnTo>
                      <a:pt x="52" y="187"/>
                    </a:lnTo>
                    <a:lnTo>
                      <a:pt x="61" y="186"/>
                    </a:lnTo>
                    <a:lnTo>
                      <a:pt x="64" y="187"/>
                    </a:lnTo>
                    <a:lnTo>
                      <a:pt x="76" y="180"/>
                    </a:lnTo>
                    <a:lnTo>
                      <a:pt x="87" y="175"/>
                    </a:lnTo>
                    <a:lnTo>
                      <a:pt x="87" y="172"/>
                    </a:lnTo>
                    <a:lnTo>
                      <a:pt x="82" y="165"/>
                    </a:lnTo>
                    <a:lnTo>
                      <a:pt x="76" y="165"/>
                    </a:lnTo>
                    <a:lnTo>
                      <a:pt x="69" y="155"/>
                    </a:lnTo>
                    <a:lnTo>
                      <a:pt x="66" y="148"/>
                    </a:lnTo>
                    <a:lnTo>
                      <a:pt x="58" y="149"/>
                    </a:lnTo>
                    <a:lnTo>
                      <a:pt x="46" y="148"/>
                    </a:lnTo>
                    <a:lnTo>
                      <a:pt x="43" y="145"/>
                    </a:lnTo>
                    <a:lnTo>
                      <a:pt x="35" y="151"/>
                    </a:lnTo>
                    <a:lnTo>
                      <a:pt x="32" y="151"/>
                    </a:lnTo>
                    <a:lnTo>
                      <a:pt x="31" y="151"/>
                    </a:lnTo>
                    <a:lnTo>
                      <a:pt x="26" y="157"/>
                    </a:lnTo>
                    <a:lnTo>
                      <a:pt x="23" y="165"/>
                    </a:lnTo>
                    <a:lnTo>
                      <a:pt x="20" y="165"/>
                    </a:lnTo>
                    <a:lnTo>
                      <a:pt x="19" y="158"/>
                    </a:lnTo>
                    <a:lnTo>
                      <a:pt x="16" y="157"/>
                    </a:lnTo>
                    <a:lnTo>
                      <a:pt x="6" y="140"/>
                    </a:lnTo>
                    <a:lnTo>
                      <a:pt x="0" y="136"/>
                    </a:lnTo>
                    <a:lnTo>
                      <a:pt x="3" y="128"/>
                    </a:lnTo>
                    <a:lnTo>
                      <a:pt x="3" y="122"/>
                    </a:lnTo>
                    <a:lnTo>
                      <a:pt x="6" y="117"/>
                    </a:lnTo>
                    <a:lnTo>
                      <a:pt x="8" y="105"/>
                    </a:lnTo>
                    <a:lnTo>
                      <a:pt x="3" y="102"/>
                    </a:lnTo>
                    <a:lnTo>
                      <a:pt x="13" y="96"/>
                    </a:lnTo>
                    <a:lnTo>
                      <a:pt x="19" y="90"/>
                    </a:lnTo>
                    <a:lnTo>
                      <a:pt x="31" y="84"/>
                    </a:lnTo>
                    <a:lnTo>
                      <a:pt x="34" y="85"/>
                    </a:lnTo>
                    <a:lnTo>
                      <a:pt x="40" y="85"/>
                    </a:lnTo>
                    <a:lnTo>
                      <a:pt x="44" y="82"/>
                    </a:lnTo>
                    <a:lnTo>
                      <a:pt x="52" y="82"/>
                    </a:lnTo>
                    <a:lnTo>
                      <a:pt x="55" y="78"/>
                    </a:lnTo>
                    <a:lnTo>
                      <a:pt x="49" y="66"/>
                    </a:lnTo>
                    <a:lnTo>
                      <a:pt x="50" y="64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70" y="66"/>
                    </a:lnTo>
                    <a:lnTo>
                      <a:pt x="76" y="60"/>
                    </a:lnTo>
                    <a:lnTo>
                      <a:pt x="73" y="54"/>
                    </a:lnTo>
                    <a:lnTo>
                      <a:pt x="73" y="46"/>
                    </a:lnTo>
                    <a:lnTo>
                      <a:pt x="67" y="44"/>
                    </a:lnTo>
                    <a:lnTo>
                      <a:pt x="66" y="49"/>
                    </a:lnTo>
                    <a:lnTo>
                      <a:pt x="60" y="49"/>
                    </a:lnTo>
                    <a:lnTo>
                      <a:pt x="61" y="41"/>
                    </a:lnTo>
                    <a:lnTo>
                      <a:pt x="52" y="35"/>
                    </a:lnTo>
                    <a:lnTo>
                      <a:pt x="61" y="23"/>
                    </a:lnTo>
                    <a:lnTo>
                      <a:pt x="70" y="25"/>
                    </a:lnTo>
                    <a:lnTo>
                      <a:pt x="72" y="17"/>
                    </a:lnTo>
                    <a:lnTo>
                      <a:pt x="67" y="13"/>
                    </a:lnTo>
                    <a:lnTo>
                      <a:pt x="66" y="5"/>
                    </a:lnTo>
                    <a:lnTo>
                      <a:pt x="70" y="2"/>
                    </a:lnTo>
                    <a:lnTo>
                      <a:pt x="76" y="5"/>
                    </a:lnTo>
                    <a:lnTo>
                      <a:pt x="8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7" name="Freeform 4615">
                <a:extLst>
                  <a:ext uri="{FF2B5EF4-FFF2-40B4-BE49-F238E27FC236}">
                    <a16:creationId xmlns:a16="http://schemas.microsoft.com/office/drawing/2014/main" id="{8670B966-A478-F77F-245D-98BFBC8E8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58"/>
                <a:ext cx="52" cy="55"/>
              </a:xfrm>
              <a:custGeom>
                <a:avLst/>
                <a:gdLst>
                  <a:gd name="T0" fmla="*/ 87 w 105"/>
                  <a:gd name="T1" fmla="*/ 38 h 110"/>
                  <a:gd name="T2" fmla="*/ 76 w 105"/>
                  <a:gd name="T3" fmla="*/ 27 h 110"/>
                  <a:gd name="T4" fmla="*/ 61 w 105"/>
                  <a:gd name="T5" fmla="*/ 17 h 110"/>
                  <a:gd name="T6" fmla="*/ 58 w 105"/>
                  <a:gd name="T7" fmla="*/ 14 h 110"/>
                  <a:gd name="T8" fmla="*/ 52 w 105"/>
                  <a:gd name="T9" fmla="*/ 5 h 110"/>
                  <a:gd name="T10" fmla="*/ 41 w 105"/>
                  <a:gd name="T11" fmla="*/ 14 h 110"/>
                  <a:gd name="T12" fmla="*/ 32 w 105"/>
                  <a:gd name="T13" fmla="*/ 2 h 110"/>
                  <a:gd name="T14" fmla="*/ 25 w 105"/>
                  <a:gd name="T15" fmla="*/ 2 h 110"/>
                  <a:gd name="T16" fmla="*/ 12 w 105"/>
                  <a:gd name="T17" fmla="*/ 8 h 110"/>
                  <a:gd name="T18" fmla="*/ 0 w 105"/>
                  <a:gd name="T19" fmla="*/ 18 h 110"/>
                  <a:gd name="T20" fmla="*/ 8 w 105"/>
                  <a:gd name="T21" fmla="*/ 21 h 110"/>
                  <a:gd name="T22" fmla="*/ 12 w 105"/>
                  <a:gd name="T23" fmla="*/ 34 h 110"/>
                  <a:gd name="T24" fmla="*/ 20 w 105"/>
                  <a:gd name="T25" fmla="*/ 46 h 110"/>
                  <a:gd name="T26" fmla="*/ 9 w 105"/>
                  <a:gd name="T27" fmla="*/ 55 h 110"/>
                  <a:gd name="T28" fmla="*/ 2 w 105"/>
                  <a:gd name="T29" fmla="*/ 62 h 110"/>
                  <a:gd name="T30" fmla="*/ 9 w 105"/>
                  <a:gd name="T31" fmla="*/ 79 h 110"/>
                  <a:gd name="T32" fmla="*/ 9 w 105"/>
                  <a:gd name="T33" fmla="*/ 96 h 110"/>
                  <a:gd name="T34" fmla="*/ 12 w 105"/>
                  <a:gd name="T35" fmla="*/ 110 h 110"/>
                  <a:gd name="T36" fmla="*/ 34 w 105"/>
                  <a:gd name="T37" fmla="*/ 99 h 110"/>
                  <a:gd name="T38" fmla="*/ 40 w 105"/>
                  <a:gd name="T39" fmla="*/ 103 h 110"/>
                  <a:gd name="T40" fmla="*/ 46 w 105"/>
                  <a:gd name="T41" fmla="*/ 105 h 110"/>
                  <a:gd name="T42" fmla="*/ 53 w 105"/>
                  <a:gd name="T43" fmla="*/ 100 h 110"/>
                  <a:gd name="T44" fmla="*/ 64 w 105"/>
                  <a:gd name="T45" fmla="*/ 90 h 110"/>
                  <a:gd name="T46" fmla="*/ 49 w 105"/>
                  <a:gd name="T47" fmla="*/ 85 h 110"/>
                  <a:gd name="T48" fmla="*/ 40 w 105"/>
                  <a:gd name="T49" fmla="*/ 85 h 110"/>
                  <a:gd name="T50" fmla="*/ 64 w 105"/>
                  <a:gd name="T51" fmla="*/ 72 h 110"/>
                  <a:gd name="T52" fmla="*/ 70 w 105"/>
                  <a:gd name="T53" fmla="*/ 70 h 110"/>
                  <a:gd name="T54" fmla="*/ 73 w 105"/>
                  <a:gd name="T55" fmla="*/ 67 h 110"/>
                  <a:gd name="T56" fmla="*/ 84 w 105"/>
                  <a:gd name="T57" fmla="*/ 75 h 110"/>
                  <a:gd name="T58" fmla="*/ 97 w 105"/>
                  <a:gd name="T59" fmla="*/ 73 h 110"/>
                  <a:gd name="T60" fmla="*/ 103 w 105"/>
                  <a:gd name="T61" fmla="*/ 64 h 110"/>
                  <a:gd name="T62" fmla="*/ 102 w 105"/>
                  <a:gd name="T63" fmla="*/ 50 h 110"/>
                  <a:gd name="T64" fmla="*/ 85 w 105"/>
                  <a:gd name="T65" fmla="*/ 43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" h="110">
                    <a:moveTo>
                      <a:pt x="85" y="43"/>
                    </a:moveTo>
                    <a:lnTo>
                      <a:pt x="87" y="38"/>
                    </a:lnTo>
                    <a:lnTo>
                      <a:pt x="84" y="32"/>
                    </a:lnTo>
                    <a:lnTo>
                      <a:pt x="76" y="27"/>
                    </a:lnTo>
                    <a:lnTo>
                      <a:pt x="66" y="24"/>
                    </a:lnTo>
                    <a:lnTo>
                      <a:pt x="61" y="17"/>
                    </a:lnTo>
                    <a:lnTo>
                      <a:pt x="58" y="17"/>
                    </a:lnTo>
                    <a:lnTo>
                      <a:pt x="58" y="14"/>
                    </a:lnTo>
                    <a:lnTo>
                      <a:pt x="55" y="11"/>
                    </a:lnTo>
                    <a:lnTo>
                      <a:pt x="52" y="5"/>
                    </a:lnTo>
                    <a:lnTo>
                      <a:pt x="47" y="8"/>
                    </a:lnTo>
                    <a:lnTo>
                      <a:pt x="41" y="14"/>
                    </a:lnTo>
                    <a:lnTo>
                      <a:pt x="37" y="8"/>
                    </a:lnTo>
                    <a:lnTo>
                      <a:pt x="32" y="2"/>
                    </a:lnTo>
                    <a:lnTo>
                      <a:pt x="29" y="0"/>
                    </a:lnTo>
                    <a:lnTo>
                      <a:pt x="25" y="2"/>
                    </a:lnTo>
                    <a:lnTo>
                      <a:pt x="25" y="6"/>
                    </a:lnTo>
                    <a:lnTo>
                      <a:pt x="12" y="8"/>
                    </a:lnTo>
                    <a:lnTo>
                      <a:pt x="6" y="14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8" y="21"/>
                    </a:lnTo>
                    <a:lnTo>
                      <a:pt x="12" y="31"/>
                    </a:lnTo>
                    <a:lnTo>
                      <a:pt x="12" y="34"/>
                    </a:lnTo>
                    <a:lnTo>
                      <a:pt x="18" y="34"/>
                    </a:lnTo>
                    <a:lnTo>
                      <a:pt x="20" y="46"/>
                    </a:lnTo>
                    <a:lnTo>
                      <a:pt x="9" y="52"/>
                    </a:lnTo>
                    <a:lnTo>
                      <a:pt x="9" y="55"/>
                    </a:lnTo>
                    <a:lnTo>
                      <a:pt x="0" y="61"/>
                    </a:lnTo>
                    <a:lnTo>
                      <a:pt x="2" y="62"/>
                    </a:lnTo>
                    <a:lnTo>
                      <a:pt x="5" y="76"/>
                    </a:lnTo>
                    <a:lnTo>
                      <a:pt x="9" y="79"/>
                    </a:lnTo>
                    <a:lnTo>
                      <a:pt x="12" y="84"/>
                    </a:lnTo>
                    <a:lnTo>
                      <a:pt x="9" y="96"/>
                    </a:lnTo>
                    <a:lnTo>
                      <a:pt x="9" y="107"/>
                    </a:lnTo>
                    <a:lnTo>
                      <a:pt x="12" y="110"/>
                    </a:lnTo>
                    <a:lnTo>
                      <a:pt x="18" y="107"/>
                    </a:lnTo>
                    <a:lnTo>
                      <a:pt x="34" y="99"/>
                    </a:lnTo>
                    <a:lnTo>
                      <a:pt x="34" y="99"/>
                    </a:lnTo>
                    <a:lnTo>
                      <a:pt x="40" y="103"/>
                    </a:lnTo>
                    <a:lnTo>
                      <a:pt x="43" y="100"/>
                    </a:lnTo>
                    <a:lnTo>
                      <a:pt x="46" y="105"/>
                    </a:lnTo>
                    <a:lnTo>
                      <a:pt x="49" y="105"/>
                    </a:lnTo>
                    <a:lnTo>
                      <a:pt x="53" y="100"/>
                    </a:lnTo>
                    <a:lnTo>
                      <a:pt x="52" y="99"/>
                    </a:lnTo>
                    <a:lnTo>
                      <a:pt x="64" y="90"/>
                    </a:lnTo>
                    <a:lnTo>
                      <a:pt x="61" y="85"/>
                    </a:lnTo>
                    <a:lnTo>
                      <a:pt x="49" y="85"/>
                    </a:lnTo>
                    <a:lnTo>
                      <a:pt x="41" y="87"/>
                    </a:lnTo>
                    <a:lnTo>
                      <a:pt x="40" y="85"/>
                    </a:lnTo>
                    <a:lnTo>
                      <a:pt x="50" y="72"/>
                    </a:lnTo>
                    <a:lnTo>
                      <a:pt x="64" y="72"/>
                    </a:lnTo>
                    <a:lnTo>
                      <a:pt x="67" y="65"/>
                    </a:lnTo>
                    <a:lnTo>
                      <a:pt x="70" y="70"/>
                    </a:lnTo>
                    <a:lnTo>
                      <a:pt x="70" y="70"/>
                    </a:lnTo>
                    <a:lnTo>
                      <a:pt x="73" y="67"/>
                    </a:lnTo>
                    <a:lnTo>
                      <a:pt x="82" y="72"/>
                    </a:lnTo>
                    <a:lnTo>
                      <a:pt x="84" y="75"/>
                    </a:lnTo>
                    <a:lnTo>
                      <a:pt x="90" y="75"/>
                    </a:lnTo>
                    <a:lnTo>
                      <a:pt x="97" y="73"/>
                    </a:lnTo>
                    <a:lnTo>
                      <a:pt x="97" y="67"/>
                    </a:lnTo>
                    <a:lnTo>
                      <a:pt x="103" y="64"/>
                    </a:lnTo>
                    <a:lnTo>
                      <a:pt x="105" y="55"/>
                    </a:lnTo>
                    <a:lnTo>
                      <a:pt x="102" y="50"/>
                    </a:lnTo>
                    <a:lnTo>
                      <a:pt x="96" y="50"/>
                    </a:lnTo>
                    <a:lnTo>
                      <a:pt x="85" y="4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8" name="Freeform 4616">
                <a:extLst>
                  <a:ext uri="{FF2B5EF4-FFF2-40B4-BE49-F238E27FC236}">
                    <a16:creationId xmlns:a16="http://schemas.microsoft.com/office/drawing/2014/main" id="{3ED294F8-CEAF-F504-2457-C31CD5105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58"/>
                <a:ext cx="52" cy="55"/>
              </a:xfrm>
              <a:custGeom>
                <a:avLst/>
                <a:gdLst>
                  <a:gd name="T0" fmla="*/ 96 w 105"/>
                  <a:gd name="T1" fmla="*/ 50 h 110"/>
                  <a:gd name="T2" fmla="*/ 105 w 105"/>
                  <a:gd name="T3" fmla="*/ 55 h 110"/>
                  <a:gd name="T4" fmla="*/ 97 w 105"/>
                  <a:gd name="T5" fmla="*/ 67 h 110"/>
                  <a:gd name="T6" fmla="*/ 90 w 105"/>
                  <a:gd name="T7" fmla="*/ 75 h 110"/>
                  <a:gd name="T8" fmla="*/ 82 w 105"/>
                  <a:gd name="T9" fmla="*/ 72 h 110"/>
                  <a:gd name="T10" fmla="*/ 70 w 105"/>
                  <a:gd name="T11" fmla="*/ 70 h 110"/>
                  <a:gd name="T12" fmla="*/ 67 w 105"/>
                  <a:gd name="T13" fmla="*/ 65 h 110"/>
                  <a:gd name="T14" fmla="*/ 50 w 105"/>
                  <a:gd name="T15" fmla="*/ 72 h 110"/>
                  <a:gd name="T16" fmla="*/ 41 w 105"/>
                  <a:gd name="T17" fmla="*/ 87 h 110"/>
                  <a:gd name="T18" fmla="*/ 61 w 105"/>
                  <a:gd name="T19" fmla="*/ 85 h 110"/>
                  <a:gd name="T20" fmla="*/ 52 w 105"/>
                  <a:gd name="T21" fmla="*/ 99 h 110"/>
                  <a:gd name="T22" fmla="*/ 49 w 105"/>
                  <a:gd name="T23" fmla="*/ 105 h 110"/>
                  <a:gd name="T24" fmla="*/ 43 w 105"/>
                  <a:gd name="T25" fmla="*/ 100 h 110"/>
                  <a:gd name="T26" fmla="*/ 34 w 105"/>
                  <a:gd name="T27" fmla="*/ 99 h 110"/>
                  <a:gd name="T28" fmla="*/ 18 w 105"/>
                  <a:gd name="T29" fmla="*/ 107 h 110"/>
                  <a:gd name="T30" fmla="*/ 9 w 105"/>
                  <a:gd name="T31" fmla="*/ 107 h 110"/>
                  <a:gd name="T32" fmla="*/ 12 w 105"/>
                  <a:gd name="T33" fmla="*/ 84 h 110"/>
                  <a:gd name="T34" fmla="*/ 5 w 105"/>
                  <a:gd name="T35" fmla="*/ 76 h 110"/>
                  <a:gd name="T36" fmla="*/ 0 w 105"/>
                  <a:gd name="T37" fmla="*/ 61 h 110"/>
                  <a:gd name="T38" fmla="*/ 9 w 105"/>
                  <a:gd name="T39" fmla="*/ 52 h 110"/>
                  <a:gd name="T40" fmla="*/ 18 w 105"/>
                  <a:gd name="T41" fmla="*/ 34 h 110"/>
                  <a:gd name="T42" fmla="*/ 12 w 105"/>
                  <a:gd name="T43" fmla="*/ 31 h 110"/>
                  <a:gd name="T44" fmla="*/ 2 w 105"/>
                  <a:gd name="T45" fmla="*/ 21 h 110"/>
                  <a:gd name="T46" fmla="*/ 6 w 105"/>
                  <a:gd name="T47" fmla="*/ 14 h 110"/>
                  <a:gd name="T48" fmla="*/ 25 w 105"/>
                  <a:gd name="T49" fmla="*/ 6 h 110"/>
                  <a:gd name="T50" fmla="*/ 29 w 105"/>
                  <a:gd name="T51" fmla="*/ 0 h 110"/>
                  <a:gd name="T52" fmla="*/ 37 w 105"/>
                  <a:gd name="T53" fmla="*/ 8 h 110"/>
                  <a:gd name="T54" fmla="*/ 47 w 105"/>
                  <a:gd name="T55" fmla="*/ 8 h 110"/>
                  <a:gd name="T56" fmla="*/ 55 w 105"/>
                  <a:gd name="T57" fmla="*/ 11 h 110"/>
                  <a:gd name="T58" fmla="*/ 58 w 105"/>
                  <a:gd name="T59" fmla="*/ 17 h 110"/>
                  <a:gd name="T60" fmla="*/ 66 w 105"/>
                  <a:gd name="T61" fmla="*/ 24 h 110"/>
                  <a:gd name="T62" fmla="*/ 84 w 105"/>
                  <a:gd name="T63" fmla="*/ 32 h 110"/>
                  <a:gd name="T64" fmla="*/ 85 w 105"/>
                  <a:gd name="T65" fmla="*/ 43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" h="110">
                    <a:moveTo>
                      <a:pt x="85" y="43"/>
                    </a:moveTo>
                    <a:lnTo>
                      <a:pt x="96" y="50"/>
                    </a:lnTo>
                    <a:lnTo>
                      <a:pt x="102" y="50"/>
                    </a:lnTo>
                    <a:lnTo>
                      <a:pt x="105" y="55"/>
                    </a:lnTo>
                    <a:lnTo>
                      <a:pt x="103" y="64"/>
                    </a:lnTo>
                    <a:lnTo>
                      <a:pt x="97" y="67"/>
                    </a:lnTo>
                    <a:lnTo>
                      <a:pt x="97" y="73"/>
                    </a:lnTo>
                    <a:lnTo>
                      <a:pt x="90" y="75"/>
                    </a:lnTo>
                    <a:lnTo>
                      <a:pt x="84" y="75"/>
                    </a:lnTo>
                    <a:lnTo>
                      <a:pt x="82" y="72"/>
                    </a:lnTo>
                    <a:lnTo>
                      <a:pt x="73" y="67"/>
                    </a:lnTo>
                    <a:lnTo>
                      <a:pt x="70" y="70"/>
                    </a:lnTo>
                    <a:lnTo>
                      <a:pt x="70" y="70"/>
                    </a:lnTo>
                    <a:lnTo>
                      <a:pt x="67" y="65"/>
                    </a:lnTo>
                    <a:lnTo>
                      <a:pt x="64" y="72"/>
                    </a:lnTo>
                    <a:lnTo>
                      <a:pt x="50" y="72"/>
                    </a:lnTo>
                    <a:lnTo>
                      <a:pt x="40" y="85"/>
                    </a:lnTo>
                    <a:lnTo>
                      <a:pt x="41" y="87"/>
                    </a:lnTo>
                    <a:lnTo>
                      <a:pt x="49" y="85"/>
                    </a:lnTo>
                    <a:lnTo>
                      <a:pt x="61" y="85"/>
                    </a:lnTo>
                    <a:lnTo>
                      <a:pt x="64" y="90"/>
                    </a:lnTo>
                    <a:lnTo>
                      <a:pt x="52" y="99"/>
                    </a:lnTo>
                    <a:lnTo>
                      <a:pt x="53" y="100"/>
                    </a:lnTo>
                    <a:lnTo>
                      <a:pt x="49" y="105"/>
                    </a:lnTo>
                    <a:lnTo>
                      <a:pt x="46" y="105"/>
                    </a:lnTo>
                    <a:lnTo>
                      <a:pt x="43" y="100"/>
                    </a:lnTo>
                    <a:lnTo>
                      <a:pt x="40" y="103"/>
                    </a:lnTo>
                    <a:lnTo>
                      <a:pt x="34" y="99"/>
                    </a:lnTo>
                    <a:lnTo>
                      <a:pt x="34" y="99"/>
                    </a:lnTo>
                    <a:lnTo>
                      <a:pt x="18" y="107"/>
                    </a:lnTo>
                    <a:lnTo>
                      <a:pt x="12" y="110"/>
                    </a:lnTo>
                    <a:lnTo>
                      <a:pt x="9" y="107"/>
                    </a:lnTo>
                    <a:lnTo>
                      <a:pt x="9" y="96"/>
                    </a:lnTo>
                    <a:lnTo>
                      <a:pt x="12" y="84"/>
                    </a:lnTo>
                    <a:lnTo>
                      <a:pt x="9" y="79"/>
                    </a:lnTo>
                    <a:lnTo>
                      <a:pt x="5" y="76"/>
                    </a:lnTo>
                    <a:lnTo>
                      <a:pt x="2" y="62"/>
                    </a:lnTo>
                    <a:lnTo>
                      <a:pt x="0" y="61"/>
                    </a:lnTo>
                    <a:lnTo>
                      <a:pt x="9" y="55"/>
                    </a:lnTo>
                    <a:lnTo>
                      <a:pt x="9" y="52"/>
                    </a:lnTo>
                    <a:lnTo>
                      <a:pt x="20" y="46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1"/>
                    </a:lnTo>
                    <a:lnTo>
                      <a:pt x="8" y="21"/>
                    </a:lnTo>
                    <a:lnTo>
                      <a:pt x="2" y="21"/>
                    </a:lnTo>
                    <a:lnTo>
                      <a:pt x="0" y="18"/>
                    </a:lnTo>
                    <a:lnTo>
                      <a:pt x="6" y="14"/>
                    </a:lnTo>
                    <a:lnTo>
                      <a:pt x="12" y="8"/>
                    </a:lnTo>
                    <a:lnTo>
                      <a:pt x="25" y="6"/>
                    </a:lnTo>
                    <a:lnTo>
                      <a:pt x="25" y="2"/>
                    </a:lnTo>
                    <a:lnTo>
                      <a:pt x="29" y="0"/>
                    </a:lnTo>
                    <a:lnTo>
                      <a:pt x="32" y="2"/>
                    </a:lnTo>
                    <a:lnTo>
                      <a:pt x="37" y="8"/>
                    </a:lnTo>
                    <a:lnTo>
                      <a:pt x="41" y="14"/>
                    </a:lnTo>
                    <a:lnTo>
                      <a:pt x="47" y="8"/>
                    </a:lnTo>
                    <a:lnTo>
                      <a:pt x="52" y="5"/>
                    </a:lnTo>
                    <a:lnTo>
                      <a:pt x="55" y="11"/>
                    </a:lnTo>
                    <a:lnTo>
                      <a:pt x="58" y="14"/>
                    </a:lnTo>
                    <a:lnTo>
                      <a:pt x="58" y="17"/>
                    </a:lnTo>
                    <a:lnTo>
                      <a:pt x="61" y="17"/>
                    </a:lnTo>
                    <a:lnTo>
                      <a:pt x="66" y="24"/>
                    </a:lnTo>
                    <a:lnTo>
                      <a:pt x="76" y="27"/>
                    </a:lnTo>
                    <a:lnTo>
                      <a:pt x="84" y="32"/>
                    </a:lnTo>
                    <a:lnTo>
                      <a:pt x="87" y="38"/>
                    </a:lnTo>
                    <a:lnTo>
                      <a:pt x="85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9" name="Freeform 4617">
                <a:extLst>
                  <a:ext uri="{FF2B5EF4-FFF2-40B4-BE49-F238E27FC236}">
                    <a16:creationId xmlns:a16="http://schemas.microsoft.com/office/drawing/2014/main" id="{F378820F-C447-40CD-FB6A-97CEA1CD0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58"/>
                <a:ext cx="52" cy="55"/>
              </a:xfrm>
              <a:custGeom>
                <a:avLst/>
                <a:gdLst>
                  <a:gd name="T0" fmla="*/ 96 w 105"/>
                  <a:gd name="T1" fmla="*/ 50 h 110"/>
                  <a:gd name="T2" fmla="*/ 105 w 105"/>
                  <a:gd name="T3" fmla="*/ 55 h 110"/>
                  <a:gd name="T4" fmla="*/ 97 w 105"/>
                  <a:gd name="T5" fmla="*/ 67 h 110"/>
                  <a:gd name="T6" fmla="*/ 90 w 105"/>
                  <a:gd name="T7" fmla="*/ 75 h 110"/>
                  <a:gd name="T8" fmla="*/ 82 w 105"/>
                  <a:gd name="T9" fmla="*/ 72 h 110"/>
                  <a:gd name="T10" fmla="*/ 70 w 105"/>
                  <a:gd name="T11" fmla="*/ 70 h 110"/>
                  <a:gd name="T12" fmla="*/ 67 w 105"/>
                  <a:gd name="T13" fmla="*/ 65 h 110"/>
                  <a:gd name="T14" fmla="*/ 50 w 105"/>
                  <a:gd name="T15" fmla="*/ 72 h 110"/>
                  <a:gd name="T16" fmla="*/ 41 w 105"/>
                  <a:gd name="T17" fmla="*/ 87 h 110"/>
                  <a:gd name="T18" fmla="*/ 61 w 105"/>
                  <a:gd name="T19" fmla="*/ 85 h 110"/>
                  <a:gd name="T20" fmla="*/ 52 w 105"/>
                  <a:gd name="T21" fmla="*/ 99 h 110"/>
                  <a:gd name="T22" fmla="*/ 49 w 105"/>
                  <a:gd name="T23" fmla="*/ 105 h 110"/>
                  <a:gd name="T24" fmla="*/ 43 w 105"/>
                  <a:gd name="T25" fmla="*/ 100 h 110"/>
                  <a:gd name="T26" fmla="*/ 34 w 105"/>
                  <a:gd name="T27" fmla="*/ 99 h 110"/>
                  <a:gd name="T28" fmla="*/ 18 w 105"/>
                  <a:gd name="T29" fmla="*/ 107 h 110"/>
                  <a:gd name="T30" fmla="*/ 9 w 105"/>
                  <a:gd name="T31" fmla="*/ 107 h 110"/>
                  <a:gd name="T32" fmla="*/ 12 w 105"/>
                  <a:gd name="T33" fmla="*/ 84 h 110"/>
                  <a:gd name="T34" fmla="*/ 5 w 105"/>
                  <a:gd name="T35" fmla="*/ 76 h 110"/>
                  <a:gd name="T36" fmla="*/ 0 w 105"/>
                  <a:gd name="T37" fmla="*/ 61 h 110"/>
                  <a:gd name="T38" fmla="*/ 9 w 105"/>
                  <a:gd name="T39" fmla="*/ 52 h 110"/>
                  <a:gd name="T40" fmla="*/ 18 w 105"/>
                  <a:gd name="T41" fmla="*/ 34 h 110"/>
                  <a:gd name="T42" fmla="*/ 12 w 105"/>
                  <a:gd name="T43" fmla="*/ 31 h 110"/>
                  <a:gd name="T44" fmla="*/ 2 w 105"/>
                  <a:gd name="T45" fmla="*/ 21 h 110"/>
                  <a:gd name="T46" fmla="*/ 6 w 105"/>
                  <a:gd name="T47" fmla="*/ 14 h 110"/>
                  <a:gd name="T48" fmla="*/ 25 w 105"/>
                  <a:gd name="T49" fmla="*/ 6 h 110"/>
                  <a:gd name="T50" fmla="*/ 29 w 105"/>
                  <a:gd name="T51" fmla="*/ 0 h 110"/>
                  <a:gd name="T52" fmla="*/ 37 w 105"/>
                  <a:gd name="T53" fmla="*/ 8 h 110"/>
                  <a:gd name="T54" fmla="*/ 47 w 105"/>
                  <a:gd name="T55" fmla="*/ 8 h 110"/>
                  <a:gd name="T56" fmla="*/ 55 w 105"/>
                  <a:gd name="T57" fmla="*/ 11 h 110"/>
                  <a:gd name="T58" fmla="*/ 58 w 105"/>
                  <a:gd name="T59" fmla="*/ 17 h 110"/>
                  <a:gd name="T60" fmla="*/ 66 w 105"/>
                  <a:gd name="T61" fmla="*/ 24 h 110"/>
                  <a:gd name="T62" fmla="*/ 84 w 105"/>
                  <a:gd name="T63" fmla="*/ 32 h 110"/>
                  <a:gd name="T64" fmla="*/ 85 w 105"/>
                  <a:gd name="T65" fmla="*/ 43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5" h="110">
                    <a:moveTo>
                      <a:pt x="85" y="43"/>
                    </a:moveTo>
                    <a:lnTo>
                      <a:pt x="96" y="50"/>
                    </a:lnTo>
                    <a:lnTo>
                      <a:pt x="102" y="50"/>
                    </a:lnTo>
                    <a:lnTo>
                      <a:pt x="105" y="55"/>
                    </a:lnTo>
                    <a:lnTo>
                      <a:pt x="103" y="64"/>
                    </a:lnTo>
                    <a:lnTo>
                      <a:pt x="97" y="67"/>
                    </a:lnTo>
                    <a:lnTo>
                      <a:pt x="97" y="73"/>
                    </a:lnTo>
                    <a:lnTo>
                      <a:pt x="90" y="75"/>
                    </a:lnTo>
                    <a:lnTo>
                      <a:pt x="84" y="75"/>
                    </a:lnTo>
                    <a:lnTo>
                      <a:pt x="82" y="72"/>
                    </a:lnTo>
                    <a:lnTo>
                      <a:pt x="73" y="67"/>
                    </a:lnTo>
                    <a:lnTo>
                      <a:pt x="70" y="70"/>
                    </a:lnTo>
                    <a:lnTo>
                      <a:pt x="70" y="70"/>
                    </a:lnTo>
                    <a:lnTo>
                      <a:pt x="67" y="65"/>
                    </a:lnTo>
                    <a:lnTo>
                      <a:pt x="64" y="72"/>
                    </a:lnTo>
                    <a:lnTo>
                      <a:pt x="50" y="72"/>
                    </a:lnTo>
                    <a:lnTo>
                      <a:pt x="40" y="85"/>
                    </a:lnTo>
                    <a:lnTo>
                      <a:pt x="41" y="87"/>
                    </a:lnTo>
                    <a:lnTo>
                      <a:pt x="49" y="85"/>
                    </a:lnTo>
                    <a:lnTo>
                      <a:pt x="61" y="85"/>
                    </a:lnTo>
                    <a:lnTo>
                      <a:pt x="64" y="90"/>
                    </a:lnTo>
                    <a:lnTo>
                      <a:pt x="52" y="99"/>
                    </a:lnTo>
                    <a:lnTo>
                      <a:pt x="53" y="100"/>
                    </a:lnTo>
                    <a:lnTo>
                      <a:pt x="49" y="105"/>
                    </a:lnTo>
                    <a:lnTo>
                      <a:pt x="46" y="105"/>
                    </a:lnTo>
                    <a:lnTo>
                      <a:pt x="43" y="100"/>
                    </a:lnTo>
                    <a:lnTo>
                      <a:pt x="40" y="103"/>
                    </a:lnTo>
                    <a:lnTo>
                      <a:pt x="34" y="99"/>
                    </a:lnTo>
                    <a:lnTo>
                      <a:pt x="34" y="99"/>
                    </a:lnTo>
                    <a:lnTo>
                      <a:pt x="18" y="107"/>
                    </a:lnTo>
                    <a:lnTo>
                      <a:pt x="12" y="110"/>
                    </a:lnTo>
                    <a:lnTo>
                      <a:pt x="9" y="107"/>
                    </a:lnTo>
                    <a:lnTo>
                      <a:pt x="9" y="96"/>
                    </a:lnTo>
                    <a:lnTo>
                      <a:pt x="12" y="84"/>
                    </a:lnTo>
                    <a:lnTo>
                      <a:pt x="9" y="79"/>
                    </a:lnTo>
                    <a:lnTo>
                      <a:pt x="5" y="76"/>
                    </a:lnTo>
                    <a:lnTo>
                      <a:pt x="2" y="62"/>
                    </a:lnTo>
                    <a:lnTo>
                      <a:pt x="0" y="61"/>
                    </a:lnTo>
                    <a:lnTo>
                      <a:pt x="9" y="55"/>
                    </a:lnTo>
                    <a:lnTo>
                      <a:pt x="9" y="52"/>
                    </a:lnTo>
                    <a:lnTo>
                      <a:pt x="20" y="46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1"/>
                    </a:lnTo>
                    <a:lnTo>
                      <a:pt x="8" y="21"/>
                    </a:lnTo>
                    <a:lnTo>
                      <a:pt x="2" y="21"/>
                    </a:lnTo>
                    <a:lnTo>
                      <a:pt x="0" y="18"/>
                    </a:lnTo>
                    <a:lnTo>
                      <a:pt x="6" y="14"/>
                    </a:lnTo>
                    <a:lnTo>
                      <a:pt x="12" y="8"/>
                    </a:lnTo>
                    <a:lnTo>
                      <a:pt x="25" y="6"/>
                    </a:lnTo>
                    <a:lnTo>
                      <a:pt x="25" y="2"/>
                    </a:lnTo>
                    <a:lnTo>
                      <a:pt x="29" y="0"/>
                    </a:lnTo>
                    <a:lnTo>
                      <a:pt x="32" y="2"/>
                    </a:lnTo>
                    <a:lnTo>
                      <a:pt x="37" y="8"/>
                    </a:lnTo>
                    <a:lnTo>
                      <a:pt x="41" y="14"/>
                    </a:lnTo>
                    <a:lnTo>
                      <a:pt x="47" y="8"/>
                    </a:lnTo>
                    <a:lnTo>
                      <a:pt x="52" y="5"/>
                    </a:lnTo>
                    <a:lnTo>
                      <a:pt x="55" y="11"/>
                    </a:lnTo>
                    <a:lnTo>
                      <a:pt x="58" y="14"/>
                    </a:lnTo>
                    <a:lnTo>
                      <a:pt x="58" y="17"/>
                    </a:lnTo>
                    <a:lnTo>
                      <a:pt x="61" y="17"/>
                    </a:lnTo>
                    <a:lnTo>
                      <a:pt x="66" y="24"/>
                    </a:lnTo>
                    <a:lnTo>
                      <a:pt x="76" y="27"/>
                    </a:lnTo>
                    <a:lnTo>
                      <a:pt x="84" y="32"/>
                    </a:lnTo>
                    <a:lnTo>
                      <a:pt x="87" y="38"/>
                    </a:lnTo>
                    <a:lnTo>
                      <a:pt x="85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0" name="Freeform 4618">
                <a:extLst>
                  <a:ext uri="{FF2B5EF4-FFF2-40B4-BE49-F238E27FC236}">
                    <a16:creationId xmlns:a16="http://schemas.microsoft.com/office/drawing/2014/main" id="{D880A8A9-E7E7-9B6B-FC98-FA6C17517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92"/>
                <a:ext cx="75" cy="103"/>
              </a:xfrm>
              <a:custGeom>
                <a:avLst/>
                <a:gdLst>
                  <a:gd name="T0" fmla="*/ 6 w 149"/>
                  <a:gd name="T1" fmla="*/ 155 h 205"/>
                  <a:gd name="T2" fmla="*/ 12 w 149"/>
                  <a:gd name="T3" fmla="*/ 162 h 205"/>
                  <a:gd name="T4" fmla="*/ 18 w 149"/>
                  <a:gd name="T5" fmla="*/ 168 h 205"/>
                  <a:gd name="T6" fmla="*/ 30 w 149"/>
                  <a:gd name="T7" fmla="*/ 173 h 205"/>
                  <a:gd name="T8" fmla="*/ 38 w 149"/>
                  <a:gd name="T9" fmla="*/ 180 h 205"/>
                  <a:gd name="T10" fmla="*/ 45 w 149"/>
                  <a:gd name="T11" fmla="*/ 193 h 205"/>
                  <a:gd name="T12" fmla="*/ 52 w 149"/>
                  <a:gd name="T13" fmla="*/ 200 h 205"/>
                  <a:gd name="T14" fmla="*/ 65 w 149"/>
                  <a:gd name="T15" fmla="*/ 200 h 205"/>
                  <a:gd name="T16" fmla="*/ 68 w 149"/>
                  <a:gd name="T17" fmla="*/ 200 h 205"/>
                  <a:gd name="T18" fmla="*/ 86 w 149"/>
                  <a:gd name="T19" fmla="*/ 194 h 205"/>
                  <a:gd name="T20" fmla="*/ 89 w 149"/>
                  <a:gd name="T21" fmla="*/ 188 h 205"/>
                  <a:gd name="T22" fmla="*/ 103 w 149"/>
                  <a:gd name="T23" fmla="*/ 179 h 205"/>
                  <a:gd name="T24" fmla="*/ 100 w 149"/>
                  <a:gd name="T25" fmla="*/ 171 h 205"/>
                  <a:gd name="T26" fmla="*/ 105 w 149"/>
                  <a:gd name="T27" fmla="*/ 162 h 205"/>
                  <a:gd name="T28" fmla="*/ 103 w 149"/>
                  <a:gd name="T29" fmla="*/ 155 h 205"/>
                  <a:gd name="T30" fmla="*/ 102 w 149"/>
                  <a:gd name="T31" fmla="*/ 139 h 205"/>
                  <a:gd name="T32" fmla="*/ 106 w 149"/>
                  <a:gd name="T33" fmla="*/ 132 h 205"/>
                  <a:gd name="T34" fmla="*/ 120 w 149"/>
                  <a:gd name="T35" fmla="*/ 132 h 205"/>
                  <a:gd name="T36" fmla="*/ 129 w 149"/>
                  <a:gd name="T37" fmla="*/ 132 h 205"/>
                  <a:gd name="T38" fmla="*/ 129 w 149"/>
                  <a:gd name="T39" fmla="*/ 107 h 205"/>
                  <a:gd name="T40" fmla="*/ 123 w 149"/>
                  <a:gd name="T41" fmla="*/ 104 h 205"/>
                  <a:gd name="T42" fmla="*/ 134 w 149"/>
                  <a:gd name="T43" fmla="*/ 94 h 205"/>
                  <a:gd name="T44" fmla="*/ 140 w 149"/>
                  <a:gd name="T45" fmla="*/ 83 h 205"/>
                  <a:gd name="T46" fmla="*/ 143 w 149"/>
                  <a:gd name="T47" fmla="*/ 74 h 205"/>
                  <a:gd name="T48" fmla="*/ 140 w 149"/>
                  <a:gd name="T49" fmla="*/ 51 h 205"/>
                  <a:gd name="T50" fmla="*/ 149 w 149"/>
                  <a:gd name="T51" fmla="*/ 39 h 205"/>
                  <a:gd name="T52" fmla="*/ 134 w 149"/>
                  <a:gd name="T53" fmla="*/ 45 h 205"/>
                  <a:gd name="T54" fmla="*/ 115 w 149"/>
                  <a:gd name="T55" fmla="*/ 38 h 205"/>
                  <a:gd name="T56" fmla="*/ 112 w 149"/>
                  <a:gd name="T57" fmla="*/ 16 h 205"/>
                  <a:gd name="T58" fmla="*/ 112 w 149"/>
                  <a:gd name="T59" fmla="*/ 9 h 205"/>
                  <a:gd name="T60" fmla="*/ 97 w 149"/>
                  <a:gd name="T61" fmla="*/ 4 h 205"/>
                  <a:gd name="T62" fmla="*/ 89 w 149"/>
                  <a:gd name="T63" fmla="*/ 0 h 205"/>
                  <a:gd name="T64" fmla="*/ 79 w 149"/>
                  <a:gd name="T65" fmla="*/ 12 h 205"/>
                  <a:gd name="T66" fmla="*/ 93 w 149"/>
                  <a:gd name="T67" fmla="*/ 16 h 205"/>
                  <a:gd name="T68" fmla="*/ 106 w 149"/>
                  <a:gd name="T69" fmla="*/ 13 h 205"/>
                  <a:gd name="T70" fmla="*/ 111 w 149"/>
                  <a:gd name="T71" fmla="*/ 16 h 205"/>
                  <a:gd name="T72" fmla="*/ 102 w 149"/>
                  <a:gd name="T73" fmla="*/ 28 h 205"/>
                  <a:gd name="T74" fmla="*/ 106 w 149"/>
                  <a:gd name="T75" fmla="*/ 45 h 205"/>
                  <a:gd name="T76" fmla="*/ 111 w 149"/>
                  <a:gd name="T77" fmla="*/ 57 h 205"/>
                  <a:gd name="T78" fmla="*/ 100 w 149"/>
                  <a:gd name="T79" fmla="*/ 68 h 205"/>
                  <a:gd name="T80" fmla="*/ 83 w 149"/>
                  <a:gd name="T81" fmla="*/ 71 h 205"/>
                  <a:gd name="T82" fmla="*/ 71 w 149"/>
                  <a:gd name="T83" fmla="*/ 80 h 205"/>
                  <a:gd name="T84" fmla="*/ 73 w 149"/>
                  <a:gd name="T85" fmla="*/ 92 h 205"/>
                  <a:gd name="T86" fmla="*/ 68 w 149"/>
                  <a:gd name="T87" fmla="*/ 112 h 205"/>
                  <a:gd name="T88" fmla="*/ 53 w 149"/>
                  <a:gd name="T89" fmla="*/ 115 h 205"/>
                  <a:gd name="T90" fmla="*/ 45 w 149"/>
                  <a:gd name="T91" fmla="*/ 121 h 205"/>
                  <a:gd name="T92" fmla="*/ 8 w 149"/>
                  <a:gd name="T93" fmla="*/ 120 h 205"/>
                  <a:gd name="T94" fmla="*/ 1 w 149"/>
                  <a:gd name="T95" fmla="*/ 147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9" h="205">
                    <a:moveTo>
                      <a:pt x="0" y="153"/>
                    </a:moveTo>
                    <a:lnTo>
                      <a:pt x="6" y="155"/>
                    </a:lnTo>
                    <a:lnTo>
                      <a:pt x="9" y="159"/>
                    </a:lnTo>
                    <a:lnTo>
                      <a:pt x="12" y="162"/>
                    </a:lnTo>
                    <a:lnTo>
                      <a:pt x="11" y="167"/>
                    </a:lnTo>
                    <a:lnTo>
                      <a:pt x="18" y="168"/>
                    </a:lnTo>
                    <a:lnTo>
                      <a:pt x="27" y="174"/>
                    </a:lnTo>
                    <a:lnTo>
                      <a:pt x="30" y="173"/>
                    </a:lnTo>
                    <a:lnTo>
                      <a:pt x="35" y="174"/>
                    </a:lnTo>
                    <a:lnTo>
                      <a:pt x="38" y="180"/>
                    </a:lnTo>
                    <a:lnTo>
                      <a:pt x="39" y="186"/>
                    </a:lnTo>
                    <a:lnTo>
                      <a:pt x="45" y="193"/>
                    </a:lnTo>
                    <a:lnTo>
                      <a:pt x="47" y="199"/>
                    </a:lnTo>
                    <a:lnTo>
                      <a:pt x="52" y="200"/>
                    </a:lnTo>
                    <a:lnTo>
                      <a:pt x="53" y="205"/>
                    </a:lnTo>
                    <a:lnTo>
                      <a:pt x="65" y="200"/>
                    </a:lnTo>
                    <a:lnTo>
                      <a:pt x="68" y="197"/>
                    </a:lnTo>
                    <a:lnTo>
                      <a:pt x="68" y="200"/>
                    </a:lnTo>
                    <a:lnTo>
                      <a:pt x="74" y="196"/>
                    </a:lnTo>
                    <a:lnTo>
                      <a:pt x="86" y="194"/>
                    </a:lnTo>
                    <a:lnTo>
                      <a:pt x="86" y="193"/>
                    </a:lnTo>
                    <a:lnTo>
                      <a:pt x="89" y="188"/>
                    </a:lnTo>
                    <a:lnTo>
                      <a:pt x="103" y="183"/>
                    </a:lnTo>
                    <a:lnTo>
                      <a:pt x="103" y="179"/>
                    </a:lnTo>
                    <a:lnTo>
                      <a:pt x="97" y="177"/>
                    </a:lnTo>
                    <a:lnTo>
                      <a:pt x="100" y="171"/>
                    </a:lnTo>
                    <a:lnTo>
                      <a:pt x="106" y="168"/>
                    </a:lnTo>
                    <a:lnTo>
                      <a:pt x="105" y="162"/>
                    </a:lnTo>
                    <a:lnTo>
                      <a:pt x="100" y="159"/>
                    </a:lnTo>
                    <a:lnTo>
                      <a:pt x="103" y="155"/>
                    </a:lnTo>
                    <a:lnTo>
                      <a:pt x="99" y="150"/>
                    </a:lnTo>
                    <a:lnTo>
                      <a:pt x="102" y="139"/>
                    </a:lnTo>
                    <a:lnTo>
                      <a:pt x="102" y="135"/>
                    </a:lnTo>
                    <a:lnTo>
                      <a:pt x="106" y="132"/>
                    </a:lnTo>
                    <a:lnTo>
                      <a:pt x="117" y="135"/>
                    </a:lnTo>
                    <a:lnTo>
                      <a:pt x="120" y="132"/>
                    </a:lnTo>
                    <a:lnTo>
                      <a:pt x="129" y="135"/>
                    </a:lnTo>
                    <a:lnTo>
                      <a:pt x="129" y="132"/>
                    </a:lnTo>
                    <a:lnTo>
                      <a:pt x="134" y="110"/>
                    </a:lnTo>
                    <a:lnTo>
                      <a:pt x="129" y="107"/>
                    </a:lnTo>
                    <a:lnTo>
                      <a:pt x="123" y="106"/>
                    </a:lnTo>
                    <a:lnTo>
                      <a:pt x="123" y="104"/>
                    </a:lnTo>
                    <a:lnTo>
                      <a:pt x="127" y="95"/>
                    </a:lnTo>
                    <a:lnTo>
                      <a:pt x="134" y="94"/>
                    </a:lnTo>
                    <a:lnTo>
                      <a:pt x="138" y="85"/>
                    </a:lnTo>
                    <a:lnTo>
                      <a:pt x="140" y="83"/>
                    </a:lnTo>
                    <a:lnTo>
                      <a:pt x="141" y="75"/>
                    </a:lnTo>
                    <a:lnTo>
                      <a:pt x="143" y="74"/>
                    </a:lnTo>
                    <a:lnTo>
                      <a:pt x="134" y="60"/>
                    </a:lnTo>
                    <a:lnTo>
                      <a:pt x="140" y="51"/>
                    </a:lnTo>
                    <a:lnTo>
                      <a:pt x="146" y="45"/>
                    </a:lnTo>
                    <a:lnTo>
                      <a:pt x="149" y="39"/>
                    </a:lnTo>
                    <a:lnTo>
                      <a:pt x="143" y="44"/>
                    </a:lnTo>
                    <a:lnTo>
                      <a:pt x="134" y="45"/>
                    </a:lnTo>
                    <a:lnTo>
                      <a:pt x="120" y="42"/>
                    </a:lnTo>
                    <a:lnTo>
                      <a:pt x="115" y="38"/>
                    </a:lnTo>
                    <a:lnTo>
                      <a:pt x="120" y="28"/>
                    </a:lnTo>
                    <a:lnTo>
                      <a:pt x="112" y="16"/>
                    </a:lnTo>
                    <a:lnTo>
                      <a:pt x="114" y="13"/>
                    </a:lnTo>
                    <a:lnTo>
                      <a:pt x="112" y="9"/>
                    </a:lnTo>
                    <a:lnTo>
                      <a:pt x="108" y="3"/>
                    </a:lnTo>
                    <a:lnTo>
                      <a:pt x="97" y="4"/>
                    </a:lnTo>
                    <a:lnTo>
                      <a:pt x="94" y="4"/>
                    </a:lnTo>
                    <a:lnTo>
                      <a:pt x="89" y="0"/>
                    </a:lnTo>
                    <a:lnTo>
                      <a:pt x="82" y="3"/>
                    </a:lnTo>
                    <a:lnTo>
                      <a:pt x="79" y="12"/>
                    </a:lnTo>
                    <a:lnTo>
                      <a:pt x="85" y="21"/>
                    </a:lnTo>
                    <a:lnTo>
                      <a:pt x="93" y="16"/>
                    </a:lnTo>
                    <a:lnTo>
                      <a:pt x="94" y="12"/>
                    </a:lnTo>
                    <a:lnTo>
                      <a:pt x="106" y="13"/>
                    </a:lnTo>
                    <a:lnTo>
                      <a:pt x="109" y="12"/>
                    </a:lnTo>
                    <a:lnTo>
                      <a:pt x="111" y="16"/>
                    </a:lnTo>
                    <a:lnTo>
                      <a:pt x="108" y="25"/>
                    </a:lnTo>
                    <a:lnTo>
                      <a:pt x="102" y="28"/>
                    </a:lnTo>
                    <a:lnTo>
                      <a:pt x="103" y="33"/>
                    </a:lnTo>
                    <a:lnTo>
                      <a:pt x="106" y="45"/>
                    </a:lnTo>
                    <a:lnTo>
                      <a:pt x="109" y="45"/>
                    </a:lnTo>
                    <a:lnTo>
                      <a:pt x="111" y="57"/>
                    </a:lnTo>
                    <a:lnTo>
                      <a:pt x="103" y="62"/>
                    </a:lnTo>
                    <a:lnTo>
                      <a:pt x="100" y="68"/>
                    </a:lnTo>
                    <a:lnTo>
                      <a:pt x="97" y="71"/>
                    </a:lnTo>
                    <a:lnTo>
                      <a:pt x="83" y="71"/>
                    </a:lnTo>
                    <a:lnTo>
                      <a:pt x="79" y="75"/>
                    </a:lnTo>
                    <a:lnTo>
                      <a:pt x="71" y="80"/>
                    </a:lnTo>
                    <a:lnTo>
                      <a:pt x="70" y="89"/>
                    </a:lnTo>
                    <a:lnTo>
                      <a:pt x="73" y="92"/>
                    </a:lnTo>
                    <a:lnTo>
                      <a:pt x="71" y="98"/>
                    </a:lnTo>
                    <a:lnTo>
                      <a:pt x="68" y="112"/>
                    </a:lnTo>
                    <a:lnTo>
                      <a:pt x="64" y="117"/>
                    </a:lnTo>
                    <a:lnTo>
                      <a:pt x="53" y="115"/>
                    </a:lnTo>
                    <a:lnTo>
                      <a:pt x="47" y="113"/>
                    </a:lnTo>
                    <a:lnTo>
                      <a:pt x="45" y="121"/>
                    </a:lnTo>
                    <a:lnTo>
                      <a:pt x="41" y="127"/>
                    </a:lnTo>
                    <a:lnTo>
                      <a:pt x="8" y="120"/>
                    </a:lnTo>
                    <a:lnTo>
                      <a:pt x="5" y="135"/>
                    </a:lnTo>
                    <a:lnTo>
                      <a:pt x="1" y="147"/>
                    </a:lnTo>
                    <a:lnTo>
                      <a:pt x="0" y="1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1" name="Freeform 4619">
                <a:extLst>
                  <a:ext uri="{FF2B5EF4-FFF2-40B4-BE49-F238E27FC236}">
                    <a16:creationId xmlns:a16="http://schemas.microsoft.com/office/drawing/2014/main" id="{0E111318-3E21-44A3-EAF3-ABDE7E9DB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92"/>
                <a:ext cx="75" cy="103"/>
              </a:xfrm>
              <a:custGeom>
                <a:avLst/>
                <a:gdLst>
                  <a:gd name="T0" fmla="*/ 1 w 149"/>
                  <a:gd name="T1" fmla="*/ 147 h 205"/>
                  <a:gd name="T2" fmla="*/ 8 w 149"/>
                  <a:gd name="T3" fmla="*/ 120 h 205"/>
                  <a:gd name="T4" fmla="*/ 45 w 149"/>
                  <a:gd name="T5" fmla="*/ 121 h 205"/>
                  <a:gd name="T6" fmla="*/ 53 w 149"/>
                  <a:gd name="T7" fmla="*/ 115 h 205"/>
                  <a:gd name="T8" fmla="*/ 68 w 149"/>
                  <a:gd name="T9" fmla="*/ 112 h 205"/>
                  <a:gd name="T10" fmla="*/ 73 w 149"/>
                  <a:gd name="T11" fmla="*/ 92 h 205"/>
                  <a:gd name="T12" fmla="*/ 71 w 149"/>
                  <a:gd name="T13" fmla="*/ 80 h 205"/>
                  <a:gd name="T14" fmla="*/ 83 w 149"/>
                  <a:gd name="T15" fmla="*/ 71 h 205"/>
                  <a:gd name="T16" fmla="*/ 100 w 149"/>
                  <a:gd name="T17" fmla="*/ 68 h 205"/>
                  <a:gd name="T18" fmla="*/ 111 w 149"/>
                  <a:gd name="T19" fmla="*/ 57 h 205"/>
                  <a:gd name="T20" fmla="*/ 106 w 149"/>
                  <a:gd name="T21" fmla="*/ 45 h 205"/>
                  <a:gd name="T22" fmla="*/ 102 w 149"/>
                  <a:gd name="T23" fmla="*/ 28 h 205"/>
                  <a:gd name="T24" fmla="*/ 111 w 149"/>
                  <a:gd name="T25" fmla="*/ 16 h 205"/>
                  <a:gd name="T26" fmla="*/ 106 w 149"/>
                  <a:gd name="T27" fmla="*/ 13 h 205"/>
                  <a:gd name="T28" fmla="*/ 93 w 149"/>
                  <a:gd name="T29" fmla="*/ 16 h 205"/>
                  <a:gd name="T30" fmla="*/ 79 w 149"/>
                  <a:gd name="T31" fmla="*/ 12 h 205"/>
                  <a:gd name="T32" fmla="*/ 89 w 149"/>
                  <a:gd name="T33" fmla="*/ 0 h 205"/>
                  <a:gd name="T34" fmla="*/ 97 w 149"/>
                  <a:gd name="T35" fmla="*/ 4 h 205"/>
                  <a:gd name="T36" fmla="*/ 112 w 149"/>
                  <a:gd name="T37" fmla="*/ 9 h 205"/>
                  <a:gd name="T38" fmla="*/ 112 w 149"/>
                  <a:gd name="T39" fmla="*/ 16 h 205"/>
                  <a:gd name="T40" fmla="*/ 115 w 149"/>
                  <a:gd name="T41" fmla="*/ 38 h 205"/>
                  <a:gd name="T42" fmla="*/ 134 w 149"/>
                  <a:gd name="T43" fmla="*/ 45 h 205"/>
                  <a:gd name="T44" fmla="*/ 149 w 149"/>
                  <a:gd name="T45" fmla="*/ 39 h 205"/>
                  <a:gd name="T46" fmla="*/ 140 w 149"/>
                  <a:gd name="T47" fmla="*/ 51 h 205"/>
                  <a:gd name="T48" fmla="*/ 143 w 149"/>
                  <a:gd name="T49" fmla="*/ 74 h 205"/>
                  <a:gd name="T50" fmla="*/ 140 w 149"/>
                  <a:gd name="T51" fmla="*/ 83 h 205"/>
                  <a:gd name="T52" fmla="*/ 134 w 149"/>
                  <a:gd name="T53" fmla="*/ 94 h 205"/>
                  <a:gd name="T54" fmla="*/ 123 w 149"/>
                  <a:gd name="T55" fmla="*/ 104 h 205"/>
                  <a:gd name="T56" fmla="*/ 129 w 149"/>
                  <a:gd name="T57" fmla="*/ 107 h 205"/>
                  <a:gd name="T58" fmla="*/ 129 w 149"/>
                  <a:gd name="T59" fmla="*/ 132 h 205"/>
                  <a:gd name="T60" fmla="*/ 120 w 149"/>
                  <a:gd name="T61" fmla="*/ 132 h 205"/>
                  <a:gd name="T62" fmla="*/ 106 w 149"/>
                  <a:gd name="T63" fmla="*/ 132 h 205"/>
                  <a:gd name="T64" fmla="*/ 102 w 149"/>
                  <a:gd name="T65" fmla="*/ 139 h 205"/>
                  <a:gd name="T66" fmla="*/ 103 w 149"/>
                  <a:gd name="T67" fmla="*/ 155 h 205"/>
                  <a:gd name="T68" fmla="*/ 105 w 149"/>
                  <a:gd name="T69" fmla="*/ 162 h 205"/>
                  <a:gd name="T70" fmla="*/ 100 w 149"/>
                  <a:gd name="T71" fmla="*/ 171 h 205"/>
                  <a:gd name="T72" fmla="*/ 103 w 149"/>
                  <a:gd name="T73" fmla="*/ 179 h 205"/>
                  <a:gd name="T74" fmla="*/ 89 w 149"/>
                  <a:gd name="T75" fmla="*/ 188 h 205"/>
                  <a:gd name="T76" fmla="*/ 86 w 149"/>
                  <a:gd name="T77" fmla="*/ 194 h 205"/>
                  <a:gd name="T78" fmla="*/ 68 w 149"/>
                  <a:gd name="T79" fmla="*/ 200 h 205"/>
                  <a:gd name="T80" fmla="*/ 65 w 149"/>
                  <a:gd name="T81" fmla="*/ 200 h 205"/>
                  <a:gd name="T82" fmla="*/ 52 w 149"/>
                  <a:gd name="T83" fmla="*/ 200 h 205"/>
                  <a:gd name="T84" fmla="*/ 45 w 149"/>
                  <a:gd name="T85" fmla="*/ 193 h 205"/>
                  <a:gd name="T86" fmla="*/ 38 w 149"/>
                  <a:gd name="T87" fmla="*/ 180 h 205"/>
                  <a:gd name="T88" fmla="*/ 30 w 149"/>
                  <a:gd name="T89" fmla="*/ 173 h 205"/>
                  <a:gd name="T90" fmla="*/ 18 w 149"/>
                  <a:gd name="T91" fmla="*/ 168 h 205"/>
                  <a:gd name="T92" fmla="*/ 12 w 149"/>
                  <a:gd name="T93" fmla="*/ 162 h 205"/>
                  <a:gd name="T94" fmla="*/ 6 w 149"/>
                  <a:gd name="T95" fmla="*/ 15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9" h="205">
                    <a:moveTo>
                      <a:pt x="0" y="153"/>
                    </a:moveTo>
                    <a:lnTo>
                      <a:pt x="1" y="147"/>
                    </a:lnTo>
                    <a:lnTo>
                      <a:pt x="5" y="135"/>
                    </a:lnTo>
                    <a:lnTo>
                      <a:pt x="8" y="120"/>
                    </a:lnTo>
                    <a:lnTo>
                      <a:pt x="41" y="127"/>
                    </a:lnTo>
                    <a:lnTo>
                      <a:pt x="45" y="121"/>
                    </a:lnTo>
                    <a:lnTo>
                      <a:pt x="47" y="113"/>
                    </a:lnTo>
                    <a:lnTo>
                      <a:pt x="53" y="115"/>
                    </a:lnTo>
                    <a:lnTo>
                      <a:pt x="64" y="117"/>
                    </a:lnTo>
                    <a:lnTo>
                      <a:pt x="68" y="112"/>
                    </a:lnTo>
                    <a:lnTo>
                      <a:pt x="71" y="98"/>
                    </a:lnTo>
                    <a:lnTo>
                      <a:pt x="73" y="92"/>
                    </a:lnTo>
                    <a:lnTo>
                      <a:pt x="70" y="89"/>
                    </a:lnTo>
                    <a:lnTo>
                      <a:pt x="71" y="80"/>
                    </a:lnTo>
                    <a:lnTo>
                      <a:pt x="79" y="75"/>
                    </a:lnTo>
                    <a:lnTo>
                      <a:pt x="83" y="71"/>
                    </a:lnTo>
                    <a:lnTo>
                      <a:pt x="97" y="71"/>
                    </a:lnTo>
                    <a:lnTo>
                      <a:pt x="100" y="68"/>
                    </a:lnTo>
                    <a:lnTo>
                      <a:pt x="103" y="62"/>
                    </a:lnTo>
                    <a:lnTo>
                      <a:pt x="111" y="57"/>
                    </a:lnTo>
                    <a:lnTo>
                      <a:pt x="109" y="45"/>
                    </a:lnTo>
                    <a:lnTo>
                      <a:pt x="106" y="45"/>
                    </a:lnTo>
                    <a:lnTo>
                      <a:pt x="103" y="33"/>
                    </a:lnTo>
                    <a:lnTo>
                      <a:pt x="102" y="28"/>
                    </a:lnTo>
                    <a:lnTo>
                      <a:pt x="108" y="25"/>
                    </a:lnTo>
                    <a:lnTo>
                      <a:pt x="111" y="16"/>
                    </a:lnTo>
                    <a:lnTo>
                      <a:pt x="109" y="12"/>
                    </a:lnTo>
                    <a:lnTo>
                      <a:pt x="106" y="13"/>
                    </a:lnTo>
                    <a:lnTo>
                      <a:pt x="94" y="12"/>
                    </a:lnTo>
                    <a:lnTo>
                      <a:pt x="93" y="16"/>
                    </a:lnTo>
                    <a:lnTo>
                      <a:pt x="85" y="21"/>
                    </a:lnTo>
                    <a:lnTo>
                      <a:pt x="79" y="12"/>
                    </a:lnTo>
                    <a:lnTo>
                      <a:pt x="82" y="3"/>
                    </a:lnTo>
                    <a:lnTo>
                      <a:pt x="89" y="0"/>
                    </a:lnTo>
                    <a:lnTo>
                      <a:pt x="94" y="4"/>
                    </a:lnTo>
                    <a:lnTo>
                      <a:pt x="97" y="4"/>
                    </a:lnTo>
                    <a:lnTo>
                      <a:pt x="108" y="3"/>
                    </a:lnTo>
                    <a:lnTo>
                      <a:pt x="112" y="9"/>
                    </a:lnTo>
                    <a:lnTo>
                      <a:pt x="114" y="13"/>
                    </a:lnTo>
                    <a:lnTo>
                      <a:pt x="112" y="16"/>
                    </a:lnTo>
                    <a:lnTo>
                      <a:pt x="120" y="28"/>
                    </a:lnTo>
                    <a:lnTo>
                      <a:pt x="115" y="38"/>
                    </a:lnTo>
                    <a:lnTo>
                      <a:pt x="120" y="42"/>
                    </a:lnTo>
                    <a:lnTo>
                      <a:pt x="134" y="45"/>
                    </a:lnTo>
                    <a:lnTo>
                      <a:pt x="143" y="44"/>
                    </a:lnTo>
                    <a:lnTo>
                      <a:pt x="149" y="39"/>
                    </a:lnTo>
                    <a:lnTo>
                      <a:pt x="146" y="45"/>
                    </a:lnTo>
                    <a:lnTo>
                      <a:pt x="140" y="51"/>
                    </a:lnTo>
                    <a:lnTo>
                      <a:pt x="134" y="60"/>
                    </a:lnTo>
                    <a:lnTo>
                      <a:pt x="143" y="74"/>
                    </a:lnTo>
                    <a:lnTo>
                      <a:pt x="141" y="75"/>
                    </a:lnTo>
                    <a:lnTo>
                      <a:pt x="140" y="83"/>
                    </a:lnTo>
                    <a:lnTo>
                      <a:pt x="138" y="85"/>
                    </a:lnTo>
                    <a:lnTo>
                      <a:pt x="134" y="94"/>
                    </a:lnTo>
                    <a:lnTo>
                      <a:pt x="127" y="95"/>
                    </a:lnTo>
                    <a:lnTo>
                      <a:pt x="123" y="104"/>
                    </a:lnTo>
                    <a:lnTo>
                      <a:pt x="123" y="106"/>
                    </a:lnTo>
                    <a:lnTo>
                      <a:pt x="129" y="107"/>
                    </a:lnTo>
                    <a:lnTo>
                      <a:pt x="134" y="110"/>
                    </a:lnTo>
                    <a:lnTo>
                      <a:pt x="129" y="132"/>
                    </a:lnTo>
                    <a:lnTo>
                      <a:pt x="129" y="135"/>
                    </a:lnTo>
                    <a:lnTo>
                      <a:pt x="120" y="132"/>
                    </a:lnTo>
                    <a:lnTo>
                      <a:pt x="117" y="135"/>
                    </a:lnTo>
                    <a:lnTo>
                      <a:pt x="106" y="132"/>
                    </a:lnTo>
                    <a:lnTo>
                      <a:pt x="102" y="135"/>
                    </a:lnTo>
                    <a:lnTo>
                      <a:pt x="102" y="139"/>
                    </a:lnTo>
                    <a:lnTo>
                      <a:pt x="99" y="150"/>
                    </a:lnTo>
                    <a:lnTo>
                      <a:pt x="103" y="155"/>
                    </a:lnTo>
                    <a:lnTo>
                      <a:pt x="100" y="159"/>
                    </a:lnTo>
                    <a:lnTo>
                      <a:pt x="105" y="162"/>
                    </a:lnTo>
                    <a:lnTo>
                      <a:pt x="106" y="168"/>
                    </a:lnTo>
                    <a:lnTo>
                      <a:pt x="100" y="171"/>
                    </a:lnTo>
                    <a:lnTo>
                      <a:pt x="97" y="177"/>
                    </a:lnTo>
                    <a:lnTo>
                      <a:pt x="103" y="179"/>
                    </a:lnTo>
                    <a:lnTo>
                      <a:pt x="103" y="183"/>
                    </a:lnTo>
                    <a:lnTo>
                      <a:pt x="89" y="188"/>
                    </a:lnTo>
                    <a:lnTo>
                      <a:pt x="86" y="193"/>
                    </a:lnTo>
                    <a:lnTo>
                      <a:pt x="86" y="194"/>
                    </a:lnTo>
                    <a:lnTo>
                      <a:pt x="74" y="196"/>
                    </a:lnTo>
                    <a:lnTo>
                      <a:pt x="68" y="200"/>
                    </a:lnTo>
                    <a:lnTo>
                      <a:pt x="68" y="197"/>
                    </a:lnTo>
                    <a:lnTo>
                      <a:pt x="65" y="200"/>
                    </a:lnTo>
                    <a:lnTo>
                      <a:pt x="53" y="205"/>
                    </a:lnTo>
                    <a:lnTo>
                      <a:pt x="52" y="200"/>
                    </a:lnTo>
                    <a:lnTo>
                      <a:pt x="47" y="199"/>
                    </a:lnTo>
                    <a:lnTo>
                      <a:pt x="45" y="193"/>
                    </a:lnTo>
                    <a:lnTo>
                      <a:pt x="39" y="186"/>
                    </a:lnTo>
                    <a:lnTo>
                      <a:pt x="38" y="180"/>
                    </a:lnTo>
                    <a:lnTo>
                      <a:pt x="35" y="174"/>
                    </a:lnTo>
                    <a:lnTo>
                      <a:pt x="30" y="173"/>
                    </a:lnTo>
                    <a:lnTo>
                      <a:pt x="27" y="174"/>
                    </a:lnTo>
                    <a:lnTo>
                      <a:pt x="18" y="168"/>
                    </a:lnTo>
                    <a:lnTo>
                      <a:pt x="11" y="167"/>
                    </a:lnTo>
                    <a:lnTo>
                      <a:pt x="12" y="162"/>
                    </a:lnTo>
                    <a:lnTo>
                      <a:pt x="9" y="159"/>
                    </a:lnTo>
                    <a:lnTo>
                      <a:pt x="6" y="155"/>
                    </a:lnTo>
                    <a:lnTo>
                      <a:pt x="0" y="1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2" name="Freeform 4620">
                <a:extLst>
                  <a:ext uri="{FF2B5EF4-FFF2-40B4-BE49-F238E27FC236}">
                    <a16:creationId xmlns:a16="http://schemas.microsoft.com/office/drawing/2014/main" id="{2236A3E4-7322-C7ED-7B2D-13E3A22F3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92"/>
                <a:ext cx="75" cy="103"/>
              </a:xfrm>
              <a:custGeom>
                <a:avLst/>
                <a:gdLst>
                  <a:gd name="T0" fmla="*/ 1 w 149"/>
                  <a:gd name="T1" fmla="*/ 147 h 205"/>
                  <a:gd name="T2" fmla="*/ 8 w 149"/>
                  <a:gd name="T3" fmla="*/ 120 h 205"/>
                  <a:gd name="T4" fmla="*/ 45 w 149"/>
                  <a:gd name="T5" fmla="*/ 121 h 205"/>
                  <a:gd name="T6" fmla="*/ 53 w 149"/>
                  <a:gd name="T7" fmla="*/ 115 h 205"/>
                  <a:gd name="T8" fmla="*/ 68 w 149"/>
                  <a:gd name="T9" fmla="*/ 112 h 205"/>
                  <a:gd name="T10" fmla="*/ 73 w 149"/>
                  <a:gd name="T11" fmla="*/ 92 h 205"/>
                  <a:gd name="T12" fmla="*/ 71 w 149"/>
                  <a:gd name="T13" fmla="*/ 80 h 205"/>
                  <a:gd name="T14" fmla="*/ 83 w 149"/>
                  <a:gd name="T15" fmla="*/ 71 h 205"/>
                  <a:gd name="T16" fmla="*/ 100 w 149"/>
                  <a:gd name="T17" fmla="*/ 68 h 205"/>
                  <a:gd name="T18" fmla="*/ 111 w 149"/>
                  <a:gd name="T19" fmla="*/ 57 h 205"/>
                  <a:gd name="T20" fmla="*/ 106 w 149"/>
                  <a:gd name="T21" fmla="*/ 45 h 205"/>
                  <a:gd name="T22" fmla="*/ 102 w 149"/>
                  <a:gd name="T23" fmla="*/ 28 h 205"/>
                  <a:gd name="T24" fmla="*/ 111 w 149"/>
                  <a:gd name="T25" fmla="*/ 16 h 205"/>
                  <a:gd name="T26" fmla="*/ 106 w 149"/>
                  <a:gd name="T27" fmla="*/ 13 h 205"/>
                  <a:gd name="T28" fmla="*/ 93 w 149"/>
                  <a:gd name="T29" fmla="*/ 16 h 205"/>
                  <a:gd name="T30" fmla="*/ 79 w 149"/>
                  <a:gd name="T31" fmla="*/ 12 h 205"/>
                  <a:gd name="T32" fmla="*/ 89 w 149"/>
                  <a:gd name="T33" fmla="*/ 0 h 205"/>
                  <a:gd name="T34" fmla="*/ 97 w 149"/>
                  <a:gd name="T35" fmla="*/ 4 h 205"/>
                  <a:gd name="T36" fmla="*/ 112 w 149"/>
                  <a:gd name="T37" fmla="*/ 9 h 205"/>
                  <a:gd name="T38" fmla="*/ 112 w 149"/>
                  <a:gd name="T39" fmla="*/ 16 h 205"/>
                  <a:gd name="T40" fmla="*/ 115 w 149"/>
                  <a:gd name="T41" fmla="*/ 38 h 205"/>
                  <a:gd name="T42" fmla="*/ 134 w 149"/>
                  <a:gd name="T43" fmla="*/ 45 h 205"/>
                  <a:gd name="T44" fmla="*/ 149 w 149"/>
                  <a:gd name="T45" fmla="*/ 39 h 205"/>
                  <a:gd name="T46" fmla="*/ 140 w 149"/>
                  <a:gd name="T47" fmla="*/ 51 h 205"/>
                  <a:gd name="T48" fmla="*/ 143 w 149"/>
                  <a:gd name="T49" fmla="*/ 74 h 205"/>
                  <a:gd name="T50" fmla="*/ 140 w 149"/>
                  <a:gd name="T51" fmla="*/ 83 h 205"/>
                  <a:gd name="T52" fmla="*/ 134 w 149"/>
                  <a:gd name="T53" fmla="*/ 94 h 205"/>
                  <a:gd name="T54" fmla="*/ 123 w 149"/>
                  <a:gd name="T55" fmla="*/ 104 h 205"/>
                  <a:gd name="T56" fmla="*/ 129 w 149"/>
                  <a:gd name="T57" fmla="*/ 107 h 205"/>
                  <a:gd name="T58" fmla="*/ 129 w 149"/>
                  <a:gd name="T59" fmla="*/ 132 h 205"/>
                  <a:gd name="T60" fmla="*/ 120 w 149"/>
                  <a:gd name="T61" fmla="*/ 132 h 205"/>
                  <a:gd name="T62" fmla="*/ 106 w 149"/>
                  <a:gd name="T63" fmla="*/ 132 h 205"/>
                  <a:gd name="T64" fmla="*/ 102 w 149"/>
                  <a:gd name="T65" fmla="*/ 139 h 205"/>
                  <a:gd name="T66" fmla="*/ 103 w 149"/>
                  <a:gd name="T67" fmla="*/ 155 h 205"/>
                  <a:gd name="T68" fmla="*/ 105 w 149"/>
                  <a:gd name="T69" fmla="*/ 162 h 205"/>
                  <a:gd name="T70" fmla="*/ 100 w 149"/>
                  <a:gd name="T71" fmla="*/ 171 h 205"/>
                  <a:gd name="T72" fmla="*/ 103 w 149"/>
                  <a:gd name="T73" fmla="*/ 179 h 205"/>
                  <a:gd name="T74" fmla="*/ 89 w 149"/>
                  <a:gd name="T75" fmla="*/ 188 h 205"/>
                  <a:gd name="T76" fmla="*/ 86 w 149"/>
                  <a:gd name="T77" fmla="*/ 194 h 205"/>
                  <a:gd name="T78" fmla="*/ 68 w 149"/>
                  <a:gd name="T79" fmla="*/ 200 h 205"/>
                  <a:gd name="T80" fmla="*/ 65 w 149"/>
                  <a:gd name="T81" fmla="*/ 200 h 205"/>
                  <a:gd name="T82" fmla="*/ 52 w 149"/>
                  <a:gd name="T83" fmla="*/ 200 h 205"/>
                  <a:gd name="T84" fmla="*/ 45 w 149"/>
                  <a:gd name="T85" fmla="*/ 193 h 205"/>
                  <a:gd name="T86" fmla="*/ 38 w 149"/>
                  <a:gd name="T87" fmla="*/ 180 h 205"/>
                  <a:gd name="T88" fmla="*/ 30 w 149"/>
                  <a:gd name="T89" fmla="*/ 173 h 205"/>
                  <a:gd name="T90" fmla="*/ 18 w 149"/>
                  <a:gd name="T91" fmla="*/ 168 h 205"/>
                  <a:gd name="T92" fmla="*/ 12 w 149"/>
                  <a:gd name="T93" fmla="*/ 162 h 205"/>
                  <a:gd name="T94" fmla="*/ 6 w 149"/>
                  <a:gd name="T95" fmla="*/ 15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9" h="205">
                    <a:moveTo>
                      <a:pt x="0" y="153"/>
                    </a:moveTo>
                    <a:lnTo>
                      <a:pt x="1" y="147"/>
                    </a:lnTo>
                    <a:lnTo>
                      <a:pt x="5" y="135"/>
                    </a:lnTo>
                    <a:lnTo>
                      <a:pt x="8" y="120"/>
                    </a:lnTo>
                    <a:lnTo>
                      <a:pt x="41" y="127"/>
                    </a:lnTo>
                    <a:lnTo>
                      <a:pt x="45" y="121"/>
                    </a:lnTo>
                    <a:lnTo>
                      <a:pt x="47" y="113"/>
                    </a:lnTo>
                    <a:lnTo>
                      <a:pt x="53" y="115"/>
                    </a:lnTo>
                    <a:lnTo>
                      <a:pt x="64" y="117"/>
                    </a:lnTo>
                    <a:lnTo>
                      <a:pt x="68" y="112"/>
                    </a:lnTo>
                    <a:lnTo>
                      <a:pt x="71" y="98"/>
                    </a:lnTo>
                    <a:lnTo>
                      <a:pt x="73" y="92"/>
                    </a:lnTo>
                    <a:lnTo>
                      <a:pt x="70" y="89"/>
                    </a:lnTo>
                    <a:lnTo>
                      <a:pt x="71" y="80"/>
                    </a:lnTo>
                    <a:lnTo>
                      <a:pt x="79" y="75"/>
                    </a:lnTo>
                    <a:lnTo>
                      <a:pt x="83" y="71"/>
                    </a:lnTo>
                    <a:lnTo>
                      <a:pt x="97" y="71"/>
                    </a:lnTo>
                    <a:lnTo>
                      <a:pt x="100" y="68"/>
                    </a:lnTo>
                    <a:lnTo>
                      <a:pt x="103" y="62"/>
                    </a:lnTo>
                    <a:lnTo>
                      <a:pt x="111" y="57"/>
                    </a:lnTo>
                    <a:lnTo>
                      <a:pt x="109" y="45"/>
                    </a:lnTo>
                    <a:lnTo>
                      <a:pt x="106" y="45"/>
                    </a:lnTo>
                    <a:lnTo>
                      <a:pt x="103" y="33"/>
                    </a:lnTo>
                    <a:lnTo>
                      <a:pt x="102" y="28"/>
                    </a:lnTo>
                    <a:lnTo>
                      <a:pt x="108" y="25"/>
                    </a:lnTo>
                    <a:lnTo>
                      <a:pt x="111" y="16"/>
                    </a:lnTo>
                    <a:lnTo>
                      <a:pt x="109" y="12"/>
                    </a:lnTo>
                    <a:lnTo>
                      <a:pt x="106" y="13"/>
                    </a:lnTo>
                    <a:lnTo>
                      <a:pt x="94" y="12"/>
                    </a:lnTo>
                    <a:lnTo>
                      <a:pt x="93" y="16"/>
                    </a:lnTo>
                    <a:lnTo>
                      <a:pt x="85" y="21"/>
                    </a:lnTo>
                    <a:lnTo>
                      <a:pt x="79" y="12"/>
                    </a:lnTo>
                    <a:lnTo>
                      <a:pt x="82" y="3"/>
                    </a:lnTo>
                    <a:lnTo>
                      <a:pt x="89" y="0"/>
                    </a:lnTo>
                    <a:lnTo>
                      <a:pt x="94" y="4"/>
                    </a:lnTo>
                    <a:lnTo>
                      <a:pt x="97" y="4"/>
                    </a:lnTo>
                    <a:lnTo>
                      <a:pt x="108" y="3"/>
                    </a:lnTo>
                    <a:lnTo>
                      <a:pt x="112" y="9"/>
                    </a:lnTo>
                    <a:lnTo>
                      <a:pt x="114" y="13"/>
                    </a:lnTo>
                    <a:lnTo>
                      <a:pt x="112" y="16"/>
                    </a:lnTo>
                    <a:lnTo>
                      <a:pt x="120" y="28"/>
                    </a:lnTo>
                    <a:lnTo>
                      <a:pt x="115" y="38"/>
                    </a:lnTo>
                    <a:lnTo>
                      <a:pt x="120" y="42"/>
                    </a:lnTo>
                    <a:lnTo>
                      <a:pt x="134" y="45"/>
                    </a:lnTo>
                    <a:lnTo>
                      <a:pt x="143" y="44"/>
                    </a:lnTo>
                    <a:lnTo>
                      <a:pt x="149" y="39"/>
                    </a:lnTo>
                    <a:lnTo>
                      <a:pt x="146" y="45"/>
                    </a:lnTo>
                    <a:lnTo>
                      <a:pt x="140" y="51"/>
                    </a:lnTo>
                    <a:lnTo>
                      <a:pt x="134" y="60"/>
                    </a:lnTo>
                    <a:lnTo>
                      <a:pt x="143" y="74"/>
                    </a:lnTo>
                    <a:lnTo>
                      <a:pt x="141" y="75"/>
                    </a:lnTo>
                    <a:lnTo>
                      <a:pt x="140" y="83"/>
                    </a:lnTo>
                    <a:lnTo>
                      <a:pt x="138" y="85"/>
                    </a:lnTo>
                    <a:lnTo>
                      <a:pt x="134" y="94"/>
                    </a:lnTo>
                    <a:lnTo>
                      <a:pt x="127" y="95"/>
                    </a:lnTo>
                    <a:lnTo>
                      <a:pt x="123" y="104"/>
                    </a:lnTo>
                    <a:lnTo>
                      <a:pt x="123" y="106"/>
                    </a:lnTo>
                    <a:lnTo>
                      <a:pt x="129" y="107"/>
                    </a:lnTo>
                    <a:lnTo>
                      <a:pt x="134" y="110"/>
                    </a:lnTo>
                    <a:lnTo>
                      <a:pt x="129" y="132"/>
                    </a:lnTo>
                    <a:lnTo>
                      <a:pt x="129" y="135"/>
                    </a:lnTo>
                    <a:lnTo>
                      <a:pt x="120" y="132"/>
                    </a:lnTo>
                    <a:lnTo>
                      <a:pt x="117" y="135"/>
                    </a:lnTo>
                    <a:lnTo>
                      <a:pt x="106" y="132"/>
                    </a:lnTo>
                    <a:lnTo>
                      <a:pt x="102" y="135"/>
                    </a:lnTo>
                    <a:lnTo>
                      <a:pt x="102" y="139"/>
                    </a:lnTo>
                    <a:lnTo>
                      <a:pt x="99" y="150"/>
                    </a:lnTo>
                    <a:lnTo>
                      <a:pt x="103" y="155"/>
                    </a:lnTo>
                    <a:lnTo>
                      <a:pt x="100" y="159"/>
                    </a:lnTo>
                    <a:lnTo>
                      <a:pt x="105" y="162"/>
                    </a:lnTo>
                    <a:lnTo>
                      <a:pt x="106" y="168"/>
                    </a:lnTo>
                    <a:lnTo>
                      <a:pt x="100" y="171"/>
                    </a:lnTo>
                    <a:lnTo>
                      <a:pt x="97" y="177"/>
                    </a:lnTo>
                    <a:lnTo>
                      <a:pt x="103" y="179"/>
                    </a:lnTo>
                    <a:lnTo>
                      <a:pt x="103" y="183"/>
                    </a:lnTo>
                    <a:lnTo>
                      <a:pt x="89" y="188"/>
                    </a:lnTo>
                    <a:lnTo>
                      <a:pt x="86" y="193"/>
                    </a:lnTo>
                    <a:lnTo>
                      <a:pt x="86" y="194"/>
                    </a:lnTo>
                    <a:lnTo>
                      <a:pt x="74" y="196"/>
                    </a:lnTo>
                    <a:lnTo>
                      <a:pt x="68" y="200"/>
                    </a:lnTo>
                    <a:lnTo>
                      <a:pt x="68" y="197"/>
                    </a:lnTo>
                    <a:lnTo>
                      <a:pt x="65" y="200"/>
                    </a:lnTo>
                    <a:lnTo>
                      <a:pt x="53" y="205"/>
                    </a:lnTo>
                    <a:lnTo>
                      <a:pt x="52" y="200"/>
                    </a:lnTo>
                    <a:lnTo>
                      <a:pt x="47" y="199"/>
                    </a:lnTo>
                    <a:lnTo>
                      <a:pt x="45" y="193"/>
                    </a:lnTo>
                    <a:lnTo>
                      <a:pt x="39" y="186"/>
                    </a:lnTo>
                    <a:lnTo>
                      <a:pt x="38" y="180"/>
                    </a:lnTo>
                    <a:lnTo>
                      <a:pt x="35" y="174"/>
                    </a:lnTo>
                    <a:lnTo>
                      <a:pt x="30" y="173"/>
                    </a:lnTo>
                    <a:lnTo>
                      <a:pt x="27" y="174"/>
                    </a:lnTo>
                    <a:lnTo>
                      <a:pt x="18" y="168"/>
                    </a:lnTo>
                    <a:lnTo>
                      <a:pt x="11" y="167"/>
                    </a:lnTo>
                    <a:lnTo>
                      <a:pt x="12" y="162"/>
                    </a:lnTo>
                    <a:lnTo>
                      <a:pt x="9" y="159"/>
                    </a:lnTo>
                    <a:lnTo>
                      <a:pt x="6" y="155"/>
                    </a:lnTo>
                    <a:lnTo>
                      <a:pt x="0" y="1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3" name="Freeform 4621">
                <a:extLst>
                  <a:ext uri="{FF2B5EF4-FFF2-40B4-BE49-F238E27FC236}">
                    <a16:creationId xmlns:a16="http://schemas.microsoft.com/office/drawing/2014/main" id="{0CA29510-7191-2D8B-07D7-65692D133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5"/>
                <a:ext cx="121" cy="127"/>
              </a:xfrm>
              <a:custGeom>
                <a:avLst/>
                <a:gdLst>
                  <a:gd name="T0" fmla="*/ 44 w 243"/>
                  <a:gd name="T1" fmla="*/ 10 h 254"/>
                  <a:gd name="T2" fmla="*/ 37 w 243"/>
                  <a:gd name="T3" fmla="*/ 29 h 254"/>
                  <a:gd name="T4" fmla="*/ 26 w 243"/>
                  <a:gd name="T5" fmla="*/ 41 h 254"/>
                  <a:gd name="T6" fmla="*/ 32 w 243"/>
                  <a:gd name="T7" fmla="*/ 67 h 254"/>
                  <a:gd name="T8" fmla="*/ 20 w 243"/>
                  <a:gd name="T9" fmla="*/ 70 h 254"/>
                  <a:gd name="T10" fmla="*/ 5 w 243"/>
                  <a:gd name="T11" fmla="*/ 74 h 254"/>
                  <a:gd name="T12" fmla="*/ 3 w 243"/>
                  <a:gd name="T13" fmla="*/ 94 h 254"/>
                  <a:gd name="T14" fmla="*/ 3 w 243"/>
                  <a:gd name="T15" fmla="*/ 106 h 254"/>
                  <a:gd name="T16" fmla="*/ 6 w 243"/>
                  <a:gd name="T17" fmla="*/ 118 h 254"/>
                  <a:gd name="T18" fmla="*/ 27 w 243"/>
                  <a:gd name="T19" fmla="*/ 120 h 254"/>
                  <a:gd name="T20" fmla="*/ 46 w 243"/>
                  <a:gd name="T21" fmla="*/ 131 h 254"/>
                  <a:gd name="T22" fmla="*/ 58 w 243"/>
                  <a:gd name="T23" fmla="*/ 138 h 254"/>
                  <a:gd name="T24" fmla="*/ 67 w 243"/>
                  <a:gd name="T25" fmla="*/ 152 h 254"/>
                  <a:gd name="T26" fmla="*/ 84 w 243"/>
                  <a:gd name="T27" fmla="*/ 158 h 254"/>
                  <a:gd name="T28" fmla="*/ 102 w 243"/>
                  <a:gd name="T29" fmla="*/ 144 h 254"/>
                  <a:gd name="T30" fmla="*/ 91 w 243"/>
                  <a:gd name="T31" fmla="*/ 166 h 254"/>
                  <a:gd name="T32" fmla="*/ 105 w 243"/>
                  <a:gd name="T33" fmla="*/ 175 h 254"/>
                  <a:gd name="T34" fmla="*/ 118 w 243"/>
                  <a:gd name="T35" fmla="*/ 187 h 254"/>
                  <a:gd name="T36" fmla="*/ 129 w 243"/>
                  <a:gd name="T37" fmla="*/ 193 h 254"/>
                  <a:gd name="T38" fmla="*/ 156 w 243"/>
                  <a:gd name="T39" fmla="*/ 202 h 254"/>
                  <a:gd name="T40" fmla="*/ 156 w 243"/>
                  <a:gd name="T41" fmla="*/ 213 h 254"/>
                  <a:gd name="T42" fmla="*/ 158 w 243"/>
                  <a:gd name="T43" fmla="*/ 225 h 254"/>
                  <a:gd name="T44" fmla="*/ 172 w 243"/>
                  <a:gd name="T45" fmla="*/ 242 h 254"/>
                  <a:gd name="T46" fmla="*/ 191 w 243"/>
                  <a:gd name="T47" fmla="*/ 240 h 254"/>
                  <a:gd name="T48" fmla="*/ 203 w 243"/>
                  <a:gd name="T49" fmla="*/ 251 h 254"/>
                  <a:gd name="T50" fmla="*/ 217 w 243"/>
                  <a:gd name="T51" fmla="*/ 238 h 254"/>
                  <a:gd name="T52" fmla="*/ 235 w 243"/>
                  <a:gd name="T53" fmla="*/ 234 h 254"/>
                  <a:gd name="T54" fmla="*/ 237 w 243"/>
                  <a:gd name="T55" fmla="*/ 216 h 254"/>
                  <a:gd name="T56" fmla="*/ 228 w 243"/>
                  <a:gd name="T57" fmla="*/ 208 h 254"/>
                  <a:gd name="T58" fmla="*/ 228 w 243"/>
                  <a:gd name="T59" fmla="*/ 196 h 254"/>
                  <a:gd name="T60" fmla="*/ 219 w 243"/>
                  <a:gd name="T61" fmla="*/ 191 h 254"/>
                  <a:gd name="T62" fmla="*/ 205 w 243"/>
                  <a:gd name="T63" fmla="*/ 170 h 254"/>
                  <a:gd name="T64" fmla="*/ 225 w 243"/>
                  <a:gd name="T65" fmla="*/ 152 h 254"/>
                  <a:gd name="T66" fmla="*/ 217 w 243"/>
                  <a:gd name="T67" fmla="*/ 135 h 254"/>
                  <a:gd name="T68" fmla="*/ 219 w 243"/>
                  <a:gd name="T69" fmla="*/ 114 h 254"/>
                  <a:gd name="T70" fmla="*/ 217 w 243"/>
                  <a:gd name="T71" fmla="*/ 99 h 254"/>
                  <a:gd name="T72" fmla="*/ 231 w 243"/>
                  <a:gd name="T73" fmla="*/ 93 h 254"/>
                  <a:gd name="T74" fmla="*/ 225 w 243"/>
                  <a:gd name="T75" fmla="*/ 76 h 254"/>
                  <a:gd name="T76" fmla="*/ 211 w 243"/>
                  <a:gd name="T77" fmla="*/ 52 h 254"/>
                  <a:gd name="T78" fmla="*/ 208 w 243"/>
                  <a:gd name="T79" fmla="*/ 32 h 254"/>
                  <a:gd name="T80" fmla="*/ 194 w 243"/>
                  <a:gd name="T81" fmla="*/ 29 h 254"/>
                  <a:gd name="T82" fmla="*/ 179 w 243"/>
                  <a:gd name="T83" fmla="*/ 33 h 254"/>
                  <a:gd name="T84" fmla="*/ 169 w 243"/>
                  <a:gd name="T85" fmla="*/ 59 h 254"/>
                  <a:gd name="T86" fmla="*/ 146 w 243"/>
                  <a:gd name="T87" fmla="*/ 67 h 254"/>
                  <a:gd name="T88" fmla="*/ 126 w 243"/>
                  <a:gd name="T89" fmla="*/ 53 h 254"/>
                  <a:gd name="T90" fmla="*/ 112 w 243"/>
                  <a:gd name="T91" fmla="*/ 53 h 254"/>
                  <a:gd name="T92" fmla="*/ 106 w 243"/>
                  <a:gd name="T93" fmla="*/ 33 h 254"/>
                  <a:gd name="T94" fmla="*/ 96 w 243"/>
                  <a:gd name="T95" fmla="*/ 21 h 254"/>
                  <a:gd name="T96" fmla="*/ 82 w 243"/>
                  <a:gd name="T97" fmla="*/ 20 h 254"/>
                  <a:gd name="T98" fmla="*/ 73 w 243"/>
                  <a:gd name="T99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3" h="254">
                    <a:moveTo>
                      <a:pt x="53" y="9"/>
                    </a:moveTo>
                    <a:lnTo>
                      <a:pt x="46" y="9"/>
                    </a:lnTo>
                    <a:lnTo>
                      <a:pt x="44" y="10"/>
                    </a:lnTo>
                    <a:lnTo>
                      <a:pt x="43" y="18"/>
                    </a:lnTo>
                    <a:lnTo>
                      <a:pt x="41" y="20"/>
                    </a:lnTo>
                    <a:lnTo>
                      <a:pt x="37" y="29"/>
                    </a:lnTo>
                    <a:lnTo>
                      <a:pt x="30" y="30"/>
                    </a:lnTo>
                    <a:lnTo>
                      <a:pt x="26" y="39"/>
                    </a:lnTo>
                    <a:lnTo>
                      <a:pt x="26" y="41"/>
                    </a:lnTo>
                    <a:lnTo>
                      <a:pt x="32" y="42"/>
                    </a:lnTo>
                    <a:lnTo>
                      <a:pt x="37" y="45"/>
                    </a:lnTo>
                    <a:lnTo>
                      <a:pt x="32" y="67"/>
                    </a:lnTo>
                    <a:lnTo>
                      <a:pt x="32" y="70"/>
                    </a:lnTo>
                    <a:lnTo>
                      <a:pt x="23" y="67"/>
                    </a:lnTo>
                    <a:lnTo>
                      <a:pt x="20" y="70"/>
                    </a:lnTo>
                    <a:lnTo>
                      <a:pt x="9" y="67"/>
                    </a:lnTo>
                    <a:lnTo>
                      <a:pt x="5" y="70"/>
                    </a:lnTo>
                    <a:lnTo>
                      <a:pt x="5" y="74"/>
                    </a:lnTo>
                    <a:lnTo>
                      <a:pt x="2" y="85"/>
                    </a:lnTo>
                    <a:lnTo>
                      <a:pt x="6" y="90"/>
                    </a:lnTo>
                    <a:lnTo>
                      <a:pt x="3" y="94"/>
                    </a:lnTo>
                    <a:lnTo>
                      <a:pt x="8" y="97"/>
                    </a:lnTo>
                    <a:lnTo>
                      <a:pt x="9" y="103"/>
                    </a:lnTo>
                    <a:lnTo>
                      <a:pt x="3" y="106"/>
                    </a:lnTo>
                    <a:lnTo>
                      <a:pt x="0" y="112"/>
                    </a:lnTo>
                    <a:lnTo>
                      <a:pt x="6" y="114"/>
                    </a:lnTo>
                    <a:lnTo>
                      <a:pt x="6" y="118"/>
                    </a:lnTo>
                    <a:lnTo>
                      <a:pt x="18" y="118"/>
                    </a:lnTo>
                    <a:lnTo>
                      <a:pt x="21" y="120"/>
                    </a:lnTo>
                    <a:lnTo>
                      <a:pt x="27" y="120"/>
                    </a:lnTo>
                    <a:lnTo>
                      <a:pt x="37" y="126"/>
                    </a:lnTo>
                    <a:lnTo>
                      <a:pt x="41" y="132"/>
                    </a:lnTo>
                    <a:lnTo>
                      <a:pt x="46" y="131"/>
                    </a:lnTo>
                    <a:lnTo>
                      <a:pt x="50" y="132"/>
                    </a:lnTo>
                    <a:lnTo>
                      <a:pt x="50" y="134"/>
                    </a:lnTo>
                    <a:lnTo>
                      <a:pt x="58" y="138"/>
                    </a:lnTo>
                    <a:lnTo>
                      <a:pt x="61" y="141"/>
                    </a:lnTo>
                    <a:lnTo>
                      <a:pt x="62" y="149"/>
                    </a:lnTo>
                    <a:lnTo>
                      <a:pt x="67" y="152"/>
                    </a:lnTo>
                    <a:lnTo>
                      <a:pt x="70" y="152"/>
                    </a:lnTo>
                    <a:lnTo>
                      <a:pt x="73" y="156"/>
                    </a:lnTo>
                    <a:lnTo>
                      <a:pt x="84" y="158"/>
                    </a:lnTo>
                    <a:lnTo>
                      <a:pt x="87" y="152"/>
                    </a:lnTo>
                    <a:lnTo>
                      <a:pt x="97" y="143"/>
                    </a:lnTo>
                    <a:lnTo>
                      <a:pt x="102" y="144"/>
                    </a:lnTo>
                    <a:lnTo>
                      <a:pt x="106" y="153"/>
                    </a:lnTo>
                    <a:lnTo>
                      <a:pt x="102" y="159"/>
                    </a:lnTo>
                    <a:lnTo>
                      <a:pt x="91" y="166"/>
                    </a:lnTo>
                    <a:lnTo>
                      <a:pt x="97" y="176"/>
                    </a:lnTo>
                    <a:lnTo>
                      <a:pt x="100" y="179"/>
                    </a:lnTo>
                    <a:lnTo>
                      <a:pt x="105" y="175"/>
                    </a:lnTo>
                    <a:lnTo>
                      <a:pt x="109" y="182"/>
                    </a:lnTo>
                    <a:lnTo>
                      <a:pt x="112" y="181"/>
                    </a:lnTo>
                    <a:lnTo>
                      <a:pt x="118" y="187"/>
                    </a:lnTo>
                    <a:lnTo>
                      <a:pt x="121" y="187"/>
                    </a:lnTo>
                    <a:lnTo>
                      <a:pt x="126" y="191"/>
                    </a:lnTo>
                    <a:lnTo>
                      <a:pt x="129" y="193"/>
                    </a:lnTo>
                    <a:lnTo>
                      <a:pt x="137" y="191"/>
                    </a:lnTo>
                    <a:lnTo>
                      <a:pt x="152" y="204"/>
                    </a:lnTo>
                    <a:lnTo>
                      <a:pt x="156" y="202"/>
                    </a:lnTo>
                    <a:lnTo>
                      <a:pt x="162" y="208"/>
                    </a:lnTo>
                    <a:lnTo>
                      <a:pt x="161" y="213"/>
                    </a:lnTo>
                    <a:lnTo>
                      <a:pt x="156" y="213"/>
                    </a:lnTo>
                    <a:lnTo>
                      <a:pt x="155" y="219"/>
                    </a:lnTo>
                    <a:lnTo>
                      <a:pt x="158" y="220"/>
                    </a:lnTo>
                    <a:lnTo>
                      <a:pt x="158" y="225"/>
                    </a:lnTo>
                    <a:lnTo>
                      <a:pt x="165" y="232"/>
                    </a:lnTo>
                    <a:lnTo>
                      <a:pt x="167" y="246"/>
                    </a:lnTo>
                    <a:lnTo>
                      <a:pt x="172" y="242"/>
                    </a:lnTo>
                    <a:lnTo>
                      <a:pt x="181" y="245"/>
                    </a:lnTo>
                    <a:lnTo>
                      <a:pt x="184" y="238"/>
                    </a:lnTo>
                    <a:lnTo>
                      <a:pt x="191" y="240"/>
                    </a:lnTo>
                    <a:lnTo>
                      <a:pt x="194" y="245"/>
                    </a:lnTo>
                    <a:lnTo>
                      <a:pt x="197" y="254"/>
                    </a:lnTo>
                    <a:lnTo>
                      <a:pt x="203" y="251"/>
                    </a:lnTo>
                    <a:lnTo>
                      <a:pt x="211" y="240"/>
                    </a:lnTo>
                    <a:lnTo>
                      <a:pt x="213" y="240"/>
                    </a:lnTo>
                    <a:lnTo>
                      <a:pt x="217" y="238"/>
                    </a:lnTo>
                    <a:lnTo>
                      <a:pt x="225" y="235"/>
                    </a:lnTo>
                    <a:lnTo>
                      <a:pt x="225" y="237"/>
                    </a:lnTo>
                    <a:lnTo>
                      <a:pt x="235" y="234"/>
                    </a:lnTo>
                    <a:lnTo>
                      <a:pt x="238" y="228"/>
                    </a:lnTo>
                    <a:lnTo>
                      <a:pt x="243" y="222"/>
                    </a:lnTo>
                    <a:lnTo>
                      <a:pt x="237" y="216"/>
                    </a:lnTo>
                    <a:lnTo>
                      <a:pt x="238" y="213"/>
                    </a:lnTo>
                    <a:lnTo>
                      <a:pt x="228" y="213"/>
                    </a:lnTo>
                    <a:lnTo>
                      <a:pt x="228" y="208"/>
                    </a:lnTo>
                    <a:lnTo>
                      <a:pt x="232" y="204"/>
                    </a:lnTo>
                    <a:lnTo>
                      <a:pt x="231" y="199"/>
                    </a:lnTo>
                    <a:lnTo>
                      <a:pt x="228" y="196"/>
                    </a:lnTo>
                    <a:lnTo>
                      <a:pt x="223" y="197"/>
                    </a:lnTo>
                    <a:lnTo>
                      <a:pt x="219" y="194"/>
                    </a:lnTo>
                    <a:lnTo>
                      <a:pt x="219" y="191"/>
                    </a:lnTo>
                    <a:lnTo>
                      <a:pt x="219" y="188"/>
                    </a:lnTo>
                    <a:lnTo>
                      <a:pt x="213" y="185"/>
                    </a:lnTo>
                    <a:lnTo>
                      <a:pt x="205" y="170"/>
                    </a:lnTo>
                    <a:lnTo>
                      <a:pt x="213" y="158"/>
                    </a:lnTo>
                    <a:lnTo>
                      <a:pt x="220" y="155"/>
                    </a:lnTo>
                    <a:lnTo>
                      <a:pt x="225" y="152"/>
                    </a:lnTo>
                    <a:lnTo>
                      <a:pt x="228" y="146"/>
                    </a:lnTo>
                    <a:lnTo>
                      <a:pt x="222" y="141"/>
                    </a:lnTo>
                    <a:lnTo>
                      <a:pt x="217" y="135"/>
                    </a:lnTo>
                    <a:lnTo>
                      <a:pt x="219" y="124"/>
                    </a:lnTo>
                    <a:lnTo>
                      <a:pt x="216" y="117"/>
                    </a:lnTo>
                    <a:lnTo>
                      <a:pt x="219" y="114"/>
                    </a:lnTo>
                    <a:lnTo>
                      <a:pt x="217" y="112"/>
                    </a:lnTo>
                    <a:lnTo>
                      <a:pt x="216" y="103"/>
                    </a:lnTo>
                    <a:lnTo>
                      <a:pt x="217" y="99"/>
                    </a:lnTo>
                    <a:lnTo>
                      <a:pt x="222" y="99"/>
                    </a:lnTo>
                    <a:lnTo>
                      <a:pt x="225" y="94"/>
                    </a:lnTo>
                    <a:lnTo>
                      <a:pt x="231" y="93"/>
                    </a:lnTo>
                    <a:lnTo>
                      <a:pt x="225" y="85"/>
                    </a:lnTo>
                    <a:lnTo>
                      <a:pt x="228" y="82"/>
                    </a:lnTo>
                    <a:lnTo>
                      <a:pt x="225" y="76"/>
                    </a:lnTo>
                    <a:lnTo>
                      <a:pt x="222" y="64"/>
                    </a:lnTo>
                    <a:lnTo>
                      <a:pt x="210" y="53"/>
                    </a:lnTo>
                    <a:lnTo>
                      <a:pt x="211" y="52"/>
                    </a:lnTo>
                    <a:lnTo>
                      <a:pt x="205" y="47"/>
                    </a:lnTo>
                    <a:lnTo>
                      <a:pt x="203" y="42"/>
                    </a:lnTo>
                    <a:lnTo>
                      <a:pt x="208" y="32"/>
                    </a:lnTo>
                    <a:lnTo>
                      <a:pt x="203" y="29"/>
                    </a:lnTo>
                    <a:lnTo>
                      <a:pt x="199" y="30"/>
                    </a:lnTo>
                    <a:lnTo>
                      <a:pt x="194" y="29"/>
                    </a:lnTo>
                    <a:lnTo>
                      <a:pt x="184" y="33"/>
                    </a:lnTo>
                    <a:lnTo>
                      <a:pt x="182" y="30"/>
                    </a:lnTo>
                    <a:lnTo>
                      <a:pt x="179" y="33"/>
                    </a:lnTo>
                    <a:lnTo>
                      <a:pt x="181" y="39"/>
                    </a:lnTo>
                    <a:lnTo>
                      <a:pt x="170" y="52"/>
                    </a:lnTo>
                    <a:lnTo>
                      <a:pt x="169" y="59"/>
                    </a:lnTo>
                    <a:lnTo>
                      <a:pt x="167" y="61"/>
                    </a:lnTo>
                    <a:lnTo>
                      <a:pt x="161" y="68"/>
                    </a:lnTo>
                    <a:lnTo>
                      <a:pt x="146" y="67"/>
                    </a:lnTo>
                    <a:lnTo>
                      <a:pt x="140" y="58"/>
                    </a:lnTo>
                    <a:lnTo>
                      <a:pt x="131" y="52"/>
                    </a:lnTo>
                    <a:lnTo>
                      <a:pt x="126" y="53"/>
                    </a:lnTo>
                    <a:lnTo>
                      <a:pt x="123" y="56"/>
                    </a:lnTo>
                    <a:lnTo>
                      <a:pt x="117" y="58"/>
                    </a:lnTo>
                    <a:lnTo>
                      <a:pt x="112" y="53"/>
                    </a:lnTo>
                    <a:lnTo>
                      <a:pt x="106" y="45"/>
                    </a:lnTo>
                    <a:lnTo>
                      <a:pt x="102" y="36"/>
                    </a:lnTo>
                    <a:lnTo>
                      <a:pt x="106" y="33"/>
                    </a:lnTo>
                    <a:lnTo>
                      <a:pt x="109" y="27"/>
                    </a:lnTo>
                    <a:lnTo>
                      <a:pt x="106" y="27"/>
                    </a:lnTo>
                    <a:lnTo>
                      <a:pt x="96" y="21"/>
                    </a:lnTo>
                    <a:lnTo>
                      <a:pt x="91" y="23"/>
                    </a:lnTo>
                    <a:lnTo>
                      <a:pt x="90" y="21"/>
                    </a:lnTo>
                    <a:lnTo>
                      <a:pt x="82" y="20"/>
                    </a:lnTo>
                    <a:lnTo>
                      <a:pt x="76" y="23"/>
                    </a:lnTo>
                    <a:lnTo>
                      <a:pt x="73" y="12"/>
                    </a:lnTo>
                    <a:lnTo>
                      <a:pt x="73" y="0"/>
                    </a:lnTo>
                    <a:lnTo>
                      <a:pt x="64" y="0"/>
                    </a:lnTo>
                    <a:lnTo>
                      <a:pt x="53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4" name="Freeform 4622">
                <a:extLst>
                  <a:ext uri="{FF2B5EF4-FFF2-40B4-BE49-F238E27FC236}">
                    <a16:creationId xmlns:a16="http://schemas.microsoft.com/office/drawing/2014/main" id="{92319102-E05A-D0FB-244A-9B9396BA0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5"/>
                <a:ext cx="121" cy="127"/>
              </a:xfrm>
              <a:custGeom>
                <a:avLst/>
                <a:gdLst>
                  <a:gd name="T0" fmla="*/ 73 w 243"/>
                  <a:gd name="T1" fmla="*/ 0 h 254"/>
                  <a:gd name="T2" fmla="*/ 82 w 243"/>
                  <a:gd name="T3" fmla="*/ 20 h 254"/>
                  <a:gd name="T4" fmla="*/ 96 w 243"/>
                  <a:gd name="T5" fmla="*/ 21 h 254"/>
                  <a:gd name="T6" fmla="*/ 106 w 243"/>
                  <a:gd name="T7" fmla="*/ 33 h 254"/>
                  <a:gd name="T8" fmla="*/ 112 w 243"/>
                  <a:gd name="T9" fmla="*/ 53 h 254"/>
                  <a:gd name="T10" fmla="*/ 126 w 243"/>
                  <a:gd name="T11" fmla="*/ 53 h 254"/>
                  <a:gd name="T12" fmla="*/ 146 w 243"/>
                  <a:gd name="T13" fmla="*/ 67 h 254"/>
                  <a:gd name="T14" fmla="*/ 169 w 243"/>
                  <a:gd name="T15" fmla="*/ 59 h 254"/>
                  <a:gd name="T16" fmla="*/ 179 w 243"/>
                  <a:gd name="T17" fmla="*/ 33 h 254"/>
                  <a:gd name="T18" fmla="*/ 194 w 243"/>
                  <a:gd name="T19" fmla="*/ 29 h 254"/>
                  <a:gd name="T20" fmla="*/ 208 w 243"/>
                  <a:gd name="T21" fmla="*/ 32 h 254"/>
                  <a:gd name="T22" fmla="*/ 211 w 243"/>
                  <a:gd name="T23" fmla="*/ 52 h 254"/>
                  <a:gd name="T24" fmla="*/ 225 w 243"/>
                  <a:gd name="T25" fmla="*/ 76 h 254"/>
                  <a:gd name="T26" fmla="*/ 231 w 243"/>
                  <a:gd name="T27" fmla="*/ 93 h 254"/>
                  <a:gd name="T28" fmla="*/ 217 w 243"/>
                  <a:gd name="T29" fmla="*/ 99 h 254"/>
                  <a:gd name="T30" fmla="*/ 219 w 243"/>
                  <a:gd name="T31" fmla="*/ 114 h 254"/>
                  <a:gd name="T32" fmla="*/ 217 w 243"/>
                  <a:gd name="T33" fmla="*/ 135 h 254"/>
                  <a:gd name="T34" fmla="*/ 225 w 243"/>
                  <a:gd name="T35" fmla="*/ 152 h 254"/>
                  <a:gd name="T36" fmla="*/ 205 w 243"/>
                  <a:gd name="T37" fmla="*/ 170 h 254"/>
                  <a:gd name="T38" fmla="*/ 219 w 243"/>
                  <a:gd name="T39" fmla="*/ 191 h 254"/>
                  <a:gd name="T40" fmla="*/ 228 w 243"/>
                  <a:gd name="T41" fmla="*/ 196 h 254"/>
                  <a:gd name="T42" fmla="*/ 228 w 243"/>
                  <a:gd name="T43" fmla="*/ 208 h 254"/>
                  <a:gd name="T44" fmla="*/ 237 w 243"/>
                  <a:gd name="T45" fmla="*/ 216 h 254"/>
                  <a:gd name="T46" fmla="*/ 235 w 243"/>
                  <a:gd name="T47" fmla="*/ 234 h 254"/>
                  <a:gd name="T48" fmla="*/ 217 w 243"/>
                  <a:gd name="T49" fmla="*/ 238 h 254"/>
                  <a:gd name="T50" fmla="*/ 203 w 243"/>
                  <a:gd name="T51" fmla="*/ 251 h 254"/>
                  <a:gd name="T52" fmla="*/ 191 w 243"/>
                  <a:gd name="T53" fmla="*/ 240 h 254"/>
                  <a:gd name="T54" fmla="*/ 172 w 243"/>
                  <a:gd name="T55" fmla="*/ 242 h 254"/>
                  <a:gd name="T56" fmla="*/ 158 w 243"/>
                  <a:gd name="T57" fmla="*/ 225 h 254"/>
                  <a:gd name="T58" fmla="*/ 156 w 243"/>
                  <a:gd name="T59" fmla="*/ 213 h 254"/>
                  <a:gd name="T60" fmla="*/ 156 w 243"/>
                  <a:gd name="T61" fmla="*/ 202 h 254"/>
                  <a:gd name="T62" fmla="*/ 129 w 243"/>
                  <a:gd name="T63" fmla="*/ 193 h 254"/>
                  <a:gd name="T64" fmla="*/ 118 w 243"/>
                  <a:gd name="T65" fmla="*/ 187 h 254"/>
                  <a:gd name="T66" fmla="*/ 105 w 243"/>
                  <a:gd name="T67" fmla="*/ 175 h 254"/>
                  <a:gd name="T68" fmla="*/ 91 w 243"/>
                  <a:gd name="T69" fmla="*/ 166 h 254"/>
                  <a:gd name="T70" fmla="*/ 102 w 243"/>
                  <a:gd name="T71" fmla="*/ 144 h 254"/>
                  <a:gd name="T72" fmla="*/ 84 w 243"/>
                  <a:gd name="T73" fmla="*/ 158 h 254"/>
                  <a:gd name="T74" fmla="*/ 67 w 243"/>
                  <a:gd name="T75" fmla="*/ 152 h 254"/>
                  <a:gd name="T76" fmla="*/ 58 w 243"/>
                  <a:gd name="T77" fmla="*/ 138 h 254"/>
                  <a:gd name="T78" fmla="*/ 46 w 243"/>
                  <a:gd name="T79" fmla="*/ 131 h 254"/>
                  <a:gd name="T80" fmla="*/ 27 w 243"/>
                  <a:gd name="T81" fmla="*/ 120 h 254"/>
                  <a:gd name="T82" fmla="*/ 6 w 243"/>
                  <a:gd name="T83" fmla="*/ 118 h 254"/>
                  <a:gd name="T84" fmla="*/ 3 w 243"/>
                  <a:gd name="T85" fmla="*/ 106 h 254"/>
                  <a:gd name="T86" fmla="*/ 3 w 243"/>
                  <a:gd name="T87" fmla="*/ 94 h 254"/>
                  <a:gd name="T88" fmla="*/ 5 w 243"/>
                  <a:gd name="T89" fmla="*/ 74 h 254"/>
                  <a:gd name="T90" fmla="*/ 20 w 243"/>
                  <a:gd name="T91" fmla="*/ 70 h 254"/>
                  <a:gd name="T92" fmla="*/ 32 w 243"/>
                  <a:gd name="T93" fmla="*/ 67 h 254"/>
                  <a:gd name="T94" fmla="*/ 26 w 243"/>
                  <a:gd name="T95" fmla="*/ 41 h 254"/>
                  <a:gd name="T96" fmla="*/ 37 w 243"/>
                  <a:gd name="T97" fmla="*/ 29 h 254"/>
                  <a:gd name="T98" fmla="*/ 44 w 243"/>
                  <a:gd name="T99" fmla="*/ 1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3" h="254">
                    <a:moveTo>
                      <a:pt x="53" y="9"/>
                    </a:moveTo>
                    <a:lnTo>
                      <a:pt x="64" y="0"/>
                    </a:lnTo>
                    <a:lnTo>
                      <a:pt x="73" y="0"/>
                    </a:lnTo>
                    <a:lnTo>
                      <a:pt x="73" y="12"/>
                    </a:lnTo>
                    <a:lnTo>
                      <a:pt x="76" y="23"/>
                    </a:lnTo>
                    <a:lnTo>
                      <a:pt x="82" y="20"/>
                    </a:lnTo>
                    <a:lnTo>
                      <a:pt x="90" y="21"/>
                    </a:lnTo>
                    <a:lnTo>
                      <a:pt x="91" y="23"/>
                    </a:lnTo>
                    <a:lnTo>
                      <a:pt x="96" y="21"/>
                    </a:lnTo>
                    <a:lnTo>
                      <a:pt x="106" y="27"/>
                    </a:lnTo>
                    <a:lnTo>
                      <a:pt x="109" y="27"/>
                    </a:lnTo>
                    <a:lnTo>
                      <a:pt x="106" y="33"/>
                    </a:lnTo>
                    <a:lnTo>
                      <a:pt x="102" y="36"/>
                    </a:lnTo>
                    <a:lnTo>
                      <a:pt x="106" y="45"/>
                    </a:lnTo>
                    <a:lnTo>
                      <a:pt x="112" y="53"/>
                    </a:lnTo>
                    <a:lnTo>
                      <a:pt x="117" y="58"/>
                    </a:lnTo>
                    <a:lnTo>
                      <a:pt x="123" y="56"/>
                    </a:lnTo>
                    <a:lnTo>
                      <a:pt x="126" y="53"/>
                    </a:lnTo>
                    <a:lnTo>
                      <a:pt x="131" y="52"/>
                    </a:lnTo>
                    <a:lnTo>
                      <a:pt x="140" y="58"/>
                    </a:lnTo>
                    <a:lnTo>
                      <a:pt x="146" y="67"/>
                    </a:lnTo>
                    <a:lnTo>
                      <a:pt x="161" y="68"/>
                    </a:lnTo>
                    <a:lnTo>
                      <a:pt x="167" y="61"/>
                    </a:lnTo>
                    <a:lnTo>
                      <a:pt x="169" y="59"/>
                    </a:lnTo>
                    <a:lnTo>
                      <a:pt x="170" y="52"/>
                    </a:lnTo>
                    <a:lnTo>
                      <a:pt x="181" y="39"/>
                    </a:lnTo>
                    <a:lnTo>
                      <a:pt x="179" y="33"/>
                    </a:lnTo>
                    <a:lnTo>
                      <a:pt x="182" y="30"/>
                    </a:lnTo>
                    <a:lnTo>
                      <a:pt x="184" y="33"/>
                    </a:lnTo>
                    <a:lnTo>
                      <a:pt x="194" y="29"/>
                    </a:lnTo>
                    <a:lnTo>
                      <a:pt x="199" y="30"/>
                    </a:lnTo>
                    <a:lnTo>
                      <a:pt x="203" y="29"/>
                    </a:lnTo>
                    <a:lnTo>
                      <a:pt x="208" y="32"/>
                    </a:lnTo>
                    <a:lnTo>
                      <a:pt x="203" y="42"/>
                    </a:lnTo>
                    <a:lnTo>
                      <a:pt x="205" y="47"/>
                    </a:lnTo>
                    <a:lnTo>
                      <a:pt x="211" y="52"/>
                    </a:lnTo>
                    <a:lnTo>
                      <a:pt x="210" y="53"/>
                    </a:lnTo>
                    <a:lnTo>
                      <a:pt x="222" y="64"/>
                    </a:lnTo>
                    <a:lnTo>
                      <a:pt x="225" y="76"/>
                    </a:lnTo>
                    <a:lnTo>
                      <a:pt x="228" y="82"/>
                    </a:lnTo>
                    <a:lnTo>
                      <a:pt x="225" y="85"/>
                    </a:lnTo>
                    <a:lnTo>
                      <a:pt x="231" y="93"/>
                    </a:lnTo>
                    <a:lnTo>
                      <a:pt x="225" y="94"/>
                    </a:lnTo>
                    <a:lnTo>
                      <a:pt x="222" y="99"/>
                    </a:lnTo>
                    <a:lnTo>
                      <a:pt x="217" y="99"/>
                    </a:lnTo>
                    <a:lnTo>
                      <a:pt x="216" y="103"/>
                    </a:lnTo>
                    <a:lnTo>
                      <a:pt x="217" y="112"/>
                    </a:lnTo>
                    <a:lnTo>
                      <a:pt x="219" y="114"/>
                    </a:lnTo>
                    <a:lnTo>
                      <a:pt x="216" y="117"/>
                    </a:lnTo>
                    <a:lnTo>
                      <a:pt x="219" y="124"/>
                    </a:lnTo>
                    <a:lnTo>
                      <a:pt x="217" y="135"/>
                    </a:lnTo>
                    <a:lnTo>
                      <a:pt x="222" y="141"/>
                    </a:lnTo>
                    <a:lnTo>
                      <a:pt x="228" y="146"/>
                    </a:lnTo>
                    <a:lnTo>
                      <a:pt x="225" y="152"/>
                    </a:lnTo>
                    <a:lnTo>
                      <a:pt x="220" y="155"/>
                    </a:lnTo>
                    <a:lnTo>
                      <a:pt x="213" y="158"/>
                    </a:lnTo>
                    <a:lnTo>
                      <a:pt x="205" y="170"/>
                    </a:lnTo>
                    <a:lnTo>
                      <a:pt x="213" y="185"/>
                    </a:lnTo>
                    <a:lnTo>
                      <a:pt x="219" y="188"/>
                    </a:lnTo>
                    <a:lnTo>
                      <a:pt x="219" y="191"/>
                    </a:lnTo>
                    <a:lnTo>
                      <a:pt x="219" y="194"/>
                    </a:lnTo>
                    <a:lnTo>
                      <a:pt x="223" y="197"/>
                    </a:lnTo>
                    <a:lnTo>
                      <a:pt x="228" y="196"/>
                    </a:lnTo>
                    <a:lnTo>
                      <a:pt x="231" y="199"/>
                    </a:lnTo>
                    <a:lnTo>
                      <a:pt x="232" y="204"/>
                    </a:lnTo>
                    <a:lnTo>
                      <a:pt x="228" y="208"/>
                    </a:lnTo>
                    <a:lnTo>
                      <a:pt x="228" y="213"/>
                    </a:lnTo>
                    <a:lnTo>
                      <a:pt x="238" y="213"/>
                    </a:lnTo>
                    <a:lnTo>
                      <a:pt x="237" y="216"/>
                    </a:lnTo>
                    <a:lnTo>
                      <a:pt x="243" y="222"/>
                    </a:lnTo>
                    <a:lnTo>
                      <a:pt x="238" y="228"/>
                    </a:lnTo>
                    <a:lnTo>
                      <a:pt x="235" y="234"/>
                    </a:lnTo>
                    <a:lnTo>
                      <a:pt x="225" y="237"/>
                    </a:lnTo>
                    <a:lnTo>
                      <a:pt x="225" y="235"/>
                    </a:lnTo>
                    <a:lnTo>
                      <a:pt x="217" y="238"/>
                    </a:lnTo>
                    <a:lnTo>
                      <a:pt x="213" y="240"/>
                    </a:lnTo>
                    <a:lnTo>
                      <a:pt x="211" y="240"/>
                    </a:lnTo>
                    <a:lnTo>
                      <a:pt x="203" y="251"/>
                    </a:lnTo>
                    <a:lnTo>
                      <a:pt x="197" y="254"/>
                    </a:lnTo>
                    <a:lnTo>
                      <a:pt x="194" y="245"/>
                    </a:lnTo>
                    <a:lnTo>
                      <a:pt x="191" y="240"/>
                    </a:lnTo>
                    <a:lnTo>
                      <a:pt x="184" y="238"/>
                    </a:lnTo>
                    <a:lnTo>
                      <a:pt x="181" y="245"/>
                    </a:lnTo>
                    <a:lnTo>
                      <a:pt x="172" y="242"/>
                    </a:lnTo>
                    <a:lnTo>
                      <a:pt x="167" y="246"/>
                    </a:lnTo>
                    <a:lnTo>
                      <a:pt x="165" y="232"/>
                    </a:lnTo>
                    <a:lnTo>
                      <a:pt x="158" y="225"/>
                    </a:lnTo>
                    <a:lnTo>
                      <a:pt x="158" y="220"/>
                    </a:lnTo>
                    <a:lnTo>
                      <a:pt x="155" y="219"/>
                    </a:lnTo>
                    <a:lnTo>
                      <a:pt x="156" y="213"/>
                    </a:lnTo>
                    <a:lnTo>
                      <a:pt x="161" y="213"/>
                    </a:lnTo>
                    <a:lnTo>
                      <a:pt x="162" y="208"/>
                    </a:lnTo>
                    <a:lnTo>
                      <a:pt x="156" y="202"/>
                    </a:lnTo>
                    <a:lnTo>
                      <a:pt x="152" y="204"/>
                    </a:lnTo>
                    <a:lnTo>
                      <a:pt x="137" y="191"/>
                    </a:lnTo>
                    <a:lnTo>
                      <a:pt x="129" y="193"/>
                    </a:lnTo>
                    <a:lnTo>
                      <a:pt x="126" y="191"/>
                    </a:lnTo>
                    <a:lnTo>
                      <a:pt x="121" y="187"/>
                    </a:lnTo>
                    <a:lnTo>
                      <a:pt x="118" y="187"/>
                    </a:lnTo>
                    <a:lnTo>
                      <a:pt x="112" y="181"/>
                    </a:lnTo>
                    <a:lnTo>
                      <a:pt x="109" y="182"/>
                    </a:lnTo>
                    <a:lnTo>
                      <a:pt x="105" y="175"/>
                    </a:lnTo>
                    <a:lnTo>
                      <a:pt x="100" y="179"/>
                    </a:lnTo>
                    <a:lnTo>
                      <a:pt x="97" y="176"/>
                    </a:lnTo>
                    <a:lnTo>
                      <a:pt x="91" y="166"/>
                    </a:lnTo>
                    <a:lnTo>
                      <a:pt x="102" y="159"/>
                    </a:lnTo>
                    <a:lnTo>
                      <a:pt x="106" y="153"/>
                    </a:lnTo>
                    <a:lnTo>
                      <a:pt x="102" y="144"/>
                    </a:lnTo>
                    <a:lnTo>
                      <a:pt x="97" y="143"/>
                    </a:lnTo>
                    <a:lnTo>
                      <a:pt x="87" y="152"/>
                    </a:lnTo>
                    <a:lnTo>
                      <a:pt x="84" y="158"/>
                    </a:lnTo>
                    <a:lnTo>
                      <a:pt x="73" y="156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62" y="149"/>
                    </a:lnTo>
                    <a:lnTo>
                      <a:pt x="61" y="141"/>
                    </a:lnTo>
                    <a:lnTo>
                      <a:pt x="58" y="138"/>
                    </a:lnTo>
                    <a:lnTo>
                      <a:pt x="50" y="134"/>
                    </a:lnTo>
                    <a:lnTo>
                      <a:pt x="50" y="132"/>
                    </a:lnTo>
                    <a:lnTo>
                      <a:pt x="46" y="131"/>
                    </a:lnTo>
                    <a:lnTo>
                      <a:pt x="41" y="132"/>
                    </a:lnTo>
                    <a:lnTo>
                      <a:pt x="37" y="126"/>
                    </a:lnTo>
                    <a:lnTo>
                      <a:pt x="27" y="120"/>
                    </a:lnTo>
                    <a:lnTo>
                      <a:pt x="21" y="120"/>
                    </a:lnTo>
                    <a:lnTo>
                      <a:pt x="18" y="118"/>
                    </a:lnTo>
                    <a:lnTo>
                      <a:pt x="6" y="118"/>
                    </a:lnTo>
                    <a:lnTo>
                      <a:pt x="6" y="114"/>
                    </a:lnTo>
                    <a:lnTo>
                      <a:pt x="0" y="112"/>
                    </a:lnTo>
                    <a:lnTo>
                      <a:pt x="3" y="106"/>
                    </a:lnTo>
                    <a:lnTo>
                      <a:pt x="9" y="103"/>
                    </a:lnTo>
                    <a:lnTo>
                      <a:pt x="8" y="97"/>
                    </a:lnTo>
                    <a:lnTo>
                      <a:pt x="3" y="94"/>
                    </a:lnTo>
                    <a:lnTo>
                      <a:pt x="6" y="90"/>
                    </a:lnTo>
                    <a:lnTo>
                      <a:pt x="2" y="85"/>
                    </a:lnTo>
                    <a:lnTo>
                      <a:pt x="5" y="74"/>
                    </a:lnTo>
                    <a:lnTo>
                      <a:pt x="5" y="70"/>
                    </a:lnTo>
                    <a:lnTo>
                      <a:pt x="9" y="67"/>
                    </a:lnTo>
                    <a:lnTo>
                      <a:pt x="20" y="70"/>
                    </a:lnTo>
                    <a:lnTo>
                      <a:pt x="23" y="67"/>
                    </a:lnTo>
                    <a:lnTo>
                      <a:pt x="32" y="70"/>
                    </a:lnTo>
                    <a:lnTo>
                      <a:pt x="32" y="67"/>
                    </a:lnTo>
                    <a:lnTo>
                      <a:pt x="37" y="45"/>
                    </a:lnTo>
                    <a:lnTo>
                      <a:pt x="32" y="42"/>
                    </a:lnTo>
                    <a:lnTo>
                      <a:pt x="26" y="41"/>
                    </a:lnTo>
                    <a:lnTo>
                      <a:pt x="26" y="39"/>
                    </a:lnTo>
                    <a:lnTo>
                      <a:pt x="30" y="30"/>
                    </a:lnTo>
                    <a:lnTo>
                      <a:pt x="37" y="29"/>
                    </a:lnTo>
                    <a:lnTo>
                      <a:pt x="41" y="20"/>
                    </a:lnTo>
                    <a:lnTo>
                      <a:pt x="43" y="18"/>
                    </a:lnTo>
                    <a:lnTo>
                      <a:pt x="44" y="10"/>
                    </a:lnTo>
                    <a:lnTo>
                      <a:pt x="46" y="9"/>
                    </a:lnTo>
                    <a:lnTo>
                      <a:pt x="53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5" name="Freeform 4623">
                <a:extLst>
                  <a:ext uri="{FF2B5EF4-FFF2-40B4-BE49-F238E27FC236}">
                    <a16:creationId xmlns:a16="http://schemas.microsoft.com/office/drawing/2014/main" id="{9E57016E-470F-0458-1555-F9DEBC07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5"/>
                <a:ext cx="121" cy="127"/>
              </a:xfrm>
              <a:custGeom>
                <a:avLst/>
                <a:gdLst>
                  <a:gd name="T0" fmla="*/ 73 w 243"/>
                  <a:gd name="T1" fmla="*/ 0 h 254"/>
                  <a:gd name="T2" fmla="*/ 82 w 243"/>
                  <a:gd name="T3" fmla="*/ 20 h 254"/>
                  <a:gd name="T4" fmla="*/ 96 w 243"/>
                  <a:gd name="T5" fmla="*/ 21 h 254"/>
                  <a:gd name="T6" fmla="*/ 106 w 243"/>
                  <a:gd name="T7" fmla="*/ 33 h 254"/>
                  <a:gd name="T8" fmla="*/ 112 w 243"/>
                  <a:gd name="T9" fmla="*/ 53 h 254"/>
                  <a:gd name="T10" fmla="*/ 126 w 243"/>
                  <a:gd name="T11" fmla="*/ 53 h 254"/>
                  <a:gd name="T12" fmla="*/ 146 w 243"/>
                  <a:gd name="T13" fmla="*/ 67 h 254"/>
                  <a:gd name="T14" fmla="*/ 169 w 243"/>
                  <a:gd name="T15" fmla="*/ 59 h 254"/>
                  <a:gd name="T16" fmla="*/ 179 w 243"/>
                  <a:gd name="T17" fmla="*/ 33 h 254"/>
                  <a:gd name="T18" fmla="*/ 194 w 243"/>
                  <a:gd name="T19" fmla="*/ 29 h 254"/>
                  <a:gd name="T20" fmla="*/ 208 w 243"/>
                  <a:gd name="T21" fmla="*/ 32 h 254"/>
                  <a:gd name="T22" fmla="*/ 211 w 243"/>
                  <a:gd name="T23" fmla="*/ 52 h 254"/>
                  <a:gd name="T24" fmla="*/ 225 w 243"/>
                  <a:gd name="T25" fmla="*/ 76 h 254"/>
                  <a:gd name="T26" fmla="*/ 231 w 243"/>
                  <a:gd name="T27" fmla="*/ 93 h 254"/>
                  <a:gd name="T28" fmla="*/ 217 w 243"/>
                  <a:gd name="T29" fmla="*/ 99 h 254"/>
                  <a:gd name="T30" fmla="*/ 219 w 243"/>
                  <a:gd name="T31" fmla="*/ 114 h 254"/>
                  <a:gd name="T32" fmla="*/ 217 w 243"/>
                  <a:gd name="T33" fmla="*/ 135 h 254"/>
                  <a:gd name="T34" fmla="*/ 225 w 243"/>
                  <a:gd name="T35" fmla="*/ 152 h 254"/>
                  <a:gd name="T36" fmla="*/ 205 w 243"/>
                  <a:gd name="T37" fmla="*/ 170 h 254"/>
                  <a:gd name="T38" fmla="*/ 219 w 243"/>
                  <a:gd name="T39" fmla="*/ 191 h 254"/>
                  <a:gd name="T40" fmla="*/ 228 w 243"/>
                  <a:gd name="T41" fmla="*/ 196 h 254"/>
                  <a:gd name="T42" fmla="*/ 228 w 243"/>
                  <a:gd name="T43" fmla="*/ 208 h 254"/>
                  <a:gd name="T44" fmla="*/ 237 w 243"/>
                  <a:gd name="T45" fmla="*/ 216 h 254"/>
                  <a:gd name="T46" fmla="*/ 235 w 243"/>
                  <a:gd name="T47" fmla="*/ 234 h 254"/>
                  <a:gd name="T48" fmla="*/ 217 w 243"/>
                  <a:gd name="T49" fmla="*/ 238 h 254"/>
                  <a:gd name="T50" fmla="*/ 203 w 243"/>
                  <a:gd name="T51" fmla="*/ 251 h 254"/>
                  <a:gd name="T52" fmla="*/ 191 w 243"/>
                  <a:gd name="T53" fmla="*/ 240 h 254"/>
                  <a:gd name="T54" fmla="*/ 172 w 243"/>
                  <a:gd name="T55" fmla="*/ 242 h 254"/>
                  <a:gd name="T56" fmla="*/ 158 w 243"/>
                  <a:gd name="T57" fmla="*/ 225 h 254"/>
                  <a:gd name="T58" fmla="*/ 156 w 243"/>
                  <a:gd name="T59" fmla="*/ 213 h 254"/>
                  <a:gd name="T60" fmla="*/ 156 w 243"/>
                  <a:gd name="T61" fmla="*/ 202 h 254"/>
                  <a:gd name="T62" fmla="*/ 129 w 243"/>
                  <a:gd name="T63" fmla="*/ 193 h 254"/>
                  <a:gd name="T64" fmla="*/ 118 w 243"/>
                  <a:gd name="T65" fmla="*/ 187 h 254"/>
                  <a:gd name="T66" fmla="*/ 105 w 243"/>
                  <a:gd name="T67" fmla="*/ 175 h 254"/>
                  <a:gd name="T68" fmla="*/ 91 w 243"/>
                  <a:gd name="T69" fmla="*/ 166 h 254"/>
                  <a:gd name="T70" fmla="*/ 102 w 243"/>
                  <a:gd name="T71" fmla="*/ 144 h 254"/>
                  <a:gd name="T72" fmla="*/ 84 w 243"/>
                  <a:gd name="T73" fmla="*/ 158 h 254"/>
                  <a:gd name="T74" fmla="*/ 67 w 243"/>
                  <a:gd name="T75" fmla="*/ 152 h 254"/>
                  <a:gd name="T76" fmla="*/ 58 w 243"/>
                  <a:gd name="T77" fmla="*/ 138 h 254"/>
                  <a:gd name="T78" fmla="*/ 46 w 243"/>
                  <a:gd name="T79" fmla="*/ 131 h 254"/>
                  <a:gd name="T80" fmla="*/ 27 w 243"/>
                  <a:gd name="T81" fmla="*/ 120 h 254"/>
                  <a:gd name="T82" fmla="*/ 6 w 243"/>
                  <a:gd name="T83" fmla="*/ 118 h 254"/>
                  <a:gd name="T84" fmla="*/ 3 w 243"/>
                  <a:gd name="T85" fmla="*/ 106 h 254"/>
                  <a:gd name="T86" fmla="*/ 3 w 243"/>
                  <a:gd name="T87" fmla="*/ 94 h 254"/>
                  <a:gd name="T88" fmla="*/ 5 w 243"/>
                  <a:gd name="T89" fmla="*/ 74 h 254"/>
                  <a:gd name="T90" fmla="*/ 20 w 243"/>
                  <a:gd name="T91" fmla="*/ 70 h 254"/>
                  <a:gd name="T92" fmla="*/ 32 w 243"/>
                  <a:gd name="T93" fmla="*/ 67 h 254"/>
                  <a:gd name="T94" fmla="*/ 26 w 243"/>
                  <a:gd name="T95" fmla="*/ 41 h 254"/>
                  <a:gd name="T96" fmla="*/ 37 w 243"/>
                  <a:gd name="T97" fmla="*/ 29 h 254"/>
                  <a:gd name="T98" fmla="*/ 44 w 243"/>
                  <a:gd name="T99" fmla="*/ 1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3" h="254">
                    <a:moveTo>
                      <a:pt x="53" y="9"/>
                    </a:moveTo>
                    <a:lnTo>
                      <a:pt x="64" y="0"/>
                    </a:lnTo>
                    <a:lnTo>
                      <a:pt x="73" y="0"/>
                    </a:lnTo>
                    <a:lnTo>
                      <a:pt x="73" y="12"/>
                    </a:lnTo>
                    <a:lnTo>
                      <a:pt x="76" y="23"/>
                    </a:lnTo>
                    <a:lnTo>
                      <a:pt x="82" y="20"/>
                    </a:lnTo>
                    <a:lnTo>
                      <a:pt x="90" y="21"/>
                    </a:lnTo>
                    <a:lnTo>
                      <a:pt x="91" y="23"/>
                    </a:lnTo>
                    <a:lnTo>
                      <a:pt x="96" y="21"/>
                    </a:lnTo>
                    <a:lnTo>
                      <a:pt x="106" y="27"/>
                    </a:lnTo>
                    <a:lnTo>
                      <a:pt x="109" y="27"/>
                    </a:lnTo>
                    <a:lnTo>
                      <a:pt x="106" y="33"/>
                    </a:lnTo>
                    <a:lnTo>
                      <a:pt x="102" y="36"/>
                    </a:lnTo>
                    <a:lnTo>
                      <a:pt x="106" y="45"/>
                    </a:lnTo>
                    <a:lnTo>
                      <a:pt x="112" y="53"/>
                    </a:lnTo>
                    <a:lnTo>
                      <a:pt x="117" y="58"/>
                    </a:lnTo>
                    <a:lnTo>
                      <a:pt x="123" y="56"/>
                    </a:lnTo>
                    <a:lnTo>
                      <a:pt x="126" y="53"/>
                    </a:lnTo>
                    <a:lnTo>
                      <a:pt x="131" y="52"/>
                    </a:lnTo>
                    <a:lnTo>
                      <a:pt x="140" y="58"/>
                    </a:lnTo>
                    <a:lnTo>
                      <a:pt x="146" y="67"/>
                    </a:lnTo>
                    <a:lnTo>
                      <a:pt x="161" y="68"/>
                    </a:lnTo>
                    <a:lnTo>
                      <a:pt x="167" y="61"/>
                    </a:lnTo>
                    <a:lnTo>
                      <a:pt x="169" y="59"/>
                    </a:lnTo>
                    <a:lnTo>
                      <a:pt x="170" y="52"/>
                    </a:lnTo>
                    <a:lnTo>
                      <a:pt x="181" y="39"/>
                    </a:lnTo>
                    <a:lnTo>
                      <a:pt x="179" y="33"/>
                    </a:lnTo>
                    <a:lnTo>
                      <a:pt x="182" y="30"/>
                    </a:lnTo>
                    <a:lnTo>
                      <a:pt x="184" y="33"/>
                    </a:lnTo>
                    <a:lnTo>
                      <a:pt x="194" y="29"/>
                    </a:lnTo>
                    <a:lnTo>
                      <a:pt x="199" y="30"/>
                    </a:lnTo>
                    <a:lnTo>
                      <a:pt x="203" y="29"/>
                    </a:lnTo>
                    <a:lnTo>
                      <a:pt x="208" y="32"/>
                    </a:lnTo>
                    <a:lnTo>
                      <a:pt x="203" y="42"/>
                    </a:lnTo>
                    <a:lnTo>
                      <a:pt x="205" y="47"/>
                    </a:lnTo>
                    <a:lnTo>
                      <a:pt x="211" y="52"/>
                    </a:lnTo>
                    <a:lnTo>
                      <a:pt x="210" y="53"/>
                    </a:lnTo>
                    <a:lnTo>
                      <a:pt x="222" y="64"/>
                    </a:lnTo>
                    <a:lnTo>
                      <a:pt x="225" y="76"/>
                    </a:lnTo>
                    <a:lnTo>
                      <a:pt x="228" y="82"/>
                    </a:lnTo>
                    <a:lnTo>
                      <a:pt x="225" y="85"/>
                    </a:lnTo>
                    <a:lnTo>
                      <a:pt x="231" y="93"/>
                    </a:lnTo>
                    <a:lnTo>
                      <a:pt x="225" y="94"/>
                    </a:lnTo>
                    <a:lnTo>
                      <a:pt x="222" y="99"/>
                    </a:lnTo>
                    <a:lnTo>
                      <a:pt x="217" y="99"/>
                    </a:lnTo>
                    <a:lnTo>
                      <a:pt x="216" y="103"/>
                    </a:lnTo>
                    <a:lnTo>
                      <a:pt x="217" y="112"/>
                    </a:lnTo>
                    <a:lnTo>
                      <a:pt x="219" y="114"/>
                    </a:lnTo>
                    <a:lnTo>
                      <a:pt x="216" y="117"/>
                    </a:lnTo>
                    <a:lnTo>
                      <a:pt x="219" y="124"/>
                    </a:lnTo>
                    <a:lnTo>
                      <a:pt x="217" y="135"/>
                    </a:lnTo>
                    <a:lnTo>
                      <a:pt x="222" y="141"/>
                    </a:lnTo>
                    <a:lnTo>
                      <a:pt x="228" y="146"/>
                    </a:lnTo>
                    <a:lnTo>
                      <a:pt x="225" y="152"/>
                    </a:lnTo>
                    <a:lnTo>
                      <a:pt x="220" y="155"/>
                    </a:lnTo>
                    <a:lnTo>
                      <a:pt x="213" y="158"/>
                    </a:lnTo>
                    <a:lnTo>
                      <a:pt x="205" y="170"/>
                    </a:lnTo>
                    <a:lnTo>
                      <a:pt x="213" y="185"/>
                    </a:lnTo>
                    <a:lnTo>
                      <a:pt x="219" y="188"/>
                    </a:lnTo>
                    <a:lnTo>
                      <a:pt x="219" y="191"/>
                    </a:lnTo>
                    <a:lnTo>
                      <a:pt x="219" y="194"/>
                    </a:lnTo>
                    <a:lnTo>
                      <a:pt x="223" y="197"/>
                    </a:lnTo>
                    <a:lnTo>
                      <a:pt x="228" y="196"/>
                    </a:lnTo>
                    <a:lnTo>
                      <a:pt x="231" y="199"/>
                    </a:lnTo>
                    <a:lnTo>
                      <a:pt x="232" y="204"/>
                    </a:lnTo>
                    <a:lnTo>
                      <a:pt x="228" y="208"/>
                    </a:lnTo>
                    <a:lnTo>
                      <a:pt x="228" y="213"/>
                    </a:lnTo>
                    <a:lnTo>
                      <a:pt x="238" y="213"/>
                    </a:lnTo>
                    <a:lnTo>
                      <a:pt x="237" y="216"/>
                    </a:lnTo>
                    <a:lnTo>
                      <a:pt x="243" y="222"/>
                    </a:lnTo>
                    <a:lnTo>
                      <a:pt x="238" y="228"/>
                    </a:lnTo>
                    <a:lnTo>
                      <a:pt x="235" y="234"/>
                    </a:lnTo>
                    <a:lnTo>
                      <a:pt x="225" y="237"/>
                    </a:lnTo>
                    <a:lnTo>
                      <a:pt x="225" y="235"/>
                    </a:lnTo>
                    <a:lnTo>
                      <a:pt x="217" y="238"/>
                    </a:lnTo>
                    <a:lnTo>
                      <a:pt x="213" y="240"/>
                    </a:lnTo>
                    <a:lnTo>
                      <a:pt x="211" y="240"/>
                    </a:lnTo>
                    <a:lnTo>
                      <a:pt x="203" y="251"/>
                    </a:lnTo>
                    <a:lnTo>
                      <a:pt x="197" y="254"/>
                    </a:lnTo>
                    <a:lnTo>
                      <a:pt x="194" y="245"/>
                    </a:lnTo>
                    <a:lnTo>
                      <a:pt x="191" y="240"/>
                    </a:lnTo>
                    <a:lnTo>
                      <a:pt x="184" y="238"/>
                    </a:lnTo>
                    <a:lnTo>
                      <a:pt x="181" y="245"/>
                    </a:lnTo>
                    <a:lnTo>
                      <a:pt x="172" y="242"/>
                    </a:lnTo>
                    <a:lnTo>
                      <a:pt x="167" y="246"/>
                    </a:lnTo>
                    <a:lnTo>
                      <a:pt x="165" y="232"/>
                    </a:lnTo>
                    <a:lnTo>
                      <a:pt x="158" y="225"/>
                    </a:lnTo>
                    <a:lnTo>
                      <a:pt x="158" y="220"/>
                    </a:lnTo>
                    <a:lnTo>
                      <a:pt x="155" y="219"/>
                    </a:lnTo>
                    <a:lnTo>
                      <a:pt x="156" y="213"/>
                    </a:lnTo>
                    <a:lnTo>
                      <a:pt x="161" y="213"/>
                    </a:lnTo>
                    <a:lnTo>
                      <a:pt x="162" y="208"/>
                    </a:lnTo>
                    <a:lnTo>
                      <a:pt x="156" y="202"/>
                    </a:lnTo>
                    <a:lnTo>
                      <a:pt x="152" y="204"/>
                    </a:lnTo>
                    <a:lnTo>
                      <a:pt x="137" y="191"/>
                    </a:lnTo>
                    <a:lnTo>
                      <a:pt x="129" y="193"/>
                    </a:lnTo>
                    <a:lnTo>
                      <a:pt x="126" y="191"/>
                    </a:lnTo>
                    <a:lnTo>
                      <a:pt x="121" y="187"/>
                    </a:lnTo>
                    <a:lnTo>
                      <a:pt x="118" y="187"/>
                    </a:lnTo>
                    <a:lnTo>
                      <a:pt x="112" y="181"/>
                    </a:lnTo>
                    <a:lnTo>
                      <a:pt x="109" y="182"/>
                    </a:lnTo>
                    <a:lnTo>
                      <a:pt x="105" y="175"/>
                    </a:lnTo>
                    <a:lnTo>
                      <a:pt x="100" y="179"/>
                    </a:lnTo>
                    <a:lnTo>
                      <a:pt x="97" y="176"/>
                    </a:lnTo>
                    <a:lnTo>
                      <a:pt x="91" y="166"/>
                    </a:lnTo>
                    <a:lnTo>
                      <a:pt x="102" y="159"/>
                    </a:lnTo>
                    <a:lnTo>
                      <a:pt x="106" y="153"/>
                    </a:lnTo>
                    <a:lnTo>
                      <a:pt x="102" y="144"/>
                    </a:lnTo>
                    <a:lnTo>
                      <a:pt x="97" y="143"/>
                    </a:lnTo>
                    <a:lnTo>
                      <a:pt x="87" y="152"/>
                    </a:lnTo>
                    <a:lnTo>
                      <a:pt x="84" y="158"/>
                    </a:lnTo>
                    <a:lnTo>
                      <a:pt x="73" y="156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62" y="149"/>
                    </a:lnTo>
                    <a:lnTo>
                      <a:pt x="61" y="141"/>
                    </a:lnTo>
                    <a:lnTo>
                      <a:pt x="58" y="138"/>
                    </a:lnTo>
                    <a:lnTo>
                      <a:pt x="50" y="134"/>
                    </a:lnTo>
                    <a:lnTo>
                      <a:pt x="50" y="132"/>
                    </a:lnTo>
                    <a:lnTo>
                      <a:pt x="46" y="131"/>
                    </a:lnTo>
                    <a:lnTo>
                      <a:pt x="41" y="132"/>
                    </a:lnTo>
                    <a:lnTo>
                      <a:pt x="37" y="126"/>
                    </a:lnTo>
                    <a:lnTo>
                      <a:pt x="27" y="120"/>
                    </a:lnTo>
                    <a:lnTo>
                      <a:pt x="21" y="120"/>
                    </a:lnTo>
                    <a:lnTo>
                      <a:pt x="18" y="118"/>
                    </a:lnTo>
                    <a:lnTo>
                      <a:pt x="6" y="118"/>
                    </a:lnTo>
                    <a:lnTo>
                      <a:pt x="6" y="114"/>
                    </a:lnTo>
                    <a:lnTo>
                      <a:pt x="0" y="112"/>
                    </a:lnTo>
                    <a:lnTo>
                      <a:pt x="3" y="106"/>
                    </a:lnTo>
                    <a:lnTo>
                      <a:pt x="9" y="103"/>
                    </a:lnTo>
                    <a:lnTo>
                      <a:pt x="8" y="97"/>
                    </a:lnTo>
                    <a:lnTo>
                      <a:pt x="3" y="94"/>
                    </a:lnTo>
                    <a:lnTo>
                      <a:pt x="6" y="90"/>
                    </a:lnTo>
                    <a:lnTo>
                      <a:pt x="2" y="85"/>
                    </a:lnTo>
                    <a:lnTo>
                      <a:pt x="5" y="74"/>
                    </a:lnTo>
                    <a:lnTo>
                      <a:pt x="5" y="70"/>
                    </a:lnTo>
                    <a:lnTo>
                      <a:pt x="9" y="67"/>
                    </a:lnTo>
                    <a:lnTo>
                      <a:pt x="20" y="70"/>
                    </a:lnTo>
                    <a:lnTo>
                      <a:pt x="23" y="67"/>
                    </a:lnTo>
                    <a:lnTo>
                      <a:pt x="32" y="70"/>
                    </a:lnTo>
                    <a:lnTo>
                      <a:pt x="32" y="67"/>
                    </a:lnTo>
                    <a:lnTo>
                      <a:pt x="37" y="45"/>
                    </a:lnTo>
                    <a:lnTo>
                      <a:pt x="32" y="42"/>
                    </a:lnTo>
                    <a:lnTo>
                      <a:pt x="26" y="41"/>
                    </a:lnTo>
                    <a:lnTo>
                      <a:pt x="26" y="39"/>
                    </a:lnTo>
                    <a:lnTo>
                      <a:pt x="30" y="30"/>
                    </a:lnTo>
                    <a:lnTo>
                      <a:pt x="37" y="29"/>
                    </a:lnTo>
                    <a:lnTo>
                      <a:pt x="41" y="20"/>
                    </a:lnTo>
                    <a:lnTo>
                      <a:pt x="43" y="18"/>
                    </a:lnTo>
                    <a:lnTo>
                      <a:pt x="44" y="10"/>
                    </a:lnTo>
                    <a:lnTo>
                      <a:pt x="46" y="9"/>
                    </a:lnTo>
                    <a:lnTo>
                      <a:pt x="53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6" name="Freeform 4624">
                <a:extLst>
                  <a:ext uri="{FF2B5EF4-FFF2-40B4-BE49-F238E27FC236}">
                    <a16:creationId xmlns:a16="http://schemas.microsoft.com/office/drawing/2014/main" id="{8125049C-88B0-9830-0666-B40B4A3FD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59"/>
                <a:ext cx="61" cy="78"/>
              </a:xfrm>
              <a:custGeom>
                <a:avLst/>
                <a:gdLst>
                  <a:gd name="T0" fmla="*/ 85 w 122"/>
                  <a:gd name="T1" fmla="*/ 18 h 155"/>
                  <a:gd name="T2" fmla="*/ 76 w 122"/>
                  <a:gd name="T3" fmla="*/ 12 h 155"/>
                  <a:gd name="T4" fmla="*/ 67 w 122"/>
                  <a:gd name="T5" fmla="*/ 16 h 155"/>
                  <a:gd name="T6" fmla="*/ 55 w 122"/>
                  <a:gd name="T7" fmla="*/ 4 h 155"/>
                  <a:gd name="T8" fmla="*/ 43 w 122"/>
                  <a:gd name="T9" fmla="*/ 6 h 155"/>
                  <a:gd name="T10" fmla="*/ 37 w 122"/>
                  <a:gd name="T11" fmla="*/ 13 h 155"/>
                  <a:gd name="T12" fmla="*/ 49 w 122"/>
                  <a:gd name="T13" fmla="*/ 24 h 155"/>
                  <a:gd name="T14" fmla="*/ 43 w 122"/>
                  <a:gd name="T15" fmla="*/ 42 h 155"/>
                  <a:gd name="T16" fmla="*/ 32 w 122"/>
                  <a:gd name="T17" fmla="*/ 44 h 155"/>
                  <a:gd name="T18" fmla="*/ 13 w 122"/>
                  <a:gd name="T19" fmla="*/ 62 h 155"/>
                  <a:gd name="T20" fmla="*/ 9 w 122"/>
                  <a:gd name="T21" fmla="*/ 66 h 155"/>
                  <a:gd name="T22" fmla="*/ 5 w 122"/>
                  <a:gd name="T23" fmla="*/ 79 h 155"/>
                  <a:gd name="T24" fmla="*/ 3 w 122"/>
                  <a:gd name="T25" fmla="*/ 89 h 155"/>
                  <a:gd name="T26" fmla="*/ 9 w 122"/>
                  <a:gd name="T27" fmla="*/ 109 h 155"/>
                  <a:gd name="T28" fmla="*/ 14 w 122"/>
                  <a:gd name="T29" fmla="*/ 123 h 155"/>
                  <a:gd name="T30" fmla="*/ 0 w 122"/>
                  <a:gd name="T31" fmla="*/ 132 h 155"/>
                  <a:gd name="T32" fmla="*/ 26 w 122"/>
                  <a:gd name="T33" fmla="*/ 136 h 155"/>
                  <a:gd name="T34" fmla="*/ 34 w 122"/>
                  <a:gd name="T35" fmla="*/ 138 h 155"/>
                  <a:gd name="T36" fmla="*/ 38 w 122"/>
                  <a:gd name="T37" fmla="*/ 144 h 155"/>
                  <a:gd name="T38" fmla="*/ 41 w 122"/>
                  <a:gd name="T39" fmla="*/ 148 h 155"/>
                  <a:gd name="T40" fmla="*/ 52 w 122"/>
                  <a:gd name="T41" fmla="*/ 155 h 155"/>
                  <a:gd name="T42" fmla="*/ 67 w 122"/>
                  <a:gd name="T43" fmla="*/ 142 h 155"/>
                  <a:gd name="T44" fmla="*/ 69 w 122"/>
                  <a:gd name="T45" fmla="*/ 136 h 155"/>
                  <a:gd name="T46" fmla="*/ 78 w 122"/>
                  <a:gd name="T47" fmla="*/ 139 h 155"/>
                  <a:gd name="T48" fmla="*/ 78 w 122"/>
                  <a:gd name="T49" fmla="*/ 130 h 155"/>
                  <a:gd name="T50" fmla="*/ 85 w 122"/>
                  <a:gd name="T51" fmla="*/ 121 h 155"/>
                  <a:gd name="T52" fmla="*/ 91 w 122"/>
                  <a:gd name="T53" fmla="*/ 109 h 155"/>
                  <a:gd name="T54" fmla="*/ 97 w 122"/>
                  <a:gd name="T55" fmla="*/ 101 h 155"/>
                  <a:gd name="T56" fmla="*/ 114 w 122"/>
                  <a:gd name="T57" fmla="*/ 100 h 155"/>
                  <a:gd name="T58" fmla="*/ 122 w 122"/>
                  <a:gd name="T59" fmla="*/ 77 h 155"/>
                  <a:gd name="T60" fmla="*/ 111 w 122"/>
                  <a:gd name="T61" fmla="*/ 56 h 155"/>
                  <a:gd name="T62" fmla="*/ 111 w 122"/>
                  <a:gd name="T63" fmla="*/ 54 h 155"/>
                  <a:gd name="T64" fmla="*/ 105 w 122"/>
                  <a:gd name="T65" fmla="*/ 30 h 155"/>
                  <a:gd name="T66" fmla="*/ 96 w 122"/>
                  <a:gd name="T67" fmla="*/ 13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2" h="155">
                    <a:moveTo>
                      <a:pt x="96" y="13"/>
                    </a:moveTo>
                    <a:lnTo>
                      <a:pt x="85" y="18"/>
                    </a:lnTo>
                    <a:lnTo>
                      <a:pt x="82" y="12"/>
                    </a:lnTo>
                    <a:lnTo>
                      <a:pt x="76" y="12"/>
                    </a:lnTo>
                    <a:lnTo>
                      <a:pt x="70" y="13"/>
                    </a:lnTo>
                    <a:lnTo>
                      <a:pt x="67" y="16"/>
                    </a:lnTo>
                    <a:lnTo>
                      <a:pt x="61" y="10"/>
                    </a:lnTo>
                    <a:lnTo>
                      <a:pt x="55" y="4"/>
                    </a:lnTo>
                    <a:lnTo>
                      <a:pt x="44" y="0"/>
                    </a:lnTo>
                    <a:lnTo>
                      <a:pt x="43" y="6"/>
                    </a:lnTo>
                    <a:lnTo>
                      <a:pt x="37" y="4"/>
                    </a:lnTo>
                    <a:lnTo>
                      <a:pt x="37" y="13"/>
                    </a:lnTo>
                    <a:lnTo>
                      <a:pt x="44" y="18"/>
                    </a:lnTo>
                    <a:lnTo>
                      <a:pt x="49" y="24"/>
                    </a:lnTo>
                    <a:lnTo>
                      <a:pt x="47" y="33"/>
                    </a:lnTo>
                    <a:lnTo>
                      <a:pt x="43" y="42"/>
                    </a:lnTo>
                    <a:lnTo>
                      <a:pt x="41" y="36"/>
                    </a:lnTo>
                    <a:lnTo>
                      <a:pt x="32" y="44"/>
                    </a:lnTo>
                    <a:lnTo>
                      <a:pt x="20" y="68"/>
                    </a:lnTo>
                    <a:lnTo>
                      <a:pt x="13" y="62"/>
                    </a:lnTo>
                    <a:lnTo>
                      <a:pt x="6" y="60"/>
                    </a:lnTo>
                    <a:lnTo>
                      <a:pt x="9" y="66"/>
                    </a:lnTo>
                    <a:lnTo>
                      <a:pt x="0" y="79"/>
                    </a:lnTo>
                    <a:lnTo>
                      <a:pt x="5" y="79"/>
                    </a:lnTo>
                    <a:lnTo>
                      <a:pt x="9" y="80"/>
                    </a:lnTo>
                    <a:lnTo>
                      <a:pt x="3" y="89"/>
                    </a:lnTo>
                    <a:lnTo>
                      <a:pt x="9" y="97"/>
                    </a:lnTo>
                    <a:lnTo>
                      <a:pt x="9" y="109"/>
                    </a:lnTo>
                    <a:lnTo>
                      <a:pt x="16" y="118"/>
                    </a:lnTo>
                    <a:lnTo>
                      <a:pt x="14" y="123"/>
                    </a:lnTo>
                    <a:lnTo>
                      <a:pt x="9" y="127"/>
                    </a:lnTo>
                    <a:lnTo>
                      <a:pt x="0" y="132"/>
                    </a:lnTo>
                    <a:lnTo>
                      <a:pt x="9" y="138"/>
                    </a:lnTo>
                    <a:lnTo>
                      <a:pt x="26" y="136"/>
                    </a:lnTo>
                    <a:lnTo>
                      <a:pt x="31" y="135"/>
                    </a:lnTo>
                    <a:lnTo>
                      <a:pt x="34" y="138"/>
                    </a:lnTo>
                    <a:lnTo>
                      <a:pt x="35" y="141"/>
                    </a:lnTo>
                    <a:lnTo>
                      <a:pt x="38" y="144"/>
                    </a:lnTo>
                    <a:lnTo>
                      <a:pt x="44" y="145"/>
                    </a:lnTo>
                    <a:lnTo>
                      <a:pt x="41" y="148"/>
                    </a:lnTo>
                    <a:lnTo>
                      <a:pt x="44" y="155"/>
                    </a:lnTo>
                    <a:lnTo>
                      <a:pt x="52" y="155"/>
                    </a:lnTo>
                    <a:lnTo>
                      <a:pt x="64" y="148"/>
                    </a:lnTo>
                    <a:lnTo>
                      <a:pt x="67" y="142"/>
                    </a:lnTo>
                    <a:lnTo>
                      <a:pt x="70" y="141"/>
                    </a:lnTo>
                    <a:lnTo>
                      <a:pt x="69" y="136"/>
                    </a:lnTo>
                    <a:lnTo>
                      <a:pt x="75" y="135"/>
                    </a:lnTo>
                    <a:lnTo>
                      <a:pt x="78" y="139"/>
                    </a:lnTo>
                    <a:lnTo>
                      <a:pt x="79" y="132"/>
                    </a:lnTo>
                    <a:lnTo>
                      <a:pt x="78" y="130"/>
                    </a:lnTo>
                    <a:lnTo>
                      <a:pt x="82" y="129"/>
                    </a:lnTo>
                    <a:lnTo>
                      <a:pt x="85" y="121"/>
                    </a:lnTo>
                    <a:lnTo>
                      <a:pt x="88" y="107"/>
                    </a:lnTo>
                    <a:lnTo>
                      <a:pt x="91" y="109"/>
                    </a:lnTo>
                    <a:lnTo>
                      <a:pt x="94" y="101"/>
                    </a:lnTo>
                    <a:lnTo>
                      <a:pt x="97" y="101"/>
                    </a:lnTo>
                    <a:lnTo>
                      <a:pt x="107" y="100"/>
                    </a:lnTo>
                    <a:lnTo>
                      <a:pt x="114" y="100"/>
                    </a:lnTo>
                    <a:lnTo>
                      <a:pt x="119" y="97"/>
                    </a:lnTo>
                    <a:lnTo>
                      <a:pt x="122" y="77"/>
                    </a:lnTo>
                    <a:lnTo>
                      <a:pt x="117" y="74"/>
                    </a:lnTo>
                    <a:lnTo>
                      <a:pt x="111" y="56"/>
                    </a:lnTo>
                    <a:lnTo>
                      <a:pt x="113" y="54"/>
                    </a:lnTo>
                    <a:lnTo>
                      <a:pt x="111" y="54"/>
                    </a:lnTo>
                    <a:lnTo>
                      <a:pt x="107" y="39"/>
                    </a:lnTo>
                    <a:lnTo>
                      <a:pt x="105" y="30"/>
                    </a:lnTo>
                    <a:lnTo>
                      <a:pt x="99" y="22"/>
                    </a:lnTo>
                    <a:lnTo>
                      <a:pt x="96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7" name="Freeform 4625">
                <a:extLst>
                  <a:ext uri="{FF2B5EF4-FFF2-40B4-BE49-F238E27FC236}">
                    <a16:creationId xmlns:a16="http://schemas.microsoft.com/office/drawing/2014/main" id="{82050379-435C-6960-9000-A039455DC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59"/>
                <a:ext cx="61" cy="78"/>
              </a:xfrm>
              <a:custGeom>
                <a:avLst/>
                <a:gdLst>
                  <a:gd name="T0" fmla="*/ 99 w 122"/>
                  <a:gd name="T1" fmla="*/ 22 h 155"/>
                  <a:gd name="T2" fmla="*/ 107 w 122"/>
                  <a:gd name="T3" fmla="*/ 39 h 155"/>
                  <a:gd name="T4" fmla="*/ 113 w 122"/>
                  <a:gd name="T5" fmla="*/ 54 h 155"/>
                  <a:gd name="T6" fmla="*/ 117 w 122"/>
                  <a:gd name="T7" fmla="*/ 74 h 155"/>
                  <a:gd name="T8" fmla="*/ 119 w 122"/>
                  <a:gd name="T9" fmla="*/ 97 h 155"/>
                  <a:gd name="T10" fmla="*/ 107 w 122"/>
                  <a:gd name="T11" fmla="*/ 100 h 155"/>
                  <a:gd name="T12" fmla="*/ 94 w 122"/>
                  <a:gd name="T13" fmla="*/ 101 h 155"/>
                  <a:gd name="T14" fmla="*/ 88 w 122"/>
                  <a:gd name="T15" fmla="*/ 107 h 155"/>
                  <a:gd name="T16" fmla="*/ 82 w 122"/>
                  <a:gd name="T17" fmla="*/ 129 h 155"/>
                  <a:gd name="T18" fmla="*/ 79 w 122"/>
                  <a:gd name="T19" fmla="*/ 132 h 155"/>
                  <a:gd name="T20" fmla="*/ 75 w 122"/>
                  <a:gd name="T21" fmla="*/ 135 h 155"/>
                  <a:gd name="T22" fmla="*/ 70 w 122"/>
                  <a:gd name="T23" fmla="*/ 141 h 155"/>
                  <a:gd name="T24" fmla="*/ 64 w 122"/>
                  <a:gd name="T25" fmla="*/ 148 h 155"/>
                  <a:gd name="T26" fmla="*/ 44 w 122"/>
                  <a:gd name="T27" fmla="*/ 155 h 155"/>
                  <a:gd name="T28" fmla="*/ 44 w 122"/>
                  <a:gd name="T29" fmla="*/ 145 h 155"/>
                  <a:gd name="T30" fmla="*/ 35 w 122"/>
                  <a:gd name="T31" fmla="*/ 141 h 155"/>
                  <a:gd name="T32" fmla="*/ 31 w 122"/>
                  <a:gd name="T33" fmla="*/ 135 h 155"/>
                  <a:gd name="T34" fmla="*/ 9 w 122"/>
                  <a:gd name="T35" fmla="*/ 138 h 155"/>
                  <a:gd name="T36" fmla="*/ 9 w 122"/>
                  <a:gd name="T37" fmla="*/ 127 h 155"/>
                  <a:gd name="T38" fmla="*/ 16 w 122"/>
                  <a:gd name="T39" fmla="*/ 118 h 155"/>
                  <a:gd name="T40" fmla="*/ 9 w 122"/>
                  <a:gd name="T41" fmla="*/ 97 h 155"/>
                  <a:gd name="T42" fmla="*/ 9 w 122"/>
                  <a:gd name="T43" fmla="*/ 80 h 155"/>
                  <a:gd name="T44" fmla="*/ 0 w 122"/>
                  <a:gd name="T45" fmla="*/ 79 h 155"/>
                  <a:gd name="T46" fmla="*/ 6 w 122"/>
                  <a:gd name="T47" fmla="*/ 60 h 155"/>
                  <a:gd name="T48" fmla="*/ 20 w 122"/>
                  <a:gd name="T49" fmla="*/ 68 h 155"/>
                  <a:gd name="T50" fmla="*/ 41 w 122"/>
                  <a:gd name="T51" fmla="*/ 36 h 155"/>
                  <a:gd name="T52" fmla="*/ 47 w 122"/>
                  <a:gd name="T53" fmla="*/ 33 h 155"/>
                  <a:gd name="T54" fmla="*/ 44 w 122"/>
                  <a:gd name="T55" fmla="*/ 18 h 155"/>
                  <a:gd name="T56" fmla="*/ 37 w 122"/>
                  <a:gd name="T57" fmla="*/ 4 h 155"/>
                  <a:gd name="T58" fmla="*/ 44 w 122"/>
                  <a:gd name="T59" fmla="*/ 0 h 155"/>
                  <a:gd name="T60" fmla="*/ 61 w 122"/>
                  <a:gd name="T61" fmla="*/ 10 h 155"/>
                  <a:gd name="T62" fmla="*/ 70 w 122"/>
                  <a:gd name="T63" fmla="*/ 13 h 155"/>
                  <a:gd name="T64" fmla="*/ 82 w 122"/>
                  <a:gd name="T65" fmla="*/ 12 h 155"/>
                  <a:gd name="T66" fmla="*/ 96 w 122"/>
                  <a:gd name="T67" fmla="*/ 13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2" h="155">
                    <a:moveTo>
                      <a:pt x="96" y="13"/>
                    </a:moveTo>
                    <a:lnTo>
                      <a:pt x="99" y="22"/>
                    </a:lnTo>
                    <a:lnTo>
                      <a:pt x="105" y="30"/>
                    </a:lnTo>
                    <a:lnTo>
                      <a:pt x="107" y="39"/>
                    </a:lnTo>
                    <a:lnTo>
                      <a:pt x="111" y="54"/>
                    </a:lnTo>
                    <a:lnTo>
                      <a:pt x="113" y="54"/>
                    </a:lnTo>
                    <a:lnTo>
                      <a:pt x="111" y="56"/>
                    </a:lnTo>
                    <a:lnTo>
                      <a:pt x="117" y="74"/>
                    </a:lnTo>
                    <a:lnTo>
                      <a:pt x="122" y="77"/>
                    </a:lnTo>
                    <a:lnTo>
                      <a:pt x="119" y="97"/>
                    </a:lnTo>
                    <a:lnTo>
                      <a:pt x="114" y="100"/>
                    </a:lnTo>
                    <a:lnTo>
                      <a:pt x="107" y="100"/>
                    </a:lnTo>
                    <a:lnTo>
                      <a:pt x="97" y="101"/>
                    </a:lnTo>
                    <a:lnTo>
                      <a:pt x="94" y="101"/>
                    </a:lnTo>
                    <a:lnTo>
                      <a:pt x="91" y="109"/>
                    </a:lnTo>
                    <a:lnTo>
                      <a:pt x="88" y="107"/>
                    </a:lnTo>
                    <a:lnTo>
                      <a:pt x="85" y="121"/>
                    </a:lnTo>
                    <a:lnTo>
                      <a:pt x="82" y="129"/>
                    </a:lnTo>
                    <a:lnTo>
                      <a:pt x="78" y="130"/>
                    </a:lnTo>
                    <a:lnTo>
                      <a:pt x="79" y="132"/>
                    </a:lnTo>
                    <a:lnTo>
                      <a:pt x="78" y="139"/>
                    </a:lnTo>
                    <a:lnTo>
                      <a:pt x="75" y="135"/>
                    </a:lnTo>
                    <a:lnTo>
                      <a:pt x="69" y="136"/>
                    </a:lnTo>
                    <a:lnTo>
                      <a:pt x="70" y="141"/>
                    </a:lnTo>
                    <a:lnTo>
                      <a:pt x="67" y="142"/>
                    </a:lnTo>
                    <a:lnTo>
                      <a:pt x="64" y="148"/>
                    </a:lnTo>
                    <a:lnTo>
                      <a:pt x="52" y="155"/>
                    </a:lnTo>
                    <a:lnTo>
                      <a:pt x="44" y="155"/>
                    </a:lnTo>
                    <a:lnTo>
                      <a:pt x="41" y="148"/>
                    </a:lnTo>
                    <a:lnTo>
                      <a:pt x="44" y="145"/>
                    </a:lnTo>
                    <a:lnTo>
                      <a:pt x="38" y="144"/>
                    </a:lnTo>
                    <a:lnTo>
                      <a:pt x="35" y="141"/>
                    </a:lnTo>
                    <a:lnTo>
                      <a:pt x="34" y="138"/>
                    </a:lnTo>
                    <a:lnTo>
                      <a:pt x="31" y="135"/>
                    </a:lnTo>
                    <a:lnTo>
                      <a:pt x="26" y="136"/>
                    </a:lnTo>
                    <a:lnTo>
                      <a:pt x="9" y="138"/>
                    </a:lnTo>
                    <a:lnTo>
                      <a:pt x="0" y="132"/>
                    </a:lnTo>
                    <a:lnTo>
                      <a:pt x="9" y="127"/>
                    </a:lnTo>
                    <a:lnTo>
                      <a:pt x="14" y="123"/>
                    </a:lnTo>
                    <a:lnTo>
                      <a:pt x="16" y="118"/>
                    </a:lnTo>
                    <a:lnTo>
                      <a:pt x="9" y="109"/>
                    </a:lnTo>
                    <a:lnTo>
                      <a:pt x="9" y="97"/>
                    </a:lnTo>
                    <a:lnTo>
                      <a:pt x="3" y="89"/>
                    </a:lnTo>
                    <a:lnTo>
                      <a:pt x="9" y="80"/>
                    </a:lnTo>
                    <a:lnTo>
                      <a:pt x="5" y="79"/>
                    </a:lnTo>
                    <a:lnTo>
                      <a:pt x="0" y="79"/>
                    </a:lnTo>
                    <a:lnTo>
                      <a:pt x="9" y="66"/>
                    </a:lnTo>
                    <a:lnTo>
                      <a:pt x="6" y="60"/>
                    </a:lnTo>
                    <a:lnTo>
                      <a:pt x="13" y="62"/>
                    </a:lnTo>
                    <a:lnTo>
                      <a:pt x="20" y="68"/>
                    </a:lnTo>
                    <a:lnTo>
                      <a:pt x="32" y="44"/>
                    </a:lnTo>
                    <a:lnTo>
                      <a:pt x="41" y="36"/>
                    </a:lnTo>
                    <a:lnTo>
                      <a:pt x="43" y="42"/>
                    </a:lnTo>
                    <a:lnTo>
                      <a:pt x="47" y="33"/>
                    </a:lnTo>
                    <a:lnTo>
                      <a:pt x="49" y="24"/>
                    </a:lnTo>
                    <a:lnTo>
                      <a:pt x="44" y="18"/>
                    </a:lnTo>
                    <a:lnTo>
                      <a:pt x="37" y="13"/>
                    </a:lnTo>
                    <a:lnTo>
                      <a:pt x="37" y="4"/>
                    </a:lnTo>
                    <a:lnTo>
                      <a:pt x="43" y="6"/>
                    </a:lnTo>
                    <a:lnTo>
                      <a:pt x="44" y="0"/>
                    </a:lnTo>
                    <a:lnTo>
                      <a:pt x="55" y="4"/>
                    </a:lnTo>
                    <a:lnTo>
                      <a:pt x="61" y="10"/>
                    </a:lnTo>
                    <a:lnTo>
                      <a:pt x="67" y="16"/>
                    </a:lnTo>
                    <a:lnTo>
                      <a:pt x="70" y="13"/>
                    </a:lnTo>
                    <a:lnTo>
                      <a:pt x="76" y="12"/>
                    </a:lnTo>
                    <a:lnTo>
                      <a:pt x="82" y="12"/>
                    </a:lnTo>
                    <a:lnTo>
                      <a:pt x="85" y="18"/>
                    </a:lnTo>
                    <a:lnTo>
                      <a:pt x="96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8" name="Freeform 4626">
                <a:extLst>
                  <a:ext uri="{FF2B5EF4-FFF2-40B4-BE49-F238E27FC236}">
                    <a16:creationId xmlns:a16="http://schemas.microsoft.com/office/drawing/2014/main" id="{0E4108C8-9E85-BFA6-E556-0409163F4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59"/>
                <a:ext cx="61" cy="78"/>
              </a:xfrm>
              <a:custGeom>
                <a:avLst/>
                <a:gdLst>
                  <a:gd name="T0" fmla="*/ 99 w 122"/>
                  <a:gd name="T1" fmla="*/ 22 h 155"/>
                  <a:gd name="T2" fmla="*/ 107 w 122"/>
                  <a:gd name="T3" fmla="*/ 39 h 155"/>
                  <a:gd name="T4" fmla="*/ 113 w 122"/>
                  <a:gd name="T5" fmla="*/ 54 h 155"/>
                  <a:gd name="T6" fmla="*/ 117 w 122"/>
                  <a:gd name="T7" fmla="*/ 74 h 155"/>
                  <a:gd name="T8" fmla="*/ 119 w 122"/>
                  <a:gd name="T9" fmla="*/ 97 h 155"/>
                  <a:gd name="T10" fmla="*/ 107 w 122"/>
                  <a:gd name="T11" fmla="*/ 100 h 155"/>
                  <a:gd name="T12" fmla="*/ 94 w 122"/>
                  <a:gd name="T13" fmla="*/ 101 h 155"/>
                  <a:gd name="T14" fmla="*/ 88 w 122"/>
                  <a:gd name="T15" fmla="*/ 107 h 155"/>
                  <a:gd name="T16" fmla="*/ 82 w 122"/>
                  <a:gd name="T17" fmla="*/ 129 h 155"/>
                  <a:gd name="T18" fmla="*/ 79 w 122"/>
                  <a:gd name="T19" fmla="*/ 132 h 155"/>
                  <a:gd name="T20" fmla="*/ 75 w 122"/>
                  <a:gd name="T21" fmla="*/ 135 h 155"/>
                  <a:gd name="T22" fmla="*/ 70 w 122"/>
                  <a:gd name="T23" fmla="*/ 141 h 155"/>
                  <a:gd name="T24" fmla="*/ 64 w 122"/>
                  <a:gd name="T25" fmla="*/ 148 h 155"/>
                  <a:gd name="T26" fmla="*/ 44 w 122"/>
                  <a:gd name="T27" fmla="*/ 155 h 155"/>
                  <a:gd name="T28" fmla="*/ 44 w 122"/>
                  <a:gd name="T29" fmla="*/ 145 h 155"/>
                  <a:gd name="T30" fmla="*/ 35 w 122"/>
                  <a:gd name="T31" fmla="*/ 141 h 155"/>
                  <a:gd name="T32" fmla="*/ 31 w 122"/>
                  <a:gd name="T33" fmla="*/ 135 h 155"/>
                  <a:gd name="T34" fmla="*/ 9 w 122"/>
                  <a:gd name="T35" fmla="*/ 138 h 155"/>
                  <a:gd name="T36" fmla="*/ 9 w 122"/>
                  <a:gd name="T37" fmla="*/ 127 h 155"/>
                  <a:gd name="T38" fmla="*/ 16 w 122"/>
                  <a:gd name="T39" fmla="*/ 118 h 155"/>
                  <a:gd name="T40" fmla="*/ 9 w 122"/>
                  <a:gd name="T41" fmla="*/ 97 h 155"/>
                  <a:gd name="T42" fmla="*/ 9 w 122"/>
                  <a:gd name="T43" fmla="*/ 80 h 155"/>
                  <a:gd name="T44" fmla="*/ 0 w 122"/>
                  <a:gd name="T45" fmla="*/ 79 h 155"/>
                  <a:gd name="T46" fmla="*/ 6 w 122"/>
                  <a:gd name="T47" fmla="*/ 60 h 155"/>
                  <a:gd name="T48" fmla="*/ 20 w 122"/>
                  <a:gd name="T49" fmla="*/ 68 h 155"/>
                  <a:gd name="T50" fmla="*/ 41 w 122"/>
                  <a:gd name="T51" fmla="*/ 36 h 155"/>
                  <a:gd name="T52" fmla="*/ 47 w 122"/>
                  <a:gd name="T53" fmla="*/ 33 h 155"/>
                  <a:gd name="T54" fmla="*/ 44 w 122"/>
                  <a:gd name="T55" fmla="*/ 18 h 155"/>
                  <a:gd name="T56" fmla="*/ 37 w 122"/>
                  <a:gd name="T57" fmla="*/ 4 h 155"/>
                  <a:gd name="T58" fmla="*/ 44 w 122"/>
                  <a:gd name="T59" fmla="*/ 0 h 155"/>
                  <a:gd name="T60" fmla="*/ 61 w 122"/>
                  <a:gd name="T61" fmla="*/ 10 h 155"/>
                  <a:gd name="T62" fmla="*/ 70 w 122"/>
                  <a:gd name="T63" fmla="*/ 13 h 155"/>
                  <a:gd name="T64" fmla="*/ 82 w 122"/>
                  <a:gd name="T65" fmla="*/ 12 h 155"/>
                  <a:gd name="T66" fmla="*/ 96 w 122"/>
                  <a:gd name="T67" fmla="*/ 13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2" h="155">
                    <a:moveTo>
                      <a:pt x="96" y="13"/>
                    </a:moveTo>
                    <a:lnTo>
                      <a:pt x="99" y="22"/>
                    </a:lnTo>
                    <a:lnTo>
                      <a:pt x="105" y="30"/>
                    </a:lnTo>
                    <a:lnTo>
                      <a:pt x="107" y="39"/>
                    </a:lnTo>
                    <a:lnTo>
                      <a:pt x="111" y="54"/>
                    </a:lnTo>
                    <a:lnTo>
                      <a:pt x="113" y="54"/>
                    </a:lnTo>
                    <a:lnTo>
                      <a:pt x="111" y="56"/>
                    </a:lnTo>
                    <a:lnTo>
                      <a:pt x="117" y="74"/>
                    </a:lnTo>
                    <a:lnTo>
                      <a:pt x="122" y="77"/>
                    </a:lnTo>
                    <a:lnTo>
                      <a:pt x="119" y="97"/>
                    </a:lnTo>
                    <a:lnTo>
                      <a:pt x="114" y="100"/>
                    </a:lnTo>
                    <a:lnTo>
                      <a:pt x="107" y="100"/>
                    </a:lnTo>
                    <a:lnTo>
                      <a:pt x="97" y="101"/>
                    </a:lnTo>
                    <a:lnTo>
                      <a:pt x="94" y="101"/>
                    </a:lnTo>
                    <a:lnTo>
                      <a:pt x="91" y="109"/>
                    </a:lnTo>
                    <a:lnTo>
                      <a:pt x="88" y="107"/>
                    </a:lnTo>
                    <a:lnTo>
                      <a:pt x="85" y="121"/>
                    </a:lnTo>
                    <a:lnTo>
                      <a:pt x="82" y="129"/>
                    </a:lnTo>
                    <a:lnTo>
                      <a:pt x="78" y="130"/>
                    </a:lnTo>
                    <a:lnTo>
                      <a:pt x="79" y="132"/>
                    </a:lnTo>
                    <a:lnTo>
                      <a:pt x="78" y="139"/>
                    </a:lnTo>
                    <a:lnTo>
                      <a:pt x="75" y="135"/>
                    </a:lnTo>
                    <a:lnTo>
                      <a:pt x="69" y="136"/>
                    </a:lnTo>
                    <a:lnTo>
                      <a:pt x="70" y="141"/>
                    </a:lnTo>
                    <a:lnTo>
                      <a:pt x="67" y="142"/>
                    </a:lnTo>
                    <a:lnTo>
                      <a:pt x="64" y="148"/>
                    </a:lnTo>
                    <a:lnTo>
                      <a:pt x="52" y="155"/>
                    </a:lnTo>
                    <a:lnTo>
                      <a:pt x="44" y="155"/>
                    </a:lnTo>
                    <a:lnTo>
                      <a:pt x="41" y="148"/>
                    </a:lnTo>
                    <a:lnTo>
                      <a:pt x="44" y="145"/>
                    </a:lnTo>
                    <a:lnTo>
                      <a:pt x="38" y="144"/>
                    </a:lnTo>
                    <a:lnTo>
                      <a:pt x="35" y="141"/>
                    </a:lnTo>
                    <a:lnTo>
                      <a:pt x="34" y="138"/>
                    </a:lnTo>
                    <a:lnTo>
                      <a:pt x="31" y="135"/>
                    </a:lnTo>
                    <a:lnTo>
                      <a:pt x="26" y="136"/>
                    </a:lnTo>
                    <a:lnTo>
                      <a:pt x="9" y="138"/>
                    </a:lnTo>
                    <a:lnTo>
                      <a:pt x="0" y="132"/>
                    </a:lnTo>
                    <a:lnTo>
                      <a:pt x="9" y="127"/>
                    </a:lnTo>
                    <a:lnTo>
                      <a:pt x="14" y="123"/>
                    </a:lnTo>
                    <a:lnTo>
                      <a:pt x="16" y="118"/>
                    </a:lnTo>
                    <a:lnTo>
                      <a:pt x="9" y="109"/>
                    </a:lnTo>
                    <a:lnTo>
                      <a:pt x="9" y="97"/>
                    </a:lnTo>
                    <a:lnTo>
                      <a:pt x="3" y="89"/>
                    </a:lnTo>
                    <a:lnTo>
                      <a:pt x="9" y="80"/>
                    </a:lnTo>
                    <a:lnTo>
                      <a:pt x="5" y="79"/>
                    </a:lnTo>
                    <a:lnTo>
                      <a:pt x="0" y="79"/>
                    </a:lnTo>
                    <a:lnTo>
                      <a:pt x="9" y="66"/>
                    </a:lnTo>
                    <a:lnTo>
                      <a:pt x="6" y="60"/>
                    </a:lnTo>
                    <a:lnTo>
                      <a:pt x="13" y="62"/>
                    </a:lnTo>
                    <a:lnTo>
                      <a:pt x="20" y="68"/>
                    </a:lnTo>
                    <a:lnTo>
                      <a:pt x="32" y="44"/>
                    </a:lnTo>
                    <a:lnTo>
                      <a:pt x="41" y="36"/>
                    </a:lnTo>
                    <a:lnTo>
                      <a:pt x="43" y="42"/>
                    </a:lnTo>
                    <a:lnTo>
                      <a:pt x="47" y="33"/>
                    </a:lnTo>
                    <a:lnTo>
                      <a:pt x="49" y="24"/>
                    </a:lnTo>
                    <a:lnTo>
                      <a:pt x="44" y="18"/>
                    </a:lnTo>
                    <a:lnTo>
                      <a:pt x="37" y="13"/>
                    </a:lnTo>
                    <a:lnTo>
                      <a:pt x="37" y="4"/>
                    </a:lnTo>
                    <a:lnTo>
                      <a:pt x="43" y="6"/>
                    </a:lnTo>
                    <a:lnTo>
                      <a:pt x="44" y="0"/>
                    </a:lnTo>
                    <a:lnTo>
                      <a:pt x="55" y="4"/>
                    </a:lnTo>
                    <a:lnTo>
                      <a:pt x="61" y="10"/>
                    </a:lnTo>
                    <a:lnTo>
                      <a:pt x="67" y="16"/>
                    </a:lnTo>
                    <a:lnTo>
                      <a:pt x="70" y="13"/>
                    </a:lnTo>
                    <a:lnTo>
                      <a:pt x="76" y="12"/>
                    </a:lnTo>
                    <a:lnTo>
                      <a:pt x="82" y="12"/>
                    </a:lnTo>
                    <a:lnTo>
                      <a:pt x="85" y="18"/>
                    </a:lnTo>
                    <a:lnTo>
                      <a:pt x="96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29" name="Group 4828">
              <a:extLst>
                <a:ext uri="{FF2B5EF4-FFF2-40B4-BE49-F238E27FC236}">
                  <a16:creationId xmlns:a16="http://schemas.microsoft.com/office/drawing/2014/main" id="{AD4BB4BD-37FA-50B3-75AC-F9C1F55FAA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2" y="32"/>
              <a:ext cx="1597" cy="3194"/>
              <a:chOff x="2862" y="32"/>
              <a:chExt cx="1597" cy="3194"/>
            </a:xfrm>
          </p:grpSpPr>
          <p:sp>
            <p:nvSpPr>
              <p:cNvPr id="2179" name="Freeform 4628">
                <a:extLst>
                  <a:ext uri="{FF2B5EF4-FFF2-40B4-BE49-F238E27FC236}">
                    <a16:creationId xmlns:a16="http://schemas.microsoft.com/office/drawing/2014/main" id="{6B7F2AF6-FF4B-CCC8-C102-25342813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66"/>
                <a:ext cx="99" cy="129"/>
              </a:xfrm>
              <a:custGeom>
                <a:avLst/>
                <a:gdLst>
                  <a:gd name="T0" fmla="*/ 5 w 199"/>
                  <a:gd name="T1" fmla="*/ 66 h 257"/>
                  <a:gd name="T2" fmla="*/ 11 w 199"/>
                  <a:gd name="T3" fmla="*/ 87 h 257"/>
                  <a:gd name="T4" fmla="*/ 40 w 199"/>
                  <a:gd name="T5" fmla="*/ 91 h 257"/>
                  <a:gd name="T6" fmla="*/ 37 w 199"/>
                  <a:gd name="T7" fmla="*/ 105 h 257"/>
                  <a:gd name="T8" fmla="*/ 37 w 199"/>
                  <a:gd name="T9" fmla="*/ 120 h 257"/>
                  <a:gd name="T10" fmla="*/ 49 w 199"/>
                  <a:gd name="T11" fmla="*/ 117 h 257"/>
                  <a:gd name="T12" fmla="*/ 64 w 199"/>
                  <a:gd name="T13" fmla="*/ 123 h 257"/>
                  <a:gd name="T14" fmla="*/ 76 w 199"/>
                  <a:gd name="T15" fmla="*/ 129 h 257"/>
                  <a:gd name="T16" fmla="*/ 84 w 199"/>
                  <a:gd name="T17" fmla="*/ 142 h 257"/>
                  <a:gd name="T18" fmla="*/ 84 w 199"/>
                  <a:gd name="T19" fmla="*/ 154 h 257"/>
                  <a:gd name="T20" fmla="*/ 84 w 199"/>
                  <a:gd name="T21" fmla="*/ 175 h 257"/>
                  <a:gd name="T22" fmla="*/ 76 w 199"/>
                  <a:gd name="T23" fmla="*/ 187 h 257"/>
                  <a:gd name="T24" fmla="*/ 68 w 199"/>
                  <a:gd name="T25" fmla="*/ 190 h 257"/>
                  <a:gd name="T26" fmla="*/ 58 w 199"/>
                  <a:gd name="T27" fmla="*/ 202 h 257"/>
                  <a:gd name="T28" fmla="*/ 50 w 199"/>
                  <a:gd name="T29" fmla="*/ 216 h 257"/>
                  <a:gd name="T30" fmla="*/ 41 w 199"/>
                  <a:gd name="T31" fmla="*/ 230 h 257"/>
                  <a:gd name="T32" fmla="*/ 40 w 199"/>
                  <a:gd name="T33" fmla="*/ 245 h 257"/>
                  <a:gd name="T34" fmla="*/ 47 w 199"/>
                  <a:gd name="T35" fmla="*/ 251 h 257"/>
                  <a:gd name="T36" fmla="*/ 64 w 199"/>
                  <a:gd name="T37" fmla="*/ 256 h 257"/>
                  <a:gd name="T38" fmla="*/ 79 w 199"/>
                  <a:gd name="T39" fmla="*/ 257 h 257"/>
                  <a:gd name="T40" fmla="*/ 102 w 199"/>
                  <a:gd name="T41" fmla="*/ 239 h 257"/>
                  <a:gd name="T42" fmla="*/ 122 w 199"/>
                  <a:gd name="T43" fmla="*/ 243 h 257"/>
                  <a:gd name="T44" fmla="*/ 128 w 199"/>
                  <a:gd name="T45" fmla="*/ 237 h 257"/>
                  <a:gd name="T46" fmla="*/ 149 w 199"/>
                  <a:gd name="T47" fmla="*/ 222 h 257"/>
                  <a:gd name="T48" fmla="*/ 182 w 199"/>
                  <a:gd name="T49" fmla="*/ 210 h 257"/>
                  <a:gd name="T50" fmla="*/ 194 w 199"/>
                  <a:gd name="T51" fmla="*/ 183 h 257"/>
                  <a:gd name="T52" fmla="*/ 191 w 199"/>
                  <a:gd name="T53" fmla="*/ 169 h 257"/>
                  <a:gd name="T54" fmla="*/ 191 w 199"/>
                  <a:gd name="T55" fmla="*/ 157 h 257"/>
                  <a:gd name="T56" fmla="*/ 166 w 199"/>
                  <a:gd name="T57" fmla="*/ 157 h 257"/>
                  <a:gd name="T58" fmla="*/ 158 w 199"/>
                  <a:gd name="T59" fmla="*/ 148 h 257"/>
                  <a:gd name="T60" fmla="*/ 144 w 199"/>
                  <a:gd name="T61" fmla="*/ 135 h 257"/>
                  <a:gd name="T62" fmla="*/ 138 w 199"/>
                  <a:gd name="T63" fmla="*/ 128 h 257"/>
                  <a:gd name="T64" fmla="*/ 129 w 199"/>
                  <a:gd name="T65" fmla="*/ 123 h 257"/>
                  <a:gd name="T66" fmla="*/ 112 w 199"/>
                  <a:gd name="T67" fmla="*/ 114 h 257"/>
                  <a:gd name="T68" fmla="*/ 112 w 199"/>
                  <a:gd name="T69" fmla="*/ 96 h 257"/>
                  <a:gd name="T70" fmla="*/ 112 w 199"/>
                  <a:gd name="T71" fmla="*/ 67 h 257"/>
                  <a:gd name="T72" fmla="*/ 112 w 199"/>
                  <a:gd name="T73" fmla="*/ 53 h 257"/>
                  <a:gd name="T74" fmla="*/ 99 w 199"/>
                  <a:gd name="T75" fmla="*/ 44 h 257"/>
                  <a:gd name="T76" fmla="*/ 91 w 199"/>
                  <a:gd name="T77" fmla="*/ 31 h 257"/>
                  <a:gd name="T78" fmla="*/ 71 w 199"/>
                  <a:gd name="T79" fmla="*/ 14 h 257"/>
                  <a:gd name="T80" fmla="*/ 49 w 199"/>
                  <a:gd name="T81" fmla="*/ 14 h 257"/>
                  <a:gd name="T82" fmla="*/ 17 w 199"/>
                  <a:gd name="T83" fmla="*/ 34 h 257"/>
                  <a:gd name="T84" fmla="*/ 0 w 199"/>
                  <a:gd name="T85" fmla="*/ 4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9" h="257">
                    <a:moveTo>
                      <a:pt x="0" y="49"/>
                    </a:moveTo>
                    <a:lnTo>
                      <a:pt x="2" y="52"/>
                    </a:lnTo>
                    <a:lnTo>
                      <a:pt x="5" y="66"/>
                    </a:lnTo>
                    <a:lnTo>
                      <a:pt x="5" y="70"/>
                    </a:lnTo>
                    <a:lnTo>
                      <a:pt x="8" y="78"/>
                    </a:lnTo>
                    <a:lnTo>
                      <a:pt x="11" y="87"/>
                    </a:lnTo>
                    <a:lnTo>
                      <a:pt x="23" y="90"/>
                    </a:lnTo>
                    <a:lnTo>
                      <a:pt x="37" y="87"/>
                    </a:lnTo>
                    <a:lnTo>
                      <a:pt x="40" y="91"/>
                    </a:lnTo>
                    <a:lnTo>
                      <a:pt x="38" y="94"/>
                    </a:lnTo>
                    <a:lnTo>
                      <a:pt x="43" y="99"/>
                    </a:lnTo>
                    <a:lnTo>
                      <a:pt x="37" y="105"/>
                    </a:lnTo>
                    <a:lnTo>
                      <a:pt x="38" y="111"/>
                    </a:lnTo>
                    <a:lnTo>
                      <a:pt x="37" y="113"/>
                    </a:lnTo>
                    <a:lnTo>
                      <a:pt x="37" y="120"/>
                    </a:lnTo>
                    <a:lnTo>
                      <a:pt x="41" y="123"/>
                    </a:lnTo>
                    <a:lnTo>
                      <a:pt x="46" y="123"/>
                    </a:lnTo>
                    <a:lnTo>
                      <a:pt x="49" y="117"/>
                    </a:lnTo>
                    <a:lnTo>
                      <a:pt x="55" y="114"/>
                    </a:lnTo>
                    <a:lnTo>
                      <a:pt x="61" y="119"/>
                    </a:lnTo>
                    <a:lnTo>
                      <a:pt x="64" y="123"/>
                    </a:lnTo>
                    <a:lnTo>
                      <a:pt x="68" y="125"/>
                    </a:lnTo>
                    <a:lnTo>
                      <a:pt x="71" y="129"/>
                    </a:lnTo>
                    <a:lnTo>
                      <a:pt x="76" y="129"/>
                    </a:lnTo>
                    <a:lnTo>
                      <a:pt x="79" y="134"/>
                    </a:lnTo>
                    <a:lnTo>
                      <a:pt x="81" y="140"/>
                    </a:lnTo>
                    <a:lnTo>
                      <a:pt x="84" y="142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84" y="154"/>
                    </a:lnTo>
                    <a:lnTo>
                      <a:pt x="84" y="163"/>
                    </a:lnTo>
                    <a:lnTo>
                      <a:pt x="79" y="169"/>
                    </a:lnTo>
                    <a:lnTo>
                      <a:pt x="84" y="175"/>
                    </a:lnTo>
                    <a:lnTo>
                      <a:pt x="78" y="183"/>
                    </a:lnTo>
                    <a:lnTo>
                      <a:pt x="82" y="189"/>
                    </a:lnTo>
                    <a:lnTo>
                      <a:pt x="76" y="187"/>
                    </a:lnTo>
                    <a:lnTo>
                      <a:pt x="71" y="193"/>
                    </a:lnTo>
                    <a:lnTo>
                      <a:pt x="71" y="196"/>
                    </a:lnTo>
                    <a:lnTo>
                      <a:pt x="68" y="190"/>
                    </a:lnTo>
                    <a:lnTo>
                      <a:pt x="64" y="193"/>
                    </a:lnTo>
                    <a:lnTo>
                      <a:pt x="59" y="198"/>
                    </a:lnTo>
                    <a:lnTo>
                      <a:pt x="58" y="202"/>
                    </a:lnTo>
                    <a:lnTo>
                      <a:pt x="53" y="205"/>
                    </a:lnTo>
                    <a:lnTo>
                      <a:pt x="52" y="218"/>
                    </a:lnTo>
                    <a:lnTo>
                      <a:pt x="50" y="216"/>
                    </a:lnTo>
                    <a:lnTo>
                      <a:pt x="47" y="218"/>
                    </a:lnTo>
                    <a:lnTo>
                      <a:pt x="40" y="221"/>
                    </a:lnTo>
                    <a:lnTo>
                      <a:pt x="41" y="230"/>
                    </a:lnTo>
                    <a:lnTo>
                      <a:pt x="44" y="231"/>
                    </a:lnTo>
                    <a:lnTo>
                      <a:pt x="44" y="242"/>
                    </a:lnTo>
                    <a:lnTo>
                      <a:pt x="40" y="245"/>
                    </a:lnTo>
                    <a:lnTo>
                      <a:pt x="37" y="248"/>
                    </a:lnTo>
                    <a:lnTo>
                      <a:pt x="40" y="254"/>
                    </a:lnTo>
                    <a:lnTo>
                      <a:pt x="47" y="251"/>
                    </a:lnTo>
                    <a:lnTo>
                      <a:pt x="53" y="256"/>
                    </a:lnTo>
                    <a:lnTo>
                      <a:pt x="56" y="251"/>
                    </a:lnTo>
                    <a:lnTo>
                      <a:pt x="64" y="256"/>
                    </a:lnTo>
                    <a:lnTo>
                      <a:pt x="71" y="253"/>
                    </a:lnTo>
                    <a:lnTo>
                      <a:pt x="76" y="257"/>
                    </a:lnTo>
                    <a:lnTo>
                      <a:pt x="79" y="257"/>
                    </a:lnTo>
                    <a:lnTo>
                      <a:pt x="90" y="256"/>
                    </a:lnTo>
                    <a:lnTo>
                      <a:pt x="97" y="248"/>
                    </a:lnTo>
                    <a:lnTo>
                      <a:pt x="102" y="239"/>
                    </a:lnTo>
                    <a:lnTo>
                      <a:pt x="109" y="236"/>
                    </a:lnTo>
                    <a:lnTo>
                      <a:pt x="116" y="242"/>
                    </a:lnTo>
                    <a:lnTo>
                      <a:pt x="122" y="243"/>
                    </a:lnTo>
                    <a:lnTo>
                      <a:pt x="122" y="248"/>
                    </a:lnTo>
                    <a:lnTo>
                      <a:pt x="126" y="242"/>
                    </a:lnTo>
                    <a:lnTo>
                      <a:pt x="128" y="237"/>
                    </a:lnTo>
                    <a:lnTo>
                      <a:pt x="144" y="230"/>
                    </a:lnTo>
                    <a:lnTo>
                      <a:pt x="150" y="225"/>
                    </a:lnTo>
                    <a:lnTo>
                      <a:pt x="149" y="222"/>
                    </a:lnTo>
                    <a:lnTo>
                      <a:pt x="149" y="208"/>
                    </a:lnTo>
                    <a:lnTo>
                      <a:pt x="178" y="216"/>
                    </a:lnTo>
                    <a:lnTo>
                      <a:pt x="182" y="210"/>
                    </a:lnTo>
                    <a:lnTo>
                      <a:pt x="178" y="205"/>
                    </a:lnTo>
                    <a:lnTo>
                      <a:pt x="179" y="199"/>
                    </a:lnTo>
                    <a:lnTo>
                      <a:pt x="194" y="183"/>
                    </a:lnTo>
                    <a:lnTo>
                      <a:pt x="199" y="175"/>
                    </a:lnTo>
                    <a:lnTo>
                      <a:pt x="197" y="169"/>
                    </a:lnTo>
                    <a:lnTo>
                      <a:pt x="191" y="169"/>
                    </a:lnTo>
                    <a:lnTo>
                      <a:pt x="190" y="164"/>
                    </a:lnTo>
                    <a:lnTo>
                      <a:pt x="191" y="160"/>
                    </a:lnTo>
                    <a:lnTo>
                      <a:pt x="191" y="157"/>
                    </a:lnTo>
                    <a:lnTo>
                      <a:pt x="188" y="161"/>
                    </a:lnTo>
                    <a:lnTo>
                      <a:pt x="175" y="161"/>
                    </a:lnTo>
                    <a:lnTo>
                      <a:pt x="166" y="157"/>
                    </a:lnTo>
                    <a:lnTo>
                      <a:pt x="163" y="158"/>
                    </a:lnTo>
                    <a:lnTo>
                      <a:pt x="163" y="152"/>
                    </a:lnTo>
                    <a:lnTo>
                      <a:pt x="158" y="148"/>
                    </a:lnTo>
                    <a:lnTo>
                      <a:pt x="155" y="142"/>
                    </a:lnTo>
                    <a:lnTo>
                      <a:pt x="147" y="142"/>
                    </a:lnTo>
                    <a:lnTo>
                      <a:pt x="144" y="135"/>
                    </a:lnTo>
                    <a:lnTo>
                      <a:pt x="147" y="132"/>
                    </a:lnTo>
                    <a:lnTo>
                      <a:pt x="141" y="131"/>
                    </a:lnTo>
                    <a:lnTo>
                      <a:pt x="138" y="128"/>
                    </a:lnTo>
                    <a:lnTo>
                      <a:pt x="137" y="125"/>
                    </a:lnTo>
                    <a:lnTo>
                      <a:pt x="134" y="122"/>
                    </a:lnTo>
                    <a:lnTo>
                      <a:pt x="129" y="123"/>
                    </a:lnTo>
                    <a:lnTo>
                      <a:pt x="112" y="125"/>
                    </a:lnTo>
                    <a:lnTo>
                      <a:pt x="103" y="119"/>
                    </a:lnTo>
                    <a:lnTo>
                      <a:pt x="112" y="114"/>
                    </a:lnTo>
                    <a:lnTo>
                      <a:pt x="117" y="110"/>
                    </a:lnTo>
                    <a:lnTo>
                      <a:pt x="119" y="105"/>
                    </a:lnTo>
                    <a:lnTo>
                      <a:pt x="112" y="96"/>
                    </a:lnTo>
                    <a:lnTo>
                      <a:pt x="112" y="84"/>
                    </a:lnTo>
                    <a:lnTo>
                      <a:pt x="106" y="76"/>
                    </a:lnTo>
                    <a:lnTo>
                      <a:pt x="112" y="67"/>
                    </a:lnTo>
                    <a:lnTo>
                      <a:pt x="108" y="66"/>
                    </a:lnTo>
                    <a:lnTo>
                      <a:pt x="103" y="66"/>
                    </a:lnTo>
                    <a:lnTo>
                      <a:pt x="112" y="53"/>
                    </a:lnTo>
                    <a:lnTo>
                      <a:pt x="109" y="47"/>
                    </a:lnTo>
                    <a:lnTo>
                      <a:pt x="105" y="41"/>
                    </a:lnTo>
                    <a:lnTo>
                      <a:pt x="99" y="44"/>
                    </a:lnTo>
                    <a:lnTo>
                      <a:pt x="94" y="43"/>
                    </a:lnTo>
                    <a:lnTo>
                      <a:pt x="91" y="38"/>
                    </a:lnTo>
                    <a:lnTo>
                      <a:pt x="91" y="31"/>
                    </a:lnTo>
                    <a:lnTo>
                      <a:pt x="79" y="23"/>
                    </a:lnTo>
                    <a:lnTo>
                      <a:pt x="79" y="20"/>
                    </a:lnTo>
                    <a:lnTo>
                      <a:pt x="71" y="14"/>
                    </a:lnTo>
                    <a:lnTo>
                      <a:pt x="68" y="14"/>
                    </a:lnTo>
                    <a:lnTo>
                      <a:pt x="58" y="0"/>
                    </a:lnTo>
                    <a:lnTo>
                      <a:pt x="49" y="14"/>
                    </a:lnTo>
                    <a:lnTo>
                      <a:pt x="40" y="23"/>
                    </a:lnTo>
                    <a:lnTo>
                      <a:pt x="29" y="32"/>
                    </a:lnTo>
                    <a:lnTo>
                      <a:pt x="17" y="34"/>
                    </a:lnTo>
                    <a:lnTo>
                      <a:pt x="6" y="35"/>
                    </a:lnTo>
                    <a:lnTo>
                      <a:pt x="3" y="34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0" name="Freeform 4629">
                <a:extLst>
                  <a:ext uri="{FF2B5EF4-FFF2-40B4-BE49-F238E27FC236}">
                    <a16:creationId xmlns:a16="http://schemas.microsoft.com/office/drawing/2014/main" id="{7F5BEFD0-8C9E-D6BC-5DC2-27FF54B0B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66"/>
                <a:ext cx="99" cy="129"/>
              </a:xfrm>
              <a:custGeom>
                <a:avLst/>
                <a:gdLst>
                  <a:gd name="T0" fmla="*/ 6 w 199"/>
                  <a:gd name="T1" fmla="*/ 35 h 257"/>
                  <a:gd name="T2" fmla="*/ 40 w 199"/>
                  <a:gd name="T3" fmla="*/ 23 h 257"/>
                  <a:gd name="T4" fmla="*/ 68 w 199"/>
                  <a:gd name="T5" fmla="*/ 14 h 257"/>
                  <a:gd name="T6" fmla="*/ 79 w 199"/>
                  <a:gd name="T7" fmla="*/ 23 h 257"/>
                  <a:gd name="T8" fmla="*/ 94 w 199"/>
                  <a:gd name="T9" fmla="*/ 43 h 257"/>
                  <a:gd name="T10" fmla="*/ 109 w 199"/>
                  <a:gd name="T11" fmla="*/ 47 h 257"/>
                  <a:gd name="T12" fmla="*/ 108 w 199"/>
                  <a:gd name="T13" fmla="*/ 66 h 257"/>
                  <a:gd name="T14" fmla="*/ 112 w 199"/>
                  <a:gd name="T15" fmla="*/ 84 h 257"/>
                  <a:gd name="T16" fmla="*/ 117 w 199"/>
                  <a:gd name="T17" fmla="*/ 110 h 257"/>
                  <a:gd name="T18" fmla="*/ 112 w 199"/>
                  <a:gd name="T19" fmla="*/ 125 h 257"/>
                  <a:gd name="T20" fmla="*/ 137 w 199"/>
                  <a:gd name="T21" fmla="*/ 125 h 257"/>
                  <a:gd name="T22" fmla="*/ 147 w 199"/>
                  <a:gd name="T23" fmla="*/ 132 h 257"/>
                  <a:gd name="T24" fmla="*/ 155 w 199"/>
                  <a:gd name="T25" fmla="*/ 142 h 257"/>
                  <a:gd name="T26" fmla="*/ 163 w 199"/>
                  <a:gd name="T27" fmla="*/ 158 h 257"/>
                  <a:gd name="T28" fmla="*/ 188 w 199"/>
                  <a:gd name="T29" fmla="*/ 161 h 257"/>
                  <a:gd name="T30" fmla="*/ 190 w 199"/>
                  <a:gd name="T31" fmla="*/ 164 h 257"/>
                  <a:gd name="T32" fmla="*/ 199 w 199"/>
                  <a:gd name="T33" fmla="*/ 175 h 257"/>
                  <a:gd name="T34" fmla="*/ 178 w 199"/>
                  <a:gd name="T35" fmla="*/ 205 h 257"/>
                  <a:gd name="T36" fmla="*/ 149 w 199"/>
                  <a:gd name="T37" fmla="*/ 208 h 257"/>
                  <a:gd name="T38" fmla="*/ 144 w 199"/>
                  <a:gd name="T39" fmla="*/ 230 h 257"/>
                  <a:gd name="T40" fmla="*/ 122 w 199"/>
                  <a:gd name="T41" fmla="*/ 248 h 257"/>
                  <a:gd name="T42" fmla="*/ 109 w 199"/>
                  <a:gd name="T43" fmla="*/ 236 h 257"/>
                  <a:gd name="T44" fmla="*/ 90 w 199"/>
                  <a:gd name="T45" fmla="*/ 256 h 257"/>
                  <a:gd name="T46" fmla="*/ 71 w 199"/>
                  <a:gd name="T47" fmla="*/ 253 h 257"/>
                  <a:gd name="T48" fmla="*/ 53 w 199"/>
                  <a:gd name="T49" fmla="*/ 256 h 257"/>
                  <a:gd name="T50" fmla="*/ 37 w 199"/>
                  <a:gd name="T51" fmla="*/ 248 h 257"/>
                  <a:gd name="T52" fmla="*/ 44 w 199"/>
                  <a:gd name="T53" fmla="*/ 231 h 257"/>
                  <a:gd name="T54" fmla="*/ 47 w 199"/>
                  <a:gd name="T55" fmla="*/ 218 h 257"/>
                  <a:gd name="T56" fmla="*/ 53 w 199"/>
                  <a:gd name="T57" fmla="*/ 205 h 257"/>
                  <a:gd name="T58" fmla="*/ 64 w 199"/>
                  <a:gd name="T59" fmla="*/ 193 h 257"/>
                  <a:gd name="T60" fmla="*/ 71 w 199"/>
                  <a:gd name="T61" fmla="*/ 193 h 257"/>
                  <a:gd name="T62" fmla="*/ 78 w 199"/>
                  <a:gd name="T63" fmla="*/ 183 h 257"/>
                  <a:gd name="T64" fmla="*/ 84 w 199"/>
                  <a:gd name="T65" fmla="*/ 163 h 257"/>
                  <a:gd name="T66" fmla="*/ 82 w 199"/>
                  <a:gd name="T67" fmla="*/ 148 h 257"/>
                  <a:gd name="T68" fmla="*/ 79 w 199"/>
                  <a:gd name="T69" fmla="*/ 134 h 257"/>
                  <a:gd name="T70" fmla="*/ 68 w 199"/>
                  <a:gd name="T71" fmla="*/ 125 h 257"/>
                  <a:gd name="T72" fmla="*/ 55 w 199"/>
                  <a:gd name="T73" fmla="*/ 114 h 257"/>
                  <a:gd name="T74" fmla="*/ 41 w 199"/>
                  <a:gd name="T75" fmla="*/ 123 h 257"/>
                  <a:gd name="T76" fmla="*/ 38 w 199"/>
                  <a:gd name="T77" fmla="*/ 111 h 257"/>
                  <a:gd name="T78" fmla="*/ 38 w 199"/>
                  <a:gd name="T79" fmla="*/ 94 h 257"/>
                  <a:gd name="T80" fmla="*/ 23 w 199"/>
                  <a:gd name="T81" fmla="*/ 90 h 257"/>
                  <a:gd name="T82" fmla="*/ 5 w 199"/>
                  <a:gd name="T83" fmla="*/ 70 h 257"/>
                  <a:gd name="T84" fmla="*/ 0 w 199"/>
                  <a:gd name="T85" fmla="*/ 4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9" h="257">
                    <a:moveTo>
                      <a:pt x="0" y="49"/>
                    </a:moveTo>
                    <a:lnTo>
                      <a:pt x="3" y="34"/>
                    </a:lnTo>
                    <a:lnTo>
                      <a:pt x="6" y="35"/>
                    </a:lnTo>
                    <a:lnTo>
                      <a:pt x="17" y="34"/>
                    </a:lnTo>
                    <a:lnTo>
                      <a:pt x="29" y="32"/>
                    </a:lnTo>
                    <a:lnTo>
                      <a:pt x="40" y="23"/>
                    </a:lnTo>
                    <a:lnTo>
                      <a:pt x="49" y="14"/>
                    </a:lnTo>
                    <a:lnTo>
                      <a:pt x="58" y="0"/>
                    </a:lnTo>
                    <a:lnTo>
                      <a:pt x="68" y="14"/>
                    </a:lnTo>
                    <a:lnTo>
                      <a:pt x="71" y="14"/>
                    </a:lnTo>
                    <a:lnTo>
                      <a:pt x="79" y="20"/>
                    </a:lnTo>
                    <a:lnTo>
                      <a:pt x="79" y="23"/>
                    </a:lnTo>
                    <a:lnTo>
                      <a:pt x="91" y="31"/>
                    </a:lnTo>
                    <a:lnTo>
                      <a:pt x="91" y="38"/>
                    </a:lnTo>
                    <a:lnTo>
                      <a:pt x="94" y="43"/>
                    </a:lnTo>
                    <a:lnTo>
                      <a:pt x="99" y="44"/>
                    </a:lnTo>
                    <a:lnTo>
                      <a:pt x="105" y="41"/>
                    </a:lnTo>
                    <a:lnTo>
                      <a:pt x="109" y="47"/>
                    </a:lnTo>
                    <a:lnTo>
                      <a:pt x="112" y="53"/>
                    </a:lnTo>
                    <a:lnTo>
                      <a:pt x="103" y="66"/>
                    </a:lnTo>
                    <a:lnTo>
                      <a:pt x="108" y="66"/>
                    </a:lnTo>
                    <a:lnTo>
                      <a:pt x="112" y="67"/>
                    </a:lnTo>
                    <a:lnTo>
                      <a:pt x="106" y="76"/>
                    </a:lnTo>
                    <a:lnTo>
                      <a:pt x="112" y="84"/>
                    </a:lnTo>
                    <a:lnTo>
                      <a:pt x="112" y="96"/>
                    </a:lnTo>
                    <a:lnTo>
                      <a:pt x="119" y="105"/>
                    </a:lnTo>
                    <a:lnTo>
                      <a:pt x="117" y="110"/>
                    </a:lnTo>
                    <a:lnTo>
                      <a:pt x="112" y="114"/>
                    </a:lnTo>
                    <a:lnTo>
                      <a:pt x="103" y="119"/>
                    </a:lnTo>
                    <a:lnTo>
                      <a:pt x="112" y="125"/>
                    </a:lnTo>
                    <a:lnTo>
                      <a:pt x="129" y="123"/>
                    </a:lnTo>
                    <a:lnTo>
                      <a:pt x="134" y="122"/>
                    </a:lnTo>
                    <a:lnTo>
                      <a:pt x="137" y="125"/>
                    </a:lnTo>
                    <a:lnTo>
                      <a:pt x="138" y="128"/>
                    </a:lnTo>
                    <a:lnTo>
                      <a:pt x="141" y="131"/>
                    </a:lnTo>
                    <a:lnTo>
                      <a:pt x="147" y="132"/>
                    </a:lnTo>
                    <a:lnTo>
                      <a:pt x="144" y="135"/>
                    </a:lnTo>
                    <a:lnTo>
                      <a:pt x="147" y="142"/>
                    </a:lnTo>
                    <a:lnTo>
                      <a:pt x="155" y="142"/>
                    </a:lnTo>
                    <a:lnTo>
                      <a:pt x="158" y="148"/>
                    </a:lnTo>
                    <a:lnTo>
                      <a:pt x="163" y="152"/>
                    </a:lnTo>
                    <a:lnTo>
                      <a:pt x="163" y="158"/>
                    </a:lnTo>
                    <a:lnTo>
                      <a:pt x="166" y="157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191" y="157"/>
                    </a:lnTo>
                    <a:lnTo>
                      <a:pt x="191" y="160"/>
                    </a:lnTo>
                    <a:lnTo>
                      <a:pt x="190" y="164"/>
                    </a:lnTo>
                    <a:lnTo>
                      <a:pt x="191" y="169"/>
                    </a:lnTo>
                    <a:lnTo>
                      <a:pt x="197" y="169"/>
                    </a:lnTo>
                    <a:lnTo>
                      <a:pt x="199" y="175"/>
                    </a:lnTo>
                    <a:lnTo>
                      <a:pt x="194" y="183"/>
                    </a:lnTo>
                    <a:lnTo>
                      <a:pt x="179" y="199"/>
                    </a:lnTo>
                    <a:lnTo>
                      <a:pt x="178" y="205"/>
                    </a:lnTo>
                    <a:lnTo>
                      <a:pt x="182" y="210"/>
                    </a:lnTo>
                    <a:lnTo>
                      <a:pt x="178" y="216"/>
                    </a:lnTo>
                    <a:lnTo>
                      <a:pt x="149" y="208"/>
                    </a:lnTo>
                    <a:lnTo>
                      <a:pt x="149" y="222"/>
                    </a:lnTo>
                    <a:lnTo>
                      <a:pt x="150" y="225"/>
                    </a:lnTo>
                    <a:lnTo>
                      <a:pt x="144" y="230"/>
                    </a:lnTo>
                    <a:lnTo>
                      <a:pt x="128" y="237"/>
                    </a:lnTo>
                    <a:lnTo>
                      <a:pt x="126" y="242"/>
                    </a:lnTo>
                    <a:lnTo>
                      <a:pt x="122" y="248"/>
                    </a:lnTo>
                    <a:lnTo>
                      <a:pt x="122" y="243"/>
                    </a:lnTo>
                    <a:lnTo>
                      <a:pt x="116" y="242"/>
                    </a:lnTo>
                    <a:lnTo>
                      <a:pt x="109" y="236"/>
                    </a:lnTo>
                    <a:lnTo>
                      <a:pt x="102" y="239"/>
                    </a:lnTo>
                    <a:lnTo>
                      <a:pt x="97" y="248"/>
                    </a:lnTo>
                    <a:lnTo>
                      <a:pt x="90" y="256"/>
                    </a:lnTo>
                    <a:lnTo>
                      <a:pt x="79" y="257"/>
                    </a:lnTo>
                    <a:lnTo>
                      <a:pt x="76" y="257"/>
                    </a:lnTo>
                    <a:lnTo>
                      <a:pt x="71" y="253"/>
                    </a:lnTo>
                    <a:lnTo>
                      <a:pt x="64" y="256"/>
                    </a:lnTo>
                    <a:lnTo>
                      <a:pt x="56" y="251"/>
                    </a:lnTo>
                    <a:lnTo>
                      <a:pt x="53" y="256"/>
                    </a:lnTo>
                    <a:lnTo>
                      <a:pt x="47" y="251"/>
                    </a:lnTo>
                    <a:lnTo>
                      <a:pt x="40" y="254"/>
                    </a:lnTo>
                    <a:lnTo>
                      <a:pt x="37" y="248"/>
                    </a:lnTo>
                    <a:lnTo>
                      <a:pt x="40" y="245"/>
                    </a:lnTo>
                    <a:lnTo>
                      <a:pt x="44" y="242"/>
                    </a:lnTo>
                    <a:lnTo>
                      <a:pt x="44" y="231"/>
                    </a:lnTo>
                    <a:lnTo>
                      <a:pt x="41" y="230"/>
                    </a:lnTo>
                    <a:lnTo>
                      <a:pt x="40" y="221"/>
                    </a:lnTo>
                    <a:lnTo>
                      <a:pt x="47" y="218"/>
                    </a:lnTo>
                    <a:lnTo>
                      <a:pt x="50" y="216"/>
                    </a:lnTo>
                    <a:lnTo>
                      <a:pt x="52" y="218"/>
                    </a:lnTo>
                    <a:lnTo>
                      <a:pt x="53" y="205"/>
                    </a:lnTo>
                    <a:lnTo>
                      <a:pt x="58" y="202"/>
                    </a:lnTo>
                    <a:lnTo>
                      <a:pt x="59" y="198"/>
                    </a:lnTo>
                    <a:lnTo>
                      <a:pt x="64" y="193"/>
                    </a:lnTo>
                    <a:lnTo>
                      <a:pt x="68" y="190"/>
                    </a:lnTo>
                    <a:lnTo>
                      <a:pt x="71" y="196"/>
                    </a:lnTo>
                    <a:lnTo>
                      <a:pt x="71" y="193"/>
                    </a:lnTo>
                    <a:lnTo>
                      <a:pt x="76" y="187"/>
                    </a:lnTo>
                    <a:lnTo>
                      <a:pt x="82" y="189"/>
                    </a:lnTo>
                    <a:lnTo>
                      <a:pt x="78" y="183"/>
                    </a:lnTo>
                    <a:lnTo>
                      <a:pt x="84" y="175"/>
                    </a:lnTo>
                    <a:lnTo>
                      <a:pt x="79" y="169"/>
                    </a:lnTo>
                    <a:lnTo>
                      <a:pt x="84" y="163"/>
                    </a:lnTo>
                    <a:lnTo>
                      <a:pt x="84" y="154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4" y="142"/>
                    </a:lnTo>
                    <a:lnTo>
                      <a:pt x="81" y="140"/>
                    </a:lnTo>
                    <a:lnTo>
                      <a:pt x="79" y="134"/>
                    </a:lnTo>
                    <a:lnTo>
                      <a:pt x="76" y="129"/>
                    </a:lnTo>
                    <a:lnTo>
                      <a:pt x="71" y="129"/>
                    </a:lnTo>
                    <a:lnTo>
                      <a:pt x="68" y="125"/>
                    </a:lnTo>
                    <a:lnTo>
                      <a:pt x="64" y="123"/>
                    </a:lnTo>
                    <a:lnTo>
                      <a:pt x="61" y="119"/>
                    </a:lnTo>
                    <a:lnTo>
                      <a:pt x="55" y="114"/>
                    </a:lnTo>
                    <a:lnTo>
                      <a:pt x="49" y="117"/>
                    </a:lnTo>
                    <a:lnTo>
                      <a:pt x="46" y="123"/>
                    </a:lnTo>
                    <a:lnTo>
                      <a:pt x="41" y="123"/>
                    </a:lnTo>
                    <a:lnTo>
                      <a:pt x="37" y="120"/>
                    </a:lnTo>
                    <a:lnTo>
                      <a:pt x="37" y="113"/>
                    </a:lnTo>
                    <a:lnTo>
                      <a:pt x="38" y="111"/>
                    </a:lnTo>
                    <a:lnTo>
                      <a:pt x="37" y="105"/>
                    </a:lnTo>
                    <a:lnTo>
                      <a:pt x="43" y="99"/>
                    </a:lnTo>
                    <a:lnTo>
                      <a:pt x="38" y="94"/>
                    </a:lnTo>
                    <a:lnTo>
                      <a:pt x="40" y="91"/>
                    </a:lnTo>
                    <a:lnTo>
                      <a:pt x="37" y="87"/>
                    </a:lnTo>
                    <a:lnTo>
                      <a:pt x="23" y="90"/>
                    </a:lnTo>
                    <a:lnTo>
                      <a:pt x="11" y="87"/>
                    </a:lnTo>
                    <a:lnTo>
                      <a:pt x="8" y="78"/>
                    </a:lnTo>
                    <a:lnTo>
                      <a:pt x="5" y="70"/>
                    </a:lnTo>
                    <a:lnTo>
                      <a:pt x="5" y="66"/>
                    </a:lnTo>
                    <a:lnTo>
                      <a:pt x="2" y="52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1" name="Freeform 4630">
                <a:extLst>
                  <a:ext uri="{FF2B5EF4-FFF2-40B4-BE49-F238E27FC236}">
                    <a16:creationId xmlns:a16="http://schemas.microsoft.com/office/drawing/2014/main" id="{FD58900B-8490-59E9-84FD-B447F4BC8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66"/>
                <a:ext cx="99" cy="129"/>
              </a:xfrm>
              <a:custGeom>
                <a:avLst/>
                <a:gdLst>
                  <a:gd name="T0" fmla="*/ 6 w 199"/>
                  <a:gd name="T1" fmla="*/ 35 h 257"/>
                  <a:gd name="T2" fmla="*/ 40 w 199"/>
                  <a:gd name="T3" fmla="*/ 23 h 257"/>
                  <a:gd name="T4" fmla="*/ 68 w 199"/>
                  <a:gd name="T5" fmla="*/ 14 h 257"/>
                  <a:gd name="T6" fmla="*/ 79 w 199"/>
                  <a:gd name="T7" fmla="*/ 23 h 257"/>
                  <a:gd name="T8" fmla="*/ 94 w 199"/>
                  <a:gd name="T9" fmla="*/ 43 h 257"/>
                  <a:gd name="T10" fmla="*/ 109 w 199"/>
                  <a:gd name="T11" fmla="*/ 47 h 257"/>
                  <a:gd name="T12" fmla="*/ 108 w 199"/>
                  <a:gd name="T13" fmla="*/ 66 h 257"/>
                  <a:gd name="T14" fmla="*/ 112 w 199"/>
                  <a:gd name="T15" fmla="*/ 84 h 257"/>
                  <a:gd name="T16" fmla="*/ 117 w 199"/>
                  <a:gd name="T17" fmla="*/ 110 h 257"/>
                  <a:gd name="T18" fmla="*/ 112 w 199"/>
                  <a:gd name="T19" fmla="*/ 125 h 257"/>
                  <a:gd name="T20" fmla="*/ 137 w 199"/>
                  <a:gd name="T21" fmla="*/ 125 h 257"/>
                  <a:gd name="T22" fmla="*/ 147 w 199"/>
                  <a:gd name="T23" fmla="*/ 132 h 257"/>
                  <a:gd name="T24" fmla="*/ 155 w 199"/>
                  <a:gd name="T25" fmla="*/ 142 h 257"/>
                  <a:gd name="T26" fmla="*/ 163 w 199"/>
                  <a:gd name="T27" fmla="*/ 158 h 257"/>
                  <a:gd name="T28" fmla="*/ 188 w 199"/>
                  <a:gd name="T29" fmla="*/ 161 h 257"/>
                  <a:gd name="T30" fmla="*/ 190 w 199"/>
                  <a:gd name="T31" fmla="*/ 164 h 257"/>
                  <a:gd name="T32" fmla="*/ 199 w 199"/>
                  <a:gd name="T33" fmla="*/ 175 h 257"/>
                  <a:gd name="T34" fmla="*/ 178 w 199"/>
                  <a:gd name="T35" fmla="*/ 205 h 257"/>
                  <a:gd name="T36" fmla="*/ 149 w 199"/>
                  <a:gd name="T37" fmla="*/ 208 h 257"/>
                  <a:gd name="T38" fmla="*/ 144 w 199"/>
                  <a:gd name="T39" fmla="*/ 230 h 257"/>
                  <a:gd name="T40" fmla="*/ 122 w 199"/>
                  <a:gd name="T41" fmla="*/ 248 h 257"/>
                  <a:gd name="T42" fmla="*/ 109 w 199"/>
                  <a:gd name="T43" fmla="*/ 236 h 257"/>
                  <a:gd name="T44" fmla="*/ 90 w 199"/>
                  <a:gd name="T45" fmla="*/ 256 h 257"/>
                  <a:gd name="T46" fmla="*/ 71 w 199"/>
                  <a:gd name="T47" fmla="*/ 253 h 257"/>
                  <a:gd name="T48" fmla="*/ 53 w 199"/>
                  <a:gd name="T49" fmla="*/ 256 h 257"/>
                  <a:gd name="T50" fmla="*/ 37 w 199"/>
                  <a:gd name="T51" fmla="*/ 248 h 257"/>
                  <a:gd name="T52" fmla="*/ 44 w 199"/>
                  <a:gd name="T53" fmla="*/ 231 h 257"/>
                  <a:gd name="T54" fmla="*/ 47 w 199"/>
                  <a:gd name="T55" fmla="*/ 218 h 257"/>
                  <a:gd name="T56" fmla="*/ 53 w 199"/>
                  <a:gd name="T57" fmla="*/ 205 h 257"/>
                  <a:gd name="T58" fmla="*/ 64 w 199"/>
                  <a:gd name="T59" fmla="*/ 193 h 257"/>
                  <a:gd name="T60" fmla="*/ 71 w 199"/>
                  <a:gd name="T61" fmla="*/ 193 h 257"/>
                  <a:gd name="T62" fmla="*/ 78 w 199"/>
                  <a:gd name="T63" fmla="*/ 183 h 257"/>
                  <a:gd name="T64" fmla="*/ 84 w 199"/>
                  <a:gd name="T65" fmla="*/ 163 h 257"/>
                  <a:gd name="T66" fmla="*/ 82 w 199"/>
                  <a:gd name="T67" fmla="*/ 148 h 257"/>
                  <a:gd name="T68" fmla="*/ 79 w 199"/>
                  <a:gd name="T69" fmla="*/ 134 h 257"/>
                  <a:gd name="T70" fmla="*/ 68 w 199"/>
                  <a:gd name="T71" fmla="*/ 125 h 257"/>
                  <a:gd name="T72" fmla="*/ 55 w 199"/>
                  <a:gd name="T73" fmla="*/ 114 h 257"/>
                  <a:gd name="T74" fmla="*/ 41 w 199"/>
                  <a:gd name="T75" fmla="*/ 123 h 257"/>
                  <a:gd name="T76" fmla="*/ 38 w 199"/>
                  <a:gd name="T77" fmla="*/ 111 h 257"/>
                  <a:gd name="T78" fmla="*/ 38 w 199"/>
                  <a:gd name="T79" fmla="*/ 94 h 257"/>
                  <a:gd name="T80" fmla="*/ 23 w 199"/>
                  <a:gd name="T81" fmla="*/ 90 h 257"/>
                  <a:gd name="T82" fmla="*/ 5 w 199"/>
                  <a:gd name="T83" fmla="*/ 70 h 257"/>
                  <a:gd name="T84" fmla="*/ 0 w 199"/>
                  <a:gd name="T85" fmla="*/ 4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9" h="257">
                    <a:moveTo>
                      <a:pt x="0" y="49"/>
                    </a:moveTo>
                    <a:lnTo>
                      <a:pt x="3" y="34"/>
                    </a:lnTo>
                    <a:lnTo>
                      <a:pt x="6" y="35"/>
                    </a:lnTo>
                    <a:lnTo>
                      <a:pt x="17" y="34"/>
                    </a:lnTo>
                    <a:lnTo>
                      <a:pt x="29" y="32"/>
                    </a:lnTo>
                    <a:lnTo>
                      <a:pt x="40" y="23"/>
                    </a:lnTo>
                    <a:lnTo>
                      <a:pt x="49" y="14"/>
                    </a:lnTo>
                    <a:lnTo>
                      <a:pt x="58" y="0"/>
                    </a:lnTo>
                    <a:lnTo>
                      <a:pt x="68" y="14"/>
                    </a:lnTo>
                    <a:lnTo>
                      <a:pt x="71" y="14"/>
                    </a:lnTo>
                    <a:lnTo>
                      <a:pt x="79" y="20"/>
                    </a:lnTo>
                    <a:lnTo>
                      <a:pt x="79" y="23"/>
                    </a:lnTo>
                    <a:lnTo>
                      <a:pt x="91" y="31"/>
                    </a:lnTo>
                    <a:lnTo>
                      <a:pt x="91" y="38"/>
                    </a:lnTo>
                    <a:lnTo>
                      <a:pt x="94" y="43"/>
                    </a:lnTo>
                    <a:lnTo>
                      <a:pt x="99" y="44"/>
                    </a:lnTo>
                    <a:lnTo>
                      <a:pt x="105" y="41"/>
                    </a:lnTo>
                    <a:lnTo>
                      <a:pt x="109" y="47"/>
                    </a:lnTo>
                    <a:lnTo>
                      <a:pt x="112" y="53"/>
                    </a:lnTo>
                    <a:lnTo>
                      <a:pt x="103" y="66"/>
                    </a:lnTo>
                    <a:lnTo>
                      <a:pt x="108" y="66"/>
                    </a:lnTo>
                    <a:lnTo>
                      <a:pt x="112" y="67"/>
                    </a:lnTo>
                    <a:lnTo>
                      <a:pt x="106" y="76"/>
                    </a:lnTo>
                    <a:lnTo>
                      <a:pt x="112" y="84"/>
                    </a:lnTo>
                    <a:lnTo>
                      <a:pt x="112" y="96"/>
                    </a:lnTo>
                    <a:lnTo>
                      <a:pt x="119" y="105"/>
                    </a:lnTo>
                    <a:lnTo>
                      <a:pt x="117" y="110"/>
                    </a:lnTo>
                    <a:lnTo>
                      <a:pt x="112" y="114"/>
                    </a:lnTo>
                    <a:lnTo>
                      <a:pt x="103" y="119"/>
                    </a:lnTo>
                    <a:lnTo>
                      <a:pt x="112" y="125"/>
                    </a:lnTo>
                    <a:lnTo>
                      <a:pt x="129" y="123"/>
                    </a:lnTo>
                    <a:lnTo>
                      <a:pt x="134" y="122"/>
                    </a:lnTo>
                    <a:lnTo>
                      <a:pt x="137" y="125"/>
                    </a:lnTo>
                    <a:lnTo>
                      <a:pt x="138" y="128"/>
                    </a:lnTo>
                    <a:lnTo>
                      <a:pt x="141" y="131"/>
                    </a:lnTo>
                    <a:lnTo>
                      <a:pt x="147" y="132"/>
                    </a:lnTo>
                    <a:lnTo>
                      <a:pt x="144" y="135"/>
                    </a:lnTo>
                    <a:lnTo>
                      <a:pt x="147" y="142"/>
                    </a:lnTo>
                    <a:lnTo>
                      <a:pt x="155" y="142"/>
                    </a:lnTo>
                    <a:lnTo>
                      <a:pt x="158" y="148"/>
                    </a:lnTo>
                    <a:lnTo>
                      <a:pt x="163" y="152"/>
                    </a:lnTo>
                    <a:lnTo>
                      <a:pt x="163" y="158"/>
                    </a:lnTo>
                    <a:lnTo>
                      <a:pt x="166" y="157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191" y="157"/>
                    </a:lnTo>
                    <a:lnTo>
                      <a:pt x="191" y="160"/>
                    </a:lnTo>
                    <a:lnTo>
                      <a:pt x="190" y="164"/>
                    </a:lnTo>
                    <a:lnTo>
                      <a:pt x="191" y="169"/>
                    </a:lnTo>
                    <a:lnTo>
                      <a:pt x="197" y="169"/>
                    </a:lnTo>
                    <a:lnTo>
                      <a:pt x="199" y="175"/>
                    </a:lnTo>
                    <a:lnTo>
                      <a:pt x="194" y="183"/>
                    </a:lnTo>
                    <a:lnTo>
                      <a:pt x="179" y="199"/>
                    </a:lnTo>
                    <a:lnTo>
                      <a:pt x="178" y="205"/>
                    </a:lnTo>
                    <a:lnTo>
                      <a:pt x="182" y="210"/>
                    </a:lnTo>
                    <a:lnTo>
                      <a:pt x="178" y="216"/>
                    </a:lnTo>
                    <a:lnTo>
                      <a:pt x="149" y="208"/>
                    </a:lnTo>
                    <a:lnTo>
                      <a:pt x="149" y="222"/>
                    </a:lnTo>
                    <a:lnTo>
                      <a:pt x="150" y="225"/>
                    </a:lnTo>
                    <a:lnTo>
                      <a:pt x="144" y="230"/>
                    </a:lnTo>
                    <a:lnTo>
                      <a:pt x="128" y="237"/>
                    </a:lnTo>
                    <a:lnTo>
                      <a:pt x="126" y="242"/>
                    </a:lnTo>
                    <a:lnTo>
                      <a:pt x="122" y="248"/>
                    </a:lnTo>
                    <a:lnTo>
                      <a:pt x="122" y="243"/>
                    </a:lnTo>
                    <a:lnTo>
                      <a:pt x="116" y="242"/>
                    </a:lnTo>
                    <a:lnTo>
                      <a:pt x="109" y="236"/>
                    </a:lnTo>
                    <a:lnTo>
                      <a:pt x="102" y="239"/>
                    </a:lnTo>
                    <a:lnTo>
                      <a:pt x="97" y="248"/>
                    </a:lnTo>
                    <a:lnTo>
                      <a:pt x="90" y="256"/>
                    </a:lnTo>
                    <a:lnTo>
                      <a:pt x="79" y="257"/>
                    </a:lnTo>
                    <a:lnTo>
                      <a:pt x="76" y="257"/>
                    </a:lnTo>
                    <a:lnTo>
                      <a:pt x="71" y="253"/>
                    </a:lnTo>
                    <a:lnTo>
                      <a:pt x="64" y="256"/>
                    </a:lnTo>
                    <a:lnTo>
                      <a:pt x="56" y="251"/>
                    </a:lnTo>
                    <a:lnTo>
                      <a:pt x="53" y="256"/>
                    </a:lnTo>
                    <a:lnTo>
                      <a:pt x="47" y="251"/>
                    </a:lnTo>
                    <a:lnTo>
                      <a:pt x="40" y="254"/>
                    </a:lnTo>
                    <a:lnTo>
                      <a:pt x="37" y="248"/>
                    </a:lnTo>
                    <a:lnTo>
                      <a:pt x="40" y="245"/>
                    </a:lnTo>
                    <a:lnTo>
                      <a:pt x="44" y="242"/>
                    </a:lnTo>
                    <a:lnTo>
                      <a:pt x="44" y="231"/>
                    </a:lnTo>
                    <a:lnTo>
                      <a:pt x="41" y="230"/>
                    </a:lnTo>
                    <a:lnTo>
                      <a:pt x="40" y="221"/>
                    </a:lnTo>
                    <a:lnTo>
                      <a:pt x="47" y="218"/>
                    </a:lnTo>
                    <a:lnTo>
                      <a:pt x="50" y="216"/>
                    </a:lnTo>
                    <a:lnTo>
                      <a:pt x="52" y="218"/>
                    </a:lnTo>
                    <a:lnTo>
                      <a:pt x="53" y="205"/>
                    </a:lnTo>
                    <a:lnTo>
                      <a:pt x="58" y="202"/>
                    </a:lnTo>
                    <a:lnTo>
                      <a:pt x="59" y="198"/>
                    </a:lnTo>
                    <a:lnTo>
                      <a:pt x="64" y="193"/>
                    </a:lnTo>
                    <a:lnTo>
                      <a:pt x="68" y="190"/>
                    </a:lnTo>
                    <a:lnTo>
                      <a:pt x="71" y="196"/>
                    </a:lnTo>
                    <a:lnTo>
                      <a:pt x="71" y="193"/>
                    </a:lnTo>
                    <a:lnTo>
                      <a:pt x="76" y="187"/>
                    </a:lnTo>
                    <a:lnTo>
                      <a:pt x="82" y="189"/>
                    </a:lnTo>
                    <a:lnTo>
                      <a:pt x="78" y="183"/>
                    </a:lnTo>
                    <a:lnTo>
                      <a:pt x="84" y="175"/>
                    </a:lnTo>
                    <a:lnTo>
                      <a:pt x="79" y="169"/>
                    </a:lnTo>
                    <a:lnTo>
                      <a:pt x="84" y="163"/>
                    </a:lnTo>
                    <a:lnTo>
                      <a:pt x="84" y="154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4" y="142"/>
                    </a:lnTo>
                    <a:lnTo>
                      <a:pt x="81" y="140"/>
                    </a:lnTo>
                    <a:lnTo>
                      <a:pt x="79" y="134"/>
                    </a:lnTo>
                    <a:lnTo>
                      <a:pt x="76" y="129"/>
                    </a:lnTo>
                    <a:lnTo>
                      <a:pt x="71" y="129"/>
                    </a:lnTo>
                    <a:lnTo>
                      <a:pt x="68" y="125"/>
                    </a:lnTo>
                    <a:lnTo>
                      <a:pt x="64" y="123"/>
                    </a:lnTo>
                    <a:lnTo>
                      <a:pt x="61" y="119"/>
                    </a:lnTo>
                    <a:lnTo>
                      <a:pt x="55" y="114"/>
                    </a:lnTo>
                    <a:lnTo>
                      <a:pt x="49" y="117"/>
                    </a:lnTo>
                    <a:lnTo>
                      <a:pt x="46" y="123"/>
                    </a:lnTo>
                    <a:lnTo>
                      <a:pt x="41" y="123"/>
                    </a:lnTo>
                    <a:lnTo>
                      <a:pt x="37" y="120"/>
                    </a:lnTo>
                    <a:lnTo>
                      <a:pt x="37" y="113"/>
                    </a:lnTo>
                    <a:lnTo>
                      <a:pt x="38" y="111"/>
                    </a:lnTo>
                    <a:lnTo>
                      <a:pt x="37" y="105"/>
                    </a:lnTo>
                    <a:lnTo>
                      <a:pt x="43" y="99"/>
                    </a:lnTo>
                    <a:lnTo>
                      <a:pt x="38" y="94"/>
                    </a:lnTo>
                    <a:lnTo>
                      <a:pt x="40" y="91"/>
                    </a:lnTo>
                    <a:lnTo>
                      <a:pt x="37" y="87"/>
                    </a:lnTo>
                    <a:lnTo>
                      <a:pt x="23" y="90"/>
                    </a:lnTo>
                    <a:lnTo>
                      <a:pt x="11" y="87"/>
                    </a:lnTo>
                    <a:lnTo>
                      <a:pt x="8" y="78"/>
                    </a:lnTo>
                    <a:lnTo>
                      <a:pt x="5" y="70"/>
                    </a:lnTo>
                    <a:lnTo>
                      <a:pt x="5" y="66"/>
                    </a:lnTo>
                    <a:lnTo>
                      <a:pt x="2" y="52"/>
                    </a:lnTo>
                    <a:lnTo>
                      <a:pt x="0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2" name="Freeform 4631">
                <a:extLst>
                  <a:ext uri="{FF2B5EF4-FFF2-40B4-BE49-F238E27FC236}">
                    <a16:creationId xmlns:a16="http://schemas.microsoft.com/office/drawing/2014/main" id="{3BDA4DF3-3C16-62A8-5F64-FD92CE63D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76"/>
                <a:ext cx="100" cy="52"/>
              </a:xfrm>
              <a:custGeom>
                <a:avLst/>
                <a:gdLst>
                  <a:gd name="T0" fmla="*/ 90 w 201"/>
                  <a:gd name="T1" fmla="*/ 15 h 105"/>
                  <a:gd name="T2" fmla="*/ 91 w 201"/>
                  <a:gd name="T3" fmla="*/ 29 h 105"/>
                  <a:gd name="T4" fmla="*/ 85 w 201"/>
                  <a:gd name="T5" fmla="*/ 38 h 105"/>
                  <a:gd name="T6" fmla="*/ 72 w 201"/>
                  <a:gd name="T7" fmla="*/ 40 h 105"/>
                  <a:gd name="T8" fmla="*/ 61 w 201"/>
                  <a:gd name="T9" fmla="*/ 32 h 105"/>
                  <a:gd name="T10" fmla="*/ 58 w 201"/>
                  <a:gd name="T11" fmla="*/ 35 h 105"/>
                  <a:gd name="T12" fmla="*/ 52 w 201"/>
                  <a:gd name="T13" fmla="*/ 37 h 105"/>
                  <a:gd name="T14" fmla="*/ 28 w 201"/>
                  <a:gd name="T15" fmla="*/ 50 h 105"/>
                  <a:gd name="T16" fmla="*/ 37 w 201"/>
                  <a:gd name="T17" fmla="*/ 50 h 105"/>
                  <a:gd name="T18" fmla="*/ 52 w 201"/>
                  <a:gd name="T19" fmla="*/ 55 h 105"/>
                  <a:gd name="T20" fmla="*/ 41 w 201"/>
                  <a:gd name="T21" fmla="*/ 65 h 105"/>
                  <a:gd name="T22" fmla="*/ 34 w 201"/>
                  <a:gd name="T23" fmla="*/ 70 h 105"/>
                  <a:gd name="T24" fmla="*/ 28 w 201"/>
                  <a:gd name="T25" fmla="*/ 68 h 105"/>
                  <a:gd name="T26" fmla="*/ 22 w 201"/>
                  <a:gd name="T27" fmla="*/ 64 h 105"/>
                  <a:gd name="T28" fmla="*/ 0 w 201"/>
                  <a:gd name="T29" fmla="*/ 75 h 105"/>
                  <a:gd name="T30" fmla="*/ 16 w 201"/>
                  <a:gd name="T31" fmla="*/ 81 h 105"/>
                  <a:gd name="T32" fmla="*/ 17 w 201"/>
                  <a:gd name="T33" fmla="*/ 73 h 105"/>
                  <a:gd name="T34" fmla="*/ 25 w 201"/>
                  <a:gd name="T35" fmla="*/ 81 h 105"/>
                  <a:gd name="T36" fmla="*/ 26 w 201"/>
                  <a:gd name="T37" fmla="*/ 90 h 105"/>
                  <a:gd name="T38" fmla="*/ 34 w 201"/>
                  <a:gd name="T39" fmla="*/ 103 h 105"/>
                  <a:gd name="T40" fmla="*/ 44 w 201"/>
                  <a:gd name="T41" fmla="*/ 97 h 105"/>
                  <a:gd name="T42" fmla="*/ 52 w 201"/>
                  <a:gd name="T43" fmla="*/ 105 h 105"/>
                  <a:gd name="T44" fmla="*/ 60 w 201"/>
                  <a:gd name="T45" fmla="*/ 99 h 105"/>
                  <a:gd name="T46" fmla="*/ 66 w 201"/>
                  <a:gd name="T47" fmla="*/ 96 h 105"/>
                  <a:gd name="T48" fmla="*/ 78 w 201"/>
                  <a:gd name="T49" fmla="*/ 97 h 105"/>
                  <a:gd name="T50" fmla="*/ 91 w 201"/>
                  <a:gd name="T51" fmla="*/ 99 h 105"/>
                  <a:gd name="T52" fmla="*/ 101 w 201"/>
                  <a:gd name="T53" fmla="*/ 84 h 105"/>
                  <a:gd name="T54" fmla="*/ 119 w 201"/>
                  <a:gd name="T55" fmla="*/ 72 h 105"/>
                  <a:gd name="T56" fmla="*/ 131 w 201"/>
                  <a:gd name="T57" fmla="*/ 73 h 105"/>
                  <a:gd name="T58" fmla="*/ 139 w 201"/>
                  <a:gd name="T59" fmla="*/ 68 h 105"/>
                  <a:gd name="T60" fmla="*/ 146 w 201"/>
                  <a:gd name="T61" fmla="*/ 56 h 105"/>
                  <a:gd name="T62" fmla="*/ 152 w 201"/>
                  <a:gd name="T63" fmla="*/ 43 h 105"/>
                  <a:gd name="T64" fmla="*/ 157 w 201"/>
                  <a:gd name="T65" fmla="*/ 35 h 105"/>
                  <a:gd name="T66" fmla="*/ 166 w 201"/>
                  <a:gd name="T67" fmla="*/ 43 h 105"/>
                  <a:gd name="T68" fmla="*/ 184 w 201"/>
                  <a:gd name="T69" fmla="*/ 32 h 105"/>
                  <a:gd name="T70" fmla="*/ 189 w 201"/>
                  <a:gd name="T71" fmla="*/ 34 h 105"/>
                  <a:gd name="T72" fmla="*/ 199 w 201"/>
                  <a:gd name="T73" fmla="*/ 32 h 105"/>
                  <a:gd name="T74" fmla="*/ 201 w 201"/>
                  <a:gd name="T75" fmla="*/ 23 h 105"/>
                  <a:gd name="T76" fmla="*/ 199 w 201"/>
                  <a:gd name="T77" fmla="*/ 14 h 105"/>
                  <a:gd name="T78" fmla="*/ 186 w 201"/>
                  <a:gd name="T79" fmla="*/ 12 h 105"/>
                  <a:gd name="T80" fmla="*/ 179 w 201"/>
                  <a:gd name="T81" fmla="*/ 6 h 105"/>
                  <a:gd name="T82" fmla="*/ 176 w 201"/>
                  <a:gd name="T83" fmla="*/ 14 h 105"/>
                  <a:gd name="T84" fmla="*/ 160 w 201"/>
                  <a:gd name="T85" fmla="*/ 17 h 105"/>
                  <a:gd name="T86" fmla="*/ 149 w 201"/>
                  <a:gd name="T87" fmla="*/ 14 h 105"/>
                  <a:gd name="T88" fmla="*/ 146 w 201"/>
                  <a:gd name="T89" fmla="*/ 6 h 105"/>
                  <a:gd name="T90" fmla="*/ 134 w 201"/>
                  <a:gd name="T91" fmla="*/ 9 h 105"/>
                  <a:gd name="T92" fmla="*/ 126 w 201"/>
                  <a:gd name="T93" fmla="*/ 11 h 105"/>
                  <a:gd name="T94" fmla="*/ 120 w 201"/>
                  <a:gd name="T95" fmla="*/ 15 h 105"/>
                  <a:gd name="T96" fmla="*/ 110 w 201"/>
                  <a:gd name="T97" fmla="*/ 14 h 105"/>
                  <a:gd name="T98" fmla="*/ 105 w 201"/>
                  <a:gd name="T99" fmla="*/ 0 h 105"/>
                  <a:gd name="T100" fmla="*/ 82 w 201"/>
                  <a:gd name="T101" fmla="*/ 9 h 105"/>
                  <a:gd name="T102" fmla="*/ 73 w 201"/>
                  <a:gd name="T103" fmla="*/ 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1" h="105">
                    <a:moveTo>
                      <a:pt x="84" y="15"/>
                    </a:moveTo>
                    <a:lnTo>
                      <a:pt x="90" y="15"/>
                    </a:lnTo>
                    <a:lnTo>
                      <a:pt x="93" y="20"/>
                    </a:lnTo>
                    <a:lnTo>
                      <a:pt x="91" y="29"/>
                    </a:lnTo>
                    <a:lnTo>
                      <a:pt x="85" y="32"/>
                    </a:lnTo>
                    <a:lnTo>
                      <a:pt x="85" y="38"/>
                    </a:lnTo>
                    <a:lnTo>
                      <a:pt x="78" y="40"/>
                    </a:lnTo>
                    <a:lnTo>
                      <a:pt x="72" y="40"/>
                    </a:lnTo>
                    <a:lnTo>
                      <a:pt x="70" y="37"/>
                    </a:lnTo>
                    <a:lnTo>
                      <a:pt x="61" y="32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5" y="30"/>
                    </a:lnTo>
                    <a:lnTo>
                      <a:pt x="52" y="37"/>
                    </a:lnTo>
                    <a:lnTo>
                      <a:pt x="38" y="37"/>
                    </a:lnTo>
                    <a:lnTo>
                      <a:pt x="28" y="50"/>
                    </a:lnTo>
                    <a:lnTo>
                      <a:pt x="29" y="52"/>
                    </a:lnTo>
                    <a:lnTo>
                      <a:pt x="37" y="50"/>
                    </a:lnTo>
                    <a:lnTo>
                      <a:pt x="49" y="50"/>
                    </a:lnTo>
                    <a:lnTo>
                      <a:pt x="52" y="55"/>
                    </a:lnTo>
                    <a:lnTo>
                      <a:pt x="40" y="64"/>
                    </a:lnTo>
                    <a:lnTo>
                      <a:pt x="41" y="65"/>
                    </a:lnTo>
                    <a:lnTo>
                      <a:pt x="37" y="70"/>
                    </a:lnTo>
                    <a:lnTo>
                      <a:pt x="34" y="70"/>
                    </a:lnTo>
                    <a:lnTo>
                      <a:pt x="31" y="65"/>
                    </a:lnTo>
                    <a:lnTo>
                      <a:pt x="28" y="68"/>
                    </a:lnTo>
                    <a:lnTo>
                      <a:pt x="22" y="64"/>
                    </a:lnTo>
                    <a:lnTo>
                      <a:pt x="22" y="64"/>
                    </a:lnTo>
                    <a:lnTo>
                      <a:pt x="6" y="72"/>
                    </a:lnTo>
                    <a:lnTo>
                      <a:pt x="0" y="75"/>
                    </a:lnTo>
                    <a:lnTo>
                      <a:pt x="5" y="84"/>
                    </a:lnTo>
                    <a:lnTo>
                      <a:pt x="16" y="81"/>
                    </a:lnTo>
                    <a:lnTo>
                      <a:pt x="19" y="78"/>
                    </a:lnTo>
                    <a:lnTo>
                      <a:pt x="17" y="73"/>
                    </a:lnTo>
                    <a:lnTo>
                      <a:pt x="20" y="78"/>
                    </a:lnTo>
                    <a:lnTo>
                      <a:pt x="25" y="81"/>
                    </a:lnTo>
                    <a:lnTo>
                      <a:pt x="28" y="87"/>
                    </a:lnTo>
                    <a:lnTo>
                      <a:pt x="26" y="90"/>
                    </a:lnTo>
                    <a:lnTo>
                      <a:pt x="29" y="96"/>
                    </a:lnTo>
                    <a:lnTo>
                      <a:pt x="34" y="103"/>
                    </a:lnTo>
                    <a:lnTo>
                      <a:pt x="37" y="105"/>
                    </a:lnTo>
                    <a:lnTo>
                      <a:pt x="44" y="97"/>
                    </a:lnTo>
                    <a:lnTo>
                      <a:pt x="49" y="105"/>
                    </a:lnTo>
                    <a:lnTo>
                      <a:pt x="52" y="105"/>
                    </a:lnTo>
                    <a:lnTo>
                      <a:pt x="55" y="102"/>
                    </a:lnTo>
                    <a:lnTo>
                      <a:pt x="60" y="99"/>
                    </a:lnTo>
                    <a:lnTo>
                      <a:pt x="61" y="93"/>
                    </a:lnTo>
                    <a:lnTo>
                      <a:pt x="66" y="96"/>
                    </a:lnTo>
                    <a:lnTo>
                      <a:pt x="73" y="97"/>
                    </a:lnTo>
                    <a:lnTo>
                      <a:pt x="78" y="97"/>
                    </a:lnTo>
                    <a:lnTo>
                      <a:pt x="85" y="93"/>
                    </a:lnTo>
                    <a:lnTo>
                      <a:pt x="91" y="99"/>
                    </a:lnTo>
                    <a:lnTo>
                      <a:pt x="98" y="94"/>
                    </a:lnTo>
                    <a:lnTo>
                      <a:pt x="101" y="84"/>
                    </a:lnTo>
                    <a:lnTo>
                      <a:pt x="107" y="76"/>
                    </a:lnTo>
                    <a:lnTo>
                      <a:pt x="119" y="72"/>
                    </a:lnTo>
                    <a:lnTo>
                      <a:pt x="126" y="72"/>
                    </a:lnTo>
                    <a:lnTo>
                      <a:pt x="131" y="73"/>
                    </a:lnTo>
                    <a:lnTo>
                      <a:pt x="134" y="65"/>
                    </a:lnTo>
                    <a:lnTo>
                      <a:pt x="139" y="68"/>
                    </a:lnTo>
                    <a:lnTo>
                      <a:pt x="142" y="65"/>
                    </a:lnTo>
                    <a:lnTo>
                      <a:pt x="146" y="56"/>
                    </a:lnTo>
                    <a:lnTo>
                      <a:pt x="146" y="50"/>
                    </a:lnTo>
                    <a:lnTo>
                      <a:pt x="152" y="43"/>
                    </a:lnTo>
                    <a:lnTo>
                      <a:pt x="155" y="37"/>
                    </a:lnTo>
                    <a:lnTo>
                      <a:pt x="157" y="35"/>
                    </a:lnTo>
                    <a:lnTo>
                      <a:pt x="161" y="46"/>
                    </a:lnTo>
                    <a:lnTo>
                      <a:pt x="166" y="43"/>
                    </a:lnTo>
                    <a:lnTo>
                      <a:pt x="172" y="37"/>
                    </a:lnTo>
                    <a:lnTo>
                      <a:pt x="184" y="32"/>
                    </a:lnTo>
                    <a:lnTo>
                      <a:pt x="187" y="35"/>
                    </a:lnTo>
                    <a:lnTo>
                      <a:pt x="189" y="34"/>
                    </a:lnTo>
                    <a:lnTo>
                      <a:pt x="198" y="37"/>
                    </a:lnTo>
                    <a:lnTo>
                      <a:pt x="199" y="32"/>
                    </a:lnTo>
                    <a:lnTo>
                      <a:pt x="198" y="29"/>
                    </a:lnTo>
                    <a:lnTo>
                      <a:pt x="201" y="23"/>
                    </a:lnTo>
                    <a:lnTo>
                      <a:pt x="198" y="17"/>
                    </a:lnTo>
                    <a:lnTo>
                      <a:pt x="199" y="14"/>
                    </a:lnTo>
                    <a:lnTo>
                      <a:pt x="195" y="9"/>
                    </a:lnTo>
                    <a:lnTo>
                      <a:pt x="186" y="12"/>
                    </a:lnTo>
                    <a:lnTo>
                      <a:pt x="186" y="8"/>
                    </a:lnTo>
                    <a:lnTo>
                      <a:pt x="179" y="6"/>
                    </a:lnTo>
                    <a:lnTo>
                      <a:pt x="175" y="6"/>
                    </a:lnTo>
                    <a:lnTo>
                      <a:pt x="176" y="14"/>
                    </a:lnTo>
                    <a:lnTo>
                      <a:pt x="167" y="17"/>
                    </a:lnTo>
                    <a:lnTo>
                      <a:pt x="160" y="17"/>
                    </a:lnTo>
                    <a:lnTo>
                      <a:pt x="154" y="20"/>
                    </a:lnTo>
                    <a:lnTo>
                      <a:pt x="149" y="14"/>
                    </a:lnTo>
                    <a:lnTo>
                      <a:pt x="146" y="12"/>
                    </a:lnTo>
                    <a:lnTo>
                      <a:pt x="146" y="6"/>
                    </a:lnTo>
                    <a:lnTo>
                      <a:pt x="139" y="9"/>
                    </a:lnTo>
                    <a:lnTo>
                      <a:pt x="134" y="9"/>
                    </a:lnTo>
                    <a:lnTo>
                      <a:pt x="131" y="5"/>
                    </a:lnTo>
                    <a:lnTo>
                      <a:pt x="126" y="11"/>
                    </a:lnTo>
                    <a:lnTo>
                      <a:pt x="122" y="8"/>
                    </a:lnTo>
                    <a:lnTo>
                      <a:pt x="120" y="15"/>
                    </a:lnTo>
                    <a:lnTo>
                      <a:pt x="119" y="12"/>
                    </a:lnTo>
                    <a:lnTo>
                      <a:pt x="110" y="14"/>
                    </a:lnTo>
                    <a:lnTo>
                      <a:pt x="107" y="9"/>
                    </a:lnTo>
                    <a:lnTo>
                      <a:pt x="105" y="0"/>
                    </a:lnTo>
                    <a:lnTo>
                      <a:pt x="91" y="8"/>
                    </a:lnTo>
                    <a:lnTo>
                      <a:pt x="82" y="9"/>
                    </a:lnTo>
                    <a:lnTo>
                      <a:pt x="75" y="3"/>
                    </a:lnTo>
                    <a:lnTo>
                      <a:pt x="73" y="8"/>
                    </a:lnTo>
                    <a:lnTo>
                      <a:pt x="84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3" name="Freeform 4632">
                <a:extLst>
                  <a:ext uri="{FF2B5EF4-FFF2-40B4-BE49-F238E27FC236}">
                    <a16:creationId xmlns:a16="http://schemas.microsoft.com/office/drawing/2014/main" id="{E9AA4605-6797-8B6F-5D04-A021C740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76"/>
                <a:ext cx="100" cy="52"/>
              </a:xfrm>
              <a:custGeom>
                <a:avLst/>
                <a:gdLst>
                  <a:gd name="T0" fmla="*/ 73 w 201"/>
                  <a:gd name="T1" fmla="*/ 8 h 105"/>
                  <a:gd name="T2" fmla="*/ 82 w 201"/>
                  <a:gd name="T3" fmla="*/ 9 h 105"/>
                  <a:gd name="T4" fmla="*/ 105 w 201"/>
                  <a:gd name="T5" fmla="*/ 0 h 105"/>
                  <a:gd name="T6" fmla="*/ 110 w 201"/>
                  <a:gd name="T7" fmla="*/ 14 h 105"/>
                  <a:gd name="T8" fmla="*/ 120 w 201"/>
                  <a:gd name="T9" fmla="*/ 15 h 105"/>
                  <a:gd name="T10" fmla="*/ 126 w 201"/>
                  <a:gd name="T11" fmla="*/ 11 h 105"/>
                  <a:gd name="T12" fmla="*/ 134 w 201"/>
                  <a:gd name="T13" fmla="*/ 9 h 105"/>
                  <a:gd name="T14" fmla="*/ 146 w 201"/>
                  <a:gd name="T15" fmla="*/ 6 h 105"/>
                  <a:gd name="T16" fmla="*/ 149 w 201"/>
                  <a:gd name="T17" fmla="*/ 14 h 105"/>
                  <a:gd name="T18" fmla="*/ 160 w 201"/>
                  <a:gd name="T19" fmla="*/ 17 h 105"/>
                  <a:gd name="T20" fmla="*/ 176 w 201"/>
                  <a:gd name="T21" fmla="*/ 14 h 105"/>
                  <a:gd name="T22" fmla="*/ 179 w 201"/>
                  <a:gd name="T23" fmla="*/ 6 h 105"/>
                  <a:gd name="T24" fmla="*/ 186 w 201"/>
                  <a:gd name="T25" fmla="*/ 12 h 105"/>
                  <a:gd name="T26" fmla="*/ 199 w 201"/>
                  <a:gd name="T27" fmla="*/ 14 h 105"/>
                  <a:gd name="T28" fmla="*/ 201 w 201"/>
                  <a:gd name="T29" fmla="*/ 23 h 105"/>
                  <a:gd name="T30" fmla="*/ 199 w 201"/>
                  <a:gd name="T31" fmla="*/ 32 h 105"/>
                  <a:gd name="T32" fmla="*/ 189 w 201"/>
                  <a:gd name="T33" fmla="*/ 34 h 105"/>
                  <a:gd name="T34" fmla="*/ 184 w 201"/>
                  <a:gd name="T35" fmla="*/ 32 h 105"/>
                  <a:gd name="T36" fmla="*/ 166 w 201"/>
                  <a:gd name="T37" fmla="*/ 43 h 105"/>
                  <a:gd name="T38" fmla="*/ 157 w 201"/>
                  <a:gd name="T39" fmla="*/ 35 h 105"/>
                  <a:gd name="T40" fmla="*/ 152 w 201"/>
                  <a:gd name="T41" fmla="*/ 43 h 105"/>
                  <a:gd name="T42" fmla="*/ 146 w 201"/>
                  <a:gd name="T43" fmla="*/ 56 h 105"/>
                  <a:gd name="T44" fmla="*/ 139 w 201"/>
                  <a:gd name="T45" fmla="*/ 68 h 105"/>
                  <a:gd name="T46" fmla="*/ 131 w 201"/>
                  <a:gd name="T47" fmla="*/ 73 h 105"/>
                  <a:gd name="T48" fmla="*/ 119 w 201"/>
                  <a:gd name="T49" fmla="*/ 72 h 105"/>
                  <a:gd name="T50" fmla="*/ 101 w 201"/>
                  <a:gd name="T51" fmla="*/ 84 h 105"/>
                  <a:gd name="T52" fmla="*/ 91 w 201"/>
                  <a:gd name="T53" fmla="*/ 99 h 105"/>
                  <a:gd name="T54" fmla="*/ 78 w 201"/>
                  <a:gd name="T55" fmla="*/ 97 h 105"/>
                  <a:gd name="T56" fmla="*/ 66 w 201"/>
                  <a:gd name="T57" fmla="*/ 96 h 105"/>
                  <a:gd name="T58" fmla="*/ 60 w 201"/>
                  <a:gd name="T59" fmla="*/ 99 h 105"/>
                  <a:gd name="T60" fmla="*/ 52 w 201"/>
                  <a:gd name="T61" fmla="*/ 105 h 105"/>
                  <a:gd name="T62" fmla="*/ 44 w 201"/>
                  <a:gd name="T63" fmla="*/ 97 h 105"/>
                  <a:gd name="T64" fmla="*/ 34 w 201"/>
                  <a:gd name="T65" fmla="*/ 103 h 105"/>
                  <a:gd name="T66" fmla="*/ 26 w 201"/>
                  <a:gd name="T67" fmla="*/ 90 h 105"/>
                  <a:gd name="T68" fmla="*/ 25 w 201"/>
                  <a:gd name="T69" fmla="*/ 81 h 105"/>
                  <a:gd name="T70" fmla="*/ 17 w 201"/>
                  <a:gd name="T71" fmla="*/ 73 h 105"/>
                  <a:gd name="T72" fmla="*/ 16 w 201"/>
                  <a:gd name="T73" fmla="*/ 81 h 105"/>
                  <a:gd name="T74" fmla="*/ 0 w 201"/>
                  <a:gd name="T75" fmla="*/ 75 h 105"/>
                  <a:gd name="T76" fmla="*/ 22 w 201"/>
                  <a:gd name="T77" fmla="*/ 64 h 105"/>
                  <a:gd name="T78" fmla="*/ 28 w 201"/>
                  <a:gd name="T79" fmla="*/ 68 h 105"/>
                  <a:gd name="T80" fmla="*/ 34 w 201"/>
                  <a:gd name="T81" fmla="*/ 70 h 105"/>
                  <a:gd name="T82" fmla="*/ 41 w 201"/>
                  <a:gd name="T83" fmla="*/ 65 h 105"/>
                  <a:gd name="T84" fmla="*/ 52 w 201"/>
                  <a:gd name="T85" fmla="*/ 55 h 105"/>
                  <a:gd name="T86" fmla="*/ 37 w 201"/>
                  <a:gd name="T87" fmla="*/ 50 h 105"/>
                  <a:gd name="T88" fmla="*/ 28 w 201"/>
                  <a:gd name="T89" fmla="*/ 50 h 105"/>
                  <a:gd name="T90" fmla="*/ 52 w 201"/>
                  <a:gd name="T91" fmla="*/ 37 h 105"/>
                  <a:gd name="T92" fmla="*/ 58 w 201"/>
                  <a:gd name="T93" fmla="*/ 35 h 105"/>
                  <a:gd name="T94" fmla="*/ 61 w 201"/>
                  <a:gd name="T95" fmla="*/ 32 h 105"/>
                  <a:gd name="T96" fmla="*/ 72 w 201"/>
                  <a:gd name="T97" fmla="*/ 40 h 105"/>
                  <a:gd name="T98" fmla="*/ 85 w 201"/>
                  <a:gd name="T99" fmla="*/ 38 h 105"/>
                  <a:gd name="T100" fmla="*/ 91 w 201"/>
                  <a:gd name="T101" fmla="*/ 29 h 105"/>
                  <a:gd name="T102" fmla="*/ 90 w 201"/>
                  <a:gd name="T103" fmla="*/ 1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1" h="105">
                    <a:moveTo>
                      <a:pt x="84" y="15"/>
                    </a:moveTo>
                    <a:lnTo>
                      <a:pt x="73" y="8"/>
                    </a:lnTo>
                    <a:lnTo>
                      <a:pt x="75" y="3"/>
                    </a:lnTo>
                    <a:lnTo>
                      <a:pt x="82" y="9"/>
                    </a:lnTo>
                    <a:lnTo>
                      <a:pt x="91" y="8"/>
                    </a:lnTo>
                    <a:lnTo>
                      <a:pt x="105" y="0"/>
                    </a:lnTo>
                    <a:lnTo>
                      <a:pt x="107" y="9"/>
                    </a:lnTo>
                    <a:lnTo>
                      <a:pt x="110" y="14"/>
                    </a:lnTo>
                    <a:lnTo>
                      <a:pt x="119" y="12"/>
                    </a:lnTo>
                    <a:lnTo>
                      <a:pt x="120" y="15"/>
                    </a:lnTo>
                    <a:lnTo>
                      <a:pt x="122" y="8"/>
                    </a:lnTo>
                    <a:lnTo>
                      <a:pt x="126" y="11"/>
                    </a:lnTo>
                    <a:lnTo>
                      <a:pt x="131" y="5"/>
                    </a:lnTo>
                    <a:lnTo>
                      <a:pt x="134" y="9"/>
                    </a:lnTo>
                    <a:lnTo>
                      <a:pt x="139" y="9"/>
                    </a:lnTo>
                    <a:lnTo>
                      <a:pt x="146" y="6"/>
                    </a:lnTo>
                    <a:lnTo>
                      <a:pt x="146" y="12"/>
                    </a:lnTo>
                    <a:lnTo>
                      <a:pt x="149" y="14"/>
                    </a:lnTo>
                    <a:lnTo>
                      <a:pt x="154" y="20"/>
                    </a:lnTo>
                    <a:lnTo>
                      <a:pt x="160" y="17"/>
                    </a:lnTo>
                    <a:lnTo>
                      <a:pt x="167" y="17"/>
                    </a:lnTo>
                    <a:lnTo>
                      <a:pt x="176" y="14"/>
                    </a:lnTo>
                    <a:lnTo>
                      <a:pt x="175" y="6"/>
                    </a:lnTo>
                    <a:lnTo>
                      <a:pt x="179" y="6"/>
                    </a:lnTo>
                    <a:lnTo>
                      <a:pt x="186" y="8"/>
                    </a:lnTo>
                    <a:lnTo>
                      <a:pt x="186" y="12"/>
                    </a:lnTo>
                    <a:lnTo>
                      <a:pt x="195" y="9"/>
                    </a:lnTo>
                    <a:lnTo>
                      <a:pt x="199" y="14"/>
                    </a:lnTo>
                    <a:lnTo>
                      <a:pt x="198" y="17"/>
                    </a:lnTo>
                    <a:lnTo>
                      <a:pt x="201" y="23"/>
                    </a:lnTo>
                    <a:lnTo>
                      <a:pt x="198" y="29"/>
                    </a:lnTo>
                    <a:lnTo>
                      <a:pt x="199" y="32"/>
                    </a:lnTo>
                    <a:lnTo>
                      <a:pt x="198" y="37"/>
                    </a:lnTo>
                    <a:lnTo>
                      <a:pt x="189" y="34"/>
                    </a:lnTo>
                    <a:lnTo>
                      <a:pt x="187" y="35"/>
                    </a:lnTo>
                    <a:lnTo>
                      <a:pt x="184" y="32"/>
                    </a:lnTo>
                    <a:lnTo>
                      <a:pt x="172" y="37"/>
                    </a:lnTo>
                    <a:lnTo>
                      <a:pt x="166" y="43"/>
                    </a:lnTo>
                    <a:lnTo>
                      <a:pt x="161" y="46"/>
                    </a:lnTo>
                    <a:lnTo>
                      <a:pt x="157" y="35"/>
                    </a:lnTo>
                    <a:lnTo>
                      <a:pt x="155" y="37"/>
                    </a:lnTo>
                    <a:lnTo>
                      <a:pt x="152" y="43"/>
                    </a:lnTo>
                    <a:lnTo>
                      <a:pt x="146" y="50"/>
                    </a:lnTo>
                    <a:lnTo>
                      <a:pt x="146" y="56"/>
                    </a:lnTo>
                    <a:lnTo>
                      <a:pt x="142" y="65"/>
                    </a:lnTo>
                    <a:lnTo>
                      <a:pt x="139" y="68"/>
                    </a:lnTo>
                    <a:lnTo>
                      <a:pt x="134" y="65"/>
                    </a:lnTo>
                    <a:lnTo>
                      <a:pt x="131" y="73"/>
                    </a:lnTo>
                    <a:lnTo>
                      <a:pt x="126" y="72"/>
                    </a:lnTo>
                    <a:lnTo>
                      <a:pt x="119" y="72"/>
                    </a:lnTo>
                    <a:lnTo>
                      <a:pt x="107" y="76"/>
                    </a:lnTo>
                    <a:lnTo>
                      <a:pt x="101" y="84"/>
                    </a:lnTo>
                    <a:lnTo>
                      <a:pt x="98" y="94"/>
                    </a:lnTo>
                    <a:lnTo>
                      <a:pt x="91" y="99"/>
                    </a:lnTo>
                    <a:lnTo>
                      <a:pt x="85" y="93"/>
                    </a:lnTo>
                    <a:lnTo>
                      <a:pt x="78" y="97"/>
                    </a:lnTo>
                    <a:lnTo>
                      <a:pt x="73" y="97"/>
                    </a:lnTo>
                    <a:lnTo>
                      <a:pt x="66" y="96"/>
                    </a:lnTo>
                    <a:lnTo>
                      <a:pt x="61" y="93"/>
                    </a:lnTo>
                    <a:lnTo>
                      <a:pt x="60" y="99"/>
                    </a:lnTo>
                    <a:lnTo>
                      <a:pt x="55" y="102"/>
                    </a:lnTo>
                    <a:lnTo>
                      <a:pt x="52" y="105"/>
                    </a:lnTo>
                    <a:lnTo>
                      <a:pt x="49" y="105"/>
                    </a:lnTo>
                    <a:lnTo>
                      <a:pt x="44" y="97"/>
                    </a:lnTo>
                    <a:lnTo>
                      <a:pt x="37" y="105"/>
                    </a:lnTo>
                    <a:lnTo>
                      <a:pt x="34" y="103"/>
                    </a:lnTo>
                    <a:lnTo>
                      <a:pt x="29" y="96"/>
                    </a:lnTo>
                    <a:lnTo>
                      <a:pt x="26" y="90"/>
                    </a:lnTo>
                    <a:lnTo>
                      <a:pt x="28" y="87"/>
                    </a:lnTo>
                    <a:lnTo>
                      <a:pt x="25" y="81"/>
                    </a:lnTo>
                    <a:lnTo>
                      <a:pt x="20" y="78"/>
                    </a:lnTo>
                    <a:lnTo>
                      <a:pt x="17" y="73"/>
                    </a:lnTo>
                    <a:lnTo>
                      <a:pt x="19" y="78"/>
                    </a:lnTo>
                    <a:lnTo>
                      <a:pt x="16" y="81"/>
                    </a:lnTo>
                    <a:lnTo>
                      <a:pt x="5" y="84"/>
                    </a:lnTo>
                    <a:lnTo>
                      <a:pt x="0" y="75"/>
                    </a:lnTo>
                    <a:lnTo>
                      <a:pt x="6" y="72"/>
                    </a:lnTo>
                    <a:lnTo>
                      <a:pt x="22" y="64"/>
                    </a:lnTo>
                    <a:lnTo>
                      <a:pt x="22" y="64"/>
                    </a:lnTo>
                    <a:lnTo>
                      <a:pt x="28" y="68"/>
                    </a:lnTo>
                    <a:lnTo>
                      <a:pt x="31" y="65"/>
                    </a:lnTo>
                    <a:lnTo>
                      <a:pt x="34" y="70"/>
                    </a:lnTo>
                    <a:lnTo>
                      <a:pt x="37" y="70"/>
                    </a:lnTo>
                    <a:lnTo>
                      <a:pt x="41" y="65"/>
                    </a:lnTo>
                    <a:lnTo>
                      <a:pt x="40" y="64"/>
                    </a:lnTo>
                    <a:lnTo>
                      <a:pt x="52" y="55"/>
                    </a:lnTo>
                    <a:lnTo>
                      <a:pt x="49" y="50"/>
                    </a:lnTo>
                    <a:lnTo>
                      <a:pt x="37" y="50"/>
                    </a:lnTo>
                    <a:lnTo>
                      <a:pt x="29" y="52"/>
                    </a:lnTo>
                    <a:lnTo>
                      <a:pt x="28" y="50"/>
                    </a:lnTo>
                    <a:lnTo>
                      <a:pt x="38" y="37"/>
                    </a:lnTo>
                    <a:lnTo>
                      <a:pt x="52" y="37"/>
                    </a:lnTo>
                    <a:lnTo>
                      <a:pt x="55" y="30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1" y="32"/>
                    </a:lnTo>
                    <a:lnTo>
                      <a:pt x="70" y="37"/>
                    </a:lnTo>
                    <a:lnTo>
                      <a:pt x="72" y="40"/>
                    </a:lnTo>
                    <a:lnTo>
                      <a:pt x="78" y="40"/>
                    </a:lnTo>
                    <a:lnTo>
                      <a:pt x="85" y="38"/>
                    </a:lnTo>
                    <a:lnTo>
                      <a:pt x="85" y="32"/>
                    </a:lnTo>
                    <a:lnTo>
                      <a:pt x="91" y="29"/>
                    </a:lnTo>
                    <a:lnTo>
                      <a:pt x="93" y="20"/>
                    </a:lnTo>
                    <a:lnTo>
                      <a:pt x="90" y="15"/>
                    </a:lnTo>
                    <a:lnTo>
                      <a:pt x="84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4" name="Freeform 4633">
                <a:extLst>
                  <a:ext uri="{FF2B5EF4-FFF2-40B4-BE49-F238E27FC236}">
                    <a16:creationId xmlns:a16="http://schemas.microsoft.com/office/drawing/2014/main" id="{42222B30-752C-22CD-6F9C-7787071F4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76"/>
                <a:ext cx="100" cy="52"/>
              </a:xfrm>
              <a:custGeom>
                <a:avLst/>
                <a:gdLst>
                  <a:gd name="T0" fmla="*/ 73 w 201"/>
                  <a:gd name="T1" fmla="*/ 8 h 105"/>
                  <a:gd name="T2" fmla="*/ 82 w 201"/>
                  <a:gd name="T3" fmla="*/ 9 h 105"/>
                  <a:gd name="T4" fmla="*/ 105 w 201"/>
                  <a:gd name="T5" fmla="*/ 0 h 105"/>
                  <a:gd name="T6" fmla="*/ 110 w 201"/>
                  <a:gd name="T7" fmla="*/ 14 h 105"/>
                  <a:gd name="T8" fmla="*/ 120 w 201"/>
                  <a:gd name="T9" fmla="*/ 15 h 105"/>
                  <a:gd name="T10" fmla="*/ 126 w 201"/>
                  <a:gd name="T11" fmla="*/ 11 h 105"/>
                  <a:gd name="T12" fmla="*/ 134 w 201"/>
                  <a:gd name="T13" fmla="*/ 9 h 105"/>
                  <a:gd name="T14" fmla="*/ 146 w 201"/>
                  <a:gd name="T15" fmla="*/ 6 h 105"/>
                  <a:gd name="T16" fmla="*/ 149 w 201"/>
                  <a:gd name="T17" fmla="*/ 14 h 105"/>
                  <a:gd name="T18" fmla="*/ 160 w 201"/>
                  <a:gd name="T19" fmla="*/ 17 h 105"/>
                  <a:gd name="T20" fmla="*/ 176 w 201"/>
                  <a:gd name="T21" fmla="*/ 14 h 105"/>
                  <a:gd name="T22" fmla="*/ 179 w 201"/>
                  <a:gd name="T23" fmla="*/ 6 h 105"/>
                  <a:gd name="T24" fmla="*/ 186 w 201"/>
                  <a:gd name="T25" fmla="*/ 12 h 105"/>
                  <a:gd name="T26" fmla="*/ 199 w 201"/>
                  <a:gd name="T27" fmla="*/ 14 h 105"/>
                  <a:gd name="T28" fmla="*/ 201 w 201"/>
                  <a:gd name="T29" fmla="*/ 23 h 105"/>
                  <a:gd name="T30" fmla="*/ 199 w 201"/>
                  <a:gd name="T31" fmla="*/ 32 h 105"/>
                  <a:gd name="T32" fmla="*/ 189 w 201"/>
                  <a:gd name="T33" fmla="*/ 34 h 105"/>
                  <a:gd name="T34" fmla="*/ 184 w 201"/>
                  <a:gd name="T35" fmla="*/ 32 h 105"/>
                  <a:gd name="T36" fmla="*/ 166 w 201"/>
                  <a:gd name="T37" fmla="*/ 43 h 105"/>
                  <a:gd name="T38" fmla="*/ 157 w 201"/>
                  <a:gd name="T39" fmla="*/ 35 h 105"/>
                  <a:gd name="T40" fmla="*/ 152 w 201"/>
                  <a:gd name="T41" fmla="*/ 43 h 105"/>
                  <a:gd name="T42" fmla="*/ 146 w 201"/>
                  <a:gd name="T43" fmla="*/ 56 h 105"/>
                  <a:gd name="T44" fmla="*/ 139 w 201"/>
                  <a:gd name="T45" fmla="*/ 68 h 105"/>
                  <a:gd name="T46" fmla="*/ 131 w 201"/>
                  <a:gd name="T47" fmla="*/ 73 h 105"/>
                  <a:gd name="T48" fmla="*/ 119 w 201"/>
                  <a:gd name="T49" fmla="*/ 72 h 105"/>
                  <a:gd name="T50" fmla="*/ 101 w 201"/>
                  <a:gd name="T51" fmla="*/ 84 h 105"/>
                  <a:gd name="T52" fmla="*/ 91 w 201"/>
                  <a:gd name="T53" fmla="*/ 99 h 105"/>
                  <a:gd name="T54" fmla="*/ 78 w 201"/>
                  <a:gd name="T55" fmla="*/ 97 h 105"/>
                  <a:gd name="T56" fmla="*/ 66 w 201"/>
                  <a:gd name="T57" fmla="*/ 96 h 105"/>
                  <a:gd name="T58" fmla="*/ 60 w 201"/>
                  <a:gd name="T59" fmla="*/ 99 h 105"/>
                  <a:gd name="T60" fmla="*/ 52 w 201"/>
                  <a:gd name="T61" fmla="*/ 105 h 105"/>
                  <a:gd name="T62" fmla="*/ 44 w 201"/>
                  <a:gd name="T63" fmla="*/ 97 h 105"/>
                  <a:gd name="T64" fmla="*/ 34 w 201"/>
                  <a:gd name="T65" fmla="*/ 103 h 105"/>
                  <a:gd name="T66" fmla="*/ 26 w 201"/>
                  <a:gd name="T67" fmla="*/ 90 h 105"/>
                  <a:gd name="T68" fmla="*/ 25 w 201"/>
                  <a:gd name="T69" fmla="*/ 81 h 105"/>
                  <a:gd name="T70" fmla="*/ 17 w 201"/>
                  <a:gd name="T71" fmla="*/ 73 h 105"/>
                  <a:gd name="T72" fmla="*/ 16 w 201"/>
                  <a:gd name="T73" fmla="*/ 81 h 105"/>
                  <a:gd name="T74" fmla="*/ 0 w 201"/>
                  <a:gd name="T75" fmla="*/ 75 h 105"/>
                  <a:gd name="T76" fmla="*/ 22 w 201"/>
                  <a:gd name="T77" fmla="*/ 64 h 105"/>
                  <a:gd name="T78" fmla="*/ 28 w 201"/>
                  <a:gd name="T79" fmla="*/ 68 h 105"/>
                  <a:gd name="T80" fmla="*/ 34 w 201"/>
                  <a:gd name="T81" fmla="*/ 70 h 105"/>
                  <a:gd name="T82" fmla="*/ 41 w 201"/>
                  <a:gd name="T83" fmla="*/ 65 h 105"/>
                  <a:gd name="T84" fmla="*/ 52 w 201"/>
                  <a:gd name="T85" fmla="*/ 55 h 105"/>
                  <a:gd name="T86" fmla="*/ 37 w 201"/>
                  <a:gd name="T87" fmla="*/ 50 h 105"/>
                  <a:gd name="T88" fmla="*/ 28 w 201"/>
                  <a:gd name="T89" fmla="*/ 50 h 105"/>
                  <a:gd name="T90" fmla="*/ 52 w 201"/>
                  <a:gd name="T91" fmla="*/ 37 h 105"/>
                  <a:gd name="T92" fmla="*/ 58 w 201"/>
                  <a:gd name="T93" fmla="*/ 35 h 105"/>
                  <a:gd name="T94" fmla="*/ 61 w 201"/>
                  <a:gd name="T95" fmla="*/ 32 h 105"/>
                  <a:gd name="T96" fmla="*/ 72 w 201"/>
                  <a:gd name="T97" fmla="*/ 40 h 105"/>
                  <a:gd name="T98" fmla="*/ 85 w 201"/>
                  <a:gd name="T99" fmla="*/ 38 h 105"/>
                  <a:gd name="T100" fmla="*/ 91 w 201"/>
                  <a:gd name="T101" fmla="*/ 29 h 105"/>
                  <a:gd name="T102" fmla="*/ 90 w 201"/>
                  <a:gd name="T103" fmla="*/ 1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1" h="105">
                    <a:moveTo>
                      <a:pt x="84" y="15"/>
                    </a:moveTo>
                    <a:lnTo>
                      <a:pt x="73" y="8"/>
                    </a:lnTo>
                    <a:lnTo>
                      <a:pt x="75" y="3"/>
                    </a:lnTo>
                    <a:lnTo>
                      <a:pt x="82" y="9"/>
                    </a:lnTo>
                    <a:lnTo>
                      <a:pt x="91" y="8"/>
                    </a:lnTo>
                    <a:lnTo>
                      <a:pt x="105" y="0"/>
                    </a:lnTo>
                    <a:lnTo>
                      <a:pt x="107" y="9"/>
                    </a:lnTo>
                    <a:lnTo>
                      <a:pt x="110" y="14"/>
                    </a:lnTo>
                    <a:lnTo>
                      <a:pt x="119" y="12"/>
                    </a:lnTo>
                    <a:lnTo>
                      <a:pt x="120" y="15"/>
                    </a:lnTo>
                    <a:lnTo>
                      <a:pt x="122" y="8"/>
                    </a:lnTo>
                    <a:lnTo>
                      <a:pt x="126" y="11"/>
                    </a:lnTo>
                    <a:lnTo>
                      <a:pt x="131" y="5"/>
                    </a:lnTo>
                    <a:lnTo>
                      <a:pt x="134" y="9"/>
                    </a:lnTo>
                    <a:lnTo>
                      <a:pt x="139" y="9"/>
                    </a:lnTo>
                    <a:lnTo>
                      <a:pt x="146" y="6"/>
                    </a:lnTo>
                    <a:lnTo>
                      <a:pt x="146" y="12"/>
                    </a:lnTo>
                    <a:lnTo>
                      <a:pt x="149" y="14"/>
                    </a:lnTo>
                    <a:lnTo>
                      <a:pt x="154" y="20"/>
                    </a:lnTo>
                    <a:lnTo>
                      <a:pt x="160" y="17"/>
                    </a:lnTo>
                    <a:lnTo>
                      <a:pt x="167" y="17"/>
                    </a:lnTo>
                    <a:lnTo>
                      <a:pt x="176" y="14"/>
                    </a:lnTo>
                    <a:lnTo>
                      <a:pt x="175" y="6"/>
                    </a:lnTo>
                    <a:lnTo>
                      <a:pt x="179" y="6"/>
                    </a:lnTo>
                    <a:lnTo>
                      <a:pt x="186" y="8"/>
                    </a:lnTo>
                    <a:lnTo>
                      <a:pt x="186" y="12"/>
                    </a:lnTo>
                    <a:lnTo>
                      <a:pt x="195" y="9"/>
                    </a:lnTo>
                    <a:lnTo>
                      <a:pt x="199" y="14"/>
                    </a:lnTo>
                    <a:lnTo>
                      <a:pt x="198" y="17"/>
                    </a:lnTo>
                    <a:lnTo>
                      <a:pt x="201" y="23"/>
                    </a:lnTo>
                    <a:lnTo>
                      <a:pt x="198" y="29"/>
                    </a:lnTo>
                    <a:lnTo>
                      <a:pt x="199" y="32"/>
                    </a:lnTo>
                    <a:lnTo>
                      <a:pt x="198" y="37"/>
                    </a:lnTo>
                    <a:lnTo>
                      <a:pt x="189" y="34"/>
                    </a:lnTo>
                    <a:lnTo>
                      <a:pt x="187" y="35"/>
                    </a:lnTo>
                    <a:lnTo>
                      <a:pt x="184" y="32"/>
                    </a:lnTo>
                    <a:lnTo>
                      <a:pt x="172" y="37"/>
                    </a:lnTo>
                    <a:lnTo>
                      <a:pt x="166" y="43"/>
                    </a:lnTo>
                    <a:lnTo>
                      <a:pt x="161" y="46"/>
                    </a:lnTo>
                    <a:lnTo>
                      <a:pt x="157" y="35"/>
                    </a:lnTo>
                    <a:lnTo>
                      <a:pt x="155" y="37"/>
                    </a:lnTo>
                    <a:lnTo>
                      <a:pt x="152" y="43"/>
                    </a:lnTo>
                    <a:lnTo>
                      <a:pt x="146" y="50"/>
                    </a:lnTo>
                    <a:lnTo>
                      <a:pt x="146" y="56"/>
                    </a:lnTo>
                    <a:lnTo>
                      <a:pt x="142" y="65"/>
                    </a:lnTo>
                    <a:lnTo>
                      <a:pt x="139" y="68"/>
                    </a:lnTo>
                    <a:lnTo>
                      <a:pt x="134" y="65"/>
                    </a:lnTo>
                    <a:lnTo>
                      <a:pt x="131" y="73"/>
                    </a:lnTo>
                    <a:lnTo>
                      <a:pt x="126" y="72"/>
                    </a:lnTo>
                    <a:lnTo>
                      <a:pt x="119" y="72"/>
                    </a:lnTo>
                    <a:lnTo>
                      <a:pt x="107" y="76"/>
                    </a:lnTo>
                    <a:lnTo>
                      <a:pt x="101" y="84"/>
                    </a:lnTo>
                    <a:lnTo>
                      <a:pt x="98" y="94"/>
                    </a:lnTo>
                    <a:lnTo>
                      <a:pt x="91" y="99"/>
                    </a:lnTo>
                    <a:lnTo>
                      <a:pt x="85" y="93"/>
                    </a:lnTo>
                    <a:lnTo>
                      <a:pt x="78" y="97"/>
                    </a:lnTo>
                    <a:lnTo>
                      <a:pt x="73" y="97"/>
                    </a:lnTo>
                    <a:lnTo>
                      <a:pt x="66" y="96"/>
                    </a:lnTo>
                    <a:lnTo>
                      <a:pt x="61" y="93"/>
                    </a:lnTo>
                    <a:lnTo>
                      <a:pt x="60" y="99"/>
                    </a:lnTo>
                    <a:lnTo>
                      <a:pt x="55" y="102"/>
                    </a:lnTo>
                    <a:lnTo>
                      <a:pt x="52" y="105"/>
                    </a:lnTo>
                    <a:lnTo>
                      <a:pt x="49" y="105"/>
                    </a:lnTo>
                    <a:lnTo>
                      <a:pt x="44" y="97"/>
                    </a:lnTo>
                    <a:lnTo>
                      <a:pt x="37" y="105"/>
                    </a:lnTo>
                    <a:lnTo>
                      <a:pt x="34" y="103"/>
                    </a:lnTo>
                    <a:lnTo>
                      <a:pt x="29" y="96"/>
                    </a:lnTo>
                    <a:lnTo>
                      <a:pt x="26" y="90"/>
                    </a:lnTo>
                    <a:lnTo>
                      <a:pt x="28" y="87"/>
                    </a:lnTo>
                    <a:lnTo>
                      <a:pt x="25" y="81"/>
                    </a:lnTo>
                    <a:lnTo>
                      <a:pt x="20" y="78"/>
                    </a:lnTo>
                    <a:lnTo>
                      <a:pt x="17" y="73"/>
                    </a:lnTo>
                    <a:lnTo>
                      <a:pt x="19" y="78"/>
                    </a:lnTo>
                    <a:lnTo>
                      <a:pt x="16" y="81"/>
                    </a:lnTo>
                    <a:lnTo>
                      <a:pt x="5" y="84"/>
                    </a:lnTo>
                    <a:lnTo>
                      <a:pt x="0" y="75"/>
                    </a:lnTo>
                    <a:lnTo>
                      <a:pt x="6" y="72"/>
                    </a:lnTo>
                    <a:lnTo>
                      <a:pt x="22" y="64"/>
                    </a:lnTo>
                    <a:lnTo>
                      <a:pt x="22" y="64"/>
                    </a:lnTo>
                    <a:lnTo>
                      <a:pt x="28" y="68"/>
                    </a:lnTo>
                    <a:lnTo>
                      <a:pt x="31" y="65"/>
                    </a:lnTo>
                    <a:lnTo>
                      <a:pt x="34" y="70"/>
                    </a:lnTo>
                    <a:lnTo>
                      <a:pt x="37" y="70"/>
                    </a:lnTo>
                    <a:lnTo>
                      <a:pt x="41" y="65"/>
                    </a:lnTo>
                    <a:lnTo>
                      <a:pt x="40" y="64"/>
                    </a:lnTo>
                    <a:lnTo>
                      <a:pt x="52" y="55"/>
                    </a:lnTo>
                    <a:lnTo>
                      <a:pt x="49" y="50"/>
                    </a:lnTo>
                    <a:lnTo>
                      <a:pt x="37" y="50"/>
                    </a:lnTo>
                    <a:lnTo>
                      <a:pt x="29" y="52"/>
                    </a:lnTo>
                    <a:lnTo>
                      <a:pt x="28" y="50"/>
                    </a:lnTo>
                    <a:lnTo>
                      <a:pt x="38" y="37"/>
                    </a:lnTo>
                    <a:lnTo>
                      <a:pt x="52" y="37"/>
                    </a:lnTo>
                    <a:lnTo>
                      <a:pt x="55" y="30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1" y="32"/>
                    </a:lnTo>
                    <a:lnTo>
                      <a:pt x="70" y="37"/>
                    </a:lnTo>
                    <a:lnTo>
                      <a:pt x="72" y="40"/>
                    </a:lnTo>
                    <a:lnTo>
                      <a:pt x="78" y="40"/>
                    </a:lnTo>
                    <a:lnTo>
                      <a:pt x="85" y="38"/>
                    </a:lnTo>
                    <a:lnTo>
                      <a:pt x="85" y="32"/>
                    </a:lnTo>
                    <a:lnTo>
                      <a:pt x="91" y="29"/>
                    </a:lnTo>
                    <a:lnTo>
                      <a:pt x="93" y="20"/>
                    </a:lnTo>
                    <a:lnTo>
                      <a:pt x="90" y="15"/>
                    </a:lnTo>
                    <a:lnTo>
                      <a:pt x="84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5" name="Freeform 4634">
                <a:extLst>
                  <a:ext uri="{FF2B5EF4-FFF2-40B4-BE49-F238E27FC236}">
                    <a16:creationId xmlns:a16="http://schemas.microsoft.com/office/drawing/2014/main" id="{0A994ABF-1A61-8EE7-6D4D-00EACF8FB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47"/>
                <a:ext cx="115" cy="112"/>
              </a:xfrm>
              <a:custGeom>
                <a:avLst/>
                <a:gdLst>
                  <a:gd name="T0" fmla="*/ 171 w 230"/>
                  <a:gd name="T1" fmla="*/ 9 h 225"/>
                  <a:gd name="T2" fmla="*/ 165 w 230"/>
                  <a:gd name="T3" fmla="*/ 31 h 225"/>
                  <a:gd name="T4" fmla="*/ 154 w 230"/>
                  <a:gd name="T5" fmla="*/ 34 h 225"/>
                  <a:gd name="T6" fmla="*/ 138 w 230"/>
                  <a:gd name="T7" fmla="*/ 54 h 225"/>
                  <a:gd name="T8" fmla="*/ 136 w 230"/>
                  <a:gd name="T9" fmla="*/ 64 h 225"/>
                  <a:gd name="T10" fmla="*/ 126 w 230"/>
                  <a:gd name="T11" fmla="*/ 75 h 225"/>
                  <a:gd name="T12" fmla="*/ 104 w 230"/>
                  <a:gd name="T13" fmla="*/ 75 h 225"/>
                  <a:gd name="T14" fmla="*/ 113 w 230"/>
                  <a:gd name="T15" fmla="*/ 55 h 225"/>
                  <a:gd name="T16" fmla="*/ 98 w 230"/>
                  <a:gd name="T17" fmla="*/ 54 h 225"/>
                  <a:gd name="T18" fmla="*/ 86 w 230"/>
                  <a:gd name="T19" fmla="*/ 49 h 225"/>
                  <a:gd name="T20" fmla="*/ 66 w 230"/>
                  <a:gd name="T21" fmla="*/ 55 h 225"/>
                  <a:gd name="T22" fmla="*/ 48 w 230"/>
                  <a:gd name="T23" fmla="*/ 55 h 225"/>
                  <a:gd name="T24" fmla="*/ 39 w 230"/>
                  <a:gd name="T25" fmla="*/ 64 h 225"/>
                  <a:gd name="T26" fmla="*/ 51 w 230"/>
                  <a:gd name="T27" fmla="*/ 79 h 225"/>
                  <a:gd name="T28" fmla="*/ 47 w 230"/>
                  <a:gd name="T29" fmla="*/ 93 h 225"/>
                  <a:gd name="T30" fmla="*/ 59 w 230"/>
                  <a:gd name="T31" fmla="*/ 108 h 225"/>
                  <a:gd name="T32" fmla="*/ 68 w 230"/>
                  <a:gd name="T33" fmla="*/ 136 h 225"/>
                  <a:gd name="T34" fmla="*/ 59 w 230"/>
                  <a:gd name="T35" fmla="*/ 142 h 225"/>
                  <a:gd name="T36" fmla="*/ 44 w 230"/>
                  <a:gd name="T37" fmla="*/ 148 h 225"/>
                  <a:gd name="T38" fmla="*/ 18 w 230"/>
                  <a:gd name="T39" fmla="*/ 151 h 225"/>
                  <a:gd name="T40" fmla="*/ 9 w 230"/>
                  <a:gd name="T41" fmla="*/ 160 h 225"/>
                  <a:gd name="T42" fmla="*/ 1 w 230"/>
                  <a:gd name="T43" fmla="*/ 167 h 225"/>
                  <a:gd name="T44" fmla="*/ 1 w 230"/>
                  <a:gd name="T45" fmla="*/ 180 h 225"/>
                  <a:gd name="T46" fmla="*/ 19 w 230"/>
                  <a:gd name="T47" fmla="*/ 184 h 225"/>
                  <a:gd name="T48" fmla="*/ 16 w 230"/>
                  <a:gd name="T49" fmla="*/ 202 h 225"/>
                  <a:gd name="T50" fmla="*/ 33 w 230"/>
                  <a:gd name="T51" fmla="*/ 213 h 225"/>
                  <a:gd name="T52" fmla="*/ 50 w 230"/>
                  <a:gd name="T53" fmla="*/ 215 h 225"/>
                  <a:gd name="T54" fmla="*/ 77 w 230"/>
                  <a:gd name="T55" fmla="*/ 218 h 225"/>
                  <a:gd name="T56" fmla="*/ 91 w 230"/>
                  <a:gd name="T57" fmla="*/ 196 h 225"/>
                  <a:gd name="T58" fmla="*/ 94 w 230"/>
                  <a:gd name="T59" fmla="*/ 190 h 225"/>
                  <a:gd name="T60" fmla="*/ 113 w 230"/>
                  <a:gd name="T61" fmla="*/ 186 h 225"/>
                  <a:gd name="T62" fmla="*/ 115 w 230"/>
                  <a:gd name="T63" fmla="*/ 204 h 225"/>
                  <a:gd name="T64" fmla="*/ 130 w 230"/>
                  <a:gd name="T65" fmla="*/ 202 h 225"/>
                  <a:gd name="T66" fmla="*/ 148 w 230"/>
                  <a:gd name="T67" fmla="*/ 198 h 225"/>
                  <a:gd name="T68" fmla="*/ 147 w 230"/>
                  <a:gd name="T69" fmla="*/ 181 h 225"/>
                  <a:gd name="T70" fmla="*/ 132 w 230"/>
                  <a:gd name="T71" fmla="*/ 171 h 225"/>
                  <a:gd name="T72" fmla="*/ 135 w 230"/>
                  <a:gd name="T73" fmla="*/ 148 h 225"/>
                  <a:gd name="T74" fmla="*/ 154 w 230"/>
                  <a:gd name="T75" fmla="*/ 143 h 225"/>
                  <a:gd name="T76" fmla="*/ 168 w 230"/>
                  <a:gd name="T77" fmla="*/ 154 h 225"/>
                  <a:gd name="T78" fmla="*/ 183 w 230"/>
                  <a:gd name="T79" fmla="*/ 163 h 225"/>
                  <a:gd name="T80" fmla="*/ 194 w 230"/>
                  <a:gd name="T81" fmla="*/ 151 h 225"/>
                  <a:gd name="T82" fmla="*/ 198 w 230"/>
                  <a:gd name="T83" fmla="*/ 133 h 225"/>
                  <a:gd name="T84" fmla="*/ 198 w 230"/>
                  <a:gd name="T85" fmla="*/ 107 h 225"/>
                  <a:gd name="T86" fmla="*/ 188 w 230"/>
                  <a:gd name="T87" fmla="*/ 85 h 225"/>
                  <a:gd name="T88" fmla="*/ 195 w 230"/>
                  <a:gd name="T89" fmla="*/ 75 h 225"/>
                  <a:gd name="T90" fmla="*/ 198 w 230"/>
                  <a:gd name="T91" fmla="*/ 57 h 225"/>
                  <a:gd name="T92" fmla="*/ 188 w 230"/>
                  <a:gd name="T93" fmla="*/ 44 h 225"/>
                  <a:gd name="T94" fmla="*/ 198 w 230"/>
                  <a:gd name="T95" fmla="*/ 31 h 225"/>
                  <a:gd name="T96" fmla="*/ 215 w 230"/>
                  <a:gd name="T97" fmla="*/ 23 h 225"/>
                  <a:gd name="T98" fmla="*/ 230 w 230"/>
                  <a:gd name="T99" fmla="*/ 14 h 225"/>
                  <a:gd name="T100" fmla="*/ 201 w 230"/>
                  <a:gd name="T101" fmla="*/ 5 h 225"/>
                  <a:gd name="T102" fmla="*/ 194 w 230"/>
                  <a:gd name="T103" fmla="*/ 11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0" h="225">
                    <a:moveTo>
                      <a:pt x="194" y="11"/>
                    </a:moveTo>
                    <a:lnTo>
                      <a:pt x="183" y="6"/>
                    </a:lnTo>
                    <a:lnTo>
                      <a:pt x="171" y="9"/>
                    </a:lnTo>
                    <a:lnTo>
                      <a:pt x="174" y="16"/>
                    </a:lnTo>
                    <a:lnTo>
                      <a:pt x="174" y="23"/>
                    </a:lnTo>
                    <a:lnTo>
                      <a:pt x="165" y="31"/>
                    </a:lnTo>
                    <a:lnTo>
                      <a:pt x="162" y="29"/>
                    </a:lnTo>
                    <a:lnTo>
                      <a:pt x="154" y="29"/>
                    </a:lnTo>
                    <a:lnTo>
                      <a:pt x="154" y="34"/>
                    </a:lnTo>
                    <a:lnTo>
                      <a:pt x="144" y="40"/>
                    </a:lnTo>
                    <a:lnTo>
                      <a:pt x="138" y="49"/>
                    </a:lnTo>
                    <a:lnTo>
                      <a:pt x="138" y="54"/>
                    </a:lnTo>
                    <a:lnTo>
                      <a:pt x="138" y="54"/>
                    </a:lnTo>
                    <a:lnTo>
                      <a:pt x="135" y="55"/>
                    </a:lnTo>
                    <a:lnTo>
                      <a:pt x="136" y="64"/>
                    </a:lnTo>
                    <a:lnTo>
                      <a:pt x="132" y="69"/>
                    </a:lnTo>
                    <a:lnTo>
                      <a:pt x="133" y="72"/>
                    </a:lnTo>
                    <a:lnTo>
                      <a:pt x="126" y="75"/>
                    </a:lnTo>
                    <a:lnTo>
                      <a:pt x="110" y="84"/>
                    </a:lnTo>
                    <a:lnTo>
                      <a:pt x="104" y="81"/>
                    </a:lnTo>
                    <a:lnTo>
                      <a:pt x="104" y="75"/>
                    </a:lnTo>
                    <a:lnTo>
                      <a:pt x="121" y="67"/>
                    </a:lnTo>
                    <a:lnTo>
                      <a:pt x="120" y="61"/>
                    </a:lnTo>
                    <a:lnTo>
                      <a:pt x="113" y="55"/>
                    </a:lnTo>
                    <a:lnTo>
                      <a:pt x="109" y="60"/>
                    </a:lnTo>
                    <a:lnTo>
                      <a:pt x="104" y="58"/>
                    </a:lnTo>
                    <a:lnTo>
                      <a:pt x="98" y="54"/>
                    </a:lnTo>
                    <a:lnTo>
                      <a:pt x="100" y="49"/>
                    </a:lnTo>
                    <a:lnTo>
                      <a:pt x="94" y="44"/>
                    </a:lnTo>
                    <a:lnTo>
                      <a:pt x="86" y="49"/>
                    </a:lnTo>
                    <a:lnTo>
                      <a:pt x="85" y="54"/>
                    </a:lnTo>
                    <a:lnTo>
                      <a:pt x="69" y="58"/>
                    </a:lnTo>
                    <a:lnTo>
                      <a:pt x="66" y="55"/>
                    </a:lnTo>
                    <a:lnTo>
                      <a:pt x="62" y="55"/>
                    </a:lnTo>
                    <a:lnTo>
                      <a:pt x="59" y="50"/>
                    </a:lnTo>
                    <a:lnTo>
                      <a:pt x="48" y="55"/>
                    </a:lnTo>
                    <a:lnTo>
                      <a:pt x="42" y="55"/>
                    </a:lnTo>
                    <a:lnTo>
                      <a:pt x="39" y="60"/>
                    </a:lnTo>
                    <a:lnTo>
                      <a:pt x="39" y="64"/>
                    </a:lnTo>
                    <a:lnTo>
                      <a:pt x="48" y="67"/>
                    </a:lnTo>
                    <a:lnTo>
                      <a:pt x="50" y="75"/>
                    </a:lnTo>
                    <a:lnTo>
                      <a:pt x="51" y="79"/>
                    </a:lnTo>
                    <a:lnTo>
                      <a:pt x="45" y="87"/>
                    </a:lnTo>
                    <a:lnTo>
                      <a:pt x="41" y="87"/>
                    </a:lnTo>
                    <a:lnTo>
                      <a:pt x="47" y="93"/>
                    </a:lnTo>
                    <a:lnTo>
                      <a:pt x="54" y="90"/>
                    </a:lnTo>
                    <a:lnTo>
                      <a:pt x="53" y="95"/>
                    </a:lnTo>
                    <a:lnTo>
                      <a:pt x="59" y="108"/>
                    </a:lnTo>
                    <a:lnTo>
                      <a:pt x="68" y="114"/>
                    </a:lnTo>
                    <a:lnTo>
                      <a:pt x="75" y="128"/>
                    </a:lnTo>
                    <a:lnTo>
                      <a:pt x="68" y="136"/>
                    </a:lnTo>
                    <a:lnTo>
                      <a:pt x="65" y="133"/>
                    </a:lnTo>
                    <a:lnTo>
                      <a:pt x="59" y="137"/>
                    </a:lnTo>
                    <a:lnTo>
                      <a:pt x="59" y="142"/>
                    </a:lnTo>
                    <a:lnTo>
                      <a:pt x="56" y="148"/>
                    </a:lnTo>
                    <a:lnTo>
                      <a:pt x="48" y="146"/>
                    </a:lnTo>
                    <a:lnTo>
                      <a:pt x="44" y="148"/>
                    </a:lnTo>
                    <a:lnTo>
                      <a:pt x="36" y="143"/>
                    </a:lnTo>
                    <a:lnTo>
                      <a:pt x="28" y="151"/>
                    </a:lnTo>
                    <a:lnTo>
                      <a:pt x="18" y="151"/>
                    </a:lnTo>
                    <a:lnTo>
                      <a:pt x="18" y="160"/>
                    </a:lnTo>
                    <a:lnTo>
                      <a:pt x="15" y="157"/>
                    </a:lnTo>
                    <a:lnTo>
                      <a:pt x="9" y="160"/>
                    </a:lnTo>
                    <a:lnTo>
                      <a:pt x="7" y="158"/>
                    </a:lnTo>
                    <a:lnTo>
                      <a:pt x="1" y="163"/>
                    </a:lnTo>
                    <a:lnTo>
                      <a:pt x="1" y="167"/>
                    </a:lnTo>
                    <a:lnTo>
                      <a:pt x="3" y="172"/>
                    </a:lnTo>
                    <a:lnTo>
                      <a:pt x="0" y="178"/>
                    </a:lnTo>
                    <a:lnTo>
                      <a:pt x="1" y="180"/>
                    </a:lnTo>
                    <a:lnTo>
                      <a:pt x="6" y="178"/>
                    </a:lnTo>
                    <a:lnTo>
                      <a:pt x="16" y="184"/>
                    </a:lnTo>
                    <a:lnTo>
                      <a:pt x="19" y="184"/>
                    </a:lnTo>
                    <a:lnTo>
                      <a:pt x="16" y="190"/>
                    </a:lnTo>
                    <a:lnTo>
                      <a:pt x="12" y="193"/>
                    </a:lnTo>
                    <a:lnTo>
                      <a:pt x="16" y="202"/>
                    </a:lnTo>
                    <a:lnTo>
                      <a:pt x="22" y="210"/>
                    </a:lnTo>
                    <a:lnTo>
                      <a:pt x="27" y="215"/>
                    </a:lnTo>
                    <a:lnTo>
                      <a:pt x="33" y="213"/>
                    </a:lnTo>
                    <a:lnTo>
                      <a:pt x="36" y="210"/>
                    </a:lnTo>
                    <a:lnTo>
                      <a:pt x="41" y="209"/>
                    </a:lnTo>
                    <a:lnTo>
                      <a:pt x="50" y="215"/>
                    </a:lnTo>
                    <a:lnTo>
                      <a:pt x="56" y="224"/>
                    </a:lnTo>
                    <a:lnTo>
                      <a:pt x="71" y="225"/>
                    </a:lnTo>
                    <a:lnTo>
                      <a:pt x="77" y="218"/>
                    </a:lnTo>
                    <a:lnTo>
                      <a:pt x="79" y="216"/>
                    </a:lnTo>
                    <a:lnTo>
                      <a:pt x="80" y="209"/>
                    </a:lnTo>
                    <a:lnTo>
                      <a:pt x="91" y="196"/>
                    </a:lnTo>
                    <a:lnTo>
                      <a:pt x="89" y="190"/>
                    </a:lnTo>
                    <a:lnTo>
                      <a:pt x="92" y="187"/>
                    </a:lnTo>
                    <a:lnTo>
                      <a:pt x="94" y="190"/>
                    </a:lnTo>
                    <a:lnTo>
                      <a:pt x="104" y="186"/>
                    </a:lnTo>
                    <a:lnTo>
                      <a:pt x="109" y="187"/>
                    </a:lnTo>
                    <a:lnTo>
                      <a:pt x="113" y="186"/>
                    </a:lnTo>
                    <a:lnTo>
                      <a:pt x="118" y="189"/>
                    </a:lnTo>
                    <a:lnTo>
                      <a:pt x="113" y="199"/>
                    </a:lnTo>
                    <a:lnTo>
                      <a:pt x="115" y="204"/>
                    </a:lnTo>
                    <a:lnTo>
                      <a:pt x="121" y="199"/>
                    </a:lnTo>
                    <a:lnTo>
                      <a:pt x="129" y="202"/>
                    </a:lnTo>
                    <a:lnTo>
                      <a:pt x="130" y="202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48" y="198"/>
                    </a:lnTo>
                    <a:lnTo>
                      <a:pt x="150" y="195"/>
                    </a:lnTo>
                    <a:lnTo>
                      <a:pt x="144" y="186"/>
                    </a:lnTo>
                    <a:lnTo>
                      <a:pt x="147" y="181"/>
                    </a:lnTo>
                    <a:lnTo>
                      <a:pt x="141" y="178"/>
                    </a:lnTo>
                    <a:lnTo>
                      <a:pt x="141" y="175"/>
                    </a:lnTo>
                    <a:lnTo>
                      <a:pt x="132" y="171"/>
                    </a:lnTo>
                    <a:lnTo>
                      <a:pt x="135" y="160"/>
                    </a:lnTo>
                    <a:lnTo>
                      <a:pt x="135" y="151"/>
                    </a:lnTo>
                    <a:lnTo>
                      <a:pt x="135" y="148"/>
                    </a:lnTo>
                    <a:lnTo>
                      <a:pt x="142" y="142"/>
                    </a:lnTo>
                    <a:lnTo>
                      <a:pt x="150" y="145"/>
                    </a:lnTo>
                    <a:lnTo>
                      <a:pt x="154" y="143"/>
                    </a:lnTo>
                    <a:lnTo>
                      <a:pt x="162" y="149"/>
                    </a:lnTo>
                    <a:lnTo>
                      <a:pt x="162" y="154"/>
                    </a:lnTo>
                    <a:lnTo>
                      <a:pt x="168" y="154"/>
                    </a:lnTo>
                    <a:lnTo>
                      <a:pt x="170" y="154"/>
                    </a:lnTo>
                    <a:lnTo>
                      <a:pt x="176" y="158"/>
                    </a:lnTo>
                    <a:lnTo>
                      <a:pt x="183" y="163"/>
                    </a:lnTo>
                    <a:lnTo>
                      <a:pt x="192" y="154"/>
                    </a:lnTo>
                    <a:lnTo>
                      <a:pt x="198" y="154"/>
                    </a:lnTo>
                    <a:lnTo>
                      <a:pt x="194" y="151"/>
                    </a:lnTo>
                    <a:lnTo>
                      <a:pt x="203" y="143"/>
                    </a:lnTo>
                    <a:lnTo>
                      <a:pt x="203" y="142"/>
                    </a:lnTo>
                    <a:lnTo>
                      <a:pt x="198" y="133"/>
                    </a:lnTo>
                    <a:lnTo>
                      <a:pt x="195" y="130"/>
                    </a:lnTo>
                    <a:lnTo>
                      <a:pt x="195" y="119"/>
                    </a:lnTo>
                    <a:lnTo>
                      <a:pt x="198" y="107"/>
                    </a:lnTo>
                    <a:lnTo>
                      <a:pt x="195" y="102"/>
                    </a:lnTo>
                    <a:lnTo>
                      <a:pt x="191" y="99"/>
                    </a:lnTo>
                    <a:lnTo>
                      <a:pt x="188" y="85"/>
                    </a:lnTo>
                    <a:lnTo>
                      <a:pt x="186" y="84"/>
                    </a:lnTo>
                    <a:lnTo>
                      <a:pt x="195" y="78"/>
                    </a:lnTo>
                    <a:lnTo>
                      <a:pt x="195" y="75"/>
                    </a:lnTo>
                    <a:lnTo>
                      <a:pt x="206" y="69"/>
                    </a:lnTo>
                    <a:lnTo>
                      <a:pt x="204" y="57"/>
                    </a:lnTo>
                    <a:lnTo>
                      <a:pt x="198" y="57"/>
                    </a:lnTo>
                    <a:lnTo>
                      <a:pt x="198" y="54"/>
                    </a:lnTo>
                    <a:lnTo>
                      <a:pt x="194" y="44"/>
                    </a:lnTo>
                    <a:lnTo>
                      <a:pt x="188" y="44"/>
                    </a:lnTo>
                    <a:lnTo>
                      <a:pt x="186" y="41"/>
                    </a:lnTo>
                    <a:lnTo>
                      <a:pt x="192" y="37"/>
                    </a:lnTo>
                    <a:lnTo>
                      <a:pt x="198" y="31"/>
                    </a:lnTo>
                    <a:lnTo>
                      <a:pt x="211" y="29"/>
                    </a:lnTo>
                    <a:lnTo>
                      <a:pt x="211" y="25"/>
                    </a:lnTo>
                    <a:lnTo>
                      <a:pt x="215" y="23"/>
                    </a:lnTo>
                    <a:lnTo>
                      <a:pt x="218" y="25"/>
                    </a:lnTo>
                    <a:lnTo>
                      <a:pt x="224" y="20"/>
                    </a:lnTo>
                    <a:lnTo>
                      <a:pt x="230" y="14"/>
                    </a:lnTo>
                    <a:lnTo>
                      <a:pt x="220" y="5"/>
                    </a:lnTo>
                    <a:lnTo>
                      <a:pt x="215" y="0"/>
                    </a:lnTo>
                    <a:lnTo>
                      <a:pt x="201" y="5"/>
                    </a:lnTo>
                    <a:lnTo>
                      <a:pt x="204" y="14"/>
                    </a:lnTo>
                    <a:lnTo>
                      <a:pt x="201" y="17"/>
                    </a:lnTo>
                    <a:lnTo>
                      <a:pt x="194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6" name="Freeform 4635">
                <a:extLst>
                  <a:ext uri="{FF2B5EF4-FFF2-40B4-BE49-F238E27FC236}">
                    <a16:creationId xmlns:a16="http://schemas.microsoft.com/office/drawing/2014/main" id="{B435BB3C-2C01-47C5-2712-B47911FE6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47"/>
                <a:ext cx="115" cy="112"/>
              </a:xfrm>
              <a:custGeom>
                <a:avLst/>
                <a:gdLst>
                  <a:gd name="T0" fmla="*/ 204 w 230"/>
                  <a:gd name="T1" fmla="*/ 14 h 225"/>
                  <a:gd name="T2" fmla="*/ 220 w 230"/>
                  <a:gd name="T3" fmla="*/ 5 h 225"/>
                  <a:gd name="T4" fmla="*/ 218 w 230"/>
                  <a:gd name="T5" fmla="*/ 25 h 225"/>
                  <a:gd name="T6" fmla="*/ 211 w 230"/>
                  <a:gd name="T7" fmla="*/ 29 h 225"/>
                  <a:gd name="T8" fmla="*/ 186 w 230"/>
                  <a:gd name="T9" fmla="*/ 41 h 225"/>
                  <a:gd name="T10" fmla="*/ 198 w 230"/>
                  <a:gd name="T11" fmla="*/ 54 h 225"/>
                  <a:gd name="T12" fmla="*/ 206 w 230"/>
                  <a:gd name="T13" fmla="*/ 69 h 225"/>
                  <a:gd name="T14" fmla="*/ 186 w 230"/>
                  <a:gd name="T15" fmla="*/ 84 h 225"/>
                  <a:gd name="T16" fmla="*/ 195 w 230"/>
                  <a:gd name="T17" fmla="*/ 102 h 225"/>
                  <a:gd name="T18" fmla="*/ 195 w 230"/>
                  <a:gd name="T19" fmla="*/ 130 h 225"/>
                  <a:gd name="T20" fmla="*/ 203 w 230"/>
                  <a:gd name="T21" fmla="*/ 143 h 225"/>
                  <a:gd name="T22" fmla="*/ 192 w 230"/>
                  <a:gd name="T23" fmla="*/ 154 h 225"/>
                  <a:gd name="T24" fmla="*/ 170 w 230"/>
                  <a:gd name="T25" fmla="*/ 154 h 225"/>
                  <a:gd name="T26" fmla="*/ 162 w 230"/>
                  <a:gd name="T27" fmla="*/ 149 h 225"/>
                  <a:gd name="T28" fmla="*/ 142 w 230"/>
                  <a:gd name="T29" fmla="*/ 142 h 225"/>
                  <a:gd name="T30" fmla="*/ 135 w 230"/>
                  <a:gd name="T31" fmla="*/ 160 h 225"/>
                  <a:gd name="T32" fmla="*/ 141 w 230"/>
                  <a:gd name="T33" fmla="*/ 178 h 225"/>
                  <a:gd name="T34" fmla="*/ 150 w 230"/>
                  <a:gd name="T35" fmla="*/ 195 h 225"/>
                  <a:gd name="T36" fmla="*/ 135 w 230"/>
                  <a:gd name="T37" fmla="*/ 199 h 225"/>
                  <a:gd name="T38" fmla="*/ 121 w 230"/>
                  <a:gd name="T39" fmla="*/ 199 h 225"/>
                  <a:gd name="T40" fmla="*/ 118 w 230"/>
                  <a:gd name="T41" fmla="*/ 189 h 225"/>
                  <a:gd name="T42" fmla="*/ 104 w 230"/>
                  <a:gd name="T43" fmla="*/ 186 h 225"/>
                  <a:gd name="T44" fmla="*/ 89 w 230"/>
                  <a:gd name="T45" fmla="*/ 190 h 225"/>
                  <a:gd name="T46" fmla="*/ 79 w 230"/>
                  <a:gd name="T47" fmla="*/ 216 h 225"/>
                  <a:gd name="T48" fmla="*/ 56 w 230"/>
                  <a:gd name="T49" fmla="*/ 224 h 225"/>
                  <a:gd name="T50" fmla="*/ 36 w 230"/>
                  <a:gd name="T51" fmla="*/ 210 h 225"/>
                  <a:gd name="T52" fmla="*/ 22 w 230"/>
                  <a:gd name="T53" fmla="*/ 210 h 225"/>
                  <a:gd name="T54" fmla="*/ 16 w 230"/>
                  <a:gd name="T55" fmla="*/ 190 h 225"/>
                  <a:gd name="T56" fmla="*/ 6 w 230"/>
                  <a:gd name="T57" fmla="*/ 178 h 225"/>
                  <a:gd name="T58" fmla="*/ 3 w 230"/>
                  <a:gd name="T59" fmla="*/ 172 h 225"/>
                  <a:gd name="T60" fmla="*/ 7 w 230"/>
                  <a:gd name="T61" fmla="*/ 158 h 225"/>
                  <a:gd name="T62" fmla="*/ 18 w 230"/>
                  <a:gd name="T63" fmla="*/ 160 h 225"/>
                  <a:gd name="T64" fmla="*/ 36 w 230"/>
                  <a:gd name="T65" fmla="*/ 143 h 225"/>
                  <a:gd name="T66" fmla="*/ 56 w 230"/>
                  <a:gd name="T67" fmla="*/ 148 h 225"/>
                  <a:gd name="T68" fmla="*/ 65 w 230"/>
                  <a:gd name="T69" fmla="*/ 133 h 225"/>
                  <a:gd name="T70" fmla="*/ 68 w 230"/>
                  <a:gd name="T71" fmla="*/ 114 h 225"/>
                  <a:gd name="T72" fmla="*/ 54 w 230"/>
                  <a:gd name="T73" fmla="*/ 90 h 225"/>
                  <a:gd name="T74" fmla="*/ 45 w 230"/>
                  <a:gd name="T75" fmla="*/ 87 h 225"/>
                  <a:gd name="T76" fmla="*/ 48 w 230"/>
                  <a:gd name="T77" fmla="*/ 67 h 225"/>
                  <a:gd name="T78" fmla="*/ 42 w 230"/>
                  <a:gd name="T79" fmla="*/ 55 h 225"/>
                  <a:gd name="T80" fmla="*/ 62 w 230"/>
                  <a:gd name="T81" fmla="*/ 55 h 225"/>
                  <a:gd name="T82" fmla="*/ 85 w 230"/>
                  <a:gd name="T83" fmla="*/ 54 h 225"/>
                  <a:gd name="T84" fmla="*/ 100 w 230"/>
                  <a:gd name="T85" fmla="*/ 49 h 225"/>
                  <a:gd name="T86" fmla="*/ 109 w 230"/>
                  <a:gd name="T87" fmla="*/ 60 h 225"/>
                  <a:gd name="T88" fmla="*/ 121 w 230"/>
                  <a:gd name="T89" fmla="*/ 67 h 225"/>
                  <a:gd name="T90" fmla="*/ 110 w 230"/>
                  <a:gd name="T91" fmla="*/ 84 h 225"/>
                  <a:gd name="T92" fmla="*/ 132 w 230"/>
                  <a:gd name="T93" fmla="*/ 69 h 225"/>
                  <a:gd name="T94" fmla="*/ 138 w 230"/>
                  <a:gd name="T95" fmla="*/ 54 h 225"/>
                  <a:gd name="T96" fmla="*/ 144 w 230"/>
                  <a:gd name="T97" fmla="*/ 40 h 225"/>
                  <a:gd name="T98" fmla="*/ 162 w 230"/>
                  <a:gd name="T99" fmla="*/ 29 h 225"/>
                  <a:gd name="T100" fmla="*/ 174 w 230"/>
                  <a:gd name="T101" fmla="*/ 16 h 225"/>
                  <a:gd name="T102" fmla="*/ 194 w 230"/>
                  <a:gd name="T103" fmla="*/ 11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0" h="225">
                    <a:moveTo>
                      <a:pt x="194" y="11"/>
                    </a:moveTo>
                    <a:lnTo>
                      <a:pt x="201" y="17"/>
                    </a:lnTo>
                    <a:lnTo>
                      <a:pt x="204" y="14"/>
                    </a:lnTo>
                    <a:lnTo>
                      <a:pt x="201" y="5"/>
                    </a:lnTo>
                    <a:lnTo>
                      <a:pt x="215" y="0"/>
                    </a:lnTo>
                    <a:lnTo>
                      <a:pt x="220" y="5"/>
                    </a:lnTo>
                    <a:lnTo>
                      <a:pt x="230" y="14"/>
                    </a:lnTo>
                    <a:lnTo>
                      <a:pt x="224" y="20"/>
                    </a:lnTo>
                    <a:lnTo>
                      <a:pt x="218" y="25"/>
                    </a:lnTo>
                    <a:lnTo>
                      <a:pt x="215" y="23"/>
                    </a:lnTo>
                    <a:lnTo>
                      <a:pt x="211" y="25"/>
                    </a:lnTo>
                    <a:lnTo>
                      <a:pt x="211" y="29"/>
                    </a:lnTo>
                    <a:lnTo>
                      <a:pt x="198" y="31"/>
                    </a:lnTo>
                    <a:lnTo>
                      <a:pt x="192" y="37"/>
                    </a:lnTo>
                    <a:lnTo>
                      <a:pt x="186" y="41"/>
                    </a:lnTo>
                    <a:lnTo>
                      <a:pt x="188" y="44"/>
                    </a:lnTo>
                    <a:lnTo>
                      <a:pt x="194" y="44"/>
                    </a:lnTo>
                    <a:lnTo>
                      <a:pt x="198" y="54"/>
                    </a:lnTo>
                    <a:lnTo>
                      <a:pt x="198" y="57"/>
                    </a:lnTo>
                    <a:lnTo>
                      <a:pt x="204" y="57"/>
                    </a:lnTo>
                    <a:lnTo>
                      <a:pt x="206" y="69"/>
                    </a:lnTo>
                    <a:lnTo>
                      <a:pt x="195" y="75"/>
                    </a:lnTo>
                    <a:lnTo>
                      <a:pt x="195" y="78"/>
                    </a:lnTo>
                    <a:lnTo>
                      <a:pt x="186" y="84"/>
                    </a:lnTo>
                    <a:lnTo>
                      <a:pt x="188" y="85"/>
                    </a:lnTo>
                    <a:lnTo>
                      <a:pt x="191" y="99"/>
                    </a:lnTo>
                    <a:lnTo>
                      <a:pt x="195" y="102"/>
                    </a:lnTo>
                    <a:lnTo>
                      <a:pt x="198" y="107"/>
                    </a:lnTo>
                    <a:lnTo>
                      <a:pt x="195" y="119"/>
                    </a:lnTo>
                    <a:lnTo>
                      <a:pt x="195" y="130"/>
                    </a:lnTo>
                    <a:lnTo>
                      <a:pt x="198" y="133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4" y="151"/>
                    </a:lnTo>
                    <a:lnTo>
                      <a:pt x="198" y="154"/>
                    </a:lnTo>
                    <a:lnTo>
                      <a:pt x="192" y="154"/>
                    </a:lnTo>
                    <a:lnTo>
                      <a:pt x="183" y="163"/>
                    </a:lnTo>
                    <a:lnTo>
                      <a:pt x="176" y="158"/>
                    </a:lnTo>
                    <a:lnTo>
                      <a:pt x="170" y="154"/>
                    </a:lnTo>
                    <a:lnTo>
                      <a:pt x="168" y="154"/>
                    </a:lnTo>
                    <a:lnTo>
                      <a:pt x="162" y="154"/>
                    </a:lnTo>
                    <a:lnTo>
                      <a:pt x="162" y="149"/>
                    </a:lnTo>
                    <a:lnTo>
                      <a:pt x="154" y="143"/>
                    </a:lnTo>
                    <a:lnTo>
                      <a:pt x="150" y="145"/>
                    </a:lnTo>
                    <a:lnTo>
                      <a:pt x="142" y="142"/>
                    </a:lnTo>
                    <a:lnTo>
                      <a:pt x="135" y="148"/>
                    </a:lnTo>
                    <a:lnTo>
                      <a:pt x="135" y="151"/>
                    </a:lnTo>
                    <a:lnTo>
                      <a:pt x="135" y="160"/>
                    </a:lnTo>
                    <a:lnTo>
                      <a:pt x="132" y="171"/>
                    </a:lnTo>
                    <a:lnTo>
                      <a:pt x="141" y="175"/>
                    </a:lnTo>
                    <a:lnTo>
                      <a:pt x="141" y="178"/>
                    </a:lnTo>
                    <a:lnTo>
                      <a:pt x="147" y="181"/>
                    </a:lnTo>
                    <a:lnTo>
                      <a:pt x="144" y="186"/>
                    </a:lnTo>
                    <a:lnTo>
                      <a:pt x="150" y="195"/>
                    </a:lnTo>
                    <a:lnTo>
                      <a:pt x="148" y="198"/>
                    </a:lnTo>
                    <a:lnTo>
                      <a:pt x="138" y="199"/>
                    </a:lnTo>
                    <a:lnTo>
                      <a:pt x="135" y="199"/>
                    </a:lnTo>
                    <a:lnTo>
                      <a:pt x="130" y="202"/>
                    </a:lnTo>
                    <a:lnTo>
                      <a:pt x="129" y="202"/>
                    </a:lnTo>
                    <a:lnTo>
                      <a:pt x="121" y="199"/>
                    </a:lnTo>
                    <a:lnTo>
                      <a:pt x="115" y="204"/>
                    </a:lnTo>
                    <a:lnTo>
                      <a:pt x="113" y="199"/>
                    </a:lnTo>
                    <a:lnTo>
                      <a:pt x="118" y="189"/>
                    </a:lnTo>
                    <a:lnTo>
                      <a:pt x="113" y="186"/>
                    </a:lnTo>
                    <a:lnTo>
                      <a:pt x="109" y="187"/>
                    </a:lnTo>
                    <a:lnTo>
                      <a:pt x="104" y="186"/>
                    </a:lnTo>
                    <a:lnTo>
                      <a:pt x="94" y="190"/>
                    </a:lnTo>
                    <a:lnTo>
                      <a:pt x="92" y="187"/>
                    </a:lnTo>
                    <a:lnTo>
                      <a:pt x="89" y="190"/>
                    </a:lnTo>
                    <a:lnTo>
                      <a:pt x="91" y="196"/>
                    </a:lnTo>
                    <a:lnTo>
                      <a:pt x="80" y="209"/>
                    </a:lnTo>
                    <a:lnTo>
                      <a:pt x="79" y="216"/>
                    </a:lnTo>
                    <a:lnTo>
                      <a:pt x="77" y="218"/>
                    </a:lnTo>
                    <a:lnTo>
                      <a:pt x="71" y="225"/>
                    </a:lnTo>
                    <a:lnTo>
                      <a:pt x="56" y="224"/>
                    </a:lnTo>
                    <a:lnTo>
                      <a:pt x="50" y="215"/>
                    </a:lnTo>
                    <a:lnTo>
                      <a:pt x="41" y="209"/>
                    </a:lnTo>
                    <a:lnTo>
                      <a:pt x="36" y="210"/>
                    </a:lnTo>
                    <a:lnTo>
                      <a:pt x="33" y="213"/>
                    </a:lnTo>
                    <a:lnTo>
                      <a:pt x="27" y="215"/>
                    </a:lnTo>
                    <a:lnTo>
                      <a:pt x="22" y="210"/>
                    </a:lnTo>
                    <a:lnTo>
                      <a:pt x="16" y="202"/>
                    </a:lnTo>
                    <a:lnTo>
                      <a:pt x="12" y="193"/>
                    </a:lnTo>
                    <a:lnTo>
                      <a:pt x="16" y="190"/>
                    </a:lnTo>
                    <a:lnTo>
                      <a:pt x="19" y="184"/>
                    </a:lnTo>
                    <a:lnTo>
                      <a:pt x="16" y="184"/>
                    </a:lnTo>
                    <a:lnTo>
                      <a:pt x="6" y="178"/>
                    </a:lnTo>
                    <a:lnTo>
                      <a:pt x="1" y="180"/>
                    </a:lnTo>
                    <a:lnTo>
                      <a:pt x="0" y="178"/>
                    </a:lnTo>
                    <a:lnTo>
                      <a:pt x="3" y="172"/>
                    </a:lnTo>
                    <a:lnTo>
                      <a:pt x="1" y="167"/>
                    </a:lnTo>
                    <a:lnTo>
                      <a:pt x="1" y="163"/>
                    </a:lnTo>
                    <a:lnTo>
                      <a:pt x="7" y="158"/>
                    </a:lnTo>
                    <a:lnTo>
                      <a:pt x="9" y="160"/>
                    </a:lnTo>
                    <a:lnTo>
                      <a:pt x="15" y="157"/>
                    </a:lnTo>
                    <a:lnTo>
                      <a:pt x="18" y="160"/>
                    </a:lnTo>
                    <a:lnTo>
                      <a:pt x="18" y="151"/>
                    </a:lnTo>
                    <a:lnTo>
                      <a:pt x="28" y="151"/>
                    </a:lnTo>
                    <a:lnTo>
                      <a:pt x="36" y="143"/>
                    </a:lnTo>
                    <a:lnTo>
                      <a:pt x="44" y="148"/>
                    </a:lnTo>
                    <a:lnTo>
                      <a:pt x="48" y="146"/>
                    </a:lnTo>
                    <a:lnTo>
                      <a:pt x="56" y="148"/>
                    </a:lnTo>
                    <a:lnTo>
                      <a:pt x="59" y="142"/>
                    </a:lnTo>
                    <a:lnTo>
                      <a:pt x="59" y="137"/>
                    </a:lnTo>
                    <a:lnTo>
                      <a:pt x="65" y="133"/>
                    </a:lnTo>
                    <a:lnTo>
                      <a:pt x="68" y="136"/>
                    </a:lnTo>
                    <a:lnTo>
                      <a:pt x="75" y="128"/>
                    </a:lnTo>
                    <a:lnTo>
                      <a:pt x="68" y="114"/>
                    </a:lnTo>
                    <a:lnTo>
                      <a:pt x="59" y="108"/>
                    </a:lnTo>
                    <a:lnTo>
                      <a:pt x="53" y="95"/>
                    </a:lnTo>
                    <a:lnTo>
                      <a:pt x="54" y="90"/>
                    </a:lnTo>
                    <a:lnTo>
                      <a:pt x="47" y="93"/>
                    </a:lnTo>
                    <a:lnTo>
                      <a:pt x="41" y="87"/>
                    </a:lnTo>
                    <a:lnTo>
                      <a:pt x="45" y="87"/>
                    </a:lnTo>
                    <a:lnTo>
                      <a:pt x="51" y="79"/>
                    </a:lnTo>
                    <a:lnTo>
                      <a:pt x="50" y="75"/>
                    </a:lnTo>
                    <a:lnTo>
                      <a:pt x="48" y="67"/>
                    </a:lnTo>
                    <a:lnTo>
                      <a:pt x="39" y="64"/>
                    </a:lnTo>
                    <a:lnTo>
                      <a:pt x="39" y="60"/>
                    </a:lnTo>
                    <a:lnTo>
                      <a:pt x="42" y="55"/>
                    </a:lnTo>
                    <a:lnTo>
                      <a:pt x="48" y="55"/>
                    </a:lnTo>
                    <a:lnTo>
                      <a:pt x="59" y="50"/>
                    </a:lnTo>
                    <a:lnTo>
                      <a:pt x="62" y="55"/>
                    </a:lnTo>
                    <a:lnTo>
                      <a:pt x="66" y="55"/>
                    </a:lnTo>
                    <a:lnTo>
                      <a:pt x="69" y="58"/>
                    </a:lnTo>
                    <a:lnTo>
                      <a:pt x="85" y="54"/>
                    </a:lnTo>
                    <a:lnTo>
                      <a:pt x="86" y="49"/>
                    </a:lnTo>
                    <a:lnTo>
                      <a:pt x="94" y="44"/>
                    </a:lnTo>
                    <a:lnTo>
                      <a:pt x="100" y="49"/>
                    </a:lnTo>
                    <a:lnTo>
                      <a:pt x="98" y="54"/>
                    </a:lnTo>
                    <a:lnTo>
                      <a:pt x="104" y="58"/>
                    </a:lnTo>
                    <a:lnTo>
                      <a:pt x="109" y="60"/>
                    </a:lnTo>
                    <a:lnTo>
                      <a:pt x="113" y="55"/>
                    </a:lnTo>
                    <a:lnTo>
                      <a:pt x="120" y="61"/>
                    </a:lnTo>
                    <a:lnTo>
                      <a:pt x="121" y="67"/>
                    </a:lnTo>
                    <a:lnTo>
                      <a:pt x="104" y="75"/>
                    </a:lnTo>
                    <a:lnTo>
                      <a:pt x="104" y="81"/>
                    </a:lnTo>
                    <a:lnTo>
                      <a:pt x="110" y="84"/>
                    </a:lnTo>
                    <a:lnTo>
                      <a:pt x="126" y="75"/>
                    </a:lnTo>
                    <a:lnTo>
                      <a:pt x="133" y="72"/>
                    </a:lnTo>
                    <a:lnTo>
                      <a:pt x="132" y="69"/>
                    </a:lnTo>
                    <a:lnTo>
                      <a:pt x="136" y="64"/>
                    </a:lnTo>
                    <a:lnTo>
                      <a:pt x="135" y="55"/>
                    </a:lnTo>
                    <a:lnTo>
                      <a:pt x="138" y="54"/>
                    </a:lnTo>
                    <a:lnTo>
                      <a:pt x="138" y="54"/>
                    </a:lnTo>
                    <a:lnTo>
                      <a:pt x="138" y="49"/>
                    </a:lnTo>
                    <a:lnTo>
                      <a:pt x="144" y="40"/>
                    </a:lnTo>
                    <a:lnTo>
                      <a:pt x="154" y="34"/>
                    </a:lnTo>
                    <a:lnTo>
                      <a:pt x="154" y="29"/>
                    </a:lnTo>
                    <a:lnTo>
                      <a:pt x="162" y="29"/>
                    </a:lnTo>
                    <a:lnTo>
                      <a:pt x="165" y="31"/>
                    </a:lnTo>
                    <a:lnTo>
                      <a:pt x="174" y="23"/>
                    </a:lnTo>
                    <a:lnTo>
                      <a:pt x="174" y="16"/>
                    </a:lnTo>
                    <a:lnTo>
                      <a:pt x="171" y="9"/>
                    </a:lnTo>
                    <a:lnTo>
                      <a:pt x="183" y="6"/>
                    </a:lnTo>
                    <a:lnTo>
                      <a:pt x="194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7" name="Freeform 4636">
                <a:extLst>
                  <a:ext uri="{FF2B5EF4-FFF2-40B4-BE49-F238E27FC236}">
                    <a16:creationId xmlns:a16="http://schemas.microsoft.com/office/drawing/2014/main" id="{A13B0438-0F7F-EDC0-1734-E3B73914D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47"/>
                <a:ext cx="115" cy="112"/>
              </a:xfrm>
              <a:custGeom>
                <a:avLst/>
                <a:gdLst>
                  <a:gd name="T0" fmla="*/ 204 w 230"/>
                  <a:gd name="T1" fmla="*/ 14 h 225"/>
                  <a:gd name="T2" fmla="*/ 220 w 230"/>
                  <a:gd name="T3" fmla="*/ 5 h 225"/>
                  <a:gd name="T4" fmla="*/ 218 w 230"/>
                  <a:gd name="T5" fmla="*/ 25 h 225"/>
                  <a:gd name="T6" fmla="*/ 211 w 230"/>
                  <a:gd name="T7" fmla="*/ 29 h 225"/>
                  <a:gd name="T8" fmla="*/ 186 w 230"/>
                  <a:gd name="T9" fmla="*/ 41 h 225"/>
                  <a:gd name="T10" fmla="*/ 198 w 230"/>
                  <a:gd name="T11" fmla="*/ 54 h 225"/>
                  <a:gd name="T12" fmla="*/ 206 w 230"/>
                  <a:gd name="T13" fmla="*/ 69 h 225"/>
                  <a:gd name="T14" fmla="*/ 186 w 230"/>
                  <a:gd name="T15" fmla="*/ 84 h 225"/>
                  <a:gd name="T16" fmla="*/ 195 w 230"/>
                  <a:gd name="T17" fmla="*/ 102 h 225"/>
                  <a:gd name="T18" fmla="*/ 195 w 230"/>
                  <a:gd name="T19" fmla="*/ 130 h 225"/>
                  <a:gd name="T20" fmla="*/ 203 w 230"/>
                  <a:gd name="T21" fmla="*/ 143 h 225"/>
                  <a:gd name="T22" fmla="*/ 192 w 230"/>
                  <a:gd name="T23" fmla="*/ 154 h 225"/>
                  <a:gd name="T24" fmla="*/ 170 w 230"/>
                  <a:gd name="T25" fmla="*/ 154 h 225"/>
                  <a:gd name="T26" fmla="*/ 162 w 230"/>
                  <a:gd name="T27" fmla="*/ 149 h 225"/>
                  <a:gd name="T28" fmla="*/ 142 w 230"/>
                  <a:gd name="T29" fmla="*/ 142 h 225"/>
                  <a:gd name="T30" fmla="*/ 135 w 230"/>
                  <a:gd name="T31" fmla="*/ 160 h 225"/>
                  <a:gd name="T32" fmla="*/ 141 w 230"/>
                  <a:gd name="T33" fmla="*/ 178 h 225"/>
                  <a:gd name="T34" fmla="*/ 150 w 230"/>
                  <a:gd name="T35" fmla="*/ 195 h 225"/>
                  <a:gd name="T36" fmla="*/ 135 w 230"/>
                  <a:gd name="T37" fmla="*/ 199 h 225"/>
                  <a:gd name="T38" fmla="*/ 121 w 230"/>
                  <a:gd name="T39" fmla="*/ 199 h 225"/>
                  <a:gd name="T40" fmla="*/ 118 w 230"/>
                  <a:gd name="T41" fmla="*/ 189 h 225"/>
                  <a:gd name="T42" fmla="*/ 104 w 230"/>
                  <a:gd name="T43" fmla="*/ 186 h 225"/>
                  <a:gd name="T44" fmla="*/ 89 w 230"/>
                  <a:gd name="T45" fmla="*/ 190 h 225"/>
                  <a:gd name="T46" fmla="*/ 79 w 230"/>
                  <a:gd name="T47" fmla="*/ 216 h 225"/>
                  <a:gd name="T48" fmla="*/ 56 w 230"/>
                  <a:gd name="T49" fmla="*/ 224 h 225"/>
                  <a:gd name="T50" fmla="*/ 36 w 230"/>
                  <a:gd name="T51" fmla="*/ 210 h 225"/>
                  <a:gd name="T52" fmla="*/ 22 w 230"/>
                  <a:gd name="T53" fmla="*/ 210 h 225"/>
                  <a:gd name="T54" fmla="*/ 16 w 230"/>
                  <a:gd name="T55" fmla="*/ 190 h 225"/>
                  <a:gd name="T56" fmla="*/ 6 w 230"/>
                  <a:gd name="T57" fmla="*/ 178 h 225"/>
                  <a:gd name="T58" fmla="*/ 3 w 230"/>
                  <a:gd name="T59" fmla="*/ 172 h 225"/>
                  <a:gd name="T60" fmla="*/ 7 w 230"/>
                  <a:gd name="T61" fmla="*/ 158 h 225"/>
                  <a:gd name="T62" fmla="*/ 18 w 230"/>
                  <a:gd name="T63" fmla="*/ 160 h 225"/>
                  <a:gd name="T64" fmla="*/ 36 w 230"/>
                  <a:gd name="T65" fmla="*/ 143 h 225"/>
                  <a:gd name="T66" fmla="*/ 56 w 230"/>
                  <a:gd name="T67" fmla="*/ 148 h 225"/>
                  <a:gd name="T68" fmla="*/ 65 w 230"/>
                  <a:gd name="T69" fmla="*/ 133 h 225"/>
                  <a:gd name="T70" fmla="*/ 68 w 230"/>
                  <a:gd name="T71" fmla="*/ 114 h 225"/>
                  <a:gd name="T72" fmla="*/ 54 w 230"/>
                  <a:gd name="T73" fmla="*/ 90 h 225"/>
                  <a:gd name="T74" fmla="*/ 45 w 230"/>
                  <a:gd name="T75" fmla="*/ 87 h 225"/>
                  <a:gd name="T76" fmla="*/ 48 w 230"/>
                  <a:gd name="T77" fmla="*/ 67 h 225"/>
                  <a:gd name="T78" fmla="*/ 42 w 230"/>
                  <a:gd name="T79" fmla="*/ 55 h 225"/>
                  <a:gd name="T80" fmla="*/ 62 w 230"/>
                  <a:gd name="T81" fmla="*/ 55 h 225"/>
                  <a:gd name="T82" fmla="*/ 85 w 230"/>
                  <a:gd name="T83" fmla="*/ 54 h 225"/>
                  <a:gd name="T84" fmla="*/ 100 w 230"/>
                  <a:gd name="T85" fmla="*/ 49 h 225"/>
                  <a:gd name="T86" fmla="*/ 109 w 230"/>
                  <a:gd name="T87" fmla="*/ 60 h 225"/>
                  <a:gd name="T88" fmla="*/ 121 w 230"/>
                  <a:gd name="T89" fmla="*/ 67 h 225"/>
                  <a:gd name="T90" fmla="*/ 110 w 230"/>
                  <a:gd name="T91" fmla="*/ 84 h 225"/>
                  <a:gd name="T92" fmla="*/ 132 w 230"/>
                  <a:gd name="T93" fmla="*/ 69 h 225"/>
                  <a:gd name="T94" fmla="*/ 138 w 230"/>
                  <a:gd name="T95" fmla="*/ 54 h 225"/>
                  <a:gd name="T96" fmla="*/ 144 w 230"/>
                  <a:gd name="T97" fmla="*/ 40 h 225"/>
                  <a:gd name="T98" fmla="*/ 162 w 230"/>
                  <a:gd name="T99" fmla="*/ 29 h 225"/>
                  <a:gd name="T100" fmla="*/ 174 w 230"/>
                  <a:gd name="T101" fmla="*/ 16 h 225"/>
                  <a:gd name="T102" fmla="*/ 194 w 230"/>
                  <a:gd name="T103" fmla="*/ 11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0" h="225">
                    <a:moveTo>
                      <a:pt x="194" y="11"/>
                    </a:moveTo>
                    <a:lnTo>
                      <a:pt x="201" y="17"/>
                    </a:lnTo>
                    <a:lnTo>
                      <a:pt x="204" y="14"/>
                    </a:lnTo>
                    <a:lnTo>
                      <a:pt x="201" y="5"/>
                    </a:lnTo>
                    <a:lnTo>
                      <a:pt x="215" y="0"/>
                    </a:lnTo>
                    <a:lnTo>
                      <a:pt x="220" y="5"/>
                    </a:lnTo>
                    <a:lnTo>
                      <a:pt x="230" y="14"/>
                    </a:lnTo>
                    <a:lnTo>
                      <a:pt x="224" y="20"/>
                    </a:lnTo>
                    <a:lnTo>
                      <a:pt x="218" y="25"/>
                    </a:lnTo>
                    <a:lnTo>
                      <a:pt x="215" y="23"/>
                    </a:lnTo>
                    <a:lnTo>
                      <a:pt x="211" y="25"/>
                    </a:lnTo>
                    <a:lnTo>
                      <a:pt x="211" y="29"/>
                    </a:lnTo>
                    <a:lnTo>
                      <a:pt x="198" y="31"/>
                    </a:lnTo>
                    <a:lnTo>
                      <a:pt x="192" y="37"/>
                    </a:lnTo>
                    <a:lnTo>
                      <a:pt x="186" y="41"/>
                    </a:lnTo>
                    <a:lnTo>
                      <a:pt x="188" y="44"/>
                    </a:lnTo>
                    <a:lnTo>
                      <a:pt x="194" y="44"/>
                    </a:lnTo>
                    <a:lnTo>
                      <a:pt x="198" y="54"/>
                    </a:lnTo>
                    <a:lnTo>
                      <a:pt x="198" y="57"/>
                    </a:lnTo>
                    <a:lnTo>
                      <a:pt x="204" y="57"/>
                    </a:lnTo>
                    <a:lnTo>
                      <a:pt x="206" y="69"/>
                    </a:lnTo>
                    <a:lnTo>
                      <a:pt x="195" y="75"/>
                    </a:lnTo>
                    <a:lnTo>
                      <a:pt x="195" y="78"/>
                    </a:lnTo>
                    <a:lnTo>
                      <a:pt x="186" y="84"/>
                    </a:lnTo>
                    <a:lnTo>
                      <a:pt x="188" y="85"/>
                    </a:lnTo>
                    <a:lnTo>
                      <a:pt x="191" y="99"/>
                    </a:lnTo>
                    <a:lnTo>
                      <a:pt x="195" y="102"/>
                    </a:lnTo>
                    <a:lnTo>
                      <a:pt x="198" y="107"/>
                    </a:lnTo>
                    <a:lnTo>
                      <a:pt x="195" y="119"/>
                    </a:lnTo>
                    <a:lnTo>
                      <a:pt x="195" y="130"/>
                    </a:lnTo>
                    <a:lnTo>
                      <a:pt x="198" y="133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4" y="151"/>
                    </a:lnTo>
                    <a:lnTo>
                      <a:pt x="198" y="154"/>
                    </a:lnTo>
                    <a:lnTo>
                      <a:pt x="192" y="154"/>
                    </a:lnTo>
                    <a:lnTo>
                      <a:pt x="183" y="163"/>
                    </a:lnTo>
                    <a:lnTo>
                      <a:pt x="176" y="158"/>
                    </a:lnTo>
                    <a:lnTo>
                      <a:pt x="170" y="154"/>
                    </a:lnTo>
                    <a:lnTo>
                      <a:pt x="168" y="154"/>
                    </a:lnTo>
                    <a:lnTo>
                      <a:pt x="162" y="154"/>
                    </a:lnTo>
                    <a:lnTo>
                      <a:pt x="162" y="149"/>
                    </a:lnTo>
                    <a:lnTo>
                      <a:pt x="154" y="143"/>
                    </a:lnTo>
                    <a:lnTo>
                      <a:pt x="150" y="145"/>
                    </a:lnTo>
                    <a:lnTo>
                      <a:pt x="142" y="142"/>
                    </a:lnTo>
                    <a:lnTo>
                      <a:pt x="135" y="148"/>
                    </a:lnTo>
                    <a:lnTo>
                      <a:pt x="135" y="151"/>
                    </a:lnTo>
                    <a:lnTo>
                      <a:pt x="135" y="160"/>
                    </a:lnTo>
                    <a:lnTo>
                      <a:pt x="132" y="171"/>
                    </a:lnTo>
                    <a:lnTo>
                      <a:pt x="141" y="175"/>
                    </a:lnTo>
                    <a:lnTo>
                      <a:pt x="141" y="178"/>
                    </a:lnTo>
                    <a:lnTo>
                      <a:pt x="147" y="181"/>
                    </a:lnTo>
                    <a:lnTo>
                      <a:pt x="144" y="186"/>
                    </a:lnTo>
                    <a:lnTo>
                      <a:pt x="150" y="195"/>
                    </a:lnTo>
                    <a:lnTo>
                      <a:pt x="148" y="198"/>
                    </a:lnTo>
                    <a:lnTo>
                      <a:pt x="138" y="199"/>
                    </a:lnTo>
                    <a:lnTo>
                      <a:pt x="135" y="199"/>
                    </a:lnTo>
                    <a:lnTo>
                      <a:pt x="130" y="202"/>
                    </a:lnTo>
                    <a:lnTo>
                      <a:pt x="129" y="202"/>
                    </a:lnTo>
                    <a:lnTo>
                      <a:pt x="121" y="199"/>
                    </a:lnTo>
                    <a:lnTo>
                      <a:pt x="115" y="204"/>
                    </a:lnTo>
                    <a:lnTo>
                      <a:pt x="113" y="199"/>
                    </a:lnTo>
                    <a:lnTo>
                      <a:pt x="118" y="189"/>
                    </a:lnTo>
                    <a:lnTo>
                      <a:pt x="113" y="186"/>
                    </a:lnTo>
                    <a:lnTo>
                      <a:pt x="109" y="187"/>
                    </a:lnTo>
                    <a:lnTo>
                      <a:pt x="104" y="186"/>
                    </a:lnTo>
                    <a:lnTo>
                      <a:pt x="94" y="190"/>
                    </a:lnTo>
                    <a:lnTo>
                      <a:pt x="92" y="187"/>
                    </a:lnTo>
                    <a:lnTo>
                      <a:pt x="89" y="190"/>
                    </a:lnTo>
                    <a:lnTo>
                      <a:pt x="91" y="196"/>
                    </a:lnTo>
                    <a:lnTo>
                      <a:pt x="80" y="209"/>
                    </a:lnTo>
                    <a:lnTo>
                      <a:pt x="79" y="216"/>
                    </a:lnTo>
                    <a:lnTo>
                      <a:pt x="77" y="218"/>
                    </a:lnTo>
                    <a:lnTo>
                      <a:pt x="71" y="225"/>
                    </a:lnTo>
                    <a:lnTo>
                      <a:pt x="56" y="224"/>
                    </a:lnTo>
                    <a:lnTo>
                      <a:pt x="50" y="215"/>
                    </a:lnTo>
                    <a:lnTo>
                      <a:pt x="41" y="209"/>
                    </a:lnTo>
                    <a:lnTo>
                      <a:pt x="36" y="210"/>
                    </a:lnTo>
                    <a:lnTo>
                      <a:pt x="33" y="213"/>
                    </a:lnTo>
                    <a:lnTo>
                      <a:pt x="27" y="215"/>
                    </a:lnTo>
                    <a:lnTo>
                      <a:pt x="22" y="210"/>
                    </a:lnTo>
                    <a:lnTo>
                      <a:pt x="16" y="202"/>
                    </a:lnTo>
                    <a:lnTo>
                      <a:pt x="12" y="193"/>
                    </a:lnTo>
                    <a:lnTo>
                      <a:pt x="16" y="190"/>
                    </a:lnTo>
                    <a:lnTo>
                      <a:pt x="19" y="184"/>
                    </a:lnTo>
                    <a:lnTo>
                      <a:pt x="16" y="184"/>
                    </a:lnTo>
                    <a:lnTo>
                      <a:pt x="6" y="178"/>
                    </a:lnTo>
                    <a:lnTo>
                      <a:pt x="1" y="180"/>
                    </a:lnTo>
                    <a:lnTo>
                      <a:pt x="0" y="178"/>
                    </a:lnTo>
                    <a:lnTo>
                      <a:pt x="3" y="172"/>
                    </a:lnTo>
                    <a:lnTo>
                      <a:pt x="1" y="167"/>
                    </a:lnTo>
                    <a:lnTo>
                      <a:pt x="1" y="163"/>
                    </a:lnTo>
                    <a:lnTo>
                      <a:pt x="7" y="158"/>
                    </a:lnTo>
                    <a:lnTo>
                      <a:pt x="9" y="160"/>
                    </a:lnTo>
                    <a:lnTo>
                      <a:pt x="15" y="157"/>
                    </a:lnTo>
                    <a:lnTo>
                      <a:pt x="18" y="160"/>
                    </a:lnTo>
                    <a:lnTo>
                      <a:pt x="18" y="151"/>
                    </a:lnTo>
                    <a:lnTo>
                      <a:pt x="28" y="151"/>
                    </a:lnTo>
                    <a:lnTo>
                      <a:pt x="36" y="143"/>
                    </a:lnTo>
                    <a:lnTo>
                      <a:pt x="44" y="148"/>
                    </a:lnTo>
                    <a:lnTo>
                      <a:pt x="48" y="146"/>
                    </a:lnTo>
                    <a:lnTo>
                      <a:pt x="56" y="148"/>
                    </a:lnTo>
                    <a:lnTo>
                      <a:pt x="59" y="142"/>
                    </a:lnTo>
                    <a:lnTo>
                      <a:pt x="59" y="137"/>
                    </a:lnTo>
                    <a:lnTo>
                      <a:pt x="65" y="133"/>
                    </a:lnTo>
                    <a:lnTo>
                      <a:pt x="68" y="136"/>
                    </a:lnTo>
                    <a:lnTo>
                      <a:pt x="75" y="128"/>
                    </a:lnTo>
                    <a:lnTo>
                      <a:pt x="68" y="114"/>
                    </a:lnTo>
                    <a:lnTo>
                      <a:pt x="59" y="108"/>
                    </a:lnTo>
                    <a:lnTo>
                      <a:pt x="53" y="95"/>
                    </a:lnTo>
                    <a:lnTo>
                      <a:pt x="54" y="90"/>
                    </a:lnTo>
                    <a:lnTo>
                      <a:pt x="47" y="93"/>
                    </a:lnTo>
                    <a:lnTo>
                      <a:pt x="41" y="87"/>
                    </a:lnTo>
                    <a:lnTo>
                      <a:pt x="45" y="87"/>
                    </a:lnTo>
                    <a:lnTo>
                      <a:pt x="51" y="79"/>
                    </a:lnTo>
                    <a:lnTo>
                      <a:pt x="50" y="75"/>
                    </a:lnTo>
                    <a:lnTo>
                      <a:pt x="48" y="67"/>
                    </a:lnTo>
                    <a:lnTo>
                      <a:pt x="39" y="64"/>
                    </a:lnTo>
                    <a:lnTo>
                      <a:pt x="39" y="60"/>
                    </a:lnTo>
                    <a:lnTo>
                      <a:pt x="42" y="55"/>
                    </a:lnTo>
                    <a:lnTo>
                      <a:pt x="48" y="55"/>
                    </a:lnTo>
                    <a:lnTo>
                      <a:pt x="59" y="50"/>
                    </a:lnTo>
                    <a:lnTo>
                      <a:pt x="62" y="55"/>
                    </a:lnTo>
                    <a:lnTo>
                      <a:pt x="66" y="55"/>
                    </a:lnTo>
                    <a:lnTo>
                      <a:pt x="69" y="58"/>
                    </a:lnTo>
                    <a:lnTo>
                      <a:pt x="85" y="54"/>
                    </a:lnTo>
                    <a:lnTo>
                      <a:pt x="86" y="49"/>
                    </a:lnTo>
                    <a:lnTo>
                      <a:pt x="94" y="44"/>
                    </a:lnTo>
                    <a:lnTo>
                      <a:pt x="100" y="49"/>
                    </a:lnTo>
                    <a:lnTo>
                      <a:pt x="98" y="54"/>
                    </a:lnTo>
                    <a:lnTo>
                      <a:pt x="104" y="58"/>
                    </a:lnTo>
                    <a:lnTo>
                      <a:pt x="109" y="60"/>
                    </a:lnTo>
                    <a:lnTo>
                      <a:pt x="113" y="55"/>
                    </a:lnTo>
                    <a:lnTo>
                      <a:pt x="120" y="61"/>
                    </a:lnTo>
                    <a:lnTo>
                      <a:pt x="121" y="67"/>
                    </a:lnTo>
                    <a:lnTo>
                      <a:pt x="104" y="75"/>
                    </a:lnTo>
                    <a:lnTo>
                      <a:pt x="104" y="81"/>
                    </a:lnTo>
                    <a:lnTo>
                      <a:pt x="110" y="84"/>
                    </a:lnTo>
                    <a:lnTo>
                      <a:pt x="126" y="75"/>
                    </a:lnTo>
                    <a:lnTo>
                      <a:pt x="133" y="72"/>
                    </a:lnTo>
                    <a:lnTo>
                      <a:pt x="132" y="69"/>
                    </a:lnTo>
                    <a:lnTo>
                      <a:pt x="136" y="64"/>
                    </a:lnTo>
                    <a:lnTo>
                      <a:pt x="135" y="55"/>
                    </a:lnTo>
                    <a:lnTo>
                      <a:pt x="138" y="54"/>
                    </a:lnTo>
                    <a:lnTo>
                      <a:pt x="138" y="54"/>
                    </a:lnTo>
                    <a:lnTo>
                      <a:pt x="138" y="49"/>
                    </a:lnTo>
                    <a:lnTo>
                      <a:pt x="144" y="40"/>
                    </a:lnTo>
                    <a:lnTo>
                      <a:pt x="154" y="34"/>
                    </a:lnTo>
                    <a:lnTo>
                      <a:pt x="154" y="29"/>
                    </a:lnTo>
                    <a:lnTo>
                      <a:pt x="162" y="29"/>
                    </a:lnTo>
                    <a:lnTo>
                      <a:pt x="165" y="31"/>
                    </a:lnTo>
                    <a:lnTo>
                      <a:pt x="174" y="23"/>
                    </a:lnTo>
                    <a:lnTo>
                      <a:pt x="174" y="16"/>
                    </a:lnTo>
                    <a:lnTo>
                      <a:pt x="171" y="9"/>
                    </a:lnTo>
                    <a:lnTo>
                      <a:pt x="183" y="6"/>
                    </a:lnTo>
                    <a:lnTo>
                      <a:pt x="194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8" name="Freeform 4637">
                <a:extLst>
                  <a:ext uri="{FF2B5EF4-FFF2-40B4-BE49-F238E27FC236}">
                    <a16:creationId xmlns:a16="http://schemas.microsoft.com/office/drawing/2014/main" id="{FB6B5CDC-F455-90B2-69B7-230265599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43"/>
                <a:ext cx="31" cy="20"/>
              </a:xfrm>
              <a:custGeom>
                <a:avLst/>
                <a:gdLst>
                  <a:gd name="T0" fmla="*/ 46 w 62"/>
                  <a:gd name="T1" fmla="*/ 0 h 40"/>
                  <a:gd name="T2" fmla="*/ 43 w 62"/>
                  <a:gd name="T3" fmla="*/ 5 h 40"/>
                  <a:gd name="T4" fmla="*/ 37 w 62"/>
                  <a:gd name="T5" fmla="*/ 9 h 40"/>
                  <a:gd name="T6" fmla="*/ 37 w 62"/>
                  <a:gd name="T7" fmla="*/ 11 h 40"/>
                  <a:gd name="T8" fmla="*/ 27 w 62"/>
                  <a:gd name="T9" fmla="*/ 19 h 40"/>
                  <a:gd name="T10" fmla="*/ 21 w 62"/>
                  <a:gd name="T11" fmla="*/ 9 h 40"/>
                  <a:gd name="T12" fmla="*/ 15 w 62"/>
                  <a:gd name="T13" fmla="*/ 12 h 40"/>
                  <a:gd name="T14" fmla="*/ 15 w 62"/>
                  <a:gd name="T15" fmla="*/ 17 h 40"/>
                  <a:gd name="T16" fmla="*/ 6 w 62"/>
                  <a:gd name="T17" fmla="*/ 22 h 40"/>
                  <a:gd name="T18" fmla="*/ 0 w 62"/>
                  <a:gd name="T19" fmla="*/ 23 h 40"/>
                  <a:gd name="T20" fmla="*/ 3 w 62"/>
                  <a:gd name="T21" fmla="*/ 34 h 40"/>
                  <a:gd name="T22" fmla="*/ 8 w 62"/>
                  <a:gd name="T23" fmla="*/ 38 h 40"/>
                  <a:gd name="T24" fmla="*/ 15 w 62"/>
                  <a:gd name="T25" fmla="*/ 37 h 40"/>
                  <a:gd name="T26" fmla="*/ 18 w 62"/>
                  <a:gd name="T27" fmla="*/ 40 h 40"/>
                  <a:gd name="T28" fmla="*/ 23 w 62"/>
                  <a:gd name="T29" fmla="*/ 37 h 40"/>
                  <a:gd name="T30" fmla="*/ 27 w 62"/>
                  <a:gd name="T31" fmla="*/ 37 h 40"/>
                  <a:gd name="T32" fmla="*/ 26 w 62"/>
                  <a:gd name="T33" fmla="*/ 34 h 40"/>
                  <a:gd name="T34" fmla="*/ 32 w 62"/>
                  <a:gd name="T35" fmla="*/ 29 h 40"/>
                  <a:gd name="T36" fmla="*/ 49 w 62"/>
                  <a:gd name="T37" fmla="*/ 28 h 40"/>
                  <a:gd name="T38" fmla="*/ 44 w 62"/>
                  <a:gd name="T39" fmla="*/ 25 h 40"/>
                  <a:gd name="T40" fmla="*/ 41 w 62"/>
                  <a:gd name="T41" fmla="*/ 26 h 40"/>
                  <a:gd name="T42" fmla="*/ 40 w 62"/>
                  <a:gd name="T43" fmla="*/ 17 h 40"/>
                  <a:gd name="T44" fmla="*/ 53 w 62"/>
                  <a:gd name="T45" fmla="*/ 12 h 40"/>
                  <a:gd name="T46" fmla="*/ 56 w 62"/>
                  <a:gd name="T47" fmla="*/ 6 h 40"/>
                  <a:gd name="T48" fmla="*/ 62 w 62"/>
                  <a:gd name="T49" fmla="*/ 3 h 40"/>
                  <a:gd name="T50" fmla="*/ 61 w 62"/>
                  <a:gd name="T51" fmla="*/ 3 h 40"/>
                  <a:gd name="T52" fmla="*/ 46 w 62"/>
                  <a:gd name="T5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2" h="40">
                    <a:moveTo>
                      <a:pt x="46" y="0"/>
                    </a:moveTo>
                    <a:lnTo>
                      <a:pt x="43" y="5"/>
                    </a:lnTo>
                    <a:lnTo>
                      <a:pt x="37" y="9"/>
                    </a:lnTo>
                    <a:lnTo>
                      <a:pt x="37" y="11"/>
                    </a:lnTo>
                    <a:lnTo>
                      <a:pt x="27" y="19"/>
                    </a:lnTo>
                    <a:lnTo>
                      <a:pt x="21" y="9"/>
                    </a:lnTo>
                    <a:lnTo>
                      <a:pt x="15" y="12"/>
                    </a:lnTo>
                    <a:lnTo>
                      <a:pt x="15" y="17"/>
                    </a:lnTo>
                    <a:lnTo>
                      <a:pt x="6" y="22"/>
                    </a:lnTo>
                    <a:lnTo>
                      <a:pt x="0" y="23"/>
                    </a:lnTo>
                    <a:lnTo>
                      <a:pt x="3" y="34"/>
                    </a:lnTo>
                    <a:lnTo>
                      <a:pt x="8" y="38"/>
                    </a:lnTo>
                    <a:lnTo>
                      <a:pt x="15" y="37"/>
                    </a:lnTo>
                    <a:lnTo>
                      <a:pt x="18" y="40"/>
                    </a:lnTo>
                    <a:lnTo>
                      <a:pt x="23" y="37"/>
                    </a:lnTo>
                    <a:lnTo>
                      <a:pt x="27" y="37"/>
                    </a:lnTo>
                    <a:lnTo>
                      <a:pt x="26" y="34"/>
                    </a:lnTo>
                    <a:lnTo>
                      <a:pt x="32" y="29"/>
                    </a:lnTo>
                    <a:lnTo>
                      <a:pt x="49" y="28"/>
                    </a:lnTo>
                    <a:lnTo>
                      <a:pt x="44" y="25"/>
                    </a:lnTo>
                    <a:lnTo>
                      <a:pt x="41" y="26"/>
                    </a:lnTo>
                    <a:lnTo>
                      <a:pt x="40" y="17"/>
                    </a:lnTo>
                    <a:lnTo>
                      <a:pt x="53" y="12"/>
                    </a:lnTo>
                    <a:lnTo>
                      <a:pt x="56" y="6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9" name="Freeform 4638">
                <a:extLst>
                  <a:ext uri="{FF2B5EF4-FFF2-40B4-BE49-F238E27FC236}">
                    <a16:creationId xmlns:a16="http://schemas.microsoft.com/office/drawing/2014/main" id="{4E73648D-68CA-FAC1-3068-EF0BE7645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43"/>
                <a:ext cx="31" cy="20"/>
              </a:xfrm>
              <a:custGeom>
                <a:avLst/>
                <a:gdLst>
                  <a:gd name="T0" fmla="*/ 46 w 62"/>
                  <a:gd name="T1" fmla="*/ 0 h 40"/>
                  <a:gd name="T2" fmla="*/ 61 w 62"/>
                  <a:gd name="T3" fmla="*/ 3 h 40"/>
                  <a:gd name="T4" fmla="*/ 62 w 62"/>
                  <a:gd name="T5" fmla="*/ 3 h 40"/>
                  <a:gd name="T6" fmla="*/ 56 w 62"/>
                  <a:gd name="T7" fmla="*/ 6 h 40"/>
                  <a:gd name="T8" fmla="*/ 53 w 62"/>
                  <a:gd name="T9" fmla="*/ 12 h 40"/>
                  <a:gd name="T10" fmla="*/ 40 w 62"/>
                  <a:gd name="T11" fmla="*/ 17 h 40"/>
                  <a:gd name="T12" fmla="*/ 41 w 62"/>
                  <a:gd name="T13" fmla="*/ 26 h 40"/>
                  <a:gd name="T14" fmla="*/ 44 w 62"/>
                  <a:gd name="T15" fmla="*/ 25 h 40"/>
                  <a:gd name="T16" fmla="*/ 49 w 62"/>
                  <a:gd name="T17" fmla="*/ 28 h 40"/>
                  <a:gd name="T18" fmla="*/ 32 w 62"/>
                  <a:gd name="T19" fmla="*/ 29 h 40"/>
                  <a:gd name="T20" fmla="*/ 26 w 62"/>
                  <a:gd name="T21" fmla="*/ 34 h 40"/>
                  <a:gd name="T22" fmla="*/ 27 w 62"/>
                  <a:gd name="T23" fmla="*/ 37 h 40"/>
                  <a:gd name="T24" fmla="*/ 23 w 62"/>
                  <a:gd name="T25" fmla="*/ 37 h 40"/>
                  <a:gd name="T26" fmla="*/ 18 w 62"/>
                  <a:gd name="T27" fmla="*/ 40 h 40"/>
                  <a:gd name="T28" fmla="*/ 15 w 62"/>
                  <a:gd name="T29" fmla="*/ 37 h 40"/>
                  <a:gd name="T30" fmla="*/ 8 w 62"/>
                  <a:gd name="T31" fmla="*/ 38 h 40"/>
                  <a:gd name="T32" fmla="*/ 3 w 62"/>
                  <a:gd name="T33" fmla="*/ 34 h 40"/>
                  <a:gd name="T34" fmla="*/ 0 w 62"/>
                  <a:gd name="T35" fmla="*/ 23 h 40"/>
                  <a:gd name="T36" fmla="*/ 6 w 62"/>
                  <a:gd name="T37" fmla="*/ 22 h 40"/>
                  <a:gd name="T38" fmla="*/ 15 w 62"/>
                  <a:gd name="T39" fmla="*/ 17 h 40"/>
                  <a:gd name="T40" fmla="*/ 15 w 62"/>
                  <a:gd name="T41" fmla="*/ 12 h 40"/>
                  <a:gd name="T42" fmla="*/ 21 w 62"/>
                  <a:gd name="T43" fmla="*/ 9 h 40"/>
                  <a:gd name="T44" fmla="*/ 27 w 62"/>
                  <a:gd name="T45" fmla="*/ 19 h 40"/>
                  <a:gd name="T46" fmla="*/ 37 w 62"/>
                  <a:gd name="T47" fmla="*/ 11 h 40"/>
                  <a:gd name="T48" fmla="*/ 37 w 62"/>
                  <a:gd name="T49" fmla="*/ 9 h 40"/>
                  <a:gd name="T50" fmla="*/ 43 w 62"/>
                  <a:gd name="T51" fmla="*/ 5 h 40"/>
                  <a:gd name="T52" fmla="*/ 46 w 62"/>
                  <a:gd name="T5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2" h="40">
                    <a:moveTo>
                      <a:pt x="46" y="0"/>
                    </a:moveTo>
                    <a:lnTo>
                      <a:pt x="61" y="3"/>
                    </a:lnTo>
                    <a:lnTo>
                      <a:pt x="62" y="3"/>
                    </a:lnTo>
                    <a:lnTo>
                      <a:pt x="56" y="6"/>
                    </a:lnTo>
                    <a:lnTo>
                      <a:pt x="53" y="12"/>
                    </a:lnTo>
                    <a:lnTo>
                      <a:pt x="40" y="17"/>
                    </a:lnTo>
                    <a:lnTo>
                      <a:pt x="41" y="26"/>
                    </a:lnTo>
                    <a:lnTo>
                      <a:pt x="44" y="25"/>
                    </a:lnTo>
                    <a:lnTo>
                      <a:pt x="49" y="28"/>
                    </a:lnTo>
                    <a:lnTo>
                      <a:pt x="32" y="29"/>
                    </a:lnTo>
                    <a:lnTo>
                      <a:pt x="26" y="34"/>
                    </a:lnTo>
                    <a:lnTo>
                      <a:pt x="27" y="37"/>
                    </a:lnTo>
                    <a:lnTo>
                      <a:pt x="23" y="37"/>
                    </a:lnTo>
                    <a:lnTo>
                      <a:pt x="18" y="40"/>
                    </a:lnTo>
                    <a:lnTo>
                      <a:pt x="15" y="37"/>
                    </a:lnTo>
                    <a:lnTo>
                      <a:pt x="8" y="38"/>
                    </a:lnTo>
                    <a:lnTo>
                      <a:pt x="3" y="34"/>
                    </a:lnTo>
                    <a:lnTo>
                      <a:pt x="0" y="23"/>
                    </a:lnTo>
                    <a:lnTo>
                      <a:pt x="6" y="22"/>
                    </a:lnTo>
                    <a:lnTo>
                      <a:pt x="15" y="17"/>
                    </a:lnTo>
                    <a:lnTo>
                      <a:pt x="15" y="12"/>
                    </a:lnTo>
                    <a:lnTo>
                      <a:pt x="21" y="9"/>
                    </a:lnTo>
                    <a:lnTo>
                      <a:pt x="27" y="19"/>
                    </a:lnTo>
                    <a:lnTo>
                      <a:pt x="37" y="11"/>
                    </a:lnTo>
                    <a:lnTo>
                      <a:pt x="37" y="9"/>
                    </a:lnTo>
                    <a:lnTo>
                      <a:pt x="43" y="5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0" name="Freeform 4639">
                <a:extLst>
                  <a:ext uri="{FF2B5EF4-FFF2-40B4-BE49-F238E27FC236}">
                    <a16:creationId xmlns:a16="http://schemas.microsoft.com/office/drawing/2014/main" id="{EF94C7B2-64FD-77EB-0415-919A3A3D3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43"/>
                <a:ext cx="31" cy="20"/>
              </a:xfrm>
              <a:custGeom>
                <a:avLst/>
                <a:gdLst>
                  <a:gd name="T0" fmla="*/ 46 w 62"/>
                  <a:gd name="T1" fmla="*/ 0 h 40"/>
                  <a:gd name="T2" fmla="*/ 61 w 62"/>
                  <a:gd name="T3" fmla="*/ 3 h 40"/>
                  <a:gd name="T4" fmla="*/ 62 w 62"/>
                  <a:gd name="T5" fmla="*/ 3 h 40"/>
                  <a:gd name="T6" fmla="*/ 56 w 62"/>
                  <a:gd name="T7" fmla="*/ 6 h 40"/>
                  <a:gd name="T8" fmla="*/ 53 w 62"/>
                  <a:gd name="T9" fmla="*/ 12 h 40"/>
                  <a:gd name="T10" fmla="*/ 40 w 62"/>
                  <a:gd name="T11" fmla="*/ 17 h 40"/>
                  <a:gd name="T12" fmla="*/ 41 w 62"/>
                  <a:gd name="T13" fmla="*/ 26 h 40"/>
                  <a:gd name="T14" fmla="*/ 44 w 62"/>
                  <a:gd name="T15" fmla="*/ 25 h 40"/>
                  <a:gd name="T16" fmla="*/ 49 w 62"/>
                  <a:gd name="T17" fmla="*/ 28 h 40"/>
                  <a:gd name="T18" fmla="*/ 32 w 62"/>
                  <a:gd name="T19" fmla="*/ 29 h 40"/>
                  <a:gd name="T20" fmla="*/ 26 w 62"/>
                  <a:gd name="T21" fmla="*/ 34 h 40"/>
                  <a:gd name="T22" fmla="*/ 27 w 62"/>
                  <a:gd name="T23" fmla="*/ 37 h 40"/>
                  <a:gd name="T24" fmla="*/ 23 w 62"/>
                  <a:gd name="T25" fmla="*/ 37 h 40"/>
                  <a:gd name="T26" fmla="*/ 18 w 62"/>
                  <a:gd name="T27" fmla="*/ 40 h 40"/>
                  <a:gd name="T28" fmla="*/ 15 w 62"/>
                  <a:gd name="T29" fmla="*/ 37 h 40"/>
                  <a:gd name="T30" fmla="*/ 8 w 62"/>
                  <a:gd name="T31" fmla="*/ 38 h 40"/>
                  <a:gd name="T32" fmla="*/ 3 w 62"/>
                  <a:gd name="T33" fmla="*/ 34 h 40"/>
                  <a:gd name="T34" fmla="*/ 0 w 62"/>
                  <a:gd name="T35" fmla="*/ 23 h 40"/>
                  <a:gd name="T36" fmla="*/ 6 w 62"/>
                  <a:gd name="T37" fmla="*/ 22 h 40"/>
                  <a:gd name="T38" fmla="*/ 15 w 62"/>
                  <a:gd name="T39" fmla="*/ 17 h 40"/>
                  <a:gd name="T40" fmla="*/ 15 w 62"/>
                  <a:gd name="T41" fmla="*/ 12 h 40"/>
                  <a:gd name="T42" fmla="*/ 21 w 62"/>
                  <a:gd name="T43" fmla="*/ 9 h 40"/>
                  <a:gd name="T44" fmla="*/ 27 w 62"/>
                  <a:gd name="T45" fmla="*/ 19 h 40"/>
                  <a:gd name="T46" fmla="*/ 37 w 62"/>
                  <a:gd name="T47" fmla="*/ 11 h 40"/>
                  <a:gd name="T48" fmla="*/ 37 w 62"/>
                  <a:gd name="T49" fmla="*/ 9 h 40"/>
                  <a:gd name="T50" fmla="*/ 43 w 62"/>
                  <a:gd name="T51" fmla="*/ 5 h 40"/>
                  <a:gd name="T52" fmla="*/ 46 w 62"/>
                  <a:gd name="T5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2" h="40">
                    <a:moveTo>
                      <a:pt x="46" y="0"/>
                    </a:moveTo>
                    <a:lnTo>
                      <a:pt x="61" y="3"/>
                    </a:lnTo>
                    <a:lnTo>
                      <a:pt x="62" y="3"/>
                    </a:lnTo>
                    <a:lnTo>
                      <a:pt x="56" y="6"/>
                    </a:lnTo>
                    <a:lnTo>
                      <a:pt x="53" y="12"/>
                    </a:lnTo>
                    <a:lnTo>
                      <a:pt x="40" y="17"/>
                    </a:lnTo>
                    <a:lnTo>
                      <a:pt x="41" y="26"/>
                    </a:lnTo>
                    <a:lnTo>
                      <a:pt x="44" y="25"/>
                    </a:lnTo>
                    <a:lnTo>
                      <a:pt x="49" y="28"/>
                    </a:lnTo>
                    <a:lnTo>
                      <a:pt x="32" y="29"/>
                    </a:lnTo>
                    <a:lnTo>
                      <a:pt x="26" y="34"/>
                    </a:lnTo>
                    <a:lnTo>
                      <a:pt x="27" y="37"/>
                    </a:lnTo>
                    <a:lnTo>
                      <a:pt x="23" y="37"/>
                    </a:lnTo>
                    <a:lnTo>
                      <a:pt x="18" y="40"/>
                    </a:lnTo>
                    <a:lnTo>
                      <a:pt x="15" y="37"/>
                    </a:lnTo>
                    <a:lnTo>
                      <a:pt x="8" y="38"/>
                    </a:lnTo>
                    <a:lnTo>
                      <a:pt x="3" y="34"/>
                    </a:lnTo>
                    <a:lnTo>
                      <a:pt x="0" y="23"/>
                    </a:lnTo>
                    <a:lnTo>
                      <a:pt x="6" y="22"/>
                    </a:lnTo>
                    <a:lnTo>
                      <a:pt x="15" y="17"/>
                    </a:lnTo>
                    <a:lnTo>
                      <a:pt x="15" y="12"/>
                    </a:lnTo>
                    <a:lnTo>
                      <a:pt x="21" y="9"/>
                    </a:lnTo>
                    <a:lnTo>
                      <a:pt x="27" y="19"/>
                    </a:lnTo>
                    <a:lnTo>
                      <a:pt x="37" y="11"/>
                    </a:lnTo>
                    <a:lnTo>
                      <a:pt x="37" y="9"/>
                    </a:lnTo>
                    <a:lnTo>
                      <a:pt x="43" y="5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1" name="Freeform 4640">
                <a:extLst>
                  <a:ext uri="{FF2B5EF4-FFF2-40B4-BE49-F238E27FC236}">
                    <a16:creationId xmlns:a16="http://schemas.microsoft.com/office/drawing/2014/main" id="{148D2CD5-E2E3-FFDD-4F99-C121E61DD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99"/>
                <a:ext cx="50" cy="46"/>
              </a:xfrm>
              <a:custGeom>
                <a:avLst/>
                <a:gdLst>
                  <a:gd name="T0" fmla="*/ 21 w 102"/>
                  <a:gd name="T1" fmla="*/ 25 h 91"/>
                  <a:gd name="T2" fmla="*/ 15 w 102"/>
                  <a:gd name="T3" fmla="*/ 25 h 91"/>
                  <a:gd name="T4" fmla="*/ 12 w 102"/>
                  <a:gd name="T5" fmla="*/ 25 h 91"/>
                  <a:gd name="T6" fmla="*/ 11 w 102"/>
                  <a:gd name="T7" fmla="*/ 29 h 91"/>
                  <a:gd name="T8" fmla="*/ 11 w 102"/>
                  <a:gd name="T9" fmla="*/ 34 h 91"/>
                  <a:gd name="T10" fmla="*/ 18 w 102"/>
                  <a:gd name="T11" fmla="*/ 32 h 91"/>
                  <a:gd name="T12" fmla="*/ 17 w 102"/>
                  <a:gd name="T13" fmla="*/ 40 h 91"/>
                  <a:gd name="T14" fmla="*/ 20 w 102"/>
                  <a:gd name="T15" fmla="*/ 47 h 91"/>
                  <a:gd name="T16" fmla="*/ 14 w 102"/>
                  <a:gd name="T17" fmla="*/ 52 h 91"/>
                  <a:gd name="T18" fmla="*/ 6 w 102"/>
                  <a:gd name="T19" fmla="*/ 53 h 91"/>
                  <a:gd name="T20" fmla="*/ 0 w 102"/>
                  <a:gd name="T21" fmla="*/ 61 h 91"/>
                  <a:gd name="T22" fmla="*/ 0 w 102"/>
                  <a:gd name="T23" fmla="*/ 66 h 91"/>
                  <a:gd name="T24" fmla="*/ 5 w 102"/>
                  <a:gd name="T25" fmla="*/ 76 h 91"/>
                  <a:gd name="T26" fmla="*/ 8 w 102"/>
                  <a:gd name="T27" fmla="*/ 82 h 91"/>
                  <a:gd name="T28" fmla="*/ 11 w 102"/>
                  <a:gd name="T29" fmla="*/ 79 h 91"/>
                  <a:gd name="T30" fmla="*/ 14 w 102"/>
                  <a:gd name="T31" fmla="*/ 78 h 91"/>
                  <a:gd name="T32" fmla="*/ 21 w 102"/>
                  <a:gd name="T33" fmla="*/ 81 h 91"/>
                  <a:gd name="T34" fmla="*/ 27 w 102"/>
                  <a:gd name="T35" fmla="*/ 87 h 91"/>
                  <a:gd name="T36" fmla="*/ 39 w 102"/>
                  <a:gd name="T37" fmla="*/ 91 h 91"/>
                  <a:gd name="T38" fmla="*/ 47 w 102"/>
                  <a:gd name="T39" fmla="*/ 82 h 91"/>
                  <a:gd name="T40" fmla="*/ 52 w 102"/>
                  <a:gd name="T41" fmla="*/ 87 h 91"/>
                  <a:gd name="T42" fmla="*/ 53 w 102"/>
                  <a:gd name="T43" fmla="*/ 76 h 91"/>
                  <a:gd name="T44" fmla="*/ 61 w 102"/>
                  <a:gd name="T45" fmla="*/ 72 h 91"/>
                  <a:gd name="T46" fmla="*/ 61 w 102"/>
                  <a:gd name="T47" fmla="*/ 69 h 91"/>
                  <a:gd name="T48" fmla="*/ 65 w 102"/>
                  <a:gd name="T49" fmla="*/ 73 h 91"/>
                  <a:gd name="T50" fmla="*/ 71 w 102"/>
                  <a:gd name="T51" fmla="*/ 70 h 91"/>
                  <a:gd name="T52" fmla="*/ 77 w 102"/>
                  <a:gd name="T53" fmla="*/ 62 h 91"/>
                  <a:gd name="T54" fmla="*/ 79 w 102"/>
                  <a:gd name="T55" fmla="*/ 66 h 91"/>
                  <a:gd name="T56" fmla="*/ 87 w 102"/>
                  <a:gd name="T57" fmla="*/ 61 h 91"/>
                  <a:gd name="T58" fmla="*/ 97 w 102"/>
                  <a:gd name="T59" fmla="*/ 61 h 91"/>
                  <a:gd name="T60" fmla="*/ 96 w 102"/>
                  <a:gd name="T61" fmla="*/ 55 h 91"/>
                  <a:gd name="T62" fmla="*/ 102 w 102"/>
                  <a:gd name="T63" fmla="*/ 43 h 91"/>
                  <a:gd name="T64" fmla="*/ 100 w 102"/>
                  <a:gd name="T65" fmla="*/ 40 h 91"/>
                  <a:gd name="T66" fmla="*/ 100 w 102"/>
                  <a:gd name="T67" fmla="*/ 37 h 91"/>
                  <a:gd name="T68" fmla="*/ 97 w 102"/>
                  <a:gd name="T69" fmla="*/ 38 h 91"/>
                  <a:gd name="T70" fmla="*/ 88 w 102"/>
                  <a:gd name="T71" fmla="*/ 43 h 91"/>
                  <a:gd name="T72" fmla="*/ 83 w 102"/>
                  <a:gd name="T73" fmla="*/ 44 h 91"/>
                  <a:gd name="T74" fmla="*/ 70 w 102"/>
                  <a:gd name="T75" fmla="*/ 46 h 91"/>
                  <a:gd name="T76" fmla="*/ 62 w 102"/>
                  <a:gd name="T77" fmla="*/ 43 h 91"/>
                  <a:gd name="T78" fmla="*/ 58 w 102"/>
                  <a:gd name="T79" fmla="*/ 44 h 91"/>
                  <a:gd name="T80" fmla="*/ 56 w 102"/>
                  <a:gd name="T81" fmla="*/ 44 h 91"/>
                  <a:gd name="T82" fmla="*/ 58 w 102"/>
                  <a:gd name="T83" fmla="*/ 38 h 91"/>
                  <a:gd name="T84" fmla="*/ 53 w 102"/>
                  <a:gd name="T85" fmla="*/ 28 h 91"/>
                  <a:gd name="T86" fmla="*/ 59 w 102"/>
                  <a:gd name="T87" fmla="*/ 26 h 91"/>
                  <a:gd name="T88" fmla="*/ 62 w 102"/>
                  <a:gd name="T89" fmla="*/ 28 h 91"/>
                  <a:gd name="T90" fmla="*/ 62 w 102"/>
                  <a:gd name="T91" fmla="*/ 21 h 91"/>
                  <a:gd name="T92" fmla="*/ 65 w 102"/>
                  <a:gd name="T93" fmla="*/ 15 h 91"/>
                  <a:gd name="T94" fmla="*/ 61 w 102"/>
                  <a:gd name="T95" fmla="*/ 3 h 91"/>
                  <a:gd name="T96" fmla="*/ 52 w 102"/>
                  <a:gd name="T97" fmla="*/ 0 h 91"/>
                  <a:gd name="T98" fmla="*/ 44 w 102"/>
                  <a:gd name="T99" fmla="*/ 6 h 91"/>
                  <a:gd name="T100" fmla="*/ 49 w 102"/>
                  <a:gd name="T101" fmla="*/ 15 h 91"/>
                  <a:gd name="T102" fmla="*/ 42 w 102"/>
                  <a:gd name="T103" fmla="*/ 21 h 91"/>
                  <a:gd name="T104" fmla="*/ 36 w 102"/>
                  <a:gd name="T105" fmla="*/ 21 h 91"/>
                  <a:gd name="T106" fmla="*/ 21 w 102"/>
                  <a:gd name="T107" fmla="*/ 2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2" h="91">
                    <a:moveTo>
                      <a:pt x="21" y="25"/>
                    </a:moveTo>
                    <a:lnTo>
                      <a:pt x="15" y="25"/>
                    </a:lnTo>
                    <a:lnTo>
                      <a:pt x="12" y="25"/>
                    </a:lnTo>
                    <a:lnTo>
                      <a:pt x="11" y="29"/>
                    </a:lnTo>
                    <a:lnTo>
                      <a:pt x="11" y="34"/>
                    </a:lnTo>
                    <a:lnTo>
                      <a:pt x="18" y="32"/>
                    </a:lnTo>
                    <a:lnTo>
                      <a:pt x="17" y="40"/>
                    </a:lnTo>
                    <a:lnTo>
                      <a:pt x="20" y="47"/>
                    </a:lnTo>
                    <a:lnTo>
                      <a:pt x="14" y="52"/>
                    </a:lnTo>
                    <a:lnTo>
                      <a:pt x="6" y="53"/>
                    </a:lnTo>
                    <a:lnTo>
                      <a:pt x="0" y="61"/>
                    </a:lnTo>
                    <a:lnTo>
                      <a:pt x="0" y="66"/>
                    </a:lnTo>
                    <a:lnTo>
                      <a:pt x="5" y="76"/>
                    </a:lnTo>
                    <a:lnTo>
                      <a:pt x="8" y="82"/>
                    </a:lnTo>
                    <a:lnTo>
                      <a:pt x="11" y="79"/>
                    </a:lnTo>
                    <a:lnTo>
                      <a:pt x="14" y="78"/>
                    </a:lnTo>
                    <a:lnTo>
                      <a:pt x="21" y="81"/>
                    </a:lnTo>
                    <a:lnTo>
                      <a:pt x="27" y="87"/>
                    </a:lnTo>
                    <a:lnTo>
                      <a:pt x="39" y="91"/>
                    </a:lnTo>
                    <a:lnTo>
                      <a:pt x="47" y="82"/>
                    </a:lnTo>
                    <a:lnTo>
                      <a:pt x="52" y="87"/>
                    </a:lnTo>
                    <a:lnTo>
                      <a:pt x="53" y="76"/>
                    </a:lnTo>
                    <a:lnTo>
                      <a:pt x="61" y="72"/>
                    </a:lnTo>
                    <a:lnTo>
                      <a:pt x="61" y="69"/>
                    </a:lnTo>
                    <a:lnTo>
                      <a:pt x="65" y="73"/>
                    </a:lnTo>
                    <a:lnTo>
                      <a:pt x="71" y="70"/>
                    </a:lnTo>
                    <a:lnTo>
                      <a:pt x="77" y="62"/>
                    </a:lnTo>
                    <a:lnTo>
                      <a:pt x="79" y="66"/>
                    </a:lnTo>
                    <a:lnTo>
                      <a:pt x="87" y="61"/>
                    </a:lnTo>
                    <a:lnTo>
                      <a:pt x="97" y="61"/>
                    </a:lnTo>
                    <a:lnTo>
                      <a:pt x="96" y="55"/>
                    </a:lnTo>
                    <a:lnTo>
                      <a:pt x="102" y="43"/>
                    </a:lnTo>
                    <a:lnTo>
                      <a:pt x="100" y="40"/>
                    </a:lnTo>
                    <a:lnTo>
                      <a:pt x="100" y="37"/>
                    </a:lnTo>
                    <a:lnTo>
                      <a:pt x="97" y="38"/>
                    </a:lnTo>
                    <a:lnTo>
                      <a:pt x="88" y="43"/>
                    </a:lnTo>
                    <a:lnTo>
                      <a:pt x="83" y="44"/>
                    </a:lnTo>
                    <a:lnTo>
                      <a:pt x="70" y="46"/>
                    </a:lnTo>
                    <a:lnTo>
                      <a:pt x="62" y="43"/>
                    </a:lnTo>
                    <a:lnTo>
                      <a:pt x="58" y="44"/>
                    </a:lnTo>
                    <a:lnTo>
                      <a:pt x="56" y="44"/>
                    </a:lnTo>
                    <a:lnTo>
                      <a:pt x="58" y="38"/>
                    </a:lnTo>
                    <a:lnTo>
                      <a:pt x="53" y="28"/>
                    </a:lnTo>
                    <a:lnTo>
                      <a:pt x="59" y="26"/>
                    </a:lnTo>
                    <a:lnTo>
                      <a:pt x="62" y="28"/>
                    </a:lnTo>
                    <a:lnTo>
                      <a:pt x="62" y="21"/>
                    </a:lnTo>
                    <a:lnTo>
                      <a:pt x="65" y="15"/>
                    </a:lnTo>
                    <a:lnTo>
                      <a:pt x="61" y="3"/>
                    </a:lnTo>
                    <a:lnTo>
                      <a:pt x="52" y="0"/>
                    </a:lnTo>
                    <a:lnTo>
                      <a:pt x="44" y="6"/>
                    </a:lnTo>
                    <a:lnTo>
                      <a:pt x="49" y="15"/>
                    </a:lnTo>
                    <a:lnTo>
                      <a:pt x="42" y="21"/>
                    </a:lnTo>
                    <a:lnTo>
                      <a:pt x="36" y="21"/>
                    </a:lnTo>
                    <a:lnTo>
                      <a:pt x="21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2" name="Freeform 4641">
                <a:extLst>
                  <a:ext uri="{FF2B5EF4-FFF2-40B4-BE49-F238E27FC236}">
                    <a16:creationId xmlns:a16="http://schemas.microsoft.com/office/drawing/2014/main" id="{5F88FFDD-799A-7BD8-CA7D-9DEC6AF53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99"/>
                <a:ext cx="50" cy="46"/>
              </a:xfrm>
              <a:custGeom>
                <a:avLst/>
                <a:gdLst>
                  <a:gd name="T0" fmla="*/ 21 w 102"/>
                  <a:gd name="T1" fmla="*/ 25 h 91"/>
                  <a:gd name="T2" fmla="*/ 36 w 102"/>
                  <a:gd name="T3" fmla="*/ 21 h 91"/>
                  <a:gd name="T4" fmla="*/ 42 w 102"/>
                  <a:gd name="T5" fmla="*/ 21 h 91"/>
                  <a:gd name="T6" fmla="*/ 49 w 102"/>
                  <a:gd name="T7" fmla="*/ 15 h 91"/>
                  <a:gd name="T8" fmla="*/ 44 w 102"/>
                  <a:gd name="T9" fmla="*/ 6 h 91"/>
                  <a:gd name="T10" fmla="*/ 52 w 102"/>
                  <a:gd name="T11" fmla="*/ 0 h 91"/>
                  <a:gd name="T12" fmla="*/ 61 w 102"/>
                  <a:gd name="T13" fmla="*/ 3 h 91"/>
                  <a:gd name="T14" fmla="*/ 65 w 102"/>
                  <a:gd name="T15" fmla="*/ 15 h 91"/>
                  <a:gd name="T16" fmla="*/ 62 w 102"/>
                  <a:gd name="T17" fmla="*/ 21 h 91"/>
                  <a:gd name="T18" fmla="*/ 62 w 102"/>
                  <a:gd name="T19" fmla="*/ 28 h 91"/>
                  <a:gd name="T20" fmla="*/ 59 w 102"/>
                  <a:gd name="T21" fmla="*/ 26 h 91"/>
                  <a:gd name="T22" fmla="*/ 53 w 102"/>
                  <a:gd name="T23" fmla="*/ 28 h 91"/>
                  <a:gd name="T24" fmla="*/ 58 w 102"/>
                  <a:gd name="T25" fmla="*/ 38 h 91"/>
                  <a:gd name="T26" fmla="*/ 56 w 102"/>
                  <a:gd name="T27" fmla="*/ 44 h 91"/>
                  <a:gd name="T28" fmla="*/ 58 w 102"/>
                  <a:gd name="T29" fmla="*/ 44 h 91"/>
                  <a:gd name="T30" fmla="*/ 62 w 102"/>
                  <a:gd name="T31" fmla="*/ 43 h 91"/>
                  <a:gd name="T32" fmla="*/ 70 w 102"/>
                  <a:gd name="T33" fmla="*/ 46 h 91"/>
                  <a:gd name="T34" fmla="*/ 83 w 102"/>
                  <a:gd name="T35" fmla="*/ 44 h 91"/>
                  <a:gd name="T36" fmla="*/ 88 w 102"/>
                  <a:gd name="T37" fmla="*/ 43 h 91"/>
                  <a:gd name="T38" fmla="*/ 97 w 102"/>
                  <a:gd name="T39" fmla="*/ 38 h 91"/>
                  <a:gd name="T40" fmla="*/ 100 w 102"/>
                  <a:gd name="T41" fmla="*/ 37 h 91"/>
                  <a:gd name="T42" fmla="*/ 100 w 102"/>
                  <a:gd name="T43" fmla="*/ 40 h 91"/>
                  <a:gd name="T44" fmla="*/ 102 w 102"/>
                  <a:gd name="T45" fmla="*/ 43 h 91"/>
                  <a:gd name="T46" fmla="*/ 96 w 102"/>
                  <a:gd name="T47" fmla="*/ 55 h 91"/>
                  <a:gd name="T48" fmla="*/ 97 w 102"/>
                  <a:gd name="T49" fmla="*/ 61 h 91"/>
                  <a:gd name="T50" fmla="*/ 87 w 102"/>
                  <a:gd name="T51" fmla="*/ 61 h 91"/>
                  <a:gd name="T52" fmla="*/ 79 w 102"/>
                  <a:gd name="T53" fmla="*/ 66 h 91"/>
                  <a:gd name="T54" fmla="*/ 77 w 102"/>
                  <a:gd name="T55" fmla="*/ 62 h 91"/>
                  <a:gd name="T56" fmla="*/ 71 w 102"/>
                  <a:gd name="T57" fmla="*/ 70 h 91"/>
                  <a:gd name="T58" fmla="*/ 65 w 102"/>
                  <a:gd name="T59" fmla="*/ 73 h 91"/>
                  <a:gd name="T60" fmla="*/ 61 w 102"/>
                  <a:gd name="T61" fmla="*/ 69 h 91"/>
                  <a:gd name="T62" fmla="*/ 61 w 102"/>
                  <a:gd name="T63" fmla="*/ 72 h 91"/>
                  <a:gd name="T64" fmla="*/ 53 w 102"/>
                  <a:gd name="T65" fmla="*/ 76 h 91"/>
                  <a:gd name="T66" fmla="*/ 52 w 102"/>
                  <a:gd name="T67" fmla="*/ 87 h 91"/>
                  <a:gd name="T68" fmla="*/ 47 w 102"/>
                  <a:gd name="T69" fmla="*/ 82 h 91"/>
                  <a:gd name="T70" fmla="*/ 39 w 102"/>
                  <a:gd name="T71" fmla="*/ 91 h 91"/>
                  <a:gd name="T72" fmla="*/ 27 w 102"/>
                  <a:gd name="T73" fmla="*/ 87 h 91"/>
                  <a:gd name="T74" fmla="*/ 21 w 102"/>
                  <a:gd name="T75" fmla="*/ 81 h 91"/>
                  <a:gd name="T76" fmla="*/ 14 w 102"/>
                  <a:gd name="T77" fmla="*/ 78 h 91"/>
                  <a:gd name="T78" fmla="*/ 11 w 102"/>
                  <a:gd name="T79" fmla="*/ 79 h 91"/>
                  <a:gd name="T80" fmla="*/ 8 w 102"/>
                  <a:gd name="T81" fmla="*/ 82 h 91"/>
                  <a:gd name="T82" fmla="*/ 5 w 102"/>
                  <a:gd name="T83" fmla="*/ 76 h 91"/>
                  <a:gd name="T84" fmla="*/ 0 w 102"/>
                  <a:gd name="T85" fmla="*/ 66 h 91"/>
                  <a:gd name="T86" fmla="*/ 0 w 102"/>
                  <a:gd name="T87" fmla="*/ 61 h 91"/>
                  <a:gd name="T88" fmla="*/ 6 w 102"/>
                  <a:gd name="T89" fmla="*/ 53 h 91"/>
                  <a:gd name="T90" fmla="*/ 14 w 102"/>
                  <a:gd name="T91" fmla="*/ 52 h 91"/>
                  <a:gd name="T92" fmla="*/ 20 w 102"/>
                  <a:gd name="T93" fmla="*/ 47 h 91"/>
                  <a:gd name="T94" fmla="*/ 17 w 102"/>
                  <a:gd name="T95" fmla="*/ 40 h 91"/>
                  <a:gd name="T96" fmla="*/ 18 w 102"/>
                  <a:gd name="T97" fmla="*/ 32 h 91"/>
                  <a:gd name="T98" fmla="*/ 11 w 102"/>
                  <a:gd name="T99" fmla="*/ 34 h 91"/>
                  <a:gd name="T100" fmla="*/ 11 w 102"/>
                  <a:gd name="T101" fmla="*/ 29 h 91"/>
                  <a:gd name="T102" fmla="*/ 12 w 102"/>
                  <a:gd name="T103" fmla="*/ 25 h 91"/>
                  <a:gd name="T104" fmla="*/ 15 w 102"/>
                  <a:gd name="T105" fmla="*/ 25 h 91"/>
                  <a:gd name="T106" fmla="*/ 21 w 102"/>
                  <a:gd name="T107" fmla="*/ 2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2" h="91">
                    <a:moveTo>
                      <a:pt x="21" y="25"/>
                    </a:moveTo>
                    <a:lnTo>
                      <a:pt x="36" y="21"/>
                    </a:lnTo>
                    <a:lnTo>
                      <a:pt x="42" y="21"/>
                    </a:lnTo>
                    <a:lnTo>
                      <a:pt x="49" y="15"/>
                    </a:lnTo>
                    <a:lnTo>
                      <a:pt x="44" y="6"/>
                    </a:lnTo>
                    <a:lnTo>
                      <a:pt x="52" y="0"/>
                    </a:lnTo>
                    <a:lnTo>
                      <a:pt x="61" y="3"/>
                    </a:lnTo>
                    <a:lnTo>
                      <a:pt x="65" y="15"/>
                    </a:lnTo>
                    <a:lnTo>
                      <a:pt x="62" y="21"/>
                    </a:lnTo>
                    <a:lnTo>
                      <a:pt x="62" y="28"/>
                    </a:lnTo>
                    <a:lnTo>
                      <a:pt x="59" y="26"/>
                    </a:lnTo>
                    <a:lnTo>
                      <a:pt x="53" y="28"/>
                    </a:lnTo>
                    <a:lnTo>
                      <a:pt x="58" y="38"/>
                    </a:lnTo>
                    <a:lnTo>
                      <a:pt x="56" y="44"/>
                    </a:lnTo>
                    <a:lnTo>
                      <a:pt x="58" y="44"/>
                    </a:lnTo>
                    <a:lnTo>
                      <a:pt x="62" y="43"/>
                    </a:lnTo>
                    <a:lnTo>
                      <a:pt x="70" y="46"/>
                    </a:lnTo>
                    <a:lnTo>
                      <a:pt x="83" y="44"/>
                    </a:lnTo>
                    <a:lnTo>
                      <a:pt x="88" y="43"/>
                    </a:lnTo>
                    <a:lnTo>
                      <a:pt x="97" y="38"/>
                    </a:lnTo>
                    <a:lnTo>
                      <a:pt x="100" y="37"/>
                    </a:lnTo>
                    <a:lnTo>
                      <a:pt x="100" y="40"/>
                    </a:lnTo>
                    <a:lnTo>
                      <a:pt x="102" y="43"/>
                    </a:lnTo>
                    <a:lnTo>
                      <a:pt x="96" y="55"/>
                    </a:lnTo>
                    <a:lnTo>
                      <a:pt x="97" y="61"/>
                    </a:lnTo>
                    <a:lnTo>
                      <a:pt x="87" y="61"/>
                    </a:lnTo>
                    <a:lnTo>
                      <a:pt x="79" y="66"/>
                    </a:lnTo>
                    <a:lnTo>
                      <a:pt x="77" y="62"/>
                    </a:lnTo>
                    <a:lnTo>
                      <a:pt x="71" y="70"/>
                    </a:lnTo>
                    <a:lnTo>
                      <a:pt x="65" y="73"/>
                    </a:lnTo>
                    <a:lnTo>
                      <a:pt x="61" y="69"/>
                    </a:lnTo>
                    <a:lnTo>
                      <a:pt x="61" y="72"/>
                    </a:lnTo>
                    <a:lnTo>
                      <a:pt x="53" y="76"/>
                    </a:lnTo>
                    <a:lnTo>
                      <a:pt x="52" y="87"/>
                    </a:lnTo>
                    <a:lnTo>
                      <a:pt x="47" y="82"/>
                    </a:lnTo>
                    <a:lnTo>
                      <a:pt x="39" y="91"/>
                    </a:lnTo>
                    <a:lnTo>
                      <a:pt x="27" y="87"/>
                    </a:lnTo>
                    <a:lnTo>
                      <a:pt x="21" y="81"/>
                    </a:lnTo>
                    <a:lnTo>
                      <a:pt x="14" y="78"/>
                    </a:lnTo>
                    <a:lnTo>
                      <a:pt x="11" y="79"/>
                    </a:lnTo>
                    <a:lnTo>
                      <a:pt x="8" y="82"/>
                    </a:lnTo>
                    <a:lnTo>
                      <a:pt x="5" y="76"/>
                    </a:lnTo>
                    <a:lnTo>
                      <a:pt x="0" y="66"/>
                    </a:lnTo>
                    <a:lnTo>
                      <a:pt x="0" y="61"/>
                    </a:lnTo>
                    <a:lnTo>
                      <a:pt x="6" y="53"/>
                    </a:lnTo>
                    <a:lnTo>
                      <a:pt x="14" y="52"/>
                    </a:lnTo>
                    <a:lnTo>
                      <a:pt x="20" y="47"/>
                    </a:lnTo>
                    <a:lnTo>
                      <a:pt x="17" y="40"/>
                    </a:lnTo>
                    <a:lnTo>
                      <a:pt x="18" y="32"/>
                    </a:lnTo>
                    <a:lnTo>
                      <a:pt x="11" y="34"/>
                    </a:lnTo>
                    <a:lnTo>
                      <a:pt x="11" y="29"/>
                    </a:lnTo>
                    <a:lnTo>
                      <a:pt x="12" y="25"/>
                    </a:lnTo>
                    <a:lnTo>
                      <a:pt x="15" y="25"/>
                    </a:lnTo>
                    <a:lnTo>
                      <a:pt x="21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3" name="Freeform 4642">
                <a:extLst>
                  <a:ext uri="{FF2B5EF4-FFF2-40B4-BE49-F238E27FC236}">
                    <a16:creationId xmlns:a16="http://schemas.microsoft.com/office/drawing/2014/main" id="{3F62D01E-B927-6021-49C6-E491BE4FC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99"/>
                <a:ext cx="50" cy="46"/>
              </a:xfrm>
              <a:custGeom>
                <a:avLst/>
                <a:gdLst>
                  <a:gd name="T0" fmla="*/ 21 w 102"/>
                  <a:gd name="T1" fmla="*/ 25 h 91"/>
                  <a:gd name="T2" fmla="*/ 36 w 102"/>
                  <a:gd name="T3" fmla="*/ 21 h 91"/>
                  <a:gd name="T4" fmla="*/ 42 w 102"/>
                  <a:gd name="T5" fmla="*/ 21 h 91"/>
                  <a:gd name="T6" fmla="*/ 49 w 102"/>
                  <a:gd name="T7" fmla="*/ 15 h 91"/>
                  <a:gd name="T8" fmla="*/ 44 w 102"/>
                  <a:gd name="T9" fmla="*/ 6 h 91"/>
                  <a:gd name="T10" fmla="*/ 52 w 102"/>
                  <a:gd name="T11" fmla="*/ 0 h 91"/>
                  <a:gd name="T12" fmla="*/ 61 w 102"/>
                  <a:gd name="T13" fmla="*/ 3 h 91"/>
                  <a:gd name="T14" fmla="*/ 65 w 102"/>
                  <a:gd name="T15" fmla="*/ 15 h 91"/>
                  <a:gd name="T16" fmla="*/ 62 w 102"/>
                  <a:gd name="T17" fmla="*/ 21 h 91"/>
                  <a:gd name="T18" fmla="*/ 62 w 102"/>
                  <a:gd name="T19" fmla="*/ 28 h 91"/>
                  <a:gd name="T20" fmla="*/ 59 w 102"/>
                  <a:gd name="T21" fmla="*/ 26 h 91"/>
                  <a:gd name="T22" fmla="*/ 53 w 102"/>
                  <a:gd name="T23" fmla="*/ 28 h 91"/>
                  <a:gd name="T24" fmla="*/ 58 w 102"/>
                  <a:gd name="T25" fmla="*/ 38 h 91"/>
                  <a:gd name="T26" fmla="*/ 56 w 102"/>
                  <a:gd name="T27" fmla="*/ 44 h 91"/>
                  <a:gd name="T28" fmla="*/ 58 w 102"/>
                  <a:gd name="T29" fmla="*/ 44 h 91"/>
                  <a:gd name="T30" fmla="*/ 62 w 102"/>
                  <a:gd name="T31" fmla="*/ 43 h 91"/>
                  <a:gd name="T32" fmla="*/ 70 w 102"/>
                  <a:gd name="T33" fmla="*/ 46 h 91"/>
                  <a:gd name="T34" fmla="*/ 83 w 102"/>
                  <a:gd name="T35" fmla="*/ 44 h 91"/>
                  <a:gd name="T36" fmla="*/ 88 w 102"/>
                  <a:gd name="T37" fmla="*/ 43 h 91"/>
                  <a:gd name="T38" fmla="*/ 97 w 102"/>
                  <a:gd name="T39" fmla="*/ 38 h 91"/>
                  <a:gd name="T40" fmla="*/ 100 w 102"/>
                  <a:gd name="T41" fmla="*/ 37 h 91"/>
                  <a:gd name="T42" fmla="*/ 100 w 102"/>
                  <a:gd name="T43" fmla="*/ 40 h 91"/>
                  <a:gd name="T44" fmla="*/ 102 w 102"/>
                  <a:gd name="T45" fmla="*/ 43 h 91"/>
                  <a:gd name="T46" fmla="*/ 96 w 102"/>
                  <a:gd name="T47" fmla="*/ 55 h 91"/>
                  <a:gd name="T48" fmla="*/ 97 w 102"/>
                  <a:gd name="T49" fmla="*/ 61 h 91"/>
                  <a:gd name="T50" fmla="*/ 87 w 102"/>
                  <a:gd name="T51" fmla="*/ 61 h 91"/>
                  <a:gd name="T52" fmla="*/ 79 w 102"/>
                  <a:gd name="T53" fmla="*/ 66 h 91"/>
                  <a:gd name="T54" fmla="*/ 77 w 102"/>
                  <a:gd name="T55" fmla="*/ 62 h 91"/>
                  <a:gd name="T56" fmla="*/ 71 w 102"/>
                  <a:gd name="T57" fmla="*/ 70 h 91"/>
                  <a:gd name="T58" fmla="*/ 65 w 102"/>
                  <a:gd name="T59" fmla="*/ 73 h 91"/>
                  <a:gd name="T60" fmla="*/ 61 w 102"/>
                  <a:gd name="T61" fmla="*/ 69 h 91"/>
                  <a:gd name="T62" fmla="*/ 61 w 102"/>
                  <a:gd name="T63" fmla="*/ 72 h 91"/>
                  <a:gd name="T64" fmla="*/ 53 w 102"/>
                  <a:gd name="T65" fmla="*/ 76 h 91"/>
                  <a:gd name="T66" fmla="*/ 52 w 102"/>
                  <a:gd name="T67" fmla="*/ 87 h 91"/>
                  <a:gd name="T68" fmla="*/ 47 w 102"/>
                  <a:gd name="T69" fmla="*/ 82 h 91"/>
                  <a:gd name="T70" fmla="*/ 39 w 102"/>
                  <a:gd name="T71" fmla="*/ 91 h 91"/>
                  <a:gd name="T72" fmla="*/ 27 w 102"/>
                  <a:gd name="T73" fmla="*/ 87 h 91"/>
                  <a:gd name="T74" fmla="*/ 21 w 102"/>
                  <a:gd name="T75" fmla="*/ 81 h 91"/>
                  <a:gd name="T76" fmla="*/ 14 w 102"/>
                  <a:gd name="T77" fmla="*/ 78 h 91"/>
                  <a:gd name="T78" fmla="*/ 11 w 102"/>
                  <a:gd name="T79" fmla="*/ 79 h 91"/>
                  <a:gd name="T80" fmla="*/ 8 w 102"/>
                  <a:gd name="T81" fmla="*/ 82 h 91"/>
                  <a:gd name="T82" fmla="*/ 5 w 102"/>
                  <a:gd name="T83" fmla="*/ 76 h 91"/>
                  <a:gd name="T84" fmla="*/ 0 w 102"/>
                  <a:gd name="T85" fmla="*/ 66 h 91"/>
                  <a:gd name="T86" fmla="*/ 0 w 102"/>
                  <a:gd name="T87" fmla="*/ 61 h 91"/>
                  <a:gd name="T88" fmla="*/ 6 w 102"/>
                  <a:gd name="T89" fmla="*/ 53 h 91"/>
                  <a:gd name="T90" fmla="*/ 14 w 102"/>
                  <a:gd name="T91" fmla="*/ 52 h 91"/>
                  <a:gd name="T92" fmla="*/ 20 w 102"/>
                  <a:gd name="T93" fmla="*/ 47 h 91"/>
                  <a:gd name="T94" fmla="*/ 17 w 102"/>
                  <a:gd name="T95" fmla="*/ 40 h 91"/>
                  <a:gd name="T96" fmla="*/ 18 w 102"/>
                  <a:gd name="T97" fmla="*/ 32 h 91"/>
                  <a:gd name="T98" fmla="*/ 11 w 102"/>
                  <a:gd name="T99" fmla="*/ 34 h 91"/>
                  <a:gd name="T100" fmla="*/ 11 w 102"/>
                  <a:gd name="T101" fmla="*/ 29 h 91"/>
                  <a:gd name="T102" fmla="*/ 12 w 102"/>
                  <a:gd name="T103" fmla="*/ 25 h 91"/>
                  <a:gd name="T104" fmla="*/ 15 w 102"/>
                  <a:gd name="T105" fmla="*/ 25 h 91"/>
                  <a:gd name="T106" fmla="*/ 21 w 102"/>
                  <a:gd name="T107" fmla="*/ 2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2" h="91">
                    <a:moveTo>
                      <a:pt x="21" y="25"/>
                    </a:moveTo>
                    <a:lnTo>
                      <a:pt x="36" y="21"/>
                    </a:lnTo>
                    <a:lnTo>
                      <a:pt x="42" y="21"/>
                    </a:lnTo>
                    <a:lnTo>
                      <a:pt x="49" y="15"/>
                    </a:lnTo>
                    <a:lnTo>
                      <a:pt x="44" y="6"/>
                    </a:lnTo>
                    <a:lnTo>
                      <a:pt x="52" y="0"/>
                    </a:lnTo>
                    <a:lnTo>
                      <a:pt x="61" y="3"/>
                    </a:lnTo>
                    <a:lnTo>
                      <a:pt x="65" y="15"/>
                    </a:lnTo>
                    <a:lnTo>
                      <a:pt x="62" y="21"/>
                    </a:lnTo>
                    <a:lnTo>
                      <a:pt x="62" y="28"/>
                    </a:lnTo>
                    <a:lnTo>
                      <a:pt x="59" y="26"/>
                    </a:lnTo>
                    <a:lnTo>
                      <a:pt x="53" y="28"/>
                    </a:lnTo>
                    <a:lnTo>
                      <a:pt x="58" y="38"/>
                    </a:lnTo>
                    <a:lnTo>
                      <a:pt x="56" y="44"/>
                    </a:lnTo>
                    <a:lnTo>
                      <a:pt x="58" y="44"/>
                    </a:lnTo>
                    <a:lnTo>
                      <a:pt x="62" y="43"/>
                    </a:lnTo>
                    <a:lnTo>
                      <a:pt x="70" y="46"/>
                    </a:lnTo>
                    <a:lnTo>
                      <a:pt x="83" y="44"/>
                    </a:lnTo>
                    <a:lnTo>
                      <a:pt x="88" y="43"/>
                    </a:lnTo>
                    <a:lnTo>
                      <a:pt x="97" y="38"/>
                    </a:lnTo>
                    <a:lnTo>
                      <a:pt x="100" y="37"/>
                    </a:lnTo>
                    <a:lnTo>
                      <a:pt x="100" y="40"/>
                    </a:lnTo>
                    <a:lnTo>
                      <a:pt x="102" y="43"/>
                    </a:lnTo>
                    <a:lnTo>
                      <a:pt x="96" y="55"/>
                    </a:lnTo>
                    <a:lnTo>
                      <a:pt x="97" y="61"/>
                    </a:lnTo>
                    <a:lnTo>
                      <a:pt x="87" y="61"/>
                    </a:lnTo>
                    <a:lnTo>
                      <a:pt x="79" y="66"/>
                    </a:lnTo>
                    <a:lnTo>
                      <a:pt x="77" y="62"/>
                    </a:lnTo>
                    <a:lnTo>
                      <a:pt x="71" y="70"/>
                    </a:lnTo>
                    <a:lnTo>
                      <a:pt x="65" y="73"/>
                    </a:lnTo>
                    <a:lnTo>
                      <a:pt x="61" y="69"/>
                    </a:lnTo>
                    <a:lnTo>
                      <a:pt x="61" y="72"/>
                    </a:lnTo>
                    <a:lnTo>
                      <a:pt x="53" y="76"/>
                    </a:lnTo>
                    <a:lnTo>
                      <a:pt x="52" y="87"/>
                    </a:lnTo>
                    <a:lnTo>
                      <a:pt x="47" y="82"/>
                    </a:lnTo>
                    <a:lnTo>
                      <a:pt x="39" y="91"/>
                    </a:lnTo>
                    <a:lnTo>
                      <a:pt x="27" y="87"/>
                    </a:lnTo>
                    <a:lnTo>
                      <a:pt x="21" y="81"/>
                    </a:lnTo>
                    <a:lnTo>
                      <a:pt x="14" y="78"/>
                    </a:lnTo>
                    <a:lnTo>
                      <a:pt x="11" y="79"/>
                    </a:lnTo>
                    <a:lnTo>
                      <a:pt x="8" y="82"/>
                    </a:lnTo>
                    <a:lnTo>
                      <a:pt x="5" y="76"/>
                    </a:lnTo>
                    <a:lnTo>
                      <a:pt x="0" y="66"/>
                    </a:lnTo>
                    <a:lnTo>
                      <a:pt x="0" y="61"/>
                    </a:lnTo>
                    <a:lnTo>
                      <a:pt x="6" y="53"/>
                    </a:lnTo>
                    <a:lnTo>
                      <a:pt x="14" y="52"/>
                    </a:lnTo>
                    <a:lnTo>
                      <a:pt x="20" y="47"/>
                    </a:lnTo>
                    <a:lnTo>
                      <a:pt x="17" y="40"/>
                    </a:lnTo>
                    <a:lnTo>
                      <a:pt x="18" y="32"/>
                    </a:lnTo>
                    <a:lnTo>
                      <a:pt x="11" y="34"/>
                    </a:lnTo>
                    <a:lnTo>
                      <a:pt x="11" y="29"/>
                    </a:lnTo>
                    <a:lnTo>
                      <a:pt x="12" y="25"/>
                    </a:lnTo>
                    <a:lnTo>
                      <a:pt x="15" y="25"/>
                    </a:lnTo>
                    <a:lnTo>
                      <a:pt x="21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4" name="Freeform 4643">
                <a:extLst>
                  <a:ext uri="{FF2B5EF4-FFF2-40B4-BE49-F238E27FC236}">
                    <a16:creationId xmlns:a16="http://schemas.microsoft.com/office/drawing/2014/main" id="{3A6E1990-E45F-4065-2BA3-559F23FCF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07"/>
                <a:ext cx="41" cy="25"/>
              </a:xfrm>
              <a:custGeom>
                <a:avLst/>
                <a:gdLst>
                  <a:gd name="T0" fmla="*/ 64 w 82"/>
                  <a:gd name="T1" fmla="*/ 38 h 51"/>
                  <a:gd name="T2" fmla="*/ 72 w 82"/>
                  <a:gd name="T3" fmla="*/ 43 h 51"/>
                  <a:gd name="T4" fmla="*/ 76 w 82"/>
                  <a:gd name="T5" fmla="*/ 37 h 51"/>
                  <a:gd name="T6" fmla="*/ 78 w 82"/>
                  <a:gd name="T7" fmla="*/ 29 h 51"/>
                  <a:gd name="T8" fmla="*/ 82 w 82"/>
                  <a:gd name="T9" fmla="*/ 20 h 51"/>
                  <a:gd name="T10" fmla="*/ 75 w 82"/>
                  <a:gd name="T11" fmla="*/ 17 h 51"/>
                  <a:gd name="T12" fmla="*/ 70 w 82"/>
                  <a:gd name="T13" fmla="*/ 11 h 51"/>
                  <a:gd name="T14" fmla="*/ 70 w 82"/>
                  <a:gd name="T15" fmla="*/ 5 h 51"/>
                  <a:gd name="T16" fmla="*/ 70 w 82"/>
                  <a:gd name="T17" fmla="*/ 0 h 51"/>
                  <a:gd name="T18" fmla="*/ 58 w 82"/>
                  <a:gd name="T19" fmla="*/ 10 h 51"/>
                  <a:gd name="T20" fmla="*/ 51 w 82"/>
                  <a:gd name="T21" fmla="*/ 3 h 51"/>
                  <a:gd name="T22" fmla="*/ 48 w 82"/>
                  <a:gd name="T23" fmla="*/ 6 h 51"/>
                  <a:gd name="T24" fmla="*/ 43 w 82"/>
                  <a:gd name="T25" fmla="*/ 3 h 51"/>
                  <a:gd name="T26" fmla="*/ 40 w 82"/>
                  <a:gd name="T27" fmla="*/ 11 h 51"/>
                  <a:gd name="T28" fmla="*/ 35 w 82"/>
                  <a:gd name="T29" fmla="*/ 10 h 51"/>
                  <a:gd name="T30" fmla="*/ 28 w 82"/>
                  <a:gd name="T31" fmla="*/ 10 h 51"/>
                  <a:gd name="T32" fmla="*/ 16 w 82"/>
                  <a:gd name="T33" fmla="*/ 14 h 51"/>
                  <a:gd name="T34" fmla="*/ 10 w 82"/>
                  <a:gd name="T35" fmla="*/ 22 h 51"/>
                  <a:gd name="T36" fmla="*/ 7 w 82"/>
                  <a:gd name="T37" fmla="*/ 32 h 51"/>
                  <a:gd name="T38" fmla="*/ 0 w 82"/>
                  <a:gd name="T39" fmla="*/ 37 h 51"/>
                  <a:gd name="T40" fmla="*/ 0 w 82"/>
                  <a:gd name="T41" fmla="*/ 38 h 51"/>
                  <a:gd name="T42" fmla="*/ 7 w 82"/>
                  <a:gd name="T43" fmla="*/ 47 h 51"/>
                  <a:gd name="T44" fmla="*/ 11 w 82"/>
                  <a:gd name="T45" fmla="*/ 51 h 51"/>
                  <a:gd name="T46" fmla="*/ 19 w 82"/>
                  <a:gd name="T47" fmla="*/ 47 h 51"/>
                  <a:gd name="T48" fmla="*/ 19 w 82"/>
                  <a:gd name="T49" fmla="*/ 40 h 51"/>
                  <a:gd name="T50" fmla="*/ 28 w 82"/>
                  <a:gd name="T51" fmla="*/ 43 h 51"/>
                  <a:gd name="T52" fmla="*/ 34 w 82"/>
                  <a:gd name="T53" fmla="*/ 43 h 51"/>
                  <a:gd name="T54" fmla="*/ 40 w 82"/>
                  <a:gd name="T55" fmla="*/ 38 h 51"/>
                  <a:gd name="T56" fmla="*/ 44 w 82"/>
                  <a:gd name="T57" fmla="*/ 28 h 51"/>
                  <a:gd name="T58" fmla="*/ 51 w 82"/>
                  <a:gd name="T59" fmla="*/ 29 h 51"/>
                  <a:gd name="T60" fmla="*/ 55 w 82"/>
                  <a:gd name="T61" fmla="*/ 34 h 51"/>
                  <a:gd name="T62" fmla="*/ 55 w 82"/>
                  <a:gd name="T63" fmla="*/ 34 h 51"/>
                  <a:gd name="T64" fmla="*/ 61 w 82"/>
                  <a:gd name="T65" fmla="*/ 40 h 51"/>
                  <a:gd name="T66" fmla="*/ 64 w 82"/>
                  <a:gd name="T67" fmla="*/ 3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2" h="51">
                    <a:moveTo>
                      <a:pt x="64" y="38"/>
                    </a:moveTo>
                    <a:lnTo>
                      <a:pt x="72" y="43"/>
                    </a:lnTo>
                    <a:lnTo>
                      <a:pt x="76" y="37"/>
                    </a:lnTo>
                    <a:lnTo>
                      <a:pt x="78" y="29"/>
                    </a:lnTo>
                    <a:lnTo>
                      <a:pt x="82" y="20"/>
                    </a:lnTo>
                    <a:lnTo>
                      <a:pt x="75" y="17"/>
                    </a:lnTo>
                    <a:lnTo>
                      <a:pt x="70" y="11"/>
                    </a:lnTo>
                    <a:lnTo>
                      <a:pt x="70" y="5"/>
                    </a:lnTo>
                    <a:lnTo>
                      <a:pt x="70" y="0"/>
                    </a:lnTo>
                    <a:lnTo>
                      <a:pt x="58" y="10"/>
                    </a:lnTo>
                    <a:lnTo>
                      <a:pt x="51" y="3"/>
                    </a:lnTo>
                    <a:lnTo>
                      <a:pt x="48" y="6"/>
                    </a:lnTo>
                    <a:lnTo>
                      <a:pt x="43" y="3"/>
                    </a:lnTo>
                    <a:lnTo>
                      <a:pt x="40" y="11"/>
                    </a:lnTo>
                    <a:lnTo>
                      <a:pt x="35" y="10"/>
                    </a:lnTo>
                    <a:lnTo>
                      <a:pt x="28" y="10"/>
                    </a:lnTo>
                    <a:lnTo>
                      <a:pt x="16" y="14"/>
                    </a:lnTo>
                    <a:lnTo>
                      <a:pt x="10" y="22"/>
                    </a:lnTo>
                    <a:lnTo>
                      <a:pt x="7" y="32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7" y="47"/>
                    </a:lnTo>
                    <a:lnTo>
                      <a:pt x="11" y="51"/>
                    </a:lnTo>
                    <a:lnTo>
                      <a:pt x="19" y="47"/>
                    </a:lnTo>
                    <a:lnTo>
                      <a:pt x="19" y="40"/>
                    </a:lnTo>
                    <a:lnTo>
                      <a:pt x="28" y="43"/>
                    </a:lnTo>
                    <a:lnTo>
                      <a:pt x="34" y="43"/>
                    </a:lnTo>
                    <a:lnTo>
                      <a:pt x="40" y="38"/>
                    </a:lnTo>
                    <a:lnTo>
                      <a:pt x="44" y="28"/>
                    </a:lnTo>
                    <a:lnTo>
                      <a:pt x="51" y="29"/>
                    </a:lnTo>
                    <a:lnTo>
                      <a:pt x="55" y="34"/>
                    </a:lnTo>
                    <a:lnTo>
                      <a:pt x="55" y="34"/>
                    </a:lnTo>
                    <a:lnTo>
                      <a:pt x="61" y="40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5" name="Freeform 4644">
                <a:extLst>
                  <a:ext uri="{FF2B5EF4-FFF2-40B4-BE49-F238E27FC236}">
                    <a16:creationId xmlns:a16="http://schemas.microsoft.com/office/drawing/2014/main" id="{0A50F779-F898-810D-C38A-B6CDB6550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07"/>
                <a:ext cx="41" cy="25"/>
              </a:xfrm>
              <a:custGeom>
                <a:avLst/>
                <a:gdLst>
                  <a:gd name="T0" fmla="*/ 64 w 82"/>
                  <a:gd name="T1" fmla="*/ 38 h 51"/>
                  <a:gd name="T2" fmla="*/ 61 w 82"/>
                  <a:gd name="T3" fmla="*/ 40 h 51"/>
                  <a:gd name="T4" fmla="*/ 55 w 82"/>
                  <a:gd name="T5" fmla="*/ 34 h 51"/>
                  <a:gd name="T6" fmla="*/ 55 w 82"/>
                  <a:gd name="T7" fmla="*/ 34 h 51"/>
                  <a:gd name="T8" fmla="*/ 51 w 82"/>
                  <a:gd name="T9" fmla="*/ 29 h 51"/>
                  <a:gd name="T10" fmla="*/ 44 w 82"/>
                  <a:gd name="T11" fmla="*/ 28 h 51"/>
                  <a:gd name="T12" fmla="*/ 40 w 82"/>
                  <a:gd name="T13" fmla="*/ 38 h 51"/>
                  <a:gd name="T14" fmla="*/ 34 w 82"/>
                  <a:gd name="T15" fmla="*/ 43 h 51"/>
                  <a:gd name="T16" fmla="*/ 28 w 82"/>
                  <a:gd name="T17" fmla="*/ 43 h 51"/>
                  <a:gd name="T18" fmla="*/ 19 w 82"/>
                  <a:gd name="T19" fmla="*/ 40 h 51"/>
                  <a:gd name="T20" fmla="*/ 19 w 82"/>
                  <a:gd name="T21" fmla="*/ 47 h 51"/>
                  <a:gd name="T22" fmla="*/ 11 w 82"/>
                  <a:gd name="T23" fmla="*/ 51 h 51"/>
                  <a:gd name="T24" fmla="*/ 7 w 82"/>
                  <a:gd name="T25" fmla="*/ 47 h 51"/>
                  <a:gd name="T26" fmla="*/ 0 w 82"/>
                  <a:gd name="T27" fmla="*/ 38 h 51"/>
                  <a:gd name="T28" fmla="*/ 0 w 82"/>
                  <a:gd name="T29" fmla="*/ 37 h 51"/>
                  <a:gd name="T30" fmla="*/ 7 w 82"/>
                  <a:gd name="T31" fmla="*/ 32 h 51"/>
                  <a:gd name="T32" fmla="*/ 10 w 82"/>
                  <a:gd name="T33" fmla="*/ 22 h 51"/>
                  <a:gd name="T34" fmla="*/ 16 w 82"/>
                  <a:gd name="T35" fmla="*/ 14 h 51"/>
                  <a:gd name="T36" fmla="*/ 28 w 82"/>
                  <a:gd name="T37" fmla="*/ 10 h 51"/>
                  <a:gd name="T38" fmla="*/ 35 w 82"/>
                  <a:gd name="T39" fmla="*/ 10 h 51"/>
                  <a:gd name="T40" fmla="*/ 40 w 82"/>
                  <a:gd name="T41" fmla="*/ 11 h 51"/>
                  <a:gd name="T42" fmla="*/ 43 w 82"/>
                  <a:gd name="T43" fmla="*/ 3 h 51"/>
                  <a:gd name="T44" fmla="*/ 48 w 82"/>
                  <a:gd name="T45" fmla="*/ 6 h 51"/>
                  <a:gd name="T46" fmla="*/ 51 w 82"/>
                  <a:gd name="T47" fmla="*/ 3 h 51"/>
                  <a:gd name="T48" fmla="*/ 58 w 82"/>
                  <a:gd name="T49" fmla="*/ 10 h 51"/>
                  <a:gd name="T50" fmla="*/ 70 w 82"/>
                  <a:gd name="T51" fmla="*/ 0 h 51"/>
                  <a:gd name="T52" fmla="*/ 70 w 82"/>
                  <a:gd name="T53" fmla="*/ 5 h 51"/>
                  <a:gd name="T54" fmla="*/ 70 w 82"/>
                  <a:gd name="T55" fmla="*/ 11 h 51"/>
                  <a:gd name="T56" fmla="*/ 75 w 82"/>
                  <a:gd name="T57" fmla="*/ 17 h 51"/>
                  <a:gd name="T58" fmla="*/ 82 w 82"/>
                  <a:gd name="T59" fmla="*/ 20 h 51"/>
                  <a:gd name="T60" fmla="*/ 78 w 82"/>
                  <a:gd name="T61" fmla="*/ 29 h 51"/>
                  <a:gd name="T62" fmla="*/ 76 w 82"/>
                  <a:gd name="T63" fmla="*/ 37 h 51"/>
                  <a:gd name="T64" fmla="*/ 72 w 82"/>
                  <a:gd name="T65" fmla="*/ 43 h 51"/>
                  <a:gd name="T66" fmla="*/ 64 w 82"/>
                  <a:gd name="T67" fmla="*/ 3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2" h="51">
                    <a:moveTo>
                      <a:pt x="64" y="38"/>
                    </a:moveTo>
                    <a:lnTo>
                      <a:pt x="61" y="40"/>
                    </a:lnTo>
                    <a:lnTo>
                      <a:pt x="55" y="34"/>
                    </a:lnTo>
                    <a:lnTo>
                      <a:pt x="55" y="34"/>
                    </a:lnTo>
                    <a:lnTo>
                      <a:pt x="51" y="29"/>
                    </a:lnTo>
                    <a:lnTo>
                      <a:pt x="44" y="28"/>
                    </a:lnTo>
                    <a:lnTo>
                      <a:pt x="40" y="38"/>
                    </a:lnTo>
                    <a:lnTo>
                      <a:pt x="34" y="43"/>
                    </a:lnTo>
                    <a:lnTo>
                      <a:pt x="28" y="43"/>
                    </a:lnTo>
                    <a:lnTo>
                      <a:pt x="19" y="40"/>
                    </a:lnTo>
                    <a:lnTo>
                      <a:pt x="19" y="47"/>
                    </a:lnTo>
                    <a:lnTo>
                      <a:pt x="11" y="51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0" y="37"/>
                    </a:lnTo>
                    <a:lnTo>
                      <a:pt x="7" y="32"/>
                    </a:lnTo>
                    <a:lnTo>
                      <a:pt x="10" y="22"/>
                    </a:lnTo>
                    <a:lnTo>
                      <a:pt x="16" y="14"/>
                    </a:lnTo>
                    <a:lnTo>
                      <a:pt x="28" y="10"/>
                    </a:lnTo>
                    <a:lnTo>
                      <a:pt x="35" y="10"/>
                    </a:lnTo>
                    <a:lnTo>
                      <a:pt x="40" y="11"/>
                    </a:lnTo>
                    <a:lnTo>
                      <a:pt x="43" y="3"/>
                    </a:lnTo>
                    <a:lnTo>
                      <a:pt x="48" y="6"/>
                    </a:lnTo>
                    <a:lnTo>
                      <a:pt x="51" y="3"/>
                    </a:lnTo>
                    <a:lnTo>
                      <a:pt x="58" y="10"/>
                    </a:lnTo>
                    <a:lnTo>
                      <a:pt x="70" y="0"/>
                    </a:lnTo>
                    <a:lnTo>
                      <a:pt x="70" y="5"/>
                    </a:lnTo>
                    <a:lnTo>
                      <a:pt x="70" y="11"/>
                    </a:lnTo>
                    <a:lnTo>
                      <a:pt x="75" y="17"/>
                    </a:lnTo>
                    <a:lnTo>
                      <a:pt x="82" y="20"/>
                    </a:lnTo>
                    <a:lnTo>
                      <a:pt x="78" y="29"/>
                    </a:lnTo>
                    <a:lnTo>
                      <a:pt x="76" y="37"/>
                    </a:lnTo>
                    <a:lnTo>
                      <a:pt x="72" y="43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6" name="Freeform 4645">
                <a:extLst>
                  <a:ext uri="{FF2B5EF4-FFF2-40B4-BE49-F238E27FC236}">
                    <a16:creationId xmlns:a16="http://schemas.microsoft.com/office/drawing/2014/main" id="{EAD4D7A9-9D6D-5D3B-50A7-594691CF4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07"/>
                <a:ext cx="41" cy="25"/>
              </a:xfrm>
              <a:custGeom>
                <a:avLst/>
                <a:gdLst>
                  <a:gd name="T0" fmla="*/ 64 w 82"/>
                  <a:gd name="T1" fmla="*/ 38 h 51"/>
                  <a:gd name="T2" fmla="*/ 61 w 82"/>
                  <a:gd name="T3" fmla="*/ 40 h 51"/>
                  <a:gd name="T4" fmla="*/ 55 w 82"/>
                  <a:gd name="T5" fmla="*/ 34 h 51"/>
                  <a:gd name="T6" fmla="*/ 55 w 82"/>
                  <a:gd name="T7" fmla="*/ 34 h 51"/>
                  <a:gd name="T8" fmla="*/ 51 w 82"/>
                  <a:gd name="T9" fmla="*/ 29 h 51"/>
                  <a:gd name="T10" fmla="*/ 44 w 82"/>
                  <a:gd name="T11" fmla="*/ 28 h 51"/>
                  <a:gd name="T12" fmla="*/ 40 w 82"/>
                  <a:gd name="T13" fmla="*/ 38 h 51"/>
                  <a:gd name="T14" fmla="*/ 34 w 82"/>
                  <a:gd name="T15" fmla="*/ 43 h 51"/>
                  <a:gd name="T16" fmla="*/ 28 w 82"/>
                  <a:gd name="T17" fmla="*/ 43 h 51"/>
                  <a:gd name="T18" fmla="*/ 19 w 82"/>
                  <a:gd name="T19" fmla="*/ 40 h 51"/>
                  <a:gd name="T20" fmla="*/ 19 w 82"/>
                  <a:gd name="T21" fmla="*/ 47 h 51"/>
                  <a:gd name="T22" fmla="*/ 11 w 82"/>
                  <a:gd name="T23" fmla="*/ 51 h 51"/>
                  <a:gd name="T24" fmla="*/ 7 w 82"/>
                  <a:gd name="T25" fmla="*/ 47 h 51"/>
                  <a:gd name="T26" fmla="*/ 0 w 82"/>
                  <a:gd name="T27" fmla="*/ 38 h 51"/>
                  <a:gd name="T28" fmla="*/ 0 w 82"/>
                  <a:gd name="T29" fmla="*/ 37 h 51"/>
                  <a:gd name="T30" fmla="*/ 7 w 82"/>
                  <a:gd name="T31" fmla="*/ 32 h 51"/>
                  <a:gd name="T32" fmla="*/ 10 w 82"/>
                  <a:gd name="T33" fmla="*/ 22 h 51"/>
                  <a:gd name="T34" fmla="*/ 16 w 82"/>
                  <a:gd name="T35" fmla="*/ 14 h 51"/>
                  <a:gd name="T36" fmla="*/ 28 w 82"/>
                  <a:gd name="T37" fmla="*/ 10 h 51"/>
                  <a:gd name="T38" fmla="*/ 35 w 82"/>
                  <a:gd name="T39" fmla="*/ 10 h 51"/>
                  <a:gd name="T40" fmla="*/ 40 w 82"/>
                  <a:gd name="T41" fmla="*/ 11 h 51"/>
                  <a:gd name="T42" fmla="*/ 43 w 82"/>
                  <a:gd name="T43" fmla="*/ 3 h 51"/>
                  <a:gd name="T44" fmla="*/ 48 w 82"/>
                  <a:gd name="T45" fmla="*/ 6 h 51"/>
                  <a:gd name="T46" fmla="*/ 51 w 82"/>
                  <a:gd name="T47" fmla="*/ 3 h 51"/>
                  <a:gd name="T48" fmla="*/ 58 w 82"/>
                  <a:gd name="T49" fmla="*/ 10 h 51"/>
                  <a:gd name="T50" fmla="*/ 70 w 82"/>
                  <a:gd name="T51" fmla="*/ 0 h 51"/>
                  <a:gd name="T52" fmla="*/ 70 w 82"/>
                  <a:gd name="T53" fmla="*/ 5 h 51"/>
                  <a:gd name="T54" fmla="*/ 70 w 82"/>
                  <a:gd name="T55" fmla="*/ 11 h 51"/>
                  <a:gd name="T56" fmla="*/ 75 w 82"/>
                  <a:gd name="T57" fmla="*/ 17 h 51"/>
                  <a:gd name="T58" fmla="*/ 82 w 82"/>
                  <a:gd name="T59" fmla="*/ 20 h 51"/>
                  <a:gd name="T60" fmla="*/ 78 w 82"/>
                  <a:gd name="T61" fmla="*/ 29 h 51"/>
                  <a:gd name="T62" fmla="*/ 76 w 82"/>
                  <a:gd name="T63" fmla="*/ 37 h 51"/>
                  <a:gd name="T64" fmla="*/ 72 w 82"/>
                  <a:gd name="T65" fmla="*/ 43 h 51"/>
                  <a:gd name="T66" fmla="*/ 64 w 82"/>
                  <a:gd name="T67" fmla="*/ 3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2" h="51">
                    <a:moveTo>
                      <a:pt x="64" y="38"/>
                    </a:moveTo>
                    <a:lnTo>
                      <a:pt x="61" y="40"/>
                    </a:lnTo>
                    <a:lnTo>
                      <a:pt x="55" y="34"/>
                    </a:lnTo>
                    <a:lnTo>
                      <a:pt x="55" y="34"/>
                    </a:lnTo>
                    <a:lnTo>
                      <a:pt x="51" y="29"/>
                    </a:lnTo>
                    <a:lnTo>
                      <a:pt x="44" y="28"/>
                    </a:lnTo>
                    <a:lnTo>
                      <a:pt x="40" y="38"/>
                    </a:lnTo>
                    <a:lnTo>
                      <a:pt x="34" y="43"/>
                    </a:lnTo>
                    <a:lnTo>
                      <a:pt x="28" y="43"/>
                    </a:lnTo>
                    <a:lnTo>
                      <a:pt x="19" y="40"/>
                    </a:lnTo>
                    <a:lnTo>
                      <a:pt x="19" y="47"/>
                    </a:lnTo>
                    <a:lnTo>
                      <a:pt x="11" y="51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0" y="37"/>
                    </a:lnTo>
                    <a:lnTo>
                      <a:pt x="7" y="32"/>
                    </a:lnTo>
                    <a:lnTo>
                      <a:pt x="10" y="22"/>
                    </a:lnTo>
                    <a:lnTo>
                      <a:pt x="16" y="14"/>
                    </a:lnTo>
                    <a:lnTo>
                      <a:pt x="28" y="10"/>
                    </a:lnTo>
                    <a:lnTo>
                      <a:pt x="35" y="10"/>
                    </a:lnTo>
                    <a:lnTo>
                      <a:pt x="40" y="11"/>
                    </a:lnTo>
                    <a:lnTo>
                      <a:pt x="43" y="3"/>
                    </a:lnTo>
                    <a:lnTo>
                      <a:pt x="48" y="6"/>
                    </a:lnTo>
                    <a:lnTo>
                      <a:pt x="51" y="3"/>
                    </a:lnTo>
                    <a:lnTo>
                      <a:pt x="58" y="10"/>
                    </a:lnTo>
                    <a:lnTo>
                      <a:pt x="70" y="0"/>
                    </a:lnTo>
                    <a:lnTo>
                      <a:pt x="70" y="5"/>
                    </a:lnTo>
                    <a:lnTo>
                      <a:pt x="70" y="11"/>
                    </a:lnTo>
                    <a:lnTo>
                      <a:pt x="75" y="17"/>
                    </a:lnTo>
                    <a:lnTo>
                      <a:pt x="82" y="20"/>
                    </a:lnTo>
                    <a:lnTo>
                      <a:pt x="78" y="29"/>
                    </a:lnTo>
                    <a:lnTo>
                      <a:pt x="76" y="37"/>
                    </a:lnTo>
                    <a:lnTo>
                      <a:pt x="72" y="43"/>
                    </a:lnTo>
                    <a:lnTo>
                      <a:pt x="64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7" name="Freeform 4646">
                <a:extLst>
                  <a:ext uri="{FF2B5EF4-FFF2-40B4-BE49-F238E27FC236}">
                    <a16:creationId xmlns:a16="http://schemas.microsoft.com/office/drawing/2014/main" id="{B02819F0-CDEF-B343-566B-89FFFA974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12"/>
                <a:ext cx="79" cy="132"/>
              </a:xfrm>
              <a:custGeom>
                <a:avLst/>
                <a:gdLst>
                  <a:gd name="T0" fmla="*/ 100 w 156"/>
                  <a:gd name="T1" fmla="*/ 0 h 264"/>
                  <a:gd name="T2" fmla="*/ 88 w 156"/>
                  <a:gd name="T3" fmla="*/ 11 h 264"/>
                  <a:gd name="T4" fmla="*/ 83 w 156"/>
                  <a:gd name="T5" fmla="*/ 23 h 264"/>
                  <a:gd name="T6" fmla="*/ 61 w 156"/>
                  <a:gd name="T7" fmla="*/ 27 h 264"/>
                  <a:gd name="T8" fmla="*/ 47 w 156"/>
                  <a:gd name="T9" fmla="*/ 23 h 264"/>
                  <a:gd name="T10" fmla="*/ 35 w 156"/>
                  <a:gd name="T11" fmla="*/ 14 h 264"/>
                  <a:gd name="T12" fmla="*/ 20 w 156"/>
                  <a:gd name="T13" fmla="*/ 20 h 264"/>
                  <a:gd name="T14" fmla="*/ 26 w 156"/>
                  <a:gd name="T15" fmla="*/ 44 h 264"/>
                  <a:gd name="T16" fmla="*/ 29 w 156"/>
                  <a:gd name="T17" fmla="*/ 55 h 264"/>
                  <a:gd name="T18" fmla="*/ 23 w 156"/>
                  <a:gd name="T19" fmla="*/ 68 h 264"/>
                  <a:gd name="T20" fmla="*/ 14 w 156"/>
                  <a:gd name="T21" fmla="*/ 71 h 264"/>
                  <a:gd name="T22" fmla="*/ 6 w 156"/>
                  <a:gd name="T23" fmla="*/ 78 h 264"/>
                  <a:gd name="T24" fmla="*/ 20 w 156"/>
                  <a:gd name="T25" fmla="*/ 102 h 264"/>
                  <a:gd name="T26" fmla="*/ 26 w 156"/>
                  <a:gd name="T27" fmla="*/ 119 h 264"/>
                  <a:gd name="T28" fmla="*/ 12 w 156"/>
                  <a:gd name="T29" fmla="*/ 125 h 264"/>
                  <a:gd name="T30" fmla="*/ 14 w 156"/>
                  <a:gd name="T31" fmla="*/ 140 h 264"/>
                  <a:gd name="T32" fmla="*/ 12 w 156"/>
                  <a:gd name="T33" fmla="*/ 161 h 264"/>
                  <a:gd name="T34" fmla="*/ 20 w 156"/>
                  <a:gd name="T35" fmla="*/ 178 h 264"/>
                  <a:gd name="T36" fmla="*/ 0 w 156"/>
                  <a:gd name="T37" fmla="*/ 196 h 264"/>
                  <a:gd name="T38" fmla="*/ 14 w 156"/>
                  <a:gd name="T39" fmla="*/ 217 h 264"/>
                  <a:gd name="T40" fmla="*/ 23 w 156"/>
                  <a:gd name="T41" fmla="*/ 222 h 264"/>
                  <a:gd name="T42" fmla="*/ 23 w 156"/>
                  <a:gd name="T43" fmla="*/ 234 h 264"/>
                  <a:gd name="T44" fmla="*/ 32 w 156"/>
                  <a:gd name="T45" fmla="*/ 242 h 264"/>
                  <a:gd name="T46" fmla="*/ 30 w 156"/>
                  <a:gd name="T47" fmla="*/ 260 h 264"/>
                  <a:gd name="T48" fmla="*/ 53 w 156"/>
                  <a:gd name="T49" fmla="*/ 251 h 264"/>
                  <a:gd name="T50" fmla="*/ 83 w 156"/>
                  <a:gd name="T51" fmla="*/ 263 h 264"/>
                  <a:gd name="T52" fmla="*/ 86 w 156"/>
                  <a:gd name="T53" fmla="*/ 243 h 264"/>
                  <a:gd name="T54" fmla="*/ 83 w 156"/>
                  <a:gd name="T55" fmla="*/ 225 h 264"/>
                  <a:gd name="T56" fmla="*/ 83 w 156"/>
                  <a:gd name="T57" fmla="*/ 205 h 264"/>
                  <a:gd name="T58" fmla="*/ 111 w 156"/>
                  <a:gd name="T59" fmla="*/ 187 h 264"/>
                  <a:gd name="T60" fmla="*/ 124 w 156"/>
                  <a:gd name="T61" fmla="*/ 185 h 264"/>
                  <a:gd name="T62" fmla="*/ 129 w 156"/>
                  <a:gd name="T63" fmla="*/ 169 h 264"/>
                  <a:gd name="T64" fmla="*/ 146 w 156"/>
                  <a:gd name="T65" fmla="*/ 169 h 264"/>
                  <a:gd name="T66" fmla="*/ 153 w 156"/>
                  <a:gd name="T67" fmla="*/ 157 h 264"/>
                  <a:gd name="T68" fmla="*/ 146 w 156"/>
                  <a:gd name="T69" fmla="*/ 152 h 264"/>
                  <a:gd name="T70" fmla="*/ 132 w 156"/>
                  <a:gd name="T71" fmla="*/ 138 h 264"/>
                  <a:gd name="T72" fmla="*/ 152 w 156"/>
                  <a:gd name="T73" fmla="*/ 120 h 264"/>
                  <a:gd name="T74" fmla="*/ 150 w 156"/>
                  <a:gd name="T75" fmla="*/ 105 h 264"/>
                  <a:gd name="T76" fmla="*/ 135 w 156"/>
                  <a:gd name="T77" fmla="*/ 103 h 264"/>
                  <a:gd name="T78" fmla="*/ 140 w 156"/>
                  <a:gd name="T79" fmla="*/ 78 h 264"/>
                  <a:gd name="T80" fmla="*/ 137 w 156"/>
                  <a:gd name="T81" fmla="*/ 65 h 264"/>
                  <a:gd name="T82" fmla="*/ 146 w 156"/>
                  <a:gd name="T83" fmla="*/ 44 h 264"/>
                  <a:gd name="T84" fmla="*/ 132 w 156"/>
                  <a:gd name="T85" fmla="*/ 32 h 264"/>
                  <a:gd name="T86" fmla="*/ 117 w 156"/>
                  <a:gd name="T87" fmla="*/ 30 h 264"/>
                  <a:gd name="T88" fmla="*/ 111 w 156"/>
                  <a:gd name="T89" fmla="*/ 14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6" h="264">
                    <a:moveTo>
                      <a:pt x="108" y="8"/>
                    </a:moveTo>
                    <a:lnTo>
                      <a:pt x="103" y="5"/>
                    </a:lnTo>
                    <a:lnTo>
                      <a:pt x="100" y="0"/>
                    </a:lnTo>
                    <a:lnTo>
                      <a:pt x="102" y="5"/>
                    </a:lnTo>
                    <a:lnTo>
                      <a:pt x="99" y="8"/>
                    </a:lnTo>
                    <a:lnTo>
                      <a:pt x="88" y="11"/>
                    </a:lnTo>
                    <a:lnTo>
                      <a:pt x="88" y="12"/>
                    </a:lnTo>
                    <a:lnTo>
                      <a:pt x="79" y="20"/>
                    </a:lnTo>
                    <a:lnTo>
                      <a:pt x="83" y="23"/>
                    </a:lnTo>
                    <a:lnTo>
                      <a:pt x="77" y="23"/>
                    </a:lnTo>
                    <a:lnTo>
                      <a:pt x="68" y="32"/>
                    </a:lnTo>
                    <a:lnTo>
                      <a:pt x="61" y="27"/>
                    </a:lnTo>
                    <a:lnTo>
                      <a:pt x="55" y="23"/>
                    </a:lnTo>
                    <a:lnTo>
                      <a:pt x="53" y="23"/>
                    </a:lnTo>
                    <a:lnTo>
                      <a:pt x="47" y="23"/>
                    </a:lnTo>
                    <a:lnTo>
                      <a:pt x="47" y="18"/>
                    </a:lnTo>
                    <a:lnTo>
                      <a:pt x="39" y="12"/>
                    </a:lnTo>
                    <a:lnTo>
                      <a:pt x="35" y="14"/>
                    </a:lnTo>
                    <a:lnTo>
                      <a:pt x="27" y="11"/>
                    </a:lnTo>
                    <a:lnTo>
                      <a:pt x="20" y="17"/>
                    </a:lnTo>
                    <a:lnTo>
                      <a:pt x="20" y="20"/>
                    </a:lnTo>
                    <a:lnTo>
                      <a:pt x="20" y="29"/>
                    </a:lnTo>
                    <a:lnTo>
                      <a:pt x="17" y="40"/>
                    </a:lnTo>
                    <a:lnTo>
                      <a:pt x="26" y="44"/>
                    </a:lnTo>
                    <a:lnTo>
                      <a:pt x="26" y="47"/>
                    </a:lnTo>
                    <a:lnTo>
                      <a:pt x="32" y="50"/>
                    </a:lnTo>
                    <a:lnTo>
                      <a:pt x="29" y="55"/>
                    </a:lnTo>
                    <a:lnTo>
                      <a:pt x="35" y="64"/>
                    </a:lnTo>
                    <a:lnTo>
                      <a:pt x="33" y="67"/>
                    </a:lnTo>
                    <a:lnTo>
                      <a:pt x="23" y="68"/>
                    </a:lnTo>
                    <a:lnTo>
                      <a:pt x="20" y="68"/>
                    </a:lnTo>
                    <a:lnTo>
                      <a:pt x="15" y="71"/>
                    </a:lnTo>
                    <a:lnTo>
                      <a:pt x="14" y="71"/>
                    </a:lnTo>
                    <a:lnTo>
                      <a:pt x="6" y="68"/>
                    </a:lnTo>
                    <a:lnTo>
                      <a:pt x="0" y="73"/>
                    </a:lnTo>
                    <a:lnTo>
                      <a:pt x="6" y="78"/>
                    </a:lnTo>
                    <a:lnTo>
                      <a:pt x="5" y="79"/>
                    </a:lnTo>
                    <a:lnTo>
                      <a:pt x="17" y="90"/>
                    </a:lnTo>
                    <a:lnTo>
                      <a:pt x="20" y="102"/>
                    </a:lnTo>
                    <a:lnTo>
                      <a:pt x="23" y="108"/>
                    </a:lnTo>
                    <a:lnTo>
                      <a:pt x="20" y="111"/>
                    </a:lnTo>
                    <a:lnTo>
                      <a:pt x="26" y="119"/>
                    </a:lnTo>
                    <a:lnTo>
                      <a:pt x="20" y="120"/>
                    </a:lnTo>
                    <a:lnTo>
                      <a:pt x="17" y="125"/>
                    </a:lnTo>
                    <a:lnTo>
                      <a:pt x="12" y="125"/>
                    </a:lnTo>
                    <a:lnTo>
                      <a:pt x="11" y="129"/>
                    </a:lnTo>
                    <a:lnTo>
                      <a:pt x="12" y="138"/>
                    </a:lnTo>
                    <a:lnTo>
                      <a:pt x="14" y="140"/>
                    </a:lnTo>
                    <a:lnTo>
                      <a:pt x="11" y="143"/>
                    </a:lnTo>
                    <a:lnTo>
                      <a:pt x="14" y="150"/>
                    </a:lnTo>
                    <a:lnTo>
                      <a:pt x="12" y="161"/>
                    </a:lnTo>
                    <a:lnTo>
                      <a:pt x="17" y="167"/>
                    </a:lnTo>
                    <a:lnTo>
                      <a:pt x="23" y="172"/>
                    </a:lnTo>
                    <a:lnTo>
                      <a:pt x="20" y="178"/>
                    </a:lnTo>
                    <a:lnTo>
                      <a:pt x="15" y="181"/>
                    </a:lnTo>
                    <a:lnTo>
                      <a:pt x="8" y="184"/>
                    </a:lnTo>
                    <a:lnTo>
                      <a:pt x="0" y="196"/>
                    </a:lnTo>
                    <a:lnTo>
                      <a:pt x="8" y="211"/>
                    </a:lnTo>
                    <a:lnTo>
                      <a:pt x="14" y="214"/>
                    </a:lnTo>
                    <a:lnTo>
                      <a:pt x="14" y="217"/>
                    </a:lnTo>
                    <a:lnTo>
                      <a:pt x="14" y="220"/>
                    </a:lnTo>
                    <a:lnTo>
                      <a:pt x="18" y="223"/>
                    </a:lnTo>
                    <a:lnTo>
                      <a:pt x="23" y="222"/>
                    </a:lnTo>
                    <a:lnTo>
                      <a:pt x="26" y="225"/>
                    </a:lnTo>
                    <a:lnTo>
                      <a:pt x="27" y="230"/>
                    </a:lnTo>
                    <a:lnTo>
                      <a:pt x="23" y="234"/>
                    </a:lnTo>
                    <a:lnTo>
                      <a:pt x="23" y="239"/>
                    </a:lnTo>
                    <a:lnTo>
                      <a:pt x="33" y="239"/>
                    </a:lnTo>
                    <a:lnTo>
                      <a:pt x="32" y="242"/>
                    </a:lnTo>
                    <a:lnTo>
                      <a:pt x="38" y="248"/>
                    </a:lnTo>
                    <a:lnTo>
                      <a:pt x="33" y="254"/>
                    </a:lnTo>
                    <a:lnTo>
                      <a:pt x="30" y="260"/>
                    </a:lnTo>
                    <a:lnTo>
                      <a:pt x="35" y="264"/>
                    </a:lnTo>
                    <a:lnTo>
                      <a:pt x="45" y="261"/>
                    </a:lnTo>
                    <a:lnTo>
                      <a:pt x="53" y="251"/>
                    </a:lnTo>
                    <a:lnTo>
                      <a:pt x="70" y="263"/>
                    </a:lnTo>
                    <a:lnTo>
                      <a:pt x="79" y="257"/>
                    </a:lnTo>
                    <a:lnTo>
                      <a:pt x="83" y="263"/>
                    </a:lnTo>
                    <a:lnTo>
                      <a:pt x="85" y="255"/>
                    </a:lnTo>
                    <a:lnTo>
                      <a:pt x="80" y="248"/>
                    </a:lnTo>
                    <a:lnTo>
                      <a:pt x="86" y="243"/>
                    </a:lnTo>
                    <a:lnTo>
                      <a:pt x="80" y="239"/>
                    </a:lnTo>
                    <a:lnTo>
                      <a:pt x="83" y="231"/>
                    </a:lnTo>
                    <a:lnTo>
                      <a:pt x="83" y="225"/>
                    </a:lnTo>
                    <a:lnTo>
                      <a:pt x="86" y="220"/>
                    </a:lnTo>
                    <a:lnTo>
                      <a:pt x="88" y="208"/>
                    </a:lnTo>
                    <a:lnTo>
                      <a:pt x="83" y="205"/>
                    </a:lnTo>
                    <a:lnTo>
                      <a:pt x="93" y="199"/>
                    </a:lnTo>
                    <a:lnTo>
                      <a:pt x="99" y="193"/>
                    </a:lnTo>
                    <a:lnTo>
                      <a:pt x="111" y="187"/>
                    </a:lnTo>
                    <a:lnTo>
                      <a:pt x="114" y="188"/>
                    </a:lnTo>
                    <a:lnTo>
                      <a:pt x="120" y="188"/>
                    </a:lnTo>
                    <a:lnTo>
                      <a:pt x="124" y="185"/>
                    </a:lnTo>
                    <a:lnTo>
                      <a:pt x="132" y="185"/>
                    </a:lnTo>
                    <a:lnTo>
                      <a:pt x="135" y="181"/>
                    </a:lnTo>
                    <a:lnTo>
                      <a:pt x="129" y="169"/>
                    </a:lnTo>
                    <a:lnTo>
                      <a:pt x="130" y="167"/>
                    </a:lnTo>
                    <a:lnTo>
                      <a:pt x="138" y="169"/>
                    </a:lnTo>
                    <a:lnTo>
                      <a:pt x="146" y="169"/>
                    </a:lnTo>
                    <a:lnTo>
                      <a:pt x="150" y="169"/>
                    </a:lnTo>
                    <a:lnTo>
                      <a:pt x="156" y="163"/>
                    </a:lnTo>
                    <a:lnTo>
                      <a:pt x="153" y="157"/>
                    </a:lnTo>
                    <a:lnTo>
                      <a:pt x="153" y="149"/>
                    </a:lnTo>
                    <a:lnTo>
                      <a:pt x="147" y="147"/>
                    </a:lnTo>
                    <a:lnTo>
                      <a:pt x="146" y="152"/>
                    </a:lnTo>
                    <a:lnTo>
                      <a:pt x="140" y="152"/>
                    </a:lnTo>
                    <a:lnTo>
                      <a:pt x="141" y="144"/>
                    </a:lnTo>
                    <a:lnTo>
                      <a:pt x="132" y="138"/>
                    </a:lnTo>
                    <a:lnTo>
                      <a:pt x="141" y="126"/>
                    </a:lnTo>
                    <a:lnTo>
                      <a:pt x="150" y="128"/>
                    </a:lnTo>
                    <a:lnTo>
                      <a:pt x="152" y="120"/>
                    </a:lnTo>
                    <a:lnTo>
                      <a:pt x="147" y="116"/>
                    </a:lnTo>
                    <a:lnTo>
                      <a:pt x="146" y="108"/>
                    </a:lnTo>
                    <a:lnTo>
                      <a:pt x="150" y="105"/>
                    </a:lnTo>
                    <a:lnTo>
                      <a:pt x="147" y="102"/>
                    </a:lnTo>
                    <a:lnTo>
                      <a:pt x="140" y="99"/>
                    </a:lnTo>
                    <a:lnTo>
                      <a:pt x="135" y="103"/>
                    </a:lnTo>
                    <a:lnTo>
                      <a:pt x="130" y="102"/>
                    </a:lnTo>
                    <a:lnTo>
                      <a:pt x="132" y="91"/>
                    </a:lnTo>
                    <a:lnTo>
                      <a:pt x="140" y="78"/>
                    </a:lnTo>
                    <a:lnTo>
                      <a:pt x="141" y="71"/>
                    </a:lnTo>
                    <a:lnTo>
                      <a:pt x="140" y="70"/>
                    </a:lnTo>
                    <a:lnTo>
                      <a:pt x="137" y="65"/>
                    </a:lnTo>
                    <a:lnTo>
                      <a:pt x="132" y="55"/>
                    </a:lnTo>
                    <a:lnTo>
                      <a:pt x="135" y="52"/>
                    </a:lnTo>
                    <a:lnTo>
                      <a:pt x="146" y="44"/>
                    </a:lnTo>
                    <a:lnTo>
                      <a:pt x="138" y="29"/>
                    </a:lnTo>
                    <a:lnTo>
                      <a:pt x="135" y="32"/>
                    </a:lnTo>
                    <a:lnTo>
                      <a:pt x="132" y="32"/>
                    </a:lnTo>
                    <a:lnTo>
                      <a:pt x="127" y="24"/>
                    </a:lnTo>
                    <a:lnTo>
                      <a:pt x="120" y="32"/>
                    </a:lnTo>
                    <a:lnTo>
                      <a:pt x="117" y="30"/>
                    </a:lnTo>
                    <a:lnTo>
                      <a:pt x="112" y="23"/>
                    </a:lnTo>
                    <a:lnTo>
                      <a:pt x="109" y="17"/>
                    </a:lnTo>
                    <a:lnTo>
                      <a:pt x="111" y="14"/>
                    </a:lnTo>
                    <a:lnTo>
                      <a:pt x="108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8" name="Freeform 4647">
                <a:extLst>
                  <a:ext uri="{FF2B5EF4-FFF2-40B4-BE49-F238E27FC236}">
                    <a16:creationId xmlns:a16="http://schemas.microsoft.com/office/drawing/2014/main" id="{B056547D-8D13-3A17-A8C7-3A83429F9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12"/>
                <a:ext cx="79" cy="132"/>
              </a:xfrm>
              <a:custGeom>
                <a:avLst/>
                <a:gdLst>
                  <a:gd name="T0" fmla="*/ 109 w 156"/>
                  <a:gd name="T1" fmla="*/ 17 h 264"/>
                  <a:gd name="T2" fmla="*/ 120 w 156"/>
                  <a:gd name="T3" fmla="*/ 32 h 264"/>
                  <a:gd name="T4" fmla="*/ 135 w 156"/>
                  <a:gd name="T5" fmla="*/ 32 h 264"/>
                  <a:gd name="T6" fmla="*/ 135 w 156"/>
                  <a:gd name="T7" fmla="*/ 52 h 264"/>
                  <a:gd name="T8" fmla="*/ 140 w 156"/>
                  <a:gd name="T9" fmla="*/ 70 h 264"/>
                  <a:gd name="T10" fmla="*/ 132 w 156"/>
                  <a:gd name="T11" fmla="*/ 91 h 264"/>
                  <a:gd name="T12" fmla="*/ 140 w 156"/>
                  <a:gd name="T13" fmla="*/ 99 h 264"/>
                  <a:gd name="T14" fmla="*/ 146 w 156"/>
                  <a:gd name="T15" fmla="*/ 108 h 264"/>
                  <a:gd name="T16" fmla="*/ 150 w 156"/>
                  <a:gd name="T17" fmla="*/ 128 h 264"/>
                  <a:gd name="T18" fmla="*/ 141 w 156"/>
                  <a:gd name="T19" fmla="*/ 144 h 264"/>
                  <a:gd name="T20" fmla="*/ 147 w 156"/>
                  <a:gd name="T21" fmla="*/ 147 h 264"/>
                  <a:gd name="T22" fmla="*/ 156 w 156"/>
                  <a:gd name="T23" fmla="*/ 163 h 264"/>
                  <a:gd name="T24" fmla="*/ 138 w 156"/>
                  <a:gd name="T25" fmla="*/ 169 h 264"/>
                  <a:gd name="T26" fmla="*/ 135 w 156"/>
                  <a:gd name="T27" fmla="*/ 181 h 264"/>
                  <a:gd name="T28" fmla="*/ 120 w 156"/>
                  <a:gd name="T29" fmla="*/ 188 h 264"/>
                  <a:gd name="T30" fmla="*/ 99 w 156"/>
                  <a:gd name="T31" fmla="*/ 193 h 264"/>
                  <a:gd name="T32" fmla="*/ 88 w 156"/>
                  <a:gd name="T33" fmla="*/ 208 h 264"/>
                  <a:gd name="T34" fmla="*/ 83 w 156"/>
                  <a:gd name="T35" fmla="*/ 231 h 264"/>
                  <a:gd name="T36" fmla="*/ 80 w 156"/>
                  <a:gd name="T37" fmla="*/ 248 h 264"/>
                  <a:gd name="T38" fmla="*/ 79 w 156"/>
                  <a:gd name="T39" fmla="*/ 257 h 264"/>
                  <a:gd name="T40" fmla="*/ 45 w 156"/>
                  <a:gd name="T41" fmla="*/ 261 h 264"/>
                  <a:gd name="T42" fmla="*/ 33 w 156"/>
                  <a:gd name="T43" fmla="*/ 254 h 264"/>
                  <a:gd name="T44" fmla="*/ 33 w 156"/>
                  <a:gd name="T45" fmla="*/ 239 h 264"/>
                  <a:gd name="T46" fmla="*/ 27 w 156"/>
                  <a:gd name="T47" fmla="*/ 230 h 264"/>
                  <a:gd name="T48" fmla="*/ 18 w 156"/>
                  <a:gd name="T49" fmla="*/ 223 h 264"/>
                  <a:gd name="T50" fmla="*/ 14 w 156"/>
                  <a:gd name="T51" fmla="*/ 214 h 264"/>
                  <a:gd name="T52" fmla="*/ 8 w 156"/>
                  <a:gd name="T53" fmla="*/ 184 h 264"/>
                  <a:gd name="T54" fmla="*/ 23 w 156"/>
                  <a:gd name="T55" fmla="*/ 172 h 264"/>
                  <a:gd name="T56" fmla="*/ 14 w 156"/>
                  <a:gd name="T57" fmla="*/ 150 h 264"/>
                  <a:gd name="T58" fmla="*/ 12 w 156"/>
                  <a:gd name="T59" fmla="*/ 138 h 264"/>
                  <a:gd name="T60" fmla="*/ 17 w 156"/>
                  <a:gd name="T61" fmla="*/ 125 h 264"/>
                  <a:gd name="T62" fmla="*/ 20 w 156"/>
                  <a:gd name="T63" fmla="*/ 111 h 264"/>
                  <a:gd name="T64" fmla="*/ 17 w 156"/>
                  <a:gd name="T65" fmla="*/ 90 h 264"/>
                  <a:gd name="T66" fmla="*/ 0 w 156"/>
                  <a:gd name="T67" fmla="*/ 73 h 264"/>
                  <a:gd name="T68" fmla="*/ 15 w 156"/>
                  <a:gd name="T69" fmla="*/ 71 h 264"/>
                  <a:gd name="T70" fmla="*/ 33 w 156"/>
                  <a:gd name="T71" fmla="*/ 67 h 264"/>
                  <a:gd name="T72" fmla="*/ 32 w 156"/>
                  <a:gd name="T73" fmla="*/ 50 h 264"/>
                  <a:gd name="T74" fmla="*/ 17 w 156"/>
                  <a:gd name="T75" fmla="*/ 40 h 264"/>
                  <a:gd name="T76" fmla="*/ 20 w 156"/>
                  <a:gd name="T77" fmla="*/ 17 h 264"/>
                  <a:gd name="T78" fmla="*/ 39 w 156"/>
                  <a:gd name="T79" fmla="*/ 12 h 264"/>
                  <a:gd name="T80" fmla="*/ 53 w 156"/>
                  <a:gd name="T81" fmla="*/ 23 h 264"/>
                  <a:gd name="T82" fmla="*/ 68 w 156"/>
                  <a:gd name="T83" fmla="*/ 32 h 264"/>
                  <a:gd name="T84" fmla="*/ 79 w 156"/>
                  <a:gd name="T85" fmla="*/ 20 h 264"/>
                  <a:gd name="T86" fmla="*/ 99 w 156"/>
                  <a:gd name="T87" fmla="*/ 8 h 264"/>
                  <a:gd name="T88" fmla="*/ 103 w 156"/>
                  <a:gd name="T89" fmla="*/ 5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6" h="264">
                    <a:moveTo>
                      <a:pt x="108" y="8"/>
                    </a:moveTo>
                    <a:lnTo>
                      <a:pt x="111" y="14"/>
                    </a:lnTo>
                    <a:lnTo>
                      <a:pt x="109" y="17"/>
                    </a:lnTo>
                    <a:lnTo>
                      <a:pt x="112" y="23"/>
                    </a:lnTo>
                    <a:lnTo>
                      <a:pt x="117" y="30"/>
                    </a:lnTo>
                    <a:lnTo>
                      <a:pt x="120" y="32"/>
                    </a:lnTo>
                    <a:lnTo>
                      <a:pt x="127" y="24"/>
                    </a:lnTo>
                    <a:lnTo>
                      <a:pt x="132" y="32"/>
                    </a:lnTo>
                    <a:lnTo>
                      <a:pt x="135" y="32"/>
                    </a:lnTo>
                    <a:lnTo>
                      <a:pt x="138" y="29"/>
                    </a:lnTo>
                    <a:lnTo>
                      <a:pt x="146" y="44"/>
                    </a:lnTo>
                    <a:lnTo>
                      <a:pt x="135" y="52"/>
                    </a:lnTo>
                    <a:lnTo>
                      <a:pt x="132" y="55"/>
                    </a:lnTo>
                    <a:lnTo>
                      <a:pt x="137" y="65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0" y="78"/>
                    </a:lnTo>
                    <a:lnTo>
                      <a:pt x="132" y="91"/>
                    </a:lnTo>
                    <a:lnTo>
                      <a:pt x="130" y="102"/>
                    </a:lnTo>
                    <a:lnTo>
                      <a:pt x="135" y="103"/>
                    </a:lnTo>
                    <a:lnTo>
                      <a:pt x="140" y="99"/>
                    </a:lnTo>
                    <a:lnTo>
                      <a:pt x="147" y="102"/>
                    </a:lnTo>
                    <a:lnTo>
                      <a:pt x="150" y="105"/>
                    </a:lnTo>
                    <a:lnTo>
                      <a:pt x="146" y="108"/>
                    </a:lnTo>
                    <a:lnTo>
                      <a:pt x="147" y="116"/>
                    </a:lnTo>
                    <a:lnTo>
                      <a:pt x="152" y="120"/>
                    </a:lnTo>
                    <a:lnTo>
                      <a:pt x="150" y="128"/>
                    </a:lnTo>
                    <a:lnTo>
                      <a:pt x="141" y="126"/>
                    </a:lnTo>
                    <a:lnTo>
                      <a:pt x="132" y="138"/>
                    </a:lnTo>
                    <a:lnTo>
                      <a:pt x="141" y="144"/>
                    </a:lnTo>
                    <a:lnTo>
                      <a:pt x="140" y="152"/>
                    </a:lnTo>
                    <a:lnTo>
                      <a:pt x="146" y="152"/>
                    </a:lnTo>
                    <a:lnTo>
                      <a:pt x="147" y="147"/>
                    </a:lnTo>
                    <a:lnTo>
                      <a:pt x="153" y="149"/>
                    </a:lnTo>
                    <a:lnTo>
                      <a:pt x="153" y="157"/>
                    </a:lnTo>
                    <a:lnTo>
                      <a:pt x="156" y="163"/>
                    </a:lnTo>
                    <a:lnTo>
                      <a:pt x="150" y="169"/>
                    </a:lnTo>
                    <a:lnTo>
                      <a:pt x="146" y="169"/>
                    </a:lnTo>
                    <a:lnTo>
                      <a:pt x="138" y="169"/>
                    </a:lnTo>
                    <a:lnTo>
                      <a:pt x="130" y="167"/>
                    </a:lnTo>
                    <a:lnTo>
                      <a:pt x="129" y="169"/>
                    </a:lnTo>
                    <a:lnTo>
                      <a:pt x="135" y="181"/>
                    </a:lnTo>
                    <a:lnTo>
                      <a:pt x="132" y="185"/>
                    </a:lnTo>
                    <a:lnTo>
                      <a:pt x="124" y="185"/>
                    </a:lnTo>
                    <a:lnTo>
                      <a:pt x="120" y="188"/>
                    </a:lnTo>
                    <a:lnTo>
                      <a:pt x="114" y="188"/>
                    </a:lnTo>
                    <a:lnTo>
                      <a:pt x="111" y="187"/>
                    </a:lnTo>
                    <a:lnTo>
                      <a:pt x="99" y="193"/>
                    </a:lnTo>
                    <a:lnTo>
                      <a:pt x="93" y="199"/>
                    </a:lnTo>
                    <a:lnTo>
                      <a:pt x="83" y="205"/>
                    </a:lnTo>
                    <a:lnTo>
                      <a:pt x="88" y="208"/>
                    </a:lnTo>
                    <a:lnTo>
                      <a:pt x="86" y="220"/>
                    </a:lnTo>
                    <a:lnTo>
                      <a:pt x="83" y="225"/>
                    </a:lnTo>
                    <a:lnTo>
                      <a:pt x="83" y="231"/>
                    </a:lnTo>
                    <a:lnTo>
                      <a:pt x="80" y="239"/>
                    </a:lnTo>
                    <a:lnTo>
                      <a:pt x="86" y="243"/>
                    </a:lnTo>
                    <a:lnTo>
                      <a:pt x="80" y="248"/>
                    </a:lnTo>
                    <a:lnTo>
                      <a:pt x="85" y="255"/>
                    </a:lnTo>
                    <a:lnTo>
                      <a:pt x="83" y="263"/>
                    </a:lnTo>
                    <a:lnTo>
                      <a:pt x="79" y="257"/>
                    </a:lnTo>
                    <a:lnTo>
                      <a:pt x="70" y="263"/>
                    </a:lnTo>
                    <a:lnTo>
                      <a:pt x="53" y="251"/>
                    </a:lnTo>
                    <a:lnTo>
                      <a:pt x="45" y="261"/>
                    </a:lnTo>
                    <a:lnTo>
                      <a:pt x="35" y="264"/>
                    </a:lnTo>
                    <a:lnTo>
                      <a:pt x="30" y="260"/>
                    </a:lnTo>
                    <a:lnTo>
                      <a:pt x="33" y="254"/>
                    </a:lnTo>
                    <a:lnTo>
                      <a:pt x="38" y="248"/>
                    </a:lnTo>
                    <a:lnTo>
                      <a:pt x="32" y="242"/>
                    </a:lnTo>
                    <a:lnTo>
                      <a:pt x="33" y="239"/>
                    </a:lnTo>
                    <a:lnTo>
                      <a:pt x="23" y="239"/>
                    </a:lnTo>
                    <a:lnTo>
                      <a:pt x="23" y="234"/>
                    </a:lnTo>
                    <a:lnTo>
                      <a:pt x="27" y="230"/>
                    </a:lnTo>
                    <a:lnTo>
                      <a:pt x="26" y="225"/>
                    </a:lnTo>
                    <a:lnTo>
                      <a:pt x="23" y="222"/>
                    </a:lnTo>
                    <a:lnTo>
                      <a:pt x="18" y="223"/>
                    </a:lnTo>
                    <a:lnTo>
                      <a:pt x="14" y="220"/>
                    </a:lnTo>
                    <a:lnTo>
                      <a:pt x="14" y="217"/>
                    </a:lnTo>
                    <a:lnTo>
                      <a:pt x="14" y="214"/>
                    </a:lnTo>
                    <a:lnTo>
                      <a:pt x="8" y="211"/>
                    </a:lnTo>
                    <a:lnTo>
                      <a:pt x="0" y="196"/>
                    </a:lnTo>
                    <a:lnTo>
                      <a:pt x="8" y="184"/>
                    </a:lnTo>
                    <a:lnTo>
                      <a:pt x="15" y="181"/>
                    </a:lnTo>
                    <a:lnTo>
                      <a:pt x="20" y="178"/>
                    </a:lnTo>
                    <a:lnTo>
                      <a:pt x="23" y="172"/>
                    </a:lnTo>
                    <a:lnTo>
                      <a:pt x="17" y="167"/>
                    </a:lnTo>
                    <a:lnTo>
                      <a:pt x="12" y="161"/>
                    </a:lnTo>
                    <a:lnTo>
                      <a:pt x="14" y="150"/>
                    </a:lnTo>
                    <a:lnTo>
                      <a:pt x="11" y="143"/>
                    </a:lnTo>
                    <a:lnTo>
                      <a:pt x="14" y="140"/>
                    </a:lnTo>
                    <a:lnTo>
                      <a:pt x="12" y="138"/>
                    </a:lnTo>
                    <a:lnTo>
                      <a:pt x="11" y="129"/>
                    </a:lnTo>
                    <a:lnTo>
                      <a:pt x="12" y="125"/>
                    </a:lnTo>
                    <a:lnTo>
                      <a:pt x="17" y="125"/>
                    </a:lnTo>
                    <a:lnTo>
                      <a:pt x="20" y="120"/>
                    </a:lnTo>
                    <a:lnTo>
                      <a:pt x="26" y="119"/>
                    </a:lnTo>
                    <a:lnTo>
                      <a:pt x="20" y="111"/>
                    </a:lnTo>
                    <a:lnTo>
                      <a:pt x="23" y="108"/>
                    </a:lnTo>
                    <a:lnTo>
                      <a:pt x="20" y="102"/>
                    </a:lnTo>
                    <a:lnTo>
                      <a:pt x="17" y="90"/>
                    </a:lnTo>
                    <a:lnTo>
                      <a:pt x="5" y="79"/>
                    </a:lnTo>
                    <a:lnTo>
                      <a:pt x="6" y="78"/>
                    </a:lnTo>
                    <a:lnTo>
                      <a:pt x="0" y="73"/>
                    </a:lnTo>
                    <a:lnTo>
                      <a:pt x="6" y="68"/>
                    </a:lnTo>
                    <a:lnTo>
                      <a:pt x="14" y="71"/>
                    </a:lnTo>
                    <a:lnTo>
                      <a:pt x="15" y="71"/>
                    </a:lnTo>
                    <a:lnTo>
                      <a:pt x="20" y="68"/>
                    </a:lnTo>
                    <a:lnTo>
                      <a:pt x="23" y="68"/>
                    </a:lnTo>
                    <a:lnTo>
                      <a:pt x="33" y="67"/>
                    </a:lnTo>
                    <a:lnTo>
                      <a:pt x="35" y="64"/>
                    </a:lnTo>
                    <a:lnTo>
                      <a:pt x="29" y="55"/>
                    </a:lnTo>
                    <a:lnTo>
                      <a:pt x="32" y="50"/>
                    </a:lnTo>
                    <a:lnTo>
                      <a:pt x="26" y="47"/>
                    </a:lnTo>
                    <a:lnTo>
                      <a:pt x="26" y="44"/>
                    </a:lnTo>
                    <a:lnTo>
                      <a:pt x="17" y="40"/>
                    </a:lnTo>
                    <a:lnTo>
                      <a:pt x="20" y="29"/>
                    </a:lnTo>
                    <a:lnTo>
                      <a:pt x="20" y="20"/>
                    </a:lnTo>
                    <a:lnTo>
                      <a:pt x="20" y="17"/>
                    </a:lnTo>
                    <a:lnTo>
                      <a:pt x="27" y="11"/>
                    </a:lnTo>
                    <a:lnTo>
                      <a:pt x="35" y="14"/>
                    </a:lnTo>
                    <a:lnTo>
                      <a:pt x="39" y="12"/>
                    </a:lnTo>
                    <a:lnTo>
                      <a:pt x="47" y="18"/>
                    </a:lnTo>
                    <a:lnTo>
                      <a:pt x="47" y="23"/>
                    </a:lnTo>
                    <a:lnTo>
                      <a:pt x="53" y="23"/>
                    </a:lnTo>
                    <a:lnTo>
                      <a:pt x="55" y="23"/>
                    </a:lnTo>
                    <a:lnTo>
                      <a:pt x="61" y="27"/>
                    </a:lnTo>
                    <a:lnTo>
                      <a:pt x="68" y="32"/>
                    </a:lnTo>
                    <a:lnTo>
                      <a:pt x="77" y="23"/>
                    </a:lnTo>
                    <a:lnTo>
                      <a:pt x="83" y="23"/>
                    </a:lnTo>
                    <a:lnTo>
                      <a:pt x="79" y="20"/>
                    </a:lnTo>
                    <a:lnTo>
                      <a:pt x="88" y="12"/>
                    </a:lnTo>
                    <a:lnTo>
                      <a:pt x="88" y="11"/>
                    </a:lnTo>
                    <a:lnTo>
                      <a:pt x="99" y="8"/>
                    </a:lnTo>
                    <a:lnTo>
                      <a:pt x="102" y="5"/>
                    </a:lnTo>
                    <a:lnTo>
                      <a:pt x="100" y="0"/>
                    </a:lnTo>
                    <a:lnTo>
                      <a:pt x="103" y="5"/>
                    </a:lnTo>
                    <a:lnTo>
                      <a:pt x="108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9" name="Freeform 4648">
                <a:extLst>
                  <a:ext uri="{FF2B5EF4-FFF2-40B4-BE49-F238E27FC236}">
                    <a16:creationId xmlns:a16="http://schemas.microsoft.com/office/drawing/2014/main" id="{D81BA0B7-F4CD-AEA5-1BA5-9F33BCE68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12"/>
                <a:ext cx="79" cy="132"/>
              </a:xfrm>
              <a:custGeom>
                <a:avLst/>
                <a:gdLst>
                  <a:gd name="T0" fmla="*/ 109 w 156"/>
                  <a:gd name="T1" fmla="*/ 17 h 264"/>
                  <a:gd name="T2" fmla="*/ 120 w 156"/>
                  <a:gd name="T3" fmla="*/ 32 h 264"/>
                  <a:gd name="T4" fmla="*/ 135 w 156"/>
                  <a:gd name="T5" fmla="*/ 32 h 264"/>
                  <a:gd name="T6" fmla="*/ 135 w 156"/>
                  <a:gd name="T7" fmla="*/ 52 h 264"/>
                  <a:gd name="T8" fmla="*/ 140 w 156"/>
                  <a:gd name="T9" fmla="*/ 70 h 264"/>
                  <a:gd name="T10" fmla="*/ 132 w 156"/>
                  <a:gd name="T11" fmla="*/ 91 h 264"/>
                  <a:gd name="T12" fmla="*/ 140 w 156"/>
                  <a:gd name="T13" fmla="*/ 99 h 264"/>
                  <a:gd name="T14" fmla="*/ 146 w 156"/>
                  <a:gd name="T15" fmla="*/ 108 h 264"/>
                  <a:gd name="T16" fmla="*/ 150 w 156"/>
                  <a:gd name="T17" fmla="*/ 128 h 264"/>
                  <a:gd name="T18" fmla="*/ 141 w 156"/>
                  <a:gd name="T19" fmla="*/ 144 h 264"/>
                  <a:gd name="T20" fmla="*/ 147 w 156"/>
                  <a:gd name="T21" fmla="*/ 147 h 264"/>
                  <a:gd name="T22" fmla="*/ 156 w 156"/>
                  <a:gd name="T23" fmla="*/ 163 h 264"/>
                  <a:gd name="T24" fmla="*/ 138 w 156"/>
                  <a:gd name="T25" fmla="*/ 169 h 264"/>
                  <a:gd name="T26" fmla="*/ 135 w 156"/>
                  <a:gd name="T27" fmla="*/ 181 h 264"/>
                  <a:gd name="T28" fmla="*/ 120 w 156"/>
                  <a:gd name="T29" fmla="*/ 188 h 264"/>
                  <a:gd name="T30" fmla="*/ 99 w 156"/>
                  <a:gd name="T31" fmla="*/ 193 h 264"/>
                  <a:gd name="T32" fmla="*/ 88 w 156"/>
                  <a:gd name="T33" fmla="*/ 208 h 264"/>
                  <a:gd name="T34" fmla="*/ 83 w 156"/>
                  <a:gd name="T35" fmla="*/ 231 h 264"/>
                  <a:gd name="T36" fmla="*/ 80 w 156"/>
                  <a:gd name="T37" fmla="*/ 248 h 264"/>
                  <a:gd name="T38" fmla="*/ 79 w 156"/>
                  <a:gd name="T39" fmla="*/ 257 h 264"/>
                  <a:gd name="T40" fmla="*/ 45 w 156"/>
                  <a:gd name="T41" fmla="*/ 261 h 264"/>
                  <a:gd name="T42" fmla="*/ 33 w 156"/>
                  <a:gd name="T43" fmla="*/ 254 h 264"/>
                  <a:gd name="T44" fmla="*/ 33 w 156"/>
                  <a:gd name="T45" fmla="*/ 239 h 264"/>
                  <a:gd name="T46" fmla="*/ 27 w 156"/>
                  <a:gd name="T47" fmla="*/ 230 h 264"/>
                  <a:gd name="T48" fmla="*/ 18 w 156"/>
                  <a:gd name="T49" fmla="*/ 223 h 264"/>
                  <a:gd name="T50" fmla="*/ 14 w 156"/>
                  <a:gd name="T51" fmla="*/ 214 h 264"/>
                  <a:gd name="T52" fmla="*/ 8 w 156"/>
                  <a:gd name="T53" fmla="*/ 184 h 264"/>
                  <a:gd name="T54" fmla="*/ 23 w 156"/>
                  <a:gd name="T55" fmla="*/ 172 h 264"/>
                  <a:gd name="T56" fmla="*/ 14 w 156"/>
                  <a:gd name="T57" fmla="*/ 150 h 264"/>
                  <a:gd name="T58" fmla="*/ 12 w 156"/>
                  <a:gd name="T59" fmla="*/ 138 h 264"/>
                  <a:gd name="T60" fmla="*/ 17 w 156"/>
                  <a:gd name="T61" fmla="*/ 125 h 264"/>
                  <a:gd name="T62" fmla="*/ 20 w 156"/>
                  <a:gd name="T63" fmla="*/ 111 h 264"/>
                  <a:gd name="T64" fmla="*/ 17 w 156"/>
                  <a:gd name="T65" fmla="*/ 90 h 264"/>
                  <a:gd name="T66" fmla="*/ 0 w 156"/>
                  <a:gd name="T67" fmla="*/ 73 h 264"/>
                  <a:gd name="T68" fmla="*/ 15 w 156"/>
                  <a:gd name="T69" fmla="*/ 71 h 264"/>
                  <a:gd name="T70" fmla="*/ 33 w 156"/>
                  <a:gd name="T71" fmla="*/ 67 h 264"/>
                  <a:gd name="T72" fmla="*/ 32 w 156"/>
                  <a:gd name="T73" fmla="*/ 50 h 264"/>
                  <a:gd name="T74" fmla="*/ 17 w 156"/>
                  <a:gd name="T75" fmla="*/ 40 h 264"/>
                  <a:gd name="T76" fmla="*/ 20 w 156"/>
                  <a:gd name="T77" fmla="*/ 17 h 264"/>
                  <a:gd name="T78" fmla="*/ 39 w 156"/>
                  <a:gd name="T79" fmla="*/ 12 h 264"/>
                  <a:gd name="T80" fmla="*/ 53 w 156"/>
                  <a:gd name="T81" fmla="*/ 23 h 264"/>
                  <a:gd name="T82" fmla="*/ 68 w 156"/>
                  <a:gd name="T83" fmla="*/ 32 h 264"/>
                  <a:gd name="T84" fmla="*/ 79 w 156"/>
                  <a:gd name="T85" fmla="*/ 20 h 264"/>
                  <a:gd name="T86" fmla="*/ 99 w 156"/>
                  <a:gd name="T87" fmla="*/ 8 h 264"/>
                  <a:gd name="T88" fmla="*/ 103 w 156"/>
                  <a:gd name="T89" fmla="*/ 5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6" h="264">
                    <a:moveTo>
                      <a:pt x="108" y="8"/>
                    </a:moveTo>
                    <a:lnTo>
                      <a:pt x="111" y="14"/>
                    </a:lnTo>
                    <a:lnTo>
                      <a:pt x="109" y="17"/>
                    </a:lnTo>
                    <a:lnTo>
                      <a:pt x="112" y="23"/>
                    </a:lnTo>
                    <a:lnTo>
                      <a:pt x="117" y="30"/>
                    </a:lnTo>
                    <a:lnTo>
                      <a:pt x="120" y="32"/>
                    </a:lnTo>
                    <a:lnTo>
                      <a:pt x="127" y="24"/>
                    </a:lnTo>
                    <a:lnTo>
                      <a:pt x="132" y="32"/>
                    </a:lnTo>
                    <a:lnTo>
                      <a:pt x="135" y="32"/>
                    </a:lnTo>
                    <a:lnTo>
                      <a:pt x="138" y="29"/>
                    </a:lnTo>
                    <a:lnTo>
                      <a:pt x="146" y="44"/>
                    </a:lnTo>
                    <a:lnTo>
                      <a:pt x="135" y="52"/>
                    </a:lnTo>
                    <a:lnTo>
                      <a:pt x="132" y="55"/>
                    </a:lnTo>
                    <a:lnTo>
                      <a:pt x="137" y="65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0" y="78"/>
                    </a:lnTo>
                    <a:lnTo>
                      <a:pt x="132" y="91"/>
                    </a:lnTo>
                    <a:lnTo>
                      <a:pt x="130" y="102"/>
                    </a:lnTo>
                    <a:lnTo>
                      <a:pt x="135" y="103"/>
                    </a:lnTo>
                    <a:lnTo>
                      <a:pt x="140" y="99"/>
                    </a:lnTo>
                    <a:lnTo>
                      <a:pt x="147" y="102"/>
                    </a:lnTo>
                    <a:lnTo>
                      <a:pt x="150" y="105"/>
                    </a:lnTo>
                    <a:lnTo>
                      <a:pt x="146" y="108"/>
                    </a:lnTo>
                    <a:lnTo>
                      <a:pt x="147" y="116"/>
                    </a:lnTo>
                    <a:lnTo>
                      <a:pt x="152" y="120"/>
                    </a:lnTo>
                    <a:lnTo>
                      <a:pt x="150" y="128"/>
                    </a:lnTo>
                    <a:lnTo>
                      <a:pt x="141" y="126"/>
                    </a:lnTo>
                    <a:lnTo>
                      <a:pt x="132" y="138"/>
                    </a:lnTo>
                    <a:lnTo>
                      <a:pt x="141" y="144"/>
                    </a:lnTo>
                    <a:lnTo>
                      <a:pt x="140" y="152"/>
                    </a:lnTo>
                    <a:lnTo>
                      <a:pt x="146" y="152"/>
                    </a:lnTo>
                    <a:lnTo>
                      <a:pt x="147" y="147"/>
                    </a:lnTo>
                    <a:lnTo>
                      <a:pt x="153" y="149"/>
                    </a:lnTo>
                    <a:lnTo>
                      <a:pt x="153" y="157"/>
                    </a:lnTo>
                    <a:lnTo>
                      <a:pt x="156" y="163"/>
                    </a:lnTo>
                    <a:lnTo>
                      <a:pt x="150" y="169"/>
                    </a:lnTo>
                    <a:lnTo>
                      <a:pt x="146" y="169"/>
                    </a:lnTo>
                    <a:lnTo>
                      <a:pt x="138" y="169"/>
                    </a:lnTo>
                    <a:lnTo>
                      <a:pt x="130" y="167"/>
                    </a:lnTo>
                    <a:lnTo>
                      <a:pt x="129" y="169"/>
                    </a:lnTo>
                    <a:lnTo>
                      <a:pt x="135" y="181"/>
                    </a:lnTo>
                    <a:lnTo>
                      <a:pt x="132" y="185"/>
                    </a:lnTo>
                    <a:lnTo>
                      <a:pt x="124" y="185"/>
                    </a:lnTo>
                    <a:lnTo>
                      <a:pt x="120" y="188"/>
                    </a:lnTo>
                    <a:lnTo>
                      <a:pt x="114" y="188"/>
                    </a:lnTo>
                    <a:lnTo>
                      <a:pt x="111" y="187"/>
                    </a:lnTo>
                    <a:lnTo>
                      <a:pt x="99" y="193"/>
                    </a:lnTo>
                    <a:lnTo>
                      <a:pt x="93" y="199"/>
                    </a:lnTo>
                    <a:lnTo>
                      <a:pt x="83" y="205"/>
                    </a:lnTo>
                    <a:lnTo>
                      <a:pt x="88" y="208"/>
                    </a:lnTo>
                    <a:lnTo>
                      <a:pt x="86" y="220"/>
                    </a:lnTo>
                    <a:lnTo>
                      <a:pt x="83" y="225"/>
                    </a:lnTo>
                    <a:lnTo>
                      <a:pt x="83" y="231"/>
                    </a:lnTo>
                    <a:lnTo>
                      <a:pt x="80" y="239"/>
                    </a:lnTo>
                    <a:lnTo>
                      <a:pt x="86" y="243"/>
                    </a:lnTo>
                    <a:lnTo>
                      <a:pt x="80" y="248"/>
                    </a:lnTo>
                    <a:lnTo>
                      <a:pt x="85" y="255"/>
                    </a:lnTo>
                    <a:lnTo>
                      <a:pt x="83" y="263"/>
                    </a:lnTo>
                    <a:lnTo>
                      <a:pt x="79" y="257"/>
                    </a:lnTo>
                    <a:lnTo>
                      <a:pt x="70" y="263"/>
                    </a:lnTo>
                    <a:lnTo>
                      <a:pt x="53" y="251"/>
                    </a:lnTo>
                    <a:lnTo>
                      <a:pt x="45" y="261"/>
                    </a:lnTo>
                    <a:lnTo>
                      <a:pt x="35" y="264"/>
                    </a:lnTo>
                    <a:lnTo>
                      <a:pt x="30" y="260"/>
                    </a:lnTo>
                    <a:lnTo>
                      <a:pt x="33" y="254"/>
                    </a:lnTo>
                    <a:lnTo>
                      <a:pt x="38" y="248"/>
                    </a:lnTo>
                    <a:lnTo>
                      <a:pt x="32" y="242"/>
                    </a:lnTo>
                    <a:lnTo>
                      <a:pt x="33" y="239"/>
                    </a:lnTo>
                    <a:lnTo>
                      <a:pt x="23" y="239"/>
                    </a:lnTo>
                    <a:lnTo>
                      <a:pt x="23" y="234"/>
                    </a:lnTo>
                    <a:lnTo>
                      <a:pt x="27" y="230"/>
                    </a:lnTo>
                    <a:lnTo>
                      <a:pt x="26" y="225"/>
                    </a:lnTo>
                    <a:lnTo>
                      <a:pt x="23" y="222"/>
                    </a:lnTo>
                    <a:lnTo>
                      <a:pt x="18" y="223"/>
                    </a:lnTo>
                    <a:lnTo>
                      <a:pt x="14" y="220"/>
                    </a:lnTo>
                    <a:lnTo>
                      <a:pt x="14" y="217"/>
                    </a:lnTo>
                    <a:lnTo>
                      <a:pt x="14" y="214"/>
                    </a:lnTo>
                    <a:lnTo>
                      <a:pt x="8" y="211"/>
                    </a:lnTo>
                    <a:lnTo>
                      <a:pt x="0" y="196"/>
                    </a:lnTo>
                    <a:lnTo>
                      <a:pt x="8" y="184"/>
                    </a:lnTo>
                    <a:lnTo>
                      <a:pt x="15" y="181"/>
                    </a:lnTo>
                    <a:lnTo>
                      <a:pt x="20" y="178"/>
                    </a:lnTo>
                    <a:lnTo>
                      <a:pt x="23" y="172"/>
                    </a:lnTo>
                    <a:lnTo>
                      <a:pt x="17" y="167"/>
                    </a:lnTo>
                    <a:lnTo>
                      <a:pt x="12" y="161"/>
                    </a:lnTo>
                    <a:lnTo>
                      <a:pt x="14" y="150"/>
                    </a:lnTo>
                    <a:lnTo>
                      <a:pt x="11" y="143"/>
                    </a:lnTo>
                    <a:lnTo>
                      <a:pt x="14" y="140"/>
                    </a:lnTo>
                    <a:lnTo>
                      <a:pt x="12" y="138"/>
                    </a:lnTo>
                    <a:lnTo>
                      <a:pt x="11" y="129"/>
                    </a:lnTo>
                    <a:lnTo>
                      <a:pt x="12" y="125"/>
                    </a:lnTo>
                    <a:lnTo>
                      <a:pt x="17" y="125"/>
                    </a:lnTo>
                    <a:lnTo>
                      <a:pt x="20" y="120"/>
                    </a:lnTo>
                    <a:lnTo>
                      <a:pt x="26" y="119"/>
                    </a:lnTo>
                    <a:lnTo>
                      <a:pt x="20" y="111"/>
                    </a:lnTo>
                    <a:lnTo>
                      <a:pt x="23" y="108"/>
                    </a:lnTo>
                    <a:lnTo>
                      <a:pt x="20" y="102"/>
                    </a:lnTo>
                    <a:lnTo>
                      <a:pt x="17" y="90"/>
                    </a:lnTo>
                    <a:lnTo>
                      <a:pt x="5" y="79"/>
                    </a:lnTo>
                    <a:lnTo>
                      <a:pt x="6" y="78"/>
                    </a:lnTo>
                    <a:lnTo>
                      <a:pt x="0" y="73"/>
                    </a:lnTo>
                    <a:lnTo>
                      <a:pt x="6" y="68"/>
                    </a:lnTo>
                    <a:lnTo>
                      <a:pt x="14" y="71"/>
                    </a:lnTo>
                    <a:lnTo>
                      <a:pt x="15" y="71"/>
                    </a:lnTo>
                    <a:lnTo>
                      <a:pt x="20" y="68"/>
                    </a:lnTo>
                    <a:lnTo>
                      <a:pt x="23" y="68"/>
                    </a:lnTo>
                    <a:lnTo>
                      <a:pt x="33" y="67"/>
                    </a:lnTo>
                    <a:lnTo>
                      <a:pt x="35" y="64"/>
                    </a:lnTo>
                    <a:lnTo>
                      <a:pt x="29" y="55"/>
                    </a:lnTo>
                    <a:lnTo>
                      <a:pt x="32" y="50"/>
                    </a:lnTo>
                    <a:lnTo>
                      <a:pt x="26" y="47"/>
                    </a:lnTo>
                    <a:lnTo>
                      <a:pt x="26" y="44"/>
                    </a:lnTo>
                    <a:lnTo>
                      <a:pt x="17" y="40"/>
                    </a:lnTo>
                    <a:lnTo>
                      <a:pt x="20" y="29"/>
                    </a:lnTo>
                    <a:lnTo>
                      <a:pt x="20" y="20"/>
                    </a:lnTo>
                    <a:lnTo>
                      <a:pt x="20" y="17"/>
                    </a:lnTo>
                    <a:lnTo>
                      <a:pt x="27" y="11"/>
                    </a:lnTo>
                    <a:lnTo>
                      <a:pt x="35" y="14"/>
                    </a:lnTo>
                    <a:lnTo>
                      <a:pt x="39" y="12"/>
                    </a:lnTo>
                    <a:lnTo>
                      <a:pt x="47" y="18"/>
                    </a:lnTo>
                    <a:lnTo>
                      <a:pt x="47" y="23"/>
                    </a:lnTo>
                    <a:lnTo>
                      <a:pt x="53" y="23"/>
                    </a:lnTo>
                    <a:lnTo>
                      <a:pt x="55" y="23"/>
                    </a:lnTo>
                    <a:lnTo>
                      <a:pt x="61" y="27"/>
                    </a:lnTo>
                    <a:lnTo>
                      <a:pt x="68" y="32"/>
                    </a:lnTo>
                    <a:lnTo>
                      <a:pt x="77" y="23"/>
                    </a:lnTo>
                    <a:lnTo>
                      <a:pt x="83" y="23"/>
                    </a:lnTo>
                    <a:lnTo>
                      <a:pt x="79" y="20"/>
                    </a:lnTo>
                    <a:lnTo>
                      <a:pt x="88" y="12"/>
                    </a:lnTo>
                    <a:lnTo>
                      <a:pt x="88" y="11"/>
                    </a:lnTo>
                    <a:lnTo>
                      <a:pt x="99" y="8"/>
                    </a:lnTo>
                    <a:lnTo>
                      <a:pt x="102" y="5"/>
                    </a:lnTo>
                    <a:lnTo>
                      <a:pt x="100" y="0"/>
                    </a:lnTo>
                    <a:lnTo>
                      <a:pt x="103" y="5"/>
                    </a:lnTo>
                    <a:lnTo>
                      <a:pt x="108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0" name="Freeform 4649">
                <a:extLst>
                  <a:ext uri="{FF2B5EF4-FFF2-40B4-BE49-F238E27FC236}">
                    <a16:creationId xmlns:a16="http://schemas.microsoft.com/office/drawing/2014/main" id="{FFB0DC65-8E35-720E-DBE1-51887A8C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78"/>
                <a:ext cx="59" cy="80"/>
              </a:xfrm>
              <a:custGeom>
                <a:avLst/>
                <a:gdLst>
                  <a:gd name="T0" fmla="*/ 116 w 119"/>
                  <a:gd name="T1" fmla="*/ 52 h 160"/>
                  <a:gd name="T2" fmla="*/ 107 w 119"/>
                  <a:gd name="T3" fmla="*/ 43 h 160"/>
                  <a:gd name="T4" fmla="*/ 99 w 119"/>
                  <a:gd name="T5" fmla="*/ 29 h 160"/>
                  <a:gd name="T6" fmla="*/ 90 w 119"/>
                  <a:gd name="T7" fmla="*/ 23 h 160"/>
                  <a:gd name="T8" fmla="*/ 79 w 119"/>
                  <a:gd name="T9" fmla="*/ 17 h 160"/>
                  <a:gd name="T10" fmla="*/ 73 w 119"/>
                  <a:gd name="T11" fmla="*/ 0 h 160"/>
                  <a:gd name="T12" fmla="*/ 63 w 119"/>
                  <a:gd name="T13" fmla="*/ 0 h 160"/>
                  <a:gd name="T14" fmla="*/ 54 w 119"/>
                  <a:gd name="T15" fmla="*/ 0 h 160"/>
                  <a:gd name="T16" fmla="*/ 46 w 119"/>
                  <a:gd name="T17" fmla="*/ 3 h 160"/>
                  <a:gd name="T18" fmla="*/ 43 w 119"/>
                  <a:gd name="T19" fmla="*/ 6 h 160"/>
                  <a:gd name="T20" fmla="*/ 32 w 119"/>
                  <a:gd name="T21" fmla="*/ 14 h 160"/>
                  <a:gd name="T22" fmla="*/ 23 w 119"/>
                  <a:gd name="T23" fmla="*/ 3 h 160"/>
                  <a:gd name="T24" fmla="*/ 8 w 119"/>
                  <a:gd name="T25" fmla="*/ 0 h 160"/>
                  <a:gd name="T26" fmla="*/ 8 w 119"/>
                  <a:gd name="T27" fmla="*/ 17 h 160"/>
                  <a:gd name="T28" fmla="*/ 7 w 119"/>
                  <a:gd name="T29" fmla="*/ 28 h 160"/>
                  <a:gd name="T30" fmla="*/ 13 w 119"/>
                  <a:gd name="T31" fmla="*/ 29 h 160"/>
                  <a:gd name="T32" fmla="*/ 22 w 119"/>
                  <a:gd name="T33" fmla="*/ 32 h 160"/>
                  <a:gd name="T34" fmla="*/ 34 w 119"/>
                  <a:gd name="T35" fmla="*/ 46 h 160"/>
                  <a:gd name="T36" fmla="*/ 28 w 119"/>
                  <a:gd name="T37" fmla="*/ 50 h 160"/>
                  <a:gd name="T38" fmla="*/ 22 w 119"/>
                  <a:gd name="T39" fmla="*/ 53 h 160"/>
                  <a:gd name="T40" fmla="*/ 23 w 119"/>
                  <a:gd name="T41" fmla="*/ 73 h 160"/>
                  <a:gd name="T42" fmla="*/ 22 w 119"/>
                  <a:gd name="T43" fmla="*/ 79 h 160"/>
                  <a:gd name="T44" fmla="*/ 35 w 119"/>
                  <a:gd name="T45" fmla="*/ 85 h 160"/>
                  <a:gd name="T46" fmla="*/ 34 w 119"/>
                  <a:gd name="T47" fmla="*/ 102 h 160"/>
                  <a:gd name="T48" fmla="*/ 35 w 119"/>
                  <a:gd name="T49" fmla="*/ 105 h 160"/>
                  <a:gd name="T50" fmla="*/ 40 w 119"/>
                  <a:gd name="T51" fmla="*/ 125 h 160"/>
                  <a:gd name="T52" fmla="*/ 38 w 119"/>
                  <a:gd name="T53" fmla="*/ 137 h 160"/>
                  <a:gd name="T54" fmla="*/ 49 w 119"/>
                  <a:gd name="T55" fmla="*/ 160 h 160"/>
                  <a:gd name="T56" fmla="*/ 63 w 119"/>
                  <a:gd name="T57" fmla="*/ 149 h 160"/>
                  <a:gd name="T58" fmla="*/ 69 w 119"/>
                  <a:gd name="T59" fmla="*/ 146 h 160"/>
                  <a:gd name="T60" fmla="*/ 79 w 119"/>
                  <a:gd name="T61" fmla="*/ 148 h 160"/>
                  <a:gd name="T62" fmla="*/ 91 w 119"/>
                  <a:gd name="T63" fmla="*/ 126 h 160"/>
                  <a:gd name="T64" fmla="*/ 102 w 119"/>
                  <a:gd name="T65" fmla="*/ 113 h 160"/>
                  <a:gd name="T66" fmla="*/ 98 w 119"/>
                  <a:gd name="T67" fmla="*/ 96 h 160"/>
                  <a:gd name="T68" fmla="*/ 85 w 119"/>
                  <a:gd name="T69" fmla="*/ 91 h 160"/>
                  <a:gd name="T70" fmla="*/ 84 w 119"/>
                  <a:gd name="T71" fmla="*/ 85 h 160"/>
                  <a:gd name="T72" fmla="*/ 84 w 119"/>
                  <a:gd name="T73" fmla="*/ 76 h 160"/>
                  <a:gd name="T74" fmla="*/ 96 w 119"/>
                  <a:gd name="T75" fmla="*/ 73 h 160"/>
                  <a:gd name="T76" fmla="*/ 104 w 119"/>
                  <a:gd name="T77" fmla="*/ 79 h 160"/>
                  <a:gd name="T78" fmla="*/ 101 w 119"/>
                  <a:gd name="T79" fmla="*/ 70 h 160"/>
                  <a:gd name="T80" fmla="*/ 116 w 119"/>
                  <a:gd name="T81" fmla="*/ 5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" h="160">
                    <a:moveTo>
                      <a:pt x="119" y="56"/>
                    </a:moveTo>
                    <a:lnTo>
                      <a:pt x="116" y="52"/>
                    </a:lnTo>
                    <a:lnTo>
                      <a:pt x="110" y="49"/>
                    </a:lnTo>
                    <a:lnTo>
                      <a:pt x="107" y="43"/>
                    </a:lnTo>
                    <a:lnTo>
                      <a:pt x="107" y="40"/>
                    </a:lnTo>
                    <a:lnTo>
                      <a:pt x="99" y="29"/>
                    </a:lnTo>
                    <a:lnTo>
                      <a:pt x="96" y="31"/>
                    </a:lnTo>
                    <a:lnTo>
                      <a:pt x="90" y="23"/>
                    </a:lnTo>
                    <a:lnTo>
                      <a:pt x="82" y="18"/>
                    </a:lnTo>
                    <a:lnTo>
                      <a:pt x="79" y="17"/>
                    </a:lnTo>
                    <a:lnTo>
                      <a:pt x="78" y="9"/>
                    </a:lnTo>
                    <a:lnTo>
                      <a:pt x="73" y="0"/>
                    </a:lnTo>
                    <a:lnTo>
                      <a:pt x="64" y="3"/>
                    </a:lnTo>
                    <a:lnTo>
                      <a:pt x="63" y="0"/>
                    </a:lnTo>
                    <a:lnTo>
                      <a:pt x="55" y="5"/>
                    </a:lnTo>
                    <a:lnTo>
                      <a:pt x="54" y="0"/>
                    </a:lnTo>
                    <a:lnTo>
                      <a:pt x="49" y="0"/>
                    </a:lnTo>
                    <a:lnTo>
                      <a:pt x="46" y="3"/>
                    </a:lnTo>
                    <a:lnTo>
                      <a:pt x="41" y="3"/>
                    </a:lnTo>
                    <a:lnTo>
                      <a:pt x="43" y="6"/>
                    </a:lnTo>
                    <a:lnTo>
                      <a:pt x="37" y="11"/>
                    </a:lnTo>
                    <a:lnTo>
                      <a:pt x="32" y="14"/>
                    </a:lnTo>
                    <a:lnTo>
                      <a:pt x="28" y="5"/>
                    </a:lnTo>
                    <a:lnTo>
                      <a:pt x="23" y="3"/>
                    </a:lnTo>
                    <a:lnTo>
                      <a:pt x="16" y="5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8" y="17"/>
                    </a:lnTo>
                    <a:lnTo>
                      <a:pt x="0" y="26"/>
                    </a:lnTo>
                    <a:lnTo>
                      <a:pt x="7" y="28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34"/>
                    </a:lnTo>
                    <a:lnTo>
                      <a:pt x="22" y="32"/>
                    </a:lnTo>
                    <a:lnTo>
                      <a:pt x="31" y="35"/>
                    </a:lnTo>
                    <a:lnTo>
                      <a:pt x="34" y="46"/>
                    </a:lnTo>
                    <a:lnTo>
                      <a:pt x="32" y="49"/>
                    </a:lnTo>
                    <a:lnTo>
                      <a:pt x="28" y="50"/>
                    </a:lnTo>
                    <a:lnTo>
                      <a:pt x="25" y="52"/>
                    </a:lnTo>
                    <a:lnTo>
                      <a:pt x="22" y="53"/>
                    </a:lnTo>
                    <a:lnTo>
                      <a:pt x="17" y="64"/>
                    </a:lnTo>
                    <a:lnTo>
                      <a:pt x="23" y="73"/>
                    </a:lnTo>
                    <a:lnTo>
                      <a:pt x="25" y="73"/>
                    </a:lnTo>
                    <a:lnTo>
                      <a:pt x="22" y="79"/>
                    </a:lnTo>
                    <a:lnTo>
                      <a:pt x="34" y="87"/>
                    </a:lnTo>
                    <a:lnTo>
                      <a:pt x="35" y="85"/>
                    </a:lnTo>
                    <a:lnTo>
                      <a:pt x="43" y="93"/>
                    </a:lnTo>
                    <a:lnTo>
                      <a:pt x="34" y="102"/>
                    </a:lnTo>
                    <a:lnTo>
                      <a:pt x="34" y="107"/>
                    </a:lnTo>
                    <a:lnTo>
                      <a:pt x="35" y="105"/>
                    </a:lnTo>
                    <a:lnTo>
                      <a:pt x="46" y="122"/>
                    </a:lnTo>
                    <a:lnTo>
                      <a:pt x="40" y="125"/>
                    </a:lnTo>
                    <a:lnTo>
                      <a:pt x="37" y="132"/>
                    </a:lnTo>
                    <a:lnTo>
                      <a:pt x="38" y="137"/>
                    </a:lnTo>
                    <a:lnTo>
                      <a:pt x="51" y="146"/>
                    </a:lnTo>
                    <a:lnTo>
                      <a:pt x="49" y="160"/>
                    </a:lnTo>
                    <a:lnTo>
                      <a:pt x="55" y="158"/>
                    </a:lnTo>
                    <a:lnTo>
                      <a:pt x="63" y="149"/>
                    </a:lnTo>
                    <a:lnTo>
                      <a:pt x="64" y="149"/>
                    </a:lnTo>
                    <a:lnTo>
                      <a:pt x="69" y="146"/>
                    </a:lnTo>
                    <a:lnTo>
                      <a:pt x="73" y="151"/>
                    </a:lnTo>
                    <a:lnTo>
                      <a:pt x="79" y="148"/>
                    </a:lnTo>
                    <a:lnTo>
                      <a:pt x="88" y="132"/>
                    </a:lnTo>
                    <a:lnTo>
                      <a:pt x="91" y="126"/>
                    </a:lnTo>
                    <a:lnTo>
                      <a:pt x="93" y="123"/>
                    </a:lnTo>
                    <a:lnTo>
                      <a:pt x="102" y="113"/>
                    </a:lnTo>
                    <a:lnTo>
                      <a:pt x="98" y="104"/>
                    </a:lnTo>
                    <a:lnTo>
                      <a:pt x="98" y="96"/>
                    </a:lnTo>
                    <a:lnTo>
                      <a:pt x="95" y="88"/>
                    </a:lnTo>
                    <a:lnTo>
                      <a:pt x="85" y="91"/>
                    </a:lnTo>
                    <a:lnTo>
                      <a:pt x="82" y="90"/>
                    </a:lnTo>
                    <a:lnTo>
                      <a:pt x="84" y="85"/>
                    </a:lnTo>
                    <a:lnTo>
                      <a:pt x="82" y="79"/>
                    </a:lnTo>
                    <a:lnTo>
                      <a:pt x="84" y="76"/>
                    </a:lnTo>
                    <a:lnTo>
                      <a:pt x="93" y="73"/>
                    </a:lnTo>
                    <a:lnTo>
                      <a:pt x="96" y="73"/>
                    </a:lnTo>
                    <a:lnTo>
                      <a:pt x="98" y="79"/>
                    </a:lnTo>
                    <a:lnTo>
                      <a:pt x="104" y="79"/>
                    </a:lnTo>
                    <a:lnTo>
                      <a:pt x="104" y="73"/>
                    </a:lnTo>
                    <a:lnTo>
                      <a:pt x="101" y="70"/>
                    </a:lnTo>
                    <a:lnTo>
                      <a:pt x="105" y="63"/>
                    </a:lnTo>
                    <a:lnTo>
                      <a:pt x="116" y="58"/>
                    </a:lnTo>
                    <a:lnTo>
                      <a:pt x="119" y="5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1" name="Freeform 4650">
                <a:extLst>
                  <a:ext uri="{FF2B5EF4-FFF2-40B4-BE49-F238E27FC236}">
                    <a16:creationId xmlns:a16="http://schemas.microsoft.com/office/drawing/2014/main" id="{2BA2B572-A5EC-3C5A-41E1-F903E148B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78"/>
                <a:ext cx="59" cy="80"/>
              </a:xfrm>
              <a:custGeom>
                <a:avLst/>
                <a:gdLst>
                  <a:gd name="T0" fmla="*/ 116 w 119"/>
                  <a:gd name="T1" fmla="*/ 58 h 160"/>
                  <a:gd name="T2" fmla="*/ 101 w 119"/>
                  <a:gd name="T3" fmla="*/ 70 h 160"/>
                  <a:gd name="T4" fmla="*/ 104 w 119"/>
                  <a:gd name="T5" fmla="*/ 79 h 160"/>
                  <a:gd name="T6" fmla="*/ 96 w 119"/>
                  <a:gd name="T7" fmla="*/ 73 h 160"/>
                  <a:gd name="T8" fmla="*/ 84 w 119"/>
                  <a:gd name="T9" fmla="*/ 76 h 160"/>
                  <a:gd name="T10" fmla="*/ 84 w 119"/>
                  <a:gd name="T11" fmla="*/ 85 h 160"/>
                  <a:gd name="T12" fmla="*/ 85 w 119"/>
                  <a:gd name="T13" fmla="*/ 91 h 160"/>
                  <a:gd name="T14" fmla="*/ 98 w 119"/>
                  <a:gd name="T15" fmla="*/ 96 h 160"/>
                  <a:gd name="T16" fmla="*/ 102 w 119"/>
                  <a:gd name="T17" fmla="*/ 113 h 160"/>
                  <a:gd name="T18" fmla="*/ 91 w 119"/>
                  <a:gd name="T19" fmla="*/ 126 h 160"/>
                  <a:gd name="T20" fmla="*/ 79 w 119"/>
                  <a:gd name="T21" fmla="*/ 148 h 160"/>
                  <a:gd name="T22" fmla="*/ 69 w 119"/>
                  <a:gd name="T23" fmla="*/ 146 h 160"/>
                  <a:gd name="T24" fmla="*/ 63 w 119"/>
                  <a:gd name="T25" fmla="*/ 149 h 160"/>
                  <a:gd name="T26" fmla="*/ 49 w 119"/>
                  <a:gd name="T27" fmla="*/ 160 h 160"/>
                  <a:gd name="T28" fmla="*/ 38 w 119"/>
                  <a:gd name="T29" fmla="*/ 137 h 160"/>
                  <a:gd name="T30" fmla="*/ 40 w 119"/>
                  <a:gd name="T31" fmla="*/ 125 h 160"/>
                  <a:gd name="T32" fmla="*/ 35 w 119"/>
                  <a:gd name="T33" fmla="*/ 105 h 160"/>
                  <a:gd name="T34" fmla="*/ 34 w 119"/>
                  <a:gd name="T35" fmla="*/ 102 h 160"/>
                  <a:gd name="T36" fmla="*/ 35 w 119"/>
                  <a:gd name="T37" fmla="*/ 85 h 160"/>
                  <a:gd name="T38" fmla="*/ 22 w 119"/>
                  <a:gd name="T39" fmla="*/ 79 h 160"/>
                  <a:gd name="T40" fmla="*/ 23 w 119"/>
                  <a:gd name="T41" fmla="*/ 73 h 160"/>
                  <a:gd name="T42" fmla="*/ 22 w 119"/>
                  <a:gd name="T43" fmla="*/ 53 h 160"/>
                  <a:gd name="T44" fmla="*/ 28 w 119"/>
                  <a:gd name="T45" fmla="*/ 50 h 160"/>
                  <a:gd name="T46" fmla="*/ 34 w 119"/>
                  <a:gd name="T47" fmla="*/ 46 h 160"/>
                  <a:gd name="T48" fmla="*/ 22 w 119"/>
                  <a:gd name="T49" fmla="*/ 32 h 160"/>
                  <a:gd name="T50" fmla="*/ 13 w 119"/>
                  <a:gd name="T51" fmla="*/ 29 h 160"/>
                  <a:gd name="T52" fmla="*/ 7 w 119"/>
                  <a:gd name="T53" fmla="*/ 28 h 160"/>
                  <a:gd name="T54" fmla="*/ 8 w 119"/>
                  <a:gd name="T55" fmla="*/ 17 h 160"/>
                  <a:gd name="T56" fmla="*/ 8 w 119"/>
                  <a:gd name="T57" fmla="*/ 0 h 160"/>
                  <a:gd name="T58" fmla="*/ 23 w 119"/>
                  <a:gd name="T59" fmla="*/ 3 h 160"/>
                  <a:gd name="T60" fmla="*/ 32 w 119"/>
                  <a:gd name="T61" fmla="*/ 14 h 160"/>
                  <a:gd name="T62" fmla="*/ 43 w 119"/>
                  <a:gd name="T63" fmla="*/ 6 h 160"/>
                  <a:gd name="T64" fmla="*/ 46 w 119"/>
                  <a:gd name="T65" fmla="*/ 3 h 160"/>
                  <a:gd name="T66" fmla="*/ 54 w 119"/>
                  <a:gd name="T67" fmla="*/ 0 h 160"/>
                  <a:gd name="T68" fmla="*/ 63 w 119"/>
                  <a:gd name="T69" fmla="*/ 0 h 160"/>
                  <a:gd name="T70" fmla="*/ 73 w 119"/>
                  <a:gd name="T71" fmla="*/ 0 h 160"/>
                  <a:gd name="T72" fmla="*/ 79 w 119"/>
                  <a:gd name="T73" fmla="*/ 17 h 160"/>
                  <a:gd name="T74" fmla="*/ 90 w 119"/>
                  <a:gd name="T75" fmla="*/ 23 h 160"/>
                  <a:gd name="T76" fmla="*/ 99 w 119"/>
                  <a:gd name="T77" fmla="*/ 29 h 160"/>
                  <a:gd name="T78" fmla="*/ 107 w 119"/>
                  <a:gd name="T79" fmla="*/ 43 h 160"/>
                  <a:gd name="T80" fmla="*/ 116 w 119"/>
                  <a:gd name="T81" fmla="*/ 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" h="160">
                    <a:moveTo>
                      <a:pt x="119" y="56"/>
                    </a:moveTo>
                    <a:lnTo>
                      <a:pt x="116" y="58"/>
                    </a:lnTo>
                    <a:lnTo>
                      <a:pt x="105" y="63"/>
                    </a:lnTo>
                    <a:lnTo>
                      <a:pt x="101" y="70"/>
                    </a:lnTo>
                    <a:lnTo>
                      <a:pt x="104" y="73"/>
                    </a:lnTo>
                    <a:lnTo>
                      <a:pt x="104" y="79"/>
                    </a:lnTo>
                    <a:lnTo>
                      <a:pt x="98" y="79"/>
                    </a:lnTo>
                    <a:lnTo>
                      <a:pt x="96" y="73"/>
                    </a:lnTo>
                    <a:lnTo>
                      <a:pt x="93" y="73"/>
                    </a:lnTo>
                    <a:lnTo>
                      <a:pt x="84" y="76"/>
                    </a:lnTo>
                    <a:lnTo>
                      <a:pt x="82" y="79"/>
                    </a:lnTo>
                    <a:lnTo>
                      <a:pt x="84" y="85"/>
                    </a:lnTo>
                    <a:lnTo>
                      <a:pt x="82" y="90"/>
                    </a:lnTo>
                    <a:lnTo>
                      <a:pt x="85" y="91"/>
                    </a:lnTo>
                    <a:lnTo>
                      <a:pt x="95" y="88"/>
                    </a:lnTo>
                    <a:lnTo>
                      <a:pt x="98" y="96"/>
                    </a:lnTo>
                    <a:lnTo>
                      <a:pt x="98" y="104"/>
                    </a:lnTo>
                    <a:lnTo>
                      <a:pt x="102" y="113"/>
                    </a:lnTo>
                    <a:lnTo>
                      <a:pt x="93" y="123"/>
                    </a:lnTo>
                    <a:lnTo>
                      <a:pt x="91" y="126"/>
                    </a:lnTo>
                    <a:lnTo>
                      <a:pt x="88" y="132"/>
                    </a:lnTo>
                    <a:lnTo>
                      <a:pt x="79" y="148"/>
                    </a:lnTo>
                    <a:lnTo>
                      <a:pt x="73" y="151"/>
                    </a:lnTo>
                    <a:lnTo>
                      <a:pt x="69" y="146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55" y="158"/>
                    </a:lnTo>
                    <a:lnTo>
                      <a:pt x="49" y="160"/>
                    </a:lnTo>
                    <a:lnTo>
                      <a:pt x="51" y="146"/>
                    </a:lnTo>
                    <a:lnTo>
                      <a:pt x="38" y="137"/>
                    </a:lnTo>
                    <a:lnTo>
                      <a:pt x="37" y="132"/>
                    </a:lnTo>
                    <a:lnTo>
                      <a:pt x="40" y="125"/>
                    </a:lnTo>
                    <a:lnTo>
                      <a:pt x="46" y="122"/>
                    </a:lnTo>
                    <a:lnTo>
                      <a:pt x="35" y="105"/>
                    </a:lnTo>
                    <a:lnTo>
                      <a:pt x="34" y="107"/>
                    </a:lnTo>
                    <a:lnTo>
                      <a:pt x="34" y="102"/>
                    </a:lnTo>
                    <a:lnTo>
                      <a:pt x="43" y="93"/>
                    </a:lnTo>
                    <a:lnTo>
                      <a:pt x="35" y="85"/>
                    </a:lnTo>
                    <a:lnTo>
                      <a:pt x="34" y="87"/>
                    </a:lnTo>
                    <a:lnTo>
                      <a:pt x="22" y="79"/>
                    </a:lnTo>
                    <a:lnTo>
                      <a:pt x="25" y="73"/>
                    </a:lnTo>
                    <a:lnTo>
                      <a:pt x="23" y="73"/>
                    </a:lnTo>
                    <a:lnTo>
                      <a:pt x="17" y="64"/>
                    </a:lnTo>
                    <a:lnTo>
                      <a:pt x="22" y="53"/>
                    </a:lnTo>
                    <a:lnTo>
                      <a:pt x="25" y="52"/>
                    </a:lnTo>
                    <a:lnTo>
                      <a:pt x="28" y="50"/>
                    </a:lnTo>
                    <a:lnTo>
                      <a:pt x="32" y="49"/>
                    </a:lnTo>
                    <a:lnTo>
                      <a:pt x="34" y="46"/>
                    </a:lnTo>
                    <a:lnTo>
                      <a:pt x="31" y="35"/>
                    </a:lnTo>
                    <a:lnTo>
                      <a:pt x="22" y="32"/>
                    </a:lnTo>
                    <a:lnTo>
                      <a:pt x="13" y="34"/>
                    </a:lnTo>
                    <a:lnTo>
                      <a:pt x="13" y="29"/>
                    </a:lnTo>
                    <a:lnTo>
                      <a:pt x="10" y="26"/>
                    </a:lnTo>
                    <a:lnTo>
                      <a:pt x="7" y="28"/>
                    </a:lnTo>
                    <a:lnTo>
                      <a:pt x="0" y="26"/>
                    </a:lnTo>
                    <a:lnTo>
                      <a:pt x="8" y="17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6" y="5"/>
                    </a:lnTo>
                    <a:lnTo>
                      <a:pt x="23" y="3"/>
                    </a:lnTo>
                    <a:lnTo>
                      <a:pt x="28" y="5"/>
                    </a:lnTo>
                    <a:lnTo>
                      <a:pt x="32" y="14"/>
                    </a:lnTo>
                    <a:lnTo>
                      <a:pt x="37" y="11"/>
                    </a:lnTo>
                    <a:lnTo>
                      <a:pt x="43" y="6"/>
                    </a:lnTo>
                    <a:lnTo>
                      <a:pt x="41" y="3"/>
                    </a:lnTo>
                    <a:lnTo>
                      <a:pt x="46" y="3"/>
                    </a:lnTo>
                    <a:lnTo>
                      <a:pt x="49" y="0"/>
                    </a:lnTo>
                    <a:lnTo>
                      <a:pt x="54" y="0"/>
                    </a:lnTo>
                    <a:lnTo>
                      <a:pt x="55" y="5"/>
                    </a:lnTo>
                    <a:lnTo>
                      <a:pt x="63" y="0"/>
                    </a:lnTo>
                    <a:lnTo>
                      <a:pt x="64" y="3"/>
                    </a:lnTo>
                    <a:lnTo>
                      <a:pt x="73" y="0"/>
                    </a:lnTo>
                    <a:lnTo>
                      <a:pt x="78" y="9"/>
                    </a:lnTo>
                    <a:lnTo>
                      <a:pt x="79" y="17"/>
                    </a:lnTo>
                    <a:lnTo>
                      <a:pt x="82" y="18"/>
                    </a:lnTo>
                    <a:lnTo>
                      <a:pt x="90" y="23"/>
                    </a:lnTo>
                    <a:lnTo>
                      <a:pt x="96" y="31"/>
                    </a:lnTo>
                    <a:lnTo>
                      <a:pt x="99" y="29"/>
                    </a:lnTo>
                    <a:lnTo>
                      <a:pt x="107" y="40"/>
                    </a:lnTo>
                    <a:lnTo>
                      <a:pt x="107" y="43"/>
                    </a:lnTo>
                    <a:lnTo>
                      <a:pt x="110" y="49"/>
                    </a:lnTo>
                    <a:lnTo>
                      <a:pt x="116" y="52"/>
                    </a:lnTo>
                    <a:lnTo>
                      <a:pt x="119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2" name="Freeform 4651">
                <a:extLst>
                  <a:ext uri="{FF2B5EF4-FFF2-40B4-BE49-F238E27FC236}">
                    <a16:creationId xmlns:a16="http://schemas.microsoft.com/office/drawing/2014/main" id="{5F4A1569-CC02-E0A8-491C-FB0F5B0AC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78"/>
                <a:ext cx="59" cy="80"/>
              </a:xfrm>
              <a:custGeom>
                <a:avLst/>
                <a:gdLst>
                  <a:gd name="T0" fmla="*/ 116 w 119"/>
                  <a:gd name="T1" fmla="*/ 58 h 160"/>
                  <a:gd name="T2" fmla="*/ 101 w 119"/>
                  <a:gd name="T3" fmla="*/ 70 h 160"/>
                  <a:gd name="T4" fmla="*/ 104 w 119"/>
                  <a:gd name="T5" fmla="*/ 79 h 160"/>
                  <a:gd name="T6" fmla="*/ 96 w 119"/>
                  <a:gd name="T7" fmla="*/ 73 h 160"/>
                  <a:gd name="T8" fmla="*/ 84 w 119"/>
                  <a:gd name="T9" fmla="*/ 76 h 160"/>
                  <a:gd name="T10" fmla="*/ 84 w 119"/>
                  <a:gd name="T11" fmla="*/ 85 h 160"/>
                  <a:gd name="T12" fmla="*/ 85 w 119"/>
                  <a:gd name="T13" fmla="*/ 91 h 160"/>
                  <a:gd name="T14" fmla="*/ 98 w 119"/>
                  <a:gd name="T15" fmla="*/ 96 h 160"/>
                  <a:gd name="T16" fmla="*/ 102 w 119"/>
                  <a:gd name="T17" fmla="*/ 113 h 160"/>
                  <a:gd name="T18" fmla="*/ 91 w 119"/>
                  <a:gd name="T19" fmla="*/ 126 h 160"/>
                  <a:gd name="T20" fmla="*/ 79 w 119"/>
                  <a:gd name="T21" fmla="*/ 148 h 160"/>
                  <a:gd name="T22" fmla="*/ 69 w 119"/>
                  <a:gd name="T23" fmla="*/ 146 h 160"/>
                  <a:gd name="T24" fmla="*/ 63 w 119"/>
                  <a:gd name="T25" fmla="*/ 149 h 160"/>
                  <a:gd name="T26" fmla="*/ 49 w 119"/>
                  <a:gd name="T27" fmla="*/ 160 h 160"/>
                  <a:gd name="T28" fmla="*/ 38 w 119"/>
                  <a:gd name="T29" fmla="*/ 137 h 160"/>
                  <a:gd name="T30" fmla="*/ 40 w 119"/>
                  <a:gd name="T31" fmla="*/ 125 h 160"/>
                  <a:gd name="T32" fmla="*/ 35 w 119"/>
                  <a:gd name="T33" fmla="*/ 105 h 160"/>
                  <a:gd name="T34" fmla="*/ 34 w 119"/>
                  <a:gd name="T35" fmla="*/ 102 h 160"/>
                  <a:gd name="T36" fmla="*/ 35 w 119"/>
                  <a:gd name="T37" fmla="*/ 85 h 160"/>
                  <a:gd name="T38" fmla="*/ 22 w 119"/>
                  <a:gd name="T39" fmla="*/ 79 h 160"/>
                  <a:gd name="T40" fmla="*/ 23 w 119"/>
                  <a:gd name="T41" fmla="*/ 73 h 160"/>
                  <a:gd name="T42" fmla="*/ 22 w 119"/>
                  <a:gd name="T43" fmla="*/ 53 h 160"/>
                  <a:gd name="T44" fmla="*/ 28 w 119"/>
                  <a:gd name="T45" fmla="*/ 50 h 160"/>
                  <a:gd name="T46" fmla="*/ 34 w 119"/>
                  <a:gd name="T47" fmla="*/ 46 h 160"/>
                  <a:gd name="T48" fmla="*/ 22 w 119"/>
                  <a:gd name="T49" fmla="*/ 32 h 160"/>
                  <a:gd name="T50" fmla="*/ 13 w 119"/>
                  <a:gd name="T51" fmla="*/ 29 h 160"/>
                  <a:gd name="T52" fmla="*/ 7 w 119"/>
                  <a:gd name="T53" fmla="*/ 28 h 160"/>
                  <a:gd name="T54" fmla="*/ 8 w 119"/>
                  <a:gd name="T55" fmla="*/ 17 h 160"/>
                  <a:gd name="T56" fmla="*/ 8 w 119"/>
                  <a:gd name="T57" fmla="*/ 0 h 160"/>
                  <a:gd name="T58" fmla="*/ 23 w 119"/>
                  <a:gd name="T59" fmla="*/ 3 h 160"/>
                  <a:gd name="T60" fmla="*/ 32 w 119"/>
                  <a:gd name="T61" fmla="*/ 14 h 160"/>
                  <a:gd name="T62" fmla="*/ 43 w 119"/>
                  <a:gd name="T63" fmla="*/ 6 h 160"/>
                  <a:gd name="T64" fmla="*/ 46 w 119"/>
                  <a:gd name="T65" fmla="*/ 3 h 160"/>
                  <a:gd name="T66" fmla="*/ 54 w 119"/>
                  <a:gd name="T67" fmla="*/ 0 h 160"/>
                  <a:gd name="T68" fmla="*/ 63 w 119"/>
                  <a:gd name="T69" fmla="*/ 0 h 160"/>
                  <a:gd name="T70" fmla="*/ 73 w 119"/>
                  <a:gd name="T71" fmla="*/ 0 h 160"/>
                  <a:gd name="T72" fmla="*/ 79 w 119"/>
                  <a:gd name="T73" fmla="*/ 17 h 160"/>
                  <a:gd name="T74" fmla="*/ 90 w 119"/>
                  <a:gd name="T75" fmla="*/ 23 h 160"/>
                  <a:gd name="T76" fmla="*/ 99 w 119"/>
                  <a:gd name="T77" fmla="*/ 29 h 160"/>
                  <a:gd name="T78" fmla="*/ 107 w 119"/>
                  <a:gd name="T79" fmla="*/ 43 h 160"/>
                  <a:gd name="T80" fmla="*/ 116 w 119"/>
                  <a:gd name="T81" fmla="*/ 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9" h="160">
                    <a:moveTo>
                      <a:pt x="119" y="56"/>
                    </a:moveTo>
                    <a:lnTo>
                      <a:pt x="116" y="58"/>
                    </a:lnTo>
                    <a:lnTo>
                      <a:pt x="105" y="63"/>
                    </a:lnTo>
                    <a:lnTo>
                      <a:pt x="101" y="70"/>
                    </a:lnTo>
                    <a:lnTo>
                      <a:pt x="104" y="73"/>
                    </a:lnTo>
                    <a:lnTo>
                      <a:pt x="104" y="79"/>
                    </a:lnTo>
                    <a:lnTo>
                      <a:pt x="98" y="79"/>
                    </a:lnTo>
                    <a:lnTo>
                      <a:pt x="96" y="73"/>
                    </a:lnTo>
                    <a:lnTo>
                      <a:pt x="93" y="73"/>
                    </a:lnTo>
                    <a:lnTo>
                      <a:pt x="84" y="76"/>
                    </a:lnTo>
                    <a:lnTo>
                      <a:pt x="82" y="79"/>
                    </a:lnTo>
                    <a:lnTo>
                      <a:pt x="84" y="85"/>
                    </a:lnTo>
                    <a:lnTo>
                      <a:pt x="82" y="90"/>
                    </a:lnTo>
                    <a:lnTo>
                      <a:pt x="85" y="91"/>
                    </a:lnTo>
                    <a:lnTo>
                      <a:pt x="95" y="88"/>
                    </a:lnTo>
                    <a:lnTo>
                      <a:pt x="98" y="96"/>
                    </a:lnTo>
                    <a:lnTo>
                      <a:pt x="98" y="104"/>
                    </a:lnTo>
                    <a:lnTo>
                      <a:pt x="102" y="113"/>
                    </a:lnTo>
                    <a:lnTo>
                      <a:pt x="93" y="123"/>
                    </a:lnTo>
                    <a:lnTo>
                      <a:pt x="91" y="126"/>
                    </a:lnTo>
                    <a:lnTo>
                      <a:pt x="88" y="132"/>
                    </a:lnTo>
                    <a:lnTo>
                      <a:pt x="79" y="148"/>
                    </a:lnTo>
                    <a:lnTo>
                      <a:pt x="73" y="151"/>
                    </a:lnTo>
                    <a:lnTo>
                      <a:pt x="69" y="146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55" y="158"/>
                    </a:lnTo>
                    <a:lnTo>
                      <a:pt x="49" y="160"/>
                    </a:lnTo>
                    <a:lnTo>
                      <a:pt x="51" y="146"/>
                    </a:lnTo>
                    <a:lnTo>
                      <a:pt x="38" y="137"/>
                    </a:lnTo>
                    <a:lnTo>
                      <a:pt x="37" y="132"/>
                    </a:lnTo>
                    <a:lnTo>
                      <a:pt x="40" y="125"/>
                    </a:lnTo>
                    <a:lnTo>
                      <a:pt x="46" y="122"/>
                    </a:lnTo>
                    <a:lnTo>
                      <a:pt x="35" y="105"/>
                    </a:lnTo>
                    <a:lnTo>
                      <a:pt x="34" y="107"/>
                    </a:lnTo>
                    <a:lnTo>
                      <a:pt x="34" y="102"/>
                    </a:lnTo>
                    <a:lnTo>
                      <a:pt x="43" y="93"/>
                    </a:lnTo>
                    <a:lnTo>
                      <a:pt x="35" y="85"/>
                    </a:lnTo>
                    <a:lnTo>
                      <a:pt x="34" y="87"/>
                    </a:lnTo>
                    <a:lnTo>
                      <a:pt x="22" y="79"/>
                    </a:lnTo>
                    <a:lnTo>
                      <a:pt x="25" y="73"/>
                    </a:lnTo>
                    <a:lnTo>
                      <a:pt x="23" y="73"/>
                    </a:lnTo>
                    <a:lnTo>
                      <a:pt x="17" y="64"/>
                    </a:lnTo>
                    <a:lnTo>
                      <a:pt x="22" y="53"/>
                    </a:lnTo>
                    <a:lnTo>
                      <a:pt x="25" y="52"/>
                    </a:lnTo>
                    <a:lnTo>
                      <a:pt x="28" y="50"/>
                    </a:lnTo>
                    <a:lnTo>
                      <a:pt x="32" y="49"/>
                    </a:lnTo>
                    <a:lnTo>
                      <a:pt x="34" y="46"/>
                    </a:lnTo>
                    <a:lnTo>
                      <a:pt x="31" y="35"/>
                    </a:lnTo>
                    <a:lnTo>
                      <a:pt x="22" y="32"/>
                    </a:lnTo>
                    <a:lnTo>
                      <a:pt x="13" y="34"/>
                    </a:lnTo>
                    <a:lnTo>
                      <a:pt x="13" y="29"/>
                    </a:lnTo>
                    <a:lnTo>
                      <a:pt x="10" y="26"/>
                    </a:lnTo>
                    <a:lnTo>
                      <a:pt x="7" y="28"/>
                    </a:lnTo>
                    <a:lnTo>
                      <a:pt x="0" y="26"/>
                    </a:lnTo>
                    <a:lnTo>
                      <a:pt x="8" y="17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6" y="5"/>
                    </a:lnTo>
                    <a:lnTo>
                      <a:pt x="23" y="3"/>
                    </a:lnTo>
                    <a:lnTo>
                      <a:pt x="28" y="5"/>
                    </a:lnTo>
                    <a:lnTo>
                      <a:pt x="32" y="14"/>
                    </a:lnTo>
                    <a:lnTo>
                      <a:pt x="37" y="11"/>
                    </a:lnTo>
                    <a:lnTo>
                      <a:pt x="43" y="6"/>
                    </a:lnTo>
                    <a:lnTo>
                      <a:pt x="41" y="3"/>
                    </a:lnTo>
                    <a:lnTo>
                      <a:pt x="46" y="3"/>
                    </a:lnTo>
                    <a:lnTo>
                      <a:pt x="49" y="0"/>
                    </a:lnTo>
                    <a:lnTo>
                      <a:pt x="54" y="0"/>
                    </a:lnTo>
                    <a:lnTo>
                      <a:pt x="55" y="5"/>
                    </a:lnTo>
                    <a:lnTo>
                      <a:pt x="63" y="0"/>
                    </a:lnTo>
                    <a:lnTo>
                      <a:pt x="64" y="3"/>
                    </a:lnTo>
                    <a:lnTo>
                      <a:pt x="73" y="0"/>
                    </a:lnTo>
                    <a:lnTo>
                      <a:pt x="78" y="9"/>
                    </a:lnTo>
                    <a:lnTo>
                      <a:pt x="79" y="17"/>
                    </a:lnTo>
                    <a:lnTo>
                      <a:pt x="82" y="18"/>
                    </a:lnTo>
                    <a:lnTo>
                      <a:pt x="90" y="23"/>
                    </a:lnTo>
                    <a:lnTo>
                      <a:pt x="96" y="31"/>
                    </a:lnTo>
                    <a:lnTo>
                      <a:pt x="99" y="29"/>
                    </a:lnTo>
                    <a:lnTo>
                      <a:pt x="107" y="40"/>
                    </a:lnTo>
                    <a:lnTo>
                      <a:pt x="107" y="43"/>
                    </a:lnTo>
                    <a:lnTo>
                      <a:pt x="110" y="49"/>
                    </a:lnTo>
                    <a:lnTo>
                      <a:pt x="116" y="52"/>
                    </a:lnTo>
                    <a:lnTo>
                      <a:pt x="119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3" name="Freeform 4652">
                <a:extLst>
                  <a:ext uri="{FF2B5EF4-FFF2-40B4-BE49-F238E27FC236}">
                    <a16:creationId xmlns:a16="http://schemas.microsoft.com/office/drawing/2014/main" id="{C8F000FF-93D2-442F-24DC-2C45B2325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25"/>
                <a:ext cx="44" cy="37"/>
              </a:xfrm>
              <a:custGeom>
                <a:avLst/>
                <a:gdLst>
                  <a:gd name="T0" fmla="*/ 66 w 88"/>
                  <a:gd name="T1" fmla="*/ 8 h 75"/>
                  <a:gd name="T2" fmla="*/ 69 w 88"/>
                  <a:gd name="T3" fmla="*/ 12 h 75"/>
                  <a:gd name="T4" fmla="*/ 62 w 88"/>
                  <a:gd name="T5" fmla="*/ 17 h 75"/>
                  <a:gd name="T6" fmla="*/ 57 w 88"/>
                  <a:gd name="T7" fmla="*/ 15 h 75"/>
                  <a:gd name="T8" fmla="*/ 54 w 88"/>
                  <a:gd name="T9" fmla="*/ 12 h 75"/>
                  <a:gd name="T10" fmla="*/ 48 w 88"/>
                  <a:gd name="T11" fmla="*/ 22 h 75"/>
                  <a:gd name="T12" fmla="*/ 39 w 88"/>
                  <a:gd name="T13" fmla="*/ 18 h 75"/>
                  <a:gd name="T14" fmla="*/ 33 w 88"/>
                  <a:gd name="T15" fmla="*/ 26 h 75"/>
                  <a:gd name="T16" fmla="*/ 28 w 88"/>
                  <a:gd name="T17" fmla="*/ 18 h 75"/>
                  <a:gd name="T18" fmla="*/ 19 w 88"/>
                  <a:gd name="T19" fmla="*/ 22 h 75"/>
                  <a:gd name="T20" fmla="*/ 15 w 88"/>
                  <a:gd name="T21" fmla="*/ 29 h 75"/>
                  <a:gd name="T22" fmla="*/ 10 w 88"/>
                  <a:gd name="T23" fmla="*/ 32 h 75"/>
                  <a:gd name="T24" fmla="*/ 13 w 88"/>
                  <a:gd name="T25" fmla="*/ 35 h 75"/>
                  <a:gd name="T26" fmla="*/ 6 w 88"/>
                  <a:gd name="T27" fmla="*/ 40 h 75"/>
                  <a:gd name="T28" fmla="*/ 3 w 88"/>
                  <a:gd name="T29" fmla="*/ 41 h 75"/>
                  <a:gd name="T30" fmla="*/ 6 w 88"/>
                  <a:gd name="T31" fmla="*/ 49 h 75"/>
                  <a:gd name="T32" fmla="*/ 7 w 88"/>
                  <a:gd name="T33" fmla="*/ 50 h 75"/>
                  <a:gd name="T34" fmla="*/ 6 w 88"/>
                  <a:gd name="T35" fmla="*/ 61 h 75"/>
                  <a:gd name="T36" fmla="*/ 0 w 88"/>
                  <a:gd name="T37" fmla="*/ 67 h 75"/>
                  <a:gd name="T38" fmla="*/ 0 w 88"/>
                  <a:gd name="T39" fmla="*/ 70 h 75"/>
                  <a:gd name="T40" fmla="*/ 10 w 88"/>
                  <a:gd name="T41" fmla="*/ 64 h 75"/>
                  <a:gd name="T42" fmla="*/ 13 w 88"/>
                  <a:gd name="T43" fmla="*/ 66 h 75"/>
                  <a:gd name="T44" fmla="*/ 16 w 88"/>
                  <a:gd name="T45" fmla="*/ 61 h 75"/>
                  <a:gd name="T46" fmla="*/ 19 w 88"/>
                  <a:gd name="T47" fmla="*/ 69 h 75"/>
                  <a:gd name="T48" fmla="*/ 22 w 88"/>
                  <a:gd name="T49" fmla="*/ 73 h 75"/>
                  <a:gd name="T50" fmla="*/ 30 w 88"/>
                  <a:gd name="T51" fmla="*/ 73 h 75"/>
                  <a:gd name="T52" fmla="*/ 33 w 88"/>
                  <a:gd name="T53" fmla="*/ 75 h 75"/>
                  <a:gd name="T54" fmla="*/ 42 w 88"/>
                  <a:gd name="T55" fmla="*/ 67 h 75"/>
                  <a:gd name="T56" fmla="*/ 42 w 88"/>
                  <a:gd name="T57" fmla="*/ 60 h 75"/>
                  <a:gd name="T58" fmla="*/ 39 w 88"/>
                  <a:gd name="T59" fmla="*/ 53 h 75"/>
                  <a:gd name="T60" fmla="*/ 51 w 88"/>
                  <a:gd name="T61" fmla="*/ 50 h 75"/>
                  <a:gd name="T62" fmla="*/ 62 w 88"/>
                  <a:gd name="T63" fmla="*/ 55 h 75"/>
                  <a:gd name="T64" fmla="*/ 69 w 88"/>
                  <a:gd name="T65" fmla="*/ 61 h 75"/>
                  <a:gd name="T66" fmla="*/ 72 w 88"/>
                  <a:gd name="T67" fmla="*/ 58 h 75"/>
                  <a:gd name="T68" fmla="*/ 69 w 88"/>
                  <a:gd name="T69" fmla="*/ 49 h 75"/>
                  <a:gd name="T70" fmla="*/ 83 w 88"/>
                  <a:gd name="T71" fmla="*/ 44 h 75"/>
                  <a:gd name="T72" fmla="*/ 80 w 88"/>
                  <a:gd name="T73" fmla="*/ 40 h 75"/>
                  <a:gd name="T74" fmla="*/ 82 w 88"/>
                  <a:gd name="T75" fmla="*/ 35 h 75"/>
                  <a:gd name="T76" fmla="*/ 76 w 88"/>
                  <a:gd name="T77" fmla="*/ 32 h 75"/>
                  <a:gd name="T78" fmla="*/ 76 w 88"/>
                  <a:gd name="T79" fmla="*/ 25 h 75"/>
                  <a:gd name="T80" fmla="*/ 79 w 88"/>
                  <a:gd name="T81" fmla="*/ 25 h 75"/>
                  <a:gd name="T82" fmla="*/ 88 w 88"/>
                  <a:gd name="T83" fmla="*/ 17 h 75"/>
                  <a:gd name="T84" fmla="*/ 88 w 88"/>
                  <a:gd name="T85" fmla="*/ 11 h 75"/>
                  <a:gd name="T86" fmla="*/ 85 w 88"/>
                  <a:gd name="T87" fmla="*/ 8 h 75"/>
                  <a:gd name="T88" fmla="*/ 83 w 88"/>
                  <a:gd name="T89" fmla="*/ 0 h 75"/>
                  <a:gd name="T90" fmla="*/ 76 w 88"/>
                  <a:gd name="T91" fmla="*/ 3 h 75"/>
                  <a:gd name="T92" fmla="*/ 66 w 88"/>
                  <a:gd name="T93" fmla="*/ 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8" h="75">
                    <a:moveTo>
                      <a:pt x="66" y="8"/>
                    </a:moveTo>
                    <a:lnTo>
                      <a:pt x="69" y="12"/>
                    </a:lnTo>
                    <a:lnTo>
                      <a:pt x="62" y="17"/>
                    </a:lnTo>
                    <a:lnTo>
                      <a:pt x="57" y="15"/>
                    </a:lnTo>
                    <a:lnTo>
                      <a:pt x="54" y="12"/>
                    </a:lnTo>
                    <a:lnTo>
                      <a:pt x="48" y="22"/>
                    </a:lnTo>
                    <a:lnTo>
                      <a:pt x="39" y="18"/>
                    </a:lnTo>
                    <a:lnTo>
                      <a:pt x="33" y="26"/>
                    </a:lnTo>
                    <a:lnTo>
                      <a:pt x="28" y="18"/>
                    </a:lnTo>
                    <a:lnTo>
                      <a:pt x="19" y="22"/>
                    </a:lnTo>
                    <a:lnTo>
                      <a:pt x="15" y="29"/>
                    </a:lnTo>
                    <a:lnTo>
                      <a:pt x="10" y="32"/>
                    </a:lnTo>
                    <a:lnTo>
                      <a:pt x="13" y="35"/>
                    </a:lnTo>
                    <a:lnTo>
                      <a:pt x="6" y="40"/>
                    </a:lnTo>
                    <a:lnTo>
                      <a:pt x="3" y="41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6" y="61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10" y="64"/>
                    </a:lnTo>
                    <a:lnTo>
                      <a:pt x="13" y="66"/>
                    </a:lnTo>
                    <a:lnTo>
                      <a:pt x="16" y="61"/>
                    </a:lnTo>
                    <a:lnTo>
                      <a:pt x="19" y="69"/>
                    </a:lnTo>
                    <a:lnTo>
                      <a:pt x="22" y="73"/>
                    </a:lnTo>
                    <a:lnTo>
                      <a:pt x="30" y="73"/>
                    </a:lnTo>
                    <a:lnTo>
                      <a:pt x="33" y="75"/>
                    </a:lnTo>
                    <a:lnTo>
                      <a:pt x="42" y="67"/>
                    </a:lnTo>
                    <a:lnTo>
                      <a:pt x="42" y="60"/>
                    </a:lnTo>
                    <a:lnTo>
                      <a:pt x="39" y="53"/>
                    </a:lnTo>
                    <a:lnTo>
                      <a:pt x="51" y="50"/>
                    </a:lnTo>
                    <a:lnTo>
                      <a:pt x="62" y="55"/>
                    </a:lnTo>
                    <a:lnTo>
                      <a:pt x="69" y="61"/>
                    </a:lnTo>
                    <a:lnTo>
                      <a:pt x="72" y="58"/>
                    </a:lnTo>
                    <a:lnTo>
                      <a:pt x="69" y="49"/>
                    </a:lnTo>
                    <a:lnTo>
                      <a:pt x="83" y="44"/>
                    </a:lnTo>
                    <a:lnTo>
                      <a:pt x="80" y="40"/>
                    </a:lnTo>
                    <a:lnTo>
                      <a:pt x="82" y="35"/>
                    </a:lnTo>
                    <a:lnTo>
                      <a:pt x="76" y="32"/>
                    </a:lnTo>
                    <a:lnTo>
                      <a:pt x="76" y="25"/>
                    </a:lnTo>
                    <a:lnTo>
                      <a:pt x="79" y="25"/>
                    </a:lnTo>
                    <a:lnTo>
                      <a:pt x="88" y="17"/>
                    </a:lnTo>
                    <a:lnTo>
                      <a:pt x="88" y="11"/>
                    </a:lnTo>
                    <a:lnTo>
                      <a:pt x="85" y="8"/>
                    </a:lnTo>
                    <a:lnTo>
                      <a:pt x="83" y="0"/>
                    </a:lnTo>
                    <a:lnTo>
                      <a:pt x="76" y="3"/>
                    </a:lnTo>
                    <a:lnTo>
                      <a:pt x="66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4" name="Freeform 4653">
                <a:extLst>
                  <a:ext uri="{FF2B5EF4-FFF2-40B4-BE49-F238E27FC236}">
                    <a16:creationId xmlns:a16="http://schemas.microsoft.com/office/drawing/2014/main" id="{080BC8CD-3625-8F5F-90F0-768874107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25"/>
                <a:ext cx="44" cy="37"/>
              </a:xfrm>
              <a:custGeom>
                <a:avLst/>
                <a:gdLst>
                  <a:gd name="T0" fmla="*/ 66 w 88"/>
                  <a:gd name="T1" fmla="*/ 8 h 75"/>
                  <a:gd name="T2" fmla="*/ 76 w 88"/>
                  <a:gd name="T3" fmla="*/ 3 h 75"/>
                  <a:gd name="T4" fmla="*/ 83 w 88"/>
                  <a:gd name="T5" fmla="*/ 0 h 75"/>
                  <a:gd name="T6" fmla="*/ 85 w 88"/>
                  <a:gd name="T7" fmla="*/ 8 h 75"/>
                  <a:gd name="T8" fmla="*/ 88 w 88"/>
                  <a:gd name="T9" fmla="*/ 11 h 75"/>
                  <a:gd name="T10" fmla="*/ 88 w 88"/>
                  <a:gd name="T11" fmla="*/ 17 h 75"/>
                  <a:gd name="T12" fmla="*/ 79 w 88"/>
                  <a:gd name="T13" fmla="*/ 25 h 75"/>
                  <a:gd name="T14" fmla="*/ 76 w 88"/>
                  <a:gd name="T15" fmla="*/ 25 h 75"/>
                  <a:gd name="T16" fmla="*/ 76 w 88"/>
                  <a:gd name="T17" fmla="*/ 32 h 75"/>
                  <a:gd name="T18" fmla="*/ 82 w 88"/>
                  <a:gd name="T19" fmla="*/ 35 h 75"/>
                  <a:gd name="T20" fmla="*/ 80 w 88"/>
                  <a:gd name="T21" fmla="*/ 40 h 75"/>
                  <a:gd name="T22" fmla="*/ 83 w 88"/>
                  <a:gd name="T23" fmla="*/ 44 h 75"/>
                  <a:gd name="T24" fmla="*/ 69 w 88"/>
                  <a:gd name="T25" fmla="*/ 49 h 75"/>
                  <a:gd name="T26" fmla="*/ 72 w 88"/>
                  <a:gd name="T27" fmla="*/ 58 h 75"/>
                  <a:gd name="T28" fmla="*/ 69 w 88"/>
                  <a:gd name="T29" fmla="*/ 61 h 75"/>
                  <a:gd name="T30" fmla="*/ 62 w 88"/>
                  <a:gd name="T31" fmla="*/ 55 h 75"/>
                  <a:gd name="T32" fmla="*/ 51 w 88"/>
                  <a:gd name="T33" fmla="*/ 50 h 75"/>
                  <a:gd name="T34" fmla="*/ 39 w 88"/>
                  <a:gd name="T35" fmla="*/ 53 h 75"/>
                  <a:gd name="T36" fmla="*/ 42 w 88"/>
                  <a:gd name="T37" fmla="*/ 60 h 75"/>
                  <a:gd name="T38" fmla="*/ 42 w 88"/>
                  <a:gd name="T39" fmla="*/ 67 h 75"/>
                  <a:gd name="T40" fmla="*/ 33 w 88"/>
                  <a:gd name="T41" fmla="*/ 75 h 75"/>
                  <a:gd name="T42" fmla="*/ 30 w 88"/>
                  <a:gd name="T43" fmla="*/ 73 h 75"/>
                  <a:gd name="T44" fmla="*/ 22 w 88"/>
                  <a:gd name="T45" fmla="*/ 73 h 75"/>
                  <a:gd name="T46" fmla="*/ 19 w 88"/>
                  <a:gd name="T47" fmla="*/ 69 h 75"/>
                  <a:gd name="T48" fmla="*/ 16 w 88"/>
                  <a:gd name="T49" fmla="*/ 61 h 75"/>
                  <a:gd name="T50" fmla="*/ 13 w 88"/>
                  <a:gd name="T51" fmla="*/ 66 h 75"/>
                  <a:gd name="T52" fmla="*/ 10 w 88"/>
                  <a:gd name="T53" fmla="*/ 64 h 75"/>
                  <a:gd name="T54" fmla="*/ 0 w 88"/>
                  <a:gd name="T55" fmla="*/ 70 h 75"/>
                  <a:gd name="T56" fmla="*/ 0 w 88"/>
                  <a:gd name="T57" fmla="*/ 67 h 75"/>
                  <a:gd name="T58" fmla="*/ 6 w 88"/>
                  <a:gd name="T59" fmla="*/ 61 h 75"/>
                  <a:gd name="T60" fmla="*/ 7 w 88"/>
                  <a:gd name="T61" fmla="*/ 50 h 75"/>
                  <a:gd name="T62" fmla="*/ 6 w 88"/>
                  <a:gd name="T63" fmla="*/ 49 h 75"/>
                  <a:gd name="T64" fmla="*/ 3 w 88"/>
                  <a:gd name="T65" fmla="*/ 41 h 75"/>
                  <a:gd name="T66" fmla="*/ 6 w 88"/>
                  <a:gd name="T67" fmla="*/ 40 h 75"/>
                  <a:gd name="T68" fmla="*/ 13 w 88"/>
                  <a:gd name="T69" fmla="*/ 35 h 75"/>
                  <a:gd name="T70" fmla="*/ 10 w 88"/>
                  <a:gd name="T71" fmla="*/ 32 h 75"/>
                  <a:gd name="T72" fmla="*/ 15 w 88"/>
                  <a:gd name="T73" fmla="*/ 29 h 75"/>
                  <a:gd name="T74" fmla="*/ 19 w 88"/>
                  <a:gd name="T75" fmla="*/ 22 h 75"/>
                  <a:gd name="T76" fmla="*/ 28 w 88"/>
                  <a:gd name="T77" fmla="*/ 18 h 75"/>
                  <a:gd name="T78" fmla="*/ 33 w 88"/>
                  <a:gd name="T79" fmla="*/ 26 h 75"/>
                  <a:gd name="T80" fmla="*/ 39 w 88"/>
                  <a:gd name="T81" fmla="*/ 18 h 75"/>
                  <a:gd name="T82" fmla="*/ 48 w 88"/>
                  <a:gd name="T83" fmla="*/ 22 h 75"/>
                  <a:gd name="T84" fmla="*/ 54 w 88"/>
                  <a:gd name="T85" fmla="*/ 12 h 75"/>
                  <a:gd name="T86" fmla="*/ 57 w 88"/>
                  <a:gd name="T87" fmla="*/ 15 h 75"/>
                  <a:gd name="T88" fmla="*/ 62 w 88"/>
                  <a:gd name="T89" fmla="*/ 17 h 75"/>
                  <a:gd name="T90" fmla="*/ 69 w 88"/>
                  <a:gd name="T91" fmla="*/ 12 h 75"/>
                  <a:gd name="T92" fmla="*/ 66 w 88"/>
                  <a:gd name="T93" fmla="*/ 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8" h="75">
                    <a:moveTo>
                      <a:pt x="66" y="8"/>
                    </a:moveTo>
                    <a:lnTo>
                      <a:pt x="76" y="3"/>
                    </a:lnTo>
                    <a:lnTo>
                      <a:pt x="83" y="0"/>
                    </a:lnTo>
                    <a:lnTo>
                      <a:pt x="85" y="8"/>
                    </a:lnTo>
                    <a:lnTo>
                      <a:pt x="88" y="11"/>
                    </a:lnTo>
                    <a:lnTo>
                      <a:pt x="88" y="17"/>
                    </a:lnTo>
                    <a:lnTo>
                      <a:pt x="79" y="25"/>
                    </a:lnTo>
                    <a:lnTo>
                      <a:pt x="76" y="25"/>
                    </a:lnTo>
                    <a:lnTo>
                      <a:pt x="76" y="32"/>
                    </a:lnTo>
                    <a:lnTo>
                      <a:pt x="82" y="35"/>
                    </a:lnTo>
                    <a:lnTo>
                      <a:pt x="80" y="40"/>
                    </a:lnTo>
                    <a:lnTo>
                      <a:pt x="83" y="44"/>
                    </a:lnTo>
                    <a:lnTo>
                      <a:pt x="69" y="49"/>
                    </a:lnTo>
                    <a:lnTo>
                      <a:pt x="72" y="58"/>
                    </a:lnTo>
                    <a:lnTo>
                      <a:pt x="69" y="61"/>
                    </a:lnTo>
                    <a:lnTo>
                      <a:pt x="62" y="55"/>
                    </a:lnTo>
                    <a:lnTo>
                      <a:pt x="51" y="50"/>
                    </a:lnTo>
                    <a:lnTo>
                      <a:pt x="39" y="53"/>
                    </a:lnTo>
                    <a:lnTo>
                      <a:pt x="42" y="60"/>
                    </a:lnTo>
                    <a:lnTo>
                      <a:pt x="42" y="67"/>
                    </a:lnTo>
                    <a:lnTo>
                      <a:pt x="33" y="75"/>
                    </a:lnTo>
                    <a:lnTo>
                      <a:pt x="30" y="73"/>
                    </a:lnTo>
                    <a:lnTo>
                      <a:pt x="22" y="73"/>
                    </a:lnTo>
                    <a:lnTo>
                      <a:pt x="19" y="69"/>
                    </a:lnTo>
                    <a:lnTo>
                      <a:pt x="16" y="61"/>
                    </a:lnTo>
                    <a:lnTo>
                      <a:pt x="13" y="66"/>
                    </a:lnTo>
                    <a:lnTo>
                      <a:pt x="10" y="64"/>
                    </a:lnTo>
                    <a:lnTo>
                      <a:pt x="0" y="70"/>
                    </a:lnTo>
                    <a:lnTo>
                      <a:pt x="0" y="67"/>
                    </a:lnTo>
                    <a:lnTo>
                      <a:pt x="6" y="61"/>
                    </a:lnTo>
                    <a:lnTo>
                      <a:pt x="7" y="50"/>
                    </a:lnTo>
                    <a:lnTo>
                      <a:pt x="6" y="49"/>
                    </a:lnTo>
                    <a:lnTo>
                      <a:pt x="3" y="41"/>
                    </a:lnTo>
                    <a:lnTo>
                      <a:pt x="6" y="40"/>
                    </a:lnTo>
                    <a:lnTo>
                      <a:pt x="13" y="35"/>
                    </a:lnTo>
                    <a:lnTo>
                      <a:pt x="10" y="32"/>
                    </a:lnTo>
                    <a:lnTo>
                      <a:pt x="15" y="29"/>
                    </a:lnTo>
                    <a:lnTo>
                      <a:pt x="19" y="22"/>
                    </a:lnTo>
                    <a:lnTo>
                      <a:pt x="28" y="18"/>
                    </a:lnTo>
                    <a:lnTo>
                      <a:pt x="33" y="26"/>
                    </a:lnTo>
                    <a:lnTo>
                      <a:pt x="39" y="18"/>
                    </a:lnTo>
                    <a:lnTo>
                      <a:pt x="48" y="22"/>
                    </a:lnTo>
                    <a:lnTo>
                      <a:pt x="54" y="12"/>
                    </a:lnTo>
                    <a:lnTo>
                      <a:pt x="57" y="15"/>
                    </a:lnTo>
                    <a:lnTo>
                      <a:pt x="62" y="17"/>
                    </a:lnTo>
                    <a:lnTo>
                      <a:pt x="69" y="12"/>
                    </a:lnTo>
                    <a:lnTo>
                      <a:pt x="6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5" name="Freeform 4654">
                <a:extLst>
                  <a:ext uri="{FF2B5EF4-FFF2-40B4-BE49-F238E27FC236}">
                    <a16:creationId xmlns:a16="http://schemas.microsoft.com/office/drawing/2014/main" id="{F9A26ACC-9156-212B-48D4-5FC7A02B6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25"/>
                <a:ext cx="44" cy="37"/>
              </a:xfrm>
              <a:custGeom>
                <a:avLst/>
                <a:gdLst>
                  <a:gd name="T0" fmla="*/ 66 w 88"/>
                  <a:gd name="T1" fmla="*/ 8 h 75"/>
                  <a:gd name="T2" fmla="*/ 76 w 88"/>
                  <a:gd name="T3" fmla="*/ 3 h 75"/>
                  <a:gd name="T4" fmla="*/ 83 w 88"/>
                  <a:gd name="T5" fmla="*/ 0 h 75"/>
                  <a:gd name="T6" fmla="*/ 85 w 88"/>
                  <a:gd name="T7" fmla="*/ 8 h 75"/>
                  <a:gd name="T8" fmla="*/ 88 w 88"/>
                  <a:gd name="T9" fmla="*/ 11 h 75"/>
                  <a:gd name="T10" fmla="*/ 88 w 88"/>
                  <a:gd name="T11" fmla="*/ 17 h 75"/>
                  <a:gd name="T12" fmla="*/ 79 w 88"/>
                  <a:gd name="T13" fmla="*/ 25 h 75"/>
                  <a:gd name="T14" fmla="*/ 76 w 88"/>
                  <a:gd name="T15" fmla="*/ 25 h 75"/>
                  <a:gd name="T16" fmla="*/ 76 w 88"/>
                  <a:gd name="T17" fmla="*/ 32 h 75"/>
                  <a:gd name="T18" fmla="*/ 82 w 88"/>
                  <a:gd name="T19" fmla="*/ 35 h 75"/>
                  <a:gd name="T20" fmla="*/ 80 w 88"/>
                  <a:gd name="T21" fmla="*/ 40 h 75"/>
                  <a:gd name="T22" fmla="*/ 83 w 88"/>
                  <a:gd name="T23" fmla="*/ 44 h 75"/>
                  <a:gd name="T24" fmla="*/ 69 w 88"/>
                  <a:gd name="T25" fmla="*/ 49 h 75"/>
                  <a:gd name="T26" fmla="*/ 72 w 88"/>
                  <a:gd name="T27" fmla="*/ 58 h 75"/>
                  <a:gd name="T28" fmla="*/ 69 w 88"/>
                  <a:gd name="T29" fmla="*/ 61 h 75"/>
                  <a:gd name="T30" fmla="*/ 62 w 88"/>
                  <a:gd name="T31" fmla="*/ 55 h 75"/>
                  <a:gd name="T32" fmla="*/ 51 w 88"/>
                  <a:gd name="T33" fmla="*/ 50 h 75"/>
                  <a:gd name="T34" fmla="*/ 39 w 88"/>
                  <a:gd name="T35" fmla="*/ 53 h 75"/>
                  <a:gd name="T36" fmla="*/ 42 w 88"/>
                  <a:gd name="T37" fmla="*/ 60 h 75"/>
                  <a:gd name="T38" fmla="*/ 42 w 88"/>
                  <a:gd name="T39" fmla="*/ 67 h 75"/>
                  <a:gd name="T40" fmla="*/ 33 w 88"/>
                  <a:gd name="T41" fmla="*/ 75 h 75"/>
                  <a:gd name="T42" fmla="*/ 30 w 88"/>
                  <a:gd name="T43" fmla="*/ 73 h 75"/>
                  <a:gd name="T44" fmla="*/ 22 w 88"/>
                  <a:gd name="T45" fmla="*/ 73 h 75"/>
                  <a:gd name="T46" fmla="*/ 19 w 88"/>
                  <a:gd name="T47" fmla="*/ 69 h 75"/>
                  <a:gd name="T48" fmla="*/ 16 w 88"/>
                  <a:gd name="T49" fmla="*/ 61 h 75"/>
                  <a:gd name="T50" fmla="*/ 13 w 88"/>
                  <a:gd name="T51" fmla="*/ 66 h 75"/>
                  <a:gd name="T52" fmla="*/ 10 w 88"/>
                  <a:gd name="T53" fmla="*/ 64 h 75"/>
                  <a:gd name="T54" fmla="*/ 0 w 88"/>
                  <a:gd name="T55" fmla="*/ 70 h 75"/>
                  <a:gd name="T56" fmla="*/ 0 w 88"/>
                  <a:gd name="T57" fmla="*/ 67 h 75"/>
                  <a:gd name="T58" fmla="*/ 6 w 88"/>
                  <a:gd name="T59" fmla="*/ 61 h 75"/>
                  <a:gd name="T60" fmla="*/ 7 w 88"/>
                  <a:gd name="T61" fmla="*/ 50 h 75"/>
                  <a:gd name="T62" fmla="*/ 6 w 88"/>
                  <a:gd name="T63" fmla="*/ 49 h 75"/>
                  <a:gd name="T64" fmla="*/ 3 w 88"/>
                  <a:gd name="T65" fmla="*/ 41 h 75"/>
                  <a:gd name="T66" fmla="*/ 6 w 88"/>
                  <a:gd name="T67" fmla="*/ 40 h 75"/>
                  <a:gd name="T68" fmla="*/ 13 w 88"/>
                  <a:gd name="T69" fmla="*/ 35 h 75"/>
                  <a:gd name="T70" fmla="*/ 10 w 88"/>
                  <a:gd name="T71" fmla="*/ 32 h 75"/>
                  <a:gd name="T72" fmla="*/ 15 w 88"/>
                  <a:gd name="T73" fmla="*/ 29 h 75"/>
                  <a:gd name="T74" fmla="*/ 19 w 88"/>
                  <a:gd name="T75" fmla="*/ 22 h 75"/>
                  <a:gd name="T76" fmla="*/ 28 w 88"/>
                  <a:gd name="T77" fmla="*/ 18 h 75"/>
                  <a:gd name="T78" fmla="*/ 33 w 88"/>
                  <a:gd name="T79" fmla="*/ 26 h 75"/>
                  <a:gd name="T80" fmla="*/ 39 w 88"/>
                  <a:gd name="T81" fmla="*/ 18 h 75"/>
                  <a:gd name="T82" fmla="*/ 48 w 88"/>
                  <a:gd name="T83" fmla="*/ 22 h 75"/>
                  <a:gd name="T84" fmla="*/ 54 w 88"/>
                  <a:gd name="T85" fmla="*/ 12 h 75"/>
                  <a:gd name="T86" fmla="*/ 57 w 88"/>
                  <a:gd name="T87" fmla="*/ 15 h 75"/>
                  <a:gd name="T88" fmla="*/ 62 w 88"/>
                  <a:gd name="T89" fmla="*/ 17 h 75"/>
                  <a:gd name="T90" fmla="*/ 69 w 88"/>
                  <a:gd name="T91" fmla="*/ 12 h 75"/>
                  <a:gd name="T92" fmla="*/ 66 w 88"/>
                  <a:gd name="T93" fmla="*/ 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8" h="75">
                    <a:moveTo>
                      <a:pt x="66" y="8"/>
                    </a:moveTo>
                    <a:lnTo>
                      <a:pt x="76" y="3"/>
                    </a:lnTo>
                    <a:lnTo>
                      <a:pt x="83" y="0"/>
                    </a:lnTo>
                    <a:lnTo>
                      <a:pt x="85" y="8"/>
                    </a:lnTo>
                    <a:lnTo>
                      <a:pt x="88" y="11"/>
                    </a:lnTo>
                    <a:lnTo>
                      <a:pt x="88" y="17"/>
                    </a:lnTo>
                    <a:lnTo>
                      <a:pt x="79" y="25"/>
                    </a:lnTo>
                    <a:lnTo>
                      <a:pt x="76" y="25"/>
                    </a:lnTo>
                    <a:lnTo>
                      <a:pt x="76" y="32"/>
                    </a:lnTo>
                    <a:lnTo>
                      <a:pt x="82" y="35"/>
                    </a:lnTo>
                    <a:lnTo>
                      <a:pt x="80" y="40"/>
                    </a:lnTo>
                    <a:lnTo>
                      <a:pt x="83" y="44"/>
                    </a:lnTo>
                    <a:lnTo>
                      <a:pt x="69" y="49"/>
                    </a:lnTo>
                    <a:lnTo>
                      <a:pt x="72" y="58"/>
                    </a:lnTo>
                    <a:lnTo>
                      <a:pt x="69" y="61"/>
                    </a:lnTo>
                    <a:lnTo>
                      <a:pt x="62" y="55"/>
                    </a:lnTo>
                    <a:lnTo>
                      <a:pt x="51" y="50"/>
                    </a:lnTo>
                    <a:lnTo>
                      <a:pt x="39" y="53"/>
                    </a:lnTo>
                    <a:lnTo>
                      <a:pt x="42" y="60"/>
                    </a:lnTo>
                    <a:lnTo>
                      <a:pt x="42" y="67"/>
                    </a:lnTo>
                    <a:lnTo>
                      <a:pt x="33" y="75"/>
                    </a:lnTo>
                    <a:lnTo>
                      <a:pt x="30" y="73"/>
                    </a:lnTo>
                    <a:lnTo>
                      <a:pt x="22" y="73"/>
                    </a:lnTo>
                    <a:lnTo>
                      <a:pt x="19" y="69"/>
                    </a:lnTo>
                    <a:lnTo>
                      <a:pt x="16" y="61"/>
                    </a:lnTo>
                    <a:lnTo>
                      <a:pt x="13" y="66"/>
                    </a:lnTo>
                    <a:lnTo>
                      <a:pt x="10" y="64"/>
                    </a:lnTo>
                    <a:lnTo>
                      <a:pt x="0" y="70"/>
                    </a:lnTo>
                    <a:lnTo>
                      <a:pt x="0" y="67"/>
                    </a:lnTo>
                    <a:lnTo>
                      <a:pt x="6" y="61"/>
                    </a:lnTo>
                    <a:lnTo>
                      <a:pt x="7" y="50"/>
                    </a:lnTo>
                    <a:lnTo>
                      <a:pt x="6" y="49"/>
                    </a:lnTo>
                    <a:lnTo>
                      <a:pt x="3" y="41"/>
                    </a:lnTo>
                    <a:lnTo>
                      <a:pt x="6" y="40"/>
                    </a:lnTo>
                    <a:lnTo>
                      <a:pt x="13" y="35"/>
                    </a:lnTo>
                    <a:lnTo>
                      <a:pt x="10" y="32"/>
                    </a:lnTo>
                    <a:lnTo>
                      <a:pt x="15" y="29"/>
                    </a:lnTo>
                    <a:lnTo>
                      <a:pt x="19" y="22"/>
                    </a:lnTo>
                    <a:lnTo>
                      <a:pt x="28" y="18"/>
                    </a:lnTo>
                    <a:lnTo>
                      <a:pt x="33" y="26"/>
                    </a:lnTo>
                    <a:lnTo>
                      <a:pt x="39" y="18"/>
                    </a:lnTo>
                    <a:lnTo>
                      <a:pt x="48" y="22"/>
                    </a:lnTo>
                    <a:lnTo>
                      <a:pt x="54" y="12"/>
                    </a:lnTo>
                    <a:lnTo>
                      <a:pt x="57" y="15"/>
                    </a:lnTo>
                    <a:lnTo>
                      <a:pt x="62" y="17"/>
                    </a:lnTo>
                    <a:lnTo>
                      <a:pt x="69" y="12"/>
                    </a:lnTo>
                    <a:lnTo>
                      <a:pt x="66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6" name="Freeform 4655">
                <a:extLst>
                  <a:ext uri="{FF2B5EF4-FFF2-40B4-BE49-F238E27FC236}">
                    <a16:creationId xmlns:a16="http://schemas.microsoft.com/office/drawing/2014/main" id="{48C5F42E-AB1E-3EB9-9E0E-31DD97010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306"/>
                <a:ext cx="21" cy="16"/>
              </a:xfrm>
              <a:custGeom>
                <a:avLst/>
                <a:gdLst>
                  <a:gd name="T0" fmla="*/ 32 w 43"/>
                  <a:gd name="T1" fmla="*/ 32 h 32"/>
                  <a:gd name="T2" fmla="*/ 43 w 43"/>
                  <a:gd name="T3" fmla="*/ 20 h 32"/>
                  <a:gd name="T4" fmla="*/ 41 w 43"/>
                  <a:gd name="T5" fmla="*/ 17 h 32"/>
                  <a:gd name="T6" fmla="*/ 32 w 43"/>
                  <a:gd name="T7" fmla="*/ 16 h 32"/>
                  <a:gd name="T8" fmla="*/ 32 w 43"/>
                  <a:gd name="T9" fmla="*/ 13 h 32"/>
                  <a:gd name="T10" fmla="*/ 28 w 43"/>
                  <a:gd name="T11" fmla="*/ 10 h 32"/>
                  <a:gd name="T12" fmla="*/ 23 w 43"/>
                  <a:gd name="T13" fmla="*/ 8 h 32"/>
                  <a:gd name="T14" fmla="*/ 15 w 43"/>
                  <a:gd name="T15" fmla="*/ 10 h 32"/>
                  <a:gd name="T16" fmla="*/ 14 w 43"/>
                  <a:gd name="T17" fmla="*/ 7 h 32"/>
                  <a:gd name="T18" fmla="*/ 8 w 43"/>
                  <a:gd name="T19" fmla="*/ 0 h 32"/>
                  <a:gd name="T20" fmla="*/ 3 w 43"/>
                  <a:gd name="T21" fmla="*/ 0 h 32"/>
                  <a:gd name="T22" fmla="*/ 0 w 43"/>
                  <a:gd name="T23" fmla="*/ 8 h 32"/>
                  <a:gd name="T24" fmla="*/ 2 w 43"/>
                  <a:gd name="T25" fmla="*/ 14 h 32"/>
                  <a:gd name="T26" fmla="*/ 8 w 43"/>
                  <a:gd name="T27" fmla="*/ 14 h 32"/>
                  <a:gd name="T28" fmla="*/ 11 w 43"/>
                  <a:gd name="T29" fmla="*/ 19 h 32"/>
                  <a:gd name="T30" fmla="*/ 8 w 43"/>
                  <a:gd name="T31" fmla="*/ 23 h 32"/>
                  <a:gd name="T32" fmla="*/ 15 w 43"/>
                  <a:gd name="T33" fmla="*/ 25 h 32"/>
                  <a:gd name="T34" fmla="*/ 23 w 43"/>
                  <a:gd name="T35" fmla="*/ 23 h 32"/>
                  <a:gd name="T36" fmla="*/ 29 w 43"/>
                  <a:gd name="T37" fmla="*/ 26 h 32"/>
                  <a:gd name="T38" fmla="*/ 29 w 43"/>
                  <a:gd name="T39" fmla="*/ 31 h 32"/>
                  <a:gd name="T40" fmla="*/ 32 w 43"/>
                  <a:gd name="T4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3" h="32">
                    <a:moveTo>
                      <a:pt x="32" y="32"/>
                    </a:moveTo>
                    <a:lnTo>
                      <a:pt x="43" y="20"/>
                    </a:lnTo>
                    <a:lnTo>
                      <a:pt x="41" y="17"/>
                    </a:lnTo>
                    <a:lnTo>
                      <a:pt x="32" y="16"/>
                    </a:lnTo>
                    <a:lnTo>
                      <a:pt x="32" y="13"/>
                    </a:lnTo>
                    <a:lnTo>
                      <a:pt x="28" y="10"/>
                    </a:lnTo>
                    <a:lnTo>
                      <a:pt x="23" y="8"/>
                    </a:lnTo>
                    <a:lnTo>
                      <a:pt x="15" y="10"/>
                    </a:lnTo>
                    <a:lnTo>
                      <a:pt x="14" y="7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8" y="14"/>
                    </a:lnTo>
                    <a:lnTo>
                      <a:pt x="11" y="19"/>
                    </a:lnTo>
                    <a:lnTo>
                      <a:pt x="8" y="23"/>
                    </a:lnTo>
                    <a:lnTo>
                      <a:pt x="15" y="25"/>
                    </a:lnTo>
                    <a:lnTo>
                      <a:pt x="23" y="23"/>
                    </a:lnTo>
                    <a:lnTo>
                      <a:pt x="29" y="26"/>
                    </a:lnTo>
                    <a:lnTo>
                      <a:pt x="29" y="31"/>
                    </a:lnTo>
                    <a:lnTo>
                      <a:pt x="32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7" name="Freeform 4656">
                <a:extLst>
                  <a:ext uri="{FF2B5EF4-FFF2-40B4-BE49-F238E27FC236}">
                    <a16:creationId xmlns:a16="http://schemas.microsoft.com/office/drawing/2014/main" id="{49901195-A03E-DF2F-F3FD-88E076759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306"/>
                <a:ext cx="21" cy="16"/>
              </a:xfrm>
              <a:custGeom>
                <a:avLst/>
                <a:gdLst>
                  <a:gd name="T0" fmla="*/ 32 w 43"/>
                  <a:gd name="T1" fmla="*/ 32 h 32"/>
                  <a:gd name="T2" fmla="*/ 29 w 43"/>
                  <a:gd name="T3" fmla="*/ 31 h 32"/>
                  <a:gd name="T4" fmla="*/ 29 w 43"/>
                  <a:gd name="T5" fmla="*/ 26 h 32"/>
                  <a:gd name="T6" fmla="*/ 23 w 43"/>
                  <a:gd name="T7" fmla="*/ 23 h 32"/>
                  <a:gd name="T8" fmla="*/ 15 w 43"/>
                  <a:gd name="T9" fmla="*/ 25 h 32"/>
                  <a:gd name="T10" fmla="*/ 8 w 43"/>
                  <a:gd name="T11" fmla="*/ 23 h 32"/>
                  <a:gd name="T12" fmla="*/ 11 w 43"/>
                  <a:gd name="T13" fmla="*/ 19 h 32"/>
                  <a:gd name="T14" fmla="*/ 8 w 43"/>
                  <a:gd name="T15" fmla="*/ 14 h 32"/>
                  <a:gd name="T16" fmla="*/ 2 w 43"/>
                  <a:gd name="T17" fmla="*/ 14 h 32"/>
                  <a:gd name="T18" fmla="*/ 0 w 43"/>
                  <a:gd name="T19" fmla="*/ 8 h 32"/>
                  <a:gd name="T20" fmla="*/ 3 w 43"/>
                  <a:gd name="T21" fmla="*/ 0 h 32"/>
                  <a:gd name="T22" fmla="*/ 8 w 43"/>
                  <a:gd name="T23" fmla="*/ 0 h 32"/>
                  <a:gd name="T24" fmla="*/ 14 w 43"/>
                  <a:gd name="T25" fmla="*/ 7 h 32"/>
                  <a:gd name="T26" fmla="*/ 15 w 43"/>
                  <a:gd name="T27" fmla="*/ 10 h 32"/>
                  <a:gd name="T28" fmla="*/ 23 w 43"/>
                  <a:gd name="T29" fmla="*/ 8 h 32"/>
                  <a:gd name="T30" fmla="*/ 28 w 43"/>
                  <a:gd name="T31" fmla="*/ 10 h 32"/>
                  <a:gd name="T32" fmla="*/ 32 w 43"/>
                  <a:gd name="T33" fmla="*/ 13 h 32"/>
                  <a:gd name="T34" fmla="*/ 32 w 43"/>
                  <a:gd name="T35" fmla="*/ 16 h 32"/>
                  <a:gd name="T36" fmla="*/ 41 w 43"/>
                  <a:gd name="T37" fmla="*/ 17 h 32"/>
                  <a:gd name="T38" fmla="*/ 43 w 43"/>
                  <a:gd name="T39" fmla="*/ 20 h 32"/>
                  <a:gd name="T40" fmla="*/ 32 w 43"/>
                  <a:gd name="T4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3" h="32">
                    <a:moveTo>
                      <a:pt x="32" y="32"/>
                    </a:moveTo>
                    <a:lnTo>
                      <a:pt x="29" y="31"/>
                    </a:lnTo>
                    <a:lnTo>
                      <a:pt x="29" y="26"/>
                    </a:lnTo>
                    <a:lnTo>
                      <a:pt x="23" y="23"/>
                    </a:lnTo>
                    <a:lnTo>
                      <a:pt x="15" y="25"/>
                    </a:lnTo>
                    <a:lnTo>
                      <a:pt x="8" y="23"/>
                    </a:lnTo>
                    <a:lnTo>
                      <a:pt x="11" y="19"/>
                    </a:lnTo>
                    <a:lnTo>
                      <a:pt x="8" y="14"/>
                    </a:lnTo>
                    <a:lnTo>
                      <a:pt x="2" y="14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14" y="7"/>
                    </a:lnTo>
                    <a:lnTo>
                      <a:pt x="15" y="10"/>
                    </a:lnTo>
                    <a:lnTo>
                      <a:pt x="23" y="8"/>
                    </a:lnTo>
                    <a:lnTo>
                      <a:pt x="28" y="10"/>
                    </a:lnTo>
                    <a:lnTo>
                      <a:pt x="32" y="13"/>
                    </a:lnTo>
                    <a:lnTo>
                      <a:pt x="32" y="16"/>
                    </a:lnTo>
                    <a:lnTo>
                      <a:pt x="41" y="17"/>
                    </a:lnTo>
                    <a:lnTo>
                      <a:pt x="43" y="20"/>
                    </a:lnTo>
                    <a:lnTo>
                      <a:pt x="32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8" name="Freeform 4657">
                <a:extLst>
                  <a:ext uri="{FF2B5EF4-FFF2-40B4-BE49-F238E27FC236}">
                    <a16:creationId xmlns:a16="http://schemas.microsoft.com/office/drawing/2014/main" id="{4FB4C58E-86CA-1A3F-9B4B-3D0245BA3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306"/>
                <a:ext cx="21" cy="16"/>
              </a:xfrm>
              <a:custGeom>
                <a:avLst/>
                <a:gdLst>
                  <a:gd name="T0" fmla="*/ 32 w 43"/>
                  <a:gd name="T1" fmla="*/ 32 h 32"/>
                  <a:gd name="T2" fmla="*/ 29 w 43"/>
                  <a:gd name="T3" fmla="*/ 31 h 32"/>
                  <a:gd name="T4" fmla="*/ 29 w 43"/>
                  <a:gd name="T5" fmla="*/ 26 h 32"/>
                  <a:gd name="T6" fmla="*/ 23 w 43"/>
                  <a:gd name="T7" fmla="*/ 23 h 32"/>
                  <a:gd name="T8" fmla="*/ 15 w 43"/>
                  <a:gd name="T9" fmla="*/ 25 h 32"/>
                  <a:gd name="T10" fmla="*/ 8 w 43"/>
                  <a:gd name="T11" fmla="*/ 23 h 32"/>
                  <a:gd name="T12" fmla="*/ 11 w 43"/>
                  <a:gd name="T13" fmla="*/ 19 h 32"/>
                  <a:gd name="T14" fmla="*/ 8 w 43"/>
                  <a:gd name="T15" fmla="*/ 14 h 32"/>
                  <a:gd name="T16" fmla="*/ 2 w 43"/>
                  <a:gd name="T17" fmla="*/ 14 h 32"/>
                  <a:gd name="T18" fmla="*/ 0 w 43"/>
                  <a:gd name="T19" fmla="*/ 8 h 32"/>
                  <a:gd name="T20" fmla="*/ 3 w 43"/>
                  <a:gd name="T21" fmla="*/ 0 h 32"/>
                  <a:gd name="T22" fmla="*/ 8 w 43"/>
                  <a:gd name="T23" fmla="*/ 0 h 32"/>
                  <a:gd name="T24" fmla="*/ 14 w 43"/>
                  <a:gd name="T25" fmla="*/ 7 h 32"/>
                  <a:gd name="T26" fmla="*/ 15 w 43"/>
                  <a:gd name="T27" fmla="*/ 10 h 32"/>
                  <a:gd name="T28" fmla="*/ 23 w 43"/>
                  <a:gd name="T29" fmla="*/ 8 h 32"/>
                  <a:gd name="T30" fmla="*/ 28 w 43"/>
                  <a:gd name="T31" fmla="*/ 10 h 32"/>
                  <a:gd name="T32" fmla="*/ 32 w 43"/>
                  <a:gd name="T33" fmla="*/ 13 h 32"/>
                  <a:gd name="T34" fmla="*/ 32 w 43"/>
                  <a:gd name="T35" fmla="*/ 16 h 32"/>
                  <a:gd name="T36" fmla="*/ 41 w 43"/>
                  <a:gd name="T37" fmla="*/ 17 h 32"/>
                  <a:gd name="T38" fmla="*/ 43 w 43"/>
                  <a:gd name="T39" fmla="*/ 20 h 32"/>
                  <a:gd name="T40" fmla="*/ 32 w 43"/>
                  <a:gd name="T4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3" h="32">
                    <a:moveTo>
                      <a:pt x="32" y="32"/>
                    </a:moveTo>
                    <a:lnTo>
                      <a:pt x="29" y="31"/>
                    </a:lnTo>
                    <a:lnTo>
                      <a:pt x="29" y="26"/>
                    </a:lnTo>
                    <a:lnTo>
                      <a:pt x="23" y="23"/>
                    </a:lnTo>
                    <a:lnTo>
                      <a:pt x="15" y="25"/>
                    </a:lnTo>
                    <a:lnTo>
                      <a:pt x="8" y="23"/>
                    </a:lnTo>
                    <a:lnTo>
                      <a:pt x="11" y="19"/>
                    </a:lnTo>
                    <a:lnTo>
                      <a:pt x="8" y="14"/>
                    </a:lnTo>
                    <a:lnTo>
                      <a:pt x="2" y="14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14" y="7"/>
                    </a:lnTo>
                    <a:lnTo>
                      <a:pt x="15" y="10"/>
                    </a:lnTo>
                    <a:lnTo>
                      <a:pt x="23" y="8"/>
                    </a:lnTo>
                    <a:lnTo>
                      <a:pt x="28" y="10"/>
                    </a:lnTo>
                    <a:lnTo>
                      <a:pt x="32" y="13"/>
                    </a:lnTo>
                    <a:lnTo>
                      <a:pt x="32" y="16"/>
                    </a:lnTo>
                    <a:lnTo>
                      <a:pt x="41" y="17"/>
                    </a:lnTo>
                    <a:lnTo>
                      <a:pt x="43" y="20"/>
                    </a:lnTo>
                    <a:lnTo>
                      <a:pt x="32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9" name="Freeform 4658">
                <a:extLst>
                  <a:ext uri="{FF2B5EF4-FFF2-40B4-BE49-F238E27FC236}">
                    <a16:creationId xmlns:a16="http://schemas.microsoft.com/office/drawing/2014/main" id="{64F3A055-B339-1656-99D0-9C030EFBC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80"/>
                <a:ext cx="41" cy="49"/>
              </a:xfrm>
              <a:custGeom>
                <a:avLst/>
                <a:gdLst>
                  <a:gd name="T0" fmla="*/ 47 w 82"/>
                  <a:gd name="T1" fmla="*/ 14 h 99"/>
                  <a:gd name="T2" fmla="*/ 42 w 82"/>
                  <a:gd name="T3" fmla="*/ 0 h 99"/>
                  <a:gd name="T4" fmla="*/ 35 w 82"/>
                  <a:gd name="T5" fmla="*/ 6 h 99"/>
                  <a:gd name="T6" fmla="*/ 33 w 82"/>
                  <a:gd name="T7" fmla="*/ 6 h 99"/>
                  <a:gd name="T8" fmla="*/ 21 w 82"/>
                  <a:gd name="T9" fmla="*/ 9 h 99"/>
                  <a:gd name="T10" fmla="*/ 18 w 82"/>
                  <a:gd name="T11" fmla="*/ 12 h 99"/>
                  <a:gd name="T12" fmla="*/ 9 w 82"/>
                  <a:gd name="T13" fmla="*/ 9 h 99"/>
                  <a:gd name="T14" fmla="*/ 1 w 82"/>
                  <a:gd name="T15" fmla="*/ 12 h 99"/>
                  <a:gd name="T16" fmla="*/ 3 w 82"/>
                  <a:gd name="T17" fmla="*/ 23 h 99"/>
                  <a:gd name="T18" fmla="*/ 6 w 82"/>
                  <a:gd name="T19" fmla="*/ 23 h 99"/>
                  <a:gd name="T20" fmla="*/ 12 w 82"/>
                  <a:gd name="T21" fmla="*/ 31 h 99"/>
                  <a:gd name="T22" fmla="*/ 17 w 82"/>
                  <a:gd name="T23" fmla="*/ 31 h 99"/>
                  <a:gd name="T24" fmla="*/ 23 w 82"/>
                  <a:gd name="T25" fmla="*/ 37 h 99"/>
                  <a:gd name="T26" fmla="*/ 23 w 82"/>
                  <a:gd name="T27" fmla="*/ 37 h 99"/>
                  <a:gd name="T28" fmla="*/ 9 w 82"/>
                  <a:gd name="T29" fmla="*/ 50 h 99"/>
                  <a:gd name="T30" fmla="*/ 3 w 82"/>
                  <a:gd name="T31" fmla="*/ 49 h 99"/>
                  <a:gd name="T32" fmla="*/ 0 w 82"/>
                  <a:gd name="T33" fmla="*/ 61 h 99"/>
                  <a:gd name="T34" fmla="*/ 5 w 82"/>
                  <a:gd name="T35" fmla="*/ 63 h 99"/>
                  <a:gd name="T36" fmla="*/ 9 w 82"/>
                  <a:gd name="T37" fmla="*/ 66 h 99"/>
                  <a:gd name="T38" fmla="*/ 9 w 82"/>
                  <a:gd name="T39" fmla="*/ 69 h 99"/>
                  <a:gd name="T40" fmla="*/ 18 w 82"/>
                  <a:gd name="T41" fmla="*/ 70 h 99"/>
                  <a:gd name="T42" fmla="*/ 21 w 82"/>
                  <a:gd name="T43" fmla="*/ 67 h 99"/>
                  <a:gd name="T44" fmla="*/ 32 w 82"/>
                  <a:gd name="T45" fmla="*/ 67 h 99"/>
                  <a:gd name="T46" fmla="*/ 33 w 82"/>
                  <a:gd name="T47" fmla="*/ 76 h 99"/>
                  <a:gd name="T48" fmla="*/ 30 w 82"/>
                  <a:gd name="T49" fmla="*/ 79 h 99"/>
                  <a:gd name="T50" fmla="*/ 41 w 82"/>
                  <a:gd name="T51" fmla="*/ 84 h 99"/>
                  <a:gd name="T52" fmla="*/ 42 w 82"/>
                  <a:gd name="T53" fmla="*/ 85 h 99"/>
                  <a:gd name="T54" fmla="*/ 68 w 82"/>
                  <a:gd name="T55" fmla="*/ 95 h 99"/>
                  <a:gd name="T56" fmla="*/ 73 w 82"/>
                  <a:gd name="T57" fmla="*/ 99 h 99"/>
                  <a:gd name="T58" fmla="*/ 82 w 82"/>
                  <a:gd name="T59" fmla="*/ 90 h 99"/>
                  <a:gd name="T60" fmla="*/ 74 w 82"/>
                  <a:gd name="T61" fmla="*/ 82 h 99"/>
                  <a:gd name="T62" fmla="*/ 73 w 82"/>
                  <a:gd name="T63" fmla="*/ 84 h 99"/>
                  <a:gd name="T64" fmla="*/ 61 w 82"/>
                  <a:gd name="T65" fmla="*/ 76 h 99"/>
                  <a:gd name="T66" fmla="*/ 64 w 82"/>
                  <a:gd name="T67" fmla="*/ 70 h 99"/>
                  <a:gd name="T68" fmla="*/ 62 w 82"/>
                  <a:gd name="T69" fmla="*/ 70 h 99"/>
                  <a:gd name="T70" fmla="*/ 56 w 82"/>
                  <a:gd name="T71" fmla="*/ 61 h 99"/>
                  <a:gd name="T72" fmla="*/ 61 w 82"/>
                  <a:gd name="T73" fmla="*/ 50 h 99"/>
                  <a:gd name="T74" fmla="*/ 64 w 82"/>
                  <a:gd name="T75" fmla="*/ 49 h 99"/>
                  <a:gd name="T76" fmla="*/ 67 w 82"/>
                  <a:gd name="T77" fmla="*/ 47 h 99"/>
                  <a:gd name="T78" fmla="*/ 71 w 82"/>
                  <a:gd name="T79" fmla="*/ 46 h 99"/>
                  <a:gd name="T80" fmla="*/ 73 w 82"/>
                  <a:gd name="T81" fmla="*/ 43 h 99"/>
                  <a:gd name="T82" fmla="*/ 70 w 82"/>
                  <a:gd name="T83" fmla="*/ 32 h 99"/>
                  <a:gd name="T84" fmla="*/ 61 w 82"/>
                  <a:gd name="T85" fmla="*/ 29 h 99"/>
                  <a:gd name="T86" fmla="*/ 52 w 82"/>
                  <a:gd name="T87" fmla="*/ 31 h 99"/>
                  <a:gd name="T88" fmla="*/ 52 w 82"/>
                  <a:gd name="T89" fmla="*/ 26 h 99"/>
                  <a:gd name="T90" fmla="*/ 49 w 82"/>
                  <a:gd name="T91" fmla="*/ 23 h 99"/>
                  <a:gd name="T92" fmla="*/ 46 w 82"/>
                  <a:gd name="T93" fmla="*/ 25 h 99"/>
                  <a:gd name="T94" fmla="*/ 39 w 82"/>
                  <a:gd name="T95" fmla="*/ 23 h 99"/>
                  <a:gd name="T96" fmla="*/ 47 w 82"/>
                  <a:gd name="T97" fmla="*/ 14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2" h="99">
                    <a:moveTo>
                      <a:pt x="47" y="14"/>
                    </a:moveTo>
                    <a:lnTo>
                      <a:pt x="42" y="0"/>
                    </a:lnTo>
                    <a:lnTo>
                      <a:pt x="35" y="6"/>
                    </a:lnTo>
                    <a:lnTo>
                      <a:pt x="33" y="6"/>
                    </a:lnTo>
                    <a:lnTo>
                      <a:pt x="21" y="9"/>
                    </a:lnTo>
                    <a:lnTo>
                      <a:pt x="18" y="12"/>
                    </a:lnTo>
                    <a:lnTo>
                      <a:pt x="9" y="9"/>
                    </a:lnTo>
                    <a:lnTo>
                      <a:pt x="1" y="12"/>
                    </a:lnTo>
                    <a:lnTo>
                      <a:pt x="3" y="23"/>
                    </a:lnTo>
                    <a:lnTo>
                      <a:pt x="6" y="23"/>
                    </a:lnTo>
                    <a:lnTo>
                      <a:pt x="12" y="31"/>
                    </a:lnTo>
                    <a:lnTo>
                      <a:pt x="17" y="31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9" y="50"/>
                    </a:lnTo>
                    <a:lnTo>
                      <a:pt x="3" y="49"/>
                    </a:lnTo>
                    <a:lnTo>
                      <a:pt x="0" y="61"/>
                    </a:lnTo>
                    <a:lnTo>
                      <a:pt x="5" y="63"/>
                    </a:lnTo>
                    <a:lnTo>
                      <a:pt x="9" y="66"/>
                    </a:lnTo>
                    <a:lnTo>
                      <a:pt x="9" y="69"/>
                    </a:lnTo>
                    <a:lnTo>
                      <a:pt x="18" y="70"/>
                    </a:lnTo>
                    <a:lnTo>
                      <a:pt x="21" y="67"/>
                    </a:lnTo>
                    <a:lnTo>
                      <a:pt x="32" y="67"/>
                    </a:lnTo>
                    <a:lnTo>
                      <a:pt x="33" y="76"/>
                    </a:lnTo>
                    <a:lnTo>
                      <a:pt x="30" y="79"/>
                    </a:lnTo>
                    <a:lnTo>
                      <a:pt x="41" y="84"/>
                    </a:lnTo>
                    <a:lnTo>
                      <a:pt x="42" y="85"/>
                    </a:lnTo>
                    <a:lnTo>
                      <a:pt x="68" y="95"/>
                    </a:lnTo>
                    <a:lnTo>
                      <a:pt x="73" y="99"/>
                    </a:lnTo>
                    <a:lnTo>
                      <a:pt x="82" y="90"/>
                    </a:lnTo>
                    <a:lnTo>
                      <a:pt x="74" y="82"/>
                    </a:lnTo>
                    <a:lnTo>
                      <a:pt x="73" y="84"/>
                    </a:lnTo>
                    <a:lnTo>
                      <a:pt x="61" y="76"/>
                    </a:lnTo>
                    <a:lnTo>
                      <a:pt x="64" y="70"/>
                    </a:lnTo>
                    <a:lnTo>
                      <a:pt x="62" y="70"/>
                    </a:lnTo>
                    <a:lnTo>
                      <a:pt x="56" y="61"/>
                    </a:lnTo>
                    <a:lnTo>
                      <a:pt x="61" y="50"/>
                    </a:lnTo>
                    <a:lnTo>
                      <a:pt x="64" y="49"/>
                    </a:lnTo>
                    <a:lnTo>
                      <a:pt x="67" y="47"/>
                    </a:lnTo>
                    <a:lnTo>
                      <a:pt x="71" y="46"/>
                    </a:lnTo>
                    <a:lnTo>
                      <a:pt x="73" y="43"/>
                    </a:lnTo>
                    <a:lnTo>
                      <a:pt x="70" y="32"/>
                    </a:lnTo>
                    <a:lnTo>
                      <a:pt x="61" y="29"/>
                    </a:lnTo>
                    <a:lnTo>
                      <a:pt x="52" y="31"/>
                    </a:lnTo>
                    <a:lnTo>
                      <a:pt x="52" y="26"/>
                    </a:lnTo>
                    <a:lnTo>
                      <a:pt x="49" y="23"/>
                    </a:lnTo>
                    <a:lnTo>
                      <a:pt x="46" y="25"/>
                    </a:lnTo>
                    <a:lnTo>
                      <a:pt x="39" y="23"/>
                    </a:lnTo>
                    <a:lnTo>
                      <a:pt x="47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0" name="Freeform 4659">
                <a:extLst>
                  <a:ext uri="{FF2B5EF4-FFF2-40B4-BE49-F238E27FC236}">
                    <a16:creationId xmlns:a16="http://schemas.microsoft.com/office/drawing/2014/main" id="{C7A52AEE-3178-43B6-F9A9-AD85D0AD1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80"/>
                <a:ext cx="41" cy="49"/>
              </a:xfrm>
              <a:custGeom>
                <a:avLst/>
                <a:gdLst>
                  <a:gd name="T0" fmla="*/ 47 w 82"/>
                  <a:gd name="T1" fmla="*/ 14 h 99"/>
                  <a:gd name="T2" fmla="*/ 39 w 82"/>
                  <a:gd name="T3" fmla="*/ 23 h 99"/>
                  <a:gd name="T4" fmla="*/ 46 w 82"/>
                  <a:gd name="T5" fmla="*/ 25 h 99"/>
                  <a:gd name="T6" fmla="*/ 49 w 82"/>
                  <a:gd name="T7" fmla="*/ 23 h 99"/>
                  <a:gd name="T8" fmla="*/ 52 w 82"/>
                  <a:gd name="T9" fmla="*/ 26 h 99"/>
                  <a:gd name="T10" fmla="*/ 52 w 82"/>
                  <a:gd name="T11" fmla="*/ 31 h 99"/>
                  <a:gd name="T12" fmla="*/ 61 w 82"/>
                  <a:gd name="T13" fmla="*/ 29 h 99"/>
                  <a:gd name="T14" fmla="*/ 70 w 82"/>
                  <a:gd name="T15" fmla="*/ 32 h 99"/>
                  <a:gd name="T16" fmla="*/ 73 w 82"/>
                  <a:gd name="T17" fmla="*/ 43 h 99"/>
                  <a:gd name="T18" fmla="*/ 71 w 82"/>
                  <a:gd name="T19" fmla="*/ 46 h 99"/>
                  <a:gd name="T20" fmla="*/ 67 w 82"/>
                  <a:gd name="T21" fmla="*/ 47 h 99"/>
                  <a:gd name="T22" fmla="*/ 64 w 82"/>
                  <a:gd name="T23" fmla="*/ 49 h 99"/>
                  <a:gd name="T24" fmla="*/ 61 w 82"/>
                  <a:gd name="T25" fmla="*/ 50 h 99"/>
                  <a:gd name="T26" fmla="*/ 56 w 82"/>
                  <a:gd name="T27" fmla="*/ 61 h 99"/>
                  <a:gd name="T28" fmla="*/ 62 w 82"/>
                  <a:gd name="T29" fmla="*/ 70 h 99"/>
                  <a:gd name="T30" fmla="*/ 64 w 82"/>
                  <a:gd name="T31" fmla="*/ 70 h 99"/>
                  <a:gd name="T32" fmla="*/ 61 w 82"/>
                  <a:gd name="T33" fmla="*/ 76 h 99"/>
                  <a:gd name="T34" fmla="*/ 73 w 82"/>
                  <a:gd name="T35" fmla="*/ 84 h 99"/>
                  <a:gd name="T36" fmla="*/ 74 w 82"/>
                  <a:gd name="T37" fmla="*/ 82 h 99"/>
                  <a:gd name="T38" fmla="*/ 82 w 82"/>
                  <a:gd name="T39" fmla="*/ 90 h 99"/>
                  <a:gd name="T40" fmla="*/ 73 w 82"/>
                  <a:gd name="T41" fmla="*/ 99 h 99"/>
                  <a:gd name="T42" fmla="*/ 68 w 82"/>
                  <a:gd name="T43" fmla="*/ 95 h 99"/>
                  <a:gd name="T44" fmla="*/ 42 w 82"/>
                  <a:gd name="T45" fmla="*/ 85 h 99"/>
                  <a:gd name="T46" fmla="*/ 41 w 82"/>
                  <a:gd name="T47" fmla="*/ 84 h 99"/>
                  <a:gd name="T48" fmla="*/ 30 w 82"/>
                  <a:gd name="T49" fmla="*/ 79 h 99"/>
                  <a:gd name="T50" fmla="*/ 33 w 82"/>
                  <a:gd name="T51" fmla="*/ 76 h 99"/>
                  <a:gd name="T52" fmla="*/ 32 w 82"/>
                  <a:gd name="T53" fmla="*/ 67 h 99"/>
                  <a:gd name="T54" fmla="*/ 21 w 82"/>
                  <a:gd name="T55" fmla="*/ 67 h 99"/>
                  <a:gd name="T56" fmla="*/ 18 w 82"/>
                  <a:gd name="T57" fmla="*/ 70 h 99"/>
                  <a:gd name="T58" fmla="*/ 9 w 82"/>
                  <a:gd name="T59" fmla="*/ 69 h 99"/>
                  <a:gd name="T60" fmla="*/ 9 w 82"/>
                  <a:gd name="T61" fmla="*/ 66 h 99"/>
                  <a:gd name="T62" fmla="*/ 5 w 82"/>
                  <a:gd name="T63" fmla="*/ 63 h 99"/>
                  <a:gd name="T64" fmla="*/ 0 w 82"/>
                  <a:gd name="T65" fmla="*/ 61 h 99"/>
                  <a:gd name="T66" fmla="*/ 3 w 82"/>
                  <a:gd name="T67" fmla="*/ 49 h 99"/>
                  <a:gd name="T68" fmla="*/ 9 w 82"/>
                  <a:gd name="T69" fmla="*/ 50 h 99"/>
                  <a:gd name="T70" fmla="*/ 23 w 82"/>
                  <a:gd name="T71" fmla="*/ 37 h 99"/>
                  <a:gd name="T72" fmla="*/ 23 w 82"/>
                  <a:gd name="T73" fmla="*/ 37 h 99"/>
                  <a:gd name="T74" fmla="*/ 17 w 82"/>
                  <a:gd name="T75" fmla="*/ 31 h 99"/>
                  <a:gd name="T76" fmla="*/ 12 w 82"/>
                  <a:gd name="T77" fmla="*/ 31 h 99"/>
                  <a:gd name="T78" fmla="*/ 6 w 82"/>
                  <a:gd name="T79" fmla="*/ 23 h 99"/>
                  <a:gd name="T80" fmla="*/ 3 w 82"/>
                  <a:gd name="T81" fmla="*/ 23 h 99"/>
                  <a:gd name="T82" fmla="*/ 1 w 82"/>
                  <a:gd name="T83" fmla="*/ 12 h 99"/>
                  <a:gd name="T84" fmla="*/ 9 w 82"/>
                  <a:gd name="T85" fmla="*/ 9 h 99"/>
                  <a:gd name="T86" fmla="*/ 18 w 82"/>
                  <a:gd name="T87" fmla="*/ 12 h 99"/>
                  <a:gd name="T88" fmla="*/ 21 w 82"/>
                  <a:gd name="T89" fmla="*/ 9 h 99"/>
                  <a:gd name="T90" fmla="*/ 33 w 82"/>
                  <a:gd name="T91" fmla="*/ 6 h 99"/>
                  <a:gd name="T92" fmla="*/ 35 w 82"/>
                  <a:gd name="T93" fmla="*/ 6 h 99"/>
                  <a:gd name="T94" fmla="*/ 42 w 82"/>
                  <a:gd name="T95" fmla="*/ 0 h 99"/>
                  <a:gd name="T96" fmla="*/ 47 w 82"/>
                  <a:gd name="T97" fmla="*/ 14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2" h="99">
                    <a:moveTo>
                      <a:pt x="47" y="14"/>
                    </a:moveTo>
                    <a:lnTo>
                      <a:pt x="39" y="23"/>
                    </a:lnTo>
                    <a:lnTo>
                      <a:pt x="46" y="25"/>
                    </a:lnTo>
                    <a:lnTo>
                      <a:pt x="49" y="23"/>
                    </a:lnTo>
                    <a:lnTo>
                      <a:pt x="52" y="26"/>
                    </a:lnTo>
                    <a:lnTo>
                      <a:pt x="52" y="31"/>
                    </a:lnTo>
                    <a:lnTo>
                      <a:pt x="61" y="29"/>
                    </a:lnTo>
                    <a:lnTo>
                      <a:pt x="70" y="32"/>
                    </a:lnTo>
                    <a:lnTo>
                      <a:pt x="73" y="43"/>
                    </a:lnTo>
                    <a:lnTo>
                      <a:pt x="71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1" y="50"/>
                    </a:lnTo>
                    <a:lnTo>
                      <a:pt x="56" y="61"/>
                    </a:lnTo>
                    <a:lnTo>
                      <a:pt x="62" y="70"/>
                    </a:lnTo>
                    <a:lnTo>
                      <a:pt x="64" y="70"/>
                    </a:lnTo>
                    <a:lnTo>
                      <a:pt x="61" y="76"/>
                    </a:lnTo>
                    <a:lnTo>
                      <a:pt x="73" y="84"/>
                    </a:lnTo>
                    <a:lnTo>
                      <a:pt x="74" y="82"/>
                    </a:lnTo>
                    <a:lnTo>
                      <a:pt x="82" y="90"/>
                    </a:lnTo>
                    <a:lnTo>
                      <a:pt x="73" y="99"/>
                    </a:lnTo>
                    <a:lnTo>
                      <a:pt x="68" y="95"/>
                    </a:lnTo>
                    <a:lnTo>
                      <a:pt x="42" y="85"/>
                    </a:lnTo>
                    <a:lnTo>
                      <a:pt x="41" y="84"/>
                    </a:lnTo>
                    <a:lnTo>
                      <a:pt x="30" y="79"/>
                    </a:lnTo>
                    <a:lnTo>
                      <a:pt x="33" y="76"/>
                    </a:lnTo>
                    <a:lnTo>
                      <a:pt x="32" y="67"/>
                    </a:lnTo>
                    <a:lnTo>
                      <a:pt x="21" y="67"/>
                    </a:lnTo>
                    <a:lnTo>
                      <a:pt x="18" y="70"/>
                    </a:lnTo>
                    <a:lnTo>
                      <a:pt x="9" y="69"/>
                    </a:lnTo>
                    <a:lnTo>
                      <a:pt x="9" y="66"/>
                    </a:lnTo>
                    <a:lnTo>
                      <a:pt x="5" y="63"/>
                    </a:lnTo>
                    <a:lnTo>
                      <a:pt x="0" y="61"/>
                    </a:lnTo>
                    <a:lnTo>
                      <a:pt x="3" y="49"/>
                    </a:lnTo>
                    <a:lnTo>
                      <a:pt x="9" y="50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17" y="31"/>
                    </a:lnTo>
                    <a:lnTo>
                      <a:pt x="12" y="31"/>
                    </a:lnTo>
                    <a:lnTo>
                      <a:pt x="6" y="23"/>
                    </a:lnTo>
                    <a:lnTo>
                      <a:pt x="3" y="23"/>
                    </a:lnTo>
                    <a:lnTo>
                      <a:pt x="1" y="12"/>
                    </a:lnTo>
                    <a:lnTo>
                      <a:pt x="9" y="9"/>
                    </a:lnTo>
                    <a:lnTo>
                      <a:pt x="18" y="12"/>
                    </a:lnTo>
                    <a:lnTo>
                      <a:pt x="21" y="9"/>
                    </a:lnTo>
                    <a:lnTo>
                      <a:pt x="33" y="6"/>
                    </a:lnTo>
                    <a:lnTo>
                      <a:pt x="35" y="6"/>
                    </a:lnTo>
                    <a:lnTo>
                      <a:pt x="42" y="0"/>
                    </a:lnTo>
                    <a:lnTo>
                      <a:pt x="47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1" name="Freeform 4660">
                <a:extLst>
                  <a:ext uri="{FF2B5EF4-FFF2-40B4-BE49-F238E27FC236}">
                    <a16:creationId xmlns:a16="http://schemas.microsoft.com/office/drawing/2014/main" id="{97E00F2C-8622-05AC-A4B2-D179FF939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80"/>
                <a:ext cx="41" cy="49"/>
              </a:xfrm>
              <a:custGeom>
                <a:avLst/>
                <a:gdLst>
                  <a:gd name="T0" fmla="*/ 47 w 82"/>
                  <a:gd name="T1" fmla="*/ 14 h 99"/>
                  <a:gd name="T2" fmla="*/ 39 w 82"/>
                  <a:gd name="T3" fmla="*/ 23 h 99"/>
                  <a:gd name="T4" fmla="*/ 46 w 82"/>
                  <a:gd name="T5" fmla="*/ 25 h 99"/>
                  <a:gd name="T6" fmla="*/ 49 w 82"/>
                  <a:gd name="T7" fmla="*/ 23 h 99"/>
                  <a:gd name="T8" fmla="*/ 52 w 82"/>
                  <a:gd name="T9" fmla="*/ 26 h 99"/>
                  <a:gd name="T10" fmla="*/ 52 w 82"/>
                  <a:gd name="T11" fmla="*/ 31 h 99"/>
                  <a:gd name="T12" fmla="*/ 61 w 82"/>
                  <a:gd name="T13" fmla="*/ 29 h 99"/>
                  <a:gd name="T14" fmla="*/ 70 w 82"/>
                  <a:gd name="T15" fmla="*/ 32 h 99"/>
                  <a:gd name="T16" fmla="*/ 73 w 82"/>
                  <a:gd name="T17" fmla="*/ 43 h 99"/>
                  <a:gd name="T18" fmla="*/ 71 w 82"/>
                  <a:gd name="T19" fmla="*/ 46 h 99"/>
                  <a:gd name="T20" fmla="*/ 67 w 82"/>
                  <a:gd name="T21" fmla="*/ 47 h 99"/>
                  <a:gd name="T22" fmla="*/ 64 w 82"/>
                  <a:gd name="T23" fmla="*/ 49 h 99"/>
                  <a:gd name="T24" fmla="*/ 61 w 82"/>
                  <a:gd name="T25" fmla="*/ 50 h 99"/>
                  <a:gd name="T26" fmla="*/ 56 w 82"/>
                  <a:gd name="T27" fmla="*/ 61 h 99"/>
                  <a:gd name="T28" fmla="*/ 62 w 82"/>
                  <a:gd name="T29" fmla="*/ 70 h 99"/>
                  <a:gd name="T30" fmla="*/ 64 w 82"/>
                  <a:gd name="T31" fmla="*/ 70 h 99"/>
                  <a:gd name="T32" fmla="*/ 61 w 82"/>
                  <a:gd name="T33" fmla="*/ 76 h 99"/>
                  <a:gd name="T34" fmla="*/ 73 w 82"/>
                  <a:gd name="T35" fmla="*/ 84 h 99"/>
                  <a:gd name="T36" fmla="*/ 74 w 82"/>
                  <a:gd name="T37" fmla="*/ 82 h 99"/>
                  <a:gd name="T38" fmla="*/ 82 w 82"/>
                  <a:gd name="T39" fmla="*/ 90 h 99"/>
                  <a:gd name="T40" fmla="*/ 73 w 82"/>
                  <a:gd name="T41" fmla="*/ 99 h 99"/>
                  <a:gd name="T42" fmla="*/ 68 w 82"/>
                  <a:gd name="T43" fmla="*/ 95 h 99"/>
                  <a:gd name="T44" fmla="*/ 42 w 82"/>
                  <a:gd name="T45" fmla="*/ 85 h 99"/>
                  <a:gd name="T46" fmla="*/ 41 w 82"/>
                  <a:gd name="T47" fmla="*/ 84 h 99"/>
                  <a:gd name="T48" fmla="*/ 30 w 82"/>
                  <a:gd name="T49" fmla="*/ 79 h 99"/>
                  <a:gd name="T50" fmla="*/ 33 w 82"/>
                  <a:gd name="T51" fmla="*/ 76 h 99"/>
                  <a:gd name="T52" fmla="*/ 32 w 82"/>
                  <a:gd name="T53" fmla="*/ 67 h 99"/>
                  <a:gd name="T54" fmla="*/ 21 w 82"/>
                  <a:gd name="T55" fmla="*/ 67 h 99"/>
                  <a:gd name="T56" fmla="*/ 18 w 82"/>
                  <a:gd name="T57" fmla="*/ 70 h 99"/>
                  <a:gd name="T58" fmla="*/ 9 w 82"/>
                  <a:gd name="T59" fmla="*/ 69 h 99"/>
                  <a:gd name="T60" fmla="*/ 9 w 82"/>
                  <a:gd name="T61" fmla="*/ 66 h 99"/>
                  <a:gd name="T62" fmla="*/ 5 w 82"/>
                  <a:gd name="T63" fmla="*/ 63 h 99"/>
                  <a:gd name="T64" fmla="*/ 0 w 82"/>
                  <a:gd name="T65" fmla="*/ 61 h 99"/>
                  <a:gd name="T66" fmla="*/ 3 w 82"/>
                  <a:gd name="T67" fmla="*/ 49 h 99"/>
                  <a:gd name="T68" fmla="*/ 9 w 82"/>
                  <a:gd name="T69" fmla="*/ 50 h 99"/>
                  <a:gd name="T70" fmla="*/ 23 w 82"/>
                  <a:gd name="T71" fmla="*/ 37 h 99"/>
                  <a:gd name="T72" fmla="*/ 23 w 82"/>
                  <a:gd name="T73" fmla="*/ 37 h 99"/>
                  <a:gd name="T74" fmla="*/ 17 w 82"/>
                  <a:gd name="T75" fmla="*/ 31 h 99"/>
                  <a:gd name="T76" fmla="*/ 12 w 82"/>
                  <a:gd name="T77" fmla="*/ 31 h 99"/>
                  <a:gd name="T78" fmla="*/ 6 w 82"/>
                  <a:gd name="T79" fmla="*/ 23 h 99"/>
                  <a:gd name="T80" fmla="*/ 3 w 82"/>
                  <a:gd name="T81" fmla="*/ 23 h 99"/>
                  <a:gd name="T82" fmla="*/ 1 w 82"/>
                  <a:gd name="T83" fmla="*/ 12 h 99"/>
                  <a:gd name="T84" fmla="*/ 9 w 82"/>
                  <a:gd name="T85" fmla="*/ 9 h 99"/>
                  <a:gd name="T86" fmla="*/ 18 w 82"/>
                  <a:gd name="T87" fmla="*/ 12 h 99"/>
                  <a:gd name="T88" fmla="*/ 21 w 82"/>
                  <a:gd name="T89" fmla="*/ 9 h 99"/>
                  <a:gd name="T90" fmla="*/ 33 w 82"/>
                  <a:gd name="T91" fmla="*/ 6 h 99"/>
                  <a:gd name="T92" fmla="*/ 35 w 82"/>
                  <a:gd name="T93" fmla="*/ 6 h 99"/>
                  <a:gd name="T94" fmla="*/ 42 w 82"/>
                  <a:gd name="T95" fmla="*/ 0 h 99"/>
                  <a:gd name="T96" fmla="*/ 47 w 82"/>
                  <a:gd name="T97" fmla="*/ 14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2" h="99">
                    <a:moveTo>
                      <a:pt x="47" y="14"/>
                    </a:moveTo>
                    <a:lnTo>
                      <a:pt x="39" y="23"/>
                    </a:lnTo>
                    <a:lnTo>
                      <a:pt x="46" y="25"/>
                    </a:lnTo>
                    <a:lnTo>
                      <a:pt x="49" y="23"/>
                    </a:lnTo>
                    <a:lnTo>
                      <a:pt x="52" y="26"/>
                    </a:lnTo>
                    <a:lnTo>
                      <a:pt x="52" y="31"/>
                    </a:lnTo>
                    <a:lnTo>
                      <a:pt x="61" y="29"/>
                    </a:lnTo>
                    <a:lnTo>
                      <a:pt x="70" y="32"/>
                    </a:lnTo>
                    <a:lnTo>
                      <a:pt x="73" y="43"/>
                    </a:lnTo>
                    <a:lnTo>
                      <a:pt x="71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1" y="50"/>
                    </a:lnTo>
                    <a:lnTo>
                      <a:pt x="56" y="61"/>
                    </a:lnTo>
                    <a:lnTo>
                      <a:pt x="62" y="70"/>
                    </a:lnTo>
                    <a:lnTo>
                      <a:pt x="64" y="70"/>
                    </a:lnTo>
                    <a:lnTo>
                      <a:pt x="61" y="76"/>
                    </a:lnTo>
                    <a:lnTo>
                      <a:pt x="73" y="84"/>
                    </a:lnTo>
                    <a:lnTo>
                      <a:pt x="74" y="82"/>
                    </a:lnTo>
                    <a:lnTo>
                      <a:pt x="82" y="90"/>
                    </a:lnTo>
                    <a:lnTo>
                      <a:pt x="73" y="99"/>
                    </a:lnTo>
                    <a:lnTo>
                      <a:pt x="68" y="95"/>
                    </a:lnTo>
                    <a:lnTo>
                      <a:pt x="42" y="85"/>
                    </a:lnTo>
                    <a:lnTo>
                      <a:pt x="41" y="84"/>
                    </a:lnTo>
                    <a:lnTo>
                      <a:pt x="30" y="79"/>
                    </a:lnTo>
                    <a:lnTo>
                      <a:pt x="33" y="76"/>
                    </a:lnTo>
                    <a:lnTo>
                      <a:pt x="32" y="67"/>
                    </a:lnTo>
                    <a:lnTo>
                      <a:pt x="21" y="67"/>
                    </a:lnTo>
                    <a:lnTo>
                      <a:pt x="18" y="70"/>
                    </a:lnTo>
                    <a:lnTo>
                      <a:pt x="9" y="69"/>
                    </a:lnTo>
                    <a:lnTo>
                      <a:pt x="9" y="66"/>
                    </a:lnTo>
                    <a:lnTo>
                      <a:pt x="5" y="63"/>
                    </a:lnTo>
                    <a:lnTo>
                      <a:pt x="0" y="61"/>
                    </a:lnTo>
                    <a:lnTo>
                      <a:pt x="3" y="49"/>
                    </a:lnTo>
                    <a:lnTo>
                      <a:pt x="9" y="50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17" y="31"/>
                    </a:lnTo>
                    <a:lnTo>
                      <a:pt x="12" y="31"/>
                    </a:lnTo>
                    <a:lnTo>
                      <a:pt x="6" y="23"/>
                    </a:lnTo>
                    <a:lnTo>
                      <a:pt x="3" y="23"/>
                    </a:lnTo>
                    <a:lnTo>
                      <a:pt x="1" y="12"/>
                    </a:lnTo>
                    <a:lnTo>
                      <a:pt x="9" y="9"/>
                    </a:lnTo>
                    <a:lnTo>
                      <a:pt x="18" y="12"/>
                    </a:lnTo>
                    <a:lnTo>
                      <a:pt x="21" y="9"/>
                    </a:lnTo>
                    <a:lnTo>
                      <a:pt x="33" y="6"/>
                    </a:lnTo>
                    <a:lnTo>
                      <a:pt x="35" y="6"/>
                    </a:lnTo>
                    <a:lnTo>
                      <a:pt x="42" y="0"/>
                    </a:lnTo>
                    <a:lnTo>
                      <a:pt x="47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2" name="Freeform 4661">
                <a:extLst>
                  <a:ext uri="{FF2B5EF4-FFF2-40B4-BE49-F238E27FC236}">
                    <a16:creationId xmlns:a16="http://schemas.microsoft.com/office/drawing/2014/main" id="{AF5C8A15-C390-DAE3-F347-6BF64F910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22"/>
                <a:ext cx="30" cy="42"/>
              </a:xfrm>
              <a:custGeom>
                <a:avLst/>
                <a:gdLst>
                  <a:gd name="T0" fmla="*/ 38 w 61"/>
                  <a:gd name="T1" fmla="*/ 0 h 83"/>
                  <a:gd name="T2" fmla="*/ 31 w 61"/>
                  <a:gd name="T3" fmla="*/ 4 h 83"/>
                  <a:gd name="T4" fmla="*/ 26 w 61"/>
                  <a:gd name="T5" fmla="*/ 4 h 83"/>
                  <a:gd name="T6" fmla="*/ 19 w 61"/>
                  <a:gd name="T7" fmla="*/ 3 h 83"/>
                  <a:gd name="T8" fmla="*/ 14 w 61"/>
                  <a:gd name="T9" fmla="*/ 0 h 83"/>
                  <a:gd name="T10" fmla="*/ 13 w 61"/>
                  <a:gd name="T11" fmla="*/ 6 h 83"/>
                  <a:gd name="T12" fmla="*/ 8 w 61"/>
                  <a:gd name="T13" fmla="*/ 9 h 83"/>
                  <a:gd name="T14" fmla="*/ 16 w 61"/>
                  <a:gd name="T15" fmla="*/ 24 h 83"/>
                  <a:gd name="T16" fmla="*/ 5 w 61"/>
                  <a:gd name="T17" fmla="*/ 32 h 83"/>
                  <a:gd name="T18" fmla="*/ 2 w 61"/>
                  <a:gd name="T19" fmla="*/ 35 h 83"/>
                  <a:gd name="T20" fmla="*/ 7 w 61"/>
                  <a:gd name="T21" fmla="*/ 45 h 83"/>
                  <a:gd name="T22" fmla="*/ 10 w 61"/>
                  <a:gd name="T23" fmla="*/ 50 h 83"/>
                  <a:gd name="T24" fmla="*/ 11 w 61"/>
                  <a:gd name="T25" fmla="*/ 51 h 83"/>
                  <a:gd name="T26" fmla="*/ 10 w 61"/>
                  <a:gd name="T27" fmla="*/ 58 h 83"/>
                  <a:gd name="T28" fmla="*/ 2 w 61"/>
                  <a:gd name="T29" fmla="*/ 71 h 83"/>
                  <a:gd name="T30" fmla="*/ 0 w 61"/>
                  <a:gd name="T31" fmla="*/ 82 h 83"/>
                  <a:gd name="T32" fmla="*/ 5 w 61"/>
                  <a:gd name="T33" fmla="*/ 83 h 83"/>
                  <a:gd name="T34" fmla="*/ 10 w 61"/>
                  <a:gd name="T35" fmla="*/ 79 h 83"/>
                  <a:gd name="T36" fmla="*/ 17 w 61"/>
                  <a:gd name="T37" fmla="*/ 82 h 83"/>
                  <a:gd name="T38" fmla="*/ 22 w 61"/>
                  <a:gd name="T39" fmla="*/ 82 h 83"/>
                  <a:gd name="T40" fmla="*/ 23 w 61"/>
                  <a:gd name="T41" fmla="*/ 76 h 83"/>
                  <a:gd name="T42" fmla="*/ 32 w 61"/>
                  <a:gd name="T43" fmla="*/ 65 h 83"/>
                  <a:gd name="T44" fmla="*/ 35 w 61"/>
                  <a:gd name="T45" fmla="*/ 56 h 83"/>
                  <a:gd name="T46" fmla="*/ 41 w 61"/>
                  <a:gd name="T47" fmla="*/ 58 h 83"/>
                  <a:gd name="T48" fmla="*/ 44 w 61"/>
                  <a:gd name="T49" fmla="*/ 54 h 83"/>
                  <a:gd name="T50" fmla="*/ 52 w 61"/>
                  <a:gd name="T51" fmla="*/ 48 h 83"/>
                  <a:gd name="T52" fmla="*/ 58 w 61"/>
                  <a:gd name="T53" fmla="*/ 48 h 83"/>
                  <a:gd name="T54" fmla="*/ 61 w 61"/>
                  <a:gd name="T55" fmla="*/ 45 h 83"/>
                  <a:gd name="T56" fmla="*/ 55 w 61"/>
                  <a:gd name="T57" fmla="*/ 39 h 83"/>
                  <a:gd name="T58" fmla="*/ 54 w 61"/>
                  <a:gd name="T59" fmla="*/ 36 h 83"/>
                  <a:gd name="T60" fmla="*/ 46 w 61"/>
                  <a:gd name="T61" fmla="*/ 29 h 83"/>
                  <a:gd name="T62" fmla="*/ 48 w 61"/>
                  <a:gd name="T63" fmla="*/ 27 h 83"/>
                  <a:gd name="T64" fmla="*/ 55 w 61"/>
                  <a:gd name="T65" fmla="*/ 20 h 83"/>
                  <a:gd name="T66" fmla="*/ 51 w 61"/>
                  <a:gd name="T67" fmla="*/ 16 h 83"/>
                  <a:gd name="T68" fmla="*/ 44 w 61"/>
                  <a:gd name="T69" fmla="*/ 7 h 83"/>
                  <a:gd name="T70" fmla="*/ 44 w 61"/>
                  <a:gd name="T71" fmla="*/ 6 h 83"/>
                  <a:gd name="T72" fmla="*/ 38 w 61"/>
                  <a:gd name="T7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1" h="83">
                    <a:moveTo>
                      <a:pt x="38" y="0"/>
                    </a:moveTo>
                    <a:lnTo>
                      <a:pt x="31" y="4"/>
                    </a:lnTo>
                    <a:lnTo>
                      <a:pt x="26" y="4"/>
                    </a:lnTo>
                    <a:lnTo>
                      <a:pt x="19" y="3"/>
                    </a:lnTo>
                    <a:lnTo>
                      <a:pt x="14" y="0"/>
                    </a:lnTo>
                    <a:lnTo>
                      <a:pt x="13" y="6"/>
                    </a:lnTo>
                    <a:lnTo>
                      <a:pt x="8" y="9"/>
                    </a:lnTo>
                    <a:lnTo>
                      <a:pt x="16" y="24"/>
                    </a:lnTo>
                    <a:lnTo>
                      <a:pt x="5" y="32"/>
                    </a:lnTo>
                    <a:lnTo>
                      <a:pt x="2" y="35"/>
                    </a:lnTo>
                    <a:lnTo>
                      <a:pt x="7" y="45"/>
                    </a:lnTo>
                    <a:lnTo>
                      <a:pt x="10" y="50"/>
                    </a:lnTo>
                    <a:lnTo>
                      <a:pt x="11" y="51"/>
                    </a:lnTo>
                    <a:lnTo>
                      <a:pt x="10" y="58"/>
                    </a:lnTo>
                    <a:lnTo>
                      <a:pt x="2" y="71"/>
                    </a:lnTo>
                    <a:lnTo>
                      <a:pt x="0" y="82"/>
                    </a:lnTo>
                    <a:lnTo>
                      <a:pt x="5" y="83"/>
                    </a:lnTo>
                    <a:lnTo>
                      <a:pt x="10" y="79"/>
                    </a:lnTo>
                    <a:lnTo>
                      <a:pt x="17" y="82"/>
                    </a:lnTo>
                    <a:lnTo>
                      <a:pt x="22" y="82"/>
                    </a:lnTo>
                    <a:lnTo>
                      <a:pt x="23" y="76"/>
                    </a:lnTo>
                    <a:lnTo>
                      <a:pt x="32" y="65"/>
                    </a:lnTo>
                    <a:lnTo>
                      <a:pt x="35" y="56"/>
                    </a:lnTo>
                    <a:lnTo>
                      <a:pt x="41" y="58"/>
                    </a:lnTo>
                    <a:lnTo>
                      <a:pt x="44" y="54"/>
                    </a:lnTo>
                    <a:lnTo>
                      <a:pt x="52" y="48"/>
                    </a:lnTo>
                    <a:lnTo>
                      <a:pt x="58" y="48"/>
                    </a:lnTo>
                    <a:lnTo>
                      <a:pt x="61" y="45"/>
                    </a:lnTo>
                    <a:lnTo>
                      <a:pt x="55" y="39"/>
                    </a:lnTo>
                    <a:lnTo>
                      <a:pt x="54" y="36"/>
                    </a:lnTo>
                    <a:lnTo>
                      <a:pt x="46" y="29"/>
                    </a:lnTo>
                    <a:lnTo>
                      <a:pt x="48" y="27"/>
                    </a:lnTo>
                    <a:lnTo>
                      <a:pt x="55" y="20"/>
                    </a:lnTo>
                    <a:lnTo>
                      <a:pt x="51" y="16"/>
                    </a:lnTo>
                    <a:lnTo>
                      <a:pt x="44" y="7"/>
                    </a:lnTo>
                    <a:lnTo>
                      <a:pt x="44" y="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3" name="Freeform 4662">
                <a:extLst>
                  <a:ext uri="{FF2B5EF4-FFF2-40B4-BE49-F238E27FC236}">
                    <a16:creationId xmlns:a16="http://schemas.microsoft.com/office/drawing/2014/main" id="{A8D9F022-6419-01DC-65E5-5A86D7539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22"/>
                <a:ext cx="30" cy="42"/>
              </a:xfrm>
              <a:custGeom>
                <a:avLst/>
                <a:gdLst>
                  <a:gd name="T0" fmla="*/ 38 w 61"/>
                  <a:gd name="T1" fmla="*/ 0 h 83"/>
                  <a:gd name="T2" fmla="*/ 44 w 61"/>
                  <a:gd name="T3" fmla="*/ 6 h 83"/>
                  <a:gd name="T4" fmla="*/ 44 w 61"/>
                  <a:gd name="T5" fmla="*/ 7 h 83"/>
                  <a:gd name="T6" fmla="*/ 51 w 61"/>
                  <a:gd name="T7" fmla="*/ 16 h 83"/>
                  <a:gd name="T8" fmla="*/ 55 w 61"/>
                  <a:gd name="T9" fmla="*/ 20 h 83"/>
                  <a:gd name="T10" fmla="*/ 48 w 61"/>
                  <a:gd name="T11" fmla="*/ 27 h 83"/>
                  <a:gd name="T12" fmla="*/ 46 w 61"/>
                  <a:gd name="T13" fmla="*/ 29 h 83"/>
                  <a:gd name="T14" fmla="*/ 54 w 61"/>
                  <a:gd name="T15" fmla="*/ 36 h 83"/>
                  <a:gd name="T16" fmla="*/ 55 w 61"/>
                  <a:gd name="T17" fmla="*/ 39 h 83"/>
                  <a:gd name="T18" fmla="*/ 61 w 61"/>
                  <a:gd name="T19" fmla="*/ 45 h 83"/>
                  <a:gd name="T20" fmla="*/ 58 w 61"/>
                  <a:gd name="T21" fmla="*/ 48 h 83"/>
                  <a:gd name="T22" fmla="*/ 52 w 61"/>
                  <a:gd name="T23" fmla="*/ 48 h 83"/>
                  <a:gd name="T24" fmla="*/ 44 w 61"/>
                  <a:gd name="T25" fmla="*/ 54 h 83"/>
                  <a:gd name="T26" fmla="*/ 41 w 61"/>
                  <a:gd name="T27" fmla="*/ 58 h 83"/>
                  <a:gd name="T28" fmla="*/ 35 w 61"/>
                  <a:gd name="T29" fmla="*/ 56 h 83"/>
                  <a:gd name="T30" fmla="*/ 32 w 61"/>
                  <a:gd name="T31" fmla="*/ 65 h 83"/>
                  <a:gd name="T32" fmla="*/ 23 w 61"/>
                  <a:gd name="T33" fmla="*/ 76 h 83"/>
                  <a:gd name="T34" fmla="*/ 22 w 61"/>
                  <a:gd name="T35" fmla="*/ 82 h 83"/>
                  <a:gd name="T36" fmla="*/ 17 w 61"/>
                  <a:gd name="T37" fmla="*/ 82 h 83"/>
                  <a:gd name="T38" fmla="*/ 10 w 61"/>
                  <a:gd name="T39" fmla="*/ 79 h 83"/>
                  <a:gd name="T40" fmla="*/ 5 w 61"/>
                  <a:gd name="T41" fmla="*/ 83 h 83"/>
                  <a:gd name="T42" fmla="*/ 0 w 61"/>
                  <a:gd name="T43" fmla="*/ 82 h 83"/>
                  <a:gd name="T44" fmla="*/ 2 w 61"/>
                  <a:gd name="T45" fmla="*/ 71 h 83"/>
                  <a:gd name="T46" fmla="*/ 10 w 61"/>
                  <a:gd name="T47" fmla="*/ 58 h 83"/>
                  <a:gd name="T48" fmla="*/ 11 w 61"/>
                  <a:gd name="T49" fmla="*/ 51 h 83"/>
                  <a:gd name="T50" fmla="*/ 10 w 61"/>
                  <a:gd name="T51" fmla="*/ 50 h 83"/>
                  <a:gd name="T52" fmla="*/ 7 w 61"/>
                  <a:gd name="T53" fmla="*/ 45 h 83"/>
                  <a:gd name="T54" fmla="*/ 2 w 61"/>
                  <a:gd name="T55" fmla="*/ 35 h 83"/>
                  <a:gd name="T56" fmla="*/ 5 w 61"/>
                  <a:gd name="T57" fmla="*/ 32 h 83"/>
                  <a:gd name="T58" fmla="*/ 16 w 61"/>
                  <a:gd name="T59" fmla="*/ 24 h 83"/>
                  <a:gd name="T60" fmla="*/ 8 w 61"/>
                  <a:gd name="T61" fmla="*/ 9 h 83"/>
                  <a:gd name="T62" fmla="*/ 13 w 61"/>
                  <a:gd name="T63" fmla="*/ 6 h 83"/>
                  <a:gd name="T64" fmla="*/ 14 w 61"/>
                  <a:gd name="T65" fmla="*/ 0 h 83"/>
                  <a:gd name="T66" fmla="*/ 19 w 61"/>
                  <a:gd name="T67" fmla="*/ 3 h 83"/>
                  <a:gd name="T68" fmla="*/ 26 w 61"/>
                  <a:gd name="T69" fmla="*/ 4 h 83"/>
                  <a:gd name="T70" fmla="*/ 31 w 61"/>
                  <a:gd name="T71" fmla="*/ 4 h 83"/>
                  <a:gd name="T72" fmla="*/ 38 w 61"/>
                  <a:gd name="T7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1" h="83">
                    <a:moveTo>
                      <a:pt x="38" y="0"/>
                    </a:moveTo>
                    <a:lnTo>
                      <a:pt x="44" y="6"/>
                    </a:lnTo>
                    <a:lnTo>
                      <a:pt x="44" y="7"/>
                    </a:lnTo>
                    <a:lnTo>
                      <a:pt x="51" y="16"/>
                    </a:lnTo>
                    <a:lnTo>
                      <a:pt x="55" y="20"/>
                    </a:lnTo>
                    <a:lnTo>
                      <a:pt x="48" y="27"/>
                    </a:lnTo>
                    <a:lnTo>
                      <a:pt x="46" y="29"/>
                    </a:lnTo>
                    <a:lnTo>
                      <a:pt x="54" y="36"/>
                    </a:lnTo>
                    <a:lnTo>
                      <a:pt x="55" y="39"/>
                    </a:lnTo>
                    <a:lnTo>
                      <a:pt x="61" y="45"/>
                    </a:lnTo>
                    <a:lnTo>
                      <a:pt x="58" y="48"/>
                    </a:lnTo>
                    <a:lnTo>
                      <a:pt x="52" y="48"/>
                    </a:lnTo>
                    <a:lnTo>
                      <a:pt x="44" y="54"/>
                    </a:lnTo>
                    <a:lnTo>
                      <a:pt x="41" y="58"/>
                    </a:lnTo>
                    <a:lnTo>
                      <a:pt x="35" y="56"/>
                    </a:lnTo>
                    <a:lnTo>
                      <a:pt x="32" y="65"/>
                    </a:lnTo>
                    <a:lnTo>
                      <a:pt x="23" y="76"/>
                    </a:lnTo>
                    <a:lnTo>
                      <a:pt x="22" y="82"/>
                    </a:lnTo>
                    <a:lnTo>
                      <a:pt x="17" y="82"/>
                    </a:lnTo>
                    <a:lnTo>
                      <a:pt x="10" y="79"/>
                    </a:lnTo>
                    <a:lnTo>
                      <a:pt x="5" y="83"/>
                    </a:lnTo>
                    <a:lnTo>
                      <a:pt x="0" y="82"/>
                    </a:lnTo>
                    <a:lnTo>
                      <a:pt x="2" y="71"/>
                    </a:lnTo>
                    <a:lnTo>
                      <a:pt x="10" y="58"/>
                    </a:lnTo>
                    <a:lnTo>
                      <a:pt x="11" y="51"/>
                    </a:lnTo>
                    <a:lnTo>
                      <a:pt x="10" y="50"/>
                    </a:lnTo>
                    <a:lnTo>
                      <a:pt x="7" y="45"/>
                    </a:lnTo>
                    <a:lnTo>
                      <a:pt x="2" y="35"/>
                    </a:lnTo>
                    <a:lnTo>
                      <a:pt x="5" y="32"/>
                    </a:lnTo>
                    <a:lnTo>
                      <a:pt x="16" y="24"/>
                    </a:lnTo>
                    <a:lnTo>
                      <a:pt x="8" y="9"/>
                    </a:lnTo>
                    <a:lnTo>
                      <a:pt x="13" y="6"/>
                    </a:lnTo>
                    <a:lnTo>
                      <a:pt x="14" y="0"/>
                    </a:lnTo>
                    <a:lnTo>
                      <a:pt x="19" y="3"/>
                    </a:lnTo>
                    <a:lnTo>
                      <a:pt x="26" y="4"/>
                    </a:lnTo>
                    <a:lnTo>
                      <a:pt x="31" y="4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4" name="Freeform 4663">
                <a:extLst>
                  <a:ext uri="{FF2B5EF4-FFF2-40B4-BE49-F238E27FC236}">
                    <a16:creationId xmlns:a16="http://schemas.microsoft.com/office/drawing/2014/main" id="{10E99F8C-11D8-1308-2932-48C46CD3E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22"/>
                <a:ext cx="30" cy="42"/>
              </a:xfrm>
              <a:custGeom>
                <a:avLst/>
                <a:gdLst>
                  <a:gd name="T0" fmla="*/ 38 w 61"/>
                  <a:gd name="T1" fmla="*/ 0 h 83"/>
                  <a:gd name="T2" fmla="*/ 44 w 61"/>
                  <a:gd name="T3" fmla="*/ 6 h 83"/>
                  <a:gd name="T4" fmla="*/ 44 w 61"/>
                  <a:gd name="T5" fmla="*/ 7 h 83"/>
                  <a:gd name="T6" fmla="*/ 51 w 61"/>
                  <a:gd name="T7" fmla="*/ 16 h 83"/>
                  <a:gd name="T8" fmla="*/ 55 w 61"/>
                  <a:gd name="T9" fmla="*/ 20 h 83"/>
                  <a:gd name="T10" fmla="*/ 48 w 61"/>
                  <a:gd name="T11" fmla="*/ 27 h 83"/>
                  <a:gd name="T12" fmla="*/ 46 w 61"/>
                  <a:gd name="T13" fmla="*/ 29 h 83"/>
                  <a:gd name="T14" fmla="*/ 54 w 61"/>
                  <a:gd name="T15" fmla="*/ 36 h 83"/>
                  <a:gd name="T16" fmla="*/ 55 w 61"/>
                  <a:gd name="T17" fmla="*/ 39 h 83"/>
                  <a:gd name="T18" fmla="*/ 61 w 61"/>
                  <a:gd name="T19" fmla="*/ 45 h 83"/>
                  <a:gd name="T20" fmla="*/ 58 w 61"/>
                  <a:gd name="T21" fmla="*/ 48 h 83"/>
                  <a:gd name="T22" fmla="*/ 52 w 61"/>
                  <a:gd name="T23" fmla="*/ 48 h 83"/>
                  <a:gd name="T24" fmla="*/ 44 w 61"/>
                  <a:gd name="T25" fmla="*/ 54 h 83"/>
                  <a:gd name="T26" fmla="*/ 41 w 61"/>
                  <a:gd name="T27" fmla="*/ 58 h 83"/>
                  <a:gd name="T28" fmla="*/ 35 w 61"/>
                  <a:gd name="T29" fmla="*/ 56 h 83"/>
                  <a:gd name="T30" fmla="*/ 32 w 61"/>
                  <a:gd name="T31" fmla="*/ 65 h 83"/>
                  <a:gd name="T32" fmla="*/ 23 w 61"/>
                  <a:gd name="T33" fmla="*/ 76 h 83"/>
                  <a:gd name="T34" fmla="*/ 22 w 61"/>
                  <a:gd name="T35" fmla="*/ 82 h 83"/>
                  <a:gd name="T36" fmla="*/ 17 w 61"/>
                  <a:gd name="T37" fmla="*/ 82 h 83"/>
                  <a:gd name="T38" fmla="*/ 10 w 61"/>
                  <a:gd name="T39" fmla="*/ 79 h 83"/>
                  <a:gd name="T40" fmla="*/ 5 w 61"/>
                  <a:gd name="T41" fmla="*/ 83 h 83"/>
                  <a:gd name="T42" fmla="*/ 0 w 61"/>
                  <a:gd name="T43" fmla="*/ 82 h 83"/>
                  <a:gd name="T44" fmla="*/ 2 w 61"/>
                  <a:gd name="T45" fmla="*/ 71 h 83"/>
                  <a:gd name="T46" fmla="*/ 10 w 61"/>
                  <a:gd name="T47" fmla="*/ 58 h 83"/>
                  <a:gd name="T48" fmla="*/ 11 w 61"/>
                  <a:gd name="T49" fmla="*/ 51 h 83"/>
                  <a:gd name="T50" fmla="*/ 10 w 61"/>
                  <a:gd name="T51" fmla="*/ 50 h 83"/>
                  <a:gd name="T52" fmla="*/ 7 w 61"/>
                  <a:gd name="T53" fmla="*/ 45 h 83"/>
                  <a:gd name="T54" fmla="*/ 2 w 61"/>
                  <a:gd name="T55" fmla="*/ 35 h 83"/>
                  <a:gd name="T56" fmla="*/ 5 w 61"/>
                  <a:gd name="T57" fmla="*/ 32 h 83"/>
                  <a:gd name="T58" fmla="*/ 16 w 61"/>
                  <a:gd name="T59" fmla="*/ 24 h 83"/>
                  <a:gd name="T60" fmla="*/ 8 w 61"/>
                  <a:gd name="T61" fmla="*/ 9 h 83"/>
                  <a:gd name="T62" fmla="*/ 13 w 61"/>
                  <a:gd name="T63" fmla="*/ 6 h 83"/>
                  <a:gd name="T64" fmla="*/ 14 w 61"/>
                  <a:gd name="T65" fmla="*/ 0 h 83"/>
                  <a:gd name="T66" fmla="*/ 19 w 61"/>
                  <a:gd name="T67" fmla="*/ 3 h 83"/>
                  <a:gd name="T68" fmla="*/ 26 w 61"/>
                  <a:gd name="T69" fmla="*/ 4 h 83"/>
                  <a:gd name="T70" fmla="*/ 31 w 61"/>
                  <a:gd name="T71" fmla="*/ 4 h 83"/>
                  <a:gd name="T72" fmla="*/ 38 w 61"/>
                  <a:gd name="T7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1" h="83">
                    <a:moveTo>
                      <a:pt x="38" y="0"/>
                    </a:moveTo>
                    <a:lnTo>
                      <a:pt x="44" y="6"/>
                    </a:lnTo>
                    <a:lnTo>
                      <a:pt x="44" y="7"/>
                    </a:lnTo>
                    <a:lnTo>
                      <a:pt x="51" y="16"/>
                    </a:lnTo>
                    <a:lnTo>
                      <a:pt x="55" y="20"/>
                    </a:lnTo>
                    <a:lnTo>
                      <a:pt x="48" y="27"/>
                    </a:lnTo>
                    <a:lnTo>
                      <a:pt x="46" y="29"/>
                    </a:lnTo>
                    <a:lnTo>
                      <a:pt x="54" y="36"/>
                    </a:lnTo>
                    <a:lnTo>
                      <a:pt x="55" y="39"/>
                    </a:lnTo>
                    <a:lnTo>
                      <a:pt x="61" y="45"/>
                    </a:lnTo>
                    <a:lnTo>
                      <a:pt x="58" y="48"/>
                    </a:lnTo>
                    <a:lnTo>
                      <a:pt x="52" y="48"/>
                    </a:lnTo>
                    <a:lnTo>
                      <a:pt x="44" y="54"/>
                    </a:lnTo>
                    <a:lnTo>
                      <a:pt x="41" y="58"/>
                    </a:lnTo>
                    <a:lnTo>
                      <a:pt x="35" y="56"/>
                    </a:lnTo>
                    <a:lnTo>
                      <a:pt x="32" y="65"/>
                    </a:lnTo>
                    <a:lnTo>
                      <a:pt x="23" y="76"/>
                    </a:lnTo>
                    <a:lnTo>
                      <a:pt x="22" y="82"/>
                    </a:lnTo>
                    <a:lnTo>
                      <a:pt x="17" y="82"/>
                    </a:lnTo>
                    <a:lnTo>
                      <a:pt x="10" y="79"/>
                    </a:lnTo>
                    <a:lnTo>
                      <a:pt x="5" y="83"/>
                    </a:lnTo>
                    <a:lnTo>
                      <a:pt x="0" y="82"/>
                    </a:lnTo>
                    <a:lnTo>
                      <a:pt x="2" y="71"/>
                    </a:lnTo>
                    <a:lnTo>
                      <a:pt x="10" y="58"/>
                    </a:lnTo>
                    <a:lnTo>
                      <a:pt x="11" y="51"/>
                    </a:lnTo>
                    <a:lnTo>
                      <a:pt x="10" y="50"/>
                    </a:lnTo>
                    <a:lnTo>
                      <a:pt x="7" y="45"/>
                    </a:lnTo>
                    <a:lnTo>
                      <a:pt x="2" y="35"/>
                    </a:lnTo>
                    <a:lnTo>
                      <a:pt x="5" y="32"/>
                    </a:lnTo>
                    <a:lnTo>
                      <a:pt x="16" y="24"/>
                    </a:lnTo>
                    <a:lnTo>
                      <a:pt x="8" y="9"/>
                    </a:lnTo>
                    <a:lnTo>
                      <a:pt x="13" y="6"/>
                    </a:lnTo>
                    <a:lnTo>
                      <a:pt x="14" y="0"/>
                    </a:lnTo>
                    <a:lnTo>
                      <a:pt x="19" y="3"/>
                    </a:lnTo>
                    <a:lnTo>
                      <a:pt x="26" y="4"/>
                    </a:lnTo>
                    <a:lnTo>
                      <a:pt x="31" y="4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5" name="Freeform 4664">
                <a:extLst>
                  <a:ext uri="{FF2B5EF4-FFF2-40B4-BE49-F238E27FC236}">
                    <a16:creationId xmlns:a16="http://schemas.microsoft.com/office/drawing/2014/main" id="{826A8BCE-E541-7BA3-908D-741C80369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2"/>
                <a:ext cx="72" cy="75"/>
              </a:xfrm>
              <a:custGeom>
                <a:avLst/>
                <a:gdLst>
                  <a:gd name="T0" fmla="*/ 56 w 146"/>
                  <a:gd name="T1" fmla="*/ 9 h 150"/>
                  <a:gd name="T2" fmla="*/ 21 w 146"/>
                  <a:gd name="T3" fmla="*/ 18 h 150"/>
                  <a:gd name="T4" fmla="*/ 5 w 146"/>
                  <a:gd name="T5" fmla="*/ 17 h 150"/>
                  <a:gd name="T6" fmla="*/ 5 w 146"/>
                  <a:gd name="T7" fmla="*/ 24 h 150"/>
                  <a:gd name="T8" fmla="*/ 8 w 146"/>
                  <a:gd name="T9" fmla="*/ 47 h 150"/>
                  <a:gd name="T10" fmla="*/ 0 w 146"/>
                  <a:gd name="T11" fmla="*/ 65 h 150"/>
                  <a:gd name="T12" fmla="*/ 9 w 146"/>
                  <a:gd name="T13" fmla="*/ 68 h 150"/>
                  <a:gd name="T14" fmla="*/ 21 w 146"/>
                  <a:gd name="T15" fmla="*/ 67 h 150"/>
                  <a:gd name="T16" fmla="*/ 35 w 146"/>
                  <a:gd name="T17" fmla="*/ 68 h 150"/>
                  <a:gd name="T18" fmla="*/ 44 w 146"/>
                  <a:gd name="T19" fmla="*/ 85 h 150"/>
                  <a:gd name="T20" fmla="*/ 50 w 146"/>
                  <a:gd name="T21" fmla="*/ 109 h 150"/>
                  <a:gd name="T22" fmla="*/ 50 w 146"/>
                  <a:gd name="T23" fmla="*/ 111 h 150"/>
                  <a:gd name="T24" fmla="*/ 61 w 146"/>
                  <a:gd name="T25" fmla="*/ 132 h 150"/>
                  <a:gd name="T26" fmla="*/ 61 w 146"/>
                  <a:gd name="T27" fmla="*/ 146 h 150"/>
                  <a:gd name="T28" fmla="*/ 71 w 146"/>
                  <a:gd name="T29" fmla="*/ 137 h 150"/>
                  <a:gd name="T30" fmla="*/ 80 w 146"/>
                  <a:gd name="T31" fmla="*/ 144 h 150"/>
                  <a:gd name="T32" fmla="*/ 90 w 146"/>
                  <a:gd name="T33" fmla="*/ 141 h 150"/>
                  <a:gd name="T34" fmla="*/ 103 w 146"/>
                  <a:gd name="T35" fmla="*/ 147 h 150"/>
                  <a:gd name="T36" fmla="*/ 111 w 146"/>
                  <a:gd name="T37" fmla="*/ 146 h 150"/>
                  <a:gd name="T38" fmla="*/ 108 w 146"/>
                  <a:gd name="T39" fmla="*/ 132 h 150"/>
                  <a:gd name="T40" fmla="*/ 114 w 146"/>
                  <a:gd name="T41" fmla="*/ 127 h 150"/>
                  <a:gd name="T42" fmla="*/ 135 w 146"/>
                  <a:gd name="T43" fmla="*/ 127 h 150"/>
                  <a:gd name="T44" fmla="*/ 146 w 146"/>
                  <a:gd name="T45" fmla="*/ 129 h 150"/>
                  <a:gd name="T46" fmla="*/ 140 w 146"/>
                  <a:gd name="T47" fmla="*/ 114 h 150"/>
                  <a:gd name="T48" fmla="*/ 137 w 146"/>
                  <a:gd name="T49" fmla="*/ 99 h 150"/>
                  <a:gd name="T50" fmla="*/ 128 w 146"/>
                  <a:gd name="T51" fmla="*/ 76 h 150"/>
                  <a:gd name="T52" fmla="*/ 120 w 146"/>
                  <a:gd name="T53" fmla="*/ 61 h 150"/>
                  <a:gd name="T54" fmla="*/ 120 w 146"/>
                  <a:gd name="T55" fmla="*/ 52 h 150"/>
                  <a:gd name="T56" fmla="*/ 114 w 146"/>
                  <a:gd name="T57" fmla="*/ 44 h 150"/>
                  <a:gd name="T58" fmla="*/ 108 w 146"/>
                  <a:gd name="T59" fmla="*/ 29 h 150"/>
                  <a:gd name="T60" fmla="*/ 100 w 146"/>
                  <a:gd name="T61" fmla="*/ 18 h 150"/>
                  <a:gd name="T62" fmla="*/ 96 w 146"/>
                  <a:gd name="T63" fmla="*/ 9 h 150"/>
                  <a:gd name="T64" fmla="*/ 76 w 146"/>
                  <a:gd name="T65" fmla="*/ 1 h 150"/>
                  <a:gd name="T66" fmla="*/ 64 w 146"/>
                  <a:gd name="T67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6" h="150">
                    <a:moveTo>
                      <a:pt x="64" y="7"/>
                    </a:moveTo>
                    <a:lnTo>
                      <a:pt x="56" y="9"/>
                    </a:lnTo>
                    <a:lnTo>
                      <a:pt x="46" y="9"/>
                    </a:lnTo>
                    <a:lnTo>
                      <a:pt x="21" y="18"/>
                    </a:lnTo>
                    <a:lnTo>
                      <a:pt x="14" y="15"/>
                    </a:lnTo>
                    <a:lnTo>
                      <a:pt x="5" y="17"/>
                    </a:lnTo>
                    <a:lnTo>
                      <a:pt x="2" y="20"/>
                    </a:lnTo>
                    <a:lnTo>
                      <a:pt x="5" y="24"/>
                    </a:lnTo>
                    <a:lnTo>
                      <a:pt x="6" y="38"/>
                    </a:lnTo>
                    <a:lnTo>
                      <a:pt x="8" y="47"/>
                    </a:lnTo>
                    <a:lnTo>
                      <a:pt x="12" y="61"/>
                    </a:lnTo>
                    <a:lnTo>
                      <a:pt x="0" y="65"/>
                    </a:lnTo>
                    <a:lnTo>
                      <a:pt x="6" y="71"/>
                    </a:lnTo>
                    <a:lnTo>
                      <a:pt x="9" y="68"/>
                    </a:lnTo>
                    <a:lnTo>
                      <a:pt x="15" y="67"/>
                    </a:lnTo>
                    <a:lnTo>
                      <a:pt x="21" y="67"/>
                    </a:lnTo>
                    <a:lnTo>
                      <a:pt x="24" y="73"/>
                    </a:lnTo>
                    <a:lnTo>
                      <a:pt x="35" y="68"/>
                    </a:lnTo>
                    <a:lnTo>
                      <a:pt x="38" y="77"/>
                    </a:lnTo>
                    <a:lnTo>
                      <a:pt x="44" y="85"/>
                    </a:lnTo>
                    <a:lnTo>
                      <a:pt x="46" y="94"/>
                    </a:lnTo>
                    <a:lnTo>
                      <a:pt x="50" y="109"/>
                    </a:lnTo>
                    <a:lnTo>
                      <a:pt x="52" y="109"/>
                    </a:lnTo>
                    <a:lnTo>
                      <a:pt x="50" y="111"/>
                    </a:lnTo>
                    <a:lnTo>
                      <a:pt x="56" y="129"/>
                    </a:lnTo>
                    <a:lnTo>
                      <a:pt x="61" y="132"/>
                    </a:lnTo>
                    <a:lnTo>
                      <a:pt x="59" y="144"/>
                    </a:lnTo>
                    <a:lnTo>
                      <a:pt x="61" y="146"/>
                    </a:lnTo>
                    <a:lnTo>
                      <a:pt x="67" y="137"/>
                    </a:lnTo>
                    <a:lnTo>
                      <a:pt x="71" y="137"/>
                    </a:lnTo>
                    <a:lnTo>
                      <a:pt x="79" y="146"/>
                    </a:lnTo>
                    <a:lnTo>
                      <a:pt x="80" y="144"/>
                    </a:lnTo>
                    <a:lnTo>
                      <a:pt x="87" y="141"/>
                    </a:lnTo>
                    <a:lnTo>
                      <a:pt x="90" y="141"/>
                    </a:lnTo>
                    <a:lnTo>
                      <a:pt x="97" y="150"/>
                    </a:lnTo>
                    <a:lnTo>
                      <a:pt x="103" y="147"/>
                    </a:lnTo>
                    <a:lnTo>
                      <a:pt x="108" y="149"/>
                    </a:lnTo>
                    <a:lnTo>
                      <a:pt x="111" y="146"/>
                    </a:lnTo>
                    <a:lnTo>
                      <a:pt x="106" y="140"/>
                    </a:lnTo>
                    <a:lnTo>
                      <a:pt x="108" y="132"/>
                    </a:lnTo>
                    <a:lnTo>
                      <a:pt x="112" y="134"/>
                    </a:lnTo>
                    <a:lnTo>
                      <a:pt x="114" y="127"/>
                    </a:lnTo>
                    <a:lnTo>
                      <a:pt x="131" y="134"/>
                    </a:lnTo>
                    <a:lnTo>
                      <a:pt x="135" y="127"/>
                    </a:lnTo>
                    <a:lnTo>
                      <a:pt x="138" y="131"/>
                    </a:lnTo>
                    <a:lnTo>
                      <a:pt x="146" y="129"/>
                    </a:lnTo>
                    <a:lnTo>
                      <a:pt x="146" y="124"/>
                    </a:lnTo>
                    <a:lnTo>
                      <a:pt x="140" y="114"/>
                    </a:lnTo>
                    <a:lnTo>
                      <a:pt x="140" y="106"/>
                    </a:lnTo>
                    <a:lnTo>
                      <a:pt x="137" y="99"/>
                    </a:lnTo>
                    <a:lnTo>
                      <a:pt x="129" y="83"/>
                    </a:lnTo>
                    <a:lnTo>
                      <a:pt x="128" y="76"/>
                    </a:lnTo>
                    <a:lnTo>
                      <a:pt x="126" y="71"/>
                    </a:lnTo>
                    <a:lnTo>
                      <a:pt x="120" y="61"/>
                    </a:lnTo>
                    <a:lnTo>
                      <a:pt x="120" y="58"/>
                    </a:lnTo>
                    <a:lnTo>
                      <a:pt x="120" y="52"/>
                    </a:lnTo>
                    <a:lnTo>
                      <a:pt x="115" y="47"/>
                    </a:lnTo>
                    <a:lnTo>
                      <a:pt x="114" y="44"/>
                    </a:lnTo>
                    <a:lnTo>
                      <a:pt x="112" y="33"/>
                    </a:lnTo>
                    <a:lnTo>
                      <a:pt x="108" y="29"/>
                    </a:lnTo>
                    <a:lnTo>
                      <a:pt x="106" y="21"/>
                    </a:lnTo>
                    <a:lnTo>
                      <a:pt x="100" y="18"/>
                    </a:lnTo>
                    <a:lnTo>
                      <a:pt x="100" y="15"/>
                    </a:lnTo>
                    <a:lnTo>
                      <a:pt x="96" y="9"/>
                    </a:lnTo>
                    <a:lnTo>
                      <a:pt x="87" y="0"/>
                    </a:lnTo>
                    <a:lnTo>
                      <a:pt x="76" y="1"/>
                    </a:lnTo>
                    <a:lnTo>
                      <a:pt x="70" y="3"/>
                    </a:lnTo>
                    <a:lnTo>
                      <a:pt x="64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6" name="Freeform 4665">
                <a:extLst>
                  <a:ext uri="{FF2B5EF4-FFF2-40B4-BE49-F238E27FC236}">
                    <a16:creationId xmlns:a16="http://schemas.microsoft.com/office/drawing/2014/main" id="{55EB343E-4BF2-459E-7074-20A4BD639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2"/>
                <a:ext cx="72" cy="75"/>
              </a:xfrm>
              <a:custGeom>
                <a:avLst/>
                <a:gdLst>
                  <a:gd name="T0" fmla="*/ 70 w 146"/>
                  <a:gd name="T1" fmla="*/ 3 h 150"/>
                  <a:gd name="T2" fmla="*/ 87 w 146"/>
                  <a:gd name="T3" fmla="*/ 0 h 150"/>
                  <a:gd name="T4" fmla="*/ 100 w 146"/>
                  <a:gd name="T5" fmla="*/ 15 h 150"/>
                  <a:gd name="T6" fmla="*/ 106 w 146"/>
                  <a:gd name="T7" fmla="*/ 21 h 150"/>
                  <a:gd name="T8" fmla="*/ 112 w 146"/>
                  <a:gd name="T9" fmla="*/ 33 h 150"/>
                  <a:gd name="T10" fmla="*/ 115 w 146"/>
                  <a:gd name="T11" fmla="*/ 47 h 150"/>
                  <a:gd name="T12" fmla="*/ 120 w 146"/>
                  <a:gd name="T13" fmla="*/ 58 h 150"/>
                  <a:gd name="T14" fmla="*/ 126 w 146"/>
                  <a:gd name="T15" fmla="*/ 71 h 150"/>
                  <a:gd name="T16" fmla="*/ 129 w 146"/>
                  <a:gd name="T17" fmla="*/ 83 h 150"/>
                  <a:gd name="T18" fmla="*/ 140 w 146"/>
                  <a:gd name="T19" fmla="*/ 106 h 150"/>
                  <a:gd name="T20" fmla="*/ 146 w 146"/>
                  <a:gd name="T21" fmla="*/ 124 h 150"/>
                  <a:gd name="T22" fmla="*/ 138 w 146"/>
                  <a:gd name="T23" fmla="*/ 131 h 150"/>
                  <a:gd name="T24" fmla="*/ 131 w 146"/>
                  <a:gd name="T25" fmla="*/ 134 h 150"/>
                  <a:gd name="T26" fmla="*/ 112 w 146"/>
                  <a:gd name="T27" fmla="*/ 134 h 150"/>
                  <a:gd name="T28" fmla="*/ 106 w 146"/>
                  <a:gd name="T29" fmla="*/ 140 h 150"/>
                  <a:gd name="T30" fmla="*/ 108 w 146"/>
                  <a:gd name="T31" fmla="*/ 149 h 150"/>
                  <a:gd name="T32" fmla="*/ 97 w 146"/>
                  <a:gd name="T33" fmla="*/ 150 h 150"/>
                  <a:gd name="T34" fmla="*/ 87 w 146"/>
                  <a:gd name="T35" fmla="*/ 141 h 150"/>
                  <a:gd name="T36" fmla="*/ 79 w 146"/>
                  <a:gd name="T37" fmla="*/ 146 h 150"/>
                  <a:gd name="T38" fmla="*/ 67 w 146"/>
                  <a:gd name="T39" fmla="*/ 137 h 150"/>
                  <a:gd name="T40" fmla="*/ 59 w 146"/>
                  <a:gd name="T41" fmla="*/ 144 h 150"/>
                  <a:gd name="T42" fmla="*/ 56 w 146"/>
                  <a:gd name="T43" fmla="*/ 129 h 150"/>
                  <a:gd name="T44" fmla="*/ 52 w 146"/>
                  <a:gd name="T45" fmla="*/ 109 h 150"/>
                  <a:gd name="T46" fmla="*/ 46 w 146"/>
                  <a:gd name="T47" fmla="*/ 94 h 150"/>
                  <a:gd name="T48" fmla="*/ 38 w 146"/>
                  <a:gd name="T49" fmla="*/ 77 h 150"/>
                  <a:gd name="T50" fmla="*/ 24 w 146"/>
                  <a:gd name="T51" fmla="*/ 73 h 150"/>
                  <a:gd name="T52" fmla="*/ 15 w 146"/>
                  <a:gd name="T53" fmla="*/ 67 h 150"/>
                  <a:gd name="T54" fmla="*/ 6 w 146"/>
                  <a:gd name="T55" fmla="*/ 71 h 150"/>
                  <a:gd name="T56" fmla="*/ 12 w 146"/>
                  <a:gd name="T57" fmla="*/ 61 h 150"/>
                  <a:gd name="T58" fmla="*/ 6 w 146"/>
                  <a:gd name="T59" fmla="*/ 38 h 150"/>
                  <a:gd name="T60" fmla="*/ 2 w 146"/>
                  <a:gd name="T61" fmla="*/ 20 h 150"/>
                  <a:gd name="T62" fmla="*/ 14 w 146"/>
                  <a:gd name="T63" fmla="*/ 15 h 150"/>
                  <a:gd name="T64" fmla="*/ 46 w 146"/>
                  <a:gd name="T65" fmla="*/ 9 h 150"/>
                  <a:gd name="T66" fmla="*/ 64 w 146"/>
                  <a:gd name="T67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6" h="150">
                    <a:moveTo>
                      <a:pt x="64" y="7"/>
                    </a:moveTo>
                    <a:lnTo>
                      <a:pt x="70" y="3"/>
                    </a:lnTo>
                    <a:lnTo>
                      <a:pt x="76" y="1"/>
                    </a:lnTo>
                    <a:lnTo>
                      <a:pt x="87" y="0"/>
                    </a:lnTo>
                    <a:lnTo>
                      <a:pt x="96" y="9"/>
                    </a:lnTo>
                    <a:lnTo>
                      <a:pt x="100" y="15"/>
                    </a:lnTo>
                    <a:lnTo>
                      <a:pt x="100" y="18"/>
                    </a:lnTo>
                    <a:lnTo>
                      <a:pt x="106" y="21"/>
                    </a:lnTo>
                    <a:lnTo>
                      <a:pt x="108" y="29"/>
                    </a:lnTo>
                    <a:lnTo>
                      <a:pt x="112" y="33"/>
                    </a:lnTo>
                    <a:lnTo>
                      <a:pt x="114" y="44"/>
                    </a:lnTo>
                    <a:lnTo>
                      <a:pt x="115" y="47"/>
                    </a:lnTo>
                    <a:lnTo>
                      <a:pt x="120" y="52"/>
                    </a:lnTo>
                    <a:lnTo>
                      <a:pt x="120" y="58"/>
                    </a:lnTo>
                    <a:lnTo>
                      <a:pt x="120" y="61"/>
                    </a:lnTo>
                    <a:lnTo>
                      <a:pt x="126" y="71"/>
                    </a:lnTo>
                    <a:lnTo>
                      <a:pt x="128" y="76"/>
                    </a:lnTo>
                    <a:lnTo>
                      <a:pt x="129" y="83"/>
                    </a:lnTo>
                    <a:lnTo>
                      <a:pt x="137" y="99"/>
                    </a:lnTo>
                    <a:lnTo>
                      <a:pt x="140" y="106"/>
                    </a:lnTo>
                    <a:lnTo>
                      <a:pt x="140" y="114"/>
                    </a:lnTo>
                    <a:lnTo>
                      <a:pt x="146" y="124"/>
                    </a:lnTo>
                    <a:lnTo>
                      <a:pt x="146" y="129"/>
                    </a:lnTo>
                    <a:lnTo>
                      <a:pt x="138" y="131"/>
                    </a:lnTo>
                    <a:lnTo>
                      <a:pt x="135" y="127"/>
                    </a:lnTo>
                    <a:lnTo>
                      <a:pt x="131" y="134"/>
                    </a:lnTo>
                    <a:lnTo>
                      <a:pt x="114" y="127"/>
                    </a:lnTo>
                    <a:lnTo>
                      <a:pt x="112" y="134"/>
                    </a:lnTo>
                    <a:lnTo>
                      <a:pt x="108" y="132"/>
                    </a:lnTo>
                    <a:lnTo>
                      <a:pt x="106" y="140"/>
                    </a:lnTo>
                    <a:lnTo>
                      <a:pt x="111" y="146"/>
                    </a:lnTo>
                    <a:lnTo>
                      <a:pt x="108" y="149"/>
                    </a:lnTo>
                    <a:lnTo>
                      <a:pt x="103" y="147"/>
                    </a:lnTo>
                    <a:lnTo>
                      <a:pt x="97" y="150"/>
                    </a:lnTo>
                    <a:lnTo>
                      <a:pt x="90" y="141"/>
                    </a:lnTo>
                    <a:lnTo>
                      <a:pt x="87" y="141"/>
                    </a:lnTo>
                    <a:lnTo>
                      <a:pt x="80" y="144"/>
                    </a:lnTo>
                    <a:lnTo>
                      <a:pt x="79" y="146"/>
                    </a:lnTo>
                    <a:lnTo>
                      <a:pt x="71" y="137"/>
                    </a:lnTo>
                    <a:lnTo>
                      <a:pt x="67" y="137"/>
                    </a:lnTo>
                    <a:lnTo>
                      <a:pt x="61" y="146"/>
                    </a:lnTo>
                    <a:lnTo>
                      <a:pt x="59" y="144"/>
                    </a:lnTo>
                    <a:lnTo>
                      <a:pt x="61" y="132"/>
                    </a:lnTo>
                    <a:lnTo>
                      <a:pt x="56" y="129"/>
                    </a:lnTo>
                    <a:lnTo>
                      <a:pt x="50" y="111"/>
                    </a:lnTo>
                    <a:lnTo>
                      <a:pt x="52" y="109"/>
                    </a:lnTo>
                    <a:lnTo>
                      <a:pt x="50" y="109"/>
                    </a:lnTo>
                    <a:lnTo>
                      <a:pt x="46" y="94"/>
                    </a:lnTo>
                    <a:lnTo>
                      <a:pt x="44" y="85"/>
                    </a:lnTo>
                    <a:lnTo>
                      <a:pt x="38" y="77"/>
                    </a:lnTo>
                    <a:lnTo>
                      <a:pt x="35" y="68"/>
                    </a:lnTo>
                    <a:lnTo>
                      <a:pt x="24" y="73"/>
                    </a:lnTo>
                    <a:lnTo>
                      <a:pt x="21" y="67"/>
                    </a:lnTo>
                    <a:lnTo>
                      <a:pt x="15" y="67"/>
                    </a:lnTo>
                    <a:lnTo>
                      <a:pt x="9" y="68"/>
                    </a:lnTo>
                    <a:lnTo>
                      <a:pt x="6" y="71"/>
                    </a:lnTo>
                    <a:lnTo>
                      <a:pt x="0" y="65"/>
                    </a:lnTo>
                    <a:lnTo>
                      <a:pt x="12" y="61"/>
                    </a:lnTo>
                    <a:lnTo>
                      <a:pt x="8" y="47"/>
                    </a:lnTo>
                    <a:lnTo>
                      <a:pt x="6" y="38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5" y="17"/>
                    </a:lnTo>
                    <a:lnTo>
                      <a:pt x="14" y="15"/>
                    </a:lnTo>
                    <a:lnTo>
                      <a:pt x="21" y="18"/>
                    </a:lnTo>
                    <a:lnTo>
                      <a:pt x="46" y="9"/>
                    </a:lnTo>
                    <a:lnTo>
                      <a:pt x="56" y="9"/>
                    </a:lnTo>
                    <a:lnTo>
                      <a:pt x="64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7" name="Freeform 4666">
                <a:extLst>
                  <a:ext uri="{FF2B5EF4-FFF2-40B4-BE49-F238E27FC236}">
                    <a16:creationId xmlns:a16="http://schemas.microsoft.com/office/drawing/2014/main" id="{7AACBFAA-7415-BC6F-BDE6-70DBD4224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2"/>
                <a:ext cx="72" cy="75"/>
              </a:xfrm>
              <a:custGeom>
                <a:avLst/>
                <a:gdLst>
                  <a:gd name="T0" fmla="*/ 70 w 146"/>
                  <a:gd name="T1" fmla="*/ 3 h 150"/>
                  <a:gd name="T2" fmla="*/ 87 w 146"/>
                  <a:gd name="T3" fmla="*/ 0 h 150"/>
                  <a:gd name="T4" fmla="*/ 100 w 146"/>
                  <a:gd name="T5" fmla="*/ 15 h 150"/>
                  <a:gd name="T6" fmla="*/ 106 w 146"/>
                  <a:gd name="T7" fmla="*/ 21 h 150"/>
                  <a:gd name="T8" fmla="*/ 112 w 146"/>
                  <a:gd name="T9" fmla="*/ 33 h 150"/>
                  <a:gd name="T10" fmla="*/ 115 w 146"/>
                  <a:gd name="T11" fmla="*/ 47 h 150"/>
                  <a:gd name="T12" fmla="*/ 120 w 146"/>
                  <a:gd name="T13" fmla="*/ 58 h 150"/>
                  <a:gd name="T14" fmla="*/ 126 w 146"/>
                  <a:gd name="T15" fmla="*/ 71 h 150"/>
                  <a:gd name="T16" fmla="*/ 129 w 146"/>
                  <a:gd name="T17" fmla="*/ 83 h 150"/>
                  <a:gd name="T18" fmla="*/ 140 w 146"/>
                  <a:gd name="T19" fmla="*/ 106 h 150"/>
                  <a:gd name="T20" fmla="*/ 146 w 146"/>
                  <a:gd name="T21" fmla="*/ 124 h 150"/>
                  <a:gd name="T22" fmla="*/ 138 w 146"/>
                  <a:gd name="T23" fmla="*/ 131 h 150"/>
                  <a:gd name="T24" fmla="*/ 131 w 146"/>
                  <a:gd name="T25" fmla="*/ 134 h 150"/>
                  <a:gd name="T26" fmla="*/ 112 w 146"/>
                  <a:gd name="T27" fmla="*/ 134 h 150"/>
                  <a:gd name="T28" fmla="*/ 106 w 146"/>
                  <a:gd name="T29" fmla="*/ 140 h 150"/>
                  <a:gd name="T30" fmla="*/ 108 w 146"/>
                  <a:gd name="T31" fmla="*/ 149 h 150"/>
                  <a:gd name="T32" fmla="*/ 97 w 146"/>
                  <a:gd name="T33" fmla="*/ 150 h 150"/>
                  <a:gd name="T34" fmla="*/ 87 w 146"/>
                  <a:gd name="T35" fmla="*/ 141 h 150"/>
                  <a:gd name="T36" fmla="*/ 79 w 146"/>
                  <a:gd name="T37" fmla="*/ 146 h 150"/>
                  <a:gd name="T38" fmla="*/ 67 w 146"/>
                  <a:gd name="T39" fmla="*/ 137 h 150"/>
                  <a:gd name="T40" fmla="*/ 59 w 146"/>
                  <a:gd name="T41" fmla="*/ 144 h 150"/>
                  <a:gd name="T42" fmla="*/ 56 w 146"/>
                  <a:gd name="T43" fmla="*/ 129 h 150"/>
                  <a:gd name="T44" fmla="*/ 52 w 146"/>
                  <a:gd name="T45" fmla="*/ 109 h 150"/>
                  <a:gd name="T46" fmla="*/ 46 w 146"/>
                  <a:gd name="T47" fmla="*/ 94 h 150"/>
                  <a:gd name="T48" fmla="*/ 38 w 146"/>
                  <a:gd name="T49" fmla="*/ 77 h 150"/>
                  <a:gd name="T50" fmla="*/ 24 w 146"/>
                  <a:gd name="T51" fmla="*/ 73 h 150"/>
                  <a:gd name="T52" fmla="*/ 15 w 146"/>
                  <a:gd name="T53" fmla="*/ 67 h 150"/>
                  <a:gd name="T54" fmla="*/ 6 w 146"/>
                  <a:gd name="T55" fmla="*/ 71 h 150"/>
                  <a:gd name="T56" fmla="*/ 12 w 146"/>
                  <a:gd name="T57" fmla="*/ 61 h 150"/>
                  <a:gd name="T58" fmla="*/ 6 w 146"/>
                  <a:gd name="T59" fmla="*/ 38 h 150"/>
                  <a:gd name="T60" fmla="*/ 2 w 146"/>
                  <a:gd name="T61" fmla="*/ 20 h 150"/>
                  <a:gd name="T62" fmla="*/ 14 w 146"/>
                  <a:gd name="T63" fmla="*/ 15 h 150"/>
                  <a:gd name="T64" fmla="*/ 46 w 146"/>
                  <a:gd name="T65" fmla="*/ 9 h 150"/>
                  <a:gd name="T66" fmla="*/ 64 w 146"/>
                  <a:gd name="T67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6" h="150">
                    <a:moveTo>
                      <a:pt x="64" y="7"/>
                    </a:moveTo>
                    <a:lnTo>
                      <a:pt x="70" y="3"/>
                    </a:lnTo>
                    <a:lnTo>
                      <a:pt x="76" y="1"/>
                    </a:lnTo>
                    <a:lnTo>
                      <a:pt x="87" y="0"/>
                    </a:lnTo>
                    <a:lnTo>
                      <a:pt x="96" y="9"/>
                    </a:lnTo>
                    <a:lnTo>
                      <a:pt x="100" y="15"/>
                    </a:lnTo>
                    <a:lnTo>
                      <a:pt x="100" y="18"/>
                    </a:lnTo>
                    <a:lnTo>
                      <a:pt x="106" y="21"/>
                    </a:lnTo>
                    <a:lnTo>
                      <a:pt x="108" y="29"/>
                    </a:lnTo>
                    <a:lnTo>
                      <a:pt x="112" y="33"/>
                    </a:lnTo>
                    <a:lnTo>
                      <a:pt x="114" y="44"/>
                    </a:lnTo>
                    <a:lnTo>
                      <a:pt x="115" y="47"/>
                    </a:lnTo>
                    <a:lnTo>
                      <a:pt x="120" y="52"/>
                    </a:lnTo>
                    <a:lnTo>
                      <a:pt x="120" y="58"/>
                    </a:lnTo>
                    <a:lnTo>
                      <a:pt x="120" y="61"/>
                    </a:lnTo>
                    <a:lnTo>
                      <a:pt x="126" y="71"/>
                    </a:lnTo>
                    <a:lnTo>
                      <a:pt x="128" y="76"/>
                    </a:lnTo>
                    <a:lnTo>
                      <a:pt x="129" y="83"/>
                    </a:lnTo>
                    <a:lnTo>
                      <a:pt x="137" y="99"/>
                    </a:lnTo>
                    <a:lnTo>
                      <a:pt x="140" y="106"/>
                    </a:lnTo>
                    <a:lnTo>
                      <a:pt x="140" y="114"/>
                    </a:lnTo>
                    <a:lnTo>
                      <a:pt x="146" y="124"/>
                    </a:lnTo>
                    <a:lnTo>
                      <a:pt x="146" y="129"/>
                    </a:lnTo>
                    <a:lnTo>
                      <a:pt x="138" y="131"/>
                    </a:lnTo>
                    <a:lnTo>
                      <a:pt x="135" y="127"/>
                    </a:lnTo>
                    <a:lnTo>
                      <a:pt x="131" y="134"/>
                    </a:lnTo>
                    <a:lnTo>
                      <a:pt x="114" y="127"/>
                    </a:lnTo>
                    <a:lnTo>
                      <a:pt x="112" y="134"/>
                    </a:lnTo>
                    <a:lnTo>
                      <a:pt x="108" y="132"/>
                    </a:lnTo>
                    <a:lnTo>
                      <a:pt x="106" y="140"/>
                    </a:lnTo>
                    <a:lnTo>
                      <a:pt x="111" y="146"/>
                    </a:lnTo>
                    <a:lnTo>
                      <a:pt x="108" y="149"/>
                    </a:lnTo>
                    <a:lnTo>
                      <a:pt x="103" y="147"/>
                    </a:lnTo>
                    <a:lnTo>
                      <a:pt x="97" y="150"/>
                    </a:lnTo>
                    <a:lnTo>
                      <a:pt x="90" y="141"/>
                    </a:lnTo>
                    <a:lnTo>
                      <a:pt x="87" y="141"/>
                    </a:lnTo>
                    <a:lnTo>
                      <a:pt x="80" y="144"/>
                    </a:lnTo>
                    <a:lnTo>
                      <a:pt x="79" y="146"/>
                    </a:lnTo>
                    <a:lnTo>
                      <a:pt x="71" y="137"/>
                    </a:lnTo>
                    <a:lnTo>
                      <a:pt x="67" y="137"/>
                    </a:lnTo>
                    <a:lnTo>
                      <a:pt x="61" y="146"/>
                    </a:lnTo>
                    <a:lnTo>
                      <a:pt x="59" y="144"/>
                    </a:lnTo>
                    <a:lnTo>
                      <a:pt x="61" y="132"/>
                    </a:lnTo>
                    <a:lnTo>
                      <a:pt x="56" y="129"/>
                    </a:lnTo>
                    <a:lnTo>
                      <a:pt x="50" y="111"/>
                    </a:lnTo>
                    <a:lnTo>
                      <a:pt x="52" y="109"/>
                    </a:lnTo>
                    <a:lnTo>
                      <a:pt x="50" y="109"/>
                    </a:lnTo>
                    <a:lnTo>
                      <a:pt x="46" y="94"/>
                    </a:lnTo>
                    <a:lnTo>
                      <a:pt x="44" y="85"/>
                    </a:lnTo>
                    <a:lnTo>
                      <a:pt x="38" y="77"/>
                    </a:lnTo>
                    <a:lnTo>
                      <a:pt x="35" y="68"/>
                    </a:lnTo>
                    <a:lnTo>
                      <a:pt x="24" y="73"/>
                    </a:lnTo>
                    <a:lnTo>
                      <a:pt x="21" y="67"/>
                    </a:lnTo>
                    <a:lnTo>
                      <a:pt x="15" y="67"/>
                    </a:lnTo>
                    <a:lnTo>
                      <a:pt x="9" y="68"/>
                    </a:lnTo>
                    <a:lnTo>
                      <a:pt x="6" y="71"/>
                    </a:lnTo>
                    <a:lnTo>
                      <a:pt x="0" y="65"/>
                    </a:lnTo>
                    <a:lnTo>
                      <a:pt x="12" y="61"/>
                    </a:lnTo>
                    <a:lnTo>
                      <a:pt x="8" y="47"/>
                    </a:lnTo>
                    <a:lnTo>
                      <a:pt x="6" y="38"/>
                    </a:lnTo>
                    <a:lnTo>
                      <a:pt x="5" y="24"/>
                    </a:lnTo>
                    <a:lnTo>
                      <a:pt x="2" y="20"/>
                    </a:lnTo>
                    <a:lnTo>
                      <a:pt x="5" y="17"/>
                    </a:lnTo>
                    <a:lnTo>
                      <a:pt x="14" y="15"/>
                    </a:lnTo>
                    <a:lnTo>
                      <a:pt x="21" y="18"/>
                    </a:lnTo>
                    <a:lnTo>
                      <a:pt x="46" y="9"/>
                    </a:lnTo>
                    <a:lnTo>
                      <a:pt x="56" y="9"/>
                    </a:lnTo>
                    <a:lnTo>
                      <a:pt x="64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8" name="Freeform 4667">
                <a:extLst>
                  <a:ext uri="{FF2B5EF4-FFF2-40B4-BE49-F238E27FC236}">
                    <a16:creationId xmlns:a16="http://schemas.microsoft.com/office/drawing/2014/main" id="{8CC58147-A47F-EAB8-72BB-0D254D7EF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34"/>
                <a:ext cx="35" cy="30"/>
              </a:xfrm>
              <a:custGeom>
                <a:avLst/>
                <a:gdLst>
                  <a:gd name="T0" fmla="*/ 40 w 72"/>
                  <a:gd name="T1" fmla="*/ 8 h 61"/>
                  <a:gd name="T2" fmla="*/ 37 w 72"/>
                  <a:gd name="T3" fmla="*/ 4 h 61"/>
                  <a:gd name="T4" fmla="*/ 29 w 72"/>
                  <a:gd name="T5" fmla="*/ 4 h 61"/>
                  <a:gd name="T6" fmla="*/ 25 w 72"/>
                  <a:gd name="T7" fmla="*/ 8 h 61"/>
                  <a:gd name="T8" fmla="*/ 15 w 72"/>
                  <a:gd name="T9" fmla="*/ 0 h 61"/>
                  <a:gd name="T10" fmla="*/ 8 w 72"/>
                  <a:gd name="T11" fmla="*/ 5 h 61"/>
                  <a:gd name="T12" fmla="*/ 6 w 72"/>
                  <a:gd name="T13" fmla="*/ 11 h 61"/>
                  <a:gd name="T14" fmla="*/ 9 w 72"/>
                  <a:gd name="T15" fmla="*/ 16 h 61"/>
                  <a:gd name="T16" fmla="*/ 6 w 72"/>
                  <a:gd name="T17" fmla="*/ 25 h 61"/>
                  <a:gd name="T18" fmla="*/ 0 w 72"/>
                  <a:gd name="T19" fmla="*/ 26 h 61"/>
                  <a:gd name="T20" fmla="*/ 2 w 72"/>
                  <a:gd name="T21" fmla="*/ 31 h 61"/>
                  <a:gd name="T22" fmla="*/ 9 w 72"/>
                  <a:gd name="T23" fmla="*/ 31 h 61"/>
                  <a:gd name="T24" fmla="*/ 12 w 72"/>
                  <a:gd name="T25" fmla="*/ 29 h 61"/>
                  <a:gd name="T26" fmla="*/ 15 w 72"/>
                  <a:gd name="T27" fmla="*/ 40 h 61"/>
                  <a:gd name="T28" fmla="*/ 23 w 72"/>
                  <a:gd name="T29" fmla="*/ 40 h 61"/>
                  <a:gd name="T30" fmla="*/ 31 w 72"/>
                  <a:gd name="T31" fmla="*/ 43 h 61"/>
                  <a:gd name="T32" fmla="*/ 35 w 72"/>
                  <a:gd name="T33" fmla="*/ 43 h 61"/>
                  <a:gd name="T34" fmla="*/ 37 w 72"/>
                  <a:gd name="T35" fmla="*/ 51 h 61"/>
                  <a:gd name="T36" fmla="*/ 46 w 72"/>
                  <a:gd name="T37" fmla="*/ 48 h 61"/>
                  <a:gd name="T38" fmla="*/ 50 w 72"/>
                  <a:gd name="T39" fmla="*/ 49 h 61"/>
                  <a:gd name="T40" fmla="*/ 52 w 72"/>
                  <a:gd name="T41" fmla="*/ 58 h 61"/>
                  <a:gd name="T42" fmla="*/ 56 w 72"/>
                  <a:gd name="T43" fmla="*/ 55 h 61"/>
                  <a:gd name="T44" fmla="*/ 59 w 72"/>
                  <a:gd name="T45" fmla="*/ 61 h 61"/>
                  <a:gd name="T46" fmla="*/ 59 w 72"/>
                  <a:gd name="T47" fmla="*/ 58 h 61"/>
                  <a:gd name="T48" fmla="*/ 64 w 72"/>
                  <a:gd name="T49" fmla="*/ 52 h 61"/>
                  <a:gd name="T50" fmla="*/ 70 w 72"/>
                  <a:gd name="T51" fmla="*/ 54 h 61"/>
                  <a:gd name="T52" fmla="*/ 66 w 72"/>
                  <a:gd name="T53" fmla="*/ 48 h 61"/>
                  <a:gd name="T54" fmla="*/ 72 w 72"/>
                  <a:gd name="T55" fmla="*/ 40 h 61"/>
                  <a:gd name="T56" fmla="*/ 67 w 72"/>
                  <a:gd name="T57" fmla="*/ 34 h 61"/>
                  <a:gd name="T58" fmla="*/ 72 w 72"/>
                  <a:gd name="T59" fmla="*/ 28 h 61"/>
                  <a:gd name="T60" fmla="*/ 72 w 72"/>
                  <a:gd name="T61" fmla="*/ 19 h 61"/>
                  <a:gd name="T62" fmla="*/ 70 w 72"/>
                  <a:gd name="T63" fmla="*/ 17 h 61"/>
                  <a:gd name="T64" fmla="*/ 63 w 72"/>
                  <a:gd name="T65" fmla="*/ 13 h 61"/>
                  <a:gd name="T66" fmla="*/ 53 w 72"/>
                  <a:gd name="T67" fmla="*/ 14 h 61"/>
                  <a:gd name="T68" fmla="*/ 49 w 72"/>
                  <a:gd name="T69" fmla="*/ 20 h 61"/>
                  <a:gd name="T70" fmla="*/ 41 w 72"/>
                  <a:gd name="T71" fmla="*/ 17 h 61"/>
                  <a:gd name="T72" fmla="*/ 38 w 72"/>
                  <a:gd name="T73" fmla="*/ 13 h 61"/>
                  <a:gd name="T74" fmla="*/ 40 w 72"/>
                  <a:gd name="T75" fmla="*/ 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61">
                    <a:moveTo>
                      <a:pt x="40" y="8"/>
                    </a:moveTo>
                    <a:lnTo>
                      <a:pt x="37" y="4"/>
                    </a:lnTo>
                    <a:lnTo>
                      <a:pt x="29" y="4"/>
                    </a:lnTo>
                    <a:lnTo>
                      <a:pt x="25" y="8"/>
                    </a:lnTo>
                    <a:lnTo>
                      <a:pt x="15" y="0"/>
                    </a:lnTo>
                    <a:lnTo>
                      <a:pt x="8" y="5"/>
                    </a:lnTo>
                    <a:lnTo>
                      <a:pt x="6" y="11"/>
                    </a:lnTo>
                    <a:lnTo>
                      <a:pt x="9" y="16"/>
                    </a:lnTo>
                    <a:lnTo>
                      <a:pt x="6" y="25"/>
                    </a:lnTo>
                    <a:lnTo>
                      <a:pt x="0" y="26"/>
                    </a:lnTo>
                    <a:lnTo>
                      <a:pt x="2" y="31"/>
                    </a:lnTo>
                    <a:lnTo>
                      <a:pt x="9" y="31"/>
                    </a:lnTo>
                    <a:lnTo>
                      <a:pt x="12" y="29"/>
                    </a:lnTo>
                    <a:lnTo>
                      <a:pt x="15" y="40"/>
                    </a:lnTo>
                    <a:lnTo>
                      <a:pt x="23" y="40"/>
                    </a:lnTo>
                    <a:lnTo>
                      <a:pt x="31" y="43"/>
                    </a:lnTo>
                    <a:lnTo>
                      <a:pt x="35" y="43"/>
                    </a:lnTo>
                    <a:lnTo>
                      <a:pt x="37" y="51"/>
                    </a:lnTo>
                    <a:lnTo>
                      <a:pt x="46" y="48"/>
                    </a:lnTo>
                    <a:lnTo>
                      <a:pt x="50" y="49"/>
                    </a:lnTo>
                    <a:lnTo>
                      <a:pt x="52" y="58"/>
                    </a:lnTo>
                    <a:lnTo>
                      <a:pt x="56" y="55"/>
                    </a:lnTo>
                    <a:lnTo>
                      <a:pt x="59" y="61"/>
                    </a:lnTo>
                    <a:lnTo>
                      <a:pt x="59" y="58"/>
                    </a:lnTo>
                    <a:lnTo>
                      <a:pt x="64" y="52"/>
                    </a:lnTo>
                    <a:lnTo>
                      <a:pt x="70" y="54"/>
                    </a:lnTo>
                    <a:lnTo>
                      <a:pt x="66" y="48"/>
                    </a:lnTo>
                    <a:lnTo>
                      <a:pt x="72" y="40"/>
                    </a:lnTo>
                    <a:lnTo>
                      <a:pt x="67" y="34"/>
                    </a:lnTo>
                    <a:lnTo>
                      <a:pt x="72" y="28"/>
                    </a:lnTo>
                    <a:lnTo>
                      <a:pt x="72" y="19"/>
                    </a:lnTo>
                    <a:lnTo>
                      <a:pt x="70" y="17"/>
                    </a:lnTo>
                    <a:lnTo>
                      <a:pt x="63" y="13"/>
                    </a:lnTo>
                    <a:lnTo>
                      <a:pt x="53" y="14"/>
                    </a:lnTo>
                    <a:lnTo>
                      <a:pt x="49" y="20"/>
                    </a:lnTo>
                    <a:lnTo>
                      <a:pt x="41" y="17"/>
                    </a:lnTo>
                    <a:lnTo>
                      <a:pt x="38" y="13"/>
                    </a:lnTo>
                    <a:lnTo>
                      <a:pt x="40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9" name="Freeform 4668">
                <a:extLst>
                  <a:ext uri="{FF2B5EF4-FFF2-40B4-BE49-F238E27FC236}">
                    <a16:creationId xmlns:a16="http://schemas.microsoft.com/office/drawing/2014/main" id="{C5053377-08E5-A07A-2C41-90DF1F577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34"/>
                <a:ext cx="35" cy="30"/>
              </a:xfrm>
              <a:custGeom>
                <a:avLst/>
                <a:gdLst>
                  <a:gd name="T0" fmla="*/ 40 w 72"/>
                  <a:gd name="T1" fmla="*/ 8 h 61"/>
                  <a:gd name="T2" fmla="*/ 38 w 72"/>
                  <a:gd name="T3" fmla="*/ 13 h 61"/>
                  <a:gd name="T4" fmla="*/ 41 w 72"/>
                  <a:gd name="T5" fmla="*/ 17 h 61"/>
                  <a:gd name="T6" fmla="*/ 49 w 72"/>
                  <a:gd name="T7" fmla="*/ 20 h 61"/>
                  <a:gd name="T8" fmla="*/ 53 w 72"/>
                  <a:gd name="T9" fmla="*/ 14 h 61"/>
                  <a:gd name="T10" fmla="*/ 63 w 72"/>
                  <a:gd name="T11" fmla="*/ 13 h 61"/>
                  <a:gd name="T12" fmla="*/ 70 w 72"/>
                  <a:gd name="T13" fmla="*/ 17 h 61"/>
                  <a:gd name="T14" fmla="*/ 72 w 72"/>
                  <a:gd name="T15" fmla="*/ 19 h 61"/>
                  <a:gd name="T16" fmla="*/ 72 w 72"/>
                  <a:gd name="T17" fmla="*/ 28 h 61"/>
                  <a:gd name="T18" fmla="*/ 67 w 72"/>
                  <a:gd name="T19" fmla="*/ 34 h 61"/>
                  <a:gd name="T20" fmla="*/ 72 w 72"/>
                  <a:gd name="T21" fmla="*/ 40 h 61"/>
                  <a:gd name="T22" fmla="*/ 66 w 72"/>
                  <a:gd name="T23" fmla="*/ 48 h 61"/>
                  <a:gd name="T24" fmla="*/ 70 w 72"/>
                  <a:gd name="T25" fmla="*/ 54 h 61"/>
                  <a:gd name="T26" fmla="*/ 64 w 72"/>
                  <a:gd name="T27" fmla="*/ 52 h 61"/>
                  <a:gd name="T28" fmla="*/ 59 w 72"/>
                  <a:gd name="T29" fmla="*/ 58 h 61"/>
                  <a:gd name="T30" fmla="*/ 59 w 72"/>
                  <a:gd name="T31" fmla="*/ 61 h 61"/>
                  <a:gd name="T32" fmla="*/ 56 w 72"/>
                  <a:gd name="T33" fmla="*/ 55 h 61"/>
                  <a:gd name="T34" fmla="*/ 52 w 72"/>
                  <a:gd name="T35" fmla="*/ 58 h 61"/>
                  <a:gd name="T36" fmla="*/ 50 w 72"/>
                  <a:gd name="T37" fmla="*/ 49 h 61"/>
                  <a:gd name="T38" fmla="*/ 46 w 72"/>
                  <a:gd name="T39" fmla="*/ 48 h 61"/>
                  <a:gd name="T40" fmla="*/ 37 w 72"/>
                  <a:gd name="T41" fmla="*/ 51 h 61"/>
                  <a:gd name="T42" fmla="*/ 35 w 72"/>
                  <a:gd name="T43" fmla="*/ 43 h 61"/>
                  <a:gd name="T44" fmla="*/ 31 w 72"/>
                  <a:gd name="T45" fmla="*/ 43 h 61"/>
                  <a:gd name="T46" fmla="*/ 23 w 72"/>
                  <a:gd name="T47" fmla="*/ 40 h 61"/>
                  <a:gd name="T48" fmla="*/ 15 w 72"/>
                  <a:gd name="T49" fmla="*/ 40 h 61"/>
                  <a:gd name="T50" fmla="*/ 12 w 72"/>
                  <a:gd name="T51" fmla="*/ 29 h 61"/>
                  <a:gd name="T52" fmla="*/ 9 w 72"/>
                  <a:gd name="T53" fmla="*/ 31 h 61"/>
                  <a:gd name="T54" fmla="*/ 2 w 72"/>
                  <a:gd name="T55" fmla="*/ 31 h 61"/>
                  <a:gd name="T56" fmla="*/ 0 w 72"/>
                  <a:gd name="T57" fmla="*/ 26 h 61"/>
                  <a:gd name="T58" fmla="*/ 6 w 72"/>
                  <a:gd name="T59" fmla="*/ 25 h 61"/>
                  <a:gd name="T60" fmla="*/ 9 w 72"/>
                  <a:gd name="T61" fmla="*/ 16 h 61"/>
                  <a:gd name="T62" fmla="*/ 6 w 72"/>
                  <a:gd name="T63" fmla="*/ 11 h 61"/>
                  <a:gd name="T64" fmla="*/ 8 w 72"/>
                  <a:gd name="T65" fmla="*/ 5 h 61"/>
                  <a:gd name="T66" fmla="*/ 15 w 72"/>
                  <a:gd name="T67" fmla="*/ 0 h 61"/>
                  <a:gd name="T68" fmla="*/ 25 w 72"/>
                  <a:gd name="T69" fmla="*/ 8 h 61"/>
                  <a:gd name="T70" fmla="*/ 29 w 72"/>
                  <a:gd name="T71" fmla="*/ 4 h 61"/>
                  <a:gd name="T72" fmla="*/ 37 w 72"/>
                  <a:gd name="T73" fmla="*/ 4 h 61"/>
                  <a:gd name="T74" fmla="*/ 40 w 72"/>
                  <a:gd name="T75" fmla="*/ 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61">
                    <a:moveTo>
                      <a:pt x="40" y="8"/>
                    </a:moveTo>
                    <a:lnTo>
                      <a:pt x="38" y="13"/>
                    </a:lnTo>
                    <a:lnTo>
                      <a:pt x="41" y="17"/>
                    </a:lnTo>
                    <a:lnTo>
                      <a:pt x="49" y="20"/>
                    </a:lnTo>
                    <a:lnTo>
                      <a:pt x="53" y="14"/>
                    </a:lnTo>
                    <a:lnTo>
                      <a:pt x="63" y="13"/>
                    </a:lnTo>
                    <a:lnTo>
                      <a:pt x="70" y="17"/>
                    </a:lnTo>
                    <a:lnTo>
                      <a:pt x="72" y="19"/>
                    </a:lnTo>
                    <a:lnTo>
                      <a:pt x="72" y="28"/>
                    </a:lnTo>
                    <a:lnTo>
                      <a:pt x="67" y="34"/>
                    </a:lnTo>
                    <a:lnTo>
                      <a:pt x="72" y="40"/>
                    </a:lnTo>
                    <a:lnTo>
                      <a:pt x="66" y="48"/>
                    </a:lnTo>
                    <a:lnTo>
                      <a:pt x="70" y="54"/>
                    </a:lnTo>
                    <a:lnTo>
                      <a:pt x="64" y="52"/>
                    </a:lnTo>
                    <a:lnTo>
                      <a:pt x="59" y="58"/>
                    </a:lnTo>
                    <a:lnTo>
                      <a:pt x="59" y="61"/>
                    </a:lnTo>
                    <a:lnTo>
                      <a:pt x="56" y="55"/>
                    </a:lnTo>
                    <a:lnTo>
                      <a:pt x="52" y="58"/>
                    </a:lnTo>
                    <a:lnTo>
                      <a:pt x="50" y="49"/>
                    </a:lnTo>
                    <a:lnTo>
                      <a:pt x="46" y="48"/>
                    </a:lnTo>
                    <a:lnTo>
                      <a:pt x="37" y="51"/>
                    </a:lnTo>
                    <a:lnTo>
                      <a:pt x="35" y="43"/>
                    </a:lnTo>
                    <a:lnTo>
                      <a:pt x="31" y="43"/>
                    </a:lnTo>
                    <a:lnTo>
                      <a:pt x="23" y="40"/>
                    </a:lnTo>
                    <a:lnTo>
                      <a:pt x="15" y="40"/>
                    </a:lnTo>
                    <a:lnTo>
                      <a:pt x="12" y="29"/>
                    </a:lnTo>
                    <a:lnTo>
                      <a:pt x="9" y="31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6" y="25"/>
                    </a:lnTo>
                    <a:lnTo>
                      <a:pt x="9" y="16"/>
                    </a:lnTo>
                    <a:lnTo>
                      <a:pt x="6" y="11"/>
                    </a:lnTo>
                    <a:lnTo>
                      <a:pt x="8" y="5"/>
                    </a:lnTo>
                    <a:lnTo>
                      <a:pt x="15" y="0"/>
                    </a:lnTo>
                    <a:lnTo>
                      <a:pt x="25" y="8"/>
                    </a:lnTo>
                    <a:lnTo>
                      <a:pt x="29" y="4"/>
                    </a:lnTo>
                    <a:lnTo>
                      <a:pt x="37" y="4"/>
                    </a:lnTo>
                    <a:lnTo>
                      <a:pt x="4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0" name="Freeform 4669">
                <a:extLst>
                  <a:ext uri="{FF2B5EF4-FFF2-40B4-BE49-F238E27FC236}">
                    <a16:creationId xmlns:a16="http://schemas.microsoft.com/office/drawing/2014/main" id="{9A682671-FBBC-B400-4107-C2C7289EF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34"/>
                <a:ext cx="35" cy="30"/>
              </a:xfrm>
              <a:custGeom>
                <a:avLst/>
                <a:gdLst>
                  <a:gd name="T0" fmla="*/ 40 w 72"/>
                  <a:gd name="T1" fmla="*/ 8 h 61"/>
                  <a:gd name="T2" fmla="*/ 38 w 72"/>
                  <a:gd name="T3" fmla="*/ 13 h 61"/>
                  <a:gd name="T4" fmla="*/ 41 w 72"/>
                  <a:gd name="T5" fmla="*/ 17 h 61"/>
                  <a:gd name="T6" fmla="*/ 49 w 72"/>
                  <a:gd name="T7" fmla="*/ 20 h 61"/>
                  <a:gd name="T8" fmla="*/ 53 w 72"/>
                  <a:gd name="T9" fmla="*/ 14 h 61"/>
                  <a:gd name="T10" fmla="*/ 63 w 72"/>
                  <a:gd name="T11" fmla="*/ 13 h 61"/>
                  <a:gd name="T12" fmla="*/ 70 w 72"/>
                  <a:gd name="T13" fmla="*/ 17 h 61"/>
                  <a:gd name="T14" fmla="*/ 72 w 72"/>
                  <a:gd name="T15" fmla="*/ 19 h 61"/>
                  <a:gd name="T16" fmla="*/ 72 w 72"/>
                  <a:gd name="T17" fmla="*/ 28 h 61"/>
                  <a:gd name="T18" fmla="*/ 67 w 72"/>
                  <a:gd name="T19" fmla="*/ 34 h 61"/>
                  <a:gd name="T20" fmla="*/ 72 w 72"/>
                  <a:gd name="T21" fmla="*/ 40 h 61"/>
                  <a:gd name="T22" fmla="*/ 66 w 72"/>
                  <a:gd name="T23" fmla="*/ 48 h 61"/>
                  <a:gd name="T24" fmla="*/ 70 w 72"/>
                  <a:gd name="T25" fmla="*/ 54 h 61"/>
                  <a:gd name="T26" fmla="*/ 64 w 72"/>
                  <a:gd name="T27" fmla="*/ 52 h 61"/>
                  <a:gd name="T28" fmla="*/ 59 w 72"/>
                  <a:gd name="T29" fmla="*/ 58 h 61"/>
                  <a:gd name="T30" fmla="*/ 59 w 72"/>
                  <a:gd name="T31" fmla="*/ 61 h 61"/>
                  <a:gd name="T32" fmla="*/ 56 w 72"/>
                  <a:gd name="T33" fmla="*/ 55 h 61"/>
                  <a:gd name="T34" fmla="*/ 52 w 72"/>
                  <a:gd name="T35" fmla="*/ 58 h 61"/>
                  <a:gd name="T36" fmla="*/ 50 w 72"/>
                  <a:gd name="T37" fmla="*/ 49 h 61"/>
                  <a:gd name="T38" fmla="*/ 46 w 72"/>
                  <a:gd name="T39" fmla="*/ 48 h 61"/>
                  <a:gd name="T40" fmla="*/ 37 w 72"/>
                  <a:gd name="T41" fmla="*/ 51 h 61"/>
                  <a:gd name="T42" fmla="*/ 35 w 72"/>
                  <a:gd name="T43" fmla="*/ 43 h 61"/>
                  <a:gd name="T44" fmla="*/ 31 w 72"/>
                  <a:gd name="T45" fmla="*/ 43 h 61"/>
                  <a:gd name="T46" fmla="*/ 23 w 72"/>
                  <a:gd name="T47" fmla="*/ 40 h 61"/>
                  <a:gd name="T48" fmla="*/ 15 w 72"/>
                  <a:gd name="T49" fmla="*/ 40 h 61"/>
                  <a:gd name="T50" fmla="*/ 12 w 72"/>
                  <a:gd name="T51" fmla="*/ 29 h 61"/>
                  <a:gd name="T52" fmla="*/ 9 w 72"/>
                  <a:gd name="T53" fmla="*/ 31 h 61"/>
                  <a:gd name="T54" fmla="*/ 2 w 72"/>
                  <a:gd name="T55" fmla="*/ 31 h 61"/>
                  <a:gd name="T56" fmla="*/ 0 w 72"/>
                  <a:gd name="T57" fmla="*/ 26 h 61"/>
                  <a:gd name="T58" fmla="*/ 6 w 72"/>
                  <a:gd name="T59" fmla="*/ 25 h 61"/>
                  <a:gd name="T60" fmla="*/ 9 w 72"/>
                  <a:gd name="T61" fmla="*/ 16 h 61"/>
                  <a:gd name="T62" fmla="*/ 6 w 72"/>
                  <a:gd name="T63" fmla="*/ 11 h 61"/>
                  <a:gd name="T64" fmla="*/ 8 w 72"/>
                  <a:gd name="T65" fmla="*/ 5 h 61"/>
                  <a:gd name="T66" fmla="*/ 15 w 72"/>
                  <a:gd name="T67" fmla="*/ 0 h 61"/>
                  <a:gd name="T68" fmla="*/ 25 w 72"/>
                  <a:gd name="T69" fmla="*/ 8 h 61"/>
                  <a:gd name="T70" fmla="*/ 29 w 72"/>
                  <a:gd name="T71" fmla="*/ 4 h 61"/>
                  <a:gd name="T72" fmla="*/ 37 w 72"/>
                  <a:gd name="T73" fmla="*/ 4 h 61"/>
                  <a:gd name="T74" fmla="*/ 40 w 72"/>
                  <a:gd name="T75" fmla="*/ 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61">
                    <a:moveTo>
                      <a:pt x="40" y="8"/>
                    </a:moveTo>
                    <a:lnTo>
                      <a:pt x="38" y="13"/>
                    </a:lnTo>
                    <a:lnTo>
                      <a:pt x="41" y="17"/>
                    </a:lnTo>
                    <a:lnTo>
                      <a:pt x="49" y="20"/>
                    </a:lnTo>
                    <a:lnTo>
                      <a:pt x="53" y="14"/>
                    </a:lnTo>
                    <a:lnTo>
                      <a:pt x="63" y="13"/>
                    </a:lnTo>
                    <a:lnTo>
                      <a:pt x="70" y="17"/>
                    </a:lnTo>
                    <a:lnTo>
                      <a:pt x="72" y="19"/>
                    </a:lnTo>
                    <a:lnTo>
                      <a:pt x="72" y="28"/>
                    </a:lnTo>
                    <a:lnTo>
                      <a:pt x="67" y="34"/>
                    </a:lnTo>
                    <a:lnTo>
                      <a:pt x="72" y="40"/>
                    </a:lnTo>
                    <a:lnTo>
                      <a:pt x="66" y="48"/>
                    </a:lnTo>
                    <a:lnTo>
                      <a:pt x="70" y="54"/>
                    </a:lnTo>
                    <a:lnTo>
                      <a:pt x="64" y="52"/>
                    </a:lnTo>
                    <a:lnTo>
                      <a:pt x="59" y="58"/>
                    </a:lnTo>
                    <a:lnTo>
                      <a:pt x="59" y="61"/>
                    </a:lnTo>
                    <a:lnTo>
                      <a:pt x="56" y="55"/>
                    </a:lnTo>
                    <a:lnTo>
                      <a:pt x="52" y="58"/>
                    </a:lnTo>
                    <a:lnTo>
                      <a:pt x="50" y="49"/>
                    </a:lnTo>
                    <a:lnTo>
                      <a:pt x="46" y="48"/>
                    </a:lnTo>
                    <a:lnTo>
                      <a:pt x="37" y="51"/>
                    </a:lnTo>
                    <a:lnTo>
                      <a:pt x="35" y="43"/>
                    </a:lnTo>
                    <a:lnTo>
                      <a:pt x="31" y="43"/>
                    </a:lnTo>
                    <a:lnTo>
                      <a:pt x="23" y="40"/>
                    </a:lnTo>
                    <a:lnTo>
                      <a:pt x="15" y="40"/>
                    </a:lnTo>
                    <a:lnTo>
                      <a:pt x="12" y="29"/>
                    </a:lnTo>
                    <a:lnTo>
                      <a:pt x="9" y="31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6" y="25"/>
                    </a:lnTo>
                    <a:lnTo>
                      <a:pt x="9" y="16"/>
                    </a:lnTo>
                    <a:lnTo>
                      <a:pt x="6" y="11"/>
                    </a:lnTo>
                    <a:lnTo>
                      <a:pt x="8" y="5"/>
                    </a:lnTo>
                    <a:lnTo>
                      <a:pt x="15" y="0"/>
                    </a:lnTo>
                    <a:lnTo>
                      <a:pt x="25" y="8"/>
                    </a:lnTo>
                    <a:lnTo>
                      <a:pt x="29" y="4"/>
                    </a:lnTo>
                    <a:lnTo>
                      <a:pt x="37" y="4"/>
                    </a:lnTo>
                    <a:lnTo>
                      <a:pt x="4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1" name="Freeform 4670">
                <a:extLst>
                  <a:ext uri="{FF2B5EF4-FFF2-40B4-BE49-F238E27FC236}">
                    <a16:creationId xmlns:a16="http://schemas.microsoft.com/office/drawing/2014/main" id="{1A901CD1-018E-FB00-D945-6E3D826D1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39"/>
                <a:ext cx="8" cy="14"/>
              </a:xfrm>
              <a:custGeom>
                <a:avLst/>
                <a:gdLst>
                  <a:gd name="T0" fmla="*/ 15 w 15"/>
                  <a:gd name="T1" fmla="*/ 11 h 29"/>
                  <a:gd name="T2" fmla="*/ 12 w 15"/>
                  <a:gd name="T3" fmla="*/ 5 h 29"/>
                  <a:gd name="T4" fmla="*/ 9 w 15"/>
                  <a:gd name="T5" fmla="*/ 0 h 29"/>
                  <a:gd name="T6" fmla="*/ 1 w 15"/>
                  <a:gd name="T7" fmla="*/ 5 h 29"/>
                  <a:gd name="T8" fmla="*/ 6 w 15"/>
                  <a:gd name="T9" fmla="*/ 9 h 29"/>
                  <a:gd name="T10" fmla="*/ 4 w 15"/>
                  <a:gd name="T11" fmla="*/ 17 h 29"/>
                  <a:gd name="T12" fmla="*/ 0 w 15"/>
                  <a:gd name="T13" fmla="*/ 23 h 29"/>
                  <a:gd name="T14" fmla="*/ 0 w 15"/>
                  <a:gd name="T15" fmla="*/ 29 h 29"/>
                  <a:gd name="T16" fmla="*/ 6 w 15"/>
                  <a:gd name="T17" fmla="*/ 27 h 29"/>
                  <a:gd name="T18" fmla="*/ 4 w 15"/>
                  <a:gd name="T19" fmla="*/ 23 h 29"/>
                  <a:gd name="T20" fmla="*/ 6 w 15"/>
                  <a:gd name="T21" fmla="*/ 20 h 29"/>
                  <a:gd name="T22" fmla="*/ 13 w 15"/>
                  <a:gd name="T23" fmla="*/ 15 h 29"/>
                  <a:gd name="T24" fmla="*/ 15 w 15"/>
                  <a:gd name="T2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9">
                    <a:moveTo>
                      <a:pt x="15" y="11"/>
                    </a:moveTo>
                    <a:lnTo>
                      <a:pt x="12" y="5"/>
                    </a:lnTo>
                    <a:lnTo>
                      <a:pt x="9" y="0"/>
                    </a:lnTo>
                    <a:lnTo>
                      <a:pt x="1" y="5"/>
                    </a:lnTo>
                    <a:lnTo>
                      <a:pt x="6" y="9"/>
                    </a:lnTo>
                    <a:lnTo>
                      <a:pt x="4" y="17"/>
                    </a:lnTo>
                    <a:lnTo>
                      <a:pt x="0" y="23"/>
                    </a:lnTo>
                    <a:lnTo>
                      <a:pt x="0" y="29"/>
                    </a:lnTo>
                    <a:lnTo>
                      <a:pt x="6" y="27"/>
                    </a:lnTo>
                    <a:lnTo>
                      <a:pt x="4" y="23"/>
                    </a:lnTo>
                    <a:lnTo>
                      <a:pt x="6" y="20"/>
                    </a:lnTo>
                    <a:lnTo>
                      <a:pt x="13" y="15"/>
                    </a:lnTo>
                    <a:lnTo>
                      <a:pt x="1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2" name="Freeform 4671">
                <a:extLst>
                  <a:ext uri="{FF2B5EF4-FFF2-40B4-BE49-F238E27FC236}">
                    <a16:creationId xmlns:a16="http://schemas.microsoft.com/office/drawing/2014/main" id="{2FAF0A45-7DDE-FA04-13C7-63917F308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39"/>
                <a:ext cx="8" cy="14"/>
              </a:xfrm>
              <a:custGeom>
                <a:avLst/>
                <a:gdLst>
                  <a:gd name="T0" fmla="*/ 15 w 15"/>
                  <a:gd name="T1" fmla="*/ 11 h 29"/>
                  <a:gd name="T2" fmla="*/ 13 w 15"/>
                  <a:gd name="T3" fmla="*/ 15 h 29"/>
                  <a:gd name="T4" fmla="*/ 6 w 15"/>
                  <a:gd name="T5" fmla="*/ 20 h 29"/>
                  <a:gd name="T6" fmla="*/ 4 w 15"/>
                  <a:gd name="T7" fmla="*/ 23 h 29"/>
                  <a:gd name="T8" fmla="*/ 6 w 15"/>
                  <a:gd name="T9" fmla="*/ 27 h 29"/>
                  <a:gd name="T10" fmla="*/ 0 w 15"/>
                  <a:gd name="T11" fmla="*/ 29 h 29"/>
                  <a:gd name="T12" fmla="*/ 0 w 15"/>
                  <a:gd name="T13" fmla="*/ 23 h 29"/>
                  <a:gd name="T14" fmla="*/ 4 w 15"/>
                  <a:gd name="T15" fmla="*/ 17 h 29"/>
                  <a:gd name="T16" fmla="*/ 6 w 15"/>
                  <a:gd name="T17" fmla="*/ 9 h 29"/>
                  <a:gd name="T18" fmla="*/ 1 w 15"/>
                  <a:gd name="T19" fmla="*/ 5 h 29"/>
                  <a:gd name="T20" fmla="*/ 9 w 15"/>
                  <a:gd name="T21" fmla="*/ 0 h 29"/>
                  <a:gd name="T22" fmla="*/ 12 w 15"/>
                  <a:gd name="T23" fmla="*/ 5 h 29"/>
                  <a:gd name="T24" fmla="*/ 15 w 15"/>
                  <a:gd name="T2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9">
                    <a:moveTo>
                      <a:pt x="15" y="11"/>
                    </a:moveTo>
                    <a:lnTo>
                      <a:pt x="13" y="15"/>
                    </a:lnTo>
                    <a:lnTo>
                      <a:pt x="6" y="20"/>
                    </a:lnTo>
                    <a:lnTo>
                      <a:pt x="4" y="23"/>
                    </a:lnTo>
                    <a:lnTo>
                      <a:pt x="6" y="27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4" y="17"/>
                    </a:lnTo>
                    <a:lnTo>
                      <a:pt x="6" y="9"/>
                    </a:lnTo>
                    <a:lnTo>
                      <a:pt x="1" y="5"/>
                    </a:lnTo>
                    <a:lnTo>
                      <a:pt x="9" y="0"/>
                    </a:lnTo>
                    <a:lnTo>
                      <a:pt x="12" y="5"/>
                    </a:lnTo>
                    <a:lnTo>
                      <a:pt x="15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3" name="Freeform 4672">
                <a:extLst>
                  <a:ext uri="{FF2B5EF4-FFF2-40B4-BE49-F238E27FC236}">
                    <a16:creationId xmlns:a16="http://schemas.microsoft.com/office/drawing/2014/main" id="{ABF2340E-17BE-A717-02AA-8431D6B83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39"/>
                <a:ext cx="8" cy="14"/>
              </a:xfrm>
              <a:custGeom>
                <a:avLst/>
                <a:gdLst>
                  <a:gd name="T0" fmla="*/ 15 w 15"/>
                  <a:gd name="T1" fmla="*/ 11 h 29"/>
                  <a:gd name="T2" fmla="*/ 13 w 15"/>
                  <a:gd name="T3" fmla="*/ 15 h 29"/>
                  <a:gd name="T4" fmla="*/ 6 w 15"/>
                  <a:gd name="T5" fmla="*/ 20 h 29"/>
                  <a:gd name="T6" fmla="*/ 4 w 15"/>
                  <a:gd name="T7" fmla="*/ 23 h 29"/>
                  <a:gd name="T8" fmla="*/ 6 w 15"/>
                  <a:gd name="T9" fmla="*/ 27 h 29"/>
                  <a:gd name="T10" fmla="*/ 0 w 15"/>
                  <a:gd name="T11" fmla="*/ 29 h 29"/>
                  <a:gd name="T12" fmla="*/ 0 w 15"/>
                  <a:gd name="T13" fmla="*/ 23 h 29"/>
                  <a:gd name="T14" fmla="*/ 4 w 15"/>
                  <a:gd name="T15" fmla="*/ 17 h 29"/>
                  <a:gd name="T16" fmla="*/ 6 w 15"/>
                  <a:gd name="T17" fmla="*/ 9 h 29"/>
                  <a:gd name="T18" fmla="*/ 1 w 15"/>
                  <a:gd name="T19" fmla="*/ 5 h 29"/>
                  <a:gd name="T20" fmla="*/ 9 w 15"/>
                  <a:gd name="T21" fmla="*/ 0 h 29"/>
                  <a:gd name="T22" fmla="*/ 12 w 15"/>
                  <a:gd name="T23" fmla="*/ 5 h 29"/>
                  <a:gd name="T24" fmla="*/ 15 w 15"/>
                  <a:gd name="T2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9">
                    <a:moveTo>
                      <a:pt x="15" y="11"/>
                    </a:moveTo>
                    <a:lnTo>
                      <a:pt x="13" y="15"/>
                    </a:lnTo>
                    <a:lnTo>
                      <a:pt x="6" y="20"/>
                    </a:lnTo>
                    <a:lnTo>
                      <a:pt x="4" y="23"/>
                    </a:lnTo>
                    <a:lnTo>
                      <a:pt x="6" y="27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4" y="17"/>
                    </a:lnTo>
                    <a:lnTo>
                      <a:pt x="6" y="9"/>
                    </a:lnTo>
                    <a:lnTo>
                      <a:pt x="1" y="5"/>
                    </a:lnTo>
                    <a:lnTo>
                      <a:pt x="9" y="0"/>
                    </a:lnTo>
                    <a:lnTo>
                      <a:pt x="12" y="5"/>
                    </a:lnTo>
                    <a:lnTo>
                      <a:pt x="15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4" name="Freeform 4673">
                <a:extLst>
                  <a:ext uri="{FF2B5EF4-FFF2-40B4-BE49-F238E27FC236}">
                    <a16:creationId xmlns:a16="http://schemas.microsoft.com/office/drawing/2014/main" id="{6BC7366F-8945-D2BA-CA53-1E294C178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26"/>
                <a:ext cx="44" cy="51"/>
              </a:xfrm>
              <a:custGeom>
                <a:avLst/>
                <a:gdLst>
                  <a:gd name="T0" fmla="*/ 46 w 88"/>
                  <a:gd name="T1" fmla="*/ 0 h 102"/>
                  <a:gd name="T2" fmla="*/ 46 w 88"/>
                  <a:gd name="T3" fmla="*/ 7 h 102"/>
                  <a:gd name="T4" fmla="*/ 38 w 88"/>
                  <a:gd name="T5" fmla="*/ 11 h 102"/>
                  <a:gd name="T6" fmla="*/ 31 w 88"/>
                  <a:gd name="T7" fmla="*/ 18 h 102"/>
                  <a:gd name="T8" fmla="*/ 29 w 88"/>
                  <a:gd name="T9" fmla="*/ 20 h 102"/>
                  <a:gd name="T10" fmla="*/ 37 w 88"/>
                  <a:gd name="T11" fmla="*/ 27 h 102"/>
                  <a:gd name="T12" fmla="*/ 38 w 88"/>
                  <a:gd name="T13" fmla="*/ 30 h 102"/>
                  <a:gd name="T14" fmla="*/ 44 w 88"/>
                  <a:gd name="T15" fmla="*/ 36 h 102"/>
                  <a:gd name="T16" fmla="*/ 41 w 88"/>
                  <a:gd name="T17" fmla="*/ 39 h 102"/>
                  <a:gd name="T18" fmla="*/ 35 w 88"/>
                  <a:gd name="T19" fmla="*/ 39 h 102"/>
                  <a:gd name="T20" fmla="*/ 27 w 88"/>
                  <a:gd name="T21" fmla="*/ 45 h 102"/>
                  <a:gd name="T22" fmla="*/ 24 w 88"/>
                  <a:gd name="T23" fmla="*/ 49 h 102"/>
                  <a:gd name="T24" fmla="*/ 18 w 88"/>
                  <a:gd name="T25" fmla="*/ 47 h 102"/>
                  <a:gd name="T26" fmla="*/ 15 w 88"/>
                  <a:gd name="T27" fmla="*/ 56 h 102"/>
                  <a:gd name="T28" fmla="*/ 6 w 88"/>
                  <a:gd name="T29" fmla="*/ 67 h 102"/>
                  <a:gd name="T30" fmla="*/ 5 w 88"/>
                  <a:gd name="T31" fmla="*/ 73 h 102"/>
                  <a:gd name="T32" fmla="*/ 0 w 88"/>
                  <a:gd name="T33" fmla="*/ 73 h 102"/>
                  <a:gd name="T34" fmla="*/ 3 w 88"/>
                  <a:gd name="T35" fmla="*/ 76 h 102"/>
                  <a:gd name="T36" fmla="*/ 9 w 88"/>
                  <a:gd name="T37" fmla="*/ 79 h 102"/>
                  <a:gd name="T38" fmla="*/ 15 w 88"/>
                  <a:gd name="T39" fmla="*/ 74 h 102"/>
                  <a:gd name="T40" fmla="*/ 26 w 88"/>
                  <a:gd name="T41" fmla="*/ 77 h 102"/>
                  <a:gd name="T42" fmla="*/ 27 w 88"/>
                  <a:gd name="T43" fmla="*/ 79 h 102"/>
                  <a:gd name="T44" fmla="*/ 34 w 88"/>
                  <a:gd name="T45" fmla="*/ 77 h 102"/>
                  <a:gd name="T46" fmla="*/ 40 w 88"/>
                  <a:gd name="T47" fmla="*/ 79 h 102"/>
                  <a:gd name="T48" fmla="*/ 46 w 88"/>
                  <a:gd name="T49" fmla="*/ 88 h 102"/>
                  <a:gd name="T50" fmla="*/ 44 w 88"/>
                  <a:gd name="T51" fmla="*/ 93 h 102"/>
                  <a:gd name="T52" fmla="*/ 46 w 88"/>
                  <a:gd name="T53" fmla="*/ 93 h 102"/>
                  <a:gd name="T54" fmla="*/ 52 w 88"/>
                  <a:gd name="T55" fmla="*/ 99 h 102"/>
                  <a:gd name="T56" fmla="*/ 58 w 88"/>
                  <a:gd name="T57" fmla="*/ 97 h 102"/>
                  <a:gd name="T58" fmla="*/ 62 w 88"/>
                  <a:gd name="T59" fmla="*/ 102 h 102"/>
                  <a:gd name="T60" fmla="*/ 71 w 88"/>
                  <a:gd name="T61" fmla="*/ 99 h 102"/>
                  <a:gd name="T62" fmla="*/ 71 w 88"/>
                  <a:gd name="T63" fmla="*/ 96 h 102"/>
                  <a:gd name="T64" fmla="*/ 75 w 88"/>
                  <a:gd name="T65" fmla="*/ 97 h 102"/>
                  <a:gd name="T66" fmla="*/ 85 w 88"/>
                  <a:gd name="T67" fmla="*/ 97 h 102"/>
                  <a:gd name="T68" fmla="*/ 88 w 88"/>
                  <a:gd name="T69" fmla="*/ 88 h 102"/>
                  <a:gd name="T70" fmla="*/ 82 w 88"/>
                  <a:gd name="T71" fmla="*/ 83 h 102"/>
                  <a:gd name="T72" fmla="*/ 88 w 88"/>
                  <a:gd name="T73" fmla="*/ 68 h 102"/>
                  <a:gd name="T74" fmla="*/ 84 w 88"/>
                  <a:gd name="T75" fmla="*/ 67 h 102"/>
                  <a:gd name="T76" fmla="*/ 82 w 88"/>
                  <a:gd name="T77" fmla="*/ 62 h 102"/>
                  <a:gd name="T78" fmla="*/ 79 w 88"/>
                  <a:gd name="T79" fmla="*/ 58 h 102"/>
                  <a:gd name="T80" fmla="*/ 73 w 88"/>
                  <a:gd name="T81" fmla="*/ 55 h 102"/>
                  <a:gd name="T82" fmla="*/ 70 w 88"/>
                  <a:gd name="T83" fmla="*/ 52 h 102"/>
                  <a:gd name="T84" fmla="*/ 68 w 88"/>
                  <a:gd name="T85" fmla="*/ 47 h 102"/>
                  <a:gd name="T86" fmla="*/ 65 w 88"/>
                  <a:gd name="T87" fmla="*/ 42 h 102"/>
                  <a:gd name="T88" fmla="*/ 56 w 88"/>
                  <a:gd name="T89" fmla="*/ 42 h 102"/>
                  <a:gd name="T90" fmla="*/ 55 w 88"/>
                  <a:gd name="T91" fmla="*/ 42 h 102"/>
                  <a:gd name="T92" fmla="*/ 55 w 88"/>
                  <a:gd name="T93" fmla="*/ 41 h 102"/>
                  <a:gd name="T94" fmla="*/ 52 w 88"/>
                  <a:gd name="T95" fmla="*/ 36 h 102"/>
                  <a:gd name="T96" fmla="*/ 56 w 88"/>
                  <a:gd name="T97" fmla="*/ 27 h 102"/>
                  <a:gd name="T98" fmla="*/ 68 w 88"/>
                  <a:gd name="T99" fmla="*/ 20 h 102"/>
                  <a:gd name="T100" fmla="*/ 65 w 88"/>
                  <a:gd name="T101" fmla="*/ 9 h 102"/>
                  <a:gd name="T102" fmla="*/ 61 w 88"/>
                  <a:gd name="T103" fmla="*/ 3 h 102"/>
                  <a:gd name="T104" fmla="*/ 55 w 88"/>
                  <a:gd name="T105" fmla="*/ 3 h 102"/>
                  <a:gd name="T106" fmla="*/ 46 w 88"/>
                  <a:gd name="T10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8" h="102">
                    <a:moveTo>
                      <a:pt x="46" y="0"/>
                    </a:moveTo>
                    <a:lnTo>
                      <a:pt x="46" y="7"/>
                    </a:lnTo>
                    <a:lnTo>
                      <a:pt x="38" y="11"/>
                    </a:lnTo>
                    <a:lnTo>
                      <a:pt x="31" y="18"/>
                    </a:lnTo>
                    <a:lnTo>
                      <a:pt x="29" y="20"/>
                    </a:lnTo>
                    <a:lnTo>
                      <a:pt x="37" y="27"/>
                    </a:lnTo>
                    <a:lnTo>
                      <a:pt x="38" y="30"/>
                    </a:lnTo>
                    <a:lnTo>
                      <a:pt x="44" y="36"/>
                    </a:lnTo>
                    <a:lnTo>
                      <a:pt x="41" y="39"/>
                    </a:lnTo>
                    <a:lnTo>
                      <a:pt x="35" y="39"/>
                    </a:lnTo>
                    <a:lnTo>
                      <a:pt x="27" y="45"/>
                    </a:lnTo>
                    <a:lnTo>
                      <a:pt x="24" y="49"/>
                    </a:lnTo>
                    <a:lnTo>
                      <a:pt x="18" y="47"/>
                    </a:lnTo>
                    <a:lnTo>
                      <a:pt x="15" y="56"/>
                    </a:lnTo>
                    <a:lnTo>
                      <a:pt x="6" y="67"/>
                    </a:lnTo>
                    <a:lnTo>
                      <a:pt x="5" y="73"/>
                    </a:lnTo>
                    <a:lnTo>
                      <a:pt x="0" y="73"/>
                    </a:lnTo>
                    <a:lnTo>
                      <a:pt x="3" y="76"/>
                    </a:lnTo>
                    <a:lnTo>
                      <a:pt x="9" y="79"/>
                    </a:lnTo>
                    <a:lnTo>
                      <a:pt x="15" y="74"/>
                    </a:lnTo>
                    <a:lnTo>
                      <a:pt x="26" y="77"/>
                    </a:lnTo>
                    <a:lnTo>
                      <a:pt x="27" y="79"/>
                    </a:lnTo>
                    <a:lnTo>
                      <a:pt x="34" y="77"/>
                    </a:lnTo>
                    <a:lnTo>
                      <a:pt x="40" y="79"/>
                    </a:lnTo>
                    <a:lnTo>
                      <a:pt x="46" y="88"/>
                    </a:lnTo>
                    <a:lnTo>
                      <a:pt x="44" y="93"/>
                    </a:lnTo>
                    <a:lnTo>
                      <a:pt x="46" y="93"/>
                    </a:lnTo>
                    <a:lnTo>
                      <a:pt x="52" y="99"/>
                    </a:lnTo>
                    <a:lnTo>
                      <a:pt x="58" y="97"/>
                    </a:lnTo>
                    <a:lnTo>
                      <a:pt x="62" y="102"/>
                    </a:lnTo>
                    <a:lnTo>
                      <a:pt x="71" y="99"/>
                    </a:lnTo>
                    <a:lnTo>
                      <a:pt x="71" y="96"/>
                    </a:lnTo>
                    <a:lnTo>
                      <a:pt x="75" y="97"/>
                    </a:lnTo>
                    <a:lnTo>
                      <a:pt x="85" y="97"/>
                    </a:lnTo>
                    <a:lnTo>
                      <a:pt x="88" y="88"/>
                    </a:lnTo>
                    <a:lnTo>
                      <a:pt x="82" y="83"/>
                    </a:lnTo>
                    <a:lnTo>
                      <a:pt x="88" y="68"/>
                    </a:lnTo>
                    <a:lnTo>
                      <a:pt x="84" y="67"/>
                    </a:lnTo>
                    <a:lnTo>
                      <a:pt x="82" y="62"/>
                    </a:lnTo>
                    <a:lnTo>
                      <a:pt x="79" y="58"/>
                    </a:lnTo>
                    <a:lnTo>
                      <a:pt x="73" y="55"/>
                    </a:lnTo>
                    <a:lnTo>
                      <a:pt x="70" y="52"/>
                    </a:lnTo>
                    <a:lnTo>
                      <a:pt x="68" y="47"/>
                    </a:lnTo>
                    <a:lnTo>
                      <a:pt x="65" y="42"/>
                    </a:lnTo>
                    <a:lnTo>
                      <a:pt x="56" y="42"/>
                    </a:lnTo>
                    <a:lnTo>
                      <a:pt x="55" y="42"/>
                    </a:lnTo>
                    <a:lnTo>
                      <a:pt x="55" y="41"/>
                    </a:lnTo>
                    <a:lnTo>
                      <a:pt x="52" y="36"/>
                    </a:lnTo>
                    <a:lnTo>
                      <a:pt x="56" y="27"/>
                    </a:lnTo>
                    <a:lnTo>
                      <a:pt x="68" y="20"/>
                    </a:lnTo>
                    <a:lnTo>
                      <a:pt x="65" y="9"/>
                    </a:lnTo>
                    <a:lnTo>
                      <a:pt x="61" y="3"/>
                    </a:lnTo>
                    <a:lnTo>
                      <a:pt x="55" y="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5" name="Freeform 4674">
                <a:extLst>
                  <a:ext uri="{FF2B5EF4-FFF2-40B4-BE49-F238E27FC236}">
                    <a16:creationId xmlns:a16="http://schemas.microsoft.com/office/drawing/2014/main" id="{3C11BD18-16F2-B694-61AC-902558E15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26"/>
                <a:ext cx="44" cy="51"/>
              </a:xfrm>
              <a:custGeom>
                <a:avLst/>
                <a:gdLst>
                  <a:gd name="T0" fmla="*/ 46 w 88"/>
                  <a:gd name="T1" fmla="*/ 0 h 102"/>
                  <a:gd name="T2" fmla="*/ 55 w 88"/>
                  <a:gd name="T3" fmla="*/ 3 h 102"/>
                  <a:gd name="T4" fmla="*/ 61 w 88"/>
                  <a:gd name="T5" fmla="*/ 3 h 102"/>
                  <a:gd name="T6" fmla="*/ 65 w 88"/>
                  <a:gd name="T7" fmla="*/ 9 h 102"/>
                  <a:gd name="T8" fmla="*/ 68 w 88"/>
                  <a:gd name="T9" fmla="*/ 20 h 102"/>
                  <a:gd name="T10" fmla="*/ 56 w 88"/>
                  <a:gd name="T11" fmla="*/ 27 h 102"/>
                  <a:gd name="T12" fmla="*/ 52 w 88"/>
                  <a:gd name="T13" fmla="*/ 36 h 102"/>
                  <a:gd name="T14" fmla="*/ 55 w 88"/>
                  <a:gd name="T15" fmla="*/ 41 h 102"/>
                  <a:gd name="T16" fmla="*/ 55 w 88"/>
                  <a:gd name="T17" fmla="*/ 42 h 102"/>
                  <a:gd name="T18" fmla="*/ 56 w 88"/>
                  <a:gd name="T19" fmla="*/ 42 h 102"/>
                  <a:gd name="T20" fmla="*/ 65 w 88"/>
                  <a:gd name="T21" fmla="*/ 42 h 102"/>
                  <a:gd name="T22" fmla="*/ 68 w 88"/>
                  <a:gd name="T23" fmla="*/ 47 h 102"/>
                  <a:gd name="T24" fmla="*/ 70 w 88"/>
                  <a:gd name="T25" fmla="*/ 52 h 102"/>
                  <a:gd name="T26" fmla="*/ 73 w 88"/>
                  <a:gd name="T27" fmla="*/ 55 h 102"/>
                  <a:gd name="T28" fmla="*/ 79 w 88"/>
                  <a:gd name="T29" fmla="*/ 58 h 102"/>
                  <a:gd name="T30" fmla="*/ 82 w 88"/>
                  <a:gd name="T31" fmla="*/ 62 h 102"/>
                  <a:gd name="T32" fmla="*/ 84 w 88"/>
                  <a:gd name="T33" fmla="*/ 67 h 102"/>
                  <a:gd name="T34" fmla="*/ 88 w 88"/>
                  <a:gd name="T35" fmla="*/ 68 h 102"/>
                  <a:gd name="T36" fmla="*/ 82 w 88"/>
                  <a:gd name="T37" fmla="*/ 83 h 102"/>
                  <a:gd name="T38" fmla="*/ 88 w 88"/>
                  <a:gd name="T39" fmla="*/ 88 h 102"/>
                  <a:gd name="T40" fmla="*/ 85 w 88"/>
                  <a:gd name="T41" fmla="*/ 97 h 102"/>
                  <a:gd name="T42" fmla="*/ 75 w 88"/>
                  <a:gd name="T43" fmla="*/ 97 h 102"/>
                  <a:gd name="T44" fmla="*/ 71 w 88"/>
                  <a:gd name="T45" fmla="*/ 96 h 102"/>
                  <a:gd name="T46" fmla="*/ 71 w 88"/>
                  <a:gd name="T47" fmla="*/ 99 h 102"/>
                  <a:gd name="T48" fmla="*/ 62 w 88"/>
                  <a:gd name="T49" fmla="*/ 102 h 102"/>
                  <a:gd name="T50" fmla="*/ 58 w 88"/>
                  <a:gd name="T51" fmla="*/ 97 h 102"/>
                  <a:gd name="T52" fmla="*/ 52 w 88"/>
                  <a:gd name="T53" fmla="*/ 99 h 102"/>
                  <a:gd name="T54" fmla="*/ 46 w 88"/>
                  <a:gd name="T55" fmla="*/ 93 h 102"/>
                  <a:gd name="T56" fmla="*/ 44 w 88"/>
                  <a:gd name="T57" fmla="*/ 93 h 102"/>
                  <a:gd name="T58" fmla="*/ 46 w 88"/>
                  <a:gd name="T59" fmla="*/ 88 h 102"/>
                  <a:gd name="T60" fmla="*/ 40 w 88"/>
                  <a:gd name="T61" fmla="*/ 79 h 102"/>
                  <a:gd name="T62" fmla="*/ 34 w 88"/>
                  <a:gd name="T63" fmla="*/ 77 h 102"/>
                  <a:gd name="T64" fmla="*/ 27 w 88"/>
                  <a:gd name="T65" fmla="*/ 79 h 102"/>
                  <a:gd name="T66" fmla="*/ 26 w 88"/>
                  <a:gd name="T67" fmla="*/ 77 h 102"/>
                  <a:gd name="T68" fmla="*/ 15 w 88"/>
                  <a:gd name="T69" fmla="*/ 74 h 102"/>
                  <a:gd name="T70" fmla="*/ 9 w 88"/>
                  <a:gd name="T71" fmla="*/ 79 h 102"/>
                  <a:gd name="T72" fmla="*/ 3 w 88"/>
                  <a:gd name="T73" fmla="*/ 76 h 102"/>
                  <a:gd name="T74" fmla="*/ 0 w 88"/>
                  <a:gd name="T75" fmla="*/ 73 h 102"/>
                  <a:gd name="T76" fmla="*/ 5 w 88"/>
                  <a:gd name="T77" fmla="*/ 73 h 102"/>
                  <a:gd name="T78" fmla="*/ 6 w 88"/>
                  <a:gd name="T79" fmla="*/ 67 h 102"/>
                  <a:gd name="T80" fmla="*/ 15 w 88"/>
                  <a:gd name="T81" fmla="*/ 56 h 102"/>
                  <a:gd name="T82" fmla="*/ 18 w 88"/>
                  <a:gd name="T83" fmla="*/ 47 h 102"/>
                  <a:gd name="T84" fmla="*/ 24 w 88"/>
                  <a:gd name="T85" fmla="*/ 49 h 102"/>
                  <a:gd name="T86" fmla="*/ 27 w 88"/>
                  <a:gd name="T87" fmla="*/ 45 h 102"/>
                  <a:gd name="T88" fmla="*/ 35 w 88"/>
                  <a:gd name="T89" fmla="*/ 39 h 102"/>
                  <a:gd name="T90" fmla="*/ 41 w 88"/>
                  <a:gd name="T91" fmla="*/ 39 h 102"/>
                  <a:gd name="T92" fmla="*/ 44 w 88"/>
                  <a:gd name="T93" fmla="*/ 36 h 102"/>
                  <a:gd name="T94" fmla="*/ 38 w 88"/>
                  <a:gd name="T95" fmla="*/ 30 h 102"/>
                  <a:gd name="T96" fmla="*/ 37 w 88"/>
                  <a:gd name="T97" fmla="*/ 27 h 102"/>
                  <a:gd name="T98" fmla="*/ 29 w 88"/>
                  <a:gd name="T99" fmla="*/ 20 h 102"/>
                  <a:gd name="T100" fmla="*/ 31 w 88"/>
                  <a:gd name="T101" fmla="*/ 18 h 102"/>
                  <a:gd name="T102" fmla="*/ 38 w 88"/>
                  <a:gd name="T103" fmla="*/ 11 h 102"/>
                  <a:gd name="T104" fmla="*/ 46 w 88"/>
                  <a:gd name="T105" fmla="*/ 7 h 102"/>
                  <a:gd name="T106" fmla="*/ 46 w 88"/>
                  <a:gd name="T10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8" h="102">
                    <a:moveTo>
                      <a:pt x="46" y="0"/>
                    </a:moveTo>
                    <a:lnTo>
                      <a:pt x="55" y="3"/>
                    </a:lnTo>
                    <a:lnTo>
                      <a:pt x="61" y="3"/>
                    </a:lnTo>
                    <a:lnTo>
                      <a:pt x="65" y="9"/>
                    </a:lnTo>
                    <a:lnTo>
                      <a:pt x="68" y="20"/>
                    </a:lnTo>
                    <a:lnTo>
                      <a:pt x="56" y="27"/>
                    </a:lnTo>
                    <a:lnTo>
                      <a:pt x="52" y="36"/>
                    </a:lnTo>
                    <a:lnTo>
                      <a:pt x="55" y="41"/>
                    </a:lnTo>
                    <a:lnTo>
                      <a:pt x="55" y="42"/>
                    </a:lnTo>
                    <a:lnTo>
                      <a:pt x="56" y="42"/>
                    </a:lnTo>
                    <a:lnTo>
                      <a:pt x="65" y="42"/>
                    </a:lnTo>
                    <a:lnTo>
                      <a:pt x="68" y="47"/>
                    </a:lnTo>
                    <a:lnTo>
                      <a:pt x="70" y="52"/>
                    </a:lnTo>
                    <a:lnTo>
                      <a:pt x="73" y="55"/>
                    </a:lnTo>
                    <a:lnTo>
                      <a:pt x="79" y="58"/>
                    </a:lnTo>
                    <a:lnTo>
                      <a:pt x="82" y="62"/>
                    </a:lnTo>
                    <a:lnTo>
                      <a:pt x="84" y="67"/>
                    </a:lnTo>
                    <a:lnTo>
                      <a:pt x="88" y="68"/>
                    </a:lnTo>
                    <a:lnTo>
                      <a:pt x="82" y="83"/>
                    </a:lnTo>
                    <a:lnTo>
                      <a:pt x="88" y="88"/>
                    </a:lnTo>
                    <a:lnTo>
                      <a:pt x="85" y="97"/>
                    </a:lnTo>
                    <a:lnTo>
                      <a:pt x="75" y="97"/>
                    </a:lnTo>
                    <a:lnTo>
                      <a:pt x="71" y="96"/>
                    </a:lnTo>
                    <a:lnTo>
                      <a:pt x="71" y="99"/>
                    </a:lnTo>
                    <a:lnTo>
                      <a:pt x="62" y="102"/>
                    </a:lnTo>
                    <a:lnTo>
                      <a:pt x="58" y="97"/>
                    </a:lnTo>
                    <a:lnTo>
                      <a:pt x="52" y="99"/>
                    </a:lnTo>
                    <a:lnTo>
                      <a:pt x="46" y="93"/>
                    </a:lnTo>
                    <a:lnTo>
                      <a:pt x="44" y="93"/>
                    </a:lnTo>
                    <a:lnTo>
                      <a:pt x="46" y="88"/>
                    </a:lnTo>
                    <a:lnTo>
                      <a:pt x="40" y="79"/>
                    </a:lnTo>
                    <a:lnTo>
                      <a:pt x="34" y="77"/>
                    </a:lnTo>
                    <a:lnTo>
                      <a:pt x="27" y="79"/>
                    </a:lnTo>
                    <a:lnTo>
                      <a:pt x="26" y="77"/>
                    </a:lnTo>
                    <a:lnTo>
                      <a:pt x="15" y="74"/>
                    </a:lnTo>
                    <a:lnTo>
                      <a:pt x="9" y="79"/>
                    </a:lnTo>
                    <a:lnTo>
                      <a:pt x="3" y="76"/>
                    </a:lnTo>
                    <a:lnTo>
                      <a:pt x="0" y="73"/>
                    </a:lnTo>
                    <a:lnTo>
                      <a:pt x="5" y="73"/>
                    </a:lnTo>
                    <a:lnTo>
                      <a:pt x="6" y="67"/>
                    </a:lnTo>
                    <a:lnTo>
                      <a:pt x="15" y="56"/>
                    </a:lnTo>
                    <a:lnTo>
                      <a:pt x="18" y="47"/>
                    </a:lnTo>
                    <a:lnTo>
                      <a:pt x="24" y="49"/>
                    </a:lnTo>
                    <a:lnTo>
                      <a:pt x="27" y="45"/>
                    </a:lnTo>
                    <a:lnTo>
                      <a:pt x="35" y="39"/>
                    </a:lnTo>
                    <a:lnTo>
                      <a:pt x="41" y="39"/>
                    </a:lnTo>
                    <a:lnTo>
                      <a:pt x="44" y="36"/>
                    </a:lnTo>
                    <a:lnTo>
                      <a:pt x="38" y="30"/>
                    </a:lnTo>
                    <a:lnTo>
                      <a:pt x="37" y="27"/>
                    </a:lnTo>
                    <a:lnTo>
                      <a:pt x="29" y="20"/>
                    </a:lnTo>
                    <a:lnTo>
                      <a:pt x="31" y="18"/>
                    </a:lnTo>
                    <a:lnTo>
                      <a:pt x="38" y="11"/>
                    </a:lnTo>
                    <a:lnTo>
                      <a:pt x="46" y="7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6" name="Freeform 4675">
                <a:extLst>
                  <a:ext uri="{FF2B5EF4-FFF2-40B4-BE49-F238E27FC236}">
                    <a16:creationId xmlns:a16="http://schemas.microsoft.com/office/drawing/2014/main" id="{354438D3-A868-3446-EA2D-1DB5D1C37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26"/>
                <a:ext cx="44" cy="51"/>
              </a:xfrm>
              <a:custGeom>
                <a:avLst/>
                <a:gdLst>
                  <a:gd name="T0" fmla="*/ 46 w 88"/>
                  <a:gd name="T1" fmla="*/ 0 h 102"/>
                  <a:gd name="T2" fmla="*/ 55 w 88"/>
                  <a:gd name="T3" fmla="*/ 3 h 102"/>
                  <a:gd name="T4" fmla="*/ 61 w 88"/>
                  <a:gd name="T5" fmla="*/ 3 h 102"/>
                  <a:gd name="T6" fmla="*/ 65 w 88"/>
                  <a:gd name="T7" fmla="*/ 9 h 102"/>
                  <a:gd name="T8" fmla="*/ 68 w 88"/>
                  <a:gd name="T9" fmla="*/ 20 h 102"/>
                  <a:gd name="T10" fmla="*/ 56 w 88"/>
                  <a:gd name="T11" fmla="*/ 27 h 102"/>
                  <a:gd name="T12" fmla="*/ 52 w 88"/>
                  <a:gd name="T13" fmla="*/ 36 h 102"/>
                  <a:gd name="T14" fmla="*/ 55 w 88"/>
                  <a:gd name="T15" fmla="*/ 41 h 102"/>
                  <a:gd name="T16" fmla="*/ 55 w 88"/>
                  <a:gd name="T17" fmla="*/ 42 h 102"/>
                  <a:gd name="T18" fmla="*/ 56 w 88"/>
                  <a:gd name="T19" fmla="*/ 42 h 102"/>
                  <a:gd name="T20" fmla="*/ 65 w 88"/>
                  <a:gd name="T21" fmla="*/ 42 h 102"/>
                  <a:gd name="T22" fmla="*/ 68 w 88"/>
                  <a:gd name="T23" fmla="*/ 47 h 102"/>
                  <a:gd name="T24" fmla="*/ 70 w 88"/>
                  <a:gd name="T25" fmla="*/ 52 h 102"/>
                  <a:gd name="T26" fmla="*/ 73 w 88"/>
                  <a:gd name="T27" fmla="*/ 55 h 102"/>
                  <a:gd name="T28" fmla="*/ 79 w 88"/>
                  <a:gd name="T29" fmla="*/ 58 h 102"/>
                  <a:gd name="T30" fmla="*/ 82 w 88"/>
                  <a:gd name="T31" fmla="*/ 62 h 102"/>
                  <a:gd name="T32" fmla="*/ 84 w 88"/>
                  <a:gd name="T33" fmla="*/ 67 h 102"/>
                  <a:gd name="T34" fmla="*/ 88 w 88"/>
                  <a:gd name="T35" fmla="*/ 68 h 102"/>
                  <a:gd name="T36" fmla="*/ 82 w 88"/>
                  <a:gd name="T37" fmla="*/ 83 h 102"/>
                  <a:gd name="T38" fmla="*/ 88 w 88"/>
                  <a:gd name="T39" fmla="*/ 88 h 102"/>
                  <a:gd name="T40" fmla="*/ 85 w 88"/>
                  <a:gd name="T41" fmla="*/ 97 h 102"/>
                  <a:gd name="T42" fmla="*/ 75 w 88"/>
                  <a:gd name="T43" fmla="*/ 97 h 102"/>
                  <a:gd name="T44" fmla="*/ 71 w 88"/>
                  <a:gd name="T45" fmla="*/ 96 h 102"/>
                  <a:gd name="T46" fmla="*/ 71 w 88"/>
                  <a:gd name="T47" fmla="*/ 99 h 102"/>
                  <a:gd name="T48" fmla="*/ 62 w 88"/>
                  <a:gd name="T49" fmla="*/ 102 h 102"/>
                  <a:gd name="T50" fmla="*/ 58 w 88"/>
                  <a:gd name="T51" fmla="*/ 97 h 102"/>
                  <a:gd name="T52" fmla="*/ 52 w 88"/>
                  <a:gd name="T53" fmla="*/ 99 h 102"/>
                  <a:gd name="T54" fmla="*/ 46 w 88"/>
                  <a:gd name="T55" fmla="*/ 93 h 102"/>
                  <a:gd name="T56" fmla="*/ 44 w 88"/>
                  <a:gd name="T57" fmla="*/ 93 h 102"/>
                  <a:gd name="T58" fmla="*/ 46 w 88"/>
                  <a:gd name="T59" fmla="*/ 88 h 102"/>
                  <a:gd name="T60" fmla="*/ 40 w 88"/>
                  <a:gd name="T61" fmla="*/ 79 h 102"/>
                  <a:gd name="T62" fmla="*/ 34 w 88"/>
                  <a:gd name="T63" fmla="*/ 77 h 102"/>
                  <a:gd name="T64" fmla="*/ 27 w 88"/>
                  <a:gd name="T65" fmla="*/ 79 h 102"/>
                  <a:gd name="T66" fmla="*/ 26 w 88"/>
                  <a:gd name="T67" fmla="*/ 77 h 102"/>
                  <a:gd name="T68" fmla="*/ 15 w 88"/>
                  <a:gd name="T69" fmla="*/ 74 h 102"/>
                  <a:gd name="T70" fmla="*/ 9 w 88"/>
                  <a:gd name="T71" fmla="*/ 79 h 102"/>
                  <a:gd name="T72" fmla="*/ 3 w 88"/>
                  <a:gd name="T73" fmla="*/ 76 h 102"/>
                  <a:gd name="T74" fmla="*/ 0 w 88"/>
                  <a:gd name="T75" fmla="*/ 73 h 102"/>
                  <a:gd name="T76" fmla="*/ 5 w 88"/>
                  <a:gd name="T77" fmla="*/ 73 h 102"/>
                  <a:gd name="T78" fmla="*/ 6 w 88"/>
                  <a:gd name="T79" fmla="*/ 67 h 102"/>
                  <a:gd name="T80" fmla="*/ 15 w 88"/>
                  <a:gd name="T81" fmla="*/ 56 h 102"/>
                  <a:gd name="T82" fmla="*/ 18 w 88"/>
                  <a:gd name="T83" fmla="*/ 47 h 102"/>
                  <a:gd name="T84" fmla="*/ 24 w 88"/>
                  <a:gd name="T85" fmla="*/ 49 h 102"/>
                  <a:gd name="T86" fmla="*/ 27 w 88"/>
                  <a:gd name="T87" fmla="*/ 45 h 102"/>
                  <a:gd name="T88" fmla="*/ 35 w 88"/>
                  <a:gd name="T89" fmla="*/ 39 h 102"/>
                  <a:gd name="T90" fmla="*/ 41 w 88"/>
                  <a:gd name="T91" fmla="*/ 39 h 102"/>
                  <a:gd name="T92" fmla="*/ 44 w 88"/>
                  <a:gd name="T93" fmla="*/ 36 h 102"/>
                  <a:gd name="T94" fmla="*/ 38 w 88"/>
                  <a:gd name="T95" fmla="*/ 30 h 102"/>
                  <a:gd name="T96" fmla="*/ 37 w 88"/>
                  <a:gd name="T97" fmla="*/ 27 h 102"/>
                  <a:gd name="T98" fmla="*/ 29 w 88"/>
                  <a:gd name="T99" fmla="*/ 20 h 102"/>
                  <a:gd name="T100" fmla="*/ 31 w 88"/>
                  <a:gd name="T101" fmla="*/ 18 h 102"/>
                  <a:gd name="T102" fmla="*/ 38 w 88"/>
                  <a:gd name="T103" fmla="*/ 11 h 102"/>
                  <a:gd name="T104" fmla="*/ 46 w 88"/>
                  <a:gd name="T105" fmla="*/ 7 h 102"/>
                  <a:gd name="T106" fmla="*/ 46 w 88"/>
                  <a:gd name="T10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8" h="102">
                    <a:moveTo>
                      <a:pt x="46" y="0"/>
                    </a:moveTo>
                    <a:lnTo>
                      <a:pt x="55" y="3"/>
                    </a:lnTo>
                    <a:lnTo>
                      <a:pt x="61" y="3"/>
                    </a:lnTo>
                    <a:lnTo>
                      <a:pt x="65" y="9"/>
                    </a:lnTo>
                    <a:lnTo>
                      <a:pt x="68" y="20"/>
                    </a:lnTo>
                    <a:lnTo>
                      <a:pt x="56" y="27"/>
                    </a:lnTo>
                    <a:lnTo>
                      <a:pt x="52" y="36"/>
                    </a:lnTo>
                    <a:lnTo>
                      <a:pt x="55" y="41"/>
                    </a:lnTo>
                    <a:lnTo>
                      <a:pt x="55" y="42"/>
                    </a:lnTo>
                    <a:lnTo>
                      <a:pt x="56" y="42"/>
                    </a:lnTo>
                    <a:lnTo>
                      <a:pt x="65" y="42"/>
                    </a:lnTo>
                    <a:lnTo>
                      <a:pt x="68" y="47"/>
                    </a:lnTo>
                    <a:lnTo>
                      <a:pt x="70" y="52"/>
                    </a:lnTo>
                    <a:lnTo>
                      <a:pt x="73" y="55"/>
                    </a:lnTo>
                    <a:lnTo>
                      <a:pt x="79" y="58"/>
                    </a:lnTo>
                    <a:lnTo>
                      <a:pt x="82" y="62"/>
                    </a:lnTo>
                    <a:lnTo>
                      <a:pt x="84" y="67"/>
                    </a:lnTo>
                    <a:lnTo>
                      <a:pt x="88" y="68"/>
                    </a:lnTo>
                    <a:lnTo>
                      <a:pt x="82" y="83"/>
                    </a:lnTo>
                    <a:lnTo>
                      <a:pt x="88" y="88"/>
                    </a:lnTo>
                    <a:lnTo>
                      <a:pt x="85" y="97"/>
                    </a:lnTo>
                    <a:lnTo>
                      <a:pt x="75" y="97"/>
                    </a:lnTo>
                    <a:lnTo>
                      <a:pt x="71" y="96"/>
                    </a:lnTo>
                    <a:lnTo>
                      <a:pt x="71" y="99"/>
                    </a:lnTo>
                    <a:lnTo>
                      <a:pt x="62" y="102"/>
                    </a:lnTo>
                    <a:lnTo>
                      <a:pt x="58" y="97"/>
                    </a:lnTo>
                    <a:lnTo>
                      <a:pt x="52" y="99"/>
                    </a:lnTo>
                    <a:lnTo>
                      <a:pt x="46" y="93"/>
                    </a:lnTo>
                    <a:lnTo>
                      <a:pt x="44" y="93"/>
                    </a:lnTo>
                    <a:lnTo>
                      <a:pt x="46" y="88"/>
                    </a:lnTo>
                    <a:lnTo>
                      <a:pt x="40" y="79"/>
                    </a:lnTo>
                    <a:lnTo>
                      <a:pt x="34" y="77"/>
                    </a:lnTo>
                    <a:lnTo>
                      <a:pt x="27" y="79"/>
                    </a:lnTo>
                    <a:lnTo>
                      <a:pt x="26" y="77"/>
                    </a:lnTo>
                    <a:lnTo>
                      <a:pt x="15" y="74"/>
                    </a:lnTo>
                    <a:lnTo>
                      <a:pt x="9" y="79"/>
                    </a:lnTo>
                    <a:lnTo>
                      <a:pt x="3" y="76"/>
                    </a:lnTo>
                    <a:lnTo>
                      <a:pt x="0" y="73"/>
                    </a:lnTo>
                    <a:lnTo>
                      <a:pt x="5" y="73"/>
                    </a:lnTo>
                    <a:lnTo>
                      <a:pt x="6" y="67"/>
                    </a:lnTo>
                    <a:lnTo>
                      <a:pt x="15" y="56"/>
                    </a:lnTo>
                    <a:lnTo>
                      <a:pt x="18" y="47"/>
                    </a:lnTo>
                    <a:lnTo>
                      <a:pt x="24" y="49"/>
                    </a:lnTo>
                    <a:lnTo>
                      <a:pt x="27" y="45"/>
                    </a:lnTo>
                    <a:lnTo>
                      <a:pt x="35" y="39"/>
                    </a:lnTo>
                    <a:lnTo>
                      <a:pt x="41" y="39"/>
                    </a:lnTo>
                    <a:lnTo>
                      <a:pt x="44" y="36"/>
                    </a:lnTo>
                    <a:lnTo>
                      <a:pt x="38" y="30"/>
                    </a:lnTo>
                    <a:lnTo>
                      <a:pt x="37" y="27"/>
                    </a:lnTo>
                    <a:lnTo>
                      <a:pt x="29" y="20"/>
                    </a:lnTo>
                    <a:lnTo>
                      <a:pt x="31" y="18"/>
                    </a:lnTo>
                    <a:lnTo>
                      <a:pt x="38" y="11"/>
                    </a:lnTo>
                    <a:lnTo>
                      <a:pt x="46" y="7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7" name="Freeform 4676">
                <a:extLst>
                  <a:ext uri="{FF2B5EF4-FFF2-40B4-BE49-F238E27FC236}">
                    <a16:creationId xmlns:a16="http://schemas.microsoft.com/office/drawing/2014/main" id="{8AC7406C-68CD-1661-DA20-447F4B3B3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20"/>
                <a:ext cx="36" cy="41"/>
              </a:xfrm>
              <a:custGeom>
                <a:avLst/>
                <a:gdLst>
                  <a:gd name="T0" fmla="*/ 36 w 73"/>
                  <a:gd name="T1" fmla="*/ 15 h 82"/>
                  <a:gd name="T2" fmla="*/ 36 w 73"/>
                  <a:gd name="T3" fmla="*/ 12 h 82"/>
                  <a:gd name="T4" fmla="*/ 30 w 73"/>
                  <a:gd name="T5" fmla="*/ 6 h 82"/>
                  <a:gd name="T6" fmla="*/ 30 w 73"/>
                  <a:gd name="T7" fmla="*/ 6 h 82"/>
                  <a:gd name="T8" fmla="*/ 26 w 73"/>
                  <a:gd name="T9" fmla="*/ 1 h 82"/>
                  <a:gd name="T10" fmla="*/ 19 w 73"/>
                  <a:gd name="T11" fmla="*/ 0 h 82"/>
                  <a:gd name="T12" fmla="*/ 15 w 73"/>
                  <a:gd name="T13" fmla="*/ 10 h 82"/>
                  <a:gd name="T14" fmla="*/ 9 w 73"/>
                  <a:gd name="T15" fmla="*/ 15 h 82"/>
                  <a:gd name="T16" fmla="*/ 13 w 73"/>
                  <a:gd name="T17" fmla="*/ 21 h 82"/>
                  <a:gd name="T18" fmla="*/ 16 w 73"/>
                  <a:gd name="T19" fmla="*/ 32 h 82"/>
                  <a:gd name="T20" fmla="*/ 4 w 73"/>
                  <a:gd name="T21" fmla="*/ 39 h 82"/>
                  <a:gd name="T22" fmla="*/ 0 w 73"/>
                  <a:gd name="T23" fmla="*/ 48 h 82"/>
                  <a:gd name="T24" fmla="*/ 3 w 73"/>
                  <a:gd name="T25" fmla="*/ 53 h 82"/>
                  <a:gd name="T26" fmla="*/ 3 w 73"/>
                  <a:gd name="T27" fmla="*/ 54 h 82"/>
                  <a:gd name="T28" fmla="*/ 4 w 73"/>
                  <a:gd name="T29" fmla="*/ 54 h 82"/>
                  <a:gd name="T30" fmla="*/ 13 w 73"/>
                  <a:gd name="T31" fmla="*/ 54 h 82"/>
                  <a:gd name="T32" fmla="*/ 16 w 73"/>
                  <a:gd name="T33" fmla="*/ 59 h 82"/>
                  <a:gd name="T34" fmla="*/ 18 w 73"/>
                  <a:gd name="T35" fmla="*/ 64 h 82"/>
                  <a:gd name="T36" fmla="*/ 21 w 73"/>
                  <a:gd name="T37" fmla="*/ 67 h 82"/>
                  <a:gd name="T38" fmla="*/ 27 w 73"/>
                  <a:gd name="T39" fmla="*/ 70 h 82"/>
                  <a:gd name="T40" fmla="*/ 30 w 73"/>
                  <a:gd name="T41" fmla="*/ 74 h 82"/>
                  <a:gd name="T42" fmla="*/ 32 w 73"/>
                  <a:gd name="T43" fmla="*/ 79 h 82"/>
                  <a:gd name="T44" fmla="*/ 45 w 73"/>
                  <a:gd name="T45" fmla="*/ 82 h 82"/>
                  <a:gd name="T46" fmla="*/ 45 w 73"/>
                  <a:gd name="T47" fmla="*/ 77 h 82"/>
                  <a:gd name="T48" fmla="*/ 53 w 73"/>
                  <a:gd name="T49" fmla="*/ 71 h 82"/>
                  <a:gd name="T50" fmla="*/ 54 w 73"/>
                  <a:gd name="T51" fmla="*/ 64 h 82"/>
                  <a:gd name="T52" fmla="*/ 59 w 73"/>
                  <a:gd name="T53" fmla="*/ 56 h 82"/>
                  <a:gd name="T54" fmla="*/ 59 w 73"/>
                  <a:gd name="T55" fmla="*/ 53 h 82"/>
                  <a:gd name="T56" fmla="*/ 65 w 73"/>
                  <a:gd name="T57" fmla="*/ 48 h 82"/>
                  <a:gd name="T58" fmla="*/ 70 w 73"/>
                  <a:gd name="T59" fmla="*/ 42 h 82"/>
                  <a:gd name="T60" fmla="*/ 73 w 73"/>
                  <a:gd name="T61" fmla="*/ 39 h 82"/>
                  <a:gd name="T62" fmla="*/ 70 w 73"/>
                  <a:gd name="T63" fmla="*/ 33 h 82"/>
                  <a:gd name="T64" fmla="*/ 65 w 73"/>
                  <a:gd name="T65" fmla="*/ 23 h 82"/>
                  <a:gd name="T66" fmla="*/ 65 w 73"/>
                  <a:gd name="T67" fmla="*/ 18 h 82"/>
                  <a:gd name="T68" fmla="*/ 63 w 73"/>
                  <a:gd name="T69" fmla="*/ 15 h 82"/>
                  <a:gd name="T70" fmla="*/ 59 w 73"/>
                  <a:gd name="T71" fmla="*/ 15 h 82"/>
                  <a:gd name="T72" fmla="*/ 56 w 73"/>
                  <a:gd name="T73" fmla="*/ 18 h 82"/>
                  <a:gd name="T74" fmla="*/ 59 w 73"/>
                  <a:gd name="T75" fmla="*/ 24 h 82"/>
                  <a:gd name="T76" fmla="*/ 54 w 73"/>
                  <a:gd name="T77" fmla="*/ 30 h 82"/>
                  <a:gd name="T78" fmla="*/ 50 w 73"/>
                  <a:gd name="T79" fmla="*/ 32 h 82"/>
                  <a:gd name="T80" fmla="*/ 47 w 73"/>
                  <a:gd name="T81" fmla="*/ 33 h 82"/>
                  <a:gd name="T82" fmla="*/ 36 w 73"/>
                  <a:gd name="T83" fmla="*/ 26 h 82"/>
                  <a:gd name="T84" fmla="*/ 36 w 73"/>
                  <a:gd name="T85" fmla="*/ 1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3" h="82">
                    <a:moveTo>
                      <a:pt x="36" y="15"/>
                    </a:moveTo>
                    <a:lnTo>
                      <a:pt x="36" y="1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5" y="10"/>
                    </a:lnTo>
                    <a:lnTo>
                      <a:pt x="9" y="15"/>
                    </a:lnTo>
                    <a:lnTo>
                      <a:pt x="13" y="21"/>
                    </a:lnTo>
                    <a:lnTo>
                      <a:pt x="16" y="32"/>
                    </a:lnTo>
                    <a:lnTo>
                      <a:pt x="4" y="39"/>
                    </a:lnTo>
                    <a:lnTo>
                      <a:pt x="0" y="48"/>
                    </a:lnTo>
                    <a:lnTo>
                      <a:pt x="3" y="53"/>
                    </a:lnTo>
                    <a:lnTo>
                      <a:pt x="3" y="54"/>
                    </a:lnTo>
                    <a:lnTo>
                      <a:pt x="4" y="54"/>
                    </a:lnTo>
                    <a:lnTo>
                      <a:pt x="13" y="54"/>
                    </a:lnTo>
                    <a:lnTo>
                      <a:pt x="16" y="59"/>
                    </a:lnTo>
                    <a:lnTo>
                      <a:pt x="18" y="64"/>
                    </a:lnTo>
                    <a:lnTo>
                      <a:pt x="21" y="67"/>
                    </a:lnTo>
                    <a:lnTo>
                      <a:pt x="27" y="70"/>
                    </a:lnTo>
                    <a:lnTo>
                      <a:pt x="30" y="74"/>
                    </a:lnTo>
                    <a:lnTo>
                      <a:pt x="32" y="79"/>
                    </a:lnTo>
                    <a:lnTo>
                      <a:pt x="45" y="82"/>
                    </a:lnTo>
                    <a:lnTo>
                      <a:pt x="45" y="77"/>
                    </a:lnTo>
                    <a:lnTo>
                      <a:pt x="53" y="71"/>
                    </a:lnTo>
                    <a:lnTo>
                      <a:pt x="54" y="64"/>
                    </a:lnTo>
                    <a:lnTo>
                      <a:pt x="59" y="56"/>
                    </a:lnTo>
                    <a:lnTo>
                      <a:pt x="59" y="53"/>
                    </a:lnTo>
                    <a:lnTo>
                      <a:pt x="65" y="48"/>
                    </a:lnTo>
                    <a:lnTo>
                      <a:pt x="70" y="42"/>
                    </a:lnTo>
                    <a:lnTo>
                      <a:pt x="73" y="39"/>
                    </a:lnTo>
                    <a:lnTo>
                      <a:pt x="70" y="33"/>
                    </a:lnTo>
                    <a:lnTo>
                      <a:pt x="65" y="23"/>
                    </a:lnTo>
                    <a:lnTo>
                      <a:pt x="65" y="18"/>
                    </a:lnTo>
                    <a:lnTo>
                      <a:pt x="63" y="15"/>
                    </a:lnTo>
                    <a:lnTo>
                      <a:pt x="59" y="15"/>
                    </a:lnTo>
                    <a:lnTo>
                      <a:pt x="56" y="18"/>
                    </a:lnTo>
                    <a:lnTo>
                      <a:pt x="59" y="24"/>
                    </a:lnTo>
                    <a:lnTo>
                      <a:pt x="54" y="30"/>
                    </a:lnTo>
                    <a:lnTo>
                      <a:pt x="50" y="32"/>
                    </a:lnTo>
                    <a:lnTo>
                      <a:pt x="47" y="33"/>
                    </a:lnTo>
                    <a:lnTo>
                      <a:pt x="36" y="26"/>
                    </a:lnTo>
                    <a:lnTo>
                      <a:pt x="36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8" name="Freeform 4677">
                <a:extLst>
                  <a:ext uri="{FF2B5EF4-FFF2-40B4-BE49-F238E27FC236}">
                    <a16:creationId xmlns:a16="http://schemas.microsoft.com/office/drawing/2014/main" id="{AFED7952-DFBF-136F-EBB3-4AE218A1E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20"/>
                <a:ext cx="36" cy="41"/>
              </a:xfrm>
              <a:custGeom>
                <a:avLst/>
                <a:gdLst>
                  <a:gd name="T0" fmla="*/ 36 w 73"/>
                  <a:gd name="T1" fmla="*/ 15 h 82"/>
                  <a:gd name="T2" fmla="*/ 36 w 73"/>
                  <a:gd name="T3" fmla="*/ 26 h 82"/>
                  <a:gd name="T4" fmla="*/ 47 w 73"/>
                  <a:gd name="T5" fmla="*/ 33 h 82"/>
                  <a:gd name="T6" fmla="*/ 50 w 73"/>
                  <a:gd name="T7" fmla="*/ 32 h 82"/>
                  <a:gd name="T8" fmla="*/ 54 w 73"/>
                  <a:gd name="T9" fmla="*/ 30 h 82"/>
                  <a:gd name="T10" fmla="*/ 59 w 73"/>
                  <a:gd name="T11" fmla="*/ 24 h 82"/>
                  <a:gd name="T12" fmla="*/ 56 w 73"/>
                  <a:gd name="T13" fmla="*/ 18 h 82"/>
                  <a:gd name="T14" fmla="*/ 59 w 73"/>
                  <a:gd name="T15" fmla="*/ 15 h 82"/>
                  <a:gd name="T16" fmla="*/ 63 w 73"/>
                  <a:gd name="T17" fmla="*/ 15 h 82"/>
                  <a:gd name="T18" fmla="*/ 65 w 73"/>
                  <a:gd name="T19" fmla="*/ 18 h 82"/>
                  <a:gd name="T20" fmla="*/ 65 w 73"/>
                  <a:gd name="T21" fmla="*/ 23 h 82"/>
                  <a:gd name="T22" fmla="*/ 70 w 73"/>
                  <a:gd name="T23" fmla="*/ 33 h 82"/>
                  <a:gd name="T24" fmla="*/ 73 w 73"/>
                  <a:gd name="T25" fmla="*/ 39 h 82"/>
                  <a:gd name="T26" fmla="*/ 70 w 73"/>
                  <a:gd name="T27" fmla="*/ 42 h 82"/>
                  <a:gd name="T28" fmla="*/ 65 w 73"/>
                  <a:gd name="T29" fmla="*/ 48 h 82"/>
                  <a:gd name="T30" fmla="*/ 59 w 73"/>
                  <a:gd name="T31" fmla="*/ 53 h 82"/>
                  <a:gd name="T32" fmla="*/ 59 w 73"/>
                  <a:gd name="T33" fmla="*/ 56 h 82"/>
                  <a:gd name="T34" fmla="*/ 54 w 73"/>
                  <a:gd name="T35" fmla="*/ 64 h 82"/>
                  <a:gd name="T36" fmla="*/ 53 w 73"/>
                  <a:gd name="T37" fmla="*/ 71 h 82"/>
                  <a:gd name="T38" fmla="*/ 45 w 73"/>
                  <a:gd name="T39" fmla="*/ 77 h 82"/>
                  <a:gd name="T40" fmla="*/ 45 w 73"/>
                  <a:gd name="T41" fmla="*/ 82 h 82"/>
                  <a:gd name="T42" fmla="*/ 32 w 73"/>
                  <a:gd name="T43" fmla="*/ 79 h 82"/>
                  <a:gd name="T44" fmla="*/ 30 w 73"/>
                  <a:gd name="T45" fmla="*/ 74 h 82"/>
                  <a:gd name="T46" fmla="*/ 27 w 73"/>
                  <a:gd name="T47" fmla="*/ 70 h 82"/>
                  <a:gd name="T48" fmla="*/ 21 w 73"/>
                  <a:gd name="T49" fmla="*/ 67 h 82"/>
                  <a:gd name="T50" fmla="*/ 18 w 73"/>
                  <a:gd name="T51" fmla="*/ 64 h 82"/>
                  <a:gd name="T52" fmla="*/ 16 w 73"/>
                  <a:gd name="T53" fmla="*/ 59 h 82"/>
                  <a:gd name="T54" fmla="*/ 13 w 73"/>
                  <a:gd name="T55" fmla="*/ 54 h 82"/>
                  <a:gd name="T56" fmla="*/ 4 w 73"/>
                  <a:gd name="T57" fmla="*/ 54 h 82"/>
                  <a:gd name="T58" fmla="*/ 3 w 73"/>
                  <a:gd name="T59" fmla="*/ 54 h 82"/>
                  <a:gd name="T60" fmla="*/ 3 w 73"/>
                  <a:gd name="T61" fmla="*/ 53 h 82"/>
                  <a:gd name="T62" fmla="*/ 0 w 73"/>
                  <a:gd name="T63" fmla="*/ 48 h 82"/>
                  <a:gd name="T64" fmla="*/ 4 w 73"/>
                  <a:gd name="T65" fmla="*/ 39 h 82"/>
                  <a:gd name="T66" fmla="*/ 16 w 73"/>
                  <a:gd name="T67" fmla="*/ 32 h 82"/>
                  <a:gd name="T68" fmla="*/ 13 w 73"/>
                  <a:gd name="T69" fmla="*/ 21 h 82"/>
                  <a:gd name="T70" fmla="*/ 9 w 73"/>
                  <a:gd name="T71" fmla="*/ 15 h 82"/>
                  <a:gd name="T72" fmla="*/ 15 w 73"/>
                  <a:gd name="T73" fmla="*/ 10 h 82"/>
                  <a:gd name="T74" fmla="*/ 19 w 73"/>
                  <a:gd name="T75" fmla="*/ 0 h 82"/>
                  <a:gd name="T76" fmla="*/ 26 w 73"/>
                  <a:gd name="T77" fmla="*/ 1 h 82"/>
                  <a:gd name="T78" fmla="*/ 30 w 73"/>
                  <a:gd name="T79" fmla="*/ 6 h 82"/>
                  <a:gd name="T80" fmla="*/ 30 w 73"/>
                  <a:gd name="T81" fmla="*/ 6 h 82"/>
                  <a:gd name="T82" fmla="*/ 36 w 73"/>
                  <a:gd name="T83" fmla="*/ 12 h 82"/>
                  <a:gd name="T84" fmla="*/ 36 w 73"/>
                  <a:gd name="T85" fmla="*/ 1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3" h="82">
                    <a:moveTo>
                      <a:pt x="36" y="15"/>
                    </a:moveTo>
                    <a:lnTo>
                      <a:pt x="36" y="26"/>
                    </a:lnTo>
                    <a:lnTo>
                      <a:pt x="47" y="33"/>
                    </a:lnTo>
                    <a:lnTo>
                      <a:pt x="50" y="32"/>
                    </a:lnTo>
                    <a:lnTo>
                      <a:pt x="54" y="30"/>
                    </a:lnTo>
                    <a:lnTo>
                      <a:pt x="59" y="24"/>
                    </a:lnTo>
                    <a:lnTo>
                      <a:pt x="56" y="18"/>
                    </a:lnTo>
                    <a:lnTo>
                      <a:pt x="59" y="15"/>
                    </a:lnTo>
                    <a:lnTo>
                      <a:pt x="63" y="15"/>
                    </a:lnTo>
                    <a:lnTo>
                      <a:pt x="65" y="18"/>
                    </a:lnTo>
                    <a:lnTo>
                      <a:pt x="65" y="23"/>
                    </a:lnTo>
                    <a:lnTo>
                      <a:pt x="70" y="33"/>
                    </a:lnTo>
                    <a:lnTo>
                      <a:pt x="73" y="39"/>
                    </a:lnTo>
                    <a:lnTo>
                      <a:pt x="70" y="42"/>
                    </a:lnTo>
                    <a:lnTo>
                      <a:pt x="65" y="48"/>
                    </a:lnTo>
                    <a:lnTo>
                      <a:pt x="59" y="53"/>
                    </a:lnTo>
                    <a:lnTo>
                      <a:pt x="59" y="56"/>
                    </a:lnTo>
                    <a:lnTo>
                      <a:pt x="54" y="64"/>
                    </a:lnTo>
                    <a:lnTo>
                      <a:pt x="53" y="71"/>
                    </a:lnTo>
                    <a:lnTo>
                      <a:pt x="45" y="77"/>
                    </a:lnTo>
                    <a:lnTo>
                      <a:pt x="45" y="82"/>
                    </a:lnTo>
                    <a:lnTo>
                      <a:pt x="32" y="79"/>
                    </a:lnTo>
                    <a:lnTo>
                      <a:pt x="30" y="74"/>
                    </a:lnTo>
                    <a:lnTo>
                      <a:pt x="27" y="70"/>
                    </a:lnTo>
                    <a:lnTo>
                      <a:pt x="21" y="67"/>
                    </a:lnTo>
                    <a:lnTo>
                      <a:pt x="18" y="64"/>
                    </a:lnTo>
                    <a:lnTo>
                      <a:pt x="16" y="59"/>
                    </a:lnTo>
                    <a:lnTo>
                      <a:pt x="13" y="54"/>
                    </a:lnTo>
                    <a:lnTo>
                      <a:pt x="4" y="54"/>
                    </a:lnTo>
                    <a:lnTo>
                      <a:pt x="3" y="54"/>
                    </a:lnTo>
                    <a:lnTo>
                      <a:pt x="3" y="53"/>
                    </a:lnTo>
                    <a:lnTo>
                      <a:pt x="0" y="48"/>
                    </a:lnTo>
                    <a:lnTo>
                      <a:pt x="4" y="39"/>
                    </a:lnTo>
                    <a:lnTo>
                      <a:pt x="16" y="32"/>
                    </a:lnTo>
                    <a:lnTo>
                      <a:pt x="13" y="21"/>
                    </a:lnTo>
                    <a:lnTo>
                      <a:pt x="9" y="15"/>
                    </a:lnTo>
                    <a:lnTo>
                      <a:pt x="15" y="10"/>
                    </a:lnTo>
                    <a:lnTo>
                      <a:pt x="19" y="0"/>
                    </a:lnTo>
                    <a:lnTo>
                      <a:pt x="26" y="1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6" y="12"/>
                    </a:lnTo>
                    <a:lnTo>
                      <a:pt x="36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9" name="Freeform 4678">
                <a:extLst>
                  <a:ext uri="{FF2B5EF4-FFF2-40B4-BE49-F238E27FC236}">
                    <a16:creationId xmlns:a16="http://schemas.microsoft.com/office/drawing/2014/main" id="{6A88F3CF-F809-66A1-B38E-C56E1D8FC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20"/>
                <a:ext cx="36" cy="41"/>
              </a:xfrm>
              <a:custGeom>
                <a:avLst/>
                <a:gdLst>
                  <a:gd name="T0" fmla="*/ 36 w 73"/>
                  <a:gd name="T1" fmla="*/ 15 h 82"/>
                  <a:gd name="T2" fmla="*/ 36 w 73"/>
                  <a:gd name="T3" fmla="*/ 26 h 82"/>
                  <a:gd name="T4" fmla="*/ 47 w 73"/>
                  <a:gd name="T5" fmla="*/ 33 h 82"/>
                  <a:gd name="T6" fmla="*/ 50 w 73"/>
                  <a:gd name="T7" fmla="*/ 32 h 82"/>
                  <a:gd name="T8" fmla="*/ 54 w 73"/>
                  <a:gd name="T9" fmla="*/ 30 h 82"/>
                  <a:gd name="T10" fmla="*/ 59 w 73"/>
                  <a:gd name="T11" fmla="*/ 24 h 82"/>
                  <a:gd name="T12" fmla="*/ 56 w 73"/>
                  <a:gd name="T13" fmla="*/ 18 h 82"/>
                  <a:gd name="T14" fmla="*/ 59 w 73"/>
                  <a:gd name="T15" fmla="*/ 15 h 82"/>
                  <a:gd name="T16" fmla="*/ 63 w 73"/>
                  <a:gd name="T17" fmla="*/ 15 h 82"/>
                  <a:gd name="T18" fmla="*/ 65 w 73"/>
                  <a:gd name="T19" fmla="*/ 18 h 82"/>
                  <a:gd name="T20" fmla="*/ 65 w 73"/>
                  <a:gd name="T21" fmla="*/ 23 h 82"/>
                  <a:gd name="T22" fmla="*/ 70 w 73"/>
                  <a:gd name="T23" fmla="*/ 33 h 82"/>
                  <a:gd name="T24" fmla="*/ 73 w 73"/>
                  <a:gd name="T25" fmla="*/ 39 h 82"/>
                  <a:gd name="T26" fmla="*/ 70 w 73"/>
                  <a:gd name="T27" fmla="*/ 42 h 82"/>
                  <a:gd name="T28" fmla="*/ 65 w 73"/>
                  <a:gd name="T29" fmla="*/ 48 h 82"/>
                  <a:gd name="T30" fmla="*/ 59 w 73"/>
                  <a:gd name="T31" fmla="*/ 53 h 82"/>
                  <a:gd name="T32" fmla="*/ 59 w 73"/>
                  <a:gd name="T33" fmla="*/ 56 h 82"/>
                  <a:gd name="T34" fmla="*/ 54 w 73"/>
                  <a:gd name="T35" fmla="*/ 64 h 82"/>
                  <a:gd name="T36" fmla="*/ 53 w 73"/>
                  <a:gd name="T37" fmla="*/ 71 h 82"/>
                  <a:gd name="T38" fmla="*/ 45 w 73"/>
                  <a:gd name="T39" fmla="*/ 77 h 82"/>
                  <a:gd name="T40" fmla="*/ 45 w 73"/>
                  <a:gd name="T41" fmla="*/ 82 h 82"/>
                  <a:gd name="T42" fmla="*/ 32 w 73"/>
                  <a:gd name="T43" fmla="*/ 79 h 82"/>
                  <a:gd name="T44" fmla="*/ 30 w 73"/>
                  <a:gd name="T45" fmla="*/ 74 h 82"/>
                  <a:gd name="T46" fmla="*/ 27 w 73"/>
                  <a:gd name="T47" fmla="*/ 70 h 82"/>
                  <a:gd name="T48" fmla="*/ 21 w 73"/>
                  <a:gd name="T49" fmla="*/ 67 h 82"/>
                  <a:gd name="T50" fmla="*/ 18 w 73"/>
                  <a:gd name="T51" fmla="*/ 64 h 82"/>
                  <a:gd name="T52" fmla="*/ 16 w 73"/>
                  <a:gd name="T53" fmla="*/ 59 h 82"/>
                  <a:gd name="T54" fmla="*/ 13 w 73"/>
                  <a:gd name="T55" fmla="*/ 54 h 82"/>
                  <a:gd name="T56" fmla="*/ 4 w 73"/>
                  <a:gd name="T57" fmla="*/ 54 h 82"/>
                  <a:gd name="T58" fmla="*/ 3 w 73"/>
                  <a:gd name="T59" fmla="*/ 54 h 82"/>
                  <a:gd name="T60" fmla="*/ 3 w 73"/>
                  <a:gd name="T61" fmla="*/ 53 h 82"/>
                  <a:gd name="T62" fmla="*/ 0 w 73"/>
                  <a:gd name="T63" fmla="*/ 48 h 82"/>
                  <a:gd name="T64" fmla="*/ 4 w 73"/>
                  <a:gd name="T65" fmla="*/ 39 h 82"/>
                  <a:gd name="T66" fmla="*/ 16 w 73"/>
                  <a:gd name="T67" fmla="*/ 32 h 82"/>
                  <a:gd name="T68" fmla="*/ 13 w 73"/>
                  <a:gd name="T69" fmla="*/ 21 h 82"/>
                  <a:gd name="T70" fmla="*/ 9 w 73"/>
                  <a:gd name="T71" fmla="*/ 15 h 82"/>
                  <a:gd name="T72" fmla="*/ 15 w 73"/>
                  <a:gd name="T73" fmla="*/ 10 h 82"/>
                  <a:gd name="T74" fmla="*/ 19 w 73"/>
                  <a:gd name="T75" fmla="*/ 0 h 82"/>
                  <a:gd name="T76" fmla="*/ 26 w 73"/>
                  <a:gd name="T77" fmla="*/ 1 h 82"/>
                  <a:gd name="T78" fmla="*/ 30 w 73"/>
                  <a:gd name="T79" fmla="*/ 6 h 82"/>
                  <a:gd name="T80" fmla="*/ 30 w 73"/>
                  <a:gd name="T81" fmla="*/ 6 h 82"/>
                  <a:gd name="T82" fmla="*/ 36 w 73"/>
                  <a:gd name="T83" fmla="*/ 12 h 82"/>
                  <a:gd name="T84" fmla="*/ 36 w 73"/>
                  <a:gd name="T85" fmla="*/ 1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3" h="82">
                    <a:moveTo>
                      <a:pt x="36" y="15"/>
                    </a:moveTo>
                    <a:lnTo>
                      <a:pt x="36" y="26"/>
                    </a:lnTo>
                    <a:lnTo>
                      <a:pt x="47" y="33"/>
                    </a:lnTo>
                    <a:lnTo>
                      <a:pt x="50" y="32"/>
                    </a:lnTo>
                    <a:lnTo>
                      <a:pt x="54" y="30"/>
                    </a:lnTo>
                    <a:lnTo>
                      <a:pt x="59" y="24"/>
                    </a:lnTo>
                    <a:lnTo>
                      <a:pt x="56" y="18"/>
                    </a:lnTo>
                    <a:lnTo>
                      <a:pt x="59" y="15"/>
                    </a:lnTo>
                    <a:lnTo>
                      <a:pt x="63" y="15"/>
                    </a:lnTo>
                    <a:lnTo>
                      <a:pt x="65" y="18"/>
                    </a:lnTo>
                    <a:lnTo>
                      <a:pt x="65" y="23"/>
                    </a:lnTo>
                    <a:lnTo>
                      <a:pt x="70" y="33"/>
                    </a:lnTo>
                    <a:lnTo>
                      <a:pt x="73" y="39"/>
                    </a:lnTo>
                    <a:lnTo>
                      <a:pt x="70" y="42"/>
                    </a:lnTo>
                    <a:lnTo>
                      <a:pt x="65" y="48"/>
                    </a:lnTo>
                    <a:lnTo>
                      <a:pt x="59" y="53"/>
                    </a:lnTo>
                    <a:lnTo>
                      <a:pt x="59" y="56"/>
                    </a:lnTo>
                    <a:lnTo>
                      <a:pt x="54" y="64"/>
                    </a:lnTo>
                    <a:lnTo>
                      <a:pt x="53" y="71"/>
                    </a:lnTo>
                    <a:lnTo>
                      <a:pt x="45" y="77"/>
                    </a:lnTo>
                    <a:lnTo>
                      <a:pt x="45" y="82"/>
                    </a:lnTo>
                    <a:lnTo>
                      <a:pt x="32" y="79"/>
                    </a:lnTo>
                    <a:lnTo>
                      <a:pt x="30" y="74"/>
                    </a:lnTo>
                    <a:lnTo>
                      <a:pt x="27" y="70"/>
                    </a:lnTo>
                    <a:lnTo>
                      <a:pt x="21" y="67"/>
                    </a:lnTo>
                    <a:lnTo>
                      <a:pt x="18" y="64"/>
                    </a:lnTo>
                    <a:lnTo>
                      <a:pt x="16" y="59"/>
                    </a:lnTo>
                    <a:lnTo>
                      <a:pt x="13" y="54"/>
                    </a:lnTo>
                    <a:lnTo>
                      <a:pt x="4" y="54"/>
                    </a:lnTo>
                    <a:lnTo>
                      <a:pt x="3" y="54"/>
                    </a:lnTo>
                    <a:lnTo>
                      <a:pt x="3" y="53"/>
                    </a:lnTo>
                    <a:lnTo>
                      <a:pt x="0" y="48"/>
                    </a:lnTo>
                    <a:lnTo>
                      <a:pt x="4" y="39"/>
                    </a:lnTo>
                    <a:lnTo>
                      <a:pt x="16" y="32"/>
                    </a:lnTo>
                    <a:lnTo>
                      <a:pt x="13" y="21"/>
                    </a:lnTo>
                    <a:lnTo>
                      <a:pt x="9" y="15"/>
                    </a:lnTo>
                    <a:lnTo>
                      <a:pt x="15" y="10"/>
                    </a:lnTo>
                    <a:lnTo>
                      <a:pt x="19" y="0"/>
                    </a:lnTo>
                    <a:lnTo>
                      <a:pt x="26" y="1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6" y="12"/>
                    </a:lnTo>
                    <a:lnTo>
                      <a:pt x="36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0" name="Freeform 4679">
                <a:extLst>
                  <a:ext uri="{FF2B5EF4-FFF2-40B4-BE49-F238E27FC236}">
                    <a16:creationId xmlns:a16="http://schemas.microsoft.com/office/drawing/2014/main" id="{F3227F2E-5220-9DD9-11F2-E81E19FCE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96"/>
                <a:ext cx="102" cy="45"/>
              </a:xfrm>
              <a:custGeom>
                <a:avLst/>
                <a:gdLst>
                  <a:gd name="T0" fmla="*/ 185 w 203"/>
                  <a:gd name="T1" fmla="*/ 49 h 90"/>
                  <a:gd name="T2" fmla="*/ 177 w 203"/>
                  <a:gd name="T3" fmla="*/ 55 h 90"/>
                  <a:gd name="T4" fmla="*/ 154 w 203"/>
                  <a:gd name="T5" fmla="*/ 49 h 90"/>
                  <a:gd name="T6" fmla="*/ 150 w 203"/>
                  <a:gd name="T7" fmla="*/ 49 h 90"/>
                  <a:gd name="T8" fmla="*/ 141 w 203"/>
                  <a:gd name="T9" fmla="*/ 46 h 90"/>
                  <a:gd name="T10" fmla="*/ 124 w 203"/>
                  <a:gd name="T11" fmla="*/ 46 h 90"/>
                  <a:gd name="T12" fmla="*/ 110 w 203"/>
                  <a:gd name="T13" fmla="*/ 29 h 90"/>
                  <a:gd name="T14" fmla="*/ 103 w 203"/>
                  <a:gd name="T15" fmla="*/ 20 h 90"/>
                  <a:gd name="T16" fmla="*/ 101 w 203"/>
                  <a:gd name="T17" fmla="*/ 7 h 90"/>
                  <a:gd name="T18" fmla="*/ 92 w 203"/>
                  <a:gd name="T19" fmla="*/ 4 h 90"/>
                  <a:gd name="T20" fmla="*/ 85 w 203"/>
                  <a:gd name="T21" fmla="*/ 7 h 90"/>
                  <a:gd name="T22" fmla="*/ 66 w 203"/>
                  <a:gd name="T23" fmla="*/ 7 h 90"/>
                  <a:gd name="T24" fmla="*/ 60 w 203"/>
                  <a:gd name="T25" fmla="*/ 13 h 90"/>
                  <a:gd name="T26" fmla="*/ 62 w 203"/>
                  <a:gd name="T27" fmla="*/ 22 h 90"/>
                  <a:gd name="T28" fmla="*/ 51 w 203"/>
                  <a:gd name="T29" fmla="*/ 23 h 90"/>
                  <a:gd name="T30" fmla="*/ 41 w 203"/>
                  <a:gd name="T31" fmla="*/ 14 h 90"/>
                  <a:gd name="T32" fmla="*/ 33 w 203"/>
                  <a:gd name="T33" fmla="*/ 19 h 90"/>
                  <a:gd name="T34" fmla="*/ 21 w 203"/>
                  <a:gd name="T35" fmla="*/ 10 h 90"/>
                  <a:gd name="T36" fmla="*/ 13 w 203"/>
                  <a:gd name="T37" fmla="*/ 17 h 90"/>
                  <a:gd name="T38" fmla="*/ 7 w 203"/>
                  <a:gd name="T39" fmla="*/ 28 h 90"/>
                  <a:gd name="T40" fmla="*/ 3 w 203"/>
                  <a:gd name="T41" fmla="*/ 34 h 90"/>
                  <a:gd name="T42" fmla="*/ 15 w 203"/>
                  <a:gd name="T43" fmla="*/ 37 h 90"/>
                  <a:gd name="T44" fmla="*/ 15 w 203"/>
                  <a:gd name="T45" fmla="*/ 51 h 90"/>
                  <a:gd name="T46" fmla="*/ 18 w 203"/>
                  <a:gd name="T47" fmla="*/ 69 h 90"/>
                  <a:gd name="T48" fmla="*/ 27 w 203"/>
                  <a:gd name="T49" fmla="*/ 72 h 90"/>
                  <a:gd name="T50" fmla="*/ 34 w 203"/>
                  <a:gd name="T51" fmla="*/ 73 h 90"/>
                  <a:gd name="T52" fmla="*/ 38 w 203"/>
                  <a:gd name="T53" fmla="*/ 73 h 90"/>
                  <a:gd name="T54" fmla="*/ 48 w 203"/>
                  <a:gd name="T55" fmla="*/ 69 h 90"/>
                  <a:gd name="T56" fmla="*/ 62 w 203"/>
                  <a:gd name="T57" fmla="*/ 75 h 90"/>
                  <a:gd name="T58" fmla="*/ 79 w 203"/>
                  <a:gd name="T59" fmla="*/ 61 h 90"/>
                  <a:gd name="T60" fmla="*/ 89 w 203"/>
                  <a:gd name="T61" fmla="*/ 69 h 90"/>
                  <a:gd name="T62" fmla="*/ 91 w 203"/>
                  <a:gd name="T63" fmla="*/ 76 h 90"/>
                  <a:gd name="T64" fmla="*/ 91 w 203"/>
                  <a:gd name="T65" fmla="*/ 84 h 90"/>
                  <a:gd name="T66" fmla="*/ 100 w 203"/>
                  <a:gd name="T67" fmla="*/ 87 h 90"/>
                  <a:gd name="T68" fmla="*/ 106 w 203"/>
                  <a:gd name="T69" fmla="*/ 87 h 90"/>
                  <a:gd name="T70" fmla="*/ 119 w 203"/>
                  <a:gd name="T71" fmla="*/ 76 h 90"/>
                  <a:gd name="T72" fmla="*/ 130 w 203"/>
                  <a:gd name="T73" fmla="*/ 76 h 90"/>
                  <a:gd name="T74" fmla="*/ 145 w 203"/>
                  <a:gd name="T75" fmla="*/ 70 h 90"/>
                  <a:gd name="T76" fmla="*/ 153 w 203"/>
                  <a:gd name="T77" fmla="*/ 75 h 90"/>
                  <a:gd name="T78" fmla="*/ 157 w 203"/>
                  <a:gd name="T79" fmla="*/ 66 h 90"/>
                  <a:gd name="T80" fmla="*/ 174 w 203"/>
                  <a:gd name="T81" fmla="*/ 58 h 90"/>
                  <a:gd name="T82" fmla="*/ 179 w 203"/>
                  <a:gd name="T83" fmla="*/ 69 h 90"/>
                  <a:gd name="T84" fmla="*/ 182 w 203"/>
                  <a:gd name="T85" fmla="*/ 70 h 90"/>
                  <a:gd name="T86" fmla="*/ 189 w 203"/>
                  <a:gd name="T87" fmla="*/ 70 h 90"/>
                  <a:gd name="T88" fmla="*/ 197 w 203"/>
                  <a:gd name="T89" fmla="*/ 64 h 90"/>
                  <a:gd name="T90" fmla="*/ 198 w 203"/>
                  <a:gd name="T91" fmla="*/ 5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3" h="90">
                    <a:moveTo>
                      <a:pt x="189" y="54"/>
                    </a:moveTo>
                    <a:lnTo>
                      <a:pt x="185" y="49"/>
                    </a:lnTo>
                    <a:lnTo>
                      <a:pt x="179" y="52"/>
                    </a:lnTo>
                    <a:lnTo>
                      <a:pt x="177" y="55"/>
                    </a:lnTo>
                    <a:lnTo>
                      <a:pt x="168" y="51"/>
                    </a:lnTo>
                    <a:lnTo>
                      <a:pt x="154" y="49"/>
                    </a:lnTo>
                    <a:lnTo>
                      <a:pt x="153" y="46"/>
                    </a:lnTo>
                    <a:lnTo>
                      <a:pt x="150" y="49"/>
                    </a:lnTo>
                    <a:lnTo>
                      <a:pt x="141" y="54"/>
                    </a:lnTo>
                    <a:lnTo>
                      <a:pt x="141" y="46"/>
                    </a:lnTo>
                    <a:lnTo>
                      <a:pt x="133" y="49"/>
                    </a:lnTo>
                    <a:lnTo>
                      <a:pt x="124" y="46"/>
                    </a:lnTo>
                    <a:lnTo>
                      <a:pt x="113" y="32"/>
                    </a:lnTo>
                    <a:lnTo>
                      <a:pt x="110" y="29"/>
                    </a:lnTo>
                    <a:lnTo>
                      <a:pt x="104" y="28"/>
                    </a:lnTo>
                    <a:lnTo>
                      <a:pt x="103" y="20"/>
                    </a:lnTo>
                    <a:lnTo>
                      <a:pt x="101" y="14"/>
                    </a:lnTo>
                    <a:lnTo>
                      <a:pt x="101" y="7"/>
                    </a:lnTo>
                    <a:lnTo>
                      <a:pt x="100" y="2"/>
                    </a:lnTo>
                    <a:lnTo>
                      <a:pt x="92" y="4"/>
                    </a:lnTo>
                    <a:lnTo>
                      <a:pt x="89" y="0"/>
                    </a:lnTo>
                    <a:lnTo>
                      <a:pt x="85" y="7"/>
                    </a:lnTo>
                    <a:lnTo>
                      <a:pt x="68" y="0"/>
                    </a:lnTo>
                    <a:lnTo>
                      <a:pt x="66" y="7"/>
                    </a:lnTo>
                    <a:lnTo>
                      <a:pt x="62" y="5"/>
                    </a:lnTo>
                    <a:lnTo>
                      <a:pt x="60" y="13"/>
                    </a:lnTo>
                    <a:lnTo>
                      <a:pt x="65" y="19"/>
                    </a:lnTo>
                    <a:lnTo>
                      <a:pt x="62" y="22"/>
                    </a:lnTo>
                    <a:lnTo>
                      <a:pt x="57" y="20"/>
                    </a:lnTo>
                    <a:lnTo>
                      <a:pt x="51" y="23"/>
                    </a:lnTo>
                    <a:lnTo>
                      <a:pt x="44" y="14"/>
                    </a:lnTo>
                    <a:lnTo>
                      <a:pt x="41" y="14"/>
                    </a:lnTo>
                    <a:lnTo>
                      <a:pt x="34" y="17"/>
                    </a:lnTo>
                    <a:lnTo>
                      <a:pt x="33" y="19"/>
                    </a:lnTo>
                    <a:lnTo>
                      <a:pt x="25" y="10"/>
                    </a:lnTo>
                    <a:lnTo>
                      <a:pt x="21" y="10"/>
                    </a:lnTo>
                    <a:lnTo>
                      <a:pt x="15" y="19"/>
                    </a:lnTo>
                    <a:lnTo>
                      <a:pt x="13" y="17"/>
                    </a:lnTo>
                    <a:lnTo>
                      <a:pt x="12" y="25"/>
                    </a:lnTo>
                    <a:lnTo>
                      <a:pt x="7" y="28"/>
                    </a:lnTo>
                    <a:lnTo>
                      <a:pt x="0" y="28"/>
                    </a:lnTo>
                    <a:lnTo>
                      <a:pt x="3" y="34"/>
                    </a:lnTo>
                    <a:lnTo>
                      <a:pt x="10" y="37"/>
                    </a:lnTo>
                    <a:lnTo>
                      <a:pt x="15" y="37"/>
                    </a:lnTo>
                    <a:lnTo>
                      <a:pt x="16" y="42"/>
                    </a:lnTo>
                    <a:lnTo>
                      <a:pt x="15" y="51"/>
                    </a:lnTo>
                    <a:lnTo>
                      <a:pt x="19" y="58"/>
                    </a:lnTo>
                    <a:lnTo>
                      <a:pt x="18" y="69"/>
                    </a:lnTo>
                    <a:lnTo>
                      <a:pt x="24" y="67"/>
                    </a:lnTo>
                    <a:lnTo>
                      <a:pt x="27" y="72"/>
                    </a:lnTo>
                    <a:lnTo>
                      <a:pt x="27" y="69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38" y="73"/>
                    </a:lnTo>
                    <a:lnTo>
                      <a:pt x="42" y="70"/>
                    </a:lnTo>
                    <a:lnTo>
                      <a:pt x="48" y="69"/>
                    </a:lnTo>
                    <a:lnTo>
                      <a:pt x="54" y="76"/>
                    </a:lnTo>
                    <a:lnTo>
                      <a:pt x="62" y="75"/>
                    </a:lnTo>
                    <a:lnTo>
                      <a:pt x="77" y="64"/>
                    </a:lnTo>
                    <a:lnTo>
                      <a:pt x="79" y="61"/>
                    </a:lnTo>
                    <a:lnTo>
                      <a:pt x="83" y="61"/>
                    </a:lnTo>
                    <a:lnTo>
                      <a:pt x="89" y="69"/>
                    </a:lnTo>
                    <a:lnTo>
                      <a:pt x="91" y="75"/>
                    </a:lnTo>
                    <a:lnTo>
                      <a:pt x="91" y="76"/>
                    </a:lnTo>
                    <a:lnTo>
                      <a:pt x="92" y="80"/>
                    </a:lnTo>
                    <a:lnTo>
                      <a:pt x="91" y="84"/>
                    </a:lnTo>
                    <a:lnTo>
                      <a:pt x="94" y="89"/>
                    </a:lnTo>
                    <a:lnTo>
                      <a:pt x="100" y="87"/>
                    </a:lnTo>
                    <a:lnTo>
                      <a:pt x="101" y="90"/>
                    </a:lnTo>
                    <a:lnTo>
                      <a:pt x="106" y="87"/>
                    </a:lnTo>
                    <a:lnTo>
                      <a:pt x="110" y="80"/>
                    </a:lnTo>
                    <a:lnTo>
                      <a:pt x="119" y="76"/>
                    </a:lnTo>
                    <a:lnTo>
                      <a:pt x="124" y="84"/>
                    </a:lnTo>
                    <a:lnTo>
                      <a:pt x="130" y="76"/>
                    </a:lnTo>
                    <a:lnTo>
                      <a:pt x="139" y="80"/>
                    </a:lnTo>
                    <a:lnTo>
                      <a:pt x="145" y="70"/>
                    </a:lnTo>
                    <a:lnTo>
                      <a:pt x="148" y="73"/>
                    </a:lnTo>
                    <a:lnTo>
                      <a:pt x="153" y="75"/>
                    </a:lnTo>
                    <a:lnTo>
                      <a:pt x="160" y="70"/>
                    </a:lnTo>
                    <a:lnTo>
                      <a:pt x="157" y="66"/>
                    </a:lnTo>
                    <a:lnTo>
                      <a:pt x="167" y="61"/>
                    </a:lnTo>
                    <a:lnTo>
                      <a:pt x="174" y="58"/>
                    </a:lnTo>
                    <a:lnTo>
                      <a:pt x="176" y="66"/>
                    </a:lnTo>
                    <a:lnTo>
                      <a:pt x="179" y="69"/>
                    </a:lnTo>
                    <a:lnTo>
                      <a:pt x="179" y="75"/>
                    </a:lnTo>
                    <a:lnTo>
                      <a:pt x="182" y="70"/>
                    </a:lnTo>
                    <a:lnTo>
                      <a:pt x="185" y="73"/>
                    </a:lnTo>
                    <a:lnTo>
                      <a:pt x="189" y="70"/>
                    </a:lnTo>
                    <a:lnTo>
                      <a:pt x="192" y="70"/>
                    </a:lnTo>
                    <a:lnTo>
                      <a:pt x="197" y="64"/>
                    </a:lnTo>
                    <a:lnTo>
                      <a:pt x="203" y="63"/>
                    </a:lnTo>
                    <a:lnTo>
                      <a:pt x="198" y="58"/>
                    </a:lnTo>
                    <a:lnTo>
                      <a:pt x="189" y="5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1" name="Freeform 4680">
                <a:extLst>
                  <a:ext uri="{FF2B5EF4-FFF2-40B4-BE49-F238E27FC236}">
                    <a16:creationId xmlns:a16="http://schemas.microsoft.com/office/drawing/2014/main" id="{CAB868D4-F843-546C-045C-B967867B6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96"/>
                <a:ext cx="102" cy="45"/>
              </a:xfrm>
              <a:custGeom>
                <a:avLst/>
                <a:gdLst>
                  <a:gd name="T0" fmla="*/ 198 w 203"/>
                  <a:gd name="T1" fmla="*/ 58 h 90"/>
                  <a:gd name="T2" fmla="*/ 197 w 203"/>
                  <a:gd name="T3" fmla="*/ 64 h 90"/>
                  <a:gd name="T4" fmla="*/ 189 w 203"/>
                  <a:gd name="T5" fmla="*/ 70 h 90"/>
                  <a:gd name="T6" fmla="*/ 182 w 203"/>
                  <a:gd name="T7" fmla="*/ 70 h 90"/>
                  <a:gd name="T8" fmla="*/ 179 w 203"/>
                  <a:gd name="T9" fmla="*/ 69 h 90"/>
                  <a:gd name="T10" fmla="*/ 174 w 203"/>
                  <a:gd name="T11" fmla="*/ 58 h 90"/>
                  <a:gd name="T12" fmla="*/ 157 w 203"/>
                  <a:gd name="T13" fmla="*/ 66 h 90"/>
                  <a:gd name="T14" fmla="*/ 153 w 203"/>
                  <a:gd name="T15" fmla="*/ 75 h 90"/>
                  <a:gd name="T16" fmla="*/ 145 w 203"/>
                  <a:gd name="T17" fmla="*/ 70 h 90"/>
                  <a:gd name="T18" fmla="*/ 130 w 203"/>
                  <a:gd name="T19" fmla="*/ 76 h 90"/>
                  <a:gd name="T20" fmla="*/ 119 w 203"/>
                  <a:gd name="T21" fmla="*/ 76 h 90"/>
                  <a:gd name="T22" fmla="*/ 106 w 203"/>
                  <a:gd name="T23" fmla="*/ 87 h 90"/>
                  <a:gd name="T24" fmla="*/ 100 w 203"/>
                  <a:gd name="T25" fmla="*/ 87 h 90"/>
                  <a:gd name="T26" fmla="*/ 91 w 203"/>
                  <a:gd name="T27" fmla="*/ 84 h 90"/>
                  <a:gd name="T28" fmla="*/ 91 w 203"/>
                  <a:gd name="T29" fmla="*/ 76 h 90"/>
                  <a:gd name="T30" fmla="*/ 89 w 203"/>
                  <a:gd name="T31" fmla="*/ 69 h 90"/>
                  <a:gd name="T32" fmla="*/ 79 w 203"/>
                  <a:gd name="T33" fmla="*/ 61 h 90"/>
                  <a:gd name="T34" fmla="*/ 62 w 203"/>
                  <a:gd name="T35" fmla="*/ 75 h 90"/>
                  <a:gd name="T36" fmla="*/ 48 w 203"/>
                  <a:gd name="T37" fmla="*/ 69 h 90"/>
                  <a:gd name="T38" fmla="*/ 38 w 203"/>
                  <a:gd name="T39" fmla="*/ 73 h 90"/>
                  <a:gd name="T40" fmla="*/ 34 w 203"/>
                  <a:gd name="T41" fmla="*/ 73 h 90"/>
                  <a:gd name="T42" fmla="*/ 27 w 203"/>
                  <a:gd name="T43" fmla="*/ 72 h 90"/>
                  <a:gd name="T44" fmla="*/ 18 w 203"/>
                  <a:gd name="T45" fmla="*/ 69 h 90"/>
                  <a:gd name="T46" fmla="*/ 15 w 203"/>
                  <a:gd name="T47" fmla="*/ 51 h 90"/>
                  <a:gd name="T48" fmla="*/ 15 w 203"/>
                  <a:gd name="T49" fmla="*/ 37 h 90"/>
                  <a:gd name="T50" fmla="*/ 3 w 203"/>
                  <a:gd name="T51" fmla="*/ 34 h 90"/>
                  <a:gd name="T52" fmla="*/ 7 w 203"/>
                  <a:gd name="T53" fmla="*/ 28 h 90"/>
                  <a:gd name="T54" fmla="*/ 13 w 203"/>
                  <a:gd name="T55" fmla="*/ 17 h 90"/>
                  <a:gd name="T56" fmla="*/ 21 w 203"/>
                  <a:gd name="T57" fmla="*/ 10 h 90"/>
                  <a:gd name="T58" fmla="*/ 33 w 203"/>
                  <a:gd name="T59" fmla="*/ 19 h 90"/>
                  <a:gd name="T60" fmla="*/ 41 w 203"/>
                  <a:gd name="T61" fmla="*/ 14 h 90"/>
                  <a:gd name="T62" fmla="*/ 51 w 203"/>
                  <a:gd name="T63" fmla="*/ 23 h 90"/>
                  <a:gd name="T64" fmla="*/ 62 w 203"/>
                  <a:gd name="T65" fmla="*/ 22 h 90"/>
                  <a:gd name="T66" fmla="*/ 60 w 203"/>
                  <a:gd name="T67" fmla="*/ 13 h 90"/>
                  <a:gd name="T68" fmla="*/ 66 w 203"/>
                  <a:gd name="T69" fmla="*/ 7 h 90"/>
                  <a:gd name="T70" fmla="*/ 85 w 203"/>
                  <a:gd name="T71" fmla="*/ 7 h 90"/>
                  <a:gd name="T72" fmla="*/ 92 w 203"/>
                  <a:gd name="T73" fmla="*/ 4 h 90"/>
                  <a:gd name="T74" fmla="*/ 101 w 203"/>
                  <a:gd name="T75" fmla="*/ 7 h 90"/>
                  <a:gd name="T76" fmla="*/ 103 w 203"/>
                  <a:gd name="T77" fmla="*/ 20 h 90"/>
                  <a:gd name="T78" fmla="*/ 110 w 203"/>
                  <a:gd name="T79" fmla="*/ 29 h 90"/>
                  <a:gd name="T80" fmla="*/ 124 w 203"/>
                  <a:gd name="T81" fmla="*/ 46 h 90"/>
                  <a:gd name="T82" fmla="*/ 141 w 203"/>
                  <a:gd name="T83" fmla="*/ 46 h 90"/>
                  <a:gd name="T84" fmla="*/ 150 w 203"/>
                  <a:gd name="T85" fmla="*/ 49 h 90"/>
                  <a:gd name="T86" fmla="*/ 154 w 203"/>
                  <a:gd name="T87" fmla="*/ 49 h 90"/>
                  <a:gd name="T88" fmla="*/ 177 w 203"/>
                  <a:gd name="T89" fmla="*/ 55 h 90"/>
                  <a:gd name="T90" fmla="*/ 185 w 203"/>
                  <a:gd name="T91" fmla="*/ 4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3" h="90">
                    <a:moveTo>
                      <a:pt x="189" y="54"/>
                    </a:moveTo>
                    <a:lnTo>
                      <a:pt x="198" y="58"/>
                    </a:lnTo>
                    <a:lnTo>
                      <a:pt x="203" y="63"/>
                    </a:lnTo>
                    <a:lnTo>
                      <a:pt x="197" y="64"/>
                    </a:lnTo>
                    <a:lnTo>
                      <a:pt x="192" y="70"/>
                    </a:lnTo>
                    <a:lnTo>
                      <a:pt x="189" y="70"/>
                    </a:lnTo>
                    <a:lnTo>
                      <a:pt x="185" y="73"/>
                    </a:lnTo>
                    <a:lnTo>
                      <a:pt x="182" y="70"/>
                    </a:lnTo>
                    <a:lnTo>
                      <a:pt x="179" y="75"/>
                    </a:lnTo>
                    <a:lnTo>
                      <a:pt x="179" y="69"/>
                    </a:lnTo>
                    <a:lnTo>
                      <a:pt x="176" y="66"/>
                    </a:lnTo>
                    <a:lnTo>
                      <a:pt x="174" y="58"/>
                    </a:lnTo>
                    <a:lnTo>
                      <a:pt x="167" y="61"/>
                    </a:lnTo>
                    <a:lnTo>
                      <a:pt x="157" y="66"/>
                    </a:lnTo>
                    <a:lnTo>
                      <a:pt x="160" y="70"/>
                    </a:lnTo>
                    <a:lnTo>
                      <a:pt x="153" y="75"/>
                    </a:lnTo>
                    <a:lnTo>
                      <a:pt x="148" y="73"/>
                    </a:lnTo>
                    <a:lnTo>
                      <a:pt x="145" y="70"/>
                    </a:lnTo>
                    <a:lnTo>
                      <a:pt x="139" y="80"/>
                    </a:lnTo>
                    <a:lnTo>
                      <a:pt x="130" y="76"/>
                    </a:lnTo>
                    <a:lnTo>
                      <a:pt x="124" y="84"/>
                    </a:lnTo>
                    <a:lnTo>
                      <a:pt x="119" y="76"/>
                    </a:lnTo>
                    <a:lnTo>
                      <a:pt x="110" y="80"/>
                    </a:lnTo>
                    <a:lnTo>
                      <a:pt x="106" y="87"/>
                    </a:lnTo>
                    <a:lnTo>
                      <a:pt x="101" y="90"/>
                    </a:lnTo>
                    <a:lnTo>
                      <a:pt x="100" y="87"/>
                    </a:lnTo>
                    <a:lnTo>
                      <a:pt x="94" y="89"/>
                    </a:lnTo>
                    <a:lnTo>
                      <a:pt x="91" y="84"/>
                    </a:lnTo>
                    <a:lnTo>
                      <a:pt x="92" y="80"/>
                    </a:lnTo>
                    <a:lnTo>
                      <a:pt x="91" y="76"/>
                    </a:lnTo>
                    <a:lnTo>
                      <a:pt x="91" y="75"/>
                    </a:lnTo>
                    <a:lnTo>
                      <a:pt x="89" y="69"/>
                    </a:lnTo>
                    <a:lnTo>
                      <a:pt x="83" y="61"/>
                    </a:lnTo>
                    <a:lnTo>
                      <a:pt x="79" y="61"/>
                    </a:lnTo>
                    <a:lnTo>
                      <a:pt x="77" y="64"/>
                    </a:lnTo>
                    <a:lnTo>
                      <a:pt x="62" y="75"/>
                    </a:lnTo>
                    <a:lnTo>
                      <a:pt x="54" y="76"/>
                    </a:lnTo>
                    <a:lnTo>
                      <a:pt x="48" y="69"/>
                    </a:lnTo>
                    <a:lnTo>
                      <a:pt x="42" y="70"/>
                    </a:lnTo>
                    <a:lnTo>
                      <a:pt x="38" y="73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24" y="67"/>
                    </a:lnTo>
                    <a:lnTo>
                      <a:pt x="18" y="69"/>
                    </a:lnTo>
                    <a:lnTo>
                      <a:pt x="19" y="58"/>
                    </a:lnTo>
                    <a:lnTo>
                      <a:pt x="15" y="51"/>
                    </a:lnTo>
                    <a:lnTo>
                      <a:pt x="16" y="42"/>
                    </a:lnTo>
                    <a:lnTo>
                      <a:pt x="15" y="37"/>
                    </a:lnTo>
                    <a:lnTo>
                      <a:pt x="10" y="37"/>
                    </a:lnTo>
                    <a:lnTo>
                      <a:pt x="3" y="34"/>
                    </a:lnTo>
                    <a:lnTo>
                      <a:pt x="0" y="28"/>
                    </a:lnTo>
                    <a:lnTo>
                      <a:pt x="7" y="28"/>
                    </a:lnTo>
                    <a:lnTo>
                      <a:pt x="12" y="25"/>
                    </a:lnTo>
                    <a:lnTo>
                      <a:pt x="13" y="17"/>
                    </a:lnTo>
                    <a:lnTo>
                      <a:pt x="15" y="19"/>
                    </a:lnTo>
                    <a:lnTo>
                      <a:pt x="21" y="10"/>
                    </a:lnTo>
                    <a:lnTo>
                      <a:pt x="25" y="10"/>
                    </a:lnTo>
                    <a:lnTo>
                      <a:pt x="33" y="19"/>
                    </a:lnTo>
                    <a:lnTo>
                      <a:pt x="34" y="17"/>
                    </a:lnTo>
                    <a:lnTo>
                      <a:pt x="41" y="14"/>
                    </a:lnTo>
                    <a:lnTo>
                      <a:pt x="44" y="14"/>
                    </a:lnTo>
                    <a:lnTo>
                      <a:pt x="51" y="23"/>
                    </a:lnTo>
                    <a:lnTo>
                      <a:pt x="57" y="20"/>
                    </a:lnTo>
                    <a:lnTo>
                      <a:pt x="62" y="22"/>
                    </a:lnTo>
                    <a:lnTo>
                      <a:pt x="65" y="19"/>
                    </a:lnTo>
                    <a:lnTo>
                      <a:pt x="60" y="13"/>
                    </a:lnTo>
                    <a:lnTo>
                      <a:pt x="62" y="5"/>
                    </a:lnTo>
                    <a:lnTo>
                      <a:pt x="66" y="7"/>
                    </a:lnTo>
                    <a:lnTo>
                      <a:pt x="68" y="0"/>
                    </a:lnTo>
                    <a:lnTo>
                      <a:pt x="85" y="7"/>
                    </a:lnTo>
                    <a:lnTo>
                      <a:pt x="89" y="0"/>
                    </a:lnTo>
                    <a:lnTo>
                      <a:pt x="92" y="4"/>
                    </a:lnTo>
                    <a:lnTo>
                      <a:pt x="100" y="2"/>
                    </a:lnTo>
                    <a:lnTo>
                      <a:pt x="101" y="7"/>
                    </a:lnTo>
                    <a:lnTo>
                      <a:pt x="101" y="14"/>
                    </a:lnTo>
                    <a:lnTo>
                      <a:pt x="103" y="20"/>
                    </a:lnTo>
                    <a:lnTo>
                      <a:pt x="104" y="28"/>
                    </a:lnTo>
                    <a:lnTo>
                      <a:pt x="110" y="29"/>
                    </a:lnTo>
                    <a:lnTo>
                      <a:pt x="113" y="32"/>
                    </a:lnTo>
                    <a:lnTo>
                      <a:pt x="124" y="46"/>
                    </a:lnTo>
                    <a:lnTo>
                      <a:pt x="133" y="49"/>
                    </a:lnTo>
                    <a:lnTo>
                      <a:pt x="141" y="46"/>
                    </a:lnTo>
                    <a:lnTo>
                      <a:pt x="141" y="54"/>
                    </a:lnTo>
                    <a:lnTo>
                      <a:pt x="150" y="49"/>
                    </a:lnTo>
                    <a:lnTo>
                      <a:pt x="153" y="46"/>
                    </a:lnTo>
                    <a:lnTo>
                      <a:pt x="154" y="49"/>
                    </a:lnTo>
                    <a:lnTo>
                      <a:pt x="168" y="51"/>
                    </a:lnTo>
                    <a:lnTo>
                      <a:pt x="177" y="55"/>
                    </a:lnTo>
                    <a:lnTo>
                      <a:pt x="179" y="52"/>
                    </a:lnTo>
                    <a:lnTo>
                      <a:pt x="185" y="49"/>
                    </a:lnTo>
                    <a:lnTo>
                      <a:pt x="189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2" name="Freeform 4681">
                <a:extLst>
                  <a:ext uri="{FF2B5EF4-FFF2-40B4-BE49-F238E27FC236}">
                    <a16:creationId xmlns:a16="http://schemas.microsoft.com/office/drawing/2014/main" id="{A5B0CC6B-2D08-D6F5-D9F9-E741C48E6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96"/>
                <a:ext cx="102" cy="45"/>
              </a:xfrm>
              <a:custGeom>
                <a:avLst/>
                <a:gdLst>
                  <a:gd name="T0" fmla="*/ 198 w 203"/>
                  <a:gd name="T1" fmla="*/ 58 h 90"/>
                  <a:gd name="T2" fmla="*/ 197 w 203"/>
                  <a:gd name="T3" fmla="*/ 64 h 90"/>
                  <a:gd name="T4" fmla="*/ 189 w 203"/>
                  <a:gd name="T5" fmla="*/ 70 h 90"/>
                  <a:gd name="T6" fmla="*/ 182 w 203"/>
                  <a:gd name="T7" fmla="*/ 70 h 90"/>
                  <a:gd name="T8" fmla="*/ 179 w 203"/>
                  <a:gd name="T9" fmla="*/ 69 h 90"/>
                  <a:gd name="T10" fmla="*/ 174 w 203"/>
                  <a:gd name="T11" fmla="*/ 58 h 90"/>
                  <a:gd name="T12" fmla="*/ 157 w 203"/>
                  <a:gd name="T13" fmla="*/ 66 h 90"/>
                  <a:gd name="T14" fmla="*/ 153 w 203"/>
                  <a:gd name="T15" fmla="*/ 75 h 90"/>
                  <a:gd name="T16" fmla="*/ 145 w 203"/>
                  <a:gd name="T17" fmla="*/ 70 h 90"/>
                  <a:gd name="T18" fmla="*/ 130 w 203"/>
                  <a:gd name="T19" fmla="*/ 76 h 90"/>
                  <a:gd name="T20" fmla="*/ 119 w 203"/>
                  <a:gd name="T21" fmla="*/ 76 h 90"/>
                  <a:gd name="T22" fmla="*/ 106 w 203"/>
                  <a:gd name="T23" fmla="*/ 87 h 90"/>
                  <a:gd name="T24" fmla="*/ 100 w 203"/>
                  <a:gd name="T25" fmla="*/ 87 h 90"/>
                  <a:gd name="T26" fmla="*/ 91 w 203"/>
                  <a:gd name="T27" fmla="*/ 84 h 90"/>
                  <a:gd name="T28" fmla="*/ 91 w 203"/>
                  <a:gd name="T29" fmla="*/ 76 h 90"/>
                  <a:gd name="T30" fmla="*/ 89 w 203"/>
                  <a:gd name="T31" fmla="*/ 69 h 90"/>
                  <a:gd name="T32" fmla="*/ 79 w 203"/>
                  <a:gd name="T33" fmla="*/ 61 h 90"/>
                  <a:gd name="T34" fmla="*/ 62 w 203"/>
                  <a:gd name="T35" fmla="*/ 75 h 90"/>
                  <a:gd name="T36" fmla="*/ 48 w 203"/>
                  <a:gd name="T37" fmla="*/ 69 h 90"/>
                  <a:gd name="T38" fmla="*/ 38 w 203"/>
                  <a:gd name="T39" fmla="*/ 73 h 90"/>
                  <a:gd name="T40" fmla="*/ 34 w 203"/>
                  <a:gd name="T41" fmla="*/ 73 h 90"/>
                  <a:gd name="T42" fmla="*/ 27 w 203"/>
                  <a:gd name="T43" fmla="*/ 72 h 90"/>
                  <a:gd name="T44" fmla="*/ 18 w 203"/>
                  <a:gd name="T45" fmla="*/ 69 h 90"/>
                  <a:gd name="T46" fmla="*/ 15 w 203"/>
                  <a:gd name="T47" fmla="*/ 51 h 90"/>
                  <a:gd name="T48" fmla="*/ 15 w 203"/>
                  <a:gd name="T49" fmla="*/ 37 h 90"/>
                  <a:gd name="T50" fmla="*/ 3 w 203"/>
                  <a:gd name="T51" fmla="*/ 34 h 90"/>
                  <a:gd name="T52" fmla="*/ 7 w 203"/>
                  <a:gd name="T53" fmla="*/ 28 h 90"/>
                  <a:gd name="T54" fmla="*/ 13 w 203"/>
                  <a:gd name="T55" fmla="*/ 17 h 90"/>
                  <a:gd name="T56" fmla="*/ 21 w 203"/>
                  <a:gd name="T57" fmla="*/ 10 h 90"/>
                  <a:gd name="T58" fmla="*/ 33 w 203"/>
                  <a:gd name="T59" fmla="*/ 19 h 90"/>
                  <a:gd name="T60" fmla="*/ 41 w 203"/>
                  <a:gd name="T61" fmla="*/ 14 h 90"/>
                  <a:gd name="T62" fmla="*/ 51 w 203"/>
                  <a:gd name="T63" fmla="*/ 23 h 90"/>
                  <a:gd name="T64" fmla="*/ 62 w 203"/>
                  <a:gd name="T65" fmla="*/ 22 h 90"/>
                  <a:gd name="T66" fmla="*/ 60 w 203"/>
                  <a:gd name="T67" fmla="*/ 13 h 90"/>
                  <a:gd name="T68" fmla="*/ 66 w 203"/>
                  <a:gd name="T69" fmla="*/ 7 h 90"/>
                  <a:gd name="T70" fmla="*/ 85 w 203"/>
                  <a:gd name="T71" fmla="*/ 7 h 90"/>
                  <a:gd name="T72" fmla="*/ 92 w 203"/>
                  <a:gd name="T73" fmla="*/ 4 h 90"/>
                  <a:gd name="T74" fmla="*/ 101 w 203"/>
                  <a:gd name="T75" fmla="*/ 7 h 90"/>
                  <a:gd name="T76" fmla="*/ 103 w 203"/>
                  <a:gd name="T77" fmla="*/ 20 h 90"/>
                  <a:gd name="T78" fmla="*/ 110 w 203"/>
                  <a:gd name="T79" fmla="*/ 29 h 90"/>
                  <a:gd name="T80" fmla="*/ 124 w 203"/>
                  <a:gd name="T81" fmla="*/ 46 h 90"/>
                  <a:gd name="T82" fmla="*/ 141 w 203"/>
                  <a:gd name="T83" fmla="*/ 46 h 90"/>
                  <a:gd name="T84" fmla="*/ 150 w 203"/>
                  <a:gd name="T85" fmla="*/ 49 h 90"/>
                  <a:gd name="T86" fmla="*/ 154 w 203"/>
                  <a:gd name="T87" fmla="*/ 49 h 90"/>
                  <a:gd name="T88" fmla="*/ 177 w 203"/>
                  <a:gd name="T89" fmla="*/ 55 h 90"/>
                  <a:gd name="T90" fmla="*/ 185 w 203"/>
                  <a:gd name="T91" fmla="*/ 4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3" h="90">
                    <a:moveTo>
                      <a:pt x="189" y="54"/>
                    </a:moveTo>
                    <a:lnTo>
                      <a:pt x="198" y="58"/>
                    </a:lnTo>
                    <a:lnTo>
                      <a:pt x="203" y="63"/>
                    </a:lnTo>
                    <a:lnTo>
                      <a:pt x="197" y="64"/>
                    </a:lnTo>
                    <a:lnTo>
                      <a:pt x="192" y="70"/>
                    </a:lnTo>
                    <a:lnTo>
                      <a:pt x="189" y="70"/>
                    </a:lnTo>
                    <a:lnTo>
                      <a:pt x="185" y="73"/>
                    </a:lnTo>
                    <a:lnTo>
                      <a:pt x="182" y="70"/>
                    </a:lnTo>
                    <a:lnTo>
                      <a:pt x="179" y="75"/>
                    </a:lnTo>
                    <a:lnTo>
                      <a:pt x="179" y="69"/>
                    </a:lnTo>
                    <a:lnTo>
                      <a:pt x="176" y="66"/>
                    </a:lnTo>
                    <a:lnTo>
                      <a:pt x="174" y="58"/>
                    </a:lnTo>
                    <a:lnTo>
                      <a:pt x="167" y="61"/>
                    </a:lnTo>
                    <a:lnTo>
                      <a:pt x="157" y="66"/>
                    </a:lnTo>
                    <a:lnTo>
                      <a:pt x="160" y="70"/>
                    </a:lnTo>
                    <a:lnTo>
                      <a:pt x="153" y="75"/>
                    </a:lnTo>
                    <a:lnTo>
                      <a:pt x="148" y="73"/>
                    </a:lnTo>
                    <a:lnTo>
                      <a:pt x="145" y="70"/>
                    </a:lnTo>
                    <a:lnTo>
                      <a:pt x="139" y="80"/>
                    </a:lnTo>
                    <a:lnTo>
                      <a:pt x="130" y="76"/>
                    </a:lnTo>
                    <a:lnTo>
                      <a:pt x="124" y="84"/>
                    </a:lnTo>
                    <a:lnTo>
                      <a:pt x="119" y="76"/>
                    </a:lnTo>
                    <a:lnTo>
                      <a:pt x="110" y="80"/>
                    </a:lnTo>
                    <a:lnTo>
                      <a:pt x="106" y="87"/>
                    </a:lnTo>
                    <a:lnTo>
                      <a:pt x="101" y="90"/>
                    </a:lnTo>
                    <a:lnTo>
                      <a:pt x="100" y="87"/>
                    </a:lnTo>
                    <a:lnTo>
                      <a:pt x="94" y="89"/>
                    </a:lnTo>
                    <a:lnTo>
                      <a:pt x="91" y="84"/>
                    </a:lnTo>
                    <a:lnTo>
                      <a:pt x="92" y="80"/>
                    </a:lnTo>
                    <a:lnTo>
                      <a:pt x="91" y="76"/>
                    </a:lnTo>
                    <a:lnTo>
                      <a:pt x="91" y="75"/>
                    </a:lnTo>
                    <a:lnTo>
                      <a:pt x="89" y="69"/>
                    </a:lnTo>
                    <a:lnTo>
                      <a:pt x="83" y="61"/>
                    </a:lnTo>
                    <a:lnTo>
                      <a:pt x="79" y="61"/>
                    </a:lnTo>
                    <a:lnTo>
                      <a:pt x="77" y="64"/>
                    </a:lnTo>
                    <a:lnTo>
                      <a:pt x="62" y="75"/>
                    </a:lnTo>
                    <a:lnTo>
                      <a:pt x="54" y="76"/>
                    </a:lnTo>
                    <a:lnTo>
                      <a:pt x="48" y="69"/>
                    </a:lnTo>
                    <a:lnTo>
                      <a:pt x="42" y="70"/>
                    </a:lnTo>
                    <a:lnTo>
                      <a:pt x="38" y="73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24" y="67"/>
                    </a:lnTo>
                    <a:lnTo>
                      <a:pt x="18" y="69"/>
                    </a:lnTo>
                    <a:lnTo>
                      <a:pt x="19" y="58"/>
                    </a:lnTo>
                    <a:lnTo>
                      <a:pt x="15" y="51"/>
                    </a:lnTo>
                    <a:lnTo>
                      <a:pt x="16" y="42"/>
                    </a:lnTo>
                    <a:lnTo>
                      <a:pt x="15" y="37"/>
                    </a:lnTo>
                    <a:lnTo>
                      <a:pt x="10" y="37"/>
                    </a:lnTo>
                    <a:lnTo>
                      <a:pt x="3" y="34"/>
                    </a:lnTo>
                    <a:lnTo>
                      <a:pt x="0" y="28"/>
                    </a:lnTo>
                    <a:lnTo>
                      <a:pt x="7" y="28"/>
                    </a:lnTo>
                    <a:lnTo>
                      <a:pt x="12" y="25"/>
                    </a:lnTo>
                    <a:lnTo>
                      <a:pt x="13" y="17"/>
                    </a:lnTo>
                    <a:lnTo>
                      <a:pt x="15" y="19"/>
                    </a:lnTo>
                    <a:lnTo>
                      <a:pt x="21" y="10"/>
                    </a:lnTo>
                    <a:lnTo>
                      <a:pt x="25" y="10"/>
                    </a:lnTo>
                    <a:lnTo>
                      <a:pt x="33" y="19"/>
                    </a:lnTo>
                    <a:lnTo>
                      <a:pt x="34" y="17"/>
                    </a:lnTo>
                    <a:lnTo>
                      <a:pt x="41" y="14"/>
                    </a:lnTo>
                    <a:lnTo>
                      <a:pt x="44" y="14"/>
                    </a:lnTo>
                    <a:lnTo>
                      <a:pt x="51" y="23"/>
                    </a:lnTo>
                    <a:lnTo>
                      <a:pt x="57" y="20"/>
                    </a:lnTo>
                    <a:lnTo>
                      <a:pt x="62" y="22"/>
                    </a:lnTo>
                    <a:lnTo>
                      <a:pt x="65" y="19"/>
                    </a:lnTo>
                    <a:lnTo>
                      <a:pt x="60" y="13"/>
                    </a:lnTo>
                    <a:lnTo>
                      <a:pt x="62" y="5"/>
                    </a:lnTo>
                    <a:lnTo>
                      <a:pt x="66" y="7"/>
                    </a:lnTo>
                    <a:lnTo>
                      <a:pt x="68" y="0"/>
                    </a:lnTo>
                    <a:lnTo>
                      <a:pt x="85" y="7"/>
                    </a:lnTo>
                    <a:lnTo>
                      <a:pt x="89" y="0"/>
                    </a:lnTo>
                    <a:lnTo>
                      <a:pt x="92" y="4"/>
                    </a:lnTo>
                    <a:lnTo>
                      <a:pt x="100" y="2"/>
                    </a:lnTo>
                    <a:lnTo>
                      <a:pt x="101" y="7"/>
                    </a:lnTo>
                    <a:lnTo>
                      <a:pt x="101" y="14"/>
                    </a:lnTo>
                    <a:lnTo>
                      <a:pt x="103" y="20"/>
                    </a:lnTo>
                    <a:lnTo>
                      <a:pt x="104" y="28"/>
                    </a:lnTo>
                    <a:lnTo>
                      <a:pt x="110" y="29"/>
                    </a:lnTo>
                    <a:lnTo>
                      <a:pt x="113" y="32"/>
                    </a:lnTo>
                    <a:lnTo>
                      <a:pt x="124" y="46"/>
                    </a:lnTo>
                    <a:lnTo>
                      <a:pt x="133" y="49"/>
                    </a:lnTo>
                    <a:lnTo>
                      <a:pt x="141" y="46"/>
                    </a:lnTo>
                    <a:lnTo>
                      <a:pt x="141" y="54"/>
                    </a:lnTo>
                    <a:lnTo>
                      <a:pt x="150" y="49"/>
                    </a:lnTo>
                    <a:lnTo>
                      <a:pt x="153" y="46"/>
                    </a:lnTo>
                    <a:lnTo>
                      <a:pt x="154" y="49"/>
                    </a:lnTo>
                    <a:lnTo>
                      <a:pt x="168" y="51"/>
                    </a:lnTo>
                    <a:lnTo>
                      <a:pt x="177" y="55"/>
                    </a:lnTo>
                    <a:lnTo>
                      <a:pt x="179" y="52"/>
                    </a:lnTo>
                    <a:lnTo>
                      <a:pt x="185" y="49"/>
                    </a:lnTo>
                    <a:lnTo>
                      <a:pt x="189" y="5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3" name="Freeform 4682">
                <a:extLst>
                  <a:ext uri="{FF2B5EF4-FFF2-40B4-BE49-F238E27FC236}">
                    <a16:creationId xmlns:a16="http://schemas.microsoft.com/office/drawing/2014/main" id="{8AAB7097-F225-B2CF-B408-0A30B9557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29"/>
                <a:ext cx="50" cy="28"/>
              </a:xfrm>
              <a:custGeom>
                <a:avLst/>
                <a:gdLst>
                  <a:gd name="T0" fmla="*/ 15 w 98"/>
                  <a:gd name="T1" fmla="*/ 50 h 55"/>
                  <a:gd name="T2" fmla="*/ 21 w 98"/>
                  <a:gd name="T3" fmla="*/ 55 h 55"/>
                  <a:gd name="T4" fmla="*/ 30 w 98"/>
                  <a:gd name="T5" fmla="*/ 50 h 55"/>
                  <a:gd name="T6" fmla="*/ 36 w 98"/>
                  <a:gd name="T7" fmla="*/ 49 h 55"/>
                  <a:gd name="T8" fmla="*/ 45 w 98"/>
                  <a:gd name="T9" fmla="*/ 44 h 55"/>
                  <a:gd name="T10" fmla="*/ 45 w 98"/>
                  <a:gd name="T11" fmla="*/ 39 h 55"/>
                  <a:gd name="T12" fmla="*/ 51 w 98"/>
                  <a:gd name="T13" fmla="*/ 36 h 55"/>
                  <a:gd name="T14" fmla="*/ 57 w 98"/>
                  <a:gd name="T15" fmla="*/ 46 h 55"/>
                  <a:gd name="T16" fmla="*/ 67 w 98"/>
                  <a:gd name="T17" fmla="*/ 38 h 55"/>
                  <a:gd name="T18" fmla="*/ 67 w 98"/>
                  <a:gd name="T19" fmla="*/ 36 h 55"/>
                  <a:gd name="T20" fmla="*/ 73 w 98"/>
                  <a:gd name="T21" fmla="*/ 32 h 55"/>
                  <a:gd name="T22" fmla="*/ 76 w 98"/>
                  <a:gd name="T23" fmla="*/ 27 h 55"/>
                  <a:gd name="T24" fmla="*/ 91 w 98"/>
                  <a:gd name="T25" fmla="*/ 30 h 55"/>
                  <a:gd name="T26" fmla="*/ 94 w 98"/>
                  <a:gd name="T27" fmla="*/ 21 h 55"/>
                  <a:gd name="T28" fmla="*/ 98 w 98"/>
                  <a:gd name="T29" fmla="*/ 18 h 55"/>
                  <a:gd name="T30" fmla="*/ 95 w 98"/>
                  <a:gd name="T31" fmla="*/ 14 h 55"/>
                  <a:gd name="T32" fmla="*/ 91 w 98"/>
                  <a:gd name="T33" fmla="*/ 14 h 55"/>
                  <a:gd name="T34" fmla="*/ 94 w 98"/>
                  <a:gd name="T35" fmla="*/ 9 h 55"/>
                  <a:gd name="T36" fmla="*/ 91 w 98"/>
                  <a:gd name="T37" fmla="*/ 5 h 55"/>
                  <a:gd name="T38" fmla="*/ 89 w 98"/>
                  <a:gd name="T39" fmla="*/ 1 h 55"/>
                  <a:gd name="T40" fmla="*/ 80 w 98"/>
                  <a:gd name="T41" fmla="*/ 1 h 55"/>
                  <a:gd name="T42" fmla="*/ 77 w 98"/>
                  <a:gd name="T43" fmla="*/ 0 h 55"/>
                  <a:gd name="T44" fmla="*/ 67 w 98"/>
                  <a:gd name="T45" fmla="*/ 0 h 55"/>
                  <a:gd name="T46" fmla="*/ 59 w 98"/>
                  <a:gd name="T47" fmla="*/ 5 h 55"/>
                  <a:gd name="T48" fmla="*/ 57 w 98"/>
                  <a:gd name="T49" fmla="*/ 1 h 55"/>
                  <a:gd name="T50" fmla="*/ 51 w 98"/>
                  <a:gd name="T51" fmla="*/ 9 h 55"/>
                  <a:gd name="T52" fmla="*/ 45 w 98"/>
                  <a:gd name="T53" fmla="*/ 12 h 55"/>
                  <a:gd name="T54" fmla="*/ 41 w 98"/>
                  <a:gd name="T55" fmla="*/ 8 h 55"/>
                  <a:gd name="T56" fmla="*/ 41 w 98"/>
                  <a:gd name="T57" fmla="*/ 11 h 55"/>
                  <a:gd name="T58" fmla="*/ 33 w 98"/>
                  <a:gd name="T59" fmla="*/ 15 h 55"/>
                  <a:gd name="T60" fmla="*/ 32 w 98"/>
                  <a:gd name="T61" fmla="*/ 26 h 55"/>
                  <a:gd name="T62" fmla="*/ 27 w 98"/>
                  <a:gd name="T63" fmla="*/ 21 h 55"/>
                  <a:gd name="T64" fmla="*/ 15 w 98"/>
                  <a:gd name="T65" fmla="*/ 41 h 55"/>
                  <a:gd name="T66" fmla="*/ 12 w 98"/>
                  <a:gd name="T67" fmla="*/ 36 h 55"/>
                  <a:gd name="T68" fmla="*/ 6 w 98"/>
                  <a:gd name="T69" fmla="*/ 36 h 55"/>
                  <a:gd name="T70" fmla="*/ 0 w 98"/>
                  <a:gd name="T71" fmla="*/ 39 h 55"/>
                  <a:gd name="T72" fmla="*/ 7 w 98"/>
                  <a:gd name="T73" fmla="*/ 49 h 55"/>
                  <a:gd name="T74" fmla="*/ 9 w 98"/>
                  <a:gd name="T75" fmla="*/ 53 h 55"/>
                  <a:gd name="T76" fmla="*/ 15 w 98"/>
                  <a:gd name="T77" fmla="*/ 5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8" h="55">
                    <a:moveTo>
                      <a:pt x="15" y="50"/>
                    </a:moveTo>
                    <a:lnTo>
                      <a:pt x="21" y="55"/>
                    </a:lnTo>
                    <a:lnTo>
                      <a:pt x="30" y="50"/>
                    </a:lnTo>
                    <a:lnTo>
                      <a:pt x="36" y="49"/>
                    </a:lnTo>
                    <a:lnTo>
                      <a:pt x="45" y="44"/>
                    </a:lnTo>
                    <a:lnTo>
                      <a:pt x="45" y="39"/>
                    </a:lnTo>
                    <a:lnTo>
                      <a:pt x="51" y="36"/>
                    </a:lnTo>
                    <a:lnTo>
                      <a:pt x="57" y="46"/>
                    </a:lnTo>
                    <a:lnTo>
                      <a:pt x="67" y="38"/>
                    </a:lnTo>
                    <a:lnTo>
                      <a:pt x="67" y="36"/>
                    </a:lnTo>
                    <a:lnTo>
                      <a:pt x="73" y="32"/>
                    </a:lnTo>
                    <a:lnTo>
                      <a:pt x="76" y="27"/>
                    </a:lnTo>
                    <a:lnTo>
                      <a:pt x="91" y="30"/>
                    </a:lnTo>
                    <a:lnTo>
                      <a:pt x="94" y="21"/>
                    </a:lnTo>
                    <a:lnTo>
                      <a:pt x="98" y="18"/>
                    </a:lnTo>
                    <a:lnTo>
                      <a:pt x="95" y="14"/>
                    </a:lnTo>
                    <a:lnTo>
                      <a:pt x="91" y="14"/>
                    </a:lnTo>
                    <a:lnTo>
                      <a:pt x="94" y="9"/>
                    </a:lnTo>
                    <a:lnTo>
                      <a:pt x="91" y="5"/>
                    </a:lnTo>
                    <a:lnTo>
                      <a:pt x="89" y="1"/>
                    </a:lnTo>
                    <a:lnTo>
                      <a:pt x="80" y="1"/>
                    </a:lnTo>
                    <a:lnTo>
                      <a:pt x="77" y="0"/>
                    </a:lnTo>
                    <a:lnTo>
                      <a:pt x="67" y="0"/>
                    </a:lnTo>
                    <a:lnTo>
                      <a:pt x="59" y="5"/>
                    </a:lnTo>
                    <a:lnTo>
                      <a:pt x="57" y="1"/>
                    </a:lnTo>
                    <a:lnTo>
                      <a:pt x="51" y="9"/>
                    </a:lnTo>
                    <a:lnTo>
                      <a:pt x="45" y="12"/>
                    </a:lnTo>
                    <a:lnTo>
                      <a:pt x="41" y="8"/>
                    </a:lnTo>
                    <a:lnTo>
                      <a:pt x="41" y="11"/>
                    </a:lnTo>
                    <a:lnTo>
                      <a:pt x="33" y="15"/>
                    </a:lnTo>
                    <a:lnTo>
                      <a:pt x="32" y="26"/>
                    </a:lnTo>
                    <a:lnTo>
                      <a:pt x="27" y="21"/>
                    </a:lnTo>
                    <a:lnTo>
                      <a:pt x="15" y="41"/>
                    </a:lnTo>
                    <a:lnTo>
                      <a:pt x="12" y="36"/>
                    </a:lnTo>
                    <a:lnTo>
                      <a:pt x="6" y="36"/>
                    </a:lnTo>
                    <a:lnTo>
                      <a:pt x="0" y="39"/>
                    </a:lnTo>
                    <a:lnTo>
                      <a:pt x="7" y="49"/>
                    </a:lnTo>
                    <a:lnTo>
                      <a:pt x="9" y="53"/>
                    </a:lnTo>
                    <a:lnTo>
                      <a:pt x="15" y="5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4" name="Freeform 4683">
                <a:extLst>
                  <a:ext uri="{FF2B5EF4-FFF2-40B4-BE49-F238E27FC236}">
                    <a16:creationId xmlns:a16="http://schemas.microsoft.com/office/drawing/2014/main" id="{38620691-0FC4-4364-1506-39DAC3201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29"/>
                <a:ext cx="50" cy="28"/>
              </a:xfrm>
              <a:custGeom>
                <a:avLst/>
                <a:gdLst>
                  <a:gd name="T0" fmla="*/ 15 w 98"/>
                  <a:gd name="T1" fmla="*/ 50 h 55"/>
                  <a:gd name="T2" fmla="*/ 9 w 98"/>
                  <a:gd name="T3" fmla="*/ 53 h 55"/>
                  <a:gd name="T4" fmla="*/ 7 w 98"/>
                  <a:gd name="T5" fmla="*/ 49 h 55"/>
                  <a:gd name="T6" fmla="*/ 0 w 98"/>
                  <a:gd name="T7" fmla="*/ 39 h 55"/>
                  <a:gd name="T8" fmla="*/ 6 w 98"/>
                  <a:gd name="T9" fmla="*/ 36 h 55"/>
                  <a:gd name="T10" fmla="*/ 12 w 98"/>
                  <a:gd name="T11" fmla="*/ 36 h 55"/>
                  <a:gd name="T12" fmla="*/ 15 w 98"/>
                  <a:gd name="T13" fmla="*/ 41 h 55"/>
                  <a:gd name="T14" fmla="*/ 27 w 98"/>
                  <a:gd name="T15" fmla="*/ 21 h 55"/>
                  <a:gd name="T16" fmla="*/ 32 w 98"/>
                  <a:gd name="T17" fmla="*/ 26 h 55"/>
                  <a:gd name="T18" fmla="*/ 33 w 98"/>
                  <a:gd name="T19" fmla="*/ 15 h 55"/>
                  <a:gd name="T20" fmla="*/ 41 w 98"/>
                  <a:gd name="T21" fmla="*/ 11 h 55"/>
                  <a:gd name="T22" fmla="*/ 41 w 98"/>
                  <a:gd name="T23" fmla="*/ 8 h 55"/>
                  <a:gd name="T24" fmla="*/ 45 w 98"/>
                  <a:gd name="T25" fmla="*/ 12 h 55"/>
                  <a:gd name="T26" fmla="*/ 51 w 98"/>
                  <a:gd name="T27" fmla="*/ 9 h 55"/>
                  <a:gd name="T28" fmla="*/ 57 w 98"/>
                  <a:gd name="T29" fmla="*/ 1 h 55"/>
                  <a:gd name="T30" fmla="*/ 59 w 98"/>
                  <a:gd name="T31" fmla="*/ 5 h 55"/>
                  <a:gd name="T32" fmla="*/ 67 w 98"/>
                  <a:gd name="T33" fmla="*/ 0 h 55"/>
                  <a:gd name="T34" fmla="*/ 77 w 98"/>
                  <a:gd name="T35" fmla="*/ 0 h 55"/>
                  <a:gd name="T36" fmla="*/ 80 w 98"/>
                  <a:gd name="T37" fmla="*/ 1 h 55"/>
                  <a:gd name="T38" fmla="*/ 89 w 98"/>
                  <a:gd name="T39" fmla="*/ 1 h 55"/>
                  <a:gd name="T40" fmla="*/ 91 w 98"/>
                  <a:gd name="T41" fmla="*/ 5 h 55"/>
                  <a:gd name="T42" fmla="*/ 94 w 98"/>
                  <a:gd name="T43" fmla="*/ 9 h 55"/>
                  <a:gd name="T44" fmla="*/ 91 w 98"/>
                  <a:gd name="T45" fmla="*/ 14 h 55"/>
                  <a:gd name="T46" fmla="*/ 95 w 98"/>
                  <a:gd name="T47" fmla="*/ 14 h 55"/>
                  <a:gd name="T48" fmla="*/ 98 w 98"/>
                  <a:gd name="T49" fmla="*/ 18 h 55"/>
                  <a:gd name="T50" fmla="*/ 94 w 98"/>
                  <a:gd name="T51" fmla="*/ 21 h 55"/>
                  <a:gd name="T52" fmla="*/ 91 w 98"/>
                  <a:gd name="T53" fmla="*/ 30 h 55"/>
                  <a:gd name="T54" fmla="*/ 76 w 98"/>
                  <a:gd name="T55" fmla="*/ 27 h 55"/>
                  <a:gd name="T56" fmla="*/ 73 w 98"/>
                  <a:gd name="T57" fmla="*/ 32 h 55"/>
                  <a:gd name="T58" fmla="*/ 67 w 98"/>
                  <a:gd name="T59" fmla="*/ 36 h 55"/>
                  <a:gd name="T60" fmla="*/ 67 w 98"/>
                  <a:gd name="T61" fmla="*/ 38 h 55"/>
                  <a:gd name="T62" fmla="*/ 57 w 98"/>
                  <a:gd name="T63" fmla="*/ 46 h 55"/>
                  <a:gd name="T64" fmla="*/ 51 w 98"/>
                  <a:gd name="T65" fmla="*/ 36 h 55"/>
                  <a:gd name="T66" fmla="*/ 45 w 98"/>
                  <a:gd name="T67" fmla="*/ 39 h 55"/>
                  <a:gd name="T68" fmla="*/ 45 w 98"/>
                  <a:gd name="T69" fmla="*/ 44 h 55"/>
                  <a:gd name="T70" fmla="*/ 36 w 98"/>
                  <a:gd name="T71" fmla="*/ 49 h 55"/>
                  <a:gd name="T72" fmla="*/ 30 w 98"/>
                  <a:gd name="T73" fmla="*/ 50 h 55"/>
                  <a:gd name="T74" fmla="*/ 21 w 98"/>
                  <a:gd name="T75" fmla="*/ 55 h 55"/>
                  <a:gd name="T76" fmla="*/ 15 w 98"/>
                  <a:gd name="T77" fmla="*/ 5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8" h="55">
                    <a:moveTo>
                      <a:pt x="15" y="50"/>
                    </a:moveTo>
                    <a:lnTo>
                      <a:pt x="9" y="53"/>
                    </a:lnTo>
                    <a:lnTo>
                      <a:pt x="7" y="49"/>
                    </a:lnTo>
                    <a:lnTo>
                      <a:pt x="0" y="39"/>
                    </a:lnTo>
                    <a:lnTo>
                      <a:pt x="6" y="36"/>
                    </a:lnTo>
                    <a:lnTo>
                      <a:pt x="12" y="36"/>
                    </a:lnTo>
                    <a:lnTo>
                      <a:pt x="15" y="41"/>
                    </a:lnTo>
                    <a:lnTo>
                      <a:pt x="27" y="21"/>
                    </a:lnTo>
                    <a:lnTo>
                      <a:pt x="32" y="26"/>
                    </a:lnTo>
                    <a:lnTo>
                      <a:pt x="33" y="15"/>
                    </a:lnTo>
                    <a:lnTo>
                      <a:pt x="41" y="11"/>
                    </a:lnTo>
                    <a:lnTo>
                      <a:pt x="41" y="8"/>
                    </a:lnTo>
                    <a:lnTo>
                      <a:pt x="45" y="12"/>
                    </a:lnTo>
                    <a:lnTo>
                      <a:pt x="51" y="9"/>
                    </a:lnTo>
                    <a:lnTo>
                      <a:pt x="57" y="1"/>
                    </a:lnTo>
                    <a:lnTo>
                      <a:pt x="59" y="5"/>
                    </a:lnTo>
                    <a:lnTo>
                      <a:pt x="67" y="0"/>
                    </a:lnTo>
                    <a:lnTo>
                      <a:pt x="77" y="0"/>
                    </a:lnTo>
                    <a:lnTo>
                      <a:pt x="80" y="1"/>
                    </a:lnTo>
                    <a:lnTo>
                      <a:pt x="89" y="1"/>
                    </a:lnTo>
                    <a:lnTo>
                      <a:pt x="91" y="5"/>
                    </a:lnTo>
                    <a:lnTo>
                      <a:pt x="94" y="9"/>
                    </a:lnTo>
                    <a:lnTo>
                      <a:pt x="91" y="14"/>
                    </a:lnTo>
                    <a:lnTo>
                      <a:pt x="95" y="14"/>
                    </a:lnTo>
                    <a:lnTo>
                      <a:pt x="98" y="18"/>
                    </a:lnTo>
                    <a:lnTo>
                      <a:pt x="94" y="21"/>
                    </a:lnTo>
                    <a:lnTo>
                      <a:pt x="91" y="30"/>
                    </a:lnTo>
                    <a:lnTo>
                      <a:pt x="76" y="27"/>
                    </a:lnTo>
                    <a:lnTo>
                      <a:pt x="73" y="32"/>
                    </a:lnTo>
                    <a:lnTo>
                      <a:pt x="67" y="36"/>
                    </a:lnTo>
                    <a:lnTo>
                      <a:pt x="67" y="38"/>
                    </a:lnTo>
                    <a:lnTo>
                      <a:pt x="57" y="46"/>
                    </a:lnTo>
                    <a:lnTo>
                      <a:pt x="51" y="36"/>
                    </a:lnTo>
                    <a:lnTo>
                      <a:pt x="45" y="39"/>
                    </a:lnTo>
                    <a:lnTo>
                      <a:pt x="45" y="44"/>
                    </a:lnTo>
                    <a:lnTo>
                      <a:pt x="36" y="49"/>
                    </a:lnTo>
                    <a:lnTo>
                      <a:pt x="30" y="50"/>
                    </a:lnTo>
                    <a:lnTo>
                      <a:pt x="21" y="55"/>
                    </a:lnTo>
                    <a:lnTo>
                      <a:pt x="15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5" name="Freeform 4684">
                <a:extLst>
                  <a:ext uri="{FF2B5EF4-FFF2-40B4-BE49-F238E27FC236}">
                    <a16:creationId xmlns:a16="http://schemas.microsoft.com/office/drawing/2014/main" id="{3E995342-76B7-D179-FF7B-BB4A1D7C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29"/>
                <a:ext cx="50" cy="28"/>
              </a:xfrm>
              <a:custGeom>
                <a:avLst/>
                <a:gdLst>
                  <a:gd name="T0" fmla="*/ 15 w 98"/>
                  <a:gd name="T1" fmla="*/ 50 h 55"/>
                  <a:gd name="T2" fmla="*/ 9 w 98"/>
                  <a:gd name="T3" fmla="*/ 53 h 55"/>
                  <a:gd name="T4" fmla="*/ 7 w 98"/>
                  <a:gd name="T5" fmla="*/ 49 h 55"/>
                  <a:gd name="T6" fmla="*/ 0 w 98"/>
                  <a:gd name="T7" fmla="*/ 39 h 55"/>
                  <a:gd name="T8" fmla="*/ 6 w 98"/>
                  <a:gd name="T9" fmla="*/ 36 h 55"/>
                  <a:gd name="T10" fmla="*/ 12 w 98"/>
                  <a:gd name="T11" fmla="*/ 36 h 55"/>
                  <a:gd name="T12" fmla="*/ 15 w 98"/>
                  <a:gd name="T13" fmla="*/ 41 h 55"/>
                  <a:gd name="T14" fmla="*/ 27 w 98"/>
                  <a:gd name="T15" fmla="*/ 21 h 55"/>
                  <a:gd name="T16" fmla="*/ 32 w 98"/>
                  <a:gd name="T17" fmla="*/ 26 h 55"/>
                  <a:gd name="T18" fmla="*/ 33 w 98"/>
                  <a:gd name="T19" fmla="*/ 15 h 55"/>
                  <a:gd name="T20" fmla="*/ 41 w 98"/>
                  <a:gd name="T21" fmla="*/ 11 h 55"/>
                  <a:gd name="T22" fmla="*/ 41 w 98"/>
                  <a:gd name="T23" fmla="*/ 8 h 55"/>
                  <a:gd name="T24" fmla="*/ 45 w 98"/>
                  <a:gd name="T25" fmla="*/ 12 h 55"/>
                  <a:gd name="T26" fmla="*/ 51 w 98"/>
                  <a:gd name="T27" fmla="*/ 9 h 55"/>
                  <a:gd name="T28" fmla="*/ 57 w 98"/>
                  <a:gd name="T29" fmla="*/ 1 h 55"/>
                  <a:gd name="T30" fmla="*/ 59 w 98"/>
                  <a:gd name="T31" fmla="*/ 5 h 55"/>
                  <a:gd name="T32" fmla="*/ 67 w 98"/>
                  <a:gd name="T33" fmla="*/ 0 h 55"/>
                  <a:gd name="T34" fmla="*/ 77 w 98"/>
                  <a:gd name="T35" fmla="*/ 0 h 55"/>
                  <a:gd name="T36" fmla="*/ 80 w 98"/>
                  <a:gd name="T37" fmla="*/ 1 h 55"/>
                  <a:gd name="T38" fmla="*/ 89 w 98"/>
                  <a:gd name="T39" fmla="*/ 1 h 55"/>
                  <a:gd name="T40" fmla="*/ 91 w 98"/>
                  <a:gd name="T41" fmla="*/ 5 h 55"/>
                  <a:gd name="T42" fmla="*/ 94 w 98"/>
                  <a:gd name="T43" fmla="*/ 9 h 55"/>
                  <a:gd name="T44" fmla="*/ 91 w 98"/>
                  <a:gd name="T45" fmla="*/ 14 h 55"/>
                  <a:gd name="T46" fmla="*/ 95 w 98"/>
                  <a:gd name="T47" fmla="*/ 14 h 55"/>
                  <a:gd name="T48" fmla="*/ 98 w 98"/>
                  <a:gd name="T49" fmla="*/ 18 h 55"/>
                  <a:gd name="T50" fmla="*/ 94 w 98"/>
                  <a:gd name="T51" fmla="*/ 21 h 55"/>
                  <a:gd name="T52" fmla="*/ 91 w 98"/>
                  <a:gd name="T53" fmla="*/ 30 h 55"/>
                  <a:gd name="T54" fmla="*/ 76 w 98"/>
                  <a:gd name="T55" fmla="*/ 27 h 55"/>
                  <a:gd name="T56" fmla="*/ 73 w 98"/>
                  <a:gd name="T57" fmla="*/ 32 h 55"/>
                  <a:gd name="T58" fmla="*/ 67 w 98"/>
                  <a:gd name="T59" fmla="*/ 36 h 55"/>
                  <a:gd name="T60" fmla="*/ 67 w 98"/>
                  <a:gd name="T61" fmla="*/ 38 h 55"/>
                  <a:gd name="T62" fmla="*/ 57 w 98"/>
                  <a:gd name="T63" fmla="*/ 46 h 55"/>
                  <a:gd name="T64" fmla="*/ 51 w 98"/>
                  <a:gd name="T65" fmla="*/ 36 h 55"/>
                  <a:gd name="T66" fmla="*/ 45 w 98"/>
                  <a:gd name="T67" fmla="*/ 39 h 55"/>
                  <a:gd name="T68" fmla="*/ 45 w 98"/>
                  <a:gd name="T69" fmla="*/ 44 h 55"/>
                  <a:gd name="T70" fmla="*/ 36 w 98"/>
                  <a:gd name="T71" fmla="*/ 49 h 55"/>
                  <a:gd name="T72" fmla="*/ 30 w 98"/>
                  <a:gd name="T73" fmla="*/ 50 h 55"/>
                  <a:gd name="T74" fmla="*/ 21 w 98"/>
                  <a:gd name="T75" fmla="*/ 55 h 55"/>
                  <a:gd name="T76" fmla="*/ 15 w 98"/>
                  <a:gd name="T77" fmla="*/ 5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8" h="55">
                    <a:moveTo>
                      <a:pt x="15" y="50"/>
                    </a:moveTo>
                    <a:lnTo>
                      <a:pt x="9" y="53"/>
                    </a:lnTo>
                    <a:lnTo>
                      <a:pt x="7" y="49"/>
                    </a:lnTo>
                    <a:lnTo>
                      <a:pt x="0" y="39"/>
                    </a:lnTo>
                    <a:lnTo>
                      <a:pt x="6" y="36"/>
                    </a:lnTo>
                    <a:lnTo>
                      <a:pt x="12" y="36"/>
                    </a:lnTo>
                    <a:lnTo>
                      <a:pt x="15" y="41"/>
                    </a:lnTo>
                    <a:lnTo>
                      <a:pt x="27" y="21"/>
                    </a:lnTo>
                    <a:lnTo>
                      <a:pt x="32" y="26"/>
                    </a:lnTo>
                    <a:lnTo>
                      <a:pt x="33" y="15"/>
                    </a:lnTo>
                    <a:lnTo>
                      <a:pt x="41" y="11"/>
                    </a:lnTo>
                    <a:lnTo>
                      <a:pt x="41" y="8"/>
                    </a:lnTo>
                    <a:lnTo>
                      <a:pt x="45" y="12"/>
                    </a:lnTo>
                    <a:lnTo>
                      <a:pt x="51" y="9"/>
                    </a:lnTo>
                    <a:lnTo>
                      <a:pt x="57" y="1"/>
                    </a:lnTo>
                    <a:lnTo>
                      <a:pt x="59" y="5"/>
                    </a:lnTo>
                    <a:lnTo>
                      <a:pt x="67" y="0"/>
                    </a:lnTo>
                    <a:lnTo>
                      <a:pt x="77" y="0"/>
                    </a:lnTo>
                    <a:lnTo>
                      <a:pt x="80" y="1"/>
                    </a:lnTo>
                    <a:lnTo>
                      <a:pt x="89" y="1"/>
                    </a:lnTo>
                    <a:lnTo>
                      <a:pt x="91" y="5"/>
                    </a:lnTo>
                    <a:lnTo>
                      <a:pt x="94" y="9"/>
                    </a:lnTo>
                    <a:lnTo>
                      <a:pt x="91" y="14"/>
                    </a:lnTo>
                    <a:lnTo>
                      <a:pt x="95" y="14"/>
                    </a:lnTo>
                    <a:lnTo>
                      <a:pt x="98" y="18"/>
                    </a:lnTo>
                    <a:lnTo>
                      <a:pt x="94" y="21"/>
                    </a:lnTo>
                    <a:lnTo>
                      <a:pt x="91" y="30"/>
                    </a:lnTo>
                    <a:lnTo>
                      <a:pt x="76" y="27"/>
                    </a:lnTo>
                    <a:lnTo>
                      <a:pt x="73" y="32"/>
                    </a:lnTo>
                    <a:lnTo>
                      <a:pt x="67" y="36"/>
                    </a:lnTo>
                    <a:lnTo>
                      <a:pt x="67" y="38"/>
                    </a:lnTo>
                    <a:lnTo>
                      <a:pt x="57" y="46"/>
                    </a:lnTo>
                    <a:lnTo>
                      <a:pt x="51" y="36"/>
                    </a:lnTo>
                    <a:lnTo>
                      <a:pt x="45" y="39"/>
                    </a:lnTo>
                    <a:lnTo>
                      <a:pt x="45" y="44"/>
                    </a:lnTo>
                    <a:lnTo>
                      <a:pt x="36" y="49"/>
                    </a:lnTo>
                    <a:lnTo>
                      <a:pt x="30" y="50"/>
                    </a:lnTo>
                    <a:lnTo>
                      <a:pt x="21" y="55"/>
                    </a:lnTo>
                    <a:lnTo>
                      <a:pt x="15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6" name="Freeform 4685">
                <a:extLst>
                  <a:ext uri="{FF2B5EF4-FFF2-40B4-BE49-F238E27FC236}">
                    <a16:creationId xmlns:a16="http://schemas.microsoft.com/office/drawing/2014/main" id="{1A66518C-B8A0-B24F-0714-8DB386642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66"/>
                <a:ext cx="65" cy="71"/>
              </a:xfrm>
              <a:custGeom>
                <a:avLst/>
                <a:gdLst>
                  <a:gd name="T0" fmla="*/ 89 w 130"/>
                  <a:gd name="T1" fmla="*/ 32 h 143"/>
                  <a:gd name="T2" fmla="*/ 77 w 130"/>
                  <a:gd name="T3" fmla="*/ 35 h 143"/>
                  <a:gd name="T4" fmla="*/ 69 w 130"/>
                  <a:gd name="T5" fmla="*/ 44 h 143"/>
                  <a:gd name="T6" fmla="*/ 59 w 130"/>
                  <a:gd name="T7" fmla="*/ 43 h 143"/>
                  <a:gd name="T8" fmla="*/ 57 w 130"/>
                  <a:gd name="T9" fmla="*/ 52 h 143"/>
                  <a:gd name="T10" fmla="*/ 47 w 130"/>
                  <a:gd name="T11" fmla="*/ 54 h 143"/>
                  <a:gd name="T12" fmla="*/ 42 w 130"/>
                  <a:gd name="T13" fmla="*/ 52 h 143"/>
                  <a:gd name="T14" fmla="*/ 24 w 130"/>
                  <a:gd name="T15" fmla="*/ 63 h 143"/>
                  <a:gd name="T16" fmla="*/ 15 w 130"/>
                  <a:gd name="T17" fmla="*/ 55 h 143"/>
                  <a:gd name="T18" fmla="*/ 10 w 130"/>
                  <a:gd name="T19" fmla="*/ 63 h 143"/>
                  <a:gd name="T20" fmla="*/ 4 w 130"/>
                  <a:gd name="T21" fmla="*/ 76 h 143"/>
                  <a:gd name="T22" fmla="*/ 7 w 130"/>
                  <a:gd name="T23" fmla="*/ 92 h 143"/>
                  <a:gd name="T24" fmla="*/ 19 w 130"/>
                  <a:gd name="T25" fmla="*/ 87 h 143"/>
                  <a:gd name="T26" fmla="*/ 24 w 130"/>
                  <a:gd name="T27" fmla="*/ 99 h 143"/>
                  <a:gd name="T28" fmla="*/ 27 w 130"/>
                  <a:gd name="T29" fmla="*/ 111 h 143"/>
                  <a:gd name="T30" fmla="*/ 21 w 130"/>
                  <a:gd name="T31" fmla="*/ 125 h 143"/>
                  <a:gd name="T32" fmla="*/ 10 w 130"/>
                  <a:gd name="T33" fmla="*/ 122 h 143"/>
                  <a:gd name="T34" fmla="*/ 10 w 130"/>
                  <a:gd name="T35" fmla="*/ 136 h 143"/>
                  <a:gd name="T36" fmla="*/ 24 w 130"/>
                  <a:gd name="T37" fmla="*/ 142 h 143"/>
                  <a:gd name="T38" fmla="*/ 33 w 130"/>
                  <a:gd name="T39" fmla="*/ 134 h 143"/>
                  <a:gd name="T40" fmla="*/ 33 w 130"/>
                  <a:gd name="T41" fmla="*/ 125 h 143"/>
                  <a:gd name="T42" fmla="*/ 39 w 130"/>
                  <a:gd name="T43" fmla="*/ 128 h 143"/>
                  <a:gd name="T44" fmla="*/ 53 w 130"/>
                  <a:gd name="T45" fmla="*/ 119 h 143"/>
                  <a:gd name="T46" fmla="*/ 56 w 130"/>
                  <a:gd name="T47" fmla="*/ 107 h 143"/>
                  <a:gd name="T48" fmla="*/ 50 w 130"/>
                  <a:gd name="T49" fmla="*/ 101 h 143"/>
                  <a:gd name="T50" fmla="*/ 51 w 130"/>
                  <a:gd name="T51" fmla="*/ 92 h 143"/>
                  <a:gd name="T52" fmla="*/ 60 w 130"/>
                  <a:gd name="T53" fmla="*/ 92 h 143"/>
                  <a:gd name="T54" fmla="*/ 81 w 130"/>
                  <a:gd name="T55" fmla="*/ 88 h 143"/>
                  <a:gd name="T56" fmla="*/ 83 w 130"/>
                  <a:gd name="T57" fmla="*/ 73 h 143"/>
                  <a:gd name="T58" fmla="*/ 92 w 130"/>
                  <a:gd name="T59" fmla="*/ 66 h 143"/>
                  <a:gd name="T60" fmla="*/ 98 w 130"/>
                  <a:gd name="T61" fmla="*/ 49 h 143"/>
                  <a:gd name="T62" fmla="*/ 112 w 130"/>
                  <a:gd name="T63" fmla="*/ 38 h 143"/>
                  <a:gd name="T64" fmla="*/ 119 w 130"/>
                  <a:gd name="T65" fmla="*/ 35 h 143"/>
                  <a:gd name="T66" fmla="*/ 130 w 130"/>
                  <a:gd name="T67" fmla="*/ 31 h 143"/>
                  <a:gd name="T68" fmla="*/ 106 w 130"/>
                  <a:gd name="T69" fmla="*/ 6 h 143"/>
                  <a:gd name="T70" fmla="*/ 92 w 130"/>
                  <a:gd name="T71" fmla="*/ 6 h 143"/>
                  <a:gd name="T72" fmla="*/ 81 w 130"/>
                  <a:gd name="T73" fmla="*/ 3 h 143"/>
                  <a:gd name="T74" fmla="*/ 75 w 130"/>
                  <a:gd name="T75" fmla="*/ 14 h 143"/>
                  <a:gd name="T76" fmla="*/ 78 w 130"/>
                  <a:gd name="T77" fmla="*/ 16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0" h="143">
                    <a:moveTo>
                      <a:pt x="92" y="28"/>
                    </a:moveTo>
                    <a:lnTo>
                      <a:pt x="89" y="32"/>
                    </a:lnTo>
                    <a:lnTo>
                      <a:pt x="75" y="26"/>
                    </a:lnTo>
                    <a:lnTo>
                      <a:pt x="77" y="35"/>
                    </a:lnTo>
                    <a:lnTo>
                      <a:pt x="74" y="40"/>
                    </a:lnTo>
                    <a:lnTo>
                      <a:pt x="69" y="44"/>
                    </a:lnTo>
                    <a:lnTo>
                      <a:pt x="71" y="49"/>
                    </a:lnTo>
                    <a:lnTo>
                      <a:pt x="59" y="43"/>
                    </a:lnTo>
                    <a:lnTo>
                      <a:pt x="56" y="49"/>
                    </a:lnTo>
                    <a:lnTo>
                      <a:pt x="57" y="52"/>
                    </a:lnTo>
                    <a:lnTo>
                      <a:pt x="56" y="57"/>
                    </a:lnTo>
                    <a:lnTo>
                      <a:pt x="47" y="54"/>
                    </a:lnTo>
                    <a:lnTo>
                      <a:pt x="45" y="55"/>
                    </a:lnTo>
                    <a:lnTo>
                      <a:pt x="42" y="52"/>
                    </a:lnTo>
                    <a:lnTo>
                      <a:pt x="30" y="57"/>
                    </a:lnTo>
                    <a:lnTo>
                      <a:pt x="24" y="63"/>
                    </a:lnTo>
                    <a:lnTo>
                      <a:pt x="19" y="66"/>
                    </a:lnTo>
                    <a:lnTo>
                      <a:pt x="15" y="55"/>
                    </a:lnTo>
                    <a:lnTo>
                      <a:pt x="13" y="57"/>
                    </a:lnTo>
                    <a:lnTo>
                      <a:pt x="10" y="63"/>
                    </a:lnTo>
                    <a:lnTo>
                      <a:pt x="4" y="70"/>
                    </a:lnTo>
                    <a:lnTo>
                      <a:pt x="4" y="76"/>
                    </a:lnTo>
                    <a:lnTo>
                      <a:pt x="0" y="85"/>
                    </a:lnTo>
                    <a:lnTo>
                      <a:pt x="7" y="92"/>
                    </a:lnTo>
                    <a:lnTo>
                      <a:pt x="19" y="82"/>
                    </a:lnTo>
                    <a:lnTo>
                      <a:pt x="19" y="87"/>
                    </a:lnTo>
                    <a:lnTo>
                      <a:pt x="19" y="93"/>
                    </a:lnTo>
                    <a:lnTo>
                      <a:pt x="24" y="99"/>
                    </a:lnTo>
                    <a:lnTo>
                      <a:pt x="31" y="102"/>
                    </a:lnTo>
                    <a:lnTo>
                      <a:pt x="27" y="111"/>
                    </a:lnTo>
                    <a:lnTo>
                      <a:pt x="25" y="119"/>
                    </a:lnTo>
                    <a:lnTo>
                      <a:pt x="21" y="125"/>
                    </a:lnTo>
                    <a:lnTo>
                      <a:pt x="13" y="120"/>
                    </a:lnTo>
                    <a:lnTo>
                      <a:pt x="10" y="122"/>
                    </a:lnTo>
                    <a:lnTo>
                      <a:pt x="10" y="125"/>
                    </a:lnTo>
                    <a:lnTo>
                      <a:pt x="10" y="136"/>
                    </a:lnTo>
                    <a:lnTo>
                      <a:pt x="21" y="143"/>
                    </a:lnTo>
                    <a:lnTo>
                      <a:pt x="24" y="142"/>
                    </a:lnTo>
                    <a:lnTo>
                      <a:pt x="28" y="140"/>
                    </a:lnTo>
                    <a:lnTo>
                      <a:pt x="33" y="134"/>
                    </a:lnTo>
                    <a:lnTo>
                      <a:pt x="30" y="128"/>
                    </a:lnTo>
                    <a:lnTo>
                      <a:pt x="33" y="125"/>
                    </a:lnTo>
                    <a:lnTo>
                      <a:pt x="37" y="125"/>
                    </a:lnTo>
                    <a:lnTo>
                      <a:pt x="39" y="128"/>
                    </a:lnTo>
                    <a:lnTo>
                      <a:pt x="45" y="120"/>
                    </a:lnTo>
                    <a:lnTo>
                      <a:pt x="53" y="119"/>
                    </a:lnTo>
                    <a:lnTo>
                      <a:pt x="59" y="114"/>
                    </a:lnTo>
                    <a:lnTo>
                      <a:pt x="56" y="107"/>
                    </a:lnTo>
                    <a:lnTo>
                      <a:pt x="57" y="99"/>
                    </a:lnTo>
                    <a:lnTo>
                      <a:pt x="50" y="101"/>
                    </a:lnTo>
                    <a:lnTo>
                      <a:pt x="50" y="96"/>
                    </a:lnTo>
                    <a:lnTo>
                      <a:pt x="51" y="92"/>
                    </a:lnTo>
                    <a:lnTo>
                      <a:pt x="54" y="92"/>
                    </a:lnTo>
                    <a:lnTo>
                      <a:pt x="60" y="92"/>
                    </a:lnTo>
                    <a:lnTo>
                      <a:pt x="75" y="88"/>
                    </a:lnTo>
                    <a:lnTo>
                      <a:pt x="81" y="88"/>
                    </a:lnTo>
                    <a:lnTo>
                      <a:pt x="88" y="82"/>
                    </a:lnTo>
                    <a:lnTo>
                      <a:pt x="83" y="73"/>
                    </a:lnTo>
                    <a:lnTo>
                      <a:pt x="91" y="67"/>
                    </a:lnTo>
                    <a:lnTo>
                      <a:pt x="92" y="66"/>
                    </a:lnTo>
                    <a:lnTo>
                      <a:pt x="95" y="60"/>
                    </a:lnTo>
                    <a:lnTo>
                      <a:pt x="98" y="49"/>
                    </a:lnTo>
                    <a:lnTo>
                      <a:pt x="110" y="40"/>
                    </a:lnTo>
                    <a:lnTo>
                      <a:pt x="112" y="38"/>
                    </a:lnTo>
                    <a:lnTo>
                      <a:pt x="116" y="31"/>
                    </a:lnTo>
                    <a:lnTo>
                      <a:pt x="119" y="35"/>
                    </a:lnTo>
                    <a:lnTo>
                      <a:pt x="126" y="34"/>
                    </a:lnTo>
                    <a:lnTo>
                      <a:pt x="130" y="31"/>
                    </a:lnTo>
                    <a:lnTo>
                      <a:pt x="115" y="9"/>
                    </a:lnTo>
                    <a:lnTo>
                      <a:pt x="106" y="6"/>
                    </a:lnTo>
                    <a:lnTo>
                      <a:pt x="100" y="0"/>
                    </a:lnTo>
                    <a:lnTo>
                      <a:pt x="92" y="6"/>
                    </a:lnTo>
                    <a:lnTo>
                      <a:pt x="88" y="3"/>
                    </a:lnTo>
                    <a:lnTo>
                      <a:pt x="81" y="3"/>
                    </a:lnTo>
                    <a:lnTo>
                      <a:pt x="77" y="8"/>
                    </a:lnTo>
                    <a:lnTo>
                      <a:pt x="75" y="14"/>
                    </a:lnTo>
                    <a:lnTo>
                      <a:pt x="75" y="16"/>
                    </a:lnTo>
                    <a:lnTo>
                      <a:pt x="78" y="16"/>
                    </a:lnTo>
                    <a:lnTo>
                      <a:pt x="92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7" name="Freeform 4686">
                <a:extLst>
                  <a:ext uri="{FF2B5EF4-FFF2-40B4-BE49-F238E27FC236}">
                    <a16:creationId xmlns:a16="http://schemas.microsoft.com/office/drawing/2014/main" id="{AA6574CC-287C-A8C1-32FD-D847D8EFF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66"/>
                <a:ext cx="65" cy="71"/>
              </a:xfrm>
              <a:custGeom>
                <a:avLst/>
                <a:gdLst>
                  <a:gd name="T0" fmla="*/ 78 w 130"/>
                  <a:gd name="T1" fmla="*/ 16 h 143"/>
                  <a:gd name="T2" fmla="*/ 75 w 130"/>
                  <a:gd name="T3" fmla="*/ 14 h 143"/>
                  <a:gd name="T4" fmla="*/ 81 w 130"/>
                  <a:gd name="T5" fmla="*/ 3 h 143"/>
                  <a:gd name="T6" fmla="*/ 92 w 130"/>
                  <a:gd name="T7" fmla="*/ 6 h 143"/>
                  <a:gd name="T8" fmla="*/ 106 w 130"/>
                  <a:gd name="T9" fmla="*/ 6 h 143"/>
                  <a:gd name="T10" fmla="*/ 130 w 130"/>
                  <a:gd name="T11" fmla="*/ 31 h 143"/>
                  <a:gd name="T12" fmla="*/ 119 w 130"/>
                  <a:gd name="T13" fmla="*/ 35 h 143"/>
                  <a:gd name="T14" fmla="*/ 112 w 130"/>
                  <a:gd name="T15" fmla="*/ 38 h 143"/>
                  <a:gd name="T16" fmla="*/ 98 w 130"/>
                  <a:gd name="T17" fmla="*/ 49 h 143"/>
                  <a:gd name="T18" fmla="*/ 92 w 130"/>
                  <a:gd name="T19" fmla="*/ 66 h 143"/>
                  <a:gd name="T20" fmla="*/ 83 w 130"/>
                  <a:gd name="T21" fmla="*/ 73 h 143"/>
                  <a:gd name="T22" fmla="*/ 81 w 130"/>
                  <a:gd name="T23" fmla="*/ 88 h 143"/>
                  <a:gd name="T24" fmla="*/ 60 w 130"/>
                  <a:gd name="T25" fmla="*/ 92 h 143"/>
                  <a:gd name="T26" fmla="*/ 51 w 130"/>
                  <a:gd name="T27" fmla="*/ 92 h 143"/>
                  <a:gd name="T28" fmla="*/ 50 w 130"/>
                  <a:gd name="T29" fmla="*/ 101 h 143"/>
                  <a:gd name="T30" fmla="*/ 56 w 130"/>
                  <a:gd name="T31" fmla="*/ 107 h 143"/>
                  <a:gd name="T32" fmla="*/ 53 w 130"/>
                  <a:gd name="T33" fmla="*/ 119 h 143"/>
                  <a:gd name="T34" fmla="*/ 39 w 130"/>
                  <a:gd name="T35" fmla="*/ 128 h 143"/>
                  <a:gd name="T36" fmla="*/ 33 w 130"/>
                  <a:gd name="T37" fmla="*/ 125 h 143"/>
                  <a:gd name="T38" fmla="*/ 33 w 130"/>
                  <a:gd name="T39" fmla="*/ 134 h 143"/>
                  <a:gd name="T40" fmla="*/ 24 w 130"/>
                  <a:gd name="T41" fmla="*/ 142 h 143"/>
                  <a:gd name="T42" fmla="*/ 10 w 130"/>
                  <a:gd name="T43" fmla="*/ 136 h 143"/>
                  <a:gd name="T44" fmla="*/ 10 w 130"/>
                  <a:gd name="T45" fmla="*/ 122 h 143"/>
                  <a:gd name="T46" fmla="*/ 21 w 130"/>
                  <a:gd name="T47" fmla="*/ 125 h 143"/>
                  <a:gd name="T48" fmla="*/ 27 w 130"/>
                  <a:gd name="T49" fmla="*/ 111 h 143"/>
                  <a:gd name="T50" fmla="*/ 24 w 130"/>
                  <a:gd name="T51" fmla="*/ 99 h 143"/>
                  <a:gd name="T52" fmla="*/ 19 w 130"/>
                  <a:gd name="T53" fmla="*/ 87 h 143"/>
                  <a:gd name="T54" fmla="*/ 7 w 130"/>
                  <a:gd name="T55" fmla="*/ 92 h 143"/>
                  <a:gd name="T56" fmla="*/ 4 w 130"/>
                  <a:gd name="T57" fmla="*/ 76 h 143"/>
                  <a:gd name="T58" fmla="*/ 10 w 130"/>
                  <a:gd name="T59" fmla="*/ 63 h 143"/>
                  <a:gd name="T60" fmla="*/ 15 w 130"/>
                  <a:gd name="T61" fmla="*/ 55 h 143"/>
                  <a:gd name="T62" fmla="*/ 24 w 130"/>
                  <a:gd name="T63" fmla="*/ 63 h 143"/>
                  <a:gd name="T64" fmla="*/ 42 w 130"/>
                  <a:gd name="T65" fmla="*/ 52 h 143"/>
                  <a:gd name="T66" fmla="*/ 47 w 130"/>
                  <a:gd name="T67" fmla="*/ 54 h 143"/>
                  <a:gd name="T68" fmla="*/ 57 w 130"/>
                  <a:gd name="T69" fmla="*/ 52 h 143"/>
                  <a:gd name="T70" fmla="*/ 59 w 130"/>
                  <a:gd name="T71" fmla="*/ 43 h 143"/>
                  <a:gd name="T72" fmla="*/ 69 w 130"/>
                  <a:gd name="T73" fmla="*/ 44 h 143"/>
                  <a:gd name="T74" fmla="*/ 77 w 130"/>
                  <a:gd name="T75" fmla="*/ 35 h 143"/>
                  <a:gd name="T76" fmla="*/ 89 w 130"/>
                  <a:gd name="T77" fmla="*/ 32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0" h="143">
                    <a:moveTo>
                      <a:pt x="92" y="28"/>
                    </a:moveTo>
                    <a:lnTo>
                      <a:pt x="78" y="16"/>
                    </a:lnTo>
                    <a:lnTo>
                      <a:pt x="75" y="16"/>
                    </a:lnTo>
                    <a:lnTo>
                      <a:pt x="75" y="14"/>
                    </a:lnTo>
                    <a:lnTo>
                      <a:pt x="77" y="8"/>
                    </a:lnTo>
                    <a:lnTo>
                      <a:pt x="81" y="3"/>
                    </a:lnTo>
                    <a:lnTo>
                      <a:pt x="88" y="3"/>
                    </a:lnTo>
                    <a:lnTo>
                      <a:pt x="92" y="6"/>
                    </a:lnTo>
                    <a:lnTo>
                      <a:pt x="100" y="0"/>
                    </a:lnTo>
                    <a:lnTo>
                      <a:pt x="106" y="6"/>
                    </a:lnTo>
                    <a:lnTo>
                      <a:pt x="115" y="9"/>
                    </a:lnTo>
                    <a:lnTo>
                      <a:pt x="130" y="31"/>
                    </a:lnTo>
                    <a:lnTo>
                      <a:pt x="126" y="34"/>
                    </a:lnTo>
                    <a:lnTo>
                      <a:pt x="119" y="35"/>
                    </a:lnTo>
                    <a:lnTo>
                      <a:pt x="116" y="31"/>
                    </a:lnTo>
                    <a:lnTo>
                      <a:pt x="112" y="38"/>
                    </a:lnTo>
                    <a:lnTo>
                      <a:pt x="110" y="40"/>
                    </a:lnTo>
                    <a:lnTo>
                      <a:pt x="98" y="49"/>
                    </a:lnTo>
                    <a:lnTo>
                      <a:pt x="95" y="60"/>
                    </a:lnTo>
                    <a:lnTo>
                      <a:pt x="92" y="66"/>
                    </a:lnTo>
                    <a:lnTo>
                      <a:pt x="91" y="67"/>
                    </a:lnTo>
                    <a:lnTo>
                      <a:pt x="83" y="73"/>
                    </a:lnTo>
                    <a:lnTo>
                      <a:pt x="88" y="82"/>
                    </a:lnTo>
                    <a:lnTo>
                      <a:pt x="81" y="88"/>
                    </a:lnTo>
                    <a:lnTo>
                      <a:pt x="75" y="88"/>
                    </a:lnTo>
                    <a:lnTo>
                      <a:pt x="60" y="92"/>
                    </a:lnTo>
                    <a:lnTo>
                      <a:pt x="54" y="92"/>
                    </a:lnTo>
                    <a:lnTo>
                      <a:pt x="51" y="92"/>
                    </a:lnTo>
                    <a:lnTo>
                      <a:pt x="50" y="96"/>
                    </a:lnTo>
                    <a:lnTo>
                      <a:pt x="50" y="101"/>
                    </a:lnTo>
                    <a:lnTo>
                      <a:pt x="57" y="99"/>
                    </a:lnTo>
                    <a:lnTo>
                      <a:pt x="56" y="107"/>
                    </a:lnTo>
                    <a:lnTo>
                      <a:pt x="59" y="114"/>
                    </a:lnTo>
                    <a:lnTo>
                      <a:pt x="53" y="119"/>
                    </a:lnTo>
                    <a:lnTo>
                      <a:pt x="45" y="120"/>
                    </a:lnTo>
                    <a:lnTo>
                      <a:pt x="39" y="128"/>
                    </a:lnTo>
                    <a:lnTo>
                      <a:pt x="37" y="125"/>
                    </a:lnTo>
                    <a:lnTo>
                      <a:pt x="33" y="125"/>
                    </a:lnTo>
                    <a:lnTo>
                      <a:pt x="30" y="128"/>
                    </a:lnTo>
                    <a:lnTo>
                      <a:pt x="33" y="134"/>
                    </a:lnTo>
                    <a:lnTo>
                      <a:pt x="28" y="140"/>
                    </a:lnTo>
                    <a:lnTo>
                      <a:pt x="24" y="142"/>
                    </a:lnTo>
                    <a:lnTo>
                      <a:pt x="21" y="143"/>
                    </a:lnTo>
                    <a:lnTo>
                      <a:pt x="10" y="136"/>
                    </a:lnTo>
                    <a:lnTo>
                      <a:pt x="10" y="125"/>
                    </a:lnTo>
                    <a:lnTo>
                      <a:pt x="10" y="122"/>
                    </a:lnTo>
                    <a:lnTo>
                      <a:pt x="13" y="120"/>
                    </a:lnTo>
                    <a:lnTo>
                      <a:pt x="21" y="125"/>
                    </a:lnTo>
                    <a:lnTo>
                      <a:pt x="25" y="119"/>
                    </a:lnTo>
                    <a:lnTo>
                      <a:pt x="27" y="111"/>
                    </a:lnTo>
                    <a:lnTo>
                      <a:pt x="31" y="102"/>
                    </a:lnTo>
                    <a:lnTo>
                      <a:pt x="24" y="99"/>
                    </a:lnTo>
                    <a:lnTo>
                      <a:pt x="19" y="93"/>
                    </a:lnTo>
                    <a:lnTo>
                      <a:pt x="19" y="87"/>
                    </a:lnTo>
                    <a:lnTo>
                      <a:pt x="19" y="82"/>
                    </a:lnTo>
                    <a:lnTo>
                      <a:pt x="7" y="92"/>
                    </a:lnTo>
                    <a:lnTo>
                      <a:pt x="0" y="85"/>
                    </a:lnTo>
                    <a:lnTo>
                      <a:pt x="4" y="76"/>
                    </a:lnTo>
                    <a:lnTo>
                      <a:pt x="4" y="70"/>
                    </a:lnTo>
                    <a:lnTo>
                      <a:pt x="10" y="63"/>
                    </a:lnTo>
                    <a:lnTo>
                      <a:pt x="13" y="57"/>
                    </a:lnTo>
                    <a:lnTo>
                      <a:pt x="15" y="55"/>
                    </a:lnTo>
                    <a:lnTo>
                      <a:pt x="19" y="66"/>
                    </a:lnTo>
                    <a:lnTo>
                      <a:pt x="24" y="63"/>
                    </a:lnTo>
                    <a:lnTo>
                      <a:pt x="30" y="57"/>
                    </a:lnTo>
                    <a:lnTo>
                      <a:pt x="42" y="52"/>
                    </a:lnTo>
                    <a:lnTo>
                      <a:pt x="45" y="55"/>
                    </a:lnTo>
                    <a:lnTo>
                      <a:pt x="47" y="54"/>
                    </a:lnTo>
                    <a:lnTo>
                      <a:pt x="56" y="57"/>
                    </a:lnTo>
                    <a:lnTo>
                      <a:pt x="57" y="52"/>
                    </a:lnTo>
                    <a:lnTo>
                      <a:pt x="56" y="49"/>
                    </a:lnTo>
                    <a:lnTo>
                      <a:pt x="59" y="43"/>
                    </a:lnTo>
                    <a:lnTo>
                      <a:pt x="71" y="49"/>
                    </a:lnTo>
                    <a:lnTo>
                      <a:pt x="69" y="44"/>
                    </a:lnTo>
                    <a:lnTo>
                      <a:pt x="74" y="40"/>
                    </a:lnTo>
                    <a:lnTo>
                      <a:pt x="77" y="35"/>
                    </a:lnTo>
                    <a:lnTo>
                      <a:pt x="75" y="26"/>
                    </a:lnTo>
                    <a:lnTo>
                      <a:pt x="89" y="32"/>
                    </a:lnTo>
                    <a:lnTo>
                      <a:pt x="92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8" name="Freeform 4687">
                <a:extLst>
                  <a:ext uri="{FF2B5EF4-FFF2-40B4-BE49-F238E27FC236}">
                    <a16:creationId xmlns:a16="http://schemas.microsoft.com/office/drawing/2014/main" id="{88454003-3932-6264-B18E-79A6CF605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66"/>
                <a:ext cx="65" cy="71"/>
              </a:xfrm>
              <a:custGeom>
                <a:avLst/>
                <a:gdLst>
                  <a:gd name="T0" fmla="*/ 78 w 130"/>
                  <a:gd name="T1" fmla="*/ 16 h 143"/>
                  <a:gd name="T2" fmla="*/ 75 w 130"/>
                  <a:gd name="T3" fmla="*/ 14 h 143"/>
                  <a:gd name="T4" fmla="*/ 81 w 130"/>
                  <a:gd name="T5" fmla="*/ 3 h 143"/>
                  <a:gd name="T6" fmla="*/ 92 w 130"/>
                  <a:gd name="T7" fmla="*/ 6 h 143"/>
                  <a:gd name="T8" fmla="*/ 106 w 130"/>
                  <a:gd name="T9" fmla="*/ 6 h 143"/>
                  <a:gd name="T10" fmla="*/ 130 w 130"/>
                  <a:gd name="T11" fmla="*/ 31 h 143"/>
                  <a:gd name="T12" fmla="*/ 119 w 130"/>
                  <a:gd name="T13" fmla="*/ 35 h 143"/>
                  <a:gd name="T14" fmla="*/ 112 w 130"/>
                  <a:gd name="T15" fmla="*/ 38 h 143"/>
                  <a:gd name="T16" fmla="*/ 98 w 130"/>
                  <a:gd name="T17" fmla="*/ 49 h 143"/>
                  <a:gd name="T18" fmla="*/ 92 w 130"/>
                  <a:gd name="T19" fmla="*/ 66 h 143"/>
                  <a:gd name="T20" fmla="*/ 83 w 130"/>
                  <a:gd name="T21" fmla="*/ 73 h 143"/>
                  <a:gd name="T22" fmla="*/ 81 w 130"/>
                  <a:gd name="T23" fmla="*/ 88 h 143"/>
                  <a:gd name="T24" fmla="*/ 60 w 130"/>
                  <a:gd name="T25" fmla="*/ 92 h 143"/>
                  <a:gd name="T26" fmla="*/ 51 w 130"/>
                  <a:gd name="T27" fmla="*/ 92 h 143"/>
                  <a:gd name="T28" fmla="*/ 50 w 130"/>
                  <a:gd name="T29" fmla="*/ 101 h 143"/>
                  <a:gd name="T30" fmla="*/ 56 w 130"/>
                  <a:gd name="T31" fmla="*/ 107 h 143"/>
                  <a:gd name="T32" fmla="*/ 53 w 130"/>
                  <a:gd name="T33" fmla="*/ 119 h 143"/>
                  <a:gd name="T34" fmla="*/ 39 w 130"/>
                  <a:gd name="T35" fmla="*/ 128 h 143"/>
                  <a:gd name="T36" fmla="*/ 33 w 130"/>
                  <a:gd name="T37" fmla="*/ 125 h 143"/>
                  <a:gd name="T38" fmla="*/ 33 w 130"/>
                  <a:gd name="T39" fmla="*/ 134 h 143"/>
                  <a:gd name="T40" fmla="*/ 24 w 130"/>
                  <a:gd name="T41" fmla="*/ 142 h 143"/>
                  <a:gd name="T42" fmla="*/ 10 w 130"/>
                  <a:gd name="T43" fmla="*/ 136 h 143"/>
                  <a:gd name="T44" fmla="*/ 10 w 130"/>
                  <a:gd name="T45" fmla="*/ 122 h 143"/>
                  <a:gd name="T46" fmla="*/ 21 w 130"/>
                  <a:gd name="T47" fmla="*/ 125 h 143"/>
                  <a:gd name="T48" fmla="*/ 27 w 130"/>
                  <a:gd name="T49" fmla="*/ 111 h 143"/>
                  <a:gd name="T50" fmla="*/ 24 w 130"/>
                  <a:gd name="T51" fmla="*/ 99 h 143"/>
                  <a:gd name="T52" fmla="*/ 19 w 130"/>
                  <a:gd name="T53" fmla="*/ 87 h 143"/>
                  <a:gd name="T54" fmla="*/ 7 w 130"/>
                  <a:gd name="T55" fmla="*/ 92 h 143"/>
                  <a:gd name="T56" fmla="*/ 4 w 130"/>
                  <a:gd name="T57" fmla="*/ 76 h 143"/>
                  <a:gd name="T58" fmla="*/ 10 w 130"/>
                  <a:gd name="T59" fmla="*/ 63 h 143"/>
                  <a:gd name="T60" fmla="*/ 15 w 130"/>
                  <a:gd name="T61" fmla="*/ 55 h 143"/>
                  <a:gd name="T62" fmla="*/ 24 w 130"/>
                  <a:gd name="T63" fmla="*/ 63 h 143"/>
                  <a:gd name="T64" fmla="*/ 42 w 130"/>
                  <a:gd name="T65" fmla="*/ 52 h 143"/>
                  <a:gd name="T66" fmla="*/ 47 w 130"/>
                  <a:gd name="T67" fmla="*/ 54 h 143"/>
                  <a:gd name="T68" fmla="*/ 57 w 130"/>
                  <a:gd name="T69" fmla="*/ 52 h 143"/>
                  <a:gd name="T70" fmla="*/ 59 w 130"/>
                  <a:gd name="T71" fmla="*/ 43 h 143"/>
                  <a:gd name="T72" fmla="*/ 69 w 130"/>
                  <a:gd name="T73" fmla="*/ 44 h 143"/>
                  <a:gd name="T74" fmla="*/ 77 w 130"/>
                  <a:gd name="T75" fmla="*/ 35 h 143"/>
                  <a:gd name="T76" fmla="*/ 89 w 130"/>
                  <a:gd name="T77" fmla="*/ 32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0" h="143">
                    <a:moveTo>
                      <a:pt x="92" y="28"/>
                    </a:moveTo>
                    <a:lnTo>
                      <a:pt x="78" y="16"/>
                    </a:lnTo>
                    <a:lnTo>
                      <a:pt x="75" y="16"/>
                    </a:lnTo>
                    <a:lnTo>
                      <a:pt x="75" y="14"/>
                    </a:lnTo>
                    <a:lnTo>
                      <a:pt x="77" y="8"/>
                    </a:lnTo>
                    <a:lnTo>
                      <a:pt x="81" y="3"/>
                    </a:lnTo>
                    <a:lnTo>
                      <a:pt x="88" y="3"/>
                    </a:lnTo>
                    <a:lnTo>
                      <a:pt x="92" y="6"/>
                    </a:lnTo>
                    <a:lnTo>
                      <a:pt x="100" y="0"/>
                    </a:lnTo>
                    <a:lnTo>
                      <a:pt x="106" y="6"/>
                    </a:lnTo>
                    <a:lnTo>
                      <a:pt x="115" y="9"/>
                    </a:lnTo>
                    <a:lnTo>
                      <a:pt x="130" y="31"/>
                    </a:lnTo>
                    <a:lnTo>
                      <a:pt x="126" y="34"/>
                    </a:lnTo>
                    <a:lnTo>
                      <a:pt x="119" y="35"/>
                    </a:lnTo>
                    <a:lnTo>
                      <a:pt x="116" y="31"/>
                    </a:lnTo>
                    <a:lnTo>
                      <a:pt x="112" y="38"/>
                    </a:lnTo>
                    <a:lnTo>
                      <a:pt x="110" y="40"/>
                    </a:lnTo>
                    <a:lnTo>
                      <a:pt x="98" y="49"/>
                    </a:lnTo>
                    <a:lnTo>
                      <a:pt x="95" y="60"/>
                    </a:lnTo>
                    <a:lnTo>
                      <a:pt x="92" y="66"/>
                    </a:lnTo>
                    <a:lnTo>
                      <a:pt x="91" y="67"/>
                    </a:lnTo>
                    <a:lnTo>
                      <a:pt x="83" y="73"/>
                    </a:lnTo>
                    <a:lnTo>
                      <a:pt x="88" y="82"/>
                    </a:lnTo>
                    <a:lnTo>
                      <a:pt x="81" y="88"/>
                    </a:lnTo>
                    <a:lnTo>
                      <a:pt x="75" y="88"/>
                    </a:lnTo>
                    <a:lnTo>
                      <a:pt x="60" y="92"/>
                    </a:lnTo>
                    <a:lnTo>
                      <a:pt x="54" y="92"/>
                    </a:lnTo>
                    <a:lnTo>
                      <a:pt x="51" y="92"/>
                    </a:lnTo>
                    <a:lnTo>
                      <a:pt x="50" y="96"/>
                    </a:lnTo>
                    <a:lnTo>
                      <a:pt x="50" y="101"/>
                    </a:lnTo>
                    <a:lnTo>
                      <a:pt x="57" y="99"/>
                    </a:lnTo>
                    <a:lnTo>
                      <a:pt x="56" y="107"/>
                    </a:lnTo>
                    <a:lnTo>
                      <a:pt x="59" y="114"/>
                    </a:lnTo>
                    <a:lnTo>
                      <a:pt x="53" y="119"/>
                    </a:lnTo>
                    <a:lnTo>
                      <a:pt x="45" y="120"/>
                    </a:lnTo>
                    <a:lnTo>
                      <a:pt x="39" y="128"/>
                    </a:lnTo>
                    <a:lnTo>
                      <a:pt x="37" y="125"/>
                    </a:lnTo>
                    <a:lnTo>
                      <a:pt x="33" y="125"/>
                    </a:lnTo>
                    <a:lnTo>
                      <a:pt x="30" y="128"/>
                    </a:lnTo>
                    <a:lnTo>
                      <a:pt x="33" y="134"/>
                    </a:lnTo>
                    <a:lnTo>
                      <a:pt x="28" y="140"/>
                    </a:lnTo>
                    <a:lnTo>
                      <a:pt x="24" y="142"/>
                    </a:lnTo>
                    <a:lnTo>
                      <a:pt x="21" y="143"/>
                    </a:lnTo>
                    <a:lnTo>
                      <a:pt x="10" y="136"/>
                    </a:lnTo>
                    <a:lnTo>
                      <a:pt x="10" y="125"/>
                    </a:lnTo>
                    <a:lnTo>
                      <a:pt x="10" y="122"/>
                    </a:lnTo>
                    <a:lnTo>
                      <a:pt x="13" y="120"/>
                    </a:lnTo>
                    <a:lnTo>
                      <a:pt x="21" y="125"/>
                    </a:lnTo>
                    <a:lnTo>
                      <a:pt x="25" y="119"/>
                    </a:lnTo>
                    <a:lnTo>
                      <a:pt x="27" y="111"/>
                    </a:lnTo>
                    <a:lnTo>
                      <a:pt x="31" y="102"/>
                    </a:lnTo>
                    <a:lnTo>
                      <a:pt x="24" y="99"/>
                    </a:lnTo>
                    <a:lnTo>
                      <a:pt x="19" y="93"/>
                    </a:lnTo>
                    <a:lnTo>
                      <a:pt x="19" y="87"/>
                    </a:lnTo>
                    <a:lnTo>
                      <a:pt x="19" y="82"/>
                    </a:lnTo>
                    <a:lnTo>
                      <a:pt x="7" y="92"/>
                    </a:lnTo>
                    <a:lnTo>
                      <a:pt x="0" y="85"/>
                    </a:lnTo>
                    <a:lnTo>
                      <a:pt x="4" y="76"/>
                    </a:lnTo>
                    <a:lnTo>
                      <a:pt x="4" y="70"/>
                    </a:lnTo>
                    <a:lnTo>
                      <a:pt x="10" y="63"/>
                    </a:lnTo>
                    <a:lnTo>
                      <a:pt x="13" y="57"/>
                    </a:lnTo>
                    <a:lnTo>
                      <a:pt x="15" y="55"/>
                    </a:lnTo>
                    <a:lnTo>
                      <a:pt x="19" y="66"/>
                    </a:lnTo>
                    <a:lnTo>
                      <a:pt x="24" y="63"/>
                    </a:lnTo>
                    <a:lnTo>
                      <a:pt x="30" y="57"/>
                    </a:lnTo>
                    <a:lnTo>
                      <a:pt x="42" y="52"/>
                    </a:lnTo>
                    <a:lnTo>
                      <a:pt x="45" y="55"/>
                    </a:lnTo>
                    <a:lnTo>
                      <a:pt x="47" y="54"/>
                    </a:lnTo>
                    <a:lnTo>
                      <a:pt x="56" y="57"/>
                    </a:lnTo>
                    <a:lnTo>
                      <a:pt x="57" y="52"/>
                    </a:lnTo>
                    <a:lnTo>
                      <a:pt x="56" y="49"/>
                    </a:lnTo>
                    <a:lnTo>
                      <a:pt x="59" y="43"/>
                    </a:lnTo>
                    <a:lnTo>
                      <a:pt x="71" y="49"/>
                    </a:lnTo>
                    <a:lnTo>
                      <a:pt x="69" y="44"/>
                    </a:lnTo>
                    <a:lnTo>
                      <a:pt x="74" y="40"/>
                    </a:lnTo>
                    <a:lnTo>
                      <a:pt x="77" y="35"/>
                    </a:lnTo>
                    <a:lnTo>
                      <a:pt x="75" y="26"/>
                    </a:lnTo>
                    <a:lnTo>
                      <a:pt x="89" y="32"/>
                    </a:lnTo>
                    <a:lnTo>
                      <a:pt x="92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9" name="Freeform 4688">
                <a:extLst>
                  <a:ext uri="{FF2B5EF4-FFF2-40B4-BE49-F238E27FC236}">
                    <a16:creationId xmlns:a16="http://schemas.microsoft.com/office/drawing/2014/main" id="{3C23D856-8BF4-2AAA-1B10-3BAF7AFEA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45"/>
                <a:ext cx="23" cy="40"/>
              </a:xfrm>
              <a:custGeom>
                <a:avLst/>
                <a:gdLst>
                  <a:gd name="T0" fmla="*/ 21 w 45"/>
                  <a:gd name="T1" fmla="*/ 9 h 81"/>
                  <a:gd name="T2" fmla="*/ 8 w 45"/>
                  <a:gd name="T3" fmla="*/ 14 h 81"/>
                  <a:gd name="T4" fmla="*/ 9 w 45"/>
                  <a:gd name="T5" fmla="*/ 23 h 81"/>
                  <a:gd name="T6" fmla="*/ 12 w 45"/>
                  <a:gd name="T7" fmla="*/ 22 h 81"/>
                  <a:gd name="T8" fmla="*/ 17 w 45"/>
                  <a:gd name="T9" fmla="*/ 25 h 81"/>
                  <a:gd name="T10" fmla="*/ 0 w 45"/>
                  <a:gd name="T11" fmla="*/ 26 h 81"/>
                  <a:gd name="T12" fmla="*/ 8 w 45"/>
                  <a:gd name="T13" fmla="*/ 35 h 81"/>
                  <a:gd name="T14" fmla="*/ 18 w 45"/>
                  <a:gd name="T15" fmla="*/ 37 h 81"/>
                  <a:gd name="T16" fmla="*/ 18 w 45"/>
                  <a:gd name="T17" fmla="*/ 38 h 81"/>
                  <a:gd name="T18" fmla="*/ 20 w 45"/>
                  <a:gd name="T19" fmla="*/ 40 h 81"/>
                  <a:gd name="T20" fmla="*/ 20 w 45"/>
                  <a:gd name="T21" fmla="*/ 44 h 81"/>
                  <a:gd name="T22" fmla="*/ 17 w 45"/>
                  <a:gd name="T23" fmla="*/ 49 h 81"/>
                  <a:gd name="T24" fmla="*/ 17 w 45"/>
                  <a:gd name="T25" fmla="*/ 58 h 81"/>
                  <a:gd name="T26" fmla="*/ 23 w 45"/>
                  <a:gd name="T27" fmla="*/ 64 h 81"/>
                  <a:gd name="T28" fmla="*/ 21 w 45"/>
                  <a:gd name="T29" fmla="*/ 70 h 81"/>
                  <a:gd name="T30" fmla="*/ 26 w 45"/>
                  <a:gd name="T31" fmla="*/ 72 h 81"/>
                  <a:gd name="T32" fmla="*/ 30 w 45"/>
                  <a:gd name="T33" fmla="*/ 81 h 81"/>
                  <a:gd name="T34" fmla="*/ 35 w 45"/>
                  <a:gd name="T35" fmla="*/ 78 h 81"/>
                  <a:gd name="T36" fmla="*/ 41 w 45"/>
                  <a:gd name="T37" fmla="*/ 73 h 81"/>
                  <a:gd name="T38" fmla="*/ 39 w 45"/>
                  <a:gd name="T39" fmla="*/ 70 h 81"/>
                  <a:gd name="T40" fmla="*/ 32 w 45"/>
                  <a:gd name="T41" fmla="*/ 63 h 81"/>
                  <a:gd name="T42" fmla="*/ 38 w 45"/>
                  <a:gd name="T43" fmla="*/ 55 h 81"/>
                  <a:gd name="T44" fmla="*/ 35 w 45"/>
                  <a:gd name="T45" fmla="*/ 49 h 81"/>
                  <a:gd name="T46" fmla="*/ 36 w 45"/>
                  <a:gd name="T47" fmla="*/ 44 h 81"/>
                  <a:gd name="T48" fmla="*/ 33 w 45"/>
                  <a:gd name="T49" fmla="*/ 35 h 81"/>
                  <a:gd name="T50" fmla="*/ 35 w 45"/>
                  <a:gd name="T51" fmla="*/ 28 h 81"/>
                  <a:gd name="T52" fmla="*/ 38 w 45"/>
                  <a:gd name="T53" fmla="*/ 23 h 81"/>
                  <a:gd name="T54" fmla="*/ 35 w 45"/>
                  <a:gd name="T55" fmla="*/ 23 h 81"/>
                  <a:gd name="T56" fmla="*/ 32 w 45"/>
                  <a:gd name="T57" fmla="*/ 17 h 81"/>
                  <a:gd name="T58" fmla="*/ 38 w 45"/>
                  <a:gd name="T59" fmla="*/ 11 h 81"/>
                  <a:gd name="T60" fmla="*/ 45 w 45"/>
                  <a:gd name="T61" fmla="*/ 3 h 81"/>
                  <a:gd name="T62" fmla="*/ 42 w 45"/>
                  <a:gd name="T63" fmla="*/ 0 h 81"/>
                  <a:gd name="T64" fmla="*/ 30 w 45"/>
                  <a:gd name="T65" fmla="*/ 0 h 81"/>
                  <a:gd name="T66" fmla="*/ 24 w 45"/>
                  <a:gd name="T67" fmla="*/ 3 h 81"/>
                  <a:gd name="T68" fmla="*/ 21 w 45"/>
                  <a:gd name="T69" fmla="*/ 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5" h="81">
                    <a:moveTo>
                      <a:pt x="21" y="9"/>
                    </a:moveTo>
                    <a:lnTo>
                      <a:pt x="8" y="14"/>
                    </a:lnTo>
                    <a:lnTo>
                      <a:pt x="9" y="23"/>
                    </a:lnTo>
                    <a:lnTo>
                      <a:pt x="12" y="22"/>
                    </a:lnTo>
                    <a:lnTo>
                      <a:pt x="17" y="25"/>
                    </a:lnTo>
                    <a:lnTo>
                      <a:pt x="0" y="26"/>
                    </a:lnTo>
                    <a:lnTo>
                      <a:pt x="8" y="35"/>
                    </a:lnTo>
                    <a:lnTo>
                      <a:pt x="18" y="37"/>
                    </a:lnTo>
                    <a:lnTo>
                      <a:pt x="18" y="38"/>
                    </a:lnTo>
                    <a:lnTo>
                      <a:pt x="20" y="40"/>
                    </a:lnTo>
                    <a:lnTo>
                      <a:pt x="20" y="44"/>
                    </a:lnTo>
                    <a:lnTo>
                      <a:pt x="17" y="49"/>
                    </a:lnTo>
                    <a:lnTo>
                      <a:pt x="17" y="58"/>
                    </a:lnTo>
                    <a:lnTo>
                      <a:pt x="23" y="64"/>
                    </a:lnTo>
                    <a:lnTo>
                      <a:pt x="21" y="70"/>
                    </a:lnTo>
                    <a:lnTo>
                      <a:pt x="26" y="72"/>
                    </a:lnTo>
                    <a:lnTo>
                      <a:pt x="30" y="81"/>
                    </a:lnTo>
                    <a:lnTo>
                      <a:pt x="35" y="78"/>
                    </a:lnTo>
                    <a:lnTo>
                      <a:pt x="41" y="73"/>
                    </a:lnTo>
                    <a:lnTo>
                      <a:pt x="39" y="70"/>
                    </a:lnTo>
                    <a:lnTo>
                      <a:pt x="32" y="63"/>
                    </a:lnTo>
                    <a:lnTo>
                      <a:pt x="38" y="55"/>
                    </a:lnTo>
                    <a:lnTo>
                      <a:pt x="35" y="49"/>
                    </a:lnTo>
                    <a:lnTo>
                      <a:pt x="36" y="44"/>
                    </a:lnTo>
                    <a:lnTo>
                      <a:pt x="33" y="35"/>
                    </a:lnTo>
                    <a:lnTo>
                      <a:pt x="35" y="28"/>
                    </a:lnTo>
                    <a:lnTo>
                      <a:pt x="38" y="23"/>
                    </a:lnTo>
                    <a:lnTo>
                      <a:pt x="35" y="23"/>
                    </a:lnTo>
                    <a:lnTo>
                      <a:pt x="32" y="17"/>
                    </a:lnTo>
                    <a:lnTo>
                      <a:pt x="38" y="11"/>
                    </a:lnTo>
                    <a:lnTo>
                      <a:pt x="45" y="3"/>
                    </a:lnTo>
                    <a:lnTo>
                      <a:pt x="42" y="0"/>
                    </a:lnTo>
                    <a:lnTo>
                      <a:pt x="30" y="0"/>
                    </a:lnTo>
                    <a:lnTo>
                      <a:pt x="24" y="3"/>
                    </a:lnTo>
                    <a:lnTo>
                      <a:pt x="2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0" name="Freeform 4689">
                <a:extLst>
                  <a:ext uri="{FF2B5EF4-FFF2-40B4-BE49-F238E27FC236}">
                    <a16:creationId xmlns:a16="http://schemas.microsoft.com/office/drawing/2014/main" id="{35DC15F6-FEF7-4759-4ADE-CC8F96DC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45"/>
                <a:ext cx="23" cy="40"/>
              </a:xfrm>
              <a:custGeom>
                <a:avLst/>
                <a:gdLst>
                  <a:gd name="T0" fmla="*/ 21 w 45"/>
                  <a:gd name="T1" fmla="*/ 9 h 81"/>
                  <a:gd name="T2" fmla="*/ 24 w 45"/>
                  <a:gd name="T3" fmla="*/ 3 h 81"/>
                  <a:gd name="T4" fmla="*/ 30 w 45"/>
                  <a:gd name="T5" fmla="*/ 0 h 81"/>
                  <a:gd name="T6" fmla="*/ 42 w 45"/>
                  <a:gd name="T7" fmla="*/ 0 h 81"/>
                  <a:gd name="T8" fmla="*/ 45 w 45"/>
                  <a:gd name="T9" fmla="*/ 3 h 81"/>
                  <a:gd name="T10" fmla="*/ 38 w 45"/>
                  <a:gd name="T11" fmla="*/ 11 h 81"/>
                  <a:gd name="T12" fmla="*/ 32 w 45"/>
                  <a:gd name="T13" fmla="*/ 17 h 81"/>
                  <a:gd name="T14" fmla="*/ 35 w 45"/>
                  <a:gd name="T15" fmla="*/ 23 h 81"/>
                  <a:gd name="T16" fmla="*/ 38 w 45"/>
                  <a:gd name="T17" fmla="*/ 23 h 81"/>
                  <a:gd name="T18" fmla="*/ 35 w 45"/>
                  <a:gd name="T19" fmla="*/ 28 h 81"/>
                  <a:gd name="T20" fmla="*/ 33 w 45"/>
                  <a:gd name="T21" fmla="*/ 35 h 81"/>
                  <a:gd name="T22" fmla="*/ 36 w 45"/>
                  <a:gd name="T23" fmla="*/ 44 h 81"/>
                  <a:gd name="T24" fmla="*/ 35 w 45"/>
                  <a:gd name="T25" fmla="*/ 49 h 81"/>
                  <a:gd name="T26" fmla="*/ 38 w 45"/>
                  <a:gd name="T27" fmla="*/ 55 h 81"/>
                  <a:gd name="T28" fmla="*/ 32 w 45"/>
                  <a:gd name="T29" fmla="*/ 63 h 81"/>
                  <a:gd name="T30" fmla="*/ 39 w 45"/>
                  <a:gd name="T31" fmla="*/ 70 h 81"/>
                  <a:gd name="T32" fmla="*/ 41 w 45"/>
                  <a:gd name="T33" fmla="*/ 73 h 81"/>
                  <a:gd name="T34" fmla="*/ 35 w 45"/>
                  <a:gd name="T35" fmla="*/ 78 h 81"/>
                  <a:gd name="T36" fmla="*/ 30 w 45"/>
                  <a:gd name="T37" fmla="*/ 81 h 81"/>
                  <a:gd name="T38" fmla="*/ 26 w 45"/>
                  <a:gd name="T39" fmla="*/ 72 h 81"/>
                  <a:gd name="T40" fmla="*/ 21 w 45"/>
                  <a:gd name="T41" fmla="*/ 70 h 81"/>
                  <a:gd name="T42" fmla="*/ 23 w 45"/>
                  <a:gd name="T43" fmla="*/ 64 h 81"/>
                  <a:gd name="T44" fmla="*/ 17 w 45"/>
                  <a:gd name="T45" fmla="*/ 58 h 81"/>
                  <a:gd name="T46" fmla="*/ 17 w 45"/>
                  <a:gd name="T47" fmla="*/ 49 h 81"/>
                  <a:gd name="T48" fmla="*/ 20 w 45"/>
                  <a:gd name="T49" fmla="*/ 44 h 81"/>
                  <a:gd name="T50" fmla="*/ 20 w 45"/>
                  <a:gd name="T51" fmla="*/ 40 h 81"/>
                  <a:gd name="T52" fmla="*/ 18 w 45"/>
                  <a:gd name="T53" fmla="*/ 38 h 81"/>
                  <a:gd name="T54" fmla="*/ 18 w 45"/>
                  <a:gd name="T55" fmla="*/ 37 h 81"/>
                  <a:gd name="T56" fmla="*/ 8 w 45"/>
                  <a:gd name="T57" fmla="*/ 35 h 81"/>
                  <a:gd name="T58" fmla="*/ 0 w 45"/>
                  <a:gd name="T59" fmla="*/ 26 h 81"/>
                  <a:gd name="T60" fmla="*/ 17 w 45"/>
                  <a:gd name="T61" fmla="*/ 25 h 81"/>
                  <a:gd name="T62" fmla="*/ 12 w 45"/>
                  <a:gd name="T63" fmla="*/ 22 h 81"/>
                  <a:gd name="T64" fmla="*/ 9 w 45"/>
                  <a:gd name="T65" fmla="*/ 23 h 81"/>
                  <a:gd name="T66" fmla="*/ 8 w 45"/>
                  <a:gd name="T67" fmla="*/ 14 h 81"/>
                  <a:gd name="T68" fmla="*/ 21 w 45"/>
                  <a:gd name="T69" fmla="*/ 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5" h="81">
                    <a:moveTo>
                      <a:pt x="21" y="9"/>
                    </a:moveTo>
                    <a:lnTo>
                      <a:pt x="24" y="3"/>
                    </a:lnTo>
                    <a:lnTo>
                      <a:pt x="30" y="0"/>
                    </a:lnTo>
                    <a:lnTo>
                      <a:pt x="42" y="0"/>
                    </a:lnTo>
                    <a:lnTo>
                      <a:pt x="45" y="3"/>
                    </a:lnTo>
                    <a:lnTo>
                      <a:pt x="38" y="11"/>
                    </a:lnTo>
                    <a:lnTo>
                      <a:pt x="32" y="17"/>
                    </a:lnTo>
                    <a:lnTo>
                      <a:pt x="35" y="23"/>
                    </a:lnTo>
                    <a:lnTo>
                      <a:pt x="38" y="23"/>
                    </a:lnTo>
                    <a:lnTo>
                      <a:pt x="35" y="28"/>
                    </a:lnTo>
                    <a:lnTo>
                      <a:pt x="33" y="35"/>
                    </a:lnTo>
                    <a:lnTo>
                      <a:pt x="36" y="44"/>
                    </a:lnTo>
                    <a:lnTo>
                      <a:pt x="35" y="49"/>
                    </a:lnTo>
                    <a:lnTo>
                      <a:pt x="38" y="55"/>
                    </a:lnTo>
                    <a:lnTo>
                      <a:pt x="32" y="63"/>
                    </a:lnTo>
                    <a:lnTo>
                      <a:pt x="39" y="70"/>
                    </a:lnTo>
                    <a:lnTo>
                      <a:pt x="41" y="73"/>
                    </a:lnTo>
                    <a:lnTo>
                      <a:pt x="35" y="78"/>
                    </a:lnTo>
                    <a:lnTo>
                      <a:pt x="30" y="81"/>
                    </a:lnTo>
                    <a:lnTo>
                      <a:pt x="26" y="72"/>
                    </a:lnTo>
                    <a:lnTo>
                      <a:pt x="21" y="70"/>
                    </a:lnTo>
                    <a:lnTo>
                      <a:pt x="23" y="64"/>
                    </a:lnTo>
                    <a:lnTo>
                      <a:pt x="17" y="58"/>
                    </a:lnTo>
                    <a:lnTo>
                      <a:pt x="17" y="49"/>
                    </a:lnTo>
                    <a:lnTo>
                      <a:pt x="20" y="44"/>
                    </a:lnTo>
                    <a:lnTo>
                      <a:pt x="20" y="40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8" y="35"/>
                    </a:lnTo>
                    <a:lnTo>
                      <a:pt x="0" y="26"/>
                    </a:lnTo>
                    <a:lnTo>
                      <a:pt x="17" y="25"/>
                    </a:lnTo>
                    <a:lnTo>
                      <a:pt x="12" y="22"/>
                    </a:lnTo>
                    <a:lnTo>
                      <a:pt x="9" y="23"/>
                    </a:lnTo>
                    <a:lnTo>
                      <a:pt x="8" y="14"/>
                    </a:lnTo>
                    <a:lnTo>
                      <a:pt x="2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1" name="Freeform 4690">
                <a:extLst>
                  <a:ext uri="{FF2B5EF4-FFF2-40B4-BE49-F238E27FC236}">
                    <a16:creationId xmlns:a16="http://schemas.microsoft.com/office/drawing/2014/main" id="{B63371DF-EF3C-297E-D6AE-98F647A2E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45"/>
                <a:ext cx="23" cy="40"/>
              </a:xfrm>
              <a:custGeom>
                <a:avLst/>
                <a:gdLst>
                  <a:gd name="T0" fmla="*/ 21 w 45"/>
                  <a:gd name="T1" fmla="*/ 9 h 81"/>
                  <a:gd name="T2" fmla="*/ 24 w 45"/>
                  <a:gd name="T3" fmla="*/ 3 h 81"/>
                  <a:gd name="T4" fmla="*/ 30 w 45"/>
                  <a:gd name="T5" fmla="*/ 0 h 81"/>
                  <a:gd name="T6" fmla="*/ 42 w 45"/>
                  <a:gd name="T7" fmla="*/ 0 h 81"/>
                  <a:gd name="T8" fmla="*/ 45 w 45"/>
                  <a:gd name="T9" fmla="*/ 3 h 81"/>
                  <a:gd name="T10" fmla="*/ 38 w 45"/>
                  <a:gd name="T11" fmla="*/ 11 h 81"/>
                  <a:gd name="T12" fmla="*/ 32 w 45"/>
                  <a:gd name="T13" fmla="*/ 17 h 81"/>
                  <a:gd name="T14" fmla="*/ 35 w 45"/>
                  <a:gd name="T15" fmla="*/ 23 h 81"/>
                  <a:gd name="T16" fmla="*/ 38 w 45"/>
                  <a:gd name="T17" fmla="*/ 23 h 81"/>
                  <a:gd name="T18" fmla="*/ 35 w 45"/>
                  <a:gd name="T19" fmla="*/ 28 h 81"/>
                  <a:gd name="T20" fmla="*/ 33 w 45"/>
                  <a:gd name="T21" fmla="*/ 35 h 81"/>
                  <a:gd name="T22" fmla="*/ 36 w 45"/>
                  <a:gd name="T23" fmla="*/ 44 h 81"/>
                  <a:gd name="T24" fmla="*/ 35 w 45"/>
                  <a:gd name="T25" fmla="*/ 49 h 81"/>
                  <a:gd name="T26" fmla="*/ 38 w 45"/>
                  <a:gd name="T27" fmla="*/ 55 h 81"/>
                  <a:gd name="T28" fmla="*/ 32 w 45"/>
                  <a:gd name="T29" fmla="*/ 63 h 81"/>
                  <a:gd name="T30" fmla="*/ 39 w 45"/>
                  <a:gd name="T31" fmla="*/ 70 h 81"/>
                  <a:gd name="T32" fmla="*/ 41 w 45"/>
                  <a:gd name="T33" fmla="*/ 73 h 81"/>
                  <a:gd name="T34" fmla="*/ 35 w 45"/>
                  <a:gd name="T35" fmla="*/ 78 h 81"/>
                  <a:gd name="T36" fmla="*/ 30 w 45"/>
                  <a:gd name="T37" fmla="*/ 81 h 81"/>
                  <a:gd name="T38" fmla="*/ 26 w 45"/>
                  <a:gd name="T39" fmla="*/ 72 h 81"/>
                  <a:gd name="T40" fmla="*/ 21 w 45"/>
                  <a:gd name="T41" fmla="*/ 70 h 81"/>
                  <a:gd name="T42" fmla="*/ 23 w 45"/>
                  <a:gd name="T43" fmla="*/ 64 h 81"/>
                  <a:gd name="T44" fmla="*/ 17 w 45"/>
                  <a:gd name="T45" fmla="*/ 58 h 81"/>
                  <a:gd name="T46" fmla="*/ 17 w 45"/>
                  <a:gd name="T47" fmla="*/ 49 h 81"/>
                  <a:gd name="T48" fmla="*/ 20 w 45"/>
                  <a:gd name="T49" fmla="*/ 44 h 81"/>
                  <a:gd name="T50" fmla="*/ 20 w 45"/>
                  <a:gd name="T51" fmla="*/ 40 h 81"/>
                  <a:gd name="T52" fmla="*/ 18 w 45"/>
                  <a:gd name="T53" fmla="*/ 38 h 81"/>
                  <a:gd name="T54" fmla="*/ 18 w 45"/>
                  <a:gd name="T55" fmla="*/ 37 h 81"/>
                  <a:gd name="T56" fmla="*/ 8 w 45"/>
                  <a:gd name="T57" fmla="*/ 35 h 81"/>
                  <a:gd name="T58" fmla="*/ 0 w 45"/>
                  <a:gd name="T59" fmla="*/ 26 h 81"/>
                  <a:gd name="T60" fmla="*/ 17 w 45"/>
                  <a:gd name="T61" fmla="*/ 25 h 81"/>
                  <a:gd name="T62" fmla="*/ 12 w 45"/>
                  <a:gd name="T63" fmla="*/ 22 h 81"/>
                  <a:gd name="T64" fmla="*/ 9 w 45"/>
                  <a:gd name="T65" fmla="*/ 23 h 81"/>
                  <a:gd name="T66" fmla="*/ 8 w 45"/>
                  <a:gd name="T67" fmla="*/ 14 h 81"/>
                  <a:gd name="T68" fmla="*/ 21 w 45"/>
                  <a:gd name="T69" fmla="*/ 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5" h="81">
                    <a:moveTo>
                      <a:pt x="21" y="9"/>
                    </a:moveTo>
                    <a:lnTo>
                      <a:pt x="24" y="3"/>
                    </a:lnTo>
                    <a:lnTo>
                      <a:pt x="30" y="0"/>
                    </a:lnTo>
                    <a:lnTo>
                      <a:pt x="42" y="0"/>
                    </a:lnTo>
                    <a:lnTo>
                      <a:pt x="45" y="3"/>
                    </a:lnTo>
                    <a:lnTo>
                      <a:pt x="38" y="11"/>
                    </a:lnTo>
                    <a:lnTo>
                      <a:pt x="32" y="17"/>
                    </a:lnTo>
                    <a:lnTo>
                      <a:pt x="35" y="23"/>
                    </a:lnTo>
                    <a:lnTo>
                      <a:pt x="38" y="23"/>
                    </a:lnTo>
                    <a:lnTo>
                      <a:pt x="35" y="28"/>
                    </a:lnTo>
                    <a:lnTo>
                      <a:pt x="33" y="35"/>
                    </a:lnTo>
                    <a:lnTo>
                      <a:pt x="36" y="44"/>
                    </a:lnTo>
                    <a:lnTo>
                      <a:pt x="35" y="49"/>
                    </a:lnTo>
                    <a:lnTo>
                      <a:pt x="38" y="55"/>
                    </a:lnTo>
                    <a:lnTo>
                      <a:pt x="32" y="63"/>
                    </a:lnTo>
                    <a:lnTo>
                      <a:pt x="39" y="70"/>
                    </a:lnTo>
                    <a:lnTo>
                      <a:pt x="41" y="73"/>
                    </a:lnTo>
                    <a:lnTo>
                      <a:pt x="35" y="78"/>
                    </a:lnTo>
                    <a:lnTo>
                      <a:pt x="30" y="81"/>
                    </a:lnTo>
                    <a:lnTo>
                      <a:pt x="26" y="72"/>
                    </a:lnTo>
                    <a:lnTo>
                      <a:pt x="21" y="70"/>
                    </a:lnTo>
                    <a:lnTo>
                      <a:pt x="23" y="64"/>
                    </a:lnTo>
                    <a:lnTo>
                      <a:pt x="17" y="58"/>
                    </a:lnTo>
                    <a:lnTo>
                      <a:pt x="17" y="49"/>
                    </a:lnTo>
                    <a:lnTo>
                      <a:pt x="20" y="44"/>
                    </a:lnTo>
                    <a:lnTo>
                      <a:pt x="20" y="40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8" y="35"/>
                    </a:lnTo>
                    <a:lnTo>
                      <a:pt x="0" y="26"/>
                    </a:lnTo>
                    <a:lnTo>
                      <a:pt x="17" y="25"/>
                    </a:lnTo>
                    <a:lnTo>
                      <a:pt x="12" y="22"/>
                    </a:lnTo>
                    <a:lnTo>
                      <a:pt x="9" y="23"/>
                    </a:lnTo>
                    <a:lnTo>
                      <a:pt x="8" y="14"/>
                    </a:lnTo>
                    <a:lnTo>
                      <a:pt x="2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2" name="Freeform 4691">
                <a:extLst>
                  <a:ext uri="{FF2B5EF4-FFF2-40B4-BE49-F238E27FC236}">
                    <a16:creationId xmlns:a16="http://schemas.microsoft.com/office/drawing/2014/main" id="{DE88B4A5-6547-2DAA-BF28-12D051532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49"/>
                <a:ext cx="47" cy="44"/>
              </a:xfrm>
              <a:custGeom>
                <a:avLst/>
                <a:gdLst>
                  <a:gd name="T0" fmla="*/ 94 w 94"/>
                  <a:gd name="T1" fmla="*/ 46 h 90"/>
                  <a:gd name="T2" fmla="*/ 89 w 94"/>
                  <a:gd name="T3" fmla="*/ 40 h 90"/>
                  <a:gd name="T4" fmla="*/ 82 w 94"/>
                  <a:gd name="T5" fmla="*/ 35 h 90"/>
                  <a:gd name="T6" fmla="*/ 82 w 94"/>
                  <a:gd name="T7" fmla="*/ 26 h 90"/>
                  <a:gd name="T8" fmla="*/ 68 w 94"/>
                  <a:gd name="T9" fmla="*/ 25 h 90"/>
                  <a:gd name="T10" fmla="*/ 62 w 94"/>
                  <a:gd name="T11" fmla="*/ 22 h 90"/>
                  <a:gd name="T12" fmla="*/ 56 w 94"/>
                  <a:gd name="T13" fmla="*/ 14 h 90"/>
                  <a:gd name="T14" fmla="*/ 67 w 94"/>
                  <a:gd name="T15" fmla="*/ 6 h 90"/>
                  <a:gd name="T16" fmla="*/ 67 w 94"/>
                  <a:gd name="T17" fmla="*/ 0 h 90"/>
                  <a:gd name="T18" fmla="*/ 47 w 94"/>
                  <a:gd name="T19" fmla="*/ 5 h 90"/>
                  <a:gd name="T20" fmla="*/ 17 w 94"/>
                  <a:gd name="T21" fmla="*/ 19 h 90"/>
                  <a:gd name="T22" fmla="*/ 0 w 94"/>
                  <a:gd name="T23" fmla="*/ 35 h 90"/>
                  <a:gd name="T24" fmla="*/ 10 w 94"/>
                  <a:gd name="T25" fmla="*/ 49 h 90"/>
                  <a:gd name="T26" fmla="*/ 13 w 94"/>
                  <a:gd name="T27" fmla="*/ 49 h 90"/>
                  <a:gd name="T28" fmla="*/ 21 w 94"/>
                  <a:gd name="T29" fmla="*/ 55 h 90"/>
                  <a:gd name="T30" fmla="*/ 21 w 94"/>
                  <a:gd name="T31" fmla="*/ 58 h 90"/>
                  <a:gd name="T32" fmla="*/ 33 w 94"/>
                  <a:gd name="T33" fmla="*/ 66 h 90"/>
                  <a:gd name="T34" fmla="*/ 33 w 94"/>
                  <a:gd name="T35" fmla="*/ 73 h 90"/>
                  <a:gd name="T36" fmla="*/ 36 w 94"/>
                  <a:gd name="T37" fmla="*/ 78 h 90"/>
                  <a:gd name="T38" fmla="*/ 41 w 94"/>
                  <a:gd name="T39" fmla="*/ 79 h 90"/>
                  <a:gd name="T40" fmla="*/ 47 w 94"/>
                  <a:gd name="T41" fmla="*/ 76 h 90"/>
                  <a:gd name="T42" fmla="*/ 51 w 94"/>
                  <a:gd name="T43" fmla="*/ 82 h 90"/>
                  <a:gd name="T44" fmla="*/ 58 w 94"/>
                  <a:gd name="T45" fmla="*/ 84 h 90"/>
                  <a:gd name="T46" fmla="*/ 65 w 94"/>
                  <a:gd name="T47" fmla="*/ 90 h 90"/>
                  <a:gd name="T48" fmla="*/ 77 w 94"/>
                  <a:gd name="T49" fmla="*/ 66 h 90"/>
                  <a:gd name="T50" fmla="*/ 86 w 94"/>
                  <a:gd name="T51" fmla="*/ 58 h 90"/>
                  <a:gd name="T52" fmla="*/ 88 w 94"/>
                  <a:gd name="T53" fmla="*/ 64 h 90"/>
                  <a:gd name="T54" fmla="*/ 92 w 94"/>
                  <a:gd name="T55" fmla="*/ 55 h 90"/>
                  <a:gd name="T56" fmla="*/ 94 w 94"/>
                  <a:gd name="T57" fmla="*/ 4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4" h="90">
                    <a:moveTo>
                      <a:pt x="94" y="46"/>
                    </a:moveTo>
                    <a:lnTo>
                      <a:pt x="89" y="40"/>
                    </a:lnTo>
                    <a:lnTo>
                      <a:pt x="82" y="35"/>
                    </a:lnTo>
                    <a:lnTo>
                      <a:pt x="82" y="26"/>
                    </a:lnTo>
                    <a:lnTo>
                      <a:pt x="68" y="25"/>
                    </a:lnTo>
                    <a:lnTo>
                      <a:pt x="62" y="22"/>
                    </a:lnTo>
                    <a:lnTo>
                      <a:pt x="56" y="14"/>
                    </a:lnTo>
                    <a:lnTo>
                      <a:pt x="67" y="6"/>
                    </a:lnTo>
                    <a:lnTo>
                      <a:pt x="67" y="0"/>
                    </a:lnTo>
                    <a:lnTo>
                      <a:pt x="47" y="5"/>
                    </a:lnTo>
                    <a:lnTo>
                      <a:pt x="17" y="19"/>
                    </a:lnTo>
                    <a:lnTo>
                      <a:pt x="0" y="35"/>
                    </a:lnTo>
                    <a:lnTo>
                      <a:pt x="10" y="49"/>
                    </a:lnTo>
                    <a:lnTo>
                      <a:pt x="13" y="49"/>
                    </a:lnTo>
                    <a:lnTo>
                      <a:pt x="21" y="55"/>
                    </a:lnTo>
                    <a:lnTo>
                      <a:pt x="21" y="58"/>
                    </a:lnTo>
                    <a:lnTo>
                      <a:pt x="33" y="66"/>
                    </a:lnTo>
                    <a:lnTo>
                      <a:pt x="33" y="73"/>
                    </a:lnTo>
                    <a:lnTo>
                      <a:pt x="36" y="78"/>
                    </a:lnTo>
                    <a:lnTo>
                      <a:pt x="41" y="79"/>
                    </a:lnTo>
                    <a:lnTo>
                      <a:pt x="47" y="76"/>
                    </a:lnTo>
                    <a:lnTo>
                      <a:pt x="51" y="82"/>
                    </a:lnTo>
                    <a:lnTo>
                      <a:pt x="58" y="84"/>
                    </a:lnTo>
                    <a:lnTo>
                      <a:pt x="65" y="90"/>
                    </a:lnTo>
                    <a:lnTo>
                      <a:pt x="77" y="66"/>
                    </a:lnTo>
                    <a:lnTo>
                      <a:pt x="86" y="58"/>
                    </a:lnTo>
                    <a:lnTo>
                      <a:pt x="88" y="64"/>
                    </a:lnTo>
                    <a:lnTo>
                      <a:pt x="92" y="55"/>
                    </a:lnTo>
                    <a:lnTo>
                      <a:pt x="94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3" name="Freeform 4692">
                <a:extLst>
                  <a:ext uri="{FF2B5EF4-FFF2-40B4-BE49-F238E27FC236}">
                    <a16:creationId xmlns:a16="http://schemas.microsoft.com/office/drawing/2014/main" id="{4EB765C5-5734-436D-EC08-E36CF0CC6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49"/>
                <a:ext cx="47" cy="44"/>
              </a:xfrm>
              <a:custGeom>
                <a:avLst/>
                <a:gdLst>
                  <a:gd name="T0" fmla="*/ 94 w 94"/>
                  <a:gd name="T1" fmla="*/ 46 h 90"/>
                  <a:gd name="T2" fmla="*/ 92 w 94"/>
                  <a:gd name="T3" fmla="*/ 55 h 90"/>
                  <a:gd name="T4" fmla="*/ 88 w 94"/>
                  <a:gd name="T5" fmla="*/ 64 h 90"/>
                  <a:gd name="T6" fmla="*/ 86 w 94"/>
                  <a:gd name="T7" fmla="*/ 58 h 90"/>
                  <a:gd name="T8" fmla="*/ 77 w 94"/>
                  <a:gd name="T9" fmla="*/ 66 h 90"/>
                  <a:gd name="T10" fmla="*/ 65 w 94"/>
                  <a:gd name="T11" fmla="*/ 90 h 90"/>
                  <a:gd name="T12" fmla="*/ 58 w 94"/>
                  <a:gd name="T13" fmla="*/ 84 h 90"/>
                  <a:gd name="T14" fmla="*/ 51 w 94"/>
                  <a:gd name="T15" fmla="*/ 82 h 90"/>
                  <a:gd name="T16" fmla="*/ 47 w 94"/>
                  <a:gd name="T17" fmla="*/ 76 h 90"/>
                  <a:gd name="T18" fmla="*/ 41 w 94"/>
                  <a:gd name="T19" fmla="*/ 79 h 90"/>
                  <a:gd name="T20" fmla="*/ 36 w 94"/>
                  <a:gd name="T21" fmla="*/ 78 h 90"/>
                  <a:gd name="T22" fmla="*/ 33 w 94"/>
                  <a:gd name="T23" fmla="*/ 73 h 90"/>
                  <a:gd name="T24" fmla="*/ 33 w 94"/>
                  <a:gd name="T25" fmla="*/ 66 h 90"/>
                  <a:gd name="T26" fmla="*/ 21 w 94"/>
                  <a:gd name="T27" fmla="*/ 58 h 90"/>
                  <a:gd name="T28" fmla="*/ 21 w 94"/>
                  <a:gd name="T29" fmla="*/ 55 h 90"/>
                  <a:gd name="T30" fmla="*/ 13 w 94"/>
                  <a:gd name="T31" fmla="*/ 49 h 90"/>
                  <a:gd name="T32" fmla="*/ 10 w 94"/>
                  <a:gd name="T33" fmla="*/ 49 h 90"/>
                  <a:gd name="T34" fmla="*/ 0 w 94"/>
                  <a:gd name="T35" fmla="*/ 35 h 90"/>
                  <a:gd name="T36" fmla="*/ 17 w 94"/>
                  <a:gd name="T37" fmla="*/ 19 h 90"/>
                  <a:gd name="T38" fmla="*/ 47 w 94"/>
                  <a:gd name="T39" fmla="*/ 5 h 90"/>
                  <a:gd name="T40" fmla="*/ 67 w 94"/>
                  <a:gd name="T41" fmla="*/ 0 h 90"/>
                  <a:gd name="T42" fmla="*/ 67 w 94"/>
                  <a:gd name="T43" fmla="*/ 6 h 90"/>
                  <a:gd name="T44" fmla="*/ 56 w 94"/>
                  <a:gd name="T45" fmla="*/ 14 h 90"/>
                  <a:gd name="T46" fmla="*/ 62 w 94"/>
                  <a:gd name="T47" fmla="*/ 22 h 90"/>
                  <a:gd name="T48" fmla="*/ 68 w 94"/>
                  <a:gd name="T49" fmla="*/ 25 h 90"/>
                  <a:gd name="T50" fmla="*/ 82 w 94"/>
                  <a:gd name="T51" fmla="*/ 26 h 90"/>
                  <a:gd name="T52" fmla="*/ 82 w 94"/>
                  <a:gd name="T53" fmla="*/ 35 h 90"/>
                  <a:gd name="T54" fmla="*/ 89 w 94"/>
                  <a:gd name="T55" fmla="*/ 40 h 90"/>
                  <a:gd name="T56" fmla="*/ 94 w 94"/>
                  <a:gd name="T57" fmla="*/ 4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4" h="90">
                    <a:moveTo>
                      <a:pt x="94" y="46"/>
                    </a:moveTo>
                    <a:lnTo>
                      <a:pt x="92" y="55"/>
                    </a:lnTo>
                    <a:lnTo>
                      <a:pt x="88" y="64"/>
                    </a:lnTo>
                    <a:lnTo>
                      <a:pt x="86" y="58"/>
                    </a:lnTo>
                    <a:lnTo>
                      <a:pt x="77" y="66"/>
                    </a:lnTo>
                    <a:lnTo>
                      <a:pt x="65" y="90"/>
                    </a:lnTo>
                    <a:lnTo>
                      <a:pt x="58" y="84"/>
                    </a:lnTo>
                    <a:lnTo>
                      <a:pt x="51" y="82"/>
                    </a:lnTo>
                    <a:lnTo>
                      <a:pt x="47" y="76"/>
                    </a:lnTo>
                    <a:lnTo>
                      <a:pt x="41" y="79"/>
                    </a:lnTo>
                    <a:lnTo>
                      <a:pt x="36" y="78"/>
                    </a:lnTo>
                    <a:lnTo>
                      <a:pt x="33" y="73"/>
                    </a:lnTo>
                    <a:lnTo>
                      <a:pt x="33" y="66"/>
                    </a:lnTo>
                    <a:lnTo>
                      <a:pt x="21" y="58"/>
                    </a:lnTo>
                    <a:lnTo>
                      <a:pt x="21" y="55"/>
                    </a:lnTo>
                    <a:lnTo>
                      <a:pt x="13" y="49"/>
                    </a:lnTo>
                    <a:lnTo>
                      <a:pt x="10" y="49"/>
                    </a:lnTo>
                    <a:lnTo>
                      <a:pt x="0" y="35"/>
                    </a:lnTo>
                    <a:lnTo>
                      <a:pt x="17" y="19"/>
                    </a:lnTo>
                    <a:lnTo>
                      <a:pt x="47" y="5"/>
                    </a:lnTo>
                    <a:lnTo>
                      <a:pt x="67" y="0"/>
                    </a:lnTo>
                    <a:lnTo>
                      <a:pt x="67" y="6"/>
                    </a:lnTo>
                    <a:lnTo>
                      <a:pt x="56" y="14"/>
                    </a:lnTo>
                    <a:lnTo>
                      <a:pt x="62" y="22"/>
                    </a:lnTo>
                    <a:lnTo>
                      <a:pt x="68" y="25"/>
                    </a:lnTo>
                    <a:lnTo>
                      <a:pt x="82" y="26"/>
                    </a:lnTo>
                    <a:lnTo>
                      <a:pt x="82" y="35"/>
                    </a:lnTo>
                    <a:lnTo>
                      <a:pt x="89" y="40"/>
                    </a:lnTo>
                    <a:lnTo>
                      <a:pt x="94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4" name="Freeform 4693">
                <a:extLst>
                  <a:ext uri="{FF2B5EF4-FFF2-40B4-BE49-F238E27FC236}">
                    <a16:creationId xmlns:a16="http://schemas.microsoft.com/office/drawing/2014/main" id="{A9A556CB-1A91-1507-98F5-AD079E17B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49"/>
                <a:ext cx="47" cy="44"/>
              </a:xfrm>
              <a:custGeom>
                <a:avLst/>
                <a:gdLst>
                  <a:gd name="T0" fmla="*/ 94 w 94"/>
                  <a:gd name="T1" fmla="*/ 46 h 90"/>
                  <a:gd name="T2" fmla="*/ 92 w 94"/>
                  <a:gd name="T3" fmla="*/ 55 h 90"/>
                  <a:gd name="T4" fmla="*/ 88 w 94"/>
                  <a:gd name="T5" fmla="*/ 64 h 90"/>
                  <a:gd name="T6" fmla="*/ 86 w 94"/>
                  <a:gd name="T7" fmla="*/ 58 h 90"/>
                  <a:gd name="T8" fmla="*/ 77 w 94"/>
                  <a:gd name="T9" fmla="*/ 66 h 90"/>
                  <a:gd name="T10" fmla="*/ 65 w 94"/>
                  <a:gd name="T11" fmla="*/ 90 h 90"/>
                  <a:gd name="T12" fmla="*/ 58 w 94"/>
                  <a:gd name="T13" fmla="*/ 84 h 90"/>
                  <a:gd name="T14" fmla="*/ 51 w 94"/>
                  <a:gd name="T15" fmla="*/ 82 h 90"/>
                  <a:gd name="T16" fmla="*/ 47 w 94"/>
                  <a:gd name="T17" fmla="*/ 76 h 90"/>
                  <a:gd name="T18" fmla="*/ 41 w 94"/>
                  <a:gd name="T19" fmla="*/ 79 h 90"/>
                  <a:gd name="T20" fmla="*/ 36 w 94"/>
                  <a:gd name="T21" fmla="*/ 78 h 90"/>
                  <a:gd name="T22" fmla="*/ 33 w 94"/>
                  <a:gd name="T23" fmla="*/ 73 h 90"/>
                  <a:gd name="T24" fmla="*/ 33 w 94"/>
                  <a:gd name="T25" fmla="*/ 66 h 90"/>
                  <a:gd name="T26" fmla="*/ 21 w 94"/>
                  <a:gd name="T27" fmla="*/ 58 h 90"/>
                  <a:gd name="T28" fmla="*/ 21 w 94"/>
                  <a:gd name="T29" fmla="*/ 55 h 90"/>
                  <a:gd name="T30" fmla="*/ 13 w 94"/>
                  <a:gd name="T31" fmla="*/ 49 h 90"/>
                  <a:gd name="T32" fmla="*/ 10 w 94"/>
                  <a:gd name="T33" fmla="*/ 49 h 90"/>
                  <a:gd name="T34" fmla="*/ 0 w 94"/>
                  <a:gd name="T35" fmla="*/ 35 h 90"/>
                  <a:gd name="T36" fmla="*/ 17 w 94"/>
                  <a:gd name="T37" fmla="*/ 19 h 90"/>
                  <a:gd name="T38" fmla="*/ 47 w 94"/>
                  <a:gd name="T39" fmla="*/ 5 h 90"/>
                  <a:gd name="T40" fmla="*/ 67 w 94"/>
                  <a:gd name="T41" fmla="*/ 0 h 90"/>
                  <a:gd name="T42" fmla="*/ 67 w 94"/>
                  <a:gd name="T43" fmla="*/ 6 h 90"/>
                  <a:gd name="T44" fmla="*/ 56 w 94"/>
                  <a:gd name="T45" fmla="*/ 14 h 90"/>
                  <a:gd name="T46" fmla="*/ 62 w 94"/>
                  <a:gd name="T47" fmla="*/ 22 h 90"/>
                  <a:gd name="T48" fmla="*/ 68 w 94"/>
                  <a:gd name="T49" fmla="*/ 25 h 90"/>
                  <a:gd name="T50" fmla="*/ 82 w 94"/>
                  <a:gd name="T51" fmla="*/ 26 h 90"/>
                  <a:gd name="T52" fmla="*/ 82 w 94"/>
                  <a:gd name="T53" fmla="*/ 35 h 90"/>
                  <a:gd name="T54" fmla="*/ 89 w 94"/>
                  <a:gd name="T55" fmla="*/ 40 h 90"/>
                  <a:gd name="T56" fmla="*/ 94 w 94"/>
                  <a:gd name="T57" fmla="*/ 4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4" h="90">
                    <a:moveTo>
                      <a:pt x="94" y="46"/>
                    </a:moveTo>
                    <a:lnTo>
                      <a:pt x="92" y="55"/>
                    </a:lnTo>
                    <a:lnTo>
                      <a:pt x="88" y="64"/>
                    </a:lnTo>
                    <a:lnTo>
                      <a:pt x="86" y="58"/>
                    </a:lnTo>
                    <a:lnTo>
                      <a:pt x="77" y="66"/>
                    </a:lnTo>
                    <a:lnTo>
                      <a:pt x="65" y="90"/>
                    </a:lnTo>
                    <a:lnTo>
                      <a:pt x="58" y="84"/>
                    </a:lnTo>
                    <a:lnTo>
                      <a:pt x="51" y="82"/>
                    </a:lnTo>
                    <a:lnTo>
                      <a:pt x="47" y="76"/>
                    </a:lnTo>
                    <a:lnTo>
                      <a:pt x="41" y="79"/>
                    </a:lnTo>
                    <a:lnTo>
                      <a:pt x="36" y="78"/>
                    </a:lnTo>
                    <a:lnTo>
                      <a:pt x="33" y="73"/>
                    </a:lnTo>
                    <a:lnTo>
                      <a:pt x="33" y="66"/>
                    </a:lnTo>
                    <a:lnTo>
                      <a:pt x="21" y="58"/>
                    </a:lnTo>
                    <a:lnTo>
                      <a:pt x="21" y="55"/>
                    </a:lnTo>
                    <a:lnTo>
                      <a:pt x="13" y="49"/>
                    </a:lnTo>
                    <a:lnTo>
                      <a:pt x="10" y="49"/>
                    </a:lnTo>
                    <a:lnTo>
                      <a:pt x="0" y="35"/>
                    </a:lnTo>
                    <a:lnTo>
                      <a:pt x="17" y="19"/>
                    </a:lnTo>
                    <a:lnTo>
                      <a:pt x="47" y="5"/>
                    </a:lnTo>
                    <a:lnTo>
                      <a:pt x="67" y="0"/>
                    </a:lnTo>
                    <a:lnTo>
                      <a:pt x="67" y="6"/>
                    </a:lnTo>
                    <a:lnTo>
                      <a:pt x="56" y="14"/>
                    </a:lnTo>
                    <a:lnTo>
                      <a:pt x="62" y="22"/>
                    </a:lnTo>
                    <a:lnTo>
                      <a:pt x="68" y="25"/>
                    </a:lnTo>
                    <a:lnTo>
                      <a:pt x="82" y="26"/>
                    </a:lnTo>
                    <a:lnTo>
                      <a:pt x="82" y="35"/>
                    </a:lnTo>
                    <a:lnTo>
                      <a:pt x="89" y="40"/>
                    </a:lnTo>
                    <a:lnTo>
                      <a:pt x="94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5" name="Freeform 4694">
                <a:extLst>
                  <a:ext uri="{FF2B5EF4-FFF2-40B4-BE49-F238E27FC236}">
                    <a16:creationId xmlns:a16="http://schemas.microsoft.com/office/drawing/2014/main" id="{72E6DEEC-3482-51DD-D231-6A769D129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31"/>
                <a:ext cx="11" cy="16"/>
              </a:xfrm>
              <a:custGeom>
                <a:avLst/>
                <a:gdLst>
                  <a:gd name="T0" fmla="*/ 7 w 22"/>
                  <a:gd name="T1" fmla="*/ 3 h 32"/>
                  <a:gd name="T2" fmla="*/ 6 w 22"/>
                  <a:gd name="T3" fmla="*/ 16 h 32"/>
                  <a:gd name="T4" fmla="*/ 0 w 22"/>
                  <a:gd name="T5" fmla="*/ 17 h 32"/>
                  <a:gd name="T6" fmla="*/ 3 w 22"/>
                  <a:gd name="T7" fmla="*/ 22 h 32"/>
                  <a:gd name="T8" fmla="*/ 6 w 22"/>
                  <a:gd name="T9" fmla="*/ 28 h 32"/>
                  <a:gd name="T10" fmla="*/ 13 w 22"/>
                  <a:gd name="T11" fmla="*/ 32 h 32"/>
                  <a:gd name="T12" fmla="*/ 19 w 22"/>
                  <a:gd name="T13" fmla="*/ 31 h 32"/>
                  <a:gd name="T14" fmla="*/ 22 w 22"/>
                  <a:gd name="T15" fmla="*/ 22 h 32"/>
                  <a:gd name="T16" fmla="*/ 19 w 22"/>
                  <a:gd name="T17" fmla="*/ 17 h 32"/>
                  <a:gd name="T18" fmla="*/ 21 w 22"/>
                  <a:gd name="T19" fmla="*/ 11 h 32"/>
                  <a:gd name="T20" fmla="*/ 13 w 22"/>
                  <a:gd name="T21" fmla="*/ 3 h 32"/>
                  <a:gd name="T22" fmla="*/ 9 w 22"/>
                  <a:gd name="T23" fmla="*/ 6 h 32"/>
                  <a:gd name="T24" fmla="*/ 7 w 22"/>
                  <a:gd name="T25" fmla="*/ 0 h 32"/>
                  <a:gd name="T26" fmla="*/ 7 w 22"/>
                  <a:gd name="T2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32">
                    <a:moveTo>
                      <a:pt x="7" y="3"/>
                    </a:moveTo>
                    <a:lnTo>
                      <a:pt x="6" y="16"/>
                    </a:lnTo>
                    <a:lnTo>
                      <a:pt x="0" y="17"/>
                    </a:lnTo>
                    <a:lnTo>
                      <a:pt x="3" y="22"/>
                    </a:lnTo>
                    <a:lnTo>
                      <a:pt x="6" y="28"/>
                    </a:lnTo>
                    <a:lnTo>
                      <a:pt x="13" y="32"/>
                    </a:lnTo>
                    <a:lnTo>
                      <a:pt x="19" y="31"/>
                    </a:lnTo>
                    <a:lnTo>
                      <a:pt x="22" y="22"/>
                    </a:lnTo>
                    <a:lnTo>
                      <a:pt x="19" y="17"/>
                    </a:lnTo>
                    <a:lnTo>
                      <a:pt x="21" y="11"/>
                    </a:lnTo>
                    <a:lnTo>
                      <a:pt x="13" y="3"/>
                    </a:lnTo>
                    <a:lnTo>
                      <a:pt x="9" y="6"/>
                    </a:lnTo>
                    <a:lnTo>
                      <a:pt x="7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6" name="Freeform 4695">
                <a:extLst>
                  <a:ext uri="{FF2B5EF4-FFF2-40B4-BE49-F238E27FC236}">
                    <a16:creationId xmlns:a16="http://schemas.microsoft.com/office/drawing/2014/main" id="{B5F154E9-1FD6-47F6-69A6-9F3CC6678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31"/>
                <a:ext cx="11" cy="16"/>
              </a:xfrm>
              <a:custGeom>
                <a:avLst/>
                <a:gdLst>
                  <a:gd name="T0" fmla="*/ 7 w 22"/>
                  <a:gd name="T1" fmla="*/ 3 h 32"/>
                  <a:gd name="T2" fmla="*/ 7 w 22"/>
                  <a:gd name="T3" fmla="*/ 0 h 32"/>
                  <a:gd name="T4" fmla="*/ 9 w 22"/>
                  <a:gd name="T5" fmla="*/ 6 h 32"/>
                  <a:gd name="T6" fmla="*/ 13 w 22"/>
                  <a:gd name="T7" fmla="*/ 3 h 32"/>
                  <a:gd name="T8" fmla="*/ 21 w 22"/>
                  <a:gd name="T9" fmla="*/ 11 h 32"/>
                  <a:gd name="T10" fmla="*/ 19 w 22"/>
                  <a:gd name="T11" fmla="*/ 17 h 32"/>
                  <a:gd name="T12" fmla="*/ 22 w 22"/>
                  <a:gd name="T13" fmla="*/ 22 h 32"/>
                  <a:gd name="T14" fmla="*/ 19 w 22"/>
                  <a:gd name="T15" fmla="*/ 31 h 32"/>
                  <a:gd name="T16" fmla="*/ 13 w 22"/>
                  <a:gd name="T17" fmla="*/ 32 h 32"/>
                  <a:gd name="T18" fmla="*/ 6 w 22"/>
                  <a:gd name="T19" fmla="*/ 28 h 32"/>
                  <a:gd name="T20" fmla="*/ 3 w 22"/>
                  <a:gd name="T21" fmla="*/ 22 h 32"/>
                  <a:gd name="T22" fmla="*/ 0 w 22"/>
                  <a:gd name="T23" fmla="*/ 17 h 32"/>
                  <a:gd name="T24" fmla="*/ 6 w 22"/>
                  <a:gd name="T25" fmla="*/ 16 h 32"/>
                  <a:gd name="T26" fmla="*/ 7 w 22"/>
                  <a:gd name="T2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32">
                    <a:moveTo>
                      <a:pt x="7" y="3"/>
                    </a:moveTo>
                    <a:lnTo>
                      <a:pt x="7" y="0"/>
                    </a:lnTo>
                    <a:lnTo>
                      <a:pt x="9" y="6"/>
                    </a:lnTo>
                    <a:lnTo>
                      <a:pt x="13" y="3"/>
                    </a:lnTo>
                    <a:lnTo>
                      <a:pt x="21" y="11"/>
                    </a:lnTo>
                    <a:lnTo>
                      <a:pt x="19" y="17"/>
                    </a:lnTo>
                    <a:lnTo>
                      <a:pt x="22" y="22"/>
                    </a:lnTo>
                    <a:lnTo>
                      <a:pt x="19" y="31"/>
                    </a:lnTo>
                    <a:lnTo>
                      <a:pt x="13" y="32"/>
                    </a:lnTo>
                    <a:lnTo>
                      <a:pt x="6" y="28"/>
                    </a:lnTo>
                    <a:lnTo>
                      <a:pt x="3" y="22"/>
                    </a:lnTo>
                    <a:lnTo>
                      <a:pt x="0" y="17"/>
                    </a:lnTo>
                    <a:lnTo>
                      <a:pt x="6" y="16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7" name="Freeform 4696">
                <a:extLst>
                  <a:ext uri="{FF2B5EF4-FFF2-40B4-BE49-F238E27FC236}">
                    <a16:creationId xmlns:a16="http://schemas.microsoft.com/office/drawing/2014/main" id="{DCC8A5E9-957D-F4BF-BF00-4FC106454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31"/>
                <a:ext cx="11" cy="16"/>
              </a:xfrm>
              <a:custGeom>
                <a:avLst/>
                <a:gdLst>
                  <a:gd name="T0" fmla="*/ 7 w 22"/>
                  <a:gd name="T1" fmla="*/ 3 h 32"/>
                  <a:gd name="T2" fmla="*/ 7 w 22"/>
                  <a:gd name="T3" fmla="*/ 0 h 32"/>
                  <a:gd name="T4" fmla="*/ 9 w 22"/>
                  <a:gd name="T5" fmla="*/ 6 h 32"/>
                  <a:gd name="T6" fmla="*/ 13 w 22"/>
                  <a:gd name="T7" fmla="*/ 3 h 32"/>
                  <a:gd name="T8" fmla="*/ 21 w 22"/>
                  <a:gd name="T9" fmla="*/ 11 h 32"/>
                  <a:gd name="T10" fmla="*/ 19 w 22"/>
                  <a:gd name="T11" fmla="*/ 17 h 32"/>
                  <a:gd name="T12" fmla="*/ 22 w 22"/>
                  <a:gd name="T13" fmla="*/ 22 h 32"/>
                  <a:gd name="T14" fmla="*/ 19 w 22"/>
                  <a:gd name="T15" fmla="*/ 31 h 32"/>
                  <a:gd name="T16" fmla="*/ 13 w 22"/>
                  <a:gd name="T17" fmla="*/ 32 h 32"/>
                  <a:gd name="T18" fmla="*/ 6 w 22"/>
                  <a:gd name="T19" fmla="*/ 28 h 32"/>
                  <a:gd name="T20" fmla="*/ 3 w 22"/>
                  <a:gd name="T21" fmla="*/ 22 h 32"/>
                  <a:gd name="T22" fmla="*/ 0 w 22"/>
                  <a:gd name="T23" fmla="*/ 17 h 32"/>
                  <a:gd name="T24" fmla="*/ 6 w 22"/>
                  <a:gd name="T25" fmla="*/ 16 h 32"/>
                  <a:gd name="T26" fmla="*/ 7 w 22"/>
                  <a:gd name="T2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32">
                    <a:moveTo>
                      <a:pt x="7" y="3"/>
                    </a:moveTo>
                    <a:lnTo>
                      <a:pt x="7" y="0"/>
                    </a:lnTo>
                    <a:lnTo>
                      <a:pt x="9" y="6"/>
                    </a:lnTo>
                    <a:lnTo>
                      <a:pt x="13" y="3"/>
                    </a:lnTo>
                    <a:lnTo>
                      <a:pt x="21" y="11"/>
                    </a:lnTo>
                    <a:lnTo>
                      <a:pt x="19" y="17"/>
                    </a:lnTo>
                    <a:lnTo>
                      <a:pt x="22" y="22"/>
                    </a:lnTo>
                    <a:lnTo>
                      <a:pt x="19" y="31"/>
                    </a:lnTo>
                    <a:lnTo>
                      <a:pt x="13" y="32"/>
                    </a:lnTo>
                    <a:lnTo>
                      <a:pt x="6" y="28"/>
                    </a:lnTo>
                    <a:lnTo>
                      <a:pt x="3" y="22"/>
                    </a:lnTo>
                    <a:lnTo>
                      <a:pt x="0" y="17"/>
                    </a:lnTo>
                    <a:lnTo>
                      <a:pt x="6" y="16"/>
                    </a:lnTo>
                    <a:lnTo>
                      <a:pt x="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8" name="Freeform 4697">
                <a:extLst>
                  <a:ext uri="{FF2B5EF4-FFF2-40B4-BE49-F238E27FC236}">
                    <a16:creationId xmlns:a16="http://schemas.microsoft.com/office/drawing/2014/main" id="{68A092AB-5F94-B951-B529-E5B7C3E64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91"/>
                <a:ext cx="52" cy="65"/>
              </a:xfrm>
              <a:custGeom>
                <a:avLst/>
                <a:gdLst>
                  <a:gd name="T0" fmla="*/ 85 w 103"/>
                  <a:gd name="T1" fmla="*/ 18 h 129"/>
                  <a:gd name="T2" fmla="*/ 77 w 103"/>
                  <a:gd name="T3" fmla="*/ 23 h 129"/>
                  <a:gd name="T4" fmla="*/ 71 w 103"/>
                  <a:gd name="T5" fmla="*/ 14 h 129"/>
                  <a:gd name="T6" fmla="*/ 74 w 103"/>
                  <a:gd name="T7" fmla="*/ 5 h 129"/>
                  <a:gd name="T8" fmla="*/ 66 w 103"/>
                  <a:gd name="T9" fmla="*/ 0 h 129"/>
                  <a:gd name="T10" fmla="*/ 63 w 103"/>
                  <a:gd name="T11" fmla="*/ 5 h 129"/>
                  <a:gd name="T12" fmla="*/ 57 w 103"/>
                  <a:gd name="T13" fmla="*/ 0 h 129"/>
                  <a:gd name="T14" fmla="*/ 45 w 103"/>
                  <a:gd name="T15" fmla="*/ 5 h 129"/>
                  <a:gd name="T16" fmla="*/ 41 w 103"/>
                  <a:gd name="T17" fmla="*/ 0 h 129"/>
                  <a:gd name="T18" fmla="*/ 37 w 103"/>
                  <a:gd name="T19" fmla="*/ 2 h 129"/>
                  <a:gd name="T20" fmla="*/ 37 w 103"/>
                  <a:gd name="T21" fmla="*/ 3 h 129"/>
                  <a:gd name="T22" fmla="*/ 31 w 103"/>
                  <a:gd name="T23" fmla="*/ 11 h 129"/>
                  <a:gd name="T24" fmla="*/ 6 w 103"/>
                  <a:gd name="T25" fmla="*/ 11 h 129"/>
                  <a:gd name="T26" fmla="*/ 6 w 103"/>
                  <a:gd name="T27" fmla="*/ 17 h 129"/>
                  <a:gd name="T28" fmla="*/ 7 w 103"/>
                  <a:gd name="T29" fmla="*/ 24 h 129"/>
                  <a:gd name="T30" fmla="*/ 12 w 103"/>
                  <a:gd name="T31" fmla="*/ 30 h 129"/>
                  <a:gd name="T32" fmla="*/ 15 w 103"/>
                  <a:gd name="T33" fmla="*/ 33 h 129"/>
                  <a:gd name="T34" fmla="*/ 18 w 103"/>
                  <a:gd name="T35" fmla="*/ 43 h 129"/>
                  <a:gd name="T36" fmla="*/ 25 w 103"/>
                  <a:gd name="T37" fmla="*/ 49 h 129"/>
                  <a:gd name="T38" fmla="*/ 30 w 103"/>
                  <a:gd name="T39" fmla="*/ 59 h 129"/>
                  <a:gd name="T40" fmla="*/ 33 w 103"/>
                  <a:gd name="T41" fmla="*/ 64 h 129"/>
                  <a:gd name="T42" fmla="*/ 37 w 103"/>
                  <a:gd name="T43" fmla="*/ 67 h 129"/>
                  <a:gd name="T44" fmla="*/ 36 w 103"/>
                  <a:gd name="T45" fmla="*/ 68 h 129"/>
                  <a:gd name="T46" fmla="*/ 33 w 103"/>
                  <a:gd name="T47" fmla="*/ 67 h 129"/>
                  <a:gd name="T48" fmla="*/ 21 w 103"/>
                  <a:gd name="T49" fmla="*/ 53 h 129"/>
                  <a:gd name="T50" fmla="*/ 13 w 103"/>
                  <a:gd name="T51" fmla="*/ 53 h 129"/>
                  <a:gd name="T52" fmla="*/ 10 w 103"/>
                  <a:gd name="T53" fmla="*/ 44 h 129"/>
                  <a:gd name="T54" fmla="*/ 7 w 103"/>
                  <a:gd name="T55" fmla="*/ 49 h 129"/>
                  <a:gd name="T56" fmla="*/ 6 w 103"/>
                  <a:gd name="T57" fmla="*/ 59 h 129"/>
                  <a:gd name="T58" fmla="*/ 0 w 103"/>
                  <a:gd name="T59" fmla="*/ 122 h 129"/>
                  <a:gd name="T60" fmla="*/ 33 w 103"/>
                  <a:gd name="T61" fmla="*/ 129 h 129"/>
                  <a:gd name="T62" fmla="*/ 37 w 103"/>
                  <a:gd name="T63" fmla="*/ 123 h 129"/>
                  <a:gd name="T64" fmla="*/ 39 w 103"/>
                  <a:gd name="T65" fmla="*/ 115 h 129"/>
                  <a:gd name="T66" fmla="*/ 45 w 103"/>
                  <a:gd name="T67" fmla="*/ 117 h 129"/>
                  <a:gd name="T68" fmla="*/ 56 w 103"/>
                  <a:gd name="T69" fmla="*/ 119 h 129"/>
                  <a:gd name="T70" fmla="*/ 60 w 103"/>
                  <a:gd name="T71" fmla="*/ 114 h 129"/>
                  <a:gd name="T72" fmla="*/ 63 w 103"/>
                  <a:gd name="T73" fmla="*/ 100 h 129"/>
                  <a:gd name="T74" fmla="*/ 65 w 103"/>
                  <a:gd name="T75" fmla="*/ 94 h 129"/>
                  <a:gd name="T76" fmla="*/ 62 w 103"/>
                  <a:gd name="T77" fmla="*/ 91 h 129"/>
                  <a:gd name="T78" fmla="*/ 63 w 103"/>
                  <a:gd name="T79" fmla="*/ 82 h 129"/>
                  <a:gd name="T80" fmla="*/ 71 w 103"/>
                  <a:gd name="T81" fmla="*/ 77 h 129"/>
                  <a:gd name="T82" fmla="*/ 75 w 103"/>
                  <a:gd name="T83" fmla="*/ 73 h 129"/>
                  <a:gd name="T84" fmla="*/ 89 w 103"/>
                  <a:gd name="T85" fmla="*/ 73 h 129"/>
                  <a:gd name="T86" fmla="*/ 92 w 103"/>
                  <a:gd name="T87" fmla="*/ 70 h 129"/>
                  <a:gd name="T88" fmla="*/ 95 w 103"/>
                  <a:gd name="T89" fmla="*/ 64 h 129"/>
                  <a:gd name="T90" fmla="*/ 103 w 103"/>
                  <a:gd name="T91" fmla="*/ 59 h 129"/>
                  <a:gd name="T92" fmla="*/ 101 w 103"/>
                  <a:gd name="T93" fmla="*/ 47 h 129"/>
                  <a:gd name="T94" fmla="*/ 98 w 103"/>
                  <a:gd name="T95" fmla="*/ 47 h 129"/>
                  <a:gd name="T96" fmla="*/ 95 w 103"/>
                  <a:gd name="T97" fmla="*/ 35 h 129"/>
                  <a:gd name="T98" fmla="*/ 94 w 103"/>
                  <a:gd name="T99" fmla="*/ 30 h 129"/>
                  <a:gd name="T100" fmla="*/ 100 w 103"/>
                  <a:gd name="T101" fmla="*/ 27 h 129"/>
                  <a:gd name="T102" fmla="*/ 103 w 103"/>
                  <a:gd name="T103" fmla="*/ 18 h 129"/>
                  <a:gd name="T104" fmla="*/ 101 w 103"/>
                  <a:gd name="T105" fmla="*/ 14 h 129"/>
                  <a:gd name="T106" fmla="*/ 98 w 103"/>
                  <a:gd name="T107" fmla="*/ 15 h 129"/>
                  <a:gd name="T108" fmla="*/ 86 w 103"/>
                  <a:gd name="T109" fmla="*/ 14 h 129"/>
                  <a:gd name="T110" fmla="*/ 85 w 103"/>
                  <a:gd name="T111" fmla="*/ 1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29">
                    <a:moveTo>
                      <a:pt x="85" y="18"/>
                    </a:moveTo>
                    <a:lnTo>
                      <a:pt x="77" y="23"/>
                    </a:lnTo>
                    <a:lnTo>
                      <a:pt x="71" y="14"/>
                    </a:lnTo>
                    <a:lnTo>
                      <a:pt x="74" y="5"/>
                    </a:lnTo>
                    <a:lnTo>
                      <a:pt x="66" y="0"/>
                    </a:lnTo>
                    <a:lnTo>
                      <a:pt x="63" y="5"/>
                    </a:lnTo>
                    <a:lnTo>
                      <a:pt x="57" y="0"/>
                    </a:lnTo>
                    <a:lnTo>
                      <a:pt x="45" y="5"/>
                    </a:lnTo>
                    <a:lnTo>
                      <a:pt x="41" y="0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1" y="11"/>
                    </a:lnTo>
                    <a:lnTo>
                      <a:pt x="6" y="11"/>
                    </a:lnTo>
                    <a:lnTo>
                      <a:pt x="6" y="17"/>
                    </a:lnTo>
                    <a:lnTo>
                      <a:pt x="7" y="24"/>
                    </a:lnTo>
                    <a:lnTo>
                      <a:pt x="12" y="30"/>
                    </a:lnTo>
                    <a:lnTo>
                      <a:pt x="15" y="33"/>
                    </a:lnTo>
                    <a:lnTo>
                      <a:pt x="18" y="43"/>
                    </a:lnTo>
                    <a:lnTo>
                      <a:pt x="25" y="49"/>
                    </a:lnTo>
                    <a:lnTo>
                      <a:pt x="30" y="59"/>
                    </a:lnTo>
                    <a:lnTo>
                      <a:pt x="33" y="64"/>
                    </a:lnTo>
                    <a:lnTo>
                      <a:pt x="37" y="67"/>
                    </a:lnTo>
                    <a:lnTo>
                      <a:pt x="36" y="68"/>
                    </a:lnTo>
                    <a:lnTo>
                      <a:pt x="33" y="67"/>
                    </a:lnTo>
                    <a:lnTo>
                      <a:pt x="21" y="53"/>
                    </a:lnTo>
                    <a:lnTo>
                      <a:pt x="13" y="53"/>
                    </a:lnTo>
                    <a:lnTo>
                      <a:pt x="10" y="44"/>
                    </a:lnTo>
                    <a:lnTo>
                      <a:pt x="7" y="49"/>
                    </a:lnTo>
                    <a:lnTo>
                      <a:pt x="6" y="59"/>
                    </a:lnTo>
                    <a:lnTo>
                      <a:pt x="0" y="122"/>
                    </a:lnTo>
                    <a:lnTo>
                      <a:pt x="33" y="129"/>
                    </a:lnTo>
                    <a:lnTo>
                      <a:pt x="37" y="123"/>
                    </a:lnTo>
                    <a:lnTo>
                      <a:pt x="39" y="115"/>
                    </a:lnTo>
                    <a:lnTo>
                      <a:pt x="45" y="117"/>
                    </a:lnTo>
                    <a:lnTo>
                      <a:pt x="56" y="119"/>
                    </a:lnTo>
                    <a:lnTo>
                      <a:pt x="60" y="114"/>
                    </a:lnTo>
                    <a:lnTo>
                      <a:pt x="63" y="100"/>
                    </a:lnTo>
                    <a:lnTo>
                      <a:pt x="65" y="94"/>
                    </a:lnTo>
                    <a:lnTo>
                      <a:pt x="62" y="91"/>
                    </a:lnTo>
                    <a:lnTo>
                      <a:pt x="63" y="82"/>
                    </a:lnTo>
                    <a:lnTo>
                      <a:pt x="71" y="77"/>
                    </a:lnTo>
                    <a:lnTo>
                      <a:pt x="75" y="73"/>
                    </a:lnTo>
                    <a:lnTo>
                      <a:pt x="89" y="73"/>
                    </a:lnTo>
                    <a:lnTo>
                      <a:pt x="92" y="70"/>
                    </a:lnTo>
                    <a:lnTo>
                      <a:pt x="95" y="64"/>
                    </a:lnTo>
                    <a:lnTo>
                      <a:pt x="103" y="59"/>
                    </a:lnTo>
                    <a:lnTo>
                      <a:pt x="101" y="47"/>
                    </a:lnTo>
                    <a:lnTo>
                      <a:pt x="98" y="47"/>
                    </a:lnTo>
                    <a:lnTo>
                      <a:pt x="95" y="35"/>
                    </a:lnTo>
                    <a:lnTo>
                      <a:pt x="94" y="30"/>
                    </a:lnTo>
                    <a:lnTo>
                      <a:pt x="100" y="27"/>
                    </a:lnTo>
                    <a:lnTo>
                      <a:pt x="103" y="18"/>
                    </a:lnTo>
                    <a:lnTo>
                      <a:pt x="101" y="14"/>
                    </a:lnTo>
                    <a:lnTo>
                      <a:pt x="98" y="15"/>
                    </a:lnTo>
                    <a:lnTo>
                      <a:pt x="86" y="14"/>
                    </a:lnTo>
                    <a:lnTo>
                      <a:pt x="85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9" name="Freeform 4698">
                <a:extLst>
                  <a:ext uri="{FF2B5EF4-FFF2-40B4-BE49-F238E27FC236}">
                    <a16:creationId xmlns:a16="http://schemas.microsoft.com/office/drawing/2014/main" id="{FED3AED3-F607-E596-ADB1-D5B647578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91"/>
                <a:ext cx="52" cy="65"/>
              </a:xfrm>
              <a:custGeom>
                <a:avLst/>
                <a:gdLst>
                  <a:gd name="T0" fmla="*/ 85 w 103"/>
                  <a:gd name="T1" fmla="*/ 18 h 129"/>
                  <a:gd name="T2" fmla="*/ 86 w 103"/>
                  <a:gd name="T3" fmla="*/ 14 h 129"/>
                  <a:gd name="T4" fmla="*/ 98 w 103"/>
                  <a:gd name="T5" fmla="*/ 15 h 129"/>
                  <a:gd name="T6" fmla="*/ 101 w 103"/>
                  <a:gd name="T7" fmla="*/ 14 h 129"/>
                  <a:gd name="T8" fmla="*/ 103 w 103"/>
                  <a:gd name="T9" fmla="*/ 18 h 129"/>
                  <a:gd name="T10" fmla="*/ 100 w 103"/>
                  <a:gd name="T11" fmla="*/ 27 h 129"/>
                  <a:gd name="T12" fmla="*/ 94 w 103"/>
                  <a:gd name="T13" fmla="*/ 30 h 129"/>
                  <a:gd name="T14" fmla="*/ 95 w 103"/>
                  <a:gd name="T15" fmla="*/ 35 h 129"/>
                  <a:gd name="T16" fmla="*/ 98 w 103"/>
                  <a:gd name="T17" fmla="*/ 47 h 129"/>
                  <a:gd name="T18" fmla="*/ 101 w 103"/>
                  <a:gd name="T19" fmla="*/ 47 h 129"/>
                  <a:gd name="T20" fmla="*/ 103 w 103"/>
                  <a:gd name="T21" fmla="*/ 59 h 129"/>
                  <a:gd name="T22" fmla="*/ 95 w 103"/>
                  <a:gd name="T23" fmla="*/ 64 h 129"/>
                  <a:gd name="T24" fmla="*/ 92 w 103"/>
                  <a:gd name="T25" fmla="*/ 70 h 129"/>
                  <a:gd name="T26" fmla="*/ 89 w 103"/>
                  <a:gd name="T27" fmla="*/ 73 h 129"/>
                  <a:gd name="T28" fmla="*/ 75 w 103"/>
                  <a:gd name="T29" fmla="*/ 73 h 129"/>
                  <a:gd name="T30" fmla="*/ 71 w 103"/>
                  <a:gd name="T31" fmla="*/ 77 h 129"/>
                  <a:gd name="T32" fmla="*/ 63 w 103"/>
                  <a:gd name="T33" fmla="*/ 82 h 129"/>
                  <a:gd name="T34" fmla="*/ 62 w 103"/>
                  <a:gd name="T35" fmla="*/ 91 h 129"/>
                  <a:gd name="T36" fmla="*/ 65 w 103"/>
                  <a:gd name="T37" fmla="*/ 94 h 129"/>
                  <a:gd name="T38" fmla="*/ 63 w 103"/>
                  <a:gd name="T39" fmla="*/ 100 h 129"/>
                  <a:gd name="T40" fmla="*/ 60 w 103"/>
                  <a:gd name="T41" fmla="*/ 114 h 129"/>
                  <a:gd name="T42" fmla="*/ 56 w 103"/>
                  <a:gd name="T43" fmla="*/ 119 h 129"/>
                  <a:gd name="T44" fmla="*/ 45 w 103"/>
                  <a:gd name="T45" fmla="*/ 117 h 129"/>
                  <a:gd name="T46" fmla="*/ 39 w 103"/>
                  <a:gd name="T47" fmla="*/ 115 h 129"/>
                  <a:gd name="T48" fmla="*/ 37 w 103"/>
                  <a:gd name="T49" fmla="*/ 123 h 129"/>
                  <a:gd name="T50" fmla="*/ 33 w 103"/>
                  <a:gd name="T51" fmla="*/ 129 h 129"/>
                  <a:gd name="T52" fmla="*/ 0 w 103"/>
                  <a:gd name="T53" fmla="*/ 122 h 129"/>
                  <a:gd name="T54" fmla="*/ 6 w 103"/>
                  <a:gd name="T55" fmla="*/ 59 h 129"/>
                  <a:gd name="T56" fmla="*/ 7 w 103"/>
                  <a:gd name="T57" fmla="*/ 49 h 129"/>
                  <a:gd name="T58" fmla="*/ 10 w 103"/>
                  <a:gd name="T59" fmla="*/ 44 h 129"/>
                  <a:gd name="T60" fmla="*/ 13 w 103"/>
                  <a:gd name="T61" fmla="*/ 53 h 129"/>
                  <a:gd name="T62" fmla="*/ 21 w 103"/>
                  <a:gd name="T63" fmla="*/ 53 h 129"/>
                  <a:gd name="T64" fmla="*/ 33 w 103"/>
                  <a:gd name="T65" fmla="*/ 67 h 129"/>
                  <a:gd name="T66" fmla="*/ 36 w 103"/>
                  <a:gd name="T67" fmla="*/ 68 h 129"/>
                  <a:gd name="T68" fmla="*/ 37 w 103"/>
                  <a:gd name="T69" fmla="*/ 67 h 129"/>
                  <a:gd name="T70" fmla="*/ 33 w 103"/>
                  <a:gd name="T71" fmla="*/ 64 h 129"/>
                  <a:gd name="T72" fmla="*/ 30 w 103"/>
                  <a:gd name="T73" fmla="*/ 59 h 129"/>
                  <a:gd name="T74" fmla="*/ 25 w 103"/>
                  <a:gd name="T75" fmla="*/ 49 h 129"/>
                  <a:gd name="T76" fmla="*/ 18 w 103"/>
                  <a:gd name="T77" fmla="*/ 43 h 129"/>
                  <a:gd name="T78" fmla="*/ 15 w 103"/>
                  <a:gd name="T79" fmla="*/ 33 h 129"/>
                  <a:gd name="T80" fmla="*/ 12 w 103"/>
                  <a:gd name="T81" fmla="*/ 30 h 129"/>
                  <a:gd name="T82" fmla="*/ 7 w 103"/>
                  <a:gd name="T83" fmla="*/ 24 h 129"/>
                  <a:gd name="T84" fmla="*/ 6 w 103"/>
                  <a:gd name="T85" fmla="*/ 17 h 129"/>
                  <a:gd name="T86" fmla="*/ 6 w 103"/>
                  <a:gd name="T87" fmla="*/ 11 h 129"/>
                  <a:gd name="T88" fmla="*/ 31 w 103"/>
                  <a:gd name="T89" fmla="*/ 11 h 129"/>
                  <a:gd name="T90" fmla="*/ 37 w 103"/>
                  <a:gd name="T91" fmla="*/ 3 h 129"/>
                  <a:gd name="T92" fmla="*/ 37 w 103"/>
                  <a:gd name="T93" fmla="*/ 2 h 129"/>
                  <a:gd name="T94" fmla="*/ 41 w 103"/>
                  <a:gd name="T95" fmla="*/ 0 h 129"/>
                  <a:gd name="T96" fmla="*/ 45 w 103"/>
                  <a:gd name="T97" fmla="*/ 5 h 129"/>
                  <a:gd name="T98" fmla="*/ 57 w 103"/>
                  <a:gd name="T99" fmla="*/ 0 h 129"/>
                  <a:gd name="T100" fmla="*/ 63 w 103"/>
                  <a:gd name="T101" fmla="*/ 5 h 129"/>
                  <a:gd name="T102" fmla="*/ 66 w 103"/>
                  <a:gd name="T103" fmla="*/ 0 h 129"/>
                  <a:gd name="T104" fmla="*/ 74 w 103"/>
                  <a:gd name="T105" fmla="*/ 5 h 129"/>
                  <a:gd name="T106" fmla="*/ 71 w 103"/>
                  <a:gd name="T107" fmla="*/ 14 h 129"/>
                  <a:gd name="T108" fmla="*/ 77 w 103"/>
                  <a:gd name="T109" fmla="*/ 23 h 129"/>
                  <a:gd name="T110" fmla="*/ 85 w 103"/>
                  <a:gd name="T111" fmla="*/ 1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29">
                    <a:moveTo>
                      <a:pt x="85" y="18"/>
                    </a:moveTo>
                    <a:lnTo>
                      <a:pt x="86" y="14"/>
                    </a:lnTo>
                    <a:lnTo>
                      <a:pt x="98" y="15"/>
                    </a:lnTo>
                    <a:lnTo>
                      <a:pt x="101" y="14"/>
                    </a:lnTo>
                    <a:lnTo>
                      <a:pt x="103" y="18"/>
                    </a:lnTo>
                    <a:lnTo>
                      <a:pt x="100" y="27"/>
                    </a:lnTo>
                    <a:lnTo>
                      <a:pt x="94" y="30"/>
                    </a:lnTo>
                    <a:lnTo>
                      <a:pt x="95" y="3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3" y="59"/>
                    </a:lnTo>
                    <a:lnTo>
                      <a:pt x="95" y="64"/>
                    </a:lnTo>
                    <a:lnTo>
                      <a:pt x="92" y="70"/>
                    </a:lnTo>
                    <a:lnTo>
                      <a:pt x="89" y="73"/>
                    </a:lnTo>
                    <a:lnTo>
                      <a:pt x="75" y="73"/>
                    </a:lnTo>
                    <a:lnTo>
                      <a:pt x="71" y="77"/>
                    </a:lnTo>
                    <a:lnTo>
                      <a:pt x="63" y="82"/>
                    </a:lnTo>
                    <a:lnTo>
                      <a:pt x="62" y="91"/>
                    </a:lnTo>
                    <a:lnTo>
                      <a:pt x="65" y="94"/>
                    </a:lnTo>
                    <a:lnTo>
                      <a:pt x="63" y="100"/>
                    </a:lnTo>
                    <a:lnTo>
                      <a:pt x="60" y="114"/>
                    </a:lnTo>
                    <a:lnTo>
                      <a:pt x="56" y="119"/>
                    </a:lnTo>
                    <a:lnTo>
                      <a:pt x="45" y="117"/>
                    </a:lnTo>
                    <a:lnTo>
                      <a:pt x="39" y="115"/>
                    </a:lnTo>
                    <a:lnTo>
                      <a:pt x="37" y="123"/>
                    </a:lnTo>
                    <a:lnTo>
                      <a:pt x="33" y="129"/>
                    </a:lnTo>
                    <a:lnTo>
                      <a:pt x="0" y="122"/>
                    </a:lnTo>
                    <a:lnTo>
                      <a:pt x="6" y="59"/>
                    </a:lnTo>
                    <a:lnTo>
                      <a:pt x="7" y="49"/>
                    </a:lnTo>
                    <a:lnTo>
                      <a:pt x="10" y="44"/>
                    </a:lnTo>
                    <a:lnTo>
                      <a:pt x="13" y="53"/>
                    </a:lnTo>
                    <a:lnTo>
                      <a:pt x="21" y="53"/>
                    </a:lnTo>
                    <a:lnTo>
                      <a:pt x="33" y="67"/>
                    </a:lnTo>
                    <a:lnTo>
                      <a:pt x="36" y="68"/>
                    </a:lnTo>
                    <a:lnTo>
                      <a:pt x="37" y="67"/>
                    </a:lnTo>
                    <a:lnTo>
                      <a:pt x="33" y="64"/>
                    </a:lnTo>
                    <a:lnTo>
                      <a:pt x="30" y="59"/>
                    </a:lnTo>
                    <a:lnTo>
                      <a:pt x="25" y="49"/>
                    </a:lnTo>
                    <a:lnTo>
                      <a:pt x="18" y="43"/>
                    </a:lnTo>
                    <a:lnTo>
                      <a:pt x="15" y="33"/>
                    </a:lnTo>
                    <a:lnTo>
                      <a:pt x="12" y="30"/>
                    </a:lnTo>
                    <a:lnTo>
                      <a:pt x="7" y="24"/>
                    </a:lnTo>
                    <a:lnTo>
                      <a:pt x="6" y="17"/>
                    </a:lnTo>
                    <a:lnTo>
                      <a:pt x="6" y="11"/>
                    </a:lnTo>
                    <a:lnTo>
                      <a:pt x="31" y="11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41" y="0"/>
                    </a:lnTo>
                    <a:lnTo>
                      <a:pt x="45" y="5"/>
                    </a:lnTo>
                    <a:lnTo>
                      <a:pt x="57" y="0"/>
                    </a:lnTo>
                    <a:lnTo>
                      <a:pt x="63" y="5"/>
                    </a:lnTo>
                    <a:lnTo>
                      <a:pt x="66" y="0"/>
                    </a:lnTo>
                    <a:lnTo>
                      <a:pt x="74" y="5"/>
                    </a:lnTo>
                    <a:lnTo>
                      <a:pt x="71" y="14"/>
                    </a:lnTo>
                    <a:lnTo>
                      <a:pt x="77" y="23"/>
                    </a:lnTo>
                    <a:lnTo>
                      <a:pt x="85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0" name="Freeform 4699">
                <a:extLst>
                  <a:ext uri="{FF2B5EF4-FFF2-40B4-BE49-F238E27FC236}">
                    <a16:creationId xmlns:a16="http://schemas.microsoft.com/office/drawing/2014/main" id="{D646A99C-153B-33FE-BC8B-8B102764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91"/>
                <a:ext cx="52" cy="65"/>
              </a:xfrm>
              <a:custGeom>
                <a:avLst/>
                <a:gdLst>
                  <a:gd name="T0" fmla="*/ 85 w 103"/>
                  <a:gd name="T1" fmla="*/ 18 h 129"/>
                  <a:gd name="T2" fmla="*/ 86 w 103"/>
                  <a:gd name="T3" fmla="*/ 14 h 129"/>
                  <a:gd name="T4" fmla="*/ 98 w 103"/>
                  <a:gd name="T5" fmla="*/ 15 h 129"/>
                  <a:gd name="T6" fmla="*/ 101 w 103"/>
                  <a:gd name="T7" fmla="*/ 14 h 129"/>
                  <a:gd name="T8" fmla="*/ 103 w 103"/>
                  <a:gd name="T9" fmla="*/ 18 h 129"/>
                  <a:gd name="T10" fmla="*/ 100 w 103"/>
                  <a:gd name="T11" fmla="*/ 27 h 129"/>
                  <a:gd name="T12" fmla="*/ 94 w 103"/>
                  <a:gd name="T13" fmla="*/ 30 h 129"/>
                  <a:gd name="T14" fmla="*/ 95 w 103"/>
                  <a:gd name="T15" fmla="*/ 35 h 129"/>
                  <a:gd name="T16" fmla="*/ 98 w 103"/>
                  <a:gd name="T17" fmla="*/ 47 h 129"/>
                  <a:gd name="T18" fmla="*/ 101 w 103"/>
                  <a:gd name="T19" fmla="*/ 47 h 129"/>
                  <a:gd name="T20" fmla="*/ 103 w 103"/>
                  <a:gd name="T21" fmla="*/ 59 h 129"/>
                  <a:gd name="T22" fmla="*/ 95 w 103"/>
                  <a:gd name="T23" fmla="*/ 64 h 129"/>
                  <a:gd name="T24" fmla="*/ 92 w 103"/>
                  <a:gd name="T25" fmla="*/ 70 h 129"/>
                  <a:gd name="T26" fmla="*/ 89 w 103"/>
                  <a:gd name="T27" fmla="*/ 73 h 129"/>
                  <a:gd name="T28" fmla="*/ 75 w 103"/>
                  <a:gd name="T29" fmla="*/ 73 h 129"/>
                  <a:gd name="T30" fmla="*/ 71 w 103"/>
                  <a:gd name="T31" fmla="*/ 77 h 129"/>
                  <a:gd name="T32" fmla="*/ 63 w 103"/>
                  <a:gd name="T33" fmla="*/ 82 h 129"/>
                  <a:gd name="T34" fmla="*/ 62 w 103"/>
                  <a:gd name="T35" fmla="*/ 91 h 129"/>
                  <a:gd name="T36" fmla="*/ 65 w 103"/>
                  <a:gd name="T37" fmla="*/ 94 h 129"/>
                  <a:gd name="T38" fmla="*/ 63 w 103"/>
                  <a:gd name="T39" fmla="*/ 100 h 129"/>
                  <a:gd name="T40" fmla="*/ 60 w 103"/>
                  <a:gd name="T41" fmla="*/ 114 h 129"/>
                  <a:gd name="T42" fmla="*/ 56 w 103"/>
                  <a:gd name="T43" fmla="*/ 119 h 129"/>
                  <a:gd name="T44" fmla="*/ 45 w 103"/>
                  <a:gd name="T45" fmla="*/ 117 h 129"/>
                  <a:gd name="T46" fmla="*/ 39 w 103"/>
                  <a:gd name="T47" fmla="*/ 115 h 129"/>
                  <a:gd name="T48" fmla="*/ 37 w 103"/>
                  <a:gd name="T49" fmla="*/ 123 h 129"/>
                  <a:gd name="T50" fmla="*/ 33 w 103"/>
                  <a:gd name="T51" fmla="*/ 129 h 129"/>
                  <a:gd name="T52" fmla="*/ 0 w 103"/>
                  <a:gd name="T53" fmla="*/ 122 h 129"/>
                  <a:gd name="T54" fmla="*/ 6 w 103"/>
                  <a:gd name="T55" fmla="*/ 59 h 129"/>
                  <a:gd name="T56" fmla="*/ 7 w 103"/>
                  <a:gd name="T57" fmla="*/ 49 h 129"/>
                  <a:gd name="T58" fmla="*/ 10 w 103"/>
                  <a:gd name="T59" fmla="*/ 44 h 129"/>
                  <a:gd name="T60" fmla="*/ 13 w 103"/>
                  <a:gd name="T61" fmla="*/ 53 h 129"/>
                  <a:gd name="T62" fmla="*/ 21 w 103"/>
                  <a:gd name="T63" fmla="*/ 53 h 129"/>
                  <a:gd name="T64" fmla="*/ 33 w 103"/>
                  <a:gd name="T65" fmla="*/ 67 h 129"/>
                  <a:gd name="T66" fmla="*/ 36 w 103"/>
                  <a:gd name="T67" fmla="*/ 68 h 129"/>
                  <a:gd name="T68" fmla="*/ 37 w 103"/>
                  <a:gd name="T69" fmla="*/ 67 h 129"/>
                  <a:gd name="T70" fmla="*/ 33 w 103"/>
                  <a:gd name="T71" fmla="*/ 64 h 129"/>
                  <a:gd name="T72" fmla="*/ 30 w 103"/>
                  <a:gd name="T73" fmla="*/ 59 h 129"/>
                  <a:gd name="T74" fmla="*/ 25 w 103"/>
                  <a:gd name="T75" fmla="*/ 49 h 129"/>
                  <a:gd name="T76" fmla="*/ 18 w 103"/>
                  <a:gd name="T77" fmla="*/ 43 h 129"/>
                  <a:gd name="T78" fmla="*/ 15 w 103"/>
                  <a:gd name="T79" fmla="*/ 33 h 129"/>
                  <a:gd name="T80" fmla="*/ 12 w 103"/>
                  <a:gd name="T81" fmla="*/ 30 h 129"/>
                  <a:gd name="T82" fmla="*/ 7 w 103"/>
                  <a:gd name="T83" fmla="*/ 24 h 129"/>
                  <a:gd name="T84" fmla="*/ 6 w 103"/>
                  <a:gd name="T85" fmla="*/ 17 h 129"/>
                  <a:gd name="T86" fmla="*/ 6 w 103"/>
                  <a:gd name="T87" fmla="*/ 11 h 129"/>
                  <a:gd name="T88" fmla="*/ 31 w 103"/>
                  <a:gd name="T89" fmla="*/ 11 h 129"/>
                  <a:gd name="T90" fmla="*/ 37 w 103"/>
                  <a:gd name="T91" fmla="*/ 3 h 129"/>
                  <a:gd name="T92" fmla="*/ 37 w 103"/>
                  <a:gd name="T93" fmla="*/ 2 h 129"/>
                  <a:gd name="T94" fmla="*/ 41 w 103"/>
                  <a:gd name="T95" fmla="*/ 0 h 129"/>
                  <a:gd name="T96" fmla="*/ 45 w 103"/>
                  <a:gd name="T97" fmla="*/ 5 h 129"/>
                  <a:gd name="T98" fmla="*/ 57 w 103"/>
                  <a:gd name="T99" fmla="*/ 0 h 129"/>
                  <a:gd name="T100" fmla="*/ 63 w 103"/>
                  <a:gd name="T101" fmla="*/ 5 h 129"/>
                  <a:gd name="T102" fmla="*/ 66 w 103"/>
                  <a:gd name="T103" fmla="*/ 0 h 129"/>
                  <a:gd name="T104" fmla="*/ 74 w 103"/>
                  <a:gd name="T105" fmla="*/ 5 h 129"/>
                  <a:gd name="T106" fmla="*/ 71 w 103"/>
                  <a:gd name="T107" fmla="*/ 14 h 129"/>
                  <a:gd name="T108" fmla="*/ 77 w 103"/>
                  <a:gd name="T109" fmla="*/ 23 h 129"/>
                  <a:gd name="T110" fmla="*/ 85 w 103"/>
                  <a:gd name="T111" fmla="*/ 1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29">
                    <a:moveTo>
                      <a:pt x="85" y="18"/>
                    </a:moveTo>
                    <a:lnTo>
                      <a:pt x="86" y="14"/>
                    </a:lnTo>
                    <a:lnTo>
                      <a:pt x="98" y="15"/>
                    </a:lnTo>
                    <a:lnTo>
                      <a:pt x="101" y="14"/>
                    </a:lnTo>
                    <a:lnTo>
                      <a:pt x="103" y="18"/>
                    </a:lnTo>
                    <a:lnTo>
                      <a:pt x="100" y="27"/>
                    </a:lnTo>
                    <a:lnTo>
                      <a:pt x="94" y="30"/>
                    </a:lnTo>
                    <a:lnTo>
                      <a:pt x="95" y="3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3" y="59"/>
                    </a:lnTo>
                    <a:lnTo>
                      <a:pt x="95" y="64"/>
                    </a:lnTo>
                    <a:lnTo>
                      <a:pt x="92" y="70"/>
                    </a:lnTo>
                    <a:lnTo>
                      <a:pt x="89" y="73"/>
                    </a:lnTo>
                    <a:lnTo>
                      <a:pt x="75" y="73"/>
                    </a:lnTo>
                    <a:lnTo>
                      <a:pt x="71" y="77"/>
                    </a:lnTo>
                    <a:lnTo>
                      <a:pt x="63" y="82"/>
                    </a:lnTo>
                    <a:lnTo>
                      <a:pt x="62" y="91"/>
                    </a:lnTo>
                    <a:lnTo>
                      <a:pt x="65" y="94"/>
                    </a:lnTo>
                    <a:lnTo>
                      <a:pt x="63" y="100"/>
                    </a:lnTo>
                    <a:lnTo>
                      <a:pt x="60" y="114"/>
                    </a:lnTo>
                    <a:lnTo>
                      <a:pt x="56" y="119"/>
                    </a:lnTo>
                    <a:lnTo>
                      <a:pt x="45" y="117"/>
                    </a:lnTo>
                    <a:lnTo>
                      <a:pt x="39" y="115"/>
                    </a:lnTo>
                    <a:lnTo>
                      <a:pt x="37" y="123"/>
                    </a:lnTo>
                    <a:lnTo>
                      <a:pt x="33" y="129"/>
                    </a:lnTo>
                    <a:lnTo>
                      <a:pt x="0" y="122"/>
                    </a:lnTo>
                    <a:lnTo>
                      <a:pt x="6" y="59"/>
                    </a:lnTo>
                    <a:lnTo>
                      <a:pt x="7" y="49"/>
                    </a:lnTo>
                    <a:lnTo>
                      <a:pt x="10" y="44"/>
                    </a:lnTo>
                    <a:lnTo>
                      <a:pt x="13" y="53"/>
                    </a:lnTo>
                    <a:lnTo>
                      <a:pt x="21" y="53"/>
                    </a:lnTo>
                    <a:lnTo>
                      <a:pt x="33" y="67"/>
                    </a:lnTo>
                    <a:lnTo>
                      <a:pt x="36" y="68"/>
                    </a:lnTo>
                    <a:lnTo>
                      <a:pt x="37" y="67"/>
                    </a:lnTo>
                    <a:lnTo>
                      <a:pt x="33" y="64"/>
                    </a:lnTo>
                    <a:lnTo>
                      <a:pt x="30" y="59"/>
                    </a:lnTo>
                    <a:lnTo>
                      <a:pt x="25" y="49"/>
                    </a:lnTo>
                    <a:lnTo>
                      <a:pt x="18" y="43"/>
                    </a:lnTo>
                    <a:lnTo>
                      <a:pt x="15" y="33"/>
                    </a:lnTo>
                    <a:lnTo>
                      <a:pt x="12" y="30"/>
                    </a:lnTo>
                    <a:lnTo>
                      <a:pt x="7" y="24"/>
                    </a:lnTo>
                    <a:lnTo>
                      <a:pt x="6" y="17"/>
                    </a:lnTo>
                    <a:lnTo>
                      <a:pt x="6" y="11"/>
                    </a:lnTo>
                    <a:lnTo>
                      <a:pt x="31" y="11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41" y="0"/>
                    </a:lnTo>
                    <a:lnTo>
                      <a:pt x="45" y="5"/>
                    </a:lnTo>
                    <a:lnTo>
                      <a:pt x="57" y="0"/>
                    </a:lnTo>
                    <a:lnTo>
                      <a:pt x="63" y="5"/>
                    </a:lnTo>
                    <a:lnTo>
                      <a:pt x="66" y="0"/>
                    </a:lnTo>
                    <a:lnTo>
                      <a:pt x="74" y="5"/>
                    </a:lnTo>
                    <a:lnTo>
                      <a:pt x="71" y="14"/>
                    </a:lnTo>
                    <a:lnTo>
                      <a:pt x="77" y="23"/>
                    </a:lnTo>
                    <a:lnTo>
                      <a:pt x="85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1" name="Freeform 4700">
                <a:extLst>
                  <a:ext uri="{FF2B5EF4-FFF2-40B4-BE49-F238E27FC236}">
                    <a16:creationId xmlns:a16="http://schemas.microsoft.com/office/drawing/2014/main" id="{BABFB257-7E05-754E-684F-126F1126C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41"/>
                <a:ext cx="32" cy="24"/>
              </a:xfrm>
              <a:custGeom>
                <a:avLst/>
                <a:gdLst>
                  <a:gd name="T0" fmla="*/ 36 w 62"/>
                  <a:gd name="T1" fmla="*/ 3 h 47"/>
                  <a:gd name="T2" fmla="*/ 33 w 62"/>
                  <a:gd name="T3" fmla="*/ 0 h 47"/>
                  <a:gd name="T4" fmla="*/ 24 w 62"/>
                  <a:gd name="T5" fmla="*/ 0 h 47"/>
                  <a:gd name="T6" fmla="*/ 17 w 62"/>
                  <a:gd name="T7" fmla="*/ 6 h 47"/>
                  <a:gd name="T8" fmla="*/ 18 w 62"/>
                  <a:gd name="T9" fmla="*/ 11 h 47"/>
                  <a:gd name="T10" fmla="*/ 11 w 62"/>
                  <a:gd name="T11" fmla="*/ 15 h 47"/>
                  <a:gd name="T12" fmla="*/ 11 w 62"/>
                  <a:gd name="T13" fmla="*/ 21 h 47"/>
                  <a:gd name="T14" fmla="*/ 0 w 62"/>
                  <a:gd name="T15" fmla="*/ 29 h 47"/>
                  <a:gd name="T16" fmla="*/ 6 w 62"/>
                  <a:gd name="T17" fmla="*/ 37 h 47"/>
                  <a:gd name="T18" fmla="*/ 12 w 62"/>
                  <a:gd name="T19" fmla="*/ 40 h 47"/>
                  <a:gd name="T20" fmla="*/ 32 w 62"/>
                  <a:gd name="T21" fmla="*/ 43 h 47"/>
                  <a:gd name="T22" fmla="*/ 33 w 62"/>
                  <a:gd name="T23" fmla="*/ 37 h 47"/>
                  <a:gd name="T24" fmla="*/ 44 w 62"/>
                  <a:gd name="T25" fmla="*/ 41 h 47"/>
                  <a:gd name="T26" fmla="*/ 50 w 62"/>
                  <a:gd name="T27" fmla="*/ 47 h 47"/>
                  <a:gd name="T28" fmla="*/ 62 w 62"/>
                  <a:gd name="T29" fmla="*/ 43 h 47"/>
                  <a:gd name="T30" fmla="*/ 58 w 62"/>
                  <a:gd name="T31" fmla="*/ 29 h 47"/>
                  <a:gd name="T32" fmla="*/ 56 w 62"/>
                  <a:gd name="T33" fmla="*/ 20 h 47"/>
                  <a:gd name="T34" fmla="*/ 55 w 62"/>
                  <a:gd name="T35" fmla="*/ 6 h 47"/>
                  <a:gd name="T36" fmla="*/ 52 w 62"/>
                  <a:gd name="T37" fmla="*/ 2 h 47"/>
                  <a:gd name="T38" fmla="*/ 49 w 62"/>
                  <a:gd name="T39" fmla="*/ 2 h 47"/>
                  <a:gd name="T40" fmla="*/ 44 w 62"/>
                  <a:gd name="T41" fmla="*/ 6 h 47"/>
                  <a:gd name="T42" fmla="*/ 39 w 62"/>
                  <a:gd name="T43" fmla="*/ 8 h 47"/>
                  <a:gd name="T44" fmla="*/ 36 w 62"/>
                  <a:gd name="T45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47">
                    <a:moveTo>
                      <a:pt x="36" y="3"/>
                    </a:moveTo>
                    <a:lnTo>
                      <a:pt x="33" y="0"/>
                    </a:lnTo>
                    <a:lnTo>
                      <a:pt x="24" y="0"/>
                    </a:lnTo>
                    <a:lnTo>
                      <a:pt x="17" y="6"/>
                    </a:lnTo>
                    <a:lnTo>
                      <a:pt x="18" y="11"/>
                    </a:lnTo>
                    <a:lnTo>
                      <a:pt x="11" y="15"/>
                    </a:lnTo>
                    <a:lnTo>
                      <a:pt x="11" y="21"/>
                    </a:lnTo>
                    <a:lnTo>
                      <a:pt x="0" y="29"/>
                    </a:lnTo>
                    <a:lnTo>
                      <a:pt x="6" y="37"/>
                    </a:lnTo>
                    <a:lnTo>
                      <a:pt x="12" y="40"/>
                    </a:lnTo>
                    <a:lnTo>
                      <a:pt x="32" y="43"/>
                    </a:lnTo>
                    <a:lnTo>
                      <a:pt x="33" y="37"/>
                    </a:lnTo>
                    <a:lnTo>
                      <a:pt x="44" y="41"/>
                    </a:lnTo>
                    <a:lnTo>
                      <a:pt x="50" y="47"/>
                    </a:lnTo>
                    <a:lnTo>
                      <a:pt x="62" y="43"/>
                    </a:lnTo>
                    <a:lnTo>
                      <a:pt x="58" y="29"/>
                    </a:lnTo>
                    <a:lnTo>
                      <a:pt x="56" y="20"/>
                    </a:lnTo>
                    <a:lnTo>
                      <a:pt x="55" y="6"/>
                    </a:lnTo>
                    <a:lnTo>
                      <a:pt x="52" y="2"/>
                    </a:lnTo>
                    <a:lnTo>
                      <a:pt x="49" y="2"/>
                    </a:lnTo>
                    <a:lnTo>
                      <a:pt x="44" y="6"/>
                    </a:lnTo>
                    <a:lnTo>
                      <a:pt x="39" y="8"/>
                    </a:lnTo>
                    <a:lnTo>
                      <a:pt x="36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2" name="Freeform 4701">
                <a:extLst>
                  <a:ext uri="{FF2B5EF4-FFF2-40B4-BE49-F238E27FC236}">
                    <a16:creationId xmlns:a16="http://schemas.microsoft.com/office/drawing/2014/main" id="{CE385F89-4F76-98C2-CFF3-2E514F453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41"/>
                <a:ext cx="32" cy="24"/>
              </a:xfrm>
              <a:custGeom>
                <a:avLst/>
                <a:gdLst>
                  <a:gd name="T0" fmla="*/ 36 w 62"/>
                  <a:gd name="T1" fmla="*/ 3 h 47"/>
                  <a:gd name="T2" fmla="*/ 39 w 62"/>
                  <a:gd name="T3" fmla="*/ 8 h 47"/>
                  <a:gd name="T4" fmla="*/ 44 w 62"/>
                  <a:gd name="T5" fmla="*/ 6 h 47"/>
                  <a:gd name="T6" fmla="*/ 49 w 62"/>
                  <a:gd name="T7" fmla="*/ 2 h 47"/>
                  <a:gd name="T8" fmla="*/ 52 w 62"/>
                  <a:gd name="T9" fmla="*/ 2 h 47"/>
                  <a:gd name="T10" fmla="*/ 55 w 62"/>
                  <a:gd name="T11" fmla="*/ 6 h 47"/>
                  <a:gd name="T12" fmla="*/ 56 w 62"/>
                  <a:gd name="T13" fmla="*/ 20 h 47"/>
                  <a:gd name="T14" fmla="*/ 58 w 62"/>
                  <a:gd name="T15" fmla="*/ 29 h 47"/>
                  <a:gd name="T16" fmla="*/ 62 w 62"/>
                  <a:gd name="T17" fmla="*/ 43 h 47"/>
                  <a:gd name="T18" fmla="*/ 50 w 62"/>
                  <a:gd name="T19" fmla="*/ 47 h 47"/>
                  <a:gd name="T20" fmla="*/ 44 w 62"/>
                  <a:gd name="T21" fmla="*/ 41 h 47"/>
                  <a:gd name="T22" fmla="*/ 33 w 62"/>
                  <a:gd name="T23" fmla="*/ 37 h 47"/>
                  <a:gd name="T24" fmla="*/ 32 w 62"/>
                  <a:gd name="T25" fmla="*/ 43 h 47"/>
                  <a:gd name="T26" fmla="*/ 12 w 62"/>
                  <a:gd name="T27" fmla="*/ 40 h 47"/>
                  <a:gd name="T28" fmla="*/ 6 w 62"/>
                  <a:gd name="T29" fmla="*/ 37 h 47"/>
                  <a:gd name="T30" fmla="*/ 0 w 62"/>
                  <a:gd name="T31" fmla="*/ 29 h 47"/>
                  <a:gd name="T32" fmla="*/ 11 w 62"/>
                  <a:gd name="T33" fmla="*/ 21 h 47"/>
                  <a:gd name="T34" fmla="*/ 11 w 62"/>
                  <a:gd name="T35" fmla="*/ 15 h 47"/>
                  <a:gd name="T36" fmla="*/ 18 w 62"/>
                  <a:gd name="T37" fmla="*/ 11 h 47"/>
                  <a:gd name="T38" fmla="*/ 17 w 62"/>
                  <a:gd name="T39" fmla="*/ 6 h 47"/>
                  <a:gd name="T40" fmla="*/ 24 w 62"/>
                  <a:gd name="T41" fmla="*/ 0 h 47"/>
                  <a:gd name="T42" fmla="*/ 33 w 62"/>
                  <a:gd name="T43" fmla="*/ 0 h 47"/>
                  <a:gd name="T44" fmla="*/ 36 w 62"/>
                  <a:gd name="T45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47">
                    <a:moveTo>
                      <a:pt x="36" y="3"/>
                    </a:moveTo>
                    <a:lnTo>
                      <a:pt x="39" y="8"/>
                    </a:lnTo>
                    <a:lnTo>
                      <a:pt x="44" y="6"/>
                    </a:lnTo>
                    <a:lnTo>
                      <a:pt x="49" y="2"/>
                    </a:lnTo>
                    <a:lnTo>
                      <a:pt x="52" y="2"/>
                    </a:lnTo>
                    <a:lnTo>
                      <a:pt x="55" y="6"/>
                    </a:lnTo>
                    <a:lnTo>
                      <a:pt x="56" y="20"/>
                    </a:lnTo>
                    <a:lnTo>
                      <a:pt x="58" y="29"/>
                    </a:lnTo>
                    <a:lnTo>
                      <a:pt x="62" y="43"/>
                    </a:lnTo>
                    <a:lnTo>
                      <a:pt x="50" y="47"/>
                    </a:lnTo>
                    <a:lnTo>
                      <a:pt x="44" y="41"/>
                    </a:lnTo>
                    <a:lnTo>
                      <a:pt x="33" y="37"/>
                    </a:lnTo>
                    <a:lnTo>
                      <a:pt x="32" y="43"/>
                    </a:lnTo>
                    <a:lnTo>
                      <a:pt x="12" y="40"/>
                    </a:lnTo>
                    <a:lnTo>
                      <a:pt x="6" y="37"/>
                    </a:lnTo>
                    <a:lnTo>
                      <a:pt x="0" y="29"/>
                    </a:lnTo>
                    <a:lnTo>
                      <a:pt x="11" y="21"/>
                    </a:lnTo>
                    <a:lnTo>
                      <a:pt x="11" y="15"/>
                    </a:lnTo>
                    <a:lnTo>
                      <a:pt x="18" y="11"/>
                    </a:lnTo>
                    <a:lnTo>
                      <a:pt x="17" y="6"/>
                    </a:lnTo>
                    <a:lnTo>
                      <a:pt x="24" y="0"/>
                    </a:lnTo>
                    <a:lnTo>
                      <a:pt x="33" y="0"/>
                    </a:lnTo>
                    <a:lnTo>
                      <a:pt x="3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3" name="Freeform 4702">
                <a:extLst>
                  <a:ext uri="{FF2B5EF4-FFF2-40B4-BE49-F238E27FC236}">
                    <a16:creationId xmlns:a16="http://schemas.microsoft.com/office/drawing/2014/main" id="{95E233B2-0F2F-D7D3-53AC-171D0D59B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41"/>
                <a:ext cx="32" cy="24"/>
              </a:xfrm>
              <a:custGeom>
                <a:avLst/>
                <a:gdLst>
                  <a:gd name="T0" fmla="*/ 36 w 62"/>
                  <a:gd name="T1" fmla="*/ 3 h 47"/>
                  <a:gd name="T2" fmla="*/ 39 w 62"/>
                  <a:gd name="T3" fmla="*/ 8 h 47"/>
                  <a:gd name="T4" fmla="*/ 44 w 62"/>
                  <a:gd name="T5" fmla="*/ 6 h 47"/>
                  <a:gd name="T6" fmla="*/ 49 w 62"/>
                  <a:gd name="T7" fmla="*/ 2 h 47"/>
                  <a:gd name="T8" fmla="*/ 52 w 62"/>
                  <a:gd name="T9" fmla="*/ 2 h 47"/>
                  <a:gd name="T10" fmla="*/ 55 w 62"/>
                  <a:gd name="T11" fmla="*/ 6 h 47"/>
                  <a:gd name="T12" fmla="*/ 56 w 62"/>
                  <a:gd name="T13" fmla="*/ 20 h 47"/>
                  <a:gd name="T14" fmla="*/ 58 w 62"/>
                  <a:gd name="T15" fmla="*/ 29 h 47"/>
                  <a:gd name="T16" fmla="*/ 62 w 62"/>
                  <a:gd name="T17" fmla="*/ 43 h 47"/>
                  <a:gd name="T18" fmla="*/ 50 w 62"/>
                  <a:gd name="T19" fmla="*/ 47 h 47"/>
                  <a:gd name="T20" fmla="*/ 44 w 62"/>
                  <a:gd name="T21" fmla="*/ 41 h 47"/>
                  <a:gd name="T22" fmla="*/ 33 w 62"/>
                  <a:gd name="T23" fmla="*/ 37 h 47"/>
                  <a:gd name="T24" fmla="*/ 32 w 62"/>
                  <a:gd name="T25" fmla="*/ 43 h 47"/>
                  <a:gd name="T26" fmla="*/ 12 w 62"/>
                  <a:gd name="T27" fmla="*/ 40 h 47"/>
                  <a:gd name="T28" fmla="*/ 6 w 62"/>
                  <a:gd name="T29" fmla="*/ 37 h 47"/>
                  <a:gd name="T30" fmla="*/ 0 w 62"/>
                  <a:gd name="T31" fmla="*/ 29 h 47"/>
                  <a:gd name="T32" fmla="*/ 11 w 62"/>
                  <a:gd name="T33" fmla="*/ 21 h 47"/>
                  <a:gd name="T34" fmla="*/ 11 w 62"/>
                  <a:gd name="T35" fmla="*/ 15 h 47"/>
                  <a:gd name="T36" fmla="*/ 18 w 62"/>
                  <a:gd name="T37" fmla="*/ 11 h 47"/>
                  <a:gd name="T38" fmla="*/ 17 w 62"/>
                  <a:gd name="T39" fmla="*/ 6 h 47"/>
                  <a:gd name="T40" fmla="*/ 24 w 62"/>
                  <a:gd name="T41" fmla="*/ 0 h 47"/>
                  <a:gd name="T42" fmla="*/ 33 w 62"/>
                  <a:gd name="T43" fmla="*/ 0 h 47"/>
                  <a:gd name="T44" fmla="*/ 36 w 62"/>
                  <a:gd name="T45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47">
                    <a:moveTo>
                      <a:pt x="36" y="3"/>
                    </a:moveTo>
                    <a:lnTo>
                      <a:pt x="39" y="8"/>
                    </a:lnTo>
                    <a:lnTo>
                      <a:pt x="44" y="6"/>
                    </a:lnTo>
                    <a:lnTo>
                      <a:pt x="49" y="2"/>
                    </a:lnTo>
                    <a:lnTo>
                      <a:pt x="52" y="2"/>
                    </a:lnTo>
                    <a:lnTo>
                      <a:pt x="55" y="6"/>
                    </a:lnTo>
                    <a:lnTo>
                      <a:pt x="56" y="20"/>
                    </a:lnTo>
                    <a:lnTo>
                      <a:pt x="58" y="29"/>
                    </a:lnTo>
                    <a:lnTo>
                      <a:pt x="62" y="43"/>
                    </a:lnTo>
                    <a:lnTo>
                      <a:pt x="50" y="47"/>
                    </a:lnTo>
                    <a:lnTo>
                      <a:pt x="44" y="41"/>
                    </a:lnTo>
                    <a:lnTo>
                      <a:pt x="33" y="37"/>
                    </a:lnTo>
                    <a:lnTo>
                      <a:pt x="32" y="43"/>
                    </a:lnTo>
                    <a:lnTo>
                      <a:pt x="12" y="40"/>
                    </a:lnTo>
                    <a:lnTo>
                      <a:pt x="6" y="37"/>
                    </a:lnTo>
                    <a:lnTo>
                      <a:pt x="0" y="29"/>
                    </a:lnTo>
                    <a:lnTo>
                      <a:pt x="11" y="21"/>
                    </a:lnTo>
                    <a:lnTo>
                      <a:pt x="11" y="15"/>
                    </a:lnTo>
                    <a:lnTo>
                      <a:pt x="18" y="11"/>
                    </a:lnTo>
                    <a:lnTo>
                      <a:pt x="17" y="6"/>
                    </a:lnTo>
                    <a:lnTo>
                      <a:pt x="24" y="0"/>
                    </a:lnTo>
                    <a:lnTo>
                      <a:pt x="33" y="0"/>
                    </a:lnTo>
                    <a:lnTo>
                      <a:pt x="3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4" name="Freeform 4703">
                <a:extLst>
                  <a:ext uri="{FF2B5EF4-FFF2-40B4-BE49-F238E27FC236}">
                    <a16:creationId xmlns:a16="http://schemas.microsoft.com/office/drawing/2014/main" id="{D0A7CB55-17CC-C72A-25E0-110AF14F5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27"/>
                <a:ext cx="28" cy="30"/>
              </a:xfrm>
              <a:custGeom>
                <a:avLst/>
                <a:gdLst>
                  <a:gd name="T0" fmla="*/ 15 w 56"/>
                  <a:gd name="T1" fmla="*/ 3 h 60"/>
                  <a:gd name="T2" fmla="*/ 9 w 56"/>
                  <a:gd name="T3" fmla="*/ 5 h 60"/>
                  <a:gd name="T4" fmla="*/ 0 w 56"/>
                  <a:gd name="T5" fmla="*/ 10 h 60"/>
                  <a:gd name="T6" fmla="*/ 3 w 56"/>
                  <a:gd name="T7" fmla="*/ 14 h 60"/>
                  <a:gd name="T8" fmla="*/ 0 w 56"/>
                  <a:gd name="T9" fmla="*/ 19 h 60"/>
                  <a:gd name="T10" fmla="*/ 4 w 56"/>
                  <a:gd name="T11" fmla="*/ 19 h 60"/>
                  <a:gd name="T12" fmla="*/ 7 w 56"/>
                  <a:gd name="T13" fmla="*/ 23 h 60"/>
                  <a:gd name="T14" fmla="*/ 3 w 56"/>
                  <a:gd name="T15" fmla="*/ 26 h 60"/>
                  <a:gd name="T16" fmla="*/ 0 w 56"/>
                  <a:gd name="T17" fmla="*/ 35 h 60"/>
                  <a:gd name="T18" fmla="*/ 13 w 56"/>
                  <a:gd name="T19" fmla="*/ 35 h 60"/>
                  <a:gd name="T20" fmla="*/ 16 w 56"/>
                  <a:gd name="T21" fmla="*/ 38 h 60"/>
                  <a:gd name="T22" fmla="*/ 9 w 56"/>
                  <a:gd name="T23" fmla="*/ 46 h 60"/>
                  <a:gd name="T24" fmla="*/ 3 w 56"/>
                  <a:gd name="T25" fmla="*/ 52 h 60"/>
                  <a:gd name="T26" fmla="*/ 6 w 56"/>
                  <a:gd name="T27" fmla="*/ 58 h 60"/>
                  <a:gd name="T28" fmla="*/ 9 w 56"/>
                  <a:gd name="T29" fmla="*/ 58 h 60"/>
                  <a:gd name="T30" fmla="*/ 9 w 56"/>
                  <a:gd name="T31" fmla="*/ 55 h 60"/>
                  <a:gd name="T32" fmla="*/ 16 w 56"/>
                  <a:gd name="T33" fmla="*/ 57 h 60"/>
                  <a:gd name="T34" fmla="*/ 23 w 56"/>
                  <a:gd name="T35" fmla="*/ 60 h 60"/>
                  <a:gd name="T36" fmla="*/ 27 w 56"/>
                  <a:gd name="T37" fmla="*/ 55 h 60"/>
                  <a:gd name="T38" fmla="*/ 26 w 56"/>
                  <a:gd name="T39" fmla="*/ 48 h 60"/>
                  <a:gd name="T40" fmla="*/ 32 w 56"/>
                  <a:gd name="T41" fmla="*/ 41 h 60"/>
                  <a:gd name="T42" fmla="*/ 27 w 56"/>
                  <a:gd name="T43" fmla="*/ 34 h 60"/>
                  <a:gd name="T44" fmla="*/ 35 w 56"/>
                  <a:gd name="T45" fmla="*/ 31 h 60"/>
                  <a:gd name="T46" fmla="*/ 48 w 56"/>
                  <a:gd name="T47" fmla="*/ 32 h 60"/>
                  <a:gd name="T48" fmla="*/ 53 w 56"/>
                  <a:gd name="T49" fmla="*/ 31 h 60"/>
                  <a:gd name="T50" fmla="*/ 56 w 56"/>
                  <a:gd name="T51" fmla="*/ 22 h 60"/>
                  <a:gd name="T52" fmla="*/ 48 w 56"/>
                  <a:gd name="T53" fmla="*/ 16 h 60"/>
                  <a:gd name="T54" fmla="*/ 36 w 56"/>
                  <a:gd name="T55" fmla="*/ 8 h 60"/>
                  <a:gd name="T56" fmla="*/ 27 w 56"/>
                  <a:gd name="T57" fmla="*/ 0 h 60"/>
                  <a:gd name="T58" fmla="*/ 24 w 56"/>
                  <a:gd name="T59" fmla="*/ 2 h 60"/>
                  <a:gd name="T60" fmla="*/ 21 w 56"/>
                  <a:gd name="T61" fmla="*/ 0 h 60"/>
                  <a:gd name="T62" fmla="*/ 15 w 56"/>
                  <a:gd name="T63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6" h="60">
                    <a:moveTo>
                      <a:pt x="15" y="3"/>
                    </a:moveTo>
                    <a:lnTo>
                      <a:pt x="9" y="5"/>
                    </a:lnTo>
                    <a:lnTo>
                      <a:pt x="0" y="10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7" y="23"/>
                    </a:lnTo>
                    <a:lnTo>
                      <a:pt x="3" y="26"/>
                    </a:lnTo>
                    <a:lnTo>
                      <a:pt x="0" y="35"/>
                    </a:lnTo>
                    <a:lnTo>
                      <a:pt x="13" y="35"/>
                    </a:lnTo>
                    <a:lnTo>
                      <a:pt x="16" y="38"/>
                    </a:lnTo>
                    <a:lnTo>
                      <a:pt x="9" y="46"/>
                    </a:lnTo>
                    <a:lnTo>
                      <a:pt x="3" y="52"/>
                    </a:lnTo>
                    <a:lnTo>
                      <a:pt x="6" y="58"/>
                    </a:lnTo>
                    <a:lnTo>
                      <a:pt x="9" y="58"/>
                    </a:lnTo>
                    <a:lnTo>
                      <a:pt x="9" y="55"/>
                    </a:lnTo>
                    <a:lnTo>
                      <a:pt x="16" y="57"/>
                    </a:lnTo>
                    <a:lnTo>
                      <a:pt x="23" y="60"/>
                    </a:lnTo>
                    <a:lnTo>
                      <a:pt x="27" y="55"/>
                    </a:lnTo>
                    <a:lnTo>
                      <a:pt x="26" y="48"/>
                    </a:lnTo>
                    <a:lnTo>
                      <a:pt x="32" y="41"/>
                    </a:lnTo>
                    <a:lnTo>
                      <a:pt x="27" y="34"/>
                    </a:lnTo>
                    <a:lnTo>
                      <a:pt x="35" y="31"/>
                    </a:lnTo>
                    <a:lnTo>
                      <a:pt x="48" y="32"/>
                    </a:lnTo>
                    <a:lnTo>
                      <a:pt x="53" y="31"/>
                    </a:lnTo>
                    <a:lnTo>
                      <a:pt x="56" y="22"/>
                    </a:lnTo>
                    <a:lnTo>
                      <a:pt x="48" y="16"/>
                    </a:lnTo>
                    <a:lnTo>
                      <a:pt x="36" y="8"/>
                    </a:lnTo>
                    <a:lnTo>
                      <a:pt x="27" y="0"/>
                    </a:lnTo>
                    <a:lnTo>
                      <a:pt x="24" y="2"/>
                    </a:lnTo>
                    <a:lnTo>
                      <a:pt x="21" y="0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5" name="Freeform 4704">
                <a:extLst>
                  <a:ext uri="{FF2B5EF4-FFF2-40B4-BE49-F238E27FC236}">
                    <a16:creationId xmlns:a16="http://schemas.microsoft.com/office/drawing/2014/main" id="{B0DF3193-7E97-A908-40EB-7DD475AAB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27"/>
                <a:ext cx="28" cy="30"/>
              </a:xfrm>
              <a:custGeom>
                <a:avLst/>
                <a:gdLst>
                  <a:gd name="T0" fmla="*/ 15 w 56"/>
                  <a:gd name="T1" fmla="*/ 3 h 60"/>
                  <a:gd name="T2" fmla="*/ 21 w 56"/>
                  <a:gd name="T3" fmla="*/ 0 h 60"/>
                  <a:gd name="T4" fmla="*/ 24 w 56"/>
                  <a:gd name="T5" fmla="*/ 2 h 60"/>
                  <a:gd name="T6" fmla="*/ 27 w 56"/>
                  <a:gd name="T7" fmla="*/ 0 h 60"/>
                  <a:gd name="T8" fmla="*/ 36 w 56"/>
                  <a:gd name="T9" fmla="*/ 8 h 60"/>
                  <a:gd name="T10" fmla="*/ 48 w 56"/>
                  <a:gd name="T11" fmla="*/ 16 h 60"/>
                  <a:gd name="T12" fmla="*/ 56 w 56"/>
                  <a:gd name="T13" fmla="*/ 22 h 60"/>
                  <a:gd name="T14" fmla="*/ 53 w 56"/>
                  <a:gd name="T15" fmla="*/ 31 h 60"/>
                  <a:gd name="T16" fmla="*/ 48 w 56"/>
                  <a:gd name="T17" fmla="*/ 32 h 60"/>
                  <a:gd name="T18" fmla="*/ 35 w 56"/>
                  <a:gd name="T19" fmla="*/ 31 h 60"/>
                  <a:gd name="T20" fmla="*/ 27 w 56"/>
                  <a:gd name="T21" fmla="*/ 34 h 60"/>
                  <a:gd name="T22" fmla="*/ 32 w 56"/>
                  <a:gd name="T23" fmla="*/ 41 h 60"/>
                  <a:gd name="T24" fmla="*/ 26 w 56"/>
                  <a:gd name="T25" fmla="*/ 48 h 60"/>
                  <a:gd name="T26" fmla="*/ 27 w 56"/>
                  <a:gd name="T27" fmla="*/ 55 h 60"/>
                  <a:gd name="T28" fmla="*/ 23 w 56"/>
                  <a:gd name="T29" fmla="*/ 60 h 60"/>
                  <a:gd name="T30" fmla="*/ 16 w 56"/>
                  <a:gd name="T31" fmla="*/ 57 h 60"/>
                  <a:gd name="T32" fmla="*/ 9 w 56"/>
                  <a:gd name="T33" fmla="*/ 55 h 60"/>
                  <a:gd name="T34" fmla="*/ 9 w 56"/>
                  <a:gd name="T35" fmla="*/ 58 h 60"/>
                  <a:gd name="T36" fmla="*/ 6 w 56"/>
                  <a:gd name="T37" fmla="*/ 58 h 60"/>
                  <a:gd name="T38" fmla="*/ 3 w 56"/>
                  <a:gd name="T39" fmla="*/ 52 h 60"/>
                  <a:gd name="T40" fmla="*/ 9 w 56"/>
                  <a:gd name="T41" fmla="*/ 46 h 60"/>
                  <a:gd name="T42" fmla="*/ 16 w 56"/>
                  <a:gd name="T43" fmla="*/ 38 h 60"/>
                  <a:gd name="T44" fmla="*/ 13 w 56"/>
                  <a:gd name="T45" fmla="*/ 35 h 60"/>
                  <a:gd name="T46" fmla="*/ 0 w 56"/>
                  <a:gd name="T47" fmla="*/ 35 h 60"/>
                  <a:gd name="T48" fmla="*/ 3 w 56"/>
                  <a:gd name="T49" fmla="*/ 26 h 60"/>
                  <a:gd name="T50" fmla="*/ 7 w 56"/>
                  <a:gd name="T51" fmla="*/ 23 h 60"/>
                  <a:gd name="T52" fmla="*/ 4 w 56"/>
                  <a:gd name="T53" fmla="*/ 19 h 60"/>
                  <a:gd name="T54" fmla="*/ 0 w 56"/>
                  <a:gd name="T55" fmla="*/ 19 h 60"/>
                  <a:gd name="T56" fmla="*/ 3 w 56"/>
                  <a:gd name="T57" fmla="*/ 14 h 60"/>
                  <a:gd name="T58" fmla="*/ 0 w 56"/>
                  <a:gd name="T59" fmla="*/ 10 h 60"/>
                  <a:gd name="T60" fmla="*/ 9 w 56"/>
                  <a:gd name="T61" fmla="*/ 5 h 60"/>
                  <a:gd name="T62" fmla="*/ 15 w 56"/>
                  <a:gd name="T63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6" h="60">
                    <a:moveTo>
                      <a:pt x="15" y="3"/>
                    </a:moveTo>
                    <a:lnTo>
                      <a:pt x="21" y="0"/>
                    </a:lnTo>
                    <a:lnTo>
                      <a:pt x="24" y="2"/>
                    </a:lnTo>
                    <a:lnTo>
                      <a:pt x="27" y="0"/>
                    </a:lnTo>
                    <a:lnTo>
                      <a:pt x="36" y="8"/>
                    </a:lnTo>
                    <a:lnTo>
                      <a:pt x="48" y="16"/>
                    </a:lnTo>
                    <a:lnTo>
                      <a:pt x="56" y="22"/>
                    </a:lnTo>
                    <a:lnTo>
                      <a:pt x="53" y="31"/>
                    </a:lnTo>
                    <a:lnTo>
                      <a:pt x="48" y="32"/>
                    </a:lnTo>
                    <a:lnTo>
                      <a:pt x="35" y="31"/>
                    </a:lnTo>
                    <a:lnTo>
                      <a:pt x="27" y="34"/>
                    </a:lnTo>
                    <a:lnTo>
                      <a:pt x="32" y="41"/>
                    </a:lnTo>
                    <a:lnTo>
                      <a:pt x="26" y="48"/>
                    </a:lnTo>
                    <a:lnTo>
                      <a:pt x="27" y="55"/>
                    </a:lnTo>
                    <a:lnTo>
                      <a:pt x="23" y="60"/>
                    </a:lnTo>
                    <a:lnTo>
                      <a:pt x="16" y="57"/>
                    </a:lnTo>
                    <a:lnTo>
                      <a:pt x="9" y="55"/>
                    </a:lnTo>
                    <a:lnTo>
                      <a:pt x="9" y="58"/>
                    </a:lnTo>
                    <a:lnTo>
                      <a:pt x="6" y="58"/>
                    </a:lnTo>
                    <a:lnTo>
                      <a:pt x="3" y="52"/>
                    </a:lnTo>
                    <a:lnTo>
                      <a:pt x="9" y="46"/>
                    </a:lnTo>
                    <a:lnTo>
                      <a:pt x="16" y="38"/>
                    </a:lnTo>
                    <a:lnTo>
                      <a:pt x="13" y="35"/>
                    </a:lnTo>
                    <a:lnTo>
                      <a:pt x="0" y="35"/>
                    </a:lnTo>
                    <a:lnTo>
                      <a:pt x="3" y="26"/>
                    </a:lnTo>
                    <a:lnTo>
                      <a:pt x="7" y="23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9" y="5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6" name="Freeform 4705">
                <a:extLst>
                  <a:ext uri="{FF2B5EF4-FFF2-40B4-BE49-F238E27FC236}">
                    <a16:creationId xmlns:a16="http://schemas.microsoft.com/office/drawing/2014/main" id="{638A4BEE-4B9A-B0EE-C232-8BDB63BA6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27"/>
                <a:ext cx="28" cy="30"/>
              </a:xfrm>
              <a:custGeom>
                <a:avLst/>
                <a:gdLst>
                  <a:gd name="T0" fmla="*/ 15 w 56"/>
                  <a:gd name="T1" fmla="*/ 3 h 60"/>
                  <a:gd name="T2" fmla="*/ 21 w 56"/>
                  <a:gd name="T3" fmla="*/ 0 h 60"/>
                  <a:gd name="T4" fmla="*/ 24 w 56"/>
                  <a:gd name="T5" fmla="*/ 2 h 60"/>
                  <a:gd name="T6" fmla="*/ 27 w 56"/>
                  <a:gd name="T7" fmla="*/ 0 h 60"/>
                  <a:gd name="T8" fmla="*/ 36 w 56"/>
                  <a:gd name="T9" fmla="*/ 8 h 60"/>
                  <a:gd name="T10" fmla="*/ 48 w 56"/>
                  <a:gd name="T11" fmla="*/ 16 h 60"/>
                  <a:gd name="T12" fmla="*/ 56 w 56"/>
                  <a:gd name="T13" fmla="*/ 22 h 60"/>
                  <a:gd name="T14" fmla="*/ 53 w 56"/>
                  <a:gd name="T15" fmla="*/ 31 h 60"/>
                  <a:gd name="T16" fmla="*/ 48 w 56"/>
                  <a:gd name="T17" fmla="*/ 32 h 60"/>
                  <a:gd name="T18" fmla="*/ 35 w 56"/>
                  <a:gd name="T19" fmla="*/ 31 h 60"/>
                  <a:gd name="T20" fmla="*/ 27 w 56"/>
                  <a:gd name="T21" fmla="*/ 34 h 60"/>
                  <a:gd name="T22" fmla="*/ 32 w 56"/>
                  <a:gd name="T23" fmla="*/ 41 h 60"/>
                  <a:gd name="T24" fmla="*/ 26 w 56"/>
                  <a:gd name="T25" fmla="*/ 48 h 60"/>
                  <a:gd name="T26" fmla="*/ 27 w 56"/>
                  <a:gd name="T27" fmla="*/ 55 h 60"/>
                  <a:gd name="T28" fmla="*/ 23 w 56"/>
                  <a:gd name="T29" fmla="*/ 60 h 60"/>
                  <a:gd name="T30" fmla="*/ 16 w 56"/>
                  <a:gd name="T31" fmla="*/ 57 h 60"/>
                  <a:gd name="T32" fmla="*/ 9 w 56"/>
                  <a:gd name="T33" fmla="*/ 55 h 60"/>
                  <a:gd name="T34" fmla="*/ 9 w 56"/>
                  <a:gd name="T35" fmla="*/ 58 h 60"/>
                  <a:gd name="T36" fmla="*/ 6 w 56"/>
                  <a:gd name="T37" fmla="*/ 58 h 60"/>
                  <a:gd name="T38" fmla="*/ 3 w 56"/>
                  <a:gd name="T39" fmla="*/ 52 h 60"/>
                  <a:gd name="T40" fmla="*/ 9 w 56"/>
                  <a:gd name="T41" fmla="*/ 46 h 60"/>
                  <a:gd name="T42" fmla="*/ 16 w 56"/>
                  <a:gd name="T43" fmla="*/ 38 h 60"/>
                  <a:gd name="T44" fmla="*/ 13 w 56"/>
                  <a:gd name="T45" fmla="*/ 35 h 60"/>
                  <a:gd name="T46" fmla="*/ 0 w 56"/>
                  <a:gd name="T47" fmla="*/ 35 h 60"/>
                  <a:gd name="T48" fmla="*/ 3 w 56"/>
                  <a:gd name="T49" fmla="*/ 26 h 60"/>
                  <a:gd name="T50" fmla="*/ 7 w 56"/>
                  <a:gd name="T51" fmla="*/ 23 h 60"/>
                  <a:gd name="T52" fmla="*/ 4 w 56"/>
                  <a:gd name="T53" fmla="*/ 19 h 60"/>
                  <a:gd name="T54" fmla="*/ 0 w 56"/>
                  <a:gd name="T55" fmla="*/ 19 h 60"/>
                  <a:gd name="T56" fmla="*/ 3 w 56"/>
                  <a:gd name="T57" fmla="*/ 14 h 60"/>
                  <a:gd name="T58" fmla="*/ 0 w 56"/>
                  <a:gd name="T59" fmla="*/ 10 h 60"/>
                  <a:gd name="T60" fmla="*/ 9 w 56"/>
                  <a:gd name="T61" fmla="*/ 5 h 60"/>
                  <a:gd name="T62" fmla="*/ 15 w 56"/>
                  <a:gd name="T63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6" h="60">
                    <a:moveTo>
                      <a:pt x="15" y="3"/>
                    </a:moveTo>
                    <a:lnTo>
                      <a:pt x="21" y="0"/>
                    </a:lnTo>
                    <a:lnTo>
                      <a:pt x="24" y="2"/>
                    </a:lnTo>
                    <a:lnTo>
                      <a:pt x="27" y="0"/>
                    </a:lnTo>
                    <a:lnTo>
                      <a:pt x="36" y="8"/>
                    </a:lnTo>
                    <a:lnTo>
                      <a:pt x="48" y="16"/>
                    </a:lnTo>
                    <a:lnTo>
                      <a:pt x="56" y="22"/>
                    </a:lnTo>
                    <a:lnTo>
                      <a:pt x="53" y="31"/>
                    </a:lnTo>
                    <a:lnTo>
                      <a:pt x="48" y="32"/>
                    </a:lnTo>
                    <a:lnTo>
                      <a:pt x="35" y="31"/>
                    </a:lnTo>
                    <a:lnTo>
                      <a:pt x="27" y="34"/>
                    </a:lnTo>
                    <a:lnTo>
                      <a:pt x="32" y="41"/>
                    </a:lnTo>
                    <a:lnTo>
                      <a:pt x="26" y="48"/>
                    </a:lnTo>
                    <a:lnTo>
                      <a:pt x="27" y="55"/>
                    </a:lnTo>
                    <a:lnTo>
                      <a:pt x="23" y="60"/>
                    </a:lnTo>
                    <a:lnTo>
                      <a:pt x="16" y="57"/>
                    </a:lnTo>
                    <a:lnTo>
                      <a:pt x="9" y="55"/>
                    </a:lnTo>
                    <a:lnTo>
                      <a:pt x="9" y="58"/>
                    </a:lnTo>
                    <a:lnTo>
                      <a:pt x="6" y="58"/>
                    </a:lnTo>
                    <a:lnTo>
                      <a:pt x="3" y="52"/>
                    </a:lnTo>
                    <a:lnTo>
                      <a:pt x="9" y="46"/>
                    </a:lnTo>
                    <a:lnTo>
                      <a:pt x="16" y="38"/>
                    </a:lnTo>
                    <a:lnTo>
                      <a:pt x="13" y="35"/>
                    </a:lnTo>
                    <a:lnTo>
                      <a:pt x="0" y="35"/>
                    </a:lnTo>
                    <a:lnTo>
                      <a:pt x="3" y="26"/>
                    </a:lnTo>
                    <a:lnTo>
                      <a:pt x="7" y="23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9" y="5"/>
                    </a:lnTo>
                    <a:lnTo>
                      <a:pt x="1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7" name="Freeform 4706">
                <a:extLst>
                  <a:ext uri="{FF2B5EF4-FFF2-40B4-BE49-F238E27FC236}">
                    <a16:creationId xmlns:a16="http://schemas.microsoft.com/office/drawing/2014/main" id="{15D71419-AE3E-F76B-7BC9-1AA87704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44"/>
                <a:ext cx="37" cy="53"/>
              </a:xfrm>
              <a:custGeom>
                <a:avLst/>
                <a:gdLst>
                  <a:gd name="T0" fmla="*/ 45 w 74"/>
                  <a:gd name="T1" fmla="*/ 18 h 105"/>
                  <a:gd name="T2" fmla="*/ 37 w 74"/>
                  <a:gd name="T3" fmla="*/ 18 h 105"/>
                  <a:gd name="T4" fmla="*/ 34 w 74"/>
                  <a:gd name="T5" fmla="*/ 7 h 105"/>
                  <a:gd name="T6" fmla="*/ 31 w 74"/>
                  <a:gd name="T7" fmla="*/ 9 h 105"/>
                  <a:gd name="T8" fmla="*/ 24 w 74"/>
                  <a:gd name="T9" fmla="*/ 9 h 105"/>
                  <a:gd name="T10" fmla="*/ 22 w 74"/>
                  <a:gd name="T11" fmla="*/ 4 h 105"/>
                  <a:gd name="T12" fmla="*/ 15 w 74"/>
                  <a:gd name="T13" fmla="*/ 0 h 105"/>
                  <a:gd name="T14" fmla="*/ 13 w 74"/>
                  <a:gd name="T15" fmla="*/ 4 h 105"/>
                  <a:gd name="T16" fmla="*/ 6 w 74"/>
                  <a:gd name="T17" fmla="*/ 9 h 105"/>
                  <a:gd name="T18" fmla="*/ 4 w 74"/>
                  <a:gd name="T19" fmla="*/ 12 h 105"/>
                  <a:gd name="T20" fmla="*/ 6 w 74"/>
                  <a:gd name="T21" fmla="*/ 16 h 105"/>
                  <a:gd name="T22" fmla="*/ 0 w 74"/>
                  <a:gd name="T23" fmla="*/ 18 h 105"/>
                  <a:gd name="T24" fmla="*/ 0 w 74"/>
                  <a:gd name="T25" fmla="*/ 24 h 105"/>
                  <a:gd name="T26" fmla="*/ 6 w 74"/>
                  <a:gd name="T27" fmla="*/ 58 h 105"/>
                  <a:gd name="T28" fmla="*/ 7 w 74"/>
                  <a:gd name="T29" fmla="*/ 59 h 105"/>
                  <a:gd name="T30" fmla="*/ 6 w 74"/>
                  <a:gd name="T31" fmla="*/ 59 h 105"/>
                  <a:gd name="T32" fmla="*/ 6 w 74"/>
                  <a:gd name="T33" fmla="*/ 105 h 105"/>
                  <a:gd name="T34" fmla="*/ 31 w 74"/>
                  <a:gd name="T35" fmla="*/ 105 h 105"/>
                  <a:gd name="T36" fmla="*/ 37 w 74"/>
                  <a:gd name="T37" fmla="*/ 97 h 105"/>
                  <a:gd name="T38" fmla="*/ 37 w 74"/>
                  <a:gd name="T39" fmla="*/ 96 h 105"/>
                  <a:gd name="T40" fmla="*/ 41 w 74"/>
                  <a:gd name="T41" fmla="*/ 94 h 105"/>
                  <a:gd name="T42" fmla="*/ 45 w 74"/>
                  <a:gd name="T43" fmla="*/ 99 h 105"/>
                  <a:gd name="T44" fmla="*/ 50 w 74"/>
                  <a:gd name="T45" fmla="*/ 97 h 105"/>
                  <a:gd name="T46" fmla="*/ 47 w 74"/>
                  <a:gd name="T47" fmla="*/ 91 h 105"/>
                  <a:gd name="T48" fmla="*/ 50 w 74"/>
                  <a:gd name="T49" fmla="*/ 88 h 105"/>
                  <a:gd name="T50" fmla="*/ 54 w 74"/>
                  <a:gd name="T51" fmla="*/ 85 h 105"/>
                  <a:gd name="T52" fmla="*/ 54 w 74"/>
                  <a:gd name="T53" fmla="*/ 74 h 105"/>
                  <a:gd name="T54" fmla="*/ 51 w 74"/>
                  <a:gd name="T55" fmla="*/ 73 h 105"/>
                  <a:gd name="T56" fmla="*/ 50 w 74"/>
                  <a:gd name="T57" fmla="*/ 64 h 105"/>
                  <a:gd name="T58" fmla="*/ 57 w 74"/>
                  <a:gd name="T59" fmla="*/ 61 h 105"/>
                  <a:gd name="T60" fmla="*/ 60 w 74"/>
                  <a:gd name="T61" fmla="*/ 59 h 105"/>
                  <a:gd name="T62" fmla="*/ 62 w 74"/>
                  <a:gd name="T63" fmla="*/ 61 h 105"/>
                  <a:gd name="T64" fmla="*/ 63 w 74"/>
                  <a:gd name="T65" fmla="*/ 48 h 105"/>
                  <a:gd name="T66" fmla="*/ 68 w 74"/>
                  <a:gd name="T67" fmla="*/ 45 h 105"/>
                  <a:gd name="T68" fmla="*/ 69 w 74"/>
                  <a:gd name="T69" fmla="*/ 41 h 105"/>
                  <a:gd name="T70" fmla="*/ 74 w 74"/>
                  <a:gd name="T71" fmla="*/ 36 h 105"/>
                  <a:gd name="T72" fmla="*/ 72 w 74"/>
                  <a:gd name="T73" fmla="*/ 27 h 105"/>
                  <a:gd name="T74" fmla="*/ 68 w 74"/>
                  <a:gd name="T75" fmla="*/ 26 h 105"/>
                  <a:gd name="T76" fmla="*/ 59 w 74"/>
                  <a:gd name="T77" fmla="*/ 29 h 105"/>
                  <a:gd name="T78" fmla="*/ 57 w 74"/>
                  <a:gd name="T79" fmla="*/ 21 h 105"/>
                  <a:gd name="T80" fmla="*/ 53 w 74"/>
                  <a:gd name="T81" fmla="*/ 21 h 105"/>
                  <a:gd name="T82" fmla="*/ 45 w 74"/>
                  <a:gd name="T83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" h="105">
                    <a:moveTo>
                      <a:pt x="45" y="18"/>
                    </a:moveTo>
                    <a:lnTo>
                      <a:pt x="37" y="18"/>
                    </a:lnTo>
                    <a:lnTo>
                      <a:pt x="34" y="7"/>
                    </a:lnTo>
                    <a:lnTo>
                      <a:pt x="31" y="9"/>
                    </a:lnTo>
                    <a:lnTo>
                      <a:pt x="24" y="9"/>
                    </a:lnTo>
                    <a:lnTo>
                      <a:pt x="22" y="4"/>
                    </a:lnTo>
                    <a:lnTo>
                      <a:pt x="15" y="0"/>
                    </a:lnTo>
                    <a:lnTo>
                      <a:pt x="13" y="4"/>
                    </a:lnTo>
                    <a:lnTo>
                      <a:pt x="6" y="9"/>
                    </a:lnTo>
                    <a:lnTo>
                      <a:pt x="4" y="12"/>
                    </a:lnTo>
                    <a:lnTo>
                      <a:pt x="6" y="16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6" y="58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6" y="105"/>
                    </a:lnTo>
                    <a:lnTo>
                      <a:pt x="31" y="105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41" y="94"/>
                    </a:lnTo>
                    <a:lnTo>
                      <a:pt x="45" y="99"/>
                    </a:lnTo>
                    <a:lnTo>
                      <a:pt x="50" y="97"/>
                    </a:lnTo>
                    <a:lnTo>
                      <a:pt x="47" y="91"/>
                    </a:lnTo>
                    <a:lnTo>
                      <a:pt x="50" y="88"/>
                    </a:lnTo>
                    <a:lnTo>
                      <a:pt x="54" y="85"/>
                    </a:lnTo>
                    <a:lnTo>
                      <a:pt x="54" y="74"/>
                    </a:lnTo>
                    <a:lnTo>
                      <a:pt x="51" y="73"/>
                    </a:lnTo>
                    <a:lnTo>
                      <a:pt x="50" y="64"/>
                    </a:lnTo>
                    <a:lnTo>
                      <a:pt x="57" y="61"/>
                    </a:lnTo>
                    <a:lnTo>
                      <a:pt x="60" y="59"/>
                    </a:lnTo>
                    <a:lnTo>
                      <a:pt x="62" y="61"/>
                    </a:lnTo>
                    <a:lnTo>
                      <a:pt x="63" y="48"/>
                    </a:lnTo>
                    <a:lnTo>
                      <a:pt x="68" y="45"/>
                    </a:lnTo>
                    <a:lnTo>
                      <a:pt x="69" y="41"/>
                    </a:lnTo>
                    <a:lnTo>
                      <a:pt x="74" y="36"/>
                    </a:lnTo>
                    <a:lnTo>
                      <a:pt x="72" y="27"/>
                    </a:lnTo>
                    <a:lnTo>
                      <a:pt x="68" y="26"/>
                    </a:lnTo>
                    <a:lnTo>
                      <a:pt x="59" y="29"/>
                    </a:lnTo>
                    <a:lnTo>
                      <a:pt x="57" y="21"/>
                    </a:lnTo>
                    <a:lnTo>
                      <a:pt x="53" y="21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8" name="Freeform 4707">
                <a:extLst>
                  <a:ext uri="{FF2B5EF4-FFF2-40B4-BE49-F238E27FC236}">
                    <a16:creationId xmlns:a16="http://schemas.microsoft.com/office/drawing/2014/main" id="{1263D0B4-051B-0EB5-B18B-237E82EE3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44"/>
                <a:ext cx="37" cy="53"/>
              </a:xfrm>
              <a:custGeom>
                <a:avLst/>
                <a:gdLst>
                  <a:gd name="T0" fmla="*/ 45 w 74"/>
                  <a:gd name="T1" fmla="*/ 18 h 105"/>
                  <a:gd name="T2" fmla="*/ 53 w 74"/>
                  <a:gd name="T3" fmla="*/ 21 h 105"/>
                  <a:gd name="T4" fmla="*/ 57 w 74"/>
                  <a:gd name="T5" fmla="*/ 21 h 105"/>
                  <a:gd name="T6" fmla="*/ 59 w 74"/>
                  <a:gd name="T7" fmla="*/ 29 h 105"/>
                  <a:gd name="T8" fmla="*/ 68 w 74"/>
                  <a:gd name="T9" fmla="*/ 26 h 105"/>
                  <a:gd name="T10" fmla="*/ 72 w 74"/>
                  <a:gd name="T11" fmla="*/ 27 h 105"/>
                  <a:gd name="T12" fmla="*/ 74 w 74"/>
                  <a:gd name="T13" fmla="*/ 36 h 105"/>
                  <a:gd name="T14" fmla="*/ 69 w 74"/>
                  <a:gd name="T15" fmla="*/ 41 h 105"/>
                  <a:gd name="T16" fmla="*/ 68 w 74"/>
                  <a:gd name="T17" fmla="*/ 45 h 105"/>
                  <a:gd name="T18" fmla="*/ 63 w 74"/>
                  <a:gd name="T19" fmla="*/ 48 h 105"/>
                  <a:gd name="T20" fmla="*/ 62 w 74"/>
                  <a:gd name="T21" fmla="*/ 61 h 105"/>
                  <a:gd name="T22" fmla="*/ 60 w 74"/>
                  <a:gd name="T23" fmla="*/ 59 h 105"/>
                  <a:gd name="T24" fmla="*/ 57 w 74"/>
                  <a:gd name="T25" fmla="*/ 61 h 105"/>
                  <a:gd name="T26" fmla="*/ 50 w 74"/>
                  <a:gd name="T27" fmla="*/ 64 h 105"/>
                  <a:gd name="T28" fmla="*/ 51 w 74"/>
                  <a:gd name="T29" fmla="*/ 73 h 105"/>
                  <a:gd name="T30" fmla="*/ 54 w 74"/>
                  <a:gd name="T31" fmla="*/ 74 h 105"/>
                  <a:gd name="T32" fmla="*/ 54 w 74"/>
                  <a:gd name="T33" fmla="*/ 85 h 105"/>
                  <a:gd name="T34" fmla="*/ 50 w 74"/>
                  <a:gd name="T35" fmla="*/ 88 h 105"/>
                  <a:gd name="T36" fmla="*/ 47 w 74"/>
                  <a:gd name="T37" fmla="*/ 91 h 105"/>
                  <a:gd name="T38" fmla="*/ 50 w 74"/>
                  <a:gd name="T39" fmla="*/ 97 h 105"/>
                  <a:gd name="T40" fmla="*/ 45 w 74"/>
                  <a:gd name="T41" fmla="*/ 99 h 105"/>
                  <a:gd name="T42" fmla="*/ 41 w 74"/>
                  <a:gd name="T43" fmla="*/ 94 h 105"/>
                  <a:gd name="T44" fmla="*/ 37 w 74"/>
                  <a:gd name="T45" fmla="*/ 96 h 105"/>
                  <a:gd name="T46" fmla="*/ 37 w 74"/>
                  <a:gd name="T47" fmla="*/ 97 h 105"/>
                  <a:gd name="T48" fmla="*/ 31 w 74"/>
                  <a:gd name="T49" fmla="*/ 105 h 105"/>
                  <a:gd name="T50" fmla="*/ 6 w 74"/>
                  <a:gd name="T51" fmla="*/ 105 h 105"/>
                  <a:gd name="T52" fmla="*/ 6 w 74"/>
                  <a:gd name="T53" fmla="*/ 59 h 105"/>
                  <a:gd name="T54" fmla="*/ 7 w 74"/>
                  <a:gd name="T55" fmla="*/ 59 h 105"/>
                  <a:gd name="T56" fmla="*/ 6 w 74"/>
                  <a:gd name="T57" fmla="*/ 58 h 105"/>
                  <a:gd name="T58" fmla="*/ 0 w 74"/>
                  <a:gd name="T59" fmla="*/ 24 h 105"/>
                  <a:gd name="T60" fmla="*/ 0 w 74"/>
                  <a:gd name="T61" fmla="*/ 18 h 105"/>
                  <a:gd name="T62" fmla="*/ 6 w 74"/>
                  <a:gd name="T63" fmla="*/ 16 h 105"/>
                  <a:gd name="T64" fmla="*/ 4 w 74"/>
                  <a:gd name="T65" fmla="*/ 12 h 105"/>
                  <a:gd name="T66" fmla="*/ 6 w 74"/>
                  <a:gd name="T67" fmla="*/ 9 h 105"/>
                  <a:gd name="T68" fmla="*/ 13 w 74"/>
                  <a:gd name="T69" fmla="*/ 4 h 105"/>
                  <a:gd name="T70" fmla="*/ 15 w 74"/>
                  <a:gd name="T71" fmla="*/ 0 h 105"/>
                  <a:gd name="T72" fmla="*/ 22 w 74"/>
                  <a:gd name="T73" fmla="*/ 4 h 105"/>
                  <a:gd name="T74" fmla="*/ 24 w 74"/>
                  <a:gd name="T75" fmla="*/ 9 h 105"/>
                  <a:gd name="T76" fmla="*/ 31 w 74"/>
                  <a:gd name="T77" fmla="*/ 9 h 105"/>
                  <a:gd name="T78" fmla="*/ 34 w 74"/>
                  <a:gd name="T79" fmla="*/ 7 h 105"/>
                  <a:gd name="T80" fmla="*/ 37 w 74"/>
                  <a:gd name="T81" fmla="*/ 18 h 105"/>
                  <a:gd name="T82" fmla="*/ 45 w 74"/>
                  <a:gd name="T83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" h="105">
                    <a:moveTo>
                      <a:pt x="45" y="18"/>
                    </a:moveTo>
                    <a:lnTo>
                      <a:pt x="53" y="21"/>
                    </a:lnTo>
                    <a:lnTo>
                      <a:pt x="57" y="21"/>
                    </a:lnTo>
                    <a:lnTo>
                      <a:pt x="59" y="29"/>
                    </a:lnTo>
                    <a:lnTo>
                      <a:pt x="68" y="26"/>
                    </a:lnTo>
                    <a:lnTo>
                      <a:pt x="72" y="27"/>
                    </a:lnTo>
                    <a:lnTo>
                      <a:pt x="74" y="36"/>
                    </a:lnTo>
                    <a:lnTo>
                      <a:pt x="69" y="41"/>
                    </a:lnTo>
                    <a:lnTo>
                      <a:pt x="68" y="45"/>
                    </a:lnTo>
                    <a:lnTo>
                      <a:pt x="63" y="48"/>
                    </a:lnTo>
                    <a:lnTo>
                      <a:pt x="62" y="61"/>
                    </a:lnTo>
                    <a:lnTo>
                      <a:pt x="60" y="59"/>
                    </a:lnTo>
                    <a:lnTo>
                      <a:pt x="57" y="61"/>
                    </a:lnTo>
                    <a:lnTo>
                      <a:pt x="50" y="64"/>
                    </a:lnTo>
                    <a:lnTo>
                      <a:pt x="51" y="73"/>
                    </a:lnTo>
                    <a:lnTo>
                      <a:pt x="54" y="74"/>
                    </a:lnTo>
                    <a:lnTo>
                      <a:pt x="54" y="85"/>
                    </a:lnTo>
                    <a:lnTo>
                      <a:pt x="50" y="88"/>
                    </a:lnTo>
                    <a:lnTo>
                      <a:pt x="47" y="91"/>
                    </a:lnTo>
                    <a:lnTo>
                      <a:pt x="50" y="97"/>
                    </a:lnTo>
                    <a:lnTo>
                      <a:pt x="45" y="99"/>
                    </a:lnTo>
                    <a:lnTo>
                      <a:pt x="41" y="94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1" y="105"/>
                    </a:lnTo>
                    <a:lnTo>
                      <a:pt x="6" y="105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6" y="58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6" y="9"/>
                    </a:lnTo>
                    <a:lnTo>
                      <a:pt x="13" y="4"/>
                    </a:lnTo>
                    <a:lnTo>
                      <a:pt x="15" y="0"/>
                    </a:lnTo>
                    <a:lnTo>
                      <a:pt x="22" y="4"/>
                    </a:lnTo>
                    <a:lnTo>
                      <a:pt x="24" y="9"/>
                    </a:lnTo>
                    <a:lnTo>
                      <a:pt x="31" y="9"/>
                    </a:lnTo>
                    <a:lnTo>
                      <a:pt x="34" y="7"/>
                    </a:lnTo>
                    <a:lnTo>
                      <a:pt x="37" y="18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9" name="Freeform 4708">
                <a:extLst>
                  <a:ext uri="{FF2B5EF4-FFF2-40B4-BE49-F238E27FC236}">
                    <a16:creationId xmlns:a16="http://schemas.microsoft.com/office/drawing/2014/main" id="{606DC88C-53BE-3BC3-6F85-D1F4B4FE4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144"/>
                <a:ext cx="37" cy="53"/>
              </a:xfrm>
              <a:custGeom>
                <a:avLst/>
                <a:gdLst>
                  <a:gd name="T0" fmla="*/ 45 w 74"/>
                  <a:gd name="T1" fmla="*/ 18 h 105"/>
                  <a:gd name="T2" fmla="*/ 53 w 74"/>
                  <a:gd name="T3" fmla="*/ 21 h 105"/>
                  <a:gd name="T4" fmla="*/ 57 w 74"/>
                  <a:gd name="T5" fmla="*/ 21 h 105"/>
                  <a:gd name="T6" fmla="*/ 59 w 74"/>
                  <a:gd name="T7" fmla="*/ 29 h 105"/>
                  <a:gd name="T8" fmla="*/ 68 w 74"/>
                  <a:gd name="T9" fmla="*/ 26 h 105"/>
                  <a:gd name="T10" fmla="*/ 72 w 74"/>
                  <a:gd name="T11" fmla="*/ 27 h 105"/>
                  <a:gd name="T12" fmla="*/ 74 w 74"/>
                  <a:gd name="T13" fmla="*/ 36 h 105"/>
                  <a:gd name="T14" fmla="*/ 69 w 74"/>
                  <a:gd name="T15" fmla="*/ 41 h 105"/>
                  <a:gd name="T16" fmla="*/ 68 w 74"/>
                  <a:gd name="T17" fmla="*/ 45 h 105"/>
                  <a:gd name="T18" fmla="*/ 63 w 74"/>
                  <a:gd name="T19" fmla="*/ 48 h 105"/>
                  <a:gd name="T20" fmla="*/ 62 w 74"/>
                  <a:gd name="T21" fmla="*/ 61 h 105"/>
                  <a:gd name="T22" fmla="*/ 60 w 74"/>
                  <a:gd name="T23" fmla="*/ 59 h 105"/>
                  <a:gd name="T24" fmla="*/ 57 w 74"/>
                  <a:gd name="T25" fmla="*/ 61 h 105"/>
                  <a:gd name="T26" fmla="*/ 50 w 74"/>
                  <a:gd name="T27" fmla="*/ 64 h 105"/>
                  <a:gd name="T28" fmla="*/ 51 w 74"/>
                  <a:gd name="T29" fmla="*/ 73 h 105"/>
                  <a:gd name="T30" fmla="*/ 54 w 74"/>
                  <a:gd name="T31" fmla="*/ 74 h 105"/>
                  <a:gd name="T32" fmla="*/ 54 w 74"/>
                  <a:gd name="T33" fmla="*/ 85 h 105"/>
                  <a:gd name="T34" fmla="*/ 50 w 74"/>
                  <a:gd name="T35" fmla="*/ 88 h 105"/>
                  <a:gd name="T36" fmla="*/ 47 w 74"/>
                  <a:gd name="T37" fmla="*/ 91 h 105"/>
                  <a:gd name="T38" fmla="*/ 50 w 74"/>
                  <a:gd name="T39" fmla="*/ 97 h 105"/>
                  <a:gd name="T40" fmla="*/ 45 w 74"/>
                  <a:gd name="T41" fmla="*/ 99 h 105"/>
                  <a:gd name="T42" fmla="*/ 41 w 74"/>
                  <a:gd name="T43" fmla="*/ 94 h 105"/>
                  <a:gd name="T44" fmla="*/ 37 w 74"/>
                  <a:gd name="T45" fmla="*/ 96 h 105"/>
                  <a:gd name="T46" fmla="*/ 37 w 74"/>
                  <a:gd name="T47" fmla="*/ 97 h 105"/>
                  <a:gd name="T48" fmla="*/ 31 w 74"/>
                  <a:gd name="T49" fmla="*/ 105 h 105"/>
                  <a:gd name="T50" fmla="*/ 6 w 74"/>
                  <a:gd name="T51" fmla="*/ 105 h 105"/>
                  <a:gd name="T52" fmla="*/ 6 w 74"/>
                  <a:gd name="T53" fmla="*/ 59 h 105"/>
                  <a:gd name="T54" fmla="*/ 7 w 74"/>
                  <a:gd name="T55" fmla="*/ 59 h 105"/>
                  <a:gd name="T56" fmla="*/ 6 w 74"/>
                  <a:gd name="T57" fmla="*/ 58 h 105"/>
                  <a:gd name="T58" fmla="*/ 0 w 74"/>
                  <a:gd name="T59" fmla="*/ 24 h 105"/>
                  <a:gd name="T60" fmla="*/ 0 w 74"/>
                  <a:gd name="T61" fmla="*/ 18 h 105"/>
                  <a:gd name="T62" fmla="*/ 6 w 74"/>
                  <a:gd name="T63" fmla="*/ 16 h 105"/>
                  <a:gd name="T64" fmla="*/ 4 w 74"/>
                  <a:gd name="T65" fmla="*/ 12 h 105"/>
                  <a:gd name="T66" fmla="*/ 6 w 74"/>
                  <a:gd name="T67" fmla="*/ 9 h 105"/>
                  <a:gd name="T68" fmla="*/ 13 w 74"/>
                  <a:gd name="T69" fmla="*/ 4 h 105"/>
                  <a:gd name="T70" fmla="*/ 15 w 74"/>
                  <a:gd name="T71" fmla="*/ 0 h 105"/>
                  <a:gd name="T72" fmla="*/ 22 w 74"/>
                  <a:gd name="T73" fmla="*/ 4 h 105"/>
                  <a:gd name="T74" fmla="*/ 24 w 74"/>
                  <a:gd name="T75" fmla="*/ 9 h 105"/>
                  <a:gd name="T76" fmla="*/ 31 w 74"/>
                  <a:gd name="T77" fmla="*/ 9 h 105"/>
                  <a:gd name="T78" fmla="*/ 34 w 74"/>
                  <a:gd name="T79" fmla="*/ 7 h 105"/>
                  <a:gd name="T80" fmla="*/ 37 w 74"/>
                  <a:gd name="T81" fmla="*/ 18 h 105"/>
                  <a:gd name="T82" fmla="*/ 45 w 74"/>
                  <a:gd name="T83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" h="105">
                    <a:moveTo>
                      <a:pt x="45" y="18"/>
                    </a:moveTo>
                    <a:lnTo>
                      <a:pt x="53" y="21"/>
                    </a:lnTo>
                    <a:lnTo>
                      <a:pt x="57" y="21"/>
                    </a:lnTo>
                    <a:lnTo>
                      <a:pt x="59" y="29"/>
                    </a:lnTo>
                    <a:lnTo>
                      <a:pt x="68" y="26"/>
                    </a:lnTo>
                    <a:lnTo>
                      <a:pt x="72" y="27"/>
                    </a:lnTo>
                    <a:lnTo>
                      <a:pt x="74" y="36"/>
                    </a:lnTo>
                    <a:lnTo>
                      <a:pt x="69" y="41"/>
                    </a:lnTo>
                    <a:lnTo>
                      <a:pt x="68" y="45"/>
                    </a:lnTo>
                    <a:lnTo>
                      <a:pt x="63" y="48"/>
                    </a:lnTo>
                    <a:lnTo>
                      <a:pt x="62" y="61"/>
                    </a:lnTo>
                    <a:lnTo>
                      <a:pt x="60" y="59"/>
                    </a:lnTo>
                    <a:lnTo>
                      <a:pt x="57" y="61"/>
                    </a:lnTo>
                    <a:lnTo>
                      <a:pt x="50" y="64"/>
                    </a:lnTo>
                    <a:lnTo>
                      <a:pt x="51" y="73"/>
                    </a:lnTo>
                    <a:lnTo>
                      <a:pt x="54" y="74"/>
                    </a:lnTo>
                    <a:lnTo>
                      <a:pt x="54" y="85"/>
                    </a:lnTo>
                    <a:lnTo>
                      <a:pt x="50" y="88"/>
                    </a:lnTo>
                    <a:lnTo>
                      <a:pt x="47" y="91"/>
                    </a:lnTo>
                    <a:lnTo>
                      <a:pt x="50" y="97"/>
                    </a:lnTo>
                    <a:lnTo>
                      <a:pt x="45" y="99"/>
                    </a:lnTo>
                    <a:lnTo>
                      <a:pt x="41" y="94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1" y="105"/>
                    </a:lnTo>
                    <a:lnTo>
                      <a:pt x="6" y="105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6" y="58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6" y="9"/>
                    </a:lnTo>
                    <a:lnTo>
                      <a:pt x="13" y="4"/>
                    </a:lnTo>
                    <a:lnTo>
                      <a:pt x="15" y="0"/>
                    </a:lnTo>
                    <a:lnTo>
                      <a:pt x="22" y="4"/>
                    </a:lnTo>
                    <a:lnTo>
                      <a:pt x="24" y="9"/>
                    </a:lnTo>
                    <a:lnTo>
                      <a:pt x="31" y="9"/>
                    </a:lnTo>
                    <a:lnTo>
                      <a:pt x="34" y="7"/>
                    </a:lnTo>
                    <a:lnTo>
                      <a:pt x="37" y="18"/>
                    </a:lnTo>
                    <a:lnTo>
                      <a:pt x="45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0" name="Freeform 4709">
                <a:extLst>
                  <a:ext uri="{FF2B5EF4-FFF2-40B4-BE49-F238E27FC236}">
                    <a16:creationId xmlns:a16="http://schemas.microsoft.com/office/drawing/2014/main" id="{E899207A-CF5C-607D-6F3A-96D4C727F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09"/>
                <a:ext cx="38" cy="35"/>
              </a:xfrm>
              <a:custGeom>
                <a:avLst/>
                <a:gdLst>
                  <a:gd name="T0" fmla="*/ 62 w 78"/>
                  <a:gd name="T1" fmla="*/ 38 h 68"/>
                  <a:gd name="T2" fmla="*/ 58 w 78"/>
                  <a:gd name="T3" fmla="*/ 36 h 68"/>
                  <a:gd name="T4" fmla="*/ 55 w 78"/>
                  <a:gd name="T5" fmla="*/ 32 h 68"/>
                  <a:gd name="T6" fmla="*/ 49 w 78"/>
                  <a:gd name="T7" fmla="*/ 27 h 68"/>
                  <a:gd name="T8" fmla="*/ 43 w 78"/>
                  <a:gd name="T9" fmla="*/ 30 h 68"/>
                  <a:gd name="T10" fmla="*/ 40 w 78"/>
                  <a:gd name="T11" fmla="*/ 36 h 68"/>
                  <a:gd name="T12" fmla="*/ 35 w 78"/>
                  <a:gd name="T13" fmla="*/ 36 h 68"/>
                  <a:gd name="T14" fmla="*/ 31 w 78"/>
                  <a:gd name="T15" fmla="*/ 33 h 68"/>
                  <a:gd name="T16" fmla="*/ 31 w 78"/>
                  <a:gd name="T17" fmla="*/ 26 h 68"/>
                  <a:gd name="T18" fmla="*/ 32 w 78"/>
                  <a:gd name="T19" fmla="*/ 24 h 68"/>
                  <a:gd name="T20" fmla="*/ 31 w 78"/>
                  <a:gd name="T21" fmla="*/ 18 h 68"/>
                  <a:gd name="T22" fmla="*/ 37 w 78"/>
                  <a:gd name="T23" fmla="*/ 12 h 68"/>
                  <a:gd name="T24" fmla="*/ 32 w 78"/>
                  <a:gd name="T25" fmla="*/ 7 h 68"/>
                  <a:gd name="T26" fmla="*/ 34 w 78"/>
                  <a:gd name="T27" fmla="*/ 4 h 68"/>
                  <a:gd name="T28" fmla="*/ 31 w 78"/>
                  <a:gd name="T29" fmla="*/ 0 h 68"/>
                  <a:gd name="T30" fmla="*/ 17 w 78"/>
                  <a:gd name="T31" fmla="*/ 3 h 68"/>
                  <a:gd name="T32" fmla="*/ 5 w 78"/>
                  <a:gd name="T33" fmla="*/ 0 h 68"/>
                  <a:gd name="T34" fmla="*/ 6 w 78"/>
                  <a:gd name="T35" fmla="*/ 7 h 68"/>
                  <a:gd name="T36" fmla="*/ 5 w 78"/>
                  <a:gd name="T37" fmla="*/ 15 h 68"/>
                  <a:gd name="T38" fmla="*/ 6 w 78"/>
                  <a:gd name="T39" fmla="*/ 27 h 68"/>
                  <a:gd name="T40" fmla="*/ 3 w 78"/>
                  <a:gd name="T41" fmla="*/ 39 h 68"/>
                  <a:gd name="T42" fmla="*/ 0 w 78"/>
                  <a:gd name="T43" fmla="*/ 42 h 68"/>
                  <a:gd name="T44" fmla="*/ 2 w 78"/>
                  <a:gd name="T45" fmla="*/ 48 h 68"/>
                  <a:gd name="T46" fmla="*/ 6 w 78"/>
                  <a:gd name="T47" fmla="*/ 45 h 68"/>
                  <a:gd name="T48" fmla="*/ 14 w 78"/>
                  <a:gd name="T49" fmla="*/ 53 h 68"/>
                  <a:gd name="T50" fmla="*/ 21 w 78"/>
                  <a:gd name="T51" fmla="*/ 48 h 68"/>
                  <a:gd name="T52" fmla="*/ 31 w 78"/>
                  <a:gd name="T53" fmla="*/ 56 h 68"/>
                  <a:gd name="T54" fmla="*/ 35 w 78"/>
                  <a:gd name="T55" fmla="*/ 52 h 68"/>
                  <a:gd name="T56" fmla="*/ 43 w 78"/>
                  <a:gd name="T57" fmla="*/ 52 h 68"/>
                  <a:gd name="T58" fmla="*/ 46 w 78"/>
                  <a:gd name="T59" fmla="*/ 56 h 68"/>
                  <a:gd name="T60" fmla="*/ 44 w 78"/>
                  <a:gd name="T61" fmla="*/ 61 h 68"/>
                  <a:gd name="T62" fmla="*/ 47 w 78"/>
                  <a:gd name="T63" fmla="*/ 65 h 68"/>
                  <a:gd name="T64" fmla="*/ 55 w 78"/>
                  <a:gd name="T65" fmla="*/ 68 h 68"/>
                  <a:gd name="T66" fmla="*/ 59 w 78"/>
                  <a:gd name="T67" fmla="*/ 62 h 68"/>
                  <a:gd name="T68" fmla="*/ 69 w 78"/>
                  <a:gd name="T69" fmla="*/ 61 h 68"/>
                  <a:gd name="T70" fmla="*/ 76 w 78"/>
                  <a:gd name="T71" fmla="*/ 65 h 68"/>
                  <a:gd name="T72" fmla="*/ 76 w 78"/>
                  <a:gd name="T73" fmla="*/ 61 h 68"/>
                  <a:gd name="T74" fmla="*/ 78 w 78"/>
                  <a:gd name="T75" fmla="*/ 55 h 68"/>
                  <a:gd name="T76" fmla="*/ 75 w 78"/>
                  <a:gd name="T77" fmla="*/ 53 h 68"/>
                  <a:gd name="T78" fmla="*/ 73 w 78"/>
                  <a:gd name="T79" fmla="*/ 47 h 68"/>
                  <a:gd name="T80" fmla="*/ 70 w 78"/>
                  <a:gd name="T81" fmla="*/ 42 h 68"/>
                  <a:gd name="T82" fmla="*/ 65 w 78"/>
                  <a:gd name="T83" fmla="*/ 42 h 68"/>
                  <a:gd name="T84" fmla="*/ 62 w 78"/>
                  <a:gd name="T85" fmla="*/ 3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" h="68">
                    <a:moveTo>
                      <a:pt x="62" y="38"/>
                    </a:moveTo>
                    <a:lnTo>
                      <a:pt x="58" y="36"/>
                    </a:lnTo>
                    <a:lnTo>
                      <a:pt x="55" y="32"/>
                    </a:lnTo>
                    <a:lnTo>
                      <a:pt x="49" y="27"/>
                    </a:lnTo>
                    <a:lnTo>
                      <a:pt x="43" y="30"/>
                    </a:lnTo>
                    <a:lnTo>
                      <a:pt x="40" y="36"/>
                    </a:lnTo>
                    <a:lnTo>
                      <a:pt x="35" y="36"/>
                    </a:lnTo>
                    <a:lnTo>
                      <a:pt x="31" y="33"/>
                    </a:lnTo>
                    <a:lnTo>
                      <a:pt x="31" y="26"/>
                    </a:lnTo>
                    <a:lnTo>
                      <a:pt x="32" y="24"/>
                    </a:lnTo>
                    <a:lnTo>
                      <a:pt x="31" y="18"/>
                    </a:lnTo>
                    <a:lnTo>
                      <a:pt x="37" y="12"/>
                    </a:lnTo>
                    <a:lnTo>
                      <a:pt x="32" y="7"/>
                    </a:lnTo>
                    <a:lnTo>
                      <a:pt x="34" y="4"/>
                    </a:lnTo>
                    <a:lnTo>
                      <a:pt x="31" y="0"/>
                    </a:lnTo>
                    <a:lnTo>
                      <a:pt x="17" y="3"/>
                    </a:lnTo>
                    <a:lnTo>
                      <a:pt x="5" y="0"/>
                    </a:lnTo>
                    <a:lnTo>
                      <a:pt x="6" y="7"/>
                    </a:lnTo>
                    <a:lnTo>
                      <a:pt x="5" y="15"/>
                    </a:lnTo>
                    <a:lnTo>
                      <a:pt x="6" y="27"/>
                    </a:lnTo>
                    <a:lnTo>
                      <a:pt x="3" y="39"/>
                    </a:lnTo>
                    <a:lnTo>
                      <a:pt x="0" y="42"/>
                    </a:lnTo>
                    <a:lnTo>
                      <a:pt x="2" y="48"/>
                    </a:lnTo>
                    <a:lnTo>
                      <a:pt x="6" y="45"/>
                    </a:lnTo>
                    <a:lnTo>
                      <a:pt x="14" y="53"/>
                    </a:lnTo>
                    <a:lnTo>
                      <a:pt x="21" y="48"/>
                    </a:lnTo>
                    <a:lnTo>
                      <a:pt x="31" y="56"/>
                    </a:lnTo>
                    <a:lnTo>
                      <a:pt x="35" y="52"/>
                    </a:lnTo>
                    <a:lnTo>
                      <a:pt x="43" y="52"/>
                    </a:lnTo>
                    <a:lnTo>
                      <a:pt x="46" y="56"/>
                    </a:lnTo>
                    <a:lnTo>
                      <a:pt x="44" y="61"/>
                    </a:lnTo>
                    <a:lnTo>
                      <a:pt x="47" y="65"/>
                    </a:lnTo>
                    <a:lnTo>
                      <a:pt x="55" y="68"/>
                    </a:lnTo>
                    <a:lnTo>
                      <a:pt x="59" y="62"/>
                    </a:lnTo>
                    <a:lnTo>
                      <a:pt x="69" y="61"/>
                    </a:lnTo>
                    <a:lnTo>
                      <a:pt x="76" y="65"/>
                    </a:lnTo>
                    <a:lnTo>
                      <a:pt x="76" y="61"/>
                    </a:lnTo>
                    <a:lnTo>
                      <a:pt x="78" y="55"/>
                    </a:lnTo>
                    <a:lnTo>
                      <a:pt x="75" y="53"/>
                    </a:lnTo>
                    <a:lnTo>
                      <a:pt x="73" y="47"/>
                    </a:lnTo>
                    <a:lnTo>
                      <a:pt x="70" y="42"/>
                    </a:lnTo>
                    <a:lnTo>
                      <a:pt x="65" y="42"/>
                    </a:lnTo>
                    <a:lnTo>
                      <a:pt x="62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1" name="Freeform 4710">
                <a:extLst>
                  <a:ext uri="{FF2B5EF4-FFF2-40B4-BE49-F238E27FC236}">
                    <a16:creationId xmlns:a16="http://schemas.microsoft.com/office/drawing/2014/main" id="{95D71EEC-9DAA-A7C6-DB9E-4F8EABA00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09"/>
                <a:ext cx="38" cy="35"/>
              </a:xfrm>
              <a:custGeom>
                <a:avLst/>
                <a:gdLst>
                  <a:gd name="T0" fmla="*/ 62 w 78"/>
                  <a:gd name="T1" fmla="*/ 38 h 68"/>
                  <a:gd name="T2" fmla="*/ 65 w 78"/>
                  <a:gd name="T3" fmla="*/ 42 h 68"/>
                  <a:gd name="T4" fmla="*/ 70 w 78"/>
                  <a:gd name="T5" fmla="*/ 42 h 68"/>
                  <a:gd name="T6" fmla="*/ 73 w 78"/>
                  <a:gd name="T7" fmla="*/ 47 h 68"/>
                  <a:gd name="T8" fmla="*/ 75 w 78"/>
                  <a:gd name="T9" fmla="*/ 53 h 68"/>
                  <a:gd name="T10" fmla="*/ 78 w 78"/>
                  <a:gd name="T11" fmla="*/ 55 h 68"/>
                  <a:gd name="T12" fmla="*/ 76 w 78"/>
                  <a:gd name="T13" fmla="*/ 61 h 68"/>
                  <a:gd name="T14" fmla="*/ 76 w 78"/>
                  <a:gd name="T15" fmla="*/ 65 h 68"/>
                  <a:gd name="T16" fmla="*/ 69 w 78"/>
                  <a:gd name="T17" fmla="*/ 61 h 68"/>
                  <a:gd name="T18" fmla="*/ 59 w 78"/>
                  <a:gd name="T19" fmla="*/ 62 h 68"/>
                  <a:gd name="T20" fmla="*/ 55 w 78"/>
                  <a:gd name="T21" fmla="*/ 68 h 68"/>
                  <a:gd name="T22" fmla="*/ 47 w 78"/>
                  <a:gd name="T23" fmla="*/ 65 h 68"/>
                  <a:gd name="T24" fmla="*/ 44 w 78"/>
                  <a:gd name="T25" fmla="*/ 61 h 68"/>
                  <a:gd name="T26" fmla="*/ 46 w 78"/>
                  <a:gd name="T27" fmla="*/ 56 h 68"/>
                  <a:gd name="T28" fmla="*/ 43 w 78"/>
                  <a:gd name="T29" fmla="*/ 52 h 68"/>
                  <a:gd name="T30" fmla="*/ 35 w 78"/>
                  <a:gd name="T31" fmla="*/ 52 h 68"/>
                  <a:gd name="T32" fmla="*/ 31 w 78"/>
                  <a:gd name="T33" fmla="*/ 56 h 68"/>
                  <a:gd name="T34" fmla="*/ 21 w 78"/>
                  <a:gd name="T35" fmla="*/ 48 h 68"/>
                  <a:gd name="T36" fmla="*/ 14 w 78"/>
                  <a:gd name="T37" fmla="*/ 53 h 68"/>
                  <a:gd name="T38" fmla="*/ 6 w 78"/>
                  <a:gd name="T39" fmla="*/ 45 h 68"/>
                  <a:gd name="T40" fmla="*/ 2 w 78"/>
                  <a:gd name="T41" fmla="*/ 48 h 68"/>
                  <a:gd name="T42" fmla="*/ 0 w 78"/>
                  <a:gd name="T43" fmla="*/ 42 h 68"/>
                  <a:gd name="T44" fmla="*/ 3 w 78"/>
                  <a:gd name="T45" fmla="*/ 39 h 68"/>
                  <a:gd name="T46" fmla="*/ 6 w 78"/>
                  <a:gd name="T47" fmla="*/ 27 h 68"/>
                  <a:gd name="T48" fmla="*/ 5 w 78"/>
                  <a:gd name="T49" fmla="*/ 15 h 68"/>
                  <a:gd name="T50" fmla="*/ 6 w 78"/>
                  <a:gd name="T51" fmla="*/ 7 h 68"/>
                  <a:gd name="T52" fmla="*/ 5 w 78"/>
                  <a:gd name="T53" fmla="*/ 0 h 68"/>
                  <a:gd name="T54" fmla="*/ 17 w 78"/>
                  <a:gd name="T55" fmla="*/ 3 h 68"/>
                  <a:gd name="T56" fmla="*/ 31 w 78"/>
                  <a:gd name="T57" fmla="*/ 0 h 68"/>
                  <a:gd name="T58" fmla="*/ 34 w 78"/>
                  <a:gd name="T59" fmla="*/ 4 h 68"/>
                  <a:gd name="T60" fmla="*/ 32 w 78"/>
                  <a:gd name="T61" fmla="*/ 7 h 68"/>
                  <a:gd name="T62" fmla="*/ 37 w 78"/>
                  <a:gd name="T63" fmla="*/ 12 h 68"/>
                  <a:gd name="T64" fmla="*/ 31 w 78"/>
                  <a:gd name="T65" fmla="*/ 18 h 68"/>
                  <a:gd name="T66" fmla="*/ 32 w 78"/>
                  <a:gd name="T67" fmla="*/ 24 h 68"/>
                  <a:gd name="T68" fmla="*/ 31 w 78"/>
                  <a:gd name="T69" fmla="*/ 26 h 68"/>
                  <a:gd name="T70" fmla="*/ 31 w 78"/>
                  <a:gd name="T71" fmla="*/ 33 h 68"/>
                  <a:gd name="T72" fmla="*/ 35 w 78"/>
                  <a:gd name="T73" fmla="*/ 36 h 68"/>
                  <a:gd name="T74" fmla="*/ 40 w 78"/>
                  <a:gd name="T75" fmla="*/ 36 h 68"/>
                  <a:gd name="T76" fmla="*/ 43 w 78"/>
                  <a:gd name="T77" fmla="*/ 30 h 68"/>
                  <a:gd name="T78" fmla="*/ 49 w 78"/>
                  <a:gd name="T79" fmla="*/ 27 h 68"/>
                  <a:gd name="T80" fmla="*/ 55 w 78"/>
                  <a:gd name="T81" fmla="*/ 32 h 68"/>
                  <a:gd name="T82" fmla="*/ 58 w 78"/>
                  <a:gd name="T83" fmla="*/ 36 h 68"/>
                  <a:gd name="T84" fmla="*/ 62 w 78"/>
                  <a:gd name="T85" fmla="*/ 3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" h="68">
                    <a:moveTo>
                      <a:pt x="62" y="38"/>
                    </a:moveTo>
                    <a:lnTo>
                      <a:pt x="65" y="42"/>
                    </a:lnTo>
                    <a:lnTo>
                      <a:pt x="70" y="42"/>
                    </a:lnTo>
                    <a:lnTo>
                      <a:pt x="73" y="47"/>
                    </a:lnTo>
                    <a:lnTo>
                      <a:pt x="75" y="53"/>
                    </a:lnTo>
                    <a:lnTo>
                      <a:pt x="78" y="55"/>
                    </a:lnTo>
                    <a:lnTo>
                      <a:pt x="76" y="61"/>
                    </a:lnTo>
                    <a:lnTo>
                      <a:pt x="76" y="65"/>
                    </a:lnTo>
                    <a:lnTo>
                      <a:pt x="69" y="61"/>
                    </a:lnTo>
                    <a:lnTo>
                      <a:pt x="59" y="62"/>
                    </a:lnTo>
                    <a:lnTo>
                      <a:pt x="55" y="68"/>
                    </a:lnTo>
                    <a:lnTo>
                      <a:pt x="47" y="65"/>
                    </a:lnTo>
                    <a:lnTo>
                      <a:pt x="44" y="61"/>
                    </a:lnTo>
                    <a:lnTo>
                      <a:pt x="46" y="56"/>
                    </a:lnTo>
                    <a:lnTo>
                      <a:pt x="43" y="52"/>
                    </a:lnTo>
                    <a:lnTo>
                      <a:pt x="35" y="52"/>
                    </a:lnTo>
                    <a:lnTo>
                      <a:pt x="31" y="56"/>
                    </a:lnTo>
                    <a:lnTo>
                      <a:pt x="21" y="48"/>
                    </a:lnTo>
                    <a:lnTo>
                      <a:pt x="14" y="53"/>
                    </a:lnTo>
                    <a:lnTo>
                      <a:pt x="6" y="45"/>
                    </a:lnTo>
                    <a:lnTo>
                      <a:pt x="2" y="48"/>
                    </a:lnTo>
                    <a:lnTo>
                      <a:pt x="0" y="42"/>
                    </a:lnTo>
                    <a:lnTo>
                      <a:pt x="3" y="39"/>
                    </a:lnTo>
                    <a:lnTo>
                      <a:pt x="6" y="27"/>
                    </a:lnTo>
                    <a:lnTo>
                      <a:pt x="5" y="15"/>
                    </a:lnTo>
                    <a:lnTo>
                      <a:pt x="6" y="7"/>
                    </a:lnTo>
                    <a:lnTo>
                      <a:pt x="5" y="0"/>
                    </a:lnTo>
                    <a:lnTo>
                      <a:pt x="17" y="3"/>
                    </a:lnTo>
                    <a:lnTo>
                      <a:pt x="31" y="0"/>
                    </a:lnTo>
                    <a:lnTo>
                      <a:pt x="34" y="4"/>
                    </a:lnTo>
                    <a:lnTo>
                      <a:pt x="32" y="7"/>
                    </a:lnTo>
                    <a:lnTo>
                      <a:pt x="37" y="12"/>
                    </a:lnTo>
                    <a:lnTo>
                      <a:pt x="31" y="18"/>
                    </a:lnTo>
                    <a:lnTo>
                      <a:pt x="32" y="24"/>
                    </a:lnTo>
                    <a:lnTo>
                      <a:pt x="31" y="26"/>
                    </a:lnTo>
                    <a:lnTo>
                      <a:pt x="31" y="33"/>
                    </a:lnTo>
                    <a:lnTo>
                      <a:pt x="35" y="36"/>
                    </a:lnTo>
                    <a:lnTo>
                      <a:pt x="40" y="36"/>
                    </a:lnTo>
                    <a:lnTo>
                      <a:pt x="43" y="30"/>
                    </a:lnTo>
                    <a:lnTo>
                      <a:pt x="49" y="27"/>
                    </a:lnTo>
                    <a:lnTo>
                      <a:pt x="55" y="32"/>
                    </a:lnTo>
                    <a:lnTo>
                      <a:pt x="58" y="36"/>
                    </a:lnTo>
                    <a:lnTo>
                      <a:pt x="62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2" name="Freeform 4711">
                <a:extLst>
                  <a:ext uri="{FF2B5EF4-FFF2-40B4-BE49-F238E27FC236}">
                    <a16:creationId xmlns:a16="http://schemas.microsoft.com/office/drawing/2014/main" id="{0AA3319E-12A9-7B72-F3DB-E740CAA88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09"/>
                <a:ext cx="38" cy="35"/>
              </a:xfrm>
              <a:custGeom>
                <a:avLst/>
                <a:gdLst>
                  <a:gd name="T0" fmla="*/ 62 w 78"/>
                  <a:gd name="T1" fmla="*/ 38 h 68"/>
                  <a:gd name="T2" fmla="*/ 65 w 78"/>
                  <a:gd name="T3" fmla="*/ 42 h 68"/>
                  <a:gd name="T4" fmla="*/ 70 w 78"/>
                  <a:gd name="T5" fmla="*/ 42 h 68"/>
                  <a:gd name="T6" fmla="*/ 73 w 78"/>
                  <a:gd name="T7" fmla="*/ 47 h 68"/>
                  <a:gd name="T8" fmla="*/ 75 w 78"/>
                  <a:gd name="T9" fmla="*/ 53 h 68"/>
                  <a:gd name="T10" fmla="*/ 78 w 78"/>
                  <a:gd name="T11" fmla="*/ 55 h 68"/>
                  <a:gd name="T12" fmla="*/ 76 w 78"/>
                  <a:gd name="T13" fmla="*/ 61 h 68"/>
                  <a:gd name="T14" fmla="*/ 76 w 78"/>
                  <a:gd name="T15" fmla="*/ 65 h 68"/>
                  <a:gd name="T16" fmla="*/ 69 w 78"/>
                  <a:gd name="T17" fmla="*/ 61 h 68"/>
                  <a:gd name="T18" fmla="*/ 59 w 78"/>
                  <a:gd name="T19" fmla="*/ 62 h 68"/>
                  <a:gd name="T20" fmla="*/ 55 w 78"/>
                  <a:gd name="T21" fmla="*/ 68 h 68"/>
                  <a:gd name="T22" fmla="*/ 47 w 78"/>
                  <a:gd name="T23" fmla="*/ 65 h 68"/>
                  <a:gd name="T24" fmla="*/ 44 w 78"/>
                  <a:gd name="T25" fmla="*/ 61 h 68"/>
                  <a:gd name="T26" fmla="*/ 46 w 78"/>
                  <a:gd name="T27" fmla="*/ 56 h 68"/>
                  <a:gd name="T28" fmla="*/ 43 w 78"/>
                  <a:gd name="T29" fmla="*/ 52 h 68"/>
                  <a:gd name="T30" fmla="*/ 35 w 78"/>
                  <a:gd name="T31" fmla="*/ 52 h 68"/>
                  <a:gd name="T32" fmla="*/ 31 w 78"/>
                  <a:gd name="T33" fmla="*/ 56 h 68"/>
                  <a:gd name="T34" fmla="*/ 21 w 78"/>
                  <a:gd name="T35" fmla="*/ 48 h 68"/>
                  <a:gd name="T36" fmla="*/ 14 w 78"/>
                  <a:gd name="T37" fmla="*/ 53 h 68"/>
                  <a:gd name="T38" fmla="*/ 6 w 78"/>
                  <a:gd name="T39" fmla="*/ 45 h 68"/>
                  <a:gd name="T40" fmla="*/ 2 w 78"/>
                  <a:gd name="T41" fmla="*/ 48 h 68"/>
                  <a:gd name="T42" fmla="*/ 0 w 78"/>
                  <a:gd name="T43" fmla="*/ 42 h 68"/>
                  <a:gd name="T44" fmla="*/ 3 w 78"/>
                  <a:gd name="T45" fmla="*/ 39 h 68"/>
                  <a:gd name="T46" fmla="*/ 6 w 78"/>
                  <a:gd name="T47" fmla="*/ 27 h 68"/>
                  <a:gd name="T48" fmla="*/ 5 w 78"/>
                  <a:gd name="T49" fmla="*/ 15 h 68"/>
                  <a:gd name="T50" fmla="*/ 6 w 78"/>
                  <a:gd name="T51" fmla="*/ 7 h 68"/>
                  <a:gd name="T52" fmla="*/ 5 w 78"/>
                  <a:gd name="T53" fmla="*/ 0 h 68"/>
                  <a:gd name="T54" fmla="*/ 17 w 78"/>
                  <a:gd name="T55" fmla="*/ 3 h 68"/>
                  <a:gd name="T56" fmla="*/ 31 w 78"/>
                  <a:gd name="T57" fmla="*/ 0 h 68"/>
                  <a:gd name="T58" fmla="*/ 34 w 78"/>
                  <a:gd name="T59" fmla="*/ 4 h 68"/>
                  <a:gd name="T60" fmla="*/ 32 w 78"/>
                  <a:gd name="T61" fmla="*/ 7 h 68"/>
                  <a:gd name="T62" fmla="*/ 37 w 78"/>
                  <a:gd name="T63" fmla="*/ 12 h 68"/>
                  <a:gd name="T64" fmla="*/ 31 w 78"/>
                  <a:gd name="T65" fmla="*/ 18 h 68"/>
                  <a:gd name="T66" fmla="*/ 32 w 78"/>
                  <a:gd name="T67" fmla="*/ 24 h 68"/>
                  <a:gd name="T68" fmla="*/ 31 w 78"/>
                  <a:gd name="T69" fmla="*/ 26 h 68"/>
                  <a:gd name="T70" fmla="*/ 31 w 78"/>
                  <a:gd name="T71" fmla="*/ 33 h 68"/>
                  <a:gd name="T72" fmla="*/ 35 w 78"/>
                  <a:gd name="T73" fmla="*/ 36 h 68"/>
                  <a:gd name="T74" fmla="*/ 40 w 78"/>
                  <a:gd name="T75" fmla="*/ 36 h 68"/>
                  <a:gd name="T76" fmla="*/ 43 w 78"/>
                  <a:gd name="T77" fmla="*/ 30 h 68"/>
                  <a:gd name="T78" fmla="*/ 49 w 78"/>
                  <a:gd name="T79" fmla="*/ 27 h 68"/>
                  <a:gd name="T80" fmla="*/ 55 w 78"/>
                  <a:gd name="T81" fmla="*/ 32 h 68"/>
                  <a:gd name="T82" fmla="*/ 58 w 78"/>
                  <a:gd name="T83" fmla="*/ 36 h 68"/>
                  <a:gd name="T84" fmla="*/ 62 w 78"/>
                  <a:gd name="T85" fmla="*/ 3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" h="68">
                    <a:moveTo>
                      <a:pt x="62" y="38"/>
                    </a:moveTo>
                    <a:lnTo>
                      <a:pt x="65" y="42"/>
                    </a:lnTo>
                    <a:lnTo>
                      <a:pt x="70" y="42"/>
                    </a:lnTo>
                    <a:lnTo>
                      <a:pt x="73" y="47"/>
                    </a:lnTo>
                    <a:lnTo>
                      <a:pt x="75" y="53"/>
                    </a:lnTo>
                    <a:lnTo>
                      <a:pt x="78" y="55"/>
                    </a:lnTo>
                    <a:lnTo>
                      <a:pt x="76" y="61"/>
                    </a:lnTo>
                    <a:lnTo>
                      <a:pt x="76" y="65"/>
                    </a:lnTo>
                    <a:lnTo>
                      <a:pt x="69" y="61"/>
                    </a:lnTo>
                    <a:lnTo>
                      <a:pt x="59" y="62"/>
                    </a:lnTo>
                    <a:lnTo>
                      <a:pt x="55" y="68"/>
                    </a:lnTo>
                    <a:lnTo>
                      <a:pt x="47" y="65"/>
                    </a:lnTo>
                    <a:lnTo>
                      <a:pt x="44" y="61"/>
                    </a:lnTo>
                    <a:lnTo>
                      <a:pt x="46" y="56"/>
                    </a:lnTo>
                    <a:lnTo>
                      <a:pt x="43" y="52"/>
                    </a:lnTo>
                    <a:lnTo>
                      <a:pt x="35" y="52"/>
                    </a:lnTo>
                    <a:lnTo>
                      <a:pt x="31" y="56"/>
                    </a:lnTo>
                    <a:lnTo>
                      <a:pt x="21" y="48"/>
                    </a:lnTo>
                    <a:lnTo>
                      <a:pt x="14" y="53"/>
                    </a:lnTo>
                    <a:lnTo>
                      <a:pt x="6" y="45"/>
                    </a:lnTo>
                    <a:lnTo>
                      <a:pt x="2" y="48"/>
                    </a:lnTo>
                    <a:lnTo>
                      <a:pt x="0" y="42"/>
                    </a:lnTo>
                    <a:lnTo>
                      <a:pt x="3" y="39"/>
                    </a:lnTo>
                    <a:lnTo>
                      <a:pt x="6" y="27"/>
                    </a:lnTo>
                    <a:lnTo>
                      <a:pt x="5" y="15"/>
                    </a:lnTo>
                    <a:lnTo>
                      <a:pt x="6" y="7"/>
                    </a:lnTo>
                    <a:lnTo>
                      <a:pt x="5" y="0"/>
                    </a:lnTo>
                    <a:lnTo>
                      <a:pt x="17" y="3"/>
                    </a:lnTo>
                    <a:lnTo>
                      <a:pt x="31" y="0"/>
                    </a:lnTo>
                    <a:lnTo>
                      <a:pt x="34" y="4"/>
                    </a:lnTo>
                    <a:lnTo>
                      <a:pt x="32" y="7"/>
                    </a:lnTo>
                    <a:lnTo>
                      <a:pt x="37" y="12"/>
                    </a:lnTo>
                    <a:lnTo>
                      <a:pt x="31" y="18"/>
                    </a:lnTo>
                    <a:lnTo>
                      <a:pt x="32" y="24"/>
                    </a:lnTo>
                    <a:lnTo>
                      <a:pt x="31" y="26"/>
                    </a:lnTo>
                    <a:lnTo>
                      <a:pt x="31" y="33"/>
                    </a:lnTo>
                    <a:lnTo>
                      <a:pt x="35" y="36"/>
                    </a:lnTo>
                    <a:lnTo>
                      <a:pt x="40" y="36"/>
                    </a:lnTo>
                    <a:lnTo>
                      <a:pt x="43" y="30"/>
                    </a:lnTo>
                    <a:lnTo>
                      <a:pt x="49" y="27"/>
                    </a:lnTo>
                    <a:lnTo>
                      <a:pt x="55" y="32"/>
                    </a:lnTo>
                    <a:lnTo>
                      <a:pt x="58" y="36"/>
                    </a:lnTo>
                    <a:lnTo>
                      <a:pt x="62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3" name="Freeform 4712">
                <a:extLst>
                  <a:ext uri="{FF2B5EF4-FFF2-40B4-BE49-F238E27FC236}">
                    <a16:creationId xmlns:a16="http://schemas.microsoft.com/office/drawing/2014/main" id="{AE1A2548-F4F3-4797-85FB-5DEF44591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71"/>
                <a:ext cx="9" cy="9"/>
              </a:xfrm>
              <a:custGeom>
                <a:avLst/>
                <a:gdLst>
                  <a:gd name="T0" fmla="*/ 6 w 17"/>
                  <a:gd name="T1" fmla="*/ 3 h 18"/>
                  <a:gd name="T2" fmla="*/ 0 w 17"/>
                  <a:gd name="T3" fmla="*/ 11 h 18"/>
                  <a:gd name="T4" fmla="*/ 7 w 17"/>
                  <a:gd name="T5" fmla="*/ 18 h 18"/>
                  <a:gd name="T6" fmla="*/ 12 w 17"/>
                  <a:gd name="T7" fmla="*/ 18 h 18"/>
                  <a:gd name="T8" fmla="*/ 15 w 17"/>
                  <a:gd name="T9" fmla="*/ 15 h 18"/>
                  <a:gd name="T10" fmla="*/ 12 w 17"/>
                  <a:gd name="T11" fmla="*/ 9 h 18"/>
                  <a:gd name="T12" fmla="*/ 17 w 17"/>
                  <a:gd name="T13" fmla="*/ 6 h 18"/>
                  <a:gd name="T14" fmla="*/ 9 w 17"/>
                  <a:gd name="T15" fmla="*/ 0 h 18"/>
                  <a:gd name="T16" fmla="*/ 6 w 17"/>
                  <a:gd name="T17" fmla="*/ 0 h 18"/>
                  <a:gd name="T18" fmla="*/ 6 w 17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6" y="3"/>
                    </a:moveTo>
                    <a:lnTo>
                      <a:pt x="0" y="11"/>
                    </a:lnTo>
                    <a:lnTo>
                      <a:pt x="7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2" y="9"/>
                    </a:lnTo>
                    <a:lnTo>
                      <a:pt x="17" y="6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4" name="Freeform 4713">
                <a:extLst>
                  <a:ext uri="{FF2B5EF4-FFF2-40B4-BE49-F238E27FC236}">
                    <a16:creationId xmlns:a16="http://schemas.microsoft.com/office/drawing/2014/main" id="{212EACCB-576A-ADF4-E73D-A2B23441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71"/>
                <a:ext cx="9" cy="9"/>
              </a:xfrm>
              <a:custGeom>
                <a:avLst/>
                <a:gdLst>
                  <a:gd name="T0" fmla="*/ 6 w 17"/>
                  <a:gd name="T1" fmla="*/ 3 h 18"/>
                  <a:gd name="T2" fmla="*/ 6 w 17"/>
                  <a:gd name="T3" fmla="*/ 0 h 18"/>
                  <a:gd name="T4" fmla="*/ 9 w 17"/>
                  <a:gd name="T5" fmla="*/ 0 h 18"/>
                  <a:gd name="T6" fmla="*/ 17 w 17"/>
                  <a:gd name="T7" fmla="*/ 6 h 18"/>
                  <a:gd name="T8" fmla="*/ 12 w 17"/>
                  <a:gd name="T9" fmla="*/ 9 h 18"/>
                  <a:gd name="T10" fmla="*/ 15 w 17"/>
                  <a:gd name="T11" fmla="*/ 15 h 18"/>
                  <a:gd name="T12" fmla="*/ 12 w 17"/>
                  <a:gd name="T13" fmla="*/ 18 h 18"/>
                  <a:gd name="T14" fmla="*/ 7 w 17"/>
                  <a:gd name="T15" fmla="*/ 18 h 18"/>
                  <a:gd name="T16" fmla="*/ 0 w 17"/>
                  <a:gd name="T17" fmla="*/ 11 h 18"/>
                  <a:gd name="T18" fmla="*/ 6 w 17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6" y="3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17" y="6"/>
                    </a:lnTo>
                    <a:lnTo>
                      <a:pt x="12" y="9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0" y="11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5" name="Freeform 4714">
                <a:extLst>
                  <a:ext uri="{FF2B5EF4-FFF2-40B4-BE49-F238E27FC236}">
                    <a16:creationId xmlns:a16="http://schemas.microsoft.com/office/drawing/2014/main" id="{2E41C0B5-963A-36CE-1828-F18FBAB79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71"/>
                <a:ext cx="9" cy="9"/>
              </a:xfrm>
              <a:custGeom>
                <a:avLst/>
                <a:gdLst>
                  <a:gd name="T0" fmla="*/ 6 w 17"/>
                  <a:gd name="T1" fmla="*/ 3 h 18"/>
                  <a:gd name="T2" fmla="*/ 6 w 17"/>
                  <a:gd name="T3" fmla="*/ 0 h 18"/>
                  <a:gd name="T4" fmla="*/ 9 w 17"/>
                  <a:gd name="T5" fmla="*/ 0 h 18"/>
                  <a:gd name="T6" fmla="*/ 17 w 17"/>
                  <a:gd name="T7" fmla="*/ 6 h 18"/>
                  <a:gd name="T8" fmla="*/ 12 w 17"/>
                  <a:gd name="T9" fmla="*/ 9 h 18"/>
                  <a:gd name="T10" fmla="*/ 15 w 17"/>
                  <a:gd name="T11" fmla="*/ 15 h 18"/>
                  <a:gd name="T12" fmla="*/ 12 w 17"/>
                  <a:gd name="T13" fmla="*/ 18 h 18"/>
                  <a:gd name="T14" fmla="*/ 7 w 17"/>
                  <a:gd name="T15" fmla="*/ 18 h 18"/>
                  <a:gd name="T16" fmla="*/ 0 w 17"/>
                  <a:gd name="T17" fmla="*/ 11 h 18"/>
                  <a:gd name="T18" fmla="*/ 6 w 17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6" y="3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17" y="6"/>
                    </a:lnTo>
                    <a:lnTo>
                      <a:pt x="12" y="9"/>
                    </a:lnTo>
                    <a:lnTo>
                      <a:pt x="15" y="15"/>
                    </a:lnTo>
                    <a:lnTo>
                      <a:pt x="12" y="18"/>
                    </a:lnTo>
                    <a:lnTo>
                      <a:pt x="7" y="18"/>
                    </a:lnTo>
                    <a:lnTo>
                      <a:pt x="0" y="11"/>
                    </a:lnTo>
                    <a:lnTo>
                      <a:pt x="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6" name="Freeform 4715">
                <a:extLst>
                  <a:ext uri="{FF2B5EF4-FFF2-40B4-BE49-F238E27FC236}">
                    <a16:creationId xmlns:a16="http://schemas.microsoft.com/office/drawing/2014/main" id="{78F78EC8-BA73-4E50-BC83-D1F0A81C4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48"/>
                <a:ext cx="27" cy="23"/>
              </a:xfrm>
              <a:custGeom>
                <a:avLst/>
                <a:gdLst>
                  <a:gd name="T0" fmla="*/ 35 w 54"/>
                  <a:gd name="T1" fmla="*/ 13 h 48"/>
                  <a:gd name="T2" fmla="*/ 27 w 54"/>
                  <a:gd name="T3" fmla="*/ 13 h 48"/>
                  <a:gd name="T4" fmla="*/ 16 w 54"/>
                  <a:gd name="T5" fmla="*/ 16 h 48"/>
                  <a:gd name="T6" fmla="*/ 16 w 54"/>
                  <a:gd name="T7" fmla="*/ 20 h 48"/>
                  <a:gd name="T8" fmla="*/ 10 w 54"/>
                  <a:gd name="T9" fmla="*/ 23 h 48"/>
                  <a:gd name="T10" fmla="*/ 10 w 54"/>
                  <a:gd name="T11" fmla="*/ 28 h 48"/>
                  <a:gd name="T12" fmla="*/ 6 w 54"/>
                  <a:gd name="T13" fmla="*/ 28 h 48"/>
                  <a:gd name="T14" fmla="*/ 0 w 54"/>
                  <a:gd name="T15" fmla="*/ 37 h 48"/>
                  <a:gd name="T16" fmla="*/ 3 w 54"/>
                  <a:gd name="T17" fmla="*/ 45 h 48"/>
                  <a:gd name="T18" fmla="*/ 9 w 54"/>
                  <a:gd name="T19" fmla="*/ 46 h 48"/>
                  <a:gd name="T20" fmla="*/ 10 w 54"/>
                  <a:gd name="T21" fmla="*/ 48 h 48"/>
                  <a:gd name="T22" fmla="*/ 13 w 54"/>
                  <a:gd name="T23" fmla="*/ 48 h 48"/>
                  <a:gd name="T24" fmla="*/ 28 w 54"/>
                  <a:gd name="T25" fmla="*/ 38 h 48"/>
                  <a:gd name="T26" fmla="*/ 33 w 54"/>
                  <a:gd name="T27" fmla="*/ 29 h 48"/>
                  <a:gd name="T28" fmla="*/ 38 w 54"/>
                  <a:gd name="T29" fmla="*/ 28 h 48"/>
                  <a:gd name="T30" fmla="*/ 47 w 54"/>
                  <a:gd name="T31" fmla="*/ 28 h 48"/>
                  <a:gd name="T32" fmla="*/ 50 w 54"/>
                  <a:gd name="T33" fmla="*/ 19 h 48"/>
                  <a:gd name="T34" fmla="*/ 54 w 54"/>
                  <a:gd name="T35" fmla="*/ 13 h 48"/>
                  <a:gd name="T36" fmla="*/ 47 w 54"/>
                  <a:gd name="T37" fmla="*/ 10 h 48"/>
                  <a:gd name="T38" fmla="*/ 47 w 54"/>
                  <a:gd name="T39" fmla="*/ 0 h 48"/>
                  <a:gd name="T40" fmla="*/ 42 w 54"/>
                  <a:gd name="T41" fmla="*/ 3 h 48"/>
                  <a:gd name="T42" fmla="*/ 36 w 54"/>
                  <a:gd name="T43" fmla="*/ 8 h 48"/>
                  <a:gd name="T44" fmla="*/ 35 w 54"/>
                  <a:gd name="T45" fmla="*/ 1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48">
                    <a:moveTo>
                      <a:pt x="35" y="13"/>
                    </a:moveTo>
                    <a:lnTo>
                      <a:pt x="27" y="13"/>
                    </a:lnTo>
                    <a:lnTo>
                      <a:pt x="16" y="16"/>
                    </a:lnTo>
                    <a:lnTo>
                      <a:pt x="16" y="20"/>
                    </a:lnTo>
                    <a:lnTo>
                      <a:pt x="10" y="23"/>
                    </a:lnTo>
                    <a:lnTo>
                      <a:pt x="10" y="28"/>
                    </a:lnTo>
                    <a:lnTo>
                      <a:pt x="6" y="28"/>
                    </a:lnTo>
                    <a:lnTo>
                      <a:pt x="0" y="37"/>
                    </a:lnTo>
                    <a:lnTo>
                      <a:pt x="3" y="45"/>
                    </a:lnTo>
                    <a:lnTo>
                      <a:pt x="9" y="46"/>
                    </a:lnTo>
                    <a:lnTo>
                      <a:pt x="10" y="48"/>
                    </a:lnTo>
                    <a:lnTo>
                      <a:pt x="13" y="48"/>
                    </a:lnTo>
                    <a:lnTo>
                      <a:pt x="28" y="38"/>
                    </a:lnTo>
                    <a:lnTo>
                      <a:pt x="33" y="29"/>
                    </a:lnTo>
                    <a:lnTo>
                      <a:pt x="38" y="28"/>
                    </a:lnTo>
                    <a:lnTo>
                      <a:pt x="47" y="28"/>
                    </a:lnTo>
                    <a:lnTo>
                      <a:pt x="50" y="19"/>
                    </a:lnTo>
                    <a:lnTo>
                      <a:pt x="54" y="13"/>
                    </a:lnTo>
                    <a:lnTo>
                      <a:pt x="47" y="10"/>
                    </a:lnTo>
                    <a:lnTo>
                      <a:pt x="47" y="0"/>
                    </a:lnTo>
                    <a:lnTo>
                      <a:pt x="42" y="3"/>
                    </a:lnTo>
                    <a:lnTo>
                      <a:pt x="36" y="8"/>
                    </a:lnTo>
                    <a:lnTo>
                      <a:pt x="35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7" name="Freeform 4716">
                <a:extLst>
                  <a:ext uri="{FF2B5EF4-FFF2-40B4-BE49-F238E27FC236}">
                    <a16:creationId xmlns:a16="http://schemas.microsoft.com/office/drawing/2014/main" id="{7A6A0EE6-5867-1905-BBA5-632066C39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48"/>
                <a:ext cx="27" cy="23"/>
              </a:xfrm>
              <a:custGeom>
                <a:avLst/>
                <a:gdLst>
                  <a:gd name="T0" fmla="*/ 35 w 54"/>
                  <a:gd name="T1" fmla="*/ 13 h 48"/>
                  <a:gd name="T2" fmla="*/ 36 w 54"/>
                  <a:gd name="T3" fmla="*/ 8 h 48"/>
                  <a:gd name="T4" fmla="*/ 42 w 54"/>
                  <a:gd name="T5" fmla="*/ 3 h 48"/>
                  <a:gd name="T6" fmla="*/ 47 w 54"/>
                  <a:gd name="T7" fmla="*/ 0 h 48"/>
                  <a:gd name="T8" fmla="*/ 47 w 54"/>
                  <a:gd name="T9" fmla="*/ 10 h 48"/>
                  <a:gd name="T10" fmla="*/ 54 w 54"/>
                  <a:gd name="T11" fmla="*/ 13 h 48"/>
                  <a:gd name="T12" fmla="*/ 50 w 54"/>
                  <a:gd name="T13" fmla="*/ 19 h 48"/>
                  <a:gd name="T14" fmla="*/ 47 w 54"/>
                  <a:gd name="T15" fmla="*/ 28 h 48"/>
                  <a:gd name="T16" fmla="*/ 38 w 54"/>
                  <a:gd name="T17" fmla="*/ 28 h 48"/>
                  <a:gd name="T18" fmla="*/ 33 w 54"/>
                  <a:gd name="T19" fmla="*/ 29 h 48"/>
                  <a:gd name="T20" fmla="*/ 28 w 54"/>
                  <a:gd name="T21" fmla="*/ 38 h 48"/>
                  <a:gd name="T22" fmla="*/ 13 w 54"/>
                  <a:gd name="T23" fmla="*/ 48 h 48"/>
                  <a:gd name="T24" fmla="*/ 10 w 54"/>
                  <a:gd name="T25" fmla="*/ 48 h 48"/>
                  <a:gd name="T26" fmla="*/ 9 w 54"/>
                  <a:gd name="T27" fmla="*/ 46 h 48"/>
                  <a:gd name="T28" fmla="*/ 3 w 54"/>
                  <a:gd name="T29" fmla="*/ 45 h 48"/>
                  <a:gd name="T30" fmla="*/ 0 w 54"/>
                  <a:gd name="T31" fmla="*/ 37 h 48"/>
                  <a:gd name="T32" fmla="*/ 6 w 54"/>
                  <a:gd name="T33" fmla="*/ 28 h 48"/>
                  <a:gd name="T34" fmla="*/ 10 w 54"/>
                  <a:gd name="T35" fmla="*/ 28 h 48"/>
                  <a:gd name="T36" fmla="*/ 10 w 54"/>
                  <a:gd name="T37" fmla="*/ 23 h 48"/>
                  <a:gd name="T38" fmla="*/ 16 w 54"/>
                  <a:gd name="T39" fmla="*/ 20 h 48"/>
                  <a:gd name="T40" fmla="*/ 16 w 54"/>
                  <a:gd name="T41" fmla="*/ 16 h 48"/>
                  <a:gd name="T42" fmla="*/ 27 w 54"/>
                  <a:gd name="T43" fmla="*/ 13 h 48"/>
                  <a:gd name="T44" fmla="*/ 35 w 54"/>
                  <a:gd name="T45" fmla="*/ 1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48">
                    <a:moveTo>
                      <a:pt x="35" y="13"/>
                    </a:moveTo>
                    <a:lnTo>
                      <a:pt x="36" y="8"/>
                    </a:lnTo>
                    <a:lnTo>
                      <a:pt x="42" y="3"/>
                    </a:lnTo>
                    <a:lnTo>
                      <a:pt x="47" y="0"/>
                    </a:lnTo>
                    <a:lnTo>
                      <a:pt x="47" y="10"/>
                    </a:lnTo>
                    <a:lnTo>
                      <a:pt x="54" y="13"/>
                    </a:lnTo>
                    <a:lnTo>
                      <a:pt x="50" y="19"/>
                    </a:lnTo>
                    <a:lnTo>
                      <a:pt x="47" y="28"/>
                    </a:lnTo>
                    <a:lnTo>
                      <a:pt x="38" y="28"/>
                    </a:lnTo>
                    <a:lnTo>
                      <a:pt x="33" y="29"/>
                    </a:lnTo>
                    <a:lnTo>
                      <a:pt x="28" y="38"/>
                    </a:lnTo>
                    <a:lnTo>
                      <a:pt x="13" y="48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3" y="45"/>
                    </a:lnTo>
                    <a:lnTo>
                      <a:pt x="0" y="37"/>
                    </a:lnTo>
                    <a:lnTo>
                      <a:pt x="6" y="28"/>
                    </a:lnTo>
                    <a:lnTo>
                      <a:pt x="10" y="28"/>
                    </a:lnTo>
                    <a:lnTo>
                      <a:pt x="10" y="23"/>
                    </a:lnTo>
                    <a:lnTo>
                      <a:pt x="16" y="20"/>
                    </a:lnTo>
                    <a:lnTo>
                      <a:pt x="16" y="16"/>
                    </a:lnTo>
                    <a:lnTo>
                      <a:pt x="27" y="13"/>
                    </a:lnTo>
                    <a:lnTo>
                      <a:pt x="35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8" name="Freeform 4717">
                <a:extLst>
                  <a:ext uri="{FF2B5EF4-FFF2-40B4-BE49-F238E27FC236}">
                    <a16:creationId xmlns:a16="http://schemas.microsoft.com/office/drawing/2014/main" id="{15C2380D-4BCC-6479-E9BC-B23E040D7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48"/>
                <a:ext cx="27" cy="23"/>
              </a:xfrm>
              <a:custGeom>
                <a:avLst/>
                <a:gdLst>
                  <a:gd name="T0" fmla="*/ 35 w 54"/>
                  <a:gd name="T1" fmla="*/ 13 h 48"/>
                  <a:gd name="T2" fmla="*/ 36 w 54"/>
                  <a:gd name="T3" fmla="*/ 8 h 48"/>
                  <a:gd name="T4" fmla="*/ 42 w 54"/>
                  <a:gd name="T5" fmla="*/ 3 h 48"/>
                  <a:gd name="T6" fmla="*/ 47 w 54"/>
                  <a:gd name="T7" fmla="*/ 0 h 48"/>
                  <a:gd name="T8" fmla="*/ 47 w 54"/>
                  <a:gd name="T9" fmla="*/ 10 h 48"/>
                  <a:gd name="T10" fmla="*/ 54 w 54"/>
                  <a:gd name="T11" fmla="*/ 13 h 48"/>
                  <a:gd name="T12" fmla="*/ 50 w 54"/>
                  <a:gd name="T13" fmla="*/ 19 h 48"/>
                  <a:gd name="T14" fmla="*/ 47 w 54"/>
                  <a:gd name="T15" fmla="*/ 28 h 48"/>
                  <a:gd name="T16" fmla="*/ 38 w 54"/>
                  <a:gd name="T17" fmla="*/ 28 h 48"/>
                  <a:gd name="T18" fmla="*/ 33 w 54"/>
                  <a:gd name="T19" fmla="*/ 29 h 48"/>
                  <a:gd name="T20" fmla="*/ 28 w 54"/>
                  <a:gd name="T21" fmla="*/ 38 h 48"/>
                  <a:gd name="T22" fmla="*/ 13 w 54"/>
                  <a:gd name="T23" fmla="*/ 48 h 48"/>
                  <a:gd name="T24" fmla="*/ 10 w 54"/>
                  <a:gd name="T25" fmla="*/ 48 h 48"/>
                  <a:gd name="T26" fmla="*/ 9 w 54"/>
                  <a:gd name="T27" fmla="*/ 46 h 48"/>
                  <a:gd name="T28" fmla="*/ 3 w 54"/>
                  <a:gd name="T29" fmla="*/ 45 h 48"/>
                  <a:gd name="T30" fmla="*/ 0 w 54"/>
                  <a:gd name="T31" fmla="*/ 37 h 48"/>
                  <a:gd name="T32" fmla="*/ 6 w 54"/>
                  <a:gd name="T33" fmla="*/ 28 h 48"/>
                  <a:gd name="T34" fmla="*/ 10 w 54"/>
                  <a:gd name="T35" fmla="*/ 28 h 48"/>
                  <a:gd name="T36" fmla="*/ 10 w 54"/>
                  <a:gd name="T37" fmla="*/ 23 h 48"/>
                  <a:gd name="T38" fmla="*/ 16 w 54"/>
                  <a:gd name="T39" fmla="*/ 20 h 48"/>
                  <a:gd name="T40" fmla="*/ 16 w 54"/>
                  <a:gd name="T41" fmla="*/ 16 h 48"/>
                  <a:gd name="T42" fmla="*/ 27 w 54"/>
                  <a:gd name="T43" fmla="*/ 13 h 48"/>
                  <a:gd name="T44" fmla="*/ 35 w 54"/>
                  <a:gd name="T45" fmla="*/ 1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48">
                    <a:moveTo>
                      <a:pt x="35" y="13"/>
                    </a:moveTo>
                    <a:lnTo>
                      <a:pt x="36" y="8"/>
                    </a:lnTo>
                    <a:lnTo>
                      <a:pt x="42" y="3"/>
                    </a:lnTo>
                    <a:lnTo>
                      <a:pt x="47" y="0"/>
                    </a:lnTo>
                    <a:lnTo>
                      <a:pt x="47" y="10"/>
                    </a:lnTo>
                    <a:lnTo>
                      <a:pt x="54" y="13"/>
                    </a:lnTo>
                    <a:lnTo>
                      <a:pt x="50" y="19"/>
                    </a:lnTo>
                    <a:lnTo>
                      <a:pt x="47" y="28"/>
                    </a:lnTo>
                    <a:lnTo>
                      <a:pt x="38" y="28"/>
                    </a:lnTo>
                    <a:lnTo>
                      <a:pt x="33" y="29"/>
                    </a:lnTo>
                    <a:lnTo>
                      <a:pt x="28" y="38"/>
                    </a:lnTo>
                    <a:lnTo>
                      <a:pt x="13" y="48"/>
                    </a:lnTo>
                    <a:lnTo>
                      <a:pt x="10" y="48"/>
                    </a:lnTo>
                    <a:lnTo>
                      <a:pt x="9" y="46"/>
                    </a:lnTo>
                    <a:lnTo>
                      <a:pt x="3" y="45"/>
                    </a:lnTo>
                    <a:lnTo>
                      <a:pt x="0" y="37"/>
                    </a:lnTo>
                    <a:lnTo>
                      <a:pt x="6" y="28"/>
                    </a:lnTo>
                    <a:lnTo>
                      <a:pt x="10" y="28"/>
                    </a:lnTo>
                    <a:lnTo>
                      <a:pt x="10" y="23"/>
                    </a:lnTo>
                    <a:lnTo>
                      <a:pt x="16" y="20"/>
                    </a:lnTo>
                    <a:lnTo>
                      <a:pt x="16" y="16"/>
                    </a:lnTo>
                    <a:lnTo>
                      <a:pt x="27" y="13"/>
                    </a:lnTo>
                    <a:lnTo>
                      <a:pt x="35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9" name="Freeform 4718">
                <a:extLst>
                  <a:ext uri="{FF2B5EF4-FFF2-40B4-BE49-F238E27FC236}">
                    <a16:creationId xmlns:a16="http://schemas.microsoft.com/office/drawing/2014/main" id="{7709B24A-408E-3798-7BCA-E6762C427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42"/>
                <a:ext cx="16" cy="22"/>
              </a:xfrm>
              <a:custGeom>
                <a:avLst/>
                <a:gdLst>
                  <a:gd name="T0" fmla="*/ 32 w 33"/>
                  <a:gd name="T1" fmla="*/ 0 h 44"/>
                  <a:gd name="T2" fmla="*/ 27 w 33"/>
                  <a:gd name="T3" fmla="*/ 1 h 44"/>
                  <a:gd name="T4" fmla="*/ 14 w 33"/>
                  <a:gd name="T5" fmla="*/ 0 h 44"/>
                  <a:gd name="T6" fmla="*/ 6 w 33"/>
                  <a:gd name="T7" fmla="*/ 3 h 44"/>
                  <a:gd name="T8" fmla="*/ 11 w 33"/>
                  <a:gd name="T9" fmla="*/ 10 h 44"/>
                  <a:gd name="T10" fmla="*/ 15 w 33"/>
                  <a:gd name="T11" fmla="*/ 10 h 44"/>
                  <a:gd name="T12" fmla="*/ 12 w 33"/>
                  <a:gd name="T13" fmla="*/ 15 h 44"/>
                  <a:gd name="T14" fmla="*/ 14 w 33"/>
                  <a:gd name="T15" fmla="*/ 21 h 44"/>
                  <a:gd name="T16" fmla="*/ 5 w 33"/>
                  <a:gd name="T17" fmla="*/ 29 h 44"/>
                  <a:gd name="T18" fmla="*/ 0 w 33"/>
                  <a:gd name="T19" fmla="*/ 33 h 44"/>
                  <a:gd name="T20" fmla="*/ 5 w 33"/>
                  <a:gd name="T21" fmla="*/ 38 h 44"/>
                  <a:gd name="T22" fmla="*/ 6 w 33"/>
                  <a:gd name="T23" fmla="*/ 35 h 44"/>
                  <a:gd name="T24" fmla="*/ 12 w 33"/>
                  <a:gd name="T25" fmla="*/ 41 h 44"/>
                  <a:gd name="T26" fmla="*/ 12 w 33"/>
                  <a:gd name="T27" fmla="*/ 44 h 44"/>
                  <a:gd name="T28" fmla="*/ 17 w 33"/>
                  <a:gd name="T29" fmla="*/ 38 h 44"/>
                  <a:gd name="T30" fmla="*/ 21 w 33"/>
                  <a:gd name="T31" fmla="*/ 38 h 44"/>
                  <a:gd name="T32" fmla="*/ 21 w 33"/>
                  <a:gd name="T33" fmla="*/ 33 h 44"/>
                  <a:gd name="T34" fmla="*/ 27 w 33"/>
                  <a:gd name="T35" fmla="*/ 30 h 44"/>
                  <a:gd name="T36" fmla="*/ 27 w 33"/>
                  <a:gd name="T37" fmla="*/ 26 h 44"/>
                  <a:gd name="T38" fmla="*/ 32 w 33"/>
                  <a:gd name="T39" fmla="*/ 24 h 44"/>
                  <a:gd name="T40" fmla="*/ 32 w 33"/>
                  <a:gd name="T41" fmla="*/ 20 h 44"/>
                  <a:gd name="T42" fmla="*/ 33 w 33"/>
                  <a:gd name="T43" fmla="*/ 17 h 44"/>
                  <a:gd name="T44" fmla="*/ 27 w 33"/>
                  <a:gd name="T45" fmla="*/ 13 h 44"/>
                  <a:gd name="T46" fmla="*/ 30 w 33"/>
                  <a:gd name="T47" fmla="*/ 10 h 44"/>
                  <a:gd name="T48" fmla="*/ 32 w 33"/>
                  <a:gd name="T49" fmla="*/ 4 h 44"/>
                  <a:gd name="T50" fmla="*/ 32 w 33"/>
                  <a:gd name="T5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3" h="44">
                    <a:moveTo>
                      <a:pt x="32" y="0"/>
                    </a:moveTo>
                    <a:lnTo>
                      <a:pt x="27" y="1"/>
                    </a:lnTo>
                    <a:lnTo>
                      <a:pt x="14" y="0"/>
                    </a:lnTo>
                    <a:lnTo>
                      <a:pt x="6" y="3"/>
                    </a:lnTo>
                    <a:lnTo>
                      <a:pt x="11" y="10"/>
                    </a:lnTo>
                    <a:lnTo>
                      <a:pt x="15" y="10"/>
                    </a:lnTo>
                    <a:lnTo>
                      <a:pt x="12" y="15"/>
                    </a:lnTo>
                    <a:lnTo>
                      <a:pt x="14" y="21"/>
                    </a:lnTo>
                    <a:lnTo>
                      <a:pt x="5" y="29"/>
                    </a:lnTo>
                    <a:lnTo>
                      <a:pt x="0" y="33"/>
                    </a:lnTo>
                    <a:lnTo>
                      <a:pt x="5" y="38"/>
                    </a:lnTo>
                    <a:lnTo>
                      <a:pt x="6" y="35"/>
                    </a:lnTo>
                    <a:lnTo>
                      <a:pt x="12" y="41"/>
                    </a:lnTo>
                    <a:lnTo>
                      <a:pt x="12" y="44"/>
                    </a:lnTo>
                    <a:lnTo>
                      <a:pt x="17" y="38"/>
                    </a:lnTo>
                    <a:lnTo>
                      <a:pt x="21" y="38"/>
                    </a:lnTo>
                    <a:lnTo>
                      <a:pt x="21" y="33"/>
                    </a:lnTo>
                    <a:lnTo>
                      <a:pt x="27" y="30"/>
                    </a:lnTo>
                    <a:lnTo>
                      <a:pt x="27" y="26"/>
                    </a:lnTo>
                    <a:lnTo>
                      <a:pt x="32" y="24"/>
                    </a:lnTo>
                    <a:lnTo>
                      <a:pt x="32" y="20"/>
                    </a:lnTo>
                    <a:lnTo>
                      <a:pt x="33" y="17"/>
                    </a:lnTo>
                    <a:lnTo>
                      <a:pt x="27" y="13"/>
                    </a:lnTo>
                    <a:lnTo>
                      <a:pt x="30" y="10"/>
                    </a:lnTo>
                    <a:lnTo>
                      <a:pt x="32" y="4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0" name="Freeform 4719">
                <a:extLst>
                  <a:ext uri="{FF2B5EF4-FFF2-40B4-BE49-F238E27FC236}">
                    <a16:creationId xmlns:a16="http://schemas.microsoft.com/office/drawing/2014/main" id="{F19373A3-9B9B-D47E-0D5D-3BB9B204B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42"/>
                <a:ext cx="16" cy="22"/>
              </a:xfrm>
              <a:custGeom>
                <a:avLst/>
                <a:gdLst>
                  <a:gd name="T0" fmla="*/ 32 w 33"/>
                  <a:gd name="T1" fmla="*/ 0 h 44"/>
                  <a:gd name="T2" fmla="*/ 32 w 33"/>
                  <a:gd name="T3" fmla="*/ 4 h 44"/>
                  <a:gd name="T4" fmla="*/ 30 w 33"/>
                  <a:gd name="T5" fmla="*/ 10 h 44"/>
                  <a:gd name="T6" fmla="*/ 27 w 33"/>
                  <a:gd name="T7" fmla="*/ 13 h 44"/>
                  <a:gd name="T8" fmla="*/ 33 w 33"/>
                  <a:gd name="T9" fmla="*/ 17 h 44"/>
                  <a:gd name="T10" fmla="*/ 32 w 33"/>
                  <a:gd name="T11" fmla="*/ 20 h 44"/>
                  <a:gd name="T12" fmla="*/ 32 w 33"/>
                  <a:gd name="T13" fmla="*/ 24 h 44"/>
                  <a:gd name="T14" fmla="*/ 27 w 33"/>
                  <a:gd name="T15" fmla="*/ 26 h 44"/>
                  <a:gd name="T16" fmla="*/ 27 w 33"/>
                  <a:gd name="T17" fmla="*/ 30 h 44"/>
                  <a:gd name="T18" fmla="*/ 21 w 33"/>
                  <a:gd name="T19" fmla="*/ 33 h 44"/>
                  <a:gd name="T20" fmla="*/ 21 w 33"/>
                  <a:gd name="T21" fmla="*/ 38 h 44"/>
                  <a:gd name="T22" fmla="*/ 17 w 33"/>
                  <a:gd name="T23" fmla="*/ 38 h 44"/>
                  <a:gd name="T24" fmla="*/ 12 w 33"/>
                  <a:gd name="T25" fmla="*/ 44 h 44"/>
                  <a:gd name="T26" fmla="*/ 12 w 33"/>
                  <a:gd name="T27" fmla="*/ 41 h 44"/>
                  <a:gd name="T28" fmla="*/ 6 w 33"/>
                  <a:gd name="T29" fmla="*/ 35 h 44"/>
                  <a:gd name="T30" fmla="*/ 5 w 33"/>
                  <a:gd name="T31" fmla="*/ 38 h 44"/>
                  <a:gd name="T32" fmla="*/ 0 w 33"/>
                  <a:gd name="T33" fmla="*/ 33 h 44"/>
                  <a:gd name="T34" fmla="*/ 5 w 33"/>
                  <a:gd name="T35" fmla="*/ 29 h 44"/>
                  <a:gd name="T36" fmla="*/ 14 w 33"/>
                  <a:gd name="T37" fmla="*/ 21 h 44"/>
                  <a:gd name="T38" fmla="*/ 12 w 33"/>
                  <a:gd name="T39" fmla="*/ 15 h 44"/>
                  <a:gd name="T40" fmla="*/ 15 w 33"/>
                  <a:gd name="T41" fmla="*/ 10 h 44"/>
                  <a:gd name="T42" fmla="*/ 11 w 33"/>
                  <a:gd name="T43" fmla="*/ 10 h 44"/>
                  <a:gd name="T44" fmla="*/ 6 w 33"/>
                  <a:gd name="T45" fmla="*/ 3 h 44"/>
                  <a:gd name="T46" fmla="*/ 14 w 33"/>
                  <a:gd name="T47" fmla="*/ 0 h 44"/>
                  <a:gd name="T48" fmla="*/ 27 w 33"/>
                  <a:gd name="T49" fmla="*/ 1 h 44"/>
                  <a:gd name="T50" fmla="*/ 32 w 33"/>
                  <a:gd name="T5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3" h="44">
                    <a:moveTo>
                      <a:pt x="32" y="0"/>
                    </a:moveTo>
                    <a:lnTo>
                      <a:pt x="32" y="4"/>
                    </a:lnTo>
                    <a:lnTo>
                      <a:pt x="30" y="10"/>
                    </a:lnTo>
                    <a:lnTo>
                      <a:pt x="27" y="13"/>
                    </a:lnTo>
                    <a:lnTo>
                      <a:pt x="33" y="17"/>
                    </a:lnTo>
                    <a:lnTo>
                      <a:pt x="32" y="20"/>
                    </a:lnTo>
                    <a:lnTo>
                      <a:pt x="32" y="24"/>
                    </a:lnTo>
                    <a:lnTo>
                      <a:pt x="27" y="26"/>
                    </a:lnTo>
                    <a:lnTo>
                      <a:pt x="27" y="30"/>
                    </a:lnTo>
                    <a:lnTo>
                      <a:pt x="21" y="33"/>
                    </a:lnTo>
                    <a:lnTo>
                      <a:pt x="21" y="38"/>
                    </a:lnTo>
                    <a:lnTo>
                      <a:pt x="17" y="38"/>
                    </a:lnTo>
                    <a:lnTo>
                      <a:pt x="12" y="44"/>
                    </a:lnTo>
                    <a:lnTo>
                      <a:pt x="12" y="41"/>
                    </a:lnTo>
                    <a:lnTo>
                      <a:pt x="6" y="35"/>
                    </a:lnTo>
                    <a:lnTo>
                      <a:pt x="5" y="38"/>
                    </a:lnTo>
                    <a:lnTo>
                      <a:pt x="0" y="33"/>
                    </a:lnTo>
                    <a:lnTo>
                      <a:pt x="5" y="29"/>
                    </a:lnTo>
                    <a:lnTo>
                      <a:pt x="14" y="21"/>
                    </a:lnTo>
                    <a:lnTo>
                      <a:pt x="12" y="15"/>
                    </a:lnTo>
                    <a:lnTo>
                      <a:pt x="15" y="10"/>
                    </a:lnTo>
                    <a:lnTo>
                      <a:pt x="11" y="10"/>
                    </a:lnTo>
                    <a:lnTo>
                      <a:pt x="6" y="3"/>
                    </a:lnTo>
                    <a:lnTo>
                      <a:pt x="14" y="0"/>
                    </a:lnTo>
                    <a:lnTo>
                      <a:pt x="27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1" name="Freeform 4720">
                <a:extLst>
                  <a:ext uri="{FF2B5EF4-FFF2-40B4-BE49-F238E27FC236}">
                    <a16:creationId xmlns:a16="http://schemas.microsoft.com/office/drawing/2014/main" id="{A18B18AC-0400-5B5C-877D-CB8FA132E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42"/>
                <a:ext cx="16" cy="22"/>
              </a:xfrm>
              <a:custGeom>
                <a:avLst/>
                <a:gdLst>
                  <a:gd name="T0" fmla="*/ 32 w 33"/>
                  <a:gd name="T1" fmla="*/ 0 h 44"/>
                  <a:gd name="T2" fmla="*/ 32 w 33"/>
                  <a:gd name="T3" fmla="*/ 4 h 44"/>
                  <a:gd name="T4" fmla="*/ 30 w 33"/>
                  <a:gd name="T5" fmla="*/ 10 h 44"/>
                  <a:gd name="T6" fmla="*/ 27 w 33"/>
                  <a:gd name="T7" fmla="*/ 13 h 44"/>
                  <a:gd name="T8" fmla="*/ 33 w 33"/>
                  <a:gd name="T9" fmla="*/ 17 h 44"/>
                  <a:gd name="T10" fmla="*/ 32 w 33"/>
                  <a:gd name="T11" fmla="*/ 20 h 44"/>
                  <a:gd name="T12" fmla="*/ 32 w 33"/>
                  <a:gd name="T13" fmla="*/ 24 h 44"/>
                  <a:gd name="T14" fmla="*/ 27 w 33"/>
                  <a:gd name="T15" fmla="*/ 26 h 44"/>
                  <a:gd name="T16" fmla="*/ 27 w 33"/>
                  <a:gd name="T17" fmla="*/ 30 h 44"/>
                  <a:gd name="T18" fmla="*/ 21 w 33"/>
                  <a:gd name="T19" fmla="*/ 33 h 44"/>
                  <a:gd name="T20" fmla="*/ 21 w 33"/>
                  <a:gd name="T21" fmla="*/ 38 h 44"/>
                  <a:gd name="T22" fmla="*/ 17 w 33"/>
                  <a:gd name="T23" fmla="*/ 38 h 44"/>
                  <a:gd name="T24" fmla="*/ 12 w 33"/>
                  <a:gd name="T25" fmla="*/ 44 h 44"/>
                  <a:gd name="T26" fmla="*/ 12 w 33"/>
                  <a:gd name="T27" fmla="*/ 41 h 44"/>
                  <a:gd name="T28" fmla="*/ 6 w 33"/>
                  <a:gd name="T29" fmla="*/ 35 h 44"/>
                  <a:gd name="T30" fmla="*/ 5 w 33"/>
                  <a:gd name="T31" fmla="*/ 38 h 44"/>
                  <a:gd name="T32" fmla="*/ 0 w 33"/>
                  <a:gd name="T33" fmla="*/ 33 h 44"/>
                  <a:gd name="T34" fmla="*/ 5 w 33"/>
                  <a:gd name="T35" fmla="*/ 29 h 44"/>
                  <a:gd name="T36" fmla="*/ 14 w 33"/>
                  <a:gd name="T37" fmla="*/ 21 h 44"/>
                  <a:gd name="T38" fmla="*/ 12 w 33"/>
                  <a:gd name="T39" fmla="*/ 15 h 44"/>
                  <a:gd name="T40" fmla="*/ 15 w 33"/>
                  <a:gd name="T41" fmla="*/ 10 h 44"/>
                  <a:gd name="T42" fmla="*/ 11 w 33"/>
                  <a:gd name="T43" fmla="*/ 10 h 44"/>
                  <a:gd name="T44" fmla="*/ 6 w 33"/>
                  <a:gd name="T45" fmla="*/ 3 h 44"/>
                  <a:gd name="T46" fmla="*/ 14 w 33"/>
                  <a:gd name="T47" fmla="*/ 0 h 44"/>
                  <a:gd name="T48" fmla="*/ 27 w 33"/>
                  <a:gd name="T49" fmla="*/ 1 h 44"/>
                  <a:gd name="T50" fmla="*/ 32 w 33"/>
                  <a:gd name="T5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3" h="44">
                    <a:moveTo>
                      <a:pt x="32" y="0"/>
                    </a:moveTo>
                    <a:lnTo>
                      <a:pt x="32" y="4"/>
                    </a:lnTo>
                    <a:lnTo>
                      <a:pt x="30" y="10"/>
                    </a:lnTo>
                    <a:lnTo>
                      <a:pt x="27" y="13"/>
                    </a:lnTo>
                    <a:lnTo>
                      <a:pt x="33" y="17"/>
                    </a:lnTo>
                    <a:lnTo>
                      <a:pt x="32" y="20"/>
                    </a:lnTo>
                    <a:lnTo>
                      <a:pt x="32" y="24"/>
                    </a:lnTo>
                    <a:lnTo>
                      <a:pt x="27" y="26"/>
                    </a:lnTo>
                    <a:lnTo>
                      <a:pt x="27" y="30"/>
                    </a:lnTo>
                    <a:lnTo>
                      <a:pt x="21" y="33"/>
                    </a:lnTo>
                    <a:lnTo>
                      <a:pt x="21" y="38"/>
                    </a:lnTo>
                    <a:lnTo>
                      <a:pt x="17" y="38"/>
                    </a:lnTo>
                    <a:lnTo>
                      <a:pt x="12" y="44"/>
                    </a:lnTo>
                    <a:lnTo>
                      <a:pt x="12" y="41"/>
                    </a:lnTo>
                    <a:lnTo>
                      <a:pt x="6" y="35"/>
                    </a:lnTo>
                    <a:lnTo>
                      <a:pt x="5" y="38"/>
                    </a:lnTo>
                    <a:lnTo>
                      <a:pt x="0" y="33"/>
                    </a:lnTo>
                    <a:lnTo>
                      <a:pt x="5" y="29"/>
                    </a:lnTo>
                    <a:lnTo>
                      <a:pt x="14" y="21"/>
                    </a:lnTo>
                    <a:lnTo>
                      <a:pt x="12" y="15"/>
                    </a:lnTo>
                    <a:lnTo>
                      <a:pt x="15" y="10"/>
                    </a:lnTo>
                    <a:lnTo>
                      <a:pt x="11" y="10"/>
                    </a:lnTo>
                    <a:lnTo>
                      <a:pt x="6" y="3"/>
                    </a:lnTo>
                    <a:lnTo>
                      <a:pt x="14" y="0"/>
                    </a:lnTo>
                    <a:lnTo>
                      <a:pt x="27" y="1"/>
                    </a:lnTo>
                    <a:lnTo>
                      <a:pt x="3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2" name="Freeform 4721">
                <a:extLst>
                  <a:ext uri="{FF2B5EF4-FFF2-40B4-BE49-F238E27FC236}">
                    <a16:creationId xmlns:a16="http://schemas.microsoft.com/office/drawing/2014/main" id="{F4806253-FBF4-528A-2F7D-EA09E0EB2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55"/>
                <a:ext cx="6" cy="12"/>
              </a:xfrm>
              <a:custGeom>
                <a:avLst/>
                <a:gdLst>
                  <a:gd name="T0" fmla="*/ 12 w 12"/>
                  <a:gd name="T1" fmla="*/ 2 h 24"/>
                  <a:gd name="T2" fmla="*/ 5 w 12"/>
                  <a:gd name="T3" fmla="*/ 0 h 24"/>
                  <a:gd name="T4" fmla="*/ 5 w 12"/>
                  <a:gd name="T5" fmla="*/ 3 h 24"/>
                  <a:gd name="T6" fmla="*/ 2 w 12"/>
                  <a:gd name="T7" fmla="*/ 8 h 24"/>
                  <a:gd name="T8" fmla="*/ 0 w 12"/>
                  <a:gd name="T9" fmla="*/ 15 h 24"/>
                  <a:gd name="T10" fmla="*/ 3 w 12"/>
                  <a:gd name="T11" fmla="*/ 24 h 24"/>
                  <a:gd name="T12" fmla="*/ 11 w 12"/>
                  <a:gd name="T13" fmla="*/ 11 h 24"/>
                  <a:gd name="T14" fmla="*/ 12 w 12"/>
                  <a:gd name="T15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4">
                    <a:moveTo>
                      <a:pt x="12" y="2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2" y="8"/>
                    </a:lnTo>
                    <a:lnTo>
                      <a:pt x="0" y="15"/>
                    </a:lnTo>
                    <a:lnTo>
                      <a:pt x="3" y="24"/>
                    </a:lnTo>
                    <a:lnTo>
                      <a:pt x="11" y="11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3" name="Freeform 4722">
                <a:extLst>
                  <a:ext uri="{FF2B5EF4-FFF2-40B4-BE49-F238E27FC236}">
                    <a16:creationId xmlns:a16="http://schemas.microsoft.com/office/drawing/2014/main" id="{6F617193-C470-BCE1-BA7C-40A16A068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55"/>
                <a:ext cx="6" cy="12"/>
              </a:xfrm>
              <a:custGeom>
                <a:avLst/>
                <a:gdLst>
                  <a:gd name="T0" fmla="*/ 12 w 12"/>
                  <a:gd name="T1" fmla="*/ 2 h 24"/>
                  <a:gd name="T2" fmla="*/ 11 w 12"/>
                  <a:gd name="T3" fmla="*/ 11 h 24"/>
                  <a:gd name="T4" fmla="*/ 3 w 12"/>
                  <a:gd name="T5" fmla="*/ 24 h 24"/>
                  <a:gd name="T6" fmla="*/ 0 w 12"/>
                  <a:gd name="T7" fmla="*/ 15 h 24"/>
                  <a:gd name="T8" fmla="*/ 2 w 12"/>
                  <a:gd name="T9" fmla="*/ 8 h 24"/>
                  <a:gd name="T10" fmla="*/ 5 w 12"/>
                  <a:gd name="T11" fmla="*/ 3 h 24"/>
                  <a:gd name="T12" fmla="*/ 5 w 12"/>
                  <a:gd name="T13" fmla="*/ 0 h 24"/>
                  <a:gd name="T14" fmla="*/ 12 w 12"/>
                  <a:gd name="T15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4">
                    <a:moveTo>
                      <a:pt x="12" y="2"/>
                    </a:moveTo>
                    <a:lnTo>
                      <a:pt x="11" y="11"/>
                    </a:lnTo>
                    <a:lnTo>
                      <a:pt x="3" y="24"/>
                    </a:lnTo>
                    <a:lnTo>
                      <a:pt x="0" y="15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4" name="Freeform 4723">
                <a:extLst>
                  <a:ext uri="{FF2B5EF4-FFF2-40B4-BE49-F238E27FC236}">
                    <a16:creationId xmlns:a16="http://schemas.microsoft.com/office/drawing/2014/main" id="{DAD11A6A-3E3E-AC2D-D653-A142865C6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55"/>
                <a:ext cx="6" cy="12"/>
              </a:xfrm>
              <a:custGeom>
                <a:avLst/>
                <a:gdLst>
                  <a:gd name="T0" fmla="*/ 12 w 12"/>
                  <a:gd name="T1" fmla="*/ 2 h 24"/>
                  <a:gd name="T2" fmla="*/ 11 w 12"/>
                  <a:gd name="T3" fmla="*/ 11 h 24"/>
                  <a:gd name="T4" fmla="*/ 3 w 12"/>
                  <a:gd name="T5" fmla="*/ 24 h 24"/>
                  <a:gd name="T6" fmla="*/ 0 w 12"/>
                  <a:gd name="T7" fmla="*/ 15 h 24"/>
                  <a:gd name="T8" fmla="*/ 2 w 12"/>
                  <a:gd name="T9" fmla="*/ 8 h 24"/>
                  <a:gd name="T10" fmla="*/ 5 w 12"/>
                  <a:gd name="T11" fmla="*/ 3 h 24"/>
                  <a:gd name="T12" fmla="*/ 5 w 12"/>
                  <a:gd name="T13" fmla="*/ 0 h 24"/>
                  <a:gd name="T14" fmla="*/ 12 w 12"/>
                  <a:gd name="T15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4">
                    <a:moveTo>
                      <a:pt x="12" y="2"/>
                    </a:moveTo>
                    <a:lnTo>
                      <a:pt x="11" y="11"/>
                    </a:lnTo>
                    <a:lnTo>
                      <a:pt x="3" y="24"/>
                    </a:lnTo>
                    <a:lnTo>
                      <a:pt x="0" y="15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12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5" name="Freeform 4724">
                <a:extLst>
                  <a:ext uri="{FF2B5EF4-FFF2-40B4-BE49-F238E27FC236}">
                    <a16:creationId xmlns:a16="http://schemas.microsoft.com/office/drawing/2014/main" id="{64364D08-A49F-481F-411D-0771E990E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55"/>
                <a:ext cx="29" cy="31"/>
              </a:xfrm>
              <a:custGeom>
                <a:avLst/>
                <a:gdLst>
                  <a:gd name="T0" fmla="*/ 12 w 59"/>
                  <a:gd name="T1" fmla="*/ 37 h 62"/>
                  <a:gd name="T2" fmla="*/ 11 w 59"/>
                  <a:gd name="T3" fmla="*/ 40 h 62"/>
                  <a:gd name="T4" fmla="*/ 14 w 59"/>
                  <a:gd name="T5" fmla="*/ 49 h 62"/>
                  <a:gd name="T6" fmla="*/ 17 w 59"/>
                  <a:gd name="T7" fmla="*/ 50 h 62"/>
                  <a:gd name="T8" fmla="*/ 26 w 59"/>
                  <a:gd name="T9" fmla="*/ 59 h 62"/>
                  <a:gd name="T10" fmla="*/ 35 w 59"/>
                  <a:gd name="T11" fmla="*/ 62 h 62"/>
                  <a:gd name="T12" fmla="*/ 38 w 59"/>
                  <a:gd name="T13" fmla="*/ 59 h 62"/>
                  <a:gd name="T14" fmla="*/ 50 w 59"/>
                  <a:gd name="T15" fmla="*/ 56 h 62"/>
                  <a:gd name="T16" fmla="*/ 52 w 59"/>
                  <a:gd name="T17" fmla="*/ 56 h 62"/>
                  <a:gd name="T18" fmla="*/ 59 w 59"/>
                  <a:gd name="T19" fmla="*/ 50 h 62"/>
                  <a:gd name="T20" fmla="*/ 58 w 59"/>
                  <a:gd name="T21" fmla="*/ 47 h 62"/>
                  <a:gd name="T22" fmla="*/ 46 w 59"/>
                  <a:gd name="T23" fmla="*/ 41 h 62"/>
                  <a:gd name="T24" fmla="*/ 32 w 59"/>
                  <a:gd name="T25" fmla="*/ 40 h 62"/>
                  <a:gd name="T26" fmla="*/ 28 w 59"/>
                  <a:gd name="T27" fmla="*/ 29 h 62"/>
                  <a:gd name="T28" fmla="*/ 34 w 59"/>
                  <a:gd name="T29" fmla="*/ 23 h 62"/>
                  <a:gd name="T30" fmla="*/ 38 w 59"/>
                  <a:gd name="T31" fmla="*/ 23 h 62"/>
                  <a:gd name="T32" fmla="*/ 44 w 59"/>
                  <a:gd name="T33" fmla="*/ 17 h 62"/>
                  <a:gd name="T34" fmla="*/ 41 w 59"/>
                  <a:gd name="T35" fmla="*/ 14 h 62"/>
                  <a:gd name="T36" fmla="*/ 34 w 59"/>
                  <a:gd name="T37" fmla="*/ 15 h 62"/>
                  <a:gd name="T38" fmla="*/ 29 w 59"/>
                  <a:gd name="T39" fmla="*/ 11 h 62"/>
                  <a:gd name="T40" fmla="*/ 26 w 59"/>
                  <a:gd name="T41" fmla="*/ 0 h 62"/>
                  <a:gd name="T42" fmla="*/ 17 w 59"/>
                  <a:gd name="T43" fmla="*/ 5 h 62"/>
                  <a:gd name="T44" fmla="*/ 11 w 59"/>
                  <a:gd name="T45" fmla="*/ 0 h 62"/>
                  <a:gd name="T46" fmla="*/ 5 w 59"/>
                  <a:gd name="T47" fmla="*/ 3 h 62"/>
                  <a:gd name="T48" fmla="*/ 0 w 59"/>
                  <a:gd name="T49" fmla="*/ 8 h 62"/>
                  <a:gd name="T50" fmla="*/ 2 w 59"/>
                  <a:gd name="T51" fmla="*/ 11 h 62"/>
                  <a:gd name="T52" fmla="*/ 8 w 59"/>
                  <a:gd name="T53" fmla="*/ 17 h 62"/>
                  <a:gd name="T54" fmla="*/ 20 w 59"/>
                  <a:gd name="T55" fmla="*/ 29 h 62"/>
                  <a:gd name="T56" fmla="*/ 12 w 59"/>
                  <a:gd name="T57" fmla="*/ 3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9" h="62">
                    <a:moveTo>
                      <a:pt x="12" y="37"/>
                    </a:moveTo>
                    <a:lnTo>
                      <a:pt x="11" y="40"/>
                    </a:lnTo>
                    <a:lnTo>
                      <a:pt x="14" y="49"/>
                    </a:lnTo>
                    <a:lnTo>
                      <a:pt x="17" y="50"/>
                    </a:lnTo>
                    <a:lnTo>
                      <a:pt x="26" y="59"/>
                    </a:lnTo>
                    <a:lnTo>
                      <a:pt x="35" y="62"/>
                    </a:lnTo>
                    <a:lnTo>
                      <a:pt x="38" y="59"/>
                    </a:lnTo>
                    <a:lnTo>
                      <a:pt x="50" y="56"/>
                    </a:lnTo>
                    <a:lnTo>
                      <a:pt x="52" y="56"/>
                    </a:lnTo>
                    <a:lnTo>
                      <a:pt x="59" y="50"/>
                    </a:lnTo>
                    <a:lnTo>
                      <a:pt x="58" y="47"/>
                    </a:lnTo>
                    <a:lnTo>
                      <a:pt x="46" y="41"/>
                    </a:lnTo>
                    <a:lnTo>
                      <a:pt x="32" y="40"/>
                    </a:lnTo>
                    <a:lnTo>
                      <a:pt x="28" y="29"/>
                    </a:lnTo>
                    <a:lnTo>
                      <a:pt x="34" y="23"/>
                    </a:lnTo>
                    <a:lnTo>
                      <a:pt x="38" y="23"/>
                    </a:lnTo>
                    <a:lnTo>
                      <a:pt x="44" y="17"/>
                    </a:lnTo>
                    <a:lnTo>
                      <a:pt x="41" y="14"/>
                    </a:lnTo>
                    <a:lnTo>
                      <a:pt x="34" y="15"/>
                    </a:lnTo>
                    <a:lnTo>
                      <a:pt x="29" y="11"/>
                    </a:lnTo>
                    <a:lnTo>
                      <a:pt x="26" y="0"/>
                    </a:lnTo>
                    <a:lnTo>
                      <a:pt x="17" y="5"/>
                    </a:lnTo>
                    <a:lnTo>
                      <a:pt x="11" y="0"/>
                    </a:lnTo>
                    <a:lnTo>
                      <a:pt x="5" y="3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8" y="17"/>
                    </a:lnTo>
                    <a:lnTo>
                      <a:pt x="20" y="29"/>
                    </a:lnTo>
                    <a:lnTo>
                      <a:pt x="12" y="3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6" name="Freeform 4725">
                <a:extLst>
                  <a:ext uri="{FF2B5EF4-FFF2-40B4-BE49-F238E27FC236}">
                    <a16:creationId xmlns:a16="http://schemas.microsoft.com/office/drawing/2014/main" id="{B4168C46-405E-F2BF-FFDA-CC3F5B17C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55"/>
                <a:ext cx="29" cy="31"/>
              </a:xfrm>
              <a:custGeom>
                <a:avLst/>
                <a:gdLst>
                  <a:gd name="T0" fmla="*/ 12 w 59"/>
                  <a:gd name="T1" fmla="*/ 37 h 62"/>
                  <a:gd name="T2" fmla="*/ 20 w 59"/>
                  <a:gd name="T3" fmla="*/ 29 h 62"/>
                  <a:gd name="T4" fmla="*/ 8 w 59"/>
                  <a:gd name="T5" fmla="*/ 17 h 62"/>
                  <a:gd name="T6" fmla="*/ 2 w 59"/>
                  <a:gd name="T7" fmla="*/ 11 h 62"/>
                  <a:gd name="T8" fmla="*/ 0 w 59"/>
                  <a:gd name="T9" fmla="*/ 8 h 62"/>
                  <a:gd name="T10" fmla="*/ 5 w 59"/>
                  <a:gd name="T11" fmla="*/ 3 h 62"/>
                  <a:gd name="T12" fmla="*/ 11 w 59"/>
                  <a:gd name="T13" fmla="*/ 0 h 62"/>
                  <a:gd name="T14" fmla="*/ 17 w 59"/>
                  <a:gd name="T15" fmla="*/ 5 h 62"/>
                  <a:gd name="T16" fmla="*/ 26 w 59"/>
                  <a:gd name="T17" fmla="*/ 0 h 62"/>
                  <a:gd name="T18" fmla="*/ 29 w 59"/>
                  <a:gd name="T19" fmla="*/ 11 h 62"/>
                  <a:gd name="T20" fmla="*/ 34 w 59"/>
                  <a:gd name="T21" fmla="*/ 15 h 62"/>
                  <a:gd name="T22" fmla="*/ 41 w 59"/>
                  <a:gd name="T23" fmla="*/ 14 h 62"/>
                  <a:gd name="T24" fmla="*/ 44 w 59"/>
                  <a:gd name="T25" fmla="*/ 17 h 62"/>
                  <a:gd name="T26" fmla="*/ 38 w 59"/>
                  <a:gd name="T27" fmla="*/ 23 h 62"/>
                  <a:gd name="T28" fmla="*/ 34 w 59"/>
                  <a:gd name="T29" fmla="*/ 23 h 62"/>
                  <a:gd name="T30" fmla="*/ 28 w 59"/>
                  <a:gd name="T31" fmla="*/ 29 h 62"/>
                  <a:gd name="T32" fmla="*/ 32 w 59"/>
                  <a:gd name="T33" fmla="*/ 40 h 62"/>
                  <a:gd name="T34" fmla="*/ 46 w 59"/>
                  <a:gd name="T35" fmla="*/ 41 h 62"/>
                  <a:gd name="T36" fmla="*/ 58 w 59"/>
                  <a:gd name="T37" fmla="*/ 47 h 62"/>
                  <a:gd name="T38" fmla="*/ 59 w 59"/>
                  <a:gd name="T39" fmla="*/ 50 h 62"/>
                  <a:gd name="T40" fmla="*/ 52 w 59"/>
                  <a:gd name="T41" fmla="*/ 56 h 62"/>
                  <a:gd name="T42" fmla="*/ 50 w 59"/>
                  <a:gd name="T43" fmla="*/ 56 h 62"/>
                  <a:gd name="T44" fmla="*/ 38 w 59"/>
                  <a:gd name="T45" fmla="*/ 59 h 62"/>
                  <a:gd name="T46" fmla="*/ 35 w 59"/>
                  <a:gd name="T47" fmla="*/ 62 h 62"/>
                  <a:gd name="T48" fmla="*/ 26 w 59"/>
                  <a:gd name="T49" fmla="*/ 59 h 62"/>
                  <a:gd name="T50" fmla="*/ 17 w 59"/>
                  <a:gd name="T51" fmla="*/ 50 h 62"/>
                  <a:gd name="T52" fmla="*/ 14 w 59"/>
                  <a:gd name="T53" fmla="*/ 49 h 62"/>
                  <a:gd name="T54" fmla="*/ 11 w 59"/>
                  <a:gd name="T55" fmla="*/ 40 h 62"/>
                  <a:gd name="T56" fmla="*/ 12 w 59"/>
                  <a:gd name="T57" fmla="*/ 3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9" h="62">
                    <a:moveTo>
                      <a:pt x="12" y="37"/>
                    </a:moveTo>
                    <a:lnTo>
                      <a:pt x="20" y="29"/>
                    </a:lnTo>
                    <a:lnTo>
                      <a:pt x="8" y="17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5" y="3"/>
                    </a:lnTo>
                    <a:lnTo>
                      <a:pt x="11" y="0"/>
                    </a:lnTo>
                    <a:lnTo>
                      <a:pt x="17" y="5"/>
                    </a:lnTo>
                    <a:lnTo>
                      <a:pt x="26" y="0"/>
                    </a:lnTo>
                    <a:lnTo>
                      <a:pt x="29" y="11"/>
                    </a:lnTo>
                    <a:lnTo>
                      <a:pt x="34" y="15"/>
                    </a:lnTo>
                    <a:lnTo>
                      <a:pt x="41" y="14"/>
                    </a:lnTo>
                    <a:lnTo>
                      <a:pt x="44" y="17"/>
                    </a:lnTo>
                    <a:lnTo>
                      <a:pt x="38" y="23"/>
                    </a:lnTo>
                    <a:lnTo>
                      <a:pt x="34" y="23"/>
                    </a:lnTo>
                    <a:lnTo>
                      <a:pt x="28" y="29"/>
                    </a:lnTo>
                    <a:lnTo>
                      <a:pt x="32" y="40"/>
                    </a:lnTo>
                    <a:lnTo>
                      <a:pt x="46" y="41"/>
                    </a:lnTo>
                    <a:lnTo>
                      <a:pt x="58" y="47"/>
                    </a:lnTo>
                    <a:lnTo>
                      <a:pt x="59" y="50"/>
                    </a:lnTo>
                    <a:lnTo>
                      <a:pt x="52" y="56"/>
                    </a:lnTo>
                    <a:lnTo>
                      <a:pt x="50" y="56"/>
                    </a:lnTo>
                    <a:lnTo>
                      <a:pt x="38" y="59"/>
                    </a:lnTo>
                    <a:lnTo>
                      <a:pt x="35" y="62"/>
                    </a:lnTo>
                    <a:lnTo>
                      <a:pt x="26" y="59"/>
                    </a:lnTo>
                    <a:lnTo>
                      <a:pt x="17" y="50"/>
                    </a:lnTo>
                    <a:lnTo>
                      <a:pt x="14" y="49"/>
                    </a:lnTo>
                    <a:lnTo>
                      <a:pt x="11" y="40"/>
                    </a:lnTo>
                    <a:lnTo>
                      <a:pt x="12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7" name="Freeform 4726">
                <a:extLst>
                  <a:ext uri="{FF2B5EF4-FFF2-40B4-BE49-F238E27FC236}">
                    <a16:creationId xmlns:a16="http://schemas.microsoft.com/office/drawing/2014/main" id="{EF32A368-5A52-FB28-982B-8AA4B4208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55"/>
                <a:ext cx="29" cy="31"/>
              </a:xfrm>
              <a:custGeom>
                <a:avLst/>
                <a:gdLst>
                  <a:gd name="T0" fmla="*/ 12 w 59"/>
                  <a:gd name="T1" fmla="*/ 37 h 62"/>
                  <a:gd name="T2" fmla="*/ 20 w 59"/>
                  <a:gd name="T3" fmla="*/ 29 h 62"/>
                  <a:gd name="T4" fmla="*/ 8 w 59"/>
                  <a:gd name="T5" fmla="*/ 17 h 62"/>
                  <a:gd name="T6" fmla="*/ 2 w 59"/>
                  <a:gd name="T7" fmla="*/ 11 h 62"/>
                  <a:gd name="T8" fmla="*/ 0 w 59"/>
                  <a:gd name="T9" fmla="*/ 8 h 62"/>
                  <a:gd name="T10" fmla="*/ 5 w 59"/>
                  <a:gd name="T11" fmla="*/ 3 h 62"/>
                  <a:gd name="T12" fmla="*/ 11 w 59"/>
                  <a:gd name="T13" fmla="*/ 0 h 62"/>
                  <a:gd name="T14" fmla="*/ 17 w 59"/>
                  <a:gd name="T15" fmla="*/ 5 h 62"/>
                  <a:gd name="T16" fmla="*/ 26 w 59"/>
                  <a:gd name="T17" fmla="*/ 0 h 62"/>
                  <a:gd name="T18" fmla="*/ 29 w 59"/>
                  <a:gd name="T19" fmla="*/ 11 h 62"/>
                  <a:gd name="T20" fmla="*/ 34 w 59"/>
                  <a:gd name="T21" fmla="*/ 15 h 62"/>
                  <a:gd name="T22" fmla="*/ 41 w 59"/>
                  <a:gd name="T23" fmla="*/ 14 h 62"/>
                  <a:gd name="T24" fmla="*/ 44 w 59"/>
                  <a:gd name="T25" fmla="*/ 17 h 62"/>
                  <a:gd name="T26" fmla="*/ 38 w 59"/>
                  <a:gd name="T27" fmla="*/ 23 h 62"/>
                  <a:gd name="T28" fmla="*/ 34 w 59"/>
                  <a:gd name="T29" fmla="*/ 23 h 62"/>
                  <a:gd name="T30" fmla="*/ 28 w 59"/>
                  <a:gd name="T31" fmla="*/ 29 h 62"/>
                  <a:gd name="T32" fmla="*/ 32 w 59"/>
                  <a:gd name="T33" fmla="*/ 40 h 62"/>
                  <a:gd name="T34" fmla="*/ 46 w 59"/>
                  <a:gd name="T35" fmla="*/ 41 h 62"/>
                  <a:gd name="T36" fmla="*/ 58 w 59"/>
                  <a:gd name="T37" fmla="*/ 47 h 62"/>
                  <a:gd name="T38" fmla="*/ 59 w 59"/>
                  <a:gd name="T39" fmla="*/ 50 h 62"/>
                  <a:gd name="T40" fmla="*/ 52 w 59"/>
                  <a:gd name="T41" fmla="*/ 56 h 62"/>
                  <a:gd name="T42" fmla="*/ 50 w 59"/>
                  <a:gd name="T43" fmla="*/ 56 h 62"/>
                  <a:gd name="T44" fmla="*/ 38 w 59"/>
                  <a:gd name="T45" fmla="*/ 59 h 62"/>
                  <a:gd name="T46" fmla="*/ 35 w 59"/>
                  <a:gd name="T47" fmla="*/ 62 h 62"/>
                  <a:gd name="T48" fmla="*/ 26 w 59"/>
                  <a:gd name="T49" fmla="*/ 59 h 62"/>
                  <a:gd name="T50" fmla="*/ 17 w 59"/>
                  <a:gd name="T51" fmla="*/ 50 h 62"/>
                  <a:gd name="T52" fmla="*/ 14 w 59"/>
                  <a:gd name="T53" fmla="*/ 49 h 62"/>
                  <a:gd name="T54" fmla="*/ 11 w 59"/>
                  <a:gd name="T55" fmla="*/ 40 h 62"/>
                  <a:gd name="T56" fmla="*/ 12 w 59"/>
                  <a:gd name="T57" fmla="*/ 3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9" h="62">
                    <a:moveTo>
                      <a:pt x="12" y="37"/>
                    </a:moveTo>
                    <a:lnTo>
                      <a:pt x="20" y="29"/>
                    </a:lnTo>
                    <a:lnTo>
                      <a:pt x="8" y="17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5" y="3"/>
                    </a:lnTo>
                    <a:lnTo>
                      <a:pt x="11" y="0"/>
                    </a:lnTo>
                    <a:lnTo>
                      <a:pt x="17" y="5"/>
                    </a:lnTo>
                    <a:lnTo>
                      <a:pt x="26" y="0"/>
                    </a:lnTo>
                    <a:lnTo>
                      <a:pt x="29" y="11"/>
                    </a:lnTo>
                    <a:lnTo>
                      <a:pt x="34" y="15"/>
                    </a:lnTo>
                    <a:lnTo>
                      <a:pt x="41" y="14"/>
                    </a:lnTo>
                    <a:lnTo>
                      <a:pt x="44" y="17"/>
                    </a:lnTo>
                    <a:lnTo>
                      <a:pt x="38" y="23"/>
                    </a:lnTo>
                    <a:lnTo>
                      <a:pt x="34" y="23"/>
                    </a:lnTo>
                    <a:lnTo>
                      <a:pt x="28" y="29"/>
                    </a:lnTo>
                    <a:lnTo>
                      <a:pt x="32" y="40"/>
                    </a:lnTo>
                    <a:lnTo>
                      <a:pt x="46" y="41"/>
                    </a:lnTo>
                    <a:lnTo>
                      <a:pt x="58" y="47"/>
                    </a:lnTo>
                    <a:lnTo>
                      <a:pt x="59" y="50"/>
                    </a:lnTo>
                    <a:lnTo>
                      <a:pt x="52" y="56"/>
                    </a:lnTo>
                    <a:lnTo>
                      <a:pt x="50" y="56"/>
                    </a:lnTo>
                    <a:lnTo>
                      <a:pt x="38" y="59"/>
                    </a:lnTo>
                    <a:lnTo>
                      <a:pt x="35" y="62"/>
                    </a:lnTo>
                    <a:lnTo>
                      <a:pt x="26" y="59"/>
                    </a:lnTo>
                    <a:lnTo>
                      <a:pt x="17" y="50"/>
                    </a:lnTo>
                    <a:lnTo>
                      <a:pt x="14" y="49"/>
                    </a:lnTo>
                    <a:lnTo>
                      <a:pt x="11" y="40"/>
                    </a:lnTo>
                    <a:lnTo>
                      <a:pt x="12" y="3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8" name="Freeform 4727">
                <a:extLst>
                  <a:ext uri="{FF2B5EF4-FFF2-40B4-BE49-F238E27FC236}">
                    <a16:creationId xmlns:a16="http://schemas.microsoft.com/office/drawing/2014/main" id="{A41A5162-5E04-3AAB-8A11-94ED62DE4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48"/>
                <a:ext cx="18" cy="32"/>
              </a:xfrm>
              <a:custGeom>
                <a:avLst/>
                <a:gdLst>
                  <a:gd name="T0" fmla="*/ 27 w 36"/>
                  <a:gd name="T1" fmla="*/ 5 h 66"/>
                  <a:gd name="T2" fmla="*/ 30 w 36"/>
                  <a:gd name="T3" fmla="*/ 0 h 66"/>
                  <a:gd name="T4" fmla="*/ 26 w 36"/>
                  <a:gd name="T5" fmla="*/ 0 h 66"/>
                  <a:gd name="T6" fmla="*/ 20 w 36"/>
                  <a:gd name="T7" fmla="*/ 7 h 66"/>
                  <a:gd name="T8" fmla="*/ 21 w 36"/>
                  <a:gd name="T9" fmla="*/ 14 h 66"/>
                  <a:gd name="T10" fmla="*/ 17 w 36"/>
                  <a:gd name="T11" fmla="*/ 19 h 66"/>
                  <a:gd name="T12" fmla="*/ 10 w 36"/>
                  <a:gd name="T13" fmla="*/ 16 h 66"/>
                  <a:gd name="T14" fmla="*/ 9 w 36"/>
                  <a:gd name="T15" fmla="*/ 25 h 66"/>
                  <a:gd name="T16" fmla="*/ 1 w 36"/>
                  <a:gd name="T17" fmla="*/ 38 h 66"/>
                  <a:gd name="T18" fmla="*/ 0 w 36"/>
                  <a:gd name="T19" fmla="*/ 43 h 66"/>
                  <a:gd name="T20" fmla="*/ 3 w 36"/>
                  <a:gd name="T21" fmla="*/ 46 h 66"/>
                  <a:gd name="T22" fmla="*/ 6 w 36"/>
                  <a:gd name="T23" fmla="*/ 46 h 66"/>
                  <a:gd name="T24" fmla="*/ 14 w 36"/>
                  <a:gd name="T25" fmla="*/ 52 h 66"/>
                  <a:gd name="T26" fmla="*/ 9 w 36"/>
                  <a:gd name="T27" fmla="*/ 55 h 66"/>
                  <a:gd name="T28" fmla="*/ 12 w 36"/>
                  <a:gd name="T29" fmla="*/ 61 h 66"/>
                  <a:gd name="T30" fmla="*/ 17 w 36"/>
                  <a:gd name="T31" fmla="*/ 61 h 66"/>
                  <a:gd name="T32" fmla="*/ 18 w 36"/>
                  <a:gd name="T33" fmla="*/ 66 h 66"/>
                  <a:gd name="T34" fmla="*/ 26 w 36"/>
                  <a:gd name="T35" fmla="*/ 61 h 66"/>
                  <a:gd name="T36" fmla="*/ 27 w 36"/>
                  <a:gd name="T37" fmla="*/ 64 h 66"/>
                  <a:gd name="T38" fmla="*/ 36 w 36"/>
                  <a:gd name="T39" fmla="*/ 61 h 66"/>
                  <a:gd name="T40" fmla="*/ 33 w 36"/>
                  <a:gd name="T41" fmla="*/ 51 h 66"/>
                  <a:gd name="T42" fmla="*/ 29 w 36"/>
                  <a:gd name="T43" fmla="*/ 45 h 66"/>
                  <a:gd name="T44" fmla="*/ 26 w 36"/>
                  <a:gd name="T45" fmla="*/ 37 h 66"/>
                  <a:gd name="T46" fmla="*/ 27 w 36"/>
                  <a:gd name="T47" fmla="*/ 34 h 66"/>
                  <a:gd name="T48" fmla="*/ 27 w 36"/>
                  <a:gd name="T49" fmla="*/ 31 h 66"/>
                  <a:gd name="T50" fmla="*/ 21 w 36"/>
                  <a:gd name="T51" fmla="*/ 25 h 66"/>
                  <a:gd name="T52" fmla="*/ 20 w 36"/>
                  <a:gd name="T53" fmla="*/ 28 h 66"/>
                  <a:gd name="T54" fmla="*/ 15 w 36"/>
                  <a:gd name="T55" fmla="*/ 23 h 66"/>
                  <a:gd name="T56" fmla="*/ 20 w 36"/>
                  <a:gd name="T57" fmla="*/ 19 h 66"/>
                  <a:gd name="T58" fmla="*/ 29 w 36"/>
                  <a:gd name="T59" fmla="*/ 11 h 66"/>
                  <a:gd name="T60" fmla="*/ 27 w 36"/>
                  <a:gd name="T61" fmla="*/ 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6" h="66">
                    <a:moveTo>
                      <a:pt x="27" y="5"/>
                    </a:moveTo>
                    <a:lnTo>
                      <a:pt x="30" y="0"/>
                    </a:lnTo>
                    <a:lnTo>
                      <a:pt x="26" y="0"/>
                    </a:lnTo>
                    <a:lnTo>
                      <a:pt x="20" y="7"/>
                    </a:lnTo>
                    <a:lnTo>
                      <a:pt x="21" y="14"/>
                    </a:lnTo>
                    <a:lnTo>
                      <a:pt x="17" y="19"/>
                    </a:lnTo>
                    <a:lnTo>
                      <a:pt x="10" y="16"/>
                    </a:lnTo>
                    <a:lnTo>
                      <a:pt x="9" y="25"/>
                    </a:lnTo>
                    <a:lnTo>
                      <a:pt x="1" y="38"/>
                    </a:lnTo>
                    <a:lnTo>
                      <a:pt x="0" y="43"/>
                    </a:lnTo>
                    <a:lnTo>
                      <a:pt x="3" y="46"/>
                    </a:lnTo>
                    <a:lnTo>
                      <a:pt x="6" y="46"/>
                    </a:lnTo>
                    <a:lnTo>
                      <a:pt x="14" y="52"/>
                    </a:lnTo>
                    <a:lnTo>
                      <a:pt x="9" y="55"/>
                    </a:lnTo>
                    <a:lnTo>
                      <a:pt x="12" y="61"/>
                    </a:lnTo>
                    <a:lnTo>
                      <a:pt x="17" y="61"/>
                    </a:lnTo>
                    <a:lnTo>
                      <a:pt x="18" y="66"/>
                    </a:lnTo>
                    <a:lnTo>
                      <a:pt x="26" y="61"/>
                    </a:lnTo>
                    <a:lnTo>
                      <a:pt x="27" y="64"/>
                    </a:lnTo>
                    <a:lnTo>
                      <a:pt x="36" y="61"/>
                    </a:lnTo>
                    <a:lnTo>
                      <a:pt x="33" y="51"/>
                    </a:lnTo>
                    <a:lnTo>
                      <a:pt x="29" y="45"/>
                    </a:lnTo>
                    <a:lnTo>
                      <a:pt x="26" y="37"/>
                    </a:lnTo>
                    <a:lnTo>
                      <a:pt x="27" y="34"/>
                    </a:lnTo>
                    <a:lnTo>
                      <a:pt x="27" y="31"/>
                    </a:lnTo>
                    <a:lnTo>
                      <a:pt x="21" y="25"/>
                    </a:lnTo>
                    <a:lnTo>
                      <a:pt x="20" y="28"/>
                    </a:lnTo>
                    <a:lnTo>
                      <a:pt x="15" y="23"/>
                    </a:lnTo>
                    <a:lnTo>
                      <a:pt x="20" y="19"/>
                    </a:lnTo>
                    <a:lnTo>
                      <a:pt x="29" y="11"/>
                    </a:lnTo>
                    <a:lnTo>
                      <a:pt x="27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9" name="Freeform 4728">
                <a:extLst>
                  <a:ext uri="{FF2B5EF4-FFF2-40B4-BE49-F238E27FC236}">
                    <a16:creationId xmlns:a16="http://schemas.microsoft.com/office/drawing/2014/main" id="{BF578C01-A849-1747-CF28-936120B19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48"/>
                <a:ext cx="18" cy="32"/>
              </a:xfrm>
              <a:custGeom>
                <a:avLst/>
                <a:gdLst>
                  <a:gd name="T0" fmla="*/ 27 w 36"/>
                  <a:gd name="T1" fmla="*/ 5 h 66"/>
                  <a:gd name="T2" fmla="*/ 29 w 36"/>
                  <a:gd name="T3" fmla="*/ 11 h 66"/>
                  <a:gd name="T4" fmla="*/ 20 w 36"/>
                  <a:gd name="T5" fmla="*/ 19 h 66"/>
                  <a:gd name="T6" fmla="*/ 15 w 36"/>
                  <a:gd name="T7" fmla="*/ 23 h 66"/>
                  <a:gd name="T8" fmla="*/ 20 w 36"/>
                  <a:gd name="T9" fmla="*/ 28 h 66"/>
                  <a:gd name="T10" fmla="*/ 21 w 36"/>
                  <a:gd name="T11" fmla="*/ 25 h 66"/>
                  <a:gd name="T12" fmla="*/ 27 w 36"/>
                  <a:gd name="T13" fmla="*/ 31 h 66"/>
                  <a:gd name="T14" fmla="*/ 27 w 36"/>
                  <a:gd name="T15" fmla="*/ 34 h 66"/>
                  <a:gd name="T16" fmla="*/ 26 w 36"/>
                  <a:gd name="T17" fmla="*/ 37 h 66"/>
                  <a:gd name="T18" fmla="*/ 29 w 36"/>
                  <a:gd name="T19" fmla="*/ 45 h 66"/>
                  <a:gd name="T20" fmla="*/ 33 w 36"/>
                  <a:gd name="T21" fmla="*/ 51 h 66"/>
                  <a:gd name="T22" fmla="*/ 36 w 36"/>
                  <a:gd name="T23" fmla="*/ 61 h 66"/>
                  <a:gd name="T24" fmla="*/ 27 w 36"/>
                  <a:gd name="T25" fmla="*/ 64 h 66"/>
                  <a:gd name="T26" fmla="*/ 26 w 36"/>
                  <a:gd name="T27" fmla="*/ 61 h 66"/>
                  <a:gd name="T28" fmla="*/ 18 w 36"/>
                  <a:gd name="T29" fmla="*/ 66 h 66"/>
                  <a:gd name="T30" fmla="*/ 17 w 36"/>
                  <a:gd name="T31" fmla="*/ 61 h 66"/>
                  <a:gd name="T32" fmla="*/ 12 w 36"/>
                  <a:gd name="T33" fmla="*/ 61 h 66"/>
                  <a:gd name="T34" fmla="*/ 9 w 36"/>
                  <a:gd name="T35" fmla="*/ 55 h 66"/>
                  <a:gd name="T36" fmla="*/ 14 w 36"/>
                  <a:gd name="T37" fmla="*/ 52 h 66"/>
                  <a:gd name="T38" fmla="*/ 6 w 36"/>
                  <a:gd name="T39" fmla="*/ 46 h 66"/>
                  <a:gd name="T40" fmla="*/ 3 w 36"/>
                  <a:gd name="T41" fmla="*/ 46 h 66"/>
                  <a:gd name="T42" fmla="*/ 0 w 36"/>
                  <a:gd name="T43" fmla="*/ 43 h 66"/>
                  <a:gd name="T44" fmla="*/ 1 w 36"/>
                  <a:gd name="T45" fmla="*/ 38 h 66"/>
                  <a:gd name="T46" fmla="*/ 9 w 36"/>
                  <a:gd name="T47" fmla="*/ 25 h 66"/>
                  <a:gd name="T48" fmla="*/ 10 w 36"/>
                  <a:gd name="T49" fmla="*/ 16 h 66"/>
                  <a:gd name="T50" fmla="*/ 17 w 36"/>
                  <a:gd name="T51" fmla="*/ 19 h 66"/>
                  <a:gd name="T52" fmla="*/ 21 w 36"/>
                  <a:gd name="T53" fmla="*/ 14 h 66"/>
                  <a:gd name="T54" fmla="*/ 20 w 36"/>
                  <a:gd name="T55" fmla="*/ 7 h 66"/>
                  <a:gd name="T56" fmla="*/ 26 w 36"/>
                  <a:gd name="T57" fmla="*/ 0 h 66"/>
                  <a:gd name="T58" fmla="*/ 30 w 36"/>
                  <a:gd name="T59" fmla="*/ 0 h 66"/>
                  <a:gd name="T60" fmla="*/ 27 w 36"/>
                  <a:gd name="T61" fmla="*/ 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6" h="66">
                    <a:moveTo>
                      <a:pt x="27" y="5"/>
                    </a:moveTo>
                    <a:lnTo>
                      <a:pt x="29" y="11"/>
                    </a:lnTo>
                    <a:lnTo>
                      <a:pt x="20" y="19"/>
                    </a:lnTo>
                    <a:lnTo>
                      <a:pt x="15" y="23"/>
                    </a:lnTo>
                    <a:lnTo>
                      <a:pt x="20" y="28"/>
                    </a:lnTo>
                    <a:lnTo>
                      <a:pt x="21" y="25"/>
                    </a:lnTo>
                    <a:lnTo>
                      <a:pt x="27" y="31"/>
                    </a:lnTo>
                    <a:lnTo>
                      <a:pt x="27" y="34"/>
                    </a:lnTo>
                    <a:lnTo>
                      <a:pt x="26" y="37"/>
                    </a:lnTo>
                    <a:lnTo>
                      <a:pt x="29" y="45"/>
                    </a:lnTo>
                    <a:lnTo>
                      <a:pt x="33" y="51"/>
                    </a:lnTo>
                    <a:lnTo>
                      <a:pt x="36" y="61"/>
                    </a:lnTo>
                    <a:lnTo>
                      <a:pt x="27" y="64"/>
                    </a:lnTo>
                    <a:lnTo>
                      <a:pt x="26" y="61"/>
                    </a:lnTo>
                    <a:lnTo>
                      <a:pt x="18" y="66"/>
                    </a:lnTo>
                    <a:lnTo>
                      <a:pt x="17" y="61"/>
                    </a:lnTo>
                    <a:lnTo>
                      <a:pt x="12" y="61"/>
                    </a:lnTo>
                    <a:lnTo>
                      <a:pt x="9" y="55"/>
                    </a:lnTo>
                    <a:lnTo>
                      <a:pt x="14" y="52"/>
                    </a:lnTo>
                    <a:lnTo>
                      <a:pt x="6" y="46"/>
                    </a:lnTo>
                    <a:lnTo>
                      <a:pt x="3" y="46"/>
                    </a:lnTo>
                    <a:lnTo>
                      <a:pt x="0" y="43"/>
                    </a:lnTo>
                    <a:lnTo>
                      <a:pt x="1" y="38"/>
                    </a:lnTo>
                    <a:lnTo>
                      <a:pt x="9" y="25"/>
                    </a:lnTo>
                    <a:lnTo>
                      <a:pt x="10" y="16"/>
                    </a:lnTo>
                    <a:lnTo>
                      <a:pt x="17" y="19"/>
                    </a:lnTo>
                    <a:lnTo>
                      <a:pt x="21" y="14"/>
                    </a:lnTo>
                    <a:lnTo>
                      <a:pt x="20" y="7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27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0" name="Freeform 4729">
                <a:extLst>
                  <a:ext uri="{FF2B5EF4-FFF2-40B4-BE49-F238E27FC236}">
                    <a16:creationId xmlns:a16="http://schemas.microsoft.com/office/drawing/2014/main" id="{8BC45443-FED2-4631-CDD9-8CB976301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48"/>
                <a:ext cx="18" cy="32"/>
              </a:xfrm>
              <a:custGeom>
                <a:avLst/>
                <a:gdLst>
                  <a:gd name="T0" fmla="*/ 27 w 36"/>
                  <a:gd name="T1" fmla="*/ 5 h 66"/>
                  <a:gd name="T2" fmla="*/ 29 w 36"/>
                  <a:gd name="T3" fmla="*/ 11 h 66"/>
                  <a:gd name="T4" fmla="*/ 20 w 36"/>
                  <a:gd name="T5" fmla="*/ 19 h 66"/>
                  <a:gd name="T6" fmla="*/ 15 w 36"/>
                  <a:gd name="T7" fmla="*/ 23 h 66"/>
                  <a:gd name="T8" fmla="*/ 20 w 36"/>
                  <a:gd name="T9" fmla="*/ 28 h 66"/>
                  <a:gd name="T10" fmla="*/ 21 w 36"/>
                  <a:gd name="T11" fmla="*/ 25 h 66"/>
                  <a:gd name="T12" fmla="*/ 27 w 36"/>
                  <a:gd name="T13" fmla="*/ 31 h 66"/>
                  <a:gd name="T14" fmla="*/ 27 w 36"/>
                  <a:gd name="T15" fmla="*/ 34 h 66"/>
                  <a:gd name="T16" fmla="*/ 26 w 36"/>
                  <a:gd name="T17" fmla="*/ 37 h 66"/>
                  <a:gd name="T18" fmla="*/ 29 w 36"/>
                  <a:gd name="T19" fmla="*/ 45 h 66"/>
                  <a:gd name="T20" fmla="*/ 33 w 36"/>
                  <a:gd name="T21" fmla="*/ 51 h 66"/>
                  <a:gd name="T22" fmla="*/ 36 w 36"/>
                  <a:gd name="T23" fmla="*/ 61 h 66"/>
                  <a:gd name="T24" fmla="*/ 27 w 36"/>
                  <a:gd name="T25" fmla="*/ 64 h 66"/>
                  <a:gd name="T26" fmla="*/ 26 w 36"/>
                  <a:gd name="T27" fmla="*/ 61 h 66"/>
                  <a:gd name="T28" fmla="*/ 18 w 36"/>
                  <a:gd name="T29" fmla="*/ 66 h 66"/>
                  <a:gd name="T30" fmla="*/ 17 w 36"/>
                  <a:gd name="T31" fmla="*/ 61 h 66"/>
                  <a:gd name="T32" fmla="*/ 12 w 36"/>
                  <a:gd name="T33" fmla="*/ 61 h 66"/>
                  <a:gd name="T34" fmla="*/ 9 w 36"/>
                  <a:gd name="T35" fmla="*/ 55 h 66"/>
                  <a:gd name="T36" fmla="*/ 14 w 36"/>
                  <a:gd name="T37" fmla="*/ 52 h 66"/>
                  <a:gd name="T38" fmla="*/ 6 w 36"/>
                  <a:gd name="T39" fmla="*/ 46 h 66"/>
                  <a:gd name="T40" fmla="*/ 3 w 36"/>
                  <a:gd name="T41" fmla="*/ 46 h 66"/>
                  <a:gd name="T42" fmla="*/ 0 w 36"/>
                  <a:gd name="T43" fmla="*/ 43 h 66"/>
                  <a:gd name="T44" fmla="*/ 1 w 36"/>
                  <a:gd name="T45" fmla="*/ 38 h 66"/>
                  <a:gd name="T46" fmla="*/ 9 w 36"/>
                  <a:gd name="T47" fmla="*/ 25 h 66"/>
                  <a:gd name="T48" fmla="*/ 10 w 36"/>
                  <a:gd name="T49" fmla="*/ 16 h 66"/>
                  <a:gd name="T50" fmla="*/ 17 w 36"/>
                  <a:gd name="T51" fmla="*/ 19 h 66"/>
                  <a:gd name="T52" fmla="*/ 21 w 36"/>
                  <a:gd name="T53" fmla="*/ 14 h 66"/>
                  <a:gd name="T54" fmla="*/ 20 w 36"/>
                  <a:gd name="T55" fmla="*/ 7 h 66"/>
                  <a:gd name="T56" fmla="*/ 26 w 36"/>
                  <a:gd name="T57" fmla="*/ 0 h 66"/>
                  <a:gd name="T58" fmla="*/ 30 w 36"/>
                  <a:gd name="T59" fmla="*/ 0 h 66"/>
                  <a:gd name="T60" fmla="*/ 27 w 36"/>
                  <a:gd name="T61" fmla="*/ 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6" h="66">
                    <a:moveTo>
                      <a:pt x="27" y="5"/>
                    </a:moveTo>
                    <a:lnTo>
                      <a:pt x="29" y="11"/>
                    </a:lnTo>
                    <a:lnTo>
                      <a:pt x="20" y="19"/>
                    </a:lnTo>
                    <a:lnTo>
                      <a:pt x="15" y="23"/>
                    </a:lnTo>
                    <a:lnTo>
                      <a:pt x="20" y="28"/>
                    </a:lnTo>
                    <a:lnTo>
                      <a:pt x="21" y="25"/>
                    </a:lnTo>
                    <a:lnTo>
                      <a:pt x="27" y="31"/>
                    </a:lnTo>
                    <a:lnTo>
                      <a:pt x="27" y="34"/>
                    </a:lnTo>
                    <a:lnTo>
                      <a:pt x="26" y="37"/>
                    </a:lnTo>
                    <a:lnTo>
                      <a:pt x="29" y="45"/>
                    </a:lnTo>
                    <a:lnTo>
                      <a:pt x="33" y="51"/>
                    </a:lnTo>
                    <a:lnTo>
                      <a:pt x="36" y="61"/>
                    </a:lnTo>
                    <a:lnTo>
                      <a:pt x="27" y="64"/>
                    </a:lnTo>
                    <a:lnTo>
                      <a:pt x="26" y="61"/>
                    </a:lnTo>
                    <a:lnTo>
                      <a:pt x="18" y="66"/>
                    </a:lnTo>
                    <a:lnTo>
                      <a:pt x="17" y="61"/>
                    </a:lnTo>
                    <a:lnTo>
                      <a:pt x="12" y="61"/>
                    </a:lnTo>
                    <a:lnTo>
                      <a:pt x="9" y="55"/>
                    </a:lnTo>
                    <a:lnTo>
                      <a:pt x="14" y="52"/>
                    </a:lnTo>
                    <a:lnTo>
                      <a:pt x="6" y="46"/>
                    </a:lnTo>
                    <a:lnTo>
                      <a:pt x="3" y="46"/>
                    </a:lnTo>
                    <a:lnTo>
                      <a:pt x="0" y="43"/>
                    </a:lnTo>
                    <a:lnTo>
                      <a:pt x="1" y="38"/>
                    </a:lnTo>
                    <a:lnTo>
                      <a:pt x="9" y="25"/>
                    </a:lnTo>
                    <a:lnTo>
                      <a:pt x="10" y="16"/>
                    </a:lnTo>
                    <a:lnTo>
                      <a:pt x="17" y="19"/>
                    </a:lnTo>
                    <a:lnTo>
                      <a:pt x="21" y="14"/>
                    </a:lnTo>
                    <a:lnTo>
                      <a:pt x="20" y="7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27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1" name="Freeform 4730">
                <a:extLst>
                  <a:ext uri="{FF2B5EF4-FFF2-40B4-BE49-F238E27FC236}">
                    <a16:creationId xmlns:a16="http://schemas.microsoft.com/office/drawing/2014/main" id="{BB59B0AD-1122-CA09-5222-EAFCF8D03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961"/>
                <a:ext cx="57" cy="104"/>
              </a:xfrm>
              <a:custGeom>
                <a:avLst/>
                <a:gdLst>
                  <a:gd name="T0" fmla="*/ 57 w 116"/>
                  <a:gd name="T1" fmla="*/ 1 h 206"/>
                  <a:gd name="T2" fmla="*/ 41 w 116"/>
                  <a:gd name="T3" fmla="*/ 1 h 206"/>
                  <a:gd name="T4" fmla="*/ 35 w 116"/>
                  <a:gd name="T5" fmla="*/ 7 h 206"/>
                  <a:gd name="T6" fmla="*/ 7 w 116"/>
                  <a:gd name="T7" fmla="*/ 9 h 206"/>
                  <a:gd name="T8" fmla="*/ 3 w 116"/>
                  <a:gd name="T9" fmla="*/ 24 h 206"/>
                  <a:gd name="T10" fmla="*/ 8 w 116"/>
                  <a:gd name="T11" fmla="*/ 38 h 206"/>
                  <a:gd name="T12" fmla="*/ 7 w 116"/>
                  <a:gd name="T13" fmla="*/ 48 h 206"/>
                  <a:gd name="T14" fmla="*/ 0 w 116"/>
                  <a:gd name="T15" fmla="*/ 57 h 206"/>
                  <a:gd name="T16" fmla="*/ 11 w 116"/>
                  <a:gd name="T17" fmla="*/ 60 h 206"/>
                  <a:gd name="T18" fmla="*/ 26 w 116"/>
                  <a:gd name="T19" fmla="*/ 71 h 206"/>
                  <a:gd name="T20" fmla="*/ 32 w 116"/>
                  <a:gd name="T21" fmla="*/ 79 h 206"/>
                  <a:gd name="T22" fmla="*/ 34 w 116"/>
                  <a:gd name="T23" fmla="*/ 86 h 206"/>
                  <a:gd name="T24" fmla="*/ 54 w 116"/>
                  <a:gd name="T25" fmla="*/ 86 h 206"/>
                  <a:gd name="T26" fmla="*/ 46 w 116"/>
                  <a:gd name="T27" fmla="*/ 95 h 206"/>
                  <a:gd name="T28" fmla="*/ 40 w 116"/>
                  <a:gd name="T29" fmla="*/ 100 h 206"/>
                  <a:gd name="T30" fmla="*/ 41 w 116"/>
                  <a:gd name="T31" fmla="*/ 117 h 206"/>
                  <a:gd name="T32" fmla="*/ 35 w 116"/>
                  <a:gd name="T33" fmla="*/ 127 h 206"/>
                  <a:gd name="T34" fmla="*/ 41 w 116"/>
                  <a:gd name="T35" fmla="*/ 135 h 206"/>
                  <a:gd name="T36" fmla="*/ 41 w 116"/>
                  <a:gd name="T37" fmla="*/ 147 h 206"/>
                  <a:gd name="T38" fmla="*/ 57 w 116"/>
                  <a:gd name="T39" fmla="*/ 153 h 206"/>
                  <a:gd name="T40" fmla="*/ 54 w 116"/>
                  <a:gd name="T41" fmla="*/ 165 h 206"/>
                  <a:gd name="T42" fmla="*/ 57 w 116"/>
                  <a:gd name="T43" fmla="*/ 174 h 206"/>
                  <a:gd name="T44" fmla="*/ 54 w 116"/>
                  <a:gd name="T45" fmla="*/ 193 h 206"/>
                  <a:gd name="T46" fmla="*/ 60 w 116"/>
                  <a:gd name="T47" fmla="*/ 202 h 206"/>
                  <a:gd name="T48" fmla="*/ 72 w 116"/>
                  <a:gd name="T49" fmla="*/ 206 h 206"/>
                  <a:gd name="T50" fmla="*/ 78 w 116"/>
                  <a:gd name="T51" fmla="*/ 202 h 206"/>
                  <a:gd name="T52" fmla="*/ 93 w 116"/>
                  <a:gd name="T53" fmla="*/ 203 h 206"/>
                  <a:gd name="T54" fmla="*/ 99 w 116"/>
                  <a:gd name="T55" fmla="*/ 197 h 206"/>
                  <a:gd name="T56" fmla="*/ 110 w 116"/>
                  <a:gd name="T57" fmla="*/ 180 h 206"/>
                  <a:gd name="T58" fmla="*/ 90 w 116"/>
                  <a:gd name="T59" fmla="*/ 174 h 206"/>
                  <a:gd name="T60" fmla="*/ 96 w 116"/>
                  <a:gd name="T61" fmla="*/ 156 h 206"/>
                  <a:gd name="T62" fmla="*/ 99 w 116"/>
                  <a:gd name="T63" fmla="*/ 150 h 206"/>
                  <a:gd name="T64" fmla="*/ 113 w 116"/>
                  <a:gd name="T65" fmla="*/ 139 h 206"/>
                  <a:gd name="T66" fmla="*/ 111 w 116"/>
                  <a:gd name="T67" fmla="*/ 129 h 206"/>
                  <a:gd name="T68" fmla="*/ 114 w 116"/>
                  <a:gd name="T69" fmla="*/ 121 h 206"/>
                  <a:gd name="T70" fmla="*/ 107 w 116"/>
                  <a:gd name="T71" fmla="*/ 107 h 206"/>
                  <a:gd name="T72" fmla="*/ 98 w 116"/>
                  <a:gd name="T73" fmla="*/ 94 h 206"/>
                  <a:gd name="T74" fmla="*/ 101 w 116"/>
                  <a:gd name="T75" fmla="*/ 74 h 206"/>
                  <a:gd name="T76" fmla="*/ 93 w 116"/>
                  <a:gd name="T77" fmla="*/ 62 h 206"/>
                  <a:gd name="T78" fmla="*/ 85 w 116"/>
                  <a:gd name="T79" fmla="*/ 57 h 206"/>
                  <a:gd name="T80" fmla="*/ 93 w 116"/>
                  <a:gd name="T81" fmla="*/ 45 h 206"/>
                  <a:gd name="T82" fmla="*/ 101 w 116"/>
                  <a:gd name="T83" fmla="*/ 27 h 206"/>
                  <a:gd name="T84" fmla="*/ 116 w 116"/>
                  <a:gd name="T85" fmla="*/ 12 h 206"/>
                  <a:gd name="T86" fmla="*/ 108 w 116"/>
                  <a:gd name="T87" fmla="*/ 10 h 206"/>
                  <a:gd name="T88" fmla="*/ 104 w 116"/>
                  <a:gd name="T89" fmla="*/ 10 h 206"/>
                  <a:gd name="T90" fmla="*/ 95 w 116"/>
                  <a:gd name="T91" fmla="*/ 10 h 206"/>
                  <a:gd name="T92" fmla="*/ 76 w 116"/>
                  <a:gd name="T93" fmla="*/ 10 h 206"/>
                  <a:gd name="T94" fmla="*/ 70 w 116"/>
                  <a:gd name="T95" fmla="*/ 4 h 206"/>
                  <a:gd name="T96" fmla="*/ 60 w 116"/>
                  <a:gd name="T9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6" h="206">
                    <a:moveTo>
                      <a:pt x="60" y="0"/>
                    </a:moveTo>
                    <a:lnTo>
                      <a:pt x="57" y="1"/>
                    </a:lnTo>
                    <a:lnTo>
                      <a:pt x="44" y="0"/>
                    </a:lnTo>
                    <a:lnTo>
                      <a:pt x="41" y="1"/>
                    </a:lnTo>
                    <a:lnTo>
                      <a:pt x="41" y="7"/>
                    </a:lnTo>
                    <a:lnTo>
                      <a:pt x="35" y="7"/>
                    </a:lnTo>
                    <a:lnTo>
                      <a:pt x="14" y="3"/>
                    </a:lnTo>
                    <a:lnTo>
                      <a:pt x="7" y="9"/>
                    </a:lnTo>
                    <a:lnTo>
                      <a:pt x="7" y="15"/>
                    </a:lnTo>
                    <a:lnTo>
                      <a:pt x="3" y="24"/>
                    </a:lnTo>
                    <a:lnTo>
                      <a:pt x="8" y="33"/>
                    </a:lnTo>
                    <a:lnTo>
                      <a:pt x="8" y="38"/>
                    </a:lnTo>
                    <a:lnTo>
                      <a:pt x="11" y="44"/>
                    </a:lnTo>
                    <a:lnTo>
                      <a:pt x="7" y="48"/>
                    </a:lnTo>
                    <a:lnTo>
                      <a:pt x="3" y="54"/>
                    </a:lnTo>
                    <a:lnTo>
                      <a:pt x="0" y="57"/>
                    </a:lnTo>
                    <a:lnTo>
                      <a:pt x="3" y="60"/>
                    </a:lnTo>
                    <a:lnTo>
                      <a:pt x="11" y="60"/>
                    </a:lnTo>
                    <a:lnTo>
                      <a:pt x="22" y="63"/>
                    </a:lnTo>
                    <a:lnTo>
                      <a:pt x="26" y="71"/>
                    </a:lnTo>
                    <a:lnTo>
                      <a:pt x="29" y="77"/>
                    </a:lnTo>
                    <a:lnTo>
                      <a:pt x="32" y="79"/>
                    </a:lnTo>
                    <a:lnTo>
                      <a:pt x="35" y="85"/>
                    </a:lnTo>
                    <a:lnTo>
                      <a:pt x="34" y="86"/>
                    </a:lnTo>
                    <a:lnTo>
                      <a:pt x="46" y="85"/>
                    </a:lnTo>
                    <a:lnTo>
                      <a:pt x="54" y="86"/>
                    </a:lnTo>
                    <a:lnTo>
                      <a:pt x="51" y="98"/>
                    </a:lnTo>
                    <a:lnTo>
                      <a:pt x="46" y="95"/>
                    </a:lnTo>
                    <a:lnTo>
                      <a:pt x="43" y="100"/>
                    </a:lnTo>
                    <a:lnTo>
                      <a:pt x="40" y="100"/>
                    </a:lnTo>
                    <a:lnTo>
                      <a:pt x="35" y="111"/>
                    </a:lnTo>
                    <a:lnTo>
                      <a:pt x="41" y="117"/>
                    </a:lnTo>
                    <a:lnTo>
                      <a:pt x="38" y="117"/>
                    </a:lnTo>
                    <a:lnTo>
                      <a:pt x="35" y="127"/>
                    </a:lnTo>
                    <a:lnTo>
                      <a:pt x="37" y="130"/>
                    </a:lnTo>
                    <a:lnTo>
                      <a:pt x="41" y="135"/>
                    </a:lnTo>
                    <a:lnTo>
                      <a:pt x="41" y="139"/>
                    </a:lnTo>
                    <a:lnTo>
                      <a:pt x="41" y="147"/>
                    </a:lnTo>
                    <a:lnTo>
                      <a:pt x="44" y="153"/>
                    </a:lnTo>
                    <a:lnTo>
                      <a:pt x="57" y="153"/>
                    </a:lnTo>
                    <a:lnTo>
                      <a:pt x="54" y="158"/>
                    </a:lnTo>
                    <a:lnTo>
                      <a:pt x="54" y="165"/>
                    </a:lnTo>
                    <a:lnTo>
                      <a:pt x="57" y="167"/>
                    </a:lnTo>
                    <a:lnTo>
                      <a:pt x="57" y="174"/>
                    </a:lnTo>
                    <a:lnTo>
                      <a:pt x="60" y="176"/>
                    </a:lnTo>
                    <a:lnTo>
                      <a:pt x="54" y="193"/>
                    </a:lnTo>
                    <a:lnTo>
                      <a:pt x="60" y="197"/>
                    </a:lnTo>
                    <a:lnTo>
                      <a:pt x="60" y="202"/>
                    </a:lnTo>
                    <a:lnTo>
                      <a:pt x="64" y="202"/>
                    </a:lnTo>
                    <a:lnTo>
                      <a:pt x="72" y="206"/>
                    </a:lnTo>
                    <a:lnTo>
                      <a:pt x="76" y="206"/>
                    </a:lnTo>
                    <a:lnTo>
                      <a:pt x="78" y="202"/>
                    </a:lnTo>
                    <a:lnTo>
                      <a:pt x="82" y="200"/>
                    </a:lnTo>
                    <a:lnTo>
                      <a:pt x="93" y="203"/>
                    </a:lnTo>
                    <a:lnTo>
                      <a:pt x="93" y="200"/>
                    </a:lnTo>
                    <a:lnTo>
                      <a:pt x="99" y="197"/>
                    </a:lnTo>
                    <a:lnTo>
                      <a:pt x="101" y="193"/>
                    </a:lnTo>
                    <a:lnTo>
                      <a:pt x="110" y="180"/>
                    </a:lnTo>
                    <a:lnTo>
                      <a:pt x="98" y="176"/>
                    </a:lnTo>
                    <a:lnTo>
                      <a:pt x="90" y="174"/>
                    </a:lnTo>
                    <a:lnTo>
                      <a:pt x="92" y="164"/>
                    </a:lnTo>
                    <a:lnTo>
                      <a:pt x="96" y="156"/>
                    </a:lnTo>
                    <a:lnTo>
                      <a:pt x="99" y="155"/>
                    </a:lnTo>
                    <a:lnTo>
                      <a:pt x="99" y="150"/>
                    </a:lnTo>
                    <a:lnTo>
                      <a:pt x="111" y="149"/>
                    </a:lnTo>
                    <a:lnTo>
                      <a:pt x="113" y="139"/>
                    </a:lnTo>
                    <a:lnTo>
                      <a:pt x="114" y="132"/>
                    </a:lnTo>
                    <a:lnTo>
                      <a:pt x="111" y="129"/>
                    </a:lnTo>
                    <a:lnTo>
                      <a:pt x="111" y="121"/>
                    </a:lnTo>
                    <a:lnTo>
                      <a:pt x="114" y="121"/>
                    </a:lnTo>
                    <a:lnTo>
                      <a:pt x="113" y="109"/>
                    </a:lnTo>
                    <a:lnTo>
                      <a:pt x="107" y="107"/>
                    </a:lnTo>
                    <a:lnTo>
                      <a:pt x="98" y="111"/>
                    </a:lnTo>
                    <a:lnTo>
                      <a:pt x="98" y="94"/>
                    </a:lnTo>
                    <a:lnTo>
                      <a:pt x="98" y="92"/>
                    </a:lnTo>
                    <a:lnTo>
                      <a:pt x="101" y="74"/>
                    </a:lnTo>
                    <a:lnTo>
                      <a:pt x="96" y="69"/>
                    </a:lnTo>
                    <a:lnTo>
                      <a:pt x="93" y="62"/>
                    </a:lnTo>
                    <a:lnTo>
                      <a:pt x="93" y="59"/>
                    </a:lnTo>
                    <a:lnTo>
                      <a:pt x="85" y="57"/>
                    </a:lnTo>
                    <a:lnTo>
                      <a:pt x="92" y="50"/>
                    </a:lnTo>
                    <a:lnTo>
                      <a:pt x="93" y="45"/>
                    </a:lnTo>
                    <a:lnTo>
                      <a:pt x="98" y="38"/>
                    </a:lnTo>
                    <a:lnTo>
                      <a:pt x="101" y="27"/>
                    </a:lnTo>
                    <a:lnTo>
                      <a:pt x="107" y="18"/>
                    </a:lnTo>
                    <a:lnTo>
                      <a:pt x="116" y="12"/>
                    </a:lnTo>
                    <a:lnTo>
                      <a:pt x="116" y="10"/>
                    </a:lnTo>
                    <a:lnTo>
                      <a:pt x="108" y="10"/>
                    </a:lnTo>
                    <a:lnTo>
                      <a:pt x="108" y="7"/>
                    </a:lnTo>
                    <a:lnTo>
                      <a:pt x="104" y="10"/>
                    </a:lnTo>
                    <a:lnTo>
                      <a:pt x="96" y="7"/>
                    </a:lnTo>
                    <a:lnTo>
                      <a:pt x="95" y="10"/>
                    </a:lnTo>
                    <a:lnTo>
                      <a:pt x="84" y="7"/>
                    </a:lnTo>
                    <a:lnTo>
                      <a:pt x="76" y="10"/>
                    </a:lnTo>
                    <a:lnTo>
                      <a:pt x="69" y="7"/>
                    </a:lnTo>
                    <a:lnTo>
                      <a:pt x="70" y="4"/>
                    </a:lnTo>
                    <a:lnTo>
                      <a:pt x="64" y="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2" name="Freeform 4731">
                <a:extLst>
                  <a:ext uri="{FF2B5EF4-FFF2-40B4-BE49-F238E27FC236}">
                    <a16:creationId xmlns:a16="http://schemas.microsoft.com/office/drawing/2014/main" id="{F5822C1C-8C26-A9EF-A3A8-0803BCEF7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961"/>
                <a:ext cx="57" cy="104"/>
              </a:xfrm>
              <a:custGeom>
                <a:avLst/>
                <a:gdLst>
                  <a:gd name="T0" fmla="*/ 64 w 116"/>
                  <a:gd name="T1" fmla="*/ 4 h 206"/>
                  <a:gd name="T2" fmla="*/ 69 w 116"/>
                  <a:gd name="T3" fmla="*/ 7 h 206"/>
                  <a:gd name="T4" fmla="*/ 84 w 116"/>
                  <a:gd name="T5" fmla="*/ 7 h 206"/>
                  <a:gd name="T6" fmla="*/ 96 w 116"/>
                  <a:gd name="T7" fmla="*/ 7 h 206"/>
                  <a:gd name="T8" fmla="*/ 108 w 116"/>
                  <a:gd name="T9" fmla="*/ 7 h 206"/>
                  <a:gd name="T10" fmla="*/ 116 w 116"/>
                  <a:gd name="T11" fmla="*/ 10 h 206"/>
                  <a:gd name="T12" fmla="*/ 107 w 116"/>
                  <a:gd name="T13" fmla="*/ 18 h 206"/>
                  <a:gd name="T14" fmla="*/ 98 w 116"/>
                  <a:gd name="T15" fmla="*/ 38 h 206"/>
                  <a:gd name="T16" fmla="*/ 92 w 116"/>
                  <a:gd name="T17" fmla="*/ 50 h 206"/>
                  <a:gd name="T18" fmla="*/ 93 w 116"/>
                  <a:gd name="T19" fmla="*/ 59 h 206"/>
                  <a:gd name="T20" fmla="*/ 96 w 116"/>
                  <a:gd name="T21" fmla="*/ 69 h 206"/>
                  <a:gd name="T22" fmla="*/ 98 w 116"/>
                  <a:gd name="T23" fmla="*/ 92 h 206"/>
                  <a:gd name="T24" fmla="*/ 98 w 116"/>
                  <a:gd name="T25" fmla="*/ 111 h 206"/>
                  <a:gd name="T26" fmla="*/ 113 w 116"/>
                  <a:gd name="T27" fmla="*/ 109 h 206"/>
                  <a:gd name="T28" fmla="*/ 111 w 116"/>
                  <a:gd name="T29" fmla="*/ 121 h 206"/>
                  <a:gd name="T30" fmla="*/ 114 w 116"/>
                  <a:gd name="T31" fmla="*/ 132 h 206"/>
                  <a:gd name="T32" fmla="*/ 111 w 116"/>
                  <a:gd name="T33" fmla="*/ 149 h 206"/>
                  <a:gd name="T34" fmla="*/ 99 w 116"/>
                  <a:gd name="T35" fmla="*/ 155 h 206"/>
                  <a:gd name="T36" fmla="*/ 92 w 116"/>
                  <a:gd name="T37" fmla="*/ 164 h 206"/>
                  <a:gd name="T38" fmla="*/ 98 w 116"/>
                  <a:gd name="T39" fmla="*/ 176 h 206"/>
                  <a:gd name="T40" fmla="*/ 101 w 116"/>
                  <a:gd name="T41" fmla="*/ 193 h 206"/>
                  <a:gd name="T42" fmla="*/ 93 w 116"/>
                  <a:gd name="T43" fmla="*/ 200 h 206"/>
                  <a:gd name="T44" fmla="*/ 82 w 116"/>
                  <a:gd name="T45" fmla="*/ 200 h 206"/>
                  <a:gd name="T46" fmla="*/ 76 w 116"/>
                  <a:gd name="T47" fmla="*/ 206 h 206"/>
                  <a:gd name="T48" fmla="*/ 64 w 116"/>
                  <a:gd name="T49" fmla="*/ 202 h 206"/>
                  <a:gd name="T50" fmla="*/ 60 w 116"/>
                  <a:gd name="T51" fmla="*/ 197 h 206"/>
                  <a:gd name="T52" fmla="*/ 60 w 116"/>
                  <a:gd name="T53" fmla="*/ 176 h 206"/>
                  <a:gd name="T54" fmla="*/ 57 w 116"/>
                  <a:gd name="T55" fmla="*/ 167 h 206"/>
                  <a:gd name="T56" fmla="*/ 54 w 116"/>
                  <a:gd name="T57" fmla="*/ 158 h 206"/>
                  <a:gd name="T58" fmla="*/ 44 w 116"/>
                  <a:gd name="T59" fmla="*/ 153 h 206"/>
                  <a:gd name="T60" fmla="*/ 41 w 116"/>
                  <a:gd name="T61" fmla="*/ 139 h 206"/>
                  <a:gd name="T62" fmla="*/ 37 w 116"/>
                  <a:gd name="T63" fmla="*/ 130 h 206"/>
                  <a:gd name="T64" fmla="*/ 38 w 116"/>
                  <a:gd name="T65" fmla="*/ 117 h 206"/>
                  <a:gd name="T66" fmla="*/ 35 w 116"/>
                  <a:gd name="T67" fmla="*/ 111 h 206"/>
                  <a:gd name="T68" fmla="*/ 43 w 116"/>
                  <a:gd name="T69" fmla="*/ 100 h 206"/>
                  <a:gd name="T70" fmla="*/ 51 w 116"/>
                  <a:gd name="T71" fmla="*/ 98 h 206"/>
                  <a:gd name="T72" fmla="*/ 46 w 116"/>
                  <a:gd name="T73" fmla="*/ 85 h 206"/>
                  <a:gd name="T74" fmla="*/ 35 w 116"/>
                  <a:gd name="T75" fmla="*/ 85 h 206"/>
                  <a:gd name="T76" fmla="*/ 29 w 116"/>
                  <a:gd name="T77" fmla="*/ 77 h 206"/>
                  <a:gd name="T78" fmla="*/ 22 w 116"/>
                  <a:gd name="T79" fmla="*/ 63 h 206"/>
                  <a:gd name="T80" fmla="*/ 3 w 116"/>
                  <a:gd name="T81" fmla="*/ 60 h 206"/>
                  <a:gd name="T82" fmla="*/ 3 w 116"/>
                  <a:gd name="T83" fmla="*/ 54 h 206"/>
                  <a:gd name="T84" fmla="*/ 11 w 116"/>
                  <a:gd name="T85" fmla="*/ 44 h 206"/>
                  <a:gd name="T86" fmla="*/ 8 w 116"/>
                  <a:gd name="T87" fmla="*/ 33 h 206"/>
                  <a:gd name="T88" fmla="*/ 7 w 116"/>
                  <a:gd name="T89" fmla="*/ 15 h 206"/>
                  <a:gd name="T90" fmla="*/ 14 w 116"/>
                  <a:gd name="T91" fmla="*/ 3 h 206"/>
                  <a:gd name="T92" fmla="*/ 41 w 116"/>
                  <a:gd name="T93" fmla="*/ 7 h 206"/>
                  <a:gd name="T94" fmla="*/ 44 w 116"/>
                  <a:gd name="T95" fmla="*/ 0 h 206"/>
                  <a:gd name="T96" fmla="*/ 60 w 116"/>
                  <a:gd name="T9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6" h="206">
                    <a:moveTo>
                      <a:pt x="60" y="0"/>
                    </a:moveTo>
                    <a:lnTo>
                      <a:pt x="64" y="4"/>
                    </a:lnTo>
                    <a:lnTo>
                      <a:pt x="70" y="4"/>
                    </a:lnTo>
                    <a:lnTo>
                      <a:pt x="69" y="7"/>
                    </a:lnTo>
                    <a:lnTo>
                      <a:pt x="76" y="10"/>
                    </a:lnTo>
                    <a:lnTo>
                      <a:pt x="84" y="7"/>
                    </a:lnTo>
                    <a:lnTo>
                      <a:pt x="95" y="10"/>
                    </a:lnTo>
                    <a:lnTo>
                      <a:pt x="96" y="7"/>
                    </a:lnTo>
                    <a:lnTo>
                      <a:pt x="104" y="10"/>
                    </a:lnTo>
                    <a:lnTo>
                      <a:pt x="108" y="7"/>
                    </a:lnTo>
                    <a:lnTo>
                      <a:pt x="108" y="10"/>
                    </a:lnTo>
                    <a:lnTo>
                      <a:pt x="116" y="10"/>
                    </a:lnTo>
                    <a:lnTo>
                      <a:pt x="116" y="12"/>
                    </a:lnTo>
                    <a:lnTo>
                      <a:pt x="107" y="18"/>
                    </a:lnTo>
                    <a:lnTo>
                      <a:pt x="101" y="27"/>
                    </a:lnTo>
                    <a:lnTo>
                      <a:pt x="98" y="38"/>
                    </a:lnTo>
                    <a:lnTo>
                      <a:pt x="93" y="45"/>
                    </a:lnTo>
                    <a:lnTo>
                      <a:pt x="92" y="50"/>
                    </a:lnTo>
                    <a:lnTo>
                      <a:pt x="85" y="57"/>
                    </a:lnTo>
                    <a:lnTo>
                      <a:pt x="93" y="59"/>
                    </a:lnTo>
                    <a:lnTo>
                      <a:pt x="93" y="62"/>
                    </a:lnTo>
                    <a:lnTo>
                      <a:pt x="96" y="69"/>
                    </a:lnTo>
                    <a:lnTo>
                      <a:pt x="101" y="74"/>
                    </a:lnTo>
                    <a:lnTo>
                      <a:pt x="98" y="92"/>
                    </a:lnTo>
                    <a:lnTo>
                      <a:pt x="98" y="94"/>
                    </a:lnTo>
                    <a:lnTo>
                      <a:pt x="98" y="111"/>
                    </a:lnTo>
                    <a:lnTo>
                      <a:pt x="107" y="107"/>
                    </a:lnTo>
                    <a:lnTo>
                      <a:pt x="113" y="109"/>
                    </a:lnTo>
                    <a:lnTo>
                      <a:pt x="114" y="121"/>
                    </a:lnTo>
                    <a:lnTo>
                      <a:pt x="111" y="121"/>
                    </a:lnTo>
                    <a:lnTo>
                      <a:pt x="111" y="129"/>
                    </a:lnTo>
                    <a:lnTo>
                      <a:pt x="114" y="132"/>
                    </a:lnTo>
                    <a:lnTo>
                      <a:pt x="113" y="139"/>
                    </a:lnTo>
                    <a:lnTo>
                      <a:pt x="111" y="149"/>
                    </a:lnTo>
                    <a:lnTo>
                      <a:pt x="99" y="150"/>
                    </a:lnTo>
                    <a:lnTo>
                      <a:pt x="99" y="155"/>
                    </a:lnTo>
                    <a:lnTo>
                      <a:pt x="96" y="156"/>
                    </a:lnTo>
                    <a:lnTo>
                      <a:pt x="92" y="164"/>
                    </a:lnTo>
                    <a:lnTo>
                      <a:pt x="90" y="174"/>
                    </a:lnTo>
                    <a:lnTo>
                      <a:pt x="98" y="176"/>
                    </a:lnTo>
                    <a:lnTo>
                      <a:pt x="110" y="180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3" y="200"/>
                    </a:lnTo>
                    <a:lnTo>
                      <a:pt x="93" y="203"/>
                    </a:lnTo>
                    <a:lnTo>
                      <a:pt x="82" y="200"/>
                    </a:lnTo>
                    <a:lnTo>
                      <a:pt x="78" y="202"/>
                    </a:lnTo>
                    <a:lnTo>
                      <a:pt x="76" y="206"/>
                    </a:lnTo>
                    <a:lnTo>
                      <a:pt x="72" y="206"/>
                    </a:lnTo>
                    <a:lnTo>
                      <a:pt x="64" y="202"/>
                    </a:lnTo>
                    <a:lnTo>
                      <a:pt x="60" y="202"/>
                    </a:lnTo>
                    <a:lnTo>
                      <a:pt x="60" y="197"/>
                    </a:lnTo>
                    <a:lnTo>
                      <a:pt x="54" y="193"/>
                    </a:lnTo>
                    <a:lnTo>
                      <a:pt x="60" y="176"/>
                    </a:lnTo>
                    <a:lnTo>
                      <a:pt x="57" y="174"/>
                    </a:lnTo>
                    <a:lnTo>
                      <a:pt x="57" y="167"/>
                    </a:lnTo>
                    <a:lnTo>
                      <a:pt x="54" y="165"/>
                    </a:lnTo>
                    <a:lnTo>
                      <a:pt x="54" y="158"/>
                    </a:lnTo>
                    <a:lnTo>
                      <a:pt x="57" y="153"/>
                    </a:lnTo>
                    <a:lnTo>
                      <a:pt x="44" y="153"/>
                    </a:lnTo>
                    <a:lnTo>
                      <a:pt x="41" y="147"/>
                    </a:lnTo>
                    <a:lnTo>
                      <a:pt x="41" y="139"/>
                    </a:lnTo>
                    <a:lnTo>
                      <a:pt x="41" y="135"/>
                    </a:lnTo>
                    <a:lnTo>
                      <a:pt x="37" y="130"/>
                    </a:lnTo>
                    <a:lnTo>
                      <a:pt x="35" y="127"/>
                    </a:lnTo>
                    <a:lnTo>
                      <a:pt x="38" y="117"/>
                    </a:lnTo>
                    <a:lnTo>
                      <a:pt x="41" y="117"/>
                    </a:lnTo>
                    <a:lnTo>
                      <a:pt x="35" y="111"/>
                    </a:lnTo>
                    <a:lnTo>
                      <a:pt x="40" y="100"/>
                    </a:lnTo>
                    <a:lnTo>
                      <a:pt x="43" y="100"/>
                    </a:lnTo>
                    <a:lnTo>
                      <a:pt x="46" y="95"/>
                    </a:lnTo>
                    <a:lnTo>
                      <a:pt x="51" y="98"/>
                    </a:lnTo>
                    <a:lnTo>
                      <a:pt x="54" y="86"/>
                    </a:lnTo>
                    <a:lnTo>
                      <a:pt x="46" y="85"/>
                    </a:lnTo>
                    <a:lnTo>
                      <a:pt x="34" y="86"/>
                    </a:lnTo>
                    <a:lnTo>
                      <a:pt x="35" y="85"/>
                    </a:lnTo>
                    <a:lnTo>
                      <a:pt x="32" y="79"/>
                    </a:lnTo>
                    <a:lnTo>
                      <a:pt x="29" y="77"/>
                    </a:lnTo>
                    <a:lnTo>
                      <a:pt x="26" y="71"/>
                    </a:lnTo>
                    <a:lnTo>
                      <a:pt x="22" y="63"/>
                    </a:lnTo>
                    <a:lnTo>
                      <a:pt x="11" y="60"/>
                    </a:lnTo>
                    <a:lnTo>
                      <a:pt x="3" y="60"/>
                    </a:lnTo>
                    <a:lnTo>
                      <a:pt x="0" y="57"/>
                    </a:lnTo>
                    <a:lnTo>
                      <a:pt x="3" y="54"/>
                    </a:lnTo>
                    <a:lnTo>
                      <a:pt x="7" y="48"/>
                    </a:lnTo>
                    <a:lnTo>
                      <a:pt x="11" y="44"/>
                    </a:lnTo>
                    <a:lnTo>
                      <a:pt x="8" y="38"/>
                    </a:lnTo>
                    <a:lnTo>
                      <a:pt x="8" y="33"/>
                    </a:lnTo>
                    <a:lnTo>
                      <a:pt x="3" y="24"/>
                    </a:lnTo>
                    <a:lnTo>
                      <a:pt x="7" y="15"/>
                    </a:lnTo>
                    <a:lnTo>
                      <a:pt x="7" y="9"/>
                    </a:lnTo>
                    <a:lnTo>
                      <a:pt x="14" y="3"/>
                    </a:lnTo>
                    <a:lnTo>
                      <a:pt x="35" y="7"/>
                    </a:lnTo>
                    <a:lnTo>
                      <a:pt x="41" y="7"/>
                    </a:lnTo>
                    <a:lnTo>
                      <a:pt x="41" y="1"/>
                    </a:lnTo>
                    <a:lnTo>
                      <a:pt x="44" y="0"/>
                    </a:lnTo>
                    <a:lnTo>
                      <a:pt x="57" y="1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3" name="Freeform 4732">
                <a:extLst>
                  <a:ext uri="{FF2B5EF4-FFF2-40B4-BE49-F238E27FC236}">
                    <a16:creationId xmlns:a16="http://schemas.microsoft.com/office/drawing/2014/main" id="{A00B454A-D22F-C6C6-75B1-386E5275B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961"/>
                <a:ext cx="57" cy="104"/>
              </a:xfrm>
              <a:custGeom>
                <a:avLst/>
                <a:gdLst>
                  <a:gd name="T0" fmla="*/ 64 w 116"/>
                  <a:gd name="T1" fmla="*/ 4 h 206"/>
                  <a:gd name="T2" fmla="*/ 69 w 116"/>
                  <a:gd name="T3" fmla="*/ 7 h 206"/>
                  <a:gd name="T4" fmla="*/ 84 w 116"/>
                  <a:gd name="T5" fmla="*/ 7 h 206"/>
                  <a:gd name="T6" fmla="*/ 96 w 116"/>
                  <a:gd name="T7" fmla="*/ 7 h 206"/>
                  <a:gd name="T8" fmla="*/ 108 w 116"/>
                  <a:gd name="T9" fmla="*/ 7 h 206"/>
                  <a:gd name="T10" fmla="*/ 116 w 116"/>
                  <a:gd name="T11" fmla="*/ 10 h 206"/>
                  <a:gd name="T12" fmla="*/ 107 w 116"/>
                  <a:gd name="T13" fmla="*/ 18 h 206"/>
                  <a:gd name="T14" fmla="*/ 98 w 116"/>
                  <a:gd name="T15" fmla="*/ 38 h 206"/>
                  <a:gd name="T16" fmla="*/ 92 w 116"/>
                  <a:gd name="T17" fmla="*/ 50 h 206"/>
                  <a:gd name="T18" fmla="*/ 93 w 116"/>
                  <a:gd name="T19" fmla="*/ 59 h 206"/>
                  <a:gd name="T20" fmla="*/ 96 w 116"/>
                  <a:gd name="T21" fmla="*/ 69 h 206"/>
                  <a:gd name="T22" fmla="*/ 98 w 116"/>
                  <a:gd name="T23" fmla="*/ 92 h 206"/>
                  <a:gd name="T24" fmla="*/ 98 w 116"/>
                  <a:gd name="T25" fmla="*/ 111 h 206"/>
                  <a:gd name="T26" fmla="*/ 113 w 116"/>
                  <a:gd name="T27" fmla="*/ 109 h 206"/>
                  <a:gd name="T28" fmla="*/ 111 w 116"/>
                  <a:gd name="T29" fmla="*/ 121 h 206"/>
                  <a:gd name="T30" fmla="*/ 114 w 116"/>
                  <a:gd name="T31" fmla="*/ 132 h 206"/>
                  <a:gd name="T32" fmla="*/ 111 w 116"/>
                  <a:gd name="T33" fmla="*/ 149 h 206"/>
                  <a:gd name="T34" fmla="*/ 99 w 116"/>
                  <a:gd name="T35" fmla="*/ 155 h 206"/>
                  <a:gd name="T36" fmla="*/ 92 w 116"/>
                  <a:gd name="T37" fmla="*/ 164 h 206"/>
                  <a:gd name="T38" fmla="*/ 98 w 116"/>
                  <a:gd name="T39" fmla="*/ 176 h 206"/>
                  <a:gd name="T40" fmla="*/ 101 w 116"/>
                  <a:gd name="T41" fmla="*/ 193 h 206"/>
                  <a:gd name="T42" fmla="*/ 93 w 116"/>
                  <a:gd name="T43" fmla="*/ 200 h 206"/>
                  <a:gd name="T44" fmla="*/ 82 w 116"/>
                  <a:gd name="T45" fmla="*/ 200 h 206"/>
                  <a:gd name="T46" fmla="*/ 76 w 116"/>
                  <a:gd name="T47" fmla="*/ 206 h 206"/>
                  <a:gd name="T48" fmla="*/ 64 w 116"/>
                  <a:gd name="T49" fmla="*/ 202 h 206"/>
                  <a:gd name="T50" fmla="*/ 60 w 116"/>
                  <a:gd name="T51" fmla="*/ 197 h 206"/>
                  <a:gd name="T52" fmla="*/ 60 w 116"/>
                  <a:gd name="T53" fmla="*/ 176 h 206"/>
                  <a:gd name="T54" fmla="*/ 57 w 116"/>
                  <a:gd name="T55" fmla="*/ 167 h 206"/>
                  <a:gd name="T56" fmla="*/ 54 w 116"/>
                  <a:gd name="T57" fmla="*/ 158 h 206"/>
                  <a:gd name="T58" fmla="*/ 44 w 116"/>
                  <a:gd name="T59" fmla="*/ 153 h 206"/>
                  <a:gd name="T60" fmla="*/ 41 w 116"/>
                  <a:gd name="T61" fmla="*/ 139 h 206"/>
                  <a:gd name="T62" fmla="*/ 37 w 116"/>
                  <a:gd name="T63" fmla="*/ 130 h 206"/>
                  <a:gd name="T64" fmla="*/ 38 w 116"/>
                  <a:gd name="T65" fmla="*/ 117 h 206"/>
                  <a:gd name="T66" fmla="*/ 35 w 116"/>
                  <a:gd name="T67" fmla="*/ 111 h 206"/>
                  <a:gd name="T68" fmla="*/ 43 w 116"/>
                  <a:gd name="T69" fmla="*/ 100 h 206"/>
                  <a:gd name="T70" fmla="*/ 51 w 116"/>
                  <a:gd name="T71" fmla="*/ 98 h 206"/>
                  <a:gd name="T72" fmla="*/ 46 w 116"/>
                  <a:gd name="T73" fmla="*/ 85 h 206"/>
                  <a:gd name="T74" fmla="*/ 35 w 116"/>
                  <a:gd name="T75" fmla="*/ 85 h 206"/>
                  <a:gd name="T76" fmla="*/ 29 w 116"/>
                  <a:gd name="T77" fmla="*/ 77 h 206"/>
                  <a:gd name="T78" fmla="*/ 22 w 116"/>
                  <a:gd name="T79" fmla="*/ 63 h 206"/>
                  <a:gd name="T80" fmla="*/ 3 w 116"/>
                  <a:gd name="T81" fmla="*/ 60 h 206"/>
                  <a:gd name="T82" fmla="*/ 3 w 116"/>
                  <a:gd name="T83" fmla="*/ 54 h 206"/>
                  <a:gd name="T84" fmla="*/ 11 w 116"/>
                  <a:gd name="T85" fmla="*/ 44 h 206"/>
                  <a:gd name="T86" fmla="*/ 8 w 116"/>
                  <a:gd name="T87" fmla="*/ 33 h 206"/>
                  <a:gd name="T88" fmla="*/ 7 w 116"/>
                  <a:gd name="T89" fmla="*/ 15 h 206"/>
                  <a:gd name="T90" fmla="*/ 14 w 116"/>
                  <a:gd name="T91" fmla="*/ 3 h 206"/>
                  <a:gd name="T92" fmla="*/ 41 w 116"/>
                  <a:gd name="T93" fmla="*/ 7 h 206"/>
                  <a:gd name="T94" fmla="*/ 44 w 116"/>
                  <a:gd name="T95" fmla="*/ 0 h 206"/>
                  <a:gd name="T96" fmla="*/ 60 w 116"/>
                  <a:gd name="T9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6" h="206">
                    <a:moveTo>
                      <a:pt x="60" y="0"/>
                    </a:moveTo>
                    <a:lnTo>
                      <a:pt x="64" y="4"/>
                    </a:lnTo>
                    <a:lnTo>
                      <a:pt x="70" y="4"/>
                    </a:lnTo>
                    <a:lnTo>
                      <a:pt x="69" y="7"/>
                    </a:lnTo>
                    <a:lnTo>
                      <a:pt x="76" y="10"/>
                    </a:lnTo>
                    <a:lnTo>
                      <a:pt x="84" y="7"/>
                    </a:lnTo>
                    <a:lnTo>
                      <a:pt x="95" y="10"/>
                    </a:lnTo>
                    <a:lnTo>
                      <a:pt x="96" y="7"/>
                    </a:lnTo>
                    <a:lnTo>
                      <a:pt x="104" y="10"/>
                    </a:lnTo>
                    <a:lnTo>
                      <a:pt x="108" y="7"/>
                    </a:lnTo>
                    <a:lnTo>
                      <a:pt x="108" y="10"/>
                    </a:lnTo>
                    <a:lnTo>
                      <a:pt x="116" y="10"/>
                    </a:lnTo>
                    <a:lnTo>
                      <a:pt x="116" y="12"/>
                    </a:lnTo>
                    <a:lnTo>
                      <a:pt x="107" y="18"/>
                    </a:lnTo>
                    <a:lnTo>
                      <a:pt x="101" y="27"/>
                    </a:lnTo>
                    <a:lnTo>
                      <a:pt x="98" y="38"/>
                    </a:lnTo>
                    <a:lnTo>
                      <a:pt x="93" y="45"/>
                    </a:lnTo>
                    <a:lnTo>
                      <a:pt x="92" y="50"/>
                    </a:lnTo>
                    <a:lnTo>
                      <a:pt x="85" y="57"/>
                    </a:lnTo>
                    <a:lnTo>
                      <a:pt x="93" y="59"/>
                    </a:lnTo>
                    <a:lnTo>
                      <a:pt x="93" y="62"/>
                    </a:lnTo>
                    <a:lnTo>
                      <a:pt x="96" y="69"/>
                    </a:lnTo>
                    <a:lnTo>
                      <a:pt x="101" y="74"/>
                    </a:lnTo>
                    <a:lnTo>
                      <a:pt x="98" y="92"/>
                    </a:lnTo>
                    <a:lnTo>
                      <a:pt x="98" y="94"/>
                    </a:lnTo>
                    <a:lnTo>
                      <a:pt x="98" y="111"/>
                    </a:lnTo>
                    <a:lnTo>
                      <a:pt x="107" y="107"/>
                    </a:lnTo>
                    <a:lnTo>
                      <a:pt x="113" y="109"/>
                    </a:lnTo>
                    <a:lnTo>
                      <a:pt x="114" y="121"/>
                    </a:lnTo>
                    <a:lnTo>
                      <a:pt x="111" y="121"/>
                    </a:lnTo>
                    <a:lnTo>
                      <a:pt x="111" y="129"/>
                    </a:lnTo>
                    <a:lnTo>
                      <a:pt x="114" y="132"/>
                    </a:lnTo>
                    <a:lnTo>
                      <a:pt x="113" y="139"/>
                    </a:lnTo>
                    <a:lnTo>
                      <a:pt x="111" y="149"/>
                    </a:lnTo>
                    <a:lnTo>
                      <a:pt x="99" y="150"/>
                    </a:lnTo>
                    <a:lnTo>
                      <a:pt x="99" y="155"/>
                    </a:lnTo>
                    <a:lnTo>
                      <a:pt x="96" y="156"/>
                    </a:lnTo>
                    <a:lnTo>
                      <a:pt x="92" y="164"/>
                    </a:lnTo>
                    <a:lnTo>
                      <a:pt x="90" y="174"/>
                    </a:lnTo>
                    <a:lnTo>
                      <a:pt x="98" y="176"/>
                    </a:lnTo>
                    <a:lnTo>
                      <a:pt x="110" y="180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3" y="200"/>
                    </a:lnTo>
                    <a:lnTo>
                      <a:pt x="93" y="203"/>
                    </a:lnTo>
                    <a:lnTo>
                      <a:pt x="82" y="200"/>
                    </a:lnTo>
                    <a:lnTo>
                      <a:pt x="78" y="202"/>
                    </a:lnTo>
                    <a:lnTo>
                      <a:pt x="76" y="206"/>
                    </a:lnTo>
                    <a:lnTo>
                      <a:pt x="72" y="206"/>
                    </a:lnTo>
                    <a:lnTo>
                      <a:pt x="64" y="202"/>
                    </a:lnTo>
                    <a:lnTo>
                      <a:pt x="60" y="202"/>
                    </a:lnTo>
                    <a:lnTo>
                      <a:pt x="60" y="197"/>
                    </a:lnTo>
                    <a:lnTo>
                      <a:pt x="54" y="193"/>
                    </a:lnTo>
                    <a:lnTo>
                      <a:pt x="60" y="176"/>
                    </a:lnTo>
                    <a:lnTo>
                      <a:pt x="57" y="174"/>
                    </a:lnTo>
                    <a:lnTo>
                      <a:pt x="57" y="167"/>
                    </a:lnTo>
                    <a:lnTo>
                      <a:pt x="54" y="165"/>
                    </a:lnTo>
                    <a:lnTo>
                      <a:pt x="54" y="158"/>
                    </a:lnTo>
                    <a:lnTo>
                      <a:pt x="57" y="153"/>
                    </a:lnTo>
                    <a:lnTo>
                      <a:pt x="44" y="153"/>
                    </a:lnTo>
                    <a:lnTo>
                      <a:pt x="41" y="147"/>
                    </a:lnTo>
                    <a:lnTo>
                      <a:pt x="41" y="139"/>
                    </a:lnTo>
                    <a:lnTo>
                      <a:pt x="41" y="135"/>
                    </a:lnTo>
                    <a:lnTo>
                      <a:pt x="37" y="130"/>
                    </a:lnTo>
                    <a:lnTo>
                      <a:pt x="35" y="127"/>
                    </a:lnTo>
                    <a:lnTo>
                      <a:pt x="38" y="117"/>
                    </a:lnTo>
                    <a:lnTo>
                      <a:pt x="41" y="117"/>
                    </a:lnTo>
                    <a:lnTo>
                      <a:pt x="35" y="111"/>
                    </a:lnTo>
                    <a:lnTo>
                      <a:pt x="40" y="100"/>
                    </a:lnTo>
                    <a:lnTo>
                      <a:pt x="43" y="100"/>
                    </a:lnTo>
                    <a:lnTo>
                      <a:pt x="46" y="95"/>
                    </a:lnTo>
                    <a:lnTo>
                      <a:pt x="51" y="98"/>
                    </a:lnTo>
                    <a:lnTo>
                      <a:pt x="54" y="86"/>
                    </a:lnTo>
                    <a:lnTo>
                      <a:pt x="46" y="85"/>
                    </a:lnTo>
                    <a:lnTo>
                      <a:pt x="34" y="86"/>
                    </a:lnTo>
                    <a:lnTo>
                      <a:pt x="35" y="85"/>
                    </a:lnTo>
                    <a:lnTo>
                      <a:pt x="32" y="79"/>
                    </a:lnTo>
                    <a:lnTo>
                      <a:pt x="29" y="77"/>
                    </a:lnTo>
                    <a:lnTo>
                      <a:pt x="26" y="71"/>
                    </a:lnTo>
                    <a:lnTo>
                      <a:pt x="22" y="63"/>
                    </a:lnTo>
                    <a:lnTo>
                      <a:pt x="11" y="60"/>
                    </a:lnTo>
                    <a:lnTo>
                      <a:pt x="3" y="60"/>
                    </a:lnTo>
                    <a:lnTo>
                      <a:pt x="0" y="57"/>
                    </a:lnTo>
                    <a:lnTo>
                      <a:pt x="3" y="54"/>
                    </a:lnTo>
                    <a:lnTo>
                      <a:pt x="7" y="48"/>
                    </a:lnTo>
                    <a:lnTo>
                      <a:pt x="11" y="44"/>
                    </a:lnTo>
                    <a:lnTo>
                      <a:pt x="8" y="38"/>
                    </a:lnTo>
                    <a:lnTo>
                      <a:pt x="8" y="33"/>
                    </a:lnTo>
                    <a:lnTo>
                      <a:pt x="3" y="24"/>
                    </a:lnTo>
                    <a:lnTo>
                      <a:pt x="7" y="15"/>
                    </a:lnTo>
                    <a:lnTo>
                      <a:pt x="7" y="9"/>
                    </a:lnTo>
                    <a:lnTo>
                      <a:pt x="14" y="3"/>
                    </a:lnTo>
                    <a:lnTo>
                      <a:pt x="35" y="7"/>
                    </a:lnTo>
                    <a:lnTo>
                      <a:pt x="41" y="7"/>
                    </a:lnTo>
                    <a:lnTo>
                      <a:pt x="41" y="1"/>
                    </a:lnTo>
                    <a:lnTo>
                      <a:pt x="44" y="0"/>
                    </a:lnTo>
                    <a:lnTo>
                      <a:pt x="57" y="1"/>
                    </a:lnTo>
                    <a:lnTo>
                      <a:pt x="6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4" name="Freeform 4733">
                <a:extLst>
                  <a:ext uri="{FF2B5EF4-FFF2-40B4-BE49-F238E27FC236}">
                    <a16:creationId xmlns:a16="http://schemas.microsoft.com/office/drawing/2014/main" id="{C14D1DE7-2E4D-0319-8347-2A97554C6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060"/>
                <a:ext cx="101" cy="166"/>
              </a:xfrm>
              <a:custGeom>
                <a:avLst/>
                <a:gdLst>
                  <a:gd name="T0" fmla="*/ 40 w 202"/>
                  <a:gd name="T1" fmla="*/ 11 h 333"/>
                  <a:gd name="T2" fmla="*/ 25 w 202"/>
                  <a:gd name="T3" fmla="*/ 23 h 333"/>
                  <a:gd name="T4" fmla="*/ 20 w 202"/>
                  <a:gd name="T5" fmla="*/ 37 h 333"/>
                  <a:gd name="T6" fmla="*/ 20 w 202"/>
                  <a:gd name="T7" fmla="*/ 58 h 333"/>
                  <a:gd name="T8" fmla="*/ 38 w 202"/>
                  <a:gd name="T9" fmla="*/ 62 h 333"/>
                  <a:gd name="T10" fmla="*/ 43 w 202"/>
                  <a:gd name="T11" fmla="*/ 76 h 333"/>
                  <a:gd name="T12" fmla="*/ 35 w 202"/>
                  <a:gd name="T13" fmla="*/ 94 h 333"/>
                  <a:gd name="T14" fmla="*/ 45 w 202"/>
                  <a:gd name="T15" fmla="*/ 99 h 333"/>
                  <a:gd name="T16" fmla="*/ 46 w 202"/>
                  <a:gd name="T17" fmla="*/ 116 h 333"/>
                  <a:gd name="T18" fmla="*/ 45 w 202"/>
                  <a:gd name="T19" fmla="*/ 134 h 333"/>
                  <a:gd name="T20" fmla="*/ 28 w 202"/>
                  <a:gd name="T21" fmla="*/ 149 h 333"/>
                  <a:gd name="T22" fmla="*/ 20 w 202"/>
                  <a:gd name="T23" fmla="*/ 152 h 333"/>
                  <a:gd name="T24" fmla="*/ 5 w 202"/>
                  <a:gd name="T25" fmla="*/ 172 h 333"/>
                  <a:gd name="T26" fmla="*/ 13 w 202"/>
                  <a:gd name="T27" fmla="*/ 193 h 333"/>
                  <a:gd name="T28" fmla="*/ 13 w 202"/>
                  <a:gd name="T29" fmla="*/ 216 h 333"/>
                  <a:gd name="T30" fmla="*/ 43 w 202"/>
                  <a:gd name="T31" fmla="*/ 222 h 333"/>
                  <a:gd name="T32" fmla="*/ 45 w 202"/>
                  <a:gd name="T33" fmla="*/ 236 h 333"/>
                  <a:gd name="T34" fmla="*/ 54 w 202"/>
                  <a:gd name="T35" fmla="*/ 254 h 333"/>
                  <a:gd name="T36" fmla="*/ 46 w 202"/>
                  <a:gd name="T37" fmla="*/ 263 h 333"/>
                  <a:gd name="T38" fmla="*/ 45 w 202"/>
                  <a:gd name="T39" fmla="*/ 277 h 333"/>
                  <a:gd name="T40" fmla="*/ 32 w 202"/>
                  <a:gd name="T41" fmla="*/ 278 h 333"/>
                  <a:gd name="T42" fmla="*/ 20 w 202"/>
                  <a:gd name="T43" fmla="*/ 295 h 333"/>
                  <a:gd name="T44" fmla="*/ 45 w 202"/>
                  <a:gd name="T45" fmla="*/ 297 h 333"/>
                  <a:gd name="T46" fmla="*/ 43 w 202"/>
                  <a:gd name="T47" fmla="*/ 307 h 333"/>
                  <a:gd name="T48" fmla="*/ 63 w 202"/>
                  <a:gd name="T49" fmla="*/ 328 h 333"/>
                  <a:gd name="T50" fmla="*/ 81 w 202"/>
                  <a:gd name="T51" fmla="*/ 319 h 333"/>
                  <a:gd name="T52" fmla="*/ 110 w 202"/>
                  <a:gd name="T53" fmla="*/ 316 h 333"/>
                  <a:gd name="T54" fmla="*/ 110 w 202"/>
                  <a:gd name="T55" fmla="*/ 312 h 333"/>
                  <a:gd name="T56" fmla="*/ 117 w 202"/>
                  <a:gd name="T57" fmla="*/ 297 h 333"/>
                  <a:gd name="T58" fmla="*/ 133 w 202"/>
                  <a:gd name="T59" fmla="*/ 293 h 333"/>
                  <a:gd name="T60" fmla="*/ 146 w 202"/>
                  <a:gd name="T61" fmla="*/ 286 h 333"/>
                  <a:gd name="T62" fmla="*/ 129 w 202"/>
                  <a:gd name="T63" fmla="*/ 265 h 333"/>
                  <a:gd name="T64" fmla="*/ 128 w 202"/>
                  <a:gd name="T65" fmla="*/ 254 h 333"/>
                  <a:gd name="T66" fmla="*/ 122 w 202"/>
                  <a:gd name="T67" fmla="*/ 236 h 333"/>
                  <a:gd name="T68" fmla="*/ 129 w 202"/>
                  <a:gd name="T69" fmla="*/ 222 h 333"/>
                  <a:gd name="T70" fmla="*/ 133 w 202"/>
                  <a:gd name="T71" fmla="*/ 211 h 333"/>
                  <a:gd name="T72" fmla="*/ 143 w 202"/>
                  <a:gd name="T73" fmla="*/ 202 h 333"/>
                  <a:gd name="T74" fmla="*/ 139 w 202"/>
                  <a:gd name="T75" fmla="*/ 193 h 333"/>
                  <a:gd name="T76" fmla="*/ 158 w 202"/>
                  <a:gd name="T77" fmla="*/ 183 h 333"/>
                  <a:gd name="T78" fmla="*/ 163 w 202"/>
                  <a:gd name="T79" fmla="*/ 161 h 333"/>
                  <a:gd name="T80" fmla="*/ 157 w 202"/>
                  <a:gd name="T81" fmla="*/ 148 h 333"/>
                  <a:gd name="T82" fmla="*/ 169 w 202"/>
                  <a:gd name="T83" fmla="*/ 141 h 333"/>
                  <a:gd name="T84" fmla="*/ 181 w 202"/>
                  <a:gd name="T85" fmla="*/ 129 h 333"/>
                  <a:gd name="T86" fmla="*/ 190 w 202"/>
                  <a:gd name="T87" fmla="*/ 123 h 333"/>
                  <a:gd name="T88" fmla="*/ 199 w 202"/>
                  <a:gd name="T89" fmla="*/ 117 h 333"/>
                  <a:gd name="T90" fmla="*/ 193 w 202"/>
                  <a:gd name="T91" fmla="*/ 102 h 333"/>
                  <a:gd name="T92" fmla="*/ 193 w 202"/>
                  <a:gd name="T93" fmla="*/ 78 h 333"/>
                  <a:gd name="T94" fmla="*/ 186 w 202"/>
                  <a:gd name="T95" fmla="*/ 65 h 333"/>
                  <a:gd name="T96" fmla="*/ 175 w 202"/>
                  <a:gd name="T97" fmla="*/ 62 h 333"/>
                  <a:gd name="T98" fmla="*/ 160 w 202"/>
                  <a:gd name="T99" fmla="*/ 50 h 333"/>
                  <a:gd name="T100" fmla="*/ 126 w 202"/>
                  <a:gd name="T101" fmla="*/ 43 h 333"/>
                  <a:gd name="T102" fmla="*/ 126 w 202"/>
                  <a:gd name="T103" fmla="*/ 28 h 333"/>
                  <a:gd name="T104" fmla="*/ 111 w 202"/>
                  <a:gd name="T105" fmla="*/ 14 h 333"/>
                  <a:gd name="T106" fmla="*/ 82 w 202"/>
                  <a:gd name="T107" fmla="*/ 14 h 333"/>
                  <a:gd name="T108" fmla="*/ 69 w 202"/>
                  <a:gd name="T109" fmla="*/ 29 h 333"/>
                  <a:gd name="T110" fmla="*/ 57 w 202"/>
                  <a:gd name="T111" fmla="*/ 23 h 333"/>
                  <a:gd name="T112" fmla="*/ 51 w 202"/>
                  <a:gd name="T113" fmla="*/ 3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2" h="333">
                    <a:moveTo>
                      <a:pt x="48" y="0"/>
                    </a:moveTo>
                    <a:lnTo>
                      <a:pt x="43" y="3"/>
                    </a:lnTo>
                    <a:lnTo>
                      <a:pt x="40" y="11"/>
                    </a:lnTo>
                    <a:lnTo>
                      <a:pt x="35" y="12"/>
                    </a:lnTo>
                    <a:lnTo>
                      <a:pt x="35" y="17"/>
                    </a:lnTo>
                    <a:lnTo>
                      <a:pt x="25" y="23"/>
                    </a:lnTo>
                    <a:lnTo>
                      <a:pt x="29" y="26"/>
                    </a:lnTo>
                    <a:lnTo>
                      <a:pt x="23" y="29"/>
                    </a:lnTo>
                    <a:lnTo>
                      <a:pt x="20" y="37"/>
                    </a:lnTo>
                    <a:lnTo>
                      <a:pt x="22" y="40"/>
                    </a:lnTo>
                    <a:lnTo>
                      <a:pt x="19" y="52"/>
                    </a:lnTo>
                    <a:lnTo>
                      <a:pt x="20" y="58"/>
                    </a:lnTo>
                    <a:lnTo>
                      <a:pt x="23" y="62"/>
                    </a:lnTo>
                    <a:lnTo>
                      <a:pt x="32" y="64"/>
                    </a:lnTo>
                    <a:lnTo>
                      <a:pt x="38" y="62"/>
                    </a:lnTo>
                    <a:lnTo>
                      <a:pt x="41" y="70"/>
                    </a:lnTo>
                    <a:lnTo>
                      <a:pt x="51" y="73"/>
                    </a:lnTo>
                    <a:lnTo>
                      <a:pt x="43" y="76"/>
                    </a:lnTo>
                    <a:lnTo>
                      <a:pt x="40" y="81"/>
                    </a:lnTo>
                    <a:lnTo>
                      <a:pt x="32" y="90"/>
                    </a:lnTo>
                    <a:lnTo>
                      <a:pt x="35" y="94"/>
                    </a:lnTo>
                    <a:lnTo>
                      <a:pt x="38" y="96"/>
                    </a:lnTo>
                    <a:lnTo>
                      <a:pt x="37" y="103"/>
                    </a:lnTo>
                    <a:lnTo>
                      <a:pt x="45" y="99"/>
                    </a:lnTo>
                    <a:lnTo>
                      <a:pt x="46" y="105"/>
                    </a:lnTo>
                    <a:lnTo>
                      <a:pt x="45" y="111"/>
                    </a:lnTo>
                    <a:lnTo>
                      <a:pt x="46" y="116"/>
                    </a:lnTo>
                    <a:lnTo>
                      <a:pt x="40" y="123"/>
                    </a:lnTo>
                    <a:lnTo>
                      <a:pt x="41" y="131"/>
                    </a:lnTo>
                    <a:lnTo>
                      <a:pt x="45" y="134"/>
                    </a:lnTo>
                    <a:lnTo>
                      <a:pt x="45" y="141"/>
                    </a:lnTo>
                    <a:lnTo>
                      <a:pt x="32" y="137"/>
                    </a:lnTo>
                    <a:lnTo>
                      <a:pt x="28" y="149"/>
                    </a:lnTo>
                    <a:lnTo>
                      <a:pt x="23" y="145"/>
                    </a:lnTo>
                    <a:lnTo>
                      <a:pt x="17" y="145"/>
                    </a:lnTo>
                    <a:lnTo>
                      <a:pt x="20" y="152"/>
                    </a:lnTo>
                    <a:lnTo>
                      <a:pt x="11" y="161"/>
                    </a:lnTo>
                    <a:lnTo>
                      <a:pt x="5" y="161"/>
                    </a:lnTo>
                    <a:lnTo>
                      <a:pt x="5" y="172"/>
                    </a:lnTo>
                    <a:lnTo>
                      <a:pt x="0" y="175"/>
                    </a:lnTo>
                    <a:lnTo>
                      <a:pt x="14" y="184"/>
                    </a:lnTo>
                    <a:lnTo>
                      <a:pt x="13" y="193"/>
                    </a:lnTo>
                    <a:lnTo>
                      <a:pt x="13" y="201"/>
                    </a:lnTo>
                    <a:lnTo>
                      <a:pt x="11" y="205"/>
                    </a:lnTo>
                    <a:lnTo>
                      <a:pt x="13" y="216"/>
                    </a:lnTo>
                    <a:lnTo>
                      <a:pt x="14" y="219"/>
                    </a:lnTo>
                    <a:lnTo>
                      <a:pt x="35" y="224"/>
                    </a:lnTo>
                    <a:lnTo>
                      <a:pt x="43" y="222"/>
                    </a:lnTo>
                    <a:lnTo>
                      <a:pt x="40" y="227"/>
                    </a:lnTo>
                    <a:lnTo>
                      <a:pt x="41" y="233"/>
                    </a:lnTo>
                    <a:lnTo>
                      <a:pt x="45" y="236"/>
                    </a:lnTo>
                    <a:lnTo>
                      <a:pt x="43" y="242"/>
                    </a:lnTo>
                    <a:lnTo>
                      <a:pt x="46" y="248"/>
                    </a:lnTo>
                    <a:lnTo>
                      <a:pt x="54" y="254"/>
                    </a:lnTo>
                    <a:lnTo>
                      <a:pt x="46" y="257"/>
                    </a:lnTo>
                    <a:lnTo>
                      <a:pt x="49" y="262"/>
                    </a:lnTo>
                    <a:lnTo>
                      <a:pt x="46" y="263"/>
                    </a:lnTo>
                    <a:lnTo>
                      <a:pt x="52" y="272"/>
                    </a:lnTo>
                    <a:lnTo>
                      <a:pt x="54" y="277"/>
                    </a:lnTo>
                    <a:lnTo>
                      <a:pt x="45" y="277"/>
                    </a:lnTo>
                    <a:lnTo>
                      <a:pt x="38" y="278"/>
                    </a:lnTo>
                    <a:lnTo>
                      <a:pt x="38" y="283"/>
                    </a:lnTo>
                    <a:lnTo>
                      <a:pt x="32" y="278"/>
                    </a:lnTo>
                    <a:lnTo>
                      <a:pt x="20" y="287"/>
                    </a:lnTo>
                    <a:lnTo>
                      <a:pt x="17" y="292"/>
                    </a:lnTo>
                    <a:lnTo>
                      <a:pt x="20" y="295"/>
                    </a:lnTo>
                    <a:lnTo>
                      <a:pt x="28" y="297"/>
                    </a:lnTo>
                    <a:lnTo>
                      <a:pt x="35" y="295"/>
                    </a:lnTo>
                    <a:lnTo>
                      <a:pt x="45" y="297"/>
                    </a:lnTo>
                    <a:lnTo>
                      <a:pt x="48" y="297"/>
                    </a:lnTo>
                    <a:lnTo>
                      <a:pt x="43" y="306"/>
                    </a:lnTo>
                    <a:lnTo>
                      <a:pt x="43" y="307"/>
                    </a:lnTo>
                    <a:lnTo>
                      <a:pt x="48" y="321"/>
                    </a:lnTo>
                    <a:lnTo>
                      <a:pt x="54" y="327"/>
                    </a:lnTo>
                    <a:lnTo>
                      <a:pt x="63" y="328"/>
                    </a:lnTo>
                    <a:lnTo>
                      <a:pt x="78" y="333"/>
                    </a:lnTo>
                    <a:lnTo>
                      <a:pt x="81" y="327"/>
                    </a:lnTo>
                    <a:lnTo>
                      <a:pt x="81" y="319"/>
                    </a:lnTo>
                    <a:lnTo>
                      <a:pt x="96" y="318"/>
                    </a:lnTo>
                    <a:lnTo>
                      <a:pt x="96" y="315"/>
                    </a:lnTo>
                    <a:lnTo>
                      <a:pt x="110" y="316"/>
                    </a:lnTo>
                    <a:lnTo>
                      <a:pt x="113" y="318"/>
                    </a:lnTo>
                    <a:lnTo>
                      <a:pt x="117" y="315"/>
                    </a:lnTo>
                    <a:lnTo>
                      <a:pt x="110" y="312"/>
                    </a:lnTo>
                    <a:lnTo>
                      <a:pt x="110" y="306"/>
                    </a:lnTo>
                    <a:lnTo>
                      <a:pt x="113" y="306"/>
                    </a:lnTo>
                    <a:lnTo>
                      <a:pt x="117" y="297"/>
                    </a:lnTo>
                    <a:lnTo>
                      <a:pt x="122" y="298"/>
                    </a:lnTo>
                    <a:lnTo>
                      <a:pt x="126" y="290"/>
                    </a:lnTo>
                    <a:lnTo>
                      <a:pt x="133" y="293"/>
                    </a:lnTo>
                    <a:lnTo>
                      <a:pt x="142" y="290"/>
                    </a:lnTo>
                    <a:lnTo>
                      <a:pt x="143" y="292"/>
                    </a:lnTo>
                    <a:lnTo>
                      <a:pt x="146" y="286"/>
                    </a:lnTo>
                    <a:lnTo>
                      <a:pt x="140" y="284"/>
                    </a:lnTo>
                    <a:lnTo>
                      <a:pt x="137" y="275"/>
                    </a:lnTo>
                    <a:lnTo>
                      <a:pt x="129" y="265"/>
                    </a:lnTo>
                    <a:lnTo>
                      <a:pt x="129" y="262"/>
                    </a:lnTo>
                    <a:lnTo>
                      <a:pt x="133" y="252"/>
                    </a:lnTo>
                    <a:lnTo>
                      <a:pt x="128" y="254"/>
                    </a:lnTo>
                    <a:lnTo>
                      <a:pt x="128" y="245"/>
                    </a:lnTo>
                    <a:lnTo>
                      <a:pt x="122" y="242"/>
                    </a:lnTo>
                    <a:lnTo>
                      <a:pt x="122" y="236"/>
                    </a:lnTo>
                    <a:lnTo>
                      <a:pt x="120" y="228"/>
                    </a:lnTo>
                    <a:lnTo>
                      <a:pt x="123" y="230"/>
                    </a:lnTo>
                    <a:lnTo>
                      <a:pt x="129" y="222"/>
                    </a:lnTo>
                    <a:lnTo>
                      <a:pt x="126" y="219"/>
                    </a:lnTo>
                    <a:lnTo>
                      <a:pt x="125" y="214"/>
                    </a:lnTo>
                    <a:lnTo>
                      <a:pt x="133" y="211"/>
                    </a:lnTo>
                    <a:lnTo>
                      <a:pt x="139" y="211"/>
                    </a:lnTo>
                    <a:lnTo>
                      <a:pt x="139" y="205"/>
                    </a:lnTo>
                    <a:lnTo>
                      <a:pt x="143" y="202"/>
                    </a:lnTo>
                    <a:lnTo>
                      <a:pt x="145" y="198"/>
                    </a:lnTo>
                    <a:lnTo>
                      <a:pt x="139" y="196"/>
                    </a:lnTo>
                    <a:lnTo>
                      <a:pt x="139" y="193"/>
                    </a:lnTo>
                    <a:lnTo>
                      <a:pt x="139" y="179"/>
                    </a:lnTo>
                    <a:lnTo>
                      <a:pt x="149" y="179"/>
                    </a:lnTo>
                    <a:lnTo>
                      <a:pt x="158" y="183"/>
                    </a:lnTo>
                    <a:lnTo>
                      <a:pt x="157" y="178"/>
                    </a:lnTo>
                    <a:lnTo>
                      <a:pt x="161" y="176"/>
                    </a:lnTo>
                    <a:lnTo>
                      <a:pt x="163" y="161"/>
                    </a:lnTo>
                    <a:lnTo>
                      <a:pt x="166" y="158"/>
                    </a:lnTo>
                    <a:lnTo>
                      <a:pt x="160" y="154"/>
                    </a:lnTo>
                    <a:lnTo>
                      <a:pt x="157" y="148"/>
                    </a:lnTo>
                    <a:lnTo>
                      <a:pt x="158" y="143"/>
                    </a:lnTo>
                    <a:lnTo>
                      <a:pt x="163" y="140"/>
                    </a:lnTo>
                    <a:lnTo>
                      <a:pt x="169" y="141"/>
                    </a:lnTo>
                    <a:lnTo>
                      <a:pt x="172" y="132"/>
                    </a:lnTo>
                    <a:lnTo>
                      <a:pt x="177" y="129"/>
                    </a:lnTo>
                    <a:lnTo>
                      <a:pt x="181" y="129"/>
                    </a:lnTo>
                    <a:lnTo>
                      <a:pt x="187" y="135"/>
                    </a:lnTo>
                    <a:lnTo>
                      <a:pt x="196" y="132"/>
                    </a:lnTo>
                    <a:lnTo>
                      <a:pt x="190" y="123"/>
                    </a:lnTo>
                    <a:lnTo>
                      <a:pt x="187" y="120"/>
                    </a:lnTo>
                    <a:lnTo>
                      <a:pt x="195" y="117"/>
                    </a:lnTo>
                    <a:lnTo>
                      <a:pt x="199" y="117"/>
                    </a:lnTo>
                    <a:lnTo>
                      <a:pt x="202" y="114"/>
                    </a:lnTo>
                    <a:lnTo>
                      <a:pt x="198" y="105"/>
                    </a:lnTo>
                    <a:lnTo>
                      <a:pt x="193" y="102"/>
                    </a:lnTo>
                    <a:lnTo>
                      <a:pt x="192" y="93"/>
                    </a:lnTo>
                    <a:lnTo>
                      <a:pt x="196" y="88"/>
                    </a:lnTo>
                    <a:lnTo>
                      <a:pt x="193" y="78"/>
                    </a:lnTo>
                    <a:lnTo>
                      <a:pt x="195" y="75"/>
                    </a:lnTo>
                    <a:lnTo>
                      <a:pt x="187" y="72"/>
                    </a:lnTo>
                    <a:lnTo>
                      <a:pt x="186" y="65"/>
                    </a:lnTo>
                    <a:lnTo>
                      <a:pt x="181" y="56"/>
                    </a:lnTo>
                    <a:lnTo>
                      <a:pt x="178" y="56"/>
                    </a:lnTo>
                    <a:lnTo>
                      <a:pt x="175" y="62"/>
                    </a:lnTo>
                    <a:lnTo>
                      <a:pt x="172" y="56"/>
                    </a:lnTo>
                    <a:lnTo>
                      <a:pt x="166" y="50"/>
                    </a:lnTo>
                    <a:lnTo>
                      <a:pt x="160" y="50"/>
                    </a:lnTo>
                    <a:lnTo>
                      <a:pt x="152" y="43"/>
                    </a:lnTo>
                    <a:lnTo>
                      <a:pt x="129" y="41"/>
                    </a:lnTo>
                    <a:lnTo>
                      <a:pt x="126" y="43"/>
                    </a:lnTo>
                    <a:lnTo>
                      <a:pt x="126" y="37"/>
                    </a:lnTo>
                    <a:lnTo>
                      <a:pt x="125" y="32"/>
                    </a:lnTo>
                    <a:lnTo>
                      <a:pt x="126" y="28"/>
                    </a:lnTo>
                    <a:lnTo>
                      <a:pt x="125" y="20"/>
                    </a:lnTo>
                    <a:lnTo>
                      <a:pt x="119" y="14"/>
                    </a:lnTo>
                    <a:lnTo>
                      <a:pt x="111" y="14"/>
                    </a:lnTo>
                    <a:lnTo>
                      <a:pt x="89" y="6"/>
                    </a:lnTo>
                    <a:lnTo>
                      <a:pt x="87" y="14"/>
                    </a:lnTo>
                    <a:lnTo>
                      <a:pt x="82" y="14"/>
                    </a:lnTo>
                    <a:lnTo>
                      <a:pt x="79" y="26"/>
                    </a:lnTo>
                    <a:lnTo>
                      <a:pt x="73" y="29"/>
                    </a:lnTo>
                    <a:lnTo>
                      <a:pt x="69" y="29"/>
                    </a:lnTo>
                    <a:lnTo>
                      <a:pt x="66" y="23"/>
                    </a:lnTo>
                    <a:lnTo>
                      <a:pt x="60" y="26"/>
                    </a:lnTo>
                    <a:lnTo>
                      <a:pt x="57" y="23"/>
                    </a:lnTo>
                    <a:lnTo>
                      <a:pt x="60" y="18"/>
                    </a:lnTo>
                    <a:lnTo>
                      <a:pt x="51" y="12"/>
                    </a:lnTo>
                    <a:lnTo>
                      <a:pt x="51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5" name="Freeform 4734">
                <a:extLst>
                  <a:ext uri="{FF2B5EF4-FFF2-40B4-BE49-F238E27FC236}">
                    <a16:creationId xmlns:a16="http://schemas.microsoft.com/office/drawing/2014/main" id="{6375E031-CE97-85BB-247B-D0DD7A3C2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060"/>
                <a:ext cx="101" cy="166"/>
              </a:xfrm>
              <a:custGeom>
                <a:avLst/>
                <a:gdLst>
                  <a:gd name="T0" fmla="*/ 51 w 202"/>
                  <a:gd name="T1" fmla="*/ 12 h 333"/>
                  <a:gd name="T2" fmla="*/ 60 w 202"/>
                  <a:gd name="T3" fmla="*/ 26 h 333"/>
                  <a:gd name="T4" fmla="*/ 73 w 202"/>
                  <a:gd name="T5" fmla="*/ 29 h 333"/>
                  <a:gd name="T6" fmla="*/ 87 w 202"/>
                  <a:gd name="T7" fmla="*/ 14 h 333"/>
                  <a:gd name="T8" fmla="*/ 119 w 202"/>
                  <a:gd name="T9" fmla="*/ 14 h 333"/>
                  <a:gd name="T10" fmla="*/ 125 w 202"/>
                  <a:gd name="T11" fmla="*/ 32 h 333"/>
                  <a:gd name="T12" fmla="*/ 129 w 202"/>
                  <a:gd name="T13" fmla="*/ 41 h 333"/>
                  <a:gd name="T14" fmla="*/ 166 w 202"/>
                  <a:gd name="T15" fmla="*/ 50 h 333"/>
                  <a:gd name="T16" fmla="*/ 178 w 202"/>
                  <a:gd name="T17" fmla="*/ 56 h 333"/>
                  <a:gd name="T18" fmla="*/ 187 w 202"/>
                  <a:gd name="T19" fmla="*/ 72 h 333"/>
                  <a:gd name="T20" fmla="*/ 196 w 202"/>
                  <a:gd name="T21" fmla="*/ 88 h 333"/>
                  <a:gd name="T22" fmla="*/ 198 w 202"/>
                  <a:gd name="T23" fmla="*/ 105 h 333"/>
                  <a:gd name="T24" fmla="*/ 195 w 202"/>
                  <a:gd name="T25" fmla="*/ 117 h 333"/>
                  <a:gd name="T26" fmla="*/ 196 w 202"/>
                  <a:gd name="T27" fmla="*/ 132 h 333"/>
                  <a:gd name="T28" fmla="*/ 177 w 202"/>
                  <a:gd name="T29" fmla="*/ 129 h 333"/>
                  <a:gd name="T30" fmla="*/ 163 w 202"/>
                  <a:gd name="T31" fmla="*/ 140 h 333"/>
                  <a:gd name="T32" fmla="*/ 160 w 202"/>
                  <a:gd name="T33" fmla="*/ 154 h 333"/>
                  <a:gd name="T34" fmla="*/ 161 w 202"/>
                  <a:gd name="T35" fmla="*/ 176 h 333"/>
                  <a:gd name="T36" fmla="*/ 149 w 202"/>
                  <a:gd name="T37" fmla="*/ 179 h 333"/>
                  <a:gd name="T38" fmla="*/ 139 w 202"/>
                  <a:gd name="T39" fmla="*/ 196 h 333"/>
                  <a:gd name="T40" fmla="*/ 139 w 202"/>
                  <a:gd name="T41" fmla="*/ 205 h 333"/>
                  <a:gd name="T42" fmla="*/ 125 w 202"/>
                  <a:gd name="T43" fmla="*/ 214 h 333"/>
                  <a:gd name="T44" fmla="*/ 123 w 202"/>
                  <a:gd name="T45" fmla="*/ 230 h 333"/>
                  <a:gd name="T46" fmla="*/ 122 w 202"/>
                  <a:gd name="T47" fmla="*/ 242 h 333"/>
                  <a:gd name="T48" fmla="*/ 133 w 202"/>
                  <a:gd name="T49" fmla="*/ 252 h 333"/>
                  <a:gd name="T50" fmla="*/ 137 w 202"/>
                  <a:gd name="T51" fmla="*/ 275 h 333"/>
                  <a:gd name="T52" fmla="*/ 143 w 202"/>
                  <a:gd name="T53" fmla="*/ 292 h 333"/>
                  <a:gd name="T54" fmla="*/ 126 w 202"/>
                  <a:gd name="T55" fmla="*/ 290 h 333"/>
                  <a:gd name="T56" fmla="*/ 113 w 202"/>
                  <a:gd name="T57" fmla="*/ 306 h 333"/>
                  <a:gd name="T58" fmla="*/ 117 w 202"/>
                  <a:gd name="T59" fmla="*/ 315 h 333"/>
                  <a:gd name="T60" fmla="*/ 96 w 202"/>
                  <a:gd name="T61" fmla="*/ 315 h 333"/>
                  <a:gd name="T62" fmla="*/ 81 w 202"/>
                  <a:gd name="T63" fmla="*/ 327 h 333"/>
                  <a:gd name="T64" fmla="*/ 54 w 202"/>
                  <a:gd name="T65" fmla="*/ 327 h 333"/>
                  <a:gd name="T66" fmla="*/ 43 w 202"/>
                  <a:gd name="T67" fmla="*/ 306 h 333"/>
                  <a:gd name="T68" fmla="*/ 35 w 202"/>
                  <a:gd name="T69" fmla="*/ 295 h 333"/>
                  <a:gd name="T70" fmla="*/ 17 w 202"/>
                  <a:gd name="T71" fmla="*/ 292 h 333"/>
                  <a:gd name="T72" fmla="*/ 38 w 202"/>
                  <a:gd name="T73" fmla="*/ 283 h 333"/>
                  <a:gd name="T74" fmla="*/ 54 w 202"/>
                  <a:gd name="T75" fmla="*/ 277 h 333"/>
                  <a:gd name="T76" fmla="*/ 49 w 202"/>
                  <a:gd name="T77" fmla="*/ 262 h 333"/>
                  <a:gd name="T78" fmla="*/ 46 w 202"/>
                  <a:gd name="T79" fmla="*/ 248 h 333"/>
                  <a:gd name="T80" fmla="*/ 41 w 202"/>
                  <a:gd name="T81" fmla="*/ 233 h 333"/>
                  <a:gd name="T82" fmla="*/ 35 w 202"/>
                  <a:gd name="T83" fmla="*/ 224 h 333"/>
                  <a:gd name="T84" fmla="*/ 11 w 202"/>
                  <a:gd name="T85" fmla="*/ 205 h 333"/>
                  <a:gd name="T86" fmla="*/ 14 w 202"/>
                  <a:gd name="T87" fmla="*/ 184 h 333"/>
                  <a:gd name="T88" fmla="*/ 5 w 202"/>
                  <a:gd name="T89" fmla="*/ 161 h 333"/>
                  <a:gd name="T90" fmla="*/ 17 w 202"/>
                  <a:gd name="T91" fmla="*/ 145 h 333"/>
                  <a:gd name="T92" fmla="*/ 32 w 202"/>
                  <a:gd name="T93" fmla="*/ 137 h 333"/>
                  <a:gd name="T94" fmla="*/ 41 w 202"/>
                  <a:gd name="T95" fmla="*/ 131 h 333"/>
                  <a:gd name="T96" fmla="*/ 45 w 202"/>
                  <a:gd name="T97" fmla="*/ 111 h 333"/>
                  <a:gd name="T98" fmla="*/ 37 w 202"/>
                  <a:gd name="T99" fmla="*/ 103 h 333"/>
                  <a:gd name="T100" fmla="*/ 32 w 202"/>
                  <a:gd name="T101" fmla="*/ 90 h 333"/>
                  <a:gd name="T102" fmla="*/ 51 w 202"/>
                  <a:gd name="T103" fmla="*/ 73 h 333"/>
                  <a:gd name="T104" fmla="*/ 32 w 202"/>
                  <a:gd name="T105" fmla="*/ 64 h 333"/>
                  <a:gd name="T106" fmla="*/ 19 w 202"/>
                  <a:gd name="T107" fmla="*/ 52 h 333"/>
                  <a:gd name="T108" fmla="*/ 23 w 202"/>
                  <a:gd name="T109" fmla="*/ 29 h 333"/>
                  <a:gd name="T110" fmla="*/ 35 w 202"/>
                  <a:gd name="T111" fmla="*/ 17 h 333"/>
                  <a:gd name="T112" fmla="*/ 43 w 202"/>
                  <a:gd name="T113" fmla="*/ 3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2" h="333">
                    <a:moveTo>
                      <a:pt x="48" y="0"/>
                    </a:moveTo>
                    <a:lnTo>
                      <a:pt x="51" y="3"/>
                    </a:lnTo>
                    <a:lnTo>
                      <a:pt x="51" y="12"/>
                    </a:lnTo>
                    <a:lnTo>
                      <a:pt x="60" y="18"/>
                    </a:lnTo>
                    <a:lnTo>
                      <a:pt x="57" y="23"/>
                    </a:lnTo>
                    <a:lnTo>
                      <a:pt x="60" y="26"/>
                    </a:lnTo>
                    <a:lnTo>
                      <a:pt x="66" y="23"/>
                    </a:lnTo>
                    <a:lnTo>
                      <a:pt x="69" y="29"/>
                    </a:lnTo>
                    <a:lnTo>
                      <a:pt x="73" y="29"/>
                    </a:lnTo>
                    <a:lnTo>
                      <a:pt x="79" y="26"/>
                    </a:lnTo>
                    <a:lnTo>
                      <a:pt x="82" y="14"/>
                    </a:lnTo>
                    <a:lnTo>
                      <a:pt x="87" y="14"/>
                    </a:lnTo>
                    <a:lnTo>
                      <a:pt x="89" y="6"/>
                    </a:lnTo>
                    <a:lnTo>
                      <a:pt x="111" y="14"/>
                    </a:lnTo>
                    <a:lnTo>
                      <a:pt x="119" y="14"/>
                    </a:lnTo>
                    <a:lnTo>
                      <a:pt x="125" y="20"/>
                    </a:lnTo>
                    <a:lnTo>
                      <a:pt x="126" y="28"/>
                    </a:lnTo>
                    <a:lnTo>
                      <a:pt x="125" y="32"/>
                    </a:lnTo>
                    <a:lnTo>
                      <a:pt x="126" y="37"/>
                    </a:lnTo>
                    <a:lnTo>
                      <a:pt x="126" y="43"/>
                    </a:lnTo>
                    <a:lnTo>
                      <a:pt x="129" y="41"/>
                    </a:lnTo>
                    <a:lnTo>
                      <a:pt x="152" y="43"/>
                    </a:lnTo>
                    <a:lnTo>
                      <a:pt x="160" y="50"/>
                    </a:lnTo>
                    <a:lnTo>
                      <a:pt x="166" y="50"/>
                    </a:lnTo>
                    <a:lnTo>
                      <a:pt x="172" y="56"/>
                    </a:lnTo>
                    <a:lnTo>
                      <a:pt x="175" y="62"/>
                    </a:lnTo>
                    <a:lnTo>
                      <a:pt x="178" y="56"/>
                    </a:lnTo>
                    <a:lnTo>
                      <a:pt x="181" y="56"/>
                    </a:lnTo>
                    <a:lnTo>
                      <a:pt x="186" y="65"/>
                    </a:lnTo>
                    <a:lnTo>
                      <a:pt x="187" y="72"/>
                    </a:lnTo>
                    <a:lnTo>
                      <a:pt x="195" y="75"/>
                    </a:lnTo>
                    <a:lnTo>
                      <a:pt x="193" y="78"/>
                    </a:lnTo>
                    <a:lnTo>
                      <a:pt x="196" y="88"/>
                    </a:lnTo>
                    <a:lnTo>
                      <a:pt x="192" y="93"/>
                    </a:lnTo>
                    <a:lnTo>
                      <a:pt x="193" y="102"/>
                    </a:lnTo>
                    <a:lnTo>
                      <a:pt x="198" y="105"/>
                    </a:lnTo>
                    <a:lnTo>
                      <a:pt x="202" y="114"/>
                    </a:lnTo>
                    <a:lnTo>
                      <a:pt x="199" y="117"/>
                    </a:lnTo>
                    <a:lnTo>
                      <a:pt x="195" y="117"/>
                    </a:lnTo>
                    <a:lnTo>
                      <a:pt x="187" y="120"/>
                    </a:lnTo>
                    <a:lnTo>
                      <a:pt x="190" y="123"/>
                    </a:lnTo>
                    <a:lnTo>
                      <a:pt x="196" y="132"/>
                    </a:lnTo>
                    <a:lnTo>
                      <a:pt x="187" y="135"/>
                    </a:lnTo>
                    <a:lnTo>
                      <a:pt x="181" y="129"/>
                    </a:lnTo>
                    <a:lnTo>
                      <a:pt x="177" y="129"/>
                    </a:lnTo>
                    <a:lnTo>
                      <a:pt x="172" y="132"/>
                    </a:lnTo>
                    <a:lnTo>
                      <a:pt x="169" y="141"/>
                    </a:lnTo>
                    <a:lnTo>
                      <a:pt x="163" y="140"/>
                    </a:lnTo>
                    <a:lnTo>
                      <a:pt x="158" y="143"/>
                    </a:lnTo>
                    <a:lnTo>
                      <a:pt x="157" y="148"/>
                    </a:lnTo>
                    <a:lnTo>
                      <a:pt x="160" y="154"/>
                    </a:lnTo>
                    <a:lnTo>
                      <a:pt x="166" y="158"/>
                    </a:lnTo>
                    <a:lnTo>
                      <a:pt x="163" y="161"/>
                    </a:lnTo>
                    <a:lnTo>
                      <a:pt x="161" y="176"/>
                    </a:lnTo>
                    <a:lnTo>
                      <a:pt x="157" y="178"/>
                    </a:lnTo>
                    <a:lnTo>
                      <a:pt x="158" y="183"/>
                    </a:lnTo>
                    <a:lnTo>
                      <a:pt x="149" y="179"/>
                    </a:lnTo>
                    <a:lnTo>
                      <a:pt x="139" y="179"/>
                    </a:lnTo>
                    <a:lnTo>
                      <a:pt x="139" y="193"/>
                    </a:lnTo>
                    <a:lnTo>
                      <a:pt x="139" y="196"/>
                    </a:lnTo>
                    <a:lnTo>
                      <a:pt x="145" y="198"/>
                    </a:lnTo>
                    <a:lnTo>
                      <a:pt x="143" y="202"/>
                    </a:lnTo>
                    <a:lnTo>
                      <a:pt x="139" y="205"/>
                    </a:lnTo>
                    <a:lnTo>
                      <a:pt x="139" y="211"/>
                    </a:lnTo>
                    <a:lnTo>
                      <a:pt x="133" y="211"/>
                    </a:lnTo>
                    <a:lnTo>
                      <a:pt x="125" y="214"/>
                    </a:lnTo>
                    <a:lnTo>
                      <a:pt x="126" y="219"/>
                    </a:lnTo>
                    <a:lnTo>
                      <a:pt x="129" y="222"/>
                    </a:lnTo>
                    <a:lnTo>
                      <a:pt x="123" y="230"/>
                    </a:lnTo>
                    <a:lnTo>
                      <a:pt x="120" y="228"/>
                    </a:lnTo>
                    <a:lnTo>
                      <a:pt x="122" y="236"/>
                    </a:lnTo>
                    <a:lnTo>
                      <a:pt x="122" y="242"/>
                    </a:lnTo>
                    <a:lnTo>
                      <a:pt x="128" y="245"/>
                    </a:lnTo>
                    <a:lnTo>
                      <a:pt x="128" y="254"/>
                    </a:lnTo>
                    <a:lnTo>
                      <a:pt x="133" y="252"/>
                    </a:lnTo>
                    <a:lnTo>
                      <a:pt x="129" y="262"/>
                    </a:lnTo>
                    <a:lnTo>
                      <a:pt x="129" y="265"/>
                    </a:lnTo>
                    <a:lnTo>
                      <a:pt x="137" y="275"/>
                    </a:lnTo>
                    <a:lnTo>
                      <a:pt x="140" y="284"/>
                    </a:lnTo>
                    <a:lnTo>
                      <a:pt x="146" y="286"/>
                    </a:lnTo>
                    <a:lnTo>
                      <a:pt x="143" y="292"/>
                    </a:lnTo>
                    <a:lnTo>
                      <a:pt x="142" y="290"/>
                    </a:lnTo>
                    <a:lnTo>
                      <a:pt x="133" y="293"/>
                    </a:lnTo>
                    <a:lnTo>
                      <a:pt x="126" y="290"/>
                    </a:lnTo>
                    <a:lnTo>
                      <a:pt x="122" y="298"/>
                    </a:lnTo>
                    <a:lnTo>
                      <a:pt x="117" y="297"/>
                    </a:lnTo>
                    <a:lnTo>
                      <a:pt x="113" y="306"/>
                    </a:lnTo>
                    <a:lnTo>
                      <a:pt x="110" y="306"/>
                    </a:lnTo>
                    <a:lnTo>
                      <a:pt x="110" y="312"/>
                    </a:lnTo>
                    <a:lnTo>
                      <a:pt x="117" y="315"/>
                    </a:lnTo>
                    <a:lnTo>
                      <a:pt x="113" y="318"/>
                    </a:lnTo>
                    <a:lnTo>
                      <a:pt x="110" y="316"/>
                    </a:lnTo>
                    <a:lnTo>
                      <a:pt x="96" y="315"/>
                    </a:lnTo>
                    <a:lnTo>
                      <a:pt x="96" y="318"/>
                    </a:lnTo>
                    <a:lnTo>
                      <a:pt x="81" y="319"/>
                    </a:lnTo>
                    <a:lnTo>
                      <a:pt x="81" y="327"/>
                    </a:lnTo>
                    <a:lnTo>
                      <a:pt x="78" y="333"/>
                    </a:lnTo>
                    <a:lnTo>
                      <a:pt x="63" y="328"/>
                    </a:lnTo>
                    <a:lnTo>
                      <a:pt x="54" y="327"/>
                    </a:lnTo>
                    <a:lnTo>
                      <a:pt x="48" y="321"/>
                    </a:lnTo>
                    <a:lnTo>
                      <a:pt x="43" y="307"/>
                    </a:lnTo>
                    <a:lnTo>
                      <a:pt x="43" y="306"/>
                    </a:lnTo>
                    <a:lnTo>
                      <a:pt x="48" y="297"/>
                    </a:lnTo>
                    <a:lnTo>
                      <a:pt x="45" y="297"/>
                    </a:lnTo>
                    <a:lnTo>
                      <a:pt x="35" y="295"/>
                    </a:lnTo>
                    <a:lnTo>
                      <a:pt x="28" y="297"/>
                    </a:lnTo>
                    <a:lnTo>
                      <a:pt x="20" y="295"/>
                    </a:lnTo>
                    <a:lnTo>
                      <a:pt x="17" y="292"/>
                    </a:lnTo>
                    <a:lnTo>
                      <a:pt x="20" y="287"/>
                    </a:lnTo>
                    <a:lnTo>
                      <a:pt x="32" y="278"/>
                    </a:lnTo>
                    <a:lnTo>
                      <a:pt x="38" y="283"/>
                    </a:lnTo>
                    <a:lnTo>
                      <a:pt x="38" y="278"/>
                    </a:lnTo>
                    <a:lnTo>
                      <a:pt x="45" y="277"/>
                    </a:lnTo>
                    <a:lnTo>
                      <a:pt x="54" y="277"/>
                    </a:lnTo>
                    <a:lnTo>
                      <a:pt x="52" y="272"/>
                    </a:lnTo>
                    <a:lnTo>
                      <a:pt x="46" y="263"/>
                    </a:lnTo>
                    <a:lnTo>
                      <a:pt x="49" y="262"/>
                    </a:lnTo>
                    <a:lnTo>
                      <a:pt x="46" y="257"/>
                    </a:lnTo>
                    <a:lnTo>
                      <a:pt x="54" y="254"/>
                    </a:lnTo>
                    <a:lnTo>
                      <a:pt x="46" y="248"/>
                    </a:lnTo>
                    <a:lnTo>
                      <a:pt x="43" y="242"/>
                    </a:lnTo>
                    <a:lnTo>
                      <a:pt x="45" y="236"/>
                    </a:lnTo>
                    <a:lnTo>
                      <a:pt x="41" y="233"/>
                    </a:lnTo>
                    <a:lnTo>
                      <a:pt x="40" y="227"/>
                    </a:lnTo>
                    <a:lnTo>
                      <a:pt x="43" y="222"/>
                    </a:lnTo>
                    <a:lnTo>
                      <a:pt x="35" y="224"/>
                    </a:lnTo>
                    <a:lnTo>
                      <a:pt x="14" y="219"/>
                    </a:lnTo>
                    <a:lnTo>
                      <a:pt x="13" y="216"/>
                    </a:lnTo>
                    <a:lnTo>
                      <a:pt x="11" y="205"/>
                    </a:lnTo>
                    <a:lnTo>
                      <a:pt x="13" y="201"/>
                    </a:lnTo>
                    <a:lnTo>
                      <a:pt x="13" y="193"/>
                    </a:lnTo>
                    <a:lnTo>
                      <a:pt x="14" y="184"/>
                    </a:lnTo>
                    <a:lnTo>
                      <a:pt x="0" y="175"/>
                    </a:lnTo>
                    <a:lnTo>
                      <a:pt x="5" y="172"/>
                    </a:lnTo>
                    <a:lnTo>
                      <a:pt x="5" y="161"/>
                    </a:lnTo>
                    <a:lnTo>
                      <a:pt x="11" y="161"/>
                    </a:lnTo>
                    <a:lnTo>
                      <a:pt x="20" y="152"/>
                    </a:lnTo>
                    <a:lnTo>
                      <a:pt x="17" y="145"/>
                    </a:lnTo>
                    <a:lnTo>
                      <a:pt x="23" y="145"/>
                    </a:lnTo>
                    <a:lnTo>
                      <a:pt x="28" y="149"/>
                    </a:lnTo>
                    <a:lnTo>
                      <a:pt x="32" y="137"/>
                    </a:lnTo>
                    <a:lnTo>
                      <a:pt x="45" y="141"/>
                    </a:lnTo>
                    <a:lnTo>
                      <a:pt x="45" y="134"/>
                    </a:lnTo>
                    <a:lnTo>
                      <a:pt x="41" y="131"/>
                    </a:lnTo>
                    <a:lnTo>
                      <a:pt x="40" y="123"/>
                    </a:lnTo>
                    <a:lnTo>
                      <a:pt x="46" y="116"/>
                    </a:lnTo>
                    <a:lnTo>
                      <a:pt x="45" y="111"/>
                    </a:lnTo>
                    <a:lnTo>
                      <a:pt x="46" y="105"/>
                    </a:lnTo>
                    <a:lnTo>
                      <a:pt x="45" y="99"/>
                    </a:lnTo>
                    <a:lnTo>
                      <a:pt x="37" y="103"/>
                    </a:lnTo>
                    <a:lnTo>
                      <a:pt x="38" y="96"/>
                    </a:lnTo>
                    <a:lnTo>
                      <a:pt x="35" y="94"/>
                    </a:lnTo>
                    <a:lnTo>
                      <a:pt x="32" y="90"/>
                    </a:lnTo>
                    <a:lnTo>
                      <a:pt x="40" y="81"/>
                    </a:lnTo>
                    <a:lnTo>
                      <a:pt x="43" y="76"/>
                    </a:lnTo>
                    <a:lnTo>
                      <a:pt x="51" y="73"/>
                    </a:lnTo>
                    <a:lnTo>
                      <a:pt x="41" y="70"/>
                    </a:lnTo>
                    <a:lnTo>
                      <a:pt x="38" y="62"/>
                    </a:lnTo>
                    <a:lnTo>
                      <a:pt x="32" y="64"/>
                    </a:lnTo>
                    <a:lnTo>
                      <a:pt x="23" y="62"/>
                    </a:lnTo>
                    <a:lnTo>
                      <a:pt x="20" y="58"/>
                    </a:lnTo>
                    <a:lnTo>
                      <a:pt x="19" y="52"/>
                    </a:lnTo>
                    <a:lnTo>
                      <a:pt x="22" y="40"/>
                    </a:lnTo>
                    <a:lnTo>
                      <a:pt x="20" y="37"/>
                    </a:lnTo>
                    <a:lnTo>
                      <a:pt x="23" y="29"/>
                    </a:lnTo>
                    <a:lnTo>
                      <a:pt x="29" y="26"/>
                    </a:lnTo>
                    <a:lnTo>
                      <a:pt x="25" y="23"/>
                    </a:lnTo>
                    <a:lnTo>
                      <a:pt x="35" y="17"/>
                    </a:lnTo>
                    <a:lnTo>
                      <a:pt x="35" y="12"/>
                    </a:lnTo>
                    <a:lnTo>
                      <a:pt x="40" y="11"/>
                    </a:lnTo>
                    <a:lnTo>
                      <a:pt x="43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6" name="Freeform 4735">
                <a:extLst>
                  <a:ext uri="{FF2B5EF4-FFF2-40B4-BE49-F238E27FC236}">
                    <a16:creationId xmlns:a16="http://schemas.microsoft.com/office/drawing/2014/main" id="{3B08CCEC-0BE5-3F8C-7740-3D88DE2C0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060"/>
                <a:ext cx="101" cy="166"/>
              </a:xfrm>
              <a:custGeom>
                <a:avLst/>
                <a:gdLst>
                  <a:gd name="T0" fmla="*/ 51 w 202"/>
                  <a:gd name="T1" fmla="*/ 12 h 333"/>
                  <a:gd name="T2" fmla="*/ 60 w 202"/>
                  <a:gd name="T3" fmla="*/ 26 h 333"/>
                  <a:gd name="T4" fmla="*/ 73 w 202"/>
                  <a:gd name="T5" fmla="*/ 29 h 333"/>
                  <a:gd name="T6" fmla="*/ 87 w 202"/>
                  <a:gd name="T7" fmla="*/ 14 h 333"/>
                  <a:gd name="T8" fmla="*/ 119 w 202"/>
                  <a:gd name="T9" fmla="*/ 14 h 333"/>
                  <a:gd name="T10" fmla="*/ 125 w 202"/>
                  <a:gd name="T11" fmla="*/ 32 h 333"/>
                  <a:gd name="T12" fmla="*/ 129 w 202"/>
                  <a:gd name="T13" fmla="*/ 41 h 333"/>
                  <a:gd name="T14" fmla="*/ 166 w 202"/>
                  <a:gd name="T15" fmla="*/ 50 h 333"/>
                  <a:gd name="T16" fmla="*/ 178 w 202"/>
                  <a:gd name="T17" fmla="*/ 56 h 333"/>
                  <a:gd name="T18" fmla="*/ 187 w 202"/>
                  <a:gd name="T19" fmla="*/ 72 h 333"/>
                  <a:gd name="T20" fmla="*/ 196 w 202"/>
                  <a:gd name="T21" fmla="*/ 88 h 333"/>
                  <a:gd name="T22" fmla="*/ 198 w 202"/>
                  <a:gd name="T23" fmla="*/ 105 h 333"/>
                  <a:gd name="T24" fmla="*/ 195 w 202"/>
                  <a:gd name="T25" fmla="*/ 117 h 333"/>
                  <a:gd name="T26" fmla="*/ 196 w 202"/>
                  <a:gd name="T27" fmla="*/ 132 h 333"/>
                  <a:gd name="T28" fmla="*/ 177 w 202"/>
                  <a:gd name="T29" fmla="*/ 129 h 333"/>
                  <a:gd name="T30" fmla="*/ 163 w 202"/>
                  <a:gd name="T31" fmla="*/ 140 h 333"/>
                  <a:gd name="T32" fmla="*/ 160 w 202"/>
                  <a:gd name="T33" fmla="*/ 154 h 333"/>
                  <a:gd name="T34" fmla="*/ 161 w 202"/>
                  <a:gd name="T35" fmla="*/ 176 h 333"/>
                  <a:gd name="T36" fmla="*/ 149 w 202"/>
                  <a:gd name="T37" fmla="*/ 179 h 333"/>
                  <a:gd name="T38" fmla="*/ 139 w 202"/>
                  <a:gd name="T39" fmla="*/ 196 h 333"/>
                  <a:gd name="T40" fmla="*/ 139 w 202"/>
                  <a:gd name="T41" fmla="*/ 205 h 333"/>
                  <a:gd name="T42" fmla="*/ 125 w 202"/>
                  <a:gd name="T43" fmla="*/ 214 h 333"/>
                  <a:gd name="T44" fmla="*/ 123 w 202"/>
                  <a:gd name="T45" fmla="*/ 230 h 333"/>
                  <a:gd name="T46" fmla="*/ 122 w 202"/>
                  <a:gd name="T47" fmla="*/ 242 h 333"/>
                  <a:gd name="T48" fmla="*/ 133 w 202"/>
                  <a:gd name="T49" fmla="*/ 252 h 333"/>
                  <a:gd name="T50" fmla="*/ 137 w 202"/>
                  <a:gd name="T51" fmla="*/ 275 h 333"/>
                  <a:gd name="T52" fmla="*/ 143 w 202"/>
                  <a:gd name="T53" fmla="*/ 292 h 333"/>
                  <a:gd name="T54" fmla="*/ 126 w 202"/>
                  <a:gd name="T55" fmla="*/ 290 h 333"/>
                  <a:gd name="T56" fmla="*/ 113 w 202"/>
                  <a:gd name="T57" fmla="*/ 306 h 333"/>
                  <a:gd name="T58" fmla="*/ 117 w 202"/>
                  <a:gd name="T59" fmla="*/ 315 h 333"/>
                  <a:gd name="T60" fmla="*/ 96 w 202"/>
                  <a:gd name="T61" fmla="*/ 315 h 333"/>
                  <a:gd name="T62" fmla="*/ 81 w 202"/>
                  <a:gd name="T63" fmla="*/ 327 h 333"/>
                  <a:gd name="T64" fmla="*/ 54 w 202"/>
                  <a:gd name="T65" fmla="*/ 327 h 333"/>
                  <a:gd name="T66" fmla="*/ 43 w 202"/>
                  <a:gd name="T67" fmla="*/ 306 h 333"/>
                  <a:gd name="T68" fmla="*/ 35 w 202"/>
                  <a:gd name="T69" fmla="*/ 295 h 333"/>
                  <a:gd name="T70" fmla="*/ 17 w 202"/>
                  <a:gd name="T71" fmla="*/ 292 h 333"/>
                  <a:gd name="T72" fmla="*/ 38 w 202"/>
                  <a:gd name="T73" fmla="*/ 283 h 333"/>
                  <a:gd name="T74" fmla="*/ 54 w 202"/>
                  <a:gd name="T75" fmla="*/ 277 h 333"/>
                  <a:gd name="T76" fmla="*/ 49 w 202"/>
                  <a:gd name="T77" fmla="*/ 262 h 333"/>
                  <a:gd name="T78" fmla="*/ 46 w 202"/>
                  <a:gd name="T79" fmla="*/ 248 h 333"/>
                  <a:gd name="T80" fmla="*/ 41 w 202"/>
                  <a:gd name="T81" fmla="*/ 233 h 333"/>
                  <a:gd name="T82" fmla="*/ 35 w 202"/>
                  <a:gd name="T83" fmla="*/ 224 h 333"/>
                  <a:gd name="T84" fmla="*/ 11 w 202"/>
                  <a:gd name="T85" fmla="*/ 205 h 333"/>
                  <a:gd name="T86" fmla="*/ 14 w 202"/>
                  <a:gd name="T87" fmla="*/ 184 h 333"/>
                  <a:gd name="T88" fmla="*/ 5 w 202"/>
                  <a:gd name="T89" fmla="*/ 161 h 333"/>
                  <a:gd name="T90" fmla="*/ 17 w 202"/>
                  <a:gd name="T91" fmla="*/ 145 h 333"/>
                  <a:gd name="T92" fmla="*/ 32 w 202"/>
                  <a:gd name="T93" fmla="*/ 137 h 333"/>
                  <a:gd name="T94" fmla="*/ 41 w 202"/>
                  <a:gd name="T95" fmla="*/ 131 h 333"/>
                  <a:gd name="T96" fmla="*/ 45 w 202"/>
                  <a:gd name="T97" fmla="*/ 111 h 333"/>
                  <a:gd name="T98" fmla="*/ 37 w 202"/>
                  <a:gd name="T99" fmla="*/ 103 h 333"/>
                  <a:gd name="T100" fmla="*/ 32 w 202"/>
                  <a:gd name="T101" fmla="*/ 90 h 333"/>
                  <a:gd name="T102" fmla="*/ 51 w 202"/>
                  <a:gd name="T103" fmla="*/ 73 h 333"/>
                  <a:gd name="T104" fmla="*/ 32 w 202"/>
                  <a:gd name="T105" fmla="*/ 64 h 333"/>
                  <a:gd name="T106" fmla="*/ 19 w 202"/>
                  <a:gd name="T107" fmla="*/ 52 h 333"/>
                  <a:gd name="T108" fmla="*/ 23 w 202"/>
                  <a:gd name="T109" fmla="*/ 29 h 333"/>
                  <a:gd name="T110" fmla="*/ 35 w 202"/>
                  <a:gd name="T111" fmla="*/ 17 h 333"/>
                  <a:gd name="T112" fmla="*/ 43 w 202"/>
                  <a:gd name="T113" fmla="*/ 3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2" h="333">
                    <a:moveTo>
                      <a:pt x="48" y="0"/>
                    </a:moveTo>
                    <a:lnTo>
                      <a:pt x="51" y="3"/>
                    </a:lnTo>
                    <a:lnTo>
                      <a:pt x="51" y="12"/>
                    </a:lnTo>
                    <a:lnTo>
                      <a:pt x="60" y="18"/>
                    </a:lnTo>
                    <a:lnTo>
                      <a:pt x="57" y="23"/>
                    </a:lnTo>
                    <a:lnTo>
                      <a:pt x="60" y="26"/>
                    </a:lnTo>
                    <a:lnTo>
                      <a:pt x="66" y="23"/>
                    </a:lnTo>
                    <a:lnTo>
                      <a:pt x="69" y="29"/>
                    </a:lnTo>
                    <a:lnTo>
                      <a:pt x="73" y="29"/>
                    </a:lnTo>
                    <a:lnTo>
                      <a:pt x="79" y="26"/>
                    </a:lnTo>
                    <a:lnTo>
                      <a:pt x="82" y="14"/>
                    </a:lnTo>
                    <a:lnTo>
                      <a:pt x="87" y="14"/>
                    </a:lnTo>
                    <a:lnTo>
                      <a:pt x="89" y="6"/>
                    </a:lnTo>
                    <a:lnTo>
                      <a:pt x="111" y="14"/>
                    </a:lnTo>
                    <a:lnTo>
                      <a:pt x="119" y="14"/>
                    </a:lnTo>
                    <a:lnTo>
                      <a:pt x="125" y="20"/>
                    </a:lnTo>
                    <a:lnTo>
                      <a:pt x="126" y="28"/>
                    </a:lnTo>
                    <a:lnTo>
                      <a:pt x="125" y="32"/>
                    </a:lnTo>
                    <a:lnTo>
                      <a:pt x="126" y="37"/>
                    </a:lnTo>
                    <a:lnTo>
                      <a:pt x="126" y="43"/>
                    </a:lnTo>
                    <a:lnTo>
                      <a:pt x="129" y="41"/>
                    </a:lnTo>
                    <a:lnTo>
                      <a:pt x="152" y="43"/>
                    </a:lnTo>
                    <a:lnTo>
                      <a:pt x="160" y="50"/>
                    </a:lnTo>
                    <a:lnTo>
                      <a:pt x="166" y="50"/>
                    </a:lnTo>
                    <a:lnTo>
                      <a:pt x="172" y="56"/>
                    </a:lnTo>
                    <a:lnTo>
                      <a:pt x="175" y="62"/>
                    </a:lnTo>
                    <a:lnTo>
                      <a:pt x="178" y="56"/>
                    </a:lnTo>
                    <a:lnTo>
                      <a:pt x="181" y="56"/>
                    </a:lnTo>
                    <a:lnTo>
                      <a:pt x="186" y="65"/>
                    </a:lnTo>
                    <a:lnTo>
                      <a:pt x="187" y="72"/>
                    </a:lnTo>
                    <a:lnTo>
                      <a:pt x="195" y="75"/>
                    </a:lnTo>
                    <a:lnTo>
                      <a:pt x="193" y="78"/>
                    </a:lnTo>
                    <a:lnTo>
                      <a:pt x="196" y="88"/>
                    </a:lnTo>
                    <a:lnTo>
                      <a:pt x="192" y="93"/>
                    </a:lnTo>
                    <a:lnTo>
                      <a:pt x="193" y="102"/>
                    </a:lnTo>
                    <a:lnTo>
                      <a:pt x="198" y="105"/>
                    </a:lnTo>
                    <a:lnTo>
                      <a:pt x="202" y="114"/>
                    </a:lnTo>
                    <a:lnTo>
                      <a:pt x="199" y="117"/>
                    </a:lnTo>
                    <a:lnTo>
                      <a:pt x="195" y="117"/>
                    </a:lnTo>
                    <a:lnTo>
                      <a:pt x="187" y="120"/>
                    </a:lnTo>
                    <a:lnTo>
                      <a:pt x="190" y="123"/>
                    </a:lnTo>
                    <a:lnTo>
                      <a:pt x="196" y="132"/>
                    </a:lnTo>
                    <a:lnTo>
                      <a:pt x="187" y="135"/>
                    </a:lnTo>
                    <a:lnTo>
                      <a:pt x="181" y="129"/>
                    </a:lnTo>
                    <a:lnTo>
                      <a:pt x="177" y="129"/>
                    </a:lnTo>
                    <a:lnTo>
                      <a:pt x="172" y="132"/>
                    </a:lnTo>
                    <a:lnTo>
                      <a:pt x="169" y="141"/>
                    </a:lnTo>
                    <a:lnTo>
                      <a:pt x="163" y="140"/>
                    </a:lnTo>
                    <a:lnTo>
                      <a:pt x="158" y="143"/>
                    </a:lnTo>
                    <a:lnTo>
                      <a:pt x="157" y="148"/>
                    </a:lnTo>
                    <a:lnTo>
                      <a:pt x="160" y="154"/>
                    </a:lnTo>
                    <a:lnTo>
                      <a:pt x="166" y="158"/>
                    </a:lnTo>
                    <a:lnTo>
                      <a:pt x="163" y="161"/>
                    </a:lnTo>
                    <a:lnTo>
                      <a:pt x="161" y="176"/>
                    </a:lnTo>
                    <a:lnTo>
                      <a:pt x="157" y="178"/>
                    </a:lnTo>
                    <a:lnTo>
                      <a:pt x="158" y="183"/>
                    </a:lnTo>
                    <a:lnTo>
                      <a:pt x="149" y="179"/>
                    </a:lnTo>
                    <a:lnTo>
                      <a:pt x="139" y="179"/>
                    </a:lnTo>
                    <a:lnTo>
                      <a:pt x="139" y="193"/>
                    </a:lnTo>
                    <a:lnTo>
                      <a:pt x="139" y="196"/>
                    </a:lnTo>
                    <a:lnTo>
                      <a:pt x="145" y="198"/>
                    </a:lnTo>
                    <a:lnTo>
                      <a:pt x="143" y="202"/>
                    </a:lnTo>
                    <a:lnTo>
                      <a:pt x="139" y="205"/>
                    </a:lnTo>
                    <a:lnTo>
                      <a:pt x="139" y="211"/>
                    </a:lnTo>
                    <a:lnTo>
                      <a:pt x="133" y="211"/>
                    </a:lnTo>
                    <a:lnTo>
                      <a:pt x="125" y="214"/>
                    </a:lnTo>
                    <a:lnTo>
                      <a:pt x="126" y="219"/>
                    </a:lnTo>
                    <a:lnTo>
                      <a:pt x="129" y="222"/>
                    </a:lnTo>
                    <a:lnTo>
                      <a:pt x="123" y="230"/>
                    </a:lnTo>
                    <a:lnTo>
                      <a:pt x="120" y="228"/>
                    </a:lnTo>
                    <a:lnTo>
                      <a:pt x="122" y="236"/>
                    </a:lnTo>
                    <a:lnTo>
                      <a:pt x="122" y="242"/>
                    </a:lnTo>
                    <a:lnTo>
                      <a:pt x="128" y="245"/>
                    </a:lnTo>
                    <a:lnTo>
                      <a:pt x="128" y="254"/>
                    </a:lnTo>
                    <a:lnTo>
                      <a:pt x="133" y="252"/>
                    </a:lnTo>
                    <a:lnTo>
                      <a:pt x="129" y="262"/>
                    </a:lnTo>
                    <a:lnTo>
                      <a:pt x="129" y="265"/>
                    </a:lnTo>
                    <a:lnTo>
                      <a:pt x="137" y="275"/>
                    </a:lnTo>
                    <a:lnTo>
                      <a:pt x="140" y="284"/>
                    </a:lnTo>
                    <a:lnTo>
                      <a:pt x="146" y="286"/>
                    </a:lnTo>
                    <a:lnTo>
                      <a:pt x="143" y="292"/>
                    </a:lnTo>
                    <a:lnTo>
                      <a:pt x="142" y="290"/>
                    </a:lnTo>
                    <a:lnTo>
                      <a:pt x="133" y="293"/>
                    </a:lnTo>
                    <a:lnTo>
                      <a:pt x="126" y="290"/>
                    </a:lnTo>
                    <a:lnTo>
                      <a:pt x="122" y="298"/>
                    </a:lnTo>
                    <a:lnTo>
                      <a:pt x="117" y="297"/>
                    </a:lnTo>
                    <a:lnTo>
                      <a:pt x="113" y="306"/>
                    </a:lnTo>
                    <a:lnTo>
                      <a:pt x="110" y="306"/>
                    </a:lnTo>
                    <a:lnTo>
                      <a:pt x="110" y="312"/>
                    </a:lnTo>
                    <a:lnTo>
                      <a:pt x="117" y="315"/>
                    </a:lnTo>
                    <a:lnTo>
                      <a:pt x="113" y="318"/>
                    </a:lnTo>
                    <a:lnTo>
                      <a:pt x="110" y="316"/>
                    </a:lnTo>
                    <a:lnTo>
                      <a:pt x="96" y="315"/>
                    </a:lnTo>
                    <a:lnTo>
                      <a:pt x="96" y="318"/>
                    </a:lnTo>
                    <a:lnTo>
                      <a:pt x="81" y="319"/>
                    </a:lnTo>
                    <a:lnTo>
                      <a:pt x="81" y="327"/>
                    </a:lnTo>
                    <a:lnTo>
                      <a:pt x="78" y="333"/>
                    </a:lnTo>
                    <a:lnTo>
                      <a:pt x="63" y="328"/>
                    </a:lnTo>
                    <a:lnTo>
                      <a:pt x="54" y="327"/>
                    </a:lnTo>
                    <a:lnTo>
                      <a:pt x="48" y="321"/>
                    </a:lnTo>
                    <a:lnTo>
                      <a:pt x="43" y="307"/>
                    </a:lnTo>
                    <a:lnTo>
                      <a:pt x="43" y="306"/>
                    </a:lnTo>
                    <a:lnTo>
                      <a:pt x="48" y="297"/>
                    </a:lnTo>
                    <a:lnTo>
                      <a:pt x="45" y="297"/>
                    </a:lnTo>
                    <a:lnTo>
                      <a:pt x="35" y="295"/>
                    </a:lnTo>
                    <a:lnTo>
                      <a:pt x="28" y="297"/>
                    </a:lnTo>
                    <a:lnTo>
                      <a:pt x="20" y="295"/>
                    </a:lnTo>
                    <a:lnTo>
                      <a:pt x="17" y="292"/>
                    </a:lnTo>
                    <a:lnTo>
                      <a:pt x="20" y="287"/>
                    </a:lnTo>
                    <a:lnTo>
                      <a:pt x="32" y="278"/>
                    </a:lnTo>
                    <a:lnTo>
                      <a:pt x="38" y="283"/>
                    </a:lnTo>
                    <a:lnTo>
                      <a:pt x="38" y="278"/>
                    </a:lnTo>
                    <a:lnTo>
                      <a:pt x="45" y="277"/>
                    </a:lnTo>
                    <a:lnTo>
                      <a:pt x="54" y="277"/>
                    </a:lnTo>
                    <a:lnTo>
                      <a:pt x="52" y="272"/>
                    </a:lnTo>
                    <a:lnTo>
                      <a:pt x="46" y="263"/>
                    </a:lnTo>
                    <a:lnTo>
                      <a:pt x="49" y="262"/>
                    </a:lnTo>
                    <a:lnTo>
                      <a:pt x="46" y="257"/>
                    </a:lnTo>
                    <a:lnTo>
                      <a:pt x="54" y="254"/>
                    </a:lnTo>
                    <a:lnTo>
                      <a:pt x="46" y="248"/>
                    </a:lnTo>
                    <a:lnTo>
                      <a:pt x="43" y="242"/>
                    </a:lnTo>
                    <a:lnTo>
                      <a:pt x="45" y="236"/>
                    </a:lnTo>
                    <a:lnTo>
                      <a:pt x="41" y="233"/>
                    </a:lnTo>
                    <a:lnTo>
                      <a:pt x="40" y="227"/>
                    </a:lnTo>
                    <a:lnTo>
                      <a:pt x="43" y="222"/>
                    </a:lnTo>
                    <a:lnTo>
                      <a:pt x="35" y="224"/>
                    </a:lnTo>
                    <a:lnTo>
                      <a:pt x="14" y="219"/>
                    </a:lnTo>
                    <a:lnTo>
                      <a:pt x="13" y="216"/>
                    </a:lnTo>
                    <a:lnTo>
                      <a:pt x="11" y="205"/>
                    </a:lnTo>
                    <a:lnTo>
                      <a:pt x="13" y="201"/>
                    </a:lnTo>
                    <a:lnTo>
                      <a:pt x="13" y="193"/>
                    </a:lnTo>
                    <a:lnTo>
                      <a:pt x="14" y="184"/>
                    </a:lnTo>
                    <a:lnTo>
                      <a:pt x="0" y="175"/>
                    </a:lnTo>
                    <a:lnTo>
                      <a:pt x="5" y="172"/>
                    </a:lnTo>
                    <a:lnTo>
                      <a:pt x="5" y="161"/>
                    </a:lnTo>
                    <a:lnTo>
                      <a:pt x="11" y="161"/>
                    </a:lnTo>
                    <a:lnTo>
                      <a:pt x="20" y="152"/>
                    </a:lnTo>
                    <a:lnTo>
                      <a:pt x="17" y="145"/>
                    </a:lnTo>
                    <a:lnTo>
                      <a:pt x="23" y="145"/>
                    </a:lnTo>
                    <a:lnTo>
                      <a:pt x="28" y="149"/>
                    </a:lnTo>
                    <a:lnTo>
                      <a:pt x="32" y="137"/>
                    </a:lnTo>
                    <a:lnTo>
                      <a:pt x="45" y="141"/>
                    </a:lnTo>
                    <a:lnTo>
                      <a:pt x="45" y="134"/>
                    </a:lnTo>
                    <a:lnTo>
                      <a:pt x="41" y="131"/>
                    </a:lnTo>
                    <a:lnTo>
                      <a:pt x="40" y="123"/>
                    </a:lnTo>
                    <a:lnTo>
                      <a:pt x="46" y="116"/>
                    </a:lnTo>
                    <a:lnTo>
                      <a:pt x="45" y="111"/>
                    </a:lnTo>
                    <a:lnTo>
                      <a:pt x="46" y="105"/>
                    </a:lnTo>
                    <a:lnTo>
                      <a:pt x="45" y="99"/>
                    </a:lnTo>
                    <a:lnTo>
                      <a:pt x="37" y="103"/>
                    </a:lnTo>
                    <a:lnTo>
                      <a:pt x="38" y="96"/>
                    </a:lnTo>
                    <a:lnTo>
                      <a:pt x="35" y="94"/>
                    </a:lnTo>
                    <a:lnTo>
                      <a:pt x="32" y="90"/>
                    </a:lnTo>
                    <a:lnTo>
                      <a:pt x="40" y="81"/>
                    </a:lnTo>
                    <a:lnTo>
                      <a:pt x="43" y="76"/>
                    </a:lnTo>
                    <a:lnTo>
                      <a:pt x="51" y="73"/>
                    </a:lnTo>
                    <a:lnTo>
                      <a:pt x="41" y="70"/>
                    </a:lnTo>
                    <a:lnTo>
                      <a:pt x="38" y="62"/>
                    </a:lnTo>
                    <a:lnTo>
                      <a:pt x="32" y="64"/>
                    </a:lnTo>
                    <a:lnTo>
                      <a:pt x="23" y="62"/>
                    </a:lnTo>
                    <a:lnTo>
                      <a:pt x="20" y="58"/>
                    </a:lnTo>
                    <a:lnTo>
                      <a:pt x="19" y="52"/>
                    </a:lnTo>
                    <a:lnTo>
                      <a:pt x="22" y="40"/>
                    </a:lnTo>
                    <a:lnTo>
                      <a:pt x="20" y="37"/>
                    </a:lnTo>
                    <a:lnTo>
                      <a:pt x="23" y="29"/>
                    </a:lnTo>
                    <a:lnTo>
                      <a:pt x="29" y="26"/>
                    </a:lnTo>
                    <a:lnTo>
                      <a:pt x="25" y="23"/>
                    </a:lnTo>
                    <a:lnTo>
                      <a:pt x="35" y="17"/>
                    </a:lnTo>
                    <a:lnTo>
                      <a:pt x="35" y="12"/>
                    </a:lnTo>
                    <a:lnTo>
                      <a:pt x="40" y="11"/>
                    </a:lnTo>
                    <a:lnTo>
                      <a:pt x="43" y="3"/>
                    </a:lnTo>
                    <a:lnTo>
                      <a:pt x="4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7" name="Freeform 4736">
                <a:extLst>
                  <a:ext uri="{FF2B5EF4-FFF2-40B4-BE49-F238E27FC236}">
                    <a16:creationId xmlns:a16="http://schemas.microsoft.com/office/drawing/2014/main" id="{3CD7AD98-F7F6-08C3-A028-53C545060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117"/>
                <a:ext cx="114" cy="132"/>
              </a:xfrm>
              <a:custGeom>
                <a:avLst/>
                <a:gdLst>
                  <a:gd name="T0" fmla="*/ 9 w 228"/>
                  <a:gd name="T1" fmla="*/ 236 h 263"/>
                  <a:gd name="T2" fmla="*/ 20 w 228"/>
                  <a:gd name="T3" fmla="*/ 254 h 263"/>
                  <a:gd name="T4" fmla="*/ 32 w 228"/>
                  <a:gd name="T5" fmla="*/ 263 h 263"/>
                  <a:gd name="T6" fmla="*/ 52 w 228"/>
                  <a:gd name="T7" fmla="*/ 245 h 263"/>
                  <a:gd name="T8" fmla="*/ 64 w 228"/>
                  <a:gd name="T9" fmla="*/ 230 h 263"/>
                  <a:gd name="T10" fmla="*/ 70 w 228"/>
                  <a:gd name="T11" fmla="*/ 242 h 263"/>
                  <a:gd name="T12" fmla="*/ 94 w 228"/>
                  <a:gd name="T13" fmla="*/ 251 h 263"/>
                  <a:gd name="T14" fmla="*/ 115 w 228"/>
                  <a:gd name="T15" fmla="*/ 254 h 263"/>
                  <a:gd name="T16" fmla="*/ 121 w 228"/>
                  <a:gd name="T17" fmla="*/ 243 h 263"/>
                  <a:gd name="T18" fmla="*/ 121 w 228"/>
                  <a:gd name="T19" fmla="*/ 227 h 263"/>
                  <a:gd name="T20" fmla="*/ 140 w 228"/>
                  <a:gd name="T21" fmla="*/ 230 h 263"/>
                  <a:gd name="T22" fmla="*/ 147 w 228"/>
                  <a:gd name="T23" fmla="*/ 240 h 263"/>
                  <a:gd name="T24" fmla="*/ 165 w 228"/>
                  <a:gd name="T25" fmla="*/ 248 h 263"/>
                  <a:gd name="T26" fmla="*/ 181 w 228"/>
                  <a:gd name="T27" fmla="*/ 246 h 263"/>
                  <a:gd name="T28" fmla="*/ 179 w 228"/>
                  <a:gd name="T29" fmla="*/ 228 h 263"/>
                  <a:gd name="T30" fmla="*/ 181 w 228"/>
                  <a:gd name="T31" fmla="*/ 207 h 263"/>
                  <a:gd name="T32" fmla="*/ 190 w 228"/>
                  <a:gd name="T33" fmla="*/ 196 h 263"/>
                  <a:gd name="T34" fmla="*/ 215 w 228"/>
                  <a:gd name="T35" fmla="*/ 184 h 263"/>
                  <a:gd name="T36" fmla="*/ 217 w 228"/>
                  <a:gd name="T37" fmla="*/ 176 h 263"/>
                  <a:gd name="T38" fmla="*/ 221 w 228"/>
                  <a:gd name="T39" fmla="*/ 167 h 263"/>
                  <a:gd name="T40" fmla="*/ 218 w 228"/>
                  <a:gd name="T41" fmla="*/ 154 h 263"/>
                  <a:gd name="T42" fmla="*/ 228 w 228"/>
                  <a:gd name="T43" fmla="*/ 138 h 263"/>
                  <a:gd name="T44" fmla="*/ 212 w 228"/>
                  <a:gd name="T45" fmla="*/ 120 h 263"/>
                  <a:gd name="T46" fmla="*/ 206 w 228"/>
                  <a:gd name="T47" fmla="*/ 105 h 263"/>
                  <a:gd name="T48" fmla="*/ 205 w 228"/>
                  <a:gd name="T49" fmla="*/ 85 h 263"/>
                  <a:gd name="T50" fmla="*/ 190 w 228"/>
                  <a:gd name="T51" fmla="*/ 67 h 263"/>
                  <a:gd name="T52" fmla="*/ 162 w 228"/>
                  <a:gd name="T53" fmla="*/ 47 h 263"/>
                  <a:gd name="T54" fmla="*/ 158 w 228"/>
                  <a:gd name="T55" fmla="*/ 38 h 263"/>
                  <a:gd name="T56" fmla="*/ 135 w 228"/>
                  <a:gd name="T57" fmla="*/ 21 h 263"/>
                  <a:gd name="T58" fmla="*/ 118 w 228"/>
                  <a:gd name="T59" fmla="*/ 3 h 263"/>
                  <a:gd name="T60" fmla="*/ 109 w 228"/>
                  <a:gd name="T61" fmla="*/ 9 h 263"/>
                  <a:gd name="T62" fmla="*/ 100 w 228"/>
                  <a:gd name="T63" fmla="*/ 15 h 263"/>
                  <a:gd name="T64" fmla="*/ 88 w 228"/>
                  <a:gd name="T65" fmla="*/ 27 h 263"/>
                  <a:gd name="T66" fmla="*/ 76 w 228"/>
                  <a:gd name="T67" fmla="*/ 34 h 263"/>
                  <a:gd name="T68" fmla="*/ 82 w 228"/>
                  <a:gd name="T69" fmla="*/ 47 h 263"/>
                  <a:gd name="T70" fmla="*/ 77 w 228"/>
                  <a:gd name="T71" fmla="*/ 69 h 263"/>
                  <a:gd name="T72" fmla="*/ 58 w 228"/>
                  <a:gd name="T73" fmla="*/ 79 h 263"/>
                  <a:gd name="T74" fmla="*/ 62 w 228"/>
                  <a:gd name="T75" fmla="*/ 88 h 263"/>
                  <a:gd name="T76" fmla="*/ 52 w 228"/>
                  <a:gd name="T77" fmla="*/ 97 h 263"/>
                  <a:gd name="T78" fmla="*/ 48 w 228"/>
                  <a:gd name="T79" fmla="*/ 108 h 263"/>
                  <a:gd name="T80" fmla="*/ 41 w 228"/>
                  <a:gd name="T81" fmla="*/ 122 h 263"/>
                  <a:gd name="T82" fmla="*/ 47 w 228"/>
                  <a:gd name="T83" fmla="*/ 140 h 263"/>
                  <a:gd name="T84" fmla="*/ 48 w 228"/>
                  <a:gd name="T85" fmla="*/ 151 h 263"/>
                  <a:gd name="T86" fmla="*/ 65 w 228"/>
                  <a:gd name="T87" fmla="*/ 172 h 263"/>
                  <a:gd name="T88" fmla="*/ 52 w 228"/>
                  <a:gd name="T89" fmla="*/ 179 h 263"/>
                  <a:gd name="T90" fmla="*/ 36 w 228"/>
                  <a:gd name="T91" fmla="*/ 183 h 263"/>
                  <a:gd name="T92" fmla="*/ 29 w 228"/>
                  <a:gd name="T93" fmla="*/ 198 h 263"/>
                  <a:gd name="T94" fmla="*/ 29 w 228"/>
                  <a:gd name="T95" fmla="*/ 202 h 263"/>
                  <a:gd name="T96" fmla="*/ 0 w 228"/>
                  <a:gd name="T97" fmla="*/ 205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8" h="263">
                    <a:moveTo>
                      <a:pt x="0" y="205"/>
                    </a:moveTo>
                    <a:lnTo>
                      <a:pt x="0" y="213"/>
                    </a:lnTo>
                    <a:lnTo>
                      <a:pt x="9" y="236"/>
                    </a:lnTo>
                    <a:lnTo>
                      <a:pt x="9" y="240"/>
                    </a:lnTo>
                    <a:lnTo>
                      <a:pt x="12" y="248"/>
                    </a:lnTo>
                    <a:lnTo>
                      <a:pt x="20" y="254"/>
                    </a:lnTo>
                    <a:lnTo>
                      <a:pt x="21" y="258"/>
                    </a:lnTo>
                    <a:lnTo>
                      <a:pt x="27" y="263"/>
                    </a:lnTo>
                    <a:lnTo>
                      <a:pt x="32" y="263"/>
                    </a:lnTo>
                    <a:lnTo>
                      <a:pt x="42" y="252"/>
                    </a:lnTo>
                    <a:lnTo>
                      <a:pt x="42" y="246"/>
                    </a:lnTo>
                    <a:lnTo>
                      <a:pt x="52" y="245"/>
                    </a:lnTo>
                    <a:lnTo>
                      <a:pt x="55" y="233"/>
                    </a:lnTo>
                    <a:lnTo>
                      <a:pt x="61" y="228"/>
                    </a:lnTo>
                    <a:lnTo>
                      <a:pt x="64" y="230"/>
                    </a:lnTo>
                    <a:lnTo>
                      <a:pt x="67" y="234"/>
                    </a:lnTo>
                    <a:lnTo>
                      <a:pt x="76" y="237"/>
                    </a:lnTo>
                    <a:lnTo>
                      <a:pt x="70" y="242"/>
                    </a:lnTo>
                    <a:lnTo>
                      <a:pt x="76" y="245"/>
                    </a:lnTo>
                    <a:lnTo>
                      <a:pt x="88" y="245"/>
                    </a:lnTo>
                    <a:lnTo>
                      <a:pt x="94" y="251"/>
                    </a:lnTo>
                    <a:lnTo>
                      <a:pt x="97" y="249"/>
                    </a:lnTo>
                    <a:lnTo>
                      <a:pt x="103" y="249"/>
                    </a:lnTo>
                    <a:lnTo>
                      <a:pt x="115" y="254"/>
                    </a:lnTo>
                    <a:lnTo>
                      <a:pt x="117" y="251"/>
                    </a:lnTo>
                    <a:lnTo>
                      <a:pt x="121" y="249"/>
                    </a:lnTo>
                    <a:lnTo>
                      <a:pt x="121" y="243"/>
                    </a:lnTo>
                    <a:lnTo>
                      <a:pt x="118" y="237"/>
                    </a:lnTo>
                    <a:lnTo>
                      <a:pt x="121" y="234"/>
                    </a:lnTo>
                    <a:lnTo>
                      <a:pt x="121" y="227"/>
                    </a:lnTo>
                    <a:lnTo>
                      <a:pt x="130" y="221"/>
                    </a:lnTo>
                    <a:lnTo>
                      <a:pt x="138" y="225"/>
                    </a:lnTo>
                    <a:lnTo>
                      <a:pt x="140" y="230"/>
                    </a:lnTo>
                    <a:lnTo>
                      <a:pt x="147" y="227"/>
                    </a:lnTo>
                    <a:lnTo>
                      <a:pt x="146" y="233"/>
                    </a:lnTo>
                    <a:lnTo>
                      <a:pt x="147" y="240"/>
                    </a:lnTo>
                    <a:lnTo>
                      <a:pt x="153" y="237"/>
                    </a:lnTo>
                    <a:lnTo>
                      <a:pt x="158" y="245"/>
                    </a:lnTo>
                    <a:lnTo>
                      <a:pt x="165" y="248"/>
                    </a:lnTo>
                    <a:lnTo>
                      <a:pt x="173" y="248"/>
                    </a:lnTo>
                    <a:lnTo>
                      <a:pt x="177" y="249"/>
                    </a:lnTo>
                    <a:lnTo>
                      <a:pt x="181" y="246"/>
                    </a:lnTo>
                    <a:lnTo>
                      <a:pt x="179" y="240"/>
                    </a:lnTo>
                    <a:lnTo>
                      <a:pt x="177" y="236"/>
                    </a:lnTo>
                    <a:lnTo>
                      <a:pt x="179" y="228"/>
                    </a:lnTo>
                    <a:lnTo>
                      <a:pt x="176" y="217"/>
                    </a:lnTo>
                    <a:lnTo>
                      <a:pt x="182" y="208"/>
                    </a:lnTo>
                    <a:lnTo>
                      <a:pt x="181" y="207"/>
                    </a:lnTo>
                    <a:lnTo>
                      <a:pt x="187" y="204"/>
                    </a:lnTo>
                    <a:lnTo>
                      <a:pt x="187" y="199"/>
                    </a:lnTo>
                    <a:lnTo>
                      <a:pt x="190" y="196"/>
                    </a:lnTo>
                    <a:lnTo>
                      <a:pt x="199" y="193"/>
                    </a:lnTo>
                    <a:lnTo>
                      <a:pt x="200" y="190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4" y="179"/>
                    </a:lnTo>
                    <a:lnTo>
                      <a:pt x="217" y="176"/>
                    </a:lnTo>
                    <a:lnTo>
                      <a:pt x="223" y="175"/>
                    </a:lnTo>
                    <a:lnTo>
                      <a:pt x="218" y="173"/>
                    </a:lnTo>
                    <a:lnTo>
                      <a:pt x="221" y="167"/>
                    </a:lnTo>
                    <a:lnTo>
                      <a:pt x="217" y="160"/>
                    </a:lnTo>
                    <a:lnTo>
                      <a:pt x="218" y="157"/>
                    </a:lnTo>
                    <a:lnTo>
                      <a:pt x="218" y="154"/>
                    </a:lnTo>
                    <a:lnTo>
                      <a:pt x="226" y="149"/>
                    </a:lnTo>
                    <a:lnTo>
                      <a:pt x="228" y="146"/>
                    </a:lnTo>
                    <a:lnTo>
                      <a:pt x="228" y="138"/>
                    </a:lnTo>
                    <a:lnTo>
                      <a:pt x="217" y="132"/>
                    </a:lnTo>
                    <a:lnTo>
                      <a:pt x="212" y="125"/>
                    </a:lnTo>
                    <a:lnTo>
                      <a:pt x="212" y="120"/>
                    </a:lnTo>
                    <a:lnTo>
                      <a:pt x="209" y="114"/>
                    </a:lnTo>
                    <a:lnTo>
                      <a:pt x="211" y="111"/>
                    </a:lnTo>
                    <a:lnTo>
                      <a:pt x="206" y="105"/>
                    </a:lnTo>
                    <a:lnTo>
                      <a:pt x="205" y="99"/>
                    </a:lnTo>
                    <a:lnTo>
                      <a:pt x="209" y="91"/>
                    </a:lnTo>
                    <a:lnTo>
                      <a:pt x="205" y="85"/>
                    </a:lnTo>
                    <a:lnTo>
                      <a:pt x="202" y="79"/>
                    </a:lnTo>
                    <a:lnTo>
                      <a:pt x="197" y="73"/>
                    </a:lnTo>
                    <a:lnTo>
                      <a:pt x="190" y="67"/>
                    </a:lnTo>
                    <a:lnTo>
                      <a:pt x="185" y="59"/>
                    </a:lnTo>
                    <a:lnTo>
                      <a:pt x="168" y="55"/>
                    </a:lnTo>
                    <a:lnTo>
                      <a:pt x="162" y="47"/>
                    </a:lnTo>
                    <a:lnTo>
                      <a:pt x="158" y="46"/>
                    </a:lnTo>
                    <a:lnTo>
                      <a:pt x="161" y="56"/>
                    </a:lnTo>
                    <a:lnTo>
                      <a:pt x="158" y="38"/>
                    </a:lnTo>
                    <a:lnTo>
                      <a:pt x="147" y="37"/>
                    </a:lnTo>
                    <a:lnTo>
                      <a:pt x="138" y="32"/>
                    </a:lnTo>
                    <a:lnTo>
                      <a:pt x="135" y="21"/>
                    </a:lnTo>
                    <a:lnTo>
                      <a:pt x="127" y="14"/>
                    </a:lnTo>
                    <a:lnTo>
                      <a:pt x="121" y="0"/>
                    </a:lnTo>
                    <a:lnTo>
                      <a:pt x="118" y="3"/>
                    </a:lnTo>
                    <a:lnTo>
                      <a:pt x="114" y="3"/>
                    </a:lnTo>
                    <a:lnTo>
                      <a:pt x="106" y="6"/>
                    </a:lnTo>
                    <a:lnTo>
                      <a:pt x="109" y="9"/>
                    </a:lnTo>
                    <a:lnTo>
                      <a:pt x="115" y="18"/>
                    </a:lnTo>
                    <a:lnTo>
                      <a:pt x="106" y="21"/>
                    </a:lnTo>
                    <a:lnTo>
                      <a:pt x="100" y="15"/>
                    </a:lnTo>
                    <a:lnTo>
                      <a:pt x="96" y="15"/>
                    </a:lnTo>
                    <a:lnTo>
                      <a:pt x="91" y="18"/>
                    </a:lnTo>
                    <a:lnTo>
                      <a:pt x="88" y="27"/>
                    </a:lnTo>
                    <a:lnTo>
                      <a:pt x="82" y="26"/>
                    </a:lnTo>
                    <a:lnTo>
                      <a:pt x="77" y="29"/>
                    </a:lnTo>
                    <a:lnTo>
                      <a:pt x="76" y="34"/>
                    </a:lnTo>
                    <a:lnTo>
                      <a:pt x="79" y="40"/>
                    </a:lnTo>
                    <a:lnTo>
                      <a:pt x="85" y="44"/>
                    </a:lnTo>
                    <a:lnTo>
                      <a:pt x="82" y="47"/>
                    </a:lnTo>
                    <a:lnTo>
                      <a:pt x="80" y="62"/>
                    </a:lnTo>
                    <a:lnTo>
                      <a:pt x="76" y="64"/>
                    </a:lnTo>
                    <a:lnTo>
                      <a:pt x="77" y="69"/>
                    </a:lnTo>
                    <a:lnTo>
                      <a:pt x="68" y="65"/>
                    </a:lnTo>
                    <a:lnTo>
                      <a:pt x="58" y="65"/>
                    </a:lnTo>
                    <a:lnTo>
                      <a:pt x="58" y="79"/>
                    </a:lnTo>
                    <a:lnTo>
                      <a:pt x="58" y="82"/>
                    </a:lnTo>
                    <a:lnTo>
                      <a:pt x="64" y="84"/>
                    </a:lnTo>
                    <a:lnTo>
                      <a:pt x="62" y="88"/>
                    </a:lnTo>
                    <a:lnTo>
                      <a:pt x="58" y="91"/>
                    </a:lnTo>
                    <a:lnTo>
                      <a:pt x="58" y="97"/>
                    </a:lnTo>
                    <a:lnTo>
                      <a:pt x="52" y="97"/>
                    </a:lnTo>
                    <a:lnTo>
                      <a:pt x="44" y="100"/>
                    </a:lnTo>
                    <a:lnTo>
                      <a:pt x="45" y="105"/>
                    </a:lnTo>
                    <a:lnTo>
                      <a:pt x="48" y="108"/>
                    </a:lnTo>
                    <a:lnTo>
                      <a:pt x="42" y="116"/>
                    </a:lnTo>
                    <a:lnTo>
                      <a:pt x="39" y="114"/>
                    </a:lnTo>
                    <a:lnTo>
                      <a:pt x="41" y="122"/>
                    </a:lnTo>
                    <a:lnTo>
                      <a:pt x="41" y="128"/>
                    </a:lnTo>
                    <a:lnTo>
                      <a:pt x="47" y="131"/>
                    </a:lnTo>
                    <a:lnTo>
                      <a:pt x="47" y="140"/>
                    </a:lnTo>
                    <a:lnTo>
                      <a:pt x="52" y="138"/>
                    </a:lnTo>
                    <a:lnTo>
                      <a:pt x="48" y="148"/>
                    </a:lnTo>
                    <a:lnTo>
                      <a:pt x="48" y="151"/>
                    </a:lnTo>
                    <a:lnTo>
                      <a:pt x="56" y="161"/>
                    </a:lnTo>
                    <a:lnTo>
                      <a:pt x="59" y="170"/>
                    </a:lnTo>
                    <a:lnTo>
                      <a:pt x="65" y="172"/>
                    </a:lnTo>
                    <a:lnTo>
                      <a:pt x="62" y="178"/>
                    </a:lnTo>
                    <a:lnTo>
                      <a:pt x="61" y="176"/>
                    </a:lnTo>
                    <a:lnTo>
                      <a:pt x="52" y="179"/>
                    </a:lnTo>
                    <a:lnTo>
                      <a:pt x="45" y="176"/>
                    </a:lnTo>
                    <a:lnTo>
                      <a:pt x="41" y="184"/>
                    </a:lnTo>
                    <a:lnTo>
                      <a:pt x="36" y="183"/>
                    </a:lnTo>
                    <a:lnTo>
                      <a:pt x="32" y="192"/>
                    </a:lnTo>
                    <a:lnTo>
                      <a:pt x="29" y="192"/>
                    </a:lnTo>
                    <a:lnTo>
                      <a:pt x="29" y="198"/>
                    </a:lnTo>
                    <a:lnTo>
                      <a:pt x="36" y="201"/>
                    </a:lnTo>
                    <a:lnTo>
                      <a:pt x="32" y="204"/>
                    </a:lnTo>
                    <a:lnTo>
                      <a:pt x="29" y="202"/>
                    </a:lnTo>
                    <a:lnTo>
                      <a:pt x="15" y="201"/>
                    </a:lnTo>
                    <a:lnTo>
                      <a:pt x="15" y="204"/>
                    </a:lnTo>
                    <a:lnTo>
                      <a:pt x="0" y="20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8" name="Freeform 4737">
                <a:extLst>
                  <a:ext uri="{FF2B5EF4-FFF2-40B4-BE49-F238E27FC236}">
                    <a16:creationId xmlns:a16="http://schemas.microsoft.com/office/drawing/2014/main" id="{6304D815-199E-7779-BBA4-6E541FA0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117"/>
                <a:ext cx="114" cy="132"/>
              </a:xfrm>
              <a:custGeom>
                <a:avLst/>
                <a:gdLst>
                  <a:gd name="T0" fmla="*/ 15 w 228"/>
                  <a:gd name="T1" fmla="*/ 201 h 263"/>
                  <a:gd name="T2" fmla="*/ 36 w 228"/>
                  <a:gd name="T3" fmla="*/ 201 h 263"/>
                  <a:gd name="T4" fmla="*/ 32 w 228"/>
                  <a:gd name="T5" fmla="*/ 192 h 263"/>
                  <a:gd name="T6" fmla="*/ 45 w 228"/>
                  <a:gd name="T7" fmla="*/ 176 h 263"/>
                  <a:gd name="T8" fmla="*/ 62 w 228"/>
                  <a:gd name="T9" fmla="*/ 178 h 263"/>
                  <a:gd name="T10" fmla="*/ 56 w 228"/>
                  <a:gd name="T11" fmla="*/ 161 h 263"/>
                  <a:gd name="T12" fmla="*/ 52 w 228"/>
                  <a:gd name="T13" fmla="*/ 138 h 263"/>
                  <a:gd name="T14" fmla="*/ 41 w 228"/>
                  <a:gd name="T15" fmla="*/ 128 h 263"/>
                  <a:gd name="T16" fmla="*/ 42 w 228"/>
                  <a:gd name="T17" fmla="*/ 116 h 263"/>
                  <a:gd name="T18" fmla="*/ 44 w 228"/>
                  <a:gd name="T19" fmla="*/ 100 h 263"/>
                  <a:gd name="T20" fmla="*/ 58 w 228"/>
                  <a:gd name="T21" fmla="*/ 91 h 263"/>
                  <a:gd name="T22" fmla="*/ 58 w 228"/>
                  <a:gd name="T23" fmla="*/ 82 h 263"/>
                  <a:gd name="T24" fmla="*/ 68 w 228"/>
                  <a:gd name="T25" fmla="*/ 65 h 263"/>
                  <a:gd name="T26" fmla="*/ 80 w 228"/>
                  <a:gd name="T27" fmla="*/ 62 h 263"/>
                  <a:gd name="T28" fmla="*/ 79 w 228"/>
                  <a:gd name="T29" fmla="*/ 40 h 263"/>
                  <a:gd name="T30" fmla="*/ 82 w 228"/>
                  <a:gd name="T31" fmla="*/ 26 h 263"/>
                  <a:gd name="T32" fmla="*/ 96 w 228"/>
                  <a:gd name="T33" fmla="*/ 15 h 263"/>
                  <a:gd name="T34" fmla="*/ 115 w 228"/>
                  <a:gd name="T35" fmla="*/ 18 h 263"/>
                  <a:gd name="T36" fmla="*/ 114 w 228"/>
                  <a:gd name="T37" fmla="*/ 3 h 263"/>
                  <a:gd name="T38" fmla="*/ 127 w 228"/>
                  <a:gd name="T39" fmla="*/ 14 h 263"/>
                  <a:gd name="T40" fmla="*/ 147 w 228"/>
                  <a:gd name="T41" fmla="*/ 37 h 263"/>
                  <a:gd name="T42" fmla="*/ 158 w 228"/>
                  <a:gd name="T43" fmla="*/ 46 h 263"/>
                  <a:gd name="T44" fmla="*/ 185 w 228"/>
                  <a:gd name="T45" fmla="*/ 59 h 263"/>
                  <a:gd name="T46" fmla="*/ 202 w 228"/>
                  <a:gd name="T47" fmla="*/ 79 h 263"/>
                  <a:gd name="T48" fmla="*/ 205 w 228"/>
                  <a:gd name="T49" fmla="*/ 99 h 263"/>
                  <a:gd name="T50" fmla="*/ 209 w 228"/>
                  <a:gd name="T51" fmla="*/ 114 h 263"/>
                  <a:gd name="T52" fmla="*/ 217 w 228"/>
                  <a:gd name="T53" fmla="*/ 132 h 263"/>
                  <a:gd name="T54" fmla="*/ 226 w 228"/>
                  <a:gd name="T55" fmla="*/ 149 h 263"/>
                  <a:gd name="T56" fmla="*/ 217 w 228"/>
                  <a:gd name="T57" fmla="*/ 160 h 263"/>
                  <a:gd name="T58" fmla="*/ 223 w 228"/>
                  <a:gd name="T59" fmla="*/ 175 h 263"/>
                  <a:gd name="T60" fmla="*/ 215 w 228"/>
                  <a:gd name="T61" fmla="*/ 184 h 263"/>
                  <a:gd name="T62" fmla="*/ 199 w 228"/>
                  <a:gd name="T63" fmla="*/ 193 h 263"/>
                  <a:gd name="T64" fmla="*/ 187 w 228"/>
                  <a:gd name="T65" fmla="*/ 204 h 263"/>
                  <a:gd name="T66" fmla="*/ 176 w 228"/>
                  <a:gd name="T67" fmla="*/ 217 h 263"/>
                  <a:gd name="T68" fmla="*/ 179 w 228"/>
                  <a:gd name="T69" fmla="*/ 240 h 263"/>
                  <a:gd name="T70" fmla="*/ 173 w 228"/>
                  <a:gd name="T71" fmla="*/ 248 h 263"/>
                  <a:gd name="T72" fmla="*/ 153 w 228"/>
                  <a:gd name="T73" fmla="*/ 237 h 263"/>
                  <a:gd name="T74" fmla="*/ 147 w 228"/>
                  <a:gd name="T75" fmla="*/ 227 h 263"/>
                  <a:gd name="T76" fmla="*/ 130 w 228"/>
                  <a:gd name="T77" fmla="*/ 221 h 263"/>
                  <a:gd name="T78" fmla="*/ 118 w 228"/>
                  <a:gd name="T79" fmla="*/ 237 h 263"/>
                  <a:gd name="T80" fmla="*/ 117 w 228"/>
                  <a:gd name="T81" fmla="*/ 251 h 263"/>
                  <a:gd name="T82" fmla="*/ 97 w 228"/>
                  <a:gd name="T83" fmla="*/ 249 h 263"/>
                  <a:gd name="T84" fmla="*/ 76 w 228"/>
                  <a:gd name="T85" fmla="*/ 245 h 263"/>
                  <a:gd name="T86" fmla="*/ 67 w 228"/>
                  <a:gd name="T87" fmla="*/ 234 h 263"/>
                  <a:gd name="T88" fmla="*/ 55 w 228"/>
                  <a:gd name="T89" fmla="*/ 233 h 263"/>
                  <a:gd name="T90" fmla="*/ 42 w 228"/>
                  <a:gd name="T91" fmla="*/ 252 h 263"/>
                  <a:gd name="T92" fmla="*/ 21 w 228"/>
                  <a:gd name="T93" fmla="*/ 258 h 263"/>
                  <a:gd name="T94" fmla="*/ 9 w 228"/>
                  <a:gd name="T95" fmla="*/ 240 h 263"/>
                  <a:gd name="T96" fmla="*/ 0 w 228"/>
                  <a:gd name="T97" fmla="*/ 205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8" h="263">
                    <a:moveTo>
                      <a:pt x="0" y="205"/>
                    </a:moveTo>
                    <a:lnTo>
                      <a:pt x="15" y="204"/>
                    </a:lnTo>
                    <a:lnTo>
                      <a:pt x="15" y="201"/>
                    </a:lnTo>
                    <a:lnTo>
                      <a:pt x="29" y="202"/>
                    </a:lnTo>
                    <a:lnTo>
                      <a:pt x="32" y="204"/>
                    </a:lnTo>
                    <a:lnTo>
                      <a:pt x="36" y="201"/>
                    </a:lnTo>
                    <a:lnTo>
                      <a:pt x="29" y="198"/>
                    </a:lnTo>
                    <a:lnTo>
                      <a:pt x="29" y="192"/>
                    </a:lnTo>
                    <a:lnTo>
                      <a:pt x="32" y="192"/>
                    </a:lnTo>
                    <a:lnTo>
                      <a:pt x="36" y="183"/>
                    </a:lnTo>
                    <a:lnTo>
                      <a:pt x="41" y="184"/>
                    </a:lnTo>
                    <a:lnTo>
                      <a:pt x="45" y="176"/>
                    </a:lnTo>
                    <a:lnTo>
                      <a:pt x="52" y="179"/>
                    </a:lnTo>
                    <a:lnTo>
                      <a:pt x="61" y="176"/>
                    </a:lnTo>
                    <a:lnTo>
                      <a:pt x="62" y="178"/>
                    </a:lnTo>
                    <a:lnTo>
                      <a:pt x="65" y="172"/>
                    </a:lnTo>
                    <a:lnTo>
                      <a:pt x="59" y="170"/>
                    </a:lnTo>
                    <a:lnTo>
                      <a:pt x="56" y="161"/>
                    </a:lnTo>
                    <a:lnTo>
                      <a:pt x="48" y="151"/>
                    </a:lnTo>
                    <a:lnTo>
                      <a:pt x="48" y="148"/>
                    </a:lnTo>
                    <a:lnTo>
                      <a:pt x="52" y="138"/>
                    </a:lnTo>
                    <a:lnTo>
                      <a:pt x="47" y="140"/>
                    </a:lnTo>
                    <a:lnTo>
                      <a:pt x="47" y="131"/>
                    </a:lnTo>
                    <a:lnTo>
                      <a:pt x="41" y="128"/>
                    </a:lnTo>
                    <a:lnTo>
                      <a:pt x="41" y="122"/>
                    </a:lnTo>
                    <a:lnTo>
                      <a:pt x="39" y="114"/>
                    </a:lnTo>
                    <a:lnTo>
                      <a:pt x="42" y="116"/>
                    </a:lnTo>
                    <a:lnTo>
                      <a:pt x="48" y="108"/>
                    </a:lnTo>
                    <a:lnTo>
                      <a:pt x="45" y="105"/>
                    </a:lnTo>
                    <a:lnTo>
                      <a:pt x="44" y="100"/>
                    </a:lnTo>
                    <a:lnTo>
                      <a:pt x="52" y="97"/>
                    </a:lnTo>
                    <a:lnTo>
                      <a:pt x="58" y="97"/>
                    </a:lnTo>
                    <a:lnTo>
                      <a:pt x="58" y="91"/>
                    </a:lnTo>
                    <a:lnTo>
                      <a:pt x="62" y="88"/>
                    </a:lnTo>
                    <a:lnTo>
                      <a:pt x="64" y="84"/>
                    </a:lnTo>
                    <a:lnTo>
                      <a:pt x="58" y="82"/>
                    </a:lnTo>
                    <a:lnTo>
                      <a:pt x="58" y="79"/>
                    </a:lnTo>
                    <a:lnTo>
                      <a:pt x="58" y="65"/>
                    </a:lnTo>
                    <a:lnTo>
                      <a:pt x="68" y="65"/>
                    </a:lnTo>
                    <a:lnTo>
                      <a:pt x="77" y="69"/>
                    </a:lnTo>
                    <a:lnTo>
                      <a:pt x="76" y="64"/>
                    </a:lnTo>
                    <a:lnTo>
                      <a:pt x="80" y="62"/>
                    </a:lnTo>
                    <a:lnTo>
                      <a:pt x="82" y="47"/>
                    </a:lnTo>
                    <a:lnTo>
                      <a:pt x="85" y="44"/>
                    </a:lnTo>
                    <a:lnTo>
                      <a:pt x="79" y="40"/>
                    </a:lnTo>
                    <a:lnTo>
                      <a:pt x="76" y="34"/>
                    </a:lnTo>
                    <a:lnTo>
                      <a:pt x="77" y="29"/>
                    </a:lnTo>
                    <a:lnTo>
                      <a:pt x="82" y="26"/>
                    </a:lnTo>
                    <a:lnTo>
                      <a:pt x="88" y="27"/>
                    </a:lnTo>
                    <a:lnTo>
                      <a:pt x="91" y="18"/>
                    </a:lnTo>
                    <a:lnTo>
                      <a:pt x="96" y="15"/>
                    </a:lnTo>
                    <a:lnTo>
                      <a:pt x="100" y="15"/>
                    </a:lnTo>
                    <a:lnTo>
                      <a:pt x="106" y="21"/>
                    </a:lnTo>
                    <a:lnTo>
                      <a:pt x="115" y="18"/>
                    </a:lnTo>
                    <a:lnTo>
                      <a:pt x="109" y="9"/>
                    </a:lnTo>
                    <a:lnTo>
                      <a:pt x="106" y="6"/>
                    </a:lnTo>
                    <a:lnTo>
                      <a:pt x="114" y="3"/>
                    </a:lnTo>
                    <a:lnTo>
                      <a:pt x="118" y="3"/>
                    </a:lnTo>
                    <a:lnTo>
                      <a:pt x="121" y="0"/>
                    </a:lnTo>
                    <a:lnTo>
                      <a:pt x="127" y="14"/>
                    </a:lnTo>
                    <a:lnTo>
                      <a:pt x="135" y="21"/>
                    </a:lnTo>
                    <a:lnTo>
                      <a:pt x="138" y="32"/>
                    </a:lnTo>
                    <a:lnTo>
                      <a:pt x="147" y="37"/>
                    </a:lnTo>
                    <a:lnTo>
                      <a:pt x="158" y="38"/>
                    </a:lnTo>
                    <a:lnTo>
                      <a:pt x="161" y="56"/>
                    </a:lnTo>
                    <a:lnTo>
                      <a:pt x="158" y="46"/>
                    </a:lnTo>
                    <a:lnTo>
                      <a:pt x="162" y="47"/>
                    </a:lnTo>
                    <a:lnTo>
                      <a:pt x="168" y="55"/>
                    </a:lnTo>
                    <a:lnTo>
                      <a:pt x="185" y="59"/>
                    </a:lnTo>
                    <a:lnTo>
                      <a:pt x="190" y="67"/>
                    </a:lnTo>
                    <a:lnTo>
                      <a:pt x="197" y="73"/>
                    </a:lnTo>
                    <a:lnTo>
                      <a:pt x="202" y="79"/>
                    </a:lnTo>
                    <a:lnTo>
                      <a:pt x="205" y="85"/>
                    </a:lnTo>
                    <a:lnTo>
                      <a:pt x="209" y="91"/>
                    </a:lnTo>
                    <a:lnTo>
                      <a:pt x="205" y="99"/>
                    </a:lnTo>
                    <a:lnTo>
                      <a:pt x="206" y="105"/>
                    </a:lnTo>
                    <a:lnTo>
                      <a:pt x="211" y="111"/>
                    </a:lnTo>
                    <a:lnTo>
                      <a:pt x="209" y="114"/>
                    </a:lnTo>
                    <a:lnTo>
                      <a:pt x="212" y="120"/>
                    </a:lnTo>
                    <a:lnTo>
                      <a:pt x="212" y="125"/>
                    </a:lnTo>
                    <a:lnTo>
                      <a:pt x="217" y="132"/>
                    </a:lnTo>
                    <a:lnTo>
                      <a:pt x="228" y="138"/>
                    </a:lnTo>
                    <a:lnTo>
                      <a:pt x="228" y="146"/>
                    </a:lnTo>
                    <a:lnTo>
                      <a:pt x="226" y="149"/>
                    </a:lnTo>
                    <a:lnTo>
                      <a:pt x="218" y="154"/>
                    </a:lnTo>
                    <a:lnTo>
                      <a:pt x="218" y="157"/>
                    </a:lnTo>
                    <a:lnTo>
                      <a:pt x="217" y="160"/>
                    </a:lnTo>
                    <a:lnTo>
                      <a:pt x="221" y="167"/>
                    </a:lnTo>
                    <a:lnTo>
                      <a:pt x="218" y="173"/>
                    </a:lnTo>
                    <a:lnTo>
                      <a:pt x="223" y="175"/>
                    </a:lnTo>
                    <a:lnTo>
                      <a:pt x="217" y="176"/>
                    </a:lnTo>
                    <a:lnTo>
                      <a:pt x="214" y="179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00" y="190"/>
                    </a:lnTo>
                    <a:lnTo>
                      <a:pt x="199" y="193"/>
                    </a:lnTo>
                    <a:lnTo>
                      <a:pt x="190" y="196"/>
                    </a:lnTo>
                    <a:lnTo>
                      <a:pt x="187" y="199"/>
                    </a:lnTo>
                    <a:lnTo>
                      <a:pt x="187" y="204"/>
                    </a:lnTo>
                    <a:lnTo>
                      <a:pt x="181" y="207"/>
                    </a:lnTo>
                    <a:lnTo>
                      <a:pt x="182" y="208"/>
                    </a:lnTo>
                    <a:lnTo>
                      <a:pt x="176" y="217"/>
                    </a:lnTo>
                    <a:lnTo>
                      <a:pt x="179" y="228"/>
                    </a:lnTo>
                    <a:lnTo>
                      <a:pt x="177" y="236"/>
                    </a:lnTo>
                    <a:lnTo>
                      <a:pt x="179" y="240"/>
                    </a:lnTo>
                    <a:lnTo>
                      <a:pt x="181" y="246"/>
                    </a:lnTo>
                    <a:lnTo>
                      <a:pt x="177" y="249"/>
                    </a:lnTo>
                    <a:lnTo>
                      <a:pt x="173" y="248"/>
                    </a:lnTo>
                    <a:lnTo>
                      <a:pt x="165" y="248"/>
                    </a:lnTo>
                    <a:lnTo>
                      <a:pt x="158" y="245"/>
                    </a:lnTo>
                    <a:lnTo>
                      <a:pt x="153" y="237"/>
                    </a:lnTo>
                    <a:lnTo>
                      <a:pt x="147" y="240"/>
                    </a:lnTo>
                    <a:lnTo>
                      <a:pt x="146" y="233"/>
                    </a:lnTo>
                    <a:lnTo>
                      <a:pt x="147" y="227"/>
                    </a:lnTo>
                    <a:lnTo>
                      <a:pt x="140" y="230"/>
                    </a:lnTo>
                    <a:lnTo>
                      <a:pt x="138" y="225"/>
                    </a:lnTo>
                    <a:lnTo>
                      <a:pt x="130" y="221"/>
                    </a:lnTo>
                    <a:lnTo>
                      <a:pt x="121" y="227"/>
                    </a:lnTo>
                    <a:lnTo>
                      <a:pt x="121" y="234"/>
                    </a:lnTo>
                    <a:lnTo>
                      <a:pt x="118" y="237"/>
                    </a:lnTo>
                    <a:lnTo>
                      <a:pt x="121" y="243"/>
                    </a:lnTo>
                    <a:lnTo>
                      <a:pt x="121" y="249"/>
                    </a:lnTo>
                    <a:lnTo>
                      <a:pt x="117" y="251"/>
                    </a:lnTo>
                    <a:lnTo>
                      <a:pt x="115" y="254"/>
                    </a:lnTo>
                    <a:lnTo>
                      <a:pt x="103" y="249"/>
                    </a:lnTo>
                    <a:lnTo>
                      <a:pt x="97" y="249"/>
                    </a:lnTo>
                    <a:lnTo>
                      <a:pt x="94" y="251"/>
                    </a:lnTo>
                    <a:lnTo>
                      <a:pt x="88" y="245"/>
                    </a:lnTo>
                    <a:lnTo>
                      <a:pt x="76" y="245"/>
                    </a:lnTo>
                    <a:lnTo>
                      <a:pt x="70" y="242"/>
                    </a:lnTo>
                    <a:lnTo>
                      <a:pt x="76" y="237"/>
                    </a:lnTo>
                    <a:lnTo>
                      <a:pt x="67" y="234"/>
                    </a:lnTo>
                    <a:lnTo>
                      <a:pt x="64" y="230"/>
                    </a:lnTo>
                    <a:lnTo>
                      <a:pt x="61" y="228"/>
                    </a:lnTo>
                    <a:lnTo>
                      <a:pt x="55" y="233"/>
                    </a:lnTo>
                    <a:lnTo>
                      <a:pt x="52" y="245"/>
                    </a:lnTo>
                    <a:lnTo>
                      <a:pt x="42" y="246"/>
                    </a:lnTo>
                    <a:lnTo>
                      <a:pt x="42" y="252"/>
                    </a:lnTo>
                    <a:lnTo>
                      <a:pt x="32" y="263"/>
                    </a:lnTo>
                    <a:lnTo>
                      <a:pt x="27" y="263"/>
                    </a:lnTo>
                    <a:lnTo>
                      <a:pt x="21" y="258"/>
                    </a:lnTo>
                    <a:lnTo>
                      <a:pt x="20" y="254"/>
                    </a:lnTo>
                    <a:lnTo>
                      <a:pt x="12" y="248"/>
                    </a:lnTo>
                    <a:lnTo>
                      <a:pt x="9" y="240"/>
                    </a:lnTo>
                    <a:lnTo>
                      <a:pt x="9" y="236"/>
                    </a:lnTo>
                    <a:lnTo>
                      <a:pt x="0" y="213"/>
                    </a:lnTo>
                    <a:lnTo>
                      <a:pt x="0" y="2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9" name="Freeform 4738">
                <a:extLst>
                  <a:ext uri="{FF2B5EF4-FFF2-40B4-BE49-F238E27FC236}">
                    <a16:creationId xmlns:a16="http://schemas.microsoft.com/office/drawing/2014/main" id="{6DCA7700-1440-A193-BA8F-EBF4A84D2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117"/>
                <a:ext cx="114" cy="132"/>
              </a:xfrm>
              <a:custGeom>
                <a:avLst/>
                <a:gdLst>
                  <a:gd name="T0" fmla="*/ 15 w 228"/>
                  <a:gd name="T1" fmla="*/ 201 h 263"/>
                  <a:gd name="T2" fmla="*/ 36 w 228"/>
                  <a:gd name="T3" fmla="*/ 201 h 263"/>
                  <a:gd name="T4" fmla="*/ 32 w 228"/>
                  <a:gd name="T5" fmla="*/ 192 h 263"/>
                  <a:gd name="T6" fmla="*/ 45 w 228"/>
                  <a:gd name="T7" fmla="*/ 176 h 263"/>
                  <a:gd name="T8" fmla="*/ 62 w 228"/>
                  <a:gd name="T9" fmla="*/ 178 h 263"/>
                  <a:gd name="T10" fmla="*/ 56 w 228"/>
                  <a:gd name="T11" fmla="*/ 161 h 263"/>
                  <a:gd name="T12" fmla="*/ 52 w 228"/>
                  <a:gd name="T13" fmla="*/ 138 h 263"/>
                  <a:gd name="T14" fmla="*/ 41 w 228"/>
                  <a:gd name="T15" fmla="*/ 128 h 263"/>
                  <a:gd name="T16" fmla="*/ 42 w 228"/>
                  <a:gd name="T17" fmla="*/ 116 h 263"/>
                  <a:gd name="T18" fmla="*/ 44 w 228"/>
                  <a:gd name="T19" fmla="*/ 100 h 263"/>
                  <a:gd name="T20" fmla="*/ 58 w 228"/>
                  <a:gd name="T21" fmla="*/ 91 h 263"/>
                  <a:gd name="T22" fmla="*/ 58 w 228"/>
                  <a:gd name="T23" fmla="*/ 82 h 263"/>
                  <a:gd name="T24" fmla="*/ 68 w 228"/>
                  <a:gd name="T25" fmla="*/ 65 h 263"/>
                  <a:gd name="T26" fmla="*/ 80 w 228"/>
                  <a:gd name="T27" fmla="*/ 62 h 263"/>
                  <a:gd name="T28" fmla="*/ 79 w 228"/>
                  <a:gd name="T29" fmla="*/ 40 h 263"/>
                  <a:gd name="T30" fmla="*/ 82 w 228"/>
                  <a:gd name="T31" fmla="*/ 26 h 263"/>
                  <a:gd name="T32" fmla="*/ 96 w 228"/>
                  <a:gd name="T33" fmla="*/ 15 h 263"/>
                  <a:gd name="T34" fmla="*/ 115 w 228"/>
                  <a:gd name="T35" fmla="*/ 18 h 263"/>
                  <a:gd name="T36" fmla="*/ 114 w 228"/>
                  <a:gd name="T37" fmla="*/ 3 h 263"/>
                  <a:gd name="T38" fmla="*/ 127 w 228"/>
                  <a:gd name="T39" fmla="*/ 14 h 263"/>
                  <a:gd name="T40" fmla="*/ 147 w 228"/>
                  <a:gd name="T41" fmla="*/ 37 h 263"/>
                  <a:gd name="T42" fmla="*/ 158 w 228"/>
                  <a:gd name="T43" fmla="*/ 46 h 263"/>
                  <a:gd name="T44" fmla="*/ 185 w 228"/>
                  <a:gd name="T45" fmla="*/ 59 h 263"/>
                  <a:gd name="T46" fmla="*/ 202 w 228"/>
                  <a:gd name="T47" fmla="*/ 79 h 263"/>
                  <a:gd name="T48" fmla="*/ 205 w 228"/>
                  <a:gd name="T49" fmla="*/ 99 h 263"/>
                  <a:gd name="T50" fmla="*/ 209 w 228"/>
                  <a:gd name="T51" fmla="*/ 114 h 263"/>
                  <a:gd name="T52" fmla="*/ 217 w 228"/>
                  <a:gd name="T53" fmla="*/ 132 h 263"/>
                  <a:gd name="T54" fmla="*/ 226 w 228"/>
                  <a:gd name="T55" fmla="*/ 149 h 263"/>
                  <a:gd name="T56" fmla="*/ 217 w 228"/>
                  <a:gd name="T57" fmla="*/ 160 h 263"/>
                  <a:gd name="T58" fmla="*/ 223 w 228"/>
                  <a:gd name="T59" fmla="*/ 175 h 263"/>
                  <a:gd name="T60" fmla="*/ 215 w 228"/>
                  <a:gd name="T61" fmla="*/ 184 h 263"/>
                  <a:gd name="T62" fmla="*/ 199 w 228"/>
                  <a:gd name="T63" fmla="*/ 193 h 263"/>
                  <a:gd name="T64" fmla="*/ 187 w 228"/>
                  <a:gd name="T65" fmla="*/ 204 h 263"/>
                  <a:gd name="T66" fmla="*/ 176 w 228"/>
                  <a:gd name="T67" fmla="*/ 217 h 263"/>
                  <a:gd name="T68" fmla="*/ 179 w 228"/>
                  <a:gd name="T69" fmla="*/ 240 h 263"/>
                  <a:gd name="T70" fmla="*/ 173 w 228"/>
                  <a:gd name="T71" fmla="*/ 248 h 263"/>
                  <a:gd name="T72" fmla="*/ 153 w 228"/>
                  <a:gd name="T73" fmla="*/ 237 h 263"/>
                  <a:gd name="T74" fmla="*/ 147 w 228"/>
                  <a:gd name="T75" fmla="*/ 227 h 263"/>
                  <a:gd name="T76" fmla="*/ 130 w 228"/>
                  <a:gd name="T77" fmla="*/ 221 h 263"/>
                  <a:gd name="T78" fmla="*/ 118 w 228"/>
                  <a:gd name="T79" fmla="*/ 237 h 263"/>
                  <a:gd name="T80" fmla="*/ 117 w 228"/>
                  <a:gd name="T81" fmla="*/ 251 h 263"/>
                  <a:gd name="T82" fmla="*/ 97 w 228"/>
                  <a:gd name="T83" fmla="*/ 249 h 263"/>
                  <a:gd name="T84" fmla="*/ 76 w 228"/>
                  <a:gd name="T85" fmla="*/ 245 h 263"/>
                  <a:gd name="T86" fmla="*/ 67 w 228"/>
                  <a:gd name="T87" fmla="*/ 234 h 263"/>
                  <a:gd name="T88" fmla="*/ 55 w 228"/>
                  <a:gd name="T89" fmla="*/ 233 h 263"/>
                  <a:gd name="T90" fmla="*/ 42 w 228"/>
                  <a:gd name="T91" fmla="*/ 252 h 263"/>
                  <a:gd name="T92" fmla="*/ 21 w 228"/>
                  <a:gd name="T93" fmla="*/ 258 h 263"/>
                  <a:gd name="T94" fmla="*/ 9 w 228"/>
                  <a:gd name="T95" fmla="*/ 240 h 263"/>
                  <a:gd name="T96" fmla="*/ 0 w 228"/>
                  <a:gd name="T97" fmla="*/ 205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8" h="263">
                    <a:moveTo>
                      <a:pt x="0" y="205"/>
                    </a:moveTo>
                    <a:lnTo>
                      <a:pt x="15" y="204"/>
                    </a:lnTo>
                    <a:lnTo>
                      <a:pt x="15" y="201"/>
                    </a:lnTo>
                    <a:lnTo>
                      <a:pt x="29" y="202"/>
                    </a:lnTo>
                    <a:lnTo>
                      <a:pt x="32" y="204"/>
                    </a:lnTo>
                    <a:lnTo>
                      <a:pt x="36" y="201"/>
                    </a:lnTo>
                    <a:lnTo>
                      <a:pt x="29" y="198"/>
                    </a:lnTo>
                    <a:lnTo>
                      <a:pt x="29" y="192"/>
                    </a:lnTo>
                    <a:lnTo>
                      <a:pt x="32" y="192"/>
                    </a:lnTo>
                    <a:lnTo>
                      <a:pt x="36" y="183"/>
                    </a:lnTo>
                    <a:lnTo>
                      <a:pt x="41" y="184"/>
                    </a:lnTo>
                    <a:lnTo>
                      <a:pt x="45" y="176"/>
                    </a:lnTo>
                    <a:lnTo>
                      <a:pt x="52" y="179"/>
                    </a:lnTo>
                    <a:lnTo>
                      <a:pt x="61" y="176"/>
                    </a:lnTo>
                    <a:lnTo>
                      <a:pt x="62" y="178"/>
                    </a:lnTo>
                    <a:lnTo>
                      <a:pt x="65" y="172"/>
                    </a:lnTo>
                    <a:lnTo>
                      <a:pt x="59" y="170"/>
                    </a:lnTo>
                    <a:lnTo>
                      <a:pt x="56" y="161"/>
                    </a:lnTo>
                    <a:lnTo>
                      <a:pt x="48" y="151"/>
                    </a:lnTo>
                    <a:lnTo>
                      <a:pt x="48" y="148"/>
                    </a:lnTo>
                    <a:lnTo>
                      <a:pt x="52" y="138"/>
                    </a:lnTo>
                    <a:lnTo>
                      <a:pt x="47" y="140"/>
                    </a:lnTo>
                    <a:lnTo>
                      <a:pt x="47" y="131"/>
                    </a:lnTo>
                    <a:lnTo>
                      <a:pt x="41" y="128"/>
                    </a:lnTo>
                    <a:lnTo>
                      <a:pt x="41" y="122"/>
                    </a:lnTo>
                    <a:lnTo>
                      <a:pt x="39" y="114"/>
                    </a:lnTo>
                    <a:lnTo>
                      <a:pt x="42" y="116"/>
                    </a:lnTo>
                    <a:lnTo>
                      <a:pt x="48" y="108"/>
                    </a:lnTo>
                    <a:lnTo>
                      <a:pt x="45" y="105"/>
                    </a:lnTo>
                    <a:lnTo>
                      <a:pt x="44" y="100"/>
                    </a:lnTo>
                    <a:lnTo>
                      <a:pt x="52" y="97"/>
                    </a:lnTo>
                    <a:lnTo>
                      <a:pt x="58" y="97"/>
                    </a:lnTo>
                    <a:lnTo>
                      <a:pt x="58" y="91"/>
                    </a:lnTo>
                    <a:lnTo>
                      <a:pt x="62" y="88"/>
                    </a:lnTo>
                    <a:lnTo>
                      <a:pt x="64" y="84"/>
                    </a:lnTo>
                    <a:lnTo>
                      <a:pt x="58" y="82"/>
                    </a:lnTo>
                    <a:lnTo>
                      <a:pt x="58" y="79"/>
                    </a:lnTo>
                    <a:lnTo>
                      <a:pt x="58" y="65"/>
                    </a:lnTo>
                    <a:lnTo>
                      <a:pt x="68" y="65"/>
                    </a:lnTo>
                    <a:lnTo>
                      <a:pt x="77" y="69"/>
                    </a:lnTo>
                    <a:lnTo>
                      <a:pt x="76" y="64"/>
                    </a:lnTo>
                    <a:lnTo>
                      <a:pt x="80" y="62"/>
                    </a:lnTo>
                    <a:lnTo>
                      <a:pt x="82" y="47"/>
                    </a:lnTo>
                    <a:lnTo>
                      <a:pt x="85" y="44"/>
                    </a:lnTo>
                    <a:lnTo>
                      <a:pt x="79" y="40"/>
                    </a:lnTo>
                    <a:lnTo>
                      <a:pt x="76" y="34"/>
                    </a:lnTo>
                    <a:lnTo>
                      <a:pt x="77" y="29"/>
                    </a:lnTo>
                    <a:lnTo>
                      <a:pt x="82" y="26"/>
                    </a:lnTo>
                    <a:lnTo>
                      <a:pt x="88" y="27"/>
                    </a:lnTo>
                    <a:lnTo>
                      <a:pt x="91" y="18"/>
                    </a:lnTo>
                    <a:lnTo>
                      <a:pt x="96" y="15"/>
                    </a:lnTo>
                    <a:lnTo>
                      <a:pt x="100" y="15"/>
                    </a:lnTo>
                    <a:lnTo>
                      <a:pt x="106" y="21"/>
                    </a:lnTo>
                    <a:lnTo>
                      <a:pt x="115" y="18"/>
                    </a:lnTo>
                    <a:lnTo>
                      <a:pt x="109" y="9"/>
                    </a:lnTo>
                    <a:lnTo>
                      <a:pt x="106" y="6"/>
                    </a:lnTo>
                    <a:lnTo>
                      <a:pt x="114" y="3"/>
                    </a:lnTo>
                    <a:lnTo>
                      <a:pt x="118" y="3"/>
                    </a:lnTo>
                    <a:lnTo>
                      <a:pt x="121" y="0"/>
                    </a:lnTo>
                    <a:lnTo>
                      <a:pt x="127" y="14"/>
                    </a:lnTo>
                    <a:lnTo>
                      <a:pt x="135" y="21"/>
                    </a:lnTo>
                    <a:lnTo>
                      <a:pt x="138" y="32"/>
                    </a:lnTo>
                    <a:lnTo>
                      <a:pt x="147" y="37"/>
                    </a:lnTo>
                    <a:lnTo>
                      <a:pt x="158" y="38"/>
                    </a:lnTo>
                    <a:lnTo>
                      <a:pt x="161" y="56"/>
                    </a:lnTo>
                    <a:lnTo>
                      <a:pt x="158" y="46"/>
                    </a:lnTo>
                    <a:lnTo>
                      <a:pt x="162" y="47"/>
                    </a:lnTo>
                    <a:lnTo>
                      <a:pt x="168" y="55"/>
                    </a:lnTo>
                    <a:lnTo>
                      <a:pt x="185" y="59"/>
                    </a:lnTo>
                    <a:lnTo>
                      <a:pt x="190" y="67"/>
                    </a:lnTo>
                    <a:lnTo>
                      <a:pt x="197" y="73"/>
                    </a:lnTo>
                    <a:lnTo>
                      <a:pt x="202" y="79"/>
                    </a:lnTo>
                    <a:lnTo>
                      <a:pt x="205" y="85"/>
                    </a:lnTo>
                    <a:lnTo>
                      <a:pt x="209" y="91"/>
                    </a:lnTo>
                    <a:lnTo>
                      <a:pt x="205" y="99"/>
                    </a:lnTo>
                    <a:lnTo>
                      <a:pt x="206" y="105"/>
                    </a:lnTo>
                    <a:lnTo>
                      <a:pt x="211" y="111"/>
                    </a:lnTo>
                    <a:lnTo>
                      <a:pt x="209" y="114"/>
                    </a:lnTo>
                    <a:lnTo>
                      <a:pt x="212" y="120"/>
                    </a:lnTo>
                    <a:lnTo>
                      <a:pt x="212" y="125"/>
                    </a:lnTo>
                    <a:lnTo>
                      <a:pt x="217" y="132"/>
                    </a:lnTo>
                    <a:lnTo>
                      <a:pt x="228" y="138"/>
                    </a:lnTo>
                    <a:lnTo>
                      <a:pt x="228" y="146"/>
                    </a:lnTo>
                    <a:lnTo>
                      <a:pt x="226" y="149"/>
                    </a:lnTo>
                    <a:lnTo>
                      <a:pt x="218" y="154"/>
                    </a:lnTo>
                    <a:lnTo>
                      <a:pt x="218" y="157"/>
                    </a:lnTo>
                    <a:lnTo>
                      <a:pt x="217" y="160"/>
                    </a:lnTo>
                    <a:lnTo>
                      <a:pt x="221" y="167"/>
                    </a:lnTo>
                    <a:lnTo>
                      <a:pt x="218" y="173"/>
                    </a:lnTo>
                    <a:lnTo>
                      <a:pt x="223" y="175"/>
                    </a:lnTo>
                    <a:lnTo>
                      <a:pt x="217" y="176"/>
                    </a:lnTo>
                    <a:lnTo>
                      <a:pt x="214" y="179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00" y="190"/>
                    </a:lnTo>
                    <a:lnTo>
                      <a:pt x="199" y="193"/>
                    </a:lnTo>
                    <a:lnTo>
                      <a:pt x="190" y="196"/>
                    </a:lnTo>
                    <a:lnTo>
                      <a:pt x="187" y="199"/>
                    </a:lnTo>
                    <a:lnTo>
                      <a:pt x="187" y="204"/>
                    </a:lnTo>
                    <a:lnTo>
                      <a:pt x="181" y="207"/>
                    </a:lnTo>
                    <a:lnTo>
                      <a:pt x="182" y="208"/>
                    </a:lnTo>
                    <a:lnTo>
                      <a:pt x="176" y="217"/>
                    </a:lnTo>
                    <a:lnTo>
                      <a:pt x="179" y="228"/>
                    </a:lnTo>
                    <a:lnTo>
                      <a:pt x="177" y="236"/>
                    </a:lnTo>
                    <a:lnTo>
                      <a:pt x="179" y="240"/>
                    </a:lnTo>
                    <a:lnTo>
                      <a:pt x="181" y="246"/>
                    </a:lnTo>
                    <a:lnTo>
                      <a:pt x="177" y="249"/>
                    </a:lnTo>
                    <a:lnTo>
                      <a:pt x="173" y="248"/>
                    </a:lnTo>
                    <a:lnTo>
                      <a:pt x="165" y="248"/>
                    </a:lnTo>
                    <a:lnTo>
                      <a:pt x="158" y="245"/>
                    </a:lnTo>
                    <a:lnTo>
                      <a:pt x="153" y="237"/>
                    </a:lnTo>
                    <a:lnTo>
                      <a:pt x="147" y="240"/>
                    </a:lnTo>
                    <a:lnTo>
                      <a:pt x="146" y="233"/>
                    </a:lnTo>
                    <a:lnTo>
                      <a:pt x="147" y="227"/>
                    </a:lnTo>
                    <a:lnTo>
                      <a:pt x="140" y="230"/>
                    </a:lnTo>
                    <a:lnTo>
                      <a:pt x="138" y="225"/>
                    </a:lnTo>
                    <a:lnTo>
                      <a:pt x="130" y="221"/>
                    </a:lnTo>
                    <a:lnTo>
                      <a:pt x="121" y="227"/>
                    </a:lnTo>
                    <a:lnTo>
                      <a:pt x="121" y="234"/>
                    </a:lnTo>
                    <a:lnTo>
                      <a:pt x="118" y="237"/>
                    </a:lnTo>
                    <a:lnTo>
                      <a:pt x="121" y="243"/>
                    </a:lnTo>
                    <a:lnTo>
                      <a:pt x="121" y="249"/>
                    </a:lnTo>
                    <a:lnTo>
                      <a:pt x="117" y="251"/>
                    </a:lnTo>
                    <a:lnTo>
                      <a:pt x="115" y="254"/>
                    </a:lnTo>
                    <a:lnTo>
                      <a:pt x="103" y="249"/>
                    </a:lnTo>
                    <a:lnTo>
                      <a:pt x="97" y="249"/>
                    </a:lnTo>
                    <a:lnTo>
                      <a:pt x="94" y="251"/>
                    </a:lnTo>
                    <a:lnTo>
                      <a:pt x="88" y="245"/>
                    </a:lnTo>
                    <a:lnTo>
                      <a:pt x="76" y="245"/>
                    </a:lnTo>
                    <a:lnTo>
                      <a:pt x="70" y="242"/>
                    </a:lnTo>
                    <a:lnTo>
                      <a:pt x="76" y="237"/>
                    </a:lnTo>
                    <a:lnTo>
                      <a:pt x="67" y="234"/>
                    </a:lnTo>
                    <a:lnTo>
                      <a:pt x="64" y="230"/>
                    </a:lnTo>
                    <a:lnTo>
                      <a:pt x="61" y="228"/>
                    </a:lnTo>
                    <a:lnTo>
                      <a:pt x="55" y="233"/>
                    </a:lnTo>
                    <a:lnTo>
                      <a:pt x="52" y="245"/>
                    </a:lnTo>
                    <a:lnTo>
                      <a:pt x="42" y="246"/>
                    </a:lnTo>
                    <a:lnTo>
                      <a:pt x="42" y="252"/>
                    </a:lnTo>
                    <a:lnTo>
                      <a:pt x="32" y="263"/>
                    </a:lnTo>
                    <a:lnTo>
                      <a:pt x="27" y="263"/>
                    </a:lnTo>
                    <a:lnTo>
                      <a:pt x="21" y="258"/>
                    </a:lnTo>
                    <a:lnTo>
                      <a:pt x="20" y="254"/>
                    </a:lnTo>
                    <a:lnTo>
                      <a:pt x="12" y="248"/>
                    </a:lnTo>
                    <a:lnTo>
                      <a:pt x="9" y="240"/>
                    </a:lnTo>
                    <a:lnTo>
                      <a:pt x="9" y="236"/>
                    </a:lnTo>
                    <a:lnTo>
                      <a:pt x="0" y="213"/>
                    </a:lnTo>
                    <a:lnTo>
                      <a:pt x="0" y="20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0" name="Freeform 4739">
                <a:extLst>
                  <a:ext uri="{FF2B5EF4-FFF2-40B4-BE49-F238E27FC236}">
                    <a16:creationId xmlns:a16="http://schemas.microsoft.com/office/drawing/2014/main" id="{28BD6C28-7344-5C75-86EC-B88E9BA5A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942"/>
                <a:ext cx="104" cy="88"/>
              </a:xfrm>
              <a:custGeom>
                <a:avLst/>
                <a:gdLst>
                  <a:gd name="T0" fmla="*/ 150 w 206"/>
                  <a:gd name="T1" fmla="*/ 18 h 174"/>
                  <a:gd name="T2" fmla="*/ 138 w 206"/>
                  <a:gd name="T3" fmla="*/ 16 h 174"/>
                  <a:gd name="T4" fmla="*/ 130 w 206"/>
                  <a:gd name="T5" fmla="*/ 7 h 174"/>
                  <a:gd name="T6" fmla="*/ 111 w 206"/>
                  <a:gd name="T7" fmla="*/ 0 h 174"/>
                  <a:gd name="T8" fmla="*/ 108 w 206"/>
                  <a:gd name="T9" fmla="*/ 3 h 174"/>
                  <a:gd name="T10" fmla="*/ 100 w 206"/>
                  <a:gd name="T11" fmla="*/ 10 h 174"/>
                  <a:gd name="T12" fmla="*/ 91 w 206"/>
                  <a:gd name="T13" fmla="*/ 15 h 174"/>
                  <a:gd name="T14" fmla="*/ 86 w 206"/>
                  <a:gd name="T15" fmla="*/ 16 h 174"/>
                  <a:gd name="T16" fmla="*/ 85 w 206"/>
                  <a:gd name="T17" fmla="*/ 27 h 174"/>
                  <a:gd name="T18" fmla="*/ 77 w 206"/>
                  <a:gd name="T19" fmla="*/ 33 h 174"/>
                  <a:gd name="T20" fmla="*/ 82 w 206"/>
                  <a:gd name="T21" fmla="*/ 44 h 174"/>
                  <a:gd name="T22" fmla="*/ 79 w 206"/>
                  <a:gd name="T23" fmla="*/ 53 h 174"/>
                  <a:gd name="T24" fmla="*/ 76 w 206"/>
                  <a:gd name="T25" fmla="*/ 76 h 174"/>
                  <a:gd name="T26" fmla="*/ 79 w 206"/>
                  <a:gd name="T27" fmla="*/ 86 h 174"/>
                  <a:gd name="T28" fmla="*/ 79 w 206"/>
                  <a:gd name="T29" fmla="*/ 101 h 174"/>
                  <a:gd name="T30" fmla="*/ 61 w 206"/>
                  <a:gd name="T31" fmla="*/ 97 h 174"/>
                  <a:gd name="T32" fmla="*/ 58 w 206"/>
                  <a:gd name="T33" fmla="*/ 109 h 174"/>
                  <a:gd name="T34" fmla="*/ 47 w 206"/>
                  <a:gd name="T35" fmla="*/ 112 h 174"/>
                  <a:gd name="T36" fmla="*/ 32 w 206"/>
                  <a:gd name="T37" fmla="*/ 103 h 174"/>
                  <a:gd name="T38" fmla="*/ 23 w 206"/>
                  <a:gd name="T39" fmla="*/ 112 h 174"/>
                  <a:gd name="T40" fmla="*/ 21 w 206"/>
                  <a:gd name="T41" fmla="*/ 118 h 174"/>
                  <a:gd name="T42" fmla="*/ 10 w 206"/>
                  <a:gd name="T43" fmla="*/ 118 h 174"/>
                  <a:gd name="T44" fmla="*/ 6 w 206"/>
                  <a:gd name="T45" fmla="*/ 133 h 174"/>
                  <a:gd name="T46" fmla="*/ 1 w 206"/>
                  <a:gd name="T47" fmla="*/ 158 h 174"/>
                  <a:gd name="T48" fmla="*/ 12 w 206"/>
                  <a:gd name="T49" fmla="*/ 161 h 174"/>
                  <a:gd name="T50" fmla="*/ 15 w 206"/>
                  <a:gd name="T51" fmla="*/ 167 h 174"/>
                  <a:gd name="T52" fmla="*/ 29 w 206"/>
                  <a:gd name="T53" fmla="*/ 173 h 174"/>
                  <a:gd name="T54" fmla="*/ 39 w 206"/>
                  <a:gd name="T55" fmla="*/ 161 h 174"/>
                  <a:gd name="T56" fmla="*/ 61 w 206"/>
                  <a:gd name="T57" fmla="*/ 162 h 174"/>
                  <a:gd name="T58" fmla="*/ 79 w 206"/>
                  <a:gd name="T59" fmla="*/ 173 h 174"/>
                  <a:gd name="T60" fmla="*/ 91 w 206"/>
                  <a:gd name="T61" fmla="*/ 170 h 174"/>
                  <a:gd name="T62" fmla="*/ 115 w 206"/>
                  <a:gd name="T63" fmla="*/ 159 h 174"/>
                  <a:gd name="T64" fmla="*/ 130 w 206"/>
                  <a:gd name="T65" fmla="*/ 159 h 174"/>
                  <a:gd name="T66" fmla="*/ 144 w 206"/>
                  <a:gd name="T67" fmla="*/ 162 h 174"/>
                  <a:gd name="T68" fmla="*/ 152 w 206"/>
                  <a:gd name="T69" fmla="*/ 155 h 174"/>
                  <a:gd name="T70" fmla="*/ 141 w 206"/>
                  <a:gd name="T71" fmla="*/ 149 h 174"/>
                  <a:gd name="T72" fmla="*/ 152 w 206"/>
                  <a:gd name="T73" fmla="*/ 144 h 174"/>
                  <a:gd name="T74" fmla="*/ 167 w 206"/>
                  <a:gd name="T75" fmla="*/ 145 h 174"/>
                  <a:gd name="T76" fmla="*/ 173 w 206"/>
                  <a:gd name="T77" fmla="*/ 153 h 174"/>
                  <a:gd name="T78" fmla="*/ 182 w 206"/>
                  <a:gd name="T79" fmla="*/ 144 h 174"/>
                  <a:gd name="T80" fmla="*/ 193 w 206"/>
                  <a:gd name="T81" fmla="*/ 132 h 174"/>
                  <a:gd name="T82" fmla="*/ 202 w 206"/>
                  <a:gd name="T83" fmla="*/ 112 h 174"/>
                  <a:gd name="T84" fmla="*/ 202 w 206"/>
                  <a:gd name="T85" fmla="*/ 101 h 174"/>
                  <a:gd name="T86" fmla="*/ 183 w 206"/>
                  <a:gd name="T87" fmla="*/ 98 h 174"/>
                  <a:gd name="T88" fmla="*/ 183 w 206"/>
                  <a:gd name="T89" fmla="*/ 92 h 174"/>
                  <a:gd name="T90" fmla="*/ 191 w 206"/>
                  <a:gd name="T91" fmla="*/ 82 h 174"/>
                  <a:gd name="T92" fmla="*/ 188 w 206"/>
                  <a:gd name="T93" fmla="*/ 71 h 174"/>
                  <a:gd name="T94" fmla="*/ 187 w 206"/>
                  <a:gd name="T95" fmla="*/ 53 h 174"/>
                  <a:gd name="T96" fmla="*/ 194 w 206"/>
                  <a:gd name="T97" fmla="*/ 41 h 174"/>
                  <a:gd name="T98" fmla="*/ 179 w 206"/>
                  <a:gd name="T99" fmla="*/ 33 h 174"/>
                  <a:gd name="T100" fmla="*/ 173 w 206"/>
                  <a:gd name="T101" fmla="*/ 15 h 174"/>
                  <a:gd name="T102" fmla="*/ 170 w 206"/>
                  <a:gd name="T103" fmla="*/ 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6" h="174">
                    <a:moveTo>
                      <a:pt x="159" y="16"/>
                    </a:moveTo>
                    <a:lnTo>
                      <a:pt x="150" y="18"/>
                    </a:lnTo>
                    <a:lnTo>
                      <a:pt x="146" y="12"/>
                    </a:lnTo>
                    <a:lnTo>
                      <a:pt x="138" y="16"/>
                    </a:lnTo>
                    <a:lnTo>
                      <a:pt x="132" y="13"/>
                    </a:lnTo>
                    <a:lnTo>
                      <a:pt x="130" y="7"/>
                    </a:lnTo>
                    <a:lnTo>
                      <a:pt x="121" y="0"/>
                    </a:lnTo>
                    <a:lnTo>
                      <a:pt x="111" y="0"/>
                    </a:lnTo>
                    <a:lnTo>
                      <a:pt x="109" y="3"/>
                    </a:lnTo>
                    <a:lnTo>
                      <a:pt x="108" y="3"/>
                    </a:lnTo>
                    <a:lnTo>
                      <a:pt x="102" y="6"/>
                    </a:lnTo>
                    <a:lnTo>
                      <a:pt x="100" y="10"/>
                    </a:lnTo>
                    <a:lnTo>
                      <a:pt x="97" y="12"/>
                    </a:lnTo>
                    <a:lnTo>
                      <a:pt x="91" y="15"/>
                    </a:lnTo>
                    <a:lnTo>
                      <a:pt x="88" y="13"/>
                    </a:lnTo>
                    <a:lnTo>
                      <a:pt x="86" y="16"/>
                    </a:lnTo>
                    <a:lnTo>
                      <a:pt x="88" y="21"/>
                    </a:lnTo>
                    <a:lnTo>
                      <a:pt x="85" y="27"/>
                    </a:lnTo>
                    <a:lnTo>
                      <a:pt x="82" y="27"/>
                    </a:lnTo>
                    <a:lnTo>
                      <a:pt x="77" y="33"/>
                    </a:lnTo>
                    <a:lnTo>
                      <a:pt x="77" y="41"/>
                    </a:lnTo>
                    <a:lnTo>
                      <a:pt x="82" y="44"/>
                    </a:lnTo>
                    <a:lnTo>
                      <a:pt x="79" y="48"/>
                    </a:lnTo>
                    <a:lnTo>
                      <a:pt x="79" y="53"/>
                    </a:lnTo>
                    <a:lnTo>
                      <a:pt x="73" y="63"/>
                    </a:lnTo>
                    <a:lnTo>
                      <a:pt x="76" y="76"/>
                    </a:lnTo>
                    <a:lnTo>
                      <a:pt x="76" y="83"/>
                    </a:lnTo>
                    <a:lnTo>
                      <a:pt x="79" y="86"/>
                    </a:lnTo>
                    <a:lnTo>
                      <a:pt x="74" y="89"/>
                    </a:lnTo>
                    <a:lnTo>
                      <a:pt x="79" y="101"/>
                    </a:lnTo>
                    <a:lnTo>
                      <a:pt x="67" y="101"/>
                    </a:lnTo>
                    <a:lnTo>
                      <a:pt x="61" y="97"/>
                    </a:lnTo>
                    <a:lnTo>
                      <a:pt x="58" y="104"/>
                    </a:lnTo>
                    <a:lnTo>
                      <a:pt x="58" y="109"/>
                    </a:lnTo>
                    <a:lnTo>
                      <a:pt x="51" y="112"/>
                    </a:lnTo>
                    <a:lnTo>
                      <a:pt x="47" y="112"/>
                    </a:lnTo>
                    <a:lnTo>
                      <a:pt x="35" y="106"/>
                    </a:lnTo>
                    <a:lnTo>
                      <a:pt x="32" y="103"/>
                    </a:lnTo>
                    <a:lnTo>
                      <a:pt x="30" y="107"/>
                    </a:lnTo>
                    <a:lnTo>
                      <a:pt x="23" y="112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15" y="118"/>
                    </a:lnTo>
                    <a:lnTo>
                      <a:pt x="10" y="118"/>
                    </a:lnTo>
                    <a:lnTo>
                      <a:pt x="10" y="124"/>
                    </a:lnTo>
                    <a:lnTo>
                      <a:pt x="6" y="133"/>
                    </a:lnTo>
                    <a:lnTo>
                      <a:pt x="0" y="152"/>
                    </a:lnTo>
                    <a:lnTo>
                      <a:pt x="1" y="158"/>
                    </a:lnTo>
                    <a:lnTo>
                      <a:pt x="6" y="158"/>
                    </a:lnTo>
                    <a:lnTo>
                      <a:pt x="12" y="161"/>
                    </a:lnTo>
                    <a:lnTo>
                      <a:pt x="12" y="165"/>
                    </a:lnTo>
                    <a:lnTo>
                      <a:pt x="15" y="167"/>
                    </a:lnTo>
                    <a:lnTo>
                      <a:pt x="21" y="171"/>
                    </a:lnTo>
                    <a:lnTo>
                      <a:pt x="29" y="173"/>
                    </a:lnTo>
                    <a:lnTo>
                      <a:pt x="33" y="164"/>
                    </a:lnTo>
                    <a:lnTo>
                      <a:pt x="39" y="161"/>
                    </a:lnTo>
                    <a:lnTo>
                      <a:pt x="42" y="162"/>
                    </a:lnTo>
                    <a:lnTo>
                      <a:pt x="61" y="162"/>
                    </a:lnTo>
                    <a:lnTo>
                      <a:pt x="73" y="167"/>
                    </a:lnTo>
                    <a:lnTo>
                      <a:pt x="79" y="173"/>
                    </a:lnTo>
                    <a:lnTo>
                      <a:pt x="83" y="174"/>
                    </a:lnTo>
                    <a:lnTo>
                      <a:pt x="91" y="170"/>
                    </a:lnTo>
                    <a:lnTo>
                      <a:pt x="95" y="158"/>
                    </a:lnTo>
                    <a:lnTo>
                      <a:pt x="115" y="159"/>
                    </a:lnTo>
                    <a:lnTo>
                      <a:pt x="127" y="158"/>
                    </a:lnTo>
                    <a:lnTo>
                      <a:pt x="130" y="159"/>
                    </a:lnTo>
                    <a:lnTo>
                      <a:pt x="139" y="161"/>
                    </a:lnTo>
                    <a:lnTo>
                      <a:pt x="144" y="162"/>
                    </a:lnTo>
                    <a:lnTo>
                      <a:pt x="152" y="161"/>
                    </a:lnTo>
                    <a:lnTo>
                      <a:pt x="152" y="155"/>
                    </a:lnTo>
                    <a:lnTo>
                      <a:pt x="143" y="155"/>
                    </a:lnTo>
                    <a:lnTo>
                      <a:pt x="141" y="149"/>
                    </a:lnTo>
                    <a:lnTo>
                      <a:pt x="149" y="149"/>
                    </a:lnTo>
                    <a:lnTo>
                      <a:pt x="152" y="144"/>
                    </a:lnTo>
                    <a:lnTo>
                      <a:pt x="158" y="142"/>
                    </a:lnTo>
                    <a:lnTo>
                      <a:pt x="167" y="145"/>
                    </a:lnTo>
                    <a:lnTo>
                      <a:pt x="173" y="155"/>
                    </a:lnTo>
                    <a:lnTo>
                      <a:pt x="173" y="153"/>
                    </a:lnTo>
                    <a:lnTo>
                      <a:pt x="180" y="149"/>
                    </a:lnTo>
                    <a:lnTo>
                      <a:pt x="182" y="144"/>
                    </a:lnTo>
                    <a:lnTo>
                      <a:pt x="193" y="142"/>
                    </a:lnTo>
                    <a:lnTo>
                      <a:pt x="193" y="132"/>
                    </a:lnTo>
                    <a:lnTo>
                      <a:pt x="196" y="127"/>
                    </a:lnTo>
                    <a:lnTo>
                      <a:pt x="202" y="112"/>
                    </a:lnTo>
                    <a:lnTo>
                      <a:pt x="206" y="109"/>
                    </a:lnTo>
                    <a:lnTo>
                      <a:pt x="202" y="101"/>
                    </a:lnTo>
                    <a:lnTo>
                      <a:pt x="191" y="98"/>
                    </a:lnTo>
                    <a:lnTo>
                      <a:pt x="183" y="98"/>
                    </a:lnTo>
                    <a:lnTo>
                      <a:pt x="180" y="95"/>
                    </a:lnTo>
                    <a:lnTo>
                      <a:pt x="183" y="92"/>
                    </a:lnTo>
                    <a:lnTo>
                      <a:pt x="187" y="86"/>
                    </a:lnTo>
                    <a:lnTo>
                      <a:pt x="191" y="82"/>
                    </a:lnTo>
                    <a:lnTo>
                      <a:pt x="188" y="76"/>
                    </a:lnTo>
                    <a:lnTo>
                      <a:pt x="188" y="71"/>
                    </a:lnTo>
                    <a:lnTo>
                      <a:pt x="183" y="62"/>
                    </a:lnTo>
                    <a:lnTo>
                      <a:pt x="187" y="53"/>
                    </a:lnTo>
                    <a:lnTo>
                      <a:pt x="187" y="47"/>
                    </a:lnTo>
                    <a:lnTo>
                      <a:pt x="194" y="41"/>
                    </a:lnTo>
                    <a:lnTo>
                      <a:pt x="187" y="33"/>
                    </a:lnTo>
                    <a:lnTo>
                      <a:pt x="179" y="33"/>
                    </a:lnTo>
                    <a:lnTo>
                      <a:pt x="179" y="24"/>
                    </a:lnTo>
                    <a:lnTo>
                      <a:pt x="173" y="15"/>
                    </a:lnTo>
                    <a:lnTo>
                      <a:pt x="174" y="9"/>
                    </a:lnTo>
                    <a:lnTo>
                      <a:pt x="170" y="9"/>
                    </a:lnTo>
                    <a:lnTo>
                      <a:pt x="159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1" name="Freeform 4740">
                <a:extLst>
                  <a:ext uri="{FF2B5EF4-FFF2-40B4-BE49-F238E27FC236}">
                    <a16:creationId xmlns:a16="http://schemas.microsoft.com/office/drawing/2014/main" id="{A3E90706-F95C-90AB-0220-2E92856D7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942"/>
                <a:ext cx="104" cy="88"/>
              </a:xfrm>
              <a:custGeom>
                <a:avLst/>
                <a:gdLst>
                  <a:gd name="T0" fmla="*/ 170 w 206"/>
                  <a:gd name="T1" fmla="*/ 9 h 174"/>
                  <a:gd name="T2" fmla="*/ 173 w 206"/>
                  <a:gd name="T3" fmla="*/ 15 h 174"/>
                  <a:gd name="T4" fmla="*/ 179 w 206"/>
                  <a:gd name="T5" fmla="*/ 33 h 174"/>
                  <a:gd name="T6" fmla="*/ 194 w 206"/>
                  <a:gd name="T7" fmla="*/ 41 h 174"/>
                  <a:gd name="T8" fmla="*/ 187 w 206"/>
                  <a:gd name="T9" fmla="*/ 53 h 174"/>
                  <a:gd name="T10" fmla="*/ 188 w 206"/>
                  <a:gd name="T11" fmla="*/ 71 h 174"/>
                  <a:gd name="T12" fmla="*/ 191 w 206"/>
                  <a:gd name="T13" fmla="*/ 82 h 174"/>
                  <a:gd name="T14" fmla="*/ 183 w 206"/>
                  <a:gd name="T15" fmla="*/ 92 h 174"/>
                  <a:gd name="T16" fmla="*/ 183 w 206"/>
                  <a:gd name="T17" fmla="*/ 98 h 174"/>
                  <a:gd name="T18" fmla="*/ 202 w 206"/>
                  <a:gd name="T19" fmla="*/ 101 h 174"/>
                  <a:gd name="T20" fmla="*/ 202 w 206"/>
                  <a:gd name="T21" fmla="*/ 112 h 174"/>
                  <a:gd name="T22" fmla="*/ 193 w 206"/>
                  <a:gd name="T23" fmla="*/ 132 h 174"/>
                  <a:gd name="T24" fmla="*/ 182 w 206"/>
                  <a:gd name="T25" fmla="*/ 144 h 174"/>
                  <a:gd name="T26" fmla="*/ 173 w 206"/>
                  <a:gd name="T27" fmla="*/ 153 h 174"/>
                  <a:gd name="T28" fmla="*/ 167 w 206"/>
                  <a:gd name="T29" fmla="*/ 145 h 174"/>
                  <a:gd name="T30" fmla="*/ 152 w 206"/>
                  <a:gd name="T31" fmla="*/ 144 h 174"/>
                  <a:gd name="T32" fmla="*/ 141 w 206"/>
                  <a:gd name="T33" fmla="*/ 149 h 174"/>
                  <a:gd name="T34" fmla="*/ 152 w 206"/>
                  <a:gd name="T35" fmla="*/ 155 h 174"/>
                  <a:gd name="T36" fmla="*/ 144 w 206"/>
                  <a:gd name="T37" fmla="*/ 162 h 174"/>
                  <a:gd name="T38" fmla="*/ 130 w 206"/>
                  <a:gd name="T39" fmla="*/ 159 h 174"/>
                  <a:gd name="T40" fmla="*/ 115 w 206"/>
                  <a:gd name="T41" fmla="*/ 159 h 174"/>
                  <a:gd name="T42" fmla="*/ 91 w 206"/>
                  <a:gd name="T43" fmla="*/ 170 h 174"/>
                  <a:gd name="T44" fmla="*/ 79 w 206"/>
                  <a:gd name="T45" fmla="*/ 173 h 174"/>
                  <a:gd name="T46" fmla="*/ 61 w 206"/>
                  <a:gd name="T47" fmla="*/ 162 h 174"/>
                  <a:gd name="T48" fmla="*/ 39 w 206"/>
                  <a:gd name="T49" fmla="*/ 161 h 174"/>
                  <a:gd name="T50" fmla="*/ 29 w 206"/>
                  <a:gd name="T51" fmla="*/ 173 h 174"/>
                  <a:gd name="T52" fmla="*/ 15 w 206"/>
                  <a:gd name="T53" fmla="*/ 167 h 174"/>
                  <a:gd name="T54" fmla="*/ 12 w 206"/>
                  <a:gd name="T55" fmla="*/ 161 h 174"/>
                  <a:gd name="T56" fmla="*/ 1 w 206"/>
                  <a:gd name="T57" fmla="*/ 158 h 174"/>
                  <a:gd name="T58" fmla="*/ 6 w 206"/>
                  <a:gd name="T59" fmla="*/ 133 h 174"/>
                  <a:gd name="T60" fmla="*/ 10 w 206"/>
                  <a:gd name="T61" fmla="*/ 118 h 174"/>
                  <a:gd name="T62" fmla="*/ 21 w 206"/>
                  <a:gd name="T63" fmla="*/ 118 h 174"/>
                  <a:gd name="T64" fmla="*/ 23 w 206"/>
                  <a:gd name="T65" fmla="*/ 112 h 174"/>
                  <a:gd name="T66" fmla="*/ 32 w 206"/>
                  <a:gd name="T67" fmla="*/ 103 h 174"/>
                  <a:gd name="T68" fmla="*/ 47 w 206"/>
                  <a:gd name="T69" fmla="*/ 112 h 174"/>
                  <a:gd name="T70" fmla="*/ 58 w 206"/>
                  <a:gd name="T71" fmla="*/ 109 h 174"/>
                  <a:gd name="T72" fmla="*/ 61 w 206"/>
                  <a:gd name="T73" fmla="*/ 97 h 174"/>
                  <a:gd name="T74" fmla="*/ 79 w 206"/>
                  <a:gd name="T75" fmla="*/ 101 h 174"/>
                  <a:gd name="T76" fmla="*/ 79 w 206"/>
                  <a:gd name="T77" fmla="*/ 86 h 174"/>
                  <a:gd name="T78" fmla="*/ 76 w 206"/>
                  <a:gd name="T79" fmla="*/ 76 h 174"/>
                  <a:gd name="T80" fmla="*/ 79 w 206"/>
                  <a:gd name="T81" fmla="*/ 53 h 174"/>
                  <a:gd name="T82" fmla="*/ 82 w 206"/>
                  <a:gd name="T83" fmla="*/ 44 h 174"/>
                  <a:gd name="T84" fmla="*/ 77 w 206"/>
                  <a:gd name="T85" fmla="*/ 33 h 174"/>
                  <a:gd name="T86" fmla="*/ 85 w 206"/>
                  <a:gd name="T87" fmla="*/ 27 h 174"/>
                  <a:gd name="T88" fmla="*/ 86 w 206"/>
                  <a:gd name="T89" fmla="*/ 16 h 174"/>
                  <a:gd name="T90" fmla="*/ 91 w 206"/>
                  <a:gd name="T91" fmla="*/ 15 h 174"/>
                  <a:gd name="T92" fmla="*/ 100 w 206"/>
                  <a:gd name="T93" fmla="*/ 10 h 174"/>
                  <a:gd name="T94" fmla="*/ 108 w 206"/>
                  <a:gd name="T95" fmla="*/ 3 h 174"/>
                  <a:gd name="T96" fmla="*/ 111 w 206"/>
                  <a:gd name="T97" fmla="*/ 0 h 174"/>
                  <a:gd name="T98" fmla="*/ 130 w 206"/>
                  <a:gd name="T99" fmla="*/ 7 h 174"/>
                  <a:gd name="T100" fmla="*/ 138 w 206"/>
                  <a:gd name="T101" fmla="*/ 16 h 174"/>
                  <a:gd name="T102" fmla="*/ 150 w 206"/>
                  <a:gd name="T103" fmla="*/ 18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6" h="174">
                    <a:moveTo>
                      <a:pt x="159" y="16"/>
                    </a:moveTo>
                    <a:lnTo>
                      <a:pt x="170" y="9"/>
                    </a:lnTo>
                    <a:lnTo>
                      <a:pt x="174" y="9"/>
                    </a:lnTo>
                    <a:lnTo>
                      <a:pt x="173" y="15"/>
                    </a:lnTo>
                    <a:lnTo>
                      <a:pt x="179" y="24"/>
                    </a:lnTo>
                    <a:lnTo>
                      <a:pt x="179" y="33"/>
                    </a:lnTo>
                    <a:lnTo>
                      <a:pt x="187" y="33"/>
                    </a:lnTo>
                    <a:lnTo>
                      <a:pt x="194" y="41"/>
                    </a:lnTo>
                    <a:lnTo>
                      <a:pt x="187" y="47"/>
                    </a:lnTo>
                    <a:lnTo>
                      <a:pt x="187" y="53"/>
                    </a:lnTo>
                    <a:lnTo>
                      <a:pt x="183" y="62"/>
                    </a:lnTo>
                    <a:lnTo>
                      <a:pt x="188" y="71"/>
                    </a:lnTo>
                    <a:lnTo>
                      <a:pt x="188" y="76"/>
                    </a:lnTo>
                    <a:lnTo>
                      <a:pt x="191" y="82"/>
                    </a:lnTo>
                    <a:lnTo>
                      <a:pt x="187" y="86"/>
                    </a:lnTo>
                    <a:lnTo>
                      <a:pt x="183" y="92"/>
                    </a:lnTo>
                    <a:lnTo>
                      <a:pt x="180" y="95"/>
                    </a:lnTo>
                    <a:lnTo>
                      <a:pt x="183" y="98"/>
                    </a:lnTo>
                    <a:lnTo>
                      <a:pt x="191" y="98"/>
                    </a:lnTo>
                    <a:lnTo>
                      <a:pt x="202" y="101"/>
                    </a:lnTo>
                    <a:lnTo>
                      <a:pt x="206" y="109"/>
                    </a:lnTo>
                    <a:lnTo>
                      <a:pt x="202" y="112"/>
                    </a:lnTo>
                    <a:lnTo>
                      <a:pt x="196" y="127"/>
                    </a:lnTo>
                    <a:lnTo>
                      <a:pt x="193" y="132"/>
                    </a:lnTo>
                    <a:lnTo>
                      <a:pt x="193" y="142"/>
                    </a:lnTo>
                    <a:lnTo>
                      <a:pt x="182" y="144"/>
                    </a:lnTo>
                    <a:lnTo>
                      <a:pt x="180" y="149"/>
                    </a:lnTo>
                    <a:lnTo>
                      <a:pt x="173" y="153"/>
                    </a:lnTo>
                    <a:lnTo>
                      <a:pt x="173" y="155"/>
                    </a:lnTo>
                    <a:lnTo>
                      <a:pt x="167" y="145"/>
                    </a:lnTo>
                    <a:lnTo>
                      <a:pt x="158" y="142"/>
                    </a:lnTo>
                    <a:lnTo>
                      <a:pt x="152" y="144"/>
                    </a:lnTo>
                    <a:lnTo>
                      <a:pt x="149" y="149"/>
                    </a:lnTo>
                    <a:lnTo>
                      <a:pt x="141" y="149"/>
                    </a:lnTo>
                    <a:lnTo>
                      <a:pt x="143" y="155"/>
                    </a:lnTo>
                    <a:lnTo>
                      <a:pt x="152" y="155"/>
                    </a:lnTo>
                    <a:lnTo>
                      <a:pt x="152" y="161"/>
                    </a:lnTo>
                    <a:lnTo>
                      <a:pt x="144" y="162"/>
                    </a:lnTo>
                    <a:lnTo>
                      <a:pt x="139" y="161"/>
                    </a:lnTo>
                    <a:lnTo>
                      <a:pt x="130" y="159"/>
                    </a:lnTo>
                    <a:lnTo>
                      <a:pt x="127" y="158"/>
                    </a:lnTo>
                    <a:lnTo>
                      <a:pt x="115" y="159"/>
                    </a:lnTo>
                    <a:lnTo>
                      <a:pt x="95" y="158"/>
                    </a:lnTo>
                    <a:lnTo>
                      <a:pt x="91" y="170"/>
                    </a:lnTo>
                    <a:lnTo>
                      <a:pt x="83" y="174"/>
                    </a:lnTo>
                    <a:lnTo>
                      <a:pt x="79" y="173"/>
                    </a:lnTo>
                    <a:lnTo>
                      <a:pt x="73" y="167"/>
                    </a:lnTo>
                    <a:lnTo>
                      <a:pt x="61" y="162"/>
                    </a:lnTo>
                    <a:lnTo>
                      <a:pt x="42" y="162"/>
                    </a:lnTo>
                    <a:lnTo>
                      <a:pt x="39" y="161"/>
                    </a:lnTo>
                    <a:lnTo>
                      <a:pt x="33" y="164"/>
                    </a:lnTo>
                    <a:lnTo>
                      <a:pt x="29" y="173"/>
                    </a:lnTo>
                    <a:lnTo>
                      <a:pt x="21" y="171"/>
                    </a:lnTo>
                    <a:lnTo>
                      <a:pt x="15" y="167"/>
                    </a:lnTo>
                    <a:lnTo>
                      <a:pt x="12" y="165"/>
                    </a:lnTo>
                    <a:lnTo>
                      <a:pt x="12" y="161"/>
                    </a:lnTo>
                    <a:lnTo>
                      <a:pt x="6" y="158"/>
                    </a:lnTo>
                    <a:lnTo>
                      <a:pt x="1" y="158"/>
                    </a:lnTo>
                    <a:lnTo>
                      <a:pt x="0" y="152"/>
                    </a:lnTo>
                    <a:lnTo>
                      <a:pt x="6" y="133"/>
                    </a:lnTo>
                    <a:lnTo>
                      <a:pt x="10" y="124"/>
                    </a:lnTo>
                    <a:lnTo>
                      <a:pt x="10" y="118"/>
                    </a:lnTo>
                    <a:lnTo>
                      <a:pt x="15" y="118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3" y="112"/>
                    </a:lnTo>
                    <a:lnTo>
                      <a:pt x="30" y="107"/>
                    </a:lnTo>
                    <a:lnTo>
                      <a:pt x="32" y="103"/>
                    </a:lnTo>
                    <a:lnTo>
                      <a:pt x="35" y="106"/>
                    </a:lnTo>
                    <a:lnTo>
                      <a:pt x="47" y="112"/>
                    </a:lnTo>
                    <a:lnTo>
                      <a:pt x="51" y="112"/>
                    </a:lnTo>
                    <a:lnTo>
                      <a:pt x="58" y="109"/>
                    </a:lnTo>
                    <a:lnTo>
                      <a:pt x="58" y="104"/>
                    </a:lnTo>
                    <a:lnTo>
                      <a:pt x="61" y="97"/>
                    </a:lnTo>
                    <a:lnTo>
                      <a:pt x="67" y="101"/>
                    </a:lnTo>
                    <a:lnTo>
                      <a:pt x="79" y="101"/>
                    </a:lnTo>
                    <a:lnTo>
                      <a:pt x="74" y="89"/>
                    </a:lnTo>
                    <a:lnTo>
                      <a:pt x="79" y="86"/>
                    </a:lnTo>
                    <a:lnTo>
                      <a:pt x="76" y="83"/>
                    </a:lnTo>
                    <a:lnTo>
                      <a:pt x="76" y="76"/>
                    </a:lnTo>
                    <a:lnTo>
                      <a:pt x="73" y="63"/>
                    </a:lnTo>
                    <a:lnTo>
                      <a:pt x="79" y="53"/>
                    </a:lnTo>
                    <a:lnTo>
                      <a:pt x="79" y="48"/>
                    </a:lnTo>
                    <a:lnTo>
                      <a:pt x="82" y="44"/>
                    </a:lnTo>
                    <a:lnTo>
                      <a:pt x="77" y="41"/>
                    </a:lnTo>
                    <a:lnTo>
                      <a:pt x="77" y="33"/>
                    </a:lnTo>
                    <a:lnTo>
                      <a:pt x="82" y="27"/>
                    </a:lnTo>
                    <a:lnTo>
                      <a:pt x="85" y="27"/>
                    </a:lnTo>
                    <a:lnTo>
                      <a:pt x="88" y="21"/>
                    </a:lnTo>
                    <a:lnTo>
                      <a:pt x="86" y="16"/>
                    </a:lnTo>
                    <a:lnTo>
                      <a:pt x="88" y="13"/>
                    </a:lnTo>
                    <a:lnTo>
                      <a:pt x="91" y="15"/>
                    </a:lnTo>
                    <a:lnTo>
                      <a:pt x="97" y="12"/>
                    </a:lnTo>
                    <a:lnTo>
                      <a:pt x="100" y="10"/>
                    </a:lnTo>
                    <a:lnTo>
                      <a:pt x="102" y="6"/>
                    </a:lnTo>
                    <a:lnTo>
                      <a:pt x="108" y="3"/>
                    </a:lnTo>
                    <a:lnTo>
                      <a:pt x="109" y="3"/>
                    </a:lnTo>
                    <a:lnTo>
                      <a:pt x="111" y="0"/>
                    </a:lnTo>
                    <a:lnTo>
                      <a:pt x="121" y="0"/>
                    </a:lnTo>
                    <a:lnTo>
                      <a:pt x="130" y="7"/>
                    </a:lnTo>
                    <a:lnTo>
                      <a:pt x="132" y="13"/>
                    </a:lnTo>
                    <a:lnTo>
                      <a:pt x="138" y="16"/>
                    </a:lnTo>
                    <a:lnTo>
                      <a:pt x="146" y="12"/>
                    </a:lnTo>
                    <a:lnTo>
                      <a:pt x="150" y="18"/>
                    </a:lnTo>
                    <a:lnTo>
                      <a:pt x="159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2" name="Freeform 4741">
                <a:extLst>
                  <a:ext uri="{FF2B5EF4-FFF2-40B4-BE49-F238E27FC236}">
                    <a16:creationId xmlns:a16="http://schemas.microsoft.com/office/drawing/2014/main" id="{FB39C39B-D20A-0280-DAFF-0D9A8B02A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942"/>
                <a:ext cx="104" cy="88"/>
              </a:xfrm>
              <a:custGeom>
                <a:avLst/>
                <a:gdLst>
                  <a:gd name="T0" fmla="*/ 170 w 206"/>
                  <a:gd name="T1" fmla="*/ 9 h 174"/>
                  <a:gd name="T2" fmla="*/ 173 w 206"/>
                  <a:gd name="T3" fmla="*/ 15 h 174"/>
                  <a:gd name="T4" fmla="*/ 179 w 206"/>
                  <a:gd name="T5" fmla="*/ 33 h 174"/>
                  <a:gd name="T6" fmla="*/ 194 w 206"/>
                  <a:gd name="T7" fmla="*/ 41 h 174"/>
                  <a:gd name="T8" fmla="*/ 187 w 206"/>
                  <a:gd name="T9" fmla="*/ 53 h 174"/>
                  <a:gd name="T10" fmla="*/ 188 w 206"/>
                  <a:gd name="T11" fmla="*/ 71 h 174"/>
                  <a:gd name="T12" fmla="*/ 191 w 206"/>
                  <a:gd name="T13" fmla="*/ 82 h 174"/>
                  <a:gd name="T14" fmla="*/ 183 w 206"/>
                  <a:gd name="T15" fmla="*/ 92 h 174"/>
                  <a:gd name="T16" fmla="*/ 183 w 206"/>
                  <a:gd name="T17" fmla="*/ 98 h 174"/>
                  <a:gd name="T18" fmla="*/ 202 w 206"/>
                  <a:gd name="T19" fmla="*/ 101 h 174"/>
                  <a:gd name="T20" fmla="*/ 202 w 206"/>
                  <a:gd name="T21" fmla="*/ 112 h 174"/>
                  <a:gd name="T22" fmla="*/ 193 w 206"/>
                  <a:gd name="T23" fmla="*/ 132 h 174"/>
                  <a:gd name="T24" fmla="*/ 182 w 206"/>
                  <a:gd name="T25" fmla="*/ 144 h 174"/>
                  <a:gd name="T26" fmla="*/ 173 w 206"/>
                  <a:gd name="T27" fmla="*/ 153 h 174"/>
                  <a:gd name="T28" fmla="*/ 167 w 206"/>
                  <a:gd name="T29" fmla="*/ 145 h 174"/>
                  <a:gd name="T30" fmla="*/ 152 w 206"/>
                  <a:gd name="T31" fmla="*/ 144 h 174"/>
                  <a:gd name="T32" fmla="*/ 141 w 206"/>
                  <a:gd name="T33" fmla="*/ 149 h 174"/>
                  <a:gd name="T34" fmla="*/ 152 w 206"/>
                  <a:gd name="T35" fmla="*/ 155 h 174"/>
                  <a:gd name="T36" fmla="*/ 144 w 206"/>
                  <a:gd name="T37" fmla="*/ 162 h 174"/>
                  <a:gd name="T38" fmla="*/ 130 w 206"/>
                  <a:gd name="T39" fmla="*/ 159 h 174"/>
                  <a:gd name="T40" fmla="*/ 115 w 206"/>
                  <a:gd name="T41" fmla="*/ 159 h 174"/>
                  <a:gd name="T42" fmla="*/ 91 w 206"/>
                  <a:gd name="T43" fmla="*/ 170 h 174"/>
                  <a:gd name="T44" fmla="*/ 79 w 206"/>
                  <a:gd name="T45" fmla="*/ 173 h 174"/>
                  <a:gd name="T46" fmla="*/ 61 w 206"/>
                  <a:gd name="T47" fmla="*/ 162 h 174"/>
                  <a:gd name="T48" fmla="*/ 39 w 206"/>
                  <a:gd name="T49" fmla="*/ 161 h 174"/>
                  <a:gd name="T50" fmla="*/ 29 w 206"/>
                  <a:gd name="T51" fmla="*/ 173 h 174"/>
                  <a:gd name="T52" fmla="*/ 15 w 206"/>
                  <a:gd name="T53" fmla="*/ 167 h 174"/>
                  <a:gd name="T54" fmla="*/ 12 w 206"/>
                  <a:gd name="T55" fmla="*/ 161 h 174"/>
                  <a:gd name="T56" fmla="*/ 1 w 206"/>
                  <a:gd name="T57" fmla="*/ 158 h 174"/>
                  <a:gd name="T58" fmla="*/ 6 w 206"/>
                  <a:gd name="T59" fmla="*/ 133 h 174"/>
                  <a:gd name="T60" fmla="*/ 10 w 206"/>
                  <a:gd name="T61" fmla="*/ 118 h 174"/>
                  <a:gd name="T62" fmla="*/ 21 w 206"/>
                  <a:gd name="T63" fmla="*/ 118 h 174"/>
                  <a:gd name="T64" fmla="*/ 23 w 206"/>
                  <a:gd name="T65" fmla="*/ 112 h 174"/>
                  <a:gd name="T66" fmla="*/ 32 w 206"/>
                  <a:gd name="T67" fmla="*/ 103 h 174"/>
                  <a:gd name="T68" fmla="*/ 47 w 206"/>
                  <a:gd name="T69" fmla="*/ 112 h 174"/>
                  <a:gd name="T70" fmla="*/ 58 w 206"/>
                  <a:gd name="T71" fmla="*/ 109 h 174"/>
                  <a:gd name="T72" fmla="*/ 61 w 206"/>
                  <a:gd name="T73" fmla="*/ 97 h 174"/>
                  <a:gd name="T74" fmla="*/ 79 w 206"/>
                  <a:gd name="T75" fmla="*/ 101 h 174"/>
                  <a:gd name="T76" fmla="*/ 79 w 206"/>
                  <a:gd name="T77" fmla="*/ 86 h 174"/>
                  <a:gd name="T78" fmla="*/ 76 w 206"/>
                  <a:gd name="T79" fmla="*/ 76 h 174"/>
                  <a:gd name="T80" fmla="*/ 79 w 206"/>
                  <a:gd name="T81" fmla="*/ 53 h 174"/>
                  <a:gd name="T82" fmla="*/ 82 w 206"/>
                  <a:gd name="T83" fmla="*/ 44 h 174"/>
                  <a:gd name="T84" fmla="*/ 77 w 206"/>
                  <a:gd name="T85" fmla="*/ 33 h 174"/>
                  <a:gd name="T86" fmla="*/ 85 w 206"/>
                  <a:gd name="T87" fmla="*/ 27 h 174"/>
                  <a:gd name="T88" fmla="*/ 86 w 206"/>
                  <a:gd name="T89" fmla="*/ 16 h 174"/>
                  <a:gd name="T90" fmla="*/ 91 w 206"/>
                  <a:gd name="T91" fmla="*/ 15 h 174"/>
                  <a:gd name="T92" fmla="*/ 100 w 206"/>
                  <a:gd name="T93" fmla="*/ 10 h 174"/>
                  <a:gd name="T94" fmla="*/ 108 w 206"/>
                  <a:gd name="T95" fmla="*/ 3 h 174"/>
                  <a:gd name="T96" fmla="*/ 111 w 206"/>
                  <a:gd name="T97" fmla="*/ 0 h 174"/>
                  <a:gd name="T98" fmla="*/ 130 w 206"/>
                  <a:gd name="T99" fmla="*/ 7 h 174"/>
                  <a:gd name="T100" fmla="*/ 138 w 206"/>
                  <a:gd name="T101" fmla="*/ 16 h 174"/>
                  <a:gd name="T102" fmla="*/ 150 w 206"/>
                  <a:gd name="T103" fmla="*/ 18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6" h="174">
                    <a:moveTo>
                      <a:pt x="159" y="16"/>
                    </a:moveTo>
                    <a:lnTo>
                      <a:pt x="170" y="9"/>
                    </a:lnTo>
                    <a:lnTo>
                      <a:pt x="174" y="9"/>
                    </a:lnTo>
                    <a:lnTo>
                      <a:pt x="173" y="15"/>
                    </a:lnTo>
                    <a:lnTo>
                      <a:pt x="179" y="24"/>
                    </a:lnTo>
                    <a:lnTo>
                      <a:pt x="179" y="33"/>
                    </a:lnTo>
                    <a:lnTo>
                      <a:pt x="187" y="33"/>
                    </a:lnTo>
                    <a:lnTo>
                      <a:pt x="194" y="41"/>
                    </a:lnTo>
                    <a:lnTo>
                      <a:pt x="187" y="47"/>
                    </a:lnTo>
                    <a:lnTo>
                      <a:pt x="187" y="53"/>
                    </a:lnTo>
                    <a:lnTo>
                      <a:pt x="183" y="62"/>
                    </a:lnTo>
                    <a:lnTo>
                      <a:pt x="188" y="71"/>
                    </a:lnTo>
                    <a:lnTo>
                      <a:pt x="188" y="76"/>
                    </a:lnTo>
                    <a:lnTo>
                      <a:pt x="191" y="82"/>
                    </a:lnTo>
                    <a:lnTo>
                      <a:pt x="187" y="86"/>
                    </a:lnTo>
                    <a:lnTo>
                      <a:pt x="183" y="92"/>
                    </a:lnTo>
                    <a:lnTo>
                      <a:pt x="180" y="95"/>
                    </a:lnTo>
                    <a:lnTo>
                      <a:pt x="183" y="98"/>
                    </a:lnTo>
                    <a:lnTo>
                      <a:pt x="191" y="98"/>
                    </a:lnTo>
                    <a:lnTo>
                      <a:pt x="202" y="101"/>
                    </a:lnTo>
                    <a:lnTo>
                      <a:pt x="206" y="109"/>
                    </a:lnTo>
                    <a:lnTo>
                      <a:pt x="202" y="112"/>
                    </a:lnTo>
                    <a:lnTo>
                      <a:pt x="196" y="127"/>
                    </a:lnTo>
                    <a:lnTo>
                      <a:pt x="193" y="132"/>
                    </a:lnTo>
                    <a:lnTo>
                      <a:pt x="193" y="142"/>
                    </a:lnTo>
                    <a:lnTo>
                      <a:pt x="182" y="144"/>
                    </a:lnTo>
                    <a:lnTo>
                      <a:pt x="180" y="149"/>
                    </a:lnTo>
                    <a:lnTo>
                      <a:pt x="173" y="153"/>
                    </a:lnTo>
                    <a:lnTo>
                      <a:pt x="173" y="155"/>
                    </a:lnTo>
                    <a:lnTo>
                      <a:pt x="167" y="145"/>
                    </a:lnTo>
                    <a:lnTo>
                      <a:pt x="158" y="142"/>
                    </a:lnTo>
                    <a:lnTo>
                      <a:pt x="152" y="144"/>
                    </a:lnTo>
                    <a:lnTo>
                      <a:pt x="149" y="149"/>
                    </a:lnTo>
                    <a:lnTo>
                      <a:pt x="141" y="149"/>
                    </a:lnTo>
                    <a:lnTo>
                      <a:pt x="143" y="155"/>
                    </a:lnTo>
                    <a:lnTo>
                      <a:pt x="152" y="155"/>
                    </a:lnTo>
                    <a:lnTo>
                      <a:pt x="152" y="161"/>
                    </a:lnTo>
                    <a:lnTo>
                      <a:pt x="144" y="162"/>
                    </a:lnTo>
                    <a:lnTo>
                      <a:pt x="139" y="161"/>
                    </a:lnTo>
                    <a:lnTo>
                      <a:pt x="130" y="159"/>
                    </a:lnTo>
                    <a:lnTo>
                      <a:pt x="127" y="158"/>
                    </a:lnTo>
                    <a:lnTo>
                      <a:pt x="115" y="159"/>
                    </a:lnTo>
                    <a:lnTo>
                      <a:pt x="95" y="158"/>
                    </a:lnTo>
                    <a:lnTo>
                      <a:pt x="91" y="170"/>
                    </a:lnTo>
                    <a:lnTo>
                      <a:pt x="83" y="174"/>
                    </a:lnTo>
                    <a:lnTo>
                      <a:pt x="79" y="173"/>
                    </a:lnTo>
                    <a:lnTo>
                      <a:pt x="73" y="167"/>
                    </a:lnTo>
                    <a:lnTo>
                      <a:pt x="61" y="162"/>
                    </a:lnTo>
                    <a:lnTo>
                      <a:pt x="42" y="162"/>
                    </a:lnTo>
                    <a:lnTo>
                      <a:pt x="39" y="161"/>
                    </a:lnTo>
                    <a:lnTo>
                      <a:pt x="33" y="164"/>
                    </a:lnTo>
                    <a:lnTo>
                      <a:pt x="29" y="173"/>
                    </a:lnTo>
                    <a:lnTo>
                      <a:pt x="21" y="171"/>
                    </a:lnTo>
                    <a:lnTo>
                      <a:pt x="15" y="167"/>
                    </a:lnTo>
                    <a:lnTo>
                      <a:pt x="12" y="165"/>
                    </a:lnTo>
                    <a:lnTo>
                      <a:pt x="12" y="161"/>
                    </a:lnTo>
                    <a:lnTo>
                      <a:pt x="6" y="158"/>
                    </a:lnTo>
                    <a:lnTo>
                      <a:pt x="1" y="158"/>
                    </a:lnTo>
                    <a:lnTo>
                      <a:pt x="0" y="152"/>
                    </a:lnTo>
                    <a:lnTo>
                      <a:pt x="6" y="133"/>
                    </a:lnTo>
                    <a:lnTo>
                      <a:pt x="10" y="124"/>
                    </a:lnTo>
                    <a:lnTo>
                      <a:pt x="10" y="118"/>
                    </a:lnTo>
                    <a:lnTo>
                      <a:pt x="15" y="118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3" y="112"/>
                    </a:lnTo>
                    <a:lnTo>
                      <a:pt x="30" y="107"/>
                    </a:lnTo>
                    <a:lnTo>
                      <a:pt x="32" y="103"/>
                    </a:lnTo>
                    <a:lnTo>
                      <a:pt x="35" y="106"/>
                    </a:lnTo>
                    <a:lnTo>
                      <a:pt x="47" y="112"/>
                    </a:lnTo>
                    <a:lnTo>
                      <a:pt x="51" y="112"/>
                    </a:lnTo>
                    <a:lnTo>
                      <a:pt x="58" y="109"/>
                    </a:lnTo>
                    <a:lnTo>
                      <a:pt x="58" y="104"/>
                    </a:lnTo>
                    <a:lnTo>
                      <a:pt x="61" y="97"/>
                    </a:lnTo>
                    <a:lnTo>
                      <a:pt x="67" y="101"/>
                    </a:lnTo>
                    <a:lnTo>
                      <a:pt x="79" y="101"/>
                    </a:lnTo>
                    <a:lnTo>
                      <a:pt x="74" y="89"/>
                    </a:lnTo>
                    <a:lnTo>
                      <a:pt x="79" y="86"/>
                    </a:lnTo>
                    <a:lnTo>
                      <a:pt x="76" y="83"/>
                    </a:lnTo>
                    <a:lnTo>
                      <a:pt x="76" y="76"/>
                    </a:lnTo>
                    <a:lnTo>
                      <a:pt x="73" y="63"/>
                    </a:lnTo>
                    <a:lnTo>
                      <a:pt x="79" y="53"/>
                    </a:lnTo>
                    <a:lnTo>
                      <a:pt x="79" y="48"/>
                    </a:lnTo>
                    <a:lnTo>
                      <a:pt x="82" y="44"/>
                    </a:lnTo>
                    <a:lnTo>
                      <a:pt x="77" y="41"/>
                    </a:lnTo>
                    <a:lnTo>
                      <a:pt x="77" y="33"/>
                    </a:lnTo>
                    <a:lnTo>
                      <a:pt x="82" y="27"/>
                    </a:lnTo>
                    <a:lnTo>
                      <a:pt x="85" y="27"/>
                    </a:lnTo>
                    <a:lnTo>
                      <a:pt x="88" y="21"/>
                    </a:lnTo>
                    <a:lnTo>
                      <a:pt x="86" y="16"/>
                    </a:lnTo>
                    <a:lnTo>
                      <a:pt x="88" y="13"/>
                    </a:lnTo>
                    <a:lnTo>
                      <a:pt x="91" y="15"/>
                    </a:lnTo>
                    <a:lnTo>
                      <a:pt x="97" y="12"/>
                    </a:lnTo>
                    <a:lnTo>
                      <a:pt x="100" y="10"/>
                    </a:lnTo>
                    <a:lnTo>
                      <a:pt x="102" y="6"/>
                    </a:lnTo>
                    <a:lnTo>
                      <a:pt x="108" y="3"/>
                    </a:lnTo>
                    <a:lnTo>
                      <a:pt x="109" y="3"/>
                    </a:lnTo>
                    <a:lnTo>
                      <a:pt x="111" y="0"/>
                    </a:lnTo>
                    <a:lnTo>
                      <a:pt x="121" y="0"/>
                    </a:lnTo>
                    <a:lnTo>
                      <a:pt x="130" y="7"/>
                    </a:lnTo>
                    <a:lnTo>
                      <a:pt x="132" y="13"/>
                    </a:lnTo>
                    <a:lnTo>
                      <a:pt x="138" y="16"/>
                    </a:lnTo>
                    <a:lnTo>
                      <a:pt x="146" y="12"/>
                    </a:lnTo>
                    <a:lnTo>
                      <a:pt x="150" y="18"/>
                    </a:lnTo>
                    <a:lnTo>
                      <a:pt x="159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3" name="Freeform 4742">
                <a:extLst>
                  <a:ext uri="{FF2B5EF4-FFF2-40B4-BE49-F238E27FC236}">
                    <a16:creationId xmlns:a16="http://schemas.microsoft.com/office/drawing/2014/main" id="{9EE65983-7780-E2C2-02B9-A57BCA7F8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135"/>
                <a:ext cx="173" cy="134"/>
              </a:xfrm>
              <a:custGeom>
                <a:avLst/>
                <a:gdLst>
                  <a:gd name="T0" fmla="*/ 287 w 348"/>
                  <a:gd name="T1" fmla="*/ 5 h 269"/>
                  <a:gd name="T2" fmla="*/ 275 w 348"/>
                  <a:gd name="T3" fmla="*/ 2 h 269"/>
                  <a:gd name="T4" fmla="*/ 272 w 348"/>
                  <a:gd name="T5" fmla="*/ 21 h 269"/>
                  <a:gd name="T6" fmla="*/ 260 w 348"/>
                  <a:gd name="T7" fmla="*/ 37 h 269"/>
                  <a:gd name="T8" fmla="*/ 247 w 348"/>
                  <a:gd name="T9" fmla="*/ 55 h 269"/>
                  <a:gd name="T10" fmla="*/ 241 w 348"/>
                  <a:gd name="T11" fmla="*/ 67 h 269"/>
                  <a:gd name="T12" fmla="*/ 225 w 348"/>
                  <a:gd name="T13" fmla="*/ 76 h 269"/>
                  <a:gd name="T14" fmla="*/ 214 w 348"/>
                  <a:gd name="T15" fmla="*/ 67 h 269"/>
                  <a:gd name="T16" fmla="*/ 214 w 348"/>
                  <a:gd name="T17" fmla="*/ 91 h 269"/>
                  <a:gd name="T18" fmla="*/ 214 w 348"/>
                  <a:gd name="T19" fmla="*/ 110 h 269"/>
                  <a:gd name="T20" fmla="*/ 194 w 348"/>
                  <a:gd name="T21" fmla="*/ 119 h 269"/>
                  <a:gd name="T22" fmla="*/ 188 w 348"/>
                  <a:gd name="T23" fmla="*/ 99 h 269"/>
                  <a:gd name="T24" fmla="*/ 182 w 348"/>
                  <a:gd name="T25" fmla="*/ 84 h 269"/>
                  <a:gd name="T26" fmla="*/ 169 w 348"/>
                  <a:gd name="T27" fmla="*/ 93 h 269"/>
                  <a:gd name="T28" fmla="*/ 144 w 348"/>
                  <a:gd name="T29" fmla="*/ 103 h 269"/>
                  <a:gd name="T30" fmla="*/ 135 w 348"/>
                  <a:gd name="T31" fmla="*/ 108 h 269"/>
                  <a:gd name="T32" fmla="*/ 128 w 348"/>
                  <a:gd name="T33" fmla="*/ 113 h 269"/>
                  <a:gd name="T34" fmla="*/ 114 w 348"/>
                  <a:gd name="T35" fmla="*/ 105 h 269"/>
                  <a:gd name="T36" fmla="*/ 111 w 348"/>
                  <a:gd name="T37" fmla="*/ 94 h 269"/>
                  <a:gd name="T38" fmla="*/ 99 w 348"/>
                  <a:gd name="T39" fmla="*/ 100 h 269"/>
                  <a:gd name="T40" fmla="*/ 74 w 348"/>
                  <a:gd name="T41" fmla="*/ 105 h 269"/>
                  <a:gd name="T42" fmla="*/ 76 w 348"/>
                  <a:gd name="T43" fmla="*/ 129 h 269"/>
                  <a:gd name="T44" fmla="*/ 64 w 348"/>
                  <a:gd name="T45" fmla="*/ 148 h 269"/>
                  <a:gd name="T46" fmla="*/ 52 w 348"/>
                  <a:gd name="T47" fmla="*/ 161 h 269"/>
                  <a:gd name="T48" fmla="*/ 41 w 348"/>
                  <a:gd name="T49" fmla="*/ 176 h 269"/>
                  <a:gd name="T50" fmla="*/ 29 w 348"/>
                  <a:gd name="T51" fmla="*/ 179 h 269"/>
                  <a:gd name="T52" fmla="*/ 9 w 348"/>
                  <a:gd name="T53" fmla="*/ 167 h 269"/>
                  <a:gd name="T54" fmla="*/ 0 w 348"/>
                  <a:gd name="T55" fmla="*/ 190 h 269"/>
                  <a:gd name="T56" fmla="*/ 8 w 348"/>
                  <a:gd name="T57" fmla="*/ 204 h 269"/>
                  <a:gd name="T58" fmla="*/ 18 w 348"/>
                  <a:gd name="T59" fmla="*/ 213 h 269"/>
                  <a:gd name="T60" fmla="*/ 26 w 348"/>
                  <a:gd name="T61" fmla="*/ 239 h 269"/>
                  <a:gd name="T62" fmla="*/ 46 w 348"/>
                  <a:gd name="T63" fmla="*/ 254 h 269"/>
                  <a:gd name="T64" fmla="*/ 71 w 348"/>
                  <a:gd name="T65" fmla="*/ 269 h 269"/>
                  <a:gd name="T66" fmla="*/ 96 w 348"/>
                  <a:gd name="T67" fmla="*/ 254 h 269"/>
                  <a:gd name="T68" fmla="*/ 96 w 348"/>
                  <a:gd name="T69" fmla="*/ 237 h 269"/>
                  <a:gd name="T70" fmla="*/ 115 w 348"/>
                  <a:gd name="T71" fmla="*/ 219 h 269"/>
                  <a:gd name="T72" fmla="*/ 134 w 348"/>
                  <a:gd name="T73" fmla="*/ 219 h 269"/>
                  <a:gd name="T74" fmla="*/ 155 w 348"/>
                  <a:gd name="T75" fmla="*/ 217 h 269"/>
                  <a:gd name="T76" fmla="*/ 162 w 348"/>
                  <a:gd name="T77" fmla="*/ 208 h 269"/>
                  <a:gd name="T78" fmla="*/ 181 w 348"/>
                  <a:gd name="T79" fmla="*/ 205 h 269"/>
                  <a:gd name="T80" fmla="*/ 187 w 348"/>
                  <a:gd name="T81" fmla="*/ 195 h 269"/>
                  <a:gd name="T82" fmla="*/ 202 w 348"/>
                  <a:gd name="T83" fmla="*/ 190 h 269"/>
                  <a:gd name="T84" fmla="*/ 220 w 348"/>
                  <a:gd name="T85" fmla="*/ 181 h 269"/>
                  <a:gd name="T86" fmla="*/ 229 w 348"/>
                  <a:gd name="T87" fmla="*/ 166 h 269"/>
                  <a:gd name="T88" fmla="*/ 244 w 348"/>
                  <a:gd name="T89" fmla="*/ 182 h 269"/>
                  <a:gd name="T90" fmla="*/ 250 w 348"/>
                  <a:gd name="T91" fmla="*/ 163 h 269"/>
                  <a:gd name="T92" fmla="*/ 270 w 348"/>
                  <a:gd name="T93" fmla="*/ 179 h 269"/>
                  <a:gd name="T94" fmla="*/ 285 w 348"/>
                  <a:gd name="T95" fmla="*/ 178 h 269"/>
                  <a:gd name="T96" fmla="*/ 302 w 348"/>
                  <a:gd name="T97" fmla="*/ 179 h 269"/>
                  <a:gd name="T98" fmla="*/ 317 w 348"/>
                  <a:gd name="T99" fmla="*/ 179 h 269"/>
                  <a:gd name="T100" fmla="*/ 326 w 348"/>
                  <a:gd name="T101" fmla="*/ 163 h 269"/>
                  <a:gd name="T102" fmla="*/ 337 w 348"/>
                  <a:gd name="T103" fmla="*/ 157 h 269"/>
                  <a:gd name="T104" fmla="*/ 329 w 348"/>
                  <a:gd name="T105" fmla="*/ 146 h 269"/>
                  <a:gd name="T106" fmla="*/ 311 w 348"/>
                  <a:gd name="T107" fmla="*/ 143 h 269"/>
                  <a:gd name="T108" fmla="*/ 332 w 348"/>
                  <a:gd name="T109" fmla="*/ 134 h 269"/>
                  <a:gd name="T110" fmla="*/ 348 w 348"/>
                  <a:gd name="T111" fmla="*/ 128 h 269"/>
                  <a:gd name="T112" fmla="*/ 343 w 348"/>
                  <a:gd name="T113" fmla="*/ 113 h 269"/>
                  <a:gd name="T114" fmla="*/ 340 w 348"/>
                  <a:gd name="T115" fmla="*/ 99 h 269"/>
                  <a:gd name="T116" fmla="*/ 335 w 348"/>
                  <a:gd name="T117" fmla="*/ 84 h 269"/>
                  <a:gd name="T118" fmla="*/ 329 w 348"/>
                  <a:gd name="T119" fmla="*/ 75 h 269"/>
                  <a:gd name="T120" fmla="*/ 305 w 348"/>
                  <a:gd name="T121" fmla="*/ 56 h 269"/>
                  <a:gd name="T122" fmla="*/ 308 w 348"/>
                  <a:gd name="T123" fmla="*/ 35 h 269"/>
                  <a:gd name="T124" fmla="*/ 299 w 348"/>
                  <a:gd name="T125" fmla="*/ 1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8" h="269">
                    <a:moveTo>
                      <a:pt x="299" y="12"/>
                    </a:moveTo>
                    <a:lnTo>
                      <a:pt x="296" y="8"/>
                    </a:lnTo>
                    <a:lnTo>
                      <a:pt x="287" y="5"/>
                    </a:lnTo>
                    <a:lnTo>
                      <a:pt x="284" y="6"/>
                    </a:lnTo>
                    <a:lnTo>
                      <a:pt x="279" y="0"/>
                    </a:lnTo>
                    <a:lnTo>
                      <a:pt x="275" y="2"/>
                    </a:lnTo>
                    <a:lnTo>
                      <a:pt x="275" y="8"/>
                    </a:lnTo>
                    <a:lnTo>
                      <a:pt x="269" y="14"/>
                    </a:lnTo>
                    <a:lnTo>
                      <a:pt x="272" y="21"/>
                    </a:lnTo>
                    <a:lnTo>
                      <a:pt x="269" y="29"/>
                    </a:lnTo>
                    <a:lnTo>
                      <a:pt x="261" y="32"/>
                    </a:lnTo>
                    <a:lnTo>
                      <a:pt x="260" y="37"/>
                    </a:lnTo>
                    <a:lnTo>
                      <a:pt x="252" y="40"/>
                    </a:lnTo>
                    <a:lnTo>
                      <a:pt x="252" y="47"/>
                    </a:lnTo>
                    <a:lnTo>
                      <a:pt x="247" y="55"/>
                    </a:lnTo>
                    <a:lnTo>
                      <a:pt x="247" y="56"/>
                    </a:lnTo>
                    <a:lnTo>
                      <a:pt x="247" y="65"/>
                    </a:lnTo>
                    <a:lnTo>
                      <a:pt x="241" y="67"/>
                    </a:lnTo>
                    <a:lnTo>
                      <a:pt x="235" y="70"/>
                    </a:lnTo>
                    <a:lnTo>
                      <a:pt x="229" y="75"/>
                    </a:lnTo>
                    <a:lnTo>
                      <a:pt x="225" y="76"/>
                    </a:lnTo>
                    <a:lnTo>
                      <a:pt x="222" y="75"/>
                    </a:lnTo>
                    <a:lnTo>
                      <a:pt x="217" y="67"/>
                    </a:lnTo>
                    <a:lnTo>
                      <a:pt x="214" y="67"/>
                    </a:lnTo>
                    <a:lnTo>
                      <a:pt x="211" y="70"/>
                    </a:lnTo>
                    <a:lnTo>
                      <a:pt x="213" y="90"/>
                    </a:lnTo>
                    <a:lnTo>
                      <a:pt x="214" y="91"/>
                    </a:lnTo>
                    <a:lnTo>
                      <a:pt x="216" y="99"/>
                    </a:lnTo>
                    <a:lnTo>
                      <a:pt x="211" y="102"/>
                    </a:lnTo>
                    <a:lnTo>
                      <a:pt x="214" y="110"/>
                    </a:lnTo>
                    <a:lnTo>
                      <a:pt x="205" y="119"/>
                    </a:lnTo>
                    <a:lnTo>
                      <a:pt x="200" y="117"/>
                    </a:lnTo>
                    <a:lnTo>
                      <a:pt x="194" y="119"/>
                    </a:lnTo>
                    <a:lnTo>
                      <a:pt x="188" y="117"/>
                    </a:lnTo>
                    <a:lnTo>
                      <a:pt x="187" y="106"/>
                    </a:lnTo>
                    <a:lnTo>
                      <a:pt x="188" y="99"/>
                    </a:lnTo>
                    <a:lnTo>
                      <a:pt x="185" y="97"/>
                    </a:lnTo>
                    <a:lnTo>
                      <a:pt x="188" y="84"/>
                    </a:lnTo>
                    <a:lnTo>
                      <a:pt x="182" y="84"/>
                    </a:lnTo>
                    <a:lnTo>
                      <a:pt x="179" y="85"/>
                    </a:lnTo>
                    <a:lnTo>
                      <a:pt x="178" y="87"/>
                    </a:lnTo>
                    <a:lnTo>
                      <a:pt x="169" y="93"/>
                    </a:lnTo>
                    <a:lnTo>
                      <a:pt x="167" y="97"/>
                    </a:lnTo>
                    <a:lnTo>
                      <a:pt x="153" y="96"/>
                    </a:lnTo>
                    <a:lnTo>
                      <a:pt x="144" y="103"/>
                    </a:lnTo>
                    <a:lnTo>
                      <a:pt x="144" y="108"/>
                    </a:lnTo>
                    <a:lnTo>
                      <a:pt x="143" y="110"/>
                    </a:lnTo>
                    <a:lnTo>
                      <a:pt x="135" y="108"/>
                    </a:lnTo>
                    <a:lnTo>
                      <a:pt x="138" y="116"/>
                    </a:lnTo>
                    <a:lnTo>
                      <a:pt x="132" y="111"/>
                    </a:lnTo>
                    <a:lnTo>
                      <a:pt x="128" y="113"/>
                    </a:lnTo>
                    <a:lnTo>
                      <a:pt x="118" y="108"/>
                    </a:lnTo>
                    <a:lnTo>
                      <a:pt x="112" y="111"/>
                    </a:lnTo>
                    <a:lnTo>
                      <a:pt x="114" y="105"/>
                    </a:lnTo>
                    <a:lnTo>
                      <a:pt x="120" y="100"/>
                    </a:lnTo>
                    <a:lnTo>
                      <a:pt x="117" y="93"/>
                    </a:lnTo>
                    <a:lnTo>
                      <a:pt x="111" y="94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99" y="100"/>
                    </a:lnTo>
                    <a:lnTo>
                      <a:pt x="90" y="103"/>
                    </a:lnTo>
                    <a:lnTo>
                      <a:pt x="82" y="102"/>
                    </a:lnTo>
                    <a:lnTo>
                      <a:pt x="74" y="105"/>
                    </a:lnTo>
                    <a:lnTo>
                      <a:pt x="77" y="119"/>
                    </a:lnTo>
                    <a:lnTo>
                      <a:pt x="76" y="126"/>
                    </a:lnTo>
                    <a:lnTo>
                      <a:pt x="76" y="129"/>
                    </a:lnTo>
                    <a:lnTo>
                      <a:pt x="68" y="138"/>
                    </a:lnTo>
                    <a:lnTo>
                      <a:pt x="62" y="140"/>
                    </a:lnTo>
                    <a:lnTo>
                      <a:pt x="64" y="148"/>
                    </a:lnTo>
                    <a:lnTo>
                      <a:pt x="58" y="151"/>
                    </a:lnTo>
                    <a:lnTo>
                      <a:pt x="49" y="158"/>
                    </a:lnTo>
                    <a:lnTo>
                      <a:pt x="52" y="161"/>
                    </a:lnTo>
                    <a:lnTo>
                      <a:pt x="59" y="163"/>
                    </a:lnTo>
                    <a:lnTo>
                      <a:pt x="52" y="166"/>
                    </a:lnTo>
                    <a:lnTo>
                      <a:pt x="41" y="176"/>
                    </a:lnTo>
                    <a:lnTo>
                      <a:pt x="38" y="182"/>
                    </a:lnTo>
                    <a:lnTo>
                      <a:pt x="33" y="182"/>
                    </a:lnTo>
                    <a:lnTo>
                      <a:pt x="29" y="179"/>
                    </a:lnTo>
                    <a:lnTo>
                      <a:pt x="17" y="178"/>
                    </a:lnTo>
                    <a:lnTo>
                      <a:pt x="17" y="169"/>
                    </a:lnTo>
                    <a:lnTo>
                      <a:pt x="9" y="167"/>
                    </a:lnTo>
                    <a:lnTo>
                      <a:pt x="6" y="172"/>
                    </a:lnTo>
                    <a:lnTo>
                      <a:pt x="8" y="182"/>
                    </a:lnTo>
                    <a:lnTo>
                      <a:pt x="0" y="190"/>
                    </a:lnTo>
                    <a:lnTo>
                      <a:pt x="3" y="198"/>
                    </a:lnTo>
                    <a:lnTo>
                      <a:pt x="8" y="199"/>
                    </a:lnTo>
                    <a:lnTo>
                      <a:pt x="8" y="204"/>
                    </a:lnTo>
                    <a:lnTo>
                      <a:pt x="15" y="208"/>
                    </a:lnTo>
                    <a:lnTo>
                      <a:pt x="20" y="205"/>
                    </a:lnTo>
                    <a:lnTo>
                      <a:pt x="18" y="213"/>
                    </a:lnTo>
                    <a:lnTo>
                      <a:pt x="20" y="220"/>
                    </a:lnTo>
                    <a:lnTo>
                      <a:pt x="20" y="223"/>
                    </a:lnTo>
                    <a:lnTo>
                      <a:pt x="26" y="239"/>
                    </a:lnTo>
                    <a:lnTo>
                      <a:pt x="32" y="248"/>
                    </a:lnTo>
                    <a:lnTo>
                      <a:pt x="33" y="252"/>
                    </a:lnTo>
                    <a:lnTo>
                      <a:pt x="46" y="254"/>
                    </a:lnTo>
                    <a:lnTo>
                      <a:pt x="61" y="265"/>
                    </a:lnTo>
                    <a:lnTo>
                      <a:pt x="62" y="266"/>
                    </a:lnTo>
                    <a:lnTo>
                      <a:pt x="71" y="269"/>
                    </a:lnTo>
                    <a:lnTo>
                      <a:pt x="74" y="263"/>
                    </a:lnTo>
                    <a:lnTo>
                      <a:pt x="87" y="260"/>
                    </a:lnTo>
                    <a:lnTo>
                      <a:pt x="96" y="254"/>
                    </a:lnTo>
                    <a:lnTo>
                      <a:pt x="94" y="248"/>
                    </a:lnTo>
                    <a:lnTo>
                      <a:pt x="99" y="245"/>
                    </a:lnTo>
                    <a:lnTo>
                      <a:pt x="96" y="237"/>
                    </a:lnTo>
                    <a:lnTo>
                      <a:pt x="102" y="230"/>
                    </a:lnTo>
                    <a:lnTo>
                      <a:pt x="109" y="230"/>
                    </a:lnTo>
                    <a:lnTo>
                      <a:pt x="115" y="219"/>
                    </a:lnTo>
                    <a:lnTo>
                      <a:pt x="120" y="217"/>
                    </a:lnTo>
                    <a:lnTo>
                      <a:pt x="121" y="219"/>
                    </a:lnTo>
                    <a:lnTo>
                      <a:pt x="134" y="219"/>
                    </a:lnTo>
                    <a:lnTo>
                      <a:pt x="138" y="216"/>
                    </a:lnTo>
                    <a:lnTo>
                      <a:pt x="146" y="219"/>
                    </a:lnTo>
                    <a:lnTo>
                      <a:pt x="155" y="217"/>
                    </a:lnTo>
                    <a:lnTo>
                      <a:pt x="162" y="219"/>
                    </a:lnTo>
                    <a:lnTo>
                      <a:pt x="158" y="216"/>
                    </a:lnTo>
                    <a:lnTo>
                      <a:pt x="162" y="208"/>
                    </a:lnTo>
                    <a:lnTo>
                      <a:pt x="176" y="202"/>
                    </a:lnTo>
                    <a:lnTo>
                      <a:pt x="178" y="207"/>
                    </a:lnTo>
                    <a:lnTo>
                      <a:pt x="181" y="205"/>
                    </a:lnTo>
                    <a:lnTo>
                      <a:pt x="182" y="205"/>
                    </a:lnTo>
                    <a:lnTo>
                      <a:pt x="184" y="195"/>
                    </a:lnTo>
                    <a:lnTo>
                      <a:pt x="187" y="195"/>
                    </a:lnTo>
                    <a:lnTo>
                      <a:pt x="191" y="186"/>
                    </a:lnTo>
                    <a:lnTo>
                      <a:pt x="196" y="189"/>
                    </a:lnTo>
                    <a:lnTo>
                      <a:pt x="202" y="190"/>
                    </a:lnTo>
                    <a:lnTo>
                      <a:pt x="205" y="189"/>
                    </a:lnTo>
                    <a:lnTo>
                      <a:pt x="211" y="187"/>
                    </a:lnTo>
                    <a:lnTo>
                      <a:pt x="220" y="181"/>
                    </a:lnTo>
                    <a:lnTo>
                      <a:pt x="222" y="176"/>
                    </a:lnTo>
                    <a:lnTo>
                      <a:pt x="225" y="166"/>
                    </a:lnTo>
                    <a:lnTo>
                      <a:pt x="229" y="166"/>
                    </a:lnTo>
                    <a:lnTo>
                      <a:pt x="238" y="170"/>
                    </a:lnTo>
                    <a:lnTo>
                      <a:pt x="241" y="181"/>
                    </a:lnTo>
                    <a:lnTo>
                      <a:pt x="244" y="182"/>
                    </a:lnTo>
                    <a:lnTo>
                      <a:pt x="244" y="175"/>
                    </a:lnTo>
                    <a:lnTo>
                      <a:pt x="250" y="169"/>
                    </a:lnTo>
                    <a:lnTo>
                      <a:pt x="250" y="163"/>
                    </a:lnTo>
                    <a:lnTo>
                      <a:pt x="254" y="166"/>
                    </a:lnTo>
                    <a:lnTo>
                      <a:pt x="258" y="163"/>
                    </a:lnTo>
                    <a:lnTo>
                      <a:pt x="270" y="179"/>
                    </a:lnTo>
                    <a:lnTo>
                      <a:pt x="278" y="178"/>
                    </a:lnTo>
                    <a:lnTo>
                      <a:pt x="284" y="181"/>
                    </a:lnTo>
                    <a:lnTo>
                      <a:pt x="285" y="178"/>
                    </a:lnTo>
                    <a:lnTo>
                      <a:pt x="293" y="182"/>
                    </a:lnTo>
                    <a:lnTo>
                      <a:pt x="296" y="179"/>
                    </a:lnTo>
                    <a:lnTo>
                      <a:pt x="302" y="179"/>
                    </a:lnTo>
                    <a:lnTo>
                      <a:pt x="310" y="178"/>
                    </a:lnTo>
                    <a:lnTo>
                      <a:pt x="313" y="179"/>
                    </a:lnTo>
                    <a:lnTo>
                      <a:pt x="317" y="179"/>
                    </a:lnTo>
                    <a:lnTo>
                      <a:pt x="317" y="175"/>
                    </a:lnTo>
                    <a:lnTo>
                      <a:pt x="323" y="169"/>
                    </a:lnTo>
                    <a:lnTo>
                      <a:pt x="326" y="163"/>
                    </a:lnTo>
                    <a:lnTo>
                      <a:pt x="332" y="163"/>
                    </a:lnTo>
                    <a:lnTo>
                      <a:pt x="337" y="158"/>
                    </a:lnTo>
                    <a:lnTo>
                      <a:pt x="337" y="157"/>
                    </a:lnTo>
                    <a:lnTo>
                      <a:pt x="342" y="148"/>
                    </a:lnTo>
                    <a:lnTo>
                      <a:pt x="339" y="148"/>
                    </a:lnTo>
                    <a:lnTo>
                      <a:pt x="329" y="146"/>
                    </a:lnTo>
                    <a:lnTo>
                      <a:pt x="322" y="148"/>
                    </a:lnTo>
                    <a:lnTo>
                      <a:pt x="314" y="146"/>
                    </a:lnTo>
                    <a:lnTo>
                      <a:pt x="311" y="143"/>
                    </a:lnTo>
                    <a:lnTo>
                      <a:pt x="314" y="138"/>
                    </a:lnTo>
                    <a:lnTo>
                      <a:pt x="326" y="129"/>
                    </a:lnTo>
                    <a:lnTo>
                      <a:pt x="332" y="134"/>
                    </a:lnTo>
                    <a:lnTo>
                      <a:pt x="332" y="129"/>
                    </a:lnTo>
                    <a:lnTo>
                      <a:pt x="339" y="128"/>
                    </a:lnTo>
                    <a:lnTo>
                      <a:pt x="348" y="128"/>
                    </a:lnTo>
                    <a:lnTo>
                      <a:pt x="346" y="123"/>
                    </a:lnTo>
                    <a:lnTo>
                      <a:pt x="340" y="114"/>
                    </a:lnTo>
                    <a:lnTo>
                      <a:pt x="343" y="113"/>
                    </a:lnTo>
                    <a:lnTo>
                      <a:pt x="340" y="108"/>
                    </a:lnTo>
                    <a:lnTo>
                      <a:pt x="348" y="105"/>
                    </a:lnTo>
                    <a:lnTo>
                      <a:pt x="340" y="99"/>
                    </a:lnTo>
                    <a:lnTo>
                      <a:pt x="337" y="93"/>
                    </a:lnTo>
                    <a:lnTo>
                      <a:pt x="339" y="87"/>
                    </a:lnTo>
                    <a:lnTo>
                      <a:pt x="335" y="84"/>
                    </a:lnTo>
                    <a:lnTo>
                      <a:pt x="334" y="78"/>
                    </a:lnTo>
                    <a:lnTo>
                      <a:pt x="337" y="73"/>
                    </a:lnTo>
                    <a:lnTo>
                      <a:pt x="329" y="75"/>
                    </a:lnTo>
                    <a:lnTo>
                      <a:pt x="308" y="70"/>
                    </a:lnTo>
                    <a:lnTo>
                      <a:pt x="307" y="67"/>
                    </a:lnTo>
                    <a:lnTo>
                      <a:pt x="305" y="56"/>
                    </a:lnTo>
                    <a:lnTo>
                      <a:pt x="307" y="52"/>
                    </a:lnTo>
                    <a:lnTo>
                      <a:pt x="307" y="44"/>
                    </a:lnTo>
                    <a:lnTo>
                      <a:pt x="308" y="35"/>
                    </a:lnTo>
                    <a:lnTo>
                      <a:pt x="294" y="26"/>
                    </a:lnTo>
                    <a:lnTo>
                      <a:pt x="299" y="23"/>
                    </a:lnTo>
                    <a:lnTo>
                      <a:pt x="29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4" name="Freeform 4743">
                <a:extLst>
                  <a:ext uri="{FF2B5EF4-FFF2-40B4-BE49-F238E27FC236}">
                    <a16:creationId xmlns:a16="http://schemas.microsoft.com/office/drawing/2014/main" id="{11C77197-B4EC-7073-4321-0FE3DC934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135"/>
                <a:ext cx="173" cy="134"/>
              </a:xfrm>
              <a:custGeom>
                <a:avLst/>
                <a:gdLst>
                  <a:gd name="T0" fmla="*/ 294 w 348"/>
                  <a:gd name="T1" fmla="*/ 26 h 269"/>
                  <a:gd name="T2" fmla="*/ 307 w 348"/>
                  <a:gd name="T3" fmla="*/ 52 h 269"/>
                  <a:gd name="T4" fmla="*/ 308 w 348"/>
                  <a:gd name="T5" fmla="*/ 70 h 269"/>
                  <a:gd name="T6" fmla="*/ 334 w 348"/>
                  <a:gd name="T7" fmla="*/ 78 h 269"/>
                  <a:gd name="T8" fmla="*/ 337 w 348"/>
                  <a:gd name="T9" fmla="*/ 93 h 269"/>
                  <a:gd name="T10" fmla="*/ 340 w 348"/>
                  <a:gd name="T11" fmla="*/ 108 h 269"/>
                  <a:gd name="T12" fmla="*/ 346 w 348"/>
                  <a:gd name="T13" fmla="*/ 123 h 269"/>
                  <a:gd name="T14" fmla="*/ 332 w 348"/>
                  <a:gd name="T15" fmla="*/ 129 h 269"/>
                  <a:gd name="T16" fmla="*/ 314 w 348"/>
                  <a:gd name="T17" fmla="*/ 138 h 269"/>
                  <a:gd name="T18" fmla="*/ 322 w 348"/>
                  <a:gd name="T19" fmla="*/ 148 h 269"/>
                  <a:gd name="T20" fmla="*/ 342 w 348"/>
                  <a:gd name="T21" fmla="*/ 148 h 269"/>
                  <a:gd name="T22" fmla="*/ 332 w 348"/>
                  <a:gd name="T23" fmla="*/ 163 h 269"/>
                  <a:gd name="T24" fmla="*/ 317 w 348"/>
                  <a:gd name="T25" fmla="*/ 175 h 269"/>
                  <a:gd name="T26" fmla="*/ 310 w 348"/>
                  <a:gd name="T27" fmla="*/ 178 h 269"/>
                  <a:gd name="T28" fmla="*/ 293 w 348"/>
                  <a:gd name="T29" fmla="*/ 182 h 269"/>
                  <a:gd name="T30" fmla="*/ 278 w 348"/>
                  <a:gd name="T31" fmla="*/ 178 h 269"/>
                  <a:gd name="T32" fmla="*/ 254 w 348"/>
                  <a:gd name="T33" fmla="*/ 166 h 269"/>
                  <a:gd name="T34" fmla="*/ 244 w 348"/>
                  <a:gd name="T35" fmla="*/ 175 h 269"/>
                  <a:gd name="T36" fmla="*/ 238 w 348"/>
                  <a:gd name="T37" fmla="*/ 170 h 269"/>
                  <a:gd name="T38" fmla="*/ 222 w 348"/>
                  <a:gd name="T39" fmla="*/ 176 h 269"/>
                  <a:gd name="T40" fmla="*/ 205 w 348"/>
                  <a:gd name="T41" fmla="*/ 189 h 269"/>
                  <a:gd name="T42" fmla="*/ 191 w 348"/>
                  <a:gd name="T43" fmla="*/ 186 h 269"/>
                  <a:gd name="T44" fmla="*/ 182 w 348"/>
                  <a:gd name="T45" fmla="*/ 205 h 269"/>
                  <a:gd name="T46" fmla="*/ 176 w 348"/>
                  <a:gd name="T47" fmla="*/ 202 h 269"/>
                  <a:gd name="T48" fmla="*/ 162 w 348"/>
                  <a:gd name="T49" fmla="*/ 219 h 269"/>
                  <a:gd name="T50" fmla="*/ 138 w 348"/>
                  <a:gd name="T51" fmla="*/ 216 h 269"/>
                  <a:gd name="T52" fmla="*/ 120 w 348"/>
                  <a:gd name="T53" fmla="*/ 217 h 269"/>
                  <a:gd name="T54" fmla="*/ 102 w 348"/>
                  <a:gd name="T55" fmla="*/ 230 h 269"/>
                  <a:gd name="T56" fmla="*/ 94 w 348"/>
                  <a:gd name="T57" fmla="*/ 248 h 269"/>
                  <a:gd name="T58" fmla="*/ 74 w 348"/>
                  <a:gd name="T59" fmla="*/ 263 h 269"/>
                  <a:gd name="T60" fmla="*/ 61 w 348"/>
                  <a:gd name="T61" fmla="*/ 265 h 269"/>
                  <a:gd name="T62" fmla="*/ 32 w 348"/>
                  <a:gd name="T63" fmla="*/ 248 h 269"/>
                  <a:gd name="T64" fmla="*/ 20 w 348"/>
                  <a:gd name="T65" fmla="*/ 220 h 269"/>
                  <a:gd name="T66" fmla="*/ 15 w 348"/>
                  <a:gd name="T67" fmla="*/ 208 h 269"/>
                  <a:gd name="T68" fmla="*/ 3 w 348"/>
                  <a:gd name="T69" fmla="*/ 198 h 269"/>
                  <a:gd name="T70" fmla="*/ 6 w 348"/>
                  <a:gd name="T71" fmla="*/ 172 h 269"/>
                  <a:gd name="T72" fmla="*/ 17 w 348"/>
                  <a:gd name="T73" fmla="*/ 178 h 269"/>
                  <a:gd name="T74" fmla="*/ 38 w 348"/>
                  <a:gd name="T75" fmla="*/ 182 h 269"/>
                  <a:gd name="T76" fmla="*/ 59 w 348"/>
                  <a:gd name="T77" fmla="*/ 163 h 269"/>
                  <a:gd name="T78" fmla="*/ 58 w 348"/>
                  <a:gd name="T79" fmla="*/ 151 h 269"/>
                  <a:gd name="T80" fmla="*/ 68 w 348"/>
                  <a:gd name="T81" fmla="*/ 138 h 269"/>
                  <a:gd name="T82" fmla="*/ 77 w 348"/>
                  <a:gd name="T83" fmla="*/ 119 h 269"/>
                  <a:gd name="T84" fmla="*/ 90 w 348"/>
                  <a:gd name="T85" fmla="*/ 103 h 269"/>
                  <a:gd name="T86" fmla="*/ 102 w 348"/>
                  <a:gd name="T87" fmla="*/ 93 h 269"/>
                  <a:gd name="T88" fmla="*/ 120 w 348"/>
                  <a:gd name="T89" fmla="*/ 100 h 269"/>
                  <a:gd name="T90" fmla="*/ 118 w 348"/>
                  <a:gd name="T91" fmla="*/ 108 h 269"/>
                  <a:gd name="T92" fmla="*/ 138 w 348"/>
                  <a:gd name="T93" fmla="*/ 116 h 269"/>
                  <a:gd name="T94" fmla="*/ 144 w 348"/>
                  <a:gd name="T95" fmla="*/ 108 h 269"/>
                  <a:gd name="T96" fmla="*/ 167 w 348"/>
                  <a:gd name="T97" fmla="*/ 97 h 269"/>
                  <a:gd name="T98" fmla="*/ 179 w 348"/>
                  <a:gd name="T99" fmla="*/ 85 h 269"/>
                  <a:gd name="T100" fmla="*/ 185 w 348"/>
                  <a:gd name="T101" fmla="*/ 97 h 269"/>
                  <a:gd name="T102" fmla="*/ 188 w 348"/>
                  <a:gd name="T103" fmla="*/ 117 h 269"/>
                  <a:gd name="T104" fmla="*/ 205 w 348"/>
                  <a:gd name="T105" fmla="*/ 119 h 269"/>
                  <a:gd name="T106" fmla="*/ 216 w 348"/>
                  <a:gd name="T107" fmla="*/ 99 h 269"/>
                  <a:gd name="T108" fmla="*/ 211 w 348"/>
                  <a:gd name="T109" fmla="*/ 70 h 269"/>
                  <a:gd name="T110" fmla="*/ 222 w 348"/>
                  <a:gd name="T111" fmla="*/ 75 h 269"/>
                  <a:gd name="T112" fmla="*/ 235 w 348"/>
                  <a:gd name="T113" fmla="*/ 70 h 269"/>
                  <a:gd name="T114" fmla="*/ 247 w 348"/>
                  <a:gd name="T115" fmla="*/ 56 h 269"/>
                  <a:gd name="T116" fmla="*/ 252 w 348"/>
                  <a:gd name="T117" fmla="*/ 40 h 269"/>
                  <a:gd name="T118" fmla="*/ 269 w 348"/>
                  <a:gd name="T119" fmla="*/ 29 h 269"/>
                  <a:gd name="T120" fmla="*/ 275 w 348"/>
                  <a:gd name="T121" fmla="*/ 8 h 269"/>
                  <a:gd name="T122" fmla="*/ 284 w 348"/>
                  <a:gd name="T123" fmla="*/ 6 h 269"/>
                  <a:gd name="T124" fmla="*/ 299 w 348"/>
                  <a:gd name="T125" fmla="*/ 1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8" h="269">
                    <a:moveTo>
                      <a:pt x="299" y="12"/>
                    </a:moveTo>
                    <a:lnTo>
                      <a:pt x="299" y="23"/>
                    </a:lnTo>
                    <a:lnTo>
                      <a:pt x="294" y="26"/>
                    </a:lnTo>
                    <a:lnTo>
                      <a:pt x="308" y="35"/>
                    </a:lnTo>
                    <a:lnTo>
                      <a:pt x="307" y="44"/>
                    </a:lnTo>
                    <a:lnTo>
                      <a:pt x="307" y="52"/>
                    </a:lnTo>
                    <a:lnTo>
                      <a:pt x="305" y="56"/>
                    </a:lnTo>
                    <a:lnTo>
                      <a:pt x="307" y="67"/>
                    </a:lnTo>
                    <a:lnTo>
                      <a:pt x="308" y="70"/>
                    </a:lnTo>
                    <a:lnTo>
                      <a:pt x="329" y="75"/>
                    </a:lnTo>
                    <a:lnTo>
                      <a:pt x="337" y="73"/>
                    </a:lnTo>
                    <a:lnTo>
                      <a:pt x="334" y="78"/>
                    </a:lnTo>
                    <a:lnTo>
                      <a:pt x="335" y="84"/>
                    </a:lnTo>
                    <a:lnTo>
                      <a:pt x="339" y="87"/>
                    </a:lnTo>
                    <a:lnTo>
                      <a:pt x="337" y="93"/>
                    </a:lnTo>
                    <a:lnTo>
                      <a:pt x="340" y="99"/>
                    </a:lnTo>
                    <a:lnTo>
                      <a:pt x="348" y="105"/>
                    </a:lnTo>
                    <a:lnTo>
                      <a:pt x="340" y="108"/>
                    </a:lnTo>
                    <a:lnTo>
                      <a:pt x="343" y="113"/>
                    </a:lnTo>
                    <a:lnTo>
                      <a:pt x="340" y="114"/>
                    </a:lnTo>
                    <a:lnTo>
                      <a:pt x="346" y="123"/>
                    </a:lnTo>
                    <a:lnTo>
                      <a:pt x="348" y="128"/>
                    </a:lnTo>
                    <a:lnTo>
                      <a:pt x="339" y="128"/>
                    </a:lnTo>
                    <a:lnTo>
                      <a:pt x="332" y="129"/>
                    </a:lnTo>
                    <a:lnTo>
                      <a:pt x="332" y="134"/>
                    </a:lnTo>
                    <a:lnTo>
                      <a:pt x="326" y="129"/>
                    </a:lnTo>
                    <a:lnTo>
                      <a:pt x="314" y="138"/>
                    </a:lnTo>
                    <a:lnTo>
                      <a:pt x="311" y="143"/>
                    </a:lnTo>
                    <a:lnTo>
                      <a:pt x="314" y="146"/>
                    </a:lnTo>
                    <a:lnTo>
                      <a:pt x="322" y="148"/>
                    </a:lnTo>
                    <a:lnTo>
                      <a:pt x="329" y="146"/>
                    </a:lnTo>
                    <a:lnTo>
                      <a:pt x="339" y="148"/>
                    </a:lnTo>
                    <a:lnTo>
                      <a:pt x="342" y="148"/>
                    </a:lnTo>
                    <a:lnTo>
                      <a:pt x="337" y="157"/>
                    </a:lnTo>
                    <a:lnTo>
                      <a:pt x="337" y="158"/>
                    </a:lnTo>
                    <a:lnTo>
                      <a:pt x="332" y="163"/>
                    </a:lnTo>
                    <a:lnTo>
                      <a:pt x="326" y="163"/>
                    </a:lnTo>
                    <a:lnTo>
                      <a:pt x="323" y="169"/>
                    </a:lnTo>
                    <a:lnTo>
                      <a:pt x="317" y="175"/>
                    </a:lnTo>
                    <a:lnTo>
                      <a:pt x="317" y="179"/>
                    </a:lnTo>
                    <a:lnTo>
                      <a:pt x="313" y="179"/>
                    </a:lnTo>
                    <a:lnTo>
                      <a:pt x="310" y="178"/>
                    </a:lnTo>
                    <a:lnTo>
                      <a:pt x="302" y="179"/>
                    </a:lnTo>
                    <a:lnTo>
                      <a:pt x="296" y="179"/>
                    </a:lnTo>
                    <a:lnTo>
                      <a:pt x="293" y="182"/>
                    </a:lnTo>
                    <a:lnTo>
                      <a:pt x="285" y="178"/>
                    </a:lnTo>
                    <a:lnTo>
                      <a:pt x="284" y="181"/>
                    </a:lnTo>
                    <a:lnTo>
                      <a:pt x="278" y="178"/>
                    </a:lnTo>
                    <a:lnTo>
                      <a:pt x="270" y="179"/>
                    </a:lnTo>
                    <a:lnTo>
                      <a:pt x="258" y="163"/>
                    </a:lnTo>
                    <a:lnTo>
                      <a:pt x="254" y="166"/>
                    </a:lnTo>
                    <a:lnTo>
                      <a:pt x="250" y="163"/>
                    </a:lnTo>
                    <a:lnTo>
                      <a:pt x="250" y="169"/>
                    </a:lnTo>
                    <a:lnTo>
                      <a:pt x="244" y="175"/>
                    </a:lnTo>
                    <a:lnTo>
                      <a:pt x="244" y="182"/>
                    </a:lnTo>
                    <a:lnTo>
                      <a:pt x="241" y="181"/>
                    </a:lnTo>
                    <a:lnTo>
                      <a:pt x="238" y="170"/>
                    </a:lnTo>
                    <a:lnTo>
                      <a:pt x="229" y="166"/>
                    </a:lnTo>
                    <a:lnTo>
                      <a:pt x="225" y="166"/>
                    </a:lnTo>
                    <a:lnTo>
                      <a:pt x="222" y="176"/>
                    </a:lnTo>
                    <a:lnTo>
                      <a:pt x="220" y="181"/>
                    </a:lnTo>
                    <a:lnTo>
                      <a:pt x="211" y="187"/>
                    </a:lnTo>
                    <a:lnTo>
                      <a:pt x="205" y="189"/>
                    </a:lnTo>
                    <a:lnTo>
                      <a:pt x="202" y="190"/>
                    </a:lnTo>
                    <a:lnTo>
                      <a:pt x="196" y="189"/>
                    </a:lnTo>
                    <a:lnTo>
                      <a:pt x="191" y="186"/>
                    </a:lnTo>
                    <a:lnTo>
                      <a:pt x="187" y="195"/>
                    </a:lnTo>
                    <a:lnTo>
                      <a:pt x="184" y="195"/>
                    </a:lnTo>
                    <a:lnTo>
                      <a:pt x="182" y="205"/>
                    </a:lnTo>
                    <a:lnTo>
                      <a:pt x="181" y="205"/>
                    </a:lnTo>
                    <a:lnTo>
                      <a:pt x="178" y="207"/>
                    </a:lnTo>
                    <a:lnTo>
                      <a:pt x="176" y="202"/>
                    </a:lnTo>
                    <a:lnTo>
                      <a:pt x="162" y="208"/>
                    </a:lnTo>
                    <a:lnTo>
                      <a:pt x="158" y="216"/>
                    </a:lnTo>
                    <a:lnTo>
                      <a:pt x="162" y="219"/>
                    </a:lnTo>
                    <a:lnTo>
                      <a:pt x="155" y="217"/>
                    </a:lnTo>
                    <a:lnTo>
                      <a:pt x="146" y="219"/>
                    </a:lnTo>
                    <a:lnTo>
                      <a:pt x="138" y="216"/>
                    </a:lnTo>
                    <a:lnTo>
                      <a:pt x="134" y="219"/>
                    </a:lnTo>
                    <a:lnTo>
                      <a:pt x="121" y="219"/>
                    </a:lnTo>
                    <a:lnTo>
                      <a:pt x="120" y="217"/>
                    </a:lnTo>
                    <a:lnTo>
                      <a:pt x="115" y="219"/>
                    </a:lnTo>
                    <a:lnTo>
                      <a:pt x="109" y="230"/>
                    </a:lnTo>
                    <a:lnTo>
                      <a:pt x="102" y="230"/>
                    </a:lnTo>
                    <a:lnTo>
                      <a:pt x="96" y="237"/>
                    </a:lnTo>
                    <a:lnTo>
                      <a:pt x="99" y="245"/>
                    </a:lnTo>
                    <a:lnTo>
                      <a:pt x="94" y="248"/>
                    </a:lnTo>
                    <a:lnTo>
                      <a:pt x="96" y="254"/>
                    </a:lnTo>
                    <a:lnTo>
                      <a:pt x="87" y="260"/>
                    </a:lnTo>
                    <a:lnTo>
                      <a:pt x="74" y="263"/>
                    </a:lnTo>
                    <a:lnTo>
                      <a:pt x="71" y="269"/>
                    </a:lnTo>
                    <a:lnTo>
                      <a:pt x="62" y="266"/>
                    </a:lnTo>
                    <a:lnTo>
                      <a:pt x="61" y="265"/>
                    </a:lnTo>
                    <a:lnTo>
                      <a:pt x="46" y="254"/>
                    </a:lnTo>
                    <a:lnTo>
                      <a:pt x="33" y="252"/>
                    </a:lnTo>
                    <a:lnTo>
                      <a:pt x="32" y="248"/>
                    </a:lnTo>
                    <a:lnTo>
                      <a:pt x="26" y="239"/>
                    </a:lnTo>
                    <a:lnTo>
                      <a:pt x="20" y="223"/>
                    </a:lnTo>
                    <a:lnTo>
                      <a:pt x="20" y="220"/>
                    </a:lnTo>
                    <a:lnTo>
                      <a:pt x="18" y="213"/>
                    </a:lnTo>
                    <a:lnTo>
                      <a:pt x="20" y="205"/>
                    </a:lnTo>
                    <a:lnTo>
                      <a:pt x="15" y="208"/>
                    </a:lnTo>
                    <a:lnTo>
                      <a:pt x="8" y="204"/>
                    </a:lnTo>
                    <a:lnTo>
                      <a:pt x="8" y="199"/>
                    </a:lnTo>
                    <a:lnTo>
                      <a:pt x="3" y="198"/>
                    </a:lnTo>
                    <a:lnTo>
                      <a:pt x="0" y="190"/>
                    </a:lnTo>
                    <a:lnTo>
                      <a:pt x="8" y="182"/>
                    </a:lnTo>
                    <a:lnTo>
                      <a:pt x="6" y="172"/>
                    </a:lnTo>
                    <a:lnTo>
                      <a:pt x="9" y="167"/>
                    </a:lnTo>
                    <a:lnTo>
                      <a:pt x="17" y="169"/>
                    </a:lnTo>
                    <a:lnTo>
                      <a:pt x="17" y="178"/>
                    </a:lnTo>
                    <a:lnTo>
                      <a:pt x="29" y="179"/>
                    </a:lnTo>
                    <a:lnTo>
                      <a:pt x="33" y="182"/>
                    </a:lnTo>
                    <a:lnTo>
                      <a:pt x="38" y="182"/>
                    </a:lnTo>
                    <a:lnTo>
                      <a:pt x="41" y="176"/>
                    </a:lnTo>
                    <a:lnTo>
                      <a:pt x="52" y="166"/>
                    </a:lnTo>
                    <a:lnTo>
                      <a:pt x="59" y="163"/>
                    </a:lnTo>
                    <a:lnTo>
                      <a:pt x="52" y="161"/>
                    </a:lnTo>
                    <a:lnTo>
                      <a:pt x="49" y="158"/>
                    </a:lnTo>
                    <a:lnTo>
                      <a:pt x="58" y="151"/>
                    </a:lnTo>
                    <a:lnTo>
                      <a:pt x="64" y="148"/>
                    </a:lnTo>
                    <a:lnTo>
                      <a:pt x="62" y="140"/>
                    </a:lnTo>
                    <a:lnTo>
                      <a:pt x="68" y="138"/>
                    </a:lnTo>
                    <a:lnTo>
                      <a:pt x="76" y="129"/>
                    </a:lnTo>
                    <a:lnTo>
                      <a:pt x="76" y="126"/>
                    </a:lnTo>
                    <a:lnTo>
                      <a:pt x="77" y="119"/>
                    </a:lnTo>
                    <a:lnTo>
                      <a:pt x="74" y="105"/>
                    </a:lnTo>
                    <a:lnTo>
                      <a:pt x="82" y="102"/>
                    </a:lnTo>
                    <a:lnTo>
                      <a:pt x="90" y="103"/>
                    </a:lnTo>
                    <a:lnTo>
                      <a:pt x="99" y="100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11" y="94"/>
                    </a:lnTo>
                    <a:lnTo>
                      <a:pt x="117" y="93"/>
                    </a:lnTo>
                    <a:lnTo>
                      <a:pt x="120" y="100"/>
                    </a:lnTo>
                    <a:lnTo>
                      <a:pt x="114" y="105"/>
                    </a:lnTo>
                    <a:lnTo>
                      <a:pt x="112" y="111"/>
                    </a:lnTo>
                    <a:lnTo>
                      <a:pt x="118" y="108"/>
                    </a:lnTo>
                    <a:lnTo>
                      <a:pt x="128" y="113"/>
                    </a:lnTo>
                    <a:lnTo>
                      <a:pt x="132" y="111"/>
                    </a:lnTo>
                    <a:lnTo>
                      <a:pt x="138" y="116"/>
                    </a:lnTo>
                    <a:lnTo>
                      <a:pt x="135" y="108"/>
                    </a:lnTo>
                    <a:lnTo>
                      <a:pt x="143" y="110"/>
                    </a:lnTo>
                    <a:lnTo>
                      <a:pt x="144" y="108"/>
                    </a:lnTo>
                    <a:lnTo>
                      <a:pt x="144" y="103"/>
                    </a:lnTo>
                    <a:lnTo>
                      <a:pt x="153" y="96"/>
                    </a:lnTo>
                    <a:lnTo>
                      <a:pt x="167" y="97"/>
                    </a:lnTo>
                    <a:lnTo>
                      <a:pt x="169" y="93"/>
                    </a:lnTo>
                    <a:lnTo>
                      <a:pt x="178" y="87"/>
                    </a:lnTo>
                    <a:lnTo>
                      <a:pt x="179" y="85"/>
                    </a:lnTo>
                    <a:lnTo>
                      <a:pt x="182" y="84"/>
                    </a:lnTo>
                    <a:lnTo>
                      <a:pt x="188" y="84"/>
                    </a:lnTo>
                    <a:lnTo>
                      <a:pt x="185" y="97"/>
                    </a:lnTo>
                    <a:lnTo>
                      <a:pt x="188" y="99"/>
                    </a:lnTo>
                    <a:lnTo>
                      <a:pt x="187" y="106"/>
                    </a:lnTo>
                    <a:lnTo>
                      <a:pt x="188" y="117"/>
                    </a:lnTo>
                    <a:lnTo>
                      <a:pt x="194" y="119"/>
                    </a:lnTo>
                    <a:lnTo>
                      <a:pt x="200" y="117"/>
                    </a:lnTo>
                    <a:lnTo>
                      <a:pt x="205" y="119"/>
                    </a:lnTo>
                    <a:lnTo>
                      <a:pt x="214" y="110"/>
                    </a:lnTo>
                    <a:lnTo>
                      <a:pt x="211" y="102"/>
                    </a:lnTo>
                    <a:lnTo>
                      <a:pt x="216" y="99"/>
                    </a:lnTo>
                    <a:lnTo>
                      <a:pt x="214" y="91"/>
                    </a:lnTo>
                    <a:lnTo>
                      <a:pt x="213" y="90"/>
                    </a:lnTo>
                    <a:lnTo>
                      <a:pt x="211" y="70"/>
                    </a:lnTo>
                    <a:lnTo>
                      <a:pt x="214" y="67"/>
                    </a:lnTo>
                    <a:lnTo>
                      <a:pt x="217" y="67"/>
                    </a:lnTo>
                    <a:lnTo>
                      <a:pt x="222" y="75"/>
                    </a:lnTo>
                    <a:lnTo>
                      <a:pt x="225" y="76"/>
                    </a:lnTo>
                    <a:lnTo>
                      <a:pt x="229" y="75"/>
                    </a:lnTo>
                    <a:lnTo>
                      <a:pt x="235" y="70"/>
                    </a:lnTo>
                    <a:lnTo>
                      <a:pt x="241" y="67"/>
                    </a:lnTo>
                    <a:lnTo>
                      <a:pt x="247" y="65"/>
                    </a:lnTo>
                    <a:lnTo>
                      <a:pt x="247" y="56"/>
                    </a:lnTo>
                    <a:lnTo>
                      <a:pt x="247" y="55"/>
                    </a:lnTo>
                    <a:lnTo>
                      <a:pt x="252" y="47"/>
                    </a:lnTo>
                    <a:lnTo>
                      <a:pt x="252" y="40"/>
                    </a:lnTo>
                    <a:lnTo>
                      <a:pt x="260" y="37"/>
                    </a:lnTo>
                    <a:lnTo>
                      <a:pt x="261" y="32"/>
                    </a:lnTo>
                    <a:lnTo>
                      <a:pt x="269" y="29"/>
                    </a:lnTo>
                    <a:lnTo>
                      <a:pt x="272" y="21"/>
                    </a:lnTo>
                    <a:lnTo>
                      <a:pt x="269" y="14"/>
                    </a:lnTo>
                    <a:lnTo>
                      <a:pt x="275" y="8"/>
                    </a:lnTo>
                    <a:lnTo>
                      <a:pt x="275" y="2"/>
                    </a:lnTo>
                    <a:lnTo>
                      <a:pt x="279" y="0"/>
                    </a:lnTo>
                    <a:lnTo>
                      <a:pt x="284" y="6"/>
                    </a:lnTo>
                    <a:lnTo>
                      <a:pt x="287" y="5"/>
                    </a:lnTo>
                    <a:lnTo>
                      <a:pt x="296" y="8"/>
                    </a:lnTo>
                    <a:lnTo>
                      <a:pt x="29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5" name="Freeform 4744">
                <a:extLst>
                  <a:ext uri="{FF2B5EF4-FFF2-40B4-BE49-F238E27FC236}">
                    <a16:creationId xmlns:a16="http://schemas.microsoft.com/office/drawing/2014/main" id="{698573B3-5DC4-EBEA-9142-723AA7D06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135"/>
                <a:ext cx="173" cy="134"/>
              </a:xfrm>
              <a:custGeom>
                <a:avLst/>
                <a:gdLst>
                  <a:gd name="T0" fmla="*/ 294 w 348"/>
                  <a:gd name="T1" fmla="*/ 26 h 269"/>
                  <a:gd name="T2" fmla="*/ 307 w 348"/>
                  <a:gd name="T3" fmla="*/ 52 h 269"/>
                  <a:gd name="T4" fmla="*/ 308 w 348"/>
                  <a:gd name="T5" fmla="*/ 70 h 269"/>
                  <a:gd name="T6" fmla="*/ 334 w 348"/>
                  <a:gd name="T7" fmla="*/ 78 h 269"/>
                  <a:gd name="T8" fmla="*/ 337 w 348"/>
                  <a:gd name="T9" fmla="*/ 93 h 269"/>
                  <a:gd name="T10" fmla="*/ 340 w 348"/>
                  <a:gd name="T11" fmla="*/ 108 h 269"/>
                  <a:gd name="T12" fmla="*/ 346 w 348"/>
                  <a:gd name="T13" fmla="*/ 123 h 269"/>
                  <a:gd name="T14" fmla="*/ 332 w 348"/>
                  <a:gd name="T15" fmla="*/ 129 h 269"/>
                  <a:gd name="T16" fmla="*/ 314 w 348"/>
                  <a:gd name="T17" fmla="*/ 138 h 269"/>
                  <a:gd name="T18" fmla="*/ 322 w 348"/>
                  <a:gd name="T19" fmla="*/ 148 h 269"/>
                  <a:gd name="T20" fmla="*/ 342 w 348"/>
                  <a:gd name="T21" fmla="*/ 148 h 269"/>
                  <a:gd name="T22" fmla="*/ 332 w 348"/>
                  <a:gd name="T23" fmla="*/ 163 h 269"/>
                  <a:gd name="T24" fmla="*/ 317 w 348"/>
                  <a:gd name="T25" fmla="*/ 175 h 269"/>
                  <a:gd name="T26" fmla="*/ 310 w 348"/>
                  <a:gd name="T27" fmla="*/ 178 h 269"/>
                  <a:gd name="T28" fmla="*/ 293 w 348"/>
                  <a:gd name="T29" fmla="*/ 182 h 269"/>
                  <a:gd name="T30" fmla="*/ 278 w 348"/>
                  <a:gd name="T31" fmla="*/ 178 h 269"/>
                  <a:gd name="T32" fmla="*/ 254 w 348"/>
                  <a:gd name="T33" fmla="*/ 166 h 269"/>
                  <a:gd name="T34" fmla="*/ 244 w 348"/>
                  <a:gd name="T35" fmla="*/ 175 h 269"/>
                  <a:gd name="T36" fmla="*/ 238 w 348"/>
                  <a:gd name="T37" fmla="*/ 170 h 269"/>
                  <a:gd name="T38" fmla="*/ 222 w 348"/>
                  <a:gd name="T39" fmla="*/ 176 h 269"/>
                  <a:gd name="T40" fmla="*/ 205 w 348"/>
                  <a:gd name="T41" fmla="*/ 189 h 269"/>
                  <a:gd name="T42" fmla="*/ 191 w 348"/>
                  <a:gd name="T43" fmla="*/ 186 h 269"/>
                  <a:gd name="T44" fmla="*/ 182 w 348"/>
                  <a:gd name="T45" fmla="*/ 205 h 269"/>
                  <a:gd name="T46" fmla="*/ 176 w 348"/>
                  <a:gd name="T47" fmla="*/ 202 h 269"/>
                  <a:gd name="T48" fmla="*/ 162 w 348"/>
                  <a:gd name="T49" fmla="*/ 219 h 269"/>
                  <a:gd name="T50" fmla="*/ 138 w 348"/>
                  <a:gd name="T51" fmla="*/ 216 h 269"/>
                  <a:gd name="T52" fmla="*/ 120 w 348"/>
                  <a:gd name="T53" fmla="*/ 217 h 269"/>
                  <a:gd name="T54" fmla="*/ 102 w 348"/>
                  <a:gd name="T55" fmla="*/ 230 h 269"/>
                  <a:gd name="T56" fmla="*/ 94 w 348"/>
                  <a:gd name="T57" fmla="*/ 248 h 269"/>
                  <a:gd name="T58" fmla="*/ 74 w 348"/>
                  <a:gd name="T59" fmla="*/ 263 h 269"/>
                  <a:gd name="T60" fmla="*/ 61 w 348"/>
                  <a:gd name="T61" fmla="*/ 265 h 269"/>
                  <a:gd name="T62" fmla="*/ 32 w 348"/>
                  <a:gd name="T63" fmla="*/ 248 h 269"/>
                  <a:gd name="T64" fmla="*/ 20 w 348"/>
                  <a:gd name="T65" fmla="*/ 220 h 269"/>
                  <a:gd name="T66" fmla="*/ 15 w 348"/>
                  <a:gd name="T67" fmla="*/ 208 h 269"/>
                  <a:gd name="T68" fmla="*/ 3 w 348"/>
                  <a:gd name="T69" fmla="*/ 198 h 269"/>
                  <a:gd name="T70" fmla="*/ 6 w 348"/>
                  <a:gd name="T71" fmla="*/ 172 h 269"/>
                  <a:gd name="T72" fmla="*/ 17 w 348"/>
                  <a:gd name="T73" fmla="*/ 178 h 269"/>
                  <a:gd name="T74" fmla="*/ 38 w 348"/>
                  <a:gd name="T75" fmla="*/ 182 h 269"/>
                  <a:gd name="T76" fmla="*/ 59 w 348"/>
                  <a:gd name="T77" fmla="*/ 163 h 269"/>
                  <a:gd name="T78" fmla="*/ 58 w 348"/>
                  <a:gd name="T79" fmla="*/ 151 h 269"/>
                  <a:gd name="T80" fmla="*/ 68 w 348"/>
                  <a:gd name="T81" fmla="*/ 138 h 269"/>
                  <a:gd name="T82" fmla="*/ 77 w 348"/>
                  <a:gd name="T83" fmla="*/ 119 h 269"/>
                  <a:gd name="T84" fmla="*/ 90 w 348"/>
                  <a:gd name="T85" fmla="*/ 103 h 269"/>
                  <a:gd name="T86" fmla="*/ 102 w 348"/>
                  <a:gd name="T87" fmla="*/ 93 h 269"/>
                  <a:gd name="T88" fmla="*/ 120 w 348"/>
                  <a:gd name="T89" fmla="*/ 100 h 269"/>
                  <a:gd name="T90" fmla="*/ 118 w 348"/>
                  <a:gd name="T91" fmla="*/ 108 h 269"/>
                  <a:gd name="T92" fmla="*/ 138 w 348"/>
                  <a:gd name="T93" fmla="*/ 116 h 269"/>
                  <a:gd name="T94" fmla="*/ 144 w 348"/>
                  <a:gd name="T95" fmla="*/ 108 h 269"/>
                  <a:gd name="T96" fmla="*/ 167 w 348"/>
                  <a:gd name="T97" fmla="*/ 97 h 269"/>
                  <a:gd name="T98" fmla="*/ 179 w 348"/>
                  <a:gd name="T99" fmla="*/ 85 h 269"/>
                  <a:gd name="T100" fmla="*/ 185 w 348"/>
                  <a:gd name="T101" fmla="*/ 97 h 269"/>
                  <a:gd name="T102" fmla="*/ 188 w 348"/>
                  <a:gd name="T103" fmla="*/ 117 h 269"/>
                  <a:gd name="T104" fmla="*/ 205 w 348"/>
                  <a:gd name="T105" fmla="*/ 119 h 269"/>
                  <a:gd name="T106" fmla="*/ 216 w 348"/>
                  <a:gd name="T107" fmla="*/ 99 h 269"/>
                  <a:gd name="T108" fmla="*/ 211 w 348"/>
                  <a:gd name="T109" fmla="*/ 70 h 269"/>
                  <a:gd name="T110" fmla="*/ 222 w 348"/>
                  <a:gd name="T111" fmla="*/ 75 h 269"/>
                  <a:gd name="T112" fmla="*/ 235 w 348"/>
                  <a:gd name="T113" fmla="*/ 70 h 269"/>
                  <a:gd name="T114" fmla="*/ 247 w 348"/>
                  <a:gd name="T115" fmla="*/ 56 h 269"/>
                  <a:gd name="T116" fmla="*/ 252 w 348"/>
                  <a:gd name="T117" fmla="*/ 40 h 269"/>
                  <a:gd name="T118" fmla="*/ 269 w 348"/>
                  <a:gd name="T119" fmla="*/ 29 h 269"/>
                  <a:gd name="T120" fmla="*/ 275 w 348"/>
                  <a:gd name="T121" fmla="*/ 8 h 269"/>
                  <a:gd name="T122" fmla="*/ 284 w 348"/>
                  <a:gd name="T123" fmla="*/ 6 h 269"/>
                  <a:gd name="T124" fmla="*/ 299 w 348"/>
                  <a:gd name="T125" fmla="*/ 1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8" h="269">
                    <a:moveTo>
                      <a:pt x="299" y="12"/>
                    </a:moveTo>
                    <a:lnTo>
                      <a:pt x="299" y="23"/>
                    </a:lnTo>
                    <a:lnTo>
                      <a:pt x="294" y="26"/>
                    </a:lnTo>
                    <a:lnTo>
                      <a:pt x="308" y="35"/>
                    </a:lnTo>
                    <a:lnTo>
                      <a:pt x="307" y="44"/>
                    </a:lnTo>
                    <a:lnTo>
                      <a:pt x="307" y="52"/>
                    </a:lnTo>
                    <a:lnTo>
                      <a:pt x="305" y="56"/>
                    </a:lnTo>
                    <a:lnTo>
                      <a:pt x="307" y="67"/>
                    </a:lnTo>
                    <a:lnTo>
                      <a:pt x="308" y="70"/>
                    </a:lnTo>
                    <a:lnTo>
                      <a:pt x="329" y="75"/>
                    </a:lnTo>
                    <a:lnTo>
                      <a:pt x="337" y="73"/>
                    </a:lnTo>
                    <a:lnTo>
                      <a:pt x="334" y="78"/>
                    </a:lnTo>
                    <a:lnTo>
                      <a:pt x="335" y="84"/>
                    </a:lnTo>
                    <a:lnTo>
                      <a:pt x="339" y="87"/>
                    </a:lnTo>
                    <a:lnTo>
                      <a:pt x="337" y="93"/>
                    </a:lnTo>
                    <a:lnTo>
                      <a:pt x="340" y="99"/>
                    </a:lnTo>
                    <a:lnTo>
                      <a:pt x="348" y="105"/>
                    </a:lnTo>
                    <a:lnTo>
                      <a:pt x="340" y="108"/>
                    </a:lnTo>
                    <a:lnTo>
                      <a:pt x="343" y="113"/>
                    </a:lnTo>
                    <a:lnTo>
                      <a:pt x="340" y="114"/>
                    </a:lnTo>
                    <a:lnTo>
                      <a:pt x="346" y="123"/>
                    </a:lnTo>
                    <a:lnTo>
                      <a:pt x="348" y="128"/>
                    </a:lnTo>
                    <a:lnTo>
                      <a:pt x="339" y="128"/>
                    </a:lnTo>
                    <a:lnTo>
                      <a:pt x="332" y="129"/>
                    </a:lnTo>
                    <a:lnTo>
                      <a:pt x="332" y="134"/>
                    </a:lnTo>
                    <a:lnTo>
                      <a:pt x="326" y="129"/>
                    </a:lnTo>
                    <a:lnTo>
                      <a:pt x="314" y="138"/>
                    </a:lnTo>
                    <a:lnTo>
                      <a:pt x="311" y="143"/>
                    </a:lnTo>
                    <a:lnTo>
                      <a:pt x="314" y="146"/>
                    </a:lnTo>
                    <a:lnTo>
                      <a:pt x="322" y="148"/>
                    </a:lnTo>
                    <a:lnTo>
                      <a:pt x="329" y="146"/>
                    </a:lnTo>
                    <a:lnTo>
                      <a:pt x="339" y="148"/>
                    </a:lnTo>
                    <a:lnTo>
                      <a:pt x="342" y="148"/>
                    </a:lnTo>
                    <a:lnTo>
                      <a:pt x="337" y="157"/>
                    </a:lnTo>
                    <a:lnTo>
                      <a:pt x="337" y="158"/>
                    </a:lnTo>
                    <a:lnTo>
                      <a:pt x="332" y="163"/>
                    </a:lnTo>
                    <a:lnTo>
                      <a:pt x="326" y="163"/>
                    </a:lnTo>
                    <a:lnTo>
                      <a:pt x="323" y="169"/>
                    </a:lnTo>
                    <a:lnTo>
                      <a:pt x="317" y="175"/>
                    </a:lnTo>
                    <a:lnTo>
                      <a:pt x="317" y="179"/>
                    </a:lnTo>
                    <a:lnTo>
                      <a:pt x="313" y="179"/>
                    </a:lnTo>
                    <a:lnTo>
                      <a:pt x="310" y="178"/>
                    </a:lnTo>
                    <a:lnTo>
                      <a:pt x="302" y="179"/>
                    </a:lnTo>
                    <a:lnTo>
                      <a:pt x="296" y="179"/>
                    </a:lnTo>
                    <a:lnTo>
                      <a:pt x="293" y="182"/>
                    </a:lnTo>
                    <a:lnTo>
                      <a:pt x="285" y="178"/>
                    </a:lnTo>
                    <a:lnTo>
                      <a:pt x="284" y="181"/>
                    </a:lnTo>
                    <a:lnTo>
                      <a:pt x="278" y="178"/>
                    </a:lnTo>
                    <a:lnTo>
                      <a:pt x="270" y="179"/>
                    </a:lnTo>
                    <a:lnTo>
                      <a:pt x="258" y="163"/>
                    </a:lnTo>
                    <a:lnTo>
                      <a:pt x="254" y="166"/>
                    </a:lnTo>
                    <a:lnTo>
                      <a:pt x="250" y="163"/>
                    </a:lnTo>
                    <a:lnTo>
                      <a:pt x="250" y="169"/>
                    </a:lnTo>
                    <a:lnTo>
                      <a:pt x="244" y="175"/>
                    </a:lnTo>
                    <a:lnTo>
                      <a:pt x="244" y="182"/>
                    </a:lnTo>
                    <a:lnTo>
                      <a:pt x="241" y="181"/>
                    </a:lnTo>
                    <a:lnTo>
                      <a:pt x="238" y="170"/>
                    </a:lnTo>
                    <a:lnTo>
                      <a:pt x="229" y="166"/>
                    </a:lnTo>
                    <a:lnTo>
                      <a:pt x="225" y="166"/>
                    </a:lnTo>
                    <a:lnTo>
                      <a:pt x="222" y="176"/>
                    </a:lnTo>
                    <a:lnTo>
                      <a:pt x="220" y="181"/>
                    </a:lnTo>
                    <a:lnTo>
                      <a:pt x="211" y="187"/>
                    </a:lnTo>
                    <a:lnTo>
                      <a:pt x="205" y="189"/>
                    </a:lnTo>
                    <a:lnTo>
                      <a:pt x="202" y="190"/>
                    </a:lnTo>
                    <a:lnTo>
                      <a:pt x="196" y="189"/>
                    </a:lnTo>
                    <a:lnTo>
                      <a:pt x="191" y="186"/>
                    </a:lnTo>
                    <a:lnTo>
                      <a:pt x="187" y="195"/>
                    </a:lnTo>
                    <a:lnTo>
                      <a:pt x="184" y="195"/>
                    </a:lnTo>
                    <a:lnTo>
                      <a:pt x="182" y="205"/>
                    </a:lnTo>
                    <a:lnTo>
                      <a:pt x="181" y="205"/>
                    </a:lnTo>
                    <a:lnTo>
                      <a:pt x="178" y="207"/>
                    </a:lnTo>
                    <a:lnTo>
                      <a:pt x="176" y="202"/>
                    </a:lnTo>
                    <a:lnTo>
                      <a:pt x="162" y="208"/>
                    </a:lnTo>
                    <a:lnTo>
                      <a:pt x="158" y="216"/>
                    </a:lnTo>
                    <a:lnTo>
                      <a:pt x="162" y="219"/>
                    </a:lnTo>
                    <a:lnTo>
                      <a:pt x="155" y="217"/>
                    </a:lnTo>
                    <a:lnTo>
                      <a:pt x="146" y="219"/>
                    </a:lnTo>
                    <a:lnTo>
                      <a:pt x="138" y="216"/>
                    </a:lnTo>
                    <a:lnTo>
                      <a:pt x="134" y="219"/>
                    </a:lnTo>
                    <a:lnTo>
                      <a:pt x="121" y="219"/>
                    </a:lnTo>
                    <a:lnTo>
                      <a:pt x="120" y="217"/>
                    </a:lnTo>
                    <a:lnTo>
                      <a:pt x="115" y="219"/>
                    </a:lnTo>
                    <a:lnTo>
                      <a:pt x="109" y="230"/>
                    </a:lnTo>
                    <a:lnTo>
                      <a:pt x="102" y="230"/>
                    </a:lnTo>
                    <a:lnTo>
                      <a:pt x="96" y="237"/>
                    </a:lnTo>
                    <a:lnTo>
                      <a:pt x="99" y="245"/>
                    </a:lnTo>
                    <a:lnTo>
                      <a:pt x="94" y="248"/>
                    </a:lnTo>
                    <a:lnTo>
                      <a:pt x="96" y="254"/>
                    </a:lnTo>
                    <a:lnTo>
                      <a:pt x="87" y="260"/>
                    </a:lnTo>
                    <a:lnTo>
                      <a:pt x="74" y="263"/>
                    </a:lnTo>
                    <a:lnTo>
                      <a:pt x="71" y="269"/>
                    </a:lnTo>
                    <a:lnTo>
                      <a:pt x="62" y="266"/>
                    </a:lnTo>
                    <a:lnTo>
                      <a:pt x="61" y="265"/>
                    </a:lnTo>
                    <a:lnTo>
                      <a:pt x="46" y="254"/>
                    </a:lnTo>
                    <a:lnTo>
                      <a:pt x="33" y="252"/>
                    </a:lnTo>
                    <a:lnTo>
                      <a:pt x="32" y="248"/>
                    </a:lnTo>
                    <a:lnTo>
                      <a:pt x="26" y="239"/>
                    </a:lnTo>
                    <a:lnTo>
                      <a:pt x="20" y="223"/>
                    </a:lnTo>
                    <a:lnTo>
                      <a:pt x="20" y="220"/>
                    </a:lnTo>
                    <a:lnTo>
                      <a:pt x="18" y="213"/>
                    </a:lnTo>
                    <a:lnTo>
                      <a:pt x="20" y="205"/>
                    </a:lnTo>
                    <a:lnTo>
                      <a:pt x="15" y="208"/>
                    </a:lnTo>
                    <a:lnTo>
                      <a:pt x="8" y="204"/>
                    </a:lnTo>
                    <a:lnTo>
                      <a:pt x="8" y="199"/>
                    </a:lnTo>
                    <a:lnTo>
                      <a:pt x="3" y="198"/>
                    </a:lnTo>
                    <a:lnTo>
                      <a:pt x="0" y="190"/>
                    </a:lnTo>
                    <a:lnTo>
                      <a:pt x="8" y="182"/>
                    </a:lnTo>
                    <a:lnTo>
                      <a:pt x="6" y="172"/>
                    </a:lnTo>
                    <a:lnTo>
                      <a:pt x="9" y="167"/>
                    </a:lnTo>
                    <a:lnTo>
                      <a:pt x="17" y="169"/>
                    </a:lnTo>
                    <a:lnTo>
                      <a:pt x="17" y="178"/>
                    </a:lnTo>
                    <a:lnTo>
                      <a:pt x="29" y="179"/>
                    </a:lnTo>
                    <a:lnTo>
                      <a:pt x="33" y="182"/>
                    </a:lnTo>
                    <a:lnTo>
                      <a:pt x="38" y="182"/>
                    </a:lnTo>
                    <a:lnTo>
                      <a:pt x="41" y="176"/>
                    </a:lnTo>
                    <a:lnTo>
                      <a:pt x="52" y="166"/>
                    </a:lnTo>
                    <a:lnTo>
                      <a:pt x="59" y="163"/>
                    </a:lnTo>
                    <a:lnTo>
                      <a:pt x="52" y="161"/>
                    </a:lnTo>
                    <a:lnTo>
                      <a:pt x="49" y="158"/>
                    </a:lnTo>
                    <a:lnTo>
                      <a:pt x="58" y="151"/>
                    </a:lnTo>
                    <a:lnTo>
                      <a:pt x="64" y="148"/>
                    </a:lnTo>
                    <a:lnTo>
                      <a:pt x="62" y="140"/>
                    </a:lnTo>
                    <a:lnTo>
                      <a:pt x="68" y="138"/>
                    </a:lnTo>
                    <a:lnTo>
                      <a:pt x="76" y="129"/>
                    </a:lnTo>
                    <a:lnTo>
                      <a:pt x="76" y="126"/>
                    </a:lnTo>
                    <a:lnTo>
                      <a:pt x="77" y="119"/>
                    </a:lnTo>
                    <a:lnTo>
                      <a:pt x="74" y="105"/>
                    </a:lnTo>
                    <a:lnTo>
                      <a:pt x="82" y="102"/>
                    </a:lnTo>
                    <a:lnTo>
                      <a:pt x="90" y="103"/>
                    </a:lnTo>
                    <a:lnTo>
                      <a:pt x="99" y="100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11" y="94"/>
                    </a:lnTo>
                    <a:lnTo>
                      <a:pt x="117" y="93"/>
                    </a:lnTo>
                    <a:lnTo>
                      <a:pt x="120" y="100"/>
                    </a:lnTo>
                    <a:lnTo>
                      <a:pt x="114" y="105"/>
                    </a:lnTo>
                    <a:lnTo>
                      <a:pt x="112" y="111"/>
                    </a:lnTo>
                    <a:lnTo>
                      <a:pt x="118" y="108"/>
                    </a:lnTo>
                    <a:lnTo>
                      <a:pt x="128" y="113"/>
                    </a:lnTo>
                    <a:lnTo>
                      <a:pt x="132" y="111"/>
                    </a:lnTo>
                    <a:lnTo>
                      <a:pt x="138" y="116"/>
                    </a:lnTo>
                    <a:lnTo>
                      <a:pt x="135" y="108"/>
                    </a:lnTo>
                    <a:lnTo>
                      <a:pt x="143" y="110"/>
                    </a:lnTo>
                    <a:lnTo>
                      <a:pt x="144" y="108"/>
                    </a:lnTo>
                    <a:lnTo>
                      <a:pt x="144" y="103"/>
                    </a:lnTo>
                    <a:lnTo>
                      <a:pt x="153" y="96"/>
                    </a:lnTo>
                    <a:lnTo>
                      <a:pt x="167" y="97"/>
                    </a:lnTo>
                    <a:lnTo>
                      <a:pt x="169" y="93"/>
                    </a:lnTo>
                    <a:lnTo>
                      <a:pt x="178" y="87"/>
                    </a:lnTo>
                    <a:lnTo>
                      <a:pt x="179" y="85"/>
                    </a:lnTo>
                    <a:lnTo>
                      <a:pt x="182" y="84"/>
                    </a:lnTo>
                    <a:lnTo>
                      <a:pt x="188" y="84"/>
                    </a:lnTo>
                    <a:lnTo>
                      <a:pt x="185" y="97"/>
                    </a:lnTo>
                    <a:lnTo>
                      <a:pt x="188" y="99"/>
                    </a:lnTo>
                    <a:lnTo>
                      <a:pt x="187" y="106"/>
                    </a:lnTo>
                    <a:lnTo>
                      <a:pt x="188" y="117"/>
                    </a:lnTo>
                    <a:lnTo>
                      <a:pt x="194" y="119"/>
                    </a:lnTo>
                    <a:lnTo>
                      <a:pt x="200" y="117"/>
                    </a:lnTo>
                    <a:lnTo>
                      <a:pt x="205" y="119"/>
                    </a:lnTo>
                    <a:lnTo>
                      <a:pt x="214" y="110"/>
                    </a:lnTo>
                    <a:lnTo>
                      <a:pt x="211" y="102"/>
                    </a:lnTo>
                    <a:lnTo>
                      <a:pt x="216" y="99"/>
                    </a:lnTo>
                    <a:lnTo>
                      <a:pt x="214" y="91"/>
                    </a:lnTo>
                    <a:lnTo>
                      <a:pt x="213" y="90"/>
                    </a:lnTo>
                    <a:lnTo>
                      <a:pt x="211" y="70"/>
                    </a:lnTo>
                    <a:lnTo>
                      <a:pt x="214" y="67"/>
                    </a:lnTo>
                    <a:lnTo>
                      <a:pt x="217" y="67"/>
                    </a:lnTo>
                    <a:lnTo>
                      <a:pt x="222" y="75"/>
                    </a:lnTo>
                    <a:lnTo>
                      <a:pt x="225" y="76"/>
                    </a:lnTo>
                    <a:lnTo>
                      <a:pt x="229" y="75"/>
                    </a:lnTo>
                    <a:lnTo>
                      <a:pt x="235" y="70"/>
                    </a:lnTo>
                    <a:lnTo>
                      <a:pt x="241" y="67"/>
                    </a:lnTo>
                    <a:lnTo>
                      <a:pt x="247" y="65"/>
                    </a:lnTo>
                    <a:lnTo>
                      <a:pt x="247" y="56"/>
                    </a:lnTo>
                    <a:lnTo>
                      <a:pt x="247" y="55"/>
                    </a:lnTo>
                    <a:lnTo>
                      <a:pt x="252" y="47"/>
                    </a:lnTo>
                    <a:lnTo>
                      <a:pt x="252" y="40"/>
                    </a:lnTo>
                    <a:lnTo>
                      <a:pt x="260" y="37"/>
                    </a:lnTo>
                    <a:lnTo>
                      <a:pt x="261" y="32"/>
                    </a:lnTo>
                    <a:lnTo>
                      <a:pt x="269" y="29"/>
                    </a:lnTo>
                    <a:lnTo>
                      <a:pt x="272" y="21"/>
                    </a:lnTo>
                    <a:lnTo>
                      <a:pt x="269" y="14"/>
                    </a:lnTo>
                    <a:lnTo>
                      <a:pt x="275" y="8"/>
                    </a:lnTo>
                    <a:lnTo>
                      <a:pt x="275" y="2"/>
                    </a:lnTo>
                    <a:lnTo>
                      <a:pt x="279" y="0"/>
                    </a:lnTo>
                    <a:lnTo>
                      <a:pt x="284" y="6"/>
                    </a:lnTo>
                    <a:lnTo>
                      <a:pt x="287" y="5"/>
                    </a:lnTo>
                    <a:lnTo>
                      <a:pt x="296" y="8"/>
                    </a:lnTo>
                    <a:lnTo>
                      <a:pt x="299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6" name="Freeform 4745">
                <a:extLst>
                  <a:ext uri="{FF2B5EF4-FFF2-40B4-BE49-F238E27FC236}">
                    <a16:creationId xmlns:a16="http://schemas.microsoft.com/office/drawing/2014/main" id="{62E3D945-ECE1-B144-3D8A-2FA13D3E0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003"/>
                <a:ext cx="86" cy="82"/>
              </a:xfrm>
              <a:custGeom>
                <a:avLst/>
                <a:gdLst>
                  <a:gd name="T0" fmla="*/ 6 w 171"/>
                  <a:gd name="T1" fmla="*/ 46 h 164"/>
                  <a:gd name="T2" fmla="*/ 0 w 171"/>
                  <a:gd name="T3" fmla="*/ 61 h 164"/>
                  <a:gd name="T4" fmla="*/ 6 w 171"/>
                  <a:gd name="T5" fmla="*/ 64 h 164"/>
                  <a:gd name="T6" fmla="*/ 22 w 171"/>
                  <a:gd name="T7" fmla="*/ 69 h 164"/>
                  <a:gd name="T8" fmla="*/ 22 w 171"/>
                  <a:gd name="T9" fmla="*/ 76 h 164"/>
                  <a:gd name="T10" fmla="*/ 27 w 171"/>
                  <a:gd name="T11" fmla="*/ 85 h 164"/>
                  <a:gd name="T12" fmla="*/ 39 w 171"/>
                  <a:gd name="T13" fmla="*/ 107 h 164"/>
                  <a:gd name="T14" fmla="*/ 44 w 171"/>
                  <a:gd name="T15" fmla="*/ 117 h 164"/>
                  <a:gd name="T16" fmla="*/ 53 w 171"/>
                  <a:gd name="T17" fmla="*/ 132 h 164"/>
                  <a:gd name="T18" fmla="*/ 53 w 171"/>
                  <a:gd name="T19" fmla="*/ 140 h 164"/>
                  <a:gd name="T20" fmla="*/ 62 w 171"/>
                  <a:gd name="T21" fmla="*/ 143 h 164"/>
                  <a:gd name="T22" fmla="*/ 72 w 171"/>
                  <a:gd name="T23" fmla="*/ 140 h 164"/>
                  <a:gd name="T24" fmla="*/ 80 w 171"/>
                  <a:gd name="T25" fmla="*/ 128 h 164"/>
                  <a:gd name="T26" fmla="*/ 104 w 171"/>
                  <a:gd name="T27" fmla="*/ 128 h 164"/>
                  <a:gd name="T28" fmla="*/ 118 w 171"/>
                  <a:gd name="T29" fmla="*/ 134 h 164"/>
                  <a:gd name="T30" fmla="*/ 118 w 171"/>
                  <a:gd name="T31" fmla="*/ 146 h 164"/>
                  <a:gd name="T32" fmla="*/ 119 w 171"/>
                  <a:gd name="T33" fmla="*/ 157 h 164"/>
                  <a:gd name="T34" fmla="*/ 145 w 171"/>
                  <a:gd name="T35" fmla="*/ 157 h 164"/>
                  <a:gd name="T36" fmla="*/ 159 w 171"/>
                  <a:gd name="T37" fmla="*/ 164 h 164"/>
                  <a:gd name="T38" fmla="*/ 162 w 171"/>
                  <a:gd name="T39" fmla="*/ 160 h 164"/>
                  <a:gd name="T40" fmla="*/ 160 w 171"/>
                  <a:gd name="T41" fmla="*/ 149 h 164"/>
                  <a:gd name="T42" fmla="*/ 144 w 171"/>
                  <a:gd name="T43" fmla="*/ 145 h 164"/>
                  <a:gd name="T44" fmla="*/ 141 w 171"/>
                  <a:gd name="T45" fmla="*/ 134 h 164"/>
                  <a:gd name="T46" fmla="*/ 154 w 171"/>
                  <a:gd name="T47" fmla="*/ 119 h 164"/>
                  <a:gd name="T48" fmla="*/ 156 w 171"/>
                  <a:gd name="T49" fmla="*/ 111 h 164"/>
                  <a:gd name="T50" fmla="*/ 156 w 171"/>
                  <a:gd name="T51" fmla="*/ 96 h 164"/>
                  <a:gd name="T52" fmla="*/ 154 w 171"/>
                  <a:gd name="T53" fmla="*/ 90 h 164"/>
                  <a:gd name="T54" fmla="*/ 159 w 171"/>
                  <a:gd name="T55" fmla="*/ 81 h 164"/>
                  <a:gd name="T56" fmla="*/ 151 w 171"/>
                  <a:gd name="T57" fmla="*/ 75 h 164"/>
                  <a:gd name="T58" fmla="*/ 166 w 171"/>
                  <a:gd name="T59" fmla="*/ 67 h 164"/>
                  <a:gd name="T60" fmla="*/ 168 w 171"/>
                  <a:gd name="T61" fmla="*/ 53 h 164"/>
                  <a:gd name="T62" fmla="*/ 159 w 171"/>
                  <a:gd name="T63" fmla="*/ 41 h 164"/>
                  <a:gd name="T64" fmla="*/ 139 w 171"/>
                  <a:gd name="T65" fmla="*/ 28 h 164"/>
                  <a:gd name="T66" fmla="*/ 129 w 171"/>
                  <a:gd name="T67" fmla="*/ 14 h 164"/>
                  <a:gd name="T68" fmla="*/ 124 w 171"/>
                  <a:gd name="T69" fmla="*/ 5 h 164"/>
                  <a:gd name="T70" fmla="*/ 110 w 171"/>
                  <a:gd name="T71" fmla="*/ 0 h 164"/>
                  <a:gd name="T72" fmla="*/ 94 w 171"/>
                  <a:gd name="T73" fmla="*/ 3 h 164"/>
                  <a:gd name="T74" fmla="*/ 83 w 171"/>
                  <a:gd name="T75" fmla="*/ 6 h 164"/>
                  <a:gd name="T76" fmla="*/ 75 w 171"/>
                  <a:gd name="T77" fmla="*/ 12 h 164"/>
                  <a:gd name="T78" fmla="*/ 59 w 171"/>
                  <a:gd name="T79" fmla="*/ 23 h 164"/>
                  <a:gd name="T80" fmla="*/ 47 w 171"/>
                  <a:gd name="T81" fmla="*/ 21 h 164"/>
                  <a:gd name="T82" fmla="*/ 56 w 171"/>
                  <a:gd name="T83" fmla="*/ 37 h 164"/>
                  <a:gd name="T84" fmla="*/ 69 w 171"/>
                  <a:gd name="T85" fmla="*/ 37 h 164"/>
                  <a:gd name="T86" fmla="*/ 69 w 171"/>
                  <a:gd name="T87" fmla="*/ 46 h 164"/>
                  <a:gd name="T88" fmla="*/ 59 w 171"/>
                  <a:gd name="T89" fmla="*/ 52 h 164"/>
                  <a:gd name="T90" fmla="*/ 50 w 171"/>
                  <a:gd name="T91" fmla="*/ 53 h 164"/>
                  <a:gd name="T92" fmla="*/ 34 w 171"/>
                  <a:gd name="T93" fmla="*/ 47 h 164"/>
                  <a:gd name="T94" fmla="*/ 27 w 171"/>
                  <a:gd name="T95" fmla="*/ 43 h 164"/>
                  <a:gd name="T96" fmla="*/ 18 w 171"/>
                  <a:gd name="T97" fmla="*/ 49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1" h="164">
                    <a:moveTo>
                      <a:pt x="18" y="49"/>
                    </a:moveTo>
                    <a:lnTo>
                      <a:pt x="6" y="46"/>
                    </a:lnTo>
                    <a:lnTo>
                      <a:pt x="3" y="49"/>
                    </a:lnTo>
                    <a:lnTo>
                      <a:pt x="0" y="61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16" y="64"/>
                    </a:lnTo>
                    <a:lnTo>
                      <a:pt x="22" y="69"/>
                    </a:lnTo>
                    <a:lnTo>
                      <a:pt x="24" y="73"/>
                    </a:lnTo>
                    <a:lnTo>
                      <a:pt x="22" y="76"/>
                    </a:lnTo>
                    <a:lnTo>
                      <a:pt x="22" y="82"/>
                    </a:lnTo>
                    <a:lnTo>
                      <a:pt x="27" y="85"/>
                    </a:lnTo>
                    <a:lnTo>
                      <a:pt x="33" y="99"/>
                    </a:lnTo>
                    <a:lnTo>
                      <a:pt x="39" y="107"/>
                    </a:lnTo>
                    <a:lnTo>
                      <a:pt x="41" y="114"/>
                    </a:lnTo>
                    <a:lnTo>
                      <a:pt x="44" y="117"/>
                    </a:lnTo>
                    <a:lnTo>
                      <a:pt x="44" y="126"/>
                    </a:lnTo>
                    <a:lnTo>
                      <a:pt x="53" y="132"/>
                    </a:lnTo>
                    <a:lnTo>
                      <a:pt x="50" y="137"/>
                    </a:lnTo>
                    <a:lnTo>
                      <a:pt x="53" y="140"/>
                    </a:lnTo>
                    <a:lnTo>
                      <a:pt x="59" y="137"/>
                    </a:lnTo>
                    <a:lnTo>
                      <a:pt x="62" y="143"/>
                    </a:lnTo>
                    <a:lnTo>
                      <a:pt x="66" y="143"/>
                    </a:lnTo>
                    <a:lnTo>
                      <a:pt x="72" y="140"/>
                    </a:lnTo>
                    <a:lnTo>
                      <a:pt x="75" y="128"/>
                    </a:lnTo>
                    <a:lnTo>
                      <a:pt x="80" y="128"/>
                    </a:lnTo>
                    <a:lnTo>
                      <a:pt x="82" y="120"/>
                    </a:lnTo>
                    <a:lnTo>
                      <a:pt x="104" y="128"/>
                    </a:lnTo>
                    <a:lnTo>
                      <a:pt x="112" y="128"/>
                    </a:lnTo>
                    <a:lnTo>
                      <a:pt x="118" y="134"/>
                    </a:lnTo>
                    <a:lnTo>
                      <a:pt x="119" y="142"/>
                    </a:lnTo>
                    <a:lnTo>
                      <a:pt x="118" y="146"/>
                    </a:lnTo>
                    <a:lnTo>
                      <a:pt x="119" y="151"/>
                    </a:lnTo>
                    <a:lnTo>
                      <a:pt x="119" y="157"/>
                    </a:lnTo>
                    <a:lnTo>
                      <a:pt x="122" y="155"/>
                    </a:lnTo>
                    <a:lnTo>
                      <a:pt x="145" y="157"/>
                    </a:lnTo>
                    <a:lnTo>
                      <a:pt x="153" y="164"/>
                    </a:lnTo>
                    <a:lnTo>
                      <a:pt x="159" y="164"/>
                    </a:lnTo>
                    <a:lnTo>
                      <a:pt x="159" y="161"/>
                    </a:lnTo>
                    <a:lnTo>
                      <a:pt x="162" y="160"/>
                    </a:lnTo>
                    <a:lnTo>
                      <a:pt x="165" y="155"/>
                    </a:lnTo>
                    <a:lnTo>
                      <a:pt x="160" y="149"/>
                    </a:lnTo>
                    <a:lnTo>
                      <a:pt x="150" y="143"/>
                    </a:lnTo>
                    <a:lnTo>
                      <a:pt x="144" y="145"/>
                    </a:lnTo>
                    <a:lnTo>
                      <a:pt x="139" y="137"/>
                    </a:lnTo>
                    <a:lnTo>
                      <a:pt x="141" y="134"/>
                    </a:lnTo>
                    <a:lnTo>
                      <a:pt x="150" y="129"/>
                    </a:lnTo>
                    <a:lnTo>
                      <a:pt x="154" y="119"/>
                    </a:lnTo>
                    <a:lnTo>
                      <a:pt x="153" y="116"/>
                    </a:lnTo>
                    <a:lnTo>
                      <a:pt x="156" y="111"/>
                    </a:lnTo>
                    <a:lnTo>
                      <a:pt x="159" y="107"/>
                    </a:lnTo>
                    <a:lnTo>
                      <a:pt x="156" y="96"/>
                    </a:lnTo>
                    <a:lnTo>
                      <a:pt x="153" y="91"/>
                    </a:lnTo>
                    <a:lnTo>
                      <a:pt x="154" y="90"/>
                    </a:lnTo>
                    <a:lnTo>
                      <a:pt x="159" y="87"/>
                    </a:lnTo>
                    <a:lnTo>
                      <a:pt x="159" y="81"/>
                    </a:lnTo>
                    <a:lnTo>
                      <a:pt x="154" y="82"/>
                    </a:lnTo>
                    <a:lnTo>
                      <a:pt x="151" y="75"/>
                    </a:lnTo>
                    <a:lnTo>
                      <a:pt x="163" y="73"/>
                    </a:lnTo>
                    <a:lnTo>
                      <a:pt x="166" y="67"/>
                    </a:lnTo>
                    <a:lnTo>
                      <a:pt x="171" y="62"/>
                    </a:lnTo>
                    <a:lnTo>
                      <a:pt x="168" y="53"/>
                    </a:lnTo>
                    <a:lnTo>
                      <a:pt x="165" y="44"/>
                    </a:lnTo>
                    <a:lnTo>
                      <a:pt x="159" y="41"/>
                    </a:lnTo>
                    <a:lnTo>
                      <a:pt x="153" y="34"/>
                    </a:lnTo>
                    <a:lnTo>
                      <a:pt x="139" y="28"/>
                    </a:lnTo>
                    <a:lnTo>
                      <a:pt x="132" y="20"/>
                    </a:lnTo>
                    <a:lnTo>
                      <a:pt x="129" y="14"/>
                    </a:lnTo>
                    <a:lnTo>
                      <a:pt x="129" y="6"/>
                    </a:lnTo>
                    <a:lnTo>
                      <a:pt x="124" y="5"/>
                    </a:lnTo>
                    <a:lnTo>
                      <a:pt x="112" y="2"/>
                    </a:lnTo>
                    <a:lnTo>
                      <a:pt x="110" y="0"/>
                    </a:lnTo>
                    <a:lnTo>
                      <a:pt x="104" y="5"/>
                    </a:lnTo>
                    <a:lnTo>
                      <a:pt x="94" y="3"/>
                    </a:lnTo>
                    <a:lnTo>
                      <a:pt x="86" y="3"/>
                    </a:lnTo>
                    <a:lnTo>
                      <a:pt x="83" y="6"/>
                    </a:lnTo>
                    <a:lnTo>
                      <a:pt x="82" y="17"/>
                    </a:lnTo>
                    <a:lnTo>
                      <a:pt x="75" y="12"/>
                    </a:lnTo>
                    <a:lnTo>
                      <a:pt x="65" y="14"/>
                    </a:lnTo>
                    <a:lnTo>
                      <a:pt x="59" y="23"/>
                    </a:lnTo>
                    <a:lnTo>
                      <a:pt x="50" y="24"/>
                    </a:lnTo>
                    <a:lnTo>
                      <a:pt x="47" y="21"/>
                    </a:lnTo>
                    <a:lnTo>
                      <a:pt x="53" y="38"/>
                    </a:lnTo>
                    <a:lnTo>
                      <a:pt x="56" y="37"/>
                    </a:lnTo>
                    <a:lnTo>
                      <a:pt x="63" y="38"/>
                    </a:lnTo>
                    <a:lnTo>
                      <a:pt x="69" y="37"/>
                    </a:lnTo>
                    <a:lnTo>
                      <a:pt x="77" y="41"/>
                    </a:lnTo>
                    <a:lnTo>
                      <a:pt x="69" y="46"/>
                    </a:lnTo>
                    <a:lnTo>
                      <a:pt x="63" y="52"/>
                    </a:lnTo>
                    <a:lnTo>
                      <a:pt x="59" y="52"/>
                    </a:lnTo>
                    <a:lnTo>
                      <a:pt x="56" y="56"/>
                    </a:lnTo>
                    <a:lnTo>
                      <a:pt x="50" y="53"/>
                    </a:lnTo>
                    <a:lnTo>
                      <a:pt x="42" y="53"/>
                    </a:lnTo>
                    <a:lnTo>
                      <a:pt x="34" y="47"/>
                    </a:lnTo>
                    <a:lnTo>
                      <a:pt x="36" y="41"/>
                    </a:lnTo>
                    <a:lnTo>
                      <a:pt x="27" y="43"/>
                    </a:lnTo>
                    <a:lnTo>
                      <a:pt x="22" y="38"/>
                    </a:lnTo>
                    <a:lnTo>
                      <a:pt x="18" y="4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7" name="Freeform 4746">
                <a:extLst>
                  <a:ext uri="{FF2B5EF4-FFF2-40B4-BE49-F238E27FC236}">
                    <a16:creationId xmlns:a16="http://schemas.microsoft.com/office/drawing/2014/main" id="{DB80F49E-08BC-1D3E-EC97-859076186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003"/>
                <a:ext cx="86" cy="82"/>
              </a:xfrm>
              <a:custGeom>
                <a:avLst/>
                <a:gdLst>
                  <a:gd name="T0" fmla="*/ 22 w 171"/>
                  <a:gd name="T1" fmla="*/ 38 h 164"/>
                  <a:gd name="T2" fmla="*/ 36 w 171"/>
                  <a:gd name="T3" fmla="*/ 41 h 164"/>
                  <a:gd name="T4" fmla="*/ 42 w 171"/>
                  <a:gd name="T5" fmla="*/ 53 h 164"/>
                  <a:gd name="T6" fmla="*/ 56 w 171"/>
                  <a:gd name="T7" fmla="*/ 56 h 164"/>
                  <a:gd name="T8" fmla="*/ 63 w 171"/>
                  <a:gd name="T9" fmla="*/ 52 h 164"/>
                  <a:gd name="T10" fmla="*/ 77 w 171"/>
                  <a:gd name="T11" fmla="*/ 41 h 164"/>
                  <a:gd name="T12" fmla="*/ 63 w 171"/>
                  <a:gd name="T13" fmla="*/ 38 h 164"/>
                  <a:gd name="T14" fmla="*/ 53 w 171"/>
                  <a:gd name="T15" fmla="*/ 38 h 164"/>
                  <a:gd name="T16" fmla="*/ 50 w 171"/>
                  <a:gd name="T17" fmla="*/ 24 h 164"/>
                  <a:gd name="T18" fmla="*/ 65 w 171"/>
                  <a:gd name="T19" fmla="*/ 14 h 164"/>
                  <a:gd name="T20" fmla="*/ 82 w 171"/>
                  <a:gd name="T21" fmla="*/ 17 h 164"/>
                  <a:gd name="T22" fmla="*/ 86 w 171"/>
                  <a:gd name="T23" fmla="*/ 3 h 164"/>
                  <a:gd name="T24" fmla="*/ 104 w 171"/>
                  <a:gd name="T25" fmla="*/ 5 h 164"/>
                  <a:gd name="T26" fmla="*/ 112 w 171"/>
                  <a:gd name="T27" fmla="*/ 2 h 164"/>
                  <a:gd name="T28" fmla="*/ 129 w 171"/>
                  <a:gd name="T29" fmla="*/ 6 h 164"/>
                  <a:gd name="T30" fmla="*/ 132 w 171"/>
                  <a:gd name="T31" fmla="*/ 20 h 164"/>
                  <a:gd name="T32" fmla="*/ 153 w 171"/>
                  <a:gd name="T33" fmla="*/ 34 h 164"/>
                  <a:gd name="T34" fmla="*/ 165 w 171"/>
                  <a:gd name="T35" fmla="*/ 44 h 164"/>
                  <a:gd name="T36" fmla="*/ 171 w 171"/>
                  <a:gd name="T37" fmla="*/ 62 h 164"/>
                  <a:gd name="T38" fmla="*/ 163 w 171"/>
                  <a:gd name="T39" fmla="*/ 73 h 164"/>
                  <a:gd name="T40" fmla="*/ 154 w 171"/>
                  <a:gd name="T41" fmla="*/ 82 h 164"/>
                  <a:gd name="T42" fmla="*/ 159 w 171"/>
                  <a:gd name="T43" fmla="*/ 87 h 164"/>
                  <a:gd name="T44" fmla="*/ 153 w 171"/>
                  <a:gd name="T45" fmla="*/ 91 h 164"/>
                  <a:gd name="T46" fmla="*/ 159 w 171"/>
                  <a:gd name="T47" fmla="*/ 107 h 164"/>
                  <a:gd name="T48" fmla="*/ 153 w 171"/>
                  <a:gd name="T49" fmla="*/ 116 h 164"/>
                  <a:gd name="T50" fmla="*/ 150 w 171"/>
                  <a:gd name="T51" fmla="*/ 129 h 164"/>
                  <a:gd name="T52" fmla="*/ 139 w 171"/>
                  <a:gd name="T53" fmla="*/ 137 h 164"/>
                  <a:gd name="T54" fmla="*/ 150 w 171"/>
                  <a:gd name="T55" fmla="*/ 143 h 164"/>
                  <a:gd name="T56" fmla="*/ 165 w 171"/>
                  <a:gd name="T57" fmla="*/ 155 h 164"/>
                  <a:gd name="T58" fmla="*/ 159 w 171"/>
                  <a:gd name="T59" fmla="*/ 161 h 164"/>
                  <a:gd name="T60" fmla="*/ 153 w 171"/>
                  <a:gd name="T61" fmla="*/ 164 h 164"/>
                  <a:gd name="T62" fmla="*/ 122 w 171"/>
                  <a:gd name="T63" fmla="*/ 155 h 164"/>
                  <a:gd name="T64" fmla="*/ 119 w 171"/>
                  <a:gd name="T65" fmla="*/ 151 h 164"/>
                  <a:gd name="T66" fmla="*/ 119 w 171"/>
                  <a:gd name="T67" fmla="*/ 142 h 164"/>
                  <a:gd name="T68" fmla="*/ 112 w 171"/>
                  <a:gd name="T69" fmla="*/ 128 h 164"/>
                  <a:gd name="T70" fmla="*/ 82 w 171"/>
                  <a:gd name="T71" fmla="*/ 120 h 164"/>
                  <a:gd name="T72" fmla="*/ 75 w 171"/>
                  <a:gd name="T73" fmla="*/ 128 h 164"/>
                  <a:gd name="T74" fmla="*/ 66 w 171"/>
                  <a:gd name="T75" fmla="*/ 143 h 164"/>
                  <a:gd name="T76" fmla="*/ 59 w 171"/>
                  <a:gd name="T77" fmla="*/ 137 h 164"/>
                  <a:gd name="T78" fmla="*/ 50 w 171"/>
                  <a:gd name="T79" fmla="*/ 137 h 164"/>
                  <a:gd name="T80" fmla="*/ 44 w 171"/>
                  <a:gd name="T81" fmla="*/ 126 h 164"/>
                  <a:gd name="T82" fmla="*/ 41 w 171"/>
                  <a:gd name="T83" fmla="*/ 114 h 164"/>
                  <a:gd name="T84" fmla="*/ 33 w 171"/>
                  <a:gd name="T85" fmla="*/ 99 h 164"/>
                  <a:gd name="T86" fmla="*/ 22 w 171"/>
                  <a:gd name="T87" fmla="*/ 82 h 164"/>
                  <a:gd name="T88" fmla="*/ 24 w 171"/>
                  <a:gd name="T89" fmla="*/ 73 h 164"/>
                  <a:gd name="T90" fmla="*/ 16 w 171"/>
                  <a:gd name="T91" fmla="*/ 64 h 164"/>
                  <a:gd name="T92" fmla="*/ 6 w 171"/>
                  <a:gd name="T93" fmla="*/ 64 h 164"/>
                  <a:gd name="T94" fmla="*/ 3 w 171"/>
                  <a:gd name="T95" fmla="*/ 49 h 164"/>
                  <a:gd name="T96" fmla="*/ 18 w 171"/>
                  <a:gd name="T97" fmla="*/ 49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1" h="164">
                    <a:moveTo>
                      <a:pt x="18" y="49"/>
                    </a:moveTo>
                    <a:lnTo>
                      <a:pt x="22" y="38"/>
                    </a:lnTo>
                    <a:lnTo>
                      <a:pt x="27" y="43"/>
                    </a:lnTo>
                    <a:lnTo>
                      <a:pt x="36" y="41"/>
                    </a:lnTo>
                    <a:lnTo>
                      <a:pt x="34" y="47"/>
                    </a:lnTo>
                    <a:lnTo>
                      <a:pt x="42" y="53"/>
                    </a:lnTo>
                    <a:lnTo>
                      <a:pt x="50" y="53"/>
                    </a:lnTo>
                    <a:lnTo>
                      <a:pt x="56" y="56"/>
                    </a:lnTo>
                    <a:lnTo>
                      <a:pt x="59" y="52"/>
                    </a:lnTo>
                    <a:lnTo>
                      <a:pt x="63" y="52"/>
                    </a:lnTo>
                    <a:lnTo>
                      <a:pt x="69" y="46"/>
                    </a:lnTo>
                    <a:lnTo>
                      <a:pt x="77" y="41"/>
                    </a:lnTo>
                    <a:lnTo>
                      <a:pt x="69" y="37"/>
                    </a:lnTo>
                    <a:lnTo>
                      <a:pt x="63" y="38"/>
                    </a:lnTo>
                    <a:lnTo>
                      <a:pt x="56" y="37"/>
                    </a:lnTo>
                    <a:lnTo>
                      <a:pt x="53" y="38"/>
                    </a:lnTo>
                    <a:lnTo>
                      <a:pt x="47" y="21"/>
                    </a:lnTo>
                    <a:lnTo>
                      <a:pt x="50" y="24"/>
                    </a:lnTo>
                    <a:lnTo>
                      <a:pt x="59" y="23"/>
                    </a:lnTo>
                    <a:lnTo>
                      <a:pt x="65" y="14"/>
                    </a:lnTo>
                    <a:lnTo>
                      <a:pt x="75" y="12"/>
                    </a:lnTo>
                    <a:lnTo>
                      <a:pt x="82" y="17"/>
                    </a:lnTo>
                    <a:lnTo>
                      <a:pt x="83" y="6"/>
                    </a:lnTo>
                    <a:lnTo>
                      <a:pt x="86" y="3"/>
                    </a:lnTo>
                    <a:lnTo>
                      <a:pt x="94" y="3"/>
                    </a:lnTo>
                    <a:lnTo>
                      <a:pt x="104" y="5"/>
                    </a:lnTo>
                    <a:lnTo>
                      <a:pt x="110" y="0"/>
                    </a:lnTo>
                    <a:lnTo>
                      <a:pt x="112" y="2"/>
                    </a:lnTo>
                    <a:lnTo>
                      <a:pt x="124" y="5"/>
                    </a:lnTo>
                    <a:lnTo>
                      <a:pt x="129" y="6"/>
                    </a:lnTo>
                    <a:lnTo>
                      <a:pt x="129" y="14"/>
                    </a:lnTo>
                    <a:lnTo>
                      <a:pt x="132" y="20"/>
                    </a:lnTo>
                    <a:lnTo>
                      <a:pt x="139" y="28"/>
                    </a:lnTo>
                    <a:lnTo>
                      <a:pt x="153" y="34"/>
                    </a:lnTo>
                    <a:lnTo>
                      <a:pt x="159" y="41"/>
                    </a:lnTo>
                    <a:lnTo>
                      <a:pt x="165" y="44"/>
                    </a:lnTo>
                    <a:lnTo>
                      <a:pt x="168" y="53"/>
                    </a:lnTo>
                    <a:lnTo>
                      <a:pt x="171" y="62"/>
                    </a:lnTo>
                    <a:lnTo>
                      <a:pt x="166" y="67"/>
                    </a:lnTo>
                    <a:lnTo>
                      <a:pt x="163" y="73"/>
                    </a:lnTo>
                    <a:lnTo>
                      <a:pt x="151" y="75"/>
                    </a:lnTo>
                    <a:lnTo>
                      <a:pt x="154" y="82"/>
                    </a:lnTo>
                    <a:lnTo>
                      <a:pt x="159" y="81"/>
                    </a:lnTo>
                    <a:lnTo>
                      <a:pt x="159" y="87"/>
                    </a:lnTo>
                    <a:lnTo>
                      <a:pt x="154" y="90"/>
                    </a:lnTo>
                    <a:lnTo>
                      <a:pt x="153" y="91"/>
                    </a:lnTo>
                    <a:lnTo>
                      <a:pt x="156" y="96"/>
                    </a:lnTo>
                    <a:lnTo>
                      <a:pt x="159" y="107"/>
                    </a:lnTo>
                    <a:lnTo>
                      <a:pt x="156" y="111"/>
                    </a:lnTo>
                    <a:lnTo>
                      <a:pt x="153" y="116"/>
                    </a:lnTo>
                    <a:lnTo>
                      <a:pt x="154" y="119"/>
                    </a:lnTo>
                    <a:lnTo>
                      <a:pt x="150" y="129"/>
                    </a:lnTo>
                    <a:lnTo>
                      <a:pt x="141" y="134"/>
                    </a:lnTo>
                    <a:lnTo>
                      <a:pt x="139" y="137"/>
                    </a:lnTo>
                    <a:lnTo>
                      <a:pt x="144" y="145"/>
                    </a:lnTo>
                    <a:lnTo>
                      <a:pt x="150" y="143"/>
                    </a:lnTo>
                    <a:lnTo>
                      <a:pt x="160" y="149"/>
                    </a:lnTo>
                    <a:lnTo>
                      <a:pt x="165" y="155"/>
                    </a:lnTo>
                    <a:lnTo>
                      <a:pt x="162" y="160"/>
                    </a:lnTo>
                    <a:lnTo>
                      <a:pt x="159" y="161"/>
                    </a:lnTo>
                    <a:lnTo>
                      <a:pt x="159" y="164"/>
                    </a:lnTo>
                    <a:lnTo>
                      <a:pt x="153" y="164"/>
                    </a:lnTo>
                    <a:lnTo>
                      <a:pt x="145" y="157"/>
                    </a:lnTo>
                    <a:lnTo>
                      <a:pt x="122" y="155"/>
                    </a:lnTo>
                    <a:lnTo>
                      <a:pt x="119" y="157"/>
                    </a:lnTo>
                    <a:lnTo>
                      <a:pt x="119" y="151"/>
                    </a:lnTo>
                    <a:lnTo>
                      <a:pt x="118" y="146"/>
                    </a:lnTo>
                    <a:lnTo>
                      <a:pt x="119" y="142"/>
                    </a:lnTo>
                    <a:lnTo>
                      <a:pt x="118" y="134"/>
                    </a:lnTo>
                    <a:lnTo>
                      <a:pt x="112" y="128"/>
                    </a:lnTo>
                    <a:lnTo>
                      <a:pt x="104" y="128"/>
                    </a:lnTo>
                    <a:lnTo>
                      <a:pt x="82" y="120"/>
                    </a:lnTo>
                    <a:lnTo>
                      <a:pt x="80" y="128"/>
                    </a:lnTo>
                    <a:lnTo>
                      <a:pt x="75" y="128"/>
                    </a:lnTo>
                    <a:lnTo>
                      <a:pt x="72" y="140"/>
                    </a:lnTo>
                    <a:lnTo>
                      <a:pt x="66" y="143"/>
                    </a:lnTo>
                    <a:lnTo>
                      <a:pt x="62" y="143"/>
                    </a:lnTo>
                    <a:lnTo>
                      <a:pt x="59" y="137"/>
                    </a:lnTo>
                    <a:lnTo>
                      <a:pt x="53" y="140"/>
                    </a:lnTo>
                    <a:lnTo>
                      <a:pt x="50" y="137"/>
                    </a:lnTo>
                    <a:lnTo>
                      <a:pt x="53" y="132"/>
                    </a:lnTo>
                    <a:lnTo>
                      <a:pt x="44" y="126"/>
                    </a:lnTo>
                    <a:lnTo>
                      <a:pt x="44" y="117"/>
                    </a:lnTo>
                    <a:lnTo>
                      <a:pt x="41" y="114"/>
                    </a:lnTo>
                    <a:lnTo>
                      <a:pt x="39" y="107"/>
                    </a:lnTo>
                    <a:lnTo>
                      <a:pt x="33" y="99"/>
                    </a:lnTo>
                    <a:lnTo>
                      <a:pt x="27" y="85"/>
                    </a:lnTo>
                    <a:lnTo>
                      <a:pt x="22" y="82"/>
                    </a:lnTo>
                    <a:lnTo>
                      <a:pt x="22" y="76"/>
                    </a:lnTo>
                    <a:lnTo>
                      <a:pt x="24" y="73"/>
                    </a:lnTo>
                    <a:lnTo>
                      <a:pt x="22" y="69"/>
                    </a:lnTo>
                    <a:lnTo>
                      <a:pt x="16" y="64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0" y="61"/>
                    </a:lnTo>
                    <a:lnTo>
                      <a:pt x="3" y="49"/>
                    </a:lnTo>
                    <a:lnTo>
                      <a:pt x="6" y="46"/>
                    </a:lnTo>
                    <a:lnTo>
                      <a:pt x="18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8" name="Freeform 4747">
                <a:extLst>
                  <a:ext uri="{FF2B5EF4-FFF2-40B4-BE49-F238E27FC236}">
                    <a16:creationId xmlns:a16="http://schemas.microsoft.com/office/drawing/2014/main" id="{9E83AF66-907F-2366-7E8F-EE7400DA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003"/>
                <a:ext cx="86" cy="82"/>
              </a:xfrm>
              <a:custGeom>
                <a:avLst/>
                <a:gdLst>
                  <a:gd name="T0" fmla="*/ 22 w 171"/>
                  <a:gd name="T1" fmla="*/ 38 h 164"/>
                  <a:gd name="T2" fmla="*/ 36 w 171"/>
                  <a:gd name="T3" fmla="*/ 41 h 164"/>
                  <a:gd name="T4" fmla="*/ 42 w 171"/>
                  <a:gd name="T5" fmla="*/ 53 h 164"/>
                  <a:gd name="T6" fmla="*/ 56 w 171"/>
                  <a:gd name="T7" fmla="*/ 56 h 164"/>
                  <a:gd name="T8" fmla="*/ 63 w 171"/>
                  <a:gd name="T9" fmla="*/ 52 h 164"/>
                  <a:gd name="T10" fmla="*/ 77 w 171"/>
                  <a:gd name="T11" fmla="*/ 41 h 164"/>
                  <a:gd name="T12" fmla="*/ 63 w 171"/>
                  <a:gd name="T13" fmla="*/ 38 h 164"/>
                  <a:gd name="T14" fmla="*/ 53 w 171"/>
                  <a:gd name="T15" fmla="*/ 38 h 164"/>
                  <a:gd name="T16" fmla="*/ 50 w 171"/>
                  <a:gd name="T17" fmla="*/ 24 h 164"/>
                  <a:gd name="T18" fmla="*/ 65 w 171"/>
                  <a:gd name="T19" fmla="*/ 14 h 164"/>
                  <a:gd name="T20" fmla="*/ 82 w 171"/>
                  <a:gd name="T21" fmla="*/ 17 h 164"/>
                  <a:gd name="T22" fmla="*/ 86 w 171"/>
                  <a:gd name="T23" fmla="*/ 3 h 164"/>
                  <a:gd name="T24" fmla="*/ 104 w 171"/>
                  <a:gd name="T25" fmla="*/ 5 h 164"/>
                  <a:gd name="T26" fmla="*/ 112 w 171"/>
                  <a:gd name="T27" fmla="*/ 2 h 164"/>
                  <a:gd name="T28" fmla="*/ 129 w 171"/>
                  <a:gd name="T29" fmla="*/ 6 h 164"/>
                  <a:gd name="T30" fmla="*/ 132 w 171"/>
                  <a:gd name="T31" fmla="*/ 20 h 164"/>
                  <a:gd name="T32" fmla="*/ 153 w 171"/>
                  <a:gd name="T33" fmla="*/ 34 h 164"/>
                  <a:gd name="T34" fmla="*/ 165 w 171"/>
                  <a:gd name="T35" fmla="*/ 44 h 164"/>
                  <a:gd name="T36" fmla="*/ 171 w 171"/>
                  <a:gd name="T37" fmla="*/ 62 h 164"/>
                  <a:gd name="T38" fmla="*/ 163 w 171"/>
                  <a:gd name="T39" fmla="*/ 73 h 164"/>
                  <a:gd name="T40" fmla="*/ 154 w 171"/>
                  <a:gd name="T41" fmla="*/ 82 h 164"/>
                  <a:gd name="T42" fmla="*/ 159 w 171"/>
                  <a:gd name="T43" fmla="*/ 87 h 164"/>
                  <a:gd name="T44" fmla="*/ 153 w 171"/>
                  <a:gd name="T45" fmla="*/ 91 h 164"/>
                  <a:gd name="T46" fmla="*/ 159 w 171"/>
                  <a:gd name="T47" fmla="*/ 107 h 164"/>
                  <a:gd name="T48" fmla="*/ 153 w 171"/>
                  <a:gd name="T49" fmla="*/ 116 h 164"/>
                  <a:gd name="T50" fmla="*/ 150 w 171"/>
                  <a:gd name="T51" fmla="*/ 129 h 164"/>
                  <a:gd name="T52" fmla="*/ 139 w 171"/>
                  <a:gd name="T53" fmla="*/ 137 h 164"/>
                  <a:gd name="T54" fmla="*/ 150 w 171"/>
                  <a:gd name="T55" fmla="*/ 143 h 164"/>
                  <a:gd name="T56" fmla="*/ 165 w 171"/>
                  <a:gd name="T57" fmla="*/ 155 h 164"/>
                  <a:gd name="T58" fmla="*/ 159 w 171"/>
                  <a:gd name="T59" fmla="*/ 161 h 164"/>
                  <a:gd name="T60" fmla="*/ 153 w 171"/>
                  <a:gd name="T61" fmla="*/ 164 h 164"/>
                  <a:gd name="T62" fmla="*/ 122 w 171"/>
                  <a:gd name="T63" fmla="*/ 155 h 164"/>
                  <a:gd name="T64" fmla="*/ 119 w 171"/>
                  <a:gd name="T65" fmla="*/ 151 h 164"/>
                  <a:gd name="T66" fmla="*/ 119 w 171"/>
                  <a:gd name="T67" fmla="*/ 142 h 164"/>
                  <a:gd name="T68" fmla="*/ 112 w 171"/>
                  <a:gd name="T69" fmla="*/ 128 h 164"/>
                  <a:gd name="T70" fmla="*/ 82 w 171"/>
                  <a:gd name="T71" fmla="*/ 120 h 164"/>
                  <a:gd name="T72" fmla="*/ 75 w 171"/>
                  <a:gd name="T73" fmla="*/ 128 h 164"/>
                  <a:gd name="T74" fmla="*/ 66 w 171"/>
                  <a:gd name="T75" fmla="*/ 143 h 164"/>
                  <a:gd name="T76" fmla="*/ 59 w 171"/>
                  <a:gd name="T77" fmla="*/ 137 h 164"/>
                  <a:gd name="T78" fmla="*/ 50 w 171"/>
                  <a:gd name="T79" fmla="*/ 137 h 164"/>
                  <a:gd name="T80" fmla="*/ 44 w 171"/>
                  <a:gd name="T81" fmla="*/ 126 h 164"/>
                  <a:gd name="T82" fmla="*/ 41 w 171"/>
                  <a:gd name="T83" fmla="*/ 114 h 164"/>
                  <a:gd name="T84" fmla="*/ 33 w 171"/>
                  <a:gd name="T85" fmla="*/ 99 h 164"/>
                  <a:gd name="T86" fmla="*/ 22 w 171"/>
                  <a:gd name="T87" fmla="*/ 82 h 164"/>
                  <a:gd name="T88" fmla="*/ 24 w 171"/>
                  <a:gd name="T89" fmla="*/ 73 h 164"/>
                  <a:gd name="T90" fmla="*/ 16 w 171"/>
                  <a:gd name="T91" fmla="*/ 64 h 164"/>
                  <a:gd name="T92" fmla="*/ 6 w 171"/>
                  <a:gd name="T93" fmla="*/ 64 h 164"/>
                  <a:gd name="T94" fmla="*/ 3 w 171"/>
                  <a:gd name="T95" fmla="*/ 49 h 164"/>
                  <a:gd name="T96" fmla="*/ 18 w 171"/>
                  <a:gd name="T97" fmla="*/ 49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1" h="164">
                    <a:moveTo>
                      <a:pt x="18" y="49"/>
                    </a:moveTo>
                    <a:lnTo>
                      <a:pt x="22" y="38"/>
                    </a:lnTo>
                    <a:lnTo>
                      <a:pt x="27" y="43"/>
                    </a:lnTo>
                    <a:lnTo>
                      <a:pt x="36" y="41"/>
                    </a:lnTo>
                    <a:lnTo>
                      <a:pt x="34" y="47"/>
                    </a:lnTo>
                    <a:lnTo>
                      <a:pt x="42" y="53"/>
                    </a:lnTo>
                    <a:lnTo>
                      <a:pt x="50" y="53"/>
                    </a:lnTo>
                    <a:lnTo>
                      <a:pt x="56" y="56"/>
                    </a:lnTo>
                    <a:lnTo>
                      <a:pt x="59" y="52"/>
                    </a:lnTo>
                    <a:lnTo>
                      <a:pt x="63" y="52"/>
                    </a:lnTo>
                    <a:lnTo>
                      <a:pt x="69" y="46"/>
                    </a:lnTo>
                    <a:lnTo>
                      <a:pt x="77" y="41"/>
                    </a:lnTo>
                    <a:lnTo>
                      <a:pt x="69" y="37"/>
                    </a:lnTo>
                    <a:lnTo>
                      <a:pt x="63" y="38"/>
                    </a:lnTo>
                    <a:lnTo>
                      <a:pt x="56" y="37"/>
                    </a:lnTo>
                    <a:lnTo>
                      <a:pt x="53" y="38"/>
                    </a:lnTo>
                    <a:lnTo>
                      <a:pt x="47" y="21"/>
                    </a:lnTo>
                    <a:lnTo>
                      <a:pt x="50" y="24"/>
                    </a:lnTo>
                    <a:lnTo>
                      <a:pt x="59" y="23"/>
                    </a:lnTo>
                    <a:lnTo>
                      <a:pt x="65" y="14"/>
                    </a:lnTo>
                    <a:lnTo>
                      <a:pt x="75" y="12"/>
                    </a:lnTo>
                    <a:lnTo>
                      <a:pt x="82" y="17"/>
                    </a:lnTo>
                    <a:lnTo>
                      <a:pt x="83" y="6"/>
                    </a:lnTo>
                    <a:lnTo>
                      <a:pt x="86" y="3"/>
                    </a:lnTo>
                    <a:lnTo>
                      <a:pt x="94" y="3"/>
                    </a:lnTo>
                    <a:lnTo>
                      <a:pt x="104" y="5"/>
                    </a:lnTo>
                    <a:lnTo>
                      <a:pt x="110" y="0"/>
                    </a:lnTo>
                    <a:lnTo>
                      <a:pt x="112" y="2"/>
                    </a:lnTo>
                    <a:lnTo>
                      <a:pt x="124" y="5"/>
                    </a:lnTo>
                    <a:lnTo>
                      <a:pt x="129" y="6"/>
                    </a:lnTo>
                    <a:lnTo>
                      <a:pt x="129" y="14"/>
                    </a:lnTo>
                    <a:lnTo>
                      <a:pt x="132" y="20"/>
                    </a:lnTo>
                    <a:lnTo>
                      <a:pt x="139" y="28"/>
                    </a:lnTo>
                    <a:lnTo>
                      <a:pt x="153" y="34"/>
                    </a:lnTo>
                    <a:lnTo>
                      <a:pt x="159" y="41"/>
                    </a:lnTo>
                    <a:lnTo>
                      <a:pt x="165" y="44"/>
                    </a:lnTo>
                    <a:lnTo>
                      <a:pt x="168" y="53"/>
                    </a:lnTo>
                    <a:lnTo>
                      <a:pt x="171" y="62"/>
                    </a:lnTo>
                    <a:lnTo>
                      <a:pt x="166" y="67"/>
                    </a:lnTo>
                    <a:lnTo>
                      <a:pt x="163" y="73"/>
                    </a:lnTo>
                    <a:lnTo>
                      <a:pt x="151" y="75"/>
                    </a:lnTo>
                    <a:lnTo>
                      <a:pt x="154" y="82"/>
                    </a:lnTo>
                    <a:lnTo>
                      <a:pt x="159" y="81"/>
                    </a:lnTo>
                    <a:lnTo>
                      <a:pt x="159" y="87"/>
                    </a:lnTo>
                    <a:lnTo>
                      <a:pt x="154" y="90"/>
                    </a:lnTo>
                    <a:lnTo>
                      <a:pt x="153" y="91"/>
                    </a:lnTo>
                    <a:lnTo>
                      <a:pt x="156" y="96"/>
                    </a:lnTo>
                    <a:lnTo>
                      <a:pt x="159" y="107"/>
                    </a:lnTo>
                    <a:lnTo>
                      <a:pt x="156" y="111"/>
                    </a:lnTo>
                    <a:lnTo>
                      <a:pt x="153" y="116"/>
                    </a:lnTo>
                    <a:lnTo>
                      <a:pt x="154" y="119"/>
                    </a:lnTo>
                    <a:lnTo>
                      <a:pt x="150" y="129"/>
                    </a:lnTo>
                    <a:lnTo>
                      <a:pt x="141" y="134"/>
                    </a:lnTo>
                    <a:lnTo>
                      <a:pt x="139" y="137"/>
                    </a:lnTo>
                    <a:lnTo>
                      <a:pt x="144" y="145"/>
                    </a:lnTo>
                    <a:lnTo>
                      <a:pt x="150" y="143"/>
                    </a:lnTo>
                    <a:lnTo>
                      <a:pt x="160" y="149"/>
                    </a:lnTo>
                    <a:lnTo>
                      <a:pt x="165" y="155"/>
                    </a:lnTo>
                    <a:lnTo>
                      <a:pt x="162" y="160"/>
                    </a:lnTo>
                    <a:lnTo>
                      <a:pt x="159" y="161"/>
                    </a:lnTo>
                    <a:lnTo>
                      <a:pt x="159" y="164"/>
                    </a:lnTo>
                    <a:lnTo>
                      <a:pt x="153" y="164"/>
                    </a:lnTo>
                    <a:lnTo>
                      <a:pt x="145" y="157"/>
                    </a:lnTo>
                    <a:lnTo>
                      <a:pt x="122" y="155"/>
                    </a:lnTo>
                    <a:lnTo>
                      <a:pt x="119" y="157"/>
                    </a:lnTo>
                    <a:lnTo>
                      <a:pt x="119" y="151"/>
                    </a:lnTo>
                    <a:lnTo>
                      <a:pt x="118" y="146"/>
                    </a:lnTo>
                    <a:lnTo>
                      <a:pt x="119" y="142"/>
                    </a:lnTo>
                    <a:lnTo>
                      <a:pt x="118" y="134"/>
                    </a:lnTo>
                    <a:lnTo>
                      <a:pt x="112" y="128"/>
                    </a:lnTo>
                    <a:lnTo>
                      <a:pt x="104" y="128"/>
                    </a:lnTo>
                    <a:lnTo>
                      <a:pt x="82" y="120"/>
                    </a:lnTo>
                    <a:lnTo>
                      <a:pt x="80" y="128"/>
                    </a:lnTo>
                    <a:lnTo>
                      <a:pt x="75" y="128"/>
                    </a:lnTo>
                    <a:lnTo>
                      <a:pt x="72" y="140"/>
                    </a:lnTo>
                    <a:lnTo>
                      <a:pt x="66" y="143"/>
                    </a:lnTo>
                    <a:lnTo>
                      <a:pt x="62" y="143"/>
                    </a:lnTo>
                    <a:lnTo>
                      <a:pt x="59" y="137"/>
                    </a:lnTo>
                    <a:lnTo>
                      <a:pt x="53" y="140"/>
                    </a:lnTo>
                    <a:lnTo>
                      <a:pt x="50" y="137"/>
                    </a:lnTo>
                    <a:lnTo>
                      <a:pt x="53" y="132"/>
                    </a:lnTo>
                    <a:lnTo>
                      <a:pt x="44" y="126"/>
                    </a:lnTo>
                    <a:lnTo>
                      <a:pt x="44" y="117"/>
                    </a:lnTo>
                    <a:lnTo>
                      <a:pt x="41" y="114"/>
                    </a:lnTo>
                    <a:lnTo>
                      <a:pt x="39" y="107"/>
                    </a:lnTo>
                    <a:lnTo>
                      <a:pt x="33" y="99"/>
                    </a:lnTo>
                    <a:lnTo>
                      <a:pt x="27" y="85"/>
                    </a:lnTo>
                    <a:lnTo>
                      <a:pt x="22" y="82"/>
                    </a:lnTo>
                    <a:lnTo>
                      <a:pt x="22" y="76"/>
                    </a:lnTo>
                    <a:lnTo>
                      <a:pt x="24" y="73"/>
                    </a:lnTo>
                    <a:lnTo>
                      <a:pt x="22" y="69"/>
                    </a:lnTo>
                    <a:lnTo>
                      <a:pt x="16" y="64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0" y="61"/>
                    </a:lnTo>
                    <a:lnTo>
                      <a:pt x="3" y="49"/>
                    </a:lnTo>
                    <a:lnTo>
                      <a:pt x="6" y="46"/>
                    </a:lnTo>
                    <a:lnTo>
                      <a:pt x="18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9" name="Freeform 4748">
                <a:extLst>
                  <a:ext uri="{FF2B5EF4-FFF2-40B4-BE49-F238E27FC236}">
                    <a16:creationId xmlns:a16="http://schemas.microsoft.com/office/drawing/2014/main" id="{D5375C42-6B0F-5723-6406-BB6C7BFC0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891"/>
                <a:ext cx="115" cy="129"/>
              </a:xfrm>
              <a:custGeom>
                <a:avLst/>
                <a:gdLst>
                  <a:gd name="T0" fmla="*/ 101 w 231"/>
                  <a:gd name="T1" fmla="*/ 47 h 259"/>
                  <a:gd name="T2" fmla="*/ 92 w 231"/>
                  <a:gd name="T3" fmla="*/ 61 h 259"/>
                  <a:gd name="T4" fmla="*/ 76 w 231"/>
                  <a:gd name="T5" fmla="*/ 63 h 259"/>
                  <a:gd name="T6" fmla="*/ 66 w 231"/>
                  <a:gd name="T7" fmla="*/ 81 h 259"/>
                  <a:gd name="T8" fmla="*/ 64 w 231"/>
                  <a:gd name="T9" fmla="*/ 93 h 259"/>
                  <a:gd name="T10" fmla="*/ 55 w 231"/>
                  <a:gd name="T11" fmla="*/ 107 h 259"/>
                  <a:gd name="T12" fmla="*/ 35 w 231"/>
                  <a:gd name="T13" fmla="*/ 99 h 259"/>
                  <a:gd name="T14" fmla="*/ 16 w 231"/>
                  <a:gd name="T15" fmla="*/ 90 h 259"/>
                  <a:gd name="T16" fmla="*/ 5 w 231"/>
                  <a:gd name="T17" fmla="*/ 98 h 259"/>
                  <a:gd name="T18" fmla="*/ 0 w 231"/>
                  <a:gd name="T19" fmla="*/ 114 h 259"/>
                  <a:gd name="T20" fmla="*/ 7 w 231"/>
                  <a:gd name="T21" fmla="*/ 146 h 259"/>
                  <a:gd name="T22" fmla="*/ 29 w 231"/>
                  <a:gd name="T23" fmla="*/ 173 h 259"/>
                  <a:gd name="T24" fmla="*/ 31 w 231"/>
                  <a:gd name="T25" fmla="*/ 186 h 259"/>
                  <a:gd name="T26" fmla="*/ 25 w 231"/>
                  <a:gd name="T27" fmla="*/ 201 h 259"/>
                  <a:gd name="T28" fmla="*/ 35 w 231"/>
                  <a:gd name="T29" fmla="*/ 222 h 259"/>
                  <a:gd name="T30" fmla="*/ 43 w 231"/>
                  <a:gd name="T31" fmla="*/ 243 h 259"/>
                  <a:gd name="T32" fmla="*/ 55 w 231"/>
                  <a:gd name="T33" fmla="*/ 242 h 259"/>
                  <a:gd name="T34" fmla="*/ 75 w 231"/>
                  <a:gd name="T35" fmla="*/ 246 h 259"/>
                  <a:gd name="T36" fmla="*/ 82 w 231"/>
                  <a:gd name="T37" fmla="*/ 236 h 259"/>
                  <a:gd name="T38" fmla="*/ 101 w 231"/>
                  <a:gd name="T39" fmla="*/ 251 h 259"/>
                  <a:gd name="T40" fmla="*/ 122 w 231"/>
                  <a:gd name="T41" fmla="*/ 256 h 259"/>
                  <a:gd name="T42" fmla="*/ 132 w 231"/>
                  <a:gd name="T43" fmla="*/ 222 h 259"/>
                  <a:gd name="T44" fmla="*/ 143 w 231"/>
                  <a:gd name="T45" fmla="*/ 222 h 259"/>
                  <a:gd name="T46" fmla="*/ 154 w 231"/>
                  <a:gd name="T47" fmla="*/ 207 h 259"/>
                  <a:gd name="T48" fmla="*/ 173 w 231"/>
                  <a:gd name="T49" fmla="*/ 216 h 259"/>
                  <a:gd name="T50" fmla="*/ 183 w 231"/>
                  <a:gd name="T51" fmla="*/ 201 h 259"/>
                  <a:gd name="T52" fmla="*/ 196 w 231"/>
                  <a:gd name="T53" fmla="*/ 193 h 259"/>
                  <a:gd name="T54" fmla="*/ 198 w 231"/>
                  <a:gd name="T55" fmla="*/ 180 h 259"/>
                  <a:gd name="T56" fmla="*/ 201 w 231"/>
                  <a:gd name="T57" fmla="*/ 152 h 259"/>
                  <a:gd name="T58" fmla="*/ 199 w 231"/>
                  <a:gd name="T59" fmla="*/ 137 h 259"/>
                  <a:gd name="T60" fmla="*/ 210 w 231"/>
                  <a:gd name="T61" fmla="*/ 125 h 259"/>
                  <a:gd name="T62" fmla="*/ 213 w 231"/>
                  <a:gd name="T63" fmla="*/ 119 h 259"/>
                  <a:gd name="T64" fmla="*/ 224 w 231"/>
                  <a:gd name="T65" fmla="*/ 110 h 259"/>
                  <a:gd name="T66" fmla="*/ 227 w 231"/>
                  <a:gd name="T67" fmla="*/ 101 h 259"/>
                  <a:gd name="T68" fmla="*/ 221 w 231"/>
                  <a:gd name="T69" fmla="*/ 67 h 259"/>
                  <a:gd name="T70" fmla="*/ 201 w 231"/>
                  <a:gd name="T71" fmla="*/ 64 h 259"/>
                  <a:gd name="T72" fmla="*/ 204 w 231"/>
                  <a:gd name="T73" fmla="*/ 52 h 259"/>
                  <a:gd name="T74" fmla="*/ 204 w 231"/>
                  <a:gd name="T75" fmla="*/ 31 h 259"/>
                  <a:gd name="T76" fmla="*/ 217 w 231"/>
                  <a:gd name="T77" fmla="*/ 12 h 259"/>
                  <a:gd name="T78" fmla="*/ 196 w 231"/>
                  <a:gd name="T79" fmla="*/ 6 h 259"/>
                  <a:gd name="T80" fmla="*/ 173 w 231"/>
                  <a:gd name="T81" fmla="*/ 6 h 259"/>
                  <a:gd name="T82" fmla="*/ 158 w 231"/>
                  <a:gd name="T83" fmla="*/ 3 h 259"/>
                  <a:gd name="T84" fmla="*/ 148 w 231"/>
                  <a:gd name="T85" fmla="*/ 22 h 259"/>
                  <a:gd name="T86" fmla="*/ 148 w 231"/>
                  <a:gd name="T87" fmla="*/ 43 h 259"/>
                  <a:gd name="T88" fmla="*/ 122 w 231"/>
                  <a:gd name="T89" fmla="*/ 35 h 259"/>
                  <a:gd name="T90" fmla="*/ 101 w 231"/>
                  <a:gd name="T91" fmla="*/ 26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1" h="259">
                    <a:moveTo>
                      <a:pt x="95" y="34"/>
                    </a:moveTo>
                    <a:lnTo>
                      <a:pt x="96" y="40"/>
                    </a:lnTo>
                    <a:lnTo>
                      <a:pt x="101" y="47"/>
                    </a:lnTo>
                    <a:lnTo>
                      <a:pt x="95" y="55"/>
                    </a:lnTo>
                    <a:lnTo>
                      <a:pt x="96" y="60"/>
                    </a:lnTo>
                    <a:lnTo>
                      <a:pt x="92" y="61"/>
                    </a:lnTo>
                    <a:lnTo>
                      <a:pt x="85" y="60"/>
                    </a:lnTo>
                    <a:lnTo>
                      <a:pt x="79" y="63"/>
                    </a:lnTo>
                    <a:lnTo>
                      <a:pt x="76" y="63"/>
                    </a:lnTo>
                    <a:lnTo>
                      <a:pt x="70" y="66"/>
                    </a:lnTo>
                    <a:lnTo>
                      <a:pt x="70" y="76"/>
                    </a:lnTo>
                    <a:lnTo>
                      <a:pt x="66" y="81"/>
                    </a:lnTo>
                    <a:lnTo>
                      <a:pt x="67" y="85"/>
                    </a:lnTo>
                    <a:lnTo>
                      <a:pt x="64" y="90"/>
                    </a:lnTo>
                    <a:lnTo>
                      <a:pt x="64" y="93"/>
                    </a:lnTo>
                    <a:lnTo>
                      <a:pt x="61" y="96"/>
                    </a:lnTo>
                    <a:lnTo>
                      <a:pt x="58" y="104"/>
                    </a:lnTo>
                    <a:lnTo>
                      <a:pt x="55" y="107"/>
                    </a:lnTo>
                    <a:lnTo>
                      <a:pt x="48" y="107"/>
                    </a:lnTo>
                    <a:lnTo>
                      <a:pt x="41" y="104"/>
                    </a:lnTo>
                    <a:lnTo>
                      <a:pt x="35" y="99"/>
                    </a:lnTo>
                    <a:lnTo>
                      <a:pt x="31" y="98"/>
                    </a:lnTo>
                    <a:lnTo>
                      <a:pt x="25" y="101"/>
                    </a:lnTo>
                    <a:lnTo>
                      <a:pt x="16" y="90"/>
                    </a:lnTo>
                    <a:lnTo>
                      <a:pt x="11" y="88"/>
                    </a:lnTo>
                    <a:lnTo>
                      <a:pt x="8" y="91"/>
                    </a:lnTo>
                    <a:lnTo>
                      <a:pt x="5" y="98"/>
                    </a:lnTo>
                    <a:lnTo>
                      <a:pt x="7" y="104"/>
                    </a:lnTo>
                    <a:lnTo>
                      <a:pt x="2" y="107"/>
                    </a:lnTo>
                    <a:lnTo>
                      <a:pt x="0" y="114"/>
                    </a:lnTo>
                    <a:lnTo>
                      <a:pt x="4" y="126"/>
                    </a:lnTo>
                    <a:lnTo>
                      <a:pt x="2" y="132"/>
                    </a:lnTo>
                    <a:lnTo>
                      <a:pt x="7" y="146"/>
                    </a:lnTo>
                    <a:lnTo>
                      <a:pt x="8" y="149"/>
                    </a:lnTo>
                    <a:lnTo>
                      <a:pt x="16" y="164"/>
                    </a:lnTo>
                    <a:lnTo>
                      <a:pt x="29" y="173"/>
                    </a:lnTo>
                    <a:lnTo>
                      <a:pt x="31" y="175"/>
                    </a:lnTo>
                    <a:lnTo>
                      <a:pt x="28" y="177"/>
                    </a:lnTo>
                    <a:lnTo>
                      <a:pt x="31" y="186"/>
                    </a:lnTo>
                    <a:lnTo>
                      <a:pt x="28" y="189"/>
                    </a:lnTo>
                    <a:lnTo>
                      <a:pt x="28" y="193"/>
                    </a:lnTo>
                    <a:lnTo>
                      <a:pt x="25" y="201"/>
                    </a:lnTo>
                    <a:lnTo>
                      <a:pt x="25" y="208"/>
                    </a:lnTo>
                    <a:lnTo>
                      <a:pt x="34" y="216"/>
                    </a:lnTo>
                    <a:lnTo>
                      <a:pt x="35" y="222"/>
                    </a:lnTo>
                    <a:lnTo>
                      <a:pt x="32" y="227"/>
                    </a:lnTo>
                    <a:lnTo>
                      <a:pt x="46" y="234"/>
                    </a:lnTo>
                    <a:lnTo>
                      <a:pt x="43" y="243"/>
                    </a:lnTo>
                    <a:lnTo>
                      <a:pt x="46" y="246"/>
                    </a:lnTo>
                    <a:lnTo>
                      <a:pt x="55" y="249"/>
                    </a:lnTo>
                    <a:lnTo>
                      <a:pt x="55" y="242"/>
                    </a:lnTo>
                    <a:lnTo>
                      <a:pt x="61" y="243"/>
                    </a:lnTo>
                    <a:lnTo>
                      <a:pt x="67" y="242"/>
                    </a:lnTo>
                    <a:lnTo>
                      <a:pt x="75" y="246"/>
                    </a:lnTo>
                    <a:lnTo>
                      <a:pt x="79" y="249"/>
                    </a:lnTo>
                    <a:lnTo>
                      <a:pt x="84" y="246"/>
                    </a:lnTo>
                    <a:lnTo>
                      <a:pt x="82" y="236"/>
                    </a:lnTo>
                    <a:lnTo>
                      <a:pt x="88" y="236"/>
                    </a:lnTo>
                    <a:lnTo>
                      <a:pt x="98" y="243"/>
                    </a:lnTo>
                    <a:lnTo>
                      <a:pt x="101" y="251"/>
                    </a:lnTo>
                    <a:lnTo>
                      <a:pt x="107" y="256"/>
                    </a:lnTo>
                    <a:lnTo>
                      <a:pt x="113" y="259"/>
                    </a:lnTo>
                    <a:lnTo>
                      <a:pt x="122" y="256"/>
                    </a:lnTo>
                    <a:lnTo>
                      <a:pt x="128" y="237"/>
                    </a:lnTo>
                    <a:lnTo>
                      <a:pt x="132" y="228"/>
                    </a:lnTo>
                    <a:lnTo>
                      <a:pt x="132" y="222"/>
                    </a:lnTo>
                    <a:lnTo>
                      <a:pt x="137" y="222"/>
                    </a:lnTo>
                    <a:lnTo>
                      <a:pt x="143" y="222"/>
                    </a:lnTo>
                    <a:lnTo>
                      <a:pt x="143" y="222"/>
                    </a:lnTo>
                    <a:lnTo>
                      <a:pt x="145" y="216"/>
                    </a:lnTo>
                    <a:lnTo>
                      <a:pt x="152" y="211"/>
                    </a:lnTo>
                    <a:lnTo>
                      <a:pt x="154" y="207"/>
                    </a:lnTo>
                    <a:lnTo>
                      <a:pt x="157" y="210"/>
                    </a:lnTo>
                    <a:lnTo>
                      <a:pt x="169" y="216"/>
                    </a:lnTo>
                    <a:lnTo>
                      <a:pt x="173" y="216"/>
                    </a:lnTo>
                    <a:lnTo>
                      <a:pt x="180" y="213"/>
                    </a:lnTo>
                    <a:lnTo>
                      <a:pt x="180" y="208"/>
                    </a:lnTo>
                    <a:lnTo>
                      <a:pt x="183" y="201"/>
                    </a:lnTo>
                    <a:lnTo>
                      <a:pt x="189" y="205"/>
                    </a:lnTo>
                    <a:lnTo>
                      <a:pt x="201" y="205"/>
                    </a:lnTo>
                    <a:lnTo>
                      <a:pt x="196" y="193"/>
                    </a:lnTo>
                    <a:lnTo>
                      <a:pt x="201" y="190"/>
                    </a:lnTo>
                    <a:lnTo>
                      <a:pt x="198" y="187"/>
                    </a:lnTo>
                    <a:lnTo>
                      <a:pt x="198" y="180"/>
                    </a:lnTo>
                    <a:lnTo>
                      <a:pt x="195" y="167"/>
                    </a:lnTo>
                    <a:lnTo>
                      <a:pt x="201" y="157"/>
                    </a:lnTo>
                    <a:lnTo>
                      <a:pt x="201" y="152"/>
                    </a:lnTo>
                    <a:lnTo>
                      <a:pt x="204" y="148"/>
                    </a:lnTo>
                    <a:lnTo>
                      <a:pt x="199" y="145"/>
                    </a:lnTo>
                    <a:lnTo>
                      <a:pt x="199" y="137"/>
                    </a:lnTo>
                    <a:lnTo>
                      <a:pt x="204" y="131"/>
                    </a:lnTo>
                    <a:lnTo>
                      <a:pt x="207" y="131"/>
                    </a:lnTo>
                    <a:lnTo>
                      <a:pt x="210" y="125"/>
                    </a:lnTo>
                    <a:lnTo>
                      <a:pt x="208" y="120"/>
                    </a:lnTo>
                    <a:lnTo>
                      <a:pt x="210" y="117"/>
                    </a:lnTo>
                    <a:lnTo>
                      <a:pt x="213" y="119"/>
                    </a:lnTo>
                    <a:lnTo>
                      <a:pt x="219" y="116"/>
                    </a:lnTo>
                    <a:lnTo>
                      <a:pt x="222" y="114"/>
                    </a:lnTo>
                    <a:lnTo>
                      <a:pt x="224" y="110"/>
                    </a:lnTo>
                    <a:lnTo>
                      <a:pt x="230" y="107"/>
                    </a:lnTo>
                    <a:lnTo>
                      <a:pt x="231" y="107"/>
                    </a:lnTo>
                    <a:lnTo>
                      <a:pt x="227" y="101"/>
                    </a:lnTo>
                    <a:lnTo>
                      <a:pt x="222" y="90"/>
                    </a:lnTo>
                    <a:lnTo>
                      <a:pt x="222" y="72"/>
                    </a:lnTo>
                    <a:lnTo>
                      <a:pt x="221" y="67"/>
                    </a:lnTo>
                    <a:lnTo>
                      <a:pt x="214" y="69"/>
                    </a:lnTo>
                    <a:lnTo>
                      <a:pt x="204" y="64"/>
                    </a:lnTo>
                    <a:lnTo>
                      <a:pt x="201" y="64"/>
                    </a:lnTo>
                    <a:lnTo>
                      <a:pt x="198" y="61"/>
                    </a:lnTo>
                    <a:lnTo>
                      <a:pt x="204" y="55"/>
                    </a:lnTo>
                    <a:lnTo>
                      <a:pt x="204" y="52"/>
                    </a:lnTo>
                    <a:lnTo>
                      <a:pt x="198" y="43"/>
                    </a:lnTo>
                    <a:lnTo>
                      <a:pt x="201" y="34"/>
                    </a:lnTo>
                    <a:lnTo>
                      <a:pt x="204" y="31"/>
                    </a:lnTo>
                    <a:lnTo>
                      <a:pt x="211" y="28"/>
                    </a:lnTo>
                    <a:lnTo>
                      <a:pt x="210" y="18"/>
                    </a:lnTo>
                    <a:lnTo>
                      <a:pt x="217" y="12"/>
                    </a:lnTo>
                    <a:lnTo>
                      <a:pt x="213" y="11"/>
                    </a:lnTo>
                    <a:lnTo>
                      <a:pt x="207" y="6"/>
                    </a:lnTo>
                    <a:lnTo>
                      <a:pt x="196" y="6"/>
                    </a:lnTo>
                    <a:lnTo>
                      <a:pt x="187" y="3"/>
                    </a:lnTo>
                    <a:lnTo>
                      <a:pt x="177" y="3"/>
                    </a:lnTo>
                    <a:lnTo>
                      <a:pt x="173" y="6"/>
                    </a:lnTo>
                    <a:lnTo>
                      <a:pt x="170" y="0"/>
                    </a:lnTo>
                    <a:lnTo>
                      <a:pt x="161" y="6"/>
                    </a:lnTo>
                    <a:lnTo>
                      <a:pt x="158" y="3"/>
                    </a:lnTo>
                    <a:lnTo>
                      <a:pt x="152" y="11"/>
                    </a:lnTo>
                    <a:lnTo>
                      <a:pt x="148" y="11"/>
                    </a:lnTo>
                    <a:lnTo>
                      <a:pt x="148" y="22"/>
                    </a:lnTo>
                    <a:lnTo>
                      <a:pt x="151" y="28"/>
                    </a:lnTo>
                    <a:lnTo>
                      <a:pt x="148" y="31"/>
                    </a:lnTo>
                    <a:lnTo>
                      <a:pt x="148" y="43"/>
                    </a:lnTo>
                    <a:lnTo>
                      <a:pt x="143" y="47"/>
                    </a:lnTo>
                    <a:lnTo>
                      <a:pt x="131" y="46"/>
                    </a:lnTo>
                    <a:lnTo>
                      <a:pt x="122" y="35"/>
                    </a:lnTo>
                    <a:lnTo>
                      <a:pt x="116" y="37"/>
                    </a:lnTo>
                    <a:lnTo>
                      <a:pt x="110" y="29"/>
                    </a:lnTo>
                    <a:lnTo>
                      <a:pt x="101" y="26"/>
                    </a:lnTo>
                    <a:lnTo>
                      <a:pt x="95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0" name="Freeform 4749">
                <a:extLst>
                  <a:ext uri="{FF2B5EF4-FFF2-40B4-BE49-F238E27FC236}">
                    <a16:creationId xmlns:a16="http://schemas.microsoft.com/office/drawing/2014/main" id="{D489ED63-D5D7-50BF-BBD5-27249E81E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891"/>
                <a:ext cx="115" cy="129"/>
              </a:xfrm>
              <a:custGeom>
                <a:avLst/>
                <a:gdLst>
                  <a:gd name="T0" fmla="*/ 110 w 231"/>
                  <a:gd name="T1" fmla="*/ 29 h 259"/>
                  <a:gd name="T2" fmla="*/ 131 w 231"/>
                  <a:gd name="T3" fmla="*/ 46 h 259"/>
                  <a:gd name="T4" fmla="*/ 148 w 231"/>
                  <a:gd name="T5" fmla="*/ 31 h 259"/>
                  <a:gd name="T6" fmla="*/ 148 w 231"/>
                  <a:gd name="T7" fmla="*/ 11 h 259"/>
                  <a:gd name="T8" fmla="*/ 161 w 231"/>
                  <a:gd name="T9" fmla="*/ 6 h 259"/>
                  <a:gd name="T10" fmla="*/ 177 w 231"/>
                  <a:gd name="T11" fmla="*/ 3 h 259"/>
                  <a:gd name="T12" fmla="*/ 207 w 231"/>
                  <a:gd name="T13" fmla="*/ 6 h 259"/>
                  <a:gd name="T14" fmla="*/ 210 w 231"/>
                  <a:gd name="T15" fmla="*/ 18 h 259"/>
                  <a:gd name="T16" fmla="*/ 201 w 231"/>
                  <a:gd name="T17" fmla="*/ 34 h 259"/>
                  <a:gd name="T18" fmla="*/ 204 w 231"/>
                  <a:gd name="T19" fmla="*/ 55 h 259"/>
                  <a:gd name="T20" fmla="*/ 204 w 231"/>
                  <a:gd name="T21" fmla="*/ 64 h 259"/>
                  <a:gd name="T22" fmla="*/ 222 w 231"/>
                  <a:gd name="T23" fmla="*/ 72 h 259"/>
                  <a:gd name="T24" fmla="*/ 231 w 231"/>
                  <a:gd name="T25" fmla="*/ 107 h 259"/>
                  <a:gd name="T26" fmla="*/ 222 w 231"/>
                  <a:gd name="T27" fmla="*/ 114 h 259"/>
                  <a:gd name="T28" fmla="*/ 210 w 231"/>
                  <a:gd name="T29" fmla="*/ 117 h 259"/>
                  <a:gd name="T30" fmla="*/ 207 w 231"/>
                  <a:gd name="T31" fmla="*/ 131 h 259"/>
                  <a:gd name="T32" fmla="*/ 199 w 231"/>
                  <a:gd name="T33" fmla="*/ 145 h 259"/>
                  <a:gd name="T34" fmla="*/ 201 w 231"/>
                  <a:gd name="T35" fmla="*/ 157 h 259"/>
                  <a:gd name="T36" fmla="*/ 198 w 231"/>
                  <a:gd name="T37" fmla="*/ 187 h 259"/>
                  <a:gd name="T38" fmla="*/ 201 w 231"/>
                  <a:gd name="T39" fmla="*/ 205 h 259"/>
                  <a:gd name="T40" fmla="*/ 180 w 231"/>
                  <a:gd name="T41" fmla="*/ 208 h 259"/>
                  <a:gd name="T42" fmla="*/ 169 w 231"/>
                  <a:gd name="T43" fmla="*/ 216 h 259"/>
                  <a:gd name="T44" fmla="*/ 152 w 231"/>
                  <a:gd name="T45" fmla="*/ 211 h 259"/>
                  <a:gd name="T46" fmla="*/ 143 w 231"/>
                  <a:gd name="T47" fmla="*/ 222 h 259"/>
                  <a:gd name="T48" fmla="*/ 132 w 231"/>
                  <a:gd name="T49" fmla="*/ 228 h 259"/>
                  <a:gd name="T50" fmla="*/ 113 w 231"/>
                  <a:gd name="T51" fmla="*/ 259 h 259"/>
                  <a:gd name="T52" fmla="*/ 98 w 231"/>
                  <a:gd name="T53" fmla="*/ 243 h 259"/>
                  <a:gd name="T54" fmla="*/ 84 w 231"/>
                  <a:gd name="T55" fmla="*/ 246 h 259"/>
                  <a:gd name="T56" fmla="*/ 67 w 231"/>
                  <a:gd name="T57" fmla="*/ 242 h 259"/>
                  <a:gd name="T58" fmla="*/ 55 w 231"/>
                  <a:gd name="T59" fmla="*/ 249 h 259"/>
                  <a:gd name="T60" fmla="*/ 46 w 231"/>
                  <a:gd name="T61" fmla="*/ 234 h 259"/>
                  <a:gd name="T62" fmla="*/ 34 w 231"/>
                  <a:gd name="T63" fmla="*/ 216 h 259"/>
                  <a:gd name="T64" fmla="*/ 28 w 231"/>
                  <a:gd name="T65" fmla="*/ 193 h 259"/>
                  <a:gd name="T66" fmla="*/ 28 w 231"/>
                  <a:gd name="T67" fmla="*/ 177 h 259"/>
                  <a:gd name="T68" fmla="*/ 16 w 231"/>
                  <a:gd name="T69" fmla="*/ 164 h 259"/>
                  <a:gd name="T70" fmla="*/ 2 w 231"/>
                  <a:gd name="T71" fmla="*/ 132 h 259"/>
                  <a:gd name="T72" fmla="*/ 2 w 231"/>
                  <a:gd name="T73" fmla="*/ 107 h 259"/>
                  <a:gd name="T74" fmla="*/ 8 w 231"/>
                  <a:gd name="T75" fmla="*/ 91 h 259"/>
                  <a:gd name="T76" fmla="*/ 25 w 231"/>
                  <a:gd name="T77" fmla="*/ 101 h 259"/>
                  <a:gd name="T78" fmla="*/ 41 w 231"/>
                  <a:gd name="T79" fmla="*/ 104 h 259"/>
                  <a:gd name="T80" fmla="*/ 58 w 231"/>
                  <a:gd name="T81" fmla="*/ 104 h 259"/>
                  <a:gd name="T82" fmla="*/ 64 w 231"/>
                  <a:gd name="T83" fmla="*/ 90 h 259"/>
                  <a:gd name="T84" fmla="*/ 70 w 231"/>
                  <a:gd name="T85" fmla="*/ 76 h 259"/>
                  <a:gd name="T86" fmla="*/ 79 w 231"/>
                  <a:gd name="T87" fmla="*/ 63 h 259"/>
                  <a:gd name="T88" fmla="*/ 96 w 231"/>
                  <a:gd name="T89" fmla="*/ 60 h 259"/>
                  <a:gd name="T90" fmla="*/ 96 w 231"/>
                  <a:gd name="T91" fmla="*/ 4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1" h="259">
                    <a:moveTo>
                      <a:pt x="95" y="34"/>
                    </a:moveTo>
                    <a:lnTo>
                      <a:pt x="101" y="26"/>
                    </a:lnTo>
                    <a:lnTo>
                      <a:pt x="110" y="29"/>
                    </a:lnTo>
                    <a:lnTo>
                      <a:pt x="116" y="37"/>
                    </a:lnTo>
                    <a:lnTo>
                      <a:pt x="122" y="35"/>
                    </a:lnTo>
                    <a:lnTo>
                      <a:pt x="131" y="46"/>
                    </a:lnTo>
                    <a:lnTo>
                      <a:pt x="143" y="47"/>
                    </a:lnTo>
                    <a:lnTo>
                      <a:pt x="148" y="43"/>
                    </a:lnTo>
                    <a:lnTo>
                      <a:pt x="148" y="31"/>
                    </a:lnTo>
                    <a:lnTo>
                      <a:pt x="151" y="28"/>
                    </a:lnTo>
                    <a:lnTo>
                      <a:pt x="148" y="22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8" y="3"/>
                    </a:lnTo>
                    <a:lnTo>
                      <a:pt x="161" y="6"/>
                    </a:lnTo>
                    <a:lnTo>
                      <a:pt x="170" y="0"/>
                    </a:lnTo>
                    <a:lnTo>
                      <a:pt x="173" y="6"/>
                    </a:lnTo>
                    <a:lnTo>
                      <a:pt x="177" y="3"/>
                    </a:lnTo>
                    <a:lnTo>
                      <a:pt x="187" y="3"/>
                    </a:lnTo>
                    <a:lnTo>
                      <a:pt x="196" y="6"/>
                    </a:lnTo>
                    <a:lnTo>
                      <a:pt x="207" y="6"/>
                    </a:lnTo>
                    <a:lnTo>
                      <a:pt x="213" y="11"/>
                    </a:lnTo>
                    <a:lnTo>
                      <a:pt x="217" y="12"/>
                    </a:lnTo>
                    <a:lnTo>
                      <a:pt x="210" y="18"/>
                    </a:lnTo>
                    <a:lnTo>
                      <a:pt x="211" y="28"/>
                    </a:lnTo>
                    <a:lnTo>
                      <a:pt x="204" y="31"/>
                    </a:lnTo>
                    <a:lnTo>
                      <a:pt x="201" y="34"/>
                    </a:lnTo>
                    <a:lnTo>
                      <a:pt x="198" y="43"/>
                    </a:lnTo>
                    <a:lnTo>
                      <a:pt x="204" y="52"/>
                    </a:lnTo>
                    <a:lnTo>
                      <a:pt x="204" y="55"/>
                    </a:lnTo>
                    <a:lnTo>
                      <a:pt x="198" y="61"/>
                    </a:lnTo>
                    <a:lnTo>
                      <a:pt x="201" y="64"/>
                    </a:lnTo>
                    <a:lnTo>
                      <a:pt x="204" y="64"/>
                    </a:lnTo>
                    <a:lnTo>
                      <a:pt x="214" y="69"/>
                    </a:lnTo>
                    <a:lnTo>
                      <a:pt x="221" y="67"/>
                    </a:lnTo>
                    <a:lnTo>
                      <a:pt x="222" y="72"/>
                    </a:lnTo>
                    <a:lnTo>
                      <a:pt x="222" y="90"/>
                    </a:lnTo>
                    <a:lnTo>
                      <a:pt x="227" y="101"/>
                    </a:lnTo>
                    <a:lnTo>
                      <a:pt x="231" y="107"/>
                    </a:lnTo>
                    <a:lnTo>
                      <a:pt x="230" y="107"/>
                    </a:lnTo>
                    <a:lnTo>
                      <a:pt x="224" y="110"/>
                    </a:lnTo>
                    <a:lnTo>
                      <a:pt x="222" y="114"/>
                    </a:lnTo>
                    <a:lnTo>
                      <a:pt x="219" y="116"/>
                    </a:lnTo>
                    <a:lnTo>
                      <a:pt x="213" y="119"/>
                    </a:lnTo>
                    <a:lnTo>
                      <a:pt x="210" y="117"/>
                    </a:lnTo>
                    <a:lnTo>
                      <a:pt x="208" y="120"/>
                    </a:lnTo>
                    <a:lnTo>
                      <a:pt x="210" y="125"/>
                    </a:lnTo>
                    <a:lnTo>
                      <a:pt x="207" y="131"/>
                    </a:lnTo>
                    <a:lnTo>
                      <a:pt x="204" y="131"/>
                    </a:lnTo>
                    <a:lnTo>
                      <a:pt x="199" y="137"/>
                    </a:lnTo>
                    <a:lnTo>
                      <a:pt x="199" y="145"/>
                    </a:lnTo>
                    <a:lnTo>
                      <a:pt x="204" y="148"/>
                    </a:lnTo>
                    <a:lnTo>
                      <a:pt x="201" y="152"/>
                    </a:lnTo>
                    <a:lnTo>
                      <a:pt x="201" y="157"/>
                    </a:lnTo>
                    <a:lnTo>
                      <a:pt x="195" y="167"/>
                    </a:lnTo>
                    <a:lnTo>
                      <a:pt x="198" y="180"/>
                    </a:lnTo>
                    <a:lnTo>
                      <a:pt x="198" y="187"/>
                    </a:lnTo>
                    <a:lnTo>
                      <a:pt x="201" y="190"/>
                    </a:lnTo>
                    <a:lnTo>
                      <a:pt x="196" y="193"/>
                    </a:lnTo>
                    <a:lnTo>
                      <a:pt x="201" y="205"/>
                    </a:lnTo>
                    <a:lnTo>
                      <a:pt x="189" y="205"/>
                    </a:lnTo>
                    <a:lnTo>
                      <a:pt x="183" y="201"/>
                    </a:lnTo>
                    <a:lnTo>
                      <a:pt x="180" y="208"/>
                    </a:lnTo>
                    <a:lnTo>
                      <a:pt x="180" y="213"/>
                    </a:lnTo>
                    <a:lnTo>
                      <a:pt x="173" y="216"/>
                    </a:lnTo>
                    <a:lnTo>
                      <a:pt x="169" y="216"/>
                    </a:lnTo>
                    <a:lnTo>
                      <a:pt x="157" y="210"/>
                    </a:lnTo>
                    <a:lnTo>
                      <a:pt x="154" y="207"/>
                    </a:lnTo>
                    <a:lnTo>
                      <a:pt x="152" y="211"/>
                    </a:lnTo>
                    <a:lnTo>
                      <a:pt x="145" y="216"/>
                    </a:lnTo>
                    <a:lnTo>
                      <a:pt x="143" y="222"/>
                    </a:lnTo>
                    <a:lnTo>
                      <a:pt x="143" y="222"/>
                    </a:lnTo>
                    <a:lnTo>
                      <a:pt x="137" y="222"/>
                    </a:lnTo>
                    <a:lnTo>
                      <a:pt x="132" y="222"/>
                    </a:lnTo>
                    <a:lnTo>
                      <a:pt x="132" y="228"/>
                    </a:lnTo>
                    <a:lnTo>
                      <a:pt x="128" y="237"/>
                    </a:lnTo>
                    <a:lnTo>
                      <a:pt x="122" y="256"/>
                    </a:lnTo>
                    <a:lnTo>
                      <a:pt x="113" y="259"/>
                    </a:lnTo>
                    <a:lnTo>
                      <a:pt x="107" y="256"/>
                    </a:lnTo>
                    <a:lnTo>
                      <a:pt x="101" y="251"/>
                    </a:lnTo>
                    <a:lnTo>
                      <a:pt x="98" y="243"/>
                    </a:lnTo>
                    <a:lnTo>
                      <a:pt x="88" y="236"/>
                    </a:lnTo>
                    <a:lnTo>
                      <a:pt x="82" y="236"/>
                    </a:lnTo>
                    <a:lnTo>
                      <a:pt x="84" y="246"/>
                    </a:lnTo>
                    <a:lnTo>
                      <a:pt x="79" y="249"/>
                    </a:lnTo>
                    <a:lnTo>
                      <a:pt x="75" y="246"/>
                    </a:lnTo>
                    <a:lnTo>
                      <a:pt x="67" y="242"/>
                    </a:lnTo>
                    <a:lnTo>
                      <a:pt x="61" y="243"/>
                    </a:lnTo>
                    <a:lnTo>
                      <a:pt x="55" y="242"/>
                    </a:lnTo>
                    <a:lnTo>
                      <a:pt x="55" y="249"/>
                    </a:lnTo>
                    <a:lnTo>
                      <a:pt x="46" y="246"/>
                    </a:lnTo>
                    <a:lnTo>
                      <a:pt x="43" y="243"/>
                    </a:lnTo>
                    <a:lnTo>
                      <a:pt x="46" y="234"/>
                    </a:lnTo>
                    <a:lnTo>
                      <a:pt x="32" y="227"/>
                    </a:lnTo>
                    <a:lnTo>
                      <a:pt x="35" y="222"/>
                    </a:lnTo>
                    <a:lnTo>
                      <a:pt x="34" y="216"/>
                    </a:lnTo>
                    <a:lnTo>
                      <a:pt x="25" y="208"/>
                    </a:lnTo>
                    <a:lnTo>
                      <a:pt x="25" y="201"/>
                    </a:lnTo>
                    <a:lnTo>
                      <a:pt x="28" y="193"/>
                    </a:lnTo>
                    <a:lnTo>
                      <a:pt x="28" y="189"/>
                    </a:lnTo>
                    <a:lnTo>
                      <a:pt x="31" y="186"/>
                    </a:lnTo>
                    <a:lnTo>
                      <a:pt x="28" y="177"/>
                    </a:lnTo>
                    <a:lnTo>
                      <a:pt x="31" y="175"/>
                    </a:lnTo>
                    <a:lnTo>
                      <a:pt x="29" y="173"/>
                    </a:lnTo>
                    <a:lnTo>
                      <a:pt x="16" y="164"/>
                    </a:lnTo>
                    <a:lnTo>
                      <a:pt x="8" y="149"/>
                    </a:lnTo>
                    <a:lnTo>
                      <a:pt x="7" y="146"/>
                    </a:lnTo>
                    <a:lnTo>
                      <a:pt x="2" y="132"/>
                    </a:lnTo>
                    <a:lnTo>
                      <a:pt x="4" y="126"/>
                    </a:lnTo>
                    <a:lnTo>
                      <a:pt x="0" y="114"/>
                    </a:lnTo>
                    <a:lnTo>
                      <a:pt x="2" y="107"/>
                    </a:lnTo>
                    <a:lnTo>
                      <a:pt x="7" y="104"/>
                    </a:lnTo>
                    <a:lnTo>
                      <a:pt x="5" y="98"/>
                    </a:lnTo>
                    <a:lnTo>
                      <a:pt x="8" y="91"/>
                    </a:lnTo>
                    <a:lnTo>
                      <a:pt x="11" y="88"/>
                    </a:lnTo>
                    <a:lnTo>
                      <a:pt x="16" y="90"/>
                    </a:lnTo>
                    <a:lnTo>
                      <a:pt x="25" y="101"/>
                    </a:lnTo>
                    <a:lnTo>
                      <a:pt x="31" y="98"/>
                    </a:lnTo>
                    <a:lnTo>
                      <a:pt x="35" y="99"/>
                    </a:lnTo>
                    <a:lnTo>
                      <a:pt x="41" y="104"/>
                    </a:lnTo>
                    <a:lnTo>
                      <a:pt x="48" y="107"/>
                    </a:lnTo>
                    <a:lnTo>
                      <a:pt x="55" y="107"/>
                    </a:lnTo>
                    <a:lnTo>
                      <a:pt x="58" y="104"/>
                    </a:lnTo>
                    <a:lnTo>
                      <a:pt x="61" y="96"/>
                    </a:lnTo>
                    <a:lnTo>
                      <a:pt x="64" y="93"/>
                    </a:lnTo>
                    <a:lnTo>
                      <a:pt x="64" y="90"/>
                    </a:lnTo>
                    <a:lnTo>
                      <a:pt x="67" y="85"/>
                    </a:lnTo>
                    <a:lnTo>
                      <a:pt x="66" y="81"/>
                    </a:lnTo>
                    <a:lnTo>
                      <a:pt x="70" y="76"/>
                    </a:lnTo>
                    <a:lnTo>
                      <a:pt x="70" y="66"/>
                    </a:lnTo>
                    <a:lnTo>
                      <a:pt x="76" y="63"/>
                    </a:lnTo>
                    <a:lnTo>
                      <a:pt x="79" y="63"/>
                    </a:lnTo>
                    <a:lnTo>
                      <a:pt x="85" y="60"/>
                    </a:lnTo>
                    <a:lnTo>
                      <a:pt x="92" y="61"/>
                    </a:lnTo>
                    <a:lnTo>
                      <a:pt x="96" y="60"/>
                    </a:lnTo>
                    <a:lnTo>
                      <a:pt x="95" y="55"/>
                    </a:lnTo>
                    <a:lnTo>
                      <a:pt x="101" y="47"/>
                    </a:lnTo>
                    <a:lnTo>
                      <a:pt x="96" y="40"/>
                    </a:lnTo>
                    <a:lnTo>
                      <a:pt x="95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1" name="Freeform 4750">
                <a:extLst>
                  <a:ext uri="{FF2B5EF4-FFF2-40B4-BE49-F238E27FC236}">
                    <a16:creationId xmlns:a16="http://schemas.microsoft.com/office/drawing/2014/main" id="{A8099665-30C6-E2DB-592C-6BD210534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891"/>
                <a:ext cx="115" cy="129"/>
              </a:xfrm>
              <a:custGeom>
                <a:avLst/>
                <a:gdLst>
                  <a:gd name="T0" fmla="*/ 110 w 231"/>
                  <a:gd name="T1" fmla="*/ 29 h 259"/>
                  <a:gd name="T2" fmla="*/ 131 w 231"/>
                  <a:gd name="T3" fmla="*/ 46 h 259"/>
                  <a:gd name="T4" fmla="*/ 148 w 231"/>
                  <a:gd name="T5" fmla="*/ 31 h 259"/>
                  <a:gd name="T6" fmla="*/ 148 w 231"/>
                  <a:gd name="T7" fmla="*/ 11 h 259"/>
                  <a:gd name="T8" fmla="*/ 161 w 231"/>
                  <a:gd name="T9" fmla="*/ 6 h 259"/>
                  <a:gd name="T10" fmla="*/ 177 w 231"/>
                  <a:gd name="T11" fmla="*/ 3 h 259"/>
                  <a:gd name="T12" fmla="*/ 207 w 231"/>
                  <a:gd name="T13" fmla="*/ 6 h 259"/>
                  <a:gd name="T14" fmla="*/ 210 w 231"/>
                  <a:gd name="T15" fmla="*/ 18 h 259"/>
                  <a:gd name="T16" fmla="*/ 201 w 231"/>
                  <a:gd name="T17" fmla="*/ 34 h 259"/>
                  <a:gd name="T18" fmla="*/ 204 w 231"/>
                  <a:gd name="T19" fmla="*/ 55 h 259"/>
                  <a:gd name="T20" fmla="*/ 204 w 231"/>
                  <a:gd name="T21" fmla="*/ 64 h 259"/>
                  <a:gd name="T22" fmla="*/ 222 w 231"/>
                  <a:gd name="T23" fmla="*/ 72 h 259"/>
                  <a:gd name="T24" fmla="*/ 231 w 231"/>
                  <a:gd name="T25" fmla="*/ 107 h 259"/>
                  <a:gd name="T26" fmla="*/ 222 w 231"/>
                  <a:gd name="T27" fmla="*/ 114 h 259"/>
                  <a:gd name="T28" fmla="*/ 210 w 231"/>
                  <a:gd name="T29" fmla="*/ 117 h 259"/>
                  <a:gd name="T30" fmla="*/ 207 w 231"/>
                  <a:gd name="T31" fmla="*/ 131 h 259"/>
                  <a:gd name="T32" fmla="*/ 199 w 231"/>
                  <a:gd name="T33" fmla="*/ 145 h 259"/>
                  <a:gd name="T34" fmla="*/ 201 w 231"/>
                  <a:gd name="T35" fmla="*/ 157 h 259"/>
                  <a:gd name="T36" fmla="*/ 198 w 231"/>
                  <a:gd name="T37" fmla="*/ 187 h 259"/>
                  <a:gd name="T38" fmla="*/ 201 w 231"/>
                  <a:gd name="T39" fmla="*/ 205 h 259"/>
                  <a:gd name="T40" fmla="*/ 180 w 231"/>
                  <a:gd name="T41" fmla="*/ 208 h 259"/>
                  <a:gd name="T42" fmla="*/ 169 w 231"/>
                  <a:gd name="T43" fmla="*/ 216 h 259"/>
                  <a:gd name="T44" fmla="*/ 152 w 231"/>
                  <a:gd name="T45" fmla="*/ 211 h 259"/>
                  <a:gd name="T46" fmla="*/ 143 w 231"/>
                  <a:gd name="T47" fmla="*/ 222 h 259"/>
                  <a:gd name="T48" fmla="*/ 132 w 231"/>
                  <a:gd name="T49" fmla="*/ 228 h 259"/>
                  <a:gd name="T50" fmla="*/ 113 w 231"/>
                  <a:gd name="T51" fmla="*/ 259 h 259"/>
                  <a:gd name="T52" fmla="*/ 98 w 231"/>
                  <a:gd name="T53" fmla="*/ 243 h 259"/>
                  <a:gd name="T54" fmla="*/ 84 w 231"/>
                  <a:gd name="T55" fmla="*/ 246 h 259"/>
                  <a:gd name="T56" fmla="*/ 67 w 231"/>
                  <a:gd name="T57" fmla="*/ 242 h 259"/>
                  <a:gd name="T58" fmla="*/ 55 w 231"/>
                  <a:gd name="T59" fmla="*/ 249 h 259"/>
                  <a:gd name="T60" fmla="*/ 46 w 231"/>
                  <a:gd name="T61" fmla="*/ 234 h 259"/>
                  <a:gd name="T62" fmla="*/ 34 w 231"/>
                  <a:gd name="T63" fmla="*/ 216 h 259"/>
                  <a:gd name="T64" fmla="*/ 28 w 231"/>
                  <a:gd name="T65" fmla="*/ 193 h 259"/>
                  <a:gd name="T66" fmla="*/ 28 w 231"/>
                  <a:gd name="T67" fmla="*/ 177 h 259"/>
                  <a:gd name="T68" fmla="*/ 16 w 231"/>
                  <a:gd name="T69" fmla="*/ 164 h 259"/>
                  <a:gd name="T70" fmla="*/ 2 w 231"/>
                  <a:gd name="T71" fmla="*/ 132 h 259"/>
                  <a:gd name="T72" fmla="*/ 2 w 231"/>
                  <a:gd name="T73" fmla="*/ 107 h 259"/>
                  <a:gd name="T74" fmla="*/ 8 w 231"/>
                  <a:gd name="T75" fmla="*/ 91 h 259"/>
                  <a:gd name="T76" fmla="*/ 25 w 231"/>
                  <a:gd name="T77" fmla="*/ 101 h 259"/>
                  <a:gd name="T78" fmla="*/ 41 w 231"/>
                  <a:gd name="T79" fmla="*/ 104 h 259"/>
                  <a:gd name="T80" fmla="*/ 58 w 231"/>
                  <a:gd name="T81" fmla="*/ 104 h 259"/>
                  <a:gd name="T82" fmla="*/ 64 w 231"/>
                  <a:gd name="T83" fmla="*/ 90 h 259"/>
                  <a:gd name="T84" fmla="*/ 70 w 231"/>
                  <a:gd name="T85" fmla="*/ 76 h 259"/>
                  <a:gd name="T86" fmla="*/ 79 w 231"/>
                  <a:gd name="T87" fmla="*/ 63 h 259"/>
                  <a:gd name="T88" fmla="*/ 96 w 231"/>
                  <a:gd name="T89" fmla="*/ 60 h 259"/>
                  <a:gd name="T90" fmla="*/ 96 w 231"/>
                  <a:gd name="T91" fmla="*/ 4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1" h="259">
                    <a:moveTo>
                      <a:pt x="95" y="34"/>
                    </a:moveTo>
                    <a:lnTo>
                      <a:pt x="101" y="26"/>
                    </a:lnTo>
                    <a:lnTo>
                      <a:pt x="110" y="29"/>
                    </a:lnTo>
                    <a:lnTo>
                      <a:pt x="116" y="37"/>
                    </a:lnTo>
                    <a:lnTo>
                      <a:pt x="122" y="35"/>
                    </a:lnTo>
                    <a:lnTo>
                      <a:pt x="131" y="46"/>
                    </a:lnTo>
                    <a:lnTo>
                      <a:pt x="143" y="47"/>
                    </a:lnTo>
                    <a:lnTo>
                      <a:pt x="148" y="43"/>
                    </a:lnTo>
                    <a:lnTo>
                      <a:pt x="148" y="31"/>
                    </a:lnTo>
                    <a:lnTo>
                      <a:pt x="151" y="28"/>
                    </a:lnTo>
                    <a:lnTo>
                      <a:pt x="148" y="22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8" y="3"/>
                    </a:lnTo>
                    <a:lnTo>
                      <a:pt x="161" y="6"/>
                    </a:lnTo>
                    <a:lnTo>
                      <a:pt x="170" y="0"/>
                    </a:lnTo>
                    <a:lnTo>
                      <a:pt x="173" y="6"/>
                    </a:lnTo>
                    <a:lnTo>
                      <a:pt x="177" y="3"/>
                    </a:lnTo>
                    <a:lnTo>
                      <a:pt x="187" y="3"/>
                    </a:lnTo>
                    <a:lnTo>
                      <a:pt x="196" y="6"/>
                    </a:lnTo>
                    <a:lnTo>
                      <a:pt x="207" y="6"/>
                    </a:lnTo>
                    <a:lnTo>
                      <a:pt x="213" y="11"/>
                    </a:lnTo>
                    <a:lnTo>
                      <a:pt x="217" y="12"/>
                    </a:lnTo>
                    <a:lnTo>
                      <a:pt x="210" y="18"/>
                    </a:lnTo>
                    <a:lnTo>
                      <a:pt x="211" y="28"/>
                    </a:lnTo>
                    <a:lnTo>
                      <a:pt x="204" y="31"/>
                    </a:lnTo>
                    <a:lnTo>
                      <a:pt x="201" y="34"/>
                    </a:lnTo>
                    <a:lnTo>
                      <a:pt x="198" y="43"/>
                    </a:lnTo>
                    <a:lnTo>
                      <a:pt x="204" y="52"/>
                    </a:lnTo>
                    <a:lnTo>
                      <a:pt x="204" y="55"/>
                    </a:lnTo>
                    <a:lnTo>
                      <a:pt x="198" y="61"/>
                    </a:lnTo>
                    <a:lnTo>
                      <a:pt x="201" y="64"/>
                    </a:lnTo>
                    <a:lnTo>
                      <a:pt x="204" y="64"/>
                    </a:lnTo>
                    <a:lnTo>
                      <a:pt x="214" y="69"/>
                    </a:lnTo>
                    <a:lnTo>
                      <a:pt x="221" y="67"/>
                    </a:lnTo>
                    <a:lnTo>
                      <a:pt x="222" y="72"/>
                    </a:lnTo>
                    <a:lnTo>
                      <a:pt x="222" y="90"/>
                    </a:lnTo>
                    <a:lnTo>
                      <a:pt x="227" y="101"/>
                    </a:lnTo>
                    <a:lnTo>
                      <a:pt x="231" y="107"/>
                    </a:lnTo>
                    <a:lnTo>
                      <a:pt x="230" y="107"/>
                    </a:lnTo>
                    <a:lnTo>
                      <a:pt x="224" y="110"/>
                    </a:lnTo>
                    <a:lnTo>
                      <a:pt x="222" y="114"/>
                    </a:lnTo>
                    <a:lnTo>
                      <a:pt x="219" y="116"/>
                    </a:lnTo>
                    <a:lnTo>
                      <a:pt x="213" y="119"/>
                    </a:lnTo>
                    <a:lnTo>
                      <a:pt x="210" y="117"/>
                    </a:lnTo>
                    <a:lnTo>
                      <a:pt x="208" y="120"/>
                    </a:lnTo>
                    <a:lnTo>
                      <a:pt x="210" y="125"/>
                    </a:lnTo>
                    <a:lnTo>
                      <a:pt x="207" y="131"/>
                    </a:lnTo>
                    <a:lnTo>
                      <a:pt x="204" y="131"/>
                    </a:lnTo>
                    <a:lnTo>
                      <a:pt x="199" y="137"/>
                    </a:lnTo>
                    <a:lnTo>
                      <a:pt x="199" y="145"/>
                    </a:lnTo>
                    <a:lnTo>
                      <a:pt x="204" y="148"/>
                    </a:lnTo>
                    <a:lnTo>
                      <a:pt x="201" y="152"/>
                    </a:lnTo>
                    <a:lnTo>
                      <a:pt x="201" y="157"/>
                    </a:lnTo>
                    <a:lnTo>
                      <a:pt x="195" y="167"/>
                    </a:lnTo>
                    <a:lnTo>
                      <a:pt x="198" y="180"/>
                    </a:lnTo>
                    <a:lnTo>
                      <a:pt x="198" y="187"/>
                    </a:lnTo>
                    <a:lnTo>
                      <a:pt x="201" y="190"/>
                    </a:lnTo>
                    <a:lnTo>
                      <a:pt x="196" y="193"/>
                    </a:lnTo>
                    <a:lnTo>
                      <a:pt x="201" y="205"/>
                    </a:lnTo>
                    <a:lnTo>
                      <a:pt x="189" y="205"/>
                    </a:lnTo>
                    <a:lnTo>
                      <a:pt x="183" y="201"/>
                    </a:lnTo>
                    <a:lnTo>
                      <a:pt x="180" y="208"/>
                    </a:lnTo>
                    <a:lnTo>
                      <a:pt x="180" y="213"/>
                    </a:lnTo>
                    <a:lnTo>
                      <a:pt x="173" y="216"/>
                    </a:lnTo>
                    <a:lnTo>
                      <a:pt x="169" y="216"/>
                    </a:lnTo>
                    <a:lnTo>
                      <a:pt x="157" y="210"/>
                    </a:lnTo>
                    <a:lnTo>
                      <a:pt x="154" y="207"/>
                    </a:lnTo>
                    <a:lnTo>
                      <a:pt x="152" y="211"/>
                    </a:lnTo>
                    <a:lnTo>
                      <a:pt x="145" y="216"/>
                    </a:lnTo>
                    <a:lnTo>
                      <a:pt x="143" y="222"/>
                    </a:lnTo>
                    <a:lnTo>
                      <a:pt x="143" y="222"/>
                    </a:lnTo>
                    <a:lnTo>
                      <a:pt x="137" y="222"/>
                    </a:lnTo>
                    <a:lnTo>
                      <a:pt x="132" y="222"/>
                    </a:lnTo>
                    <a:lnTo>
                      <a:pt x="132" y="228"/>
                    </a:lnTo>
                    <a:lnTo>
                      <a:pt x="128" y="237"/>
                    </a:lnTo>
                    <a:lnTo>
                      <a:pt x="122" y="256"/>
                    </a:lnTo>
                    <a:lnTo>
                      <a:pt x="113" y="259"/>
                    </a:lnTo>
                    <a:lnTo>
                      <a:pt x="107" y="256"/>
                    </a:lnTo>
                    <a:lnTo>
                      <a:pt x="101" y="251"/>
                    </a:lnTo>
                    <a:lnTo>
                      <a:pt x="98" y="243"/>
                    </a:lnTo>
                    <a:lnTo>
                      <a:pt x="88" y="236"/>
                    </a:lnTo>
                    <a:lnTo>
                      <a:pt x="82" y="236"/>
                    </a:lnTo>
                    <a:lnTo>
                      <a:pt x="84" y="246"/>
                    </a:lnTo>
                    <a:lnTo>
                      <a:pt x="79" y="249"/>
                    </a:lnTo>
                    <a:lnTo>
                      <a:pt x="75" y="246"/>
                    </a:lnTo>
                    <a:lnTo>
                      <a:pt x="67" y="242"/>
                    </a:lnTo>
                    <a:lnTo>
                      <a:pt x="61" y="243"/>
                    </a:lnTo>
                    <a:lnTo>
                      <a:pt x="55" y="242"/>
                    </a:lnTo>
                    <a:lnTo>
                      <a:pt x="55" y="249"/>
                    </a:lnTo>
                    <a:lnTo>
                      <a:pt x="46" y="246"/>
                    </a:lnTo>
                    <a:lnTo>
                      <a:pt x="43" y="243"/>
                    </a:lnTo>
                    <a:lnTo>
                      <a:pt x="46" y="234"/>
                    </a:lnTo>
                    <a:lnTo>
                      <a:pt x="32" y="227"/>
                    </a:lnTo>
                    <a:lnTo>
                      <a:pt x="35" y="222"/>
                    </a:lnTo>
                    <a:lnTo>
                      <a:pt x="34" y="216"/>
                    </a:lnTo>
                    <a:lnTo>
                      <a:pt x="25" y="208"/>
                    </a:lnTo>
                    <a:lnTo>
                      <a:pt x="25" y="201"/>
                    </a:lnTo>
                    <a:lnTo>
                      <a:pt x="28" y="193"/>
                    </a:lnTo>
                    <a:lnTo>
                      <a:pt x="28" y="189"/>
                    </a:lnTo>
                    <a:lnTo>
                      <a:pt x="31" y="186"/>
                    </a:lnTo>
                    <a:lnTo>
                      <a:pt x="28" y="177"/>
                    </a:lnTo>
                    <a:lnTo>
                      <a:pt x="31" y="175"/>
                    </a:lnTo>
                    <a:lnTo>
                      <a:pt x="29" y="173"/>
                    </a:lnTo>
                    <a:lnTo>
                      <a:pt x="16" y="164"/>
                    </a:lnTo>
                    <a:lnTo>
                      <a:pt x="8" y="149"/>
                    </a:lnTo>
                    <a:lnTo>
                      <a:pt x="7" y="146"/>
                    </a:lnTo>
                    <a:lnTo>
                      <a:pt x="2" y="132"/>
                    </a:lnTo>
                    <a:lnTo>
                      <a:pt x="4" y="126"/>
                    </a:lnTo>
                    <a:lnTo>
                      <a:pt x="0" y="114"/>
                    </a:lnTo>
                    <a:lnTo>
                      <a:pt x="2" y="107"/>
                    </a:lnTo>
                    <a:lnTo>
                      <a:pt x="7" y="104"/>
                    </a:lnTo>
                    <a:lnTo>
                      <a:pt x="5" y="98"/>
                    </a:lnTo>
                    <a:lnTo>
                      <a:pt x="8" y="91"/>
                    </a:lnTo>
                    <a:lnTo>
                      <a:pt x="11" y="88"/>
                    </a:lnTo>
                    <a:lnTo>
                      <a:pt x="16" y="90"/>
                    </a:lnTo>
                    <a:lnTo>
                      <a:pt x="25" y="101"/>
                    </a:lnTo>
                    <a:lnTo>
                      <a:pt x="31" y="98"/>
                    </a:lnTo>
                    <a:lnTo>
                      <a:pt x="35" y="99"/>
                    </a:lnTo>
                    <a:lnTo>
                      <a:pt x="41" y="104"/>
                    </a:lnTo>
                    <a:lnTo>
                      <a:pt x="48" y="107"/>
                    </a:lnTo>
                    <a:lnTo>
                      <a:pt x="55" y="107"/>
                    </a:lnTo>
                    <a:lnTo>
                      <a:pt x="58" y="104"/>
                    </a:lnTo>
                    <a:lnTo>
                      <a:pt x="61" y="96"/>
                    </a:lnTo>
                    <a:lnTo>
                      <a:pt x="64" y="93"/>
                    </a:lnTo>
                    <a:lnTo>
                      <a:pt x="64" y="90"/>
                    </a:lnTo>
                    <a:lnTo>
                      <a:pt x="67" y="85"/>
                    </a:lnTo>
                    <a:lnTo>
                      <a:pt x="66" y="81"/>
                    </a:lnTo>
                    <a:lnTo>
                      <a:pt x="70" y="76"/>
                    </a:lnTo>
                    <a:lnTo>
                      <a:pt x="70" y="66"/>
                    </a:lnTo>
                    <a:lnTo>
                      <a:pt x="76" y="63"/>
                    </a:lnTo>
                    <a:lnTo>
                      <a:pt x="79" y="63"/>
                    </a:lnTo>
                    <a:lnTo>
                      <a:pt x="85" y="60"/>
                    </a:lnTo>
                    <a:lnTo>
                      <a:pt x="92" y="61"/>
                    </a:lnTo>
                    <a:lnTo>
                      <a:pt x="96" y="60"/>
                    </a:lnTo>
                    <a:lnTo>
                      <a:pt x="95" y="55"/>
                    </a:lnTo>
                    <a:lnTo>
                      <a:pt x="101" y="47"/>
                    </a:lnTo>
                    <a:lnTo>
                      <a:pt x="96" y="40"/>
                    </a:lnTo>
                    <a:lnTo>
                      <a:pt x="95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2" name="Freeform 4751">
                <a:extLst>
                  <a:ext uri="{FF2B5EF4-FFF2-40B4-BE49-F238E27FC236}">
                    <a16:creationId xmlns:a16="http://schemas.microsoft.com/office/drawing/2014/main" id="{9B128BBB-6A95-A21B-703F-833C066AC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083"/>
                <a:ext cx="36" cy="26"/>
              </a:xfrm>
              <a:custGeom>
                <a:avLst/>
                <a:gdLst>
                  <a:gd name="T0" fmla="*/ 17 w 71"/>
                  <a:gd name="T1" fmla="*/ 36 h 51"/>
                  <a:gd name="T2" fmla="*/ 6 w 71"/>
                  <a:gd name="T3" fmla="*/ 36 h 51"/>
                  <a:gd name="T4" fmla="*/ 0 w 71"/>
                  <a:gd name="T5" fmla="*/ 41 h 51"/>
                  <a:gd name="T6" fmla="*/ 8 w 71"/>
                  <a:gd name="T7" fmla="*/ 44 h 51"/>
                  <a:gd name="T8" fmla="*/ 14 w 71"/>
                  <a:gd name="T9" fmla="*/ 44 h 51"/>
                  <a:gd name="T10" fmla="*/ 17 w 71"/>
                  <a:gd name="T11" fmla="*/ 48 h 51"/>
                  <a:gd name="T12" fmla="*/ 29 w 71"/>
                  <a:gd name="T13" fmla="*/ 51 h 51"/>
                  <a:gd name="T14" fmla="*/ 39 w 71"/>
                  <a:gd name="T15" fmla="*/ 47 h 51"/>
                  <a:gd name="T16" fmla="*/ 38 w 71"/>
                  <a:gd name="T17" fmla="*/ 38 h 51"/>
                  <a:gd name="T18" fmla="*/ 41 w 71"/>
                  <a:gd name="T19" fmla="*/ 38 h 51"/>
                  <a:gd name="T20" fmla="*/ 44 w 71"/>
                  <a:gd name="T21" fmla="*/ 30 h 51"/>
                  <a:gd name="T22" fmla="*/ 53 w 71"/>
                  <a:gd name="T23" fmla="*/ 27 h 51"/>
                  <a:gd name="T24" fmla="*/ 59 w 71"/>
                  <a:gd name="T25" fmla="*/ 33 h 51"/>
                  <a:gd name="T26" fmla="*/ 65 w 71"/>
                  <a:gd name="T27" fmla="*/ 30 h 51"/>
                  <a:gd name="T28" fmla="*/ 71 w 71"/>
                  <a:gd name="T29" fmla="*/ 26 h 51"/>
                  <a:gd name="T30" fmla="*/ 67 w 71"/>
                  <a:gd name="T31" fmla="*/ 18 h 51"/>
                  <a:gd name="T32" fmla="*/ 65 w 71"/>
                  <a:gd name="T33" fmla="*/ 13 h 51"/>
                  <a:gd name="T34" fmla="*/ 65 w 71"/>
                  <a:gd name="T35" fmla="*/ 6 h 51"/>
                  <a:gd name="T36" fmla="*/ 56 w 71"/>
                  <a:gd name="T37" fmla="*/ 3 h 51"/>
                  <a:gd name="T38" fmla="*/ 53 w 71"/>
                  <a:gd name="T39" fmla="*/ 6 h 51"/>
                  <a:gd name="T40" fmla="*/ 47 w 71"/>
                  <a:gd name="T41" fmla="*/ 0 h 51"/>
                  <a:gd name="T42" fmla="*/ 44 w 71"/>
                  <a:gd name="T43" fmla="*/ 0 h 51"/>
                  <a:gd name="T44" fmla="*/ 38 w 71"/>
                  <a:gd name="T45" fmla="*/ 4 h 51"/>
                  <a:gd name="T46" fmla="*/ 41 w 71"/>
                  <a:gd name="T47" fmla="*/ 15 h 51"/>
                  <a:gd name="T48" fmla="*/ 35 w 71"/>
                  <a:gd name="T49" fmla="*/ 15 h 51"/>
                  <a:gd name="T50" fmla="*/ 30 w 71"/>
                  <a:gd name="T51" fmla="*/ 19 h 51"/>
                  <a:gd name="T52" fmla="*/ 32 w 71"/>
                  <a:gd name="T53" fmla="*/ 21 h 51"/>
                  <a:gd name="T54" fmla="*/ 26 w 71"/>
                  <a:gd name="T55" fmla="*/ 26 h 51"/>
                  <a:gd name="T56" fmla="*/ 27 w 71"/>
                  <a:gd name="T57" fmla="*/ 30 h 51"/>
                  <a:gd name="T58" fmla="*/ 23 w 71"/>
                  <a:gd name="T59" fmla="*/ 35 h 51"/>
                  <a:gd name="T60" fmla="*/ 17 w 71"/>
                  <a:gd name="T61" fmla="*/ 3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1" h="51">
                    <a:moveTo>
                      <a:pt x="17" y="36"/>
                    </a:moveTo>
                    <a:lnTo>
                      <a:pt x="6" y="36"/>
                    </a:lnTo>
                    <a:lnTo>
                      <a:pt x="0" y="41"/>
                    </a:lnTo>
                    <a:lnTo>
                      <a:pt x="8" y="44"/>
                    </a:lnTo>
                    <a:lnTo>
                      <a:pt x="14" y="44"/>
                    </a:lnTo>
                    <a:lnTo>
                      <a:pt x="17" y="48"/>
                    </a:lnTo>
                    <a:lnTo>
                      <a:pt x="29" y="51"/>
                    </a:lnTo>
                    <a:lnTo>
                      <a:pt x="39" y="47"/>
                    </a:lnTo>
                    <a:lnTo>
                      <a:pt x="38" y="38"/>
                    </a:lnTo>
                    <a:lnTo>
                      <a:pt x="41" y="38"/>
                    </a:lnTo>
                    <a:lnTo>
                      <a:pt x="44" y="30"/>
                    </a:lnTo>
                    <a:lnTo>
                      <a:pt x="53" y="27"/>
                    </a:lnTo>
                    <a:lnTo>
                      <a:pt x="59" y="33"/>
                    </a:lnTo>
                    <a:lnTo>
                      <a:pt x="65" y="30"/>
                    </a:lnTo>
                    <a:lnTo>
                      <a:pt x="71" y="26"/>
                    </a:lnTo>
                    <a:lnTo>
                      <a:pt x="67" y="18"/>
                    </a:lnTo>
                    <a:lnTo>
                      <a:pt x="65" y="13"/>
                    </a:lnTo>
                    <a:lnTo>
                      <a:pt x="65" y="6"/>
                    </a:lnTo>
                    <a:lnTo>
                      <a:pt x="56" y="3"/>
                    </a:lnTo>
                    <a:lnTo>
                      <a:pt x="53" y="6"/>
                    </a:lnTo>
                    <a:lnTo>
                      <a:pt x="47" y="0"/>
                    </a:lnTo>
                    <a:lnTo>
                      <a:pt x="44" y="0"/>
                    </a:lnTo>
                    <a:lnTo>
                      <a:pt x="38" y="4"/>
                    </a:lnTo>
                    <a:lnTo>
                      <a:pt x="41" y="15"/>
                    </a:lnTo>
                    <a:lnTo>
                      <a:pt x="35" y="15"/>
                    </a:lnTo>
                    <a:lnTo>
                      <a:pt x="30" y="19"/>
                    </a:lnTo>
                    <a:lnTo>
                      <a:pt x="32" y="21"/>
                    </a:lnTo>
                    <a:lnTo>
                      <a:pt x="26" y="26"/>
                    </a:lnTo>
                    <a:lnTo>
                      <a:pt x="27" y="30"/>
                    </a:lnTo>
                    <a:lnTo>
                      <a:pt x="23" y="35"/>
                    </a:lnTo>
                    <a:lnTo>
                      <a:pt x="17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3" name="Freeform 4752">
                <a:extLst>
                  <a:ext uri="{FF2B5EF4-FFF2-40B4-BE49-F238E27FC236}">
                    <a16:creationId xmlns:a16="http://schemas.microsoft.com/office/drawing/2014/main" id="{6D28F023-ABEF-8622-7A49-26F8229DB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083"/>
                <a:ext cx="36" cy="26"/>
              </a:xfrm>
              <a:custGeom>
                <a:avLst/>
                <a:gdLst>
                  <a:gd name="T0" fmla="*/ 17 w 71"/>
                  <a:gd name="T1" fmla="*/ 36 h 51"/>
                  <a:gd name="T2" fmla="*/ 23 w 71"/>
                  <a:gd name="T3" fmla="*/ 35 h 51"/>
                  <a:gd name="T4" fmla="*/ 27 w 71"/>
                  <a:gd name="T5" fmla="*/ 30 h 51"/>
                  <a:gd name="T6" fmla="*/ 26 w 71"/>
                  <a:gd name="T7" fmla="*/ 26 h 51"/>
                  <a:gd name="T8" fmla="*/ 32 w 71"/>
                  <a:gd name="T9" fmla="*/ 21 h 51"/>
                  <a:gd name="T10" fmla="*/ 30 w 71"/>
                  <a:gd name="T11" fmla="*/ 19 h 51"/>
                  <a:gd name="T12" fmla="*/ 35 w 71"/>
                  <a:gd name="T13" fmla="*/ 15 h 51"/>
                  <a:gd name="T14" fmla="*/ 41 w 71"/>
                  <a:gd name="T15" fmla="*/ 15 h 51"/>
                  <a:gd name="T16" fmla="*/ 38 w 71"/>
                  <a:gd name="T17" fmla="*/ 4 h 51"/>
                  <a:gd name="T18" fmla="*/ 44 w 71"/>
                  <a:gd name="T19" fmla="*/ 0 h 51"/>
                  <a:gd name="T20" fmla="*/ 47 w 71"/>
                  <a:gd name="T21" fmla="*/ 0 h 51"/>
                  <a:gd name="T22" fmla="*/ 53 w 71"/>
                  <a:gd name="T23" fmla="*/ 6 h 51"/>
                  <a:gd name="T24" fmla="*/ 56 w 71"/>
                  <a:gd name="T25" fmla="*/ 3 h 51"/>
                  <a:gd name="T26" fmla="*/ 65 w 71"/>
                  <a:gd name="T27" fmla="*/ 6 h 51"/>
                  <a:gd name="T28" fmla="*/ 65 w 71"/>
                  <a:gd name="T29" fmla="*/ 13 h 51"/>
                  <a:gd name="T30" fmla="*/ 67 w 71"/>
                  <a:gd name="T31" fmla="*/ 18 h 51"/>
                  <a:gd name="T32" fmla="*/ 71 w 71"/>
                  <a:gd name="T33" fmla="*/ 26 h 51"/>
                  <a:gd name="T34" fmla="*/ 65 w 71"/>
                  <a:gd name="T35" fmla="*/ 30 h 51"/>
                  <a:gd name="T36" fmla="*/ 59 w 71"/>
                  <a:gd name="T37" fmla="*/ 33 h 51"/>
                  <a:gd name="T38" fmla="*/ 53 w 71"/>
                  <a:gd name="T39" fmla="*/ 27 h 51"/>
                  <a:gd name="T40" fmla="*/ 44 w 71"/>
                  <a:gd name="T41" fmla="*/ 30 h 51"/>
                  <a:gd name="T42" fmla="*/ 41 w 71"/>
                  <a:gd name="T43" fmla="*/ 38 h 51"/>
                  <a:gd name="T44" fmla="*/ 38 w 71"/>
                  <a:gd name="T45" fmla="*/ 38 h 51"/>
                  <a:gd name="T46" fmla="*/ 39 w 71"/>
                  <a:gd name="T47" fmla="*/ 47 h 51"/>
                  <a:gd name="T48" fmla="*/ 29 w 71"/>
                  <a:gd name="T49" fmla="*/ 51 h 51"/>
                  <a:gd name="T50" fmla="*/ 17 w 71"/>
                  <a:gd name="T51" fmla="*/ 48 h 51"/>
                  <a:gd name="T52" fmla="*/ 14 w 71"/>
                  <a:gd name="T53" fmla="*/ 44 h 51"/>
                  <a:gd name="T54" fmla="*/ 8 w 71"/>
                  <a:gd name="T55" fmla="*/ 44 h 51"/>
                  <a:gd name="T56" fmla="*/ 0 w 71"/>
                  <a:gd name="T57" fmla="*/ 41 h 51"/>
                  <a:gd name="T58" fmla="*/ 6 w 71"/>
                  <a:gd name="T59" fmla="*/ 36 h 51"/>
                  <a:gd name="T60" fmla="*/ 17 w 71"/>
                  <a:gd name="T61" fmla="*/ 3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1" h="51">
                    <a:moveTo>
                      <a:pt x="17" y="36"/>
                    </a:moveTo>
                    <a:lnTo>
                      <a:pt x="23" y="35"/>
                    </a:lnTo>
                    <a:lnTo>
                      <a:pt x="27" y="30"/>
                    </a:lnTo>
                    <a:lnTo>
                      <a:pt x="26" y="26"/>
                    </a:lnTo>
                    <a:lnTo>
                      <a:pt x="32" y="21"/>
                    </a:lnTo>
                    <a:lnTo>
                      <a:pt x="30" y="19"/>
                    </a:lnTo>
                    <a:lnTo>
                      <a:pt x="35" y="15"/>
                    </a:lnTo>
                    <a:lnTo>
                      <a:pt x="41" y="15"/>
                    </a:lnTo>
                    <a:lnTo>
                      <a:pt x="38" y="4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3" y="6"/>
                    </a:lnTo>
                    <a:lnTo>
                      <a:pt x="56" y="3"/>
                    </a:lnTo>
                    <a:lnTo>
                      <a:pt x="65" y="6"/>
                    </a:lnTo>
                    <a:lnTo>
                      <a:pt x="65" y="13"/>
                    </a:lnTo>
                    <a:lnTo>
                      <a:pt x="67" y="18"/>
                    </a:lnTo>
                    <a:lnTo>
                      <a:pt x="71" y="26"/>
                    </a:lnTo>
                    <a:lnTo>
                      <a:pt x="65" y="30"/>
                    </a:lnTo>
                    <a:lnTo>
                      <a:pt x="59" y="33"/>
                    </a:lnTo>
                    <a:lnTo>
                      <a:pt x="53" y="27"/>
                    </a:lnTo>
                    <a:lnTo>
                      <a:pt x="44" y="30"/>
                    </a:lnTo>
                    <a:lnTo>
                      <a:pt x="41" y="38"/>
                    </a:lnTo>
                    <a:lnTo>
                      <a:pt x="38" y="38"/>
                    </a:lnTo>
                    <a:lnTo>
                      <a:pt x="39" y="47"/>
                    </a:lnTo>
                    <a:lnTo>
                      <a:pt x="29" y="51"/>
                    </a:lnTo>
                    <a:lnTo>
                      <a:pt x="17" y="48"/>
                    </a:lnTo>
                    <a:lnTo>
                      <a:pt x="14" y="44"/>
                    </a:lnTo>
                    <a:lnTo>
                      <a:pt x="8" y="44"/>
                    </a:lnTo>
                    <a:lnTo>
                      <a:pt x="0" y="41"/>
                    </a:lnTo>
                    <a:lnTo>
                      <a:pt x="6" y="36"/>
                    </a:lnTo>
                    <a:lnTo>
                      <a:pt x="17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4" name="Freeform 4753">
                <a:extLst>
                  <a:ext uri="{FF2B5EF4-FFF2-40B4-BE49-F238E27FC236}">
                    <a16:creationId xmlns:a16="http://schemas.microsoft.com/office/drawing/2014/main" id="{CF52DCB4-10D8-3B25-F18A-5CA387DB0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083"/>
                <a:ext cx="36" cy="26"/>
              </a:xfrm>
              <a:custGeom>
                <a:avLst/>
                <a:gdLst>
                  <a:gd name="T0" fmla="*/ 17 w 71"/>
                  <a:gd name="T1" fmla="*/ 36 h 51"/>
                  <a:gd name="T2" fmla="*/ 23 w 71"/>
                  <a:gd name="T3" fmla="*/ 35 h 51"/>
                  <a:gd name="T4" fmla="*/ 27 w 71"/>
                  <a:gd name="T5" fmla="*/ 30 h 51"/>
                  <a:gd name="T6" fmla="*/ 26 w 71"/>
                  <a:gd name="T7" fmla="*/ 26 h 51"/>
                  <a:gd name="T8" fmla="*/ 32 w 71"/>
                  <a:gd name="T9" fmla="*/ 21 h 51"/>
                  <a:gd name="T10" fmla="*/ 30 w 71"/>
                  <a:gd name="T11" fmla="*/ 19 h 51"/>
                  <a:gd name="T12" fmla="*/ 35 w 71"/>
                  <a:gd name="T13" fmla="*/ 15 h 51"/>
                  <a:gd name="T14" fmla="*/ 41 w 71"/>
                  <a:gd name="T15" fmla="*/ 15 h 51"/>
                  <a:gd name="T16" fmla="*/ 38 w 71"/>
                  <a:gd name="T17" fmla="*/ 4 h 51"/>
                  <a:gd name="T18" fmla="*/ 44 w 71"/>
                  <a:gd name="T19" fmla="*/ 0 h 51"/>
                  <a:gd name="T20" fmla="*/ 47 w 71"/>
                  <a:gd name="T21" fmla="*/ 0 h 51"/>
                  <a:gd name="T22" fmla="*/ 53 w 71"/>
                  <a:gd name="T23" fmla="*/ 6 h 51"/>
                  <a:gd name="T24" fmla="*/ 56 w 71"/>
                  <a:gd name="T25" fmla="*/ 3 h 51"/>
                  <a:gd name="T26" fmla="*/ 65 w 71"/>
                  <a:gd name="T27" fmla="*/ 6 h 51"/>
                  <a:gd name="T28" fmla="*/ 65 w 71"/>
                  <a:gd name="T29" fmla="*/ 13 h 51"/>
                  <a:gd name="T30" fmla="*/ 67 w 71"/>
                  <a:gd name="T31" fmla="*/ 18 h 51"/>
                  <a:gd name="T32" fmla="*/ 71 w 71"/>
                  <a:gd name="T33" fmla="*/ 26 h 51"/>
                  <a:gd name="T34" fmla="*/ 65 w 71"/>
                  <a:gd name="T35" fmla="*/ 30 h 51"/>
                  <a:gd name="T36" fmla="*/ 59 w 71"/>
                  <a:gd name="T37" fmla="*/ 33 h 51"/>
                  <a:gd name="T38" fmla="*/ 53 w 71"/>
                  <a:gd name="T39" fmla="*/ 27 h 51"/>
                  <a:gd name="T40" fmla="*/ 44 w 71"/>
                  <a:gd name="T41" fmla="*/ 30 h 51"/>
                  <a:gd name="T42" fmla="*/ 41 w 71"/>
                  <a:gd name="T43" fmla="*/ 38 h 51"/>
                  <a:gd name="T44" fmla="*/ 38 w 71"/>
                  <a:gd name="T45" fmla="*/ 38 h 51"/>
                  <a:gd name="T46" fmla="*/ 39 w 71"/>
                  <a:gd name="T47" fmla="*/ 47 h 51"/>
                  <a:gd name="T48" fmla="*/ 29 w 71"/>
                  <a:gd name="T49" fmla="*/ 51 h 51"/>
                  <a:gd name="T50" fmla="*/ 17 w 71"/>
                  <a:gd name="T51" fmla="*/ 48 h 51"/>
                  <a:gd name="T52" fmla="*/ 14 w 71"/>
                  <a:gd name="T53" fmla="*/ 44 h 51"/>
                  <a:gd name="T54" fmla="*/ 8 w 71"/>
                  <a:gd name="T55" fmla="*/ 44 h 51"/>
                  <a:gd name="T56" fmla="*/ 0 w 71"/>
                  <a:gd name="T57" fmla="*/ 41 h 51"/>
                  <a:gd name="T58" fmla="*/ 6 w 71"/>
                  <a:gd name="T59" fmla="*/ 36 h 51"/>
                  <a:gd name="T60" fmla="*/ 17 w 71"/>
                  <a:gd name="T61" fmla="*/ 3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1" h="51">
                    <a:moveTo>
                      <a:pt x="17" y="36"/>
                    </a:moveTo>
                    <a:lnTo>
                      <a:pt x="23" y="35"/>
                    </a:lnTo>
                    <a:lnTo>
                      <a:pt x="27" y="30"/>
                    </a:lnTo>
                    <a:lnTo>
                      <a:pt x="26" y="26"/>
                    </a:lnTo>
                    <a:lnTo>
                      <a:pt x="32" y="21"/>
                    </a:lnTo>
                    <a:lnTo>
                      <a:pt x="30" y="19"/>
                    </a:lnTo>
                    <a:lnTo>
                      <a:pt x="35" y="15"/>
                    </a:lnTo>
                    <a:lnTo>
                      <a:pt x="41" y="15"/>
                    </a:lnTo>
                    <a:lnTo>
                      <a:pt x="38" y="4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3" y="6"/>
                    </a:lnTo>
                    <a:lnTo>
                      <a:pt x="56" y="3"/>
                    </a:lnTo>
                    <a:lnTo>
                      <a:pt x="65" y="6"/>
                    </a:lnTo>
                    <a:lnTo>
                      <a:pt x="65" y="13"/>
                    </a:lnTo>
                    <a:lnTo>
                      <a:pt x="67" y="18"/>
                    </a:lnTo>
                    <a:lnTo>
                      <a:pt x="71" y="26"/>
                    </a:lnTo>
                    <a:lnTo>
                      <a:pt x="65" y="30"/>
                    </a:lnTo>
                    <a:lnTo>
                      <a:pt x="59" y="33"/>
                    </a:lnTo>
                    <a:lnTo>
                      <a:pt x="53" y="27"/>
                    </a:lnTo>
                    <a:lnTo>
                      <a:pt x="44" y="30"/>
                    </a:lnTo>
                    <a:lnTo>
                      <a:pt x="41" y="38"/>
                    </a:lnTo>
                    <a:lnTo>
                      <a:pt x="38" y="38"/>
                    </a:lnTo>
                    <a:lnTo>
                      <a:pt x="39" y="47"/>
                    </a:lnTo>
                    <a:lnTo>
                      <a:pt x="29" y="51"/>
                    </a:lnTo>
                    <a:lnTo>
                      <a:pt x="17" y="48"/>
                    </a:lnTo>
                    <a:lnTo>
                      <a:pt x="14" y="44"/>
                    </a:lnTo>
                    <a:lnTo>
                      <a:pt x="8" y="44"/>
                    </a:lnTo>
                    <a:lnTo>
                      <a:pt x="0" y="41"/>
                    </a:lnTo>
                    <a:lnTo>
                      <a:pt x="6" y="36"/>
                    </a:lnTo>
                    <a:lnTo>
                      <a:pt x="17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5" name="Freeform 4754">
                <a:extLst>
                  <a:ext uri="{FF2B5EF4-FFF2-40B4-BE49-F238E27FC236}">
                    <a16:creationId xmlns:a16="http://schemas.microsoft.com/office/drawing/2014/main" id="{5CEC9E09-79B4-2E1F-ADDF-DC5334977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038"/>
                <a:ext cx="24" cy="40"/>
              </a:xfrm>
              <a:custGeom>
                <a:avLst/>
                <a:gdLst>
                  <a:gd name="T0" fmla="*/ 49 w 49"/>
                  <a:gd name="T1" fmla="*/ 55 h 79"/>
                  <a:gd name="T2" fmla="*/ 49 w 49"/>
                  <a:gd name="T3" fmla="*/ 49 h 79"/>
                  <a:gd name="T4" fmla="*/ 49 w 49"/>
                  <a:gd name="T5" fmla="*/ 44 h 79"/>
                  <a:gd name="T6" fmla="*/ 43 w 49"/>
                  <a:gd name="T7" fmla="*/ 40 h 79"/>
                  <a:gd name="T8" fmla="*/ 49 w 49"/>
                  <a:gd name="T9" fmla="*/ 23 h 79"/>
                  <a:gd name="T10" fmla="*/ 46 w 49"/>
                  <a:gd name="T11" fmla="*/ 21 h 79"/>
                  <a:gd name="T12" fmla="*/ 46 w 49"/>
                  <a:gd name="T13" fmla="*/ 14 h 79"/>
                  <a:gd name="T14" fmla="*/ 43 w 49"/>
                  <a:gd name="T15" fmla="*/ 12 h 79"/>
                  <a:gd name="T16" fmla="*/ 43 w 49"/>
                  <a:gd name="T17" fmla="*/ 5 h 79"/>
                  <a:gd name="T18" fmla="*/ 46 w 49"/>
                  <a:gd name="T19" fmla="*/ 0 h 79"/>
                  <a:gd name="T20" fmla="*/ 33 w 49"/>
                  <a:gd name="T21" fmla="*/ 0 h 79"/>
                  <a:gd name="T22" fmla="*/ 27 w 49"/>
                  <a:gd name="T23" fmla="*/ 2 h 79"/>
                  <a:gd name="T24" fmla="*/ 26 w 49"/>
                  <a:gd name="T25" fmla="*/ 8 h 79"/>
                  <a:gd name="T26" fmla="*/ 18 w 49"/>
                  <a:gd name="T27" fmla="*/ 8 h 79"/>
                  <a:gd name="T28" fmla="*/ 20 w 49"/>
                  <a:gd name="T29" fmla="*/ 17 h 79"/>
                  <a:gd name="T30" fmla="*/ 18 w 49"/>
                  <a:gd name="T31" fmla="*/ 23 h 79"/>
                  <a:gd name="T32" fmla="*/ 9 w 49"/>
                  <a:gd name="T33" fmla="*/ 24 h 79"/>
                  <a:gd name="T34" fmla="*/ 9 w 49"/>
                  <a:gd name="T35" fmla="*/ 24 h 79"/>
                  <a:gd name="T36" fmla="*/ 0 w 49"/>
                  <a:gd name="T37" fmla="*/ 41 h 79"/>
                  <a:gd name="T38" fmla="*/ 0 w 49"/>
                  <a:gd name="T39" fmla="*/ 47 h 79"/>
                  <a:gd name="T40" fmla="*/ 9 w 49"/>
                  <a:gd name="T41" fmla="*/ 55 h 79"/>
                  <a:gd name="T42" fmla="*/ 18 w 49"/>
                  <a:gd name="T43" fmla="*/ 53 h 79"/>
                  <a:gd name="T44" fmla="*/ 21 w 49"/>
                  <a:gd name="T45" fmla="*/ 56 h 79"/>
                  <a:gd name="T46" fmla="*/ 20 w 49"/>
                  <a:gd name="T47" fmla="*/ 70 h 79"/>
                  <a:gd name="T48" fmla="*/ 21 w 49"/>
                  <a:gd name="T49" fmla="*/ 79 h 79"/>
                  <a:gd name="T50" fmla="*/ 33 w 49"/>
                  <a:gd name="T51" fmla="*/ 70 h 79"/>
                  <a:gd name="T52" fmla="*/ 35 w 49"/>
                  <a:gd name="T53" fmla="*/ 64 h 79"/>
                  <a:gd name="T54" fmla="*/ 46 w 49"/>
                  <a:gd name="T55" fmla="*/ 64 h 79"/>
                  <a:gd name="T56" fmla="*/ 49 w 49"/>
                  <a:gd name="T57" fmla="*/ 55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9" h="79">
                    <a:moveTo>
                      <a:pt x="49" y="55"/>
                    </a:moveTo>
                    <a:lnTo>
                      <a:pt x="49" y="49"/>
                    </a:lnTo>
                    <a:lnTo>
                      <a:pt x="49" y="44"/>
                    </a:lnTo>
                    <a:lnTo>
                      <a:pt x="43" y="40"/>
                    </a:lnTo>
                    <a:lnTo>
                      <a:pt x="49" y="23"/>
                    </a:lnTo>
                    <a:lnTo>
                      <a:pt x="46" y="21"/>
                    </a:lnTo>
                    <a:lnTo>
                      <a:pt x="46" y="14"/>
                    </a:lnTo>
                    <a:lnTo>
                      <a:pt x="43" y="12"/>
                    </a:lnTo>
                    <a:lnTo>
                      <a:pt x="43" y="5"/>
                    </a:lnTo>
                    <a:lnTo>
                      <a:pt x="46" y="0"/>
                    </a:lnTo>
                    <a:lnTo>
                      <a:pt x="33" y="0"/>
                    </a:lnTo>
                    <a:lnTo>
                      <a:pt x="27" y="2"/>
                    </a:lnTo>
                    <a:lnTo>
                      <a:pt x="26" y="8"/>
                    </a:lnTo>
                    <a:lnTo>
                      <a:pt x="18" y="8"/>
                    </a:lnTo>
                    <a:lnTo>
                      <a:pt x="20" y="17"/>
                    </a:lnTo>
                    <a:lnTo>
                      <a:pt x="18" y="23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9" y="55"/>
                    </a:lnTo>
                    <a:lnTo>
                      <a:pt x="18" y="53"/>
                    </a:lnTo>
                    <a:lnTo>
                      <a:pt x="21" y="56"/>
                    </a:lnTo>
                    <a:lnTo>
                      <a:pt x="20" y="70"/>
                    </a:lnTo>
                    <a:lnTo>
                      <a:pt x="21" y="79"/>
                    </a:lnTo>
                    <a:lnTo>
                      <a:pt x="33" y="70"/>
                    </a:lnTo>
                    <a:lnTo>
                      <a:pt x="35" y="64"/>
                    </a:lnTo>
                    <a:lnTo>
                      <a:pt x="46" y="64"/>
                    </a:lnTo>
                    <a:lnTo>
                      <a:pt x="49" y="5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6" name="Freeform 4755">
                <a:extLst>
                  <a:ext uri="{FF2B5EF4-FFF2-40B4-BE49-F238E27FC236}">
                    <a16:creationId xmlns:a16="http://schemas.microsoft.com/office/drawing/2014/main" id="{2C56FAF7-54A6-EEC4-19D3-F036E8F0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038"/>
                <a:ext cx="24" cy="40"/>
              </a:xfrm>
              <a:custGeom>
                <a:avLst/>
                <a:gdLst>
                  <a:gd name="T0" fmla="*/ 49 w 49"/>
                  <a:gd name="T1" fmla="*/ 55 h 79"/>
                  <a:gd name="T2" fmla="*/ 46 w 49"/>
                  <a:gd name="T3" fmla="*/ 64 h 79"/>
                  <a:gd name="T4" fmla="*/ 35 w 49"/>
                  <a:gd name="T5" fmla="*/ 64 h 79"/>
                  <a:gd name="T6" fmla="*/ 33 w 49"/>
                  <a:gd name="T7" fmla="*/ 70 h 79"/>
                  <a:gd name="T8" fmla="*/ 21 w 49"/>
                  <a:gd name="T9" fmla="*/ 79 h 79"/>
                  <a:gd name="T10" fmla="*/ 20 w 49"/>
                  <a:gd name="T11" fmla="*/ 70 h 79"/>
                  <a:gd name="T12" fmla="*/ 21 w 49"/>
                  <a:gd name="T13" fmla="*/ 56 h 79"/>
                  <a:gd name="T14" fmla="*/ 18 w 49"/>
                  <a:gd name="T15" fmla="*/ 53 h 79"/>
                  <a:gd name="T16" fmla="*/ 9 w 49"/>
                  <a:gd name="T17" fmla="*/ 55 h 79"/>
                  <a:gd name="T18" fmla="*/ 0 w 49"/>
                  <a:gd name="T19" fmla="*/ 47 h 79"/>
                  <a:gd name="T20" fmla="*/ 0 w 49"/>
                  <a:gd name="T21" fmla="*/ 41 h 79"/>
                  <a:gd name="T22" fmla="*/ 9 w 49"/>
                  <a:gd name="T23" fmla="*/ 24 h 79"/>
                  <a:gd name="T24" fmla="*/ 9 w 49"/>
                  <a:gd name="T25" fmla="*/ 24 h 79"/>
                  <a:gd name="T26" fmla="*/ 18 w 49"/>
                  <a:gd name="T27" fmla="*/ 23 h 79"/>
                  <a:gd name="T28" fmla="*/ 20 w 49"/>
                  <a:gd name="T29" fmla="*/ 17 h 79"/>
                  <a:gd name="T30" fmla="*/ 18 w 49"/>
                  <a:gd name="T31" fmla="*/ 8 h 79"/>
                  <a:gd name="T32" fmla="*/ 26 w 49"/>
                  <a:gd name="T33" fmla="*/ 8 h 79"/>
                  <a:gd name="T34" fmla="*/ 27 w 49"/>
                  <a:gd name="T35" fmla="*/ 2 h 79"/>
                  <a:gd name="T36" fmla="*/ 33 w 49"/>
                  <a:gd name="T37" fmla="*/ 0 h 79"/>
                  <a:gd name="T38" fmla="*/ 46 w 49"/>
                  <a:gd name="T39" fmla="*/ 0 h 79"/>
                  <a:gd name="T40" fmla="*/ 43 w 49"/>
                  <a:gd name="T41" fmla="*/ 5 h 79"/>
                  <a:gd name="T42" fmla="*/ 43 w 49"/>
                  <a:gd name="T43" fmla="*/ 12 h 79"/>
                  <a:gd name="T44" fmla="*/ 46 w 49"/>
                  <a:gd name="T45" fmla="*/ 14 h 79"/>
                  <a:gd name="T46" fmla="*/ 46 w 49"/>
                  <a:gd name="T47" fmla="*/ 21 h 79"/>
                  <a:gd name="T48" fmla="*/ 49 w 49"/>
                  <a:gd name="T49" fmla="*/ 23 h 79"/>
                  <a:gd name="T50" fmla="*/ 43 w 49"/>
                  <a:gd name="T51" fmla="*/ 40 h 79"/>
                  <a:gd name="T52" fmla="*/ 49 w 49"/>
                  <a:gd name="T53" fmla="*/ 44 h 79"/>
                  <a:gd name="T54" fmla="*/ 49 w 49"/>
                  <a:gd name="T55" fmla="*/ 49 h 79"/>
                  <a:gd name="T56" fmla="*/ 49 w 49"/>
                  <a:gd name="T57" fmla="*/ 55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9" h="79">
                    <a:moveTo>
                      <a:pt x="49" y="55"/>
                    </a:moveTo>
                    <a:lnTo>
                      <a:pt x="46" y="64"/>
                    </a:lnTo>
                    <a:lnTo>
                      <a:pt x="35" y="64"/>
                    </a:lnTo>
                    <a:lnTo>
                      <a:pt x="33" y="70"/>
                    </a:lnTo>
                    <a:lnTo>
                      <a:pt x="21" y="79"/>
                    </a:lnTo>
                    <a:lnTo>
                      <a:pt x="20" y="70"/>
                    </a:lnTo>
                    <a:lnTo>
                      <a:pt x="21" y="56"/>
                    </a:lnTo>
                    <a:lnTo>
                      <a:pt x="18" y="53"/>
                    </a:lnTo>
                    <a:lnTo>
                      <a:pt x="9" y="55"/>
                    </a:lnTo>
                    <a:lnTo>
                      <a:pt x="0" y="47"/>
                    </a:lnTo>
                    <a:lnTo>
                      <a:pt x="0" y="41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18" y="23"/>
                    </a:lnTo>
                    <a:lnTo>
                      <a:pt x="20" y="17"/>
                    </a:lnTo>
                    <a:lnTo>
                      <a:pt x="18" y="8"/>
                    </a:lnTo>
                    <a:lnTo>
                      <a:pt x="26" y="8"/>
                    </a:lnTo>
                    <a:lnTo>
                      <a:pt x="27" y="2"/>
                    </a:lnTo>
                    <a:lnTo>
                      <a:pt x="33" y="0"/>
                    </a:lnTo>
                    <a:lnTo>
                      <a:pt x="46" y="0"/>
                    </a:lnTo>
                    <a:lnTo>
                      <a:pt x="43" y="5"/>
                    </a:lnTo>
                    <a:lnTo>
                      <a:pt x="43" y="12"/>
                    </a:lnTo>
                    <a:lnTo>
                      <a:pt x="46" y="14"/>
                    </a:lnTo>
                    <a:lnTo>
                      <a:pt x="46" y="21"/>
                    </a:lnTo>
                    <a:lnTo>
                      <a:pt x="49" y="23"/>
                    </a:lnTo>
                    <a:lnTo>
                      <a:pt x="43" y="40"/>
                    </a:lnTo>
                    <a:lnTo>
                      <a:pt x="49" y="44"/>
                    </a:lnTo>
                    <a:lnTo>
                      <a:pt x="49" y="49"/>
                    </a:lnTo>
                    <a:lnTo>
                      <a:pt x="49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7" name="Freeform 4756">
                <a:extLst>
                  <a:ext uri="{FF2B5EF4-FFF2-40B4-BE49-F238E27FC236}">
                    <a16:creationId xmlns:a16="http://schemas.microsoft.com/office/drawing/2014/main" id="{E1F3AB93-B407-FAEF-4123-7329ED3D7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038"/>
                <a:ext cx="24" cy="40"/>
              </a:xfrm>
              <a:custGeom>
                <a:avLst/>
                <a:gdLst>
                  <a:gd name="T0" fmla="*/ 49 w 49"/>
                  <a:gd name="T1" fmla="*/ 55 h 79"/>
                  <a:gd name="T2" fmla="*/ 46 w 49"/>
                  <a:gd name="T3" fmla="*/ 64 h 79"/>
                  <a:gd name="T4" fmla="*/ 35 w 49"/>
                  <a:gd name="T5" fmla="*/ 64 h 79"/>
                  <a:gd name="T6" fmla="*/ 33 w 49"/>
                  <a:gd name="T7" fmla="*/ 70 h 79"/>
                  <a:gd name="T8" fmla="*/ 21 w 49"/>
                  <a:gd name="T9" fmla="*/ 79 h 79"/>
                  <a:gd name="T10" fmla="*/ 20 w 49"/>
                  <a:gd name="T11" fmla="*/ 70 h 79"/>
                  <a:gd name="T12" fmla="*/ 21 w 49"/>
                  <a:gd name="T13" fmla="*/ 56 h 79"/>
                  <a:gd name="T14" fmla="*/ 18 w 49"/>
                  <a:gd name="T15" fmla="*/ 53 h 79"/>
                  <a:gd name="T16" fmla="*/ 9 w 49"/>
                  <a:gd name="T17" fmla="*/ 55 h 79"/>
                  <a:gd name="T18" fmla="*/ 0 w 49"/>
                  <a:gd name="T19" fmla="*/ 47 h 79"/>
                  <a:gd name="T20" fmla="*/ 0 w 49"/>
                  <a:gd name="T21" fmla="*/ 41 h 79"/>
                  <a:gd name="T22" fmla="*/ 9 w 49"/>
                  <a:gd name="T23" fmla="*/ 24 h 79"/>
                  <a:gd name="T24" fmla="*/ 9 w 49"/>
                  <a:gd name="T25" fmla="*/ 24 h 79"/>
                  <a:gd name="T26" fmla="*/ 18 w 49"/>
                  <a:gd name="T27" fmla="*/ 23 h 79"/>
                  <a:gd name="T28" fmla="*/ 20 w 49"/>
                  <a:gd name="T29" fmla="*/ 17 h 79"/>
                  <a:gd name="T30" fmla="*/ 18 w 49"/>
                  <a:gd name="T31" fmla="*/ 8 h 79"/>
                  <a:gd name="T32" fmla="*/ 26 w 49"/>
                  <a:gd name="T33" fmla="*/ 8 h 79"/>
                  <a:gd name="T34" fmla="*/ 27 w 49"/>
                  <a:gd name="T35" fmla="*/ 2 h 79"/>
                  <a:gd name="T36" fmla="*/ 33 w 49"/>
                  <a:gd name="T37" fmla="*/ 0 h 79"/>
                  <a:gd name="T38" fmla="*/ 46 w 49"/>
                  <a:gd name="T39" fmla="*/ 0 h 79"/>
                  <a:gd name="T40" fmla="*/ 43 w 49"/>
                  <a:gd name="T41" fmla="*/ 5 h 79"/>
                  <a:gd name="T42" fmla="*/ 43 w 49"/>
                  <a:gd name="T43" fmla="*/ 12 h 79"/>
                  <a:gd name="T44" fmla="*/ 46 w 49"/>
                  <a:gd name="T45" fmla="*/ 14 h 79"/>
                  <a:gd name="T46" fmla="*/ 46 w 49"/>
                  <a:gd name="T47" fmla="*/ 21 h 79"/>
                  <a:gd name="T48" fmla="*/ 49 w 49"/>
                  <a:gd name="T49" fmla="*/ 23 h 79"/>
                  <a:gd name="T50" fmla="*/ 43 w 49"/>
                  <a:gd name="T51" fmla="*/ 40 h 79"/>
                  <a:gd name="T52" fmla="*/ 49 w 49"/>
                  <a:gd name="T53" fmla="*/ 44 h 79"/>
                  <a:gd name="T54" fmla="*/ 49 w 49"/>
                  <a:gd name="T55" fmla="*/ 49 h 79"/>
                  <a:gd name="T56" fmla="*/ 49 w 49"/>
                  <a:gd name="T57" fmla="*/ 55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9" h="79">
                    <a:moveTo>
                      <a:pt x="49" y="55"/>
                    </a:moveTo>
                    <a:lnTo>
                      <a:pt x="46" y="64"/>
                    </a:lnTo>
                    <a:lnTo>
                      <a:pt x="35" y="64"/>
                    </a:lnTo>
                    <a:lnTo>
                      <a:pt x="33" y="70"/>
                    </a:lnTo>
                    <a:lnTo>
                      <a:pt x="21" y="79"/>
                    </a:lnTo>
                    <a:lnTo>
                      <a:pt x="20" y="70"/>
                    </a:lnTo>
                    <a:lnTo>
                      <a:pt x="21" y="56"/>
                    </a:lnTo>
                    <a:lnTo>
                      <a:pt x="18" y="53"/>
                    </a:lnTo>
                    <a:lnTo>
                      <a:pt x="9" y="55"/>
                    </a:lnTo>
                    <a:lnTo>
                      <a:pt x="0" y="47"/>
                    </a:lnTo>
                    <a:lnTo>
                      <a:pt x="0" y="41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18" y="23"/>
                    </a:lnTo>
                    <a:lnTo>
                      <a:pt x="20" y="17"/>
                    </a:lnTo>
                    <a:lnTo>
                      <a:pt x="18" y="8"/>
                    </a:lnTo>
                    <a:lnTo>
                      <a:pt x="26" y="8"/>
                    </a:lnTo>
                    <a:lnTo>
                      <a:pt x="27" y="2"/>
                    </a:lnTo>
                    <a:lnTo>
                      <a:pt x="33" y="0"/>
                    </a:lnTo>
                    <a:lnTo>
                      <a:pt x="46" y="0"/>
                    </a:lnTo>
                    <a:lnTo>
                      <a:pt x="43" y="5"/>
                    </a:lnTo>
                    <a:lnTo>
                      <a:pt x="43" y="12"/>
                    </a:lnTo>
                    <a:lnTo>
                      <a:pt x="46" y="14"/>
                    </a:lnTo>
                    <a:lnTo>
                      <a:pt x="46" y="21"/>
                    </a:lnTo>
                    <a:lnTo>
                      <a:pt x="49" y="23"/>
                    </a:lnTo>
                    <a:lnTo>
                      <a:pt x="43" y="40"/>
                    </a:lnTo>
                    <a:lnTo>
                      <a:pt x="49" y="44"/>
                    </a:lnTo>
                    <a:lnTo>
                      <a:pt x="49" y="49"/>
                    </a:lnTo>
                    <a:lnTo>
                      <a:pt x="49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8" name="Freeform 4757">
                <a:extLst>
                  <a:ext uri="{FF2B5EF4-FFF2-40B4-BE49-F238E27FC236}">
                    <a16:creationId xmlns:a16="http://schemas.microsoft.com/office/drawing/2014/main" id="{280AE8C7-3524-0C0E-9515-55896F64F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052"/>
                <a:ext cx="121" cy="99"/>
              </a:xfrm>
              <a:custGeom>
                <a:avLst/>
                <a:gdLst>
                  <a:gd name="T0" fmla="*/ 45 w 241"/>
                  <a:gd name="T1" fmla="*/ 33 h 196"/>
                  <a:gd name="T2" fmla="*/ 38 w 241"/>
                  <a:gd name="T3" fmla="*/ 41 h 196"/>
                  <a:gd name="T4" fmla="*/ 21 w 241"/>
                  <a:gd name="T5" fmla="*/ 50 h 196"/>
                  <a:gd name="T6" fmla="*/ 20 w 241"/>
                  <a:gd name="T7" fmla="*/ 62 h 196"/>
                  <a:gd name="T8" fmla="*/ 14 w 241"/>
                  <a:gd name="T9" fmla="*/ 74 h 196"/>
                  <a:gd name="T10" fmla="*/ 4 w 241"/>
                  <a:gd name="T11" fmla="*/ 84 h 196"/>
                  <a:gd name="T12" fmla="*/ 3 w 241"/>
                  <a:gd name="T13" fmla="*/ 103 h 196"/>
                  <a:gd name="T14" fmla="*/ 14 w 241"/>
                  <a:gd name="T15" fmla="*/ 108 h 196"/>
                  <a:gd name="T16" fmla="*/ 27 w 241"/>
                  <a:gd name="T17" fmla="*/ 117 h 196"/>
                  <a:gd name="T18" fmla="*/ 15 w 241"/>
                  <a:gd name="T19" fmla="*/ 122 h 196"/>
                  <a:gd name="T20" fmla="*/ 17 w 241"/>
                  <a:gd name="T21" fmla="*/ 135 h 196"/>
                  <a:gd name="T22" fmla="*/ 12 w 241"/>
                  <a:gd name="T23" fmla="*/ 156 h 196"/>
                  <a:gd name="T24" fmla="*/ 23 w 241"/>
                  <a:gd name="T25" fmla="*/ 161 h 196"/>
                  <a:gd name="T26" fmla="*/ 30 w 241"/>
                  <a:gd name="T27" fmla="*/ 170 h 196"/>
                  <a:gd name="T28" fmla="*/ 41 w 241"/>
                  <a:gd name="T29" fmla="*/ 175 h 196"/>
                  <a:gd name="T30" fmla="*/ 62 w 241"/>
                  <a:gd name="T31" fmla="*/ 179 h 196"/>
                  <a:gd name="T32" fmla="*/ 71 w 241"/>
                  <a:gd name="T33" fmla="*/ 176 h 196"/>
                  <a:gd name="T34" fmla="*/ 73 w 241"/>
                  <a:gd name="T35" fmla="*/ 188 h 196"/>
                  <a:gd name="T36" fmla="*/ 85 w 241"/>
                  <a:gd name="T37" fmla="*/ 184 h 196"/>
                  <a:gd name="T38" fmla="*/ 92 w 241"/>
                  <a:gd name="T39" fmla="*/ 184 h 196"/>
                  <a:gd name="T40" fmla="*/ 105 w 241"/>
                  <a:gd name="T41" fmla="*/ 184 h 196"/>
                  <a:gd name="T42" fmla="*/ 123 w 241"/>
                  <a:gd name="T43" fmla="*/ 187 h 196"/>
                  <a:gd name="T44" fmla="*/ 130 w 241"/>
                  <a:gd name="T45" fmla="*/ 193 h 196"/>
                  <a:gd name="T46" fmla="*/ 141 w 241"/>
                  <a:gd name="T47" fmla="*/ 191 h 196"/>
                  <a:gd name="T48" fmla="*/ 150 w 241"/>
                  <a:gd name="T49" fmla="*/ 182 h 196"/>
                  <a:gd name="T50" fmla="*/ 159 w 241"/>
                  <a:gd name="T51" fmla="*/ 181 h 196"/>
                  <a:gd name="T52" fmla="*/ 168 w 241"/>
                  <a:gd name="T53" fmla="*/ 172 h 196"/>
                  <a:gd name="T54" fmla="*/ 185 w 241"/>
                  <a:gd name="T55" fmla="*/ 184 h 196"/>
                  <a:gd name="T56" fmla="*/ 194 w 241"/>
                  <a:gd name="T57" fmla="*/ 187 h 196"/>
                  <a:gd name="T58" fmla="*/ 205 w 241"/>
                  <a:gd name="T59" fmla="*/ 179 h 196"/>
                  <a:gd name="T60" fmla="*/ 211 w 241"/>
                  <a:gd name="T61" fmla="*/ 167 h 196"/>
                  <a:gd name="T62" fmla="*/ 229 w 241"/>
                  <a:gd name="T63" fmla="*/ 173 h 196"/>
                  <a:gd name="T64" fmla="*/ 241 w 241"/>
                  <a:gd name="T65" fmla="*/ 158 h 196"/>
                  <a:gd name="T66" fmla="*/ 223 w 241"/>
                  <a:gd name="T67" fmla="*/ 149 h 196"/>
                  <a:gd name="T68" fmla="*/ 223 w 241"/>
                  <a:gd name="T69" fmla="*/ 126 h 196"/>
                  <a:gd name="T70" fmla="*/ 199 w 241"/>
                  <a:gd name="T71" fmla="*/ 123 h 196"/>
                  <a:gd name="T72" fmla="*/ 188 w 241"/>
                  <a:gd name="T73" fmla="*/ 126 h 196"/>
                  <a:gd name="T74" fmla="*/ 174 w 241"/>
                  <a:gd name="T75" fmla="*/ 120 h 196"/>
                  <a:gd name="T76" fmla="*/ 162 w 241"/>
                  <a:gd name="T77" fmla="*/ 115 h 196"/>
                  <a:gd name="T78" fmla="*/ 138 w 241"/>
                  <a:gd name="T79" fmla="*/ 103 h 196"/>
                  <a:gd name="T80" fmla="*/ 139 w 241"/>
                  <a:gd name="T81" fmla="*/ 84 h 196"/>
                  <a:gd name="T82" fmla="*/ 139 w 241"/>
                  <a:gd name="T83" fmla="*/ 65 h 196"/>
                  <a:gd name="T84" fmla="*/ 150 w 241"/>
                  <a:gd name="T85" fmla="*/ 65 h 196"/>
                  <a:gd name="T86" fmla="*/ 174 w 241"/>
                  <a:gd name="T87" fmla="*/ 68 h 196"/>
                  <a:gd name="T88" fmla="*/ 182 w 241"/>
                  <a:gd name="T89" fmla="*/ 59 h 196"/>
                  <a:gd name="T90" fmla="*/ 196 w 241"/>
                  <a:gd name="T91" fmla="*/ 58 h 196"/>
                  <a:gd name="T92" fmla="*/ 190 w 241"/>
                  <a:gd name="T93" fmla="*/ 47 h 196"/>
                  <a:gd name="T94" fmla="*/ 187 w 241"/>
                  <a:gd name="T95" fmla="*/ 32 h 196"/>
                  <a:gd name="T96" fmla="*/ 194 w 241"/>
                  <a:gd name="T97" fmla="*/ 18 h 196"/>
                  <a:gd name="T98" fmla="*/ 174 w 241"/>
                  <a:gd name="T99" fmla="*/ 5 h 196"/>
                  <a:gd name="T100" fmla="*/ 156 w 241"/>
                  <a:gd name="T101" fmla="*/ 0 h 196"/>
                  <a:gd name="T102" fmla="*/ 147 w 241"/>
                  <a:gd name="T103" fmla="*/ 11 h 196"/>
                  <a:gd name="T104" fmla="*/ 143 w 241"/>
                  <a:gd name="T105" fmla="*/ 23 h 196"/>
                  <a:gd name="T106" fmla="*/ 121 w 241"/>
                  <a:gd name="T107" fmla="*/ 32 h 196"/>
                  <a:gd name="T108" fmla="*/ 100 w 241"/>
                  <a:gd name="T109" fmla="*/ 23 h 196"/>
                  <a:gd name="T110" fmla="*/ 97 w 241"/>
                  <a:gd name="T111" fmla="*/ 32 h 196"/>
                  <a:gd name="T112" fmla="*/ 86 w 241"/>
                  <a:gd name="T113" fmla="*/ 47 h 196"/>
                  <a:gd name="T114" fmla="*/ 85 w 241"/>
                  <a:gd name="T115" fmla="*/ 55 h 196"/>
                  <a:gd name="T116" fmla="*/ 74 w 241"/>
                  <a:gd name="T117" fmla="*/ 55 h 196"/>
                  <a:gd name="T118" fmla="*/ 62 w 241"/>
                  <a:gd name="T119" fmla="*/ 32 h 196"/>
                  <a:gd name="T120" fmla="*/ 53 w 241"/>
                  <a:gd name="T121" fmla="*/ 3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1" h="196">
                    <a:moveTo>
                      <a:pt x="53" y="32"/>
                    </a:moveTo>
                    <a:lnTo>
                      <a:pt x="45" y="33"/>
                    </a:lnTo>
                    <a:lnTo>
                      <a:pt x="41" y="35"/>
                    </a:lnTo>
                    <a:lnTo>
                      <a:pt x="38" y="41"/>
                    </a:lnTo>
                    <a:lnTo>
                      <a:pt x="29" y="35"/>
                    </a:lnTo>
                    <a:lnTo>
                      <a:pt x="21" y="50"/>
                    </a:lnTo>
                    <a:lnTo>
                      <a:pt x="20" y="58"/>
                    </a:lnTo>
                    <a:lnTo>
                      <a:pt x="20" y="62"/>
                    </a:lnTo>
                    <a:lnTo>
                      <a:pt x="15" y="68"/>
                    </a:lnTo>
                    <a:lnTo>
                      <a:pt x="14" y="74"/>
                    </a:lnTo>
                    <a:lnTo>
                      <a:pt x="12" y="79"/>
                    </a:lnTo>
                    <a:lnTo>
                      <a:pt x="4" y="84"/>
                    </a:lnTo>
                    <a:lnTo>
                      <a:pt x="0" y="93"/>
                    </a:lnTo>
                    <a:lnTo>
                      <a:pt x="3" y="103"/>
                    </a:lnTo>
                    <a:lnTo>
                      <a:pt x="6" y="106"/>
                    </a:lnTo>
                    <a:lnTo>
                      <a:pt x="14" y="108"/>
                    </a:lnTo>
                    <a:lnTo>
                      <a:pt x="30" y="109"/>
                    </a:lnTo>
                    <a:lnTo>
                      <a:pt x="27" y="117"/>
                    </a:lnTo>
                    <a:lnTo>
                      <a:pt x="18" y="122"/>
                    </a:lnTo>
                    <a:lnTo>
                      <a:pt x="15" y="122"/>
                    </a:lnTo>
                    <a:lnTo>
                      <a:pt x="14" y="129"/>
                    </a:lnTo>
                    <a:lnTo>
                      <a:pt x="17" y="135"/>
                    </a:lnTo>
                    <a:lnTo>
                      <a:pt x="17" y="153"/>
                    </a:lnTo>
                    <a:lnTo>
                      <a:pt x="12" y="156"/>
                    </a:lnTo>
                    <a:lnTo>
                      <a:pt x="12" y="161"/>
                    </a:lnTo>
                    <a:lnTo>
                      <a:pt x="23" y="161"/>
                    </a:lnTo>
                    <a:lnTo>
                      <a:pt x="29" y="166"/>
                    </a:lnTo>
                    <a:lnTo>
                      <a:pt x="30" y="170"/>
                    </a:lnTo>
                    <a:lnTo>
                      <a:pt x="39" y="172"/>
                    </a:lnTo>
                    <a:lnTo>
                      <a:pt x="41" y="175"/>
                    </a:lnTo>
                    <a:lnTo>
                      <a:pt x="51" y="175"/>
                    </a:lnTo>
                    <a:lnTo>
                      <a:pt x="62" y="179"/>
                    </a:lnTo>
                    <a:lnTo>
                      <a:pt x="68" y="175"/>
                    </a:lnTo>
                    <a:lnTo>
                      <a:pt x="71" y="176"/>
                    </a:lnTo>
                    <a:lnTo>
                      <a:pt x="73" y="179"/>
                    </a:lnTo>
                    <a:lnTo>
                      <a:pt x="73" y="188"/>
                    </a:lnTo>
                    <a:lnTo>
                      <a:pt x="79" y="185"/>
                    </a:lnTo>
                    <a:lnTo>
                      <a:pt x="85" y="184"/>
                    </a:lnTo>
                    <a:lnTo>
                      <a:pt x="86" y="185"/>
                    </a:lnTo>
                    <a:lnTo>
                      <a:pt x="92" y="184"/>
                    </a:lnTo>
                    <a:lnTo>
                      <a:pt x="103" y="185"/>
                    </a:lnTo>
                    <a:lnTo>
                      <a:pt x="105" y="184"/>
                    </a:lnTo>
                    <a:lnTo>
                      <a:pt x="114" y="190"/>
                    </a:lnTo>
                    <a:lnTo>
                      <a:pt x="123" y="187"/>
                    </a:lnTo>
                    <a:lnTo>
                      <a:pt x="129" y="190"/>
                    </a:lnTo>
                    <a:lnTo>
                      <a:pt x="130" y="193"/>
                    </a:lnTo>
                    <a:lnTo>
                      <a:pt x="141" y="196"/>
                    </a:lnTo>
                    <a:lnTo>
                      <a:pt x="141" y="191"/>
                    </a:lnTo>
                    <a:lnTo>
                      <a:pt x="147" y="190"/>
                    </a:lnTo>
                    <a:lnTo>
                      <a:pt x="150" y="182"/>
                    </a:lnTo>
                    <a:lnTo>
                      <a:pt x="156" y="182"/>
                    </a:lnTo>
                    <a:lnTo>
                      <a:pt x="159" y="181"/>
                    </a:lnTo>
                    <a:lnTo>
                      <a:pt x="159" y="172"/>
                    </a:lnTo>
                    <a:lnTo>
                      <a:pt x="168" y="172"/>
                    </a:lnTo>
                    <a:lnTo>
                      <a:pt x="177" y="169"/>
                    </a:lnTo>
                    <a:lnTo>
                      <a:pt x="185" y="184"/>
                    </a:lnTo>
                    <a:lnTo>
                      <a:pt x="190" y="184"/>
                    </a:lnTo>
                    <a:lnTo>
                      <a:pt x="194" y="187"/>
                    </a:lnTo>
                    <a:lnTo>
                      <a:pt x="208" y="181"/>
                    </a:lnTo>
                    <a:lnTo>
                      <a:pt x="205" y="179"/>
                    </a:lnTo>
                    <a:lnTo>
                      <a:pt x="208" y="170"/>
                    </a:lnTo>
                    <a:lnTo>
                      <a:pt x="211" y="167"/>
                    </a:lnTo>
                    <a:lnTo>
                      <a:pt x="214" y="166"/>
                    </a:lnTo>
                    <a:lnTo>
                      <a:pt x="229" y="173"/>
                    </a:lnTo>
                    <a:lnTo>
                      <a:pt x="238" y="164"/>
                    </a:lnTo>
                    <a:lnTo>
                      <a:pt x="241" y="158"/>
                    </a:lnTo>
                    <a:lnTo>
                      <a:pt x="235" y="144"/>
                    </a:lnTo>
                    <a:lnTo>
                      <a:pt x="223" y="149"/>
                    </a:lnTo>
                    <a:lnTo>
                      <a:pt x="221" y="129"/>
                    </a:lnTo>
                    <a:lnTo>
                      <a:pt x="223" y="126"/>
                    </a:lnTo>
                    <a:lnTo>
                      <a:pt x="212" y="123"/>
                    </a:lnTo>
                    <a:lnTo>
                      <a:pt x="199" y="123"/>
                    </a:lnTo>
                    <a:lnTo>
                      <a:pt x="196" y="125"/>
                    </a:lnTo>
                    <a:lnTo>
                      <a:pt x="188" y="126"/>
                    </a:lnTo>
                    <a:lnTo>
                      <a:pt x="182" y="120"/>
                    </a:lnTo>
                    <a:lnTo>
                      <a:pt x="174" y="120"/>
                    </a:lnTo>
                    <a:lnTo>
                      <a:pt x="168" y="115"/>
                    </a:lnTo>
                    <a:lnTo>
                      <a:pt x="162" y="115"/>
                    </a:lnTo>
                    <a:lnTo>
                      <a:pt x="153" y="114"/>
                    </a:lnTo>
                    <a:lnTo>
                      <a:pt x="138" y="103"/>
                    </a:lnTo>
                    <a:lnTo>
                      <a:pt x="143" y="94"/>
                    </a:lnTo>
                    <a:lnTo>
                      <a:pt x="139" y="84"/>
                    </a:lnTo>
                    <a:lnTo>
                      <a:pt x="139" y="77"/>
                    </a:lnTo>
                    <a:lnTo>
                      <a:pt x="139" y="65"/>
                    </a:lnTo>
                    <a:lnTo>
                      <a:pt x="144" y="61"/>
                    </a:lnTo>
                    <a:lnTo>
                      <a:pt x="150" y="65"/>
                    </a:lnTo>
                    <a:lnTo>
                      <a:pt x="159" y="68"/>
                    </a:lnTo>
                    <a:lnTo>
                      <a:pt x="174" y="68"/>
                    </a:lnTo>
                    <a:lnTo>
                      <a:pt x="179" y="71"/>
                    </a:lnTo>
                    <a:lnTo>
                      <a:pt x="182" y="59"/>
                    </a:lnTo>
                    <a:lnTo>
                      <a:pt x="190" y="56"/>
                    </a:lnTo>
                    <a:lnTo>
                      <a:pt x="196" y="58"/>
                    </a:lnTo>
                    <a:lnTo>
                      <a:pt x="197" y="44"/>
                    </a:lnTo>
                    <a:lnTo>
                      <a:pt x="190" y="47"/>
                    </a:lnTo>
                    <a:lnTo>
                      <a:pt x="190" y="35"/>
                    </a:lnTo>
                    <a:lnTo>
                      <a:pt x="187" y="32"/>
                    </a:lnTo>
                    <a:lnTo>
                      <a:pt x="193" y="27"/>
                    </a:lnTo>
                    <a:lnTo>
                      <a:pt x="194" y="18"/>
                    </a:lnTo>
                    <a:lnTo>
                      <a:pt x="191" y="8"/>
                    </a:lnTo>
                    <a:lnTo>
                      <a:pt x="174" y="5"/>
                    </a:lnTo>
                    <a:lnTo>
                      <a:pt x="168" y="6"/>
                    </a:lnTo>
                    <a:lnTo>
                      <a:pt x="156" y="0"/>
                    </a:lnTo>
                    <a:lnTo>
                      <a:pt x="150" y="5"/>
                    </a:lnTo>
                    <a:lnTo>
                      <a:pt x="147" y="11"/>
                    </a:lnTo>
                    <a:lnTo>
                      <a:pt x="150" y="20"/>
                    </a:lnTo>
                    <a:lnTo>
                      <a:pt x="143" y="23"/>
                    </a:lnTo>
                    <a:lnTo>
                      <a:pt x="129" y="35"/>
                    </a:lnTo>
                    <a:lnTo>
                      <a:pt x="121" y="32"/>
                    </a:lnTo>
                    <a:lnTo>
                      <a:pt x="112" y="26"/>
                    </a:lnTo>
                    <a:lnTo>
                      <a:pt x="100" y="23"/>
                    </a:lnTo>
                    <a:lnTo>
                      <a:pt x="100" y="29"/>
                    </a:lnTo>
                    <a:lnTo>
                      <a:pt x="97" y="32"/>
                    </a:lnTo>
                    <a:lnTo>
                      <a:pt x="86" y="33"/>
                    </a:lnTo>
                    <a:lnTo>
                      <a:pt x="86" y="47"/>
                    </a:lnTo>
                    <a:lnTo>
                      <a:pt x="89" y="50"/>
                    </a:lnTo>
                    <a:lnTo>
                      <a:pt x="85" y="55"/>
                    </a:lnTo>
                    <a:lnTo>
                      <a:pt x="77" y="58"/>
                    </a:lnTo>
                    <a:lnTo>
                      <a:pt x="74" y="55"/>
                    </a:lnTo>
                    <a:lnTo>
                      <a:pt x="58" y="52"/>
                    </a:lnTo>
                    <a:lnTo>
                      <a:pt x="62" y="32"/>
                    </a:lnTo>
                    <a:lnTo>
                      <a:pt x="59" y="27"/>
                    </a:lnTo>
                    <a:lnTo>
                      <a:pt x="53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9" name="Freeform 4758">
                <a:extLst>
                  <a:ext uri="{FF2B5EF4-FFF2-40B4-BE49-F238E27FC236}">
                    <a16:creationId xmlns:a16="http://schemas.microsoft.com/office/drawing/2014/main" id="{9525006C-5E4A-0E99-471E-03D370FBE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052"/>
                <a:ext cx="121" cy="99"/>
              </a:xfrm>
              <a:custGeom>
                <a:avLst/>
                <a:gdLst>
                  <a:gd name="T0" fmla="*/ 59 w 241"/>
                  <a:gd name="T1" fmla="*/ 27 h 196"/>
                  <a:gd name="T2" fmla="*/ 58 w 241"/>
                  <a:gd name="T3" fmla="*/ 52 h 196"/>
                  <a:gd name="T4" fmla="*/ 77 w 241"/>
                  <a:gd name="T5" fmla="*/ 58 h 196"/>
                  <a:gd name="T6" fmla="*/ 89 w 241"/>
                  <a:gd name="T7" fmla="*/ 50 h 196"/>
                  <a:gd name="T8" fmla="*/ 86 w 241"/>
                  <a:gd name="T9" fmla="*/ 33 h 196"/>
                  <a:gd name="T10" fmla="*/ 100 w 241"/>
                  <a:gd name="T11" fmla="*/ 29 h 196"/>
                  <a:gd name="T12" fmla="*/ 112 w 241"/>
                  <a:gd name="T13" fmla="*/ 26 h 196"/>
                  <a:gd name="T14" fmla="*/ 129 w 241"/>
                  <a:gd name="T15" fmla="*/ 35 h 196"/>
                  <a:gd name="T16" fmla="*/ 150 w 241"/>
                  <a:gd name="T17" fmla="*/ 20 h 196"/>
                  <a:gd name="T18" fmla="*/ 150 w 241"/>
                  <a:gd name="T19" fmla="*/ 5 h 196"/>
                  <a:gd name="T20" fmla="*/ 168 w 241"/>
                  <a:gd name="T21" fmla="*/ 6 h 196"/>
                  <a:gd name="T22" fmla="*/ 191 w 241"/>
                  <a:gd name="T23" fmla="*/ 8 h 196"/>
                  <a:gd name="T24" fmla="*/ 193 w 241"/>
                  <a:gd name="T25" fmla="*/ 27 h 196"/>
                  <a:gd name="T26" fmla="*/ 190 w 241"/>
                  <a:gd name="T27" fmla="*/ 35 h 196"/>
                  <a:gd name="T28" fmla="*/ 197 w 241"/>
                  <a:gd name="T29" fmla="*/ 44 h 196"/>
                  <a:gd name="T30" fmla="*/ 190 w 241"/>
                  <a:gd name="T31" fmla="*/ 56 h 196"/>
                  <a:gd name="T32" fmla="*/ 179 w 241"/>
                  <a:gd name="T33" fmla="*/ 71 h 196"/>
                  <a:gd name="T34" fmla="*/ 159 w 241"/>
                  <a:gd name="T35" fmla="*/ 68 h 196"/>
                  <a:gd name="T36" fmla="*/ 144 w 241"/>
                  <a:gd name="T37" fmla="*/ 61 h 196"/>
                  <a:gd name="T38" fmla="*/ 139 w 241"/>
                  <a:gd name="T39" fmla="*/ 77 h 196"/>
                  <a:gd name="T40" fmla="*/ 143 w 241"/>
                  <a:gd name="T41" fmla="*/ 94 h 196"/>
                  <a:gd name="T42" fmla="*/ 153 w 241"/>
                  <a:gd name="T43" fmla="*/ 114 h 196"/>
                  <a:gd name="T44" fmla="*/ 168 w 241"/>
                  <a:gd name="T45" fmla="*/ 115 h 196"/>
                  <a:gd name="T46" fmla="*/ 182 w 241"/>
                  <a:gd name="T47" fmla="*/ 120 h 196"/>
                  <a:gd name="T48" fmla="*/ 196 w 241"/>
                  <a:gd name="T49" fmla="*/ 125 h 196"/>
                  <a:gd name="T50" fmla="*/ 212 w 241"/>
                  <a:gd name="T51" fmla="*/ 123 h 196"/>
                  <a:gd name="T52" fmla="*/ 221 w 241"/>
                  <a:gd name="T53" fmla="*/ 129 h 196"/>
                  <a:gd name="T54" fmla="*/ 235 w 241"/>
                  <a:gd name="T55" fmla="*/ 144 h 196"/>
                  <a:gd name="T56" fmla="*/ 238 w 241"/>
                  <a:gd name="T57" fmla="*/ 164 h 196"/>
                  <a:gd name="T58" fmla="*/ 214 w 241"/>
                  <a:gd name="T59" fmla="*/ 166 h 196"/>
                  <a:gd name="T60" fmla="*/ 208 w 241"/>
                  <a:gd name="T61" fmla="*/ 170 h 196"/>
                  <a:gd name="T62" fmla="*/ 208 w 241"/>
                  <a:gd name="T63" fmla="*/ 181 h 196"/>
                  <a:gd name="T64" fmla="*/ 190 w 241"/>
                  <a:gd name="T65" fmla="*/ 184 h 196"/>
                  <a:gd name="T66" fmla="*/ 177 w 241"/>
                  <a:gd name="T67" fmla="*/ 169 h 196"/>
                  <a:gd name="T68" fmla="*/ 159 w 241"/>
                  <a:gd name="T69" fmla="*/ 172 h 196"/>
                  <a:gd name="T70" fmla="*/ 156 w 241"/>
                  <a:gd name="T71" fmla="*/ 182 h 196"/>
                  <a:gd name="T72" fmla="*/ 147 w 241"/>
                  <a:gd name="T73" fmla="*/ 190 h 196"/>
                  <a:gd name="T74" fmla="*/ 141 w 241"/>
                  <a:gd name="T75" fmla="*/ 196 h 196"/>
                  <a:gd name="T76" fmla="*/ 129 w 241"/>
                  <a:gd name="T77" fmla="*/ 190 h 196"/>
                  <a:gd name="T78" fmla="*/ 114 w 241"/>
                  <a:gd name="T79" fmla="*/ 190 h 196"/>
                  <a:gd name="T80" fmla="*/ 103 w 241"/>
                  <a:gd name="T81" fmla="*/ 185 h 196"/>
                  <a:gd name="T82" fmla="*/ 86 w 241"/>
                  <a:gd name="T83" fmla="*/ 185 h 196"/>
                  <a:gd name="T84" fmla="*/ 79 w 241"/>
                  <a:gd name="T85" fmla="*/ 185 h 196"/>
                  <a:gd name="T86" fmla="*/ 73 w 241"/>
                  <a:gd name="T87" fmla="*/ 179 h 196"/>
                  <a:gd name="T88" fmla="*/ 68 w 241"/>
                  <a:gd name="T89" fmla="*/ 175 h 196"/>
                  <a:gd name="T90" fmla="*/ 51 w 241"/>
                  <a:gd name="T91" fmla="*/ 175 h 196"/>
                  <a:gd name="T92" fmla="*/ 39 w 241"/>
                  <a:gd name="T93" fmla="*/ 172 h 196"/>
                  <a:gd name="T94" fmla="*/ 29 w 241"/>
                  <a:gd name="T95" fmla="*/ 166 h 196"/>
                  <a:gd name="T96" fmla="*/ 12 w 241"/>
                  <a:gd name="T97" fmla="*/ 161 h 196"/>
                  <a:gd name="T98" fmla="*/ 17 w 241"/>
                  <a:gd name="T99" fmla="*/ 153 h 196"/>
                  <a:gd name="T100" fmla="*/ 14 w 241"/>
                  <a:gd name="T101" fmla="*/ 129 h 196"/>
                  <a:gd name="T102" fmla="*/ 18 w 241"/>
                  <a:gd name="T103" fmla="*/ 122 h 196"/>
                  <a:gd name="T104" fmla="*/ 30 w 241"/>
                  <a:gd name="T105" fmla="*/ 109 h 196"/>
                  <a:gd name="T106" fmla="*/ 6 w 241"/>
                  <a:gd name="T107" fmla="*/ 106 h 196"/>
                  <a:gd name="T108" fmla="*/ 0 w 241"/>
                  <a:gd name="T109" fmla="*/ 93 h 196"/>
                  <a:gd name="T110" fmla="*/ 12 w 241"/>
                  <a:gd name="T111" fmla="*/ 79 h 196"/>
                  <a:gd name="T112" fmla="*/ 15 w 241"/>
                  <a:gd name="T113" fmla="*/ 68 h 196"/>
                  <a:gd name="T114" fmla="*/ 20 w 241"/>
                  <a:gd name="T115" fmla="*/ 58 h 196"/>
                  <a:gd name="T116" fmla="*/ 29 w 241"/>
                  <a:gd name="T117" fmla="*/ 35 h 196"/>
                  <a:gd name="T118" fmla="*/ 41 w 241"/>
                  <a:gd name="T119" fmla="*/ 35 h 196"/>
                  <a:gd name="T120" fmla="*/ 53 w 241"/>
                  <a:gd name="T121" fmla="*/ 3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1" h="196">
                    <a:moveTo>
                      <a:pt x="53" y="32"/>
                    </a:moveTo>
                    <a:lnTo>
                      <a:pt x="59" y="27"/>
                    </a:lnTo>
                    <a:lnTo>
                      <a:pt x="62" y="32"/>
                    </a:lnTo>
                    <a:lnTo>
                      <a:pt x="58" y="52"/>
                    </a:lnTo>
                    <a:lnTo>
                      <a:pt x="74" y="55"/>
                    </a:lnTo>
                    <a:lnTo>
                      <a:pt x="77" y="58"/>
                    </a:lnTo>
                    <a:lnTo>
                      <a:pt x="85" y="55"/>
                    </a:lnTo>
                    <a:lnTo>
                      <a:pt x="89" y="50"/>
                    </a:lnTo>
                    <a:lnTo>
                      <a:pt x="86" y="47"/>
                    </a:lnTo>
                    <a:lnTo>
                      <a:pt x="86" y="33"/>
                    </a:lnTo>
                    <a:lnTo>
                      <a:pt x="97" y="32"/>
                    </a:lnTo>
                    <a:lnTo>
                      <a:pt x="100" y="29"/>
                    </a:lnTo>
                    <a:lnTo>
                      <a:pt x="100" y="23"/>
                    </a:lnTo>
                    <a:lnTo>
                      <a:pt x="112" y="26"/>
                    </a:lnTo>
                    <a:lnTo>
                      <a:pt x="121" y="32"/>
                    </a:lnTo>
                    <a:lnTo>
                      <a:pt x="129" y="35"/>
                    </a:lnTo>
                    <a:lnTo>
                      <a:pt x="143" y="23"/>
                    </a:lnTo>
                    <a:lnTo>
                      <a:pt x="150" y="20"/>
                    </a:lnTo>
                    <a:lnTo>
                      <a:pt x="147" y="11"/>
                    </a:lnTo>
                    <a:lnTo>
                      <a:pt x="150" y="5"/>
                    </a:lnTo>
                    <a:lnTo>
                      <a:pt x="156" y="0"/>
                    </a:lnTo>
                    <a:lnTo>
                      <a:pt x="168" y="6"/>
                    </a:lnTo>
                    <a:lnTo>
                      <a:pt x="174" y="5"/>
                    </a:lnTo>
                    <a:lnTo>
                      <a:pt x="191" y="8"/>
                    </a:lnTo>
                    <a:lnTo>
                      <a:pt x="194" y="18"/>
                    </a:lnTo>
                    <a:lnTo>
                      <a:pt x="193" y="27"/>
                    </a:lnTo>
                    <a:lnTo>
                      <a:pt x="187" y="32"/>
                    </a:lnTo>
                    <a:lnTo>
                      <a:pt x="190" y="35"/>
                    </a:lnTo>
                    <a:lnTo>
                      <a:pt x="190" y="47"/>
                    </a:lnTo>
                    <a:lnTo>
                      <a:pt x="197" y="44"/>
                    </a:lnTo>
                    <a:lnTo>
                      <a:pt x="196" y="58"/>
                    </a:lnTo>
                    <a:lnTo>
                      <a:pt x="190" y="56"/>
                    </a:lnTo>
                    <a:lnTo>
                      <a:pt x="182" y="59"/>
                    </a:lnTo>
                    <a:lnTo>
                      <a:pt x="179" y="71"/>
                    </a:lnTo>
                    <a:lnTo>
                      <a:pt x="174" y="68"/>
                    </a:lnTo>
                    <a:lnTo>
                      <a:pt x="159" y="68"/>
                    </a:lnTo>
                    <a:lnTo>
                      <a:pt x="150" y="65"/>
                    </a:lnTo>
                    <a:lnTo>
                      <a:pt x="144" y="61"/>
                    </a:lnTo>
                    <a:lnTo>
                      <a:pt x="139" y="65"/>
                    </a:lnTo>
                    <a:lnTo>
                      <a:pt x="139" y="77"/>
                    </a:lnTo>
                    <a:lnTo>
                      <a:pt x="139" y="84"/>
                    </a:lnTo>
                    <a:lnTo>
                      <a:pt x="143" y="94"/>
                    </a:lnTo>
                    <a:lnTo>
                      <a:pt x="138" y="103"/>
                    </a:lnTo>
                    <a:lnTo>
                      <a:pt x="153" y="114"/>
                    </a:lnTo>
                    <a:lnTo>
                      <a:pt x="162" y="115"/>
                    </a:lnTo>
                    <a:lnTo>
                      <a:pt x="168" y="115"/>
                    </a:lnTo>
                    <a:lnTo>
                      <a:pt x="174" y="120"/>
                    </a:lnTo>
                    <a:lnTo>
                      <a:pt x="182" y="120"/>
                    </a:lnTo>
                    <a:lnTo>
                      <a:pt x="188" y="126"/>
                    </a:lnTo>
                    <a:lnTo>
                      <a:pt x="196" y="125"/>
                    </a:lnTo>
                    <a:lnTo>
                      <a:pt x="199" y="123"/>
                    </a:lnTo>
                    <a:lnTo>
                      <a:pt x="212" y="123"/>
                    </a:lnTo>
                    <a:lnTo>
                      <a:pt x="223" y="126"/>
                    </a:lnTo>
                    <a:lnTo>
                      <a:pt x="221" y="129"/>
                    </a:lnTo>
                    <a:lnTo>
                      <a:pt x="223" y="149"/>
                    </a:lnTo>
                    <a:lnTo>
                      <a:pt x="235" y="144"/>
                    </a:lnTo>
                    <a:lnTo>
                      <a:pt x="241" y="158"/>
                    </a:lnTo>
                    <a:lnTo>
                      <a:pt x="238" y="164"/>
                    </a:lnTo>
                    <a:lnTo>
                      <a:pt x="229" y="173"/>
                    </a:lnTo>
                    <a:lnTo>
                      <a:pt x="214" y="166"/>
                    </a:lnTo>
                    <a:lnTo>
                      <a:pt x="211" y="167"/>
                    </a:lnTo>
                    <a:lnTo>
                      <a:pt x="208" y="170"/>
                    </a:lnTo>
                    <a:lnTo>
                      <a:pt x="205" y="179"/>
                    </a:lnTo>
                    <a:lnTo>
                      <a:pt x="208" y="181"/>
                    </a:lnTo>
                    <a:lnTo>
                      <a:pt x="194" y="187"/>
                    </a:lnTo>
                    <a:lnTo>
                      <a:pt x="190" y="184"/>
                    </a:lnTo>
                    <a:lnTo>
                      <a:pt x="185" y="184"/>
                    </a:lnTo>
                    <a:lnTo>
                      <a:pt x="177" y="169"/>
                    </a:lnTo>
                    <a:lnTo>
                      <a:pt x="168" y="172"/>
                    </a:lnTo>
                    <a:lnTo>
                      <a:pt x="159" y="172"/>
                    </a:lnTo>
                    <a:lnTo>
                      <a:pt x="159" y="181"/>
                    </a:lnTo>
                    <a:lnTo>
                      <a:pt x="156" y="182"/>
                    </a:lnTo>
                    <a:lnTo>
                      <a:pt x="150" y="182"/>
                    </a:lnTo>
                    <a:lnTo>
                      <a:pt x="147" y="190"/>
                    </a:lnTo>
                    <a:lnTo>
                      <a:pt x="141" y="191"/>
                    </a:lnTo>
                    <a:lnTo>
                      <a:pt x="141" y="196"/>
                    </a:lnTo>
                    <a:lnTo>
                      <a:pt x="130" y="193"/>
                    </a:lnTo>
                    <a:lnTo>
                      <a:pt x="129" y="190"/>
                    </a:lnTo>
                    <a:lnTo>
                      <a:pt x="123" y="187"/>
                    </a:lnTo>
                    <a:lnTo>
                      <a:pt x="114" y="190"/>
                    </a:lnTo>
                    <a:lnTo>
                      <a:pt x="105" y="184"/>
                    </a:lnTo>
                    <a:lnTo>
                      <a:pt x="103" y="185"/>
                    </a:lnTo>
                    <a:lnTo>
                      <a:pt x="92" y="184"/>
                    </a:lnTo>
                    <a:lnTo>
                      <a:pt x="86" y="185"/>
                    </a:lnTo>
                    <a:lnTo>
                      <a:pt x="85" y="184"/>
                    </a:lnTo>
                    <a:lnTo>
                      <a:pt x="79" y="185"/>
                    </a:lnTo>
                    <a:lnTo>
                      <a:pt x="73" y="188"/>
                    </a:lnTo>
                    <a:lnTo>
                      <a:pt x="73" y="179"/>
                    </a:lnTo>
                    <a:lnTo>
                      <a:pt x="71" y="176"/>
                    </a:lnTo>
                    <a:lnTo>
                      <a:pt x="68" y="175"/>
                    </a:lnTo>
                    <a:lnTo>
                      <a:pt x="62" y="179"/>
                    </a:lnTo>
                    <a:lnTo>
                      <a:pt x="51" y="175"/>
                    </a:lnTo>
                    <a:lnTo>
                      <a:pt x="41" y="175"/>
                    </a:lnTo>
                    <a:lnTo>
                      <a:pt x="39" y="172"/>
                    </a:lnTo>
                    <a:lnTo>
                      <a:pt x="30" y="170"/>
                    </a:lnTo>
                    <a:lnTo>
                      <a:pt x="29" y="166"/>
                    </a:lnTo>
                    <a:lnTo>
                      <a:pt x="23" y="161"/>
                    </a:lnTo>
                    <a:lnTo>
                      <a:pt x="12" y="161"/>
                    </a:lnTo>
                    <a:lnTo>
                      <a:pt x="12" y="156"/>
                    </a:lnTo>
                    <a:lnTo>
                      <a:pt x="17" y="153"/>
                    </a:lnTo>
                    <a:lnTo>
                      <a:pt x="17" y="135"/>
                    </a:lnTo>
                    <a:lnTo>
                      <a:pt x="14" y="129"/>
                    </a:lnTo>
                    <a:lnTo>
                      <a:pt x="15" y="122"/>
                    </a:lnTo>
                    <a:lnTo>
                      <a:pt x="18" y="122"/>
                    </a:lnTo>
                    <a:lnTo>
                      <a:pt x="27" y="117"/>
                    </a:lnTo>
                    <a:lnTo>
                      <a:pt x="30" y="109"/>
                    </a:lnTo>
                    <a:lnTo>
                      <a:pt x="14" y="108"/>
                    </a:lnTo>
                    <a:lnTo>
                      <a:pt x="6" y="106"/>
                    </a:lnTo>
                    <a:lnTo>
                      <a:pt x="3" y="103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9"/>
                    </a:lnTo>
                    <a:lnTo>
                      <a:pt x="14" y="74"/>
                    </a:lnTo>
                    <a:lnTo>
                      <a:pt x="15" y="68"/>
                    </a:lnTo>
                    <a:lnTo>
                      <a:pt x="20" y="62"/>
                    </a:lnTo>
                    <a:lnTo>
                      <a:pt x="20" y="58"/>
                    </a:lnTo>
                    <a:lnTo>
                      <a:pt x="21" y="50"/>
                    </a:lnTo>
                    <a:lnTo>
                      <a:pt x="29" y="35"/>
                    </a:lnTo>
                    <a:lnTo>
                      <a:pt x="38" y="41"/>
                    </a:lnTo>
                    <a:lnTo>
                      <a:pt x="41" y="35"/>
                    </a:lnTo>
                    <a:lnTo>
                      <a:pt x="45" y="33"/>
                    </a:lnTo>
                    <a:lnTo>
                      <a:pt x="53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0" name="Freeform 4759">
                <a:extLst>
                  <a:ext uri="{FF2B5EF4-FFF2-40B4-BE49-F238E27FC236}">
                    <a16:creationId xmlns:a16="http://schemas.microsoft.com/office/drawing/2014/main" id="{4EDD8F2D-7152-C3AB-AE68-C33448893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052"/>
                <a:ext cx="121" cy="99"/>
              </a:xfrm>
              <a:custGeom>
                <a:avLst/>
                <a:gdLst>
                  <a:gd name="T0" fmla="*/ 59 w 241"/>
                  <a:gd name="T1" fmla="*/ 27 h 196"/>
                  <a:gd name="T2" fmla="*/ 58 w 241"/>
                  <a:gd name="T3" fmla="*/ 52 h 196"/>
                  <a:gd name="T4" fmla="*/ 77 w 241"/>
                  <a:gd name="T5" fmla="*/ 58 h 196"/>
                  <a:gd name="T6" fmla="*/ 89 w 241"/>
                  <a:gd name="T7" fmla="*/ 50 h 196"/>
                  <a:gd name="T8" fmla="*/ 86 w 241"/>
                  <a:gd name="T9" fmla="*/ 33 h 196"/>
                  <a:gd name="T10" fmla="*/ 100 w 241"/>
                  <a:gd name="T11" fmla="*/ 29 h 196"/>
                  <a:gd name="T12" fmla="*/ 112 w 241"/>
                  <a:gd name="T13" fmla="*/ 26 h 196"/>
                  <a:gd name="T14" fmla="*/ 129 w 241"/>
                  <a:gd name="T15" fmla="*/ 35 h 196"/>
                  <a:gd name="T16" fmla="*/ 150 w 241"/>
                  <a:gd name="T17" fmla="*/ 20 h 196"/>
                  <a:gd name="T18" fmla="*/ 150 w 241"/>
                  <a:gd name="T19" fmla="*/ 5 h 196"/>
                  <a:gd name="T20" fmla="*/ 168 w 241"/>
                  <a:gd name="T21" fmla="*/ 6 h 196"/>
                  <a:gd name="T22" fmla="*/ 191 w 241"/>
                  <a:gd name="T23" fmla="*/ 8 h 196"/>
                  <a:gd name="T24" fmla="*/ 193 w 241"/>
                  <a:gd name="T25" fmla="*/ 27 h 196"/>
                  <a:gd name="T26" fmla="*/ 190 w 241"/>
                  <a:gd name="T27" fmla="*/ 35 h 196"/>
                  <a:gd name="T28" fmla="*/ 197 w 241"/>
                  <a:gd name="T29" fmla="*/ 44 h 196"/>
                  <a:gd name="T30" fmla="*/ 190 w 241"/>
                  <a:gd name="T31" fmla="*/ 56 h 196"/>
                  <a:gd name="T32" fmla="*/ 179 w 241"/>
                  <a:gd name="T33" fmla="*/ 71 h 196"/>
                  <a:gd name="T34" fmla="*/ 159 w 241"/>
                  <a:gd name="T35" fmla="*/ 68 h 196"/>
                  <a:gd name="T36" fmla="*/ 144 w 241"/>
                  <a:gd name="T37" fmla="*/ 61 h 196"/>
                  <a:gd name="T38" fmla="*/ 139 w 241"/>
                  <a:gd name="T39" fmla="*/ 77 h 196"/>
                  <a:gd name="T40" fmla="*/ 143 w 241"/>
                  <a:gd name="T41" fmla="*/ 94 h 196"/>
                  <a:gd name="T42" fmla="*/ 153 w 241"/>
                  <a:gd name="T43" fmla="*/ 114 h 196"/>
                  <a:gd name="T44" fmla="*/ 168 w 241"/>
                  <a:gd name="T45" fmla="*/ 115 h 196"/>
                  <a:gd name="T46" fmla="*/ 182 w 241"/>
                  <a:gd name="T47" fmla="*/ 120 h 196"/>
                  <a:gd name="T48" fmla="*/ 196 w 241"/>
                  <a:gd name="T49" fmla="*/ 125 h 196"/>
                  <a:gd name="T50" fmla="*/ 212 w 241"/>
                  <a:gd name="T51" fmla="*/ 123 h 196"/>
                  <a:gd name="T52" fmla="*/ 221 w 241"/>
                  <a:gd name="T53" fmla="*/ 129 h 196"/>
                  <a:gd name="T54" fmla="*/ 235 w 241"/>
                  <a:gd name="T55" fmla="*/ 144 h 196"/>
                  <a:gd name="T56" fmla="*/ 238 w 241"/>
                  <a:gd name="T57" fmla="*/ 164 h 196"/>
                  <a:gd name="T58" fmla="*/ 214 w 241"/>
                  <a:gd name="T59" fmla="*/ 166 h 196"/>
                  <a:gd name="T60" fmla="*/ 208 w 241"/>
                  <a:gd name="T61" fmla="*/ 170 h 196"/>
                  <a:gd name="T62" fmla="*/ 208 w 241"/>
                  <a:gd name="T63" fmla="*/ 181 h 196"/>
                  <a:gd name="T64" fmla="*/ 190 w 241"/>
                  <a:gd name="T65" fmla="*/ 184 h 196"/>
                  <a:gd name="T66" fmla="*/ 177 w 241"/>
                  <a:gd name="T67" fmla="*/ 169 h 196"/>
                  <a:gd name="T68" fmla="*/ 159 w 241"/>
                  <a:gd name="T69" fmla="*/ 172 h 196"/>
                  <a:gd name="T70" fmla="*/ 156 w 241"/>
                  <a:gd name="T71" fmla="*/ 182 h 196"/>
                  <a:gd name="T72" fmla="*/ 147 w 241"/>
                  <a:gd name="T73" fmla="*/ 190 h 196"/>
                  <a:gd name="T74" fmla="*/ 141 w 241"/>
                  <a:gd name="T75" fmla="*/ 196 h 196"/>
                  <a:gd name="T76" fmla="*/ 129 w 241"/>
                  <a:gd name="T77" fmla="*/ 190 h 196"/>
                  <a:gd name="T78" fmla="*/ 114 w 241"/>
                  <a:gd name="T79" fmla="*/ 190 h 196"/>
                  <a:gd name="T80" fmla="*/ 103 w 241"/>
                  <a:gd name="T81" fmla="*/ 185 h 196"/>
                  <a:gd name="T82" fmla="*/ 86 w 241"/>
                  <a:gd name="T83" fmla="*/ 185 h 196"/>
                  <a:gd name="T84" fmla="*/ 79 w 241"/>
                  <a:gd name="T85" fmla="*/ 185 h 196"/>
                  <a:gd name="T86" fmla="*/ 73 w 241"/>
                  <a:gd name="T87" fmla="*/ 179 h 196"/>
                  <a:gd name="T88" fmla="*/ 68 w 241"/>
                  <a:gd name="T89" fmla="*/ 175 h 196"/>
                  <a:gd name="T90" fmla="*/ 51 w 241"/>
                  <a:gd name="T91" fmla="*/ 175 h 196"/>
                  <a:gd name="T92" fmla="*/ 39 w 241"/>
                  <a:gd name="T93" fmla="*/ 172 h 196"/>
                  <a:gd name="T94" fmla="*/ 29 w 241"/>
                  <a:gd name="T95" fmla="*/ 166 h 196"/>
                  <a:gd name="T96" fmla="*/ 12 w 241"/>
                  <a:gd name="T97" fmla="*/ 161 h 196"/>
                  <a:gd name="T98" fmla="*/ 17 w 241"/>
                  <a:gd name="T99" fmla="*/ 153 h 196"/>
                  <a:gd name="T100" fmla="*/ 14 w 241"/>
                  <a:gd name="T101" fmla="*/ 129 h 196"/>
                  <a:gd name="T102" fmla="*/ 18 w 241"/>
                  <a:gd name="T103" fmla="*/ 122 h 196"/>
                  <a:gd name="T104" fmla="*/ 30 w 241"/>
                  <a:gd name="T105" fmla="*/ 109 h 196"/>
                  <a:gd name="T106" fmla="*/ 6 w 241"/>
                  <a:gd name="T107" fmla="*/ 106 h 196"/>
                  <a:gd name="T108" fmla="*/ 0 w 241"/>
                  <a:gd name="T109" fmla="*/ 93 h 196"/>
                  <a:gd name="T110" fmla="*/ 12 w 241"/>
                  <a:gd name="T111" fmla="*/ 79 h 196"/>
                  <a:gd name="T112" fmla="*/ 15 w 241"/>
                  <a:gd name="T113" fmla="*/ 68 h 196"/>
                  <a:gd name="T114" fmla="*/ 20 w 241"/>
                  <a:gd name="T115" fmla="*/ 58 h 196"/>
                  <a:gd name="T116" fmla="*/ 29 w 241"/>
                  <a:gd name="T117" fmla="*/ 35 h 196"/>
                  <a:gd name="T118" fmla="*/ 41 w 241"/>
                  <a:gd name="T119" fmla="*/ 35 h 196"/>
                  <a:gd name="T120" fmla="*/ 53 w 241"/>
                  <a:gd name="T121" fmla="*/ 3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1" h="196">
                    <a:moveTo>
                      <a:pt x="53" y="32"/>
                    </a:moveTo>
                    <a:lnTo>
                      <a:pt x="59" y="27"/>
                    </a:lnTo>
                    <a:lnTo>
                      <a:pt x="62" y="32"/>
                    </a:lnTo>
                    <a:lnTo>
                      <a:pt x="58" y="52"/>
                    </a:lnTo>
                    <a:lnTo>
                      <a:pt x="74" y="55"/>
                    </a:lnTo>
                    <a:lnTo>
                      <a:pt x="77" y="58"/>
                    </a:lnTo>
                    <a:lnTo>
                      <a:pt x="85" y="55"/>
                    </a:lnTo>
                    <a:lnTo>
                      <a:pt x="89" y="50"/>
                    </a:lnTo>
                    <a:lnTo>
                      <a:pt x="86" y="47"/>
                    </a:lnTo>
                    <a:lnTo>
                      <a:pt x="86" y="33"/>
                    </a:lnTo>
                    <a:lnTo>
                      <a:pt x="97" y="32"/>
                    </a:lnTo>
                    <a:lnTo>
                      <a:pt x="100" y="29"/>
                    </a:lnTo>
                    <a:lnTo>
                      <a:pt x="100" y="23"/>
                    </a:lnTo>
                    <a:lnTo>
                      <a:pt x="112" y="26"/>
                    </a:lnTo>
                    <a:lnTo>
                      <a:pt x="121" y="32"/>
                    </a:lnTo>
                    <a:lnTo>
                      <a:pt x="129" y="35"/>
                    </a:lnTo>
                    <a:lnTo>
                      <a:pt x="143" y="23"/>
                    </a:lnTo>
                    <a:lnTo>
                      <a:pt x="150" y="20"/>
                    </a:lnTo>
                    <a:lnTo>
                      <a:pt x="147" y="11"/>
                    </a:lnTo>
                    <a:lnTo>
                      <a:pt x="150" y="5"/>
                    </a:lnTo>
                    <a:lnTo>
                      <a:pt x="156" y="0"/>
                    </a:lnTo>
                    <a:lnTo>
                      <a:pt x="168" y="6"/>
                    </a:lnTo>
                    <a:lnTo>
                      <a:pt x="174" y="5"/>
                    </a:lnTo>
                    <a:lnTo>
                      <a:pt x="191" y="8"/>
                    </a:lnTo>
                    <a:lnTo>
                      <a:pt x="194" y="18"/>
                    </a:lnTo>
                    <a:lnTo>
                      <a:pt x="193" y="27"/>
                    </a:lnTo>
                    <a:lnTo>
                      <a:pt x="187" y="32"/>
                    </a:lnTo>
                    <a:lnTo>
                      <a:pt x="190" y="35"/>
                    </a:lnTo>
                    <a:lnTo>
                      <a:pt x="190" y="47"/>
                    </a:lnTo>
                    <a:lnTo>
                      <a:pt x="197" y="44"/>
                    </a:lnTo>
                    <a:lnTo>
                      <a:pt x="196" y="58"/>
                    </a:lnTo>
                    <a:lnTo>
                      <a:pt x="190" y="56"/>
                    </a:lnTo>
                    <a:lnTo>
                      <a:pt x="182" y="59"/>
                    </a:lnTo>
                    <a:lnTo>
                      <a:pt x="179" y="71"/>
                    </a:lnTo>
                    <a:lnTo>
                      <a:pt x="174" y="68"/>
                    </a:lnTo>
                    <a:lnTo>
                      <a:pt x="159" y="68"/>
                    </a:lnTo>
                    <a:lnTo>
                      <a:pt x="150" y="65"/>
                    </a:lnTo>
                    <a:lnTo>
                      <a:pt x="144" y="61"/>
                    </a:lnTo>
                    <a:lnTo>
                      <a:pt x="139" y="65"/>
                    </a:lnTo>
                    <a:lnTo>
                      <a:pt x="139" y="77"/>
                    </a:lnTo>
                    <a:lnTo>
                      <a:pt x="139" y="84"/>
                    </a:lnTo>
                    <a:lnTo>
                      <a:pt x="143" y="94"/>
                    </a:lnTo>
                    <a:lnTo>
                      <a:pt x="138" y="103"/>
                    </a:lnTo>
                    <a:lnTo>
                      <a:pt x="153" y="114"/>
                    </a:lnTo>
                    <a:lnTo>
                      <a:pt x="162" y="115"/>
                    </a:lnTo>
                    <a:lnTo>
                      <a:pt x="168" y="115"/>
                    </a:lnTo>
                    <a:lnTo>
                      <a:pt x="174" y="120"/>
                    </a:lnTo>
                    <a:lnTo>
                      <a:pt x="182" y="120"/>
                    </a:lnTo>
                    <a:lnTo>
                      <a:pt x="188" y="126"/>
                    </a:lnTo>
                    <a:lnTo>
                      <a:pt x="196" y="125"/>
                    </a:lnTo>
                    <a:lnTo>
                      <a:pt x="199" y="123"/>
                    </a:lnTo>
                    <a:lnTo>
                      <a:pt x="212" y="123"/>
                    </a:lnTo>
                    <a:lnTo>
                      <a:pt x="223" y="126"/>
                    </a:lnTo>
                    <a:lnTo>
                      <a:pt x="221" y="129"/>
                    </a:lnTo>
                    <a:lnTo>
                      <a:pt x="223" y="149"/>
                    </a:lnTo>
                    <a:lnTo>
                      <a:pt x="235" y="144"/>
                    </a:lnTo>
                    <a:lnTo>
                      <a:pt x="241" y="158"/>
                    </a:lnTo>
                    <a:lnTo>
                      <a:pt x="238" y="164"/>
                    </a:lnTo>
                    <a:lnTo>
                      <a:pt x="229" y="173"/>
                    </a:lnTo>
                    <a:lnTo>
                      <a:pt x="214" y="166"/>
                    </a:lnTo>
                    <a:lnTo>
                      <a:pt x="211" y="167"/>
                    </a:lnTo>
                    <a:lnTo>
                      <a:pt x="208" y="170"/>
                    </a:lnTo>
                    <a:lnTo>
                      <a:pt x="205" y="179"/>
                    </a:lnTo>
                    <a:lnTo>
                      <a:pt x="208" y="181"/>
                    </a:lnTo>
                    <a:lnTo>
                      <a:pt x="194" y="187"/>
                    </a:lnTo>
                    <a:lnTo>
                      <a:pt x="190" y="184"/>
                    </a:lnTo>
                    <a:lnTo>
                      <a:pt x="185" y="184"/>
                    </a:lnTo>
                    <a:lnTo>
                      <a:pt x="177" y="169"/>
                    </a:lnTo>
                    <a:lnTo>
                      <a:pt x="168" y="172"/>
                    </a:lnTo>
                    <a:lnTo>
                      <a:pt x="159" y="172"/>
                    </a:lnTo>
                    <a:lnTo>
                      <a:pt x="159" y="181"/>
                    </a:lnTo>
                    <a:lnTo>
                      <a:pt x="156" y="182"/>
                    </a:lnTo>
                    <a:lnTo>
                      <a:pt x="150" y="182"/>
                    </a:lnTo>
                    <a:lnTo>
                      <a:pt x="147" y="190"/>
                    </a:lnTo>
                    <a:lnTo>
                      <a:pt x="141" y="191"/>
                    </a:lnTo>
                    <a:lnTo>
                      <a:pt x="141" y="196"/>
                    </a:lnTo>
                    <a:lnTo>
                      <a:pt x="130" y="193"/>
                    </a:lnTo>
                    <a:lnTo>
                      <a:pt x="129" y="190"/>
                    </a:lnTo>
                    <a:lnTo>
                      <a:pt x="123" y="187"/>
                    </a:lnTo>
                    <a:lnTo>
                      <a:pt x="114" y="190"/>
                    </a:lnTo>
                    <a:lnTo>
                      <a:pt x="105" y="184"/>
                    </a:lnTo>
                    <a:lnTo>
                      <a:pt x="103" y="185"/>
                    </a:lnTo>
                    <a:lnTo>
                      <a:pt x="92" y="184"/>
                    </a:lnTo>
                    <a:lnTo>
                      <a:pt x="86" y="185"/>
                    </a:lnTo>
                    <a:lnTo>
                      <a:pt x="85" y="184"/>
                    </a:lnTo>
                    <a:lnTo>
                      <a:pt x="79" y="185"/>
                    </a:lnTo>
                    <a:lnTo>
                      <a:pt x="73" y="188"/>
                    </a:lnTo>
                    <a:lnTo>
                      <a:pt x="73" y="179"/>
                    </a:lnTo>
                    <a:lnTo>
                      <a:pt x="71" y="176"/>
                    </a:lnTo>
                    <a:lnTo>
                      <a:pt x="68" y="175"/>
                    </a:lnTo>
                    <a:lnTo>
                      <a:pt x="62" y="179"/>
                    </a:lnTo>
                    <a:lnTo>
                      <a:pt x="51" y="175"/>
                    </a:lnTo>
                    <a:lnTo>
                      <a:pt x="41" y="175"/>
                    </a:lnTo>
                    <a:lnTo>
                      <a:pt x="39" y="172"/>
                    </a:lnTo>
                    <a:lnTo>
                      <a:pt x="30" y="170"/>
                    </a:lnTo>
                    <a:lnTo>
                      <a:pt x="29" y="166"/>
                    </a:lnTo>
                    <a:lnTo>
                      <a:pt x="23" y="161"/>
                    </a:lnTo>
                    <a:lnTo>
                      <a:pt x="12" y="161"/>
                    </a:lnTo>
                    <a:lnTo>
                      <a:pt x="12" y="156"/>
                    </a:lnTo>
                    <a:lnTo>
                      <a:pt x="17" y="153"/>
                    </a:lnTo>
                    <a:lnTo>
                      <a:pt x="17" y="135"/>
                    </a:lnTo>
                    <a:lnTo>
                      <a:pt x="14" y="129"/>
                    </a:lnTo>
                    <a:lnTo>
                      <a:pt x="15" y="122"/>
                    </a:lnTo>
                    <a:lnTo>
                      <a:pt x="18" y="122"/>
                    </a:lnTo>
                    <a:lnTo>
                      <a:pt x="27" y="117"/>
                    </a:lnTo>
                    <a:lnTo>
                      <a:pt x="30" y="109"/>
                    </a:lnTo>
                    <a:lnTo>
                      <a:pt x="14" y="108"/>
                    </a:lnTo>
                    <a:lnTo>
                      <a:pt x="6" y="106"/>
                    </a:lnTo>
                    <a:lnTo>
                      <a:pt x="3" y="103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9"/>
                    </a:lnTo>
                    <a:lnTo>
                      <a:pt x="14" y="74"/>
                    </a:lnTo>
                    <a:lnTo>
                      <a:pt x="15" y="68"/>
                    </a:lnTo>
                    <a:lnTo>
                      <a:pt x="20" y="62"/>
                    </a:lnTo>
                    <a:lnTo>
                      <a:pt x="20" y="58"/>
                    </a:lnTo>
                    <a:lnTo>
                      <a:pt x="21" y="50"/>
                    </a:lnTo>
                    <a:lnTo>
                      <a:pt x="29" y="35"/>
                    </a:lnTo>
                    <a:lnTo>
                      <a:pt x="38" y="41"/>
                    </a:lnTo>
                    <a:lnTo>
                      <a:pt x="41" y="35"/>
                    </a:lnTo>
                    <a:lnTo>
                      <a:pt x="45" y="33"/>
                    </a:lnTo>
                    <a:lnTo>
                      <a:pt x="53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1" name="Freeform 4760">
                <a:extLst>
                  <a:ext uri="{FF2B5EF4-FFF2-40B4-BE49-F238E27FC236}">
                    <a16:creationId xmlns:a16="http://schemas.microsoft.com/office/drawing/2014/main" id="{A9BC42D5-C2C8-9279-F6F8-BAED4F0CF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096"/>
                <a:ext cx="49" cy="43"/>
              </a:xfrm>
              <a:custGeom>
                <a:avLst/>
                <a:gdLst>
                  <a:gd name="T0" fmla="*/ 5 w 99"/>
                  <a:gd name="T1" fmla="*/ 35 h 86"/>
                  <a:gd name="T2" fmla="*/ 8 w 99"/>
                  <a:gd name="T3" fmla="*/ 36 h 86"/>
                  <a:gd name="T4" fmla="*/ 21 w 99"/>
                  <a:gd name="T5" fmla="*/ 36 h 86"/>
                  <a:gd name="T6" fmla="*/ 32 w 99"/>
                  <a:gd name="T7" fmla="*/ 39 h 86"/>
                  <a:gd name="T8" fmla="*/ 30 w 99"/>
                  <a:gd name="T9" fmla="*/ 42 h 86"/>
                  <a:gd name="T10" fmla="*/ 32 w 99"/>
                  <a:gd name="T11" fmla="*/ 62 h 86"/>
                  <a:gd name="T12" fmla="*/ 44 w 99"/>
                  <a:gd name="T13" fmla="*/ 57 h 86"/>
                  <a:gd name="T14" fmla="*/ 50 w 99"/>
                  <a:gd name="T15" fmla="*/ 71 h 86"/>
                  <a:gd name="T16" fmla="*/ 53 w 99"/>
                  <a:gd name="T17" fmla="*/ 69 h 86"/>
                  <a:gd name="T18" fmla="*/ 62 w 99"/>
                  <a:gd name="T19" fmla="*/ 74 h 86"/>
                  <a:gd name="T20" fmla="*/ 67 w 99"/>
                  <a:gd name="T21" fmla="*/ 82 h 86"/>
                  <a:gd name="T22" fmla="*/ 77 w 99"/>
                  <a:gd name="T23" fmla="*/ 86 h 86"/>
                  <a:gd name="T24" fmla="*/ 77 w 99"/>
                  <a:gd name="T25" fmla="*/ 86 h 86"/>
                  <a:gd name="T26" fmla="*/ 87 w 99"/>
                  <a:gd name="T27" fmla="*/ 79 h 86"/>
                  <a:gd name="T28" fmla="*/ 87 w 99"/>
                  <a:gd name="T29" fmla="*/ 76 h 86"/>
                  <a:gd name="T30" fmla="*/ 93 w 99"/>
                  <a:gd name="T31" fmla="*/ 76 h 86"/>
                  <a:gd name="T32" fmla="*/ 93 w 99"/>
                  <a:gd name="T33" fmla="*/ 66 h 86"/>
                  <a:gd name="T34" fmla="*/ 85 w 99"/>
                  <a:gd name="T35" fmla="*/ 63 h 86"/>
                  <a:gd name="T36" fmla="*/ 84 w 99"/>
                  <a:gd name="T37" fmla="*/ 59 h 86"/>
                  <a:gd name="T38" fmla="*/ 87 w 99"/>
                  <a:gd name="T39" fmla="*/ 53 h 86"/>
                  <a:gd name="T40" fmla="*/ 91 w 99"/>
                  <a:gd name="T41" fmla="*/ 48 h 86"/>
                  <a:gd name="T42" fmla="*/ 97 w 99"/>
                  <a:gd name="T43" fmla="*/ 53 h 86"/>
                  <a:gd name="T44" fmla="*/ 99 w 99"/>
                  <a:gd name="T45" fmla="*/ 44 h 86"/>
                  <a:gd name="T46" fmla="*/ 97 w 99"/>
                  <a:gd name="T47" fmla="*/ 41 h 86"/>
                  <a:gd name="T48" fmla="*/ 88 w 99"/>
                  <a:gd name="T49" fmla="*/ 39 h 86"/>
                  <a:gd name="T50" fmla="*/ 88 w 99"/>
                  <a:gd name="T51" fmla="*/ 30 h 86"/>
                  <a:gd name="T52" fmla="*/ 91 w 99"/>
                  <a:gd name="T53" fmla="*/ 21 h 86"/>
                  <a:gd name="T54" fmla="*/ 94 w 99"/>
                  <a:gd name="T55" fmla="*/ 19 h 86"/>
                  <a:gd name="T56" fmla="*/ 93 w 99"/>
                  <a:gd name="T57" fmla="*/ 12 h 86"/>
                  <a:gd name="T58" fmla="*/ 87 w 99"/>
                  <a:gd name="T59" fmla="*/ 15 h 86"/>
                  <a:gd name="T60" fmla="*/ 84 w 99"/>
                  <a:gd name="T61" fmla="*/ 21 h 86"/>
                  <a:gd name="T62" fmla="*/ 81 w 99"/>
                  <a:gd name="T63" fmla="*/ 15 h 86"/>
                  <a:gd name="T64" fmla="*/ 76 w 99"/>
                  <a:gd name="T65" fmla="*/ 15 h 86"/>
                  <a:gd name="T66" fmla="*/ 74 w 99"/>
                  <a:gd name="T67" fmla="*/ 6 h 86"/>
                  <a:gd name="T68" fmla="*/ 70 w 99"/>
                  <a:gd name="T69" fmla="*/ 7 h 86"/>
                  <a:gd name="T70" fmla="*/ 65 w 99"/>
                  <a:gd name="T71" fmla="*/ 0 h 86"/>
                  <a:gd name="T72" fmla="*/ 59 w 99"/>
                  <a:gd name="T73" fmla="*/ 4 h 86"/>
                  <a:gd name="T74" fmla="*/ 53 w 99"/>
                  <a:gd name="T75" fmla="*/ 7 h 86"/>
                  <a:gd name="T76" fmla="*/ 47 w 99"/>
                  <a:gd name="T77" fmla="*/ 1 h 86"/>
                  <a:gd name="T78" fmla="*/ 38 w 99"/>
                  <a:gd name="T79" fmla="*/ 4 h 86"/>
                  <a:gd name="T80" fmla="*/ 35 w 99"/>
                  <a:gd name="T81" fmla="*/ 12 h 86"/>
                  <a:gd name="T82" fmla="*/ 32 w 99"/>
                  <a:gd name="T83" fmla="*/ 12 h 86"/>
                  <a:gd name="T84" fmla="*/ 33 w 99"/>
                  <a:gd name="T85" fmla="*/ 21 h 86"/>
                  <a:gd name="T86" fmla="*/ 23 w 99"/>
                  <a:gd name="T87" fmla="*/ 25 h 86"/>
                  <a:gd name="T88" fmla="*/ 11 w 99"/>
                  <a:gd name="T89" fmla="*/ 22 h 86"/>
                  <a:gd name="T90" fmla="*/ 8 w 99"/>
                  <a:gd name="T91" fmla="*/ 18 h 86"/>
                  <a:gd name="T92" fmla="*/ 2 w 99"/>
                  <a:gd name="T93" fmla="*/ 18 h 86"/>
                  <a:gd name="T94" fmla="*/ 0 w 99"/>
                  <a:gd name="T95" fmla="*/ 24 h 86"/>
                  <a:gd name="T96" fmla="*/ 6 w 99"/>
                  <a:gd name="T97" fmla="*/ 27 h 86"/>
                  <a:gd name="T98" fmla="*/ 5 w 99"/>
                  <a:gd name="T99" fmla="*/ 3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9" h="86">
                    <a:moveTo>
                      <a:pt x="5" y="35"/>
                    </a:moveTo>
                    <a:lnTo>
                      <a:pt x="8" y="36"/>
                    </a:lnTo>
                    <a:lnTo>
                      <a:pt x="21" y="36"/>
                    </a:lnTo>
                    <a:lnTo>
                      <a:pt x="32" y="39"/>
                    </a:lnTo>
                    <a:lnTo>
                      <a:pt x="30" y="42"/>
                    </a:lnTo>
                    <a:lnTo>
                      <a:pt x="32" y="62"/>
                    </a:lnTo>
                    <a:lnTo>
                      <a:pt x="44" y="57"/>
                    </a:lnTo>
                    <a:lnTo>
                      <a:pt x="50" y="71"/>
                    </a:lnTo>
                    <a:lnTo>
                      <a:pt x="53" y="69"/>
                    </a:lnTo>
                    <a:lnTo>
                      <a:pt x="62" y="74"/>
                    </a:lnTo>
                    <a:lnTo>
                      <a:pt x="67" y="82"/>
                    </a:lnTo>
                    <a:lnTo>
                      <a:pt x="77" y="86"/>
                    </a:lnTo>
                    <a:lnTo>
                      <a:pt x="77" y="86"/>
                    </a:lnTo>
                    <a:lnTo>
                      <a:pt x="87" y="79"/>
                    </a:lnTo>
                    <a:lnTo>
                      <a:pt x="87" y="76"/>
                    </a:lnTo>
                    <a:lnTo>
                      <a:pt x="93" y="76"/>
                    </a:lnTo>
                    <a:lnTo>
                      <a:pt x="93" y="66"/>
                    </a:lnTo>
                    <a:lnTo>
                      <a:pt x="85" y="63"/>
                    </a:lnTo>
                    <a:lnTo>
                      <a:pt x="84" y="59"/>
                    </a:lnTo>
                    <a:lnTo>
                      <a:pt x="87" y="53"/>
                    </a:lnTo>
                    <a:lnTo>
                      <a:pt x="91" y="48"/>
                    </a:lnTo>
                    <a:lnTo>
                      <a:pt x="97" y="53"/>
                    </a:lnTo>
                    <a:lnTo>
                      <a:pt x="99" y="44"/>
                    </a:lnTo>
                    <a:lnTo>
                      <a:pt x="97" y="41"/>
                    </a:lnTo>
                    <a:lnTo>
                      <a:pt x="88" y="39"/>
                    </a:lnTo>
                    <a:lnTo>
                      <a:pt x="88" y="30"/>
                    </a:lnTo>
                    <a:lnTo>
                      <a:pt x="91" y="21"/>
                    </a:lnTo>
                    <a:lnTo>
                      <a:pt x="94" y="19"/>
                    </a:lnTo>
                    <a:lnTo>
                      <a:pt x="93" y="12"/>
                    </a:lnTo>
                    <a:lnTo>
                      <a:pt x="87" y="15"/>
                    </a:lnTo>
                    <a:lnTo>
                      <a:pt x="84" y="21"/>
                    </a:lnTo>
                    <a:lnTo>
                      <a:pt x="81" y="15"/>
                    </a:lnTo>
                    <a:lnTo>
                      <a:pt x="76" y="15"/>
                    </a:lnTo>
                    <a:lnTo>
                      <a:pt x="74" y="6"/>
                    </a:lnTo>
                    <a:lnTo>
                      <a:pt x="70" y="7"/>
                    </a:lnTo>
                    <a:lnTo>
                      <a:pt x="65" y="0"/>
                    </a:lnTo>
                    <a:lnTo>
                      <a:pt x="59" y="4"/>
                    </a:lnTo>
                    <a:lnTo>
                      <a:pt x="53" y="7"/>
                    </a:lnTo>
                    <a:lnTo>
                      <a:pt x="47" y="1"/>
                    </a:lnTo>
                    <a:lnTo>
                      <a:pt x="38" y="4"/>
                    </a:lnTo>
                    <a:lnTo>
                      <a:pt x="35" y="12"/>
                    </a:lnTo>
                    <a:lnTo>
                      <a:pt x="32" y="12"/>
                    </a:lnTo>
                    <a:lnTo>
                      <a:pt x="33" y="21"/>
                    </a:lnTo>
                    <a:lnTo>
                      <a:pt x="23" y="25"/>
                    </a:lnTo>
                    <a:lnTo>
                      <a:pt x="11" y="22"/>
                    </a:lnTo>
                    <a:lnTo>
                      <a:pt x="8" y="18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6" y="27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2" name="Freeform 4761">
                <a:extLst>
                  <a:ext uri="{FF2B5EF4-FFF2-40B4-BE49-F238E27FC236}">
                    <a16:creationId xmlns:a16="http://schemas.microsoft.com/office/drawing/2014/main" id="{62D05C8C-E93E-D619-51E9-72FEAAA62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096"/>
                <a:ext cx="49" cy="43"/>
              </a:xfrm>
              <a:custGeom>
                <a:avLst/>
                <a:gdLst>
                  <a:gd name="T0" fmla="*/ 5 w 99"/>
                  <a:gd name="T1" fmla="*/ 35 h 86"/>
                  <a:gd name="T2" fmla="*/ 6 w 99"/>
                  <a:gd name="T3" fmla="*/ 27 h 86"/>
                  <a:gd name="T4" fmla="*/ 0 w 99"/>
                  <a:gd name="T5" fmla="*/ 24 h 86"/>
                  <a:gd name="T6" fmla="*/ 2 w 99"/>
                  <a:gd name="T7" fmla="*/ 18 h 86"/>
                  <a:gd name="T8" fmla="*/ 8 w 99"/>
                  <a:gd name="T9" fmla="*/ 18 h 86"/>
                  <a:gd name="T10" fmla="*/ 11 w 99"/>
                  <a:gd name="T11" fmla="*/ 22 h 86"/>
                  <a:gd name="T12" fmla="*/ 23 w 99"/>
                  <a:gd name="T13" fmla="*/ 25 h 86"/>
                  <a:gd name="T14" fmla="*/ 33 w 99"/>
                  <a:gd name="T15" fmla="*/ 21 h 86"/>
                  <a:gd name="T16" fmla="*/ 32 w 99"/>
                  <a:gd name="T17" fmla="*/ 12 h 86"/>
                  <a:gd name="T18" fmla="*/ 35 w 99"/>
                  <a:gd name="T19" fmla="*/ 12 h 86"/>
                  <a:gd name="T20" fmla="*/ 38 w 99"/>
                  <a:gd name="T21" fmla="*/ 4 h 86"/>
                  <a:gd name="T22" fmla="*/ 47 w 99"/>
                  <a:gd name="T23" fmla="*/ 1 h 86"/>
                  <a:gd name="T24" fmla="*/ 53 w 99"/>
                  <a:gd name="T25" fmla="*/ 7 h 86"/>
                  <a:gd name="T26" fmla="*/ 59 w 99"/>
                  <a:gd name="T27" fmla="*/ 4 h 86"/>
                  <a:gd name="T28" fmla="*/ 65 w 99"/>
                  <a:gd name="T29" fmla="*/ 0 h 86"/>
                  <a:gd name="T30" fmla="*/ 70 w 99"/>
                  <a:gd name="T31" fmla="*/ 7 h 86"/>
                  <a:gd name="T32" fmla="*/ 74 w 99"/>
                  <a:gd name="T33" fmla="*/ 6 h 86"/>
                  <a:gd name="T34" fmla="*/ 76 w 99"/>
                  <a:gd name="T35" fmla="*/ 15 h 86"/>
                  <a:gd name="T36" fmla="*/ 81 w 99"/>
                  <a:gd name="T37" fmla="*/ 15 h 86"/>
                  <a:gd name="T38" fmla="*/ 84 w 99"/>
                  <a:gd name="T39" fmla="*/ 21 h 86"/>
                  <a:gd name="T40" fmla="*/ 87 w 99"/>
                  <a:gd name="T41" fmla="*/ 15 h 86"/>
                  <a:gd name="T42" fmla="*/ 93 w 99"/>
                  <a:gd name="T43" fmla="*/ 12 h 86"/>
                  <a:gd name="T44" fmla="*/ 94 w 99"/>
                  <a:gd name="T45" fmla="*/ 19 h 86"/>
                  <a:gd name="T46" fmla="*/ 91 w 99"/>
                  <a:gd name="T47" fmla="*/ 21 h 86"/>
                  <a:gd name="T48" fmla="*/ 88 w 99"/>
                  <a:gd name="T49" fmla="*/ 30 h 86"/>
                  <a:gd name="T50" fmla="*/ 88 w 99"/>
                  <a:gd name="T51" fmla="*/ 39 h 86"/>
                  <a:gd name="T52" fmla="*/ 97 w 99"/>
                  <a:gd name="T53" fmla="*/ 41 h 86"/>
                  <a:gd name="T54" fmla="*/ 99 w 99"/>
                  <a:gd name="T55" fmla="*/ 44 h 86"/>
                  <a:gd name="T56" fmla="*/ 97 w 99"/>
                  <a:gd name="T57" fmla="*/ 53 h 86"/>
                  <a:gd name="T58" fmla="*/ 91 w 99"/>
                  <a:gd name="T59" fmla="*/ 48 h 86"/>
                  <a:gd name="T60" fmla="*/ 87 w 99"/>
                  <a:gd name="T61" fmla="*/ 53 h 86"/>
                  <a:gd name="T62" fmla="*/ 84 w 99"/>
                  <a:gd name="T63" fmla="*/ 59 h 86"/>
                  <a:gd name="T64" fmla="*/ 85 w 99"/>
                  <a:gd name="T65" fmla="*/ 63 h 86"/>
                  <a:gd name="T66" fmla="*/ 93 w 99"/>
                  <a:gd name="T67" fmla="*/ 66 h 86"/>
                  <a:gd name="T68" fmla="*/ 93 w 99"/>
                  <a:gd name="T69" fmla="*/ 76 h 86"/>
                  <a:gd name="T70" fmla="*/ 87 w 99"/>
                  <a:gd name="T71" fmla="*/ 76 h 86"/>
                  <a:gd name="T72" fmla="*/ 87 w 99"/>
                  <a:gd name="T73" fmla="*/ 79 h 86"/>
                  <a:gd name="T74" fmla="*/ 77 w 99"/>
                  <a:gd name="T75" fmla="*/ 86 h 86"/>
                  <a:gd name="T76" fmla="*/ 77 w 99"/>
                  <a:gd name="T77" fmla="*/ 86 h 86"/>
                  <a:gd name="T78" fmla="*/ 67 w 99"/>
                  <a:gd name="T79" fmla="*/ 82 h 86"/>
                  <a:gd name="T80" fmla="*/ 62 w 99"/>
                  <a:gd name="T81" fmla="*/ 74 h 86"/>
                  <a:gd name="T82" fmla="*/ 53 w 99"/>
                  <a:gd name="T83" fmla="*/ 69 h 86"/>
                  <a:gd name="T84" fmla="*/ 50 w 99"/>
                  <a:gd name="T85" fmla="*/ 71 h 86"/>
                  <a:gd name="T86" fmla="*/ 44 w 99"/>
                  <a:gd name="T87" fmla="*/ 57 h 86"/>
                  <a:gd name="T88" fmla="*/ 32 w 99"/>
                  <a:gd name="T89" fmla="*/ 62 h 86"/>
                  <a:gd name="T90" fmla="*/ 30 w 99"/>
                  <a:gd name="T91" fmla="*/ 42 h 86"/>
                  <a:gd name="T92" fmla="*/ 32 w 99"/>
                  <a:gd name="T93" fmla="*/ 39 h 86"/>
                  <a:gd name="T94" fmla="*/ 21 w 99"/>
                  <a:gd name="T95" fmla="*/ 36 h 86"/>
                  <a:gd name="T96" fmla="*/ 8 w 99"/>
                  <a:gd name="T97" fmla="*/ 36 h 86"/>
                  <a:gd name="T98" fmla="*/ 5 w 99"/>
                  <a:gd name="T99" fmla="*/ 3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9" h="86">
                    <a:moveTo>
                      <a:pt x="5" y="35"/>
                    </a:moveTo>
                    <a:lnTo>
                      <a:pt x="6" y="27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8" y="18"/>
                    </a:lnTo>
                    <a:lnTo>
                      <a:pt x="11" y="22"/>
                    </a:lnTo>
                    <a:lnTo>
                      <a:pt x="23" y="25"/>
                    </a:lnTo>
                    <a:lnTo>
                      <a:pt x="33" y="21"/>
                    </a:lnTo>
                    <a:lnTo>
                      <a:pt x="32" y="12"/>
                    </a:lnTo>
                    <a:lnTo>
                      <a:pt x="35" y="12"/>
                    </a:lnTo>
                    <a:lnTo>
                      <a:pt x="38" y="4"/>
                    </a:lnTo>
                    <a:lnTo>
                      <a:pt x="47" y="1"/>
                    </a:lnTo>
                    <a:lnTo>
                      <a:pt x="53" y="7"/>
                    </a:lnTo>
                    <a:lnTo>
                      <a:pt x="59" y="4"/>
                    </a:lnTo>
                    <a:lnTo>
                      <a:pt x="65" y="0"/>
                    </a:lnTo>
                    <a:lnTo>
                      <a:pt x="70" y="7"/>
                    </a:lnTo>
                    <a:lnTo>
                      <a:pt x="74" y="6"/>
                    </a:lnTo>
                    <a:lnTo>
                      <a:pt x="76" y="15"/>
                    </a:lnTo>
                    <a:lnTo>
                      <a:pt x="81" y="15"/>
                    </a:lnTo>
                    <a:lnTo>
                      <a:pt x="84" y="21"/>
                    </a:lnTo>
                    <a:lnTo>
                      <a:pt x="87" y="15"/>
                    </a:lnTo>
                    <a:lnTo>
                      <a:pt x="93" y="12"/>
                    </a:lnTo>
                    <a:lnTo>
                      <a:pt x="94" y="19"/>
                    </a:lnTo>
                    <a:lnTo>
                      <a:pt x="91" y="21"/>
                    </a:lnTo>
                    <a:lnTo>
                      <a:pt x="88" y="30"/>
                    </a:lnTo>
                    <a:lnTo>
                      <a:pt x="88" y="39"/>
                    </a:lnTo>
                    <a:lnTo>
                      <a:pt x="97" y="41"/>
                    </a:lnTo>
                    <a:lnTo>
                      <a:pt x="99" y="44"/>
                    </a:lnTo>
                    <a:lnTo>
                      <a:pt x="97" y="53"/>
                    </a:lnTo>
                    <a:lnTo>
                      <a:pt x="91" y="48"/>
                    </a:lnTo>
                    <a:lnTo>
                      <a:pt x="87" y="53"/>
                    </a:lnTo>
                    <a:lnTo>
                      <a:pt x="84" y="59"/>
                    </a:lnTo>
                    <a:lnTo>
                      <a:pt x="85" y="63"/>
                    </a:lnTo>
                    <a:lnTo>
                      <a:pt x="93" y="66"/>
                    </a:lnTo>
                    <a:lnTo>
                      <a:pt x="93" y="76"/>
                    </a:lnTo>
                    <a:lnTo>
                      <a:pt x="87" y="76"/>
                    </a:lnTo>
                    <a:lnTo>
                      <a:pt x="87" y="79"/>
                    </a:lnTo>
                    <a:lnTo>
                      <a:pt x="77" y="86"/>
                    </a:lnTo>
                    <a:lnTo>
                      <a:pt x="77" y="86"/>
                    </a:lnTo>
                    <a:lnTo>
                      <a:pt x="67" y="82"/>
                    </a:lnTo>
                    <a:lnTo>
                      <a:pt x="62" y="74"/>
                    </a:lnTo>
                    <a:lnTo>
                      <a:pt x="53" y="69"/>
                    </a:lnTo>
                    <a:lnTo>
                      <a:pt x="50" y="71"/>
                    </a:lnTo>
                    <a:lnTo>
                      <a:pt x="44" y="57"/>
                    </a:lnTo>
                    <a:lnTo>
                      <a:pt x="32" y="62"/>
                    </a:lnTo>
                    <a:lnTo>
                      <a:pt x="30" y="42"/>
                    </a:lnTo>
                    <a:lnTo>
                      <a:pt x="32" y="39"/>
                    </a:lnTo>
                    <a:lnTo>
                      <a:pt x="21" y="36"/>
                    </a:lnTo>
                    <a:lnTo>
                      <a:pt x="8" y="36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3" name="Freeform 4762">
                <a:extLst>
                  <a:ext uri="{FF2B5EF4-FFF2-40B4-BE49-F238E27FC236}">
                    <a16:creationId xmlns:a16="http://schemas.microsoft.com/office/drawing/2014/main" id="{2EA042FD-ADF0-4143-847C-7A875073F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096"/>
                <a:ext cx="49" cy="43"/>
              </a:xfrm>
              <a:custGeom>
                <a:avLst/>
                <a:gdLst>
                  <a:gd name="T0" fmla="*/ 5 w 99"/>
                  <a:gd name="T1" fmla="*/ 35 h 86"/>
                  <a:gd name="T2" fmla="*/ 6 w 99"/>
                  <a:gd name="T3" fmla="*/ 27 h 86"/>
                  <a:gd name="T4" fmla="*/ 0 w 99"/>
                  <a:gd name="T5" fmla="*/ 24 h 86"/>
                  <a:gd name="T6" fmla="*/ 2 w 99"/>
                  <a:gd name="T7" fmla="*/ 18 h 86"/>
                  <a:gd name="T8" fmla="*/ 8 w 99"/>
                  <a:gd name="T9" fmla="*/ 18 h 86"/>
                  <a:gd name="T10" fmla="*/ 11 w 99"/>
                  <a:gd name="T11" fmla="*/ 22 h 86"/>
                  <a:gd name="T12" fmla="*/ 23 w 99"/>
                  <a:gd name="T13" fmla="*/ 25 h 86"/>
                  <a:gd name="T14" fmla="*/ 33 w 99"/>
                  <a:gd name="T15" fmla="*/ 21 h 86"/>
                  <a:gd name="T16" fmla="*/ 32 w 99"/>
                  <a:gd name="T17" fmla="*/ 12 h 86"/>
                  <a:gd name="T18" fmla="*/ 35 w 99"/>
                  <a:gd name="T19" fmla="*/ 12 h 86"/>
                  <a:gd name="T20" fmla="*/ 38 w 99"/>
                  <a:gd name="T21" fmla="*/ 4 h 86"/>
                  <a:gd name="T22" fmla="*/ 47 w 99"/>
                  <a:gd name="T23" fmla="*/ 1 h 86"/>
                  <a:gd name="T24" fmla="*/ 53 w 99"/>
                  <a:gd name="T25" fmla="*/ 7 h 86"/>
                  <a:gd name="T26" fmla="*/ 59 w 99"/>
                  <a:gd name="T27" fmla="*/ 4 h 86"/>
                  <a:gd name="T28" fmla="*/ 65 w 99"/>
                  <a:gd name="T29" fmla="*/ 0 h 86"/>
                  <a:gd name="T30" fmla="*/ 70 w 99"/>
                  <a:gd name="T31" fmla="*/ 7 h 86"/>
                  <a:gd name="T32" fmla="*/ 74 w 99"/>
                  <a:gd name="T33" fmla="*/ 6 h 86"/>
                  <a:gd name="T34" fmla="*/ 76 w 99"/>
                  <a:gd name="T35" fmla="*/ 15 h 86"/>
                  <a:gd name="T36" fmla="*/ 81 w 99"/>
                  <a:gd name="T37" fmla="*/ 15 h 86"/>
                  <a:gd name="T38" fmla="*/ 84 w 99"/>
                  <a:gd name="T39" fmla="*/ 21 h 86"/>
                  <a:gd name="T40" fmla="*/ 87 w 99"/>
                  <a:gd name="T41" fmla="*/ 15 h 86"/>
                  <a:gd name="T42" fmla="*/ 93 w 99"/>
                  <a:gd name="T43" fmla="*/ 12 h 86"/>
                  <a:gd name="T44" fmla="*/ 94 w 99"/>
                  <a:gd name="T45" fmla="*/ 19 h 86"/>
                  <a:gd name="T46" fmla="*/ 91 w 99"/>
                  <a:gd name="T47" fmla="*/ 21 h 86"/>
                  <a:gd name="T48" fmla="*/ 88 w 99"/>
                  <a:gd name="T49" fmla="*/ 30 h 86"/>
                  <a:gd name="T50" fmla="*/ 88 w 99"/>
                  <a:gd name="T51" fmla="*/ 39 h 86"/>
                  <a:gd name="T52" fmla="*/ 97 w 99"/>
                  <a:gd name="T53" fmla="*/ 41 h 86"/>
                  <a:gd name="T54" fmla="*/ 99 w 99"/>
                  <a:gd name="T55" fmla="*/ 44 h 86"/>
                  <a:gd name="T56" fmla="*/ 97 w 99"/>
                  <a:gd name="T57" fmla="*/ 53 h 86"/>
                  <a:gd name="T58" fmla="*/ 91 w 99"/>
                  <a:gd name="T59" fmla="*/ 48 h 86"/>
                  <a:gd name="T60" fmla="*/ 87 w 99"/>
                  <a:gd name="T61" fmla="*/ 53 h 86"/>
                  <a:gd name="T62" fmla="*/ 84 w 99"/>
                  <a:gd name="T63" fmla="*/ 59 h 86"/>
                  <a:gd name="T64" fmla="*/ 85 w 99"/>
                  <a:gd name="T65" fmla="*/ 63 h 86"/>
                  <a:gd name="T66" fmla="*/ 93 w 99"/>
                  <a:gd name="T67" fmla="*/ 66 h 86"/>
                  <a:gd name="T68" fmla="*/ 93 w 99"/>
                  <a:gd name="T69" fmla="*/ 76 h 86"/>
                  <a:gd name="T70" fmla="*/ 87 w 99"/>
                  <a:gd name="T71" fmla="*/ 76 h 86"/>
                  <a:gd name="T72" fmla="*/ 87 w 99"/>
                  <a:gd name="T73" fmla="*/ 79 h 86"/>
                  <a:gd name="T74" fmla="*/ 77 w 99"/>
                  <a:gd name="T75" fmla="*/ 86 h 86"/>
                  <a:gd name="T76" fmla="*/ 77 w 99"/>
                  <a:gd name="T77" fmla="*/ 86 h 86"/>
                  <a:gd name="T78" fmla="*/ 67 w 99"/>
                  <a:gd name="T79" fmla="*/ 82 h 86"/>
                  <a:gd name="T80" fmla="*/ 62 w 99"/>
                  <a:gd name="T81" fmla="*/ 74 h 86"/>
                  <a:gd name="T82" fmla="*/ 53 w 99"/>
                  <a:gd name="T83" fmla="*/ 69 h 86"/>
                  <a:gd name="T84" fmla="*/ 50 w 99"/>
                  <a:gd name="T85" fmla="*/ 71 h 86"/>
                  <a:gd name="T86" fmla="*/ 44 w 99"/>
                  <a:gd name="T87" fmla="*/ 57 h 86"/>
                  <a:gd name="T88" fmla="*/ 32 w 99"/>
                  <a:gd name="T89" fmla="*/ 62 h 86"/>
                  <a:gd name="T90" fmla="*/ 30 w 99"/>
                  <a:gd name="T91" fmla="*/ 42 h 86"/>
                  <a:gd name="T92" fmla="*/ 32 w 99"/>
                  <a:gd name="T93" fmla="*/ 39 h 86"/>
                  <a:gd name="T94" fmla="*/ 21 w 99"/>
                  <a:gd name="T95" fmla="*/ 36 h 86"/>
                  <a:gd name="T96" fmla="*/ 8 w 99"/>
                  <a:gd name="T97" fmla="*/ 36 h 86"/>
                  <a:gd name="T98" fmla="*/ 5 w 99"/>
                  <a:gd name="T99" fmla="*/ 3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9" h="86">
                    <a:moveTo>
                      <a:pt x="5" y="35"/>
                    </a:moveTo>
                    <a:lnTo>
                      <a:pt x="6" y="27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8" y="18"/>
                    </a:lnTo>
                    <a:lnTo>
                      <a:pt x="11" y="22"/>
                    </a:lnTo>
                    <a:lnTo>
                      <a:pt x="23" y="25"/>
                    </a:lnTo>
                    <a:lnTo>
                      <a:pt x="33" y="21"/>
                    </a:lnTo>
                    <a:lnTo>
                      <a:pt x="32" y="12"/>
                    </a:lnTo>
                    <a:lnTo>
                      <a:pt x="35" y="12"/>
                    </a:lnTo>
                    <a:lnTo>
                      <a:pt x="38" y="4"/>
                    </a:lnTo>
                    <a:lnTo>
                      <a:pt x="47" y="1"/>
                    </a:lnTo>
                    <a:lnTo>
                      <a:pt x="53" y="7"/>
                    </a:lnTo>
                    <a:lnTo>
                      <a:pt x="59" y="4"/>
                    </a:lnTo>
                    <a:lnTo>
                      <a:pt x="65" y="0"/>
                    </a:lnTo>
                    <a:lnTo>
                      <a:pt x="70" y="7"/>
                    </a:lnTo>
                    <a:lnTo>
                      <a:pt x="74" y="6"/>
                    </a:lnTo>
                    <a:lnTo>
                      <a:pt x="76" y="15"/>
                    </a:lnTo>
                    <a:lnTo>
                      <a:pt x="81" y="15"/>
                    </a:lnTo>
                    <a:lnTo>
                      <a:pt x="84" y="21"/>
                    </a:lnTo>
                    <a:lnTo>
                      <a:pt x="87" y="15"/>
                    </a:lnTo>
                    <a:lnTo>
                      <a:pt x="93" y="12"/>
                    </a:lnTo>
                    <a:lnTo>
                      <a:pt x="94" y="19"/>
                    </a:lnTo>
                    <a:lnTo>
                      <a:pt x="91" y="21"/>
                    </a:lnTo>
                    <a:lnTo>
                      <a:pt x="88" y="30"/>
                    </a:lnTo>
                    <a:lnTo>
                      <a:pt x="88" y="39"/>
                    </a:lnTo>
                    <a:lnTo>
                      <a:pt x="97" y="41"/>
                    </a:lnTo>
                    <a:lnTo>
                      <a:pt x="99" y="44"/>
                    </a:lnTo>
                    <a:lnTo>
                      <a:pt x="97" y="53"/>
                    </a:lnTo>
                    <a:lnTo>
                      <a:pt x="91" y="48"/>
                    </a:lnTo>
                    <a:lnTo>
                      <a:pt x="87" y="53"/>
                    </a:lnTo>
                    <a:lnTo>
                      <a:pt x="84" y="59"/>
                    </a:lnTo>
                    <a:lnTo>
                      <a:pt x="85" y="63"/>
                    </a:lnTo>
                    <a:lnTo>
                      <a:pt x="93" y="66"/>
                    </a:lnTo>
                    <a:lnTo>
                      <a:pt x="93" y="76"/>
                    </a:lnTo>
                    <a:lnTo>
                      <a:pt x="87" y="76"/>
                    </a:lnTo>
                    <a:lnTo>
                      <a:pt x="87" y="79"/>
                    </a:lnTo>
                    <a:lnTo>
                      <a:pt x="77" y="86"/>
                    </a:lnTo>
                    <a:lnTo>
                      <a:pt x="77" y="86"/>
                    </a:lnTo>
                    <a:lnTo>
                      <a:pt x="67" y="82"/>
                    </a:lnTo>
                    <a:lnTo>
                      <a:pt x="62" y="74"/>
                    </a:lnTo>
                    <a:lnTo>
                      <a:pt x="53" y="69"/>
                    </a:lnTo>
                    <a:lnTo>
                      <a:pt x="50" y="71"/>
                    </a:lnTo>
                    <a:lnTo>
                      <a:pt x="44" y="57"/>
                    </a:lnTo>
                    <a:lnTo>
                      <a:pt x="32" y="62"/>
                    </a:lnTo>
                    <a:lnTo>
                      <a:pt x="30" y="42"/>
                    </a:lnTo>
                    <a:lnTo>
                      <a:pt x="32" y="39"/>
                    </a:lnTo>
                    <a:lnTo>
                      <a:pt x="21" y="36"/>
                    </a:lnTo>
                    <a:lnTo>
                      <a:pt x="8" y="36"/>
                    </a:lnTo>
                    <a:lnTo>
                      <a:pt x="5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4" name="Freeform 4763">
                <a:extLst>
                  <a:ext uri="{FF2B5EF4-FFF2-40B4-BE49-F238E27FC236}">
                    <a16:creationId xmlns:a16="http://schemas.microsoft.com/office/drawing/2014/main" id="{382DBBA3-4068-1A35-83B4-96A9AE174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126"/>
                <a:ext cx="195" cy="108"/>
              </a:xfrm>
              <a:custGeom>
                <a:avLst/>
                <a:gdLst>
                  <a:gd name="T0" fmla="*/ 310 w 392"/>
                  <a:gd name="T1" fmla="*/ 34 h 216"/>
                  <a:gd name="T2" fmla="*/ 287 w 392"/>
                  <a:gd name="T3" fmla="*/ 37 h 216"/>
                  <a:gd name="T4" fmla="*/ 261 w 392"/>
                  <a:gd name="T5" fmla="*/ 25 h 216"/>
                  <a:gd name="T6" fmla="*/ 252 w 392"/>
                  <a:gd name="T7" fmla="*/ 35 h 216"/>
                  <a:gd name="T8" fmla="*/ 243 w 392"/>
                  <a:gd name="T9" fmla="*/ 49 h 216"/>
                  <a:gd name="T10" fmla="*/ 225 w 392"/>
                  <a:gd name="T11" fmla="*/ 40 h 216"/>
                  <a:gd name="T12" fmla="*/ 205 w 392"/>
                  <a:gd name="T13" fmla="*/ 38 h 216"/>
                  <a:gd name="T14" fmla="*/ 187 w 392"/>
                  <a:gd name="T15" fmla="*/ 37 h 216"/>
                  <a:gd name="T16" fmla="*/ 175 w 392"/>
                  <a:gd name="T17" fmla="*/ 32 h 216"/>
                  <a:gd name="T18" fmla="*/ 164 w 392"/>
                  <a:gd name="T19" fmla="*/ 32 h 216"/>
                  <a:gd name="T20" fmla="*/ 141 w 392"/>
                  <a:gd name="T21" fmla="*/ 25 h 216"/>
                  <a:gd name="T22" fmla="*/ 125 w 392"/>
                  <a:gd name="T23" fmla="*/ 14 h 216"/>
                  <a:gd name="T24" fmla="*/ 105 w 392"/>
                  <a:gd name="T25" fmla="*/ 6 h 216"/>
                  <a:gd name="T26" fmla="*/ 88 w 392"/>
                  <a:gd name="T27" fmla="*/ 3 h 216"/>
                  <a:gd name="T28" fmla="*/ 79 w 392"/>
                  <a:gd name="T29" fmla="*/ 13 h 216"/>
                  <a:gd name="T30" fmla="*/ 79 w 392"/>
                  <a:gd name="T31" fmla="*/ 22 h 216"/>
                  <a:gd name="T32" fmla="*/ 58 w 392"/>
                  <a:gd name="T33" fmla="*/ 28 h 216"/>
                  <a:gd name="T34" fmla="*/ 34 w 392"/>
                  <a:gd name="T35" fmla="*/ 40 h 216"/>
                  <a:gd name="T36" fmla="*/ 12 w 392"/>
                  <a:gd name="T37" fmla="*/ 61 h 216"/>
                  <a:gd name="T38" fmla="*/ 5 w 392"/>
                  <a:gd name="T39" fmla="*/ 76 h 216"/>
                  <a:gd name="T40" fmla="*/ 6 w 392"/>
                  <a:gd name="T41" fmla="*/ 93 h 216"/>
                  <a:gd name="T42" fmla="*/ 0 w 392"/>
                  <a:gd name="T43" fmla="*/ 116 h 216"/>
                  <a:gd name="T44" fmla="*/ 0 w 392"/>
                  <a:gd name="T45" fmla="*/ 133 h 216"/>
                  <a:gd name="T46" fmla="*/ 15 w 392"/>
                  <a:gd name="T47" fmla="*/ 136 h 216"/>
                  <a:gd name="T48" fmla="*/ 15 w 392"/>
                  <a:gd name="T49" fmla="*/ 152 h 216"/>
                  <a:gd name="T50" fmla="*/ 37 w 392"/>
                  <a:gd name="T51" fmla="*/ 154 h 216"/>
                  <a:gd name="T52" fmla="*/ 59 w 392"/>
                  <a:gd name="T53" fmla="*/ 148 h 216"/>
                  <a:gd name="T54" fmla="*/ 72 w 392"/>
                  <a:gd name="T55" fmla="*/ 161 h 216"/>
                  <a:gd name="T56" fmla="*/ 88 w 392"/>
                  <a:gd name="T57" fmla="*/ 168 h 216"/>
                  <a:gd name="T58" fmla="*/ 94 w 392"/>
                  <a:gd name="T59" fmla="*/ 180 h 216"/>
                  <a:gd name="T60" fmla="*/ 100 w 392"/>
                  <a:gd name="T61" fmla="*/ 198 h 216"/>
                  <a:gd name="T62" fmla="*/ 114 w 392"/>
                  <a:gd name="T63" fmla="*/ 213 h 216"/>
                  <a:gd name="T64" fmla="*/ 132 w 392"/>
                  <a:gd name="T65" fmla="*/ 204 h 216"/>
                  <a:gd name="T66" fmla="*/ 152 w 392"/>
                  <a:gd name="T67" fmla="*/ 210 h 216"/>
                  <a:gd name="T68" fmla="*/ 166 w 392"/>
                  <a:gd name="T69" fmla="*/ 198 h 216"/>
                  <a:gd name="T70" fmla="*/ 178 w 392"/>
                  <a:gd name="T71" fmla="*/ 206 h 216"/>
                  <a:gd name="T72" fmla="*/ 191 w 392"/>
                  <a:gd name="T73" fmla="*/ 212 h 216"/>
                  <a:gd name="T74" fmla="*/ 207 w 392"/>
                  <a:gd name="T75" fmla="*/ 210 h 216"/>
                  <a:gd name="T76" fmla="*/ 216 w 392"/>
                  <a:gd name="T77" fmla="*/ 199 h 216"/>
                  <a:gd name="T78" fmla="*/ 225 w 392"/>
                  <a:gd name="T79" fmla="*/ 186 h 216"/>
                  <a:gd name="T80" fmla="*/ 241 w 392"/>
                  <a:gd name="T81" fmla="*/ 199 h 216"/>
                  <a:gd name="T82" fmla="*/ 260 w 392"/>
                  <a:gd name="T83" fmla="*/ 183 h 216"/>
                  <a:gd name="T84" fmla="*/ 257 w 392"/>
                  <a:gd name="T85" fmla="*/ 175 h 216"/>
                  <a:gd name="T86" fmla="*/ 270 w 392"/>
                  <a:gd name="T87" fmla="*/ 157 h 216"/>
                  <a:gd name="T88" fmla="*/ 284 w 392"/>
                  <a:gd name="T89" fmla="*/ 143 h 216"/>
                  <a:gd name="T90" fmla="*/ 290 w 392"/>
                  <a:gd name="T91" fmla="*/ 119 h 216"/>
                  <a:gd name="T92" fmla="*/ 310 w 392"/>
                  <a:gd name="T93" fmla="*/ 110 h 216"/>
                  <a:gd name="T94" fmla="*/ 325 w 392"/>
                  <a:gd name="T95" fmla="*/ 110 h 216"/>
                  <a:gd name="T96" fmla="*/ 320 w 392"/>
                  <a:gd name="T97" fmla="*/ 128 h 216"/>
                  <a:gd name="T98" fmla="*/ 340 w 392"/>
                  <a:gd name="T99" fmla="*/ 128 h 216"/>
                  <a:gd name="T100" fmla="*/ 351 w 392"/>
                  <a:gd name="T101" fmla="*/ 127 h 216"/>
                  <a:gd name="T102" fmla="*/ 361 w 392"/>
                  <a:gd name="T103" fmla="*/ 113 h 216"/>
                  <a:gd name="T104" fmla="*/ 386 w 392"/>
                  <a:gd name="T105" fmla="*/ 104 h 216"/>
                  <a:gd name="T106" fmla="*/ 392 w 392"/>
                  <a:gd name="T107" fmla="*/ 92 h 216"/>
                  <a:gd name="T108" fmla="*/ 378 w 392"/>
                  <a:gd name="T109" fmla="*/ 95 h 216"/>
                  <a:gd name="T110" fmla="*/ 367 w 392"/>
                  <a:gd name="T111" fmla="*/ 92 h 216"/>
                  <a:gd name="T112" fmla="*/ 354 w 392"/>
                  <a:gd name="T113" fmla="*/ 81 h 216"/>
                  <a:gd name="T114" fmla="*/ 358 w 392"/>
                  <a:gd name="T115" fmla="*/ 70 h 216"/>
                  <a:gd name="T116" fmla="*/ 349 w 392"/>
                  <a:gd name="T117" fmla="*/ 55 h 216"/>
                  <a:gd name="T118" fmla="*/ 340 w 392"/>
                  <a:gd name="T119" fmla="*/ 37 h 216"/>
                  <a:gd name="T120" fmla="*/ 331 w 392"/>
                  <a:gd name="T121" fmla="*/ 26 h 216"/>
                  <a:gd name="T122" fmla="*/ 310 w 392"/>
                  <a:gd name="T123" fmla="*/ 23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2" h="216">
                    <a:moveTo>
                      <a:pt x="310" y="23"/>
                    </a:moveTo>
                    <a:lnTo>
                      <a:pt x="307" y="32"/>
                    </a:lnTo>
                    <a:lnTo>
                      <a:pt x="310" y="34"/>
                    </a:lnTo>
                    <a:lnTo>
                      <a:pt x="296" y="40"/>
                    </a:lnTo>
                    <a:lnTo>
                      <a:pt x="292" y="37"/>
                    </a:lnTo>
                    <a:lnTo>
                      <a:pt x="287" y="37"/>
                    </a:lnTo>
                    <a:lnTo>
                      <a:pt x="279" y="22"/>
                    </a:lnTo>
                    <a:lnTo>
                      <a:pt x="270" y="25"/>
                    </a:lnTo>
                    <a:lnTo>
                      <a:pt x="261" y="25"/>
                    </a:lnTo>
                    <a:lnTo>
                      <a:pt x="261" y="34"/>
                    </a:lnTo>
                    <a:lnTo>
                      <a:pt x="258" y="35"/>
                    </a:lnTo>
                    <a:lnTo>
                      <a:pt x="252" y="35"/>
                    </a:lnTo>
                    <a:lnTo>
                      <a:pt x="249" y="43"/>
                    </a:lnTo>
                    <a:lnTo>
                      <a:pt x="243" y="44"/>
                    </a:lnTo>
                    <a:lnTo>
                      <a:pt x="243" y="49"/>
                    </a:lnTo>
                    <a:lnTo>
                      <a:pt x="232" y="46"/>
                    </a:lnTo>
                    <a:lnTo>
                      <a:pt x="231" y="43"/>
                    </a:lnTo>
                    <a:lnTo>
                      <a:pt x="225" y="40"/>
                    </a:lnTo>
                    <a:lnTo>
                      <a:pt x="216" y="43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194" y="37"/>
                    </a:lnTo>
                    <a:lnTo>
                      <a:pt x="188" y="38"/>
                    </a:lnTo>
                    <a:lnTo>
                      <a:pt x="187" y="37"/>
                    </a:lnTo>
                    <a:lnTo>
                      <a:pt x="181" y="38"/>
                    </a:lnTo>
                    <a:lnTo>
                      <a:pt x="175" y="41"/>
                    </a:lnTo>
                    <a:lnTo>
                      <a:pt x="175" y="32"/>
                    </a:lnTo>
                    <a:lnTo>
                      <a:pt x="173" y="29"/>
                    </a:lnTo>
                    <a:lnTo>
                      <a:pt x="170" y="28"/>
                    </a:lnTo>
                    <a:lnTo>
                      <a:pt x="164" y="32"/>
                    </a:lnTo>
                    <a:lnTo>
                      <a:pt x="153" y="28"/>
                    </a:lnTo>
                    <a:lnTo>
                      <a:pt x="143" y="28"/>
                    </a:lnTo>
                    <a:lnTo>
                      <a:pt x="141" y="25"/>
                    </a:lnTo>
                    <a:lnTo>
                      <a:pt x="132" y="23"/>
                    </a:lnTo>
                    <a:lnTo>
                      <a:pt x="131" y="19"/>
                    </a:lnTo>
                    <a:lnTo>
                      <a:pt x="125" y="14"/>
                    </a:lnTo>
                    <a:lnTo>
                      <a:pt x="114" y="14"/>
                    </a:lnTo>
                    <a:lnTo>
                      <a:pt x="114" y="9"/>
                    </a:lnTo>
                    <a:lnTo>
                      <a:pt x="105" y="6"/>
                    </a:lnTo>
                    <a:lnTo>
                      <a:pt x="103" y="0"/>
                    </a:lnTo>
                    <a:lnTo>
                      <a:pt x="99" y="0"/>
                    </a:lnTo>
                    <a:lnTo>
                      <a:pt x="88" y="3"/>
                    </a:lnTo>
                    <a:lnTo>
                      <a:pt x="93" y="11"/>
                    </a:lnTo>
                    <a:lnTo>
                      <a:pt x="90" y="14"/>
                    </a:lnTo>
                    <a:lnTo>
                      <a:pt x="79" y="13"/>
                    </a:lnTo>
                    <a:lnTo>
                      <a:pt x="75" y="16"/>
                    </a:lnTo>
                    <a:lnTo>
                      <a:pt x="79" y="17"/>
                    </a:lnTo>
                    <a:lnTo>
                      <a:pt x="79" y="22"/>
                    </a:lnTo>
                    <a:lnTo>
                      <a:pt x="67" y="22"/>
                    </a:lnTo>
                    <a:lnTo>
                      <a:pt x="65" y="26"/>
                    </a:lnTo>
                    <a:lnTo>
                      <a:pt x="58" y="28"/>
                    </a:lnTo>
                    <a:lnTo>
                      <a:pt x="52" y="34"/>
                    </a:lnTo>
                    <a:lnTo>
                      <a:pt x="43" y="34"/>
                    </a:lnTo>
                    <a:lnTo>
                      <a:pt x="34" y="40"/>
                    </a:lnTo>
                    <a:lnTo>
                      <a:pt x="23" y="52"/>
                    </a:lnTo>
                    <a:lnTo>
                      <a:pt x="14" y="60"/>
                    </a:lnTo>
                    <a:lnTo>
                      <a:pt x="12" y="61"/>
                    </a:lnTo>
                    <a:lnTo>
                      <a:pt x="12" y="67"/>
                    </a:lnTo>
                    <a:lnTo>
                      <a:pt x="9" y="70"/>
                    </a:lnTo>
                    <a:lnTo>
                      <a:pt x="5" y="76"/>
                    </a:lnTo>
                    <a:lnTo>
                      <a:pt x="6" y="85"/>
                    </a:lnTo>
                    <a:lnTo>
                      <a:pt x="5" y="90"/>
                    </a:lnTo>
                    <a:lnTo>
                      <a:pt x="6" y="93"/>
                    </a:lnTo>
                    <a:lnTo>
                      <a:pt x="3" y="101"/>
                    </a:lnTo>
                    <a:lnTo>
                      <a:pt x="6" y="102"/>
                    </a:lnTo>
                    <a:lnTo>
                      <a:pt x="0" y="116"/>
                    </a:lnTo>
                    <a:lnTo>
                      <a:pt x="0" y="119"/>
                    </a:lnTo>
                    <a:lnTo>
                      <a:pt x="5" y="125"/>
                    </a:lnTo>
                    <a:lnTo>
                      <a:pt x="0" y="133"/>
                    </a:lnTo>
                    <a:lnTo>
                      <a:pt x="0" y="136"/>
                    </a:lnTo>
                    <a:lnTo>
                      <a:pt x="6" y="133"/>
                    </a:lnTo>
                    <a:lnTo>
                      <a:pt x="15" y="136"/>
                    </a:lnTo>
                    <a:lnTo>
                      <a:pt x="20" y="136"/>
                    </a:lnTo>
                    <a:lnTo>
                      <a:pt x="17" y="143"/>
                    </a:lnTo>
                    <a:lnTo>
                      <a:pt x="15" y="152"/>
                    </a:lnTo>
                    <a:lnTo>
                      <a:pt x="21" y="149"/>
                    </a:lnTo>
                    <a:lnTo>
                      <a:pt x="32" y="146"/>
                    </a:lnTo>
                    <a:lnTo>
                      <a:pt x="37" y="154"/>
                    </a:lnTo>
                    <a:lnTo>
                      <a:pt x="43" y="158"/>
                    </a:lnTo>
                    <a:lnTo>
                      <a:pt x="52" y="158"/>
                    </a:lnTo>
                    <a:lnTo>
                      <a:pt x="59" y="148"/>
                    </a:lnTo>
                    <a:lnTo>
                      <a:pt x="64" y="146"/>
                    </a:lnTo>
                    <a:lnTo>
                      <a:pt x="64" y="163"/>
                    </a:lnTo>
                    <a:lnTo>
                      <a:pt x="72" y="161"/>
                    </a:lnTo>
                    <a:lnTo>
                      <a:pt x="79" y="165"/>
                    </a:lnTo>
                    <a:lnTo>
                      <a:pt x="82" y="171"/>
                    </a:lnTo>
                    <a:lnTo>
                      <a:pt x="88" y="168"/>
                    </a:lnTo>
                    <a:lnTo>
                      <a:pt x="99" y="169"/>
                    </a:lnTo>
                    <a:lnTo>
                      <a:pt x="100" y="175"/>
                    </a:lnTo>
                    <a:lnTo>
                      <a:pt x="94" y="180"/>
                    </a:lnTo>
                    <a:lnTo>
                      <a:pt x="94" y="192"/>
                    </a:lnTo>
                    <a:lnTo>
                      <a:pt x="100" y="193"/>
                    </a:lnTo>
                    <a:lnTo>
                      <a:pt x="100" y="198"/>
                    </a:lnTo>
                    <a:lnTo>
                      <a:pt x="106" y="199"/>
                    </a:lnTo>
                    <a:lnTo>
                      <a:pt x="106" y="204"/>
                    </a:lnTo>
                    <a:lnTo>
                      <a:pt x="114" y="213"/>
                    </a:lnTo>
                    <a:lnTo>
                      <a:pt x="120" y="206"/>
                    </a:lnTo>
                    <a:lnTo>
                      <a:pt x="128" y="203"/>
                    </a:lnTo>
                    <a:lnTo>
                      <a:pt x="132" y="204"/>
                    </a:lnTo>
                    <a:lnTo>
                      <a:pt x="141" y="209"/>
                    </a:lnTo>
                    <a:lnTo>
                      <a:pt x="150" y="209"/>
                    </a:lnTo>
                    <a:lnTo>
                      <a:pt x="152" y="210"/>
                    </a:lnTo>
                    <a:lnTo>
                      <a:pt x="152" y="206"/>
                    </a:lnTo>
                    <a:lnTo>
                      <a:pt x="161" y="204"/>
                    </a:lnTo>
                    <a:lnTo>
                      <a:pt x="166" y="198"/>
                    </a:lnTo>
                    <a:lnTo>
                      <a:pt x="172" y="198"/>
                    </a:lnTo>
                    <a:lnTo>
                      <a:pt x="173" y="204"/>
                    </a:lnTo>
                    <a:lnTo>
                      <a:pt x="178" y="206"/>
                    </a:lnTo>
                    <a:lnTo>
                      <a:pt x="181" y="204"/>
                    </a:lnTo>
                    <a:lnTo>
                      <a:pt x="188" y="204"/>
                    </a:lnTo>
                    <a:lnTo>
                      <a:pt x="191" y="212"/>
                    </a:lnTo>
                    <a:lnTo>
                      <a:pt x="201" y="216"/>
                    </a:lnTo>
                    <a:lnTo>
                      <a:pt x="201" y="213"/>
                    </a:lnTo>
                    <a:lnTo>
                      <a:pt x="207" y="210"/>
                    </a:lnTo>
                    <a:lnTo>
                      <a:pt x="211" y="215"/>
                    </a:lnTo>
                    <a:lnTo>
                      <a:pt x="208" y="207"/>
                    </a:lnTo>
                    <a:lnTo>
                      <a:pt x="216" y="199"/>
                    </a:lnTo>
                    <a:lnTo>
                      <a:pt x="214" y="189"/>
                    </a:lnTo>
                    <a:lnTo>
                      <a:pt x="217" y="184"/>
                    </a:lnTo>
                    <a:lnTo>
                      <a:pt x="225" y="186"/>
                    </a:lnTo>
                    <a:lnTo>
                      <a:pt x="225" y="195"/>
                    </a:lnTo>
                    <a:lnTo>
                      <a:pt x="237" y="196"/>
                    </a:lnTo>
                    <a:lnTo>
                      <a:pt x="241" y="199"/>
                    </a:lnTo>
                    <a:lnTo>
                      <a:pt x="246" y="199"/>
                    </a:lnTo>
                    <a:lnTo>
                      <a:pt x="249" y="193"/>
                    </a:lnTo>
                    <a:lnTo>
                      <a:pt x="260" y="183"/>
                    </a:lnTo>
                    <a:lnTo>
                      <a:pt x="267" y="180"/>
                    </a:lnTo>
                    <a:lnTo>
                      <a:pt x="260" y="178"/>
                    </a:lnTo>
                    <a:lnTo>
                      <a:pt x="257" y="175"/>
                    </a:lnTo>
                    <a:lnTo>
                      <a:pt x="266" y="168"/>
                    </a:lnTo>
                    <a:lnTo>
                      <a:pt x="272" y="165"/>
                    </a:lnTo>
                    <a:lnTo>
                      <a:pt x="270" y="157"/>
                    </a:lnTo>
                    <a:lnTo>
                      <a:pt x="276" y="155"/>
                    </a:lnTo>
                    <a:lnTo>
                      <a:pt x="284" y="146"/>
                    </a:lnTo>
                    <a:lnTo>
                      <a:pt x="284" y="143"/>
                    </a:lnTo>
                    <a:lnTo>
                      <a:pt x="285" y="136"/>
                    </a:lnTo>
                    <a:lnTo>
                      <a:pt x="282" y="122"/>
                    </a:lnTo>
                    <a:lnTo>
                      <a:pt x="290" y="119"/>
                    </a:lnTo>
                    <a:lnTo>
                      <a:pt x="298" y="120"/>
                    </a:lnTo>
                    <a:lnTo>
                      <a:pt x="307" y="117"/>
                    </a:lnTo>
                    <a:lnTo>
                      <a:pt x="310" y="110"/>
                    </a:lnTo>
                    <a:lnTo>
                      <a:pt x="310" y="110"/>
                    </a:lnTo>
                    <a:lnTo>
                      <a:pt x="319" y="111"/>
                    </a:lnTo>
                    <a:lnTo>
                      <a:pt x="325" y="110"/>
                    </a:lnTo>
                    <a:lnTo>
                      <a:pt x="328" y="117"/>
                    </a:lnTo>
                    <a:lnTo>
                      <a:pt x="322" y="122"/>
                    </a:lnTo>
                    <a:lnTo>
                      <a:pt x="320" y="128"/>
                    </a:lnTo>
                    <a:lnTo>
                      <a:pt x="326" y="125"/>
                    </a:lnTo>
                    <a:lnTo>
                      <a:pt x="336" y="130"/>
                    </a:lnTo>
                    <a:lnTo>
                      <a:pt x="340" y="128"/>
                    </a:lnTo>
                    <a:lnTo>
                      <a:pt x="346" y="133"/>
                    </a:lnTo>
                    <a:lnTo>
                      <a:pt x="343" y="125"/>
                    </a:lnTo>
                    <a:lnTo>
                      <a:pt x="351" y="127"/>
                    </a:lnTo>
                    <a:lnTo>
                      <a:pt x="352" y="125"/>
                    </a:lnTo>
                    <a:lnTo>
                      <a:pt x="352" y="120"/>
                    </a:lnTo>
                    <a:lnTo>
                      <a:pt x="361" y="113"/>
                    </a:lnTo>
                    <a:lnTo>
                      <a:pt x="375" y="114"/>
                    </a:lnTo>
                    <a:lnTo>
                      <a:pt x="377" y="110"/>
                    </a:lnTo>
                    <a:lnTo>
                      <a:pt x="386" y="104"/>
                    </a:lnTo>
                    <a:lnTo>
                      <a:pt x="387" y="102"/>
                    </a:lnTo>
                    <a:lnTo>
                      <a:pt x="390" y="101"/>
                    </a:lnTo>
                    <a:lnTo>
                      <a:pt x="392" y="92"/>
                    </a:lnTo>
                    <a:lnTo>
                      <a:pt x="387" y="92"/>
                    </a:lnTo>
                    <a:lnTo>
                      <a:pt x="387" y="96"/>
                    </a:lnTo>
                    <a:lnTo>
                      <a:pt x="378" y="95"/>
                    </a:lnTo>
                    <a:lnTo>
                      <a:pt x="372" y="90"/>
                    </a:lnTo>
                    <a:lnTo>
                      <a:pt x="370" y="85"/>
                    </a:lnTo>
                    <a:lnTo>
                      <a:pt x="367" y="92"/>
                    </a:lnTo>
                    <a:lnTo>
                      <a:pt x="357" y="96"/>
                    </a:lnTo>
                    <a:lnTo>
                      <a:pt x="352" y="89"/>
                    </a:lnTo>
                    <a:lnTo>
                      <a:pt x="354" y="81"/>
                    </a:lnTo>
                    <a:lnTo>
                      <a:pt x="358" y="82"/>
                    </a:lnTo>
                    <a:lnTo>
                      <a:pt x="360" y="76"/>
                    </a:lnTo>
                    <a:lnTo>
                      <a:pt x="358" y="70"/>
                    </a:lnTo>
                    <a:lnTo>
                      <a:pt x="352" y="66"/>
                    </a:lnTo>
                    <a:lnTo>
                      <a:pt x="349" y="61"/>
                    </a:lnTo>
                    <a:lnTo>
                      <a:pt x="349" y="55"/>
                    </a:lnTo>
                    <a:lnTo>
                      <a:pt x="352" y="46"/>
                    </a:lnTo>
                    <a:lnTo>
                      <a:pt x="351" y="43"/>
                    </a:lnTo>
                    <a:lnTo>
                      <a:pt x="340" y="37"/>
                    </a:lnTo>
                    <a:lnTo>
                      <a:pt x="337" y="25"/>
                    </a:lnTo>
                    <a:lnTo>
                      <a:pt x="336" y="22"/>
                    </a:lnTo>
                    <a:lnTo>
                      <a:pt x="331" y="26"/>
                    </a:lnTo>
                    <a:lnTo>
                      <a:pt x="316" y="19"/>
                    </a:lnTo>
                    <a:lnTo>
                      <a:pt x="313" y="20"/>
                    </a:lnTo>
                    <a:lnTo>
                      <a:pt x="310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5" name="Freeform 4764">
                <a:extLst>
                  <a:ext uri="{FF2B5EF4-FFF2-40B4-BE49-F238E27FC236}">
                    <a16:creationId xmlns:a16="http://schemas.microsoft.com/office/drawing/2014/main" id="{155FD6CB-6D9F-8603-CFA8-5084030C6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126"/>
                <a:ext cx="195" cy="108"/>
              </a:xfrm>
              <a:custGeom>
                <a:avLst/>
                <a:gdLst>
                  <a:gd name="T0" fmla="*/ 316 w 392"/>
                  <a:gd name="T1" fmla="*/ 19 h 216"/>
                  <a:gd name="T2" fmla="*/ 337 w 392"/>
                  <a:gd name="T3" fmla="*/ 25 h 216"/>
                  <a:gd name="T4" fmla="*/ 352 w 392"/>
                  <a:gd name="T5" fmla="*/ 46 h 216"/>
                  <a:gd name="T6" fmla="*/ 352 w 392"/>
                  <a:gd name="T7" fmla="*/ 66 h 216"/>
                  <a:gd name="T8" fmla="*/ 358 w 392"/>
                  <a:gd name="T9" fmla="*/ 82 h 216"/>
                  <a:gd name="T10" fmla="*/ 357 w 392"/>
                  <a:gd name="T11" fmla="*/ 96 h 216"/>
                  <a:gd name="T12" fmla="*/ 372 w 392"/>
                  <a:gd name="T13" fmla="*/ 90 h 216"/>
                  <a:gd name="T14" fmla="*/ 387 w 392"/>
                  <a:gd name="T15" fmla="*/ 92 h 216"/>
                  <a:gd name="T16" fmla="*/ 387 w 392"/>
                  <a:gd name="T17" fmla="*/ 102 h 216"/>
                  <a:gd name="T18" fmla="*/ 375 w 392"/>
                  <a:gd name="T19" fmla="*/ 114 h 216"/>
                  <a:gd name="T20" fmla="*/ 352 w 392"/>
                  <a:gd name="T21" fmla="*/ 125 h 216"/>
                  <a:gd name="T22" fmla="*/ 346 w 392"/>
                  <a:gd name="T23" fmla="*/ 133 h 216"/>
                  <a:gd name="T24" fmla="*/ 326 w 392"/>
                  <a:gd name="T25" fmla="*/ 125 h 216"/>
                  <a:gd name="T26" fmla="*/ 328 w 392"/>
                  <a:gd name="T27" fmla="*/ 117 h 216"/>
                  <a:gd name="T28" fmla="*/ 310 w 392"/>
                  <a:gd name="T29" fmla="*/ 110 h 216"/>
                  <a:gd name="T30" fmla="*/ 298 w 392"/>
                  <a:gd name="T31" fmla="*/ 120 h 216"/>
                  <a:gd name="T32" fmla="*/ 285 w 392"/>
                  <a:gd name="T33" fmla="*/ 136 h 216"/>
                  <a:gd name="T34" fmla="*/ 276 w 392"/>
                  <a:gd name="T35" fmla="*/ 155 h 216"/>
                  <a:gd name="T36" fmla="*/ 266 w 392"/>
                  <a:gd name="T37" fmla="*/ 168 h 216"/>
                  <a:gd name="T38" fmla="*/ 267 w 392"/>
                  <a:gd name="T39" fmla="*/ 180 h 216"/>
                  <a:gd name="T40" fmla="*/ 246 w 392"/>
                  <a:gd name="T41" fmla="*/ 199 h 216"/>
                  <a:gd name="T42" fmla="*/ 225 w 392"/>
                  <a:gd name="T43" fmla="*/ 195 h 216"/>
                  <a:gd name="T44" fmla="*/ 214 w 392"/>
                  <a:gd name="T45" fmla="*/ 189 h 216"/>
                  <a:gd name="T46" fmla="*/ 211 w 392"/>
                  <a:gd name="T47" fmla="*/ 215 h 216"/>
                  <a:gd name="T48" fmla="*/ 201 w 392"/>
                  <a:gd name="T49" fmla="*/ 216 h 216"/>
                  <a:gd name="T50" fmla="*/ 181 w 392"/>
                  <a:gd name="T51" fmla="*/ 204 h 216"/>
                  <a:gd name="T52" fmla="*/ 172 w 392"/>
                  <a:gd name="T53" fmla="*/ 198 h 216"/>
                  <a:gd name="T54" fmla="*/ 152 w 392"/>
                  <a:gd name="T55" fmla="*/ 206 h 216"/>
                  <a:gd name="T56" fmla="*/ 141 w 392"/>
                  <a:gd name="T57" fmla="*/ 209 h 216"/>
                  <a:gd name="T58" fmla="*/ 120 w 392"/>
                  <a:gd name="T59" fmla="*/ 206 h 216"/>
                  <a:gd name="T60" fmla="*/ 106 w 392"/>
                  <a:gd name="T61" fmla="*/ 199 h 216"/>
                  <a:gd name="T62" fmla="*/ 94 w 392"/>
                  <a:gd name="T63" fmla="*/ 192 h 216"/>
                  <a:gd name="T64" fmla="*/ 99 w 392"/>
                  <a:gd name="T65" fmla="*/ 169 h 216"/>
                  <a:gd name="T66" fmla="*/ 79 w 392"/>
                  <a:gd name="T67" fmla="*/ 165 h 216"/>
                  <a:gd name="T68" fmla="*/ 64 w 392"/>
                  <a:gd name="T69" fmla="*/ 146 h 216"/>
                  <a:gd name="T70" fmla="*/ 43 w 392"/>
                  <a:gd name="T71" fmla="*/ 158 h 216"/>
                  <a:gd name="T72" fmla="*/ 21 w 392"/>
                  <a:gd name="T73" fmla="*/ 149 h 216"/>
                  <a:gd name="T74" fmla="*/ 20 w 392"/>
                  <a:gd name="T75" fmla="*/ 136 h 216"/>
                  <a:gd name="T76" fmla="*/ 0 w 392"/>
                  <a:gd name="T77" fmla="*/ 136 h 216"/>
                  <a:gd name="T78" fmla="*/ 0 w 392"/>
                  <a:gd name="T79" fmla="*/ 119 h 216"/>
                  <a:gd name="T80" fmla="*/ 3 w 392"/>
                  <a:gd name="T81" fmla="*/ 101 h 216"/>
                  <a:gd name="T82" fmla="*/ 6 w 392"/>
                  <a:gd name="T83" fmla="*/ 85 h 216"/>
                  <a:gd name="T84" fmla="*/ 12 w 392"/>
                  <a:gd name="T85" fmla="*/ 67 h 216"/>
                  <a:gd name="T86" fmla="*/ 23 w 392"/>
                  <a:gd name="T87" fmla="*/ 52 h 216"/>
                  <a:gd name="T88" fmla="*/ 52 w 392"/>
                  <a:gd name="T89" fmla="*/ 34 h 216"/>
                  <a:gd name="T90" fmla="*/ 67 w 392"/>
                  <a:gd name="T91" fmla="*/ 22 h 216"/>
                  <a:gd name="T92" fmla="*/ 75 w 392"/>
                  <a:gd name="T93" fmla="*/ 16 h 216"/>
                  <a:gd name="T94" fmla="*/ 93 w 392"/>
                  <a:gd name="T95" fmla="*/ 11 h 216"/>
                  <a:gd name="T96" fmla="*/ 103 w 392"/>
                  <a:gd name="T97" fmla="*/ 0 h 216"/>
                  <a:gd name="T98" fmla="*/ 114 w 392"/>
                  <a:gd name="T99" fmla="*/ 14 h 216"/>
                  <a:gd name="T100" fmla="*/ 132 w 392"/>
                  <a:gd name="T101" fmla="*/ 23 h 216"/>
                  <a:gd name="T102" fmla="*/ 153 w 392"/>
                  <a:gd name="T103" fmla="*/ 28 h 216"/>
                  <a:gd name="T104" fmla="*/ 173 w 392"/>
                  <a:gd name="T105" fmla="*/ 29 h 216"/>
                  <a:gd name="T106" fmla="*/ 181 w 392"/>
                  <a:gd name="T107" fmla="*/ 38 h 216"/>
                  <a:gd name="T108" fmla="*/ 194 w 392"/>
                  <a:gd name="T109" fmla="*/ 37 h 216"/>
                  <a:gd name="T110" fmla="*/ 216 w 392"/>
                  <a:gd name="T111" fmla="*/ 43 h 216"/>
                  <a:gd name="T112" fmla="*/ 232 w 392"/>
                  <a:gd name="T113" fmla="*/ 46 h 216"/>
                  <a:gd name="T114" fmla="*/ 249 w 392"/>
                  <a:gd name="T115" fmla="*/ 43 h 216"/>
                  <a:gd name="T116" fmla="*/ 261 w 392"/>
                  <a:gd name="T117" fmla="*/ 34 h 216"/>
                  <a:gd name="T118" fmla="*/ 279 w 392"/>
                  <a:gd name="T119" fmla="*/ 22 h 216"/>
                  <a:gd name="T120" fmla="*/ 296 w 392"/>
                  <a:gd name="T121" fmla="*/ 40 h 216"/>
                  <a:gd name="T122" fmla="*/ 310 w 392"/>
                  <a:gd name="T123" fmla="*/ 23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2" h="216">
                    <a:moveTo>
                      <a:pt x="310" y="23"/>
                    </a:moveTo>
                    <a:lnTo>
                      <a:pt x="313" y="20"/>
                    </a:lnTo>
                    <a:lnTo>
                      <a:pt x="316" y="19"/>
                    </a:lnTo>
                    <a:lnTo>
                      <a:pt x="331" y="26"/>
                    </a:lnTo>
                    <a:lnTo>
                      <a:pt x="336" y="22"/>
                    </a:lnTo>
                    <a:lnTo>
                      <a:pt x="337" y="25"/>
                    </a:lnTo>
                    <a:lnTo>
                      <a:pt x="340" y="37"/>
                    </a:lnTo>
                    <a:lnTo>
                      <a:pt x="351" y="43"/>
                    </a:lnTo>
                    <a:lnTo>
                      <a:pt x="352" y="46"/>
                    </a:lnTo>
                    <a:lnTo>
                      <a:pt x="349" y="55"/>
                    </a:lnTo>
                    <a:lnTo>
                      <a:pt x="349" y="61"/>
                    </a:lnTo>
                    <a:lnTo>
                      <a:pt x="352" y="66"/>
                    </a:lnTo>
                    <a:lnTo>
                      <a:pt x="358" y="70"/>
                    </a:lnTo>
                    <a:lnTo>
                      <a:pt x="360" y="76"/>
                    </a:lnTo>
                    <a:lnTo>
                      <a:pt x="358" y="82"/>
                    </a:lnTo>
                    <a:lnTo>
                      <a:pt x="354" y="81"/>
                    </a:lnTo>
                    <a:lnTo>
                      <a:pt x="352" y="89"/>
                    </a:lnTo>
                    <a:lnTo>
                      <a:pt x="357" y="96"/>
                    </a:lnTo>
                    <a:lnTo>
                      <a:pt x="367" y="92"/>
                    </a:lnTo>
                    <a:lnTo>
                      <a:pt x="370" y="85"/>
                    </a:lnTo>
                    <a:lnTo>
                      <a:pt x="372" y="90"/>
                    </a:lnTo>
                    <a:lnTo>
                      <a:pt x="378" y="95"/>
                    </a:lnTo>
                    <a:lnTo>
                      <a:pt x="387" y="96"/>
                    </a:lnTo>
                    <a:lnTo>
                      <a:pt x="387" y="92"/>
                    </a:lnTo>
                    <a:lnTo>
                      <a:pt x="392" y="92"/>
                    </a:lnTo>
                    <a:lnTo>
                      <a:pt x="390" y="101"/>
                    </a:lnTo>
                    <a:lnTo>
                      <a:pt x="387" y="102"/>
                    </a:lnTo>
                    <a:lnTo>
                      <a:pt x="386" y="104"/>
                    </a:lnTo>
                    <a:lnTo>
                      <a:pt x="377" y="110"/>
                    </a:lnTo>
                    <a:lnTo>
                      <a:pt x="375" y="114"/>
                    </a:lnTo>
                    <a:lnTo>
                      <a:pt x="361" y="113"/>
                    </a:lnTo>
                    <a:lnTo>
                      <a:pt x="352" y="120"/>
                    </a:lnTo>
                    <a:lnTo>
                      <a:pt x="352" y="125"/>
                    </a:lnTo>
                    <a:lnTo>
                      <a:pt x="351" y="127"/>
                    </a:lnTo>
                    <a:lnTo>
                      <a:pt x="343" y="125"/>
                    </a:lnTo>
                    <a:lnTo>
                      <a:pt x="346" y="133"/>
                    </a:lnTo>
                    <a:lnTo>
                      <a:pt x="340" y="128"/>
                    </a:lnTo>
                    <a:lnTo>
                      <a:pt x="336" y="130"/>
                    </a:lnTo>
                    <a:lnTo>
                      <a:pt x="326" y="125"/>
                    </a:lnTo>
                    <a:lnTo>
                      <a:pt x="320" y="128"/>
                    </a:lnTo>
                    <a:lnTo>
                      <a:pt x="322" y="122"/>
                    </a:lnTo>
                    <a:lnTo>
                      <a:pt x="328" y="117"/>
                    </a:lnTo>
                    <a:lnTo>
                      <a:pt x="325" y="110"/>
                    </a:lnTo>
                    <a:lnTo>
                      <a:pt x="319" y="111"/>
                    </a:lnTo>
                    <a:lnTo>
                      <a:pt x="310" y="110"/>
                    </a:lnTo>
                    <a:lnTo>
                      <a:pt x="310" y="110"/>
                    </a:lnTo>
                    <a:lnTo>
                      <a:pt x="307" y="117"/>
                    </a:lnTo>
                    <a:lnTo>
                      <a:pt x="298" y="120"/>
                    </a:lnTo>
                    <a:lnTo>
                      <a:pt x="290" y="119"/>
                    </a:lnTo>
                    <a:lnTo>
                      <a:pt x="282" y="122"/>
                    </a:lnTo>
                    <a:lnTo>
                      <a:pt x="285" y="136"/>
                    </a:lnTo>
                    <a:lnTo>
                      <a:pt x="284" y="143"/>
                    </a:lnTo>
                    <a:lnTo>
                      <a:pt x="284" y="146"/>
                    </a:lnTo>
                    <a:lnTo>
                      <a:pt x="276" y="155"/>
                    </a:lnTo>
                    <a:lnTo>
                      <a:pt x="270" y="157"/>
                    </a:lnTo>
                    <a:lnTo>
                      <a:pt x="272" y="165"/>
                    </a:lnTo>
                    <a:lnTo>
                      <a:pt x="266" y="168"/>
                    </a:lnTo>
                    <a:lnTo>
                      <a:pt x="257" y="175"/>
                    </a:lnTo>
                    <a:lnTo>
                      <a:pt x="260" y="178"/>
                    </a:lnTo>
                    <a:lnTo>
                      <a:pt x="267" y="180"/>
                    </a:lnTo>
                    <a:lnTo>
                      <a:pt x="260" y="183"/>
                    </a:lnTo>
                    <a:lnTo>
                      <a:pt x="249" y="193"/>
                    </a:lnTo>
                    <a:lnTo>
                      <a:pt x="246" y="199"/>
                    </a:lnTo>
                    <a:lnTo>
                      <a:pt x="241" y="199"/>
                    </a:lnTo>
                    <a:lnTo>
                      <a:pt x="237" y="196"/>
                    </a:lnTo>
                    <a:lnTo>
                      <a:pt x="225" y="195"/>
                    </a:lnTo>
                    <a:lnTo>
                      <a:pt x="225" y="186"/>
                    </a:lnTo>
                    <a:lnTo>
                      <a:pt x="217" y="184"/>
                    </a:lnTo>
                    <a:lnTo>
                      <a:pt x="214" y="189"/>
                    </a:lnTo>
                    <a:lnTo>
                      <a:pt x="216" y="199"/>
                    </a:lnTo>
                    <a:lnTo>
                      <a:pt x="208" y="207"/>
                    </a:lnTo>
                    <a:lnTo>
                      <a:pt x="211" y="215"/>
                    </a:lnTo>
                    <a:lnTo>
                      <a:pt x="207" y="210"/>
                    </a:lnTo>
                    <a:lnTo>
                      <a:pt x="201" y="213"/>
                    </a:lnTo>
                    <a:lnTo>
                      <a:pt x="201" y="216"/>
                    </a:lnTo>
                    <a:lnTo>
                      <a:pt x="191" y="212"/>
                    </a:lnTo>
                    <a:lnTo>
                      <a:pt x="188" y="204"/>
                    </a:lnTo>
                    <a:lnTo>
                      <a:pt x="181" y="204"/>
                    </a:lnTo>
                    <a:lnTo>
                      <a:pt x="178" y="206"/>
                    </a:lnTo>
                    <a:lnTo>
                      <a:pt x="173" y="204"/>
                    </a:lnTo>
                    <a:lnTo>
                      <a:pt x="172" y="198"/>
                    </a:lnTo>
                    <a:lnTo>
                      <a:pt x="166" y="198"/>
                    </a:lnTo>
                    <a:lnTo>
                      <a:pt x="161" y="204"/>
                    </a:lnTo>
                    <a:lnTo>
                      <a:pt x="152" y="206"/>
                    </a:lnTo>
                    <a:lnTo>
                      <a:pt x="152" y="210"/>
                    </a:lnTo>
                    <a:lnTo>
                      <a:pt x="150" y="209"/>
                    </a:lnTo>
                    <a:lnTo>
                      <a:pt x="141" y="209"/>
                    </a:lnTo>
                    <a:lnTo>
                      <a:pt x="132" y="204"/>
                    </a:lnTo>
                    <a:lnTo>
                      <a:pt x="128" y="203"/>
                    </a:lnTo>
                    <a:lnTo>
                      <a:pt x="120" y="206"/>
                    </a:lnTo>
                    <a:lnTo>
                      <a:pt x="114" y="213"/>
                    </a:lnTo>
                    <a:lnTo>
                      <a:pt x="106" y="204"/>
                    </a:lnTo>
                    <a:lnTo>
                      <a:pt x="106" y="199"/>
                    </a:lnTo>
                    <a:lnTo>
                      <a:pt x="100" y="198"/>
                    </a:lnTo>
                    <a:lnTo>
                      <a:pt x="100" y="193"/>
                    </a:lnTo>
                    <a:lnTo>
                      <a:pt x="94" y="192"/>
                    </a:lnTo>
                    <a:lnTo>
                      <a:pt x="94" y="180"/>
                    </a:lnTo>
                    <a:lnTo>
                      <a:pt x="100" y="175"/>
                    </a:lnTo>
                    <a:lnTo>
                      <a:pt x="99" y="169"/>
                    </a:lnTo>
                    <a:lnTo>
                      <a:pt x="88" y="168"/>
                    </a:lnTo>
                    <a:lnTo>
                      <a:pt x="82" y="171"/>
                    </a:lnTo>
                    <a:lnTo>
                      <a:pt x="79" y="165"/>
                    </a:lnTo>
                    <a:lnTo>
                      <a:pt x="72" y="161"/>
                    </a:lnTo>
                    <a:lnTo>
                      <a:pt x="64" y="163"/>
                    </a:lnTo>
                    <a:lnTo>
                      <a:pt x="64" y="146"/>
                    </a:lnTo>
                    <a:lnTo>
                      <a:pt x="59" y="148"/>
                    </a:lnTo>
                    <a:lnTo>
                      <a:pt x="52" y="158"/>
                    </a:lnTo>
                    <a:lnTo>
                      <a:pt x="43" y="158"/>
                    </a:lnTo>
                    <a:lnTo>
                      <a:pt x="37" y="154"/>
                    </a:lnTo>
                    <a:lnTo>
                      <a:pt x="32" y="146"/>
                    </a:lnTo>
                    <a:lnTo>
                      <a:pt x="21" y="149"/>
                    </a:lnTo>
                    <a:lnTo>
                      <a:pt x="15" y="152"/>
                    </a:lnTo>
                    <a:lnTo>
                      <a:pt x="17" y="143"/>
                    </a:lnTo>
                    <a:lnTo>
                      <a:pt x="20" y="136"/>
                    </a:lnTo>
                    <a:lnTo>
                      <a:pt x="15" y="136"/>
                    </a:lnTo>
                    <a:lnTo>
                      <a:pt x="6" y="133"/>
                    </a:lnTo>
                    <a:lnTo>
                      <a:pt x="0" y="136"/>
                    </a:lnTo>
                    <a:lnTo>
                      <a:pt x="0" y="133"/>
                    </a:lnTo>
                    <a:lnTo>
                      <a:pt x="5" y="125"/>
                    </a:lnTo>
                    <a:lnTo>
                      <a:pt x="0" y="119"/>
                    </a:lnTo>
                    <a:lnTo>
                      <a:pt x="0" y="116"/>
                    </a:lnTo>
                    <a:lnTo>
                      <a:pt x="6" y="102"/>
                    </a:lnTo>
                    <a:lnTo>
                      <a:pt x="3" y="101"/>
                    </a:lnTo>
                    <a:lnTo>
                      <a:pt x="6" y="93"/>
                    </a:lnTo>
                    <a:lnTo>
                      <a:pt x="5" y="90"/>
                    </a:lnTo>
                    <a:lnTo>
                      <a:pt x="6" y="85"/>
                    </a:lnTo>
                    <a:lnTo>
                      <a:pt x="5" y="76"/>
                    </a:lnTo>
                    <a:lnTo>
                      <a:pt x="9" y="70"/>
                    </a:lnTo>
                    <a:lnTo>
                      <a:pt x="12" y="67"/>
                    </a:lnTo>
                    <a:lnTo>
                      <a:pt x="12" y="61"/>
                    </a:lnTo>
                    <a:lnTo>
                      <a:pt x="14" y="60"/>
                    </a:lnTo>
                    <a:lnTo>
                      <a:pt x="23" y="52"/>
                    </a:lnTo>
                    <a:lnTo>
                      <a:pt x="34" y="40"/>
                    </a:lnTo>
                    <a:lnTo>
                      <a:pt x="43" y="34"/>
                    </a:lnTo>
                    <a:lnTo>
                      <a:pt x="52" y="34"/>
                    </a:lnTo>
                    <a:lnTo>
                      <a:pt x="58" y="28"/>
                    </a:lnTo>
                    <a:lnTo>
                      <a:pt x="65" y="26"/>
                    </a:lnTo>
                    <a:lnTo>
                      <a:pt x="67" y="22"/>
                    </a:lnTo>
                    <a:lnTo>
                      <a:pt x="79" y="22"/>
                    </a:lnTo>
                    <a:lnTo>
                      <a:pt x="79" y="17"/>
                    </a:lnTo>
                    <a:lnTo>
                      <a:pt x="75" y="16"/>
                    </a:lnTo>
                    <a:lnTo>
                      <a:pt x="79" y="13"/>
                    </a:lnTo>
                    <a:lnTo>
                      <a:pt x="90" y="14"/>
                    </a:lnTo>
                    <a:lnTo>
                      <a:pt x="93" y="11"/>
                    </a:lnTo>
                    <a:lnTo>
                      <a:pt x="88" y="3"/>
                    </a:lnTo>
                    <a:lnTo>
                      <a:pt x="99" y="0"/>
                    </a:lnTo>
                    <a:lnTo>
                      <a:pt x="103" y="0"/>
                    </a:lnTo>
                    <a:lnTo>
                      <a:pt x="105" y="6"/>
                    </a:lnTo>
                    <a:lnTo>
                      <a:pt x="114" y="9"/>
                    </a:lnTo>
                    <a:lnTo>
                      <a:pt x="114" y="14"/>
                    </a:lnTo>
                    <a:lnTo>
                      <a:pt x="125" y="14"/>
                    </a:lnTo>
                    <a:lnTo>
                      <a:pt x="131" y="19"/>
                    </a:lnTo>
                    <a:lnTo>
                      <a:pt x="132" y="23"/>
                    </a:lnTo>
                    <a:lnTo>
                      <a:pt x="141" y="25"/>
                    </a:lnTo>
                    <a:lnTo>
                      <a:pt x="143" y="28"/>
                    </a:lnTo>
                    <a:lnTo>
                      <a:pt x="153" y="28"/>
                    </a:lnTo>
                    <a:lnTo>
                      <a:pt x="164" y="32"/>
                    </a:lnTo>
                    <a:lnTo>
                      <a:pt x="170" y="28"/>
                    </a:lnTo>
                    <a:lnTo>
                      <a:pt x="173" y="29"/>
                    </a:lnTo>
                    <a:lnTo>
                      <a:pt x="175" y="32"/>
                    </a:lnTo>
                    <a:lnTo>
                      <a:pt x="175" y="41"/>
                    </a:lnTo>
                    <a:lnTo>
                      <a:pt x="181" y="38"/>
                    </a:lnTo>
                    <a:lnTo>
                      <a:pt x="187" y="37"/>
                    </a:lnTo>
                    <a:lnTo>
                      <a:pt x="188" y="38"/>
                    </a:lnTo>
                    <a:lnTo>
                      <a:pt x="194" y="37"/>
                    </a:lnTo>
                    <a:lnTo>
                      <a:pt x="205" y="38"/>
                    </a:lnTo>
                    <a:lnTo>
                      <a:pt x="207" y="37"/>
                    </a:lnTo>
                    <a:lnTo>
                      <a:pt x="216" y="43"/>
                    </a:lnTo>
                    <a:lnTo>
                      <a:pt x="225" y="40"/>
                    </a:lnTo>
                    <a:lnTo>
                      <a:pt x="231" y="43"/>
                    </a:lnTo>
                    <a:lnTo>
                      <a:pt x="232" y="46"/>
                    </a:lnTo>
                    <a:lnTo>
                      <a:pt x="243" y="49"/>
                    </a:lnTo>
                    <a:lnTo>
                      <a:pt x="243" y="44"/>
                    </a:lnTo>
                    <a:lnTo>
                      <a:pt x="249" y="43"/>
                    </a:lnTo>
                    <a:lnTo>
                      <a:pt x="252" y="35"/>
                    </a:lnTo>
                    <a:lnTo>
                      <a:pt x="258" y="35"/>
                    </a:lnTo>
                    <a:lnTo>
                      <a:pt x="261" y="34"/>
                    </a:lnTo>
                    <a:lnTo>
                      <a:pt x="261" y="25"/>
                    </a:lnTo>
                    <a:lnTo>
                      <a:pt x="270" y="25"/>
                    </a:lnTo>
                    <a:lnTo>
                      <a:pt x="279" y="22"/>
                    </a:lnTo>
                    <a:lnTo>
                      <a:pt x="287" y="37"/>
                    </a:lnTo>
                    <a:lnTo>
                      <a:pt x="292" y="37"/>
                    </a:lnTo>
                    <a:lnTo>
                      <a:pt x="296" y="40"/>
                    </a:lnTo>
                    <a:lnTo>
                      <a:pt x="310" y="34"/>
                    </a:lnTo>
                    <a:lnTo>
                      <a:pt x="307" y="32"/>
                    </a:lnTo>
                    <a:lnTo>
                      <a:pt x="31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6" name="Freeform 4765">
                <a:extLst>
                  <a:ext uri="{FF2B5EF4-FFF2-40B4-BE49-F238E27FC236}">
                    <a16:creationId xmlns:a16="http://schemas.microsoft.com/office/drawing/2014/main" id="{12B96AD5-92F1-0520-7757-7534B7FE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126"/>
                <a:ext cx="195" cy="108"/>
              </a:xfrm>
              <a:custGeom>
                <a:avLst/>
                <a:gdLst>
                  <a:gd name="T0" fmla="*/ 316 w 392"/>
                  <a:gd name="T1" fmla="*/ 19 h 216"/>
                  <a:gd name="T2" fmla="*/ 337 w 392"/>
                  <a:gd name="T3" fmla="*/ 25 h 216"/>
                  <a:gd name="T4" fmla="*/ 352 w 392"/>
                  <a:gd name="T5" fmla="*/ 46 h 216"/>
                  <a:gd name="T6" fmla="*/ 352 w 392"/>
                  <a:gd name="T7" fmla="*/ 66 h 216"/>
                  <a:gd name="T8" fmla="*/ 358 w 392"/>
                  <a:gd name="T9" fmla="*/ 82 h 216"/>
                  <a:gd name="T10" fmla="*/ 357 w 392"/>
                  <a:gd name="T11" fmla="*/ 96 h 216"/>
                  <a:gd name="T12" fmla="*/ 372 w 392"/>
                  <a:gd name="T13" fmla="*/ 90 h 216"/>
                  <a:gd name="T14" fmla="*/ 387 w 392"/>
                  <a:gd name="T15" fmla="*/ 92 h 216"/>
                  <a:gd name="T16" fmla="*/ 387 w 392"/>
                  <a:gd name="T17" fmla="*/ 102 h 216"/>
                  <a:gd name="T18" fmla="*/ 375 w 392"/>
                  <a:gd name="T19" fmla="*/ 114 h 216"/>
                  <a:gd name="T20" fmla="*/ 352 w 392"/>
                  <a:gd name="T21" fmla="*/ 125 h 216"/>
                  <a:gd name="T22" fmla="*/ 346 w 392"/>
                  <a:gd name="T23" fmla="*/ 133 h 216"/>
                  <a:gd name="T24" fmla="*/ 326 w 392"/>
                  <a:gd name="T25" fmla="*/ 125 h 216"/>
                  <a:gd name="T26" fmla="*/ 328 w 392"/>
                  <a:gd name="T27" fmla="*/ 117 h 216"/>
                  <a:gd name="T28" fmla="*/ 310 w 392"/>
                  <a:gd name="T29" fmla="*/ 110 h 216"/>
                  <a:gd name="T30" fmla="*/ 298 w 392"/>
                  <a:gd name="T31" fmla="*/ 120 h 216"/>
                  <a:gd name="T32" fmla="*/ 285 w 392"/>
                  <a:gd name="T33" fmla="*/ 136 h 216"/>
                  <a:gd name="T34" fmla="*/ 276 w 392"/>
                  <a:gd name="T35" fmla="*/ 155 h 216"/>
                  <a:gd name="T36" fmla="*/ 266 w 392"/>
                  <a:gd name="T37" fmla="*/ 168 h 216"/>
                  <a:gd name="T38" fmla="*/ 267 w 392"/>
                  <a:gd name="T39" fmla="*/ 180 h 216"/>
                  <a:gd name="T40" fmla="*/ 246 w 392"/>
                  <a:gd name="T41" fmla="*/ 199 h 216"/>
                  <a:gd name="T42" fmla="*/ 225 w 392"/>
                  <a:gd name="T43" fmla="*/ 195 h 216"/>
                  <a:gd name="T44" fmla="*/ 214 w 392"/>
                  <a:gd name="T45" fmla="*/ 189 h 216"/>
                  <a:gd name="T46" fmla="*/ 211 w 392"/>
                  <a:gd name="T47" fmla="*/ 215 h 216"/>
                  <a:gd name="T48" fmla="*/ 201 w 392"/>
                  <a:gd name="T49" fmla="*/ 216 h 216"/>
                  <a:gd name="T50" fmla="*/ 181 w 392"/>
                  <a:gd name="T51" fmla="*/ 204 h 216"/>
                  <a:gd name="T52" fmla="*/ 172 w 392"/>
                  <a:gd name="T53" fmla="*/ 198 h 216"/>
                  <a:gd name="T54" fmla="*/ 152 w 392"/>
                  <a:gd name="T55" fmla="*/ 206 h 216"/>
                  <a:gd name="T56" fmla="*/ 141 w 392"/>
                  <a:gd name="T57" fmla="*/ 209 h 216"/>
                  <a:gd name="T58" fmla="*/ 120 w 392"/>
                  <a:gd name="T59" fmla="*/ 206 h 216"/>
                  <a:gd name="T60" fmla="*/ 106 w 392"/>
                  <a:gd name="T61" fmla="*/ 199 h 216"/>
                  <a:gd name="T62" fmla="*/ 94 w 392"/>
                  <a:gd name="T63" fmla="*/ 192 h 216"/>
                  <a:gd name="T64" fmla="*/ 99 w 392"/>
                  <a:gd name="T65" fmla="*/ 169 h 216"/>
                  <a:gd name="T66" fmla="*/ 79 w 392"/>
                  <a:gd name="T67" fmla="*/ 165 h 216"/>
                  <a:gd name="T68" fmla="*/ 64 w 392"/>
                  <a:gd name="T69" fmla="*/ 146 h 216"/>
                  <a:gd name="T70" fmla="*/ 43 w 392"/>
                  <a:gd name="T71" fmla="*/ 158 h 216"/>
                  <a:gd name="T72" fmla="*/ 21 w 392"/>
                  <a:gd name="T73" fmla="*/ 149 h 216"/>
                  <a:gd name="T74" fmla="*/ 20 w 392"/>
                  <a:gd name="T75" fmla="*/ 136 h 216"/>
                  <a:gd name="T76" fmla="*/ 0 w 392"/>
                  <a:gd name="T77" fmla="*/ 136 h 216"/>
                  <a:gd name="T78" fmla="*/ 0 w 392"/>
                  <a:gd name="T79" fmla="*/ 119 h 216"/>
                  <a:gd name="T80" fmla="*/ 3 w 392"/>
                  <a:gd name="T81" fmla="*/ 101 h 216"/>
                  <a:gd name="T82" fmla="*/ 6 w 392"/>
                  <a:gd name="T83" fmla="*/ 85 h 216"/>
                  <a:gd name="T84" fmla="*/ 12 w 392"/>
                  <a:gd name="T85" fmla="*/ 67 h 216"/>
                  <a:gd name="T86" fmla="*/ 23 w 392"/>
                  <a:gd name="T87" fmla="*/ 52 h 216"/>
                  <a:gd name="T88" fmla="*/ 52 w 392"/>
                  <a:gd name="T89" fmla="*/ 34 h 216"/>
                  <a:gd name="T90" fmla="*/ 67 w 392"/>
                  <a:gd name="T91" fmla="*/ 22 h 216"/>
                  <a:gd name="T92" fmla="*/ 75 w 392"/>
                  <a:gd name="T93" fmla="*/ 16 h 216"/>
                  <a:gd name="T94" fmla="*/ 93 w 392"/>
                  <a:gd name="T95" fmla="*/ 11 h 216"/>
                  <a:gd name="T96" fmla="*/ 103 w 392"/>
                  <a:gd name="T97" fmla="*/ 0 h 216"/>
                  <a:gd name="T98" fmla="*/ 114 w 392"/>
                  <a:gd name="T99" fmla="*/ 14 h 216"/>
                  <a:gd name="T100" fmla="*/ 132 w 392"/>
                  <a:gd name="T101" fmla="*/ 23 h 216"/>
                  <a:gd name="T102" fmla="*/ 153 w 392"/>
                  <a:gd name="T103" fmla="*/ 28 h 216"/>
                  <a:gd name="T104" fmla="*/ 173 w 392"/>
                  <a:gd name="T105" fmla="*/ 29 h 216"/>
                  <a:gd name="T106" fmla="*/ 181 w 392"/>
                  <a:gd name="T107" fmla="*/ 38 h 216"/>
                  <a:gd name="T108" fmla="*/ 194 w 392"/>
                  <a:gd name="T109" fmla="*/ 37 h 216"/>
                  <a:gd name="T110" fmla="*/ 216 w 392"/>
                  <a:gd name="T111" fmla="*/ 43 h 216"/>
                  <a:gd name="T112" fmla="*/ 232 w 392"/>
                  <a:gd name="T113" fmla="*/ 46 h 216"/>
                  <a:gd name="T114" fmla="*/ 249 w 392"/>
                  <a:gd name="T115" fmla="*/ 43 h 216"/>
                  <a:gd name="T116" fmla="*/ 261 w 392"/>
                  <a:gd name="T117" fmla="*/ 34 h 216"/>
                  <a:gd name="T118" fmla="*/ 279 w 392"/>
                  <a:gd name="T119" fmla="*/ 22 h 216"/>
                  <a:gd name="T120" fmla="*/ 296 w 392"/>
                  <a:gd name="T121" fmla="*/ 40 h 216"/>
                  <a:gd name="T122" fmla="*/ 310 w 392"/>
                  <a:gd name="T123" fmla="*/ 23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2" h="216">
                    <a:moveTo>
                      <a:pt x="310" y="23"/>
                    </a:moveTo>
                    <a:lnTo>
                      <a:pt x="313" y="20"/>
                    </a:lnTo>
                    <a:lnTo>
                      <a:pt x="316" y="19"/>
                    </a:lnTo>
                    <a:lnTo>
                      <a:pt x="331" y="26"/>
                    </a:lnTo>
                    <a:lnTo>
                      <a:pt x="336" y="22"/>
                    </a:lnTo>
                    <a:lnTo>
                      <a:pt x="337" y="25"/>
                    </a:lnTo>
                    <a:lnTo>
                      <a:pt x="340" y="37"/>
                    </a:lnTo>
                    <a:lnTo>
                      <a:pt x="351" y="43"/>
                    </a:lnTo>
                    <a:lnTo>
                      <a:pt x="352" y="46"/>
                    </a:lnTo>
                    <a:lnTo>
                      <a:pt x="349" y="55"/>
                    </a:lnTo>
                    <a:lnTo>
                      <a:pt x="349" y="61"/>
                    </a:lnTo>
                    <a:lnTo>
                      <a:pt x="352" y="66"/>
                    </a:lnTo>
                    <a:lnTo>
                      <a:pt x="358" y="70"/>
                    </a:lnTo>
                    <a:lnTo>
                      <a:pt x="360" y="76"/>
                    </a:lnTo>
                    <a:lnTo>
                      <a:pt x="358" y="82"/>
                    </a:lnTo>
                    <a:lnTo>
                      <a:pt x="354" y="81"/>
                    </a:lnTo>
                    <a:lnTo>
                      <a:pt x="352" y="89"/>
                    </a:lnTo>
                    <a:lnTo>
                      <a:pt x="357" y="96"/>
                    </a:lnTo>
                    <a:lnTo>
                      <a:pt x="367" y="92"/>
                    </a:lnTo>
                    <a:lnTo>
                      <a:pt x="370" y="85"/>
                    </a:lnTo>
                    <a:lnTo>
                      <a:pt x="372" y="90"/>
                    </a:lnTo>
                    <a:lnTo>
                      <a:pt x="378" y="95"/>
                    </a:lnTo>
                    <a:lnTo>
                      <a:pt x="387" y="96"/>
                    </a:lnTo>
                    <a:lnTo>
                      <a:pt x="387" y="92"/>
                    </a:lnTo>
                    <a:lnTo>
                      <a:pt x="392" y="92"/>
                    </a:lnTo>
                    <a:lnTo>
                      <a:pt x="390" y="101"/>
                    </a:lnTo>
                    <a:lnTo>
                      <a:pt x="387" y="102"/>
                    </a:lnTo>
                    <a:lnTo>
                      <a:pt x="386" y="104"/>
                    </a:lnTo>
                    <a:lnTo>
                      <a:pt x="377" y="110"/>
                    </a:lnTo>
                    <a:lnTo>
                      <a:pt x="375" y="114"/>
                    </a:lnTo>
                    <a:lnTo>
                      <a:pt x="361" y="113"/>
                    </a:lnTo>
                    <a:lnTo>
                      <a:pt x="352" y="120"/>
                    </a:lnTo>
                    <a:lnTo>
                      <a:pt x="352" y="125"/>
                    </a:lnTo>
                    <a:lnTo>
                      <a:pt x="351" y="127"/>
                    </a:lnTo>
                    <a:lnTo>
                      <a:pt x="343" y="125"/>
                    </a:lnTo>
                    <a:lnTo>
                      <a:pt x="346" y="133"/>
                    </a:lnTo>
                    <a:lnTo>
                      <a:pt x="340" y="128"/>
                    </a:lnTo>
                    <a:lnTo>
                      <a:pt x="336" y="130"/>
                    </a:lnTo>
                    <a:lnTo>
                      <a:pt x="326" y="125"/>
                    </a:lnTo>
                    <a:lnTo>
                      <a:pt x="320" y="128"/>
                    </a:lnTo>
                    <a:lnTo>
                      <a:pt x="322" y="122"/>
                    </a:lnTo>
                    <a:lnTo>
                      <a:pt x="328" y="117"/>
                    </a:lnTo>
                    <a:lnTo>
                      <a:pt x="325" y="110"/>
                    </a:lnTo>
                    <a:lnTo>
                      <a:pt x="319" y="111"/>
                    </a:lnTo>
                    <a:lnTo>
                      <a:pt x="310" y="110"/>
                    </a:lnTo>
                    <a:lnTo>
                      <a:pt x="310" y="110"/>
                    </a:lnTo>
                    <a:lnTo>
                      <a:pt x="307" y="117"/>
                    </a:lnTo>
                    <a:lnTo>
                      <a:pt x="298" y="120"/>
                    </a:lnTo>
                    <a:lnTo>
                      <a:pt x="290" y="119"/>
                    </a:lnTo>
                    <a:lnTo>
                      <a:pt x="282" y="122"/>
                    </a:lnTo>
                    <a:lnTo>
                      <a:pt x="285" y="136"/>
                    </a:lnTo>
                    <a:lnTo>
                      <a:pt x="284" y="143"/>
                    </a:lnTo>
                    <a:lnTo>
                      <a:pt x="284" y="146"/>
                    </a:lnTo>
                    <a:lnTo>
                      <a:pt x="276" y="155"/>
                    </a:lnTo>
                    <a:lnTo>
                      <a:pt x="270" y="157"/>
                    </a:lnTo>
                    <a:lnTo>
                      <a:pt x="272" y="165"/>
                    </a:lnTo>
                    <a:lnTo>
                      <a:pt x="266" y="168"/>
                    </a:lnTo>
                    <a:lnTo>
                      <a:pt x="257" y="175"/>
                    </a:lnTo>
                    <a:lnTo>
                      <a:pt x="260" y="178"/>
                    </a:lnTo>
                    <a:lnTo>
                      <a:pt x="267" y="180"/>
                    </a:lnTo>
                    <a:lnTo>
                      <a:pt x="260" y="183"/>
                    </a:lnTo>
                    <a:lnTo>
                      <a:pt x="249" y="193"/>
                    </a:lnTo>
                    <a:lnTo>
                      <a:pt x="246" y="199"/>
                    </a:lnTo>
                    <a:lnTo>
                      <a:pt x="241" y="199"/>
                    </a:lnTo>
                    <a:lnTo>
                      <a:pt x="237" y="196"/>
                    </a:lnTo>
                    <a:lnTo>
                      <a:pt x="225" y="195"/>
                    </a:lnTo>
                    <a:lnTo>
                      <a:pt x="225" y="186"/>
                    </a:lnTo>
                    <a:lnTo>
                      <a:pt x="217" y="184"/>
                    </a:lnTo>
                    <a:lnTo>
                      <a:pt x="214" y="189"/>
                    </a:lnTo>
                    <a:lnTo>
                      <a:pt x="216" y="199"/>
                    </a:lnTo>
                    <a:lnTo>
                      <a:pt x="208" y="207"/>
                    </a:lnTo>
                    <a:lnTo>
                      <a:pt x="211" y="215"/>
                    </a:lnTo>
                    <a:lnTo>
                      <a:pt x="207" y="210"/>
                    </a:lnTo>
                    <a:lnTo>
                      <a:pt x="201" y="213"/>
                    </a:lnTo>
                    <a:lnTo>
                      <a:pt x="201" y="216"/>
                    </a:lnTo>
                    <a:lnTo>
                      <a:pt x="191" y="212"/>
                    </a:lnTo>
                    <a:lnTo>
                      <a:pt x="188" y="204"/>
                    </a:lnTo>
                    <a:lnTo>
                      <a:pt x="181" y="204"/>
                    </a:lnTo>
                    <a:lnTo>
                      <a:pt x="178" y="206"/>
                    </a:lnTo>
                    <a:lnTo>
                      <a:pt x="173" y="204"/>
                    </a:lnTo>
                    <a:lnTo>
                      <a:pt x="172" y="198"/>
                    </a:lnTo>
                    <a:lnTo>
                      <a:pt x="166" y="198"/>
                    </a:lnTo>
                    <a:lnTo>
                      <a:pt x="161" y="204"/>
                    </a:lnTo>
                    <a:lnTo>
                      <a:pt x="152" y="206"/>
                    </a:lnTo>
                    <a:lnTo>
                      <a:pt x="152" y="210"/>
                    </a:lnTo>
                    <a:lnTo>
                      <a:pt x="150" y="209"/>
                    </a:lnTo>
                    <a:lnTo>
                      <a:pt x="141" y="209"/>
                    </a:lnTo>
                    <a:lnTo>
                      <a:pt x="132" y="204"/>
                    </a:lnTo>
                    <a:lnTo>
                      <a:pt x="128" y="203"/>
                    </a:lnTo>
                    <a:lnTo>
                      <a:pt x="120" y="206"/>
                    </a:lnTo>
                    <a:lnTo>
                      <a:pt x="114" y="213"/>
                    </a:lnTo>
                    <a:lnTo>
                      <a:pt x="106" y="204"/>
                    </a:lnTo>
                    <a:lnTo>
                      <a:pt x="106" y="199"/>
                    </a:lnTo>
                    <a:lnTo>
                      <a:pt x="100" y="198"/>
                    </a:lnTo>
                    <a:lnTo>
                      <a:pt x="100" y="193"/>
                    </a:lnTo>
                    <a:lnTo>
                      <a:pt x="94" y="192"/>
                    </a:lnTo>
                    <a:lnTo>
                      <a:pt x="94" y="180"/>
                    </a:lnTo>
                    <a:lnTo>
                      <a:pt x="100" y="175"/>
                    </a:lnTo>
                    <a:lnTo>
                      <a:pt x="99" y="169"/>
                    </a:lnTo>
                    <a:lnTo>
                      <a:pt x="88" y="168"/>
                    </a:lnTo>
                    <a:lnTo>
                      <a:pt x="82" y="171"/>
                    </a:lnTo>
                    <a:lnTo>
                      <a:pt x="79" y="165"/>
                    </a:lnTo>
                    <a:lnTo>
                      <a:pt x="72" y="161"/>
                    </a:lnTo>
                    <a:lnTo>
                      <a:pt x="64" y="163"/>
                    </a:lnTo>
                    <a:lnTo>
                      <a:pt x="64" y="146"/>
                    </a:lnTo>
                    <a:lnTo>
                      <a:pt x="59" y="148"/>
                    </a:lnTo>
                    <a:lnTo>
                      <a:pt x="52" y="158"/>
                    </a:lnTo>
                    <a:lnTo>
                      <a:pt x="43" y="158"/>
                    </a:lnTo>
                    <a:lnTo>
                      <a:pt x="37" y="154"/>
                    </a:lnTo>
                    <a:lnTo>
                      <a:pt x="32" y="146"/>
                    </a:lnTo>
                    <a:lnTo>
                      <a:pt x="21" y="149"/>
                    </a:lnTo>
                    <a:lnTo>
                      <a:pt x="15" y="152"/>
                    </a:lnTo>
                    <a:lnTo>
                      <a:pt x="17" y="143"/>
                    </a:lnTo>
                    <a:lnTo>
                      <a:pt x="20" y="136"/>
                    </a:lnTo>
                    <a:lnTo>
                      <a:pt x="15" y="136"/>
                    </a:lnTo>
                    <a:lnTo>
                      <a:pt x="6" y="133"/>
                    </a:lnTo>
                    <a:lnTo>
                      <a:pt x="0" y="136"/>
                    </a:lnTo>
                    <a:lnTo>
                      <a:pt x="0" y="133"/>
                    </a:lnTo>
                    <a:lnTo>
                      <a:pt x="5" y="125"/>
                    </a:lnTo>
                    <a:lnTo>
                      <a:pt x="0" y="119"/>
                    </a:lnTo>
                    <a:lnTo>
                      <a:pt x="0" y="116"/>
                    </a:lnTo>
                    <a:lnTo>
                      <a:pt x="6" y="102"/>
                    </a:lnTo>
                    <a:lnTo>
                      <a:pt x="3" y="101"/>
                    </a:lnTo>
                    <a:lnTo>
                      <a:pt x="6" y="93"/>
                    </a:lnTo>
                    <a:lnTo>
                      <a:pt x="5" y="90"/>
                    </a:lnTo>
                    <a:lnTo>
                      <a:pt x="6" y="85"/>
                    </a:lnTo>
                    <a:lnTo>
                      <a:pt x="5" y="76"/>
                    </a:lnTo>
                    <a:lnTo>
                      <a:pt x="9" y="70"/>
                    </a:lnTo>
                    <a:lnTo>
                      <a:pt x="12" y="67"/>
                    </a:lnTo>
                    <a:lnTo>
                      <a:pt x="12" y="61"/>
                    </a:lnTo>
                    <a:lnTo>
                      <a:pt x="14" y="60"/>
                    </a:lnTo>
                    <a:lnTo>
                      <a:pt x="23" y="52"/>
                    </a:lnTo>
                    <a:lnTo>
                      <a:pt x="34" y="40"/>
                    </a:lnTo>
                    <a:lnTo>
                      <a:pt x="43" y="34"/>
                    </a:lnTo>
                    <a:lnTo>
                      <a:pt x="52" y="34"/>
                    </a:lnTo>
                    <a:lnTo>
                      <a:pt x="58" y="28"/>
                    </a:lnTo>
                    <a:lnTo>
                      <a:pt x="65" y="26"/>
                    </a:lnTo>
                    <a:lnTo>
                      <a:pt x="67" y="22"/>
                    </a:lnTo>
                    <a:lnTo>
                      <a:pt x="79" y="22"/>
                    </a:lnTo>
                    <a:lnTo>
                      <a:pt x="79" y="17"/>
                    </a:lnTo>
                    <a:lnTo>
                      <a:pt x="75" y="16"/>
                    </a:lnTo>
                    <a:lnTo>
                      <a:pt x="79" y="13"/>
                    </a:lnTo>
                    <a:lnTo>
                      <a:pt x="90" y="14"/>
                    </a:lnTo>
                    <a:lnTo>
                      <a:pt x="93" y="11"/>
                    </a:lnTo>
                    <a:lnTo>
                      <a:pt x="88" y="3"/>
                    </a:lnTo>
                    <a:lnTo>
                      <a:pt x="99" y="0"/>
                    </a:lnTo>
                    <a:lnTo>
                      <a:pt x="103" y="0"/>
                    </a:lnTo>
                    <a:lnTo>
                      <a:pt x="105" y="6"/>
                    </a:lnTo>
                    <a:lnTo>
                      <a:pt x="114" y="9"/>
                    </a:lnTo>
                    <a:lnTo>
                      <a:pt x="114" y="14"/>
                    </a:lnTo>
                    <a:lnTo>
                      <a:pt x="125" y="14"/>
                    </a:lnTo>
                    <a:lnTo>
                      <a:pt x="131" y="19"/>
                    </a:lnTo>
                    <a:lnTo>
                      <a:pt x="132" y="23"/>
                    </a:lnTo>
                    <a:lnTo>
                      <a:pt x="141" y="25"/>
                    </a:lnTo>
                    <a:lnTo>
                      <a:pt x="143" y="28"/>
                    </a:lnTo>
                    <a:lnTo>
                      <a:pt x="153" y="28"/>
                    </a:lnTo>
                    <a:lnTo>
                      <a:pt x="164" y="32"/>
                    </a:lnTo>
                    <a:lnTo>
                      <a:pt x="170" y="28"/>
                    </a:lnTo>
                    <a:lnTo>
                      <a:pt x="173" y="29"/>
                    </a:lnTo>
                    <a:lnTo>
                      <a:pt x="175" y="32"/>
                    </a:lnTo>
                    <a:lnTo>
                      <a:pt x="175" y="41"/>
                    </a:lnTo>
                    <a:lnTo>
                      <a:pt x="181" y="38"/>
                    </a:lnTo>
                    <a:lnTo>
                      <a:pt x="187" y="37"/>
                    </a:lnTo>
                    <a:lnTo>
                      <a:pt x="188" y="38"/>
                    </a:lnTo>
                    <a:lnTo>
                      <a:pt x="194" y="37"/>
                    </a:lnTo>
                    <a:lnTo>
                      <a:pt x="205" y="38"/>
                    </a:lnTo>
                    <a:lnTo>
                      <a:pt x="207" y="37"/>
                    </a:lnTo>
                    <a:lnTo>
                      <a:pt x="216" y="43"/>
                    </a:lnTo>
                    <a:lnTo>
                      <a:pt x="225" y="40"/>
                    </a:lnTo>
                    <a:lnTo>
                      <a:pt x="231" y="43"/>
                    </a:lnTo>
                    <a:lnTo>
                      <a:pt x="232" y="46"/>
                    </a:lnTo>
                    <a:lnTo>
                      <a:pt x="243" y="49"/>
                    </a:lnTo>
                    <a:lnTo>
                      <a:pt x="243" y="44"/>
                    </a:lnTo>
                    <a:lnTo>
                      <a:pt x="249" y="43"/>
                    </a:lnTo>
                    <a:lnTo>
                      <a:pt x="252" y="35"/>
                    </a:lnTo>
                    <a:lnTo>
                      <a:pt x="258" y="35"/>
                    </a:lnTo>
                    <a:lnTo>
                      <a:pt x="261" y="34"/>
                    </a:lnTo>
                    <a:lnTo>
                      <a:pt x="261" y="25"/>
                    </a:lnTo>
                    <a:lnTo>
                      <a:pt x="270" y="25"/>
                    </a:lnTo>
                    <a:lnTo>
                      <a:pt x="279" y="22"/>
                    </a:lnTo>
                    <a:lnTo>
                      <a:pt x="287" y="37"/>
                    </a:lnTo>
                    <a:lnTo>
                      <a:pt x="292" y="37"/>
                    </a:lnTo>
                    <a:lnTo>
                      <a:pt x="296" y="40"/>
                    </a:lnTo>
                    <a:lnTo>
                      <a:pt x="310" y="34"/>
                    </a:lnTo>
                    <a:lnTo>
                      <a:pt x="307" y="32"/>
                    </a:lnTo>
                    <a:lnTo>
                      <a:pt x="31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7" name="Freeform 4766">
                <a:extLst>
                  <a:ext uri="{FF2B5EF4-FFF2-40B4-BE49-F238E27FC236}">
                    <a16:creationId xmlns:a16="http://schemas.microsoft.com/office/drawing/2014/main" id="{F3A5F419-1CB1-0A5C-290D-DF097978F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961"/>
                <a:ext cx="101" cy="72"/>
              </a:xfrm>
              <a:custGeom>
                <a:avLst/>
                <a:gdLst>
                  <a:gd name="T0" fmla="*/ 57 w 202"/>
                  <a:gd name="T1" fmla="*/ 16 h 144"/>
                  <a:gd name="T2" fmla="*/ 38 w 202"/>
                  <a:gd name="T3" fmla="*/ 24 h 144"/>
                  <a:gd name="T4" fmla="*/ 31 w 202"/>
                  <a:gd name="T5" fmla="*/ 12 h 144"/>
                  <a:gd name="T6" fmla="*/ 16 w 202"/>
                  <a:gd name="T7" fmla="*/ 27 h 144"/>
                  <a:gd name="T8" fmla="*/ 8 w 202"/>
                  <a:gd name="T9" fmla="*/ 45 h 144"/>
                  <a:gd name="T10" fmla="*/ 0 w 202"/>
                  <a:gd name="T11" fmla="*/ 57 h 144"/>
                  <a:gd name="T12" fmla="*/ 8 w 202"/>
                  <a:gd name="T13" fmla="*/ 62 h 144"/>
                  <a:gd name="T14" fmla="*/ 16 w 202"/>
                  <a:gd name="T15" fmla="*/ 74 h 144"/>
                  <a:gd name="T16" fmla="*/ 13 w 202"/>
                  <a:gd name="T17" fmla="*/ 94 h 144"/>
                  <a:gd name="T18" fmla="*/ 22 w 202"/>
                  <a:gd name="T19" fmla="*/ 107 h 144"/>
                  <a:gd name="T20" fmla="*/ 29 w 202"/>
                  <a:gd name="T21" fmla="*/ 121 h 144"/>
                  <a:gd name="T22" fmla="*/ 26 w 202"/>
                  <a:gd name="T23" fmla="*/ 129 h 144"/>
                  <a:gd name="T24" fmla="*/ 28 w 202"/>
                  <a:gd name="T25" fmla="*/ 139 h 144"/>
                  <a:gd name="T26" fmla="*/ 44 w 202"/>
                  <a:gd name="T27" fmla="*/ 144 h 144"/>
                  <a:gd name="T28" fmla="*/ 51 w 202"/>
                  <a:gd name="T29" fmla="*/ 135 h 144"/>
                  <a:gd name="T30" fmla="*/ 66 w 202"/>
                  <a:gd name="T31" fmla="*/ 117 h 144"/>
                  <a:gd name="T32" fmla="*/ 70 w 202"/>
                  <a:gd name="T33" fmla="*/ 109 h 144"/>
                  <a:gd name="T34" fmla="*/ 84 w 202"/>
                  <a:gd name="T35" fmla="*/ 98 h 144"/>
                  <a:gd name="T36" fmla="*/ 88 w 202"/>
                  <a:gd name="T37" fmla="*/ 111 h 144"/>
                  <a:gd name="T38" fmla="*/ 96 w 202"/>
                  <a:gd name="T39" fmla="*/ 107 h 144"/>
                  <a:gd name="T40" fmla="*/ 101 w 202"/>
                  <a:gd name="T41" fmla="*/ 111 h 144"/>
                  <a:gd name="T42" fmla="*/ 105 w 202"/>
                  <a:gd name="T43" fmla="*/ 120 h 144"/>
                  <a:gd name="T44" fmla="*/ 104 w 202"/>
                  <a:gd name="T45" fmla="*/ 129 h 144"/>
                  <a:gd name="T46" fmla="*/ 120 w 202"/>
                  <a:gd name="T47" fmla="*/ 121 h 144"/>
                  <a:gd name="T48" fmla="*/ 134 w 202"/>
                  <a:gd name="T49" fmla="*/ 124 h 144"/>
                  <a:gd name="T50" fmla="*/ 140 w 202"/>
                  <a:gd name="T51" fmla="*/ 136 h 144"/>
                  <a:gd name="T52" fmla="*/ 154 w 202"/>
                  <a:gd name="T53" fmla="*/ 139 h 144"/>
                  <a:gd name="T54" fmla="*/ 161 w 202"/>
                  <a:gd name="T55" fmla="*/ 135 h 144"/>
                  <a:gd name="T56" fmla="*/ 175 w 202"/>
                  <a:gd name="T57" fmla="*/ 124 h 144"/>
                  <a:gd name="T58" fmla="*/ 161 w 202"/>
                  <a:gd name="T59" fmla="*/ 121 h 144"/>
                  <a:gd name="T60" fmla="*/ 151 w 202"/>
                  <a:gd name="T61" fmla="*/ 121 h 144"/>
                  <a:gd name="T62" fmla="*/ 148 w 202"/>
                  <a:gd name="T63" fmla="*/ 107 h 144"/>
                  <a:gd name="T64" fmla="*/ 163 w 202"/>
                  <a:gd name="T65" fmla="*/ 97 h 144"/>
                  <a:gd name="T66" fmla="*/ 180 w 202"/>
                  <a:gd name="T67" fmla="*/ 100 h 144"/>
                  <a:gd name="T68" fmla="*/ 184 w 202"/>
                  <a:gd name="T69" fmla="*/ 86 h 144"/>
                  <a:gd name="T70" fmla="*/ 202 w 202"/>
                  <a:gd name="T71" fmla="*/ 88 h 144"/>
                  <a:gd name="T72" fmla="*/ 199 w 202"/>
                  <a:gd name="T73" fmla="*/ 68 h 144"/>
                  <a:gd name="T74" fmla="*/ 186 w 202"/>
                  <a:gd name="T75" fmla="*/ 44 h 144"/>
                  <a:gd name="T76" fmla="*/ 172 w 202"/>
                  <a:gd name="T77" fmla="*/ 44 h 144"/>
                  <a:gd name="T78" fmla="*/ 160 w 202"/>
                  <a:gd name="T79" fmla="*/ 47 h 144"/>
                  <a:gd name="T80" fmla="*/ 154 w 202"/>
                  <a:gd name="T81" fmla="*/ 47 h 144"/>
                  <a:gd name="T82" fmla="*/ 142 w 202"/>
                  <a:gd name="T83" fmla="*/ 41 h 144"/>
                  <a:gd name="T84" fmla="*/ 134 w 202"/>
                  <a:gd name="T85" fmla="*/ 44 h 144"/>
                  <a:gd name="T86" fmla="*/ 120 w 202"/>
                  <a:gd name="T87" fmla="*/ 47 h 144"/>
                  <a:gd name="T88" fmla="*/ 111 w 202"/>
                  <a:gd name="T89" fmla="*/ 41 h 144"/>
                  <a:gd name="T90" fmla="*/ 110 w 202"/>
                  <a:gd name="T91" fmla="*/ 27 h 144"/>
                  <a:gd name="T92" fmla="*/ 111 w 202"/>
                  <a:gd name="T93" fmla="*/ 21 h 144"/>
                  <a:gd name="T94" fmla="*/ 108 w 202"/>
                  <a:gd name="T95" fmla="*/ 12 h 144"/>
                  <a:gd name="T96" fmla="*/ 101 w 202"/>
                  <a:gd name="T97" fmla="*/ 12 h 144"/>
                  <a:gd name="T98" fmla="*/ 90 w 202"/>
                  <a:gd name="T99" fmla="*/ 7 h 144"/>
                  <a:gd name="T100" fmla="*/ 78 w 202"/>
                  <a:gd name="T101" fmla="*/ 7 h 144"/>
                  <a:gd name="T102" fmla="*/ 63 w 202"/>
                  <a:gd name="T103" fmla="*/ 1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2" h="144">
                    <a:moveTo>
                      <a:pt x="63" y="13"/>
                    </a:moveTo>
                    <a:lnTo>
                      <a:pt x="57" y="16"/>
                    </a:lnTo>
                    <a:lnTo>
                      <a:pt x="44" y="19"/>
                    </a:lnTo>
                    <a:lnTo>
                      <a:pt x="38" y="24"/>
                    </a:lnTo>
                    <a:lnTo>
                      <a:pt x="38" y="15"/>
                    </a:lnTo>
                    <a:lnTo>
                      <a:pt x="31" y="12"/>
                    </a:lnTo>
                    <a:lnTo>
                      <a:pt x="22" y="18"/>
                    </a:lnTo>
                    <a:lnTo>
                      <a:pt x="16" y="27"/>
                    </a:lnTo>
                    <a:lnTo>
                      <a:pt x="13" y="38"/>
                    </a:lnTo>
                    <a:lnTo>
                      <a:pt x="8" y="45"/>
                    </a:lnTo>
                    <a:lnTo>
                      <a:pt x="13" y="41"/>
                    </a:lnTo>
                    <a:lnTo>
                      <a:pt x="0" y="57"/>
                    </a:lnTo>
                    <a:lnTo>
                      <a:pt x="8" y="59"/>
                    </a:lnTo>
                    <a:lnTo>
                      <a:pt x="8" y="62"/>
                    </a:lnTo>
                    <a:lnTo>
                      <a:pt x="11" y="69"/>
                    </a:lnTo>
                    <a:lnTo>
                      <a:pt x="16" y="74"/>
                    </a:lnTo>
                    <a:lnTo>
                      <a:pt x="13" y="92"/>
                    </a:lnTo>
                    <a:lnTo>
                      <a:pt x="13" y="94"/>
                    </a:lnTo>
                    <a:lnTo>
                      <a:pt x="13" y="111"/>
                    </a:lnTo>
                    <a:lnTo>
                      <a:pt x="22" y="107"/>
                    </a:lnTo>
                    <a:lnTo>
                      <a:pt x="28" y="109"/>
                    </a:lnTo>
                    <a:lnTo>
                      <a:pt x="29" y="121"/>
                    </a:lnTo>
                    <a:lnTo>
                      <a:pt x="26" y="121"/>
                    </a:lnTo>
                    <a:lnTo>
                      <a:pt x="26" y="129"/>
                    </a:lnTo>
                    <a:lnTo>
                      <a:pt x="29" y="132"/>
                    </a:lnTo>
                    <a:lnTo>
                      <a:pt x="28" y="139"/>
                    </a:lnTo>
                    <a:lnTo>
                      <a:pt x="37" y="139"/>
                    </a:lnTo>
                    <a:lnTo>
                      <a:pt x="44" y="144"/>
                    </a:lnTo>
                    <a:lnTo>
                      <a:pt x="49" y="141"/>
                    </a:lnTo>
                    <a:lnTo>
                      <a:pt x="51" y="135"/>
                    </a:lnTo>
                    <a:lnTo>
                      <a:pt x="57" y="124"/>
                    </a:lnTo>
                    <a:lnTo>
                      <a:pt x="66" y="117"/>
                    </a:lnTo>
                    <a:lnTo>
                      <a:pt x="66" y="114"/>
                    </a:lnTo>
                    <a:lnTo>
                      <a:pt x="70" y="109"/>
                    </a:lnTo>
                    <a:lnTo>
                      <a:pt x="75" y="101"/>
                    </a:lnTo>
                    <a:lnTo>
                      <a:pt x="84" y="98"/>
                    </a:lnTo>
                    <a:lnTo>
                      <a:pt x="90" y="107"/>
                    </a:lnTo>
                    <a:lnTo>
                      <a:pt x="88" y="111"/>
                    </a:lnTo>
                    <a:lnTo>
                      <a:pt x="91" y="114"/>
                    </a:lnTo>
                    <a:lnTo>
                      <a:pt x="96" y="107"/>
                    </a:lnTo>
                    <a:lnTo>
                      <a:pt x="101" y="106"/>
                    </a:lnTo>
                    <a:lnTo>
                      <a:pt x="101" y="111"/>
                    </a:lnTo>
                    <a:lnTo>
                      <a:pt x="102" y="117"/>
                    </a:lnTo>
                    <a:lnTo>
                      <a:pt x="105" y="120"/>
                    </a:lnTo>
                    <a:lnTo>
                      <a:pt x="105" y="126"/>
                    </a:lnTo>
                    <a:lnTo>
                      <a:pt x="104" y="129"/>
                    </a:lnTo>
                    <a:lnTo>
                      <a:pt x="116" y="132"/>
                    </a:lnTo>
                    <a:lnTo>
                      <a:pt x="120" y="121"/>
                    </a:lnTo>
                    <a:lnTo>
                      <a:pt x="125" y="126"/>
                    </a:lnTo>
                    <a:lnTo>
                      <a:pt x="134" y="124"/>
                    </a:lnTo>
                    <a:lnTo>
                      <a:pt x="132" y="130"/>
                    </a:lnTo>
                    <a:lnTo>
                      <a:pt x="140" y="136"/>
                    </a:lnTo>
                    <a:lnTo>
                      <a:pt x="148" y="136"/>
                    </a:lnTo>
                    <a:lnTo>
                      <a:pt x="154" y="139"/>
                    </a:lnTo>
                    <a:lnTo>
                      <a:pt x="157" y="135"/>
                    </a:lnTo>
                    <a:lnTo>
                      <a:pt x="161" y="135"/>
                    </a:lnTo>
                    <a:lnTo>
                      <a:pt x="167" y="129"/>
                    </a:lnTo>
                    <a:lnTo>
                      <a:pt x="175" y="124"/>
                    </a:lnTo>
                    <a:lnTo>
                      <a:pt x="167" y="120"/>
                    </a:lnTo>
                    <a:lnTo>
                      <a:pt x="161" y="121"/>
                    </a:lnTo>
                    <a:lnTo>
                      <a:pt x="154" y="120"/>
                    </a:lnTo>
                    <a:lnTo>
                      <a:pt x="151" y="121"/>
                    </a:lnTo>
                    <a:lnTo>
                      <a:pt x="145" y="104"/>
                    </a:lnTo>
                    <a:lnTo>
                      <a:pt x="148" y="107"/>
                    </a:lnTo>
                    <a:lnTo>
                      <a:pt x="157" y="106"/>
                    </a:lnTo>
                    <a:lnTo>
                      <a:pt x="163" y="97"/>
                    </a:lnTo>
                    <a:lnTo>
                      <a:pt x="173" y="95"/>
                    </a:lnTo>
                    <a:lnTo>
                      <a:pt x="180" y="100"/>
                    </a:lnTo>
                    <a:lnTo>
                      <a:pt x="181" y="89"/>
                    </a:lnTo>
                    <a:lnTo>
                      <a:pt x="184" y="86"/>
                    </a:lnTo>
                    <a:lnTo>
                      <a:pt x="192" y="86"/>
                    </a:lnTo>
                    <a:lnTo>
                      <a:pt x="202" y="88"/>
                    </a:lnTo>
                    <a:lnTo>
                      <a:pt x="202" y="77"/>
                    </a:lnTo>
                    <a:lnTo>
                      <a:pt x="199" y="68"/>
                    </a:lnTo>
                    <a:lnTo>
                      <a:pt x="187" y="51"/>
                    </a:lnTo>
                    <a:lnTo>
                      <a:pt x="186" y="44"/>
                    </a:lnTo>
                    <a:lnTo>
                      <a:pt x="180" y="38"/>
                    </a:lnTo>
                    <a:lnTo>
                      <a:pt x="172" y="44"/>
                    </a:lnTo>
                    <a:lnTo>
                      <a:pt x="161" y="44"/>
                    </a:lnTo>
                    <a:lnTo>
                      <a:pt x="160" y="47"/>
                    </a:lnTo>
                    <a:lnTo>
                      <a:pt x="157" y="45"/>
                    </a:lnTo>
                    <a:lnTo>
                      <a:pt x="154" y="47"/>
                    </a:lnTo>
                    <a:lnTo>
                      <a:pt x="151" y="41"/>
                    </a:lnTo>
                    <a:lnTo>
                      <a:pt x="142" y="41"/>
                    </a:lnTo>
                    <a:lnTo>
                      <a:pt x="139" y="45"/>
                    </a:lnTo>
                    <a:lnTo>
                      <a:pt x="134" y="44"/>
                    </a:lnTo>
                    <a:lnTo>
                      <a:pt x="131" y="47"/>
                    </a:lnTo>
                    <a:lnTo>
                      <a:pt x="120" y="47"/>
                    </a:lnTo>
                    <a:lnTo>
                      <a:pt x="111" y="51"/>
                    </a:lnTo>
                    <a:lnTo>
                      <a:pt x="111" y="41"/>
                    </a:lnTo>
                    <a:lnTo>
                      <a:pt x="114" y="39"/>
                    </a:lnTo>
                    <a:lnTo>
                      <a:pt x="110" y="27"/>
                    </a:lnTo>
                    <a:lnTo>
                      <a:pt x="114" y="27"/>
                    </a:lnTo>
                    <a:lnTo>
                      <a:pt x="111" y="21"/>
                    </a:lnTo>
                    <a:lnTo>
                      <a:pt x="111" y="13"/>
                    </a:lnTo>
                    <a:lnTo>
                      <a:pt x="108" y="12"/>
                    </a:lnTo>
                    <a:lnTo>
                      <a:pt x="105" y="7"/>
                    </a:lnTo>
                    <a:lnTo>
                      <a:pt x="101" y="12"/>
                    </a:lnTo>
                    <a:lnTo>
                      <a:pt x="95" y="10"/>
                    </a:lnTo>
                    <a:lnTo>
                      <a:pt x="90" y="7"/>
                    </a:lnTo>
                    <a:lnTo>
                      <a:pt x="87" y="0"/>
                    </a:lnTo>
                    <a:lnTo>
                      <a:pt x="78" y="7"/>
                    </a:lnTo>
                    <a:lnTo>
                      <a:pt x="66" y="7"/>
                    </a:lnTo>
                    <a:lnTo>
                      <a:pt x="63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8" name="Freeform 4767">
                <a:extLst>
                  <a:ext uri="{FF2B5EF4-FFF2-40B4-BE49-F238E27FC236}">
                    <a16:creationId xmlns:a16="http://schemas.microsoft.com/office/drawing/2014/main" id="{60BE8565-94BD-B05E-A66D-824151374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961"/>
                <a:ext cx="101" cy="72"/>
              </a:xfrm>
              <a:custGeom>
                <a:avLst/>
                <a:gdLst>
                  <a:gd name="T0" fmla="*/ 66 w 202"/>
                  <a:gd name="T1" fmla="*/ 7 h 144"/>
                  <a:gd name="T2" fmla="*/ 87 w 202"/>
                  <a:gd name="T3" fmla="*/ 0 h 144"/>
                  <a:gd name="T4" fmla="*/ 95 w 202"/>
                  <a:gd name="T5" fmla="*/ 10 h 144"/>
                  <a:gd name="T6" fmla="*/ 105 w 202"/>
                  <a:gd name="T7" fmla="*/ 7 h 144"/>
                  <a:gd name="T8" fmla="*/ 111 w 202"/>
                  <a:gd name="T9" fmla="*/ 13 h 144"/>
                  <a:gd name="T10" fmla="*/ 114 w 202"/>
                  <a:gd name="T11" fmla="*/ 27 h 144"/>
                  <a:gd name="T12" fmla="*/ 114 w 202"/>
                  <a:gd name="T13" fmla="*/ 39 h 144"/>
                  <a:gd name="T14" fmla="*/ 111 w 202"/>
                  <a:gd name="T15" fmla="*/ 51 h 144"/>
                  <a:gd name="T16" fmla="*/ 131 w 202"/>
                  <a:gd name="T17" fmla="*/ 47 h 144"/>
                  <a:gd name="T18" fmla="*/ 139 w 202"/>
                  <a:gd name="T19" fmla="*/ 45 h 144"/>
                  <a:gd name="T20" fmla="*/ 151 w 202"/>
                  <a:gd name="T21" fmla="*/ 41 h 144"/>
                  <a:gd name="T22" fmla="*/ 157 w 202"/>
                  <a:gd name="T23" fmla="*/ 45 h 144"/>
                  <a:gd name="T24" fmla="*/ 161 w 202"/>
                  <a:gd name="T25" fmla="*/ 44 h 144"/>
                  <a:gd name="T26" fmla="*/ 180 w 202"/>
                  <a:gd name="T27" fmla="*/ 38 h 144"/>
                  <a:gd name="T28" fmla="*/ 187 w 202"/>
                  <a:gd name="T29" fmla="*/ 51 h 144"/>
                  <a:gd name="T30" fmla="*/ 202 w 202"/>
                  <a:gd name="T31" fmla="*/ 77 h 144"/>
                  <a:gd name="T32" fmla="*/ 192 w 202"/>
                  <a:gd name="T33" fmla="*/ 86 h 144"/>
                  <a:gd name="T34" fmla="*/ 181 w 202"/>
                  <a:gd name="T35" fmla="*/ 89 h 144"/>
                  <a:gd name="T36" fmla="*/ 173 w 202"/>
                  <a:gd name="T37" fmla="*/ 95 h 144"/>
                  <a:gd name="T38" fmla="*/ 157 w 202"/>
                  <a:gd name="T39" fmla="*/ 106 h 144"/>
                  <a:gd name="T40" fmla="*/ 145 w 202"/>
                  <a:gd name="T41" fmla="*/ 104 h 144"/>
                  <a:gd name="T42" fmla="*/ 154 w 202"/>
                  <a:gd name="T43" fmla="*/ 120 h 144"/>
                  <a:gd name="T44" fmla="*/ 167 w 202"/>
                  <a:gd name="T45" fmla="*/ 120 h 144"/>
                  <a:gd name="T46" fmla="*/ 167 w 202"/>
                  <a:gd name="T47" fmla="*/ 129 h 144"/>
                  <a:gd name="T48" fmla="*/ 157 w 202"/>
                  <a:gd name="T49" fmla="*/ 135 h 144"/>
                  <a:gd name="T50" fmla="*/ 148 w 202"/>
                  <a:gd name="T51" fmla="*/ 136 h 144"/>
                  <a:gd name="T52" fmla="*/ 132 w 202"/>
                  <a:gd name="T53" fmla="*/ 130 h 144"/>
                  <a:gd name="T54" fmla="*/ 125 w 202"/>
                  <a:gd name="T55" fmla="*/ 126 h 144"/>
                  <a:gd name="T56" fmla="*/ 116 w 202"/>
                  <a:gd name="T57" fmla="*/ 132 h 144"/>
                  <a:gd name="T58" fmla="*/ 105 w 202"/>
                  <a:gd name="T59" fmla="*/ 126 h 144"/>
                  <a:gd name="T60" fmla="*/ 102 w 202"/>
                  <a:gd name="T61" fmla="*/ 117 h 144"/>
                  <a:gd name="T62" fmla="*/ 101 w 202"/>
                  <a:gd name="T63" fmla="*/ 106 h 144"/>
                  <a:gd name="T64" fmla="*/ 91 w 202"/>
                  <a:gd name="T65" fmla="*/ 114 h 144"/>
                  <a:gd name="T66" fmla="*/ 90 w 202"/>
                  <a:gd name="T67" fmla="*/ 107 h 144"/>
                  <a:gd name="T68" fmla="*/ 75 w 202"/>
                  <a:gd name="T69" fmla="*/ 101 h 144"/>
                  <a:gd name="T70" fmla="*/ 66 w 202"/>
                  <a:gd name="T71" fmla="*/ 114 h 144"/>
                  <a:gd name="T72" fmla="*/ 57 w 202"/>
                  <a:gd name="T73" fmla="*/ 124 h 144"/>
                  <a:gd name="T74" fmla="*/ 49 w 202"/>
                  <a:gd name="T75" fmla="*/ 141 h 144"/>
                  <a:gd name="T76" fmla="*/ 37 w 202"/>
                  <a:gd name="T77" fmla="*/ 139 h 144"/>
                  <a:gd name="T78" fmla="*/ 29 w 202"/>
                  <a:gd name="T79" fmla="*/ 132 h 144"/>
                  <a:gd name="T80" fmla="*/ 26 w 202"/>
                  <a:gd name="T81" fmla="*/ 121 h 144"/>
                  <a:gd name="T82" fmla="*/ 28 w 202"/>
                  <a:gd name="T83" fmla="*/ 109 h 144"/>
                  <a:gd name="T84" fmla="*/ 13 w 202"/>
                  <a:gd name="T85" fmla="*/ 111 h 144"/>
                  <a:gd name="T86" fmla="*/ 13 w 202"/>
                  <a:gd name="T87" fmla="*/ 92 h 144"/>
                  <a:gd name="T88" fmla="*/ 11 w 202"/>
                  <a:gd name="T89" fmla="*/ 69 h 144"/>
                  <a:gd name="T90" fmla="*/ 8 w 202"/>
                  <a:gd name="T91" fmla="*/ 59 h 144"/>
                  <a:gd name="T92" fmla="*/ 13 w 202"/>
                  <a:gd name="T93" fmla="*/ 41 h 144"/>
                  <a:gd name="T94" fmla="*/ 13 w 202"/>
                  <a:gd name="T95" fmla="*/ 38 h 144"/>
                  <a:gd name="T96" fmla="*/ 22 w 202"/>
                  <a:gd name="T97" fmla="*/ 18 h 144"/>
                  <a:gd name="T98" fmla="*/ 38 w 202"/>
                  <a:gd name="T99" fmla="*/ 15 h 144"/>
                  <a:gd name="T100" fmla="*/ 44 w 202"/>
                  <a:gd name="T101" fmla="*/ 19 h 144"/>
                  <a:gd name="T102" fmla="*/ 63 w 202"/>
                  <a:gd name="T103" fmla="*/ 1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2" h="144">
                    <a:moveTo>
                      <a:pt x="63" y="13"/>
                    </a:moveTo>
                    <a:lnTo>
                      <a:pt x="66" y="7"/>
                    </a:lnTo>
                    <a:lnTo>
                      <a:pt x="78" y="7"/>
                    </a:lnTo>
                    <a:lnTo>
                      <a:pt x="87" y="0"/>
                    </a:lnTo>
                    <a:lnTo>
                      <a:pt x="90" y="7"/>
                    </a:lnTo>
                    <a:lnTo>
                      <a:pt x="95" y="10"/>
                    </a:lnTo>
                    <a:lnTo>
                      <a:pt x="101" y="12"/>
                    </a:lnTo>
                    <a:lnTo>
                      <a:pt x="105" y="7"/>
                    </a:lnTo>
                    <a:lnTo>
                      <a:pt x="108" y="12"/>
                    </a:lnTo>
                    <a:lnTo>
                      <a:pt x="111" y="13"/>
                    </a:lnTo>
                    <a:lnTo>
                      <a:pt x="111" y="21"/>
                    </a:lnTo>
                    <a:lnTo>
                      <a:pt x="114" y="27"/>
                    </a:lnTo>
                    <a:lnTo>
                      <a:pt x="110" y="27"/>
                    </a:lnTo>
                    <a:lnTo>
                      <a:pt x="114" y="39"/>
                    </a:lnTo>
                    <a:lnTo>
                      <a:pt x="111" y="41"/>
                    </a:lnTo>
                    <a:lnTo>
                      <a:pt x="111" y="51"/>
                    </a:lnTo>
                    <a:lnTo>
                      <a:pt x="120" y="47"/>
                    </a:lnTo>
                    <a:lnTo>
                      <a:pt x="131" y="47"/>
                    </a:lnTo>
                    <a:lnTo>
                      <a:pt x="134" y="44"/>
                    </a:lnTo>
                    <a:lnTo>
                      <a:pt x="139" y="45"/>
                    </a:lnTo>
                    <a:lnTo>
                      <a:pt x="142" y="41"/>
                    </a:lnTo>
                    <a:lnTo>
                      <a:pt x="151" y="41"/>
                    </a:lnTo>
                    <a:lnTo>
                      <a:pt x="154" y="47"/>
                    </a:lnTo>
                    <a:lnTo>
                      <a:pt x="157" y="45"/>
                    </a:lnTo>
                    <a:lnTo>
                      <a:pt x="160" y="47"/>
                    </a:lnTo>
                    <a:lnTo>
                      <a:pt x="161" y="44"/>
                    </a:lnTo>
                    <a:lnTo>
                      <a:pt x="172" y="44"/>
                    </a:lnTo>
                    <a:lnTo>
                      <a:pt x="180" y="38"/>
                    </a:lnTo>
                    <a:lnTo>
                      <a:pt x="186" y="44"/>
                    </a:lnTo>
                    <a:lnTo>
                      <a:pt x="187" y="51"/>
                    </a:lnTo>
                    <a:lnTo>
                      <a:pt x="199" y="68"/>
                    </a:lnTo>
                    <a:lnTo>
                      <a:pt x="202" y="77"/>
                    </a:lnTo>
                    <a:lnTo>
                      <a:pt x="202" y="88"/>
                    </a:lnTo>
                    <a:lnTo>
                      <a:pt x="192" y="86"/>
                    </a:lnTo>
                    <a:lnTo>
                      <a:pt x="184" y="86"/>
                    </a:lnTo>
                    <a:lnTo>
                      <a:pt x="181" y="89"/>
                    </a:lnTo>
                    <a:lnTo>
                      <a:pt x="180" y="100"/>
                    </a:lnTo>
                    <a:lnTo>
                      <a:pt x="173" y="95"/>
                    </a:lnTo>
                    <a:lnTo>
                      <a:pt x="163" y="97"/>
                    </a:lnTo>
                    <a:lnTo>
                      <a:pt x="157" y="106"/>
                    </a:lnTo>
                    <a:lnTo>
                      <a:pt x="148" y="107"/>
                    </a:lnTo>
                    <a:lnTo>
                      <a:pt x="145" y="104"/>
                    </a:lnTo>
                    <a:lnTo>
                      <a:pt x="151" y="121"/>
                    </a:lnTo>
                    <a:lnTo>
                      <a:pt x="154" y="120"/>
                    </a:lnTo>
                    <a:lnTo>
                      <a:pt x="161" y="121"/>
                    </a:lnTo>
                    <a:lnTo>
                      <a:pt x="167" y="120"/>
                    </a:lnTo>
                    <a:lnTo>
                      <a:pt x="175" y="124"/>
                    </a:lnTo>
                    <a:lnTo>
                      <a:pt x="167" y="129"/>
                    </a:lnTo>
                    <a:lnTo>
                      <a:pt x="161" y="135"/>
                    </a:lnTo>
                    <a:lnTo>
                      <a:pt x="157" y="135"/>
                    </a:lnTo>
                    <a:lnTo>
                      <a:pt x="154" y="139"/>
                    </a:lnTo>
                    <a:lnTo>
                      <a:pt x="148" y="136"/>
                    </a:lnTo>
                    <a:lnTo>
                      <a:pt x="140" y="136"/>
                    </a:lnTo>
                    <a:lnTo>
                      <a:pt x="132" y="130"/>
                    </a:lnTo>
                    <a:lnTo>
                      <a:pt x="134" y="124"/>
                    </a:lnTo>
                    <a:lnTo>
                      <a:pt x="125" y="126"/>
                    </a:lnTo>
                    <a:lnTo>
                      <a:pt x="120" y="121"/>
                    </a:lnTo>
                    <a:lnTo>
                      <a:pt x="116" y="132"/>
                    </a:lnTo>
                    <a:lnTo>
                      <a:pt x="104" y="129"/>
                    </a:lnTo>
                    <a:lnTo>
                      <a:pt x="105" y="126"/>
                    </a:lnTo>
                    <a:lnTo>
                      <a:pt x="105" y="120"/>
                    </a:lnTo>
                    <a:lnTo>
                      <a:pt x="102" y="117"/>
                    </a:lnTo>
                    <a:lnTo>
                      <a:pt x="101" y="111"/>
                    </a:lnTo>
                    <a:lnTo>
                      <a:pt x="101" y="106"/>
                    </a:lnTo>
                    <a:lnTo>
                      <a:pt x="96" y="107"/>
                    </a:lnTo>
                    <a:lnTo>
                      <a:pt x="91" y="114"/>
                    </a:lnTo>
                    <a:lnTo>
                      <a:pt x="88" y="111"/>
                    </a:lnTo>
                    <a:lnTo>
                      <a:pt x="90" y="107"/>
                    </a:lnTo>
                    <a:lnTo>
                      <a:pt x="84" y="98"/>
                    </a:lnTo>
                    <a:lnTo>
                      <a:pt x="75" y="101"/>
                    </a:lnTo>
                    <a:lnTo>
                      <a:pt x="70" y="109"/>
                    </a:lnTo>
                    <a:lnTo>
                      <a:pt x="66" y="114"/>
                    </a:lnTo>
                    <a:lnTo>
                      <a:pt x="66" y="117"/>
                    </a:lnTo>
                    <a:lnTo>
                      <a:pt x="57" y="124"/>
                    </a:lnTo>
                    <a:lnTo>
                      <a:pt x="51" y="135"/>
                    </a:lnTo>
                    <a:lnTo>
                      <a:pt x="49" y="141"/>
                    </a:lnTo>
                    <a:lnTo>
                      <a:pt x="44" y="144"/>
                    </a:lnTo>
                    <a:lnTo>
                      <a:pt x="37" y="139"/>
                    </a:lnTo>
                    <a:lnTo>
                      <a:pt x="28" y="139"/>
                    </a:lnTo>
                    <a:lnTo>
                      <a:pt x="29" y="132"/>
                    </a:lnTo>
                    <a:lnTo>
                      <a:pt x="26" y="129"/>
                    </a:lnTo>
                    <a:lnTo>
                      <a:pt x="26" y="121"/>
                    </a:lnTo>
                    <a:lnTo>
                      <a:pt x="29" y="121"/>
                    </a:lnTo>
                    <a:lnTo>
                      <a:pt x="28" y="109"/>
                    </a:lnTo>
                    <a:lnTo>
                      <a:pt x="22" y="107"/>
                    </a:lnTo>
                    <a:lnTo>
                      <a:pt x="13" y="111"/>
                    </a:lnTo>
                    <a:lnTo>
                      <a:pt x="13" y="94"/>
                    </a:lnTo>
                    <a:lnTo>
                      <a:pt x="13" y="92"/>
                    </a:lnTo>
                    <a:lnTo>
                      <a:pt x="16" y="74"/>
                    </a:lnTo>
                    <a:lnTo>
                      <a:pt x="11" y="69"/>
                    </a:lnTo>
                    <a:lnTo>
                      <a:pt x="8" y="62"/>
                    </a:lnTo>
                    <a:lnTo>
                      <a:pt x="8" y="59"/>
                    </a:lnTo>
                    <a:lnTo>
                      <a:pt x="0" y="57"/>
                    </a:lnTo>
                    <a:lnTo>
                      <a:pt x="13" y="41"/>
                    </a:lnTo>
                    <a:lnTo>
                      <a:pt x="8" y="45"/>
                    </a:lnTo>
                    <a:lnTo>
                      <a:pt x="13" y="38"/>
                    </a:lnTo>
                    <a:lnTo>
                      <a:pt x="16" y="27"/>
                    </a:lnTo>
                    <a:lnTo>
                      <a:pt x="22" y="18"/>
                    </a:lnTo>
                    <a:lnTo>
                      <a:pt x="31" y="12"/>
                    </a:lnTo>
                    <a:lnTo>
                      <a:pt x="38" y="15"/>
                    </a:lnTo>
                    <a:lnTo>
                      <a:pt x="38" y="24"/>
                    </a:lnTo>
                    <a:lnTo>
                      <a:pt x="44" y="19"/>
                    </a:lnTo>
                    <a:lnTo>
                      <a:pt x="57" y="16"/>
                    </a:lnTo>
                    <a:lnTo>
                      <a:pt x="63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9" name="Freeform 4768">
                <a:extLst>
                  <a:ext uri="{FF2B5EF4-FFF2-40B4-BE49-F238E27FC236}">
                    <a16:creationId xmlns:a16="http://schemas.microsoft.com/office/drawing/2014/main" id="{E6F6E843-FFC8-327E-71F0-1CD6E60D4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961"/>
                <a:ext cx="101" cy="72"/>
              </a:xfrm>
              <a:custGeom>
                <a:avLst/>
                <a:gdLst>
                  <a:gd name="T0" fmla="*/ 66 w 202"/>
                  <a:gd name="T1" fmla="*/ 7 h 144"/>
                  <a:gd name="T2" fmla="*/ 87 w 202"/>
                  <a:gd name="T3" fmla="*/ 0 h 144"/>
                  <a:gd name="T4" fmla="*/ 95 w 202"/>
                  <a:gd name="T5" fmla="*/ 10 h 144"/>
                  <a:gd name="T6" fmla="*/ 105 w 202"/>
                  <a:gd name="T7" fmla="*/ 7 h 144"/>
                  <a:gd name="T8" fmla="*/ 111 w 202"/>
                  <a:gd name="T9" fmla="*/ 13 h 144"/>
                  <a:gd name="T10" fmla="*/ 114 w 202"/>
                  <a:gd name="T11" fmla="*/ 27 h 144"/>
                  <a:gd name="T12" fmla="*/ 114 w 202"/>
                  <a:gd name="T13" fmla="*/ 39 h 144"/>
                  <a:gd name="T14" fmla="*/ 111 w 202"/>
                  <a:gd name="T15" fmla="*/ 51 h 144"/>
                  <a:gd name="T16" fmla="*/ 131 w 202"/>
                  <a:gd name="T17" fmla="*/ 47 h 144"/>
                  <a:gd name="T18" fmla="*/ 139 w 202"/>
                  <a:gd name="T19" fmla="*/ 45 h 144"/>
                  <a:gd name="T20" fmla="*/ 151 w 202"/>
                  <a:gd name="T21" fmla="*/ 41 h 144"/>
                  <a:gd name="T22" fmla="*/ 157 w 202"/>
                  <a:gd name="T23" fmla="*/ 45 h 144"/>
                  <a:gd name="T24" fmla="*/ 161 w 202"/>
                  <a:gd name="T25" fmla="*/ 44 h 144"/>
                  <a:gd name="T26" fmla="*/ 180 w 202"/>
                  <a:gd name="T27" fmla="*/ 38 h 144"/>
                  <a:gd name="T28" fmla="*/ 187 w 202"/>
                  <a:gd name="T29" fmla="*/ 51 h 144"/>
                  <a:gd name="T30" fmla="*/ 202 w 202"/>
                  <a:gd name="T31" fmla="*/ 77 h 144"/>
                  <a:gd name="T32" fmla="*/ 192 w 202"/>
                  <a:gd name="T33" fmla="*/ 86 h 144"/>
                  <a:gd name="T34" fmla="*/ 181 w 202"/>
                  <a:gd name="T35" fmla="*/ 89 h 144"/>
                  <a:gd name="T36" fmla="*/ 173 w 202"/>
                  <a:gd name="T37" fmla="*/ 95 h 144"/>
                  <a:gd name="T38" fmla="*/ 157 w 202"/>
                  <a:gd name="T39" fmla="*/ 106 h 144"/>
                  <a:gd name="T40" fmla="*/ 145 w 202"/>
                  <a:gd name="T41" fmla="*/ 104 h 144"/>
                  <a:gd name="T42" fmla="*/ 154 w 202"/>
                  <a:gd name="T43" fmla="*/ 120 h 144"/>
                  <a:gd name="T44" fmla="*/ 167 w 202"/>
                  <a:gd name="T45" fmla="*/ 120 h 144"/>
                  <a:gd name="T46" fmla="*/ 167 w 202"/>
                  <a:gd name="T47" fmla="*/ 129 h 144"/>
                  <a:gd name="T48" fmla="*/ 157 w 202"/>
                  <a:gd name="T49" fmla="*/ 135 h 144"/>
                  <a:gd name="T50" fmla="*/ 148 w 202"/>
                  <a:gd name="T51" fmla="*/ 136 h 144"/>
                  <a:gd name="T52" fmla="*/ 132 w 202"/>
                  <a:gd name="T53" fmla="*/ 130 h 144"/>
                  <a:gd name="T54" fmla="*/ 125 w 202"/>
                  <a:gd name="T55" fmla="*/ 126 h 144"/>
                  <a:gd name="T56" fmla="*/ 116 w 202"/>
                  <a:gd name="T57" fmla="*/ 132 h 144"/>
                  <a:gd name="T58" fmla="*/ 105 w 202"/>
                  <a:gd name="T59" fmla="*/ 126 h 144"/>
                  <a:gd name="T60" fmla="*/ 102 w 202"/>
                  <a:gd name="T61" fmla="*/ 117 h 144"/>
                  <a:gd name="T62" fmla="*/ 101 w 202"/>
                  <a:gd name="T63" fmla="*/ 106 h 144"/>
                  <a:gd name="T64" fmla="*/ 91 w 202"/>
                  <a:gd name="T65" fmla="*/ 114 h 144"/>
                  <a:gd name="T66" fmla="*/ 90 w 202"/>
                  <a:gd name="T67" fmla="*/ 107 h 144"/>
                  <a:gd name="T68" fmla="*/ 75 w 202"/>
                  <a:gd name="T69" fmla="*/ 101 h 144"/>
                  <a:gd name="T70" fmla="*/ 66 w 202"/>
                  <a:gd name="T71" fmla="*/ 114 h 144"/>
                  <a:gd name="T72" fmla="*/ 57 w 202"/>
                  <a:gd name="T73" fmla="*/ 124 h 144"/>
                  <a:gd name="T74" fmla="*/ 49 w 202"/>
                  <a:gd name="T75" fmla="*/ 141 h 144"/>
                  <a:gd name="T76" fmla="*/ 37 w 202"/>
                  <a:gd name="T77" fmla="*/ 139 h 144"/>
                  <a:gd name="T78" fmla="*/ 29 w 202"/>
                  <a:gd name="T79" fmla="*/ 132 h 144"/>
                  <a:gd name="T80" fmla="*/ 26 w 202"/>
                  <a:gd name="T81" fmla="*/ 121 h 144"/>
                  <a:gd name="T82" fmla="*/ 28 w 202"/>
                  <a:gd name="T83" fmla="*/ 109 h 144"/>
                  <a:gd name="T84" fmla="*/ 13 w 202"/>
                  <a:gd name="T85" fmla="*/ 111 h 144"/>
                  <a:gd name="T86" fmla="*/ 13 w 202"/>
                  <a:gd name="T87" fmla="*/ 92 h 144"/>
                  <a:gd name="T88" fmla="*/ 11 w 202"/>
                  <a:gd name="T89" fmla="*/ 69 h 144"/>
                  <a:gd name="T90" fmla="*/ 8 w 202"/>
                  <a:gd name="T91" fmla="*/ 59 h 144"/>
                  <a:gd name="T92" fmla="*/ 13 w 202"/>
                  <a:gd name="T93" fmla="*/ 41 h 144"/>
                  <a:gd name="T94" fmla="*/ 13 w 202"/>
                  <a:gd name="T95" fmla="*/ 38 h 144"/>
                  <a:gd name="T96" fmla="*/ 22 w 202"/>
                  <a:gd name="T97" fmla="*/ 18 h 144"/>
                  <a:gd name="T98" fmla="*/ 38 w 202"/>
                  <a:gd name="T99" fmla="*/ 15 h 144"/>
                  <a:gd name="T100" fmla="*/ 44 w 202"/>
                  <a:gd name="T101" fmla="*/ 19 h 144"/>
                  <a:gd name="T102" fmla="*/ 63 w 202"/>
                  <a:gd name="T103" fmla="*/ 1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2" h="144">
                    <a:moveTo>
                      <a:pt x="63" y="13"/>
                    </a:moveTo>
                    <a:lnTo>
                      <a:pt x="66" y="7"/>
                    </a:lnTo>
                    <a:lnTo>
                      <a:pt x="78" y="7"/>
                    </a:lnTo>
                    <a:lnTo>
                      <a:pt x="87" y="0"/>
                    </a:lnTo>
                    <a:lnTo>
                      <a:pt x="90" y="7"/>
                    </a:lnTo>
                    <a:lnTo>
                      <a:pt x="95" y="10"/>
                    </a:lnTo>
                    <a:lnTo>
                      <a:pt x="101" y="12"/>
                    </a:lnTo>
                    <a:lnTo>
                      <a:pt x="105" y="7"/>
                    </a:lnTo>
                    <a:lnTo>
                      <a:pt x="108" y="12"/>
                    </a:lnTo>
                    <a:lnTo>
                      <a:pt x="111" y="13"/>
                    </a:lnTo>
                    <a:lnTo>
                      <a:pt x="111" y="21"/>
                    </a:lnTo>
                    <a:lnTo>
                      <a:pt x="114" y="27"/>
                    </a:lnTo>
                    <a:lnTo>
                      <a:pt x="110" y="27"/>
                    </a:lnTo>
                    <a:lnTo>
                      <a:pt x="114" y="39"/>
                    </a:lnTo>
                    <a:lnTo>
                      <a:pt x="111" y="41"/>
                    </a:lnTo>
                    <a:lnTo>
                      <a:pt x="111" y="51"/>
                    </a:lnTo>
                    <a:lnTo>
                      <a:pt x="120" y="47"/>
                    </a:lnTo>
                    <a:lnTo>
                      <a:pt x="131" y="47"/>
                    </a:lnTo>
                    <a:lnTo>
                      <a:pt x="134" y="44"/>
                    </a:lnTo>
                    <a:lnTo>
                      <a:pt x="139" y="45"/>
                    </a:lnTo>
                    <a:lnTo>
                      <a:pt x="142" y="41"/>
                    </a:lnTo>
                    <a:lnTo>
                      <a:pt x="151" y="41"/>
                    </a:lnTo>
                    <a:lnTo>
                      <a:pt x="154" y="47"/>
                    </a:lnTo>
                    <a:lnTo>
                      <a:pt x="157" y="45"/>
                    </a:lnTo>
                    <a:lnTo>
                      <a:pt x="160" y="47"/>
                    </a:lnTo>
                    <a:lnTo>
                      <a:pt x="161" y="44"/>
                    </a:lnTo>
                    <a:lnTo>
                      <a:pt x="172" y="44"/>
                    </a:lnTo>
                    <a:lnTo>
                      <a:pt x="180" y="38"/>
                    </a:lnTo>
                    <a:lnTo>
                      <a:pt x="186" y="44"/>
                    </a:lnTo>
                    <a:lnTo>
                      <a:pt x="187" y="51"/>
                    </a:lnTo>
                    <a:lnTo>
                      <a:pt x="199" y="68"/>
                    </a:lnTo>
                    <a:lnTo>
                      <a:pt x="202" y="77"/>
                    </a:lnTo>
                    <a:lnTo>
                      <a:pt x="202" y="88"/>
                    </a:lnTo>
                    <a:lnTo>
                      <a:pt x="192" y="86"/>
                    </a:lnTo>
                    <a:lnTo>
                      <a:pt x="184" y="86"/>
                    </a:lnTo>
                    <a:lnTo>
                      <a:pt x="181" y="89"/>
                    </a:lnTo>
                    <a:lnTo>
                      <a:pt x="180" y="100"/>
                    </a:lnTo>
                    <a:lnTo>
                      <a:pt x="173" y="95"/>
                    </a:lnTo>
                    <a:lnTo>
                      <a:pt x="163" y="97"/>
                    </a:lnTo>
                    <a:lnTo>
                      <a:pt x="157" y="106"/>
                    </a:lnTo>
                    <a:lnTo>
                      <a:pt x="148" y="107"/>
                    </a:lnTo>
                    <a:lnTo>
                      <a:pt x="145" y="104"/>
                    </a:lnTo>
                    <a:lnTo>
                      <a:pt x="151" y="121"/>
                    </a:lnTo>
                    <a:lnTo>
                      <a:pt x="154" y="120"/>
                    </a:lnTo>
                    <a:lnTo>
                      <a:pt x="161" y="121"/>
                    </a:lnTo>
                    <a:lnTo>
                      <a:pt x="167" y="120"/>
                    </a:lnTo>
                    <a:lnTo>
                      <a:pt x="175" y="124"/>
                    </a:lnTo>
                    <a:lnTo>
                      <a:pt x="167" y="129"/>
                    </a:lnTo>
                    <a:lnTo>
                      <a:pt x="161" y="135"/>
                    </a:lnTo>
                    <a:lnTo>
                      <a:pt x="157" y="135"/>
                    </a:lnTo>
                    <a:lnTo>
                      <a:pt x="154" y="139"/>
                    </a:lnTo>
                    <a:lnTo>
                      <a:pt x="148" y="136"/>
                    </a:lnTo>
                    <a:lnTo>
                      <a:pt x="140" y="136"/>
                    </a:lnTo>
                    <a:lnTo>
                      <a:pt x="132" y="130"/>
                    </a:lnTo>
                    <a:lnTo>
                      <a:pt x="134" y="124"/>
                    </a:lnTo>
                    <a:lnTo>
                      <a:pt x="125" y="126"/>
                    </a:lnTo>
                    <a:lnTo>
                      <a:pt x="120" y="121"/>
                    </a:lnTo>
                    <a:lnTo>
                      <a:pt x="116" y="132"/>
                    </a:lnTo>
                    <a:lnTo>
                      <a:pt x="104" y="129"/>
                    </a:lnTo>
                    <a:lnTo>
                      <a:pt x="105" y="126"/>
                    </a:lnTo>
                    <a:lnTo>
                      <a:pt x="105" y="120"/>
                    </a:lnTo>
                    <a:lnTo>
                      <a:pt x="102" y="117"/>
                    </a:lnTo>
                    <a:lnTo>
                      <a:pt x="101" y="111"/>
                    </a:lnTo>
                    <a:lnTo>
                      <a:pt x="101" y="106"/>
                    </a:lnTo>
                    <a:lnTo>
                      <a:pt x="96" y="107"/>
                    </a:lnTo>
                    <a:lnTo>
                      <a:pt x="91" y="114"/>
                    </a:lnTo>
                    <a:lnTo>
                      <a:pt x="88" y="111"/>
                    </a:lnTo>
                    <a:lnTo>
                      <a:pt x="90" y="107"/>
                    </a:lnTo>
                    <a:lnTo>
                      <a:pt x="84" y="98"/>
                    </a:lnTo>
                    <a:lnTo>
                      <a:pt x="75" y="101"/>
                    </a:lnTo>
                    <a:lnTo>
                      <a:pt x="70" y="109"/>
                    </a:lnTo>
                    <a:lnTo>
                      <a:pt x="66" y="114"/>
                    </a:lnTo>
                    <a:lnTo>
                      <a:pt x="66" y="117"/>
                    </a:lnTo>
                    <a:lnTo>
                      <a:pt x="57" y="124"/>
                    </a:lnTo>
                    <a:lnTo>
                      <a:pt x="51" y="135"/>
                    </a:lnTo>
                    <a:lnTo>
                      <a:pt x="49" y="141"/>
                    </a:lnTo>
                    <a:lnTo>
                      <a:pt x="44" y="144"/>
                    </a:lnTo>
                    <a:lnTo>
                      <a:pt x="37" y="139"/>
                    </a:lnTo>
                    <a:lnTo>
                      <a:pt x="28" y="139"/>
                    </a:lnTo>
                    <a:lnTo>
                      <a:pt x="29" y="132"/>
                    </a:lnTo>
                    <a:lnTo>
                      <a:pt x="26" y="129"/>
                    </a:lnTo>
                    <a:lnTo>
                      <a:pt x="26" y="121"/>
                    </a:lnTo>
                    <a:lnTo>
                      <a:pt x="29" y="121"/>
                    </a:lnTo>
                    <a:lnTo>
                      <a:pt x="28" y="109"/>
                    </a:lnTo>
                    <a:lnTo>
                      <a:pt x="22" y="107"/>
                    </a:lnTo>
                    <a:lnTo>
                      <a:pt x="13" y="111"/>
                    </a:lnTo>
                    <a:lnTo>
                      <a:pt x="13" y="94"/>
                    </a:lnTo>
                    <a:lnTo>
                      <a:pt x="13" y="92"/>
                    </a:lnTo>
                    <a:lnTo>
                      <a:pt x="16" y="74"/>
                    </a:lnTo>
                    <a:lnTo>
                      <a:pt x="11" y="69"/>
                    </a:lnTo>
                    <a:lnTo>
                      <a:pt x="8" y="62"/>
                    </a:lnTo>
                    <a:lnTo>
                      <a:pt x="8" y="59"/>
                    </a:lnTo>
                    <a:lnTo>
                      <a:pt x="0" y="57"/>
                    </a:lnTo>
                    <a:lnTo>
                      <a:pt x="13" y="41"/>
                    </a:lnTo>
                    <a:lnTo>
                      <a:pt x="8" y="45"/>
                    </a:lnTo>
                    <a:lnTo>
                      <a:pt x="13" y="38"/>
                    </a:lnTo>
                    <a:lnTo>
                      <a:pt x="16" y="27"/>
                    </a:lnTo>
                    <a:lnTo>
                      <a:pt x="22" y="18"/>
                    </a:lnTo>
                    <a:lnTo>
                      <a:pt x="31" y="12"/>
                    </a:lnTo>
                    <a:lnTo>
                      <a:pt x="38" y="15"/>
                    </a:lnTo>
                    <a:lnTo>
                      <a:pt x="38" y="24"/>
                    </a:lnTo>
                    <a:lnTo>
                      <a:pt x="44" y="19"/>
                    </a:lnTo>
                    <a:lnTo>
                      <a:pt x="57" y="16"/>
                    </a:lnTo>
                    <a:lnTo>
                      <a:pt x="63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0" name="Freeform 4769">
                <a:extLst>
                  <a:ext uri="{FF2B5EF4-FFF2-40B4-BE49-F238E27FC236}">
                    <a16:creationId xmlns:a16="http://schemas.microsoft.com/office/drawing/2014/main" id="{FF1D69C4-A1F7-4122-6755-1A6F4D8DB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083"/>
                <a:ext cx="44" cy="33"/>
              </a:xfrm>
              <a:custGeom>
                <a:avLst/>
                <a:gdLst>
                  <a:gd name="T0" fmla="*/ 41 w 88"/>
                  <a:gd name="T1" fmla="*/ 10 h 65"/>
                  <a:gd name="T2" fmla="*/ 36 w 88"/>
                  <a:gd name="T3" fmla="*/ 7 h 65"/>
                  <a:gd name="T4" fmla="*/ 21 w 88"/>
                  <a:gd name="T5" fmla="*/ 7 h 65"/>
                  <a:gd name="T6" fmla="*/ 12 w 88"/>
                  <a:gd name="T7" fmla="*/ 4 h 65"/>
                  <a:gd name="T8" fmla="*/ 6 w 88"/>
                  <a:gd name="T9" fmla="*/ 0 h 65"/>
                  <a:gd name="T10" fmla="*/ 1 w 88"/>
                  <a:gd name="T11" fmla="*/ 4 h 65"/>
                  <a:gd name="T12" fmla="*/ 1 w 88"/>
                  <a:gd name="T13" fmla="*/ 16 h 65"/>
                  <a:gd name="T14" fmla="*/ 1 w 88"/>
                  <a:gd name="T15" fmla="*/ 23 h 65"/>
                  <a:gd name="T16" fmla="*/ 5 w 88"/>
                  <a:gd name="T17" fmla="*/ 33 h 65"/>
                  <a:gd name="T18" fmla="*/ 0 w 88"/>
                  <a:gd name="T19" fmla="*/ 42 h 65"/>
                  <a:gd name="T20" fmla="*/ 15 w 88"/>
                  <a:gd name="T21" fmla="*/ 53 h 65"/>
                  <a:gd name="T22" fmla="*/ 24 w 88"/>
                  <a:gd name="T23" fmla="*/ 54 h 65"/>
                  <a:gd name="T24" fmla="*/ 30 w 88"/>
                  <a:gd name="T25" fmla="*/ 54 h 65"/>
                  <a:gd name="T26" fmla="*/ 36 w 88"/>
                  <a:gd name="T27" fmla="*/ 59 h 65"/>
                  <a:gd name="T28" fmla="*/ 44 w 88"/>
                  <a:gd name="T29" fmla="*/ 59 h 65"/>
                  <a:gd name="T30" fmla="*/ 50 w 88"/>
                  <a:gd name="T31" fmla="*/ 65 h 65"/>
                  <a:gd name="T32" fmla="*/ 58 w 88"/>
                  <a:gd name="T33" fmla="*/ 64 h 65"/>
                  <a:gd name="T34" fmla="*/ 61 w 88"/>
                  <a:gd name="T35" fmla="*/ 62 h 65"/>
                  <a:gd name="T36" fmla="*/ 58 w 88"/>
                  <a:gd name="T37" fmla="*/ 61 h 65"/>
                  <a:gd name="T38" fmla="*/ 59 w 88"/>
                  <a:gd name="T39" fmla="*/ 53 h 65"/>
                  <a:gd name="T40" fmla="*/ 53 w 88"/>
                  <a:gd name="T41" fmla="*/ 50 h 65"/>
                  <a:gd name="T42" fmla="*/ 55 w 88"/>
                  <a:gd name="T43" fmla="*/ 44 h 65"/>
                  <a:gd name="T44" fmla="*/ 47 w 88"/>
                  <a:gd name="T45" fmla="*/ 41 h 65"/>
                  <a:gd name="T46" fmla="*/ 53 w 88"/>
                  <a:gd name="T47" fmla="*/ 36 h 65"/>
                  <a:gd name="T48" fmla="*/ 64 w 88"/>
                  <a:gd name="T49" fmla="*/ 36 h 65"/>
                  <a:gd name="T50" fmla="*/ 70 w 88"/>
                  <a:gd name="T51" fmla="*/ 35 h 65"/>
                  <a:gd name="T52" fmla="*/ 74 w 88"/>
                  <a:gd name="T53" fmla="*/ 30 h 65"/>
                  <a:gd name="T54" fmla="*/ 73 w 88"/>
                  <a:gd name="T55" fmla="*/ 26 h 65"/>
                  <a:gd name="T56" fmla="*/ 79 w 88"/>
                  <a:gd name="T57" fmla="*/ 21 h 65"/>
                  <a:gd name="T58" fmla="*/ 77 w 88"/>
                  <a:gd name="T59" fmla="*/ 19 h 65"/>
                  <a:gd name="T60" fmla="*/ 82 w 88"/>
                  <a:gd name="T61" fmla="*/ 15 h 65"/>
                  <a:gd name="T62" fmla="*/ 88 w 88"/>
                  <a:gd name="T63" fmla="*/ 15 h 65"/>
                  <a:gd name="T64" fmla="*/ 85 w 88"/>
                  <a:gd name="T65" fmla="*/ 4 h 65"/>
                  <a:gd name="T66" fmla="*/ 83 w 88"/>
                  <a:gd name="T67" fmla="*/ 6 h 65"/>
                  <a:gd name="T68" fmla="*/ 77 w 88"/>
                  <a:gd name="T69" fmla="*/ 4 h 65"/>
                  <a:gd name="T70" fmla="*/ 73 w 88"/>
                  <a:gd name="T71" fmla="*/ 6 h 65"/>
                  <a:gd name="T72" fmla="*/ 68 w 88"/>
                  <a:gd name="T73" fmla="*/ 0 h 65"/>
                  <a:gd name="T74" fmla="*/ 61 w 88"/>
                  <a:gd name="T75" fmla="*/ 7 h 65"/>
                  <a:gd name="T76" fmla="*/ 59 w 88"/>
                  <a:gd name="T77" fmla="*/ 10 h 65"/>
                  <a:gd name="T78" fmla="*/ 53 w 88"/>
                  <a:gd name="T79" fmla="*/ 15 h 65"/>
                  <a:gd name="T80" fmla="*/ 45 w 88"/>
                  <a:gd name="T81" fmla="*/ 13 h 65"/>
                  <a:gd name="T82" fmla="*/ 41 w 88"/>
                  <a:gd name="T83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8" h="65">
                    <a:moveTo>
                      <a:pt x="41" y="10"/>
                    </a:moveTo>
                    <a:lnTo>
                      <a:pt x="36" y="7"/>
                    </a:lnTo>
                    <a:lnTo>
                      <a:pt x="21" y="7"/>
                    </a:lnTo>
                    <a:lnTo>
                      <a:pt x="12" y="4"/>
                    </a:lnTo>
                    <a:lnTo>
                      <a:pt x="6" y="0"/>
                    </a:lnTo>
                    <a:lnTo>
                      <a:pt x="1" y="4"/>
                    </a:lnTo>
                    <a:lnTo>
                      <a:pt x="1" y="16"/>
                    </a:lnTo>
                    <a:lnTo>
                      <a:pt x="1" y="23"/>
                    </a:lnTo>
                    <a:lnTo>
                      <a:pt x="5" y="33"/>
                    </a:lnTo>
                    <a:lnTo>
                      <a:pt x="0" y="42"/>
                    </a:lnTo>
                    <a:lnTo>
                      <a:pt x="15" y="53"/>
                    </a:lnTo>
                    <a:lnTo>
                      <a:pt x="24" y="54"/>
                    </a:lnTo>
                    <a:lnTo>
                      <a:pt x="30" y="54"/>
                    </a:lnTo>
                    <a:lnTo>
                      <a:pt x="36" y="59"/>
                    </a:lnTo>
                    <a:lnTo>
                      <a:pt x="44" y="59"/>
                    </a:lnTo>
                    <a:lnTo>
                      <a:pt x="50" y="65"/>
                    </a:lnTo>
                    <a:lnTo>
                      <a:pt x="58" y="64"/>
                    </a:lnTo>
                    <a:lnTo>
                      <a:pt x="61" y="62"/>
                    </a:lnTo>
                    <a:lnTo>
                      <a:pt x="58" y="61"/>
                    </a:lnTo>
                    <a:lnTo>
                      <a:pt x="59" y="53"/>
                    </a:lnTo>
                    <a:lnTo>
                      <a:pt x="53" y="50"/>
                    </a:lnTo>
                    <a:lnTo>
                      <a:pt x="55" y="44"/>
                    </a:lnTo>
                    <a:lnTo>
                      <a:pt x="47" y="41"/>
                    </a:lnTo>
                    <a:lnTo>
                      <a:pt x="53" y="36"/>
                    </a:lnTo>
                    <a:lnTo>
                      <a:pt x="64" y="36"/>
                    </a:lnTo>
                    <a:lnTo>
                      <a:pt x="70" y="35"/>
                    </a:lnTo>
                    <a:lnTo>
                      <a:pt x="74" y="30"/>
                    </a:lnTo>
                    <a:lnTo>
                      <a:pt x="73" y="26"/>
                    </a:lnTo>
                    <a:lnTo>
                      <a:pt x="79" y="21"/>
                    </a:lnTo>
                    <a:lnTo>
                      <a:pt x="77" y="19"/>
                    </a:lnTo>
                    <a:lnTo>
                      <a:pt x="82" y="15"/>
                    </a:lnTo>
                    <a:lnTo>
                      <a:pt x="88" y="15"/>
                    </a:lnTo>
                    <a:lnTo>
                      <a:pt x="85" y="4"/>
                    </a:lnTo>
                    <a:lnTo>
                      <a:pt x="83" y="6"/>
                    </a:lnTo>
                    <a:lnTo>
                      <a:pt x="77" y="4"/>
                    </a:lnTo>
                    <a:lnTo>
                      <a:pt x="73" y="6"/>
                    </a:lnTo>
                    <a:lnTo>
                      <a:pt x="68" y="0"/>
                    </a:lnTo>
                    <a:lnTo>
                      <a:pt x="61" y="7"/>
                    </a:lnTo>
                    <a:lnTo>
                      <a:pt x="59" y="10"/>
                    </a:lnTo>
                    <a:lnTo>
                      <a:pt x="53" y="15"/>
                    </a:lnTo>
                    <a:lnTo>
                      <a:pt x="45" y="13"/>
                    </a:lnTo>
                    <a:lnTo>
                      <a:pt x="41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1" name="Freeform 4770">
                <a:extLst>
                  <a:ext uri="{FF2B5EF4-FFF2-40B4-BE49-F238E27FC236}">
                    <a16:creationId xmlns:a16="http://schemas.microsoft.com/office/drawing/2014/main" id="{97804625-8531-4B8A-FE90-E65D19DE8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083"/>
                <a:ext cx="44" cy="33"/>
              </a:xfrm>
              <a:custGeom>
                <a:avLst/>
                <a:gdLst>
                  <a:gd name="T0" fmla="*/ 41 w 88"/>
                  <a:gd name="T1" fmla="*/ 10 h 65"/>
                  <a:gd name="T2" fmla="*/ 45 w 88"/>
                  <a:gd name="T3" fmla="*/ 13 h 65"/>
                  <a:gd name="T4" fmla="*/ 53 w 88"/>
                  <a:gd name="T5" fmla="*/ 15 h 65"/>
                  <a:gd name="T6" fmla="*/ 59 w 88"/>
                  <a:gd name="T7" fmla="*/ 10 h 65"/>
                  <a:gd name="T8" fmla="*/ 61 w 88"/>
                  <a:gd name="T9" fmla="*/ 7 h 65"/>
                  <a:gd name="T10" fmla="*/ 68 w 88"/>
                  <a:gd name="T11" fmla="*/ 0 h 65"/>
                  <a:gd name="T12" fmla="*/ 73 w 88"/>
                  <a:gd name="T13" fmla="*/ 6 h 65"/>
                  <a:gd name="T14" fmla="*/ 77 w 88"/>
                  <a:gd name="T15" fmla="*/ 4 h 65"/>
                  <a:gd name="T16" fmla="*/ 83 w 88"/>
                  <a:gd name="T17" fmla="*/ 6 h 65"/>
                  <a:gd name="T18" fmla="*/ 85 w 88"/>
                  <a:gd name="T19" fmla="*/ 4 h 65"/>
                  <a:gd name="T20" fmla="*/ 88 w 88"/>
                  <a:gd name="T21" fmla="*/ 15 h 65"/>
                  <a:gd name="T22" fmla="*/ 82 w 88"/>
                  <a:gd name="T23" fmla="*/ 15 h 65"/>
                  <a:gd name="T24" fmla="*/ 77 w 88"/>
                  <a:gd name="T25" fmla="*/ 19 h 65"/>
                  <a:gd name="T26" fmla="*/ 79 w 88"/>
                  <a:gd name="T27" fmla="*/ 21 h 65"/>
                  <a:gd name="T28" fmla="*/ 73 w 88"/>
                  <a:gd name="T29" fmla="*/ 26 h 65"/>
                  <a:gd name="T30" fmla="*/ 74 w 88"/>
                  <a:gd name="T31" fmla="*/ 30 h 65"/>
                  <a:gd name="T32" fmla="*/ 70 w 88"/>
                  <a:gd name="T33" fmla="*/ 35 h 65"/>
                  <a:gd name="T34" fmla="*/ 64 w 88"/>
                  <a:gd name="T35" fmla="*/ 36 h 65"/>
                  <a:gd name="T36" fmla="*/ 53 w 88"/>
                  <a:gd name="T37" fmla="*/ 36 h 65"/>
                  <a:gd name="T38" fmla="*/ 47 w 88"/>
                  <a:gd name="T39" fmla="*/ 41 h 65"/>
                  <a:gd name="T40" fmla="*/ 55 w 88"/>
                  <a:gd name="T41" fmla="*/ 44 h 65"/>
                  <a:gd name="T42" fmla="*/ 53 w 88"/>
                  <a:gd name="T43" fmla="*/ 50 h 65"/>
                  <a:gd name="T44" fmla="*/ 59 w 88"/>
                  <a:gd name="T45" fmla="*/ 53 h 65"/>
                  <a:gd name="T46" fmla="*/ 58 w 88"/>
                  <a:gd name="T47" fmla="*/ 61 h 65"/>
                  <a:gd name="T48" fmla="*/ 61 w 88"/>
                  <a:gd name="T49" fmla="*/ 62 h 65"/>
                  <a:gd name="T50" fmla="*/ 58 w 88"/>
                  <a:gd name="T51" fmla="*/ 64 h 65"/>
                  <a:gd name="T52" fmla="*/ 50 w 88"/>
                  <a:gd name="T53" fmla="*/ 65 h 65"/>
                  <a:gd name="T54" fmla="*/ 44 w 88"/>
                  <a:gd name="T55" fmla="*/ 59 h 65"/>
                  <a:gd name="T56" fmla="*/ 36 w 88"/>
                  <a:gd name="T57" fmla="*/ 59 h 65"/>
                  <a:gd name="T58" fmla="*/ 30 w 88"/>
                  <a:gd name="T59" fmla="*/ 54 h 65"/>
                  <a:gd name="T60" fmla="*/ 24 w 88"/>
                  <a:gd name="T61" fmla="*/ 54 h 65"/>
                  <a:gd name="T62" fmla="*/ 15 w 88"/>
                  <a:gd name="T63" fmla="*/ 53 h 65"/>
                  <a:gd name="T64" fmla="*/ 0 w 88"/>
                  <a:gd name="T65" fmla="*/ 42 h 65"/>
                  <a:gd name="T66" fmla="*/ 5 w 88"/>
                  <a:gd name="T67" fmla="*/ 33 h 65"/>
                  <a:gd name="T68" fmla="*/ 1 w 88"/>
                  <a:gd name="T69" fmla="*/ 23 h 65"/>
                  <a:gd name="T70" fmla="*/ 1 w 88"/>
                  <a:gd name="T71" fmla="*/ 16 h 65"/>
                  <a:gd name="T72" fmla="*/ 1 w 88"/>
                  <a:gd name="T73" fmla="*/ 4 h 65"/>
                  <a:gd name="T74" fmla="*/ 6 w 88"/>
                  <a:gd name="T75" fmla="*/ 0 h 65"/>
                  <a:gd name="T76" fmla="*/ 12 w 88"/>
                  <a:gd name="T77" fmla="*/ 4 h 65"/>
                  <a:gd name="T78" fmla="*/ 21 w 88"/>
                  <a:gd name="T79" fmla="*/ 7 h 65"/>
                  <a:gd name="T80" fmla="*/ 36 w 88"/>
                  <a:gd name="T81" fmla="*/ 7 h 65"/>
                  <a:gd name="T82" fmla="*/ 41 w 88"/>
                  <a:gd name="T83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8" h="65">
                    <a:moveTo>
                      <a:pt x="41" y="10"/>
                    </a:moveTo>
                    <a:lnTo>
                      <a:pt x="45" y="13"/>
                    </a:lnTo>
                    <a:lnTo>
                      <a:pt x="53" y="15"/>
                    </a:lnTo>
                    <a:lnTo>
                      <a:pt x="59" y="10"/>
                    </a:lnTo>
                    <a:lnTo>
                      <a:pt x="61" y="7"/>
                    </a:lnTo>
                    <a:lnTo>
                      <a:pt x="68" y="0"/>
                    </a:lnTo>
                    <a:lnTo>
                      <a:pt x="73" y="6"/>
                    </a:lnTo>
                    <a:lnTo>
                      <a:pt x="77" y="4"/>
                    </a:lnTo>
                    <a:lnTo>
                      <a:pt x="83" y="6"/>
                    </a:lnTo>
                    <a:lnTo>
                      <a:pt x="85" y="4"/>
                    </a:lnTo>
                    <a:lnTo>
                      <a:pt x="88" y="15"/>
                    </a:lnTo>
                    <a:lnTo>
                      <a:pt x="82" y="15"/>
                    </a:lnTo>
                    <a:lnTo>
                      <a:pt x="77" y="19"/>
                    </a:lnTo>
                    <a:lnTo>
                      <a:pt x="79" y="21"/>
                    </a:lnTo>
                    <a:lnTo>
                      <a:pt x="73" y="26"/>
                    </a:lnTo>
                    <a:lnTo>
                      <a:pt x="74" y="30"/>
                    </a:lnTo>
                    <a:lnTo>
                      <a:pt x="70" y="35"/>
                    </a:lnTo>
                    <a:lnTo>
                      <a:pt x="64" y="36"/>
                    </a:lnTo>
                    <a:lnTo>
                      <a:pt x="53" y="36"/>
                    </a:lnTo>
                    <a:lnTo>
                      <a:pt x="47" y="41"/>
                    </a:lnTo>
                    <a:lnTo>
                      <a:pt x="55" y="44"/>
                    </a:lnTo>
                    <a:lnTo>
                      <a:pt x="53" y="50"/>
                    </a:lnTo>
                    <a:lnTo>
                      <a:pt x="59" y="53"/>
                    </a:lnTo>
                    <a:lnTo>
                      <a:pt x="58" y="61"/>
                    </a:lnTo>
                    <a:lnTo>
                      <a:pt x="61" y="62"/>
                    </a:lnTo>
                    <a:lnTo>
                      <a:pt x="58" y="64"/>
                    </a:lnTo>
                    <a:lnTo>
                      <a:pt x="50" y="65"/>
                    </a:lnTo>
                    <a:lnTo>
                      <a:pt x="44" y="59"/>
                    </a:lnTo>
                    <a:lnTo>
                      <a:pt x="36" y="59"/>
                    </a:lnTo>
                    <a:lnTo>
                      <a:pt x="30" y="54"/>
                    </a:lnTo>
                    <a:lnTo>
                      <a:pt x="24" y="54"/>
                    </a:lnTo>
                    <a:lnTo>
                      <a:pt x="15" y="53"/>
                    </a:lnTo>
                    <a:lnTo>
                      <a:pt x="0" y="42"/>
                    </a:lnTo>
                    <a:lnTo>
                      <a:pt x="5" y="33"/>
                    </a:lnTo>
                    <a:lnTo>
                      <a:pt x="1" y="23"/>
                    </a:lnTo>
                    <a:lnTo>
                      <a:pt x="1" y="16"/>
                    </a:lnTo>
                    <a:lnTo>
                      <a:pt x="1" y="4"/>
                    </a:lnTo>
                    <a:lnTo>
                      <a:pt x="6" y="0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6" y="7"/>
                    </a:lnTo>
                    <a:lnTo>
                      <a:pt x="4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2" name="Freeform 4771">
                <a:extLst>
                  <a:ext uri="{FF2B5EF4-FFF2-40B4-BE49-F238E27FC236}">
                    <a16:creationId xmlns:a16="http://schemas.microsoft.com/office/drawing/2014/main" id="{23847349-560A-9C60-4568-F8EBC1262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083"/>
                <a:ext cx="44" cy="33"/>
              </a:xfrm>
              <a:custGeom>
                <a:avLst/>
                <a:gdLst>
                  <a:gd name="T0" fmla="*/ 41 w 88"/>
                  <a:gd name="T1" fmla="*/ 10 h 65"/>
                  <a:gd name="T2" fmla="*/ 45 w 88"/>
                  <a:gd name="T3" fmla="*/ 13 h 65"/>
                  <a:gd name="T4" fmla="*/ 53 w 88"/>
                  <a:gd name="T5" fmla="*/ 15 h 65"/>
                  <a:gd name="T6" fmla="*/ 59 w 88"/>
                  <a:gd name="T7" fmla="*/ 10 h 65"/>
                  <a:gd name="T8" fmla="*/ 61 w 88"/>
                  <a:gd name="T9" fmla="*/ 7 h 65"/>
                  <a:gd name="T10" fmla="*/ 68 w 88"/>
                  <a:gd name="T11" fmla="*/ 0 h 65"/>
                  <a:gd name="T12" fmla="*/ 73 w 88"/>
                  <a:gd name="T13" fmla="*/ 6 h 65"/>
                  <a:gd name="T14" fmla="*/ 77 w 88"/>
                  <a:gd name="T15" fmla="*/ 4 h 65"/>
                  <a:gd name="T16" fmla="*/ 83 w 88"/>
                  <a:gd name="T17" fmla="*/ 6 h 65"/>
                  <a:gd name="T18" fmla="*/ 85 w 88"/>
                  <a:gd name="T19" fmla="*/ 4 h 65"/>
                  <a:gd name="T20" fmla="*/ 88 w 88"/>
                  <a:gd name="T21" fmla="*/ 15 h 65"/>
                  <a:gd name="T22" fmla="*/ 82 w 88"/>
                  <a:gd name="T23" fmla="*/ 15 h 65"/>
                  <a:gd name="T24" fmla="*/ 77 w 88"/>
                  <a:gd name="T25" fmla="*/ 19 h 65"/>
                  <a:gd name="T26" fmla="*/ 79 w 88"/>
                  <a:gd name="T27" fmla="*/ 21 h 65"/>
                  <a:gd name="T28" fmla="*/ 73 w 88"/>
                  <a:gd name="T29" fmla="*/ 26 h 65"/>
                  <a:gd name="T30" fmla="*/ 74 w 88"/>
                  <a:gd name="T31" fmla="*/ 30 h 65"/>
                  <a:gd name="T32" fmla="*/ 70 w 88"/>
                  <a:gd name="T33" fmla="*/ 35 h 65"/>
                  <a:gd name="T34" fmla="*/ 64 w 88"/>
                  <a:gd name="T35" fmla="*/ 36 h 65"/>
                  <a:gd name="T36" fmla="*/ 53 w 88"/>
                  <a:gd name="T37" fmla="*/ 36 h 65"/>
                  <a:gd name="T38" fmla="*/ 47 w 88"/>
                  <a:gd name="T39" fmla="*/ 41 h 65"/>
                  <a:gd name="T40" fmla="*/ 55 w 88"/>
                  <a:gd name="T41" fmla="*/ 44 h 65"/>
                  <a:gd name="T42" fmla="*/ 53 w 88"/>
                  <a:gd name="T43" fmla="*/ 50 h 65"/>
                  <a:gd name="T44" fmla="*/ 59 w 88"/>
                  <a:gd name="T45" fmla="*/ 53 h 65"/>
                  <a:gd name="T46" fmla="*/ 58 w 88"/>
                  <a:gd name="T47" fmla="*/ 61 h 65"/>
                  <a:gd name="T48" fmla="*/ 61 w 88"/>
                  <a:gd name="T49" fmla="*/ 62 h 65"/>
                  <a:gd name="T50" fmla="*/ 58 w 88"/>
                  <a:gd name="T51" fmla="*/ 64 h 65"/>
                  <a:gd name="T52" fmla="*/ 50 w 88"/>
                  <a:gd name="T53" fmla="*/ 65 h 65"/>
                  <a:gd name="T54" fmla="*/ 44 w 88"/>
                  <a:gd name="T55" fmla="*/ 59 h 65"/>
                  <a:gd name="T56" fmla="*/ 36 w 88"/>
                  <a:gd name="T57" fmla="*/ 59 h 65"/>
                  <a:gd name="T58" fmla="*/ 30 w 88"/>
                  <a:gd name="T59" fmla="*/ 54 h 65"/>
                  <a:gd name="T60" fmla="*/ 24 w 88"/>
                  <a:gd name="T61" fmla="*/ 54 h 65"/>
                  <a:gd name="T62" fmla="*/ 15 w 88"/>
                  <a:gd name="T63" fmla="*/ 53 h 65"/>
                  <a:gd name="T64" fmla="*/ 0 w 88"/>
                  <a:gd name="T65" fmla="*/ 42 h 65"/>
                  <a:gd name="T66" fmla="*/ 5 w 88"/>
                  <a:gd name="T67" fmla="*/ 33 h 65"/>
                  <a:gd name="T68" fmla="*/ 1 w 88"/>
                  <a:gd name="T69" fmla="*/ 23 h 65"/>
                  <a:gd name="T70" fmla="*/ 1 w 88"/>
                  <a:gd name="T71" fmla="*/ 16 h 65"/>
                  <a:gd name="T72" fmla="*/ 1 w 88"/>
                  <a:gd name="T73" fmla="*/ 4 h 65"/>
                  <a:gd name="T74" fmla="*/ 6 w 88"/>
                  <a:gd name="T75" fmla="*/ 0 h 65"/>
                  <a:gd name="T76" fmla="*/ 12 w 88"/>
                  <a:gd name="T77" fmla="*/ 4 h 65"/>
                  <a:gd name="T78" fmla="*/ 21 w 88"/>
                  <a:gd name="T79" fmla="*/ 7 h 65"/>
                  <a:gd name="T80" fmla="*/ 36 w 88"/>
                  <a:gd name="T81" fmla="*/ 7 h 65"/>
                  <a:gd name="T82" fmla="*/ 41 w 88"/>
                  <a:gd name="T83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8" h="65">
                    <a:moveTo>
                      <a:pt x="41" y="10"/>
                    </a:moveTo>
                    <a:lnTo>
                      <a:pt x="45" y="13"/>
                    </a:lnTo>
                    <a:lnTo>
                      <a:pt x="53" y="15"/>
                    </a:lnTo>
                    <a:lnTo>
                      <a:pt x="59" y="10"/>
                    </a:lnTo>
                    <a:lnTo>
                      <a:pt x="61" y="7"/>
                    </a:lnTo>
                    <a:lnTo>
                      <a:pt x="68" y="0"/>
                    </a:lnTo>
                    <a:lnTo>
                      <a:pt x="73" y="6"/>
                    </a:lnTo>
                    <a:lnTo>
                      <a:pt x="77" y="4"/>
                    </a:lnTo>
                    <a:lnTo>
                      <a:pt x="83" y="6"/>
                    </a:lnTo>
                    <a:lnTo>
                      <a:pt x="85" y="4"/>
                    </a:lnTo>
                    <a:lnTo>
                      <a:pt x="88" y="15"/>
                    </a:lnTo>
                    <a:lnTo>
                      <a:pt x="82" y="15"/>
                    </a:lnTo>
                    <a:lnTo>
                      <a:pt x="77" y="19"/>
                    </a:lnTo>
                    <a:lnTo>
                      <a:pt x="79" y="21"/>
                    </a:lnTo>
                    <a:lnTo>
                      <a:pt x="73" y="26"/>
                    </a:lnTo>
                    <a:lnTo>
                      <a:pt x="74" y="30"/>
                    </a:lnTo>
                    <a:lnTo>
                      <a:pt x="70" y="35"/>
                    </a:lnTo>
                    <a:lnTo>
                      <a:pt x="64" y="36"/>
                    </a:lnTo>
                    <a:lnTo>
                      <a:pt x="53" y="36"/>
                    </a:lnTo>
                    <a:lnTo>
                      <a:pt x="47" y="41"/>
                    </a:lnTo>
                    <a:lnTo>
                      <a:pt x="55" y="44"/>
                    </a:lnTo>
                    <a:lnTo>
                      <a:pt x="53" y="50"/>
                    </a:lnTo>
                    <a:lnTo>
                      <a:pt x="59" y="53"/>
                    </a:lnTo>
                    <a:lnTo>
                      <a:pt x="58" y="61"/>
                    </a:lnTo>
                    <a:lnTo>
                      <a:pt x="61" y="62"/>
                    </a:lnTo>
                    <a:lnTo>
                      <a:pt x="58" y="64"/>
                    </a:lnTo>
                    <a:lnTo>
                      <a:pt x="50" y="65"/>
                    </a:lnTo>
                    <a:lnTo>
                      <a:pt x="44" y="59"/>
                    </a:lnTo>
                    <a:lnTo>
                      <a:pt x="36" y="59"/>
                    </a:lnTo>
                    <a:lnTo>
                      <a:pt x="30" y="54"/>
                    </a:lnTo>
                    <a:lnTo>
                      <a:pt x="24" y="54"/>
                    </a:lnTo>
                    <a:lnTo>
                      <a:pt x="15" y="53"/>
                    </a:lnTo>
                    <a:lnTo>
                      <a:pt x="0" y="42"/>
                    </a:lnTo>
                    <a:lnTo>
                      <a:pt x="5" y="33"/>
                    </a:lnTo>
                    <a:lnTo>
                      <a:pt x="1" y="23"/>
                    </a:lnTo>
                    <a:lnTo>
                      <a:pt x="1" y="16"/>
                    </a:lnTo>
                    <a:lnTo>
                      <a:pt x="1" y="4"/>
                    </a:lnTo>
                    <a:lnTo>
                      <a:pt x="6" y="0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6" y="7"/>
                    </a:lnTo>
                    <a:lnTo>
                      <a:pt x="41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3" name="Freeform 4772">
                <a:extLst>
                  <a:ext uri="{FF2B5EF4-FFF2-40B4-BE49-F238E27FC236}">
                    <a16:creationId xmlns:a16="http://schemas.microsoft.com/office/drawing/2014/main" id="{5F04C36A-68B9-15E8-E07C-98C5CA91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52"/>
                <a:ext cx="75" cy="89"/>
              </a:xfrm>
              <a:custGeom>
                <a:avLst/>
                <a:gdLst>
                  <a:gd name="T0" fmla="*/ 15 w 149"/>
                  <a:gd name="T1" fmla="*/ 20 h 178"/>
                  <a:gd name="T2" fmla="*/ 23 w 149"/>
                  <a:gd name="T3" fmla="*/ 38 h 178"/>
                  <a:gd name="T4" fmla="*/ 7 w 149"/>
                  <a:gd name="T5" fmla="*/ 46 h 178"/>
                  <a:gd name="T6" fmla="*/ 6 w 149"/>
                  <a:gd name="T7" fmla="*/ 60 h 178"/>
                  <a:gd name="T8" fmla="*/ 6 w 149"/>
                  <a:gd name="T9" fmla="*/ 75 h 178"/>
                  <a:gd name="T10" fmla="*/ 4 w 149"/>
                  <a:gd name="T11" fmla="*/ 86 h 178"/>
                  <a:gd name="T12" fmla="*/ 9 w 149"/>
                  <a:gd name="T13" fmla="*/ 89 h 178"/>
                  <a:gd name="T14" fmla="*/ 21 w 149"/>
                  <a:gd name="T15" fmla="*/ 93 h 178"/>
                  <a:gd name="T16" fmla="*/ 18 w 149"/>
                  <a:gd name="T17" fmla="*/ 113 h 178"/>
                  <a:gd name="T18" fmla="*/ 21 w 149"/>
                  <a:gd name="T19" fmla="*/ 127 h 178"/>
                  <a:gd name="T20" fmla="*/ 36 w 149"/>
                  <a:gd name="T21" fmla="*/ 137 h 178"/>
                  <a:gd name="T22" fmla="*/ 44 w 149"/>
                  <a:gd name="T23" fmla="*/ 140 h 178"/>
                  <a:gd name="T24" fmla="*/ 58 w 149"/>
                  <a:gd name="T25" fmla="*/ 142 h 178"/>
                  <a:gd name="T26" fmla="*/ 64 w 149"/>
                  <a:gd name="T27" fmla="*/ 152 h 178"/>
                  <a:gd name="T28" fmla="*/ 74 w 149"/>
                  <a:gd name="T29" fmla="*/ 163 h 178"/>
                  <a:gd name="T30" fmla="*/ 83 w 149"/>
                  <a:gd name="T31" fmla="*/ 166 h 178"/>
                  <a:gd name="T32" fmla="*/ 91 w 149"/>
                  <a:gd name="T33" fmla="*/ 171 h 178"/>
                  <a:gd name="T34" fmla="*/ 103 w 149"/>
                  <a:gd name="T35" fmla="*/ 178 h 178"/>
                  <a:gd name="T36" fmla="*/ 118 w 149"/>
                  <a:gd name="T37" fmla="*/ 169 h 178"/>
                  <a:gd name="T38" fmla="*/ 121 w 149"/>
                  <a:gd name="T39" fmla="*/ 162 h 178"/>
                  <a:gd name="T40" fmla="*/ 130 w 149"/>
                  <a:gd name="T41" fmla="*/ 154 h 178"/>
                  <a:gd name="T42" fmla="*/ 143 w 149"/>
                  <a:gd name="T43" fmla="*/ 151 h 178"/>
                  <a:gd name="T44" fmla="*/ 138 w 149"/>
                  <a:gd name="T45" fmla="*/ 140 h 178"/>
                  <a:gd name="T46" fmla="*/ 143 w 149"/>
                  <a:gd name="T47" fmla="*/ 128 h 178"/>
                  <a:gd name="T48" fmla="*/ 143 w 149"/>
                  <a:gd name="T49" fmla="*/ 116 h 178"/>
                  <a:gd name="T50" fmla="*/ 136 w 149"/>
                  <a:gd name="T51" fmla="*/ 113 h 178"/>
                  <a:gd name="T52" fmla="*/ 130 w 149"/>
                  <a:gd name="T53" fmla="*/ 107 h 178"/>
                  <a:gd name="T54" fmla="*/ 141 w 149"/>
                  <a:gd name="T55" fmla="*/ 93 h 178"/>
                  <a:gd name="T56" fmla="*/ 139 w 149"/>
                  <a:gd name="T57" fmla="*/ 87 h 178"/>
                  <a:gd name="T58" fmla="*/ 130 w 149"/>
                  <a:gd name="T59" fmla="*/ 81 h 178"/>
                  <a:gd name="T60" fmla="*/ 118 w 149"/>
                  <a:gd name="T61" fmla="*/ 75 h 178"/>
                  <a:gd name="T62" fmla="*/ 120 w 149"/>
                  <a:gd name="T63" fmla="*/ 57 h 178"/>
                  <a:gd name="T64" fmla="*/ 106 w 149"/>
                  <a:gd name="T65" fmla="*/ 60 h 178"/>
                  <a:gd name="T66" fmla="*/ 86 w 149"/>
                  <a:gd name="T67" fmla="*/ 58 h 178"/>
                  <a:gd name="T68" fmla="*/ 77 w 149"/>
                  <a:gd name="T69" fmla="*/ 57 h 178"/>
                  <a:gd name="T70" fmla="*/ 67 w 149"/>
                  <a:gd name="T71" fmla="*/ 66 h 178"/>
                  <a:gd name="T72" fmla="*/ 56 w 149"/>
                  <a:gd name="T73" fmla="*/ 66 h 178"/>
                  <a:gd name="T74" fmla="*/ 47 w 149"/>
                  <a:gd name="T75" fmla="*/ 60 h 178"/>
                  <a:gd name="T76" fmla="*/ 47 w 149"/>
                  <a:gd name="T77" fmla="*/ 43 h 178"/>
                  <a:gd name="T78" fmla="*/ 38 w 149"/>
                  <a:gd name="T79" fmla="*/ 35 h 178"/>
                  <a:gd name="T80" fmla="*/ 39 w 149"/>
                  <a:gd name="T81" fmla="*/ 19 h 178"/>
                  <a:gd name="T82" fmla="*/ 33 w 149"/>
                  <a:gd name="T83" fmla="*/ 2 h 178"/>
                  <a:gd name="T84" fmla="*/ 23 w 149"/>
                  <a:gd name="T85" fmla="*/ 1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9" h="178">
                    <a:moveTo>
                      <a:pt x="21" y="17"/>
                    </a:moveTo>
                    <a:lnTo>
                      <a:pt x="15" y="20"/>
                    </a:lnTo>
                    <a:lnTo>
                      <a:pt x="15" y="23"/>
                    </a:lnTo>
                    <a:lnTo>
                      <a:pt x="23" y="38"/>
                    </a:lnTo>
                    <a:lnTo>
                      <a:pt x="23" y="43"/>
                    </a:lnTo>
                    <a:lnTo>
                      <a:pt x="7" y="46"/>
                    </a:lnTo>
                    <a:lnTo>
                      <a:pt x="9" y="55"/>
                    </a:lnTo>
                    <a:lnTo>
                      <a:pt x="6" y="60"/>
                    </a:lnTo>
                    <a:lnTo>
                      <a:pt x="12" y="67"/>
                    </a:lnTo>
                    <a:lnTo>
                      <a:pt x="6" y="75"/>
                    </a:lnTo>
                    <a:lnTo>
                      <a:pt x="0" y="79"/>
                    </a:lnTo>
                    <a:lnTo>
                      <a:pt x="4" y="86"/>
                    </a:lnTo>
                    <a:lnTo>
                      <a:pt x="6" y="87"/>
                    </a:lnTo>
                    <a:lnTo>
                      <a:pt x="9" y="89"/>
                    </a:lnTo>
                    <a:lnTo>
                      <a:pt x="15" y="89"/>
                    </a:lnTo>
                    <a:lnTo>
                      <a:pt x="21" y="93"/>
                    </a:lnTo>
                    <a:lnTo>
                      <a:pt x="21" y="101"/>
                    </a:lnTo>
                    <a:lnTo>
                      <a:pt x="18" y="113"/>
                    </a:lnTo>
                    <a:lnTo>
                      <a:pt x="21" y="122"/>
                    </a:lnTo>
                    <a:lnTo>
                      <a:pt x="21" y="127"/>
                    </a:lnTo>
                    <a:lnTo>
                      <a:pt x="26" y="136"/>
                    </a:lnTo>
                    <a:lnTo>
                      <a:pt x="36" y="137"/>
                    </a:lnTo>
                    <a:lnTo>
                      <a:pt x="39" y="134"/>
                    </a:lnTo>
                    <a:lnTo>
                      <a:pt x="44" y="140"/>
                    </a:lnTo>
                    <a:lnTo>
                      <a:pt x="54" y="143"/>
                    </a:lnTo>
                    <a:lnTo>
                      <a:pt x="58" y="142"/>
                    </a:lnTo>
                    <a:lnTo>
                      <a:pt x="59" y="149"/>
                    </a:lnTo>
                    <a:lnTo>
                      <a:pt x="64" y="152"/>
                    </a:lnTo>
                    <a:lnTo>
                      <a:pt x="71" y="168"/>
                    </a:lnTo>
                    <a:lnTo>
                      <a:pt x="74" y="163"/>
                    </a:lnTo>
                    <a:lnTo>
                      <a:pt x="79" y="168"/>
                    </a:lnTo>
                    <a:lnTo>
                      <a:pt x="83" y="166"/>
                    </a:lnTo>
                    <a:lnTo>
                      <a:pt x="88" y="172"/>
                    </a:lnTo>
                    <a:lnTo>
                      <a:pt x="91" y="171"/>
                    </a:lnTo>
                    <a:lnTo>
                      <a:pt x="100" y="174"/>
                    </a:lnTo>
                    <a:lnTo>
                      <a:pt x="103" y="178"/>
                    </a:lnTo>
                    <a:lnTo>
                      <a:pt x="109" y="178"/>
                    </a:lnTo>
                    <a:lnTo>
                      <a:pt x="118" y="169"/>
                    </a:lnTo>
                    <a:lnTo>
                      <a:pt x="115" y="162"/>
                    </a:lnTo>
                    <a:lnTo>
                      <a:pt x="121" y="162"/>
                    </a:lnTo>
                    <a:lnTo>
                      <a:pt x="126" y="166"/>
                    </a:lnTo>
                    <a:lnTo>
                      <a:pt x="130" y="154"/>
                    </a:lnTo>
                    <a:lnTo>
                      <a:pt x="143" y="158"/>
                    </a:lnTo>
                    <a:lnTo>
                      <a:pt x="143" y="151"/>
                    </a:lnTo>
                    <a:lnTo>
                      <a:pt x="139" y="148"/>
                    </a:lnTo>
                    <a:lnTo>
                      <a:pt x="138" y="140"/>
                    </a:lnTo>
                    <a:lnTo>
                      <a:pt x="144" y="133"/>
                    </a:lnTo>
                    <a:lnTo>
                      <a:pt x="143" y="128"/>
                    </a:lnTo>
                    <a:lnTo>
                      <a:pt x="144" y="122"/>
                    </a:lnTo>
                    <a:lnTo>
                      <a:pt x="143" y="116"/>
                    </a:lnTo>
                    <a:lnTo>
                      <a:pt x="135" y="120"/>
                    </a:lnTo>
                    <a:lnTo>
                      <a:pt x="136" y="113"/>
                    </a:lnTo>
                    <a:lnTo>
                      <a:pt x="133" y="111"/>
                    </a:lnTo>
                    <a:lnTo>
                      <a:pt x="130" y="107"/>
                    </a:lnTo>
                    <a:lnTo>
                      <a:pt x="138" y="98"/>
                    </a:lnTo>
                    <a:lnTo>
                      <a:pt x="141" y="93"/>
                    </a:lnTo>
                    <a:lnTo>
                      <a:pt x="149" y="90"/>
                    </a:lnTo>
                    <a:lnTo>
                      <a:pt x="139" y="87"/>
                    </a:lnTo>
                    <a:lnTo>
                      <a:pt x="136" y="79"/>
                    </a:lnTo>
                    <a:lnTo>
                      <a:pt x="130" y="81"/>
                    </a:lnTo>
                    <a:lnTo>
                      <a:pt x="121" y="79"/>
                    </a:lnTo>
                    <a:lnTo>
                      <a:pt x="118" y="75"/>
                    </a:lnTo>
                    <a:lnTo>
                      <a:pt x="117" y="69"/>
                    </a:lnTo>
                    <a:lnTo>
                      <a:pt x="120" y="57"/>
                    </a:lnTo>
                    <a:lnTo>
                      <a:pt x="117" y="58"/>
                    </a:lnTo>
                    <a:lnTo>
                      <a:pt x="106" y="60"/>
                    </a:lnTo>
                    <a:lnTo>
                      <a:pt x="94" y="64"/>
                    </a:lnTo>
                    <a:lnTo>
                      <a:pt x="86" y="58"/>
                    </a:lnTo>
                    <a:lnTo>
                      <a:pt x="79" y="60"/>
                    </a:lnTo>
                    <a:lnTo>
                      <a:pt x="77" y="57"/>
                    </a:lnTo>
                    <a:lnTo>
                      <a:pt x="73" y="57"/>
                    </a:lnTo>
                    <a:lnTo>
                      <a:pt x="67" y="66"/>
                    </a:lnTo>
                    <a:lnTo>
                      <a:pt x="61" y="64"/>
                    </a:lnTo>
                    <a:lnTo>
                      <a:pt x="56" y="66"/>
                    </a:lnTo>
                    <a:lnTo>
                      <a:pt x="50" y="64"/>
                    </a:lnTo>
                    <a:lnTo>
                      <a:pt x="47" y="60"/>
                    </a:lnTo>
                    <a:lnTo>
                      <a:pt x="45" y="51"/>
                    </a:lnTo>
                    <a:lnTo>
                      <a:pt x="47" y="43"/>
                    </a:lnTo>
                    <a:lnTo>
                      <a:pt x="41" y="43"/>
                    </a:lnTo>
                    <a:lnTo>
                      <a:pt x="38" y="35"/>
                    </a:lnTo>
                    <a:lnTo>
                      <a:pt x="41" y="28"/>
                    </a:lnTo>
                    <a:lnTo>
                      <a:pt x="39" y="19"/>
                    </a:lnTo>
                    <a:lnTo>
                      <a:pt x="35" y="10"/>
                    </a:lnTo>
                    <a:lnTo>
                      <a:pt x="33" y="2"/>
                    </a:lnTo>
                    <a:lnTo>
                      <a:pt x="32" y="0"/>
                    </a:lnTo>
                    <a:lnTo>
                      <a:pt x="23" y="13"/>
                    </a:lnTo>
                    <a:lnTo>
                      <a:pt x="21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4" name="Freeform 4773">
                <a:extLst>
                  <a:ext uri="{FF2B5EF4-FFF2-40B4-BE49-F238E27FC236}">
                    <a16:creationId xmlns:a16="http://schemas.microsoft.com/office/drawing/2014/main" id="{678E4028-A99E-4944-A3C6-6F878917A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52"/>
                <a:ext cx="75" cy="89"/>
              </a:xfrm>
              <a:custGeom>
                <a:avLst/>
                <a:gdLst>
                  <a:gd name="T0" fmla="*/ 23 w 149"/>
                  <a:gd name="T1" fmla="*/ 13 h 178"/>
                  <a:gd name="T2" fmla="*/ 33 w 149"/>
                  <a:gd name="T3" fmla="*/ 2 h 178"/>
                  <a:gd name="T4" fmla="*/ 39 w 149"/>
                  <a:gd name="T5" fmla="*/ 19 h 178"/>
                  <a:gd name="T6" fmla="*/ 38 w 149"/>
                  <a:gd name="T7" fmla="*/ 35 h 178"/>
                  <a:gd name="T8" fmla="*/ 47 w 149"/>
                  <a:gd name="T9" fmla="*/ 43 h 178"/>
                  <a:gd name="T10" fmla="*/ 47 w 149"/>
                  <a:gd name="T11" fmla="*/ 60 h 178"/>
                  <a:gd name="T12" fmla="*/ 56 w 149"/>
                  <a:gd name="T13" fmla="*/ 66 h 178"/>
                  <a:gd name="T14" fmla="*/ 67 w 149"/>
                  <a:gd name="T15" fmla="*/ 66 h 178"/>
                  <a:gd name="T16" fmla="*/ 77 w 149"/>
                  <a:gd name="T17" fmla="*/ 57 h 178"/>
                  <a:gd name="T18" fmla="*/ 86 w 149"/>
                  <a:gd name="T19" fmla="*/ 58 h 178"/>
                  <a:gd name="T20" fmla="*/ 106 w 149"/>
                  <a:gd name="T21" fmla="*/ 60 h 178"/>
                  <a:gd name="T22" fmla="*/ 120 w 149"/>
                  <a:gd name="T23" fmla="*/ 57 h 178"/>
                  <a:gd name="T24" fmla="*/ 118 w 149"/>
                  <a:gd name="T25" fmla="*/ 75 h 178"/>
                  <a:gd name="T26" fmla="*/ 130 w 149"/>
                  <a:gd name="T27" fmla="*/ 81 h 178"/>
                  <a:gd name="T28" fmla="*/ 139 w 149"/>
                  <a:gd name="T29" fmla="*/ 87 h 178"/>
                  <a:gd name="T30" fmla="*/ 141 w 149"/>
                  <a:gd name="T31" fmla="*/ 93 h 178"/>
                  <a:gd name="T32" fmla="*/ 130 w 149"/>
                  <a:gd name="T33" fmla="*/ 107 h 178"/>
                  <a:gd name="T34" fmla="*/ 136 w 149"/>
                  <a:gd name="T35" fmla="*/ 113 h 178"/>
                  <a:gd name="T36" fmla="*/ 143 w 149"/>
                  <a:gd name="T37" fmla="*/ 116 h 178"/>
                  <a:gd name="T38" fmla="*/ 143 w 149"/>
                  <a:gd name="T39" fmla="*/ 128 h 178"/>
                  <a:gd name="T40" fmla="*/ 138 w 149"/>
                  <a:gd name="T41" fmla="*/ 140 h 178"/>
                  <a:gd name="T42" fmla="*/ 143 w 149"/>
                  <a:gd name="T43" fmla="*/ 151 h 178"/>
                  <a:gd name="T44" fmla="*/ 130 w 149"/>
                  <a:gd name="T45" fmla="*/ 154 h 178"/>
                  <a:gd name="T46" fmla="*/ 121 w 149"/>
                  <a:gd name="T47" fmla="*/ 162 h 178"/>
                  <a:gd name="T48" fmla="*/ 118 w 149"/>
                  <a:gd name="T49" fmla="*/ 169 h 178"/>
                  <a:gd name="T50" fmla="*/ 103 w 149"/>
                  <a:gd name="T51" fmla="*/ 178 h 178"/>
                  <a:gd name="T52" fmla="*/ 91 w 149"/>
                  <a:gd name="T53" fmla="*/ 171 h 178"/>
                  <a:gd name="T54" fmla="*/ 83 w 149"/>
                  <a:gd name="T55" fmla="*/ 166 h 178"/>
                  <a:gd name="T56" fmla="*/ 74 w 149"/>
                  <a:gd name="T57" fmla="*/ 163 h 178"/>
                  <a:gd name="T58" fmla="*/ 64 w 149"/>
                  <a:gd name="T59" fmla="*/ 152 h 178"/>
                  <a:gd name="T60" fmla="*/ 58 w 149"/>
                  <a:gd name="T61" fmla="*/ 142 h 178"/>
                  <a:gd name="T62" fmla="*/ 44 w 149"/>
                  <a:gd name="T63" fmla="*/ 140 h 178"/>
                  <a:gd name="T64" fmla="*/ 36 w 149"/>
                  <a:gd name="T65" fmla="*/ 137 h 178"/>
                  <a:gd name="T66" fmla="*/ 21 w 149"/>
                  <a:gd name="T67" fmla="*/ 127 h 178"/>
                  <a:gd name="T68" fmla="*/ 18 w 149"/>
                  <a:gd name="T69" fmla="*/ 113 h 178"/>
                  <a:gd name="T70" fmla="*/ 21 w 149"/>
                  <a:gd name="T71" fmla="*/ 93 h 178"/>
                  <a:gd name="T72" fmla="*/ 9 w 149"/>
                  <a:gd name="T73" fmla="*/ 89 h 178"/>
                  <a:gd name="T74" fmla="*/ 4 w 149"/>
                  <a:gd name="T75" fmla="*/ 86 h 178"/>
                  <a:gd name="T76" fmla="*/ 6 w 149"/>
                  <a:gd name="T77" fmla="*/ 75 h 178"/>
                  <a:gd name="T78" fmla="*/ 6 w 149"/>
                  <a:gd name="T79" fmla="*/ 60 h 178"/>
                  <a:gd name="T80" fmla="*/ 7 w 149"/>
                  <a:gd name="T81" fmla="*/ 46 h 178"/>
                  <a:gd name="T82" fmla="*/ 23 w 149"/>
                  <a:gd name="T83" fmla="*/ 38 h 178"/>
                  <a:gd name="T84" fmla="*/ 15 w 149"/>
                  <a:gd name="T85" fmla="*/ 2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9" h="178">
                    <a:moveTo>
                      <a:pt x="21" y="17"/>
                    </a:moveTo>
                    <a:lnTo>
                      <a:pt x="23" y="13"/>
                    </a:lnTo>
                    <a:lnTo>
                      <a:pt x="32" y="0"/>
                    </a:lnTo>
                    <a:lnTo>
                      <a:pt x="33" y="2"/>
                    </a:lnTo>
                    <a:lnTo>
                      <a:pt x="35" y="10"/>
                    </a:lnTo>
                    <a:lnTo>
                      <a:pt x="39" y="19"/>
                    </a:lnTo>
                    <a:lnTo>
                      <a:pt x="41" y="28"/>
                    </a:lnTo>
                    <a:lnTo>
                      <a:pt x="38" y="35"/>
                    </a:lnTo>
                    <a:lnTo>
                      <a:pt x="41" y="43"/>
                    </a:lnTo>
                    <a:lnTo>
                      <a:pt x="47" y="43"/>
                    </a:lnTo>
                    <a:lnTo>
                      <a:pt x="45" y="51"/>
                    </a:lnTo>
                    <a:lnTo>
                      <a:pt x="47" y="60"/>
                    </a:lnTo>
                    <a:lnTo>
                      <a:pt x="50" y="64"/>
                    </a:lnTo>
                    <a:lnTo>
                      <a:pt x="56" y="66"/>
                    </a:lnTo>
                    <a:lnTo>
                      <a:pt x="61" y="64"/>
                    </a:lnTo>
                    <a:lnTo>
                      <a:pt x="67" y="66"/>
                    </a:lnTo>
                    <a:lnTo>
                      <a:pt x="73" y="57"/>
                    </a:lnTo>
                    <a:lnTo>
                      <a:pt x="77" y="57"/>
                    </a:lnTo>
                    <a:lnTo>
                      <a:pt x="79" y="60"/>
                    </a:lnTo>
                    <a:lnTo>
                      <a:pt x="86" y="58"/>
                    </a:lnTo>
                    <a:lnTo>
                      <a:pt x="94" y="64"/>
                    </a:lnTo>
                    <a:lnTo>
                      <a:pt x="106" y="60"/>
                    </a:lnTo>
                    <a:lnTo>
                      <a:pt x="117" y="58"/>
                    </a:lnTo>
                    <a:lnTo>
                      <a:pt x="120" y="57"/>
                    </a:lnTo>
                    <a:lnTo>
                      <a:pt x="117" y="69"/>
                    </a:lnTo>
                    <a:lnTo>
                      <a:pt x="118" y="75"/>
                    </a:lnTo>
                    <a:lnTo>
                      <a:pt x="121" y="79"/>
                    </a:lnTo>
                    <a:lnTo>
                      <a:pt x="130" y="81"/>
                    </a:lnTo>
                    <a:lnTo>
                      <a:pt x="136" y="79"/>
                    </a:lnTo>
                    <a:lnTo>
                      <a:pt x="139" y="87"/>
                    </a:lnTo>
                    <a:lnTo>
                      <a:pt x="149" y="90"/>
                    </a:lnTo>
                    <a:lnTo>
                      <a:pt x="141" y="93"/>
                    </a:lnTo>
                    <a:lnTo>
                      <a:pt x="138" y="98"/>
                    </a:lnTo>
                    <a:lnTo>
                      <a:pt x="130" y="107"/>
                    </a:lnTo>
                    <a:lnTo>
                      <a:pt x="133" y="111"/>
                    </a:lnTo>
                    <a:lnTo>
                      <a:pt x="136" y="113"/>
                    </a:lnTo>
                    <a:lnTo>
                      <a:pt x="135" y="120"/>
                    </a:lnTo>
                    <a:lnTo>
                      <a:pt x="143" y="116"/>
                    </a:lnTo>
                    <a:lnTo>
                      <a:pt x="144" y="122"/>
                    </a:lnTo>
                    <a:lnTo>
                      <a:pt x="143" y="128"/>
                    </a:lnTo>
                    <a:lnTo>
                      <a:pt x="144" y="133"/>
                    </a:lnTo>
                    <a:lnTo>
                      <a:pt x="138" y="140"/>
                    </a:lnTo>
                    <a:lnTo>
                      <a:pt x="139" y="148"/>
                    </a:lnTo>
                    <a:lnTo>
                      <a:pt x="143" y="151"/>
                    </a:lnTo>
                    <a:lnTo>
                      <a:pt x="143" y="158"/>
                    </a:lnTo>
                    <a:lnTo>
                      <a:pt x="130" y="154"/>
                    </a:lnTo>
                    <a:lnTo>
                      <a:pt x="126" y="166"/>
                    </a:lnTo>
                    <a:lnTo>
                      <a:pt x="121" y="162"/>
                    </a:lnTo>
                    <a:lnTo>
                      <a:pt x="115" y="162"/>
                    </a:lnTo>
                    <a:lnTo>
                      <a:pt x="118" y="169"/>
                    </a:lnTo>
                    <a:lnTo>
                      <a:pt x="109" y="178"/>
                    </a:lnTo>
                    <a:lnTo>
                      <a:pt x="103" y="178"/>
                    </a:lnTo>
                    <a:lnTo>
                      <a:pt x="100" y="174"/>
                    </a:lnTo>
                    <a:lnTo>
                      <a:pt x="91" y="171"/>
                    </a:lnTo>
                    <a:lnTo>
                      <a:pt x="88" y="172"/>
                    </a:lnTo>
                    <a:lnTo>
                      <a:pt x="83" y="166"/>
                    </a:lnTo>
                    <a:lnTo>
                      <a:pt x="79" y="168"/>
                    </a:lnTo>
                    <a:lnTo>
                      <a:pt x="74" y="163"/>
                    </a:lnTo>
                    <a:lnTo>
                      <a:pt x="71" y="168"/>
                    </a:lnTo>
                    <a:lnTo>
                      <a:pt x="64" y="152"/>
                    </a:lnTo>
                    <a:lnTo>
                      <a:pt x="59" y="149"/>
                    </a:lnTo>
                    <a:lnTo>
                      <a:pt x="58" y="142"/>
                    </a:lnTo>
                    <a:lnTo>
                      <a:pt x="54" y="143"/>
                    </a:lnTo>
                    <a:lnTo>
                      <a:pt x="44" y="140"/>
                    </a:lnTo>
                    <a:lnTo>
                      <a:pt x="39" y="134"/>
                    </a:lnTo>
                    <a:lnTo>
                      <a:pt x="36" y="137"/>
                    </a:lnTo>
                    <a:lnTo>
                      <a:pt x="26" y="136"/>
                    </a:lnTo>
                    <a:lnTo>
                      <a:pt x="21" y="127"/>
                    </a:lnTo>
                    <a:lnTo>
                      <a:pt x="21" y="122"/>
                    </a:lnTo>
                    <a:lnTo>
                      <a:pt x="18" y="113"/>
                    </a:lnTo>
                    <a:lnTo>
                      <a:pt x="21" y="101"/>
                    </a:lnTo>
                    <a:lnTo>
                      <a:pt x="21" y="93"/>
                    </a:lnTo>
                    <a:lnTo>
                      <a:pt x="15" y="89"/>
                    </a:lnTo>
                    <a:lnTo>
                      <a:pt x="9" y="89"/>
                    </a:lnTo>
                    <a:lnTo>
                      <a:pt x="6" y="87"/>
                    </a:lnTo>
                    <a:lnTo>
                      <a:pt x="4" y="86"/>
                    </a:lnTo>
                    <a:lnTo>
                      <a:pt x="0" y="79"/>
                    </a:lnTo>
                    <a:lnTo>
                      <a:pt x="6" y="75"/>
                    </a:lnTo>
                    <a:lnTo>
                      <a:pt x="12" y="67"/>
                    </a:lnTo>
                    <a:lnTo>
                      <a:pt x="6" y="60"/>
                    </a:lnTo>
                    <a:lnTo>
                      <a:pt x="9" y="55"/>
                    </a:lnTo>
                    <a:lnTo>
                      <a:pt x="7" y="46"/>
                    </a:lnTo>
                    <a:lnTo>
                      <a:pt x="23" y="43"/>
                    </a:lnTo>
                    <a:lnTo>
                      <a:pt x="23" y="38"/>
                    </a:lnTo>
                    <a:lnTo>
                      <a:pt x="15" y="23"/>
                    </a:lnTo>
                    <a:lnTo>
                      <a:pt x="15" y="20"/>
                    </a:lnTo>
                    <a:lnTo>
                      <a:pt x="21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5" name="Freeform 4774">
                <a:extLst>
                  <a:ext uri="{FF2B5EF4-FFF2-40B4-BE49-F238E27FC236}">
                    <a16:creationId xmlns:a16="http://schemas.microsoft.com/office/drawing/2014/main" id="{A5C3D2DB-A334-D003-AD4B-EAC46CF31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52"/>
                <a:ext cx="75" cy="89"/>
              </a:xfrm>
              <a:custGeom>
                <a:avLst/>
                <a:gdLst>
                  <a:gd name="T0" fmla="*/ 23 w 149"/>
                  <a:gd name="T1" fmla="*/ 13 h 178"/>
                  <a:gd name="T2" fmla="*/ 33 w 149"/>
                  <a:gd name="T3" fmla="*/ 2 h 178"/>
                  <a:gd name="T4" fmla="*/ 39 w 149"/>
                  <a:gd name="T5" fmla="*/ 19 h 178"/>
                  <a:gd name="T6" fmla="*/ 38 w 149"/>
                  <a:gd name="T7" fmla="*/ 35 h 178"/>
                  <a:gd name="T8" fmla="*/ 47 w 149"/>
                  <a:gd name="T9" fmla="*/ 43 h 178"/>
                  <a:gd name="T10" fmla="*/ 47 w 149"/>
                  <a:gd name="T11" fmla="*/ 60 h 178"/>
                  <a:gd name="T12" fmla="*/ 56 w 149"/>
                  <a:gd name="T13" fmla="*/ 66 h 178"/>
                  <a:gd name="T14" fmla="*/ 67 w 149"/>
                  <a:gd name="T15" fmla="*/ 66 h 178"/>
                  <a:gd name="T16" fmla="*/ 77 w 149"/>
                  <a:gd name="T17" fmla="*/ 57 h 178"/>
                  <a:gd name="T18" fmla="*/ 86 w 149"/>
                  <a:gd name="T19" fmla="*/ 58 h 178"/>
                  <a:gd name="T20" fmla="*/ 106 w 149"/>
                  <a:gd name="T21" fmla="*/ 60 h 178"/>
                  <a:gd name="T22" fmla="*/ 120 w 149"/>
                  <a:gd name="T23" fmla="*/ 57 h 178"/>
                  <a:gd name="T24" fmla="*/ 118 w 149"/>
                  <a:gd name="T25" fmla="*/ 75 h 178"/>
                  <a:gd name="T26" fmla="*/ 130 w 149"/>
                  <a:gd name="T27" fmla="*/ 81 h 178"/>
                  <a:gd name="T28" fmla="*/ 139 w 149"/>
                  <a:gd name="T29" fmla="*/ 87 h 178"/>
                  <a:gd name="T30" fmla="*/ 141 w 149"/>
                  <a:gd name="T31" fmla="*/ 93 h 178"/>
                  <a:gd name="T32" fmla="*/ 130 w 149"/>
                  <a:gd name="T33" fmla="*/ 107 h 178"/>
                  <a:gd name="T34" fmla="*/ 136 w 149"/>
                  <a:gd name="T35" fmla="*/ 113 h 178"/>
                  <a:gd name="T36" fmla="*/ 143 w 149"/>
                  <a:gd name="T37" fmla="*/ 116 h 178"/>
                  <a:gd name="T38" fmla="*/ 143 w 149"/>
                  <a:gd name="T39" fmla="*/ 128 h 178"/>
                  <a:gd name="T40" fmla="*/ 138 w 149"/>
                  <a:gd name="T41" fmla="*/ 140 h 178"/>
                  <a:gd name="T42" fmla="*/ 143 w 149"/>
                  <a:gd name="T43" fmla="*/ 151 h 178"/>
                  <a:gd name="T44" fmla="*/ 130 w 149"/>
                  <a:gd name="T45" fmla="*/ 154 h 178"/>
                  <a:gd name="T46" fmla="*/ 121 w 149"/>
                  <a:gd name="T47" fmla="*/ 162 h 178"/>
                  <a:gd name="T48" fmla="*/ 118 w 149"/>
                  <a:gd name="T49" fmla="*/ 169 h 178"/>
                  <a:gd name="T50" fmla="*/ 103 w 149"/>
                  <a:gd name="T51" fmla="*/ 178 h 178"/>
                  <a:gd name="T52" fmla="*/ 91 w 149"/>
                  <a:gd name="T53" fmla="*/ 171 h 178"/>
                  <a:gd name="T54" fmla="*/ 83 w 149"/>
                  <a:gd name="T55" fmla="*/ 166 h 178"/>
                  <a:gd name="T56" fmla="*/ 74 w 149"/>
                  <a:gd name="T57" fmla="*/ 163 h 178"/>
                  <a:gd name="T58" fmla="*/ 64 w 149"/>
                  <a:gd name="T59" fmla="*/ 152 h 178"/>
                  <a:gd name="T60" fmla="*/ 58 w 149"/>
                  <a:gd name="T61" fmla="*/ 142 h 178"/>
                  <a:gd name="T62" fmla="*/ 44 w 149"/>
                  <a:gd name="T63" fmla="*/ 140 h 178"/>
                  <a:gd name="T64" fmla="*/ 36 w 149"/>
                  <a:gd name="T65" fmla="*/ 137 h 178"/>
                  <a:gd name="T66" fmla="*/ 21 w 149"/>
                  <a:gd name="T67" fmla="*/ 127 h 178"/>
                  <a:gd name="T68" fmla="*/ 18 w 149"/>
                  <a:gd name="T69" fmla="*/ 113 h 178"/>
                  <a:gd name="T70" fmla="*/ 21 w 149"/>
                  <a:gd name="T71" fmla="*/ 93 h 178"/>
                  <a:gd name="T72" fmla="*/ 9 w 149"/>
                  <a:gd name="T73" fmla="*/ 89 h 178"/>
                  <a:gd name="T74" fmla="*/ 4 w 149"/>
                  <a:gd name="T75" fmla="*/ 86 h 178"/>
                  <a:gd name="T76" fmla="*/ 6 w 149"/>
                  <a:gd name="T77" fmla="*/ 75 h 178"/>
                  <a:gd name="T78" fmla="*/ 6 w 149"/>
                  <a:gd name="T79" fmla="*/ 60 h 178"/>
                  <a:gd name="T80" fmla="*/ 7 w 149"/>
                  <a:gd name="T81" fmla="*/ 46 h 178"/>
                  <a:gd name="T82" fmla="*/ 23 w 149"/>
                  <a:gd name="T83" fmla="*/ 38 h 178"/>
                  <a:gd name="T84" fmla="*/ 15 w 149"/>
                  <a:gd name="T85" fmla="*/ 2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9" h="178">
                    <a:moveTo>
                      <a:pt x="21" y="17"/>
                    </a:moveTo>
                    <a:lnTo>
                      <a:pt x="23" y="13"/>
                    </a:lnTo>
                    <a:lnTo>
                      <a:pt x="32" y="0"/>
                    </a:lnTo>
                    <a:lnTo>
                      <a:pt x="33" y="2"/>
                    </a:lnTo>
                    <a:lnTo>
                      <a:pt x="35" y="10"/>
                    </a:lnTo>
                    <a:lnTo>
                      <a:pt x="39" y="19"/>
                    </a:lnTo>
                    <a:lnTo>
                      <a:pt x="41" y="28"/>
                    </a:lnTo>
                    <a:lnTo>
                      <a:pt x="38" y="35"/>
                    </a:lnTo>
                    <a:lnTo>
                      <a:pt x="41" y="43"/>
                    </a:lnTo>
                    <a:lnTo>
                      <a:pt x="47" y="43"/>
                    </a:lnTo>
                    <a:lnTo>
                      <a:pt x="45" y="51"/>
                    </a:lnTo>
                    <a:lnTo>
                      <a:pt x="47" y="60"/>
                    </a:lnTo>
                    <a:lnTo>
                      <a:pt x="50" y="64"/>
                    </a:lnTo>
                    <a:lnTo>
                      <a:pt x="56" y="66"/>
                    </a:lnTo>
                    <a:lnTo>
                      <a:pt x="61" y="64"/>
                    </a:lnTo>
                    <a:lnTo>
                      <a:pt x="67" y="66"/>
                    </a:lnTo>
                    <a:lnTo>
                      <a:pt x="73" y="57"/>
                    </a:lnTo>
                    <a:lnTo>
                      <a:pt x="77" y="57"/>
                    </a:lnTo>
                    <a:lnTo>
                      <a:pt x="79" y="60"/>
                    </a:lnTo>
                    <a:lnTo>
                      <a:pt x="86" y="58"/>
                    </a:lnTo>
                    <a:lnTo>
                      <a:pt x="94" y="64"/>
                    </a:lnTo>
                    <a:lnTo>
                      <a:pt x="106" y="60"/>
                    </a:lnTo>
                    <a:lnTo>
                      <a:pt x="117" y="58"/>
                    </a:lnTo>
                    <a:lnTo>
                      <a:pt x="120" y="57"/>
                    </a:lnTo>
                    <a:lnTo>
                      <a:pt x="117" y="69"/>
                    </a:lnTo>
                    <a:lnTo>
                      <a:pt x="118" y="75"/>
                    </a:lnTo>
                    <a:lnTo>
                      <a:pt x="121" y="79"/>
                    </a:lnTo>
                    <a:lnTo>
                      <a:pt x="130" y="81"/>
                    </a:lnTo>
                    <a:lnTo>
                      <a:pt x="136" y="79"/>
                    </a:lnTo>
                    <a:lnTo>
                      <a:pt x="139" y="87"/>
                    </a:lnTo>
                    <a:lnTo>
                      <a:pt x="149" y="90"/>
                    </a:lnTo>
                    <a:lnTo>
                      <a:pt x="141" y="93"/>
                    </a:lnTo>
                    <a:lnTo>
                      <a:pt x="138" y="98"/>
                    </a:lnTo>
                    <a:lnTo>
                      <a:pt x="130" y="107"/>
                    </a:lnTo>
                    <a:lnTo>
                      <a:pt x="133" y="111"/>
                    </a:lnTo>
                    <a:lnTo>
                      <a:pt x="136" y="113"/>
                    </a:lnTo>
                    <a:lnTo>
                      <a:pt x="135" y="120"/>
                    </a:lnTo>
                    <a:lnTo>
                      <a:pt x="143" y="116"/>
                    </a:lnTo>
                    <a:lnTo>
                      <a:pt x="144" y="122"/>
                    </a:lnTo>
                    <a:lnTo>
                      <a:pt x="143" y="128"/>
                    </a:lnTo>
                    <a:lnTo>
                      <a:pt x="144" y="133"/>
                    </a:lnTo>
                    <a:lnTo>
                      <a:pt x="138" y="140"/>
                    </a:lnTo>
                    <a:lnTo>
                      <a:pt x="139" y="148"/>
                    </a:lnTo>
                    <a:lnTo>
                      <a:pt x="143" y="151"/>
                    </a:lnTo>
                    <a:lnTo>
                      <a:pt x="143" y="158"/>
                    </a:lnTo>
                    <a:lnTo>
                      <a:pt x="130" y="154"/>
                    </a:lnTo>
                    <a:lnTo>
                      <a:pt x="126" y="166"/>
                    </a:lnTo>
                    <a:lnTo>
                      <a:pt x="121" y="162"/>
                    </a:lnTo>
                    <a:lnTo>
                      <a:pt x="115" y="162"/>
                    </a:lnTo>
                    <a:lnTo>
                      <a:pt x="118" y="169"/>
                    </a:lnTo>
                    <a:lnTo>
                      <a:pt x="109" y="178"/>
                    </a:lnTo>
                    <a:lnTo>
                      <a:pt x="103" y="178"/>
                    </a:lnTo>
                    <a:lnTo>
                      <a:pt x="100" y="174"/>
                    </a:lnTo>
                    <a:lnTo>
                      <a:pt x="91" y="171"/>
                    </a:lnTo>
                    <a:lnTo>
                      <a:pt x="88" y="172"/>
                    </a:lnTo>
                    <a:lnTo>
                      <a:pt x="83" y="166"/>
                    </a:lnTo>
                    <a:lnTo>
                      <a:pt x="79" y="168"/>
                    </a:lnTo>
                    <a:lnTo>
                      <a:pt x="74" y="163"/>
                    </a:lnTo>
                    <a:lnTo>
                      <a:pt x="71" y="168"/>
                    </a:lnTo>
                    <a:lnTo>
                      <a:pt x="64" y="152"/>
                    </a:lnTo>
                    <a:lnTo>
                      <a:pt x="59" y="149"/>
                    </a:lnTo>
                    <a:lnTo>
                      <a:pt x="58" y="142"/>
                    </a:lnTo>
                    <a:lnTo>
                      <a:pt x="54" y="143"/>
                    </a:lnTo>
                    <a:lnTo>
                      <a:pt x="44" y="140"/>
                    </a:lnTo>
                    <a:lnTo>
                      <a:pt x="39" y="134"/>
                    </a:lnTo>
                    <a:lnTo>
                      <a:pt x="36" y="137"/>
                    </a:lnTo>
                    <a:lnTo>
                      <a:pt x="26" y="136"/>
                    </a:lnTo>
                    <a:lnTo>
                      <a:pt x="21" y="127"/>
                    </a:lnTo>
                    <a:lnTo>
                      <a:pt x="21" y="122"/>
                    </a:lnTo>
                    <a:lnTo>
                      <a:pt x="18" y="113"/>
                    </a:lnTo>
                    <a:lnTo>
                      <a:pt x="21" y="101"/>
                    </a:lnTo>
                    <a:lnTo>
                      <a:pt x="21" y="93"/>
                    </a:lnTo>
                    <a:lnTo>
                      <a:pt x="15" y="89"/>
                    </a:lnTo>
                    <a:lnTo>
                      <a:pt x="9" y="89"/>
                    </a:lnTo>
                    <a:lnTo>
                      <a:pt x="6" y="87"/>
                    </a:lnTo>
                    <a:lnTo>
                      <a:pt x="4" y="86"/>
                    </a:lnTo>
                    <a:lnTo>
                      <a:pt x="0" y="79"/>
                    </a:lnTo>
                    <a:lnTo>
                      <a:pt x="6" y="75"/>
                    </a:lnTo>
                    <a:lnTo>
                      <a:pt x="12" y="67"/>
                    </a:lnTo>
                    <a:lnTo>
                      <a:pt x="6" y="60"/>
                    </a:lnTo>
                    <a:lnTo>
                      <a:pt x="9" y="55"/>
                    </a:lnTo>
                    <a:lnTo>
                      <a:pt x="7" y="46"/>
                    </a:lnTo>
                    <a:lnTo>
                      <a:pt x="23" y="43"/>
                    </a:lnTo>
                    <a:lnTo>
                      <a:pt x="23" y="38"/>
                    </a:lnTo>
                    <a:lnTo>
                      <a:pt x="15" y="23"/>
                    </a:lnTo>
                    <a:lnTo>
                      <a:pt x="15" y="20"/>
                    </a:lnTo>
                    <a:lnTo>
                      <a:pt x="21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6" name="Freeform 4775">
                <a:extLst>
                  <a:ext uri="{FF2B5EF4-FFF2-40B4-BE49-F238E27FC236}">
                    <a16:creationId xmlns:a16="http://schemas.microsoft.com/office/drawing/2014/main" id="{CFB61EC9-13E9-87BE-3F51-827B1651E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2047"/>
                <a:ext cx="37" cy="29"/>
              </a:xfrm>
              <a:custGeom>
                <a:avLst/>
                <a:gdLst>
                  <a:gd name="T0" fmla="*/ 19 w 73"/>
                  <a:gd name="T1" fmla="*/ 0 h 58"/>
                  <a:gd name="T2" fmla="*/ 11 w 73"/>
                  <a:gd name="T3" fmla="*/ 0 h 58"/>
                  <a:gd name="T4" fmla="*/ 9 w 73"/>
                  <a:gd name="T5" fmla="*/ 3 h 58"/>
                  <a:gd name="T6" fmla="*/ 3 w 73"/>
                  <a:gd name="T7" fmla="*/ 2 h 58"/>
                  <a:gd name="T8" fmla="*/ 0 w 73"/>
                  <a:gd name="T9" fmla="*/ 9 h 58"/>
                  <a:gd name="T10" fmla="*/ 3 w 73"/>
                  <a:gd name="T11" fmla="*/ 16 h 58"/>
                  <a:gd name="T12" fmla="*/ 20 w 73"/>
                  <a:gd name="T13" fmla="*/ 19 h 58"/>
                  <a:gd name="T14" fmla="*/ 23 w 73"/>
                  <a:gd name="T15" fmla="*/ 29 h 58"/>
                  <a:gd name="T16" fmla="*/ 22 w 73"/>
                  <a:gd name="T17" fmla="*/ 38 h 58"/>
                  <a:gd name="T18" fmla="*/ 16 w 73"/>
                  <a:gd name="T19" fmla="*/ 43 h 58"/>
                  <a:gd name="T20" fmla="*/ 19 w 73"/>
                  <a:gd name="T21" fmla="*/ 46 h 58"/>
                  <a:gd name="T22" fmla="*/ 19 w 73"/>
                  <a:gd name="T23" fmla="*/ 58 h 58"/>
                  <a:gd name="T24" fmla="*/ 26 w 73"/>
                  <a:gd name="T25" fmla="*/ 55 h 58"/>
                  <a:gd name="T26" fmla="*/ 32 w 73"/>
                  <a:gd name="T27" fmla="*/ 46 h 58"/>
                  <a:gd name="T28" fmla="*/ 40 w 73"/>
                  <a:gd name="T29" fmla="*/ 40 h 58"/>
                  <a:gd name="T30" fmla="*/ 43 w 73"/>
                  <a:gd name="T31" fmla="*/ 38 h 58"/>
                  <a:gd name="T32" fmla="*/ 46 w 73"/>
                  <a:gd name="T33" fmla="*/ 32 h 58"/>
                  <a:gd name="T34" fmla="*/ 64 w 73"/>
                  <a:gd name="T35" fmla="*/ 29 h 58"/>
                  <a:gd name="T36" fmla="*/ 64 w 73"/>
                  <a:gd name="T37" fmla="*/ 23 h 58"/>
                  <a:gd name="T38" fmla="*/ 73 w 73"/>
                  <a:gd name="T39" fmla="*/ 6 h 58"/>
                  <a:gd name="T40" fmla="*/ 53 w 73"/>
                  <a:gd name="T41" fmla="*/ 9 h 58"/>
                  <a:gd name="T42" fmla="*/ 43 w 73"/>
                  <a:gd name="T43" fmla="*/ 11 h 58"/>
                  <a:gd name="T44" fmla="*/ 37 w 73"/>
                  <a:gd name="T45" fmla="*/ 9 h 58"/>
                  <a:gd name="T46" fmla="*/ 31 w 73"/>
                  <a:gd name="T47" fmla="*/ 12 h 58"/>
                  <a:gd name="T48" fmla="*/ 26 w 73"/>
                  <a:gd name="T49" fmla="*/ 12 h 58"/>
                  <a:gd name="T50" fmla="*/ 20 w 73"/>
                  <a:gd name="T51" fmla="*/ 9 h 58"/>
                  <a:gd name="T52" fmla="*/ 19 w 73"/>
                  <a:gd name="T5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58">
                    <a:moveTo>
                      <a:pt x="19" y="0"/>
                    </a:moveTo>
                    <a:lnTo>
                      <a:pt x="11" y="0"/>
                    </a:lnTo>
                    <a:lnTo>
                      <a:pt x="9" y="3"/>
                    </a:lnTo>
                    <a:lnTo>
                      <a:pt x="3" y="2"/>
                    </a:lnTo>
                    <a:lnTo>
                      <a:pt x="0" y="9"/>
                    </a:lnTo>
                    <a:lnTo>
                      <a:pt x="3" y="16"/>
                    </a:lnTo>
                    <a:lnTo>
                      <a:pt x="20" y="19"/>
                    </a:lnTo>
                    <a:lnTo>
                      <a:pt x="23" y="29"/>
                    </a:lnTo>
                    <a:lnTo>
                      <a:pt x="22" y="38"/>
                    </a:lnTo>
                    <a:lnTo>
                      <a:pt x="16" y="43"/>
                    </a:lnTo>
                    <a:lnTo>
                      <a:pt x="19" y="46"/>
                    </a:lnTo>
                    <a:lnTo>
                      <a:pt x="19" y="58"/>
                    </a:lnTo>
                    <a:lnTo>
                      <a:pt x="26" y="55"/>
                    </a:lnTo>
                    <a:lnTo>
                      <a:pt x="32" y="46"/>
                    </a:lnTo>
                    <a:lnTo>
                      <a:pt x="40" y="40"/>
                    </a:lnTo>
                    <a:lnTo>
                      <a:pt x="43" y="38"/>
                    </a:lnTo>
                    <a:lnTo>
                      <a:pt x="46" y="32"/>
                    </a:lnTo>
                    <a:lnTo>
                      <a:pt x="64" y="29"/>
                    </a:lnTo>
                    <a:lnTo>
                      <a:pt x="64" y="23"/>
                    </a:lnTo>
                    <a:lnTo>
                      <a:pt x="73" y="6"/>
                    </a:lnTo>
                    <a:lnTo>
                      <a:pt x="53" y="9"/>
                    </a:lnTo>
                    <a:lnTo>
                      <a:pt x="43" y="11"/>
                    </a:lnTo>
                    <a:lnTo>
                      <a:pt x="37" y="9"/>
                    </a:lnTo>
                    <a:lnTo>
                      <a:pt x="31" y="12"/>
                    </a:lnTo>
                    <a:lnTo>
                      <a:pt x="26" y="12"/>
                    </a:lnTo>
                    <a:lnTo>
                      <a:pt x="20" y="9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7" name="Freeform 4776">
                <a:extLst>
                  <a:ext uri="{FF2B5EF4-FFF2-40B4-BE49-F238E27FC236}">
                    <a16:creationId xmlns:a16="http://schemas.microsoft.com/office/drawing/2014/main" id="{62CABEC5-5285-3F80-85BA-B8752C288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2047"/>
                <a:ext cx="37" cy="29"/>
              </a:xfrm>
              <a:custGeom>
                <a:avLst/>
                <a:gdLst>
                  <a:gd name="T0" fmla="*/ 19 w 73"/>
                  <a:gd name="T1" fmla="*/ 0 h 58"/>
                  <a:gd name="T2" fmla="*/ 20 w 73"/>
                  <a:gd name="T3" fmla="*/ 9 h 58"/>
                  <a:gd name="T4" fmla="*/ 26 w 73"/>
                  <a:gd name="T5" fmla="*/ 12 h 58"/>
                  <a:gd name="T6" fmla="*/ 31 w 73"/>
                  <a:gd name="T7" fmla="*/ 12 h 58"/>
                  <a:gd name="T8" fmla="*/ 37 w 73"/>
                  <a:gd name="T9" fmla="*/ 9 h 58"/>
                  <a:gd name="T10" fmla="*/ 43 w 73"/>
                  <a:gd name="T11" fmla="*/ 11 h 58"/>
                  <a:gd name="T12" fmla="*/ 53 w 73"/>
                  <a:gd name="T13" fmla="*/ 9 h 58"/>
                  <a:gd name="T14" fmla="*/ 73 w 73"/>
                  <a:gd name="T15" fmla="*/ 6 h 58"/>
                  <a:gd name="T16" fmla="*/ 64 w 73"/>
                  <a:gd name="T17" fmla="*/ 23 h 58"/>
                  <a:gd name="T18" fmla="*/ 64 w 73"/>
                  <a:gd name="T19" fmla="*/ 29 h 58"/>
                  <a:gd name="T20" fmla="*/ 46 w 73"/>
                  <a:gd name="T21" fmla="*/ 32 h 58"/>
                  <a:gd name="T22" fmla="*/ 43 w 73"/>
                  <a:gd name="T23" fmla="*/ 38 h 58"/>
                  <a:gd name="T24" fmla="*/ 40 w 73"/>
                  <a:gd name="T25" fmla="*/ 40 h 58"/>
                  <a:gd name="T26" fmla="*/ 32 w 73"/>
                  <a:gd name="T27" fmla="*/ 46 h 58"/>
                  <a:gd name="T28" fmla="*/ 26 w 73"/>
                  <a:gd name="T29" fmla="*/ 55 h 58"/>
                  <a:gd name="T30" fmla="*/ 19 w 73"/>
                  <a:gd name="T31" fmla="*/ 58 h 58"/>
                  <a:gd name="T32" fmla="*/ 19 w 73"/>
                  <a:gd name="T33" fmla="*/ 46 h 58"/>
                  <a:gd name="T34" fmla="*/ 16 w 73"/>
                  <a:gd name="T35" fmla="*/ 43 h 58"/>
                  <a:gd name="T36" fmla="*/ 22 w 73"/>
                  <a:gd name="T37" fmla="*/ 38 h 58"/>
                  <a:gd name="T38" fmla="*/ 23 w 73"/>
                  <a:gd name="T39" fmla="*/ 29 h 58"/>
                  <a:gd name="T40" fmla="*/ 20 w 73"/>
                  <a:gd name="T41" fmla="*/ 19 h 58"/>
                  <a:gd name="T42" fmla="*/ 3 w 73"/>
                  <a:gd name="T43" fmla="*/ 16 h 58"/>
                  <a:gd name="T44" fmla="*/ 0 w 73"/>
                  <a:gd name="T45" fmla="*/ 9 h 58"/>
                  <a:gd name="T46" fmla="*/ 3 w 73"/>
                  <a:gd name="T47" fmla="*/ 2 h 58"/>
                  <a:gd name="T48" fmla="*/ 9 w 73"/>
                  <a:gd name="T49" fmla="*/ 3 h 58"/>
                  <a:gd name="T50" fmla="*/ 11 w 73"/>
                  <a:gd name="T51" fmla="*/ 0 h 58"/>
                  <a:gd name="T52" fmla="*/ 19 w 73"/>
                  <a:gd name="T5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58">
                    <a:moveTo>
                      <a:pt x="19" y="0"/>
                    </a:moveTo>
                    <a:lnTo>
                      <a:pt x="20" y="9"/>
                    </a:lnTo>
                    <a:lnTo>
                      <a:pt x="26" y="12"/>
                    </a:lnTo>
                    <a:lnTo>
                      <a:pt x="31" y="12"/>
                    </a:lnTo>
                    <a:lnTo>
                      <a:pt x="37" y="9"/>
                    </a:lnTo>
                    <a:lnTo>
                      <a:pt x="43" y="11"/>
                    </a:lnTo>
                    <a:lnTo>
                      <a:pt x="53" y="9"/>
                    </a:lnTo>
                    <a:lnTo>
                      <a:pt x="73" y="6"/>
                    </a:lnTo>
                    <a:lnTo>
                      <a:pt x="64" y="23"/>
                    </a:lnTo>
                    <a:lnTo>
                      <a:pt x="64" y="29"/>
                    </a:lnTo>
                    <a:lnTo>
                      <a:pt x="46" y="32"/>
                    </a:lnTo>
                    <a:lnTo>
                      <a:pt x="43" y="38"/>
                    </a:lnTo>
                    <a:lnTo>
                      <a:pt x="40" y="40"/>
                    </a:lnTo>
                    <a:lnTo>
                      <a:pt x="32" y="46"/>
                    </a:lnTo>
                    <a:lnTo>
                      <a:pt x="26" y="55"/>
                    </a:lnTo>
                    <a:lnTo>
                      <a:pt x="19" y="58"/>
                    </a:lnTo>
                    <a:lnTo>
                      <a:pt x="19" y="46"/>
                    </a:lnTo>
                    <a:lnTo>
                      <a:pt x="16" y="43"/>
                    </a:lnTo>
                    <a:lnTo>
                      <a:pt x="22" y="38"/>
                    </a:lnTo>
                    <a:lnTo>
                      <a:pt x="23" y="29"/>
                    </a:lnTo>
                    <a:lnTo>
                      <a:pt x="20" y="19"/>
                    </a:lnTo>
                    <a:lnTo>
                      <a:pt x="3" y="16"/>
                    </a:lnTo>
                    <a:lnTo>
                      <a:pt x="0" y="9"/>
                    </a:lnTo>
                    <a:lnTo>
                      <a:pt x="3" y="2"/>
                    </a:lnTo>
                    <a:lnTo>
                      <a:pt x="9" y="3"/>
                    </a:lnTo>
                    <a:lnTo>
                      <a:pt x="11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8" name="Freeform 4777">
                <a:extLst>
                  <a:ext uri="{FF2B5EF4-FFF2-40B4-BE49-F238E27FC236}">
                    <a16:creationId xmlns:a16="http://schemas.microsoft.com/office/drawing/2014/main" id="{8248647E-1D9C-A4D1-C6EA-3E87954BB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2047"/>
                <a:ext cx="37" cy="29"/>
              </a:xfrm>
              <a:custGeom>
                <a:avLst/>
                <a:gdLst>
                  <a:gd name="T0" fmla="*/ 19 w 73"/>
                  <a:gd name="T1" fmla="*/ 0 h 58"/>
                  <a:gd name="T2" fmla="*/ 20 w 73"/>
                  <a:gd name="T3" fmla="*/ 9 h 58"/>
                  <a:gd name="T4" fmla="*/ 26 w 73"/>
                  <a:gd name="T5" fmla="*/ 12 h 58"/>
                  <a:gd name="T6" fmla="*/ 31 w 73"/>
                  <a:gd name="T7" fmla="*/ 12 h 58"/>
                  <a:gd name="T8" fmla="*/ 37 w 73"/>
                  <a:gd name="T9" fmla="*/ 9 h 58"/>
                  <a:gd name="T10" fmla="*/ 43 w 73"/>
                  <a:gd name="T11" fmla="*/ 11 h 58"/>
                  <a:gd name="T12" fmla="*/ 53 w 73"/>
                  <a:gd name="T13" fmla="*/ 9 h 58"/>
                  <a:gd name="T14" fmla="*/ 73 w 73"/>
                  <a:gd name="T15" fmla="*/ 6 h 58"/>
                  <a:gd name="T16" fmla="*/ 64 w 73"/>
                  <a:gd name="T17" fmla="*/ 23 h 58"/>
                  <a:gd name="T18" fmla="*/ 64 w 73"/>
                  <a:gd name="T19" fmla="*/ 29 h 58"/>
                  <a:gd name="T20" fmla="*/ 46 w 73"/>
                  <a:gd name="T21" fmla="*/ 32 h 58"/>
                  <a:gd name="T22" fmla="*/ 43 w 73"/>
                  <a:gd name="T23" fmla="*/ 38 h 58"/>
                  <a:gd name="T24" fmla="*/ 40 w 73"/>
                  <a:gd name="T25" fmla="*/ 40 h 58"/>
                  <a:gd name="T26" fmla="*/ 32 w 73"/>
                  <a:gd name="T27" fmla="*/ 46 h 58"/>
                  <a:gd name="T28" fmla="*/ 26 w 73"/>
                  <a:gd name="T29" fmla="*/ 55 h 58"/>
                  <a:gd name="T30" fmla="*/ 19 w 73"/>
                  <a:gd name="T31" fmla="*/ 58 h 58"/>
                  <a:gd name="T32" fmla="*/ 19 w 73"/>
                  <a:gd name="T33" fmla="*/ 46 h 58"/>
                  <a:gd name="T34" fmla="*/ 16 w 73"/>
                  <a:gd name="T35" fmla="*/ 43 h 58"/>
                  <a:gd name="T36" fmla="*/ 22 w 73"/>
                  <a:gd name="T37" fmla="*/ 38 h 58"/>
                  <a:gd name="T38" fmla="*/ 23 w 73"/>
                  <a:gd name="T39" fmla="*/ 29 h 58"/>
                  <a:gd name="T40" fmla="*/ 20 w 73"/>
                  <a:gd name="T41" fmla="*/ 19 h 58"/>
                  <a:gd name="T42" fmla="*/ 3 w 73"/>
                  <a:gd name="T43" fmla="*/ 16 h 58"/>
                  <a:gd name="T44" fmla="*/ 0 w 73"/>
                  <a:gd name="T45" fmla="*/ 9 h 58"/>
                  <a:gd name="T46" fmla="*/ 3 w 73"/>
                  <a:gd name="T47" fmla="*/ 2 h 58"/>
                  <a:gd name="T48" fmla="*/ 9 w 73"/>
                  <a:gd name="T49" fmla="*/ 3 h 58"/>
                  <a:gd name="T50" fmla="*/ 11 w 73"/>
                  <a:gd name="T51" fmla="*/ 0 h 58"/>
                  <a:gd name="T52" fmla="*/ 19 w 73"/>
                  <a:gd name="T5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58">
                    <a:moveTo>
                      <a:pt x="19" y="0"/>
                    </a:moveTo>
                    <a:lnTo>
                      <a:pt x="20" y="9"/>
                    </a:lnTo>
                    <a:lnTo>
                      <a:pt x="26" y="12"/>
                    </a:lnTo>
                    <a:lnTo>
                      <a:pt x="31" y="12"/>
                    </a:lnTo>
                    <a:lnTo>
                      <a:pt x="37" y="9"/>
                    </a:lnTo>
                    <a:lnTo>
                      <a:pt x="43" y="11"/>
                    </a:lnTo>
                    <a:lnTo>
                      <a:pt x="53" y="9"/>
                    </a:lnTo>
                    <a:lnTo>
                      <a:pt x="73" y="6"/>
                    </a:lnTo>
                    <a:lnTo>
                      <a:pt x="64" y="23"/>
                    </a:lnTo>
                    <a:lnTo>
                      <a:pt x="64" y="29"/>
                    </a:lnTo>
                    <a:lnTo>
                      <a:pt x="46" y="32"/>
                    </a:lnTo>
                    <a:lnTo>
                      <a:pt x="43" y="38"/>
                    </a:lnTo>
                    <a:lnTo>
                      <a:pt x="40" y="40"/>
                    </a:lnTo>
                    <a:lnTo>
                      <a:pt x="32" y="46"/>
                    </a:lnTo>
                    <a:lnTo>
                      <a:pt x="26" y="55"/>
                    </a:lnTo>
                    <a:lnTo>
                      <a:pt x="19" y="58"/>
                    </a:lnTo>
                    <a:lnTo>
                      <a:pt x="19" y="46"/>
                    </a:lnTo>
                    <a:lnTo>
                      <a:pt x="16" y="43"/>
                    </a:lnTo>
                    <a:lnTo>
                      <a:pt x="22" y="38"/>
                    </a:lnTo>
                    <a:lnTo>
                      <a:pt x="23" y="29"/>
                    </a:lnTo>
                    <a:lnTo>
                      <a:pt x="20" y="19"/>
                    </a:lnTo>
                    <a:lnTo>
                      <a:pt x="3" y="16"/>
                    </a:lnTo>
                    <a:lnTo>
                      <a:pt x="0" y="9"/>
                    </a:lnTo>
                    <a:lnTo>
                      <a:pt x="3" y="2"/>
                    </a:lnTo>
                    <a:lnTo>
                      <a:pt x="9" y="3"/>
                    </a:lnTo>
                    <a:lnTo>
                      <a:pt x="11" y="0"/>
                    </a:lnTo>
                    <a:lnTo>
                      <a:pt x="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9" name="Freeform 4778">
                <a:extLst>
                  <a:ext uri="{FF2B5EF4-FFF2-40B4-BE49-F238E27FC236}">
                    <a16:creationId xmlns:a16="http://schemas.microsoft.com/office/drawing/2014/main" id="{8951F54B-5B31-F9DE-CC2B-ABF8A12EC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11"/>
                <a:ext cx="67" cy="73"/>
              </a:xfrm>
              <a:custGeom>
                <a:avLst/>
                <a:gdLst>
                  <a:gd name="T0" fmla="*/ 52 w 134"/>
                  <a:gd name="T1" fmla="*/ 26 h 148"/>
                  <a:gd name="T2" fmla="*/ 44 w 134"/>
                  <a:gd name="T3" fmla="*/ 43 h 148"/>
                  <a:gd name="T4" fmla="*/ 32 w 134"/>
                  <a:gd name="T5" fmla="*/ 41 h 148"/>
                  <a:gd name="T6" fmla="*/ 21 w 134"/>
                  <a:gd name="T7" fmla="*/ 51 h 148"/>
                  <a:gd name="T8" fmla="*/ 9 w 134"/>
                  <a:gd name="T9" fmla="*/ 57 h 148"/>
                  <a:gd name="T10" fmla="*/ 2 w 134"/>
                  <a:gd name="T11" fmla="*/ 66 h 148"/>
                  <a:gd name="T12" fmla="*/ 8 w 134"/>
                  <a:gd name="T13" fmla="*/ 78 h 148"/>
                  <a:gd name="T14" fmla="*/ 21 w 134"/>
                  <a:gd name="T15" fmla="*/ 84 h 148"/>
                  <a:gd name="T16" fmla="*/ 27 w 134"/>
                  <a:gd name="T17" fmla="*/ 101 h 148"/>
                  <a:gd name="T18" fmla="*/ 26 w 134"/>
                  <a:gd name="T19" fmla="*/ 117 h 148"/>
                  <a:gd name="T20" fmla="*/ 35 w 134"/>
                  <a:gd name="T21" fmla="*/ 125 h 148"/>
                  <a:gd name="T22" fmla="*/ 35 w 134"/>
                  <a:gd name="T23" fmla="*/ 142 h 148"/>
                  <a:gd name="T24" fmla="*/ 44 w 134"/>
                  <a:gd name="T25" fmla="*/ 148 h 148"/>
                  <a:gd name="T26" fmla="*/ 55 w 134"/>
                  <a:gd name="T27" fmla="*/ 148 h 148"/>
                  <a:gd name="T28" fmla="*/ 65 w 134"/>
                  <a:gd name="T29" fmla="*/ 139 h 148"/>
                  <a:gd name="T30" fmla="*/ 74 w 134"/>
                  <a:gd name="T31" fmla="*/ 140 h 148"/>
                  <a:gd name="T32" fmla="*/ 94 w 134"/>
                  <a:gd name="T33" fmla="*/ 142 h 148"/>
                  <a:gd name="T34" fmla="*/ 108 w 134"/>
                  <a:gd name="T35" fmla="*/ 139 h 148"/>
                  <a:gd name="T36" fmla="*/ 109 w 134"/>
                  <a:gd name="T37" fmla="*/ 128 h 148"/>
                  <a:gd name="T38" fmla="*/ 111 w 134"/>
                  <a:gd name="T39" fmla="*/ 122 h 148"/>
                  <a:gd name="T40" fmla="*/ 121 w 134"/>
                  <a:gd name="T41" fmla="*/ 111 h 148"/>
                  <a:gd name="T42" fmla="*/ 129 w 134"/>
                  <a:gd name="T43" fmla="*/ 102 h 148"/>
                  <a:gd name="T44" fmla="*/ 132 w 134"/>
                  <a:gd name="T45" fmla="*/ 92 h 148"/>
                  <a:gd name="T46" fmla="*/ 120 w 134"/>
                  <a:gd name="T47" fmla="*/ 70 h 148"/>
                  <a:gd name="T48" fmla="*/ 115 w 134"/>
                  <a:gd name="T49" fmla="*/ 61 h 148"/>
                  <a:gd name="T50" fmla="*/ 115 w 134"/>
                  <a:gd name="T51" fmla="*/ 54 h 148"/>
                  <a:gd name="T52" fmla="*/ 99 w 134"/>
                  <a:gd name="T53" fmla="*/ 49 h 148"/>
                  <a:gd name="T54" fmla="*/ 93 w 134"/>
                  <a:gd name="T55" fmla="*/ 46 h 148"/>
                  <a:gd name="T56" fmla="*/ 99 w 134"/>
                  <a:gd name="T57" fmla="*/ 31 h 148"/>
                  <a:gd name="T58" fmla="*/ 100 w 134"/>
                  <a:gd name="T59" fmla="*/ 22 h 148"/>
                  <a:gd name="T60" fmla="*/ 96 w 134"/>
                  <a:gd name="T61" fmla="*/ 13 h 148"/>
                  <a:gd name="T62" fmla="*/ 91 w 134"/>
                  <a:gd name="T63" fmla="*/ 9 h 148"/>
                  <a:gd name="T64" fmla="*/ 83 w 134"/>
                  <a:gd name="T65" fmla="*/ 13 h 148"/>
                  <a:gd name="T66" fmla="*/ 79 w 134"/>
                  <a:gd name="T67" fmla="*/ 0 h 148"/>
                  <a:gd name="T68" fmla="*/ 65 w 134"/>
                  <a:gd name="T69" fmla="*/ 11 h 148"/>
                  <a:gd name="T70" fmla="*/ 61 w 134"/>
                  <a:gd name="T71" fmla="*/ 1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4" h="148">
                    <a:moveTo>
                      <a:pt x="61" y="19"/>
                    </a:moveTo>
                    <a:lnTo>
                      <a:pt x="52" y="26"/>
                    </a:lnTo>
                    <a:lnTo>
                      <a:pt x="46" y="37"/>
                    </a:lnTo>
                    <a:lnTo>
                      <a:pt x="44" y="43"/>
                    </a:lnTo>
                    <a:lnTo>
                      <a:pt x="39" y="46"/>
                    </a:lnTo>
                    <a:lnTo>
                      <a:pt x="32" y="41"/>
                    </a:lnTo>
                    <a:lnTo>
                      <a:pt x="23" y="41"/>
                    </a:lnTo>
                    <a:lnTo>
                      <a:pt x="21" y="51"/>
                    </a:lnTo>
                    <a:lnTo>
                      <a:pt x="9" y="52"/>
                    </a:lnTo>
                    <a:lnTo>
                      <a:pt x="9" y="57"/>
                    </a:lnTo>
                    <a:lnTo>
                      <a:pt x="6" y="58"/>
                    </a:lnTo>
                    <a:lnTo>
                      <a:pt x="2" y="66"/>
                    </a:lnTo>
                    <a:lnTo>
                      <a:pt x="0" y="76"/>
                    </a:lnTo>
                    <a:lnTo>
                      <a:pt x="8" y="78"/>
                    </a:lnTo>
                    <a:lnTo>
                      <a:pt x="20" y="82"/>
                    </a:lnTo>
                    <a:lnTo>
                      <a:pt x="21" y="84"/>
                    </a:lnTo>
                    <a:lnTo>
                      <a:pt x="23" y="92"/>
                    </a:lnTo>
                    <a:lnTo>
                      <a:pt x="27" y="101"/>
                    </a:lnTo>
                    <a:lnTo>
                      <a:pt x="29" y="110"/>
                    </a:lnTo>
                    <a:lnTo>
                      <a:pt x="26" y="117"/>
                    </a:lnTo>
                    <a:lnTo>
                      <a:pt x="29" y="125"/>
                    </a:lnTo>
                    <a:lnTo>
                      <a:pt x="35" y="125"/>
                    </a:lnTo>
                    <a:lnTo>
                      <a:pt x="33" y="133"/>
                    </a:lnTo>
                    <a:lnTo>
                      <a:pt x="35" y="142"/>
                    </a:lnTo>
                    <a:lnTo>
                      <a:pt x="38" y="146"/>
                    </a:lnTo>
                    <a:lnTo>
                      <a:pt x="44" y="148"/>
                    </a:lnTo>
                    <a:lnTo>
                      <a:pt x="49" y="146"/>
                    </a:lnTo>
                    <a:lnTo>
                      <a:pt x="55" y="148"/>
                    </a:lnTo>
                    <a:lnTo>
                      <a:pt x="61" y="139"/>
                    </a:lnTo>
                    <a:lnTo>
                      <a:pt x="65" y="139"/>
                    </a:lnTo>
                    <a:lnTo>
                      <a:pt x="67" y="142"/>
                    </a:lnTo>
                    <a:lnTo>
                      <a:pt x="74" y="140"/>
                    </a:lnTo>
                    <a:lnTo>
                      <a:pt x="82" y="146"/>
                    </a:lnTo>
                    <a:lnTo>
                      <a:pt x="94" y="142"/>
                    </a:lnTo>
                    <a:lnTo>
                      <a:pt x="105" y="140"/>
                    </a:lnTo>
                    <a:lnTo>
                      <a:pt x="108" y="139"/>
                    </a:lnTo>
                    <a:lnTo>
                      <a:pt x="106" y="136"/>
                    </a:lnTo>
                    <a:lnTo>
                      <a:pt x="109" y="128"/>
                    </a:lnTo>
                    <a:lnTo>
                      <a:pt x="115" y="125"/>
                    </a:lnTo>
                    <a:lnTo>
                      <a:pt x="111" y="122"/>
                    </a:lnTo>
                    <a:lnTo>
                      <a:pt x="121" y="116"/>
                    </a:lnTo>
                    <a:lnTo>
                      <a:pt x="121" y="111"/>
                    </a:lnTo>
                    <a:lnTo>
                      <a:pt x="126" y="110"/>
                    </a:lnTo>
                    <a:lnTo>
                      <a:pt x="129" y="102"/>
                    </a:lnTo>
                    <a:lnTo>
                      <a:pt x="134" y="99"/>
                    </a:lnTo>
                    <a:lnTo>
                      <a:pt x="132" y="92"/>
                    </a:lnTo>
                    <a:lnTo>
                      <a:pt x="126" y="84"/>
                    </a:lnTo>
                    <a:lnTo>
                      <a:pt x="120" y="70"/>
                    </a:lnTo>
                    <a:lnTo>
                      <a:pt x="115" y="67"/>
                    </a:lnTo>
                    <a:lnTo>
                      <a:pt x="115" y="61"/>
                    </a:lnTo>
                    <a:lnTo>
                      <a:pt x="117" y="58"/>
                    </a:lnTo>
                    <a:lnTo>
                      <a:pt x="115" y="54"/>
                    </a:lnTo>
                    <a:lnTo>
                      <a:pt x="109" y="49"/>
                    </a:lnTo>
                    <a:lnTo>
                      <a:pt x="99" y="49"/>
                    </a:lnTo>
                    <a:lnTo>
                      <a:pt x="99" y="49"/>
                    </a:lnTo>
                    <a:lnTo>
                      <a:pt x="93" y="46"/>
                    </a:lnTo>
                    <a:lnTo>
                      <a:pt x="96" y="34"/>
                    </a:lnTo>
                    <a:lnTo>
                      <a:pt x="99" y="31"/>
                    </a:lnTo>
                    <a:lnTo>
                      <a:pt x="100" y="28"/>
                    </a:lnTo>
                    <a:lnTo>
                      <a:pt x="100" y="22"/>
                    </a:lnTo>
                    <a:lnTo>
                      <a:pt x="97" y="19"/>
                    </a:lnTo>
                    <a:lnTo>
                      <a:pt x="96" y="13"/>
                    </a:lnTo>
                    <a:lnTo>
                      <a:pt x="96" y="8"/>
                    </a:lnTo>
                    <a:lnTo>
                      <a:pt x="91" y="9"/>
                    </a:lnTo>
                    <a:lnTo>
                      <a:pt x="86" y="16"/>
                    </a:lnTo>
                    <a:lnTo>
                      <a:pt x="83" y="13"/>
                    </a:lnTo>
                    <a:lnTo>
                      <a:pt x="85" y="9"/>
                    </a:lnTo>
                    <a:lnTo>
                      <a:pt x="79" y="0"/>
                    </a:lnTo>
                    <a:lnTo>
                      <a:pt x="70" y="3"/>
                    </a:lnTo>
                    <a:lnTo>
                      <a:pt x="65" y="11"/>
                    </a:lnTo>
                    <a:lnTo>
                      <a:pt x="61" y="16"/>
                    </a:lnTo>
                    <a:lnTo>
                      <a:pt x="61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0" name="Freeform 4779">
                <a:extLst>
                  <a:ext uri="{FF2B5EF4-FFF2-40B4-BE49-F238E27FC236}">
                    <a16:creationId xmlns:a16="http://schemas.microsoft.com/office/drawing/2014/main" id="{F8321AA3-9BD2-23A1-3EDB-BDC5FF40F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11"/>
                <a:ext cx="67" cy="73"/>
              </a:xfrm>
              <a:custGeom>
                <a:avLst/>
                <a:gdLst>
                  <a:gd name="T0" fmla="*/ 61 w 134"/>
                  <a:gd name="T1" fmla="*/ 16 h 148"/>
                  <a:gd name="T2" fmla="*/ 70 w 134"/>
                  <a:gd name="T3" fmla="*/ 3 h 148"/>
                  <a:gd name="T4" fmla="*/ 85 w 134"/>
                  <a:gd name="T5" fmla="*/ 9 h 148"/>
                  <a:gd name="T6" fmla="*/ 86 w 134"/>
                  <a:gd name="T7" fmla="*/ 16 h 148"/>
                  <a:gd name="T8" fmla="*/ 96 w 134"/>
                  <a:gd name="T9" fmla="*/ 8 h 148"/>
                  <a:gd name="T10" fmla="*/ 97 w 134"/>
                  <a:gd name="T11" fmla="*/ 19 h 148"/>
                  <a:gd name="T12" fmla="*/ 100 w 134"/>
                  <a:gd name="T13" fmla="*/ 28 h 148"/>
                  <a:gd name="T14" fmla="*/ 96 w 134"/>
                  <a:gd name="T15" fmla="*/ 34 h 148"/>
                  <a:gd name="T16" fmla="*/ 99 w 134"/>
                  <a:gd name="T17" fmla="*/ 49 h 148"/>
                  <a:gd name="T18" fmla="*/ 109 w 134"/>
                  <a:gd name="T19" fmla="*/ 49 h 148"/>
                  <a:gd name="T20" fmla="*/ 117 w 134"/>
                  <a:gd name="T21" fmla="*/ 58 h 148"/>
                  <a:gd name="T22" fmla="*/ 115 w 134"/>
                  <a:gd name="T23" fmla="*/ 67 h 148"/>
                  <a:gd name="T24" fmla="*/ 126 w 134"/>
                  <a:gd name="T25" fmla="*/ 84 h 148"/>
                  <a:gd name="T26" fmla="*/ 134 w 134"/>
                  <a:gd name="T27" fmla="*/ 99 h 148"/>
                  <a:gd name="T28" fmla="*/ 126 w 134"/>
                  <a:gd name="T29" fmla="*/ 110 h 148"/>
                  <a:gd name="T30" fmla="*/ 121 w 134"/>
                  <a:gd name="T31" fmla="*/ 116 h 148"/>
                  <a:gd name="T32" fmla="*/ 115 w 134"/>
                  <a:gd name="T33" fmla="*/ 125 h 148"/>
                  <a:gd name="T34" fmla="*/ 106 w 134"/>
                  <a:gd name="T35" fmla="*/ 136 h 148"/>
                  <a:gd name="T36" fmla="*/ 105 w 134"/>
                  <a:gd name="T37" fmla="*/ 140 h 148"/>
                  <a:gd name="T38" fmla="*/ 82 w 134"/>
                  <a:gd name="T39" fmla="*/ 146 h 148"/>
                  <a:gd name="T40" fmla="*/ 67 w 134"/>
                  <a:gd name="T41" fmla="*/ 142 h 148"/>
                  <a:gd name="T42" fmla="*/ 61 w 134"/>
                  <a:gd name="T43" fmla="*/ 139 h 148"/>
                  <a:gd name="T44" fmla="*/ 49 w 134"/>
                  <a:gd name="T45" fmla="*/ 146 h 148"/>
                  <a:gd name="T46" fmla="*/ 38 w 134"/>
                  <a:gd name="T47" fmla="*/ 146 h 148"/>
                  <a:gd name="T48" fmla="*/ 33 w 134"/>
                  <a:gd name="T49" fmla="*/ 133 h 148"/>
                  <a:gd name="T50" fmla="*/ 29 w 134"/>
                  <a:gd name="T51" fmla="*/ 125 h 148"/>
                  <a:gd name="T52" fmla="*/ 29 w 134"/>
                  <a:gd name="T53" fmla="*/ 110 h 148"/>
                  <a:gd name="T54" fmla="*/ 23 w 134"/>
                  <a:gd name="T55" fmla="*/ 92 h 148"/>
                  <a:gd name="T56" fmla="*/ 20 w 134"/>
                  <a:gd name="T57" fmla="*/ 82 h 148"/>
                  <a:gd name="T58" fmla="*/ 0 w 134"/>
                  <a:gd name="T59" fmla="*/ 76 h 148"/>
                  <a:gd name="T60" fmla="*/ 6 w 134"/>
                  <a:gd name="T61" fmla="*/ 58 h 148"/>
                  <a:gd name="T62" fmla="*/ 9 w 134"/>
                  <a:gd name="T63" fmla="*/ 52 h 148"/>
                  <a:gd name="T64" fmla="*/ 23 w 134"/>
                  <a:gd name="T65" fmla="*/ 41 h 148"/>
                  <a:gd name="T66" fmla="*/ 39 w 134"/>
                  <a:gd name="T67" fmla="*/ 46 h 148"/>
                  <a:gd name="T68" fmla="*/ 46 w 134"/>
                  <a:gd name="T69" fmla="*/ 37 h 148"/>
                  <a:gd name="T70" fmla="*/ 61 w 134"/>
                  <a:gd name="T71" fmla="*/ 1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4" h="148">
                    <a:moveTo>
                      <a:pt x="61" y="19"/>
                    </a:moveTo>
                    <a:lnTo>
                      <a:pt x="61" y="16"/>
                    </a:lnTo>
                    <a:lnTo>
                      <a:pt x="65" y="11"/>
                    </a:lnTo>
                    <a:lnTo>
                      <a:pt x="70" y="3"/>
                    </a:lnTo>
                    <a:lnTo>
                      <a:pt x="79" y="0"/>
                    </a:lnTo>
                    <a:lnTo>
                      <a:pt x="85" y="9"/>
                    </a:lnTo>
                    <a:lnTo>
                      <a:pt x="83" y="13"/>
                    </a:lnTo>
                    <a:lnTo>
                      <a:pt x="86" y="16"/>
                    </a:lnTo>
                    <a:lnTo>
                      <a:pt x="91" y="9"/>
                    </a:lnTo>
                    <a:lnTo>
                      <a:pt x="96" y="8"/>
                    </a:lnTo>
                    <a:lnTo>
                      <a:pt x="96" y="13"/>
                    </a:lnTo>
                    <a:lnTo>
                      <a:pt x="97" y="19"/>
                    </a:lnTo>
                    <a:lnTo>
                      <a:pt x="100" y="22"/>
                    </a:lnTo>
                    <a:lnTo>
                      <a:pt x="100" y="28"/>
                    </a:lnTo>
                    <a:lnTo>
                      <a:pt x="99" y="31"/>
                    </a:lnTo>
                    <a:lnTo>
                      <a:pt x="96" y="34"/>
                    </a:lnTo>
                    <a:lnTo>
                      <a:pt x="93" y="46"/>
                    </a:lnTo>
                    <a:lnTo>
                      <a:pt x="99" y="49"/>
                    </a:lnTo>
                    <a:lnTo>
                      <a:pt x="99" y="49"/>
                    </a:lnTo>
                    <a:lnTo>
                      <a:pt x="109" y="49"/>
                    </a:lnTo>
                    <a:lnTo>
                      <a:pt x="115" y="54"/>
                    </a:lnTo>
                    <a:lnTo>
                      <a:pt x="117" y="58"/>
                    </a:lnTo>
                    <a:lnTo>
                      <a:pt x="115" y="61"/>
                    </a:lnTo>
                    <a:lnTo>
                      <a:pt x="115" y="67"/>
                    </a:lnTo>
                    <a:lnTo>
                      <a:pt x="120" y="70"/>
                    </a:lnTo>
                    <a:lnTo>
                      <a:pt x="126" y="84"/>
                    </a:lnTo>
                    <a:lnTo>
                      <a:pt x="132" y="92"/>
                    </a:lnTo>
                    <a:lnTo>
                      <a:pt x="134" y="99"/>
                    </a:lnTo>
                    <a:lnTo>
                      <a:pt x="129" y="102"/>
                    </a:lnTo>
                    <a:lnTo>
                      <a:pt x="126" y="110"/>
                    </a:lnTo>
                    <a:lnTo>
                      <a:pt x="121" y="111"/>
                    </a:lnTo>
                    <a:lnTo>
                      <a:pt x="121" y="116"/>
                    </a:lnTo>
                    <a:lnTo>
                      <a:pt x="111" y="122"/>
                    </a:lnTo>
                    <a:lnTo>
                      <a:pt x="115" y="125"/>
                    </a:lnTo>
                    <a:lnTo>
                      <a:pt x="109" y="128"/>
                    </a:lnTo>
                    <a:lnTo>
                      <a:pt x="106" y="136"/>
                    </a:lnTo>
                    <a:lnTo>
                      <a:pt x="108" y="139"/>
                    </a:lnTo>
                    <a:lnTo>
                      <a:pt x="105" y="140"/>
                    </a:lnTo>
                    <a:lnTo>
                      <a:pt x="94" y="142"/>
                    </a:lnTo>
                    <a:lnTo>
                      <a:pt x="82" y="146"/>
                    </a:lnTo>
                    <a:lnTo>
                      <a:pt x="74" y="140"/>
                    </a:lnTo>
                    <a:lnTo>
                      <a:pt x="67" y="142"/>
                    </a:lnTo>
                    <a:lnTo>
                      <a:pt x="65" y="139"/>
                    </a:lnTo>
                    <a:lnTo>
                      <a:pt x="61" y="139"/>
                    </a:lnTo>
                    <a:lnTo>
                      <a:pt x="55" y="148"/>
                    </a:lnTo>
                    <a:lnTo>
                      <a:pt x="49" y="146"/>
                    </a:lnTo>
                    <a:lnTo>
                      <a:pt x="44" y="148"/>
                    </a:lnTo>
                    <a:lnTo>
                      <a:pt x="38" y="146"/>
                    </a:lnTo>
                    <a:lnTo>
                      <a:pt x="35" y="142"/>
                    </a:lnTo>
                    <a:lnTo>
                      <a:pt x="33" y="133"/>
                    </a:lnTo>
                    <a:lnTo>
                      <a:pt x="35" y="125"/>
                    </a:lnTo>
                    <a:lnTo>
                      <a:pt x="29" y="125"/>
                    </a:lnTo>
                    <a:lnTo>
                      <a:pt x="26" y="117"/>
                    </a:lnTo>
                    <a:lnTo>
                      <a:pt x="29" y="110"/>
                    </a:lnTo>
                    <a:lnTo>
                      <a:pt x="27" y="101"/>
                    </a:lnTo>
                    <a:lnTo>
                      <a:pt x="23" y="92"/>
                    </a:lnTo>
                    <a:lnTo>
                      <a:pt x="21" y="84"/>
                    </a:lnTo>
                    <a:lnTo>
                      <a:pt x="20" y="82"/>
                    </a:lnTo>
                    <a:lnTo>
                      <a:pt x="8" y="78"/>
                    </a:lnTo>
                    <a:lnTo>
                      <a:pt x="0" y="76"/>
                    </a:lnTo>
                    <a:lnTo>
                      <a:pt x="2" y="66"/>
                    </a:lnTo>
                    <a:lnTo>
                      <a:pt x="6" y="58"/>
                    </a:lnTo>
                    <a:lnTo>
                      <a:pt x="9" y="57"/>
                    </a:lnTo>
                    <a:lnTo>
                      <a:pt x="9" y="52"/>
                    </a:lnTo>
                    <a:lnTo>
                      <a:pt x="21" y="51"/>
                    </a:lnTo>
                    <a:lnTo>
                      <a:pt x="23" y="41"/>
                    </a:lnTo>
                    <a:lnTo>
                      <a:pt x="32" y="41"/>
                    </a:lnTo>
                    <a:lnTo>
                      <a:pt x="39" y="46"/>
                    </a:lnTo>
                    <a:lnTo>
                      <a:pt x="44" y="43"/>
                    </a:lnTo>
                    <a:lnTo>
                      <a:pt x="46" y="37"/>
                    </a:lnTo>
                    <a:lnTo>
                      <a:pt x="52" y="26"/>
                    </a:lnTo>
                    <a:lnTo>
                      <a:pt x="61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1" name="Freeform 4780">
                <a:extLst>
                  <a:ext uri="{FF2B5EF4-FFF2-40B4-BE49-F238E27FC236}">
                    <a16:creationId xmlns:a16="http://schemas.microsoft.com/office/drawing/2014/main" id="{A8B6989D-DA6D-F6FA-0245-A8EDF5695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11"/>
                <a:ext cx="67" cy="73"/>
              </a:xfrm>
              <a:custGeom>
                <a:avLst/>
                <a:gdLst>
                  <a:gd name="T0" fmla="*/ 61 w 134"/>
                  <a:gd name="T1" fmla="*/ 16 h 148"/>
                  <a:gd name="T2" fmla="*/ 70 w 134"/>
                  <a:gd name="T3" fmla="*/ 3 h 148"/>
                  <a:gd name="T4" fmla="*/ 85 w 134"/>
                  <a:gd name="T5" fmla="*/ 9 h 148"/>
                  <a:gd name="T6" fmla="*/ 86 w 134"/>
                  <a:gd name="T7" fmla="*/ 16 h 148"/>
                  <a:gd name="T8" fmla="*/ 96 w 134"/>
                  <a:gd name="T9" fmla="*/ 8 h 148"/>
                  <a:gd name="T10" fmla="*/ 97 w 134"/>
                  <a:gd name="T11" fmla="*/ 19 h 148"/>
                  <a:gd name="T12" fmla="*/ 100 w 134"/>
                  <a:gd name="T13" fmla="*/ 28 h 148"/>
                  <a:gd name="T14" fmla="*/ 96 w 134"/>
                  <a:gd name="T15" fmla="*/ 34 h 148"/>
                  <a:gd name="T16" fmla="*/ 99 w 134"/>
                  <a:gd name="T17" fmla="*/ 49 h 148"/>
                  <a:gd name="T18" fmla="*/ 109 w 134"/>
                  <a:gd name="T19" fmla="*/ 49 h 148"/>
                  <a:gd name="T20" fmla="*/ 117 w 134"/>
                  <a:gd name="T21" fmla="*/ 58 h 148"/>
                  <a:gd name="T22" fmla="*/ 115 w 134"/>
                  <a:gd name="T23" fmla="*/ 67 h 148"/>
                  <a:gd name="T24" fmla="*/ 126 w 134"/>
                  <a:gd name="T25" fmla="*/ 84 h 148"/>
                  <a:gd name="T26" fmla="*/ 134 w 134"/>
                  <a:gd name="T27" fmla="*/ 99 h 148"/>
                  <a:gd name="T28" fmla="*/ 126 w 134"/>
                  <a:gd name="T29" fmla="*/ 110 h 148"/>
                  <a:gd name="T30" fmla="*/ 121 w 134"/>
                  <a:gd name="T31" fmla="*/ 116 h 148"/>
                  <a:gd name="T32" fmla="*/ 115 w 134"/>
                  <a:gd name="T33" fmla="*/ 125 h 148"/>
                  <a:gd name="T34" fmla="*/ 106 w 134"/>
                  <a:gd name="T35" fmla="*/ 136 h 148"/>
                  <a:gd name="T36" fmla="*/ 105 w 134"/>
                  <a:gd name="T37" fmla="*/ 140 h 148"/>
                  <a:gd name="T38" fmla="*/ 82 w 134"/>
                  <a:gd name="T39" fmla="*/ 146 h 148"/>
                  <a:gd name="T40" fmla="*/ 67 w 134"/>
                  <a:gd name="T41" fmla="*/ 142 h 148"/>
                  <a:gd name="T42" fmla="*/ 61 w 134"/>
                  <a:gd name="T43" fmla="*/ 139 h 148"/>
                  <a:gd name="T44" fmla="*/ 49 w 134"/>
                  <a:gd name="T45" fmla="*/ 146 h 148"/>
                  <a:gd name="T46" fmla="*/ 38 w 134"/>
                  <a:gd name="T47" fmla="*/ 146 h 148"/>
                  <a:gd name="T48" fmla="*/ 33 w 134"/>
                  <a:gd name="T49" fmla="*/ 133 h 148"/>
                  <a:gd name="T50" fmla="*/ 29 w 134"/>
                  <a:gd name="T51" fmla="*/ 125 h 148"/>
                  <a:gd name="T52" fmla="*/ 29 w 134"/>
                  <a:gd name="T53" fmla="*/ 110 h 148"/>
                  <a:gd name="T54" fmla="*/ 23 w 134"/>
                  <a:gd name="T55" fmla="*/ 92 h 148"/>
                  <a:gd name="T56" fmla="*/ 20 w 134"/>
                  <a:gd name="T57" fmla="*/ 82 h 148"/>
                  <a:gd name="T58" fmla="*/ 0 w 134"/>
                  <a:gd name="T59" fmla="*/ 76 h 148"/>
                  <a:gd name="T60" fmla="*/ 6 w 134"/>
                  <a:gd name="T61" fmla="*/ 58 h 148"/>
                  <a:gd name="T62" fmla="*/ 9 w 134"/>
                  <a:gd name="T63" fmla="*/ 52 h 148"/>
                  <a:gd name="T64" fmla="*/ 23 w 134"/>
                  <a:gd name="T65" fmla="*/ 41 h 148"/>
                  <a:gd name="T66" fmla="*/ 39 w 134"/>
                  <a:gd name="T67" fmla="*/ 46 h 148"/>
                  <a:gd name="T68" fmla="*/ 46 w 134"/>
                  <a:gd name="T69" fmla="*/ 37 h 148"/>
                  <a:gd name="T70" fmla="*/ 61 w 134"/>
                  <a:gd name="T71" fmla="*/ 1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4" h="148">
                    <a:moveTo>
                      <a:pt x="61" y="19"/>
                    </a:moveTo>
                    <a:lnTo>
                      <a:pt x="61" y="16"/>
                    </a:lnTo>
                    <a:lnTo>
                      <a:pt x="65" y="11"/>
                    </a:lnTo>
                    <a:lnTo>
                      <a:pt x="70" y="3"/>
                    </a:lnTo>
                    <a:lnTo>
                      <a:pt x="79" y="0"/>
                    </a:lnTo>
                    <a:lnTo>
                      <a:pt x="85" y="9"/>
                    </a:lnTo>
                    <a:lnTo>
                      <a:pt x="83" y="13"/>
                    </a:lnTo>
                    <a:lnTo>
                      <a:pt x="86" y="16"/>
                    </a:lnTo>
                    <a:lnTo>
                      <a:pt x="91" y="9"/>
                    </a:lnTo>
                    <a:lnTo>
                      <a:pt x="96" y="8"/>
                    </a:lnTo>
                    <a:lnTo>
                      <a:pt x="96" y="13"/>
                    </a:lnTo>
                    <a:lnTo>
                      <a:pt x="97" y="19"/>
                    </a:lnTo>
                    <a:lnTo>
                      <a:pt x="100" y="22"/>
                    </a:lnTo>
                    <a:lnTo>
                      <a:pt x="100" y="28"/>
                    </a:lnTo>
                    <a:lnTo>
                      <a:pt x="99" y="31"/>
                    </a:lnTo>
                    <a:lnTo>
                      <a:pt x="96" y="34"/>
                    </a:lnTo>
                    <a:lnTo>
                      <a:pt x="93" y="46"/>
                    </a:lnTo>
                    <a:lnTo>
                      <a:pt x="99" y="49"/>
                    </a:lnTo>
                    <a:lnTo>
                      <a:pt x="99" y="49"/>
                    </a:lnTo>
                    <a:lnTo>
                      <a:pt x="109" y="49"/>
                    </a:lnTo>
                    <a:lnTo>
                      <a:pt x="115" y="54"/>
                    </a:lnTo>
                    <a:lnTo>
                      <a:pt x="117" y="58"/>
                    </a:lnTo>
                    <a:lnTo>
                      <a:pt x="115" y="61"/>
                    </a:lnTo>
                    <a:lnTo>
                      <a:pt x="115" y="67"/>
                    </a:lnTo>
                    <a:lnTo>
                      <a:pt x="120" y="70"/>
                    </a:lnTo>
                    <a:lnTo>
                      <a:pt x="126" y="84"/>
                    </a:lnTo>
                    <a:lnTo>
                      <a:pt x="132" y="92"/>
                    </a:lnTo>
                    <a:lnTo>
                      <a:pt x="134" y="99"/>
                    </a:lnTo>
                    <a:lnTo>
                      <a:pt x="129" y="102"/>
                    </a:lnTo>
                    <a:lnTo>
                      <a:pt x="126" y="110"/>
                    </a:lnTo>
                    <a:lnTo>
                      <a:pt x="121" y="111"/>
                    </a:lnTo>
                    <a:lnTo>
                      <a:pt x="121" y="116"/>
                    </a:lnTo>
                    <a:lnTo>
                      <a:pt x="111" y="122"/>
                    </a:lnTo>
                    <a:lnTo>
                      <a:pt x="115" y="125"/>
                    </a:lnTo>
                    <a:lnTo>
                      <a:pt x="109" y="128"/>
                    </a:lnTo>
                    <a:lnTo>
                      <a:pt x="106" y="136"/>
                    </a:lnTo>
                    <a:lnTo>
                      <a:pt x="108" y="139"/>
                    </a:lnTo>
                    <a:lnTo>
                      <a:pt x="105" y="140"/>
                    </a:lnTo>
                    <a:lnTo>
                      <a:pt x="94" y="142"/>
                    </a:lnTo>
                    <a:lnTo>
                      <a:pt x="82" y="146"/>
                    </a:lnTo>
                    <a:lnTo>
                      <a:pt x="74" y="140"/>
                    </a:lnTo>
                    <a:lnTo>
                      <a:pt x="67" y="142"/>
                    </a:lnTo>
                    <a:lnTo>
                      <a:pt x="65" y="139"/>
                    </a:lnTo>
                    <a:lnTo>
                      <a:pt x="61" y="139"/>
                    </a:lnTo>
                    <a:lnTo>
                      <a:pt x="55" y="148"/>
                    </a:lnTo>
                    <a:lnTo>
                      <a:pt x="49" y="146"/>
                    </a:lnTo>
                    <a:lnTo>
                      <a:pt x="44" y="148"/>
                    </a:lnTo>
                    <a:lnTo>
                      <a:pt x="38" y="146"/>
                    </a:lnTo>
                    <a:lnTo>
                      <a:pt x="35" y="142"/>
                    </a:lnTo>
                    <a:lnTo>
                      <a:pt x="33" y="133"/>
                    </a:lnTo>
                    <a:lnTo>
                      <a:pt x="35" y="125"/>
                    </a:lnTo>
                    <a:lnTo>
                      <a:pt x="29" y="125"/>
                    </a:lnTo>
                    <a:lnTo>
                      <a:pt x="26" y="117"/>
                    </a:lnTo>
                    <a:lnTo>
                      <a:pt x="29" y="110"/>
                    </a:lnTo>
                    <a:lnTo>
                      <a:pt x="27" y="101"/>
                    </a:lnTo>
                    <a:lnTo>
                      <a:pt x="23" y="92"/>
                    </a:lnTo>
                    <a:lnTo>
                      <a:pt x="21" y="84"/>
                    </a:lnTo>
                    <a:lnTo>
                      <a:pt x="20" y="82"/>
                    </a:lnTo>
                    <a:lnTo>
                      <a:pt x="8" y="78"/>
                    </a:lnTo>
                    <a:lnTo>
                      <a:pt x="0" y="76"/>
                    </a:lnTo>
                    <a:lnTo>
                      <a:pt x="2" y="66"/>
                    </a:lnTo>
                    <a:lnTo>
                      <a:pt x="6" y="58"/>
                    </a:lnTo>
                    <a:lnTo>
                      <a:pt x="9" y="57"/>
                    </a:lnTo>
                    <a:lnTo>
                      <a:pt x="9" y="52"/>
                    </a:lnTo>
                    <a:lnTo>
                      <a:pt x="21" y="51"/>
                    </a:lnTo>
                    <a:lnTo>
                      <a:pt x="23" y="41"/>
                    </a:lnTo>
                    <a:lnTo>
                      <a:pt x="32" y="41"/>
                    </a:lnTo>
                    <a:lnTo>
                      <a:pt x="39" y="46"/>
                    </a:lnTo>
                    <a:lnTo>
                      <a:pt x="44" y="43"/>
                    </a:lnTo>
                    <a:lnTo>
                      <a:pt x="46" y="37"/>
                    </a:lnTo>
                    <a:lnTo>
                      <a:pt x="52" y="26"/>
                    </a:lnTo>
                    <a:lnTo>
                      <a:pt x="61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2" name="Freeform 4781">
                <a:extLst>
                  <a:ext uri="{FF2B5EF4-FFF2-40B4-BE49-F238E27FC236}">
                    <a16:creationId xmlns:a16="http://schemas.microsoft.com/office/drawing/2014/main" id="{0F0381CA-25C0-A7FE-3205-C4E81F085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004"/>
                <a:ext cx="177" cy="161"/>
              </a:xfrm>
              <a:custGeom>
                <a:avLst/>
                <a:gdLst>
                  <a:gd name="T0" fmla="*/ 31 w 354"/>
                  <a:gd name="T1" fmla="*/ 77 h 322"/>
                  <a:gd name="T2" fmla="*/ 34 w 354"/>
                  <a:gd name="T3" fmla="*/ 94 h 322"/>
                  <a:gd name="T4" fmla="*/ 20 w 354"/>
                  <a:gd name="T5" fmla="*/ 102 h 322"/>
                  <a:gd name="T6" fmla="*/ 0 w 354"/>
                  <a:gd name="T7" fmla="*/ 108 h 322"/>
                  <a:gd name="T8" fmla="*/ 14 w 354"/>
                  <a:gd name="T9" fmla="*/ 126 h 322"/>
                  <a:gd name="T10" fmla="*/ 23 w 354"/>
                  <a:gd name="T11" fmla="*/ 138 h 322"/>
                  <a:gd name="T12" fmla="*/ 37 w 354"/>
                  <a:gd name="T13" fmla="*/ 159 h 322"/>
                  <a:gd name="T14" fmla="*/ 52 w 354"/>
                  <a:gd name="T15" fmla="*/ 168 h 322"/>
                  <a:gd name="T16" fmla="*/ 70 w 354"/>
                  <a:gd name="T17" fmla="*/ 202 h 322"/>
                  <a:gd name="T18" fmla="*/ 73 w 354"/>
                  <a:gd name="T19" fmla="*/ 217 h 322"/>
                  <a:gd name="T20" fmla="*/ 67 w 354"/>
                  <a:gd name="T21" fmla="*/ 231 h 322"/>
                  <a:gd name="T22" fmla="*/ 69 w 354"/>
                  <a:gd name="T23" fmla="*/ 253 h 322"/>
                  <a:gd name="T24" fmla="*/ 51 w 354"/>
                  <a:gd name="T25" fmla="*/ 257 h 322"/>
                  <a:gd name="T26" fmla="*/ 41 w 354"/>
                  <a:gd name="T27" fmla="*/ 284 h 322"/>
                  <a:gd name="T28" fmla="*/ 51 w 354"/>
                  <a:gd name="T29" fmla="*/ 308 h 322"/>
                  <a:gd name="T30" fmla="*/ 58 w 354"/>
                  <a:gd name="T31" fmla="*/ 319 h 322"/>
                  <a:gd name="T32" fmla="*/ 73 w 354"/>
                  <a:gd name="T33" fmla="*/ 314 h 322"/>
                  <a:gd name="T34" fmla="*/ 78 w 354"/>
                  <a:gd name="T35" fmla="*/ 304 h 322"/>
                  <a:gd name="T36" fmla="*/ 107 w 354"/>
                  <a:gd name="T37" fmla="*/ 278 h 322"/>
                  <a:gd name="T38" fmla="*/ 129 w 354"/>
                  <a:gd name="T39" fmla="*/ 270 h 322"/>
                  <a:gd name="T40" fmla="*/ 143 w 354"/>
                  <a:gd name="T41" fmla="*/ 261 h 322"/>
                  <a:gd name="T42" fmla="*/ 154 w 354"/>
                  <a:gd name="T43" fmla="*/ 258 h 322"/>
                  <a:gd name="T44" fmla="*/ 163 w 354"/>
                  <a:gd name="T45" fmla="*/ 244 h 322"/>
                  <a:gd name="T46" fmla="*/ 178 w 354"/>
                  <a:gd name="T47" fmla="*/ 253 h 322"/>
                  <a:gd name="T48" fmla="*/ 180 w 354"/>
                  <a:gd name="T49" fmla="*/ 226 h 322"/>
                  <a:gd name="T50" fmla="*/ 193 w 354"/>
                  <a:gd name="T51" fmla="*/ 214 h 322"/>
                  <a:gd name="T52" fmla="*/ 172 w 354"/>
                  <a:gd name="T53" fmla="*/ 203 h 322"/>
                  <a:gd name="T54" fmla="*/ 170 w 354"/>
                  <a:gd name="T55" fmla="*/ 181 h 322"/>
                  <a:gd name="T56" fmla="*/ 181 w 354"/>
                  <a:gd name="T57" fmla="*/ 165 h 322"/>
                  <a:gd name="T58" fmla="*/ 187 w 354"/>
                  <a:gd name="T59" fmla="*/ 147 h 322"/>
                  <a:gd name="T60" fmla="*/ 207 w 354"/>
                  <a:gd name="T61" fmla="*/ 132 h 322"/>
                  <a:gd name="T62" fmla="*/ 225 w 354"/>
                  <a:gd name="T63" fmla="*/ 124 h 322"/>
                  <a:gd name="T64" fmla="*/ 240 w 354"/>
                  <a:gd name="T65" fmla="*/ 152 h 322"/>
                  <a:gd name="T66" fmla="*/ 255 w 354"/>
                  <a:gd name="T67" fmla="*/ 147 h 322"/>
                  <a:gd name="T68" fmla="*/ 263 w 354"/>
                  <a:gd name="T69" fmla="*/ 129 h 322"/>
                  <a:gd name="T70" fmla="*/ 278 w 354"/>
                  <a:gd name="T71" fmla="*/ 123 h 322"/>
                  <a:gd name="T72" fmla="*/ 309 w 354"/>
                  <a:gd name="T73" fmla="*/ 120 h 322"/>
                  <a:gd name="T74" fmla="*/ 316 w 354"/>
                  <a:gd name="T75" fmla="*/ 102 h 322"/>
                  <a:gd name="T76" fmla="*/ 324 w 354"/>
                  <a:gd name="T77" fmla="*/ 85 h 322"/>
                  <a:gd name="T78" fmla="*/ 351 w 354"/>
                  <a:gd name="T79" fmla="*/ 57 h 322"/>
                  <a:gd name="T80" fmla="*/ 354 w 354"/>
                  <a:gd name="T81" fmla="*/ 39 h 322"/>
                  <a:gd name="T82" fmla="*/ 337 w 354"/>
                  <a:gd name="T83" fmla="*/ 35 h 322"/>
                  <a:gd name="T84" fmla="*/ 301 w 354"/>
                  <a:gd name="T85" fmla="*/ 47 h 322"/>
                  <a:gd name="T86" fmla="*/ 283 w 354"/>
                  <a:gd name="T87" fmla="*/ 44 h 322"/>
                  <a:gd name="T88" fmla="*/ 249 w 354"/>
                  <a:gd name="T89" fmla="*/ 38 h 322"/>
                  <a:gd name="T90" fmla="*/ 231 w 354"/>
                  <a:gd name="T91" fmla="*/ 48 h 322"/>
                  <a:gd name="T92" fmla="*/ 222 w 354"/>
                  <a:gd name="T93" fmla="*/ 38 h 322"/>
                  <a:gd name="T94" fmla="*/ 210 w 354"/>
                  <a:gd name="T95" fmla="*/ 29 h 322"/>
                  <a:gd name="T96" fmla="*/ 189 w 354"/>
                  <a:gd name="T97" fmla="*/ 24 h 322"/>
                  <a:gd name="T98" fmla="*/ 170 w 354"/>
                  <a:gd name="T99" fmla="*/ 9 h 322"/>
                  <a:gd name="T100" fmla="*/ 163 w 354"/>
                  <a:gd name="T101" fmla="*/ 19 h 322"/>
                  <a:gd name="T102" fmla="*/ 143 w 354"/>
                  <a:gd name="T103" fmla="*/ 15 h 322"/>
                  <a:gd name="T104" fmla="*/ 131 w 354"/>
                  <a:gd name="T105" fmla="*/ 16 h 322"/>
                  <a:gd name="T106" fmla="*/ 111 w 354"/>
                  <a:gd name="T107" fmla="*/ 4 h 322"/>
                  <a:gd name="T108" fmla="*/ 99 w 354"/>
                  <a:gd name="T109" fmla="*/ 13 h 322"/>
                  <a:gd name="T110" fmla="*/ 85 w 354"/>
                  <a:gd name="T111" fmla="*/ 26 h 322"/>
                  <a:gd name="T112" fmla="*/ 92 w 354"/>
                  <a:gd name="T113" fmla="*/ 42 h 322"/>
                  <a:gd name="T114" fmla="*/ 79 w 354"/>
                  <a:gd name="T115" fmla="*/ 50 h 322"/>
                  <a:gd name="T116" fmla="*/ 63 w 354"/>
                  <a:gd name="T117" fmla="*/ 62 h 322"/>
                  <a:gd name="T118" fmla="*/ 51 w 354"/>
                  <a:gd name="T119" fmla="*/ 79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4" h="322">
                    <a:moveTo>
                      <a:pt x="43" y="73"/>
                    </a:moveTo>
                    <a:lnTo>
                      <a:pt x="40" y="76"/>
                    </a:lnTo>
                    <a:lnTo>
                      <a:pt x="31" y="77"/>
                    </a:lnTo>
                    <a:lnTo>
                      <a:pt x="31" y="83"/>
                    </a:lnTo>
                    <a:lnTo>
                      <a:pt x="34" y="86"/>
                    </a:lnTo>
                    <a:lnTo>
                      <a:pt x="34" y="94"/>
                    </a:lnTo>
                    <a:lnTo>
                      <a:pt x="26" y="94"/>
                    </a:lnTo>
                    <a:lnTo>
                      <a:pt x="25" y="98"/>
                    </a:lnTo>
                    <a:lnTo>
                      <a:pt x="20" y="102"/>
                    </a:lnTo>
                    <a:lnTo>
                      <a:pt x="16" y="102"/>
                    </a:lnTo>
                    <a:lnTo>
                      <a:pt x="10" y="9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14" y="123"/>
                    </a:lnTo>
                    <a:lnTo>
                      <a:pt x="14" y="126"/>
                    </a:lnTo>
                    <a:lnTo>
                      <a:pt x="20" y="130"/>
                    </a:lnTo>
                    <a:lnTo>
                      <a:pt x="20" y="136"/>
                    </a:lnTo>
                    <a:lnTo>
                      <a:pt x="23" y="138"/>
                    </a:lnTo>
                    <a:lnTo>
                      <a:pt x="25" y="152"/>
                    </a:lnTo>
                    <a:lnTo>
                      <a:pt x="31" y="161"/>
                    </a:lnTo>
                    <a:lnTo>
                      <a:pt x="37" y="159"/>
                    </a:lnTo>
                    <a:lnTo>
                      <a:pt x="43" y="162"/>
                    </a:lnTo>
                    <a:lnTo>
                      <a:pt x="47" y="171"/>
                    </a:lnTo>
                    <a:lnTo>
                      <a:pt x="52" y="168"/>
                    </a:lnTo>
                    <a:lnTo>
                      <a:pt x="61" y="185"/>
                    </a:lnTo>
                    <a:lnTo>
                      <a:pt x="69" y="191"/>
                    </a:lnTo>
                    <a:lnTo>
                      <a:pt x="70" y="202"/>
                    </a:lnTo>
                    <a:lnTo>
                      <a:pt x="70" y="209"/>
                    </a:lnTo>
                    <a:lnTo>
                      <a:pt x="76" y="211"/>
                    </a:lnTo>
                    <a:lnTo>
                      <a:pt x="73" y="217"/>
                    </a:lnTo>
                    <a:lnTo>
                      <a:pt x="76" y="220"/>
                    </a:lnTo>
                    <a:lnTo>
                      <a:pt x="69" y="229"/>
                    </a:lnTo>
                    <a:lnTo>
                      <a:pt x="67" y="231"/>
                    </a:lnTo>
                    <a:lnTo>
                      <a:pt x="70" y="240"/>
                    </a:lnTo>
                    <a:lnTo>
                      <a:pt x="73" y="241"/>
                    </a:lnTo>
                    <a:lnTo>
                      <a:pt x="69" y="253"/>
                    </a:lnTo>
                    <a:lnTo>
                      <a:pt x="61" y="255"/>
                    </a:lnTo>
                    <a:lnTo>
                      <a:pt x="54" y="252"/>
                    </a:lnTo>
                    <a:lnTo>
                      <a:pt x="51" y="257"/>
                    </a:lnTo>
                    <a:lnTo>
                      <a:pt x="49" y="269"/>
                    </a:lnTo>
                    <a:lnTo>
                      <a:pt x="49" y="278"/>
                    </a:lnTo>
                    <a:lnTo>
                      <a:pt x="41" y="284"/>
                    </a:lnTo>
                    <a:lnTo>
                      <a:pt x="43" y="290"/>
                    </a:lnTo>
                    <a:lnTo>
                      <a:pt x="46" y="302"/>
                    </a:lnTo>
                    <a:lnTo>
                      <a:pt x="51" y="308"/>
                    </a:lnTo>
                    <a:lnTo>
                      <a:pt x="55" y="310"/>
                    </a:lnTo>
                    <a:lnTo>
                      <a:pt x="55" y="316"/>
                    </a:lnTo>
                    <a:lnTo>
                      <a:pt x="58" y="319"/>
                    </a:lnTo>
                    <a:lnTo>
                      <a:pt x="66" y="322"/>
                    </a:lnTo>
                    <a:lnTo>
                      <a:pt x="69" y="320"/>
                    </a:lnTo>
                    <a:lnTo>
                      <a:pt x="73" y="314"/>
                    </a:lnTo>
                    <a:lnTo>
                      <a:pt x="76" y="311"/>
                    </a:lnTo>
                    <a:lnTo>
                      <a:pt x="76" y="305"/>
                    </a:lnTo>
                    <a:lnTo>
                      <a:pt x="78" y="304"/>
                    </a:lnTo>
                    <a:lnTo>
                      <a:pt x="87" y="296"/>
                    </a:lnTo>
                    <a:lnTo>
                      <a:pt x="98" y="284"/>
                    </a:lnTo>
                    <a:lnTo>
                      <a:pt x="107" y="278"/>
                    </a:lnTo>
                    <a:lnTo>
                      <a:pt x="116" y="278"/>
                    </a:lnTo>
                    <a:lnTo>
                      <a:pt x="122" y="272"/>
                    </a:lnTo>
                    <a:lnTo>
                      <a:pt x="129" y="270"/>
                    </a:lnTo>
                    <a:lnTo>
                      <a:pt x="131" y="266"/>
                    </a:lnTo>
                    <a:lnTo>
                      <a:pt x="143" y="266"/>
                    </a:lnTo>
                    <a:lnTo>
                      <a:pt x="143" y="261"/>
                    </a:lnTo>
                    <a:lnTo>
                      <a:pt x="139" y="260"/>
                    </a:lnTo>
                    <a:lnTo>
                      <a:pt x="143" y="257"/>
                    </a:lnTo>
                    <a:lnTo>
                      <a:pt x="154" y="258"/>
                    </a:lnTo>
                    <a:lnTo>
                      <a:pt x="157" y="255"/>
                    </a:lnTo>
                    <a:lnTo>
                      <a:pt x="152" y="247"/>
                    </a:lnTo>
                    <a:lnTo>
                      <a:pt x="163" y="244"/>
                    </a:lnTo>
                    <a:lnTo>
                      <a:pt x="167" y="244"/>
                    </a:lnTo>
                    <a:lnTo>
                      <a:pt x="169" y="250"/>
                    </a:lnTo>
                    <a:lnTo>
                      <a:pt x="178" y="253"/>
                    </a:lnTo>
                    <a:lnTo>
                      <a:pt x="183" y="250"/>
                    </a:lnTo>
                    <a:lnTo>
                      <a:pt x="183" y="232"/>
                    </a:lnTo>
                    <a:lnTo>
                      <a:pt x="180" y="226"/>
                    </a:lnTo>
                    <a:lnTo>
                      <a:pt x="181" y="219"/>
                    </a:lnTo>
                    <a:lnTo>
                      <a:pt x="184" y="219"/>
                    </a:lnTo>
                    <a:lnTo>
                      <a:pt x="193" y="214"/>
                    </a:lnTo>
                    <a:lnTo>
                      <a:pt x="196" y="206"/>
                    </a:lnTo>
                    <a:lnTo>
                      <a:pt x="180" y="205"/>
                    </a:lnTo>
                    <a:lnTo>
                      <a:pt x="172" y="203"/>
                    </a:lnTo>
                    <a:lnTo>
                      <a:pt x="169" y="200"/>
                    </a:lnTo>
                    <a:lnTo>
                      <a:pt x="166" y="190"/>
                    </a:lnTo>
                    <a:lnTo>
                      <a:pt x="170" y="181"/>
                    </a:lnTo>
                    <a:lnTo>
                      <a:pt x="178" y="176"/>
                    </a:lnTo>
                    <a:lnTo>
                      <a:pt x="180" y="171"/>
                    </a:lnTo>
                    <a:lnTo>
                      <a:pt x="181" y="165"/>
                    </a:lnTo>
                    <a:lnTo>
                      <a:pt x="186" y="159"/>
                    </a:lnTo>
                    <a:lnTo>
                      <a:pt x="186" y="155"/>
                    </a:lnTo>
                    <a:lnTo>
                      <a:pt x="187" y="147"/>
                    </a:lnTo>
                    <a:lnTo>
                      <a:pt x="195" y="132"/>
                    </a:lnTo>
                    <a:lnTo>
                      <a:pt x="204" y="138"/>
                    </a:lnTo>
                    <a:lnTo>
                      <a:pt x="207" y="132"/>
                    </a:lnTo>
                    <a:lnTo>
                      <a:pt x="211" y="130"/>
                    </a:lnTo>
                    <a:lnTo>
                      <a:pt x="219" y="129"/>
                    </a:lnTo>
                    <a:lnTo>
                      <a:pt x="225" y="124"/>
                    </a:lnTo>
                    <a:lnTo>
                      <a:pt x="228" y="129"/>
                    </a:lnTo>
                    <a:lnTo>
                      <a:pt x="224" y="149"/>
                    </a:lnTo>
                    <a:lnTo>
                      <a:pt x="240" y="152"/>
                    </a:lnTo>
                    <a:lnTo>
                      <a:pt x="243" y="155"/>
                    </a:lnTo>
                    <a:lnTo>
                      <a:pt x="251" y="152"/>
                    </a:lnTo>
                    <a:lnTo>
                      <a:pt x="255" y="147"/>
                    </a:lnTo>
                    <a:lnTo>
                      <a:pt x="252" y="144"/>
                    </a:lnTo>
                    <a:lnTo>
                      <a:pt x="252" y="130"/>
                    </a:lnTo>
                    <a:lnTo>
                      <a:pt x="263" y="129"/>
                    </a:lnTo>
                    <a:lnTo>
                      <a:pt x="266" y="126"/>
                    </a:lnTo>
                    <a:lnTo>
                      <a:pt x="266" y="120"/>
                    </a:lnTo>
                    <a:lnTo>
                      <a:pt x="278" y="123"/>
                    </a:lnTo>
                    <a:lnTo>
                      <a:pt x="287" y="129"/>
                    </a:lnTo>
                    <a:lnTo>
                      <a:pt x="295" y="132"/>
                    </a:lnTo>
                    <a:lnTo>
                      <a:pt x="309" y="120"/>
                    </a:lnTo>
                    <a:lnTo>
                      <a:pt x="316" y="117"/>
                    </a:lnTo>
                    <a:lnTo>
                      <a:pt x="313" y="108"/>
                    </a:lnTo>
                    <a:lnTo>
                      <a:pt x="316" y="102"/>
                    </a:lnTo>
                    <a:lnTo>
                      <a:pt x="322" y="97"/>
                    </a:lnTo>
                    <a:lnTo>
                      <a:pt x="327" y="88"/>
                    </a:lnTo>
                    <a:lnTo>
                      <a:pt x="324" y="85"/>
                    </a:lnTo>
                    <a:lnTo>
                      <a:pt x="324" y="68"/>
                    </a:lnTo>
                    <a:lnTo>
                      <a:pt x="340" y="59"/>
                    </a:lnTo>
                    <a:lnTo>
                      <a:pt x="351" y="57"/>
                    </a:lnTo>
                    <a:lnTo>
                      <a:pt x="349" y="51"/>
                    </a:lnTo>
                    <a:lnTo>
                      <a:pt x="351" y="50"/>
                    </a:lnTo>
                    <a:lnTo>
                      <a:pt x="354" y="39"/>
                    </a:lnTo>
                    <a:lnTo>
                      <a:pt x="349" y="38"/>
                    </a:lnTo>
                    <a:lnTo>
                      <a:pt x="340" y="36"/>
                    </a:lnTo>
                    <a:lnTo>
                      <a:pt x="337" y="35"/>
                    </a:lnTo>
                    <a:lnTo>
                      <a:pt x="325" y="36"/>
                    </a:lnTo>
                    <a:lnTo>
                      <a:pt x="305" y="35"/>
                    </a:lnTo>
                    <a:lnTo>
                      <a:pt x="301" y="47"/>
                    </a:lnTo>
                    <a:lnTo>
                      <a:pt x="293" y="51"/>
                    </a:lnTo>
                    <a:lnTo>
                      <a:pt x="289" y="50"/>
                    </a:lnTo>
                    <a:lnTo>
                      <a:pt x="283" y="44"/>
                    </a:lnTo>
                    <a:lnTo>
                      <a:pt x="271" y="39"/>
                    </a:lnTo>
                    <a:lnTo>
                      <a:pt x="252" y="39"/>
                    </a:lnTo>
                    <a:lnTo>
                      <a:pt x="249" y="38"/>
                    </a:lnTo>
                    <a:lnTo>
                      <a:pt x="243" y="41"/>
                    </a:lnTo>
                    <a:lnTo>
                      <a:pt x="239" y="50"/>
                    </a:lnTo>
                    <a:lnTo>
                      <a:pt x="231" y="48"/>
                    </a:lnTo>
                    <a:lnTo>
                      <a:pt x="225" y="44"/>
                    </a:lnTo>
                    <a:lnTo>
                      <a:pt x="222" y="42"/>
                    </a:lnTo>
                    <a:lnTo>
                      <a:pt x="222" y="38"/>
                    </a:lnTo>
                    <a:lnTo>
                      <a:pt x="216" y="35"/>
                    </a:lnTo>
                    <a:lnTo>
                      <a:pt x="211" y="35"/>
                    </a:lnTo>
                    <a:lnTo>
                      <a:pt x="210" y="29"/>
                    </a:lnTo>
                    <a:lnTo>
                      <a:pt x="201" y="32"/>
                    </a:lnTo>
                    <a:lnTo>
                      <a:pt x="195" y="29"/>
                    </a:lnTo>
                    <a:lnTo>
                      <a:pt x="189" y="24"/>
                    </a:lnTo>
                    <a:lnTo>
                      <a:pt x="186" y="16"/>
                    </a:lnTo>
                    <a:lnTo>
                      <a:pt x="176" y="9"/>
                    </a:lnTo>
                    <a:lnTo>
                      <a:pt x="170" y="9"/>
                    </a:lnTo>
                    <a:lnTo>
                      <a:pt x="172" y="19"/>
                    </a:lnTo>
                    <a:lnTo>
                      <a:pt x="167" y="22"/>
                    </a:lnTo>
                    <a:lnTo>
                      <a:pt x="163" y="19"/>
                    </a:lnTo>
                    <a:lnTo>
                      <a:pt x="155" y="15"/>
                    </a:lnTo>
                    <a:lnTo>
                      <a:pt x="149" y="16"/>
                    </a:lnTo>
                    <a:lnTo>
                      <a:pt x="143" y="15"/>
                    </a:lnTo>
                    <a:lnTo>
                      <a:pt x="143" y="22"/>
                    </a:lnTo>
                    <a:lnTo>
                      <a:pt x="134" y="19"/>
                    </a:lnTo>
                    <a:lnTo>
                      <a:pt x="131" y="16"/>
                    </a:lnTo>
                    <a:lnTo>
                      <a:pt x="134" y="7"/>
                    </a:lnTo>
                    <a:lnTo>
                      <a:pt x="120" y="0"/>
                    </a:lnTo>
                    <a:lnTo>
                      <a:pt x="111" y="4"/>
                    </a:lnTo>
                    <a:lnTo>
                      <a:pt x="101" y="6"/>
                    </a:lnTo>
                    <a:lnTo>
                      <a:pt x="96" y="7"/>
                    </a:lnTo>
                    <a:lnTo>
                      <a:pt x="99" y="13"/>
                    </a:lnTo>
                    <a:lnTo>
                      <a:pt x="90" y="19"/>
                    </a:lnTo>
                    <a:lnTo>
                      <a:pt x="92" y="22"/>
                    </a:lnTo>
                    <a:lnTo>
                      <a:pt x="85" y="26"/>
                    </a:lnTo>
                    <a:lnTo>
                      <a:pt x="85" y="39"/>
                    </a:lnTo>
                    <a:lnTo>
                      <a:pt x="93" y="41"/>
                    </a:lnTo>
                    <a:lnTo>
                      <a:pt x="92" y="42"/>
                    </a:lnTo>
                    <a:lnTo>
                      <a:pt x="85" y="45"/>
                    </a:lnTo>
                    <a:lnTo>
                      <a:pt x="85" y="50"/>
                    </a:lnTo>
                    <a:lnTo>
                      <a:pt x="79" y="50"/>
                    </a:lnTo>
                    <a:lnTo>
                      <a:pt x="70" y="59"/>
                    </a:lnTo>
                    <a:lnTo>
                      <a:pt x="67" y="62"/>
                    </a:lnTo>
                    <a:lnTo>
                      <a:pt x="63" y="62"/>
                    </a:lnTo>
                    <a:lnTo>
                      <a:pt x="64" y="68"/>
                    </a:lnTo>
                    <a:lnTo>
                      <a:pt x="58" y="79"/>
                    </a:lnTo>
                    <a:lnTo>
                      <a:pt x="51" y="79"/>
                    </a:lnTo>
                    <a:lnTo>
                      <a:pt x="51" y="74"/>
                    </a:lnTo>
                    <a:lnTo>
                      <a:pt x="43" y="7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3" name="Freeform 4782">
                <a:extLst>
                  <a:ext uri="{FF2B5EF4-FFF2-40B4-BE49-F238E27FC236}">
                    <a16:creationId xmlns:a16="http://schemas.microsoft.com/office/drawing/2014/main" id="{2CA04F01-54BA-7331-8F65-38BEF847B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004"/>
                <a:ext cx="177" cy="161"/>
              </a:xfrm>
              <a:custGeom>
                <a:avLst/>
                <a:gdLst>
                  <a:gd name="T0" fmla="*/ 51 w 354"/>
                  <a:gd name="T1" fmla="*/ 79 h 322"/>
                  <a:gd name="T2" fmla="*/ 63 w 354"/>
                  <a:gd name="T3" fmla="*/ 62 h 322"/>
                  <a:gd name="T4" fmla="*/ 79 w 354"/>
                  <a:gd name="T5" fmla="*/ 50 h 322"/>
                  <a:gd name="T6" fmla="*/ 92 w 354"/>
                  <a:gd name="T7" fmla="*/ 42 h 322"/>
                  <a:gd name="T8" fmla="*/ 85 w 354"/>
                  <a:gd name="T9" fmla="*/ 26 h 322"/>
                  <a:gd name="T10" fmla="*/ 99 w 354"/>
                  <a:gd name="T11" fmla="*/ 13 h 322"/>
                  <a:gd name="T12" fmla="*/ 111 w 354"/>
                  <a:gd name="T13" fmla="*/ 4 h 322"/>
                  <a:gd name="T14" fmla="*/ 131 w 354"/>
                  <a:gd name="T15" fmla="*/ 16 h 322"/>
                  <a:gd name="T16" fmla="*/ 143 w 354"/>
                  <a:gd name="T17" fmla="*/ 15 h 322"/>
                  <a:gd name="T18" fmla="*/ 163 w 354"/>
                  <a:gd name="T19" fmla="*/ 19 h 322"/>
                  <a:gd name="T20" fmla="*/ 170 w 354"/>
                  <a:gd name="T21" fmla="*/ 9 h 322"/>
                  <a:gd name="T22" fmla="*/ 189 w 354"/>
                  <a:gd name="T23" fmla="*/ 24 h 322"/>
                  <a:gd name="T24" fmla="*/ 210 w 354"/>
                  <a:gd name="T25" fmla="*/ 29 h 322"/>
                  <a:gd name="T26" fmla="*/ 222 w 354"/>
                  <a:gd name="T27" fmla="*/ 38 h 322"/>
                  <a:gd name="T28" fmla="*/ 231 w 354"/>
                  <a:gd name="T29" fmla="*/ 48 h 322"/>
                  <a:gd name="T30" fmla="*/ 249 w 354"/>
                  <a:gd name="T31" fmla="*/ 38 h 322"/>
                  <a:gd name="T32" fmla="*/ 283 w 354"/>
                  <a:gd name="T33" fmla="*/ 44 h 322"/>
                  <a:gd name="T34" fmla="*/ 301 w 354"/>
                  <a:gd name="T35" fmla="*/ 47 h 322"/>
                  <a:gd name="T36" fmla="*/ 337 w 354"/>
                  <a:gd name="T37" fmla="*/ 35 h 322"/>
                  <a:gd name="T38" fmla="*/ 354 w 354"/>
                  <a:gd name="T39" fmla="*/ 39 h 322"/>
                  <a:gd name="T40" fmla="*/ 351 w 354"/>
                  <a:gd name="T41" fmla="*/ 57 h 322"/>
                  <a:gd name="T42" fmla="*/ 324 w 354"/>
                  <a:gd name="T43" fmla="*/ 85 h 322"/>
                  <a:gd name="T44" fmla="*/ 316 w 354"/>
                  <a:gd name="T45" fmla="*/ 102 h 322"/>
                  <a:gd name="T46" fmla="*/ 309 w 354"/>
                  <a:gd name="T47" fmla="*/ 120 h 322"/>
                  <a:gd name="T48" fmla="*/ 278 w 354"/>
                  <a:gd name="T49" fmla="*/ 123 h 322"/>
                  <a:gd name="T50" fmla="*/ 263 w 354"/>
                  <a:gd name="T51" fmla="*/ 129 h 322"/>
                  <a:gd name="T52" fmla="*/ 255 w 354"/>
                  <a:gd name="T53" fmla="*/ 147 h 322"/>
                  <a:gd name="T54" fmla="*/ 240 w 354"/>
                  <a:gd name="T55" fmla="*/ 152 h 322"/>
                  <a:gd name="T56" fmla="*/ 225 w 354"/>
                  <a:gd name="T57" fmla="*/ 124 h 322"/>
                  <a:gd name="T58" fmla="*/ 207 w 354"/>
                  <a:gd name="T59" fmla="*/ 132 h 322"/>
                  <a:gd name="T60" fmla="*/ 187 w 354"/>
                  <a:gd name="T61" fmla="*/ 147 h 322"/>
                  <a:gd name="T62" fmla="*/ 181 w 354"/>
                  <a:gd name="T63" fmla="*/ 165 h 322"/>
                  <a:gd name="T64" fmla="*/ 170 w 354"/>
                  <a:gd name="T65" fmla="*/ 181 h 322"/>
                  <a:gd name="T66" fmla="*/ 172 w 354"/>
                  <a:gd name="T67" fmla="*/ 203 h 322"/>
                  <a:gd name="T68" fmla="*/ 193 w 354"/>
                  <a:gd name="T69" fmla="*/ 214 h 322"/>
                  <a:gd name="T70" fmla="*/ 180 w 354"/>
                  <a:gd name="T71" fmla="*/ 226 h 322"/>
                  <a:gd name="T72" fmla="*/ 178 w 354"/>
                  <a:gd name="T73" fmla="*/ 253 h 322"/>
                  <a:gd name="T74" fmla="*/ 163 w 354"/>
                  <a:gd name="T75" fmla="*/ 244 h 322"/>
                  <a:gd name="T76" fmla="*/ 154 w 354"/>
                  <a:gd name="T77" fmla="*/ 258 h 322"/>
                  <a:gd name="T78" fmla="*/ 143 w 354"/>
                  <a:gd name="T79" fmla="*/ 261 h 322"/>
                  <a:gd name="T80" fmla="*/ 129 w 354"/>
                  <a:gd name="T81" fmla="*/ 270 h 322"/>
                  <a:gd name="T82" fmla="*/ 107 w 354"/>
                  <a:gd name="T83" fmla="*/ 278 h 322"/>
                  <a:gd name="T84" fmla="*/ 78 w 354"/>
                  <a:gd name="T85" fmla="*/ 304 h 322"/>
                  <a:gd name="T86" fmla="*/ 73 w 354"/>
                  <a:gd name="T87" fmla="*/ 314 h 322"/>
                  <a:gd name="T88" fmla="*/ 58 w 354"/>
                  <a:gd name="T89" fmla="*/ 319 h 322"/>
                  <a:gd name="T90" fmla="*/ 51 w 354"/>
                  <a:gd name="T91" fmla="*/ 308 h 322"/>
                  <a:gd name="T92" fmla="*/ 41 w 354"/>
                  <a:gd name="T93" fmla="*/ 284 h 322"/>
                  <a:gd name="T94" fmla="*/ 51 w 354"/>
                  <a:gd name="T95" fmla="*/ 257 h 322"/>
                  <a:gd name="T96" fmla="*/ 69 w 354"/>
                  <a:gd name="T97" fmla="*/ 253 h 322"/>
                  <a:gd name="T98" fmla="*/ 67 w 354"/>
                  <a:gd name="T99" fmla="*/ 231 h 322"/>
                  <a:gd name="T100" fmla="*/ 73 w 354"/>
                  <a:gd name="T101" fmla="*/ 217 h 322"/>
                  <a:gd name="T102" fmla="*/ 70 w 354"/>
                  <a:gd name="T103" fmla="*/ 202 h 322"/>
                  <a:gd name="T104" fmla="*/ 52 w 354"/>
                  <a:gd name="T105" fmla="*/ 168 h 322"/>
                  <a:gd name="T106" fmla="*/ 37 w 354"/>
                  <a:gd name="T107" fmla="*/ 159 h 322"/>
                  <a:gd name="T108" fmla="*/ 23 w 354"/>
                  <a:gd name="T109" fmla="*/ 138 h 322"/>
                  <a:gd name="T110" fmla="*/ 14 w 354"/>
                  <a:gd name="T111" fmla="*/ 126 h 322"/>
                  <a:gd name="T112" fmla="*/ 0 w 354"/>
                  <a:gd name="T113" fmla="*/ 108 h 322"/>
                  <a:gd name="T114" fmla="*/ 20 w 354"/>
                  <a:gd name="T115" fmla="*/ 102 h 322"/>
                  <a:gd name="T116" fmla="*/ 34 w 354"/>
                  <a:gd name="T117" fmla="*/ 94 h 322"/>
                  <a:gd name="T118" fmla="*/ 31 w 354"/>
                  <a:gd name="T119" fmla="*/ 77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4" h="322">
                    <a:moveTo>
                      <a:pt x="43" y="73"/>
                    </a:moveTo>
                    <a:lnTo>
                      <a:pt x="51" y="74"/>
                    </a:lnTo>
                    <a:lnTo>
                      <a:pt x="51" y="79"/>
                    </a:lnTo>
                    <a:lnTo>
                      <a:pt x="58" y="79"/>
                    </a:lnTo>
                    <a:lnTo>
                      <a:pt x="64" y="68"/>
                    </a:lnTo>
                    <a:lnTo>
                      <a:pt x="63" y="62"/>
                    </a:lnTo>
                    <a:lnTo>
                      <a:pt x="67" y="62"/>
                    </a:lnTo>
                    <a:lnTo>
                      <a:pt x="70" y="59"/>
                    </a:lnTo>
                    <a:lnTo>
                      <a:pt x="79" y="50"/>
                    </a:lnTo>
                    <a:lnTo>
                      <a:pt x="85" y="50"/>
                    </a:lnTo>
                    <a:lnTo>
                      <a:pt x="85" y="45"/>
                    </a:lnTo>
                    <a:lnTo>
                      <a:pt x="92" y="42"/>
                    </a:lnTo>
                    <a:lnTo>
                      <a:pt x="93" y="41"/>
                    </a:lnTo>
                    <a:lnTo>
                      <a:pt x="85" y="39"/>
                    </a:lnTo>
                    <a:lnTo>
                      <a:pt x="85" y="26"/>
                    </a:lnTo>
                    <a:lnTo>
                      <a:pt x="92" y="22"/>
                    </a:lnTo>
                    <a:lnTo>
                      <a:pt x="90" y="19"/>
                    </a:lnTo>
                    <a:lnTo>
                      <a:pt x="99" y="13"/>
                    </a:lnTo>
                    <a:lnTo>
                      <a:pt x="96" y="7"/>
                    </a:lnTo>
                    <a:lnTo>
                      <a:pt x="101" y="6"/>
                    </a:lnTo>
                    <a:lnTo>
                      <a:pt x="111" y="4"/>
                    </a:lnTo>
                    <a:lnTo>
                      <a:pt x="120" y="0"/>
                    </a:lnTo>
                    <a:lnTo>
                      <a:pt x="134" y="7"/>
                    </a:lnTo>
                    <a:lnTo>
                      <a:pt x="131" y="16"/>
                    </a:lnTo>
                    <a:lnTo>
                      <a:pt x="134" y="19"/>
                    </a:lnTo>
                    <a:lnTo>
                      <a:pt x="143" y="22"/>
                    </a:lnTo>
                    <a:lnTo>
                      <a:pt x="143" y="15"/>
                    </a:lnTo>
                    <a:lnTo>
                      <a:pt x="149" y="16"/>
                    </a:lnTo>
                    <a:lnTo>
                      <a:pt x="155" y="15"/>
                    </a:lnTo>
                    <a:lnTo>
                      <a:pt x="163" y="19"/>
                    </a:lnTo>
                    <a:lnTo>
                      <a:pt x="167" y="22"/>
                    </a:lnTo>
                    <a:lnTo>
                      <a:pt x="172" y="19"/>
                    </a:lnTo>
                    <a:lnTo>
                      <a:pt x="170" y="9"/>
                    </a:lnTo>
                    <a:lnTo>
                      <a:pt x="176" y="9"/>
                    </a:lnTo>
                    <a:lnTo>
                      <a:pt x="186" y="16"/>
                    </a:lnTo>
                    <a:lnTo>
                      <a:pt x="189" y="24"/>
                    </a:lnTo>
                    <a:lnTo>
                      <a:pt x="195" y="29"/>
                    </a:lnTo>
                    <a:lnTo>
                      <a:pt x="201" y="32"/>
                    </a:lnTo>
                    <a:lnTo>
                      <a:pt x="210" y="29"/>
                    </a:lnTo>
                    <a:lnTo>
                      <a:pt x="211" y="35"/>
                    </a:lnTo>
                    <a:lnTo>
                      <a:pt x="216" y="35"/>
                    </a:lnTo>
                    <a:lnTo>
                      <a:pt x="222" y="38"/>
                    </a:lnTo>
                    <a:lnTo>
                      <a:pt x="222" y="42"/>
                    </a:lnTo>
                    <a:lnTo>
                      <a:pt x="225" y="44"/>
                    </a:lnTo>
                    <a:lnTo>
                      <a:pt x="231" y="48"/>
                    </a:lnTo>
                    <a:lnTo>
                      <a:pt x="239" y="50"/>
                    </a:lnTo>
                    <a:lnTo>
                      <a:pt x="243" y="41"/>
                    </a:lnTo>
                    <a:lnTo>
                      <a:pt x="249" y="38"/>
                    </a:lnTo>
                    <a:lnTo>
                      <a:pt x="252" y="39"/>
                    </a:lnTo>
                    <a:lnTo>
                      <a:pt x="271" y="39"/>
                    </a:lnTo>
                    <a:lnTo>
                      <a:pt x="283" y="44"/>
                    </a:lnTo>
                    <a:lnTo>
                      <a:pt x="289" y="50"/>
                    </a:lnTo>
                    <a:lnTo>
                      <a:pt x="293" y="51"/>
                    </a:lnTo>
                    <a:lnTo>
                      <a:pt x="301" y="47"/>
                    </a:lnTo>
                    <a:lnTo>
                      <a:pt x="305" y="35"/>
                    </a:lnTo>
                    <a:lnTo>
                      <a:pt x="325" y="36"/>
                    </a:lnTo>
                    <a:lnTo>
                      <a:pt x="337" y="35"/>
                    </a:lnTo>
                    <a:lnTo>
                      <a:pt x="340" y="36"/>
                    </a:lnTo>
                    <a:lnTo>
                      <a:pt x="349" y="38"/>
                    </a:lnTo>
                    <a:lnTo>
                      <a:pt x="354" y="39"/>
                    </a:lnTo>
                    <a:lnTo>
                      <a:pt x="351" y="50"/>
                    </a:lnTo>
                    <a:lnTo>
                      <a:pt x="349" y="51"/>
                    </a:lnTo>
                    <a:lnTo>
                      <a:pt x="351" y="57"/>
                    </a:lnTo>
                    <a:lnTo>
                      <a:pt x="340" y="59"/>
                    </a:lnTo>
                    <a:lnTo>
                      <a:pt x="324" y="68"/>
                    </a:lnTo>
                    <a:lnTo>
                      <a:pt x="324" y="85"/>
                    </a:lnTo>
                    <a:lnTo>
                      <a:pt x="327" y="88"/>
                    </a:lnTo>
                    <a:lnTo>
                      <a:pt x="322" y="97"/>
                    </a:lnTo>
                    <a:lnTo>
                      <a:pt x="316" y="102"/>
                    </a:lnTo>
                    <a:lnTo>
                      <a:pt x="313" y="108"/>
                    </a:lnTo>
                    <a:lnTo>
                      <a:pt x="316" y="117"/>
                    </a:lnTo>
                    <a:lnTo>
                      <a:pt x="309" y="120"/>
                    </a:lnTo>
                    <a:lnTo>
                      <a:pt x="295" y="132"/>
                    </a:lnTo>
                    <a:lnTo>
                      <a:pt x="287" y="129"/>
                    </a:lnTo>
                    <a:lnTo>
                      <a:pt x="278" y="123"/>
                    </a:lnTo>
                    <a:lnTo>
                      <a:pt x="266" y="120"/>
                    </a:lnTo>
                    <a:lnTo>
                      <a:pt x="266" y="126"/>
                    </a:lnTo>
                    <a:lnTo>
                      <a:pt x="263" y="129"/>
                    </a:lnTo>
                    <a:lnTo>
                      <a:pt x="252" y="130"/>
                    </a:lnTo>
                    <a:lnTo>
                      <a:pt x="252" y="144"/>
                    </a:lnTo>
                    <a:lnTo>
                      <a:pt x="255" y="147"/>
                    </a:lnTo>
                    <a:lnTo>
                      <a:pt x="251" y="152"/>
                    </a:lnTo>
                    <a:lnTo>
                      <a:pt x="243" y="155"/>
                    </a:lnTo>
                    <a:lnTo>
                      <a:pt x="240" y="152"/>
                    </a:lnTo>
                    <a:lnTo>
                      <a:pt x="224" y="149"/>
                    </a:lnTo>
                    <a:lnTo>
                      <a:pt x="228" y="129"/>
                    </a:lnTo>
                    <a:lnTo>
                      <a:pt x="225" y="124"/>
                    </a:lnTo>
                    <a:lnTo>
                      <a:pt x="219" y="129"/>
                    </a:lnTo>
                    <a:lnTo>
                      <a:pt x="211" y="130"/>
                    </a:lnTo>
                    <a:lnTo>
                      <a:pt x="207" y="132"/>
                    </a:lnTo>
                    <a:lnTo>
                      <a:pt x="204" y="138"/>
                    </a:lnTo>
                    <a:lnTo>
                      <a:pt x="195" y="132"/>
                    </a:lnTo>
                    <a:lnTo>
                      <a:pt x="187" y="147"/>
                    </a:lnTo>
                    <a:lnTo>
                      <a:pt x="186" y="155"/>
                    </a:lnTo>
                    <a:lnTo>
                      <a:pt x="186" y="159"/>
                    </a:lnTo>
                    <a:lnTo>
                      <a:pt x="181" y="165"/>
                    </a:lnTo>
                    <a:lnTo>
                      <a:pt x="180" y="171"/>
                    </a:lnTo>
                    <a:lnTo>
                      <a:pt x="178" y="176"/>
                    </a:lnTo>
                    <a:lnTo>
                      <a:pt x="170" y="181"/>
                    </a:lnTo>
                    <a:lnTo>
                      <a:pt x="166" y="190"/>
                    </a:lnTo>
                    <a:lnTo>
                      <a:pt x="169" y="200"/>
                    </a:lnTo>
                    <a:lnTo>
                      <a:pt x="172" y="203"/>
                    </a:lnTo>
                    <a:lnTo>
                      <a:pt x="180" y="205"/>
                    </a:lnTo>
                    <a:lnTo>
                      <a:pt x="196" y="206"/>
                    </a:lnTo>
                    <a:lnTo>
                      <a:pt x="193" y="214"/>
                    </a:lnTo>
                    <a:lnTo>
                      <a:pt x="184" y="219"/>
                    </a:lnTo>
                    <a:lnTo>
                      <a:pt x="181" y="219"/>
                    </a:lnTo>
                    <a:lnTo>
                      <a:pt x="180" y="226"/>
                    </a:lnTo>
                    <a:lnTo>
                      <a:pt x="183" y="232"/>
                    </a:lnTo>
                    <a:lnTo>
                      <a:pt x="183" y="250"/>
                    </a:lnTo>
                    <a:lnTo>
                      <a:pt x="178" y="253"/>
                    </a:lnTo>
                    <a:lnTo>
                      <a:pt x="169" y="250"/>
                    </a:lnTo>
                    <a:lnTo>
                      <a:pt x="167" y="244"/>
                    </a:lnTo>
                    <a:lnTo>
                      <a:pt x="163" y="244"/>
                    </a:lnTo>
                    <a:lnTo>
                      <a:pt x="152" y="247"/>
                    </a:lnTo>
                    <a:lnTo>
                      <a:pt x="157" y="255"/>
                    </a:lnTo>
                    <a:lnTo>
                      <a:pt x="154" y="258"/>
                    </a:lnTo>
                    <a:lnTo>
                      <a:pt x="143" y="257"/>
                    </a:lnTo>
                    <a:lnTo>
                      <a:pt x="139" y="260"/>
                    </a:lnTo>
                    <a:lnTo>
                      <a:pt x="143" y="261"/>
                    </a:lnTo>
                    <a:lnTo>
                      <a:pt x="143" y="266"/>
                    </a:lnTo>
                    <a:lnTo>
                      <a:pt x="131" y="266"/>
                    </a:lnTo>
                    <a:lnTo>
                      <a:pt x="129" y="270"/>
                    </a:lnTo>
                    <a:lnTo>
                      <a:pt x="122" y="272"/>
                    </a:lnTo>
                    <a:lnTo>
                      <a:pt x="116" y="278"/>
                    </a:lnTo>
                    <a:lnTo>
                      <a:pt x="107" y="278"/>
                    </a:lnTo>
                    <a:lnTo>
                      <a:pt x="98" y="284"/>
                    </a:lnTo>
                    <a:lnTo>
                      <a:pt x="87" y="296"/>
                    </a:lnTo>
                    <a:lnTo>
                      <a:pt x="78" y="304"/>
                    </a:lnTo>
                    <a:lnTo>
                      <a:pt x="76" y="305"/>
                    </a:lnTo>
                    <a:lnTo>
                      <a:pt x="76" y="311"/>
                    </a:lnTo>
                    <a:lnTo>
                      <a:pt x="73" y="314"/>
                    </a:lnTo>
                    <a:lnTo>
                      <a:pt x="69" y="320"/>
                    </a:lnTo>
                    <a:lnTo>
                      <a:pt x="66" y="322"/>
                    </a:lnTo>
                    <a:lnTo>
                      <a:pt x="58" y="319"/>
                    </a:lnTo>
                    <a:lnTo>
                      <a:pt x="55" y="316"/>
                    </a:lnTo>
                    <a:lnTo>
                      <a:pt x="55" y="310"/>
                    </a:lnTo>
                    <a:lnTo>
                      <a:pt x="51" y="308"/>
                    </a:lnTo>
                    <a:lnTo>
                      <a:pt x="46" y="302"/>
                    </a:lnTo>
                    <a:lnTo>
                      <a:pt x="43" y="290"/>
                    </a:lnTo>
                    <a:lnTo>
                      <a:pt x="41" y="284"/>
                    </a:lnTo>
                    <a:lnTo>
                      <a:pt x="49" y="278"/>
                    </a:lnTo>
                    <a:lnTo>
                      <a:pt x="49" y="269"/>
                    </a:lnTo>
                    <a:lnTo>
                      <a:pt x="51" y="257"/>
                    </a:lnTo>
                    <a:lnTo>
                      <a:pt x="54" y="252"/>
                    </a:lnTo>
                    <a:lnTo>
                      <a:pt x="61" y="255"/>
                    </a:lnTo>
                    <a:lnTo>
                      <a:pt x="69" y="253"/>
                    </a:lnTo>
                    <a:lnTo>
                      <a:pt x="73" y="241"/>
                    </a:lnTo>
                    <a:lnTo>
                      <a:pt x="70" y="240"/>
                    </a:lnTo>
                    <a:lnTo>
                      <a:pt x="67" y="231"/>
                    </a:lnTo>
                    <a:lnTo>
                      <a:pt x="69" y="229"/>
                    </a:lnTo>
                    <a:lnTo>
                      <a:pt x="76" y="220"/>
                    </a:lnTo>
                    <a:lnTo>
                      <a:pt x="73" y="217"/>
                    </a:lnTo>
                    <a:lnTo>
                      <a:pt x="76" y="211"/>
                    </a:lnTo>
                    <a:lnTo>
                      <a:pt x="70" y="209"/>
                    </a:lnTo>
                    <a:lnTo>
                      <a:pt x="70" y="202"/>
                    </a:lnTo>
                    <a:lnTo>
                      <a:pt x="69" y="191"/>
                    </a:lnTo>
                    <a:lnTo>
                      <a:pt x="61" y="185"/>
                    </a:lnTo>
                    <a:lnTo>
                      <a:pt x="52" y="168"/>
                    </a:lnTo>
                    <a:lnTo>
                      <a:pt x="47" y="171"/>
                    </a:lnTo>
                    <a:lnTo>
                      <a:pt x="43" y="162"/>
                    </a:lnTo>
                    <a:lnTo>
                      <a:pt x="37" y="159"/>
                    </a:lnTo>
                    <a:lnTo>
                      <a:pt x="31" y="161"/>
                    </a:lnTo>
                    <a:lnTo>
                      <a:pt x="25" y="152"/>
                    </a:lnTo>
                    <a:lnTo>
                      <a:pt x="23" y="138"/>
                    </a:lnTo>
                    <a:lnTo>
                      <a:pt x="20" y="136"/>
                    </a:lnTo>
                    <a:lnTo>
                      <a:pt x="20" y="130"/>
                    </a:lnTo>
                    <a:lnTo>
                      <a:pt x="14" y="126"/>
                    </a:lnTo>
                    <a:lnTo>
                      <a:pt x="14" y="123"/>
                    </a:lnTo>
                    <a:lnTo>
                      <a:pt x="0" y="109"/>
                    </a:lnTo>
                    <a:lnTo>
                      <a:pt x="0" y="108"/>
                    </a:lnTo>
                    <a:lnTo>
                      <a:pt x="10" y="98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5" y="98"/>
                    </a:lnTo>
                    <a:lnTo>
                      <a:pt x="26" y="94"/>
                    </a:lnTo>
                    <a:lnTo>
                      <a:pt x="34" y="94"/>
                    </a:lnTo>
                    <a:lnTo>
                      <a:pt x="34" y="86"/>
                    </a:lnTo>
                    <a:lnTo>
                      <a:pt x="31" y="83"/>
                    </a:lnTo>
                    <a:lnTo>
                      <a:pt x="31" y="77"/>
                    </a:lnTo>
                    <a:lnTo>
                      <a:pt x="40" y="76"/>
                    </a:lnTo>
                    <a:lnTo>
                      <a:pt x="43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4" name="Freeform 4783">
                <a:extLst>
                  <a:ext uri="{FF2B5EF4-FFF2-40B4-BE49-F238E27FC236}">
                    <a16:creationId xmlns:a16="http://schemas.microsoft.com/office/drawing/2014/main" id="{5C2588D9-069E-47D1-BA48-E82BC554E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004"/>
                <a:ext cx="177" cy="161"/>
              </a:xfrm>
              <a:custGeom>
                <a:avLst/>
                <a:gdLst>
                  <a:gd name="T0" fmla="*/ 51 w 354"/>
                  <a:gd name="T1" fmla="*/ 79 h 322"/>
                  <a:gd name="T2" fmla="*/ 63 w 354"/>
                  <a:gd name="T3" fmla="*/ 62 h 322"/>
                  <a:gd name="T4" fmla="*/ 79 w 354"/>
                  <a:gd name="T5" fmla="*/ 50 h 322"/>
                  <a:gd name="T6" fmla="*/ 92 w 354"/>
                  <a:gd name="T7" fmla="*/ 42 h 322"/>
                  <a:gd name="T8" fmla="*/ 85 w 354"/>
                  <a:gd name="T9" fmla="*/ 26 h 322"/>
                  <a:gd name="T10" fmla="*/ 99 w 354"/>
                  <a:gd name="T11" fmla="*/ 13 h 322"/>
                  <a:gd name="T12" fmla="*/ 111 w 354"/>
                  <a:gd name="T13" fmla="*/ 4 h 322"/>
                  <a:gd name="T14" fmla="*/ 131 w 354"/>
                  <a:gd name="T15" fmla="*/ 16 h 322"/>
                  <a:gd name="T16" fmla="*/ 143 w 354"/>
                  <a:gd name="T17" fmla="*/ 15 h 322"/>
                  <a:gd name="T18" fmla="*/ 163 w 354"/>
                  <a:gd name="T19" fmla="*/ 19 h 322"/>
                  <a:gd name="T20" fmla="*/ 170 w 354"/>
                  <a:gd name="T21" fmla="*/ 9 h 322"/>
                  <a:gd name="T22" fmla="*/ 189 w 354"/>
                  <a:gd name="T23" fmla="*/ 24 h 322"/>
                  <a:gd name="T24" fmla="*/ 210 w 354"/>
                  <a:gd name="T25" fmla="*/ 29 h 322"/>
                  <a:gd name="T26" fmla="*/ 222 w 354"/>
                  <a:gd name="T27" fmla="*/ 38 h 322"/>
                  <a:gd name="T28" fmla="*/ 231 w 354"/>
                  <a:gd name="T29" fmla="*/ 48 h 322"/>
                  <a:gd name="T30" fmla="*/ 249 w 354"/>
                  <a:gd name="T31" fmla="*/ 38 h 322"/>
                  <a:gd name="T32" fmla="*/ 283 w 354"/>
                  <a:gd name="T33" fmla="*/ 44 h 322"/>
                  <a:gd name="T34" fmla="*/ 301 w 354"/>
                  <a:gd name="T35" fmla="*/ 47 h 322"/>
                  <a:gd name="T36" fmla="*/ 337 w 354"/>
                  <a:gd name="T37" fmla="*/ 35 h 322"/>
                  <a:gd name="T38" fmla="*/ 354 w 354"/>
                  <a:gd name="T39" fmla="*/ 39 h 322"/>
                  <a:gd name="T40" fmla="*/ 351 w 354"/>
                  <a:gd name="T41" fmla="*/ 57 h 322"/>
                  <a:gd name="T42" fmla="*/ 324 w 354"/>
                  <a:gd name="T43" fmla="*/ 85 h 322"/>
                  <a:gd name="T44" fmla="*/ 316 w 354"/>
                  <a:gd name="T45" fmla="*/ 102 h 322"/>
                  <a:gd name="T46" fmla="*/ 309 w 354"/>
                  <a:gd name="T47" fmla="*/ 120 h 322"/>
                  <a:gd name="T48" fmla="*/ 278 w 354"/>
                  <a:gd name="T49" fmla="*/ 123 h 322"/>
                  <a:gd name="T50" fmla="*/ 263 w 354"/>
                  <a:gd name="T51" fmla="*/ 129 h 322"/>
                  <a:gd name="T52" fmla="*/ 255 w 354"/>
                  <a:gd name="T53" fmla="*/ 147 h 322"/>
                  <a:gd name="T54" fmla="*/ 240 w 354"/>
                  <a:gd name="T55" fmla="*/ 152 h 322"/>
                  <a:gd name="T56" fmla="*/ 225 w 354"/>
                  <a:gd name="T57" fmla="*/ 124 h 322"/>
                  <a:gd name="T58" fmla="*/ 207 w 354"/>
                  <a:gd name="T59" fmla="*/ 132 h 322"/>
                  <a:gd name="T60" fmla="*/ 187 w 354"/>
                  <a:gd name="T61" fmla="*/ 147 h 322"/>
                  <a:gd name="T62" fmla="*/ 181 w 354"/>
                  <a:gd name="T63" fmla="*/ 165 h 322"/>
                  <a:gd name="T64" fmla="*/ 170 w 354"/>
                  <a:gd name="T65" fmla="*/ 181 h 322"/>
                  <a:gd name="T66" fmla="*/ 172 w 354"/>
                  <a:gd name="T67" fmla="*/ 203 h 322"/>
                  <a:gd name="T68" fmla="*/ 193 w 354"/>
                  <a:gd name="T69" fmla="*/ 214 h 322"/>
                  <a:gd name="T70" fmla="*/ 180 w 354"/>
                  <a:gd name="T71" fmla="*/ 226 h 322"/>
                  <a:gd name="T72" fmla="*/ 178 w 354"/>
                  <a:gd name="T73" fmla="*/ 253 h 322"/>
                  <a:gd name="T74" fmla="*/ 163 w 354"/>
                  <a:gd name="T75" fmla="*/ 244 h 322"/>
                  <a:gd name="T76" fmla="*/ 154 w 354"/>
                  <a:gd name="T77" fmla="*/ 258 h 322"/>
                  <a:gd name="T78" fmla="*/ 143 w 354"/>
                  <a:gd name="T79" fmla="*/ 261 h 322"/>
                  <a:gd name="T80" fmla="*/ 129 w 354"/>
                  <a:gd name="T81" fmla="*/ 270 h 322"/>
                  <a:gd name="T82" fmla="*/ 107 w 354"/>
                  <a:gd name="T83" fmla="*/ 278 h 322"/>
                  <a:gd name="T84" fmla="*/ 78 w 354"/>
                  <a:gd name="T85" fmla="*/ 304 h 322"/>
                  <a:gd name="T86" fmla="*/ 73 w 354"/>
                  <a:gd name="T87" fmla="*/ 314 h 322"/>
                  <a:gd name="T88" fmla="*/ 58 w 354"/>
                  <a:gd name="T89" fmla="*/ 319 h 322"/>
                  <a:gd name="T90" fmla="*/ 51 w 354"/>
                  <a:gd name="T91" fmla="*/ 308 h 322"/>
                  <a:gd name="T92" fmla="*/ 41 w 354"/>
                  <a:gd name="T93" fmla="*/ 284 h 322"/>
                  <a:gd name="T94" fmla="*/ 51 w 354"/>
                  <a:gd name="T95" fmla="*/ 257 h 322"/>
                  <a:gd name="T96" fmla="*/ 69 w 354"/>
                  <a:gd name="T97" fmla="*/ 253 h 322"/>
                  <a:gd name="T98" fmla="*/ 67 w 354"/>
                  <a:gd name="T99" fmla="*/ 231 h 322"/>
                  <a:gd name="T100" fmla="*/ 73 w 354"/>
                  <a:gd name="T101" fmla="*/ 217 h 322"/>
                  <a:gd name="T102" fmla="*/ 70 w 354"/>
                  <a:gd name="T103" fmla="*/ 202 h 322"/>
                  <a:gd name="T104" fmla="*/ 52 w 354"/>
                  <a:gd name="T105" fmla="*/ 168 h 322"/>
                  <a:gd name="T106" fmla="*/ 37 w 354"/>
                  <a:gd name="T107" fmla="*/ 159 h 322"/>
                  <a:gd name="T108" fmla="*/ 23 w 354"/>
                  <a:gd name="T109" fmla="*/ 138 h 322"/>
                  <a:gd name="T110" fmla="*/ 14 w 354"/>
                  <a:gd name="T111" fmla="*/ 126 h 322"/>
                  <a:gd name="T112" fmla="*/ 0 w 354"/>
                  <a:gd name="T113" fmla="*/ 108 h 322"/>
                  <a:gd name="T114" fmla="*/ 20 w 354"/>
                  <a:gd name="T115" fmla="*/ 102 h 322"/>
                  <a:gd name="T116" fmla="*/ 34 w 354"/>
                  <a:gd name="T117" fmla="*/ 94 h 322"/>
                  <a:gd name="T118" fmla="*/ 31 w 354"/>
                  <a:gd name="T119" fmla="*/ 77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4" h="322">
                    <a:moveTo>
                      <a:pt x="43" y="73"/>
                    </a:moveTo>
                    <a:lnTo>
                      <a:pt x="51" y="74"/>
                    </a:lnTo>
                    <a:lnTo>
                      <a:pt x="51" y="79"/>
                    </a:lnTo>
                    <a:lnTo>
                      <a:pt x="58" y="79"/>
                    </a:lnTo>
                    <a:lnTo>
                      <a:pt x="64" y="68"/>
                    </a:lnTo>
                    <a:lnTo>
                      <a:pt x="63" y="62"/>
                    </a:lnTo>
                    <a:lnTo>
                      <a:pt x="67" y="62"/>
                    </a:lnTo>
                    <a:lnTo>
                      <a:pt x="70" y="59"/>
                    </a:lnTo>
                    <a:lnTo>
                      <a:pt x="79" y="50"/>
                    </a:lnTo>
                    <a:lnTo>
                      <a:pt x="85" y="50"/>
                    </a:lnTo>
                    <a:lnTo>
                      <a:pt x="85" y="45"/>
                    </a:lnTo>
                    <a:lnTo>
                      <a:pt x="92" y="42"/>
                    </a:lnTo>
                    <a:lnTo>
                      <a:pt x="93" y="41"/>
                    </a:lnTo>
                    <a:lnTo>
                      <a:pt x="85" y="39"/>
                    </a:lnTo>
                    <a:lnTo>
                      <a:pt x="85" y="26"/>
                    </a:lnTo>
                    <a:lnTo>
                      <a:pt x="92" y="22"/>
                    </a:lnTo>
                    <a:lnTo>
                      <a:pt x="90" y="19"/>
                    </a:lnTo>
                    <a:lnTo>
                      <a:pt x="99" y="13"/>
                    </a:lnTo>
                    <a:lnTo>
                      <a:pt x="96" y="7"/>
                    </a:lnTo>
                    <a:lnTo>
                      <a:pt x="101" y="6"/>
                    </a:lnTo>
                    <a:lnTo>
                      <a:pt x="111" y="4"/>
                    </a:lnTo>
                    <a:lnTo>
                      <a:pt x="120" y="0"/>
                    </a:lnTo>
                    <a:lnTo>
                      <a:pt x="134" y="7"/>
                    </a:lnTo>
                    <a:lnTo>
                      <a:pt x="131" y="16"/>
                    </a:lnTo>
                    <a:lnTo>
                      <a:pt x="134" y="19"/>
                    </a:lnTo>
                    <a:lnTo>
                      <a:pt x="143" y="22"/>
                    </a:lnTo>
                    <a:lnTo>
                      <a:pt x="143" y="15"/>
                    </a:lnTo>
                    <a:lnTo>
                      <a:pt x="149" y="16"/>
                    </a:lnTo>
                    <a:lnTo>
                      <a:pt x="155" y="15"/>
                    </a:lnTo>
                    <a:lnTo>
                      <a:pt x="163" y="19"/>
                    </a:lnTo>
                    <a:lnTo>
                      <a:pt x="167" y="22"/>
                    </a:lnTo>
                    <a:lnTo>
                      <a:pt x="172" y="19"/>
                    </a:lnTo>
                    <a:lnTo>
                      <a:pt x="170" y="9"/>
                    </a:lnTo>
                    <a:lnTo>
                      <a:pt x="176" y="9"/>
                    </a:lnTo>
                    <a:lnTo>
                      <a:pt x="186" y="16"/>
                    </a:lnTo>
                    <a:lnTo>
                      <a:pt x="189" y="24"/>
                    </a:lnTo>
                    <a:lnTo>
                      <a:pt x="195" y="29"/>
                    </a:lnTo>
                    <a:lnTo>
                      <a:pt x="201" y="32"/>
                    </a:lnTo>
                    <a:lnTo>
                      <a:pt x="210" y="29"/>
                    </a:lnTo>
                    <a:lnTo>
                      <a:pt x="211" y="35"/>
                    </a:lnTo>
                    <a:lnTo>
                      <a:pt x="216" y="35"/>
                    </a:lnTo>
                    <a:lnTo>
                      <a:pt x="222" y="38"/>
                    </a:lnTo>
                    <a:lnTo>
                      <a:pt x="222" y="42"/>
                    </a:lnTo>
                    <a:lnTo>
                      <a:pt x="225" y="44"/>
                    </a:lnTo>
                    <a:lnTo>
                      <a:pt x="231" y="48"/>
                    </a:lnTo>
                    <a:lnTo>
                      <a:pt x="239" y="50"/>
                    </a:lnTo>
                    <a:lnTo>
                      <a:pt x="243" y="41"/>
                    </a:lnTo>
                    <a:lnTo>
                      <a:pt x="249" y="38"/>
                    </a:lnTo>
                    <a:lnTo>
                      <a:pt x="252" y="39"/>
                    </a:lnTo>
                    <a:lnTo>
                      <a:pt x="271" y="39"/>
                    </a:lnTo>
                    <a:lnTo>
                      <a:pt x="283" y="44"/>
                    </a:lnTo>
                    <a:lnTo>
                      <a:pt x="289" y="50"/>
                    </a:lnTo>
                    <a:lnTo>
                      <a:pt x="293" y="51"/>
                    </a:lnTo>
                    <a:lnTo>
                      <a:pt x="301" y="47"/>
                    </a:lnTo>
                    <a:lnTo>
                      <a:pt x="305" y="35"/>
                    </a:lnTo>
                    <a:lnTo>
                      <a:pt x="325" y="36"/>
                    </a:lnTo>
                    <a:lnTo>
                      <a:pt x="337" y="35"/>
                    </a:lnTo>
                    <a:lnTo>
                      <a:pt x="340" y="36"/>
                    </a:lnTo>
                    <a:lnTo>
                      <a:pt x="349" y="38"/>
                    </a:lnTo>
                    <a:lnTo>
                      <a:pt x="354" y="39"/>
                    </a:lnTo>
                    <a:lnTo>
                      <a:pt x="351" y="50"/>
                    </a:lnTo>
                    <a:lnTo>
                      <a:pt x="349" y="51"/>
                    </a:lnTo>
                    <a:lnTo>
                      <a:pt x="351" y="57"/>
                    </a:lnTo>
                    <a:lnTo>
                      <a:pt x="340" y="59"/>
                    </a:lnTo>
                    <a:lnTo>
                      <a:pt x="324" y="68"/>
                    </a:lnTo>
                    <a:lnTo>
                      <a:pt x="324" y="85"/>
                    </a:lnTo>
                    <a:lnTo>
                      <a:pt x="327" y="88"/>
                    </a:lnTo>
                    <a:lnTo>
                      <a:pt x="322" y="97"/>
                    </a:lnTo>
                    <a:lnTo>
                      <a:pt x="316" y="102"/>
                    </a:lnTo>
                    <a:lnTo>
                      <a:pt x="313" y="108"/>
                    </a:lnTo>
                    <a:lnTo>
                      <a:pt x="316" y="117"/>
                    </a:lnTo>
                    <a:lnTo>
                      <a:pt x="309" y="120"/>
                    </a:lnTo>
                    <a:lnTo>
                      <a:pt x="295" y="132"/>
                    </a:lnTo>
                    <a:lnTo>
                      <a:pt x="287" y="129"/>
                    </a:lnTo>
                    <a:lnTo>
                      <a:pt x="278" y="123"/>
                    </a:lnTo>
                    <a:lnTo>
                      <a:pt x="266" y="120"/>
                    </a:lnTo>
                    <a:lnTo>
                      <a:pt x="266" y="126"/>
                    </a:lnTo>
                    <a:lnTo>
                      <a:pt x="263" y="129"/>
                    </a:lnTo>
                    <a:lnTo>
                      <a:pt x="252" y="130"/>
                    </a:lnTo>
                    <a:lnTo>
                      <a:pt x="252" y="144"/>
                    </a:lnTo>
                    <a:lnTo>
                      <a:pt x="255" y="147"/>
                    </a:lnTo>
                    <a:lnTo>
                      <a:pt x="251" y="152"/>
                    </a:lnTo>
                    <a:lnTo>
                      <a:pt x="243" y="155"/>
                    </a:lnTo>
                    <a:lnTo>
                      <a:pt x="240" y="152"/>
                    </a:lnTo>
                    <a:lnTo>
                      <a:pt x="224" y="149"/>
                    </a:lnTo>
                    <a:lnTo>
                      <a:pt x="228" y="129"/>
                    </a:lnTo>
                    <a:lnTo>
                      <a:pt x="225" y="124"/>
                    </a:lnTo>
                    <a:lnTo>
                      <a:pt x="219" y="129"/>
                    </a:lnTo>
                    <a:lnTo>
                      <a:pt x="211" y="130"/>
                    </a:lnTo>
                    <a:lnTo>
                      <a:pt x="207" y="132"/>
                    </a:lnTo>
                    <a:lnTo>
                      <a:pt x="204" y="138"/>
                    </a:lnTo>
                    <a:lnTo>
                      <a:pt x="195" y="132"/>
                    </a:lnTo>
                    <a:lnTo>
                      <a:pt x="187" y="147"/>
                    </a:lnTo>
                    <a:lnTo>
                      <a:pt x="186" y="155"/>
                    </a:lnTo>
                    <a:lnTo>
                      <a:pt x="186" y="159"/>
                    </a:lnTo>
                    <a:lnTo>
                      <a:pt x="181" y="165"/>
                    </a:lnTo>
                    <a:lnTo>
                      <a:pt x="180" y="171"/>
                    </a:lnTo>
                    <a:lnTo>
                      <a:pt x="178" y="176"/>
                    </a:lnTo>
                    <a:lnTo>
                      <a:pt x="170" y="181"/>
                    </a:lnTo>
                    <a:lnTo>
                      <a:pt x="166" y="190"/>
                    </a:lnTo>
                    <a:lnTo>
                      <a:pt x="169" y="200"/>
                    </a:lnTo>
                    <a:lnTo>
                      <a:pt x="172" y="203"/>
                    </a:lnTo>
                    <a:lnTo>
                      <a:pt x="180" y="205"/>
                    </a:lnTo>
                    <a:lnTo>
                      <a:pt x="196" y="206"/>
                    </a:lnTo>
                    <a:lnTo>
                      <a:pt x="193" y="214"/>
                    </a:lnTo>
                    <a:lnTo>
                      <a:pt x="184" y="219"/>
                    </a:lnTo>
                    <a:lnTo>
                      <a:pt x="181" y="219"/>
                    </a:lnTo>
                    <a:lnTo>
                      <a:pt x="180" y="226"/>
                    </a:lnTo>
                    <a:lnTo>
                      <a:pt x="183" y="232"/>
                    </a:lnTo>
                    <a:lnTo>
                      <a:pt x="183" y="250"/>
                    </a:lnTo>
                    <a:lnTo>
                      <a:pt x="178" y="253"/>
                    </a:lnTo>
                    <a:lnTo>
                      <a:pt x="169" y="250"/>
                    </a:lnTo>
                    <a:lnTo>
                      <a:pt x="167" y="244"/>
                    </a:lnTo>
                    <a:lnTo>
                      <a:pt x="163" y="244"/>
                    </a:lnTo>
                    <a:lnTo>
                      <a:pt x="152" y="247"/>
                    </a:lnTo>
                    <a:lnTo>
                      <a:pt x="157" y="255"/>
                    </a:lnTo>
                    <a:lnTo>
                      <a:pt x="154" y="258"/>
                    </a:lnTo>
                    <a:lnTo>
                      <a:pt x="143" y="257"/>
                    </a:lnTo>
                    <a:lnTo>
                      <a:pt x="139" y="260"/>
                    </a:lnTo>
                    <a:lnTo>
                      <a:pt x="143" y="261"/>
                    </a:lnTo>
                    <a:lnTo>
                      <a:pt x="143" y="266"/>
                    </a:lnTo>
                    <a:lnTo>
                      <a:pt x="131" y="266"/>
                    </a:lnTo>
                    <a:lnTo>
                      <a:pt x="129" y="270"/>
                    </a:lnTo>
                    <a:lnTo>
                      <a:pt x="122" y="272"/>
                    </a:lnTo>
                    <a:lnTo>
                      <a:pt x="116" y="278"/>
                    </a:lnTo>
                    <a:lnTo>
                      <a:pt x="107" y="278"/>
                    </a:lnTo>
                    <a:lnTo>
                      <a:pt x="98" y="284"/>
                    </a:lnTo>
                    <a:lnTo>
                      <a:pt x="87" y="296"/>
                    </a:lnTo>
                    <a:lnTo>
                      <a:pt x="78" y="304"/>
                    </a:lnTo>
                    <a:lnTo>
                      <a:pt x="76" y="305"/>
                    </a:lnTo>
                    <a:lnTo>
                      <a:pt x="76" y="311"/>
                    </a:lnTo>
                    <a:lnTo>
                      <a:pt x="73" y="314"/>
                    </a:lnTo>
                    <a:lnTo>
                      <a:pt x="69" y="320"/>
                    </a:lnTo>
                    <a:lnTo>
                      <a:pt x="66" y="322"/>
                    </a:lnTo>
                    <a:lnTo>
                      <a:pt x="58" y="319"/>
                    </a:lnTo>
                    <a:lnTo>
                      <a:pt x="55" y="316"/>
                    </a:lnTo>
                    <a:lnTo>
                      <a:pt x="55" y="310"/>
                    </a:lnTo>
                    <a:lnTo>
                      <a:pt x="51" y="308"/>
                    </a:lnTo>
                    <a:lnTo>
                      <a:pt x="46" y="302"/>
                    </a:lnTo>
                    <a:lnTo>
                      <a:pt x="43" y="290"/>
                    </a:lnTo>
                    <a:lnTo>
                      <a:pt x="41" y="284"/>
                    </a:lnTo>
                    <a:lnTo>
                      <a:pt x="49" y="278"/>
                    </a:lnTo>
                    <a:lnTo>
                      <a:pt x="49" y="269"/>
                    </a:lnTo>
                    <a:lnTo>
                      <a:pt x="51" y="257"/>
                    </a:lnTo>
                    <a:lnTo>
                      <a:pt x="54" y="252"/>
                    </a:lnTo>
                    <a:lnTo>
                      <a:pt x="61" y="255"/>
                    </a:lnTo>
                    <a:lnTo>
                      <a:pt x="69" y="253"/>
                    </a:lnTo>
                    <a:lnTo>
                      <a:pt x="73" y="241"/>
                    </a:lnTo>
                    <a:lnTo>
                      <a:pt x="70" y="240"/>
                    </a:lnTo>
                    <a:lnTo>
                      <a:pt x="67" y="231"/>
                    </a:lnTo>
                    <a:lnTo>
                      <a:pt x="69" y="229"/>
                    </a:lnTo>
                    <a:lnTo>
                      <a:pt x="76" y="220"/>
                    </a:lnTo>
                    <a:lnTo>
                      <a:pt x="73" y="217"/>
                    </a:lnTo>
                    <a:lnTo>
                      <a:pt x="76" y="211"/>
                    </a:lnTo>
                    <a:lnTo>
                      <a:pt x="70" y="209"/>
                    </a:lnTo>
                    <a:lnTo>
                      <a:pt x="70" y="202"/>
                    </a:lnTo>
                    <a:lnTo>
                      <a:pt x="69" y="191"/>
                    </a:lnTo>
                    <a:lnTo>
                      <a:pt x="61" y="185"/>
                    </a:lnTo>
                    <a:lnTo>
                      <a:pt x="52" y="168"/>
                    </a:lnTo>
                    <a:lnTo>
                      <a:pt x="47" y="171"/>
                    </a:lnTo>
                    <a:lnTo>
                      <a:pt x="43" y="162"/>
                    </a:lnTo>
                    <a:lnTo>
                      <a:pt x="37" y="159"/>
                    </a:lnTo>
                    <a:lnTo>
                      <a:pt x="31" y="161"/>
                    </a:lnTo>
                    <a:lnTo>
                      <a:pt x="25" y="152"/>
                    </a:lnTo>
                    <a:lnTo>
                      <a:pt x="23" y="138"/>
                    </a:lnTo>
                    <a:lnTo>
                      <a:pt x="20" y="136"/>
                    </a:lnTo>
                    <a:lnTo>
                      <a:pt x="20" y="130"/>
                    </a:lnTo>
                    <a:lnTo>
                      <a:pt x="14" y="126"/>
                    </a:lnTo>
                    <a:lnTo>
                      <a:pt x="14" y="123"/>
                    </a:lnTo>
                    <a:lnTo>
                      <a:pt x="0" y="109"/>
                    </a:lnTo>
                    <a:lnTo>
                      <a:pt x="0" y="108"/>
                    </a:lnTo>
                    <a:lnTo>
                      <a:pt x="10" y="98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5" y="98"/>
                    </a:lnTo>
                    <a:lnTo>
                      <a:pt x="26" y="94"/>
                    </a:lnTo>
                    <a:lnTo>
                      <a:pt x="34" y="94"/>
                    </a:lnTo>
                    <a:lnTo>
                      <a:pt x="34" y="86"/>
                    </a:lnTo>
                    <a:lnTo>
                      <a:pt x="31" y="83"/>
                    </a:lnTo>
                    <a:lnTo>
                      <a:pt x="31" y="77"/>
                    </a:lnTo>
                    <a:lnTo>
                      <a:pt x="40" y="76"/>
                    </a:lnTo>
                    <a:lnTo>
                      <a:pt x="43" y="7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5" name="Freeform 4784">
                <a:extLst>
                  <a:ext uri="{FF2B5EF4-FFF2-40B4-BE49-F238E27FC236}">
                    <a16:creationId xmlns:a16="http://schemas.microsoft.com/office/drawing/2014/main" id="{9D4E9BD0-8DCD-888E-DD82-58A7D6DE4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135"/>
                <a:ext cx="54" cy="59"/>
              </a:xfrm>
              <a:custGeom>
                <a:avLst/>
                <a:gdLst>
                  <a:gd name="T0" fmla="*/ 108 w 108"/>
                  <a:gd name="T1" fmla="*/ 45 h 117"/>
                  <a:gd name="T2" fmla="*/ 108 w 108"/>
                  <a:gd name="T3" fmla="*/ 38 h 117"/>
                  <a:gd name="T4" fmla="*/ 100 w 108"/>
                  <a:gd name="T5" fmla="*/ 30 h 117"/>
                  <a:gd name="T6" fmla="*/ 103 w 108"/>
                  <a:gd name="T7" fmla="*/ 24 h 117"/>
                  <a:gd name="T8" fmla="*/ 102 w 108"/>
                  <a:gd name="T9" fmla="*/ 21 h 117"/>
                  <a:gd name="T10" fmla="*/ 94 w 108"/>
                  <a:gd name="T11" fmla="*/ 18 h 117"/>
                  <a:gd name="T12" fmla="*/ 97 w 108"/>
                  <a:gd name="T13" fmla="*/ 13 h 117"/>
                  <a:gd name="T14" fmla="*/ 93 w 108"/>
                  <a:gd name="T15" fmla="*/ 7 h 117"/>
                  <a:gd name="T16" fmla="*/ 94 w 108"/>
                  <a:gd name="T17" fmla="*/ 3 h 117"/>
                  <a:gd name="T18" fmla="*/ 76 w 108"/>
                  <a:gd name="T19" fmla="*/ 0 h 117"/>
                  <a:gd name="T20" fmla="*/ 75 w 108"/>
                  <a:gd name="T21" fmla="*/ 3 h 117"/>
                  <a:gd name="T22" fmla="*/ 76 w 108"/>
                  <a:gd name="T23" fmla="*/ 12 h 117"/>
                  <a:gd name="T24" fmla="*/ 66 w 108"/>
                  <a:gd name="T25" fmla="*/ 18 h 117"/>
                  <a:gd name="T26" fmla="*/ 58 w 108"/>
                  <a:gd name="T27" fmla="*/ 32 h 117"/>
                  <a:gd name="T28" fmla="*/ 53 w 108"/>
                  <a:gd name="T29" fmla="*/ 32 h 117"/>
                  <a:gd name="T30" fmla="*/ 44 w 108"/>
                  <a:gd name="T31" fmla="*/ 27 h 117"/>
                  <a:gd name="T32" fmla="*/ 35 w 108"/>
                  <a:gd name="T33" fmla="*/ 38 h 117"/>
                  <a:gd name="T34" fmla="*/ 34 w 108"/>
                  <a:gd name="T35" fmla="*/ 41 h 117"/>
                  <a:gd name="T36" fmla="*/ 28 w 108"/>
                  <a:gd name="T37" fmla="*/ 45 h 117"/>
                  <a:gd name="T38" fmla="*/ 22 w 108"/>
                  <a:gd name="T39" fmla="*/ 45 h 117"/>
                  <a:gd name="T40" fmla="*/ 18 w 108"/>
                  <a:gd name="T41" fmla="*/ 44 h 117"/>
                  <a:gd name="T42" fmla="*/ 15 w 108"/>
                  <a:gd name="T43" fmla="*/ 50 h 117"/>
                  <a:gd name="T44" fmla="*/ 9 w 108"/>
                  <a:gd name="T45" fmla="*/ 45 h 117"/>
                  <a:gd name="T46" fmla="*/ 6 w 108"/>
                  <a:gd name="T47" fmla="*/ 51 h 117"/>
                  <a:gd name="T48" fmla="*/ 8 w 108"/>
                  <a:gd name="T49" fmla="*/ 57 h 117"/>
                  <a:gd name="T50" fmla="*/ 6 w 108"/>
                  <a:gd name="T51" fmla="*/ 63 h 117"/>
                  <a:gd name="T52" fmla="*/ 2 w 108"/>
                  <a:gd name="T53" fmla="*/ 62 h 117"/>
                  <a:gd name="T54" fmla="*/ 0 w 108"/>
                  <a:gd name="T55" fmla="*/ 70 h 117"/>
                  <a:gd name="T56" fmla="*/ 5 w 108"/>
                  <a:gd name="T57" fmla="*/ 77 h 117"/>
                  <a:gd name="T58" fmla="*/ 15 w 108"/>
                  <a:gd name="T59" fmla="*/ 73 h 117"/>
                  <a:gd name="T60" fmla="*/ 18 w 108"/>
                  <a:gd name="T61" fmla="*/ 66 h 117"/>
                  <a:gd name="T62" fmla="*/ 20 w 108"/>
                  <a:gd name="T63" fmla="*/ 71 h 117"/>
                  <a:gd name="T64" fmla="*/ 26 w 108"/>
                  <a:gd name="T65" fmla="*/ 76 h 117"/>
                  <a:gd name="T66" fmla="*/ 35 w 108"/>
                  <a:gd name="T67" fmla="*/ 77 h 117"/>
                  <a:gd name="T68" fmla="*/ 35 w 108"/>
                  <a:gd name="T69" fmla="*/ 73 h 117"/>
                  <a:gd name="T70" fmla="*/ 40 w 108"/>
                  <a:gd name="T71" fmla="*/ 73 h 117"/>
                  <a:gd name="T72" fmla="*/ 38 w 108"/>
                  <a:gd name="T73" fmla="*/ 82 h 117"/>
                  <a:gd name="T74" fmla="*/ 44 w 108"/>
                  <a:gd name="T75" fmla="*/ 82 h 117"/>
                  <a:gd name="T76" fmla="*/ 41 w 108"/>
                  <a:gd name="T77" fmla="*/ 95 h 117"/>
                  <a:gd name="T78" fmla="*/ 44 w 108"/>
                  <a:gd name="T79" fmla="*/ 97 h 117"/>
                  <a:gd name="T80" fmla="*/ 43 w 108"/>
                  <a:gd name="T81" fmla="*/ 104 h 117"/>
                  <a:gd name="T82" fmla="*/ 44 w 108"/>
                  <a:gd name="T83" fmla="*/ 115 h 117"/>
                  <a:gd name="T84" fmla="*/ 50 w 108"/>
                  <a:gd name="T85" fmla="*/ 117 h 117"/>
                  <a:gd name="T86" fmla="*/ 56 w 108"/>
                  <a:gd name="T87" fmla="*/ 115 h 117"/>
                  <a:gd name="T88" fmla="*/ 61 w 108"/>
                  <a:gd name="T89" fmla="*/ 117 h 117"/>
                  <a:gd name="T90" fmla="*/ 70 w 108"/>
                  <a:gd name="T91" fmla="*/ 108 h 117"/>
                  <a:gd name="T92" fmla="*/ 67 w 108"/>
                  <a:gd name="T93" fmla="*/ 100 h 117"/>
                  <a:gd name="T94" fmla="*/ 72 w 108"/>
                  <a:gd name="T95" fmla="*/ 97 h 117"/>
                  <a:gd name="T96" fmla="*/ 70 w 108"/>
                  <a:gd name="T97" fmla="*/ 89 h 117"/>
                  <a:gd name="T98" fmla="*/ 69 w 108"/>
                  <a:gd name="T99" fmla="*/ 88 h 117"/>
                  <a:gd name="T100" fmla="*/ 67 w 108"/>
                  <a:gd name="T101" fmla="*/ 68 h 117"/>
                  <a:gd name="T102" fmla="*/ 70 w 108"/>
                  <a:gd name="T103" fmla="*/ 65 h 117"/>
                  <a:gd name="T104" fmla="*/ 73 w 108"/>
                  <a:gd name="T105" fmla="*/ 65 h 117"/>
                  <a:gd name="T106" fmla="*/ 78 w 108"/>
                  <a:gd name="T107" fmla="*/ 73 h 117"/>
                  <a:gd name="T108" fmla="*/ 81 w 108"/>
                  <a:gd name="T109" fmla="*/ 74 h 117"/>
                  <a:gd name="T110" fmla="*/ 85 w 108"/>
                  <a:gd name="T111" fmla="*/ 73 h 117"/>
                  <a:gd name="T112" fmla="*/ 91 w 108"/>
                  <a:gd name="T113" fmla="*/ 68 h 117"/>
                  <a:gd name="T114" fmla="*/ 97 w 108"/>
                  <a:gd name="T115" fmla="*/ 65 h 117"/>
                  <a:gd name="T116" fmla="*/ 103 w 108"/>
                  <a:gd name="T117" fmla="*/ 63 h 117"/>
                  <a:gd name="T118" fmla="*/ 103 w 108"/>
                  <a:gd name="T119" fmla="*/ 54 h 117"/>
                  <a:gd name="T120" fmla="*/ 103 w 108"/>
                  <a:gd name="T121" fmla="*/ 53 h 117"/>
                  <a:gd name="T122" fmla="*/ 108 w 108"/>
                  <a:gd name="T123" fmla="*/ 4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8" h="117">
                    <a:moveTo>
                      <a:pt x="108" y="45"/>
                    </a:moveTo>
                    <a:lnTo>
                      <a:pt x="108" y="38"/>
                    </a:lnTo>
                    <a:lnTo>
                      <a:pt x="100" y="30"/>
                    </a:lnTo>
                    <a:lnTo>
                      <a:pt x="103" y="24"/>
                    </a:lnTo>
                    <a:lnTo>
                      <a:pt x="102" y="21"/>
                    </a:lnTo>
                    <a:lnTo>
                      <a:pt x="94" y="18"/>
                    </a:lnTo>
                    <a:lnTo>
                      <a:pt x="97" y="13"/>
                    </a:lnTo>
                    <a:lnTo>
                      <a:pt x="93" y="7"/>
                    </a:lnTo>
                    <a:lnTo>
                      <a:pt x="94" y="3"/>
                    </a:lnTo>
                    <a:lnTo>
                      <a:pt x="76" y="0"/>
                    </a:lnTo>
                    <a:lnTo>
                      <a:pt x="75" y="3"/>
                    </a:lnTo>
                    <a:lnTo>
                      <a:pt x="76" y="12"/>
                    </a:lnTo>
                    <a:lnTo>
                      <a:pt x="66" y="18"/>
                    </a:lnTo>
                    <a:lnTo>
                      <a:pt x="58" y="32"/>
                    </a:lnTo>
                    <a:lnTo>
                      <a:pt x="53" y="32"/>
                    </a:lnTo>
                    <a:lnTo>
                      <a:pt x="44" y="27"/>
                    </a:lnTo>
                    <a:lnTo>
                      <a:pt x="35" y="38"/>
                    </a:lnTo>
                    <a:lnTo>
                      <a:pt x="34" y="41"/>
                    </a:lnTo>
                    <a:lnTo>
                      <a:pt x="28" y="45"/>
                    </a:lnTo>
                    <a:lnTo>
                      <a:pt x="22" y="45"/>
                    </a:lnTo>
                    <a:lnTo>
                      <a:pt x="18" y="44"/>
                    </a:lnTo>
                    <a:lnTo>
                      <a:pt x="15" y="50"/>
                    </a:lnTo>
                    <a:lnTo>
                      <a:pt x="9" y="45"/>
                    </a:lnTo>
                    <a:lnTo>
                      <a:pt x="6" y="51"/>
                    </a:lnTo>
                    <a:lnTo>
                      <a:pt x="8" y="57"/>
                    </a:lnTo>
                    <a:lnTo>
                      <a:pt x="6" y="63"/>
                    </a:lnTo>
                    <a:lnTo>
                      <a:pt x="2" y="62"/>
                    </a:lnTo>
                    <a:lnTo>
                      <a:pt x="0" y="70"/>
                    </a:lnTo>
                    <a:lnTo>
                      <a:pt x="5" y="77"/>
                    </a:lnTo>
                    <a:lnTo>
                      <a:pt x="15" y="73"/>
                    </a:lnTo>
                    <a:lnTo>
                      <a:pt x="18" y="66"/>
                    </a:lnTo>
                    <a:lnTo>
                      <a:pt x="20" y="71"/>
                    </a:lnTo>
                    <a:lnTo>
                      <a:pt x="26" y="76"/>
                    </a:lnTo>
                    <a:lnTo>
                      <a:pt x="35" y="77"/>
                    </a:lnTo>
                    <a:lnTo>
                      <a:pt x="35" y="73"/>
                    </a:lnTo>
                    <a:lnTo>
                      <a:pt x="40" y="73"/>
                    </a:lnTo>
                    <a:lnTo>
                      <a:pt x="38" y="82"/>
                    </a:lnTo>
                    <a:lnTo>
                      <a:pt x="44" y="82"/>
                    </a:lnTo>
                    <a:lnTo>
                      <a:pt x="41" y="95"/>
                    </a:lnTo>
                    <a:lnTo>
                      <a:pt x="44" y="97"/>
                    </a:lnTo>
                    <a:lnTo>
                      <a:pt x="43" y="104"/>
                    </a:lnTo>
                    <a:lnTo>
                      <a:pt x="44" y="115"/>
                    </a:lnTo>
                    <a:lnTo>
                      <a:pt x="50" y="117"/>
                    </a:lnTo>
                    <a:lnTo>
                      <a:pt x="56" y="115"/>
                    </a:lnTo>
                    <a:lnTo>
                      <a:pt x="61" y="117"/>
                    </a:lnTo>
                    <a:lnTo>
                      <a:pt x="70" y="108"/>
                    </a:lnTo>
                    <a:lnTo>
                      <a:pt x="67" y="100"/>
                    </a:lnTo>
                    <a:lnTo>
                      <a:pt x="72" y="97"/>
                    </a:lnTo>
                    <a:lnTo>
                      <a:pt x="70" y="89"/>
                    </a:lnTo>
                    <a:lnTo>
                      <a:pt x="69" y="88"/>
                    </a:lnTo>
                    <a:lnTo>
                      <a:pt x="67" y="68"/>
                    </a:lnTo>
                    <a:lnTo>
                      <a:pt x="70" y="65"/>
                    </a:lnTo>
                    <a:lnTo>
                      <a:pt x="73" y="65"/>
                    </a:lnTo>
                    <a:lnTo>
                      <a:pt x="78" y="73"/>
                    </a:lnTo>
                    <a:lnTo>
                      <a:pt x="81" y="74"/>
                    </a:lnTo>
                    <a:lnTo>
                      <a:pt x="85" y="73"/>
                    </a:lnTo>
                    <a:lnTo>
                      <a:pt x="91" y="68"/>
                    </a:lnTo>
                    <a:lnTo>
                      <a:pt x="97" y="65"/>
                    </a:lnTo>
                    <a:lnTo>
                      <a:pt x="103" y="63"/>
                    </a:lnTo>
                    <a:lnTo>
                      <a:pt x="103" y="54"/>
                    </a:lnTo>
                    <a:lnTo>
                      <a:pt x="103" y="53"/>
                    </a:lnTo>
                    <a:lnTo>
                      <a:pt x="108" y="4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6" name="Freeform 4785">
                <a:extLst>
                  <a:ext uri="{FF2B5EF4-FFF2-40B4-BE49-F238E27FC236}">
                    <a16:creationId xmlns:a16="http://schemas.microsoft.com/office/drawing/2014/main" id="{1CB9718F-9B93-FC3E-E9B7-0F1F9CF07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135"/>
                <a:ext cx="54" cy="59"/>
              </a:xfrm>
              <a:custGeom>
                <a:avLst/>
                <a:gdLst>
                  <a:gd name="T0" fmla="*/ 108 w 108"/>
                  <a:gd name="T1" fmla="*/ 45 h 117"/>
                  <a:gd name="T2" fmla="*/ 103 w 108"/>
                  <a:gd name="T3" fmla="*/ 53 h 117"/>
                  <a:gd name="T4" fmla="*/ 103 w 108"/>
                  <a:gd name="T5" fmla="*/ 54 h 117"/>
                  <a:gd name="T6" fmla="*/ 103 w 108"/>
                  <a:gd name="T7" fmla="*/ 63 h 117"/>
                  <a:gd name="T8" fmla="*/ 97 w 108"/>
                  <a:gd name="T9" fmla="*/ 65 h 117"/>
                  <a:gd name="T10" fmla="*/ 91 w 108"/>
                  <a:gd name="T11" fmla="*/ 68 h 117"/>
                  <a:gd name="T12" fmla="*/ 85 w 108"/>
                  <a:gd name="T13" fmla="*/ 73 h 117"/>
                  <a:gd name="T14" fmla="*/ 81 w 108"/>
                  <a:gd name="T15" fmla="*/ 74 h 117"/>
                  <a:gd name="T16" fmla="*/ 78 w 108"/>
                  <a:gd name="T17" fmla="*/ 73 h 117"/>
                  <a:gd name="T18" fmla="*/ 73 w 108"/>
                  <a:gd name="T19" fmla="*/ 65 h 117"/>
                  <a:gd name="T20" fmla="*/ 70 w 108"/>
                  <a:gd name="T21" fmla="*/ 65 h 117"/>
                  <a:gd name="T22" fmla="*/ 67 w 108"/>
                  <a:gd name="T23" fmla="*/ 68 h 117"/>
                  <a:gd name="T24" fmla="*/ 69 w 108"/>
                  <a:gd name="T25" fmla="*/ 88 h 117"/>
                  <a:gd name="T26" fmla="*/ 70 w 108"/>
                  <a:gd name="T27" fmla="*/ 89 h 117"/>
                  <a:gd name="T28" fmla="*/ 72 w 108"/>
                  <a:gd name="T29" fmla="*/ 97 h 117"/>
                  <a:gd name="T30" fmla="*/ 67 w 108"/>
                  <a:gd name="T31" fmla="*/ 100 h 117"/>
                  <a:gd name="T32" fmla="*/ 70 w 108"/>
                  <a:gd name="T33" fmla="*/ 108 h 117"/>
                  <a:gd name="T34" fmla="*/ 61 w 108"/>
                  <a:gd name="T35" fmla="*/ 117 h 117"/>
                  <a:gd name="T36" fmla="*/ 56 w 108"/>
                  <a:gd name="T37" fmla="*/ 115 h 117"/>
                  <a:gd name="T38" fmla="*/ 50 w 108"/>
                  <a:gd name="T39" fmla="*/ 117 h 117"/>
                  <a:gd name="T40" fmla="*/ 44 w 108"/>
                  <a:gd name="T41" fmla="*/ 115 h 117"/>
                  <a:gd name="T42" fmla="*/ 43 w 108"/>
                  <a:gd name="T43" fmla="*/ 104 h 117"/>
                  <a:gd name="T44" fmla="*/ 44 w 108"/>
                  <a:gd name="T45" fmla="*/ 97 h 117"/>
                  <a:gd name="T46" fmla="*/ 41 w 108"/>
                  <a:gd name="T47" fmla="*/ 95 h 117"/>
                  <a:gd name="T48" fmla="*/ 44 w 108"/>
                  <a:gd name="T49" fmla="*/ 82 h 117"/>
                  <a:gd name="T50" fmla="*/ 38 w 108"/>
                  <a:gd name="T51" fmla="*/ 82 h 117"/>
                  <a:gd name="T52" fmla="*/ 40 w 108"/>
                  <a:gd name="T53" fmla="*/ 73 h 117"/>
                  <a:gd name="T54" fmla="*/ 35 w 108"/>
                  <a:gd name="T55" fmla="*/ 73 h 117"/>
                  <a:gd name="T56" fmla="*/ 35 w 108"/>
                  <a:gd name="T57" fmla="*/ 77 h 117"/>
                  <a:gd name="T58" fmla="*/ 26 w 108"/>
                  <a:gd name="T59" fmla="*/ 76 h 117"/>
                  <a:gd name="T60" fmla="*/ 20 w 108"/>
                  <a:gd name="T61" fmla="*/ 71 h 117"/>
                  <a:gd name="T62" fmla="*/ 18 w 108"/>
                  <a:gd name="T63" fmla="*/ 66 h 117"/>
                  <a:gd name="T64" fmla="*/ 15 w 108"/>
                  <a:gd name="T65" fmla="*/ 73 h 117"/>
                  <a:gd name="T66" fmla="*/ 5 w 108"/>
                  <a:gd name="T67" fmla="*/ 77 h 117"/>
                  <a:gd name="T68" fmla="*/ 0 w 108"/>
                  <a:gd name="T69" fmla="*/ 70 h 117"/>
                  <a:gd name="T70" fmla="*/ 2 w 108"/>
                  <a:gd name="T71" fmla="*/ 62 h 117"/>
                  <a:gd name="T72" fmla="*/ 6 w 108"/>
                  <a:gd name="T73" fmla="*/ 63 h 117"/>
                  <a:gd name="T74" fmla="*/ 8 w 108"/>
                  <a:gd name="T75" fmla="*/ 57 h 117"/>
                  <a:gd name="T76" fmla="*/ 6 w 108"/>
                  <a:gd name="T77" fmla="*/ 51 h 117"/>
                  <a:gd name="T78" fmla="*/ 9 w 108"/>
                  <a:gd name="T79" fmla="*/ 45 h 117"/>
                  <a:gd name="T80" fmla="*/ 15 w 108"/>
                  <a:gd name="T81" fmla="*/ 50 h 117"/>
                  <a:gd name="T82" fmla="*/ 18 w 108"/>
                  <a:gd name="T83" fmla="*/ 44 h 117"/>
                  <a:gd name="T84" fmla="*/ 22 w 108"/>
                  <a:gd name="T85" fmla="*/ 45 h 117"/>
                  <a:gd name="T86" fmla="*/ 28 w 108"/>
                  <a:gd name="T87" fmla="*/ 45 h 117"/>
                  <a:gd name="T88" fmla="*/ 34 w 108"/>
                  <a:gd name="T89" fmla="*/ 41 h 117"/>
                  <a:gd name="T90" fmla="*/ 35 w 108"/>
                  <a:gd name="T91" fmla="*/ 38 h 117"/>
                  <a:gd name="T92" fmla="*/ 44 w 108"/>
                  <a:gd name="T93" fmla="*/ 27 h 117"/>
                  <a:gd name="T94" fmla="*/ 53 w 108"/>
                  <a:gd name="T95" fmla="*/ 32 h 117"/>
                  <a:gd name="T96" fmla="*/ 58 w 108"/>
                  <a:gd name="T97" fmla="*/ 32 h 117"/>
                  <a:gd name="T98" fmla="*/ 66 w 108"/>
                  <a:gd name="T99" fmla="*/ 18 h 117"/>
                  <a:gd name="T100" fmla="*/ 76 w 108"/>
                  <a:gd name="T101" fmla="*/ 12 h 117"/>
                  <a:gd name="T102" fmla="*/ 75 w 108"/>
                  <a:gd name="T103" fmla="*/ 3 h 117"/>
                  <a:gd name="T104" fmla="*/ 76 w 108"/>
                  <a:gd name="T105" fmla="*/ 0 h 117"/>
                  <a:gd name="T106" fmla="*/ 94 w 108"/>
                  <a:gd name="T107" fmla="*/ 3 h 117"/>
                  <a:gd name="T108" fmla="*/ 93 w 108"/>
                  <a:gd name="T109" fmla="*/ 7 h 117"/>
                  <a:gd name="T110" fmla="*/ 97 w 108"/>
                  <a:gd name="T111" fmla="*/ 13 h 117"/>
                  <a:gd name="T112" fmla="*/ 94 w 108"/>
                  <a:gd name="T113" fmla="*/ 18 h 117"/>
                  <a:gd name="T114" fmla="*/ 102 w 108"/>
                  <a:gd name="T115" fmla="*/ 21 h 117"/>
                  <a:gd name="T116" fmla="*/ 103 w 108"/>
                  <a:gd name="T117" fmla="*/ 24 h 117"/>
                  <a:gd name="T118" fmla="*/ 100 w 108"/>
                  <a:gd name="T119" fmla="*/ 30 h 117"/>
                  <a:gd name="T120" fmla="*/ 108 w 108"/>
                  <a:gd name="T121" fmla="*/ 38 h 117"/>
                  <a:gd name="T122" fmla="*/ 108 w 108"/>
                  <a:gd name="T123" fmla="*/ 4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8" h="117">
                    <a:moveTo>
                      <a:pt x="108" y="45"/>
                    </a:moveTo>
                    <a:lnTo>
                      <a:pt x="103" y="53"/>
                    </a:lnTo>
                    <a:lnTo>
                      <a:pt x="103" y="54"/>
                    </a:lnTo>
                    <a:lnTo>
                      <a:pt x="103" y="63"/>
                    </a:lnTo>
                    <a:lnTo>
                      <a:pt x="97" y="65"/>
                    </a:lnTo>
                    <a:lnTo>
                      <a:pt x="91" y="68"/>
                    </a:lnTo>
                    <a:lnTo>
                      <a:pt x="85" y="73"/>
                    </a:lnTo>
                    <a:lnTo>
                      <a:pt x="81" y="74"/>
                    </a:lnTo>
                    <a:lnTo>
                      <a:pt x="78" y="73"/>
                    </a:lnTo>
                    <a:lnTo>
                      <a:pt x="73" y="65"/>
                    </a:lnTo>
                    <a:lnTo>
                      <a:pt x="70" y="65"/>
                    </a:lnTo>
                    <a:lnTo>
                      <a:pt x="67" y="68"/>
                    </a:lnTo>
                    <a:lnTo>
                      <a:pt x="69" y="88"/>
                    </a:lnTo>
                    <a:lnTo>
                      <a:pt x="70" y="89"/>
                    </a:lnTo>
                    <a:lnTo>
                      <a:pt x="72" y="97"/>
                    </a:lnTo>
                    <a:lnTo>
                      <a:pt x="67" y="100"/>
                    </a:lnTo>
                    <a:lnTo>
                      <a:pt x="70" y="108"/>
                    </a:lnTo>
                    <a:lnTo>
                      <a:pt x="61" y="117"/>
                    </a:lnTo>
                    <a:lnTo>
                      <a:pt x="56" y="115"/>
                    </a:lnTo>
                    <a:lnTo>
                      <a:pt x="50" y="117"/>
                    </a:lnTo>
                    <a:lnTo>
                      <a:pt x="44" y="115"/>
                    </a:lnTo>
                    <a:lnTo>
                      <a:pt x="43" y="104"/>
                    </a:lnTo>
                    <a:lnTo>
                      <a:pt x="44" y="97"/>
                    </a:lnTo>
                    <a:lnTo>
                      <a:pt x="41" y="95"/>
                    </a:lnTo>
                    <a:lnTo>
                      <a:pt x="44" y="82"/>
                    </a:lnTo>
                    <a:lnTo>
                      <a:pt x="38" y="82"/>
                    </a:lnTo>
                    <a:lnTo>
                      <a:pt x="40" y="73"/>
                    </a:lnTo>
                    <a:lnTo>
                      <a:pt x="35" y="73"/>
                    </a:lnTo>
                    <a:lnTo>
                      <a:pt x="35" y="77"/>
                    </a:lnTo>
                    <a:lnTo>
                      <a:pt x="26" y="76"/>
                    </a:lnTo>
                    <a:lnTo>
                      <a:pt x="20" y="71"/>
                    </a:lnTo>
                    <a:lnTo>
                      <a:pt x="18" y="66"/>
                    </a:lnTo>
                    <a:lnTo>
                      <a:pt x="15" y="73"/>
                    </a:lnTo>
                    <a:lnTo>
                      <a:pt x="5" y="77"/>
                    </a:lnTo>
                    <a:lnTo>
                      <a:pt x="0" y="70"/>
                    </a:lnTo>
                    <a:lnTo>
                      <a:pt x="2" y="62"/>
                    </a:lnTo>
                    <a:lnTo>
                      <a:pt x="6" y="63"/>
                    </a:lnTo>
                    <a:lnTo>
                      <a:pt x="8" y="57"/>
                    </a:lnTo>
                    <a:lnTo>
                      <a:pt x="6" y="51"/>
                    </a:lnTo>
                    <a:lnTo>
                      <a:pt x="9" y="45"/>
                    </a:lnTo>
                    <a:lnTo>
                      <a:pt x="15" y="50"/>
                    </a:lnTo>
                    <a:lnTo>
                      <a:pt x="18" y="44"/>
                    </a:lnTo>
                    <a:lnTo>
                      <a:pt x="22" y="45"/>
                    </a:lnTo>
                    <a:lnTo>
                      <a:pt x="28" y="45"/>
                    </a:lnTo>
                    <a:lnTo>
                      <a:pt x="34" y="41"/>
                    </a:lnTo>
                    <a:lnTo>
                      <a:pt x="35" y="38"/>
                    </a:lnTo>
                    <a:lnTo>
                      <a:pt x="44" y="27"/>
                    </a:lnTo>
                    <a:lnTo>
                      <a:pt x="53" y="32"/>
                    </a:lnTo>
                    <a:lnTo>
                      <a:pt x="58" y="32"/>
                    </a:lnTo>
                    <a:lnTo>
                      <a:pt x="66" y="18"/>
                    </a:lnTo>
                    <a:lnTo>
                      <a:pt x="76" y="12"/>
                    </a:lnTo>
                    <a:lnTo>
                      <a:pt x="75" y="3"/>
                    </a:lnTo>
                    <a:lnTo>
                      <a:pt x="76" y="0"/>
                    </a:lnTo>
                    <a:lnTo>
                      <a:pt x="94" y="3"/>
                    </a:lnTo>
                    <a:lnTo>
                      <a:pt x="93" y="7"/>
                    </a:lnTo>
                    <a:lnTo>
                      <a:pt x="97" y="13"/>
                    </a:lnTo>
                    <a:lnTo>
                      <a:pt x="94" y="18"/>
                    </a:lnTo>
                    <a:lnTo>
                      <a:pt x="102" y="21"/>
                    </a:lnTo>
                    <a:lnTo>
                      <a:pt x="103" y="24"/>
                    </a:lnTo>
                    <a:lnTo>
                      <a:pt x="100" y="30"/>
                    </a:lnTo>
                    <a:lnTo>
                      <a:pt x="108" y="38"/>
                    </a:lnTo>
                    <a:lnTo>
                      <a:pt x="108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7" name="Freeform 4786">
                <a:extLst>
                  <a:ext uri="{FF2B5EF4-FFF2-40B4-BE49-F238E27FC236}">
                    <a16:creationId xmlns:a16="http://schemas.microsoft.com/office/drawing/2014/main" id="{B490BB8E-7B9A-77C8-6764-2124A358F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135"/>
                <a:ext cx="54" cy="59"/>
              </a:xfrm>
              <a:custGeom>
                <a:avLst/>
                <a:gdLst>
                  <a:gd name="T0" fmla="*/ 108 w 108"/>
                  <a:gd name="T1" fmla="*/ 45 h 117"/>
                  <a:gd name="T2" fmla="*/ 103 w 108"/>
                  <a:gd name="T3" fmla="*/ 53 h 117"/>
                  <a:gd name="T4" fmla="*/ 103 w 108"/>
                  <a:gd name="T5" fmla="*/ 54 h 117"/>
                  <a:gd name="T6" fmla="*/ 103 w 108"/>
                  <a:gd name="T7" fmla="*/ 63 h 117"/>
                  <a:gd name="T8" fmla="*/ 97 w 108"/>
                  <a:gd name="T9" fmla="*/ 65 h 117"/>
                  <a:gd name="T10" fmla="*/ 91 w 108"/>
                  <a:gd name="T11" fmla="*/ 68 h 117"/>
                  <a:gd name="T12" fmla="*/ 85 w 108"/>
                  <a:gd name="T13" fmla="*/ 73 h 117"/>
                  <a:gd name="T14" fmla="*/ 81 w 108"/>
                  <a:gd name="T15" fmla="*/ 74 h 117"/>
                  <a:gd name="T16" fmla="*/ 78 w 108"/>
                  <a:gd name="T17" fmla="*/ 73 h 117"/>
                  <a:gd name="T18" fmla="*/ 73 w 108"/>
                  <a:gd name="T19" fmla="*/ 65 h 117"/>
                  <a:gd name="T20" fmla="*/ 70 w 108"/>
                  <a:gd name="T21" fmla="*/ 65 h 117"/>
                  <a:gd name="T22" fmla="*/ 67 w 108"/>
                  <a:gd name="T23" fmla="*/ 68 h 117"/>
                  <a:gd name="T24" fmla="*/ 69 w 108"/>
                  <a:gd name="T25" fmla="*/ 88 h 117"/>
                  <a:gd name="T26" fmla="*/ 70 w 108"/>
                  <a:gd name="T27" fmla="*/ 89 h 117"/>
                  <a:gd name="T28" fmla="*/ 72 w 108"/>
                  <a:gd name="T29" fmla="*/ 97 h 117"/>
                  <a:gd name="T30" fmla="*/ 67 w 108"/>
                  <a:gd name="T31" fmla="*/ 100 h 117"/>
                  <a:gd name="T32" fmla="*/ 70 w 108"/>
                  <a:gd name="T33" fmla="*/ 108 h 117"/>
                  <a:gd name="T34" fmla="*/ 61 w 108"/>
                  <a:gd name="T35" fmla="*/ 117 h 117"/>
                  <a:gd name="T36" fmla="*/ 56 w 108"/>
                  <a:gd name="T37" fmla="*/ 115 h 117"/>
                  <a:gd name="T38" fmla="*/ 50 w 108"/>
                  <a:gd name="T39" fmla="*/ 117 h 117"/>
                  <a:gd name="T40" fmla="*/ 44 w 108"/>
                  <a:gd name="T41" fmla="*/ 115 h 117"/>
                  <a:gd name="T42" fmla="*/ 43 w 108"/>
                  <a:gd name="T43" fmla="*/ 104 h 117"/>
                  <a:gd name="T44" fmla="*/ 44 w 108"/>
                  <a:gd name="T45" fmla="*/ 97 h 117"/>
                  <a:gd name="T46" fmla="*/ 41 w 108"/>
                  <a:gd name="T47" fmla="*/ 95 h 117"/>
                  <a:gd name="T48" fmla="*/ 44 w 108"/>
                  <a:gd name="T49" fmla="*/ 82 h 117"/>
                  <a:gd name="T50" fmla="*/ 38 w 108"/>
                  <a:gd name="T51" fmla="*/ 82 h 117"/>
                  <a:gd name="T52" fmla="*/ 40 w 108"/>
                  <a:gd name="T53" fmla="*/ 73 h 117"/>
                  <a:gd name="T54" fmla="*/ 35 w 108"/>
                  <a:gd name="T55" fmla="*/ 73 h 117"/>
                  <a:gd name="T56" fmla="*/ 35 w 108"/>
                  <a:gd name="T57" fmla="*/ 77 h 117"/>
                  <a:gd name="T58" fmla="*/ 26 w 108"/>
                  <a:gd name="T59" fmla="*/ 76 h 117"/>
                  <a:gd name="T60" fmla="*/ 20 w 108"/>
                  <a:gd name="T61" fmla="*/ 71 h 117"/>
                  <a:gd name="T62" fmla="*/ 18 w 108"/>
                  <a:gd name="T63" fmla="*/ 66 h 117"/>
                  <a:gd name="T64" fmla="*/ 15 w 108"/>
                  <a:gd name="T65" fmla="*/ 73 h 117"/>
                  <a:gd name="T66" fmla="*/ 5 w 108"/>
                  <a:gd name="T67" fmla="*/ 77 h 117"/>
                  <a:gd name="T68" fmla="*/ 0 w 108"/>
                  <a:gd name="T69" fmla="*/ 70 h 117"/>
                  <a:gd name="T70" fmla="*/ 2 w 108"/>
                  <a:gd name="T71" fmla="*/ 62 h 117"/>
                  <a:gd name="T72" fmla="*/ 6 w 108"/>
                  <a:gd name="T73" fmla="*/ 63 h 117"/>
                  <a:gd name="T74" fmla="*/ 8 w 108"/>
                  <a:gd name="T75" fmla="*/ 57 h 117"/>
                  <a:gd name="T76" fmla="*/ 6 w 108"/>
                  <a:gd name="T77" fmla="*/ 51 h 117"/>
                  <a:gd name="T78" fmla="*/ 9 w 108"/>
                  <a:gd name="T79" fmla="*/ 45 h 117"/>
                  <a:gd name="T80" fmla="*/ 15 w 108"/>
                  <a:gd name="T81" fmla="*/ 50 h 117"/>
                  <a:gd name="T82" fmla="*/ 18 w 108"/>
                  <a:gd name="T83" fmla="*/ 44 h 117"/>
                  <a:gd name="T84" fmla="*/ 22 w 108"/>
                  <a:gd name="T85" fmla="*/ 45 h 117"/>
                  <a:gd name="T86" fmla="*/ 28 w 108"/>
                  <a:gd name="T87" fmla="*/ 45 h 117"/>
                  <a:gd name="T88" fmla="*/ 34 w 108"/>
                  <a:gd name="T89" fmla="*/ 41 h 117"/>
                  <a:gd name="T90" fmla="*/ 35 w 108"/>
                  <a:gd name="T91" fmla="*/ 38 h 117"/>
                  <a:gd name="T92" fmla="*/ 44 w 108"/>
                  <a:gd name="T93" fmla="*/ 27 h 117"/>
                  <a:gd name="T94" fmla="*/ 53 w 108"/>
                  <a:gd name="T95" fmla="*/ 32 h 117"/>
                  <a:gd name="T96" fmla="*/ 58 w 108"/>
                  <a:gd name="T97" fmla="*/ 32 h 117"/>
                  <a:gd name="T98" fmla="*/ 66 w 108"/>
                  <a:gd name="T99" fmla="*/ 18 h 117"/>
                  <a:gd name="T100" fmla="*/ 76 w 108"/>
                  <a:gd name="T101" fmla="*/ 12 h 117"/>
                  <a:gd name="T102" fmla="*/ 75 w 108"/>
                  <a:gd name="T103" fmla="*/ 3 h 117"/>
                  <a:gd name="T104" fmla="*/ 76 w 108"/>
                  <a:gd name="T105" fmla="*/ 0 h 117"/>
                  <a:gd name="T106" fmla="*/ 94 w 108"/>
                  <a:gd name="T107" fmla="*/ 3 h 117"/>
                  <a:gd name="T108" fmla="*/ 93 w 108"/>
                  <a:gd name="T109" fmla="*/ 7 h 117"/>
                  <a:gd name="T110" fmla="*/ 97 w 108"/>
                  <a:gd name="T111" fmla="*/ 13 h 117"/>
                  <a:gd name="T112" fmla="*/ 94 w 108"/>
                  <a:gd name="T113" fmla="*/ 18 h 117"/>
                  <a:gd name="T114" fmla="*/ 102 w 108"/>
                  <a:gd name="T115" fmla="*/ 21 h 117"/>
                  <a:gd name="T116" fmla="*/ 103 w 108"/>
                  <a:gd name="T117" fmla="*/ 24 h 117"/>
                  <a:gd name="T118" fmla="*/ 100 w 108"/>
                  <a:gd name="T119" fmla="*/ 30 h 117"/>
                  <a:gd name="T120" fmla="*/ 108 w 108"/>
                  <a:gd name="T121" fmla="*/ 38 h 117"/>
                  <a:gd name="T122" fmla="*/ 108 w 108"/>
                  <a:gd name="T123" fmla="*/ 4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8" h="117">
                    <a:moveTo>
                      <a:pt x="108" y="45"/>
                    </a:moveTo>
                    <a:lnTo>
                      <a:pt x="103" y="53"/>
                    </a:lnTo>
                    <a:lnTo>
                      <a:pt x="103" y="54"/>
                    </a:lnTo>
                    <a:lnTo>
                      <a:pt x="103" y="63"/>
                    </a:lnTo>
                    <a:lnTo>
                      <a:pt x="97" y="65"/>
                    </a:lnTo>
                    <a:lnTo>
                      <a:pt x="91" y="68"/>
                    </a:lnTo>
                    <a:lnTo>
                      <a:pt x="85" y="73"/>
                    </a:lnTo>
                    <a:lnTo>
                      <a:pt x="81" y="74"/>
                    </a:lnTo>
                    <a:lnTo>
                      <a:pt x="78" y="73"/>
                    </a:lnTo>
                    <a:lnTo>
                      <a:pt x="73" y="65"/>
                    </a:lnTo>
                    <a:lnTo>
                      <a:pt x="70" y="65"/>
                    </a:lnTo>
                    <a:lnTo>
                      <a:pt x="67" y="68"/>
                    </a:lnTo>
                    <a:lnTo>
                      <a:pt x="69" y="88"/>
                    </a:lnTo>
                    <a:lnTo>
                      <a:pt x="70" y="89"/>
                    </a:lnTo>
                    <a:lnTo>
                      <a:pt x="72" y="97"/>
                    </a:lnTo>
                    <a:lnTo>
                      <a:pt x="67" y="100"/>
                    </a:lnTo>
                    <a:lnTo>
                      <a:pt x="70" y="108"/>
                    </a:lnTo>
                    <a:lnTo>
                      <a:pt x="61" y="117"/>
                    </a:lnTo>
                    <a:lnTo>
                      <a:pt x="56" y="115"/>
                    </a:lnTo>
                    <a:lnTo>
                      <a:pt x="50" y="117"/>
                    </a:lnTo>
                    <a:lnTo>
                      <a:pt x="44" y="115"/>
                    </a:lnTo>
                    <a:lnTo>
                      <a:pt x="43" y="104"/>
                    </a:lnTo>
                    <a:lnTo>
                      <a:pt x="44" y="97"/>
                    </a:lnTo>
                    <a:lnTo>
                      <a:pt x="41" y="95"/>
                    </a:lnTo>
                    <a:lnTo>
                      <a:pt x="44" y="82"/>
                    </a:lnTo>
                    <a:lnTo>
                      <a:pt x="38" y="82"/>
                    </a:lnTo>
                    <a:lnTo>
                      <a:pt x="40" y="73"/>
                    </a:lnTo>
                    <a:lnTo>
                      <a:pt x="35" y="73"/>
                    </a:lnTo>
                    <a:lnTo>
                      <a:pt x="35" y="77"/>
                    </a:lnTo>
                    <a:lnTo>
                      <a:pt x="26" y="76"/>
                    </a:lnTo>
                    <a:lnTo>
                      <a:pt x="20" y="71"/>
                    </a:lnTo>
                    <a:lnTo>
                      <a:pt x="18" y="66"/>
                    </a:lnTo>
                    <a:lnTo>
                      <a:pt x="15" y="73"/>
                    </a:lnTo>
                    <a:lnTo>
                      <a:pt x="5" y="77"/>
                    </a:lnTo>
                    <a:lnTo>
                      <a:pt x="0" y="70"/>
                    </a:lnTo>
                    <a:lnTo>
                      <a:pt x="2" y="62"/>
                    </a:lnTo>
                    <a:lnTo>
                      <a:pt x="6" y="63"/>
                    </a:lnTo>
                    <a:lnTo>
                      <a:pt x="8" y="57"/>
                    </a:lnTo>
                    <a:lnTo>
                      <a:pt x="6" y="51"/>
                    </a:lnTo>
                    <a:lnTo>
                      <a:pt x="9" y="45"/>
                    </a:lnTo>
                    <a:lnTo>
                      <a:pt x="15" y="50"/>
                    </a:lnTo>
                    <a:lnTo>
                      <a:pt x="18" y="44"/>
                    </a:lnTo>
                    <a:lnTo>
                      <a:pt x="22" y="45"/>
                    </a:lnTo>
                    <a:lnTo>
                      <a:pt x="28" y="45"/>
                    </a:lnTo>
                    <a:lnTo>
                      <a:pt x="34" y="41"/>
                    </a:lnTo>
                    <a:lnTo>
                      <a:pt x="35" y="38"/>
                    </a:lnTo>
                    <a:lnTo>
                      <a:pt x="44" y="27"/>
                    </a:lnTo>
                    <a:lnTo>
                      <a:pt x="53" y="32"/>
                    </a:lnTo>
                    <a:lnTo>
                      <a:pt x="58" y="32"/>
                    </a:lnTo>
                    <a:lnTo>
                      <a:pt x="66" y="18"/>
                    </a:lnTo>
                    <a:lnTo>
                      <a:pt x="76" y="12"/>
                    </a:lnTo>
                    <a:lnTo>
                      <a:pt x="75" y="3"/>
                    </a:lnTo>
                    <a:lnTo>
                      <a:pt x="76" y="0"/>
                    </a:lnTo>
                    <a:lnTo>
                      <a:pt x="94" y="3"/>
                    </a:lnTo>
                    <a:lnTo>
                      <a:pt x="93" y="7"/>
                    </a:lnTo>
                    <a:lnTo>
                      <a:pt x="97" y="13"/>
                    </a:lnTo>
                    <a:lnTo>
                      <a:pt x="94" y="18"/>
                    </a:lnTo>
                    <a:lnTo>
                      <a:pt x="102" y="21"/>
                    </a:lnTo>
                    <a:lnTo>
                      <a:pt x="103" y="24"/>
                    </a:lnTo>
                    <a:lnTo>
                      <a:pt x="100" y="30"/>
                    </a:lnTo>
                    <a:lnTo>
                      <a:pt x="108" y="38"/>
                    </a:lnTo>
                    <a:lnTo>
                      <a:pt x="108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8" name="Freeform 4787">
                <a:extLst>
                  <a:ext uri="{FF2B5EF4-FFF2-40B4-BE49-F238E27FC236}">
                    <a16:creationId xmlns:a16="http://schemas.microsoft.com/office/drawing/2014/main" id="{FAE660E4-DDA5-6E21-0A75-3BCFC7693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094"/>
                <a:ext cx="74" cy="67"/>
              </a:xfrm>
              <a:custGeom>
                <a:avLst/>
                <a:gdLst>
                  <a:gd name="T0" fmla="*/ 45 w 147"/>
                  <a:gd name="T1" fmla="*/ 42 h 133"/>
                  <a:gd name="T2" fmla="*/ 56 w 147"/>
                  <a:gd name="T3" fmla="*/ 47 h 133"/>
                  <a:gd name="T4" fmla="*/ 48 w 147"/>
                  <a:gd name="T5" fmla="*/ 51 h 133"/>
                  <a:gd name="T6" fmla="*/ 41 w 147"/>
                  <a:gd name="T7" fmla="*/ 62 h 133"/>
                  <a:gd name="T8" fmla="*/ 50 w 147"/>
                  <a:gd name="T9" fmla="*/ 69 h 133"/>
                  <a:gd name="T10" fmla="*/ 44 w 147"/>
                  <a:gd name="T11" fmla="*/ 79 h 133"/>
                  <a:gd name="T12" fmla="*/ 34 w 147"/>
                  <a:gd name="T13" fmla="*/ 89 h 133"/>
                  <a:gd name="T14" fmla="*/ 24 w 147"/>
                  <a:gd name="T15" fmla="*/ 85 h 133"/>
                  <a:gd name="T16" fmla="*/ 10 w 147"/>
                  <a:gd name="T17" fmla="*/ 72 h 133"/>
                  <a:gd name="T18" fmla="*/ 4 w 147"/>
                  <a:gd name="T19" fmla="*/ 80 h 133"/>
                  <a:gd name="T20" fmla="*/ 1 w 147"/>
                  <a:gd name="T21" fmla="*/ 88 h 133"/>
                  <a:gd name="T22" fmla="*/ 15 w 147"/>
                  <a:gd name="T23" fmla="*/ 106 h 133"/>
                  <a:gd name="T24" fmla="*/ 13 w 147"/>
                  <a:gd name="T25" fmla="*/ 118 h 133"/>
                  <a:gd name="T26" fmla="*/ 16 w 147"/>
                  <a:gd name="T27" fmla="*/ 129 h 133"/>
                  <a:gd name="T28" fmla="*/ 25 w 147"/>
                  <a:gd name="T29" fmla="*/ 127 h 133"/>
                  <a:gd name="T30" fmla="*/ 34 w 147"/>
                  <a:gd name="T31" fmla="*/ 126 h 133"/>
                  <a:gd name="T32" fmla="*/ 44 w 147"/>
                  <a:gd name="T33" fmla="*/ 127 h 133"/>
                  <a:gd name="T34" fmla="*/ 51 w 147"/>
                  <a:gd name="T35" fmla="*/ 120 h 133"/>
                  <a:gd name="T36" fmla="*/ 69 w 147"/>
                  <a:gd name="T37" fmla="*/ 114 h 133"/>
                  <a:gd name="T38" fmla="*/ 82 w 147"/>
                  <a:gd name="T39" fmla="*/ 100 h 133"/>
                  <a:gd name="T40" fmla="*/ 91 w 147"/>
                  <a:gd name="T41" fmla="*/ 85 h 133"/>
                  <a:gd name="T42" fmla="*/ 110 w 147"/>
                  <a:gd name="T43" fmla="*/ 85 h 133"/>
                  <a:gd name="T44" fmla="*/ 113 w 147"/>
                  <a:gd name="T45" fmla="*/ 95 h 133"/>
                  <a:gd name="T46" fmla="*/ 118 w 147"/>
                  <a:gd name="T47" fmla="*/ 103 h 133"/>
                  <a:gd name="T48" fmla="*/ 116 w 147"/>
                  <a:gd name="T49" fmla="*/ 112 h 133"/>
                  <a:gd name="T50" fmla="*/ 132 w 147"/>
                  <a:gd name="T51" fmla="*/ 117 h 133"/>
                  <a:gd name="T52" fmla="*/ 141 w 147"/>
                  <a:gd name="T53" fmla="*/ 109 h 133"/>
                  <a:gd name="T54" fmla="*/ 141 w 147"/>
                  <a:gd name="T55" fmla="*/ 94 h 133"/>
                  <a:gd name="T56" fmla="*/ 147 w 147"/>
                  <a:gd name="T57" fmla="*/ 82 h 133"/>
                  <a:gd name="T58" fmla="*/ 139 w 147"/>
                  <a:gd name="T59" fmla="*/ 82 h 133"/>
                  <a:gd name="T60" fmla="*/ 127 w 147"/>
                  <a:gd name="T61" fmla="*/ 63 h 133"/>
                  <a:gd name="T62" fmla="*/ 122 w 147"/>
                  <a:gd name="T63" fmla="*/ 57 h 133"/>
                  <a:gd name="T64" fmla="*/ 107 w 147"/>
                  <a:gd name="T65" fmla="*/ 48 h 133"/>
                  <a:gd name="T66" fmla="*/ 94 w 147"/>
                  <a:gd name="T67" fmla="*/ 50 h 133"/>
                  <a:gd name="T68" fmla="*/ 89 w 147"/>
                  <a:gd name="T69" fmla="*/ 36 h 133"/>
                  <a:gd name="T70" fmla="*/ 89 w 147"/>
                  <a:gd name="T71" fmla="*/ 15 h 133"/>
                  <a:gd name="T72" fmla="*/ 83 w 147"/>
                  <a:gd name="T73" fmla="*/ 3 h 133"/>
                  <a:gd name="T74" fmla="*/ 74 w 147"/>
                  <a:gd name="T75" fmla="*/ 1 h 133"/>
                  <a:gd name="T76" fmla="*/ 62 w 147"/>
                  <a:gd name="T77" fmla="*/ 0 h 133"/>
                  <a:gd name="T78" fmla="*/ 48 w 147"/>
                  <a:gd name="T79" fmla="*/ 6 h 133"/>
                  <a:gd name="T80" fmla="*/ 51 w 147"/>
                  <a:gd name="T81" fmla="*/ 22 h 133"/>
                  <a:gd name="T82" fmla="*/ 45 w 147"/>
                  <a:gd name="T83" fmla="*/ 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7" h="133">
                    <a:moveTo>
                      <a:pt x="45" y="33"/>
                    </a:moveTo>
                    <a:lnTo>
                      <a:pt x="45" y="42"/>
                    </a:lnTo>
                    <a:lnTo>
                      <a:pt x="54" y="44"/>
                    </a:lnTo>
                    <a:lnTo>
                      <a:pt x="56" y="47"/>
                    </a:lnTo>
                    <a:lnTo>
                      <a:pt x="54" y="56"/>
                    </a:lnTo>
                    <a:lnTo>
                      <a:pt x="48" y="51"/>
                    </a:lnTo>
                    <a:lnTo>
                      <a:pt x="44" y="56"/>
                    </a:lnTo>
                    <a:lnTo>
                      <a:pt x="41" y="62"/>
                    </a:lnTo>
                    <a:lnTo>
                      <a:pt x="42" y="66"/>
                    </a:lnTo>
                    <a:lnTo>
                      <a:pt x="50" y="69"/>
                    </a:lnTo>
                    <a:lnTo>
                      <a:pt x="50" y="79"/>
                    </a:lnTo>
                    <a:lnTo>
                      <a:pt x="44" y="79"/>
                    </a:lnTo>
                    <a:lnTo>
                      <a:pt x="44" y="82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24" y="85"/>
                    </a:lnTo>
                    <a:lnTo>
                      <a:pt x="19" y="77"/>
                    </a:lnTo>
                    <a:lnTo>
                      <a:pt x="10" y="72"/>
                    </a:lnTo>
                    <a:lnTo>
                      <a:pt x="7" y="74"/>
                    </a:lnTo>
                    <a:lnTo>
                      <a:pt x="4" y="80"/>
                    </a:lnTo>
                    <a:lnTo>
                      <a:pt x="0" y="85"/>
                    </a:lnTo>
                    <a:lnTo>
                      <a:pt x="1" y="88"/>
                    </a:lnTo>
                    <a:lnTo>
                      <a:pt x="4" y="100"/>
                    </a:lnTo>
                    <a:lnTo>
                      <a:pt x="15" y="106"/>
                    </a:lnTo>
                    <a:lnTo>
                      <a:pt x="16" y="109"/>
                    </a:lnTo>
                    <a:lnTo>
                      <a:pt x="13" y="118"/>
                    </a:lnTo>
                    <a:lnTo>
                      <a:pt x="13" y="124"/>
                    </a:lnTo>
                    <a:lnTo>
                      <a:pt x="16" y="129"/>
                    </a:lnTo>
                    <a:lnTo>
                      <a:pt x="22" y="133"/>
                    </a:lnTo>
                    <a:lnTo>
                      <a:pt x="25" y="127"/>
                    </a:lnTo>
                    <a:lnTo>
                      <a:pt x="31" y="132"/>
                    </a:lnTo>
                    <a:lnTo>
                      <a:pt x="34" y="126"/>
                    </a:lnTo>
                    <a:lnTo>
                      <a:pt x="38" y="127"/>
                    </a:lnTo>
                    <a:lnTo>
                      <a:pt x="44" y="127"/>
                    </a:lnTo>
                    <a:lnTo>
                      <a:pt x="50" y="123"/>
                    </a:lnTo>
                    <a:lnTo>
                      <a:pt x="51" y="120"/>
                    </a:lnTo>
                    <a:lnTo>
                      <a:pt x="60" y="109"/>
                    </a:lnTo>
                    <a:lnTo>
                      <a:pt x="69" y="114"/>
                    </a:lnTo>
                    <a:lnTo>
                      <a:pt x="74" y="114"/>
                    </a:lnTo>
                    <a:lnTo>
                      <a:pt x="82" y="100"/>
                    </a:lnTo>
                    <a:lnTo>
                      <a:pt x="92" y="94"/>
                    </a:lnTo>
                    <a:lnTo>
                      <a:pt x="91" y="85"/>
                    </a:lnTo>
                    <a:lnTo>
                      <a:pt x="92" y="82"/>
                    </a:lnTo>
                    <a:lnTo>
                      <a:pt x="110" y="85"/>
                    </a:lnTo>
                    <a:lnTo>
                      <a:pt x="109" y="89"/>
                    </a:lnTo>
                    <a:lnTo>
                      <a:pt x="113" y="95"/>
                    </a:lnTo>
                    <a:lnTo>
                      <a:pt x="110" y="100"/>
                    </a:lnTo>
                    <a:lnTo>
                      <a:pt x="118" y="103"/>
                    </a:lnTo>
                    <a:lnTo>
                      <a:pt x="119" y="106"/>
                    </a:lnTo>
                    <a:lnTo>
                      <a:pt x="116" y="112"/>
                    </a:lnTo>
                    <a:lnTo>
                      <a:pt x="124" y="120"/>
                    </a:lnTo>
                    <a:lnTo>
                      <a:pt x="132" y="117"/>
                    </a:lnTo>
                    <a:lnTo>
                      <a:pt x="133" y="112"/>
                    </a:lnTo>
                    <a:lnTo>
                      <a:pt x="141" y="109"/>
                    </a:lnTo>
                    <a:lnTo>
                      <a:pt x="144" y="101"/>
                    </a:lnTo>
                    <a:lnTo>
                      <a:pt x="141" y="94"/>
                    </a:lnTo>
                    <a:lnTo>
                      <a:pt x="147" y="88"/>
                    </a:lnTo>
                    <a:lnTo>
                      <a:pt x="147" y="82"/>
                    </a:lnTo>
                    <a:lnTo>
                      <a:pt x="142" y="77"/>
                    </a:lnTo>
                    <a:lnTo>
                      <a:pt x="139" y="82"/>
                    </a:lnTo>
                    <a:lnTo>
                      <a:pt x="132" y="66"/>
                    </a:lnTo>
                    <a:lnTo>
                      <a:pt x="127" y="63"/>
                    </a:lnTo>
                    <a:lnTo>
                      <a:pt x="126" y="56"/>
                    </a:lnTo>
                    <a:lnTo>
                      <a:pt x="122" y="57"/>
                    </a:lnTo>
                    <a:lnTo>
                      <a:pt x="112" y="54"/>
                    </a:lnTo>
                    <a:lnTo>
                      <a:pt x="107" y="48"/>
                    </a:lnTo>
                    <a:lnTo>
                      <a:pt x="104" y="51"/>
                    </a:lnTo>
                    <a:lnTo>
                      <a:pt x="94" y="50"/>
                    </a:lnTo>
                    <a:lnTo>
                      <a:pt x="89" y="41"/>
                    </a:lnTo>
                    <a:lnTo>
                      <a:pt x="89" y="36"/>
                    </a:lnTo>
                    <a:lnTo>
                      <a:pt x="86" y="27"/>
                    </a:lnTo>
                    <a:lnTo>
                      <a:pt x="89" y="15"/>
                    </a:lnTo>
                    <a:lnTo>
                      <a:pt x="89" y="7"/>
                    </a:lnTo>
                    <a:lnTo>
                      <a:pt x="83" y="3"/>
                    </a:lnTo>
                    <a:lnTo>
                      <a:pt x="77" y="3"/>
                    </a:lnTo>
                    <a:lnTo>
                      <a:pt x="74" y="1"/>
                    </a:lnTo>
                    <a:lnTo>
                      <a:pt x="72" y="0"/>
                    </a:lnTo>
                    <a:lnTo>
                      <a:pt x="62" y="0"/>
                    </a:lnTo>
                    <a:lnTo>
                      <a:pt x="53" y="0"/>
                    </a:lnTo>
                    <a:lnTo>
                      <a:pt x="48" y="6"/>
                    </a:lnTo>
                    <a:lnTo>
                      <a:pt x="50" y="15"/>
                    </a:lnTo>
                    <a:lnTo>
                      <a:pt x="51" y="22"/>
                    </a:lnTo>
                    <a:lnTo>
                      <a:pt x="48" y="24"/>
                    </a:lnTo>
                    <a:lnTo>
                      <a:pt x="45" y="3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9" name="Freeform 4788">
                <a:extLst>
                  <a:ext uri="{FF2B5EF4-FFF2-40B4-BE49-F238E27FC236}">
                    <a16:creationId xmlns:a16="http://schemas.microsoft.com/office/drawing/2014/main" id="{7BDEE63A-BC49-5ACC-B508-4980F4176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094"/>
                <a:ext cx="74" cy="67"/>
              </a:xfrm>
              <a:custGeom>
                <a:avLst/>
                <a:gdLst>
                  <a:gd name="T0" fmla="*/ 48 w 147"/>
                  <a:gd name="T1" fmla="*/ 24 h 133"/>
                  <a:gd name="T2" fmla="*/ 50 w 147"/>
                  <a:gd name="T3" fmla="*/ 15 h 133"/>
                  <a:gd name="T4" fmla="*/ 53 w 147"/>
                  <a:gd name="T5" fmla="*/ 0 h 133"/>
                  <a:gd name="T6" fmla="*/ 72 w 147"/>
                  <a:gd name="T7" fmla="*/ 0 h 133"/>
                  <a:gd name="T8" fmla="*/ 77 w 147"/>
                  <a:gd name="T9" fmla="*/ 3 h 133"/>
                  <a:gd name="T10" fmla="*/ 89 w 147"/>
                  <a:gd name="T11" fmla="*/ 7 h 133"/>
                  <a:gd name="T12" fmla="*/ 86 w 147"/>
                  <a:gd name="T13" fmla="*/ 27 h 133"/>
                  <a:gd name="T14" fmla="*/ 89 w 147"/>
                  <a:gd name="T15" fmla="*/ 41 h 133"/>
                  <a:gd name="T16" fmla="*/ 104 w 147"/>
                  <a:gd name="T17" fmla="*/ 51 h 133"/>
                  <a:gd name="T18" fmla="*/ 112 w 147"/>
                  <a:gd name="T19" fmla="*/ 54 h 133"/>
                  <a:gd name="T20" fmla="*/ 126 w 147"/>
                  <a:gd name="T21" fmla="*/ 56 h 133"/>
                  <a:gd name="T22" fmla="*/ 132 w 147"/>
                  <a:gd name="T23" fmla="*/ 66 h 133"/>
                  <a:gd name="T24" fmla="*/ 142 w 147"/>
                  <a:gd name="T25" fmla="*/ 77 h 133"/>
                  <a:gd name="T26" fmla="*/ 147 w 147"/>
                  <a:gd name="T27" fmla="*/ 88 h 133"/>
                  <a:gd name="T28" fmla="*/ 144 w 147"/>
                  <a:gd name="T29" fmla="*/ 101 h 133"/>
                  <a:gd name="T30" fmla="*/ 133 w 147"/>
                  <a:gd name="T31" fmla="*/ 112 h 133"/>
                  <a:gd name="T32" fmla="*/ 124 w 147"/>
                  <a:gd name="T33" fmla="*/ 120 h 133"/>
                  <a:gd name="T34" fmla="*/ 119 w 147"/>
                  <a:gd name="T35" fmla="*/ 106 h 133"/>
                  <a:gd name="T36" fmla="*/ 110 w 147"/>
                  <a:gd name="T37" fmla="*/ 100 h 133"/>
                  <a:gd name="T38" fmla="*/ 109 w 147"/>
                  <a:gd name="T39" fmla="*/ 89 h 133"/>
                  <a:gd name="T40" fmla="*/ 92 w 147"/>
                  <a:gd name="T41" fmla="*/ 82 h 133"/>
                  <a:gd name="T42" fmla="*/ 92 w 147"/>
                  <a:gd name="T43" fmla="*/ 94 h 133"/>
                  <a:gd name="T44" fmla="*/ 74 w 147"/>
                  <a:gd name="T45" fmla="*/ 114 h 133"/>
                  <a:gd name="T46" fmla="*/ 60 w 147"/>
                  <a:gd name="T47" fmla="*/ 109 h 133"/>
                  <a:gd name="T48" fmla="*/ 50 w 147"/>
                  <a:gd name="T49" fmla="*/ 123 h 133"/>
                  <a:gd name="T50" fmla="*/ 38 w 147"/>
                  <a:gd name="T51" fmla="*/ 127 h 133"/>
                  <a:gd name="T52" fmla="*/ 31 w 147"/>
                  <a:gd name="T53" fmla="*/ 132 h 133"/>
                  <a:gd name="T54" fmla="*/ 22 w 147"/>
                  <a:gd name="T55" fmla="*/ 133 h 133"/>
                  <a:gd name="T56" fmla="*/ 13 w 147"/>
                  <a:gd name="T57" fmla="*/ 124 h 133"/>
                  <a:gd name="T58" fmla="*/ 16 w 147"/>
                  <a:gd name="T59" fmla="*/ 109 h 133"/>
                  <a:gd name="T60" fmla="*/ 4 w 147"/>
                  <a:gd name="T61" fmla="*/ 100 h 133"/>
                  <a:gd name="T62" fmla="*/ 0 w 147"/>
                  <a:gd name="T63" fmla="*/ 85 h 133"/>
                  <a:gd name="T64" fmla="*/ 7 w 147"/>
                  <a:gd name="T65" fmla="*/ 74 h 133"/>
                  <a:gd name="T66" fmla="*/ 19 w 147"/>
                  <a:gd name="T67" fmla="*/ 77 h 133"/>
                  <a:gd name="T68" fmla="*/ 34 w 147"/>
                  <a:gd name="T69" fmla="*/ 89 h 133"/>
                  <a:gd name="T70" fmla="*/ 44 w 147"/>
                  <a:gd name="T71" fmla="*/ 82 h 133"/>
                  <a:gd name="T72" fmla="*/ 50 w 147"/>
                  <a:gd name="T73" fmla="*/ 79 h 133"/>
                  <a:gd name="T74" fmla="*/ 42 w 147"/>
                  <a:gd name="T75" fmla="*/ 66 h 133"/>
                  <a:gd name="T76" fmla="*/ 44 w 147"/>
                  <a:gd name="T77" fmla="*/ 56 h 133"/>
                  <a:gd name="T78" fmla="*/ 54 w 147"/>
                  <a:gd name="T79" fmla="*/ 56 h 133"/>
                  <a:gd name="T80" fmla="*/ 54 w 147"/>
                  <a:gd name="T81" fmla="*/ 44 h 133"/>
                  <a:gd name="T82" fmla="*/ 45 w 147"/>
                  <a:gd name="T83" fmla="*/ 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7" h="133">
                    <a:moveTo>
                      <a:pt x="45" y="33"/>
                    </a:moveTo>
                    <a:lnTo>
                      <a:pt x="48" y="24"/>
                    </a:lnTo>
                    <a:lnTo>
                      <a:pt x="51" y="22"/>
                    </a:lnTo>
                    <a:lnTo>
                      <a:pt x="50" y="15"/>
                    </a:lnTo>
                    <a:lnTo>
                      <a:pt x="48" y="6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2" y="0"/>
                    </a:lnTo>
                    <a:lnTo>
                      <a:pt x="74" y="1"/>
                    </a:lnTo>
                    <a:lnTo>
                      <a:pt x="77" y="3"/>
                    </a:lnTo>
                    <a:lnTo>
                      <a:pt x="83" y="3"/>
                    </a:lnTo>
                    <a:lnTo>
                      <a:pt x="89" y="7"/>
                    </a:lnTo>
                    <a:lnTo>
                      <a:pt x="89" y="15"/>
                    </a:lnTo>
                    <a:lnTo>
                      <a:pt x="86" y="27"/>
                    </a:lnTo>
                    <a:lnTo>
                      <a:pt x="89" y="36"/>
                    </a:lnTo>
                    <a:lnTo>
                      <a:pt x="89" y="41"/>
                    </a:lnTo>
                    <a:lnTo>
                      <a:pt x="94" y="50"/>
                    </a:lnTo>
                    <a:lnTo>
                      <a:pt x="104" y="51"/>
                    </a:lnTo>
                    <a:lnTo>
                      <a:pt x="107" y="48"/>
                    </a:lnTo>
                    <a:lnTo>
                      <a:pt x="112" y="54"/>
                    </a:lnTo>
                    <a:lnTo>
                      <a:pt x="122" y="57"/>
                    </a:lnTo>
                    <a:lnTo>
                      <a:pt x="126" y="56"/>
                    </a:lnTo>
                    <a:lnTo>
                      <a:pt x="127" y="63"/>
                    </a:lnTo>
                    <a:lnTo>
                      <a:pt x="132" y="66"/>
                    </a:lnTo>
                    <a:lnTo>
                      <a:pt x="139" y="82"/>
                    </a:lnTo>
                    <a:lnTo>
                      <a:pt x="142" y="77"/>
                    </a:lnTo>
                    <a:lnTo>
                      <a:pt x="147" y="82"/>
                    </a:lnTo>
                    <a:lnTo>
                      <a:pt x="147" y="88"/>
                    </a:lnTo>
                    <a:lnTo>
                      <a:pt x="141" y="94"/>
                    </a:lnTo>
                    <a:lnTo>
                      <a:pt x="144" y="101"/>
                    </a:lnTo>
                    <a:lnTo>
                      <a:pt x="141" y="109"/>
                    </a:lnTo>
                    <a:lnTo>
                      <a:pt x="133" y="112"/>
                    </a:lnTo>
                    <a:lnTo>
                      <a:pt x="132" y="117"/>
                    </a:lnTo>
                    <a:lnTo>
                      <a:pt x="124" y="120"/>
                    </a:lnTo>
                    <a:lnTo>
                      <a:pt x="116" y="112"/>
                    </a:lnTo>
                    <a:lnTo>
                      <a:pt x="119" y="106"/>
                    </a:lnTo>
                    <a:lnTo>
                      <a:pt x="118" y="103"/>
                    </a:lnTo>
                    <a:lnTo>
                      <a:pt x="110" y="100"/>
                    </a:lnTo>
                    <a:lnTo>
                      <a:pt x="113" y="95"/>
                    </a:lnTo>
                    <a:lnTo>
                      <a:pt x="109" y="89"/>
                    </a:lnTo>
                    <a:lnTo>
                      <a:pt x="110" y="85"/>
                    </a:lnTo>
                    <a:lnTo>
                      <a:pt x="92" y="82"/>
                    </a:lnTo>
                    <a:lnTo>
                      <a:pt x="91" y="85"/>
                    </a:lnTo>
                    <a:lnTo>
                      <a:pt x="92" y="94"/>
                    </a:lnTo>
                    <a:lnTo>
                      <a:pt x="82" y="100"/>
                    </a:lnTo>
                    <a:lnTo>
                      <a:pt x="74" y="114"/>
                    </a:lnTo>
                    <a:lnTo>
                      <a:pt x="69" y="114"/>
                    </a:lnTo>
                    <a:lnTo>
                      <a:pt x="60" y="109"/>
                    </a:lnTo>
                    <a:lnTo>
                      <a:pt x="51" y="120"/>
                    </a:lnTo>
                    <a:lnTo>
                      <a:pt x="50" y="123"/>
                    </a:lnTo>
                    <a:lnTo>
                      <a:pt x="44" y="127"/>
                    </a:lnTo>
                    <a:lnTo>
                      <a:pt x="38" y="127"/>
                    </a:lnTo>
                    <a:lnTo>
                      <a:pt x="34" y="126"/>
                    </a:lnTo>
                    <a:lnTo>
                      <a:pt x="31" y="132"/>
                    </a:lnTo>
                    <a:lnTo>
                      <a:pt x="25" y="127"/>
                    </a:lnTo>
                    <a:lnTo>
                      <a:pt x="22" y="133"/>
                    </a:lnTo>
                    <a:lnTo>
                      <a:pt x="16" y="129"/>
                    </a:lnTo>
                    <a:lnTo>
                      <a:pt x="13" y="124"/>
                    </a:lnTo>
                    <a:lnTo>
                      <a:pt x="13" y="118"/>
                    </a:lnTo>
                    <a:lnTo>
                      <a:pt x="16" y="109"/>
                    </a:lnTo>
                    <a:lnTo>
                      <a:pt x="15" y="106"/>
                    </a:lnTo>
                    <a:lnTo>
                      <a:pt x="4" y="100"/>
                    </a:lnTo>
                    <a:lnTo>
                      <a:pt x="1" y="88"/>
                    </a:lnTo>
                    <a:lnTo>
                      <a:pt x="0" y="85"/>
                    </a:lnTo>
                    <a:lnTo>
                      <a:pt x="4" y="80"/>
                    </a:lnTo>
                    <a:lnTo>
                      <a:pt x="7" y="74"/>
                    </a:lnTo>
                    <a:lnTo>
                      <a:pt x="10" y="72"/>
                    </a:lnTo>
                    <a:lnTo>
                      <a:pt x="19" y="77"/>
                    </a:lnTo>
                    <a:lnTo>
                      <a:pt x="24" y="85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44" y="82"/>
                    </a:lnTo>
                    <a:lnTo>
                      <a:pt x="44" y="79"/>
                    </a:lnTo>
                    <a:lnTo>
                      <a:pt x="50" y="79"/>
                    </a:lnTo>
                    <a:lnTo>
                      <a:pt x="50" y="69"/>
                    </a:lnTo>
                    <a:lnTo>
                      <a:pt x="42" y="66"/>
                    </a:lnTo>
                    <a:lnTo>
                      <a:pt x="41" y="62"/>
                    </a:lnTo>
                    <a:lnTo>
                      <a:pt x="44" y="56"/>
                    </a:lnTo>
                    <a:lnTo>
                      <a:pt x="48" y="51"/>
                    </a:lnTo>
                    <a:lnTo>
                      <a:pt x="54" y="56"/>
                    </a:lnTo>
                    <a:lnTo>
                      <a:pt x="56" y="47"/>
                    </a:lnTo>
                    <a:lnTo>
                      <a:pt x="54" y="44"/>
                    </a:lnTo>
                    <a:lnTo>
                      <a:pt x="45" y="42"/>
                    </a:lnTo>
                    <a:lnTo>
                      <a:pt x="45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0" name="Freeform 4789">
                <a:extLst>
                  <a:ext uri="{FF2B5EF4-FFF2-40B4-BE49-F238E27FC236}">
                    <a16:creationId xmlns:a16="http://schemas.microsoft.com/office/drawing/2014/main" id="{BC0357F3-747D-115E-15FC-0582BB7F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094"/>
                <a:ext cx="74" cy="67"/>
              </a:xfrm>
              <a:custGeom>
                <a:avLst/>
                <a:gdLst>
                  <a:gd name="T0" fmla="*/ 48 w 147"/>
                  <a:gd name="T1" fmla="*/ 24 h 133"/>
                  <a:gd name="T2" fmla="*/ 50 w 147"/>
                  <a:gd name="T3" fmla="*/ 15 h 133"/>
                  <a:gd name="T4" fmla="*/ 53 w 147"/>
                  <a:gd name="T5" fmla="*/ 0 h 133"/>
                  <a:gd name="T6" fmla="*/ 72 w 147"/>
                  <a:gd name="T7" fmla="*/ 0 h 133"/>
                  <a:gd name="T8" fmla="*/ 77 w 147"/>
                  <a:gd name="T9" fmla="*/ 3 h 133"/>
                  <a:gd name="T10" fmla="*/ 89 w 147"/>
                  <a:gd name="T11" fmla="*/ 7 h 133"/>
                  <a:gd name="T12" fmla="*/ 86 w 147"/>
                  <a:gd name="T13" fmla="*/ 27 h 133"/>
                  <a:gd name="T14" fmla="*/ 89 w 147"/>
                  <a:gd name="T15" fmla="*/ 41 h 133"/>
                  <a:gd name="T16" fmla="*/ 104 w 147"/>
                  <a:gd name="T17" fmla="*/ 51 h 133"/>
                  <a:gd name="T18" fmla="*/ 112 w 147"/>
                  <a:gd name="T19" fmla="*/ 54 h 133"/>
                  <a:gd name="T20" fmla="*/ 126 w 147"/>
                  <a:gd name="T21" fmla="*/ 56 h 133"/>
                  <a:gd name="T22" fmla="*/ 132 w 147"/>
                  <a:gd name="T23" fmla="*/ 66 h 133"/>
                  <a:gd name="T24" fmla="*/ 142 w 147"/>
                  <a:gd name="T25" fmla="*/ 77 h 133"/>
                  <a:gd name="T26" fmla="*/ 147 w 147"/>
                  <a:gd name="T27" fmla="*/ 88 h 133"/>
                  <a:gd name="T28" fmla="*/ 144 w 147"/>
                  <a:gd name="T29" fmla="*/ 101 h 133"/>
                  <a:gd name="T30" fmla="*/ 133 w 147"/>
                  <a:gd name="T31" fmla="*/ 112 h 133"/>
                  <a:gd name="T32" fmla="*/ 124 w 147"/>
                  <a:gd name="T33" fmla="*/ 120 h 133"/>
                  <a:gd name="T34" fmla="*/ 119 w 147"/>
                  <a:gd name="T35" fmla="*/ 106 h 133"/>
                  <a:gd name="T36" fmla="*/ 110 w 147"/>
                  <a:gd name="T37" fmla="*/ 100 h 133"/>
                  <a:gd name="T38" fmla="*/ 109 w 147"/>
                  <a:gd name="T39" fmla="*/ 89 h 133"/>
                  <a:gd name="T40" fmla="*/ 92 w 147"/>
                  <a:gd name="T41" fmla="*/ 82 h 133"/>
                  <a:gd name="T42" fmla="*/ 92 w 147"/>
                  <a:gd name="T43" fmla="*/ 94 h 133"/>
                  <a:gd name="T44" fmla="*/ 74 w 147"/>
                  <a:gd name="T45" fmla="*/ 114 h 133"/>
                  <a:gd name="T46" fmla="*/ 60 w 147"/>
                  <a:gd name="T47" fmla="*/ 109 h 133"/>
                  <a:gd name="T48" fmla="*/ 50 w 147"/>
                  <a:gd name="T49" fmla="*/ 123 h 133"/>
                  <a:gd name="T50" fmla="*/ 38 w 147"/>
                  <a:gd name="T51" fmla="*/ 127 h 133"/>
                  <a:gd name="T52" fmla="*/ 31 w 147"/>
                  <a:gd name="T53" fmla="*/ 132 h 133"/>
                  <a:gd name="T54" fmla="*/ 22 w 147"/>
                  <a:gd name="T55" fmla="*/ 133 h 133"/>
                  <a:gd name="T56" fmla="*/ 13 w 147"/>
                  <a:gd name="T57" fmla="*/ 124 h 133"/>
                  <a:gd name="T58" fmla="*/ 16 w 147"/>
                  <a:gd name="T59" fmla="*/ 109 h 133"/>
                  <a:gd name="T60" fmla="*/ 4 w 147"/>
                  <a:gd name="T61" fmla="*/ 100 h 133"/>
                  <a:gd name="T62" fmla="*/ 0 w 147"/>
                  <a:gd name="T63" fmla="*/ 85 h 133"/>
                  <a:gd name="T64" fmla="*/ 7 w 147"/>
                  <a:gd name="T65" fmla="*/ 74 h 133"/>
                  <a:gd name="T66" fmla="*/ 19 w 147"/>
                  <a:gd name="T67" fmla="*/ 77 h 133"/>
                  <a:gd name="T68" fmla="*/ 34 w 147"/>
                  <a:gd name="T69" fmla="*/ 89 h 133"/>
                  <a:gd name="T70" fmla="*/ 44 w 147"/>
                  <a:gd name="T71" fmla="*/ 82 h 133"/>
                  <a:gd name="T72" fmla="*/ 50 w 147"/>
                  <a:gd name="T73" fmla="*/ 79 h 133"/>
                  <a:gd name="T74" fmla="*/ 42 w 147"/>
                  <a:gd name="T75" fmla="*/ 66 h 133"/>
                  <a:gd name="T76" fmla="*/ 44 w 147"/>
                  <a:gd name="T77" fmla="*/ 56 h 133"/>
                  <a:gd name="T78" fmla="*/ 54 w 147"/>
                  <a:gd name="T79" fmla="*/ 56 h 133"/>
                  <a:gd name="T80" fmla="*/ 54 w 147"/>
                  <a:gd name="T81" fmla="*/ 44 h 133"/>
                  <a:gd name="T82" fmla="*/ 45 w 147"/>
                  <a:gd name="T83" fmla="*/ 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7" h="133">
                    <a:moveTo>
                      <a:pt x="45" y="33"/>
                    </a:moveTo>
                    <a:lnTo>
                      <a:pt x="48" y="24"/>
                    </a:lnTo>
                    <a:lnTo>
                      <a:pt x="51" y="22"/>
                    </a:lnTo>
                    <a:lnTo>
                      <a:pt x="50" y="15"/>
                    </a:lnTo>
                    <a:lnTo>
                      <a:pt x="48" y="6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2" y="0"/>
                    </a:lnTo>
                    <a:lnTo>
                      <a:pt x="74" y="1"/>
                    </a:lnTo>
                    <a:lnTo>
                      <a:pt x="77" y="3"/>
                    </a:lnTo>
                    <a:lnTo>
                      <a:pt x="83" y="3"/>
                    </a:lnTo>
                    <a:lnTo>
                      <a:pt x="89" y="7"/>
                    </a:lnTo>
                    <a:lnTo>
                      <a:pt x="89" y="15"/>
                    </a:lnTo>
                    <a:lnTo>
                      <a:pt x="86" y="27"/>
                    </a:lnTo>
                    <a:lnTo>
                      <a:pt x="89" y="36"/>
                    </a:lnTo>
                    <a:lnTo>
                      <a:pt x="89" y="41"/>
                    </a:lnTo>
                    <a:lnTo>
                      <a:pt x="94" y="50"/>
                    </a:lnTo>
                    <a:lnTo>
                      <a:pt x="104" y="51"/>
                    </a:lnTo>
                    <a:lnTo>
                      <a:pt x="107" y="48"/>
                    </a:lnTo>
                    <a:lnTo>
                      <a:pt x="112" y="54"/>
                    </a:lnTo>
                    <a:lnTo>
                      <a:pt x="122" y="57"/>
                    </a:lnTo>
                    <a:lnTo>
                      <a:pt x="126" y="56"/>
                    </a:lnTo>
                    <a:lnTo>
                      <a:pt x="127" y="63"/>
                    </a:lnTo>
                    <a:lnTo>
                      <a:pt x="132" y="66"/>
                    </a:lnTo>
                    <a:lnTo>
                      <a:pt x="139" y="82"/>
                    </a:lnTo>
                    <a:lnTo>
                      <a:pt x="142" y="77"/>
                    </a:lnTo>
                    <a:lnTo>
                      <a:pt x="147" y="82"/>
                    </a:lnTo>
                    <a:lnTo>
                      <a:pt x="147" y="88"/>
                    </a:lnTo>
                    <a:lnTo>
                      <a:pt x="141" y="94"/>
                    </a:lnTo>
                    <a:lnTo>
                      <a:pt x="144" y="101"/>
                    </a:lnTo>
                    <a:lnTo>
                      <a:pt x="141" y="109"/>
                    </a:lnTo>
                    <a:lnTo>
                      <a:pt x="133" y="112"/>
                    </a:lnTo>
                    <a:lnTo>
                      <a:pt x="132" y="117"/>
                    </a:lnTo>
                    <a:lnTo>
                      <a:pt x="124" y="120"/>
                    </a:lnTo>
                    <a:lnTo>
                      <a:pt x="116" y="112"/>
                    </a:lnTo>
                    <a:lnTo>
                      <a:pt x="119" y="106"/>
                    </a:lnTo>
                    <a:lnTo>
                      <a:pt x="118" y="103"/>
                    </a:lnTo>
                    <a:lnTo>
                      <a:pt x="110" y="100"/>
                    </a:lnTo>
                    <a:lnTo>
                      <a:pt x="113" y="95"/>
                    </a:lnTo>
                    <a:lnTo>
                      <a:pt x="109" y="89"/>
                    </a:lnTo>
                    <a:lnTo>
                      <a:pt x="110" y="85"/>
                    </a:lnTo>
                    <a:lnTo>
                      <a:pt x="92" y="82"/>
                    </a:lnTo>
                    <a:lnTo>
                      <a:pt x="91" y="85"/>
                    </a:lnTo>
                    <a:lnTo>
                      <a:pt x="92" y="94"/>
                    </a:lnTo>
                    <a:lnTo>
                      <a:pt x="82" y="100"/>
                    </a:lnTo>
                    <a:lnTo>
                      <a:pt x="74" y="114"/>
                    </a:lnTo>
                    <a:lnTo>
                      <a:pt x="69" y="114"/>
                    </a:lnTo>
                    <a:lnTo>
                      <a:pt x="60" y="109"/>
                    </a:lnTo>
                    <a:lnTo>
                      <a:pt x="51" y="120"/>
                    </a:lnTo>
                    <a:lnTo>
                      <a:pt x="50" y="123"/>
                    </a:lnTo>
                    <a:lnTo>
                      <a:pt x="44" y="127"/>
                    </a:lnTo>
                    <a:lnTo>
                      <a:pt x="38" y="127"/>
                    </a:lnTo>
                    <a:lnTo>
                      <a:pt x="34" y="126"/>
                    </a:lnTo>
                    <a:lnTo>
                      <a:pt x="31" y="132"/>
                    </a:lnTo>
                    <a:lnTo>
                      <a:pt x="25" y="127"/>
                    </a:lnTo>
                    <a:lnTo>
                      <a:pt x="22" y="133"/>
                    </a:lnTo>
                    <a:lnTo>
                      <a:pt x="16" y="129"/>
                    </a:lnTo>
                    <a:lnTo>
                      <a:pt x="13" y="124"/>
                    </a:lnTo>
                    <a:lnTo>
                      <a:pt x="13" y="118"/>
                    </a:lnTo>
                    <a:lnTo>
                      <a:pt x="16" y="109"/>
                    </a:lnTo>
                    <a:lnTo>
                      <a:pt x="15" y="106"/>
                    </a:lnTo>
                    <a:lnTo>
                      <a:pt x="4" y="100"/>
                    </a:lnTo>
                    <a:lnTo>
                      <a:pt x="1" y="88"/>
                    </a:lnTo>
                    <a:lnTo>
                      <a:pt x="0" y="85"/>
                    </a:lnTo>
                    <a:lnTo>
                      <a:pt x="4" y="80"/>
                    </a:lnTo>
                    <a:lnTo>
                      <a:pt x="7" y="74"/>
                    </a:lnTo>
                    <a:lnTo>
                      <a:pt x="10" y="72"/>
                    </a:lnTo>
                    <a:lnTo>
                      <a:pt x="19" y="77"/>
                    </a:lnTo>
                    <a:lnTo>
                      <a:pt x="24" y="85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44" y="82"/>
                    </a:lnTo>
                    <a:lnTo>
                      <a:pt x="44" y="79"/>
                    </a:lnTo>
                    <a:lnTo>
                      <a:pt x="50" y="79"/>
                    </a:lnTo>
                    <a:lnTo>
                      <a:pt x="50" y="69"/>
                    </a:lnTo>
                    <a:lnTo>
                      <a:pt x="42" y="66"/>
                    </a:lnTo>
                    <a:lnTo>
                      <a:pt x="41" y="62"/>
                    </a:lnTo>
                    <a:lnTo>
                      <a:pt x="44" y="56"/>
                    </a:lnTo>
                    <a:lnTo>
                      <a:pt x="48" y="51"/>
                    </a:lnTo>
                    <a:lnTo>
                      <a:pt x="54" y="56"/>
                    </a:lnTo>
                    <a:lnTo>
                      <a:pt x="56" y="47"/>
                    </a:lnTo>
                    <a:lnTo>
                      <a:pt x="54" y="44"/>
                    </a:lnTo>
                    <a:lnTo>
                      <a:pt x="45" y="42"/>
                    </a:lnTo>
                    <a:lnTo>
                      <a:pt x="45" y="3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1" name="Freeform 4790">
                <a:extLst>
                  <a:ext uri="{FF2B5EF4-FFF2-40B4-BE49-F238E27FC236}">
                    <a16:creationId xmlns:a16="http://schemas.microsoft.com/office/drawing/2014/main" id="{B494BFDF-D53B-503D-79A7-515F27761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083"/>
                <a:ext cx="20" cy="23"/>
              </a:xfrm>
              <a:custGeom>
                <a:avLst/>
                <a:gdLst>
                  <a:gd name="T0" fmla="*/ 2 w 41"/>
                  <a:gd name="T1" fmla="*/ 18 h 47"/>
                  <a:gd name="T2" fmla="*/ 6 w 41"/>
                  <a:gd name="T3" fmla="*/ 26 h 47"/>
                  <a:gd name="T4" fmla="*/ 11 w 41"/>
                  <a:gd name="T5" fmla="*/ 33 h 47"/>
                  <a:gd name="T6" fmla="*/ 15 w 41"/>
                  <a:gd name="T7" fmla="*/ 32 h 47"/>
                  <a:gd name="T8" fmla="*/ 17 w 41"/>
                  <a:gd name="T9" fmla="*/ 41 h 47"/>
                  <a:gd name="T10" fmla="*/ 22 w 41"/>
                  <a:gd name="T11" fmla="*/ 41 h 47"/>
                  <a:gd name="T12" fmla="*/ 25 w 41"/>
                  <a:gd name="T13" fmla="*/ 47 h 47"/>
                  <a:gd name="T14" fmla="*/ 28 w 41"/>
                  <a:gd name="T15" fmla="*/ 41 h 47"/>
                  <a:gd name="T16" fmla="*/ 34 w 41"/>
                  <a:gd name="T17" fmla="*/ 38 h 47"/>
                  <a:gd name="T18" fmla="*/ 32 w 41"/>
                  <a:gd name="T19" fmla="*/ 29 h 47"/>
                  <a:gd name="T20" fmla="*/ 41 w 41"/>
                  <a:gd name="T21" fmla="*/ 16 h 47"/>
                  <a:gd name="T22" fmla="*/ 37 w 41"/>
                  <a:gd name="T23" fmla="*/ 15 h 47"/>
                  <a:gd name="T24" fmla="*/ 38 w 41"/>
                  <a:gd name="T25" fmla="*/ 9 h 47"/>
                  <a:gd name="T26" fmla="*/ 37 w 41"/>
                  <a:gd name="T27" fmla="*/ 0 h 47"/>
                  <a:gd name="T28" fmla="*/ 26 w 41"/>
                  <a:gd name="T29" fmla="*/ 7 h 47"/>
                  <a:gd name="T30" fmla="*/ 20 w 41"/>
                  <a:gd name="T31" fmla="*/ 6 h 47"/>
                  <a:gd name="T32" fmla="*/ 12 w 41"/>
                  <a:gd name="T33" fmla="*/ 0 h 47"/>
                  <a:gd name="T34" fmla="*/ 9 w 41"/>
                  <a:gd name="T35" fmla="*/ 3 h 47"/>
                  <a:gd name="T36" fmla="*/ 2 w 41"/>
                  <a:gd name="T37" fmla="*/ 3 h 47"/>
                  <a:gd name="T38" fmla="*/ 0 w 41"/>
                  <a:gd name="T39" fmla="*/ 6 h 47"/>
                  <a:gd name="T40" fmla="*/ 0 w 41"/>
                  <a:gd name="T41" fmla="*/ 13 h 47"/>
                  <a:gd name="T42" fmla="*/ 2 w 41"/>
                  <a:gd name="T43" fmla="*/ 1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7">
                    <a:moveTo>
                      <a:pt x="2" y="18"/>
                    </a:moveTo>
                    <a:lnTo>
                      <a:pt x="6" y="26"/>
                    </a:lnTo>
                    <a:lnTo>
                      <a:pt x="11" y="33"/>
                    </a:lnTo>
                    <a:lnTo>
                      <a:pt x="15" y="32"/>
                    </a:lnTo>
                    <a:lnTo>
                      <a:pt x="17" y="41"/>
                    </a:lnTo>
                    <a:lnTo>
                      <a:pt x="22" y="41"/>
                    </a:lnTo>
                    <a:lnTo>
                      <a:pt x="25" y="47"/>
                    </a:lnTo>
                    <a:lnTo>
                      <a:pt x="28" y="41"/>
                    </a:lnTo>
                    <a:lnTo>
                      <a:pt x="34" y="38"/>
                    </a:lnTo>
                    <a:lnTo>
                      <a:pt x="32" y="29"/>
                    </a:lnTo>
                    <a:lnTo>
                      <a:pt x="41" y="16"/>
                    </a:lnTo>
                    <a:lnTo>
                      <a:pt x="37" y="15"/>
                    </a:lnTo>
                    <a:lnTo>
                      <a:pt x="38" y="9"/>
                    </a:lnTo>
                    <a:lnTo>
                      <a:pt x="37" y="0"/>
                    </a:lnTo>
                    <a:lnTo>
                      <a:pt x="26" y="7"/>
                    </a:lnTo>
                    <a:lnTo>
                      <a:pt x="20" y="6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3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2" name="Freeform 4791">
                <a:extLst>
                  <a:ext uri="{FF2B5EF4-FFF2-40B4-BE49-F238E27FC236}">
                    <a16:creationId xmlns:a16="http://schemas.microsoft.com/office/drawing/2014/main" id="{09AE43EB-4558-AF7D-A4C1-D84D56A53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083"/>
                <a:ext cx="20" cy="23"/>
              </a:xfrm>
              <a:custGeom>
                <a:avLst/>
                <a:gdLst>
                  <a:gd name="T0" fmla="*/ 2 w 41"/>
                  <a:gd name="T1" fmla="*/ 18 h 47"/>
                  <a:gd name="T2" fmla="*/ 0 w 41"/>
                  <a:gd name="T3" fmla="*/ 13 h 47"/>
                  <a:gd name="T4" fmla="*/ 0 w 41"/>
                  <a:gd name="T5" fmla="*/ 6 h 47"/>
                  <a:gd name="T6" fmla="*/ 2 w 41"/>
                  <a:gd name="T7" fmla="*/ 3 h 47"/>
                  <a:gd name="T8" fmla="*/ 9 w 41"/>
                  <a:gd name="T9" fmla="*/ 3 h 47"/>
                  <a:gd name="T10" fmla="*/ 12 w 41"/>
                  <a:gd name="T11" fmla="*/ 0 h 47"/>
                  <a:gd name="T12" fmla="*/ 20 w 41"/>
                  <a:gd name="T13" fmla="*/ 6 h 47"/>
                  <a:gd name="T14" fmla="*/ 26 w 41"/>
                  <a:gd name="T15" fmla="*/ 7 h 47"/>
                  <a:gd name="T16" fmla="*/ 37 w 41"/>
                  <a:gd name="T17" fmla="*/ 0 h 47"/>
                  <a:gd name="T18" fmla="*/ 38 w 41"/>
                  <a:gd name="T19" fmla="*/ 9 h 47"/>
                  <a:gd name="T20" fmla="*/ 37 w 41"/>
                  <a:gd name="T21" fmla="*/ 15 h 47"/>
                  <a:gd name="T22" fmla="*/ 41 w 41"/>
                  <a:gd name="T23" fmla="*/ 16 h 47"/>
                  <a:gd name="T24" fmla="*/ 32 w 41"/>
                  <a:gd name="T25" fmla="*/ 29 h 47"/>
                  <a:gd name="T26" fmla="*/ 34 w 41"/>
                  <a:gd name="T27" fmla="*/ 38 h 47"/>
                  <a:gd name="T28" fmla="*/ 28 w 41"/>
                  <a:gd name="T29" fmla="*/ 41 h 47"/>
                  <a:gd name="T30" fmla="*/ 25 w 41"/>
                  <a:gd name="T31" fmla="*/ 47 h 47"/>
                  <a:gd name="T32" fmla="*/ 22 w 41"/>
                  <a:gd name="T33" fmla="*/ 41 h 47"/>
                  <a:gd name="T34" fmla="*/ 17 w 41"/>
                  <a:gd name="T35" fmla="*/ 41 h 47"/>
                  <a:gd name="T36" fmla="*/ 15 w 41"/>
                  <a:gd name="T37" fmla="*/ 32 h 47"/>
                  <a:gd name="T38" fmla="*/ 11 w 41"/>
                  <a:gd name="T39" fmla="*/ 33 h 47"/>
                  <a:gd name="T40" fmla="*/ 6 w 41"/>
                  <a:gd name="T41" fmla="*/ 26 h 47"/>
                  <a:gd name="T42" fmla="*/ 2 w 41"/>
                  <a:gd name="T43" fmla="*/ 1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7">
                    <a:moveTo>
                      <a:pt x="2" y="18"/>
                    </a:moveTo>
                    <a:lnTo>
                      <a:pt x="0" y="13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20" y="6"/>
                    </a:lnTo>
                    <a:lnTo>
                      <a:pt x="26" y="7"/>
                    </a:lnTo>
                    <a:lnTo>
                      <a:pt x="37" y="0"/>
                    </a:lnTo>
                    <a:lnTo>
                      <a:pt x="38" y="9"/>
                    </a:lnTo>
                    <a:lnTo>
                      <a:pt x="37" y="15"/>
                    </a:lnTo>
                    <a:lnTo>
                      <a:pt x="41" y="16"/>
                    </a:lnTo>
                    <a:lnTo>
                      <a:pt x="32" y="29"/>
                    </a:lnTo>
                    <a:lnTo>
                      <a:pt x="34" y="38"/>
                    </a:lnTo>
                    <a:lnTo>
                      <a:pt x="28" y="41"/>
                    </a:lnTo>
                    <a:lnTo>
                      <a:pt x="25" y="47"/>
                    </a:lnTo>
                    <a:lnTo>
                      <a:pt x="22" y="41"/>
                    </a:lnTo>
                    <a:lnTo>
                      <a:pt x="17" y="41"/>
                    </a:lnTo>
                    <a:lnTo>
                      <a:pt x="15" y="32"/>
                    </a:lnTo>
                    <a:lnTo>
                      <a:pt x="11" y="33"/>
                    </a:lnTo>
                    <a:lnTo>
                      <a:pt x="6" y="26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3" name="Freeform 4792">
                <a:extLst>
                  <a:ext uri="{FF2B5EF4-FFF2-40B4-BE49-F238E27FC236}">
                    <a16:creationId xmlns:a16="http://schemas.microsoft.com/office/drawing/2014/main" id="{BEEC6EAC-03C3-1C5F-F156-CAA2BBD85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083"/>
                <a:ext cx="20" cy="23"/>
              </a:xfrm>
              <a:custGeom>
                <a:avLst/>
                <a:gdLst>
                  <a:gd name="T0" fmla="*/ 2 w 41"/>
                  <a:gd name="T1" fmla="*/ 18 h 47"/>
                  <a:gd name="T2" fmla="*/ 0 w 41"/>
                  <a:gd name="T3" fmla="*/ 13 h 47"/>
                  <a:gd name="T4" fmla="*/ 0 w 41"/>
                  <a:gd name="T5" fmla="*/ 6 h 47"/>
                  <a:gd name="T6" fmla="*/ 2 w 41"/>
                  <a:gd name="T7" fmla="*/ 3 h 47"/>
                  <a:gd name="T8" fmla="*/ 9 w 41"/>
                  <a:gd name="T9" fmla="*/ 3 h 47"/>
                  <a:gd name="T10" fmla="*/ 12 w 41"/>
                  <a:gd name="T11" fmla="*/ 0 h 47"/>
                  <a:gd name="T12" fmla="*/ 20 w 41"/>
                  <a:gd name="T13" fmla="*/ 6 h 47"/>
                  <a:gd name="T14" fmla="*/ 26 w 41"/>
                  <a:gd name="T15" fmla="*/ 7 h 47"/>
                  <a:gd name="T16" fmla="*/ 37 w 41"/>
                  <a:gd name="T17" fmla="*/ 0 h 47"/>
                  <a:gd name="T18" fmla="*/ 38 w 41"/>
                  <a:gd name="T19" fmla="*/ 9 h 47"/>
                  <a:gd name="T20" fmla="*/ 37 w 41"/>
                  <a:gd name="T21" fmla="*/ 15 h 47"/>
                  <a:gd name="T22" fmla="*/ 41 w 41"/>
                  <a:gd name="T23" fmla="*/ 16 h 47"/>
                  <a:gd name="T24" fmla="*/ 32 w 41"/>
                  <a:gd name="T25" fmla="*/ 29 h 47"/>
                  <a:gd name="T26" fmla="*/ 34 w 41"/>
                  <a:gd name="T27" fmla="*/ 38 h 47"/>
                  <a:gd name="T28" fmla="*/ 28 w 41"/>
                  <a:gd name="T29" fmla="*/ 41 h 47"/>
                  <a:gd name="T30" fmla="*/ 25 w 41"/>
                  <a:gd name="T31" fmla="*/ 47 h 47"/>
                  <a:gd name="T32" fmla="*/ 22 w 41"/>
                  <a:gd name="T33" fmla="*/ 41 h 47"/>
                  <a:gd name="T34" fmla="*/ 17 w 41"/>
                  <a:gd name="T35" fmla="*/ 41 h 47"/>
                  <a:gd name="T36" fmla="*/ 15 w 41"/>
                  <a:gd name="T37" fmla="*/ 32 h 47"/>
                  <a:gd name="T38" fmla="*/ 11 w 41"/>
                  <a:gd name="T39" fmla="*/ 33 h 47"/>
                  <a:gd name="T40" fmla="*/ 6 w 41"/>
                  <a:gd name="T41" fmla="*/ 26 h 47"/>
                  <a:gd name="T42" fmla="*/ 2 w 41"/>
                  <a:gd name="T43" fmla="*/ 1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7">
                    <a:moveTo>
                      <a:pt x="2" y="18"/>
                    </a:moveTo>
                    <a:lnTo>
                      <a:pt x="0" y="13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20" y="6"/>
                    </a:lnTo>
                    <a:lnTo>
                      <a:pt x="26" y="7"/>
                    </a:lnTo>
                    <a:lnTo>
                      <a:pt x="37" y="0"/>
                    </a:lnTo>
                    <a:lnTo>
                      <a:pt x="38" y="9"/>
                    </a:lnTo>
                    <a:lnTo>
                      <a:pt x="37" y="15"/>
                    </a:lnTo>
                    <a:lnTo>
                      <a:pt x="41" y="16"/>
                    </a:lnTo>
                    <a:lnTo>
                      <a:pt x="32" y="29"/>
                    </a:lnTo>
                    <a:lnTo>
                      <a:pt x="34" y="38"/>
                    </a:lnTo>
                    <a:lnTo>
                      <a:pt x="28" y="41"/>
                    </a:lnTo>
                    <a:lnTo>
                      <a:pt x="25" y="47"/>
                    </a:lnTo>
                    <a:lnTo>
                      <a:pt x="22" y="41"/>
                    </a:lnTo>
                    <a:lnTo>
                      <a:pt x="17" y="41"/>
                    </a:lnTo>
                    <a:lnTo>
                      <a:pt x="15" y="32"/>
                    </a:lnTo>
                    <a:lnTo>
                      <a:pt x="11" y="33"/>
                    </a:lnTo>
                    <a:lnTo>
                      <a:pt x="6" y="26"/>
                    </a:lnTo>
                    <a:lnTo>
                      <a:pt x="2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4" name="Freeform 4793">
                <a:extLst>
                  <a:ext uri="{FF2B5EF4-FFF2-40B4-BE49-F238E27FC236}">
                    <a16:creationId xmlns:a16="http://schemas.microsoft.com/office/drawing/2014/main" id="{00171DB6-D2AD-8A7D-154B-0951AC3DB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075"/>
                <a:ext cx="15" cy="15"/>
              </a:xfrm>
              <a:custGeom>
                <a:avLst/>
                <a:gdLst>
                  <a:gd name="T0" fmla="*/ 23 w 30"/>
                  <a:gd name="T1" fmla="*/ 0 h 32"/>
                  <a:gd name="T2" fmla="*/ 18 w 30"/>
                  <a:gd name="T3" fmla="*/ 0 h 32"/>
                  <a:gd name="T4" fmla="*/ 17 w 30"/>
                  <a:gd name="T5" fmla="*/ 14 h 32"/>
                  <a:gd name="T6" fmla="*/ 11 w 30"/>
                  <a:gd name="T7" fmla="*/ 12 h 32"/>
                  <a:gd name="T8" fmla="*/ 3 w 30"/>
                  <a:gd name="T9" fmla="*/ 15 h 32"/>
                  <a:gd name="T10" fmla="*/ 0 w 30"/>
                  <a:gd name="T11" fmla="*/ 27 h 32"/>
                  <a:gd name="T12" fmla="*/ 4 w 30"/>
                  <a:gd name="T13" fmla="*/ 30 h 32"/>
                  <a:gd name="T14" fmla="*/ 12 w 30"/>
                  <a:gd name="T15" fmla="*/ 32 h 32"/>
                  <a:gd name="T16" fmla="*/ 18 w 30"/>
                  <a:gd name="T17" fmla="*/ 27 h 32"/>
                  <a:gd name="T18" fmla="*/ 20 w 30"/>
                  <a:gd name="T19" fmla="*/ 24 h 32"/>
                  <a:gd name="T20" fmla="*/ 27 w 30"/>
                  <a:gd name="T21" fmla="*/ 17 h 32"/>
                  <a:gd name="T22" fmla="*/ 30 w 30"/>
                  <a:gd name="T23" fmla="*/ 12 h 32"/>
                  <a:gd name="T24" fmla="*/ 29 w 30"/>
                  <a:gd name="T25" fmla="*/ 3 h 32"/>
                  <a:gd name="T26" fmla="*/ 23 w 30"/>
                  <a:gd name="T2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32">
                    <a:moveTo>
                      <a:pt x="23" y="0"/>
                    </a:moveTo>
                    <a:lnTo>
                      <a:pt x="18" y="0"/>
                    </a:lnTo>
                    <a:lnTo>
                      <a:pt x="17" y="14"/>
                    </a:lnTo>
                    <a:lnTo>
                      <a:pt x="11" y="12"/>
                    </a:lnTo>
                    <a:lnTo>
                      <a:pt x="3" y="15"/>
                    </a:lnTo>
                    <a:lnTo>
                      <a:pt x="0" y="27"/>
                    </a:lnTo>
                    <a:lnTo>
                      <a:pt x="4" y="30"/>
                    </a:lnTo>
                    <a:lnTo>
                      <a:pt x="12" y="32"/>
                    </a:lnTo>
                    <a:lnTo>
                      <a:pt x="18" y="27"/>
                    </a:lnTo>
                    <a:lnTo>
                      <a:pt x="20" y="24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29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5" name="Freeform 4794">
                <a:extLst>
                  <a:ext uri="{FF2B5EF4-FFF2-40B4-BE49-F238E27FC236}">
                    <a16:creationId xmlns:a16="http://schemas.microsoft.com/office/drawing/2014/main" id="{3E6EC4C5-2C11-CDE3-9B02-ABA55B309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075"/>
                <a:ext cx="15" cy="15"/>
              </a:xfrm>
              <a:custGeom>
                <a:avLst/>
                <a:gdLst>
                  <a:gd name="T0" fmla="*/ 23 w 30"/>
                  <a:gd name="T1" fmla="*/ 0 h 32"/>
                  <a:gd name="T2" fmla="*/ 29 w 30"/>
                  <a:gd name="T3" fmla="*/ 3 h 32"/>
                  <a:gd name="T4" fmla="*/ 30 w 30"/>
                  <a:gd name="T5" fmla="*/ 12 h 32"/>
                  <a:gd name="T6" fmla="*/ 27 w 30"/>
                  <a:gd name="T7" fmla="*/ 17 h 32"/>
                  <a:gd name="T8" fmla="*/ 20 w 30"/>
                  <a:gd name="T9" fmla="*/ 24 h 32"/>
                  <a:gd name="T10" fmla="*/ 18 w 30"/>
                  <a:gd name="T11" fmla="*/ 27 h 32"/>
                  <a:gd name="T12" fmla="*/ 12 w 30"/>
                  <a:gd name="T13" fmla="*/ 32 h 32"/>
                  <a:gd name="T14" fmla="*/ 4 w 30"/>
                  <a:gd name="T15" fmla="*/ 30 h 32"/>
                  <a:gd name="T16" fmla="*/ 0 w 30"/>
                  <a:gd name="T17" fmla="*/ 27 h 32"/>
                  <a:gd name="T18" fmla="*/ 3 w 30"/>
                  <a:gd name="T19" fmla="*/ 15 h 32"/>
                  <a:gd name="T20" fmla="*/ 11 w 30"/>
                  <a:gd name="T21" fmla="*/ 12 h 32"/>
                  <a:gd name="T22" fmla="*/ 17 w 30"/>
                  <a:gd name="T23" fmla="*/ 14 h 32"/>
                  <a:gd name="T24" fmla="*/ 18 w 30"/>
                  <a:gd name="T25" fmla="*/ 0 h 32"/>
                  <a:gd name="T26" fmla="*/ 23 w 30"/>
                  <a:gd name="T2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32">
                    <a:moveTo>
                      <a:pt x="23" y="0"/>
                    </a:moveTo>
                    <a:lnTo>
                      <a:pt x="29" y="3"/>
                    </a:lnTo>
                    <a:lnTo>
                      <a:pt x="30" y="12"/>
                    </a:lnTo>
                    <a:lnTo>
                      <a:pt x="27" y="17"/>
                    </a:lnTo>
                    <a:lnTo>
                      <a:pt x="20" y="24"/>
                    </a:lnTo>
                    <a:lnTo>
                      <a:pt x="18" y="27"/>
                    </a:lnTo>
                    <a:lnTo>
                      <a:pt x="12" y="32"/>
                    </a:lnTo>
                    <a:lnTo>
                      <a:pt x="4" y="30"/>
                    </a:lnTo>
                    <a:lnTo>
                      <a:pt x="0" y="27"/>
                    </a:lnTo>
                    <a:lnTo>
                      <a:pt x="3" y="15"/>
                    </a:lnTo>
                    <a:lnTo>
                      <a:pt x="11" y="12"/>
                    </a:lnTo>
                    <a:lnTo>
                      <a:pt x="17" y="14"/>
                    </a:lnTo>
                    <a:lnTo>
                      <a:pt x="18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6" name="Freeform 4795">
                <a:extLst>
                  <a:ext uri="{FF2B5EF4-FFF2-40B4-BE49-F238E27FC236}">
                    <a16:creationId xmlns:a16="http://schemas.microsoft.com/office/drawing/2014/main" id="{8D8BDAD8-C0C5-959C-1DAE-DAEE7B1D1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075"/>
                <a:ext cx="15" cy="15"/>
              </a:xfrm>
              <a:custGeom>
                <a:avLst/>
                <a:gdLst>
                  <a:gd name="T0" fmla="*/ 23 w 30"/>
                  <a:gd name="T1" fmla="*/ 0 h 32"/>
                  <a:gd name="T2" fmla="*/ 29 w 30"/>
                  <a:gd name="T3" fmla="*/ 3 h 32"/>
                  <a:gd name="T4" fmla="*/ 30 w 30"/>
                  <a:gd name="T5" fmla="*/ 12 h 32"/>
                  <a:gd name="T6" fmla="*/ 27 w 30"/>
                  <a:gd name="T7" fmla="*/ 17 h 32"/>
                  <a:gd name="T8" fmla="*/ 20 w 30"/>
                  <a:gd name="T9" fmla="*/ 24 h 32"/>
                  <a:gd name="T10" fmla="*/ 18 w 30"/>
                  <a:gd name="T11" fmla="*/ 27 h 32"/>
                  <a:gd name="T12" fmla="*/ 12 w 30"/>
                  <a:gd name="T13" fmla="*/ 32 h 32"/>
                  <a:gd name="T14" fmla="*/ 4 w 30"/>
                  <a:gd name="T15" fmla="*/ 30 h 32"/>
                  <a:gd name="T16" fmla="*/ 0 w 30"/>
                  <a:gd name="T17" fmla="*/ 27 h 32"/>
                  <a:gd name="T18" fmla="*/ 3 w 30"/>
                  <a:gd name="T19" fmla="*/ 15 h 32"/>
                  <a:gd name="T20" fmla="*/ 11 w 30"/>
                  <a:gd name="T21" fmla="*/ 12 h 32"/>
                  <a:gd name="T22" fmla="*/ 17 w 30"/>
                  <a:gd name="T23" fmla="*/ 14 h 32"/>
                  <a:gd name="T24" fmla="*/ 18 w 30"/>
                  <a:gd name="T25" fmla="*/ 0 h 32"/>
                  <a:gd name="T26" fmla="*/ 23 w 30"/>
                  <a:gd name="T2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32">
                    <a:moveTo>
                      <a:pt x="23" y="0"/>
                    </a:moveTo>
                    <a:lnTo>
                      <a:pt x="29" y="3"/>
                    </a:lnTo>
                    <a:lnTo>
                      <a:pt x="30" y="12"/>
                    </a:lnTo>
                    <a:lnTo>
                      <a:pt x="27" y="17"/>
                    </a:lnTo>
                    <a:lnTo>
                      <a:pt x="20" y="24"/>
                    </a:lnTo>
                    <a:lnTo>
                      <a:pt x="18" y="27"/>
                    </a:lnTo>
                    <a:lnTo>
                      <a:pt x="12" y="32"/>
                    </a:lnTo>
                    <a:lnTo>
                      <a:pt x="4" y="30"/>
                    </a:lnTo>
                    <a:lnTo>
                      <a:pt x="0" y="27"/>
                    </a:lnTo>
                    <a:lnTo>
                      <a:pt x="3" y="15"/>
                    </a:lnTo>
                    <a:lnTo>
                      <a:pt x="11" y="12"/>
                    </a:lnTo>
                    <a:lnTo>
                      <a:pt x="17" y="14"/>
                    </a:lnTo>
                    <a:lnTo>
                      <a:pt x="18" y="0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7" name="Freeform 4796">
                <a:extLst>
                  <a:ext uri="{FF2B5EF4-FFF2-40B4-BE49-F238E27FC236}">
                    <a16:creationId xmlns:a16="http://schemas.microsoft.com/office/drawing/2014/main" id="{7E059690-7708-B8EE-4CC1-29269AD1B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014"/>
                <a:ext cx="49" cy="42"/>
              </a:xfrm>
              <a:custGeom>
                <a:avLst/>
                <a:gdLst>
                  <a:gd name="T0" fmla="*/ 46 w 99"/>
                  <a:gd name="T1" fmla="*/ 0 h 84"/>
                  <a:gd name="T2" fmla="*/ 40 w 99"/>
                  <a:gd name="T3" fmla="*/ 2 h 84"/>
                  <a:gd name="T4" fmla="*/ 37 w 99"/>
                  <a:gd name="T5" fmla="*/ 7 h 84"/>
                  <a:gd name="T6" fmla="*/ 29 w 99"/>
                  <a:gd name="T7" fmla="*/ 7 h 84"/>
                  <a:gd name="T8" fmla="*/ 31 w 99"/>
                  <a:gd name="T9" fmla="*/ 13 h 84"/>
                  <a:gd name="T10" fmla="*/ 40 w 99"/>
                  <a:gd name="T11" fmla="*/ 13 h 84"/>
                  <a:gd name="T12" fmla="*/ 40 w 99"/>
                  <a:gd name="T13" fmla="*/ 19 h 84"/>
                  <a:gd name="T14" fmla="*/ 32 w 99"/>
                  <a:gd name="T15" fmla="*/ 20 h 84"/>
                  <a:gd name="T16" fmla="*/ 29 w 99"/>
                  <a:gd name="T17" fmla="*/ 31 h 84"/>
                  <a:gd name="T18" fmla="*/ 27 w 99"/>
                  <a:gd name="T19" fmla="*/ 32 h 84"/>
                  <a:gd name="T20" fmla="*/ 29 w 99"/>
                  <a:gd name="T21" fmla="*/ 38 h 84"/>
                  <a:gd name="T22" fmla="*/ 18 w 99"/>
                  <a:gd name="T23" fmla="*/ 40 h 84"/>
                  <a:gd name="T24" fmla="*/ 2 w 99"/>
                  <a:gd name="T25" fmla="*/ 49 h 84"/>
                  <a:gd name="T26" fmla="*/ 2 w 99"/>
                  <a:gd name="T27" fmla="*/ 66 h 84"/>
                  <a:gd name="T28" fmla="*/ 5 w 99"/>
                  <a:gd name="T29" fmla="*/ 69 h 84"/>
                  <a:gd name="T30" fmla="*/ 0 w 99"/>
                  <a:gd name="T31" fmla="*/ 78 h 84"/>
                  <a:gd name="T32" fmla="*/ 12 w 99"/>
                  <a:gd name="T33" fmla="*/ 84 h 84"/>
                  <a:gd name="T34" fmla="*/ 18 w 99"/>
                  <a:gd name="T35" fmla="*/ 83 h 84"/>
                  <a:gd name="T36" fmla="*/ 15 w 99"/>
                  <a:gd name="T37" fmla="*/ 76 h 84"/>
                  <a:gd name="T38" fmla="*/ 18 w 99"/>
                  <a:gd name="T39" fmla="*/ 69 h 84"/>
                  <a:gd name="T40" fmla="*/ 24 w 99"/>
                  <a:gd name="T41" fmla="*/ 70 h 84"/>
                  <a:gd name="T42" fmla="*/ 26 w 99"/>
                  <a:gd name="T43" fmla="*/ 67 h 84"/>
                  <a:gd name="T44" fmla="*/ 34 w 99"/>
                  <a:gd name="T45" fmla="*/ 67 h 84"/>
                  <a:gd name="T46" fmla="*/ 35 w 99"/>
                  <a:gd name="T47" fmla="*/ 76 h 84"/>
                  <a:gd name="T48" fmla="*/ 41 w 99"/>
                  <a:gd name="T49" fmla="*/ 79 h 84"/>
                  <a:gd name="T50" fmla="*/ 46 w 99"/>
                  <a:gd name="T51" fmla="*/ 79 h 84"/>
                  <a:gd name="T52" fmla="*/ 52 w 99"/>
                  <a:gd name="T53" fmla="*/ 76 h 84"/>
                  <a:gd name="T54" fmla="*/ 58 w 99"/>
                  <a:gd name="T55" fmla="*/ 78 h 84"/>
                  <a:gd name="T56" fmla="*/ 68 w 99"/>
                  <a:gd name="T57" fmla="*/ 76 h 84"/>
                  <a:gd name="T58" fmla="*/ 88 w 99"/>
                  <a:gd name="T59" fmla="*/ 73 h 84"/>
                  <a:gd name="T60" fmla="*/ 88 w 99"/>
                  <a:gd name="T61" fmla="*/ 73 h 84"/>
                  <a:gd name="T62" fmla="*/ 97 w 99"/>
                  <a:gd name="T63" fmla="*/ 72 h 84"/>
                  <a:gd name="T64" fmla="*/ 99 w 99"/>
                  <a:gd name="T65" fmla="*/ 66 h 84"/>
                  <a:gd name="T66" fmla="*/ 97 w 99"/>
                  <a:gd name="T67" fmla="*/ 57 h 84"/>
                  <a:gd name="T68" fmla="*/ 87 w 99"/>
                  <a:gd name="T69" fmla="*/ 55 h 84"/>
                  <a:gd name="T70" fmla="*/ 81 w 99"/>
                  <a:gd name="T71" fmla="*/ 52 h 84"/>
                  <a:gd name="T72" fmla="*/ 76 w 99"/>
                  <a:gd name="T73" fmla="*/ 52 h 84"/>
                  <a:gd name="T74" fmla="*/ 71 w 99"/>
                  <a:gd name="T75" fmla="*/ 58 h 84"/>
                  <a:gd name="T76" fmla="*/ 65 w 99"/>
                  <a:gd name="T77" fmla="*/ 60 h 84"/>
                  <a:gd name="T78" fmla="*/ 65 w 99"/>
                  <a:gd name="T79" fmla="*/ 52 h 84"/>
                  <a:gd name="T80" fmla="*/ 64 w 99"/>
                  <a:gd name="T81" fmla="*/ 46 h 84"/>
                  <a:gd name="T82" fmla="*/ 61 w 99"/>
                  <a:gd name="T83" fmla="*/ 46 h 84"/>
                  <a:gd name="T84" fmla="*/ 65 w 99"/>
                  <a:gd name="T85" fmla="*/ 43 h 84"/>
                  <a:gd name="T86" fmla="*/ 65 w 99"/>
                  <a:gd name="T87" fmla="*/ 35 h 84"/>
                  <a:gd name="T88" fmla="*/ 61 w 99"/>
                  <a:gd name="T89" fmla="*/ 29 h 84"/>
                  <a:gd name="T90" fmla="*/ 52 w 99"/>
                  <a:gd name="T91" fmla="*/ 31 h 84"/>
                  <a:gd name="T92" fmla="*/ 52 w 99"/>
                  <a:gd name="T93" fmla="*/ 29 h 84"/>
                  <a:gd name="T94" fmla="*/ 65 w 99"/>
                  <a:gd name="T95" fmla="*/ 23 h 84"/>
                  <a:gd name="T96" fmla="*/ 62 w 99"/>
                  <a:gd name="T97" fmla="*/ 17 h 84"/>
                  <a:gd name="T98" fmla="*/ 61 w 99"/>
                  <a:gd name="T99" fmla="*/ 13 h 84"/>
                  <a:gd name="T100" fmla="*/ 55 w 99"/>
                  <a:gd name="T101" fmla="*/ 3 h 84"/>
                  <a:gd name="T102" fmla="*/ 46 w 99"/>
                  <a:gd name="T10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9" h="84">
                    <a:moveTo>
                      <a:pt x="46" y="0"/>
                    </a:moveTo>
                    <a:lnTo>
                      <a:pt x="40" y="2"/>
                    </a:lnTo>
                    <a:lnTo>
                      <a:pt x="37" y="7"/>
                    </a:lnTo>
                    <a:lnTo>
                      <a:pt x="29" y="7"/>
                    </a:lnTo>
                    <a:lnTo>
                      <a:pt x="31" y="13"/>
                    </a:lnTo>
                    <a:lnTo>
                      <a:pt x="40" y="13"/>
                    </a:lnTo>
                    <a:lnTo>
                      <a:pt x="40" y="19"/>
                    </a:lnTo>
                    <a:lnTo>
                      <a:pt x="32" y="20"/>
                    </a:lnTo>
                    <a:lnTo>
                      <a:pt x="29" y="31"/>
                    </a:lnTo>
                    <a:lnTo>
                      <a:pt x="27" y="32"/>
                    </a:lnTo>
                    <a:lnTo>
                      <a:pt x="29" y="38"/>
                    </a:lnTo>
                    <a:lnTo>
                      <a:pt x="18" y="40"/>
                    </a:lnTo>
                    <a:lnTo>
                      <a:pt x="2" y="49"/>
                    </a:lnTo>
                    <a:lnTo>
                      <a:pt x="2" y="66"/>
                    </a:lnTo>
                    <a:lnTo>
                      <a:pt x="5" y="69"/>
                    </a:lnTo>
                    <a:lnTo>
                      <a:pt x="0" y="78"/>
                    </a:lnTo>
                    <a:lnTo>
                      <a:pt x="12" y="84"/>
                    </a:lnTo>
                    <a:lnTo>
                      <a:pt x="18" y="83"/>
                    </a:lnTo>
                    <a:lnTo>
                      <a:pt x="15" y="76"/>
                    </a:lnTo>
                    <a:lnTo>
                      <a:pt x="18" y="69"/>
                    </a:lnTo>
                    <a:lnTo>
                      <a:pt x="24" y="70"/>
                    </a:lnTo>
                    <a:lnTo>
                      <a:pt x="26" y="67"/>
                    </a:lnTo>
                    <a:lnTo>
                      <a:pt x="34" y="67"/>
                    </a:lnTo>
                    <a:lnTo>
                      <a:pt x="35" y="76"/>
                    </a:lnTo>
                    <a:lnTo>
                      <a:pt x="41" y="79"/>
                    </a:lnTo>
                    <a:lnTo>
                      <a:pt x="46" y="79"/>
                    </a:lnTo>
                    <a:lnTo>
                      <a:pt x="52" y="76"/>
                    </a:lnTo>
                    <a:lnTo>
                      <a:pt x="58" y="78"/>
                    </a:lnTo>
                    <a:lnTo>
                      <a:pt x="68" y="76"/>
                    </a:lnTo>
                    <a:lnTo>
                      <a:pt x="88" y="73"/>
                    </a:lnTo>
                    <a:lnTo>
                      <a:pt x="88" y="73"/>
                    </a:lnTo>
                    <a:lnTo>
                      <a:pt x="97" y="72"/>
                    </a:lnTo>
                    <a:lnTo>
                      <a:pt x="99" y="66"/>
                    </a:lnTo>
                    <a:lnTo>
                      <a:pt x="97" y="57"/>
                    </a:lnTo>
                    <a:lnTo>
                      <a:pt x="87" y="55"/>
                    </a:lnTo>
                    <a:lnTo>
                      <a:pt x="81" y="52"/>
                    </a:lnTo>
                    <a:lnTo>
                      <a:pt x="76" y="52"/>
                    </a:lnTo>
                    <a:lnTo>
                      <a:pt x="71" y="58"/>
                    </a:lnTo>
                    <a:lnTo>
                      <a:pt x="65" y="60"/>
                    </a:lnTo>
                    <a:lnTo>
                      <a:pt x="65" y="52"/>
                    </a:lnTo>
                    <a:lnTo>
                      <a:pt x="64" y="46"/>
                    </a:lnTo>
                    <a:lnTo>
                      <a:pt x="61" y="46"/>
                    </a:lnTo>
                    <a:lnTo>
                      <a:pt x="65" y="43"/>
                    </a:lnTo>
                    <a:lnTo>
                      <a:pt x="65" y="35"/>
                    </a:lnTo>
                    <a:lnTo>
                      <a:pt x="61" y="29"/>
                    </a:lnTo>
                    <a:lnTo>
                      <a:pt x="52" y="31"/>
                    </a:lnTo>
                    <a:lnTo>
                      <a:pt x="52" y="29"/>
                    </a:lnTo>
                    <a:lnTo>
                      <a:pt x="65" y="23"/>
                    </a:lnTo>
                    <a:lnTo>
                      <a:pt x="62" y="17"/>
                    </a:lnTo>
                    <a:lnTo>
                      <a:pt x="61" y="13"/>
                    </a:lnTo>
                    <a:lnTo>
                      <a:pt x="55" y="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8" name="Freeform 4797">
                <a:extLst>
                  <a:ext uri="{FF2B5EF4-FFF2-40B4-BE49-F238E27FC236}">
                    <a16:creationId xmlns:a16="http://schemas.microsoft.com/office/drawing/2014/main" id="{973F2E83-A4BA-171C-68C1-7A3274EB3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014"/>
                <a:ext cx="49" cy="42"/>
              </a:xfrm>
              <a:custGeom>
                <a:avLst/>
                <a:gdLst>
                  <a:gd name="T0" fmla="*/ 46 w 99"/>
                  <a:gd name="T1" fmla="*/ 0 h 84"/>
                  <a:gd name="T2" fmla="*/ 55 w 99"/>
                  <a:gd name="T3" fmla="*/ 3 h 84"/>
                  <a:gd name="T4" fmla="*/ 61 w 99"/>
                  <a:gd name="T5" fmla="*/ 13 h 84"/>
                  <a:gd name="T6" fmla="*/ 62 w 99"/>
                  <a:gd name="T7" fmla="*/ 17 h 84"/>
                  <a:gd name="T8" fmla="*/ 65 w 99"/>
                  <a:gd name="T9" fmla="*/ 23 h 84"/>
                  <a:gd name="T10" fmla="*/ 52 w 99"/>
                  <a:gd name="T11" fmla="*/ 29 h 84"/>
                  <a:gd name="T12" fmla="*/ 52 w 99"/>
                  <a:gd name="T13" fmla="*/ 31 h 84"/>
                  <a:gd name="T14" fmla="*/ 61 w 99"/>
                  <a:gd name="T15" fmla="*/ 29 h 84"/>
                  <a:gd name="T16" fmla="*/ 65 w 99"/>
                  <a:gd name="T17" fmla="*/ 35 h 84"/>
                  <a:gd name="T18" fmla="*/ 65 w 99"/>
                  <a:gd name="T19" fmla="*/ 43 h 84"/>
                  <a:gd name="T20" fmla="*/ 61 w 99"/>
                  <a:gd name="T21" fmla="*/ 46 h 84"/>
                  <a:gd name="T22" fmla="*/ 64 w 99"/>
                  <a:gd name="T23" fmla="*/ 46 h 84"/>
                  <a:gd name="T24" fmla="*/ 65 w 99"/>
                  <a:gd name="T25" fmla="*/ 52 h 84"/>
                  <a:gd name="T26" fmla="*/ 65 w 99"/>
                  <a:gd name="T27" fmla="*/ 60 h 84"/>
                  <a:gd name="T28" fmla="*/ 71 w 99"/>
                  <a:gd name="T29" fmla="*/ 58 h 84"/>
                  <a:gd name="T30" fmla="*/ 76 w 99"/>
                  <a:gd name="T31" fmla="*/ 52 h 84"/>
                  <a:gd name="T32" fmla="*/ 81 w 99"/>
                  <a:gd name="T33" fmla="*/ 52 h 84"/>
                  <a:gd name="T34" fmla="*/ 87 w 99"/>
                  <a:gd name="T35" fmla="*/ 55 h 84"/>
                  <a:gd name="T36" fmla="*/ 97 w 99"/>
                  <a:gd name="T37" fmla="*/ 57 h 84"/>
                  <a:gd name="T38" fmla="*/ 99 w 99"/>
                  <a:gd name="T39" fmla="*/ 66 h 84"/>
                  <a:gd name="T40" fmla="*/ 97 w 99"/>
                  <a:gd name="T41" fmla="*/ 72 h 84"/>
                  <a:gd name="T42" fmla="*/ 88 w 99"/>
                  <a:gd name="T43" fmla="*/ 73 h 84"/>
                  <a:gd name="T44" fmla="*/ 88 w 99"/>
                  <a:gd name="T45" fmla="*/ 73 h 84"/>
                  <a:gd name="T46" fmla="*/ 68 w 99"/>
                  <a:gd name="T47" fmla="*/ 76 h 84"/>
                  <a:gd name="T48" fmla="*/ 58 w 99"/>
                  <a:gd name="T49" fmla="*/ 78 h 84"/>
                  <a:gd name="T50" fmla="*/ 52 w 99"/>
                  <a:gd name="T51" fmla="*/ 76 h 84"/>
                  <a:gd name="T52" fmla="*/ 46 w 99"/>
                  <a:gd name="T53" fmla="*/ 79 h 84"/>
                  <a:gd name="T54" fmla="*/ 41 w 99"/>
                  <a:gd name="T55" fmla="*/ 79 h 84"/>
                  <a:gd name="T56" fmla="*/ 35 w 99"/>
                  <a:gd name="T57" fmla="*/ 76 h 84"/>
                  <a:gd name="T58" fmla="*/ 34 w 99"/>
                  <a:gd name="T59" fmla="*/ 67 h 84"/>
                  <a:gd name="T60" fmla="*/ 26 w 99"/>
                  <a:gd name="T61" fmla="*/ 67 h 84"/>
                  <a:gd name="T62" fmla="*/ 24 w 99"/>
                  <a:gd name="T63" fmla="*/ 70 h 84"/>
                  <a:gd name="T64" fmla="*/ 18 w 99"/>
                  <a:gd name="T65" fmla="*/ 69 h 84"/>
                  <a:gd name="T66" fmla="*/ 15 w 99"/>
                  <a:gd name="T67" fmla="*/ 76 h 84"/>
                  <a:gd name="T68" fmla="*/ 18 w 99"/>
                  <a:gd name="T69" fmla="*/ 83 h 84"/>
                  <a:gd name="T70" fmla="*/ 12 w 99"/>
                  <a:gd name="T71" fmla="*/ 84 h 84"/>
                  <a:gd name="T72" fmla="*/ 0 w 99"/>
                  <a:gd name="T73" fmla="*/ 78 h 84"/>
                  <a:gd name="T74" fmla="*/ 5 w 99"/>
                  <a:gd name="T75" fmla="*/ 69 h 84"/>
                  <a:gd name="T76" fmla="*/ 2 w 99"/>
                  <a:gd name="T77" fmla="*/ 66 h 84"/>
                  <a:gd name="T78" fmla="*/ 2 w 99"/>
                  <a:gd name="T79" fmla="*/ 49 h 84"/>
                  <a:gd name="T80" fmla="*/ 18 w 99"/>
                  <a:gd name="T81" fmla="*/ 40 h 84"/>
                  <a:gd name="T82" fmla="*/ 29 w 99"/>
                  <a:gd name="T83" fmla="*/ 38 h 84"/>
                  <a:gd name="T84" fmla="*/ 27 w 99"/>
                  <a:gd name="T85" fmla="*/ 32 h 84"/>
                  <a:gd name="T86" fmla="*/ 29 w 99"/>
                  <a:gd name="T87" fmla="*/ 31 h 84"/>
                  <a:gd name="T88" fmla="*/ 32 w 99"/>
                  <a:gd name="T89" fmla="*/ 20 h 84"/>
                  <a:gd name="T90" fmla="*/ 40 w 99"/>
                  <a:gd name="T91" fmla="*/ 19 h 84"/>
                  <a:gd name="T92" fmla="*/ 40 w 99"/>
                  <a:gd name="T93" fmla="*/ 13 h 84"/>
                  <a:gd name="T94" fmla="*/ 31 w 99"/>
                  <a:gd name="T95" fmla="*/ 13 h 84"/>
                  <a:gd name="T96" fmla="*/ 29 w 99"/>
                  <a:gd name="T97" fmla="*/ 7 h 84"/>
                  <a:gd name="T98" fmla="*/ 37 w 99"/>
                  <a:gd name="T99" fmla="*/ 7 h 84"/>
                  <a:gd name="T100" fmla="*/ 40 w 99"/>
                  <a:gd name="T101" fmla="*/ 2 h 84"/>
                  <a:gd name="T102" fmla="*/ 46 w 99"/>
                  <a:gd name="T10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9" h="84">
                    <a:moveTo>
                      <a:pt x="46" y="0"/>
                    </a:moveTo>
                    <a:lnTo>
                      <a:pt x="55" y="3"/>
                    </a:lnTo>
                    <a:lnTo>
                      <a:pt x="61" y="13"/>
                    </a:lnTo>
                    <a:lnTo>
                      <a:pt x="62" y="17"/>
                    </a:lnTo>
                    <a:lnTo>
                      <a:pt x="65" y="23"/>
                    </a:lnTo>
                    <a:lnTo>
                      <a:pt x="52" y="29"/>
                    </a:lnTo>
                    <a:lnTo>
                      <a:pt x="52" y="31"/>
                    </a:lnTo>
                    <a:lnTo>
                      <a:pt x="61" y="29"/>
                    </a:lnTo>
                    <a:lnTo>
                      <a:pt x="65" y="35"/>
                    </a:lnTo>
                    <a:lnTo>
                      <a:pt x="65" y="43"/>
                    </a:lnTo>
                    <a:lnTo>
                      <a:pt x="61" y="46"/>
                    </a:lnTo>
                    <a:lnTo>
                      <a:pt x="64" y="46"/>
                    </a:lnTo>
                    <a:lnTo>
                      <a:pt x="65" y="52"/>
                    </a:lnTo>
                    <a:lnTo>
                      <a:pt x="65" y="60"/>
                    </a:lnTo>
                    <a:lnTo>
                      <a:pt x="71" y="58"/>
                    </a:lnTo>
                    <a:lnTo>
                      <a:pt x="76" y="52"/>
                    </a:lnTo>
                    <a:lnTo>
                      <a:pt x="81" y="52"/>
                    </a:lnTo>
                    <a:lnTo>
                      <a:pt x="87" y="55"/>
                    </a:lnTo>
                    <a:lnTo>
                      <a:pt x="97" y="57"/>
                    </a:lnTo>
                    <a:lnTo>
                      <a:pt x="99" y="66"/>
                    </a:lnTo>
                    <a:lnTo>
                      <a:pt x="97" y="72"/>
                    </a:lnTo>
                    <a:lnTo>
                      <a:pt x="88" y="73"/>
                    </a:lnTo>
                    <a:lnTo>
                      <a:pt x="88" y="73"/>
                    </a:lnTo>
                    <a:lnTo>
                      <a:pt x="68" y="76"/>
                    </a:lnTo>
                    <a:lnTo>
                      <a:pt x="58" y="78"/>
                    </a:lnTo>
                    <a:lnTo>
                      <a:pt x="52" y="76"/>
                    </a:lnTo>
                    <a:lnTo>
                      <a:pt x="46" y="79"/>
                    </a:lnTo>
                    <a:lnTo>
                      <a:pt x="41" y="79"/>
                    </a:lnTo>
                    <a:lnTo>
                      <a:pt x="35" y="76"/>
                    </a:lnTo>
                    <a:lnTo>
                      <a:pt x="34" y="67"/>
                    </a:lnTo>
                    <a:lnTo>
                      <a:pt x="26" y="67"/>
                    </a:lnTo>
                    <a:lnTo>
                      <a:pt x="24" y="70"/>
                    </a:lnTo>
                    <a:lnTo>
                      <a:pt x="18" y="69"/>
                    </a:lnTo>
                    <a:lnTo>
                      <a:pt x="15" y="76"/>
                    </a:lnTo>
                    <a:lnTo>
                      <a:pt x="18" y="83"/>
                    </a:lnTo>
                    <a:lnTo>
                      <a:pt x="12" y="84"/>
                    </a:lnTo>
                    <a:lnTo>
                      <a:pt x="0" y="78"/>
                    </a:lnTo>
                    <a:lnTo>
                      <a:pt x="5" y="69"/>
                    </a:lnTo>
                    <a:lnTo>
                      <a:pt x="2" y="66"/>
                    </a:lnTo>
                    <a:lnTo>
                      <a:pt x="2" y="49"/>
                    </a:lnTo>
                    <a:lnTo>
                      <a:pt x="18" y="40"/>
                    </a:lnTo>
                    <a:lnTo>
                      <a:pt x="29" y="38"/>
                    </a:lnTo>
                    <a:lnTo>
                      <a:pt x="27" y="32"/>
                    </a:lnTo>
                    <a:lnTo>
                      <a:pt x="29" y="31"/>
                    </a:lnTo>
                    <a:lnTo>
                      <a:pt x="32" y="20"/>
                    </a:lnTo>
                    <a:lnTo>
                      <a:pt x="40" y="19"/>
                    </a:lnTo>
                    <a:lnTo>
                      <a:pt x="40" y="13"/>
                    </a:lnTo>
                    <a:lnTo>
                      <a:pt x="31" y="13"/>
                    </a:lnTo>
                    <a:lnTo>
                      <a:pt x="29" y="7"/>
                    </a:lnTo>
                    <a:lnTo>
                      <a:pt x="37" y="7"/>
                    </a:lnTo>
                    <a:lnTo>
                      <a:pt x="40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9" name="Freeform 4798">
                <a:extLst>
                  <a:ext uri="{FF2B5EF4-FFF2-40B4-BE49-F238E27FC236}">
                    <a16:creationId xmlns:a16="http://schemas.microsoft.com/office/drawing/2014/main" id="{67F1D51F-2ACA-1BB5-84C0-EF9E3E381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014"/>
                <a:ext cx="49" cy="42"/>
              </a:xfrm>
              <a:custGeom>
                <a:avLst/>
                <a:gdLst>
                  <a:gd name="T0" fmla="*/ 46 w 99"/>
                  <a:gd name="T1" fmla="*/ 0 h 84"/>
                  <a:gd name="T2" fmla="*/ 55 w 99"/>
                  <a:gd name="T3" fmla="*/ 3 h 84"/>
                  <a:gd name="T4" fmla="*/ 61 w 99"/>
                  <a:gd name="T5" fmla="*/ 13 h 84"/>
                  <a:gd name="T6" fmla="*/ 62 w 99"/>
                  <a:gd name="T7" fmla="*/ 17 h 84"/>
                  <a:gd name="T8" fmla="*/ 65 w 99"/>
                  <a:gd name="T9" fmla="*/ 23 h 84"/>
                  <a:gd name="T10" fmla="*/ 52 w 99"/>
                  <a:gd name="T11" fmla="*/ 29 h 84"/>
                  <a:gd name="T12" fmla="*/ 52 w 99"/>
                  <a:gd name="T13" fmla="*/ 31 h 84"/>
                  <a:gd name="T14" fmla="*/ 61 w 99"/>
                  <a:gd name="T15" fmla="*/ 29 h 84"/>
                  <a:gd name="T16" fmla="*/ 65 w 99"/>
                  <a:gd name="T17" fmla="*/ 35 h 84"/>
                  <a:gd name="T18" fmla="*/ 65 w 99"/>
                  <a:gd name="T19" fmla="*/ 43 h 84"/>
                  <a:gd name="T20" fmla="*/ 61 w 99"/>
                  <a:gd name="T21" fmla="*/ 46 h 84"/>
                  <a:gd name="T22" fmla="*/ 64 w 99"/>
                  <a:gd name="T23" fmla="*/ 46 h 84"/>
                  <a:gd name="T24" fmla="*/ 65 w 99"/>
                  <a:gd name="T25" fmla="*/ 52 h 84"/>
                  <a:gd name="T26" fmla="*/ 65 w 99"/>
                  <a:gd name="T27" fmla="*/ 60 h 84"/>
                  <a:gd name="T28" fmla="*/ 71 w 99"/>
                  <a:gd name="T29" fmla="*/ 58 h 84"/>
                  <a:gd name="T30" fmla="*/ 76 w 99"/>
                  <a:gd name="T31" fmla="*/ 52 h 84"/>
                  <a:gd name="T32" fmla="*/ 81 w 99"/>
                  <a:gd name="T33" fmla="*/ 52 h 84"/>
                  <a:gd name="T34" fmla="*/ 87 w 99"/>
                  <a:gd name="T35" fmla="*/ 55 h 84"/>
                  <a:gd name="T36" fmla="*/ 97 w 99"/>
                  <a:gd name="T37" fmla="*/ 57 h 84"/>
                  <a:gd name="T38" fmla="*/ 99 w 99"/>
                  <a:gd name="T39" fmla="*/ 66 h 84"/>
                  <a:gd name="T40" fmla="*/ 97 w 99"/>
                  <a:gd name="T41" fmla="*/ 72 h 84"/>
                  <a:gd name="T42" fmla="*/ 88 w 99"/>
                  <a:gd name="T43" fmla="*/ 73 h 84"/>
                  <a:gd name="T44" fmla="*/ 88 w 99"/>
                  <a:gd name="T45" fmla="*/ 73 h 84"/>
                  <a:gd name="T46" fmla="*/ 68 w 99"/>
                  <a:gd name="T47" fmla="*/ 76 h 84"/>
                  <a:gd name="T48" fmla="*/ 58 w 99"/>
                  <a:gd name="T49" fmla="*/ 78 h 84"/>
                  <a:gd name="T50" fmla="*/ 52 w 99"/>
                  <a:gd name="T51" fmla="*/ 76 h 84"/>
                  <a:gd name="T52" fmla="*/ 46 w 99"/>
                  <a:gd name="T53" fmla="*/ 79 h 84"/>
                  <a:gd name="T54" fmla="*/ 41 w 99"/>
                  <a:gd name="T55" fmla="*/ 79 h 84"/>
                  <a:gd name="T56" fmla="*/ 35 w 99"/>
                  <a:gd name="T57" fmla="*/ 76 h 84"/>
                  <a:gd name="T58" fmla="*/ 34 w 99"/>
                  <a:gd name="T59" fmla="*/ 67 h 84"/>
                  <a:gd name="T60" fmla="*/ 26 w 99"/>
                  <a:gd name="T61" fmla="*/ 67 h 84"/>
                  <a:gd name="T62" fmla="*/ 24 w 99"/>
                  <a:gd name="T63" fmla="*/ 70 h 84"/>
                  <a:gd name="T64" fmla="*/ 18 w 99"/>
                  <a:gd name="T65" fmla="*/ 69 h 84"/>
                  <a:gd name="T66" fmla="*/ 15 w 99"/>
                  <a:gd name="T67" fmla="*/ 76 h 84"/>
                  <a:gd name="T68" fmla="*/ 18 w 99"/>
                  <a:gd name="T69" fmla="*/ 83 h 84"/>
                  <a:gd name="T70" fmla="*/ 12 w 99"/>
                  <a:gd name="T71" fmla="*/ 84 h 84"/>
                  <a:gd name="T72" fmla="*/ 0 w 99"/>
                  <a:gd name="T73" fmla="*/ 78 h 84"/>
                  <a:gd name="T74" fmla="*/ 5 w 99"/>
                  <a:gd name="T75" fmla="*/ 69 h 84"/>
                  <a:gd name="T76" fmla="*/ 2 w 99"/>
                  <a:gd name="T77" fmla="*/ 66 h 84"/>
                  <a:gd name="T78" fmla="*/ 2 w 99"/>
                  <a:gd name="T79" fmla="*/ 49 h 84"/>
                  <a:gd name="T80" fmla="*/ 18 w 99"/>
                  <a:gd name="T81" fmla="*/ 40 h 84"/>
                  <a:gd name="T82" fmla="*/ 29 w 99"/>
                  <a:gd name="T83" fmla="*/ 38 h 84"/>
                  <a:gd name="T84" fmla="*/ 27 w 99"/>
                  <a:gd name="T85" fmla="*/ 32 h 84"/>
                  <a:gd name="T86" fmla="*/ 29 w 99"/>
                  <a:gd name="T87" fmla="*/ 31 h 84"/>
                  <a:gd name="T88" fmla="*/ 32 w 99"/>
                  <a:gd name="T89" fmla="*/ 20 h 84"/>
                  <a:gd name="T90" fmla="*/ 40 w 99"/>
                  <a:gd name="T91" fmla="*/ 19 h 84"/>
                  <a:gd name="T92" fmla="*/ 40 w 99"/>
                  <a:gd name="T93" fmla="*/ 13 h 84"/>
                  <a:gd name="T94" fmla="*/ 31 w 99"/>
                  <a:gd name="T95" fmla="*/ 13 h 84"/>
                  <a:gd name="T96" fmla="*/ 29 w 99"/>
                  <a:gd name="T97" fmla="*/ 7 h 84"/>
                  <a:gd name="T98" fmla="*/ 37 w 99"/>
                  <a:gd name="T99" fmla="*/ 7 h 84"/>
                  <a:gd name="T100" fmla="*/ 40 w 99"/>
                  <a:gd name="T101" fmla="*/ 2 h 84"/>
                  <a:gd name="T102" fmla="*/ 46 w 99"/>
                  <a:gd name="T10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9" h="84">
                    <a:moveTo>
                      <a:pt x="46" y="0"/>
                    </a:moveTo>
                    <a:lnTo>
                      <a:pt x="55" y="3"/>
                    </a:lnTo>
                    <a:lnTo>
                      <a:pt x="61" y="13"/>
                    </a:lnTo>
                    <a:lnTo>
                      <a:pt x="62" y="17"/>
                    </a:lnTo>
                    <a:lnTo>
                      <a:pt x="65" y="23"/>
                    </a:lnTo>
                    <a:lnTo>
                      <a:pt x="52" y="29"/>
                    </a:lnTo>
                    <a:lnTo>
                      <a:pt x="52" y="31"/>
                    </a:lnTo>
                    <a:lnTo>
                      <a:pt x="61" y="29"/>
                    </a:lnTo>
                    <a:lnTo>
                      <a:pt x="65" y="35"/>
                    </a:lnTo>
                    <a:lnTo>
                      <a:pt x="65" y="43"/>
                    </a:lnTo>
                    <a:lnTo>
                      <a:pt x="61" y="46"/>
                    </a:lnTo>
                    <a:lnTo>
                      <a:pt x="64" y="46"/>
                    </a:lnTo>
                    <a:lnTo>
                      <a:pt x="65" y="52"/>
                    </a:lnTo>
                    <a:lnTo>
                      <a:pt x="65" y="60"/>
                    </a:lnTo>
                    <a:lnTo>
                      <a:pt x="71" y="58"/>
                    </a:lnTo>
                    <a:lnTo>
                      <a:pt x="76" y="52"/>
                    </a:lnTo>
                    <a:lnTo>
                      <a:pt x="81" y="52"/>
                    </a:lnTo>
                    <a:lnTo>
                      <a:pt x="87" y="55"/>
                    </a:lnTo>
                    <a:lnTo>
                      <a:pt x="97" y="57"/>
                    </a:lnTo>
                    <a:lnTo>
                      <a:pt x="99" y="66"/>
                    </a:lnTo>
                    <a:lnTo>
                      <a:pt x="97" y="72"/>
                    </a:lnTo>
                    <a:lnTo>
                      <a:pt x="88" y="73"/>
                    </a:lnTo>
                    <a:lnTo>
                      <a:pt x="88" y="73"/>
                    </a:lnTo>
                    <a:lnTo>
                      <a:pt x="68" y="76"/>
                    </a:lnTo>
                    <a:lnTo>
                      <a:pt x="58" y="78"/>
                    </a:lnTo>
                    <a:lnTo>
                      <a:pt x="52" y="76"/>
                    </a:lnTo>
                    <a:lnTo>
                      <a:pt x="46" y="79"/>
                    </a:lnTo>
                    <a:lnTo>
                      <a:pt x="41" y="79"/>
                    </a:lnTo>
                    <a:lnTo>
                      <a:pt x="35" y="76"/>
                    </a:lnTo>
                    <a:lnTo>
                      <a:pt x="34" y="67"/>
                    </a:lnTo>
                    <a:lnTo>
                      <a:pt x="26" y="67"/>
                    </a:lnTo>
                    <a:lnTo>
                      <a:pt x="24" y="70"/>
                    </a:lnTo>
                    <a:lnTo>
                      <a:pt x="18" y="69"/>
                    </a:lnTo>
                    <a:lnTo>
                      <a:pt x="15" y="76"/>
                    </a:lnTo>
                    <a:lnTo>
                      <a:pt x="18" y="83"/>
                    </a:lnTo>
                    <a:lnTo>
                      <a:pt x="12" y="84"/>
                    </a:lnTo>
                    <a:lnTo>
                      <a:pt x="0" y="78"/>
                    </a:lnTo>
                    <a:lnTo>
                      <a:pt x="5" y="69"/>
                    </a:lnTo>
                    <a:lnTo>
                      <a:pt x="2" y="66"/>
                    </a:lnTo>
                    <a:lnTo>
                      <a:pt x="2" y="49"/>
                    </a:lnTo>
                    <a:lnTo>
                      <a:pt x="18" y="40"/>
                    </a:lnTo>
                    <a:lnTo>
                      <a:pt x="29" y="38"/>
                    </a:lnTo>
                    <a:lnTo>
                      <a:pt x="27" y="32"/>
                    </a:lnTo>
                    <a:lnTo>
                      <a:pt x="29" y="31"/>
                    </a:lnTo>
                    <a:lnTo>
                      <a:pt x="32" y="20"/>
                    </a:lnTo>
                    <a:lnTo>
                      <a:pt x="40" y="19"/>
                    </a:lnTo>
                    <a:lnTo>
                      <a:pt x="40" y="13"/>
                    </a:lnTo>
                    <a:lnTo>
                      <a:pt x="31" y="13"/>
                    </a:lnTo>
                    <a:lnTo>
                      <a:pt x="29" y="7"/>
                    </a:lnTo>
                    <a:lnTo>
                      <a:pt x="37" y="7"/>
                    </a:lnTo>
                    <a:lnTo>
                      <a:pt x="40" y="2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0" name="Freeform 4799">
                <a:extLst>
                  <a:ext uri="{FF2B5EF4-FFF2-40B4-BE49-F238E27FC236}">
                    <a16:creationId xmlns:a16="http://schemas.microsoft.com/office/drawing/2014/main" id="{4DA26A5B-2DC6-2E76-A808-458A39314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997"/>
                <a:ext cx="35" cy="46"/>
              </a:xfrm>
              <a:custGeom>
                <a:avLst/>
                <a:gdLst>
                  <a:gd name="T0" fmla="*/ 42 w 70"/>
                  <a:gd name="T1" fmla="*/ 0 h 93"/>
                  <a:gd name="T2" fmla="*/ 38 w 70"/>
                  <a:gd name="T3" fmla="*/ 3 h 93"/>
                  <a:gd name="T4" fmla="*/ 32 w 70"/>
                  <a:gd name="T5" fmla="*/ 18 h 93"/>
                  <a:gd name="T6" fmla="*/ 29 w 70"/>
                  <a:gd name="T7" fmla="*/ 23 h 93"/>
                  <a:gd name="T8" fmla="*/ 29 w 70"/>
                  <a:gd name="T9" fmla="*/ 33 h 93"/>
                  <a:gd name="T10" fmla="*/ 18 w 70"/>
                  <a:gd name="T11" fmla="*/ 35 h 93"/>
                  <a:gd name="T12" fmla="*/ 16 w 70"/>
                  <a:gd name="T13" fmla="*/ 40 h 93"/>
                  <a:gd name="T14" fmla="*/ 9 w 70"/>
                  <a:gd name="T15" fmla="*/ 44 h 93"/>
                  <a:gd name="T16" fmla="*/ 9 w 70"/>
                  <a:gd name="T17" fmla="*/ 46 h 93"/>
                  <a:gd name="T18" fmla="*/ 10 w 70"/>
                  <a:gd name="T19" fmla="*/ 50 h 93"/>
                  <a:gd name="T20" fmla="*/ 13 w 70"/>
                  <a:gd name="T21" fmla="*/ 56 h 93"/>
                  <a:gd name="T22" fmla="*/ 0 w 70"/>
                  <a:gd name="T23" fmla="*/ 62 h 93"/>
                  <a:gd name="T24" fmla="*/ 0 w 70"/>
                  <a:gd name="T25" fmla="*/ 64 h 93"/>
                  <a:gd name="T26" fmla="*/ 9 w 70"/>
                  <a:gd name="T27" fmla="*/ 62 h 93"/>
                  <a:gd name="T28" fmla="*/ 13 w 70"/>
                  <a:gd name="T29" fmla="*/ 68 h 93"/>
                  <a:gd name="T30" fmla="*/ 13 w 70"/>
                  <a:gd name="T31" fmla="*/ 76 h 93"/>
                  <a:gd name="T32" fmla="*/ 9 w 70"/>
                  <a:gd name="T33" fmla="*/ 79 h 93"/>
                  <a:gd name="T34" fmla="*/ 12 w 70"/>
                  <a:gd name="T35" fmla="*/ 79 h 93"/>
                  <a:gd name="T36" fmla="*/ 13 w 70"/>
                  <a:gd name="T37" fmla="*/ 85 h 93"/>
                  <a:gd name="T38" fmla="*/ 13 w 70"/>
                  <a:gd name="T39" fmla="*/ 93 h 93"/>
                  <a:gd name="T40" fmla="*/ 19 w 70"/>
                  <a:gd name="T41" fmla="*/ 91 h 93"/>
                  <a:gd name="T42" fmla="*/ 24 w 70"/>
                  <a:gd name="T43" fmla="*/ 85 h 93"/>
                  <a:gd name="T44" fmla="*/ 29 w 70"/>
                  <a:gd name="T45" fmla="*/ 85 h 93"/>
                  <a:gd name="T46" fmla="*/ 35 w 70"/>
                  <a:gd name="T47" fmla="*/ 88 h 93"/>
                  <a:gd name="T48" fmla="*/ 45 w 70"/>
                  <a:gd name="T49" fmla="*/ 90 h 93"/>
                  <a:gd name="T50" fmla="*/ 53 w 70"/>
                  <a:gd name="T51" fmla="*/ 90 h 93"/>
                  <a:gd name="T52" fmla="*/ 54 w 70"/>
                  <a:gd name="T53" fmla="*/ 84 h 93"/>
                  <a:gd name="T54" fmla="*/ 60 w 70"/>
                  <a:gd name="T55" fmla="*/ 82 h 93"/>
                  <a:gd name="T56" fmla="*/ 57 w 70"/>
                  <a:gd name="T57" fmla="*/ 76 h 93"/>
                  <a:gd name="T58" fmla="*/ 57 w 70"/>
                  <a:gd name="T59" fmla="*/ 68 h 93"/>
                  <a:gd name="T60" fmla="*/ 57 w 70"/>
                  <a:gd name="T61" fmla="*/ 64 h 93"/>
                  <a:gd name="T62" fmla="*/ 53 w 70"/>
                  <a:gd name="T63" fmla="*/ 59 h 93"/>
                  <a:gd name="T64" fmla="*/ 51 w 70"/>
                  <a:gd name="T65" fmla="*/ 56 h 93"/>
                  <a:gd name="T66" fmla="*/ 54 w 70"/>
                  <a:gd name="T67" fmla="*/ 46 h 93"/>
                  <a:gd name="T68" fmla="*/ 57 w 70"/>
                  <a:gd name="T69" fmla="*/ 46 h 93"/>
                  <a:gd name="T70" fmla="*/ 51 w 70"/>
                  <a:gd name="T71" fmla="*/ 40 h 93"/>
                  <a:gd name="T72" fmla="*/ 56 w 70"/>
                  <a:gd name="T73" fmla="*/ 29 h 93"/>
                  <a:gd name="T74" fmla="*/ 59 w 70"/>
                  <a:gd name="T75" fmla="*/ 29 h 93"/>
                  <a:gd name="T76" fmla="*/ 62 w 70"/>
                  <a:gd name="T77" fmla="*/ 24 h 93"/>
                  <a:gd name="T78" fmla="*/ 67 w 70"/>
                  <a:gd name="T79" fmla="*/ 27 h 93"/>
                  <a:gd name="T80" fmla="*/ 70 w 70"/>
                  <a:gd name="T81" fmla="*/ 15 h 93"/>
                  <a:gd name="T82" fmla="*/ 62 w 70"/>
                  <a:gd name="T83" fmla="*/ 14 h 93"/>
                  <a:gd name="T84" fmla="*/ 50 w 70"/>
                  <a:gd name="T85" fmla="*/ 15 h 93"/>
                  <a:gd name="T86" fmla="*/ 51 w 70"/>
                  <a:gd name="T87" fmla="*/ 14 h 93"/>
                  <a:gd name="T88" fmla="*/ 48 w 70"/>
                  <a:gd name="T89" fmla="*/ 8 h 93"/>
                  <a:gd name="T90" fmla="*/ 45 w 70"/>
                  <a:gd name="T91" fmla="*/ 6 h 93"/>
                  <a:gd name="T92" fmla="*/ 42 w 70"/>
                  <a:gd name="T9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0" h="93">
                    <a:moveTo>
                      <a:pt x="42" y="0"/>
                    </a:moveTo>
                    <a:lnTo>
                      <a:pt x="38" y="3"/>
                    </a:lnTo>
                    <a:lnTo>
                      <a:pt x="32" y="18"/>
                    </a:lnTo>
                    <a:lnTo>
                      <a:pt x="29" y="23"/>
                    </a:lnTo>
                    <a:lnTo>
                      <a:pt x="29" y="33"/>
                    </a:lnTo>
                    <a:lnTo>
                      <a:pt x="18" y="35"/>
                    </a:lnTo>
                    <a:lnTo>
                      <a:pt x="16" y="40"/>
                    </a:lnTo>
                    <a:lnTo>
                      <a:pt x="9" y="44"/>
                    </a:lnTo>
                    <a:lnTo>
                      <a:pt x="9" y="46"/>
                    </a:lnTo>
                    <a:lnTo>
                      <a:pt x="10" y="50"/>
                    </a:lnTo>
                    <a:lnTo>
                      <a:pt x="13" y="56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9" y="62"/>
                    </a:lnTo>
                    <a:lnTo>
                      <a:pt x="13" y="68"/>
                    </a:lnTo>
                    <a:lnTo>
                      <a:pt x="13" y="76"/>
                    </a:lnTo>
                    <a:lnTo>
                      <a:pt x="9" y="79"/>
                    </a:lnTo>
                    <a:lnTo>
                      <a:pt x="12" y="79"/>
                    </a:lnTo>
                    <a:lnTo>
                      <a:pt x="13" y="85"/>
                    </a:lnTo>
                    <a:lnTo>
                      <a:pt x="13" y="93"/>
                    </a:lnTo>
                    <a:lnTo>
                      <a:pt x="19" y="91"/>
                    </a:lnTo>
                    <a:lnTo>
                      <a:pt x="24" y="85"/>
                    </a:lnTo>
                    <a:lnTo>
                      <a:pt x="29" y="85"/>
                    </a:lnTo>
                    <a:lnTo>
                      <a:pt x="35" y="88"/>
                    </a:lnTo>
                    <a:lnTo>
                      <a:pt x="45" y="90"/>
                    </a:lnTo>
                    <a:lnTo>
                      <a:pt x="53" y="90"/>
                    </a:lnTo>
                    <a:lnTo>
                      <a:pt x="54" y="84"/>
                    </a:lnTo>
                    <a:lnTo>
                      <a:pt x="60" y="82"/>
                    </a:lnTo>
                    <a:lnTo>
                      <a:pt x="57" y="76"/>
                    </a:lnTo>
                    <a:lnTo>
                      <a:pt x="57" y="68"/>
                    </a:lnTo>
                    <a:lnTo>
                      <a:pt x="57" y="64"/>
                    </a:lnTo>
                    <a:lnTo>
                      <a:pt x="53" y="59"/>
                    </a:lnTo>
                    <a:lnTo>
                      <a:pt x="51" y="56"/>
                    </a:lnTo>
                    <a:lnTo>
                      <a:pt x="54" y="46"/>
                    </a:lnTo>
                    <a:lnTo>
                      <a:pt x="57" y="46"/>
                    </a:lnTo>
                    <a:lnTo>
                      <a:pt x="51" y="40"/>
                    </a:lnTo>
                    <a:lnTo>
                      <a:pt x="56" y="29"/>
                    </a:lnTo>
                    <a:lnTo>
                      <a:pt x="59" y="29"/>
                    </a:lnTo>
                    <a:lnTo>
                      <a:pt x="62" y="24"/>
                    </a:lnTo>
                    <a:lnTo>
                      <a:pt x="67" y="27"/>
                    </a:lnTo>
                    <a:lnTo>
                      <a:pt x="70" y="15"/>
                    </a:lnTo>
                    <a:lnTo>
                      <a:pt x="62" y="14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48" y="8"/>
                    </a:lnTo>
                    <a:lnTo>
                      <a:pt x="45" y="6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1" name="Freeform 4800">
                <a:extLst>
                  <a:ext uri="{FF2B5EF4-FFF2-40B4-BE49-F238E27FC236}">
                    <a16:creationId xmlns:a16="http://schemas.microsoft.com/office/drawing/2014/main" id="{C2257C03-BABD-E706-148C-56D10A2FD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997"/>
                <a:ext cx="35" cy="46"/>
              </a:xfrm>
              <a:custGeom>
                <a:avLst/>
                <a:gdLst>
                  <a:gd name="T0" fmla="*/ 42 w 70"/>
                  <a:gd name="T1" fmla="*/ 0 h 93"/>
                  <a:gd name="T2" fmla="*/ 45 w 70"/>
                  <a:gd name="T3" fmla="*/ 6 h 93"/>
                  <a:gd name="T4" fmla="*/ 48 w 70"/>
                  <a:gd name="T5" fmla="*/ 8 h 93"/>
                  <a:gd name="T6" fmla="*/ 51 w 70"/>
                  <a:gd name="T7" fmla="*/ 14 h 93"/>
                  <a:gd name="T8" fmla="*/ 50 w 70"/>
                  <a:gd name="T9" fmla="*/ 15 h 93"/>
                  <a:gd name="T10" fmla="*/ 62 w 70"/>
                  <a:gd name="T11" fmla="*/ 14 h 93"/>
                  <a:gd name="T12" fmla="*/ 70 w 70"/>
                  <a:gd name="T13" fmla="*/ 15 h 93"/>
                  <a:gd name="T14" fmla="*/ 67 w 70"/>
                  <a:gd name="T15" fmla="*/ 27 h 93"/>
                  <a:gd name="T16" fmla="*/ 62 w 70"/>
                  <a:gd name="T17" fmla="*/ 24 h 93"/>
                  <a:gd name="T18" fmla="*/ 59 w 70"/>
                  <a:gd name="T19" fmla="*/ 29 h 93"/>
                  <a:gd name="T20" fmla="*/ 56 w 70"/>
                  <a:gd name="T21" fmla="*/ 29 h 93"/>
                  <a:gd name="T22" fmla="*/ 51 w 70"/>
                  <a:gd name="T23" fmla="*/ 40 h 93"/>
                  <a:gd name="T24" fmla="*/ 57 w 70"/>
                  <a:gd name="T25" fmla="*/ 46 h 93"/>
                  <a:gd name="T26" fmla="*/ 54 w 70"/>
                  <a:gd name="T27" fmla="*/ 46 h 93"/>
                  <a:gd name="T28" fmla="*/ 51 w 70"/>
                  <a:gd name="T29" fmla="*/ 56 h 93"/>
                  <a:gd name="T30" fmla="*/ 53 w 70"/>
                  <a:gd name="T31" fmla="*/ 59 h 93"/>
                  <a:gd name="T32" fmla="*/ 57 w 70"/>
                  <a:gd name="T33" fmla="*/ 64 h 93"/>
                  <a:gd name="T34" fmla="*/ 57 w 70"/>
                  <a:gd name="T35" fmla="*/ 68 h 93"/>
                  <a:gd name="T36" fmla="*/ 57 w 70"/>
                  <a:gd name="T37" fmla="*/ 76 h 93"/>
                  <a:gd name="T38" fmla="*/ 60 w 70"/>
                  <a:gd name="T39" fmla="*/ 82 h 93"/>
                  <a:gd name="T40" fmla="*/ 54 w 70"/>
                  <a:gd name="T41" fmla="*/ 84 h 93"/>
                  <a:gd name="T42" fmla="*/ 53 w 70"/>
                  <a:gd name="T43" fmla="*/ 90 h 93"/>
                  <a:gd name="T44" fmla="*/ 45 w 70"/>
                  <a:gd name="T45" fmla="*/ 90 h 93"/>
                  <a:gd name="T46" fmla="*/ 35 w 70"/>
                  <a:gd name="T47" fmla="*/ 88 h 93"/>
                  <a:gd name="T48" fmla="*/ 29 w 70"/>
                  <a:gd name="T49" fmla="*/ 85 h 93"/>
                  <a:gd name="T50" fmla="*/ 24 w 70"/>
                  <a:gd name="T51" fmla="*/ 85 h 93"/>
                  <a:gd name="T52" fmla="*/ 19 w 70"/>
                  <a:gd name="T53" fmla="*/ 91 h 93"/>
                  <a:gd name="T54" fmla="*/ 13 w 70"/>
                  <a:gd name="T55" fmla="*/ 93 h 93"/>
                  <a:gd name="T56" fmla="*/ 13 w 70"/>
                  <a:gd name="T57" fmla="*/ 85 h 93"/>
                  <a:gd name="T58" fmla="*/ 12 w 70"/>
                  <a:gd name="T59" fmla="*/ 79 h 93"/>
                  <a:gd name="T60" fmla="*/ 9 w 70"/>
                  <a:gd name="T61" fmla="*/ 79 h 93"/>
                  <a:gd name="T62" fmla="*/ 13 w 70"/>
                  <a:gd name="T63" fmla="*/ 76 h 93"/>
                  <a:gd name="T64" fmla="*/ 13 w 70"/>
                  <a:gd name="T65" fmla="*/ 68 h 93"/>
                  <a:gd name="T66" fmla="*/ 9 w 70"/>
                  <a:gd name="T67" fmla="*/ 62 h 93"/>
                  <a:gd name="T68" fmla="*/ 0 w 70"/>
                  <a:gd name="T69" fmla="*/ 64 h 93"/>
                  <a:gd name="T70" fmla="*/ 0 w 70"/>
                  <a:gd name="T71" fmla="*/ 62 h 93"/>
                  <a:gd name="T72" fmla="*/ 13 w 70"/>
                  <a:gd name="T73" fmla="*/ 56 h 93"/>
                  <a:gd name="T74" fmla="*/ 10 w 70"/>
                  <a:gd name="T75" fmla="*/ 50 h 93"/>
                  <a:gd name="T76" fmla="*/ 9 w 70"/>
                  <a:gd name="T77" fmla="*/ 46 h 93"/>
                  <a:gd name="T78" fmla="*/ 9 w 70"/>
                  <a:gd name="T79" fmla="*/ 44 h 93"/>
                  <a:gd name="T80" fmla="*/ 16 w 70"/>
                  <a:gd name="T81" fmla="*/ 40 h 93"/>
                  <a:gd name="T82" fmla="*/ 18 w 70"/>
                  <a:gd name="T83" fmla="*/ 35 h 93"/>
                  <a:gd name="T84" fmla="*/ 29 w 70"/>
                  <a:gd name="T85" fmla="*/ 33 h 93"/>
                  <a:gd name="T86" fmla="*/ 29 w 70"/>
                  <a:gd name="T87" fmla="*/ 23 h 93"/>
                  <a:gd name="T88" fmla="*/ 32 w 70"/>
                  <a:gd name="T89" fmla="*/ 18 h 93"/>
                  <a:gd name="T90" fmla="*/ 38 w 70"/>
                  <a:gd name="T91" fmla="*/ 3 h 93"/>
                  <a:gd name="T92" fmla="*/ 42 w 70"/>
                  <a:gd name="T9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0" h="93">
                    <a:moveTo>
                      <a:pt x="42" y="0"/>
                    </a:moveTo>
                    <a:lnTo>
                      <a:pt x="45" y="6"/>
                    </a:lnTo>
                    <a:lnTo>
                      <a:pt x="48" y="8"/>
                    </a:lnTo>
                    <a:lnTo>
                      <a:pt x="51" y="14"/>
                    </a:lnTo>
                    <a:lnTo>
                      <a:pt x="50" y="15"/>
                    </a:lnTo>
                    <a:lnTo>
                      <a:pt x="62" y="14"/>
                    </a:lnTo>
                    <a:lnTo>
                      <a:pt x="70" y="15"/>
                    </a:lnTo>
                    <a:lnTo>
                      <a:pt x="67" y="27"/>
                    </a:lnTo>
                    <a:lnTo>
                      <a:pt x="62" y="24"/>
                    </a:lnTo>
                    <a:lnTo>
                      <a:pt x="59" y="29"/>
                    </a:lnTo>
                    <a:lnTo>
                      <a:pt x="56" y="29"/>
                    </a:lnTo>
                    <a:lnTo>
                      <a:pt x="51" y="40"/>
                    </a:lnTo>
                    <a:lnTo>
                      <a:pt x="57" y="46"/>
                    </a:lnTo>
                    <a:lnTo>
                      <a:pt x="54" y="46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7" y="64"/>
                    </a:lnTo>
                    <a:lnTo>
                      <a:pt x="57" y="68"/>
                    </a:lnTo>
                    <a:lnTo>
                      <a:pt x="57" y="76"/>
                    </a:lnTo>
                    <a:lnTo>
                      <a:pt x="60" y="82"/>
                    </a:lnTo>
                    <a:lnTo>
                      <a:pt x="54" y="84"/>
                    </a:lnTo>
                    <a:lnTo>
                      <a:pt x="53" y="90"/>
                    </a:lnTo>
                    <a:lnTo>
                      <a:pt x="45" y="90"/>
                    </a:lnTo>
                    <a:lnTo>
                      <a:pt x="35" y="88"/>
                    </a:lnTo>
                    <a:lnTo>
                      <a:pt x="29" y="85"/>
                    </a:lnTo>
                    <a:lnTo>
                      <a:pt x="24" y="85"/>
                    </a:lnTo>
                    <a:lnTo>
                      <a:pt x="19" y="91"/>
                    </a:lnTo>
                    <a:lnTo>
                      <a:pt x="13" y="93"/>
                    </a:lnTo>
                    <a:lnTo>
                      <a:pt x="13" y="85"/>
                    </a:lnTo>
                    <a:lnTo>
                      <a:pt x="12" y="79"/>
                    </a:lnTo>
                    <a:lnTo>
                      <a:pt x="9" y="79"/>
                    </a:lnTo>
                    <a:lnTo>
                      <a:pt x="13" y="76"/>
                    </a:lnTo>
                    <a:lnTo>
                      <a:pt x="13" y="68"/>
                    </a:lnTo>
                    <a:lnTo>
                      <a:pt x="9" y="62"/>
                    </a:lnTo>
                    <a:lnTo>
                      <a:pt x="0" y="64"/>
                    </a:lnTo>
                    <a:lnTo>
                      <a:pt x="0" y="62"/>
                    </a:lnTo>
                    <a:lnTo>
                      <a:pt x="13" y="56"/>
                    </a:lnTo>
                    <a:lnTo>
                      <a:pt x="10" y="50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16" y="40"/>
                    </a:lnTo>
                    <a:lnTo>
                      <a:pt x="18" y="35"/>
                    </a:lnTo>
                    <a:lnTo>
                      <a:pt x="29" y="33"/>
                    </a:lnTo>
                    <a:lnTo>
                      <a:pt x="29" y="23"/>
                    </a:lnTo>
                    <a:lnTo>
                      <a:pt x="32" y="18"/>
                    </a:lnTo>
                    <a:lnTo>
                      <a:pt x="38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2" name="Freeform 4801">
                <a:extLst>
                  <a:ext uri="{FF2B5EF4-FFF2-40B4-BE49-F238E27FC236}">
                    <a16:creationId xmlns:a16="http://schemas.microsoft.com/office/drawing/2014/main" id="{68B2EBA9-8AD1-D8CE-D657-01677E5BC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997"/>
                <a:ext cx="35" cy="46"/>
              </a:xfrm>
              <a:custGeom>
                <a:avLst/>
                <a:gdLst>
                  <a:gd name="T0" fmla="*/ 42 w 70"/>
                  <a:gd name="T1" fmla="*/ 0 h 93"/>
                  <a:gd name="T2" fmla="*/ 45 w 70"/>
                  <a:gd name="T3" fmla="*/ 6 h 93"/>
                  <a:gd name="T4" fmla="*/ 48 w 70"/>
                  <a:gd name="T5" fmla="*/ 8 h 93"/>
                  <a:gd name="T6" fmla="*/ 51 w 70"/>
                  <a:gd name="T7" fmla="*/ 14 h 93"/>
                  <a:gd name="T8" fmla="*/ 50 w 70"/>
                  <a:gd name="T9" fmla="*/ 15 h 93"/>
                  <a:gd name="T10" fmla="*/ 62 w 70"/>
                  <a:gd name="T11" fmla="*/ 14 h 93"/>
                  <a:gd name="T12" fmla="*/ 70 w 70"/>
                  <a:gd name="T13" fmla="*/ 15 h 93"/>
                  <a:gd name="T14" fmla="*/ 67 w 70"/>
                  <a:gd name="T15" fmla="*/ 27 h 93"/>
                  <a:gd name="T16" fmla="*/ 62 w 70"/>
                  <a:gd name="T17" fmla="*/ 24 h 93"/>
                  <a:gd name="T18" fmla="*/ 59 w 70"/>
                  <a:gd name="T19" fmla="*/ 29 h 93"/>
                  <a:gd name="T20" fmla="*/ 56 w 70"/>
                  <a:gd name="T21" fmla="*/ 29 h 93"/>
                  <a:gd name="T22" fmla="*/ 51 w 70"/>
                  <a:gd name="T23" fmla="*/ 40 h 93"/>
                  <a:gd name="T24" fmla="*/ 57 w 70"/>
                  <a:gd name="T25" fmla="*/ 46 h 93"/>
                  <a:gd name="T26" fmla="*/ 54 w 70"/>
                  <a:gd name="T27" fmla="*/ 46 h 93"/>
                  <a:gd name="T28" fmla="*/ 51 w 70"/>
                  <a:gd name="T29" fmla="*/ 56 h 93"/>
                  <a:gd name="T30" fmla="*/ 53 w 70"/>
                  <a:gd name="T31" fmla="*/ 59 h 93"/>
                  <a:gd name="T32" fmla="*/ 57 w 70"/>
                  <a:gd name="T33" fmla="*/ 64 h 93"/>
                  <a:gd name="T34" fmla="*/ 57 w 70"/>
                  <a:gd name="T35" fmla="*/ 68 h 93"/>
                  <a:gd name="T36" fmla="*/ 57 w 70"/>
                  <a:gd name="T37" fmla="*/ 76 h 93"/>
                  <a:gd name="T38" fmla="*/ 60 w 70"/>
                  <a:gd name="T39" fmla="*/ 82 h 93"/>
                  <a:gd name="T40" fmla="*/ 54 w 70"/>
                  <a:gd name="T41" fmla="*/ 84 h 93"/>
                  <a:gd name="T42" fmla="*/ 53 w 70"/>
                  <a:gd name="T43" fmla="*/ 90 h 93"/>
                  <a:gd name="T44" fmla="*/ 45 w 70"/>
                  <a:gd name="T45" fmla="*/ 90 h 93"/>
                  <a:gd name="T46" fmla="*/ 35 w 70"/>
                  <a:gd name="T47" fmla="*/ 88 h 93"/>
                  <a:gd name="T48" fmla="*/ 29 w 70"/>
                  <a:gd name="T49" fmla="*/ 85 h 93"/>
                  <a:gd name="T50" fmla="*/ 24 w 70"/>
                  <a:gd name="T51" fmla="*/ 85 h 93"/>
                  <a:gd name="T52" fmla="*/ 19 w 70"/>
                  <a:gd name="T53" fmla="*/ 91 h 93"/>
                  <a:gd name="T54" fmla="*/ 13 w 70"/>
                  <a:gd name="T55" fmla="*/ 93 h 93"/>
                  <a:gd name="T56" fmla="*/ 13 w 70"/>
                  <a:gd name="T57" fmla="*/ 85 h 93"/>
                  <a:gd name="T58" fmla="*/ 12 w 70"/>
                  <a:gd name="T59" fmla="*/ 79 h 93"/>
                  <a:gd name="T60" fmla="*/ 9 w 70"/>
                  <a:gd name="T61" fmla="*/ 79 h 93"/>
                  <a:gd name="T62" fmla="*/ 13 w 70"/>
                  <a:gd name="T63" fmla="*/ 76 h 93"/>
                  <a:gd name="T64" fmla="*/ 13 w 70"/>
                  <a:gd name="T65" fmla="*/ 68 h 93"/>
                  <a:gd name="T66" fmla="*/ 9 w 70"/>
                  <a:gd name="T67" fmla="*/ 62 h 93"/>
                  <a:gd name="T68" fmla="*/ 0 w 70"/>
                  <a:gd name="T69" fmla="*/ 64 h 93"/>
                  <a:gd name="T70" fmla="*/ 0 w 70"/>
                  <a:gd name="T71" fmla="*/ 62 h 93"/>
                  <a:gd name="T72" fmla="*/ 13 w 70"/>
                  <a:gd name="T73" fmla="*/ 56 h 93"/>
                  <a:gd name="T74" fmla="*/ 10 w 70"/>
                  <a:gd name="T75" fmla="*/ 50 h 93"/>
                  <a:gd name="T76" fmla="*/ 9 w 70"/>
                  <a:gd name="T77" fmla="*/ 46 h 93"/>
                  <a:gd name="T78" fmla="*/ 9 w 70"/>
                  <a:gd name="T79" fmla="*/ 44 h 93"/>
                  <a:gd name="T80" fmla="*/ 16 w 70"/>
                  <a:gd name="T81" fmla="*/ 40 h 93"/>
                  <a:gd name="T82" fmla="*/ 18 w 70"/>
                  <a:gd name="T83" fmla="*/ 35 h 93"/>
                  <a:gd name="T84" fmla="*/ 29 w 70"/>
                  <a:gd name="T85" fmla="*/ 33 h 93"/>
                  <a:gd name="T86" fmla="*/ 29 w 70"/>
                  <a:gd name="T87" fmla="*/ 23 h 93"/>
                  <a:gd name="T88" fmla="*/ 32 w 70"/>
                  <a:gd name="T89" fmla="*/ 18 h 93"/>
                  <a:gd name="T90" fmla="*/ 38 w 70"/>
                  <a:gd name="T91" fmla="*/ 3 h 93"/>
                  <a:gd name="T92" fmla="*/ 42 w 70"/>
                  <a:gd name="T9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0" h="93">
                    <a:moveTo>
                      <a:pt x="42" y="0"/>
                    </a:moveTo>
                    <a:lnTo>
                      <a:pt x="45" y="6"/>
                    </a:lnTo>
                    <a:lnTo>
                      <a:pt x="48" y="8"/>
                    </a:lnTo>
                    <a:lnTo>
                      <a:pt x="51" y="14"/>
                    </a:lnTo>
                    <a:lnTo>
                      <a:pt x="50" y="15"/>
                    </a:lnTo>
                    <a:lnTo>
                      <a:pt x="62" y="14"/>
                    </a:lnTo>
                    <a:lnTo>
                      <a:pt x="70" y="15"/>
                    </a:lnTo>
                    <a:lnTo>
                      <a:pt x="67" y="27"/>
                    </a:lnTo>
                    <a:lnTo>
                      <a:pt x="62" y="24"/>
                    </a:lnTo>
                    <a:lnTo>
                      <a:pt x="59" y="29"/>
                    </a:lnTo>
                    <a:lnTo>
                      <a:pt x="56" y="29"/>
                    </a:lnTo>
                    <a:lnTo>
                      <a:pt x="51" y="40"/>
                    </a:lnTo>
                    <a:lnTo>
                      <a:pt x="57" y="46"/>
                    </a:lnTo>
                    <a:lnTo>
                      <a:pt x="54" y="46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7" y="64"/>
                    </a:lnTo>
                    <a:lnTo>
                      <a:pt x="57" y="68"/>
                    </a:lnTo>
                    <a:lnTo>
                      <a:pt x="57" y="76"/>
                    </a:lnTo>
                    <a:lnTo>
                      <a:pt x="60" y="82"/>
                    </a:lnTo>
                    <a:lnTo>
                      <a:pt x="54" y="84"/>
                    </a:lnTo>
                    <a:lnTo>
                      <a:pt x="53" y="90"/>
                    </a:lnTo>
                    <a:lnTo>
                      <a:pt x="45" y="90"/>
                    </a:lnTo>
                    <a:lnTo>
                      <a:pt x="35" y="88"/>
                    </a:lnTo>
                    <a:lnTo>
                      <a:pt x="29" y="85"/>
                    </a:lnTo>
                    <a:lnTo>
                      <a:pt x="24" y="85"/>
                    </a:lnTo>
                    <a:lnTo>
                      <a:pt x="19" y="91"/>
                    </a:lnTo>
                    <a:lnTo>
                      <a:pt x="13" y="93"/>
                    </a:lnTo>
                    <a:lnTo>
                      <a:pt x="13" y="85"/>
                    </a:lnTo>
                    <a:lnTo>
                      <a:pt x="12" y="79"/>
                    </a:lnTo>
                    <a:lnTo>
                      <a:pt x="9" y="79"/>
                    </a:lnTo>
                    <a:lnTo>
                      <a:pt x="13" y="76"/>
                    </a:lnTo>
                    <a:lnTo>
                      <a:pt x="13" y="68"/>
                    </a:lnTo>
                    <a:lnTo>
                      <a:pt x="9" y="62"/>
                    </a:lnTo>
                    <a:lnTo>
                      <a:pt x="0" y="64"/>
                    </a:lnTo>
                    <a:lnTo>
                      <a:pt x="0" y="62"/>
                    </a:lnTo>
                    <a:lnTo>
                      <a:pt x="13" y="56"/>
                    </a:lnTo>
                    <a:lnTo>
                      <a:pt x="10" y="50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16" y="40"/>
                    </a:lnTo>
                    <a:lnTo>
                      <a:pt x="18" y="35"/>
                    </a:lnTo>
                    <a:lnTo>
                      <a:pt x="29" y="33"/>
                    </a:lnTo>
                    <a:lnTo>
                      <a:pt x="29" y="23"/>
                    </a:lnTo>
                    <a:lnTo>
                      <a:pt x="32" y="18"/>
                    </a:lnTo>
                    <a:lnTo>
                      <a:pt x="38" y="3"/>
                    </a:lnTo>
                    <a:lnTo>
                      <a:pt x="4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3" name="Freeform 4802">
                <a:extLst>
                  <a:ext uri="{FF2B5EF4-FFF2-40B4-BE49-F238E27FC236}">
                    <a16:creationId xmlns:a16="http://schemas.microsoft.com/office/drawing/2014/main" id="{971EBE54-5A96-CA6D-0C8C-40FD3C4D8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062"/>
                <a:ext cx="33" cy="24"/>
              </a:xfrm>
              <a:custGeom>
                <a:avLst/>
                <a:gdLst>
                  <a:gd name="T0" fmla="*/ 0 w 65"/>
                  <a:gd name="T1" fmla="*/ 26 h 49"/>
                  <a:gd name="T2" fmla="*/ 5 w 65"/>
                  <a:gd name="T3" fmla="*/ 26 h 49"/>
                  <a:gd name="T4" fmla="*/ 11 w 65"/>
                  <a:gd name="T5" fmla="*/ 29 h 49"/>
                  <a:gd name="T6" fmla="*/ 12 w 65"/>
                  <a:gd name="T7" fmla="*/ 38 h 49"/>
                  <a:gd name="T8" fmla="*/ 9 w 65"/>
                  <a:gd name="T9" fmla="*/ 43 h 49"/>
                  <a:gd name="T10" fmla="*/ 14 w 65"/>
                  <a:gd name="T11" fmla="*/ 49 h 49"/>
                  <a:gd name="T12" fmla="*/ 18 w 65"/>
                  <a:gd name="T13" fmla="*/ 47 h 49"/>
                  <a:gd name="T14" fmla="*/ 24 w 65"/>
                  <a:gd name="T15" fmla="*/ 49 h 49"/>
                  <a:gd name="T16" fmla="*/ 26 w 65"/>
                  <a:gd name="T17" fmla="*/ 47 h 49"/>
                  <a:gd name="T18" fmla="*/ 32 w 65"/>
                  <a:gd name="T19" fmla="*/ 43 h 49"/>
                  <a:gd name="T20" fmla="*/ 35 w 65"/>
                  <a:gd name="T21" fmla="*/ 43 h 49"/>
                  <a:gd name="T22" fmla="*/ 41 w 65"/>
                  <a:gd name="T23" fmla="*/ 49 h 49"/>
                  <a:gd name="T24" fmla="*/ 44 w 65"/>
                  <a:gd name="T25" fmla="*/ 46 h 49"/>
                  <a:gd name="T26" fmla="*/ 53 w 65"/>
                  <a:gd name="T27" fmla="*/ 49 h 49"/>
                  <a:gd name="T28" fmla="*/ 55 w 65"/>
                  <a:gd name="T29" fmla="*/ 46 h 49"/>
                  <a:gd name="T30" fmla="*/ 62 w 65"/>
                  <a:gd name="T31" fmla="*/ 46 h 49"/>
                  <a:gd name="T32" fmla="*/ 65 w 65"/>
                  <a:gd name="T33" fmla="*/ 43 h 49"/>
                  <a:gd name="T34" fmla="*/ 59 w 65"/>
                  <a:gd name="T35" fmla="*/ 37 h 49"/>
                  <a:gd name="T36" fmla="*/ 59 w 65"/>
                  <a:gd name="T37" fmla="*/ 32 h 49"/>
                  <a:gd name="T38" fmla="*/ 58 w 65"/>
                  <a:gd name="T39" fmla="*/ 23 h 49"/>
                  <a:gd name="T40" fmla="*/ 59 w 65"/>
                  <a:gd name="T41" fmla="*/ 9 h 49"/>
                  <a:gd name="T42" fmla="*/ 56 w 65"/>
                  <a:gd name="T43" fmla="*/ 6 h 49"/>
                  <a:gd name="T44" fmla="*/ 47 w 65"/>
                  <a:gd name="T45" fmla="*/ 8 h 49"/>
                  <a:gd name="T46" fmla="*/ 38 w 65"/>
                  <a:gd name="T47" fmla="*/ 0 h 49"/>
                  <a:gd name="T48" fmla="*/ 20 w 65"/>
                  <a:gd name="T49" fmla="*/ 3 h 49"/>
                  <a:gd name="T50" fmla="*/ 17 w 65"/>
                  <a:gd name="T51" fmla="*/ 9 h 49"/>
                  <a:gd name="T52" fmla="*/ 14 w 65"/>
                  <a:gd name="T53" fmla="*/ 11 h 49"/>
                  <a:gd name="T54" fmla="*/ 6 w 65"/>
                  <a:gd name="T55" fmla="*/ 17 h 49"/>
                  <a:gd name="T56" fmla="*/ 0 w 65"/>
                  <a:gd name="T57" fmla="*/ 2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5" h="49">
                    <a:moveTo>
                      <a:pt x="0" y="26"/>
                    </a:moveTo>
                    <a:lnTo>
                      <a:pt x="5" y="26"/>
                    </a:lnTo>
                    <a:lnTo>
                      <a:pt x="11" y="29"/>
                    </a:lnTo>
                    <a:lnTo>
                      <a:pt x="12" y="38"/>
                    </a:lnTo>
                    <a:lnTo>
                      <a:pt x="9" y="43"/>
                    </a:lnTo>
                    <a:lnTo>
                      <a:pt x="14" y="49"/>
                    </a:lnTo>
                    <a:lnTo>
                      <a:pt x="18" y="47"/>
                    </a:lnTo>
                    <a:lnTo>
                      <a:pt x="24" y="49"/>
                    </a:lnTo>
                    <a:lnTo>
                      <a:pt x="26" y="47"/>
                    </a:lnTo>
                    <a:lnTo>
                      <a:pt x="32" y="43"/>
                    </a:lnTo>
                    <a:lnTo>
                      <a:pt x="35" y="43"/>
                    </a:lnTo>
                    <a:lnTo>
                      <a:pt x="41" y="49"/>
                    </a:lnTo>
                    <a:lnTo>
                      <a:pt x="44" y="46"/>
                    </a:lnTo>
                    <a:lnTo>
                      <a:pt x="53" y="49"/>
                    </a:lnTo>
                    <a:lnTo>
                      <a:pt x="55" y="46"/>
                    </a:lnTo>
                    <a:lnTo>
                      <a:pt x="62" y="46"/>
                    </a:lnTo>
                    <a:lnTo>
                      <a:pt x="65" y="43"/>
                    </a:lnTo>
                    <a:lnTo>
                      <a:pt x="59" y="37"/>
                    </a:lnTo>
                    <a:lnTo>
                      <a:pt x="59" y="32"/>
                    </a:lnTo>
                    <a:lnTo>
                      <a:pt x="58" y="23"/>
                    </a:lnTo>
                    <a:lnTo>
                      <a:pt x="59" y="9"/>
                    </a:lnTo>
                    <a:lnTo>
                      <a:pt x="56" y="6"/>
                    </a:lnTo>
                    <a:lnTo>
                      <a:pt x="47" y="8"/>
                    </a:lnTo>
                    <a:lnTo>
                      <a:pt x="38" y="0"/>
                    </a:lnTo>
                    <a:lnTo>
                      <a:pt x="20" y="3"/>
                    </a:lnTo>
                    <a:lnTo>
                      <a:pt x="17" y="9"/>
                    </a:lnTo>
                    <a:lnTo>
                      <a:pt x="14" y="11"/>
                    </a:lnTo>
                    <a:lnTo>
                      <a:pt x="6" y="17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4" name="Freeform 4803">
                <a:extLst>
                  <a:ext uri="{FF2B5EF4-FFF2-40B4-BE49-F238E27FC236}">
                    <a16:creationId xmlns:a16="http://schemas.microsoft.com/office/drawing/2014/main" id="{C2E0D556-9DD5-CB99-96E4-F3DA71F06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062"/>
                <a:ext cx="33" cy="24"/>
              </a:xfrm>
              <a:custGeom>
                <a:avLst/>
                <a:gdLst>
                  <a:gd name="T0" fmla="*/ 0 w 65"/>
                  <a:gd name="T1" fmla="*/ 26 h 49"/>
                  <a:gd name="T2" fmla="*/ 6 w 65"/>
                  <a:gd name="T3" fmla="*/ 17 h 49"/>
                  <a:gd name="T4" fmla="*/ 14 w 65"/>
                  <a:gd name="T5" fmla="*/ 11 h 49"/>
                  <a:gd name="T6" fmla="*/ 17 w 65"/>
                  <a:gd name="T7" fmla="*/ 9 h 49"/>
                  <a:gd name="T8" fmla="*/ 20 w 65"/>
                  <a:gd name="T9" fmla="*/ 3 h 49"/>
                  <a:gd name="T10" fmla="*/ 38 w 65"/>
                  <a:gd name="T11" fmla="*/ 0 h 49"/>
                  <a:gd name="T12" fmla="*/ 47 w 65"/>
                  <a:gd name="T13" fmla="*/ 8 h 49"/>
                  <a:gd name="T14" fmla="*/ 56 w 65"/>
                  <a:gd name="T15" fmla="*/ 6 h 49"/>
                  <a:gd name="T16" fmla="*/ 59 w 65"/>
                  <a:gd name="T17" fmla="*/ 9 h 49"/>
                  <a:gd name="T18" fmla="*/ 58 w 65"/>
                  <a:gd name="T19" fmla="*/ 23 h 49"/>
                  <a:gd name="T20" fmla="*/ 59 w 65"/>
                  <a:gd name="T21" fmla="*/ 32 h 49"/>
                  <a:gd name="T22" fmla="*/ 59 w 65"/>
                  <a:gd name="T23" fmla="*/ 37 h 49"/>
                  <a:gd name="T24" fmla="*/ 65 w 65"/>
                  <a:gd name="T25" fmla="*/ 43 h 49"/>
                  <a:gd name="T26" fmla="*/ 62 w 65"/>
                  <a:gd name="T27" fmla="*/ 46 h 49"/>
                  <a:gd name="T28" fmla="*/ 55 w 65"/>
                  <a:gd name="T29" fmla="*/ 46 h 49"/>
                  <a:gd name="T30" fmla="*/ 53 w 65"/>
                  <a:gd name="T31" fmla="*/ 49 h 49"/>
                  <a:gd name="T32" fmla="*/ 44 w 65"/>
                  <a:gd name="T33" fmla="*/ 46 h 49"/>
                  <a:gd name="T34" fmla="*/ 41 w 65"/>
                  <a:gd name="T35" fmla="*/ 49 h 49"/>
                  <a:gd name="T36" fmla="*/ 35 w 65"/>
                  <a:gd name="T37" fmla="*/ 43 h 49"/>
                  <a:gd name="T38" fmla="*/ 32 w 65"/>
                  <a:gd name="T39" fmla="*/ 43 h 49"/>
                  <a:gd name="T40" fmla="*/ 26 w 65"/>
                  <a:gd name="T41" fmla="*/ 47 h 49"/>
                  <a:gd name="T42" fmla="*/ 24 w 65"/>
                  <a:gd name="T43" fmla="*/ 49 h 49"/>
                  <a:gd name="T44" fmla="*/ 18 w 65"/>
                  <a:gd name="T45" fmla="*/ 47 h 49"/>
                  <a:gd name="T46" fmla="*/ 14 w 65"/>
                  <a:gd name="T47" fmla="*/ 49 h 49"/>
                  <a:gd name="T48" fmla="*/ 9 w 65"/>
                  <a:gd name="T49" fmla="*/ 43 h 49"/>
                  <a:gd name="T50" fmla="*/ 12 w 65"/>
                  <a:gd name="T51" fmla="*/ 38 h 49"/>
                  <a:gd name="T52" fmla="*/ 11 w 65"/>
                  <a:gd name="T53" fmla="*/ 29 h 49"/>
                  <a:gd name="T54" fmla="*/ 5 w 65"/>
                  <a:gd name="T55" fmla="*/ 26 h 49"/>
                  <a:gd name="T56" fmla="*/ 0 w 65"/>
                  <a:gd name="T57" fmla="*/ 2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5" h="49">
                    <a:moveTo>
                      <a:pt x="0" y="26"/>
                    </a:moveTo>
                    <a:lnTo>
                      <a:pt x="6" y="17"/>
                    </a:lnTo>
                    <a:lnTo>
                      <a:pt x="14" y="11"/>
                    </a:lnTo>
                    <a:lnTo>
                      <a:pt x="17" y="9"/>
                    </a:lnTo>
                    <a:lnTo>
                      <a:pt x="20" y="3"/>
                    </a:lnTo>
                    <a:lnTo>
                      <a:pt x="38" y="0"/>
                    </a:lnTo>
                    <a:lnTo>
                      <a:pt x="47" y="8"/>
                    </a:lnTo>
                    <a:lnTo>
                      <a:pt x="56" y="6"/>
                    </a:lnTo>
                    <a:lnTo>
                      <a:pt x="59" y="9"/>
                    </a:lnTo>
                    <a:lnTo>
                      <a:pt x="58" y="23"/>
                    </a:lnTo>
                    <a:lnTo>
                      <a:pt x="59" y="32"/>
                    </a:lnTo>
                    <a:lnTo>
                      <a:pt x="59" y="37"/>
                    </a:lnTo>
                    <a:lnTo>
                      <a:pt x="65" y="43"/>
                    </a:lnTo>
                    <a:lnTo>
                      <a:pt x="62" y="46"/>
                    </a:lnTo>
                    <a:lnTo>
                      <a:pt x="55" y="46"/>
                    </a:lnTo>
                    <a:lnTo>
                      <a:pt x="53" y="49"/>
                    </a:lnTo>
                    <a:lnTo>
                      <a:pt x="44" y="46"/>
                    </a:lnTo>
                    <a:lnTo>
                      <a:pt x="41" y="49"/>
                    </a:lnTo>
                    <a:lnTo>
                      <a:pt x="35" y="43"/>
                    </a:lnTo>
                    <a:lnTo>
                      <a:pt x="32" y="43"/>
                    </a:lnTo>
                    <a:lnTo>
                      <a:pt x="26" y="47"/>
                    </a:lnTo>
                    <a:lnTo>
                      <a:pt x="24" y="49"/>
                    </a:lnTo>
                    <a:lnTo>
                      <a:pt x="18" y="47"/>
                    </a:lnTo>
                    <a:lnTo>
                      <a:pt x="14" y="49"/>
                    </a:lnTo>
                    <a:lnTo>
                      <a:pt x="9" y="43"/>
                    </a:lnTo>
                    <a:lnTo>
                      <a:pt x="12" y="38"/>
                    </a:lnTo>
                    <a:lnTo>
                      <a:pt x="11" y="29"/>
                    </a:lnTo>
                    <a:lnTo>
                      <a:pt x="5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5" name="Freeform 4804">
                <a:extLst>
                  <a:ext uri="{FF2B5EF4-FFF2-40B4-BE49-F238E27FC236}">
                    <a16:creationId xmlns:a16="http://schemas.microsoft.com/office/drawing/2014/main" id="{0F62F81B-D4DE-AC79-F3E5-EA88DF974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062"/>
                <a:ext cx="33" cy="24"/>
              </a:xfrm>
              <a:custGeom>
                <a:avLst/>
                <a:gdLst>
                  <a:gd name="T0" fmla="*/ 0 w 65"/>
                  <a:gd name="T1" fmla="*/ 26 h 49"/>
                  <a:gd name="T2" fmla="*/ 6 w 65"/>
                  <a:gd name="T3" fmla="*/ 17 h 49"/>
                  <a:gd name="T4" fmla="*/ 14 w 65"/>
                  <a:gd name="T5" fmla="*/ 11 h 49"/>
                  <a:gd name="T6" fmla="*/ 17 w 65"/>
                  <a:gd name="T7" fmla="*/ 9 h 49"/>
                  <a:gd name="T8" fmla="*/ 20 w 65"/>
                  <a:gd name="T9" fmla="*/ 3 h 49"/>
                  <a:gd name="T10" fmla="*/ 38 w 65"/>
                  <a:gd name="T11" fmla="*/ 0 h 49"/>
                  <a:gd name="T12" fmla="*/ 47 w 65"/>
                  <a:gd name="T13" fmla="*/ 8 h 49"/>
                  <a:gd name="T14" fmla="*/ 56 w 65"/>
                  <a:gd name="T15" fmla="*/ 6 h 49"/>
                  <a:gd name="T16" fmla="*/ 59 w 65"/>
                  <a:gd name="T17" fmla="*/ 9 h 49"/>
                  <a:gd name="T18" fmla="*/ 58 w 65"/>
                  <a:gd name="T19" fmla="*/ 23 h 49"/>
                  <a:gd name="T20" fmla="*/ 59 w 65"/>
                  <a:gd name="T21" fmla="*/ 32 h 49"/>
                  <a:gd name="T22" fmla="*/ 59 w 65"/>
                  <a:gd name="T23" fmla="*/ 37 h 49"/>
                  <a:gd name="T24" fmla="*/ 65 w 65"/>
                  <a:gd name="T25" fmla="*/ 43 h 49"/>
                  <a:gd name="T26" fmla="*/ 62 w 65"/>
                  <a:gd name="T27" fmla="*/ 46 h 49"/>
                  <a:gd name="T28" fmla="*/ 55 w 65"/>
                  <a:gd name="T29" fmla="*/ 46 h 49"/>
                  <a:gd name="T30" fmla="*/ 53 w 65"/>
                  <a:gd name="T31" fmla="*/ 49 h 49"/>
                  <a:gd name="T32" fmla="*/ 44 w 65"/>
                  <a:gd name="T33" fmla="*/ 46 h 49"/>
                  <a:gd name="T34" fmla="*/ 41 w 65"/>
                  <a:gd name="T35" fmla="*/ 49 h 49"/>
                  <a:gd name="T36" fmla="*/ 35 w 65"/>
                  <a:gd name="T37" fmla="*/ 43 h 49"/>
                  <a:gd name="T38" fmla="*/ 32 w 65"/>
                  <a:gd name="T39" fmla="*/ 43 h 49"/>
                  <a:gd name="T40" fmla="*/ 26 w 65"/>
                  <a:gd name="T41" fmla="*/ 47 h 49"/>
                  <a:gd name="T42" fmla="*/ 24 w 65"/>
                  <a:gd name="T43" fmla="*/ 49 h 49"/>
                  <a:gd name="T44" fmla="*/ 18 w 65"/>
                  <a:gd name="T45" fmla="*/ 47 h 49"/>
                  <a:gd name="T46" fmla="*/ 14 w 65"/>
                  <a:gd name="T47" fmla="*/ 49 h 49"/>
                  <a:gd name="T48" fmla="*/ 9 w 65"/>
                  <a:gd name="T49" fmla="*/ 43 h 49"/>
                  <a:gd name="T50" fmla="*/ 12 w 65"/>
                  <a:gd name="T51" fmla="*/ 38 h 49"/>
                  <a:gd name="T52" fmla="*/ 11 w 65"/>
                  <a:gd name="T53" fmla="*/ 29 h 49"/>
                  <a:gd name="T54" fmla="*/ 5 w 65"/>
                  <a:gd name="T55" fmla="*/ 26 h 49"/>
                  <a:gd name="T56" fmla="*/ 0 w 65"/>
                  <a:gd name="T57" fmla="*/ 2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5" h="49">
                    <a:moveTo>
                      <a:pt x="0" y="26"/>
                    </a:moveTo>
                    <a:lnTo>
                      <a:pt x="6" y="17"/>
                    </a:lnTo>
                    <a:lnTo>
                      <a:pt x="14" y="11"/>
                    </a:lnTo>
                    <a:lnTo>
                      <a:pt x="17" y="9"/>
                    </a:lnTo>
                    <a:lnTo>
                      <a:pt x="20" y="3"/>
                    </a:lnTo>
                    <a:lnTo>
                      <a:pt x="38" y="0"/>
                    </a:lnTo>
                    <a:lnTo>
                      <a:pt x="47" y="8"/>
                    </a:lnTo>
                    <a:lnTo>
                      <a:pt x="56" y="6"/>
                    </a:lnTo>
                    <a:lnTo>
                      <a:pt x="59" y="9"/>
                    </a:lnTo>
                    <a:lnTo>
                      <a:pt x="58" y="23"/>
                    </a:lnTo>
                    <a:lnTo>
                      <a:pt x="59" y="32"/>
                    </a:lnTo>
                    <a:lnTo>
                      <a:pt x="59" y="37"/>
                    </a:lnTo>
                    <a:lnTo>
                      <a:pt x="65" y="43"/>
                    </a:lnTo>
                    <a:lnTo>
                      <a:pt x="62" y="46"/>
                    </a:lnTo>
                    <a:lnTo>
                      <a:pt x="55" y="46"/>
                    </a:lnTo>
                    <a:lnTo>
                      <a:pt x="53" y="49"/>
                    </a:lnTo>
                    <a:lnTo>
                      <a:pt x="44" y="46"/>
                    </a:lnTo>
                    <a:lnTo>
                      <a:pt x="41" y="49"/>
                    </a:lnTo>
                    <a:lnTo>
                      <a:pt x="35" y="43"/>
                    </a:lnTo>
                    <a:lnTo>
                      <a:pt x="32" y="43"/>
                    </a:lnTo>
                    <a:lnTo>
                      <a:pt x="26" y="47"/>
                    </a:lnTo>
                    <a:lnTo>
                      <a:pt x="24" y="49"/>
                    </a:lnTo>
                    <a:lnTo>
                      <a:pt x="18" y="47"/>
                    </a:lnTo>
                    <a:lnTo>
                      <a:pt x="14" y="49"/>
                    </a:lnTo>
                    <a:lnTo>
                      <a:pt x="9" y="43"/>
                    </a:lnTo>
                    <a:lnTo>
                      <a:pt x="12" y="38"/>
                    </a:lnTo>
                    <a:lnTo>
                      <a:pt x="11" y="29"/>
                    </a:lnTo>
                    <a:lnTo>
                      <a:pt x="5" y="26"/>
                    </a:lnTo>
                    <a:lnTo>
                      <a:pt x="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6" name="Freeform 4805">
                <a:extLst>
                  <a:ext uri="{FF2B5EF4-FFF2-40B4-BE49-F238E27FC236}">
                    <a16:creationId xmlns:a16="http://schemas.microsoft.com/office/drawing/2014/main" id="{BB270009-02FD-79A5-2911-0EF111282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062"/>
                <a:ext cx="34" cy="32"/>
              </a:xfrm>
              <a:custGeom>
                <a:avLst/>
                <a:gdLst>
                  <a:gd name="T0" fmla="*/ 50 w 69"/>
                  <a:gd name="T1" fmla="*/ 0 h 66"/>
                  <a:gd name="T2" fmla="*/ 46 w 69"/>
                  <a:gd name="T3" fmla="*/ 2 h 66"/>
                  <a:gd name="T4" fmla="*/ 44 w 69"/>
                  <a:gd name="T5" fmla="*/ 6 h 66"/>
                  <a:gd name="T6" fmla="*/ 40 w 69"/>
                  <a:gd name="T7" fmla="*/ 6 h 66"/>
                  <a:gd name="T8" fmla="*/ 32 w 69"/>
                  <a:gd name="T9" fmla="*/ 2 h 66"/>
                  <a:gd name="T10" fmla="*/ 28 w 69"/>
                  <a:gd name="T11" fmla="*/ 2 h 66"/>
                  <a:gd name="T12" fmla="*/ 28 w 69"/>
                  <a:gd name="T13" fmla="*/ 8 h 66"/>
                  <a:gd name="T14" fmla="*/ 25 w 69"/>
                  <a:gd name="T15" fmla="*/ 17 h 66"/>
                  <a:gd name="T16" fmla="*/ 14 w 69"/>
                  <a:gd name="T17" fmla="*/ 17 h 66"/>
                  <a:gd name="T18" fmla="*/ 12 w 69"/>
                  <a:gd name="T19" fmla="*/ 23 h 66"/>
                  <a:gd name="T20" fmla="*/ 0 w 69"/>
                  <a:gd name="T21" fmla="*/ 32 h 66"/>
                  <a:gd name="T22" fmla="*/ 0 w 69"/>
                  <a:gd name="T23" fmla="*/ 37 h 66"/>
                  <a:gd name="T24" fmla="*/ 6 w 69"/>
                  <a:gd name="T25" fmla="*/ 43 h 66"/>
                  <a:gd name="T26" fmla="*/ 14 w 69"/>
                  <a:gd name="T27" fmla="*/ 49 h 66"/>
                  <a:gd name="T28" fmla="*/ 20 w 69"/>
                  <a:gd name="T29" fmla="*/ 50 h 66"/>
                  <a:gd name="T30" fmla="*/ 31 w 69"/>
                  <a:gd name="T31" fmla="*/ 43 h 66"/>
                  <a:gd name="T32" fmla="*/ 32 w 69"/>
                  <a:gd name="T33" fmla="*/ 52 h 66"/>
                  <a:gd name="T34" fmla="*/ 31 w 69"/>
                  <a:gd name="T35" fmla="*/ 58 h 66"/>
                  <a:gd name="T36" fmla="*/ 35 w 69"/>
                  <a:gd name="T37" fmla="*/ 59 h 66"/>
                  <a:gd name="T38" fmla="*/ 31 w 69"/>
                  <a:gd name="T39" fmla="*/ 66 h 66"/>
                  <a:gd name="T40" fmla="*/ 40 w 69"/>
                  <a:gd name="T41" fmla="*/ 66 h 66"/>
                  <a:gd name="T42" fmla="*/ 50 w 69"/>
                  <a:gd name="T43" fmla="*/ 66 h 66"/>
                  <a:gd name="T44" fmla="*/ 46 w 69"/>
                  <a:gd name="T45" fmla="*/ 59 h 66"/>
                  <a:gd name="T46" fmla="*/ 52 w 69"/>
                  <a:gd name="T47" fmla="*/ 55 h 66"/>
                  <a:gd name="T48" fmla="*/ 58 w 69"/>
                  <a:gd name="T49" fmla="*/ 47 h 66"/>
                  <a:gd name="T50" fmla="*/ 52 w 69"/>
                  <a:gd name="T51" fmla="*/ 40 h 66"/>
                  <a:gd name="T52" fmla="*/ 55 w 69"/>
                  <a:gd name="T53" fmla="*/ 35 h 66"/>
                  <a:gd name="T54" fmla="*/ 53 w 69"/>
                  <a:gd name="T55" fmla="*/ 26 h 66"/>
                  <a:gd name="T56" fmla="*/ 69 w 69"/>
                  <a:gd name="T57" fmla="*/ 23 h 66"/>
                  <a:gd name="T58" fmla="*/ 69 w 69"/>
                  <a:gd name="T59" fmla="*/ 18 h 66"/>
                  <a:gd name="T60" fmla="*/ 61 w 69"/>
                  <a:gd name="T61" fmla="*/ 3 h 66"/>
                  <a:gd name="T62" fmla="*/ 50 w 69"/>
                  <a:gd name="T6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" h="66">
                    <a:moveTo>
                      <a:pt x="50" y="0"/>
                    </a:moveTo>
                    <a:lnTo>
                      <a:pt x="46" y="2"/>
                    </a:lnTo>
                    <a:lnTo>
                      <a:pt x="44" y="6"/>
                    </a:lnTo>
                    <a:lnTo>
                      <a:pt x="40" y="6"/>
                    </a:lnTo>
                    <a:lnTo>
                      <a:pt x="32" y="2"/>
                    </a:lnTo>
                    <a:lnTo>
                      <a:pt x="28" y="2"/>
                    </a:lnTo>
                    <a:lnTo>
                      <a:pt x="28" y="8"/>
                    </a:lnTo>
                    <a:lnTo>
                      <a:pt x="25" y="17"/>
                    </a:lnTo>
                    <a:lnTo>
                      <a:pt x="14" y="17"/>
                    </a:lnTo>
                    <a:lnTo>
                      <a:pt x="12" y="23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6" y="43"/>
                    </a:lnTo>
                    <a:lnTo>
                      <a:pt x="14" y="49"/>
                    </a:lnTo>
                    <a:lnTo>
                      <a:pt x="20" y="50"/>
                    </a:lnTo>
                    <a:lnTo>
                      <a:pt x="31" y="43"/>
                    </a:lnTo>
                    <a:lnTo>
                      <a:pt x="32" y="52"/>
                    </a:lnTo>
                    <a:lnTo>
                      <a:pt x="31" y="58"/>
                    </a:lnTo>
                    <a:lnTo>
                      <a:pt x="35" y="59"/>
                    </a:lnTo>
                    <a:lnTo>
                      <a:pt x="31" y="66"/>
                    </a:lnTo>
                    <a:lnTo>
                      <a:pt x="40" y="66"/>
                    </a:lnTo>
                    <a:lnTo>
                      <a:pt x="50" y="66"/>
                    </a:lnTo>
                    <a:lnTo>
                      <a:pt x="46" y="59"/>
                    </a:lnTo>
                    <a:lnTo>
                      <a:pt x="52" y="55"/>
                    </a:lnTo>
                    <a:lnTo>
                      <a:pt x="58" y="47"/>
                    </a:lnTo>
                    <a:lnTo>
                      <a:pt x="52" y="40"/>
                    </a:lnTo>
                    <a:lnTo>
                      <a:pt x="55" y="35"/>
                    </a:lnTo>
                    <a:lnTo>
                      <a:pt x="53" y="26"/>
                    </a:lnTo>
                    <a:lnTo>
                      <a:pt x="69" y="23"/>
                    </a:lnTo>
                    <a:lnTo>
                      <a:pt x="69" y="18"/>
                    </a:lnTo>
                    <a:lnTo>
                      <a:pt x="61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7" name="Freeform 4806">
                <a:extLst>
                  <a:ext uri="{FF2B5EF4-FFF2-40B4-BE49-F238E27FC236}">
                    <a16:creationId xmlns:a16="http://schemas.microsoft.com/office/drawing/2014/main" id="{F0221DE6-04BD-C435-323B-A8A3F320B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062"/>
                <a:ext cx="34" cy="32"/>
              </a:xfrm>
              <a:custGeom>
                <a:avLst/>
                <a:gdLst>
                  <a:gd name="T0" fmla="*/ 50 w 69"/>
                  <a:gd name="T1" fmla="*/ 0 h 66"/>
                  <a:gd name="T2" fmla="*/ 61 w 69"/>
                  <a:gd name="T3" fmla="*/ 3 h 66"/>
                  <a:gd name="T4" fmla="*/ 69 w 69"/>
                  <a:gd name="T5" fmla="*/ 18 h 66"/>
                  <a:gd name="T6" fmla="*/ 69 w 69"/>
                  <a:gd name="T7" fmla="*/ 23 h 66"/>
                  <a:gd name="T8" fmla="*/ 53 w 69"/>
                  <a:gd name="T9" fmla="*/ 26 h 66"/>
                  <a:gd name="T10" fmla="*/ 55 w 69"/>
                  <a:gd name="T11" fmla="*/ 35 h 66"/>
                  <a:gd name="T12" fmla="*/ 52 w 69"/>
                  <a:gd name="T13" fmla="*/ 40 h 66"/>
                  <a:gd name="T14" fmla="*/ 58 w 69"/>
                  <a:gd name="T15" fmla="*/ 47 h 66"/>
                  <a:gd name="T16" fmla="*/ 52 w 69"/>
                  <a:gd name="T17" fmla="*/ 55 h 66"/>
                  <a:gd name="T18" fmla="*/ 46 w 69"/>
                  <a:gd name="T19" fmla="*/ 59 h 66"/>
                  <a:gd name="T20" fmla="*/ 50 w 69"/>
                  <a:gd name="T21" fmla="*/ 66 h 66"/>
                  <a:gd name="T22" fmla="*/ 40 w 69"/>
                  <a:gd name="T23" fmla="*/ 66 h 66"/>
                  <a:gd name="T24" fmla="*/ 31 w 69"/>
                  <a:gd name="T25" fmla="*/ 66 h 66"/>
                  <a:gd name="T26" fmla="*/ 35 w 69"/>
                  <a:gd name="T27" fmla="*/ 59 h 66"/>
                  <a:gd name="T28" fmla="*/ 31 w 69"/>
                  <a:gd name="T29" fmla="*/ 58 h 66"/>
                  <a:gd name="T30" fmla="*/ 32 w 69"/>
                  <a:gd name="T31" fmla="*/ 52 h 66"/>
                  <a:gd name="T32" fmla="*/ 31 w 69"/>
                  <a:gd name="T33" fmla="*/ 43 h 66"/>
                  <a:gd name="T34" fmla="*/ 20 w 69"/>
                  <a:gd name="T35" fmla="*/ 50 h 66"/>
                  <a:gd name="T36" fmla="*/ 14 w 69"/>
                  <a:gd name="T37" fmla="*/ 49 h 66"/>
                  <a:gd name="T38" fmla="*/ 6 w 69"/>
                  <a:gd name="T39" fmla="*/ 43 h 66"/>
                  <a:gd name="T40" fmla="*/ 0 w 69"/>
                  <a:gd name="T41" fmla="*/ 37 h 66"/>
                  <a:gd name="T42" fmla="*/ 0 w 69"/>
                  <a:gd name="T43" fmla="*/ 32 h 66"/>
                  <a:gd name="T44" fmla="*/ 12 w 69"/>
                  <a:gd name="T45" fmla="*/ 23 h 66"/>
                  <a:gd name="T46" fmla="*/ 14 w 69"/>
                  <a:gd name="T47" fmla="*/ 17 h 66"/>
                  <a:gd name="T48" fmla="*/ 25 w 69"/>
                  <a:gd name="T49" fmla="*/ 17 h 66"/>
                  <a:gd name="T50" fmla="*/ 28 w 69"/>
                  <a:gd name="T51" fmla="*/ 8 h 66"/>
                  <a:gd name="T52" fmla="*/ 28 w 69"/>
                  <a:gd name="T53" fmla="*/ 2 h 66"/>
                  <a:gd name="T54" fmla="*/ 32 w 69"/>
                  <a:gd name="T55" fmla="*/ 2 h 66"/>
                  <a:gd name="T56" fmla="*/ 40 w 69"/>
                  <a:gd name="T57" fmla="*/ 6 h 66"/>
                  <a:gd name="T58" fmla="*/ 44 w 69"/>
                  <a:gd name="T59" fmla="*/ 6 h 66"/>
                  <a:gd name="T60" fmla="*/ 46 w 69"/>
                  <a:gd name="T61" fmla="*/ 2 h 66"/>
                  <a:gd name="T62" fmla="*/ 50 w 69"/>
                  <a:gd name="T6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" h="66">
                    <a:moveTo>
                      <a:pt x="50" y="0"/>
                    </a:moveTo>
                    <a:lnTo>
                      <a:pt x="61" y="3"/>
                    </a:lnTo>
                    <a:lnTo>
                      <a:pt x="69" y="18"/>
                    </a:lnTo>
                    <a:lnTo>
                      <a:pt x="69" y="23"/>
                    </a:lnTo>
                    <a:lnTo>
                      <a:pt x="53" y="26"/>
                    </a:lnTo>
                    <a:lnTo>
                      <a:pt x="55" y="35"/>
                    </a:lnTo>
                    <a:lnTo>
                      <a:pt x="52" y="40"/>
                    </a:lnTo>
                    <a:lnTo>
                      <a:pt x="58" y="47"/>
                    </a:lnTo>
                    <a:lnTo>
                      <a:pt x="52" y="55"/>
                    </a:lnTo>
                    <a:lnTo>
                      <a:pt x="46" y="59"/>
                    </a:lnTo>
                    <a:lnTo>
                      <a:pt x="50" y="66"/>
                    </a:lnTo>
                    <a:lnTo>
                      <a:pt x="40" y="66"/>
                    </a:lnTo>
                    <a:lnTo>
                      <a:pt x="31" y="66"/>
                    </a:lnTo>
                    <a:lnTo>
                      <a:pt x="35" y="59"/>
                    </a:lnTo>
                    <a:lnTo>
                      <a:pt x="31" y="58"/>
                    </a:lnTo>
                    <a:lnTo>
                      <a:pt x="32" y="52"/>
                    </a:lnTo>
                    <a:lnTo>
                      <a:pt x="31" y="43"/>
                    </a:lnTo>
                    <a:lnTo>
                      <a:pt x="20" y="50"/>
                    </a:lnTo>
                    <a:lnTo>
                      <a:pt x="14" y="49"/>
                    </a:lnTo>
                    <a:lnTo>
                      <a:pt x="6" y="43"/>
                    </a:lnTo>
                    <a:lnTo>
                      <a:pt x="0" y="37"/>
                    </a:lnTo>
                    <a:lnTo>
                      <a:pt x="0" y="32"/>
                    </a:lnTo>
                    <a:lnTo>
                      <a:pt x="12" y="23"/>
                    </a:lnTo>
                    <a:lnTo>
                      <a:pt x="14" y="17"/>
                    </a:lnTo>
                    <a:lnTo>
                      <a:pt x="25" y="17"/>
                    </a:lnTo>
                    <a:lnTo>
                      <a:pt x="28" y="8"/>
                    </a:lnTo>
                    <a:lnTo>
                      <a:pt x="28" y="2"/>
                    </a:lnTo>
                    <a:lnTo>
                      <a:pt x="32" y="2"/>
                    </a:lnTo>
                    <a:lnTo>
                      <a:pt x="40" y="6"/>
                    </a:lnTo>
                    <a:lnTo>
                      <a:pt x="44" y="6"/>
                    </a:lnTo>
                    <a:lnTo>
                      <a:pt x="46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8" name="Freeform 4807">
                <a:extLst>
                  <a:ext uri="{FF2B5EF4-FFF2-40B4-BE49-F238E27FC236}">
                    <a16:creationId xmlns:a16="http://schemas.microsoft.com/office/drawing/2014/main" id="{4C287656-452B-8B50-9D22-3CE6A0860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062"/>
                <a:ext cx="34" cy="32"/>
              </a:xfrm>
              <a:custGeom>
                <a:avLst/>
                <a:gdLst>
                  <a:gd name="T0" fmla="*/ 50 w 69"/>
                  <a:gd name="T1" fmla="*/ 0 h 66"/>
                  <a:gd name="T2" fmla="*/ 61 w 69"/>
                  <a:gd name="T3" fmla="*/ 3 h 66"/>
                  <a:gd name="T4" fmla="*/ 69 w 69"/>
                  <a:gd name="T5" fmla="*/ 18 h 66"/>
                  <a:gd name="T6" fmla="*/ 69 w 69"/>
                  <a:gd name="T7" fmla="*/ 23 h 66"/>
                  <a:gd name="T8" fmla="*/ 53 w 69"/>
                  <a:gd name="T9" fmla="*/ 26 h 66"/>
                  <a:gd name="T10" fmla="*/ 55 w 69"/>
                  <a:gd name="T11" fmla="*/ 35 h 66"/>
                  <a:gd name="T12" fmla="*/ 52 w 69"/>
                  <a:gd name="T13" fmla="*/ 40 h 66"/>
                  <a:gd name="T14" fmla="*/ 58 w 69"/>
                  <a:gd name="T15" fmla="*/ 47 h 66"/>
                  <a:gd name="T16" fmla="*/ 52 w 69"/>
                  <a:gd name="T17" fmla="*/ 55 h 66"/>
                  <a:gd name="T18" fmla="*/ 46 w 69"/>
                  <a:gd name="T19" fmla="*/ 59 h 66"/>
                  <a:gd name="T20" fmla="*/ 50 w 69"/>
                  <a:gd name="T21" fmla="*/ 66 h 66"/>
                  <a:gd name="T22" fmla="*/ 40 w 69"/>
                  <a:gd name="T23" fmla="*/ 66 h 66"/>
                  <a:gd name="T24" fmla="*/ 31 w 69"/>
                  <a:gd name="T25" fmla="*/ 66 h 66"/>
                  <a:gd name="T26" fmla="*/ 35 w 69"/>
                  <a:gd name="T27" fmla="*/ 59 h 66"/>
                  <a:gd name="T28" fmla="*/ 31 w 69"/>
                  <a:gd name="T29" fmla="*/ 58 h 66"/>
                  <a:gd name="T30" fmla="*/ 32 w 69"/>
                  <a:gd name="T31" fmla="*/ 52 h 66"/>
                  <a:gd name="T32" fmla="*/ 31 w 69"/>
                  <a:gd name="T33" fmla="*/ 43 h 66"/>
                  <a:gd name="T34" fmla="*/ 20 w 69"/>
                  <a:gd name="T35" fmla="*/ 50 h 66"/>
                  <a:gd name="T36" fmla="*/ 14 w 69"/>
                  <a:gd name="T37" fmla="*/ 49 h 66"/>
                  <a:gd name="T38" fmla="*/ 6 w 69"/>
                  <a:gd name="T39" fmla="*/ 43 h 66"/>
                  <a:gd name="T40" fmla="*/ 0 w 69"/>
                  <a:gd name="T41" fmla="*/ 37 h 66"/>
                  <a:gd name="T42" fmla="*/ 0 w 69"/>
                  <a:gd name="T43" fmla="*/ 32 h 66"/>
                  <a:gd name="T44" fmla="*/ 12 w 69"/>
                  <a:gd name="T45" fmla="*/ 23 h 66"/>
                  <a:gd name="T46" fmla="*/ 14 w 69"/>
                  <a:gd name="T47" fmla="*/ 17 h 66"/>
                  <a:gd name="T48" fmla="*/ 25 w 69"/>
                  <a:gd name="T49" fmla="*/ 17 h 66"/>
                  <a:gd name="T50" fmla="*/ 28 w 69"/>
                  <a:gd name="T51" fmla="*/ 8 h 66"/>
                  <a:gd name="T52" fmla="*/ 28 w 69"/>
                  <a:gd name="T53" fmla="*/ 2 h 66"/>
                  <a:gd name="T54" fmla="*/ 32 w 69"/>
                  <a:gd name="T55" fmla="*/ 2 h 66"/>
                  <a:gd name="T56" fmla="*/ 40 w 69"/>
                  <a:gd name="T57" fmla="*/ 6 h 66"/>
                  <a:gd name="T58" fmla="*/ 44 w 69"/>
                  <a:gd name="T59" fmla="*/ 6 h 66"/>
                  <a:gd name="T60" fmla="*/ 46 w 69"/>
                  <a:gd name="T61" fmla="*/ 2 h 66"/>
                  <a:gd name="T62" fmla="*/ 50 w 69"/>
                  <a:gd name="T6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" h="66">
                    <a:moveTo>
                      <a:pt x="50" y="0"/>
                    </a:moveTo>
                    <a:lnTo>
                      <a:pt x="61" y="3"/>
                    </a:lnTo>
                    <a:lnTo>
                      <a:pt x="69" y="18"/>
                    </a:lnTo>
                    <a:lnTo>
                      <a:pt x="69" y="23"/>
                    </a:lnTo>
                    <a:lnTo>
                      <a:pt x="53" y="26"/>
                    </a:lnTo>
                    <a:lnTo>
                      <a:pt x="55" y="35"/>
                    </a:lnTo>
                    <a:lnTo>
                      <a:pt x="52" y="40"/>
                    </a:lnTo>
                    <a:lnTo>
                      <a:pt x="58" y="47"/>
                    </a:lnTo>
                    <a:lnTo>
                      <a:pt x="52" y="55"/>
                    </a:lnTo>
                    <a:lnTo>
                      <a:pt x="46" y="59"/>
                    </a:lnTo>
                    <a:lnTo>
                      <a:pt x="50" y="66"/>
                    </a:lnTo>
                    <a:lnTo>
                      <a:pt x="40" y="66"/>
                    </a:lnTo>
                    <a:lnTo>
                      <a:pt x="31" y="66"/>
                    </a:lnTo>
                    <a:lnTo>
                      <a:pt x="35" y="59"/>
                    </a:lnTo>
                    <a:lnTo>
                      <a:pt x="31" y="58"/>
                    </a:lnTo>
                    <a:lnTo>
                      <a:pt x="32" y="52"/>
                    </a:lnTo>
                    <a:lnTo>
                      <a:pt x="31" y="43"/>
                    </a:lnTo>
                    <a:lnTo>
                      <a:pt x="20" y="50"/>
                    </a:lnTo>
                    <a:lnTo>
                      <a:pt x="14" y="49"/>
                    </a:lnTo>
                    <a:lnTo>
                      <a:pt x="6" y="43"/>
                    </a:lnTo>
                    <a:lnTo>
                      <a:pt x="0" y="37"/>
                    </a:lnTo>
                    <a:lnTo>
                      <a:pt x="0" y="32"/>
                    </a:lnTo>
                    <a:lnTo>
                      <a:pt x="12" y="23"/>
                    </a:lnTo>
                    <a:lnTo>
                      <a:pt x="14" y="17"/>
                    </a:lnTo>
                    <a:lnTo>
                      <a:pt x="25" y="17"/>
                    </a:lnTo>
                    <a:lnTo>
                      <a:pt x="28" y="8"/>
                    </a:lnTo>
                    <a:lnTo>
                      <a:pt x="28" y="2"/>
                    </a:lnTo>
                    <a:lnTo>
                      <a:pt x="32" y="2"/>
                    </a:lnTo>
                    <a:lnTo>
                      <a:pt x="40" y="6"/>
                    </a:lnTo>
                    <a:lnTo>
                      <a:pt x="44" y="6"/>
                    </a:lnTo>
                    <a:lnTo>
                      <a:pt x="46" y="2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9" name="Freeform 4808">
                <a:extLst>
                  <a:ext uri="{FF2B5EF4-FFF2-40B4-BE49-F238E27FC236}">
                    <a16:creationId xmlns:a16="http://schemas.microsoft.com/office/drawing/2014/main" id="{D40AEE35-5225-1ECF-0347-4D7931E4F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3019"/>
                <a:ext cx="80" cy="84"/>
              </a:xfrm>
              <a:custGeom>
                <a:avLst/>
                <a:gdLst>
                  <a:gd name="T0" fmla="*/ 133 w 160"/>
                  <a:gd name="T1" fmla="*/ 3 h 169"/>
                  <a:gd name="T2" fmla="*/ 129 w 160"/>
                  <a:gd name="T3" fmla="*/ 14 h 169"/>
                  <a:gd name="T4" fmla="*/ 116 w 160"/>
                  <a:gd name="T5" fmla="*/ 29 h 169"/>
                  <a:gd name="T6" fmla="*/ 126 w 160"/>
                  <a:gd name="T7" fmla="*/ 41 h 169"/>
                  <a:gd name="T8" fmla="*/ 121 w 160"/>
                  <a:gd name="T9" fmla="*/ 50 h 169"/>
                  <a:gd name="T10" fmla="*/ 110 w 160"/>
                  <a:gd name="T11" fmla="*/ 56 h 169"/>
                  <a:gd name="T12" fmla="*/ 110 w 160"/>
                  <a:gd name="T13" fmla="*/ 62 h 169"/>
                  <a:gd name="T14" fmla="*/ 98 w 160"/>
                  <a:gd name="T15" fmla="*/ 59 h 169"/>
                  <a:gd name="T16" fmla="*/ 94 w 160"/>
                  <a:gd name="T17" fmla="*/ 47 h 169"/>
                  <a:gd name="T18" fmla="*/ 94 w 160"/>
                  <a:gd name="T19" fmla="*/ 31 h 169"/>
                  <a:gd name="T20" fmla="*/ 82 w 160"/>
                  <a:gd name="T21" fmla="*/ 17 h 169"/>
                  <a:gd name="T22" fmla="*/ 68 w 160"/>
                  <a:gd name="T23" fmla="*/ 14 h 169"/>
                  <a:gd name="T24" fmla="*/ 60 w 160"/>
                  <a:gd name="T25" fmla="*/ 18 h 169"/>
                  <a:gd name="T26" fmla="*/ 54 w 160"/>
                  <a:gd name="T27" fmla="*/ 31 h 169"/>
                  <a:gd name="T28" fmla="*/ 41 w 160"/>
                  <a:gd name="T29" fmla="*/ 26 h 169"/>
                  <a:gd name="T30" fmla="*/ 37 w 160"/>
                  <a:gd name="T31" fmla="*/ 41 h 169"/>
                  <a:gd name="T32" fmla="*/ 33 w 160"/>
                  <a:gd name="T33" fmla="*/ 53 h 169"/>
                  <a:gd name="T34" fmla="*/ 25 w 160"/>
                  <a:gd name="T35" fmla="*/ 44 h 169"/>
                  <a:gd name="T36" fmla="*/ 15 w 160"/>
                  <a:gd name="T37" fmla="*/ 47 h 169"/>
                  <a:gd name="T38" fmla="*/ 0 w 160"/>
                  <a:gd name="T39" fmla="*/ 65 h 169"/>
                  <a:gd name="T40" fmla="*/ 6 w 160"/>
                  <a:gd name="T41" fmla="*/ 73 h 169"/>
                  <a:gd name="T42" fmla="*/ 12 w 160"/>
                  <a:gd name="T43" fmla="*/ 84 h 169"/>
                  <a:gd name="T44" fmla="*/ 15 w 160"/>
                  <a:gd name="T45" fmla="*/ 90 h 169"/>
                  <a:gd name="T46" fmla="*/ 21 w 160"/>
                  <a:gd name="T47" fmla="*/ 100 h 169"/>
                  <a:gd name="T48" fmla="*/ 27 w 160"/>
                  <a:gd name="T49" fmla="*/ 107 h 169"/>
                  <a:gd name="T50" fmla="*/ 28 w 160"/>
                  <a:gd name="T51" fmla="*/ 117 h 169"/>
                  <a:gd name="T52" fmla="*/ 27 w 160"/>
                  <a:gd name="T53" fmla="*/ 126 h 169"/>
                  <a:gd name="T54" fmla="*/ 28 w 160"/>
                  <a:gd name="T55" fmla="*/ 134 h 169"/>
                  <a:gd name="T56" fmla="*/ 36 w 160"/>
                  <a:gd name="T57" fmla="*/ 145 h 169"/>
                  <a:gd name="T58" fmla="*/ 41 w 160"/>
                  <a:gd name="T59" fmla="*/ 160 h 169"/>
                  <a:gd name="T60" fmla="*/ 42 w 160"/>
                  <a:gd name="T61" fmla="*/ 169 h 169"/>
                  <a:gd name="T62" fmla="*/ 54 w 160"/>
                  <a:gd name="T63" fmla="*/ 160 h 169"/>
                  <a:gd name="T64" fmla="*/ 65 w 160"/>
                  <a:gd name="T65" fmla="*/ 164 h 169"/>
                  <a:gd name="T66" fmla="*/ 77 w 160"/>
                  <a:gd name="T67" fmla="*/ 155 h 169"/>
                  <a:gd name="T68" fmla="*/ 86 w 160"/>
                  <a:gd name="T69" fmla="*/ 146 h 169"/>
                  <a:gd name="T70" fmla="*/ 88 w 160"/>
                  <a:gd name="T71" fmla="*/ 135 h 169"/>
                  <a:gd name="T72" fmla="*/ 97 w 160"/>
                  <a:gd name="T73" fmla="*/ 120 h 169"/>
                  <a:gd name="T74" fmla="*/ 104 w 160"/>
                  <a:gd name="T75" fmla="*/ 111 h 169"/>
                  <a:gd name="T76" fmla="*/ 112 w 160"/>
                  <a:gd name="T77" fmla="*/ 122 h 169"/>
                  <a:gd name="T78" fmla="*/ 129 w 160"/>
                  <a:gd name="T79" fmla="*/ 114 h 169"/>
                  <a:gd name="T80" fmla="*/ 129 w 160"/>
                  <a:gd name="T81" fmla="*/ 99 h 169"/>
                  <a:gd name="T82" fmla="*/ 133 w 160"/>
                  <a:gd name="T83" fmla="*/ 81 h 169"/>
                  <a:gd name="T84" fmla="*/ 142 w 160"/>
                  <a:gd name="T85" fmla="*/ 78 h 169"/>
                  <a:gd name="T86" fmla="*/ 150 w 160"/>
                  <a:gd name="T87" fmla="*/ 61 h 169"/>
                  <a:gd name="T88" fmla="*/ 156 w 160"/>
                  <a:gd name="T89" fmla="*/ 50 h 169"/>
                  <a:gd name="T90" fmla="*/ 157 w 160"/>
                  <a:gd name="T91" fmla="*/ 35 h 169"/>
                  <a:gd name="T92" fmla="*/ 145 w 160"/>
                  <a:gd name="T93" fmla="*/ 18 h 169"/>
                  <a:gd name="T94" fmla="*/ 156 w 160"/>
                  <a:gd name="T95" fmla="*/ 6 h 169"/>
                  <a:gd name="T96" fmla="*/ 145 w 160"/>
                  <a:gd name="T97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0" h="169">
                    <a:moveTo>
                      <a:pt x="145" y="0"/>
                    </a:moveTo>
                    <a:lnTo>
                      <a:pt x="133" y="3"/>
                    </a:lnTo>
                    <a:lnTo>
                      <a:pt x="132" y="11"/>
                    </a:lnTo>
                    <a:lnTo>
                      <a:pt x="129" y="14"/>
                    </a:lnTo>
                    <a:lnTo>
                      <a:pt x="121" y="17"/>
                    </a:lnTo>
                    <a:lnTo>
                      <a:pt x="116" y="29"/>
                    </a:lnTo>
                    <a:lnTo>
                      <a:pt x="122" y="37"/>
                    </a:lnTo>
                    <a:lnTo>
                      <a:pt x="126" y="41"/>
                    </a:lnTo>
                    <a:lnTo>
                      <a:pt x="124" y="47"/>
                    </a:lnTo>
                    <a:lnTo>
                      <a:pt x="121" y="50"/>
                    </a:lnTo>
                    <a:lnTo>
                      <a:pt x="116" y="53"/>
                    </a:lnTo>
                    <a:lnTo>
                      <a:pt x="110" y="56"/>
                    </a:lnTo>
                    <a:lnTo>
                      <a:pt x="110" y="62"/>
                    </a:lnTo>
                    <a:lnTo>
                      <a:pt x="110" y="62"/>
                    </a:lnTo>
                    <a:lnTo>
                      <a:pt x="100" y="64"/>
                    </a:lnTo>
                    <a:lnTo>
                      <a:pt x="98" y="59"/>
                    </a:lnTo>
                    <a:lnTo>
                      <a:pt x="98" y="53"/>
                    </a:lnTo>
                    <a:lnTo>
                      <a:pt x="94" y="47"/>
                    </a:lnTo>
                    <a:lnTo>
                      <a:pt x="91" y="40"/>
                    </a:lnTo>
                    <a:lnTo>
                      <a:pt x="94" y="31"/>
                    </a:lnTo>
                    <a:lnTo>
                      <a:pt x="94" y="29"/>
                    </a:lnTo>
                    <a:lnTo>
                      <a:pt x="82" y="17"/>
                    </a:lnTo>
                    <a:lnTo>
                      <a:pt x="74" y="12"/>
                    </a:lnTo>
                    <a:lnTo>
                      <a:pt x="68" y="14"/>
                    </a:lnTo>
                    <a:lnTo>
                      <a:pt x="68" y="20"/>
                    </a:lnTo>
                    <a:lnTo>
                      <a:pt x="60" y="18"/>
                    </a:lnTo>
                    <a:lnTo>
                      <a:pt x="57" y="27"/>
                    </a:lnTo>
                    <a:lnTo>
                      <a:pt x="54" y="31"/>
                    </a:lnTo>
                    <a:lnTo>
                      <a:pt x="50" y="27"/>
                    </a:lnTo>
                    <a:lnTo>
                      <a:pt x="41" y="26"/>
                    </a:lnTo>
                    <a:lnTo>
                      <a:pt x="41" y="38"/>
                    </a:lnTo>
                    <a:lnTo>
                      <a:pt x="37" y="41"/>
                    </a:lnTo>
                    <a:lnTo>
                      <a:pt x="36" y="50"/>
                    </a:lnTo>
                    <a:lnTo>
                      <a:pt x="33" y="53"/>
                    </a:lnTo>
                    <a:lnTo>
                      <a:pt x="28" y="50"/>
                    </a:lnTo>
                    <a:lnTo>
                      <a:pt x="25" y="44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55"/>
                    </a:lnTo>
                    <a:lnTo>
                      <a:pt x="0" y="65"/>
                    </a:lnTo>
                    <a:lnTo>
                      <a:pt x="3" y="70"/>
                    </a:lnTo>
                    <a:lnTo>
                      <a:pt x="6" y="73"/>
                    </a:lnTo>
                    <a:lnTo>
                      <a:pt x="10" y="79"/>
                    </a:lnTo>
                    <a:lnTo>
                      <a:pt x="12" y="84"/>
                    </a:lnTo>
                    <a:lnTo>
                      <a:pt x="15" y="87"/>
                    </a:lnTo>
                    <a:lnTo>
                      <a:pt x="15" y="90"/>
                    </a:lnTo>
                    <a:lnTo>
                      <a:pt x="18" y="94"/>
                    </a:lnTo>
                    <a:lnTo>
                      <a:pt x="21" y="100"/>
                    </a:lnTo>
                    <a:lnTo>
                      <a:pt x="19" y="107"/>
                    </a:lnTo>
                    <a:lnTo>
                      <a:pt x="27" y="107"/>
                    </a:lnTo>
                    <a:lnTo>
                      <a:pt x="30" y="111"/>
                    </a:lnTo>
                    <a:lnTo>
                      <a:pt x="28" y="117"/>
                    </a:lnTo>
                    <a:lnTo>
                      <a:pt x="25" y="116"/>
                    </a:lnTo>
                    <a:lnTo>
                      <a:pt x="27" y="126"/>
                    </a:lnTo>
                    <a:lnTo>
                      <a:pt x="31" y="129"/>
                    </a:lnTo>
                    <a:lnTo>
                      <a:pt x="28" y="134"/>
                    </a:lnTo>
                    <a:lnTo>
                      <a:pt x="30" y="140"/>
                    </a:lnTo>
                    <a:lnTo>
                      <a:pt x="36" y="145"/>
                    </a:lnTo>
                    <a:lnTo>
                      <a:pt x="33" y="152"/>
                    </a:lnTo>
                    <a:lnTo>
                      <a:pt x="41" y="160"/>
                    </a:lnTo>
                    <a:lnTo>
                      <a:pt x="36" y="164"/>
                    </a:lnTo>
                    <a:lnTo>
                      <a:pt x="42" y="169"/>
                    </a:lnTo>
                    <a:lnTo>
                      <a:pt x="56" y="169"/>
                    </a:lnTo>
                    <a:lnTo>
                      <a:pt x="54" y="160"/>
                    </a:lnTo>
                    <a:lnTo>
                      <a:pt x="60" y="161"/>
                    </a:lnTo>
                    <a:lnTo>
                      <a:pt x="65" y="164"/>
                    </a:lnTo>
                    <a:lnTo>
                      <a:pt x="71" y="155"/>
                    </a:lnTo>
                    <a:lnTo>
                      <a:pt x="77" y="155"/>
                    </a:lnTo>
                    <a:lnTo>
                      <a:pt x="83" y="151"/>
                    </a:lnTo>
                    <a:lnTo>
                      <a:pt x="86" y="146"/>
                    </a:lnTo>
                    <a:lnTo>
                      <a:pt x="85" y="141"/>
                    </a:lnTo>
                    <a:lnTo>
                      <a:pt x="88" y="135"/>
                    </a:lnTo>
                    <a:lnTo>
                      <a:pt x="94" y="129"/>
                    </a:lnTo>
                    <a:lnTo>
                      <a:pt x="97" y="120"/>
                    </a:lnTo>
                    <a:lnTo>
                      <a:pt x="101" y="111"/>
                    </a:lnTo>
                    <a:lnTo>
                      <a:pt x="104" y="111"/>
                    </a:lnTo>
                    <a:lnTo>
                      <a:pt x="107" y="117"/>
                    </a:lnTo>
                    <a:lnTo>
                      <a:pt x="112" y="122"/>
                    </a:lnTo>
                    <a:lnTo>
                      <a:pt x="113" y="114"/>
                    </a:lnTo>
                    <a:lnTo>
                      <a:pt x="129" y="114"/>
                    </a:lnTo>
                    <a:lnTo>
                      <a:pt x="127" y="107"/>
                    </a:lnTo>
                    <a:lnTo>
                      <a:pt x="129" y="99"/>
                    </a:lnTo>
                    <a:lnTo>
                      <a:pt x="127" y="79"/>
                    </a:lnTo>
                    <a:lnTo>
                      <a:pt x="133" y="81"/>
                    </a:lnTo>
                    <a:lnTo>
                      <a:pt x="141" y="84"/>
                    </a:lnTo>
                    <a:lnTo>
                      <a:pt x="142" y="78"/>
                    </a:lnTo>
                    <a:lnTo>
                      <a:pt x="144" y="72"/>
                    </a:lnTo>
                    <a:lnTo>
                      <a:pt x="150" y="61"/>
                    </a:lnTo>
                    <a:lnTo>
                      <a:pt x="157" y="53"/>
                    </a:lnTo>
                    <a:lnTo>
                      <a:pt x="156" y="50"/>
                    </a:lnTo>
                    <a:lnTo>
                      <a:pt x="160" y="41"/>
                    </a:lnTo>
                    <a:lnTo>
                      <a:pt x="157" y="35"/>
                    </a:lnTo>
                    <a:lnTo>
                      <a:pt x="148" y="32"/>
                    </a:lnTo>
                    <a:lnTo>
                      <a:pt x="145" y="18"/>
                    </a:lnTo>
                    <a:lnTo>
                      <a:pt x="153" y="12"/>
                    </a:lnTo>
                    <a:lnTo>
                      <a:pt x="156" y="6"/>
                    </a:lnTo>
                    <a:lnTo>
                      <a:pt x="156" y="2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0" name="Freeform 4809">
                <a:extLst>
                  <a:ext uri="{FF2B5EF4-FFF2-40B4-BE49-F238E27FC236}">
                    <a16:creationId xmlns:a16="http://schemas.microsoft.com/office/drawing/2014/main" id="{DC20AF84-1CD1-1874-E618-0CB2A337D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3019"/>
                <a:ext cx="80" cy="84"/>
              </a:xfrm>
              <a:custGeom>
                <a:avLst/>
                <a:gdLst>
                  <a:gd name="T0" fmla="*/ 156 w 160"/>
                  <a:gd name="T1" fmla="*/ 2 h 169"/>
                  <a:gd name="T2" fmla="*/ 153 w 160"/>
                  <a:gd name="T3" fmla="*/ 12 h 169"/>
                  <a:gd name="T4" fmla="*/ 148 w 160"/>
                  <a:gd name="T5" fmla="*/ 32 h 169"/>
                  <a:gd name="T6" fmla="*/ 160 w 160"/>
                  <a:gd name="T7" fmla="*/ 41 h 169"/>
                  <a:gd name="T8" fmla="*/ 157 w 160"/>
                  <a:gd name="T9" fmla="*/ 53 h 169"/>
                  <a:gd name="T10" fmla="*/ 144 w 160"/>
                  <a:gd name="T11" fmla="*/ 72 h 169"/>
                  <a:gd name="T12" fmla="*/ 141 w 160"/>
                  <a:gd name="T13" fmla="*/ 84 h 169"/>
                  <a:gd name="T14" fmla="*/ 127 w 160"/>
                  <a:gd name="T15" fmla="*/ 79 h 169"/>
                  <a:gd name="T16" fmla="*/ 127 w 160"/>
                  <a:gd name="T17" fmla="*/ 107 h 169"/>
                  <a:gd name="T18" fmla="*/ 113 w 160"/>
                  <a:gd name="T19" fmla="*/ 114 h 169"/>
                  <a:gd name="T20" fmla="*/ 107 w 160"/>
                  <a:gd name="T21" fmla="*/ 117 h 169"/>
                  <a:gd name="T22" fmla="*/ 101 w 160"/>
                  <a:gd name="T23" fmla="*/ 111 h 169"/>
                  <a:gd name="T24" fmla="*/ 94 w 160"/>
                  <a:gd name="T25" fmla="*/ 129 h 169"/>
                  <a:gd name="T26" fmla="*/ 85 w 160"/>
                  <a:gd name="T27" fmla="*/ 141 h 169"/>
                  <a:gd name="T28" fmla="*/ 83 w 160"/>
                  <a:gd name="T29" fmla="*/ 151 h 169"/>
                  <a:gd name="T30" fmla="*/ 71 w 160"/>
                  <a:gd name="T31" fmla="*/ 155 h 169"/>
                  <a:gd name="T32" fmla="*/ 60 w 160"/>
                  <a:gd name="T33" fmla="*/ 161 h 169"/>
                  <a:gd name="T34" fmla="*/ 56 w 160"/>
                  <a:gd name="T35" fmla="*/ 169 h 169"/>
                  <a:gd name="T36" fmla="*/ 36 w 160"/>
                  <a:gd name="T37" fmla="*/ 164 h 169"/>
                  <a:gd name="T38" fmla="*/ 33 w 160"/>
                  <a:gd name="T39" fmla="*/ 152 h 169"/>
                  <a:gd name="T40" fmla="*/ 30 w 160"/>
                  <a:gd name="T41" fmla="*/ 140 h 169"/>
                  <a:gd name="T42" fmla="*/ 31 w 160"/>
                  <a:gd name="T43" fmla="*/ 129 h 169"/>
                  <a:gd name="T44" fmla="*/ 25 w 160"/>
                  <a:gd name="T45" fmla="*/ 116 h 169"/>
                  <a:gd name="T46" fmla="*/ 30 w 160"/>
                  <a:gd name="T47" fmla="*/ 111 h 169"/>
                  <a:gd name="T48" fmla="*/ 19 w 160"/>
                  <a:gd name="T49" fmla="*/ 107 h 169"/>
                  <a:gd name="T50" fmla="*/ 18 w 160"/>
                  <a:gd name="T51" fmla="*/ 94 h 169"/>
                  <a:gd name="T52" fmla="*/ 15 w 160"/>
                  <a:gd name="T53" fmla="*/ 87 h 169"/>
                  <a:gd name="T54" fmla="*/ 10 w 160"/>
                  <a:gd name="T55" fmla="*/ 79 h 169"/>
                  <a:gd name="T56" fmla="*/ 3 w 160"/>
                  <a:gd name="T57" fmla="*/ 70 h 169"/>
                  <a:gd name="T58" fmla="*/ 10 w 160"/>
                  <a:gd name="T59" fmla="*/ 55 h 169"/>
                  <a:gd name="T60" fmla="*/ 21 w 160"/>
                  <a:gd name="T61" fmla="*/ 47 h 169"/>
                  <a:gd name="T62" fmla="*/ 28 w 160"/>
                  <a:gd name="T63" fmla="*/ 50 h 169"/>
                  <a:gd name="T64" fmla="*/ 36 w 160"/>
                  <a:gd name="T65" fmla="*/ 50 h 169"/>
                  <a:gd name="T66" fmla="*/ 41 w 160"/>
                  <a:gd name="T67" fmla="*/ 38 h 169"/>
                  <a:gd name="T68" fmla="*/ 50 w 160"/>
                  <a:gd name="T69" fmla="*/ 27 h 169"/>
                  <a:gd name="T70" fmla="*/ 57 w 160"/>
                  <a:gd name="T71" fmla="*/ 27 h 169"/>
                  <a:gd name="T72" fmla="*/ 68 w 160"/>
                  <a:gd name="T73" fmla="*/ 20 h 169"/>
                  <a:gd name="T74" fmla="*/ 74 w 160"/>
                  <a:gd name="T75" fmla="*/ 12 h 169"/>
                  <a:gd name="T76" fmla="*/ 94 w 160"/>
                  <a:gd name="T77" fmla="*/ 29 h 169"/>
                  <a:gd name="T78" fmla="*/ 91 w 160"/>
                  <a:gd name="T79" fmla="*/ 40 h 169"/>
                  <a:gd name="T80" fmla="*/ 98 w 160"/>
                  <a:gd name="T81" fmla="*/ 53 h 169"/>
                  <a:gd name="T82" fmla="*/ 100 w 160"/>
                  <a:gd name="T83" fmla="*/ 64 h 169"/>
                  <a:gd name="T84" fmla="*/ 110 w 160"/>
                  <a:gd name="T85" fmla="*/ 62 h 169"/>
                  <a:gd name="T86" fmla="*/ 116 w 160"/>
                  <a:gd name="T87" fmla="*/ 53 h 169"/>
                  <a:gd name="T88" fmla="*/ 124 w 160"/>
                  <a:gd name="T89" fmla="*/ 47 h 169"/>
                  <a:gd name="T90" fmla="*/ 122 w 160"/>
                  <a:gd name="T91" fmla="*/ 37 h 169"/>
                  <a:gd name="T92" fmla="*/ 121 w 160"/>
                  <a:gd name="T93" fmla="*/ 17 h 169"/>
                  <a:gd name="T94" fmla="*/ 132 w 160"/>
                  <a:gd name="T95" fmla="*/ 11 h 169"/>
                  <a:gd name="T96" fmla="*/ 145 w 160"/>
                  <a:gd name="T97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0" h="169">
                    <a:moveTo>
                      <a:pt x="145" y="0"/>
                    </a:moveTo>
                    <a:lnTo>
                      <a:pt x="156" y="2"/>
                    </a:lnTo>
                    <a:lnTo>
                      <a:pt x="156" y="6"/>
                    </a:lnTo>
                    <a:lnTo>
                      <a:pt x="153" y="12"/>
                    </a:lnTo>
                    <a:lnTo>
                      <a:pt x="145" y="18"/>
                    </a:lnTo>
                    <a:lnTo>
                      <a:pt x="148" y="32"/>
                    </a:lnTo>
                    <a:lnTo>
                      <a:pt x="157" y="35"/>
                    </a:lnTo>
                    <a:lnTo>
                      <a:pt x="160" y="41"/>
                    </a:lnTo>
                    <a:lnTo>
                      <a:pt x="156" y="50"/>
                    </a:lnTo>
                    <a:lnTo>
                      <a:pt x="157" y="53"/>
                    </a:lnTo>
                    <a:lnTo>
                      <a:pt x="150" y="61"/>
                    </a:lnTo>
                    <a:lnTo>
                      <a:pt x="144" y="72"/>
                    </a:lnTo>
                    <a:lnTo>
                      <a:pt x="142" y="78"/>
                    </a:lnTo>
                    <a:lnTo>
                      <a:pt x="141" y="84"/>
                    </a:lnTo>
                    <a:lnTo>
                      <a:pt x="133" y="81"/>
                    </a:lnTo>
                    <a:lnTo>
                      <a:pt x="127" y="79"/>
                    </a:lnTo>
                    <a:lnTo>
                      <a:pt x="129" y="99"/>
                    </a:lnTo>
                    <a:lnTo>
                      <a:pt x="127" y="107"/>
                    </a:lnTo>
                    <a:lnTo>
                      <a:pt x="129" y="114"/>
                    </a:lnTo>
                    <a:lnTo>
                      <a:pt x="113" y="114"/>
                    </a:lnTo>
                    <a:lnTo>
                      <a:pt x="112" y="122"/>
                    </a:lnTo>
                    <a:lnTo>
                      <a:pt x="107" y="117"/>
                    </a:lnTo>
                    <a:lnTo>
                      <a:pt x="104" y="111"/>
                    </a:lnTo>
                    <a:lnTo>
                      <a:pt x="101" y="111"/>
                    </a:lnTo>
                    <a:lnTo>
                      <a:pt x="97" y="120"/>
                    </a:lnTo>
                    <a:lnTo>
                      <a:pt x="94" y="129"/>
                    </a:lnTo>
                    <a:lnTo>
                      <a:pt x="88" y="135"/>
                    </a:lnTo>
                    <a:lnTo>
                      <a:pt x="85" y="141"/>
                    </a:lnTo>
                    <a:lnTo>
                      <a:pt x="86" y="146"/>
                    </a:lnTo>
                    <a:lnTo>
                      <a:pt x="83" y="151"/>
                    </a:lnTo>
                    <a:lnTo>
                      <a:pt x="77" y="155"/>
                    </a:lnTo>
                    <a:lnTo>
                      <a:pt x="71" y="155"/>
                    </a:lnTo>
                    <a:lnTo>
                      <a:pt x="65" y="164"/>
                    </a:lnTo>
                    <a:lnTo>
                      <a:pt x="60" y="161"/>
                    </a:lnTo>
                    <a:lnTo>
                      <a:pt x="54" y="160"/>
                    </a:lnTo>
                    <a:lnTo>
                      <a:pt x="56" y="169"/>
                    </a:lnTo>
                    <a:lnTo>
                      <a:pt x="42" y="169"/>
                    </a:lnTo>
                    <a:lnTo>
                      <a:pt x="36" y="164"/>
                    </a:lnTo>
                    <a:lnTo>
                      <a:pt x="41" y="160"/>
                    </a:lnTo>
                    <a:lnTo>
                      <a:pt x="33" y="152"/>
                    </a:lnTo>
                    <a:lnTo>
                      <a:pt x="36" y="145"/>
                    </a:lnTo>
                    <a:lnTo>
                      <a:pt x="30" y="140"/>
                    </a:lnTo>
                    <a:lnTo>
                      <a:pt x="28" y="134"/>
                    </a:lnTo>
                    <a:lnTo>
                      <a:pt x="31" y="129"/>
                    </a:lnTo>
                    <a:lnTo>
                      <a:pt x="27" y="126"/>
                    </a:lnTo>
                    <a:lnTo>
                      <a:pt x="25" y="116"/>
                    </a:lnTo>
                    <a:lnTo>
                      <a:pt x="28" y="117"/>
                    </a:lnTo>
                    <a:lnTo>
                      <a:pt x="30" y="111"/>
                    </a:lnTo>
                    <a:lnTo>
                      <a:pt x="27" y="107"/>
                    </a:lnTo>
                    <a:lnTo>
                      <a:pt x="19" y="107"/>
                    </a:lnTo>
                    <a:lnTo>
                      <a:pt x="21" y="100"/>
                    </a:lnTo>
                    <a:lnTo>
                      <a:pt x="18" y="94"/>
                    </a:lnTo>
                    <a:lnTo>
                      <a:pt x="15" y="90"/>
                    </a:lnTo>
                    <a:lnTo>
                      <a:pt x="15" y="87"/>
                    </a:lnTo>
                    <a:lnTo>
                      <a:pt x="12" y="84"/>
                    </a:lnTo>
                    <a:lnTo>
                      <a:pt x="10" y="79"/>
                    </a:lnTo>
                    <a:lnTo>
                      <a:pt x="6" y="73"/>
                    </a:lnTo>
                    <a:lnTo>
                      <a:pt x="3" y="70"/>
                    </a:lnTo>
                    <a:lnTo>
                      <a:pt x="0" y="65"/>
                    </a:lnTo>
                    <a:lnTo>
                      <a:pt x="10" y="55"/>
                    </a:lnTo>
                    <a:lnTo>
                      <a:pt x="15" y="47"/>
                    </a:lnTo>
                    <a:lnTo>
                      <a:pt x="21" y="47"/>
                    </a:lnTo>
                    <a:lnTo>
                      <a:pt x="25" y="44"/>
                    </a:lnTo>
                    <a:lnTo>
                      <a:pt x="28" y="50"/>
                    </a:lnTo>
                    <a:lnTo>
                      <a:pt x="33" y="53"/>
                    </a:lnTo>
                    <a:lnTo>
                      <a:pt x="36" y="50"/>
                    </a:lnTo>
                    <a:lnTo>
                      <a:pt x="37" y="41"/>
                    </a:lnTo>
                    <a:lnTo>
                      <a:pt x="41" y="38"/>
                    </a:lnTo>
                    <a:lnTo>
                      <a:pt x="41" y="26"/>
                    </a:lnTo>
                    <a:lnTo>
                      <a:pt x="50" y="27"/>
                    </a:lnTo>
                    <a:lnTo>
                      <a:pt x="54" y="31"/>
                    </a:lnTo>
                    <a:lnTo>
                      <a:pt x="57" y="27"/>
                    </a:lnTo>
                    <a:lnTo>
                      <a:pt x="60" y="18"/>
                    </a:lnTo>
                    <a:lnTo>
                      <a:pt x="68" y="20"/>
                    </a:lnTo>
                    <a:lnTo>
                      <a:pt x="68" y="14"/>
                    </a:lnTo>
                    <a:lnTo>
                      <a:pt x="74" y="12"/>
                    </a:lnTo>
                    <a:lnTo>
                      <a:pt x="82" y="17"/>
                    </a:lnTo>
                    <a:lnTo>
                      <a:pt x="94" y="29"/>
                    </a:lnTo>
                    <a:lnTo>
                      <a:pt x="94" y="31"/>
                    </a:lnTo>
                    <a:lnTo>
                      <a:pt x="91" y="40"/>
                    </a:lnTo>
                    <a:lnTo>
                      <a:pt x="94" y="47"/>
                    </a:lnTo>
                    <a:lnTo>
                      <a:pt x="98" y="53"/>
                    </a:lnTo>
                    <a:lnTo>
                      <a:pt x="98" y="59"/>
                    </a:lnTo>
                    <a:lnTo>
                      <a:pt x="100" y="64"/>
                    </a:lnTo>
                    <a:lnTo>
                      <a:pt x="110" y="62"/>
                    </a:lnTo>
                    <a:lnTo>
                      <a:pt x="110" y="62"/>
                    </a:lnTo>
                    <a:lnTo>
                      <a:pt x="110" y="56"/>
                    </a:lnTo>
                    <a:lnTo>
                      <a:pt x="116" y="53"/>
                    </a:lnTo>
                    <a:lnTo>
                      <a:pt x="121" y="50"/>
                    </a:lnTo>
                    <a:lnTo>
                      <a:pt x="124" y="47"/>
                    </a:lnTo>
                    <a:lnTo>
                      <a:pt x="126" y="41"/>
                    </a:lnTo>
                    <a:lnTo>
                      <a:pt x="122" y="37"/>
                    </a:lnTo>
                    <a:lnTo>
                      <a:pt x="116" y="29"/>
                    </a:lnTo>
                    <a:lnTo>
                      <a:pt x="121" y="17"/>
                    </a:lnTo>
                    <a:lnTo>
                      <a:pt x="129" y="14"/>
                    </a:lnTo>
                    <a:lnTo>
                      <a:pt x="132" y="11"/>
                    </a:lnTo>
                    <a:lnTo>
                      <a:pt x="133" y="3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1" name="Freeform 4810">
                <a:extLst>
                  <a:ext uri="{FF2B5EF4-FFF2-40B4-BE49-F238E27FC236}">
                    <a16:creationId xmlns:a16="http://schemas.microsoft.com/office/drawing/2014/main" id="{375B32A3-4FD2-391C-E722-2BAF19CFB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3019"/>
                <a:ext cx="80" cy="84"/>
              </a:xfrm>
              <a:custGeom>
                <a:avLst/>
                <a:gdLst>
                  <a:gd name="T0" fmla="*/ 156 w 160"/>
                  <a:gd name="T1" fmla="*/ 2 h 169"/>
                  <a:gd name="T2" fmla="*/ 153 w 160"/>
                  <a:gd name="T3" fmla="*/ 12 h 169"/>
                  <a:gd name="T4" fmla="*/ 148 w 160"/>
                  <a:gd name="T5" fmla="*/ 32 h 169"/>
                  <a:gd name="T6" fmla="*/ 160 w 160"/>
                  <a:gd name="T7" fmla="*/ 41 h 169"/>
                  <a:gd name="T8" fmla="*/ 157 w 160"/>
                  <a:gd name="T9" fmla="*/ 53 h 169"/>
                  <a:gd name="T10" fmla="*/ 144 w 160"/>
                  <a:gd name="T11" fmla="*/ 72 h 169"/>
                  <a:gd name="T12" fmla="*/ 141 w 160"/>
                  <a:gd name="T13" fmla="*/ 84 h 169"/>
                  <a:gd name="T14" fmla="*/ 127 w 160"/>
                  <a:gd name="T15" fmla="*/ 79 h 169"/>
                  <a:gd name="T16" fmla="*/ 127 w 160"/>
                  <a:gd name="T17" fmla="*/ 107 h 169"/>
                  <a:gd name="T18" fmla="*/ 113 w 160"/>
                  <a:gd name="T19" fmla="*/ 114 h 169"/>
                  <a:gd name="T20" fmla="*/ 107 w 160"/>
                  <a:gd name="T21" fmla="*/ 117 h 169"/>
                  <a:gd name="T22" fmla="*/ 101 w 160"/>
                  <a:gd name="T23" fmla="*/ 111 h 169"/>
                  <a:gd name="T24" fmla="*/ 94 w 160"/>
                  <a:gd name="T25" fmla="*/ 129 h 169"/>
                  <a:gd name="T26" fmla="*/ 85 w 160"/>
                  <a:gd name="T27" fmla="*/ 141 h 169"/>
                  <a:gd name="T28" fmla="*/ 83 w 160"/>
                  <a:gd name="T29" fmla="*/ 151 h 169"/>
                  <a:gd name="T30" fmla="*/ 71 w 160"/>
                  <a:gd name="T31" fmla="*/ 155 h 169"/>
                  <a:gd name="T32" fmla="*/ 60 w 160"/>
                  <a:gd name="T33" fmla="*/ 161 h 169"/>
                  <a:gd name="T34" fmla="*/ 56 w 160"/>
                  <a:gd name="T35" fmla="*/ 169 h 169"/>
                  <a:gd name="T36" fmla="*/ 36 w 160"/>
                  <a:gd name="T37" fmla="*/ 164 h 169"/>
                  <a:gd name="T38" fmla="*/ 33 w 160"/>
                  <a:gd name="T39" fmla="*/ 152 h 169"/>
                  <a:gd name="T40" fmla="*/ 30 w 160"/>
                  <a:gd name="T41" fmla="*/ 140 h 169"/>
                  <a:gd name="T42" fmla="*/ 31 w 160"/>
                  <a:gd name="T43" fmla="*/ 129 h 169"/>
                  <a:gd name="T44" fmla="*/ 25 w 160"/>
                  <a:gd name="T45" fmla="*/ 116 h 169"/>
                  <a:gd name="T46" fmla="*/ 30 w 160"/>
                  <a:gd name="T47" fmla="*/ 111 h 169"/>
                  <a:gd name="T48" fmla="*/ 19 w 160"/>
                  <a:gd name="T49" fmla="*/ 107 h 169"/>
                  <a:gd name="T50" fmla="*/ 18 w 160"/>
                  <a:gd name="T51" fmla="*/ 94 h 169"/>
                  <a:gd name="T52" fmla="*/ 15 w 160"/>
                  <a:gd name="T53" fmla="*/ 87 h 169"/>
                  <a:gd name="T54" fmla="*/ 10 w 160"/>
                  <a:gd name="T55" fmla="*/ 79 h 169"/>
                  <a:gd name="T56" fmla="*/ 3 w 160"/>
                  <a:gd name="T57" fmla="*/ 70 h 169"/>
                  <a:gd name="T58" fmla="*/ 10 w 160"/>
                  <a:gd name="T59" fmla="*/ 55 h 169"/>
                  <a:gd name="T60" fmla="*/ 21 w 160"/>
                  <a:gd name="T61" fmla="*/ 47 h 169"/>
                  <a:gd name="T62" fmla="*/ 28 w 160"/>
                  <a:gd name="T63" fmla="*/ 50 h 169"/>
                  <a:gd name="T64" fmla="*/ 36 w 160"/>
                  <a:gd name="T65" fmla="*/ 50 h 169"/>
                  <a:gd name="T66" fmla="*/ 41 w 160"/>
                  <a:gd name="T67" fmla="*/ 38 h 169"/>
                  <a:gd name="T68" fmla="*/ 50 w 160"/>
                  <a:gd name="T69" fmla="*/ 27 h 169"/>
                  <a:gd name="T70" fmla="*/ 57 w 160"/>
                  <a:gd name="T71" fmla="*/ 27 h 169"/>
                  <a:gd name="T72" fmla="*/ 68 w 160"/>
                  <a:gd name="T73" fmla="*/ 20 h 169"/>
                  <a:gd name="T74" fmla="*/ 74 w 160"/>
                  <a:gd name="T75" fmla="*/ 12 h 169"/>
                  <a:gd name="T76" fmla="*/ 94 w 160"/>
                  <a:gd name="T77" fmla="*/ 29 h 169"/>
                  <a:gd name="T78" fmla="*/ 91 w 160"/>
                  <a:gd name="T79" fmla="*/ 40 h 169"/>
                  <a:gd name="T80" fmla="*/ 98 w 160"/>
                  <a:gd name="T81" fmla="*/ 53 h 169"/>
                  <a:gd name="T82" fmla="*/ 100 w 160"/>
                  <a:gd name="T83" fmla="*/ 64 h 169"/>
                  <a:gd name="T84" fmla="*/ 110 w 160"/>
                  <a:gd name="T85" fmla="*/ 62 h 169"/>
                  <a:gd name="T86" fmla="*/ 116 w 160"/>
                  <a:gd name="T87" fmla="*/ 53 h 169"/>
                  <a:gd name="T88" fmla="*/ 124 w 160"/>
                  <a:gd name="T89" fmla="*/ 47 h 169"/>
                  <a:gd name="T90" fmla="*/ 122 w 160"/>
                  <a:gd name="T91" fmla="*/ 37 h 169"/>
                  <a:gd name="T92" fmla="*/ 121 w 160"/>
                  <a:gd name="T93" fmla="*/ 17 h 169"/>
                  <a:gd name="T94" fmla="*/ 132 w 160"/>
                  <a:gd name="T95" fmla="*/ 11 h 169"/>
                  <a:gd name="T96" fmla="*/ 145 w 160"/>
                  <a:gd name="T97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0" h="169">
                    <a:moveTo>
                      <a:pt x="145" y="0"/>
                    </a:moveTo>
                    <a:lnTo>
                      <a:pt x="156" y="2"/>
                    </a:lnTo>
                    <a:lnTo>
                      <a:pt x="156" y="6"/>
                    </a:lnTo>
                    <a:lnTo>
                      <a:pt x="153" y="12"/>
                    </a:lnTo>
                    <a:lnTo>
                      <a:pt x="145" y="18"/>
                    </a:lnTo>
                    <a:lnTo>
                      <a:pt x="148" y="32"/>
                    </a:lnTo>
                    <a:lnTo>
                      <a:pt x="157" y="35"/>
                    </a:lnTo>
                    <a:lnTo>
                      <a:pt x="160" y="41"/>
                    </a:lnTo>
                    <a:lnTo>
                      <a:pt x="156" y="50"/>
                    </a:lnTo>
                    <a:lnTo>
                      <a:pt x="157" y="53"/>
                    </a:lnTo>
                    <a:lnTo>
                      <a:pt x="150" y="61"/>
                    </a:lnTo>
                    <a:lnTo>
                      <a:pt x="144" y="72"/>
                    </a:lnTo>
                    <a:lnTo>
                      <a:pt x="142" y="78"/>
                    </a:lnTo>
                    <a:lnTo>
                      <a:pt x="141" y="84"/>
                    </a:lnTo>
                    <a:lnTo>
                      <a:pt x="133" y="81"/>
                    </a:lnTo>
                    <a:lnTo>
                      <a:pt x="127" y="79"/>
                    </a:lnTo>
                    <a:lnTo>
                      <a:pt x="129" y="99"/>
                    </a:lnTo>
                    <a:lnTo>
                      <a:pt x="127" y="107"/>
                    </a:lnTo>
                    <a:lnTo>
                      <a:pt x="129" y="114"/>
                    </a:lnTo>
                    <a:lnTo>
                      <a:pt x="113" y="114"/>
                    </a:lnTo>
                    <a:lnTo>
                      <a:pt x="112" y="122"/>
                    </a:lnTo>
                    <a:lnTo>
                      <a:pt x="107" y="117"/>
                    </a:lnTo>
                    <a:lnTo>
                      <a:pt x="104" y="111"/>
                    </a:lnTo>
                    <a:lnTo>
                      <a:pt x="101" y="111"/>
                    </a:lnTo>
                    <a:lnTo>
                      <a:pt x="97" y="120"/>
                    </a:lnTo>
                    <a:lnTo>
                      <a:pt x="94" y="129"/>
                    </a:lnTo>
                    <a:lnTo>
                      <a:pt x="88" y="135"/>
                    </a:lnTo>
                    <a:lnTo>
                      <a:pt x="85" y="141"/>
                    </a:lnTo>
                    <a:lnTo>
                      <a:pt x="86" y="146"/>
                    </a:lnTo>
                    <a:lnTo>
                      <a:pt x="83" y="151"/>
                    </a:lnTo>
                    <a:lnTo>
                      <a:pt x="77" y="155"/>
                    </a:lnTo>
                    <a:lnTo>
                      <a:pt x="71" y="155"/>
                    </a:lnTo>
                    <a:lnTo>
                      <a:pt x="65" y="164"/>
                    </a:lnTo>
                    <a:lnTo>
                      <a:pt x="60" y="161"/>
                    </a:lnTo>
                    <a:lnTo>
                      <a:pt x="54" y="160"/>
                    </a:lnTo>
                    <a:lnTo>
                      <a:pt x="56" y="169"/>
                    </a:lnTo>
                    <a:lnTo>
                      <a:pt x="42" y="169"/>
                    </a:lnTo>
                    <a:lnTo>
                      <a:pt x="36" y="164"/>
                    </a:lnTo>
                    <a:lnTo>
                      <a:pt x="41" y="160"/>
                    </a:lnTo>
                    <a:lnTo>
                      <a:pt x="33" y="152"/>
                    </a:lnTo>
                    <a:lnTo>
                      <a:pt x="36" y="145"/>
                    </a:lnTo>
                    <a:lnTo>
                      <a:pt x="30" y="140"/>
                    </a:lnTo>
                    <a:lnTo>
                      <a:pt x="28" y="134"/>
                    </a:lnTo>
                    <a:lnTo>
                      <a:pt x="31" y="129"/>
                    </a:lnTo>
                    <a:lnTo>
                      <a:pt x="27" y="126"/>
                    </a:lnTo>
                    <a:lnTo>
                      <a:pt x="25" y="116"/>
                    </a:lnTo>
                    <a:lnTo>
                      <a:pt x="28" y="117"/>
                    </a:lnTo>
                    <a:lnTo>
                      <a:pt x="30" y="111"/>
                    </a:lnTo>
                    <a:lnTo>
                      <a:pt x="27" y="107"/>
                    </a:lnTo>
                    <a:lnTo>
                      <a:pt x="19" y="107"/>
                    </a:lnTo>
                    <a:lnTo>
                      <a:pt x="21" y="100"/>
                    </a:lnTo>
                    <a:lnTo>
                      <a:pt x="18" y="94"/>
                    </a:lnTo>
                    <a:lnTo>
                      <a:pt x="15" y="90"/>
                    </a:lnTo>
                    <a:lnTo>
                      <a:pt x="15" y="87"/>
                    </a:lnTo>
                    <a:lnTo>
                      <a:pt x="12" y="84"/>
                    </a:lnTo>
                    <a:lnTo>
                      <a:pt x="10" y="79"/>
                    </a:lnTo>
                    <a:lnTo>
                      <a:pt x="6" y="73"/>
                    </a:lnTo>
                    <a:lnTo>
                      <a:pt x="3" y="70"/>
                    </a:lnTo>
                    <a:lnTo>
                      <a:pt x="0" y="65"/>
                    </a:lnTo>
                    <a:lnTo>
                      <a:pt x="10" y="55"/>
                    </a:lnTo>
                    <a:lnTo>
                      <a:pt x="15" y="47"/>
                    </a:lnTo>
                    <a:lnTo>
                      <a:pt x="21" y="47"/>
                    </a:lnTo>
                    <a:lnTo>
                      <a:pt x="25" y="44"/>
                    </a:lnTo>
                    <a:lnTo>
                      <a:pt x="28" y="50"/>
                    </a:lnTo>
                    <a:lnTo>
                      <a:pt x="33" y="53"/>
                    </a:lnTo>
                    <a:lnTo>
                      <a:pt x="36" y="50"/>
                    </a:lnTo>
                    <a:lnTo>
                      <a:pt x="37" y="41"/>
                    </a:lnTo>
                    <a:lnTo>
                      <a:pt x="41" y="38"/>
                    </a:lnTo>
                    <a:lnTo>
                      <a:pt x="41" y="26"/>
                    </a:lnTo>
                    <a:lnTo>
                      <a:pt x="50" y="27"/>
                    </a:lnTo>
                    <a:lnTo>
                      <a:pt x="54" y="31"/>
                    </a:lnTo>
                    <a:lnTo>
                      <a:pt x="57" y="27"/>
                    </a:lnTo>
                    <a:lnTo>
                      <a:pt x="60" y="18"/>
                    </a:lnTo>
                    <a:lnTo>
                      <a:pt x="68" y="20"/>
                    </a:lnTo>
                    <a:lnTo>
                      <a:pt x="68" y="14"/>
                    </a:lnTo>
                    <a:lnTo>
                      <a:pt x="74" y="12"/>
                    </a:lnTo>
                    <a:lnTo>
                      <a:pt x="82" y="17"/>
                    </a:lnTo>
                    <a:lnTo>
                      <a:pt x="94" y="29"/>
                    </a:lnTo>
                    <a:lnTo>
                      <a:pt x="94" y="31"/>
                    </a:lnTo>
                    <a:lnTo>
                      <a:pt x="91" y="40"/>
                    </a:lnTo>
                    <a:lnTo>
                      <a:pt x="94" y="47"/>
                    </a:lnTo>
                    <a:lnTo>
                      <a:pt x="98" y="53"/>
                    </a:lnTo>
                    <a:lnTo>
                      <a:pt x="98" y="59"/>
                    </a:lnTo>
                    <a:lnTo>
                      <a:pt x="100" y="64"/>
                    </a:lnTo>
                    <a:lnTo>
                      <a:pt x="110" y="62"/>
                    </a:lnTo>
                    <a:lnTo>
                      <a:pt x="110" y="62"/>
                    </a:lnTo>
                    <a:lnTo>
                      <a:pt x="110" y="56"/>
                    </a:lnTo>
                    <a:lnTo>
                      <a:pt x="116" y="53"/>
                    </a:lnTo>
                    <a:lnTo>
                      <a:pt x="121" y="50"/>
                    </a:lnTo>
                    <a:lnTo>
                      <a:pt x="124" y="47"/>
                    </a:lnTo>
                    <a:lnTo>
                      <a:pt x="126" y="41"/>
                    </a:lnTo>
                    <a:lnTo>
                      <a:pt x="122" y="37"/>
                    </a:lnTo>
                    <a:lnTo>
                      <a:pt x="116" y="29"/>
                    </a:lnTo>
                    <a:lnTo>
                      <a:pt x="121" y="17"/>
                    </a:lnTo>
                    <a:lnTo>
                      <a:pt x="129" y="14"/>
                    </a:lnTo>
                    <a:lnTo>
                      <a:pt x="132" y="11"/>
                    </a:lnTo>
                    <a:lnTo>
                      <a:pt x="133" y="3"/>
                    </a:lnTo>
                    <a:lnTo>
                      <a:pt x="1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2" name="Freeform 4811">
                <a:extLst>
                  <a:ext uri="{FF2B5EF4-FFF2-40B4-BE49-F238E27FC236}">
                    <a16:creationId xmlns:a16="http://schemas.microsoft.com/office/drawing/2014/main" id="{27889C5D-5841-6190-F3F6-9A0666934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973"/>
                <a:ext cx="107" cy="73"/>
              </a:xfrm>
              <a:custGeom>
                <a:avLst/>
                <a:gdLst>
                  <a:gd name="T0" fmla="*/ 134 w 214"/>
                  <a:gd name="T1" fmla="*/ 28 h 146"/>
                  <a:gd name="T2" fmla="*/ 117 w 214"/>
                  <a:gd name="T3" fmla="*/ 46 h 146"/>
                  <a:gd name="T4" fmla="*/ 108 w 214"/>
                  <a:gd name="T5" fmla="*/ 37 h 146"/>
                  <a:gd name="T6" fmla="*/ 93 w 214"/>
                  <a:gd name="T7" fmla="*/ 23 h 146"/>
                  <a:gd name="T8" fmla="*/ 88 w 214"/>
                  <a:gd name="T9" fmla="*/ 37 h 146"/>
                  <a:gd name="T10" fmla="*/ 73 w 214"/>
                  <a:gd name="T11" fmla="*/ 20 h 146"/>
                  <a:gd name="T12" fmla="*/ 50 w 214"/>
                  <a:gd name="T13" fmla="*/ 13 h 146"/>
                  <a:gd name="T14" fmla="*/ 32 w 214"/>
                  <a:gd name="T15" fmla="*/ 8 h 146"/>
                  <a:gd name="T16" fmla="*/ 15 w 214"/>
                  <a:gd name="T17" fmla="*/ 8 h 146"/>
                  <a:gd name="T18" fmla="*/ 18 w 214"/>
                  <a:gd name="T19" fmla="*/ 25 h 146"/>
                  <a:gd name="T20" fmla="*/ 9 w 214"/>
                  <a:gd name="T21" fmla="*/ 38 h 146"/>
                  <a:gd name="T22" fmla="*/ 6 w 214"/>
                  <a:gd name="T23" fmla="*/ 60 h 146"/>
                  <a:gd name="T24" fmla="*/ 0 w 214"/>
                  <a:gd name="T25" fmla="*/ 67 h 146"/>
                  <a:gd name="T26" fmla="*/ 29 w 214"/>
                  <a:gd name="T27" fmla="*/ 90 h 146"/>
                  <a:gd name="T28" fmla="*/ 34 w 214"/>
                  <a:gd name="T29" fmla="*/ 101 h 146"/>
                  <a:gd name="T30" fmla="*/ 34 w 214"/>
                  <a:gd name="T31" fmla="*/ 120 h 146"/>
                  <a:gd name="T32" fmla="*/ 38 w 214"/>
                  <a:gd name="T33" fmla="*/ 130 h 146"/>
                  <a:gd name="T34" fmla="*/ 50 w 214"/>
                  <a:gd name="T35" fmla="*/ 137 h 146"/>
                  <a:gd name="T36" fmla="*/ 61 w 214"/>
                  <a:gd name="T37" fmla="*/ 143 h 146"/>
                  <a:gd name="T38" fmla="*/ 66 w 214"/>
                  <a:gd name="T39" fmla="*/ 119 h 146"/>
                  <a:gd name="T40" fmla="*/ 82 w 214"/>
                  <a:gd name="T41" fmla="*/ 120 h 146"/>
                  <a:gd name="T42" fmla="*/ 93 w 214"/>
                  <a:gd name="T43" fmla="*/ 107 h 146"/>
                  <a:gd name="T44" fmla="*/ 119 w 214"/>
                  <a:gd name="T45" fmla="*/ 122 h 146"/>
                  <a:gd name="T46" fmla="*/ 132 w 214"/>
                  <a:gd name="T47" fmla="*/ 102 h 146"/>
                  <a:gd name="T48" fmla="*/ 154 w 214"/>
                  <a:gd name="T49" fmla="*/ 107 h 146"/>
                  <a:gd name="T50" fmla="*/ 134 w 214"/>
                  <a:gd name="T51" fmla="*/ 101 h 146"/>
                  <a:gd name="T52" fmla="*/ 135 w 214"/>
                  <a:gd name="T53" fmla="*/ 81 h 146"/>
                  <a:gd name="T54" fmla="*/ 149 w 214"/>
                  <a:gd name="T55" fmla="*/ 72 h 146"/>
                  <a:gd name="T56" fmla="*/ 137 w 214"/>
                  <a:gd name="T57" fmla="*/ 55 h 146"/>
                  <a:gd name="T58" fmla="*/ 154 w 214"/>
                  <a:gd name="T59" fmla="*/ 61 h 146"/>
                  <a:gd name="T60" fmla="*/ 160 w 214"/>
                  <a:gd name="T61" fmla="*/ 79 h 146"/>
                  <a:gd name="T62" fmla="*/ 158 w 214"/>
                  <a:gd name="T63" fmla="*/ 96 h 146"/>
                  <a:gd name="T64" fmla="*/ 182 w 214"/>
                  <a:gd name="T65" fmla="*/ 90 h 146"/>
                  <a:gd name="T66" fmla="*/ 205 w 214"/>
                  <a:gd name="T67" fmla="*/ 92 h 146"/>
                  <a:gd name="T68" fmla="*/ 210 w 214"/>
                  <a:gd name="T69" fmla="*/ 75 h 146"/>
                  <a:gd name="T70" fmla="*/ 201 w 214"/>
                  <a:gd name="T71" fmla="*/ 58 h 146"/>
                  <a:gd name="T72" fmla="*/ 199 w 214"/>
                  <a:gd name="T73" fmla="*/ 46 h 146"/>
                  <a:gd name="T74" fmla="*/ 199 w 214"/>
                  <a:gd name="T75" fmla="*/ 38 h 146"/>
                  <a:gd name="T76" fmla="*/ 204 w 214"/>
                  <a:gd name="T77" fmla="*/ 25 h 146"/>
                  <a:gd name="T78" fmla="*/ 199 w 214"/>
                  <a:gd name="T79" fmla="*/ 3 h 146"/>
                  <a:gd name="T80" fmla="*/ 185 w 214"/>
                  <a:gd name="T81" fmla="*/ 11 h 146"/>
                  <a:gd name="T82" fmla="*/ 175 w 214"/>
                  <a:gd name="T83" fmla="*/ 26 h 146"/>
                  <a:gd name="T84" fmla="*/ 160 w 214"/>
                  <a:gd name="T85" fmla="*/ 2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4" h="146">
                    <a:moveTo>
                      <a:pt x="149" y="34"/>
                    </a:moveTo>
                    <a:lnTo>
                      <a:pt x="140" y="31"/>
                    </a:lnTo>
                    <a:lnTo>
                      <a:pt x="134" y="28"/>
                    </a:lnTo>
                    <a:lnTo>
                      <a:pt x="134" y="37"/>
                    </a:lnTo>
                    <a:lnTo>
                      <a:pt x="132" y="40"/>
                    </a:lnTo>
                    <a:lnTo>
                      <a:pt x="117" y="46"/>
                    </a:lnTo>
                    <a:lnTo>
                      <a:pt x="113" y="49"/>
                    </a:lnTo>
                    <a:lnTo>
                      <a:pt x="108" y="48"/>
                    </a:lnTo>
                    <a:lnTo>
                      <a:pt x="108" y="37"/>
                    </a:lnTo>
                    <a:lnTo>
                      <a:pt x="103" y="37"/>
                    </a:lnTo>
                    <a:lnTo>
                      <a:pt x="99" y="28"/>
                    </a:lnTo>
                    <a:lnTo>
                      <a:pt x="93" y="23"/>
                    </a:lnTo>
                    <a:lnTo>
                      <a:pt x="91" y="28"/>
                    </a:lnTo>
                    <a:lnTo>
                      <a:pt x="93" y="34"/>
                    </a:lnTo>
                    <a:lnTo>
                      <a:pt x="88" y="37"/>
                    </a:lnTo>
                    <a:lnTo>
                      <a:pt x="84" y="35"/>
                    </a:lnTo>
                    <a:lnTo>
                      <a:pt x="79" y="31"/>
                    </a:lnTo>
                    <a:lnTo>
                      <a:pt x="73" y="20"/>
                    </a:lnTo>
                    <a:lnTo>
                      <a:pt x="69" y="3"/>
                    </a:lnTo>
                    <a:lnTo>
                      <a:pt x="56" y="8"/>
                    </a:lnTo>
                    <a:lnTo>
                      <a:pt x="50" y="13"/>
                    </a:lnTo>
                    <a:lnTo>
                      <a:pt x="44" y="11"/>
                    </a:lnTo>
                    <a:lnTo>
                      <a:pt x="37" y="14"/>
                    </a:lnTo>
                    <a:lnTo>
                      <a:pt x="32" y="8"/>
                    </a:lnTo>
                    <a:lnTo>
                      <a:pt x="25" y="3"/>
                    </a:lnTo>
                    <a:lnTo>
                      <a:pt x="22" y="3"/>
                    </a:lnTo>
                    <a:lnTo>
                      <a:pt x="15" y="8"/>
                    </a:lnTo>
                    <a:lnTo>
                      <a:pt x="12" y="11"/>
                    </a:lnTo>
                    <a:lnTo>
                      <a:pt x="14" y="19"/>
                    </a:lnTo>
                    <a:lnTo>
                      <a:pt x="18" y="25"/>
                    </a:lnTo>
                    <a:lnTo>
                      <a:pt x="22" y="34"/>
                    </a:lnTo>
                    <a:lnTo>
                      <a:pt x="18" y="38"/>
                    </a:lnTo>
                    <a:lnTo>
                      <a:pt x="9" y="38"/>
                    </a:lnTo>
                    <a:lnTo>
                      <a:pt x="14" y="48"/>
                    </a:lnTo>
                    <a:lnTo>
                      <a:pt x="12" y="52"/>
                    </a:lnTo>
                    <a:lnTo>
                      <a:pt x="6" y="60"/>
                    </a:lnTo>
                    <a:lnTo>
                      <a:pt x="3" y="60"/>
                    </a:lnTo>
                    <a:lnTo>
                      <a:pt x="8" y="64"/>
                    </a:lnTo>
                    <a:lnTo>
                      <a:pt x="0" y="67"/>
                    </a:lnTo>
                    <a:lnTo>
                      <a:pt x="6" y="72"/>
                    </a:lnTo>
                    <a:lnTo>
                      <a:pt x="3" y="76"/>
                    </a:lnTo>
                    <a:lnTo>
                      <a:pt x="29" y="90"/>
                    </a:lnTo>
                    <a:lnTo>
                      <a:pt x="32" y="96"/>
                    </a:lnTo>
                    <a:lnTo>
                      <a:pt x="29" y="101"/>
                    </a:lnTo>
                    <a:lnTo>
                      <a:pt x="34" y="101"/>
                    </a:lnTo>
                    <a:lnTo>
                      <a:pt x="29" y="107"/>
                    </a:lnTo>
                    <a:lnTo>
                      <a:pt x="28" y="119"/>
                    </a:lnTo>
                    <a:lnTo>
                      <a:pt x="34" y="120"/>
                    </a:lnTo>
                    <a:lnTo>
                      <a:pt x="37" y="120"/>
                    </a:lnTo>
                    <a:lnTo>
                      <a:pt x="40" y="122"/>
                    </a:lnTo>
                    <a:lnTo>
                      <a:pt x="38" y="130"/>
                    </a:lnTo>
                    <a:lnTo>
                      <a:pt x="44" y="133"/>
                    </a:lnTo>
                    <a:lnTo>
                      <a:pt x="46" y="140"/>
                    </a:lnTo>
                    <a:lnTo>
                      <a:pt x="50" y="137"/>
                    </a:lnTo>
                    <a:lnTo>
                      <a:pt x="53" y="143"/>
                    </a:lnTo>
                    <a:lnTo>
                      <a:pt x="58" y="146"/>
                    </a:lnTo>
                    <a:lnTo>
                      <a:pt x="61" y="143"/>
                    </a:lnTo>
                    <a:lnTo>
                      <a:pt x="62" y="134"/>
                    </a:lnTo>
                    <a:lnTo>
                      <a:pt x="66" y="131"/>
                    </a:lnTo>
                    <a:lnTo>
                      <a:pt x="66" y="119"/>
                    </a:lnTo>
                    <a:lnTo>
                      <a:pt x="75" y="120"/>
                    </a:lnTo>
                    <a:lnTo>
                      <a:pt x="79" y="124"/>
                    </a:lnTo>
                    <a:lnTo>
                      <a:pt x="82" y="120"/>
                    </a:lnTo>
                    <a:lnTo>
                      <a:pt x="85" y="111"/>
                    </a:lnTo>
                    <a:lnTo>
                      <a:pt x="93" y="113"/>
                    </a:lnTo>
                    <a:lnTo>
                      <a:pt x="93" y="107"/>
                    </a:lnTo>
                    <a:lnTo>
                      <a:pt x="99" y="105"/>
                    </a:lnTo>
                    <a:lnTo>
                      <a:pt x="107" y="110"/>
                    </a:lnTo>
                    <a:lnTo>
                      <a:pt x="119" y="122"/>
                    </a:lnTo>
                    <a:lnTo>
                      <a:pt x="122" y="119"/>
                    </a:lnTo>
                    <a:lnTo>
                      <a:pt x="126" y="110"/>
                    </a:lnTo>
                    <a:lnTo>
                      <a:pt x="132" y="102"/>
                    </a:lnTo>
                    <a:lnTo>
                      <a:pt x="144" y="110"/>
                    </a:lnTo>
                    <a:lnTo>
                      <a:pt x="146" y="110"/>
                    </a:lnTo>
                    <a:lnTo>
                      <a:pt x="154" y="107"/>
                    </a:lnTo>
                    <a:lnTo>
                      <a:pt x="144" y="104"/>
                    </a:lnTo>
                    <a:lnTo>
                      <a:pt x="141" y="101"/>
                    </a:lnTo>
                    <a:lnTo>
                      <a:pt x="134" y="101"/>
                    </a:lnTo>
                    <a:lnTo>
                      <a:pt x="131" y="93"/>
                    </a:lnTo>
                    <a:lnTo>
                      <a:pt x="132" y="86"/>
                    </a:lnTo>
                    <a:lnTo>
                      <a:pt x="135" y="81"/>
                    </a:lnTo>
                    <a:lnTo>
                      <a:pt x="144" y="86"/>
                    </a:lnTo>
                    <a:lnTo>
                      <a:pt x="147" y="86"/>
                    </a:lnTo>
                    <a:lnTo>
                      <a:pt x="149" y="72"/>
                    </a:lnTo>
                    <a:lnTo>
                      <a:pt x="146" y="64"/>
                    </a:lnTo>
                    <a:lnTo>
                      <a:pt x="140" y="64"/>
                    </a:lnTo>
                    <a:lnTo>
                      <a:pt x="137" y="55"/>
                    </a:lnTo>
                    <a:lnTo>
                      <a:pt x="146" y="54"/>
                    </a:lnTo>
                    <a:lnTo>
                      <a:pt x="151" y="55"/>
                    </a:lnTo>
                    <a:lnTo>
                      <a:pt x="154" y="61"/>
                    </a:lnTo>
                    <a:lnTo>
                      <a:pt x="161" y="69"/>
                    </a:lnTo>
                    <a:lnTo>
                      <a:pt x="161" y="75"/>
                    </a:lnTo>
                    <a:lnTo>
                      <a:pt x="160" y="79"/>
                    </a:lnTo>
                    <a:lnTo>
                      <a:pt x="161" y="86"/>
                    </a:lnTo>
                    <a:lnTo>
                      <a:pt x="158" y="90"/>
                    </a:lnTo>
                    <a:lnTo>
                      <a:pt x="158" y="96"/>
                    </a:lnTo>
                    <a:lnTo>
                      <a:pt x="170" y="93"/>
                    </a:lnTo>
                    <a:lnTo>
                      <a:pt x="181" y="95"/>
                    </a:lnTo>
                    <a:lnTo>
                      <a:pt x="182" y="90"/>
                    </a:lnTo>
                    <a:lnTo>
                      <a:pt x="196" y="89"/>
                    </a:lnTo>
                    <a:lnTo>
                      <a:pt x="202" y="93"/>
                    </a:lnTo>
                    <a:lnTo>
                      <a:pt x="205" y="92"/>
                    </a:lnTo>
                    <a:lnTo>
                      <a:pt x="211" y="84"/>
                    </a:lnTo>
                    <a:lnTo>
                      <a:pt x="214" y="78"/>
                    </a:lnTo>
                    <a:lnTo>
                      <a:pt x="210" y="75"/>
                    </a:lnTo>
                    <a:lnTo>
                      <a:pt x="205" y="67"/>
                    </a:lnTo>
                    <a:lnTo>
                      <a:pt x="201" y="64"/>
                    </a:lnTo>
                    <a:lnTo>
                      <a:pt x="201" y="58"/>
                    </a:lnTo>
                    <a:lnTo>
                      <a:pt x="196" y="57"/>
                    </a:lnTo>
                    <a:lnTo>
                      <a:pt x="196" y="52"/>
                    </a:lnTo>
                    <a:lnTo>
                      <a:pt x="199" y="46"/>
                    </a:lnTo>
                    <a:lnTo>
                      <a:pt x="202" y="40"/>
                    </a:lnTo>
                    <a:lnTo>
                      <a:pt x="196" y="40"/>
                    </a:lnTo>
                    <a:lnTo>
                      <a:pt x="199" y="38"/>
                    </a:lnTo>
                    <a:lnTo>
                      <a:pt x="198" y="37"/>
                    </a:lnTo>
                    <a:lnTo>
                      <a:pt x="199" y="31"/>
                    </a:lnTo>
                    <a:lnTo>
                      <a:pt x="204" y="25"/>
                    </a:lnTo>
                    <a:lnTo>
                      <a:pt x="205" y="19"/>
                    </a:lnTo>
                    <a:lnTo>
                      <a:pt x="198" y="10"/>
                    </a:lnTo>
                    <a:lnTo>
                      <a:pt x="199" y="3"/>
                    </a:lnTo>
                    <a:lnTo>
                      <a:pt x="199" y="0"/>
                    </a:lnTo>
                    <a:lnTo>
                      <a:pt x="191" y="0"/>
                    </a:lnTo>
                    <a:lnTo>
                      <a:pt x="185" y="11"/>
                    </a:lnTo>
                    <a:lnTo>
                      <a:pt x="182" y="8"/>
                    </a:lnTo>
                    <a:lnTo>
                      <a:pt x="178" y="20"/>
                    </a:lnTo>
                    <a:lnTo>
                      <a:pt x="175" y="26"/>
                    </a:lnTo>
                    <a:lnTo>
                      <a:pt x="170" y="25"/>
                    </a:lnTo>
                    <a:lnTo>
                      <a:pt x="161" y="25"/>
                    </a:lnTo>
                    <a:lnTo>
                      <a:pt x="160" y="25"/>
                    </a:lnTo>
                    <a:lnTo>
                      <a:pt x="151" y="41"/>
                    </a:lnTo>
                    <a:lnTo>
                      <a:pt x="149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3" name="Freeform 4812">
                <a:extLst>
                  <a:ext uri="{FF2B5EF4-FFF2-40B4-BE49-F238E27FC236}">
                    <a16:creationId xmlns:a16="http://schemas.microsoft.com/office/drawing/2014/main" id="{64126859-83E1-6F3C-88E5-AF5FCBED9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973"/>
                <a:ext cx="107" cy="73"/>
              </a:xfrm>
              <a:custGeom>
                <a:avLst/>
                <a:gdLst>
                  <a:gd name="T0" fmla="*/ 160 w 214"/>
                  <a:gd name="T1" fmla="*/ 25 h 146"/>
                  <a:gd name="T2" fmla="*/ 175 w 214"/>
                  <a:gd name="T3" fmla="*/ 26 h 146"/>
                  <a:gd name="T4" fmla="*/ 185 w 214"/>
                  <a:gd name="T5" fmla="*/ 11 h 146"/>
                  <a:gd name="T6" fmla="*/ 199 w 214"/>
                  <a:gd name="T7" fmla="*/ 3 h 146"/>
                  <a:gd name="T8" fmla="*/ 204 w 214"/>
                  <a:gd name="T9" fmla="*/ 25 h 146"/>
                  <a:gd name="T10" fmla="*/ 199 w 214"/>
                  <a:gd name="T11" fmla="*/ 38 h 146"/>
                  <a:gd name="T12" fmla="*/ 199 w 214"/>
                  <a:gd name="T13" fmla="*/ 46 h 146"/>
                  <a:gd name="T14" fmla="*/ 201 w 214"/>
                  <a:gd name="T15" fmla="*/ 58 h 146"/>
                  <a:gd name="T16" fmla="*/ 210 w 214"/>
                  <a:gd name="T17" fmla="*/ 75 h 146"/>
                  <a:gd name="T18" fmla="*/ 205 w 214"/>
                  <a:gd name="T19" fmla="*/ 92 h 146"/>
                  <a:gd name="T20" fmla="*/ 182 w 214"/>
                  <a:gd name="T21" fmla="*/ 90 h 146"/>
                  <a:gd name="T22" fmla="*/ 158 w 214"/>
                  <a:gd name="T23" fmla="*/ 96 h 146"/>
                  <a:gd name="T24" fmla="*/ 160 w 214"/>
                  <a:gd name="T25" fmla="*/ 79 h 146"/>
                  <a:gd name="T26" fmla="*/ 154 w 214"/>
                  <a:gd name="T27" fmla="*/ 61 h 146"/>
                  <a:gd name="T28" fmla="*/ 137 w 214"/>
                  <a:gd name="T29" fmla="*/ 55 h 146"/>
                  <a:gd name="T30" fmla="*/ 149 w 214"/>
                  <a:gd name="T31" fmla="*/ 72 h 146"/>
                  <a:gd name="T32" fmla="*/ 135 w 214"/>
                  <a:gd name="T33" fmla="*/ 81 h 146"/>
                  <a:gd name="T34" fmla="*/ 134 w 214"/>
                  <a:gd name="T35" fmla="*/ 101 h 146"/>
                  <a:gd name="T36" fmla="*/ 154 w 214"/>
                  <a:gd name="T37" fmla="*/ 107 h 146"/>
                  <a:gd name="T38" fmla="*/ 132 w 214"/>
                  <a:gd name="T39" fmla="*/ 102 h 146"/>
                  <a:gd name="T40" fmla="*/ 119 w 214"/>
                  <a:gd name="T41" fmla="*/ 122 h 146"/>
                  <a:gd name="T42" fmla="*/ 93 w 214"/>
                  <a:gd name="T43" fmla="*/ 107 h 146"/>
                  <a:gd name="T44" fmla="*/ 82 w 214"/>
                  <a:gd name="T45" fmla="*/ 120 h 146"/>
                  <a:gd name="T46" fmla="*/ 66 w 214"/>
                  <a:gd name="T47" fmla="*/ 119 h 146"/>
                  <a:gd name="T48" fmla="*/ 61 w 214"/>
                  <a:gd name="T49" fmla="*/ 143 h 146"/>
                  <a:gd name="T50" fmla="*/ 50 w 214"/>
                  <a:gd name="T51" fmla="*/ 137 h 146"/>
                  <a:gd name="T52" fmla="*/ 38 w 214"/>
                  <a:gd name="T53" fmla="*/ 130 h 146"/>
                  <a:gd name="T54" fmla="*/ 34 w 214"/>
                  <a:gd name="T55" fmla="*/ 120 h 146"/>
                  <a:gd name="T56" fmla="*/ 34 w 214"/>
                  <a:gd name="T57" fmla="*/ 101 h 146"/>
                  <a:gd name="T58" fmla="*/ 29 w 214"/>
                  <a:gd name="T59" fmla="*/ 90 h 146"/>
                  <a:gd name="T60" fmla="*/ 0 w 214"/>
                  <a:gd name="T61" fmla="*/ 67 h 146"/>
                  <a:gd name="T62" fmla="*/ 6 w 214"/>
                  <a:gd name="T63" fmla="*/ 60 h 146"/>
                  <a:gd name="T64" fmla="*/ 9 w 214"/>
                  <a:gd name="T65" fmla="*/ 38 h 146"/>
                  <a:gd name="T66" fmla="*/ 18 w 214"/>
                  <a:gd name="T67" fmla="*/ 25 h 146"/>
                  <a:gd name="T68" fmla="*/ 15 w 214"/>
                  <a:gd name="T69" fmla="*/ 8 h 146"/>
                  <a:gd name="T70" fmla="*/ 32 w 214"/>
                  <a:gd name="T71" fmla="*/ 8 h 146"/>
                  <a:gd name="T72" fmla="*/ 50 w 214"/>
                  <a:gd name="T73" fmla="*/ 13 h 146"/>
                  <a:gd name="T74" fmla="*/ 73 w 214"/>
                  <a:gd name="T75" fmla="*/ 20 h 146"/>
                  <a:gd name="T76" fmla="*/ 88 w 214"/>
                  <a:gd name="T77" fmla="*/ 37 h 146"/>
                  <a:gd name="T78" fmla="*/ 93 w 214"/>
                  <a:gd name="T79" fmla="*/ 23 h 146"/>
                  <a:gd name="T80" fmla="*/ 108 w 214"/>
                  <a:gd name="T81" fmla="*/ 37 h 146"/>
                  <a:gd name="T82" fmla="*/ 117 w 214"/>
                  <a:gd name="T83" fmla="*/ 46 h 146"/>
                  <a:gd name="T84" fmla="*/ 134 w 214"/>
                  <a:gd name="T85" fmla="*/ 2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4" h="146">
                    <a:moveTo>
                      <a:pt x="149" y="34"/>
                    </a:moveTo>
                    <a:lnTo>
                      <a:pt x="151" y="41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70" y="25"/>
                    </a:lnTo>
                    <a:lnTo>
                      <a:pt x="175" y="26"/>
                    </a:lnTo>
                    <a:lnTo>
                      <a:pt x="178" y="20"/>
                    </a:lnTo>
                    <a:lnTo>
                      <a:pt x="182" y="8"/>
                    </a:lnTo>
                    <a:lnTo>
                      <a:pt x="185" y="11"/>
                    </a:lnTo>
                    <a:lnTo>
                      <a:pt x="191" y="0"/>
                    </a:lnTo>
                    <a:lnTo>
                      <a:pt x="199" y="0"/>
                    </a:lnTo>
                    <a:lnTo>
                      <a:pt x="199" y="3"/>
                    </a:lnTo>
                    <a:lnTo>
                      <a:pt x="198" y="10"/>
                    </a:lnTo>
                    <a:lnTo>
                      <a:pt x="205" y="19"/>
                    </a:lnTo>
                    <a:lnTo>
                      <a:pt x="204" y="25"/>
                    </a:lnTo>
                    <a:lnTo>
                      <a:pt x="199" y="31"/>
                    </a:lnTo>
                    <a:lnTo>
                      <a:pt x="198" y="37"/>
                    </a:lnTo>
                    <a:lnTo>
                      <a:pt x="199" y="38"/>
                    </a:lnTo>
                    <a:lnTo>
                      <a:pt x="196" y="40"/>
                    </a:lnTo>
                    <a:lnTo>
                      <a:pt x="202" y="40"/>
                    </a:lnTo>
                    <a:lnTo>
                      <a:pt x="199" y="46"/>
                    </a:lnTo>
                    <a:lnTo>
                      <a:pt x="196" y="52"/>
                    </a:lnTo>
                    <a:lnTo>
                      <a:pt x="196" y="57"/>
                    </a:lnTo>
                    <a:lnTo>
                      <a:pt x="201" y="58"/>
                    </a:lnTo>
                    <a:lnTo>
                      <a:pt x="201" y="64"/>
                    </a:lnTo>
                    <a:lnTo>
                      <a:pt x="205" y="67"/>
                    </a:lnTo>
                    <a:lnTo>
                      <a:pt x="210" y="75"/>
                    </a:lnTo>
                    <a:lnTo>
                      <a:pt x="214" y="78"/>
                    </a:lnTo>
                    <a:lnTo>
                      <a:pt x="211" y="84"/>
                    </a:lnTo>
                    <a:lnTo>
                      <a:pt x="205" y="92"/>
                    </a:lnTo>
                    <a:lnTo>
                      <a:pt x="202" y="93"/>
                    </a:lnTo>
                    <a:lnTo>
                      <a:pt x="196" y="89"/>
                    </a:lnTo>
                    <a:lnTo>
                      <a:pt x="182" y="90"/>
                    </a:lnTo>
                    <a:lnTo>
                      <a:pt x="181" y="95"/>
                    </a:lnTo>
                    <a:lnTo>
                      <a:pt x="170" y="93"/>
                    </a:lnTo>
                    <a:lnTo>
                      <a:pt x="158" y="96"/>
                    </a:lnTo>
                    <a:lnTo>
                      <a:pt x="158" y="90"/>
                    </a:lnTo>
                    <a:lnTo>
                      <a:pt x="161" y="86"/>
                    </a:lnTo>
                    <a:lnTo>
                      <a:pt x="160" y="79"/>
                    </a:lnTo>
                    <a:lnTo>
                      <a:pt x="161" y="75"/>
                    </a:lnTo>
                    <a:lnTo>
                      <a:pt x="161" y="69"/>
                    </a:lnTo>
                    <a:lnTo>
                      <a:pt x="154" y="61"/>
                    </a:lnTo>
                    <a:lnTo>
                      <a:pt x="151" y="55"/>
                    </a:lnTo>
                    <a:lnTo>
                      <a:pt x="146" y="54"/>
                    </a:lnTo>
                    <a:lnTo>
                      <a:pt x="137" y="55"/>
                    </a:lnTo>
                    <a:lnTo>
                      <a:pt x="140" y="64"/>
                    </a:lnTo>
                    <a:lnTo>
                      <a:pt x="146" y="64"/>
                    </a:lnTo>
                    <a:lnTo>
                      <a:pt x="149" y="72"/>
                    </a:lnTo>
                    <a:lnTo>
                      <a:pt x="147" y="86"/>
                    </a:lnTo>
                    <a:lnTo>
                      <a:pt x="144" y="86"/>
                    </a:lnTo>
                    <a:lnTo>
                      <a:pt x="135" y="81"/>
                    </a:lnTo>
                    <a:lnTo>
                      <a:pt x="132" y="86"/>
                    </a:lnTo>
                    <a:lnTo>
                      <a:pt x="131" y="93"/>
                    </a:lnTo>
                    <a:lnTo>
                      <a:pt x="134" y="101"/>
                    </a:lnTo>
                    <a:lnTo>
                      <a:pt x="141" y="101"/>
                    </a:lnTo>
                    <a:lnTo>
                      <a:pt x="144" y="104"/>
                    </a:lnTo>
                    <a:lnTo>
                      <a:pt x="154" y="107"/>
                    </a:lnTo>
                    <a:lnTo>
                      <a:pt x="146" y="110"/>
                    </a:lnTo>
                    <a:lnTo>
                      <a:pt x="144" y="110"/>
                    </a:lnTo>
                    <a:lnTo>
                      <a:pt x="132" y="102"/>
                    </a:lnTo>
                    <a:lnTo>
                      <a:pt x="126" y="110"/>
                    </a:lnTo>
                    <a:lnTo>
                      <a:pt x="122" y="119"/>
                    </a:lnTo>
                    <a:lnTo>
                      <a:pt x="119" y="122"/>
                    </a:lnTo>
                    <a:lnTo>
                      <a:pt x="107" y="110"/>
                    </a:lnTo>
                    <a:lnTo>
                      <a:pt x="99" y="105"/>
                    </a:lnTo>
                    <a:lnTo>
                      <a:pt x="93" y="107"/>
                    </a:lnTo>
                    <a:lnTo>
                      <a:pt x="93" y="113"/>
                    </a:lnTo>
                    <a:lnTo>
                      <a:pt x="85" y="111"/>
                    </a:lnTo>
                    <a:lnTo>
                      <a:pt x="82" y="120"/>
                    </a:lnTo>
                    <a:lnTo>
                      <a:pt x="79" y="124"/>
                    </a:lnTo>
                    <a:lnTo>
                      <a:pt x="75" y="120"/>
                    </a:lnTo>
                    <a:lnTo>
                      <a:pt x="66" y="119"/>
                    </a:lnTo>
                    <a:lnTo>
                      <a:pt x="66" y="131"/>
                    </a:lnTo>
                    <a:lnTo>
                      <a:pt x="62" y="134"/>
                    </a:lnTo>
                    <a:lnTo>
                      <a:pt x="61" y="143"/>
                    </a:lnTo>
                    <a:lnTo>
                      <a:pt x="58" y="146"/>
                    </a:lnTo>
                    <a:lnTo>
                      <a:pt x="53" y="143"/>
                    </a:lnTo>
                    <a:lnTo>
                      <a:pt x="50" y="137"/>
                    </a:lnTo>
                    <a:lnTo>
                      <a:pt x="46" y="140"/>
                    </a:lnTo>
                    <a:lnTo>
                      <a:pt x="44" y="133"/>
                    </a:lnTo>
                    <a:lnTo>
                      <a:pt x="38" y="130"/>
                    </a:lnTo>
                    <a:lnTo>
                      <a:pt x="40" y="122"/>
                    </a:lnTo>
                    <a:lnTo>
                      <a:pt x="37" y="120"/>
                    </a:lnTo>
                    <a:lnTo>
                      <a:pt x="34" y="120"/>
                    </a:lnTo>
                    <a:lnTo>
                      <a:pt x="28" y="119"/>
                    </a:lnTo>
                    <a:lnTo>
                      <a:pt x="29" y="107"/>
                    </a:lnTo>
                    <a:lnTo>
                      <a:pt x="34" y="101"/>
                    </a:lnTo>
                    <a:lnTo>
                      <a:pt x="29" y="101"/>
                    </a:lnTo>
                    <a:lnTo>
                      <a:pt x="32" y="96"/>
                    </a:lnTo>
                    <a:lnTo>
                      <a:pt x="29" y="90"/>
                    </a:lnTo>
                    <a:lnTo>
                      <a:pt x="3" y="76"/>
                    </a:lnTo>
                    <a:lnTo>
                      <a:pt x="6" y="72"/>
                    </a:lnTo>
                    <a:lnTo>
                      <a:pt x="0" y="67"/>
                    </a:lnTo>
                    <a:lnTo>
                      <a:pt x="8" y="64"/>
                    </a:lnTo>
                    <a:lnTo>
                      <a:pt x="3" y="60"/>
                    </a:lnTo>
                    <a:lnTo>
                      <a:pt x="6" y="60"/>
                    </a:lnTo>
                    <a:lnTo>
                      <a:pt x="12" y="52"/>
                    </a:lnTo>
                    <a:lnTo>
                      <a:pt x="14" y="48"/>
                    </a:lnTo>
                    <a:lnTo>
                      <a:pt x="9" y="38"/>
                    </a:lnTo>
                    <a:lnTo>
                      <a:pt x="18" y="38"/>
                    </a:lnTo>
                    <a:lnTo>
                      <a:pt x="22" y="34"/>
                    </a:lnTo>
                    <a:lnTo>
                      <a:pt x="18" y="25"/>
                    </a:lnTo>
                    <a:lnTo>
                      <a:pt x="14" y="19"/>
                    </a:lnTo>
                    <a:lnTo>
                      <a:pt x="12" y="11"/>
                    </a:lnTo>
                    <a:lnTo>
                      <a:pt x="15" y="8"/>
                    </a:lnTo>
                    <a:lnTo>
                      <a:pt x="22" y="3"/>
                    </a:lnTo>
                    <a:lnTo>
                      <a:pt x="25" y="3"/>
                    </a:lnTo>
                    <a:lnTo>
                      <a:pt x="32" y="8"/>
                    </a:lnTo>
                    <a:lnTo>
                      <a:pt x="37" y="14"/>
                    </a:lnTo>
                    <a:lnTo>
                      <a:pt x="44" y="11"/>
                    </a:lnTo>
                    <a:lnTo>
                      <a:pt x="50" y="13"/>
                    </a:lnTo>
                    <a:lnTo>
                      <a:pt x="56" y="8"/>
                    </a:lnTo>
                    <a:lnTo>
                      <a:pt x="69" y="3"/>
                    </a:lnTo>
                    <a:lnTo>
                      <a:pt x="73" y="20"/>
                    </a:lnTo>
                    <a:lnTo>
                      <a:pt x="79" y="31"/>
                    </a:lnTo>
                    <a:lnTo>
                      <a:pt x="84" y="35"/>
                    </a:lnTo>
                    <a:lnTo>
                      <a:pt x="88" y="37"/>
                    </a:lnTo>
                    <a:lnTo>
                      <a:pt x="93" y="34"/>
                    </a:lnTo>
                    <a:lnTo>
                      <a:pt x="91" y="28"/>
                    </a:lnTo>
                    <a:lnTo>
                      <a:pt x="93" y="23"/>
                    </a:lnTo>
                    <a:lnTo>
                      <a:pt x="99" y="28"/>
                    </a:lnTo>
                    <a:lnTo>
                      <a:pt x="103" y="37"/>
                    </a:lnTo>
                    <a:lnTo>
                      <a:pt x="108" y="37"/>
                    </a:lnTo>
                    <a:lnTo>
                      <a:pt x="108" y="48"/>
                    </a:lnTo>
                    <a:lnTo>
                      <a:pt x="113" y="49"/>
                    </a:lnTo>
                    <a:lnTo>
                      <a:pt x="117" y="46"/>
                    </a:lnTo>
                    <a:lnTo>
                      <a:pt x="132" y="40"/>
                    </a:lnTo>
                    <a:lnTo>
                      <a:pt x="134" y="37"/>
                    </a:lnTo>
                    <a:lnTo>
                      <a:pt x="134" y="28"/>
                    </a:lnTo>
                    <a:lnTo>
                      <a:pt x="140" y="31"/>
                    </a:lnTo>
                    <a:lnTo>
                      <a:pt x="149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4" name="Freeform 4813">
                <a:extLst>
                  <a:ext uri="{FF2B5EF4-FFF2-40B4-BE49-F238E27FC236}">
                    <a16:creationId xmlns:a16="http://schemas.microsoft.com/office/drawing/2014/main" id="{BFAE0720-512B-B065-78E2-5BB173C17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973"/>
                <a:ext cx="107" cy="73"/>
              </a:xfrm>
              <a:custGeom>
                <a:avLst/>
                <a:gdLst>
                  <a:gd name="T0" fmla="*/ 160 w 214"/>
                  <a:gd name="T1" fmla="*/ 25 h 146"/>
                  <a:gd name="T2" fmla="*/ 175 w 214"/>
                  <a:gd name="T3" fmla="*/ 26 h 146"/>
                  <a:gd name="T4" fmla="*/ 185 w 214"/>
                  <a:gd name="T5" fmla="*/ 11 h 146"/>
                  <a:gd name="T6" fmla="*/ 199 w 214"/>
                  <a:gd name="T7" fmla="*/ 3 h 146"/>
                  <a:gd name="T8" fmla="*/ 204 w 214"/>
                  <a:gd name="T9" fmla="*/ 25 h 146"/>
                  <a:gd name="T10" fmla="*/ 199 w 214"/>
                  <a:gd name="T11" fmla="*/ 38 h 146"/>
                  <a:gd name="T12" fmla="*/ 199 w 214"/>
                  <a:gd name="T13" fmla="*/ 46 h 146"/>
                  <a:gd name="T14" fmla="*/ 201 w 214"/>
                  <a:gd name="T15" fmla="*/ 58 h 146"/>
                  <a:gd name="T16" fmla="*/ 210 w 214"/>
                  <a:gd name="T17" fmla="*/ 75 h 146"/>
                  <a:gd name="T18" fmla="*/ 205 w 214"/>
                  <a:gd name="T19" fmla="*/ 92 h 146"/>
                  <a:gd name="T20" fmla="*/ 182 w 214"/>
                  <a:gd name="T21" fmla="*/ 90 h 146"/>
                  <a:gd name="T22" fmla="*/ 158 w 214"/>
                  <a:gd name="T23" fmla="*/ 96 h 146"/>
                  <a:gd name="T24" fmla="*/ 160 w 214"/>
                  <a:gd name="T25" fmla="*/ 79 h 146"/>
                  <a:gd name="T26" fmla="*/ 154 w 214"/>
                  <a:gd name="T27" fmla="*/ 61 h 146"/>
                  <a:gd name="T28" fmla="*/ 137 w 214"/>
                  <a:gd name="T29" fmla="*/ 55 h 146"/>
                  <a:gd name="T30" fmla="*/ 149 w 214"/>
                  <a:gd name="T31" fmla="*/ 72 h 146"/>
                  <a:gd name="T32" fmla="*/ 135 w 214"/>
                  <a:gd name="T33" fmla="*/ 81 h 146"/>
                  <a:gd name="T34" fmla="*/ 134 w 214"/>
                  <a:gd name="T35" fmla="*/ 101 h 146"/>
                  <a:gd name="T36" fmla="*/ 154 w 214"/>
                  <a:gd name="T37" fmla="*/ 107 h 146"/>
                  <a:gd name="T38" fmla="*/ 132 w 214"/>
                  <a:gd name="T39" fmla="*/ 102 h 146"/>
                  <a:gd name="T40" fmla="*/ 119 w 214"/>
                  <a:gd name="T41" fmla="*/ 122 h 146"/>
                  <a:gd name="T42" fmla="*/ 93 w 214"/>
                  <a:gd name="T43" fmla="*/ 107 h 146"/>
                  <a:gd name="T44" fmla="*/ 82 w 214"/>
                  <a:gd name="T45" fmla="*/ 120 h 146"/>
                  <a:gd name="T46" fmla="*/ 66 w 214"/>
                  <a:gd name="T47" fmla="*/ 119 h 146"/>
                  <a:gd name="T48" fmla="*/ 61 w 214"/>
                  <a:gd name="T49" fmla="*/ 143 h 146"/>
                  <a:gd name="T50" fmla="*/ 50 w 214"/>
                  <a:gd name="T51" fmla="*/ 137 h 146"/>
                  <a:gd name="T52" fmla="*/ 38 w 214"/>
                  <a:gd name="T53" fmla="*/ 130 h 146"/>
                  <a:gd name="T54" fmla="*/ 34 w 214"/>
                  <a:gd name="T55" fmla="*/ 120 h 146"/>
                  <a:gd name="T56" fmla="*/ 34 w 214"/>
                  <a:gd name="T57" fmla="*/ 101 h 146"/>
                  <a:gd name="T58" fmla="*/ 29 w 214"/>
                  <a:gd name="T59" fmla="*/ 90 h 146"/>
                  <a:gd name="T60" fmla="*/ 0 w 214"/>
                  <a:gd name="T61" fmla="*/ 67 h 146"/>
                  <a:gd name="T62" fmla="*/ 6 w 214"/>
                  <a:gd name="T63" fmla="*/ 60 h 146"/>
                  <a:gd name="T64" fmla="*/ 9 w 214"/>
                  <a:gd name="T65" fmla="*/ 38 h 146"/>
                  <a:gd name="T66" fmla="*/ 18 w 214"/>
                  <a:gd name="T67" fmla="*/ 25 h 146"/>
                  <a:gd name="T68" fmla="*/ 15 w 214"/>
                  <a:gd name="T69" fmla="*/ 8 h 146"/>
                  <a:gd name="T70" fmla="*/ 32 w 214"/>
                  <a:gd name="T71" fmla="*/ 8 h 146"/>
                  <a:gd name="T72" fmla="*/ 50 w 214"/>
                  <a:gd name="T73" fmla="*/ 13 h 146"/>
                  <a:gd name="T74" fmla="*/ 73 w 214"/>
                  <a:gd name="T75" fmla="*/ 20 h 146"/>
                  <a:gd name="T76" fmla="*/ 88 w 214"/>
                  <a:gd name="T77" fmla="*/ 37 h 146"/>
                  <a:gd name="T78" fmla="*/ 93 w 214"/>
                  <a:gd name="T79" fmla="*/ 23 h 146"/>
                  <a:gd name="T80" fmla="*/ 108 w 214"/>
                  <a:gd name="T81" fmla="*/ 37 h 146"/>
                  <a:gd name="T82" fmla="*/ 117 w 214"/>
                  <a:gd name="T83" fmla="*/ 46 h 146"/>
                  <a:gd name="T84" fmla="*/ 134 w 214"/>
                  <a:gd name="T85" fmla="*/ 2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4" h="146">
                    <a:moveTo>
                      <a:pt x="149" y="34"/>
                    </a:moveTo>
                    <a:lnTo>
                      <a:pt x="151" y="41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70" y="25"/>
                    </a:lnTo>
                    <a:lnTo>
                      <a:pt x="175" y="26"/>
                    </a:lnTo>
                    <a:lnTo>
                      <a:pt x="178" y="20"/>
                    </a:lnTo>
                    <a:lnTo>
                      <a:pt x="182" y="8"/>
                    </a:lnTo>
                    <a:lnTo>
                      <a:pt x="185" y="11"/>
                    </a:lnTo>
                    <a:lnTo>
                      <a:pt x="191" y="0"/>
                    </a:lnTo>
                    <a:lnTo>
                      <a:pt x="199" y="0"/>
                    </a:lnTo>
                    <a:lnTo>
                      <a:pt x="199" y="3"/>
                    </a:lnTo>
                    <a:lnTo>
                      <a:pt x="198" y="10"/>
                    </a:lnTo>
                    <a:lnTo>
                      <a:pt x="205" y="19"/>
                    </a:lnTo>
                    <a:lnTo>
                      <a:pt x="204" y="25"/>
                    </a:lnTo>
                    <a:lnTo>
                      <a:pt x="199" y="31"/>
                    </a:lnTo>
                    <a:lnTo>
                      <a:pt x="198" y="37"/>
                    </a:lnTo>
                    <a:lnTo>
                      <a:pt x="199" y="38"/>
                    </a:lnTo>
                    <a:lnTo>
                      <a:pt x="196" y="40"/>
                    </a:lnTo>
                    <a:lnTo>
                      <a:pt x="202" y="40"/>
                    </a:lnTo>
                    <a:lnTo>
                      <a:pt x="199" y="46"/>
                    </a:lnTo>
                    <a:lnTo>
                      <a:pt x="196" y="52"/>
                    </a:lnTo>
                    <a:lnTo>
                      <a:pt x="196" y="57"/>
                    </a:lnTo>
                    <a:lnTo>
                      <a:pt x="201" y="58"/>
                    </a:lnTo>
                    <a:lnTo>
                      <a:pt x="201" y="64"/>
                    </a:lnTo>
                    <a:lnTo>
                      <a:pt x="205" y="67"/>
                    </a:lnTo>
                    <a:lnTo>
                      <a:pt x="210" y="75"/>
                    </a:lnTo>
                    <a:lnTo>
                      <a:pt x="214" y="78"/>
                    </a:lnTo>
                    <a:lnTo>
                      <a:pt x="211" y="84"/>
                    </a:lnTo>
                    <a:lnTo>
                      <a:pt x="205" y="92"/>
                    </a:lnTo>
                    <a:lnTo>
                      <a:pt x="202" y="93"/>
                    </a:lnTo>
                    <a:lnTo>
                      <a:pt x="196" y="89"/>
                    </a:lnTo>
                    <a:lnTo>
                      <a:pt x="182" y="90"/>
                    </a:lnTo>
                    <a:lnTo>
                      <a:pt x="181" y="95"/>
                    </a:lnTo>
                    <a:lnTo>
                      <a:pt x="170" y="93"/>
                    </a:lnTo>
                    <a:lnTo>
                      <a:pt x="158" y="96"/>
                    </a:lnTo>
                    <a:lnTo>
                      <a:pt x="158" y="90"/>
                    </a:lnTo>
                    <a:lnTo>
                      <a:pt x="161" y="86"/>
                    </a:lnTo>
                    <a:lnTo>
                      <a:pt x="160" y="79"/>
                    </a:lnTo>
                    <a:lnTo>
                      <a:pt x="161" y="75"/>
                    </a:lnTo>
                    <a:lnTo>
                      <a:pt x="161" y="69"/>
                    </a:lnTo>
                    <a:lnTo>
                      <a:pt x="154" y="61"/>
                    </a:lnTo>
                    <a:lnTo>
                      <a:pt x="151" y="55"/>
                    </a:lnTo>
                    <a:lnTo>
                      <a:pt x="146" y="54"/>
                    </a:lnTo>
                    <a:lnTo>
                      <a:pt x="137" y="55"/>
                    </a:lnTo>
                    <a:lnTo>
                      <a:pt x="140" y="64"/>
                    </a:lnTo>
                    <a:lnTo>
                      <a:pt x="146" y="64"/>
                    </a:lnTo>
                    <a:lnTo>
                      <a:pt x="149" y="72"/>
                    </a:lnTo>
                    <a:lnTo>
                      <a:pt x="147" y="86"/>
                    </a:lnTo>
                    <a:lnTo>
                      <a:pt x="144" y="86"/>
                    </a:lnTo>
                    <a:lnTo>
                      <a:pt x="135" y="81"/>
                    </a:lnTo>
                    <a:lnTo>
                      <a:pt x="132" y="86"/>
                    </a:lnTo>
                    <a:lnTo>
                      <a:pt x="131" y="93"/>
                    </a:lnTo>
                    <a:lnTo>
                      <a:pt x="134" y="101"/>
                    </a:lnTo>
                    <a:lnTo>
                      <a:pt x="141" y="101"/>
                    </a:lnTo>
                    <a:lnTo>
                      <a:pt x="144" y="104"/>
                    </a:lnTo>
                    <a:lnTo>
                      <a:pt x="154" y="107"/>
                    </a:lnTo>
                    <a:lnTo>
                      <a:pt x="146" y="110"/>
                    </a:lnTo>
                    <a:lnTo>
                      <a:pt x="144" y="110"/>
                    </a:lnTo>
                    <a:lnTo>
                      <a:pt x="132" y="102"/>
                    </a:lnTo>
                    <a:lnTo>
                      <a:pt x="126" y="110"/>
                    </a:lnTo>
                    <a:lnTo>
                      <a:pt x="122" y="119"/>
                    </a:lnTo>
                    <a:lnTo>
                      <a:pt x="119" y="122"/>
                    </a:lnTo>
                    <a:lnTo>
                      <a:pt x="107" y="110"/>
                    </a:lnTo>
                    <a:lnTo>
                      <a:pt x="99" y="105"/>
                    </a:lnTo>
                    <a:lnTo>
                      <a:pt x="93" y="107"/>
                    </a:lnTo>
                    <a:lnTo>
                      <a:pt x="93" y="113"/>
                    </a:lnTo>
                    <a:lnTo>
                      <a:pt x="85" y="111"/>
                    </a:lnTo>
                    <a:lnTo>
                      <a:pt x="82" y="120"/>
                    </a:lnTo>
                    <a:lnTo>
                      <a:pt x="79" y="124"/>
                    </a:lnTo>
                    <a:lnTo>
                      <a:pt x="75" y="120"/>
                    </a:lnTo>
                    <a:lnTo>
                      <a:pt x="66" y="119"/>
                    </a:lnTo>
                    <a:lnTo>
                      <a:pt x="66" y="131"/>
                    </a:lnTo>
                    <a:lnTo>
                      <a:pt x="62" y="134"/>
                    </a:lnTo>
                    <a:lnTo>
                      <a:pt x="61" y="143"/>
                    </a:lnTo>
                    <a:lnTo>
                      <a:pt x="58" y="146"/>
                    </a:lnTo>
                    <a:lnTo>
                      <a:pt x="53" y="143"/>
                    </a:lnTo>
                    <a:lnTo>
                      <a:pt x="50" y="137"/>
                    </a:lnTo>
                    <a:lnTo>
                      <a:pt x="46" y="140"/>
                    </a:lnTo>
                    <a:lnTo>
                      <a:pt x="44" y="133"/>
                    </a:lnTo>
                    <a:lnTo>
                      <a:pt x="38" y="130"/>
                    </a:lnTo>
                    <a:lnTo>
                      <a:pt x="40" y="122"/>
                    </a:lnTo>
                    <a:lnTo>
                      <a:pt x="37" y="120"/>
                    </a:lnTo>
                    <a:lnTo>
                      <a:pt x="34" y="120"/>
                    </a:lnTo>
                    <a:lnTo>
                      <a:pt x="28" y="119"/>
                    </a:lnTo>
                    <a:lnTo>
                      <a:pt x="29" y="107"/>
                    </a:lnTo>
                    <a:lnTo>
                      <a:pt x="34" y="101"/>
                    </a:lnTo>
                    <a:lnTo>
                      <a:pt x="29" y="101"/>
                    </a:lnTo>
                    <a:lnTo>
                      <a:pt x="32" y="96"/>
                    </a:lnTo>
                    <a:lnTo>
                      <a:pt x="29" y="90"/>
                    </a:lnTo>
                    <a:lnTo>
                      <a:pt x="3" y="76"/>
                    </a:lnTo>
                    <a:lnTo>
                      <a:pt x="6" y="72"/>
                    </a:lnTo>
                    <a:lnTo>
                      <a:pt x="0" y="67"/>
                    </a:lnTo>
                    <a:lnTo>
                      <a:pt x="8" y="64"/>
                    </a:lnTo>
                    <a:lnTo>
                      <a:pt x="3" y="60"/>
                    </a:lnTo>
                    <a:lnTo>
                      <a:pt x="6" y="60"/>
                    </a:lnTo>
                    <a:lnTo>
                      <a:pt x="12" y="52"/>
                    </a:lnTo>
                    <a:lnTo>
                      <a:pt x="14" y="48"/>
                    </a:lnTo>
                    <a:lnTo>
                      <a:pt x="9" y="38"/>
                    </a:lnTo>
                    <a:lnTo>
                      <a:pt x="18" y="38"/>
                    </a:lnTo>
                    <a:lnTo>
                      <a:pt x="22" y="34"/>
                    </a:lnTo>
                    <a:lnTo>
                      <a:pt x="18" y="25"/>
                    </a:lnTo>
                    <a:lnTo>
                      <a:pt x="14" y="19"/>
                    </a:lnTo>
                    <a:lnTo>
                      <a:pt x="12" y="11"/>
                    </a:lnTo>
                    <a:lnTo>
                      <a:pt x="15" y="8"/>
                    </a:lnTo>
                    <a:lnTo>
                      <a:pt x="22" y="3"/>
                    </a:lnTo>
                    <a:lnTo>
                      <a:pt x="25" y="3"/>
                    </a:lnTo>
                    <a:lnTo>
                      <a:pt x="32" y="8"/>
                    </a:lnTo>
                    <a:lnTo>
                      <a:pt x="37" y="14"/>
                    </a:lnTo>
                    <a:lnTo>
                      <a:pt x="44" y="11"/>
                    </a:lnTo>
                    <a:lnTo>
                      <a:pt x="50" y="13"/>
                    </a:lnTo>
                    <a:lnTo>
                      <a:pt x="56" y="8"/>
                    </a:lnTo>
                    <a:lnTo>
                      <a:pt x="69" y="3"/>
                    </a:lnTo>
                    <a:lnTo>
                      <a:pt x="73" y="20"/>
                    </a:lnTo>
                    <a:lnTo>
                      <a:pt x="79" y="31"/>
                    </a:lnTo>
                    <a:lnTo>
                      <a:pt x="84" y="35"/>
                    </a:lnTo>
                    <a:lnTo>
                      <a:pt x="88" y="37"/>
                    </a:lnTo>
                    <a:lnTo>
                      <a:pt x="93" y="34"/>
                    </a:lnTo>
                    <a:lnTo>
                      <a:pt x="91" y="28"/>
                    </a:lnTo>
                    <a:lnTo>
                      <a:pt x="93" y="23"/>
                    </a:lnTo>
                    <a:lnTo>
                      <a:pt x="99" y="28"/>
                    </a:lnTo>
                    <a:lnTo>
                      <a:pt x="103" y="37"/>
                    </a:lnTo>
                    <a:lnTo>
                      <a:pt x="108" y="37"/>
                    </a:lnTo>
                    <a:lnTo>
                      <a:pt x="108" y="48"/>
                    </a:lnTo>
                    <a:lnTo>
                      <a:pt x="113" y="49"/>
                    </a:lnTo>
                    <a:lnTo>
                      <a:pt x="117" y="46"/>
                    </a:lnTo>
                    <a:lnTo>
                      <a:pt x="132" y="40"/>
                    </a:lnTo>
                    <a:lnTo>
                      <a:pt x="134" y="37"/>
                    </a:lnTo>
                    <a:lnTo>
                      <a:pt x="134" y="28"/>
                    </a:lnTo>
                    <a:lnTo>
                      <a:pt x="140" y="31"/>
                    </a:lnTo>
                    <a:lnTo>
                      <a:pt x="149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5" name="Freeform 4814">
                <a:extLst>
                  <a:ext uri="{FF2B5EF4-FFF2-40B4-BE49-F238E27FC236}">
                    <a16:creationId xmlns:a16="http://schemas.microsoft.com/office/drawing/2014/main" id="{028ED3CA-4CD5-131E-2DA0-87DFD05B5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951"/>
                <a:ext cx="117" cy="101"/>
              </a:xfrm>
              <a:custGeom>
                <a:avLst/>
                <a:gdLst>
                  <a:gd name="T0" fmla="*/ 133 w 235"/>
                  <a:gd name="T1" fmla="*/ 24 h 200"/>
                  <a:gd name="T2" fmla="*/ 122 w 235"/>
                  <a:gd name="T3" fmla="*/ 15 h 200"/>
                  <a:gd name="T4" fmla="*/ 98 w 235"/>
                  <a:gd name="T5" fmla="*/ 0 h 200"/>
                  <a:gd name="T6" fmla="*/ 88 w 235"/>
                  <a:gd name="T7" fmla="*/ 7 h 200"/>
                  <a:gd name="T8" fmla="*/ 72 w 235"/>
                  <a:gd name="T9" fmla="*/ 10 h 200"/>
                  <a:gd name="T10" fmla="*/ 48 w 235"/>
                  <a:gd name="T11" fmla="*/ 20 h 200"/>
                  <a:gd name="T12" fmla="*/ 53 w 235"/>
                  <a:gd name="T13" fmla="*/ 42 h 200"/>
                  <a:gd name="T14" fmla="*/ 69 w 235"/>
                  <a:gd name="T15" fmla="*/ 48 h 200"/>
                  <a:gd name="T16" fmla="*/ 89 w 235"/>
                  <a:gd name="T17" fmla="*/ 59 h 200"/>
                  <a:gd name="T18" fmla="*/ 80 w 235"/>
                  <a:gd name="T19" fmla="*/ 68 h 200"/>
                  <a:gd name="T20" fmla="*/ 66 w 235"/>
                  <a:gd name="T21" fmla="*/ 74 h 200"/>
                  <a:gd name="T22" fmla="*/ 51 w 235"/>
                  <a:gd name="T23" fmla="*/ 83 h 200"/>
                  <a:gd name="T24" fmla="*/ 42 w 235"/>
                  <a:gd name="T25" fmla="*/ 91 h 200"/>
                  <a:gd name="T26" fmla="*/ 30 w 235"/>
                  <a:gd name="T27" fmla="*/ 88 h 200"/>
                  <a:gd name="T28" fmla="*/ 7 w 235"/>
                  <a:gd name="T29" fmla="*/ 96 h 200"/>
                  <a:gd name="T30" fmla="*/ 6 w 235"/>
                  <a:gd name="T31" fmla="*/ 109 h 200"/>
                  <a:gd name="T32" fmla="*/ 21 w 235"/>
                  <a:gd name="T33" fmla="*/ 118 h 200"/>
                  <a:gd name="T34" fmla="*/ 18 w 235"/>
                  <a:gd name="T35" fmla="*/ 143 h 200"/>
                  <a:gd name="T36" fmla="*/ 38 w 235"/>
                  <a:gd name="T37" fmla="*/ 135 h 200"/>
                  <a:gd name="T38" fmla="*/ 48 w 235"/>
                  <a:gd name="T39" fmla="*/ 152 h 200"/>
                  <a:gd name="T40" fmla="*/ 66 w 235"/>
                  <a:gd name="T41" fmla="*/ 161 h 200"/>
                  <a:gd name="T42" fmla="*/ 83 w 235"/>
                  <a:gd name="T43" fmla="*/ 175 h 200"/>
                  <a:gd name="T44" fmla="*/ 94 w 235"/>
                  <a:gd name="T45" fmla="*/ 161 h 200"/>
                  <a:gd name="T46" fmla="*/ 106 w 235"/>
                  <a:gd name="T47" fmla="*/ 159 h 200"/>
                  <a:gd name="T48" fmla="*/ 135 w 235"/>
                  <a:gd name="T49" fmla="*/ 155 h 200"/>
                  <a:gd name="T50" fmla="*/ 145 w 235"/>
                  <a:gd name="T51" fmla="*/ 172 h 200"/>
                  <a:gd name="T52" fmla="*/ 148 w 235"/>
                  <a:gd name="T53" fmla="*/ 182 h 200"/>
                  <a:gd name="T54" fmla="*/ 159 w 235"/>
                  <a:gd name="T55" fmla="*/ 188 h 200"/>
                  <a:gd name="T56" fmla="*/ 183 w 235"/>
                  <a:gd name="T57" fmla="*/ 172 h 200"/>
                  <a:gd name="T58" fmla="*/ 188 w 235"/>
                  <a:gd name="T59" fmla="*/ 185 h 200"/>
                  <a:gd name="T60" fmla="*/ 198 w 235"/>
                  <a:gd name="T61" fmla="*/ 199 h 200"/>
                  <a:gd name="T62" fmla="*/ 211 w 235"/>
                  <a:gd name="T63" fmla="*/ 200 h 200"/>
                  <a:gd name="T64" fmla="*/ 229 w 235"/>
                  <a:gd name="T65" fmla="*/ 191 h 200"/>
                  <a:gd name="T66" fmla="*/ 232 w 235"/>
                  <a:gd name="T67" fmla="*/ 172 h 200"/>
                  <a:gd name="T68" fmla="*/ 232 w 235"/>
                  <a:gd name="T69" fmla="*/ 156 h 200"/>
                  <a:gd name="T70" fmla="*/ 229 w 235"/>
                  <a:gd name="T71" fmla="*/ 143 h 200"/>
                  <a:gd name="T72" fmla="*/ 221 w 235"/>
                  <a:gd name="T73" fmla="*/ 123 h 200"/>
                  <a:gd name="T74" fmla="*/ 224 w 235"/>
                  <a:gd name="T75" fmla="*/ 102 h 200"/>
                  <a:gd name="T76" fmla="*/ 204 w 235"/>
                  <a:gd name="T77" fmla="*/ 83 h 200"/>
                  <a:gd name="T78" fmla="*/ 194 w 235"/>
                  <a:gd name="T79" fmla="*/ 76 h 200"/>
                  <a:gd name="T80" fmla="*/ 174 w 235"/>
                  <a:gd name="T81" fmla="*/ 62 h 200"/>
                  <a:gd name="T82" fmla="*/ 160 w 235"/>
                  <a:gd name="T83" fmla="*/ 59 h 200"/>
                  <a:gd name="T84" fmla="*/ 136 w 235"/>
                  <a:gd name="T85" fmla="*/ 52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" h="200">
                    <a:moveTo>
                      <a:pt x="132" y="39"/>
                    </a:moveTo>
                    <a:lnTo>
                      <a:pt x="130" y="30"/>
                    </a:lnTo>
                    <a:lnTo>
                      <a:pt x="133" y="24"/>
                    </a:lnTo>
                    <a:lnTo>
                      <a:pt x="127" y="15"/>
                    </a:lnTo>
                    <a:lnTo>
                      <a:pt x="124" y="14"/>
                    </a:lnTo>
                    <a:lnTo>
                      <a:pt x="122" y="15"/>
                    </a:lnTo>
                    <a:lnTo>
                      <a:pt x="115" y="12"/>
                    </a:lnTo>
                    <a:lnTo>
                      <a:pt x="109" y="7"/>
                    </a:lnTo>
                    <a:lnTo>
                      <a:pt x="98" y="0"/>
                    </a:lnTo>
                    <a:lnTo>
                      <a:pt x="95" y="3"/>
                    </a:lnTo>
                    <a:lnTo>
                      <a:pt x="94" y="10"/>
                    </a:lnTo>
                    <a:lnTo>
                      <a:pt x="88" y="7"/>
                    </a:lnTo>
                    <a:lnTo>
                      <a:pt x="83" y="3"/>
                    </a:lnTo>
                    <a:lnTo>
                      <a:pt x="78" y="6"/>
                    </a:lnTo>
                    <a:lnTo>
                      <a:pt x="72" y="10"/>
                    </a:lnTo>
                    <a:lnTo>
                      <a:pt x="65" y="14"/>
                    </a:lnTo>
                    <a:lnTo>
                      <a:pt x="57" y="18"/>
                    </a:lnTo>
                    <a:lnTo>
                      <a:pt x="48" y="20"/>
                    </a:lnTo>
                    <a:lnTo>
                      <a:pt x="47" y="32"/>
                    </a:lnTo>
                    <a:lnTo>
                      <a:pt x="48" y="38"/>
                    </a:lnTo>
                    <a:lnTo>
                      <a:pt x="53" y="42"/>
                    </a:lnTo>
                    <a:lnTo>
                      <a:pt x="56" y="44"/>
                    </a:lnTo>
                    <a:lnTo>
                      <a:pt x="60" y="48"/>
                    </a:lnTo>
                    <a:lnTo>
                      <a:pt x="69" y="48"/>
                    </a:lnTo>
                    <a:lnTo>
                      <a:pt x="75" y="55"/>
                    </a:lnTo>
                    <a:lnTo>
                      <a:pt x="82" y="53"/>
                    </a:lnTo>
                    <a:lnTo>
                      <a:pt x="89" y="59"/>
                    </a:lnTo>
                    <a:lnTo>
                      <a:pt x="94" y="61"/>
                    </a:lnTo>
                    <a:lnTo>
                      <a:pt x="88" y="68"/>
                    </a:lnTo>
                    <a:lnTo>
                      <a:pt x="80" y="68"/>
                    </a:lnTo>
                    <a:lnTo>
                      <a:pt x="75" y="77"/>
                    </a:lnTo>
                    <a:lnTo>
                      <a:pt x="69" y="77"/>
                    </a:lnTo>
                    <a:lnTo>
                      <a:pt x="66" y="74"/>
                    </a:lnTo>
                    <a:lnTo>
                      <a:pt x="63" y="76"/>
                    </a:lnTo>
                    <a:lnTo>
                      <a:pt x="60" y="85"/>
                    </a:lnTo>
                    <a:lnTo>
                      <a:pt x="51" y="83"/>
                    </a:lnTo>
                    <a:lnTo>
                      <a:pt x="45" y="79"/>
                    </a:lnTo>
                    <a:lnTo>
                      <a:pt x="45" y="83"/>
                    </a:lnTo>
                    <a:lnTo>
                      <a:pt x="42" y="91"/>
                    </a:lnTo>
                    <a:lnTo>
                      <a:pt x="36" y="94"/>
                    </a:lnTo>
                    <a:lnTo>
                      <a:pt x="30" y="90"/>
                    </a:lnTo>
                    <a:lnTo>
                      <a:pt x="30" y="88"/>
                    </a:lnTo>
                    <a:lnTo>
                      <a:pt x="27" y="85"/>
                    </a:lnTo>
                    <a:lnTo>
                      <a:pt x="7" y="91"/>
                    </a:lnTo>
                    <a:lnTo>
                      <a:pt x="7" y="96"/>
                    </a:lnTo>
                    <a:lnTo>
                      <a:pt x="0" y="99"/>
                    </a:lnTo>
                    <a:lnTo>
                      <a:pt x="7" y="106"/>
                    </a:lnTo>
                    <a:lnTo>
                      <a:pt x="6" y="109"/>
                    </a:lnTo>
                    <a:lnTo>
                      <a:pt x="7" y="121"/>
                    </a:lnTo>
                    <a:lnTo>
                      <a:pt x="10" y="118"/>
                    </a:lnTo>
                    <a:lnTo>
                      <a:pt x="21" y="118"/>
                    </a:lnTo>
                    <a:lnTo>
                      <a:pt x="19" y="126"/>
                    </a:lnTo>
                    <a:lnTo>
                      <a:pt x="25" y="129"/>
                    </a:lnTo>
                    <a:lnTo>
                      <a:pt x="18" y="143"/>
                    </a:lnTo>
                    <a:lnTo>
                      <a:pt x="25" y="143"/>
                    </a:lnTo>
                    <a:lnTo>
                      <a:pt x="27" y="138"/>
                    </a:lnTo>
                    <a:lnTo>
                      <a:pt x="38" y="135"/>
                    </a:lnTo>
                    <a:lnTo>
                      <a:pt x="45" y="131"/>
                    </a:lnTo>
                    <a:lnTo>
                      <a:pt x="47" y="132"/>
                    </a:lnTo>
                    <a:lnTo>
                      <a:pt x="48" y="152"/>
                    </a:lnTo>
                    <a:lnTo>
                      <a:pt x="56" y="156"/>
                    </a:lnTo>
                    <a:lnTo>
                      <a:pt x="62" y="156"/>
                    </a:lnTo>
                    <a:lnTo>
                      <a:pt x="66" y="161"/>
                    </a:lnTo>
                    <a:lnTo>
                      <a:pt x="71" y="162"/>
                    </a:lnTo>
                    <a:lnTo>
                      <a:pt x="82" y="167"/>
                    </a:lnTo>
                    <a:lnTo>
                      <a:pt x="83" y="175"/>
                    </a:lnTo>
                    <a:lnTo>
                      <a:pt x="86" y="172"/>
                    </a:lnTo>
                    <a:lnTo>
                      <a:pt x="89" y="170"/>
                    </a:lnTo>
                    <a:lnTo>
                      <a:pt x="94" y="161"/>
                    </a:lnTo>
                    <a:lnTo>
                      <a:pt x="98" y="167"/>
                    </a:lnTo>
                    <a:lnTo>
                      <a:pt x="100" y="161"/>
                    </a:lnTo>
                    <a:lnTo>
                      <a:pt x="106" y="159"/>
                    </a:lnTo>
                    <a:lnTo>
                      <a:pt x="116" y="161"/>
                    </a:lnTo>
                    <a:lnTo>
                      <a:pt x="126" y="156"/>
                    </a:lnTo>
                    <a:lnTo>
                      <a:pt x="135" y="155"/>
                    </a:lnTo>
                    <a:lnTo>
                      <a:pt x="139" y="158"/>
                    </a:lnTo>
                    <a:lnTo>
                      <a:pt x="148" y="167"/>
                    </a:lnTo>
                    <a:lnTo>
                      <a:pt x="145" y="172"/>
                    </a:lnTo>
                    <a:lnTo>
                      <a:pt x="151" y="175"/>
                    </a:lnTo>
                    <a:lnTo>
                      <a:pt x="148" y="182"/>
                    </a:lnTo>
                    <a:lnTo>
                      <a:pt x="148" y="182"/>
                    </a:lnTo>
                    <a:lnTo>
                      <a:pt x="157" y="182"/>
                    </a:lnTo>
                    <a:lnTo>
                      <a:pt x="157" y="188"/>
                    </a:lnTo>
                    <a:lnTo>
                      <a:pt x="159" y="188"/>
                    </a:lnTo>
                    <a:lnTo>
                      <a:pt x="163" y="179"/>
                    </a:lnTo>
                    <a:lnTo>
                      <a:pt x="173" y="181"/>
                    </a:lnTo>
                    <a:lnTo>
                      <a:pt x="183" y="172"/>
                    </a:lnTo>
                    <a:lnTo>
                      <a:pt x="185" y="175"/>
                    </a:lnTo>
                    <a:lnTo>
                      <a:pt x="185" y="179"/>
                    </a:lnTo>
                    <a:lnTo>
                      <a:pt x="188" y="185"/>
                    </a:lnTo>
                    <a:lnTo>
                      <a:pt x="194" y="184"/>
                    </a:lnTo>
                    <a:lnTo>
                      <a:pt x="194" y="191"/>
                    </a:lnTo>
                    <a:lnTo>
                      <a:pt x="198" y="199"/>
                    </a:lnTo>
                    <a:lnTo>
                      <a:pt x="207" y="191"/>
                    </a:lnTo>
                    <a:lnTo>
                      <a:pt x="211" y="191"/>
                    </a:lnTo>
                    <a:lnTo>
                      <a:pt x="211" y="200"/>
                    </a:lnTo>
                    <a:lnTo>
                      <a:pt x="215" y="194"/>
                    </a:lnTo>
                    <a:lnTo>
                      <a:pt x="224" y="194"/>
                    </a:lnTo>
                    <a:lnTo>
                      <a:pt x="229" y="191"/>
                    </a:lnTo>
                    <a:lnTo>
                      <a:pt x="235" y="182"/>
                    </a:lnTo>
                    <a:lnTo>
                      <a:pt x="235" y="175"/>
                    </a:lnTo>
                    <a:lnTo>
                      <a:pt x="232" y="172"/>
                    </a:lnTo>
                    <a:lnTo>
                      <a:pt x="232" y="167"/>
                    </a:lnTo>
                    <a:lnTo>
                      <a:pt x="230" y="162"/>
                    </a:lnTo>
                    <a:lnTo>
                      <a:pt x="232" y="156"/>
                    </a:lnTo>
                    <a:lnTo>
                      <a:pt x="230" y="153"/>
                    </a:lnTo>
                    <a:lnTo>
                      <a:pt x="229" y="146"/>
                    </a:lnTo>
                    <a:lnTo>
                      <a:pt x="229" y="143"/>
                    </a:lnTo>
                    <a:lnTo>
                      <a:pt x="224" y="138"/>
                    </a:lnTo>
                    <a:lnTo>
                      <a:pt x="221" y="128"/>
                    </a:lnTo>
                    <a:lnTo>
                      <a:pt x="221" y="123"/>
                    </a:lnTo>
                    <a:lnTo>
                      <a:pt x="215" y="117"/>
                    </a:lnTo>
                    <a:lnTo>
                      <a:pt x="221" y="111"/>
                    </a:lnTo>
                    <a:lnTo>
                      <a:pt x="224" y="102"/>
                    </a:lnTo>
                    <a:lnTo>
                      <a:pt x="226" y="100"/>
                    </a:lnTo>
                    <a:lnTo>
                      <a:pt x="212" y="88"/>
                    </a:lnTo>
                    <a:lnTo>
                      <a:pt x="204" y="83"/>
                    </a:lnTo>
                    <a:lnTo>
                      <a:pt x="201" y="80"/>
                    </a:lnTo>
                    <a:lnTo>
                      <a:pt x="198" y="79"/>
                    </a:lnTo>
                    <a:lnTo>
                      <a:pt x="194" y="76"/>
                    </a:lnTo>
                    <a:lnTo>
                      <a:pt x="186" y="73"/>
                    </a:lnTo>
                    <a:lnTo>
                      <a:pt x="179" y="62"/>
                    </a:lnTo>
                    <a:lnTo>
                      <a:pt x="174" y="62"/>
                    </a:lnTo>
                    <a:lnTo>
                      <a:pt x="173" y="58"/>
                    </a:lnTo>
                    <a:lnTo>
                      <a:pt x="166" y="62"/>
                    </a:lnTo>
                    <a:lnTo>
                      <a:pt x="160" y="59"/>
                    </a:lnTo>
                    <a:lnTo>
                      <a:pt x="159" y="64"/>
                    </a:lnTo>
                    <a:lnTo>
                      <a:pt x="145" y="61"/>
                    </a:lnTo>
                    <a:lnTo>
                      <a:pt x="136" y="52"/>
                    </a:lnTo>
                    <a:lnTo>
                      <a:pt x="136" y="45"/>
                    </a:lnTo>
                    <a:lnTo>
                      <a:pt x="132" y="3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6" name="Freeform 4815">
                <a:extLst>
                  <a:ext uri="{FF2B5EF4-FFF2-40B4-BE49-F238E27FC236}">
                    <a16:creationId xmlns:a16="http://schemas.microsoft.com/office/drawing/2014/main" id="{77955DC0-6361-6544-A5D7-C04B6581C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951"/>
                <a:ext cx="117" cy="101"/>
              </a:xfrm>
              <a:custGeom>
                <a:avLst/>
                <a:gdLst>
                  <a:gd name="T0" fmla="*/ 136 w 235"/>
                  <a:gd name="T1" fmla="*/ 52 h 200"/>
                  <a:gd name="T2" fmla="*/ 160 w 235"/>
                  <a:gd name="T3" fmla="*/ 59 h 200"/>
                  <a:gd name="T4" fmla="*/ 174 w 235"/>
                  <a:gd name="T5" fmla="*/ 62 h 200"/>
                  <a:gd name="T6" fmla="*/ 194 w 235"/>
                  <a:gd name="T7" fmla="*/ 76 h 200"/>
                  <a:gd name="T8" fmla="*/ 204 w 235"/>
                  <a:gd name="T9" fmla="*/ 83 h 200"/>
                  <a:gd name="T10" fmla="*/ 224 w 235"/>
                  <a:gd name="T11" fmla="*/ 102 h 200"/>
                  <a:gd name="T12" fmla="*/ 221 w 235"/>
                  <a:gd name="T13" fmla="*/ 123 h 200"/>
                  <a:gd name="T14" fmla="*/ 229 w 235"/>
                  <a:gd name="T15" fmla="*/ 143 h 200"/>
                  <a:gd name="T16" fmla="*/ 232 w 235"/>
                  <a:gd name="T17" fmla="*/ 156 h 200"/>
                  <a:gd name="T18" fmla="*/ 232 w 235"/>
                  <a:gd name="T19" fmla="*/ 172 h 200"/>
                  <a:gd name="T20" fmla="*/ 229 w 235"/>
                  <a:gd name="T21" fmla="*/ 191 h 200"/>
                  <a:gd name="T22" fmla="*/ 211 w 235"/>
                  <a:gd name="T23" fmla="*/ 200 h 200"/>
                  <a:gd name="T24" fmla="*/ 198 w 235"/>
                  <a:gd name="T25" fmla="*/ 199 h 200"/>
                  <a:gd name="T26" fmla="*/ 188 w 235"/>
                  <a:gd name="T27" fmla="*/ 185 h 200"/>
                  <a:gd name="T28" fmla="*/ 183 w 235"/>
                  <a:gd name="T29" fmla="*/ 172 h 200"/>
                  <a:gd name="T30" fmla="*/ 159 w 235"/>
                  <a:gd name="T31" fmla="*/ 188 h 200"/>
                  <a:gd name="T32" fmla="*/ 148 w 235"/>
                  <a:gd name="T33" fmla="*/ 182 h 200"/>
                  <a:gd name="T34" fmla="*/ 145 w 235"/>
                  <a:gd name="T35" fmla="*/ 172 h 200"/>
                  <a:gd name="T36" fmla="*/ 135 w 235"/>
                  <a:gd name="T37" fmla="*/ 155 h 200"/>
                  <a:gd name="T38" fmla="*/ 106 w 235"/>
                  <a:gd name="T39" fmla="*/ 159 h 200"/>
                  <a:gd name="T40" fmla="*/ 94 w 235"/>
                  <a:gd name="T41" fmla="*/ 161 h 200"/>
                  <a:gd name="T42" fmla="*/ 83 w 235"/>
                  <a:gd name="T43" fmla="*/ 175 h 200"/>
                  <a:gd name="T44" fmla="*/ 66 w 235"/>
                  <a:gd name="T45" fmla="*/ 161 h 200"/>
                  <a:gd name="T46" fmla="*/ 48 w 235"/>
                  <a:gd name="T47" fmla="*/ 152 h 200"/>
                  <a:gd name="T48" fmla="*/ 38 w 235"/>
                  <a:gd name="T49" fmla="*/ 135 h 200"/>
                  <a:gd name="T50" fmla="*/ 18 w 235"/>
                  <a:gd name="T51" fmla="*/ 143 h 200"/>
                  <a:gd name="T52" fmla="*/ 21 w 235"/>
                  <a:gd name="T53" fmla="*/ 118 h 200"/>
                  <a:gd name="T54" fmla="*/ 6 w 235"/>
                  <a:gd name="T55" fmla="*/ 109 h 200"/>
                  <a:gd name="T56" fmla="*/ 7 w 235"/>
                  <a:gd name="T57" fmla="*/ 96 h 200"/>
                  <a:gd name="T58" fmla="*/ 30 w 235"/>
                  <a:gd name="T59" fmla="*/ 88 h 200"/>
                  <a:gd name="T60" fmla="*/ 42 w 235"/>
                  <a:gd name="T61" fmla="*/ 91 h 200"/>
                  <a:gd name="T62" fmla="*/ 51 w 235"/>
                  <a:gd name="T63" fmla="*/ 83 h 200"/>
                  <a:gd name="T64" fmla="*/ 66 w 235"/>
                  <a:gd name="T65" fmla="*/ 74 h 200"/>
                  <a:gd name="T66" fmla="*/ 80 w 235"/>
                  <a:gd name="T67" fmla="*/ 68 h 200"/>
                  <a:gd name="T68" fmla="*/ 89 w 235"/>
                  <a:gd name="T69" fmla="*/ 59 h 200"/>
                  <a:gd name="T70" fmla="*/ 69 w 235"/>
                  <a:gd name="T71" fmla="*/ 48 h 200"/>
                  <a:gd name="T72" fmla="*/ 53 w 235"/>
                  <a:gd name="T73" fmla="*/ 42 h 200"/>
                  <a:gd name="T74" fmla="*/ 48 w 235"/>
                  <a:gd name="T75" fmla="*/ 20 h 200"/>
                  <a:gd name="T76" fmla="*/ 72 w 235"/>
                  <a:gd name="T77" fmla="*/ 10 h 200"/>
                  <a:gd name="T78" fmla="*/ 88 w 235"/>
                  <a:gd name="T79" fmla="*/ 7 h 200"/>
                  <a:gd name="T80" fmla="*/ 98 w 235"/>
                  <a:gd name="T81" fmla="*/ 0 h 200"/>
                  <a:gd name="T82" fmla="*/ 122 w 235"/>
                  <a:gd name="T83" fmla="*/ 15 h 200"/>
                  <a:gd name="T84" fmla="*/ 133 w 235"/>
                  <a:gd name="T85" fmla="*/ 24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" h="200">
                    <a:moveTo>
                      <a:pt x="132" y="39"/>
                    </a:moveTo>
                    <a:lnTo>
                      <a:pt x="136" y="45"/>
                    </a:lnTo>
                    <a:lnTo>
                      <a:pt x="136" y="52"/>
                    </a:lnTo>
                    <a:lnTo>
                      <a:pt x="145" y="61"/>
                    </a:lnTo>
                    <a:lnTo>
                      <a:pt x="159" y="64"/>
                    </a:lnTo>
                    <a:lnTo>
                      <a:pt x="160" y="59"/>
                    </a:lnTo>
                    <a:lnTo>
                      <a:pt x="166" y="62"/>
                    </a:lnTo>
                    <a:lnTo>
                      <a:pt x="173" y="58"/>
                    </a:lnTo>
                    <a:lnTo>
                      <a:pt x="174" y="62"/>
                    </a:lnTo>
                    <a:lnTo>
                      <a:pt x="179" y="62"/>
                    </a:lnTo>
                    <a:lnTo>
                      <a:pt x="186" y="73"/>
                    </a:lnTo>
                    <a:lnTo>
                      <a:pt x="194" y="76"/>
                    </a:lnTo>
                    <a:lnTo>
                      <a:pt x="198" y="79"/>
                    </a:lnTo>
                    <a:lnTo>
                      <a:pt x="201" y="80"/>
                    </a:lnTo>
                    <a:lnTo>
                      <a:pt x="204" y="83"/>
                    </a:lnTo>
                    <a:lnTo>
                      <a:pt x="212" y="88"/>
                    </a:lnTo>
                    <a:lnTo>
                      <a:pt x="226" y="100"/>
                    </a:lnTo>
                    <a:lnTo>
                      <a:pt x="224" y="102"/>
                    </a:lnTo>
                    <a:lnTo>
                      <a:pt x="221" y="111"/>
                    </a:lnTo>
                    <a:lnTo>
                      <a:pt x="215" y="117"/>
                    </a:lnTo>
                    <a:lnTo>
                      <a:pt x="221" y="123"/>
                    </a:lnTo>
                    <a:lnTo>
                      <a:pt x="221" y="128"/>
                    </a:lnTo>
                    <a:lnTo>
                      <a:pt x="224" y="138"/>
                    </a:lnTo>
                    <a:lnTo>
                      <a:pt x="229" y="143"/>
                    </a:lnTo>
                    <a:lnTo>
                      <a:pt x="229" y="146"/>
                    </a:lnTo>
                    <a:lnTo>
                      <a:pt x="230" y="153"/>
                    </a:lnTo>
                    <a:lnTo>
                      <a:pt x="232" y="156"/>
                    </a:lnTo>
                    <a:lnTo>
                      <a:pt x="230" y="162"/>
                    </a:lnTo>
                    <a:lnTo>
                      <a:pt x="232" y="167"/>
                    </a:lnTo>
                    <a:lnTo>
                      <a:pt x="232" y="172"/>
                    </a:lnTo>
                    <a:lnTo>
                      <a:pt x="235" y="175"/>
                    </a:lnTo>
                    <a:lnTo>
                      <a:pt x="235" y="182"/>
                    </a:lnTo>
                    <a:lnTo>
                      <a:pt x="229" y="191"/>
                    </a:lnTo>
                    <a:lnTo>
                      <a:pt x="224" y="194"/>
                    </a:lnTo>
                    <a:lnTo>
                      <a:pt x="215" y="194"/>
                    </a:lnTo>
                    <a:lnTo>
                      <a:pt x="211" y="200"/>
                    </a:lnTo>
                    <a:lnTo>
                      <a:pt x="211" y="191"/>
                    </a:lnTo>
                    <a:lnTo>
                      <a:pt x="207" y="191"/>
                    </a:lnTo>
                    <a:lnTo>
                      <a:pt x="198" y="199"/>
                    </a:lnTo>
                    <a:lnTo>
                      <a:pt x="194" y="191"/>
                    </a:lnTo>
                    <a:lnTo>
                      <a:pt x="194" y="184"/>
                    </a:lnTo>
                    <a:lnTo>
                      <a:pt x="188" y="185"/>
                    </a:lnTo>
                    <a:lnTo>
                      <a:pt x="185" y="179"/>
                    </a:lnTo>
                    <a:lnTo>
                      <a:pt x="185" y="175"/>
                    </a:lnTo>
                    <a:lnTo>
                      <a:pt x="183" y="172"/>
                    </a:lnTo>
                    <a:lnTo>
                      <a:pt x="173" y="181"/>
                    </a:lnTo>
                    <a:lnTo>
                      <a:pt x="163" y="179"/>
                    </a:lnTo>
                    <a:lnTo>
                      <a:pt x="159" y="188"/>
                    </a:lnTo>
                    <a:lnTo>
                      <a:pt x="157" y="188"/>
                    </a:lnTo>
                    <a:lnTo>
                      <a:pt x="157" y="182"/>
                    </a:lnTo>
                    <a:lnTo>
                      <a:pt x="148" y="182"/>
                    </a:lnTo>
                    <a:lnTo>
                      <a:pt x="148" y="182"/>
                    </a:lnTo>
                    <a:lnTo>
                      <a:pt x="151" y="175"/>
                    </a:lnTo>
                    <a:lnTo>
                      <a:pt x="145" y="172"/>
                    </a:lnTo>
                    <a:lnTo>
                      <a:pt x="148" y="167"/>
                    </a:lnTo>
                    <a:lnTo>
                      <a:pt x="139" y="158"/>
                    </a:lnTo>
                    <a:lnTo>
                      <a:pt x="135" y="155"/>
                    </a:lnTo>
                    <a:lnTo>
                      <a:pt x="126" y="156"/>
                    </a:lnTo>
                    <a:lnTo>
                      <a:pt x="116" y="161"/>
                    </a:lnTo>
                    <a:lnTo>
                      <a:pt x="106" y="159"/>
                    </a:lnTo>
                    <a:lnTo>
                      <a:pt x="100" y="161"/>
                    </a:lnTo>
                    <a:lnTo>
                      <a:pt x="98" y="167"/>
                    </a:lnTo>
                    <a:lnTo>
                      <a:pt x="94" y="161"/>
                    </a:lnTo>
                    <a:lnTo>
                      <a:pt x="89" y="170"/>
                    </a:lnTo>
                    <a:lnTo>
                      <a:pt x="86" y="172"/>
                    </a:lnTo>
                    <a:lnTo>
                      <a:pt x="83" y="175"/>
                    </a:lnTo>
                    <a:lnTo>
                      <a:pt x="82" y="167"/>
                    </a:lnTo>
                    <a:lnTo>
                      <a:pt x="71" y="162"/>
                    </a:lnTo>
                    <a:lnTo>
                      <a:pt x="66" y="161"/>
                    </a:lnTo>
                    <a:lnTo>
                      <a:pt x="62" y="156"/>
                    </a:lnTo>
                    <a:lnTo>
                      <a:pt x="56" y="156"/>
                    </a:lnTo>
                    <a:lnTo>
                      <a:pt x="48" y="152"/>
                    </a:lnTo>
                    <a:lnTo>
                      <a:pt x="47" y="132"/>
                    </a:lnTo>
                    <a:lnTo>
                      <a:pt x="45" y="131"/>
                    </a:lnTo>
                    <a:lnTo>
                      <a:pt x="38" y="135"/>
                    </a:lnTo>
                    <a:lnTo>
                      <a:pt x="27" y="138"/>
                    </a:lnTo>
                    <a:lnTo>
                      <a:pt x="25" y="143"/>
                    </a:lnTo>
                    <a:lnTo>
                      <a:pt x="18" y="143"/>
                    </a:lnTo>
                    <a:lnTo>
                      <a:pt x="25" y="129"/>
                    </a:lnTo>
                    <a:lnTo>
                      <a:pt x="19" y="126"/>
                    </a:lnTo>
                    <a:lnTo>
                      <a:pt x="21" y="118"/>
                    </a:lnTo>
                    <a:lnTo>
                      <a:pt x="10" y="118"/>
                    </a:lnTo>
                    <a:lnTo>
                      <a:pt x="7" y="121"/>
                    </a:lnTo>
                    <a:lnTo>
                      <a:pt x="6" y="109"/>
                    </a:lnTo>
                    <a:lnTo>
                      <a:pt x="7" y="106"/>
                    </a:lnTo>
                    <a:lnTo>
                      <a:pt x="0" y="99"/>
                    </a:lnTo>
                    <a:lnTo>
                      <a:pt x="7" y="96"/>
                    </a:lnTo>
                    <a:lnTo>
                      <a:pt x="7" y="91"/>
                    </a:lnTo>
                    <a:lnTo>
                      <a:pt x="27" y="85"/>
                    </a:lnTo>
                    <a:lnTo>
                      <a:pt x="30" y="88"/>
                    </a:lnTo>
                    <a:lnTo>
                      <a:pt x="30" y="90"/>
                    </a:lnTo>
                    <a:lnTo>
                      <a:pt x="36" y="94"/>
                    </a:lnTo>
                    <a:lnTo>
                      <a:pt x="42" y="91"/>
                    </a:lnTo>
                    <a:lnTo>
                      <a:pt x="45" y="83"/>
                    </a:lnTo>
                    <a:lnTo>
                      <a:pt x="45" y="79"/>
                    </a:lnTo>
                    <a:lnTo>
                      <a:pt x="51" y="83"/>
                    </a:lnTo>
                    <a:lnTo>
                      <a:pt x="60" y="85"/>
                    </a:lnTo>
                    <a:lnTo>
                      <a:pt x="63" y="76"/>
                    </a:lnTo>
                    <a:lnTo>
                      <a:pt x="66" y="74"/>
                    </a:lnTo>
                    <a:lnTo>
                      <a:pt x="69" y="77"/>
                    </a:lnTo>
                    <a:lnTo>
                      <a:pt x="75" y="77"/>
                    </a:lnTo>
                    <a:lnTo>
                      <a:pt x="80" y="68"/>
                    </a:lnTo>
                    <a:lnTo>
                      <a:pt x="88" y="68"/>
                    </a:lnTo>
                    <a:lnTo>
                      <a:pt x="94" y="61"/>
                    </a:lnTo>
                    <a:lnTo>
                      <a:pt x="89" y="59"/>
                    </a:lnTo>
                    <a:lnTo>
                      <a:pt x="82" y="53"/>
                    </a:lnTo>
                    <a:lnTo>
                      <a:pt x="75" y="55"/>
                    </a:lnTo>
                    <a:lnTo>
                      <a:pt x="69" y="48"/>
                    </a:lnTo>
                    <a:lnTo>
                      <a:pt x="60" y="48"/>
                    </a:lnTo>
                    <a:lnTo>
                      <a:pt x="56" y="44"/>
                    </a:lnTo>
                    <a:lnTo>
                      <a:pt x="53" y="42"/>
                    </a:lnTo>
                    <a:lnTo>
                      <a:pt x="48" y="38"/>
                    </a:lnTo>
                    <a:lnTo>
                      <a:pt x="47" y="32"/>
                    </a:lnTo>
                    <a:lnTo>
                      <a:pt x="48" y="20"/>
                    </a:lnTo>
                    <a:lnTo>
                      <a:pt x="57" y="18"/>
                    </a:lnTo>
                    <a:lnTo>
                      <a:pt x="65" y="14"/>
                    </a:lnTo>
                    <a:lnTo>
                      <a:pt x="72" y="10"/>
                    </a:lnTo>
                    <a:lnTo>
                      <a:pt x="78" y="6"/>
                    </a:lnTo>
                    <a:lnTo>
                      <a:pt x="83" y="3"/>
                    </a:lnTo>
                    <a:lnTo>
                      <a:pt x="88" y="7"/>
                    </a:lnTo>
                    <a:lnTo>
                      <a:pt x="94" y="10"/>
                    </a:lnTo>
                    <a:lnTo>
                      <a:pt x="95" y="3"/>
                    </a:lnTo>
                    <a:lnTo>
                      <a:pt x="98" y="0"/>
                    </a:lnTo>
                    <a:lnTo>
                      <a:pt x="109" y="7"/>
                    </a:lnTo>
                    <a:lnTo>
                      <a:pt x="115" y="12"/>
                    </a:lnTo>
                    <a:lnTo>
                      <a:pt x="122" y="15"/>
                    </a:lnTo>
                    <a:lnTo>
                      <a:pt x="124" y="14"/>
                    </a:lnTo>
                    <a:lnTo>
                      <a:pt x="127" y="15"/>
                    </a:lnTo>
                    <a:lnTo>
                      <a:pt x="133" y="24"/>
                    </a:lnTo>
                    <a:lnTo>
                      <a:pt x="130" y="30"/>
                    </a:lnTo>
                    <a:lnTo>
                      <a:pt x="132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7" name="Freeform 4816">
                <a:extLst>
                  <a:ext uri="{FF2B5EF4-FFF2-40B4-BE49-F238E27FC236}">
                    <a16:creationId xmlns:a16="http://schemas.microsoft.com/office/drawing/2014/main" id="{5F7BAAC3-4B59-069A-8757-D8F3BF4CA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951"/>
                <a:ext cx="117" cy="101"/>
              </a:xfrm>
              <a:custGeom>
                <a:avLst/>
                <a:gdLst>
                  <a:gd name="T0" fmla="*/ 136 w 235"/>
                  <a:gd name="T1" fmla="*/ 52 h 200"/>
                  <a:gd name="T2" fmla="*/ 160 w 235"/>
                  <a:gd name="T3" fmla="*/ 59 h 200"/>
                  <a:gd name="T4" fmla="*/ 174 w 235"/>
                  <a:gd name="T5" fmla="*/ 62 h 200"/>
                  <a:gd name="T6" fmla="*/ 194 w 235"/>
                  <a:gd name="T7" fmla="*/ 76 h 200"/>
                  <a:gd name="T8" fmla="*/ 204 w 235"/>
                  <a:gd name="T9" fmla="*/ 83 h 200"/>
                  <a:gd name="T10" fmla="*/ 224 w 235"/>
                  <a:gd name="T11" fmla="*/ 102 h 200"/>
                  <a:gd name="T12" fmla="*/ 221 w 235"/>
                  <a:gd name="T13" fmla="*/ 123 h 200"/>
                  <a:gd name="T14" fmla="*/ 229 w 235"/>
                  <a:gd name="T15" fmla="*/ 143 h 200"/>
                  <a:gd name="T16" fmla="*/ 232 w 235"/>
                  <a:gd name="T17" fmla="*/ 156 h 200"/>
                  <a:gd name="T18" fmla="*/ 232 w 235"/>
                  <a:gd name="T19" fmla="*/ 172 h 200"/>
                  <a:gd name="T20" fmla="*/ 229 w 235"/>
                  <a:gd name="T21" fmla="*/ 191 h 200"/>
                  <a:gd name="T22" fmla="*/ 211 w 235"/>
                  <a:gd name="T23" fmla="*/ 200 h 200"/>
                  <a:gd name="T24" fmla="*/ 198 w 235"/>
                  <a:gd name="T25" fmla="*/ 199 h 200"/>
                  <a:gd name="T26" fmla="*/ 188 w 235"/>
                  <a:gd name="T27" fmla="*/ 185 h 200"/>
                  <a:gd name="T28" fmla="*/ 183 w 235"/>
                  <a:gd name="T29" fmla="*/ 172 h 200"/>
                  <a:gd name="T30" fmla="*/ 159 w 235"/>
                  <a:gd name="T31" fmla="*/ 188 h 200"/>
                  <a:gd name="T32" fmla="*/ 148 w 235"/>
                  <a:gd name="T33" fmla="*/ 182 h 200"/>
                  <a:gd name="T34" fmla="*/ 145 w 235"/>
                  <a:gd name="T35" fmla="*/ 172 h 200"/>
                  <a:gd name="T36" fmla="*/ 135 w 235"/>
                  <a:gd name="T37" fmla="*/ 155 h 200"/>
                  <a:gd name="T38" fmla="*/ 106 w 235"/>
                  <a:gd name="T39" fmla="*/ 159 h 200"/>
                  <a:gd name="T40" fmla="*/ 94 w 235"/>
                  <a:gd name="T41" fmla="*/ 161 h 200"/>
                  <a:gd name="T42" fmla="*/ 83 w 235"/>
                  <a:gd name="T43" fmla="*/ 175 h 200"/>
                  <a:gd name="T44" fmla="*/ 66 w 235"/>
                  <a:gd name="T45" fmla="*/ 161 h 200"/>
                  <a:gd name="T46" fmla="*/ 48 w 235"/>
                  <a:gd name="T47" fmla="*/ 152 h 200"/>
                  <a:gd name="T48" fmla="*/ 38 w 235"/>
                  <a:gd name="T49" fmla="*/ 135 h 200"/>
                  <a:gd name="T50" fmla="*/ 18 w 235"/>
                  <a:gd name="T51" fmla="*/ 143 h 200"/>
                  <a:gd name="T52" fmla="*/ 21 w 235"/>
                  <a:gd name="T53" fmla="*/ 118 h 200"/>
                  <a:gd name="T54" fmla="*/ 6 w 235"/>
                  <a:gd name="T55" fmla="*/ 109 h 200"/>
                  <a:gd name="T56" fmla="*/ 7 w 235"/>
                  <a:gd name="T57" fmla="*/ 96 h 200"/>
                  <a:gd name="T58" fmla="*/ 30 w 235"/>
                  <a:gd name="T59" fmla="*/ 88 h 200"/>
                  <a:gd name="T60" fmla="*/ 42 w 235"/>
                  <a:gd name="T61" fmla="*/ 91 h 200"/>
                  <a:gd name="T62" fmla="*/ 51 w 235"/>
                  <a:gd name="T63" fmla="*/ 83 h 200"/>
                  <a:gd name="T64" fmla="*/ 66 w 235"/>
                  <a:gd name="T65" fmla="*/ 74 h 200"/>
                  <a:gd name="T66" fmla="*/ 80 w 235"/>
                  <a:gd name="T67" fmla="*/ 68 h 200"/>
                  <a:gd name="T68" fmla="*/ 89 w 235"/>
                  <a:gd name="T69" fmla="*/ 59 h 200"/>
                  <a:gd name="T70" fmla="*/ 69 w 235"/>
                  <a:gd name="T71" fmla="*/ 48 h 200"/>
                  <a:gd name="T72" fmla="*/ 53 w 235"/>
                  <a:gd name="T73" fmla="*/ 42 h 200"/>
                  <a:gd name="T74" fmla="*/ 48 w 235"/>
                  <a:gd name="T75" fmla="*/ 20 h 200"/>
                  <a:gd name="T76" fmla="*/ 72 w 235"/>
                  <a:gd name="T77" fmla="*/ 10 h 200"/>
                  <a:gd name="T78" fmla="*/ 88 w 235"/>
                  <a:gd name="T79" fmla="*/ 7 h 200"/>
                  <a:gd name="T80" fmla="*/ 98 w 235"/>
                  <a:gd name="T81" fmla="*/ 0 h 200"/>
                  <a:gd name="T82" fmla="*/ 122 w 235"/>
                  <a:gd name="T83" fmla="*/ 15 h 200"/>
                  <a:gd name="T84" fmla="*/ 133 w 235"/>
                  <a:gd name="T85" fmla="*/ 24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" h="200">
                    <a:moveTo>
                      <a:pt x="132" y="39"/>
                    </a:moveTo>
                    <a:lnTo>
                      <a:pt x="136" y="45"/>
                    </a:lnTo>
                    <a:lnTo>
                      <a:pt x="136" y="52"/>
                    </a:lnTo>
                    <a:lnTo>
                      <a:pt x="145" y="61"/>
                    </a:lnTo>
                    <a:lnTo>
                      <a:pt x="159" y="64"/>
                    </a:lnTo>
                    <a:lnTo>
                      <a:pt x="160" y="59"/>
                    </a:lnTo>
                    <a:lnTo>
                      <a:pt x="166" y="62"/>
                    </a:lnTo>
                    <a:lnTo>
                      <a:pt x="173" y="58"/>
                    </a:lnTo>
                    <a:lnTo>
                      <a:pt x="174" y="62"/>
                    </a:lnTo>
                    <a:lnTo>
                      <a:pt x="179" y="62"/>
                    </a:lnTo>
                    <a:lnTo>
                      <a:pt x="186" y="73"/>
                    </a:lnTo>
                    <a:lnTo>
                      <a:pt x="194" y="76"/>
                    </a:lnTo>
                    <a:lnTo>
                      <a:pt x="198" y="79"/>
                    </a:lnTo>
                    <a:lnTo>
                      <a:pt x="201" y="80"/>
                    </a:lnTo>
                    <a:lnTo>
                      <a:pt x="204" y="83"/>
                    </a:lnTo>
                    <a:lnTo>
                      <a:pt x="212" y="88"/>
                    </a:lnTo>
                    <a:lnTo>
                      <a:pt x="226" y="100"/>
                    </a:lnTo>
                    <a:lnTo>
                      <a:pt x="224" y="102"/>
                    </a:lnTo>
                    <a:lnTo>
                      <a:pt x="221" y="111"/>
                    </a:lnTo>
                    <a:lnTo>
                      <a:pt x="215" y="117"/>
                    </a:lnTo>
                    <a:lnTo>
                      <a:pt x="221" y="123"/>
                    </a:lnTo>
                    <a:lnTo>
                      <a:pt x="221" y="128"/>
                    </a:lnTo>
                    <a:lnTo>
                      <a:pt x="224" y="138"/>
                    </a:lnTo>
                    <a:lnTo>
                      <a:pt x="229" y="143"/>
                    </a:lnTo>
                    <a:lnTo>
                      <a:pt x="229" y="146"/>
                    </a:lnTo>
                    <a:lnTo>
                      <a:pt x="230" y="153"/>
                    </a:lnTo>
                    <a:lnTo>
                      <a:pt x="232" y="156"/>
                    </a:lnTo>
                    <a:lnTo>
                      <a:pt x="230" y="162"/>
                    </a:lnTo>
                    <a:lnTo>
                      <a:pt x="232" y="167"/>
                    </a:lnTo>
                    <a:lnTo>
                      <a:pt x="232" y="172"/>
                    </a:lnTo>
                    <a:lnTo>
                      <a:pt x="235" y="175"/>
                    </a:lnTo>
                    <a:lnTo>
                      <a:pt x="235" y="182"/>
                    </a:lnTo>
                    <a:lnTo>
                      <a:pt x="229" y="191"/>
                    </a:lnTo>
                    <a:lnTo>
                      <a:pt x="224" y="194"/>
                    </a:lnTo>
                    <a:lnTo>
                      <a:pt x="215" y="194"/>
                    </a:lnTo>
                    <a:lnTo>
                      <a:pt x="211" y="200"/>
                    </a:lnTo>
                    <a:lnTo>
                      <a:pt x="211" y="191"/>
                    </a:lnTo>
                    <a:lnTo>
                      <a:pt x="207" y="191"/>
                    </a:lnTo>
                    <a:lnTo>
                      <a:pt x="198" y="199"/>
                    </a:lnTo>
                    <a:lnTo>
                      <a:pt x="194" y="191"/>
                    </a:lnTo>
                    <a:lnTo>
                      <a:pt x="194" y="184"/>
                    </a:lnTo>
                    <a:lnTo>
                      <a:pt x="188" y="185"/>
                    </a:lnTo>
                    <a:lnTo>
                      <a:pt x="185" y="179"/>
                    </a:lnTo>
                    <a:lnTo>
                      <a:pt x="185" y="175"/>
                    </a:lnTo>
                    <a:lnTo>
                      <a:pt x="183" y="172"/>
                    </a:lnTo>
                    <a:lnTo>
                      <a:pt x="173" y="181"/>
                    </a:lnTo>
                    <a:lnTo>
                      <a:pt x="163" y="179"/>
                    </a:lnTo>
                    <a:lnTo>
                      <a:pt x="159" y="188"/>
                    </a:lnTo>
                    <a:lnTo>
                      <a:pt x="157" y="188"/>
                    </a:lnTo>
                    <a:lnTo>
                      <a:pt x="157" y="182"/>
                    </a:lnTo>
                    <a:lnTo>
                      <a:pt x="148" y="182"/>
                    </a:lnTo>
                    <a:lnTo>
                      <a:pt x="148" y="182"/>
                    </a:lnTo>
                    <a:lnTo>
                      <a:pt x="151" y="175"/>
                    </a:lnTo>
                    <a:lnTo>
                      <a:pt x="145" y="172"/>
                    </a:lnTo>
                    <a:lnTo>
                      <a:pt x="148" y="167"/>
                    </a:lnTo>
                    <a:lnTo>
                      <a:pt x="139" y="158"/>
                    </a:lnTo>
                    <a:lnTo>
                      <a:pt x="135" y="155"/>
                    </a:lnTo>
                    <a:lnTo>
                      <a:pt x="126" y="156"/>
                    </a:lnTo>
                    <a:lnTo>
                      <a:pt x="116" y="161"/>
                    </a:lnTo>
                    <a:lnTo>
                      <a:pt x="106" y="159"/>
                    </a:lnTo>
                    <a:lnTo>
                      <a:pt x="100" y="161"/>
                    </a:lnTo>
                    <a:lnTo>
                      <a:pt x="98" y="167"/>
                    </a:lnTo>
                    <a:lnTo>
                      <a:pt x="94" y="161"/>
                    </a:lnTo>
                    <a:lnTo>
                      <a:pt x="89" y="170"/>
                    </a:lnTo>
                    <a:lnTo>
                      <a:pt x="86" y="172"/>
                    </a:lnTo>
                    <a:lnTo>
                      <a:pt x="83" y="175"/>
                    </a:lnTo>
                    <a:lnTo>
                      <a:pt x="82" y="167"/>
                    </a:lnTo>
                    <a:lnTo>
                      <a:pt x="71" y="162"/>
                    </a:lnTo>
                    <a:lnTo>
                      <a:pt x="66" y="161"/>
                    </a:lnTo>
                    <a:lnTo>
                      <a:pt x="62" y="156"/>
                    </a:lnTo>
                    <a:lnTo>
                      <a:pt x="56" y="156"/>
                    </a:lnTo>
                    <a:lnTo>
                      <a:pt x="48" y="152"/>
                    </a:lnTo>
                    <a:lnTo>
                      <a:pt x="47" y="132"/>
                    </a:lnTo>
                    <a:lnTo>
                      <a:pt x="45" y="131"/>
                    </a:lnTo>
                    <a:lnTo>
                      <a:pt x="38" y="135"/>
                    </a:lnTo>
                    <a:lnTo>
                      <a:pt x="27" y="138"/>
                    </a:lnTo>
                    <a:lnTo>
                      <a:pt x="25" y="143"/>
                    </a:lnTo>
                    <a:lnTo>
                      <a:pt x="18" y="143"/>
                    </a:lnTo>
                    <a:lnTo>
                      <a:pt x="25" y="129"/>
                    </a:lnTo>
                    <a:lnTo>
                      <a:pt x="19" y="126"/>
                    </a:lnTo>
                    <a:lnTo>
                      <a:pt x="21" y="118"/>
                    </a:lnTo>
                    <a:lnTo>
                      <a:pt x="10" y="118"/>
                    </a:lnTo>
                    <a:lnTo>
                      <a:pt x="7" y="121"/>
                    </a:lnTo>
                    <a:lnTo>
                      <a:pt x="6" y="109"/>
                    </a:lnTo>
                    <a:lnTo>
                      <a:pt x="7" y="106"/>
                    </a:lnTo>
                    <a:lnTo>
                      <a:pt x="0" y="99"/>
                    </a:lnTo>
                    <a:lnTo>
                      <a:pt x="7" y="96"/>
                    </a:lnTo>
                    <a:lnTo>
                      <a:pt x="7" y="91"/>
                    </a:lnTo>
                    <a:lnTo>
                      <a:pt x="27" y="85"/>
                    </a:lnTo>
                    <a:lnTo>
                      <a:pt x="30" y="88"/>
                    </a:lnTo>
                    <a:lnTo>
                      <a:pt x="30" y="90"/>
                    </a:lnTo>
                    <a:lnTo>
                      <a:pt x="36" y="94"/>
                    </a:lnTo>
                    <a:lnTo>
                      <a:pt x="42" y="91"/>
                    </a:lnTo>
                    <a:lnTo>
                      <a:pt x="45" y="83"/>
                    </a:lnTo>
                    <a:lnTo>
                      <a:pt x="45" y="79"/>
                    </a:lnTo>
                    <a:lnTo>
                      <a:pt x="51" y="83"/>
                    </a:lnTo>
                    <a:lnTo>
                      <a:pt x="60" y="85"/>
                    </a:lnTo>
                    <a:lnTo>
                      <a:pt x="63" y="76"/>
                    </a:lnTo>
                    <a:lnTo>
                      <a:pt x="66" y="74"/>
                    </a:lnTo>
                    <a:lnTo>
                      <a:pt x="69" y="77"/>
                    </a:lnTo>
                    <a:lnTo>
                      <a:pt x="75" y="77"/>
                    </a:lnTo>
                    <a:lnTo>
                      <a:pt x="80" y="68"/>
                    </a:lnTo>
                    <a:lnTo>
                      <a:pt x="88" y="68"/>
                    </a:lnTo>
                    <a:lnTo>
                      <a:pt x="94" y="61"/>
                    </a:lnTo>
                    <a:lnTo>
                      <a:pt x="89" y="59"/>
                    </a:lnTo>
                    <a:lnTo>
                      <a:pt x="82" y="53"/>
                    </a:lnTo>
                    <a:lnTo>
                      <a:pt x="75" y="55"/>
                    </a:lnTo>
                    <a:lnTo>
                      <a:pt x="69" y="48"/>
                    </a:lnTo>
                    <a:lnTo>
                      <a:pt x="60" y="48"/>
                    </a:lnTo>
                    <a:lnTo>
                      <a:pt x="56" y="44"/>
                    </a:lnTo>
                    <a:lnTo>
                      <a:pt x="53" y="42"/>
                    </a:lnTo>
                    <a:lnTo>
                      <a:pt x="48" y="38"/>
                    </a:lnTo>
                    <a:lnTo>
                      <a:pt x="47" y="32"/>
                    </a:lnTo>
                    <a:lnTo>
                      <a:pt x="48" y="20"/>
                    </a:lnTo>
                    <a:lnTo>
                      <a:pt x="57" y="18"/>
                    </a:lnTo>
                    <a:lnTo>
                      <a:pt x="65" y="14"/>
                    </a:lnTo>
                    <a:lnTo>
                      <a:pt x="72" y="10"/>
                    </a:lnTo>
                    <a:lnTo>
                      <a:pt x="78" y="6"/>
                    </a:lnTo>
                    <a:lnTo>
                      <a:pt x="83" y="3"/>
                    </a:lnTo>
                    <a:lnTo>
                      <a:pt x="88" y="7"/>
                    </a:lnTo>
                    <a:lnTo>
                      <a:pt x="94" y="10"/>
                    </a:lnTo>
                    <a:lnTo>
                      <a:pt x="95" y="3"/>
                    </a:lnTo>
                    <a:lnTo>
                      <a:pt x="98" y="0"/>
                    </a:lnTo>
                    <a:lnTo>
                      <a:pt x="109" y="7"/>
                    </a:lnTo>
                    <a:lnTo>
                      <a:pt x="115" y="12"/>
                    </a:lnTo>
                    <a:lnTo>
                      <a:pt x="122" y="15"/>
                    </a:lnTo>
                    <a:lnTo>
                      <a:pt x="124" y="14"/>
                    </a:lnTo>
                    <a:lnTo>
                      <a:pt x="127" y="15"/>
                    </a:lnTo>
                    <a:lnTo>
                      <a:pt x="133" y="24"/>
                    </a:lnTo>
                    <a:lnTo>
                      <a:pt x="130" y="30"/>
                    </a:lnTo>
                    <a:lnTo>
                      <a:pt x="132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8" name="Freeform 4817">
                <a:extLst>
                  <a:ext uri="{FF2B5EF4-FFF2-40B4-BE49-F238E27FC236}">
                    <a16:creationId xmlns:a16="http://schemas.microsoft.com/office/drawing/2014/main" id="{8A8F55F8-6B87-5C76-903D-8FDDEB679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917"/>
                <a:ext cx="99" cy="84"/>
              </a:xfrm>
              <a:custGeom>
                <a:avLst/>
                <a:gdLst>
                  <a:gd name="T0" fmla="*/ 151 w 198"/>
                  <a:gd name="T1" fmla="*/ 11 h 168"/>
                  <a:gd name="T2" fmla="*/ 145 w 198"/>
                  <a:gd name="T3" fmla="*/ 0 h 168"/>
                  <a:gd name="T4" fmla="*/ 129 w 198"/>
                  <a:gd name="T5" fmla="*/ 5 h 168"/>
                  <a:gd name="T6" fmla="*/ 121 w 198"/>
                  <a:gd name="T7" fmla="*/ 14 h 168"/>
                  <a:gd name="T8" fmla="*/ 89 w 198"/>
                  <a:gd name="T9" fmla="*/ 8 h 168"/>
                  <a:gd name="T10" fmla="*/ 85 w 198"/>
                  <a:gd name="T11" fmla="*/ 17 h 168"/>
                  <a:gd name="T12" fmla="*/ 75 w 198"/>
                  <a:gd name="T13" fmla="*/ 16 h 168"/>
                  <a:gd name="T14" fmla="*/ 65 w 198"/>
                  <a:gd name="T15" fmla="*/ 19 h 168"/>
                  <a:gd name="T16" fmla="*/ 45 w 198"/>
                  <a:gd name="T17" fmla="*/ 11 h 168"/>
                  <a:gd name="T18" fmla="*/ 45 w 198"/>
                  <a:gd name="T19" fmla="*/ 17 h 168"/>
                  <a:gd name="T20" fmla="*/ 42 w 198"/>
                  <a:gd name="T21" fmla="*/ 35 h 168"/>
                  <a:gd name="T22" fmla="*/ 27 w 198"/>
                  <a:gd name="T23" fmla="*/ 38 h 168"/>
                  <a:gd name="T24" fmla="*/ 22 w 198"/>
                  <a:gd name="T25" fmla="*/ 38 h 168"/>
                  <a:gd name="T26" fmla="*/ 13 w 198"/>
                  <a:gd name="T27" fmla="*/ 35 h 168"/>
                  <a:gd name="T28" fmla="*/ 0 w 198"/>
                  <a:gd name="T29" fmla="*/ 34 h 168"/>
                  <a:gd name="T30" fmla="*/ 3 w 198"/>
                  <a:gd name="T31" fmla="*/ 45 h 168"/>
                  <a:gd name="T32" fmla="*/ 6 w 198"/>
                  <a:gd name="T33" fmla="*/ 54 h 168"/>
                  <a:gd name="T34" fmla="*/ 3 w 198"/>
                  <a:gd name="T35" fmla="*/ 73 h 168"/>
                  <a:gd name="T36" fmla="*/ 9 w 198"/>
                  <a:gd name="T37" fmla="*/ 76 h 168"/>
                  <a:gd name="T38" fmla="*/ 12 w 198"/>
                  <a:gd name="T39" fmla="*/ 95 h 168"/>
                  <a:gd name="T40" fmla="*/ 18 w 198"/>
                  <a:gd name="T41" fmla="*/ 105 h 168"/>
                  <a:gd name="T42" fmla="*/ 31 w 198"/>
                  <a:gd name="T43" fmla="*/ 121 h 168"/>
                  <a:gd name="T44" fmla="*/ 45 w 198"/>
                  <a:gd name="T45" fmla="*/ 136 h 168"/>
                  <a:gd name="T46" fmla="*/ 48 w 198"/>
                  <a:gd name="T47" fmla="*/ 134 h 168"/>
                  <a:gd name="T48" fmla="*/ 60 w 198"/>
                  <a:gd name="T49" fmla="*/ 139 h 168"/>
                  <a:gd name="T50" fmla="*/ 71 w 198"/>
                  <a:gd name="T51" fmla="*/ 142 h 168"/>
                  <a:gd name="T52" fmla="*/ 69 w 198"/>
                  <a:gd name="T53" fmla="*/ 152 h 168"/>
                  <a:gd name="T54" fmla="*/ 71 w 198"/>
                  <a:gd name="T55" fmla="*/ 162 h 168"/>
                  <a:gd name="T56" fmla="*/ 82 w 198"/>
                  <a:gd name="T57" fmla="*/ 168 h 168"/>
                  <a:gd name="T58" fmla="*/ 89 w 198"/>
                  <a:gd name="T59" fmla="*/ 165 h 168"/>
                  <a:gd name="T60" fmla="*/ 109 w 198"/>
                  <a:gd name="T61" fmla="*/ 154 h 168"/>
                  <a:gd name="T62" fmla="*/ 112 w 198"/>
                  <a:gd name="T63" fmla="*/ 159 h 168"/>
                  <a:gd name="T64" fmla="*/ 124 w 198"/>
                  <a:gd name="T65" fmla="*/ 160 h 168"/>
                  <a:gd name="T66" fmla="*/ 127 w 198"/>
                  <a:gd name="T67" fmla="*/ 148 h 168"/>
                  <a:gd name="T68" fmla="*/ 142 w 198"/>
                  <a:gd name="T69" fmla="*/ 154 h 168"/>
                  <a:gd name="T70" fmla="*/ 148 w 198"/>
                  <a:gd name="T71" fmla="*/ 143 h 168"/>
                  <a:gd name="T72" fmla="*/ 157 w 198"/>
                  <a:gd name="T73" fmla="*/ 146 h 168"/>
                  <a:gd name="T74" fmla="*/ 170 w 198"/>
                  <a:gd name="T75" fmla="*/ 137 h 168"/>
                  <a:gd name="T76" fmla="*/ 171 w 198"/>
                  <a:gd name="T77" fmla="*/ 128 h 168"/>
                  <a:gd name="T78" fmla="*/ 157 w 198"/>
                  <a:gd name="T79" fmla="*/ 124 h 168"/>
                  <a:gd name="T80" fmla="*/ 142 w 198"/>
                  <a:gd name="T81" fmla="*/ 117 h 168"/>
                  <a:gd name="T82" fmla="*/ 135 w 198"/>
                  <a:gd name="T83" fmla="*/ 111 h 168"/>
                  <a:gd name="T84" fmla="*/ 129 w 198"/>
                  <a:gd name="T85" fmla="*/ 101 h 168"/>
                  <a:gd name="T86" fmla="*/ 139 w 198"/>
                  <a:gd name="T87" fmla="*/ 87 h 168"/>
                  <a:gd name="T88" fmla="*/ 154 w 198"/>
                  <a:gd name="T89" fmla="*/ 79 h 168"/>
                  <a:gd name="T90" fmla="*/ 165 w 198"/>
                  <a:gd name="T91" fmla="*/ 72 h 168"/>
                  <a:gd name="T92" fmla="*/ 176 w 198"/>
                  <a:gd name="T93" fmla="*/ 79 h 168"/>
                  <a:gd name="T94" fmla="*/ 180 w 198"/>
                  <a:gd name="T95" fmla="*/ 69 h 168"/>
                  <a:gd name="T96" fmla="*/ 191 w 198"/>
                  <a:gd name="T97" fmla="*/ 58 h 168"/>
                  <a:gd name="T98" fmla="*/ 198 w 198"/>
                  <a:gd name="T99" fmla="*/ 54 h 168"/>
                  <a:gd name="T100" fmla="*/ 185 w 198"/>
                  <a:gd name="T101" fmla="*/ 49 h 168"/>
                  <a:gd name="T102" fmla="*/ 185 w 198"/>
                  <a:gd name="T103" fmla="*/ 37 h 168"/>
                  <a:gd name="T104" fmla="*/ 186 w 198"/>
                  <a:gd name="T105" fmla="*/ 26 h 168"/>
                  <a:gd name="T106" fmla="*/ 171 w 198"/>
                  <a:gd name="T107" fmla="*/ 31 h 168"/>
                  <a:gd name="T108" fmla="*/ 157 w 198"/>
                  <a:gd name="T109" fmla="*/ 1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8" h="168">
                    <a:moveTo>
                      <a:pt x="156" y="14"/>
                    </a:moveTo>
                    <a:lnTo>
                      <a:pt x="151" y="11"/>
                    </a:lnTo>
                    <a:lnTo>
                      <a:pt x="151" y="4"/>
                    </a:lnTo>
                    <a:lnTo>
                      <a:pt x="145" y="0"/>
                    </a:lnTo>
                    <a:lnTo>
                      <a:pt x="138" y="0"/>
                    </a:lnTo>
                    <a:lnTo>
                      <a:pt x="129" y="5"/>
                    </a:lnTo>
                    <a:lnTo>
                      <a:pt x="129" y="14"/>
                    </a:lnTo>
                    <a:lnTo>
                      <a:pt x="121" y="14"/>
                    </a:lnTo>
                    <a:lnTo>
                      <a:pt x="101" y="7"/>
                    </a:lnTo>
                    <a:lnTo>
                      <a:pt x="89" y="8"/>
                    </a:lnTo>
                    <a:lnTo>
                      <a:pt x="85" y="11"/>
                    </a:lnTo>
                    <a:lnTo>
                      <a:pt x="85" y="17"/>
                    </a:lnTo>
                    <a:lnTo>
                      <a:pt x="82" y="20"/>
                    </a:lnTo>
                    <a:lnTo>
                      <a:pt x="75" y="16"/>
                    </a:lnTo>
                    <a:lnTo>
                      <a:pt x="72" y="14"/>
                    </a:lnTo>
                    <a:lnTo>
                      <a:pt x="65" y="19"/>
                    </a:lnTo>
                    <a:lnTo>
                      <a:pt x="60" y="17"/>
                    </a:lnTo>
                    <a:lnTo>
                      <a:pt x="45" y="11"/>
                    </a:lnTo>
                    <a:lnTo>
                      <a:pt x="39" y="14"/>
                    </a:lnTo>
                    <a:lnTo>
                      <a:pt x="45" y="17"/>
                    </a:lnTo>
                    <a:lnTo>
                      <a:pt x="45" y="29"/>
                    </a:lnTo>
                    <a:lnTo>
                      <a:pt x="42" y="35"/>
                    </a:lnTo>
                    <a:lnTo>
                      <a:pt x="42" y="40"/>
                    </a:lnTo>
                    <a:lnTo>
                      <a:pt x="27" y="38"/>
                    </a:lnTo>
                    <a:lnTo>
                      <a:pt x="24" y="40"/>
                    </a:lnTo>
                    <a:lnTo>
                      <a:pt x="22" y="38"/>
                    </a:lnTo>
                    <a:lnTo>
                      <a:pt x="21" y="34"/>
                    </a:lnTo>
                    <a:lnTo>
                      <a:pt x="13" y="35"/>
                    </a:lnTo>
                    <a:lnTo>
                      <a:pt x="6" y="31"/>
                    </a:lnTo>
                    <a:lnTo>
                      <a:pt x="0" y="34"/>
                    </a:lnTo>
                    <a:lnTo>
                      <a:pt x="0" y="38"/>
                    </a:lnTo>
                    <a:lnTo>
                      <a:pt x="3" y="45"/>
                    </a:lnTo>
                    <a:lnTo>
                      <a:pt x="3" y="49"/>
                    </a:lnTo>
                    <a:lnTo>
                      <a:pt x="6" y="54"/>
                    </a:lnTo>
                    <a:lnTo>
                      <a:pt x="0" y="66"/>
                    </a:lnTo>
                    <a:lnTo>
                      <a:pt x="3" y="73"/>
                    </a:lnTo>
                    <a:lnTo>
                      <a:pt x="4" y="76"/>
                    </a:lnTo>
                    <a:lnTo>
                      <a:pt x="9" y="76"/>
                    </a:lnTo>
                    <a:lnTo>
                      <a:pt x="13" y="83"/>
                    </a:lnTo>
                    <a:lnTo>
                      <a:pt x="12" y="95"/>
                    </a:lnTo>
                    <a:lnTo>
                      <a:pt x="15" y="96"/>
                    </a:lnTo>
                    <a:lnTo>
                      <a:pt x="18" y="105"/>
                    </a:lnTo>
                    <a:lnTo>
                      <a:pt x="25" y="102"/>
                    </a:lnTo>
                    <a:lnTo>
                      <a:pt x="31" y="121"/>
                    </a:lnTo>
                    <a:lnTo>
                      <a:pt x="44" y="130"/>
                    </a:lnTo>
                    <a:lnTo>
                      <a:pt x="45" y="136"/>
                    </a:lnTo>
                    <a:lnTo>
                      <a:pt x="48" y="140"/>
                    </a:lnTo>
                    <a:lnTo>
                      <a:pt x="48" y="134"/>
                    </a:lnTo>
                    <a:lnTo>
                      <a:pt x="56" y="131"/>
                    </a:lnTo>
                    <a:lnTo>
                      <a:pt x="60" y="139"/>
                    </a:lnTo>
                    <a:lnTo>
                      <a:pt x="65" y="142"/>
                    </a:lnTo>
                    <a:lnTo>
                      <a:pt x="71" y="142"/>
                    </a:lnTo>
                    <a:lnTo>
                      <a:pt x="74" y="143"/>
                    </a:lnTo>
                    <a:lnTo>
                      <a:pt x="69" y="152"/>
                    </a:lnTo>
                    <a:lnTo>
                      <a:pt x="65" y="157"/>
                    </a:lnTo>
                    <a:lnTo>
                      <a:pt x="71" y="162"/>
                    </a:lnTo>
                    <a:lnTo>
                      <a:pt x="75" y="163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89" y="165"/>
                    </a:lnTo>
                    <a:lnTo>
                      <a:pt x="89" y="160"/>
                    </a:lnTo>
                    <a:lnTo>
                      <a:pt x="109" y="154"/>
                    </a:lnTo>
                    <a:lnTo>
                      <a:pt x="112" y="157"/>
                    </a:lnTo>
                    <a:lnTo>
                      <a:pt x="112" y="159"/>
                    </a:lnTo>
                    <a:lnTo>
                      <a:pt x="118" y="163"/>
                    </a:lnTo>
                    <a:lnTo>
                      <a:pt x="124" y="160"/>
                    </a:lnTo>
                    <a:lnTo>
                      <a:pt x="127" y="152"/>
                    </a:lnTo>
                    <a:lnTo>
                      <a:pt x="127" y="148"/>
                    </a:lnTo>
                    <a:lnTo>
                      <a:pt x="133" y="152"/>
                    </a:lnTo>
                    <a:lnTo>
                      <a:pt x="142" y="154"/>
                    </a:lnTo>
                    <a:lnTo>
                      <a:pt x="145" y="145"/>
                    </a:lnTo>
                    <a:lnTo>
                      <a:pt x="148" y="143"/>
                    </a:lnTo>
                    <a:lnTo>
                      <a:pt x="151" y="146"/>
                    </a:lnTo>
                    <a:lnTo>
                      <a:pt x="157" y="146"/>
                    </a:lnTo>
                    <a:lnTo>
                      <a:pt x="162" y="137"/>
                    </a:lnTo>
                    <a:lnTo>
                      <a:pt x="170" y="137"/>
                    </a:lnTo>
                    <a:lnTo>
                      <a:pt x="176" y="130"/>
                    </a:lnTo>
                    <a:lnTo>
                      <a:pt x="171" y="128"/>
                    </a:lnTo>
                    <a:lnTo>
                      <a:pt x="164" y="122"/>
                    </a:lnTo>
                    <a:lnTo>
                      <a:pt x="157" y="124"/>
                    </a:lnTo>
                    <a:lnTo>
                      <a:pt x="151" y="117"/>
                    </a:lnTo>
                    <a:lnTo>
                      <a:pt x="142" y="117"/>
                    </a:lnTo>
                    <a:lnTo>
                      <a:pt x="138" y="113"/>
                    </a:lnTo>
                    <a:lnTo>
                      <a:pt x="135" y="111"/>
                    </a:lnTo>
                    <a:lnTo>
                      <a:pt x="130" y="107"/>
                    </a:lnTo>
                    <a:lnTo>
                      <a:pt x="129" y="101"/>
                    </a:lnTo>
                    <a:lnTo>
                      <a:pt x="130" y="89"/>
                    </a:lnTo>
                    <a:lnTo>
                      <a:pt x="139" y="87"/>
                    </a:lnTo>
                    <a:lnTo>
                      <a:pt x="147" y="83"/>
                    </a:lnTo>
                    <a:lnTo>
                      <a:pt x="154" y="79"/>
                    </a:lnTo>
                    <a:lnTo>
                      <a:pt x="160" y="75"/>
                    </a:lnTo>
                    <a:lnTo>
                      <a:pt x="165" y="72"/>
                    </a:lnTo>
                    <a:lnTo>
                      <a:pt x="170" y="76"/>
                    </a:lnTo>
                    <a:lnTo>
                      <a:pt x="176" y="79"/>
                    </a:lnTo>
                    <a:lnTo>
                      <a:pt x="177" y="72"/>
                    </a:lnTo>
                    <a:lnTo>
                      <a:pt x="180" y="69"/>
                    </a:lnTo>
                    <a:lnTo>
                      <a:pt x="185" y="70"/>
                    </a:lnTo>
                    <a:lnTo>
                      <a:pt x="191" y="58"/>
                    </a:lnTo>
                    <a:lnTo>
                      <a:pt x="195" y="52"/>
                    </a:lnTo>
                    <a:lnTo>
                      <a:pt x="198" y="54"/>
                    </a:lnTo>
                    <a:lnTo>
                      <a:pt x="198" y="48"/>
                    </a:lnTo>
                    <a:lnTo>
                      <a:pt x="185" y="49"/>
                    </a:lnTo>
                    <a:lnTo>
                      <a:pt x="182" y="46"/>
                    </a:lnTo>
                    <a:lnTo>
                      <a:pt x="185" y="37"/>
                    </a:lnTo>
                    <a:lnTo>
                      <a:pt x="188" y="31"/>
                    </a:lnTo>
                    <a:lnTo>
                      <a:pt x="186" y="26"/>
                    </a:lnTo>
                    <a:lnTo>
                      <a:pt x="176" y="28"/>
                    </a:lnTo>
                    <a:lnTo>
                      <a:pt x="171" y="31"/>
                    </a:lnTo>
                    <a:lnTo>
                      <a:pt x="164" y="23"/>
                    </a:lnTo>
                    <a:lnTo>
                      <a:pt x="157" y="19"/>
                    </a:lnTo>
                    <a:lnTo>
                      <a:pt x="156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9" name="Freeform 4818">
                <a:extLst>
                  <a:ext uri="{FF2B5EF4-FFF2-40B4-BE49-F238E27FC236}">
                    <a16:creationId xmlns:a16="http://schemas.microsoft.com/office/drawing/2014/main" id="{87C08444-4523-21E7-C7A1-078ABF116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917"/>
                <a:ext cx="99" cy="84"/>
              </a:xfrm>
              <a:custGeom>
                <a:avLst/>
                <a:gdLst>
                  <a:gd name="T0" fmla="*/ 157 w 198"/>
                  <a:gd name="T1" fmla="*/ 19 h 168"/>
                  <a:gd name="T2" fmla="*/ 171 w 198"/>
                  <a:gd name="T3" fmla="*/ 31 h 168"/>
                  <a:gd name="T4" fmla="*/ 186 w 198"/>
                  <a:gd name="T5" fmla="*/ 26 h 168"/>
                  <a:gd name="T6" fmla="*/ 185 w 198"/>
                  <a:gd name="T7" fmla="*/ 37 h 168"/>
                  <a:gd name="T8" fmla="*/ 185 w 198"/>
                  <a:gd name="T9" fmla="*/ 49 h 168"/>
                  <a:gd name="T10" fmla="*/ 198 w 198"/>
                  <a:gd name="T11" fmla="*/ 54 h 168"/>
                  <a:gd name="T12" fmla="*/ 191 w 198"/>
                  <a:gd name="T13" fmla="*/ 58 h 168"/>
                  <a:gd name="T14" fmla="*/ 180 w 198"/>
                  <a:gd name="T15" fmla="*/ 69 h 168"/>
                  <a:gd name="T16" fmla="*/ 176 w 198"/>
                  <a:gd name="T17" fmla="*/ 79 h 168"/>
                  <a:gd name="T18" fmla="*/ 165 w 198"/>
                  <a:gd name="T19" fmla="*/ 72 h 168"/>
                  <a:gd name="T20" fmla="*/ 154 w 198"/>
                  <a:gd name="T21" fmla="*/ 79 h 168"/>
                  <a:gd name="T22" fmla="*/ 139 w 198"/>
                  <a:gd name="T23" fmla="*/ 87 h 168"/>
                  <a:gd name="T24" fmla="*/ 129 w 198"/>
                  <a:gd name="T25" fmla="*/ 101 h 168"/>
                  <a:gd name="T26" fmla="*/ 135 w 198"/>
                  <a:gd name="T27" fmla="*/ 111 h 168"/>
                  <a:gd name="T28" fmla="*/ 142 w 198"/>
                  <a:gd name="T29" fmla="*/ 117 h 168"/>
                  <a:gd name="T30" fmla="*/ 157 w 198"/>
                  <a:gd name="T31" fmla="*/ 124 h 168"/>
                  <a:gd name="T32" fmla="*/ 171 w 198"/>
                  <a:gd name="T33" fmla="*/ 128 h 168"/>
                  <a:gd name="T34" fmla="*/ 170 w 198"/>
                  <a:gd name="T35" fmla="*/ 137 h 168"/>
                  <a:gd name="T36" fmla="*/ 157 w 198"/>
                  <a:gd name="T37" fmla="*/ 146 h 168"/>
                  <a:gd name="T38" fmla="*/ 148 w 198"/>
                  <a:gd name="T39" fmla="*/ 143 h 168"/>
                  <a:gd name="T40" fmla="*/ 142 w 198"/>
                  <a:gd name="T41" fmla="*/ 154 h 168"/>
                  <a:gd name="T42" fmla="*/ 127 w 198"/>
                  <a:gd name="T43" fmla="*/ 148 h 168"/>
                  <a:gd name="T44" fmla="*/ 124 w 198"/>
                  <a:gd name="T45" fmla="*/ 160 h 168"/>
                  <a:gd name="T46" fmla="*/ 112 w 198"/>
                  <a:gd name="T47" fmla="*/ 159 h 168"/>
                  <a:gd name="T48" fmla="*/ 109 w 198"/>
                  <a:gd name="T49" fmla="*/ 154 h 168"/>
                  <a:gd name="T50" fmla="*/ 89 w 198"/>
                  <a:gd name="T51" fmla="*/ 165 h 168"/>
                  <a:gd name="T52" fmla="*/ 82 w 198"/>
                  <a:gd name="T53" fmla="*/ 168 h 168"/>
                  <a:gd name="T54" fmla="*/ 71 w 198"/>
                  <a:gd name="T55" fmla="*/ 162 h 168"/>
                  <a:gd name="T56" fmla="*/ 69 w 198"/>
                  <a:gd name="T57" fmla="*/ 152 h 168"/>
                  <a:gd name="T58" fmla="*/ 71 w 198"/>
                  <a:gd name="T59" fmla="*/ 142 h 168"/>
                  <a:gd name="T60" fmla="*/ 60 w 198"/>
                  <a:gd name="T61" fmla="*/ 139 h 168"/>
                  <a:gd name="T62" fmla="*/ 48 w 198"/>
                  <a:gd name="T63" fmla="*/ 134 h 168"/>
                  <a:gd name="T64" fmla="*/ 45 w 198"/>
                  <a:gd name="T65" fmla="*/ 136 h 168"/>
                  <a:gd name="T66" fmla="*/ 31 w 198"/>
                  <a:gd name="T67" fmla="*/ 121 h 168"/>
                  <a:gd name="T68" fmla="*/ 18 w 198"/>
                  <a:gd name="T69" fmla="*/ 105 h 168"/>
                  <a:gd name="T70" fmla="*/ 12 w 198"/>
                  <a:gd name="T71" fmla="*/ 95 h 168"/>
                  <a:gd name="T72" fmla="*/ 9 w 198"/>
                  <a:gd name="T73" fmla="*/ 76 h 168"/>
                  <a:gd name="T74" fmla="*/ 3 w 198"/>
                  <a:gd name="T75" fmla="*/ 73 h 168"/>
                  <a:gd name="T76" fmla="*/ 6 w 198"/>
                  <a:gd name="T77" fmla="*/ 54 h 168"/>
                  <a:gd name="T78" fmla="*/ 3 w 198"/>
                  <a:gd name="T79" fmla="*/ 45 h 168"/>
                  <a:gd name="T80" fmla="*/ 0 w 198"/>
                  <a:gd name="T81" fmla="*/ 34 h 168"/>
                  <a:gd name="T82" fmla="*/ 13 w 198"/>
                  <a:gd name="T83" fmla="*/ 35 h 168"/>
                  <a:gd name="T84" fmla="*/ 22 w 198"/>
                  <a:gd name="T85" fmla="*/ 38 h 168"/>
                  <a:gd name="T86" fmla="*/ 27 w 198"/>
                  <a:gd name="T87" fmla="*/ 38 h 168"/>
                  <a:gd name="T88" fmla="*/ 42 w 198"/>
                  <a:gd name="T89" fmla="*/ 35 h 168"/>
                  <a:gd name="T90" fmla="*/ 45 w 198"/>
                  <a:gd name="T91" fmla="*/ 17 h 168"/>
                  <a:gd name="T92" fmla="*/ 45 w 198"/>
                  <a:gd name="T93" fmla="*/ 11 h 168"/>
                  <a:gd name="T94" fmla="*/ 65 w 198"/>
                  <a:gd name="T95" fmla="*/ 19 h 168"/>
                  <a:gd name="T96" fmla="*/ 75 w 198"/>
                  <a:gd name="T97" fmla="*/ 16 h 168"/>
                  <a:gd name="T98" fmla="*/ 85 w 198"/>
                  <a:gd name="T99" fmla="*/ 17 h 168"/>
                  <a:gd name="T100" fmla="*/ 89 w 198"/>
                  <a:gd name="T101" fmla="*/ 8 h 168"/>
                  <a:gd name="T102" fmla="*/ 121 w 198"/>
                  <a:gd name="T103" fmla="*/ 14 h 168"/>
                  <a:gd name="T104" fmla="*/ 129 w 198"/>
                  <a:gd name="T105" fmla="*/ 5 h 168"/>
                  <a:gd name="T106" fmla="*/ 145 w 198"/>
                  <a:gd name="T107" fmla="*/ 0 h 168"/>
                  <a:gd name="T108" fmla="*/ 151 w 198"/>
                  <a:gd name="T109" fmla="*/ 1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8" h="168">
                    <a:moveTo>
                      <a:pt x="156" y="14"/>
                    </a:moveTo>
                    <a:lnTo>
                      <a:pt x="157" y="19"/>
                    </a:lnTo>
                    <a:lnTo>
                      <a:pt x="164" y="23"/>
                    </a:lnTo>
                    <a:lnTo>
                      <a:pt x="171" y="31"/>
                    </a:lnTo>
                    <a:lnTo>
                      <a:pt x="176" y="28"/>
                    </a:lnTo>
                    <a:lnTo>
                      <a:pt x="186" y="26"/>
                    </a:lnTo>
                    <a:lnTo>
                      <a:pt x="188" y="31"/>
                    </a:lnTo>
                    <a:lnTo>
                      <a:pt x="185" y="37"/>
                    </a:lnTo>
                    <a:lnTo>
                      <a:pt x="182" y="46"/>
                    </a:lnTo>
                    <a:lnTo>
                      <a:pt x="185" y="49"/>
                    </a:lnTo>
                    <a:lnTo>
                      <a:pt x="198" y="48"/>
                    </a:lnTo>
                    <a:lnTo>
                      <a:pt x="198" y="54"/>
                    </a:lnTo>
                    <a:lnTo>
                      <a:pt x="195" y="52"/>
                    </a:lnTo>
                    <a:lnTo>
                      <a:pt x="191" y="58"/>
                    </a:lnTo>
                    <a:lnTo>
                      <a:pt x="185" y="70"/>
                    </a:lnTo>
                    <a:lnTo>
                      <a:pt x="180" y="69"/>
                    </a:lnTo>
                    <a:lnTo>
                      <a:pt x="177" y="72"/>
                    </a:lnTo>
                    <a:lnTo>
                      <a:pt x="176" y="79"/>
                    </a:lnTo>
                    <a:lnTo>
                      <a:pt x="170" y="76"/>
                    </a:lnTo>
                    <a:lnTo>
                      <a:pt x="165" y="72"/>
                    </a:lnTo>
                    <a:lnTo>
                      <a:pt x="160" y="75"/>
                    </a:lnTo>
                    <a:lnTo>
                      <a:pt x="154" y="79"/>
                    </a:lnTo>
                    <a:lnTo>
                      <a:pt x="147" y="83"/>
                    </a:lnTo>
                    <a:lnTo>
                      <a:pt x="139" y="87"/>
                    </a:lnTo>
                    <a:lnTo>
                      <a:pt x="130" y="89"/>
                    </a:lnTo>
                    <a:lnTo>
                      <a:pt x="129" y="101"/>
                    </a:lnTo>
                    <a:lnTo>
                      <a:pt x="130" y="107"/>
                    </a:lnTo>
                    <a:lnTo>
                      <a:pt x="135" y="111"/>
                    </a:lnTo>
                    <a:lnTo>
                      <a:pt x="138" y="113"/>
                    </a:lnTo>
                    <a:lnTo>
                      <a:pt x="142" y="117"/>
                    </a:lnTo>
                    <a:lnTo>
                      <a:pt x="151" y="117"/>
                    </a:lnTo>
                    <a:lnTo>
                      <a:pt x="157" y="124"/>
                    </a:lnTo>
                    <a:lnTo>
                      <a:pt x="164" y="122"/>
                    </a:lnTo>
                    <a:lnTo>
                      <a:pt x="171" y="128"/>
                    </a:lnTo>
                    <a:lnTo>
                      <a:pt x="176" y="130"/>
                    </a:lnTo>
                    <a:lnTo>
                      <a:pt x="170" y="137"/>
                    </a:lnTo>
                    <a:lnTo>
                      <a:pt x="162" y="137"/>
                    </a:lnTo>
                    <a:lnTo>
                      <a:pt x="157" y="146"/>
                    </a:lnTo>
                    <a:lnTo>
                      <a:pt x="151" y="146"/>
                    </a:lnTo>
                    <a:lnTo>
                      <a:pt x="148" y="143"/>
                    </a:lnTo>
                    <a:lnTo>
                      <a:pt x="145" y="145"/>
                    </a:lnTo>
                    <a:lnTo>
                      <a:pt x="142" y="154"/>
                    </a:lnTo>
                    <a:lnTo>
                      <a:pt x="133" y="152"/>
                    </a:lnTo>
                    <a:lnTo>
                      <a:pt x="127" y="148"/>
                    </a:lnTo>
                    <a:lnTo>
                      <a:pt x="127" y="152"/>
                    </a:lnTo>
                    <a:lnTo>
                      <a:pt x="124" y="160"/>
                    </a:lnTo>
                    <a:lnTo>
                      <a:pt x="118" y="163"/>
                    </a:lnTo>
                    <a:lnTo>
                      <a:pt x="112" y="159"/>
                    </a:lnTo>
                    <a:lnTo>
                      <a:pt x="112" y="157"/>
                    </a:lnTo>
                    <a:lnTo>
                      <a:pt x="109" y="154"/>
                    </a:lnTo>
                    <a:lnTo>
                      <a:pt x="89" y="160"/>
                    </a:lnTo>
                    <a:lnTo>
                      <a:pt x="89" y="165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75" y="163"/>
                    </a:lnTo>
                    <a:lnTo>
                      <a:pt x="71" y="162"/>
                    </a:lnTo>
                    <a:lnTo>
                      <a:pt x="65" y="157"/>
                    </a:lnTo>
                    <a:lnTo>
                      <a:pt x="69" y="152"/>
                    </a:lnTo>
                    <a:lnTo>
                      <a:pt x="74" y="143"/>
                    </a:lnTo>
                    <a:lnTo>
                      <a:pt x="71" y="142"/>
                    </a:lnTo>
                    <a:lnTo>
                      <a:pt x="65" y="142"/>
                    </a:lnTo>
                    <a:lnTo>
                      <a:pt x="60" y="139"/>
                    </a:lnTo>
                    <a:lnTo>
                      <a:pt x="56" y="131"/>
                    </a:lnTo>
                    <a:lnTo>
                      <a:pt x="48" y="134"/>
                    </a:lnTo>
                    <a:lnTo>
                      <a:pt x="48" y="140"/>
                    </a:lnTo>
                    <a:lnTo>
                      <a:pt x="45" y="136"/>
                    </a:lnTo>
                    <a:lnTo>
                      <a:pt x="44" y="130"/>
                    </a:lnTo>
                    <a:lnTo>
                      <a:pt x="31" y="121"/>
                    </a:lnTo>
                    <a:lnTo>
                      <a:pt x="25" y="102"/>
                    </a:lnTo>
                    <a:lnTo>
                      <a:pt x="18" y="105"/>
                    </a:lnTo>
                    <a:lnTo>
                      <a:pt x="15" y="96"/>
                    </a:lnTo>
                    <a:lnTo>
                      <a:pt x="12" y="95"/>
                    </a:lnTo>
                    <a:lnTo>
                      <a:pt x="13" y="83"/>
                    </a:lnTo>
                    <a:lnTo>
                      <a:pt x="9" y="76"/>
                    </a:lnTo>
                    <a:lnTo>
                      <a:pt x="4" y="76"/>
                    </a:lnTo>
                    <a:lnTo>
                      <a:pt x="3" y="73"/>
                    </a:lnTo>
                    <a:lnTo>
                      <a:pt x="0" y="66"/>
                    </a:lnTo>
                    <a:lnTo>
                      <a:pt x="6" y="54"/>
                    </a:lnTo>
                    <a:lnTo>
                      <a:pt x="3" y="49"/>
                    </a:lnTo>
                    <a:lnTo>
                      <a:pt x="3" y="45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6" y="31"/>
                    </a:lnTo>
                    <a:lnTo>
                      <a:pt x="13" y="35"/>
                    </a:lnTo>
                    <a:lnTo>
                      <a:pt x="21" y="34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7" y="38"/>
                    </a:lnTo>
                    <a:lnTo>
                      <a:pt x="42" y="40"/>
                    </a:lnTo>
                    <a:lnTo>
                      <a:pt x="42" y="35"/>
                    </a:lnTo>
                    <a:lnTo>
                      <a:pt x="45" y="29"/>
                    </a:lnTo>
                    <a:lnTo>
                      <a:pt x="45" y="17"/>
                    </a:lnTo>
                    <a:lnTo>
                      <a:pt x="39" y="14"/>
                    </a:lnTo>
                    <a:lnTo>
                      <a:pt x="45" y="11"/>
                    </a:lnTo>
                    <a:lnTo>
                      <a:pt x="60" y="17"/>
                    </a:lnTo>
                    <a:lnTo>
                      <a:pt x="65" y="19"/>
                    </a:lnTo>
                    <a:lnTo>
                      <a:pt x="72" y="14"/>
                    </a:lnTo>
                    <a:lnTo>
                      <a:pt x="75" y="16"/>
                    </a:lnTo>
                    <a:lnTo>
                      <a:pt x="82" y="20"/>
                    </a:lnTo>
                    <a:lnTo>
                      <a:pt x="85" y="17"/>
                    </a:lnTo>
                    <a:lnTo>
                      <a:pt x="85" y="11"/>
                    </a:lnTo>
                    <a:lnTo>
                      <a:pt x="89" y="8"/>
                    </a:lnTo>
                    <a:lnTo>
                      <a:pt x="101" y="7"/>
                    </a:lnTo>
                    <a:lnTo>
                      <a:pt x="121" y="14"/>
                    </a:lnTo>
                    <a:lnTo>
                      <a:pt x="129" y="14"/>
                    </a:lnTo>
                    <a:lnTo>
                      <a:pt x="129" y="5"/>
                    </a:lnTo>
                    <a:lnTo>
                      <a:pt x="138" y="0"/>
                    </a:lnTo>
                    <a:lnTo>
                      <a:pt x="145" y="0"/>
                    </a:lnTo>
                    <a:lnTo>
                      <a:pt x="151" y="4"/>
                    </a:lnTo>
                    <a:lnTo>
                      <a:pt x="151" y="11"/>
                    </a:lnTo>
                    <a:lnTo>
                      <a:pt x="156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0" name="Freeform 4819">
                <a:extLst>
                  <a:ext uri="{FF2B5EF4-FFF2-40B4-BE49-F238E27FC236}">
                    <a16:creationId xmlns:a16="http://schemas.microsoft.com/office/drawing/2014/main" id="{1F2358A6-852B-732E-C3EB-902FF763F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917"/>
                <a:ext cx="99" cy="84"/>
              </a:xfrm>
              <a:custGeom>
                <a:avLst/>
                <a:gdLst>
                  <a:gd name="T0" fmla="*/ 157 w 198"/>
                  <a:gd name="T1" fmla="*/ 19 h 168"/>
                  <a:gd name="T2" fmla="*/ 171 w 198"/>
                  <a:gd name="T3" fmla="*/ 31 h 168"/>
                  <a:gd name="T4" fmla="*/ 186 w 198"/>
                  <a:gd name="T5" fmla="*/ 26 h 168"/>
                  <a:gd name="T6" fmla="*/ 185 w 198"/>
                  <a:gd name="T7" fmla="*/ 37 h 168"/>
                  <a:gd name="T8" fmla="*/ 185 w 198"/>
                  <a:gd name="T9" fmla="*/ 49 h 168"/>
                  <a:gd name="T10" fmla="*/ 198 w 198"/>
                  <a:gd name="T11" fmla="*/ 54 h 168"/>
                  <a:gd name="T12" fmla="*/ 191 w 198"/>
                  <a:gd name="T13" fmla="*/ 58 h 168"/>
                  <a:gd name="T14" fmla="*/ 180 w 198"/>
                  <a:gd name="T15" fmla="*/ 69 h 168"/>
                  <a:gd name="T16" fmla="*/ 176 w 198"/>
                  <a:gd name="T17" fmla="*/ 79 h 168"/>
                  <a:gd name="T18" fmla="*/ 165 w 198"/>
                  <a:gd name="T19" fmla="*/ 72 h 168"/>
                  <a:gd name="T20" fmla="*/ 154 w 198"/>
                  <a:gd name="T21" fmla="*/ 79 h 168"/>
                  <a:gd name="T22" fmla="*/ 139 w 198"/>
                  <a:gd name="T23" fmla="*/ 87 h 168"/>
                  <a:gd name="T24" fmla="*/ 129 w 198"/>
                  <a:gd name="T25" fmla="*/ 101 h 168"/>
                  <a:gd name="T26" fmla="*/ 135 w 198"/>
                  <a:gd name="T27" fmla="*/ 111 h 168"/>
                  <a:gd name="T28" fmla="*/ 142 w 198"/>
                  <a:gd name="T29" fmla="*/ 117 h 168"/>
                  <a:gd name="T30" fmla="*/ 157 w 198"/>
                  <a:gd name="T31" fmla="*/ 124 h 168"/>
                  <a:gd name="T32" fmla="*/ 171 w 198"/>
                  <a:gd name="T33" fmla="*/ 128 h 168"/>
                  <a:gd name="T34" fmla="*/ 170 w 198"/>
                  <a:gd name="T35" fmla="*/ 137 h 168"/>
                  <a:gd name="T36" fmla="*/ 157 w 198"/>
                  <a:gd name="T37" fmla="*/ 146 h 168"/>
                  <a:gd name="T38" fmla="*/ 148 w 198"/>
                  <a:gd name="T39" fmla="*/ 143 h 168"/>
                  <a:gd name="T40" fmla="*/ 142 w 198"/>
                  <a:gd name="T41" fmla="*/ 154 h 168"/>
                  <a:gd name="T42" fmla="*/ 127 w 198"/>
                  <a:gd name="T43" fmla="*/ 148 h 168"/>
                  <a:gd name="T44" fmla="*/ 124 w 198"/>
                  <a:gd name="T45" fmla="*/ 160 h 168"/>
                  <a:gd name="T46" fmla="*/ 112 w 198"/>
                  <a:gd name="T47" fmla="*/ 159 h 168"/>
                  <a:gd name="T48" fmla="*/ 109 w 198"/>
                  <a:gd name="T49" fmla="*/ 154 h 168"/>
                  <a:gd name="T50" fmla="*/ 89 w 198"/>
                  <a:gd name="T51" fmla="*/ 165 h 168"/>
                  <a:gd name="T52" fmla="*/ 82 w 198"/>
                  <a:gd name="T53" fmla="*/ 168 h 168"/>
                  <a:gd name="T54" fmla="*/ 71 w 198"/>
                  <a:gd name="T55" fmla="*/ 162 h 168"/>
                  <a:gd name="T56" fmla="*/ 69 w 198"/>
                  <a:gd name="T57" fmla="*/ 152 h 168"/>
                  <a:gd name="T58" fmla="*/ 71 w 198"/>
                  <a:gd name="T59" fmla="*/ 142 h 168"/>
                  <a:gd name="T60" fmla="*/ 60 w 198"/>
                  <a:gd name="T61" fmla="*/ 139 h 168"/>
                  <a:gd name="T62" fmla="*/ 48 w 198"/>
                  <a:gd name="T63" fmla="*/ 134 h 168"/>
                  <a:gd name="T64" fmla="*/ 45 w 198"/>
                  <a:gd name="T65" fmla="*/ 136 h 168"/>
                  <a:gd name="T66" fmla="*/ 31 w 198"/>
                  <a:gd name="T67" fmla="*/ 121 h 168"/>
                  <a:gd name="T68" fmla="*/ 18 w 198"/>
                  <a:gd name="T69" fmla="*/ 105 h 168"/>
                  <a:gd name="T70" fmla="*/ 12 w 198"/>
                  <a:gd name="T71" fmla="*/ 95 h 168"/>
                  <a:gd name="T72" fmla="*/ 9 w 198"/>
                  <a:gd name="T73" fmla="*/ 76 h 168"/>
                  <a:gd name="T74" fmla="*/ 3 w 198"/>
                  <a:gd name="T75" fmla="*/ 73 h 168"/>
                  <a:gd name="T76" fmla="*/ 6 w 198"/>
                  <a:gd name="T77" fmla="*/ 54 h 168"/>
                  <a:gd name="T78" fmla="*/ 3 w 198"/>
                  <a:gd name="T79" fmla="*/ 45 h 168"/>
                  <a:gd name="T80" fmla="*/ 0 w 198"/>
                  <a:gd name="T81" fmla="*/ 34 h 168"/>
                  <a:gd name="T82" fmla="*/ 13 w 198"/>
                  <a:gd name="T83" fmla="*/ 35 h 168"/>
                  <a:gd name="T84" fmla="*/ 22 w 198"/>
                  <a:gd name="T85" fmla="*/ 38 h 168"/>
                  <a:gd name="T86" fmla="*/ 27 w 198"/>
                  <a:gd name="T87" fmla="*/ 38 h 168"/>
                  <a:gd name="T88" fmla="*/ 42 w 198"/>
                  <a:gd name="T89" fmla="*/ 35 h 168"/>
                  <a:gd name="T90" fmla="*/ 45 w 198"/>
                  <a:gd name="T91" fmla="*/ 17 h 168"/>
                  <a:gd name="T92" fmla="*/ 45 w 198"/>
                  <a:gd name="T93" fmla="*/ 11 h 168"/>
                  <a:gd name="T94" fmla="*/ 65 w 198"/>
                  <a:gd name="T95" fmla="*/ 19 h 168"/>
                  <a:gd name="T96" fmla="*/ 75 w 198"/>
                  <a:gd name="T97" fmla="*/ 16 h 168"/>
                  <a:gd name="T98" fmla="*/ 85 w 198"/>
                  <a:gd name="T99" fmla="*/ 17 h 168"/>
                  <a:gd name="T100" fmla="*/ 89 w 198"/>
                  <a:gd name="T101" fmla="*/ 8 h 168"/>
                  <a:gd name="T102" fmla="*/ 121 w 198"/>
                  <a:gd name="T103" fmla="*/ 14 h 168"/>
                  <a:gd name="T104" fmla="*/ 129 w 198"/>
                  <a:gd name="T105" fmla="*/ 5 h 168"/>
                  <a:gd name="T106" fmla="*/ 145 w 198"/>
                  <a:gd name="T107" fmla="*/ 0 h 168"/>
                  <a:gd name="T108" fmla="*/ 151 w 198"/>
                  <a:gd name="T109" fmla="*/ 1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8" h="168">
                    <a:moveTo>
                      <a:pt x="156" y="14"/>
                    </a:moveTo>
                    <a:lnTo>
                      <a:pt x="157" y="19"/>
                    </a:lnTo>
                    <a:lnTo>
                      <a:pt x="164" y="23"/>
                    </a:lnTo>
                    <a:lnTo>
                      <a:pt x="171" y="31"/>
                    </a:lnTo>
                    <a:lnTo>
                      <a:pt x="176" y="28"/>
                    </a:lnTo>
                    <a:lnTo>
                      <a:pt x="186" y="26"/>
                    </a:lnTo>
                    <a:lnTo>
                      <a:pt x="188" y="31"/>
                    </a:lnTo>
                    <a:lnTo>
                      <a:pt x="185" y="37"/>
                    </a:lnTo>
                    <a:lnTo>
                      <a:pt x="182" y="46"/>
                    </a:lnTo>
                    <a:lnTo>
                      <a:pt x="185" y="49"/>
                    </a:lnTo>
                    <a:lnTo>
                      <a:pt x="198" y="48"/>
                    </a:lnTo>
                    <a:lnTo>
                      <a:pt x="198" y="54"/>
                    </a:lnTo>
                    <a:lnTo>
                      <a:pt x="195" y="52"/>
                    </a:lnTo>
                    <a:lnTo>
                      <a:pt x="191" y="58"/>
                    </a:lnTo>
                    <a:lnTo>
                      <a:pt x="185" y="70"/>
                    </a:lnTo>
                    <a:lnTo>
                      <a:pt x="180" y="69"/>
                    </a:lnTo>
                    <a:lnTo>
                      <a:pt x="177" y="72"/>
                    </a:lnTo>
                    <a:lnTo>
                      <a:pt x="176" y="79"/>
                    </a:lnTo>
                    <a:lnTo>
                      <a:pt x="170" y="76"/>
                    </a:lnTo>
                    <a:lnTo>
                      <a:pt x="165" y="72"/>
                    </a:lnTo>
                    <a:lnTo>
                      <a:pt x="160" y="75"/>
                    </a:lnTo>
                    <a:lnTo>
                      <a:pt x="154" y="79"/>
                    </a:lnTo>
                    <a:lnTo>
                      <a:pt x="147" y="83"/>
                    </a:lnTo>
                    <a:lnTo>
                      <a:pt x="139" y="87"/>
                    </a:lnTo>
                    <a:lnTo>
                      <a:pt x="130" y="89"/>
                    </a:lnTo>
                    <a:lnTo>
                      <a:pt x="129" y="101"/>
                    </a:lnTo>
                    <a:lnTo>
                      <a:pt x="130" y="107"/>
                    </a:lnTo>
                    <a:lnTo>
                      <a:pt x="135" y="111"/>
                    </a:lnTo>
                    <a:lnTo>
                      <a:pt x="138" y="113"/>
                    </a:lnTo>
                    <a:lnTo>
                      <a:pt x="142" y="117"/>
                    </a:lnTo>
                    <a:lnTo>
                      <a:pt x="151" y="117"/>
                    </a:lnTo>
                    <a:lnTo>
                      <a:pt x="157" y="124"/>
                    </a:lnTo>
                    <a:lnTo>
                      <a:pt x="164" y="122"/>
                    </a:lnTo>
                    <a:lnTo>
                      <a:pt x="171" y="128"/>
                    </a:lnTo>
                    <a:lnTo>
                      <a:pt x="176" y="130"/>
                    </a:lnTo>
                    <a:lnTo>
                      <a:pt x="170" y="137"/>
                    </a:lnTo>
                    <a:lnTo>
                      <a:pt x="162" y="137"/>
                    </a:lnTo>
                    <a:lnTo>
                      <a:pt x="157" y="146"/>
                    </a:lnTo>
                    <a:lnTo>
                      <a:pt x="151" y="146"/>
                    </a:lnTo>
                    <a:lnTo>
                      <a:pt x="148" y="143"/>
                    </a:lnTo>
                    <a:lnTo>
                      <a:pt x="145" y="145"/>
                    </a:lnTo>
                    <a:lnTo>
                      <a:pt x="142" y="154"/>
                    </a:lnTo>
                    <a:lnTo>
                      <a:pt x="133" y="152"/>
                    </a:lnTo>
                    <a:lnTo>
                      <a:pt x="127" y="148"/>
                    </a:lnTo>
                    <a:lnTo>
                      <a:pt x="127" y="152"/>
                    </a:lnTo>
                    <a:lnTo>
                      <a:pt x="124" y="160"/>
                    </a:lnTo>
                    <a:lnTo>
                      <a:pt x="118" y="163"/>
                    </a:lnTo>
                    <a:lnTo>
                      <a:pt x="112" y="159"/>
                    </a:lnTo>
                    <a:lnTo>
                      <a:pt x="112" y="157"/>
                    </a:lnTo>
                    <a:lnTo>
                      <a:pt x="109" y="154"/>
                    </a:lnTo>
                    <a:lnTo>
                      <a:pt x="89" y="160"/>
                    </a:lnTo>
                    <a:lnTo>
                      <a:pt x="89" y="165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75" y="163"/>
                    </a:lnTo>
                    <a:lnTo>
                      <a:pt x="71" y="162"/>
                    </a:lnTo>
                    <a:lnTo>
                      <a:pt x="65" y="157"/>
                    </a:lnTo>
                    <a:lnTo>
                      <a:pt x="69" y="152"/>
                    </a:lnTo>
                    <a:lnTo>
                      <a:pt x="74" y="143"/>
                    </a:lnTo>
                    <a:lnTo>
                      <a:pt x="71" y="142"/>
                    </a:lnTo>
                    <a:lnTo>
                      <a:pt x="65" y="142"/>
                    </a:lnTo>
                    <a:lnTo>
                      <a:pt x="60" y="139"/>
                    </a:lnTo>
                    <a:lnTo>
                      <a:pt x="56" y="131"/>
                    </a:lnTo>
                    <a:lnTo>
                      <a:pt x="48" y="134"/>
                    </a:lnTo>
                    <a:lnTo>
                      <a:pt x="48" y="140"/>
                    </a:lnTo>
                    <a:lnTo>
                      <a:pt x="45" y="136"/>
                    </a:lnTo>
                    <a:lnTo>
                      <a:pt x="44" y="130"/>
                    </a:lnTo>
                    <a:lnTo>
                      <a:pt x="31" y="121"/>
                    </a:lnTo>
                    <a:lnTo>
                      <a:pt x="25" y="102"/>
                    </a:lnTo>
                    <a:lnTo>
                      <a:pt x="18" y="105"/>
                    </a:lnTo>
                    <a:lnTo>
                      <a:pt x="15" y="96"/>
                    </a:lnTo>
                    <a:lnTo>
                      <a:pt x="12" y="95"/>
                    </a:lnTo>
                    <a:lnTo>
                      <a:pt x="13" y="83"/>
                    </a:lnTo>
                    <a:lnTo>
                      <a:pt x="9" y="76"/>
                    </a:lnTo>
                    <a:lnTo>
                      <a:pt x="4" y="76"/>
                    </a:lnTo>
                    <a:lnTo>
                      <a:pt x="3" y="73"/>
                    </a:lnTo>
                    <a:lnTo>
                      <a:pt x="0" y="66"/>
                    </a:lnTo>
                    <a:lnTo>
                      <a:pt x="6" y="54"/>
                    </a:lnTo>
                    <a:lnTo>
                      <a:pt x="3" y="49"/>
                    </a:lnTo>
                    <a:lnTo>
                      <a:pt x="3" y="45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6" y="31"/>
                    </a:lnTo>
                    <a:lnTo>
                      <a:pt x="13" y="35"/>
                    </a:lnTo>
                    <a:lnTo>
                      <a:pt x="21" y="34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7" y="38"/>
                    </a:lnTo>
                    <a:lnTo>
                      <a:pt x="42" y="40"/>
                    </a:lnTo>
                    <a:lnTo>
                      <a:pt x="42" y="35"/>
                    </a:lnTo>
                    <a:lnTo>
                      <a:pt x="45" y="29"/>
                    </a:lnTo>
                    <a:lnTo>
                      <a:pt x="45" y="17"/>
                    </a:lnTo>
                    <a:lnTo>
                      <a:pt x="39" y="14"/>
                    </a:lnTo>
                    <a:lnTo>
                      <a:pt x="45" y="11"/>
                    </a:lnTo>
                    <a:lnTo>
                      <a:pt x="60" y="17"/>
                    </a:lnTo>
                    <a:lnTo>
                      <a:pt x="65" y="19"/>
                    </a:lnTo>
                    <a:lnTo>
                      <a:pt x="72" y="14"/>
                    </a:lnTo>
                    <a:lnTo>
                      <a:pt x="75" y="16"/>
                    </a:lnTo>
                    <a:lnTo>
                      <a:pt x="82" y="20"/>
                    </a:lnTo>
                    <a:lnTo>
                      <a:pt x="85" y="17"/>
                    </a:lnTo>
                    <a:lnTo>
                      <a:pt x="85" y="11"/>
                    </a:lnTo>
                    <a:lnTo>
                      <a:pt x="89" y="8"/>
                    </a:lnTo>
                    <a:lnTo>
                      <a:pt x="101" y="7"/>
                    </a:lnTo>
                    <a:lnTo>
                      <a:pt x="121" y="14"/>
                    </a:lnTo>
                    <a:lnTo>
                      <a:pt x="129" y="14"/>
                    </a:lnTo>
                    <a:lnTo>
                      <a:pt x="129" y="5"/>
                    </a:lnTo>
                    <a:lnTo>
                      <a:pt x="138" y="0"/>
                    </a:lnTo>
                    <a:lnTo>
                      <a:pt x="145" y="0"/>
                    </a:lnTo>
                    <a:lnTo>
                      <a:pt x="151" y="4"/>
                    </a:lnTo>
                    <a:lnTo>
                      <a:pt x="151" y="11"/>
                    </a:lnTo>
                    <a:lnTo>
                      <a:pt x="156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1" name="Freeform 4820">
                <a:extLst>
                  <a:ext uri="{FF2B5EF4-FFF2-40B4-BE49-F238E27FC236}">
                    <a16:creationId xmlns:a16="http://schemas.microsoft.com/office/drawing/2014/main" id="{FAD82BFA-0784-374C-C696-17124D722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031"/>
                <a:ext cx="101" cy="195"/>
              </a:xfrm>
              <a:custGeom>
                <a:avLst/>
                <a:gdLst>
                  <a:gd name="T0" fmla="*/ 41 w 202"/>
                  <a:gd name="T1" fmla="*/ 20 h 390"/>
                  <a:gd name="T2" fmla="*/ 46 w 202"/>
                  <a:gd name="T3" fmla="*/ 41 h 390"/>
                  <a:gd name="T4" fmla="*/ 47 w 202"/>
                  <a:gd name="T5" fmla="*/ 54 h 390"/>
                  <a:gd name="T6" fmla="*/ 39 w 202"/>
                  <a:gd name="T7" fmla="*/ 67 h 390"/>
                  <a:gd name="T8" fmla="*/ 36 w 202"/>
                  <a:gd name="T9" fmla="*/ 84 h 390"/>
                  <a:gd name="T10" fmla="*/ 33 w 202"/>
                  <a:gd name="T11" fmla="*/ 99 h 390"/>
                  <a:gd name="T12" fmla="*/ 27 w 202"/>
                  <a:gd name="T13" fmla="*/ 119 h 390"/>
                  <a:gd name="T14" fmla="*/ 15 w 202"/>
                  <a:gd name="T15" fmla="*/ 152 h 390"/>
                  <a:gd name="T16" fmla="*/ 3 w 202"/>
                  <a:gd name="T17" fmla="*/ 178 h 390"/>
                  <a:gd name="T18" fmla="*/ 17 w 202"/>
                  <a:gd name="T19" fmla="*/ 200 h 390"/>
                  <a:gd name="T20" fmla="*/ 38 w 202"/>
                  <a:gd name="T21" fmla="*/ 209 h 390"/>
                  <a:gd name="T22" fmla="*/ 21 w 202"/>
                  <a:gd name="T23" fmla="*/ 218 h 390"/>
                  <a:gd name="T24" fmla="*/ 23 w 202"/>
                  <a:gd name="T25" fmla="*/ 239 h 390"/>
                  <a:gd name="T26" fmla="*/ 41 w 202"/>
                  <a:gd name="T27" fmla="*/ 238 h 390"/>
                  <a:gd name="T28" fmla="*/ 52 w 202"/>
                  <a:gd name="T29" fmla="*/ 256 h 390"/>
                  <a:gd name="T30" fmla="*/ 55 w 202"/>
                  <a:gd name="T31" fmla="*/ 276 h 390"/>
                  <a:gd name="T32" fmla="*/ 58 w 202"/>
                  <a:gd name="T33" fmla="*/ 301 h 390"/>
                  <a:gd name="T34" fmla="*/ 79 w 202"/>
                  <a:gd name="T35" fmla="*/ 304 h 390"/>
                  <a:gd name="T36" fmla="*/ 90 w 202"/>
                  <a:gd name="T37" fmla="*/ 321 h 390"/>
                  <a:gd name="T38" fmla="*/ 109 w 202"/>
                  <a:gd name="T39" fmla="*/ 339 h 390"/>
                  <a:gd name="T40" fmla="*/ 121 w 202"/>
                  <a:gd name="T41" fmla="*/ 356 h 390"/>
                  <a:gd name="T42" fmla="*/ 127 w 202"/>
                  <a:gd name="T43" fmla="*/ 371 h 390"/>
                  <a:gd name="T44" fmla="*/ 138 w 202"/>
                  <a:gd name="T45" fmla="*/ 380 h 390"/>
                  <a:gd name="T46" fmla="*/ 153 w 202"/>
                  <a:gd name="T47" fmla="*/ 379 h 390"/>
                  <a:gd name="T48" fmla="*/ 165 w 202"/>
                  <a:gd name="T49" fmla="*/ 365 h 390"/>
                  <a:gd name="T50" fmla="*/ 182 w 202"/>
                  <a:gd name="T51" fmla="*/ 335 h 390"/>
                  <a:gd name="T52" fmla="*/ 188 w 202"/>
                  <a:gd name="T53" fmla="*/ 315 h 390"/>
                  <a:gd name="T54" fmla="*/ 187 w 202"/>
                  <a:gd name="T55" fmla="*/ 298 h 390"/>
                  <a:gd name="T56" fmla="*/ 179 w 202"/>
                  <a:gd name="T57" fmla="*/ 286 h 390"/>
                  <a:gd name="T58" fmla="*/ 188 w 202"/>
                  <a:gd name="T59" fmla="*/ 257 h 390"/>
                  <a:gd name="T60" fmla="*/ 194 w 202"/>
                  <a:gd name="T61" fmla="*/ 233 h 390"/>
                  <a:gd name="T62" fmla="*/ 196 w 202"/>
                  <a:gd name="T63" fmla="*/ 215 h 390"/>
                  <a:gd name="T64" fmla="*/ 188 w 202"/>
                  <a:gd name="T65" fmla="*/ 201 h 390"/>
                  <a:gd name="T66" fmla="*/ 187 w 202"/>
                  <a:gd name="T67" fmla="*/ 183 h 390"/>
                  <a:gd name="T68" fmla="*/ 176 w 202"/>
                  <a:gd name="T69" fmla="*/ 172 h 390"/>
                  <a:gd name="T70" fmla="*/ 176 w 202"/>
                  <a:gd name="T71" fmla="*/ 151 h 390"/>
                  <a:gd name="T72" fmla="*/ 146 w 202"/>
                  <a:gd name="T73" fmla="*/ 140 h 390"/>
                  <a:gd name="T74" fmla="*/ 138 w 202"/>
                  <a:gd name="T75" fmla="*/ 119 h 390"/>
                  <a:gd name="T76" fmla="*/ 152 w 202"/>
                  <a:gd name="T77" fmla="*/ 108 h 390"/>
                  <a:gd name="T78" fmla="*/ 137 w 202"/>
                  <a:gd name="T79" fmla="*/ 76 h 390"/>
                  <a:gd name="T80" fmla="*/ 129 w 202"/>
                  <a:gd name="T81" fmla="*/ 81 h 390"/>
                  <a:gd name="T82" fmla="*/ 102 w 202"/>
                  <a:gd name="T83" fmla="*/ 98 h 390"/>
                  <a:gd name="T84" fmla="*/ 90 w 202"/>
                  <a:gd name="T85" fmla="*/ 75 h 390"/>
                  <a:gd name="T86" fmla="*/ 94 w 202"/>
                  <a:gd name="T87" fmla="*/ 70 h 390"/>
                  <a:gd name="T88" fmla="*/ 103 w 202"/>
                  <a:gd name="T89" fmla="*/ 63 h 390"/>
                  <a:gd name="T90" fmla="*/ 112 w 202"/>
                  <a:gd name="T91" fmla="*/ 54 h 390"/>
                  <a:gd name="T92" fmla="*/ 105 w 202"/>
                  <a:gd name="T93" fmla="*/ 34 h 390"/>
                  <a:gd name="T94" fmla="*/ 94 w 202"/>
                  <a:gd name="T95" fmla="*/ 19 h 390"/>
                  <a:gd name="T96" fmla="*/ 88 w 202"/>
                  <a:gd name="T97" fmla="*/ 8 h 390"/>
                  <a:gd name="T98" fmla="*/ 70 w 202"/>
                  <a:gd name="T99" fmla="*/ 0 h 390"/>
                  <a:gd name="T100" fmla="*/ 58 w 202"/>
                  <a:gd name="T101" fmla="*/ 2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2" h="390">
                    <a:moveTo>
                      <a:pt x="50" y="13"/>
                    </a:moveTo>
                    <a:lnTo>
                      <a:pt x="47" y="16"/>
                    </a:lnTo>
                    <a:lnTo>
                      <a:pt x="41" y="20"/>
                    </a:lnTo>
                    <a:lnTo>
                      <a:pt x="39" y="25"/>
                    </a:lnTo>
                    <a:lnTo>
                      <a:pt x="46" y="35"/>
                    </a:lnTo>
                    <a:lnTo>
                      <a:pt x="46" y="41"/>
                    </a:lnTo>
                    <a:lnTo>
                      <a:pt x="47" y="46"/>
                    </a:lnTo>
                    <a:lnTo>
                      <a:pt x="53" y="54"/>
                    </a:lnTo>
                    <a:lnTo>
                      <a:pt x="47" y="54"/>
                    </a:lnTo>
                    <a:lnTo>
                      <a:pt x="46" y="60"/>
                    </a:lnTo>
                    <a:lnTo>
                      <a:pt x="41" y="63"/>
                    </a:lnTo>
                    <a:lnTo>
                      <a:pt x="39" y="67"/>
                    </a:lnTo>
                    <a:lnTo>
                      <a:pt x="36" y="75"/>
                    </a:lnTo>
                    <a:lnTo>
                      <a:pt x="36" y="79"/>
                    </a:lnTo>
                    <a:lnTo>
                      <a:pt x="36" y="84"/>
                    </a:lnTo>
                    <a:lnTo>
                      <a:pt x="39" y="87"/>
                    </a:lnTo>
                    <a:lnTo>
                      <a:pt x="33" y="96"/>
                    </a:lnTo>
                    <a:lnTo>
                      <a:pt x="33" y="99"/>
                    </a:lnTo>
                    <a:lnTo>
                      <a:pt x="29" y="107"/>
                    </a:lnTo>
                    <a:lnTo>
                      <a:pt x="30" y="110"/>
                    </a:lnTo>
                    <a:lnTo>
                      <a:pt x="27" y="119"/>
                    </a:lnTo>
                    <a:lnTo>
                      <a:pt x="26" y="125"/>
                    </a:lnTo>
                    <a:lnTo>
                      <a:pt x="23" y="145"/>
                    </a:lnTo>
                    <a:lnTo>
                      <a:pt x="15" y="152"/>
                    </a:lnTo>
                    <a:lnTo>
                      <a:pt x="17" y="162"/>
                    </a:lnTo>
                    <a:lnTo>
                      <a:pt x="5" y="166"/>
                    </a:lnTo>
                    <a:lnTo>
                      <a:pt x="3" y="178"/>
                    </a:lnTo>
                    <a:lnTo>
                      <a:pt x="0" y="183"/>
                    </a:lnTo>
                    <a:lnTo>
                      <a:pt x="0" y="190"/>
                    </a:lnTo>
                    <a:lnTo>
                      <a:pt x="17" y="200"/>
                    </a:lnTo>
                    <a:lnTo>
                      <a:pt x="27" y="198"/>
                    </a:lnTo>
                    <a:lnTo>
                      <a:pt x="36" y="203"/>
                    </a:lnTo>
                    <a:lnTo>
                      <a:pt x="38" y="209"/>
                    </a:lnTo>
                    <a:lnTo>
                      <a:pt x="36" y="212"/>
                    </a:lnTo>
                    <a:lnTo>
                      <a:pt x="24" y="212"/>
                    </a:lnTo>
                    <a:lnTo>
                      <a:pt x="21" y="218"/>
                    </a:lnTo>
                    <a:lnTo>
                      <a:pt x="15" y="219"/>
                    </a:lnTo>
                    <a:lnTo>
                      <a:pt x="18" y="234"/>
                    </a:lnTo>
                    <a:lnTo>
                      <a:pt x="23" y="239"/>
                    </a:lnTo>
                    <a:lnTo>
                      <a:pt x="29" y="239"/>
                    </a:lnTo>
                    <a:lnTo>
                      <a:pt x="32" y="236"/>
                    </a:lnTo>
                    <a:lnTo>
                      <a:pt x="41" y="238"/>
                    </a:lnTo>
                    <a:lnTo>
                      <a:pt x="44" y="250"/>
                    </a:lnTo>
                    <a:lnTo>
                      <a:pt x="47" y="253"/>
                    </a:lnTo>
                    <a:lnTo>
                      <a:pt x="52" y="256"/>
                    </a:lnTo>
                    <a:lnTo>
                      <a:pt x="52" y="260"/>
                    </a:lnTo>
                    <a:lnTo>
                      <a:pt x="50" y="265"/>
                    </a:lnTo>
                    <a:lnTo>
                      <a:pt x="55" y="276"/>
                    </a:lnTo>
                    <a:lnTo>
                      <a:pt x="49" y="282"/>
                    </a:lnTo>
                    <a:lnTo>
                      <a:pt x="50" y="294"/>
                    </a:lnTo>
                    <a:lnTo>
                      <a:pt x="58" y="301"/>
                    </a:lnTo>
                    <a:lnTo>
                      <a:pt x="64" y="304"/>
                    </a:lnTo>
                    <a:lnTo>
                      <a:pt x="68" y="307"/>
                    </a:lnTo>
                    <a:lnTo>
                      <a:pt x="79" y="304"/>
                    </a:lnTo>
                    <a:lnTo>
                      <a:pt x="86" y="310"/>
                    </a:lnTo>
                    <a:lnTo>
                      <a:pt x="88" y="315"/>
                    </a:lnTo>
                    <a:lnTo>
                      <a:pt x="90" y="321"/>
                    </a:lnTo>
                    <a:lnTo>
                      <a:pt x="96" y="327"/>
                    </a:lnTo>
                    <a:lnTo>
                      <a:pt x="103" y="330"/>
                    </a:lnTo>
                    <a:lnTo>
                      <a:pt x="109" y="339"/>
                    </a:lnTo>
                    <a:lnTo>
                      <a:pt x="115" y="344"/>
                    </a:lnTo>
                    <a:lnTo>
                      <a:pt x="121" y="348"/>
                    </a:lnTo>
                    <a:lnTo>
                      <a:pt x="121" y="356"/>
                    </a:lnTo>
                    <a:lnTo>
                      <a:pt x="123" y="359"/>
                    </a:lnTo>
                    <a:lnTo>
                      <a:pt x="123" y="368"/>
                    </a:lnTo>
                    <a:lnTo>
                      <a:pt x="127" y="371"/>
                    </a:lnTo>
                    <a:lnTo>
                      <a:pt x="140" y="368"/>
                    </a:lnTo>
                    <a:lnTo>
                      <a:pt x="143" y="374"/>
                    </a:lnTo>
                    <a:lnTo>
                      <a:pt x="138" y="380"/>
                    </a:lnTo>
                    <a:lnTo>
                      <a:pt x="140" y="388"/>
                    </a:lnTo>
                    <a:lnTo>
                      <a:pt x="149" y="390"/>
                    </a:lnTo>
                    <a:lnTo>
                      <a:pt x="153" y="379"/>
                    </a:lnTo>
                    <a:lnTo>
                      <a:pt x="162" y="380"/>
                    </a:lnTo>
                    <a:lnTo>
                      <a:pt x="167" y="376"/>
                    </a:lnTo>
                    <a:lnTo>
                      <a:pt x="165" y="365"/>
                    </a:lnTo>
                    <a:lnTo>
                      <a:pt x="173" y="358"/>
                    </a:lnTo>
                    <a:lnTo>
                      <a:pt x="179" y="353"/>
                    </a:lnTo>
                    <a:lnTo>
                      <a:pt x="182" y="335"/>
                    </a:lnTo>
                    <a:lnTo>
                      <a:pt x="185" y="333"/>
                    </a:lnTo>
                    <a:lnTo>
                      <a:pt x="185" y="320"/>
                    </a:lnTo>
                    <a:lnTo>
                      <a:pt x="188" y="315"/>
                    </a:lnTo>
                    <a:lnTo>
                      <a:pt x="188" y="306"/>
                    </a:lnTo>
                    <a:lnTo>
                      <a:pt x="190" y="301"/>
                    </a:lnTo>
                    <a:lnTo>
                      <a:pt x="187" y="298"/>
                    </a:lnTo>
                    <a:lnTo>
                      <a:pt x="187" y="291"/>
                    </a:lnTo>
                    <a:lnTo>
                      <a:pt x="182" y="291"/>
                    </a:lnTo>
                    <a:lnTo>
                      <a:pt x="179" y="286"/>
                    </a:lnTo>
                    <a:lnTo>
                      <a:pt x="178" y="274"/>
                    </a:lnTo>
                    <a:lnTo>
                      <a:pt x="185" y="266"/>
                    </a:lnTo>
                    <a:lnTo>
                      <a:pt x="188" y="257"/>
                    </a:lnTo>
                    <a:lnTo>
                      <a:pt x="190" y="244"/>
                    </a:lnTo>
                    <a:lnTo>
                      <a:pt x="193" y="241"/>
                    </a:lnTo>
                    <a:lnTo>
                      <a:pt x="194" y="233"/>
                    </a:lnTo>
                    <a:lnTo>
                      <a:pt x="200" y="227"/>
                    </a:lnTo>
                    <a:lnTo>
                      <a:pt x="202" y="218"/>
                    </a:lnTo>
                    <a:lnTo>
                      <a:pt x="196" y="215"/>
                    </a:lnTo>
                    <a:lnTo>
                      <a:pt x="197" y="209"/>
                    </a:lnTo>
                    <a:lnTo>
                      <a:pt x="194" y="204"/>
                    </a:lnTo>
                    <a:lnTo>
                      <a:pt x="188" y="201"/>
                    </a:lnTo>
                    <a:lnTo>
                      <a:pt x="184" y="196"/>
                    </a:lnTo>
                    <a:lnTo>
                      <a:pt x="182" y="192"/>
                    </a:lnTo>
                    <a:lnTo>
                      <a:pt x="187" y="183"/>
                    </a:lnTo>
                    <a:lnTo>
                      <a:pt x="179" y="177"/>
                    </a:lnTo>
                    <a:lnTo>
                      <a:pt x="175" y="175"/>
                    </a:lnTo>
                    <a:lnTo>
                      <a:pt x="176" y="172"/>
                    </a:lnTo>
                    <a:lnTo>
                      <a:pt x="176" y="163"/>
                    </a:lnTo>
                    <a:lnTo>
                      <a:pt x="173" y="160"/>
                    </a:lnTo>
                    <a:lnTo>
                      <a:pt x="176" y="151"/>
                    </a:lnTo>
                    <a:lnTo>
                      <a:pt x="165" y="149"/>
                    </a:lnTo>
                    <a:lnTo>
                      <a:pt x="158" y="143"/>
                    </a:lnTo>
                    <a:lnTo>
                      <a:pt x="146" y="140"/>
                    </a:lnTo>
                    <a:lnTo>
                      <a:pt x="141" y="140"/>
                    </a:lnTo>
                    <a:lnTo>
                      <a:pt x="138" y="130"/>
                    </a:lnTo>
                    <a:lnTo>
                      <a:pt x="138" y="119"/>
                    </a:lnTo>
                    <a:lnTo>
                      <a:pt x="153" y="119"/>
                    </a:lnTo>
                    <a:lnTo>
                      <a:pt x="156" y="110"/>
                    </a:lnTo>
                    <a:lnTo>
                      <a:pt x="152" y="108"/>
                    </a:lnTo>
                    <a:lnTo>
                      <a:pt x="141" y="93"/>
                    </a:lnTo>
                    <a:lnTo>
                      <a:pt x="137" y="84"/>
                    </a:lnTo>
                    <a:lnTo>
                      <a:pt x="137" y="76"/>
                    </a:lnTo>
                    <a:lnTo>
                      <a:pt x="134" y="73"/>
                    </a:lnTo>
                    <a:lnTo>
                      <a:pt x="127" y="78"/>
                    </a:lnTo>
                    <a:lnTo>
                      <a:pt x="129" y="81"/>
                    </a:lnTo>
                    <a:lnTo>
                      <a:pt x="118" y="84"/>
                    </a:lnTo>
                    <a:lnTo>
                      <a:pt x="109" y="93"/>
                    </a:lnTo>
                    <a:lnTo>
                      <a:pt x="102" y="98"/>
                    </a:lnTo>
                    <a:lnTo>
                      <a:pt x="97" y="90"/>
                    </a:lnTo>
                    <a:lnTo>
                      <a:pt x="97" y="84"/>
                    </a:lnTo>
                    <a:lnTo>
                      <a:pt x="90" y="75"/>
                    </a:lnTo>
                    <a:lnTo>
                      <a:pt x="83" y="75"/>
                    </a:lnTo>
                    <a:lnTo>
                      <a:pt x="86" y="67"/>
                    </a:lnTo>
                    <a:lnTo>
                      <a:pt x="94" y="70"/>
                    </a:lnTo>
                    <a:lnTo>
                      <a:pt x="100" y="70"/>
                    </a:lnTo>
                    <a:lnTo>
                      <a:pt x="106" y="66"/>
                    </a:lnTo>
                    <a:lnTo>
                      <a:pt x="103" y="63"/>
                    </a:lnTo>
                    <a:lnTo>
                      <a:pt x="112" y="61"/>
                    </a:lnTo>
                    <a:lnTo>
                      <a:pt x="115" y="57"/>
                    </a:lnTo>
                    <a:lnTo>
                      <a:pt x="112" y="54"/>
                    </a:lnTo>
                    <a:lnTo>
                      <a:pt x="114" y="49"/>
                    </a:lnTo>
                    <a:lnTo>
                      <a:pt x="106" y="41"/>
                    </a:lnTo>
                    <a:lnTo>
                      <a:pt x="105" y="34"/>
                    </a:lnTo>
                    <a:lnTo>
                      <a:pt x="102" y="31"/>
                    </a:lnTo>
                    <a:lnTo>
                      <a:pt x="94" y="25"/>
                    </a:lnTo>
                    <a:lnTo>
                      <a:pt x="94" y="19"/>
                    </a:lnTo>
                    <a:lnTo>
                      <a:pt x="94" y="14"/>
                    </a:lnTo>
                    <a:lnTo>
                      <a:pt x="94" y="8"/>
                    </a:lnTo>
                    <a:lnTo>
                      <a:pt x="88" y="8"/>
                    </a:lnTo>
                    <a:lnTo>
                      <a:pt x="83" y="5"/>
                    </a:lnTo>
                    <a:lnTo>
                      <a:pt x="80" y="2"/>
                    </a:lnTo>
                    <a:lnTo>
                      <a:pt x="70" y="0"/>
                    </a:lnTo>
                    <a:lnTo>
                      <a:pt x="64" y="2"/>
                    </a:lnTo>
                    <a:lnTo>
                      <a:pt x="62" y="8"/>
                    </a:lnTo>
                    <a:lnTo>
                      <a:pt x="58" y="2"/>
                    </a:lnTo>
                    <a:lnTo>
                      <a:pt x="53" y="11"/>
                    </a:lnTo>
                    <a:lnTo>
                      <a:pt x="50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2" name="Freeform 4821">
                <a:extLst>
                  <a:ext uri="{FF2B5EF4-FFF2-40B4-BE49-F238E27FC236}">
                    <a16:creationId xmlns:a16="http://schemas.microsoft.com/office/drawing/2014/main" id="{F0062BF3-141A-34AC-9A56-044AAD72D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031"/>
                <a:ext cx="101" cy="195"/>
              </a:xfrm>
              <a:custGeom>
                <a:avLst/>
                <a:gdLst>
                  <a:gd name="T0" fmla="*/ 58 w 202"/>
                  <a:gd name="T1" fmla="*/ 2 h 390"/>
                  <a:gd name="T2" fmla="*/ 70 w 202"/>
                  <a:gd name="T3" fmla="*/ 0 h 390"/>
                  <a:gd name="T4" fmla="*/ 88 w 202"/>
                  <a:gd name="T5" fmla="*/ 8 h 390"/>
                  <a:gd name="T6" fmla="*/ 94 w 202"/>
                  <a:gd name="T7" fmla="*/ 19 h 390"/>
                  <a:gd name="T8" fmla="*/ 105 w 202"/>
                  <a:gd name="T9" fmla="*/ 34 h 390"/>
                  <a:gd name="T10" fmla="*/ 112 w 202"/>
                  <a:gd name="T11" fmla="*/ 54 h 390"/>
                  <a:gd name="T12" fmla="*/ 103 w 202"/>
                  <a:gd name="T13" fmla="*/ 63 h 390"/>
                  <a:gd name="T14" fmla="*/ 94 w 202"/>
                  <a:gd name="T15" fmla="*/ 70 h 390"/>
                  <a:gd name="T16" fmla="*/ 90 w 202"/>
                  <a:gd name="T17" fmla="*/ 75 h 390"/>
                  <a:gd name="T18" fmla="*/ 102 w 202"/>
                  <a:gd name="T19" fmla="*/ 98 h 390"/>
                  <a:gd name="T20" fmla="*/ 129 w 202"/>
                  <a:gd name="T21" fmla="*/ 81 h 390"/>
                  <a:gd name="T22" fmla="*/ 137 w 202"/>
                  <a:gd name="T23" fmla="*/ 76 h 390"/>
                  <a:gd name="T24" fmla="*/ 152 w 202"/>
                  <a:gd name="T25" fmla="*/ 108 h 390"/>
                  <a:gd name="T26" fmla="*/ 138 w 202"/>
                  <a:gd name="T27" fmla="*/ 119 h 390"/>
                  <a:gd name="T28" fmla="*/ 146 w 202"/>
                  <a:gd name="T29" fmla="*/ 140 h 390"/>
                  <a:gd name="T30" fmla="*/ 176 w 202"/>
                  <a:gd name="T31" fmla="*/ 151 h 390"/>
                  <a:gd name="T32" fmla="*/ 176 w 202"/>
                  <a:gd name="T33" fmla="*/ 172 h 390"/>
                  <a:gd name="T34" fmla="*/ 187 w 202"/>
                  <a:gd name="T35" fmla="*/ 183 h 390"/>
                  <a:gd name="T36" fmla="*/ 188 w 202"/>
                  <a:gd name="T37" fmla="*/ 201 h 390"/>
                  <a:gd name="T38" fmla="*/ 196 w 202"/>
                  <a:gd name="T39" fmla="*/ 215 h 390"/>
                  <a:gd name="T40" fmla="*/ 194 w 202"/>
                  <a:gd name="T41" fmla="*/ 233 h 390"/>
                  <a:gd name="T42" fmla="*/ 188 w 202"/>
                  <a:gd name="T43" fmla="*/ 257 h 390"/>
                  <a:gd name="T44" fmla="*/ 179 w 202"/>
                  <a:gd name="T45" fmla="*/ 286 h 390"/>
                  <a:gd name="T46" fmla="*/ 187 w 202"/>
                  <a:gd name="T47" fmla="*/ 298 h 390"/>
                  <a:gd name="T48" fmla="*/ 188 w 202"/>
                  <a:gd name="T49" fmla="*/ 315 h 390"/>
                  <a:gd name="T50" fmla="*/ 182 w 202"/>
                  <a:gd name="T51" fmla="*/ 335 h 390"/>
                  <a:gd name="T52" fmla="*/ 165 w 202"/>
                  <a:gd name="T53" fmla="*/ 365 h 390"/>
                  <a:gd name="T54" fmla="*/ 153 w 202"/>
                  <a:gd name="T55" fmla="*/ 379 h 390"/>
                  <a:gd name="T56" fmla="*/ 138 w 202"/>
                  <a:gd name="T57" fmla="*/ 380 h 390"/>
                  <a:gd name="T58" fmla="*/ 127 w 202"/>
                  <a:gd name="T59" fmla="*/ 371 h 390"/>
                  <a:gd name="T60" fmla="*/ 121 w 202"/>
                  <a:gd name="T61" fmla="*/ 356 h 390"/>
                  <a:gd name="T62" fmla="*/ 109 w 202"/>
                  <a:gd name="T63" fmla="*/ 339 h 390"/>
                  <a:gd name="T64" fmla="*/ 90 w 202"/>
                  <a:gd name="T65" fmla="*/ 321 h 390"/>
                  <a:gd name="T66" fmla="*/ 79 w 202"/>
                  <a:gd name="T67" fmla="*/ 304 h 390"/>
                  <a:gd name="T68" fmla="*/ 58 w 202"/>
                  <a:gd name="T69" fmla="*/ 301 h 390"/>
                  <a:gd name="T70" fmla="*/ 55 w 202"/>
                  <a:gd name="T71" fmla="*/ 276 h 390"/>
                  <a:gd name="T72" fmla="*/ 52 w 202"/>
                  <a:gd name="T73" fmla="*/ 256 h 390"/>
                  <a:gd name="T74" fmla="*/ 41 w 202"/>
                  <a:gd name="T75" fmla="*/ 238 h 390"/>
                  <a:gd name="T76" fmla="*/ 23 w 202"/>
                  <a:gd name="T77" fmla="*/ 239 h 390"/>
                  <a:gd name="T78" fmla="*/ 21 w 202"/>
                  <a:gd name="T79" fmla="*/ 218 h 390"/>
                  <a:gd name="T80" fmla="*/ 38 w 202"/>
                  <a:gd name="T81" fmla="*/ 209 h 390"/>
                  <a:gd name="T82" fmla="*/ 17 w 202"/>
                  <a:gd name="T83" fmla="*/ 200 h 390"/>
                  <a:gd name="T84" fmla="*/ 3 w 202"/>
                  <a:gd name="T85" fmla="*/ 178 h 390"/>
                  <a:gd name="T86" fmla="*/ 15 w 202"/>
                  <a:gd name="T87" fmla="*/ 152 h 390"/>
                  <a:gd name="T88" fmla="*/ 27 w 202"/>
                  <a:gd name="T89" fmla="*/ 119 h 390"/>
                  <a:gd name="T90" fmla="*/ 33 w 202"/>
                  <a:gd name="T91" fmla="*/ 99 h 390"/>
                  <a:gd name="T92" fmla="*/ 36 w 202"/>
                  <a:gd name="T93" fmla="*/ 84 h 390"/>
                  <a:gd name="T94" fmla="*/ 39 w 202"/>
                  <a:gd name="T95" fmla="*/ 67 h 390"/>
                  <a:gd name="T96" fmla="*/ 47 w 202"/>
                  <a:gd name="T97" fmla="*/ 54 h 390"/>
                  <a:gd name="T98" fmla="*/ 46 w 202"/>
                  <a:gd name="T99" fmla="*/ 41 h 390"/>
                  <a:gd name="T100" fmla="*/ 41 w 202"/>
                  <a:gd name="T101" fmla="*/ 20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2" h="390">
                    <a:moveTo>
                      <a:pt x="50" y="13"/>
                    </a:moveTo>
                    <a:lnTo>
                      <a:pt x="53" y="11"/>
                    </a:lnTo>
                    <a:lnTo>
                      <a:pt x="58" y="2"/>
                    </a:lnTo>
                    <a:lnTo>
                      <a:pt x="62" y="8"/>
                    </a:lnTo>
                    <a:lnTo>
                      <a:pt x="64" y="2"/>
                    </a:lnTo>
                    <a:lnTo>
                      <a:pt x="70" y="0"/>
                    </a:lnTo>
                    <a:lnTo>
                      <a:pt x="80" y="2"/>
                    </a:lnTo>
                    <a:lnTo>
                      <a:pt x="83" y="5"/>
                    </a:lnTo>
                    <a:lnTo>
                      <a:pt x="88" y="8"/>
                    </a:lnTo>
                    <a:lnTo>
                      <a:pt x="94" y="8"/>
                    </a:lnTo>
                    <a:lnTo>
                      <a:pt x="94" y="14"/>
                    </a:lnTo>
                    <a:lnTo>
                      <a:pt x="94" y="19"/>
                    </a:lnTo>
                    <a:lnTo>
                      <a:pt x="94" y="25"/>
                    </a:lnTo>
                    <a:lnTo>
                      <a:pt x="102" y="31"/>
                    </a:lnTo>
                    <a:lnTo>
                      <a:pt x="105" y="34"/>
                    </a:lnTo>
                    <a:lnTo>
                      <a:pt x="106" y="41"/>
                    </a:lnTo>
                    <a:lnTo>
                      <a:pt x="114" y="49"/>
                    </a:lnTo>
                    <a:lnTo>
                      <a:pt x="112" y="54"/>
                    </a:lnTo>
                    <a:lnTo>
                      <a:pt x="115" y="57"/>
                    </a:lnTo>
                    <a:lnTo>
                      <a:pt x="112" y="61"/>
                    </a:lnTo>
                    <a:lnTo>
                      <a:pt x="103" y="63"/>
                    </a:lnTo>
                    <a:lnTo>
                      <a:pt x="106" y="66"/>
                    </a:lnTo>
                    <a:lnTo>
                      <a:pt x="100" y="70"/>
                    </a:lnTo>
                    <a:lnTo>
                      <a:pt x="94" y="70"/>
                    </a:lnTo>
                    <a:lnTo>
                      <a:pt x="86" y="67"/>
                    </a:lnTo>
                    <a:lnTo>
                      <a:pt x="83" y="75"/>
                    </a:lnTo>
                    <a:lnTo>
                      <a:pt x="90" y="75"/>
                    </a:lnTo>
                    <a:lnTo>
                      <a:pt x="97" y="84"/>
                    </a:lnTo>
                    <a:lnTo>
                      <a:pt x="97" y="90"/>
                    </a:lnTo>
                    <a:lnTo>
                      <a:pt x="102" y="98"/>
                    </a:lnTo>
                    <a:lnTo>
                      <a:pt x="109" y="93"/>
                    </a:lnTo>
                    <a:lnTo>
                      <a:pt x="118" y="84"/>
                    </a:lnTo>
                    <a:lnTo>
                      <a:pt x="129" y="81"/>
                    </a:lnTo>
                    <a:lnTo>
                      <a:pt x="127" y="78"/>
                    </a:lnTo>
                    <a:lnTo>
                      <a:pt x="134" y="73"/>
                    </a:lnTo>
                    <a:lnTo>
                      <a:pt x="137" y="76"/>
                    </a:lnTo>
                    <a:lnTo>
                      <a:pt x="137" y="84"/>
                    </a:lnTo>
                    <a:lnTo>
                      <a:pt x="141" y="93"/>
                    </a:lnTo>
                    <a:lnTo>
                      <a:pt x="152" y="108"/>
                    </a:lnTo>
                    <a:lnTo>
                      <a:pt x="156" y="110"/>
                    </a:lnTo>
                    <a:lnTo>
                      <a:pt x="153" y="119"/>
                    </a:lnTo>
                    <a:lnTo>
                      <a:pt x="138" y="119"/>
                    </a:lnTo>
                    <a:lnTo>
                      <a:pt x="138" y="130"/>
                    </a:lnTo>
                    <a:lnTo>
                      <a:pt x="141" y="140"/>
                    </a:lnTo>
                    <a:lnTo>
                      <a:pt x="146" y="140"/>
                    </a:lnTo>
                    <a:lnTo>
                      <a:pt x="158" y="143"/>
                    </a:lnTo>
                    <a:lnTo>
                      <a:pt x="165" y="149"/>
                    </a:lnTo>
                    <a:lnTo>
                      <a:pt x="176" y="151"/>
                    </a:lnTo>
                    <a:lnTo>
                      <a:pt x="173" y="160"/>
                    </a:lnTo>
                    <a:lnTo>
                      <a:pt x="176" y="163"/>
                    </a:lnTo>
                    <a:lnTo>
                      <a:pt x="176" y="172"/>
                    </a:lnTo>
                    <a:lnTo>
                      <a:pt x="175" y="175"/>
                    </a:lnTo>
                    <a:lnTo>
                      <a:pt x="179" y="177"/>
                    </a:lnTo>
                    <a:lnTo>
                      <a:pt x="187" y="183"/>
                    </a:lnTo>
                    <a:lnTo>
                      <a:pt x="182" y="192"/>
                    </a:lnTo>
                    <a:lnTo>
                      <a:pt x="184" y="196"/>
                    </a:lnTo>
                    <a:lnTo>
                      <a:pt x="188" y="201"/>
                    </a:lnTo>
                    <a:lnTo>
                      <a:pt x="194" y="204"/>
                    </a:lnTo>
                    <a:lnTo>
                      <a:pt x="197" y="209"/>
                    </a:lnTo>
                    <a:lnTo>
                      <a:pt x="196" y="215"/>
                    </a:lnTo>
                    <a:lnTo>
                      <a:pt x="202" y="218"/>
                    </a:lnTo>
                    <a:lnTo>
                      <a:pt x="200" y="227"/>
                    </a:lnTo>
                    <a:lnTo>
                      <a:pt x="194" y="233"/>
                    </a:lnTo>
                    <a:lnTo>
                      <a:pt x="193" y="241"/>
                    </a:lnTo>
                    <a:lnTo>
                      <a:pt x="190" y="244"/>
                    </a:lnTo>
                    <a:lnTo>
                      <a:pt x="188" y="257"/>
                    </a:lnTo>
                    <a:lnTo>
                      <a:pt x="185" y="266"/>
                    </a:lnTo>
                    <a:lnTo>
                      <a:pt x="178" y="274"/>
                    </a:lnTo>
                    <a:lnTo>
                      <a:pt x="179" y="286"/>
                    </a:lnTo>
                    <a:lnTo>
                      <a:pt x="182" y="291"/>
                    </a:lnTo>
                    <a:lnTo>
                      <a:pt x="187" y="291"/>
                    </a:lnTo>
                    <a:lnTo>
                      <a:pt x="187" y="298"/>
                    </a:lnTo>
                    <a:lnTo>
                      <a:pt x="190" y="301"/>
                    </a:lnTo>
                    <a:lnTo>
                      <a:pt x="188" y="306"/>
                    </a:lnTo>
                    <a:lnTo>
                      <a:pt x="188" y="315"/>
                    </a:lnTo>
                    <a:lnTo>
                      <a:pt x="185" y="320"/>
                    </a:lnTo>
                    <a:lnTo>
                      <a:pt x="185" y="333"/>
                    </a:lnTo>
                    <a:lnTo>
                      <a:pt x="182" y="335"/>
                    </a:lnTo>
                    <a:lnTo>
                      <a:pt x="179" y="353"/>
                    </a:lnTo>
                    <a:lnTo>
                      <a:pt x="173" y="358"/>
                    </a:lnTo>
                    <a:lnTo>
                      <a:pt x="165" y="365"/>
                    </a:lnTo>
                    <a:lnTo>
                      <a:pt x="167" y="376"/>
                    </a:lnTo>
                    <a:lnTo>
                      <a:pt x="162" y="380"/>
                    </a:lnTo>
                    <a:lnTo>
                      <a:pt x="153" y="379"/>
                    </a:lnTo>
                    <a:lnTo>
                      <a:pt x="149" y="390"/>
                    </a:lnTo>
                    <a:lnTo>
                      <a:pt x="140" y="388"/>
                    </a:lnTo>
                    <a:lnTo>
                      <a:pt x="138" y="380"/>
                    </a:lnTo>
                    <a:lnTo>
                      <a:pt x="143" y="374"/>
                    </a:lnTo>
                    <a:lnTo>
                      <a:pt x="140" y="368"/>
                    </a:lnTo>
                    <a:lnTo>
                      <a:pt x="127" y="371"/>
                    </a:lnTo>
                    <a:lnTo>
                      <a:pt x="123" y="368"/>
                    </a:lnTo>
                    <a:lnTo>
                      <a:pt x="123" y="359"/>
                    </a:lnTo>
                    <a:lnTo>
                      <a:pt x="121" y="356"/>
                    </a:lnTo>
                    <a:lnTo>
                      <a:pt x="121" y="348"/>
                    </a:lnTo>
                    <a:lnTo>
                      <a:pt x="115" y="344"/>
                    </a:lnTo>
                    <a:lnTo>
                      <a:pt x="109" y="339"/>
                    </a:lnTo>
                    <a:lnTo>
                      <a:pt x="103" y="330"/>
                    </a:lnTo>
                    <a:lnTo>
                      <a:pt x="96" y="327"/>
                    </a:lnTo>
                    <a:lnTo>
                      <a:pt x="90" y="321"/>
                    </a:lnTo>
                    <a:lnTo>
                      <a:pt x="88" y="315"/>
                    </a:lnTo>
                    <a:lnTo>
                      <a:pt x="86" y="310"/>
                    </a:lnTo>
                    <a:lnTo>
                      <a:pt x="79" y="304"/>
                    </a:lnTo>
                    <a:lnTo>
                      <a:pt x="68" y="307"/>
                    </a:lnTo>
                    <a:lnTo>
                      <a:pt x="64" y="304"/>
                    </a:lnTo>
                    <a:lnTo>
                      <a:pt x="58" y="301"/>
                    </a:lnTo>
                    <a:lnTo>
                      <a:pt x="50" y="294"/>
                    </a:lnTo>
                    <a:lnTo>
                      <a:pt x="49" y="282"/>
                    </a:lnTo>
                    <a:lnTo>
                      <a:pt x="55" y="276"/>
                    </a:lnTo>
                    <a:lnTo>
                      <a:pt x="50" y="265"/>
                    </a:lnTo>
                    <a:lnTo>
                      <a:pt x="52" y="260"/>
                    </a:lnTo>
                    <a:lnTo>
                      <a:pt x="52" y="256"/>
                    </a:lnTo>
                    <a:lnTo>
                      <a:pt x="47" y="253"/>
                    </a:lnTo>
                    <a:lnTo>
                      <a:pt x="44" y="250"/>
                    </a:lnTo>
                    <a:lnTo>
                      <a:pt x="41" y="238"/>
                    </a:lnTo>
                    <a:lnTo>
                      <a:pt x="32" y="236"/>
                    </a:lnTo>
                    <a:lnTo>
                      <a:pt x="29" y="239"/>
                    </a:lnTo>
                    <a:lnTo>
                      <a:pt x="23" y="239"/>
                    </a:lnTo>
                    <a:lnTo>
                      <a:pt x="18" y="234"/>
                    </a:lnTo>
                    <a:lnTo>
                      <a:pt x="15" y="219"/>
                    </a:lnTo>
                    <a:lnTo>
                      <a:pt x="21" y="218"/>
                    </a:lnTo>
                    <a:lnTo>
                      <a:pt x="24" y="212"/>
                    </a:lnTo>
                    <a:lnTo>
                      <a:pt x="36" y="212"/>
                    </a:lnTo>
                    <a:lnTo>
                      <a:pt x="38" y="209"/>
                    </a:lnTo>
                    <a:lnTo>
                      <a:pt x="36" y="203"/>
                    </a:lnTo>
                    <a:lnTo>
                      <a:pt x="27" y="198"/>
                    </a:lnTo>
                    <a:lnTo>
                      <a:pt x="17" y="200"/>
                    </a:lnTo>
                    <a:lnTo>
                      <a:pt x="0" y="190"/>
                    </a:lnTo>
                    <a:lnTo>
                      <a:pt x="0" y="183"/>
                    </a:lnTo>
                    <a:lnTo>
                      <a:pt x="3" y="178"/>
                    </a:lnTo>
                    <a:lnTo>
                      <a:pt x="5" y="166"/>
                    </a:lnTo>
                    <a:lnTo>
                      <a:pt x="17" y="162"/>
                    </a:lnTo>
                    <a:lnTo>
                      <a:pt x="15" y="152"/>
                    </a:lnTo>
                    <a:lnTo>
                      <a:pt x="23" y="145"/>
                    </a:lnTo>
                    <a:lnTo>
                      <a:pt x="26" y="125"/>
                    </a:lnTo>
                    <a:lnTo>
                      <a:pt x="27" y="119"/>
                    </a:lnTo>
                    <a:lnTo>
                      <a:pt x="30" y="110"/>
                    </a:lnTo>
                    <a:lnTo>
                      <a:pt x="29" y="107"/>
                    </a:lnTo>
                    <a:lnTo>
                      <a:pt x="33" y="99"/>
                    </a:lnTo>
                    <a:lnTo>
                      <a:pt x="33" y="96"/>
                    </a:lnTo>
                    <a:lnTo>
                      <a:pt x="39" y="87"/>
                    </a:lnTo>
                    <a:lnTo>
                      <a:pt x="36" y="84"/>
                    </a:lnTo>
                    <a:lnTo>
                      <a:pt x="36" y="79"/>
                    </a:lnTo>
                    <a:lnTo>
                      <a:pt x="36" y="75"/>
                    </a:lnTo>
                    <a:lnTo>
                      <a:pt x="39" y="67"/>
                    </a:lnTo>
                    <a:lnTo>
                      <a:pt x="41" y="63"/>
                    </a:lnTo>
                    <a:lnTo>
                      <a:pt x="46" y="60"/>
                    </a:lnTo>
                    <a:lnTo>
                      <a:pt x="47" y="54"/>
                    </a:lnTo>
                    <a:lnTo>
                      <a:pt x="53" y="54"/>
                    </a:lnTo>
                    <a:lnTo>
                      <a:pt x="47" y="46"/>
                    </a:lnTo>
                    <a:lnTo>
                      <a:pt x="46" y="41"/>
                    </a:lnTo>
                    <a:lnTo>
                      <a:pt x="46" y="35"/>
                    </a:lnTo>
                    <a:lnTo>
                      <a:pt x="39" y="25"/>
                    </a:lnTo>
                    <a:lnTo>
                      <a:pt x="41" y="20"/>
                    </a:lnTo>
                    <a:lnTo>
                      <a:pt x="47" y="16"/>
                    </a:lnTo>
                    <a:lnTo>
                      <a:pt x="50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3" name="Freeform 4822">
                <a:extLst>
                  <a:ext uri="{FF2B5EF4-FFF2-40B4-BE49-F238E27FC236}">
                    <a16:creationId xmlns:a16="http://schemas.microsoft.com/office/drawing/2014/main" id="{D72C0630-811E-D1BE-B6ED-86B38EAD1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031"/>
                <a:ext cx="101" cy="195"/>
              </a:xfrm>
              <a:custGeom>
                <a:avLst/>
                <a:gdLst>
                  <a:gd name="T0" fmla="*/ 58 w 202"/>
                  <a:gd name="T1" fmla="*/ 2 h 390"/>
                  <a:gd name="T2" fmla="*/ 70 w 202"/>
                  <a:gd name="T3" fmla="*/ 0 h 390"/>
                  <a:gd name="T4" fmla="*/ 88 w 202"/>
                  <a:gd name="T5" fmla="*/ 8 h 390"/>
                  <a:gd name="T6" fmla="*/ 94 w 202"/>
                  <a:gd name="T7" fmla="*/ 19 h 390"/>
                  <a:gd name="T8" fmla="*/ 105 w 202"/>
                  <a:gd name="T9" fmla="*/ 34 h 390"/>
                  <a:gd name="T10" fmla="*/ 112 w 202"/>
                  <a:gd name="T11" fmla="*/ 54 h 390"/>
                  <a:gd name="T12" fmla="*/ 103 w 202"/>
                  <a:gd name="T13" fmla="*/ 63 h 390"/>
                  <a:gd name="T14" fmla="*/ 94 w 202"/>
                  <a:gd name="T15" fmla="*/ 70 h 390"/>
                  <a:gd name="T16" fmla="*/ 90 w 202"/>
                  <a:gd name="T17" fmla="*/ 75 h 390"/>
                  <a:gd name="T18" fmla="*/ 102 w 202"/>
                  <a:gd name="T19" fmla="*/ 98 h 390"/>
                  <a:gd name="T20" fmla="*/ 129 w 202"/>
                  <a:gd name="T21" fmla="*/ 81 h 390"/>
                  <a:gd name="T22" fmla="*/ 137 w 202"/>
                  <a:gd name="T23" fmla="*/ 76 h 390"/>
                  <a:gd name="T24" fmla="*/ 152 w 202"/>
                  <a:gd name="T25" fmla="*/ 108 h 390"/>
                  <a:gd name="T26" fmla="*/ 138 w 202"/>
                  <a:gd name="T27" fmla="*/ 119 h 390"/>
                  <a:gd name="T28" fmla="*/ 146 w 202"/>
                  <a:gd name="T29" fmla="*/ 140 h 390"/>
                  <a:gd name="T30" fmla="*/ 176 w 202"/>
                  <a:gd name="T31" fmla="*/ 151 h 390"/>
                  <a:gd name="T32" fmla="*/ 176 w 202"/>
                  <a:gd name="T33" fmla="*/ 172 h 390"/>
                  <a:gd name="T34" fmla="*/ 187 w 202"/>
                  <a:gd name="T35" fmla="*/ 183 h 390"/>
                  <a:gd name="T36" fmla="*/ 188 w 202"/>
                  <a:gd name="T37" fmla="*/ 201 h 390"/>
                  <a:gd name="T38" fmla="*/ 196 w 202"/>
                  <a:gd name="T39" fmla="*/ 215 h 390"/>
                  <a:gd name="T40" fmla="*/ 194 w 202"/>
                  <a:gd name="T41" fmla="*/ 233 h 390"/>
                  <a:gd name="T42" fmla="*/ 188 w 202"/>
                  <a:gd name="T43" fmla="*/ 257 h 390"/>
                  <a:gd name="T44" fmla="*/ 179 w 202"/>
                  <a:gd name="T45" fmla="*/ 286 h 390"/>
                  <a:gd name="T46" fmla="*/ 187 w 202"/>
                  <a:gd name="T47" fmla="*/ 298 h 390"/>
                  <a:gd name="T48" fmla="*/ 188 w 202"/>
                  <a:gd name="T49" fmla="*/ 315 h 390"/>
                  <a:gd name="T50" fmla="*/ 182 w 202"/>
                  <a:gd name="T51" fmla="*/ 335 h 390"/>
                  <a:gd name="T52" fmla="*/ 165 w 202"/>
                  <a:gd name="T53" fmla="*/ 365 h 390"/>
                  <a:gd name="T54" fmla="*/ 153 w 202"/>
                  <a:gd name="T55" fmla="*/ 379 h 390"/>
                  <a:gd name="T56" fmla="*/ 138 w 202"/>
                  <a:gd name="T57" fmla="*/ 380 h 390"/>
                  <a:gd name="T58" fmla="*/ 127 w 202"/>
                  <a:gd name="T59" fmla="*/ 371 h 390"/>
                  <a:gd name="T60" fmla="*/ 121 w 202"/>
                  <a:gd name="T61" fmla="*/ 356 h 390"/>
                  <a:gd name="T62" fmla="*/ 109 w 202"/>
                  <a:gd name="T63" fmla="*/ 339 h 390"/>
                  <a:gd name="T64" fmla="*/ 90 w 202"/>
                  <a:gd name="T65" fmla="*/ 321 h 390"/>
                  <a:gd name="T66" fmla="*/ 79 w 202"/>
                  <a:gd name="T67" fmla="*/ 304 h 390"/>
                  <a:gd name="T68" fmla="*/ 58 w 202"/>
                  <a:gd name="T69" fmla="*/ 301 h 390"/>
                  <a:gd name="T70" fmla="*/ 55 w 202"/>
                  <a:gd name="T71" fmla="*/ 276 h 390"/>
                  <a:gd name="T72" fmla="*/ 52 w 202"/>
                  <a:gd name="T73" fmla="*/ 256 h 390"/>
                  <a:gd name="T74" fmla="*/ 41 w 202"/>
                  <a:gd name="T75" fmla="*/ 238 h 390"/>
                  <a:gd name="T76" fmla="*/ 23 w 202"/>
                  <a:gd name="T77" fmla="*/ 239 h 390"/>
                  <a:gd name="T78" fmla="*/ 21 w 202"/>
                  <a:gd name="T79" fmla="*/ 218 h 390"/>
                  <a:gd name="T80" fmla="*/ 38 w 202"/>
                  <a:gd name="T81" fmla="*/ 209 h 390"/>
                  <a:gd name="T82" fmla="*/ 17 w 202"/>
                  <a:gd name="T83" fmla="*/ 200 h 390"/>
                  <a:gd name="T84" fmla="*/ 3 w 202"/>
                  <a:gd name="T85" fmla="*/ 178 h 390"/>
                  <a:gd name="T86" fmla="*/ 15 w 202"/>
                  <a:gd name="T87" fmla="*/ 152 h 390"/>
                  <a:gd name="T88" fmla="*/ 27 w 202"/>
                  <a:gd name="T89" fmla="*/ 119 h 390"/>
                  <a:gd name="T90" fmla="*/ 33 w 202"/>
                  <a:gd name="T91" fmla="*/ 99 h 390"/>
                  <a:gd name="T92" fmla="*/ 36 w 202"/>
                  <a:gd name="T93" fmla="*/ 84 h 390"/>
                  <a:gd name="T94" fmla="*/ 39 w 202"/>
                  <a:gd name="T95" fmla="*/ 67 h 390"/>
                  <a:gd name="T96" fmla="*/ 47 w 202"/>
                  <a:gd name="T97" fmla="*/ 54 h 390"/>
                  <a:gd name="T98" fmla="*/ 46 w 202"/>
                  <a:gd name="T99" fmla="*/ 41 h 390"/>
                  <a:gd name="T100" fmla="*/ 41 w 202"/>
                  <a:gd name="T101" fmla="*/ 20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2" h="390">
                    <a:moveTo>
                      <a:pt x="50" y="13"/>
                    </a:moveTo>
                    <a:lnTo>
                      <a:pt x="53" y="11"/>
                    </a:lnTo>
                    <a:lnTo>
                      <a:pt x="58" y="2"/>
                    </a:lnTo>
                    <a:lnTo>
                      <a:pt x="62" y="8"/>
                    </a:lnTo>
                    <a:lnTo>
                      <a:pt x="64" y="2"/>
                    </a:lnTo>
                    <a:lnTo>
                      <a:pt x="70" y="0"/>
                    </a:lnTo>
                    <a:lnTo>
                      <a:pt x="80" y="2"/>
                    </a:lnTo>
                    <a:lnTo>
                      <a:pt x="83" y="5"/>
                    </a:lnTo>
                    <a:lnTo>
                      <a:pt x="88" y="8"/>
                    </a:lnTo>
                    <a:lnTo>
                      <a:pt x="94" y="8"/>
                    </a:lnTo>
                    <a:lnTo>
                      <a:pt x="94" y="14"/>
                    </a:lnTo>
                    <a:lnTo>
                      <a:pt x="94" y="19"/>
                    </a:lnTo>
                    <a:lnTo>
                      <a:pt x="94" y="25"/>
                    </a:lnTo>
                    <a:lnTo>
                      <a:pt x="102" y="31"/>
                    </a:lnTo>
                    <a:lnTo>
                      <a:pt x="105" y="34"/>
                    </a:lnTo>
                    <a:lnTo>
                      <a:pt x="106" y="41"/>
                    </a:lnTo>
                    <a:lnTo>
                      <a:pt x="114" y="49"/>
                    </a:lnTo>
                    <a:lnTo>
                      <a:pt x="112" y="54"/>
                    </a:lnTo>
                    <a:lnTo>
                      <a:pt x="115" y="57"/>
                    </a:lnTo>
                    <a:lnTo>
                      <a:pt x="112" y="61"/>
                    </a:lnTo>
                    <a:lnTo>
                      <a:pt x="103" y="63"/>
                    </a:lnTo>
                    <a:lnTo>
                      <a:pt x="106" y="66"/>
                    </a:lnTo>
                    <a:lnTo>
                      <a:pt x="100" y="70"/>
                    </a:lnTo>
                    <a:lnTo>
                      <a:pt x="94" y="70"/>
                    </a:lnTo>
                    <a:lnTo>
                      <a:pt x="86" y="67"/>
                    </a:lnTo>
                    <a:lnTo>
                      <a:pt x="83" y="75"/>
                    </a:lnTo>
                    <a:lnTo>
                      <a:pt x="90" y="75"/>
                    </a:lnTo>
                    <a:lnTo>
                      <a:pt x="97" y="84"/>
                    </a:lnTo>
                    <a:lnTo>
                      <a:pt x="97" y="90"/>
                    </a:lnTo>
                    <a:lnTo>
                      <a:pt x="102" y="98"/>
                    </a:lnTo>
                    <a:lnTo>
                      <a:pt x="109" y="93"/>
                    </a:lnTo>
                    <a:lnTo>
                      <a:pt x="118" y="84"/>
                    </a:lnTo>
                    <a:lnTo>
                      <a:pt x="129" y="81"/>
                    </a:lnTo>
                    <a:lnTo>
                      <a:pt x="127" y="78"/>
                    </a:lnTo>
                    <a:lnTo>
                      <a:pt x="134" y="73"/>
                    </a:lnTo>
                    <a:lnTo>
                      <a:pt x="137" y="76"/>
                    </a:lnTo>
                    <a:lnTo>
                      <a:pt x="137" y="84"/>
                    </a:lnTo>
                    <a:lnTo>
                      <a:pt x="141" y="93"/>
                    </a:lnTo>
                    <a:lnTo>
                      <a:pt x="152" y="108"/>
                    </a:lnTo>
                    <a:lnTo>
                      <a:pt x="156" y="110"/>
                    </a:lnTo>
                    <a:lnTo>
                      <a:pt x="153" y="119"/>
                    </a:lnTo>
                    <a:lnTo>
                      <a:pt x="138" y="119"/>
                    </a:lnTo>
                    <a:lnTo>
                      <a:pt x="138" y="130"/>
                    </a:lnTo>
                    <a:lnTo>
                      <a:pt x="141" y="140"/>
                    </a:lnTo>
                    <a:lnTo>
                      <a:pt x="146" y="140"/>
                    </a:lnTo>
                    <a:lnTo>
                      <a:pt x="158" y="143"/>
                    </a:lnTo>
                    <a:lnTo>
                      <a:pt x="165" y="149"/>
                    </a:lnTo>
                    <a:lnTo>
                      <a:pt x="176" y="151"/>
                    </a:lnTo>
                    <a:lnTo>
                      <a:pt x="173" y="160"/>
                    </a:lnTo>
                    <a:lnTo>
                      <a:pt x="176" y="163"/>
                    </a:lnTo>
                    <a:lnTo>
                      <a:pt x="176" y="172"/>
                    </a:lnTo>
                    <a:lnTo>
                      <a:pt x="175" y="175"/>
                    </a:lnTo>
                    <a:lnTo>
                      <a:pt x="179" y="177"/>
                    </a:lnTo>
                    <a:lnTo>
                      <a:pt x="187" y="183"/>
                    </a:lnTo>
                    <a:lnTo>
                      <a:pt x="182" y="192"/>
                    </a:lnTo>
                    <a:lnTo>
                      <a:pt x="184" y="196"/>
                    </a:lnTo>
                    <a:lnTo>
                      <a:pt x="188" y="201"/>
                    </a:lnTo>
                    <a:lnTo>
                      <a:pt x="194" y="204"/>
                    </a:lnTo>
                    <a:lnTo>
                      <a:pt x="197" y="209"/>
                    </a:lnTo>
                    <a:lnTo>
                      <a:pt x="196" y="215"/>
                    </a:lnTo>
                    <a:lnTo>
                      <a:pt x="202" y="218"/>
                    </a:lnTo>
                    <a:lnTo>
                      <a:pt x="200" y="227"/>
                    </a:lnTo>
                    <a:lnTo>
                      <a:pt x="194" y="233"/>
                    </a:lnTo>
                    <a:lnTo>
                      <a:pt x="193" y="241"/>
                    </a:lnTo>
                    <a:lnTo>
                      <a:pt x="190" y="244"/>
                    </a:lnTo>
                    <a:lnTo>
                      <a:pt x="188" y="257"/>
                    </a:lnTo>
                    <a:lnTo>
                      <a:pt x="185" y="266"/>
                    </a:lnTo>
                    <a:lnTo>
                      <a:pt x="178" y="274"/>
                    </a:lnTo>
                    <a:lnTo>
                      <a:pt x="179" y="286"/>
                    </a:lnTo>
                    <a:lnTo>
                      <a:pt x="182" y="291"/>
                    </a:lnTo>
                    <a:lnTo>
                      <a:pt x="187" y="291"/>
                    </a:lnTo>
                    <a:lnTo>
                      <a:pt x="187" y="298"/>
                    </a:lnTo>
                    <a:lnTo>
                      <a:pt x="190" y="301"/>
                    </a:lnTo>
                    <a:lnTo>
                      <a:pt x="188" y="306"/>
                    </a:lnTo>
                    <a:lnTo>
                      <a:pt x="188" y="315"/>
                    </a:lnTo>
                    <a:lnTo>
                      <a:pt x="185" y="320"/>
                    </a:lnTo>
                    <a:lnTo>
                      <a:pt x="185" y="333"/>
                    </a:lnTo>
                    <a:lnTo>
                      <a:pt x="182" y="335"/>
                    </a:lnTo>
                    <a:lnTo>
                      <a:pt x="179" y="353"/>
                    </a:lnTo>
                    <a:lnTo>
                      <a:pt x="173" y="358"/>
                    </a:lnTo>
                    <a:lnTo>
                      <a:pt x="165" y="365"/>
                    </a:lnTo>
                    <a:lnTo>
                      <a:pt x="167" y="376"/>
                    </a:lnTo>
                    <a:lnTo>
                      <a:pt x="162" y="380"/>
                    </a:lnTo>
                    <a:lnTo>
                      <a:pt x="153" y="379"/>
                    </a:lnTo>
                    <a:lnTo>
                      <a:pt x="149" y="390"/>
                    </a:lnTo>
                    <a:lnTo>
                      <a:pt x="140" y="388"/>
                    </a:lnTo>
                    <a:lnTo>
                      <a:pt x="138" y="380"/>
                    </a:lnTo>
                    <a:lnTo>
                      <a:pt x="143" y="374"/>
                    </a:lnTo>
                    <a:lnTo>
                      <a:pt x="140" y="368"/>
                    </a:lnTo>
                    <a:lnTo>
                      <a:pt x="127" y="371"/>
                    </a:lnTo>
                    <a:lnTo>
                      <a:pt x="123" y="368"/>
                    </a:lnTo>
                    <a:lnTo>
                      <a:pt x="123" y="359"/>
                    </a:lnTo>
                    <a:lnTo>
                      <a:pt x="121" y="356"/>
                    </a:lnTo>
                    <a:lnTo>
                      <a:pt x="121" y="348"/>
                    </a:lnTo>
                    <a:lnTo>
                      <a:pt x="115" y="344"/>
                    </a:lnTo>
                    <a:lnTo>
                      <a:pt x="109" y="339"/>
                    </a:lnTo>
                    <a:lnTo>
                      <a:pt x="103" y="330"/>
                    </a:lnTo>
                    <a:lnTo>
                      <a:pt x="96" y="327"/>
                    </a:lnTo>
                    <a:lnTo>
                      <a:pt x="90" y="321"/>
                    </a:lnTo>
                    <a:lnTo>
                      <a:pt x="88" y="315"/>
                    </a:lnTo>
                    <a:lnTo>
                      <a:pt x="86" y="310"/>
                    </a:lnTo>
                    <a:lnTo>
                      <a:pt x="79" y="304"/>
                    </a:lnTo>
                    <a:lnTo>
                      <a:pt x="68" y="307"/>
                    </a:lnTo>
                    <a:lnTo>
                      <a:pt x="64" y="304"/>
                    </a:lnTo>
                    <a:lnTo>
                      <a:pt x="58" y="301"/>
                    </a:lnTo>
                    <a:lnTo>
                      <a:pt x="50" y="294"/>
                    </a:lnTo>
                    <a:lnTo>
                      <a:pt x="49" y="282"/>
                    </a:lnTo>
                    <a:lnTo>
                      <a:pt x="55" y="276"/>
                    </a:lnTo>
                    <a:lnTo>
                      <a:pt x="50" y="265"/>
                    </a:lnTo>
                    <a:lnTo>
                      <a:pt x="52" y="260"/>
                    </a:lnTo>
                    <a:lnTo>
                      <a:pt x="52" y="256"/>
                    </a:lnTo>
                    <a:lnTo>
                      <a:pt x="47" y="253"/>
                    </a:lnTo>
                    <a:lnTo>
                      <a:pt x="44" y="250"/>
                    </a:lnTo>
                    <a:lnTo>
                      <a:pt x="41" y="238"/>
                    </a:lnTo>
                    <a:lnTo>
                      <a:pt x="32" y="236"/>
                    </a:lnTo>
                    <a:lnTo>
                      <a:pt x="29" y="239"/>
                    </a:lnTo>
                    <a:lnTo>
                      <a:pt x="23" y="239"/>
                    </a:lnTo>
                    <a:lnTo>
                      <a:pt x="18" y="234"/>
                    </a:lnTo>
                    <a:lnTo>
                      <a:pt x="15" y="219"/>
                    </a:lnTo>
                    <a:lnTo>
                      <a:pt x="21" y="218"/>
                    </a:lnTo>
                    <a:lnTo>
                      <a:pt x="24" y="212"/>
                    </a:lnTo>
                    <a:lnTo>
                      <a:pt x="36" y="212"/>
                    </a:lnTo>
                    <a:lnTo>
                      <a:pt x="38" y="209"/>
                    </a:lnTo>
                    <a:lnTo>
                      <a:pt x="36" y="203"/>
                    </a:lnTo>
                    <a:lnTo>
                      <a:pt x="27" y="198"/>
                    </a:lnTo>
                    <a:lnTo>
                      <a:pt x="17" y="200"/>
                    </a:lnTo>
                    <a:lnTo>
                      <a:pt x="0" y="190"/>
                    </a:lnTo>
                    <a:lnTo>
                      <a:pt x="0" y="183"/>
                    </a:lnTo>
                    <a:lnTo>
                      <a:pt x="3" y="178"/>
                    </a:lnTo>
                    <a:lnTo>
                      <a:pt x="5" y="166"/>
                    </a:lnTo>
                    <a:lnTo>
                      <a:pt x="17" y="162"/>
                    </a:lnTo>
                    <a:lnTo>
                      <a:pt x="15" y="152"/>
                    </a:lnTo>
                    <a:lnTo>
                      <a:pt x="23" y="145"/>
                    </a:lnTo>
                    <a:lnTo>
                      <a:pt x="26" y="125"/>
                    </a:lnTo>
                    <a:lnTo>
                      <a:pt x="27" y="119"/>
                    </a:lnTo>
                    <a:lnTo>
                      <a:pt x="30" y="110"/>
                    </a:lnTo>
                    <a:lnTo>
                      <a:pt x="29" y="107"/>
                    </a:lnTo>
                    <a:lnTo>
                      <a:pt x="33" y="99"/>
                    </a:lnTo>
                    <a:lnTo>
                      <a:pt x="33" y="96"/>
                    </a:lnTo>
                    <a:lnTo>
                      <a:pt x="39" y="87"/>
                    </a:lnTo>
                    <a:lnTo>
                      <a:pt x="36" y="84"/>
                    </a:lnTo>
                    <a:lnTo>
                      <a:pt x="36" y="79"/>
                    </a:lnTo>
                    <a:lnTo>
                      <a:pt x="36" y="75"/>
                    </a:lnTo>
                    <a:lnTo>
                      <a:pt x="39" y="67"/>
                    </a:lnTo>
                    <a:lnTo>
                      <a:pt x="41" y="63"/>
                    </a:lnTo>
                    <a:lnTo>
                      <a:pt x="46" y="60"/>
                    </a:lnTo>
                    <a:lnTo>
                      <a:pt x="47" y="54"/>
                    </a:lnTo>
                    <a:lnTo>
                      <a:pt x="53" y="54"/>
                    </a:lnTo>
                    <a:lnTo>
                      <a:pt x="47" y="46"/>
                    </a:lnTo>
                    <a:lnTo>
                      <a:pt x="46" y="41"/>
                    </a:lnTo>
                    <a:lnTo>
                      <a:pt x="46" y="35"/>
                    </a:lnTo>
                    <a:lnTo>
                      <a:pt x="39" y="25"/>
                    </a:lnTo>
                    <a:lnTo>
                      <a:pt x="41" y="20"/>
                    </a:lnTo>
                    <a:lnTo>
                      <a:pt x="47" y="16"/>
                    </a:lnTo>
                    <a:lnTo>
                      <a:pt x="5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4" name="Freeform 4823">
                <a:extLst>
                  <a:ext uri="{FF2B5EF4-FFF2-40B4-BE49-F238E27FC236}">
                    <a16:creationId xmlns:a16="http://schemas.microsoft.com/office/drawing/2014/main" id="{7CE0EB82-1D8B-CEE4-7232-4EA4A5B7A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3009"/>
                <a:ext cx="211" cy="146"/>
              </a:xfrm>
              <a:custGeom>
                <a:avLst/>
                <a:gdLst>
                  <a:gd name="T0" fmla="*/ 324 w 420"/>
                  <a:gd name="T1" fmla="*/ 31 h 292"/>
                  <a:gd name="T2" fmla="*/ 317 w 420"/>
                  <a:gd name="T3" fmla="*/ 44 h 292"/>
                  <a:gd name="T4" fmla="*/ 300 w 420"/>
                  <a:gd name="T5" fmla="*/ 52 h 292"/>
                  <a:gd name="T6" fmla="*/ 291 w 420"/>
                  <a:gd name="T7" fmla="*/ 73 h 292"/>
                  <a:gd name="T8" fmla="*/ 262 w 420"/>
                  <a:gd name="T9" fmla="*/ 93 h 292"/>
                  <a:gd name="T10" fmla="*/ 258 w 420"/>
                  <a:gd name="T11" fmla="*/ 114 h 292"/>
                  <a:gd name="T12" fmla="*/ 259 w 420"/>
                  <a:gd name="T13" fmla="*/ 146 h 292"/>
                  <a:gd name="T14" fmla="*/ 240 w 420"/>
                  <a:gd name="T15" fmla="*/ 151 h 292"/>
                  <a:gd name="T16" fmla="*/ 211 w 420"/>
                  <a:gd name="T17" fmla="*/ 105 h 292"/>
                  <a:gd name="T18" fmla="*/ 196 w 420"/>
                  <a:gd name="T19" fmla="*/ 67 h 292"/>
                  <a:gd name="T20" fmla="*/ 171 w 420"/>
                  <a:gd name="T21" fmla="*/ 76 h 292"/>
                  <a:gd name="T22" fmla="*/ 142 w 420"/>
                  <a:gd name="T23" fmla="*/ 58 h 292"/>
                  <a:gd name="T24" fmla="*/ 132 w 420"/>
                  <a:gd name="T25" fmla="*/ 31 h 292"/>
                  <a:gd name="T26" fmla="*/ 112 w 420"/>
                  <a:gd name="T27" fmla="*/ 14 h 292"/>
                  <a:gd name="T28" fmla="*/ 73 w 420"/>
                  <a:gd name="T29" fmla="*/ 3 h 292"/>
                  <a:gd name="T30" fmla="*/ 42 w 420"/>
                  <a:gd name="T31" fmla="*/ 23 h 292"/>
                  <a:gd name="T32" fmla="*/ 60 w 420"/>
                  <a:gd name="T33" fmla="*/ 58 h 292"/>
                  <a:gd name="T34" fmla="*/ 56 w 420"/>
                  <a:gd name="T35" fmla="*/ 81 h 292"/>
                  <a:gd name="T36" fmla="*/ 45 w 420"/>
                  <a:gd name="T37" fmla="*/ 98 h 292"/>
                  <a:gd name="T38" fmla="*/ 39 w 420"/>
                  <a:gd name="T39" fmla="*/ 125 h 292"/>
                  <a:gd name="T40" fmla="*/ 27 w 420"/>
                  <a:gd name="T41" fmla="*/ 145 h 292"/>
                  <a:gd name="T42" fmla="*/ 6 w 420"/>
                  <a:gd name="T43" fmla="*/ 158 h 292"/>
                  <a:gd name="T44" fmla="*/ 16 w 420"/>
                  <a:gd name="T45" fmla="*/ 199 h 292"/>
                  <a:gd name="T46" fmla="*/ 76 w 420"/>
                  <a:gd name="T47" fmla="*/ 175 h 292"/>
                  <a:gd name="T48" fmla="*/ 82 w 420"/>
                  <a:gd name="T49" fmla="*/ 155 h 292"/>
                  <a:gd name="T50" fmla="*/ 112 w 420"/>
                  <a:gd name="T51" fmla="*/ 148 h 292"/>
                  <a:gd name="T52" fmla="*/ 94 w 420"/>
                  <a:gd name="T53" fmla="*/ 186 h 292"/>
                  <a:gd name="T54" fmla="*/ 127 w 420"/>
                  <a:gd name="T55" fmla="*/ 209 h 292"/>
                  <a:gd name="T56" fmla="*/ 165 w 420"/>
                  <a:gd name="T57" fmla="*/ 219 h 292"/>
                  <a:gd name="T58" fmla="*/ 186 w 420"/>
                  <a:gd name="T59" fmla="*/ 237 h 292"/>
                  <a:gd name="T60" fmla="*/ 208 w 420"/>
                  <a:gd name="T61" fmla="*/ 233 h 292"/>
                  <a:gd name="T62" fmla="*/ 226 w 420"/>
                  <a:gd name="T63" fmla="*/ 248 h 292"/>
                  <a:gd name="T64" fmla="*/ 264 w 420"/>
                  <a:gd name="T65" fmla="*/ 257 h 292"/>
                  <a:gd name="T66" fmla="*/ 290 w 420"/>
                  <a:gd name="T67" fmla="*/ 282 h 292"/>
                  <a:gd name="T68" fmla="*/ 315 w 420"/>
                  <a:gd name="T69" fmla="*/ 280 h 292"/>
                  <a:gd name="T70" fmla="*/ 343 w 420"/>
                  <a:gd name="T71" fmla="*/ 292 h 292"/>
                  <a:gd name="T72" fmla="*/ 390 w 420"/>
                  <a:gd name="T73" fmla="*/ 283 h 292"/>
                  <a:gd name="T74" fmla="*/ 391 w 420"/>
                  <a:gd name="T75" fmla="*/ 256 h 292"/>
                  <a:gd name="T76" fmla="*/ 394 w 420"/>
                  <a:gd name="T77" fmla="*/ 242 h 292"/>
                  <a:gd name="T78" fmla="*/ 370 w 420"/>
                  <a:gd name="T79" fmla="*/ 222 h 292"/>
                  <a:gd name="T80" fmla="*/ 390 w 420"/>
                  <a:gd name="T81" fmla="*/ 189 h 292"/>
                  <a:gd name="T82" fmla="*/ 396 w 420"/>
                  <a:gd name="T83" fmla="*/ 151 h 292"/>
                  <a:gd name="T84" fmla="*/ 403 w 420"/>
                  <a:gd name="T85" fmla="*/ 128 h 292"/>
                  <a:gd name="T86" fmla="*/ 408 w 420"/>
                  <a:gd name="T87" fmla="*/ 107 h 292"/>
                  <a:gd name="T88" fmla="*/ 414 w 420"/>
                  <a:gd name="T89" fmla="*/ 90 h 292"/>
                  <a:gd name="T90" fmla="*/ 408 w 420"/>
                  <a:gd name="T91" fmla="*/ 64 h 292"/>
                  <a:gd name="T92" fmla="*/ 397 w 420"/>
                  <a:gd name="T93" fmla="*/ 46 h 292"/>
                  <a:gd name="T94" fmla="*/ 378 w 420"/>
                  <a:gd name="T95" fmla="*/ 17 h 292"/>
                  <a:gd name="T96" fmla="*/ 356 w 420"/>
                  <a:gd name="T97" fmla="*/ 28 h 292"/>
                  <a:gd name="T98" fmla="*/ 352 w 420"/>
                  <a:gd name="T99" fmla="*/ 3 h 292"/>
                  <a:gd name="T100" fmla="*/ 334 w 420"/>
                  <a:gd name="T101" fmla="*/ 1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0" h="292">
                    <a:moveTo>
                      <a:pt x="334" y="13"/>
                    </a:moveTo>
                    <a:lnTo>
                      <a:pt x="331" y="17"/>
                    </a:lnTo>
                    <a:lnTo>
                      <a:pt x="323" y="25"/>
                    </a:lnTo>
                    <a:lnTo>
                      <a:pt x="324" y="31"/>
                    </a:lnTo>
                    <a:lnTo>
                      <a:pt x="324" y="32"/>
                    </a:lnTo>
                    <a:lnTo>
                      <a:pt x="317" y="31"/>
                    </a:lnTo>
                    <a:lnTo>
                      <a:pt x="312" y="37"/>
                    </a:lnTo>
                    <a:lnTo>
                      <a:pt x="317" y="44"/>
                    </a:lnTo>
                    <a:lnTo>
                      <a:pt x="312" y="47"/>
                    </a:lnTo>
                    <a:lnTo>
                      <a:pt x="305" y="41"/>
                    </a:lnTo>
                    <a:lnTo>
                      <a:pt x="302" y="44"/>
                    </a:lnTo>
                    <a:lnTo>
                      <a:pt x="300" y="52"/>
                    </a:lnTo>
                    <a:lnTo>
                      <a:pt x="296" y="55"/>
                    </a:lnTo>
                    <a:lnTo>
                      <a:pt x="291" y="61"/>
                    </a:lnTo>
                    <a:lnTo>
                      <a:pt x="290" y="70"/>
                    </a:lnTo>
                    <a:lnTo>
                      <a:pt x="291" y="73"/>
                    </a:lnTo>
                    <a:lnTo>
                      <a:pt x="291" y="84"/>
                    </a:lnTo>
                    <a:lnTo>
                      <a:pt x="277" y="89"/>
                    </a:lnTo>
                    <a:lnTo>
                      <a:pt x="270" y="82"/>
                    </a:lnTo>
                    <a:lnTo>
                      <a:pt x="262" y="93"/>
                    </a:lnTo>
                    <a:lnTo>
                      <a:pt x="264" y="99"/>
                    </a:lnTo>
                    <a:lnTo>
                      <a:pt x="261" y="108"/>
                    </a:lnTo>
                    <a:lnTo>
                      <a:pt x="262" y="113"/>
                    </a:lnTo>
                    <a:lnTo>
                      <a:pt x="258" y="114"/>
                    </a:lnTo>
                    <a:lnTo>
                      <a:pt x="259" y="123"/>
                    </a:lnTo>
                    <a:lnTo>
                      <a:pt x="262" y="130"/>
                    </a:lnTo>
                    <a:lnTo>
                      <a:pt x="258" y="140"/>
                    </a:lnTo>
                    <a:lnTo>
                      <a:pt x="259" y="146"/>
                    </a:lnTo>
                    <a:lnTo>
                      <a:pt x="252" y="155"/>
                    </a:lnTo>
                    <a:lnTo>
                      <a:pt x="247" y="158"/>
                    </a:lnTo>
                    <a:lnTo>
                      <a:pt x="246" y="158"/>
                    </a:lnTo>
                    <a:lnTo>
                      <a:pt x="240" y="151"/>
                    </a:lnTo>
                    <a:lnTo>
                      <a:pt x="215" y="134"/>
                    </a:lnTo>
                    <a:lnTo>
                      <a:pt x="212" y="120"/>
                    </a:lnTo>
                    <a:lnTo>
                      <a:pt x="211" y="111"/>
                    </a:lnTo>
                    <a:lnTo>
                      <a:pt x="211" y="105"/>
                    </a:lnTo>
                    <a:lnTo>
                      <a:pt x="214" y="98"/>
                    </a:lnTo>
                    <a:lnTo>
                      <a:pt x="211" y="96"/>
                    </a:lnTo>
                    <a:lnTo>
                      <a:pt x="208" y="87"/>
                    </a:lnTo>
                    <a:lnTo>
                      <a:pt x="196" y="67"/>
                    </a:lnTo>
                    <a:lnTo>
                      <a:pt x="188" y="70"/>
                    </a:lnTo>
                    <a:lnTo>
                      <a:pt x="180" y="61"/>
                    </a:lnTo>
                    <a:lnTo>
                      <a:pt x="173" y="69"/>
                    </a:lnTo>
                    <a:lnTo>
                      <a:pt x="171" y="76"/>
                    </a:lnTo>
                    <a:lnTo>
                      <a:pt x="170" y="73"/>
                    </a:lnTo>
                    <a:lnTo>
                      <a:pt x="148" y="73"/>
                    </a:lnTo>
                    <a:lnTo>
                      <a:pt x="144" y="67"/>
                    </a:lnTo>
                    <a:lnTo>
                      <a:pt x="142" y="58"/>
                    </a:lnTo>
                    <a:lnTo>
                      <a:pt x="135" y="49"/>
                    </a:lnTo>
                    <a:lnTo>
                      <a:pt x="130" y="38"/>
                    </a:lnTo>
                    <a:lnTo>
                      <a:pt x="127" y="37"/>
                    </a:lnTo>
                    <a:lnTo>
                      <a:pt x="132" y="31"/>
                    </a:lnTo>
                    <a:lnTo>
                      <a:pt x="120" y="23"/>
                    </a:lnTo>
                    <a:lnTo>
                      <a:pt x="118" y="16"/>
                    </a:lnTo>
                    <a:lnTo>
                      <a:pt x="115" y="11"/>
                    </a:lnTo>
                    <a:lnTo>
                      <a:pt x="112" y="14"/>
                    </a:lnTo>
                    <a:lnTo>
                      <a:pt x="91" y="5"/>
                    </a:lnTo>
                    <a:lnTo>
                      <a:pt x="82" y="3"/>
                    </a:lnTo>
                    <a:lnTo>
                      <a:pt x="79" y="0"/>
                    </a:lnTo>
                    <a:lnTo>
                      <a:pt x="73" y="3"/>
                    </a:lnTo>
                    <a:lnTo>
                      <a:pt x="67" y="8"/>
                    </a:lnTo>
                    <a:lnTo>
                      <a:pt x="57" y="11"/>
                    </a:lnTo>
                    <a:lnTo>
                      <a:pt x="56" y="16"/>
                    </a:lnTo>
                    <a:lnTo>
                      <a:pt x="42" y="23"/>
                    </a:lnTo>
                    <a:lnTo>
                      <a:pt x="45" y="25"/>
                    </a:lnTo>
                    <a:lnTo>
                      <a:pt x="59" y="40"/>
                    </a:lnTo>
                    <a:lnTo>
                      <a:pt x="60" y="54"/>
                    </a:lnTo>
                    <a:lnTo>
                      <a:pt x="60" y="58"/>
                    </a:lnTo>
                    <a:lnTo>
                      <a:pt x="57" y="64"/>
                    </a:lnTo>
                    <a:lnTo>
                      <a:pt x="59" y="70"/>
                    </a:lnTo>
                    <a:lnTo>
                      <a:pt x="56" y="75"/>
                    </a:lnTo>
                    <a:lnTo>
                      <a:pt x="56" y="81"/>
                    </a:lnTo>
                    <a:lnTo>
                      <a:pt x="54" y="85"/>
                    </a:lnTo>
                    <a:lnTo>
                      <a:pt x="56" y="92"/>
                    </a:lnTo>
                    <a:lnTo>
                      <a:pt x="51" y="92"/>
                    </a:lnTo>
                    <a:lnTo>
                      <a:pt x="45" y="98"/>
                    </a:lnTo>
                    <a:lnTo>
                      <a:pt x="42" y="110"/>
                    </a:lnTo>
                    <a:lnTo>
                      <a:pt x="41" y="114"/>
                    </a:lnTo>
                    <a:lnTo>
                      <a:pt x="36" y="120"/>
                    </a:lnTo>
                    <a:lnTo>
                      <a:pt x="39" y="125"/>
                    </a:lnTo>
                    <a:lnTo>
                      <a:pt x="36" y="131"/>
                    </a:lnTo>
                    <a:lnTo>
                      <a:pt x="35" y="137"/>
                    </a:lnTo>
                    <a:lnTo>
                      <a:pt x="27" y="140"/>
                    </a:lnTo>
                    <a:lnTo>
                      <a:pt x="27" y="145"/>
                    </a:lnTo>
                    <a:lnTo>
                      <a:pt x="18" y="148"/>
                    </a:lnTo>
                    <a:lnTo>
                      <a:pt x="19" y="151"/>
                    </a:lnTo>
                    <a:lnTo>
                      <a:pt x="13" y="155"/>
                    </a:lnTo>
                    <a:lnTo>
                      <a:pt x="6" y="158"/>
                    </a:lnTo>
                    <a:lnTo>
                      <a:pt x="3" y="161"/>
                    </a:lnTo>
                    <a:lnTo>
                      <a:pt x="0" y="168"/>
                    </a:lnTo>
                    <a:lnTo>
                      <a:pt x="0" y="171"/>
                    </a:lnTo>
                    <a:lnTo>
                      <a:pt x="16" y="199"/>
                    </a:lnTo>
                    <a:lnTo>
                      <a:pt x="67" y="216"/>
                    </a:lnTo>
                    <a:lnTo>
                      <a:pt x="73" y="196"/>
                    </a:lnTo>
                    <a:lnTo>
                      <a:pt x="73" y="181"/>
                    </a:lnTo>
                    <a:lnTo>
                      <a:pt x="76" y="175"/>
                    </a:lnTo>
                    <a:lnTo>
                      <a:pt x="73" y="168"/>
                    </a:lnTo>
                    <a:lnTo>
                      <a:pt x="74" y="165"/>
                    </a:lnTo>
                    <a:lnTo>
                      <a:pt x="80" y="158"/>
                    </a:lnTo>
                    <a:lnTo>
                      <a:pt x="82" y="155"/>
                    </a:lnTo>
                    <a:lnTo>
                      <a:pt x="88" y="151"/>
                    </a:lnTo>
                    <a:lnTo>
                      <a:pt x="98" y="149"/>
                    </a:lnTo>
                    <a:lnTo>
                      <a:pt x="104" y="149"/>
                    </a:lnTo>
                    <a:lnTo>
                      <a:pt x="112" y="148"/>
                    </a:lnTo>
                    <a:lnTo>
                      <a:pt x="118" y="148"/>
                    </a:lnTo>
                    <a:lnTo>
                      <a:pt x="101" y="166"/>
                    </a:lnTo>
                    <a:lnTo>
                      <a:pt x="95" y="177"/>
                    </a:lnTo>
                    <a:lnTo>
                      <a:pt x="94" y="186"/>
                    </a:lnTo>
                    <a:lnTo>
                      <a:pt x="104" y="190"/>
                    </a:lnTo>
                    <a:lnTo>
                      <a:pt x="115" y="199"/>
                    </a:lnTo>
                    <a:lnTo>
                      <a:pt x="118" y="207"/>
                    </a:lnTo>
                    <a:lnTo>
                      <a:pt x="127" y="209"/>
                    </a:lnTo>
                    <a:lnTo>
                      <a:pt x="138" y="199"/>
                    </a:lnTo>
                    <a:lnTo>
                      <a:pt x="148" y="202"/>
                    </a:lnTo>
                    <a:lnTo>
                      <a:pt x="148" y="204"/>
                    </a:lnTo>
                    <a:lnTo>
                      <a:pt x="165" y="219"/>
                    </a:lnTo>
                    <a:lnTo>
                      <a:pt x="170" y="215"/>
                    </a:lnTo>
                    <a:lnTo>
                      <a:pt x="174" y="216"/>
                    </a:lnTo>
                    <a:lnTo>
                      <a:pt x="185" y="225"/>
                    </a:lnTo>
                    <a:lnTo>
                      <a:pt x="186" y="237"/>
                    </a:lnTo>
                    <a:lnTo>
                      <a:pt x="192" y="236"/>
                    </a:lnTo>
                    <a:lnTo>
                      <a:pt x="199" y="231"/>
                    </a:lnTo>
                    <a:lnTo>
                      <a:pt x="202" y="227"/>
                    </a:lnTo>
                    <a:lnTo>
                      <a:pt x="208" y="233"/>
                    </a:lnTo>
                    <a:lnTo>
                      <a:pt x="214" y="237"/>
                    </a:lnTo>
                    <a:lnTo>
                      <a:pt x="220" y="237"/>
                    </a:lnTo>
                    <a:lnTo>
                      <a:pt x="218" y="244"/>
                    </a:lnTo>
                    <a:lnTo>
                      <a:pt x="226" y="248"/>
                    </a:lnTo>
                    <a:lnTo>
                      <a:pt x="249" y="253"/>
                    </a:lnTo>
                    <a:lnTo>
                      <a:pt x="252" y="256"/>
                    </a:lnTo>
                    <a:lnTo>
                      <a:pt x="255" y="253"/>
                    </a:lnTo>
                    <a:lnTo>
                      <a:pt x="264" y="257"/>
                    </a:lnTo>
                    <a:lnTo>
                      <a:pt x="265" y="266"/>
                    </a:lnTo>
                    <a:lnTo>
                      <a:pt x="276" y="272"/>
                    </a:lnTo>
                    <a:lnTo>
                      <a:pt x="280" y="278"/>
                    </a:lnTo>
                    <a:lnTo>
                      <a:pt x="290" y="282"/>
                    </a:lnTo>
                    <a:lnTo>
                      <a:pt x="297" y="286"/>
                    </a:lnTo>
                    <a:lnTo>
                      <a:pt x="303" y="288"/>
                    </a:lnTo>
                    <a:lnTo>
                      <a:pt x="311" y="286"/>
                    </a:lnTo>
                    <a:lnTo>
                      <a:pt x="315" y="280"/>
                    </a:lnTo>
                    <a:lnTo>
                      <a:pt x="323" y="282"/>
                    </a:lnTo>
                    <a:lnTo>
                      <a:pt x="324" y="286"/>
                    </a:lnTo>
                    <a:lnTo>
                      <a:pt x="338" y="289"/>
                    </a:lnTo>
                    <a:lnTo>
                      <a:pt x="343" y="292"/>
                    </a:lnTo>
                    <a:lnTo>
                      <a:pt x="358" y="291"/>
                    </a:lnTo>
                    <a:lnTo>
                      <a:pt x="373" y="292"/>
                    </a:lnTo>
                    <a:lnTo>
                      <a:pt x="376" y="289"/>
                    </a:lnTo>
                    <a:lnTo>
                      <a:pt x="390" y="283"/>
                    </a:lnTo>
                    <a:lnTo>
                      <a:pt x="385" y="278"/>
                    </a:lnTo>
                    <a:lnTo>
                      <a:pt x="382" y="263"/>
                    </a:lnTo>
                    <a:lnTo>
                      <a:pt x="388" y="262"/>
                    </a:lnTo>
                    <a:lnTo>
                      <a:pt x="391" y="256"/>
                    </a:lnTo>
                    <a:lnTo>
                      <a:pt x="403" y="256"/>
                    </a:lnTo>
                    <a:lnTo>
                      <a:pt x="405" y="253"/>
                    </a:lnTo>
                    <a:lnTo>
                      <a:pt x="403" y="247"/>
                    </a:lnTo>
                    <a:lnTo>
                      <a:pt x="394" y="242"/>
                    </a:lnTo>
                    <a:lnTo>
                      <a:pt x="384" y="244"/>
                    </a:lnTo>
                    <a:lnTo>
                      <a:pt x="367" y="234"/>
                    </a:lnTo>
                    <a:lnTo>
                      <a:pt x="367" y="227"/>
                    </a:lnTo>
                    <a:lnTo>
                      <a:pt x="370" y="222"/>
                    </a:lnTo>
                    <a:lnTo>
                      <a:pt x="372" y="210"/>
                    </a:lnTo>
                    <a:lnTo>
                      <a:pt x="384" y="206"/>
                    </a:lnTo>
                    <a:lnTo>
                      <a:pt x="382" y="196"/>
                    </a:lnTo>
                    <a:lnTo>
                      <a:pt x="390" y="189"/>
                    </a:lnTo>
                    <a:lnTo>
                      <a:pt x="393" y="169"/>
                    </a:lnTo>
                    <a:lnTo>
                      <a:pt x="394" y="163"/>
                    </a:lnTo>
                    <a:lnTo>
                      <a:pt x="397" y="154"/>
                    </a:lnTo>
                    <a:lnTo>
                      <a:pt x="396" y="151"/>
                    </a:lnTo>
                    <a:lnTo>
                      <a:pt x="400" y="143"/>
                    </a:lnTo>
                    <a:lnTo>
                      <a:pt x="400" y="140"/>
                    </a:lnTo>
                    <a:lnTo>
                      <a:pt x="406" y="131"/>
                    </a:lnTo>
                    <a:lnTo>
                      <a:pt x="403" y="128"/>
                    </a:lnTo>
                    <a:lnTo>
                      <a:pt x="403" y="123"/>
                    </a:lnTo>
                    <a:lnTo>
                      <a:pt x="403" y="119"/>
                    </a:lnTo>
                    <a:lnTo>
                      <a:pt x="406" y="111"/>
                    </a:lnTo>
                    <a:lnTo>
                      <a:pt x="408" y="107"/>
                    </a:lnTo>
                    <a:lnTo>
                      <a:pt x="413" y="104"/>
                    </a:lnTo>
                    <a:lnTo>
                      <a:pt x="414" y="98"/>
                    </a:lnTo>
                    <a:lnTo>
                      <a:pt x="420" y="98"/>
                    </a:lnTo>
                    <a:lnTo>
                      <a:pt x="414" y="90"/>
                    </a:lnTo>
                    <a:lnTo>
                      <a:pt x="413" y="85"/>
                    </a:lnTo>
                    <a:lnTo>
                      <a:pt x="413" y="79"/>
                    </a:lnTo>
                    <a:lnTo>
                      <a:pt x="406" y="69"/>
                    </a:lnTo>
                    <a:lnTo>
                      <a:pt x="408" y="64"/>
                    </a:lnTo>
                    <a:lnTo>
                      <a:pt x="414" y="60"/>
                    </a:lnTo>
                    <a:lnTo>
                      <a:pt x="413" y="52"/>
                    </a:lnTo>
                    <a:lnTo>
                      <a:pt x="402" y="47"/>
                    </a:lnTo>
                    <a:lnTo>
                      <a:pt x="397" y="46"/>
                    </a:lnTo>
                    <a:lnTo>
                      <a:pt x="393" y="41"/>
                    </a:lnTo>
                    <a:lnTo>
                      <a:pt x="387" y="41"/>
                    </a:lnTo>
                    <a:lnTo>
                      <a:pt x="379" y="37"/>
                    </a:lnTo>
                    <a:lnTo>
                      <a:pt x="378" y="17"/>
                    </a:lnTo>
                    <a:lnTo>
                      <a:pt x="376" y="16"/>
                    </a:lnTo>
                    <a:lnTo>
                      <a:pt x="369" y="20"/>
                    </a:lnTo>
                    <a:lnTo>
                      <a:pt x="358" y="23"/>
                    </a:lnTo>
                    <a:lnTo>
                      <a:pt x="356" y="28"/>
                    </a:lnTo>
                    <a:lnTo>
                      <a:pt x="349" y="28"/>
                    </a:lnTo>
                    <a:lnTo>
                      <a:pt x="356" y="14"/>
                    </a:lnTo>
                    <a:lnTo>
                      <a:pt x="350" y="11"/>
                    </a:lnTo>
                    <a:lnTo>
                      <a:pt x="352" y="3"/>
                    </a:lnTo>
                    <a:lnTo>
                      <a:pt x="341" y="3"/>
                    </a:lnTo>
                    <a:lnTo>
                      <a:pt x="338" y="6"/>
                    </a:lnTo>
                    <a:lnTo>
                      <a:pt x="337" y="8"/>
                    </a:lnTo>
                    <a:lnTo>
                      <a:pt x="334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5" name="Freeform 4824">
                <a:extLst>
                  <a:ext uri="{FF2B5EF4-FFF2-40B4-BE49-F238E27FC236}">
                    <a16:creationId xmlns:a16="http://schemas.microsoft.com/office/drawing/2014/main" id="{82D7EB1A-9817-793D-F8BB-24280BAF3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3009"/>
                <a:ext cx="211" cy="146"/>
              </a:xfrm>
              <a:custGeom>
                <a:avLst/>
                <a:gdLst>
                  <a:gd name="T0" fmla="*/ 341 w 420"/>
                  <a:gd name="T1" fmla="*/ 3 h 292"/>
                  <a:gd name="T2" fmla="*/ 349 w 420"/>
                  <a:gd name="T3" fmla="*/ 28 h 292"/>
                  <a:gd name="T4" fmla="*/ 376 w 420"/>
                  <a:gd name="T5" fmla="*/ 16 h 292"/>
                  <a:gd name="T6" fmla="*/ 393 w 420"/>
                  <a:gd name="T7" fmla="*/ 41 h 292"/>
                  <a:gd name="T8" fmla="*/ 414 w 420"/>
                  <a:gd name="T9" fmla="*/ 60 h 292"/>
                  <a:gd name="T10" fmla="*/ 413 w 420"/>
                  <a:gd name="T11" fmla="*/ 85 h 292"/>
                  <a:gd name="T12" fmla="*/ 413 w 420"/>
                  <a:gd name="T13" fmla="*/ 104 h 292"/>
                  <a:gd name="T14" fmla="*/ 403 w 420"/>
                  <a:gd name="T15" fmla="*/ 123 h 292"/>
                  <a:gd name="T16" fmla="*/ 400 w 420"/>
                  <a:gd name="T17" fmla="*/ 143 h 292"/>
                  <a:gd name="T18" fmla="*/ 393 w 420"/>
                  <a:gd name="T19" fmla="*/ 169 h 292"/>
                  <a:gd name="T20" fmla="*/ 372 w 420"/>
                  <a:gd name="T21" fmla="*/ 210 h 292"/>
                  <a:gd name="T22" fmla="*/ 384 w 420"/>
                  <a:gd name="T23" fmla="*/ 244 h 292"/>
                  <a:gd name="T24" fmla="*/ 403 w 420"/>
                  <a:gd name="T25" fmla="*/ 256 h 292"/>
                  <a:gd name="T26" fmla="*/ 385 w 420"/>
                  <a:gd name="T27" fmla="*/ 278 h 292"/>
                  <a:gd name="T28" fmla="*/ 358 w 420"/>
                  <a:gd name="T29" fmla="*/ 291 h 292"/>
                  <a:gd name="T30" fmla="*/ 323 w 420"/>
                  <a:gd name="T31" fmla="*/ 282 h 292"/>
                  <a:gd name="T32" fmla="*/ 297 w 420"/>
                  <a:gd name="T33" fmla="*/ 286 h 292"/>
                  <a:gd name="T34" fmla="*/ 265 w 420"/>
                  <a:gd name="T35" fmla="*/ 266 h 292"/>
                  <a:gd name="T36" fmla="*/ 249 w 420"/>
                  <a:gd name="T37" fmla="*/ 253 h 292"/>
                  <a:gd name="T38" fmla="*/ 214 w 420"/>
                  <a:gd name="T39" fmla="*/ 237 h 292"/>
                  <a:gd name="T40" fmla="*/ 192 w 420"/>
                  <a:gd name="T41" fmla="*/ 236 h 292"/>
                  <a:gd name="T42" fmla="*/ 170 w 420"/>
                  <a:gd name="T43" fmla="*/ 215 h 292"/>
                  <a:gd name="T44" fmla="*/ 138 w 420"/>
                  <a:gd name="T45" fmla="*/ 199 h 292"/>
                  <a:gd name="T46" fmla="*/ 104 w 420"/>
                  <a:gd name="T47" fmla="*/ 190 h 292"/>
                  <a:gd name="T48" fmla="*/ 118 w 420"/>
                  <a:gd name="T49" fmla="*/ 148 h 292"/>
                  <a:gd name="T50" fmla="*/ 88 w 420"/>
                  <a:gd name="T51" fmla="*/ 151 h 292"/>
                  <a:gd name="T52" fmla="*/ 73 w 420"/>
                  <a:gd name="T53" fmla="*/ 168 h 292"/>
                  <a:gd name="T54" fmla="*/ 67 w 420"/>
                  <a:gd name="T55" fmla="*/ 216 h 292"/>
                  <a:gd name="T56" fmla="*/ 3 w 420"/>
                  <a:gd name="T57" fmla="*/ 161 h 292"/>
                  <a:gd name="T58" fmla="*/ 18 w 420"/>
                  <a:gd name="T59" fmla="*/ 148 h 292"/>
                  <a:gd name="T60" fmla="*/ 36 w 420"/>
                  <a:gd name="T61" fmla="*/ 131 h 292"/>
                  <a:gd name="T62" fmla="*/ 42 w 420"/>
                  <a:gd name="T63" fmla="*/ 110 h 292"/>
                  <a:gd name="T64" fmla="*/ 54 w 420"/>
                  <a:gd name="T65" fmla="*/ 85 h 292"/>
                  <a:gd name="T66" fmla="*/ 57 w 420"/>
                  <a:gd name="T67" fmla="*/ 64 h 292"/>
                  <a:gd name="T68" fmla="*/ 45 w 420"/>
                  <a:gd name="T69" fmla="*/ 25 h 292"/>
                  <a:gd name="T70" fmla="*/ 67 w 420"/>
                  <a:gd name="T71" fmla="*/ 8 h 292"/>
                  <a:gd name="T72" fmla="*/ 91 w 420"/>
                  <a:gd name="T73" fmla="*/ 5 h 292"/>
                  <a:gd name="T74" fmla="*/ 120 w 420"/>
                  <a:gd name="T75" fmla="*/ 23 h 292"/>
                  <a:gd name="T76" fmla="*/ 135 w 420"/>
                  <a:gd name="T77" fmla="*/ 49 h 292"/>
                  <a:gd name="T78" fmla="*/ 170 w 420"/>
                  <a:gd name="T79" fmla="*/ 73 h 292"/>
                  <a:gd name="T80" fmla="*/ 188 w 420"/>
                  <a:gd name="T81" fmla="*/ 70 h 292"/>
                  <a:gd name="T82" fmla="*/ 214 w 420"/>
                  <a:gd name="T83" fmla="*/ 98 h 292"/>
                  <a:gd name="T84" fmla="*/ 215 w 420"/>
                  <a:gd name="T85" fmla="*/ 134 h 292"/>
                  <a:gd name="T86" fmla="*/ 252 w 420"/>
                  <a:gd name="T87" fmla="*/ 155 h 292"/>
                  <a:gd name="T88" fmla="*/ 259 w 420"/>
                  <a:gd name="T89" fmla="*/ 123 h 292"/>
                  <a:gd name="T90" fmla="*/ 264 w 420"/>
                  <a:gd name="T91" fmla="*/ 99 h 292"/>
                  <a:gd name="T92" fmla="*/ 291 w 420"/>
                  <a:gd name="T93" fmla="*/ 84 h 292"/>
                  <a:gd name="T94" fmla="*/ 296 w 420"/>
                  <a:gd name="T95" fmla="*/ 55 h 292"/>
                  <a:gd name="T96" fmla="*/ 312 w 420"/>
                  <a:gd name="T97" fmla="*/ 47 h 292"/>
                  <a:gd name="T98" fmla="*/ 324 w 420"/>
                  <a:gd name="T99" fmla="*/ 32 h 292"/>
                  <a:gd name="T100" fmla="*/ 334 w 420"/>
                  <a:gd name="T101" fmla="*/ 1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0" h="292">
                    <a:moveTo>
                      <a:pt x="334" y="13"/>
                    </a:moveTo>
                    <a:lnTo>
                      <a:pt x="337" y="8"/>
                    </a:lnTo>
                    <a:lnTo>
                      <a:pt x="338" y="6"/>
                    </a:lnTo>
                    <a:lnTo>
                      <a:pt x="341" y="3"/>
                    </a:lnTo>
                    <a:lnTo>
                      <a:pt x="352" y="3"/>
                    </a:lnTo>
                    <a:lnTo>
                      <a:pt x="350" y="11"/>
                    </a:lnTo>
                    <a:lnTo>
                      <a:pt x="356" y="14"/>
                    </a:lnTo>
                    <a:lnTo>
                      <a:pt x="349" y="28"/>
                    </a:lnTo>
                    <a:lnTo>
                      <a:pt x="356" y="28"/>
                    </a:lnTo>
                    <a:lnTo>
                      <a:pt x="358" y="23"/>
                    </a:lnTo>
                    <a:lnTo>
                      <a:pt x="369" y="20"/>
                    </a:lnTo>
                    <a:lnTo>
                      <a:pt x="376" y="16"/>
                    </a:lnTo>
                    <a:lnTo>
                      <a:pt x="378" y="17"/>
                    </a:lnTo>
                    <a:lnTo>
                      <a:pt x="379" y="37"/>
                    </a:lnTo>
                    <a:lnTo>
                      <a:pt x="387" y="41"/>
                    </a:lnTo>
                    <a:lnTo>
                      <a:pt x="393" y="41"/>
                    </a:lnTo>
                    <a:lnTo>
                      <a:pt x="397" y="46"/>
                    </a:lnTo>
                    <a:lnTo>
                      <a:pt x="402" y="47"/>
                    </a:lnTo>
                    <a:lnTo>
                      <a:pt x="413" y="52"/>
                    </a:lnTo>
                    <a:lnTo>
                      <a:pt x="414" y="60"/>
                    </a:lnTo>
                    <a:lnTo>
                      <a:pt x="408" y="64"/>
                    </a:lnTo>
                    <a:lnTo>
                      <a:pt x="406" y="69"/>
                    </a:lnTo>
                    <a:lnTo>
                      <a:pt x="413" y="79"/>
                    </a:lnTo>
                    <a:lnTo>
                      <a:pt x="413" y="85"/>
                    </a:lnTo>
                    <a:lnTo>
                      <a:pt x="414" y="90"/>
                    </a:lnTo>
                    <a:lnTo>
                      <a:pt x="420" y="98"/>
                    </a:lnTo>
                    <a:lnTo>
                      <a:pt x="414" y="98"/>
                    </a:lnTo>
                    <a:lnTo>
                      <a:pt x="413" y="104"/>
                    </a:lnTo>
                    <a:lnTo>
                      <a:pt x="408" y="107"/>
                    </a:lnTo>
                    <a:lnTo>
                      <a:pt x="406" y="111"/>
                    </a:lnTo>
                    <a:lnTo>
                      <a:pt x="403" y="119"/>
                    </a:lnTo>
                    <a:lnTo>
                      <a:pt x="403" y="123"/>
                    </a:lnTo>
                    <a:lnTo>
                      <a:pt x="403" y="128"/>
                    </a:lnTo>
                    <a:lnTo>
                      <a:pt x="406" y="131"/>
                    </a:lnTo>
                    <a:lnTo>
                      <a:pt x="400" y="140"/>
                    </a:lnTo>
                    <a:lnTo>
                      <a:pt x="400" y="143"/>
                    </a:lnTo>
                    <a:lnTo>
                      <a:pt x="396" y="151"/>
                    </a:lnTo>
                    <a:lnTo>
                      <a:pt x="397" y="154"/>
                    </a:lnTo>
                    <a:lnTo>
                      <a:pt x="394" y="163"/>
                    </a:lnTo>
                    <a:lnTo>
                      <a:pt x="393" y="169"/>
                    </a:lnTo>
                    <a:lnTo>
                      <a:pt x="390" y="189"/>
                    </a:lnTo>
                    <a:lnTo>
                      <a:pt x="382" y="196"/>
                    </a:lnTo>
                    <a:lnTo>
                      <a:pt x="384" y="206"/>
                    </a:lnTo>
                    <a:lnTo>
                      <a:pt x="372" y="210"/>
                    </a:lnTo>
                    <a:lnTo>
                      <a:pt x="370" y="222"/>
                    </a:lnTo>
                    <a:lnTo>
                      <a:pt x="367" y="227"/>
                    </a:lnTo>
                    <a:lnTo>
                      <a:pt x="367" y="234"/>
                    </a:lnTo>
                    <a:lnTo>
                      <a:pt x="384" y="244"/>
                    </a:lnTo>
                    <a:lnTo>
                      <a:pt x="394" y="242"/>
                    </a:lnTo>
                    <a:lnTo>
                      <a:pt x="403" y="247"/>
                    </a:lnTo>
                    <a:lnTo>
                      <a:pt x="405" y="253"/>
                    </a:lnTo>
                    <a:lnTo>
                      <a:pt x="403" y="256"/>
                    </a:lnTo>
                    <a:lnTo>
                      <a:pt x="391" y="256"/>
                    </a:lnTo>
                    <a:lnTo>
                      <a:pt x="388" y="262"/>
                    </a:lnTo>
                    <a:lnTo>
                      <a:pt x="382" y="263"/>
                    </a:lnTo>
                    <a:lnTo>
                      <a:pt x="385" y="278"/>
                    </a:lnTo>
                    <a:lnTo>
                      <a:pt x="390" y="283"/>
                    </a:lnTo>
                    <a:lnTo>
                      <a:pt x="376" y="289"/>
                    </a:lnTo>
                    <a:lnTo>
                      <a:pt x="373" y="292"/>
                    </a:lnTo>
                    <a:lnTo>
                      <a:pt x="358" y="291"/>
                    </a:lnTo>
                    <a:lnTo>
                      <a:pt x="343" y="292"/>
                    </a:lnTo>
                    <a:lnTo>
                      <a:pt x="338" y="289"/>
                    </a:lnTo>
                    <a:lnTo>
                      <a:pt x="324" y="286"/>
                    </a:lnTo>
                    <a:lnTo>
                      <a:pt x="323" y="282"/>
                    </a:lnTo>
                    <a:lnTo>
                      <a:pt x="315" y="280"/>
                    </a:lnTo>
                    <a:lnTo>
                      <a:pt x="311" y="286"/>
                    </a:lnTo>
                    <a:lnTo>
                      <a:pt x="303" y="288"/>
                    </a:lnTo>
                    <a:lnTo>
                      <a:pt x="297" y="286"/>
                    </a:lnTo>
                    <a:lnTo>
                      <a:pt x="290" y="282"/>
                    </a:lnTo>
                    <a:lnTo>
                      <a:pt x="280" y="278"/>
                    </a:lnTo>
                    <a:lnTo>
                      <a:pt x="276" y="272"/>
                    </a:lnTo>
                    <a:lnTo>
                      <a:pt x="265" y="266"/>
                    </a:lnTo>
                    <a:lnTo>
                      <a:pt x="264" y="257"/>
                    </a:lnTo>
                    <a:lnTo>
                      <a:pt x="255" y="253"/>
                    </a:lnTo>
                    <a:lnTo>
                      <a:pt x="252" y="256"/>
                    </a:lnTo>
                    <a:lnTo>
                      <a:pt x="249" y="253"/>
                    </a:lnTo>
                    <a:lnTo>
                      <a:pt x="226" y="248"/>
                    </a:lnTo>
                    <a:lnTo>
                      <a:pt x="218" y="244"/>
                    </a:lnTo>
                    <a:lnTo>
                      <a:pt x="220" y="237"/>
                    </a:lnTo>
                    <a:lnTo>
                      <a:pt x="214" y="237"/>
                    </a:lnTo>
                    <a:lnTo>
                      <a:pt x="208" y="233"/>
                    </a:lnTo>
                    <a:lnTo>
                      <a:pt x="202" y="227"/>
                    </a:lnTo>
                    <a:lnTo>
                      <a:pt x="199" y="231"/>
                    </a:lnTo>
                    <a:lnTo>
                      <a:pt x="192" y="236"/>
                    </a:lnTo>
                    <a:lnTo>
                      <a:pt x="186" y="237"/>
                    </a:lnTo>
                    <a:lnTo>
                      <a:pt x="185" y="225"/>
                    </a:lnTo>
                    <a:lnTo>
                      <a:pt x="174" y="216"/>
                    </a:lnTo>
                    <a:lnTo>
                      <a:pt x="170" y="215"/>
                    </a:lnTo>
                    <a:lnTo>
                      <a:pt x="165" y="219"/>
                    </a:lnTo>
                    <a:lnTo>
                      <a:pt x="148" y="204"/>
                    </a:lnTo>
                    <a:lnTo>
                      <a:pt x="148" y="202"/>
                    </a:lnTo>
                    <a:lnTo>
                      <a:pt x="138" y="199"/>
                    </a:lnTo>
                    <a:lnTo>
                      <a:pt x="127" y="209"/>
                    </a:lnTo>
                    <a:lnTo>
                      <a:pt x="118" y="207"/>
                    </a:lnTo>
                    <a:lnTo>
                      <a:pt x="115" y="199"/>
                    </a:lnTo>
                    <a:lnTo>
                      <a:pt x="104" y="190"/>
                    </a:lnTo>
                    <a:lnTo>
                      <a:pt x="94" y="186"/>
                    </a:lnTo>
                    <a:lnTo>
                      <a:pt x="95" y="177"/>
                    </a:lnTo>
                    <a:lnTo>
                      <a:pt x="101" y="166"/>
                    </a:lnTo>
                    <a:lnTo>
                      <a:pt x="118" y="148"/>
                    </a:lnTo>
                    <a:lnTo>
                      <a:pt x="112" y="148"/>
                    </a:lnTo>
                    <a:lnTo>
                      <a:pt x="104" y="149"/>
                    </a:lnTo>
                    <a:lnTo>
                      <a:pt x="98" y="149"/>
                    </a:lnTo>
                    <a:lnTo>
                      <a:pt x="88" y="151"/>
                    </a:lnTo>
                    <a:lnTo>
                      <a:pt x="82" y="155"/>
                    </a:lnTo>
                    <a:lnTo>
                      <a:pt x="80" y="158"/>
                    </a:lnTo>
                    <a:lnTo>
                      <a:pt x="74" y="165"/>
                    </a:lnTo>
                    <a:lnTo>
                      <a:pt x="73" y="168"/>
                    </a:lnTo>
                    <a:lnTo>
                      <a:pt x="76" y="175"/>
                    </a:lnTo>
                    <a:lnTo>
                      <a:pt x="73" y="181"/>
                    </a:lnTo>
                    <a:lnTo>
                      <a:pt x="73" y="196"/>
                    </a:lnTo>
                    <a:lnTo>
                      <a:pt x="67" y="216"/>
                    </a:lnTo>
                    <a:lnTo>
                      <a:pt x="16" y="199"/>
                    </a:lnTo>
                    <a:lnTo>
                      <a:pt x="0" y="171"/>
                    </a:lnTo>
                    <a:lnTo>
                      <a:pt x="0" y="168"/>
                    </a:lnTo>
                    <a:lnTo>
                      <a:pt x="3" y="161"/>
                    </a:lnTo>
                    <a:lnTo>
                      <a:pt x="6" y="158"/>
                    </a:lnTo>
                    <a:lnTo>
                      <a:pt x="13" y="155"/>
                    </a:lnTo>
                    <a:lnTo>
                      <a:pt x="19" y="151"/>
                    </a:lnTo>
                    <a:lnTo>
                      <a:pt x="18" y="148"/>
                    </a:lnTo>
                    <a:lnTo>
                      <a:pt x="27" y="145"/>
                    </a:lnTo>
                    <a:lnTo>
                      <a:pt x="27" y="140"/>
                    </a:lnTo>
                    <a:lnTo>
                      <a:pt x="35" y="137"/>
                    </a:lnTo>
                    <a:lnTo>
                      <a:pt x="36" y="131"/>
                    </a:lnTo>
                    <a:lnTo>
                      <a:pt x="39" y="125"/>
                    </a:lnTo>
                    <a:lnTo>
                      <a:pt x="36" y="120"/>
                    </a:lnTo>
                    <a:lnTo>
                      <a:pt x="41" y="114"/>
                    </a:lnTo>
                    <a:lnTo>
                      <a:pt x="42" y="110"/>
                    </a:lnTo>
                    <a:lnTo>
                      <a:pt x="45" y="98"/>
                    </a:lnTo>
                    <a:lnTo>
                      <a:pt x="51" y="92"/>
                    </a:lnTo>
                    <a:lnTo>
                      <a:pt x="56" y="92"/>
                    </a:lnTo>
                    <a:lnTo>
                      <a:pt x="54" y="85"/>
                    </a:lnTo>
                    <a:lnTo>
                      <a:pt x="56" y="81"/>
                    </a:lnTo>
                    <a:lnTo>
                      <a:pt x="56" y="75"/>
                    </a:lnTo>
                    <a:lnTo>
                      <a:pt x="59" y="70"/>
                    </a:lnTo>
                    <a:lnTo>
                      <a:pt x="57" y="64"/>
                    </a:lnTo>
                    <a:lnTo>
                      <a:pt x="60" y="58"/>
                    </a:lnTo>
                    <a:lnTo>
                      <a:pt x="60" y="54"/>
                    </a:lnTo>
                    <a:lnTo>
                      <a:pt x="59" y="40"/>
                    </a:lnTo>
                    <a:lnTo>
                      <a:pt x="45" y="25"/>
                    </a:lnTo>
                    <a:lnTo>
                      <a:pt x="42" y="23"/>
                    </a:lnTo>
                    <a:lnTo>
                      <a:pt x="56" y="16"/>
                    </a:lnTo>
                    <a:lnTo>
                      <a:pt x="57" y="11"/>
                    </a:lnTo>
                    <a:lnTo>
                      <a:pt x="67" y="8"/>
                    </a:lnTo>
                    <a:lnTo>
                      <a:pt x="73" y="3"/>
                    </a:lnTo>
                    <a:lnTo>
                      <a:pt x="79" y="0"/>
                    </a:lnTo>
                    <a:lnTo>
                      <a:pt x="82" y="3"/>
                    </a:lnTo>
                    <a:lnTo>
                      <a:pt x="91" y="5"/>
                    </a:lnTo>
                    <a:lnTo>
                      <a:pt x="112" y="14"/>
                    </a:lnTo>
                    <a:lnTo>
                      <a:pt x="115" y="11"/>
                    </a:lnTo>
                    <a:lnTo>
                      <a:pt x="118" y="16"/>
                    </a:lnTo>
                    <a:lnTo>
                      <a:pt x="120" y="23"/>
                    </a:lnTo>
                    <a:lnTo>
                      <a:pt x="132" y="31"/>
                    </a:lnTo>
                    <a:lnTo>
                      <a:pt x="127" y="37"/>
                    </a:lnTo>
                    <a:lnTo>
                      <a:pt x="130" y="38"/>
                    </a:lnTo>
                    <a:lnTo>
                      <a:pt x="135" y="49"/>
                    </a:lnTo>
                    <a:lnTo>
                      <a:pt x="142" y="58"/>
                    </a:lnTo>
                    <a:lnTo>
                      <a:pt x="144" y="67"/>
                    </a:lnTo>
                    <a:lnTo>
                      <a:pt x="148" y="73"/>
                    </a:lnTo>
                    <a:lnTo>
                      <a:pt x="170" y="73"/>
                    </a:lnTo>
                    <a:lnTo>
                      <a:pt x="171" y="76"/>
                    </a:lnTo>
                    <a:lnTo>
                      <a:pt x="173" y="69"/>
                    </a:lnTo>
                    <a:lnTo>
                      <a:pt x="180" y="61"/>
                    </a:lnTo>
                    <a:lnTo>
                      <a:pt x="188" y="70"/>
                    </a:lnTo>
                    <a:lnTo>
                      <a:pt x="196" y="67"/>
                    </a:lnTo>
                    <a:lnTo>
                      <a:pt x="208" y="87"/>
                    </a:lnTo>
                    <a:lnTo>
                      <a:pt x="211" y="96"/>
                    </a:lnTo>
                    <a:lnTo>
                      <a:pt x="214" y="98"/>
                    </a:lnTo>
                    <a:lnTo>
                      <a:pt x="211" y="105"/>
                    </a:lnTo>
                    <a:lnTo>
                      <a:pt x="211" y="111"/>
                    </a:lnTo>
                    <a:lnTo>
                      <a:pt x="212" y="120"/>
                    </a:lnTo>
                    <a:lnTo>
                      <a:pt x="215" y="134"/>
                    </a:lnTo>
                    <a:lnTo>
                      <a:pt x="240" y="151"/>
                    </a:lnTo>
                    <a:lnTo>
                      <a:pt x="246" y="158"/>
                    </a:lnTo>
                    <a:lnTo>
                      <a:pt x="247" y="158"/>
                    </a:lnTo>
                    <a:lnTo>
                      <a:pt x="252" y="155"/>
                    </a:lnTo>
                    <a:lnTo>
                      <a:pt x="259" y="146"/>
                    </a:lnTo>
                    <a:lnTo>
                      <a:pt x="258" y="140"/>
                    </a:lnTo>
                    <a:lnTo>
                      <a:pt x="262" y="130"/>
                    </a:lnTo>
                    <a:lnTo>
                      <a:pt x="259" y="123"/>
                    </a:lnTo>
                    <a:lnTo>
                      <a:pt x="258" y="114"/>
                    </a:lnTo>
                    <a:lnTo>
                      <a:pt x="262" y="113"/>
                    </a:lnTo>
                    <a:lnTo>
                      <a:pt x="261" y="108"/>
                    </a:lnTo>
                    <a:lnTo>
                      <a:pt x="264" y="99"/>
                    </a:lnTo>
                    <a:lnTo>
                      <a:pt x="262" y="93"/>
                    </a:lnTo>
                    <a:lnTo>
                      <a:pt x="270" y="82"/>
                    </a:lnTo>
                    <a:lnTo>
                      <a:pt x="277" y="89"/>
                    </a:lnTo>
                    <a:lnTo>
                      <a:pt x="291" y="84"/>
                    </a:lnTo>
                    <a:lnTo>
                      <a:pt x="291" y="73"/>
                    </a:lnTo>
                    <a:lnTo>
                      <a:pt x="290" y="70"/>
                    </a:lnTo>
                    <a:lnTo>
                      <a:pt x="291" y="61"/>
                    </a:lnTo>
                    <a:lnTo>
                      <a:pt x="296" y="55"/>
                    </a:lnTo>
                    <a:lnTo>
                      <a:pt x="300" y="52"/>
                    </a:lnTo>
                    <a:lnTo>
                      <a:pt x="302" y="44"/>
                    </a:lnTo>
                    <a:lnTo>
                      <a:pt x="305" y="41"/>
                    </a:lnTo>
                    <a:lnTo>
                      <a:pt x="312" y="47"/>
                    </a:lnTo>
                    <a:lnTo>
                      <a:pt x="317" y="44"/>
                    </a:lnTo>
                    <a:lnTo>
                      <a:pt x="312" y="37"/>
                    </a:lnTo>
                    <a:lnTo>
                      <a:pt x="317" y="31"/>
                    </a:lnTo>
                    <a:lnTo>
                      <a:pt x="324" y="32"/>
                    </a:lnTo>
                    <a:lnTo>
                      <a:pt x="324" y="31"/>
                    </a:lnTo>
                    <a:lnTo>
                      <a:pt x="323" y="25"/>
                    </a:lnTo>
                    <a:lnTo>
                      <a:pt x="331" y="17"/>
                    </a:lnTo>
                    <a:lnTo>
                      <a:pt x="334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6" name="Freeform 4825">
                <a:extLst>
                  <a:ext uri="{FF2B5EF4-FFF2-40B4-BE49-F238E27FC236}">
                    <a16:creationId xmlns:a16="http://schemas.microsoft.com/office/drawing/2014/main" id="{14BCB343-CF39-088F-C4CC-3327DF246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3009"/>
                <a:ext cx="211" cy="146"/>
              </a:xfrm>
              <a:custGeom>
                <a:avLst/>
                <a:gdLst>
                  <a:gd name="T0" fmla="*/ 341 w 420"/>
                  <a:gd name="T1" fmla="*/ 3 h 292"/>
                  <a:gd name="T2" fmla="*/ 349 w 420"/>
                  <a:gd name="T3" fmla="*/ 28 h 292"/>
                  <a:gd name="T4" fmla="*/ 376 w 420"/>
                  <a:gd name="T5" fmla="*/ 16 h 292"/>
                  <a:gd name="T6" fmla="*/ 393 w 420"/>
                  <a:gd name="T7" fmla="*/ 41 h 292"/>
                  <a:gd name="T8" fmla="*/ 414 w 420"/>
                  <a:gd name="T9" fmla="*/ 60 h 292"/>
                  <a:gd name="T10" fmla="*/ 413 w 420"/>
                  <a:gd name="T11" fmla="*/ 85 h 292"/>
                  <a:gd name="T12" fmla="*/ 413 w 420"/>
                  <a:gd name="T13" fmla="*/ 104 h 292"/>
                  <a:gd name="T14" fmla="*/ 403 w 420"/>
                  <a:gd name="T15" fmla="*/ 123 h 292"/>
                  <a:gd name="T16" fmla="*/ 400 w 420"/>
                  <a:gd name="T17" fmla="*/ 143 h 292"/>
                  <a:gd name="T18" fmla="*/ 393 w 420"/>
                  <a:gd name="T19" fmla="*/ 169 h 292"/>
                  <a:gd name="T20" fmla="*/ 372 w 420"/>
                  <a:gd name="T21" fmla="*/ 210 h 292"/>
                  <a:gd name="T22" fmla="*/ 384 w 420"/>
                  <a:gd name="T23" fmla="*/ 244 h 292"/>
                  <a:gd name="T24" fmla="*/ 403 w 420"/>
                  <a:gd name="T25" fmla="*/ 256 h 292"/>
                  <a:gd name="T26" fmla="*/ 385 w 420"/>
                  <a:gd name="T27" fmla="*/ 278 h 292"/>
                  <a:gd name="T28" fmla="*/ 358 w 420"/>
                  <a:gd name="T29" fmla="*/ 291 h 292"/>
                  <a:gd name="T30" fmla="*/ 323 w 420"/>
                  <a:gd name="T31" fmla="*/ 282 h 292"/>
                  <a:gd name="T32" fmla="*/ 297 w 420"/>
                  <a:gd name="T33" fmla="*/ 286 h 292"/>
                  <a:gd name="T34" fmla="*/ 265 w 420"/>
                  <a:gd name="T35" fmla="*/ 266 h 292"/>
                  <a:gd name="T36" fmla="*/ 249 w 420"/>
                  <a:gd name="T37" fmla="*/ 253 h 292"/>
                  <a:gd name="T38" fmla="*/ 214 w 420"/>
                  <a:gd name="T39" fmla="*/ 237 h 292"/>
                  <a:gd name="T40" fmla="*/ 192 w 420"/>
                  <a:gd name="T41" fmla="*/ 236 h 292"/>
                  <a:gd name="T42" fmla="*/ 170 w 420"/>
                  <a:gd name="T43" fmla="*/ 215 h 292"/>
                  <a:gd name="T44" fmla="*/ 138 w 420"/>
                  <a:gd name="T45" fmla="*/ 199 h 292"/>
                  <a:gd name="T46" fmla="*/ 104 w 420"/>
                  <a:gd name="T47" fmla="*/ 190 h 292"/>
                  <a:gd name="T48" fmla="*/ 118 w 420"/>
                  <a:gd name="T49" fmla="*/ 148 h 292"/>
                  <a:gd name="T50" fmla="*/ 88 w 420"/>
                  <a:gd name="T51" fmla="*/ 151 h 292"/>
                  <a:gd name="T52" fmla="*/ 73 w 420"/>
                  <a:gd name="T53" fmla="*/ 168 h 292"/>
                  <a:gd name="T54" fmla="*/ 67 w 420"/>
                  <a:gd name="T55" fmla="*/ 216 h 292"/>
                  <a:gd name="T56" fmla="*/ 3 w 420"/>
                  <a:gd name="T57" fmla="*/ 161 h 292"/>
                  <a:gd name="T58" fmla="*/ 18 w 420"/>
                  <a:gd name="T59" fmla="*/ 148 h 292"/>
                  <a:gd name="T60" fmla="*/ 36 w 420"/>
                  <a:gd name="T61" fmla="*/ 131 h 292"/>
                  <a:gd name="T62" fmla="*/ 42 w 420"/>
                  <a:gd name="T63" fmla="*/ 110 h 292"/>
                  <a:gd name="T64" fmla="*/ 54 w 420"/>
                  <a:gd name="T65" fmla="*/ 85 h 292"/>
                  <a:gd name="T66" fmla="*/ 57 w 420"/>
                  <a:gd name="T67" fmla="*/ 64 h 292"/>
                  <a:gd name="T68" fmla="*/ 45 w 420"/>
                  <a:gd name="T69" fmla="*/ 25 h 292"/>
                  <a:gd name="T70" fmla="*/ 67 w 420"/>
                  <a:gd name="T71" fmla="*/ 8 h 292"/>
                  <a:gd name="T72" fmla="*/ 91 w 420"/>
                  <a:gd name="T73" fmla="*/ 5 h 292"/>
                  <a:gd name="T74" fmla="*/ 120 w 420"/>
                  <a:gd name="T75" fmla="*/ 23 h 292"/>
                  <a:gd name="T76" fmla="*/ 135 w 420"/>
                  <a:gd name="T77" fmla="*/ 49 h 292"/>
                  <a:gd name="T78" fmla="*/ 170 w 420"/>
                  <a:gd name="T79" fmla="*/ 73 h 292"/>
                  <a:gd name="T80" fmla="*/ 188 w 420"/>
                  <a:gd name="T81" fmla="*/ 70 h 292"/>
                  <a:gd name="T82" fmla="*/ 214 w 420"/>
                  <a:gd name="T83" fmla="*/ 98 h 292"/>
                  <a:gd name="T84" fmla="*/ 215 w 420"/>
                  <a:gd name="T85" fmla="*/ 134 h 292"/>
                  <a:gd name="T86" fmla="*/ 252 w 420"/>
                  <a:gd name="T87" fmla="*/ 155 h 292"/>
                  <a:gd name="T88" fmla="*/ 259 w 420"/>
                  <a:gd name="T89" fmla="*/ 123 h 292"/>
                  <a:gd name="T90" fmla="*/ 264 w 420"/>
                  <a:gd name="T91" fmla="*/ 99 h 292"/>
                  <a:gd name="T92" fmla="*/ 291 w 420"/>
                  <a:gd name="T93" fmla="*/ 84 h 292"/>
                  <a:gd name="T94" fmla="*/ 296 w 420"/>
                  <a:gd name="T95" fmla="*/ 55 h 292"/>
                  <a:gd name="T96" fmla="*/ 312 w 420"/>
                  <a:gd name="T97" fmla="*/ 47 h 292"/>
                  <a:gd name="T98" fmla="*/ 324 w 420"/>
                  <a:gd name="T99" fmla="*/ 32 h 292"/>
                  <a:gd name="T100" fmla="*/ 334 w 420"/>
                  <a:gd name="T101" fmla="*/ 1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0" h="292">
                    <a:moveTo>
                      <a:pt x="334" y="13"/>
                    </a:moveTo>
                    <a:lnTo>
                      <a:pt x="337" y="8"/>
                    </a:lnTo>
                    <a:lnTo>
                      <a:pt x="338" y="6"/>
                    </a:lnTo>
                    <a:lnTo>
                      <a:pt x="341" y="3"/>
                    </a:lnTo>
                    <a:lnTo>
                      <a:pt x="352" y="3"/>
                    </a:lnTo>
                    <a:lnTo>
                      <a:pt x="350" y="11"/>
                    </a:lnTo>
                    <a:lnTo>
                      <a:pt x="356" y="14"/>
                    </a:lnTo>
                    <a:lnTo>
                      <a:pt x="349" y="28"/>
                    </a:lnTo>
                    <a:lnTo>
                      <a:pt x="356" y="28"/>
                    </a:lnTo>
                    <a:lnTo>
                      <a:pt x="358" y="23"/>
                    </a:lnTo>
                    <a:lnTo>
                      <a:pt x="369" y="20"/>
                    </a:lnTo>
                    <a:lnTo>
                      <a:pt x="376" y="16"/>
                    </a:lnTo>
                    <a:lnTo>
                      <a:pt x="378" y="17"/>
                    </a:lnTo>
                    <a:lnTo>
                      <a:pt x="379" y="37"/>
                    </a:lnTo>
                    <a:lnTo>
                      <a:pt x="387" y="41"/>
                    </a:lnTo>
                    <a:lnTo>
                      <a:pt x="393" y="41"/>
                    </a:lnTo>
                    <a:lnTo>
                      <a:pt x="397" y="46"/>
                    </a:lnTo>
                    <a:lnTo>
                      <a:pt x="402" y="47"/>
                    </a:lnTo>
                    <a:lnTo>
                      <a:pt x="413" y="52"/>
                    </a:lnTo>
                    <a:lnTo>
                      <a:pt x="414" y="60"/>
                    </a:lnTo>
                    <a:lnTo>
                      <a:pt x="408" y="64"/>
                    </a:lnTo>
                    <a:lnTo>
                      <a:pt x="406" y="69"/>
                    </a:lnTo>
                    <a:lnTo>
                      <a:pt x="413" y="79"/>
                    </a:lnTo>
                    <a:lnTo>
                      <a:pt x="413" y="85"/>
                    </a:lnTo>
                    <a:lnTo>
                      <a:pt x="414" y="90"/>
                    </a:lnTo>
                    <a:lnTo>
                      <a:pt x="420" y="98"/>
                    </a:lnTo>
                    <a:lnTo>
                      <a:pt x="414" y="98"/>
                    </a:lnTo>
                    <a:lnTo>
                      <a:pt x="413" y="104"/>
                    </a:lnTo>
                    <a:lnTo>
                      <a:pt x="408" y="107"/>
                    </a:lnTo>
                    <a:lnTo>
                      <a:pt x="406" y="111"/>
                    </a:lnTo>
                    <a:lnTo>
                      <a:pt x="403" y="119"/>
                    </a:lnTo>
                    <a:lnTo>
                      <a:pt x="403" y="123"/>
                    </a:lnTo>
                    <a:lnTo>
                      <a:pt x="403" y="128"/>
                    </a:lnTo>
                    <a:lnTo>
                      <a:pt x="406" y="131"/>
                    </a:lnTo>
                    <a:lnTo>
                      <a:pt x="400" y="140"/>
                    </a:lnTo>
                    <a:lnTo>
                      <a:pt x="400" y="143"/>
                    </a:lnTo>
                    <a:lnTo>
                      <a:pt x="396" y="151"/>
                    </a:lnTo>
                    <a:lnTo>
                      <a:pt x="397" y="154"/>
                    </a:lnTo>
                    <a:lnTo>
                      <a:pt x="394" y="163"/>
                    </a:lnTo>
                    <a:lnTo>
                      <a:pt x="393" y="169"/>
                    </a:lnTo>
                    <a:lnTo>
                      <a:pt x="390" y="189"/>
                    </a:lnTo>
                    <a:lnTo>
                      <a:pt x="382" y="196"/>
                    </a:lnTo>
                    <a:lnTo>
                      <a:pt x="384" y="206"/>
                    </a:lnTo>
                    <a:lnTo>
                      <a:pt x="372" y="210"/>
                    </a:lnTo>
                    <a:lnTo>
                      <a:pt x="370" y="222"/>
                    </a:lnTo>
                    <a:lnTo>
                      <a:pt x="367" y="227"/>
                    </a:lnTo>
                    <a:lnTo>
                      <a:pt x="367" y="234"/>
                    </a:lnTo>
                    <a:lnTo>
                      <a:pt x="384" y="244"/>
                    </a:lnTo>
                    <a:lnTo>
                      <a:pt x="394" y="242"/>
                    </a:lnTo>
                    <a:lnTo>
                      <a:pt x="403" y="247"/>
                    </a:lnTo>
                    <a:lnTo>
                      <a:pt x="405" y="253"/>
                    </a:lnTo>
                    <a:lnTo>
                      <a:pt x="403" y="256"/>
                    </a:lnTo>
                    <a:lnTo>
                      <a:pt x="391" y="256"/>
                    </a:lnTo>
                    <a:lnTo>
                      <a:pt x="388" y="262"/>
                    </a:lnTo>
                    <a:lnTo>
                      <a:pt x="382" y="263"/>
                    </a:lnTo>
                    <a:lnTo>
                      <a:pt x="385" y="278"/>
                    </a:lnTo>
                    <a:lnTo>
                      <a:pt x="390" y="283"/>
                    </a:lnTo>
                    <a:lnTo>
                      <a:pt x="376" y="289"/>
                    </a:lnTo>
                    <a:lnTo>
                      <a:pt x="373" y="292"/>
                    </a:lnTo>
                    <a:lnTo>
                      <a:pt x="358" y="291"/>
                    </a:lnTo>
                    <a:lnTo>
                      <a:pt x="343" y="292"/>
                    </a:lnTo>
                    <a:lnTo>
                      <a:pt x="338" y="289"/>
                    </a:lnTo>
                    <a:lnTo>
                      <a:pt x="324" y="286"/>
                    </a:lnTo>
                    <a:lnTo>
                      <a:pt x="323" y="282"/>
                    </a:lnTo>
                    <a:lnTo>
                      <a:pt x="315" y="280"/>
                    </a:lnTo>
                    <a:lnTo>
                      <a:pt x="311" y="286"/>
                    </a:lnTo>
                    <a:lnTo>
                      <a:pt x="303" y="288"/>
                    </a:lnTo>
                    <a:lnTo>
                      <a:pt x="297" y="286"/>
                    </a:lnTo>
                    <a:lnTo>
                      <a:pt x="290" y="282"/>
                    </a:lnTo>
                    <a:lnTo>
                      <a:pt x="280" y="278"/>
                    </a:lnTo>
                    <a:lnTo>
                      <a:pt x="276" y="272"/>
                    </a:lnTo>
                    <a:lnTo>
                      <a:pt x="265" y="266"/>
                    </a:lnTo>
                    <a:lnTo>
                      <a:pt x="264" y="257"/>
                    </a:lnTo>
                    <a:lnTo>
                      <a:pt x="255" y="253"/>
                    </a:lnTo>
                    <a:lnTo>
                      <a:pt x="252" y="256"/>
                    </a:lnTo>
                    <a:lnTo>
                      <a:pt x="249" y="253"/>
                    </a:lnTo>
                    <a:lnTo>
                      <a:pt x="226" y="248"/>
                    </a:lnTo>
                    <a:lnTo>
                      <a:pt x="218" y="244"/>
                    </a:lnTo>
                    <a:lnTo>
                      <a:pt x="220" y="237"/>
                    </a:lnTo>
                    <a:lnTo>
                      <a:pt x="214" y="237"/>
                    </a:lnTo>
                    <a:lnTo>
                      <a:pt x="208" y="233"/>
                    </a:lnTo>
                    <a:lnTo>
                      <a:pt x="202" y="227"/>
                    </a:lnTo>
                    <a:lnTo>
                      <a:pt x="199" y="231"/>
                    </a:lnTo>
                    <a:lnTo>
                      <a:pt x="192" y="236"/>
                    </a:lnTo>
                    <a:lnTo>
                      <a:pt x="186" y="237"/>
                    </a:lnTo>
                    <a:lnTo>
                      <a:pt x="185" y="225"/>
                    </a:lnTo>
                    <a:lnTo>
                      <a:pt x="174" y="216"/>
                    </a:lnTo>
                    <a:lnTo>
                      <a:pt x="170" y="215"/>
                    </a:lnTo>
                    <a:lnTo>
                      <a:pt x="165" y="219"/>
                    </a:lnTo>
                    <a:lnTo>
                      <a:pt x="148" y="204"/>
                    </a:lnTo>
                    <a:lnTo>
                      <a:pt x="148" y="202"/>
                    </a:lnTo>
                    <a:lnTo>
                      <a:pt x="138" y="199"/>
                    </a:lnTo>
                    <a:lnTo>
                      <a:pt x="127" y="209"/>
                    </a:lnTo>
                    <a:lnTo>
                      <a:pt x="118" y="207"/>
                    </a:lnTo>
                    <a:lnTo>
                      <a:pt x="115" y="199"/>
                    </a:lnTo>
                    <a:lnTo>
                      <a:pt x="104" y="190"/>
                    </a:lnTo>
                    <a:lnTo>
                      <a:pt x="94" y="186"/>
                    </a:lnTo>
                    <a:lnTo>
                      <a:pt x="95" y="177"/>
                    </a:lnTo>
                    <a:lnTo>
                      <a:pt x="101" y="166"/>
                    </a:lnTo>
                    <a:lnTo>
                      <a:pt x="118" y="148"/>
                    </a:lnTo>
                    <a:lnTo>
                      <a:pt x="112" y="148"/>
                    </a:lnTo>
                    <a:lnTo>
                      <a:pt x="104" y="149"/>
                    </a:lnTo>
                    <a:lnTo>
                      <a:pt x="98" y="149"/>
                    </a:lnTo>
                    <a:lnTo>
                      <a:pt x="88" y="151"/>
                    </a:lnTo>
                    <a:lnTo>
                      <a:pt x="82" y="155"/>
                    </a:lnTo>
                    <a:lnTo>
                      <a:pt x="80" y="158"/>
                    </a:lnTo>
                    <a:lnTo>
                      <a:pt x="74" y="165"/>
                    </a:lnTo>
                    <a:lnTo>
                      <a:pt x="73" y="168"/>
                    </a:lnTo>
                    <a:lnTo>
                      <a:pt x="76" y="175"/>
                    </a:lnTo>
                    <a:lnTo>
                      <a:pt x="73" y="181"/>
                    </a:lnTo>
                    <a:lnTo>
                      <a:pt x="73" y="196"/>
                    </a:lnTo>
                    <a:lnTo>
                      <a:pt x="67" y="216"/>
                    </a:lnTo>
                    <a:lnTo>
                      <a:pt x="16" y="199"/>
                    </a:lnTo>
                    <a:lnTo>
                      <a:pt x="0" y="171"/>
                    </a:lnTo>
                    <a:lnTo>
                      <a:pt x="0" y="168"/>
                    </a:lnTo>
                    <a:lnTo>
                      <a:pt x="3" y="161"/>
                    </a:lnTo>
                    <a:lnTo>
                      <a:pt x="6" y="158"/>
                    </a:lnTo>
                    <a:lnTo>
                      <a:pt x="13" y="155"/>
                    </a:lnTo>
                    <a:lnTo>
                      <a:pt x="19" y="151"/>
                    </a:lnTo>
                    <a:lnTo>
                      <a:pt x="18" y="148"/>
                    </a:lnTo>
                    <a:lnTo>
                      <a:pt x="27" y="145"/>
                    </a:lnTo>
                    <a:lnTo>
                      <a:pt x="27" y="140"/>
                    </a:lnTo>
                    <a:lnTo>
                      <a:pt x="35" y="137"/>
                    </a:lnTo>
                    <a:lnTo>
                      <a:pt x="36" y="131"/>
                    </a:lnTo>
                    <a:lnTo>
                      <a:pt x="39" y="125"/>
                    </a:lnTo>
                    <a:lnTo>
                      <a:pt x="36" y="120"/>
                    </a:lnTo>
                    <a:lnTo>
                      <a:pt x="41" y="114"/>
                    </a:lnTo>
                    <a:lnTo>
                      <a:pt x="42" y="110"/>
                    </a:lnTo>
                    <a:lnTo>
                      <a:pt x="45" y="98"/>
                    </a:lnTo>
                    <a:lnTo>
                      <a:pt x="51" y="92"/>
                    </a:lnTo>
                    <a:lnTo>
                      <a:pt x="56" y="92"/>
                    </a:lnTo>
                    <a:lnTo>
                      <a:pt x="54" y="85"/>
                    </a:lnTo>
                    <a:lnTo>
                      <a:pt x="56" y="81"/>
                    </a:lnTo>
                    <a:lnTo>
                      <a:pt x="56" y="75"/>
                    </a:lnTo>
                    <a:lnTo>
                      <a:pt x="59" y="70"/>
                    </a:lnTo>
                    <a:lnTo>
                      <a:pt x="57" y="64"/>
                    </a:lnTo>
                    <a:lnTo>
                      <a:pt x="60" y="58"/>
                    </a:lnTo>
                    <a:lnTo>
                      <a:pt x="60" y="54"/>
                    </a:lnTo>
                    <a:lnTo>
                      <a:pt x="59" y="40"/>
                    </a:lnTo>
                    <a:lnTo>
                      <a:pt x="45" y="25"/>
                    </a:lnTo>
                    <a:lnTo>
                      <a:pt x="42" y="23"/>
                    </a:lnTo>
                    <a:lnTo>
                      <a:pt x="56" y="16"/>
                    </a:lnTo>
                    <a:lnTo>
                      <a:pt x="57" y="11"/>
                    </a:lnTo>
                    <a:lnTo>
                      <a:pt x="67" y="8"/>
                    </a:lnTo>
                    <a:lnTo>
                      <a:pt x="73" y="3"/>
                    </a:lnTo>
                    <a:lnTo>
                      <a:pt x="79" y="0"/>
                    </a:lnTo>
                    <a:lnTo>
                      <a:pt x="82" y="3"/>
                    </a:lnTo>
                    <a:lnTo>
                      <a:pt x="91" y="5"/>
                    </a:lnTo>
                    <a:lnTo>
                      <a:pt x="112" y="14"/>
                    </a:lnTo>
                    <a:lnTo>
                      <a:pt x="115" y="11"/>
                    </a:lnTo>
                    <a:lnTo>
                      <a:pt x="118" y="16"/>
                    </a:lnTo>
                    <a:lnTo>
                      <a:pt x="120" y="23"/>
                    </a:lnTo>
                    <a:lnTo>
                      <a:pt x="132" y="31"/>
                    </a:lnTo>
                    <a:lnTo>
                      <a:pt x="127" y="37"/>
                    </a:lnTo>
                    <a:lnTo>
                      <a:pt x="130" y="38"/>
                    </a:lnTo>
                    <a:lnTo>
                      <a:pt x="135" y="49"/>
                    </a:lnTo>
                    <a:lnTo>
                      <a:pt x="142" y="58"/>
                    </a:lnTo>
                    <a:lnTo>
                      <a:pt x="144" y="67"/>
                    </a:lnTo>
                    <a:lnTo>
                      <a:pt x="148" y="73"/>
                    </a:lnTo>
                    <a:lnTo>
                      <a:pt x="170" y="73"/>
                    </a:lnTo>
                    <a:lnTo>
                      <a:pt x="171" y="76"/>
                    </a:lnTo>
                    <a:lnTo>
                      <a:pt x="173" y="69"/>
                    </a:lnTo>
                    <a:lnTo>
                      <a:pt x="180" y="61"/>
                    </a:lnTo>
                    <a:lnTo>
                      <a:pt x="188" y="70"/>
                    </a:lnTo>
                    <a:lnTo>
                      <a:pt x="196" y="67"/>
                    </a:lnTo>
                    <a:lnTo>
                      <a:pt x="208" y="87"/>
                    </a:lnTo>
                    <a:lnTo>
                      <a:pt x="211" y="96"/>
                    </a:lnTo>
                    <a:lnTo>
                      <a:pt x="214" y="98"/>
                    </a:lnTo>
                    <a:lnTo>
                      <a:pt x="211" y="105"/>
                    </a:lnTo>
                    <a:lnTo>
                      <a:pt x="211" y="111"/>
                    </a:lnTo>
                    <a:lnTo>
                      <a:pt x="212" y="120"/>
                    </a:lnTo>
                    <a:lnTo>
                      <a:pt x="215" y="134"/>
                    </a:lnTo>
                    <a:lnTo>
                      <a:pt x="240" y="151"/>
                    </a:lnTo>
                    <a:lnTo>
                      <a:pt x="246" y="158"/>
                    </a:lnTo>
                    <a:lnTo>
                      <a:pt x="247" y="158"/>
                    </a:lnTo>
                    <a:lnTo>
                      <a:pt x="252" y="155"/>
                    </a:lnTo>
                    <a:lnTo>
                      <a:pt x="259" y="146"/>
                    </a:lnTo>
                    <a:lnTo>
                      <a:pt x="258" y="140"/>
                    </a:lnTo>
                    <a:lnTo>
                      <a:pt x="262" y="130"/>
                    </a:lnTo>
                    <a:lnTo>
                      <a:pt x="259" y="123"/>
                    </a:lnTo>
                    <a:lnTo>
                      <a:pt x="258" y="114"/>
                    </a:lnTo>
                    <a:lnTo>
                      <a:pt x="262" y="113"/>
                    </a:lnTo>
                    <a:lnTo>
                      <a:pt x="261" y="108"/>
                    </a:lnTo>
                    <a:lnTo>
                      <a:pt x="264" y="99"/>
                    </a:lnTo>
                    <a:lnTo>
                      <a:pt x="262" y="93"/>
                    </a:lnTo>
                    <a:lnTo>
                      <a:pt x="270" y="82"/>
                    </a:lnTo>
                    <a:lnTo>
                      <a:pt x="277" y="89"/>
                    </a:lnTo>
                    <a:lnTo>
                      <a:pt x="291" y="84"/>
                    </a:lnTo>
                    <a:lnTo>
                      <a:pt x="291" y="73"/>
                    </a:lnTo>
                    <a:lnTo>
                      <a:pt x="290" y="70"/>
                    </a:lnTo>
                    <a:lnTo>
                      <a:pt x="291" y="61"/>
                    </a:lnTo>
                    <a:lnTo>
                      <a:pt x="296" y="55"/>
                    </a:lnTo>
                    <a:lnTo>
                      <a:pt x="300" y="52"/>
                    </a:lnTo>
                    <a:lnTo>
                      <a:pt x="302" y="44"/>
                    </a:lnTo>
                    <a:lnTo>
                      <a:pt x="305" y="41"/>
                    </a:lnTo>
                    <a:lnTo>
                      <a:pt x="312" y="47"/>
                    </a:lnTo>
                    <a:lnTo>
                      <a:pt x="317" y="44"/>
                    </a:lnTo>
                    <a:lnTo>
                      <a:pt x="312" y="37"/>
                    </a:lnTo>
                    <a:lnTo>
                      <a:pt x="317" y="31"/>
                    </a:lnTo>
                    <a:lnTo>
                      <a:pt x="324" y="32"/>
                    </a:lnTo>
                    <a:lnTo>
                      <a:pt x="324" y="31"/>
                    </a:lnTo>
                    <a:lnTo>
                      <a:pt x="323" y="25"/>
                    </a:lnTo>
                    <a:lnTo>
                      <a:pt x="331" y="17"/>
                    </a:lnTo>
                    <a:lnTo>
                      <a:pt x="334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7" name="Freeform 4826">
                <a:extLst>
                  <a:ext uri="{FF2B5EF4-FFF2-40B4-BE49-F238E27FC236}">
                    <a16:creationId xmlns:a16="http://schemas.microsoft.com/office/drawing/2014/main" id="{5E7874ED-56EF-32F4-0AAF-0DFCB5523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945"/>
                <a:ext cx="69" cy="82"/>
              </a:xfrm>
              <a:custGeom>
                <a:avLst/>
                <a:gdLst>
                  <a:gd name="T0" fmla="*/ 72 w 138"/>
                  <a:gd name="T1" fmla="*/ 4 h 164"/>
                  <a:gd name="T2" fmla="*/ 71 w 138"/>
                  <a:gd name="T3" fmla="*/ 9 h 164"/>
                  <a:gd name="T4" fmla="*/ 60 w 138"/>
                  <a:gd name="T5" fmla="*/ 13 h 164"/>
                  <a:gd name="T6" fmla="*/ 57 w 138"/>
                  <a:gd name="T7" fmla="*/ 22 h 164"/>
                  <a:gd name="T8" fmla="*/ 47 w 138"/>
                  <a:gd name="T9" fmla="*/ 33 h 164"/>
                  <a:gd name="T10" fmla="*/ 36 w 138"/>
                  <a:gd name="T11" fmla="*/ 35 h 164"/>
                  <a:gd name="T12" fmla="*/ 33 w 138"/>
                  <a:gd name="T13" fmla="*/ 51 h 164"/>
                  <a:gd name="T14" fmla="*/ 25 w 138"/>
                  <a:gd name="T15" fmla="*/ 64 h 164"/>
                  <a:gd name="T16" fmla="*/ 12 w 138"/>
                  <a:gd name="T17" fmla="*/ 70 h 164"/>
                  <a:gd name="T18" fmla="*/ 3 w 138"/>
                  <a:gd name="T19" fmla="*/ 79 h 164"/>
                  <a:gd name="T20" fmla="*/ 0 w 138"/>
                  <a:gd name="T21" fmla="*/ 91 h 164"/>
                  <a:gd name="T22" fmla="*/ 3 w 138"/>
                  <a:gd name="T23" fmla="*/ 105 h 164"/>
                  <a:gd name="T24" fmla="*/ 12 w 138"/>
                  <a:gd name="T25" fmla="*/ 115 h 164"/>
                  <a:gd name="T26" fmla="*/ 18 w 138"/>
                  <a:gd name="T27" fmla="*/ 123 h 164"/>
                  <a:gd name="T28" fmla="*/ 13 w 138"/>
                  <a:gd name="T29" fmla="*/ 133 h 164"/>
                  <a:gd name="T30" fmla="*/ 24 w 138"/>
                  <a:gd name="T31" fmla="*/ 161 h 164"/>
                  <a:gd name="T32" fmla="*/ 42 w 138"/>
                  <a:gd name="T33" fmla="*/ 164 h 164"/>
                  <a:gd name="T34" fmla="*/ 51 w 138"/>
                  <a:gd name="T35" fmla="*/ 149 h 164"/>
                  <a:gd name="T36" fmla="*/ 51 w 138"/>
                  <a:gd name="T37" fmla="*/ 133 h 164"/>
                  <a:gd name="T38" fmla="*/ 68 w 138"/>
                  <a:gd name="T39" fmla="*/ 129 h 164"/>
                  <a:gd name="T40" fmla="*/ 85 w 138"/>
                  <a:gd name="T41" fmla="*/ 130 h 164"/>
                  <a:gd name="T42" fmla="*/ 97 w 138"/>
                  <a:gd name="T43" fmla="*/ 140 h 164"/>
                  <a:gd name="T44" fmla="*/ 109 w 138"/>
                  <a:gd name="T45" fmla="*/ 150 h 164"/>
                  <a:gd name="T46" fmla="*/ 117 w 138"/>
                  <a:gd name="T47" fmla="*/ 144 h 164"/>
                  <a:gd name="T48" fmla="*/ 104 w 138"/>
                  <a:gd name="T49" fmla="*/ 130 h 164"/>
                  <a:gd name="T50" fmla="*/ 86 w 138"/>
                  <a:gd name="T51" fmla="*/ 108 h 164"/>
                  <a:gd name="T52" fmla="*/ 80 w 138"/>
                  <a:gd name="T53" fmla="*/ 95 h 164"/>
                  <a:gd name="T54" fmla="*/ 91 w 138"/>
                  <a:gd name="T55" fmla="*/ 76 h 164"/>
                  <a:gd name="T56" fmla="*/ 100 w 138"/>
                  <a:gd name="T57" fmla="*/ 73 h 164"/>
                  <a:gd name="T58" fmla="*/ 107 w 138"/>
                  <a:gd name="T59" fmla="*/ 68 h 164"/>
                  <a:gd name="T60" fmla="*/ 121 w 138"/>
                  <a:gd name="T61" fmla="*/ 59 h 164"/>
                  <a:gd name="T62" fmla="*/ 127 w 138"/>
                  <a:gd name="T63" fmla="*/ 56 h 164"/>
                  <a:gd name="T64" fmla="*/ 130 w 138"/>
                  <a:gd name="T65" fmla="*/ 47 h 164"/>
                  <a:gd name="T66" fmla="*/ 132 w 138"/>
                  <a:gd name="T67" fmla="*/ 36 h 164"/>
                  <a:gd name="T68" fmla="*/ 115 w 138"/>
                  <a:gd name="T69" fmla="*/ 19 h 164"/>
                  <a:gd name="T70" fmla="*/ 109 w 138"/>
                  <a:gd name="T71" fmla="*/ 12 h 164"/>
                  <a:gd name="T72" fmla="*/ 104 w 138"/>
                  <a:gd name="T73" fmla="*/ 6 h 164"/>
                  <a:gd name="T74" fmla="*/ 88 w 138"/>
                  <a:gd name="T75" fmla="*/ 9 h 164"/>
                  <a:gd name="T76" fmla="*/ 83 w 138"/>
                  <a:gd name="T77" fmla="*/ 3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8" h="164">
                    <a:moveTo>
                      <a:pt x="76" y="0"/>
                    </a:moveTo>
                    <a:lnTo>
                      <a:pt x="72" y="4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68" y="15"/>
                    </a:lnTo>
                    <a:lnTo>
                      <a:pt x="60" y="13"/>
                    </a:lnTo>
                    <a:lnTo>
                      <a:pt x="60" y="18"/>
                    </a:lnTo>
                    <a:lnTo>
                      <a:pt x="57" y="22"/>
                    </a:lnTo>
                    <a:lnTo>
                      <a:pt x="53" y="24"/>
                    </a:lnTo>
                    <a:lnTo>
                      <a:pt x="47" y="33"/>
                    </a:lnTo>
                    <a:lnTo>
                      <a:pt x="42" y="32"/>
                    </a:lnTo>
                    <a:lnTo>
                      <a:pt x="36" y="35"/>
                    </a:lnTo>
                    <a:lnTo>
                      <a:pt x="36" y="45"/>
                    </a:lnTo>
                    <a:lnTo>
                      <a:pt x="33" y="51"/>
                    </a:lnTo>
                    <a:lnTo>
                      <a:pt x="24" y="56"/>
                    </a:lnTo>
                    <a:lnTo>
                      <a:pt x="25" y="64"/>
                    </a:lnTo>
                    <a:lnTo>
                      <a:pt x="24" y="71"/>
                    </a:lnTo>
                    <a:lnTo>
                      <a:pt x="12" y="70"/>
                    </a:lnTo>
                    <a:lnTo>
                      <a:pt x="10" y="76"/>
                    </a:lnTo>
                    <a:lnTo>
                      <a:pt x="3" y="79"/>
                    </a:lnTo>
                    <a:lnTo>
                      <a:pt x="3" y="88"/>
                    </a:lnTo>
                    <a:lnTo>
                      <a:pt x="0" y="91"/>
                    </a:lnTo>
                    <a:lnTo>
                      <a:pt x="0" y="98"/>
                    </a:lnTo>
                    <a:lnTo>
                      <a:pt x="3" y="105"/>
                    </a:lnTo>
                    <a:lnTo>
                      <a:pt x="9" y="109"/>
                    </a:lnTo>
                    <a:lnTo>
                      <a:pt x="12" y="115"/>
                    </a:lnTo>
                    <a:lnTo>
                      <a:pt x="18" y="118"/>
                    </a:lnTo>
                    <a:lnTo>
                      <a:pt x="18" y="123"/>
                    </a:lnTo>
                    <a:lnTo>
                      <a:pt x="15" y="127"/>
                    </a:lnTo>
                    <a:lnTo>
                      <a:pt x="13" y="133"/>
                    </a:lnTo>
                    <a:lnTo>
                      <a:pt x="18" y="152"/>
                    </a:lnTo>
                    <a:lnTo>
                      <a:pt x="24" y="161"/>
                    </a:lnTo>
                    <a:lnTo>
                      <a:pt x="28" y="158"/>
                    </a:lnTo>
                    <a:lnTo>
                      <a:pt x="42" y="164"/>
                    </a:lnTo>
                    <a:lnTo>
                      <a:pt x="48" y="158"/>
                    </a:lnTo>
                    <a:lnTo>
                      <a:pt x="51" y="149"/>
                    </a:lnTo>
                    <a:lnTo>
                      <a:pt x="54" y="141"/>
                    </a:lnTo>
                    <a:lnTo>
                      <a:pt x="51" y="133"/>
                    </a:lnTo>
                    <a:lnTo>
                      <a:pt x="56" y="132"/>
                    </a:lnTo>
                    <a:lnTo>
                      <a:pt x="68" y="129"/>
                    </a:lnTo>
                    <a:lnTo>
                      <a:pt x="71" y="130"/>
                    </a:lnTo>
                    <a:lnTo>
                      <a:pt x="85" y="130"/>
                    </a:lnTo>
                    <a:lnTo>
                      <a:pt x="92" y="141"/>
                    </a:lnTo>
                    <a:lnTo>
                      <a:pt x="97" y="140"/>
                    </a:lnTo>
                    <a:lnTo>
                      <a:pt x="100" y="144"/>
                    </a:lnTo>
                    <a:lnTo>
                      <a:pt x="109" y="150"/>
                    </a:lnTo>
                    <a:lnTo>
                      <a:pt x="118" y="152"/>
                    </a:lnTo>
                    <a:lnTo>
                      <a:pt x="117" y="144"/>
                    </a:lnTo>
                    <a:lnTo>
                      <a:pt x="110" y="135"/>
                    </a:lnTo>
                    <a:lnTo>
                      <a:pt x="104" y="130"/>
                    </a:lnTo>
                    <a:lnTo>
                      <a:pt x="97" y="108"/>
                    </a:lnTo>
                    <a:lnTo>
                      <a:pt x="86" y="108"/>
                    </a:lnTo>
                    <a:lnTo>
                      <a:pt x="85" y="100"/>
                    </a:lnTo>
                    <a:lnTo>
                      <a:pt x="80" y="95"/>
                    </a:lnTo>
                    <a:lnTo>
                      <a:pt x="88" y="77"/>
                    </a:lnTo>
                    <a:lnTo>
                      <a:pt x="91" y="76"/>
                    </a:lnTo>
                    <a:lnTo>
                      <a:pt x="97" y="71"/>
                    </a:lnTo>
                    <a:lnTo>
                      <a:pt x="100" y="73"/>
                    </a:lnTo>
                    <a:lnTo>
                      <a:pt x="104" y="70"/>
                    </a:lnTo>
                    <a:lnTo>
                      <a:pt x="107" y="68"/>
                    </a:lnTo>
                    <a:lnTo>
                      <a:pt x="109" y="67"/>
                    </a:lnTo>
                    <a:lnTo>
                      <a:pt x="121" y="59"/>
                    </a:lnTo>
                    <a:lnTo>
                      <a:pt x="124" y="59"/>
                    </a:lnTo>
                    <a:lnTo>
                      <a:pt x="127" y="56"/>
                    </a:lnTo>
                    <a:lnTo>
                      <a:pt x="124" y="51"/>
                    </a:lnTo>
                    <a:lnTo>
                      <a:pt x="130" y="47"/>
                    </a:lnTo>
                    <a:lnTo>
                      <a:pt x="138" y="36"/>
                    </a:lnTo>
                    <a:lnTo>
                      <a:pt x="132" y="36"/>
                    </a:lnTo>
                    <a:lnTo>
                      <a:pt x="118" y="32"/>
                    </a:lnTo>
                    <a:lnTo>
                      <a:pt x="115" y="19"/>
                    </a:lnTo>
                    <a:lnTo>
                      <a:pt x="109" y="18"/>
                    </a:lnTo>
                    <a:lnTo>
                      <a:pt x="109" y="12"/>
                    </a:lnTo>
                    <a:lnTo>
                      <a:pt x="109" y="9"/>
                    </a:lnTo>
                    <a:lnTo>
                      <a:pt x="104" y="6"/>
                    </a:lnTo>
                    <a:lnTo>
                      <a:pt x="98" y="9"/>
                    </a:lnTo>
                    <a:lnTo>
                      <a:pt x="88" y="9"/>
                    </a:lnTo>
                    <a:lnTo>
                      <a:pt x="85" y="6"/>
                    </a:lnTo>
                    <a:lnTo>
                      <a:pt x="83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8" name="Freeform 4827">
                <a:extLst>
                  <a:ext uri="{FF2B5EF4-FFF2-40B4-BE49-F238E27FC236}">
                    <a16:creationId xmlns:a16="http://schemas.microsoft.com/office/drawing/2014/main" id="{3604E5E5-336C-A5D5-E906-0911272CF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945"/>
                <a:ext cx="69" cy="82"/>
              </a:xfrm>
              <a:custGeom>
                <a:avLst/>
                <a:gdLst>
                  <a:gd name="T0" fmla="*/ 83 w 138"/>
                  <a:gd name="T1" fmla="*/ 3 h 164"/>
                  <a:gd name="T2" fmla="*/ 88 w 138"/>
                  <a:gd name="T3" fmla="*/ 9 h 164"/>
                  <a:gd name="T4" fmla="*/ 104 w 138"/>
                  <a:gd name="T5" fmla="*/ 6 h 164"/>
                  <a:gd name="T6" fmla="*/ 109 w 138"/>
                  <a:gd name="T7" fmla="*/ 12 h 164"/>
                  <a:gd name="T8" fmla="*/ 115 w 138"/>
                  <a:gd name="T9" fmla="*/ 19 h 164"/>
                  <a:gd name="T10" fmla="*/ 132 w 138"/>
                  <a:gd name="T11" fmla="*/ 36 h 164"/>
                  <a:gd name="T12" fmla="*/ 130 w 138"/>
                  <a:gd name="T13" fmla="*/ 47 h 164"/>
                  <a:gd name="T14" fmla="*/ 127 w 138"/>
                  <a:gd name="T15" fmla="*/ 56 h 164"/>
                  <a:gd name="T16" fmla="*/ 121 w 138"/>
                  <a:gd name="T17" fmla="*/ 59 h 164"/>
                  <a:gd name="T18" fmla="*/ 107 w 138"/>
                  <a:gd name="T19" fmla="*/ 68 h 164"/>
                  <a:gd name="T20" fmla="*/ 100 w 138"/>
                  <a:gd name="T21" fmla="*/ 73 h 164"/>
                  <a:gd name="T22" fmla="*/ 91 w 138"/>
                  <a:gd name="T23" fmla="*/ 76 h 164"/>
                  <a:gd name="T24" fmla="*/ 80 w 138"/>
                  <a:gd name="T25" fmla="*/ 95 h 164"/>
                  <a:gd name="T26" fmla="*/ 86 w 138"/>
                  <a:gd name="T27" fmla="*/ 108 h 164"/>
                  <a:gd name="T28" fmla="*/ 104 w 138"/>
                  <a:gd name="T29" fmla="*/ 130 h 164"/>
                  <a:gd name="T30" fmla="*/ 117 w 138"/>
                  <a:gd name="T31" fmla="*/ 144 h 164"/>
                  <a:gd name="T32" fmla="*/ 109 w 138"/>
                  <a:gd name="T33" fmla="*/ 150 h 164"/>
                  <a:gd name="T34" fmla="*/ 97 w 138"/>
                  <a:gd name="T35" fmla="*/ 140 h 164"/>
                  <a:gd name="T36" fmla="*/ 85 w 138"/>
                  <a:gd name="T37" fmla="*/ 130 h 164"/>
                  <a:gd name="T38" fmla="*/ 68 w 138"/>
                  <a:gd name="T39" fmla="*/ 129 h 164"/>
                  <a:gd name="T40" fmla="*/ 51 w 138"/>
                  <a:gd name="T41" fmla="*/ 133 h 164"/>
                  <a:gd name="T42" fmla="*/ 51 w 138"/>
                  <a:gd name="T43" fmla="*/ 149 h 164"/>
                  <a:gd name="T44" fmla="*/ 42 w 138"/>
                  <a:gd name="T45" fmla="*/ 164 h 164"/>
                  <a:gd name="T46" fmla="*/ 24 w 138"/>
                  <a:gd name="T47" fmla="*/ 161 h 164"/>
                  <a:gd name="T48" fmla="*/ 13 w 138"/>
                  <a:gd name="T49" fmla="*/ 133 h 164"/>
                  <a:gd name="T50" fmla="*/ 18 w 138"/>
                  <a:gd name="T51" fmla="*/ 123 h 164"/>
                  <a:gd name="T52" fmla="*/ 12 w 138"/>
                  <a:gd name="T53" fmla="*/ 115 h 164"/>
                  <a:gd name="T54" fmla="*/ 3 w 138"/>
                  <a:gd name="T55" fmla="*/ 105 h 164"/>
                  <a:gd name="T56" fmla="*/ 0 w 138"/>
                  <a:gd name="T57" fmla="*/ 91 h 164"/>
                  <a:gd name="T58" fmla="*/ 3 w 138"/>
                  <a:gd name="T59" fmla="*/ 79 h 164"/>
                  <a:gd name="T60" fmla="*/ 12 w 138"/>
                  <a:gd name="T61" fmla="*/ 70 h 164"/>
                  <a:gd name="T62" fmla="*/ 25 w 138"/>
                  <a:gd name="T63" fmla="*/ 64 h 164"/>
                  <a:gd name="T64" fmla="*/ 33 w 138"/>
                  <a:gd name="T65" fmla="*/ 51 h 164"/>
                  <a:gd name="T66" fmla="*/ 36 w 138"/>
                  <a:gd name="T67" fmla="*/ 35 h 164"/>
                  <a:gd name="T68" fmla="*/ 47 w 138"/>
                  <a:gd name="T69" fmla="*/ 33 h 164"/>
                  <a:gd name="T70" fmla="*/ 57 w 138"/>
                  <a:gd name="T71" fmla="*/ 22 h 164"/>
                  <a:gd name="T72" fmla="*/ 60 w 138"/>
                  <a:gd name="T73" fmla="*/ 13 h 164"/>
                  <a:gd name="T74" fmla="*/ 71 w 138"/>
                  <a:gd name="T75" fmla="*/ 9 h 164"/>
                  <a:gd name="T76" fmla="*/ 72 w 138"/>
                  <a:gd name="T77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8" h="164">
                    <a:moveTo>
                      <a:pt x="76" y="0"/>
                    </a:moveTo>
                    <a:lnTo>
                      <a:pt x="83" y="3"/>
                    </a:lnTo>
                    <a:lnTo>
                      <a:pt x="85" y="6"/>
                    </a:lnTo>
                    <a:lnTo>
                      <a:pt x="88" y="9"/>
                    </a:lnTo>
                    <a:lnTo>
                      <a:pt x="98" y="9"/>
                    </a:lnTo>
                    <a:lnTo>
                      <a:pt x="104" y="6"/>
                    </a:lnTo>
                    <a:lnTo>
                      <a:pt x="109" y="9"/>
                    </a:lnTo>
                    <a:lnTo>
                      <a:pt x="109" y="12"/>
                    </a:lnTo>
                    <a:lnTo>
                      <a:pt x="109" y="18"/>
                    </a:lnTo>
                    <a:lnTo>
                      <a:pt x="115" y="19"/>
                    </a:lnTo>
                    <a:lnTo>
                      <a:pt x="118" y="32"/>
                    </a:lnTo>
                    <a:lnTo>
                      <a:pt x="132" y="36"/>
                    </a:lnTo>
                    <a:lnTo>
                      <a:pt x="138" y="36"/>
                    </a:lnTo>
                    <a:lnTo>
                      <a:pt x="130" y="47"/>
                    </a:lnTo>
                    <a:lnTo>
                      <a:pt x="124" y="51"/>
                    </a:lnTo>
                    <a:lnTo>
                      <a:pt x="127" y="56"/>
                    </a:lnTo>
                    <a:lnTo>
                      <a:pt x="124" y="59"/>
                    </a:lnTo>
                    <a:lnTo>
                      <a:pt x="121" y="59"/>
                    </a:lnTo>
                    <a:lnTo>
                      <a:pt x="109" y="67"/>
                    </a:lnTo>
                    <a:lnTo>
                      <a:pt x="107" y="68"/>
                    </a:lnTo>
                    <a:lnTo>
                      <a:pt x="104" y="70"/>
                    </a:lnTo>
                    <a:lnTo>
                      <a:pt x="100" y="73"/>
                    </a:lnTo>
                    <a:lnTo>
                      <a:pt x="97" y="71"/>
                    </a:lnTo>
                    <a:lnTo>
                      <a:pt x="91" y="76"/>
                    </a:lnTo>
                    <a:lnTo>
                      <a:pt x="88" y="77"/>
                    </a:lnTo>
                    <a:lnTo>
                      <a:pt x="80" y="95"/>
                    </a:lnTo>
                    <a:lnTo>
                      <a:pt x="85" y="100"/>
                    </a:lnTo>
                    <a:lnTo>
                      <a:pt x="86" y="108"/>
                    </a:lnTo>
                    <a:lnTo>
                      <a:pt x="97" y="108"/>
                    </a:lnTo>
                    <a:lnTo>
                      <a:pt x="104" y="130"/>
                    </a:lnTo>
                    <a:lnTo>
                      <a:pt x="110" y="135"/>
                    </a:lnTo>
                    <a:lnTo>
                      <a:pt x="117" y="144"/>
                    </a:lnTo>
                    <a:lnTo>
                      <a:pt x="118" y="152"/>
                    </a:lnTo>
                    <a:lnTo>
                      <a:pt x="109" y="150"/>
                    </a:lnTo>
                    <a:lnTo>
                      <a:pt x="100" y="144"/>
                    </a:lnTo>
                    <a:lnTo>
                      <a:pt x="97" y="140"/>
                    </a:lnTo>
                    <a:lnTo>
                      <a:pt x="92" y="141"/>
                    </a:lnTo>
                    <a:lnTo>
                      <a:pt x="85" y="130"/>
                    </a:lnTo>
                    <a:lnTo>
                      <a:pt x="71" y="130"/>
                    </a:lnTo>
                    <a:lnTo>
                      <a:pt x="68" y="129"/>
                    </a:lnTo>
                    <a:lnTo>
                      <a:pt x="56" y="132"/>
                    </a:lnTo>
                    <a:lnTo>
                      <a:pt x="51" y="133"/>
                    </a:lnTo>
                    <a:lnTo>
                      <a:pt x="54" y="141"/>
                    </a:lnTo>
                    <a:lnTo>
                      <a:pt x="51" y="149"/>
                    </a:lnTo>
                    <a:lnTo>
                      <a:pt x="48" y="158"/>
                    </a:lnTo>
                    <a:lnTo>
                      <a:pt x="42" y="164"/>
                    </a:lnTo>
                    <a:lnTo>
                      <a:pt x="28" y="158"/>
                    </a:lnTo>
                    <a:lnTo>
                      <a:pt x="24" y="161"/>
                    </a:lnTo>
                    <a:lnTo>
                      <a:pt x="18" y="152"/>
                    </a:lnTo>
                    <a:lnTo>
                      <a:pt x="13" y="133"/>
                    </a:lnTo>
                    <a:lnTo>
                      <a:pt x="15" y="127"/>
                    </a:lnTo>
                    <a:lnTo>
                      <a:pt x="18" y="123"/>
                    </a:lnTo>
                    <a:lnTo>
                      <a:pt x="18" y="118"/>
                    </a:lnTo>
                    <a:lnTo>
                      <a:pt x="12" y="115"/>
                    </a:lnTo>
                    <a:lnTo>
                      <a:pt x="9" y="109"/>
                    </a:lnTo>
                    <a:lnTo>
                      <a:pt x="3" y="105"/>
                    </a:lnTo>
                    <a:lnTo>
                      <a:pt x="0" y="98"/>
                    </a:lnTo>
                    <a:lnTo>
                      <a:pt x="0" y="91"/>
                    </a:lnTo>
                    <a:lnTo>
                      <a:pt x="3" y="88"/>
                    </a:lnTo>
                    <a:lnTo>
                      <a:pt x="3" y="79"/>
                    </a:lnTo>
                    <a:lnTo>
                      <a:pt x="10" y="76"/>
                    </a:lnTo>
                    <a:lnTo>
                      <a:pt x="12" y="70"/>
                    </a:lnTo>
                    <a:lnTo>
                      <a:pt x="24" y="71"/>
                    </a:lnTo>
                    <a:lnTo>
                      <a:pt x="25" y="64"/>
                    </a:lnTo>
                    <a:lnTo>
                      <a:pt x="24" y="56"/>
                    </a:lnTo>
                    <a:lnTo>
                      <a:pt x="33" y="51"/>
                    </a:lnTo>
                    <a:lnTo>
                      <a:pt x="36" y="45"/>
                    </a:lnTo>
                    <a:lnTo>
                      <a:pt x="36" y="35"/>
                    </a:lnTo>
                    <a:lnTo>
                      <a:pt x="42" y="32"/>
                    </a:lnTo>
                    <a:lnTo>
                      <a:pt x="47" y="33"/>
                    </a:lnTo>
                    <a:lnTo>
                      <a:pt x="53" y="24"/>
                    </a:lnTo>
                    <a:lnTo>
                      <a:pt x="57" y="22"/>
                    </a:lnTo>
                    <a:lnTo>
                      <a:pt x="60" y="18"/>
                    </a:lnTo>
                    <a:lnTo>
                      <a:pt x="60" y="13"/>
                    </a:lnTo>
                    <a:lnTo>
                      <a:pt x="68" y="15"/>
                    </a:lnTo>
                    <a:lnTo>
                      <a:pt x="71" y="9"/>
                    </a:lnTo>
                    <a:lnTo>
                      <a:pt x="72" y="9"/>
                    </a:lnTo>
                    <a:lnTo>
                      <a:pt x="72" y="4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0" name="Group 5029">
              <a:extLst>
                <a:ext uri="{FF2B5EF4-FFF2-40B4-BE49-F238E27FC236}">
                  <a16:creationId xmlns:a16="http://schemas.microsoft.com/office/drawing/2014/main" id="{46CF7515-F4CD-A160-AC3A-6257F2D495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5" y="757"/>
              <a:ext cx="2707" cy="2666"/>
              <a:chOff x="2825" y="757"/>
              <a:chExt cx="2707" cy="2666"/>
            </a:xfrm>
          </p:grpSpPr>
          <p:sp>
            <p:nvSpPr>
              <p:cNvPr id="1979" name="Freeform 4829">
                <a:extLst>
                  <a:ext uri="{FF2B5EF4-FFF2-40B4-BE49-F238E27FC236}">
                    <a16:creationId xmlns:a16="http://schemas.microsoft.com/office/drawing/2014/main" id="{597CCAC5-02E9-8F04-4AFB-3E2335288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945"/>
                <a:ext cx="69" cy="82"/>
              </a:xfrm>
              <a:custGeom>
                <a:avLst/>
                <a:gdLst>
                  <a:gd name="T0" fmla="*/ 83 w 138"/>
                  <a:gd name="T1" fmla="*/ 3 h 164"/>
                  <a:gd name="T2" fmla="*/ 88 w 138"/>
                  <a:gd name="T3" fmla="*/ 9 h 164"/>
                  <a:gd name="T4" fmla="*/ 104 w 138"/>
                  <a:gd name="T5" fmla="*/ 6 h 164"/>
                  <a:gd name="T6" fmla="*/ 109 w 138"/>
                  <a:gd name="T7" fmla="*/ 12 h 164"/>
                  <a:gd name="T8" fmla="*/ 115 w 138"/>
                  <a:gd name="T9" fmla="*/ 19 h 164"/>
                  <a:gd name="T10" fmla="*/ 132 w 138"/>
                  <a:gd name="T11" fmla="*/ 36 h 164"/>
                  <a:gd name="T12" fmla="*/ 130 w 138"/>
                  <a:gd name="T13" fmla="*/ 47 h 164"/>
                  <a:gd name="T14" fmla="*/ 127 w 138"/>
                  <a:gd name="T15" fmla="*/ 56 h 164"/>
                  <a:gd name="T16" fmla="*/ 121 w 138"/>
                  <a:gd name="T17" fmla="*/ 59 h 164"/>
                  <a:gd name="T18" fmla="*/ 107 w 138"/>
                  <a:gd name="T19" fmla="*/ 68 h 164"/>
                  <a:gd name="T20" fmla="*/ 100 w 138"/>
                  <a:gd name="T21" fmla="*/ 73 h 164"/>
                  <a:gd name="T22" fmla="*/ 91 w 138"/>
                  <a:gd name="T23" fmla="*/ 76 h 164"/>
                  <a:gd name="T24" fmla="*/ 80 w 138"/>
                  <a:gd name="T25" fmla="*/ 95 h 164"/>
                  <a:gd name="T26" fmla="*/ 86 w 138"/>
                  <a:gd name="T27" fmla="*/ 108 h 164"/>
                  <a:gd name="T28" fmla="*/ 104 w 138"/>
                  <a:gd name="T29" fmla="*/ 130 h 164"/>
                  <a:gd name="T30" fmla="*/ 117 w 138"/>
                  <a:gd name="T31" fmla="*/ 144 h 164"/>
                  <a:gd name="T32" fmla="*/ 109 w 138"/>
                  <a:gd name="T33" fmla="*/ 150 h 164"/>
                  <a:gd name="T34" fmla="*/ 97 w 138"/>
                  <a:gd name="T35" fmla="*/ 140 h 164"/>
                  <a:gd name="T36" fmla="*/ 85 w 138"/>
                  <a:gd name="T37" fmla="*/ 130 h 164"/>
                  <a:gd name="T38" fmla="*/ 68 w 138"/>
                  <a:gd name="T39" fmla="*/ 129 h 164"/>
                  <a:gd name="T40" fmla="*/ 51 w 138"/>
                  <a:gd name="T41" fmla="*/ 133 h 164"/>
                  <a:gd name="T42" fmla="*/ 51 w 138"/>
                  <a:gd name="T43" fmla="*/ 149 h 164"/>
                  <a:gd name="T44" fmla="*/ 42 w 138"/>
                  <a:gd name="T45" fmla="*/ 164 h 164"/>
                  <a:gd name="T46" fmla="*/ 24 w 138"/>
                  <a:gd name="T47" fmla="*/ 161 h 164"/>
                  <a:gd name="T48" fmla="*/ 13 w 138"/>
                  <a:gd name="T49" fmla="*/ 133 h 164"/>
                  <a:gd name="T50" fmla="*/ 18 w 138"/>
                  <a:gd name="T51" fmla="*/ 123 h 164"/>
                  <a:gd name="T52" fmla="*/ 12 w 138"/>
                  <a:gd name="T53" fmla="*/ 115 h 164"/>
                  <a:gd name="T54" fmla="*/ 3 w 138"/>
                  <a:gd name="T55" fmla="*/ 105 h 164"/>
                  <a:gd name="T56" fmla="*/ 0 w 138"/>
                  <a:gd name="T57" fmla="*/ 91 h 164"/>
                  <a:gd name="T58" fmla="*/ 3 w 138"/>
                  <a:gd name="T59" fmla="*/ 79 h 164"/>
                  <a:gd name="T60" fmla="*/ 12 w 138"/>
                  <a:gd name="T61" fmla="*/ 70 h 164"/>
                  <a:gd name="T62" fmla="*/ 25 w 138"/>
                  <a:gd name="T63" fmla="*/ 64 h 164"/>
                  <a:gd name="T64" fmla="*/ 33 w 138"/>
                  <a:gd name="T65" fmla="*/ 51 h 164"/>
                  <a:gd name="T66" fmla="*/ 36 w 138"/>
                  <a:gd name="T67" fmla="*/ 35 h 164"/>
                  <a:gd name="T68" fmla="*/ 47 w 138"/>
                  <a:gd name="T69" fmla="*/ 33 h 164"/>
                  <a:gd name="T70" fmla="*/ 57 w 138"/>
                  <a:gd name="T71" fmla="*/ 22 h 164"/>
                  <a:gd name="T72" fmla="*/ 60 w 138"/>
                  <a:gd name="T73" fmla="*/ 13 h 164"/>
                  <a:gd name="T74" fmla="*/ 71 w 138"/>
                  <a:gd name="T75" fmla="*/ 9 h 164"/>
                  <a:gd name="T76" fmla="*/ 72 w 138"/>
                  <a:gd name="T77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8" h="164">
                    <a:moveTo>
                      <a:pt x="76" y="0"/>
                    </a:moveTo>
                    <a:lnTo>
                      <a:pt x="83" y="3"/>
                    </a:lnTo>
                    <a:lnTo>
                      <a:pt x="85" y="6"/>
                    </a:lnTo>
                    <a:lnTo>
                      <a:pt x="88" y="9"/>
                    </a:lnTo>
                    <a:lnTo>
                      <a:pt x="98" y="9"/>
                    </a:lnTo>
                    <a:lnTo>
                      <a:pt x="104" y="6"/>
                    </a:lnTo>
                    <a:lnTo>
                      <a:pt x="109" y="9"/>
                    </a:lnTo>
                    <a:lnTo>
                      <a:pt x="109" y="12"/>
                    </a:lnTo>
                    <a:lnTo>
                      <a:pt x="109" y="18"/>
                    </a:lnTo>
                    <a:lnTo>
                      <a:pt x="115" y="19"/>
                    </a:lnTo>
                    <a:lnTo>
                      <a:pt x="118" y="32"/>
                    </a:lnTo>
                    <a:lnTo>
                      <a:pt x="132" y="36"/>
                    </a:lnTo>
                    <a:lnTo>
                      <a:pt x="138" y="36"/>
                    </a:lnTo>
                    <a:lnTo>
                      <a:pt x="130" y="47"/>
                    </a:lnTo>
                    <a:lnTo>
                      <a:pt x="124" y="51"/>
                    </a:lnTo>
                    <a:lnTo>
                      <a:pt x="127" y="56"/>
                    </a:lnTo>
                    <a:lnTo>
                      <a:pt x="124" y="59"/>
                    </a:lnTo>
                    <a:lnTo>
                      <a:pt x="121" y="59"/>
                    </a:lnTo>
                    <a:lnTo>
                      <a:pt x="109" y="67"/>
                    </a:lnTo>
                    <a:lnTo>
                      <a:pt x="107" y="68"/>
                    </a:lnTo>
                    <a:lnTo>
                      <a:pt x="104" y="70"/>
                    </a:lnTo>
                    <a:lnTo>
                      <a:pt x="100" y="73"/>
                    </a:lnTo>
                    <a:lnTo>
                      <a:pt x="97" y="71"/>
                    </a:lnTo>
                    <a:lnTo>
                      <a:pt x="91" y="76"/>
                    </a:lnTo>
                    <a:lnTo>
                      <a:pt x="88" y="77"/>
                    </a:lnTo>
                    <a:lnTo>
                      <a:pt x="80" y="95"/>
                    </a:lnTo>
                    <a:lnTo>
                      <a:pt x="85" y="100"/>
                    </a:lnTo>
                    <a:lnTo>
                      <a:pt x="86" y="108"/>
                    </a:lnTo>
                    <a:lnTo>
                      <a:pt x="97" y="108"/>
                    </a:lnTo>
                    <a:lnTo>
                      <a:pt x="104" y="130"/>
                    </a:lnTo>
                    <a:lnTo>
                      <a:pt x="110" y="135"/>
                    </a:lnTo>
                    <a:lnTo>
                      <a:pt x="117" y="144"/>
                    </a:lnTo>
                    <a:lnTo>
                      <a:pt x="118" y="152"/>
                    </a:lnTo>
                    <a:lnTo>
                      <a:pt x="109" y="150"/>
                    </a:lnTo>
                    <a:lnTo>
                      <a:pt x="100" y="144"/>
                    </a:lnTo>
                    <a:lnTo>
                      <a:pt x="97" y="140"/>
                    </a:lnTo>
                    <a:lnTo>
                      <a:pt x="92" y="141"/>
                    </a:lnTo>
                    <a:lnTo>
                      <a:pt x="85" y="130"/>
                    </a:lnTo>
                    <a:lnTo>
                      <a:pt x="71" y="130"/>
                    </a:lnTo>
                    <a:lnTo>
                      <a:pt x="68" y="129"/>
                    </a:lnTo>
                    <a:lnTo>
                      <a:pt x="56" y="132"/>
                    </a:lnTo>
                    <a:lnTo>
                      <a:pt x="51" y="133"/>
                    </a:lnTo>
                    <a:lnTo>
                      <a:pt x="54" y="141"/>
                    </a:lnTo>
                    <a:lnTo>
                      <a:pt x="51" y="149"/>
                    </a:lnTo>
                    <a:lnTo>
                      <a:pt x="48" y="158"/>
                    </a:lnTo>
                    <a:lnTo>
                      <a:pt x="42" y="164"/>
                    </a:lnTo>
                    <a:lnTo>
                      <a:pt x="28" y="158"/>
                    </a:lnTo>
                    <a:lnTo>
                      <a:pt x="24" y="161"/>
                    </a:lnTo>
                    <a:lnTo>
                      <a:pt x="18" y="152"/>
                    </a:lnTo>
                    <a:lnTo>
                      <a:pt x="13" y="133"/>
                    </a:lnTo>
                    <a:lnTo>
                      <a:pt x="15" y="127"/>
                    </a:lnTo>
                    <a:lnTo>
                      <a:pt x="18" y="123"/>
                    </a:lnTo>
                    <a:lnTo>
                      <a:pt x="18" y="118"/>
                    </a:lnTo>
                    <a:lnTo>
                      <a:pt x="12" y="115"/>
                    </a:lnTo>
                    <a:lnTo>
                      <a:pt x="9" y="109"/>
                    </a:lnTo>
                    <a:lnTo>
                      <a:pt x="3" y="105"/>
                    </a:lnTo>
                    <a:lnTo>
                      <a:pt x="0" y="98"/>
                    </a:lnTo>
                    <a:lnTo>
                      <a:pt x="0" y="91"/>
                    </a:lnTo>
                    <a:lnTo>
                      <a:pt x="3" y="88"/>
                    </a:lnTo>
                    <a:lnTo>
                      <a:pt x="3" y="79"/>
                    </a:lnTo>
                    <a:lnTo>
                      <a:pt x="10" y="76"/>
                    </a:lnTo>
                    <a:lnTo>
                      <a:pt x="12" y="70"/>
                    </a:lnTo>
                    <a:lnTo>
                      <a:pt x="24" y="71"/>
                    </a:lnTo>
                    <a:lnTo>
                      <a:pt x="25" y="64"/>
                    </a:lnTo>
                    <a:lnTo>
                      <a:pt x="24" y="56"/>
                    </a:lnTo>
                    <a:lnTo>
                      <a:pt x="33" y="51"/>
                    </a:lnTo>
                    <a:lnTo>
                      <a:pt x="36" y="45"/>
                    </a:lnTo>
                    <a:lnTo>
                      <a:pt x="36" y="35"/>
                    </a:lnTo>
                    <a:lnTo>
                      <a:pt x="42" y="32"/>
                    </a:lnTo>
                    <a:lnTo>
                      <a:pt x="47" y="33"/>
                    </a:lnTo>
                    <a:lnTo>
                      <a:pt x="53" y="24"/>
                    </a:lnTo>
                    <a:lnTo>
                      <a:pt x="57" y="22"/>
                    </a:lnTo>
                    <a:lnTo>
                      <a:pt x="60" y="18"/>
                    </a:lnTo>
                    <a:lnTo>
                      <a:pt x="60" y="13"/>
                    </a:lnTo>
                    <a:lnTo>
                      <a:pt x="68" y="15"/>
                    </a:lnTo>
                    <a:lnTo>
                      <a:pt x="71" y="9"/>
                    </a:lnTo>
                    <a:lnTo>
                      <a:pt x="72" y="9"/>
                    </a:lnTo>
                    <a:lnTo>
                      <a:pt x="72" y="4"/>
                    </a:lnTo>
                    <a:lnTo>
                      <a:pt x="7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0" name="Freeform 4830">
                <a:extLst>
                  <a:ext uri="{FF2B5EF4-FFF2-40B4-BE49-F238E27FC236}">
                    <a16:creationId xmlns:a16="http://schemas.microsoft.com/office/drawing/2014/main" id="{23C34D09-E4A2-BEA6-F14C-DD4D44CDA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928"/>
                <a:ext cx="123" cy="160"/>
              </a:xfrm>
              <a:custGeom>
                <a:avLst/>
                <a:gdLst>
                  <a:gd name="T0" fmla="*/ 88 w 244"/>
                  <a:gd name="T1" fmla="*/ 26 h 320"/>
                  <a:gd name="T2" fmla="*/ 97 w 244"/>
                  <a:gd name="T3" fmla="*/ 47 h 320"/>
                  <a:gd name="T4" fmla="*/ 86 w 244"/>
                  <a:gd name="T5" fmla="*/ 61 h 320"/>
                  <a:gd name="T6" fmla="*/ 73 w 244"/>
                  <a:gd name="T7" fmla="*/ 62 h 320"/>
                  <a:gd name="T8" fmla="*/ 56 w 244"/>
                  <a:gd name="T9" fmla="*/ 62 h 320"/>
                  <a:gd name="T10" fmla="*/ 33 w 244"/>
                  <a:gd name="T11" fmla="*/ 73 h 320"/>
                  <a:gd name="T12" fmla="*/ 27 w 244"/>
                  <a:gd name="T13" fmla="*/ 95 h 320"/>
                  <a:gd name="T14" fmla="*/ 36 w 244"/>
                  <a:gd name="T15" fmla="*/ 112 h 320"/>
                  <a:gd name="T16" fmla="*/ 20 w 244"/>
                  <a:gd name="T17" fmla="*/ 123 h 320"/>
                  <a:gd name="T18" fmla="*/ 0 w 244"/>
                  <a:gd name="T19" fmla="*/ 130 h 320"/>
                  <a:gd name="T20" fmla="*/ 15 w 244"/>
                  <a:gd name="T21" fmla="*/ 150 h 320"/>
                  <a:gd name="T22" fmla="*/ 21 w 244"/>
                  <a:gd name="T23" fmla="*/ 173 h 320"/>
                  <a:gd name="T24" fmla="*/ 38 w 244"/>
                  <a:gd name="T25" fmla="*/ 193 h 320"/>
                  <a:gd name="T26" fmla="*/ 41 w 244"/>
                  <a:gd name="T27" fmla="*/ 211 h 320"/>
                  <a:gd name="T28" fmla="*/ 54 w 244"/>
                  <a:gd name="T29" fmla="*/ 235 h 320"/>
                  <a:gd name="T30" fmla="*/ 79 w 244"/>
                  <a:gd name="T31" fmla="*/ 231 h 320"/>
                  <a:gd name="T32" fmla="*/ 102 w 244"/>
                  <a:gd name="T33" fmla="*/ 229 h 320"/>
                  <a:gd name="T34" fmla="*/ 120 w 244"/>
                  <a:gd name="T35" fmla="*/ 260 h 320"/>
                  <a:gd name="T36" fmla="*/ 118 w 244"/>
                  <a:gd name="T37" fmla="*/ 282 h 320"/>
                  <a:gd name="T38" fmla="*/ 152 w 244"/>
                  <a:gd name="T39" fmla="*/ 320 h 320"/>
                  <a:gd name="T40" fmla="*/ 165 w 244"/>
                  <a:gd name="T41" fmla="*/ 308 h 320"/>
                  <a:gd name="T42" fmla="*/ 165 w 244"/>
                  <a:gd name="T43" fmla="*/ 285 h 320"/>
                  <a:gd name="T44" fmla="*/ 167 w 244"/>
                  <a:gd name="T45" fmla="*/ 270 h 320"/>
                  <a:gd name="T46" fmla="*/ 176 w 244"/>
                  <a:gd name="T47" fmla="*/ 244 h 320"/>
                  <a:gd name="T48" fmla="*/ 197 w 244"/>
                  <a:gd name="T49" fmla="*/ 235 h 320"/>
                  <a:gd name="T50" fmla="*/ 202 w 244"/>
                  <a:gd name="T51" fmla="*/ 217 h 320"/>
                  <a:gd name="T52" fmla="*/ 211 w 244"/>
                  <a:gd name="T53" fmla="*/ 203 h 320"/>
                  <a:gd name="T54" fmla="*/ 218 w 244"/>
                  <a:gd name="T55" fmla="*/ 199 h 320"/>
                  <a:gd name="T56" fmla="*/ 230 w 244"/>
                  <a:gd name="T57" fmla="*/ 193 h 320"/>
                  <a:gd name="T58" fmla="*/ 240 w 244"/>
                  <a:gd name="T59" fmla="*/ 175 h 320"/>
                  <a:gd name="T60" fmla="*/ 243 w 244"/>
                  <a:gd name="T61" fmla="*/ 156 h 320"/>
                  <a:gd name="T62" fmla="*/ 237 w 244"/>
                  <a:gd name="T63" fmla="*/ 146 h 320"/>
                  <a:gd name="T64" fmla="*/ 220 w 244"/>
                  <a:gd name="T65" fmla="*/ 135 h 320"/>
                  <a:gd name="T66" fmla="*/ 226 w 244"/>
                  <a:gd name="T67" fmla="*/ 120 h 320"/>
                  <a:gd name="T68" fmla="*/ 211 w 244"/>
                  <a:gd name="T69" fmla="*/ 109 h 320"/>
                  <a:gd name="T70" fmla="*/ 200 w 244"/>
                  <a:gd name="T71" fmla="*/ 114 h 320"/>
                  <a:gd name="T72" fmla="*/ 180 w 244"/>
                  <a:gd name="T73" fmla="*/ 80 h 320"/>
                  <a:gd name="T74" fmla="*/ 167 w 244"/>
                  <a:gd name="T75" fmla="*/ 73 h 320"/>
                  <a:gd name="T76" fmla="*/ 159 w 244"/>
                  <a:gd name="T77" fmla="*/ 54 h 320"/>
                  <a:gd name="T78" fmla="*/ 161 w 244"/>
                  <a:gd name="T79" fmla="*/ 32 h 320"/>
                  <a:gd name="T80" fmla="*/ 155 w 244"/>
                  <a:gd name="T81" fmla="*/ 16 h 320"/>
                  <a:gd name="T82" fmla="*/ 147 w 244"/>
                  <a:gd name="T83" fmla="*/ 0 h 320"/>
                  <a:gd name="T84" fmla="*/ 133 w 244"/>
                  <a:gd name="T85" fmla="*/ 7 h 320"/>
                  <a:gd name="T86" fmla="*/ 114 w 244"/>
                  <a:gd name="T87" fmla="*/ 20 h 320"/>
                  <a:gd name="T88" fmla="*/ 108 w 244"/>
                  <a:gd name="T89" fmla="*/ 2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4" h="320">
                    <a:moveTo>
                      <a:pt x="98" y="23"/>
                    </a:moveTo>
                    <a:lnTo>
                      <a:pt x="97" y="21"/>
                    </a:lnTo>
                    <a:lnTo>
                      <a:pt x="88" y="26"/>
                    </a:lnTo>
                    <a:lnTo>
                      <a:pt x="89" y="32"/>
                    </a:lnTo>
                    <a:lnTo>
                      <a:pt x="94" y="44"/>
                    </a:lnTo>
                    <a:lnTo>
                      <a:pt x="97" y="47"/>
                    </a:lnTo>
                    <a:lnTo>
                      <a:pt x="92" y="53"/>
                    </a:lnTo>
                    <a:lnTo>
                      <a:pt x="88" y="56"/>
                    </a:lnTo>
                    <a:lnTo>
                      <a:pt x="86" y="61"/>
                    </a:lnTo>
                    <a:lnTo>
                      <a:pt x="83" y="57"/>
                    </a:lnTo>
                    <a:lnTo>
                      <a:pt x="74" y="57"/>
                    </a:lnTo>
                    <a:lnTo>
                      <a:pt x="73" y="62"/>
                    </a:lnTo>
                    <a:lnTo>
                      <a:pt x="68" y="64"/>
                    </a:lnTo>
                    <a:lnTo>
                      <a:pt x="64" y="61"/>
                    </a:lnTo>
                    <a:lnTo>
                      <a:pt x="56" y="62"/>
                    </a:lnTo>
                    <a:lnTo>
                      <a:pt x="50" y="62"/>
                    </a:lnTo>
                    <a:lnTo>
                      <a:pt x="44" y="64"/>
                    </a:lnTo>
                    <a:lnTo>
                      <a:pt x="33" y="73"/>
                    </a:lnTo>
                    <a:lnTo>
                      <a:pt x="32" y="82"/>
                    </a:lnTo>
                    <a:lnTo>
                      <a:pt x="26" y="91"/>
                    </a:lnTo>
                    <a:lnTo>
                      <a:pt x="27" y="95"/>
                    </a:lnTo>
                    <a:lnTo>
                      <a:pt x="33" y="97"/>
                    </a:lnTo>
                    <a:lnTo>
                      <a:pt x="33" y="105"/>
                    </a:lnTo>
                    <a:lnTo>
                      <a:pt x="36" y="112"/>
                    </a:lnTo>
                    <a:lnTo>
                      <a:pt x="30" y="117"/>
                    </a:lnTo>
                    <a:lnTo>
                      <a:pt x="21" y="117"/>
                    </a:lnTo>
                    <a:lnTo>
                      <a:pt x="20" y="123"/>
                    </a:lnTo>
                    <a:lnTo>
                      <a:pt x="9" y="127"/>
                    </a:lnTo>
                    <a:lnTo>
                      <a:pt x="3" y="127"/>
                    </a:lnTo>
                    <a:lnTo>
                      <a:pt x="0" y="130"/>
                    </a:lnTo>
                    <a:lnTo>
                      <a:pt x="6" y="132"/>
                    </a:lnTo>
                    <a:lnTo>
                      <a:pt x="15" y="141"/>
                    </a:lnTo>
                    <a:lnTo>
                      <a:pt x="15" y="150"/>
                    </a:lnTo>
                    <a:lnTo>
                      <a:pt x="18" y="153"/>
                    </a:lnTo>
                    <a:lnTo>
                      <a:pt x="15" y="159"/>
                    </a:lnTo>
                    <a:lnTo>
                      <a:pt x="21" y="173"/>
                    </a:lnTo>
                    <a:lnTo>
                      <a:pt x="24" y="178"/>
                    </a:lnTo>
                    <a:lnTo>
                      <a:pt x="26" y="185"/>
                    </a:lnTo>
                    <a:lnTo>
                      <a:pt x="38" y="193"/>
                    </a:lnTo>
                    <a:lnTo>
                      <a:pt x="33" y="199"/>
                    </a:lnTo>
                    <a:lnTo>
                      <a:pt x="36" y="200"/>
                    </a:lnTo>
                    <a:lnTo>
                      <a:pt x="41" y="211"/>
                    </a:lnTo>
                    <a:lnTo>
                      <a:pt x="48" y="220"/>
                    </a:lnTo>
                    <a:lnTo>
                      <a:pt x="50" y="229"/>
                    </a:lnTo>
                    <a:lnTo>
                      <a:pt x="54" y="235"/>
                    </a:lnTo>
                    <a:lnTo>
                      <a:pt x="76" y="235"/>
                    </a:lnTo>
                    <a:lnTo>
                      <a:pt x="77" y="238"/>
                    </a:lnTo>
                    <a:lnTo>
                      <a:pt x="79" y="231"/>
                    </a:lnTo>
                    <a:lnTo>
                      <a:pt x="86" y="223"/>
                    </a:lnTo>
                    <a:lnTo>
                      <a:pt x="94" y="232"/>
                    </a:lnTo>
                    <a:lnTo>
                      <a:pt x="102" y="229"/>
                    </a:lnTo>
                    <a:lnTo>
                      <a:pt x="114" y="249"/>
                    </a:lnTo>
                    <a:lnTo>
                      <a:pt x="117" y="258"/>
                    </a:lnTo>
                    <a:lnTo>
                      <a:pt x="120" y="260"/>
                    </a:lnTo>
                    <a:lnTo>
                      <a:pt x="117" y="267"/>
                    </a:lnTo>
                    <a:lnTo>
                      <a:pt x="117" y="273"/>
                    </a:lnTo>
                    <a:lnTo>
                      <a:pt x="118" y="282"/>
                    </a:lnTo>
                    <a:lnTo>
                      <a:pt x="121" y="296"/>
                    </a:lnTo>
                    <a:lnTo>
                      <a:pt x="146" y="313"/>
                    </a:lnTo>
                    <a:lnTo>
                      <a:pt x="152" y="320"/>
                    </a:lnTo>
                    <a:lnTo>
                      <a:pt x="153" y="320"/>
                    </a:lnTo>
                    <a:lnTo>
                      <a:pt x="158" y="317"/>
                    </a:lnTo>
                    <a:lnTo>
                      <a:pt x="165" y="308"/>
                    </a:lnTo>
                    <a:lnTo>
                      <a:pt x="164" y="302"/>
                    </a:lnTo>
                    <a:lnTo>
                      <a:pt x="168" y="292"/>
                    </a:lnTo>
                    <a:lnTo>
                      <a:pt x="165" y="285"/>
                    </a:lnTo>
                    <a:lnTo>
                      <a:pt x="164" y="276"/>
                    </a:lnTo>
                    <a:lnTo>
                      <a:pt x="168" y="275"/>
                    </a:lnTo>
                    <a:lnTo>
                      <a:pt x="167" y="270"/>
                    </a:lnTo>
                    <a:lnTo>
                      <a:pt x="170" y="261"/>
                    </a:lnTo>
                    <a:lnTo>
                      <a:pt x="168" y="255"/>
                    </a:lnTo>
                    <a:lnTo>
                      <a:pt x="176" y="244"/>
                    </a:lnTo>
                    <a:lnTo>
                      <a:pt x="183" y="251"/>
                    </a:lnTo>
                    <a:lnTo>
                      <a:pt x="197" y="246"/>
                    </a:lnTo>
                    <a:lnTo>
                      <a:pt x="197" y="235"/>
                    </a:lnTo>
                    <a:lnTo>
                      <a:pt x="196" y="232"/>
                    </a:lnTo>
                    <a:lnTo>
                      <a:pt x="197" y="223"/>
                    </a:lnTo>
                    <a:lnTo>
                      <a:pt x="202" y="217"/>
                    </a:lnTo>
                    <a:lnTo>
                      <a:pt x="206" y="214"/>
                    </a:lnTo>
                    <a:lnTo>
                      <a:pt x="208" y="206"/>
                    </a:lnTo>
                    <a:lnTo>
                      <a:pt x="211" y="203"/>
                    </a:lnTo>
                    <a:lnTo>
                      <a:pt x="218" y="209"/>
                    </a:lnTo>
                    <a:lnTo>
                      <a:pt x="223" y="206"/>
                    </a:lnTo>
                    <a:lnTo>
                      <a:pt x="218" y="199"/>
                    </a:lnTo>
                    <a:lnTo>
                      <a:pt x="223" y="193"/>
                    </a:lnTo>
                    <a:lnTo>
                      <a:pt x="230" y="194"/>
                    </a:lnTo>
                    <a:lnTo>
                      <a:pt x="230" y="193"/>
                    </a:lnTo>
                    <a:lnTo>
                      <a:pt x="229" y="187"/>
                    </a:lnTo>
                    <a:lnTo>
                      <a:pt x="237" y="179"/>
                    </a:lnTo>
                    <a:lnTo>
                      <a:pt x="240" y="175"/>
                    </a:lnTo>
                    <a:lnTo>
                      <a:pt x="243" y="170"/>
                    </a:lnTo>
                    <a:lnTo>
                      <a:pt x="244" y="168"/>
                    </a:lnTo>
                    <a:lnTo>
                      <a:pt x="243" y="156"/>
                    </a:lnTo>
                    <a:lnTo>
                      <a:pt x="244" y="153"/>
                    </a:lnTo>
                    <a:lnTo>
                      <a:pt x="237" y="146"/>
                    </a:lnTo>
                    <a:lnTo>
                      <a:pt x="237" y="146"/>
                    </a:lnTo>
                    <a:lnTo>
                      <a:pt x="230" y="141"/>
                    </a:lnTo>
                    <a:lnTo>
                      <a:pt x="226" y="140"/>
                    </a:lnTo>
                    <a:lnTo>
                      <a:pt x="220" y="135"/>
                    </a:lnTo>
                    <a:lnTo>
                      <a:pt x="224" y="130"/>
                    </a:lnTo>
                    <a:lnTo>
                      <a:pt x="229" y="121"/>
                    </a:lnTo>
                    <a:lnTo>
                      <a:pt x="226" y="120"/>
                    </a:lnTo>
                    <a:lnTo>
                      <a:pt x="220" y="120"/>
                    </a:lnTo>
                    <a:lnTo>
                      <a:pt x="215" y="117"/>
                    </a:lnTo>
                    <a:lnTo>
                      <a:pt x="211" y="109"/>
                    </a:lnTo>
                    <a:lnTo>
                      <a:pt x="203" y="112"/>
                    </a:lnTo>
                    <a:lnTo>
                      <a:pt x="203" y="118"/>
                    </a:lnTo>
                    <a:lnTo>
                      <a:pt x="200" y="114"/>
                    </a:lnTo>
                    <a:lnTo>
                      <a:pt x="199" y="108"/>
                    </a:lnTo>
                    <a:lnTo>
                      <a:pt x="186" y="99"/>
                    </a:lnTo>
                    <a:lnTo>
                      <a:pt x="180" y="80"/>
                    </a:lnTo>
                    <a:lnTo>
                      <a:pt x="173" y="83"/>
                    </a:lnTo>
                    <a:lnTo>
                      <a:pt x="170" y="74"/>
                    </a:lnTo>
                    <a:lnTo>
                      <a:pt x="167" y="73"/>
                    </a:lnTo>
                    <a:lnTo>
                      <a:pt x="168" y="61"/>
                    </a:lnTo>
                    <a:lnTo>
                      <a:pt x="164" y="54"/>
                    </a:lnTo>
                    <a:lnTo>
                      <a:pt x="159" y="54"/>
                    </a:lnTo>
                    <a:lnTo>
                      <a:pt x="158" y="51"/>
                    </a:lnTo>
                    <a:lnTo>
                      <a:pt x="155" y="44"/>
                    </a:lnTo>
                    <a:lnTo>
                      <a:pt x="161" y="32"/>
                    </a:lnTo>
                    <a:lnTo>
                      <a:pt x="158" y="27"/>
                    </a:lnTo>
                    <a:lnTo>
                      <a:pt x="158" y="23"/>
                    </a:lnTo>
                    <a:lnTo>
                      <a:pt x="155" y="16"/>
                    </a:lnTo>
                    <a:lnTo>
                      <a:pt x="155" y="12"/>
                    </a:lnTo>
                    <a:lnTo>
                      <a:pt x="153" y="4"/>
                    </a:lnTo>
                    <a:lnTo>
                      <a:pt x="147" y="0"/>
                    </a:lnTo>
                    <a:lnTo>
                      <a:pt x="144" y="10"/>
                    </a:lnTo>
                    <a:lnTo>
                      <a:pt x="138" y="10"/>
                    </a:lnTo>
                    <a:lnTo>
                      <a:pt x="133" y="7"/>
                    </a:lnTo>
                    <a:lnTo>
                      <a:pt x="126" y="16"/>
                    </a:lnTo>
                    <a:lnTo>
                      <a:pt x="118" y="16"/>
                    </a:lnTo>
                    <a:lnTo>
                      <a:pt x="114" y="20"/>
                    </a:lnTo>
                    <a:lnTo>
                      <a:pt x="114" y="24"/>
                    </a:lnTo>
                    <a:lnTo>
                      <a:pt x="108" y="26"/>
                    </a:lnTo>
                    <a:lnTo>
                      <a:pt x="108" y="20"/>
                    </a:lnTo>
                    <a:lnTo>
                      <a:pt x="103" y="20"/>
                    </a:lnTo>
                    <a:lnTo>
                      <a:pt x="98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1" name="Freeform 4831">
                <a:extLst>
                  <a:ext uri="{FF2B5EF4-FFF2-40B4-BE49-F238E27FC236}">
                    <a16:creationId xmlns:a16="http://schemas.microsoft.com/office/drawing/2014/main" id="{42B180AB-5874-3558-C98D-15833E797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928"/>
                <a:ext cx="123" cy="160"/>
              </a:xfrm>
              <a:custGeom>
                <a:avLst/>
                <a:gdLst>
                  <a:gd name="T0" fmla="*/ 108 w 244"/>
                  <a:gd name="T1" fmla="*/ 20 h 320"/>
                  <a:gd name="T2" fmla="*/ 114 w 244"/>
                  <a:gd name="T3" fmla="*/ 20 h 320"/>
                  <a:gd name="T4" fmla="*/ 133 w 244"/>
                  <a:gd name="T5" fmla="*/ 7 h 320"/>
                  <a:gd name="T6" fmla="*/ 147 w 244"/>
                  <a:gd name="T7" fmla="*/ 0 h 320"/>
                  <a:gd name="T8" fmla="*/ 155 w 244"/>
                  <a:gd name="T9" fmla="*/ 16 h 320"/>
                  <a:gd name="T10" fmla="*/ 161 w 244"/>
                  <a:gd name="T11" fmla="*/ 32 h 320"/>
                  <a:gd name="T12" fmla="*/ 159 w 244"/>
                  <a:gd name="T13" fmla="*/ 54 h 320"/>
                  <a:gd name="T14" fmla="*/ 167 w 244"/>
                  <a:gd name="T15" fmla="*/ 73 h 320"/>
                  <a:gd name="T16" fmla="*/ 180 w 244"/>
                  <a:gd name="T17" fmla="*/ 80 h 320"/>
                  <a:gd name="T18" fmla="*/ 200 w 244"/>
                  <a:gd name="T19" fmla="*/ 114 h 320"/>
                  <a:gd name="T20" fmla="*/ 211 w 244"/>
                  <a:gd name="T21" fmla="*/ 109 h 320"/>
                  <a:gd name="T22" fmla="*/ 226 w 244"/>
                  <a:gd name="T23" fmla="*/ 120 h 320"/>
                  <a:gd name="T24" fmla="*/ 220 w 244"/>
                  <a:gd name="T25" fmla="*/ 135 h 320"/>
                  <a:gd name="T26" fmla="*/ 237 w 244"/>
                  <a:gd name="T27" fmla="*/ 146 h 320"/>
                  <a:gd name="T28" fmla="*/ 243 w 244"/>
                  <a:gd name="T29" fmla="*/ 156 h 320"/>
                  <a:gd name="T30" fmla="*/ 240 w 244"/>
                  <a:gd name="T31" fmla="*/ 175 h 320"/>
                  <a:gd name="T32" fmla="*/ 230 w 244"/>
                  <a:gd name="T33" fmla="*/ 193 h 320"/>
                  <a:gd name="T34" fmla="*/ 218 w 244"/>
                  <a:gd name="T35" fmla="*/ 199 h 320"/>
                  <a:gd name="T36" fmla="*/ 211 w 244"/>
                  <a:gd name="T37" fmla="*/ 203 h 320"/>
                  <a:gd name="T38" fmla="*/ 202 w 244"/>
                  <a:gd name="T39" fmla="*/ 217 h 320"/>
                  <a:gd name="T40" fmla="*/ 197 w 244"/>
                  <a:gd name="T41" fmla="*/ 235 h 320"/>
                  <a:gd name="T42" fmla="*/ 176 w 244"/>
                  <a:gd name="T43" fmla="*/ 244 h 320"/>
                  <a:gd name="T44" fmla="*/ 167 w 244"/>
                  <a:gd name="T45" fmla="*/ 270 h 320"/>
                  <a:gd name="T46" fmla="*/ 165 w 244"/>
                  <a:gd name="T47" fmla="*/ 285 h 320"/>
                  <a:gd name="T48" fmla="*/ 165 w 244"/>
                  <a:gd name="T49" fmla="*/ 308 h 320"/>
                  <a:gd name="T50" fmla="*/ 152 w 244"/>
                  <a:gd name="T51" fmla="*/ 320 h 320"/>
                  <a:gd name="T52" fmla="*/ 118 w 244"/>
                  <a:gd name="T53" fmla="*/ 282 h 320"/>
                  <a:gd name="T54" fmla="*/ 120 w 244"/>
                  <a:gd name="T55" fmla="*/ 260 h 320"/>
                  <a:gd name="T56" fmla="*/ 102 w 244"/>
                  <a:gd name="T57" fmla="*/ 229 h 320"/>
                  <a:gd name="T58" fmla="*/ 79 w 244"/>
                  <a:gd name="T59" fmla="*/ 231 h 320"/>
                  <a:gd name="T60" fmla="*/ 54 w 244"/>
                  <a:gd name="T61" fmla="*/ 235 h 320"/>
                  <a:gd name="T62" fmla="*/ 41 w 244"/>
                  <a:gd name="T63" fmla="*/ 211 h 320"/>
                  <a:gd name="T64" fmla="*/ 38 w 244"/>
                  <a:gd name="T65" fmla="*/ 193 h 320"/>
                  <a:gd name="T66" fmla="*/ 21 w 244"/>
                  <a:gd name="T67" fmla="*/ 173 h 320"/>
                  <a:gd name="T68" fmla="*/ 15 w 244"/>
                  <a:gd name="T69" fmla="*/ 150 h 320"/>
                  <a:gd name="T70" fmla="*/ 0 w 244"/>
                  <a:gd name="T71" fmla="*/ 130 h 320"/>
                  <a:gd name="T72" fmla="*/ 20 w 244"/>
                  <a:gd name="T73" fmla="*/ 123 h 320"/>
                  <a:gd name="T74" fmla="*/ 36 w 244"/>
                  <a:gd name="T75" fmla="*/ 112 h 320"/>
                  <a:gd name="T76" fmla="*/ 27 w 244"/>
                  <a:gd name="T77" fmla="*/ 95 h 320"/>
                  <a:gd name="T78" fmla="*/ 33 w 244"/>
                  <a:gd name="T79" fmla="*/ 73 h 320"/>
                  <a:gd name="T80" fmla="*/ 56 w 244"/>
                  <a:gd name="T81" fmla="*/ 62 h 320"/>
                  <a:gd name="T82" fmla="*/ 73 w 244"/>
                  <a:gd name="T83" fmla="*/ 62 h 320"/>
                  <a:gd name="T84" fmla="*/ 86 w 244"/>
                  <a:gd name="T85" fmla="*/ 61 h 320"/>
                  <a:gd name="T86" fmla="*/ 97 w 244"/>
                  <a:gd name="T87" fmla="*/ 47 h 320"/>
                  <a:gd name="T88" fmla="*/ 88 w 244"/>
                  <a:gd name="T89" fmla="*/ 26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4" h="320">
                    <a:moveTo>
                      <a:pt x="98" y="23"/>
                    </a:moveTo>
                    <a:lnTo>
                      <a:pt x="103" y="20"/>
                    </a:lnTo>
                    <a:lnTo>
                      <a:pt x="108" y="20"/>
                    </a:lnTo>
                    <a:lnTo>
                      <a:pt x="108" y="26"/>
                    </a:lnTo>
                    <a:lnTo>
                      <a:pt x="114" y="24"/>
                    </a:lnTo>
                    <a:lnTo>
                      <a:pt x="114" y="20"/>
                    </a:lnTo>
                    <a:lnTo>
                      <a:pt x="118" y="16"/>
                    </a:lnTo>
                    <a:lnTo>
                      <a:pt x="126" y="16"/>
                    </a:lnTo>
                    <a:lnTo>
                      <a:pt x="133" y="7"/>
                    </a:lnTo>
                    <a:lnTo>
                      <a:pt x="138" y="10"/>
                    </a:lnTo>
                    <a:lnTo>
                      <a:pt x="144" y="10"/>
                    </a:lnTo>
                    <a:lnTo>
                      <a:pt x="147" y="0"/>
                    </a:lnTo>
                    <a:lnTo>
                      <a:pt x="153" y="4"/>
                    </a:lnTo>
                    <a:lnTo>
                      <a:pt x="155" y="12"/>
                    </a:lnTo>
                    <a:lnTo>
                      <a:pt x="155" y="16"/>
                    </a:lnTo>
                    <a:lnTo>
                      <a:pt x="158" y="23"/>
                    </a:lnTo>
                    <a:lnTo>
                      <a:pt x="158" y="27"/>
                    </a:lnTo>
                    <a:lnTo>
                      <a:pt x="161" y="32"/>
                    </a:lnTo>
                    <a:lnTo>
                      <a:pt x="155" y="44"/>
                    </a:lnTo>
                    <a:lnTo>
                      <a:pt x="158" y="51"/>
                    </a:lnTo>
                    <a:lnTo>
                      <a:pt x="159" y="54"/>
                    </a:lnTo>
                    <a:lnTo>
                      <a:pt x="164" y="54"/>
                    </a:lnTo>
                    <a:lnTo>
                      <a:pt x="168" y="61"/>
                    </a:lnTo>
                    <a:lnTo>
                      <a:pt x="167" y="73"/>
                    </a:lnTo>
                    <a:lnTo>
                      <a:pt x="170" y="74"/>
                    </a:lnTo>
                    <a:lnTo>
                      <a:pt x="173" y="83"/>
                    </a:lnTo>
                    <a:lnTo>
                      <a:pt x="180" y="80"/>
                    </a:lnTo>
                    <a:lnTo>
                      <a:pt x="186" y="99"/>
                    </a:lnTo>
                    <a:lnTo>
                      <a:pt x="199" y="108"/>
                    </a:lnTo>
                    <a:lnTo>
                      <a:pt x="200" y="114"/>
                    </a:lnTo>
                    <a:lnTo>
                      <a:pt x="203" y="118"/>
                    </a:lnTo>
                    <a:lnTo>
                      <a:pt x="203" y="112"/>
                    </a:lnTo>
                    <a:lnTo>
                      <a:pt x="211" y="109"/>
                    </a:lnTo>
                    <a:lnTo>
                      <a:pt x="215" y="117"/>
                    </a:lnTo>
                    <a:lnTo>
                      <a:pt x="220" y="120"/>
                    </a:lnTo>
                    <a:lnTo>
                      <a:pt x="226" y="120"/>
                    </a:lnTo>
                    <a:lnTo>
                      <a:pt x="229" y="121"/>
                    </a:lnTo>
                    <a:lnTo>
                      <a:pt x="224" y="130"/>
                    </a:lnTo>
                    <a:lnTo>
                      <a:pt x="220" y="135"/>
                    </a:lnTo>
                    <a:lnTo>
                      <a:pt x="226" y="140"/>
                    </a:lnTo>
                    <a:lnTo>
                      <a:pt x="230" y="141"/>
                    </a:lnTo>
                    <a:lnTo>
                      <a:pt x="237" y="146"/>
                    </a:lnTo>
                    <a:lnTo>
                      <a:pt x="237" y="146"/>
                    </a:lnTo>
                    <a:lnTo>
                      <a:pt x="244" y="153"/>
                    </a:lnTo>
                    <a:lnTo>
                      <a:pt x="243" y="156"/>
                    </a:lnTo>
                    <a:lnTo>
                      <a:pt x="244" y="168"/>
                    </a:lnTo>
                    <a:lnTo>
                      <a:pt x="243" y="170"/>
                    </a:lnTo>
                    <a:lnTo>
                      <a:pt x="240" y="175"/>
                    </a:lnTo>
                    <a:lnTo>
                      <a:pt x="237" y="179"/>
                    </a:lnTo>
                    <a:lnTo>
                      <a:pt x="229" y="187"/>
                    </a:lnTo>
                    <a:lnTo>
                      <a:pt x="230" y="193"/>
                    </a:lnTo>
                    <a:lnTo>
                      <a:pt x="230" y="194"/>
                    </a:lnTo>
                    <a:lnTo>
                      <a:pt x="223" y="193"/>
                    </a:lnTo>
                    <a:lnTo>
                      <a:pt x="218" y="199"/>
                    </a:lnTo>
                    <a:lnTo>
                      <a:pt x="223" y="206"/>
                    </a:lnTo>
                    <a:lnTo>
                      <a:pt x="218" y="209"/>
                    </a:lnTo>
                    <a:lnTo>
                      <a:pt x="211" y="203"/>
                    </a:lnTo>
                    <a:lnTo>
                      <a:pt x="208" y="206"/>
                    </a:lnTo>
                    <a:lnTo>
                      <a:pt x="206" y="214"/>
                    </a:lnTo>
                    <a:lnTo>
                      <a:pt x="202" y="217"/>
                    </a:lnTo>
                    <a:lnTo>
                      <a:pt x="197" y="223"/>
                    </a:lnTo>
                    <a:lnTo>
                      <a:pt x="196" y="232"/>
                    </a:lnTo>
                    <a:lnTo>
                      <a:pt x="197" y="235"/>
                    </a:lnTo>
                    <a:lnTo>
                      <a:pt x="197" y="246"/>
                    </a:lnTo>
                    <a:lnTo>
                      <a:pt x="183" y="251"/>
                    </a:lnTo>
                    <a:lnTo>
                      <a:pt x="176" y="244"/>
                    </a:lnTo>
                    <a:lnTo>
                      <a:pt x="168" y="255"/>
                    </a:lnTo>
                    <a:lnTo>
                      <a:pt x="170" y="261"/>
                    </a:lnTo>
                    <a:lnTo>
                      <a:pt x="167" y="270"/>
                    </a:lnTo>
                    <a:lnTo>
                      <a:pt x="168" y="275"/>
                    </a:lnTo>
                    <a:lnTo>
                      <a:pt x="164" y="276"/>
                    </a:lnTo>
                    <a:lnTo>
                      <a:pt x="165" y="285"/>
                    </a:lnTo>
                    <a:lnTo>
                      <a:pt x="168" y="292"/>
                    </a:lnTo>
                    <a:lnTo>
                      <a:pt x="164" y="302"/>
                    </a:lnTo>
                    <a:lnTo>
                      <a:pt x="165" y="308"/>
                    </a:lnTo>
                    <a:lnTo>
                      <a:pt x="158" y="317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46" y="313"/>
                    </a:lnTo>
                    <a:lnTo>
                      <a:pt x="121" y="296"/>
                    </a:lnTo>
                    <a:lnTo>
                      <a:pt x="118" y="282"/>
                    </a:lnTo>
                    <a:lnTo>
                      <a:pt x="117" y="273"/>
                    </a:lnTo>
                    <a:lnTo>
                      <a:pt x="117" y="267"/>
                    </a:lnTo>
                    <a:lnTo>
                      <a:pt x="120" y="260"/>
                    </a:lnTo>
                    <a:lnTo>
                      <a:pt x="117" y="258"/>
                    </a:lnTo>
                    <a:lnTo>
                      <a:pt x="114" y="249"/>
                    </a:lnTo>
                    <a:lnTo>
                      <a:pt x="102" y="229"/>
                    </a:lnTo>
                    <a:lnTo>
                      <a:pt x="94" y="232"/>
                    </a:lnTo>
                    <a:lnTo>
                      <a:pt x="86" y="223"/>
                    </a:lnTo>
                    <a:lnTo>
                      <a:pt x="79" y="231"/>
                    </a:lnTo>
                    <a:lnTo>
                      <a:pt x="77" y="238"/>
                    </a:lnTo>
                    <a:lnTo>
                      <a:pt x="76" y="235"/>
                    </a:lnTo>
                    <a:lnTo>
                      <a:pt x="54" y="235"/>
                    </a:lnTo>
                    <a:lnTo>
                      <a:pt x="50" y="229"/>
                    </a:lnTo>
                    <a:lnTo>
                      <a:pt x="48" y="220"/>
                    </a:lnTo>
                    <a:lnTo>
                      <a:pt x="41" y="211"/>
                    </a:lnTo>
                    <a:lnTo>
                      <a:pt x="36" y="200"/>
                    </a:lnTo>
                    <a:lnTo>
                      <a:pt x="33" y="199"/>
                    </a:lnTo>
                    <a:lnTo>
                      <a:pt x="38" y="193"/>
                    </a:lnTo>
                    <a:lnTo>
                      <a:pt x="26" y="185"/>
                    </a:lnTo>
                    <a:lnTo>
                      <a:pt x="24" y="178"/>
                    </a:lnTo>
                    <a:lnTo>
                      <a:pt x="21" y="173"/>
                    </a:lnTo>
                    <a:lnTo>
                      <a:pt x="15" y="159"/>
                    </a:lnTo>
                    <a:lnTo>
                      <a:pt x="18" y="153"/>
                    </a:lnTo>
                    <a:lnTo>
                      <a:pt x="15" y="150"/>
                    </a:lnTo>
                    <a:lnTo>
                      <a:pt x="15" y="141"/>
                    </a:lnTo>
                    <a:lnTo>
                      <a:pt x="6" y="132"/>
                    </a:lnTo>
                    <a:lnTo>
                      <a:pt x="0" y="130"/>
                    </a:lnTo>
                    <a:lnTo>
                      <a:pt x="3" y="127"/>
                    </a:lnTo>
                    <a:lnTo>
                      <a:pt x="9" y="127"/>
                    </a:lnTo>
                    <a:lnTo>
                      <a:pt x="20" y="123"/>
                    </a:lnTo>
                    <a:lnTo>
                      <a:pt x="21" y="117"/>
                    </a:lnTo>
                    <a:lnTo>
                      <a:pt x="30" y="117"/>
                    </a:lnTo>
                    <a:lnTo>
                      <a:pt x="36" y="112"/>
                    </a:lnTo>
                    <a:lnTo>
                      <a:pt x="33" y="105"/>
                    </a:lnTo>
                    <a:lnTo>
                      <a:pt x="33" y="97"/>
                    </a:lnTo>
                    <a:lnTo>
                      <a:pt x="27" y="95"/>
                    </a:lnTo>
                    <a:lnTo>
                      <a:pt x="26" y="91"/>
                    </a:lnTo>
                    <a:lnTo>
                      <a:pt x="32" y="82"/>
                    </a:lnTo>
                    <a:lnTo>
                      <a:pt x="33" y="73"/>
                    </a:lnTo>
                    <a:lnTo>
                      <a:pt x="44" y="64"/>
                    </a:lnTo>
                    <a:lnTo>
                      <a:pt x="50" y="62"/>
                    </a:lnTo>
                    <a:lnTo>
                      <a:pt x="56" y="62"/>
                    </a:lnTo>
                    <a:lnTo>
                      <a:pt x="64" y="61"/>
                    </a:lnTo>
                    <a:lnTo>
                      <a:pt x="68" y="64"/>
                    </a:lnTo>
                    <a:lnTo>
                      <a:pt x="73" y="62"/>
                    </a:lnTo>
                    <a:lnTo>
                      <a:pt x="74" y="57"/>
                    </a:lnTo>
                    <a:lnTo>
                      <a:pt x="83" y="57"/>
                    </a:lnTo>
                    <a:lnTo>
                      <a:pt x="86" y="61"/>
                    </a:lnTo>
                    <a:lnTo>
                      <a:pt x="88" y="56"/>
                    </a:lnTo>
                    <a:lnTo>
                      <a:pt x="92" y="53"/>
                    </a:lnTo>
                    <a:lnTo>
                      <a:pt x="97" y="47"/>
                    </a:lnTo>
                    <a:lnTo>
                      <a:pt x="94" y="44"/>
                    </a:lnTo>
                    <a:lnTo>
                      <a:pt x="89" y="32"/>
                    </a:lnTo>
                    <a:lnTo>
                      <a:pt x="88" y="26"/>
                    </a:lnTo>
                    <a:lnTo>
                      <a:pt x="97" y="21"/>
                    </a:lnTo>
                    <a:lnTo>
                      <a:pt x="98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2" name="Freeform 4832">
                <a:extLst>
                  <a:ext uri="{FF2B5EF4-FFF2-40B4-BE49-F238E27FC236}">
                    <a16:creationId xmlns:a16="http://schemas.microsoft.com/office/drawing/2014/main" id="{5F435FD0-D601-E59F-317B-D21D208F7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928"/>
                <a:ext cx="123" cy="160"/>
              </a:xfrm>
              <a:custGeom>
                <a:avLst/>
                <a:gdLst>
                  <a:gd name="T0" fmla="*/ 108 w 244"/>
                  <a:gd name="T1" fmla="*/ 20 h 320"/>
                  <a:gd name="T2" fmla="*/ 114 w 244"/>
                  <a:gd name="T3" fmla="*/ 20 h 320"/>
                  <a:gd name="T4" fmla="*/ 133 w 244"/>
                  <a:gd name="T5" fmla="*/ 7 h 320"/>
                  <a:gd name="T6" fmla="*/ 147 w 244"/>
                  <a:gd name="T7" fmla="*/ 0 h 320"/>
                  <a:gd name="T8" fmla="*/ 155 w 244"/>
                  <a:gd name="T9" fmla="*/ 16 h 320"/>
                  <a:gd name="T10" fmla="*/ 161 w 244"/>
                  <a:gd name="T11" fmla="*/ 32 h 320"/>
                  <a:gd name="T12" fmla="*/ 159 w 244"/>
                  <a:gd name="T13" fmla="*/ 54 h 320"/>
                  <a:gd name="T14" fmla="*/ 167 w 244"/>
                  <a:gd name="T15" fmla="*/ 73 h 320"/>
                  <a:gd name="T16" fmla="*/ 180 w 244"/>
                  <a:gd name="T17" fmla="*/ 80 h 320"/>
                  <a:gd name="T18" fmla="*/ 200 w 244"/>
                  <a:gd name="T19" fmla="*/ 114 h 320"/>
                  <a:gd name="T20" fmla="*/ 211 w 244"/>
                  <a:gd name="T21" fmla="*/ 109 h 320"/>
                  <a:gd name="T22" fmla="*/ 226 w 244"/>
                  <a:gd name="T23" fmla="*/ 120 h 320"/>
                  <a:gd name="T24" fmla="*/ 220 w 244"/>
                  <a:gd name="T25" fmla="*/ 135 h 320"/>
                  <a:gd name="T26" fmla="*/ 237 w 244"/>
                  <a:gd name="T27" fmla="*/ 146 h 320"/>
                  <a:gd name="T28" fmla="*/ 243 w 244"/>
                  <a:gd name="T29" fmla="*/ 156 h 320"/>
                  <a:gd name="T30" fmla="*/ 240 w 244"/>
                  <a:gd name="T31" fmla="*/ 175 h 320"/>
                  <a:gd name="T32" fmla="*/ 230 w 244"/>
                  <a:gd name="T33" fmla="*/ 193 h 320"/>
                  <a:gd name="T34" fmla="*/ 218 w 244"/>
                  <a:gd name="T35" fmla="*/ 199 h 320"/>
                  <a:gd name="T36" fmla="*/ 211 w 244"/>
                  <a:gd name="T37" fmla="*/ 203 h 320"/>
                  <a:gd name="T38" fmla="*/ 202 w 244"/>
                  <a:gd name="T39" fmla="*/ 217 h 320"/>
                  <a:gd name="T40" fmla="*/ 197 w 244"/>
                  <a:gd name="T41" fmla="*/ 235 h 320"/>
                  <a:gd name="T42" fmla="*/ 176 w 244"/>
                  <a:gd name="T43" fmla="*/ 244 h 320"/>
                  <a:gd name="T44" fmla="*/ 167 w 244"/>
                  <a:gd name="T45" fmla="*/ 270 h 320"/>
                  <a:gd name="T46" fmla="*/ 165 w 244"/>
                  <a:gd name="T47" fmla="*/ 285 h 320"/>
                  <a:gd name="T48" fmla="*/ 165 w 244"/>
                  <a:gd name="T49" fmla="*/ 308 h 320"/>
                  <a:gd name="T50" fmla="*/ 152 w 244"/>
                  <a:gd name="T51" fmla="*/ 320 h 320"/>
                  <a:gd name="T52" fmla="*/ 118 w 244"/>
                  <a:gd name="T53" fmla="*/ 282 h 320"/>
                  <a:gd name="T54" fmla="*/ 120 w 244"/>
                  <a:gd name="T55" fmla="*/ 260 h 320"/>
                  <a:gd name="T56" fmla="*/ 102 w 244"/>
                  <a:gd name="T57" fmla="*/ 229 h 320"/>
                  <a:gd name="T58" fmla="*/ 79 w 244"/>
                  <a:gd name="T59" fmla="*/ 231 h 320"/>
                  <a:gd name="T60" fmla="*/ 54 w 244"/>
                  <a:gd name="T61" fmla="*/ 235 h 320"/>
                  <a:gd name="T62" fmla="*/ 41 w 244"/>
                  <a:gd name="T63" fmla="*/ 211 h 320"/>
                  <a:gd name="T64" fmla="*/ 38 w 244"/>
                  <a:gd name="T65" fmla="*/ 193 h 320"/>
                  <a:gd name="T66" fmla="*/ 21 w 244"/>
                  <a:gd name="T67" fmla="*/ 173 h 320"/>
                  <a:gd name="T68" fmla="*/ 15 w 244"/>
                  <a:gd name="T69" fmla="*/ 150 h 320"/>
                  <a:gd name="T70" fmla="*/ 0 w 244"/>
                  <a:gd name="T71" fmla="*/ 130 h 320"/>
                  <a:gd name="T72" fmla="*/ 20 w 244"/>
                  <a:gd name="T73" fmla="*/ 123 h 320"/>
                  <a:gd name="T74" fmla="*/ 36 w 244"/>
                  <a:gd name="T75" fmla="*/ 112 h 320"/>
                  <a:gd name="T76" fmla="*/ 27 w 244"/>
                  <a:gd name="T77" fmla="*/ 95 h 320"/>
                  <a:gd name="T78" fmla="*/ 33 w 244"/>
                  <a:gd name="T79" fmla="*/ 73 h 320"/>
                  <a:gd name="T80" fmla="*/ 56 w 244"/>
                  <a:gd name="T81" fmla="*/ 62 h 320"/>
                  <a:gd name="T82" fmla="*/ 73 w 244"/>
                  <a:gd name="T83" fmla="*/ 62 h 320"/>
                  <a:gd name="T84" fmla="*/ 86 w 244"/>
                  <a:gd name="T85" fmla="*/ 61 h 320"/>
                  <a:gd name="T86" fmla="*/ 97 w 244"/>
                  <a:gd name="T87" fmla="*/ 47 h 320"/>
                  <a:gd name="T88" fmla="*/ 88 w 244"/>
                  <a:gd name="T89" fmla="*/ 26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4" h="320">
                    <a:moveTo>
                      <a:pt x="98" y="23"/>
                    </a:moveTo>
                    <a:lnTo>
                      <a:pt x="103" y="20"/>
                    </a:lnTo>
                    <a:lnTo>
                      <a:pt x="108" y="20"/>
                    </a:lnTo>
                    <a:lnTo>
                      <a:pt x="108" y="26"/>
                    </a:lnTo>
                    <a:lnTo>
                      <a:pt x="114" y="24"/>
                    </a:lnTo>
                    <a:lnTo>
                      <a:pt x="114" y="20"/>
                    </a:lnTo>
                    <a:lnTo>
                      <a:pt x="118" y="16"/>
                    </a:lnTo>
                    <a:lnTo>
                      <a:pt x="126" y="16"/>
                    </a:lnTo>
                    <a:lnTo>
                      <a:pt x="133" y="7"/>
                    </a:lnTo>
                    <a:lnTo>
                      <a:pt x="138" y="10"/>
                    </a:lnTo>
                    <a:lnTo>
                      <a:pt x="144" y="10"/>
                    </a:lnTo>
                    <a:lnTo>
                      <a:pt x="147" y="0"/>
                    </a:lnTo>
                    <a:lnTo>
                      <a:pt x="153" y="4"/>
                    </a:lnTo>
                    <a:lnTo>
                      <a:pt x="155" y="12"/>
                    </a:lnTo>
                    <a:lnTo>
                      <a:pt x="155" y="16"/>
                    </a:lnTo>
                    <a:lnTo>
                      <a:pt x="158" y="23"/>
                    </a:lnTo>
                    <a:lnTo>
                      <a:pt x="158" y="27"/>
                    </a:lnTo>
                    <a:lnTo>
                      <a:pt x="161" y="32"/>
                    </a:lnTo>
                    <a:lnTo>
                      <a:pt x="155" y="44"/>
                    </a:lnTo>
                    <a:lnTo>
                      <a:pt x="158" y="51"/>
                    </a:lnTo>
                    <a:lnTo>
                      <a:pt x="159" y="54"/>
                    </a:lnTo>
                    <a:lnTo>
                      <a:pt x="164" y="54"/>
                    </a:lnTo>
                    <a:lnTo>
                      <a:pt x="168" y="61"/>
                    </a:lnTo>
                    <a:lnTo>
                      <a:pt x="167" y="73"/>
                    </a:lnTo>
                    <a:lnTo>
                      <a:pt x="170" y="74"/>
                    </a:lnTo>
                    <a:lnTo>
                      <a:pt x="173" y="83"/>
                    </a:lnTo>
                    <a:lnTo>
                      <a:pt x="180" y="80"/>
                    </a:lnTo>
                    <a:lnTo>
                      <a:pt x="186" y="99"/>
                    </a:lnTo>
                    <a:lnTo>
                      <a:pt x="199" y="108"/>
                    </a:lnTo>
                    <a:lnTo>
                      <a:pt x="200" y="114"/>
                    </a:lnTo>
                    <a:lnTo>
                      <a:pt x="203" y="118"/>
                    </a:lnTo>
                    <a:lnTo>
                      <a:pt x="203" y="112"/>
                    </a:lnTo>
                    <a:lnTo>
                      <a:pt x="211" y="109"/>
                    </a:lnTo>
                    <a:lnTo>
                      <a:pt x="215" y="117"/>
                    </a:lnTo>
                    <a:lnTo>
                      <a:pt x="220" y="120"/>
                    </a:lnTo>
                    <a:lnTo>
                      <a:pt x="226" y="120"/>
                    </a:lnTo>
                    <a:lnTo>
                      <a:pt x="229" y="121"/>
                    </a:lnTo>
                    <a:lnTo>
                      <a:pt x="224" y="130"/>
                    </a:lnTo>
                    <a:lnTo>
                      <a:pt x="220" y="135"/>
                    </a:lnTo>
                    <a:lnTo>
                      <a:pt x="226" y="140"/>
                    </a:lnTo>
                    <a:lnTo>
                      <a:pt x="230" y="141"/>
                    </a:lnTo>
                    <a:lnTo>
                      <a:pt x="237" y="146"/>
                    </a:lnTo>
                    <a:lnTo>
                      <a:pt x="237" y="146"/>
                    </a:lnTo>
                    <a:lnTo>
                      <a:pt x="244" y="153"/>
                    </a:lnTo>
                    <a:lnTo>
                      <a:pt x="243" y="156"/>
                    </a:lnTo>
                    <a:lnTo>
                      <a:pt x="244" y="168"/>
                    </a:lnTo>
                    <a:lnTo>
                      <a:pt x="243" y="170"/>
                    </a:lnTo>
                    <a:lnTo>
                      <a:pt x="240" y="175"/>
                    </a:lnTo>
                    <a:lnTo>
                      <a:pt x="237" y="179"/>
                    </a:lnTo>
                    <a:lnTo>
                      <a:pt x="229" y="187"/>
                    </a:lnTo>
                    <a:lnTo>
                      <a:pt x="230" y="193"/>
                    </a:lnTo>
                    <a:lnTo>
                      <a:pt x="230" y="194"/>
                    </a:lnTo>
                    <a:lnTo>
                      <a:pt x="223" y="193"/>
                    </a:lnTo>
                    <a:lnTo>
                      <a:pt x="218" y="199"/>
                    </a:lnTo>
                    <a:lnTo>
                      <a:pt x="223" y="206"/>
                    </a:lnTo>
                    <a:lnTo>
                      <a:pt x="218" y="209"/>
                    </a:lnTo>
                    <a:lnTo>
                      <a:pt x="211" y="203"/>
                    </a:lnTo>
                    <a:lnTo>
                      <a:pt x="208" y="206"/>
                    </a:lnTo>
                    <a:lnTo>
                      <a:pt x="206" y="214"/>
                    </a:lnTo>
                    <a:lnTo>
                      <a:pt x="202" y="217"/>
                    </a:lnTo>
                    <a:lnTo>
                      <a:pt x="197" y="223"/>
                    </a:lnTo>
                    <a:lnTo>
                      <a:pt x="196" y="232"/>
                    </a:lnTo>
                    <a:lnTo>
                      <a:pt x="197" y="235"/>
                    </a:lnTo>
                    <a:lnTo>
                      <a:pt x="197" y="246"/>
                    </a:lnTo>
                    <a:lnTo>
                      <a:pt x="183" y="251"/>
                    </a:lnTo>
                    <a:lnTo>
                      <a:pt x="176" y="244"/>
                    </a:lnTo>
                    <a:lnTo>
                      <a:pt x="168" y="255"/>
                    </a:lnTo>
                    <a:lnTo>
                      <a:pt x="170" y="261"/>
                    </a:lnTo>
                    <a:lnTo>
                      <a:pt x="167" y="270"/>
                    </a:lnTo>
                    <a:lnTo>
                      <a:pt x="168" y="275"/>
                    </a:lnTo>
                    <a:lnTo>
                      <a:pt x="164" y="276"/>
                    </a:lnTo>
                    <a:lnTo>
                      <a:pt x="165" y="285"/>
                    </a:lnTo>
                    <a:lnTo>
                      <a:pt x="168" y="292"/>
                    </a:lnTo>
                    <a:lnTo>
                      <a:pt x="164" y="302"/>
                    </a:lnTo>
                    <a:lnTo>
                      <a:pt x="165" y="308"/>
                    </a:lnTo>
                    <a:lnTo>
                      <a:pt x="158" y="317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46" y="313"/>
                    </a:lnTo>
                    <a:lnTo>
                      <a:pt x="121" y="296"/>
                    </a:lnTo>
                    <a:lnTo>
                      <a:pt x="118" y="282"/>
                    </a:lnTo>
                    <a:lnTo>
                      <a:pt x="117" y="273"/>
                    </a:lnTo>
                    <a:lnTo>
                      <a:pt x="117" y="267"/>
                    </a:lnTo>
                    <a:lnTo>
                      <a:pt x="120" y="260"/>
                    </a:lnTo>
                    <a:lnTo>
                      <a:pt x="117" y="258"/>
                    </a:lnTo>
                    <a:lnTo>
                      <a:pt x="114" y="249"/>
                    </a:lnTo>
                    <a:lnTo>
                      <a:pt x="102" y="229"/>
                    </a:lnTo>
                    <a:lnTo>
                      <a:pt x="94" y="232"/>
                    </a:lnTo>
                    <a:lnTo>
                      <a:pt x="86" y="223"/>
                    </a:lnTo>
                    <a:lnTo>
                      <a:pt x="79" y="231"/>
                    </a:lnTo>
                    <a:lnTo>
                      <a:pt x="77" y="238"/>
                    </a:lnTo>
                    <a:lnTo>
                      <a:pt x="76" y="235"/>
                    </a:lnTo>
                    <a:lnTo>
                      <a:pt x="54" y="235"/>
                    </a:lnTo>
                    <a:lnTo>
                      <a:pt x="50" y="229"/>
                    </a:lnTo>
                    <a:lnTo>
                      <a:pt x="48" y="220"/>
                    </a:lnTo>
                    <a:lnTo>
                      <a:pt x="41" y="211"/>
                    </a:lnTo>
                    <a:lnTo>
                      <a:pt x="36" y="200"/>
                    </a:lnTo>
                    <a:lnTo>
                      <a:pt x="33" y="199"/>
                    </a:lnTo>
                    <a:lnTo>
                      <a:pt x="38" y="193"/>
                    </a:lnTo>
                    <a:lnTo>
                      <a:pt x="26" y="185"/>
                    </a:lnTo>
                    <a:lnTo>
                      <a:pt x="24" y="178"/>
                    </a:lnTo>
                    <a:lnTo>
                      <a:pt x="21" y="173"/>
                    </a:lnTo>
                    <a:lnTo>
                      <a:pt x="15" y="159"/>
                    </a:lnTo>
                    <a:lnTo>
                      <a:pt x="18" y="153"/>
                    </a:lnTo>
                    <a:lnTo>
                      <a:pt x="15" y="150"/>
                    </a:lnTo>
                    <a:lnTo>
                      <a:pt x="15" y="141"/>
                    </a:lnTo>
                    <a:lnTo>
                      <a:pt x="6" y="132"/>
                    </a:lnTo>
                    <a:lnTo>
                      <a:pt x="0" y="130"/>
                    </a:lnTo>
                    <a:lnTo>
                      <a:pt x="3" y="127"/>
                    </a:lnTo>
                    <a:lnTo>
                      <a:pt x="9" y="127"/>
                    </a:lnTo>
                    <a:lnTo>
                      <a:pt x="20" y="123"/>
                    </a:lnTo>
                    <a:lnTo>
                      <a:pt x="21" y="117"/>
                    </a:lnTo>
                    <a:lnTo>
                      <a:pt x="30" y="117"/>
                    </a:lnTo>
                    <a:lnTo>
                      <a:pt x="36" y="112"/>
                    </a:lnTo>
                    <a:lnTo>
                      <a:pt x="33" y="105"/>
                    </a:lnTo>
                    <a:lnTo>
                      <a:pt x="33" y="97"/>
                    </a:lnTo>
                    <a:lnTo>
                      <a:pt x="27" y="95"/>
                    </a:lnTo>
                    <a:lnTo>
                      <a:pt x="26" y="91"/>
                    </a:lnTo>
                    <a:lnTo>
                      <a:pt x="32" y="82"/>
                    </a:lnTo>
                    <a:lnTo>
                      <a:pt x="33" y="73"/>
                    </a:lnTo>
                    <a:lnTo>
                      <a:pt x="44" y="64"/>
                    </a:lnTo>
                    <a:lnTo>
                      <a:pt x="50" y="62"/>
                    </a:lnTo>
                    <a:lnTo>
                      <a:pt x="56" y="62"/>
                    </a:lnTo>
                    <a:lnTo>
                      <a:pt x="64" y="61"/>
                    </a:lnTo>
                    <a:lnTo>
                      <a:pt x="68" y="64"/>
                    </a:lnTo>
                    <a:lnTo>
                      <a:pt x="73" y="62"/>
                    </a:lnTo>
                    <a:lnTo>
                      <a:pt x="74" y="57"/>
                    </a:lnTo>
                    <a:lnTo>
                      <a:pt x="83" y="57"/>
                    </a:lnTo>
                    <a:lnTo>
                      <a:pt x="86" y="61"/>
                    </a:lnTo>
                    <a:lnTo>
                      <a:pt x="88" y="56"/>
                    </a:lnTo>
                    <a:lnTo>
                      <a:pt x="92" y="53"/>
                    </a:lnTo>
                    <a:lnTo>
                      <a:pt x="97" y="47"/>
                    </a:lnTo>
                    <a:lnTo>
                      <a:pt x="94" y="44"/>
                    </a:lnTo>
                    <a:lnTo>
                      <a:pt x="89" y="32"/>
                    </a:lnTo>
                    <a:lnTo>
                      <a:pt x="88" y="26"/>
                    </a:lnTo>
                    <a:lnTo>
                      <a:pt x="97" y="21"/>
                    </a:lnTo>
                    <a:lnTo>
                      <a:pt x="98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3" name="Freeform 4833">
                <a:extLst>
                  <a:ext uri="{FF2B5EF4-FFF2-40B4-BE49-F238E27FC236}">
                    <a16:creationId xmlns:a16="http://schemas.microsoft.com/office/drawing/2014/main" id="{10F6FB58-3D0C-F2A3-C987-A3D3B2DDC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919"/>
                <a:ext cx="17" cy="31"/>
              </a:xfrm>
              <a:custGeom>
                <a:avLst/>
                <a:gdLst>
                  <a:gd name="T0" fmla="*/ 34 w 34"/>
                  <a:gd name="T1" fmla="*/ 7 h 62"/>
                  <a:gd name="T2" fmla="*/ 28 w 34"/>
                  <a:gd name="T3" fmla="*/ 3 h 62"/>
                  <a:gd name="T4" fmla="*/ 17 w 34"/>
                  <a:gd name="T5" fmla="*/ 0 h 62"/>
                  <a:gd name="T6" fmla="*/ 0 w 34"/>
                  <a:gd name="T7" fmla="*/ 27 h 62"/>
                  <a:gd name="T8" fmla="*/ 7 w 34"/>
                  <a:gd name="T9" fmla="*/ 34 h 62"/>
                  <a:gd name="T10" fmla="*/ 7 w 34"/>
                  <a:gd name="T11" fmla="*/ 47 h 62"/>
                  <a:gd name="T12" fmla="*/ 7 w 34"/>
                  <a:gd name="T13" fmla="*/ 53 h 62"/>
                  <a:gd name="T14" fmla="*/ 14 w 34"/>
                  <a:gd name="T15" fmla="*/ 56 h 62"/>
                  <a:gd name="T16" fmla="*/ 16 w 34"/>
                  <a:gd name="T17" fmla="*/ 59 h 62"/>
                  <a:gd name="T18" fmla="*/ 19 w 34"/>
                  <a:gd name="T19" fmla="*/ 62 h 62"/>
                  <a:gd name="T20" fmla="*/ 29 w 34"/>
                  <a:gd name="T21" fmla="*/ 62 h 62"/>
                  <a:gd name="T22" fmla="*/ 28 w 34"/>
                  <a:gd name="T23" fmla="*/ 48 h 62"/>
                  <a:gd name="T24" fmla="*/ 32 w 34"/>
                  <a:gd name="T25" fmla="*/ 42 h 62"/>
                  <a:gd name="T26" fmla="*/ 25 w 34"/>
                  <a:gd name="T27" fmla="*/ 41 h 62"/>
                  <a:gd name="T28" fmla="*/ 28 w 34"/>
                  <a:gd name="T29" fmla="*/ 36 h 62"/>
                  <a:gd name="T30" fmla="*/ 34 w 34"/>
                  <a:gd name="T31" fmla="*/ 22 h 62"/>
                  <a:gd name="T32" fmla="*/ 32 w 34"/>
                  <a:gd name="T33" fmla="*/ 15 h 62"/>
                  <a:gd name="T34" fmla="*/ 34 w 34"/>
                  <a:gd name="T35" fmla="*/ 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62">
                    <a:moveTo>
                      <a:pt x="34" y="7"/>
                    </a:moveTo>
                    <a:lnTo>
                      <a:pt x="28" y="3"/>
                    </a:lnTo>
                    <a:lnTo>
                      <a:pt x="17" y="0"/>
                    </a:lnTo>
                    <a:lnTo>
                      <a:pt x="0" y="27"/>
                    </a:lnTo>
                    <a:lnTo>
                      <a:pt x="7" y="34"/>
                    </a:lnTo>
                    <a:lnTo>
                      <a:pt x="7" y="47"/>
                    </a:lnTo>
                    <a:lnTo>
                      <a:pt x="7" y="53"/>
                    </a:lnTo>
                    <a:lnTo>
                      <a:pt x="14" y="56"/>
                    </a:lnTo>
                    <a:lnTo>
                      <a:pt x="16" y="59"/>
                    </a:lnTo>
                    <a:lnTo>
                      <a:pt x="19" y="62"/>
                    </a:lnTo>
                    <a:lnTo>
                      <a:pt x="29" y="62"/>
                    </a:lnTo>
                    <a:lnTo>
                      <a:pt x="28" y="48"/>
                    </a:lnTo>
                    <a:lnTo>
                      <a:pt x="32" y="42"/>
                    </a:lnTo>
                    <a:lnTo>
                      <a:pt x="25" y="41"/>
                    </a:lnTo>
                    <a:lnTo>
                      <a:pt x="28" y="36"/>
                    </a:lnTo>
                    <a:lnTo>
                      <a:pt x="34" y="22"/>
                    </a:lnTo>
                    <a:lnTo>
                      <a:pt x="32" y="15"/>
                    </a:lnTo>
                    <a:lnTo>
                      <a:pt x="34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4" name="Freeform 4834">
                <a:extLst>
                  <a:ext uri="{FF2B5EF4-FFF2-40B4-BE49-F238E27FC236}">
                    <a16:creationId xmlns:a16="http://schemas.microsoft.com/office/drawing/2014/main" id="{D273017E-E9E4-0868-CC25-ADF1D7918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919"/>
                <a:ext cx="17" cy="31"/>
              </a:xfrm>
              <a:custGeom>
                <a:avLst/>
                <a:gdLst>
                  <a:gd name="T0" fmla="*/ 34 w 34"/>
                  <a:gd name="T1" fmla="*/ 7 h 62"/>
                  <a:gd name="T2" fmla="*/ 32 w 34"/>
                  <a:gd name="T3" fmla="*/ 15 h 62"/>
                  <a:gd name="T4" fmla="*/ 34 w 34"/>
                  <a:gd name="T5" fmla="*/ 22 h 62"/>
                  <a:gd name="T6" fmla="*/ 28 w 34"/>
                  <a:gd name="T7" fmla="*/ 36 h 62"/>
                  <a:gd name="T8" fmla="*/ 25 w 34"/>
                  <a:gd name="T9" fmla="*/ 41 h 62"/>
                  <a:gd name="T10" fmla="*/ 32 w 34"/>
                  <a:gd name="T11" fmla="*/ 42 h 62"/>
                  <a:gd name="T12" fmla="*/ 28 w 34"/>
                  <a:gd name="T13" fmla="*/ 48 h 62"/>
                  <a:gd name="T14" fmla="*/ 29 w 34"/>
                  <a:gd name="T15" fmla="*/ 62 h 62"/>
                  <a:gd name="T16" fmla="*/ 19 w 34"/>
                  <a:gd name="T17" fmla="*/ 62 h 62"/>
                  <a:gd name="T18" fmla="*/ 16 w 34"/>
                  <a:gd name="T19" fmla="*/ 59 h 62"/>
                  <a:gd name="T20" fmla="*/ 14 w 34"/>
                  <a:gd name="T21" fmla="*/ 56 h 62"/>
                  <a:gd name="T22" fmla="*/ 7 w 34"/>
                  <a:gd name="T23" fmla="*/ 53 h 62"/>
                  <a:gd name="T24" fmla="*/ 7 w 34"/>
                  <a:gd name="T25" fmla="*/ 47 h 62"/>
                  <a:gd name="T26" fmla="*/ 7 w 34"/>
                  <a:gd name="T27" fmla="*/ 34 h 62"/>
                  <a:gd name="T28" fmla="*/ 0 w 34"/>
                  <a:gd name="T29" fmla="*/ 27 h 62"/>
                  <a:gd name="T30" fmla="*/ 17 w 34"/>
                  <a:gd name="T31" fmla="*/ 0 h 62"/>
                  <a:gd name="T32" fmla="*/ 28 w 34"/>
                  <a:gd name="T33" fmla="*/ 3 h 62"/>
                  <a:gd name="T34" fmla="*/ 34 w 34"/>
                  <a:gd name="T35" fmla="*/ 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62">
                    <a:moveTo>
                      <a:pt x="34" y="7"/>
                    </a:moveTo>
                    <a:lnTo>
                      <a:pt x="32" y="15"/>
                    </a:lnTo>
                    <a:lnTo>
                      <a:pt x="34" y="22"/>
                    </a:lnTo>
                    <a:lnTo>
                      <a:pt x="28" y="36"/>
                    </a:lnTo>
                    <a:lnTo>
                      <a:pt x="25" y="41"/>
                    </a:lnTo>
                    <a:lnTo>
                      <a:pt x="32" y="42"/>
                    </a:lnTo>
                    <a:lnTo>
                      <a:pt x="28" y="48"/>
                    </a:lnTo>
                    <a:lnTo>
                      <a:pt x="29" y="62"/>
                    </a:lnTo>
                    <a:lnTo>
                      <a:pt x="19" y="62"/>
                    </a:lnTo>
                    <a:lnTo>
                      <a:pt x="16" y="59"/>
                    </a:lnTo>
                    <a:lnTo>
                      <a:pt x="14" y="56"/>
                    </a:lnTo>
                    <a:lnTo>
                      <a:pt x="7" y="53"/>
                    </a:lnTo>
                    <a:lnTo>
                      <a:pt x="7" y="47"/>
                    </a:lnTo>
                    <a:lnTo>
                      <a:pt x="7" y="34"/>
                    </a:lnTo>
                    <a:lnTo>
                      <a:pt x="0" y="27"/>
                    </a:lnTo>
                    <a:lnTo>
                      <a:pt x="17" y="0"/>
                    </a:lnTo>
                    <a:lnTo>
                      <a:pt x="28" y="3"/>
                    </a:lnTo>
                    <a:lnTo>
                      <a:pt x="34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5" name="Freeform 4835">
                <a:extLst>
                  <a:ext uri="{FF2B5EF4-FFF2-40B4-BE49-F238E27FC236}">
                    <a16:creationId xmlns:a16="http://schemas.microsoft.com/office/drawing/2014/main" id="{9CEB49D0-EDE0-273E-56ED-85017860D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919"/>
                <a:ext cx="17" cy="31"/>
              </a:xfrm>
              <a:custGeom>
                <a:avLst/>
                <a:gdLst>
                  <a:gd name="T0" fmla="*/ 34 w 34"/>
                  <a:gd name="T1" fmla="*/ 7 h 62"/>
                  <a:gd name="T2" fmla="*/ 32 w 34"/>
                  <a:gd name="T3" fmla="*/ 15 h 62"/>
                  <a:gd name="T4" fmla="*/ 34 w 34"/>
                  <a:gd name="T5" fmla="*/ 22 h 62"/>
                  <a:gd name="T6" fmla="*/ 28 w 34"/>
                  <a:gd name="T7" fmla="*/ 36 h 62"/>
                  <a:gd name="T8" fmla="*/ 25 w 34"/>
                  <a:gd name="T9" fmla="*/ 41 h 62"/>
                  <a:gd name="T10" fmla="*/ 32 w 34"/>
                  <a:gd name="T11" fmla="*/ 42 h 62"/>
                  <a:gd name="T12" fmla="*/ 28 w 34"/>
                  <a:gd name="T13" fmla="*/ 48 h 62"/>
                  <a:gd name="T14" fmla="*/ 29 w 34"/>
                  <a:gd name="T15" fmla="*/ 62 h 62"/>
                  <a:gd name="T16" fmla="*/ 19 w 34"/>
                  <a:gd name="T17" fmla="*/ 62 h 62"/>
                  <a:gd name="T18" fmla="*/ 16 w 34"/>
                  <a:gd name="T19" fmla="*/ 59 h 62"/>
                  <a:gd name="T20" fmla="*/ 14 w 34"/>
                  <a:gd name="T21" fmla="*/ 56 h 62"/>
                  <a:gd name="T22" fmla="*/ 7 w 34"/>
                  <a:gd name="T23" fmla="*/ 53 h 62"/>
                  <a:gd name="T24" fmla="*/ 7 w 34"/>
                  <a:gd name="T25" fmla="*/ 47 h 62"/>
                  <a:gd name="T26" fmla="*/ 7 w 34"/>
                  <a:gd name="T27" fmla="*/ 34 h 62"/>
                  <a:gd name="T28" fmla="*/ 0 w 34"/>
                  <a:gd name="T29" fmla="*/ 27 h 62"/>
                  <a:gd name="T30" fmla="*/ 17 w 34"/>
                  <a:gd name="T31" fmla="*/ 0 h 62"/>
                  <a:gd name="T32" fmla="*/ 28 w 34"/>
                  <a:gd name="T33" fmla="*/ 3 h 62"/>
                  <a:gd name="T34" fmla="*/ 34 w 34"/>
                  <a:gd name="T35" fmla="*/ 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62">
                    <a:moveTo>
                      <a:pt x="34" y="7"/>
                    </a:moveTo>
                    <a:lnTo>
                      <a:pt x="32" y="15"/>
                    </a:lnTo>
                    <a:lnTo>
                      <a:pt x="34" y="22"/>
                    </a:lnTo>
                    <a:lnTo>
                      <a:pt x="28" y="36"/>
                    </a:lnTo>
                    <a:lnTo>
                      <a:pt x="25" y="41"/>
                    </a:lnTo>
                    <a:lnTo>
                      <a:pt x="32" y="42"/>
                    </a:lnTo>
                    <a:lnTo>
                      <a:pt x="28" y="48"/>
                    </a:lnTo>
                    <a:lnTo>
                      <a:pt x="29" y="62"/>
                    </a:lnTo>
                    <a:lnTo>
                      <a:pt x="19" y="62"/>
                    </a:lnTo>
                    <a:lnTo>
                      <a:pt x="16" y="59"/>
                    </a:lnTo>
                    <a:lnTo>
                      <a:pt x="14" y="56"/>
                    </a:lnTo>
                    <a:lnTo>
                      <a:pt x="7" y="53"/>
                    </a:lnTo>
                    <a:lnTo>
                      <a:pt x="7" y="47"/>
                    </a:lnTo>
                    <a:lnTo>
                      <a:pt x="7" y="34"/>
                    </a:lnTo>
                    <a:lnTo>
                      <a:pt x="0" y="27"/>
                    </a:lnTo>
                    <a:lnTo>
                      <a:pt x="17" y="0"/>
                    </a:lnTo>
                    <a:lnTo>
                      <a:pt x="28" y="3"/>
                    </a:lnTo>
                    <a:lnTo>
                      <a:pt x="34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6" name="Freeform 4836">
                <a:extLst>
                  <a:ext uri="{FF2B5EF4-FFF2-40B4-BE49-F238E27FC236}">
                    <a16:creationId xmlns:a16="http://schemas.microsoft.com/office/drawing/2014/main" id="{6FED8FBF-216E-01ED-EDE4-A0DFB10C9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911"/>
                <a:ext cx="120" cy="95"/>
              </a:xfrm>
              <a:custGeom>
                <a:avLst/>
                <a:gdLst>
                  <a:gd name="T0" fmla="*/ 182 w 241"/>
                  <a:gd name="T1" fmla="*/ 14 h 190"/>
                  <a:gd name="T2" fmla="*/ 163 w 241"/>
                  <a:gd name="T3" fmla="*/ 12 h 190"/>
                  <a:gd name="T4" fmla="*/ 138 w 241"/>
                  <a:gd name="T5" fmla="*/ 9 h 190"/>
                  <a:gd name="T6" fmla="*/ 117 w 241"/>
                  <a:gd name="T7" fmla="*/ 8 h 190"/>
                  <a:gd name="T8" fmla="*/ 108 w 241"/>
                  <a:gd name="T9" fmla="*/ 5 h 190"/>
                  <a:gd name="T10" fmla="*/ 93 w 241"/>
                  <a:gd name="T11" fmla="*/ 16 h 190"/>
                  <a:gd name="T12" fmla="*/ 84 w 241"/>
                  <a:gd name="T13" fmla="*/ 22 h 190"/>
                  <a:gd name="T14" fmla="*/ 68 w 241"/>
                  <a:gd name="T15" fmla="*/ 29 h 190"/>
                  <a:gd name="T16" fmla="*/ 53 w 241"/>
                  <a:gd name="T17" fmla="*/ 29 h 190"/>
                  <a:gd name="T18" fmla="*/ 50 w 241"/>
                  <a:gd name="T19" fmla="*/ 47 h 190"/>
                  <a:gd name="T20" fmla="*/ 50 w 241"/>
                  <a:gd name="T21" fmla="*/ 63 h 190"/>
                  <a:gd name="T22" fmla="*/ 38 w 241"/>
                  <a:gd name="T23" fmla="*/ 79 h 190"/>
                  <a:gd name="T24" fmla="*/ 31 w 241"/>
                  <a:gd name="T25" fmla="*/ 96 h 190"/>
                  <a:gd name="T26" fmla="*/ 23 w 241"/>
                  <a:gd name="T27" fmla="*/ 104 h 190"/>
                  <a:gd name="T28" fmla="*/ 5 w 241"/>
                  <a:gd name="T29" fmla="*/ 120 h 190"/>
                  <a:gd name="T30" fmla="*/ 5 w 241"/>
                  <a:gd name="T31" fmla="*/ 133 h 190"/>
                  <a:gd name="T32" fmla="*/ 15 w 241"/>
                  <a:gd name="T33" fmla="*/ 157 h 190"/>
                  <a:gd name="T34" fmla="*/ 29 w 241"/>
                  <a:gd name="T35" fmla="*/ 184 h 190"/>
                  <a:gd name="T36" fmla="*/ 37 w 241"/>
                  <a:gd name="T37" fmla="*/ 184 h 190"/>
                  <a:gd name="T38" fmla="*/ 56 w 241"/>
                  <a:gd name="T39" fmla="*/ 183 h 190"/>
                  <a:gd name="T40" fmla="*/ 59 w 241"/>
                  <a:gd name="T41" fmla="*/ 161 h 190"/>
                  <a:gd name="T42" fmla="*/ 68 w 241"/>
                  <a:gd name="T43" fmla="*/ 148 h 190"/>
                  <a:gd name="T44" fmla="*/ 65 w 241"/>
                  <a:gd name="T45" fmla="*/ 131 h 190"/>
                  <a:gd name="T46" fmla="*/ 82 w 241"/>
                  <a:gd name="T47" fmla="*/ 131 h 190"/>
                  <a:gd name="T48" fmla="*/ 100 w 241"/>
                  <a:gd name="T49" fmla="*/ 136 h 190"/>
                  <a:gd name="T50" fmla="*/ 123 w 241"/>
                  <a:gd name="T51" fmla="*/ 143 h 190"/>
                  <a:gd name="T52" fmla="*/ 138 w 241"/>
                  <a:gd name="T53" fmla="*/ 160 h 190"/>
                  <a:gd name="T54" fmla="*/ 143 w 241"/>
                  <a:gd name="T55" fmla="*/ 146 h 190"/>
                  <a:gd name="T56" fmla="*/ 158 w 241"/>
                  <a:gd name="T57" fmla="*/ 160 h 190"/>
                  <a:gd name="T58" fmla="*/ 167 w 241"/>
                  <a:gd name="T59" fmla="*/ 169 h 190"/>
                  <a:gd name="T60" fmla="*/ 184 w 241"/>
                  <a:gd name="T61" fmla="*/ 151 h 190"/>
                  <a:gd name="T62" fmla="*/ 201 w 241"/>
                  <a:gd name="T63" fmla="*/ 164 h 190"/>
                  <a:gd name="T64" fmla="*/ 214 w 241"/>
                  <a:gd name="T65" fmla="*/ 143 h 190"/>
                  <a:gd name="T66" fmla="*/ 211 w 241"/>
                  <a:gd name="T67" fmla="*/ 131 h 190"/>
                  <a:gd name="T68" fmla="*/ 214 w 241"/>
                  <a:gd name="T69" fmla="*/ 107 h 190"/>
                  <a:gd name="T70" fmla="*/ 241 w 241"/>
                  <a:gd name="T71" fmla="*/ 104 h 190"/>
                  <a:gd name="T72" fmla="*/ 232 w 241"/>
                  <a:gd name="T73" fmla="*/ 88 h 190"/>
                  <a:gd name="T74" fmla="*/ 228 w 241"/>
                  <a:gd name="T75" fmla="*/ 73 h 190"/>
                  <a:gd name="T76" fmla="*/ 228 w 241"/>
                  <a:gd name="T77" fmla="*/ 61 h 190"/>
                  <a:gd name="T78" fmla="*/ 217 w 241"/>
                  <a:gd name="T79" fmla="*/ 46 h 190"/>
                  <a:gd name="T80" fmla="*/ 205 w 241"/>
                  <a:gd name="T81" fmla="*/ 44 h 190"/>
                  <a:gd name="T82" fmla="*/ 202 w 241"/>
                  <a:gd name="T83" fmla="*/ 28 h 190"/>
                  <a:gd name="T84" fmla="*/ 199 w 241"/>
                  <a:gd name="T85" fmla="*/ 14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1" h="190">
                    <a:moveTo>
                      <a:pt x="193" y="14"/>
                    </a:moveTo>
                    <a:lnTo>
                      <a:pt x="187" y="9"/>
                    </a:lnTo>
                    <a:lnTo>
                      <a:pt x="182" y="14"/>
                    </a:lnTo>
                    <a:lnTo>
                      <a:pt x="169" y="9"/>
                    </a:lnTo>
                    <a:lnTo>
                      <a:pt x="166" y="14"/>
                    </a:lnTo>
                    <a:lnTo>
                      <a:pt x="163" y="12"/>
                    </a:lnTo>
                    <a:lnTo>
                      <a:pt x="155" y="0"/>
                    </a:lnTo>
                    <a:lnTo>
                      <a:pt x="147" y="8"/>
                    </a:lnTo>
                    <a:lnTo>
                      <a:pt x="138" y="9"/>
                    </a:lnTo>
                    <a:lnTo>
                      <a:pt x="135" y="2"/>
                    </a:lnTo>
                    <a:lnTo>
                      <a:pt x="123" y="5"/>
                    </a:lnTo>
                    <a:lnTo>
                      <a:pt x="117" y="8"/>
                    </a:lnTo>
                    <a:lnTo>
                      <a:pt x="116" y="11"/>
                    </a:lnTo>
                    <a:lnTo>
                      <a:pt x="111" y="9"/>
                    </a:lnTo>
                    <a:lnTo>
                      <a:pt x="108" y="5"/>
                    </a:lnTo>
                    <a:lnTo>
                      <a:pt x="100" y="8"/>
                    </a:lnTo>
                    <a:lnTo>
                      <a:pt x="94" y="6"/>
                    </a:lnTo>
                    <a:lnTo>
                      <a:pt x="93" y="16"/>
                    </a:lnTo>
                    <a:lnTo>
                      <a:pt x="90" y="20"/>
                    </a:lnTo>
                    <a:lnTo>
                      <a:pt x="84" y="17"/>
                    </a:lnTo>
                    <a:lnTo>
                      <a:pt x="84" y="22"/>
                    </a:lnTo>
                    <a:lnTo>
                      <a:pt x="82" y="26"/>
                    </a:lnTo>
                    <a:lnTo>
                      <a:pt x="78" y="28"/>
                    </a:lnTo>
                    <a:lnTo>
                      <a:pt x="68" y="29"/>
                    </a:lnTo>
                    <a:lnTo>
                      <a:pt x="62" y="32"/>
                    </a:lnTo>
                    <a:lnTo>
                      <a:pt x="56" y="28"/>
                    </a:lnTo>
                    <a:lnTo>
                      <a:pt x="53" y="29"/>
                    </a:lnTo>
                    <a:lnTo>
                      <a:pt x="59" y="41"/>
                    </a:lnTo>
                    <a:lnTo>
                      <a:pt x="58" y="43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40" y="52"/>
                    </a:lnTo>
                    <a:lnTo>
                      <a:pt x="50" y="63"/>
                    </a:lnTo>
                    <a:lnTo>
                      <a:pt x="44" y="67"/>
                    </a:lnTo>
                    <a:lnTo>
                      <a:pt x="38" y="69"/>
                    </a:lnTo>
                    <a:lnTo>
                      <a:pt x="38" y="79"/>
                    </a:lnTo>
                    <a:lnTo>
                      <a:pt x="34" y="78"/>
                    </a:lnTo>
                    <a:lnTo>
                      <a:pt x="28" y="93"/>
                    </a:lnTo>
                    <a:lnTo>
                      <a:pt x="31" y="96"/>
                    </a:lnTo>
                    <a:lnTo>
                      <a:pt x="28" y="101"/>
                    </a:lnTo>
                    <a:lnTo>
                      <a:pt x="26" y="104"/>
                    </a:lnTo>
                    <a:lnTo>
                      <a:pt x="23" y="104"/>
                    </a:lnTo>
                    <a:lnTo>
                      <a:pt x="20" y="104"/>
                    </a:lnTo>
                    <a:lnTo>
                      <a:pt x="8" y="113"/>
                    </a:lnTo>
                    <a:lnTo>
                      <a:pt x="5" y="120"/>
                    </a:lnTo>
                    <a:lnTo>
                      <a:pt x="6" y="125"/>
                    </a:lnTo>
                    <a:lnTo>
                      <a:pt x="0" y="129"/>
                    </a:lnTo>
                    <a:lnTo>
                      <a:pt x="5" y="133"/>
                    </a:lnTo>
                    <a:lnTo>
                      <a:pt x="17" y="143"/>
                    </a:lnTo>
                    <a:lnTo>
                      <a:pt x="14" y="154"/>
                    </a:lnTo>
                    <a:lnTo>
                      <a:pt x="15" y="157"/>
                    </a:lnTo>
                    <a:lnTo>
                      <a:pt x="14" y="167"/>
                    </a:lnTo>
                    <a:lnTo>
                      <a:pt x="11" y="174"/>
                    </a:lnTo>
                    <a:lnTo>
                      <a:pt x="29" y="184"/>
                    </a:lnTo>
                    <a:lnTo>
                      <a:pt x="32" y="184"/>
                    </a:lnTo>
                    <a:lnTo>
                      <a:pt x="32" y="190"/>
                    </a:lnTo>
                    <a:lnTo>
                      <a:pt x="37" y="184"/>
                    </a:lnTo>
                    <a:lnTo>
                      <a:pt x="46" y="187"/>
                    </a:lnTo>
                    <a:lnTo>
                      <a:pt x="53" y="183"/>
                    </a:lnTo>
                    <a:lnTo>
                      <a:pt x="56" y="183"/>
                    </a:lnTo>
                    <a:lnTo>
                      <a:pt x="62" y="175"/>
                    </a:lnTo>
                    <a:lnTo>
                      <a:pt x="64" y="171"/>
                    </a:lnTo>
                    <a:lnTo>
                      <a:pt x="59" y="161"/>
                    </a:lnTo>
                    <a:lnTo>
                      <a:pt x="68" y="161"/>
                    </a:lnTo>
                    <a:lnTo>
                      <a:pt x="72" y="157"/>
                    </a:lnTo>
                    <a:lnTo>
                      <a:pt x="68" y="148"/>
                    </a:lnTo>
                    <a:lnTo>
                      <a:pt x="64" y="142"/>
                    </a:lnTo>
                    <a:lnTo>
                      <a:pt x="62" y="134"/>
                    </a:lnTo>
                    <a:lnTo>
                      <a:pt x="65" y="131"/>
                    </a:lnTo>
                    <a:lnTo>
                      <a:pt x="72" y="126"/>
                    </a:lnTo>
                    <a:lnTo>
                      <a:pt x="75" y="126"/>
                    </a:lnTo>
                    <a:lnTo>
                      <a:pt x="82" y="131"/>
                    </a:lnTo>
                    <a:lnTo>
                      <a:pt x="87" y="137"/>
                    </a:lnTo>
                    <a:lnTo>
                      <a:pt x="94" y="134"/>
                    </a:lnTo>
                    <a:lnTo>
                      <a:pt x="100" y="136"/>
                    </a:lnTo>
                    <a:lnTo>
                      <a:pt x="106" y="131"/>
                    </a:lnTo>
                    <a:lnTo>
                      <a:pt x="119" y="126"/>
                    </a:lnTo>
                    <a:lnTo>
                      <a:pt x="123" y="143"/>
                    </a:lnTo>
                    <a:lnTo>
                      <a:pt x="129" y="154"/>
                    </a:lnTo>
                    <a:lnTo>
                      <a:pt x="134" y="158"/>
                    </a:lnTo>
                    <a:lnTo>
                      <a:pt x="138" y="160"/>
                    </a:lnTo>
                    <a:lnTo>
                      <a:pt x="143" y="157"/>
                    </a:lnTo>
                    <a:lnTo>
                      <a:pt x="141" y="151"/>
                    </a:lnTo>
                    <a:lnTo>
                      <a:pt x="143" y="146"/>
                    </a:lnTo>
                    <a:lnTo>
                      <a:pt x="149" y="151"/>
                    </a:lnTo>
                    <a:lnTo>
                      <a:pt x="153" y="160"/>
                    </a:lnTo>
                    <a:lnTo>
                      <a:pt x="158" y="160"/>
                    </a:lnTo>
                    <a:lnTo>
                      <a:pt x="158" y="171"/>
                    </a:lnTo>
                    <a:lnTo>
                      <a:pt x="163" y="172"/>
                    </a:lnTo>
                    <a:lnTo>
                      <a:pt x="167" y="169"/>
                    </a:lnTo>
                    <a:lnTo>
                      <a:pt x="182" y="163"/>
                    </a:lnTo>
                    <a:lnTo>
                      <a:pt x="184" y="160"/>
                    </a:lnTo>
                    <a:lnTo>
                      <a:pt x="184" y="151"/>
                    </a:lnTo>
                    <a:lnTo>
                      <a:pt x="190" y="154"/>
                    </a:lnTo>
                    <a:lnTo>
                      <a:pt x="199" y="157"/>
                    </a:lnTo>
                    <a:lnTo>
                      <a:pt x="201" y="164"/>
                    </a:lnTo>
                    <a:lnTo>
                      <a:pt x="210" y="148"/>
                    </a:lnTo>
                    <a:lnTo>
                      <a:pt x="211" y="148"/>
                    </a:lnTo>
                    <a:lnTo>
                      <a:pt x="214" y="143"/>
                    </a:lnTo>
                    <a:lnTo>
                      <a:pt x="222" y="142"/>
                    </a:lnTo>
                    <a:lnTo>
                      <a:pt x="217" y="136"/>
                    </a:lnTo>
                    <a:lnTo>
                      <a:pt x="211" y="131"/>
                    </a:lnTo>
                    <a:lnTo>
                      <a:pt x="213" y="123"/>
                    </a:lnTo>
                    <a:lnTo>
                      <a:pt x="216" y="114"/>
                    </a:lnTo>
                    <a:lnTo>
                      <a:pt x="214" y="107"/>
                    </a:lnTo>
                    <a:lnTo>
                      <a:pt x="232" y="105"/>
                    </a:lnTo>
                    <a:lnTo>
                      <a:pt x="241" y="107"/>
                    </a:lnTo>
                    <a:lnTo>
                      <a:pt x="241" y="104"/>
                    </a:lnTo>
                    <a:lnTo>
                      <a:pt x="237" y="99"/>
                    </a:lnTo>
                    <a:lnTo>
                      <a:pt x="232" y="99"/>
                    </a:lnTo>
                    <a:lnTo>
                      <a:pt x="232" y="88"/>
                    </a:lnTo>
                    <a:lnTo>
                      <a:pt x="223" y="85"/>
                    </a:lnTo>
                    <a:lnTo>
                      <a:pt x="226" y="81"/>
                    </a:lnTo>
                    <a:lnTo>
                      <a:pt x="228" y="73"/>
                    </a:lnTo>
                    <a:lnTo>
                      <a:pt x="231" y="69"/>
                    </a:lnTo>
                    <a:lnTo>
                      <a:pt x="228" y="67"/>
                    </a:lnTo>
                    <a:lnTo>
                      <a:pt x="228" y="61"/>
                    </a:lnTo>
                    <a:lnTo>
                      <a:pt x="226" y="55"/>
                    </a:lnTo>
                    <a:lnTo>
                      <a:pt x="222" y="52"/>
                    </a:lnTo>
                    <a:lnTo>
                      <a:pt x="217" y="46"/>
                    </a:lnTo>
                    <a:lnTo>
                      <a:pt x="216" y="41"/>
                    </a:lnTo>
                    <a:lnTo>
                      <a:pt x="208" y="41"/>
                    </a:lnTo>
                    <a:lnTo>
                      <a:pt x="205" y="44"/>
                    </a:lnTo>
                    <a:lnTo>
                      <a:pt x="199" y="41"/>
                    </a:lnTo>
                    <a:lnTo>
                      <a:pt x="204" y="31"/>
                    </a:lnTo>
                    <a:lnTo>
                      <a:pt x="202" y="28"/>
                    </a:lnTo>
                    <a:lnTo>
                      <a:pt x="202" y="23"/>
                    </a:lnTo>
                    <a:lnTo>
                      <a:pt x="199" y="19"/>
                    </a:lnTo>
                    <a:lnTo>
                      <a:pt x="199" y="14"/>
                    </a:lnTo>
                    <a:lnTo>
                      <a:pt x="193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7" name="Freeform 4837">
                <a:extLst>
                  <a:ext uri="{FF2B5EF4-FFF2-40B4-BE49-F238E27FC236}">
                    <a16:creationId xmlns:a16="http://schemas.microsoft.com/office/drawing/2014/main" id="{59991299-9F16-0A09-66A7-740289473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911"/>
                <a:ext cx="120" cy="95"/>
              </a:xfrm>
              <a:custGeom>
                <a:avLst/>
                <a:gdLst>
                  <a:gd name="T0" fmla="*/ 199 w 241"/>
                  <a:gd name="T1" fmla="*/ 19 h 190"/>
                  <a:gd name="T2" fmla="*/ 204 w 241"/>
                  <a:gd name="T3" fmla="*/ 31 h 190"/>
                  <a:gd name="T4" fmla="*/ 208 w 241"/>
                  <a:gd name="T5" fmla="*/ 41 h 190"/>
                  <a:gd name="T6" fmla="*/ 222 w 241"/>
                  <a:gd name="T7" fmla="*/ 52 h 190"/>
                  <a:gd name="T8" fmla="*/ 228 w 241"/>
                  <a:gd name="T9" fmla="*/ 67 h 190"/>
                  <a:gd name="T10" fmla="*/ 226 w 241"/>
                  <a:gd name="T11" fmla="*/ 81 h 190"/>
                  <a:gd name="T12" fmla="*/ 232 w 241"/>
                  <a:gd name="T13" fmla="*/ 99 h 190"/>
                  <a:gd name="T14" fmla="*/ 241 w 241"/>
                  <a:gd name="T15" fmla="*/ 107 h 190"/>
                  <a:gd name="T16" fmla="*/ 216 w 241"/>
                  <a:gd name="T17" fmla="*/ 114 h 190"/>
                  <a:gd name="T18" fmla="*/ 217 w 241"/>
                  <a:gd name="T19" fmla="*/ 136 h 190"/>
                  <a:gd name="T20" fmla="*/ 211 w 241"/>
                  <a:gd name="T21" fmla="*/ 148 h 190"/>
                  <a:gd name="T22" fmla="*/ 199 w 241"/>
                  <a:gd name="T23" fmla="*/ 157 h 190"/>
                  <a:gd name="T24" fmla="*/ 184 w 241"/>
                  <a:gd name="T25" fmla="*/ 160 h 190"/>
                  <a:gd name="T26" fmla="*/ 163 w 241"/>
                  <a:gd name="T27" fmla="*/ 172 h 190"/>
                  <a:gd name="T28" fmla="*/ 153 w 241"/>
                  <a:gd name="T29" fmla="*/ 160 h 190"/>
                  <a:gd name="T30" fmla="*/ 141 w 241"/>
                  <a:gd name="T31" fmla="*/ 151 h 190"/>
                  <a:gd name="T32" fmla="*/ 134 w 241"/>
                  <a:gd name="T33" fmla="*/ 158 h 190"/>
                  <a:gd name="T34" fmla="*/ 119 w 241"/>
                  <a:gd name="T35" fmla="*/ 126 h 190"/>
                  <a:gd name="T36" fmla="*/ 94 w 241"/>
                  <a:gd name="T37" fmla="*/ 134 h 190"/>
                  <a:gd name="T38" fmla="*/ 75 w 241"/>
                  <a:gd name="T39" fmla="*/ 126 h 190"/>
                  <a:gd name="T40" fmla="*/ 62 w 241"/>
                  <a:gd name="T41" fmla="*/ 134 h 190"/>
                  <a:gd name="T42" fmla="*/ 72 w 241"/>
                  <a:gd name="T43" fmla="*/ 157 h 190"/>
                  <a:gd name="T44" fmla="*/ 64 w 241"/>
                  <a:gd name="T45" fmla="*/ 171 h 190"/>
                  <a:gd name="T46" fmla="*/ 53 w 241"/>
                  <a:gd name="T47" fmla="*/ 183 h 190"/>
                  <a:gd name="T48" fmla="*/ 32 w 241"/>
                  <a:gd name="T49" fmla="*/ 190 h 190"/>
                  <a:gd name="T50" fmla="*/ 11 w 241"/>
                  <a:gd name="T51" fmla="*/ 174 h 190"/>
                  <a:gd name="T52" fmla="*/ 14 w 241"/>
                  <a:gd name="T53" fmla="*/ 154 h 190"/>
                  <a:gd name="T54" fmla="*/ 0 w 241"/>
                  <a:gd name="T55" fmla="*/ 129 h 190"/>
                  <a:gd name="T56" fmla="*/ 8 w 241"/>
                  <a:gd name="T57" fmla="*/ 113 h 190"/>
                  <a:gd name="T58" fmla="*/ 26 w 241"/>
                  <a:gd name="T59" fmla="*/ 104 h 190"/>
                  <a:gd name="T60" fmla="*/ 28 w 241"/>
                  <a:gd name="T61" fmla="*/ 93 h 190"/>
                  <a:gd name="T62" fmla="*/ 38 w 241"/>
                  <a:gd name="T63" fmla="*/ 69 h 190"/>
                  <a:gd name="T64" fmla="*/ 40 w 241"/>
                  <a:gd name="T65" fmla="*/ 52 h 190"/>
                  <a:gd name="T66" fmla="*/ 58 w 241"/>
                  <a:gd name="T67" fmla="*/ 43 h 190"/>
                  <a:gd name="T68" fmla="*/ 56 w 241"/>
                  <a:gd name="T69" fmla="*/ 28 h 190"/>
                  <a:gd name="T70" fmla="*/ 78 w 241"/>
                  <a:gd name="T71" fmla="*/ 28 h 190"/>
                  <a:gd name="T72" fmla="*/ 84 w 241"/>
                  <a:gd name="T73" fmla="*/ 17 h 190"/>
                  <a:gd name="T74" fmla="*/ 94 w 241"/>
                  <a:gd name="T75" fmla="*/ 6 h 190"/>
                  <a:gd name="T76" fmla="*/ 111 w 241"/>
                  <a:gd name="T77" fmla="*/ 9 h 190"/>
                  <a:gd name="T78" fmla="*/ 123 w 241"/>
                  <a:gd name="T79" fmla="*/ 5 h 190"/>
                  <a:gd name="T80" fmla="*/ 147 w 241"/>
                  <a:gd name="T81" fmla="*/ 8 h 190"/>
                  <a:gd name="T82" fmla="*/ 166 w 241"/>
                  <a:gd name="T83" fmla="*/ 14 h 190"/>
                  <a:gd name="T84" fmla="*/ 187 w 241"/>
                  <a:gd name="T85" fmla="*/ 9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1" h="190">
                    <a:moveTo>
                      <a:pt x="193" y="14"/>
                    </a:moveTo>
                    <a:lnTo>
                      <a:pt x="199" y="14"/>
                    </a:lnTo>
                    <a:lnTo>
                      <a:pt x="199" y="19"/>
                    </a:lnTo>
                    <a:lnTo>
                      <a:pt x="202" y="23"/>
                    </a:lnTo>
                    <a:lnTo>
                      <a:pt x="202" y="28"/>
                    </a:lnTo>
                    <a:lnTo>
                      <a:pt x="204" y="31"/>
                    </a:lnTo>
                    <a:lnTo>
                      <a:pt x="199" y="41"/>
                    </a:lnTo>
                    <a:lnTo>
                      <a:pt x="205" y="44"/>
                    </a:lnTo>
                    <a:lnTo>
                      <a:pt x="208" y="41"/>
                    </a:lnTo>
                    <a:lnTo>
                      <a:pt x="216" y="41"/>
                    </a:lnTo>
                    <a:lnTo>
                      <a:pt x="217" y="46"/>
                    </a:lnTo>
                    <a:lnTo>
                      <a:pt x="222" y="52"/>
                    </a:lnTo>
                    <a:lnTo>
                      <a:pt x="226" y="55"/>
                    </a:lnTo>
                    <a:lnTo>
                      <a:pt x="228" y="61"/>
                    </a:lnTo>
                    <a:lnTo>
                      <a:pt x="228" y="67"/>
                    </a:lnTo>
                    <a:lnTo>
                      <a:pt x="231" y="69"/>
                    </a:lnTo>
                    <a:lnTo>
                      <a:pt x="228" y="73"/>
                    </a:lnTo>
                    <a:lnTo>
                      <a:pt x="226" y="81"/>
                    </a:lnTo>
                    <a:lnTo>
                      <a:pt x="223" y="85"/>
                    </a:lnTo>
                    <a:lnTo>
                      <a:pt x="232" y="88"/>
                    </a:lnTo>
                    <a:lnTo>
                      <a:pt x="232" y="99"/>
                    </a:lnTo>
                    <a:lnTo>
                      <a:pt x="237" y="99"/>
                    </a:lnTo>
                    <a:lnTo>
                      <a:pt x="241" y="104"/>
                    </a:lnTo>
                    <a:lnTo>
                      <a:pt x="241" y="107"/>
                    </a:lnTo>
                    <a:lnTo>
                      <a:pt x="232" y="105"/>
                    </a:lnTo>
                    <a:lnTo>
                      <a:pt x="214" y="107"/>
                    </a:lnTo>
                    <a:lnTo>
                      <a:pt x="216" y="114"/>
                    </a:lnTo>
                    <a:lnTo>
                      <a:pt x="213" y="123"/>
                    </a:lnTo>
                    <a:lnTo>
                      <a:pt x="211" y="131"/>
                    </a:lnTo>
                    <a:lnTo>
                      <a:pt x="217" y="136"/>
                    </a:lnTo>
                    <a:lnTo>
                      <a:pt x="222" y="142"/>
                    </a:lnTo>
                    <a:lnTo>
                      <a:pt x="214" y="143"/>
                    </a:lnTo>
                    <a:lnTo>
                      <a:pt x="211" y="148"/>
                    </a:lnTo>
                    <a:lnTo>
                      <a:pt x="210" y="148"/>
                    </a:lnTo>
                    <a:lnTo>
                      <a:pt x="201" y="164"/>
                    </a:lnTo>
                    <a:lnTo>
                      <a:pt x="199" y="157"/>
                    </a:lnTo>
                    <a:lnTo>
                      <a:pt x="190" y="154"/>
                    </a:lnTo>
                    <a:lnTo>
                      <a:pt x="184" y="151"/>
                    </a:lnTo>
                    <a:lnTo>
                      <a:pt x="184" y="160"/>
                    </a:lnTo>
                    <a:lnTo>
                      <a:pt x="182" y="163"/>
                    </a:lnTo>
                    <a:lnTo>
                      <a:pt x="167" y="169"/>
                    </a:lnTo>
                    <a:lnTo>
                      <a:pt x="163" y="172"/>
                    </a:lnTo>
                    <a:lnTo>
                      <a:pt x="158" y="171"/>
                    </a:lnTo>
                    <a:lnTo>
                      <a:pt x="158" y="160"/>
                    </a:lnTo>
                    <a:lnTo>
                      <a:pt x="153" y="160"/>
                    </a:lnTo>
                    <a:lnTo>
                      <a:pt x="149" y="151"/>
                    </a:lnTo>
                    <a:lnTo>
                      <a:pt x="143" y="146"/>
                    </a:lnTo>
                    <a:lnTo>
                      <a:pt x="141" y="151"/>
                    </a:lnTo>
                    <a:lnTo>
                      <a:pt x="143" y="157"/>
                    </a:lnTo>
                    <a:lnTo>
                      <a:pt x="138" y="160"/>
                    </a:lnTo>
                    <a:lnTo>
                      <a:pt x="134" y="158"/>
                    </a:lnTo>
                    <a:lnTo>
                      <a:pt x="129" y="154"/>
                    </a:lnTo>
                    <a:lnTo>
                      <a:pt x="123" y="143"/>
                    </a:lnTo>
                    <a:lnTo>
                      <a:pt x="119" y="126"/>
                    </a:lnTo>
                    <a:lnTo>
                      <a:pt x="106" y="131"/>
                    </a:lnTo>
                    <a:lnTo>
                      <a:pt x="100" y="136"/>
                    </a:lnTo>
                    <a:lnTo>
                      <a:pt x="94" y="134"/>
                    </a:lnTo>
                    <a:lnTo>
                      <a:pt x="87" y="137"/>
                    </a:lnTo>
                    <a:lnTo>
                      <a:pt x="82" y="131"/>
                    </a:lnTo>
                    <a:lnTo>
                      <a:pt x="75" y="126"/>
                    </a:lnTo>
                    <a:lnTo>
                      <a:pt x="72" y="126"/>
                    </a:lnTo>
                    <a:lnTo>
                      <a:pt x="65" y="131"/>
                    </a:lnTo>
                    <a:lnTo>
                      <a:pt x="62" y="134"/>
                    </a:lnTo>
                    <a:lnTo>
                      <a:pt x="64" y="142"/>
                    </a:lnTo>
                    <a:lnTo>
                      <a:pt x="68" y="148"/>
                    </a:lnTo>
                    <a:lnTo>
                      <a:pt x="72" y="157"/>
                    </a:lnTo>
                    <a:lnTo>
                      <a:pt x="68" y="161"/>
                    </a:lnTo>
                    <a:lnTo>
                      <a:pt x="59" y="161"/>
                    </a:lnTo>
                    <a:lnTo>
                      <a:pt x="64" y="171"/>
                    </a:lnTo>
                    <a:lnTo>
                      <a:pt x="62" y="175"/>
                    </a:lnTo>
                    <a:lnTo>
                      <a:pt x="56" y="183"/>
                    </a:lnTo>
                    <a:lnTo>
                      <a:pt x="53" y="183"/>
                    </a:lnTo>
                    <a:lnTo>
                      <a:pt x="46" y="187"/>
                    </a:lnTo>
                    <a:lnTo>
                      <a:pt x="37" y="184"/>
                    </a:lnTo>
                    <a:lnTo>
                      <a:pt x="32" y="190"/>
                    </a:lnTo>
                    <a:lnTo>
                      <a:pt x="32" y="184"/>
                    </a:lnTo>
                    <a:lnTo>
                      <a:pt x="29" y="184"/>
                    </a:lnTo>
                    <a:lnTo>
                      <a:pt x="11" y="174"/>
                    </a:lnTo>
                    <a:lnTo>
                      <a:pt x="14" y="167"/>
                    </a:lnTo>
                    <a:lnTo>
                      <a:pt x="15" y="157"/>
                    </a:lnTo>
                    <a:lnTo>
                      <a:pt x="14" y="154"/>
                    </a:lnTo>
                    <a:lnTo>
                      <a:pt x="17" y="143"/>
                    </a:lnTo>
                    <a:lnTo>
                      <a:pt x="5" y="133"/>
                    </a:lnTo>
                    <a:lnTo>
                      <a:pt x="0" y="129"/>
                    </a:lnTo>
                    <a:lnTo>
                      <a:pt x="6" y="125"/>
                    </a:lnTo>
                    <a:lnTo>
                      <a:pt x="5" y="120"/>
                    </a:lnTo>
                    <a:lnTo>
                      <a:pt x="8" y="113"/>
                    </a:lnTo>
                    <a:lnTo>
                      <a:pt x="20" y="104"/>
                    </a:lnTo>
                    <a:lnTo>
                      <a:pt x="23" y="104"/>
                    </a:lnTo>
                    <a:lnTo>
                      <a:pt x="26" y="104"/>
                    </a:lnTo>
                    <a:lnTo>
                      <a:pt x="28" y="101"/>
                    </a:lnTo>
                    <a:lnTo>
                      <a:pt x="31" y="96"/>
                    </a:lnTo>
                    <a:lnTo>
                      <a:pt x="28" y="93"/>
                    </a:lnTo>
                    <a:lnTo>
                      <a:pt x="34" y="78"/>
                    </a:lnTo>
                    <a:lnTo>
                      <a:pt x="38" y="79"/>
                    </a:lnTo>
                    <a:lnTo>
                      <a:pt x="38" y="69"/>
                    </a:lnTo>
                    <a:lnTo>
                      <a:pt x="44" y="67"/>
                    </a:lnTo>
                    <a:lnTo>
                      <a:pt x="50" y="63"/>
                    </a:lnTo>
                    <a:lnTo>
                      <a:pt x="40" y="52"/>
                    </a:lnTo>
                    <a:lnTo>
                      <a:pt x="50" y="50"/>
                    </a:lnTo>
                    <a:lnTo>
                      <a:pt x="50" y="47"/>
                    </a:lnTo>
                    <a:lnTo>
                      <a:pt x="58" y="43"/>
                    </a:lnTo>
                    <a:lnTo>
                      <a:pt x="59" y="41"/>
                    </a:lnTo>
                    <a:lnTo>
                      <a:pt x="53" y="29"/>
                    </a:lnTo>
                    <a:lnTo>
                      <a:pt x="56" y="28"/>
                    </a:lnTo>
                    <a:lnTo>
                      <a:pt x="62" y="32"/>
                    </a:lnTo>
                    <a:lnTo>
                      <a:pt x="68" y="29"/>
                    </a:lnTo>
                    <a:lnTo>
                      <a:pt x="78" y="28"/>
                    </a:lnTo>
                    <a:lnTo>
                      <a:pt x="82" y="26"/>
                    </a:lnTo>
                    <a:lnTo>
                      <a:pt x="84" y="22"/>
                    </a:lnTo>
                    <a:lnTo>
                      <a:pt x="84" y="17"/>
                    </a:lnTo>
                    <a:lnTo>
                      <a:pt x="90" y="20"/>
                    </a:lnTo>
                    <a:lnTo>
                      <a:pt x="93" y="16"/>
                    </a:lnTo>
                    <a:lnTo>
                      <a:pt x="94" y="6"/>
                    </a:lnTo>
                    <a:lnTo>
                      <a:pt x="100" y="8"/>
                    </a:lnTo>
                    <a:lnTo>
                      <a:pt x="108" y="5"/>
                    </a:lnTo>
                    <a:lnTo>
                      <a:pt x="111" y="9"/>
                    </a:lnTo>
                    <a:lnTo>
                      <a:pt x="116" y="11"/>
                    </a:lnTo>
                    <a:lnTo>
                      <a:pt x="117" y="8"/>
                    </a:lnTo>
                    <a:lnTo>
                      <a:pt x="123" y="5"/>
                    </a:lnTo>
                    <a:lnTo>
                      <a:pt x="135" y="2"/>
                    </a:lnTo>
                    <a:lnTo>
                      <a:pt x="138" y="9"/>
                    </a:lnTo>
                    <a:lnTo>
                      <a:pt x="147" y="8"/>
                    </a:lnTo>
                    <a:lnTo>
                      <a:pt x="155" y="0"/>
                    </a:lnTo>
                    <a:lnTo>
                      <a:pt x="163" y="12"/>
                    </a:lnTo>
                    <a:lnTo>
                      <a:pt x="166" y="14"/>
                    </a:lnTo>
                    <a:lnTo>
                      <a:pt x="169" y="9"/>
                    </a:lnTo>
                    <a:lnTo>
                      <a:pt x="182" y="14"/>
                    </a:lnTo>
                    <a:lnTo>
                      <a:pt x="187" y="9"/>
                    </a:lnTo>
                    <a:lnTo>
                      <a:pt x="19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8" name="Freeform 4838">
                <a:extLst>
                  <a:ext uri="{FF2B5EF4-FFF2-40B4-BE49-F238E27FC236}">
                    <a16:creationId xmlns:a16="http://schemas.microsoft.com/office/drawing/2014/main" id="{E45C07FB-4BF0-EA90-D323-BDE7699D0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911"/>
                <a:ext cx="120" cy="95"/>
              </a:xfrm>
              <a:custGeom>
                <a:avLst/>
                <a:gdLst>
                  <a:gd name="T0" fmla="*/ 199 w 241"/>
                  <a:gd name="T1" fmla="*/ 19 h 190"/>
                  <a:gd name="T2" fmla="*/ 204 w 241"/>
                  <a:gd name="T3" fmla="*/ 31 h 190"/>
                  <a:gd name="T4" fmla="*/ 208 w 241"/>
                  <a:gd name="T5" fmla="*/ 41 h 190"/>
                  <a:gd name="T6" fmla="*/ 222 w 241"/>
                  <a:gd name="T7" fmla="*/ 52 h 190"/>
                  <a:gd name="T8" fmla="*/ 228 w 241"/>
                  <a:gd name="T9" fmla="*/ 67 h 190"/>
                  <a:gd name="T10" fmla="*/ 226 w 241"/>
                  <a:gd name="T11" fmla="*/ 81 h 190"/>
                  <a:gd name="T12" fmla="*/ 232 w 241"/>
                  <a:gd name="T13" fmla="*/ 99 h 190"/>
                  <a:gd name="T14" fmla="*/ 241 w 241"/>
                  <a:gd name="T15" fmla="*/ 107 h 190"/>
                  <a:gd name="T16" fmla="*/ 216 w 241"/>
                  <a:gd name="T17" fmla="*/ 114 h 190"/>
                  <a:gd name="T18" fmla="*/ 217 w 241"/>
                  <a:gd name="T19" fmla="*/ 136 h 190"/>
                  <a:gd name="T20" fmla="*/ 211 w 241"/>
                  <a:gd name="T21" fmla="*/ 148 h 190"/>
                  <a:gd name="T22" fmla="*/ 199 w 241"/>
                  <a:gd name="T23" fmla="*/ 157 h 190"/>
                  <a:gd name="T24" fmla="*/ 184 w 241"/>
                  <a:gd name="T25" fmla="*/ 160 h 190"/>
                  <a:gd name="T26" fmla="*/ 163 w 241"/>
                  <a:gd name="T27" fmla="*/ 172 h 190"/>
                  <a:gd name="T28" fmla="*/ 153 w 241"/>
                  <a:gd name="T29" fmla="*/ 160 h 190"/>
                  <a:gd name="T30" fmla="*/ 141 w 241"/>
                  <a:gd name="T31" fmla="*/ 151 h 190"/>
                  <a:gd name="T32" fmla="*/ 134 w 241"/>
                  <a:gd name="T33" fmla="*/ 158 h 190"/>
                  <a:gd name="T34" fmla="*/ 119 w 241"/>
                  <a:gd name="T35" fmla="*/ 126 h 190"/>
                  <a:gd name="T36" fmla="*/ 94 w 241"/>
                  <a:gd name="T37" fmla="*/ 134 h 190"/>
                  <a:gd name="T38" fmla="*/ 75 w 241"/>
                  <a:gd name="T39" fmla="*/ 126 h 190"/>
                  <a:gd name="T40" fmla="*/ 62 w 241"/>
                  <a:gd name="T41" fmla="*/ 134 h 190"/>
                  <a:gd name="T42" fmla="*/ 72 w 241"/>
                  <a:gd name="T43" fmla="*/ 157 h 190"/>
                  <a:gd name="T44" fmla="*/ 64 w 241"/>
                  <a:gd name="T45" fmla="*/ 171 h 190"/>
                  <a:gd name="T46" fmla="*/ 53 w 241"/>
                  <a:gd name="T47" fmla="*/ 183 h 190"/>
                  <a:gd name="T48" fmla="*/ 32 w 241"/>
                  <a:gd name="T49" fmla="*/ 190 h 190"/>
                  <a:gd name="T50" fmla="*/ 11 w 241"/>
                  <a:gd name="T51" fmla="*/ 174 h 190"/>
                  <a:gd name="T52" fmla="*/ 14 w 241"/>
                  <a:gd name="T53" fmla="*/ 154 h 190"/>
                  <a:gd name="T54" fmla="*/ 0 w 241"/>
                  <a:gd name="T55" fmla="*/ 129 h 190"/>
                  <a:gd name="T56" fmla="*/ 8 w 241"/>
                  <a:gd name="T57" fmla="*/ 113 h 190"/>
                  <a:gd name="T58" fmla="*/ 26 w 241"/>
                  <a:gd name="T59" fmla="*/ 104 h 190"/>
                  <a:gd name="T60" fmla="*/ 28 w 241"/>
                  <a:gd name="T61" fmla="*/ 93 h 190"/>
                  <a:gd name="T62" fmla="*/ 38 w 241"/>
                  <a:gd name="T63" fmla="*/ 69 h 190"/>
                  <a:gd name="T64" fmla="*/ 40 w 241"/>
                  <a:gd name="T65" fmla="*/ 52 h 190"/>
                  <a:gd name="T66" fmla="*/ 58 w 241"/>
                  <a:gd name="T67" fmla="*/ 43 h 190"/>
                  <a:gd name="T68" fmla="*/ 56 w 241"/>
                  <a:gd name="T69" fmla="*/ 28 h 190"/>
                  <a:gd name="T70" fmla="*/ 78 w 241"/>
                  <a:gd name="T71" fmla="*/ 28 h 190"/>
                  <a:gd name="T72" fmla="*/ 84 w 241"/>
                  <a:gd name="T73" fmla="*/ 17 h 190"/>
                  <a:gd name="T74" fmla="*/ 94 w 241"/>
                  <a:gd name="T75" fmla="*/ 6 h 190"/>
                  <a:gd name="T76" fmla="*/ 111 w 241"/>
                  <a:gd name="T77" fmla="*/ 9 h 190"/>
                  <a:gd name="T78" fmla="*/ 123 w 241"/>
                  <a:gd name="T79" fmla="*/ 5 h 190"/>
                  <a:gd name="T80" fmla="*/ 147 w 241"/>
                  <a:gd name="T81" fmla="*/ 8 h 190"/>
                  <a:gd name="T82" fmla="*/ 166 w 241"/>
                  <a:gd name="T83" fmla="*/ 14 h 190"/>
                  <a:gd name="T84" fmla="*/ 187 w 241"/>
                  <a:gd name="T85" fmla="*/ 9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1" h="190">
                    <a:moveTo>
                      <a:pt x="193" y="14"/>
                    </a:moveTo>
                    <a:lnTo>
                      <a:pt x="199" y="14"/>
                    </a:lnTo>
                    <a:lnTo>
                      <a:pt x="199" y="19"/>
                    </a:lnTo>
                    <a:lnTo>
                      <a:pt x="202" y="23"/>
                    </a:lnTo>
                    <a:lnTo>
                      <a:pt x="202" y="28"/>
                    </a:lnTo>
                    <a:lnTo>
                      <a:pt x="204" y="31"/>
                    </a:lnTo>
                    <a:lnTo>
                      <a:pt x="199" y="41"/>
                    </a:lnTo>
                    <a:lnTo>
                      <a:pt x="205" y="44"/>
                    </a:lnTo>
                    <a:lnTo>
                      <a:pt x="208" y="41"/>
                    </a:lnTo>
                    <a:lnTo>
                      <a:pt x="216" y="41"/>
                    </a:lnTo>
                    <a:lnTo>
                      <a:pt x="217" y="46"/>
                    </a:lnTo>
                    <a:lnTo>
                      <a:pt x="222" y="52"/>
                    </a:lnTo>
                    <a:lnTo>
                      <a:pt x="226" y="55"/>
                    </a:lnTo>
                    <a:lnTo>
                      <a:pt x="228" y="61"/>
                    </a:lnTo>
                    <a:lnTo>
                      <a:pt x="228" y="67"/>
                    </a:lnTo>
                    <a:lnTo>
                      <a:pt x="231" y="69"/>
                    </a:lnTo>
                    <a:lnTo>
                      <a:pt x="228" y="73"/>
                    </a:lnTo>
                    <a:lnTo>
                      <a:pt x="226" y="81"/>
                    </a:lnTo>
                    <a:lnTo>
                      <a:pt x="223" y="85"/>
                    </a:lnTo>
                    <a:lnTo>
                      <a:pt x="232" y="88"/>
                    </a:lnTo>
                    <a:lnTo>
                      <a:pt x="232" y="99"/>
                    </a:lnTo>
                    <a:lnTo>
                      <a:pt x="237" y="99"/>
                    </a:lnTo>
                    <a:lnTo>
                      <a:pt x="241" y="104"/>
                    </a:lnTo>
                    <a:lnTo>
                      <a:pt x="241" y="107"/>
                    </a:lnTo>
                    <a:lnTo>
                      <a:pt x="232" y="105"/>
                    </a:lnTo>
                    <a:lnTo>
                      <a:pt x="214" y="107"/>
                    </a:lnTo>
                    <a:lnTo>
                      <a:pt x="216" y="114"/>
                    </a:lnTo>
                    <a:lnTo>
                      <a:pt x="213" y="123"/>
                    </a:lnTo>
                    <a:lnTo>
                      <a:pt x="211" y="131"/>
                    </a:lnTo>
                    <a:lnTo>
                      <a:pt x="217" y="136"/>
                    </a:lnTo>
                    <a:lnTo>
                      <a:pt x="222" y="142"/>
                    </a:lnTo>
                    <a:lnTo>
                      <a:pt x="214" y="143"/>
                    </a:lnTo>
                    <a:lnTo>
                      <a:pt x="211" y="148"/>
                    </a:lnTo>
                    <a:lnTo>
                      <a:pt x="210" y="148"/>
                    </a:lnTo>
                    <a:lnTo>
                      <a:pt x="201" y="164"/>
                    </a:lnTo>
                    <a:lnTo>
                      <a:pt x="199" y="157"/>
                    </a:lnTo>
                    <a:lnTo>
                      <a:pt x="190" y="154"/>
                    </a:lnTo>
                    <a:lnTo>
                      <a:pt x="184" y="151"/>
                    </a:lnTo>
                    <a:lnTo>
                      <a:pt x="184" y="160"/>
                    </a:lnTo>
                    <a:lnTo>
                      <a:pt x="182" y="163"/>
                    </a:lnTo>
                    <a:lnTo>
                      <a:pt x="167" y="169"/>
                    </a:lnTo>
                    <a:lnTo>
                      <a:pt x="163" y="172"/>
                    </a:lnTo>
                    <a:lnTo>
                      <a:pt x="158" y="171"/>
                    </a:lnTo>
                    <a:lnTo>
                      <a:pt x="158" y="160"/>
                    </a:lnTo>
                    <a:lnTo>
                      <a:pt x="153" y="160"/>
                    </a:lnTo>
                    <a:lnTo>
                      <a:pt x="149" y="151"/>
                    </a:lnTo>
                    <a:lnTo>
                      <a:pt x="143" y="146"/>
                    </a:lnTo>
                    <a:lnTo>
                      <a:pt x="141" y="151"/>
                    </a:lnTo>
                    <a:lnTo>
                      <a:pt x="143" y="157"/>
                    </a:lnTo>
                    <a:lnTo>
                      <a:pt x="138" y="160"/>
                    </a:lnTo>
                    <a:lnTo>
                      <a:pt x="134" y="158"/>
                    </a:lnTo>
                    <a:lnTo>
                      <a:pt x="129" y="154"/>
                    </a:lnTo>
                    <a:lnTo>
                      <a:pt x="123" y="143"/>
                    </a:lnTo>
                    <a:lnTo>
                      <a:pt x="119" y="126"/>
                    </a:lnTo>
                    <a:lnTo>
                      <a:pt x="106" y="131"/>
                    </a:lnTo>
                    <a:lnTo>
                      <a:pt x="100" y="136"/>
                    </a:lnTo>
                    <a:lnTo>
                      <a:pt x="94" y="134"/>
                    </a:lnTo>
                    <a:lnTo>
                      <a:pt x="87" y="137"/>
                    </a:lnTo>
                    <a:lnTo>
                      <a:pt x="82" y="131"/>
                    </a:lnTo>
                    <a:lnTo>
                      <a:pt x="75" y="126"/>
                    </a:lnTo>
                    <a:lnTo>
                      <a:pt x="72" y="126"/>
                    </a:lnTo>
                    <a:lnTo>
                      <a:pt x="65" y="131"/>
                    </a:lnTo>
                    <a:lnTo>
                      <a:pt x="62" y="134"/>
                    </a:lnTo>
                    <a:lnTo>
                      <a:pt x="64" y="142"/>
                    </a:lnTo>
                    <a:lnTo>
                      <a:pt x="68" y="148"/>
                    </a:lnTo>
                    <a:lnTo>
                      <a:pt x="72" y="157"/>
                    </a:lnTo>
                    <a:lnTo>
                      <a:pt x="68" y="161"/>
                    </a:lnTo>
                    <a:lnTo>
                      <a:pt x="59" y="161"/>
                    </a:lnTo>
                    <a:lnTo>
                      <a:pt x="64" y="171"/>
                    </a:lnTo>
                    <a:lnTo>
                      <a:pt x="62" y="175"/>
                    </a:lnTo>
                    <a:lnTo>
                      <a:pt x="56" y="183"/>
                    </a:lnTo>
                    <a:lnTo>
                      <a:pt x="53" y="183"/>
                    </a:lnTo>
                    <a:lnTo>
                      <a:pt x="46" y="187"/>
                    </a:lnTo>
                    <a:lnTo>
                      <a:pt x="37" y="184"/>
                    </a:lnTo>
                    <a:lnTo>
                      <a:pt x="32" y="190"/>
                    </a:lnTo>
                    <a:lnTo>
                      <a:pt x="32" y="184"/>
                    </a:lnTo>
                    <a:lnTo>
                      <a:pt x="29" y="184"/>
                    </a:lnTo>
                    <a:lnTo>
                      <a:pt x="11" y="174"/>
                    </a:lnTo>
                    <a:lnTo>
                      <a:pt x="14" y="167"/>
                    </a:lnTo>
                    <a:lnTo>
                      <a:pt x="15" y="157"/>
                    </a:lnTo>
                    <a:lnTo>
                      <a:pt x="14" y="154"/>
                    </a:lnTo>
                    <a:lnTo>
                      <a:pt x="17" y="143"/>
                    </a:lnTo>
                    <a:lnTo>
                      <a:pt x="5" y="133"/>
                    </a:lnTo>
                    <a:lnTo>
                      <a:pt x="0" y="129"/>
                    </a:lnTo>
                    <a:lnTo>
                      <a:pt x="6" y="125"/>
                    </a:lnTo>
                    <a:lnTo>
                      <a:pt x="5" y="120"/>
                    </a:lnTo>
                    <a:lnTo>
                      <a:pt x="8" y="113"/>
                    </a:lnTo>
                    <a:lnTo>
                      <a:pt x="20" y="104"/>
                    </a:lnTo>
                    <a:lnTo>
                      <a:pt x="23" y="104"/>
                    </a:lnTo>
                    <a:lnTo>
                      <a:pt x="26" y="104"/>
                    </a:lnTo>
                    <a:lnTo>
                      <a:pt x="28" y="101"/>
                    </a:lnTo>
                    <a:lnTo>
                      <a:pt x="31" y="96"/>
                    </a:lnTo>
                    <a:lnTo>
                      <a:pt x="28" y="93"/>
                    </a:lnTo>
                    <a:lnTo>
                      <a:pt x="34" y="78"/>
                    </a:lnTo>
                    <a:lnTo>
                      <a:pt x="38" y="79"/>
                    </a:lnTo>
                    <a:lnTo>
                      <a:pt x="38" y="69"/>
                    </a:lnTo>
                    <a:lnTo>
                      <a:pt x="44" y="67"/>
                    </a:lnTo>
                    <a:lnTo>
                      <a:pt x="50" y="63"/>
                    </a:lnTo>
                    <a:lnTo>
                      <a:pt x="40" y="52"/>
                    </a:lnTo>
                    <a:lnTo>
                      <a:pt x="50" y="50"/>
                    </a:lnTo>
                    <a:lnTo>
                      <a:pt x="50" y="47"/>
                    </a:lnTo>
                    <a:lnTo>
                      <a:pt x="58" y="43"/>
                    </a:lnTo>
                    <a:lnTo>
                      <a:pt x="59" y="41"/>
                    </a:lnTo>
                    <a:lnTo>
                      <a:pt x="53" y="29"/>
                    </a:lnTo>
                    <a:lnTo>
                      <a:pt x="56" y="28"/>
                    </a:lnTo>
                    <a:lnTo>
                      <a:pt x="62" y="32"/>
                    </a:lnTo>
                    <a:lnTo>
                      <a:pt x="68" y="29"/>
                    </a:lnTo>
                    <a:lnTo>
                      <a:pt x="78" y="28"/>
                    </a:lnTo>
                    <a:lnTo>
                      <a:pt x="82" y="26"/>
                    </a:lnTo>
                    <a:lnTo>
                      <a:pt x="84" y="22"/>
                    </a:lnTo>
                    <a:lnTo>
                      <a:pt x="84" y="17"/>
                    </a:lnTo>
                    <a:lnTo>
                      <a:pt x="90" y="20"/>
                    </a:lnTo>
                    <a:lnTo>
                      <a:pt x="93" y="16"/>
                    </a:lnTo>
                    <a:lnTo>
                      <a:pt x="94" y="6"/>
                    </a:lnTo>
                    <a:lnTo>
                      <a:pt x="100" y="8"/>
                    </a:lnTo>
                    <a:lnTo>
                      <a:pt x="108" y="5"/>
                    </a:lnTo>
                    <a:lnTo>
                      <a:pt x="111" y="9"/>
                    </a:lnTo>
                    <a:lnTo>
                      <a:pt x="116" y="11"/>
                    </a:lnTo>
                    <a:lnTo>
                      <a:pt x="117" y="8"/>
                    </a:lnTo>
                    <a:lnTo>
                      <a:pt x="123" y="5"/>
                    </a:lnTo>
                    <a:lnTo>
                      <a:pt x="135" y="2"/>
                    </a:lnTo>
                    <a:lnTo>
                      <a:pt x="138" y="9"/>
                    </a:lnTo>
                    <a:lnTo>
                      <a:pt x="147" y="8"/>
                    </a:lnTo>
                    <a:lnTo>
                      <a:pt x="155" y="0"/>
                    </a:lnTo>
                    <a:lnTo>
                      <a:pt x="163" y="12"/>
                    </a:lnTo>
                    <a:lnTo>
                      <a:pt x="166" y="14"/>
                    </a:lnTo>
                    <a:lnTo>
                      <a:pt x="169" y="9"/>
                    </a:lnTo>
                    <a:lnTo>
                      <a:pt x="182" y="14"/>
                    </a:lnTo>
                    <a:lnTo>
                      <a:pt x="187" y="9"/>
                    </a:lnTo>
                    <a:lnTo>
                      <a:pt x="193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9" name="Freeform 4839">
                <a:extLst>
                  <a:ext uri="{FF2B5EF4-FFF2-40B4-BE49-F238E27FC236}">
                    <a16:creationId xmlns:a16="http://schemas.microsoft.com/office/drawing/2014/main" id="{883D7BD5-D89B-B537-901E-2C276FA92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976"/>
                <a:ext cx="44" cy="52"/>
              </a:xfrm>
              <a:custGeom>
                <a:avLst/>
                <a:gdLst>
                  <a:gd name="T0" fmla="*/ 53 w 88"/>
                  <a:gd name="T1" fmla="*/ 5 h 105"/>
                  <a:gd name="T2" fmla="*/ 46 w 88"/>
                  <a:gd name="T3" fmla="*/ 10 h 105"/>
                  <a:gd name="T4" fmla="*/ 46 w 88"/>
                  <a:gd name="T5" fmla="*/ 14 h 105"/>
                  <a:gd name="T6" fmla="*/ 49 w 88"/>
                  <a:gd name="T7" fmla="*/ 32 h 105"/>
                  <a:gd name="T8" fmla="*/ 53 w 88"/>
                  <a:gd name="T9" fmla="*/ 38 h 105"/>
                  <a:gd name="T10" fmla="*/ 49 w 88"/>
                  <a:gd name="T11" fmla="*/ 42 h 105"/>
                  <a:gd name="T12" fmla="*/ 43 w 88"/>
                  <a:gd name="T13" fmla="*/ 49 h 105"/>
                  <a:gd name="T14" fmla="*/ 36 w 88"/>
                  <a:gd name="T15" fmla="*/ 51 h 105"/>
                  <a:gd name="T16" fmla="*/ 33 w 88"/>
                  <a:gd name="T17" fmla="*/ 55 h 105"/>
                  <a:gd name="T18" fmla="*/ 29 w 88"/>
                  <a:gd name="T19" fmla="*/ 58 h 105"/>
                  <a:gd name="T20" fmla="*/ 21 w 88"/>
                  <a:gd name="T21" fmla="*/ 55 h 105"/>
                  <a:gd name="T22" fmla="*/ 15 w 88"/>
                  <a:gd name="T23" fmla="*/ 57 h 105"/>
                  <a:gd name="T24" fmla="*/ 11 w 88"/>
                  <a:gd name="T25" fmla="*/ 52 h 105"/>
                  <a:gd name="T26" fmla="*/ 9 w 88"/>
                  <a:gd name="T27" fmla="*/ 54 h 105"/>
                  <a:gd name="T28" fmla="*/ 6 w 88"/>
                  <a:gd name="T29" fmla="*/ 63 h 105"/>
                  <a:gd name="T30" fmla="*/ 0 w 88"/>
                  <a:gd name="T31" fmla="*/ 69 h 105"/>
                  <a:gd name="T32" fmla="*/ 6 w 88"/>
                  <a:gd name="T33" fmla="*/ 75 h 105"/>
                  <a:gd name="T34" fmla="*/ 6 w 88"/>
                  <a:gd name="T35" fmla="*/ 80 h 105"/>
                  <a:gd name="T36" fmla="*/ 9 w 88"/>
                  <a:gd name="T37" fmla="*/ 90 h 105"/>
                  <a:gd name="T38" fmla="*/ 14 w 88"/>
                  <a:gd name="T39" fmla="*/ 95 h 105"/>
                  <a:gd name="T40" fmla="*/ 14 w 88"/>
                  <a:gd name="T41" fmla="*/ 98 h 105"/>
                  <a:gd name="T42" fmla="*/ 24 w 88"/>
                  <a:gd name="T43" fmla="*/ 95 h 105"/>
                  <a:gd name="T44" fmla="*/ 30 w 88"/>
                  <a:gd name="T45" fmla="*/ 101 h 105"/>
                  <a:gd name="T46" fmla="*/ 38 w 88"/>
                  <a:gd name="T47" fmla="*/ 105 h 105"/>
                  <a:gd name="T48" fmla="*/ 36 w 88"/>
                  <a:gd name="T49" fmla="*/ 101 h 105"/>
                  <a:gd name="T50" fmla="*/ 40 w 88"/>
                  <a:gd name="T51" fmla="*/ 95 h 105"/>
                  <a:gd name="T52" fmla="*/ 40 w 88"/>
                  <a:gd name="T53" fmla="*/ 92 h 105"/>
                  <a:gd name="T54" fmla="*/ 47 w 88"/>
                  <a:gd name="T55" fmla="*/ 86 h 105"/>
                  <a:gd name="T56" fmla="*/ 55 w 88"/>
                  <a:gd name="T57" fmla="*/ 89 h 105"/>
                  <a:gd name="T58" fmla="*/ 58 w 88"/>
                  <a:gd name="T59" fmla="*/ 95 h 105"/>
                  <a:gd name="T60" fmla="*/ 65 w 88"/>
                  <a:gd name="T61" fmla="*/ 98 h 105"/>
                  <a:gd name="T62" fmla="*/ 67 w 88"/>
                  <a:gd name="T63" fmla="*/ 101 h 105"/>
                  <a:gd name="T64" fmla="*/ 73 w 88"/>
                  <a:gd name="T65" fmla="*/ 93 h 105"/>
                  <a:gd name="T66" fmla="*/ 82 w 88"/>
                  <a:gd name="T67" fmla="*/ 86 h 105"/>
                  <a:gd name="T68" fmla="*/ 87 w 88"/>
                  <a:gd name="T69" fmla="*/ 83 h 105"/>
                  <a:gd name="T70" fmla="*/ 88 w 88"/>
                  <a:gd name="T71" fmla="*/ 55 h 105"/>
                  <a:gd name="T72" fmla="*/ 85 w 88"/>
                  <a:gd name="T73" fmla="*/ 55 h 105"/>
                  <a:gd name="T74" fmla="*/ 67 w 88"/>
                  <a:gd name="T75" fmla="*/ 45 h 105"/>
                  <a:gd name="T76" fmla="*/ 70 w 88"/>
                  <a:gd name="T77" fmla="*/ 38 h 105"/>
                  <a:gd name="T78" fmla="*/ 71 w 88"/>
                  <a:gd name="T79" fmla="*/ 28 h 105"/>
                  <a:gd name="T80" fmla="*/ 70 w 88"/>
                  <a:gd name="T81" fmla="*/ 25 h 105"/>
                  <a:gd name="T82" fmla="*/ 73 w 88"/>
                  <a:gd name="T83" fmla="*/ 14 h 105"/>
                  <a:gd name="T84" fmla="*/ 61 w 88"/>
                  <a:gd name="T85" fmla="*/ 4 h 105"/>
                  <a:gd name="T86" fmla="*/ 56 w 88"/>
                  <a:gd name="T87" fmla="*/ 0 h 105"/>
                  <a:gd name="T88" fmla="*/ 53 w 88"/>
                  <a:gd name="T89" fmla="*/ 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8" h="105">
                    <a:moveTo>
                      <a:pt x="53" y="5"/>
                    </a:moveTo>
                    <a:lnTo>
                      <a:pt x="46" y="10"/>
                    </a:lnTo>
                    <a:lnTo>
                      <a:pt x="46" y="14"/>
                    </a:lnTo>
                    <a:lnTo>
                      <a:pt x="49" y="32"/>
                    </a:lnTo>
                    <a:lnTo>
                      <a:pt x="53" y="38"/>
                    </a:lnTo>
                    <a:lnTo>
                      <a:pt x="49" y="42"/>
                    </a:lnTo>
                    <a:lnTo>
                      <a:pt x="43" y="49"/>
                    </a:lnTo>
                    <a:lnTo>
                      <a:pt x="36" y="51"/>
                    </a:lnTo>
                    <a:lnTo>
                      <a:pt x="33" y="55"/>
                    </a:lnTo>
                    <a:lnTo>
                      <a:pt x="29" y="58"/>
                    </a:lnTo>
                    <a:lnTo>
                      <a:pt x="21" y="55"/>
                    </a:lnTo>
                    <a:lnTo>
                      <a:pt x="15" y="57"/>
                    </a:lnTo>
                    <a:lnTo>
                      <a:pt x="11" y="52"/>
                    </a:lnTo>
                    <a:lnTo>
                      <a:pt x="9" y="54"/>
                    </a:lnTo>
                    <a:lnTo>
                      <a:pt x="6" y="63"/>
                    </a:lnTo>
                    <a:lnTo>
                      <a:pt x="0" y="69"/>
                    </a:lnTo>
                    <a:lnTo>
                      <a:pt x="6" y="75"/>
                    </a:lnTo>
                    <a:lnTo>
                      <a:pt x="6" y="80"/>
                    </a:lnTo>
                    <a:lnTo>
                      <a:pt x="9" y="90"/>
                    </a:lnTo>
                    <a:lnTo>
                      <a:pt x="14" y="95"/>
                    </a:lnTo>
                    <a:lnTo>
                      <a:pt x="14" y="98"/>
                    </a:lnTo>
                    <a:lnTo>
                      <a:pt x="24" y="95"/>
                    </a:lnTo>
                    <a:lnTo>
                      <a:pt x="30" y="101"/>
                    </a:lnTo>
                    <a:lnTo>
                      <a:pt x="38" y="105"/>
                    </a:lnTo>
                    <a:lnTo>
                      <a:pt x="36" y="101"/>
                    </a:lnTo>
                    <a:lnTo>
                      <a:pt x="40" y="95"/>
                    </a:lnTo>
                    <a:lnTo>
                      <a:pt x="40" y="92"/>
                    </a:lnTo>
                    <a:lnTo>
                      <a:pt x="47" y="86"/>
                    </a:lnTo>
                    <a:lnTo>
                      <a:pt x="55" y="89"/>
                    </a:lnTo>
                    <a:lnTo>
                      <a:pt x="58" y="95"/>
                    </a:lnTo>
                    <a:lnTo>
                      <a:pt x="65" y="98"/>
                    </a:lnTo>
                    <a:lnTo>
                      <a:pt x="67" y="101"/>
                    </a:lnTo>
                    <a:lnTo>
                      <a:pt x="73" y="93"/>
                    </a:lnTo>
                    <a:lnTo>
                      <a:pt x="82" y="86"/>
                    </a:lnTo>
                    <a:lnTo>
                      <a:pt x="87" y="83"/>
                    </a:lnTo>
                    <a:lnTo>
                      <a:pt x="88" y="55"/>
                    </a:lnTo>
                    <a:lnTo>
                      <a:pt x="85" y="55"/>
                    </a:lnTo>
                    <a:lnTo>
                      <a:pt x="67" y="45"/>
                    </a:lnTo>
                    <a:lnTo>
                      <a:pt x="70" y="38"/>
                    </a:lnTo>
                    <a:lnTo>
                      <a:pt x="71" y="28"/>
                    </a:lnTo>
                    <a:lnTo>
                      <a:pt x="70" y="25"/>
                    </a:lnTo>
                    <a:lnTo>
                      <a:pt x="73" y="14"/>
                    </a:lnTo>
                    <a:lnTo>
                      <a:pt x="61" y="4"/>
                    </a:lnTo>
                    <a:lnTo>
                      <a:pt x="56" y="0"/>
                    </a:lnTo>
                    <a:lnTo>
                      <a:pt x="53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0" name="Freeform 4840">
                <a:extLst>
                  <a:ext uri="{FF2B5EF4-FFF2-40B4-BE49-F238E27FC236}">
                    <a16:creationId xmlns:a16="http://schemas.microsoft.com/office/drawing/2014/main" id="{5B8A1C7D-E91B-6767-6064-D958AFF5E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976"/>
                <a:ext cx="44" cy="52"/>
              </a:xfrm>
              <a:custGeom>
                <a:avLst/>
                <a:gdLst>
                  <a:gd name="T0" fmla="*/ 53 w 88"/>
                  <a:gd name="T1" fmla="*/ 5 h 105"/>
                  <a:gd name="T2" fmla="*/ 56 w 88"/>
                  <a:gd name="T3" fmla="*/ 0 h 105"/>
                  <a:gd name="T4" fmla="*/ 61 w 88"/>
                  <a:gd name="T5" fmla="*/ 4 h 105"/>
                  <a:gd name="T6" fmla="*/ 73 w 88"/>
                  <a:gd name="T7" fmla="*/ 14 h 105"/>
                  <a:gd name="T8" fmla="*/ 70 w 88"/>
                  <a:gd name="T9" fmla="*/ 25 h 105"/>
                  <a:gd name="T10" fmla="*/ 71 w 88"/>
                  <a:gd name="T11" fmla="*/ 28 h 105"/>
                  <a:gd name="T12" fmla="*/ 70 w 88"/>
                  <a:gd name="T13" fmla="*/ 38 h 105"/>
                  <a:gd name="T14" fmla="*/ 67 w 88"/>
                  <a:gd name="T15" fmla="*/ 45 h 105"/>
                  <a:gd name="T16" fmla="*/ 85 w 88"/>
                  <a:gd name="T17" fmla="*/ 55 h 105"/>
                  <a:gd name="T18" fmla="*/ 88 w 88"/>
                  <a:gd name="T19" fmla="*/ 55 h 105"/>
                  <a:gd name="T20" fmla="*/ 87 w 88"/>
                  <a:gd name="T21" fmla="*/ 83 h 105"/>
                  <a:gd name="T22" fmla="*/ 82 w 88"/>
                  <a:gd name="T23" fmla="*/ 86 h 105"/>
                  <a:gd name="T24" fmla="*/ 73 w 88"/>
                  <a:gd name="T25" fmla="*/ 93 h 105"/>
                  <a:gd name="T26" fmla="*/ 67 w 88"/>
                  <a:gd name="T27" fmla="*/ 101 h 105"/>
                  <a:gd name="T28" fmla="*/ 65 w 88"/>
                  <a:gd name="T29" fmla="*/ 98 h 105"/>
                  <a:gd name="T30" fmla="*/ 58 w 88"/>
                  <a:gd name="T31" fmla="*/ 95 h 105"/>
                  <a:gd name="T32" fmla="*/ 55 w 88"/>
                  <a:gd name="T33" fmla="*/ 89 h 105"/>
                  <a:gd name="T34" fmla="*/ 47 w 88"/>
                  <a:gd name="T35" fmla="*/ 86 h 105"/>
                  <a:gd name="T36" fmla="*/ 40 w 88"/>
                  <a:gd name="T37" fmla="*/ 92 h 105"/>
                  <a:gd name="T38" fmla="*/ 40 w 88"/>
                  <a:gd name="T39" fmla="*/ 95 h 105"/>
                  <a:gd name="T40" fmla="*/ 36 w 88"/>
                  <a:gd name="T41" fmla="*/ 101 h 105"/>
                  <a:gd name="T42" fmla="*/ 38 w 88"/>
                  <a:gd name="T43" fmla="*/ 105 h 105"/>
                  <a:gd name="T44" fmla="*/ 30 w 88"/>
                  <a:gd name="T45" fmla="*/ 101 h 105"/>
                  <a:gd name="T46" fmla="*/ 24 w 88"/>
                  <a:gd name="T47" fmla="*/ 95 h 105"/>
                  <a:gd name="T48" fmla="*/ 14 w 88"/>
                  <a:gd name="T49" fmla="*/ 98 h 105"/>
                  <a:gd name="T50" fmla="*/ 14 w 88"/>
                  <a:gd name="T51" fmla="*/ 95 h 105"/>
                  <a:gd name="T52" fmla="*/ 9 w 88"/>
                  <a:gd name="T53" fmla="*/ 90 h 105"/>
                  <a:gd name="T54" fmla="*/ 6 w 88"/>
                  <a:gd name="T55" fmla="*/ 80 h 105"/>
                  <a:gd name="T56" fmla="*/ 6 w 88"/>
                  <a:gd name="T57" fmla="*/ 75 h 105"/>
                  <a:gd name="T58" fmla="*/ 0 w 88"/>
                  <a:gd name="T59" fmla="*/ 69 h 105"/>
                  <a:gd name="T60" fmla="*/ 6 w 88"/>
                  <a:gd name="T61" fmla="*/ 63 h 105"/>
                  <a:gd name="T62" fmla="*/ 9 w 88"/>
                  <a:gd name="T63" fmla="*/ 54 h 105"/>
                  <a:gd name="T64" fmla="*/ 11 w 88"/>
                  <a:gd name="T65" fmla="*/ 52 h 105"/>
                  <a:gd name="T66" fmla="*/ 15 w 88"/>
                  <a:gd name="T67" fmla="*/ 57 h 105"/>
                  <a:gd name="T68" fmla="*/ 21 w 88"/>
                  <a:gd name="T69" fmla="*/ 55 h 105"/>
                  <a:gd name="T70" fmla="*/ 29 w 88"/>
                  <a:gd name="T71" fmla="*/ 58 h 105"/>
                  <a:gd name="T72" fmla="*/ 33 w 88"/>
                  <a:gd name="T73" fmla="*/ 55 h 105"/>
                  <a:gd name="T74" fmla="*/ 36 w 88"/>
                  <a:gd name="T75" fmla="*/ 51 h 105"/>
                  <a:gd name="T76" fmla="*/ 43 w 88"/>
                  <a:gd name="T77" fmla="*/ 49 h 105"/>
                  <a:gd name="T78" fmla="*/ 49 w 88"/>
                  <a:gd name="T79" fmla="*/ 42 h 105"/>
                  <a:gd name="T80" fmla="*/ 53 w 88"/>
                  <a:gd name="T81" fmla="*/ 38 h 105"/>
                  <a:gd name="T82" fmla="*/ 49 w 88"/>
                  <a:gd name="T83" fmla="*/ 32 h 105"/>
                  <a:gd name="T84" fmla="*/ 46 w 88"/>
                  <a:gd name="T85" fmla="*/ 14 h 105"/>
                  <a:gd name="T86" fmla="*/ 46 w 88"/>
                  <a:gd name="T87" fmla="*/ 10 h 105"/>
                  <a:gd name="T88" fmla="*/ 53 w 88"/>
                  <a:gd name="T89" fmla="*/ 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8" h="105">
                    <a:moveTo>
                      <a:pt x="53" y="5"/>
                    </a:moveTo>
                    <a:lnTo>
                      <a:pt x="56" y="0"/>
                    </a:lnTo>
                    <a:lnTo>
                      <a:pt x="61" y="4"/>
                    </a:lnTo>
                    <a:lnTo>
                      <a:pt x="73" y="14"/>
                    </a:lnTo>
                    <a:lnTo>
                      <a:pt x="70" y="25"/>
                    </a:lnTo>
                    <a:lnTo>
                      <a:pt x="71" y="28"/>
                    </a:lnTo>
                    <a:lnTo>
                      <a:pt x="70" y="38"/>
                    </a:lnTo>
                    <a:lnTo>
                      <a:pt x="67" y="45"/>
                    </a:lnTo>
                    <a:lnTo>
                      <a:pt x="85" y="55"/>
                    </a:lnTo>
                    <a:lnTo>
                      <a:pt x="88" y="55"/>
                    </a:lnTo>
                    <a:lnTo>
                      <a:pt x="87" y="83"/>
                    </a:lnTo>
                    <a:lnTo>
                      <a:pt x="82" y="86"/>
                    </a:lnTo>
                    <a:lnTo>
                      <a:pt x="73" y="93"/>
                    </a:lnTo>
                    <a:lnTo>
                      <a:pt x="67" y="101"/>
                    </a:lnTo>
                    <a:lnTo>
                      <a:pt x="65" y="98"/>
                    </a:lnTo>
                    <a:lnTo>
                      <a:pt x="58" y="95"/>
                    </a:lnTo>
                    <a:lnTo>
                      <a:pt x="55" y="89"/>
                    </a:lnTo>
                    <a:lnTo>
                      <a:pt x="47" y="86"/>
                    </a:lnTo>
                    <a:lnTo>
                      <a:pt x="40" y="92"/>
                    </a:lnTo>
                    <a:lnTo>
                      <a:pt x="40" y="95"/>
                    </a:lnTo>
                    <a:lnTo>
                      <a:pt x="36" y="101"/>
                    </a:lnTo>
                    <a:lnTo>
                      <a:pt x="38" y="105"/>
                    </a:lnTo>
                    <a:lnTo>
                      <a:pt x="30" y="101"/>
                    </a:lnTo>
                    <a:lnTo>
                      <a:pt x="24" y="95"/>
                    </a:lnTo>
                    <a:lnTo>
                      <a:pt x="14" y="98"/>
                    </a:lnTo>
                    <a:lnTo>
                      <a:pt x="14" y="95"/>
                    </a:lnTo>
                    <a:lnTo>
                      <a:pt x="9" y="90"/>
                    </a:lnTo>
                    <a:lnTo>
                      <a:pt x="6" y="80"/>
                    </a:lnTo>
                    <a:lnTo>
                      <a:pt x="6" y="75"/>
                    </a:lnTo>
                    <a:lnTo>
                      <a:pt x="0" y="69"/>
                    </a:lnTo>
                    <a:lnTo>
                      <a:pt x="6" y="63"/>
                    </a:lnTo>
                    <a:lnTo>
                      <a:pt x="9" y="54"/>
                    </a:lnTo>
                    <a:lnTo>
                      <a:pt x="11" y="52"/>
                    </a:lnTo>
                    <a:lnTo>
                      <a:pt x="15" y="57"/>
                    </a:lnTo>
                    <a:lnTo>
                      <a:pt x="21" y="55"/>
                    </a:lnTo>
                    <a:lnTo>
                      <a:pt x="29" y="58"/>
                    </a:lnTo>
                    <a:lnTo>
                      <a:pt x="33" y="55"/>
                    </a:lnTo>
                    <a:lnTo>
                      <a:pt x="36" y="51"/>
                    </a:lnTo>
                    <a:lnTo>
                      <a:pt x="43" y="49"/>
                    </a:lnTo>
                    <a:lnTo>
                      <a:pt x="49" y="42"/>
                    </a:lnTo>
                    <a:lnTo>
                      <a:pt x="53" y="38"/>
                    </a:lnTo>
                    <a:lnTo>
                      <a:pt x="49" y="32"/>
                    </a:lnTo>
                    <a:lnTo>
                      <a:pt x="46" y="14"/>
                    </a:lnTo>
                    <a:lnTo>
                      <a:pt x="46" y="10"/>
                    </a:lnTo>
                    <a:lnTo>
                      <a:pt x="5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1" name="Freeform 4841">
                <a:extLst>
                  <a:ext uri="{FF2B5EF4-FFF2-40B4-BE49-F238E27FC236}">
                    <a16:creationId xmlns:a16="http://schemas.microsoft.com/office/drawing/2014/main" id="{F1208AF2-E77F-1D1B-1CD5-9737A5E32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976"/>
                <a:ext cx="44" cy="52"/>
              </a:xfrm>
              <a:custGeom>
                <a:avLst/>
                <a:gdLst>
                  <a:gd name="T0" fmla="*/ 53 w 88"/>
                  <a:gd name="T1" fmla="*/ 5 h 105"/>
                  <a:gd name="T2" fmla="*/ 56 w 88"/>
                  <a:gd name="T3" fmla="*/ 0 h 105"/>
                  <a:gd name="T4" fmla="*/ 61 w 88"/>
                  <a:gd name="T5" fmla="*/ 4 h 105"/>
                  <a:gd name="T6" fmla="*/ 73 w 88"/>
                  <a:gd name="T7" fmla="*/ 14 h 105"/>
                  <a:gd name="T8" fmla="*/ 70 w 88"/>
                  <a:gd name="T9" fmla="*/ 25 h 105"/>
                  <a:gd name="T10" fmla="*/ 71 w 88"/>
                  <a:gd name="T11" fmla="*/ 28 h 105"/>
                  <a:gd name="T12" fmla="*/ 70 w 88"/>
                  <a:gd name="T13" fmla="*/ 38 h 105"/>
                  <a:gd name="T14" fmla="*/ 67 w 88"/>
                  <a:gd name="T15" fmla="*/ 45 h 105"/>
                  <a:gd name="T16" fmla="*/ 85 w 88"/>
                  <a:gd name="T17" fmla="*/ 55 h 105"/>
                  <a:gd name="T18" fmla="*/ 88 w 88"/>
                  <a:gd name="T19" fmla="*/ 55 h 105"/>
                  <a:gd name="T20" fmla="*/ 87 w 88"/>
                  <a:gd name="T21" fmla="*/ 83 h 105"/>
                  <a:gd name="T22" fmla="*/ 82 w 88"/>
                  <a:gd name="T23" fmla="*/ 86 h 105"/>
                  <a:gd name="T24" fmla="*/ 73 w 88"/>
                  <a:gd name="T25" fmla="*/ 93 h 105"/>
                  <a:gd name="T26" fmla="*/ 67 w 88"/>
                  <a:gd name="T27" fmla="*/ 101 h 105"/>
                  <a:gd name="T28" fmla="*/ 65 w 88"/>
                  <a:gd name="T29" fmla="*/ 98 h 105"/>
                  <a:gd name="T30" fmla="*/ 58 w 88"/>
                  <a:gd name="T31" fmla="*/ 95 h 105"/>
                  <a:gd name="T32" fmla="*/ 55 w 88"/>
                  <a:gd name="T33" fmla="*/ 89 h 105"/>
                  <a:gd name="T34" fmla="*/ 47 w 88"/>
                  <a:gd name="T35" fmla="*/ 86 h 105"/>
                  <a:gd name="T36" fmla="*/ 40 w 88"/>
                  <a:gd name="T37" fmla="*/ 92 h 105"/>
                  <a:gd name="T38" fmla="*/ 40 w 88"/>
                  <a:gd name="T39" fmla="*/ 95 h 105"/>
                  <a:gd name="T40" fmla="*/ 36 w 88"/>
                  <a:gd name="T41" fmla="*/ 101 h 105"/>
                  <a:gd name="T42" fmla="*/ 38 w 88"/>
                  <a:gd name="T43" fmla="*/ 105 h 105"/>
                  <a:gd name="T44" fmla="*/ 30 w 88"/>
                  <a:gd name="T45" fmla="*/ 101 h 105"/>
                  <a:gd name="T46" fmla="*/ 24 w 88"/>
                  <a:gd name="T47" fmla="*/ 95 h 105"/>
                  <a:gd name="T48" fmla="*/ 14 w 88"/>
                  <a:gd name="T49" fmla="*/ 98 h 105"/>
                  <a:gd name="T50" fmla="*/ 14 w 88"/>
                  <a:gd name="T51" fmla="*/ 95 h 105"/>
                  <a:gd name="T52" fmla="*/ 9 w 88"/>
                  <a:gd name="T53" fmla="*/ 90 h 105"/>
                  <a:gd name="T54" fmla="*/ 6 w 88"/>
                  <a:gd name="T55" fmla="*/ 80 h 105"/>
                  <a:gd name="T56" fmla="*/ 6 w 88"/>
                  <a:gd name="T57" fmla="*/ 75 h 105"/>
                  <a:gd name="T58" fmla="*/ 0 w 88"/>
                  <a:gd name="T59" fmla="*/ 69 h 105"/>
                  <a:gd name="T60" fmla="*/ 6 w 88"/>
                  <a:gd name="T61" fmla="*/ 63 h 105"/>
                  <a:gd name="T62" fmla="*/ 9 w 88"/>
                  <a:gd name="T63" fmla="*/ 54 h 105"/>
                  <a:gd name="T64" fmla="*/ 11 w 88"/>
                  <a:gd name="T65" fmla="*/ 52 h 105"/>
                  <a:gd name="T66" fmla="*/ 15 w 88"/>
                  <a:gd name="T67" fmla="*/ 57 h 105"/>
                  <a:gd name="T68" fmla="*/ 21 w 88"/>
                  <a:gd name="T69" fmla="*/ 55 h 105"/>
                  <a:gd name="T70" fmla="*/ 29 w 88"/>
                  <a:gd name="T71" fmla="*/ 58 h 105"/>
                  <a:gd name="T72" fmla="*/ 33 w 88"/>
                  <a:gd name="T73" fmla="*/ 55 h 105"/>
                  <a:gd name="T74" fmla="*/ 36 w 88"/>
                  <a:gd name="T75" fmla="*/ 51 h 105"/>
                  <a:gd name="T76" fmla="*/ 43 w 88"/>
                  <a:gd name="T77" fmla="*/ 49 h 105"/>
                  <a:gd name="T78" fmla="*/ 49 w 88"/>
                  <a:gd name="T79" fmla="*/ 42 h 105"/>
                  <a:gd name="T80" fmla="*/ 53 w 88"/>
                  <a:gd name="T81" fmla="*/ 38 h 105"/>
                  <a:gd name="T82" fmla="*/ 49 w 88"/>
                  <a:gd name="T83" fmla="*/ 32 h 105"/>
                  <a:gd name="T84" fmla="*/ 46 w 88"/>
                  <a:gd name="T85" fmla="*/ 14 h 105"/>
                  <a:gd name="T86" fmla="*/ 46 w 88"/>
                  <a:gd name="T87" fmla="*/ 10 h 105"/>
                  <a:gd name="T88" fmla="*/ 53 w 88"/>
                  <a:gd name="T89" fmla="*/ 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8" h="105">
                    <a:moveTo>
                      <a:pt x="53" y="5"/>
                    </a:moveTo>
                    <a:lnTo>
                      <a:pt x="56" y="0"/>
                    </a:lnTo>
                    <a:lnTo>
                      <a:pt x="61" y="4"/>
                    </a:lnTo>
                    <a:lnTo>
                      <a:pt x="73" y="14"/>
                    </a:lnTo>
                    <a:lnTo>
                      <a:pt x="70" y="25"/>
                    </a:lnTo>
                    <a:lnTo>
                      <a:pt x="71" y="28"/>
                    </a:lnTo>
                    <a:lnTo>
                      <a:pt x="70" y="38"/>
                    </a:lnTo>
                    <a:lnTo>
                      <a:pt x="67" y="45"/>
                    </a:lnTo>
                    <a:lnTo>
                      <a:pt x="85" y="55"/>
                    </a:lnTo>
                    <a:lnTo>
                      <a:pt x="88" y="55"/>
                    </a:lnTo>
                    <a:lnTo>
                      <a:pt x="87" y="83"/>
                    </a:lnTo>
                    <a:lnTo>
                      <a:pt x="82" y="86"/>
                    </a:lnTo>
                    <a:lnTo>
                      <a:pt x="73" y="93"/>
                    </a:lnTo>
                    <a:lnTo>
                      <a:pt x="67" y="101"/>
                    </a:lnTo>
                    <a:lnTo>
                      <a:pt x="65" y="98"/>
                    </a:lnTo>
                    <a:lnTo>
                      <a:pt x="58" y="95"/>
                    </a:lnTo>
                    <a:lnTo>
                      <a:pt x="55" y="89"/>
                    </a:lnTo>
                    <a:lnTo>
                      <a:pt x="47" y="86"/>
                    </a:lnTo>
                    <a:lnTo>
                      <a:pt x="40" y="92"/>
                    </a:lnTo>
                    <a:lnTo>
                      <a:pt x="40" y="95"/>
                    </a:lnTo>
                    <a:lnTo>
                      <a:pt x="36" y="101"/>
                    </a:lnTo>
                    <a:lnTo>
                      <a:pt x="38" y="105"/>
                    </a:lnTo>
                    <a:lnTo>
                      <a:pt x="30" y="101"/>
                    </a:lnTo>
                    <a:lnTo>
                      <a:pt x="24" y="95"/>
                    </a:lnTo>
                    <a:lnTo>
                      <a:pt x="14" y="98"/>
                    </a:lnTo>
                    <a:lnTo>
                      <a:pt x="14" y="95"/>
                    </a:lnTo>
                    <a:lnTo>
                      <a:pt x="9" y="90"/>
                    </a:lnTo>
                    <a:lnTo>
                      <a:pt x="6" y="80"/>
                    </a:lnTo>
                    <a:lnTo>
                      <a:pt x="6" y="75"/>
                    </a:lnTo>
                    <a:lnTo>
                      <a:pt x="0" y="69"/>
                    </a:lnTo>
                    <a:lnTo>
                      <a:pt x="6" y="63"/>
                    </a:lnTo>
                    <a:lnTo>
                      <a:pt x="9" y="54"/>
                    </a:lnTo>
                    <a:lnTo>
                      <a:pt x="11" y="52"/>
                    </a:lnTo>
                    <a:lnTo>
                      <a:pt x="15" y="57"/>
                    </a:lnTo>
                    <a:lnTo>
                      <a:pt x="21" y="55"/>
                    </a:lnTo>
                    <a:lnTo>
                      <a:pt x="29" y="58"/>
                    </a:lnTo>
                    <a:lnTo>
                      <a:pt x="33" y="55"/>
                    </a:lnTo>
                    <a:lnTo>
                      <a:pt x="36" y="51"/>
                    </a:lnTo>
                    <a:lnTo>
                      <a:pt x="43" y="49"/>
                    </a:lnTo>
                    <a:lnTo>
                      <a:pt x="49" y="42"/>
                    </a:lnTo>
                    <a:lnTo>
                      <a:pt x="53" y="38"/>
                    </a:lnTo>
                    <a:lnTo>
                      <a:pt x="49" y="32"/>
                    </a:lnTo>
                    <a:lnTo>
                      <a:pt x="46" y="14"/>
                    </a:lnTo>
                    <a:lnTo>
                      <a:pt x="46" y="10"/>
                    </a:lnTo>
                    <a:lnTo>
                      <a:pt x="53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2" name="Freeform 4842">
                <a:extLst>
                  <a:ext uri="{FF2B5EF4-FFF2-40B4-BE49-F238E27FC236}">
                    <a16:creationId xmlns:a16="http://schemas.microsoft.com/office/drawing/2014/main" id="{89E8C5F7-631C-B47D-3730-BA84EAAC0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030"/>
                <a:ext cx="75" cy="101"/>
              </a:xfrm>
              <a:custGeom>
                <a:avLst/>
                <a:gdLst>
                  <a:gd name="T0" fmla="*/ 61 w 150"/>
                  <a:gd name="T1" fmla="*/ 12 h 201"/>
                  <a:gd name="T2" fmla="*/ 52 w 150"/>
                  <a:gd name="T3" fmla="*/ 24 h 201"/>
                  <a:gd name="T4" fmla="*/ 59 w 150"/>
                  <a:gd name="T5" fmla="*/ 36 h 201"/>
                  <a:gd name="T6" fmla="*/ 50 w 150"/>
                  <a:gd name="T7" fmla="*/ 47 h 201"/>
                  <a:gd name="T8" fmla="*/ 43 w 150"/>
                  <a:gd name="T9" fmla="*/ 24 h 201"/>
                  <a:gd name="T10" fmla="*/ 11 w 150"/>
                  <a:gd name="T11" fmla="*/ 27 h 201"/>
                  <a:gd name="T12" fmla="*/ 12 w 150"/>
                  <a:gd name="T13" fmla="*/ 50 h 201"/>
                  <a:gd name="T14" fmla="*/ 18 w 150"/>
                  <a:gd name="T15" fmla="*/ 61 h 201"/>
                  <a:gd name="T16" fmla="*/ 9 w 150"/>
                  <a:gd name="T17" fmla="*/ 71 h 201"/>
                  <a:gd name="T18" fmla="*/ 5 w 150"/>
                  <a:gd name="T19" fmla="*/ 82 h 201"/>
                  <a:gd name="T20" fmla="*/ 9 w 150"/>
                  <a:gd name="T21" fmla="*/ 97 h 201"/>
                  <a:gd name="T22" fmla="*/ 21 w 150"/>
                  <a:gd name="T23" fmla="*/ 88 h 201"/>
                  <a:gd name="T24" fmla="*/ 24 w 150"/>
                  <a:gd name="T25" fmla="*/ 97 h 201"/>
                  <a:gd name="T26" fmla="*/ 32 w 150"/>
                  <a:gd name="T27" fmla="*/ 91 h 201"/>
                  <a:gd name="T28" fmla="*/ 41 w 150"/>
                  <a:gd name="T29" fmla="*/ 82 h 201"/>
                  <a:gd name="T30" fmla="*/ 55 w 150"/>
                  <a:gd name="T31" fmla="*/ 91 h 201"/>
                  <a:gd name="T32" fmla="*/ 67 w 150"/>
                  <a:gd name="T33" fmla="*/ 103 h 201"/>
                  <a:gd name="T34" fmla="*/ 68 w 150"/>
                  <a:gd name="T35" fmla="*/ 117 h 201"/>
                  <a:gd name="T36" fmla="*/ 74 w 150"/>
                  <a:gd name="T37" fmla="*/ 131 h 201"/>
                  <a:gd name="T38" fmla="*/ 71 w 150"/>
                  <a:gd name="T39" fmla="*/ 140 h 201"/>
                  <a:gd name="T40" fmla="*/ 82 w 150"/>
                  <a:gd name="T41" fmla="*/ 141 h 201"/>
                  <a:gd name="T42" fmla="*/ 83 w 150"/>
                  <a:gd name="T43" fmla="*/ 150 h 201"/>
                  <a:gd name="T44" fmla="*/ 87 w 150"/>
                  <a:gd name="T45" fmla="*/ 159 h 201"/>
                  <a:gd name="T46" fmla="*/ 85 w 150"/>
                  <a:gd name="T47" fmla="*/ 167 h 201"/>
                  <a:gd name="T48" fmla="*/ 80 w 150"/>
                  <a:gd name="T49" fmla="*/ 176 h 201"/>
                  <a:gd name="T50" fmla="*/ 83 w 150"/>
                  <a:gd name="T51" fmla="*/ 187 h 201"/>
                  <a:gd name="T52" fmla="*/ 102 w 150"/>
                  <a:gd name="T53" fmla="*/ 191 h 201"/>
                  <a:gd name="T54" fmla="*/ 117 w 150"/>
                  <a:gd name="T55" fmla="*/ 194 h 201"/>
                  <a:gd name="T56" fmla="*/ 131 w 150"/>
                  <a:gd name="T57" fmla="*/ 199 h 201"/>
                  <a:gd name="T58" fmla="*/ 140 w 150"/>
                  <a:gd name="T59" fmla="*/ 193 h 201"/>
                  <a:gd name="T60" fmla="*/ 150 w 150"/>
                  <a:gd name="T61" fmla="*/ 187 h 201"/>
                  <a:gd name="T62" fmla="*/ 141 w 150"/>
                  <a:gd name="T63" fmla="*/ 181 h 201"/>
                  <a:gd name="T64" fmla="*/ 149 w 150"/>
                  <a:gd name="T65" fmla="*/ 161 h 201"/>
                  <a:gd name="T66" fmla="*/ 144 w 150"/>
                  <a:gd name="T67" fmla="*/ 153 h 201"/>
                  <a:gd name="T68" fmla="*/ 146 w 150"/>
                  <a:gd name="T69" fmla="*/ 146 h 201"/>
                  <a:gd name="T70" fmla="*/ 126 w 150"/>
                  <a:gd name="T71" fmla="*/ 141 h 201"/>
                  <a:gd name="T72" fmla="*/ 123 w 150"/>
                  <a:gd name="T73" fmla="*/ 129 h 201"/>
                  <a:gd name="T74" fmla="*/ 120 w 150"/>
                  <a:gd name="T75" fmla="*/ 117 h 201"/>
                  <a:gd name="T76" fmla="*/ 121 w 150"/>
                  <a:gd name="T77" fmla="*/ 106 h 201"/>
                  <a:gd name="T78" fmla="*/ 115 w 150"/>
                  <a:gd name="T79" fmla="*/ 93 h 201"/>
                  <a:gd name="T80" fmla="*/ 120 w 150"/>
                  <a:gd name="T81" fmla="*/ 88 h 201"/>
                  <a:gd name="T82" fmla="*/ 109 w 150"/>
                  <a:gd name="T83" fmla="*/ 84 h 201"/>
                  <a:gd name="T84" fmla="*/ 108 w 150"/>
                  <a:gd name="T85" fmla="*/ 71 h 201"/>
                  <a:gd name="T86" fmla="*/ 105 w 150"/>
                  <a:gd name="T87" fmla="*/ 64 h 201"/>
                  <a:gd name="T88" fmla="*/ 100 w 150"/>
                  <a:gd name="T89" fmla="*/ 56 h 201"/>
                  <a:gd name="T90" fmla="*/ 93 w 150"/>
                  <a:gd name="T91" fmla="*/ 47 h 201"/>
                  <a:gd name="T92" fmla="*/ 100 w 150"/>
                  <a:gd name="T93" fmla="*/ 32 h 201"/>
                  <a:gd name="T94" fmla="*/ 111 w 150"/>
                  <a:gd name="T95" fmla="*/ 24 h 201"/>
                  <a:gd name="T96" fmla="*/ 103 w 150"/>
                  <a:gd name="T97" fmla="*/ 14 h 201"/>
                  <a:gd name="T98" fmla="*/ 102 w 150"/>
                  <a:gd name="T99" fmla="*/ 4 h 201"/>
                  <a:gd name="T100" fmla="*/ 93 w 150"/>
                  <a:gd name="T101" fmla="*/ 3 h 201"/>
                  <a:gd name="T102" fmla="*/ 73 w 150"/>
                  <a:gd name="T103" fmla="*/ 0 h 201"/>
                  <a:gd name="T104" fmla="*/ 68 w 150"/>
                  <a:gd name="T105" fmla="*/ 8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0" h="201">
                    <a:moveTo>
                      <a:pt x="68" y="8"/>
                    </a:moveTo>
                    <a:lnTo>
                      <a:pt x="61" y="12"/>
                    </a:lnTo>
                    <a:lnTo>
                      <a:pt x="59" y="21"/>
                    </a:lnTo>
                    <a:lnTo>
                      <a:pt x="52" y="24"/>
                    </a:lnTo>
                    <a:lnTo>
                      <a:pt x="56" y="33"/>
                    </a:lnTo>
                    <a:lnTo>
                      <a:pt x="59" y="36"/>
                    </a:lnTo>
                    <a:lnTo>
                      <a:pt x="59" y="44"/>
                    </a:lnTo>
                    <a:lnTo>
                      <a:pt x="50" y="47"/>
                    </a:lnTo>
                    <a:lnTo>
                      <a:pt x="41" y="38"/>
                    </a:lnTo>
                    <a:lnTo>
                      <a:pt x="43" y="24"/>
                    </a:lnTo>
                    <a:lnTo>
                      <a:pt x="26" y="27"/>
                    </a:lnTo>
                    <a:lnTo>
                      <a:pt x="11" y="27"/>
                    </a:lnTo>
                    <a:lnTo>
                      <a:pt x="9" y="41"/>
                    </a:lnTo>
                    <a:lnTo>
                      <a:pt x="12" y="50"/>
                    </a:lnTo>
                    <a:lnTo>
                      <a:pt x="18" y="58"/>
                    </a:lnTo>
                    <a:lnTo>
                      <a:pt x="18" y="61"/>
                    </a:lnTo>
                    <a:lnTo>
                      <a:pt x="17" y="67"/>
                    </a:lnTo>
                    <a:lnTo>
                      <a:pt x="9" y="71"/>
                    </a:lnTo>
                    <a:lnTo>
                      <a:pt x="11" y="76"/>
                    </a:lnTo>
                    <a:lnTo>
                      <a:pt x="5" y="82"/>
                    </a:lnTo>
                    <a:lnTo>
                      <a:pt x="0" y="94"/>
                    </a:lnTo>
                    <a:lnTo>
                      <a:pt x="9" y="97"/>
                    </a:lnTo>
                    <a:lnTo>
                      <a:pt x="14" y="97"/>
                    </a:lnTo>
                    <a:lnTo>
                      <a:pt x="21" y="88"/>
                    </a:lnTo>
                    <a:lnTo>
                      <a:pt x="27" y="91"/>
                    </a:lnTo>
                    <a:lnTo>
                      <a:pt x="24" y="97"/>
                    </a:lnTo>
                    <a:lnTo>
                      <a:pt x="30" y="96"/>
                    </a:lnTo>
                    <a:lnTo>
                      <a:pt x="32" y="91"/>
                    </a:lnTo>
                    <a:lnTo>
                      <a:pt x="35" y="82"/>
                    </a:lnTo>
                    <a:lnTo>
                      <a:pt x="41" y="82"/>
                    </a:lnTo>
                    <a:lnTo>
                      <a:pt x="44" y="85"/>
                    </a:lnTo>
                    <a:lnTo>
                      <a:pt x="55" y="91"/>
                    </a:lnTo>
                    <a:lnTo>
                      <a:pt x="62" y="103"/>
                    </a:lnTo>
                    <a:lnTo>
                      <a:pt x="67" y="103"/>
                    </a:lnTo>
                    <a:lnTo>
                      <a:pt x="71" y="109"/>
                    </a:lnTo>
                    <a:lnTo>
                      <a:pt x="68" y="117"/>
                    </a:lnTo>
                    <a:lnTo>
                      <a:pt x="71" y="123"/>
                    </a:lnTo>
                    <a:lnTo>
                      <a:pt x="74" y="131"/>
                    </a:lnTo>
                    <a:lnTo>
                      <a:pt x="68" y="134"/>
                    </a:lnTo>
                    <a:lnTo>
                      <a:pt x="71" y="140"/>
                    </a:lnTo>
                    <a:lnTo>
                      <a:pt x="80" y="140"/>
                    </a:lnTo>
                    <a:lnTo>
                      <a:pt x="82" y="141"/>
                    </a:lnTo>
                    <a:lnTo>
                      <a:pt x="77" y="146"/>
                    </a:lnTo>
                    <a:lnTo>
                      <a:pt x="83" y="150"/>
                    </a:lnTo>
                    <a:lnTo>
                      <a:pt x="82" y="156"/>
                    </a:lnTo>
                    <a:lnTo>
                      <a:pt x="87" y="159"/>
                    </a:lnTo>
                    <a:lnTo>
                      <a:pt x="90" y="164"/>
                    </a:lnTo>
                    <a:lnTo>
                      <a:pt x="85" y="167"/>
                    </a:lnTo>
                    <a:lnTo>
                      <a:pt x="85" y="173"/>
                    </a:lnTo>
                    <a:lnTo>
                      <a:pt x="80" y="176"/>
                    </a:lnTo>
                    <a:lnTo>
                      <a:pt x="80" y="185"/>
                    </a:lnTo>
                    <a:lnTo>
                      <a:pt x="83" y="187"/>
                    </a:lnTo>
                    <a:lnTo>
                      <a:pt x="93" y="194"/>
                    </a:lnTo>
                    <a:lnTo>
                      <a:pt x="102" y="191"/>
                    </a:lnTo>
                    <a:lnTo>
                      <a:pt x="105" y="196"/>
                    </a:lnTo>
                    <a:lnTo>
                      <a:pt x="117" y="194"/>
                    </a:lnTo>
                    <a:lnTo>
                      <a:pt x="126" y="201"/>
                    </a:lnTo>
                    <a:lnTo>
                      <a:pt x="131" y="199"/>
                    </a:lnTo>
                    <a:lnTo>
                      <a:pt x="134" y="194"/>
                    </a:lnTo>
                    <a:lnTo>
                      <a:pt x="140" y="193"/>
                    </a:lnTo>
                    <a:lnTo>
                      <a:pt x="146" y="187"/>
                    </a:lnTo>
                    <a:lnTo>
                      <a:pt x="150" y="187"/>
                    </a:lnTo>
                    <a:lnTo>
                      <a:pt x="147" y="182"/>
                    </a:lnTo>
                    <a:lnTo>
                      <a:pt x="141" y="181"/>
                    </a:lnTo>
                    <a:lnTo>
                      <a:pt x="141" y="173"/>
                    </a:lnTo>
                    <a:lnTo>
                      <a:pt x="149" y="161"/>
                    </a:lnTo>
                    <a:lnTo>
                      <a:pt x="149" y="155"/>
                    </a:lnTo>
                    <a:lnTo>
                      <a:pt x="144" y="153"/>
                    </a:lnTo>
                    <a:lnTo>
                      <a:pt x="141" y="147"/>
                    </a:lnTo>
                    <a:lnTo>
                      <a:pt x="146" y="146"/>
                    </a:lnTo>
                    <a:lnTo>
                      <a:pt x="132" y="146"/>
                    </a:lnTo>
                    <a:lnTo>
                      <a:pt x="126" y="141"/>
                    </a:lnTo>
                    <a:lnTo>
                      <a:pt x="131" y="137"/>
                    </a:lnTo>
                    <a:lnTo>
                      <a:pt x="123" y="129"/>
                    </a:lnTo>
                    <a:lnTo>
                      <a:pt x="126" y="122"/>
                    </a:lnTo>
                    <a:lnTo>
                      <a:pt x="120" y="117"/>
                    </a:lnTo>
                    <a:lnTo>
                      <a:pt x="118" y="111"/>
                    </a:lnTo>
                    <a:lnTo>
                      <a:pt x="121" y="106"/>
                    </a:lnTo>
                    <a:lnTo>
                      <a:pt x="117" y="103"/>
                    </a:lnTo>
                    <a:lnTo>
                      <a:pt x="115" y="93"/>
                    </a:lnTo>
                    <a:lnTo>
                      <a:pt x="118" y="94"/>
                    </a:lnTo>
                    <a:lnTo>
                      <a:pt x="120" y="88"/>
                    </a:lnTo>
                    <a:lnTo>
                      <a:pt x="117" y="84"/>
                    </a:lnTo>
                    <a:lnTo>
                      <a:pt x="109" y="84"/>
                    </a:lnTo>
                    <a:lnTo>
                      <a:pt x="111" y="77"/>
                    </a:lnTo>
                    <a:lnTo>
                      <a:pt x="108" y="71"/>
                    </a:lnTo>
                    <a:lnTo>
                      <a:pt x="105" y="67"/>
                    </a:lnTo>
                    <a:lnTo>
                      <a:pt x="105" y="64"/>
                    </a:lnTo>
                    <a:lnTo>
                      <a:pt x="102" y="61"/>
                    </a:lnTo>
                    <a:lnTo>
                      <a:pt x="100" y="56"/>
                    </a:lnTo>
                    <a:lnTo>
                      <a:pt x="96" y="50"/>
                    </a:lnTo>
                    <a:lnTo>
                      <a:pt x="93" y="47"/>
                    </a:lnTo>
                    <a:lnTo>
                      <a:pt x="90" y="42"/>
                    </a:lnTo>
                    <a:lnTo>
                      <a:pt x="100" y="32"/>
                    </a:lnTo>
                    <a:lnTo>
                      <a:pt x="105" y="24"/>
                    </a:lnTo>
                    <a:lnTo>
                      <a:pt x="111" y="24"/>
                    </a:lnTo>
                    <a:lnTo>
                      <a:pt x="109" y="17"/>
                    </a:lnTo>
                    <a:lnTo>
                      <a:pt x="103" y="14"/>
                    </a:lnTo>
                    <a:lnTo>
                      <a:pt x="105" y="6"/>
                    </a:lnTo>
                    <a:lnTo>
                      <a:pt x="102" y="4"/>
                    </a:lnTo>
                    <a:lnTo>
                      <a:pt x="99" y="4"/>
                    </a:lnTo>
                    <a:lnTo>
                      <a:pt x="93" y="3"/>
                    </a:lnTo>
                    <a:lnTo>
                      <a:pt x="80" y="4"/>
                    </a:lnTo>
                    <a:lnTo>
                      <a:pt x="73" y="0"/>
                    </a:lnTo>
                    <a:lnTo>
                      <a:pt x="68" y="4"/>
                    </a:lnTo>
                    <a:lnTo>
                      <a:pt x="68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3" name="Freeform 4843">
                <a:extLst>
                  <a:ext uri="{FF2B5EF4-FFF2-40B4-BE49-F238E27FC236}">
                    <a16:creationId xmlns:a16="http://schemas.microsoft.com/office/drawing/2014/main" id="{D06ABF50-14D7-4C6F-47CC-217D44BB2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030"/>
                <a:ext cx="75" cy="101"/>
              </a:xfrm>
              <a:custGeom>
                <a:avLst/>
                <a:gdLst>
                  <a:gd name="T0" fmla="*/ 68 w 150"/>
                  <a:gd name="T1" fmla="*/ 4 h 201"/>
                  <a:gd name="T2" fmla="*/ 80 w 150"/>
                  <a:gd name="T3" fmla="*/ 4 h 201"/>
                  <a:gd name="T4" fmla="*/ 99 w 150"/>
                  <a:gd name="T5" fmla="*/ 4 h 201"/>
                  <a:gd name="T6" fmla="*/ 105 w 150"/>
                  <a:gd name="T7" fmla="*/ 6 h 201"/>
                  <a:gd name="T8" fmla="*/ 109 w 150"/>
                  <a:gd name="T9" fmla="*/ 17 h 201"/>
                  <a:gd name="T10" fmla="*/ 105 w 150"/>
                  <a:gd name="T11" fmla="*/ 24 h 201"/>
                  <a:gd name="T12" fmla="*/ 90 w 150"/>
                  <a:gd name="T13" fmla="*/ 42 h 201"/>
                  <a:gd name="T14" fmla="*/ 96 w 150"/>
                  <a:gd name="T15" fmla="*/ 50 h 201"/>
                  <a:gd name="T16" fmla="*/ 102 w 150"/>
                  <a:gd name="T17" fmla="*/ 61 h 201"/>
                  <a:gd name="T18" fmla="*/ 105 w 150"/>
                  <a:gd name="T19" fmla="*/ 67 h 201"/>
                  <a:gd name="T20" fmla="*/ 111 w 150"/>
                  <a:gd name="T21" fmla="*/ 77 h 201"/>
                  <a:gd name="T22" fmla="*/ 117 w 150"/>
                  <a:gd name="T23" fmla="*/ 84 h 201"/>
                  <a:gd name="T24" fmla="*/ 118 w 150"/>
                  <a:gd name="T25" fmla="*/ 94 h 201"/>
                  <a:gd name="T26" fmla="*/ 117 w 150"/>
                  <a:gd name="T27" fmla="*/ 103 h 201"/>
                  <a:gd name="T28" fmla="*/ 118 w 150"/>
                  <a:gd name="T29" fmla="*/ 111 h 201"/>
                  <a:gd name="T30" fmla="*/ 126 w 150"/>
                  <a:gd name="T31" fmla="*/ 122 h 201"/>
                  <a:gd name="T32" fmla="*/ 131 w 150"/>
                  <a:gd name="T33" fmla="*/ 137 h 201"/>
                  <a:gd name="T34" fmla="*/ 132 w 150"/>
                  <a:gd name="T35" fmla="*/ 146 h 201"/>
                  <a:gd name="T36" fmla="*/ 141 w 150"/>
                  <a:gd name="T37" fmla="*/ 147 h 201"/>
                  <a:gd name="T38" fmla="*/ 149 w 150"/>
                  <a:gd name="T39" fmla="*/ 155 h 201"/>
                  <a:gd name="T40" fmla="*/ 141 w 150"/>
                  <a:gd name="T41" fmla="*/ 173 h 201"/>
                  <a:gd name="T42" fmla="*/ 147 w 150"/>
                  <a:gd name="T43" fmla="*/ 182 h 201"/>
                  <a:gd name="T44" fmla="*/ 146 w 150"/>
                  <a:gd name="T45" fmla="*/ 187 h 201"/>
                  <a:gd name="T46" fmla="*/ 134 w 150"/>
                  <a:gd name="T47" fmla="*/ 194 h 201"/>
                  <a:gd name="T48" fmla="*/ 126 w 150"/>
                  <a:gd name="T49" fmla="*/ 201 h 201"/>
                  <a:gd name="T50" fmla="*/ 105 w 150"/>
                  <a:gd name="T51" fmla="*/ 196 h 201"/>
                  <a:gd name="T52" fmla="*/ 93 w 150"/>
                  <a:gd name="T53" fmla="*/ 194 h 201"/>
                  <a:gd name="T54" fmla="*/ 80 w 150"/>
                  <a:gd name="T55" fmla="*/ 185 h 201"/>
                  <a:gd name="T56" fmla="*/ 85 w 150"/>
                  <a:gd name="T57" fmla="*/ 173 h 201"/>
                  <a:gd name="T58" fmla="*/ 90 w 150"/>
                  <a:gd name="T59" fmla="*/ 164 h 201"/>
                  <a:gd name="T60" fmla="*/ 82 w 150"/>
                  <a:gd name="T61" fmla="*/ 156 h 201"/>
                  <a:gd name="T62" fmla="*/ 77 w 150"/>
                  <a:gd name="T63" fmla="*/ 146 h 201"/>
                  <a:gd name="T64" fmla="*/ 80 w 150"/>
                  <a:gd name="T65" fmla="*/ 140 h 201"/>
                  <a:gd name="T66" fmla="*/ 68 w 150"/>
                  <a:gd name="T67" fmla="*/ 134 h 201"/>
                  <a:gd name="T68" fmla="*/ 71 w 150"/>
                  <a:gd name="T69" fmla="*/ 123 h 201"/>
                  <a:gd name="T70" fmla="*/ 71 w 150"/>
                  <a:gd name="T71" fmla="*/ 109 h 201"/>
                  <a:gd name="T72" fmla="*/ 62 w 150"/>
                  <a:gd name="T73" fmla="*/ 103 h 201"/>
                  <a:gd name="T74" fmla="*/ 44 w 150"/>
                  <a:gd name="T75" fmla="*/ 85 h 201"/>
                  <a:gd name="T76" fmla="*/ 35 w 150"/>
                  <a:gd name="T77" fmla="*/ 82 h 201"/>
                  <a:gd name="T78" fmla="*/ 30 w 150"/>
                  <a:gd name="T79" fmla="*/ 96 h 201"/>
                  <a:gd name="T80" fmla="*/ 27 w 150"/>
                  <a:gd name="T81" fmla="*/ 91 h 201"/>
                  <a:gd name="T82" fmla="*/ 14 w 150"/>
                  <a:gd name="T83" fmla="*/ 97 h 201"/>
                  <a:gd name="T84" fmla="*/ 0 w 150"/>
                  <a:gd name="T85" fmla="*/ 94 h 201"/>
                  <a:gd name="T86" fmla="*/ 11 w 150"/>
                  <a:gd name="T87" fmla="*/ 76 h 201"/>
                  <a:gd name="T88" fmla="*/ 17 w 150"/>
                  <a:gd name="T89" fmla="*/ 67 h 201"/>
                  <a:gd name="T90" fmla="*/ 18 w 150"/>
                  <a:gd name="T91" fmla="*/ 58 h 201"/>
                  <a:gd name="T92" fmla="*/ 9 w 150"/>
                  <a:gd name="T93" fmla="*/ 41 h 201"/>
                  <a:gd name="T94" fmla="*/ 26 w 150"/>
                  <a:gd name="T95" fmla="*/ 27 h 201"/>
                  <a:gd name="T96" fmla="*/ 41 w 150"/>
                  <a:gd name="T97" fmla="*/ 38 h 201"/>
                  <a:gd name="T98" fmla="*/ 59 w 150"/>
                  <a:gd name="T99" fmla="*/ 44 h 201"/>
                  <a:gd name="T100" fmla="*/ 56 w 150"/>
                  <a:gd name="T101" fmla="*/ 33 h 201"/>
                  <a:gd name="T102" fmla="*/ 59 w 150"/>
                  <a:gd name="T103" fmla="*/ 21 h 201"/>
                  <a:gd name="T104" fmla="*/ 68 w 150"/>
                  <a:gd name="T105" fmla="*/ 8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0" h="201">
                    <a:moveTo>
                      <a:pt x="68" y="8"/>
                    </a:moveTo>
                    <a:lnTo>
                      <a:pt x="68" y="4"/>
                    </a:lnTo>
                    <a:lnTo>
                      <a:pt x="73" y="0"/>
                    </a:lnTo>
                    <a:lnTo>
                      <a:pt x="80" y="4"/>
                    </a:lnTo>
                    <a:lnTo>
                      <a:pt x="93" y="3"/>
                    </a:lnTo>
                    <a:lnTo>
                      <a:pt x="99" y="4"/>
                    </a:lnTo>
                    <a:lnTo>
                      <a:pt x="102" y="4"/>
                    </a:lnTo>
                    <a:lnTo>
                      <a:pt x="105" y="6"/>
                    </a:lnTo>
                    <a:lnTo>
                      <a:pt x="103" y="14"/>
                    </a:lnTo>
                    <a:lnTo>
                      <a:pt x="109" y="17"/>
                    </a:lnTo>
                    <a:lnTo>
                      <a:pt x="111" y="24"/>
                    </a:lnTo>
                    <a:lnTo>
                      <a:pt x="105" y="24"/>
                    </a:lnTo>
                    <a:lnTo>
                      <a:pt x="100" y="32"/>
                    </a:lnTo>
                    <a:lnTo>
                      <a:pt x="90" y="42"/>
                    </a:lnTo>
                    <a:lnTo>
                      <a:pt x="93" y="47"/>
                    </a:lnTo>
                    <a:lnTo>
                      <a:pt x="96" y="50"/>
                    </a:lnTo>
                    <a:lnTo>
                      <a:pt x="100" y="56"/>
                    </a:lnTo>
                    <a:lnTo>
                      <a:pt x="102" y="61"/>
                    </a:lnTo>
                    <a:lnTo>
                      <a:pt x="105" y="64"/>
                    </a:lnTo>
                    <a:lnTo>
                      <a:pt x="105" y="67"/>
                    </a:lnTo>
                    <a:lnTo>
                      <a:pt x="108" y="71"/>
                    </a:lnTo>
                    <a:lnTo>
                      <a:pt x="111" y="77"/>
                    </a:lnTo>
                    <a:lnTo>
                      <a:pt x="109" y="84"/>
                    </a:lnTo>
                    <a:lnTo>
                      <a:pt x="117" y="84"/>
                    </a:lnTo>
                    <a:lnTo>
                      <a:pt x="120" y="88"/>
                    </a:lnTo>
                    <a:lnTo>
                      <a:pt x="118" y="94"/>
                    </a:lnTo>
                    <a:lnTo>
                      <a:pt x="115" y="93"/>
                    </a:lnTo>
                    <a:lnTo>
                      <a:pt x="117" y="103"/>
                    </a:lnTo>
                    <a:lnTo>
                      <a:pt x="121" y="106"/>
                    </a:lnTo>
                    <a:lnTo>
                      <a:pt x="118" y="111"/>
                    </a:lnTo>
                    <a:lnTo>
                      <a:pt x="120" y="117"/>
                    </a:lnTo>
                    <a:lnTo>
                      <a:pt x="126" y="122"/>
                    </a:lnTo>
                    <a:lnTo>
                      <a:pt x="123" y="129"/>
                    </a:lnTo>
                    <a:lnTo>
                      <a:pt x="131" y="137"/>
                    </a:lnTo>
                    <a:lnTo>
                      <a:pt x="126" y="141"/>
                    </a:lnTo>
                    <a:lnTo>
                      <a:pt x="132" y="146"/>
                    </a:lnTo>
                    <a:lnTo>
                      <a:pt x="146" y="146"/>
                    </a:lnTo>
                    <a:lnTo>
                      <a:pt x="141" y="147"/>
                    </a:lnTo>
                    <a:lnTo>
                      <a:pt x="144" y="153"/>
                    </a:lnTo>
                    <a:lnTo>
                      <a:pt x="149" y="155"/>
                    </a:lnTo>
                    <a:lnTo>
                      <a:pt x="149" y="161"/>
                    </a:lnTo>
                    <a:lnTo>
                      <a:pt x="141" y="173"/>
                    </a:lnTo>
                    <a:lnTo>
                      <a:pt x="141" y="181"/>
                    </a:lnTo>
                    <a:lnTo>
                      <a:pt x="147" y="182"/>
                    </a:lnTo>
                    <a:lnTo>
                      <a:pt x="150" y="187"/>
                    </a:lnTo>
                    <a:lnTo>
                      <a:pt x="146" y="187"/>
                    </a:lnTo>
                    <a:lnTo>
                      <a:pt x="140" y="193"/>
                    </a:lnTo>
                    <a:lnTo>
                      <a:pt x="134" y="194"/>
                    </a:lnTo>
                    <a:lnTo>
                      <a:pt x="131" y="199"/>
                    </a:lnTo>
                    <a:lnTo>
                      <a:pt x="126" y="201"/>
                    </a:lnTo>
                    <a:lnTo>
                      <a:pt x="117" y="194"/>
                    </a:lnTo>
                    <a:lnTo>
                      <a:pt x="105" y="196"/>
                    </a:lnTo>
                    <a:lnTo>
                      <a:pt x="102" y="191"/>
                    </a:lnTo>
                    <a:lnTo>
                      <a:pt x="93" y="194"/>
                    </a:lnTo>
                    <a:lnTo>
                      <a:pt x="83" y="187"/>
                    </a:lnTo>
                    <a:lnTo>
                      <a:pt x="80" y="185"/>
                    </a:lnTo>
                    <a:lnTo>
                      <a:pt x="80" y="176"/>
                    </a:lnTo>
                    <a:lnTo>
                      <a:pt x="85" y="173"/>
                    </a:lnTo>
                    <a:lnTo>
                      <a:pt x="85" y="167"/>
                    </a:lnTo>
                    <a:lnTo>
                      <a:pt x="90" y="164"/>
                    </a:lnTo>
                    <a:lnTo>
                      <a:pt x="87" y="159"/>
                    </a:lnTo>
                    <a:lnTo>
                      <a:pt x="82" y="156"/>
                    </a:lnTo>
                    <a:lnTo>
                      <a:pt x="83" y="150"/>
                    </a:lnTo>
                    <a:lnTo>
                      <a:pt x="77" y="146"/>
                    </a:lnTo>
                    <a:lnTo>
                      <a:pt x="82" y="141"/>
                    </a:lnTo>
                    <a:lnTo>
                      <a:pt x="80" y="140"/>
                    </a:lnTo>
                    <a:lnTo>
                      <a:pt x="71" y="140"/>
                    </a:lnTo>
                    <a:lnTo>
                      <a:pt x="68" y="134"/>
                    </a:lnTo>
                    <a:lnTo>
                      <a:pt x="74" y="131"/>
                    </a:lnTo>
                    <a:lnTo>
                      <a:pt x="71" y="123"/>
                    </a:lnTo>
                    <a:lnTo>
                      <a:pt x="68" y="117"/>
                    </a:lnTo>
                    <a:lnTo>
                      <a:pt x="71" y="109"/>
                    </a:lnTo>
                    <a:lnTo>
                      <a:pt x="67" y="103"/>
                    </a:lnTo>
                    <a:lnTo>
                      <a:pt x="62" y="103"/>
                    </a:lnTo>
                    <a:lnTo>
                      <a:pt x="55" y="91"/>
                    </a:lnTo>
                    <a:lnTo>
                      <a:pt x="44" y="85"/>
                    </a:lnTo>
                    <a:lnTo>
                      <a:pt x="41" y="82"/>
                    </a:lnTo>
                    <a:lnTo>
                      <a:pt x="35" y="82"/>
                    </a:lnTo>
                    <a:lnTo>
                      <a:pt x="32" y="91"/>
                    </a:lnTo>
                    <a:lnTo>
                      <a:pt x="30" y="96"/>
                    </a:lnTo>
                    <a:lnTo>
                      <a:pt x="24" y="97"/>
                    </a:lnTo>
                    <a:lnTo>
                      <a:pt x="27" y="91"/>
                    </a:lnTo>
                    <a:lnTo>
                      <a:pt x="21" y="88"/>
                    </a:lnTo>
                    <a:lnTo>
                      <a:pt x="14" y="97"/>
                    </a:lnTo>
                    <a:lnTo>
                      <a:pt x="9" y="97"/>
                    </a:lnTo>
                    <a:lnTo>
                      <a:pt x="0" y="94"/>
                    </a:lnTo>
                    <a:lnTo>
                      <a:pt x="5" y="82"/>
                    </a:lnTo>
                    <a:lnTo>
                      <a:pt x="11" y="76"/>
                    </a:lnTo>
                    <a:lnTo>
                      <a:pt x="9" y="71"/>
                    </a:lnTo>
                    <a:lnTo>
                      <a:pt x="17" y="67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12" y="50"/>
                    </a:lnTo>
                    <a:lnTo>
                      <a:pt x="9" y="41"/>
                    </a:lnTo>
                    <a:lnTo>
                      <a:pt x="11" y="27"/>
                    </a:lnTo>
                    <a:lnTo>
                      <a:pt x="26" y="27"/>
                    </a:lnTo>
                    <a:lnTo>
                      <a:pt x="43" y="24"/>
                    </a:lnTo>
                    <a:lnTo>
                      <a:pt x="41" y="38"/>
                    </a:lnTo>
                    <a:lnTo>
                      <a:pt x="50" y="47"/>
                    </a:lnTo>
                    <a:lnTo>
                      <a:pt x="59" y="44"/>
                    </a:lnTo>
                    <a:lnTo>
                      <a:pt x="59" y="36"/>
                    </a:lnTo>
                    <a:lnTo>
                      <a:pt x="56" y="33"/>
                    </a:lnTo>
                    <a:lnTo>
                      <a:pt x="52" y="24"/>
                    </a:lnTo>
                    <a:lnTo>
                      <a:pt x="59" y="21"/>
                    </a:lnTo>
                    <a:lnTo>
                      <a:pt x="61" y="12"/>
                    </a:lnTo>
                    <a:lnTo>
                      <a:pt x="68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4" name="Freeform 4844">
                <a:extLst>
                  <a:ext uri="{FF2B5EF4-FFF2-40B4-BE49-F238E27FC236}">
                    <a16:creationId xmlns:a16="http://schemas.microsoft.com/office/drawing/2014/main" id="{0984E992-A729-0B77-CD77-14EB5B404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030"/>
                <a:ext cx="75" cy="101"/>
              </a:xfrm>
              <a:custGeom>
                <a:avLst/>
                <a:gdLst>
                  <a:gd name="T0" fmla="*/ 68 w 150"/>
                  <a:gd name="T1" fmla="*/ 4 h 201"/>
                  <a:gd name="T2" fmla="*/ 80 w 150"/>
                  <a:gd name="T3" fmla="*/ 4 h 201"/>
                  <a:gd name="T4" fmla="*/ 99 w 150"/>
                  <a:gd name="T5" fmla="*/ 4 h 201"/>
                  <a:gd name="T6" fmla="*/ 105 w 150"/>
                  <a:gd name="T7" fmla="*/ 6 h 201"/>
                  <a:gd name="T8" fmla="*/ 109 w 150"/>
                  <a:gd name="T9" fmla="*/ 17 h 201"/>
                  <a:gd name="T10" fmla="*/ 105 w 150"/>
                  <a:gd name="T11" fmla="*/ 24 h 201"/>
                  <a:gd name="T12" fmla="*/ 90 w 150"/>
                  <a:gd name="T13" fmla="*/ 42 h 201"/>
                  <a:gd name="T14" fmla="*/ 96 w 150"/>
                  <a:gd name="T15" fmla="*/ 50 h 201"/>
                  <a:gd name="T16" fmla="*/ 102 w 150"/>
                  <a:gd name="T17" fmla="*/ 61 h 201"/>
                  <a:gd name="T18" fmla="*/ 105 w 150"/>
                  <a:gd name="T19" fmla="*/ 67 h 201"/>
                  <a:gd name="T20" fmla="*/ 111 w 150"/>
                  <a:gd name="T21" fmla="*/ 77 h 201"/>
                  <a:gd name="T22" fmla="*/ 117 w 150"/>
                  <a:gd name="T23" fmla="*/ 84 h 201"/>
                  <a:gd name="T24" fmla="*/ 118 w 150"/>
                  <a:gd name="T25" fmla="*/ 94 h 201"/>
                  <a:gd name="T26" fmla="*/ 117 w 150"/>
                  <a:gd name="T27" fmla="*/ 103 h 201"/>
                  <a:gd name="T28" fmla="*/ 118 w 150"/>
                  <a:gd name="T29" fmla="*/ 111 h 201"/>
                  <a:gd name="T30" fmla="*/ 126 w 150"/>
                  <a:gd name="T31" fmla="*/ 122 h 201"/>
                  <a:gd name="T32" fmla="*/ 131 w 150"/>
                  <a:gd name="T33" fmla="*/ 137 h 201"/>
                  <a:gd name="T34" fmla="*/ 132 w 150"/>
                  <a:gd name="T35" fmla="*/ 146 h 201"/>
                  <a:gd name="T36" fmla="*/ 141 w 150"/>
                  <a:gd name="T37" fmla="*/ 147 h 201"/>
                  <a:gd name="T38" fmla="*/ 149 w 150"/>
                  <a:gd name="T39" fmla="*/ 155 h 201"/>
                  <a:gd name="T40" fmla="*/ 141 w 150"/>
                  <a:gd name="T41" fmla="*/ 173 h 201"/>
                  <a:gd name="T42" fmla="*/ 147 w 150"/>
                  <a:gd name="T43" fmla="*/ 182 h 201"/>
                  <a:gd name="T44" fmla="*/ 146 w 150"/>
                  <a:gd name="T45" fmla="*/ 187 h 201"/>
                  <a:gd name="T46" fmla="*/ 134 w 150"/>
                  <a:gd name="T47" fmla="*/ 194 h 201"/>
                  <a:gd name="T48" fmla="*/ 126 w 150"/>
                  <a:gd name="T49" fmla="*/ 201 h 201"/>
                  <a:gd name="T50" fmla="*/ 105 w 150"/>
                  <a:gd name="T51" fmla="*/ 196 h 201"/>
                  <a:gd name="T52" fmla="*/ 93 w 150"/>
                  <a:gd name="T53" fmla="*/ 194 h 201"/>
                  <a:gd name="T54" fmla="*/ 80 w 150"/>
                  <a:gd name="T55" fmla="*/ 185 h 201"/>
                  <a:gd name="T56" fmla="*/ 85 w 150"/>
                  <a:gd name="T57" fmla="*/ 173 h 201"/>
                  <a:gd name="T58" fmla="*/ 90 w 150"/>
                  <a:gd name="T59" fmla="*/ 164 h 201"/>
                  <a:gd name="T60" fmla="*/ 82 w 150"/>
                  <a:gd name="T61" fmla="*/ 156 h 201"/>
                  <a:gd name="T62" fmla="*/ 77 w 150"/>
                  <a:gd name="T63" fmla="*/ 146 h 201"/>
                  <a:gd name="T64" fmla="*/ 80 w 150"/>
                  <a:gd name="T65" fmla="*/ 140 h 201"/>
                  <a:gd name="T66" fmla="*/ 68 w 150"/>
                  <a:gd name="T67" fmla="*/ 134 h 201"/>
                  <a:gd name="T68" fmla="*/ 71 w 150"/>
                  <a:gd name="T69" fmla="*/ 123 h 201"/>
                  <a:gd name="T70" fmla="*/ 71 w 150"/>
                  <a:gd name="T71" fmla="*/ 109 h 201"/>
                  <a:gd name="T72" fmla="*/ 62 w 150"/>
                  <a:gd name="T73" fmla="*/ 103 h 201"/>
                  <a:gd name="T74" fmla="*/ 44 w 150"/>
                  <a:gd name="T75" fmla="*/ 85 h 201"/>
                  <a:gd name="T76" fmla="*/ 35 w 150"/>
                  <a:gd name="T77" fmla="*/ 82 h 201"/>
                  <a:gd name="T78" fmla="*/ 30 w 150"/>
                  <a:gd name="T79" fmla="*/ 96 h 201"/>
                  <a:gd name="T80" fmla="*/ 27 w 150"/>
                  <a:gd name="T81" fmla="*/ 91 h 201"/>
                  <a:gd name="T82" fmla="*/ 14 w 150"/>
                  <a:gd name="T83" fmla="*/ 97 h 201"/>
                  <a:gd name="T84" fmla="*/ 0 w 150"/>
                  <a:gd name="T85" fmla="*/ 94 h 201"/>
                  <a:gd name="T86" fmla="*/ 11 w 150"/>
                  <a:gd name="T87" fmla="*/ 76 h 201"/>
                  <a:gd name="T88" fmla="*/ 17 w 150"/>
                  <a:gd name="T89" fmla="*/ 67 h 201"/>
                  <a:gd name="T90" fmla="*/ 18 w 150"/>
                  <a:gd name="T91" fmla="*/ 58 h 201"/>
                  <a:gd name="T92" fmla="*/ 9 w 150"/>
                  <a:gd name="T93" fmla="*/ 41 h 201"/>
                  <a:gd name="T94" fmla="*/ 26 w 150"/>
                  <a:gd name="T95" fmla="*/ 27 h 201"/>
                  <a:gd name="T96" fmla="*/ 41 w 150"/>
                  <a:gd name="T97" fmla="*/ 38 h 201"/>
                  <a:gd name="T98" fmla="*/ 59 w 150"/>
                  <a:gd name="T99" fmla="*/ 44 h 201"/>
                  <a:gd name="T100" fmla="*/ 56 w 150"/>
                  <a:gd name="T101" fmla="*/ 33 h 201"/>
                  <a:gd name="T102" fmla="*/ 59 w 150"/>
                  <a:gd name="T103" fmla="*/ 21 h 201"/>
                  <a:gd name="T104" fmla="*/ 68 w 150"/>
                  <a:gd name="T105" fmla="*/ 8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0" h="201">
                    <a:moveTo>
                      <a:pt x="68" y="8"/>
                    </a:moveTo>
                    <a:lnTo>
                      <a:pt x="68" y="4"/>
                    </a:lnTo>
                    <a:lnTo>
                      <a:pt x="73" y="0"/>
                    </a:lnTo>
                    <a:lnTo>
                      <a:pt x="80" y="4"/>
                    </a:lnTo>
                    <a:lnTo>
                      <a:pt x="93" y="3"/>
                    </a:lnTo>
                    <a:lnTo>
                      <a:pt x="99" y="4"/>
                    </a:lnTo>
                    <a:lnTo>
                      <a:pt x="102" y="4"/>
                    </a:lnTo>
                    <a:lnTo>
                      <a:pt x="105" y="6"/>
                    </a:lnTo>
                    <a:lnTo>
                      <a:pt x="103" y="14"/>
                    </a:lnTo>
                    <a:lnTo>
                      <a:pt x="109" y="17"/>
                    </a:lnTo>
                    <a:lnTo>
                      <a:pt x="111" y="24"/>
                    </a:lnTo>
                    <a:lnTo>
                      <a:pt x="105" y="24"/>
                    </a:lnTo>
                    <a:lnTo>
                      <a:pt x="100" y="32"/>
                    </a:lnTo>
                    <a:lnTo>
                      <a:pt x="90" y="42"/>
                    </a:lnTo>
                    <a:lnTo>
                      <a:pt x="93" y="47"/>
                    </a:lnTo>
                    <a:lnTo>
                      <a:pt x="96" y="50"/>
                    </a:lnTo>
                    <a:lnTo>
                      <a:pt x="100" y="56"/>
                    </a:lnTo>
                    <a:lnTo>
                      <a:pt x="102" y="61"/>
                    </a:lnTo>
                    <a:lnTo>
                      <a:pt x="105" y="64"/>
                    </a:lnTo>
                    <a:lnTo>
                      <a:pt x="105" y="67"/>
                    </a:lnTo>
                    <a:lnTo>
                      <a:pt x="108" y="71"/>
                    </a:lnTo>
                    <a:lnTo>
                      <a:pt x="111" y="77"/>
                    </a:lnTo>
                    <a:lnTo>
                      <a:pt x="109" y="84"/>
                    </a:lnTo>
                    <a:lnTo>
                      <a:pt x="117" y="84"/>
                    </a:lnTo>
                    <a:lnTo>
                      <a:pt x="120" y="88"/>
                    </a:lnTo>
                    <a:lnTo>
                      <a:pt x="118" y="94"/>
                    </a:lnTo>
                    <a:lnTo>
                      <a:pt x="115" y="93"/>
                    </a:lnTo>
                    <a:lnTo>
                      <a:pt x="117" y="103"/>
                    </a:lnTo>
                    <a:lnTo>
                      <a:pt x="121" y="106"/>
                    </a:lnTo>
                    <a:lnTo>
                      <a:pt x="118" y="111"/>
                    </a:lnTo>
                    <a:lnTo>
                      <a:pt x="120" y="117"/>
                    </a:lnTo>
                    <a:lnTo>
                      <a:pt x="126" y="122"/>
                    </a:lnTo>
                    <a:lnTo>
                      <a:pt x="123" y="129"/>
                    </a:lnTo>
                    <a:lnTo>
                      <a:pt x="131" y="137"/>
                    </a:lnTo>
                    <a:lnTo>
                      <a:pt x="126" y="141"/>
                    </a:lnTo>
                    <a:lnTo>
                      <a:pt x="132" y="146"/>
                    </a:lnTo>
                    <a:lnTo>
                      <a:pt x="146" y="146"/>
                    </a:lnTo>
                    <a:lnTo>
                      <a:pt x="141" y="147"/>
                    </a:lnTo>
                    <a:lnTo>
                      <a:pt x="144" y="153"/>
                    </a:lnTo>
                    <a:lnTo>
                      <a:pt x="149" y="155"/>
                    </a:lnTo>
                    <a:lnTo>
                      <a:pt x="149" y="161"/>
                    </a:lnTo>
                    <a:lnTo>
                      <a:pt x="141" y="173"/>
                    </a:lnTo>
                    <a:lnTo>
                      <a:pt x="141" y="181"/>
                    </a:lnTo>
                    <a:lnTo>
                      <a:pt x="147" y="182"/>
                    </a:lnTo>
                    <a:lnTo>
                      <a:pt x="150" y="187"/>
                    </a:lnTo>
                    <a:lnTo>
                      <a:pt x="146" y="187"/>
                    </a:lnTo>
                    <a:lnTo>
                      <a:pt x="140" y="193"/>
                    </a:lnTo>
                    <a:lnTo>
                      <a:pt x="134" y="194"/>
                    </a:lnTo>
                    <a:lnTo>
                      <a:pt x="131" y="199"/>
                    </a:lnTo>
                    <a:lnTo>
                      <a:pt x="126" y="201"/>
                    </a:lnTo>
                    <a:lnTo>
                      <a:pt x="117" y="194"/>
                    </a:lnTo>
                    <a:lnTo>
                      <a:pt x="105" y="196"/>
                    </a:lnTo>
                    <a:lnTo>
                      <a:pt x="102" y="191"/>
                    </a:lnTo>
                    <a:lnTo>
                      <a:pt x="93" y="194"/>
                    </a:lnTo>
                    <a:lnTo>
                      <a:pt x="83" y="187"/>
                    </a:lnTo>
                    <a:lnTo>
                      <a:pt x="80" y="185"/>
                    </a:lnTo>
                    <a:lnTo>
                      <a:pt x="80" y="176"/>
                    </a:lnTo>
                    <a:lnTo>
                      <a:pt x="85" y="173"/>
                    </a:lnTo>
                    <a:lnTo>
                      <a:pt x="85" y="167"/>
                    </a:lnTo>
                    <a:lnTo>
                      <a:pt x="90" y="164"/>
                    </a:lnTo>
                    <a:lnTo>
                      <a:pt x="87" y="159"/>
                    </a:lnTo>
                    <a:lnTo>
                      <a:pt x="82" y="156"/>
                    </a:lnTo>
                    <a:lnTo>
                      <a:pt x="83" y="150"/>
                    </a:lnTo>
                    <a:lnTo>
                      <a:pt x="77" y="146"/>
                    </a:lnTo>
                    <a:lnTo>
                      <a:pt x="82" y="141"/>
                    </a:lnTo>
                    <a:lnTo>
                      <a:pt x="80" y="140"/>
                    </a:lnTo>
                    <a:lnTo>
                      <a:pt x="71" y="140"/>
                    </a:lnTo>
                    <a:lnTo>
                      <a:pt x="68" y="134"/>
                    </a:lnTo>
                    <a:lnTo>
                      <a:pt x="74" y="131"/>
                    </a:lnTo>
                    <a:lnTo>
                      <a:pt x="71" y="123"/>
                    </a:lnTo>
                    <a:lnTo>
                      <a:pt x="68" y="117"/>
                    </a:lnTo>
                    <a:lnTo>
                      <a:pt x="71" y="109"/>
                    </a:lnTo>
                    <a:lnTo>
                      <a:pt x="67" y="103"/>
                    </a:lnTo>
                    <a:lnTo>
                      <a:pt x="62" y="103"/>
                    </a:lnTo>
                    <a:lnTo>
                      <a:pt x="55" y="91"/>
                    </a:lnTo>
                    <a:lnTo>
                      <a:pt x="44" y="85"/>
                    </a:lnTo>
                    <a:lnTo>
                      <a:pt x="41" y="82"/>
                    </a:lnTo>
                    <a:lnTo>
                      <a:pt x="35" y="82"/>
                    </a:lnTo>
                    <a:lnTo>
                      <a:pt x="32" y="91"/>
                    </a:lnTo>
                    <a:lnTo>
                      <a:pt x="30" y="96"/>
                    </a:lnTo>
                    <a:lnTo>
                      <a:pt x="24" y="97"/>
                    </a:lnTo>
                    <a:lnTo>
                      <a:pt x="27" y="91"/>
                    </a:lnTo>
                    <a:lnTo>
                      <a:pt x="21" y="88"/>
                    </a:lnTo>
                    <a:lnTo>
                      <a:pt x="14" y="97"/>
                    </a:lnTo>
                    <a:lnTo>
                      <a:pt x="9" y="97"/>
                    </a:lnTo>
                    <a:lnTo>
                      <a:pt x="0" y="94"/>
                    </a:lnTo>
                    <a:lnTo>
                      <a:pt x="5" y="82"/>
                    </a:lnTo>
                    <a:lnTo>
                      <a:pt x="11" y="76"/>
                    </a:lnTo>
                    <a:lnTo>
                      <a:pt x="9" y="71"/>
                    </a:lnTo>
                    <a:lnTo>
                      <a:pt x="17" y="67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12" y="50"/>
                    </a:lnTo>
                    <a:lnTo>
                      <a:pt x="9" y="41"/>
                    </a:lnTo>
                    <a:lnTo>
                      <a:pt x="11" y="27"/>
                    </a:lnTo>
                    <a:lnTo>
                      <a:pt x="26" y="27"/>
                    </a:lnTo>
                    <a:lnTo>
                      <a:pt x="43" y="24"/>
                    </a:lnTo>
                    <a:lnTo>
                      <a:pt x="41" y="38"/>
                    </a:lnTo>
                    <a:lnTo>
                      <a:pt x="50" y="47"/>
                    </a:lnTo>
                    <a:lnTo>
                      <a:pt x="59" y="44"/>
                    </a:lnTo>
                    <a:lnTo>
                      <a:pt x="59" y="36"/>
                    </a:lnTo>
                    <a:lnTo>
                      <a:pt x="56" y="33"/>
                    </a:lnTo>
                    <a:lnTo>
                      <a:pt x="52" y="24"/>
                    </a:lnTo>
                    <a:lnTo>
                      <a:pt x="59" y="21"/>
                    </a:lnTo>
                    <a:lnTo>
                      <a:pt x="61" y="12"/>
                    </a:lnTo>
                    <a:lnTo>
                      <a:pt x="68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5" name="Freeform 4845">
                <a:extLst>
                  <a:ext uri="{FF2B5EF4-FFF2-40B4-BE49-F238E27FC236}">
                    <a16:creationId xmlns:a16="http://schemas.microsoft.com/office/drawing/2014/main" id="{13BB54D9-C92E-9A55-B8AE-BD93A78E0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908"/>
                <a:ext cx="130" cy="97"/>
              </a:xfrm>
              <a:custGeom>
                <a:avLst/>
                <a:gdLst>
                  <a:gd name="T0" fmla="*/ 13 w 261"/>
                  <a:gd name="T1" fmla="*/ 41 h 193"/>
                  <a:gd name="T2" fmla="*/ 35 w 261"/>
                  <a:gd name="T3" fmla="*/ 44 h 193"/>
                  <a:gd name="T4" fmla="*/ 31 w 261"/>
                  <a:gd name="T5" fmla="*/ 64 h 193"/>
                  <a:gd name="T6" fmla="*/ 47 w 261"/>
                  <a:gd name="T7" fmla="*/ 72 h 193"/>
                  <a:gd name="T8" fmla="*/ 34 w 261"/>
                  <a:gd name="T9" fmla="*/ 88 h 193"/>
                  <a:gd name="T10" fmla="*/ 46 w 261"/>
                  <a:gd name="T11" fmla="*/ 99 h 193"/>
                  <a:gd name="T12" fmla="*/ 58 w 261"/>
                  <a:gd name="T13" fmla="*/ 102 h 193"/>
                  <a:gd name="T14" fmla="*/ 63 w 261"/>
                  <a:gd name="T15" fmla="*/ 126 h 193"/>
                  <a:gd name="T16" fmla="*/ 76 w 261"/>
                  <a:gd name="T17" fmla="*/ 148 h 193"/>
                  <a:gd name="T18" fmla="*/ 97 w 261"/>
                  <a:gd name="T19" fmla="*/ 149 h 193"/>
                  <a:gd name="T20" fmla="*/ 110 w 261"/>
                  <a:gd name="T21" fmla="*/ 149 h 193"/>
                  <a:gd name="T22" fmla="*/ 129 w 261"/>
                  <a:gd name="T23" fmla="*/ 166 h 193"/>
                  <a:gd name="T24" fmla="*/ 143 w 261"/>
                  <a:gd name="T25" fmla="*/ 175 h 193"/>
                  <a:gd name="T26" fmla="*/ 167 w 261"/>
                  <a:gd name="T27" fmla="*/ 190 h 193"/>
                  <a:gd name="T28" fmla="*/ 182 w 261"/>
                  <a:gd name="T29" fmla="*/ 186 h 193"/>
                  <a:gd name="T30" fmla="*/ 199 w 261"/>
                  <a:gd name="T31" fmla="*/ 173 h 193"/>
                  <a:gd name="T32" fmla="*/ 192 w 261"/>
                  <a:gd name="T33" fmla="*/ 145 h 193"/>
                  <a:gd name="T34" fmla="*/ 208 w 261"/>
                  <a:gd name="T35" fmla="*/ 131 h 193"/>
                  <a:gd name="T36" fmla="*/ 222 w 261"/>
                  <a:gd name="T37" fmla="*/ 110 h 193"/>
                  <a:gd name="T38" fmla="*/ 230 w 261"/>
                  <a:gd name="T39" fmla="*/ 107 h 193"/>
                  <a:gd name="T40" fmla="*/ 236 w 261"/>
                  <a:gd name="T41" fmla="*/ 84 h 193"/>
                  <a:gd name="T42" fmla="*/ 246 w 261"/>
                  <a:gd name="T43" fmla="*/ 73 h 193"/>
                  <a:gd name="T44" fmla="*/ 252 w 261"/>
                  <a:gd name="T45" fmla="*/ 56 h 193"/>
                  <a:gd name="T46" fmla="*/ 261 w 261"/>
                  <a:gd name="T47" fmla="*/ 47 h 193"/>
                  <a:gd name="T48" fmla="*/ 255 w 261"/>
                  <a:gd name="T49" fmla="*/ 29 h 193"/>
                  <a:gd name="T50" fmla="*/ 233 w 261"/>
                  <a:gd name="T51" fmla="*/ 23 h 193"/>
                  <a:gd name="T52" fmla="*/ 216 w 261"/>
                  <a:gd name="T53" fmla="*/ 31 h 193"/>
                  <a:gd name="T54" fmla="*/ 201 w 261"/>
                  <a:gd name="T55" fmla="*/ 37 h 193"/>
                  <a:gd name="T56" fmla="*/ 202 w 261"/>
                  <a:gd name="T57" fmla="*/ 23 h 193"/>
                  <a:gd name="T58" fmla="*/ 213 w 261"/>
                  <a:gd name="T59" fmla="*/ 11 h 193"/>
                  <a:gd name="T60" fmla="*/ 196 w 261"/>
                  <a:gd name="T61" fmla="*/ 8 h 193"/>
                  <a:gd name="T62" fmla="*/ 169 w 261"/>
                  <a:gd name="T63" fmla="*/ 20 h 193"/>
                  <a:gd name="T64" fmla="*/ 158 w 261"/>
                  <a:gd name="T65" fmla="*/ 29 h 193"/>
                  <a:gd name="T66" fmla="*/ 140 w 261"/>
                  <a:gd name="T67" fmla="*/ 40 h 193"/>
                  <a:gd name="T68" fmla="*/ 131 w 261"/>
                  <a:gd name="T69" fmla="*/ 32 h 193"/>
                  <a:gd name="T70" fmla="*/ 107 w 261"/>
                  <a:gd name="T71" fmla="*/ 41 h 193"/>
                  <a:gd name="T72" fmla="*/ 97 w 261"/>
                  <a:gd name="T73" fmla="*/ 28 h 193"/>
                  <a:gd name="T74" fmla="*/ 93 w 261"/>
                  <a:gd name="T75" fmla="*/ 12 h 193"/>
                  <a:gd name="T76" fmla="*/ 76 w 261"/>
                  <a:gd name="T77" fmla="*/ 17 h 193"/>
                  <a:gd name="T78" fmla="*/ 60 w 261"/>
                  <a:gd name="T79" fmla="*/ 20 h 193"/>
                  <a:gd name="T80" fmla="*/ 53 w 261"/>
                  <a:gd name="T81" fmla="*/ 37 h 193"/>
                  <a:gd name="T82" fmla="*/ 40 w 261"/>
                  <a:gd name="T83" fmla="*/ 25 h 193"/>
                  <a:gd name="T84" fmla="*/ 14 w 261"/>
                  <a:gd name="T85" fmla="*/ 6 h 193"/>
                  <a:gd name="T86" fmla="*/ 6 w 261"/>
                  <a:gd name="T87" fmla="*/ 17 h 193"/>
                  <a:gd name="T88" fmla="*/ 5 w 261"/>
                  <a:gd name="T89" fmla="*/ 3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1" h="193">
                    <a:moveTo>
                      <a:pt x="5" y="32"/>
                    </a:moveTo>
                    <a:lnTo>
                      <a:pt x="6" y="37"/>
                    </a:lnTo>
                    <a:lnTo>
                      <a:pt x="13" y="41"/>
                    </a:lnTo>
                    <a:lnTo>
                      <a:pt x="20" y="49"/>
                    </a:lnTo>
                    <a:lnTo>
                      <a:pt x="25" y="46"/>
                    </a:lnTo>
                    <a:lnTo>
                      <a:pt x="35" y="44"/>
                    </a:lnTo>
                    <a:lnTo>
                      <a:pt x="37" y="49"/>
                    </a:lnTo>
                    <a:lnTo>
                      <a:pt x="34" y="55"/>
                    </a:lnTo>
                    <a:lnTo>
                      <a:pt x="31" y="64"/>
                    </a:lnTo>
                    <a:lnTo>
                      <a:pt x="34" y="67"/>
                    </a:lnTo>
                    <a:lnTo>
                      <a:pt x="47" y="66"/>
                    </a:lnTo>
                    <a:lnTo>
                      <a:pt x="47" y="72"/>
                    </a:lnTo>
                    <a:lnTo>
                      <a:pt x="44" y="70"/>
                    </a:lnTo>
                    <a:lnTo>
                      <a:pt x="40" y="76"/>
                    </a:lnTo>
                    <a:lnTo>
                      <a:pt x="34" y="88"/>
                    </a:lnTo>
                    <a:lnTo>
                      <a:pt x="29" y="87"/>
                    </a:lnTo>
                    <a:lnTo>
                      <a:pt x="40" y="94"/>
                    </a:lnTo>
                    <a:lnTo>
                      <a:pt x="46" y="99"/>
                    </a:lnTo>
                    <a:lnTo>
                      <a:pt x="53" y="102"/>
                    </a:lnTo>
                    <a:lnTo>
                      <a:pt x="55" y="101"/>
                    </a:lnTo>
                    <a:lnTo>
                      <a:pt x="58" y="102"/>
                    </a:lnTo>
                    <a:lnTo>
                      <a:pt x="64" y="111"/>
                    </a:lnTo>
                    <a:lnTo>
                      <a:pt x="61" y="117"/>
                    </a:lnTo>
                    <a:lnTo>
                      <a:pt x="63" y="126"/>
                    </a:lnTo>
                    <a:lnTo>
                      <a:pt x="67" y="132"/>
                    </a:lnTo>
                    <a:lnTo>
                      <a:pt x="67" y="139"/>
                    </a:lnTo>
                    <a:lnTo>
                      <a:pt x="76" y="148"/>
                    </a:lnTo>
                    <a:lnTo>
                      <a:pt x="90" y="151"/>
                    </a:lnTo>
                    <a:lnTo>
                      <a:pt x="91" y="146"/>
                    </a:lnTo>
                    <a:lnTo>
                      <a:pt x="97" y="149"/>
                    </a:lnTo>
                    <a:lnTo>
                      <a:pt x="104" y="145"/>
                    </a:lnTo>
                    <a:lnTo>
                      <a:pt x="105" y="149"/>
                    </a:lnTo>
                    <a:lnTo>
                      <a:pt x="110" y="149"/>
                    </a:lnTo>
                    <a:lnTo>
                      <a:pt x="117" y="160"/>
                    </a:lnTo>
                    <a:lnTo>
                      <a:pt x="125" y="163"/>
                    </a:lnTo>
                    <a:lnTo>
                      <a:pt x="129" y="166"/>
                    </a:lnTo>
                    <a:lnTo>
                      <a:pt x="132" y="167"/>
                    </a:lnTo>
                    <a:lnTo>
                      <a:pt x="135" y="170"/>
                    </a:lnTo>
                    <a:lnTo>
                      <a:pt x="143" y="175"/>
                    </a:lnTo>
                    <a:lnTo>
                      <a:pt x="157" y="187"/>
                    </a:lnTo>
                    <a:lnTo>
                      <a:pt x="161" y="192"/>
                    </a:lnTo>
                    <a:lnTo>
                      <a:pt x="167" y="190"/>
                    </a:lnTo>
                    <a:lnTo>
                      <a:pt x="175" y="193"/>
                    </a:lnTo>
                    <a:lnTo>
                      <a:pt x="179" y="190"/>
                    </a:lnTo>
                    <a:lnTo>
                      <a:pt x="182" y="186"/>
                    </a:lnTo>
                    <a:lnTo>
                      <a:pt x="189" y="184"/>
                    </a:lnTo>
                    <a:lnTo>
                      <a:pt x="195" y="177"/>
                    </a:lnTo>
                    <a:lnTo>
                      <a:pt x="199" y="173"/>
                    </a:lnTo>
                    <a:lnTo>
                      <a:pt x="195" y="167"/>
                    </a:lnTo>
                    <a:lnTo>
                      <a:pt x="192" y="149"/>
                    </a:lnTo>
                    <a:lnTo>
                      <a:pt x="192" y="145"/>
                    </a:lnTo>
                    <a:lnTo>
                      <a:pt x="199" y="140"/>
                    </a:lnTo>
                    <a:lnTo>
                      <a:pt x="202" y="135"/>
                    </a:lnTo>
                    <a:lnTo>
                      <a:pt x="208" y="131"/>
                    </a:lnTo>
                    <a:lnTo>
                      <a:pt x="207" y="126"/>
                    </a:lnTo>
                    <a:lnTo>
                      <a:pt x="210" y="119"/>
                    </a:lnTo>
                    <a:lnTo>
                      <a:pt x="222" y="110"/>
                    </a:lnTo>
                    <a:lnTo>
                      <a:pt x="225" y="110"/>
                    </a:lnTo>
                    <a:lnTo>
                      <a:pt x="228" y="110"/>
                    </a:lnTo>
                    <a:lnTo>
                      <a:pt x="230" y="107"/>
                    </a:lnTo>
                    <a:lnTo>
                      <a:pt x="233" y="102"/>
                    </a:lnTo>
                    <a:lnTo>
                      <a:pt x="230" y="99"/>
                    </a:lnTo>
                    <a:lnTo>
                      <a:pt x="236" y="84"/>
                    </a:lnTo>
                    <a:lnTo>
                      <a:pt x="240" y="85"/>
                    </a:lnTo>
                    <a:lnTo>
                      <a:pt x="240" y="75"/>
                    </a:lnTo>
                    <a:lnTo>
                      <a:pt x="246" y="73"/>
                    </a:lnTo>
                    <a:lnTo>
                      <a:pt x="252" y="69"/>
                    </a:lnTo>
                    <a:lnTo>
                      <a:pt x="242" y="58"/>
                    </a:lnTo>
                    <a:lnTo>
                      <a:pt x="252" y="56"/>
                    </a:lnTo>
                    <a:lnTo>
                      <a:pt x="252" y="53"/>
                    </a:lnTo>
                    <a:lnTo>
                      <a:pt x="260" y="49"/>
                    </a:lnTo>
                    <a:lnTo>
                      <a:pt x="261" y="47"/>
                    </a:lnTo>
                    <a:lnTo>
                      <a:pt x="255" y="35"/>
                    </a:lnTo>
                    <a:lnTo>
                      <a:pt x="258" y="34"/>
                    </a:lnTo>
                    <a:lnTo>
                      <a:pt x="255" y="29"/>
                    </a:lnTo>
                    <a:lnTo>
                      <a:pt x="248" y="29"/>
                    </a:lnTo>
                    <a:lnTo>
                      <a:pt x="245" y="26"/>
                    </a:lnTo>
                    <a:lnTo>
                      <a:pt x="233" y="23"/>
                    </a:lnTo>
                    <a:lnTo>
                      <a:pt x="230" y="28"/>
                    </a:lnTo>
                    <a:lnTo>
                      <a:pt x="226" y="23"/>
                    </a:lnTo>
                    <a:lnTo>
                      <a:pt x="216" y="31"/>
                    </a:lnTo>
                    <a:lnTo>
                      <a:pt x="211" y="31"/>
                    </a:lnTo>
                    <a:lnTo>
                      <a:pt x="208" y="35"/>
                    </a:lnTo>
                    <a:lnTo>
                      <a:pt x="201" y="37"/>
                    </a:lnTo>
                    <a:lnTo>
                      <a:pt x="198" y="29"/>
                    </a:lnTo>
                    <a:lnTo>
                      <a:pt x="198" y="26"/>
                    </a:lnTo>
                    <a:lnTo>
                      <a:pt x="202" y="23"/>
                    </a:lnTo>
                    <a:lnTo>
                      <a:pt x="202" y="18"/>
                    </a:lnTo>
                    <a:lnTo>
                      <a:pt x="213" y="14"/>
                    </a:lnTo>
                    <a:lnTo>
                      <a:pt x="213" y="11"/>
                    </a:lnTo>
                    <a:lnTo>
                      <a:pt x="207" y="3"/>
                    </a:lnTo>
                    <a:lnTo>
                      <a:pt x="202" y="0"/>
                    </a:lnTo>
                    <a:lnTo>
                      <a:pt x="196" y="8"/>
                    </a:lnTo>
                    <a:lnTo>
                      <a:pt x="193" y="5"/>
                    </a:lnTo>
                    <a:lnTo>
                      <a:pt x="186" y="8"/>
                    </a:lnTo>
                    <a:lnTo>
                      <a:pt x="169" y="20"/>
                    </a:lnTo>
                    <a:lnTo>
                      <a:pt x="169" y="20"/>
                    </a:lnTo>
                    <a:lnTo>
                      <a:pt x="166" y="25"/>
                    </a:lnTo>
                    <a:lnTo>
                      <a:pt x="158" y="29"/>
                    </a:lnTo>
                    <a:lnTo>
                      <a:pt x="157" y="31"/>
                    </a:lnTo>
                    <a:lnTo>
                      <a:pt x="143" y="40"/>
                    </a:lnTo>
                    <a:lnTo>
                      <a:pt x="140" y="40"/>
                    </a:lnTo>
                    <a:lnTo>
                      <a:pt x="137" y="31"/>
                    </a:lnTo>
                    <a:lnTo>
                      <a:pt x="135" y="28"/>
                    </a:lnTo>
                    <a:lnTo>
                      <a:pt x="131" y="32"/>
                    </a:lnTo>
                    <a:lnTo>
                      <a:pt x="122" y="37"/>
                    </a:lnTo>
                    <a:lnTo>
                      <a:pt x="117" y="41"/>
                    </a:lnTo>
                    <a:lnTo>
                      <a:pt x="107" y="41"/>
                    </a:lnTo>
                    <a:lnTo>
                      <a:pt x="107" y="37"/>
                    </a:lnTo>
                    <a:lnTo>
                      <a:pt x="97" y="32"/>
                    </a:lnTo>
                    <a:lnTo>
                      <a:pt x="97" y="28"/>
                    </a:lnTo>
                    <a:lnTo>
                      <a:pt x="91" y="29"/>
                    </a:lnTo>
                    <a:lnTo>
                      <a:pt x="82" y="23"/>
                    </a:lnTo>
                    <a:lnTo>
                      <a:pt x="93" y="12"/>
                    </a:lnTo>
                    <a:lnTo>
                      <a:pt x="88" y="12"/>
                    </a:lnTo>
                    <a:lnTo>
                      <a:pt x="82" y="17"/>
                    </a:lnTo>
                    <a:lnTo>
                      <a:pt x="76" y="17"/>
                    </a:lnTo>
                    <a:lnTo>
                      <a:pt x="72" y="23"/>
                    </a:lnTo>
                    <a:lnTo>
                      <a:pt x="63" y="25"/>
                    </a:lnTo>
                    <a:lnTo>
                      <a:pt x="60" y="20"/>
                    </a:lnTo>
                    <a:lnTo>
                      <a:pt x="55" y="22"/>
                    </a:lnTo>
                    <a:lnTo>
                      <a:pt x="53" y="32"/>
                    </a:lnTo>
                    <a:lnTo>
                      <a:pt x="53" y="37"/>
                    </a:lnTo>
                    <a:lnTo>
                      <a:pt x="47" y="37"/>
                    </a:lnTo>
                    <a:lnTo>
                      <a:pt x="43" y="34"/>
                    </a:lnTo>
                    <a:lnTo>
                      <a:pt x="40" y="25"/>
                    </a:lnTo>
                    <a:lnTo>
                      <a:pt x="31" y="17"/>
                    </a:lnTo>
                    <a:lnTo>
                      <a:pt x="20" y="5"/>
                    </a:lnTo>
                    <a:lnTo>
                      <a:pt x="14" y="6"/>
                    </a:lnTo>
                    <a:lnTo>
                      <a:pt x="13" y="9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22"/>
                    </a:lnTo>
                    <a:lnTo>
                      <a:pt x="0" y="29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6" name="Freeform 4846">
                <a:extLst>
                  <a:ext uri="{FF2B5EF4-FFF2-40B4-BE49-F238E27FC236}">
                    <a16:creationId xmlns:a16="http://schemas.microsoft.com/office/drawing/2014/main" id="{CC56DAB4-E8B0-858F-BA14-CB880B087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908"/>
                <a:ext cx="130" cy="97"/>
              </a:xfrm>
              <a:custGeom>
                <a:avLst/>
                <a:gdLst>
                  <a:gd name="T0" fmla="*/ 0 w 261"/>
                  <a:gd name="T1" fmla="*/ 22 h 193"/>
                  <a:gd name="T2" fmla="*/ 13 w 261"/>
                  <a:gd name="T3" fmla="*/ 9 h 193"/>
                  <a:gd name="T4" fmla="*/ 31 w 261"/>
                  <a:gd name="T5" fmla="*/ 17 h 193"/>
                  <a:gd name="T6" fmla="*/ 47 w 261"/>
                  <a:gd name="T7" fmla="*/ 37 h 193"/>
                  <a:gd name="T8" fmla="*/ 55 w 261"/>
                  <a:gd name="T9" fmla="*/ 22 h 193"/>
                  <a:gd name="T10" fmla="*/ 72 w 261"/>
                  <a:gd name="T11" fmla="*/ 23 h 193"/>
                  <a:gd name="T12" fmla="*/ 88 w 261"/>
                  <a:gd name="T13" fmla="*/ 12 h 193"/>
                  <a:gd name="T14" fmla="*/ 91 w 261"/>
                  <a:gd name="T15" fmla="*/ 29 h 193"/>
                  <a:gd name="T16" fmla="*/ 107 w 261"/>
                  <a:gd name="T17" fmla="*/ 37 h 193"/>
                  <a:gd name="T18" fmla="*/ 122 w 261"/>
                  <a:gd name="T19" fmla="*/ 37 h 193"/>
                  <a:gd name="T20" fmla="*/ 137 w 261"/>
                  <a:gd name="T21" fmla="*/ 31 h 193"/>
                  <a:gd name="T22" fmla="*/ 157 w 261"/>
                  <a:gd name="T23" fmla="*/ 31 h 193"/>
                  <a:gd name="T24" fmla="*/ 169 w 261"/>
                  <a:gd name="T25" fmla="*/ 20 h 193"/>
                  <a:gd name="T26" fmla="*/ 193 w 261"/>
                  <a:gd name="T27" fmla="*/ 5 h 193"/>
                  <a:gd name="T28" fmla="*/ 207 w 261"/>
                  <a:gd name="T29" fmla="*/ 3 h 193"/>
                  <a:gd name="T30" fmla="*/ 202 w 261"/>
                  <a:gd name="T31" fmla="*/ 18 h 193"/>
                  <a:gd name="T32" fmla="*/ 198 w 261"/>
                  <a:gd name="T33" fmla="*/ 29 h 193"/>
                  <a:gd name="T34" fmla="*/ 211 w 261"/>
                  <a:gd name="T35" fmla="*/ 31 h 193"/>
                  <a:gd name="T36" fmla="*/ 230 w 261"/>
                  <a:gd name="T37" fmla="*/ 28 h 193"/>
                  <a:gd name="T38" fmla="*/ 248 w 261"/>
                  <a:gd name="T39" fmla="*/ 29 h 193"/>
                  <a:gd name="T40" fmla="*/ 255 w 261"/>
                  <a:gd name="T41" fmla="*/ 35 h 193"/>
                  <a:gd name="T42" fmla="*/ 252 w 261"/>
                  <a:gd name="T43" fmla="*/ 53 h 193"/>
                  <a:gd name="T44" fmla="*/ 252 w 261"/>
                  <a:gd name="T45" fmla="*/ 69 h 193"/>
                  <a:gd name="T46" fmla="*/ 240 w 261"/>
                  <a:gd name="T47" fmla="*/ 85 h 193"/>
                  <a:gd name="T48" fmla="*/ 233 w 261"/>
                  <a:gd name="T49" fmla="*/ 102 h 193"/>
                  <a:gd name="T50" fmla="*/ 225 w 261"/>
                  <a:gd name="T51" fmla="*/ 110 h 193"/>
                  <a:gd name="T52" fmla="*/ 207 w 261"/>
                  <a:gd name="T53" fmla="*/ 126 h 193"/>
                  <a:gd name="T54" fmla="*/ 199 w 261"/>
                  <a:gd name="T55" fmla="*/ 140 h 193"/>
                  <a:gd name="T56" fmla="*/ 195 w 261"/>
                  <a:gd name="T57" fmla="*/ 167 h 193"/>
                  <a:gd name="T58" fmla="*/ 189 w 261"/>
                  <a:gd name="T59" fmla="*/ 184 h 193"/>
                  <a:gd name="T60" fmla="*/ 175 w 261"/>
                  <a:gd name="T61" fmla="*/ 193 h 193"/>
                  <a:gd name="T62" fmla="*/ 157 w 261"/>
                  <a:gd name="T63" fmla="*/ 187 h 193"/>
                  <a:gd name="T64" fmla="*/ 132 w 261"/>
                  <a:gd name="T65" fmla="*/ 167 h 193"/>
                  <a:gd name="T66" fmla="*/ 117 w 261"/>
                  <a:gd name="T67" fmla="*/ 160 h 193"/>
                  <a:gd name="T68" fmla="*/ 104 w 261"/>
                  <a:gd name="T69" fmla="*/ 145 h 193"/>
                  <a:gd name="T70" fmla="*/ 90 w 261"/>
                  <a:gd name="T71" fmla="*/ 151 h 193"/>
                  <a:gd name="T72" fmla="*/ 67 w 261"/>
                  <a:gd name="T73" fmla="*/ 132 h 193"/>
                  <a:gd name="T74" fmla="*/ 64 w 261"/>
                  <a:gd name="T75" fmla="*/ 111 h 193"/>
                  <a:gd name="T76" fmla="*/ 53 w 261"/>
                  <a:gd name="T77" fmla="*/ 102 h 193"/>
                  <a:gd name="T78" fmla="*/ 29 w 261"/>
                  <a:gd name="T79" fmla="*/ 87 h 193"/>
                  <a:gd name="T80" fmla="*/ 44 w 261"/>
                  <a:gd name="T81" fmla="*/ 70 h 193"/>
                  <a:gd name="T82" fmla="*/ 34 w 261"/>
                  <a:gd name="T83" fmla="*/ 67 h 193"/>
                  <a:gd name="T84" fmla="*/ 37 w 261"/>
                  <a:gd name="T85" fmla="*/ 49 h 193"/>
                  <a:gd name="T86" fmla="*/ 20 w 261"/>
                  <a:gd name="T87" fmla="*/ 49 h 193"/>
                  <a:gd name="T88" fmla="*/ 5 w 261"/>
                  <a:gd name="T89" fmla="*/ 3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1" h="193">
                    <a:moveTo>
                      <a:pt x="5" y="32"/>
                    </a:moveTo>
                    <a:lnTo>
                      <a:pt x="0" y="29"/>
                    </a:lnTo>
                    <a:lnTo>
                      <a:pt x="0" y="22"/>
                    </a:lnTo>
                    <a:lnTo>
                      <a:pt x="6" y="17"/>
                    </a:lnTo>
                    <a:lnTo>
                      <a:pt x="13" y="17"/>
                    </a:lnTo>
                    <a:lnTo>
                      <a:pt x="13" y="9"/>
                    </a:lnTo>
                    <a:lnTo>
                      <a:pt x="14" y="6"/>
                    </a:lnTo>
                    <a:lnTo>
                      <a:pt x="20" y="5"/>
                    </a:lnTo>
                    <a:lnTo>
                      <a:pt x="31" y="17"/>
                    </a:lnTo>
                    <a:lnTo>
                      <a:pt x="40" y="25"/>
                    </a:lnTo>
                    <a:lnTo>
                      <a:pt x="43" y="34"/>
                    </a:lnTo>
                    <a:lnTo>
                      <a:pt x="47" y="37"/>
                    </a:lnTo>
                    <a:lnTo>
                      <a:pt x="53" y="37"/>
                    </a:lnTo>
                    <a:lnTo>
                      <a:pt x="53" y="32"/>
                    </a:lnTo>
                    <a:lnTo>
                      <a:pt x="55" y="22"/>
                    </a:lnTo>
                    <a:lnTo>
                      <a:pt x="60" y="20"/>
                    </a:lnTo>
                    <a:lnTo>
                      <a:pt x="63" y="25"/>
                    </a:lnTo>
                    <a:lnTo>
                      <a:pt x="72" y="23"/>
                    </a:lnTo>
                    <a:lnTo>
                      <a:pt x="76" y="17"/>
                    </a:lnTo>
                    <a:lnTo>
                      <a:pt x="82" y="17"/>
                    </a:lnTo>
                    <a:lnTo>
                      <a:pt x="88" y="12"/>
                    </a:lnTo>
                    <a:lnTo>
                      <a:pt x="93" y="12"/>
                    </a:lnTo>
                    <a:lnTo>
                      <a:pt x="82" y="23"/>
                    </a:lnTo>
                    <a:lnTo>
                      <a:pt x="91" y="29"/>
                    </a:lnTo>
                    <a:lnTo>
                      <a:pt x="97" y="28"/>
                    </a:lnTo>
                    <a:lnTo>
                      <a:pt x="97" y="32"/>
                    </a:lnTo>
                    <a:lnTo>
                      <a:pt x="107" y="37"/>
                    </a:lnTo>
                    <a:lnTo>
                      <a:pt x="107" y="41"/>
                    </a:lnTo>
                    <a:lnTo>
                      <a:pt x="117" y="41"/>
                    </a:lnTo>
                    <a:lnTo>
                      <a:pt x="122" y="37"/>
                    </a:lnTo>
                    <a:lnTo>
                      <a:pt x="131" y="32"/>
                    </a:lnTo>
                    <a:lnTo>
                      <a:pt x="135" y="28"/>
                    </a:lnTo>
                    <a:lnTo>
                      <a:pt x="137" y="31"/>
                    </a:lnTo>
                    <a:lnTo>
                      <a:pt x="140" y="40"/>
                    </a:lnTo>
                    <a:lnTo>
                      <a:pt x="143" y="40"/>
                    </a:lnTo>
                    <a:lnTo>
                      <a:pt x="157" y="31"/>
                    </a:lnTo>
                    <a:lnTo>
                      <a:pt x="158" y="29"/>
                    </a:lnTo>
                    <a:lnTo>
                      <a:pt x="166" y="25"/>
                    </a:lnTo>
                    <a:lnTo>
                      <a:pt x="169" y="20"/>
                    </a:lnTo>
                    <a:lnTo>
                      <a:pt x="169" y="20"/>
                    </a:lnTo>
                    <a:lnTo>
                      <a:pt x="186" y="8"/>
                    </a:lnTo>
                    <a:lnTo>
                      <a:pt x="193" y="5"/>
                    </a:lnTo>
                    <a:lnTo>
                      <a:pt x="196" y="8"/>
                    </a:lnTo>
                    <a:lnTo>
                      <a:pt x="202" y="0"/>
                    </a:lnTo>
                    <a:lnTo>
                      <a:pt x="207" y="3"/>
                    </a:lnTo>
                    <a:lnTo>
                      <a:pt x="213" y="11"/>
                    </a:lnTo>
                    <a:lnTo>
                      <a:pt x="213" y="14"/>
                    </a:lnTo>
                    <a:lnTo>
                      <a:pt x="202" y="18"/>
                    </a:lnTo>
                    <a:lnTo>
                      <a:pt x="202" y="23"/>
                    </a:lnTo>
                    <a:lnTo>
                      <a:pt x="198" y="26"/>
                    </a:lnTo>
                    <a:lnTo>
                      <a:pt x="198" y="29"/>
                    </a:lnTo>
                    <a:lnTo>
                      <a:pt x="201" y="37"/>
                    </a:lnTo>
                    <a:lnTo>
                      <a:pt x="208" y="35"/>
                    </a:lnTo>
                    <a:lnTo>
                      <a:pt x="211" y="31"/>
                    </a:lnTo>
                    <a:lnTo>
                      <a:pt x="216" y="31"/>
                    </a:lnTo>
                    <a:lnTo>
                      <a:pt x="226" y="23"/>
                    </a:lnTo>
                    <a:lnTo>
                      <a:pt x="230" y="28"/>
                    </a:lnTo>
                    <a:lnTo>
                      <a:pt x="233" y="23"/>
                    </a:lnTo>
                    <a:lnTo>
                      <a:pt x="245" y="26"/>
                    </a:lnTo>
                    <a:lnTo>
                      <a:pt x="248" y="29"/>
                    </a:lnTo>
                    <a:lnTo>
                      <a:pt x="255" y="29"/>
                    </a:lnTo>
                    <a:lnTo>
                      <a:pt x="258" y="34"/>
                    </a:lnTo>
                    <a:lnTo>
                      <a:pt x="255" y="35"/>
                    </a:lnTo>
                    <a:lnTo>
                      <a:pt x="261" y="47"/>
                    </a:lnTo>
                    <a:lnTo>
                      <a:pt x="260" y="49"/>
                    </a:lnTo>
                    <a:lnTo>
                      <a:pt x="252" y="53"/>
                    </a:lnTo>
                    <a:lnTo>
                      <a:pt x="252" y="56"/>
                    </a:lnTo>
                    <a:lnTo>
                      <a:pt x="242" y="58"/>
                    </a:lnTo>
                    <a:lnTo>
                      <a:pt x="252" y="69"/>
                    </a:lnTo>
                    <a:lnTo>
                      <a:pt x="246" y="73"/>
                    </a:lnTo>
                    <a:lnTo>
                      <a:pt x="240" y="75"/>
                    </a:lnTo>
                    <a:lnTo>
                      <a:pt x="240" y="85"/>
                    </a:lnTo>
                    <a:lnTo>
                      <a:pt x="236" y="84"/>
                    </a:lnTo>
                    <a:lnTo>
                      <a:pt x="230" y="99"/>
                    </a:lnTo>
                    <a:lnTo>
                      <a:pt x="233" y="102"/>
                    </a:lnTo>
                    <a:lnTo>
                      <a:pt x="230" y="107"/>
                    </a:lnTo>
                    <a:lnTo>
                      <a:pt x="228" y="110"/>
                    </a:lnTo>
                    <a:lnTo>
                      <a:pt x="225" y="110"/>
                    </a:lnTo>
                    <a:lnTo>
                      <a:pt x="222" y="110"/>
                    </a:lnTo>
                    <a:lnTo>
                      <a:pt x="210" y="119"/>
                    </a:lnTo>
                    <a:lnTo>
                      <a:pt x="207" y="126"/>
                    </a:lnTo>
                    <a:lnTo>
                      <a:pt x="208" y="131"/>
                    </a:lnTo>
                    <a:lnTo>
                      <a:pt x="202" y="135"/>
                    </a:lnTo>
                    <a:lnTo>
                      <a:pt x="199" y="140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67"/>
                    </a:lnTo>
                    <a:lnTo>
                      <a:pt x="199" y="173"/>
                    </a:lnTo>
                    <a:lnTo>
                      <a:pt x="195" y="177"/>
                    </a:lnTo>
                    <a:lnTo>
                      <a:pt x="189" y="184"/>
                    </a:lnTo>
                    <a:lnTo>
                      <a:pt x="182" y="186"/>
                    </a:lnTo>
                    <a:lnTo>
                      <a:pt x="179" y="190"/>
                    </a:lnTo>
                    <a:lnTo>
                      <a:pt x="175" y="193"/>
                    </a:lnTo>
                    <a:lnTo>
                      <a:pt x="167" y="190"/>
                    </a:lnTo>
                    <a:lnTo>
                      <a:pt x="161" y="192"/>
                    </a:lnTo>
                    <a:lnTo>
                      <a:pt x="157" y="187"/>
                    </a:lnTo>
                    <a:lnTo>
                      <a:pt x="143" y="175"/>
                    </a:lnTo>
                    <a:lnTo>
                      <a:pt x="135" y="170"/>
                    </a:lnTo>
                    <a:lnTo>
                      <a:pt x="132" y="167"/>
                    </a:lnTo>
                    <a:lnTo>
                      <a:pt x="129" y="166"/>
                    </a:lnTo>
                    <a:lnTo>
                      <a:pt x="125" y="163"/>
                    </a:lnTo>
                    <a:lnTo>
                      <a:pt x="117" y="160"/>
                    </a:lnTo>
                    <a:lnTo>
                      <a:pt x="110" y="149"/>
                    </a:lnTo>
                    <a:lnTo>
                      <a:pt x="105" y="149"/>
                    </a:lnTo>
                    <a:lnTo>
                      <a:pt x="104" y="145"/>
                    </a:lnTo>
                    <a:lnTo>
                      <a:pt x="97" y="149"/>
                    </a:lnTo>
                    <a:lnTo>
                      <a:pt x="91" y="146"/>
                    </a:lnTo>
                    <a:lnTo>
                      <a:pt x="90" y="151"/>
                    </a:lnTo>
                    <a:lnTo>
                      <a:pt x="76" y="148"/>
                    </a:lnTo>
                    <a:lnTo>
                      <a:pt x="67" y="139"/>
                    </a:lnTo>
                    <a:lnTo>
                      <a:pt x="67" y="132"/>
                    </a:lnTo>
                    <a:lnTo>
                      <a:pt x="63" y="126"/>
                    </a:lnTo>
                    <a:lnTo>
                      <a:pt x="61" y="117"/>
                    </a:lnTo>
                    <a:lnTo>
                      <a:pt x="64" y="111"/>
                    </a:lnTo>
                    <a:lnTo>
                      <a:pt x="58" y="102"/>
                    </a:lnTo>
                    <a:lnTo>
                      <a:pt x="55" y="101"/>
                    </a:lnTo>
                    <a:lnTo>
                      <a:pt x="53" y="102"/>
                    </a:lnTo>
                    <a:lnTo>
                      <a:pt x="46" y="99"/>
                    </a:lnTo>
                    <a:lnTo>
                      <a:pt x="40" y="94"/>
                    </a:lnTo>
                    <a:lnTo>
                      <a:pt x="29" y="87"/>
                    </a:lnTo>
                    <a:lnTo>
                      <a:pt x="34" y="88"/>
                    </a:lnTo>
                    <a:lnTo>
                      <a:pt x="40" y="76"/>
                    </a:lnTo>
                    <a:lnTo>
                      <a:pt x="44" y="70"/>
                    </a:lnTo>
                    <a:lnTo>
                      <a:pt x="47" y="72"/>
                    </a:lnTo>
                    <a:lnTo>
                      <a:pt x="47" y="66"/>
                    </a:lnTo>
                    <a:lnTo>
                      <a:pt x="34" y="67"/>
                    </a:lnTo>
                    <a:lnTo>
                      <a:pt x="31" y="64"/>
                    </a:lnTo>
                    <a:lnTo>
                      <a:pt x="34" y="55"/>
                    </a:lnTo>
                    <a:lnTo>
                      <a:pt x="37" y="49"/>
                    </a:lnTo>
                    <a:lnTo>
                      <a:pt x="35" y="44"/>
                    </a:lnTo>
                    <a:lnTo>
                      <a:pt x="25" y="46"/>
                    </a:lnTo>
                    <a:lnTo>
                      <a:pt x="20" y="49"/>
                    </a:lnTo>
                    <a:lnTo>
                      <a:pt x="13" y="41"/>
                    </a:lnTo>
                    <a:lnTo>
                      <a:pt x="6" y="37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7" name="Freeform 4847">
                <a:extLst>
                  <a:ext uri="{FF2B5EF4-FFF2-40B4-BE49-F238E27FC236}">
                    <a16:creationId xmlns:a16="http://schemas.microsoft.com/office/drawing/2014/main" id="{1AF00C40-1EE9-C591-EEDE-B7096FA93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908"/>
                <a:ext cx="130" cy="97"/>
              </a:xfrm>
              <a:custGeom>
                <a:avLst/>
                <a:gdLst>
                  <a:gd name="T0" fmla="*/ 0 w 261"/>
                  <a:gd name="T1" fmla="*/ 22 h 193"/>
                  <a:gd name="T2" fmla="*/ 13 w 261"/>
                  <a:gd name="T3" fmla="*/ 9 h 193"/>
                  <a:gd name="T4" fmla="*/ 31 w 261"/>
                  <a:gd name="T5" fmla="*/ 17 h 193"/>
                  <a:gd name="T6" fmla="*/ 47 w 261"/>
                  <a:gd name="T7" fmla="*/ 37 h 193"/>
                  <a:gd name="T8" fmla="*/ 55 w 261"/>
                  <a:gd name="T9" fmla="*/ 22 h 193"/>
                  <a:gd name="T10" fmla="*/ 72 w 261"/>
                  <a:gd name="T11" fmla="*/ 23 h 193"/>
                  <a:gd name="T12" fmla="*/ 88 w 261"/>
                  <a:gd name="T13" fmla="*/ 12 h 193"/>
                  <a:gd name="T14" fmla="*/ 91 w 261"/>
                  <a:gd name="T15" fmla="*/ 29 h 193"/>
                  <a:gd name="T16" fmla="*/ 107 w 261"/>
                  <a:gd name="T17" fmla="*/ 37 h 193"/>
                  <a:gd name="T18" fmla="*/ 122 w 261"/>
                  <a:gd name="T19" fmla="*/ 37 h 193"/>
                  <a:gd name="T20" fmla="*/ 137 w 261"/>
                  <a:gd name="T21" fmla="*/ 31 h 193"/>
                  <a:gd name="T22" fmla="*/ 157 w 261"/>
                  <a:gd name="T23" fmla="*/ 31 h 193"/>
                  <a:gd name="T24" fmla="*/ 169 w 261"/>
                  <a:gd name="T25" fmla="*/ 20 h 193"/>
                  <a:gd name="T26" fmla="*/ 193 w 261"/>
                  <a:gd name="T27" fmla="*/ 5 h 193"/>
                  <a:gd name="T28" fmla="*/ 207 w 261"/>
                  <a:gd name="T29" fmla="*/ 3 h 193"/>
                  <a:gd name="T30" fmla="*/ 202 w 261"/>
                  <a:gd name="T31" fmla="*/ 18 h 193"/>
                  <a:gd name="T32" fmla="*/ 198 w 261"/>
                  <a:gd name="T33" fmla="*/ 29 h 193"/>
                  <a:gd name="T34" fmla="*/ 211 w 261"/>
                  <a:gd name="T35" fmla="*/ 31 h 193"/>
                  <a:gd name="T36" fmla="*/ 230 w 261"/>
                  <a:gd name="T37" fmla="*/ 28 h 193"/>
                  <a:gd name="T38" fmla="*/ 248 w 261"/>
                  <a:gd name="T39" fmla="*/ 29 h 193"/>
                  <a:gd name="T40" fmla="*/ 255 w 261"/>
                  <a:gd name="T41" fmla="*/ 35 h 193"/>
                  <a:gd name="T42" fmla="*/ 252 w 261"/>
                  <a:gd name="T43" fmla="*/ 53 h 193"/>
                  <a:gd name="T44" fmla="*/ 252 w 261"/>
                  <a:gd name="T45" fmla="*/ 69 h 193"/>
                  <a:gd name="T46" fmla="*/ 240 w 261"/>
                  <a:gd name="T47" fmla="*/ 85 h 193"/>
                  <a:gd name="T48" fmla="*/ 233 w 261"/>
                  <a:gd name="T49" fmla="*/ 102 h 193"/>
                  <a:gd name="T50" fmla="*/ 225 w 261"/>
                  <a:gd name="T51" fmla="*/ 110 h 193"/>
                  <a:gd name="T52" fmla="*/ 207 w 261"/>
                  <a:gd name="T53" fmla="*/ 126 h 193"/>
                  <a:gd name="T54" fmla="*/ 199 w 261"/>
                  <a:gd name="T55" fmla="*/ 140 h 193"/>
                  <a:gd name="T56" fmla="*/ 195 w 261"/>
                  <a:gd name="T57" fmla="*/ 167 h 193"/>
                  <a:gd name="T58" fmla="*/ 189 w 261"/>
                  <a:gd name="T59" fmla="*/ 184 h 193"/>
                  <a:gd name="T60" fmla="*/ 175 w 261"/>
                  <a:gd name="T61" fmla="*/ 193 h 193"/>
                  <a:gd name="T62" fmla="*/ 157 w 261"/>
                  <a:gd name="T63" fmla="*/ 187 h 193"/>
                  <a:gd name="T64" fmla="*/ 132 w 261"/>
                  <a:gd name="T65" fmla="*/ 167 h 193"/>
                  <a:gd name="T66" fmla="*/ 117 w 261"/>
                  <a:gd name="T67" fmla="*/ 160 h 193"/>
                  <a:gd name="T68" fmla="*/ 104 w 261"/>
                  <a:gd name="T69" fmla="*/ 145 h 193"/>
                  <a:gd name="T70" fmla="*/ 90 w 261"/>
                  <a:gd name="T71" fmla="*/ 151 h 193"/>
                  <a:gd name="T72" fmla="*/ 67 w 261"/>
                  <a:gd name="T73" fmla="*/ 132 h 193"/>
                  <a:gd name="T74" fmla="*/ 64 w 261"/>
                  <a:gd name="T75" fmla="*/ 111 h 193"/>
                  <a:gd name="T76" fmla="*/ 53 w 261"/>
                  <a:gd name="T77" fmla="*/ 102 h 193"/>
                  <a:gd name="T78" fmla="*/ 29 w 261"/>
                  <a:gd name="T79" fmla="*/ 87 h 193"/>
                  <a:gd name="T80" fmla="*/ 44 w 261"/>
                  <a:gd name="T81" fmla="*/ 70 h 193"/>
                  <a:gd name="T82" fmla="*/ 34 w 261"/>
                  <a:gd name="T83" fmla="*/ 67 h 193"/>
                  <a:gd name="T84" fmla="*/ 37 w 261"/>
                  <a:gd name="T85" fmla="*/ 49 h 193"/>
                  <a:gd name="T86" fmla="*/ 20 w 261"/>
                  <a:gd name="T87" fmla="*/ 49 h 193"/>
                  <a:gd name="T88" fmla="*/ 5 w 261"/>
                  <a:gd name="T89" fmla="*/ 3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1" h="193">
                    <a:moveTo>
                      <a:pt x="5" y="32"/>
                    </a:moveTo>
                    <a:lnTo>
                      <a:pt x="0" y="29"/>
                    </a:lnTo>
                    <a:lnTo>
                      <a:pt x="0" y="22"/>
                    </a:lnTo>
                    <a:lnTo>
                      <a:pt x="6" y="17"/>
                    </a:lnTo>
                    <a:lnTo>
                      <a:pt x="13" y="17"/>
                    </a:lnTo>
                    <a:lnTo>
                      <a:pt x="13" y="9"/>
                    </a:lnTo>
                    <a:lnTo>
                      <a:pt x="14" y="6"/>
                    </a:lnTo>
                    <a:lnTo>
                      <a:pt x="20" y="5"/>
                    </a:lnTo>
                    <a:lnTo>
                      <a:pt x="31" y="17"/>
                    </a:lnTo>
                    <a:lnTo>
                      <a:pt x="40" y="25"/>
                    </a:lnTo>
                    <a:lnTo>
                      <a:pt x="43" y="34"/>
                    </a:lnTo>
                    <a:lnTo>
                      <a:pt x="47" y="37"/>
                    </a:lnTo>
                    <a:lnTo>
                      <a:pt x="53" y="37"/>
                    </a:lnTo>
                    <a:lnTo>
                      <a:pt x="53" y="32"/>
                    </a:lnTo>
                    <a:lnTo>
                      <a:pt x="55" y="22"/>
                    </a:lnTo>
                    <a:lnTo>
                      <a:pt x="60" y="20"/>
                    </a:lnTo>
                    <a:lnTo>
                      <a:pt x="63" y="25"/>
                    </a:lnTo>
                    <a:lnTo>
                      <a:pt x="72" y="23"/>
                    </a:lnTo>
                    <a:lnTo>
                      <a:pt x="76" y="17"/>
                    </a:lnTo>
                    <a:lnTo>
                      <a:pt x="82" y="17"/>
                    </a:lnTo>
                    <a:lnTo>
                      <a:pt x="88" y="12"/>
                    </a:lnTo>
                    <a:lnTo>
                      <a:pt x="93" y="12"/>
                    </a:lnTo>
                    <a:lnTo>
                      <a:pt x="82" y="23"/>
                    </a:lnTo>
                    <a:lnTo>
                      <a:pt x="91" y="29"/>
                    </a:lnTo>
                    <a:lnTo>
                      <a:pt x="97" y="28"/>
                    </a:lnTo>
                    <a:lnTo>
                      <a:pt x="97" y="32"/>
                    </a:lnTo>
                    <a:lnTo>
                      <a:pt x="107" y="37"/>
                    </a:lnTo>
                    <a:lnTo>
                      <a:pt x="107" y="41"/>
                    </a:lnTo>
                    <a:lnTo>
                      <a:pt x="117" y="41"/>
                    </a:lnTo>
                    <a:lnTo>
                      <a:pt x="122" y="37"/>
                    </a:lnTo>
                    <a:lnTo>
                      <a:pt x="131" y="32"/>
                    </a:lnTo>
                    <a:lnTo>
                      <a:pt x="135" y="28"/>
                    </a:lnTo>
                    <a:lnTo>
                      <a:pt x="137" y="31"/>
                    </a:lnTo>
                    <a:lnTo>
                      <a:pt x="140" y="40"/>
                    </a:lnTo>
                    <a:lnTo>
                      <a:pt x="143" y="40"/>
                    </a:lnTo>
                    <a:lnTo>
                      <a:pt x="157" y="31"/>
                    </a:lnTo>
                    <a:lnTo>
                      <a:pt x="158" y="29"/>
                    </a:lnTo>
                    <a:lnTo>
                      <a:pt x="166" y="25"/>
                    </a:lnTo>
                    <a:lnTo>
                      <a:pt x="169" y="20"/>
                    </a:lnTo>
                    <a:lnTo>
                      <a:pt x="169" y="20"/>
                    </a:lnTo>
                    <a:lnTo>
                      <a:pt x="186" y="8"/>
                    </a:lnTo>
                    <a:lnTo>
                      <a:pt x="193" y="5"/>
                    </a:lnTo>
                    <a:lnTo>
                      <a:pt x="196" y="8"/>
                    </a:lnTo>
                    <a:lnTo>
                      <a:pt x="202" y="0"/>
                    </a:lnTo>
                    <a:lnTo>
                      <a:pt x="207" y="3"/>
                    </a:lnTo>
                    <a:lnTo>
                      <a:pt x="213" y="11"/>
                    </a:lnTo>
                    <a:lnTo>
                      <a:pt x="213" y="14"/>
                    </a:lnTo>
                    <a:lnTo>
                      <a:pt x="202" y="18"/>
                    </a:lnTo>
                    <a:lnTo>
                      <a:pt x="202" y="23"/>
                    </a:lnTo>
                    <a:lnTo>
                      <a:pt x="198" y="26"/>
                    </a:lnTo>
                    <a:lnTo>
                      <a:pt x="198" y="29"/>
                    </a:lnTo>
                    <a:lnTo>
                      <a:pt x="201" y="37"/>
                    </a:lnTo>
                    <a:lnTo>
                      <a:pt x="208" y="35"/>
                    </a:lnTo>
                    <a:lnTo>
                      <a:pt x="211" y="31"/>
                    </a:lnTo>
                    <a:lnTo>
                      <a:pt x="216" y="31"/>
                    </a:lnTo>
                    <a:lnTo>
                      <a:pt x="226" y="23"/>
                    </a:lnTo>
                    <a:lnTo>
                      <a:pt x="230" y="28"/>
                    </a:lnTo>
                    <a:lnTo>
                      <a:pt x="233" y="23"/>
                    </a:lnTo>
                    <a:lnTo>
                      <a:pt x="245" y="26"/>
                    </a:lnTo>
                    <a:lnTo>
                      <a:pt x="248" y="29"/>
                    </a:lnTo>
                    <a:lnTo>
                      <a:pt x="255" y="29"/>
                    </a:lnTo>
                    <a:lnTo>
                      <a:pt x="258" y="34"/>
                    </a:lnTo>
                    <a:lnTo>
                      <a:pt x="255" y="35"/>
                    </a:lnTo>
                    <a:lnTo>
                      <a:pt x="261" y="47"/>
                    </a:lnTo>
                    <a:lnTo>
                      <a:pt x="260" y="49"/>
                    </a:lnTo>
                    <a:lnTo>
                      <a:pt x="252" y="53"/>
                    </a:lnTo>
                    <a:lnTo>
                      <a:pt x="252" y="56"/>
                    </a:lnTo>
                    <a:lnTo>
                      <a:pt x="242" y="58"/>
                    </a:lnTo>
                    <a:lnTo>
                      <a:pt x="252" y="69"/>
                    </a:lnTo>
                    <a:lnTo>
                      <a:pt x="246" y="73"/>
                    </a:lnTo>
                    <a:lnTo>
                      <a:pt x="240" y="75"/>
                    </a:lnTo>
                    <a:lnTo>
                      <a:pt x="240" y="85"/>
                    </a:lnTo>
                    <a:lnTo>
                      <a:pt x="236" y="84"/>
                    </a:lnTo>
                    <a:lnTo>
                      <a:pt x="230" y="99"/>
                    </a:lnTo>
                    <a:lnTo>
                      <a:pt x="233" y="102"/>
                    </a:lnTo>
                    <a:lnTo>
                      <a:pt x="230" y="107"/>
                    </a:lnTo>
                    <a:lnTo>
                      <a:pt x="228" y="110"/>
                    </a:lnTo>
                    <a:lnTo>
                      <a:pt x="225" y="110"/>
                    </a:lnTo>
                    <a:lnTo>
                      <a:pt x="222" y="110"/>
                    </a:lnTo>
                    <a:lnTo>
                      <a:pt x="210" y="119"/>
                    </a:lnTo>
                    <a:lnTo>
                      <a:pt x="207" y="126"/>
                    </a:lnTo>
                    <a:lnTo>
                      <a:pt x="208" y="131"/>
                    </a:lnTo>
                    <a:lnTo>
                      <a:pt x="202" y="135"/>
                    </a:lnTo>
                    <a:lnTo>
                      <a:pt x="199" y="140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67"/>
                    </a:lnTo>
                    <a:lnTo>
                      <a:pt x="199" y="173"/>
                    </a:lnTo>
                    <a:lnTo>
                      <a:pt x="195" y="177"/>
                    </a:lnTo>
                    <a:lnTo>
                      <a:pt x="189" y="184"/>
                    </a:lnTo>
                    <a:lnTo>
                      <a:pt x="182" y="186"/>
                    </a:lnTo>
                    <a:lnTo>
                      <a:pt x="179" y="190"/>
                    </a:lnTo>
                    <a:lnTo>
                      <a:pt x="175" y="193"/>
                    </a:lnTo>
                    <a:lnTo>
                      <a:pt x="167" y="190"/>
                    </a:lnTo>
                    <a:lnTo>
                      <a:pt x="161" y="192"/>
                    </a:lnTo>
                    <a:lnTo>
                      <a:pt x="157" y="187"/>
                    </a:lnTo>
                    <a:lnTo>
                      <a:pt x="143" y="175"/>
                    </a:lnTo>
                    <a:lnTo>
                      <a:pt x="135" y="170"/>
                    </a:lnTo>
                    <a:lnTo>
                      <a:pt x="132" y="167"/>
                    </a:lnTo>
                    <a:lnTo>
                      <a:pt x="129" y="166"/>
                    </a:lnTo>
                    <a:lnTo>
                      <a:pt x="125" y="163"/>
                    </a:lnTo>
                    <a:lnTo>
                      <a:pt x="117" y="160"/>
                    </a:lnTo>
                    <a:lnTo>
                      <a:pt x="110" y="149"/>
                    </a:lnTo>
                    <a:lnTo>
                      <a:pt x="105" y="149"/>
                    </a:lnTo>
                    <a:lnTo>
                      <a:pt x="104" y="145"/>
                    </a:lnTo>
                    <a:lnTo>
                      <a:pt x="97" y="149"/>
                    </a:lnTo>
                    <a:lnTo>
                      <a:pt x="91" y="146"/>
                    </a:lnTo>
                    <a:lnTo>
                      <a:pt x="90" y="151"/>
                    </a:lnTo>
                    <a:lnTo>
                      <a:pt x="76" y="148"/>
                    </a:lnTo>
                    <a:lnTo>
                      <a:pt x="67" y="139"/>
                    </a:lnTo>
                    <a:lnTo>
                      <a:pt x="67" y="132"/>
                    </a:lnTo>
                    <a:lnTo>
                      <a:pt x="63" y="126"/>
                    </a:lnTo>
                    <a:lnTo>
                      <a:pt x="61" y="117"/>
                    </a:lnTo>
                    <a:lnTo>
                      <a:pt x="64" y="111"/>
                    </a:lnTo>
                    <a:lnTo>
                      <a:pt x="58" y="102"/>
                    </a:lnTo>
                    <a:lnTo>
                      <a:pt x="55" y="101"/>
                    </a:lnTo>
                    <a:lnTo>
                      <a:pt x="53" y="102"/>
                    </a:lnTo>
                    <a:lnTo>
                      <a:pt x="46" y="99"/>
                    </a:lnTo>
                    <a:lnTo>
                      <a:pt x="40" y="94"/>
                    </a:lnTo>
                    <a:lnTo>
                      <a:pt x="29" y="87"/>
                    </a:lnTo>
                    <a:lnTo>
                      <a:pt x="34" y="88"/>
                    </a:lnTo>
                    <a:lnTo>
                      <a:pt x="40" y="76"/>
                    </a:lnTo>
                    <a:lnTo>
                      <a:pt x="44" y="70"/>
                    </a:lnTo>
                    <a:lnTo>
                      <a:pt x="47" y="72"/>
                    </a:lnTo>
                    <a:lnTo>
                      <a:pt x="47" y="66"/>
                    </a:lnTo>
                    <a:lnTo>
                      <a:pt x="34" y="67"/>
                    </a:lnTo>
                    <a:lnTo>
                      <a:pt x="31" y="64"/>
                    </a:lnTo>
                    <a:lnTo>
                      <a:pt x="34" y="55"/>
                    </a:lnTo>
                    <a:lnTo>
                      <a:pt x="37" y="49"/>
                    </a:lnTo>
                    <a:lnTo>
                      <a:pt x="35" y="44"/>
                    </a:lnTo>
                    <a:lnTo>
                      <a:pt x="25" y="46"/>
                    </a:lnTo>
                    <a:lnTo>
                      <a:pt x="20" y="49"/>
                    </a:lnTo>
                    <a:lnTo>
                      <a:pt x="13" y="41"/>
                    </a:lnTo>
                    <a:lnTo>
                      <a:pt x="6" y="37"/>
                    </a:lnTo>
                    <a:lnTo>
                      <a:pt x="5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8" name="Freeform 4848">
                <a:extLst>
                  <a:ext uri="{FF2B5EF4-FFF2-40B4-BE49-F238E27FC236}">
                    <a16:creationId xmlns:a16="http://schemas.microsoft.com/office/drawing/2014/main" id="{47F0CFF4-EB24-F1B7-26CD-591677C98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043"/>
                <a:ext cx="96" cy="177"/>
              </a:xfrm>
              <a:custGeom>
                <a:avLst/>
                <a:gdLst>
                  <a:gd name="T0" fmla="*/ 129 w 193"/>
                  <a:gd name="T1" fmla="*/ 61 h 356"/>
                  <a:gd name="T2" fmla="*/ 117 w 193"/>
                  <a:gd name="T3" fmla="*/ 67 h 356"/>
                  <a:gd name="T4" fmla="*/ 112 w 193"/>
                  <a:gd name="T5" fmla="*/ 67 h 356"/>
                  <a:gd name="T6" fmla="*/ 94 w 193"/>
                  <a:gd name="T7" fmla="*/ 73 h 356"/>
                  <a:gd name="T8" fmla="*/ 96 w 193"/>
                  <a:gd name="T9" fmla="*/ 52 h 356"/>
                  <a:gd name="T10" fmla="*/ 103 w 193"/>
                  <a:gd name="T11" fmla="*/ 37 h 356"/>
                  <a:gd name="T12" fmla="*/ 94 w 193"/>
                  <a:gd name="T13" fmla="*/ 17 h 356"/>
                  <a:gd name="T14" fmla="*/ 80 w 193"/>
                  <a:gd name="T15" fmla="*/ 6 h 356"/>
                  <a:gd name="T16" fmla="*/ 58 w 193"/>
                  <a:gd name="T17" fmla="*/ 9 h 356"/>
                  <a:gd name="T18" fmla="*/ 40 w 193"/>
                  <a:gd name="T19" fmla="*/ 18 h 356"/>
                  <a:gd name="T20" fmla="*/ 27 w 193"/>
                  <a:gd name="T21" fmla="*/ 17 h 356"/>
                  <a:gd name="T22" fmla="*/ 12 w 193"/>
                  <a:gd name="T23" fmla="*/ 25 h 356"/>
                  <a:gd name="T24" fmla="*/ 0 w 193"/>
                  <a:gd name="T25" fmla="*/ 40 h 356"/>
                  <a:gd name="T26" fmla="*/ 14 w 193"/>
                  <a:gd name="T27" fmla="*/ 49 h 356"/>
                  <a:gd name="T28" fmla="*/ 17 w 193"/>
                  <a:gd name="T29" fmla="*/ 64 h 356"/>
                  <a:gd name="T30" fmla="*/ 27 w 193"/>
                  <a:gd name="T31" fmla="*/ 85 h 356"/>
                  <a:gd name="T32" fmla="*/ 53 w 193"/>
                  <a:gd name="T33" fmla="*/ 98 h 356"/>
                  <a:gd name="T34" fmla="*/ 50 w 193"/>
                  <a:gd name="T35" fmla="*/ 108 h 356"/>
                  <a:gd name="T36" fmla="*/ 41 w 193"/>
                  <a:gd name="T37" fmla="*/ 140 h 356"/>
                  <a:gd name="T38" fmla="*/ 44 w 193"/>
                  <a:gd name="T39" fmla="*/ 154 h 356"/>
                  <a:gd name="T40" fmla="*/ 49 w 193"/>
                  <a:gd name="T41" fmla="*/ 173 h 356"/>
                  <a:gd name="T42" fmla="*/ 62 w 193"/>
                  <a:gd name="T43" fmla="*/ 186 h 356"/>
                  <a:gd name="T44" fmla="*/ 65 w 193"/>
                  <a:gd name="T45" fmla="*/ 204 h 356"/>
                  <a:gd name="T46" fmla="*/ 55 w 193"/>
                  <a:gd name="T47" fmla="*/ 221 h 356"/>
                  <a:gd name="T48" fmla="*/ 43 w 193"/>
                  <a:gd name="T49" fmla="*/ 251 h 356"/>
                  <a:gd name="T50" fmla="*/ 52 w 193"/>
                  <a:gd name="T51" fmla="*/ 268 h 356"/>
                  <a:gd name="T52" fmla="*/ 53 w 193"/>
                  <a:gd name="T53" fmla="*/ 283 h 356"/>
                  <a:gd name="T54" fmla="*/ 50 w 193"/>
                  <a:gd name="T55" fmla="*/ 310 h 356"/>
                  <a:gd name="T56" fmla="*/ 46 w 193"/>
                  <a:gd name="T57" fmla="*/ 335 h 356"/>
                  <a:gd name="T58" fmla="*/ 58 w 193"/>
                  <a:gd name="T59" fmla="*/ 345 h 356"/>
                  <a:gd name="T60" fmla="*/ 76 w 193"/>
                  <a:gd name="T61" fmla="*/ 356 h 356"/>
                  <a:gd name="T62" fmla="*/ 97 w 193"/>
                  <a:gd name="T63" fmla="*/ 350 h 356"/>
                  <a:gd name="T64" fmla="*/ 112 w 193"/>
                  <a:gd name="T65" fmla="*/ 350 h 356"/>
                  <a:gd name="T66" fmla="*/ 132 w 193"/>
                  <a:gd name="T67" fmla="*/ 329 h 356"/>
                  <a:gd name="T68" fmla="*/ 156 w 193"/>
                  <a:gd name="T69" fmla="*/ 313 h 356"/>
                  <a:gd name="T70" fmla="*/ 153 w 193"/>
                  <a:gd name="T71" fmla="*/ 292 h 356"/>
                  <a:gd name="T72" fmla="*/ 147 w 193"/>
                  <a:gd name="T73" fmla="*/ 265 h 356"/>
                  <a:gd name="T74" fmla="*/ 164 w 193"/>
                  <a:gd name="T75" fmla="*/ 256 h 356"/>
                  <a:gd name="T76" fmla="*/ 176 w 193"/>
                  <a:gd name="T77" fmla="*/ 246 h 356"/>
                  <a:gd name="T78" fmla="*/ 172 w 193"/>
                  <a:gd name="T79" fmla="*/ 227 h 356"/>
                  <a:gd name="T80" fmla="*/ 181 w 193"/>
                  <a:gd name="T81" fmla="*/ 196 h 356"/>
                  <a:gd name="T82" fmla="*/ 193 w 193"/>
                  <a:gd name="T83" fmla="*/ 178 h 356"/>
                  <a:gd name="T84" fmla="*/ 187 w 193"/>
                  <a:gd name="T85" fmla="*/ 167 h 356"/>
                  <a:gd name="T86" fmla="*/ 165 w 193"/>
                  <a:gd name="T87" fmla="*/ 161 h 356"/>
                  <a:gd name="T88" fmla="*/ 170 w 193"/>
                  <a:gd name="T89" fmla="*/ 143 h 356"/>
                  <a:gd name="T90" fmla="*/ 167 w 193"/>
                  <a:gd name="T91" fmla="*/ 132 h 356"/>
                  <a:gd name="T92" fmla="*/ 167 w 193"/>
                  <a:gd name="T93" fmla="*/ 117 h 356"/>
                  <a:gd name="T94" fmla="*/ 153 w 193"/>
                  <a:gd name="T95" fmla="*/ 110 h 356"/>
                  <a:gd name="T96" fmla="*/ 153 w 193"/>
                  <a:gd name="T97" fmla="*/ 93 h 356"/>
                  <a:gd name="T98" fmla="*/ 147 w 193"/>
                  <a:gd name="T99" fmla="*/ 79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3" h="356">
                    <a:moveTo>
                      <a:pt x="147" y="79"/>
                    </a:moveTo>
                    <a:lnTo>
                      <a:pt x="140" y="67"/>
                    </a:lnTo>
                    <a:lnTo>
                      <a:pt x="129" y="61"/>
                    </a:lnTo>
                    <a:lnTo>
                      <a:pt x="126" y="58"/>
                    </a:lnTo>
                    <a:lnTo>
                      <a:pt x="120" y="58"/>
                    </a:lnTo>
                    <a:lnTo>
                      <a:pt x="117" y="67"/>
                    </a:lnTo>
                    <a:lnTo>
                      <a:pt x="115" y="72"/>
                    </a:lnTo>
                    <a:lnTo>
                      <a:pt x="109" y="73"/>
                    </a:lnTo>
                    <a:lnTo>
                      <a:pt x="112" y="67"/>
                    </a:lnTo>
                    <a:lnTo>
                      <a:pt x="106" y="64"/>
                    </a:lnTo>
                    <a:lnTo>
                      <a:pt x="99" y="73"/>
                    </a:lnTo>
                    <a:lnTo>
                      <a:pt x="94" y="73"/>
                    </a:lnTo>
                    <a:lnTo>
                      <a:pt x="85" y="70"/>
                    </a:lnTo>
                    <a:lnTo>
                      <a:pt x="90" y="58"/>
                    </a:lnTo>
                    <a:lnTo>
                      <a:pt x="96" y="52"/>
                    </a:lnTo>
                    <a:lnTo>
                      <a:pt x="94" y="47"/>
                    </a:lnTo>
                    <a:lnTo>
                      <a:pt x="102" y="43"/>
                    </a:lnTo>
                    <a:lnTo>
                      <a:pt x="103" y="37"/>
                    </a:lnTo>
                    <a:lnTo>
                      <a:pt x="103" y="34"/>
                    </a:lnTo>
                    <a:lnTo>
                      <a:pt x="97" y="26"/>
                    </a:lnTo>
                    <a:lnTo>
                      <a:pt x="94" y="17"/>
                    </a:lnTo>
                    <a:lnTo>
                      <a:pt x="87" y="11"/>
                    </a:lnTo>
                    <a:lnTo>
                      <a:pt x="85" y="3"/>
                    </a:lnTo>
                    <a:lnTo>
                      <a:pt x="80" y="6"/>
                    </a:lnTo>
                    <a:lnTo>
                      <a:pt x="65" y="5"/>
                    </a:lnTo>
                    <a:lnTo>
                      <a:pt x="64" y="0"/>
                    </a:lnTo>
                    <a:lnTo>
                      <a:pt x="58" y="9"/>
                    </a:lnTo>
                    <a:lnTo>
                      <a:pt x="53" y="12"/>
                    </a:lnTo>
                    <a:lnTo>
                      <a:pt x="44" y="12"/>
                    </a:lnTo>
                    <a:lnTo>
                      <a:pt x="40" y="18"/>
                    </a:lnTo>
                    <a:lnTo>
                      <a:pt x="40" y="9"/>
                    </a:lnTo>
                    <a:lnTo>
                      <a:pt x="36" y="9"/>
                    </a:lnTo>
                    <a:lnTo>
                      <a:pt x="27" y="17"/>
                    </a:lnTo>
                    <a:lnTo>
                      <a:pt x="23" y="9"/>
                    </a:lnTo>
                    <a:lnTo>
                      <a:pt x="15" y="12"/>
                    </a:lnTo>
                    <a:lnTo>
                      <a:pt x="12" y="25"/>
                    </a:lnTo>
                    <a:lnTo>
                      <a:pt x="8" y="34"/>
                    </a:lnTo>
                    <a:lnTo>
                      <a:pt x="3" y="34"/>
                    </a:lnTo>
                    <a:lnTo>
                      <a:pt x="0" y="40"/>
                    </a:lnTo>
                    <a:lnTo>
                      <a:pt x="8" y="40"/>
                    </a:lnTo>
                    <a:lnTo>
                      <a:pt x="6" y="44"/>
                    </a:lnTo>
                    <a:lnTo>
                      <a:pt x="14" y="49"/>
                    </a:lnTo>
                    <a:lnTo>
                      <a:pt x="11" y="55"/>
                    </a:lnTo>
                    <a:lnTo>
                      <a:pt x="14" y="58"/>
                    </a:lnTo>
                    <a:lnTo>
                      <a:pt x="17" y="64"/>
                    </a:lnTo>
                    <a:lnTo>
                      <a:pt x="15" y="67"/>
                    </a:lnTo>
                    <a:lnTo>
                      <a:pt x="18" y="70"/>
                    </a:lnTo>
                    <a:lnTo>
                      <a:pt x="27" y="85"/>
                    </a:lnTo>
                    <a:lnTo>
                      <a:pt x="44" y="91"/>
                    </a:lnTo>
                    <a:lnTo>
                      <a:pt x="49" y="96"/>
                    </a:lnTo>
                    <a:lnTo>
                      <a:pt x="53" y="98"/>
                    </a:lnTo>
                    <a:lnTo>
                      <a:pt x="55" y="99"/>
                    </a:lnTo>
                    <a:lnTo>
                      <a:pt x="50" y="104"/>
                    </a:lnTo>
                    <a:lnTo>
                      <a:pt x="50" y="108"/>
                    </a:lnTo>
                    <a:lnTo>
                      <a:pt x="41" y="128"/>
                    </a:lnTo>
                    <a:lnTo>
                      <a:pt x="38" y="137"/>
                    </a:lnTo>
                    <a:lnTo>
                      <a:pt x="41" y="140"/>
                    </a:lnTo>
                    <a:lnTo>
                      <a:pt x="41" y="149"/>
                    </a:lnTo>
                    <a:lnTo>
                      <a:pt x="40" y="152"/>
                    </a:lnTo>
                    <a:lnTo>
                      <a:pt x="44" y="154"/>
                    </a:lnTo>
                    <a:lnTo>
                      <a:pt x="52" y="160"/>
                    </a:lnTo>
                    <a:lnTo>
                      <a:pt x="47" y="169"/>
                    </a:lnTo>
                    <a:lnTo>
                      <a:pt x="49" y="173"/>
                    </a:lnTo>
                    <a:lnTo>
                      <a:pt x="53" y="178"/>
                    </a:lnTo>
                    <a:lnTo>
                      <a:pt x="59" y="181"/>
                    </a:lnTo>
                    <a:lnTo>
                      <a:pt x="62" y="186"/>
                    </a:lnTo>
                    <a:lnTo>
                      <a:pt x="61" y="192"/>
                    </a:lnTo>
                    <a:lnTo>
                      <a:pt x="67" y="195"/>
                    </a:lnTo>
                    <a:lnTo>
                      <a:pt x="65" y="204"/>
                    </a:lnTo>
                    <a:lnTo>
                      <a:pt x="59" y="210"/>
                    </a:lnTo>
                    <a:lnTo>
                      <a:pt x="58" y="218"/>
                    </a:lnTo>
                    <a:lnTo>
                      <a:pt x="55" y="221"/>
                    </a:lnTo>
                    <a:lnTo>
                      <a:pt x="53" y="234"/>
                    </a:lnTo>
                    <a:lnTo>
                      <a:pt x="50" y="243"/>
                    </a:lnTo>
                    <a:lnTo>
                      <a:pt x="43" y="251"/>
                    </a:lnTo>
                    <a:lnTo>
                      <a:pt x="44" y="263"/>
                    </a:lnTo>
                    <a:lnTo>
                      <a:pt x="47" y="268"/>
                    </a:lnTo>
                    <a:lnTo>
                      <a:pt x="52" y="268"/>
                    </a:lnTo>
                    <a:lnTo>
                      <a:pt x="52" y="275"/>
                    </a:lnTo>
                    <a:lnTo>
                      <a:pt x="55" y="278"/>
                    </a:lnTo>
                    <a:lnTo>
                      <a:pt x="53" y="283"/>
                    </a:lnTo>
                    <a:lnTo>
                      <a:pt x="53" y="292"/>
                    </a:lnTo>
                    <a:lnTo>
                      <a:pt x="50" y="297"/>
                    </a:lnTo>
                    <a:lnTo>
                      <a:pt x="50" y="310"/>
                    </a:lnTo>
                    <a:lnTo>
                      <a:pt x="47" y="312"/>
                    </a:lnTo>
                    <a:lnTo>
                      <a:pt x="44" y="330"/>
                    </a:lnTo>
                    <a:lnTo>
                      <a:pt x="46" y="335"/>
                    </a:lnTo>
                    <a:lnTo>
                      <a:pt x="50" y="339"/>
                    </a:lnTo>
                    <a:lnTo>
                      <a:pt x="55" y="339"/>
                    </a:lnTo>
                    <a:lnTo>
                      <a:pt x="58" y="345"/>
                    </a:lnTo>
                    <a:lnTo>
                      <a:pt x="67" y="350"/>
                    </a:lnTo>
                    <a:lnTo>
                      <a:pt x="71" y="350"/>
                    </a:lnTo>
                    <a:lnTo>
                      <a:pt x="76" y="356"/>
                    </a:lnTo>
                    <a:lnTo>
                      <a:pt x="85" y="354"/>
                    </a:lnTo>
                    <a:lnTo>
                      <a:pt x="96" y="347"/>
                    </a:lnTo>
                    <a:lnTo>
                      <a:pt x="97" y="350"/>
                    </a:lnTo>
                    <a:lnTo>
                      <a:pt x="108" y="354"/>
                    </a:lnTo>
                    <a:lnTo>
                      <a:pt x="111" y="354"/>
                    </a:lnTo>
                    <a:lnTo>
                      <a:pt x="112" y="350"/>
                    </a:lnTo>
                    <a:lnTo>
                      <a:pt x="123" y="342"/>
                    </a:lnTo>
                    <a:lnTo>
                      <a:pt x="128" y="332"/>
                    </a:lnTo>
                    <a:lnTo>
                      <a:pt x="132" y="329"/>
                    </a:lnTo>
                    <a:lnTo>
                      <a:pt x="141" y="325"/>
                    </a:lnTo>
                    <a:lnTo>
                      <a:pt x="147" y="329"/>
                    </a:lnTo>
                    <a:lnTo>
                      <a:pt x="156" y="313"/>
                    </a:lnTo>
                    <a:lnTo>
                      <a:pt x="155" y="309"/>
                    </a:lnTo>
                    <a:lnTo>
                      <a:pt x="158" y="301"/>
                    </a:lnTo>
                    <a:lnTo>
                      <a:pt x="153" y="292"/>
                    </a:lnTo>
                    <a:lnTo>
                      <a:pt x="153" y="281"/>
                    </a:lnTo>
                    <a:lnTo>
                      <a:pt x="149" y="275"/>
                    </a:lnTo>
                    <a:lnTo>
                      <a:pt x="147" y="265"/>
                    </a:lnTo>
                    <a:lnTo>
                      <a:pt x="153" y="265"/>
                    </a:lnTo>
                    <a:lnTo>
                      <a:pt x="159" y="259"/>
                    </a:lnTo>
                    <a:lnTo>
                      <a:pt x="164" y="256"/>
                    </a:lnTo>
                    <a:lnTo>
                      <a:pt x="168" y="256"/>
                    </a:lnTo>
                    <a:lnTo>
                      <a:pt x="175" y="253"/>
                    </a:lnTo>
                    <a:lnTo>
                      <a:pt x="176" y="246"/>
                    </a:lnTo>
                    <a:lnTo>
                      <a:pt x="173" y="236"/>
                    </a:lnTo>
                    <a:lnTo>
                      <a:pt x="170" y="231"/>
                    </a:lnTo>
                    <a:lnTo>
                      <a:pt x="172" y="227"/>
                    </a:lnTo>
                    <a:lnTo>
                      <a:pt x="170" y="207"/>
                    </a:lnTo>
                    <a:lnTo>
                      <a:pt x="173" y="196"/>
                    </a:lnTo>
                    <a:lnTo>
                      <a:pt x="181" y="196"/>
                    </a:lnTo>
                    <a:lnTo>
                      <a:pt x="187" y="193"/>
                    </a:lnTo>
                    <a:lnTo>
                      <a:pt x="190" y="190"/>
                    </a:lnTo>
                    <a:lnTo>
                      <a:pt x="193" y="178"/>
                    </a:lnTo>
                    <a:lnTo>
                      <a:pt x="190" y="172"/>
                    </a:lnTo>
                    <a:lnTo>
                      <a:pt x="190" y="172"/>
                    </a:lnTo>
                    <a:lnTo>
                      <a:pt x="187" y="167"/>
                    </a:lnTo>
                    <a:lnTo>
                      <a:pt x="178" y="170"/>
                    </a:lnTo>
                    <a:lnTo>
                      <a:pt x="168" y="163"/>
                    </a:lnTo>
                    <a:lnTo>
                      <a:pt x="165" y="161"/>
                    </a:lnTo>
                    <a:lnTo>
                      <a:pt x="165" y="152"/>
                    </a:lnTo>
                    <a:lnTo>
                      <a:pt x="170" y="149"/>
                    </a:lnTo>
                    <a:lnTo>
                      <a:pt x="170" y="143"/>
                    </a:lnTo>
                    <a:lnTo>
                      <a:pt x="175" y="140"/>
                    </a:lnTo>
                    <a:lnTo>
                      <a:pt x="172" y="135"/>
                    </a:lnTo>
                    <a:lnTo>
                      <a:pt x="167" y="132"/>
                    </a:lnTo>
                    <a:lnTo>
                      <a:pt x="168" y="126"/>
                    </a:lnTo>
                    <a:lnTo>
                      <a:pt x="162" y="122"/>
                    </a:lnTo>
                    <a:lnTo>
                      <a:pt x="167" y="117"/>
                    </a:lnTo>
                    <a:lnTo>
                      <a:pt x="165" y="116"/>
                    </a:lnTo>
                    <a:lnTo>
                      <a:pt x="156" y="116"/>
                    </a:lnTo>
                    <a:lnTo>
                      <a:pt x="153" y="110"/>
                    </a:lnTo>
                    <a:lnTo>
                      <a:pt x="159" y="107"/>
                    </a:lnTo>
                    <a:lnTo>
                      <a:pt x="156" y="99"/>
                    </a:lnTo>
                    <a:lnTo>
                      <a:pt x="153" y="93"/>
                    </a:lnTo>
                    <a:lnTo>
                      <a:pt x="156" y="85"/>
                    </a:lnTo>
                    <a:lnTo>
                      <a:pt x="152" y="79"/>
                    </a:lnTo>
                    <a:lnTo>
                      <a:pt x="147" y="7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9" name="Freeform 4849">
                <a:extLst>
                  <a:ext uri="{FF2B5EF4-FFF2-40B4-BE49-F238E27FC236}">
                    <a16:creationId xmlns:a16="http://schemas.microsoft.com/office/drawing/2014/main" id="{5CF34151-F6EF-1738-C915-250A4E841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043"/>
                <a:ext cx="96" cy="177"/>
              </a:xfrm>
              <a:custGeom>
                <a:avLst/>
                <a:gdLst>
                  <a:gd name="T0" fmla="*/ 156 w 193"/>
                  <a:gd name="T1" fmla="*/ 85 h 356"/>
                  <a:gd name="T2" fmla="*/ 159 w 193"/>
                  <a:gd name="T3" fmla="*/ 107 h 356"/>
                  <a:gd name="T4" fmla="*/ 165 w 193"/>
                  <a:gd name="T5" fmla="*/ 116 h 356"/>
                  <a:gd name="T6" fmla="*/ 168 w 193"/>
                  <a:gd name="T7" fmla="*/ 126 h 356"/>
                  <a:gd name="T8" fmla="*/ 175 w 193"/>
                  <a:gd name="T9" fmla="*/ 140 h 356"/>
                  <a:gd name="T10" fmla="*/ 165 w 193"/>
                  <a:gd name="T11" fmla="*/ 152 h 356"/>
                  <a:gd name="T12" fmla="*/ 178 w 193"/>
                  <a:gd name="T13" fmla="*/ 170 h 356"/>
                  <a:gd name="T14" fmla="*/ 190 w 193"/>
                  <a:gd name="T15" fmla="*/ 172 h 356"/>
                  <a:gd name="T16" fmla="*/ 187 w 193"/>
                  <a:gd name="T17" fmla="*/ 193 h 356"/>
                  <a:gd name="T18" fmla="*/ 170 w 193"/>
                  <a:gd name="T19" fmla="*/ 207 h 356"/>
                  <a:gd name="T20" fmla="*/ 173 w 193"/>
                  <a:gd name="T21" fmla="*/ 236 h 356"/>
                  <a:gd name="T22" fmla="*/ 168 w 193"/>
                  <a:gd name="T23" fmla="*/ 256 h 356"/>
                  <a:gd name="T24" fmla="*/ 153 w 193"/>
                  <a:gd name="T25" fmla="*/ 265 h 356"/>
                  <a:gd name="T26" fmla="*/ 153 w 193"/>
                  <a:gd name="T27" fmla="*/ 281 h 356"/>
                  <a:gd name="T28" fmla="*/ 155 w 193"/>
                  <a:gd name="T29" fmla="*/ 309 h 356"/>
                  <a:gd name="T30" fmla="*/ 141 w 193"/>
                  <a:gd name="T31" fmla="*/ 325 h 356"/>
                  <a:gd name="T32" fmla="*/ 123 w 193"/>
                  <a:gd name="T33" fmla="*/ 342 h 356"/>
                  <a:gd name="T34" fmla="*/ 108 w 193"/>
                  <a:gd name="T35" fmla="*/ 354 h 356"/>
                  <a:gd name="T36" fmla="*/ 85 w 193"/>
                  <a:gd name="T37" fmla="*/ 354 h 356"/>
                  <a:gd name="T38" fmla="*/ 67 w 193"/>
                  <a:gd name="T39" fmla="*/ 350 h 356"/>
                  <a:gd name="T40" fmla="*/ 50 w 193"/>
                  <a:gd name="T41" fmla="*/ 339 h 356"/>
                  <a:gd name="T42" fmla="*/ 47 w 193"/>
                  <a:gd name="T43" fmla="*/ 312 h 356"/>
                  <a:gd name="T44" fmla="*/ 53 w 193"/>
                  <a:gd name="T45" fmla="*/ 292 h 356"/>
                  <a:gd name="T46" fmla="*/ 52 w 193"/>
                  <a:gd name="T47" fmla="*/ 275 h 356"/>
                  <a:gd name="T48" fmla="*/ 44 w 193"/>
                  <a:gd name="T49" fmla="*/ 263 h 356"/>
                  <a:gd name="T50" fmla="*/ 53 w 193"/>
                  <a:gd name="T51" fmla="*/ 234 h 356"/>
                  <a:gd name="T52" fmla="*/ 59 w 193"/>
                  <a:gd name="T53" fmla="*/ 210 h 356"/>
                  <a:gd name="T54" fmla="*/ 61 w 193"/>
                  <a:gd name="T55" fmla="*/ 192 h 356"/>
                  <a:gd name="T56" fmla="*/ 53 w 193"/>
                  <a:gd name="T57" fmla="*/ 178 h 356"/>
                  <a:gd name="T58" fmla="*/ 52 w 193"/>
                  <a:gd name="T59" fmla="*/ 160 h 356"/>
                  <a:gd name="T60" fmla="*/ 41 w 193"/>
                  <a:gd name="T61" fmla="*/ 149 h 356"/>
                  <a:gd name="T62" fmla="*/ 41 w 193"/>
                  <a:gd name="T63" fmla="*/ 128 h 356"/>
                  <a:gd name="T64" fmla="*/ 55 w 193"/>
                  <a:gd name="T65" fmla="*/ 99 h 356"/>
                  <a:gd name="T66" fmla="*/ 44 w 193"/>
                  <a:gd name="T67" fmla="*/ 91 h 356"/>
                  <a:gd name="T68" fmla="*/ 15 w 193"/>
                  <a:gd name="T69" fmla="*/ 67 h 356"/>
                  <a:gd name="T70" fmla="*/ 11 w 193"/>
                  <a:gd name="T71" fmla="*/ 55 h 356"/>
                  <a:gd name="T72" fmla="*/ 8 w 193"/>
                  <a:gd name="T73" fmla="*/ 40 h 356"/>
                  <a:gd name="T74" fmla="*/ 8 w 193"/>
                  <a:gd name="T75" fmla="*/ 34 h 356"/>
                  <a:gd name="T76" fmla="*/ 23 w 193"/>
                  <a:gd name="T77" fmla="*/ 9 h 356"/>
                  <a:gd name="T78" fmla="*/ 40 w 193"/>
                  <a:gd name="T79" fmla="*/ 9 h 356"/>
                  <a:gd name="T80" fmla="*/ 53 w 193"/>
                  <a:gd name="T81" fmla="*/ 12 h 356"/>
                  <a:gd name="T82" fmla="*/ 65 w 193"/>
                  <a:gd name="T83" fmla="*/ 5 h 356"/>
                  <a:gd name="T84" fmla="*/ 87 w 193"/>
                  <a:gd name="T85" fmla="*/ 11 h 356"/>
                  <a:gd name="T86" fmla="*/ 103 w 193"/>
                  <a:gd name="T87" fmla="*/ 34 h 356"/>
                  <a:gd name="T88" fmla="*/ 94 w 193"/>
                  <a:gd name="T89" fmla="*/ 47 h 356"/>
                  <a:gd name="T90" fmla="*/ 85 w 193"/>
                  <a:gd name="T91" fmla="*/ 70 h 356"/>
                  <a:gd name="T92" fmla="*/ 106 w 193"/>
                  <a:gd name="T93" fmla="*/ 64 h 356"/>
                  <a:gd name="T94" fmla="*/ 115 w 193"/>
                  <a:gd name="T95" fmla="*/ 72 h 356"/>
                  <a:gd name="T96" fmla="*/ 126 w 193"/>
                  <a:gd name="T97" fmla="*/ 58 h 356"/>
                  <a:gd name="T98" fmla="*/ 147 w 193"/>
                  <a:gd name="T99" fmla="*/ 79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3" h="356">
                    <a:moveTo>
                      <a:pt x="147" y="79"/>
                    </a:moveTo>
                    <a:lnTo>
                      <a:pt x="152" y="79"/>
                    </a:lnTo>
                    <a:lnTo>
                      <a:pt x="156" y="85"/>
                    </a:lnTo>
                    <a:lnTo>
                      <a:pt x="153" y="93"/>
                    </a:lnTo>
                    <a:lnTo>
                      <a:pt x="156" y="99"/>
                    </a:lnTo>
                    <a:lnTo>
                      <a:pt x="159" y="107"/>
                    </a:lnTo>
                    <a:lnTo>
                      <a:pt x="153" y="110"/>
                    </a:lnTo>
                    <a:lnTo>
                      <a:pt x="156" y="116"/>
                    </a:lnTo>
                    <a:lnTo>
                      <a:pt x="165" y="116"/>
                    </a:lnTo>
                    <a:lnTo>
                      <a:pt x="167" y="117"/>
                    </a:lnTo>
                    <a:lnTo>
                      <a:pt x="162" y="122"/>
                    </a:lnTo>
                    <a:lnTo>
                      <a:pt x="168" y="126"/>
                    </a:lnTo>
                    <a:lnTo>
                      <a:pt x="167" y="132"/>
                    </a:lnTo>
                    <a:lnTo>
                      <a:pt x="172" y="135"/>
                    </a:lnTo>
                    <a:lnTo>
                      <a:pt x="175" y="140"/>
                    </a:lnTo>
                    <a:lnTo>
                      <a:pt x="170" y="143"/>
                    </a:lnTo>
                    <a:lnTo>
                      <a:pt x="170" y="149"/>
                    </a:lnTo>
                    <a:lnTo>
                      <a:pt x="165" y="152"/>
                    </a:lnTo>
                    <a:lnTo>
                      <a:pt x="165" y="161"/>
                    </a:lnTo>
                    <a:lnTo>
                      <a:pt x="168" y="163"/>
                    </a:lnTo>
                    <a:lnTo>
                      <a:pt x="178" y="170"/>
                    </a:lnTo>
                    <a:lnTo>
                      <a:pt x="187" y="167"/>
                    </a:lnTo>
                    <a:lnTo>
                      <a:pt x="190" y="172"/>
                    </a:lnTo>
                    <a:lnTo>
                      <a:pt x="190" y="172"/>
                    </a:lnTo>
                    <a:lnTo>
                      <a:pt x="193" y="178"/>
                    </a:lnTo>
                    <a:lnTo>
                      <a:pt x="190" y="190"/>
                    </a:lnTo>
                    <a:lnTo>
                      <a:pt x="187" y="193"/>
                    </a:lnTo>
                    <a:lnTo>
                      <a:pt x="181" y="196"/>
                    </a:lnTo>
                    <a:lnTo>
                      <a:pt x="173" y="196"/>
                    </a:lnTo>
                    <a:lnTo>
                      <a:pt x="170" y="207"/>
                    </a:lnTo>
                    <a:lnTo>
                      <a:pt x="172" y="227"/>
                    </a:lnTo>
                    <a:lnTo>
                      <a:pt x="170" y="231"/>
                    </a:lnTo>
                    <a:lnTo>
                      <a:pt x="173" y="236"/>
                    </a:lnTo>
                    <a:lnTo>
                      <a:pt x="176" y="246"/>
                    </a:lnTo>
                    <a:lnTo>
                      <a:pt x="175" y="253"/>
                    </a:lnTo>
                    <a:lnTo>
                      <a:pt x="168" y="256"/>
                    </a:lnTo>
                    <a:lnTo>
                      <a:pt x="164" y="256"/>
                    </a:lnTo>
                    <a:lnTo>
                      <a:pt x="159" y="259"/>
                    </a:lnTo>
                    <a:lnTo>
                      <a:pt x="153" y="265"/>
                    </a:lnTo>
                    <a:lnTo>
                      <a:pt x="147" y="265"/>
                    </a:lnTo>
                    <a:lnTo>
                      <a:pt x="149" y="275"/>
                    </a:lnTo>
                    <a:lnTo>
                      <a:pt x="153" y="281"/>
                    </a:lnTo>
                    <a:lnTo>
                      <a:pt x="153" y="292"/>
                    </a:lnTo>
                    <a:lnTo>
                      <a:pt x="158" y="301"/>
                    </a:lnTo>
                    <a:lnTo>
                      <a:pt x="155" y="309"/>
                    </a:lnTo>
                    <a:lnTo>
                      <a:pt x="156" y="313"/>
                    </a:lnTo>
                    <a:lnTo>
                      <a:pt x="147" y="329"/>
                    </a:lnTo>
                    <a:lnTo>
                      <a:pt x="141" y="325"/>
                    </a:lnTo>
                    <a:lnTo>
                      <a:pt x="132" y="329"/>
                    </a:lnTo>
                    <a:lnTo>
                      <a:pt x="128" y="332"/>
                    </a:lnTo>
                    <a:lnTo>
                      <a:pt x="123" y="342"/>
                    </a:lnTo>
                    <a:lnTo>
                      <a:pt x="112" y="350"/>
                    </a:lnTo>
                    <a:lnTo>
                      <a:pt x="111" y="354"/>
                    </a:lnTo>
                    <a:lnTo>
                      <a:pt x="108" y="354"/>
                    </a:lnTo>
                    <a:lnTo>
                      <a:pt x="97" y="350"/>
                    </a:lnTo>
                    <a:lnTo>
                      <a:pt x="96" y="347"/>
                    </a:lnTo>
                    <a:lnTo>
                      <a:pt x="85" y="354"/>
                    </a:lnTo>
                    <a:lnTo>
                      <a:pt x="76" y="356"/>
                    </a:lnTo>
                    <a:lnTo>
                      <a:pt x="71" y="350"/>
                    </a:lnTo>
                    <a:lnTo>
                      <a:pt x="67" y="350"/>
                    </a:lnTo>
                    <a:lnTo>
                      <a:pt x="58" y="345"/>
                    </a:lnTo>
                    <a:lnTo>
                      <a:pt x="55" y="339"/>
                    </a:lnTo>
                    <a:lnTo>
                      <a:pt x="50" y="339"/>
                    </a:lnTo>
                    <a:lnTo>
                      <a:pt x="46" y="335"/>
                    </a:lnTo>
                    <a:lnTo>
                      <a:pt x="44" y="330"/>
                    </a:lnTo>
                    <a:lnTo>
                      <a:pt x="47" y="312"/>
                    </a:lnTo>
                    <a:lnTo>
                      <a:pt x="50" y="310"/>
                    </a:lnTo>
                    <a:lnTo>
                      <a:pt x="50" y="297"/>
                    </a:lnTo>
                    <a:lnTo>
                      <a:pt x="53" y="292"/>
                    </a:lnTo>
                    <a:lnTo>
                      <a:pt x="53" y="283"/>
                    </a:lnTo>
                    <a:lnTo>
                      <a:pt x="55" y="278"/>
                    </a:lnTo>
                    <a:lnTo>
                      <a:pt x="52" y="275"/>
                    </a:lnTo>
                    <a:lnTo>
                      <a:pt x="52" y="268"/>
                    </a:lnTo>
                    <a:lnTo>
                      <a:pt x="47" y="268"/>
                    </a:lnTo>
                    <a:lnTo>
                      <a:pt x="44" y="263"/>
                    </a:lnTo>
                    <a:lnTo>
                      <a:pt x="43" y="251"/>
                    </a:lnTo>
                    <a:lnTo>
                      <a:pt x="50" y="243"/>
                    </a:lnTo>
                    <a:lnTo>
                      <a:pt x="53" y="234"/>
                    </a:lnTo>
                    <a:lnTo>
                      <a:pt x="55" y="221"/>
                    </a:lnTo>
                    <a:lnTo>
                      <a:pt x="58" y="218"/>
                    </a:lnTo>
                    <a:lnTo>
                      <a:pt x="59" y="210"/>
                    </a:lnTo>
                    <a:lnTo>
                      <a:pt x="65" y="204"/>
                    </a:lnTo>
                    <a:lnTo>
                      <a:pt x="67" y="195"/>
                    </a:lnTo>
                    <a:lnTo>
                      <a:pt x="61" y="192"/>
                    </a:lnTo>
                    <a:lnTo>
                      <a:pt x="62" y="186"/>
                    </a:lnTo>
                    <a:lnTo>
                      <a:pt x="59" y="181"/>
                    </a:lnTo>
                    <a:lnTo>
                      <a:pt x="53" y="178"/>
                    </a:lnTo>
                    <a:lnTo>
                      <a:pt x="49" y="173"/>
                    </a:lnTo>
                    <a:lnTo>
                      <a:pt x="47" y="169"/>
                    </a:lnTo>
                    <a:lnTo>
                      <a:pt x="52" y="160"/>
                    </a:lnTo>
                    <a:lnTo>
                      <a:pt x="44" y="154"/>
                    </a:lnTo>
                    <a:lnTo>
                      <a:pt x="40" y="152"/>
                    </a:lnTo>
                    <a:lnTo>
                      <a:pt x="41" y="149"/>
                    </a:lnTo>
                    <a:lnTo>
                      <a:pt x="41" y="140"/>
                    </a:lnTo>
                    <a:lnTo>
                      <a:pt x="38" y="137"/>
                    </a:lnTo>
                    <a:lnTo>
                      <a:pt x="41" y="128"/>
                    </a:lnTo>
                    <a:lnTo>
                      <a:pt x="50" y="108"/>
                    </a:lnTo>
                    <a:lnTo>
                      <a:pt x="50" y="104"/>
                    </a:lnTo>
                    <a:lnTo>
                      <a:pt x="55" y="99"/>
                    </a:lnTo>
                    <a:lnTo>
                      <a:pt x="53" y="98"/>
                    </a:lnTo>
                    <a:lnTo>
                      <a:pt x="49" y="96"/>
                    </a:lnTo>
                    <a:lnTo>
                      <a:pt x="44" y="91"/>
                    </a:lnTo>
                    <a:lnTo>
                      <a:pt x="27" y="85"/>
                    </a:lnTo>
                    <a:lnTo>
                      <a:pt x="18" y="70"/>
                    </a:lnTo>
                    <a:lnTo>
                      <a:pt x="15" y="67"/>
                    </a:lnTo>
                    <a:lnTo>
                      <a:pt x="17" y="64"/>
                    </a:lnTo>
                    <a:lnTo>
                      <a:pt x="14" y="58"/>
                    </a:lnTo>
                    <a:lnTo>
                      <a:pt x="11" y="55"/>
                    </a:lnTo>
                    <a:lnTo>
                      <a:pt x="14" y="49"/>
                    </a:lnTo>
                    <a:lnTo>
                      <a:pt x="6" y="44"/>
                    </a:lnTo>
                    <a:lnTo>
                      <a:pt x="8" y="40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8" y="34"/>
                    </a:lnTo>
                    <a:lnTo>
                      <a:pt x="12" y="25"/>
                    </a:lnTo>
                    <a:lnTo>
                      <a:pt x="15" y="12"/>
                    </a:lnTo>
                    <a:lnTo>
                      <a:pt x="23" y="9"/>
                    </a:lnTo>
                    <a:lnTo>
                      <a:pt x="27" y="17"/>
                    </a:lnTo>
                    <a:lnTo>
                      <a:pt x="36" y="9"/>
                    </a:lnTo>
                    <a:lnTo>
                      <a:pt x="40" y="9"/>
                    </a:lnTo>
                    <a:lnTo>
                      <a:pt x="40" y="18"/>
                    </a:lnTo>
                    <a:lnTo>
                      <a:pt x="44" y="12"/>
                    </a:lnTo>
                    <a:lnTo>
                      <a:pt x="53" y="12"/>
                    </a:lnTo>
                    <a:lnTo>
                      <a:pt x="58" y="9"/>
                    </a:lnTo>
                    <a:lnTo>
                      <a:pt x="64" y="0"/>
                    </a:lnTo>
                    <a:lnTo>
                      <a:pt x="65" y="5"/>
                    </a:lnTo>
                    <a:lnTo>
                      <a:pt x="80" y="6"/>
                    </a:lnTo>
                    <a:lnTo>
                      <a:pt x="85" y="3"/>
                    </a:lnTo>
                    <a:lnTo>
                      <a:pt x="87" y="11"/>
                    </a:lnTo>
                    <a:lnTo>
                      <a:pt x="94" y="17"/>
                    </a:lnTo>
                    <a:lnTo>
                      <a:pt x="97" y="26"/>
                    </a:lnTo>
                    <a:lnTo>
                      <a:pt x="103" y="34"/>
                    </a:lnTo>
                    <a:lnTo>
                      <a:pt x="103" y="37"/>
                    </a:lnTo>
                    <a:lnTo>
                      <a:pt x="102" y="43"/>
                    </a:lnTo>
                    <a:lnTo>
                      <a:pt x="94" y="47"/>
                    </a:lnTo>
                    <a:lnTo>
                      <a:pt x="96" y="52"/>
                    </a:lnTo>
                    <a:lnTo>
                      <a:pt x="90" y="58"/>
                    </a:lnTo>
                    <a:lnTo>
                      <a:pt x="85" y="70"/>
                    </a:lnTo>
                    <a:lnTo>
                      <a:pt x="94" y="73"/>
                    </a:lnTo>
                    <a:lnTo>
                      <a:pt x="99" y="73"/>
                    </a:lnTo>
                    <a:lnTo>
                      <a:pt x="106" y="64"/>
                    </a:lnTo>
                    <a:lnTo>
                      <a:pt x="112" y="67"/>
                    </a:lnTo>
                    <a:lnTo>
                      <a:pt x="109" y="73"/>
                    </a:lnTo>
                    <a:lnTo>
                      <a:pt x="115" y="72"/>
                    </a:lnTo>
                    <a:lnTo>
                      <a:pt x="117" y="67"/>
                    </a:lnTo>
                    <a:lnTo>
                      <a:pt x="120" y="58"/>
                    </a:lnTo>
                    <a:lnTo>
                      <a:pt x="126" y="58"/>
                    </a:lnTo>
                    <a:lnTo>
                      <a:pt x="129" y="61"/>
                    </a:lnTo>
                    <a:lnTo>
                      <a:pt x="140" y="67"/>
                    </a:lnTo>
                    <a:lnTo>
                      <a:pt x="147" y="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0" name="Freeform 4850">
                <a:extLst>
                  <a:ext uri="{FF2B5EF4-FFF2-40B4-BE49-F238E27FC236}">
                    <a16:creationId xmlns:a16="http://schemas.microsoft.com/office/drawing/2014/main" id="{B3F6A8F4-5268-6B2B-961E-96F213C54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043"/>
                <a:ext cx="96" cy="177"/>
              </a:xfrm>
              <a:custGeom>
                <a:avLst/>
                <a:gdLst>
                  <a:gd name="T0" fmla="*/ 156 w 193"/>
                  <a:gd name="T1" fmla="*/ 85 h 356"/>
                  <a:gd name="T2" fmla="*/ 159 w 193"/>
                  <a:gd name="T3" fmla="*/ 107 h 356"/>
                  <a:gd name="T4" fmla="*/ 165 w 193"/>
                  <a:gd name="T5" fmla="*/ 116 h 356"/>
                  <a:gd name="T6" fmla="*/ 168 w 193"/>
                  <a:gd name="T7" fmla="*/ 126 h 356"/>
                  <a:gd name="T8" fmla="*/ 175 w 193"/>
                  <a:gd name="T9" fmla="*/ 140 h 356"/>
                  <a:gd name="T10" fmla="*/ 165 w 193"/>
                  <a:gd name="T11" fmla="*/ 152 h 356"/>
                  <a:gd name="T12" fmla="*/ 178 w 193"/>
                  <a:gd name="T13" fmla="*/ 170 h 356"/>
                  <a:gd name="T14" fmla="*/ 190 w 193"/>
                  <a:gd name="T15" fmla="*/ 172 h 356"/>
                  <a:gd name="T16" fmla="*/ 187 w 193"/>
                  <a:gd name="T17" fmla="*/ 193 h 356"/>
                  <a:gd name="T18" fmla="*/ 170 w 193"/>
                  <a:gd name="T19" fmla="*/ 207 h 356"/>
                  <a:gd name="T20" fmla="*/ 173 w 193"/>
                  <a:gd name="T21" fmla="*/ 236 h 356"/>
                  <a:gd name="T22" fmla="*/ 168 w 193"/>
                  <a:gd name="T23" fmla="*/ 256 h 356"/>
                  <a:gd name="T24" fmla="*/ 153 w 193"/>
                  <a:gd name="T25" fmla="*/ 265 h 356"/>
                  <a:gd name="T26" fmla="*/ 153 w 193"/>
                  <a:gd name="T27" fmla="*/ 281 h 356"/>
                  <a:gd name="T28" fmla="*/ 155 w 193"/>
                  <a:gd name="T29" fmla="*/ 309 h 356"/>
                  <a:gd name="T30" fmla="*/ 141 w 193"/>
                  <a:gd name="T31" fmla="*/ 325 h 356"/>
                  <a:gd name="T32" fmla="*/ 123 w 193"/>
                  <a:gd name="T33" fmla="*/ 342 h 356"/>
                  <a:gd name="T34" fmla="*/ 108 w 193"/>
                  <a:gd name="T35" fmla="*/ 354 h 356"/>
                  <a:gd name="T36" fmla="*/ 85 w 193"/>
                  <a:gd name="T37" fmla="*/ 354 h 356"/>
                  <a:gd name="T38" fmla="*/ 67 w 193"/>
                  <a:gd name="T39" fmla="*/ 350 h 356"/>
                  <a:gd name="T40" fmla="*/ 50 w 193"/>
                  <a:gd name="T41" fmla="*/ 339 h 356"/>
                  <a:gd name="T42" fmla="*/ 47 w 193"/>
                  <a:gd name="T43" fmla="*/ 312 h 356"/>
                  <a:gd name="T44" fmla="*/ 53 w 193"/>
                  <a:gd name="T45" fmla="*/ 292 h 356"/>
                  <a:gd name="T46" fmla="*/ 52 w 193"/>
                  <a:gd name="T47" fmla="*/ 275 h 356"/>
                  <a:gd name="T48" fmla="*/ 44 w 193"/>
                  <a:gd name="T49" fmla="*/ 263 h 356"/>
                  <a:gd name="T50" fmla="*/ 53 w 193"/>
                  <a:gd name="T51" fmla="*/ 234 h 356"/>
                  <a:gd name="T52" fmla="*/ 59 w 193"/>
                  <a:gd name="T53" fmla="*/ 210 h 356"/>
                  <a:gd name="T54" fmla="*/ 61 w 193"/>
                  <a:gd name="T55" fmla="*/ 192 h 356"/>
                  <a:gd name="T56" fmla="*/ 53 w 193"/>
                  <a:gd name="T57" fmla="*/ 178 h 356"/>
                  <a:gd name="T58" fmla="*/ 52 w 193"/>
                  <a:gd name="T59" fmla="*/ 160 h 356"/>
                  <a:gd name="T60" fmla="*/ 41 w 193"/>
                  <a:gd name="T61" fmla="*/ 149 h 356"/>
                  <a:gd name="T62" fmla="*/ 41 w 193"/>
                  <a:gd name="T63" fmla="*/ 128 h 356"/>
                  <a:gd name="T64" fmla="*/ 55 w 193"/>
                  <a:gd name="T65" fmla="*/ 99 h 356"/>
                  <a:gd name="T66" fmla="*/ 44 w 193"/>
                  <a:gd name="T67" fmla="*/ 91 h 356"/>
                  <a:gd name="T68" fmla="*/ 15 w 193"/>
                  <a:gd name="T69" fmla="*/ 67 h 356"/>
                  <a:gd name="T70" fmla="*/ 11 w 193"/>
                  <a:gd name="T71" fmla="*/ 55 h 356"/>
                  <a:gd name="T72" fmla="*/ 8 w 193"/>
                  <a:gd name="T73" fmla="*/ 40 h 356"/>
                  <a:gd name="T74" fmla="*/ 8 w 193"/>
                  <a:gd name="T75" fmla="*/ 34 h 356"/>
                  <a:gd name="T76" fmla="*/ 23 w 193"/>
                  <a:gd name="T77" fmla="*/ 9 h 356"/>
                  <a:gd name="T78" fmla="*/ 40 w 193"/>
                  <a:gd name="T79" fmla="*/ 9 h 356"/>
                  <a:gd name="T80" fmla="*/ 53 w 193"/>
                  <a:gd name="T81" fmla="*/ 12 h 356"/>
                  <a:gd name="T82" fmla="*/ 65 w 193"/>
                  <a:gd name="T83" fmla="*/ 5 h 356"/>
                  <a:gd name="T84" fmla="*/ 87 w 193"/>
                  <a:gd name="T85" fmla="*/ 11 h 356"/>
                  <a:gd name="T86" fmla="*/ 103 w 193"/>
                  <a:gd name="T87" fmla="*/ 34 h 356"/>
                  <a:gd name="T88" fmla="*/ 94 w 193"/>
                  <a:gd name="T89" fmla="*/ 47 h 356"/>
                  <a:gd name="T90" fmla="*/ 85 w 193"/>
                  <a:gd name="T91" fmla="*/ 70 h 356"/>
                  <a:gd name="T92" fmla="*/ 106 w 193"/>
                  <a:gd name="T93" fmla="*/ 64 h 356"/>
                  <a:gd name="T94" fmla="*/ 115 w 193"/>
                  <a:gd name="T95" fmla="*/ 72 h 356"/>
                  <a:gd name="T96" fmla="*/ 126 w 193"/>
                  <a:gd name="T97" fmla="*/ 58 h 356"/>
                  <a:gd name="T98" fmla="*/ 147 w 193"/>
                  <a:gd name="T99" fmla="*/ 79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3" h="356">
                    <a:moveTo>
                      <a:pt x="147" y="79"/>
                    </a:moveTo>
                    <a:lnTo>
                      <a:pt x="152" y="79"/>
                    </a:lnTo>
                    <a:lnTo>
                      <a:pt x="156" y="85"/>
                    </a:lnTo>
                    <a:lnTo>
                      <a:pt x="153" y="93"/>
                    </a:lnTo>
                    <a:lnTo>
                      <a:pt x="156" y="99"/>
                    </a:lnTo>
                    <a:lnTo>
                      <a:pt x="159" y="107"/>
                    </a:lnTo>
                    <a:lnTo>
                      <a:pt x="153" y="110"/>
                    </a:lnTo>
                    <a:lnTo>
                      <a:pt x="156" y="116"/>
                    </a:lnTo>
                    <a:lnTo>
                      <a:pt x="165" y="116"/>
                    </a:lnTo>
                    <a:lnTo>
                      <a:pt x="167" y="117"/>
                    </a:lnTo>
                    <a:lnTo>
                      <a:pt x="162" y="122"/>
                    </a:lnTo>
                    <a:lnTo>
                      <a:pt x="168" y="126"/>
                    </a:lnTo>
                    <a:lnTo>
                      <a:pt x="167" y="132"/>
                    </a:lnTo>
                    <a:lnTo>
                      <a:pt x="172" y="135"/>
                    </a:lnTo>
                    <a:lnTo>
                      <a:pt x="175" y="140"/>
                    </a:lnTo>
                    <a:lnTo>
                      <a:pt x="170" y="143"/>
                    </a:lnTo>
                    <a:lnTo>
                      <a:pt x="170" y="149"/>
                    </a:lnTo>
                    <a:lnTo>
                      <a:pt x="165" y="152"/>
                    </a:lnTo>
                    <a:lnTo>
                      <a:pt x="165" y="161"/>
                    </a:lnTo>
                    <a:lnTo>
                      <a:pt x="168" y="163"/>
                    </a:lnTo>
                    <a:lnTo>
                      <a:pt x="178" y="170"/>
                    </a:lnTo>
                    <a:lnTo>
                      <a:pt x="187" y="167"/>
                    </a:lnTo>
                    <a:lnTo>
                      <a:pt x="190" y="172"/>
                    </a:lnTo>
                    <a:lnTo>
                      <a:pt x="190" y="172"/>
                    </a:lnTo>
                    <a:lnTo>
                      <a:pt x="193" y="178"/>
                    </a:lnTo>
                    <a:lnTo>
                      <a:pt x="190" y="190"/>
                    </a:lnTo>
                    <a:lnTo>
                      <a:pt x="187" y="193"/>
                    </a:lnTo>
                    <a:lnTo>
                      <a:pt x="181" y="196"/>
                    </a:lnTo>
                    <a:lnTo>
                      <a:pt x="173" y="196"/>
                    </a:lnTo>
                    <a:lnTo>
                      <a:pt x="170" y="207"/>
                    </a:lnTo>
                    <a:lnTo>
                      <a:pt x="172" y="227"/>
                    </a:lnTo>
                    <a:lnTo>
                      <a:pt x="170" y="231"/>
                    </a:lnTo>
                    <a:lnTo>
                      <a:pt x="173" y="236"/>
                    </a:lnTo>
                    <a:lnTo>
                      <a:pt x="176" y="246"/>
                    </a:lnTo>
                    <a:lnTo>
                      <a:pt x="175" y="253"/>
                    </a:lnTo>
                    <a:lnTo>
                      <a:pt x="168" y="256"/>
                    </a:lnTo>
                    <a:lnTo>
                      <a:pt x="164" y="256"/>
                    </a:lnTo>
                    <a:lnTo>
                      <a:pt x="159" y="259"/>
                    </a:lnTo>
                    <a:lnTo>
                      <a:pt x="153" y="265"/>
                    </a:lnTo>
                    <a:lnTo>
                      <a:pt x="147" y="265"/>
                    </a:lnTo>
                    <a:lnTo>
                      <a:pt x="149" y="275"/>
                    </a:lnTo>
                    <a:lnTo>
                      <a:pt x="153" y="281"/>
                    </a:lnTo>
                    <a:lnTo>
                      <a:pt x="153" y="292"/>
                    </a:lnTo>
                    <a:lnTo>
                      <a:pt x="158" y="301"/>
                    </a:lnTo>
                    <a:lnTo>
                      <a:pt x="155" y="309"/>
                    </a:lnTo>
                    <a:lnTo>
                      <a:pt x="156" y="313"/>
                    </a:lnTo>
                    <a:lnTo>
                      <a:pt x="147" y="329"/>
                    </a:lnTo>
                    <a:lnTo>
                      <a:pt x="141" y="325"/>
                    </a:lnTo>
                    <a:lnTo>
                      <a:pt x="132" y="329"/>
                    </a:lnTo>
                    <a:lnTo>
                      <a:pt x="128" y="332"/>
                    </a:lnTo>
                    <a:lnTo>
                      <a:pt x="123" y="342"/>
                    </a:lnTo>
                    <a:lnTo>
                      <a:pt x="112" y="350"/>
                    </a:lnTo>
                    <a:lnTo>
                      <a:pt x="111" y="354"/>
                    </a:lnTo>
                    <a:lnTo>
                      <a:pt x="108" y="354"/>
                    </a:lnTo>
                    <a:lnTo>
                      <a:pt x="97" y="350"/>
                    </a:lnTo>
                    <a:lnTo>
                      <a:pt x="96" y="347"/>
                    </a:lnTo>
                    <a:lnTo>
                      <a:pt x="85" y="354"/>
                    </a:lnTo>
                    <a:lnTo>
                      <a:pt x="76" y="356"/>
                    </a:lnTo>
                    <a:lnTo>
                      <a:pt x="71" y="350"/>
                    </a:lnTo>
                    <a:lnTo>
                      <a:pt x="67" y="350"/>
                    </a:lnTo>
                    <a:lnTo>
                      <a:pt x="58" y="345"/>
                    </a:lnTo>
                    <a:lnTo>
                      <a:pt x="55" y="339"/>
                    </a:lnTo>
                    <a:lnTo>
                      <a:pt x="50" y="339"/>
                    </a:lnTo>
                    <a:lnTo>
                      <a:pt x="46" y="335"/>
                    </a:lnTo>
                    <a:lnTo>
                      <a:pt x="44" y="330"/>
                    </a:lnTo>
                    <a:lnTo>
                      <a:pt x="47" y="312"/>
                    </a:lnTo>
                    <a:lnTo>
                      <a:pt x="50" y="310"/>
                    </a:lnTo>
                    <a:lnTo>
                      <a:pt x="50" y="297"/>
                    </a:lnTo>
                    <a:lnTo>
                      <a:pt x="53" y="292"/>
                    </a:lnTo>
                    <a:lnTo>
                      <a:pt x="53" y="283"/>
                    </a:lnTo>
                    <a:lnTo>
                      <a:pt x="55" y="278"/>
                    </a:lnTo>
                    <a:lnTo>
                      <a:pt x="52" y="275"/>
                    </a:lnTo>
                    <a:lnTo>
                      <a:pt x="52" y="268"/>
                    </a:lnTo>
                    <a:lnTo>
                      <a:pt x="47" y="268"/>
                    </a:lnTo>
                    <a:lnTo>
                      <a:pt x="44" y="263"/>
                    </a:lnTo>
                    <a:lnTo>
                      <a:pt x="43" y="251"/>
                    </a:lnTo>
                    <a:lnTo>
                      <a:pt x="50" y="243"/>
                    </a:lnTo>
                    <a:lnTo>
                      <a:pt x="53" y="234"/>
                    </a:lnTo>
                    <a:lnTo>
                      <a:pt x="55" y="221"/>
                    </a:lnTo>
                    <a:lnTo>
                      <a:pt x="58" y="218"/>
                    </a:lnTo>
                    <a:lnTo>
                      <a:pt x="59" y="210"/>
                    </a:lnTo>
                    <a:lnTo>
                      <a:pt x="65" y="204"/>
                    </a:lnTo>
                    <a:lnTo>
                      <a:pt x="67" y="195"/>
                    </a:lnTo>
                    <a:lnTo>
                      <a:pt x="61" y="192"/>
                    </a:lnTo>
                    <a:lnTo>
                      <a:pt x="62" y="186"/>
                    </a:lnTo>
                    <a:lnTo>
                      <a:pt x="59" y="181"/>
                    </a:lnTo>
                    <a:lnTo>
                      <a:pt x="53" y="178"/>
                    </a:lnTo>
                    <a:lnTo>
                      <a:pt x="49" y="173"/>
                    </a:lnTo>
                    <a:lnTo>
                      <a:pt x="47" y="169"/>
                    </a:lnTo>
                    <a:lnTo>
                      <a:pt x="52" y="160"/>
                    </a:lnTo>
                    <a:lnTo>
                      <a:pt x="44" y="154"/>
                    </a:lnTo>
                    <a:lnTo>
                      <a:pt x="40" y="152"/>
                    </a:lnTo>
                    <a:lnTo>
                      <a:pt x="41" y="149"/>
                    </a:lnTo>
                    <a:lnTo>
                      <a:pt x="41" y="140"/>
                    </a:lnTo>
                    <a:lnTo>
                      <a:pt x="38" y="137"/>
                    </a:lnTo>
                    <a:lnTo>
                      <a:pt x="41" y="128"/>
                    </a:lnTo>
                    <a:lnTo>
                      <a:pt x="50" y="108"/>
                    </a:lnTo>
                    <a:lnTo>
                      <a:pt x="50" y="104"/>
                    </a:lnTo>
                    <a:lnTo>
                      <a:pt x="55" y="99"/>
                    </a:lnTo>
                    <a:lnTo>
                      <a:pt x="53" y="98"/>
                    </a:lnTo>
                    <a:lnTo>
                      <a:pt x="49" y="96"/>
                    </a:lnTo>
                    <a:lnTo>
                      <a:pt x="44" y="91"/>
                    </a:lnTo>
                    <a:lnTo>
                      <a:pt x="27" y="85"/>
                    </a:lnTo>
                    <a:lnTo>
                      <a:pt x="18" y="70"/>
                    </a:lnTo>
                    <a:lnTo>
                      <a:pt x="15" y="67"/>
                    </a:lnTo>
                    <a:lnTo>
                      <a:pt x="17" y="64"/>
                    </a:lnTo>
                    <a:lnTo>
                      <a:pt x="14" y="58"/>
                    </a:lnTo>
                    <a:lnTo>
                      <a:pt x="11" y="55"/>
                    </a:lnTo>
                    <a:lnTo>
                      <a:pt x="14" y="49"/>
                    </a:lnTo>
                    <a:lnTo>
                      <a:pt x="6" y="44"/>
                    </a:lnTo>
                    <a:lnTo>
                      <a:pt x="8" y="40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8" y="34"/>
                    </a:lnTo>
                    <a:lnTo>
                      <a:pt x="12" y="25"/>
                    </a:lnTo>
                    <a:lnTo>
                      <a:pt x="15" y="12"/>
                    </a:lnTo>
                    <a:lnTo>
                      <a:pt x="23" y="9"/>
                    </a:lnTo>
                    <a:lnTo>
                      <a:pt x="27" y="17"/>
                    </a:lnTo>
                    <a:lnTo>
                      <a:pt x="36" y="9"/>
                    </a:lnTo>
                    <a:lnTo>
                      <a:pt x="40" y="9"/>
                    </a:lnTo>
                    <a:lnTo>
                      <a:pt x="40" y="18"/>
                    </a:lnTo>
                    <a:lnTo>
                      <a:pt x="44" y="12"/>
                    </a:lnTo>
                    <a:lnTo>
                      <a:pt x="53" y="12"/>
                    </a:lnTo>
                    <a:lnTo>
                      <a:pt x="58" y="9"/>
                    </a:lnTo>
                    <a:lnTo>
                      <a:pt x="64" y="0"/>
                    </a:lnTo>
                    <a:lnTo>
                      <a:pt x="65" y="5"/>
                    </a:lnTo>
                    <a:lnTo>
                      <a:pt x="80" y="6"/>
                    </a:lnTo>
                    <a:lnTo>
                      <a:pt x="85" y="3"/>
                    </a:lnTo>
                    <a:lnTo>
                      <a:pt x="87" y="11"/>
                    </a:lnTo>
                    <a:lnTo>
                      <a:pt x="94" y="17"/>
                    </a:lnTo>
                    <a:lnTo>
                      <a:pt x="97" y="26"/>
                    </a:lnTo>
                    <a:lnTo>
                      <a:pt x="103" y="34"/>
                    </a:lnTo>
                    <a:lnTo>
                      <a:pt x="103" y="37"/>
                    </a:lnTo>
                    <a:lnTo>
                      <a:pt x="102" y="43"/>
                    </a:lnTo>
                    <a:lnTo>
                      <a:pt x="94" y="47"/>
                    </a:lnTo>
                    <a:lnTo>
                      <a:pt x="96" y="52"/>
                    </a:lnTo>
                    <a:lnTo>
                      <a:pt x="90" y="58"/>
                    </a:lnTo>
                    <a:lnTo>
                      <a:pt x="85" y="70"/>
                    </a:lnTo>
                    <a:lnTo>
                      <a:pt x="94" y="73"/>
                    </a:lnTo>
                    <a:lnTo>
                      <a:pt x="99" y="73"/>
                    </a:lnTo>
                    <a:lnTo>
                      <a:pt x="106" y="64"/>
                    </a:lnTo>
                    <a:lnTo>
                      <a:pt x="112" y="67"/>
                    </a:lnTo>
                    <a:lnTo>
                      <a:pt x="109" y="73"/>
                    </a:lnTo>
                    <a:lnTo>
                      <a:pt x="115" y="72"/>
                    </a:lnTo>
                    <a:lnTo>
                      <a:pt x="117" y="67"/>
                    </a:lnTo>
                    <a:lnTo>
                      <a:pt x="120" y="58"/>
                    </a:lnTo>
                    <a:lnTo>
                      <a:pt x="126" y="58"/>
                    </a:lnTo>
                    <a:lnTo>
                      <a:pt x="129" y="61"/>
                    </a:lnTo>
                    <a:lnTo>
                      <a:pt x="140" y="67"/>
                    </a:lnTo>
                    <a:lnTo>
                      <a:pt x="147" y="7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1" name="Freeform 4851">
                <a:extLst>
                  <a:ext uri="{FF2B5EF4-FFF2-40B4-BE49-F238E27FC236}">
                    <a16:creationId xmlns:a16="http://schemas.microsoft.com/office/drawing/2014/main" id="{CB6FCE83-487E-39A1-4600-E0BDD8369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3029"/>
                <a:ext cx="34" cy="32"/>
              </a:xfrm>
              <a:custGeom>
                <a:avLst/>
                <a:gdLst>
                  <a:gd name="T0" fmla="*/ 8 w 69"/>
                  <a:gd name="T1" fmla="*/ 12 h 64"/>
                  <a:gd name="T2" fmla="*/ 14 w 69"/>
                  <a:gd name="T3" fmla="*/ 12 h 64"/>
                  <a:gd name="T4" fmla="*/ 14 w 69"/>
                  <a:gd name="T5" fmla="*/ 18 h 64"/>
                  <a:gd name="T6" fmla="*/ 14 w 69"/>
                  <a:gd name="T7" fmla="*/ 23 h 64"/>
                  <a:gd name="T8" fmla="*/ 14 w 69"/>
                  <a:gd name="T9" fmla="*/ 29 h 64"/>
                  <a:gd name="T10" fmla="*/ 22 w 69"/>
                  <a:gd name="T11" fmla="*/ 35 h 64"/>
                  <a:gd name="T12" fmla="*/ 25 w 69"/>
                  <a:gd name="T13" fmla="*/ 38 h 64"/>
                  <a:gd name="T14" fmla="*/ 26 w 69"/>
                  <a:gd name="T15" fmla="*/ 45 h 64"/>
                  <a:gd name="T16" fmla="*/ 37 w 69"/>
                  <a:gd name="T17" fmla="*/ 56 h 64"/>
                  <a:gd name="T18" fmla="*/ 40 w 69"/>
                  <a:gd name="T19" fmla="*/ 55 h 64"/>
                  <a:gd name="T20" fmla="*/ 44 w 69"/>
                  <a:gd name="T21" fmla="*/ 61 h 64"/>
                  <a:gd name="T22" fmla="*/ 50 w 69"/>
                  <a:gd name="T23" fmla="*/ 64 h 64"/>
                  <a:gd name="T24" fmla="*/ 58 w 69"/>
                  <a:gd name="T25" fmla="*/ 55 h 64"/>
                  <a:gd name="T26" fmla="*/ 60 w 69"/>
                  <a:gd name="T27" fmla="*/ 42 h 64"/>
                  <a:gd name="T28" fmla="*/ 69 w 69"/>
                  <a:gd name="T29" fmla="*/ 24 h 64"/>
                  <a:gd name="T30" fmla="*/ 69 w 69"/>
                  <a:gd name="T31" fmla="*/ 20 h 64"/>
                  <a:gd name="T32" fmla="*/ 67 w 69"/>
                  <a:gd name="T33" fmla="*/ 17 h 64"/>
                  <a:gd name="T34" fmla="*/ 57 w 69"/>
                  <a:gd name="T35" fmla="*/ 26 h 64"/>
                  <a:gd name="T36" fmla="*/ 47 w 69"/>
                  <a:gd name="T37" fmla="*/ 24 h 64"/>
                  <a:gd name="T38" fmla="*/ 43 w 69"/>
                  <a:gd name="T39" fmla="*/ 33 h 64"/>
                  <a:gd name="T40" fmla="*/ 41 w 69"/>
                  <a:gd name="T41" fmla="*/ 33 h 64"/>
                  <a:gd name="T42" fmla="*/ 41 w 69"/>
                  <a:gd name="T43" fmla="*/ 27 h 64"/>
                  <a:gd name="T44" fmla="*/ 32 w 69"/>
                  <a:gd name="T45" fmla="*/ 27 h 64"/>
                  <a:gd name="T46" fmla="*/ 32 w 69"/>
                  <a:gd name="T47" fmla="*/ 27 h 64"/>
                  <a:gd name="T48" fmla="*/ 35 w 69"/>
                  <a:gd name="T49" fmla="*/ 20 h 64"/>
                  <a:gd name="T50" fmla="*/ 29 w 69"/>
                  <a:gd name="T51" fmla="*/ 17 h 64"/>
                  <a:gd name="T52" fmla="*/ 32 w 69"/>
                  <a:gd name="T53" fmla="*/ 12 h 64"/>
                  <a:gd name="T54" fmla="*/ 23 w 69"/>
                  <a:gd name="T55" fmla="*/ 3 h 64"/>
                  <a:gd name="T56" fmla="*/ 19 w 69"/>
                  <a:gd name="T57" fmla="*/ 0 h 64"/>
                  <a:gd name="T58" fmla="*/ 10 w 69"/>
                  <a:gd name="T59" fmla="*/ 1 h 64"/>
                  <a:gd name="T60" fmla="*/ 0 w 69"/>
                  <a:gd name="T61" fmla="*/ 6 h 64"/>
                  <a:gd name="T62" fmla="*/ 3 w 69"/>
                  <a:gd name="T63" fmla="*/ 9 h 64"/>
                  <a:gd name="T64" fmla="*/ 8 w 69"/>
                  <a:gd name="T65" fmla="*/ 1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" h="64">
                    <a:moveTo>
                      <a:pt x="8" y="12"/>
                    </a:moveTo>
                    <a:lnTo>
                      <a:pt x="14" y="12"/>
                    </a:lnTo>
                    <a:lnTo>
                      <a:pt x="14" y="18"/>
                    </a:lnTo>
                    <a:lnTo>
                      <a:pt x="14" y="23"/>
                    </a:lnTo>
                    <a:lnTo>
                      <a:pt x="14" y="29"/>
                    </a:lnTo>
                    <a:lnTo>
                      <a:pt x="22" y="35"/>
                    </a:lnTo>
                    <a:lnTo>
                      <a:pt x="25" y="38"/>
                    </a:lnTo>
                    <a:lnTo>
                      <a:pt x="26" y="45"/>
                    </a:lnTo>
                    <a:lnTo>
                      <a:pt x="37" y="56"/>
                    </a:lnTo>
                    <a:lnTo>
                      <a:pt x="40" y="55"/>
                    </a:lnTo>
                    <a:lnTo>
                      <a:pt x="44" y="61"/>
                    </a:lnTo>
                    <a:lnTo>
                      <a:pt x="50" y="64"/>
                    </a:lnTo>
                    <a:lnTo>
                      <a:pt x="58" y="55"/>
                    </a:lnTo>
                    <a:lnTo>
                      <a:pt x="60" y="42"/>
                    </a:lnTo>
                    <a:lnTo>
                      <a:pt x="69" y="24"/>
                    </a:lnTo>
                    <a:lnTo>
                      <a:pt x="69" y="20"/>
                    </a:lnTo>
                    <a:lnTo>
                      <a:pt x="67" y="17"/>
                    </a:lnTo>
                    <a:lnTo>
                      <a:pt x="57" y="26"/>
                    </a:lnTo>
                    <a:lnTo>
                      <a:pt x="47" y="24"/>
                    </a:lnTo>
                    <a:lnTo>
                      <a:pt x="43" y="33"/>
                    </a:lnTo>
                    <a:lnTo>
                      <a:pt x="41" y="33"/>
                    </a:lnTo>
                    <a:lnTo>
                      <a:pt x="41" y="27"/>
                    </a:lnTo>
                    <a:lnTo>
                      <a:pt x="32" y="27"/>
                    </a:lnTo>
                    <a:lnTo>
                      <a:pt x="32" y="27"/>
                    </a:lnTo>
                    <a:lnTo>
                      <a:pt x="35" y="20"/>
                    </a:lnTo>
                    <a:lnTo>
                      <a:pt x="29" y="17"/>
                    </a:lnTo>
                    <a:lnTo>
                      <a:pt x="32" y="12"/>
                    </a:lnTo>
                    <a:lnTo>
                      <a:pt x="23" y="3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2" name="Freeform 4852">
                <a:extLst>
                  <a:ext uri="{FF2B5EF4-FFF2-40B4-BE49-F238E27FC236}">
                    <a16:creationId xmlns:a16="http://schemas.microsoft.com/office/drawing/2014/main" id="{F28B9E35-05EF-6675-67F0-3A031F194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3029"/>
                <a:ext cx="34" cy="32"/>
              </a:xfrm>
              <a:custGeom>
                <a:avLst/>
                <a:gdLst>
                  <a:gd name="T0" fmla="*/ 8 w 69"/>
                  <a:gd name="T1" fmla="*/ 12 h 64"/>
                  <a:gd name="T2" fmla="*/ 3 w 69"/>
                  <a:gd name="T3" fmla="*/ 9 h 64"/>
                  <a:gd name="T4" fmla="*/ 0 w 69"/>
                  <a:gd name="T5" fmla="*/ 6 h 64"/>
                  <a:gd name="T6" fmla="*/ 10 w 69"/>
                  <a:gd name="T7" fmla="*/ 1 h 64"/>
                  <a:gd name="T8" fmla="*/ 19 w 69"/>
                  <a:gd name="T9" fmla="*/ 0 h 64"/>
                  <a:gd name="T10" fmla="*/ 23 w 69"/>
                  <a:gd name="T11" fmla="*/ 3 h 64"/>
                  <a:gd name="T12" fmla="*/ 32 w 69"/>
                  <a:gd name="T13" fmla="*/ 12 h 64"/>
                  <a:gd name="T14" fmla="*/ 29 w 69"/>
                  <a:gd name="T15" fmla="*/ 17 h 64"/>
                  <a:gd name="T16" fmla="*/ 35 w 69"/>
                  <a:gd name="T17" fmla="*/ 20 h 64"/>
                  <a:gd name="T18" fmla="*/ 32 w 69"/>
                  <a:gd name="T19" fmla="*/ 27 h 64"/>
                  <a:gd name="T20" fmla="*/ 32 w 69"/>
                  <a:gd name="T21" fmla="*/ 27 h 64"/>
                  <a:gd name="T22" fmla="*/ 41 w 69"/>
                  <a:gd name="T23" fmla="*/ 27 h 64"/>
                  <a:gd name="T24" fmla="*/ 41 w 69"/>
                  <a:gd name="T25" fmla="*/ 33 h 64"/>
                  <a:gd name="T26" fmla="*/ 43 w 69"/>
                  <a:gd name="T27" fmla="*/ 33 h 64"/>
                  <a:gd name="T28" fmla="*/ 47 w 69"/>
                  <a:gd name="T29" fmla="*/ 24 h 64"/>
                  <a:gd name="T30" fmla="*/ 57 w 69"/>
                  <a:gd name="T31" fmla="*/ 26 h 64"/>
                  <a:gd name="T32" fmla="*/ 67 w 69"/>
                  <a:gd name="T33" fmla="*/ 17 h 64"/>
                  <a:gd name="T34" fmla="*/ 69 w 69"/>
                  <a:gd name="T35" fmla="*/ 20 h 64"/>
                  <a:gd name="T36" fmla="*/ 69 w 69"/>
                  <a:gd name="T37" fmla="*/ 24 h 64"/>
                  <a:gd name="T38" fmla="*/ 60 w 69"/>
                  <a:gd name="T39" fmla="*/ 42 h 64"/>
                  <a:gd name="T40" fmla="*/ 58 w 69"/>
                  <a:gd name="T41" fmla="*/ 55 h 64"/>
                  <a:gd name="T42" fmla="*/ 50 w 69"/>
                  <a:gd name="T43" fmla="*/ 64 h 64"/>
                  <a:gd name="T44" fmla="*/ 44 w 69"/>
                  <a:gd name="T45" fmla="*/ 61 h 64"/>
                  <a:gd name="T46" fmla="*/ 40 w 69"/>
                  <a:gd name="T47" fmla="*/ 55 h 64"/>
                  <a:gd name="T48" fmla="*/ 37 w 69"/>
                  <a:gd name="T49" fmla="*/ 56 h 64"/>
                  <a:gd name="T50" fmla="*/ 26 w 69"/>
                  <a:gd name="T51" fmla="*/ 45 h 64"/>
                  <a:gd name="T52" fmla="*/ 25 w 69"/>
                  <a:gd name="T53" fmla="*/ 38 h 64"/>
                  <a:gd name="T54" fmla="*/ 22 w 69"/>
                  <a:gd name="T55" fmla="*/ 35 h 64"/>
                  <a:gd name="T56" fmla="*/ 14 w 69"/>
                  <a:gd name="T57" fmla="*/ 29 h 64"/>
                  <a:gd name="T58" fmla="*/ 14 w 69"/>
                  <a:gd name="T59" fmla="*/ 23 h 64"/>
                  <a:gd name="T60" fmla="*/ 14 w 69"/>
                  <a:gd name="T61" fmla="*/ 18 h 64"/>
                  <a:gd name="T62" fmla="*/ 14 w 69"/>
                  <a:gd name="T63" fmla="*/ 12 h 64"/>
                  <a:gd name="T64" fmla="*/ 8 w 69"/>
                  <a:gd name="T65" fmla="*/ 1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" h="64">
                    <a:moveTo>
                      <a:pt x="8" y="12"/>
                    </a:moveTo>
                    <a:lnTo>
                      <a:pt x="3" y="9"/>
                    </a:lnTo>
                    <a:lnTo>
                      <a:pt x="0" y="6"/>
                    </a:lnTo>
                    <a:lnTo>
                      <a:pt x="10" y="1"/>
                    </a:lnTo>
                    <a:lnTo>
                      <a:pt x="19" y="0"/>
                    </a:lnTo>
                    <a:lnTo>
                      <a:pt x="23" y="3"/>
                    </a:lnTo>
                    <a:lnTo>
                      <a:pt x="32" y="12"/>
                    </a:lnTo>
                    <a:lnTo>
                      <a:pt x="29" y="17"/>
                    </a:lnTo>
                    <a:lnTo>
                      <a:pt x="35" y="20"/>
                    </a:lnTo>
                    <a:lnTo>
                      <a:pt x="32" y="27"/>
                    </a:lnTo>
                    <a:lnTo>
                      <a:pt x="32" y="27"/>
                    </a:lnTo>
                    <a:lnTo>
                      <a:pt x="41" y="27"/>
                    </a:lnTo>
                    <a:lnTo>
                      <a:pt x="41" y="33"/>
                    </a:lnTo>
                    <a:lnTo>
                      <a:pt x="43" y="33"/>
                    </a:lnTo>
                    <a:lnTo>
                      <a:pt x="47" y="24"/>
                    </a:lnTo>
                    <a:lnTo>
                      <a:pt x="57" y="26"/>
                    </a:lnTo>
                    <a:lnTo>
                      <a:pt x="67" y="17"/>
                    </a:lnTo>
                    <a:lnTo>
                      <a:pt x="69" y="20"/>
                    </a:lnTo>
                    <a:lnTo>
                      <a:pt x="69" y="24"/>
                    </a:lnTo>
                    <a:lnTo>
                      <a:pt x="60" y="42"/>
                    </a:lnTo>
                    <a:lnTo>
                      <a:pt x="58" y="55"/>
                    </a:lnTo>
                    <a:lnTo>
                      <a:pt x="50" y="64"/>
                    </a:lnTo>
                    <a:lnTo>
                      <a:pt x="44" y="61"/>
                    </a:lnTo>
                    <a:lnTo>
                      <a:pt x="40" y="55"/>
                    </a:lnTo>
                    <a:lnTo>
                      <a:pt x="37" y="56"/>
                    </a:lnTo>
                    <a:lnTo>
                      <a:pt x="26" y="45"/>
                    </a:lnTo>
                    <a:lnTo>
                      <a:pt x="25" y="38"/>
                    </a:lnTo>
                    <a:lnTo>
                      <a:pt x="22" y="35"/>
                    </a:lnTo>
                    <a:lnTo>
                      <a:pt x="14" y="29"/>
                    </a:lnTo>
                    <a:lnTo>
                      <a:pt x="14" y="23"/>
                    </a:lnTo>
                    <a:lnTo>
                      <a:pt x="14" y="18"/>
                    </a:lnTo>
                    <a:lnTo>
                      <a:pt x="14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3" name="Freeform 4853">
                <a:extLst>
                  <a:ext uri="{FF2B5EF4-FFF2-40B4-BE49-F238E27FC236}">
                    <a16:creationId xmlns:a16="http://schemas.microsoft.com/office/drawing/2014/main" id="{C3A036C1-8B16-22BB-2BCC-CC03FC2BD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3029"/>
                <a:ext cx="34" cy="32"/>
              </a:xfrm>
              <a:custGeom>
                <a:avLst/>
                <a:gdLst>
                  <a:gd name="T0" fmla="*/ 8 w 69"/>
                  <a:gd name="T1" fmla="*/ 12 h 64"/>
                  <a:gd name="T2" fmla="*/ 3 w 69"/>
                  <a:gd name="T3" fmla="*/ 9 h 64"/>
                  <a:gd name="T4" fmla="*/ 0 w 69"/>
                  <a:gd name="T5" fmla="*/ 6 h 64"/>
                  <a:gd name="T6" fmla="*/ 10 w 69"/>
                  <a:gd name="T7" fmla="*/ 1 h 64"/>
                  <a:gd name="T8" fmla="*/ 19 w 69"/>
                  <a:gd name="T9" fmla="*/ 0 h 64"/>
                  <a:gd name="T10" fmla="*/ 23 w 69"/>
                  <a:gd name="T11" fmla="*/ 3 h 64"/>
                  <a:gd name="T12" fmla="*/ 32 w 69"/>
                  <a:gd name="T13" fmla="*/ 12 h 64"/>
                  <a:gd name="T14" fmla="*/ 29 w 69"/>
                  <a:gd name="T15" fmla="*/ 17 h 64"/>
                  <a:gd name="T16" fmla="*/ 35 w 69"/>
                  <a:gd name="T17" fmla="*/ 20 h 64"/>
                  <a:gd name="T18" fmla="*/ 32 w 69"/>
                  <a:gd name="T19" fmla="*/ 27 h 64"/>
                  <a:gd name="T20" fmla="*/ 32 w 69"/>
                  <a:gd name="T21" fmla="*/ 27 h 64"/>
                  <a:gd name="T22" fmla="*/ 41 w 69"/>
                  <a:gd name="T23" fmla="*/ 27 h 64"/>
                  <a:gd name="T24" fmla="*/ 41 w 69"/>
                  <a:gd name="T25" fmla="*/ 33 h 64"/>
                  <a:gd name="T26" fmla="*/ 43 w 69"/>
                  <a:gd name="T27" fmla="*/ 33 h 64"/>
                  <a:gd name="T28" fmla="*/ 47 w 69"/>
                  <a:gd name="T29" fmla="*/ 24 h 64"/>
                  <a:gd name="T30" fmla="*/ 57 w 69"/>
                  <a:gd name="T31" fmla="*/ 26 h 64"/>
                  <a:gd name="T32" fmla="*/ 67 w 69"/>
                  <a:gd name="T33" fmla="*/ 17 h 64"/>
                  <a:gd name="T34" fmla="*/ 69 w 69"/>
                  <a:gd name="T35" fmla="*/ 20 h 64"/>
                  <a:gd name="T36" fmla="*/ 69 w 69"/>
                  <a:gd name="T37" fmla="*/ 24 h 64"/>
                  <a:gd name="T38" fmla="*/ 60 w 69"/>
                  <a:gd name="T39" fmla="*/ 42 h 64"/>
                  <a:gd name="T40" fmla="*/ 58 w 69"/>
                  <a:gd name="T41" fmla="*/ 55 h 64"/>
                  <a:gd name="T42" fmla="*/ 50 w 69"/>
                  <a:gd name="T43" fmla="*/ 64 h 64"/>
                  <a:gd name="T44" fmla="*/ 44 w 69"/>
                  <a:gd name="T45" fmla="*/ 61 h 64"/>
                  <a:gd name="T46" fmla="*/ 40 w 69"/>
                  <a:gd name="T47" fmla="*/ 55 h 64"/>
                  <a:gd name="T48" fmla="*/ 37 w 69"/>
                  <a:gd name="T49" fmla="*/ 56 h 64"/>
                  <a:gd name="T50" fmla="*/ 26 w 69"/>
                  <a:gd name="T51" fmla="*/ 45 h 64"/>
                  <a:gd name="T52" fmla="*/ 25 w 69"/>
                  <a:gd name="T53" fmla="*/ 38 h 64"/>
                  <a:gd name="T54" fmla="*/ 22 w 69"/>
                  <a:gd name="T55" fmla="*/ 35 h 64"/>
                  <a:gd name="T56" fmla="*/ 14 w 69"/>
                  <a:gd name="T57" fmla="*/ 29 h 64"/>
                  <a:gd name="T58" fmla="*/ 14 w 69"/>
                  <a:gd name="T59" fmla="*/ 23 h 64"/>
                  <a:gd name="T60" fmla="*/ 14 w 69"/>
                  <a:gd name="T61" fmla="*/ 18 h 64"/>
                  <a:gd name="T62" fmla="*/ 14 w 69"/>
                  <a:gd name="T63" fmla="*/ 12 h 64"/>
                  <a:gd name="T64" fmla="*/ 8 w 69"/>
                  <a:gd name="T65" fmla="*/ 1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" h="64">
                    <a:moveTo>
                      <a:pt x="8" y="12"/>
                    </a:moveTo>
                    <a:lnTo>
                      <a:pt x="3" y="9"/>
                    </a:lnTo>
                    <a:lnTo>
                      <a:pt x="0" y="6"/>
                    </a:lnTo>
                    <a:lnTo>
                      <a:pt x="10" y="1"/>
                    </a:lnTo>
                    <a:lnTo>
                      <a:pt x="19" y="0"/>
                    </a:lnTo>
                    <a:lnTo>
                      <a:pt x="23" y="3"/>
                    </a:lnTo>
                    <a:lnTo>
                      <a:pt x="32" y="12"/>
                    </a:lnTo>
                    <a:lnTo>
                      <a:pt x="29" y="17"/>
                    </a:lnTo>
                    <a:lnTo>
                      <a:pt x="35" y="20"/>
                    </a:lnTo>
                    <a:lnTo>
                      <a:pt x="32" y="27"/>
                    </a:lnTo>
                    <a:lnTo>
                      <a:pt x="32" y="27"/>
                    </a:lnTo>
                    <a:lnTo>
                      <a:pt x="41" y="27"/>
                    </a:lnTo>
                    <a:lnTo>
                      <a:pt x="41" y="33"/>
                    </a:lnTo>
                    <a:lnTo>
                      <a:pt x="43" y="33"/>
                    </a:lnTo>
                    <a:lnTo>
                      <a:pt x="47" y="24"/>
                    </a:lnTo>
                    <a:lnTo>
                      <a:pt x="57" y="26"/>
                    </a:lnTo>
                    <a:lnTo>
                      <a:pt x="67" y="17"/>
                    </a:lnTo>
                    <a:lnTo>
                      <a:pt x="69" y="20"/>
                    </a:lnTo>
                    <a:lnTo>
                      <a:pt x="69" y="24"/>
                    </a:lnTo>
                    <a:lnTo>
                      <a:pt x="60" y="42"/>
                    </a:lnTo>
                    <a:lnTo>
                      <a:pt x="58" y="55"/>
                    </a:lnTo>
                    <a:lnTo>
                      <a:pt x="50" y="64"/>
                    </a:lnTo>
                    <a:lnTo>
                      <a:pt x="44" y="61"/>
                    </a:lnTo>
                    <a:lnTo>
                      <a:pt x="40" y="55"/>
                    </a:lnTo>
                    <a:lnTo>
                      <a:pt x="37" y="56"/>
                    </a:lnTo>
                    <a:lnTo>
                      <a:pt x="26" y="45"/>
                    </a:lnTo>
                    <a:lnTo>
                      <a:pt x="25" y="38"/>
                    </a:lnTo>
                    <a:lnTo>
                      <a:pt x="22" y="35"/>
                    </a:lnTo>
                    <a:lnTo>
                      <a:pt x="14" y="29"/>
                    </a:lnTo>
                    <a:lnTo>
                      <a:pt x="14" y="23"/>
                    </a:lnTo>
                    <a:lnTo>
                      <a:pt x="14" y="18"/>
                    </a:lnTo>
                    <a:lnTo>
                      <a:pt x="14" y="12"/>
                    </a:lnTo>
                    <a:lnTo>
                      <a:pt x="8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4" name="Freeform 4854">
                <a:extLst>
                  <a:ext uri="{FF2B5EF4-FFF2-40B4-BE49-F238E27FC236}">
                    <a16:creationId xmlns:a16="http://schemas.microsoft.com/office/drawing/2014/main" id="{B18F19B4-8A4D-FB5C-1A8B-ED7CE4517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3017"/>
                <a:ext cx="37" cy="34"/>
              </a:xfrm>
              <a:custGeom>
                <a:avLst/>
                <a:gdLst>
                  <a:gd name="T0" fmla="*/ 0 w 73"/>
                  <a:gd name="T1" fmla="*/ 15 h 68"/>
                  <a:gd name="T2" fmla="*/ 1 w 73"/>
                  <a:gd name="T3" fmla="*/ 22 h 68"/>
                  <a:gd name="T4" fmla="*/ 3 w 73"/>
                  <a:gd name="T5" fmla="*/ 25 h 68"/>
                  <a:gd name="T6" fmla="*/ 1 w 73"/>
                  <a:gd name="T7" fmla="*/ 31 h 68"/>
                  <a:gd name="T8" fmla="*/ 3 w 73"/>
                  <a:gd name="T9" fmla="*/ 36 h 68"/>
                  <a:gd name="T10" fmla="*/ 3 w 73"/>
                  <a:gd name="T11" fmla="*/ 41 h 68"/>
                  <a:gd name="T12" fmla="*/ 6 w 73"/>
                  <a:gd name="T13" fmla="*/ 44 h 68"/>
                  <a:gd name="T14" fmla="*/ 6 w 73"/>
                  <a:gd name="T15" fmla="*/ 51 h 68"/>
                  <a:gd name="T16" fmla="*/ 7 w 73"/>
                  <a:gd name="T17" fmla="*/ 56 h 68"/>
                  <a:gd name="T18" fmla="*/ 22 w 73"/>
                  <a:gd name="T19" fmla="*/ 57 h 68"/>
                  <a:gd name="T20" fmla="*/ 27 w 73"/>
                  <a:gd name="T21" fmla="*/ 54 h 68"/>
                  <a:gd name="T22" fmla="*/ 29 w 73"/>
                  <a:gd name="T23" fmla="*/ 62 h 68"/>
                  <a:gd name="T24" fmla="*/ 36 w 73"/>
                  <a:gd name="T25" fmla="*/ 68 h 68"/>
                  <a:gd name="T26" fmla="*/ 38 w 73"/>
                  <a:gd name="T27" fmla="*/ 54 h 68"/>
                  <a:gd name="T28" fmla="*/ 53 w 73"/>
                  <a:gd name="T29" fmla="*/ 54 h 68"/>
                  <a:gd name="T30" fmla="*/ 70 w 73"/>
                  <a:gd name="T31" fmla="*/ 51 h 68"/>
                  <a:gd name="T32" fmla="*/ 70 w 73"/>
                  <a:gd name="T33" fmla="*/ 41 h 68"/>
                  <a:gd name="T34" fmla="*/ 73 w 73"/>
                  <a:gd name="T35" fmla="*/ 27 h 68"/>
                  <a:gd name="T36" fmla="*/ 68 w 73"/>
                  <a:gd name="T37" fmla="*/ 24 h 68"/>
                  <a:gd name="T38" fmla="*/ 68 w 73"/>
                  <a:gd name="T39" fmla="*/ 21 h 68"/>
                  <a:gd name="T40" fmla="*/ 73 w 73"/>
                  <a:gd name="T41" fmla="*/ 13 h 68"/>
                  <a:gd name="T42" fmla="*/ 73 w 73"/>
                  <a:gd name="T43" fmla="*/ 0 h 68"/>
                  <a:gd name="T44" fmla="*/ 68 w 73"/>
                  <a:gd name="T45" fmla="*/ 3 h 68"/>
                  <a:gd name="T46" fmla="*/ 59 w 73"/>
                  <a:gd name="T47" fmla="*/ 10 h 68"/>
                  <a:gd name="T48" fmla="*/ 53 w 73"/>
                  <a:gd name="T49" fmla="*/ 18 h 68"/>
                  <a:gd name="T50" fmla="*/ 51 w 73"/>
                  <a:gd name="T51" fmla="*/ 15 h 68"/>
                  <a:gd name="T52" fmla="*/ 44 w 73"/>
                  <a:gd name="T53" fmla="*/ 12 h 68"/>
                  <a:gd name="T54" fmla="*/ 41 w 73"/>
                  <a:gd name="T55" fmla="*/ 6 h 68"/>
                  <a:gd name="T56" fmla="*/ 33 w 73"/>
                  <a:gd name="T57" fmla="*/ 3 h 68"/>
                  <a:gd name="T58" fmla="*/ 26 w 73"/>
                  <a:gd name="T59" fmla="*/ 9 h 68"/>
                  <a:gd name="T60" fmla="*/ 26 w 73"/>
                  <a:gd name="T61" fmla="*/ 12 h 68"/>
                  <a:gd name="T62" fmla="*/ 22 w 73"/>
                  <a:gd name="T63" fmla="*/ 18 h 68"/>
                  <a:gd name="T64" fmla="*/ 24 w 73"/>
                  <a:gd name="T65" fmla="*/ 22 h 68"/>
                  <a:gd name="T66" fmla="*/ 16 w 73"/>
                  <a:gd name="T67" fmla="*/ 18 h 68"/>
                  <a:gd name="T68" fmla="*/ 10 w 73"/>
                  <a:gd name="T69" fmla="*/ 12 h 68"/>
                  <a:gd name="T70" fmla="*/ 0 w 73"/>
                  <a:gd name="T71" fmla="*/ 1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68">
                    <a:moveTo>
                      <a:pt x="0" y="15"/>
                    </a:moveTo>
                    <a:lnTo>
                      <a:pt x="1" y="22"/>
                    </a:lnTo>
                    <a:lnTo>
                      <a:pt x="3" y="25"/>
                    </a:lnTo>
                    <a:lnTo>
                      <a:pt x="1" y="31"/>
                    </a:lnTo>
                    <a:lnTo>
                      <a:pt x="3" y="36"/>
                    </a:lnTo>
                    <a:lnTo>
                      <a:pt x="3" y="41"/>
                    </a:lnTo>
                    <a:lnTo>
                      <a:pt x="6" y="44"/>
                    </a:lnTo>
                    <a:lnTo>
                      <a:pt x="6" y="51"/>
                    </a:lnTo>
                    <a:lnTo>
                      <a:pt x="7" y="56"/>
                    </a:lnTo>
                    <a:lnTo>
                      <a:pt x="22" y="57"/>
                    </a:lnTo>
                    <a:lnTo>
                      <a:pt x="27" y="54"/>
                    </a:lnTo>
                    <a:lnTo>
                      <a:pt x="29" y="62"/>
                    </a:lnTo>
                    <a:lnTo>
                      <a:pt x="36" y="68"/>
                    </a:lnTo>
                    <a:lnTo>
                      <a:pt x="38" y="54"/>
                    </a:lnTo>
                    <a:lnTo>
                      <a:pt x="53" y="54"/>
                    </a:lnTo>
                    <a:lnTo>
                      <a:pt x="70" y="51"/>
                    </a:lnTo>
                    <a:lnTo>
                      <a:pt x="70" y="41"/>
                    </a:lnTo>
                    <a:lnTo>
                      <a:pt x="73" y="27"/>
                    </a:lnTo>
                    <a:lnTo>
                      <a:pt x="68" y="24"/>
                    </a:lnTo>
                    <a:lnTo>
                      <a:pt x="68" y="21"/>
                    </a:lnTo>
                    <a:lnTo>
                      <a:pt x="73" y="13"/>
                    </a:lnTo>
                    <a:lnTo>
                      <a:pt x="73" y="0"/>
                    </a:lnTo>
                    <a:lnTo>
                      <a:pt x="68" y="3"/>
                    </a:lnTo>
                    <a:lnTo>
                      <a:pt x="59" y="10"/>
                    </a:lnTo>
                    <a:lnTo>
                      <a:pt x="53" y="18"/>
                    </a:lnTo>
                    <a:lnTo>
                      <a:pt x="51" y="15"/>
                    </a:lnTo>
                    <a:lnTo>
                      <a:pt x="44" y="12"/>
                    </a:lnTo>
                    <a:lnTo>
                      <a:pt x="41" y="6"/>
                    </a:lnTo>
                    <a:lnTo>
                      <a:pt x="33" y="3"/>
                    </a:lnTo>
                    <a:lnTo>
                      <a:pt x="26" y="9"/>
                    </a:lnTo>
                    <a:lnTo>
                      <a:pt x="26" y="12"/>
                    </a:lnTo>
                    <a:lnTo>
                      <a:pt x="22" y="18"/>
                    </a:lnTo>
                    <a:lnTo>
                      <a:pt x="24" y="22"/>
                    </a:lnTo>
                    <a:lnTo>
                      <a:pt x="16" y="18"/>
                    </a:lnTo>
                    <a:lnTo>
                      <a:pt x="10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5" name="Freeform 4855">
                <a:extLst>
                  <a:ext uri="{FF2B5EF4-FFF2-40B4-BE49-F238E27FC236}">
                    <a16:creationId xmlns:a16="http://schemas.microsoft.com/office/drawing/2014/main" id="{8DE336F9-B605-0059-F5F2-89AF2A34F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3017"/>
                <a:ext cx="37" cy="34"/>
              </a:xfrm>
              <a:custGeom>
                <a:avLst/>
                <a:gdLst>
                  <a:gd name="T0" fmla="*/ 0 w 73"/>
                  <a:gd name="T1" fmla="*/ 15 h 68"/>
                  <a:gd name="T2" fmla="*/ 10 w 73"/>
                  <a:gd name="T3" fmla="*/ 12 h 68"/>
                  <a:gd name="T4" fmla="*/ 16 w 73"/>
                  <a:gd name="T5" fmla="*/ 18 h 68"/>
                  <a:gd name="T6" fmla="*/ 24 w 73"/>
                  <a:gd name="T7" fmla="*/ 22 h 68"/>
                  <a:gd name="T8" fmla="*/ 22 w 73"/>
                  <a:gd name="T9" fmla="*/ 18 h 68"/>
                  <a:gd name="T10" fmla="*/ 26 w 73"/>
                  <a:gd name="T11" fmla="*/ 12 h 68"/>
                  <a:gd name="T12" fmla="*/ 26 w 73"/>
                  <a:gd name="T13" fmla="*/ 9 h 68"/>
                  <a:gd name="T14" fmla="*/ 33 w 73"/>
                  <a:gd name="T15" fmla="*/ 3 h 68"/>
                  <a:gd name="T16" fmla="*/ 41 w 73"/>
                  <a:gd name="T17" fmla="*/ 6 h 68"/>
                  <a:gd name="T18" fmla="*/ 44 w 73"/>
                  <a:gd name="T19" fmla="*/ 12 h 68"/>
                  <a:gd name="T20" fmla="*/ 51 w 73"/>
                  <a:gd name="T21" fmla="*/ 15 h 68"/>
                  <a:gd name="T22" fmla="*/ 53 w 73"/>
                  <a:gd name="T23" fmla="*/ 18 h 68"/>
                  <a:gd name="T24" fmla="*/ 59 w 73"/>
                  <a:gd name="T25" fmla="*/ 10 h 68"/>
                  <a:gd name="T26" fmla="*/ 68 w 73"/>
                  <a:gd name="T27" fmla="*/ 3 h 68"/>
                  <a:gd name="T28" fmla="*/ 73 w 73"/>
                  <a:gd name="T29" fmla="*/ 0 h 68"/>
                  <a:gd name="T30" fmla="*/ 73 w 73"/>
                  <a:gd name="T31" fmla="*/ 13 h 68"/>
                  <a:gd name="T32" fmla="*/ 68 w 73"/>
                  <a:gd name="T33" fmla="*/ 21 h 68"/>
                  <a:gd name="T34" fmla="*/ 68 w 73"/>
                  <a:gd name="T35" fmla="*/ 24 h 68"/>
                  <a:gd name="T36" fmla="*/ 73 w 73"/>
                  <a:gd name="T37" fmla="*/ 27 h 68"/>
                  <a:gd name="T38" fmla="*/ 70 w 73"/>
                  <a:gd name="T39" fmla="*/ 41 h 68"/>
                  <a:gd name="T40" fmla="*/ 70 w 73"/>
                  <a:gd name="T41" fmla="*/ 51 h 68"/>
                  <a:gd name="T42" fmla="*/ 53 w 73"/>
                  <a:gd name="T43" fmla="*/ 54 h 68"/>
                  <a:gd name="T44" fmla="*/ 38 w 73"/>
                  <a:gd name="T45" fmla="*/ 54 h 68"/>
                  <a:gd name="T46" fmla="*/ 36 w 73"/>
                  <a:gd name="T47" fmla="*/ 68 h 68"/>
                  <a:gd name="T48" fmla="*/ 29 w 73"/>
                  <a:gd name="T49" fmla="*/ 62 h 68"/>
                  <a:gd name="T50" fmla="*/ 27 w 73"/>
                  <a:gd name="T51" fmla="*/ 54 h 68"/>
                  <a:gd name="T52" fmla="*/ 22 w 73"/>
                  <a:gd name="T53" fmla="*/ 57 h 68"/>
                  <a:gd name="T54" fmla="*/ 7 w 73"/>
                  <a:gd name="T55" fmla="*/ 56 h 68"/>
                  <a:gd name="T56" fmla="*/ 6 w 73"/>
                  <a:gd name="T57" fmla="*/ 51 h 68"/>
                  <a:gd name="T58" fmla="*/ 6 w 73"/>
                  <a:gd name="T59" fmla="*/ 44 h 68"/>
                  <a:gd name="T60" fmla="*/ 3 w 73"/>
                  <a:gd name="T61" fmla="*/ 41 h 68"/>
                  <a:gd name="T62" fmla="*/ 3 w 73"/>
                  <a:gd name="T63" fmla="*/ 36 h 68"/>
                  <a:gd name="T64" fmla="*/ 1 w 73"/>
                  <a:gd name="T65" fmla="*/ 31 h 68"/>
                  <a:gd name="T66" fmla="*/ 3 w 73"/>
                  <a:gd name="T67" fmla="*/ 25 h 68"/>
                  <a:gd name="T68" fmla="*/ 1 w 73"/>
                  <a:gd name="T69" fmla="*/ 22 h 68"/>
                  <a:gd name="T70" fmla="*/ 0 w 73"/>
                  <a:gd name="T71" fmla="*/ 1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68">
                    <a:moveTo>
                      <a:pt x="0" y="15"/>
                    </a:moveTo>
                    <a:lnTo>
                      <a:pt x="10" y="12"/>
                    </a:lnTo>
                    <a:lnTo>
                      <a:pt x="16" y="18"/>
                    </a:lnTo>
                    <a:lnTo>
                      <a:pt x="24" y="22"/>
                    </a:lnTo>
                    <a:lnTo>
                      <a:pt x="22" y="18"/>
                    </a:lnTo>
                    <a:lnTo>
                      <a:pt x="26" y="12"/>
                    </a:lnTo>
                    <a:lnTo>
                      <a:pt x="26" y="9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44" y="12"/>
                    </a:lnTo>
                    <a:lnTo>
                      <a:pt x="51" y="15"/>
                    </a:lnTo>
                    <a:lnTo>
                      <a:pt x="53" y="18"/>
                    </a:lnTo>
                    <a:lnTo>
                      <a:pt x="59" y="10"/>
                    </a:lnTo>
                    <a:lnTo>
                      <a:pt x="68" y="3"/>
                    </a:lnTo>
                    <a:lnTo>
                      <a:pt x="73" y="0"/>
                    </a:lnTo>
                    <a:lnTo>
                      <a:pt x="73" y="13"/>
                    </a:lnTo>
                    <a:lnTo>
                      <a:pt x="68" y="21"/>
                    </a:lnTo>
                    <a:lnTo>
                      <a:pt x="68" y="24"/>
                    </a:lnTo>
                    <a:lnTo>
                      <a:pt x="73" y="27"/>
                    </a:lnTo>
                    <a:lnTo>
                      <a:pt x="70" y="41"/>
                    </a:lnTo>
                    <a:lnTo>
                      <a:pt x="70" y="51"/>
                    </a:lnTo>
                    <a:lnTo>
                      <a:pt x="53" y="54"/>
                    </a:lnTo>
                    <a:lnTo>
                      <a:pt x="38" y="54"/>
                    </a:lnTo>
                    <a:lnTo>
                      <a:pt x="36" y="68"/>
                    </a:lnTo>
                    <a:lnTo>
                      <a:pt x="29" y="62"/>
                    </a:lnTo>
                    <a:lnTo>
                      <a:pt x="27" y="54"/>
                    </a:lnTo>
                    <a:lnTo>
                      <a:pt x="22" y="57"/>
                    </a:lnTo>
                    <a:lnTo>
                      <a:pt x="7" y="56"/>
                    </a:lnTo>
                    <a:lnTo>
                      <a:pt x="6" y="51"/>
                    </a:lnTo>
                    <a:lnTo>
                      <a:pt x="6" y="44"/>
                    </a:lnTo>
                    <a:lnTo>
                      <a:pt x="3" y="41"/>
                    </a:lnTo>
                    <a:lnTo>
                      <a:pt x="3" y="36"/>
                    </a:lnTo>
                    <a:lnTo>
                      <a:pt x="1" y="31"/>
                    </a:lnTo>
                    <a:lnTo>
                      <a:pt x="3" y="25"/>
                    </a:lnTo>
                    <a:lnTo>
                      <a:pt x="1" y="2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6" name="Freeform 4856">
                <a:extLst>
                  <a:ext uri="{FF2B5EF4-FFF2-40B4-BE49-F238E27FC236}">
                    <a16:creationId xmlns:a16="http://schemas.microsoft.com/office/drawing/2014/main" id="{8E5B79D5-6824-86FB-76EE-1338BA19C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3017"/>
                <a:ext cx="37" cy="34"/>
              </a:xfrm>
              <a:custGeom>
                <a:avLst/>
                <a:gdLst>
                  <a:gd name="T0" fmla="*/ 0 w 73"/>
                  <a:gd name="T1" fmla="*/ 15 h 68"/>
                  <a:gd name="T2" fmla="*/ 10 w 73"/>
                  <a:gd name="T3" fmla="*/ 12 h 68"/>
                  <a:gd name="T4" fmla="*/ 16 w 73"/>
                  <a:gd name="T5" fmla="*/ 18 h 68"/>
                  <a:gd name="T6" fmla="*/ 24 w 73"/>
                  <a:gd name="T7" fmla="*/ 22 h 68"/>
                  <a:gd name="T8" fmla="*/ 22 w 73"/>
                  <a:gd name="T9" fmla="*/ 18 h 68"/>
                  <a:gd name="T10" fmla="*/ 26 w 73"/>
                  <a:gd name="T11" fmla="*/ 12 h 68"/>
                  <a:gd name="T12" fmla="*/ 26 w 73"/>
                  <a:gd name="T13" fmla="*/ 9 h 68"/>
                  <a:gd name="T14" fmla="*/ 33 w 73"/>
                  <a:gd name="T15" fmla="*/ 3 h 68"/>
                  <a:gd name="T16" fmla="*/ 41 w 73"/>
                  <a:gd name="T17" fmla="*/ 6 h 68"/>
                  <a:gd name="T18" fmla="*/ 44 w 73"/>
                  <a:gd name="T19" fmla="*/ 12 h 68"/>
                  <a:gd name="T20" fmla="*/ 51 w 73"/>
                  <a:gd name="T21" fmla="*/ 15 h 68"/>
                  <a:gd name="T22" fmla="*/ 53 w 73"/>
                  <a:gd name="T23" fmla="*/ 18 h 68"/>
                  <a:gd name="T24" fmla="*/ 59 w 73"/>
                  <a:gd name="T25" fmla="*/ 10 h 68"/>
                  <a:gd name="T26" fmla="*/ 68 w 73"/>
                  <a:gd name="T27" fmla="*/ 3 h 68"/>
                  <a:gd name="T28" fmla="*/ 73 w 73"/>
                  <a:gd name="T29" fmla="*/ 0 h 68"/>
                  <a:gd name="T30" fmla="*/ 73 w 73"/>
                  <a:gd name="T31" fmla="*/ 13 h 68"/>
                  <a:gd name="T32" fmla="*/ 68 w 73"/>
                  <a:gd name="T33" fmla="*/ 21 h 68"/>
                  <a:gd name="T34" fmla="*/ 68 w 73"/>
                  <a:gd name="T35" fmla="*/ 24 h 68"/>
                  <a:gd name="T36" fmla="*/ 73 w 73"/>
                  <a:gd name="T37" fmla="*/ 27 h 68"/>
                  <a:gd name="T38" fmla="*/ 70 w 73"/>
                  <a:gd name="T39" fmla="*/ 41 h 68"/>
                  <a:gd name="T40" fmla="*/ 70 w 73"/>
                  <a:gd name="T41" fmla="*/ 51 h 68"/>
                  <a:gd name="T42" fmla="*/ 53 w 73"/>
                  <a:gd name="T43" fmla="*/ 54 h 68"/>
                  <a:gd name="T44" fmla="*/ 38 w 73"/>
                  <a:gd name="T45" fmla="*/ 54 h 68"/>
                  <a:gd name="T46" fmla="*/ 36 w 73"/>
                  <a:gd name="T47" fmla="*/ 68 h 68"/>
                  <a:gd name="T48" fmla="*/ 29 w 73"/>
                  <a:gd name="T49" fmla="*/ 62 h 68"/>
                  <a:gd name="T50" fmla="*/ 27 w 73"/>
                  <a:gd name="T51" fmla="*/ 54 h 68"/>
                  <a:gd name="T52" fmla="*/ 22 w 73"/>
                  <a:gd name="T53" fmla="*/ 57 h 68"/>
                  <a:gd name="T54" fmla="*/ 7 w 73"/>
                  <a:gd name="T55" fmla="*/ 56 h 68"/>
                  <a:gd name="T56" fmla="*/ 6 w 73"/>
                  <a:gd name="T57" fmla="*/ 51 h 68"/>
                  <a:gd name="T58" fmla="*/ 6 w 73"/>
                  <a:gd name="T59" fmla="*/ 44 h 68"/>
                  <a:gd name="T60" fmla="*/ 3 w 73"/>
                  <a:gd name="T61" fmla="*/ 41 h 68"/>
                  <a:gd name="T62" fmla="*/ 3 w 73"/>
                  <a:gd name="T63" fmla="*/ 36 h 68"/>
                  <a:gd name="T64" fmla="*/ 1 w 73"/>
                  <a:gd name="T65" fmla="*/ 31 h 68"/>
                  <a:gd name="T66" fmla="*/ 3 w 73"/>
                  <a:gd name="T67" fmla="*/ 25 h 68"/>
                  <a:gd name="T68" fmla="*/ 1 w 73"/>
                  <a:gd name="T69" fmla="*/ 22 h 68"/>
                  <a:gd name="T70" fmla="*/ 0 w 73"/>
                  <a:gd name="T71" fmla="*/ 1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68">
                    <a:moveTo>
                      <a:pt x="0" y="15"/>
                    </a:moveTo>
                    <a:lnTo>
                      <a:pt x="10" y="12"/>
                    </a:lnTo>
                    <a:lnTo>
                      <a:pt x="16" y="18"/>
                    </a:lnTo>
                    <a:lnTo>
                      <a:pt x="24" y="22"/>
                    </a:lnTo>
                    <a:lnTo>
                      <a:pt x="22" y="18"/>
                    </a:lnTo>
                    <a:lnTo>
                      <a:pt x="26" y="12"/>
                    </a:lnTo>
                    <a:lnTo>
                      <a:pt x="26" y="9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44" y="12"/>
                    </a:lnTo>
                    <a:lnTo>
                      <a:pt x="51" y="15"/>
                    </a:lnTo>
                    <a:lnTo>
                      <a:pt x="53" y="18"/>
                    </a:lnTo>
                    <a:lnTo>
                      <a:pt x="59" y="10"/>
                    </a:lnTo>
                    <a:lnTo>
                      <a:pt x="68" y="3"/>
                    </a:lnTo>
                    <a:lnTo>
                      <a:pt x="73" y="0"/>
                    </a:lnTo>
                    <a:lnTo>
                      <a:pt x="73" y="13"/>
                    </a:lnTo>
                    <a:lnTo>
                      <a:pt x="68" y="21"/>
                    </a:lnTo>
                    <a:lnTo>
                      <a:pt x="68" y="24"/>
                    </a:lnTo>
                    <a:lnTo>
                      <a:pt x="73" y="27"/>
                    </a:lnTo>
                    <a:lnTo>
                      <a:pt x="70" y="41"/>
                    </a:lnTo>
                    <a:lnTo>
                      <a:pt x="70" y="51"/>
                    </a:lnTo>
                    <a:lnTo>
                      <a:pt x="53" y="54"/>
                    </a:lnTo>
                    <a:lnTo>
                      <a:pt x="38" y="54"/>
                    </a:lnTo>
                    <a:lnTo>
                      <a:pt x="36" y="68"/>
                    </a:lnTo>
                    <a:lnTo>
                      <a:pt x="29" y="62"/>
                    </a:lnTo>
                    <a:lnTo>
                      <a:pt x="27" y="54"/>
                    </a:lnTo>
                    <a:lnTo>
                      <a:pt x="22" y="57"/>
                    </a:lnTo>
                    <a:lnTo>
                      <a:pt x="7" y="56"/>
                    </a:lnTo>
                    <a:lnTo>
                      <a:pt x="6" y="51"/>
                    </a:lnTo>
                    <a:lnTo>
                      <a:pt x="6" y="44"/>
                    </a:lnTo>
                    <a:lnTo>
                      <a:pt x="3" y="41"/>
                    </a:lnTo>
                    <a:lnTo>
                      <a:pt x="3" y="36"/>
                    </a:lnTo>
                    <a:lnTo>
                      <a:pt x="1" y="31"/>
                    </a:lnTo>
                    <a:lnTo>
                      <a:pt x="3" y="25"/>
                    </a:lnTo>
                    <a:lnTo>
                      <a:pt x="1" y="22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7" name="Freeform 4857">
                <a:extLst>
                  <a:ext uri="{FF2B5EF4-FFF2-40B4-BE49-F238E27FC236}">
                    <a16:creationId xmlns:a16="http://schemas.microsoft.com/office/drawing/2014/main" id="{21428752-3BD3-E172-E35E-1FE955CAD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918"/>
                <a:ext cx="101" cy="46"/>
              </a:xfrm>
              <a:custGeom>
                <a:avLst/>
                <a:gdLst>
                  <a:gd name="T0" fmla="*/ 181 w 204"/>
                  <a:gd name="T1" fmla="*/ 0 h 91"/>
                  <a:gd name="T2" fmla="*/ 157 w 204"/>
                  <a:gd name="T3" fmla="*/ 9 h 91"/>
                  <a:gd name="T4" fmla="*/ 135 w 204"/>
                  <a:gd name="T5" fmla="*/ 20 h 91"/>
                  <a:gd name="T6" fmla="*/ 114 w 204"/>
                  <a:gd name="T7" fmla="*/ 33 h 91"/>
                  <a:gd name="T8" fmla="*/ 75 w 204"/>
                  <a:gd name="T9" fmla="*/ 30 h 91"/>
                  <a:gd name="T10" fmla="*/ 58 w 204"/>
                  <a:gd name="T11" fmla="*/ 30 h 91"/>
                  <a:gd name="T12" fmla="*/ 34 w 204"/>
                  <a:gd name="T13" fmla="*/ 32 h 91"/>
                  <a:gd name="T14" fmla="*/ 23 w 204"/>
                  <a:gd name="T15" fmla="*/ 38 h 91"/>
                  <a:gd name="T16" fmla="*/ 19 w 204"/>
                  <a:gd name="T17" fmla="*/ 47 h 91"/>
                  <a:gd name="T18" fmla="*/ 11 w 204"/>
                  <a:gd name="T19" fmla="*/ 49 h 91"/>
                  <a:gd name="T20" fmla="*/ 5 w 204"/>
                  <a:gd name="T21" fmla="*/ 52 h 91"/>
                  <a:gd name="T22" fmla="*/ 5 w 204"/>
                  <a:gd name="T23" fmla="*/ 64 h 91"/>
                  <a:gd name="T24" fmla="*/ 5 w 204"/>
                  <a:gd name="T25" fmla="*/ 73 h 91"/>
                  <a:gd name="T26" fmla="*/ 14 w 204"/>
                  <a:gd name="T27" fmla="*/ 87 h 91"/>
                  <a:gd name="T28" fmla="*/ 34 w 204"/>
                  <a:gd name="T29" fmla="*/ 91 h 91"/>
                  <a:gd name="T30" fmla="*/ 43 w 204"/>
                  <a:gd name="T31" fmla="*/ 84 h 91"/>
                  <a:gd name="T32" fmla="*/ 60 w 204"/>
                  <a:gd name="T33" fmla="*/ 84 h 91"/>
                  <a:gd name="T34" fmla="*/ 72 w 204"/>
                  <a:gd name="T35" fmla="*/ 79 h 91"/>
                  <a:gd name="T36" fmla="*/ 93 w 204"/>
                  <a:gd name="T37" fmla="*/ 82 h 91"/>
                  <a:gd name="T38" fmla="*/ 110 w 204"/>
                  <a:gd name="T39" fmla="*/ 81 h 91"/>
                  <a:gd name="T40" fmla="*/ 119 w 204"/>
                  <a:gd name="T41" fmla="*/ 74 h 91"/>
                  <a:gd name="T42" fmla="*/ 132 w 204"/>
                  <a:gd name="T43" fmla="*/ 79 h 91"/>
                  <a:gd name="T44" fmla="*/ 140 w 204"/>
                  <a:gd name="T45" fmla="*/ 82 h 91"/>
                  <a:gd name="T46" fmla="*/ 152 w 204"/>
                  <a:gd name="T47" fmla="*/ 84 h 91"/>
                  <a:gd name="T48" fmla="*/ 158 w 204"/>
                  <a:gd name="T49" fmla="*/ 77 h 91"/>
                  <a:gd name="T50" fmla="*/ 170 w 204"/>
                  <a:gd name="T51" fmla="*/ 81 h 91"/>
                  <a:gd name="T52" fmla="*/ 176 w 204"/>
                  <a:gd name="T53" fmla="*/ 73 h 91"/>
                  <a:gd name="T54" fmla="*/ 178 w 204"/>
                  <a:gd name="T55" fmla="*/ 64 h 91"/>
                  <a:gd name="T56" fmla="*/ 172 w 204"/>
                  <a:gd name="T57" fmla="*/ 46 h 91"/>
                  <a:gd name="T58" fmla="*/ 181 w 204"/>
                  <a:gd name="T59" fmla="*/ 30 h 91"/>
                  <a:gd name="T60" fmla="*/ 190 w 204"/>
                  <a:gd name="T61" fmla="*/ 30 h 91"/>
                  <a:gd name="T62" fmla="*/ 202 w 204"/>
                  <a:gd name="T63" fmla="*/ 29 h 91"/>
                  <a:gd name="T64" fmla="*/ 199 w 204"/>
                  <a:gd name="T65" fmla="*/ 18 h 91"/>
                  <a:gd name="T66" fmla="*/ 189 w 204"/>
                  <a:gd name="T67" fmla="*/ 6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04" h="91">
                    <a:moveTo>
                      <a:pt x="189" y="6"/>
                    </a:moveTo>
                    <a:lnTo>
                      <a:pt x="181" y="0"/>
                    </a:lnTo>
                    <a:lnTo>
                      <a:pt x="169" y="0"/>
                    </a:lnTo>
                    <a:lnTo>
                      <a:pt x="157" y="9"/>
                    </a:lnTo>
                    <a:lnTo>
                      <a:pt x="141" y="18"/>
                    </a:lnTo>
                    <a:lnTo>
                      <a:pt x="135" y="20"/>
                    </a:lnTo>
                    <a:lnTo>
                      <a:pt x="129" y="23"/>
                    </a:lnTo>
                    <a:lnTo>
                      <a:pt x="114" y="33"/>
                    </a:lnTo>
                    <a:lnTo>
                      <a:pt x="93" y="27"/>
                    </a:lnTo>
                    <a:lnTo>
                      <a:pt x="75" y="30"/>
                    </a:lnTo>
                    <a:lnTo>
                      <a:pt x="66" y="33"/>
                    </a:lnTo>
                    <a:lnTo>
                      <a:pt x="58" y="30"/>
                    </a:lnTo>
                    <a:lnTo>
                      <a:pt x="40" y="30"/>
                    </a:lnTo>
                    <a:lnTo>
                      <a:pt x="34" y="32"/>
                    </a:lnTo>
                    <a:lnTo>
                      <a:pt x="29" y="36"/>
                    </a:lnTo>
                    <a:lnTo>
                      <a:pt x="23" y="38"/>
                    </a:lnTo>
                    <a:lnTo>
                      <a:pt x="23" y="41"/>
                    </a:lnTo>
                    <a:lnTo>
                      <a:pt x="19" y="47"/>
                    </a:lnTo>
                    <a:lnTo>
                      <a:pt x="14" y="43"/>
                    </a:lnTo>
                    <a:lnTo>
                      <a:pt x="11" y="49"/>
                    </a:lnTo>
                    <a:lnTo>
                      <a:pt x="8" y="52"/>
                    </a:lnTo>
                    <a:lnTo>
                      <a:pt x="5" y="52"/>
                    </a:lnTo>
                    <a:lnTo>
                      <a:pt x="0" y="61"/>
                    </a:lnTo>
                    <a:lnTo>
                      <a:pt x="5" y="64"/>
                    </a:lnTo>
                    <a:lnTo>
                      <a:pt x="5" y="67"/>
                    </a:lnTo>
                    <a:lnTo>
                      <a:pt x="5" y="73"/>
                    </a:lnTo>
                    <a:lnTo>
                      <a:pt x="11" y="74"/>
                    </a:lnTo>
                    <a:lnTo>
                      <a:pt x="14" y="87"/>
                    </a:lnTo>
                    <a:lnTo>
                      <a:pt x="28" y="91"/>
                    </a:lnTo>
                    <a:lnTo>
                      <a:pt x="34" y="91"/>
                    </a:lnTo>
                    <a:lnTo>
                      <a:pt x="38" y="90"/>
                    </a:lnTo>
                    <a:lnTo>
                      <a:pt x="43" y="84"/>
                    </a:lnTo>
                    <a:lnTo>
                      <a:pt x="53" y="87"/>
                    </a:lnTo>
                    <a:lnTo>
                      <a:pt x="60" y="84"/>
                    </a:lnTo>
                    <a:lnTo>
                      <a:pt x="66" y="76"/>
                    </a:lnTo>
                    <a:lnTo>
                      <a:pt x="72" y="79"/>
                    </a:lnTo>
                    <a:lnTo>
                      <a:pt x="84" y="82"/>
                    </a:lnTo>
                    <a:lnTo>
                      <a:pt x="93" y="82"/>
                    </a:lnTo>
                    <a:lnTo>
                      <a:pt x="107" y="81"/>
                    </a:lnTo>
                    <a:lnTo>
                      <a:pt x="110" y="81"/>
                    </a:lnTo>
                    <a:lnTo>
                      <a:pt x="114" y="76"/>
                    </a:lnTo>
                    <a:lnTo>
                      <a:pt x="119" y="74"/>
                    </a:lnTo>
                    <a:lnTo>
                      <a:pt x="129" y="81"/>
                    </a:lnTo>
                    <a:lnTo>
                      <a:pt x="132" y="79"/>
                    </a:lnTo>
                    <a:lnTo>
                      <a:pt x="134" y="82"/>
                    </a:lnTo>
                    <a:lnTo>
                      <a:pt x="140" y="82"/>
                    </a:lnTo>
                    <a:lnTo>
                      <a:pt x="148" y="81"/>
                    </a:lnTo>
                    <a:lnTo>
                      <a:pt x="152" y="84"/>
                    </a:lnTo>
                    <a:lnTo>
                      <a:pt x="157" y="82"/>
                    </a:lnTo>
                    <a:lnTo>
                      <a:pt x="158" y="77"/>
                    </a:lnTo>
                    <a:lnTo>
                      <a:pt x="167" y="77"/>
                    </a:lnTo>
                    <a:lnTo>
                      <a:pt x="170" y="81"/>
                    </a:lnTo>
                    <a:lnTo>
                      <a:pt x="172" y="76"/>
                    </a:lnTo>
                    <a:lnTo>
                      <a:pt x="176" y="73"/>
                    </a:lnTo>
                    <a:lnTo>
                      <a:pt x="181" y="67"/>
                    </a:lnTo>
                    <a:lnTo>
                      <a:pt x="178" y="64"/>
                    </a:lnTo>
                    <a:lnTo>
                      <a:pt x="173" y="52"/>
                    </a:lnTo>
                    <a:lnTo>
                      <a:pt x="172" y="46"/>
                    </a:lnTo>
                    <a:lnTo>
                      <a:pt x="181" y="41"/>
                    </a:lnTo>
                    <a:lnTo>
                      <a:pt x="181" y="30"/>
                    </a:lnTo>
                    <a:lnTo>
                      <a:pt x="184" y="30"/>
                    </a:lnTo>
                    <a:lnTo>
                      <a:pt x="190" y="30"/>
                    </a:lnTo>
                    <a:lnTo>
                      <a:pt x="195" y="27"/>
                    </a:lnTo>
                    <a:lnTo>
                      <a:pt x="202" y="29"/>
                    </a:lnTo>
                    <a:lnTo>
                      <a:pt x="204" y="24"/>
                    </a:lnTo>
                    <a:lnTo>
                      <a:pt x="199" y="18"/>
                    </a:lnTo>
                    <a:lnTo>
                      <a:pt x="192" y="14"/>
                    </a:lnTo>
                    <a:lnTo>
                      <a:pt x="189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8" name="Freeform 4858">
                <a:extLst>
                  <a:ext uri="{FF2B5EF4-FFF2-40B4-BE49-F238E27FC236}">
                    <a16:creationId xmlns:a16="http://schemas.microsoft.com/office/drawing/2014/main" id="{69ADB965-242F-17B6-4011-27FE4D936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918"/>
                <a:ext cx="101" cy="46"/>
              </a:xfrm>
              <a:custGeom>
                <a:avLst/>
                <a:gdLst>
                  <a:gd name="T0" fmla="*/ 192 w 204"/>
                  <a:gd name="T1" fmla="*/ 14 h 91"/>
                  <a:gd name="T2" fmla="*/ 204 w 204"/>
                  <a:gd name="T3" fmla="*/ 24 h 91"/>
                  <a:gd name="T4" fmla="*/ 195 w 204"/>
                  <a:gd name="T5" fmla="*/ 27 h 91"/>
                  <a:gd name="T6" fmla="*/ 184 w 204"/>
                  <a:gd name="T7" fmla="*/ 30 h 91"/>
                  <a:gd name="T8" fmla="*/ 181 w 204"/>
                  <a:gd name="T9" fmla="*/ 41 h 91"/>
                  <a:gd name="T10" fmla="*/ 173 w 204"/>
                  <a:gd name="T11" fmla="*/ 52 h 91"/>
                  <a:gd name="T12" fmla="*/ 181 w 204"/>
                  <a:gd name="T13" fmla="*/ 67 h 91"/>
                  <a:gd name="T14" fmla="*/ 172 w 204"/>
                  <a:gd name="T15" fmla="*/ 76 h 91"/>
                  <a:gd name="T16" fmla="*/ 167 w 204"/>
                  <a:gd name="T17" fmla="*/ 77 h 91"/>
                  <a:gd name="T18" fmla="*/ 157 w 204"/>
                  <a:gd name="T19" fmla="*/ 82 h 91"/>
                  <a:gd name="T20" fmla="*/ 148 w 204"/>
                  <a:gd name="T21" fmla="*/ 81 h 91"/>
                  <a:gd name="T22" fmla="*/ 134 w 204"/>
                  <a:gd name="T23" fmla="*/ 82 h 91"/>
                  <a:gd name="T24" fmla="*/ 129 w 204"/>
                  <a:gd name="T25" fmla="*/ 81 h 91"/>
                  <a:gd name="T26" fmla="*/ 114 w 204"/>
                  <a:gd name="T27" fmla="*/ 76 h 91"/>
                  <a:gd name="T28" fmla="*/ 107 w 204"/>
                  <a:gd name="T29" fmla="*/ 81 h 91"/>
                  <a:gd name="T30" fmla="*/ 84 w 204"/>
                  <a:gd name="T31" fmla="*/ 82 h 91"/>
                  <a:gd name="T32" fmla="*/ 66 w 204"/>
                  <a:gd name="T33" fmla="*/ 76 h 91"/>
                  <a:gd name="T34" fmla="*/ 53 w 204"/>
                  <a:gd name="T35" fmla="*/ 87 h 91"/>
                  <a:gd name="T36" fmla="*/ 38 w 204"/>
                  <a:gd name="T37" fmla="*/ 90 h 91"/>
                  <a:gd name="T38" fmla="*/ 28 w 204"/>
                  <a:gd name="T39" fmla="*/ 91 h 91"/>
                  <a:gd name="T40" fmla="*/ 11 w 204"/>
                  <a:gd name="T41" fmla="*/ 74 h 91"/>
                  <a:gd name="T42" fmla="*/ 5 w 204"/>
                  <a:gd name="T43" fmla="*/ 67 h 91"/>
                  <a:gd name="T44" fmla="*/ 0 w 204"/>
                  <a:gd name="T45" fmla="*/ 61 h 91"/>
                  <a:gd name="T46" fmla="*/ 8 w 204"/>
                  <a:gd name="T47" fmla="*/ 52 h 91"/>
                  <a:gd name="T48" fmla="*/ 14 w 204"/>
                  <a:gd name="T49" fmla="*/ 43 h 91"/>
                  <a:gd name="T50" fmla="*/ 23 w 204"/>
                  <a:gd name="T51" fmla="*/ 41 h 91"/>
                  <a:gd name="T52" fmla="*/ 29 w 204"/>
                  <a:gd name="T53" fmla="*/ 36 h 91"/>
                  <a:gd name="T54" fmla="*/ 40 w 204"/>
                  <a:gd name="T55" fmla="*/ 30 h 91"/>
                  <a:gd name="T56" fmla="*/ 66 w 204"/>
                  <a:gd name="T57" fmla="*/ 33 h 91"/>
                  <a:gd name="T58" fmla="*/ 93 w 204"/>
                  <a:gd name="T59" fmla="*/ 27 h 91"/>
                  <a:gd name="T60" fmla="*/ 129 w 204"/>
                  <a:gd name="T61" fmla="*/ 23 h 91"/>
                  <a:gd name="T62" fmla="*/ 141 w 204"/>
                  <a:gd name="T63" fmla="*/ 18 h 91"/>
                  <a:gd name="T64" fmla="*/ 169 w 204"/>
                  <a:gd name="T65" fmla="*/ 0 h 91"/>
                  <a:gd name="T66" fmla="*/ 189 w 204"/>
                  <a:gd name="T67" fmla="*/ 6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04" h="91">
                    <a:moveTo>
                      <a:pt x="189" y="6"/>
                    </a:moveTo>
                    <a:lnTo>
                      <a:pt x="192" y="14"/>
                    </a:lnTo>
                    <a:lnTo>
                      <a:pt x="199" y="18"/>
                    </a:lnTo>
                    <a:lnTo>
                      <a:pt x="204" y="24"/>
                    </a:lnTo>
                    <a:lnTo>
                      <a:pt x="202" y="29"/>
                    </a:lnTo>
                    <a:lnTo>
                      <a:pt x="195" y="27"/>
                    </a:lnTo>
                    <a:lnTo>
                      <a:pt x="190" y="30"/>
                    </a:lnTo>
                    <a:lnTo>
                      <a:pt x="184" y="30"/>
                    </a:lnTo>
                    <a:lnTo>
                      <a:pt x="181" y="30"/>
                    </a:lnTo>
                    <a:lnTo>
                      <a:pt x="181" y="41"/>
                    </a:lnTo>
                    <a:lnTo>
                      <a:pt x="172" y="46"/>
                    </a:lnTo>
                    <a:lnTo>
                      <a:pt x="173" y="52"/>
                    </a:lnTo>
                    <a:lnTo>
                      <a:pt x="178" y="64"/>
                    </a:lnTo>
                    <a:lnTo>
                      <a:pt x="181" y="67"/>
                    </a:lnTo>
                    <a:lnTo>
                      <a:pt x="176" y="73"/>
                    </a:lnTo>
                    <a:lnTo>
                      <a:pt x="172" y="76"/>
                    </a:lnTo>
                    <a:lnTo>
                      <a:pt x="170" y="81"/>
                    </a:lnTo>
                    <a:lnTo>
                      <a:pt x="167" y="77"/>
                    </a:lnTo>
                    <a:lnTo>
                      <a:pt x="158" y="77"/>
                    </a:lnTo>
                    <a:lnTo>
                      <a:pt x="157" y="82"/>
                    </a:lnTo>
                    <a:lnTo>
                      <a:pt x="152" y="84"/>
                    </a:lnTo>
                    <a:lnTo>
                      <a:pt x="148" y="81"/>
                    </a:lnTo>
                    <a:lnTo>
                      <a:pt x="140" y="82"/>
                    </a:lnTo>
                    <a:lnTo>
                      <a:pt x="134" y="82"/>
                    </a:lnTo>
                    <a:lnTo>
                      <a:pt x="132" y="79"/>
                    </a:lnTo>
                    <a:lnTo>
                      <a:pt x="129" y="81"/>
                    </a:lnTo>
                    <a:lnTo>
                      <a:pt x="119" y="74"/>
                    </a:lnTo>
                    <a:lnTo>
                      <a:pt x="114" y="76"/>
                    </a:lnTo>
                    <a:lnTo>
                      <a:pt x="110" y="81"/>
                    </a:lnTo>
                    <a:lnTo>
                      <a:pt x="107" y="81"/>
                    </a:lnTo>
                    <a:lnTo>
                      <a:pt x="93" y="82"/>
                    </a:lnTo>
                    <a:lnTo>
                      <a:pt x="84" y="82"/>
                    </a:lnTo>
                    <a:lnTo>
                      <a:pt x="72" y="79"/>
                    </a:lnTo>
                    <a:lnTo>
                      <a:pt x="66" y="76"/>
                    </a:lnTo>
                    <a:lnTo>
                      <a:pt x="60" y="84"/>
                    </a:lnTo>
                    <a:lnTo>
                      <a:pt x="53" y="87"/>
                    </a:lnTo>
                    <a:lnTo>
                      <a:pt x="43" y="84"/>
                    </a:lnTo>
                    <a:lnTo>
                      <a:pt x="38" y="90"/>
                    </a:lnTo>
                    <a:lnTo>
                      <a:pt x="34" y="91"/>
                    </a:lnTo>
                    <a:lnTo>
                      <a:pt x="28" y="91"/>
                    </a:lnTo>
                    <a:lnTo>
                      <a:pt x="14" y="87"/>
                    </a:lnTo>
                    <a:lnTo>
                      <a:pt x="11" y="74"/>
                    </a:lnTo>
                    <a:lnTo>
                      <a:pt x="5" y="73"/>
                    </a:lnTo>
                    <a:lnTo>
                      <a:pt x="5" y="67"/>
                    </a:lnTo>
                    <a:lnTo>
                      <a:pt x="5" y="64"/>
                    </a:lnTo>
                    <a:lnTo>
                      <a:pt x="0" y="61"/>
                    </a:lnTo>
                    <a:lnTo>
                      <a:pt x="5" y="52"/>
                    </a:lnTo>
                    <a:lnTo>
                      <a:pt x="8" y="52"/>
                    </a:lnTo>
                    <a:lnTo>
                      <a:pt x="11" y="49"/>
                    </a:lnTo>
                    <a:lnTo>
                      <a:pt x="14" y="43"/>
                    </a:lnTo>
                    <a:lnTo>
                      <a:pt x="19" y="47"/>
                    </a:lnTo>
                    <a:lnTo>
                      <a:pt x="23" y="41"/>
                    </a:lnTo>
                    <a:lnTo>
                      <a:pt x="23" y="38"/>
                    </a:lnTo>
                    <a:lnTo>
                      <a:pt x="29" y="36"/>
                    </a:lnTo>
                    <a:lnTo>
                      <a:pt x="34" y="32"/>
                    </a:lnTo>
                    <a:lnTo>
                      <a:pt x="40" y="30"/>
                    </a:lnTo>
                    <a:lnTo>
                      <a:pt x="58" y="30"/>
                    </a:lnTo>
                    <a:lnTo>
                      <a:pt x="66" y="33"/>
                    </a:lnTo>
                    <a:lnTo>
                      <a:pt x="75" y="30"/>
                    </a:lnTo>
                    <a:lnTo>
                      <a:pt x="93" y="27"/>
                    </a:lnTo>
                    <a:lnTo>
                      <a:pt x="114" y="33"/>
                    </a:lnTo>
                    <a:lnTo>
                      <a:pt x="129" y="23"/>
                    </a:lnTo>
                    <a:lnTo>
                      <a:pt x="135" y="20"/>
                    </a:lnTo>
                    <a:lnTo>
                      <a:pt x="141" y="18"/>
                    </a:lnTo>
                    <a:lnTo>
                      <a:pt x="157" y="9"/>
                    </a:lnTo>
                    <a:lnTo>
                      <a:pt x="169" y="0"/>
                    </a:lnTo>
                    <a:lnTo>
                      <a:pt x="181" y="0"/>
                    </a:lnTo>
                    <a:lnTo>
                      <a:pt x="18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9" name="Freeform 4859">
                <a:extLst>
                  <a:ext uri="{FF2B5EF4-FFF2-40B4-BE49-F238E27FC236}">
                    <a16:creationId xmlns:a16="http://schemas.microsoft.com/office/drawing/2014/main" id="{50313C26-BCAE-2A6E-D6CE-5B927BB85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918"/>
                <a:ext cx="101" cy="46"/>
              </a:xfrm>
              <a:custGeom>
                <a:avLst/>
                <a:gdLst>
                  <a:gd name="T0" fmla="*/ 192 w 204"/>
                  <a:gd name="T1" fmla="*/ 14 h 91"/>
                  <a:gd name="T2" fmla="*/ 204 w 204"/>
                  <a:gd name="T3" fmla="*/ 24 h 91"/>
                  <a:gd name="T4" fmla="*/ 195 w 204"/>
                  <a:gd name="T5" fmla="*/ 27 h 91"/>
                  <a:gd name="T6" fmla="*/ 184 w 204"/>
                  <a:gd name="T7" fmla="*/ 30 h 91"/>
                  <a:gd name="T8" fmla="*/ 181 w 204"/>
                  <a:gd name="T9" fmla="*/ 41 h 91"/>
                  <a:gd name="T10" fmla="*/ 173 w 204"/>
                  <a:gd name="T11" fmla="*/ 52 h 91"/>
                  <a:gd name="T12" fmla="*/ 181 w 204"/>
                  <a:gd name="T13" fmla="*/ 67 h 91"/>
                  <a:gd name="T14" fmla="*/ 172 w 204"/>
                  <a:gd name="T15" fmla="*/ 76 h 91"/>
                  <a:gd name="T16" fmla="*/ 167 w 204"/>
                  <a:gd name="T17" fmla="*/ 77 h 91"/>
                  <a:gd name="T18" fmla="*/ 157 w 204"/>
                  <a:gd name="T19" fmla="*/ 82 h 91"/>
                  <a:gd name="T20" fmla="*/ 148 w 204"/>
                  <a:gd name="T21" fmla="*/ 81 h 91"/>
                  <a:gd name="T22" fmla="*/ 134 w 204"/>
                  <a:gd name="T23" fmla="*/ 82 h 91"/>
                  <a:gd name="T24" fmla="*/ 129 w 204"/>
                  <a:gd name="T25" fmla="*/ 81 h 91"/>
                  <a:gd name="T26" fmla="*/ 114 w 204"/>
                  <a:gd name="T27" fmla="*/ 76 h 91"/>
                  <a:gd name="T28" fmla="*/ 107 w 204"/>
                  <a:gd name="T29" fmla="*/ 81 h 91"/>
                  <a:gd name="T30" fmla="*/ 84 w 204"/>
                  <a:gd name="T31" fmla="*/ 82 h 91"/>
                  <a:gd name="T32" fmla="*/ 66 w 204"/>
                  <a:gd name="T33" fmla="*/ 76 h 91"/>
                  <a:gd name="T34" fmla="*/ 53 w 204"/>
                  <a:gd name="T35" fmla="*/ 87 h 91"/>
                  <a:gd name="T36" fmla="*/ 38 w 204"/>
                  <a:gd name="T37" fmla="*/ 90 h 91"/>
                  <a:gd name="T38" fmla="*/ 28 w 204"/>
                  <a:gd name="T39" fmla="*/ 91 h 91"/>
                  <a:gd name="T40" fmla="*/ 11 w 204"/>
                  <a:gd name="T41" fmla="*/ 74 h 91"/>
                  <a:gd name="T42" fmla="*/ 5 w 204"/>
                  <a:gd name="T43" fmla="*/ 67 h 91"/>
                  <a:gd name="T44" fmla="*/ 0 w 204"/>
                  <a:gd name="T45" fmla="*/ 61 h 91"/>
                  <a:gd name="T46" fmla="*/ 8 w 204"/>
                  <a:gd name="T47" fmla="*/ 52 h 91"/>
                  <a:gd name="T48" fmla="*/ 14 w 204"/>
                  <a:gd name="T49" fmla="*/ 43 h 91"/>
                  <a:gd name="T50" fmla="*/ 23 w 204"/>
                  <a:gd name="T51" fmla="*/ 41 h 91"/>
                  <a:gd name="T52" fmla="*/ 29 w 204"/>
                  <a:gd name="T53" fmla="*/ 36 h 91"/>
                  <a:gd name="T54" fmla="*/ 40 w 204"/>
                  <a:gd name="T55" fmla="*/ 30 h 91"/>
                  <a:gd name="T56" fmla="*/ 66 w 204"/>
                  <a:gd name="T57" fmla="*/ 33 h 91"/>
                  <a:gd name="T58" fmla="*/ 93 w 204"/>
                  <a:gd name="T59" fmla="*/ 27 h 91"/>
                  <a:gd name="T60" fmla="*/ 129 w 204"/>
                  <a:gd name="T61" fmla="*/ 23 h 91"/>
                  <a:gd name="T62" fmla="*/ 141 w 204"/>
                  <a:gd name="T63" fmla="*/ 18 h 91"/>
                  <a:gd name="T64" fmla="*/ 169 w 204"/>
                  <a:gd name="T65" fmla="*/ 0 h 91"/>
                  <a:gd name="T66" fmla="*/ 189 w 204"/>
                  <a:gd name="T67" fmla="*/ 6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04" h="91">
                    <a:moveTo>
                      <a:pt x="189" y="6"/>
                    </a:moveTo>
                    <a:lnTo>
                      <a:pt x="192" y="14"/>
                    </a:lnTo>
                    <a:lnTo>
                      <a:pt x="199" y="18"/>
                    </a:lnTo>
                    <a:lnTo>
                      <a:pt x="204" y="24"/>
                    </a:lnTo>
                    <a:lnTo>
                      <a:pt x="202" y="29"/>
                    </a:lnTo>
                    <a:lnTo>
                      <a:pt x="195" y="27"/>
                    </a:lnTo>
                    <a:lnTo>
                      <a:pt x="190" y="30"/>
                    </a:lnTo>
                    <a:lnTo>
                      <a:pt x="184" y="30"/>
                    </a:lnTo>
                    <a:lnTo>
                      <a:pt x="181" y="30"/>
                    </a:lnTo>
                    <a:lnTo>
                      <a:pt x="181" y="41"/>
                    </a:lnTo>
                    <a:lnTo>
                      <a:pt x="172" y="46"/>
                    </a:lnTo>
                    <a:lnTo>
                      <a:pt x="173" y="52"/>
                    </a:lnTo>
                    <a:lnTo>
                      <a:pt x="178" y="64"/>
                    </a:lnTo>
                    <a:lnTo>
                      <a:pt x="181" y="67"/>
                    </a:lnTo>
                    <a:lnTo>
                      <a:pt x="176" y="73"/>
                    </a:lnTo>
                    <a:lnTo>
                      <a:pt x="172" y="76"/>
                    </a:lnTo>
                    <a:lnTo>
                      <a:pt x="170" y="81"/>
                    </a:lnTo>
                    <a:lnTo>
                      <a:pt x="167" y="77"/>
                    </a:lnTo>
                    <a:lnTo>
                      <a:pt x="158" y="77"/>
                    </a:lnTo>
                    <a:lnTo>
                      <a:pt x="157" y="82"/>
                    </a:lnTo>
                    <a:lnTo>
                      <a:pt x="152" y="84"/>
                    </a:lnTo>
                    <a:lnTo>
                      <a:pt x="148" y="81"/>
                    </a:lnTo>
                    <a:lnTo>
                      <a:pt x="140" y="82"/>
                    </a:lnTo>
                    <a:lnTo>
                      <a:pt x="134" y="82"/>
                    </a:lnTo>
                    <a:lnTo>
                      <a:pt x="132" y="79"/>
                    </a:lnTo>
                    <a:lnTo>
                      <a:pt x="129" y="81"/>
                    </a:lnTo>
                    <a:lnTo>
                      <a:pt x="119" y="74"/>
                    </a:lnTo>
                    <a:lnTo>
                      <a:pt x="114" y="76"/>
                    </a:lnTo>
                    <a:lnTo>
                      <a:pt x="110" y="81"/>
                    </a:lnTo>
                    <a:lnTo>
                      <a:pt x="107" y="81"/>
                    </a:lnTo>
                    <a:lnTo>
                      <a:pt x="93" y="82"/>
                    </a:lnTo>
                    <a:lnTo>
                      <a:pt x="84" y="82"/>
                    </a:lnTo>
                    <a:lnTo>
                      <a:pt x="72" y="79"/>
                    </a:lnTo>
                    <a:lnTo>
                      <a:pt x="66" y="76"/>
                    </a:lnTo>
                    <a:lnTo>
                      <a:pt x="60" y="84"/>
                    </a:lnTo>
                    <a:lnTo>
                      <a:pt x="53" y="87"/>
                    </a:lnTo>
                    <a:lnTo>
                      <a:pt x="43" y="84"/>
                    </a:lnTo>
                    <a:lnTo>
                      <a:pt x="38" y="90"/>
                    </a:lnTo>
                    <a:lnTo>
                      <a:pt x="34" y="91"/>
                    </a:lnTo>
                    <a:lnTo>
                      <a:pt x="28" y="91"/>
                    </a:lnTo>
                    <a:lnTo>
                      <a:pt x="14" y="87"/>
                    </a:lnTo>
                    <a:lnTo>
                      <a:pt x="11" y="74"/>
                    </a:lnTo>
                    <a:lnTo>
                      <a:pt x="5" y="73"/>
                    </a:lnTo>
                    <a:lnTo>
                      <a:pt x="5" y="67"/>
                    </a:lnTo>
                    <a:lnTo>
                      <a:pt x="5" y="64"/>
                    </a:lnTo>
                    <a:lnTo>
                      <a:pt x="0" y="61"/>
                    </a:lnTo>
                    <a:lnTo>
                      <a:pt x="5" y="52"/>
                    </a:lnTo>
                    <a:lnTo>
                      <a:pt x="8" y="52"/>
                    </a:lnTo>
                    <a:lnTo>
                      <a:pt x="11" y="49"/>
                    </a:lnTo>
                    <a:lnTo>
                      <a:pt x="14" y="43"/>
                    </a:lnTo>
                    <a:lnTo>
                      <a:pt x="19" y="47"/>
                    </a:lnTo>
                    <a:lnTo>
                      <a:pt x="23" y="41"/>
                    </a:lnTo>
                    <a:lnTo>
                      <a:pt x="23" y="38"/>
                    </a:lnTo>
                    <a:lnTo>
                      <a:pt x="29" y="36"/>
                    </a:lnTo>
                    <a:lnTo>
                      <a:pt x="34" y="32"/>
                    </a:lnTo>
                    <a:lnTo>
                      <a:pt x="40" y="30"/>
                    </a:lnTo>
                    <a:lnTo>
                      <a:pt x="58" y="30"/>
                    </a:lnTo>
                    <a:lnTo>
                      <a:pt x="66" y="33"/>
                    </a:lnTo>
                    <a:lnTo>
                      <a:pt x="75" y="30"/>
                    </a:lnTo>
                    <a:lnTo>
                      <a:pt x="93" y="27"/>
                    </a:lnTo>
                    <a:lnTo>
                      <a:pt x="114" y="33"/>
                    </a:lnTo>
                    <a:lnTo>
                      <a:pt x="129" y="23"/>
                    </a:lnTo>
                    <a:lnTo>
                      <a:pt x="135" y="20"/>
                    </a:lnTo>
                    <a:lnTo>
                      <a:pt x="141" y="18"/>
                    </a:lnTo>
                    <a:lnTo>
                      <a:pt x="157" y="9"/>
                    </a:lnTo>
                    <a:lnTo>
                      <a:pt x="169" y="0"/>
                    </a:lnTo>
                    <a:lnTo>
                      <a:pt x="181" y="0"/>
                    </a:lnTo>
                    <a:lnTo>
                      <a:pt x="189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0" name="Freeform 4860">
                <a:extLst>
                  <a:ext uri="{FF2B5EF4-FFF2-40B4-BE49-F238E27FC236}">
                    <a16:creationId xmlns:a16="http://schemas.microsoft.com/office/drawing/2014/main" id="{C6C440A6-382C-1414-C8D2-7BFBBF976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924"/>
                <a:ext cx="25" cy="26"/>
              </a:xfrm>
              <a:custGeom>
                <a:avLst/>
                <a:gdLst>
                  <a:gd name="T0" fmla="*/ 42 w 50"/>
                  <a:gd name="T1" fmla="*/ 5 h 52"/>
                  <a:gd name="T2" fmla="*/ 38 w 50"/>
                  <a:gd name="T3" fmla="*/ 5 h 52"/>
                  <a:gd name="T4" fmla="*/ 27 w 50"/>
                  <a:gd name="T5" fmla="*/ 0 h 52"/>
                  <a:gd name="T6" fmla="*/ 24 w 50"/>
                  <a:gd name="T7" fmla="*/ 2 h 52"/>
                  <a:gd name="T8" fmla="*/ 7 w 50"/>
                  <a:gd name="T9" fmla="*/ 5 h 52"/>
                  <a:gd name="T10" fmla="*/ 9 w 50"/>
                  <a:gd name="T11" fmla="*/ 12 h 52"/>
                  <a:gd name="T12" fmla="*/ 3 w 50"/>
                  <a:gd name="T13" fmla="*/ 26 h 52"/>
                  <a:gd name="T14" fmla="*/ 0 w 50"/>
                  <a:gd name="T15" fmla="*/ 31 h 52"/>
                  <a:gd name="T16" fmla="*/ 7 w 50"/>
                  <a:gd name="T17" fmla="*/ 32 h 52"/>
                  <a:gd name="T18" fmla="*/ 3 w 50"/>
                  <a:gd name="T19" fmla="*/ 38 h 52"/>
                  <a:gd name="T20" fmla="*/ 4 w 50"/>
                  <a:gd name="T21" fmla="*/ 52 h 52"/>
                  <a:gd name="T22" fmla="*/ 10 w 50"/>
                  <a:gd name="T23" fmla="*/ 49 h 52"/>
                  <a:gd name="T24" fmla="*/ 15 w 50"/>
                  <a:gd name="T25" fmla="*/ 40 h 52"/>
                  <a:gd name="T26" fmla="*/ 18 w 50"/>
                  <a:gd name="T27" fmla="*/ 40 h 52"/>
                  <a:gd name="T28" fmla="*/ 21 w 50"/>
                  <a:gd name="T29" fmla="*/ 37 h 52"/>
                  <a:gd name="T30" fmla="*/ 24 w 50"/>
                  <a:gd name="T31" fmla="*/ 31 h 52"/>
                  <a:gd name="T32" fmla="*/ 29 w 50"/>
                  <a:gd name="T33" fmla="*/ 35 h 52"/>
                  <a:gd name="T34" fmla="*/ 33 w 50"/>
                  <a:gd name="T35" fmla="*/ 29 h 52"/>
                  <a:gd name="T36" fmla="*/ 33 w 50"/>
                  <a:gd name="T37" fmla="*/ 26 h 52"/>
                  <a:gd name="T38" fmla="*/ 39 w 50"/>
                  <a:gd name="T39" fmla="*/ 24 h 52"/>
                  <a:gd name="T40" fmla="*/ 44 w 50"/>
                  <a:gd name="T41" fmla="*/ 20 h 52"/>
                  <a:gd name="T42" fmla="*/ 50 w 50"/>
                  <a:gd name="T43" fmla="*/ 18 h 52"/>
                  <a:gd name="T44" fmla="*/ 42 w 50"/>
                  <a:gd name="T45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0" h="52">
                    <a:moveTo>
                      <a:pt x="42" y="5"/>
                    </a:moveTo>
                    <a:lnTo>
                      <a:pt x="38" y="5"/>
                    </a:lnTo>
                    <a:lnTo>
                      <a:pt x="27" y="0"/>
                    </a:lnTo>
                    <a:lnTo>
                      <a:pt x="24" y="2"/>
                    </a:lnTo>
                    <a:lnTo>
                      <a:pt x="7" y="5"/>
                    </a:lnTo>
                    <a:lnTo>
                      <a:pt x="9" y="12"/>
                    </a:lnTo>
                    <a:lnTo>
                      <a:pt x="3" y="26"/>
                    </a:lnTo>
                    <a:lnTo>
                      <a:pt x="0" y="31"/>
                    </a:lnTo>
                    <a:lnTo>
                      <a:pt x="7" y="32"/>
                    </a:lnTo>
                    <a:lnTo>
                      <a:pt x="3" y="38"/>
                    </a:lnTo>
                    <a:lnTo>
                      <a:pt x="4" y="52"/>
                    </a:lnTo>
                    <a:lnTo>
                      <a:pt x="10" y="49"/>
                    </a:lnTo>
                    <a:lnTo>
                      <a:pt x="15" y="40"/>
                    </a:lnTo>
                    <a:lnTo>
                      <a:pt x="18" y="40"/>
                    </a:lnTo>
                    <a:lnTo>
                      <a:pt x="21" y="37"/>
                    </a:lnTo>
                    <a:lnTo>
                      <a:pt x="24" y="31"/>
                    </a:lnTo>
                    <a:lnTo>
                      <a:pt x="29" y="35"/>
                    </a:lnTo>
                    <a:lnTo>
                      <a:pt x="33" y="29"/>
                    </a:lnTo>
                    <a:lnTo>
                      <a:pt x="33" y="26"/>
                    </a:lnTo>
                    <a:lnTo>
                      <a:pt x="39" y="24"/>
                    </a:lnTo>
                    <a:lnTo>
                      <a:pt x="44" y="20"/>
                    </a:lnTo>
                    <a:lnTo>
                      <a:pt x="50" y="18"/>
                    </a:lnTo>
                    <a:lnTo>
                      <a:pt x="42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1" name="Freeform 4861">
                <a:extLst>
                  <a:ext uri="{FF2B5EF4-FFF2-40B4-BE49-F238E27FC236}">
                    <a16:creationId xmlns:a16="http://schemas.microsoft.com/office/drawing/2014/main" id="{50A9694A-A1AB-7840-BBBF-5D1CA560D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924"/>
                <a:ext cx="25" cy="26"/>
              </a:xfrm>
              <a:custGeom>
                <a:avLst/>
                <a:gdLst>
                  <a:gd name="T0" fmla="*/ 42 w 50"/>
                  <a:gd name="T1" fmla="*/ 5 h 52"/>
                  <a:gd name="T2" fmla="*/ 50 w 50"/>
                  <a:gd name="T3" fmla="*/ 18 h 52"/>
                  <a:gd name="T4" fmla="*/ 44 w 50"/>
                  <a:gd name="T5" fmla="*/ 20 h 52"/>
                  <a:gd name="T6" fmla="*/ 39 w 50"/>
                  <a:gd name="T7" fmla="*/ 24 h 52"/>
                  <a:gd name="T8" fmla="*/ 33 w 50"/>
                  <a:gd name="T9" fmla="*/ 26 h 52"/>
                  <a:gd name="T10" fmla="*/ 33 w 50"/>
                  <a:gd name="T11" fmla="*/ 29 h 52"/>
                  <a:gd name="T12" fmla="*/ 29 w 50"/>
                  <a:gd name="T13" fmla="*/ 35 h 52"/>
                  <a:gd name="T14" fmla="*/ 24 w 50"/>
                  <a:gd name="T15" fmla="*/ 31 h 52"/>
                  <a:gd name="T16" fmla="*/ 21 w 50"/>
                  <a:gd name="T17" fmla="*/ 37 h 52"/>
                  <a:gd name="T18" fmla="*/ 18 w 50"/>
                  <a:gd name="T19" fmla="*/ 40 h 52"/>
                  <a:gd name="T20" fmla="*/ 15 w 50"/>
                  <a:gd name="T21" fmla="*/ 40 h 52"/>
                  <a:gd name="T22" fmla="*/ 10 w 50"/>
                  <a:gd name="T23" fmla="*/ 49 h 52"/>
                  <a:gd name="T24" fmla="*/ 4 w 50"/>
                  <a:gd name="T25" fmla="*/ 52 h 52"/>
                  <a:gd name="T26" fmla="*/ 3 w 50"/>
                  <a:gd name="T27" fmla="*/ 38 h 52"/>
                  <a:gd name="T28" fmla="*/ 7 w 50"/>
                  <a:gd name="T29" fmla="*/ 32 h 52"/>
                  <a:gd name="T30" fmla="*/ 0 w 50"/>
                  <a:gd name="T31" fmla="*/ 31 h 52"/>
                  <a:gd name="T32" fmla="*/ 3 w 50"/>
                  <a:gd name="T33" fmla="*/ 26 h 52"/>
                  <a:gd name="T34" fmla="*/ 9 w 50"/>
                  <a:gd name="T35" fmla="*/ 12 h 52"/>
                  <a:gd name="T36" fmla="*/ 7 w 50"/>
                  <a:gd name="T37" fmla="*/ 5 h 52"/>
                  <a:gd name="T38" fmla="*/ 24 w 50"/>
                  <a:gd name="T39" fmla="*/ 2 h 52"/>
                  <a:gd name="T40" fmla="*/ 27 w 50"/>
                  <a:gd name="T41" fmla="*/ 0 h 52"/>
                  <a:gd name="T42" fmla="*/ 38 w 50"/>
                  <a:gd name="T43" fmla="*/ 5 h 52"/>
                  <a:gd name="T44" fmla="*/ 42 w 50"/>
                  <a:gd name="T45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0" h="52">
                    <a:moveTo>
                      <a:pt x="42" y="5"/>
                    </a:moveTo>
                    <a:lnTo>
                      <a:pt x="50" y="18"/>
                    </a:lnTo>
                    <a:lnTo>
                      <a:pt x="44" y="20"/>
                    </a:lnTo>
                    <a:lnTo>
                      <a:pt x="39" y="24"/>
                    </a:lnTo>
                    <a:lnTo>
                      <a:pt x="33" y="26"/>
                    </a:lnTo>
                    <a:lnTo>
                      <a:pt x="33" y="29"/>
                    </a:lnTo>
                    <a:lnTo>
                      <a:pt x="29" y="35"/>
                    </a:lnTo>
                    <a:lnTo>
                      <a:pt x="24" y="31"/>
                    </a:lnTo>
                    <a:lnTo>
                      <a:pt x="21" y="37"/>
                    </a:lnTo>
                    <a:lnTo>
                      <a:pt x="18" y="40"/>
                    </a:lnTo>
                    <a:lnTo>
                      <a:pt x="15" y="40"/>
                    </a:lnTo>
                    <a:lnTo>
                      <a:pt x="10" y="49"/>
                    </a:lnTo>
                    <a:lnTo>
                      <a:pt x="4" y="52"/>
                    </a:lnTo>
                    <a:lnTo>
                      <a:pt x="3" y="38"/>
                    </a:lnTo>
                    <a:lnTo>
                      <a:pt x="7" y="32"/>
                    </a:lnTo>
                    <a:lnTo>
                      <a:pt x="0" y="31"/>
                    </a:lnTo>
                    <a:lnTo>
                      <a:pt x="3" y="26"/>
                    </a:lnTo>
                    <a:lnTo>
                      <a:pt x="9" y="12"/>
                    </a:lnTo>
                    <a:lnTo>
                      <a:pt x="7" y="5"/>
                    </a:lnTo>
                    <a:lnTo>
                      <a:pt x="24" y="2"/>
                    </a:lnTo>
                    <a:lnTo>
                      <a:pt x="27" y="0"/>
                    </a:lnTo>
                    <a:lnTo>
                      <a:pt x="38" y="5"/>
                    </a:lnTo>
                    <a:lnTo>
                      <a:pt x="4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2" name="Freeform 4862">
                <a:extLst>
                  <a:ext uri="{FF2B5EF4-FFF2-40B4-BE49-F238E27FC236}">
                    <a16:creationId xmlns:a16="http://schemas.microsoft.com/office/drawing/2014/main" id="{F7DC7F05-3C20-1054-3C81-549705217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924"/>
                <a:ext cx="25" cy="26"/>
              </a:xfrm>
              <a:custGeom>
                <a:avLst/>
                <a:gdLst>
                  <a:gd name="T0" fmla="*/ 42 w 50"/>
                  <a:gd name="T1" fmla="*/ 5 h 52"/>
                  <a:gd name="T2" fmla="*/ 50 w 50"/>
                  <a:gd name="T3" fmla="*/ 18 h 52"/>
                  <a:gd name="T4" fmla="*/ 44 w 50"/>
                  <a:gd name="T5" fmla="*/ 20 h 52"/>
                  <a:gd name="T6" fmla="*/ 39 w 50"/>
                  <a:gd name="T7" fmla="*/ 24 h 52"/>
                  <a:gd name="T8" fmla="*/ 33 w 50"/>
                  <a:gd name="T9" fmla="*/ 26 h 52"/>
                  <a:gd name="T10" fmla="*/ 33 w 50"/>
                  <a:gd name="T11" fmla="*/ 29 h 52"/>
                  <a:gd name="T12" fmla="*/ 29 w 50"/>
                  <a:gd name="T13" fmla="*/ 35 h 52"/>
                  <a:gd name="T14" fmla="*/ 24 w 50"/>
                  <a:gd name="T15" fmla="*/ 31 h 52"/>
                  <a:gd name="T16" fmla="*/ 21 w 50"/>
                  <a:gd name="T17" fmla="*/ 37 h 52"/>
                  <a:gd name="T18" fmla="*/ 18 w 50"/>
                  <a:gd name="T19" fmla="*/ 40 h 52"/>
                  <a:gd name="T20" fmla="*/ 15 w 50"/>
                  <a:gd name="T21" fmla="*/ 40 h 52"/>
                  <a:gd name="T22" fmla="*/ 10 w 50"/>
                  <a:gd name="T23" fmla="*/ 49 h 52"/>
                  <a:gd name="T24" fmla="*/ 4 w 50"/>
                  <a:gd name="T25" fmla="*/ 52 h 52"/>
                  <a:gd name="T26" fmla="*/ 3 w 50"/>
                  <a:gd name="T27" fmla="*/ 38 h 52"/>
                  <a:gd name="T28" fmla="*/ 7 w 50"/>
                  <a:gd name="T29" fmla="*/ 32 h 52"/>
                  <a:gd name="T30" fmla="*/ 0 w 50"/>
                  <a:gd name="T31" fmla="*/ 31 h 52"/>
                  <a:gd name="T32" fmla="*/ 3 w 50"/>
                  <a:gd name="T33" fmla="*/ 26 h 52"/>
                  <a:gd name="T34" fmla="*/ 9 w 50"/>
                  <a:gd name="T35" fmla="*/ 12 h 52"/>
                  <a:gd name="T36" fmla="*/ 7 w 50"/>
                  <a:gd name="T37" fmla="*/ 5 h 52"/>
                  <a:gd name="T38" fmla="*/ 24 w 50"/>
                  <a:gd name="T39" fmla="*/ 2 h 52"/>
                  <a:gd name="T40" fmla="*/ 27 w 50"/>
                  <a:gd name="T41" fmla="*/ 0 h 52"/>
                  <a:gd name="T42" fmla="*/ 38 w 50"/>
                  <a:gd name="T43" fmla="*/ 5 h 52"/>
                  <a:gd name="T44" fmla="*/ 42 w 50"/>
                  <a:gd name="T45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0" h="52">
                    <a:moveTo>
                      <a:pt x="42" y="5"/>
                    </a:moveTo>
                    <a:lnTo>
                      <a:pt x="50" y="18"/>
                    </a:lnTo>
                    <a:lnTo>
                      <a:pt x="44" y="20"/>
                    </a:lnTo>
                    <a:lnTo>
                      <a:pt x="39" y="24"/>
                    </a:lnTo>
                    <a:lnTo>
                      <a:pt x="33" y="26"/>
                    </a:lnTo>
                    <a:lnTo>
                      <a:pt x="33" y="29"/>
                    </a:lnTo>
                    <a:lnTo>
                      <a:pt x="29" y="35"/>
                    </a:lnTo>
                    <a:lnTo>
                      <a:pt x="24" y="31"/>
                    </a:lnTo>
                    <a:lnTo>
                      <a:pt x="21" y="37"/>
                    </a:lnTo>
                    <a:lnTo>
                      <a:pt x="18" y="40"/>
                    </a:lnTo>
                    <a:lnTo>
                      <a:pt x="15" y="40"/>
                    </a:lnTo>
                    <a:lnTo>
                      <a:pt x="10" y="49"/>
                    </a:lnTo>
                    <a:lnTo>
                      <a:pt x="4" y="52"/>
                    </a:lnTo>
                    <a:lnTo>
                      <a:pt x="3" y="38"/>
                    </a:lnTo>
                    <a:lnTo>
                      <a:pt x="7" y="32"/>
                    </a:lnTo>
                    <a:lnTo>
                      <a:pt x="0" y="31"/>
                    </a:lnTo>
                    <a:lnTo>
                      <a:pt x="3" y="26"/>
                    </a:lnTo>
                    <a:lnTo>
                      <a:pt x="9" y="12"/>
                    </a:lnTo>
                    <a:lnTo>
                      <a:pt x="7" y="5"/>
                    </a:lnTo>
                    <a:lnTo>
                      <a:pt x="24" y="2"/>
                    </a:lnTo>
                    <a:lnTo>
                      <a:pt x="27" y="0"/>
                    </a:lnTo>
                    <a:lnTo>
                      <a:pt x="38" y="5"/>
                    </a:lnTo>
                    <a:lnTo>
                      <a:pt x="42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3" name="Freeform 4863">
                <a:extLst>
                  <a:ext uri="{FF2B5EF4-FFF2-40B4-BE49-F238E27FC236}">
                    <a16:creationId xmlns:a16="http://schemas.microsoft.com/office/drawing/2014/main" id="{7C9BFEA2-D6FF-ACD5-530C-CB570E7F5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932"/>
                <a:ext cx="12" cy="18"/>
              </a:xfrm>
              <a:custGeom>
                <a:avLst/>
                <a:gdLst>
                  <a:gd name="T0" fmla="*/ 18 w 25"/>
                  <a:gd name="T1" fmla="*/ 0 h 35"/>
                  <a:gd name="T2" fmla="*/ 11 w 25"/>
                  <a:gd name="T3" fmla="*/ 7 h 35"/>
                  <a:gd name="T4" fmla="*/ 8 w 25"/>
                  <a:gd name="T5" fmla="*/ 7 h 35"/>
                  <a:gd name="T6" fmla="*/ 6 w 25"/>
                  <a:gd name="T7" fmla="*/ 15 h 35"/>
                  <a:gd name="T8" fmla="*/ 0 w 25"/>
                  <a:gd name="T9" fmla="*/ 23 h 35"/>
                  <a:gd name="T10" fmla="*/ 5 w 25"/>
                  <a:gd name="T11" fmla="*/ 26 h 35"/>
                  <a:gd name="T12" fmla="*/ 9 w 25"/>
                  <a:gd name="T13" fmla="*/ 32 h 35"/>
                  <a:gd name="T14" fmla="*/ 14 w 25"/>
                  <a:gd name="T15" fmla="*/ 35 h 35"/>
                  <a:gd name="T16" fmla="*/ 21 w 25"/>
                  <a:gd name="T17" fmla="*/ 35 h 35"/>
                  <a:gd name="T18" fmla="*/ 21 w 25"/>
                  <a:gd name="T19" fmla="*/ 30 h 35"/>
                  <a:gd name="T20" fmla="*/ 25 w 25"/>
                  <a:gd name="T21" fmla="*/ 26 h 35"/>
                  <a:gd name="T22" fmla="*/ 25 w 25"/>
                  <a:gd name="T23" fmla="*/ 20 h 35"/>
                  <a:gd name="T24" fmla="*/ 25 w 25"/>
                  <a:gd name="T25" fmla="*/ 7 h 35"/>
                  <a:gd name="T26" fmla="*/ 18 w 25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35">
                    <a:moveTo>
                      <a:pt x="18" y="0"/>
                    </a:moveTo>
                    <a:lnTo>
                      <a:pt x="11" y="7"/>
                    </a:lnTo>
                    <a:lnTo>
                      <a:pt x="8" y="7"/>
                    </a:lnTo>
                    <a:lnTo>
                      <a:pt x="6" y="15"/>
                    </a:lnTo>
                    <a:lnTo>
                      <a:pt x="0" y="23"/>
                    </a:lnTo>
                    <a:lnTo>
                      <a:pt x="5" y="26"/>
                    </a:lnTo>
                    <a:lnTo>
                      <a:pt x="9" y="32"/>
                    </a:lnTo>
                    <a:lnTo>
                      <a:pt x="14" y="35"/>
                    </a:lnTo>
                    <a:lnTo>
                      <a:pt x="21" y="35"/>
                    </a:lnTo>
                    <a:lnTo>
                      <a:pt x="21" y="30"/>
                    </a:lnTo>
                    <a:lnTo>
                      <a:pt x="25" y="26"/>
                    </a:lnTo>
                    <a:lnTo>
                      <a:pt x="25" y="20"/>
                    </a:lnTo>
                    <a:lnTo>
                      <a:pt x="25" y="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4" name="Freeform 4864">
                <a:extLst>
                  <a:ext uri="{FF2B5EF4-FFF2-40B4-BE49-F238E27FC236}">
                    <a16:creationId xmlns:a16="http://schemas.microsoft.com/office/drawing/2014/main" id="{4DDFF208-F676-02C5-364E-08EB8C44A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932"/>
                <a:ext cx="12" cy="18"/>
              </a:xfrm>
              <a:custGeom>
                <a:avLst/>
                <a:gdLst>
                  <a:gd name="T0" fmla="*/ 18 w 25"/>
                  <a:gd name="T1" fmla="*/ 0 h 35"/>
                  <a:gd name="T2" fmla="*/ 25 w 25"/>
                  <a:gd name="T3" fmla="*/ 7 h 35"/>
                  <a:gd name="T4" fmla="*/ 25 w 25"/>
                  <a:gd name="T5" fmla="*/ 20 h 35"/>
                  <a:gd name="T6" fmla="*/ 25 w 25"/>
                  <a:gd name="T7" fmla="*/ 26 h 35"/>
                  <a:gd name="T8" fmla="*/ 21 w 25"/>
                  <a:gd name="T9" fmla="*/ 30 h 35"/>
                  <a:gd name="T10" fmla="*/ 21 w 25"/>
                  <a:gd name="T11" fmla="*/ 35 h 35"/>
                  <a:gd name="T12" fmla="*/ 14 w 25"/>
                  <a:gd name="T13" fmla="*/ 35 h 35"/>
                  <a:gd name="T14" fmla="*/ 9 w 25"/>
                  <a:gd name="T15" fmla="*/ 32 h 35"/>
                  <a:gd name="T16" fmla="*/ 5 w 25"/>
                  <a:gd name="T17" fmla="*/ 26 h 35"/>
                  <a:gd name="T18" fmla="*/ 0 w 25"/>
                  <a:gd name="T19" fmla="*/ 23 h 35"/>
                  <a:gd name="T20" fmla="*/ 6 w 25"/>
                  <a:gd name="T21" fmla="*/ 15 h 35"/>
                  <a:gd name="T22" fmla="*/ 8 w 25"/>
                  <a:gd name="T23" fmla="*/ 7 h 35"/>
                  <a:gd name="T24" fmla="*/ 11 w 25"/>
                  <a:gd name="T25" fmla="*/ 7 h 35"/>
                  <a:gd name="T26" fmla="*/ 18 w 25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35">
                    <a:moveTo>
                      <a:pt x="18" y="0"/>
                    </a:moveTo>
                    <a:lnTo>
                      <a:pt x="25" y="7"/>
                    </a:lnTo>
                    <a:lnTo>
                      <a:pt x="25" y="20"/>
                    </a:lnTo>
                    <a:lnTo>
                      <a:pt x="25" y="26"/>
                    </a:lnTo>
                    <a:lnTo>
                      <a:pt x="21" y="30"/>
                    </a:lnTo>
                    <a:lnTo>
                      <a:pt x="21" y="35"/>
                    </a:lnTo>
                    <a:lnTo>
                      <a:pt x="14" y="35"/>
                    </a:lnTo>
                    <a:lnTo>
                      <a:pt x="9" y="32"/>
                    </a:lnTo>
                    <a:lnTo>
                      <a:pt x="5" y="26"/>
                    </a:lnTo>
                    <a:lnTo>
                      <a:pt x="0" y="23"/>
                    </a:lnTo>
                    <a:lnTo>
                      <a:pt x="6" y="15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5" name="Freeform 4865">
                <a:extLst>
                  <a:ext uri="{FF2B5EF4-FFF2-40B4-BE49-F238E27FC236}">
                    <a16:creationId xmlns:a16="http://schemas.microsoft.com/office/drawing/2014/main" id="{00F2B1E8-D302-3FF8-07C5-733971DF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932"/>
                <a:ext cx="12" cy="18"/>
              </a:xfrm>
              <a:custGeom>
                <a:avLst/>
                <a:gdLst>
                  <a:gd name="T0" fmla="*/ 18 w 25"/>
                  <a:gd name="T1" fmla="*/ 0 h 35"/>
                  <a:gd name="T2" fmla="*/ 25 w 25"/>
                  <a:gd name="T3" fmla="*/ 7 h 35"/>
                  <a:gd name="T4" fmla="*/ 25 w 25"/>
                  <a:gd name="T5" fmla="*/ 20 h 35"/>
                  <a:gd name="T6" fmla="*/ 25 w 25"/>
                  <a:gd name="T7" fmla="*/ 26 h 35"/>
                  <a:gd name="T8" fmla="*/ 21 w 25"/>
                  <a:gd name="T9" fmla="*/ 30 h 35"/>
                  <a:gd name="T10" fmla="*/ 21 w 25"/>
                  <a:gd name="T11" fmla="*/ 35 h 35"/>
                  <a:gd name="T12" fmla="*/ 14 w 25"/>
                  <a:gd name="T13" fmla="*/ 35 h 35"/>
                  <a:gd name="T14" fmla="*/ 9 w 25"/>
                  <a:gd name="T15" fmla="*/ 32 h 35"/>
                  <a:gd name="T16" fmla="*/ 5 w 25"/>
                  <a:gd name="T17" fmla="*/ 26 h 35"/>
                  <a:gd name="T18" fmla="*/ 0 w 25"/>
                  <a:gd name="T19" fmla="*/ 23 h 35"/>
                  <a:gd name="T20" fmla="*/ 6 w 25"/>
                  <a:gd name="T21" fmla="*/ 15 h 35"/>
                  <a:gd name="T22" fmla="*/ 8 w 25"/>
                  <a:gd name="T23" fmla="*/ 7 h 35"/>
                  <a:gd name="T24" fmla="*/ 11 w 25"/>
                  <a:gd name="T25" fmla="*/ 7 h 35"/>
                  <a:gd name="T26" fmla="*/ 18 w 25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35">
                    <a:moveTo>
                      <a:pt x="18" y="0"/>
                    </a:moveTo>
                    <a:lnTo>
                      <a:pt x="25" y="7"/>
                    </a:lnTo>
                    <a:lnTo>
                      <a:pt x="25" y="20"/>
                    </a:lnTo>
                    <a:lnTo>
                      <a:pt x="25" y="26"/>
                    </a:lnTo>
                    <a:lnTo>
                      <a:pt x="21" y="30"/>
                    </a:lnTo>
                    <a:lnTo>
                      <a:pt x="21" y="35"/>
                    </a:lnTo>
                    <a:lnTo>
                      <a:pt x="14" y="35"/>
                    </a:lnTo>
                    <a:lnTo>
                      <a:pt x="9" y="32"/>
                    </a:lnTo>
                    <a:lnTo>
                      <a:pt x="5" y="26"/>
                    </a:lnTo>
                    <a:lnTo>
                      <a:pt x="0" y="23"/>
                    </a:lnTo>
                    <a:lnTo>
                      <a:pt x="6" y="15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6" name="Freeform 4866">
                <a:extLst>
                  <a:ext uri="{FF2B5EF4-FFF2-40B4-BE49-F238E27FC236}">
                    <a16:creationId xmlns:a16="http://schemas.microsoft.com/office/drawing/2014/main" id="{892ED7A8-5C9F-7103-E5E4-7D5CA7968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944"/>
                <a:ext cx="44" cy="41"/>
              </a:xfrm>
              <a:custGeom>
                <a:avLst/>
                <a:gdLst>
                  <a:gd name="T0" fmla="*/ 73 w 88"/>
                  <a:gd name="T1" fmla="*/ 3 h 82"/>
                  <a:gd name="T2" fmla="*/ 68 w 88"/>
                  <a:gd name="T3" fmla="*/ 0 h 82"/>
                  <a:gd name="T4" fmla="*/ 53 w 88"/>
                  <a:gd name="T5" fmla="*/ 22 h 82"/>
                  <a:gd name="T6" fmla="*/ 49 w 88"/>
                  <a:gd name="T7" fmla="*/ 27 h 82"/>
                  <a:gd name="T8" fmla="*/ 42 w 88"/>
                  <a:gd name="T9" fmla="*/ 30 h 82"/>
                  <a:gd name="T10" fmla="*/ 38 w 88"/>
                  <a:gd name="T11" fmla="*/ 36 h 82"/>
                  <a:gd name="T12" fmla="*/ 27 w 88"/>
                  <a:gd name="T13" fmla="*/ 42 h 82"/>
                  <a:gd name="T14" fmla="*/ 20 w 88"/>
                  <a:gd name="T15" fmla="*/ 42 h 82"/>
                  <a:gd name="T16" fmla="*/ 17 w 88"/>
                  <a:gd name="T17" fmla="*/ 47 h 82"/>
                  <a:gd name="T18" fmla="*/ 17 w 88"/>
                  <a:gd name="T19" fmla="*/ 51 h 82"/>
                  <a:gd name="T20" fmla="*/ 12 w 88"/>
                  <a:gd name="T21" fmla="*/ 54 h 82"/>
                  <a:gd name="T22" fmla="*/ 5 w 88"/>
                  <a:gd name="T23" fmla="*/ 54 h 82"/>
                  <a:gd name="T24" fmla="*/ 1 w 88"/>
                  <a:gd name="T25" fmla="*/ 48 h 82"/>
                  <a:gd name="T26" fmla="*/ 5 w 88"/>
                  <a:gd name="T27" fmla="*/ 54 h 82"/>
                  <a:gd name="T28" fmla="*/ 0 w 88"/>
                  <a:gd name="T29" fmla="*/ 59 h 82"/>
                  <a:gd name="T30" fmla="*/ 5 w 88"/>
                  <a:gd name="T31" fmla="*/ 62 h 82"/>
                  <a:gd name="T32" fmla="*/ 9 w 88"/>
                  <a:gd name="T33" fmla="*/ 62 h 82"/>
                  <a:gd name="T34" fmla="*/ 17 w 88"/>
                  <a:gd name="T35" fmla="*/ 74 h 82"/>
                  <a:gd name="T36" fmla="*/ 20 w 88"/>
                  <a:gd name="T37" fmla="*/ 82 h 82"/>
                  <a:gd name="T38" fmla="*/ 27 w 88"/>
                  <a:gd name="T39" fmla="*/ 79 h 82"/>
                  <a:gd name="T40" fmla="*/ 29 w 88"/>
                  <a:gd name="T41" fmla="*/ 73 h 82"/>
                  <a:gd name="T42" fmla="*/ 41 w 88"/>
                  <a:gd name="T43" fmla="*/ 74 h 82"/>
                  <a:gd name="T44" fmla="*/ 42 w 88"/>
                  <a:gd name="T45" fmla="*/ 67 h 82"/>
                  <a:gd name="T46" fmla="*/ 41 w 88"/>
                  <a:gd name="T47" fmla="*/ 59 h 82"/>
                  <a:gd name="T48" fmla="*/ 50 w 88"/>
                  <a:gd name="T49" fmla="*/ 54 h 82"/>
                  <a:gd name="T50" fmla="*/ 53 w 88"/>
                  <a:gd name="T51" fmla="*/ 48 h 82"/>
                  <a:gd name="T52" fmla="*/ 53 w 88"/>
                  <a:gd name="T53" fmla="*/ 38 h 82"/>
                  <a:gd name="T54" fmla="*/ 59 w 88"/>
                  <a:gd name="T55" fmla="*/ 35 h 82"/>
                  <a:gd name="T56" fmla="*/ 64 w 88"/>
                  <a:gd name="T57" fmla="*/ 36 h 82"/>
                  <a:gd name="T58" fmla="*/ 70 w 88"/>
                  <a:gd name="T59" fmla="*/ 27 h 82"/>
                  <a:gd name="T60" fmla="*/ 74 w 88"/>
                  <a:gd name="T61" fmla="*/ 25 h 82"/>
                  <a:gd name="T62" fmla="*/ 77 w 88"/>
                  <a:gd name="T63" fmla="*/ 21 h 82"/>
                  <a:gd name="T64" fmla="*/ 77 w 88"/>
                  <a:gd name="T65" fmla="*/ 16 h 82"/>
                  <a:gd name="T66" fmla="*/ 85 w 88"/>
                  <a:gd name="T67" fmla="*/ 18 h 82"/>
                  <a:gd name="T68" fmla="*/ 88 w 88"/>
                  <a:gd name="T69" fmla="*/ 12 h 82"/>
                  <a:gd name="T70" fmla="*/ 82 w 88"/>
                  <a:gd name="T71" fmla="*/ 12 h 82"/>
                  <a:gd name="T72" fmla="*/ 77 w 88"/>
                  <a:gd name="T73" fmla="*/ 9 h 82"/>
                  <a:gd name="T74" fmla="*/ 73 w 88"/>
                  <a:gd name="T75" fmla="*/ 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8" h="82">
                    <a:moveTo>
                      <a:pt x="73" y="3"/>
                    </a:moveTo>
                    <a:lnTo>
                      <a:pt x="68" y="0"/>
                    </a:lnTo>
                    <a:lnTo>
                      <a:pt x="53" y="22"/>
                    </a:lnTo>
                    <a:lnTo>
                      <a:pt x="49" y="27"/>
                    </a:lnTo>
                    <a:lnTo>
                      <a:pt x="42" y="30"/>
                    </a:lnTo>
                    <a:lnTo>
                      <a:pt x="38" y="36"/>
                    </a:lnTo>
                    <a:lnTo>
                      <a:pt x="27" y="42"/>
                    </a:lnTo>
                    <a:lnTo>
                      <a:pt x="20" y="42"/>
                    </a:lnTo>
                    <a:lnTo>
                      <a:pt x="17" y="47"/>
                    </a:lnTo>
                    <a:lnTo>
                      <a:pt x="17" y="51"/>
                    </a:lnTo>
                    <a:lnTo>
                      <a:pt x="12" y="54"/>
                    </a:lnTo>
                    <a:lnTo>
                      <a:pt x="5" y="54"/>
                    </a:lnTo>
                    <a:lnTo>
                      <a:pt x="1" y="48"/>
                    </a:lnTo>
                    <a:lnTo>
                      <a:pt x="5" y="54"/>
                    </a:lnTo>
                    <a:lnTo>
                      <a:pt x="0" y="59"/>
                    </a:lnTo>
                    <a:lnTo>
                      <a:pt x="5" y="62"/>
                    </a:lnTo>
                    <a:lnTo>
                      <a:pt x="9" y="62"/>
                    </a:lnTo>
                    <a:lnTo>
                      <a:pt x="17" y="74"/>
                    </a:lnTo>
                    <a:lnTo>
                      <a:pt x="20" y="82"/>
                    </a:lnTo>
                    <a:lnTo>
                      <a:pt x="27" y="79"/>
                    </a:lnTo>
                    <a:lnTo>
                      <a:pt x="29" y="73"/>
                    </a:lnTo>
                    <a:lnTo>
                      <a:pt x="41" y="74"/>
                    </a:lnTo>
                    <a:lnTo>
                      <a:pt x="42" y="67"/>
                    </a:lnTo>
                    <a:lnTo>
                      <a:pt x="41" y="59"/>
                    </a:lnTo>
                    <a:lnTo>
                      <a:pt x="50" y="54"/>
                    </a:lnTo>
                    <a:lnTo>
                      <a:pt x="53" y="48"/>
                    </a:lnTo>
                    <a:lnTo>
                      <a:pt x="53" y="38"/>
                    </a:lnTo>
                    <a:lnTo>
                      <a:pt x="59" y="35"/>
                    </a:lnTo>
                    <a:lnTo>
                      <a:pt x="64" y="36"/>
                    </a:lnTo>
                    <a:lnTo>
                      <a:pt x="70" y="27"/>
                    </a:lnTo>
                    <a:lnTo>
                      <a:pt x="74" y="25"/>
                    </a:lnTo>
                    <a:lnTo>
                      <a:pt x="77" y="21"/>
                    </a:lnTo>
                    <a:lnTo>
                      <a:pt x="77" y="16"/>
                    </a:lnTo>
                    <a:lnTo>
                      <a:pt x="85" y="18"/>
                    </a:lnTo>
                    <a:lnTo>
                      <a:pt x="88" y="12"/>
                    </a:lnTo>
                    <a:lnTo>
                      <a:pt x="82" y="12"/>
                    </a:lnTo>
                    <a:lnTo>
                      <a:pt x="77" y="9"/>
                    </a:lnTo>
                    <a:lnTo>
                      <a:pt x="73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7" name="Freeform 4867">
                <a:extLst>
                  <a:ext uri="{FF2B5EF4-FFF2-40B4-BE49-F238E27FC236}">
                    <a16:creationId xmlns:a16="http://schemas.microsoft.com/office/drawing/2014/main" id="{02192E3C-CBE1-AFC3-6E1E-BF8875044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944"/>
                <a:ext cx="44" cy="41"/>
              </a:xfrm>
              <a:custGeom>
                <a:avLst/>
                <a:gdLst>
                  <a:gd name="T0" fmla="*/ 73 w 88"/>
                  <a:gd name="T1" fmla="*/ 3 h 82"/>
                  <a:gd name="T2" fmla="*/ 77 w 88"/>
                  <a:gd name="T3" fmla="*/ 9 h 82"/>
                  <a:gd name="T4" fmla="*/ 82 w 88"/>
                  <a:gd name="T5" fmla="*/ 12 h 82"/>
                  <a:gd name="T6" fmla="*/ 88 w 88"/>
                  <a:gd name="T7" fmla="*/ 12 h 82"/>
                  <a:gd name="T8" fmla="*/ 85 w 88"/>
                  <a:gd name="T9" fmla="*/ 18 h 82"/>
                  <a:gd name="T10" fmla="*/ 77 w 88"/>
                  <a:gd name="T11" fmla="*/ 16 h 82"/>
                  <a:gd name="T12" fmla="*/ 77 w 88"/>
                  <a:gd name="T13" fmla="*/ 21 h 82"/>
                  <a:gd name="T14" fmla="*/ 74 w 88"/>
                  <a:gd name="T15" fmla="*/ 25 h 82"/>
                  <a:gd name="T16" fmla="*/ 70 w 88"/>
                  <a:gd name="T17" fmla="*/ 27 h 82"/>
                  <a:gd name="T18" fmla="*/ 64 w 88"/>
                  <a:gd name="T19" fmla="*/ 36 h 82"/>
                  <a:gd name="T20" fmla="*/ 59 w 88"/>
                  <a:gd name="T21" fmla="*/ 35 h 82"/>
                  <a:gd name="T22" fmla="*/ 53 w 88"/>
                  <a:gd name="T23" fmla="*/ 38 h 82"/>
                  <a:gd name="T24" fmla="*/ 53 w 88"/>
                  <a:gd name="T25" fmla="*/ 48 h 82"/>
                  <a:gd name="T26" fmla="*/ 50 w 88"/>
                  <a:gd name="T27" fmla="*/ 54 h 82"/>
                  <a:gd name="T28" fmla="*/ 41 w 88"/>
                  <a:gd name="T29" fmla="*/ 59 h 82"/>
                  <a:gd name="T30" fmla="*/ 42 w 88"/>
                  <a:gd name="T31" fmla="*/ 67 h 82"/>
                  <a:gd name="T32" fmla="*/ 41 w 88"/>
                  <a:gd name="T33" fmla="*/ 74 h 82"/>
                  <a:gd name="T34" fmla="*/ 29 w 88"/>
                  <a:gd name="T35" fmla="*/ 73 h 82"/>
                  <a:gd name="T36" fmla="*/ 27 w 88"/>
                  <a:gd name="T37" fmla="*/ 79 h 82"/>
                  <a:gd name="T38" fmla="*/ 20 w 88"/>
                  <a:gd name="T39" fmla="*/ 82 h 82"/>
                  <a:gd name="T40" fmla="*/ 17 w 88"/>
                  <a:gd name="T41" fmla="*/ 74 h 82"/>
                  <a:gd name="T42" fmla="*/ 9 w 88"/>
                  <a:gd name="T43" fmla="*/ 62 h 82"/>
                  <a:gd name="T44" fmla="*/ 5 w 88"/>
                  <a:gd name="T45" fmla="*/ 62 h 82"/>
                  <a:gd name="T46" fmla="*/ 0 w 88"/>
                  <a:gd name="T47" fmla="*/ 59 h 82"/>
                  <a:gd name="T48" fmla="*/ 5 w 88"/>
                  <a:gd name="T49" fmla="*/ 54 h 82"/>
                  <a:gd name="T50" fmla="*/ 1 w 88"/>
                  <a:gd name="T51" fmla="*/ 48 h 82"/>
                  <a:gd name="T52" fmla="*/ 5 w 88"/>
                  <a:gd name="T53" fmla="*/ 54 h 82"/>
                  <a:gd name="T54" fmla="*/ 12 w 88"/>
                  <a:gd name="T55" fmla="*/ 54 h 82"/>
                  <a:gd name="T56" fmla="*/ 17 w 88"/>
                  <a:gd name="T57" fmla="*/ 51 h 82"/>
                  <a:gd name="T58" fmla="*/ 17 w 88"/>
                  <a:gd name="T59" fmla="*/ 47 h 82"/>
                  <a:gd name="T60" fmla="*/ 20 w 88"/>
                  <a:gd name="T61" fmla="*/ 42 h 82"/>
                  <a:gd name="T62" fmla="*/ 27 w 88"/>
                  <a:gd name="T63" fmla="*/ 42 h 82"/>
                  <a:gd name="T64" fmla="*/ 38 w 88"/>
                  <a:gd name="T65" fmla="*/ 36 h 82"/>
                  <a:gd name="T66" fmla="*/ 42 w 88"/>
                  <a:gd name="T67" fmla="*/ 30 h 82"/>
                  <a:gd name="T68" fmla="*/ 49 w 88"/>
                  <a:gd name="T69" fmla="*/ 27 h 82"/>
                  <a:gd name="T70" fmla="*/ 53 w 88"/>
                  <a:gd name="T71" fmla="*/ 22 h 82"/>
                  <a:gd name="T72" fmla="*/ 68 w 88"/>
                  <a:gd name="T73" fmla="*/ 0 h 82"/>
                  <a:gd name="T74" fmla="*/ 73 w 88"/>
                  <a:gd name="T75" fmla="*/ 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8" h="82">
                    <a:moveTo>
                      <a:pt x="73" y="3"/>
                    </a:moveTo>
                    <a:lnTo>
                      <a:pt x="77" y="9"/>
                    </a:lnTo>
                    <a:lnTo>
                      <a:pt x="82" y="12"/>
                    </a:lnTo>
                    <a:lnTo>
                      <a:pt x="88" y="12"/>
                    </a:lnTo>
                    <a:lnTo>
                      <a:pt x="85" y="18"/>
                    </a:lnTo>
                    <a:lnTo>
                      <a:pt x="77" y="16"/>
                    </a:lnTo>
                    <a:lnTo>
                      <a:pt x="77" y="21"/>
                    </a:lnTo>
                    <a:lnTo>
                      <a:pt x="74" y="25"/>
                    </a:lnTo>
                    <a:lnTo>
                      <a:pt x="70" y="27"/>
                    </a:lnTo>
                    <a:lnTo>
                      <a:pt x="64" y="36"/>
                    </a:lnTo>
                    <a:lnTo>
                      <a:pt x="59" y="35"/>
                    </a:lnTo>
                    <a:lnTo>
                      <a:pt x="53" y="38"/>
                    </a:lnTo>
                    <a:lnTo>
                      <a:pt x="53" y="48"/>
                    </a:lnTo>
                    <a:lnTo>
                      <a:pt x="50" y="54"/>
                    </a:lnTo>
                    <a:lnTo>
                      <a:pt x="41" y="59"/>
                    </a:lnTo>
                    <a:lnTo>
                      <a:pt x="42" y="67"/>
                    </a:lnTo>
                    <a:lnTo>
                      <a:pt x="41" y="74"/>
                    </a:lnTo>
                    <a:lnTo>
                      <a:pt x="29" y="73"/>
                    </a:lnTo>
                    <a:lnTo>
                      <a:pt x="27" y="79"/>
                    </a:lnTo>
                    <a:lnTo>
                      <a:pt x="20" y="82"/>
                    </a:lnTo>
                    <a:lnTo>
                      <a:pt x="17" y="74"/>
                    </a:lnTo>
                    <a:lnTo>
                      <a:pt x="9" y="62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5" y="54"/>
                    </a:lnTo>
                    <a:lnTo>
                      <a:pt x="1" y="48"/>
                    </a:lnTo>
                    <a:lnTo>
                      <a:pt x="5" y="54"/>
                    </a:lnTo>
                    <a:lnTo>
                      <a:pt x="12" y="54"/>
                    </a:lnTo>
                    <a:lnTo>
                      <a:pt x="17" y="51"/>
                    </a:lnTo>
                    <a:lnTo>
                      <a:pt x="17" y="47"/>
                    </a:lnTo>
                    <a:lnTo>
                      <a:pt x="20" y="42"/>
                    </a:lnTo>
                    <a:lnTo>
                      <a:pt x="27" y="42"/>
                    </a:lnTo>
                    <a:lnTo>
                      <a:pt x="38" y="36"/>
                    </a:lnTo>
                    <a:lnTo>
                      <a:pt x="42" y="30"/>
                    </a:lnTo>
                    <a:lnTo>
                      <a:pt x="49" y="27"/>
                    </a:lnTo>
                    <a:lnTo>
                      <a:pt x="53" y="22"/>
                    </a:lnTo>
                    <a:lnTo>
                      <a:pt x="68" y="0"/>
                    </a:lnTo>
                    <a:lnTo>
                      <a:pt x="7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8" name="Freeform 4868">
                <a:extLst>
                  <a:ext uri="{FF2B5EF4-FFF2-40B4-BE49-F238E27FC236}">
                    <a16:creationId xmlns:a16="http://schemas.microsoft.com/office/drawing/2014/main" id="{FBB30AA1-EDE5-837E-A44B-72B893F13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944"/>
                <a:ext cx="44" cy="41"/>
              </a:xfrm>
              <a:custGeom>
                <a:avLst/>
                <a:gdLst>
                  <a:gd name="T0" fmla="*/ 73 w 88"/>
                  <a:gd name="T1" fmla="*/ 3 h 82"/>
                  <a:gd name="T2" fmla="*/ 77 w 88"/>
                  <a:gd name="T3" fmla="*/ 9 h 82"/>
                  <a:gd name="T4" fmla="*/ 82 w 88"/>
                  <a:gd name="T5" fmla="*/ 12 h 82"/>
                  <a:gd name="T6" fmla="*/ 88 w 88"/>
                  <a:gd name="T7" fmla="*/ 12 h 82"/>
                  <a:gd name="T8" fmla="*/ 85 w 88"/>
                  <a:gd name="T9" fmla="*/ 18 h 82"/>
                  <a:gd name="T10" fmla="*/ 77 w 88"/>
                  <a:gd name="T11" fmla="*/ 16 h 82"/>
                  <a:gd name="T12" fmla="*/ 77 w 88"/>
                  <a:gd name="T13" fmla="*/ 21 h 82"/>
                  <a:gd name="T14" fmla="*/ 74 w 88"/>
                  <a:gd name="T15" fmla="*/ 25 h 82"/>
                  <a:gd name="T16" fmla="*/ 70 w 88"/>
                  <a:gd name="T17" fmla="*/ 27 h 82"/>
                  <a:gd name="T18" fmla="*/ 64 w 88"/>
                  <a:gd name="T19" fmla="*/ 36 h 82"/>
                  <a:gd name="T20" fmla="*/ 59 w 88"/>
                  <a:gd name="T21" fmla="*/ 35 h 82"/>
                  <a:gd name="T22" fmla="*/ 53 w 88"/>
                  <a:gd name="T23" fmla="*/ 38 h 82"/>
                  <a:gd name="T24" fmla="*/ 53 w 88"/>
                  <a:gd name="T25" fmla="*/ 48 h 82"/>
                  <a:gd name="T26" fmla="*/ 50 w 88"/>
                  <a:gd name="T27" fmla="*/ 54 h 82"/>
                  <a:gd name="T28" fmla="*/ 41 w 88"/>
                  <a:gd name="T29" fmla="*/ 59 h 82"/>
                  <a:gd name="T30" fmla="*/ 42 w 88"/>
                  <a:gd name="T31" fmla="*/ 67 h 82"/>
                  <a:gd name="T32" fmla="*/ 41 w 88"/>
                  <a:gd name="T33" fmla="*/ 74 h 82"/>
                  <a:gd name="T34" fmla="*/ 29 w 88"/>
                  <a:gd name="T35" fmla="*/ 73 h 82"/>
                  <a:gd name="T36" fmla="*/ 27 w 88"/>
                  <a:gd name="T37" fmla="*/ 79 h 82"/>
                  <a:gd name="T38" fmla="*/ 20 w 88"/>
                  <a:gd name="T39" fmla="*/ 82 h 82"/>
                  <a:gd name="T40" fmla="*/ 17 w 88"/>
                  <a:gd name="T41" fmla="*/ 74 h 82"/>
                  <a:gd name="T42" fmla="*/ 9 w 88"/>
                  <a:gd name="T43" fmla="*/ 62 h 82"/>
                  <a:gd name="T44" fmla="*/ 5 w 88"/>
                  <a:gd name="T45" fmla="*/ 62 h 82"/>
                  <a:gd name="T46" fmla="*/ 0 w 88"/>
                  <a:gd name="T47" fmla="*/ 59 h 82"/>
                  <a:gd name="T48" fmla="*/ 5 w 88"/>
                  <a:gd name="T49" fmla="*/ 54 h 82"/>
                  <a:gd name="T50" fmla="*/ 1 w 88"/>
                  <a:gd name="T51" fmla="*/ 48 h 82"/>
                  <a:gd name="T52" fmla="*/ 5 w 88"/>
                  <a:gd name="T53" fmla="*/ 54 h 82"/>
                  <a:gd name="T54" fmla="*/ 12 w 88"/>
                  <a:gd name="T55" fmla="*/ 54 h 82"/>
                  <a:gd name="T56" fmla="*/ 17 w 88"/>
                  <a:gd name="T57" fmla="*/ 51 h 82"/>
                  <a:gd name="T58" fmla="*/ 17 w 88"/>
                  <a:gd name="T59" fmla="*/ 47 h 82"/>
                  <a:gd name="T60" fmla="*/ 20 w 88"/>
                  <a:gd name="T61" fmla="*/ 42 h 82"/>
                  <a:gd name="T62" fmla="*/ 27 w 88"/>
                  <a:gd name="T63" fmla="*/ 42 h 82"/>
                  <a:gd name="T64" fmla="*/ 38 w 88"/>
                  <a:gd name="T65" fmla="*/ 36 h 82"/>
                  <a:gd name="T66" fmla="*/ 42 w 88"/>
                  <a:gd name="T67" fmla="*/ 30 h 82"/>
                  <a:gd name="T68" fmla="*/ 49 w 88"/>
                  <a:gd name="T69" fmla="*/ 27 h 82"/>
                  <a:gd name="T70" fmla="*/ 53 w 88"/>
                  <a:gd name="T71" fmla="*/ 22 h 82"/>
                  <a:gd name="T72" fmla="*/ 68 w 88"/>
                  <a:gd name="T73" fmla="*/ 0 h 82"/>
                  <a:gd name="T74" fmla="*/ 73 w 88"/>
                  <a:gd name="T75" fmla="*/ 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8" h="82">
                    <a:moveTo>
                      <a:pt x="73" y="3"/>
                    </a:moveTo>
                    <a:lnTo>
                      <a:pt x="77" y="9"/>
                    </a:lnTo>
                    <a:lnTo>
                      <a:pt x="82" y="12"/>
                    </a:lnTo>
                    <a:lnTo>
                      <a:pt x="88" y="12"/>
                    </a:lnTo>
                    <a:lnTo>
                      <a:pt x="85" y="18"/>
                    </a:lnTo>
                    <a:lnTo>
                      <a:pt x="77" y="16"/>
                    </a:lnTo>
                    <a:lnTo>
                      <a:pt x="77" y="21"/>
                    </a:lnTo>
                    <a:lnTo>
                      <a:pt x="74" y="25"/>
                    </a:lnTo>
                    <a:lnTo>
                      <a:pt x="70" y="27"/>
                    </a:lnTo>
                    <a:lnTo>
                      <a:pt x="64" y="36"/>
                    </a:lnTo>
                    <a:lnTo>
                      <a:pt x="59" y="35"/>
                    </a:lnTo>
                    <a:lnTo>
                      <a:pt x="53" y="38"/>
                    </a:lnTo>
                    <a:lnTo>
                      <a:pt x="53" y="48"/>
                    </a:lnTo>
                    <a:lnTo>
                      <a:pt x="50" y="54"/>
                    </a:lnTo>
                    <a:lnTo>
                      <a:pt x="41" y="59"/>
                    </a:lnTo>
                    <a:lnTo>
                      <a:pt x="42" y="67"/>
                    </a:lnTo>
                    <a:lnTo>
                      <a:pt x="41" y="74"/>
                    </a:lnTo>
                    <a:lnTo>
                      <a:pt x="29" y="73"/>
                    </a:lnTo>
                    <a:lnTo>
                      <a:pt x="27" y="79"/>
                    </a:lnTo>
                    <a:lnTo>
                      <a:pt x="20" y="82"/>
                    </a:lnTo>
                    <a:lnTo>
                      <a:pt x="17" y="74"/>
                    </a:lnTo>
                    <a:lnTo>
                      <a:pt x="9" y="62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5" y="54"/>
                    </a:lnTo>
                    <a:lnTo>
                      <a:pt x="1" y="48"/>
                    </a:lnTo>
                    <a:lnTo>
                      <a:pt x="5" y="54"/>
                    </a:lnTo>
                    <a:lnTo>
                      <a:pt x="12" y="54"/>
                    </a:lnTo>
                    <a:lnTo>
                      <a:pt x="17" y="51"/>
                    </a:lnTo>
                    <a:lnTo>
                      <a:pt x="17" y="47"/>
                    </a:lnTo>
                    <a:lnTo>
                      <a:pt x="20" y="42"/>
                    </a:lnTo>
                    <a:lnTo>
                      <a:pt x="27" y="42"/>
                    </a:lnTo>
                    <a:lnTo>
                      <a:pt x="38" y="36"/>
                    </a:lnTo>
                    <a:lnTo>
                      <a:pt x="42" y="30"/>
                    </a:lnTo>
                    <a:lnTo>
                      <a:pt x="49" y="27"/>
                    </a:lnTo>
                    <a:lnTo>
                      <a:pt x="53" y="22"/>
                    </a:lnTo>
                    <a:lnTo>
                      <a:pt x="68" y="0"/>
                    </a:lnTo>
                    <a:lnTo>
                      <a:pt x="73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9" name="Freeform 4869">
                <a:extLst>
                  <a:ext uri="{FF2B5EF4-FFF2-40B4-BE49-F238E27FC236}">
                    <a16:creationId xmlns:a16="http://schemas.microsoft.com/office/drawing/2014/main" id="{6815CB26-E15D-EC9E-41B3-F121C42DC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968"/>
                <a:ext cx="43" cy="38"/>
              </a:xfrm>
              <a:custGeom>
                <a:avLst/>
                <a:gdLst>
                  <a:gd name="T0" fmla="*/ 63 w 87"/>
                  <a:gd name="T1" fmla="*/ 6 h 76"/>
                  <a:gd name="T2" fmla="*/ 59 w 87"/>
                  <a:gd name="T3" fmla="*/ 0 h 76"/>
                  <a:gd name="T4" fmla="*/ 38 w 87"/>
                  <a:gd name="T5" fmla="*/ 8 h 76"/>
                  <a:gd name="T6" fmla="*/ 34 w 87"/>
                  <a:gd name="T7" fmla="*/ 11 h 76"/>
                  <a:gd name="T8" fmla="*/ 29 w 87"/>
                  <a:gd name="T9" fmla="*/ 11 h 76"/>
                  <a:gd name="T10" fmla="*/ 23 w 87"/>
                  <a:gd name="T11" fmla="*/ 8 h 76"/>
                  <a:gd name="T12" fmla="*/ 20 w 87"/>
                  <a:gd name="T13" fmla="*/ 11 h 76"/>
                  <a:gd name="T14" fmla="*/ 9 w 87"/>
                  <a:gd name="T15" fmla="*/ 15 h 76"/>
                  <a:gd name="T16" fmla="*/ 2 w 87"/>
                  <a:gd name="T17" fmla="*/ 14 h 76"/>
                  <a:gd name="T18" fmla="*/ 0 w 87"/>
                  <a:gd name="T19" fmla="*/ 20 h 76"/>
                  <a:gd name="T20" fmla="*/ 5 w 87"/>
                  <a:gd name="T21" fmla="*/ 23 h 76"/>
                  <a:gd name="T22" fmla="*/ 2 w 87"/>
                  <a:gd name="T23" fmla="*/ 28 h 76"/>
                  <a:gd name="T24" fmla="*/ 5 w 87"/>
                  <a:gd name="T25" fmla="*/ 34 h 76"/>
                  <a:gd name="T26" fmla="*/ 11 w 87"/>
                  <a:gd name="T27" fmla="*/ 40 h 76"/>
                  <a:gd name="T28" fmla="*/ 17 w 87"/>
                  <a:gd name="T29" fmla="*/ 38 h 76"/>
                  <a:gd name="T30" fmla="*/ 17 w 87"/>
                  <a:gd name="T31" fmla="*/ 38 h 76"/>
                  <a:gd name="T32" fmla="*/ 20 w 87"/>
                  <a:gd name="T33" fmla="*/ 40 h 76"/>
                  <a:gd name="T34" fmla="*/ 22 w 87"/>
                  <a:gd name="T35" fmla="*/ 47 h 76"/>
                  <a:gd name="T36" fmla="*/ 29 w 87"/>
                  <a:gd name="T37" fmla="*/ 49 h 76"/>
                  <a:gd name="T38" fmla="*/ 29 w 87"/>
                  <a:gd name="T39" fmla="*/ 55 h 76"/>
                  <a:gd name="T40" fmla="*/ 26 w 87"/>
                  <a:gd name="T41" fmla="*/ 60 h 76"/>
                  <a:gd name="T42" fmla="*/ 31 w 87"/>
                  <a:gd name="T43" fmla="*/ 69 h 76"/>
                  <a:gd name="T44" fmla="*/ 32 w 87"/>
                  <a:gd name="T45" fmla="*/ 76 h 76"/>
                  <a:gd name="T46" fmla="*/ 38 w 87"/>
                  <a:gd name="T47" fmla="*/ 73 h 76"/>
                  <a:gd name="T48" fmla="*/ 41 w 87"/>
                  <a:gd name="T49" fmla="*/ 75 h 76"/>
                  <a:gd name="T50" fmla="*/ 47 w 87"/>
                  <a:gd name="T51" fmla="*/ 67 h 76"/>
                  <a:gd name="T52" fmla="*/ 53 w 87"/>
                  <a:gd name="T53" fmla="*/ 66 h 76"/>
                  <a:gd name="T54" fmla="*/ 58 w 87"/>
                  <a:gd name="T55" fmla="*/ 69 h 76"/>
                  <a:gd name="T56" fmla="*/ 69 w 87"/>
                  <a:gd name="T57" fmla="*/ 64 h 76"/>
                  <a:gd name="T58" fmla="*/ 75 w 87"/>
                  <a:gd name="T59" fmla="*/ 67 h 76"/>
                  <a:gd name="T60" fmla="*/ 81 w 87"/>
                  <a:gd name="T61" fmla="*/ 72 h 76"/>
                  <a:gd name="T62" fmla="*/ 87 w 87"/>
                  <a:gd name="T63" fmla="*/ 70 h 76"/>
                  <a:gd name="T64" fmla="*/ 84 w 87"/>
                  <a:gd name="T65" fmla="*/ 64 h 76"/>
                  <a:gd name="T66" fmla="*/ 78 w 87"/>
                  <a:gd name="T67" fmla="*/ 60 h 76"/>
                  <a:gd name="T68" fmla="*/ 75 w 87"/>
                  <a:gd name="T69" fmla="*/ 53 h 76"/>
                  <a:gd name="T70" fmla="*/ 75 w 87"/>
                  <a:gd name="T71" fmla="*/ 46 h 76"/>
                  <a:gd name="T72" fmla="*/ 78 w 87"/>
                  <a:gd name="T73" fmla="*/ 43 h 76"/>
                  <a:gd name="T74" fmla="*/ 78 w 87"/>
                  <a:gd name="T75" fmla="*/ 34 h 76"/>
                  <a:gd name="T76" fmla="*/ 75 w 87"/>
                  <a:gd name="T77" fmla="*/ 26 h 76"/>
                  <a:gd name="T78" fmla="*/ 67 w 87"/>
                  <a:gd name="T79" fmla="*/ 14 h 76"/>
                  <a:gd name="T80" fmla="*/ 63 w 87"/>
                  <a:gd name="T81" fmla="*/ 14 h 76"/>
                  <a:gd name="T82" fmla="*/ 58 w 87"/>
                  <a:gd name="T83" fmla="*/ 11 h 76"/>
                  <a:gd name="T84" fmla="*/ 63 w 87"/>
                  <a:gd name="T85" fmla="*/ 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7" h="76">
                    <a:moveTo>
                      <a:pt x="63" y="6"/>
                    </a:moveTo>
                    <a:lnTo>
                      <a:pt x="59" y="0"/>
                    </a:lnTo>
                    <a:lnTo>
                      <a:pt x="38" y="8"/>
                    </a:lnTo>
                    <a:lnTo>
                      <a:pt x="34" y="11"/>
                    </a:lnTo>
                    <a:lnTo>
                      <a:pt x="29" y="11"/>
                    </a:lnTo>
                    <a:lnTo>
                      <a:pt x="23" y="8"/>
                    </a:lnTo>
                    <a:lnTo>
                      <a:pt x="20" y="11"/>
                    </a:lnTo>
                    <a:lnTo>
                      <a:pt x="9" y="15"/>
                    </a:lnTo>
                    <a:lnTo>
                      <a:pt x="2" y="14"/>
                    </a:lnTo>
                    <a:lnTo>
                      <a:pt x="0" y="20"/>
                    </a:lnTo>
                    <a:lnTo>
                      <a:pt x="5" y="23"/>
                    </a:lnTo>
                    <a:lnTo>
                      <a:pt x="2" y="28"/>
                    </a:lnTo>
                    <a:lnTo>
                      <a:pt x="5" y="34"/>
                    </a:lnTo>
                    <a:lnTo>
                      <a:pt x="11" y="40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20" y="40"/>
                    </a:lnTo>
                    <a:lnTo>
                      <a:pt x="22" y="47"/>
                    </a:lnTo>
                    <a:lnTo>
                      <a:pt x="29" y="49"/>
                    </a:lnTo>
                    <a:lnTo>
                      <a:pt x="29" y="55"/>
                    </a:lnTo>
                    <a:lnTo>
                      <a:pt x="26" y="60"/>
                    </a:lnTo>
                    <a:lnTo>
                      <a:pt x="31" y="69"/>
                    </a:lnTo>
                    <a:lnTo>
                      <a:pt x="32" y="76"/>
                    </a:lnTo>
                    <a:lnTo>
                      <a:pt x="38" y="73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6"/>
                    </a:lnTo>
                    <a:lnTo>
                      <a:pt x="58" y="69"/>
                    </a:lnTo>
                    <a:lnTo>
                      <a:pt x="69" y="64"/>
                    </a:lnTo>
                    <a:lnTo>
                      <a:pt x="75" y="67"/>
                    </a:lnTo>
                    <a:lnTo>
                      <a:pt x="81" y="72"/>
                    </a:lnTo>
                    <a:lnTo>
                      <a:pt x="87" y="70"/>
                    </a:lnTo>
                    <a:lnTo>
                      <a:pt x="84" y="64"/>
                    </a:lnTo>
                    <a:lnTo>
                      <a:pt x="78" y="60"/>
                    </a:lnTo>
                    <a:lnTo>
                      <a:pt x="75" y="53"/>
                    </a:lnTo>
                    <a:lnTo>
                      <a:pt x="75" y="46"/>
                    </a:lnTo>
                    <a:lnTo>
                      <a:pt x="78" y="43"/>
                    </a:lnTo>
                    <a:lnTo>
                      <a:pt x="78" y="34"/>
                    </a:lnTo>
                    <a:lnTo>
                      <a:pt x="75" y="26"/>
                    </a:lnTo>
                    <a:lnTo>
                      <a:pt x="67" y="14"/>
                    </a:lnTo>
                    <a:lnTo>
                      <a:pt x="63" y="14"/>
                    </a:lnTo>
                    <a:lnTo>
                      <a:pt x="58" y="11"/>
                    </a:lnTo>
                    <a:lnTo>
                      <a:pt x="6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0" name="Freeform 4870">
                <a:extLst>
                  <a:ext uri="{FF2B5EF4-FFF2-40B4-BE49-F238E27FC236}">
                    <a16:creationId xmlns:a16="http://schemas.microsoft.com/office/drawing/2014/main" id="{A0C46119-22F2-09D8-53A8-F5A6383D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968"/>
                <a:ext cx="43" cy="38"/>
              </a:xfrm>
              <a:custGeom>
                <a:avLst/>
                <a:gdLst>
                  <a:gd name="T0" fmla="*/ 63 w 87"/>
                  <a:gd name="T1" fmla="*/ 6 h 76"/>
                  <a:gd name="T2" fmla="*/ 58 w 87"/>
                  <a:gd name="T3" fmla="*/ 11 h 76"/>
                  <a:gd name="T4" fmla="*/ 63 w 87"/>
                  <a:gd name="T5" fmla="*/ 14 h 76"/>
                  <a:gd name="T6" fmla="*/ 67 w 87"/>
                  <a:gd name="T7" fmla="*/ 14 h 76"/>
                  <a:gd name="T8" fmla="*/ 75 w 87"/>
                  <a:gd name="T9" fmla="*/ 26 h 76"/>
                  <a:gd name="T10" fmla="*/ 78 w 87"/>
                  <a:gd name="T11" fmla="*/ 34 h 76"/>
                  <a:gd name="T12" fmla="*/ 78 w 87"/>
                  <a:gd name="T13" fmla="*/ 43 h 76"/>
                  <a:gd name="T14" fmla="*/ 75 w 87"/>
                  <a:gd name="T15" fmla="*/ 46 h 76"/>
                  <a:gd name="T16" fmla="*/ 75 w 87"/>
                  <a:gd name="T17" fmla="*/ 53 h 76"/>
                  <a:gd name="T18" fmla="*/ 78 w 87"/>
                  <a:gd name="T19" fmla="*/ 60 h 76"/>
                  <a:gd name="T20" fmla="*/ 84 w 87"/>
                  <a:gd name="T21" fmla="*/ 64 h 76"/>
                  <a:gd name="T22" fmla="*/ 87 w 87"/>
                  <a:gd name="T23" fmla="*/ 70 h 76"/>
                  <a:gd name="T24" fmla="*/ 81 w 87"/>
                  <a:gd name="T25" fmla="*/ 72 h 76"/>
                  <a:gd name="T26" fmla="*/ 75 w 87"/>
                  <a:gd name="T27" fmla="*/ 67 h 76"/>
                  <a:gd name="T28" fmla="*/ 69 w 87"/>
                  <a:gd name="T29" fmla="*/ 64 h 76"/>
                  <a:gd name="T30" fmla="*/ 58 w 87"/>
                  <a:gd name="T31" fmla="*/ 69 h 76"/>
                  <a:gd name="T32" fmla="*/ 53 w 87"/>
                  <a:gd name="T33" fmla="*/ 66 h 76"/>
                  <a:gd name="T34" fmla="*/ 47 w 87"/>
                  <a:gd name="T35" fmla="*/ 67 h 76"/>
                  <a:gd name="T36" fmla="*/ 41 w 87"/>
                  <a:gd name="T37" fmla="*/ 75 h 76"/>
                  <a:gd name="T38" fmla="*/ 38 w 87"/>
                  <a:gd name="T39" fmla="*/ 73 h 76"/>
                  <a:gd name="T40" fmla="*/ 32 w 87"/>
                  <a:gd name="T41" fmla="*/ 76 h 76"/>
                  <a:gd name="T42" fmla="*/ 31 w 87"/>
                  <a:gd name="T43" fmla="*/ 69 h 76"/>
                  <a:gd name="T44" fmla="*/ 26 w 87"/>
                  <a:gd name="T45" fmla="*/ 60 h 76"/>
                  <a:gd name="T46" fmla="*/ 29 w 87"/>
                  <a:gd name="T47" fmla="*/ 55 h 76"/>
                  <a:gd name="T48" fmla="*/ 29 w 87"/>
                  <a:gd name="T49" fmla="*/ 49 h 76"/>
                  <a:gd name="T50" fmla="*/ 22 w 87"/>
                  <a:gd name="T51" fmla="*/ 47 h 76"/>
                  <a:gd name="T52" fmla="*/ 20 w 87"/>
                  <a:gd name="T53" fmla="*/ 40 h 76"/>
                  <a:gd name="T54" fmla="*/ 17 w 87"/>
                  <a:gd name="T55" fmla="*/ 38 h 76"/>
                  <a:gd name="T56" fmla="*/ 17 w 87"/>
                  <a:gd name="T57" fmla="*/ 38 h 76"/>
                  <a:gd name="T58" fmla="*/ 11 w 87"/>
                  <a:gd name="T59" fmla="*/ 40 h 76"/>
                  <a:gd name="T60" fmla="*/ 5 w 87"/>
                  <a:gd name="T61" fmla="*/ 34 h 76"/>
                  <a:gd name="T62" fmla="*/ 2 w 87"/>
                  <a:gd name="T63" fmla="*/ 28 h 76"/>
                  <a:gd name="T64" fmla="*/ 5 w 87"/>
                  <a:gd name="T65" fmla="*/ 23 h 76"/>
                  <a:gd name="T66" fmla="*/ 0 w 87"/>
                  <a:gd name="T67" fmla="*/ 20 h 76"/>
                  <a:gd name="T68" fmla="*/ 2 w 87"/>
                  <a:gd name="T69" fmla="*/ 14 h 76"/>
                  <a:gd name="T70" fmla="*/ 9 w 87"/>
                  <a:gd name="T71" fmla="*/ 15 h 76"/>
                  <a:gd name="T72" fmla="*/ 20 w 87"/>
                  <a:gd name="T73" fmla="*/ 11 h 76"/>
                  <a:gd name="T74" fmla="*/ 23 w 87"/>
                  <a:gd name="T75" fmla="*/ 8 h 76"/>
                  <a:gd name="T76" fmla="*/ 29 w 87"/>
                  <a:gd name="T77" fmla="*/ 11 h 76"/>
                  <a:gd name="T78" fmla="*/ 34 w 87"/>
                  <a:gd name="T79" fmla="*/ 11 h 76"/>
                  <a:gd name="T80" fmla="*/ 38 w 87"/>
                  <a:gd name="T81" fmla="*/ 8 h 76"/>
                  <a:gd name="T82" fmla="*/ 59 w 87"/>
                  <a:gd name="T83" fmla="*/ 0 h 76"/>
                  <a:gd name="T84" fmla="*/ 63 w 87"/>
                  <a:gd name="T85" fmla="*/ 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7" h="76">
                    <a:moveTo>
                      <a:pt x="63" y="6"/>
                    </a:moveTo>
                    <a:lnTo>
                      <a:pt x="58" y="11"/>
                    </a:lnTo>
                    <a:lnTo>
                      <a:pt x="63" y="14"/>
                    </a:lnTo>
                    <a:lnTo>
                      <a:pt x="67" y="14"/>
                    </a:lnTo>
                    <a:lnTo>
                      <a:pt x="75" y="26"/>
                    </a:lnTo>
                    <a:lnTo>
                      <a:pt x="78" y="34"/>
                    </a:lnTo>
                    <a:lnTo>
                      <a:pt x="78" y="43"/>
                    </a:lnTo>
                    <a:lnTo>
                      <a:pt x="75" y="46"/>
                    </a:lnTo>
                    <a:lnTo>
                      <a:pt x="75" y="53"/>
                    </a:lnTo>
                    <a:lnTo>
                      <a:pt x="78" y="60"/>
                    </a:lnTo>
                    <a:lnTo>
                      <a:pt x="84" y="64"/>
                    </a:lnTo>
                    <a:lnTo>
                      <a:pt x="87" y="70"/>
                    </a:lnTo>
                    <a:lnTo>
                      <a:pt x="81" y="72"/>
                    </a:lnTo>
                    <a:lnTo>
                      <a:pt x="75" y="67"/>
                    </a:lnTo>
                    <a:lnTo>
                      <a:pt x="69" y="64"/>
                    </a:lnTo>
                    <a:lnTo>
                      <a:pt x="58" y="69"/>
                    </a:lnTo>
                    <a:lnTo>
                      <a:pt x="53" y="66"/>
                    </a:lnTo>
                    <a:lnTo>
                      <a:pt x="47" y="67"/>
                    </a:lnTo>
                    <a:lnTo>
                      <a:pt x="41" y="75"/>
                    </a:lnTo>
                    <a:lnTo>
                      <a:pt x="38" y="73"/>
                    </a:lnTo>
                    <a:lnTo>
                      <a:pt x="32" y="76"/>
                    </a:lnTo>
                    <a:lnTo>
                      <a:pt x="31" y="69"/>
                    </a:lnTo>
                    <a:lnTo>
                      <a:pt x="26" y="60"/>
                    </a:lnTo>
                    <a:lnTo>
                      <a:pt x="29" y="55"/>
                    </a:lnTo>
                    <a:lnTo>
                      <a:pt x="29" y="49"/>
                    </a:lnTo>
                    <a:lnTo>
                      <a:pt x="22" y="47"/>
                    </a:lnTo>
                    <a:lnTo>
                      <a:pt x="20" y="40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1" y="40"/>
                    </a:lnTo>
                    <a:lnTo>
                      <a:pt x="5" y="34"/>
                    </a:lnTo>
                    <a:lnTo>
                      <a:pt x="2" y="28"/>
                    </a:lnTo>
                    <a:lnTo>
                      <a:pt x="5" y="23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9" y="15"/>
                    </a:lnTo>
                    <a:lnTo>
                      <a:pt x="20" y="11"/>
                    </a:lnTo>
                    <a:lnTo>
                      <a:pt x="23" y="8"/>
                    </a:lnTo>
                    <a:lnTo>
                      <a:pt x="29" y="11"/>
                    </a:lnTo>
                    <a:lnTo>
                      <a:pt x="34" y="11"/>
                    </a:lnTo>
                    <a:lnTo>
                      <a:pt x="38" y="8"/>
                    </a:lnTo>
                    <a:lnTo>
                      <a:pt x="59" y="0"/>
                    </a:lnTo>
                    <a:lnTo>
                      <a:pt x="6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1" name="Freeform 4871">
                <a:extLst>
                  <a:ext uri="{FF2B5EF4-FFF2-40B4-BE49-F238E27FC236}">
                    <a16:creationId xmlns:a16="http://schemas.microsoft.com/office/drawing/2014/main" id="{D22C7088-A997-C3DC-9358-DFD974132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968"/>
                <a:ext cx="43" cy="38"/>
              </a:xfrm>
              <a:custGeom>
                <a:avLst/>
                <a:gdLst>
                  <a:gd name="T0" fmla="*/ 63 w 87"/>
                  <a:gd name="T1" fmla="*/ 6 h 76"/>
                  <a:gd name="T2" fmla="*/ 58 w 87"/>
                  <a:gd name="T3" fmla="*/ 11 h 76"/>
                  <a:gd name="T4" fmla="*/ 63 w 87"/>
                  <a:gd name="T5" fmla="*/ 14 h 76"/>
                  <a:gd name="T6" fmla="*/ 67 w 87"/>
                  <a:gd name="T7" fmla="*/ 14 h 76"/>
                  <a:gd name="T8" fmla="*/ 75 w 87"/>
                  <a:gd name="T9" fmla="*/ 26 h 76"/>
                  <a:gd name="T10" fmla="*/ 78 w 87"/>
                  <a:gd name="T11" fmla="*/ 34 h 76"/>
                  <a:gd name="T12" fmla="*/ 78 w 87"/>
                  <a:gd name="T13" fmla="*/ 43 h 76"/>
                  <a:gd name="T14" fmla="*/ 75 w 87"/>
                  <a:gd name="T15" fmla="*/ 46 h 76"/>
                  <a:gd name="T16" fmla="*/ 75 w 87"/>
                  <a:gd name="T17" fmla="*/ 53 h 76"/>
                  <a:gd name="T18" fmla="*/ 78 w 87"/>
                  <a:gd name="T19" fmla="*/ 60 h 76"/>
                  <a:gd name="T20" fmla="*/ 84 w 87"/>
                  <a:gd name="T21" fmla="*/ 64 h 76"/>
                  <a:gd name="T22" fmla="*/ 87 w 87"/>
                  <a:gd name="T23" fmla="*/ 70 h 76"/>
                  <a:gd name="T24" fmla="*/ 81 w 87"/>
                  <a:gd name="T25" fmla="*/ 72 h 76"/>
                  <a:gd name="T26" fmla="*/ 75 w 87"/>
                  <a:gd name="T27" fmla="*/ 67 h 76"/>
                  <a:gd name="T28" fmla="*/ 69 w 87"/>
                  <a:gd name="T29" fmla="*/ 64 h 76"/>
                  <a:gd name="T30" fmla="*/ 58 w 87"/>
                  <a:gd name="T31" fmla="*/ 69 h 76"/>
                  <a:gd name="T32" fmla="*/ 53 w 87"/>
                  <a:gd name="T33" fmla="*/ 66 h 76"/>
                  <a:gd name="T34" fmla="*/ 47 w 87"/>
                  <a:gd name="T35" fmla="*/ 67 h 76"/>
                  <a:gd name="T36" fmla="*/ 41 w 87"/>
                  <a:gd name="T37" fmla="*/ 75 h 76"/>
                  <a:gd name="T38" fmla="*/ 38 w 87"/>
                  <a:gd name="T39" fmla="*/ 73 h 76"/>
                  <a:gd name="T40" fmla="*/ 32 w 87"/>
                  <a:gd name="T41" fmla="*/ 76 h 76"/>
                  <a:gd name="T42" fmla="*/ 31 w 87"/>
                  <a:gd name="T43" fmla="*/ 69 h 76"/>
                  <a:gd name="T44" fmla="*/ 26 w 87"/>
                  <a:gd name="T45" fmla="*/ 60 h 76"/>
                  <a:gd name="T46" fmla="*/ 29 w 87"/>
                  <a:gd name="T47" fmla="*/ 55 h 76"/>
                  <a:gd name="T48" fmla="*/ 29 w 87"/>
                  <a:gd name="T49" fmla="*/ 49 h 76"/>
                  <a:gd name="T50" fmla="*/ 22 w 87"/>
                  <a:gd name="T51" fmla="*/ 47 h 76"/>
                  <a:gd name="T52" fmla="*/ 20 w 87"/>
                  <a:gd name="T53" fmla="*/ 40 h 76"/>
                  <a:gd name="T54" fmla="*/ 17 w 87"/>
                  <a:gd name="T55" fmla="*/ 38 h 76"/>
                  <a:gd name="T56" fmla="*/ 17 w 87"/>
                  <a:gd name="T57" fmla="*/ 38 h 76"/>
                  <a:gd name="T58" fmla="*/ 11 w 87"/>
                  <a:gd name="T59" fmla="*/ 40 h 76"/>
                  <a:gd name="T60" fmla="*/ 5 w 87"/>
                  <a:gd name="T61" fmla="*/ 34 h 76"/>
                  <a:gd name="T62" fmla="*/ 2 w 87"/>
                  <a:gd name="T63" fmla="*/ 28 h 76"/>
                  <a:gd name="T64" fmla="*/ 5 w 87"/>
                  <a:gd name="T65" fmla="*/ 23 h 76"/>
                  <a:gd name="T66" fmla="*/ 0 w 87"/>
                  <a:gd name="T67" fmla="*/ 20 h 76"/>
                  <a:gd name="T68" fmla="*/ 2 w 87"/>
                  <a:gd name="T69" fmla="*/ 14 h 76"/>
                  <a:gd name="T70" fmla="*/ 9 w 87"/>
                  <a:gd name="T71" fmla="*/ 15 h 76"/>
                  <a:gd name="T72" fmla="*/ 20 w 87"/>
                  <a:gd name="T73" fmla="*/ 11 h 76"/>
                  <a:gd name="T74" fmla="*/ 23 w 87"/>
                  <a:gd name="T75" fmla="*/ 8 h 76"/>
                  <a:gd name="T76" fmla="*/ 29 w 87"/>
                  <a:gd name="T77" fmla="*/ 11 h 76"/>
                  <a:gd name="T78" fmla="*/ 34 w 87"/>
                  <a:gd name="T79" fmla="*/ 11 h 76"/>
                  <a:gd name="T80" fmla="*/ 38 w 87"/>
                  <a:gd name="T81" fmla="*/ 8 h 76"/>
                  <a:gd name="T82" fmla="*/ 59 w 87"/>
                  <a:gd name="T83" fmla="*/ 0 h 76"/>
                  <a:gd name="T84" fmla="*/ 63 w 87"/>
                  <a:gd name="T85" fmla="*/ 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7" h="76">
                    <a:moveTo>
                      <a:pt x="63" y="6"/>
                    </a:moveTo>
                    <a:lnTo>
                      <a:pt x="58" y="11"/>
                    </a:lnTo>
                    <a:lnTo>
                      <a:pt x="63" y="14"/>
                    </a:lnTo>
                    <a:lnTo>
                      <a:pt x="67" y="14"/>
                    </a:lnTo>
                    <a:lnTo>
                      <a:pt x="75" y="26"/>
                    </a:lnTo>
                    <a:lnTo>
                      <a:pt x="78" y="34"/>
                    </a:lnTo>
                    <a:lnTo>
                      <a:pt x="78" y="43"/>
                    </a:lnTo>
                    <a:lnTo>
                      <a:pt x="75" y="46"/>
                    </a:lnTo>
                    <a:lnTo>
                      <a:pt x="75" y="53"/>
                    </a:lnTo>
                    <a:lnTo>
                      <a:pt x="78" y="60"/>
                    </a:lnTo>
                    <a:lnTo>
                      <a:pt x="84" y="64"/>
                    </a:lnTo>
                    <a:lnTo>
                      <a:pt x="87" y="70"/>
                    </a:lnTo>
                    <a:lnTo>
                      <a:pt x="81" y="72"/>
                    </a:lnTo>
                    <a:lnTo>
                      <a:pt x="75" y="67"/>
                    </a:lnTo>
                    <a:lnTo>
                      <a:pt x="69" y="64"/>
                    </a:lnTo>
                    <a:lnTo>
                      <a:pt x="58" y="69"/>
                    </a:lnTo>
                    <a:lnTo>
                      <a:pt x="53" y="66"/>
                    </a:lnTo>
                    <a:lnTo>
                      <a:pt x="47" y="67"/>
                    </a:lnTo>
                    <a:lnTo>
                      <a:pt x="41" y="75"/>
                    </a:lnTo>
                    <a:lnTo>
                      <a:pt x="38" y="73"/>
                    </a:lnTo>
                    <a:lnTo>
                      <a:pt x="32" y="76"/>
                    </a:lnTo>
                    <a:lnTo>
                      <a:pt x="31" y="69"/>
                    </a:lnTo>
                    <a:lnTo>
                      <a:pt x="26" y="60"/>
                    </a:lnTo>
                    <a:lnTo>
                      <a:pt x="29" y="55"/>
                    </a:lnTo>
                    <a:lnTo>
                      <a:pt x="29" y="49"/>
                    </a:lnTo>
                    <a:lnTo>
                      <a:pt x="22" y="47"/>
                    </a:lnTo>
                    <a:lnTo>
                      <a:pt x="20" y="40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1" y="40"/>
                    </a:lnTo>
                    <a:lnTo>
                      <a:pt x="5" y="34"/>
                    </a:lnTo>
                    <a:lnTo>
                      <a:pt x="2" y="28"/>
                    </a:lnTo>
                    <a:lnTo>
                      <a:pt x="5" y="23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9" y="15"/>
                    </a:lnTo>
                    <a:lnTo>
                      <a:pt x="20" y="11"/>
                    </a:lnTo>
                    <a:lnTo>
                      <a:pt x="23" y="8"/>
                    </a:lnTo>
                    <a:lnTo>
                      <a:pt x="29" y="11"/>
                    </a:lnTo>
                    <a:lnTo>
                      <a:pt x="34" y="11"/>
                    </a:lnTo>
                    <a:lnTo>
                      <a:pt x="38" y="8"/>
                    </a:lnTo>
                    <a:lnTo>
                      <a:pt x="59" y="0"/>
                    </a:lnTo>
                    <a:lnTo>
                      <a:pt x="6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2" name="Freeform 4872">
                <a:extLst>
                  <a:ext uri="{FF2B5EF4-FFF2-40B4-BE49-F238E27FC236}">
                    <a16:creationId xmlns:a16="http://schemas.microsoft.com/office/drawing/2014/main" id="{332C4069-354F-25BD-6A9C-D9BED87B2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3023"/>
                <a:ext cx="15" cy="20"/>
              </a:xfrm>
              <a:custGeom>
                <a:avLst/>
                <a:gdLst>
                  <a:gd name="T0" fmla="*/ 28 w 30"/>
                  <a:gd name="T1" fmla="*/ 6 h 39"/>
                  <a:gd name="T2" fmla="*/ 30 w 30"/>
                  <a:gd name="T3" fmla="*/ 0 h 39"/>
                  <a:gd name="T4" fmla="*/ 25 w 30"/>
                  <a:gd name="T5" fmla="*/ 3 h 39"/>
                  <a:gd name="T6" fmla="*/ 19 w 30"/>
                  <a:gd name="T7" fmla="*/ 3 h 39"/>
                  <a:gd name="T8" fmla="*/ 16 w 30"/>
                  <a:gd name="T9" fmla="*/ 10 h 39"/>
                  <a:gd name="T10" fmla="*/ 13 w 30"/>
                  <a:gd name="T11" fmla="*/ 9 h 39"/>
                  <a:gd name="T12" fmla="*/ 7 w 30"/>
                  <a:gd name="T13" fmla="*/ 10 h 39"/>
                  <a:gd name="T14" fmla="*/ 4 w 30"/>
                  <a:gd name="T15" fmla="*/ 13 h 39"/>
                  <a:gd name="T16" fmla="*/ 1 w 30"/>
                  <a:gd name="T17" fmla="*/ 21 h 39"/>
                  <a:gd name="T18" fmla="*/ 3 w 30"/>
                  <a:gd name="T19" fmla="*/ 30 h 39"/>
                  <a:gd name="T20" fmla="*/ 0 w 30"/>
                  <a:gd name="T21" fmla="*/ 32 h 39"/>
                  <a:gd name="T22" fmla="*/ 0 w 30"/>
                  <a:gd name="T23" fmla="*/ 39 h 39"/>
                  <a:gd name="T24" fmla="*/ 7 w 30"/>
                  <a:gd name="T25" fmla="*/ 36 h 39"/>
                  <a:gd name="T26" fmla="*/ 9 w 30"/>
                  <a:gd name="T27" fmla="*/ 27 h 39"/>
                  <a:gd name="T28" fmla="*/ 16 w 30"/>
                  <a:gd name="T29" fmla="*/ 23 h 39"/>
                  <a:gd name="T30" fmla="*/ 16 w 30"/>
                  <a:gd name="T31" fmla="*/ 19 h 39"/>
                  <a:gd name="T32" fmla="*/ 21 w 30"/>
                  <a:gd name="T33" fmla="*/ 15 h 39"/>
                  <a:gd name="T34" fmla="*/ 28 w 30"/>
                  <a:gd name="T35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39">
                    <a:moveTo>
                      <a:pt x="28" y="6"/>
                    </a:moveTo>
                    <a:lnTo>
                      <a:pt x="30" y="0"/>
                    </a:lnTo>
                    <a:lnTo>
                      <a:pt x="25" y="3"/>
                    </a:lnTo>
                    <a:lnTo>
                      <a:pt x="19" y="3"/>
                    </a:lnTo>
                    <a:lnTo>
                      <a:pt x="16" y="10"/>
                    </a:lnTo>
                    <a:lnTo>
                      <a:pt x="13" y="9"/>
                    </a:lnTo>
                    <a:lnTo>
                      <a:pt x="7" y="10"/>
                    </a:lnTo>
                    <a:lnTo>
                      <a:pt x="4" y="13"/>
                    </a:lnTo>
                    <a:lnTo>
                      <a:pt x="1" y="21"/>
                    </a:lnTo>
                    <a:lnTo>
                      <a:pt x="3" y="30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7" y="36"/>
                    </a:lnTo>
                    <a:lnTo>
                      <a:pt x="9" y="27"/>
                    </a:lnTo>
                    <a:lnTo>
                      <a:pt x="16" y="23"/>
                    </a:lnTo>
                    <a:lnTo>
                      <a:pt x="16" y="19"/>
                    </a:lnTo>
                    <a:lnTo>
                      <a:pt x="21" y="15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3" name="Freeform 4873">
                <a:extLst>
                  <a:ext uri="{FF2B5EF4-FFF2-40B4-BE49-F238E27FC236}">
                    <a16:creationId xmlns:a16="http://schemas.microsoft.com/office/drawing/2014/main" id="{F764EEBD-40E8-11D2-1272-AB5CE8B9A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3023"/>
                <a:ext cx="15" cy="20"/>
              </a:xfrm>
              <a:custGeom>
                <a:avLst/>
                <a:gdLst>
                  <a:gd name="T0" fmla="*/ 28 w 30"/>
                  <a:gd name="T1" fmla="*/ 6 h 39"/>
                  <a:gd name="T2" fmla="*/ 21 w 30"/>
                  <a:gd name="T3" fmla="*/ 15 h 39"/>
                  <a:gd name="T4" fmla="*/ 16 w 30"/>
                  <a:gd name="T5" fmla="*/ 19 h 39"/>
                  <a:gd name="T6" fmla="*/ 16 w 30"/>
                  <a:gd name="T7" fmla="*/ 23 h 39"/>
                  <a:gd name="T8" fmla="*/ 9 w 30"/>
                  <a:gd name="T9" fmla="*/ 27 h 39"/>
                  <a:gd name="T10" fmla="*/ 7 w 30"/>
                  <a:gd name="T11" fmla="*/ 36 h 39"/>
                  <a:gd name="T12" fmla="*/ 0 w 30"/>
                  <a:gd name="T13" fmla="*/ 39 h 39"/>
                  <a:gd name="T14" fmla="*/ 0 w 30"/>
                  <a:gd name="T15" fmla="*/ 32 h 39"/>
                  <a:gd name="T16" fmla="*/ 3 w 30"/>
                  <a:gd name="T17" fmla="*/ 30 h 39"/>
                  <a:gd name="T18" fmla="*/ 1 w 30"/>
                  <a:gd name="T19" fmla="*/ 21 h 39"/>
                  <a:gd name="T20" fmla="*/ 4 w 30"/>
                  <a:gd name="T21" fmla="*/ 13 h 39"/>
                  <a:gd name="T22" fmla="*/ 7 w 30"/>
                  <a:gd name="T23" fmla="*/ 10 h 39"/>
                  <a:gd name="T24" fmla="*/ 13 w 30"/>
                  <a:gd name="T25" fmla="*/ 9 h 39"/>
                  <a:gd name="T26" fmla="*/ 16 w 30"/>
                  <a:gd name="T27" fmla="*/ 10 h 39"/>
                  <a:gd name="T28" fmla="*/ 19 w 30"/>
                  <a:gd name="T29" fmla="*/ 3 h 39"/>
                  <a:gd name="T30" fmla="*/ 25 w 30"/>
                  <a:gd name="T31" fmla="*/ 3 h 39"/>
                  <a:gd name="T32" fmla="*/ 30 w 30"/>
                  <a:gd name="T33" fmla="*/ 0 h 39"/>
                  <a:gd name="T34" fmla="*/ 28 w 30"/>
                  <a:gd name="T35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39">
                    <a:moveTo>
                      <a:pt x="28" y="6"/>
                    </a:moveTo>
                    <a:lnTo>
                      <a:pt x="21" y="15"/>
                    </a:lnTo>
                    <a:lnTo>
                      <a:pt x="16" y="19"/>
                    </a:lnTo>
                    <a:lnTo>
                      <a:pt x="16" y="23"/>
                    </a:lnTo>
                    <a:lnTo>
                      <a:pt x="9" y="27"/>
                    </a:lnTo>
                    <a:lnTo>
                      <a:pt x="7" y="36"/>
                    </a:lnTo>
                    <a:lnTo>
                      <a:pt x="0" y="39"/>
                    </a:lnTo>
                    <a:lnTo>
                      <a:pt x="0" y="32"/>
                    </a:lnTo>
                    <a:lnTo>
                      <a:pt x="3" y="30"/>
                    </a:lnTo>
                    <a:lnTo>
                      <a:pt x="1" y="21"/>
                    </a:lnTo>
                    <a:lnTo>
                      <a:pt x="4" y="13"/>
                    </a:lnTo>
                    <a:lnTo>
                      <a:pt x="7" y="10"/>
                    </a:lnTo>
                    <a:lnTo>
                      <a:pt x="13" y="9"/>
                    </a:lnTo>
                    <a:lnTo>
                      <a:pt x="16" y="10"/>
                    </a:lnTo>
                    <a:lnTo>
                      <a:pt x="19" y="3"/>
                    </a:lnTo>
                    <a:lnTo>
                      <a:pt x="25" y="3"/>
                    </a:lnTo>
                    <a:lnTo>
                      <a:pt x="30" y="0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4" name="Freeform 4874">
                <a:extLst>
                  <a:ext uri="{FF2B5EF4-FFF2-40B4-BE49-F238E27FC236}">
                    <a16:creationId xmlns:a16="http://schemas.microsoft.com/office/drawing/2014/main" id="{78C35617-3A3C-E9B2-2768-F5DF2B616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3023"/>
                <a:ext cx="15" cy="20"/>
              </a:xfrm>
              <a:custGeom>
                <a:avLst/>
                <a:gdLst>
                  <a:gd name="T0" fmla="*/ 28 w 30"/>
                  <a:gd name="T1" fmla="*/ 6 h 39"/>
                  <a:gd name="T2" fmla="*/ 21 w 30"/>
                  <a:gd name="T3" fmla="*/ 15 h 39"/>
                  <a:gd name="T4" fmla="*/ 16 w 30"/>
                  <a:gd name="T5" fmla="*/ 19 h 39"/>
                  <a:gd name="T6" fmla="*/ 16 w 30"/>
                  <a:gd name="T7" fmla="*/ 23 h 39"/>
                  <a:gd name="T8" fmla="*/ 9 w 30"/>
                  <a:gd name="T9" fmla="*/ 27 h 39"/>
                  <a:gd name="T10" fmla="*/ 7 w 30"/>
                  <a:gd name="T11" fmla="*/ 36 h 39"/>
                  <a:gd name="T12" fmla="*/ 0 w 30"/>
                  <a:gd name="T13" fmla="*/ 39 h 39"/>
                  <a:gd name="T14" fmla="*/ 0 w 30"/>
                  <a:gd name="T15" fmla="*/ 32 h 39"/>
                  <a:gd name="T16" fmla="*/ 3 w 30"/>
                  <a:gd name="T17" fmla="*/ 30 h 39"/>
                  <a:gd name="T18" fmla="*/ 1 w 30"/>
                  <a:gd name="T19" fmla="*/ 21 h 39"/>
                  <a:gd name="T20" fmla="*/ 4 w 30"/>
                  <a:gd name="T21" fmla="*/ 13 h 39"/>
                  <a:gd name="T22" fmla="*/ 7 w 30"/>
                  <a:gd name="T23" fmla="*/ 10 h 39"/>
                  <a:gd name="T24" fmla="*/ 13 w 30"/>
                  <a:gd name="T25" fmla="*/ 9 h 39"/>
                  <a:gd name="T26" fmla="*/ 16 w 30"/>
                  <a:gd name="T27" fmla="*/ 10 h 39"/>
                  <a:gd name="T28" fmla="*/ 19 w 30"/>
                  <a:gd name="T29" fmla="*/ 3 h 39"/>
                  <a:gd name="T30" fmla="*/ 25 w 30"/>
                  <a:gd name="T31" fmla="*/ 3 h 39"/>
                  <a:gd name="T32" fmla="*/ 30 w 30"/>
                  <a:gd name="T33" fmla="*/ 0 h 39"/>
                  <a:gd name="T34" fmla="*/ 28 w 30"/>
                  <a:gd name="T35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39">
                    <a:moveTo>
                      <a:pt x="28" y="6"/>
                    </a:moveTo>
                    <a:lnTo>
                      <a:pt x="21" y="15"/>
                    </a:lnTo>
                    <a:lnTo>
                      <a:pt x="16" y="19"/>
                    </a:lnTo>
                    <a:lnTo>
                      <a:pt x="16" y="23"/>
                    </a:lnTo>
                    <a:lnTo>
                      <a:pt x="9" y="27"/>
                    </a:lnTo>
                    <a:lnTo>
                      <a:pt x="7" y="36"/>
                    </a:lnTo>
                    <a:lnTo>
                      <a:pt x="0" y="39"/>
                    </a:lnTo>
                    <a:lnTo>
                      <a:pt x="0" y="32"/>
                    </a:lnTo>
                    <a:lnTo>
                      <a:pt x="3" y="30"/>
                    </a:lnTo>
                    <a:lnTo>
                      <a:pt x="1" y="21"/>
                    </a:lnTo>
                    <a:lnTo>
                      <a:pt x="4" y="13"/>
                    </a:lnTo>
                    <a:lnTo>
                      <a:pt x="7" y="10"/>
                    </a:lnTo>
                    <a:lnTo>
                      <a:pt x="13" y="9"/>
                    </a:lnTo>
                    <a:lnTo>
                      <a:pt x="16" y="10"/>
                    </a:lnTo>
                    <a:lnTo>
                      <a:pt x="19" y="3"/>
                    </a:lnTo>
                    <a:lnTo>
                      <a:pt x="25" y="3"/>
                    </a:lnTo>
                    <a:lnTo>
                      <a:pt x="30" y="0"/>
                    </a:lnTo>
                    <a:lnTo>
                      <a:pt x="28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5" name="Freeform 4875">
                <a:extLst>
                  <a:ext uri="{FF2B5EF4-FFF2-40B4-BE49-F238E27FC236}">
                    <a16:creationId xmlns:a16="http://schemas.microsoft.com/office/drawing/2014/main" id="{ABE91048-11EF-22C3-716D-EBF9D5710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916"/>
                <a:ext cx="12" cy="10"/>
              </a:xfrm>
              <a:custGeom>
                <a:avLst/>
                <a:gdLst>
                  <a:gd name="T0" fmla="*/ 0 w 24"/>
                  <a:gd name="T1" fmla="*/ 10 h 22"/>
                  <a:gd name="T2" fmla="*/ 6 w 24"/>
                  <a:gd name="T3" fmla="*/ 14 h 22"/>
                  <a:gd name="T4" fmla="*/ 4 w 24"/>
                  <a:gd name="T5" fmla="*/ 22 h 22"/>
                  <a:gd name="T6" fmla="*/ 21 w 24"/>
                  <a:gd name="T7" fmla="*/ 19 h 22"/>
                  <a:gd name="T8" fmla="*/ 24 w 24"/>
                  <a:gd name="T9" fmla="*/ 7 h 22"/>
                  <a:gd name="T10" fmla="*/ 15 w 24"/>
                  <a:gd name="T11" fmla="*/ 0 h 22"/>
                  <a:gd name="T12" fmla="*/ 9 w 24"/>
                  <a:gd name="T13" fmla="*/ 2 h 22"/>
                  <a:gd name="T14" fmla="*/ 4 w 24"/>
                  <a:gd name="T15" fmla="*/ 8 h 22"/>
                  <a:gd name="T16" fmla="*/ 0 w 24"/>
                  <a:gd name="T17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2">
                    <a:moveTo>
                      <a:pt x="0" y="10"/>
                    </a:moveTo>
                    <a:lnTo>
                      <a:pt x="6" y="14"/>
                    </a:lnTo>
                    <a:lnTo>
                      <a:pt x="4" y="22"/>
                    </a:lnTo>
                    <a:lnTo>
                      <a:pt x="21" y="19"/>
                    </a:lnTo>
                    <a:lnTo>
                      <a:pt x="24" y="7"/>
                    </a:lnTo>
                    <a:lnTo>
                      <a:pt x="15" y="0"/>
                    </a:lnTo>
                    <a:lnTo>
                      <a:pt x="9" y="2"/>
                    </a:lnTo>
                    <a:lnTo>
                      <a:pt x="4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6" name="Freeform 4876">
                <a:extLst>
                  <a:ext uri="{FF2B5EF4-FFF2-40B4-BE49-F238E27FC236}">
                    <a16:creationId xmlns:a16="http://schemas.microsoft.com/office/drawing/2014/main" id="{217F022B-785C-B037-67D0-A2F3C86BA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916"/>
                <a:ext cx="12" cy="10"/>
              </a:xfrm>
              <a:custGeom>
                <a:avLst/>
                <a:gdLst>
                  <a:gd name="T0" fmla="*/ 0 w 24"/>
                  <a:gd name="T1" fmla="*/ 10 h 22"/>
                  <a:gd name="T2" fmla="*/ 4 w 24"/>
                  <a:gd name="T3" fmla="*/ 8 h 22"/>
                  <a:gd name="T4" fmla="*/ 9 w 24"/>
                  <a:gd name="T5" fmla="*/ 2 h 22"/>
                  <a:gd name="T6" fmla="*/ 15 w 24"/>
                  <a:gd name="T7" fmla="*/ 0 h 22"/>
                  <a:gd name="T8" fmla="*/ 24 w 24"/>
                  <a:gd name="T9" fmla="*/ 7 h 22"/>
                  <a:gd name="T10" fmla="*/ 21 w 24"/>
                  <a:gd name="T11" fmla="*/ 19 h 22"/>
                  <a:gd name="T12" fmla="*/ 4 w 24"/>
                  <a:gd name="T13" fmla="*/ 22 h 22"/>
                  <a:gd name="T14" fmla="*/ 6 w 24"/>
                  <a:gd name="T15" fmla="*/ 14 h 22"/>
                  <a:gd name="T16" fmla="*/ 0 w 24"/>
                  <a:gd name="T17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2">
                    <a:moveTo>
                      <a:pt x="0" y="10"/>
                    </a:moveTo>
                    <a:lnTo>
                      <a:pt x="4" y="8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4" y="7"/>
                    </a:lnTo>
                    <a:lnTo>
                      <a:pt x="21" y="19"/>
                    </a:lnTo>
                    <a:lnTo>
                      <a:pt x="4" y="22"/>
                    </a:lnTo>
                    <a:lnTo>
                      <a:pt x="6" y="14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7" name="Freeform 4877">
                <a:extLst>
                  <a:ext uri="{FF2B5EF4-FFF2-40B4-BE49-F238E27FC236}">
                    <a16:creationId xmlns:a16="http://schemas.microsoft.com/office/drawing/2014/main" id="{5D9EACED-2664-F3E5-96C4-6E1F4399E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916"/>
                <a:ext cx="12" cy="10"/>
              </a:xfrm>
              <a:custGeom>
                <a:avLst/>
                <a:gdLst>
                  <a:gd name="T0" fmla="*/ 0 w 24"/>
                  <a:gd name="T1" fmla="*/ 10 h 22"/>
                  <a:gd name="T2" fmla="*/ 4 w 24"/>
                  <a:gd name="T3" fmla="*/ 8 h 22"/>
                  <a:gd name="T4" fmla="*/ 9 w 24"/>
                  <a:gd name="T5" fmla="*/ 2 h 22"/>
                  <a:gd name="T6" fmla="*/ 15 w 24"/>
                  <a:gd name="T7" fmla="*/ 0 h 22"/>
                  <a:gd name="T8" fmla="*/ 24 w 24"/>
                  <a:gd name="T9" fmla="*/ 7 h 22"/>
                  <a:gd name="T10" fmla="*/ 21 w 24"/>
                  <a:gd name="T11" fmla="*/ 19 h 22"/>
                  <a:gd name="T12" fmla="*/ 4 w 24"/>
                  <a:gd name="T13" fmla="*/ 22 h 22"/>
                  <a:gd name="T14" fmla="*/ 6 w 24"/>
                  <a:gd name="T15" fmla="*/ 14 h 22"/>
                  <a:gd name="T16" fmla="*/ 0 w 24"/>
                  <a:gd name="T17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2">
                    <a:moveTo>
                      <a:pt x="0" y="10"/>
                    </a:moveTo>
                    <a:lnTo>
                      <a:pt x="4" y="8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24" y="7"/>
                    </a:lnTo>
                    <a:lnTo>
                      <a:pt x="21" y="19"/>
                    </a:lnTo>
                    <a:lnTo>
                      <a:pt x="4" y="22"/>
                    </a:lnTo>
                    <a:lnTo>
                      <a:pt x="6" y="14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8" name="Freeform 4878">
                <a:extLst>
                  <a:ext uri="{FF2B5EF4-FFF2-40B4-BE49-F238E27FC236}">
                    <a16:creationId xmlns:a16="http://schemas.microsoft.com/office/drawing/2014/main" id="{0ACDADBC-1292-510D-F26D-1F3EB260B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955"/>
                <a:ext cx="78" cy="68"/>
              </a:xfrm>
              <a:custGeom>
                <a:avLst/>
                <a:gdLst>
                  <a:gd name="T0" fmla="*/ 0 w 158"/>
                  <a:gd name="T1" fmla="*/ 76 h 136"/>
                  <a:gd name="T2" fmla="*/ 6 w 158"/>
                  <a:gd name="T3" fmla="*/ 89 h 136"/>
                  <a:gd name="T4" fmla="*/ 24 w 158"/>
                  <a:gd name="T5" fmla="*/ 111 h 136"/>
                  <a:gd name="T6" fmla="*/ 37 w 158"/>
                  <a:gd name="T7" fmla="*/ 125 h 136"/>
                  <a:gd name="T8" fmla="*/ 41 w 158"/>
                  <a:gd name="T9" fmla="*/ 136 h 136"/>
                  <a:gd name="T10" fmla="*/ 70 w 158"/>
                  <a:gd name="T11" fmla="*/ 124 h 136"/>
                  <a:gd name="T12" fmla="*/ 81 w 158"/>
                  <a:gd name="T13" fmla="*/ 116 h 136"/>
                  <a:gd name="T14" fmla="*/ 93 w 158"/>
                  <a:gd name="T15" fmla="*/ 108 h 136"/>
                  <a:gd name="T16" fmla="*/ 105 w 158"/>
                  <a:gd name="T17" fmla="*/ 113 h 136"/>
                  <a:gd name="T18" fmla="*/ 129 w 158"/>
                  <a:gd name="T19" fmla="*/ 119 h 136"/>
                  <a:gd name="T20" fmla="*/ 126 w 158"/>
                  <a:gd name="T21" fmla="*/ 99 h 136"/>
                  <a:gd name="T22" fmla="*/ 123 w 158"/>
                  <a:gd name="T23" fmla="*/ 87 h 136"/>
                  <a:gd name="T24" fmla="*/ 108 w 158"/>
                  <a:gd name="T25" fmla="*/ 76 h 136"/>
                  <a:gd name="T26" fmla="*/ 117 w 158"/>
                  <a:gd name="T27" fmla="*/ 73 h 136"/>
                  <a:gd name="T28" fmla="*/ 129 w 158"/>
                  <a:gd name="T29" fmla="*/ 63 h 136"/>
                  <a:gd name="T30" fmla="*/ 144 w 158"/>
                  <a:gd name="T31" fmla="*/ 58 h 136"/>
                  <a:gd name="T32" fmla="*/ 141 w 158"/>
                  <a:gd name="T33" fmla="*/ 43 h 136"/>
                  <a:gd name="T34" fmla="*/ 134 w 158"/>
                  <a:gd name="T35" fmla="*/ 37 h 136"/>
                  <a:gd name="T36" fmla="*/ 141 w 158"/>
                  <a:gd name="T37" fmla="*/ 19 h 136"/>
                  <a:gd name="T38" fmla="*/ 158 w 158"/>
                  <a:gd name="T39" fmla="*/ 8 h 136"/>
                  <a:gd name="T40" fmla="*/ 153 w 158"/>
                  <a:gd name="T41" fmla="*/ 7 h 136"/>
                  <a:gd name="T42" fmla="*/ 138 w 158"/>
                  <a:gd name="T43" fmla="*/ 2 h 136"/>
                  <a:gd name="T44" fmla="*/ 131 w 158"/>
                  <a:gd name="T45" fmla="*/ 7 h 136"/>
                  <a:gd name="T46" fmla="*/ 108 w 158"/>
                  <a:gd name="T47" fmla="*/ 8 h 136"/>
                  <a:gd name="T48" fmla="*/ 90 w 158"/>
                  <a:gd name="T49" fmla="*/ 2 h 136"/>
                  <a:gd name="T50" fmla="*/ 77 w 158"/>
                  <a:gd name="T51" fmla="*/ 13 h 136"/>
                  <a:gd name="T52" fmla="*/ 62 w 158"/>
                  <a:gd name="T53" fmla="*/ 16 h 136"/>
                  <a:gd name="T54" fmla="*/ 50 w 158"/>
                  <a:gd name="T55" fmla="*/ 28 h 136"/>
                  <a:gd name="T56" fmla="*/ 47 w 158"/>
                  <a:gd name="T57" fmla="*/ 37 h 136"/>
                  <a:gd name="T58" fmla="*/ 41 w 158"/>
                  <a:gd name="T59" fmla="*/ 40 h 136"/>
                  <a:gd name="T60" fmla="*/ 27 w 158"/>
                  <a:gd name="T61" fmla="*/ 49 h 136"/>
                  <a:gd name="T62" fmla="*/ 20 w 158"/>
                  <a:gd name="T63" fmla="*/ 54 h 136"/>
                  <a:gd name="T64" fmla="*/ 11 w 158"/>
                  <a:gd name="T65" fmla="*/ 5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8" h="136">
                    <a:moveTo>
                      <a:pt x="8" y="58"/>
                    </a:moveTo>
                    <a:lnTo>
                      <a:pt x="0" y="76"/>
                    </a:lnTo>
                    <a:lnTo>
                      <a:pt x="5" y="81"/>
                    </a:lnTo>
                    <a:lnTo>
                      <a:pt x="6" y="89"/>
                    </a:lnTo>
                    <a:lnTo>
                      <a:pt x="17" y="89"/>
                    </a:lnTo>
                    <a:lnTo>
                      <a:pt x="24" y="111"/>
                    </a:lnTo>
                    <a:lnTo>
                      <a:pt x="30" y="116"/>
                    </a:lnTo>
                    <a:lnTo>
                      <a:pt x="37" y="125"/>
                    </a:lnTo>
                    <a:lnTo>
                      <a:pt x="38" y="133"/>
                    </a:lnTo>
                    <a:lnTo>
                      <a:pt x="41" y="136"/>
                    </a:lnTo>
                    <a:lnTo>
                      <a:pt x="49" y="136"/>
                    </a:lnTo>
                    <a:lnTo>
                      <a:pt x="70" y="124"/>
                    </a:lnTo>
                    <a:lnTo>
                      <a:pt x="71" y="119"/>
                    </a:lnTo>
                    <a:lnTo>
                      <a:pt x="81" y="116"/>
                    </a:lnTo>
                    <a:lnTo>
                      <a:pt x="87" y="111"/>
                    </a:lnTo>
                    <a:lnTo>
                      <a:pt x="93" y="108"/>
                    </a:lnTo>
                    <a:lnTo>
                      <a:pt x="96" y="111"/>
                    </a:lnTo>
                    <a:lnTo>
                      <a:pt x="105" y="113"/>
                    </a:lnTo>
                    <a:lnTo>
                      <a:pt x="126" y="122"/>
                    </a:lnTo>
                    <a:lnTo>
                      <a:pt x="129" y="119"/>
                    </a:lnTo>
                    <a:lnTo>
                      <a:pt x="123" y="105"/>
                    </a:lnTo>
                    <a:lnTo>
                      <a:pt x="126" y="99"/>
                    </a:lnTo>
                    <a:lnTo>
                      <a:pt x="123" y="96"/>
                    </a:lnTo>
                    <a:lnTo>
                      <a:pt x="123" y="87"/>
                    </a:lnTo>
                    <a:lnTo>
                      <a:pt x="114" y="78"/>
                    </a:lnTo>
                    <a:lnTo>
                      <a:pt x="108" y="76"/>
                    </a:lnTo>
                    <a:lnTo>
                      <a:pt x="111" y="73"/>
                    </a:lnTo>
                    <a:lnTo>
                      <a:pt x="117" y="73"/>
                    </a:lnTo>
                    <a:lnTo>
                      <a:pt x="128" y="69"/>
                    </a:lnTo>
                    <a:lnTo>
                      <a:pt x="129" y="63"/>
                    </a:lnTo>
                    <a:lnTo>
                      <a:pt x="138" y="63"/>
                    </a:lnTo>
                    <a:lnTo>
                      <a:pt x="144" y="58"/>
                    </a:lnTo>
                    <a:lnTo>
                      <a:pt x="141" y="51"/>
                    </a:lnTo>
                    <a:lnTo>
                      <a:pt x="141" y="43"/>
                    </a:lnTo>
                    <a:lnTo>
                      <a:pt x="135" y="41"/>
                    </a:lnTo>
                    <a:lnTo>
                      <a:pt x="134" y="37"/>
                    </a:lnTo>
                    <a:lnTo>
                      <a:pt x="140" y="28"/>
                    </a:lnTo>
                    <a:lnTo>
                      <a:pt x="141" y="19"/>
                    </a:lnTo>
                    <a:lnTo>
                      <a:pt x="152" y="10"/>
                    </a:lnTo>
                    <a:lnTo>
                      <a:pt x="158" y="8"/>
                    </a:lnTo>
                    <a:lnTo>
                      <a:pt x="156" y="5"/>
                    </a:lnTo>
                    <a:lnTo>
                      <a:pt x="153" y="7"/>
                    </a:lnTo>
                    <a:lnTo>
                      <a:pt x="143" y="0"/>
                    </a:lnTo>
                    <a:lnTo>
                      <a:pt x="138" y="2"/>
                    </a:lnTo>
                    <a:lnTo>
                      <a:pt x="134" y="7"/>
                    </a:lnTo>
                    <a:lnTo>
                      <a:pt x="131" y="7"/>
                    </a:lnTo>
                    <a:lnTo>
                      <a:pt x="117" y="8"/>
                    </a:lnTo>
                    <a:lnTo>
                      <a:pt x="108" y="8"/>
                    </a:lnTo>
                    <a:lnTo>
                      <a:pt x="96" y="5"/>
                    </a:lnTo>
                    <a:lnTo>
                      <a:pt x="90" y="2"/>
                    </a:lnTo>
                    <a:lnTo>
                      <a:pt x="84" y="10"/>
                    </a:lnTo>
                    <a:lnTo>
                      <a:pt x="77" y="13"/>
                    </a:lnTo>
                    <a:lnTo>
                      <a:pt x="67" y="10"/>
                    </a:lnTo>
                    <a:lnTo>
                      <a:pt x="62" y="16"/>
                    </a:lnTo>
                    <a:lnTo>
                      <a:pt x="58" y="17"/>
                    </a:lnTo>
                    <a:lnTo>
                      <a:pt x="50" y="28"/>
                    </a:lnTo>
                    <a:lnTo>
                      <a:pt x="44" y="32"/>
                    </a:lnTo>
                    <a:lnTo>
                      <a:pt x="47" y="37"/>
                    </a:lnTo>
                    <a:lnTo>
                      <a:pt x="44" y="40"/>
                    </a:lnTo>
                    <a:lnTo>
                      <a:pt x="41" y="40"/>
                    </a:lnTo>
                    <a:lnTo>
                      <a:pt x="29" y="48"/>
                    </a:lnTo>
                    <a:lnTo>
                      <a:pt x="27" y="49"/>
                    </a:lnTo>
                    <a:lnTo>
                      <a:pt x="24" y="51"/>
                    </a:lnTo>
                    <a:lnTo>
                      <a:pt x="20" y="54"/>
                    </a:lnTo>
                    <a:lnTo>
                      <a:pt x="17" y="52"/>
                    </a:lnTo>
                    <a:lnTo>
                      <a:pt x="11" y="57"/>
                    </a:lnTo>
                    <a:lnTo>
                      <a:pt x="8" y="5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9" name="Freeform 4879">
                <a:extLst>
                  <a:ext uri="{FF2B5EF4-FFF2-40B4-BE49-F238E27FC236}">
                    <a16:creationId xmlns:a16="http://schemas.microsoft.com/office/drawing/2014/main" id="{DE917CF6-D191-9217-70D3-432AEA3A7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955"/>
                <a:ext cx="78" cy="68"/>
              </a:xfrm>
              <a:custGeom>
                <a:avLst/>
                <a:gdLst>
                  <a:gd name="T0" fmla="*/ 11 w 158"/>
                  <a:gd name="T1" fmla="*/ 57 h 136"/>
                  <a:gd name="T2" fmla="*/ 20 w 158"/>
                  <a:gd name="T3" fmla="*/ 54 h 136"/>
                  <a:gd name="T4" fmla="*/ 27 w 158"/>
                  <a:gd name="T5" fmla="*/ 49 h 136"/>
                  <a:gd name="T6" fmla="*/ 41 w 158"/>
                  <a:gd name="T7" fmla="*/ 40 h 136"/>
                  <a:gd name="T8" fmla="*/ 47 w 158"/>
                  <a:gd name="T9" fmla="*/ 37 h 136"/>
                  <a:gd name="T10" fmla="*/ 50 w 158"/>
                  <a:gd name="T11" fmla="*/ 28 h 136"/>
                  <a:gd name="T12" fmla="*/ 62 w 158"/>
                  <a:gd name="T13" fmla="*/ 16 h 136"/>
                  <a:gd name="T14" fmla="*/ 77 w 158"/>
                  <a:gd name="T15" fmla="*/ 13 h 136"/>
                  <a:gd name="T16" fmla="*/ 90 w 158"/>
                  <a:gd name="T17" fmla="*/ 2 h 136"/>
                  <a:gd name="T18" fmla="*/ 108 w 158"/>
                  <a:gd name="T19" fmla="*/ 8 h 136"/>
                  <a:gd name="T20" fmla="*/ 131 w 158"/>
                  <a:gd name="T21" fmla="*/ 7 h 136"/>
                  <a:gd name="T22" fmla="*/ 138 w 158"/>
                  <a:gd name="T23" fmla="*/ 2 h 136"/>
                  <a:gd name="T24" fmla="*/ 153 w 158"/>
                  <a:gd name="T25" fmla="*/ 7 h 136"/>
                  <a:gd name="T26" fmla="*/ 158 w 158"/>
                  <a:gd name="T27" fmla="*/ 8 h 136"/>
                  <a:gd name="T28" fmla="*/ 141 w 158"/>
                  <a:gd name="T29" fmla="*/ 19 h 136"/>
                  <a:gd name="T30" fmla="*/ 134 w 158"/>
                  <a:gd name="T31" fmla="*/ 37 h 136"/>
                  <a:gd name="T32" fmla="*/ 141 w 158"/>
                  <a:gd name="T33" fmla="*/ 43 h 136"/>
                  <a:gd name="T34" fmla="*/ 144 w 158"/>
                  <a:gd name="T35" fmla="*/ 58 h 136"/>
                  <a:gd name="T36" fmla="*/ 129 w 158"/>
                  <a:gd name="T37" fmla="*/ 63 h 136"/>
                  <a:gd name="T38" fmla="*/ 117 w 158"/>
                  <a:gd name="T39" fmla="*/ 73 h 136"/>
                  <a:gd name="T40" fmla="*/ 108 w 158"/>
                  <a:gd name="T41" fmla="*/ 76 h 136"/>
                  <a:gd name="T42" fmla="*/ 123 w 158"/>
                  <a:gd name="T43" fmla="*/ 87 h 136"/>
                  <a:gd name="T44" fmla="*/ 126 w 158"/>
                  <a:gd name="T45" fmla="*/ 99 h 136"/>
                  <a:gd name="T46" fmla="*/ 129 w 158"/>
                  <a:gd name="T47" fmla="*/ 119 h 136"/>
                  <a:gd name="T48" fmla="*/ 105 w 158"/>
                  <a:gd name="T49" fmla="*/ 113 h 136"/>
                  <a:gd name="T50" fmla="*/ 93 w 158"/>
                  <a:gd name="T51" fmla="*/ 108 h 136"/>
                  <a:gd name="T52" fmla="*/ 81 w 158"/>
                  <a:gd name="T53" fmla="*/ 116 h 136"/>
                  <a:gd name="T54" fmla="*/ 70 w 158"/>
                  <a:gd name="T55" fmla="*/ 124 h 136"/>
                  <a:gd name="T56" fmla="*/ 41 w 158"/>
                  <a:gd name="T57" fmla="*/ 136 h 136"/>
                  <a:gd name="T58" fmla="*/ 37 w 158"/>
                  <a:gd name="T59" fmla="*/ 125 h 136"/>
                  <a:gd name="T60" fmla="*/ 24 w 158"/>
                  <a:gd name="T61" fmla="*/ 111 h 136"/>
                  <a:gd name="T62" fmla="*/ 6 w 158"/>
                  <a:gd name="T63" fmla="*/ 89 h 136"/>
                  <a:gd name="T64" fmla="*/ 0 w 158"/>
                  <a:gd name="T65" fmla="*/ 7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8" h="136">
                    <a:moveTo>
                      <a:pt x="8" y="58"/>
                    </a:moveTo>
                    <a:lnTo>
                      <a:pt x="11" y="57"/>
                    </a:lnTo>
                    <a:lnTo>
                      <a:pt x="17" y="52"/>
                    </a:lnTo>
                    <a:lnTo>
                      <a:pt x="20" y="54"/>
                    </a:lnTo>
                    <a:lnTo>
                      <a:pt x="24" y="51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41" y="40"/>
                    </a:lnTo>
                    <a:lnTo>
                      <a:pt x="44" y="40"/>
                    </a:lnTo>
                    <a:lnTo>
                      <a:pt x="47" y="37"/>
                    </a:lnTo>
                    <a:lnTo>
                      <a:pt x="44" y="32"/>
                    </a:lnTo>
                    <a:lnTo>
                      <a:pt x="50" y="28"/>
                    </a:lnTo>
                    <a:lnTo>
                      <a:pt x="58" y="17"/>
                    </a:lnTo>
                    <a:lnTo>
                      <a:pt x="62" y="16"/>
                    </a:lnTo>
                    <a:lnTo>
                      <a:pt x="67" y="10"/>
                    </a:lnTo>
                    <a:lnTo>
                      <a:pt x="77" y="13"/>
                    </a:lnTo>
                    <a:lnTo>
                      <a:pt x="84" y="10"/>
                    </a:lnTo>
                    <a:lnTo>
                      <a:pt x="90" y="2"/>
                    </a:lnTo>
                    <a:lnTo>
                      <a:pt x="96" y="5"/>
                    </a:lnTo>
                    <a:lnTo>
                      <a:pt x="108" y="8"/>
                    </a:lnTo>
                    <a:lnTo>
                      <a:pt x="117" y="8"/>
                    </a:lnTo>
                    <a:lnTo>
                      <a:pt x="131" y="7"/>
                    </a:lnTo>
                    <a:lnTo>
                      <a:pt x="134" y="7"/>
                    </a:lnTo>
                    <a:lnTo>
                      <a:pt x="138" y="2"/>
                    </a:lnTo>
                    <a:lnTo>
                      <a:pt x="143" y="0"/>
                    </a:lnTo>
                    <a:lnTo>
                      <a:pt x="153" y="7"/>
                    </a:lnTo>
                    <a:lnTo>
                      <a:pt x="156" y="5"/>
                    </a:lnTo>
                    <a:lnTo>
                      <a:pt x="158" y="8"/>
                    </a:lnTo>
                    <a:lnTo>
                      <a:pt x="152" y="10"/>
                    </a:lnTo>
                    <a:lnTo>
                      <a:pt x="141" y="19"/>
                    </a:lnTo>
                    <a:lnTo>
                      <a:pt x="140" y="28"/>
                    </a:lnTo>
                    <a:lnTo>
                      <a:pt x="134" y="37"/>
                    </a:lnTo>
                    <a:lnTo>
                      <a:pt x="135" y="41"/>
                    </a:lnTo>
                    <a:lnTo>
                      <a:pt x="141" y="43"/>
                    </a:lnTo>
                    <a:lnTo>
                      <a:pt x="141" y="51"/>
                    </a:lnTo>
                    <a:lnTo>
                      <a:pt x="144" y="58"/>
                    </a:lnTo>
                    <a:lnTo>
                      <a:pt x="138" y="63"/>
                    </a:lnTo>
                    <a:lnTo>
                      <a:pt x="129" y="63"/>
                    </a:lnTo>
                    <a:lnTo>
                      <a:pt x="128" y="69"/>
                    </a:lnTo>
                    <a:lnTo>
                      <a:pt x="117" y="73"/>
                    </a:lnTo>
                    <a:lnTo>
                      <a:pt x="111" y="73"/>
                    </a:lnTo>
                    <a:lnTo>
                      <a:pt x="108" y="76"/>
                    </a:lnTo>
                    <a:lnTo>
                      <a:pt x="114" y="78"/>
                    </a:lnTo>
                    <a:lnTo>
                      <a:pt x="123" y="87"/>
                    </a:lnTo>
                    <a:lnTo>
                      <a:pt x="123" y="96"/>
                    </a:lnTo>
                    <a:lnTo>
                      <a:pt x="126" y="99"/>
                    </a:lnTo>
                    <a:lnTo>
                      <a:pt x="123" y="105"/>
                    </a:lnTo>
                    <a:lnTo>
                      <a:pt x="129" y="119"/>
                    </a:lnTo>
                    <a:lnTo>
                      <a:pt x="126" y="122"/>
                    </a:lnTo>
                    <a:lnTo>
                      <a:pt x="105" y="113"/>
                    </a:lnTo>
                    <a:lnTo>
                      <a:pt x="96" y="111"/>
                    </a:lnTo>
                    <a:lnTo>
                      <a:pt x="93" y="108"/>
                    </a:lnTo>
                    <a:lnTo>
                      <a:pt x="87" y="111"/>
                    </a:lnTo>
                    <a:lnTo>
                      <a:pt x="81" y="116"/>
                    </a:lnTo>
                    <a:lnTo>
                      <a:pt x="71" y="119"/>
                    </a:lnTo>
                    <a:lnTo>
                      <a:pt x="70" y="124"/>
                    </a:lnTo>
                    <a:lnTo>
                      <a:pt x="49" y="136"/>
                    </a:lnTo>
                    <a:lnTo>
                      <a:pt x="41" y="136"/>
                    </a:lnTo>
                    <a:lnTo>
                      <a:pt x="38" y="133"/>
                    </a:lnTo>
                    <a:lnTo>
                      <a:pt x="37" y="125"/>
                    </a:lnTo>
                    <a:lnTo>
                      <a:pt x="30" y="116"/>
                    </a:lnTo>
                    <a:lnTo>
                      <a:pt x="24" y="111"/>
                    </a:lnTo>
                    <a:lnTo>
                      <a:pt x="17" y="89"/>
                    </a:lnTo>
                    <a:lnTo>
                      <a:pt x="6" y="89"/>
                    </a:lnTo>
                    <a:lnTo>
                      <a:pt x="5" y="81"/>
                    </a:lnTo>
                    <a:lnTo>
                      <a:pt x="0" y="76"/>
                    </a:lnTo>
                    <a:lnTo>
                      <a:pt x="8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0" name="Freeform 4880">
                <a:extLst>
                  <a:ext uri="{FF2B5EF4-FFF2-40B4-BE49-F238E27FC236}">
                    <a16:creationId xmlns:a16="http://schemas.microsoft.com/office/drawing/2014/main" id="{919EF375-6689-F606-C251-3EF3D0350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955"/>
                <a:ext cx="78" cy="68"/>
              </a:xfrm>
              <a:custGeom>
                <a:avLst/>
                <a:gdLst>
                  <a:gd name="T0" fmla="*/ 11 w 158"/>
                  <a:gd name="T1" fmla="*/ 57 h 136"/>
                  <a:gd name="T2" fmla="*/ 20 w 158"/>
                  <a:gd name="T3" fmla="*/ 54 h 136"/>
                  <a:gd name="T4" fmla="*/ 27 w 158"/>
                  <a:gd name="T5" fmla="*/ 49 h 136"/>
                  <a:gd name="T6" fmla="*/ 41 w 158"/>
                  <a:gd name="T7" fmla="*/ 40 h 136"/>
                  <a:gd name="T8" fmla="*/ 47 w 158"/>
                  <a:gd name="T9" fmla="*/ 37 h 136"/>
                  <a:gd name="T10" fmla="*/ 50 w 158"/>
                  <a:gd name="T11" fmla="*/ 28 h 136"/>
                  <a:gd name="T12" fmla="*/ 62 w 158"/>
                  <a:gd name="T13" fmla="*/ 16 h 136"/>
                  <a:gd name="T14" fmla="*/ 77 w 158"/>
                  <a:gd name="T15" fmla="*/ 13 h 136"/>
                  <a:gd name="T16" fmla="*/ 90 w 158"/>
                  <a:gd name="T17" fmla="*/ 2 h 136"/>
                  <a:gd name="T18" fmla="*/ 108 w 158"/>
                  <a:gd name="T19" fmla="*/ 8 h 136"/>
                  <a:gd name="T20" fmla="*/ 131 w 158"/>
                  <a:gd name="T21" fmla="*/ 7 h 136"/>
                  <a:gd name="T22" fmla="*/ 138 w 158"/>
                  <a:gd name="T23" fmla="*/ 2 h 136"/>
                  <a:gd name="T24" fmla="*/ 153 w 158"/>
                  <a:gd name="T25" fmla="*/ 7 h 136"/>
                  <a:gd name="T26" fmla="*/ 158 w 158"/>
                  <a:gd name="T27" fmla="*/ 8 h 136"/>
                  <a:gd name="T28" fmla="*/ 141 w 158"/>
                  <a:gd name="T29" fmla="*/ 19 h 136"/>
                  <a:gd name="T30" fmla="*/ 134 w 158"/>
                  <a:gd name="T31" fmla="*/ 37 h 136"/>
                  <a:gd name="T32" fmla="*/ 141 w 158"/>
                  <a:gd name="T33" fmla="*/ 43 h 136"/>
                  <a:gd name="T34" fmla="*/ 144 w 158"/>
                  <a:gd name="T35" fmla="*/ 58 h 136"/>
                  <a:gd name="T36" fmla="*/ 129 w 158"/>
                  <a:gd name="T37" fmla="*/ 63 h 136"/>
                  <a:gd name="T38" fmla="*/ 117 w 158"/>
                  <a:gd name="T39" fmla="*/ 73 h 136"/>
                  <a:gd name="T40" fmla="*/ 108 w 158"/>
                  <a:gd name="T41" fmla="*/ 76 h 136"/>
                  <a:gd name="T42" fmla="*/ 123 w 158"/>
                  <a:gd name="T43" fmla="*/ 87 h 136"/>
                  <a:gd name="T44" fmla="*/ 126 w 158"/>
                  <a:gd name="T45" fmla="*/ 99 h 136"/>
                  <a:gd name="T46" fmla="*/ 129 w 158"/>
                  <a:gd name="T47" fmla="*/ 119 h 136"/>
                  <a:gd name="T48" fmla="*/ 105 w 158"/>
                  <a:gd name="T49" fmla="*/ 113 h 136"/>
                  <a:gd name="T50" fmla="*/ 93 w 158"/>
                  <a:gd name="T51" fmla="*/ 108 h 136"/>
                  <a:gd name="T52" fmla="*/ 81 w 158"/>
                  <a:gd name="T53" fmla="*/ 116 h 136"/>
                  <a:gd name="T54" fmla="*/ 70 w 158"/>
                  <a:gd name="T55" fmla="*/ 124 h 136"/>
                  <a:gd name="T56" fmla="*/ 41 w 158"/>
                  <a:gd name="T57" fmla="*/ 136 h 136"/>
                  <a:gd name="T58" fmla="*/ 37 w 158"/>
                  <a:gd name="T59" fmla="*/ 125 h 136"/>
                  <a:gd name="T60" fmla="*/ 24 w 158"/>
                  <a:gd name="T61" fmla="*/ 111 h 136"/>
                  <a:gd name="T62" fmla="*/ 6 w 158"/>
                  <a:gd name="T63" fmla="*/ 89 h 136"/>
                  <a:gd name="T64" fmla="*/ 0 w 158"/>
                  <a:gd name="T65" fmla="*/ 7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8" h="136">
                    <a:moveTo>
                      <a:pt x="8" y="58"/>
                    </a:moveTo>
                    <a:lnTo>
                      <a:pt x="11" y="57"/>
                    </a:lnTo>
                    <a:lnTo>
                      <a:pt x="17" y="52"/>
                    </a:lnTo>
                    <a:lnTo>
                      <a:pt x="20" y="54"/>
                    </a:lnTo>
                    <a:lnTo>
                      <a:pt x="24" y="51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41" y="40"/>
                    </a:lnTo>
                    <a:lnTo>
                      <a:pt x="44" y="40"/>
                    </a:lnTo>
                    <a:lnTo>
                      <a:pt x="47" y="37"/>
                    </a:lnTo>
                    <a:lnTo>
                      <a:pt x="44" y="32"/>
                    </a:lnTo>
                    <a:lnTo>
                      <a:pt x="50" y="28"/>
                    </a:lnTo>
                    <a:lnTo>
                      <a:pt x="58" y="17"/>
                    </a:lnTo>
                    <a:lnTo>
                      <a:pt x="62" y="16"/>
                    </a:lnTo>
                    <a:lnTo>
                      <a:pt x="67" y="10"/>
                    </a:lnTo>
                    <a:lnTo>
                      <a:pt x="77" y="13"/>
                    </a:lnTo>
                    <a:lnTo>
                      <a:pt x="84" y="10"/>
                    </a:lnTo>
                    <a:lnTo>
                      <a:pt x="90" y="2"/>
                    </a:lnTo>
                    <a:lnTo>
                      <a:pt x="96" y="5"/>
                    </a:lnTo>
                    <a:lnTo>
                      <a:pt x="108" y="8"/>
                    </a:lnTo>
                    <a:lnTo>
                      <a:pt x="117" y="8"/>
                    </a:lnTo>
                    <a:lnTo>
                      <a:pt x="131" y="7"/>
                    </a:lnTo>
                    <a:lnTo>
                      <a:pt x="134" y="7"/>
                    </a:lnTo>
                    <a:lnTo>
                      <a:pt x="138" y="2"/>
                    </a:lnTo>
                    <a:lnTo>
                      <a:pt x="143" y="0"/>
                    </a:lnTo>
                    <a:lnTo>
                      <a:pt x="153" y="7"/>
                    </a:lnTo>
                    <a:lnTo>
                      <a:pt x="156" y="5"/>
                    </a:lnTo>
                    <a:lnTo>
                      <a:pt x="158" y="8"/>
                    </a:lnTo>
                    <a:lnTo>
                      <a:pt x="152" y="10"/>
                    </a:lnTo>
                    <a:lnTo>
                      <a:pt x="141" y="19"/>
                    </a:lnTo>
                    <a:lnTo>
                      <a:pt x="140" y="28"/>
                    </a:lnTo>
                    <a:lnTo>
                      <a:pt x="134" y="37"/>
                    </a:lnTo>
                    <a:lnTo>
                      <a:pt x="135" y="41"/>
                    </a:lnTo>
                    <a:lnTo>
                      <a:pt x="141" y="43"/>
                    </a:lnTo>
                    <a:lnTo>
                      <a:pt x="141" y="51"/>
                    </a:lnTo>
                    <a:lnTo>
                      <a:pt x="144" y="58"/>
                    </a:lnTo>
                    <a:lnTo>
                      <a:pt x="138" y="63"/>
                    </a:lnTo>
                    <a:lnTo>
                      <a:pt x="129" y="63"/>
                    </a:lnTo>
                    <a:lnTo>
                      <a:pt x="128" y="69"/>
                    </a:lnTo>
                    <a:lnTo>
                      <a:pt x="117" y="73"/>
                    </a:lnTo>
                    <a:lnTo>
                      <a:pt x="111" y="73"/>
                    </a:lnTo>
                    <a:lnTo>
                      <a:pt x="108" y="76"/>
                    </a:lnTo>
                    <a:lnTo>
                      <a:pt x="114" y="78"/>
                    </a:lnTo>
                    <a:lnTo>
                      <a:pt x="123" y="87"/>
                    </a:lnTo>
                    <a:lnTo>
                      <a:pt x="123" y="96"/>
                    </a:lnTo>
                    <a:lnTo>
                      <a:pt x="126" y="99"/>
                    </a:lnTo>
                    <a:lnTo>
                      <a:pt x="123" y="105"/>
                    </a:lnTo>
                    <a:lnTo>
                      <a:pt x="129" y="119"/>
                    </a:lnTo>
                    <a:lnTo>
                      <a:pt x="126" y="122"/>
                    </a:lnTo>
                    <a:lnTo>
                      <a:pt x="105" y="113"/>
                    </a:lnTo>
                    <a:lnTo>
                      <a:pt x="96" y="111"/>
                    </a:lnTo>
                    <a:lnTo>
                      <a:pt x="93" y="108"/>
                    </a:lnTo>
                    <a:lnTo>
                      <a:pt x="87" y="111"/>
                    </a:lnTo>
                    <a:lnTo>
                      <a:pt x="81" y="116"/>
                    </a:lnTo>
                    <a:lnTo>
                      <a:pt x="71" y="119"/>
                    </a:lnTo>
                    <a:lnTo>
                      <a:pt x="70" y="124"/>
                    </a:lnTo>
                    <a:lnTo>
                      <a:pt x="49" y="136"/>
                    </a:lnTo>
                    <a:lnTo>
                      <a:pt x="41" y="136"/>
                    </a:lnTo>
                    <a:lnTo>
                      <a:pt x="38" y="133"/>
                    </a:lnTo>
                    <a:lnTo>
                      <a:pt x="37" y="125"/>
                    </a:lnTo>
                    <a:lnTo>
                      <a:pt x="30" y="116"/>
                    </a:lnTo>
                    <a:lnTo>
                      <a:pt x="24" y="111"/>
                    </a:lnTo>
                    <a:lnTo>
                      <a:pt x="17" y="89"/>
                    </a:lnTo>
                    <a:lnTo>
                      <a:pt x="6" y="89"/>
                    </a:lnTo>
                    <a:lnTo>
                      <a:pt x="5" y="81"/>
                    </a:lnTo>
                    <a:lnTo>
                      <a:pt x="0" y="76"/>
                    </a:lnTo>
                    <a:lnTo>
                      <a:pt x="8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1" name="Freeform 4881">
                <a:extLst>
                  <a:ext uri="{FF2B5EF4-FFF2-40B4-BE49-F238E27FC236}">
                    <a16:creationId xmlns:a16="http://schemas.microsoft.com/office/drawing/2014/main" id="{D3A4EF86-1CAF-3652-D4AE-B03166F71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027"/>
                <a:ext cx="9" cy="27"/>
              </a:xfrm>
              <a:custGeom>
                <a:avLst/>
                <a:gdLst>
                  <a:gd name="T0" fmla="*/ 6 w 18"/>
                  <a:gd name="T1" fmla="*/ 0 h 53"/>
                  <a:gd name="T2" fmla="*/ 2 w 18"/>
                  <a:gd name="T3" fmla="*/ 20 h 53"/>
                  <a:gd name="T4" fmla="*/ 0 w 18"/>
                  <a:gd name="T5" fmla="*/ 44 h 53"/>
                  <a:gd name="T6" fmla="*/ 9 w 18"/>
                  <a:gd name="T7" fmla="*/ 53 h 53"/>
                  <a:gd name="T8" fmla="*/ 18 w 18"/>
                  <a:gd name="T9" fmla="*/ 50 h 53"/>
                  <a:gd name="T10" fmla="*/ 18 w 18"/>
                  <a:gd name="T11" fmla="*/ 42 h 53"/>
                  <a:gd name="T12" fmla="*/ 15 w 18"/>
                  <a:gd name="T13" fmla="*/ 39 h 53"/>
                  <a:gd name="T14" fmla="*/ 11 w 18"/>
                  <a:gd name="T15" fmla="*/ 30 h 53"/>
                  <a:gd name="T16" fmla="*/ 11 w 18"/>
                  <a:gd name="T17" fmla="*/ 23 h 53"/>
                  <a:gd name="T18" fmla="*/ 14 w 18"/>
                  <a:gd name="T19" fmla="*/ 21 h 53"/>
                  <a:gd name="T20" fmla="*/ 12 w 18"/>
                  <a:gd name="T21" fmla="*/ 12 h 53"/>
                  <a:gd name="T22" fmla="*/ 15 w 18"/>
                  <a:gd name="T23" fmla="*/ 4 h 53"/>
                  <a:gd name="T24" fmla="*/ 6 w 18"/>
                  <a:gd name="T2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53">
                    <a:moveTo>
                      <a:pt x="6" y="0"/>
                    </a:moveTo>
                    <a:lnTo>
                      <a:pt x="2" y="20"/>
                    </a:lnTo>
                    <a:lnTo>
                      <a:pt x="0" y="44"/>
                    </a:lnTo>
                    <a:lnTo>
                      <a:pt x="9" y="53"/>
                    </a:lnTo>
                    <a:lnTo>
                      <a:pt x="18" y="50"/>
                    </a:lnTo>
                    <a:lnTo>
                      <a:pt x="18" y="42"/>
                    </a:lnTo>
                    <a:lnTo>
                      <a:pt x="15" y="39"/>
                    </a:lnTo>
                    <a:lnTo>
                      <a:pt x="11" y="30"/>
                    </a:lnTo>
                    <a:lnTo>
                      <a:pt x="11" y="23"/>
                    </a:lnTo>
                    <a:lnTo>
                      <a:pt x="14" y="21"/>
                    </a:lnTo>
                    <a:lnTo>
                      <a:pt x="12" y="12"/>
                    </a:lnTo>
                    <a:lnTo>
                      <a:pt x="15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2" name="Freeform 4882">
                <a:extLst>
                  <a:ext uri="{FF2B5EF4-FFF2-40B4-BE49-F238E27FC236}">
                    <a16:creationId xmlns:a16="http://schemas.microsoft.com/office/drawing/2014/main" id="{5FFDFE7E-06E7-6B94-72D6-5FBB007C6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027"/>
                <a:ext cx="9" cy="27"/>
              </a:xfrm>
              <a:custGeom>
                <a:avLst/>
                <a:gdLst>
                  <a:gd name="T0" fmla="*/ 6 w 18"/>
                  <a:gd name="T1" fmla="*/ 0 h 53"/>
                  <a:gd name="T2" fmla="*/ 15 w 18"/>
                  <a:gd name="T3" fmla="*/ 4 h 53"/>
                  <a:gd name="T4" fmla="*/ 12 w 18"/>
                  <a:gd name="T5" fmla="*/ 12 h 53"/>
                  <a:gd name="T6" fmla="*/ 14 w 18"/>
                  <a:gd name="T7" fmla="*/ 21 h 53"/>
                  <a:gd name="T8" fmla="*/ 11 w 18"/>
                  <a:gd name="T9" fmla="*/ 23 h 53"/>
                  <a:gd name="T10" fmla="*/ 11 w 18"/>
                  <a:gd name="T11" fmla="*/ 30 h 53"/>
                  <a:gd name="T12" fmla="*/ 15 w 18"/>
                  <a:gd name="T13" fmla="*/ 39 h 53"/>
                  <a:gd name="T14" fmla="*/ 18 w 18"/>
                  <a:gd name="T15" fmla="*/ 42 h 53"/>
                  <a:gd name="T16" fmla="*/ 18 w 18"/>
                  <a:gd name="T17" fmla="*/ 50 h 53"/>
                  <a:gd name="T18" fmla="*/ 9 w 18"/>
                  <a:gd name="T19" fmla="*/ 53 h 53"/>
                  <a:gd name="T20" fmla="*/ 0 w 18"/>
                  <a:gd name="T21" fmla="*/ 44 h 53"/>
                  <a:gd name="T22" fmla="*/ 2 w 18"/>
                  <a:gd name="T23" fmla="*/ 20 h 53"/>
                  <a:gd name="T24" fmla="*/ 6 w 18"/>
                  <a:gd name="T2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53">
                    <a:moveTo>
                      <a:pt x="6" y="0"/>
                    </a:moveTo>
                    <a:lnTo>
                      <a:pt x="15" y="4"/>
                    </a:lnTo>
                    <a:lnTo>
                      <a:pt x="12" y="12"/>
                    </a:lnTo>
                    <a:lnTo>
                      <a:pt x="14" y="21"/>
                    </a:lnTo>
                    <a:lnTo>
                      <a:pt x="11" y="23"/>
                    </a:lnTo>
                    <a:lnTo>
                      <a:pt x="11" y="30"/>
                    </a:lnTo>
                    <a:lnTo>
                      <a:pt x="15" y="39"/>
                    </a:lnTo>
                    <a:lnTo>
                      <a:pt x="18" y="42"/>
                    </a:lnTo>
                    <a:lnTo>
                      <a:pt x="18" y="50"/>
                    </a:lnTo>
                    <a:lnTo>
                      <a:pt x="9" y="53"/>
                    </a:lnTo>
                    <a:lnTo>
                      <a:pt x="0" y="44"/>
                    </a:lnTo>
                    <a:lnTo>
                      <a:pt x="2" y="2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3" name="Freeform 4883">
                <a:extLst>
                  <a:ext uri="{FF2B5EF4-FFF2-40B4-BE49-F238E27FC236}">
                    <a16:creationId xmlns:a16="http://schemas.microsoft.com/office/drawing/2014/main" id="{72273BED-5A6B-8F4F-AEF1-B4B18D439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027"/>
                <a:ext cx="9" cy="27"/>
              </a:xfrm>
              <a:custGeom>
                <a:avLst/>
                <a:gdLst>
                  <a:gd name="T0" fmla="*/ 6 w 18"/>
                  <a:gd name="T1" fmla="*/ 0 h 53"/>
                  <a:gd name="T2" fmla="*/ 15 w 18"/>
                  <a:gd name="T3" fmla="*/ 4 h 53"/>
                  <a:gd name="T4" fmla="*/ 12 w 18"/>
                  <a:gd name="T5" fmla="*/ 12 h 53"/>
                  <a:gd name="T6" fmla="*/ 14 w 18"/>
                  <a:gd name="T7" fmla="*/ 21 h 53"/>
                  <a:gd name="T8" fmla="*/ 11 w 18"/>
                  <a:gd name="T9" fmla="*/ 23 h 53"/>
                  <a:gd name="T10" fmla="*/ 11 w 18"/>
                  <a:gd name="T11" fmla="*/ 30 h 53"/>
                  <a:gd name="T12" fmla="*/ 15 w 18"/>
                  <a:gd name="T13" fmla="*/ 39 h 53"/>
                  <a:gd name="T14" fmla="*/ 18 w 18"/>
                  <a:gd name="T15" fmla="*/ 42 h 53"/>
                  <a:gd name="T16" fmla="*/ 18 w 18"/>
                  <a:gd name="T17" fmla="*/ 50 h 53"/>
                  <a:gd name="T18" fmla="*/ 9 w 18"/>
                  <a:gd name="T19" fmla="*/ 53 h 53"/>
                  <a:gd name="T20" fmla="*/ 0 w 18"/>
                  <a:gd name="T21" fmla="*/ 44 h 53"/>
                  <a:gd name="T22" fmla="*/ 2 w 18"/>
                  <a:gd name="T23" fmla="*/ 20 h 53"/>
                  <a:gd name="T24" fmla="*/ 6 w 18"/>
                  <a:gd name="T2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53">
                    <a:moveTo>
                      <a:pt x="6" y="0"/>
                    </a:moveTo>
                    <a:lnTo>
                      <a:pt x="15" y="4"/>
                    </a:lnTo>
                    <a:lnTo>
                      <a:pt x="12" y="12"/>
                    </a:lnTo>
                    <a:lnTo>
                      <a:pt x="14" y="21"/>
                    </a:lnTo>
                    <a:lnTo>
                      <a:pt x="11" y="23"/>
                    </a:lnTo>
                    <a:lnTo>
                      <a:pt x="11" y="30"/>
                    </a:lnTo>
                    <a:lnTo>
                      <a:pt x="15" y="39"/>
                    </a:lnTo>
                    <a:lnTo>
                      <a:pt x="18" y="42"/>
                    </a:lnTo>
                    <a:lnTo>
                      <a:pt x="18" y="50"/>
                    </a:lnTo>
                    <a:lnTo>
                      <a:pt x="9" y="53"/>
                    </a:lnTo>
                    <a:lnTo>
                      <a:pt x="0" y="44"/>
                    </a:lnTo>
                    <a:lnTo>
                      <a:pt x="2" y="20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4" name="Freeform 4884">
                <a:extLst>
                  <a:ext uri="{FF2B5EF4-FFF2-40B4-BE49-F238E27FC236}">
                    <a16:creationId xmlns:a16="http://schemas.microsoft.com/office/drawing/2014/main" id="{8F56800A-64C9-C93A-15B2-ED4CE460B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018"/>
                <a:ext cx="13" cy="15"/>
              </a:xfrm>
              <a:custGeom>
                <a:avLst/>
                <a:gdLst>
                  <a:gd name="T0" fmla="*/ 0 w 26"/>
                  <a:gd name="T1" fmla="*/ 26 h 30"/>
                  <a:gd name="T2" fmla="*/ 7 w 26"/>
                  <a:gd name="T3" fmla="*/ 30 h 30"/>
                  <a:gd name="T4" fmla="*/ 20 w 26"/>
                  <a:gd name="T5" fmla="*/ 29 h 30"/>
                  <a:gd name="T6" fmla="*/ 21 w 26"/>
                  <a:gd name="T7" fmla="*/ 17 h 30"/>
                  <a:gd name="T8" fmla="*/ 26 w 26"/>
                  <a:gd name="T9" fmla="*/ 11 h 30"/>
                  <a:gd name="T10" fmla="*/ 21 w 26"/>
                  <a:gd name="T11" fmla="*/ 11 h 30"/>
                  <a:gd name="T12" fmla="*/ 24 w 26"/>
                  <a:gd name="T13" fmla="*/ 6 h 30"/>
                  <a:gd name="T14" fmla="*/ 21 w 26"/>
                  <a:gd name="T15" fmla="*/ 0 h 30"/>
                  <a:gd name="T16" fmla="*/ 15 w 26"/>
                  <a:gd name="T17" fmla="*/ 8 h 30"/>
                  <a:gd name="T18" fmla="*/ 9 w 26"/>
                  <a:gd name="T19" fmla="*/ 11 h 30"/>
                  <a:gd name="T20" fmla="*/ 7 w 26"/>
                  <a:gd name="T21" fmla="*/ 17 h 30"/>
                  <a:gd name="T22" fmla="*/ 0 w 26"/>
                  <a:gd name="T2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0">
                    <a:moveTo>
                      <a:pt x="0" y="26"/>
                    </a:moveTo>
                    <a:lnTo>
                      <a:pt x="7" y="30"/>
                    </a:lnTo>
                    <a:lnTo>
                      <a:pt x="20" y="29"/>
                    </a:lnTo>
                    <a:lnTo>
                      <a:pt x="21" y="17"/>
                    </a:lnTo>
                    <a:lnTo>
                      <a:pt x="26" y="11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1" y="0"/>
                    </a:lnTo>
                    <a:lnTo>
                      <a:pt x="15" y="8"/>
                    </a:lnTo>
                    <a:lnTo>
                      <a:pt x="9" y="11"/>
                    </a:lnTo>
                    <a:lnTo>
                      <a:pt x="7" y="17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5" name="Freeform 4885">
                <a:extLst>
                  <a:ext uri="{FF2B5EF4-FFF2-40B4-BE49-F238E27FC236}">
                    <a16:creationId xmlns:a16="http://schemas.microsoft.com/office/drawing/2014/main" id="{E2AC9DAB-9373-D0C3-AB10-196C84E63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018"/>
                <a:ext cx="13" cy="15"/>
              </a:xfrm>
              <a:custGeom>
                <a:avLst/>
                <a:gdLst>
                  <a:gd name="T0" fmla="*/ 0 w 26"/>
                  <a:gd name="T1" fmla="*/ 26 h 30"/>
                  <a:gd name="T2" fmla="*/ 7 w 26"/>
                  <a:gd name="T3" fmla="*/ 17 h 30"/>
                  <a:gd name="T4" fmla="*/ 9 w 26"/>
                  <a:gd name="T5" fmla="*/ 11 h 30"/>
                  <a:gd name="T6" fmla="*/ 15 w 26"/>
                  <a:gd name="T7" fmla="*/ 8 h 30"/>
                  <a:gd name="T8" fmla="*/ 21 w 26"/>
                  <a:gd name="T9" fmla="*/ 0 h 30"/>
                  <a:gd name="T10" fmla="*/ 24 w 26"/>
                  <a:gd name="T11" fmla="*/ 6 h 30"/>
                  <a:gd name="T12" fmla="*/ 21 w 26"/>
                  <a:gd name="T13" fmla="*/ 11 h 30"/>
                  <a:gd name="T14" fmla="*/ 26 w 26"/>
                  <a:gd name="T15" fmla="*/ 11 h 30"/>
                  <a:gd name="T16" fmla="*/ 21 w 26"/>
                  <a:gd name="T17" fmla="*/ 17 h 30"/>
                  <a:gd name="T18" fmla="*/ 20 w 26"/>
                  <a:gd name="T19" fmla="*/ 29 h 30"/>
                  <a:gd name="T20" fmla="*/ 7 w 26"/>
                  <a:gd name="T21" fmla="*/ 30 h 30"/>
                  <a:gd name="T22" fmla="*/ 0 w 26"/>
                  <a:gd name="T2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0">
                    <a:moveTo>
                      <a:pt x="0" y="26"/>
                    </a:moveTo>
                    <a:lnTo>
                      <a:pt x="7" y="17"/>
                    </a:lnTo>
                    <a:lnTo>
                      <a:pt x="9" y="11"/>
                    </a:lnTo>
                    <a:lnTo>
                      <a:pt x="15" y="8"/>
                    </a:lnTo>
                    <a:lnTo>
                      <a:pt x="21" y="0"/>
                    </a:lnTo>
                    <a:lnTo>
                      <a:pt x="24" y="6"/>
                    </a:lnTo>
                    <a:lnTo>
                      <a:pt x="21" y="11"/>
                    </a:lnTo>
                    <a:lnTo>
                      <a:pt x="26" y="11"/>
                    </a:lnTo>
                    <a:lnTo>
                      <a:pt x="21" y="17"/>
                    </a:lnTo>
                    <a:lnTo>
                      <a:pt x="20" y="29"/>
                    </a:lnTo>
                    <a:lnTo>
                      <a:pt x="7" y="3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6" name="Freeform 4886">
                <a:extLst>
                  <a:ext uri="{FF2B5EF4-FFF2-40B4-BE49-F238E27FC236}">
                    <a16:creationId xmlns:a16="http://schemas.microsoft.com/office/drawing/2014/main" id="{044C32AE-C50E-1366-6EB3-C70F74B65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018"/>
                <a:ext cx="13" cy="15"/>
              </a:xfrm>
              <a:custGeom>
                <a:avLst/>
                <a:gdLst>
                  <a:gd name="T0" fmla="*/ 0 w 26"/>
                  <a:gd name="T1" fmla="*/ 26 h 30"/>
                  <a:gd name="T2" fmla="*/ 7 w 26"/>
                  <a:gd name="T3" fmla="*/ 17 h 30"/>
                  <a:gd name="T4" fmla="*/ 9 w 26"/>
                  <a:gd name="T5" fmla="*/ 11 h 30"/>
                  <a:gd name="T6" fmla="*/ 15 w 26"/>
                  <a:gd name="T7" fmla="*/ 8 h 30"/>
                  <a:gd name="T8" fmla="*/ 21 w 26"/>
                  <a:gd name="T9" fmla="*/ 0 h 30"/>
                  <a:gd name="T10" fmla="*/ 24 w 26"/>
                  <a:gd name="T11" fmla="*/ 6 h 30"/>
                  <a:gd name="T12" fmla="*/ 21 w 26"/>
                  <a:gd name="T13" fmla="*/ 11 h 30"/>
                  <a:gd name="T14" fmla="*/ 26 w 26"/>
                  <a:gd name="T15" fmla="*/ 11 h 30"/>
                  <a:gd name="T16" fmla="*/ 21 w 26"/>
                  <a:gd name="T17" fmla="*/ 17 h 30"/>
                  <a:gd name="T18" fmla="*/ 20 w 26"/>
                  <a:gd name="T19" fmla="*/ 29 h 30"/>
                  <a:gd name="T20" fmla="*/ 7 w 26"/>
                  <a:gd name="T21" fmla="*/ 30 h 30"/>
                  <a:gd name="T22" fmla="*/ 0 w 26"/>
                  <a:gd name="T2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0">
                    <a:moveTo>
                      <a:pt x="0" y="26"/>
                    </a:moveTo>
                    <a:lnTo>
                      <a:pt x="7" y="17"/>
                    </a:lnTo>
                    <a:lnTo>
                      <a:pt x="9" y="11"/>
                    </a:lnTo>
                    <a:lnTo>
                      <a:pt x="15" y="8"/>
                    </a:lnTo>
                    <a:lnTo>
                      <a:pt x="21" y="0"/>
                    </a:lnTo>
                    <a:lnTo>
                      <a:pt x="24" y="6"/>
                    </a:lnTo>
                    <a:lnTo>
                      <a:pt x="21" y="11"/>
                    </a:lnTo>
                    <a:lnTo>
                      <a:pt x="26" y="11"/>
                    </a:lnTo>
                    <a:lnTo>
                      <a:pt x="21" y="17"/>
                    </a:lnTo>
                    <a:lnTo>
                      <a:pt x="20" y="29"/>
                    </a:lnTo>
                    <a:lnTo>
                      <a:pt x="7" y="30"/>
                    </a:lnTo>
                    <a:lnTo>
                      <a:pt x="0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7" name="Freeform 4887">
                <a:extLst>
                  <a:ext uri="{FF2B5EF4-FFF2-40B4-BE49-F238E27FC236}">
                    <a16:creationId xmlns:a16="http://schemas.microsoft.com/office/drawing/2014/main" id="{906317D4-ED43-FA94-40F3-D01014F4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041"/>
                <a:ext cx="53" cy="65"/>
              </a:xfrm>
              <a:custGeom>
                <a:avLst/>
                <a:gdLst>
                  <a:gd name="T0" fmla="*/ 29 w 107"/>
                  <a:gd name="T1" fmla="*/ 41 h 131"/>
                  <a:gd name="T2" fmla="*/ 20 w 107"/>
                  <a:gd name="T3" fmla="*/ 43 h 131"/>
                  <a:gd name="T4" fmla="*/ 23 w 107"/>
                  <a:gd name="T5" fmla="*/ 46 h 131"/>
                  <a:gd name="T6" fmla="*/ 17 w 107"/>
                  <a:gd name="T7" fmla="*/ 50 h 131"/>
                  <a:gd name="T8" fmla="*/ 11 w 107"/>
                  <a:gd name="T9" fmla="*/ 50 h 131"/>
                  <a:gd name="T10" fmla="*/ 3 w 107"/>
                  <a:gd name="T11" fmla="*/ 47 h 131"/>
                  <a:gd name="T12" fmla="*/ 0 w 107"/>
                  <a:gd name="T13" fmla="*/ 55 h 131"/>
                  <a:gd name="T14" fmla="*/ 7 w 107"/>
                  <a:gd name="T15" fmla="*/ 55 h 131"/>
                  <a:gd name="T16" fmla="*/ 14 w 107"/>
                  <a:gd name="T17" fmla="*/ 64 h 131"/>
                  <a:gd name="T18" fmla="*/ 14 w 107"/>
                  <a:gd name="T19" fmla="*/ 70 h 131"/>
                  <a:gd name="T20" fmla="*/ 19 w 107"/>
                  <a:gd name="T21" fmla="*/ 78 h 131"/>
                  <a:gd name="T22" fmla="*/ 26 w 107"/>
                  <a:gd name="T23" fmla="*/ 73 h 131"/>
                  <a:gd name="T24" fmla="*/ 35 w 107"/>
                  <a:gd name="T25" fmla="*/ 64 h 131"/>
                  <a:gd name="T26" fmla="*/ 46 w 107"/>
                  <a:gd name="T27" fmla="*/ 61 h 131"/>
                  <a:gd name="T28" fmla="*/ 44 w 107"/>
                  <a:gd name="T29" fmla="*/ 58 h 131"/>
                  <a:gd name="T30" fmla="*/ 51 w 107"/>
                  <a:gd name="T31" fmla="*/ 53 h 131"/>
                  <a:gd name="T32" fmla="*/ 54 w 107"/>
                  <a:gd name="T33" fmla="*/ 56 h 131"/>
                  <a:gd name="T34" fmla="*/ 54 w 107"/>
                  <a:gd name="T35" fmla="*/ 64 h 131"/>
                  <a:gd name="T36" fmla="*/ 58 w 107"/>
                  <a:gd name="T37" fmla="*/ 73 h 131"/>
                  <a:gd name="T38" fmla="*/ 69 w 107"/>
                  <a:gd name="T39" fmla="*/ 88 h 131"/>
                  <a:gd name="T40" fmla="*/ 73 w 107"/>
                  <a:gd name="T41" fmla="*/ 90 h 131"/>
                  <a:gd name="T42" fmla="*/ 70 w 107"/>
                  <a:gd name="T43" fmla="*/ 99 h 131"/>
                  <a:gd name="T44" fmla="*/ 55 w 107"/>
                  <a:gd name="T45" fmla="*/ 99 h 131"/>
                  <a:gd name="T46" fmla="*/ 55 w 107"/>
                  <a:gd name="T47" fmla="*/ 110 h 131"/>
                  <a:gd name="T48" fmla="*/ 58 w 107"/>
                  <a:gd name="T49" fmla="*/ 120 h 131"/>
                  <a:gd name="T50" fmla="*/ 63 w 107"/>
                  <a:gd name="T51" fmla="*/ 120 h 131"/>
                  <a:gd name="T52" fmla="*/ 75 w 107"/>
                  <a:gd name="T53" fmla="*/ 123 h 131"/>
                  <a:gd name="T54" fmla="*/ 82 w 107"/>
                  <a:gd name="T55" fmla="*/ 129 h 131"/>
                  <a:gd name="T56" fmla="*/ 93 w 107"/>
                  <a:gd name="T57" fmla="*/ 131 h 131"/>
                  <a:gd name="T58" fmla="*/ 102 w 107"/>
                  <a:gd name="T59" fmla="*/ 111 h 131"/>
                  <a:gd name="T60" fmla="*/ 102 w 107"/>
                  <a:gd name="T61" fmla="*/ 107 h 131"/>
                  <a:gd name="T62" fmla="*/ 107 w 107"/>
                  <a:gd name="T63" fmla="*/ 102 h 131"/>
                  <a:gd name="T64" fmla="*/ 105 w 107"/>
                  <a:gd name="T65" fmla="*/ 101 h 131"/>
                  <a:gd name="T66" fmla="*/ 101 w 107"/>
                  <a:gd name="T67" fmla="*/ 99 h 131"/>
                  <a:gd name="T68" fmla="*/ 96 w 107"/>
                  <a:gd name="T69" fmla="*/ 94 h 131"/>
                  <a:gd name="T70" fmla="*/ 79 w 107"/>
                  <a:gd name="T71" fmla="*/ 88 h 131"/>
                  <a:gd name="T72" fmla="*/ 70 w 107"/>
                  <a:gd name="T73" fmla="*/ 73 h 131"/>
                  <a:gd name="T74" fmla="*/ 67 w 107"/>
                  <a:gd name="T75" fmla="*/ 70 h 131"/>
                  <a:gd name="T76" fmla="*/ 69 w 107"/>
                  <a:gd name="T77" fmla="*/ 67 h 131"/>
                  <a:gd name="T78" fmla="*/ 66 w 107"/>
                  <a:gd name="T79" fmla="*/ 61 h 131"/>
                  <a:gd name="T80" fmla="*/ 63 w 107"/>
                  <a:gd name="T81" fmla="*/ 58 h 131"/>
                  <a:gd name="T82" fmla="*/ 66 w 107"/>
                  <a:gd name="T83" fmla="*/ 52 h 131"/>
                  <a:gd name="T84" fmla="*/ 58 w 107"/>
                  <a:gd name="T85" fmla="*/ 47 h 131"/>
                  <a:gd name="T86" fmla="*/ 60 w 107"/>
                  <a:gd name="T87" fmla="*/ 43 h 131"/>
                  <a:gd name="T88" fmla="*/ 52 w 107"/>
                  <a:gd name="T89" fmla="*/ 43 h 131"/>
                  <a:gd name="T90" fmla="*/ 55 w 107"/>
                  <a:gd name="T91" fmla="*/ 37 h 131"/>
                  <a:gd name="T92" fmla="*/ 60 w 107"/>
                  <a:gd name="T93" fmla="*/ 37 h 131"/>
                  <a:gd name="T94" fmla="*/ 64 w 107"/>
                  <a:gd name="T95" fmla="*/ 28 h 131"/>
                  <a:gd name="T96" fmla="*/ 67 w 107"/>
                  <a:gd name="T97" fmla="*/ 15 h 131"/>
                  <a:gd name="T98" fmla="*/ 75 w 107"/>
                  <a:gd name="T99" fmla="*/ 12 h 131"/>
                  <a:gd name="T100" fmla="*/ 75 w 107"/>
                  <a:gd name="T101" fmla="*/ 5 h 131"/>
                  <a:gd name="T102" fmla="*/ 69 w 107"/>
                  <a:gd name="T103" fmla="*/ 6 h 131"/>
                  <a:gd name="T104" fmla="*/ 66 w 107"/>
                  <a:gd name="T105" fmla="*/ 0 h 131"/>
                  <a:gd name="T106" fmla="*/ 57 w 107"/>
                  <a:gd name="T107" fmla="*/ 18 h 131"/>
                  <a:gd name="T108" fmla="*/ 55 w 107"/>
                  <a:gd name="T109" fmla="*/ 31 h 131"/>
                  <a:gd name="T110" fmla="*/ 47 w 107"/>
                  <a:gd name="T111" fmla="*/ 40 h 131"/>
                  <a:gd name="T112" fmla="*/ 41 w 107"/>
                  <a:gd name="T113" fmla="*/ 37 h 131"/>
                  <a:gd name="T114" fmla="*/ 37 w 107"/>
                  <a:gd name="T115" fmla="*/ 31 h 131"/>
                  <a:gd name="T116" fmla="*/ 34 w 107"/>
                  <a:gd name="T117" fmla="*/ 32 h 131"/>
                  <a:gd name="T118" fmla="*/ 31 w 107"/>
                  <a:gd name="T119" fmla="*/ 29 h 131"/>
                  <a:gd name="T120" fmla="*/ 29 w 107"/>
                  <a:gd name="T121" fmla="*/ 34 h 131"/>
                  <a:gd name="T122" fmla="*/ 32 w 107"/>
                  <a:gd name="T123" fmla="*/ 37 h 131"/>
                  <a:gd name="T124" fmla="*/ 29 w 107"/>
                  <a:gd name="T125" fmla="*/ 4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7" h="131">
                    <a:moveTo>
                      <a:pt x="29" y="41"/>
                    </a:moveTo>
                    <a:lnTo>
                      <a:pt x="20" y="43"/>
                    </a:lnTo>
                    <a:lnTo>
                      <a:pt x="23" y="46"/>
                    </a:lnTo>
                    <a:lnTo>
                      <a:pt x="17" y="50"/>
                    </a:lnTo>
                    <a:lnTo>
                      <a:pt x="11" y="50"/>
                    </a:lnTo>
                    <a:lnTo>
                      <a:pt x="3" y="47"/>
                    </a:lnTo>
                    <a:lnTo>
                      <a:pt x="0" y="55"/>
                    </a:lnTo>
                    <a:lnTo>
                      <a:pt x="7" y="55"/>
                    </a:lnTo>
                    <a:lnTo>
                      <a:pt x="14" y="64"/>
                    </a:lnTo>
                    <a:lnTo>
                      <a:pt x="14" y="70"/>
                    </a:lnTo>
                    <a:lnTo>
                      <a:pt x="19" y="78"/>
                    </a:lnTo>
                    <a:lnTo>
                      <a:pt x="26" y="73"/>
                    </a:lnTo>
                    <a:lnTo>
                      <a:pt x="35" y="64"/>
                    </a:lnTo>
                    <a:lnTo>
                      <a:pt x="46" y="61"/>
                    </a:lnTo>
                    <a:lnTo>
                      <a:pt x="44" y="58"/>
                    </a:lnTo>
                    <a:lnTo>
                      <a:pt x="51" y="53"/>
                    </a:lnTo>
                    <a:lnTo>
                      <a:pt x="54" y="56"/>
                    </a:lnTo>
                    <a:lnTo>
                      <a:pt x="54" y="64"/>
                    </a:lnTo>
                    <a:lnTo>
                      <a:pt x="58" y="73"/>
                    </a:lnTo>
                    <a:lnTo>
                      <a:pt x="69" y="88"/>
                    </a:lnTo>
                    <a:lnTo>
                      <a:pt x="73" y="90"/>
                    </a:lnTo>
                    <a:lnTo>
                      <a:pt x="70" y="99"/>
                    </a:lnTo>
                    <a:lnTo>
                      <a:pt x="55" y="99"/>
                    </a:lnTo>
                    <a:lnTo>
                      <a:pt x="55" y="110"/>
                    </a:lnTo>
                    <a:lnTo>
                      <a:pt x="58" y="120"/>
                    </a:lnTo>
                    <a:lnTo>
                      <a:pt x="63" y="120"/>
                    </a:lnTo>
                    <a:lnTo>
                      <a:pt x="75" y="123"/>
                    </a:lnTo>
                    <a:lnTo>
                      <a:pt x="82" y="129"/>
                    </a:lnTo>
                    <a:lnTo>
                      <a:pt x="93" y="131"/>
                    </a:lnTo>
                    <a:lnTo>
                      <a:pt x="102" y="111"/>
                    </a:lnTo>
                    <a:lnTo>
                      <a:pt x="102" y="107"/>
                    </a:lnTo>
                    <a:lnTo>
                      <a:pt x="107" y="102"/>
                    </a:lnTo>
                    <a:lnTo>
                      <a:pt x="105" y="101"/>
                    </a:lnTo>
                    <a:lnTo>
                      <a:pt x="101" y="99"/>
                    </a:lnTo>
                    <a:lnTo>
                      <a:pt x="96" y="94"/>
                    </a:lnTo>
                    <a:lnTo>
                      <a:pt x="79" y="88"/>
                    </a:lnTo>
                    <a:lnTo>
                      <a:pt x="70" y="73"/>
                    </a:lnTo>
                    <a:lnTo>
                      <a:pt x="67" y="70"/>
                    </a:lnTo>
                    <a:lnTo>
                      <a:pt x="69" y="67"/>
                    </a:lnTo>
                    <a:lnTo>
                      <a:pt x="66" y="61"/>
                    </a:lnTo>
                    <a:lnTo>
                      <a:pt x="63" y="58"/>
                    </a:lnTo>
                    <a:lnTo>
                      <a:pt x="66" y="52"/>
                    </a:lnTo>
                    <a:lnTo>
                      <a:pt x="58" y="47"/>
                    </a:lnTo>
                    <a:lnTo>
                      <a:pt x="60" y="43"/>
                    </a:lnTo>
                    <a:lnTo>
                      <a:pt x="52" y="43"/>
                    </a:lnTo>
                    <a:lnTo>
                      <a:pt x="55" y="37"/>
                    </a:lnTo>
                    <a:lnTo>
                      <a:pt x="60" y="37"/>
                    </a:lnTo>
                    <a:lnTo>
                      <a:pt x="64" y="28"/>
                    </a:lnTo>
                    <a:lnTo>
                      <a:pt x="67" y="15"/>
                    </a:lnTo>
                    <a:lnTo>
                      <a:pt x="75" y="12"/>
                    </a:lnTo>
                    <a:lnTo>
                      <a:pt x="75" y="5"/>
                    </a:lnTo>
                    <a:lnTo>
                      <a:pt x="69" y="6"/>
                    </a:lnTo>
                    <a:lnTo>
                      <a:pt x="66" y="0"/>
                    </a:lnTo>
                    <a:lnTo>
                      <a:pt x="57" y="18"/>
                    </a:lnTo>
                    <a:lnTo>
                      <a:pt x="55" y="31"/>
                    </a:lnTo>
                    <a:lnTo>
                      <a:pt x="47" y="40"/>
                    </a:lnTo>
                    <a:lnTo>
                      <a:pt x="41" y="37"/>
                    </a:lnTo>
                    <a:lnTo>
                      <a:pt x="37" y="31"/>
                    </a:lnTo>
                    <a:lnTo>
                      <a:pt x="34" y="32"/>
                    </a:lnTo>
                    <a:lnTo>
                      <a:pt x="31" y="29"/>
                    </a:lnTo>
                    <a:lnTo>
                      <a:pt x="29" y="34"/>
                    </a:lnTo>
                    <a:lnTo>
                      <a:pt x="32" y="37"/>
                    </a:lnTo>
                    <a:lnTo>
                      <a:pt x="29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8" name="Freeform 4888">
                <a:extLst>
                  <a:ext uri="{FF2B5EF4-FFF2-40B4-BE49-F238E27FC236}">
                    <a16:creationId xmlns:a16="http://schemas.microsoft.com/office/drawing/2014/main" id="{9491E1B7-EF8B-EE03-BB71-75DEDCB24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041"/>
                <a:ext cx="53" cy="65"/>
              </a:xfrm>
              <a:custGeom>
                <a:avLst/>
                <a:gdLst>
                  <a:gd name="T0" fmla="*/ 29 w 107"/>
                  <a:gd name="T1" fmla="*/ 41 h 131"/>
                  <a:gd name="T2" fmla="*/ 32 w 107"/>
                  <a:gd name="T3" fmla="*/ 37 h 131"/>
                  <a:gd name="T4" fmla="*/ 29 w 107"/>
                  <a:gd name="T5" fmla="*/ 34 h 131"/>
                  <a:gd name="T6" fmla="*/ 31 w 107"/>
                  <a:gd name="T7" fmla="*/ 29 h 131"/>
                  <a:gd name="T8" fmla="*/ 34 w 107"/>
                  <a:gd name="T9" fmla="*/ 32 h 131"/>
                  <a:gd name="T10" fmla="*/ 37 w 107"/>
                  <a:gd name="T11" fmla="*/ 31 h 131"/>
                  <a:gd name="T12" fmla="*/ 41 w 107"/>
                  <a:gd name="T13" fmla="*/ 37 h 131"/>
                  <a:gd name="T14" fmla="*/ 47 w 107"/>
                  <a:gd name="T15" fmla="*/ 40 h 131"/>
                  <a:gd name="T16" fmla="*/ 55 w 107"/>
                  <a:gd name="T17" fmla="*/ 31 h 131"/>
                  <a:gd name="T18" fmla="*/ 57 w 107"/>
                  <a:gd name="T19" fmla="*/ 18 h 131"/>
                  <a:gd name="T20" fmla="*/ 66 w 107"/>
                  <a:gd name="T21" fmla="*/ 0 h 131"/>
                  <a:gd name="T22" fmla="*/ 69 w 107"/>
                  <a:gd name="T23" fmla="*/ 6 h 131"/>
                  <a:gd name="T24" fmla="*/ 75 w 107"/>
                  <a:gd name="T25" fmla="*/ 5 h 131"/>
                  <a:gd name="T26" fmla="*/ 75 w 107"/>
                  <a:gd name="T27" fmla="*/ 12 h 131"/>
                  <a:gd name="T28" fmla="*/ 67 w 107"/>
                  <a:gd name="T29" fmla="*/ 15 h 131"/>
                  <a:gd name="T30" fmla="*/ 64 w 107"/>
                  <a:gd name="T31" fmla="*/ 28 h 131"/>
                  <a:gd name="T32" fmla="*/ 60 w 107"/>
                  <a:gd name="T33" fmla="*/ 37 h 131"/>
                  <a:gd name="T34" fmla="*/ 55 w 107"/>
                  <a:gd name="T35" fmla="*/ 37 h 131"/>
                  <a:gd name="T36" fmla="*/ 52 w 107"/>
                  <a:gd name="T37" fmla="*/ 43 h 131"/>
                  <a:gd name="T38" fmla="*/ 60 w 107"/>
                  <a:gd name="T39" fmla="*/ 43 h 131"/>
                  <a:gd name="T40" fmla="*/ 58 w 107"/>
                  <a:gd name="T41" fmla="*/ 47 h 131"/>
                  <a:gd name="T42" fmla="*/ 66 w 107"/>
                  <a:gd name="T43" fmla="*/ 52 h 131"/>
                  <a:gd name="T44" fmla="*/ 63 w 107"/>
                  <a:gd name="T45" fmla="*/ 58 h 131"/>
                  <a:gd name="T46" fmla="*/ 66 w 107"/>
                  <a:gd name="T47" fmla="*/ 61 h 131"/>
                  <a:gd name="T48" fmla="*/ 69 w 107"/>
                  <a:gd name="T49" fmla="*/ 67 h 131"/>
                  <a:gd name="T50" fmla="*/ 67 w 107"/>
                  <a:gd name="T51" fmla="*/ 70 h 131"/>
                  <a:gd name="T52" fmla="*/ 70 w 107"/>
                  <a:gd name="T53" fmla="*/ 73 h 131"/>
                  <a:gd name="T54" fmla="*/ 79 w 107"/>
                  <a:gd name="T55" fmla="*/ 88 h 131"/>
                  <a:gd name="T56" fmla="*/ 96 w 107"/>
                  <a:gd name="T57" fmla="*/ 94 h 131"/>
                  <a:gd name="T58" fmla="*/ 101 w 107"/>
                  <a:gd name="T59" fmla="*/ 99 h 131"/>
                  <a:gd name="T60" fmla="*/ 105 w 107"/>
                  <a:gd name="T61" fmla="*/ 101 h 131"/>
                  <a:gd name="T62" fmla="*/ 107 w 107"/>
                  <a:gd name="T63" fmla="*/ 102 h 131"/>
                  <a:gd name="T64" fmla="*/ 102 w 107"/>
                  <a:gd name="T65" fmla="*/ 107 h 131"/>
                  <a:gd name="T66" fmla="*/ 102 w 107"/>
                  <a:gd name="T67" fmla="*/ 111 h 131"/>
                  <a:gd name="T68" fmla="*/ 93 w 107"/>
                  <a:gd name="T69" fmla="*/ 131 h 131"/>
                  <a:gd name="T70" fmla="*/ 82 w 107"/>
                  <a:gd name="T71" fmla="*/ 129 h 131"/>
                  <a:gd name="T72" fmla="*/ 75 w 107"/>
                  <a:gd name="T73" fmla="*/ 123 h 131"/>
                  <a:gd name="T74" fmla="*/ 63 w 107"/>
                  <a:gd name="T75" fmla="*/ 120 h 131"/>
                  <a:gd name="T76" fmla="*/ 58 w 107"/>
                  <a:gd name="T77" fmla="*/ 120 h 131"/>
                  <a:gd name="T78" fmla="*/ 55 w 107"/>
                  <a:gd name="T79" fmla="*/ 110 h 131"/>
                  <a:gd name="T80" fmla="*/ 55 w 107"/>
                  <a:gd name="T81" fmla="*/ 99 h 131"/>
                  <a:gd name="T82" fmla="*/ 70 w 107"/>
                  <a:gd name="T83" fmla="*/ 99 h 131"/>
                  <a:gd name="T84" fmla="*/ 73 w 107"/>
                  <a:gd name="T85" fmla="*/ 90 h 131"/>
                  <a:gd name="T86" fmla="*/ 69 w 107"/>
                  <a:gd name="T87" fmla="*/ 88 h 131"/>
                  <a:gd name="T88" fmla="*/ 58 w 107"/>
                  <a:gd name="T89" fmla="*/ 73 h 131"/>
                  <a:gd name="T90" fmla="*/ 54 w 107"/>
                  <a:gd name="T91" fmla="*/ 64 h 131"/>
                  <a:gd name="T92" fmla="*/ 54 w 107"/>
                  <a:gd name="T93" fmla="*/ 56 h 131"/>
                  <a:gd name="T94" fmla="*/ 51 w 107"/>
                  <a:gd name="T95" fmla="*/ 53 h 131"/>
                  <a:gd name="T96" fmla="*/ 44 w 107"/>
                  <a:gd name="T97" fmla="*/ 58 h 131"/>
                  <a:gd name="T98" fmla="*/ 46 w 107"/>
                  <a:gd name="T99" fmla="*/ 61 h 131"/>
                  <a:gd name="T100" fmla="*/ 35 w 107"/>
                  <a:gd name="T101" fmla="*/ 64 h 131"/>
                  <a:gd name="T102" fmla="*/ 26 w 107"/>
                  <a:gd name="T103" fmla="*/ 73 h 131"/>
                  <a:gd name="T104" fmla="*/ 19 w 107"/>
                  <a:gd name="T105" fmla="*/ 78 h 131"/>
                  <a:gd name="T106" fmla="*/ 14 w 107"/>
                  <a:gd name="T107" fmla="*/ 70 h 131"/>
                  <a:gd name="T108" fmla="*/ 14 w 107"/>
                  <a:gd name="T109" fmla="*/ 64 h 131"/>
                  <a:gd name="T110" fmla="*/ 7 w 107"/>
                  <a:gd name="T111" fmla="*/ 55 h 131"/>
                  <a:gd name="T112" fmla="*/ 0 w 107"/>
                  <a:gd name="T113" fmla="*/ 55 h 131"/>
                  <a:gd name="T114" fmla="*/ 3 w 107"/>
                  <a:gd name="T115" fmla="*/ 47 h 131"/>
                  <a:gd name="T116" fmla="*/ 11 w 107"/>
                  <a:gd name="T117" fmla="*/ 50 h 131"/>
                  <a:gd name="T118" fmla="*/ 17 w 107"/>
                  <a:gd name="T119" fmla="*/ 50 h 131"/>
                  <a:gd name="T120" fmla="*/ 23 w 107"/>
                  <a:gd name="T121" fmla="*/ 46 h 131"/>
                  <a:gd name="T122" fmla="*/ 20 w 107"/>
                  <a:gd name="T123" fmla="*/ 43 h 131"/>
                  <a:gd name="T124" fmla="*/ 29 w 107"/>
                  <a:gd name="T125" fmla="*/ 4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7" h="131">
                    <a:moveTo>
                      <a:pt x="29" y="41"/>
                    </a:moveTo>
                    <a:lnTo>
                      <a:pt x="32" y="37"/>
                    </a:lnTo>
                    <a:lnTo>
                      <a:pt x="29" y="34"/>
                    </a:lnTo>
                    <a:lnTo>
                      <a:pt x="31" y="29"/>
                    </a:lnTo>
                    <a:lnTo>
                      <a:pt x="34" y="32"/>
                    </a:lnTo>
                    <a:lnTo>
                      <a:pt x="37" y="31"/>
                    </a:lnTo>
                    <a:lnTo>
                      <a:pt x="41" y="37"/>
                    </a:lnTo>
                    <a:lnTo>
                      <a:pt x="47" y="40"/>
                    </a:lnTo>
                    <a:lnTo>
                      <a:pt x="55" y="31"/>
                    </a:lnTo>
                    <a:lnTo>
                      <a:pt x="57" y="18"/>
                    </a:lnTo>
                    <a:lnTo>
                      <a:pt x="66" y="0"/>
                    </a:lnTo>
                    <a:lnTo>
                      <a:pt x="69" y="6"/>
                    </a:lnTo>
                    <a:lnTo>
                      <a:pt x="75" y="5"/>
                    </a:lnTo>
                    <a:lnTo>
                      <a:pt x="75" y="12"/>
                    </a:lnTo>
                    <a:lnTo>
                      <a:pt x="67" y="15"/>
                    </a:lnTo>
                    <a:lnTo>
                      <a:pt x="64" y="28"/>
                    </a:lnTo>
                    <a:lnTo>
                      <a:pt x="60" y="37"/>
                    </a:lnTo>
                    <a:lnTo>
                      <a:pt x="55" y="37"/>
                    </a:lnTo>
                    <a:lnTo>
                      <a:pt x="52" y="43"/>
                    </a:lnTo>
                    <a:lnTo>
                      <a:pt x="60" y="43"/>
                    </a:lnTo>
                    <a:lnTo>
                      <a:pt x="58" y="47"/>
                    </a:lnTo>
                    <a:lnTo>
                      <a:pt x="66" y="52"/>
                    </a:lnTo>
                    <a:lnTo>
                      <a:pt x="63" y="58"/>
                    </a:lnTo>
                    <a:lnTo>
                      <a:pt x="66" y="61"/>
                    </a:lnTo>
                    <a:lnTo>
                      <a:pt x="69" y="67"/>
                    </a:lnTo>
                    <a:lnTo>
                      <a:pt x="67" y="70"/>
                    </a:lnTo>
                    <a:lnTo>
                      <a:pt x="70" y="73"/>
                    </a:lnTo>
                    <a:lnTo>
                      <a:pt x="79" y="88"/>
                    </a:lnTo>
                    <a:lnTo>
                      <a:pt x="96" y="94"/>
                    </a:lnTo>
                    <a:lnTo>
                      <a:pt x="101" y="99"/>
                    </a:lnTo>
                    <a:lnTo>
                      <a:pt x="105" y="101"/>
                    </a:lnTo>
                    <a:lnTo>
                      <a:pt x="107" y="102"/>
                    </a:lnTo>
                    <a:lnTo>
                      <a:pt x="102" y="107"/>
                    </a:lnTo>
                    <a:lnTo>
                      <a:pt x="102" y="111"/>
                    </a:lnTo>
                    <a:lnTo>
                      <a:pt x="93" y="131"/>
                    </a:lnTo>
                    <a:lnTo>
                      <a:pt x="82" y="129"/>
                    </a:lnTo>
                    <a:lnTo>
                      <a:pt x="75" y="123"/>
                    </a:lnTo>
                    <a:lnTo>
                      <a:pt x="63" y="120"/>
                    </a:lnTo>
                    <a:lnTo>
                      <a:pt x="58" y="120"/>
                    </a:lnTo>
                    <a:lnTo>
                      <a:pt x="55" y="110"/>
                    </a:lnTo>
                    <a:lnTo>
                      <a:pt x="55" y="99"/>
                    </a:lnTo>
                    <a:lnTo>
                      <a:pt x="70" y="99"/>
                    </a:lnTo>
                    <a:lnTo>
                      <a:pt x="73" y="90"/>
                    </a:lnTo>
                    <a:lnTo>
                      <a:pt x="69" y="88"/>
                    </a:lnTo>
                    <a:lnTo>
                      <a:pt x="58" y="73"/>
                    </a:lnTo>
                    <a:lnTo>
                      <a:pt x="54" y="64"/>
                    </a:lnTo>
                    <a:lnTo>
                      <a:pt x="54" y="56"/>
                    </a:lnTo>
                    <a:lnTo>
                      <a:pt x="51" y="53"/>
                    </a:lnTo>
                    <a:lnTo>
                      <a:pt x="44" y="58"/>
                    </a:lnTo>
                    <a:lnTo>
                      <a:pt x="46" y="61"/>
                    </a:lnTo>
                    <a:lnTo>
                      <a:pt x="35" y="64"/>
                    </a:lnTo>
                    <a:lnTo>
                      <a:pt x="26" y="73"/>
                    </a:lnTo>
                    <a:lnTo>
                      <a:pt x="19" y="78"/>
                    </a:lnTo>
                    <a:lnTo>
                      <a:pt x="14" y="70"/>
                    </a:lnTo>
                    <a:lnTo>
                      <a:pt x="14" y="64"/>
                    </a:lnTo>
                    <a:lnTo>
                      <a:pt x="7" y="55"/>
                    </a:lnTo>
                    <a:lnTo>
                      <a:pt x="0" y="55"/>
                    </a:lnTo>
                    <a:lnTo>
                      <a:pt x="3" y="47"/>
                    </a:lnTo>
                    <a:lnTo>
                      <a:pt x="11" y="50"/>
                    </a:lnTo>
                    <a:lnTo>
                      <a:pt x="17" y="50"/>
                    </a:lnTo>
                    <a:lnTo>
                      <a:pt x="23" y="46"/>
                    </a:lnTo>
                    <a:lnTo>
                      <a:pt x="20" y="43"/>
                    </a:lnTo>
                    <a:lnTo>
                      <a:pt x="29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9" name="Freeform 4889">
                <a:extLst>
                  <a:ext uri="{FF2B5EF4-FFF2-40B4-BE49-F238E27FC236}">
                    <a16:creationId xmlns:a16="http://schemas.microsoft.com/office/drawing/2014/main" id="{D14D972B-ABFC-5AB9-52E7-1B6E212FA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041"/>
                <a:ext cx="53" cy="65"/>
              </a:xfrm>
              <a:custGeom>
                <a:avLst/>
                <a:gdLst>
                  <a:gd name="T0" fmla="*/ 29 w 107"/>
                  <a:gd name="T1" fmla="*/ 41 h 131"/>
                  <a:gd name="T2" fmla="*/ 32 w 107"/>
                  <a:gd name="T3" fmla="*/ 37 h 131"/>
                  <a:gd name="T4" fmla="*/ 29 w 107"/>
                  <a:gd name="T5" fmla="*/ 34 h 131"/>
                  <a:gd name="T6" fmla="*/ 31 w 107"/>
                  <a:gd name="T7" fmla="*/ 29 h 131"/>
                  <a:gd name="T8" fmla="*/ 34 w 107"/>
                  <a:gd name="T9" fmla="*/ 32 h 131"/>
                  <a:gd name="T10" fmla="*/ 37 w 107"/>
                  <a:gd name="T11" fmla="*/ 31 h 131"/>
                  <a:gd name="T12" fmla="*/ 41 w 107"/>
                  <a:gd name="T13" fmla="*/ 37 h 131"/>
                  <a:gd name="T14" fmla="*/ 47 w 107"/>
                  <a:gd name="T15" fmla="*/ 40 h 131"/>
                  <a:gd name="T16" fmla="*/ 55 w 107"/>
                  <a:gd name="T17" fmla="*/ 31 h 131"/>
                  <a:gd name="T18" fmla="*/ 57 w 107"/>
                  <a:gd name="T19" fmla="*/ 18 h 131"/>
                  <a:gd name="T20" fmla="*/ 66 w 107"/>
                  <a:gd name="T21" fmla="*/ 0 h 131"/>
                  <a:gd name="T22" fmla="*/ 69 w 107"/>
                  <a:gd name="T23" fmla="*/ 6 h 131"/>
                  <a:gd name="T24" fmla="*/ 75 w 107"/>
                  <a:gd name="T25" fmla="*/ 5 h 131"/>
                  <a:gd name="T26" fmla="*/ 75 w 107"/>
                  <a:gd name="T27" fmla="*/ 12 h 131"/>
                  <a:gd name="T28" fmla="*/ 67 w 107"/>
                  <a:gd name="T29" fmla="*/ 15 h 131"/>
                  <a:gd name="T30" fmla="*/ 64 w 107"/>
                  <a:gd name="T31" fmla="*/ 28 h 131"/>
                  <a:gd name="T32" fmla="*/ 60 w 107"/>
                  <a:gd name="T33" fmla="*/ 37 h 131"/>
                  <a:gd name="T34" fmla="*/ 55 w 107"/>
                  <a:gd name="T35" fmla="*/ 37 h 131"/>
                  <a:gd name="T36" fmla="*/ 52 w 107"/>
                  <a:gd name="T37" fmla="*/ 43 h 131"/>
                  <a:gd name="T38" fmla="*/ 60 w 107"/>
                  <a:gd name="T39" fmla="*/ 43 h 131"/>
                  <a:gd name="T40" fmla="*/ 58 w 107"/>
                  <a:gd name="T41" fmla="*/ 47 h 131"/>
                  <a:gd name="T42" fmla="*/ 66 w 107"/>
                  <a:gd name="T43" fmla="*/ 52 h 131"/>
                  <a:gd name="T44" fmla="*/ 63 w 107"/>
                  <a:gd name="T45" fmla="*/ 58 h 131"/>
                  <a:gd name="T46" fmla="*/ 66 w 107"/>
                  <a:gd name="T47" fmla="*/ 61 h 131"/>
                  <a:gd name="T48" fmla="*/ 69 w 107"/>
                  <a:gd name="T49" fmla="*/ 67 h 131"/>
                  <a:gd name="T50" fmla="*/ 67 w 107"/>
                  <a:gd name="T51" fmla="*/ 70 h 131"/>
                  <a:gd name="T52" fmla="*/ 70 w 107"/>
                  <a:gd name="T53" fmla="*/ 73 h 131"/>
                  <a:gd name="T54" fmla="*/ 79 w 107"/>
                  <a:gd name="T55" fmla="*/ 88 h 131"/>
                  <a:gd name="T56" fmla="*/ 96 w 107"/>
                  <a:gd name="T57" fmla="*/ 94 h 131"/>
                  <a:gd name="T58" fmla="*/ 101 w 107"/>
                  <a:gd name="T59" fmla="*/ 99 h 131"/>
                  <a:gd name="T60" fmla="*/ 105 w 107"/>
                  <a:gd name="T61" fmla="*/ 101 h 131"/>
                  <a:gd name="T62" fmla="*/ 107 w 107"/>
                  <a:gd name="T63" fmla="*/ 102 h 131"/>
                  <a:gd name="T64" fmla="*/ 102 w 107"/>
                  <a:gd name="T65" fmla="*/ 107 h 131"/>
                  <a:gd name="T66" fmla="*/ 102 w 107"/>
                  <a:gd name="T67" fmla="*/ 111 h 131"/>
                  <a:gd name="T68" fmla="*/ 93 w 107"/>
                  <a:gd name="T69" fmla="*/ 131 h 131"/>
                  <a:gd name="T70" fmla="*/ 82 w 107"/>
                  <a:gd name="T71" fmla="*/ 129 h 131"/>
                  <a:gd name="T72" fmla="*/ 75 w 107"/>
                  <a:gd name="T73" fmla="*/ 123 h 131"/>
                  <a:gd name="T74" fmla="*/ 63 w 107"/>
                  <a:gd name="T75" fmla="*/ 120 h 131"/>
                  <a:gd name="T76" fmla="*/ 58 w 107"/>
                  <a:gd name="T77" fmla="*/ 120 h 131"/>
                  <a:gd name="T78" fmla="*/ 55 w 107"/>
                  <a:gd name="T79" fmla="*/ 110 h 131"/>
                  <a:gd name="T80" fmla="*/ 55 w 107"/>
                  <a:gd name="T81" fmla="*/ 99 h 131"/>
                  <a:gd name="T82" fmla="*/ 70 w 107"/>
                  <a:gd name="T83" fmla="*/ 99 h 131"/>
                  <a:gd name="T84" fmla="*/ 73 w 107"/>
                  <a:gd name="T85" fmla="*/ 90 h 131"/>
                  <a:gd name="T86" fmla="*/ 69 w 107"/>
                  <a:gd name="T87" fmla="*/ 88 h 131"/>
                  <a:gd name="T88" fmla="*/ 58 w 107"/>
                  <a:gd name="T89" fmla="*/ 73 h 131"/>
                  <a:gd name="T90" fmla="*/ 54 w 107"/>
                  <a:gd name="T91" fmla="*/ 64 h 131"/>
                  <a:gd name="T92" fmla="*/ 54 w 107"/>
                  <a:gd name="T93" fmla="*/ 56 h 131"/>
                  <a:gd name="T94" fmla="*/ 51 w 107"/>
                  <a:gd name="T95" fmla="*/ 53 h 131"/>
                  <a:gd name="T96" fmla="*/ 44 w 107"/>
                  <a:gd name="T97" fmla="*/ 58 h 131"/>
                  <a:gd name="T98" fmla="*/ 46 w 107"/>
                  <a:gd name="T99" fmla="*/ 61 h 131"/>
                  <a:gd name="T100" fmla="*/ 35 w 107"/>
                  <a:gd name="T101" fmla="*/ 64 h 131"/>
                  <a:gd name="T102" fmla="*/ 26 w 107"/>
                  <a:gd name="T103" fmla="*/ 73 h 131"/>
                  <a:gd name="T104" fmla="*/ 19 w 107"/>
                  <a:gd name="T105" fmla="*/ 78 h 131"/>
                  <a:gd name="T106" fmla="*/ 14 w 107"/>
                  <a:gd name="T107" fmla="*/ 70 h 131"/>
                  <a:gd name="T108" fmla="*/ 14 w 107"/>
                  <a:gd name="T109" fmla="*/ 64 h 131"/>
                  <a:gd name="T110" fmla="*/ 7 w 107"/>
                  <a:gd name="T111" fmla="*/ 55 h 131"/>
                  <a:gd name="T112" fmla="*/ 0 w 107"/>
                  <a:gd name="T113" fmla="*/ 55 h 131"/>
                  <a:gd name="T114" fmla="*/ 3 w 107"/>
                  <a:gd name="T115" fmla="*/ 47 h 131"/>
                  <a:gd name="T116" fmla="*/ 11 w 107"/>
                  <a:gd name="T117" fmla="*/ 50 h 131"/>
                  <a:gd name="T118" fmla="*/ 17 w 107"/>
                  <a:gd name="T119" fmla="*/ 50 h 131"/>
                  <a:gd name="T120" fmla="*/ 23 w 107"/>
                  <a:gd name="T121" fmla="*/ 46 h 131"/>
                  <a:gd name="T122" fmla="*/ 20 w 107"/>
                  <a:gd name="T123" fmla="*/ 43 h 131"/>
                  <a:gd name="T124" fmla="*/ 29 w 107"/>
                  <a:gd name="T125" fmla="*/ 4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7" h="131">
                    <a:moveTo>
                      <a:pt x="29" y="41"/>
                    </a:moveTo>
                    <a:lnTo>
                      <a:pt x="32" y="37"/>
                    </a:lnTo>
                    <a:lnTo>
                      <a:pt x="29" y="34"/>
                    </a:lnTo>
                    <a:lnTo>
                      <a:pt x="31" y="29"/>
                    </a:lnTo>
                    <a:lnTo>
                      <a:pt x="34" y="32"/>
                    </a:lnTo>
                    <a:lnTo>
                      <a:pt x="37" y="31"/>
                    </a:lnTo>
                    <a:lnTo>
                      <a:pt x="41" y="37"/>
                    </a:lnTo>
                    <a:lnTo>
                      <a:pt x="47" y="40"/>
                    </a:lnTo>
                    <a:lnTo>
                      <a:pt x="55" y="31"/>
                    </a:lnTo>
                    <a:lnTo>
                      <a:pt x="57" y="18"/>
                    </a:lnTo>
                    <a:lnTo>
                      <a:pt x="66" y="0"/>
                    </a:lnTo>
                    <a:lnTo>
                      <a:pt x="69" y="6"/>
                    </a:lnTo>
                    <a:lnTo>
                      <a:pt x="75" y="5"/>
                    </a:lnTo>
                    <a:lnTo>
                      <a:pt x="75" y="12"/>
                    </a:lnTo>
                    <a:lnTo>
                      <a:pt x="67" y="15"/>
                    </a:lnTo>
                    <a:lnTo>
                      <a:pt x="64" y="28"/>
                    </a:lnTo>
                    <a:lnTo>
                      <a:pt x="60" y="37"/>
                    </a:lnTo>
                    <a:lnTo>
                      <a:pt x="55" y="37"/>
                    </a:lnTo>
                    <a:lnTo>
                      <a:pt x="52" y="43"/>
                    </a:lnTo>
                    <a:lnTo>
                      <a:pt x="60" y="43"/>
                    </a:lnTo>
                    <a:lnTo>
                      <a:pt x="58" y="47"/>
                    </a:lnTo>
                    <a:lnTo>
                      <a:pt x="66" y="52"/>
                    </a:lnTo>
                    <a:lnTo>
                      <a:pt x="63" y="58"/>
                    </a:lnTo>
                    <a:lnTo>
                      <a:pt x="66" y="61"/>
                    </a:lnTo>
                    <a:lnTo>
                      <a:pt x="69" y="67"/>
                    </a:lnTo>
                    <a:lnTo>
                      <a:pt x="67" y="70"/>
                    </a:lnTo>
                    <a:lnTo>
                      <a:pt x="70" y="73"/>
                    </a:lnTo>
                    <a:lnTo>
                      <a:pt x="79" y="88"/>
                    </a:lnTo>
                    <a:lnTo>
                      <a:pt x="96" y="94"/>
                    </a:lnTo>
                    <a:lnTo>
                      <a:pt x="101" y="99"/>
                    </a:lnTo>
                    <a:lnTo>
                      <a:pt x="105" y="101"/>
                    </a:lnTo>
                    <a:lnTo>
                      <a:pt x="107" y="102"/>
                    </a:lnTo>
                    <a:lnTo>
                      <a:pt x="102" y="107"/>
                    </a:lnTo>
                    <a:lnTo>
                      <a:pt x="102" y="111"/>
                    </a:lnTo>
                    <a:lnTo>
                      <a:pt x="93" y="131"/>
                    </a:lnTo>
                    <a:lnTo>
                      <a:pt x="82" y="129"/>
                    </a:lnTo>
                    <a:lnTo>
                      <a:pt x="75" y="123"/>
                    </a:lnTo>
                    <a:lnTo>
                      <a:pt x="63" y="120"/>
                    </a:lnTo>
                    <a:lnTo>
                      <a:pt x="58" y="120"/>
                    </a:lnTo>
                    <a:lnTo>
                      <a:pt x="55" y="110"/>
                    </a:lnTo>
                    <a:lnTo>
                      <a:pt x="55" y="99"/>
                    </a:lnTo>
                    <a:lnTo>
                      <a:pt x="70" y="99"/>
                    </a:lnTo>
                    <a:lnTo>
                      <a:pt x="73" y="90"/>
                    </a:lnTo>
                    <a:lnTo>
                      <a:pt x="69" y="88"/>
                    </a:lnTo>
                    <a:lnTo>
                      <a:pt x="58" y="73"/>
                    </a:lnTo>
                    <a:lnTo>
                      <a:pt x="54" y="64"/>
                    </a:lnTo>
                    <a:lnTo>
                      <a:pt x="54" y="56"/>
                    </a:lnTo>
                    <a:lnTo>
                      <a:pt x="51" y="53"/>
                    </a:lnTo>
                    <a:lnTo>
                      <a:pt x="44" y="58"/>
                    </a:lnTo>
                    <a:lnTo>
                      <a:pt x="46" y="61"/>
                    </a:lnTo>
                    <a:lnTo>
                      <a:pt x="35" y="64"/>
                    </a:lnTo>
                    <a:lnTo>
                      <a:pt x="26" y="73"/>
                    </a:lnTo>
                    <a:lnTo>
                      <a:pt x="19" y="78"/>
                    </a:lnTo>
                    <a:lnTo>
                      <a:pt x="14" y="70"/>
                    </a:lnTo>
                    <a:lnTo>
                      <a:pt x="14" y="64"/>
                    </a:lnTo>
                    <a:lnTo>
                      <a:pt x="7" y="55"/>
                    </a:lnTo>
                    <a:lnTo>
                      <a:pt x="0" y="55"/>
                    </a:lnTo>
                    <a:lnTo>
                      <a:pt x="3" y="47"/>
                    </a:lnTo>
                    <a:lnTo>
                      <a:pt x="11" y="50"/>
                    </a:lnTo>
                    <a:lnTo>
                      <a:pt x="17" y="50"/>
                    </a:lnTo>
                    <a:lnTo>
                      <a:pt x="23" y="46"/>
                    </a:lnTo>
                    <a:lnTo>
                      <a:pt x="20" y="43"/>
                    </a:lnTo>
                    <a:lnTo>
                      <a:pt x="29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0" name="Freeform 4890">
                <a:extLst>
                  <a:ext uri="{FF2B5EF4-FFF2-40B4-BE49-F238E27FC236}">
                    <a16:creationId xmlns:a16="http://schemas.microsoft.com/office/drawing/2014/main" id="{F62FED45-CF32-B449-F06E-EC74B6DA8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002"/>
                <a:ext cx="26" cy="28"/>
              </a:xfrm>
              <a:custGeom>
                <a:avLst/>
                <a:gdLst>
                  <a:gd name="T0" fmla="*/ 6 w 53"/>
                  <a:gd name="T1" fmla="*/ 7 h 56"/>
                  <a:gd name="T2" fmla="*/ 5 w 53"/>
                  <a:gd name="T3" fmla="*/ 42 h 56"/>
                  <a:gd name="T4" fmla="*/ 0 w 53"/>
                  <a:gd name="T5" fmla="*/ 50 h 56"/>
                  <a:gd name="T6" fmla="*/ 0 w 53"/>
                  <a:gd name="T7" fmla="*/ 53 h 56"/>
                  <a:gd name="T8" fmla="*/ 5 w 53"/>
                  <a:gd name="T9" fmla="*/ 56 h 56"/>
                  <a:gd name="T10" fmla="*/ 6 w 53"/>
                  <a:gd name="T11" fmla="*/ 50 h 56"/>
                  <a:gd name="T12" fmla="*/ 15 w 53"/>
                  <a:gd name="T13" fmla="*/ 54 h 56"/>
                  <a:gd name="T14" fmla="*/ 18 w 53"/>
                  <a:gd name="T15" fmla="*/ 51 h 56"/>
                  <a:gd name="T16" fmla="*/ 24 w 53"/>
                  <a:gd name="T17" fmla="*/ 50 h 56"/>
                  <a:gd name="T18" fmla="*/ 27 w 53"/>
                  <a:gd name="T19" fmla="*/ 51 h 56"/>
                  <a:gd name="T20" fmla="*/ 30 w 53"/>
                  <a:gd name="T21" fmla="*/ 44 h 56"/>
                  <a:gd name="T22" fmla="*/ 36 w 53"/>
                  <a:gd name="T23" fmla="*/ 44 h 56"/>
                  <a:gd name="T24" fmla="*/ 41 w 53"/>
                  <a:gd name="T25" fmla="*/ 41 h 56"/>
                  <a:gd name="T26" fmla="*/ 47 w 53"/>
                  <a:gd name="T27" fmla="*/ 38 h 56"/>
                  <a:gd name="T28" fmla="*/ 53 w 53"/>
                  <a:gd name="T29" fmla="*/ 30 h 56"/>
                  <a:gd name="T30" fmla="*/ 27 w 53"/>
                  <a:gd name="T31" fmla="*/ 16 h 56"/>
                  <a:gd name="T32" fmla="*/ 30 w 53"/>
                  <a:gd name="T33" fmla="*/ 12 h 56"/>
                  <a:gd name="T34" fmla="*/ 24 w 53"/>
                  <a:gd name="T35" fmla="*/ 7 h 56"/>
                  <a:gd name="T36" fmla="*/ 32 w 53"/>
                  <a:gd name="T37" fmla="*/ 4 h 56"/>
                  <a:gd name="T38" fmla="*/ 27 w 53"/>
                  <a:gd name="T39" fmla="*/ 0 h 56"/>
                  <a:gd name="T40" fmla="*/ 20 w 53"/>
                  <a:gd name="T41" fmla="*/ 4 h 56"/>
                  <a:gd name="T42" fmla="*/ 11 w 53"/>
                  <a:gd name="T43" fmla="*/ 1 h 56"/>
                  <a:gd name="T44" fmla="*/ 6 w 53"/>
                  <a:gd name="T45" fmla="*/ 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" h="56">
                    <a:moveTo>
                      <a:pt x="6" y="7"/>
                    </a:moveTo>
                    <a:lnTo>
                      <a:pt x="5" y="42"/>
                    </a:lnTo>
                    <a:lnTo>
                      <a:pt x="0" y="50"/>
                    </a:lnTo>
                    <a:lnTo>
                      <a:pt x="0" y="53"/>
                    </a:lnTo>
                    <a:lnTo>
                      <a:pt x="5" y="56"/>
                    </a:lnTo>
                    <a:lnTo>
                      <a:pt x="6" y="50"/>
                    </a:lnTo>
                    <a:lnTo>
                      <a:pt x="15" y="54"/>
                    </a:lnTo>
                    <a:lnTo>
                      <a:pt x="18" y="51"/>
                    </a:lnTo>
                    <a:lnTo>
                      <a:pt x="24" y="50"/>
                    </a:lnTo>
                    <a:lnTo>
                      <a:pt x="27" y="51"/>
                    </a:lnTo>
                    <a:lnTo>
                      <a:pt x="30" y="44"/>
                    </a:lnTo>
                    <a:lnTo>
                      <a:pt x="36" y="44"/>
                    </a:lnTo>
                    <a:lnTo>
                      <a:pt x="41" y="41"/>
                    </a:lnTo>
                    <a:lnTo>
                      <a:pt x="47" y="38"/>
                    </a:lnTo>
                    <a:lnTo>
                      <a:pt x="53" y="30"/>
                    </a:lnTo>
                    <a:lnTo>
                      <a:pt x="27" y="16"/>
                    </a:lnTo>
                    <a:lnTo>
                      <a:pt x="30" y="12"/>
                    </a:lnTo>
                    <a:lnTo>
                      <a:pt x="24" y="7"/>
                    </a:lnTo>
                    <a:lnTo>
                      <a:pt x="32" y="4"/>
                    </a:lnTo>
                    <a:lnTo>
                      <a:pt x="27" y="0"/>
                    </a:lnTo>
                    <a:lnTo>
                      <a:pt x="20" y="4"/>
                    </a:lnTo>
                    <a:lnTo>
                      <a:pt x="11" y="1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1" name="Freeform 4891">
                <a:extLst>
                  <a:ext uri="{FF2B5EF4-FFF2-40B4-BE49-F238E27FC236}">
                    <a16:creationId xmlns:a16="http://schemas.microsoft.com/office/drawing/2014/main" id="{7D572572-D879-1E44-3CB2-4B7F63E0C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002"/>
                <a:ext cx="26" cy="28"/>
              </a:xfrm>
              <a:custGeom>
                <a:avLst/>
                <a:gdLst>
                  <a:gd name="T0" fmla="*/ 6 w 53"/>
                  <a:gd name="T1" fmla="*/ 7 h 56"/>
                  <a:gd name="T2" fmla="*/ 11 w 53"/>
                  <a:gd name="T3" fmla="*/ 1 h 56"/>
                  <a:gd name="T4" fmla="*/ 20 w 53"/>
                  <a:gd name="T5" fmla="*/ 4 h 56"/>
                  <a:gd name="T6" fmla="*/ 27 w 53"/>
                  <a:gd name="T7" fmla="*/ 0 h 56"/>
                  <a:gd name="T8" fmla="*/ 32 w 53"/>
                  <a:gd name="T9" fmla="*/ 4 h 56"/>
                  <a:gd name="T10" fmla="*/ 24 w 53"/>
                  <a:gd name="T11" fmla="*/ 7 h 56"/>
                  <a:gd name="T12" fmla="*/ 30 w 53"/>
                  <a:gd name="T13" fmla="*/ 12 h 56"/>
                  <a:gd name="T14" fmla="*/ 27 w 53"/>
                  <a:gd name="T15" fmla="*/ 16 h 56"/>
                  <a:gd name="T16" fmla="*/ 53 w 53"/>
                  <a:gd name="T17" fmla="*/ 30 h 56"/>
                  <a:gd name="T18" fmla="*/ 47 w 53"/>
                  <a:gd name="T19" fmla="*/ 38 h 56"/>
                  <a:gd name="T20" fmla="*/ 41 w 53"/>
                  <a:gd name="T21" fmla="*/ 41 h 56"/>
                  <a:gd name="T22" fmla="*/ 36 w 53"/>
                  <a:gd name="T23" fmla="*/ 44 h 56"/>
                  <a:gd name="T24" fmla="*/ 30 w 53"/>
                  <a:gd name="T25" fmla="*/ 44 h 56"/>
                  <a:gd name="T26" fmla="*/ 27 w 53"/>
                  <a:gd name="T27" fmla="*/ 51 h 56"/>
                  <a:gd name="T28" fmla="*/ 24 w 53"/>
                  <a:gd name="T29" fmla="*/ 50 h 56"/>
                  <a:gd name="T30" fmla="*/ 18 w 53"/>
                  <a:gd name="T31" fmla="*/ 51 h 56"/>
                  <a:gd name="T32" fmla="*/ 15 w 53"/>
                  <a:gd name="T33" fmla="*/ 54 h 56"/>
                  <a:gd name="T34" fmla="*/ 6 w 53"/>
                  <a:gd name="T35" fmla="*/ 50 h 56"/>
                  <a:gd name="T36" fmla="*/ 5 w 53"/>
                  <a:gd name="T37" fmla="*/ 56 h 56"/>
                  <a:gd name="T38" fmla="*/ 0 w 53"/>
                  <a:gd name="T39" fmla="*/ 53 h 56"/>
                  <a:gd name="T40" fmla="*/ 0 w 53"/>
                  <a:gd name="T41" fmla="*/ 50 h 56"/>
                  <a:gd name="T42" fmla="*/ 5 w 53"/>
                  <a:gd name="T43" fmla="*/ 42 h 56"/>
                  <a:gd name="T44" fmla="*/ 6 w 53"/>
                  <a:gd name="T45" fmla="*/ 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" h="56">
                    <a:moveTo>
                      <a:pt x="6" y="7"/>
                    </a:moveTo>
                    <a:lnTo>
                      <a:pt x="11" y="1"/>
                    </a:lnTo>
                    <a:lnTo>
                      <a:pt x="20" y="4"/>
                    </a:lnTo>
                    <a:lnTo>
                      <a:pt x="27" y="0"/>
                    </a:lnTo>
                    <a:lnTo>
                      <a:pt x="32" y="4"/>
                    </a:lnTo>
                    <a:lnTo>
                      <a:pt x="24" y="7"/>
                    </a:lnTo>
                    <a:lnTo>
                      <a:pt x="30" y="12"/>
                    </a:lnTo>
                    <a:lnTo>
                      <a:pt x="27" y="16"/>
                    </a:lnTo>
                    <a:lnTo>
                      <a:pt x="53" y="30"/>
                    </a:lnTo>
                    <a:lnTo>
                      <a:pt x="47" y="38"/>
                    </a:lnTo>
                    <a:lnTo>
                      <a:pt x="41" y="41"/>
                    </a:lnTo>
                    <a:lnTo>
                      <a:pt x="36" y="44"/>
                    </a:lnTo>
                    <a:lnTo>
                      <a:pt x="30" y="44"/>
                    </a:lnTo>
                    <a:lnTo>
                      <a:pt x="27" y="51"/>
                    </a:lnTo>
                    <a:lnTo>
                      <a:pt x="24" y="50"/>
                    </a:lnTo>
                    <a:lnTo>
                      <a:pt x="18" y="51"/>
                    </a:lnTo>
                    <a:lnTo>
                      <a:pt x="15" y="54"/>
                    </a:lnTo>
                    <a:lnTo>
                      <a:pt x="6" y="50"/>
                    </a:lnTo>
                    <a:lnTo>
                      <a:pt x="5" y="56"/>
                    </a:lnTo>
                    <a:lnTo>
                      <a:pt x="0" y="53"/>
                    </a:lnTo>
                    <a:lnTo>
                      <a:pt x="0" y="50"/>
                    </a:lnTo>
                    <a:lnTo>
                      <a:pt x="5" y="42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2" name="Freeform 4892">
                <a:extLst>
                  <a:ext uri="{FF2B5EF4-FFF2-40B4-BE49-F238E27FC236}">
                    <a16:creationId xmlns:a16="http://schemas.microsoft.com/office/drawing/2014/main" id="{C593ABE6-A86B-8040-9073-50B484E1E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002"/>
                <a:ext cx="26" cy="28"/>
              </a:xfrm>
              <a:custGeom>
                <a:avLst/>
                <a:gdLst>
                  <a:gd name="T0" fmla="*/ 6 w 53"/>
                  <a:gd name="T1" fmla="*/ 7 h 56"/>
                  <a:gd name="T2" fmla="*/ 11 w 53"/>
                  <a:gd name="T3" fmla="*/ 1 h 56"/>
                  <a:gd name="T4" fmla="*/ 20 w 53"/>
                  <a:gd name="T5" fmla="*/ 4 h 56"/>
                  <a:gd name="T6" fmla="*/ 27 w 53"/>
                  <a:gd name="T7" fmla="*/ 0 h 56"/>
                  <a:gd name="T8" fmla="*/ 32 w 53"/>
                  <a:gd name="T9" fmla="*/ 4 h 56"/>
                  <a:gd name="T10" fmla="*/ 24 w 53"/>
                  <a:gd name="T11" fmla="*/ 7 h 56"/>
                  <a:gd name="T12" fmla="*/ 30 w 53"/>
                  <a:gd name="T13" fmla="*/ 12 h 56"/>
                  <a:gd name="T14" fmla="*/ 27 w 53"/>
                  <a:gd name="T15" fmla="*/ 16 h 56"/>
                  <a:gd name="T16" fmla="*/ 53 w 53"/>
                  <a:gd name="T17" fmla="*/ 30 h 56"/>
                  <a:gd name="T18" fmla="*/ 47 w 53"/>
                  <a:gd name="T19" fmla="*/ 38 h 56"/>
                  <a:gd name="T20" fmla="*/ 41 w 53"/>
                  <a:gd name="T21" fmla="*/ 41 h 56"/>
                  <a:gd name="T22" fmla="*/ 36 w 53"/>
                  <a:gd name="T23" fmla="*/ 44 h 56"/>
                  <a:gd name="T24" fmla="*/ 30 w 53"/>
                  <a:gd name="T25" fmla="*/ 44 h 56"/>
                  <a:gd name="T26" fmla="*/ 27 w 53"/>
                  <a:gd name="T27" fmla="*/ 51 h 56"/>
                  <a:gd name="T28" fmla="*/ 24 w 53"/>
                  <a:gd name="T29" fmla="*/ 50 h 56"/>
                  <a:gd name="T30" fmla="*/ 18 w 53"/>
                  <a:gd name="T31" fmla="*/ 51 h 56"/>
                  <a:gd name="T32" fmla="*/ 15 w 53"/>
                  <a:gd name="T33" fmla="*/ 54 h 56"/>
                  <a:gd name="T34" fmla="*/ 6 w 53"/>
                  <a:gd name="T35" fmla="*/ 50 h 56"/>
                  <a:gd name="T36" fmla="*/ 5 w 53"/>
                  <a:gd name="T37" fmla="*/ 56 h 56"/>
                  <a:gd name="T38" fmla="*/ 0 w 53"/>
                  <a:gd name="T39" fmla="*/ 53 h 56"/>
                  <a:gd name="T40" fmla="*/ 0 w 53"/>
                  <a:gd name="T41" fmla="*/ 50 h 56"/>
                  <a:gd name="T42" fmla="*/ 5 w 53"/>
                  <a:gd name="T43" fmla="*/ 42 h 56"/>
                  <a:gd name="T44" fmla="*/ 6 w 53"/>
                  <a:gd name="T45" fmla="*/ 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" h="56">
                    <a:moveTo>
                      <a:pt x="6" y="7"/>
                    </a:moveTo>
                    <a:lnTo>
                      <a:pt x="11" y="1"/>
                    </a:lnTo>
                    <a:lnTo>
                      <a:pt x="20" y="4"/>
                    </a:lnTo>
                    <a:lnTo>
                      <a:pt x="27" y="0"/>
                    </a:lnTo>
                    <a:lnTo>
                      <a:pt x="32" y="4"/>
                    </a:lnTo>
                    <a:lnTo>
                      <a:pt x="24" y="7"/>
                    </a:lnTo>
                    <a:lnTo>
                      <a:pt x="30" y="12"/>
                    </a:lnTo>
                    <a:lnTo>
                      <a:pt x="27" y="16"/>
                    </a:lnTo>
                    <a:lnTo>
                      <a:pt x="53" y="30"/>
                    </a:lnTo>
                    <a:lnTo>
                      <a:pt x="47" y="38"/>
                    </a:lnTo>
                    <a:lnTo>
                      <a:pt x="41" y="41"/>
                    </a:lnTo>
                    <a:lnTo>
                      <a:pt x="36" y="44"/>
                    </a:lnTo>
                    <a:lnTo>
                      <a:pt x="30" y="44"/>
                    </a:lnTo>
                    <a:lnTo>
                      <a:pt x="27" y="51"/>
                    </a:lnTo>
                    <a:lnTo>
                      <a:pt x="24" y="50"/>
                    </a:lnTo>
                    <a:lnTo>
                      <a:pt x="18" y="51"/>
                    </a:lnTo>
                    <a:lnTo>
                      <a:pt x="15" y="54"/>
                    </a:lnTo>
                    <a:lnTo>
                      <a:pt x="6" y="50"/>
                    </a:lnTo>
                    <a:lnTo>
                      <a:pt x="5" y="56"/>
                    </a:lnTo>
                    <a:lnTo>
                      <a:pt x="0" y="53"/>
                    </a:lnTo>
                    <a:lnTo>
                      <a:pt x="0" y="50"/>
                    </a:lnTo>
                    <a:lnTo>
                      <a:pt x="5" y="42"/>
                    </a:lnTo>
                    <a:lnTo>
                      <a:pt x="6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3" name="Freeform 4893">
                <a:extLst>
                  <a:ext uri="{FF2B5EF4-FFF2-40B4-BE49-F238E27FC236}">
                    <a16:creationId xmlns:a16="http://schemas.microsoft.com/office/drawing/2014/main" id="{7EB796FC-4893-08FB-D77D-F42FF4BCE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124"/>
                <a:ext cx="144" cy="145"/>
              </a:xfrm>
              <a:custGeom>
                <a:avLst/>
                <a:gdLst>
                  <a:gd name="T0" fmla="*/ 43 w 287"/>
                  <a:gd name="T1" fmla="*/ 27 h 290"/>
                  <a:gd name="T2" fmla="*/ 26 w 287"/>
                  <a:gd name="T3" fmla="*/ 33 h 290"/>
                  <a:gd name="T4" fmla="*/ 23 w 287"/>
                  <a:gd name="T5" fmla="*/ 68 h 290"/>
                  <a:gd name="T6" fmla="*/ 28 w 287"/>
                  <a:gd name="T7" fmla="*/ 90 h 290"/>
                  <a:gd name="T8" fmla="*/ 12 w 287"/>
                  <a:gd name="T9" fmla="*/ 96 h 290"/>
                  <a:gd name="T10" fmla="*/ 2 w 287"/>
                  <a:gd name="T11" fmla="*/ 112 h 290"/>
                  <a:gd name="T12" fmla="*/ 11 w 287"/>
                  <a:gd name="T13" fmla="*/ 138 h 290"/>
                  <a:gd name="T14" fmla="*/ 6 w 287"/>
                  <a:gd name="T15" fmla="*/ 155 h 290"/>
                  <a:gd name="T16" fmla="*/ 28 w 287"/>
                  <a:gd name="T17" fmla="*/ 167 h 290"/>
                  <a:gd name="T18" fmla="*/ 40 w 287"/>
                  <a:gd name="T19" fmla="*/ 179 h 290"/>
                  <a:gd name="T20" fmla="*/ 49 w 287"/>
                  <a:gd name="T21" fmla="*/ 188 h 290"/>
                  <a:gd name="T22" fmla="*/ 70 w 287"/>
                  <a:gd name="T23" fmla="*/ 199 h 290"/>
                  <a:gd name="T24" fmla="*/ 88 w 287"/>
                  <a:gd name="T25" fmla="*/ 205 h 290"/>
                  <a:gd name="T26" fmla="*/ 96 w 287"/>
                  <a:gd name="T27" fmla="*/ 211 h 290"/>
                  <a:gd name="T28" fmla="*/ 120 w 287"/>
                  <a:gd name="T29" fmla="*/ 249 h 290"/>
                  <a:gd name="T30" fmla="*/ 132 w 287"/>
                  <a:gd name="T31" fmla="*/ 260 h 290"/>
                  <a:gd name="T32" fmla="*/ 146 w 287"/>
                  <a:gd name="T33" fmla="*/ 281 h 290"/>
                  <a:gd name="T34" fmla="*/ 163 w 287"/>
                  <a:gd name="T35" fmla="*/ 286 h 290"/>
                  <a:gd name="T36" fmla="*/ 184 w 287"/>
                  <a:gd name="T37" fmla="*/ 289 h 290"/>
                  <a:gd name="T38" fmla="*/ 196 w 287"/>
                  <a:gd name="T39" fmla="*/ 278 h 290"/>
                  <a:gd name="T40" fmla="*/ 222 w 287"/>
                  <a:gd name="T41" fmla="*/ 278 h 290"/>
                  <a:gd name="T42" fmla="*/ 243 w 287"/>
                  <a:gd name="T43" fmla="*/ 272 h 290"/>
                  <a:gd name="T44" fmla="*/ 258 w 287"/>
                  <a:gd name="T45" fmla="*/ 251 h 290"/>
                  <a:gd name="T46" fmla="*/ 248 w 287"/>
                  <a:gd name="T47" fmla="*/ 228 h 290"/>
                  <a:gd name="T48" fmla="*/ 242 w 287"/>
                  <a:gd name="T49" fmla="*/ 202 h 290"/>
                  <a:gd name="T50" fmla="*/ 252 w 287"/>
                  <a:gd name="T51" fmla="*/ 176 h 290"/>
                  <a:gd name="T52" fmla="*/ 270 w 287"/>
                  <a:gd name="T53" fmla="*/ 159 h 290"/>
                  <a:gd name="T54" fmla="*/ 287 w 287"/>
                  <a:gd name="T55" fmla="*/ 144 h 290"/>
                  <a:gd name="T56" fmla="*/ 273 w 287"/>
                  <a:gd name="T57" fmla="*/ 129 h 290"/>
                  <a:gd name="T58" fmla="*/ 267 w 287"/>
                  <a:gd name="T59" fmla="*/ 106 h 290"/>
                  <a:gd name="T60" fmla="*/ 243 w 287"/>
                  <a:gd name="T61" fmla="*/ 93 h 290"/>
                  <a:gd name="T62" fmla="*/ 225 w 287"/>
                  <a:gd name="T63" fmla="*/ 86 h 290"/>
                  <a:gd name="T64" fmla="*/ 220 w 287"/>
                  <a:gd name="T65" fmla="*/ 67 h 290"/>
                  <a:gd name="T66" fmla="*/ 208 w 287"/>
                  <a:gd name="T67" fmla="*/ 76 h 290"/>
                  <a:gd name="T68" fmla="*/ 188 w 287"/>
                  <a:gd name="T69" fmla="*/ 67 h 290"/>
                  <a:gd name="T70" fmla="*/ 181 w 287"/>
                  <a:gd name="T71" fmla="*/ 41 h 290"/>
                  <a:gd name="T72" fmla="*/ 169 w 287"/>
                  <a:gd name="T73" fmla="*/ 26 h 290"/>
                  <a:gd name="T74" fmla="*/ 155 w 287"/>
                  <a:gd name="T75" fmla="*/ 17 h 290"/>
                  <a:gd name="T76" fmla="*/ 155 w 287"/>
                  <a:gd name="T77" fmla="*/ 4 h 290"/>
                  <a:gd name="T78" fmla="*/ 132 w 287"/>
                  <a:gd name="T79" fmla="*/ 6 h 290"/>
                  <a:gd name="T80" fmla="*/ 100 w 287"/>
                  <a:gd name="T81" fmla="*/ 1 h 290"/>
                  <a:gd name="T82" fmla="*/ 84 w 287"/>
                  <a:gd name="T83" fmla="*/ 0 h 290"/>
                  <a:gd name="T84" fmla="*/ 69 w 287"/>
                  <a:gd name="T85" fmla="*/ 12 h 290"/>
                  <a:gd name="T86" fmla="*/ 43 w 287"/>
                  <a:gd name="T87" fmla="*/ 9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87" h="290">
                    <a:moveTo>
                      <a:pt x="43" y="9"/>
                    </a:moveTo>
                    <a:lnTo>
                      <a:pt x="46" y="15"/>
                    </a:lnTo>
                    <a:lnTo>
                      <a:pt x="43" y="27"/>
                    </a:lnTo>
                    <a:lnTo>
                      <a:pt x="40" y="30"/>
                    </a:lnTo>
                    <a:lnTo>
                      <a:pt x="34" y="33"/>
                    </a:lnTo>
                    <a:lnTo>
                      <a:pt x="26" y="33"/>
                    </a:lnTo>
                    <a:lnTo>
                      <a:pt x="23" y="44"/>
                    </a:lnTo>
                    <a:lnTo>
                      <a:pt x="25" y="64"/>
                    </a:lnTo>
                    <a:lnTo>
                      <a:pt x="23" y="68"/>
                    </a:lnTo>
                    <a:lnTo>
                      <a:pt x="26" y="73"/>
                    </a:lnTo>
                    <a:lnTo>
                      <a:pt x="29" y="83"/>
                    </a:lnTo>
                    <a:lnTo>
                      <a:pt x="28" y="90"/>
                    </a:lnTo>
                    <a:lnTo>
                      <a:pt x="21" y="93"/>
                    </a:lnTo>
                    <a:lnTo>
                      <a:pt x="17" y="93"/>
                    </a:lnTo>
                    <a:lnTo>
                      <a:pt x="12" y="96"/>
                    </a:lnTo>
                    <a:lnTo>
                      <a:pt x="6" y="102"/>
                    </a:lnTo>
                    <a:lnTo>
                      <a:pt x="0" y="102"/>
                    </a:lnTo>
                    <a:lnTo>
                      <a:pt x="2" y="112"/>
                    </a:lnTo>
                    <a:lnTo>
                      <a:pt x="6" y="118"/>
                    </a:lnTo>
                    <a:lnTo>
                      <a:pt x="6" y="129"/>
                    </a:lnTo>
                    <a:lnTo>
                      <a:pt x="11" y="138"/>
                    </a:lnTo>
                    <a:lnTo>
                      <a:pt x="8" y="146"/>
                    </a:lnTo>
                    <a:lnTo>
                      <a:pt x="9" y="150"/>
                    </a:lnTo>
                    <a:lnTo>
                      <a:pt x="6" y="155"/>
                    </a:lnTo>
                    <a:lnTo>
                      <a:pt x="9" y="159"/>
                    </a:lnTo>
                    <a:lnTo>
                      <a:pt x="15" y="162"/>
                    </a:lnTo>
                    <a:lnTo>
                      <a:pt x="28" y="167"/>
                    </a:lnTo>
                    <a:lnTo>
                      <a:pt x="28" y="172"/>
                    </a:lnTo>
                    <a:lnTo>
                      <a:pt x="35" y="175"/>
                    </a:lnTo>
                    <a:lnTo>
                      <a:pt x="40" y="179"/>
                    </a:lnTo>
                    <a:lnTo>
                      <a:pt x="46" y="176"/>
                    </a:lnTo>
                    <a:lnTo>
                      <a:pt x="49" y="181"/>
                    </a:lnTo>
                    <a:lnTo>
                      <a:pt x="49" y="188"/>
                    </a:lnTo>
                    <a:lnTo>
                      <a:pt x="53" y="191"/>
                    </a:lnTo>
                    <a:lnTo>
                      <a:pt x="62" y="199"/>
                    </a:lnTo>
                    <a:lnTo>
                      <a:pt x="70" y="199"/>
                    </a:lnTo>
                    <a:lnTo>
                      <a:pt x="72" y="202"/>
                    </a:lnTo>
                    <a:lnTo>
                      <a:pt x="81" y="208"/>
                    </a:lnTo>
                    <a:lnTo>
                      <a:pt x="88" y="205"/>
                    </a:lnTo>
                    <a:lnTo>
                      <a:pt x="91" y="199"/>
                    </a:lnTo>
                    <a:lnTo>
                      <a:pt x="96" y="202"/>
                    </a:lnTo>
                    <a:lnTo>
                      <a:pt x="96" y="211"/>
                    </a:lnTo>
                    <a:lnTo>
                      <a:pt x="116" y="241"/>
                    </a:lnTo>
                    <a:lnTo>
                      <a:pt x="116" y="246"/>
                    </a:lnTo>
                    <a:lnTo>
                      <a:pt x="120" y="249"/>
                    </a:lnTo>
                    <a:lnTo>
                      <a:pt x="119" y="255"/>
                    </a:lnTo>
                    <a:lnTo>
                      <a:pt x="122" y="260"/>
                    </a:lnTo>
                    <a:lnTo>
                      <a:pt x="132" y="260"/>
                    </a:lnTo>
                    <a:lnTo>
                      <a:pt x="137" y="264"/>
                    </a:lnTo>
                    <a:lnTo>
                      <a:pt x="143" y="263"/>
                    </a:lnTo>
                    <a:lnTo>
                      <a:pt x="146" y="281"/>
                    </a:lnTo>
                    <a:lnTo>
                      <a:pt x="149" y="284"/>
                    </a:lnTo>
                    <a:lnTo>
                      <a:pt x="154" y="283"/>
                    </a:lnTo>
                    <a:lnTo>
                      <a:pt x="163" y="286"/>
                    </a:lnTo>
                    <a:lnTo>
                      <a:pt x="172" y="290"/>
                    </a:lnTo>
                    <a:lnTo>
                      <a:pt x="179" y="290"/>
                    </a:lnTo>
                    <a:lnTo>
                      <a:pt x="184" y="289"/>
                    </a:lnTo>
                    <a:lnTo>
                      <a:pt x="190" y="283"/>
                    </a:lnTo>
                    <a:lnTo>
                      <a:pt x="190" y="278"/>
                    </a:lnTo>
                    <a:lnTo>
                      <a:pt x="196" y="278"/>
                    </a:lnTo>
                    <a:lnTo>
                      <a:pt x="210" y="283"/>
                    </a:lnTo>
                    <a:lnTo>
                      <a:pt x="216" y="283"/>
                    </a:lnTo>
                    <a:lnTo>
                      <a:pt x="222" y="278"/>
                    </a:lnTo>
                    <a:lnTo>
                      <a:pt x="226" y="269"/>
                    </a:lnTo>
                    <a:lnTo>
                      <a:pt x="234" y="267"/>
                    </a:lnTo>
                    <a:lnTo>
                      <a:pt x="243" y="272"/>
                    </a:lnTo>
                    <a:lnTo>
                      <a:pt x="258" y="270"/>
                    </a:lnTo>
                    <a:lnTo>
                      <a:pt x="261" y="264"/>
                    </a:lnTo>
                    <a:lnTo>
                      <a:pt x="258" y="251"/>
                    </a:lnTo>
                    <a:lnTo>
                      <a:pt x="264" y="245"/>
                    </a:lnTo>
                    <a:lnTo>
                      <a:pt x="260" y="240"/>
                    </a:lnTo>
                    <a:lnTo>
                      <a:pt x="248" y="228"/>
                    </a:lnTo>
                    <a:lnTo>
                      <a:pt x="249" y="216"/>
                    </a:lnTo>
                    <a:lnTo>
                      <a:pt x="249" y="211"/>
                    </a:lnTo>
                    <a:lnTo>
                      <a:pt x="242" y="202"/>
                    </a:lnTo>
                    <a:lnTo>
                      <a:pt x="246" y="196"/>
                    </a:lnTo>
                    <a:lnTo>
                      <a:pt x="248" y="181"/>
                    </a:lnTo>
                    <a:lnTo>
                      <a:pt x="252" y="176"/>
                    </a:lnTo>
                    <a:lnTo>
                      <a:pt x="252" y="167"/>
                    </a:lnTo>
                    <a:lnTo>
                      <a:pt x="261" y="158"/>
                    </a:lnTo>
                    <a:lnTo>
                      <a:pt x="270" y="159"/>
                    </a:lnTo>
                    <a:lnTo>
                      <a:pt x="279" y="155"/>
                    </a:lnTo>
                    <a:lnTo>
                      <a:pt x="281" y="150"/>
                    </a:lnTo>
                    <a:lnTo>
                      <a:pt x="287" y="144"/>
                    </a:lnTo>
                    <a:lnTo>
                      <a:pt x="287" y="140"/>
                    </a:lnTo>
                    <a:lnTo>
                      <a:pt x="278" y="137"/>
                    </a:lnTo>
                    <a:lnTo>
                      <a:pt x="273" y="129"/>
                    </a:lnTo>
                    <a:lnTo>
                      <a:pt x="270" y="120"/>
                    </a:lnTo>
                    <a:lnTo>
                      <a:pt x="272" y="112"/>
                    </a:lnTo>
                    <a:lnTo>
                      <a:pt x="267" y="106"/>
                    </a:lnTo>
                    <a:lnTo>
                      <a:pt x="267" y="99"/>
                    </a:lnTo>
                    <a:lnTo>
                      <a:pt x="254" y="99"/>
                    </a:lnTo>
                    <a:lnTo>
                      <a:pt x="243" y="93"/>
                    </a:lnTo>
                    <a:lnTo>
                      <a:pt x="240" y="96"/>
                    </a:lnTo>
                    <a:lnTo>
                      <a:pt x="234" y="90"/>
                    </a:lnTo>
                    <a:lnTo>
                      <a:pt x="225" y="86"/>
                    </a:lnTo>
                    <a:lnTo>
                      <a:pt x="214" y="79"/>
                    </a:lnTo>
                    <a:lnTo>
                      <a:pt x="220" y="77"/>
                    </a:lnTo>
                    <a:lnTo>
                      <a:pt x="220" y="67"/>
                    </a:lnTo>
                    <a:lnTo>
                      <a:pt x="222" y="65"/>
                    </a:lnTo>
                    <a:lnTo>
                      <a:pt x="214" y="67"/>
                    </a:lnTo>
                    <a:lnTo>
                      <a:pt x="208" y="76"/>
                    </a:lnTo>
                    <a:lnTo>
                      <a:pt x="202" y="74"/>
                    </a:lnTo>
                    <a:lnTo>
                      <a:pt x="198" y="70"/>
                    </a:lnTo>
                    <a:lnTo>
                      <a:pt x="188" y="67"/>
                    </a:lnTo>
                    <a:lnTo>
                      <a:pt x="190" y="62"/>
                    </a:lnTo>
                    <a:lnTo>
                      <a:pt x="182" y="47"/>
                    </a:lnTo>
                    <a:lnTo>
                      <a:pt x="181" y="41"/>
                    </a:lnTo>
                    <a:lnTo>
                      <a:pt x="182" y="36"/>
                    </a:lnTo>
                    <a:lnTo>
                      <a:pt x="179" y="30"/>
                    </a:lnTo>
                    <a:lnTo>
                      <a:pt x="169" y="26"/>
                    </a:lnTo>
                    <a:lnTo>
                      <a:pt x="161" y="20"/>
                    </a:lnTo>
                    <a:lnTo>
                      <a:pt x="158" y="20"/>
                    </a:lnTo>
                    <a:lnTo>
                      <a:pt x="155" y="17"/>
                    </a:lnTo>
                    <a:lnTo>
                      <a:pt x="155" y="10"/>
                    </a:lnTo>
                    <a:lnTo>
                      <a:pt x="161" y="3"/>
                    </a:lnTo>
                    <a:lnTo>
                      <a:pt x="155" y="4"/>
                    </a:lnTo>
                    <a:lnTo>
                      <a:pt x="147" y="1"/>
                    </a:lnTo>
                    <a:lnTo>
                      <a:pt x="141" y="1"/>
                    </a:lnTo>
                    <a:lnTo>
                      <a:pt x="132" y="6"/>
                    </a:lnTo>
                    <a:lnTo>
                      <a:pt x="110" y="9"/>
                    </a:lnTo>
                    <a:lnTo>
                      <a:pt x="106" y="6"/>
                    </a:lnTo>
                    <a:lnTo>
                      <a:pt x="100" y="1"/>
                    </a:lnTo>
                    <a:lnTo>
                      <a:pt x="91" y="3"/>
                    </a:lnTo>
                    <a:lnTo>
                      <a:pt x="88" y="0"/>
                    </a:lnTo>
                    <a:lnTo>
                      <a:pt x="84" y="0"/>
                    </a:lnTo>
                    <a:lnTo>
                      <a:pt x="78" y="6"/>
                    </a:lnTo>
                    <a:lnTo>
                      <a:pt x="72" y="7"/>
                    </a:lnTo>
                    <a:lnTo>
                      <a:pt x="69" y="12"/>
                    </a:lnTo>
                    <a:lnTo>
                      <a:pt x="64" y="14"/>
                    </a:lnTo>
                    <a:lnTo>
                      <a:pt x="55" y="7"/>
                    </a:lnTo>
                    <a:lnTo>
                      <a:pt x="43" y="9"/>
                    </a:lnTo>
                    <a:lnTo>
                      <a:pt x="43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4" name="Freeform 4894">
                <a:extLst>
                  <a:ext uri="{FF2B5EF4-FFF2-40B4-BE49-F238E27FC236}">
                    <a16:creationId xmlns:a16="http://schemas.microsoft.com/office/drawing/2014/main" id="{2F057864-2066-DDC5-1FD4-A7D30D00C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124"/>
                <a:ext cx="144" cy="145"/>
              </a:xfrm>
              <a:custGeom>
                <a:avLst/>
                <a:gdLst>
                  <a:gd name="T0" fmla="*/ 55 w 287"/>
                  <a:gd name="T1" fmla="*/ 7 h 290"/>
                  <a:gd name="T2" fmla="*/ 72 w 287"/>
                  <a:gd name="T3" fmla="*/ 7 h 290"/>
                  <a:gd name="T4" fmla="*/ 88 w 287"/>
                  <a:gd name="T5" fmla="*/ 0 h 290"/>
                  <a:gd name="T6" fmla="*/ 106 w 287"/>
                  <a:gd name="T7" fmla="*/ 6 h 290"/>
                  <a:gd name="T8" fmla="*/ 141 w 287"/>
                  <a:gd name="T9" fmla="*/ 1 h 290"/>
                  <a:gd name="T10" fmla="*/ 161 w 287"/>
                  <a:gd name="T11" fmla="*/ 3 h 290"/>
                  <a:gd name="T12" fmla="*/ 158 w 287"/>
                  <a:gd name="T13" fmla="*/ 20 h 290"/>
                  <a:gd name="T14" fmla="*/ 179 w 287"/>
                  <a:gd name="T15" fmla="*/ 30 h 290"/>
                  <a:gd name="T16" fmla="*/ 182 w 287"/>
                  <a:gd name="T17" fmla="*/ 47 h 290"/>
                  <a:gd name="T18" fmla="*/ 198 w 287"/>
                  <a:gd name="T19" fmla="*/ 70 h 290"/>
                  <a:gd name="T20" fmla="*/ 214 w 287"/>
                  <a:gd name="T21" fmla="*/ 67 h 290"/>
                  <a:gd name="T22" fmla="*/ 220 w 287"/>
                  <a:gd name="T23" fmla="*/ 77 h 290"/>
                  <a:gd name="T24" fmla="*/ 234 w 287"/>
                  <a:gd name="T25" fmla="*/ 90 h 290"/>
                  <a:gd name="T26" fmla="*/ 254 w 287"/>
                  <a:gd name="T27" fmla="*/ 99 h 290"/>
                  <a:gd name="T28" fmla="*/ 272 w 287"/>
                  <a:gd name="T29" fmla="*/ 112 h 290"/>
                  <a:gd name="T30" fmla="*/ 278 w 287"/>
                  <a:gd name="T31" fmla="*/ 137 h 290"/>
                  <a:gd name="T32" fmla="*/ 281 w 287"/>
                  <a:gd name="T33" fmla="*/ 150 h 290"/>
                  <a:gd name="T34" fmla="*/ 261 w 287"/>
                  <a:gd name="T35" fmla="*/ 158 h 290"/>
                  <a:gd name="T36" fmla="*/ 248 w 287"/>
                  <a:gd name="T37" fmla="*/ 181 h 290"/>
                  <a:gd name="T38" fmla="*/ 249 w 287"/>
                  <a:gd name="T39" fmla="*/ 211 h 290"/>
                  <a:gd name="T40" fmla="*/ 260 w 287"/>
                  <a:gd name="T41" fmla="*/ 240 h 290"/>
                  <a:gd name="T42" fmla="*/ 261 w 287"/>
                  <a:gd name="T43" fmla="*/ 264 h 290"/>
                  <a:gd name="T44" fmla="*/ 234 w 287"/>
                  <a:gd name="T45" fmla="*/ 267 h 290"/>
                  <a:gd name="T46" fmla="*/ 216 w 287"/>
                  <a:gd name="T47" fmla="*/ 283 h 290"/>
                  <a:gd name="T48" fmla="*/ 190 w 287"/>
                  <a:gd name="T49" fmla="*/ 278 h 290"/>
                  <a:gd name="T50" fmla="*/ 179 w 287"/>
                  <a:gd name="T51" fmla="*/ 290 h 290"/>
                  <a:gd name="T52" fmla="*/ 154 w 287"/>
                  <a:gd name="T53" fmla="*/ 283 h 290"/>
                  <a:gd name="T54" fmla="*/ 143 w 287"/>
                  <a:gd name="T55" fmla="*/ 263 h 290"/>
                  <a:gd name="T56" fmla="*/ 122 w 287"/>
                  <a:gd name="T57" fmla="*/ 260 h 290"/>
                  <a:gd name="T58" fmla="*/ 116 w 287"/>
                  <a:gd name="T59" fmla="*/ 246 h 290"/>
                  <a:gd name="T60" fmla="*/ 96 w 287"/>
                  <a:gd name="T61" fmla="*/ 202 h 290"/>
                  <a:gd name="T62" fmla="*/ 81 w 287"/>
                  <a:gd name="T63" fmla="*/ 208 h 290"/>
                  <a:gd name="T64" fmla="*/ 62 w 287"/>
                  <a:gd name="T65" fmla="*/ 199 h 290"/>
                  <a:gd name="T66" fmla="*/ 49 w 287"/>
                  <a:gd name="T67" fmla="*/ 181 h 290"/>
                  <a:gd name="T68" fmla="*/ 35 w 287"/>
                  <a:gd name="T69" fmla="*/ 175 h 290"/>
                  <a:gd name="T70" fmla="*/ 15 w 287"/>
                  <a:gd name="T71" fmla="*/ 162 h 290"/>
                  <a:gd name="T72" fmla="*/ 9 w 287"/>
                  <a:gd name="T73" fmla="*/ 150 h 290"/>
                  <a:gd name="T74" fmla="*/ 6 w 287"/>
                  <a:gd name="T75" fmla="*/ 129 h 290"/>
                  <a:gd name="T76" fmla="*/ 0 w 287"/>
                  <a:gd name="T77" fmla="*/ 102 h 290"/>
                  <a:gd name="T78" fmla="*/ 17 w 287"/>
                  <a:gd name="T79" fmla="*/ 93 h 290"/>
                  <a:gd name="T80" fmla="*/ 29 w 287"/>
                  <a:gd name="T81" fmla="*/ 83 h 290"/>
                  <a:gd name="T82" fmla="*/ 25 w 287"/>
                  <a:gd name="T83" fmla="*/ 64 h 290"/>
                  <a:gd name="T84" fmla="*/ 34 w 287"/>
                  <a:gd name="T85" fmla="*/ 33 h 290"/>
                  <a:gd name="T86" fmla="*/ 46 w 287"/>
                  <a:gd name="T87" fmla="*/ 15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87" h="290">
                    <a:moveTo>
                      <a:pt x="43" y="9"/>
                    </a:moveTo>
                    <a:lnTo>
                      <a:pt x="43" y="9"/>
                    </a:lnTo>
                    <a:lnTo>
                      <a:pt x="55" y="7"/>
                    </a:lnTo>
                    <a:lnTo>
                      <a:pt x="64" y="14"/>
                    </a:lnTo>
                    <a:lnTo>
                      <a:pt x="69" y="12"/>
                    </a:lnTo>
                    <a:lnTo>
                      <a:pt x="72" y="7"/>
                    </a:lnTo>
                    <a:lnTo>
                      <a:pt x="78" y="6"/>
                    </a:lnTo>
                    <a:lnTo>
                      <a:pt x="84" y="0"/>
                    </a:lnTo>
                    <a:lnTo>
                      <a:pt x="88" y="0"/>
                    </a:lnTo>
                    <a:lnTo>
                      <a:pt x="91" y="3"/>
                    </a:lnTo>
                    <a:lnTo>
                      <a:pt x="100" y="1"/>
                    </a:lnTo>
                    <a:lnTo>
                      <a:pt x="106" y="6"/>
                    </a:lnTo>
                    <a:lnTo>
                      <a:pt x="110" y="9"/>
                    </a:lnTo>
                    <a:lnTo>
                      <a:pt x="132" y="6"/>
                    </a:lnTo>
                    <a:lnTo>
                      <a:pt x="141" y="1"/>
                    </a:lnTo>
                    <a:lnTo>
                      <a:pt x="147" y="1"/>
                    </a:lnTo>
                    <a:lnTo>
                      <a:pt x="155" y="4"/>
                    </a:lnTo>
                    <a:lnTo>
                      <a:pt x="161" y="3"/>
                    </a:lnTo>
                    <a:lnTo>
                      <a:pt x="155" y="10"/>
                    </a:lnTo>
                    <a:lnTo>
                      <a:pt x="155" y="17"/>
                    </a:lnTo>
                    <a:lnTo>
                      <a:pt x="158" y="20"/>
                    </a:lnTo>
                    <a:lnTo>
                      <a:pt x="161" y="20"/>
                    </a:lnTo>
                    <a:lnTo>
                      <a:pt x="169" y="26"/>
                    </a:lnTo>
                    <a:lnTo>
                      <a:pt x="179" y="30"/>
                    </a:lnTo>
                    <a:lnTo>
                      <a:pt x="182" y="36"/>
                    </a:lnTo>
                    <a:lnTo>
                      <a:pt x="181" y="41"/>
                    </a:lnTo>
                    <a:lnTo>
                      <a:pt x="182" y="47"/>
                    </a:lnTo>
                    <a:lnTo>
                      <a:pt x="190" y="62"/>
                    </a:lnTo>
                    <a:lnTo>
                      <a:pt x="188" y="67"/>
                    </a:lnTo>
                    <a:lnTo>
                      <a:pt x="198" y="70"/>
                    </a:lnTo>
                    <a:lnTo>
                      <a:pt x="202" y="74"/>
                    </a:lnTo>
                    <a:lnTo>
                      <a:pt x="208" y="76"/>
                    </a:lnTo>
                    <a:lnTo>
                      <a:pt x="214" y="67"/>
                    </a:lnTo>
                    <a:lnTo>
                      <a:pt x="222" y="65"/>
                    </a:lnTo>
                    <a:lnTo>
                      <a:pt x="220" y="67"/>
                    </a:lnTo>
                    <a:lnTo>
                      <a:pt x="220" y="77"/>
                    </a:lnTo>
                    <a:lnTo>
                      <a:pt x="214" y="79"/>
                    </a:lnTo>
                    <a:lnTo>
                      <a:pt x="225" y="86"/>
                    </a:lnTo>
                    <a:lnTo>
                      <a:pt x="234" y="90"/>
                    </a:lnTo>
                    <a:lnTo>
                      <a:pt x="240" y="96"/>
                    </a:lnTo>
                    <a:lnTo>
                      <a:pt x="243" y="93"/>
                    </a:lnTo>
                    <a:lnTo>
                      <a:pt x="254" y="99"/>
                    </a:lnTo>
                    <a:lnTo>
                      <a:pt x="267" y="99"/>
                    </a:lnTo>
                    <a:lnTo>
                      <a:pt x="267" y="106"/>
                    </a:lnTo>
                    <a:lnTo>
                      <a:pt x="272" y="112"/>
                    </a:lnTo>
                    <a:lnTo>
                      <a:pt x="270" y="120"/>
                    </a:lnTo>
                    <a:lnTo>
                      <a:pt x="273" y="129"/>
                    </a:lnTo>
                    <a:lnTo>
                      <a:pt x="278" y="137"/>
                    </a:lnTo>
                    <a:lnTo>
                      <a:pt x="287" y="140"/>
                    </a:lnTo>
                    <a:lnTo>
                      <a:pt x="287" y="144"/>
                    </a:lnTo>
                    <a:lnTo>
                      <a:pt x="281" y="150"/>
                    </a:lnTo>
                    <a:lnTo>
                      <a:pt x="279" y="155"/>
                    </a:lnTo>
                    <a:lnTo>
                      <a:pt x="270" y="159"/>
                    </a:lnTo>
                    <a:lnTo>
                      <a:pt x="261" y="158"/>
                    </a:lnTo>
                    <a:lnTo>
                      <a:pt x="252" y="167"/>
                    </a:lnTo>
                    <a:lnTo>
                      <a:pt x="252" y="176"/>
                    </a:lnTo>
                    <a:lnTo>
                      <a:pt x="248" y="181"/>
                    </a:lnTo>
                    <a:lnTo>
                      <a:pt x="246" y="196"/>
                    </a:lnTo>
                    <a:lnTo>
                      <a:pt x="242" y="202"/>
                    </a:lnTo>
                    <a:lnTo>
                      <a:pt x="249" y="211"/>
                    </a:lnTo>
                    <a:lnTo>
                      <a:pt x="249" y="216"/>
                    </a:lnTo>
                    <a:lnTo>
                      <a:pt x="248" y="228"/>
                    </a:lnTo>
                    <a:lnTo>
                      <a:pt x="260" y="240"/>
                    </a:lnTo>
                    <a:lnTo>
                      <a:pt x="264" y="245"/>
                    </a:lnTo>
                    <a:lnTo>
                      <a:pt x="258" y="251"/>
                    </a:lnTo>
                    <a:lnTo>
                      <a:pt x="261" y="264"/>
                    </a:lnTo>
                    <a:lnTo>
                      <a:pt x="258" y="270"/>
                    </a:lnTo>
                    <a:lnTo>
                      <a:pt x="243" y="272"/>
                    </a:lnTo>
                    <a:lnTo>
                      <a:pt x="234" y="267"/>
                    </a:lnTo>
                    <a:lnTo>
                      <a:pt x="226" y="269"/>
                    </a:lnTo>
                    <a:lnTo>
                      <a:pt x="222" y="278"/>
                    </a:lnTo>
                    <a:lnTo>
                      <a:pt x="216" y="283"/>
                    </a:lnTo>
                    <a:lnTo>
                      <a:pt x="210" y="283"/>
                    </a:lnTo>
                    <a:lnTo>
                      <a:pt x="196" y="278"/>
                    </a:lnTo>
                    <a:lnTo>
                      <a:pt x="190" y="278"/>
                    </a:lnTo>
                    <a:lnTo>
                      <a:pt x="190" y="283"/>
                    </a:lnTo>
                    <a:lnTo>
                      <a:pt x="184" y="289"/>
                    </a:lnTo>
                    <a:lnTo>
                      <a:pt x="179" y="290"/>
                    </a:lnTo>
                    <a:lnTo>
                      <a:pt x="172" y="290"/>
                    </a:lnTo>
                    <a:lnTo>
                      <a:pt x="163" y="286"/>
                    </a:lnTo>
                    <a:lnTo>
                      <a:pt x="154" y="283"/>
                    </a:lnTo>
                    <a:lnTo>
                      <a:pt x="149" y="284"/>
                    </a:lnTo>
                    <a:lnTo>
                      <a:pt x="146" y="281"/>
                    </a:lnTo>
                    <a:lnTo>
                      <a:pt x="143" y="263"/>
                    </a:lnTo>
                    <a:lnTo>
                      <a:pt x="137" y="264"/>
                    </a:lnTo>
                    <a:lnTo>
                      <a:pt x="132" y="260"/>
                    </a:lnTo>
                    <a:lnTo>
                      <a:pt x="122" y="260"/>
                    </a:lnTo>
                    <a:lnTo>
                      <a:pt x="119" y="255"/>
                    </a:lnTo>
                    <a:lnTo>
                      <a:pt x="120" y="249"/>
                    </a:lnTo>
                    <a:lnTo>
                      <a:pt x="116" y="246"/>
                    </a:lnTo>
                    <a:lnTo>
                      <a:pt x="116" y="241"/>
                    </a:lnTo>
                    <a:lnTo>
                      <a:pt x="96" y="211"/>
                    </a:lnTo>
                    <a:lnTo>
                      <a:pt x="96" y="202"/>
                    </a:lnTo>
                    <a:lnTo>
                      <a:pt x="91" y="199"/>
                    </a:lnTo>
                    <a:lnTo>
                      <a:pt x="88" y="205"/>
                    </a:lnTo>
                    <a:lnTo>
                      <a:pt x="81" y="208"/>
                    </a:lnTo>
                    <a:lnTo>
                      <a:pt x="72" y="202"/>
                    </a:lnTo>
                    <a:lnTo>
                      <a:pt x="70" y="199"/>
                    </a:lnTo>
                    <a:lnTo>
                      <a:pt x="62" y="199"/>
                    </a:lnTo>
                    <a:lnTo>
                      <a:pt x="53" y="191"/>
                    </a:lnTo>
                    <a:lnTo>
                      <a:pt x="49" y="188"/>
                    </a:lnTo>
                    <a:lnTo>
                      <a:pt x="49" y="181"/>
                    </a:lnTo>
                    <a:lnTo>
                      <a:pt x="46" y="176"/>
                    </a:lnTo>
                    <a:lnTo>
                      <a:pt x="40" y="179"/>
                    </a:lnTo>
                    <a:lnTo>
                      <a:pt x="35" y="175"/>
                    </a:lnTo>
                    <a:lnTo>
                      <a:pt x="28" y="172"/>
                    </a:lnTo>
                    <a:lnTo>
                      <a:pt x="28" y="167"/>
                    </a:lnTo>
                    <a:lnTo>
                      <a:pt x="15" y="162"/>
                    </a:lnTo>
                    <a:lnTo>
                      <a:pt x="9" y="159"/>
                    </a:lnTo>
                    <a:lnTo>
                      <a:pt x="6" y="155"/>
                    </a:lnTo>
                    <a:lnTo>
                      <a:pt x="9" y="150"/>
                    </a:lnTo>
                    <a:lnTo>
                      <a:pt x="8" y="146"/>
                    </a:lnTo>
                    <a:lnTo>
                      <a:pt x="11" y="138"/>
                    </a:lnTo>
                    <a:lnTo>
                      <a:pt x="6" y="129"/>
                    </a:lnTo>
                    <a:lnTo>
                      <a:pt x="6" y="118"/>
                    </a:lnTo>
                    <a:lnTo>
                      <a:pt x="2" y="112"/>
                    </a:lnTo>
                    <a:lnTo>
                      <a:pt x="0" y="102"/>
                    </a:lnTo>
                    <a:lnTo>
                      <a:pt x="6" y="102"/>
                    </a:lnTo>
                    <a:lnTo>
                      <a:pt x="12" y="96"/>
                    </a:lnTo>
                    <a:lnTo>
                      <a:pt x="17" y="93"/>
                    </a:lnTo>
                    <a:lnTo>
                      <a:pt x="21" y="93"/>
                    </a:lnTo>
                    <a:lnTo>
                      <a:pt x="28" y="90"/>
                    </a:lnTo>
                    <a:lnTo>
                      <a:pt x="29" y="83"/>
                    </a:lnTo>
                    <a:lnTo>
                      <a:pt x="26" y="73"/>
                    </a:lnTo>
                    <a:lnTo>
                      <a:pt x="23" y="68"/>
                    </a:lnTo>
                    <a:lnTo>
                      <a:pt x="25" y="64"/>
                    </a:lnTo>
                    <a:lnTo>
                      <a:pt x="23" y="44"/>
                    </a:lnTo>
                    <a:lnTo>
                      <a:pt x="26" y="33"/>
                    </a:lnTo>
                    <a:lnTo>
                      <a:pt x="34" y="33"/>
                    </a:lnTo>
                    <a:lnTo>
                      <a:pt x="40" y="30"/>
                    </a:lnTo>
                    <a:lnTo>
                      <a:pt x="43" y="27"/>
                    </a:lnTo>
                    <a:lnTo>
                      <a:pt x="46" y="15"/>
                    </a:lnTo>
                    <a:lnTo>
                      <a:pt x="43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5" name="Freeform 4895">
                <a:extLst>
                  <a:ext uri="{FF2B5EF4-FFF2-40B4-BE49-F238E27FC236}">
                    <a16:creationId xmlns:a16="http://schemas.microsoft.com/office/drawing/2014/main" id="{0AE2CA74-6E01-9E55-D210-96FCFA960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124"/>
                <a:ext cx="144" cy="145"/>
              </a:xfrm>
              <a:custGeom>
                <a:avLst/>
                <a:gdLst>
                  <a:gd name="T0" fmla="*/ 55 w 287"/>
                  <a:gd name="T1" fmla="*/ 7 h 290"/>
                  <a:gd name="T2" fmla="*/ 72 w 287"/>
                  <a:gd name="T3" fmla="*/ 7 h 290"/>
                  <a:gd name="T4" fmla="*/ 88 w 287"/>
                  <a:gd name="T5" fmla="*/ 0 h 290"/>
                  <a:gd name="T6" fmla="*/ 106 w 287"/>
                  <a:gd name="T7" fmla="*/ 6 h 290"/>
                  <a:gd name="T8" fmla="*/ 141 w 287"/>
                  <a:gd name="T9" fmla="*/ 1 h 290"/>
                  <a:gd name="T10" fmla="*/ 161 w 287"/>
                  <a:gd name="T11" fmla="*/ 3 h 290"/>
                  <a:gd name="T12" fmla="*/ 158 w 287"/>
                  <a:gd name="T13" fmla="*/ 20 h 290"/>
                  <a:gd name="T14" fmla="*/ 179 w 287"/>
                  <a:gd name="T15" fmla="*/ 30 h 290"/>
                  <a:gd name="T16" fmla="*/ 182 w 287"/>
                  <a:gd name="T17" fmla="*/ 47 h 290"/>
                  <a:gd name="T18" fmla="*/ 198 w 287"/>
                  <a:gd name="T19" fmla="*/ 70 h 290"/>
                  <a:gd name="T20" fmla="*/ 214 w 287"/>
                  <a:gd name="T21" fmla="*/ 67 h 290"/>
                  <a:gd name="T22" fmla="*/ 220 w 287"/>
                  <a:gd name="T23" fmla="*/ 77 h 290"/>
                  <a:gd name="T24" fmla="*/ 234 w 287"/>
                  <a:gd name="T25" fmla="*/ 90 h 290"/>
                  <a:gd name="T26" fmla="*/ 254 w 287"/>
                  <a:gd name="T27" fmla="*/ 99 h 290"/>
                  <a:gd name="T28" fmla="*/ 272 w 287"/>
                  <a:gd name="T29" fmla="*/ 112 h 290"/>
                  <a:gd name="T30" fmla="*/ 278 w 287"/>
                  <a:gd name="T31" fmla="*/ 137 h 290"/>
                  <a:gd name="T32" fmla="*/ 281 w 287"/>
                  <a:gd name="T33" fmla="*/ 150 h 290"/>
                  <a:gd name="T34" fmla="*/ 261 w 287"/>
                  <a:gd name="T35" fmla="*/ 158 h 290"/>
                  <a:gd name="T36" fmla="*/ 248 w 287"/>
                  <a:gd name="T37" fmla="*/ 181 h 290"/>
                  <a:gd name="T38" fmla="*/ 249 w 287"/>
                  <a:gd name="T39" fmla="*/ 211 h 290"/>
                  <a:gd name="T40" fmla="*/ 260 w 287"/>
                  <a:gd name="T41" fmla="*/ 240 h 290"/>
                  <a:gd name="T42" fmla="*/ 261 w 287"/>
                  <a:gd name="T43" fmla="*/ 264 h 290"/>
                  <a:gd name="T44" fmla="*/ 234 w 287"/>
                  <a:gd name="T45" fmla="*/ 267 h 290"/>
                  <a:gd name="T46" fmla="*/ 216 w 287"/>
                  <a:gd name="T47" fmla="*/ 283 h 290"/>
                  <a:gd name="T48" fmla="*/ 190 w 287"/>
                  <a:gd name="T49" fmla="*/ 278 h 290"/>
                  <a:gd name="T50" fmla="*/ 179 w 287"/>
                  <a:gd name="T51" fmla="*/ 290 h 290"/>
                  <a:gd name="T52" fmla="*/ 154 w 287"/>
                  <a:gd name="T53" fmla="*/ 283 h 290"/>
                  <a:gd name="T54" fmla="*/ 143 w 287"/>
                  <a:gd name="T55" fmla="*/ 263 h 290"/>
                  <a:gd name="T56" fmla="*/ 122 w 287"/>
                  <a:gd name="T57" fmla="*/ 260 h 290"/>
                  <a:gd name="T58" fmla="*/ 116 w 287"/>
                  <a:gd name="T59" fmla="*/ 246 h 290"/>
                  <a:gd name="T60" fmla="*/ 96 w 287"/>
                  <a:gd name="T61" fmla="*/ 202 h 290"/>
                  <a:gd name="T62" fmla="*/ 81 w 287"/>
                  <a:gd name="T63" fmla="*/ 208 h 290"/>
                  <a:gd name="T64" fmla="*/ 62 w 287"/>
                  <a:gd name="T65" fmla="*/ 199 h 290"/>
                  <a:gd name="T66" fmla="*/ 49 w 287"/>
                  <a:gd name="T67" fmla="*/ 181 h 290"/>
                  <a:gd name="T68" fmla="*/ 35 w 287"/>
                  <a:gd name="T69" fmla="*/ 175 h 290"/>
                  <a:gd name="T70" fmla="*/ 15 w 287"/>
                  <a:gd name="T71" fmla="*/ 162 h 290"/>
                  <a:gd name="T72" fmla="*/ 9 w 287"/>
                  <a:gd name="T73" fmla="*/ 150 h 290"/>
                  <a:gd name="T74" fmla="*/ 6 w 287"/>
                  <a:gd name="T75" fmla="*/ 129 h 290"/>
                  <a:gd name="T76" fmla="*/ 0 w 287"/>
                  <a:gd name="T77" fmla="*/ 102 h 290"/>
                  <a:gd name="T78" fmla="*/ 17 w 287"/>
                  <a:gd name="T79" fmla="*/ 93 h 290"/>
                  <a:gd name="T80" fmla="*/ 29 w 287"/>
                  <a:gd name="T81" fmla="*/ 83 h 290"/>
                  <a:gd name="T82" fmla="*/ 25 w 287"/>
                  <a:gd name="T83" fmla="*/ 64 h 290"/>
                  <a:gd name="T84" fmla="*/ 34 w 287"/>
                  <a:gd name="T85" fmla="*/ 33 h 290"/>
                  <a:gd name="T86" fmla="*/ 46 w 287"/>
                  <a:gd name="T87" fmla="*/ 15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87" h="290">
                    <a:moveTo>
                      <a:pt x="43" y="9"/>
                    </a:moveTo>
                    <a:lnTo>
                      <a:pt x="43" y="9"/>
                    </a:lnTo>
                    <a:lnTo>
                      <a:pt x="55" y="7"/>
                    </a:lnTo>
                    <a:lnTo>
                      <a:pt x="64" y="14"/>
                    </a:lnTo>
                    <a:lnTo>
                      <a:pt x="69" y="12"/>
                    </a:lnTo>
                    <a:lnTo>
                      <a:pt x="72" y="7"/>
                    </a:lnTo>
                    <a:lnTo>
                      <a:pt x="78" y="6"/>
                    </a:lnTo>
                    <a:lnTo>
                      <a:pt x="84" y="0"/>
                    </a:lnTo>
                    <a:lnTo>
                      <a:pt x="88" y="0"/>
                    </a:lnTo>
                    <a:lnTo>
                      <a:pt x="91" y="3"/>
                    </a:lnTo>
                    <a:lnTo>
                      <a:pt x="100" y="1"/>
                    </a:lnTo>
                    <a:lnTo>
                      <a:pt x="106" y="6"/>
                    </a:lnTo>
                    <a:lnTo>
                      <a:pt x="110" y="9"/>
                    </a:lnTo>
                    <a:lnTo>
                      <a:pt x="132" y="6"/>
                    </a:lnTo>
                    <a:lnTo>
                      <a:pt x="141" y="1"/>
                    </a:lnTo>
                    <a:lnTo>
                      <a:pt x="147" y="1"/>
                    </a:lnTo>
                    <a:lnTo>
                      <a:pt x="155" y="4"/>
                    </a:lnTo>
                    <a:lnTo>
                      <a:pt x="161" y="3"/>
                    </a:lnTo>
                    <a:lnTo>
                      <a:pt x="155" y="10"/>
                    </a:lnTo>
                    <a:lnTo>
                      <a:pt x="155" y="17"/>
                    </a:lnTo>
                    <a:lnTo>
                      <a:pt x="158" y="20"/>
                    </a:lnTo>
                    <a:lnTo>
                      <a:pt x="161" y="20"/>
                    </a:lnTo>
                    <a:lnTo>
                      <a:pt x="169" y="26"/>
                    </a:lnTo>
                    <a:lnTo>
                      <a:pt x="179" y="30"/>
                    </a:lnTo>
                    <a:lnTo>
                      <a:pt x="182" y="36"/>
                    </a:lnTo>
                    <a:lnTo>
                      <a:pt x="181" y="41"/>
                    </a:lnTo>
                    <a:lnTo>
                      <a:pt x="182" y="47"/>
                    </a:lnTo>
                    <a:lnTo>
                      <a:pt x="190" y="62"/>
                    </a:lnTo>
                    <a:lnTo>
                      <a:pt x="188" y="67"/>
                    </a:lnTo>
                    <a:lnTo>
                      <a:pt x="198" y="70"/>
                    </a:lnTo>
                    <a:lnTo>
                      <a:pt x="202" y="74"/>
                    </a:lnTo>
                    <a:lnTo>
                      <a:pt x="208" y="76"/>
                    </a:lnTo>
                    <a:lnTo>
                      <a:pt x="214" y="67"/>
                    </a:lnTo>
                    <a:lnTo>
                      <a:pt x="222" y="65"/>
                    </a:lnTo>
                    <a:lnTo>
                      <a:pt x="220" y="67"/>
                    </a:lnTo>
                    <a:lnTo>
                      <a:pt x="220" y="77"/>
                    </a:lnTo>
                    <a:lnTo>
                      <a:pt x="214" y="79"/>
                    </a:lnTo>
                    <a:lnTo>
                      <a:pt x="225" y="86"/>
                    </a:lnTo>
                    <a:lnTo>
                      <a:pt x="234" y="90"/>
                    </a:lnTo>
                    <a:lnTo>
                      <a:pt x="240" y="96"/>
                    </a:lnTo>
                    <a:lnTo>
                      <a:pt x="243" y="93"/>
                    </a:lnTo>
                    <a:lnTo>
                      <a:pt x="254" y="99"/>
                    </a:lnTo>
                    <a:lnTo>
                      <a:pt x="267" y="99"/>
                    </a:lnTo>
                    <a:lnTo>
                      <a:pt x="267" y="106"/>
                    </a:lnTo>
                    <a:lnTo>
                      <a:pt x="272" y="112"/>
                    </a:lnTo>
                    <a:lnTo>
                      <a:pt x="270" y="120"/>
                    </a:lnTo>
                    <a:lnTo>
                      <a:pt x="273" y="129"/>
                    </a:lnTo>
                    <a:lnTo>
                      <a:pt x="278" y="137"/>
                    </a:lnTo>
                    <a:lnTo>
                      <a:pt x="287" y="140"/>
                    </a:lnTo>
                    <a:lnTo>
                      <a:pt x="287" y="144"/>
                    </a:lnTo>
                    <a:lnTo>
                      <a:pt x="281" y="150"/>
                    </a:lnTo>
                    <a:lnTo>
                      <a:pt x="279" y="155"/>
                    </a:lnTo>
                    <a:lnTo>
                      <a:pt x="270" y="159"/>
                    </a:lnTo>
                    <a:lnTo>
                      <a:pt x="261" y="158"/>
                    </a:lnTo>
                    <a:lnTo>
                      <a:pt x="252" y="167"/>
                    </a:lnTo>
                    <a:lnTo>
                      <a:pt x="252" y="176"/>
                    </a:lnTo>
                    <a:lnTo>
                      <a:pt x="248" y="181"/>
                    </a:lnTo>
                    <a:lnTo>
                      <a:pt x="246" y="196"/>
                    </a:lnTo>
                    <a:lnTo>
                      <a:pt x="242" y="202"/>
                    </a:lnTo>
                    <a:lnTo>
                      <a:pt x="249" y="211"/>
                    </a:lnTo>
                    <a:lnTo>
                      <a:pt x="249" y="216"/>
                    </a:lnTo>
                    <a:lnTo>
                      <a:pt x="248" y="228"/>
                    </a:lnTo>
                    <a:lnTo>
                      <a:pt x="260" y="240"/>
                    </a:lnTo>
                    <a:lnTo>
                      <a:pt x="264" y="245"/>
                    </a:lnTo>
                    <a:lnTo>
                      <a:pt x="258" y="251"/>
                    </a:lnTo>
                    <a:lnTo>
                      <a:pt x="261" y="264"/>
                    </a:lnTo>
                    <a:lnTo>
                      <a:pt x="258" y="270"/>
                    </a:lnTo>
                    <a:lnTo>
                      <a:pt x="243" y="272"/>
                    </a:lnTo>
                    <a:lnTo>
                      <a:pt x="234" y="267"/>
                    </a:lnTo>
                    <a:lnTo>
                      <a:pt x="226" y="269"/>
                    </a:lnTo>
                    <a:lnTo>
                      <a:pt x="222" y="278"/>
                    </a:lnTo>
                    <a:lnTo>
                      <a:pt x="216" y="283"/>
                    </a:lnTo>
                    <a:lnTo>
                      <a:pt x="210" y="283"/>
                    </a:lnTo>
                    <a:lnTo>
                      <a:pt x="196" y="278"/>
                    </a:lnTo>
                    <a:lnTo>
                      <a:pt x="190" y="278"/>
                    </a:lnTo>
                    <a:lnTo>
                      <a:pt x="190" y="283"/>
                    </a:lnTo>
                    <a:lnTo>
                      <a:pt x="184" y="289"/>
                    </a:lnTo>
                    <a:lnTo>
                      <a:pt x="179" y="290"/>
                    </a:lnTo>
                    <a:lnTo>
                      <a:pt x="172" y="290"/>
                    </a:lnTo>
                    <a:lnTo>
                      <a:pt x="163" y="286"/>
                    </a:lnTo>
                    <a:lnTo>
                      <a:pt x="154" y="283"/>
                    </a:lnTo>
                    <a:lnTo>
                      <a:pt x="149" y="284"/>
                    </a:lnTo>
                    <a:lnTo>
                      <a:pt x="146" y="281"/>
                    </a:lnTo>
                    <a:lnTo>
                      <a:pt x="143" y="263"/>
                    </a:lnTo>
                    <a:lnTo>
                      <a:pt x="137" y="264"/>
                    </a:lnTo>
                    <a:lnTo>
                      <a:pt x="132" y="260"/>
                    </a:lnTo>
                    <a:lnTo>
                      <a:pt x="122" y="260"/>
                    </a:lnTo>
                    <a:lnTo>
                      <a:pt x="119" y="255"/>
                    </a:lnTo>
                    <a:lnTo>
                      <a:pt x="120" y="249"/>
                    </a:lnTo>
                    <a:lnTo>
                      <a:pt x="116" y="246"/>
                    </a:lnTo>
                    <a:lnTo>
                      <a:pt x="116" y="241"/>
                    </a:lnTo>
                    <a:lnTo>
                      <a:pt x="96" y="211"/>
                    </a:lnTo>
                    <a:lnTo>
                      <a:pt x="96" y="202"/>
                    </a:lnTo>
                    <a:lnTo>
                      <a:pt x="91" y="199"/>
                    </a:lnTo>
                    <a:lnTo>
                      <a:pt x="88" y="205"/>
                    </a:lnTo>
                    <a:lnTo>
                      <a:pt x="81" y="208"/>
                    </a:lnTo>
                    <a:lnTo>
                      <a:pt x="72" y="202"/>
                    </a:lnTo>
                    <a:lnTo>
                      <a:pt x="70" y="199"/>
                    </a:lnTo>
                    <a:lnTo>
                      <a:pt x="62" y="199"/>
                    </a:lnTo>
                    <a:lnTo>
                      <a:pt x="53" y="191"/>
                    </a:lnTo>
                    <a:lnTo>
                      <a:pt x="49" y="188"/>
                    </a:lnTo>
                    <a:lnTo>
                      <a:pt x="49" y="181"/>
                    </a:lnTo>
                    <a:lnTo>
                      <a:pt x="46" y="176"/>
                    </a:lnTo>
                    <a:lnTo>
                      <a:pt x="40" y="179"/>
                    </a:lnTo>
                    <a:lnTo>
                      <a:pt x="35" y="175"/>
                    </a:lnTo>
                    <a:lnTo>
                      <a:pt x="28" y="172"/>
                    </a:lnTo>
                    <a:lnTo>
                      <a:pt x="28" y="167"/>
                    </a:lnTo>
                    <a:lnTo>
                      <a:pt x="15" y="162"/>
                    </a:lnTo>
                    <a:lnTo>
                      <a:pt x="9" y="159"/>
                    </a:lnTo>
                    <a:lnTo>
                      <a:pt x="6" y="155"/>
                    </a:lnTo>
                    <a:lnTo>
                      <a:pt x="9" y="150"/>
                    </a:lnTo>
                    <a:lnTo>
                      <a:pt x="8" y="146"/>
                    </a:lnTo>
                    <a:lnTo>
                      <a:pt x="11" y="138"/>
                    </a:lnTo>
                    <a:lnTo>
                      <a:pt x="6" y="129"/>
                    </a:lnTo>
                    <a:lnTo>
                      <a:pt x="6" y="118"/>
                    </a:lnTo>
                    <a:lnTo>
                      <a:pt x="2" y="112"/>
                    </a:lnTo>
                    <a:lnTo>
                      <a:pt x="0" y="102"/>
                    </a:lnTo>
                    <a:lnTo>
                      <a:pt x="6" y="102"/>
                    </a:lnTo>
                    <a:lnTo>
                      <a:pt x="12" y="96"/>
                    </a:lnTo>
                    <a:lnTo>
                      <a:pt x="17" y="93"/>
                    </a:lnTo>
                    <a:lnTo>
                      <a:pt x="21" y="93"/>
                    </a:lnTo>
                    <a:lnTo>
                      <a:pt x="28" y="90"/>
                    </a:lnTo>
                    <a:lnTo>
                      <a:pt x="29" y="83"/>
                    </a:lnTo>
                    <a:lnTo>
                      <a:pt x="26" y="73"/>
                    </a:lnTo>
                    <a:lnTo>
                      <a:pt x="23" y="68"/>
                    </a:lnTo>
                    <a:lnTo>
                      <a:pt x="25" y="64"/>
                    </a:lnTo>
                    <a:lnTo>
                      <a:pt x="23" y="44"/>
                    </a:lnTo>
                    <a:lnTo>
                      <a:pt x="26" y="33"/>
                    </a:lnTo>
                    <a:lnTo>
                      <a:pt x="34" y="33"/>
                    </a:lnTo>
                    <a:lnTo>
                      <a:pt x="40" y="30"/>
                    </a:lnTo>
                    <a:lnTo>
                      <a:pt x="43" y="27"/>
                    </a:lnTo>
                    <a:lnTo>
                      <a:pt x="46" y="15"/>
                    </a:lnTo>
                    <a:lnTo>
                      <a:pt x="43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6" name="Freeform 4896">
                <a:extLst>
                  <a:ext uri="{FF2B5EF4-FFF2-40B4-BE49-F238E27FC236}">
                    <a16:creationId xmlns:a16="http://schemas.microsoft.com/office/drawing/2014/main" id="{88D7B35D-EBE1-6ECC-0AE5-2789C9AC7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082"/>
                <a:ext cx="41" cy="80"/>
              </a:xfrm>
              <a:custGeom>
                <a:avLst/>
                <a:gdLst>
                  <a:gd name="T0" fmla="*/ 32 w 83"/>
                  <a:gd name="T1" fmla="*/ 0 h 160"/>
                  <a:gd name="T2" fmla="*/ 26 w 83"/>
                  <a:gd name="T3" fmla="*/ 3 h 160"/>
                  <a:gd name="T4" fmla="*/ 14 w 83"/>
                  <a:gd name="T5" fmla="*/ 17 h 160"/>
                  <a:gd name="T6" fmla="*/ 17 w 83"/>
                  <a:gd name="T7" fmla="*/ 28 h 160"/>
                  <a:gd name="T8" fmla="*/ 24 w 83"/>
                  <a:gd name="T9" fmla="*/ 28 h 160"/>
                  <a:gd name="T10" fmla="*/ 26 w 83"/>
                  <a:gd name="T11" fmla="*/ 31 h 160"/>
                  <a:gd name="T12" fmla="*/ 30 w 83"/>
                  <a:gd name="T13" fmla="*/ 53 h 160"/>
                  <a:gd name="T14" fmla="*/ 29 w 83"/>
                  <a:gd name="T15" fmla="*/ 58 h 160"/>
                  <a:gd name="T16" fmla="*/ 24 w 83"/>
                  <a:gd name="T17" fmla="*/ 61 h 160"/>
                  <a:gd name="T18" fmla="*/ 20 w 83"/>
                  <a:gd name="T19" fmla="*/ 75 h 160"/>
                  <a:gd name="T20" fmla="*/ 17 w 83"/>
                  <a:gd name="T21" fmla="*/ 76 h 160"/>
                  <a:gd name="T22" fmla="*/ 14 w 83"/>
                  <a:gd name="T23" fmla="*/ 73 h 160"/>
                  <a:gd name="T24" fmla="*/ 12 w 83"/>
                  <a:gd name="T25" fmla="*/ 81 h 160"/>
                  <a:gd name="T26" fmla="*/ 0 w 83"/>
                  <a:gd name="T27" fmla="*/ 94 h 160"/>
                  <a:gd name="T28" fmla="*/ 0 w 83"/>
                  <a:gd name="T29" fmla="*/ 101 h 160"/>
                  <a:gd name="T30" fmla="*/ 3 w 83"/>
                  <a:gd name="T31" fmla="*/ 104 h 160"/>
                  <a:gd name="T32" fmla="*/ 6 w 83"/>
                  <a:gd name="T33" fmla="*/ 104 h 160"/>
                  <a:gd name="T34" fmla="*/ 14 w 83"/>
                  <a:gd name="T35" fmla="*/ 110 h 160"/>
                  <a:gd name="T36" fmla="*/ 24 w 83"/>
                  <a:gd name="T37" fmla="*/ 114 h 160"/>
                  <a:gd name="T38" fmla="*/ 27 w 83"/>
                  <a:gd name="T39" fmla="*/ 120 h 160"/>
                  <a:gd name="T40" fmla="*/ 26 w 83"/>
                  <a:gd name="T41" fmla="*/ 125 h 160"/>
                  <a:gd name="T42" fmla="*/ 27 w 83"/>
                  <a:gd name="T43" fmla="*/ 131 h 160"/>
                  <a:gd name="T44" fmla="*/ 35 w 83"/>
                  <a:gd name="T45" fmla="*/ 146 h 160"/>
                  <a:gd name="T46" fmla="*/ 33 w 83"/>
                  <a:gd name="T47" fmla="*/ 151 h 160"/>
                  <a:gd name="T48" fmla="*/ 43 w 83"/>
                  <a:gd name="T49" fmla="*/ 154 h 160"/>
                  <a:gd name="T50" fmla="*/ 47 w 83"/>
                  <a:gd name="T51" fmla="*/ 158 h 160"/>
                  <a:gd name="T52" fmla="*/ 53 w 83"/>
                  <a:gd name="T53" fmla="*/ 160 h 160"/>
                  <a:gd name="T54" fmla="*/ 59 w 83"/>
                  <a:gd name="T55" fmla="*/ 151 h 160"/>
                  <a:gd name="T56" fmla="*/ 70 w 83"/>
                  <a:gd name="T57" fmla="*/ 148 h 160"/>
                  <a:gd name="T58" fmla="*/ 74 w 83"/>
                  <a:gd name="T59" fmla="*/ 143 h 160"/>
                  <a:gd name="T60" fmla="*/ 76 w 83"/>
                  <a:gd name="T61" fmla="*/ 137 h 160"/>
                  <a:gd name="T62" fmla="*/ 71 w 83"/>
                  <a:gd name="T63" fmla="*/ 122 h 160"/>
                  <a:gd name="T64" fmla="*/ 61 w 83"/>
                  <a:gd name="T65" fmla="*/ 110 h 160"/>
                  <a:gd name="T66" fmla="*/ 67 w 83"/>
                  <a:gd name="T67" fmla="*/ 111 h 160"/>
                  <a:gd name="T68" fmla="*/ 70 w 83"/>
                  <a:gd name="T69" fmla="*/ 117 h 160"/>
                  <a:gd name="T70" fmla="*/ 73 w 83"/>
                  <a:gd name="T71" fmla="*/ 117 h 160"/>
                  <a:gd name="T72" fmla="*/ 76 w 83"/>
                  <a:gd name="T73" fmla="*/ 122 h 160"/>
                  <a:gd name="T74" fmla="*/ 83 w 83"/>
                  <a:gd name="T75" fmla="*/ 120 h 160"/>
                  <a:gd name="T76" fmla="*/ 79 w 83"/>
                  <a:gd name="T77" fmla="*/ 113 h 160"/>
                  <a:gd name="T78" fmla="*/ 77 w 83"/>
                  <a:gd name="T79" fmla="*/ 104 h 160"/>
                  <a:gd name="T80" fmla="*/ 79 w 83"/>
                  <a:gd name="T81" fmla="*/ 101 h 160"/>
                  <a:gd name="T82" fmla="*/ 76 w 83"/>
                  <a:gd name="T83" fmla="*/ 94 h 160"/>
                  <a:gd name="T84" fmla="*/ 80 w 83"/>
                  <a:gd name="T85" fmla="*/ 78 h 160"/>
                  <a:gd name="T86" fmla="*/ 71 w 83"/>
                  <a:gd name="T87" fmla="*/ 76 h 160"/>
                  <a:gd name="T88" fmla="*/ 70 w 83"/>
                  <a:gd name="T89" fmla="*/ 76 h 160"/>
                  <a:gd name="T90" fmla="*/ 73 w 83"/>
                  <a:gd name="T91" fmla="*/ 69 h 160"/>
                  <a:gd name="T92" fmla="*/ 76 w 83"/>
                  <a:gd name="T93" fmla="*/ 64 h 160"/>
                  <a:gd name="T94" fmla="*/ 68 w 83"/>
                  <a:gd name="T95" fmla="*/ 52 h 160"/>
                  <a:gd name="T96" fmla="*/ 70 w 83"/>
                  <a:gd name="T97" fmla="*/ 44 h 160"/>
                  <a:gd name="T98" fmla="*/ 64 w 83"/>
                  <a:gd name="T99" fmla="*/ 43 h 160"/>
                  <a:gd name="T100" fmla="*/ 61 w 83"/>
                  <a:gd name="T101" fmla="*/ 40 h 160"/>
                  <a:gd name="T102" fmla="*/ 59 w 83"/>
                  <a:gd name="T103" fmla="*/ 40 h 160"/>
                  <a:gd name="T104" fmla="*/ 55 w 83"/>
                  <a:gd name="T105" fmla="*/ 32 h 160"/>
                  <a:gd name="T106" fmla="*/ 49 w 83"/>
                  <a:gd name="T107" fmla="*/ 31 h 160"/>
                  <a:gd name="T108" fmla="*/ 49 w 83"/>
                  <a:gd name="T109" fmla="*/ 29 h 160"/>
                  <a:gd name="T110" fmla="*/ 46 w 83"/>
                  <a:gd name="T111" fmla="*/ 28 h 160"/>
                  <a:gd name="T112" fmla="*/ 36 w 83"/>
                  <a:gd name="T113" fmla="*/ 28 h 160"/>
                  <a:gd name="T114" fmla="*/ 30 w 83"/>
                  <a:gd name="T115" fmla="*/ 31 h 160"/>
                  <a:gd name="T116" fmla="*/ 32 w 83"/>
                  <a:gd name="T117" fmla="*/ 31 h 160"/>
                  <a:gd name="T118" fmla="*/ 30 w 83"/>
                  <a:gd name="T119" fmla="*/ 19 h 160"/>
                  <a:gd name="T120" fmla="*/ 35 w 83"/>
                  <a:gd name="T121" fmla="*/ 12 h 160"/>
                  <a:gd name="T122" fmla="*/ 30 w 83"/>
                  <a:gd name="T123" fmla="*/ 3 h 160"/>
                  <a:gd name="T124" fmla="*/ 32 w 83"/>
                  <a:gd name="T1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3" h="160">
                    <a:moveTo>
                      <a:pt x="32" y="0"/>
                    </a:moveTo>
                    <a:lnTo>
                      <a:pt x="26" y="3"/>
                    </a:lnTo>
                    <a:lnTo>
                      <a:pt x="14" y="17"/>
                    </a:lnTo>
                    <a:lnTo>
                      <a:pt x="17" y="28"/>
                    </a:lnTo>
                    <a:lnTo>
                      <a:pt x="24" y="28"/>
                    </a:lnTo>
                    <a:lnTo>
                      <a:pt x="26" y="31"/>
                    </a:lnTo>
                    <a:lnTo>
                      <a:pt x="30" y="53"/>
                    </a:lnTo>
                    <a:lnTo>
                      <a:pt x="29" y="58"/>
                    </a:lnTo>
                    <a:lnTo>
                      <a:pt x="24" y="61"/>
                    </a:lnTo>
                    <a:lnTo>
                      <a:pt x="20" y="75"/>
                    </a:lnTo>
                    <a:lnTo>
                      <a:pt x="17" y="76"/>
                    </a:lnTo>
                    <a:lnTo>
                      <a:pt x="14" y="73"/>
                    </a:lnTo>
                    <a:lnTo>
                      <a:pt x="12" y="81"/>
                    </a:lnTo>
                    <a:lnTo>
                      <a:pt x="0" y="94"/>
                    </a:lnTo>
                    <a:lnTo>
                      <a:pt x="0" y="101"/>
                    </a:lnTo>
                    <a:lnTo>
                      <a:pt x="3" y="104"/>
                    </a:lnTo>
                    <a:lnTo>
                      <a:pt x="6" y="104"/>
                    </a:lnTo>
                    <a:lnTo>
                      <a:pt x="14" y="110"/>
                    </a:lnTo>
                    <a:lnTo>
                      <a:pt x="24" y="114"/>
                    </a:lnTo>
                    <a:lnTo>
                      <a:pt x="27" y="120"/>
                    </a:lnTo>
                    <a:lnTo>
                      <a:pt x="26" y="125"/>
                    </a:lnTo>
                    <a:lnTo>
                      <a:pt x="27" y="131"/>
                    </a:lnTo>
                    <a:lnTo>
                      <a:pt x="35" y="146"/>
                    </a:lnTo>
                    <a:lnTo>
                      <a:pt x="33" y="151"/>
                    </a:lnTo>
                    <a:lnTo>
                      <a:pt x="43" y="154"/>
                    </a:lnTo>
                    <a:lnTo>
                      <a:pt x="47" y="158"/>
                    </a:lnTo>
                    <a:lnTo>
                      <a:pt x="53" y="160"/>
                    </a:lnTo>
                    <a:lnTo>
                      <a:pt x="59" y="151"/>
                    </a:lnTo>
                    <a:lnTo>
                      <a:pt x="70" y="148"/>
                    </a:lnTo>
                    <a:lnTo>
                      <a:pt x="74" y="143"/>
                    </a:lnTo>
                    <a:lnTo>
                      <a:pt x="76" y="137"/>
                    </a:lnTo>
                    <a:lnTo>
                      <a:pt x="71" y="122"/>
                    </a:lnTo>
                    <a:lnTo>
                      <a:pt x="61" y="110"/>
                    </a:lnTo>
                    <a:lnTo>
                      <a:pt x="67" y="111"/>
                    </a:lnTo>
                    <a:lnTo>
                      <a:pt x="70" y="117"/>
                    </a:lnTo>
                    <a:lnTo>
                      <a:pt x="73" y="117"/>
                    </a:lnTo>
                    <a:lnTo>
                      <a:pt x="76" y="122"/>
                    </a:lnTo>
                    <a:lnTo>
                      <a:pt x="83" y="120"/>
                    </a:lnTo>
                    <a:lnTo>
                      <a:pt x="79" y="113"/>
                    </a:lnTo>
                    <a:lnTo>
                      <a:pt x="77" y="104"/>
                    </a:lnTo>
                    <a:lnTo>
                      <a:pt x="79" y="101"/>
                    </a:lnTo>
                    <a:lnTo>
                      <a:pt x="76" y="94"/>
                    </a:lnTo>
                    <a:lnTo>
                      <a:pt x="80" y="78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3" y="69"/>
                    </a:lnTo>
                    <a:lnTo>
                      <a:pt x="76" y="64"/>
                    </a:lnTo>
                    <a:lnTo>
                      <a:pt x="68" y="52"/>
                    </a:lnTo>
                    <a:lnTo>
                      <a:pt x="70" y="44"/>
                    </a:lnTo>
                    <a:lnTo>
                      <a:pt x="64" y="43"/>
                    </a:lnTo>
                    <a:lnTo>
                      <a:pt x="61" y="40"/>
                    </a:lnTo>
                    <a:lnTo>
                      <a:pt x="59" y="40"/>
                    </a:lnTo>
                    <a:lnTo>
                      <a:pt x="55" y="32"/>
                    </a:lnTo>
                    <a:lnTo>
                      <a:pt x="49" y="31"/>
                    </a:lnTo>
                    <a:lnTo>
                      <a:pt x="49" y="29"/>
                    </a:lnTo>
                    <a:lnTo>
                      <a:pt x="46" y="28"/>
                    </a:lnTo>
                    <a:lnTo>
                      <a:pt x="36" y="28"/>
                    </a:lnTo>
                    <a:lnTo>
                      <a:pt x="30" y="31"/>
                    </a:lnTo>
                    <a:lnTo>
                      <a:pt x="32" y="31"/>
                    </a:lnTo>
                    <a:lnTo>
                      <a:pt x="30" y="19"/>
                    </a:lnTo>
                    <a:lnTo>
                      <a:pt x="35" y="12"/>
                    </a:lnTo>
                    <a:lnTo>
                      <a:pt x="30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7" name="Freeform 4897">
                <a:extLst>
                  <a:ext uri="{FF2B5EF4-FFF2-40B4-BE49-F238E27FC236}">
                    <a16:creationId xmlns:a16="http://schemas.microsoft.com/office/drawing/2014/main" id="{059B3C6A-5ED2-4261-2391-D9E3E7BB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082"/>
                <a:ext cx="41" cy="80"/>
              </a:xfrm>
              <a:custGeom>
                <a:avLst/>
                <a:gdLst>
                  <a:gd name="T0" fmla="*/ 32 w 83"/>
                  <a:gd name="T1" fmla="*/ 0 h 160"/>
                  <a:gd name="T2" fmla="*/ 30 w 83"/>
                  <a:gd name="T3" fmla="*/ 3 h 160"/>
                  <a:gd name="T4" fmla="*/ 35 w 83"/>
                  <a:gd name="T5" fmla="*/ 12 h 160"/>
                  <a:gd name="T6" fmla="*/ 30 w 83"/>
                  <a:gd name="T7" fmla="*/ 19 h 160"/>
                  <a:gd name="T8" fmla="*/ 32 w 83"/>
                  <a:gd name="T9" fmla="*/ 31 h 160"/>
                  <a:gd name="T10" fmla="*/ 30 w 83"/>
                  <a:gd name="T11" fmla="*/ 31 h 160"/>
                  <a:gd name="T12" fmla="*/ 36 w 83"/>
                  <a:gd name="T13" fmla="*/ 28 h 160"/>
                  <a:gd name="T14" fmla="*/ 46 w 83"/>
                  <a:gd name="T15" fmla="*/ 28 h 160"/>
                  <a:gd name="T16" fmla="*/ 49 w 83"/>
                  <a:gd name="T17" fmla="*/ 29 h 160"/>
                  <a:gd name="T18" fmla="*/ 49 w 83"/>
                  <a:gd name="T19" fmla="*/ 31 h 160"/>
                  <a:gd name="T20" fmla="*/ 55 w 83"/>
                  <a:gd name="T21" fmla="*/ 32 h 160"/>
                  <a:gd name="T22" fmla="*/ 59 w 83"/>
                  <a:gd name="T23" fmla="*/ 40 h 160"/>
                  <a:gd name="T24" fmla="*/ 61 w 83"/>
                  <a:gd name="T25" fmla="*/ 40 h 160"/>
                  <a:gd name="T26" fmla="*/ 64 w 83"/>
                  <a:gd name="T27" fmla="*/ 43 h 160"/>
                  <a:gd name="T28" fmla="*/ 70 w 83"/>
                  <a:gd name="T29" fmla="*/ 44 h 160"/>
                  <a:gd name="T30" fmla="*/ 68 w 83"/>
                  <a:gd name="T31" fmla="*/ 52 h 160"/>
                  <a:gd name="T32" fmla="*/ 76 w 83"/>
                  <a:gd name="T33" fmla="*/ 64 h 160"/>
                  <a:gd name="T34" fmla="*/ 73 w 83"/>
                  <a:gd name="T35" fmla="*/ 69 h 160"/>
                  <a:gd name="T36" fmla="*/ 70 w 83"/>
                  <a:gd name="T37" fmla="*/ 76 h 160"/>
                  <a:gd name="T38" fmla="*/ 71 w 83"/>
                  <a:gd name="T39" fmla="*/ 76 h 160"/>
                  <a:gd name="T40" fmla="*/ 80 w 83"/>
                  <a:gd name="T41" fmla="*/ 78 h 160"/>
                  <a:gd name="T42" fmla="*/ 76 w 83"/>
                  <a:gd name="T43" fmla="*/ 94 h 160"/>
                  <a:gd name="T44" fmla="*/ 79 w 83"/>
                  <a:gd name="T45" fmla="*/ 101 h 160"/>
                  <a:gd name="T46" fmla="*/ 77 w 83"/>
                  <a:gd name="T47" fmla="*/ 104 h 160"/>
                  <a:gd name="T48" fmla="*/ 79 w 83"/>
                  <a:gd name="T49" fmla="*/ 113 h 160"/>
                  <a:gd name="T50" fmla="*/ 83 w 83"/>
                  <a:gd name="T51" fmla="*/ 120 h 160"/>
                  <a:gd name="T52" fmla="*/ 76 w 83"/>
                  <a:gd name="T53" fmla="*/ 122 h 160"/>
                  <a:gd name="T54" fmla="*/ 73 w 83"/>
                  <a:gd name="T55" fmla="*/ 117 h 160"/>
                  <a:gd name="T56" fmla="*/ 70 w 83"/>
                  <a:gd name="T57" fmla="*/ 117 h 160"/>
                  <a:gd name="T58" fmla="*/ 67 w 83"/>
                  <a:gd name="T59" fmla="*/ 111 h 160"/>
                  <a:gd name="T60" fmla="*/ 61 w 83"/>
                  <a:gd name="T61" fmla="*/ 110 h 160"/>
                  <a:gd name="T62" fmla="*/ 71 w 83"/>
                  <a:gd name="T63" fmla="*/ 122 h 160"/>
                  <a:gd name="T64" fmla="*/ 76 w 83"/>
                  <a:gd name="T65" fmla="*/ 137 h 160"/>
                  <a:gd name="T66" fmla="*/ 74 w 83"/>
                  <a:gd name="T67" fmla="*/ 143 h 160"/>
                  <a:gd name="T68" fmla="*/ 70 w 83"/>
                  <a:gd name="T69" fmla="*/ 148 h 160"/>
                  <a:gd name="T70" fmla="*/ 59 w 83"/>
                  <a:gd name="T71" fmla="*/ 151 h 160"/>
                  <a:gd name="T72" fmla="*/ 53 w 83"/>
                  <a:gd name="T73" fmla="*/ 160 h 160"/>
                  <a:gd name="T74" fmla="*/ 47 w 83"/>
                  <a:gd name="T75" fmla="*/ 158 h 160"/>
                  <a:gd name="T76" fmla="*/ 43 w 83"/>
                  <a:gd name="T77" fmla="*/ 154 h 160"/>
                  <a:gd name="T78" fmla="*/ 33 w 83"/>
                  <a:gd name="T79" fmla="*/ 151 h 160"/>
                  <a:gd name="T80" fmla="*/ 35 w 83"/>
                  <a:gd name="T81" fmla="*/ 146 h 160"/>
                  <a:gd name="T82" fmla="*/ 27 w 83"/>
                  <a:gd name="T83" fmla="*/ 131 h 160"/>
                  <a:gd name="T84" fmla="*/ 26 w 83"/>
                  <a:gd name="T85" fmla="*/ 125 h 160"/>
                  <a:gd name="T86" fmla="*/ 27 w 83"/>
                  <a:gd name="T87" fmla="*/ 120 h 160"/>
                  <a:gd name="T88" fmla="*/ 24 w 83"/>
                  <a:gd name="T89" fmla="*/ 114 h 160"/>
                  <a:gd name="T90" fmla="*/ 14 w 83"/>
                  <a:gd name="T91" fmla="*/ 110 h 160"/>
                  <a:gd name="T92" fmla="*/ 6 w 83"/>
                  <a:gd name="T93" fmla="*/ 104 h 160"/>
                  <a:gd name="T94" fmla="*/ 3 w 83"/>
                  <a:gd name="T95" fmla="*/ 104 h 160"/>
                  <a:gd name="T96" fmla="*/ 0 w 83"/>
                  <a:gd name="T97" fmla="*/ 101 h 160"/>
                  <a:gd name="T98" fmla="*/ 0 w 83"/>
                  <a:gd name="T99" fmla="*/ 94 h 160"/>
                  <a:gd name="T100" fmla="*/ 12 w 83"/>
                  <a:gd name="T101" fmla="*/ 81 h 160"/>
                  <a:gd name="T102" fmla="*/ 14 w 83"/>
                  <a:gd name="T103" fmla="*/ 73 h 160"/>
                  <a:gd name="T104" fmla="*/ 17 w 83"/>
                  <a:gd name="T105" fmla="*/ 76 h 160"/>
                  <a:gd name="T106" fmla="*/ 20 w 83"/>
                  <a:gd name="T107" fmla="*/ 75 h 160"/>
                  <a:gd name="T108" fmla="*/ 24 w 83"/>
                  <a:gd name="T109" fmla="*/ 61 h 160"/>
                  <a:gd name="T110" fmla="*/ 29 w 83"/>
                  <a:gd name="T111" fmla="*/ 58 h 160"/>
                  <a:gd name="T112" fmla="*/ 30 w 83"/>
                  <a:gd name="T113" fmla="*/ 53 h 160"/>
                  <a:gd name="T114" fmla="*/ 26 w 83"/>
                  <a:gd name="T115" fmla="*/ 31 h 160"/>
                  <a:gd name="T116" fmla="*/ 24 w 83"/>
                  <a:gd name="T117" fmla="*/ 28 h 160"/>
                  <a:gd name="T118" fmla="*/ 17 w 83"/>
                  <a:gd name="T119" fmla="*/ 28 h 160"/>
                  <a:gd name="T120" fmla="*/ 14 w 83"/>
                  <a:gd name="T121" fmla="*/ 17 h 160"/>
                  <a:gd name="T122" fmla="*/ 26 w 83"/>
                  <a:gd name="T123" fmla="*/ 3 h 160"/>
                  <a:gd name="T124" fmla="*/ 32 w 83"/>
                  <a:gd name="T1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3" h="160">
                    <a:moveTo>
                      <a:pt x="32" y="0"/>
                    </a:moveTo>
                    <a:lnTo>
                      <a:pt x="30" y="3"/>
                    </a:lnTo>
                    <a:lnTo>
                      <a:pt x="35" y="12"/>
                    </a:lnTo>
                    <a:lnTo>
                      <a:pt x="30" y="19"/>
                    </a:lnTo>
                    <a:lnTo>
                      <a:pt x="32" y="31"/>
                    </a:lnTo>
                    <a:lnTo>
                      <a:pt x="30" y="31"/>
                    </a:lnTo>
                    <a:lnTo>
                      <a:pt x="36" y="28"/>
                    </a:lnTo>
                    <a:lnTo>
                      <a:pt x="46" y="28"/>
                    </a:lnTo>
                    <a:lnTo>
                      <a:pt x="49" y="29"/>
                    </a:lnTo>
                    <a:lnTo>
                      <a:pt x="49" y="31"/>
                    </a:lnTo>
                    <a:lnTo>
                      <a:pt x="55" y="32"/>
                    </a:lnTo>
                    <a:lnTo>
                      <a:pt x="59" y="40"/>
                    </a:lnTo>
                    <a:lnTo>
                      <a:pt x="61" y="40"/>
                    </a:lnTo>
                    <a:lnTo>
                      <a:pt x="64" y="43"/>
                    </a:lnTo>
                    <a:lnTo>
                      <a:pt x="70" y="44"/>
                    </a:lnTo>
                    <a:lnTo>
                      <a:pt x="68" y="52"/>
                    </a:lnTo>
                    <a:lnTo>
                      <a:pt x="76" y="64"/>
                    </a:lnTo>
                    <a:lnTo>
                      <a:pt x="73" y="69"/>
                    </a:lnTo>
                    <a:lnTo>
                      <a:pt x="70" y="76"/>
                    </a:lnTo>
                    <a:lnTo>
                      <a:pt x="71" y="76"/>
                    </a:lnTo>
                    <a:lnTo>
                      <a:pt x="80" y="78"/>
                    </a:lnTo>
                    <a:lnTo>
                      <a:pt x="76" y="94"/>
                    </a:lnTo>
                    <a:lnTo>
                      <a:pt x="79" y="101"/>
                    </a:lnTo>
                    <a:lnTo>
                      <a:pt x="77" y="104"/>
                    </a:lnTo>
                    <a:lnTo>
                      <a:pt x="79" y="113"/>
                    </a:lnTo>
                    <a:lnTo>
                      <a:pt x="83" y="120"/>
                    </a:lnTo>
                    <a:lnTo>
                      <a:pt x="76" y="122"/>
                    </a:lnTo>
                    <a:lnTo>
                      <a:pt x="73" y="117"/>
                    </a:lnTo>
                    <a:lnTo>
                      <a:pt x="70" y="117"/>
                    </a:lnTo>
                    <a:lnTo>
                      <a:pt x="67" y="111"/>
                    </a:lnTo>
                    <a:lnTo>
                      <a:pt x="61" y="110"/>
                    </a:lnTo>
                    <a:lnTo>
                      <a:pt x="71" y="122"/>
                    </a:lnTo>
                    <a:lnTo>
                      <a:pt x="76" y="137"/>
                    </a:lnTo>
                    <a:lnTo>
                      <a:pt x="74" y="143"/>
                    </a:lnTo>
                    <a:lnTo>
                      <a:pt x="70" y="148"/>
                    </a:lnTo>
                    <a:lnTo>
                      <a:pt x="59" y="151"/>
                    </a:lnTo>
                    <a:lnTo>
                      <a:pt x="53" y="160"/>
                    </a:lnTo>
                    <a:lnTo>
                      <a:pt x="47" y="158"/>
                    </a:lnTo>
                    <a:lnTo>
                      <a:pt x="43" y="154"/>
                    </a:lnTo>
                    <a:lnTo>
                      <a:pt x="33" y="151"/>
                    </a:lnTo>
                    <a:lnTo>
                      <a:pt x="35" y="146"/>
                    </a:lnTo>
                    <a:lnTo>
                      <a:pt x="27" y="131"/>
                    </a:lnTo>
                    <a:lnTo>
                      <a:pt x="26" y="125"/>
                    </a:lnTo>
                    <a:lnTo>
                      <a:pt x="27" y="120"/>
                    </a:lnTo>
                    <a:lnTo>
                      <a:pt x="24" y="114"/>
                    </a:lnTo>
                    <a:lnTo>
                      <a:pt x="14" y="110"/>
                    </a:lnTo>
                    <a:lnTo>
                      <a:pt x="6" y="104"/>
                    </a:lnTo>
                    <a:lnTo>
                      <a:pt x="3" y="104"/>
                    </a:lnTo>
                    <a:lnTo>
                      <a:pt x="0" y="101"/>
                    </a:lnTo>
                    <a:lnTo>
                      <a:pt x="0" y="94"/>
                    </a:lnTo>
                    <a:lnTo>
                      <a:pt x="12" y="81"/>
                    </a:lnTo>
                    <a:lnTo>
                      <a:pt x="14" y="73"/>
                    </a:lnTo>
                    <a:lnTo>
                      <a:pt x="17" y="76"/>
                    </a:lnTo>
                    <a:lnTo>
                      <a:pt x="20" y="75"/>
                    </a:lnTo>
                    <a:lnTo>
                      <a:pt x="24" y="61"/>
                    </a:lnTo>
                    <a:lnTo>
                      <a:pt x="29" y="58"/>
                    </a:lnTo>
                    <a:lnTo>
                      <a:pt x="30" y="53"/>
                    </a:lnTo>
                    <a:lnTo>
                      <a:pt x="26" y="31"/>
                    </a:lnTo>
                    <a:lnTo>
                      <a:pt x="24" y="28"/>
                    </a:lnTo>
                    <a:lnTo>
                      <a:pt x="17" y="28"/>
                    </a:lnTo>
                    <a:lnTo>
                      <a:pt x="14" y="17"/>
                    </a:lnTo>
                    <a:lnTo>
                      <a:pt x="26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8" name="Freeform 4898">
                <a:extLst>
                  <a:ext uri="{FF2B5EF4-FFF2-40B4-BE49-F238E27FC236}">
                    <a16:creationId xmlns:a16="http://schemas.microsoft.com/office/drawing/2014/main" id="{C18C6862-B0F3-EC61-8836-78EC432D6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082"/>
                <a:ext cx="41" cy="80"/>
              </a:xfrm>
              <a:custGeom>
                <a:avLst/>
                <a:gdLst>
                  <a:gd name="T0" fmla="*/ 32 w 83"/>
                  <a:gd name="T1" fmla="*/ 0 h 160"/>
                  <a:gd name="T2" fmla="*/ 30 w 83"/>
                  <a:gd name="T3" fmla="*/ 3 h 160"/>
                  <a:gd name="T4" fmla="*/ 35 w 83"/>
                  <a:gd name="T5" fmla="*/ 12 h 160"/>
                  <a:gd name="T6" fmla="*/ 30 w 83"/>
                  <a:gd name="T7" fmla="*/ 19 h 160"/>
                  <a:gd name="T8" fmla="*/ 32 w 83"/>
                  <a:gd name="T9" fmla="*/ 31 h 160"/>
                  <a:gd name="T10" fmla="*/ 30 w 83"/>
                  <a:gd name="T11" fmla="*/ 31 h 160"/>
                  <a:gd name="T12" fmla="*/ 36 w 83"/>
                  <a:gd name="T13" fmla="*/ 28 h 160"/>
                  <a:gd name="T14" fmla="*/ 46 w 83"/>
                  <a:gd name="T15" fmla="*/ 28 h 160"/>
                  <a:gd name="T16" fmla="*/ 49 w 83"/>
                  <a:gd name="T17" fmla="*/ 29 h 160"/>
                  <a:gd name="T18" fmla="*/ 49 w 83"/>
                  <a:gd name="T19" fmla="*/ 31 h 160"/>
                  <a:gd name="T20" fmla="*/ 55 w 83"/>
                  <a:gd name="T21" fmla="*/ 32 h 160"/>
                  <a:gd name="T22" fmla="*/ 59 w 83"/>
                  <a:gd name="T23" fmla="*/ 40 h 160"/>
                  <a:gd name="T24" fmla="*/ 61 w 83"/>
                  <a:gd name="T25" fmla="*/ 40 h 160"/>
                  <a:gd name="T26" fmla="*/ 64 w 83"/>
                  <a:gd name="T27" fmla="*/ 43 h 160"/>
                  <a:gd name="T28" fmla="*/ 70 w 83"/>
                  <a:gd name="T29" fmla="*/ 44 h 160"/>
                  <a:gd name="T30" fmla="*/ 68 w 83"/>
                  <a:gd name="T31" fmla="*/ 52 h 160"/>
                  <a:gd name="T32" fmla="*/ 76 w 83"/>
                  <a:gd name="T33" fmla="*/ 64 h 160"/>
                  <a:gd name="T34" fmla="*/ 73 w 83"/>
                  <a:gd name="T35" fmla="*/ 69 h 160"/>
                  <a:gd name="T36" fmla="*/ 70 w 83"/>
                  <a:gd name="T37" fmla="*/ 76 h 160"/>
                  <a:gd name="T38" fmla="*/ 71 w 83"/>
                  <a:gd name="T39" fmla="*/ 76 h 160"/>
                  <a:gd name="T40" fmla="*/ 80 w 83"/>
                  <a:gd name="T41" fmla="*/ 78 h 160"/>
                  <a:gd name="T42" fmla="*/ 76 w 83"/>
                  <a:gd name="T43" fmla="*/ 94 h 160"/>
                  <a:gd name="T44" fmla="*/ 79 w 83"/>
                  <a:gd name="T45" fmla="*/ 101 h 160"/>
                  <a:gd name="T46" fmla="*/ 77 w 83"/>
                  <a:gd name="T47" fmla="*/ 104 h 160"/>
                  <a:gd name="T48" fmla="*/ 79 w 83"/>
                  <a:gd name="T49" fmla="*/ 113 h 160"/>
                  <a:gd name="T50" fmla="*/ 83 w 83"/>
                  <a:gd name="T51" fmla="*/ 120 h 160"/>
                  <a:gd name="T52" fmla="*/ 76 w 83"/>
                  <a:gd name="T53" fmla="*/ 122 h 160"/>
                  <a:gd name="T54" fmla="*/ 73 w 83"/>
                  <a:gd name="T55" fmla="*/ 117 h 160"/>
                  <a:gd name="T56" fmla="*/ 70 w 83"/>
                  <a:gd name="T57" fmla="*/ 117 h 160"/>
                  <a:gd name="T58" fmla="*/ 67 w 83"/>
                  <a:gd name="T59" fmla="*/ 111 h 160"/>
                  <a:gd name="T60" fmla="*/ 61 w 83"/>
                  <a:gd name="T61" fmla="*/ 110 h 160"/>
                  <a:gd name="T62" fmla="*/ 71 w 83"/>
                  <a:gd name="T63" fmla="*/ 122 h 160"/>
                  <a:gd name="T64" fmla="*/ 76 w 83"/>
                  <a:gd name="T65" fmla="*/ 137 h 160"/>
                  <a:gd name="T66" fmla="*/ 74 w 83"/>
                  <a:gd name="T67" fmla="*/ 143 h 160"/>
                  <a:gd name="T68" fmla="*/ 70 w 83"/>
                  <a:gd name="T69" fmla="*/ 148 h 160"/>
                  <a:gd name="T70" fmla="*/ 59 w 83"/>
                  <a:gd name="T71" fmla="*/ 151 h 160"/>
                  <a:gd name="T72" fmla="*/ 53 w 83"/>
                  <a:gd name="T73" fmla="*/ 160 h 160"/>
                  <a:gd name="T74" fmla="*/ 47 w 83"/>
                  <a:gd name="T75" fmla="*/ 158 h 160"/>
                  <a:gd name="T76" fmla="*/ 43 w 83"/>
                  <a:gd name="T77" fmla="*/ 154 h 160"/>
                  <a:gd name="T78" fmla="*/ 33 w 83"/>
                  <a:gd name="T79" fmla="*/ 151 h 160"/>
                  <a:gd name="T80" fmla="*/ 35 w 83"/>
                  <a:gd name="T81" fmla="*/ 146 h 160"/>
                  <a:gd name="T82" fmla="*/ 27 w 83"/>
                  <a:gd name="T83" fmla="*/ 131 h 160"/>
                  <a:gd name="T84" fmla="*/ 26 w 83"/>
                  <a:gd name="T85" fmla="*/ 125 h 160"/>
                  <a:gd name="T86" fmla="*/ 27 w 83"/>
                  <a:gd name="T87" fmla="*/ 120 h 160"/>
                  <a:gd name="T88" fmla="*/ 24 w 83"/>
                  <a:gd name="T89" fmla="*/ 114 h 160"/>
                  <a:gd name="T90" fmla="*/ 14 w 83"/>
                  <a:gd name="T91" fmla="*/ 110 h 160"/>
                  <a:gd name="T92" fmla="*/ 6 w 83"/>
                  <a:gd name="T93" fmla="*/ 104 h 160"/>
                  <a:gd name="T94" fmla="*/ 3 w 83"/>
                  <a:gd name="T95" fmla="*/ 104 h 160"/>
                  <a:gd name="T96" fmla="*/ 0 w 83"/>
                  <a:gd name="T97" fmla="*/ 101 h 160"/>
                  <a:gd name="T98" fmla="*/ 0 w 83"/>
                  <a:gd name="T99" fmla="*/ 94 h 160"/>
                  <a:gd name="T100" fmla="*/ 12 w 83"/>
                  <a:gd name="T101" fmla="*/ 81 h 160"/>
                  <a:gd name="T102" fmla="*/ 14 w 83"/>
                  <a:gd name="T103" fmla="*/ 73 h 160"/>
                  <a:gd name="T104" fmla="*/ 17 w 83"/>
                  <a:gd name="T105" fmla="*/ 76 h 160"/>
                  <a:gd name="T106" fmla="*/ 20 w 83"/>
                  <a:gd name="T107" fmla="*/ 75 h 160"/>
                  <a:gd name="T108" fmla="*/ 24 w 83"/>
                  <a:gd name="T109" fmla="*/ 61 h 160"/>
                  <a:gd name="T110" fmla="*/ 29 w 83"/>
                  <a:gd name="T111" fmla="*/ 58 h 160"/>
                  <a:gd name="T112" fmla="*/ 30 w 83"/>
                  <a:gd name="T113" fmla="*/ 53 h 160"/>
                  <a:gd name="T114" fmla="*/ 26 w 83"/>
                  <a:gd name="T115" fmla="*/ 31 h 160"/>
                  <a:gd name="T116" fmla="*/ 24 w 83"/>
                  <a:gd name="T117" fmla="*/ 28 h 160"/>
                  <a:gd name="T118" fmla="*/ 17 w 83"/>
                  <a:gd name="T119" fmla="*/ 28 h 160"/>
                  <a:gd name="T120" fmla="*/ 14 w 83"/>
                  <a:gd name="T121" fmla="*/ 17 h 160"/>
                  <a:gd name="T122" fmla="*/ 26 w 83"/>
                  <a:gd name="T123" fmla="*/ 3 h 160"/>
                  <a:gd name="T124" fmla="*/ 32 w 83"/>
                  <a:gd name="T1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3" h="160">
                    <a:moveTo>
                      <a:pt x="32" y="0"/>
                    </a:moveTo>
                    <a:lnTo>
                      <a:pt x="30" y="3"/>
                    </a:lnTo>
                    <a:lnTo>
                      <a:pt x="35" y="12"/>
                    </a:lnTo>
                    <a:lnTo>
                      <a:pt x="30" y="19"/>
                    </a:lnTo>
                    <a:lnTo>
                      <a:pt x="32" y="31"/>
                    </a:lnTo>
                    <a:lnTo>
                      <a:pt x="30" y="31"/>
                    </a:lnTo>
                    <a:lnTo>
                      <a:pt x="36" y="28"/>
                    </a:lnTo>
                    <a:lnTo>
                      <a:pt x="46" y="28"/>
                    </a:lnTo>
                    <a:lnTo>
                      <a:pt x="49" y="29"/>
                    </a:lnTo>
                    <a:lnTo>
                      <a:pt x="49" y="31"/>
                    </a:lnTo>
                    <a:lnTo>
                      <a:pt x="55" y="32"/>
                    </a:lnTo>
                    <a:lnTo>
                      <a:pt x="59" y="40"/>
                    </a:lnTo>
                    <a:lnTo>
                      <a:pt x="61" y="40"/>
                    </a:lnTo>
                    <a:lnTo>
                      <a:pt x="64" y="43"/>
                    </a:lnTo>
                    <a:lnTo>
                      <a:pt x="70" y="44"/>
                    </a:lnTo>
                    <a:lnTo>
                      <a:pt x="68" y="52"/>
                    </a:lnTo>
                    <a:lnTo>
                      <a:pt x="76" y="64"/>
                    </a:lnTo>
                    <a:lnTo>
                      <a:pt x="73" y="69"/>
                    </a:lnTo>
                    <a:lnTo>
                      <a:pt x="70" y="76"/>
                    </a:lnTo>
                    <a:lnTo>
                      <a:pt x="71" y="76"/>
                    </a:lnTo>
                    <a:lnTo>
                      <a:pt x="80" y="78"/>
                    </a:lnTo>
                    <a:lnTo>
                      <a:pt x="76" y="94"/>
                    </a:lnTo>
                    <a:lnTo>
                      <a:pt x="79" y="101"/>
                    </a:lnTo>
                    <a:lnTo>
                      <a:pt x="77" y="104"/>
                    </a:lnTo>
                    <a:lnTo>
                      <a:pt x="79" y="113"/>
                    </a:lnTo>
                    <a:lnTo>
                      <a:pt x="83" y="120"/>
                    </a:lnTo>
                    <a:lnTo>
                      <a:pt x="76" y="122"/>
                    </a:lnTo>
                    <a:lnTo>
                      <a:pt x="73" y="117"/>
                    </a:lnTo>
                    <a:lnTo>
                      <a:pt x="70" y="117"/>
                    </a:lnTo>
                    <a:lnTo>
                      <a:pt x="67" y="111"/>
                    </a:lnTo>
                    <a:lnTo>
                      <a:pt x="61" y="110"/>
                    </a:lnTo>
                    <a:lnTo>
                      <a:pt x="71" y="122"/>
                    </a:lnTo>
                    <a:lnTo>
                      <a:pt x="76" y="137"/>
                    </a:lnTo>
                    <a:lnTo>
                      <a:pt x="74" y="143"/>
                    </a:lnTo>
                    <a:lnTo>
                      <a:pt x="70" y="148"/>
                    </a:lnTo>
                    <a:lnTo>
                      <a:pt x="59" y="151"/>
                    </a:lnTo>
                    <a:lnTo>
                      <a:pt x="53" y="160"/>
                    </a:lnTo>
                    <a:lnTo>
                      <a:pt x="47" y="158"/>
                    </a:lnTo>
                    <a:lnTo>
                      <a:pt x="43" y="154"/>
                    </a:lnTo>
                    <a:lnTo>
                      <a:pt x="33" y="151"/>
                    </a:lnTo>
                    <a:lnTo>
                      <a:pt x="35" y="146"/>
                    </a:lnTo>
                    <a:lnTo>
                      <a:pt x="27" y="131"/>
                    </a:lnTo>
                    <a:lnTo>
                      <a:pt x="26" y="125"/>
                    </a:lnTo>
                    <a:lnTo>
                      <a:pt x="27" y="120"/>
                    </a:lnTo>
                    <a:lnTo>
                      <a:pt x="24" y="114"/>
                    </a:lnTo>
                    <a:lnTo>
                      <a:pt x="14" y="110"/>
                    </a:lnTo>
                    <a:lnTo>
                      <a:pt x="6" y="104"/>
                    </a:lnTo>
                    <a:lnTo>
                      <a:pt x="3" y="104"/>
                    </a:lnTo>
                    <a:lnTo>
                      <a:pt x="0" y="101"/>
                    </a:lnTo>
                    <a:lnTo>
                      <a:pt x="0" y="94"/>
                    </a:lnTo>
                    <a:lnTo>
                      <a:pt x="12" y="81"/>
                    </a:lnTo>
                    <a:lnTo>
                      <a:pt x="14" y="73"/>
                    </a:lnTo>
                    <a:lnTo>
                      <a:pt x="17" y="76"/>
                    </a:lnTo>
                    <a:lnTo>
                      <a:pt x="20" y="75"/>
                    </a:lnTo>
                    <a:lnTo>
                      <a:pt x="24" y="61"/>
                    </a:lnTo>
                    <a:lnTo>
                      <a:pt x="29" y="58"/>
                    </a:lnTo>
                    <a:lnTo>
                      <a:pt x="30" y="53"/>
                    </a:lnTo>
                    <a:lnTo>
                      <a:pt x="26" y="31"/>
                    </a:lnTo>
                    <a:lnTo>
                      <a:pt x="24" y="28"/>
                    </a:lnTo>
                    <a:lnTo>
                      <a:pt x="17" y="28"/>
                    </a:lnTo>
                    <a:lnTo>
                      <a:pt x="14" y="17"/>
                    </a:lnTo>
                    <a:lnTo>
                      <a:pt x="26" y="3"/>
                    </a:lnTo>
                    <a:lnTo>
                      <a:pt x="3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9" name="Freeform 4899">
                <a:extLst>
                  <a:ext uri="{FF2B5EF4-FFF2-40B4-BE49-F238E27FC236}">
                    <a16:creationId xmlns:a16="http://schemas.microsoft.com/office/drawing/2014/main" id="{16FAFBB6-3E16-468B-E376-D886E9AB0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099"/>
                <a:ext cx="111" cy="178"/>
              </a:xfrm>
              <a:custGeom>
                <a:avLst/>
                <a:gdLst>
                  <a:gd name="T0" fmla="*/ 198 w 221"/>
                  <a:gd name="T1" fmla="*/ 88 h 355"/>
                  <a:gd name="T2" fmla="*/ 192 w 221"/>
                  <a:gd name="T3" fmla="*/ 70 h 355"/>
                  <a:gd name="T4" fmla="*/ 198 w 221"/>
                  <a:gd name="T5" fmla="*/ 57 h 355"/>
                  <a:gd name="T6" fmla="*/ 195 w 221"/>
                  <a:gd name="T7" fmla="*/ 44 h 355"/>
                  <a:gd name="T8" fmla="*/ 191 w 221"/>
                  <a:gd name="T9" fmla="*/ 24 h 355"/>
                  <a:gd name="T10" fmla="*/ 160 w 221"/>
                  <a:gd name="T11" fmla="*/ 30 h 355"/>
                  <a:gd name="T12" fmla="*/ 157 w 221"/>
                  <a:gd name="T13" fmla="*/ 13 h 355"/>
                  <a:gd name="T14" fmla="*/ 145 w 221"/>
                  <a:gd name="T15" fmla="*/ 3 h 355"/>
                  <a:gd name="T16" fmla="*/ 129 w 221"/>
                  <a:gd name="T17" fmla="*/ 3 h 355"/>
                  <a:gd name="T18" fmla="*/ 121 w 221"/>
                  <a:gd name="T19" fmla="*/ 7 h 355"/>
                  <a:gd name="T20" fmla="*/ 122 w 221"/>
                  <a:gd name="T21" fmla="*/ 24 h 355"/>
                  <a:gd name="T22" fmla="*/ 138 w 221"/>
                  <a:gd name="T23" fmla="*/ 30 h 355"/>
                  <a:gd name="T24" fmla="*/ 135 w 221"/>
                  <a:gd name="T25" fmla="*/ 36 h 355"/>
                  <a:gd name="T26" fmla="*/ 127 w 221"/>
                  <a:gd name="T27" fmla="*/ 47 h 355"/>
                  <a:gd name="T28" fmla="*/ 132 w 221"/>
                  <a:gd name="T29" fmla="*/ 64 h 355"/>
                  <a:gd name="T30" fmla="*/ 115 w 221"/>
                  <a:gd name="T31" fmla="*/ 67 h 355"/>
                  <a:gd name="T32" fmla="*/ 104 w 221"/>
                  <a:gd name="T33" fmla="*/ 79 h 355"/>
                  <a:gd name="T34" fmla="*/ 101 w 221"/>
                  <a:gd name="T35" fmla="*/ 85 h 355"/>
                  <a:gd name="T36" fmla="*/ 103 w 221"/>
                  <a:gd name="T37" fmla="*/ 103 h 355"/>
                  <a:gd name="T38" fmla="*/ 110 w 221"/>
                  <a:gd name="T39" fmla="*/ 118 h 355"/>
                  <a:gd name="T40" fmla="*/ 119 w 221"/>
                  <a:gd name="T41" fmla="*/ 132 h 355"/>
                  <a:gd name="T42" fmla="*/ 124 w 221"/>
                  <a:gd name="T43" fmla="*/ 153 h 355"/>
                  <a:gd name="T44" fmla="*/ 115 w 221"/>
                  <a:gd name="T45" fmla="*/ 152 h 355"/>
                  <a:gd name="T46" fmla="*/ 101 w 221"/>
                  <a:gd name="T47" fmla="*/ 147 h 355"/>
                  <a:gd name="T48" fmla="*/ 89 w 221"/>
                  <a:gd name="T49" fmla="*/ 165 h 355"/>
                  <a:gd name="T50" fmla="*/ 80 w 221"/>
                  <a:gd name="T51" fmla="*/ 190 h 355"/>
                  <a:gd name="T52" fmla="*/ 74 w 221"/>
                  <a:gd name="T53" fmla="*/ 200 h 355"/>
                  <a:gd name="T54" fmla="*/ 59 w 221"/>
                  <a:gd name="T55" fmla="*/ 196 h 355"/>
                  <a:gd name="T56" fmla="*/ 39 w 221"/>
                  <a:gd name="T57" fmla="*/ 200 h 355"/>
                  <a:gd name="T58" fmla="*/ 19 w 221"/>
                  <a:gd name="T59" fmla="*/ 208 h 355"/>
                  <a:gd name="T60" fmla="*/ 6 w 221"/>
                  <a:gd name="T61" fmla="*/ 231 h 355"/>
                  <a:gd name="T62" fmla="*/ 7 w 221"/>
                  <a:gd name="T63" fmla="*/ 261 h 355"/>
                  <a:gd name="T64" fmla="*/ 18 w 221"/>
                  <a:gd name="T65" fmla="*/ 290 h 355"/>
                  <a:gd name="T66" fmla="*/ 19 w 221"/>
                  <a:gd name="T67" fmla="*/ 314 h 355"/>
                  <a:gd name="T68" fmla="*/ 59 w 221"/>
                  <a:gd name="T69" fmla="*/ 310 h 355"/>
                  <a:gd name="T70" fmla="*/ 89 w 221"/>
                  <a:gd name="T71" fmla="*/ 322 h 355"/>
                  <a:gd name="T72" fmla="*/ 92 w 221"/>
                  <a:gd name="T73" fmla="*/ 340 h 355"/>
                  <a:gd name="T74" fmla="*/ 121 w 221"/>
                  <a:gd name="T75" fmla="*/ 348 h 355"/>
                  <a:gd name="T76" fmla="*/ 136 w 221"/>
                  <a:gd name="T77" fmla="*/ 328 h 355"/>
                  <a:gd name="T78" fmla="*/ 153 w 221"/>
                  <a:gd name="T79" fmla="*/ 322 h 355"/>
                  <a:gd name="T80" fmla="*/ 165 w 221"/>
                  <a:gd name="T81" fmla="*/ 326 h 355"/>
                  <a:gd name="T82" fmla="*/ 179 w 221"/>
                  <a:gd name="T83" fmla="*/ 342 h 355"/>
                  <a:gd name="T84" fmla="*/ 207 w 221"/>
                  <a:gd name="T85" fmla="*/ 343 h 355"/>
                  <a:gd name="T86" fmla="*/ 201 w 221"/>
                  <a:gd name="T87" fmla="*/ 316 h 355"/>
                  <a:gd name="T88" fmla="*/ 207 w 221"/>
                  <a:gd name="T89" fmla="*/ 291 h 355"/>
                  <a:gd name="T90" fmla="*/ 207 w 221"/>
                  <a:gd name="T91" fmla="*/ 269 h 355"/>
                  <a:gd name="T92" fmla="*/ 207 w 221"/>
                  <a:gd name="T93" fmla="*/ 257 h 355"/>
                  <a:gd name="T94" fmla="*/ 207 w 221"/>
                  <a:gd name="T95" fmla="*/ 237 h 355"/>
                  <a:gd name="T96" fmla="*/ 215 w 221"/>
                  <a:gd name="T97" fmla="*/ 214 h 355"/>
                  <a:gd name="T98" fmla="*/ 217 w 221"/>
                  <a:gd name="T99" fmla="*/ 188 h 355"/>
                  <a:gd name="T100" fmla="*/ 207 w 221"/>
                  <a:gd name="T101" fmla="*/ 174 h 355"/>
                  <a:gd name="T102" fmla="*/ 198 w 221"/>
                  <a:gd name="T103" fmla="*/ 159 h 355"/>
                  <a:gd name="T104" fmla="*/ 220 w 221"/>
                  <a:gd name="T105" fmla="*/ 147 h 355"/>
                  <a:gd name="T106" fmla="*/ 195 w 221"/>
                  <a:gd name="T107" fmla="*/ 124 h 355"/>
                  <a:gd name="T108" fmla="*/ 189 w 221"/>
                  <a:gd name="T109" fmla="*/ 103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355">
                    <a:moveTo>
                      <a:pt x="201" y="98"/>
                    </a:moveTo>
                    <a:lnTo>
                      <a:pt x="201" y="91"/>
                    </a:lnTo>
                    <a:lnTo>
                      <a:pt x="198" y="88"/>
                    </a:lnTo>
                    <a:lnTo>
                      <a:pt x="198" y="79"/>
                    </a:lnTo>
                    <a:lnTo>
                      <a:pt x="203" y="70"/>
                    </a:lnTo>
                    <a:lnTo>
                      <a:pt x="192" y="70"/>
                    </a:lnTo>
                    <a:lnTo>
                      <a:pt x="197" y="67"/>
                    </a:lnTo>
                    <a:lnTo>
                      <a:pt x="195" y="62"/>
                    </a:lnTo>
                    <a:lnTo>
                      <a:pt x="198" y="57"/>
                    </a:lnTo>
                    <a:lnTo>
                      <a:pt x="192" y="56"/>
                    </a:lnTo>
                    <a:lnTo>
                      <a:pt x="198" y="50"/>
                    </a:lnTo>
                    <a:lnTo>
                      <a:pt x="195" y="44"/>
                    </a:lnTo>
                    <a:lnTo>
                      <a:pt x="192" y="42"/>
                    </a:lnTo>
                    <a:lnTo>
                      <a:pt x="191" y="30"/>
                    </a:lnTo>
                    <a:lnTo>
                      <a:pt x="191" y="24"/>
                    </a:lnTo>
                    <a:lnTo>
                      <a:pt x="165" y="33"/>
                    </a:lnTo>
                    <a:lnTo>
                      <a:pt x="165" y="32"/>
                    </a:lnTo>
                    <a:lnTo>
                      <a:pt x="160" y="30"/>
                    </a:lnTo>
                    <a:lnTo>
                      <a:pt x="162" y="22"/>
                    </a:lnTo>
                    <a:lnTo>
                      <a:pt x="165" y="9"/>
                    </a:lnTo>
                    <a:lnTo>
                      <a:pt x="157" y="13"/>
                    </a:lnTo>
                    <a:lnTo>
                      <a:pt x="151" y="7"/>
                    </a:lnTo>
                    <a:lnTo>
                      <a:pt x="145" y="6"/>
                    </a:lnTo>
                    <a:lnTo>
                      <a:pt x="145" y="3"/>
                    </a:lnTo>
                    <a:lnTo>
                      <a:pt x="139" y="3"/>
                    </a:lnTo>
                    <a:lnTo>
                      <a:pt x="133" y="0"/>
                    </a:lnTo>
                    <a:lnTo>
                      <a:pt x="129" y="3"/>
                    </a:lnTo>
                    <a:lnTo>
                      <a:pt x="116" y="0"/>
                    </a:lnTo>
                    <a:lnTo>
                      <a:pt x="115" y="3"/>
                    </a:lnTo>
                    <a:lnTo>
                      <a:pt x="121" y="7"/>
                    </a:lnTo>
                    <a:lnTo>
                      <a:pt x="124" y="18"/>
                    </a:lnTo>
                    <a:lnTo>
                      <a:pt x="118" y="18"/>
                    </a:lnTo>
                    <a:lnTo>
                      <a:pt x="122" y="24"/>
                    </a:lnTo>
                    <a:lnTo>
                      <a:pt x="132" y="27"/>
                    </a:lnTo>
                    <a:lnTo>
                      <a:pt x="133" y="30"/>
                    </a:lnTo>
                    <a:lnTo>
                      <a:pt x="138" y="30"/>
                    </a:lnTo>
                    <a:lnTo>
                      <a:pt x="154" y="39"/>
                    </a:lnTo>
                    <a:lnTo>
                      <a:pt x="141" y="38"/>
                    </a:lnTo>
                    <a:lnTo>
                      <a:pt x="135" y="36"/>
                    </a:lnTo>
                    <a:lnTo>
                      <a:pt x="118" y="42"/>
                    </a:lnTo>
                    <a:lnTo>
                      <a:pt x="118" y="47"/>
                    </a:lnTo>
                    <a:lnTo>
                      <a:pt x="127" y="47"/>
                    </a:lnTo>
                    <a:lnTo>
                      <a:pt x="129" y="54"/>
                    </a:lnTo>
                    <a:lnTo>
                      <a:pt x="129" y="57"/>
                    </a:lnTo>
                    <a:lnTo>
                      <a:pt x="132" y="64"/>
                    </a:lnTo>
                    <a:lnTo>
                      <a:pt x="129" y="70"/>
                    </a:lnTo>
                    <a:lnTo>
                      <a:pt x="124" y="70"/>
                    </a:lnTo>
                    <a:lnTo>
                      <a:pt x="115" y="67"/>
                    </a:lnTo>
                    <a:lnTo>
                      <a:pt x="113" y="73"/>
                    </a:lnTo>
                    <a:lnTo>
                      <a:pt x="115" y="79"/>
                    </a:lnTo>
                    <a:lnTo>
                      <a:pt x="104" y="79"/>
                    </a:lnTo>
                    <a:lnTo>
                      <a:pt x="106" y="76"/>
                    </a:lnTo>
                    <a:lnTo>
                      <a:pt x="101" y="77"/>
                    </a:lnTo>
                    <a:lnTo>
                      <a:pt x="101" y="85"/>
                    </a:lnTo>
                    <a:lnTo>
                      <a:pt x="103" y="86"/>
                    </a:lnTo>
                    <a:lnTo>
                      <a:pt x="101" y="91"/>
                    </a:lnTo>
                    <a:lnTo>
                      <a:pt x="103" y="103"/>
                    </a:lnTo>
                    <a:lnTo>
                      <a:pt x="107" y="106"/>
                    </a:lnTo>
                    <a:lnTo>
                      <a:pt x="109" y="115"/>
                    </a:lnTo>
                    <a:lnTo>
                      <a:pt x="110" y="118"/>
                    </a:lnTo>
                    <a:lnTo>
                      <a:pt x="118" y="120"/>
                    </a:lnTo>
                    <a:lnTo>
                      <a:pt x="112" y="132"/>
                    </a:lnTo>
                    <a:lnTo>
                      <a:pt x="119" y="132"/>
                    </a:lnTo>
                    <a:lnTo>
                      <a:pt x="119" y="146"/>
                    </a:lnTo>
                    <a:lnTo>
                      <a:pt x="125" y="149"/>
                    </a:lnTo>
                    <a:lnTo>
                      <a:pt x="124" y="153"/>
                    </a:lnTo>
                    <a:lnTo>
                      <a:pt x="124" y="159"/>
                    </a:lnTo>
                    <a:lnTo>
                      <a:pt x="122" y="155"/>
                    </a:lnTo>
                    <a:lnTo>
                      <a:pt x="115" y="152"/>
                    </a:lnTo>
                    <a:lnTo>
                      <a:pt x="109" y="146"/>
                    </a:lnTo>
                    <a:lnTo>
                      <a:pt x="104" y="144"/>
                    </a:lnTo>
                    <a:lnTo>
                      <a:pt x="101" y="147"/>
                    </a:lnTo>
                    <a:lnTo>
                      <a:pt x="92" y="149"/>
                    </a:lnTo>
                    <a:lnTo>
                      <a:pt x="88" y="158"/>
                    </a:lnTo>
                    <a:lnTo>
                      <a:pt x="89" y="165"/>
                    </a:lnTo>
                    <a:lnTo>
                      <a:pt x="89" y="170"/>
                    </a:lnTo>
                    <a:lnTo>
                      <a:pt x="81" y="176"/>
                    </a:lnTo>
                    <a:lnTo>
                      <a:pt x="80" y="190"/>
                    </a:lnTo>
                    <a:lnTo>
                      <a:pt x="89" y="193"/>
                    </a:lnTo>
                    <a:lnTo>
                      <a:pt x="77" y="200"/>
                    </a:lnTo>
                    <a:lnTo>
                      <a:pt x="74" y="200"/>
                    </a:lnTo>
                    <a:lnTo>
                      <a:pt x="66" y="203"/>
                    </a:lnTo>
                    <a:lnTo>
                      <a:pt x="60" y="202"/>
                    </a:lnTo>
                    <a:lnTo>
                      <a:pt x="59" y="196"/>
                    </a:lnTo>
                    <a:lnTo>
                      <a:pt x="45" y="190"/>
                    </a:lnTo>
                    <a:lnTo>
                      <a:pt x="45" y="194"/>
                    </a:lnTo>
                    <a:lnTo>
                      <a:pt x="39" y="200"/>
                    </a:lnTo>
                    <a:lnTo>
                      <a:pt x="37" y="205"/>
                    </a:lnTo>
                    <a:lnTo>
                      <a:pt x="28" y="209"/>
                    </a:lnTo>
                    <a:lnTo>
                      <a:pt x="19" y="208"/>
                    </a:lnTo>
                    <a:lnTo>
                      <a:pt x="10" y="217"/>
                    </a:lnTo>
                    <a:lnTo>
                      <a:pt x="10" y="226"/>
                    </a:lnTo>
                    <a:lnTo>
                      <a:pt x="6" y="231"/>
                    </a:lnTo>
                    <a:lnTo>
                      <a:pt x="4" y="246"/>
                    </a:lnTo>
                    <a:lnTo>
                      <a:pt x="0" y="252"/>
                    </a:lnTo>
                    <a:lnTo>
                      <a:pt x="7" y="261"/>
                    </a:lnTo>
                    <a:lnTo>
                      <a:pt x="7" y="266"/>
                    </a:lnTo>
                    <a:lnTo>
                      <a:pt x="6" y="278"/>
                    </a:lnTo>
                    <a:lnTo>
                      <a:pt x="18" y="290"/>
                    </a:lnTo>
                    <a:lnTo>
                      <a:pt x="22" y="295"/>
                    </a:lnTo>
                    <a:lnTo>
                      <a:pt x="16" y="301"/>
                    </a:lnTo>
                    <a:lnTo>
                      <a:pt x="19" y="314"/>
                    </a:lnTo>
                    <a:lnTo>
                      <a:pt x="33" y="311"/>
                    </a:lnTo>
                    <a:lnTo>
                      <a:pt x="44" y="304"/>
                    </a:lnTo>
                    <a:lnTo>
                      <a:pt x="59" y="310"/>
                    </a:lnTo>
                    <a:lnTo>
                      <a:pt x="69" y="319"/>
                    </a:lnTo>
                    <a:lnTo>
                      <a:pt x="86" y="319"/>
                    </a:lnTo>
                    <a:lnTo>
                      <a:pt x="89" y="322"/>
                    </a:lnTo>
                    <a:lnTo>
                      <a:pt x="89" y="325"/>
                    </a:lnTo>
                    <a:lnTo>
                      <a:pt x="95" y="334"/>
                    </a:lnTo>
                    <a:lnTo>
                      <a:pt x="92" y="340"/>
                    </a:lnTo>
                    <a:lnTo>
                      <a:pt x="95" y="342"/>
                    </a:lnTo>
                    <a:lnTo>
                      <a:pt x="109" y="355"/>
                    </a:lnTo>
                    <a:lnTo>
                      <a:pt x="121" y="348"/>
                    </a:lnTo>
                    <a:lnTo>
                      <a:pt x="129" y="337"/>
                    </a:lnTo>
                    <a:lnTo>
                      <a:pt x="127" y="331"/>
                    </a:lnTo>
                    <a:lnTo>
                      <a:pt x="136" y="328"/>
                    </a:lnTo>
                    <a:lnTo>
                      <a:pt x="139" y="328"/>
                    </a:lnTo>
                    <a:lnTo>
                      <a:pt x="148" y="317"/>
                    </a:lnTo>
                    <a:lnTo>
                      <a:pt x="153" y="322"/>
                    </a:lnTo>
                    <a:lnTo>
                      <a:pt x="156" y="325"/>
                    </a:lnTo>
                    <a:lnTo>
                      <a:pt x="162" y="328"/>
                    </a:lnTo>
                    <a:lnTo>
                      <a:pt x="165" y="326"/>
                    </a:lnTo>
                    <a:lnTo>
                      <a:pt x="168" y="336"/>
                    </a:lnTo>
                    <a:lnTo>
                      <a:pt x="171" y="340"/>
                    </a:lnTo>
                    <a:lnTo>
                      <a:pt x="179" y="342"/>
                    </a:lnTo>
                    <a:lnTo>
                      <a:pt x="182" y="345"/>
                    </a:lnTo>
                    <a:lnTo>
                      <a:pt x="192" y="345"/>
                    </a:lnTo>
                    <a:lnTo>
                      <a:pt x="207" y="343"/>
                    </a:lnTo>
                    <a:lnTo>
                      <a:pt x="218" y="336"/>
                    </a:lnTo>
                    <a:lnTo>
                      <a:pt x="218" y="331"/>
                    </a:lnTo>
                    <a:lnTo>
                      <a:pt x="201" y="316"/>
                    </a:lnTo>
                    <a:lnTo>
                      <a:pt x="207" y="308"/>
                    </a:lnTo>
                    <a:lnTo>
                      <a:pt x="207" y="302"/>
                    </a:lnTo>
                    <a:lnTo>
                      <a:pt x="207" y="291"/>
                    </a:lnTo>
                    <a:lnTo>
                      <a:pt x="203" y="282"/>
                    </a:lnTo>
                    <a:lnTo>
                      <a:pt x="204" y="275"/>
                    </a:lnTo>
                    <a:lnTo>
                      <a:pt x="207" y="269"/>
                    </a:lnTo>
                    <a:lnTo>
                      <a:pt x="209" y="267"/>
                    </a:lnTo>
                    <a:lnTo>
                      <a:pt x="209" y="258"/>
                    </a:lnTo>
                    <a:lnTo>
                      <a:pt x="207" y="257"/>
                    </a:lnTo>
                    <a:lnTo>
                      <a:pt x="204" y="246"/>
                    </a:lnTo>
                    <a:lnTo>
                      <a:pt x="207" y="241"/>
                    </a:lnTo>
                    <a:lnTo>
                      <a:pt x="207" y="237"/>
                    </a:lnTo>
                    <a:lnTo>
                      <a:pt x="212" y="223"/>
                    </a:lnTo>
                    <a:lnTo>
                      <a:pt x="207" y="219"/>
                    </a:lnTo>
                    <a:lnTo>
                      <a:pt x="215" y="214"/>
                    </a:lnTo>
                    <a:lnTo>
                      <a:pt x="215" y="205"/>
                    </a:lnTo>
                    <a:lnTo>
                      <a:pt x="218" y="199"/>
                    </a:lnTo>
                    <a:lnTo>
                      <a:pt x="217" y="188"/>
                    </a:lnTo>
                    <a:lnTo>
                      <a:pt x="212" y="187"/>
                    </a:lnTo>
                    <a:lnTo>
                      <a:pt x="207" y="179"/>
                    </a:lnTo>
                    <a:lnTo>
                      <a:pt x="207" y="174"/>
                    </a:lnTo>
                    <a:lnTo>
                      <a:pt x="209" y="168"/>
                    </a:lnTo>
                    <a:lnTo>
                      <a:pt x="203" y="164"/>
                    </a:lnTo>
                    <a:lnTo>
                      <a:pt x="198" y="159"/>
                    </a:lnTo>
                    <a:lnTo>
                      <a:pt x="201" y="153"/>
                    </a:lnTo>
                    <a:lnTo>
                      <a:pt x="214" y="150"/>
                    </a:lnTo>
                    <a:lnTo>
                      <a:pt x="220" y="147"/>
                    </a:lnTo>
                    <a:lnTo>
                      <a:pt x="221" y="141"/>
                    </a:lnTo>
                    <a:lnTo>
                      <a:pt x="220" y="141"/>
                    </a:lnTo>
                    <a:lnTo>
                      <a:pt x="195" y="124"/>
                    </a:lnTo>
                    <a:lnTo>
                      <a:pt x="191" y="114"/>
                    </a:lnTo>
                    <a:lnTo>
                      <a:pt x="192" y="108"/>
                    </a:lnTo>
                    <a:lnTo>
                      <a:pt x="189" y="103"/>
                    </a:lnTo>
                    <a:lnTo>
                      <a:pt x="194" y="100"/>
                    </a:lnTo>
                    <a:lnTo>
                      <a:pt x="201" y="9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0" name="Freeform 4900">
                <a:extLst>
                  <a:ext uri="{FF2B5EF4-FFF2-40B4-BE49-F238E27FC236}">
                    <a16:creationId xmlns:a16="http://schemas.microsoft.com/office/drawing/2014/main" id="{C1E48ACA-C80A-1816-E4E6-0B47B17C8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099"/>
                <a:ext cx="111" cy="178"/>
              </a:xfrm>
              <a:custGeom>
                <a:avLst/>
                <a:gdLst>
                  <a:gd name="T0" fmla="*/ 189 w 221"/>
                  <a:gd name="T1" fmla="*/ 103 h 355"/>
                  <a:gd name="T2" fmla="*/ 195 w 221"/>
                  <a:gd name="T3" fmla="*/ 124 h 355"/>
                  <a:gd name="T4" fmla="*/ 220 w 221"/>
                  <a:gd name="T5" fmla="*/ 147 h 355"/>
                  <a:gd name="T6" fmla="*/ 198 w 221"/>
                  <a:gd name="T7" fmla="*/ 159 h 355"/>
                  <a:gd name="T8" fmla="*/ 207 w 221"/>
                  <a:gd name="T9" fmla="*/ 174 h 355"/>
                  <a:gd name="T10" fmla="*/ 217 w 221"/>
                  <a:gd name="T11" fmla="*/ 188 h 355"/>
                  <a:gd name="T12" fmla="*/ 215 w 221"/>
                  <a:gd name="T13" fmla="*/ 214 h 355"/>
                  <a:gd name="T14" fmla="*/ 207 w 221"/>
                  <a:gd name="T15" fmla="*/ 237 h 355"/>
                  <a:gd name="T16" fmla="*/ 207 w 221"/>
                  <a:gd name="T17" fmla="*/ 257 h 355"/>
                  <a:gd name="T18" fmla="*/ 207 w 221"/>
                  <a:gd name="T19" fmla="*/ 269 h 355"/>
                  <a:gd name="T20" fmla="*/ 207 w 221"/>
                  <a:gd name="T21" fmla="*/ 291 h 355"/>
                  <a:gd name="T22" fmla="*/ 201 w 221"/>
                  <a:gd name="T23" fmla="*/ 316 h 355"/>
                  <a:gd name="T24" fmla="*/ 207 w 221"/>
                  <a:gd name="T25" fmla="*/ 343 h 355"/>
                  <a:gd name="T26" fmla="*/ 179 w 221"/>
                  <a:gd name="T27" fmla="*/ 342 h 355"/>
                  <a:gd name="T28" fmla="*/ 165 w 221"/>
                  <a:gd name="T29" fmla="*/ 326 h 355"/>
                  <a:gd name="T30" fmla="*/ 153 w 221"/>
                  <a:gd name="T31" fmla="*/ 322 h 355"/>
                  <a:gd name="T32" fmla="*/ 136 w 221"/>
                  <a:gd name="T33" fmla="*/ 328 h 355"/>
                  <a:gd name="T34" fmla="*/ 121 w 221"/>
                  <a:gd name="T35" fmla="*/ 348 h 355"/>
                  <a:gd name="T36" fmla="*/ 92 w 221"/>
                  <a:gd name="T37" fmla="*/ 340 h 355"/>
                  <a:gd name="T38" fmla="*/ 89 w 221"/>
                  <a:gd name="T39" fmla="*/ 322 h 355"/>
                  <a:gd name="T40" fmla="*/ 59 w 221"/>
                  <a:gd name="T41" fmla="*/ 310 h 355"/>
                  <a:gd name="T42" fmla="*/ 19 w 221"/>
                  <a:gd name="T43" fmla="*/ 314 h 355"/>
                  <a:gd name="T44" fmla="*/ 18 w 221"/>
                  <a:gd name="T45" fmla="*/ 290 h 355"/>
                  <a:gd name="T46" fmla="*/ 7 w 221"/>
                  <a:gd name="T47" fmla="*/ 261 h 355"/>
                  <a:gd name="T48" fmla="*/ 6 w 221"/>
                  <a:gd name="T49" fmla="*/ 231 h 355"/>
                  <a:gd name="T50" fmla="*/ 19 w 221"/>
                  <a:gd name="T51" fmla="*/ 208 h 355"/>
                  <a:gd name="T52" fmla="*/ 39 w 221"/>
                  <a:gd name="T53" fmla="*/ 200 h 355"/>
                  <a:gd name="T54" fmla="*/ 59 w 221"/>
                  <a:gd name="T55" fmla="*/ 196 h 355"/>
                  <a:gd name="T56" fmla="*/ 74 w 221"/>
                  <a:gd name="T57" fmla="*/ 200 h 355"/>
                  <a:gd name="T58" fmla="*/ 80 w 221"/>
                  <a:gd name="T59" fmla="*/ 190 h 355"/>
                  <a:gd name="T60" fmla="*/ 89 w 221"/>
                  <a:gd name="T61" fmla="*/ 165 h 355"/>
                  <a:gd name="T62" fmla="*/ 101 w 221"/>
                  <a:gd name="T63" fmla="*/ 147 h 355"/>
                  <a:gd name="T64" fmla="*/ 115 w 221"/>
                  <a:gd name="T65" fmla="*/ 152 h 355"/>
                  <a:gd name="T66" fmla="*/ 124 w 221"/>
                  <a:gd name="T67" fmla="*/ 153 h 355"/>
                  <a:gd name="T68" fmla="*/ 119 w 221"/>
                  <a:gd name="T69" fmla="*/ 132 h 355"/>
                  <a:gd name="T70" fmla="*/ 110 w 221"/>
                  <a:gd name="T71" fmla="*/ 118 h 355"/>
                  <a:gd name="T72" fmla="*/ 103 w 221"/>
                  <a:gd name="T73" fmla="*/ 103 h 355"/>
                  <a:gd name="T74" fmla="*/ 101 w 221"/>
                  <a:gd name="T75" fmla="*/ 85 h 355"/>
                  <a:gd name="T76" fmla="*/ 104 w 221"/>
                  <a:gd name="T77" fmla="*/ 79 h 355"/>
                  <a:gd name="T78" fmla="*/ 115 w 221"/>
                  <a:gd name="T79" fmla="*/ 67 h 355"/>
                  <a:gd name="T80" fmla="*/ 132 w 221"/>
                  <a:gd name="T81" fmla="*/ 64 h 355"/>
                  <a:gd name="T82" fmla="*/ 127 w 221"/>
                  <a:gd name="T83" fmla="*/ 47 h 355"/>
                  <a:gd name="T84" fmla="*/ 135 w 221"/>
                  <a:gd name="T85" fmla="*/ 36 h 355"/>
                  <a:gd name="T86" fmla="*/ 138 w 221"/>
                  <a:gd name="T87" fmla="*/ 30 h 355"/>
                  <a:gd name="T88" fmla="*/ 122 w 221"/>
                  <a:gd name="T89" fmla="*/ 24 h 355"/>
                  <a:gd name="T90" fmla="*/ 121 w 221"/>
                  <a:gd name="T91" fmla="*/ 7 h 355"/>
                  <a:gd name="T92" fmla="*/ 129 w 221"/>
                  <a:gd name="T93" fmla="*/ 3 h 355"/>
                  <a:gd name="T94" fmla="*/ 145 w 221"/>
                  <a:gd name="T95" fmla="*/ 3 h 355"/>
                  <a:gd name="T96" fmla="*/ 157 w 221"/>
                  <a:gd name="T97" fmla="*/ 13 h 355"/>
                  <a:gd name="T98" fmla="*/ 160 w 221"/>
                  <a:gd name="T99" fmla="*/ 30 h 355"/>
                  <a:gd name="T100" fmla="*/ 191 w 221"/>
                  <a:gd name="T101" fmla="*/ 24 h 355"/>
                  <a:gd name="T102" fmla="*/ 195 w 221"/>
                  <a:gd name="T103" fmla="*/ 44 h 355"/>
                  <a:gd name="T104" fmla="*/ 198 w 221"/>
                  <a:gd name="T105" fmla="*/ 57 h 355"/>
                  <a:gd name="T106" fmla="*/ 192 w 221"/>
                  <a:gd name="T107" fmla="*/ 70 h 355"/>
                  <a:gd name="T108" fmla="*/ 198 w 221"/>
                  <a:gd name="T109" fmla="*/ 8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355">
                    <a:moveTo>
                      <a:pt x="201" y="98"/>
                    </a:moveTo>
                    <a:lnTo>
                      <a:pt x="194" y="100"/>
                    </a:lnTo>
                    <a:lnTo>
                      <a:pt x="189" y="103"/>
                    </a:lnTo>
                    <a:lnTo>
                      <a:pt x="192" y="108"/>
                    </a:lnTo>
                    <a:lnTo>
                      <a:pt x="191" y="114"/>
                    </a:lnTo>
                    <a:lnTo>
                      <a:pt x="195" y="124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0" y="147"/>
                    </a:lnTo>
                    <a:lnTo>
                      <a:pt x="214" y="150"/>
                    </a:lnTo>
                    <a:lnTo>
                      <a:pt x="201" y="153"/>
                    </a:lnTo>
                    <a:lnTo>
                      <a:pt x="198" y="159"/>
                    </a:lnTo>
                    <a:lnTo>
                      <a:pt x="203" y="164"/>
                    </a:lnTo>
                    <a:lnTo>
                      <a:pt x="209" y="168"/>
                    </a:lnTo>
                    <a:lnTo>
                      <a:pt x="207" y="174"/>
                    </a:lnTo>
                    <a:lnTo>
                      <a:pt x="207" y="179"/>
                    </a:lnTo>
                    <a:lnTo>
                      <a:pt x="212" y="187"/>
                    </a:lnTo>
                    <a:lnTo>
                      <a:pt x="217" y="188"/>
                    </a:lnTo>
                    <a:lnTo>
                      <a:pt x="218" y="199"/>
                    </a:lnTo>
                    <a:lnTo>
                      <a:pt x="215" y="205"/>
                    </a:lnTo>
                    <a:lnTo>
                      <a:pt x="215" y="214"/>
                    </a:lnTo>
                    <a:lnTo>
                      <a:pt x="207" y="219"/>
                    </a:lnTo>
                    <a:lnTo>
                      <a:pt x="212" y="223"/>
                    </a:lnTo>
                    <a:lnTo>
                      <a:pt x="207" y="237"/>
                    </a:lnTo>
                    <a:lnTo>
                      <a:pt x="207" y="241"/>
                    </a:lnTo>
                    <a:lnTo>
                      <a:pt x="204" y="246"/>
                    </a:lnTo>
                    <a:lnTo>
                      <a:pt x="207" y="257"/>
                    </a:lnTo>
                    <a:lnTo>
                      <a:pt x="209" y="258"/>
                    </a:lnTo>
                    <a:lnTo>
                      <a:pt x="209" y="267"/>
                    </a:lnTo>
                    <a:lnTo>
                      <a:pt x="207" y="269"/>
                    </a:lnTo>
                    <a:lnTo>
                      <a:pt x="204" y="275"/>
                    </a:lnTo>
                    <a:lnTo>
                      <a:pt x="203" y="282"/>
                    </a:lnTo>
                    <a:lnTo>
                      <a:pt x="207" y="291"/>
                    </a:lnTo>
                    <a:lnTo>
                      <a:pt x="207" y="302"/>
                    </a:lnTo>
                    <a:lnTo>
                      <a:pt x="207" y="308"/>
                    </a:lnTo>
                    <a:lnTo>
                      <a:pt x="201" y="316"/>
                    </a:lnTo>
                    <a:lnTo>
                      <a:pt x="218" y="331"/>
                    </a:lnTo>
                    <a:lnTo>
                      <a:pt x="218" y="336"/>
                    </a:lnTo>
                    <a:lnTo>
                      <a:pt x="207" y="343"/>
                    </a:lnTo>
                    <a:lnTo>
                      <a:pt x="192" y="345"/>
                    </a:lnTo>
                    <a:lnTo>
                      <a:pt x="182" y="345"/>
                    </a:lnTo>
                    <a:lnTo>
                      <a:pt x="179" y="342"/>
                    </a:lnTo>
                    <a:lnTo>
                      <a:pt x="171" y="340"/>
                    </a:lnTo>
                    <a:lnTo>
                      <a:pt x="168" y="336"/>
                    </a:lnTo>
                    <a:lnTo>
                      <a:pt x="165" y="326"/>
                    </a:lnTo>
                    <a:lnTo>
                      <a:pt x="162" y="328"/>
                    </a:lnTo>
                    <a:lnTo>
                      <a:pt x="156" y="325"/>
                    </a:lnTo>
                    <a:lnTo>
                      <a:pt x="153" y="322"/>
                    </a:lnTo>
                    <a:lnTo>
                      <a:pt x="148" y="317"/>
                    </a:lnTo>
                    <a:lnTo>
                      <a:pt x="139" y="328"/>
                    </a:lnTo>
                    <a:lnTo>
                      <a:pt x="136" y="328"/>
                    </a:lnTo>
                    <a:lnTo>
                      <a:pt x="127" y="331"/>
                    </a:lnTo>
                    <a:lnTo>
                      <a:pt x="129" y="337"/>
                    </a:lnTo>
                    <a:lnTo>
                      <a:pt x="121" y="348"/>
                    </a:lnTo>
                    <a:lnTo>
                      <a:pt x="109" y="355"/>
                    </a:lnTo>
                    <a:lnTo>
                      <a:pt x="95" y="342"/>
                    </a:lnTo>
                    <a:lnTo>
                      <a:pt x="92" y="340"/>
                    </a:lnTo>
                    <a:lnTo>
                      <a:pt x="95" y="334"/>
                    </a:lnTo>
                    <a:lnTo>
                      <a:pt x="89" y="325"/>
                    </a:lnTo>
                    <a:lnTo>
                      <a:pt x="89" y="322"/>
                    </a:lnTo>
                    <a:lnTo>
                      <a:pt x="86" y="319"/>
                    </a:lnTo>
                    <a:lnTo>
                      <a:pt x="69" y="319"/>
                    </a:lnTo>
                    <a:lnTo>
                      <a:pt x="59" y="310"/>
                    </a:lnTo>
                    <a:lnTo>
                      <a:pt x="44" y="304"/>
                    </a:lnTo>
                    <a:lnTo>
                      <a:pt x="33" y="311"/>
                    </a:lnTo>
                    <a:lnTo>
                      <a:pt x="19" y="314"/>
                    </a:lnTo>
                    <a:lnTo>
                      <a:pt x="16" y="301"/>
                    </a:lnTo>
                    <a:lnTo>
                      <a:pt x="22" y="295"/>
                    </a:lnTo>
                    <a:lnTo>
                      <a:pt x="18" y="290"/>
                    </a:lnTo>
                    <a:lnTo>
                      <a:pt x="6" y="278"/>
                    </a:lnTo>
                    <a:lnTo>
                      <a:pt x="7" y="266"/>
                    </a:lnTo>
                    <a:lnTo>
                      <a:pt x="7" y="261"/>
                    </a:lnTo>
                    <a:lnTo>
                      <a:pt x="0" y="252"/>
                    </a:lnTo>
                    <a:lnTo>
                      <a:pt x="4" y="246"/>
                    </a:lnTo>
                    <a:lnTo>
                      <a:pt x="6" y="231"/>
                    </a:lnTo>
                    <a:lnTo>
                      <a:pt x="10" y="226"/>
                    </a:lnTo>
                    <a:lnTo>
                      <a:pt x="10" y="217"/>
                    </a:lnTo>
                    <a:lnTo>
                      <a:pt x="19" y="208"/>
                    </a:lnTo>
                    <a:lnTo>
                      <a:pt x="28" y="209"/>
                    </a:lnTo>
                    <a:lnTo>
                      <a:pt x="37" y="205"/>
                    </a:lnTo>
                    <a:lnTo>
                      <a:pt x="39" y="200"/>
                    </a:lnTo>
                    <a:lnTo>
                      <a:pt x="45" y="194"/>
                    </a:lnTo>
                    <a:lnTo>
                      <a:pt x="45" y="190"/>
                    </a:lnTo>
                    <a:lnTo>
                      <a:pt x="59" y="196"/>
                    </a:lnTo>
                    <a:lnTo>
                      <a:pt x="60" y="202"/>
                    </a:lnTo>
                    <a:lnTo>
                      <a:pt x="66" y="203"/>
                    </a:lnTo>
                    <a:lnTo>
                      <a:pt x="74" y="200"/>
                    </a:lnTo>
                    <a:lnTo>
                      <a:pt x="77" y="200"/>
                    </a:lnTo>
                    <a:lnTo>
                      <a:pt x="89" y="193"/>
                    </a:lnTo>
                    <a:lnTo>
                      <a:pt x="80" y="190"/>
                    </a:lnTo>
                    <a:lnTo>
                      <a:pt x="81" y="176"/>
                    </a:lnTo>
                    <a:lnTo>
                      <a:pt x="89" y="170"/>
                    </a:lnTo>
                    <a:lnTo>
                      <a:pt x="89" y="165"/>
                    </a:lnTo>
                    <a:lnTo>
                      <a:pt x="88" y="158"/>
                    </a:lnTo>
                    <a:lnTo>
                      <a:pt x="92" y="149"/>
                    </a:lnTo>
                    <a:lnTo>
                      <a:pt x="101" y="147"/>
                    </a:lnTo>
                    <a:lnTo>
                      <a:pt x="104" y="144"/>
                    </a:lnTo>
                    <a:lnTo>
                      <a:pt x="109" y="146"/>
                    </a:lnTo>
                    <a:lnTo>
                      <a:pt x="115" y="152"/>
                    </a:lnTo>
                    <a:lnTo>
                      <a:pt x="122" y="155"/>
                    </a:lnTo>
                    <a:lnTo>
                      <a:pt x="124" y="159"/>
                    </a:lnTo>
                    <a:lnTo>
                      <a:pt x="124" y="153"/>
                    </a:lnTo>
                    <a:lnTo>
                      <a:pt x="125" y="149"/>
                    </a:lnTo>
                    <a:lnTo>
                      <a:pt x="119" y="146"/>
                    </a:lnTo>
                    <a:lnTo>
                      <a:pt x="119" y="132"/>
                    </a:lnTo>
                    <a:lnTo>
                      <a:pt x="112" y="132"/>
                    </a:lnTo>
                    <a:lnTo>
                      <a:pt x="118" y="120"/>
                    </a:lnTo>
                    <a:lnTo>
                      <a:pt x="110" y="118"/>
                    </a:lnTo>
                    <a:lnTo>
                      <a:pt x="109" y="115"/>
                    </a:lnTo>
                    <a:lnTo>
                      <a:pt x="107" y="106"/>
                    </a:lnTo>
                    <a:lnTo>
                      <a:pt x="103" y="103"/>
                    </a:lnTo>
                    <a:lnTo>
                      <a:pt x="101" y="91"/>
                    </a:lnTo>
                    <a:lnTo>
                      <a:pt x="103" y="86"/>
                    </a:lnTo>
                    <a:lnTo>
                      <a:pt x="101" y="85"/>
                    </a:lnTo>
                    <a:lnTo>
                      <a:pt x="101" y="77"/>
                    </a:lnTo>
                    <a:lnTo>
                      <a:pt x="106" y="76"/>
                    </a:lnTo>
                    <a:lnTo>
                      <a:pt x="104" y="79"/>
                    </a:lnTo>
                    <a:lnTo>
                      <a:pt x="115" y="79"/>
                    </a:lnTo>
                    <a:lnTo>
                      <a:pt x="113" y="73"/>
                    </a:lnTo>
                    <a:lnTo>
                      <a:pt x="115" y="67"/>
                    </a:lnTo>
                    <a:lnTo>
                      <a:pt x="124" y="70"/>
                    </a:lnTo>
                    <a:lnTo>
                      <a:pt x="129" y="70"/>
                    </a:lnTo>
                    <a:lnTo>
                      <a:pt x="132" y="64"/>
                    </a:lnTo>
                    <a:lnTo>
                      <a:pt x="129" y="57"/>
                    </a:lnTo>
                    <a:lnTo>
                      <a:pt x="129" y="54"/>
                    </a:lnTo>
                    <a:lnTo>
                      <a:pt x="127" y="47"/>
                    </a:lnTo>
                    <a:lnTo>
                      <a:pt x="118" y="47"/>
                    </a:lnTo>
                    <a:lnTo>
                      <a:pt x="118" y="42"/>
                    </a:lnTo>
                    <a:lnTo>
                      <a:pt x="135" y="36"/>
                    </a:lnTo>
                    <a:lnTo>
                      <a:pt x="141" y="38"/>
                    </a:lnTo>
                    <a:lnTo>
                      <a:pt x="154" y="39"/>
                    </a:lnTo>
                    <a:lnTo>
                      <a:pt x="138" y="30"/>
                    </a:lnTo>
                    <a:lnTo>
                      <a:pt x="133" y="30"/>
                    </a:lnTo>
                    <a:lnTo>
                      <a:pt x="132" y="27"/>
                    </a:lnTo>
                    <a:lnTo>
                      <a:pt x="122" y="24"/>
                    </a:lnTo>
                    <a:lnTo>
                      <a:pt x="118" y="18"/>
                    </a:lnTo>
                    <a:lnTo>
                      <a:pt x="124" y="18"/>
                    </a:lnTo>
                    <a:lnTo>
                      <a:pt x="121" y="7"/>
                    </a:lnTo>
                    <a:lnTo>
                      <a:pt x="115" y="3"/>
                    </a:lnTo>
                    <a:lnTo>
                      <a:pt x="116" y="0"/>
                    </a:lnTo>
                    <a:lnTo>
                      <a:pt x="129" y="3"/>
                    </a:lnTo>
                    <a:lnTo>
                      <a:pt x="133" y="0"/>
                    </a:lnTo>
                    <a:lnTo>
                      <a:pt x="139" y="3"/>
                    </a:lnTo>
                    <a:lnTo>
                      <a:pt x="145" y="3"/>
                    </a:lnTo>
                    <a:lnTo>
                      <a:pt x="145" y="6"/>
                    </a:lnTo>
                    <a:lnTo>
                      <a:pt x="151" y="7"/>
                    </a:lnTo>
                    <a:lnTo>
                      <a:pt x="157" y="13"/>
                    </a:lnTo>
                    <a:lnTo>
                      <a:pt x="165" y="9"/>
                    </a:lnTo>
                    <a:lnTo>
                      <a:pt x="162" y="22"/>
                    </a:lnTo>
                    <a:lnTo>
                      <a:pt x="160" y="30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91" y="24"/>
                    </a:lnTo>
                    <a:lnTo>
                      <a:pt x="191" y="30"/>
                    </a:lnTo>
                    <a:lnTo>
                      <a:pt x="192" y="42"/>
                    </a:lnTo>
                    <a:lnTo>
                      <a:pt x="195" y="44"/>
                    </a:lnTo>
                    <a:lnTo>
                      <a:pt x="198" y="50"/>
                    </a:lnTo>
                    <a:lnTo>
                      <a:pt x="192" y="56"/>
                    </a:lnTo>
                    <a:lnTo>
                      <a:pt x="198" y="57"/>
                    </a:lnTo>
                    <a:lnTo>
                      <a:pt x="195" y="62"/>
                    </a:lnTo>
                    <a:lnTo>
                      <a:pt x="197" y="67"/>
                    </a:lnTo>
                    <a:lnTo>
                      <a:pt x="192" y="70"/>
                    </a:lnTo>
                    <a:lnTo>
                      <a:pt x="203" y="70"/>
                    </a:lnTo>
                    <a:lnTo>
                      <a:pt x="198" y="79"/>
                    </a:lnTo>
                    <a:lnTo>
                      <a:pt x="198" y="88"/>
                    </a:lnTo>
                    <a:lnTo>
                      <a:pt x="201" y="91"/>
                    </a:lnTo>
                    <a:lnTo>
                      <a:pt x="201" y="9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1" name="Freeform 4901">
                <a:extLst>
                  <a:ext uri="{FF2B5EF4-FFF2-40B4-BE49-F238E27FC236}">
                    <a16:creationId xmlns:a16="http://schemas.microsoft.com/office/drawing/2014/main" id="{A952BF2B-D9D7-D202-00DD-64F494EBD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099"/>
                <a:ext cx="111" cy="178"/>
              </a:xfrm>
              <a:custGeom>
                <a:avLst/>
                <a:gdLst>
                  <a:gd name="T0" fmla="*/ 189 w 221"/>
                  <a:gd name="T1" fmla="*/ 103 h 355"/>
                  <a:gd name="T2" fmla="*/ 195 w 221"/>
                  <a:gd name="T3" fmla="*/ 124 h 355"/>
                  <a:gd name="T4" fmla="*/ 220 w 221"/>
                  <a:gd name="T5" fmla="*/ 147 h 355"/>
                  <a:gd name="T6" fmla="*/ 198 w 221"/>
                  <a:gd name="T7" fmla="*/ 159 h 355"/>
                  <a:gd name="T8" fmla="*/ 207 w 221"/>
                  <a:gd name="T9" fmla="*/ 174 h 355"/>
                  <a:gd name="T10" fmla="*/ 217 w 221"/>
                  <a:gd name="T11" fmla="*/ 188 h 355"/>
                  <a:gd name="T12" fmla="*/ 215 w 221"/>
                  <a:gd name="T13" fmla="*/ 214 h 355"/>
                  <a:gd name="T14" fmla="*/ 207 w 221"/>
                  <a:gd name="T15" fmla="*/ 237 h 355"/>
                  <a:gd name="T16" fmla="*/ 207 w 221"/>
                  <a:gd name="T17" fmla="*/ 257 h 355"/>
                  <a:gd name="T18" fmla="*/ 207 w 221"/>
                  <a:gd name="T19" fmla="*/ 269 h 355"/>
                  <a:gd name="T20" fmla="*/ 207 w 221"/>
                  <a:gd name="T21" fmla="*/ 291 h 355"/>
                  <a:gd name="T22" fmla="*/ 201 w 221"/>
                  <a:gd name="T23" fmla="*/ 316 h 355"/>
                  <a:gd name="T24" fmla="*/ 207 w 221"/>
                  <a:gd name="T25" fmla="*/ 343 h 355"/>
                  <a:gd name="T26" fmla="*/ 179 w 221"/>
                  <a:gd name="T27" fmla="*/ 342 h 355"/>
                  <a:gd name="T28" fmla="*/ 165 w 221"/>
                  <a:gd name="T29" fmla="*/ 326 h 355"/>
                  <a:gd name="T30" fmla="*/ 153 w 221"/>
                  <a:gd name="T31" fmla="*/ 322 h 355"/>
                  <a:gd name="T32" fmla="*/ 136 w 221"/>
                  <a:gd name="T33" fmla="*/ 328 h 355"/>
                  <a:gd name="T34" fmla="*/ 121 w 221"/>
                  <a:gd name="T35" fmla="*/ 348 h 355"/>
                  <a:gd name="T36" fmla="*/ 92 w 221"/>
                  <a:gd name="T37" fmla="*/ 340 h 355"/>
                  <a:gd name="T38" fmla="*/ 89 w 221"/>
                  <a:gd name="T39" fmla="*/ 322 h 355"/>
                  <a:gd name="T40" fmla="*/ 59 w 221"/>
                  <a:gd name="T41" fmla="*/ 310 h 355"/>
                  <a:gd name="T42" fmla="*/ 19 w 221"/>
                  <a:gd name="T43" fmla="*/ 314 h 355"/>
                  <a:gd name="T44" fmla="*/ 18 w 221"/>
                  <a:gd name="T45" fmla="*/ 290 h 355"/>
                  <a:gd name="T46" fmla="*/ 7 w 221"/>
                  <a:gd name="T47" fmla="*/ 261 h 355"/>
                  <a:gd name="T48" fmla="*/ 6 w 221"/>
                  <a:gd name="T49" fmla="*/ 231 h 355"/>
                  <a:gd name="T50" fmla="*/ 19 w 221"/>
                  <a:gd name="T51" fmla="*/ 208 h 355"/>
                  <a:gd name="T52" fmla="*/ 39 w 221"/>
                  <a:gd name="T53" fmla="*/ 200 h 355"/>
                  <a:gd name="T54" fmla="*/ 59 w 221"/>
                  <a:gd name="T55" fmla="*/ 196 h 355"/>
                  <a:gd name="T56" fmla="*/ 74 w 221"/>
                  <a:gd name="T57" fmla="*/ 200 h 355"/>
                  <a:gd name="T58" fmla="*/ 80 w 221"/>
                  <a:gd name="T59" fmla="*/ 190 h 355"/>
                  <a:gd name="T60" fmla="*/ 89 w 221"/>
                  <a:gd name="T61" fmla="*/ 165 h 355"/>
                  <a:gd name="T62" fmla="*/ 101 w 221"/>
                  <a:gd name="T63" fmla="*/ 147 h 355"/>
                  <a:gd name="T64" fmla="*/ 115 w 221"/>
                  <a:gd name="T65" fmla="*/ 152 h 355"/>
                  <a:gd name="T66" fmla="*/ 124 w 221"/>
                  <a:gd name="T67" fmla="*/ 153 h 355"/>
                  <a:gd name="T68" fmla="*/ 119 w 221"/>
                  <a:gd name="T69" fmla="*/ 132 h 355"/>
                  <a:gd name="T70" fmla="*/ 110 w 221"/>
                  <a:gd name="T71" fmla="*/ 118 h 355"/>
                  <a:gd name="T72" fmla="*/ 103 w 221"/>
                  <a:gd name="T73" fmla="*/ 103 h 355"/>
                  <a:gd name="T74" fmla="*/ 101 w 221"/>
                  <a:gd name="T75" fmla="*/ 85 h 355"/>
                  <a:gd name="T76" fmla="*/ 104 w 221"/>
                  <a:gd name="T77" fmla="*/ 79 h 355"/>
                  <a:gd name="T78" fmla="*/ 115 w 221"/>
                  <a:gd name="T79" fmla="*/ 67 h 355"/>
                  <a:gd name="T80" fmla="*/ 132 w 221"/>
                  <a:gd name="T81" fmla="*/ 64 h 355"/>
                  <a:gd name="T82" fmla="*/ 127 w 221"/>
                  <a:gd name="T83" fmla="*/ 47 h 355"/>
                  <a:gd name="T84" fmla="*/ 135 w 221"/>
                  <a:gd name="T85" fmla="*/ 36 h 355"/>
                  <a:gd name="T86" fmla="*/ 138 w 221"/>
                  <a:gd name="T87" fmla="*/ 30 h 355"/>
                  <a:gd name="T88" fmla="*/ 122 w 221"/>
                  <a:gd name="T89" fmla="*/ 24 h 355"/>
                  <a:gd name="T90" fmla="*/ 121 w 221"/>
                  <a:gd name="T91" fmla="*/ 7 h 355"/>
                  <a:gd name="T92" fmla="*/ 129 w 221"/>
                  <a:gd name="T93" fmla="*/ 3 h 355"/>
                  <a:gd name="T94" fmla="*/ 145 w 221"/>
                  <a:gd name="T95" fmla="*/ 3 h 355"/>
                  <a:gd name="T96" fmla="*/ 157 w 221"/>
                  <a:gd name="T97" fmla="*/ 13 h 355"/>
                  <a:gd name="T98" fmla="*/ 160 w 221"/>
                  <a:gd name="T99" fmla="*/ 30 h 355"/>
                  <a:gd name="T100" fmla="*/ 191 w 221"/>
                  <a:gd name="T101" fmla="*/ 24 h 355"/>
                  <a:gd name="T102" fmla="*/ 195 w 221"/>
                  <a:gd name="T103" fmla="*/ 44 h 355"/>
                  <a:gd name="T104" fmla="*/ 198 w 221"/>
                  <a:gd name="T105" fmla="*/ 57 h 355"/>
                  <a:gd name="T106" fmla="*/ 192 w 221"/>
                  <a:gd name="T107" fmla="*/ 70 h 355"/>
                  <a:gd name="T108" fmla="*/ 198 w 221"/>
                  <a:gd name="T109" fmla="*/ 8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355">
                    <a:moveTo>
                      <a:pt x="201" y="98"/>
                    </a:moveTo>
                    <a:lnTo>
                      <a:pt x="194" y="100"/>
                    </a:lnTo>
                    <a:lnTo>
                      <a:pt x="189" y="103"/>
                    </a:lnTo>
                    <a:lnTo>
                      <a:pt x="192" y="108"/>
                    </a:lnTo>
                    <a:lnTo>
                      <a:pt x="191" y="114"/>
                    </a:lnTo>
                    <a:lnTo>
                      <a:pt x="195" y="124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0" y="147"/>
                    </a:lnTo>
                    <a:lnTo>
                      <a:pt x="214" y="150"/>
                    </a:lnTo>
                    <a:lnTo>
                      <a:pt x="201" y="153"/>
                    </a:lnTo>
                    <a:lnTo>
                      <a:pt x="198" y="159"/>
                    </a:lnTo>
                    <a:lnTo>
                      <a:pt x="203" y="164"/>
                    </a:lnTo>
                    <a:lnTo>
                      <a:pt x="209" y="168"/>
                    </a:lnTo>
                    <a:lnTo>
                      <a:pt x="207" y="174"/>
                    </a:lnTo>
                    <a:lnTo>
                      <a:pt x="207" y="179"/>
                    </a:lnTo>
                    <a:lnTo>
                      <a:pt x="212" y="187"/>
                    </a:lnTo>
                    <a:lnTo>
                      <a:pt x="217" y="188"/>
                    </a:lnTo>
                    <a:lnTo>
                      <a:pt x="218" y="199"/>
                    </a:lnTo>
                    <a:lnTo>
                      <a:pt x="215" y="205"/>
                    </a:lnTo>
                    <a:lnTo>
                      <a:pt x="215" y="214"/>
                    </a:lnTo>
                    <a:lnTo>
                      <a:pt x="207" y="219"/>
                    </a:lnTo>
                    <a:lnTo>
                      <a:pt x="212" y="223"/>
                    </a:lnTo>
                    <a:lnTo>
                      <a:pt x="207" y="237"/>
                    </a:lnTo>
                    <a:lnTo>
                      <a:pt x="207" y="241"/>
                    </a:lnTo>
                    <a:lnTo>
                      <a:pt x="204" y="246"/>
                    </a:lnTo>
                    <a:lnTo>
                      <a:pt x="207" y="257"/>
                    </a:lnTo>
                    <a:lnTo>
                      <a:pt x="209" y="258"/>
                    </a:lnTo>
                    <a:lnTo>
                      <a:pt x="209" y="267"/>
                    </a:lnTo>
                    <a:lnTo>
                      <a:pt x="207" y="269"/>
                    </a:lnTo>
                    <a:lnTo>
                      <a:pt x="204" y="275"/>
                    </a:lnTo>
                    <a:lnTo>
                      <a:pt x="203" y="282"/>
                    </a:lnTo>
                    <a:lnTo>
                      <a:pt x="207" y="291"/>
                    </a:lnTo>
                    <a:lnTo>
                      <a:pt x="207" y="302"/>
                    </a:lnTo>
                    <a:lnTo>
                      <a:pt x="207" y="308"/>
                    </a:lnTo>
                    <a:lnTo>
                      <a:pt x="201" y="316"/>
                    </a:lnTo>
                    <a:lnTo>
                      <a:pt x="218" y="331"/>
                    </a:lnTo>
                    <a:lnTo>
                      <a:pt x="218" y="336"/>
                    </a:lnTo>
                    <a:lnTo>
                      <a:pt x="207" y="343"/>
                    </a:lnTo>
                    <a:lnTo>
                      <a:pt x="192" y="345"/>
                    </a:lnTo>
                    <a:lnTo>
                      <a:pt x="182" y="345"/>
                    </a:lnTo>
                    <a:lnTo>
                      <a:pt x="179" y="342"/>
                    </a:lnTo>
                    <a:lnTo>
                      <a:pt x="171" y="340"/>
                    </a:lnTo>
                    <a:lnTo>
                      <a:pt x="168" y="336"/>
                    </a:lnTo>
                    <a:lnTo>
                      <a:pt x="165" y="326"/>
                    </a:lnTo>
                    <a:lnTo>
                      <a:pt x="162" y="328"/>
                    </a:lnTo>
                    <a:lnTo>
                      <a:pt x="156" y="325"/>
                    </a:lnTo>
                    <a:lnTo>
                      <a:pt x="153" y="322"/>
                    </a:lnTo>
                    <a:lnTo>
                      <a:pt x="148" y="317"/>
                    </a:lnTo>
                    <a:lnTo>
                      <a:pt x="139" y="328"/>
                    </a:lnTo>
                    <a:lnTo>
                      <a:pt x="136" y="328"/>
                    </a:lnTo>
                    <a:lnTo>
                      <a:pt x="127" y="331"/>
                    </a:lnTo>
                    <a:lnTo>
                      <a:pt x="129" y="337"/>
                    </a:lnTo>
                    <a:lnTo>
                      <a:pt x="121" y="348"/>
                    </a:lnTo>
                    <a:lnTo>
                      <a:pt x="109" y="355"/>
                    </a:lnTo>
                    <a:lnTo>
                      <a:pt x="95" y="342"/>
                    </a:lnTo>
                    <a:lnTo>
                      <a:pt x="92" y="340"/>
                    </a:lnTo>
                    <a:lnTo>
                      <a:pt x="95" y="334"/>
                    </a:lnTo>
                    <a:lnTo>
                      <a:pt x="89" y="325"/>
                    </a:lnTo>
                    <a:lnTo>
                      <a:pt x="89" y="322"/>
                    </a:lnTo>
                    <a:lnTo>
                      <a:pt x="86" y="319"/>
                    </a:lnTo>
                    <a:lnTo>
                      <a:pt x="69" y="319"/>
                    </a:lnTo>
                    <a:lnTo>
                      <a:pt x="59" y="310"/>
                    </a:lnTo>
                    <a:lnTo>
                      <a:pt x="44" y="304"/>
                    </a:lnTo>
                    <a:lnTo>
                      <a:pt x="33" y="311"/>
                    </a:lnTo>
                    <a:lnTo>
                      <a:pt x="19" y="314"/>
                    </a:lnTo>
                    <a:lnTo>
                      <a:pt x="16" y="301"/>
                    </a:lnTo>
                    <a:lnTo>
                      <a:pt x="22" y="295"/>
                    </a:lnTo>
                    <a:lnTo>
                      <a:pt x="18" y="290"/>
                    </a:lnTo>
                    <a:lnTo>
                      <a:pt x="6" y="278"/>
                    </a:lnTo>
                    <a:lnTo>
                      <a:pt x="7" y="266"/>
                    </a:lnTo>
                    <a:lnTo>
                      <a:pt x="7" y="261"/>
                    </a:lnTo>
                    <a:lnTo>
                      <a:pt x="0" y="252"/>
                    </a:lnTo>
                    <a:lnTo>
                      <a:pt x="4" y="246"/>
                    </a:lnTo>
                    <a:lnTo>
                      <a:pt x="6" y="231"/>
                    </a:lnTo>
                    <a:lnTo>
                      <a:pt x="10" y="226"/>
                    </a:lnTo>
                    <a:lnTo>
                      <a:pt x="10" y="217"/>
                    </a:lnTo>
                    <a:lnTo>
                      <a:pt x="19" y="208"/>
                    </a:lnTo>
                    <a:lnTo>
                      <a:pt x="28" y="209"/>
                    </a:lnTo>
                    <a:lnTo>
                      <a:pt x="37" y="205"/>
                    </a:lnTo>
                    <a:lnTo>
                      <a:pt x="39" y="200"/>
                    </a:lnTo>
                    <a:lnTo>
                      <a:pt x="45" y="194"/>
                    </a:lnTo>
                    <a:lnTo>
                      <a:pt x="45" y="190"/>
                    </a:lnTo>
                    <a:lnTo>
                      <a:pt x="59" y="196"/>
                    </a:lnTo>
                    <a:lnTo>
                      <a:pt x="60" y="202"/>
                    </a:lnTo>
                    <a:lnTo>
                      <a:pt x="66" y="203"/>
                    </a:lnTo>
                    <a:lnTo>
                      <a:pt x="74" y="200"/>
                    </a:lnTo>
                    <a:lnTo>
                      <a:pt x="77" y="200"/>
                    </a:lnTo>
                    <a:lnTo>
                      <a:pt x="89" y="193"/>
                    </a:lnTo>
                    <a:lnTo>
                      <a:pt x="80" y="190"/>
                    </a:lnTo>
                    <a:lnTo>
                      <a:pt x="81" y="176"/>
                    </a:lnTo>
                    <a:lnTo>
                      <a:pt x="89" y="170"/>
                    </a:lnTo>
                    <a:lnTo>
                      <a:pt x="89" y="165"/>
                    </a:lnTo>
                    <a:lnTo>
                      <a:pt x="88" y="158"/>
                    </a:lnTo>
                    <a:lnTo>
                      <a:pt x="92" y="149"/>
                    </a:lnTo>
                    <a:lnTo>
                      <a:pt x="101" y="147"/>
                    </a:lnTo>
                    <a:lnTo>
                      <a:pt x="104" y="144"/>
                    </a:lnTo>
                    <a:lnTo>
                      <a:pt x="109" y="146"/>
                    </a:lnTo>
                    <a:lnTo>
                      <a:pt x="115" y="152"/>
                    </a:lnTo>
                    <a:lnTo>
                      <a:pt x="122" y="155"/>
                    </a:lnTo>
                    <a:lnTo>
                      <a:pt x="124" y="159"/>
                    </a:lnTo>
                    <a:lnTo>
                      <a:pt x="124" y="153"/>
                    </a:lnTo>
                    <a:lnTo>
                      <a:pt x="125" y="149"/>
                    </a:lnTo>
                    <a:lnTo>
                      <a:pt x="119" y="146"/>
                    </a:lnTo>
                    <a:lnTo>
                      <a:pt x="119" y="132"/>
                    </a:lnTo>
                    <a:lnTo>
                      <a:pt x="112" y="132"/>
                    </a:lnTo>
                    <a:lnTo>
                      <a:pt x="118" y="120"/>
                    </a:lnTo>
                    <a:lnTo>
                      <a:pt x="110" y="118"/>
                    </a:lnTo>
                    <a:lnTo>
                      <a:pt x="109" y="115"/>
                    </a:lnTo>
                    <a:lnTo>
                      <a:pt x="107" y="106"/>
                    </a:lnTo>
                    <a:lnTo>
                      <a:pt x="103" y="103"/>
                    </a:lnTo>
                    <a:lnTo>
                      <a:pt x="101" y="91"/>
                    </a:lnTo>
                    <a:lnTo>
                      <a:pt x="103" y="86"/>
                    </a:lnTo>
                    <a:lnTo>
                      <a:pt x="101" y="85"/>
                    </a:lnTo>
                    <a:lnTo>
                      <a:pt x="101" y="77"/>
                    </a:lnTo>
                    <a:lnTo>
                      <a:pt x="106" y="76"/>
                    </a:lnTo>
                    <a:lnTo>
                      <a:pt x="104" y="79"/>
                    </a:lnTo>
                    <a:lnTo>
                      <a:pt x="115" y="79"/>
                    </a:lnTo>
                    <a:lnTo>
                      <a:pt x="113" y="73"/>
                    </a:lnTo>
                    <a:lnTo>
                      <a:pt x="115" y="67"/>
                    </a:lnTo>
                    <a:lnTo>
                      <a:pt x="124" y="70"/>
                    </a:lnTo>
                    <a:lnTo>
                      <a:pt x="129" y="70"/>
                    </a:lnTo>
                    <a:lnTo>
                      <a:pt x="132" y="64"/>
                    </a:lnTo>
                    <a:lnTo>
                      <a:pt x="129" y="57"/>
                    </a:lnTo>
                    <a:lnTo>
                      <a:pt x="129" y="54"/>
                    </a:lnTo>
                    <a:lnTo>
                      <a:pt x="127" y="47"/>
                    </a:lnTo>
                    <a:lnTo>
                      <a:pt x="118" y="47"/>
                    </a:lnTo>
                    <a:lnTo>
                      <a:pt x="118" y="42"/>
                    </a:lnTo>
                    <a:lnTo>
                      <a:pt x="135" y="36"/>
                    </a:lnTo>
                    <a:lnTo>
                      <a:pt x="141" y="38"/>
                    </a:lnTo>
                    <a:lnTo>
                      <a:pt x="154" y="39"/>
                    </a:lnTo>
                    <a:lnTo>
                      <a:pt x="138" y="30"/>
                    </a:lnTo>
                    <a:lnTo>
                      <a:pt x="133" y="30"/>
                    </a:lnTo>
                    <a:lnTo>
                      <a:pt x="132" y="27"/>
                    </a:lnTo>
                    <a:lnTo>
                      <a:pt x="122" y="24"/>
                    </a:lnTo>
                    <a:lnTo>
                      <a:pt x="118" y="18"/>
                    </a:lnTo>
                    <a:lnTo>
                      <a:pt x="124" y="18"/>
                    </a:lnTo>
                    <a:lnTo>
                      <a:pt x="121" y="7"/>
                    </a:lnTo>
                    <a:lnTo>
                      <a:pt x="115" y="3"/>
                    </a:lnTo>
                    <a:lnTo>
                      <a:pt x="116" y="0"/>
                    </a:lnTo>
                    <a:lnTo>
                      <a:pt x="129" y="3"/>
                    </a:lnTo>
                    <a:lnTo>
                      <a:pt x="133" y="0"/>
                    </a:lnTo>
                    <a:lnTo>
                      <a:pt x="139" y="3"/>
                    </a:lnTo>
                    <a:lnTo>
                      <a:pt x="145" y="3"/>
                    </a:lnTo>
                    <a:lnTo>
                      <a:pt x="145" y="6"/>
                    </a:lnTo>
                    <a:lnTo>
                      <a:pt x="151" y="7"/>
                    </a:lnTo>
                    <a:lnTo>
                      <a:pt x="157" y="13"/>
                    </a:lnTo>
                    <a:lnTo>
                      <a:pt x="165" y="9"/>
                    </a:lnTo>
                    <a:lnTo>
                      <a:pt x="162" y="22"/>
                    </a:lnTo>
                    <a:lnTo>
                      <a:pt x="160" y="30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91" y="24"/>
                    </a:lnTo>
                    <a:lnTo>
                      <a:pt x="191" y="30"/>
                    </a:lnTo>
                    <a:lnTo>
                      <a:pt x="192" y="42"/>
                    </a:lnTo>
                    <a:lnTo>
                      <a:pt x="195" y="44"/>
                    </a:lnTo>
                    <a:lnTo>
                      <a:pt x="198" y="50"/>
                    </a:lnTo>
                    <a:lnTo>
                      <a:pt x="192" y="56"/>
                    </a:lnTo>
                    <a:lnTo>
                      <a:pt x="198" y="57"/>
                    </a:lnTo>
                    <a:lnTo>
                      <a:pt x="195" y="62"/>
                    </a:lnTo>
                    <a:lnTo>
                      <a:pt x="197" y="67"/>
                    </a:lnTo>
                    <a:lnTo>
                      <a:pt x="192" y="70"/>
                    </a:lnTo>
                    <a:lnTo>
                      <a:pt x="203" y="70"/>
                    </a:lnTo>
                    <a:lnTo>
                      <a:pt x="198" y="79"/>
                    </a:lnTo>
                    <a:lnTo>
                      <a:pt x="198" y="88"/>
                    </a:lnTo>
                    <a:lnTo>
                      <a:pt x="201" y="91"/>
                    </a:lnTo>
                    <a:lnTo>
                      <a:pt x="201" y="9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2" name="Freeform 4902">
                <a:extLst>
                  <a:ext uri="{FF2B5EF4-FFF2-40B4-BE49-F238E27FC236}">
                    <a16:creationId xmlns:a16="http://schemas.microsoft.com/office/drawing/2014/main" id="{17ADAF59-84F4-48A4-669B-18069220D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3051"/>
                <a:ext cx="44" cy="45"/>
              </a:xfrm>
              <a:custGeom>
                <a:avLst/>
                <a:gdLst>
                  <a:gd name="T0" fmla="*/ 85 w 90"/>
                  <a:gd name="T1" fmla="*/ 30 h 90"/>
                  <a:gd name="T2" fmla="*/ 79 w 90"/>
                  <a:gd name="T3" fmla="*/ 36 h 90"/>
                  <a:gd name="T4" fmla="*/ 72 w 90"/>
                  <a:gd name="T5" fmla="*/ 38 h 90"/>
                  <a:gd name="T6" fmla="*/ 64 w 90"/>
                  <a:gd name="T7" fmla="*/ 36 h 90"/>
                  <a:gd name="T8" fmla="*/ 66 w 90"/>
                  <a:gd name="T9" fmla="*/ 32 h 90"/>
                  <a:gd name="T10" fmla="*/ 66 w 90"/>
                  <a:gd name="T11" fmla="*/ 26 h 90"/>
                  <a:gd name="T12" fmla="*/ 66 w 90"/>
                  <a:gd name="T13" fmla="*/ 23 h 90"/>
                  <a:gd name="T14" fmla="*/ 62 w 90"/>
                  <a:gd name="T15" fmla="*/ 21 h 90"/>
                  <a:gd name="T16" fmla="*/ 55 w 90"/>
                  <a:gd name="T17" fmla="*/ 0 h 90"/>
                  <a:gd name="T18" fmla="*/ 47 w 90"/>
                  <a:gd name="T19" fmla="*/ 1 h 90"/>
                  <a:gd name="T20" fmla="*/ 49 w 90"/>
                  <a:gd name="T21" fmla="*/ 8 h 90"/>
                  <a:gd name="T22" fmla="*/ 50 w 90"/>
                  <a:gd name="T23" fmla="*/ 12 h 90"/>
                  <a:gd name="T24" fmla="*/ 53 w 90"/>
                  <a:gd name="T25" fmla="*/ 26 h 90"/>
                  <a:gd name="T26" fmla="*/ 44 w 90"/>
                  <a:gd name="T27" fmla="*/ 27 h 90"/>
                  <a:gd name="T28" fmla="*/ 41 w 90"/>
                  <a:gd name="T29" fmla="*/ 41 h 90"/>
                  <a:gd name="T30" fmla="*/ 35 w 90"/>
                  <a:gd name="T31" fmla="*/ 39 h 90"/>
                  <a:gd name="T32" fmla="*/ 28 w 90"/>
                  <a:gd name="T33" fmla="*/ 35 h 90"/>
                  <a:gd name="T34" fmla="*/ 31 w 90"/>
                  <a:gd name="T35" fmla="*/ 32 h 90"/>
                  <a:gd name="T36" fmla="*/ 32 w 90"/>
                  <a:gd name="T37" fmla="*/ 26 h 90"/>
                  <a:gd name="T38" fmla="*/ 29 w 90"/>
                  <a:gd name="T39" fmla="*/ 21 h 90"/>
                  <a:gd name="T40" fmla="*/ 9 w 90"/>
                  <a:gd name="T41" fmla="*/ 23 h 90"/>
                  <a:gd name="T42" fmla="*/ 6 w 90"/>
                  <a:gd name="T43" fmla="*/ 26 h 90"/>
                  <a:gd name="T44" fmla="*/ 2 w 90"/>
                  <a:gd name="T45" fmla="*/ 33 h 90"/>
                  <a:gd name="T46" fmla="*/ 0 w 90"/>
                  <a:gd name="T47" fmla="*/ 44 h 90"/>
                  <a:gd name="T48" fmla="*/ 2 w 90"/>
                  <a:gd name="T49" fmla="*/ 46 h 90"/>
                  <a:gd name="T50" fmla="*/ 5 w 90"/>
                  <a:gd name="T51" fmla="*/ 50 h 90"/>
                  <a:gd name="T52" fmla="*/ 0 w 90"/>
                  <a:gd name="T53" fmla="*/ 56 h 90"/>
                  <a:gd name="T54" fmla="*/ 8 w 90"/>
                  <a:gd name="T55" fmla="*/ 65 h 90"/>
                  <a:gd name="T56" fmla="*/ 11 w 90"/>
                  <a:gd name="T57" fmla="*/ 68 h 90"/>
                  <a:gd name="T58" fmla="*/ 17 w 90"/>
                  <a:gd name="T59" fmla="*/ 76 h 90"/>
                  <a:gd name="T60" fmla="*/ 21 w 90"/>
                  <a:gd name="T61" fmla="*/ 73 h 90"/>
                  <a:gd name="T62" fmla="*/ 18 w 90"/>
                  <a:gd name="T63" fmla="*/ 84 h 90"/>
                  <a:gd name="T64" fmla="*/ 25 w 90"/>
                  <a:gd name="T65" fmla="*/ 87 h 90"/>
                  <a:gd name="T66" fmla="*/ 37 w 90"/>
                  <a:gd name="T67" fmla="*/ 79 h 90"/>
                  <a:gd name="T68" fmla="*/ 38 w 90"/>
                  <a:gd name="T69" fmla="*/ 77 h 90"/>
                  <a:gd name="T70" fmla="*/ 41 w 90"/>
                  <a:gd name="T71" fmla="*/ 87 h 90"/>
                  <a:gd name="T72" fmla="*/ 62 w 90"/>
                  <a:gd name="T73" fmla="*/ 90 h 90"/>
                  <a:gd name="T74" fmla="*/ 67 w 90"/>
                  <a:gd name="T75" fmla="*/ 82 h 90"/>
                  <a:gd name="T76" fmla="*/ 67 w 90"/>
                  <a:gd name="T77" fmla="*/ 74 h 90"/>
                  <a:gd name="T78" fmla="*/ 55 w 90"/>
                  <a:gd name="T79" fmla="*/ 71 h 90"/>
                  <a:gd name="T80" fmla="*/ 52 w 90"/>
                  <a:gd name="T81" fmla="*/ 67 h 90"/>
                  <a:gd name="T82" fmla="*/ 53 w 90"/>
                  <a:gd name="T83" fmla="*/ 59 h 90"/>
                  <a:gd name="T84" fmla="*/ 61 w 90"/>
                  <a:gd name="T85" fmla="*/ 56 h 90"/>
                  <a:gd name="T86" fmla="*/ 62 w 90"/>
                  <a:gd name="T87" fmla="*/ 59 h 90"/>
                  <a:gd name="T88" fmla="*/ 67 w 90"/>
                  <a:gd name="T89" fmla="*/ 50 h 90"/>
                  <a:gd name="T90" fmla="*/ 69 w 90"/>
                  <a:gd name="T91" fmla="*/ 43 h 90"/>
                  <a:gd name="T92" fmla="*/ 75 w 90"/>
                  <a:gd name="T93" fmla="*/ 39 h 90"/>
                  <a:gd name="T94" fmla="*/ 84 w 90"/>
                  <a:gd name="T95" fmla="*/ 36 h 90"/>
                  <a:gd name="T96" fmla="*/ 90 w 90"/>
                  <a:gd name="T97" fmla="*/ 32 h 90"/>
                  <a:gd name="T98" fmla="*/ 90 w 90"/>
                  <a:gd name="T99" fmla="*/ 29 h 90"/>
                  <a:gd name="T100" fmla="*/ 85 w 90"/>
                  <a:gd name="T101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0" h="90">
                    <a:moveTo>
                      <a:pt x="85" y="30"/>
                    </a:moveTo>
                    <a:lnTo>
                      <a:pt x="79" y="36"/>
                    </a:lnTo>
                    <a:lnTo>
                      <a:pt x="72" y="38"/>
                    </a:lnTo>
                    <a:lnTo>
                      <a:pt x="64" y="36"/>
                    </a:lnTo>
                    <a:lnTo>
                      <a:pt x="66" y="32"/>
                    </a:lnTo>
                    <a:lnTo>
                      <a:pt x="66" y="26"/>
                    </a:lnTo>
                    <a:lnTo>
                      <a:pt x="66" y="23"/>
                    </a:lnTo>
                    <a:lnTo>
                      <a:pt x="62" y="21"/>
                    </a:lnTo>
                    <a:lnTo>
                      <a:pt x="55" y="0"/>
                    </a:lnTo>
                    <a:lnTo>
                      <a:pt x="47" y="1"/>
                    </a:lnTo>
                    <a:lnTo>
                      <a:pt x="49" y="8"/>
                    </a:lnTo>
                    <a:lnTo>
                      <a:pt x="50" y="12"/>
                    </a:lnTo>
                    <a:lnTo>
                      <a:pt x="53" y="26"/>
                    </a:lnTo>
                    <a:lnTo>
                      <a:pt x="44" y="27"/>
                    </a:lnTo>
                    <a:lnTo>
                      <a:pt x="41" y="41"/>
                    </a:lnTo>
                    <a:lnTo>
                      <a:pt x="35" y="39"/>
                    </a:lnTo>
                    <a:lnTo>
                      <a:pt x="28" y="35"/>
                    </a:lnTo>
                    <a:lnTo>
                      <a:pt x="31" y="32"/>
                    </a:lnTo>
                    <a:lnTo>
                      <a:pt x="32" y="26"/>
                    </a:lnTo>
                    <a:lnTo>
                      <a:pt x="29" y="21"/>
                    </a:lnTo>
                    <a:lnTo>
                      <a:pt x="9" y="23"/>
                    </a:lnTo>
                    <a:lnTo>
                      <a:pt x="6" y="26"/>
                    </a:lnTo>
                    <a:lnTo>
                      <a:pt x="2" y="33"/>
                    </a:lnTo>
                    <a:lnTo>
                      <a:pt x="0" y="44"/>
                    </a:lnTo>
                    <a:lnTo>
                      <a:pt x="2" y="46"/>
                    </a:lnTo>
                    <a:lnTo>
                      <a:pt x="5" y="50"/>
                    </a:lnTo>
                    <a:lnTo>
                      <a:pt x="0" y="56"/>
                    </a:lnTo>
                    <a:lnTo>
                      <a:pt x="8" y="65"/>
                    </a:lnTo>
                    <a:lnTo>
                      <a:pt x="11" y="68"/>
                    </a:lnTo>
                    <a:lnTo>
                      <a:pt x="17" y="76"/>
                    </a:lnTo>
                    <a:lnTo>
                      <a:pt x="21" y="73"/>
                    </a:lnTo>
                    <a:lnTo>
                      <a:pt x="18" y="84"/>
                    </a:lnTo>
                    <a:lnTo>
                      <a:pt x="25" y="87"/>
                    </a:lnTo>
                    <a:lnTo>
                      <a:pt x="37" y="79"/>
                    </a:lnTo>
                    <a:lnTo>
                      <a:pt x="38" y="77"/>
                    </a:lnTo>
                    <a:lnTo>
                      <a:pt x="41" y="87"/>
                    </a:lnTo>
                    <a:lnTo>
                      <a:pt x="62" y="90"/>
                    </a:lnTo>
                    <a:lnTo>
                      <a:pt x="67" y="82"/>
                    </a:lnTo>
                    <a:lnTo>
                      <a:pt x="67" y="74"/>
                    </a:lnTo>
                    <a:lnTo>
                      <a:pt x="55" y="71"/>
                    </a:lnTo>
                    <a:lnTo>
                      <a:pt x="52" y="67"/>
                    </a:lnTo>
                    <a:lnTo>
                      <a:pt x="53" y="59"/>
                    </a:lnTo>
                    <a:lnTo>
                      <a:pt x="61" y="56"/>
                    </a:lnTo>
                    <a:lnTo>
                      <a:pt x="62" y="59"/>
                    </a:lnTo>
                    <a:lnTo>
                      <a:pt x="67" y="50"/>
                    </a:lnTo>
                    <a:lnTo>
                      <a:pt x="69" y="43"/>
                    </a:lnTo>
                    <a:lnTo>
                      <a:pt x="75" y="39"/>
                    </a:lnTo>
                    <a:lnTo>
                      <a:pt x="84" y="36"/>
                    </a:lnTo>
                    <a:lnTo>
                      <a:pt x="90" y="32"/>
                    </a:lnTo>
                    <a:lnTo>
                      <a:pt x="90" y="29"/>
                    </a:lnTo>
                    <a:lnTo>
                      <a:pt x="85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3" name="Freeform 4903">
                <a:extLst>
                  <a:ext uri="{FF2B5EF4-FFF2-40B4-BE49-F238E27FC236}">
                    <a16:creationId xmlns:a16="http://schemas.microsoft.com/office/drawing/2014/main" id="{598C8198-4DC9-2AA4-BFDF-4DEB82E0C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3051"/>
                <a:ext cx="44" cy="45"/>
              </a:xfrm>
              <a:custGeom>
                <a:avLst/>
                <a:gdLst>
                  <a:gd name="T0" fmla="*/ 85 w 90"/>
                  <a:gd name="T1" fmla="*/ 30 h 90"/>
                  <a:gd name="T2" fmla="*/ 90 w 90"/>
                  <a:gd name="T3" fmla="*/ 29 h 90"/>
                  <a:gd name="T4" fmla="*/ 90 w 90"/>
                  <a:gd name="T5" fmla="*/ 32 h 90"/>
                  <a:gd name="T6" fmla="*/ 84 w 90"/>
                  <a:gd name="T7" fmla="*/ 36 h 90"/>
                  <a:gd name="T8" fmla="*/ 75 w 90"/>
                  <a:gd name="T9" fmla="*/ 39 h 90"/>
                  <a:gd name="T10" fmla="*/ 69 w 90"/>
                  <a:gd name="T11" fmla="*/ 43 h 90"/>
                  <a:gd name="T12" fmla="*/ 67 w 90"/>
                  <a:gd name="T13" fmla="*/ 50 h 90"/>
                  <a:gd name="T14" fmla="*/ 62 w 90"/>
                  <a:gd name="T15" fmla="*/ 59 h 90"/>
                  <a:gd name="T16" fmla="*/ 61 w 90"/>
                  <a:gd name="T17" fmla="*/ 56 h 90"/>
                  <a:gd name="T18" fmla="*/ 53 w 90"/>
                  <a:gd name="T19" fmla="*/ 59 h 90"/>
                  <a:gd name="T20" fmla="*/ 52 w 90"/>
                  <a:gd name="T21" fmla="*/ 67 h 90"/>
                  <a:gd name="T22" fmla="*/ 55 w 90"/>
                  <a:gd name="T23" fmla="*/ 71 h 90"/>
                  <a:gd name="T24" fmla="*/ 67 w 90"/>
                  <a:gd name="T25" fmla="*/ 74 h 90"/>
                  <a:gd name="T26" fmla="*/ 67 w 90"/>
                  <a:gd name="T27" fmla="*/ 82 h 90"/>
                  <a:gd name="T28" fmla="*/ 62 w 90"/>
                  <a:gd name="T29" fmla="*/ 90 h 90"/>
                  <a:gd name="T30" fmla="*/ 41 w 90"/>
                  <a:gd name="T31" fmla="*/ 87 h 90"/>
                  <a:gd name="T32" fmla="*/ 38 w 90"/>
                  <a:gd name="T33" fmla="*/ 77 h 90"/>
                  <a:gd name="T34" fmla="*/ 37 w 90"/>
                  <a:gd name="T35" fmla="*/ 79 h 90"/>
                  <a:gd name="T36" fmla="*/ 25 w 90"/>
                  <a:gd name="T37" fmla="*/ 87 h 90"/>
                  <a:gd name="T38" fmla="*/ 18 w 90"/>
                  <a:gd name="T39" fmla="*/ 84 h 90"/>
                  <a:gd name="T40" fmla="*/ 21 w 90"/>
                  <a:gd name="T41" fmla="*/ 73 h 90"/>
                  <a:gd name="T42" fmla="*/ 17 w 90"/>
                  <a:gd name="T43" fmla="*/ 76 h 90"/>
                  <a:gd name="T44" fmla="*/ 11 w 90"/>
                  <a:gd name="T45" fmla="*/ 68 h 90"/>
                  <a:gd name="T46" fmla="*/ 8 w 90"/>
                  <a:gd name="T47" fmla="*/ 65 h 90"/>
                  <a:gd name="T48" fmla="*/ 0 w 90"/>
                  <a:gd name="T49" fmla="*/ 56 h 90"/>
                  <a:gd name="T50" fmla="*/ 5 w 90"/>
                  <a:gd name="T51" fmla="*/ 50 h 90"/>
                  <a:gd name="T52" fmla="*/ 2 w 90"/>
                  <a:gd name="T53" fmla="*/ 46 h 90"/>
                  <a:gd name="T54" fmla="*/ 0 w 90"/>
                  <a:gd name="T55" fmla="*/ 44 h 90"/>
                  <a:gd name="T56" fmla="*/ 2 w 90"/>
                  <a:gd name="T57" fmla="*/ 33 h 90"/>
                  <a:gd name="T58" fmla="*/ 6 w 90"/>
                  <a:gd name="T59" fmla="*/ 26 h 90"/>
                  <a:gd name="T60" fmla="*/ 9 w 90"/>
                  <a:gd name="T61" fmla="*/ 23 h 90"/>
                  <a:gd name="T62" fmla="*/ 29 w 90"/>
                  <a:gd name="T63" fmla="*/ 21 h 90"/>
                  <a:gd name="T64" fmla="*/ 32 w 90"/>
                  <a:gd name="T65" fmla="*/ 26 h 90"/>
                  <a:gd name="T66" fmla="*/ 31 w 90"/>
                  <a:gd name="T67" fmla="*/ 32 h 90"/>
                  <a:gd name="T68" fmla="*/ 28 w 90"/>
                  <a:gd name="T69" fmla="*/ 35 h 90"/>
                  <a:gd name="T70" fmla="*/ 35 w 90"/>
                  <a:gd name="T71" fmla="*/ 39 h 90"/>
                  <a:gd name="T72" fmla="*/ 41 w 90"/>
                  <a:gd name="T73" fmla="*/ 41 h 90"/>
                  <a:gd name="T74" fmla="*/ 44 w 90"/>
                  <a:gd name="T75" fmla="*/ 27 h 90"/>
                  <a:gd name="T76" fmla="*/ 53 w 90"/>
                  <a:gd name="T77" fmla="*/ 26 h 90"/>
                  <a:gd name="T78" fmla="*/ 50 w 90"/>
                  <a:gd name="T79" fmla="*/ 12 h 90"/>
                  <a:gd name="T80" fmla="*/ 49 w 90"/>
                  <a:gd name="T81" fmla="*/ 8 h 90"/>
                  <a:gd name="T82" fmla="*/ 47 w 90"/>
                  <a:gd name="T83" fmla="*/ 1 h 90"/>
                  <a:gd name="T84" fmla="*/ 55 w 90"/>
                  <a:gd name="T85" fmla="*/ 0 h 90"/>
                  <a:gd name="T86" fmla="*/ 62 w 90"/>
                  <a:gd name="T87" fmla="*/ 21 h 90"/>
                  <a:gd name="T88" fmla="*/ 66 w 90"/>
                  <a:gd name="T89" fmla="*/ 23 h 90"/>
                  <a:gd name="T90" fmla="*/ 66 w 90"/>
                  <a:gd name="T91" fmla="*/ 26 h 90"/>
                  <a:gd name="T92" fmla="*/ 66 w 90"/>
                  <a:gd name="T93" fmla="*/ 32 h 90"/>
                  <a:gd name="T94" fmla="*/ 64 w 90"/>
                  <a:gd name="T95" fmla="*/ 36 h 90"/>
                  <a:gd name="T96" fmla="*/ 72 w 90"/>
                  <a:gd name="T97" fmla="*/ 38 h 90"/>
                  <a:gd name="T98" fmla="*/ 79 w 90"/>
                  <a:gd name="T99" fmla="*/ 36 h 90"/>
                  <a:gd name="T100" fmla="*/ 85 w 90"/>
                  <a:gd name="T101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0" h="90">
                    <a:moveTo>
                      <a:pt x="85" y="30"/>
                    </a:moveTo>
                    <a:lnTo>
                      <a:pt x="90" y="29"/>
                    </a:lnTo>
                    <a:lnTo>
                      <a:pt x="90" y="32"/>
                    </a:lnTo>
                    <a:lnTo>
                      <a:pt x="84" y="36"/>
                    </a:lnTo>
                    <a:lnTo>
                      <a:pt x="75" y="39"/>
                    </a:lnTo>
                    <a:lnTo>
                      <a:pt x="69" y="43"/>
                    </a:lnTo>
                    <a:lnTo>
                      <a:pt x="67" y="50"/>
                    </a:lnTo>
                    <a:lnTo>
                      <a:pt x="62" y="59"/>
                    </a:lnTo>
                    <a:lnTo>
                      <a:pt x="61" y="56"/>
                    </a:lnTo>
                    <a:lnTo>
                      <a:pt x="53" y="59"/>
                    </a:lnTo>
                    <a:lnTo>
                      <a:pt x="52" y="67"/>
                    </a:lnTo>
                    <a:lnTo>
                      <a:pt x="55" y="71"/>
                    </a:lnTo>
                    <a:lnTo>
                      <a:pt x="67" y="74"/>
                    </a:lnTo>
                    <a:lnTo>
                      <a:pt x="67" y="82"/>
                    </a:lnTo>
                    <a:lnTo>
                      <a:pt x="62" y="90"/>
                    </a:lnTo>
                    <a:lnTo>
                      <a:pt x="41" y="87"/>
                    </a:lnTo>
                    <a:lnTo>
                      <a:pt x="38" y="77"/>
                    </a:lnTo>
                    <a:lnTo>
                      <a:pt x="37" y="79"/>
                    </a:lnTo>
                    <a:lnTo>
                      <a:pt x="25" y="87"/>
                    </a:lnTo>
                    <a:lnTo>
                      <a:pt x="18" y="84"/>
                    </a:lnTo>
                    <a:lnTo>
                      <a:pt x="21" y="73"/>
                    </a:lnTo>
                    <a:lnTo>
                      <a:pt x="17" y="76"/>
                    </a:lnTo>
                    <a:lnTo>
                      <a:pt x="11" y="68"/>
                    </a:lnTo>
                    <a:lnTo>
                      <a:pt x="8" y="65"/>
                    </a:lnTo>
                    <a:lnTo>
                      <a:pt x="0" y="56"/>
                    </a:lnTo>
                    <a:lnTo>
                      <a:pt x="5" y="50"/>
                    </a:lnTo>
                    <a:lnTo>
                      <a:pt x="2" y="46"/>
                    </a:lnTo>
                    <a:lnTo>
                      <a:pt x="0" y="44"/>
                    </a:lnTo>
                    <a:lnTo>
                      <a:pt x="2" y="33"/>
                    </a:lnTo>
                    <a:lnTo>
                      <a:pt x="6" y="26"/>
                    </a:lnTo>
                    <a:lnTo>
                      <a:pt x="9" y="23"/>
                    </a:lnTo>
                    <a:lnTo>
                      <a:pt x="29" y="21"/>
                    </a:lnTo>
                    <a:lnTo>
                      <a:pt x="32" y="26"/>
                    </a:lnTo>
                    <a:lnTo>
                      <a:pt x="31" y="32"/>
                    </a:lnTo>
                    <a:lnTo>
                      <a:pt x="28" y="35"/>
                    </a:lnTo>
                    <a:lnTo>
                      <a:pt x="35" y="39"/>
                    </a:lnTo>
                    <a:lnTo>
                      <a:pt x="41" y="41"/>
                    </a:lnTo>
                    <a:lnTo>
                      <a:pt x="44" y="27"/>
                    </a:lnTo>
                    <a:lnTo>
                      <a:pt x="53" y="26"/>
                    </a:lnTo>
                    <a:lnTo>
                      <a:pt x="50" y="12"/>
                    </a:lnTo>
                    <a:lnTo>
                      <a:pt x="49" y="8"/>
                    </a:lnTo>
                    <a:lnTo>
                      <a:pt x="47" y="1"/>
                    </a:lnTo>
                    <a:lnTo>
                      <a:pt x="55" y="0"/>
                    </a:lnTo>
                    <a:lnTo>
                      <a:pt x="62" y="21"/>
                    </a:lnTo>
                    <a:lnTo>
                      <a:pt x="66" y="23"/>
                    </a:lnTo>
                    <a:lnTo>
                      <a:pt x="66" y="26"/>
                    </a:lnTo>
                    <a:lnTo>
                      <a:pt x="66" y="32"/>
                    </a:lnTo>
                    <a:lnTo>
                      <a:pt x="64" y="36"/>
                    </a:lnTo>
                    <a:lnTo>
                      <a:pt x="72" y="38"/>
                    </a:lnTo>
                    <a:lnTo>
                      <a:pt x="79" y="36"/>
                    </a:lnTo>
                    <a:lnTo>
                      <a:pt x="85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4" name="Freeform 4904">
                <a:extLst>
                  <a:ext uri="{FF2B5EF4-FFF2-40B4-BE49-F238E27FC236}">
                    <a16:creationId xmlns:a16="http://schemas.microsoft.com/office/drawing/2014/main" id="{02282D95-6D29-166E-C59E-739ED1AF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3051"/>
                <a:ext cx="44" cy="45"/>
              </a:xfrm>
              <a:custGeom>
                <a:avLst/>
                <a:gdLst>
                  <a:gd name="T0" fmla="*/ 85 w 90"/>
                  <a:gd name="T1" fmla="*/ 30 h 90"/>
                  <a:gd name="T2" fmla="*/ 90 w 90"/>
                  <a:gd name="T3" fmla="*/ 29 h 90"/>
                  <a:gd name="T4" fmla="*/ 90 w 90"/>
                  <a:gd name="T5" fmla="*/ 32 h 90"/>
                  <a:gd name="T6" fmla="*/ 84 w 90"/>
                  <a:gd name="T7" fmla="*/ 36 h 90"/>
                  <a:gd name="T8" fmla="*/ 75 w 90"/>
                  <a:gd name="T9" fmla="*/ 39 h 90"/>
                  <a:gd name="T10" fmla="*/ 69 w 90"/>
                  <a:gd name="T11" fmla="*/ 43 h 90"/>
                  <a:gd name="T12" fmla="*/ 67 w 90"/>
                  <a:gd name="T13" fmla="*/ 50 h 90"/>
                  <a:gd name="T14" fmla="*/ 62 w 90"/>
                  <a:gd name="T15" fmla="*/ 59 h 90"/>
                  <a:gd name="T16" fmla="*/ 61 w 90"/>
                  <a:gd name="T17" fmla="*/ 56 h 90"/>
                  <a:gd name="T18" fmla="*/ 53 w 90"/>
                  <a:gd name="T19" fmla="*/ 59 h 90"/>
                  <a:gd name="T20" fmla="*/ 52 w 90"/>
                  <a:gd name="T21" fmla="*/ 67 h 90"/>
                  <a:gd name="T22" fmla="*/ 55 w 90"/>
                  <a:gd name="T23" fmla="*/ 71 h 90"/>
                  <a:gd name="T24" fmla="*/ 67 w 90"/>
                  <a:gd name="T25" fmla="*/ 74 h 90"/>
                  <a:gd name="T26" fmla="*/ 67 w 90"/>
                  <a:gd name="T27" fmla="*/ 82 h 90"/>
                  <a:gd name="T28" fmla="*/ 62 w 90"/>
                  <a:gd name="T29" fmla="*/ 90 h 90"/>
                  <a:gd name="T30" fmla="*/ 41 w 90"/>
                  <a:gd name="T31" fmla="*/ 87 h 90"/>
                  <a:gd name="T32" fmla="*/ 38 w 90"/>
                  <a:gd name="T33" fmla="*/ 77 h 90"/>
                  <a:gd name="T34" fmla="*/ 37 w 90"/>
                  <a:gd name="T35" fmla="*/ 79 h 90"/>
                  <a:gd name="T36" fmla="*/ 25 w 90"/>
                  <a:gd name="T37" fmla="*/ 87 h 90"/>
                  <a:gd name="T38" fmla="*/ 18 w 90"/>
                  <a:gd name="T39" fmla="*/ 84 h 90"/>
                  <a:gd name="T40" fmla="*/ 21 w 90"/>
                  <a:gd name="T41" fmla="*/ 73 h 90"/>
                  <a:gd name="T42" fmla="*/ 17 w 90"/>
                  <a:gd name="T43" fmla="*/ 76 h 90"/>
                  <a:gd name="T44" fmla="*/ 11 w 90"/>
                  <a:gd name="T45" fmla="*/ 68 h 90"/>
                  <a:gd name="T46" fmla="*/ 8 w 90"/>
                  <a:gd name="T47" fmla="*/ 65 h 90"/>
                  <a:gd name="T48" fmla="*/ 0 w 90"/>
                  <a:gd name="T49" fmla="*/ 56 h 90"/>
                  <a:gd name="T50" fmla="*/ 5 w 90"/>
                  <a:gd name="T51" fmla="*/ 50 h 90"/>
                  <a:gd name="T52" fmla="*/ 2 w 90"/>
                  <a:gd name="T53" fmla="*/ 46 h 90"/>
                  <a:gd name="T54" fmla="*/ 0 w 90"/>
                  <a:gd name="T55" fmla="*/ 44 h 90"/>
                  <a:gd name="T56" fmla="*/ 2 w 90"/>
                  <a:gd name="T57" fmla="*/ 33 h 90"/>
                  <a:gd name="T58" fmla="*/ 6 w 90"/>
                  <a:gd name="T59" fmla="*/ 26 h 90"/>
                  <a:gd name="T60" fmla="*/ 9 w 90"/>
                  <a:gd name="T61" fmla="*/ 23 h 90"/>
                  <a:gd name="T62" fmla="*/ 29 w 90"/>
                  <a:gd name="T63" fmla="*/ 21 h 90"/>
                  <a:gd name="T64" fmla="*/ 32 w 90"/>
                  <a:gd name="T65" fmla="*/ 26 h 90"/>
                  <a:gd name="T66" fmla="*/ 31 w 90"/>
                  <a:gd name="T67" fmla="*/ 32 h 90"/>
                  <a:gd name="T68" fmla="*/ 28 w 90"/>
                  <a:gd name="T69" fmla="*/ 35 h 90"/>
                  <a:gd name="T70" fmla="*/ 35 w 90"/>
                  <a:gd name="T71" fmla="*/ 39 h 90"/>
                  <a:gd name="T72" fmla="*/ 41 w 90"/>
                  <a:gd name="T73" fmla="*/ 41 h 90"/>
                  <a:gd name="T74" fmla="*/ 44 w 90"/>
                  <a:gd name="T75" fmla="*/ 27 h 90"/>
                  <a:gd name="T76" fmla="*/ 53 w 90"/>
                  <a:gd name="T77" fmla="*/ 26 h 90"/>
                  <a:gd name="T78" fmla="*/ 50 w 90"/>
                  <a:gd name="T79" fmla="*/ 12 h 90"/>
                  <a:gd name="T80" fmla="*/ 49 w 90"/>
                  <a:gd name="T81" fmla="*/ 8 h 90"/>
                  <a:gd name="T82" fmla="*/ 47 w 90"/>
                  <a:gd name="T83" fmla="*/ 1 h 90"/>
                  <a:gd name="T84" fmla="*/ 55 w 90"/>
                  <a:gd name="T85" fmla="*/ 0 h 90"/>
                  <a:gd name="T86" fmla="*/ 62 w 90"/>
                  <a:gd name="T87" fmla="*/ 21 h 90"/>
                  <a:gd name="T88" fmla="*/ 66 w 90"/>
                  <a:gd name="T89" fmla="*/ 23 h 90"/>
                  <a:gd name="T90" fmla="*/ 66 w 90"/>
                  <a:gd name="T91" fmla="*/ 26 h 90"/>
                  <a:gd name="T92" fmla="*/ 66 w 90"/>
                  <a:gd name="T93" fmla="*/ 32 h 90"/>
                  <a:gd name="T94" fmla="*/ 64 w 90"/>
                  <a:gd name="T95" fmla="*/ 36 h 90"/>
                  <a:gd name="T96" fmla="*/ 72 w 90"/>
                  <a:gd name="T97" fmla="*/ 38 h 90"/>
                  <a:gd name="T98" fmla="*/ 79 w 90"/>
                  <a:gd name="T99" fmla="*/ 36 h 90"/>
                  <a:gd name="T100" fmla="*/ 85 w 90"/>
                  <a:gd name="T101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0" h="90">
                    <a:moveTo>
                      <a:pt x="85" y="30"/>
                    </a:moveTo>
                    <a:lnTo>
                      <a:pt x="90" y="29"/>
                    </a:lnTo>
                    <a:lnTo>
                      <a:pt x="90" y="32"/>
                    </a:lnTo>
                    <a:lnTo>
                      <a:pt x="84" y="36"/>
                    </a:lnTo>
                    <a:lnTo>
                      <a:pt x="75" y="39"/>
                    </a:lnTo>
                    <a:lnTo>
                      <a:pt x="69" y="43"/>
                    </a:lnTo>
                    <a:lnTo>
                      <a:pt x="67" y="50"/>
                    </a:lnTo>
                    <a:lnTo>
                      <a:pt x="62" y="59"/>
                    </a:lnTo>
                    <a:lnTo>
                      <a:pt x="61" y="56"/>
                    </a:lnTo>
                    <a:lnTo>
                      <a:pt x="53" y="59"/>
                    </a:lnTo>
                    <a:lnTo>
                      <a:pt x="52" y="67"/>
                    </a:lnTo>
                    <a:lnTo>
                      <a:pt x="55" y="71"/>
                    </a:lnTo>
                    <a:lnTo>
                      <a:pt x="67" y="74"/>
                    </a:lnTo>
                    <a:lnTo>
                      <a:pt x="67" y="82"/>
                    </a:lnTo>
                    <a:lnTo>
                      <a:pt x="62" y="90"/>
                    </a:lnTo>
                    <a:lnTo>
                      <a:pt x="41" y="87"/>
                    </a:lnTo>
                    <a:lnTo>
                      <a:pt x="38" y="77"/>
                    </a:lnTo>
                    <a:lnTo>
                      <a:pt x="37" y="79"/>
                    </a:lnTo>
                    <a:lnTo>
                      <a:pt x="25" y="87"/>
                    </a:lnTo>
                    <a:lnTo>
                      <a:pt x="18" y="84"/>
                    </a:lnTo>
                    <a:lnTo>
                      <a:pt x="21" y="73"/>
                    </a:lnTo>
                    <a:lnTo>
                      <a:pt x="17" y="76"/>
                    </a:lnTo>
                    <a:lnTo>
                      <a:pt x="11" y="68"/>
                    </a:lnTo>
                    <a:lnTo>
                      <a:pt x="8" y="65"/>
                    </a:lnTo>
                    <a:lnTo>
                      <a:pt x="0" y="56"/>
                    </a:lnTo>
                    <a:lnTo>
                      <a:pt x="5" y="50"/>
                    </a:lnTo>
                    <a:lnTo>
                      <a:pt x="2" y="46"/>
                    </a:lnTo>
                    <a:lnTo>
                      <a:pt x="0" y="44"/>
                    </a:lnTo>
                    <a:lnTo>
                      <a:pt x="2" y="33"/>
                    </a:lnTo>
                    <a:lnTo>
                      <a:pt x="6" y="26"/>
                    </a:lnTo>
                    <a:lnTo>
                      <a:pt x="9" y="23"/>
                    </a:lnTo>
                    <a:lnTo>
                      <a:pt x="29" y="21"/>
                    </a:lnTo>
                    <a:lnTo>
                      <a:pt x="32" y="26"/>
                    </a:lnTo>
                    <a:lnTo>
                      <a:pt x="31" y="32"/>
                    </a:lnTo>
                    <a:lnTo>
                      <a:pt x="28" y="35"/>
                    </a:lnTo>
                    <a:lnTo>
                      <a:pt x="35" y="39"/>
                    </a:lnTo>
                    <a:lnTo>
                      <a:pt x="41" y="41"/>
                    </a:lnTo>
                    <a:lnTo>
                      <a:pt x="44" y="27"/>
                    </a:lnTo>
                    <a:lnTo>
                      <a:pt x="53" y="26"/>
                    </a:lnTo>
                    <a:lnTo>
                      <a:pt x="50" y="12"/>
                    </a:lnTo>
                    <a:lnTo>
                      <a:pt x="49" y="8"/>
                    </a:lnTo>
                    <a:lnTo>
                      <a:pt x="47" y="1"/>
                    </a:lnTo>
                    <a:lnTo>
                      <a:pt x="55" y="0"/>
                    </a:lnTo>
                    <a:lnTo>
                      <a:pt x="62" y="21"/>
                    </a:lnTo>
                    <a:lnTo>
                      <a:pt x="66" y="23"/>
                    </a:lnTo>
                    <a:lnTo>
                      <a:pt x="66" y="26"/>
                    </a:lnTo>
                    <a:lnTo>
                      <a:pt x="66" y="32"/>
                    </a:lnTo>
                    <a:lnTo>
                      <a:pt x="64" y="36"/>
                    </a:lnTo>
                    <a:lnTo>
                      <a:pt x="72" y="38"/>
                    </a:lnTo>
                    <a:lnTo>
                      <a:pt x="79" y="36"/>
                    </a:lnTo>
                    <a:lnTo>
                      <a:pt x="85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5" name="Freeform 4905">
                <a:extLst>
                  <a:ext uri="{FF2B5EF4-FFF2-40B4-BE49-F238E27FC236}">
                    <a16:creationId xmlns:a16="http://schemas.microsoft.com/office/drawing/2014/main" id="{01E91BC6-F185-39A6-D2C5-87024E77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999"/>
                <a:ext cx="12" cy="19"/>
              </a:xfrm>
              <a:custGeom>
                <a:avLst/>
                <a:gdLst>
                  <a:gd name="T0" fmla="*/ 9 w 24"/>
                  <a:gd name="T1" fmla="*/ 0 h 36"/>
                  <a:gd name="T2" fmla="*/ 0 w 24"/>
                  <a:gd name="T3" fmla="*/ 1 h 36"/>
                  <a:gd name="T4" fmla="*/ 3 w 24"/>
                  <a:gd name="T5" fmla="*/ 10 h 36"/>
                  <a:gd name="T6" fmla="*/ 9 w 24"/>
                  <a:gd name="T7" fmla="*/ 10 h 36"/>
                  <a:gd name="T8" fmla="*/ 12 w 24"/>
                  <a:gd name="T9" fmla="*/ 18 h 36"/>
                  <a:gd name="T10" fmla="*/ 10 w 24"/>
                  <a:gd name="T11" fmla="*/ 32 h 36"/>
                  <a:gd name="T12" fmla="*/ 21 w 24"/>
                  <a:gd name="T13" fmla="*/ 36 h 36"/>
                  <a:gd name="T14" fmla="*/ 24 w 24"/>
                  <a:gd name="T15" fmla="*/ 32 h 36"/>
                  <a:gd name="T16" fmla="*/ 23 w 24"/>
                  <a:gd name="T17" fmla="*/ 25 h 36"/>
                  <a:gd name="T18" fmla="*/ 24 w 24"/>
                  <a:gd name="T19" fmla="*/ 21 h 36"/>
                  <a:gd name="T20" fmla="*/ 24 w 24"/>
                  <a:gd name="T21" fmla="*/ 15 h 36"/>
                  <a:gd name="T22" fmla="*/ 17 w 24"/>
                  <a:gd name="T23" fmla="*/ 7 h 36"/>
                  <a:gd name="T24" fmla="*/ 14 w 24"/>
                  <a:gd name="T25" fmla="*/ 1 h 36"/>
                  <a:gd name="T26" fmla="*/ 9 w 24"/>
                  <a:gd name="T2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36">
                    <a:moveTo>
                      <a:pt x="9" y="0"/>
                    </a:moveTo>
                    <a:lnTo>
                      <a:pt x="0" y="1"/>
                    </a:lnTo>
                    <a:lnTo>
                      <a:pt x="3" y="10"/>
                    </a:lnTo>
                    <a:lnTo>
                      <a:pt x="9" y="10"/>
                    </a:lnTo>
                    <a:lnTo>
                      <a:pt x="12" y="18"/>
                    </a:lnTo>
                    <a:lnTo>
                      <a:pt x="10" y="32"/>
                    </a:lnTo>
                    <a:lnTo>
                      <a:pt x="21" y="36"/>
                    </a:lnTo>
                    <a:lnTo>
                      <a:pt x="24" y="32"/>
                    </a:lnTo>
                    <a:lnTo>
                      <a:pt x="23" y="25"/>
                    </a:lnTo>
                    <a:lnTo>
                      <a:pt x="24" y="21"/>
                    </a:lnTo>
                    <a:lnTo>
                      <a:pt x="24" y="15"/>
                    </a:lnTo>
                    <a:lnTo>
                      <a:pt x="17" y="7"/>
                    </a:lnTo>
                    <a:lnTo>
                      <a:pt x="14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6" name="Freeform 4906">
                <a:extLst>
                  <a:ext uri="{FF2B5EF4-FFF2-40B4-BE49-F238E27FC236}">
                    <a16:creationId xmlns:a16="http://schemas.microsoft.com/office/drawing/2014/main" id="{ADE7C1B7-B93B-322E-F1A1-01FDF853F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999"/>
                <a:ext cx="12" cy="19"/>
              </a:xfrm>
              <a:custGeom>
                <a:avLst/>
                <a:gdLst>
                  <a:gd name="T0" fmla="*/ 9 w 24"/>
                  <a:gd name="T1" fmla="*/ 0 h 36"/>
                  <a:gd name="T2" fmla="*/ 14 w 24"/>
                  <a:gd name="T3" fmla="*/ 1 h 36"/>
                  <a:gd name="T4" fmla="*/ 17 w 24"/>
                  <a:gd name="T5" fmla="*/ 7 h 36"/>
                  <a:gd name="T6" fmla="*/ 24 w 24"/>
                  <a:gd name="T7" fmla="*/ 15 h 36"/>
                  <a:gd name="T8" fmla="*/ 24 w 24"/>
                  <a:gd name="T9" fmla="*/ 21 h 36"/>
                  <a:gd name="T10" fmla="*/ 23 w 24"/>
                  <a:gd name="T11" fmla="*/ 25 h 36"/>
                  <a:gd name="T12" fmla="*/ 24 w 24"/>
                  <a:gd name="T13" fmla="*/ 32 h 36"/>
                  <a:gd name="T14" fmla="*/ 21 w 24"/>
                  <a:gd name="T15" fmla="*/ 36 h 36"/>
                  <a:gd name="T16" fmla="*/ 10 w 24"/>
                  <a:gd name="T17" fmla="*/ 32 h 36"/>
                  <a:gd name="T18" fmla="*/ 12 w 24"/>
                  <a:gd name="T19" fmla="*/ 18 h 36"/>
                  <a:gd name="T20" fmla="*/ 9 w 24"/>
                  <a:gd name="T21" fmla="*/ 10 h 36"/>
                  <a:gd name="T22" fmla="*/ 3 w 24"/>
                  <a:gd name="T23" fmla="*/ 10 h 36"/>
                  <a:gd name="T24" fmla="*/ 0 w 24"/>
                  <a:gd name="T25" fmla="*/ 1 h 36"/>
                  <a:gd name="T26" fmla="*/ 9 w 24"/>
                  <a:gd name="T2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36">
                    <a:moveTo>
                      <a:pt x="9" y="0"/>
                    </a:moveTo>
                    <a:lnTo>
                      <a:pt x="14" y="1"/>
                    </a:lnTo>
                    <a:lnTo>
                      <a:pt x="17" y="7"/>
                    </a:lnTo>
                    <a:lnTo>
                      <a:pt x="24" y="15"/>
                    </a:lnTo>
                    <a:lnTo>
                      <a:pt x="24" y="21"/>
                    </a:lnTo>
                    <a:lnTo>
                      <a:pt x="23" y="25"/>
                    </a:lnTo>
                    <a:lnTo>
                      <a:pt x="24" y="32"/>
                    </a:lnTo>
                    <a:lnTo>
                      <a:pt x="21" y="36"/>
                    </a:lnTo>
                    <a:lnTo>
                      <a:pt x="10" y="32"/>
                    </a:lnTo>
                    <a:lnTo>
                      <a:pt x="12" y="18"/>
                    </a:lnTo>
                    <a:lnTo>
                      <a:pt x="9" y="10"/>
                    </a:lnTo>
                    <a:lnTo>
                      <a:pt x="3" y="10"/>
                    </a:lnTo>
                    <a:lnTo>
                      <a:pt x="0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7" name="Freeform 4907">
                <a:extLst>
                  <a:ext uri="{FF2B5EF4-FFF2-40B4-BE49-F238E27FC236}">
                    <a16:creationId xmlns:a16="http://schemas.microsoft.com/office/drawing/2014/main" id="{6402C113-8172-EB87-0627-AE1EEAFED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999"/>
                <a:ext cx="12" cy="19"/>
              </a:xfrm>
              <a:custGeom>
                <a:avLst/>
                <a:gdLst>
                  <a:gd name="T0" fmla="*/ 9 w 24"/>
                  <a:gd name="T1" fmla="*/ 0 h 36"/>
                  <a:gd name="T2" fmla="*/ 14 w 24"/>
                  <a:gd name="T3" fmla="*/ 1 h 36"/>
                  <a:gd name="T4" fmla="*/ 17 w 24"/>
                  <a:gd name="T5" fmla="*/ 7 h 36"/>
                  <a:gd name="T6" fmla="*/ 24 w 24"/>
                  <a:gd name="T7" fmla="*/ 15 h 36"/>
                  <a:gd name="T8" fmla="*/ 24 w 24"/>
                  <a:gd name="T9" fmla="*/ 21 h 36"/>
                  <a:gd name="T10" fmla="*/ 23 w 24"/>
                  <a:gd name="T11" fmla="*/ 25 h 36"/>
                  <a:gd name="T12" fmla="*/ 24 w 24"/>
                  <a:gd name="T13" fmla="*/ 32 h 36"/>
                  <a:gd name="T14" fmla="*/ 21 w 24"/>
                  <a:gd name="T15" fmla="*/ 36 h 36"/>
                  <a:gd name="T16" fmla="*/ 10 w 24"/>
                  <a:gd name="T17" fmla="*/ 32 h 36"/>
                  <a:gd name="T18" fmla="*/ 12 w 24"/>
                  <a:gd name="T19" fmla="*/ 18 h 36"/>
                  <a:gd name="T20" fmla="*/ 9 w 24"/>
                  <a:gd name="T21" fmla="*/ 10 h 36"/>
                  <a:gd name="T22" fmla="*/ 3 w 24"/>
                  <a:gd name="T23" fmla="*/ 10 h 36"/>
                  <a:gd name="T24" fmla="*/ 0 w 24"/>
                  <a:gd name="T25" fmla="*/ 1 h 36"/>
                  <a:gd name="T26" fmla="*/ 9 w 24"/>
                  <a:gd name="T2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36">
                    <a:moveTo>
                      <a:pt x="9" y="0"/>
                    </a:moveTo>
                    <a:lnTo>
                      <a:pt x="14" y="1"/>
                    </a:lnTo>
                    <a:lnTo>
                      <a:pt x="17" y="7"/>
                    </a:lnTo>
                    <a:lnTo>
                      <a:pt x="24" y="15"/>
                    </a:lnTo>
                    <a:lnTo>
                      <a:pt x="24" y="21"/>
                    </a:lnTo>
                    <a:lnTo>
                      <a:pt x="23" y="25"/>
                    </a:lnTo>
                    <a:lnTo>
                      <a:pt x="24" y="32"/>
                    </a:lnTo>
                    <a:lnTo>
                      <a:pt x="21" y="36"/>
                    </a:lnTo>
                    <a:lnTo>
                      <a:pt x="10" y="32"/>
                    </a:lnTo>
                    <a:lnTo>
                      <a:pt x="12" y="18"/>
                    </a:lnTo>
                    <a:lnTo>
                      <a:pt x="9" y="10"/>
                    </a:lnTo>
                    <a:lnTo>
                      <a:pt x="3" y="10"/>
                    </a:lnTo>
                    <a:lnTo>
                      <a:pt x="0" y="1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8" name="Freeform 4908">
                <a:extLst>
                  <a:ext uri="{FF2B5EF4-FFF2-40B4-BE49-F238E27FC236}">
                    <a16:creationId xmlns:a16="http://schemas.microsoft.com/office/drawing/2014/main" id="{040621BB-EAD7-A209-3C41-C9B1CD7ED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974"/>
                <a:ext cx="48" cy="63"/>
              </a:xfrm>
              <a:custGeom>
                <a:avLst/>
                <a:gdLst>
                  <a:gd name="T0" fmla="*/ 44 w 97"/>
                  <a:gd name="T1" fmla="*/ 14 h 127"/>
                  <a:gd name="T2" fmla="*/ 34 w 97"/>
                  <a:gd name="T3" fmla="*/ 22 h 127"/>
                  <a:gd name="T4" fmla="*/ 28 w 97"/>
                  <a:gd name="T5" fmla="*/ 34 h 127"/>
                  <a:gd name="T6" fmla="*/ 26 w 97"/>
                  <a:gd name="T7" fmla="*/ 37 h 127"/>
                  <a:gd name="T8" fmla="*/ 29 w 97"/>
                  <a:gd name="T9" fmla="*/ 43 h 127"/>
                  <a:gd name="T10" fmla="*/ 26 w 97"/>
                  <a:gd name="T11" fmla="*/ 54 h 127"/>
                  <a:gd name="T12" fmla="*/ 31 w 97"/>
                  <a:gd name="T13" fmla="*/ 61 h 127"/>
                  <a:gd name="T14" fmla="*/ 40 w 97"/>
                  <a:gd name="T15" fmla="*/ 72 h 127"/>
                  <a:gd name="T16" fmla="*/ 41 w 97"/>
                  <a:gd name="T17" fmla="*/ 81 h 127"/>
                  <a:gd name="T18" fmla="*/ 32 w 97"/>
                  <a:gd name="T19" fmla="*/ 90 h 127"/>
                  <a:gd name="T20" fmla="*/ 12 w 97"/>
                  <a:gd name="T21" fmla="*/ 87 h 127"/>
                  <a:gd name="T22" fmla="*/ 11 w 97"/>
                  <a:gd name="T23" fmla="*/ 96 h 127"/>
                  <a:gd name="T24" fmla="*/ 0 w 97"/>
                  <a:gd name="T25" fmla="*/ 108 h 127"/>
                  <a:gd name="T26" fmla="*/ 12 w 97"/>
                  <a:gd name="T27" fmla="*/ 125 h 127"/>
                  <a:gd name="T28" fmla="*/ 25 w 97"/>
                  <a:gd name="T29" fmla="*/ 127 h 127"/>
                  <a:gd name="T30" fmla="*/ 32 w 97"/>
                  <a:gd name="T31" fmla="*/ 116 h 127"/>
                  <a:gd name="T32" fmla="*/ 49 w 97"/>
                  <a:gd name="T33" fmla="*/ 113 h 127"/>
                  <a:gd name="T34" fmla="*/ 61 w 97"/>
                  <a:gd name="T35" fmla="*/ 113 h 127"/>
                  <a:gd name="T36" fmla="*/ 70 w 97"/>
                  <a:gd name="T37" fmla="*/ 113 h 127"/>
                  <a:gd name="T38" fmla="*/ 78 w 97"/>
                  <a:gd name="T39" fmla="*/ 119 h 127"/>
                  <a:gd name="T40" fmla="*/ 85 w 97"/>
                  <a:gd name="T41" fmla="*/ 119 h 127"/>
                  <a:gd name="T42" fmla="*/ 97 w 97"/>
                  <a:gd name="T43" fmla="*/ 104 h 127"/>
                  <a:gd name="T44" fmla="*/ 97 w 97"/>
                  <a:gd name="T45" fmla="*/ 99 h 127"/>
                  <a:gd name="T46" fmla="*/ 81 w 97"/>
                  <a:gd name="T47" fmla="*/ 93 h 127"/>
                  <a:gd name="T48" fmla="*/ 79 w 97"/>
                  <a:gd name="T49" fmla="*/ 78 h 127"/>
                  <a:gd name="T50" fmla="*/ 84 w 97"/>
                  <a:gd name="T51" fmla="*/ 58 h 127"/>
                  <a:gd name="T52" fmla="*/ 85 w 97"/>
                  <a:gd name="T53" fmla="*/ 48 h 127"/>
                  <a:gd name="T54" fmla="*/ 82 w 97"/>
                  <a:gd name="T55" fmla="*/ 38 h 127"/>
                  <a:gd name="T56" fmla="*/ 84 w 97"/>
                  <a:gd name="T57" fmla="*/ 22 h 127"/>
                  <a:gd name="T58" fmla="*/ 78 w 97"/>
                  <a:gd name="T59" fmla="*/ 14 h 127"/>
                  <a:gd name="T60" fmla="*/ 65 w 97"/>
                  <a:gd name="T61" fmla="*/ 7 h 127"/>
                  <a:gd name="T62" fmla="*/ 55 w 97"/>
                  <a:gd name="T63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7" h="127">
                    <a:moveTo>
                      <a:pt x="46" y="10"/>
                    </a:moveTo>
                    <a:lnTo>
                      <a:pt x="44" y="14"/>
                    </a:lnTo>
                    <a:lnTo>
                      <a:pt x="35" y="16"/>
                    </a:lnTo>
                    <a:lnTo>
                      <a:pt x="34" y="22"/>
                    </a:lnTo>
                    <a:lnTo>
                      <a:pt x="29" y="28"/>
                    </a:lnTo>
                    <a:lnTo>
                      <a:pt x="28" y="34"/>
                    </a:lnTo>
                    <a:lnTo>
                      <a:pt x="29" y="35"/>
                    </a:lnTo>
                    <a:lnTo>
                      <a:pt x="26" y="37"/>
                    </a:lnTo>
                    <a:lnTo>
                      <a:pt x="32" y="37"/>
                    </a:lnTo>
                    <a:lnTo>
                      <a:pt x="29" y="43"/>
                    </a:lnTo>
                    <a:lnTo>
                      <a:pt x="26" y="49"/>
                    </a:lnTo>
                    <a:lnTo>
                      <a:pt x="26" y="54"/>
                    </a:lnTo>
                    <a:lnTo>
                      <a:pt x="31" y="55"/>
                    </a:lnTo>
                    <a:lnTo>
                      <a:pt x="31" y="61"/>
                    </a:lnTo>
                    <a:lnTo>
                      <a:pt x="35" y="64"/>
                    </a:lnTo>
                    <a:lnTo>
                      <a:pt x="40" y="72"/>
                    </a:lnTo>
                    <a:lnTo>
                      <a:pt x="44" y="75"/>
                    </a:lnTo>
                    <a:lnTo>
                      <a:pt x="41" y="81"/>
                    </a:lnTo>
                    <a:lnTo>
                      <a:pt x="35" y="89"/>
                    </a:lnTo>
                    <a:lnTo>
                      <a:pt x="32" y="90"/>
                    </a:lnTo>
                    <a:lnTo>
                      <a:pt x="26" y="86"/>
                    </a:lnTo>
                    <a:lnTo>
                      <a:pt x="12" y="87"/>
                    </a:lnTo>
                    <a:lnTo>
                      <a:pt x="11" y="92"/>
                    </a:lnTo>
                    <a:lnTo>
                      <a:pt x="11" y="96"/>
                    </a:lnTo>
                    <a:lnTo>
                      <a:pt x="8" y="102"/>
                    </a:lnTo>
                    <a:lnTo>
                      <a:pt x="0" y="108"/>
                    </a:lnTo>
                    <a:lnTo>
                      <a:pt x="3" y="122"/>
                    </a:lnTo>
                    <a:lnTo>
                      <a:pt x="12" y="125"/>
                    </a:lnTo>
                    <a:lnTo>
                      <a:pt x="18" y="125"/>
                    </a:lnTo>
                    <a:lnTo>
                      <a:pt x="25" y="127"/>
                    </a:lnTo>
                    <a:lnTo>
                      <a:pt x="28" y="113"/>
                    </a:lnTo>
                    <a:lnTo>
                      <a:pt x="32" y="116"/>
                    </a:lnTo>
                    <a:lnTo>
                      <a:pt x="41" y="113"/>
                    </a:lnTo>
                    <a:lnTo>
                      <a:pt x="49" y="113"/>
                    </a:lnTo>
                    <a:lnTo>
                      <a:pt x="53" y="114"/>
                    </a:lnTo>
                    <a:lnTo>
                      <a:pt x="61" y="113"/>
                    </a:lnTo>
                    <a:lnTo>
                      <a:pt x="62" y="114"/>
                    </a:lnTo>
                    <a:lnTo>
                      <a:pt x="70" y="113"/>
                    </a:lnTo>
                    <a:lnTo>
                      <a:pt x="78" y="114"/>
                    </a:lnTo>
                    <a:lnTo>
                      <a:pt x="78" y="119"/>
                    </a:lnTo>
                    <a:lnTo>
                      <a:pt x="82" y="121"/>
                    </a:lnTo>
                    <a:lnTo>
                      <a:pt x="85" y="119"/>
                    </a:lnTo>
                    <a:lnTo>
                      <a:pt x="88" y="107"/>
                    </a:lnTo>
                    <a:lnTo>
                      <a:pt x="97" y="104"/>
                    </a:lnTo>
                    <a:lnTo>
                      <a:pt x="97" y="98"/>
                    </a:lnTo>
                    <a:lnTo>
                      <a:pt x="97" y="99"/>
                    </a:lnTo>
                    <a:lnTo>
                      <a:pt x="85" y="98"/>
                    </a:lnTo>
                    <a:lnTo>
                      <a:pt x="81" y="93"/>
                    </a:lnTo>
                    <a:lnTo>
                      <a:pt x="81" y="83"/>
                    </a:lnTo>
                    <a:lnTo>
                      <a:pt x="79" y="78"/>
                    </a:lnTo>
                    <a:lnTo>
                      <a:pt x="78" y="60"/>
                    </a:lnTo>
                    <a:lnTo>
                      <a:pt x="84" y="58"/>
                    </a:lnTo>
                    <a:lnTo>
                      <a:pt x="85" y="52"/>
                    </a:lnTo>
                    <a:lnTo>
                      <a:pt x="85" y="48"/>
                    </a:lnTo>
                    <a:lnTo>
                      <a:pt x="85" y="38"/>
                    </a:lnTo>
                    <a:lnTo>
                      <a:pt x="82" y="38"/>
                    </a:lnTo>
                    <a:lnTo>
                      <a:pt x="84" y="32"/>
                    </a:lnTo>
                    <a:lnTo>
                      <a:pt x="84" y="22"/>
                    </a:lnTo>
                    <a:lnTo>
                      <a:pt x="79" y="16"/>
                    </a:lnTo>
                    <a:lnTo>
                      <a:pt x="78" y="14"/>
                    </a:lnTo>
                    <a:lnTo>
                      <a:pt x="76" y="8"/>
                    </a:lnTo>
                    <a:lnTo>
                      <a:pt x="65" y="7"/>
                    </a:lnTo>
                    <a:lnTo>
                      <a:pt x="56" y="5"/>
                    </a:lnTo>
                    <a:lnTo>
                      <a:pt x="55" y="0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9" name="Freeform 4909">
                <a:extLst>
                  <a:ext uri="{FF2B5EF4-FFF2-40B4-BE49-F238E27FC236}">
                    <a16:creationId xmlns:a16="http://schemas.microsoft.com/office/drawing/2014/main" id="{4A4FB0F7-820E-2708-0DE8-B52856254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974"/>
                <a:ext cx="48" cy="63"/>
              </a:xfrm>
              <a:custGeom>
                <a:avLst/>
                <a:gdLst>
                  <a:gd name="T0" fmla="*/ 55 w 97"/>
                  <a:gd name="T1" fmla="*/ 0 h 127"/>
                  <a:gd name="T2" fmla="*/ 65 w 97"/>
                  <a:gd name="T3" fmla="*/ 7 h 127"/>
                  <a:gd name="T4" fmla="*/ 78 w 97"/>
                  <a:gd name="T5" fmla="*/ 14 h 127"/>
                  <a:gd name="T6" fmla="*/ 84 w 97"/>
                  <a:gd name="T7" fmla="*/ 22 h 127"/>
                  <a:gd name="T8" fmla="*/ 82 w 97"/>
                  <a:gd name="T9" fmla="*/ 38 h 127"/>
                  <a:gd name="T10" fmla="*/ 85 w 97"/>
                  <a:gd name="T11" fmla="*/ 48 h 127"/>
                  <a:gd name="T12" fmla="*/ 84 w 97"/>
                  <a:gd name="T13" fmla="*/ 58 h 127"/>
                  <a:gd name="T14" fmla="*/ 79 w 97"/>
                  <a:gd name="T15" fmla="*/ 78 h 127"/>
                  <a:gd name="T16" fmla="*/ 81 w 97"/>
                  <a:gd name="T17" fmla="*/ 93 h 127"/>
                  <a:gd name="T18" fmla="*/ 97 w 97"/>
                  <a:gd name="T19" fmla="*/ 99 h 127"/>
                  <a:gd name="T20" fmla="*/ 97 w 97"/>
                  <a:gd name="T21" fmla="*/ 104 h 127"/>
                  <a:gd name="T22" fmla="*/ 85 w 97"/>
                  <a:gd name="T23" fmla="*/ 119 h 127"/>
                  <a:gd name="T24" fmla="*/ 78 w 97"/>
                  <a:gd name="T25" fmla="*/ 119 h 127"/>
                  <a:gd name="T26" fmla="*/ 70 w 97"/>
                  <a:gd name="T27" fmla="*/ 113 h 127"/>
                  <a:gd name="T28" fmla="*/ 61 w 97"/>
                  <a:gd name="T29" fmla="*/ 113 h 127"/>
                  <a:gd name="T30" fmla="*/ 49 w 97"/>
                  <a:gd name="T31" fmla="*/ 113 h 127"/>
                  <a:gd name="T32" fmla="*/ 32 w 97"/>
                  <a:gd name="T33" fmla="*/ 116 h 127"/>
                  <a:gd name="T34" fmla="*/ 25 w 97"/>
                  <a:gd name="T35" fmla="*/ 127 h 127"/>
                  <a:gd name="T36" fmla="*/ 12 w 97"/>
                  <a:gd name="T37" fmla="*/ 125 h 127"/>
                  <a:gd name="T38" fmla="*/ 0 w 97"/>
                  <a:gd name="T39" fmla="*/ 108 h 127"/>
                  <a:gd name="T40" fmla="*/ 11 w 97"/>
                  <a:gd name="T41" fmla="*/ 96 h 127"/>
                  <a:gd name="T42" fmla="*/ 12 w 97"/>
                  <a:gd name="T43" fmla="*/ 87 h 127"/>
                  <a:gd name="T44" fmla="*/ 32 w 97"/>
                  <a:gd name="T45" fmla="*/ 90 h 127"/>
                  <a:gd name="T46" fmla="*/ 41 w 97"/>
                  <a:gd name="T47" fmla="*/ 81 h 127"/>
                  <a:gd name="T48" fmla="*/ 40 w 97"/>
                  <a:gd name="T49" fmla="*/ 72 h 127"/>
                  <a:gd name="T50" fmla="*/ 31 w 97"/>
                  <a:gd name="T51" fmla="*/ 61 h 127"/>
                  <a:gd name="T52" fmla="*/ 26 w 97"/>
                  <a:gd name="T53" fmla="*/ 54 h 127"/>
                  <a:gd name="T54" fmla="*/ 29 w 97"/>
                  <a:gd name="T55" fmla="*/ 43 h 127"/>
                  <a:gd name="T56" fmla="*/ 26 w 97"/>
                  <a:gd name="T57" fmla="*/ 37 h 127"/>
                  <a:gd name="T58" fmla="*/ 28 w 97"/>
                  <a:gd name="T59" fmla="*/ 34 h 127"/>
                  <a:gd name="T60" fmla="*/ 34 w 97"/>
                  <a:gd name="T61" fmla="*/ 22 h 127"/>
                  <a:gd name="T62" fmla="*/ 44 w 97"/>
                  <a:gd name="T63" fmla="*/ 1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7" h="127">
                    <a:moveTo>
                      <a:pt x="46" y="10"/>
                    </a:moveTo>
                    <a:lnTo>
                      <a:pt x="55" y="0"/>
                    </a:lnTo>
                    <a:lnTo>
                      <a:pt x="56" y="5"/>
                    </a:lnTo>
                    <a:lnTo>
                      <a:pt x="65" y="7"/>
                    </a:lnTo>
                    <a:lnTo>
                      <a:pt x="76" y="8"/>
                    </a:lnTo>
                    <a:lnTo>
                      <a:pt x="78" y="14"/>
                    </a:lnTo>
                    <a:lnTo>
                      <a:pt x="79" y="16"/>
                    </a:lnTo>
                    <a:lnTo>
                      <a:pt x="84" y="22"/>
                    </a:lnTo>
                    <a:lnTo>
                      <a:pt x="84" y="32"/>
                    </a:lnTo>
                    <a:lnTo>
                      <a:pt x="82" y="38"/>
                    </a:lnTo>
                    <a:lnTo>
                      <a:pt x="85" y="38"/>
                    </a:lnTo>
                    <a:lnTo>
                      <a:pt x="85" y="48"/>
                    </a:lnTo>
                    <a:lnTo>
                      <a:pt x="85" y="52"/>
                    </a:lnTo>
                    <a:lnTo>
                      <a:pt x="84" y="58"/>
                    </a:lnTo>
                    <a:lnTo>
                      <a:pt x="78" y="60"/>
                    </a:lnTo>
                    <a:lnTo>
                      <a:pt x="79" y="78"/>
                    </a:lnTo>
                    <a:lnTo>
                      <a:pt x="81" y="83"/>
                    </a:lnTo>
                    <a:lnTo>
                      <a:pt x="81" y="93"/>
                    </a:lnTo>
                    <a:lnTo>
                      <a:pt x="85" y="98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104"/>
                    </a:lnTo>
                    <a:lnTo>
                      <a:pt x="88" y="107"/>
                    </a:lnTo>
                    <a:lnTo>
                      <a:pt x="85" y="119"/>
                    </a:lnTo>
                    <a:lnTo>
                      <a:pt x="82" y="121"/>
                    </a:lnTo>
                    <a:lnTo>
                      <a:pt x="78" y="119"/>
                    </a:lnTo>
                    <a:lnTo>
                      <a:pt x="78" y="114"/>
                    </a:lnTo>
                    <a:lnTo>
                      <a:pt x="70" y="113"/>
                    </a:lnTo>
                    <a:lnTo>
                      <a:pt x="62" y="114"/>
                    </a:lnTo>
                    <a:lnTo>
                      <a:pt x="61" y="113"/>
                    </a:lnTo>
                    <a:lnTo>
                      <a:pt x="53" y="114"/>
                    </a:lnTo>
                    <a:lnTo>
                      <a:pt x="49" y="113"/>
                    </a:lnTo>
                    <a:lnTo>
                      <a:pt x="41" y="113"/>
                    </a:lnTo>
                    <a:lnTo>
                      <a:pt x="32" y="116"/>
                    </a:lnTo>
                    <a:lnTo>
                      <a:pt x="28" y="113"/>
                    </a:lnTo>
                    <a:lnTo>
                      <a:pt x="25" y="127"/>
                    </a:lnTo>
                    <a:lnTo>
                      <a:pt x="18" y="125"/>
                    </a:lnTo>
                    <a:lnTo>
                      <a:pt x="12" y="125"/>
                    </a:lnTo>
                    <a:lnTo>
                      <a:pt x="3" y="122"/>
                    </a:lnTo>
                    <a:lnTo>
                      <a:pt x="0" y="108"/>
                    </a:lnTo>
                    <a:lnTo>
                      <a:pt x="8" y="102"/>
                    </a:lnTo>
                    <a:lnTo>
                      <a:pt x="11" y="96"/>
                    </a:lnTo>
                    <a:lnTo>
                      <a:pt x="11" y="92"/>
                    </a:lnTo>
                    <a:lnTo>
                      <a:pt x="12" y="87"/>
                    </a:lnTo>
                    <a:lnTo>
                      <a:pt x="26" y="86"/>
                    </a:lnTo>
                    <a:lnTo>
                      <a:pt x="32" y="90"/>
                    </a:lnTo>
                    <a:lnTo>
                      <a:pt x="35" y="89"/>
                    </a:lnTo>
                    <a:lnTo>
                      <a:pt x="41" y="81"/>
                    </a:lnTo>
                    <a:lnTo>
                      <a:pt x="44" y="75"/>
                    </a:lnTo>
                    <a:lnTo>
                      <a:pt x="40" y="72"/>
                    </a:lnTo>
                    <a:lnTo>
                      <a:pt x="35" y="64"/>
                    </a:lnTo>
                    <a:lnTo>
                      <a:pt x="31" y="61"/>
                    </a:lnTo>
                    <a:lnTo>
                      <a:pt x="31" y="55"/>
                    </a:lnTo>
                    <a:lnTo>
                      <a:pt x="26" y="54"/>
                    </a:lnTo>
                    <a:lnTo>
                      <a:pt x="26" y="49"/>
                    </a:lnTo>
                    <a:lnTo>
                      <a:pt x="29" y="43"/>
                    </a:lnTo>
                    <a:lnTo>
                      <a:pt x="32" y="37"/>
                    </a:lnTo>
                    <a:lnTo>
                      <a:pt x="26" y="37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9" y="28"/>
                    </a:lnTo>
                    <a:lnTo>
                      <a:pt x="34" y="22"/>
                    </a:lnTo>
                    <a:lnTo>
                      <a:pt x="35" y="16"/>
                    </a:lnTo>
                    <a:lnTo>
                      <a:pt x="44" y="14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0" name="Freeform 4910">
                <a:extLst>
                  <a:ext uri="{FF2B5EF4-FFF2-40B4-BE49-F238E27FC236}">
                    <a16:creationId xmlns:a16="http://schemas.microsoft.com/office/drawing/2014/main" id="{FE9EBFEC-933E-D902-D32D-C86A3DA3A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974"/>
                <a:ext cx="48" cy="63"/>
              </a:xfrm>
              <a:custGeom>
                <a:avLst/>
                <a:gdLst>
                  <a:gd name="T0" fmla="*/ 55 w 97"/>
                  <a:gd name="T1" fmla="*/ 0 h 127"/>
                  <a:gd name="T2" fmla="*/ 65 w 97"/>
                  <a:gd name="T3" fmla="*/ 7 h 127"/>
                  <a:gd name="T4" fmla="*/ 78 w 97"/>
                  <a:gd name="T5" fmla="*/ 14 h 127"/>
                  <a:gd name="T6" fmla="*/ 84 w 97"/>
                  <a:gd name="T7" fmla="*/ 22 h 127"/>
                  <a:gd name="T8" fmla="*/ 82 w 97"/>
                  <a:gd name="T9" fmla="*/ 38 h 127"/>
                  <a:gd name="T10" fmla="*/ 85 w 97"/>
                  <a:gd name="T11" fmla="*/ 48 h 127"/>
                  <a:gd name="T12" fmla="*/ 84 w 97"/>
                  <a:gd name="T13" fmla="*/ 58 h 127"/>
                  <a:gd name="T14" fmla="*/ 79 w 97"/>
                  <a:gd name="T15" fmla="*/ 78 h 127"/>
                  <a:gd name="T16" fmla="*/ 81 w 97"/>
                  <a:gd name="T17" fmla="*/ 93 h 127"/>
                  <a:gd name="T18" fmla="*/ 97 w 97"/>
                  <a:gd name="T19" fmla="*/ 99 h 127"/>
                  <a:gd name="T20" fmla="*/ 97 w 97"/>
                  <a:gd name="T21" fmla="*/ 104 h 127"/>
                  <a:gd name="T22" fmla="*/ 85 w 97"/>
                  <a:gd name="T23" fmla="*/ 119 h 127"/>
                  <a:gd name="T24" fmla="*/ 78 w 97"/>
                  <a:gd name="T25" fmla="*/ 119 h 127"/>
                  <a:gd name="T26" fmla="*/ 70 w 97"/>
                  <a:gd name="T27" fmla="*/ 113 h 127"/>
                  <a:gd name="T28" fmla="*/ 61 w 97"/>
                  <a:gd name="T29" fmla="*/ 113 h 127"/>
                  <a:gd name="T30" fmla="*/ 49 w 97"/>
                  <a:gd name="T31" fmla="*/ 113 h 127"/>
                  <a:gd name="T32" fmla="*/ 32 w 97"/>
                  <a:gd name="T33" fmla="*/ 116 h 127"/>
                  <a:gd name="T34" fmla="*/ 25 w 97"/>
                  <a:gd name="T35" fmla="*/ 127 h 127"/>
                  <a:gd name="T36" fmla="*/ 12 w 97"/>
                  <a:gd name="T37" fmla="*/ 125 h 127"/>
                  <a:gd name="T38" fmla="*/ 0 w 97"/>
                  <a:gd name="T39" fmla="*/ 108 h 127"/>
                  <a:gd name="T40" fmla="*/ 11 w 97"/>
                  <a:gd name="T41" fmla="*/ 96 h 127"/>
                  <a:gd name="T42" fmla="*/ 12 w 97"/>
                  <a:gd name="T43" fmla="*/ 87 h 127"/>
                  <a:gd name="T44" fmla="*/ 32 w 97"/>
                  <a:gd name="T45" fmla="*/ 90 h 127"/>
                  <a:gd name="T46" fmla="*/ 41 w 97"/>
                  <a:gd name="T47" fmla="*/ 81 h 127"/>
                  <a:gd name="T48" fmla="*/ 40 w 97"/>
                  <a:gd name="T49" fmla="*/ 72 h 127"/>
                  <a:gd name="T50" fmla="*/ 31 w 97"/>
                  <a:gd name="T51" fmla="*/ 61 h 127"/>
                  <a:gd name="T52" fmla="*/ 26 w 97"/>
                  <a:gd name="T53" fmla="*/ 54 h 127"/>
                  <a:gd name="T54" fmla="*/ 29 w 97"/>
                  <a:gd name="T55" fmla="*/ 43 h 127"/>
                  <a:gd name="T56" fmla="*/ 26 w 97"/>
                  <a:gd name="T57" fmla="*/ 37 h 127"/>
                  <a:gd name="T58" fmla="*/ 28 w 97"/>
                  <a:gd name="T59" fmla="*/ 34 h 127"/>
                  <a:gd name="T60" fmla="*/ 34 w 97"/>
                  <a:gd name="T61" fmla="*/ 22 h 127"/>
                  <a:gd name="T62" fmla="*/ 44 w 97"/>
                  <a:gd name="T63" fmla="*/ 1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7" h="127">
                    <a:moveTo>
                      <a:pt x="46" y="10"/>
                    </a:moveTo>
                    <a:lnTo>
                      <a:pt x="55" y="0"/>
                    </a:lnTo>
                    <a:lnTo>
                      <a:pt x="56" y="5"/>
                    </a:lnTo>
                    <a:lnTo>
                      <a:pt x="65" y="7"/>
                    </a:lnTo>
                    <a:lnTo>
                      <a:pt x="76" y="8"/>
                    </a:lnTo>
                    <a:lnTo>
                      <a:pt x="78" y="14"/>
                    </a:lnTo>
                    <a:lnTo>
                      <a:pt x="79" y="16"/>
                    </a:lnTo>
                    <a:lnTo>
                      <a:pt x="84" y="22"/>
                    </a:lnTo>
                    <a:lnTo>
                      <a:pt x="84" y="32"/>
                    </a:lnTo>
                    <a:lnTo>
                      <a:pt x="82" y="38"/>
                    </a:lnTo>
                    <a:lnTo>
                      <a:pt x="85" y="38"/>
                    </a:lnTo>
                    <a:lnTo>
                      <a:pt x="85" y="48"/>
                    </a:lnTo>
                    <a:lnTo>
                      <a:pt x="85" y="52"/>
                    </a:lnTo>
                    <a:lnTo>
                      <a:pt x="84" y="58"/>
                    </a:lnTo>
                    <a:lnTo>
                      <a:pt x="78" y="60"/>
                    </a:lnTo>
                    <a:lnTo>
                      <a:pt x="79" y="78"/>
                    </a:lnTo>
                    <a:lnTo>
                      <a:pt x="81" y="83"/>
                    </a:lnTo>
                    <a:lnTo>
                      <a:pt x="81" y="93"/>
                    </a:lnTo>
                    <a:lnTo>
                      <a:pt x="85" y="98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104"/>
                    </a:lnTo>
                    <a:lnTo>
                      <a:pt x="88" y="107"/>
                    </a:lnTo>
                    <a:lnTo>
                      <a:pt x="85" y="119"/>
                    </a:lnTo>
                    <a:lnTo>
                      <a:pt x="82" y="121"/>
                    </a:lnTo>
                    <a:lnTo>
                      <a:pt x="78" y="119"/>
                    </a:lnTo>
                    <a:lnTo>
                      <a:pt x="78" y="114"/>
                    </a:lnTo>
                    <a:lnTo>
                      <a:pt x="70" y="113"/>
                    </a:lnTo>
                    <a:lnTo>
                      <a:pt x="62" y="114"/>
                    </a:lnTo>
                    <a:lnTo>
                      <a:pt x="61" y="113"/>
                    </a:lnTo>
                    <a:lnTo>
                      <a:pt x="53" y="114"/>
                    </a:lnTo>
                    <a:lnTo>
                      <a:pt x="49" y="113"/>
                    </a:lnTo>
                    <a:lnTo>
                      <a:pt x="41" y="113"/>
                    </a:lnTo>
                    <a:lnTo>
                      <a:pt x="32" y="116"/>
                    </a:lnTo>
                    <a:lnTo>
                      <a:pt x="28" y="113"/>
                    </a:lnTo>
                    <a:lnTo>
                      <a:pt x="25" y="127"/>
                    </a:lnTo>
                    <a:lnTo>
                      <a:pt x="18" y="125"/>
                    </a:lnTo>
                    <a:lnTo>
                      <a:pt x="12" y="125"/>
                    </a:lnTo>
                    <a:lnTo>
                      <a:pt x="3" y="122"/>
                    </a:lnTo>
                    <a:lnTo>
                      <a:pt x="0" y="108"/>
                    </a:lnTo>
                    <a:lnTo>
                      <a:pt x="8" y="102"/>
                    </a:lnTo>
                    <a:lnTo>
                      <a:pt x="11" y="96"/>
                    </a:lnTo>
                    <a:lnTo>
                      <a:pt x="11" y="92"/>
                    </a:lnTo>
                    <a:lnTo>
                      <a:pt x="12" y="87"/>
                    </a:lnTo>
                    <a:lnTo>
                      <a:pt x="26" y="86"/>
                    </a:lnTo>
                    <a:lnTo>
                      <a:pt x="32" y="90"/>
                    </a:lnTo>
                    <a:lnTo>
                      <a:pt x="35" y="89"/>
                    </a:lnTo>
                    <a:lnTo>
                      <a:pt x="41" y="81"/>
                    </a:lnTo>
                    <a:lnTo>
                      <a:pt x="44" y="75"/>
                    </a:lnTo>
                    <a:lnTo>
                      <a:pt x="40" y="72"/>
                    </a:lnTo>
                    <a:lnTo>
                      <a:pt x="35" y="64"/>
                    </a:lnTo>
                    <a:lnTo>
                      <a:pt x="31" y="61"/>
                    </a:lnTo>
                    <a:lnTo>
                      <a:pt x="31" y="55"/>
                    </a:lnTo>
                    <a:lnTo>
                      <a:pt x="26" y="54"/>
                    </a:lnTo>
                    <a:lnTo>
                      <a:pt x="26" y="49"/>
                    </a:lnTo>
                    <a:lnTo>
                      <a:pt x="29" y="43"/>
                    </a:lnTo>
                    <a:lnTo>
                      <a:pt x="32" y="37"/>
                    </a:lnTo>
                    <a:lnTo>
                      <a:pt x="26" y="37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9" y="28"/>
                    </a:lnTo>
                    <a:lnTo>
                      <a:pt x="34" y="22"/>
                    </a:lnTo>
                    <a:lnTo>
                      <a:pt x="35" y="16"/>
                    </a:lnTo>
                    <a:lnTo>
                      <a:pt x="44" y="14"/>
                    </a:lnTo>
                    <a:lnTo>
                      <a:pt x="46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1" name="Freeform 4911">
                <a:extLst>
                  <a:ext uri="{FF2B5EF4-FFF2-40B4-BE49-F238E27FC236}">
                    <a16:creationId xmlns:a16="http://schemas.microsoft.com/office/drawing/2014/main" id="{66BF32FE-CF01-E3AA-295C-F5BD706AC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073"/>
                <a:ext cx="85" cy="134"/>
              </a:xfrm>
              <a:custGeom>
                <a:avLst/>
                <a:gdLst>
                  <a:gd name="T0" fmla="*/ 58 w 172"/>
                  <a:gd name="T1" fmla="*/ 23 h 268"/>
                  <a:gd name="T2" fmla="*/ 52 w 172"/>
                  <a:gd name="T3" fmla="*/ 14 h 268"/>
                  <a:gd name="T4" fmla="*/ 37 w 172"/>
                  <a:gd name="T5" fmla="*/ 24 h 268"/>
                  <a:gd name="T6" fmla="*/ 24 w 172"/>
                  <a:gd name="T7" fmla="*/ 20 h 268"/>
                  <a:gd name="T8" fmla="*/ 17 w 172"/>
                  <a:gd name="T9" fmla="*/ 35 h 268"/>
                  <a:gd name="T10" fmla="*/ 2 w 172"/>
                  <a:gd name="T11" fmla="*/ 43 h 268"/>
                  <a:gd name="T12" fmla="*/ 12 w 172"/>
                  <a:gd name="T13" fmla="*/ 65 h 268"/>
                  <a:gd name="T14" fmla="*/ 15 w 172"/>
                  <a:gd name="T15" fmla="*/ 82 h 268"/>
                  <a:gd name="T16" fmla="*/ 46 w 172"/>
                  <a:gd name="T17" fmla="*/ 76 h 268"/>
                  <a:gd name="T18" fmla="*/ 50 w 172"/>
                  <a:gd name="T19" fmla="*/ 96 h 268"/>
                  <a:gd name="T20" fmla="*/ 53 w 172"/>
                  <a:gd name="T21" fmla="*/ 109 h 268"/>
                  <a:gd name="T22" fmla="*/ 47 w 172"/>
                  <a:gd name="T23" fmla="*/ 122 h 268"/>
                  <a:gd name="T24" fmla="*/ 53 w 172"/>
                  <a:gd name="T25" fmla="*/ 140 h 268"/>
                  <a:gd name="T26" fmla="*/ 49 w 172"/>
                  <a:gd name="T27" fmla="*/ 152 h 268"/>
                  <a:gd name="T28" fmla="*/ 46 w 172"/>
                  <a:gd name="T29" fmla="*/ 166 h 268"/>
                  <a:gd name="T30" fmla="*/ 76 w 172"/>
                  <a:gd name="T31" fmla="*/ 193 h 268"/>
                  <a:gd name="T32" fmla="*/ 56 w 172"/>
                  <a:gd name="T33" fmla="*/ 205 h 268"/>
                  <a:gd name="T34" fmla="*/ 64 w 172"/>
                  <a:gd name="T35" fmla="*/ 220 h 268"/>
                  <a:gd name="T36" fmla="*/ 67 w 172"/>
                  <a:gd name="T37" fmla="*/ 239 h 268"/>
                  <a:gd name="T38" fmla="*/ 85 w 172"/>
                  <a:gd name="T39" fmla="*/ 254 h 268"/>
                  <a:gd name="T40" fmla="*/ 106 w 172"/>
                  <a:gd name="T41" fmla="*/ 264 h 268"/>
                  <a:gd name="T42" fmla="*/ 122 w 172"/>
                  <a:gd name="T43" fmla="*/ 266 h 268"/>
                  <a:gd name="T44" fmla="*/ 137 w 172"/>
                  <a:gd name="T45" fmla="*/ 236 h 268"/>
                  <a:gd name="T46" fmla="*/ 146 w 172"/>
                  <a:gd name="T47" fmla="*/ 214 h 268"/>
                  <a:gd name="T48" fmla="*/ 161 w 172"/>
                  <a:gd name="T49" fmla="*/ 204 h 268"/>
                  <a:gd name="T50" fmla="*/ 172 w 172"/>
                  <a:gd name="T51" fmla="*/ 192 h 268"/>
                  <a:gd name="T52" fmla="*/ 166 w 172"/>
                  <a:gd name="T53" fmla="*/ 184 h 268"/>
                  <a:gd name="T54" fmla="*/ 153 w 172"/>
                  <a:gd name="T55" fmla="*/ 167 h 268"/>
                  <a:gd name="T56" fmla="*/ 157 w 172"/>
                  <a:gd name="T57" fmla="*/ 150 h 268"/>
                  <a:gd name="T58" fmla="*/ 152 w 172"/>
                  <a:gd name="T59" fmla="*/ 132 h 268"/>
                  <a:gd name="T60" fmla="*/ 143 w 172"/>
                  <a:gd name="T61" fmla="*/ 140 h 268"/>
                  <a:gd name="T62" fmla="*/ 126 w 172"/>
                  <a:gd name="T63" fmla="*/ 144 h 268"/>
                  <a:gd name="T64" fmla="*/ 114 w 172"/>
                  <a:gd name="T65" fmla="*/ 157 h 268"/>
                  <a:gd name="T66" fmla="*/ 109 w 172"/>
                  <a:gd name="T67" fmla="*/ 147 h 268"/>
                  <a:gd name="T68" fmla="*/ 113 w 172"/>
                  <a:gd name="T69" fmla="*/ 125 h 268"/>
                  <a:gd name="T70" fmla="*/ 129 w 172"/>
                  <a:gd name="T71" fmla="*/ 128 h 268"/>
                  <a:gd name="T72" fmla="*/ 129 w 172"/>
                  <a:gd name="T73" fmla="*/ 99 h 268"/>
                  <a:gd name="T74" fmla="*/ 109 w 172"/>
                  <a:gd name="T75" fmla="*/ 85 h 268"/>
                  <a:gd name="T76" fmla="*/ 100 w 172"/>
                  <a:gd name="T77" fmla="*/ 85 h 268"/>
                  <a:gd name="T78" fmla="*/ 88 w 172"/>
                  <a:gd name="T79" fmla="*/ 71 h 268"/>
                  <a:gd name="T80" fmla="*/ 73 w 172"/>
                  <a:gd name="T81" fmla="*/ 68 h 268"/>
                  <a:gd name="T82" fmla="*/ 70 w 172"/>
                  <a:gd name="T83" fmla="*/ 59 h 268"/>
                  <a:gd name="T84" fmla="*/ 59 w 172"/>
                  <a:gd name="T85" fmla="*/ 53 h 268"/>
                  <a:gd name="T86" fmla="*/ 81 w 172"/>
                  <a:gd name="T87" fmla="*/ 29 h 268"/>
                  <a:gd name="T88" fmla="*/ 96 w 172"/>
                  <a:gd name="T89" fmla="*/ 20 h 268"/>
                  <a:gd name="T90" fmla="*/ 106 w 172"/>
                  <a:gd name="T91" fmla="*/ 6 h 268"/>
                  <a:gd name="T92" fmla="*/ 88 w 172"/>
                  <a:gd name="T93" fmla="*/ 9 h 268"/>
                  <a:gd name="T94" fmla="*/ 78 w 172"/>
                  <a:gd name="T95" fmla="*/ 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2" h="268">
                    <a:moveTo>
                      <a:pt x="64" y="9"/>
                    </a:moveTo>
                    <a:lnTo>
                      <a:pt x="59" y="18"/>
                    </a:lnTo>
                    <a:lnTo>
                      <a:pt x="58" y="23"/>
                    </a:lnTo>
                    <a:lnTo>
                      <a:pt x="55" y="27"/>
                    </a:lnTo>
                    <a:lnTo>
                      <a:pt x="50" y="27"/>
                    </a:lnTo>
                    <a:lnTo>
                      <a:pt x="52" y="14"/>
                    </a:lnTo>
                    <a:lnTo>
                      <a:pt x="49" y="14"/>
                    </a:lnTo>
                    <a:lnTo>
                      <a:pt x="38" y="18"/>
                    </a:lnTo>
                    <a:lnTo>
                      <a:pt x="37" y="24"/>
                    </a:lnTo>
                    <a:lnTo>
                      <a:pt x="32" y="23"/>
                    </a:lnTo>
                    <a:lnTo>
                      <a:pt x="31" y="18"/>
                    </a:lnTo>
                    <a:lnTo>
                      <a:pt x="24" y="20"/>
                    </a:lnTo>
                    <a:lnTo>
                      <a:pt x="23" y="24"/>
                    </a:lnTo>
                    <a:lnTo>
                      <a:pt x="21" y="29"/>
                    </a:lnTo>
                    <a:lnTo>
                      <a:pt x="17" y="35"/>
                    </a:lnTo>
                    <a:lnTo>
                      <a:pt x="15" y="43"/>
                    </a:lnTo>
                    <a:lnTo>
                      <a:pt x="14" y="46"/>
                    </a:lnTo>
                    <a:lnTo>
                      <a:pt x="2" y="43"/>
                    </a:lnTo>
                    <a:lnTo>
                      <a:pt x="0" y="58"/>
                    </a:lnTo>
                    <a:lnTo>
                      <a:pt x="6" y="59"/>
                    </a:lnTo>
                    <a:lnTo>
                      <a:pt x="12" y="65"/>
                    </a:lnTo>
                    <a:lnTo>
                      <a:pt x="20" y="61"/>
                    </a:lnTo>
                    <a:lnTo>
                      <a:pt x="17" y="74"/>
                    </a:lnTo>
                    <a:lnTo>
                      <a:pt x="15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46" y="76"/>
                    </a:lnTo>
                    <a:lnTo>
                      <a:pt x="46" y="82"/>
                    </a:lnTo>
                    <a:lnTo>
                      <a:pt x="47" y="94"/>
                    </a:lnTo>
                    <a:lnTo>
                      <a:pt x="50" y="96"/>
                    </a:lnTo>
                    <a:lnTo>
                      <a:pt x="53" y="102"/>
                    </a:lnTo>
                    <a:lnTo>
                      <a:pt x="47" y="108"/>
                    </a:lnTo>
                    <a:lnTo>
                      <a:pt x="53" y="109"/>
                    </a:lnTo>
                    <a:lnTo>
                      <a:pt x="50" y="114"/>
                    </a:lnTo>
                    <a:lnTo>
                      <a:pt x="52" y="119"/>
                    </a:lnTo>
                    <a:lnTo>
                      <a:pt x="47" y="122"/>
                    </a:lnTo>
                    <a:lnTo>
                      <a:pt x="58" y="122"/>
                    </a:lnTo>
                    <a:lnTo>
                      <a:pt x="53" y="131"/>
                    </a:lnTo>
                    <a:lnTo>
                      <a:pt x="53" y="140"/>
                    </a:lnTo>
                    <a:lnTo>
                      <a:pt x="56" y="143"/>
                    </a:lnTo>
                    <a:lnTo>
                      <a:pt x="56" y="150"/>
                    </a:lnTo>
                    <a:lnTo>
                      <a:pt x="49" y="152"/>
                    </a:lnTo>
                    <a:lnTo>
                      <a:pt x="44" y="155"/>
                    </a:lnTo>
                    <a:lnTo>
                      <a:pt x="47" y="160"/>
                    </a:lnTo>
                    <a:lnTo>
                      <a:pt x="46" y="166"/>
                    </a:lnTo>
                    <a:lnTo>
                      <a:pt x="50" y="176"/>
                    </a:lnTo>
                    <a:lnTo>
                      <a:pt x="75" y="193"/>
                    </a:lnTo>
                    <a:lnTo>
                      <a:pt x="76" y="193"/>
                    </a:lnTo>
                    <a:lnTo>
                      <a:pt x="75" y="199"/>
                    </a:lnTo>
                    <a:lnTo>
                      <a:pt x="69" y="202"/>
                    </a:lnTo>
                    <a:lnTo>
                      <a:pt x="56" y="205"/>
                    </a:lnTo>
                    <a:lnTo>
                      <a:pt x="53" y="211"/>
                    </a:lnTo>
                    <a:lnTo>
                      <a:pt x="58" y="216"/>
                    </a:lnTo>
                    <a:lnTo>
                      <a:pt x="64" y="220"/>
                    </a:lnTo>
                    <a:lnTo>
                      <a:pt x="62" y="226"/>
                    </a:lnTo>
                    <a:lnTo>
                      <a:pt x="62" y="231"/>
                    </a:lnTo>
                    <a:lnTo>
                      <a:pt x="67" y="239"/>
                    </a:lnTo>
                    <a:lnTo>
                      <a:pt x="72" y="240"/>
                    </a:lnTo>
                    <a:lnTo>
                      <a:pt x="73" y="251"/>
                    </a:lnTo>
                    <a:lnTo>
                      <a:pt x="85" y="254"/>
                    </a:lnTo>
                    <a:lnTo>
                      <a:pt x="91" y="258"/>
                    </a:lnTo>
                    <a:lnTo>
                      <a:pt x="102" y="260"/>
                    </a:lnTo>
                    <a:lnTo>
                      <a:pt x="106" y="264"/>
                    </a:lnTo>
                    <a:lnTo>
                      <a:pt x="114" y="263"/>
                    </a:lnTo>
                    <a:lnTo>
                      <a:pt x="117" y="268"/>
                    </a:lnTo>
                    <a:lnTo>
                      <a:pt x="122" y="266"/>
                    </a:lnTo>
                    <a:lnTo>
                      <a:pt x="129" y="258"/>
                    </a:lnTo>
                    <a:lnTo>
                      <a:pt x="137" y="240"/>
                    </a:lnTo>
                    <a:lnTo>
                      <a:pt x="137" y="236"/>
                    </a:lnTo>
                    <a:lnTo>
                      <a:pt x="141" y="230"/>
                    </a:lnTo>
                    <a:lnTo>
                      <a:pt x="143" y="228"/>
                    </a:lnTo>
                    <a:lnTo>
                      <a:pt x="146" y="214"/>
                    </a:lnTo>
                    <a:lnTo>
                      <a:pt x="149" y="210"/>
                    </a:lnTo>
                    <a:lnTo>
                      <a:pt x="155" y="208"/>
                    </a:lnTo>
                    <a:lnTo>
                      <a:pt x="161" y="204"/>
                    </a:lnTo>
                    <a:lnTo>
                      <a:pt x="166" y="198"/>
                    </a:lnTo>
                    <a:lnTo>
                      <a:pt x="170" y="196"/>
                    </a:lnTo>
                    <a:lnTo>
                      <a:pt x="172" y="192"/>
                    </a:lnTo>
                    <a:lnTo>
                      <a:pt x="172" y="187"/>
                    </a:lnTo>
                    <a:lnTo>
                      <a:pt x="167" y="184"/>
                    </a:lnTo>
                    <a:lnTo>
                      <a:pt x="166" y="184"/>
                    </a:lnTo>
                    <a:lnTo>
                      <a:pt x="158" y="181"/>
                    </a:lnTo>
                    <a:lnTo>
                      <a:pt x="155" y="172"/>
                    </a:lnTo>
                    <a:lnTo>
                      <a:pt x="153" y="167"/>
                    </a:lnTo>
                    <a:lnTo>
                      <a:pt x="161" y="166"/>
                    </a:lnTo>
                    <a:lnTo>
                      <a:pt x="161" y="158"/>
                    </a:lnTo>
                    <a:lnTo>
                      <a:pt x="157" y="150"/>
                    </a:lnTo>
                    <a:lnTo>
                      <a:pt x="157" y="143"/>
                    </a:lnTo>
                    <a:lnTo>
                      <a:pt x="157" y="141"/>
                    </a:lnTo>
                    <a:lnTo>
                      <a:pt x="152" y="132"/>
                    </a:lnTo>
                    <a:lnTo>
                      <a:pt x="144" y="131"/>
                    </a:lnTo>
                    <a:lnTo>
                      <a:pt x="143" y="138"/>
                    </a:lnTo>
                    <a:lnTo>
                      <a:pt x="143" y="140"/>
                    </a:lnTo>
                    <a:lnTo>
                      <a:pt x="140" y="140"/>
                    </a:lnTo>
                    <a:lnTo>
                      <a:pt x="129" y="141"/>
                    </a:lnTo>
                    <a:lnTo>
                      <a:pt x="126" y="144"/>
                    </a:lnTo>
                    <a:lnTo>
                      <a:pt x="122" y="147"/>
                    </a:lnTo>
                    <a:lnTo>
                      <a:pt x="116" y="155"/>
                    </a:lnTo>
                    <a:lnTo>
                      <a:pt x="114" y="157"/>
                    </a:lnTo>
                    <a:lnTo>
                      <a:pt x="106" y="154"/>
                    </a:lnTo>
                    <a:lnTo>
                      <a:pt x="105" y="150"/>
                    </a:lnTo>
                    <a:lnTo>
                      <a:pt x="109" y="147"/>
                    </a:lnTo>
                    <a:lnTo>
                      <a:pt x="111" y="134"/>
                    </a:lnTo>
                    <a:lnTo>
                      <a:pt x="111" y="128"/>
                    </a:lnTo>
                    <a:lnTo>
                      <a:pt x="113" y="125"/>
                    </a:lnTo>
                    <a:lnTo>
                      <a:pt x="119" y="122"/>
                    </a:lnTo>
                    <a:lnTo>
                      <a:pt x="126" y="129"/>
                    </a:lnTo>
                    <a:lnTo>
                      <a:pt x="129" y="128"/>
                    </a:lnTo>
                    <a:lnTo>
                      <a:pt x="125" y="108"/>
                    </a:lnTo>
                    <a:lnTo>
                      <a:pt x="126" y="100"/>
                    </a:lnTo>
                    <a:lnTo>
                      <a:pt x="129" y="99"/>
                    </a:lnTo>
                    <a:lnTo>
                      <a:pt x="120" y="94"/>
                    </a:lnTo>
                    <a:lnTo>
                      <a:pt x="109" y="91"/>
                    </a:lnTo>
                    <a:lnTo>
                      <a:pt x="109" y="85"/>
                    </a:lnTo>
                    <a:lnTo>
                      <a:pt x="111" y="84"/>
                    </a:lnTo>
                    <a:lnTo>
                      <a:pt x="105" y="85"/>
                    </a:lnTo>
                    <a:lnTo>
                      <a:pt x="100" y="85"/>
                    </a:lnTo>
                    <a:lnTo>
                      <a:pt x="93" y="82"/>
                    </a:lnTo>
                    <a:lnTo>
                      <a:pt x="93" y="73"/>
                    </a:lnTo>
                    <a:lnTo>
                      <a:pt x="88" y="71"/>
                    </a:lnTo>
                    <a:lnTo>
                      <a:pt x="87" y="65"/>
                    </a:lnTo>
                    <a:lnTo>
                      <a:pt x="81" y="68"/>
                    </a:lnTo>
                    <a:lnTo>
                      <a:pt x="73" y="68"/>
                    </a:lnTo>
                    <a:lnTo>
                      <a:pt x="65" y="68"/>
                    </a:lnTo>
                    <a:lnTo>
                      <a:pt x="73" y="64"/>
                    </a:lnTo>
                    <a:lnTo>
                      <a:pt x="70" y="59"/>
                    </a:lnTo>
                    <a:lnTo>
                      <a:pt x="65" y="55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69" y="43"/>
                    </a:lnTo>
                    <a:lnTo>
                      <a:pt x="70" y="40"/>
                    </a:lnTo>
                    <a:lnTo>
                      <a:pt x="81" y="29"/>
                    </a:lnTo>
                    <a:lnTo>
                      <a:pt x="87" y="27"/>
                    </a:lnTo>
                    <a:lnTo>
                      <a:pt x="88" y="24"/>
                    </a:lnTo>
                    <a:lnTo>
                      <a:pt x="96" y="20"/>
                    </a:lnTo>
                    <a:lnTo>
                      <a:pt x="102" y="14"/>
                    </a:lnTo>
                    <a:lnTo>
                      <a:pt x="102" y="11"/>
                    </a:lnTo>
                    <a:lnTo>
                      <a:pt x="106" y="6"/>
                    </a:lnTo>
                    <a:lnTo>
                      <a:pt x="99" y="0"/>
                    </a:lnTo>
                    <a:lnTo>
                      <a:pt x="88" y="2"/>
                    </a:lnTo>
                    <a:lnTo>
                      <a:pt x="88" y="9"/>
                    </a:lnTo>
                    <a:lnTo>
                      <a:pt x="82" y="17"/>
                    </a:lnTo>
                    <a:lnTo>
                      <a:pt x="76" y="12"/>
                    </a:lnTo>
                    <a:lnTo>
                      <a:pt x="78" y="5"/>
                    </a:lnTo>
                    <a:lnTo>
                      <a:pt x="65" y="3"/>
                    </a:lnTo>
                    <a:lnTo>
                      <a:pt x="64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2" name="Freeform 4912">
                <a:extLst>
                  <a:ext uri="{FF2B5EF4-FFF2-40B4-BE49-F238E27FC236}">
                    <a16:creationId xmlns:a16="http://schemas.microsoft.com/office/drawing/2014/main" id="{85C3BF31-DE4C-6A1B-58B3-1CF7B38B7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073"/>
                <a:ext cx="85" cy="134"/>
              </a:xfrm>
              <a:custGeom>
                <a:avLst/>
                <a:gdLst>
                  <a:gd name="T0" fmla="*/ 78 w 172"/>
                  <a:gd name="T1" fmla="*/ 5 h 268"/>
                  <a:gd name="T2" fmla="*/ 88 w 172"/>
                  <a:gd name="T3" fmla="*/ 9 h 268"/>
                  <a:gd name="T4" fmla="*/ 106 w 172"/>
                  <a:gd name="T5" fmla="*/ 6 h 268"/>
                  <a:gd name="T6" fmla="*/ 96 w 172"/>
                  <a:gd name="T7" fmla="*/ 20 h 268"/>
                  <a:gd name="T8" fmla="*/ 81 w 172"/>
                  <a:gd name="T9" fmla="*/ 29 h 268"/>
                  <a:gd name="T10" fmla="*/ 59 w 172"/>
                  <a:gd name="T11" fmla="*/ 53 h 268"/>
                  <a:gd name="T12" fmla="*/ 70 w 172"/>
                  <a:gd name="T13" fmla="*/ 59 h 268"/>
                  <a:gd name="T14" fmla="*/ 73 w 172"/>
                  <a:gd name="T15" fmla="*/ 68 h 268"/>
                  <a:gd name="T16" fmla="*/ 88 w 172"/>
                  <a:gd name="T17" fmla="*/ 71 h 268"/>
                  <a:gd name="T18" fmla="*/ 100 w 172"/>
                  <a:gd name="T19" fmla="*/ 85 h 268"/>
                  <a:gd name="T20" fmla="*/ 109 w 172"/>
                  <a:gd name="T21" fmla="*/ 85 h 268"/>
                  <a:gd name="T22" fmla="*/ 129 w 172"/>
                  <a:gd name="T23" fmla="*/ 99 h 268"/>
                  <a:gd name="T24" fmla="*/ 129 w 172"/>
                  <a:gd name="T25" fmla="*/ 128 h 268"/>
                  <a:gd name="T26" fmla="*/ 113 w 172"/>
                  <a:gd name="T27" fmla="*/ 125 h 268"/>
                  <a:gd name="T28" fmla="*/ 109 w 172"/>
                  <a:gd name="T29" fmla="*/ 147 h 268"/>
                  <a:gd name="T30" fmla="*/ 114 w 172"/>
                  <a:gd name="T31" fmla="*/ 157 h 268"/>
                  <a:gd name="T32" fmla="*/ 126 w 172"/>
                  <a:gd name="T33" fmla="*/ 144 h 268"/>
                  <a:gd name="T34" fmla="*/ 143 w 172"/>
                  <a:gd name="T35" fmla="*/ 140 h 268"/>
                  <a:gd name="T36" fmla="*/ 152 w 172"/>
                  <a:gd name="T37" fmla="*/ 132 h 268"/>
                  <a:gd name="T38" fmla="*/ 157 w 172"/>
                  <a:gd name="T39" fmla="*/ 150 h 268"/>
                  <a:gd name="T40" fmla="*/ 153 w 172"/>
                  <a:gd name="T41" fmla="*/ 167 h 268"/>
                  <a:gd name="T42" fmla="*/ 166 w 172"/>
                  <a:gd name="T43" fmla="*/ 184 h 268"/>
                  <a:gd name="T44" fmla="*/ 172 w 172"/>
                  <a:gd name="T45" fmla="*/ 192 h 268"/>
                  <a:gd name="T46" fmla="*/ 161 w 172"/>
                  <a:gd name="T47" fmla="*/ 204 h 268"/>
                  <a:gd name="T48" fmla="*/ 146 w 172"/>
                  <a:gd name="T49" fmla="*/ 214 h 268"/>
                  <a:gd name="T50" fmla="*/ 137 w 172"/>
                  <a:gd name="T51" fmla="*/ 236 h 268"/>
                  <a:gd name="T52" fmla="*/ 122 w 172"/>
                  <a:gd name="T53" fmla="*/ 266 h 268"/>
                  <a:gd name="T54" fmla="*/ 106 w 172"/>
                  <a:gd name="T55" fmla="*/ 264 h 268"/>
                  <a:gd name="T56" fmla="*/ 85 w 172"/>
                  <a:gd name="T57" fmla="*/ 254 h 268"/>
                  <a:gd name="T58" fmla="*/ 67 w 172"/>
                  <a:gd name="T59" fmla="*/ 239 h 268"/>
                  <a:gd name="T60" fmla="*/ 64 w 172"/>
                  <a:gd name="T61" fmla="*/ 220 h 268"/>
                  <a:gd name="T62" fmla="*/ 56 w 172"/>
                  <a:gd name="T63" fmla="*/ 205 h 268"/>
                  <a:gd name="T64" fmla="*/ 76 w 172"/>
                  <a:gd name="T65" fmla="*/ 193 h 268"/>
                  <a:gd name="T66" fmla="*/ 46 w 172"/>
                  <a:gd name="T67" fmla="*/ 166 h 268"/>
                  <a:gd name="T68" fmla="*/ 49 w 172"/>
                  <a:gd name="T69" fmla="*/ 152 h 268"/>
                  <a:gd name="T70" fmla="*/ 53 w 172"/>
                  <a:gd name="T71" fmla="*/ 140 h 268"/>
                  <a:gd name="T72" fmla="*/ 47 w 172"/>
                  <a:gd name="T73" fmla="*/ 122 h 268"/>
                  <a:gd name="T74" fmla="*/ 53 w 172"/>
                  <a:gd name="T75" fmla="*/ 109 h 268"/>
                  <a:gd name="T76" fmla="*/ 50 w 172"/>
                  <a:gd name="T77" fmla="*/ 96 h 268"/>
                  <a:gd name="T78" fmla="*/ 46 w 172"/>
                  <a:gd name="T79" fmla="*/ 76 h 268"/>
                  <a:gd name="T80" fmla="*/ 15 w 172"/>
                  <a:gd name="T81" fmla="*/ 82 h 268"/>
                  <a:gd name="T82" fmla="*/ 12 w 172"/>
                  <a:gd name="T83" fmla="*/ 65 h 268"/>
                  <a:gd name="T84" fmla="*/ 2 w 172"/>
                  <a:gd name="T85" fmla="*/ 43 h 268"/>
                  <a:gd name="T86" fmla="*/ 17 w 172"/>
                  <a:gd name="T87" fmla="*/ 35 h 268"/>
                  <a:gd name="T88" fmla="*/ 24 w 172"/>
                  <a:gd name="T89" fmla="*/ 20 h 268"/>
                  <a:gd name="T90" fmla="*/ 37 w 172"/>
                  <a:gd name="T91" fmla="*/ 24 h 268"/>
                  <a:gd name="T92" fmla="*/ 52 w 172"/>
                  <a:gd name="T93" fmla="*/ 14 h 268"/>
                  <a:gd name="T94" fmla="*/ 58 w 172"/>
                  <a:gd name="T95" fmla="*/ 2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2" h="268">
                    <a:moveTo>
                      <a:pt x="64" y="9"/>
                    </a:moveTo>
                    <a:lnTo>
                      <a:pt x="65" y="3"/>
                    </a:lnTo>
                    <a:lnTo>
                      <a:pt x="78" y="5"/>
                    </a:lnTo>
                    <a:lnTo>
                      <a:pt x="76" y="12"/>
                    </a:lnTo>
                    <a:lnTo>
                      <a:pt x="82" y="17"/>
                    </a:lnTo>
                    <a:lnTo>
                      <a:pt x="88" y="9"/>
                    </a:lnTo>
                    <a:lnTo>
                      <a:pt x="88" y="2"/>
                    </a:lnTo>
                    <a:lnTo>
                      <a:pt x="99" y="0"/>
                    </a:lnTo>
                    <a:lnTo>
                      <a:pt x="106" y="6"/>
                    </a:lnTo>
                    <a:lnTo>
                      <a:pt x="102" y="11"/>
                    </a:lnTo>
                    <a:lnTo>
                      <a:pt x="102" y="14"/>
                    </a:lnTo>
                    <a:lnTo>
                      <a:pt x="96" y="20"/>
                    </a:lnTo>
                    <a:lnTo>
                      <a:pt x="88" y="24"/>
                    </a:lnTo>
                    <a:lnTo>
                      <a:pt x="87" y="27"/>
                    </a:lnTo>
                    <a:lnTo>
                      <a:pt x="81" y="29"/>
                    </a:lnTo>
                    <a:lnTo>
                      <a:pt x="70" y="40"/>
                    </a:lnTo>
                    <a:lnTo>
                      <a:pt x="69" y="43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65" y="55"/>
                    </a:lnTo>
                    <a:lnTo>
                      <a:pt x="70" y="59"/>
                    </a:lnTo>
                    <a:lnTo>
                      <a:pt x="73" y="64"/>
                    </a:lnTo>
                    <a:lnTo>
                      <a:pt x="65" y="68"/>
                    </a:lnTo>
                    <a:lnTo>
                      <a:pt x="73" y="68"/>
                    </a:lnTo>
                    <a:lnTo>
                      <a:pt x="81" y="68"/>
                    </a:lnTo>
                    <a:lnTo>
                      <a:pt x="87" y="65"/>
                    </a:lnTo>
                    <a:lnTo>
                      <a:pt x="88" y="71"/>
                    </a:lnTo>
                    <a:lnTo>
                      <a:pt x="93" y="73"/>
                    </a:lnTo>
                    <a:lnTo>
                      <a:pt x="93" y="82"/>
                    </a:lnTo>
                    <a:lnTo>
                      <a:pt x="100" y="85"/>
                    </a:lnTo>
                    <a:lnTo>
                      <a:pt x="105" y="85"/>
                    </a:lnTo>
                    <a:lnTo>
                      <a:pt x="111" y="84"/>
                    </a:lnTo>
                    <a:lnTo>
                      <a:pt x="109" y="85"/>
                    </a:lnTo>
                    <a:lnTo>
                      <a:pt x="109" y="91"/>
                    </a:lnTo>
                    <a:lnTo>
                      <a:pt x="120" y="94"/>
                    </a:lnTo>
                    <a:lnTo>
                      <a:pt x="129" y="99"/>
                    </a:lnTo>
                    <a:lnTo>
                      <a:pt x="126" y="100"/>
                    </a:lnTo>
                    <a:lnTo>
                      <a:pt x="125" y="108"/>
                    </a:lnTo>
                    <a:lnTo>
                      <a:pt x="129" y="128"/>
                    </a:lnTo>
                    <a:lnTo>
                      <a:pt x="126" y="129"/>
                    </a:lnTo>
                    <a:lnTo>
                      <a:pt x="119" y="122"/>
                    </a:lnTo>
                    <a:lnTo>
                      <a:pt x="113" y="125"/>
                    </a:lnTo>
                    <a:lnTo>
                      <a:pt x="111" y="128"/>
                    </a:lnTo>
                    <a:lnTo>
                      <a:pt x="111" y="134"/>
                    </a:lnTo>
                    <a:lnTo>
                      <a:pt x="109" y="147"/>
                    </a:lnTo>
                    <a:lnTo>
                      <a:pt x="105" y="150"/>
                    </a:lnTo>
                    <a:lnTo>
                      <a:pt x="106" y="154"/>
                    </a:lnTo>
                    <a:lnTo>
                      <a:pt x="114" y="157"/>
                    </a:lnTo>
                    <a:lnTo>
                      <a:pt x="116" y="155"/>
                    </a:lnTo>
                    <a:lnTo>
                      <a:pt x="122" y="147"/>
                    </a:lnTo>
                    <a:lnTo>
                      <a:pt x="126" y="144"/>
                    </a:lnTo>
                    <a:lnTo>
                      <a:pt x="129" y="141"/>
                    </a:lnTo>
                    <a:lnTo>
                      <a:pt x="140" y="140"/>
                    </a:lnTo>
                    <a:lnTo>
                      <a:pt x="143" y="140"/>
                    </a:lnTo>
                    <a:lnTo>
                      <a:pt x="143" y="138"/>
                    </a:lnTo>
                    <a:lnTo>
                      <a:pt x="144" y="131"/>
                    </a:lnTo>
                    <a:lnTo>
                      <a:pt x="152" y="132"/>
                    </a:lnTo>
                    <a:lnTo>
                      <a:pt x="157" y="141"/>
                    </a:lnTo>
                    <a:lnTo>
                      <a:pt x="157" y="143"/>
                    </a:lnTo>
                    <a:lnTo>
                      <a:pt x="157" y="150"/>
                    </a:lnTo>
                    <a:lnTo>
                      <a:pt x="161" y="158"/>
                    </a:lnTo>
                    <a:lnTo>
                      <a:pt x="161" y="166"/>
                    </a:lnTo>
                    <a:lnTo>
                      <a:pt x="153" y="167"/>
                    </a:lnTo>
                    <a:lnTo>
                      <a:pt x="155" y="172"/>
                    </a:lnTo>
                    <a:lnTo>
                      <a:pt x="158" y="181"/>
                    </a:lnTo>
                    <a:lnTo>
                      <a:pt x="166" y="184"/>
                    </a:lnTo>
                    <a:lnTo>
                      <a:pt x="167" y="184"/>
                    </a:lnTo>
                    <a:lnTo>
                      <a:pt x="172" y="187"/>
                    </a:lnTo>
                    <a:lnTo>
                      <a:pt x="172" y="192"/>
                    </a:lnTo>
                    <a:lnTo>
                      <a:pt x="170" y="196"/>
                    </a:lnTo>
                    <a:lnTo>
                      <a:pt x="166" y="198"/>
                    </a:lnTo>
                    <a:lnTo>
                      <a:pt x="161" y="204"/>
                    </a:lnTo>
                    <a:lnTo>
                      <a:pt x="155" y="208"/>
                    </a:lnTo>
                    <a:lnTo>
                      <a:pt x="149" y="210"/>
                    </a:lnTo>
                    <a:lnTo>
                      <a:pt x="146" y="214"/>
                    </a:lnTo>
                    <a:lnTo>
                      <a:pt x="143" y="228"/>
                    </a:lnTo>
                    <a:lnTo>
                      <a:pt x="141" y="230"/>
                    </a:lnTo>
                    <a:lnTo>
                      <a:pt x="137" y="236"/>
                    </a:lnTo>
                    <a:lnTo>
                      <a:pt x="137" y="240"/>
                    </a:lnTo>
                    <a:lnTo>
                      <a:pt x="129" y="258"/>
                    </a:lnTo>
                    <a:lnTo>
                      <a:pt x="122" y="266"/>
                    </a:lnTo>
                    <a:lnTo>
                      <a:pt x="117" y="268"/>
                    </a:lnTo>
                    <a:lnTo>
                      <a:pt x="114" y="263"/>
                    </a:lnTo>
                    <a:lnTo>
                      <a:pt x="106" y="264"/>
                    </a:lnTo>
                    <a:lnTo>
                      <a:pt x="102" y="260"/>
                    </a:lnTo>
                    <a:lnTo>
                      <a:pt x="91" y="258"/>
                    </a:lnTo>
                    <a:lnTo>
                      <a:pt x="85" y="254"/>
                    </a:lnTo>
                    <a:lnTo>
                      <a:pt x="73" y="251"/>
                    </a:lnTo>
                    <a:lnTo>
                      <a:pt x="72" y="240"/>
                    </a:lnTo>
                    <a:lnTo>
                      <a:pt x="67" y="239"/>
                    </a:lnTo>
                    <a:lnTo>
                      <a:pt x="62" y="231"/>
                    </a:lnTo>
                    <a:lnTo>
                      <a:pt x="62" y="226"/>
                    </a:lnTo>
                    <a:lnTo>
                      <a:pt x="64" y="220"/>
                    </a:lnTo>
                    <a:lnTo>
                      <a:pt x="58" y="216"/>
                    </a:lnTo>
                    <a:lnTo>
                      <a:pt x="53" y="211"/>
                    </a:lnTo>
                    <a:lnTo>
                      <a:pt x="56" y="205"/>
                    </a:lnTo>
                    <a:lnTo>
                      <a:pt x="69" y="202"/>
                    </a:lnTo>
                    <a:lnTo>
                      <a:pt x="75" y="199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50" y="176"/>
                    </a:lnTo>
                    <a:lnTo>
                      <a:pt x="46" y="166"/>
                    </a:lnTo>
                    <a:lnTo>
                      <a:pt x="47" y="160"/>
                    </a:lnTo>
                    <a:lnTo>
                      <a:pt x="44" y="155"/>
                    </a:lnTo>
                    <a:lnTo>
                      <a:pt x="49" y="152"/>
                    </a:lnTo>
                    <a:lnTo>
                      <a:pt x="56" y="150"/>
                    </a:lnTo>
                    <a:lnTo>
                      <a:pt x="56" y="143"/>
                    </a:lnTo>
                    <a:lnTo>
                      <a:pt x="53" y="140"/>
                    </a:lnTo>
                    <a:lnTo>
                      <a:pt x="53" y="131"/>
                    </a:lnTo>
                    <a:lnTo>
                      <a:pt x="58" y="122"/>
                    </a:lnTo>
                    <a:lnTo>
                      <a:pt x="47" y="122"/>
                    </a:lnTo>
                    <a:lnTo>
                      <a:pt x="52" y="119"/>
                    </a:lnTo>
                    <a:lnTo>
                      <a:pt x="50" y="114"/>
                    </a:lnTo>
                    <a:lnTo>
                      <a:pt x="53" y="109"/>
                    </a:lnTo>
                    <a:lnTo>
                      <a:pt x="47" y="108"/>
                    </a:lnTo>
                    <a:lnTo>
                      <a:pt x="53" y="102"/>
                    </a:lnTo>
                    <a:lnTo>
                      <a:pt x="50" y="96"/>
                    </a:lnTo>
                    <a:lnTo>
                      <a:pt x="47" y="94"/>
                    </a:lnTo>
                    <a:lnTo>
                      <a:pt x="46" y="82"/>
                    </a:lnTo>
                    <a:lnTo>
                      <a:pt x="46" y="76"/>
                    </a:lnTo>
                    <a:lnTo>
                      <a:pt x="20" y="85"/>
                    </a:lnTo>
                    <a:lnTo>
                      <a:pt x="20" y="84"/>
                    </a:lnTo>
                    <a:lnTo>
                      <a:pt x="15" y="82"/>
                    </a:lnTo>
                    <a:lnTo>
                      <a:pt x="17" y="74"/>
                    </a:lnTo>
                    <a:lnTo>
                      <a:pt x="20" y="61"/>
                    </a:lnTo>
                    <a:lnTo>
                      <a:pt x="12" y="65"/>
                    </a:lnTo>
                    <a:lnTo>
                      <a:pt x="6" y="59"/>
                    </a:lnTo>
                    <a:lnTo>
                      <a:pt x="0" y="58"/>
                    </a:lnTo>
                    <a:lnTo>
                      <a:pt x="2" y="43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7" y="35"/>
                    </a:lnTo>
                    <a:lnTo>
                      <a:pt x="21" y="29"/>
                    </a:lnTo>
                    <a:lnTo>
                      <a:pt x="23" y="24"/>
                    </a:lnTo>
                    <a:lnTo>
                      <a:pt x="24" y="20"/>
                    </a:lnTo>
                    <a:lnTo>
                      <a:pt x="31" y="18"/>
                    </a:lnTo>
                    <a:lnTo>
                      <a:pt x="32" y="23"/>
                    </a:lnTo>
                    <a:lnTo>
                      <a:pt x="37" y="24"/>
                    </a:lnTo>
                    <a:lnTo>
                      <a:pt x="38" y="18"/>
                    </a:lnTo>
                    <a:lnTo>
                      <a:pt x="49" y="14"/>
                    </a:lnTo>
                    <a:lnTo>
                      <a:pt x="52" y="14"/>
                    </a:lnTo>
                    <a:lnTo>
                      <a:pt x="50" y="27"/>
                    </a:lnTo>
                    <a:lnTo>
                      <a:pt x="55" y="27"/>
                    </a:lnTo>
                    <a:lnTo>
                      <a:pt x="58" y="23"/>
                    </a:lnTo>
                    <a:lnTo>
                      <a:pt x="59" y="18"/>
                    </a:lnTo>
                    <a:lnTo>
                      <a:pt x="6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3" name="Freeform 4913">
                <a:extLst>
                  <a:ext uri="{FF2B5EF4-FFF2-40B4-BE49-F238E27FC236}">
                    <a16:creationId xmlns:a16="http://schemas.microsoft.com/office/drawing/2014/main" id="{452EBF68-F974-9C8F-2CBA-D05B99906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073"/>
                <a:ext cx="85" cy="134"/>
              </a:xfrm>
              <a:custGeom>
                <a:avLst/>
                <a:gdLst>
                  <a:gd name="T0" fmla="*/ 78 w 172"/>
                  <a:gd name="T1" fmla="*/ 5 h 268"/>
                  <a:gd name="T2" fmla="*/ 88 w 172"/>
                  <a:gd name="T3" fmla="*/ 9 h 268"/>
                  <a:gd name="T4" fmla="*/ 106 w 172"/>
                  <a:gd name="T5" fmla="*/ 6 h 268"/>
                  <a:gd name="T6" fmla="*/ 96 w 172"/>
                  <a:gd name="T7" fmla="*/ 20 h 268"/>
                  <a:gd name="T8" fmla="*/ 81 w 172"/>
                  <a:gd name="T9" fmla="*/ 29 h 268"/>
                  <a:gd name="T10" fmla="*/ 59 w 172"/>
                  <a:gd name="T11" fmla="*/ 53 h 268"/>
                  <a:gd name="T12" fmla="*/ 70 w 172"/>
                  <a:gd name="T13" fmla="*/ 59 h 268"/>
                  <a:gd name="T14" fmla="*/ 73 w 172"/>
                  <a:gd name="T15" fmla="*/ 68 h 268"/>
                  <a:gd name="T16" fmla="*/ 88 w 172"/>
                  <a:gd name="T17" fmla="*/ 71 h 268"/>
                  <a:gd name="T18" fmla="*/ 100 w 172"/>
                  <a:gd name="T19" fmla="*/ 85 h 268"/>
                  <a:gd name="T20" fmla="*/ 109 w 172"/>
                  <a:gd name="T21" fmla="*/ 85 h 268"/>
                  <a:gd name="T22" fmla="*/ 129 w 172"/>
                  <a:gd name="T23" fmla="*/ 99 h 268"/>
                  <a:gd name="T24" fmla="*/ 129 w 172"/>
                  <a:gd name="T25" fmla="*/ 128 h 268"/>
                  <a:gd name="T26" fmla="*/ 113 w 172"/>
                  <a:gd name="T27" fmla="*/ 125 h 268"/>
                  <a:gd name="T28" fmla="*/ 109 w 172"/>
                  <a:gd name="T29" fmla="*/ 147 h 268"/>
                  <a:gd name="T30" fmla="*/ 114 w 172"/>
                  <a:gd name="T31" fmla="*/ 157 h 268"/>
                  <a:gd name="T32" fmla="*/ 126 w 172"/>
                  <a:gd name="T33" fmla="*/ 144 h 268"/>
                  <a:gd name="T34" fmla="*/ 143 w 172"/>
                  <a:gd name="T35" fmla="*/ 140 h 268"/>
                  <a:gd name="T36" fmla="*/ 152 w 172"/>
                  <a:gd name="T37" fmla="*/ 132 h 268"/>
                  <a:gd name="T38" fmla="*/ 157 w 172"/>
                  <a:gd name="T39" fmla="*/ 150 h 268"/>
                  <a:gd name="T40" fmla="*/ 153 w 172"/>
                  <a:gd name="T41" fmla="*/ 167 h 268"/>
                  <a:gd name="T42" fmla="*/ 166 w 172"/>
                  <a:gd name="T43" fmla="*/ 184 h 268"/>
                  <a:gd name="T44" fmla="*/ 172 w 172"/>
                  <a:gd name="T45" fmla="*/ 192 h 268"/>
                  <a:gd name="T46" fmla="*/ 161 w 172"/>
                  <a:gd name="T47" fmla="*/ 204 h 268"/>
                  <a:gd name="T48" fmla="*/ 146 w 172"/>
                  <a:gd name="T49" fmla="*/ 214 h 268"/>
                  <a:gd name="T50" fmla="*/ 137 w 172"/>
                  <a:gd name="T51" fmla="*/ 236 h 268"/>
                  <a:gd name="T52" fmla="*/ 122 w 172"/>
                  <a:gd name="T53" fmla="*/ 266 h 268"/>
                  <a:gd name="T54" fmla="*/ 106 w 172"/>
                  <a:gd name="T55" fmla="*/ 264 h 268"/>
                  <a:gd name="T56" fmla="*/ 85 w 172"/>
                  <a:gd name="T57" fmla="*/ 254 h 268"/>
                  <a:gd name="T58" fmla="*/ 67 w 172"/>
                  <a:gd name="T59" fmla="*/ 239 h 268"/>
                  <a:gd name="T60" fmla="*/ 64 w 172"/>
                  <a:gd name="T61" fmla="*/ 220 h 268"/>
                  <a:gd name="T62" fmla="*/ 56 w 172"/>
                  <a:gd name="T63" fmla="*/ 205 h 268"/>
                  <a:gd name="T64" fmla="*/ 76 w 172"/>
                  <a:gd name="T65" fmla="*/ 193 h 268"/>
                  <a:gd name="T66" fmla="*/ 46 w 172"/>
                  <a:gd name="T67" fmla="*/ 166 h 268"/>
                  <a:gd name="T68" fmla="*/ 49 w 172"/>
                  <a:gd name="T69" fmla="*/ 152 h 268"/>
                  <a:gd name="T70" fmla="*/ 53 w 172"/>
                  <a:gd name="T71" fmla="*/ 140 h 268"/>
                  <a:gd name="T72" fmla="*/ 47 w 172"/>
                  <a:gd name="T73" fmla="*/ 122 h 268"/>
                  <a:gd name="T74" fmla="*/ 53 w 172"/>
                  <a:gd name="T75" fmla="*/ 109 h 268"/>
                  <a:gd name="T76" fmla="*/ 50 w 172"/>
                  <a:gd name="T77" fmla="*/ 96 h 268"/>
                  <a:gd name="T78" fmla="*/ 46 w 172"/>
                  <a:gd name="T79" fmla="*/ 76 h 268"/>
                  <a:gd name="T80" fmla="*/ 15 w 172"/>
                  <a:gd name="T81" fmla="*/ 82 h 268"/>
                  <a:gd name="T82" fmla="*/ 12 w 172"/>
                  <a:gd name="T83" fmla="*/ 65 h 268"/>
                  <a:gd name="T84" fmla="*/ 2 w 172"/>
                  <a:gd name="T85" fmla="*/ 43 h 268"/>
                  <a:gd name="T86" fmla="*/ 17 w 172"/>
                  <a:gd name="T87" fmla="*/ 35 h 268"/>
                  <a:gd name="T88" fmla="*/ 24 w 172"/>
                  <a:gd name="T89" fmla="*/ 20 h 268"/>
                  <a:gd name="T90" fmla="*/ 37 w 172"/>
                  <a:gd name="T91" fmla="*/ 24 h 268"/>
                  <a:gd name="T92" fmla="*/ 52 w 172"/>
                  <a:gd name="T93" fmla="*/ 14 h 268"/>
                  <a:gd name="T94" fmla="*/ 58 w 172"/>
                  <a:gd name="T95" fmla="*/ 2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2" h="268">
                    <a:moveTo>
                      <a:pt x="64" y="9"/>
                    </a:moveTo>
                    <a:lnTo>
                      <a:pt x="65" y="3"/>
                    </a:lnTo>
                    <a:lnTo>
                      <a:pt x="78" y="5"/>
                    </a:lnTo>
                    <a:lnTo>
                      <a:pt x="76" y="12"/>
                    </a:lnTo>
                    <a:lnTo>
                      <a:pt x="82" y="17"/>
                    </a:lnTo>
                    <a:lnTo>
                      <a:pt x="88" y="9"/>
                    </a:lnTo>
                    <a:lnTo>
                      <a:pt x="88" y="2"/>
                    </a:lnTo>
                    <a:lnTo>
                      <a:pt x="99" y="0"/>
                    </a:lnTo>
                    <a:lnTo>
                      <a:pt x="106" y="6"/>
                    </a:lnTo>
                    <a:lnTo>
                      <a:pt x="102" y="11"/>
                    </a:lnTo>
                    <a:lnTo>
                      <a:pt x="102" y="14"/>
                    </a:lnTo>
                    <a:lnTo>
                      <a:pt x="96" y="20"/>
                    </a:lnTo>
                    <a:lnTo>
                      <a:pt x="88" y="24"/>
                    </a:lnTo>
                    <a:lnTo>
                      <a:pt x="87" y="27"/>
                    </a:lnTo>
                    <a:lnTo>
                      <a:pt x="81" y="29"/>
                    </a:lnTo>
                    <a:lnTo>
                      <a:pt x="70" y="40"/>
                    </a:lnTo>
                    <a:lnTo>
                      <a:pt x="69" y="43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65" y="55"/>
                    </a:lnTo>
                    <a:lnTo>
                      <a:pt x="70" y="59"/>
                    </a:lnTo>
                    <a:lnTo>
                      <a:pt x="73" y="64"/>
                    </a:lnTo>
                    <a:lnTo>
                      <a:pt x="65" y="68"/>
                    </a:lnTo>
                    <a:lnTo>
                      <a:pt x="73" y="68"/>
                    </a:lnTo>
                    <a:lnTo>
                      <a:pt x="81" y="68"/>
                    </a:lnTo>
                    <a:lnTo>
                      <a:pt x="87" y="65"/>
                    </a:lnTo>
                    <a:lnTo>
                      <a:pt x="88" y="71"/>
                    </a:lnTo>
                    <a:lnTo>
                      <a:pt x="93" y="73"/>
                    </a:lnTo>
                    <a:lnTo>
                      <a:pt x="93" y="82"/>
                    </a:lnTo>
                    <a:lnTo>
                      <a:pt x="100" y="85"/>
                    </a:lnTo>
                    <a:lnTo>
                      <a:pt x="105" y="85"/>
                    </a:lnTo>
                    <a:lnTo>
                      <a:pt x="111" y="84"/>
                    </a:lnTo>
                    <a:lnTo>
                      <a:pt x="109" y="85"/>
                    </a:lnTo>
                    <a:lnTo>
                      <a:pt x="109" y="91"/>
                    </a:lnTo>
                    <a:lnTo>
                      <a:pt x="120" y="94"/>
                    </a:lnTo>
                    <a:lnTo>
                      <a:pt x="129" y="99"/>
                    </a:lnTo>
                    <a:lnTo>
                      <a:pt x="126" y="100"/>
                    </a:lnTo>
                    <a:lnTo>
                      <a:pt x="125" y="108"/>
                    </a:lnTo>
                    <a:lnTo>
                      <a:pt x="129" y="128"/>
                    </a:lnTo>
                    <a:lnTo>
                      <a:pt x="126" y="129"/>
                    </a:lnTo>
                    <a:lnTo>
                      <a:pt x="119" y="122"/>
                    </a:lnTo>
                    <a:lnTo>
                      <a:pt x="113" y="125"/>
                    </a:lnTo>
                    <a:lnTo>
                      <a:pt x="111" y="128"/>
                    </a:lnTo>
                    <a:lnTo>
                      <a:pt x="111" y="134"/>
                    </a:lnTo>
                    <a:lnTo>
                      <a:pt x="109" y="147"/>
                    </a:lnTo>
                    <a:lnTo>
                      <a:pt x="105" y="150"/>
                    </a:lnTo>
                    <a:lnTo>
                      <a:pt x="106" y="154"/>
                    </a:lnTo>
                    <a:lnTo>
                      <a:pt x="114" y="157"/>
                    </a:lnTo>
                    <a:lnTo>
                      <a:pt x="116" y="155"/>
                    </a:lnTo>
                    <a:lnTo>
                      <a:pt x="122" y="147"/>
                    </a:lnTo>
                    <a:lnTo>
                      <a:pt x="126" y="144"/>
                    </a:lnTo>
                    <a:lnTo>
                      <a:pt x="129" y="141"/>
                    </a:lnTo>
                    <a:lnTo>
                      <a:pt x="140" y="140"/>
                    </a:lnTo>
                    <a:lnTo>
                      <a:pt x="143" y="140"/>
                    </a:lnTo>
                    <a:lnTo>
                      <a:pt x="143" y="138"/>
                    </a:lnTo>
                    <a:lnTo>
                      <a:pt x="144" y="131"/>
                    </a:lnTo>
                    <a:lnTo>
                      <a:pt x="152" y="132"/>
                    </a:lnTo>
                    <a:lnTo>
                      <a:pt x="157" y="141"/>
                    </a:lnTo>
                    <a:lnTo>
                      <a:pt x="157" y="143"/>
                    </a:lnTo>
                    <a:lnTo>
                      <a:pt x="157" y="150"/>
                    </a:lnTo>
                    <a:lnTo>
                      <a:pt x="161" y="158"/>
                    </a:lnTo>
                    <a:lnTo>
                      <a:pt x="161" y="166"/>
                    </a:lnTo>
                    <a:lnTo>
                      <a:pt x="153" y="167"/>
                    </a:lnTo>
                    <a:lnTo>
                      <a:pt x="155" y="172"/>
                    </a:lnTo>
                    <a:lnTo>
                      <a:pt x="158" y="181"/>
                    </a:lnTo>
                    <a:lnTo>
                      <a:pt x="166" y="184"/>
                    </a:lnTo>
                    <a:lnTo>
                      <a:pt x="167" y="184"/>
                    </a:lnTo>
                    <a:lnTo>
                      <a:pt x="172" y="187"/>
                    </a:lnTo>
                    <a:lnTo>
                      <a:pt x="172" y="192"/>
                    </a:lnTo>
                    <a:lnTo>
                      <a:pt x="170" y="196"/>
                    </a:lnTo>
                    <a:lnTo>
                      <a:pt x="166" y="198"/>
                    </a:lnTo>
                    <a:lnTo>
                      <a:pt x="161" y="204"/>
                    </a:lnTo>
                    <a:lnTo>
                      <a:pt x="155" y="208"/>
                    </a:lnTo>
                    <a:lnTo>
                      <a:pt x="149" y="210"/>
                    </a:lnTo>
                    <a:lnTo>
                      <a:pt x="146" y="214"/>
                    </a:lnTo>
                    <a:lnTo>
                      <a:pt x="143" y="228"/>
                    </a:lnTo>
                    <a:lnTo>
                      <a:pt x="141" y="230"/>
                    </a:lnTo>
                    <a:lnTo>
                      <a:pt x="137" y="236"/>
                    </a:lnTo>
                    <a:lnTo>
                      <a:pt x="137" y="240"/>
                    </a:lnTo>
                    <a:lnTo>
                      <a:pt x="129" y="258"/>
                    </a:lnTo>
                    <a:lnTo>
                      <a:pt x="122" y="266"/>
                    </a:lnTo>
                    <a:lnTo>
                      <a:pt x="117" y="268"/>
                    </a:lnTo>
                    <a:lnTo>
                      <a:pt x="114" y="263"/>
                    </a:lnTo>
                    <a:lnTo>
                      <a:pt x="106" y="264"/>
                    </a:lnTo>
                    <a:lnTo>
                      <a:pt x="102" y="260"/>
                    </a:lnTo>
                    <a:lnTo>
                      <a:pt x="91" y="258"/>
                    </a:lnTo>
                    <a:lnTo>
                      <a:pt x="85" y="254"/>
                    </a:lnTo>
                    <a:lnTo>
                      <a:pt x="73" y="251"/>
                    </a:lnTo>
                    <a:lnTo>
                      <a:pt x="72" y="240"/>
                    </a:lnTo>
                    <a:lnTo>
                      <a:pt x="67" y="239"/>
                    </a:lnTo>
                    <a:lnTo>
                      <a:pt x="62" y="231"/>
                    </a:lnTo>
                    <a:lnTo>
                      <a:pt x="62" y="226"/>
                    </a:lnTo>
                    <a:lnTo>
                      <a:pt x="64" y="220"/>
                    </a:lnTo>
                    <a:lnTo>
                      <a:pt x="58" y="216"/>
                    </a:lnTo>
                    <a:lnTo>
                      <a:pt x="53" y="211"/>
                    </a:lnTo>
                    <a:lnTo>
                      <a:pt x="56" y="205"/>
                    </a:lnTo>
                    <a:lnTo>
                      <a:pt x="69" y="202"/>
                    </a:lnTo>
                    <a:lnTo>
                      <a:pt x="75" y="199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50" y="176"/>
                    </a:lnTo>
                    <a:lnTo>
                      <a:pt x="46" y="166"/>
                    </a:lnTo>
                    <a:lnTo>
                      <a:pt x="47" y="160"/>
                    </a:lnTo>
                    <a:lnTo>
                      <a:pt x="44" y="155"/>
                    </a:lnTo>
                    <a:lnTo>
                      <a:pt x="49" y="152"/>
                    </a:lnTo>
                    <a:lnTo>
                      <a:pt x="56" y="150"/>
                    </a:lnTo>
                    <a:lnTo>
                      <a:pt x="56" y="143"/>
                    </a:lnTo>
                    <a:lnTo>
                      <a:pt x="53" y="140"/>
                    </a:lnTo>
                    <a:lnTo>
                      <a:pt x="53" y="131"/>
                    </a:lnTo>
                    <a:lnTo>
                      <a:pt x="58" y="122"/>
                    </a:lnTo>
                    <a:lnTo>
                      <a:pt x="47" y="122"/>
                    </a:lnTo>
                    <a:lnTo>
                      <a:pt x="52" y="119"/>
                    </a:lnTo>
                    <a:lnTo>
                      <a:pt x="50" y="114"/>
                    </a:lnTo>
                    <a:lnTo>
                      <a:pt x="53" y="109"/>
                    </a:lnTo>
                    <a:lnTo>
                      <a:pt x="47" y="108"/>
                    </a:lnTo>
                    <a:lnTo>
                      <a:pt x="53" y="102"/>
                    </a:lnTo>
                    <a:lnTo>
                      <a:pt x="50" y="96"/>
                    </a:lnTo>
                    <a:lnTo>
                      <a:pt x="47" y="94"/>
                    </a:lnTo>
                    <a:lnTo>
                      <a:pt x="46" y="82"/>
                    </a:lnTo>
                    <a:lnTo>
                      <a:pt x="46" y="76"/>
                    </a:lnTo>
                    <a:lnTo>
                      <a:pt x="20" y="85"/>
                    </a:lnTo>
                    <a:lnTo>
                      <a:pt x="20" y="84"/>
                    </a:lnTo>
                    <a:lnTo>
                      <a:pt x="15" y="82"/>
                    </a:lnTo>
                    <a:lnTo>
                      <a:pt x="17" y="74"/>
                    </a:lnTo>
                    <a:lnTo>
                      <a:pt x="20" y="61"/>
                    </a:lnTo>
                    <a:lnTo>
                      <a:pt x="12" y="65"/>
                    </a:lnTo>
                    <a:lnTo>
                      <a:pt x="6" y="59"/>
                    </a:lnTo>
                    <a:lnTo>
                      <a:pt x="0" y="58"/>
                    </a:lnTo>
                    <a:lnTo>
                      <a:pt x="2" y="43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7" y="35"/>
                    </a:lnTo>
                    <a:lnTo>
                      <a:pt x="21" y="29"/>
                    </a:lnTo>
                    <a:lnTo>
                      <a:pt x="23" y="24"/>
                    </a:lnTo>
                    <a:lnTo>
                      <a:pt x="24" y="20"/>
                    </a:lnTo>
                    <a:lnTo>
                      <a:pt x="31" y="18"/>
                    </a:lnTo>
                    <a:lnTo>
                      <a:pt x="32" y="23"/>
                    </a:lnTo>
                    <a:lnTo>
                      <a:pt x="37" y="24"/>
                    </a:lnTo>
                    <a:lnTo>
                      <a:pt x="38" y="18"/>
                    </a:lnTo>
                    <a:lnTo>
                      <a:pt x="49" y="14"/>
                    </a:lnTo>
                    <a:lnTo>
                      <a:pt x="52" y="14"/>
                    </a:lnTo>
                    <a:lnTo>
                      <a:pt x="50" y="27"/>
                    </a:lnTo>
                    <a:lnTo>
                      <a:pt x="55" y="27"/>
                    </a:lnTo>
                    <a:lnTo>
                      <a:pt x="58" y="23"/>
                    </a:lnTo>
                    <a:lnTo>
                      <a:pt x="59" y="18"/>
                    </a:lnTo>
                    <a:lnTo>
                      <a:pt x="64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4" name="Freeform 4914">
                <a:extLst>
                  <a:ext uri="{FF2B5EF4-FFF2-40B4-BE49-F238E27FC236}">
                    <a16:creationId xmlns:a16="http://schemas.microsoft.com/office/drawing/2014/main" id="{9BBB3E41-8CFC-0F2F-1B44-4E3040401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907"/>
                <a:ext cx="102" cy="121"/>
              </a:xfrm>
              <a:custGeom>
                <a:avLst/>
                <a:gdLst>
                  <a:gd name="T0" fmla="*/ 36 w 205"/>
                  <a:gd name="T1" fmla="*/ 6 h 243"/>
                  <a:gd name="T2" fmla="*/ 32 w 205"/>
                  <a:gd name="T3" fmla="*/ 0 h 243"/>
                  <a:gd name="T4" fmla="*/ 15 w 205"/>
                  <a:gd name="T5" fmla="*/ 11 h 243"/>
                  <a:gd name="T6" fmla="*/ 0 w 205"/>
                  <a:gd name="T7" fmla="*/ 28 h 243"/>
                  <a:gd name="T8" fmla="*/ 5 w 205"/>
                  <a:gd name="T9" fmla="*/ 40 h 243"/>
                  <a:gd name="T10" fmla="*/ 9 w 205"/>
                  <a:gd name="T11" fmla="*/ 50 h 243"/>
                  <a:gd name="T12" fmla="*/ 23 w 205"/>
                  <a:gd name="T13" fmla="*/ 61 h 243"/>
                  <a:gd name="T14" fmla="*/ 29 w 205"/>
                  <a:gd name="T15" fmla="*/ 76 h 243"/>
                  <a:gd name="T16" fmla="*/ 27 w 205"/>
                  <a:gd name="T17" fmla="*/ 90 h 243"/>
                  <a:gd name="T18" fmla="*/ 33 w 205"/>
                  <a:gd name="T19" fmla="*/ 108 h 243"/>
                  <a:gd name="T20" fmla="*/ 42 w 205"/>
                  <a:gd name="T21" fmla="*/ 116 h 243"/>
                  <a:gd name="T22" fmla="*/ 17 w 205"/>
                  <a:gd name="T23" fmla="*/ 123 h 243"/>
                  <a:gd name="T24" fmla="*/ 18 w 205"/>
                  <a:gd name="T25" fmla="*/ 145 h 243"/>
                  <a:gd name="T26" fmla="*/ 12 w 205"/>
                  <a:gd name="T27" fmla="*/ 157 h 243"/>
                  <a:gd name="T28" fmla="*/ 29 w 205"/>
                  <a:gd name="T29" fmla="*/ 152 h 243"/>
                  <a:gd name="T30" fmla="*/ 42 w 205"/>
                  <a:gd name="T31" fmla="*/ 132 h 243"/>
                  <a:gd name="T32" fmla="*/ 49 w 205"/>
                  <a:gd name="T33" fmla="*/ 142 h 243"/>
                  <a:gd name="T34" fmla="*/ 67 w 205"/>
                  <a:gd name="T35" fmla="*/ 145 h 243"/>
                  <a:gd name="T36" fmla="*/ 86 w 205"/>
                  <a:gd name="T37" fmla="*/ 142 h 243"/>
                  <a:gd name="T38" fmla="*/ 100 w 205"/>
                  <a:gd name="T39" fmla="*/ 151 h 243"/>
                  <a:gd name="T40" fmla="*/ 103 w 205"/>
                  <a:gd name="T41" fmla="*/ 173 h 243"/>
                  <a:gd name="T42" fmla="*/ 106 w 205"/>
                  <a:gd name="T43" fmla="*/ 187 h 243"/>
                  <a:gd name="T44" fmla="*/ 100 w 205"/>
                  <a:gd name="T45" fmla="*/ 213 h 243"/>
                  <a:gd name="T46" fmla="*/ 106 w 205"/>
                  <a:gd name="T47" fmla="*/ 233 h 243"/>
                  <a:gd name="T48" fmla="*/ 120 w 205"/>
                  <a:gd name="T49" fmla="*/ 225 h 243"/>
                  <a:gd name="T50" fmla="*/ 138 w 205"/>
                  <a:gd name="T51" fmla="*/ 227 h 243"/>
                  <a:gd name="T52" fmla="*/ 156 w 205"/>
                  <a:gd name="T53" fmla="*/ 233 h 243"/>
                  <a:gd name="T54" fmla="*/ 167 w 205"/>
                  <a:gd name="T55" fmla="*/ 227 h 243"/>
                  <a:gd name="T56" fmla="*/ 179 w 205"/>
                  <a:gd name="T57" fmla="*/ 239 h 243"/>
                  <a:gd name="T58" fmla="*/ 200 w 205"/>
                  <a:gd name="T59" fmla="*/ 233 h 243"/>
                  <a:gd name="T60" fmla="*/ 203 w 205"/>
                  <a:gd name="T61" fmla="*/ 214 h 243"/>
                  <a:gd name="T62" fmla="*/ 191 w 205"/>
                  <a:gd name="T63" fmla="*/ 202 h 243"/>
                  <a:gd name="T64" fmla="*/ 182 w 205"/>
                  <a:gd name="T65" fmla="*/ 196 h 243"/>
                  <a:gd name="T66" fmla="*/ 162 w 205"/>
                  <a:gd name="T67" fmla="*/ 190 h 243"/>
                  <a:gd name="T68" fmla="*/ 152 w 205"/>
                  <a:gd name="T69" fmla="*/ 187 h 243"/>
                  <a:gd name="T70" fmla="*/ 140 w 205"/>
                  <a:gd name="T71" fmla="*/ 170 h 243"/>
                  <a:gd name="T72" fmla="*/ 131 w 205"/>
                  <a:gd name="T73" fmla="*/ 154 h 243"/>
                  <a:gd name="T74" fmla="*/ 129 w 205"/>
                  <a:gd name="T75" fmla="*/ 145 h 243"/>
                  <a:gd name="T76" fmla="*/ 144 w 205"/>
                  <a:gd name="T77" fmla="*/ 132 h 243"/>
                  <a:gd name="T78" fmla="*/ 135 w 205"/>
                  <a:gd name="T79" fmla="*/ 120 h 243"/>
                  <a:gd name="T80" fmla="*/ 126 w 205"/>
                  <a:gd name="T81" fmla="*/ 99 h 243"/>
                  <a:gd name="T82" fmla="*/ 118 w 205"/>
                  <a:gd name="T83" fmla="*/ 78 h 243"/>
                  <a:gd name="T84" fmla="*/ 100 w 205"/>
                  <a:gd name="T85" fmla="*/ 72 h 243"/>
                  <a:gd name="T86" fmla="*/ 79 w 205"/>
                  <a:gd name="T87" fmla="*/ 63 h 243"/>
                  <a:gd name="T88" fmla="*/ 61 w 205"/>
                  <a:gd name="T89" fmla="*/ 44 h 243"/>
                  <a:gd name="T90" fmla="*/ 53 w 205"/>
                  <a:gd name="T91" fmla="*/ 28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5" h="243">
                    <a:moveTo>
                      <a:pt x="49" y="12"/>
                    </a:moveTo>
                    <a:lnTo>
                      <a:pt x="47" y="6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3" y="6"/>
                    </a:lnTo>
                    <a:lnTo>
                      <a:pt x="32" y="0"/>
                    </a:lnTo>
                    <a:lnTo>
                      <a:pt x="26" y="5"/>
                    </a:lnTo>
                    <a:lnTo>
                      <a:pt x="15" y="5"/>
                    </a:lnTo>
                    <a:lnTo>
                      <a:pt x="15" y="11"/>
                    </a:lnTo>
                    <a:lnTo>
                      <a:pt x="12" y="17"/>
                    </a:lnTo>
                    <a:lnTo>
                      <a:pt x="0" y="17"/>
                    </a:lnTo>
                    <a:lnTo>
                      <a:pt x="0" y="28"/>
                    </a:lnTo>
                    <a:lnTo>
                      <a:pt x="3" y="32"/>
                    </a:lnTo>
                    <a:lnTo>
                      <a:pt x="3" y="37"/>
                    </a:lnTo>
                    <a:lnTo>
                      <a:pt x="5" y="40"/>
                    </a:lnTo>
                    <a:lnTo>
                      <a:pt x="0" y="50"/>
                    </a:lnTo>
                    <a:lnTo>
                      <a:pt x="6" y="53"/>
                    </a:lnTo>
                    <a:lnTo>
                      <a:pt x="9" y="50"/>
                    </a:lnTo>
                    <a:lnTo>
                      <a:pt x="17" y="50"/>
                    </a:lnTo>
                    <a:lnTo>
                      <a:pt x="18" y="55"/>
                    </a:lnTo>
                    <a:lnTo>
                      <a:pt x="23" y="61"/>
                    </a:lnTo>
                    <a:lnTo>
                      <a:pt x="27" y="64"/>
                    </a:lnTo>
                    <a:lnTo>
                      <a:pt x="29" y="70"/>
                    </a:lnTo>
                    <a:lnTo>
                      <a:pt x="29" y="76"/>
                    </a:lnTo>
                    <a:lnTo>
                      <a:pt x="32" y="78"/>
                    </a:lnTo>
                    <a:lnTo>
                      <a:pt x="29" y="82"/>
                    </a:lnTo>
                    <a:lnTo>
                      <a:pt x="27" y="90"/>
                    </a:lnTo>
                    <a:lnTo>
                      <a:pt x="24" y="94"/>
                    </a:lnTo>
                    <a:lnTo>
                      <a:pt x="33" y="97"/>
                    </a:lnTo>
                    <a:lnTo>
                      <a:pt x="33" y="108"/>
                    </a:lnTo>
                    <a:lnTo>
                      <a:pt x="38" y="108"/>
                    </a:lnTo>
                    <a:lnTo>
                      <a:pt x="42" y="113"/>
                    </a:lnTo>
                    <a:lnTo>
                      <a:pt x="42" y="116"/>
                    </a:lnTo>
                    <a:lnTo>
                      <a:pt x="33" y="114"/>
                    </a:lnTo>
                    <a:lnTo>
                      <a:pt x="15" y="116"/>
                    </a:lnTo>
                    <a:lnTo>
                      <a:pt x="17" y="123"/>
                    </a:lnTo>
                    <a:lnTo>
                      <a:pt x="14" y="132"/>
                    </a:lnTo>
                    <a:lnTo>
                      <a:pt x="12" y="140"/>
                    </a:lnTo>
                    <a:lnTo>
                      <a:pt x="18" y="145"/>
                    </a:lnTo>
                    <a:lnTo>
                      <a:pt x="23" y="151"/>
                    </a:lnTo>
                    <a:lnTo>
                      <a:pt x="15" y="152"/>
                    </a:lnTo>
                    <a:lnTo>
                      <a:pt x="12" y="157"/>
                    </a:lnTo>
                    <a:lnTo>
                      <a:pt x="21" y="157"/>
                    </a:lnTo>
                    <a:lnTo>
                      <a:pt x="26" y="158"/>
                    </a:lnTo>
                    <a:lnTo>
                      <a:pt x="29" y="152"/>
                    </a:lnTo>
                    <a:lnTo>
                      <a:pt x="33" y="140"/>
                    </a:lnTo>
                    <a:lnTo>
                      <a:pt x="36" y="143"/>
                    </a:lnTo>
                    <a:lnTo>
                      <a:pt x="42" y="132"/>
                    </a:lnTo>
                    <a:lnTo>
                      <a:pt x="50" y="132"/>
                    </a:lnTo>
                    <a:lnTo>
                      <a:pt x="50" y="135"/>
                    </a:lnTo>
                    <a:lnTo>
                      <a:pt x="49" y="142"/>
                    </a:lnTo>
                    <a:lnTo>
                      <a:pt x="56" y="151"/>
                    </a:lnTo>
                    <a:lnTo>
                      <a:pt x="65" y="149"/>
                    </a:lnTo>
                    <a:lnTo>
                      <a:pt x="67" y="145"/>
                    </a:lnTo>
                    <a:lnTo>
                      <a:pt x="76" y="135"/>
                    </a:lnTo>
                    <a:lnTo>
                      <a:pt x="77" y="140"/>
                    </a:lnTo>
                    <a:lnTo>
                      <a:pt x="86" y="142"/>
                    </a:lnTo>
                    <a:lnTo>
                      <a:pt x="97" y="143"/>
                    </a:lnTo>
                    <a:lnTo>
                      <a:pt x="99" y="149"/>
                    </a:lnTo>
                    <a:lnTo>
                      <a:pt x="100" y="151"/>
                    </a:lnTo>
                    <a:lnTo>
                      <a:pt x="105" y="157"/>
                    </a:lnTo>
                    <a:lnTo>
                      <a:pt x="105" y="167"/>
                    </a:lnTo>
                    <a:lnTo>
                      <a:pt x="103" y="173"/>
                    </a:lnTo>
                    <a:lnTo>
                      <a:pt x="106" y="173"/>
                    </a:lnTo>
                    <a:lnTo>
                      <a:pt x="106" y="183"/>
                    </a:lnTo>
                    <a:lnTo>
                      <a:pt x="106" y="187"/>
                    </a:lnTo>
                    <a:lnTo>
                      <a:pt x="105" y="193"/>
                    </a:lnTo>
                    <a:lnTo>
                      <a:pt x="99" y="195"/>
                    </a:lnTo>
                    <a:lnTo>
                      <a:pt x="100" y="213"/>
                    </a:lnTo>
                    <a:lnTo>
                      <a:pt x="102" y="218"/>
                    </a:lnTo>
                    <a:lnTo>
                      <a:pt x="102" y="228"/>
                    </a:lnTo>
                    <a:lnTo>
                      <a:pt x="106" y="233"/>
                    </a:lnTo>
                    <a:lnTo>
                      <a:pt x="118" y="234"/>
                    </a:lnTo>
                    <a:lnTo>
                      <a:pt x="118" y="233"/>
                    </a:lnTo>
                    <a:lnTo>
                      <a:pt x="120" y="225"/>
                    </a:lnTo>
                    <a:lnTo>
                      <a:pt x="126" y="227"/>
                    </a:lnTo>
                    <a:lnTo>
                      <a:pt x="126" y="227"/>
                    </a:lnTo>
                    <a:lnTo>
                      <a:pt x="138" y="227"/>
                    </a:lnTo>
                    <a:lnTo>
                      <a:pt x="147" y="222"/>
                    </a:lnTo>
                    <a:lnTo>
                      <a:pt x="149" y="230"/>
                    </a:lnTo>
                    <a:lnTo>
                      <a:pt x="156" y="233"/>
                    </a:lnTo>
                    <a:lnTo>
                      <a:pt x="164" y="231"/>
                    </a:lnTo>
                    <a:lnTo>
                      <a:pt x="167" y="228"/>
                    </a:lnTo>
                    <a:lnTo>
                      <a:pt x="167" y="227"/>
                    </a:lnTo>
                    <a:lnTo>
                      <a:pt x="173" y="231"/>
                    </a:lnTo>
                    <a:lnTo>
                      <a:pt x="179" y="234"/>
                    </a:lnTo>
                    <a:lnTo>
                      <a:pt x="179" y="239"/>
                    </a:lnTo>
                    <a:lnTo>
                      <a:pt x="188" y="243"/>
                    </a:lnTo>
                    <a:lnTo>
                      <a:pt x="194" y="242"/>
                    </a:lnTo>
                    <a:lnTo>
                      <a:pt x="200" y="233"/>
                    </a:lnTo>
                    <a:lnTo>
                      <a:pt x="200" y="230"/>
                    </a:lnTo>
                    <a:lnTo>
                      <a:pt x="205" y="221"/>
                    </a:lnTo>
                    <a:lnTo>
                      <a:pt x="203" y="214"/>
                    </a:lnTo>
                    <a:lnTo>
                      <a:pt x="200" y="213"/>
                    </a:lnTo>
                    <a:lnTo>
                      <a:pt x="196" y="211"/>
                    </a:lnTo>
                    <a:lnTo>
                      <a:pt x="191" y="202"/>
                    </a:lnTo>
                    <a:lnTo>
                      <a:pt x="191" y="196"/>
                    </a:lnTo>
                    <a:lnTo>
                      <a:pt x="188" y="193"/>
                    </a:lnTo>
                    <a:lnTo>
                      <a:pt x="182" y="196"/>
                    </a:lnTo>
                    <a:lnTo>
                      <a:pt x="175" y="195"/>
                    </a:lnTo>
                    <a:lnTo>
                      <a:pt x="167" y="196"/>
                    </a:lnTo>
                    <a:lnTo>
                      <a:pt x="162" y="190"/>
                    </a:lnTo>
                    <a:lnTo>
                      <a:pt x="153" y="193"/>
                    </a:lnTo>
                    <a:lnTo>
                      <a:pt x="150" y="186"/>
                    </a:lnTo>
                    <a:lnTo>
                      <a:pt x="152" y="187"/>
                    </a:lnTo>
                    <a:lnTo>
                      <a:pt x="152" y="180"/>
                    </a:lnTo>
                    <a:lnTo>
                      <a:pt x="149" y="169"/>
                    </a:lnTo>
                    <a:lnTo>
                      <a:pt x="140" y="170"/>
                    </a:lnTo>
                    <a:lnTo>
                      <a:pt x="135" y="166"/>
                    </a:lnTo>
                    <a:lnTo>
                      <a:pt x="135" y="161"/>
                    </a:lnTo>
                    <a:lnTo>
                      <a:pt x="131" y="154"/>
                    </a:lnTo>
                    <a:lnTo>
                      <a:pt x="127" y="152"/>
                    </a:lnTo>
                    <a:lnTo>
                      <a:pt x="126" y="149"/>
                    </a:lnTo>
                    <a:lnTo>
                      <a:pt x="129" y="145"/>
                    </a:lnTo>
                    <a:lnTo>
                      <a:pt x="129" y="143"/>
                    </a:lnTo>
                    <a:lnTo>
                      <a:pt x="146" y="137"/>
                    </a:lnTo>
                    <a:lnTo>
                      <a:pt x="144" y="132"/>
                    </a:lnTo>
                    <a:lnTo>
                      <a:pt x="141" y="126"/>
                    </a:lnTo>
                    <a:lnTo>
                      <a:pt x="141" y="125"/>
                    </a:lnTo>
                    <a:lnTo>
                      <a:pt x="135" y="120"/>
                    </a:lnTo>
                    <a:lnTo>
                      <a:pt x="129" y="117"/>
                    </a:lnTo>
                    <a:lnTo>
                      <a:pt x="127" y="113"/>
                    </a:lnTo>
                    <a:lnTo>
                      <a:pt x="126" y="99"/>
                    </a:lnTo>
                    <a:lnTo>
                      <a:pt x="126" y="93"/>
                    </a:lnTo>
                    <a:lnTo>
                      <a:pt x="120" y="84"/>
                    </a:lnTo>
                    <a:lnTo>
                      <a:pt x="118" y="78"/>
                    </a:lnTo>
                    <a:lnTo>
                      <a:pt x="105" y="81"/>
                    </a:lnTo>
                    <a:lnTo>
                      <a:pt x="100" y="78"/>
                    </a:lnTo>
                    <a:lnTo>
                      <a:pt x="100" y="72"/>
                    </a:lnTo>
                    <a:lnTo>
                      <a:pt x="93" y="76"/>
                    </a:lnTo>
                    <a:lnTo>
                      <a:pt x="83" y="75"/>
                    </a:lnTo>
                    <a:lnTo>
                      <a:pt x="79" y="63"/>
                    </a:lnTo>
                    <a:lnTo>
                      <a:pt x="71" y="53"/>
                    </a:lnTo>
                    <a:lnTo>
                      <a:pt x="64" y="56"/>
                    </a:lnTo>
                    <a:lnTo>
                      <a:pt x="61" y="44"/>
                    </a:lnTo>
                    <a:lnTo>
                      <a:pt x="55" y="38"/>
                    </a:lnTo>
                    <a:lnTo>
                      <a:pt x="55" y="31"/>
                    </a:lnTo>
                    <a:lnTo>
                      <a:pt x="53" y="28"/>
                    </a:lnTo>
                    <a:lnTo>
                      <a:pt x="52" y="17"/>
                    </a:lnTo>
                    <a:lnTo>
                      <a:pt x="4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5" name="Freeform 4915">
                <a:extLst>
                  <a:ext uri="{FF2B5EF4-FFF2-40B4-BE49-F238E27FC236}">
                    <a16:creationId xmlns:a16="http://schemas.microsoft.com/office/drawing/2014/main" id="{866489A6-7061-3A3F-CADA-B9CD885DB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907"/>
                <a:ext cx="102" cy="121"/>
              </a:xfrm>
              <a:custGeom>
                <a:avLst/>
                <a:gdLst>
                  <a:gd name="T0" fmla="*/ 53 w 205"/>
                  <a:gd name="T1" fmla="*/ 28 h 243"/>
                  <a:gd name="T2" fmla="*/ 61 w 205"/>
                  <a:gd name="T3" fmla="*/ 44 h 243"/>
                  <a:gd name="T4" fmla="*/ 79 w 205"/>
                  <a:gd name="T5" fmla="*/ 63 h 243"/>
                  <a:gd name="T6" fmla="*/ 100 w 205"/>
                  <a:gd name="T7" fmla="*/ 72 h 243"/>
                  <a:gd name="T8" fmla="*/ 118 w 205"/>
                  <a:gd name="T9" fmla="*/ 78 h 243"/>
                  <a:gd name="T10" fmla="*/ 126 w 205"/>
                  <a:gd name="T11" fmla="*/ 99 h 243"/>
                  <a:gd name="T12" fmla="*/ 135 w 205"/>
                  <a:gd name="T13" fmla="*/ 120 h 243"/>
                  <a:gd name="T14" fmla="*/ 144 w 205"/>
                  <a:gd name="T15" fmla="*/ 132 h 243"/>
                  <a:gd name="T16" fmla="*/ 129 w 205"/>
                  <a:gd name="T17" fmla="*/ 145 h 243"/>
                  <a:gd name="T18" fmla="*/ 131 w 205"/>
                  <a:gd name="T19" fmla="*/ 154 h 243"/>
                  <a:gd name="T20" fmla="*/ 140 w 205"/>
                  <a:gd name="T21" fmla="*/ 170 h 243"/>
                  <a:gd name="T22" fmla="*/ 152 w 205"/>
                  <a:gd name="T23" fmla="*/ 187 h 243"/>
                  <a:gd name="T24" fmla="*/ 162 w 205"/>
                  <a:gd name="T25" fmla="*/ 190 h 243"/>
                  <a:gd name="T26" fmla="*/ 182 w 205"/>
                  <a:gd name="T27" fmla="*/ 196 h 243"/>
                  <a:gd name="T28" fmla="*/ 191 w 205"/>
                  <a:gd name="T29" fmla="*/ 202 h 243"/>
                  <a:gd name="T30" fmla="*/ 203 w 205"/>
                  <a:gd name="T31" fmla="*/ 214 h 243"/>
                  <a:gd name="T32" fmla="*/ 200 w 205"/>
                  <a:gd name="T33" fmla="*/ 233 h 243"/>
                  <a:gd name="T34" fmla="*/ 179 w 205"/>
                  <a:gd name="T35" fmla="*/ 239 h 243"/>
                  <a:gd name="T36" fmla="*/ 167 w 205"/>
                  <a:gd name="T37" fmla="*/ 227 h 243"/>
                  <a:gd name="T38" fmla="*/ 156 w 205"/>
                  <a:gd name="T39" fmla="*/ 233 h 243"/>
                  <a:gd name="T40" fmla="*/ 138 w 205"/>
                  <a:gd name="T41" fmla="*/ 227 h 243"/>
                  <a:gd name="T42" fmla="*/ 120 w 205"/>
                  <a:gd name="T43" fmla="*/ 225 h 243"/>
                  <a:gd name="T44" fmla="*/ 106 w 205"/>
                  <a:gd name="T45" fmla="*/ 233 h 243"/>
                  <a:gd name="T46" fmla="*/ 100 w 205"/>
                  <a:gd name="T47" fmla="*/ 213 h 243"/>
                  <a:gd name="T48" fmla="*/ 106 w 205"/>
                  <a:gd name="T49" fmla="*/ 187 h 243"/>
                  <a:gd name="T50" fmla="*/ 103 w 205"/>
                  <a:gd name="T51" fmla="*/ 173 h 243"/>
                  <a:gd name="T52" fmla="*/ 100 w 205"/>
                  <a:gd name="T53" fmla="*/ 151 h 243"/>
                  <a:gd name="T54" fmla="*/ 86 w 205"/>
                  <a:gd name="T55" fmla="*/ 142 h 243"/>
                  <a:gd name="T56" fmla="*/ 67 w 205"/>
                  <a:gd name="T57" fmla="*/ 145 h 243"/>
                  <a:gd name="T58" fmla="*/ 49 w 205"/>
                  <a:gd name="T59" fmla="*/ 142 h 243"/>
                  <a:gd name="T60" fmla="*/ 42 w 205"/>
                  <a:gd name="T61" fmla="*/ 132 h 243"/>
                  <a:gd name="T62" fmla="*/ 29 w 205"/>
                  <a:gd name="T63" fmla="*/ 152 h 243"/>
                  <a:gd name="T64" fmla="*/ 12 w 205"/>
                  <a:gd name="T65" fmla="*/ 157 h 243"/>
                  <a:gd name="T66" fmla="*/ 18 w 205"/>
                  <a:gd name="T67" fmla="*/ 145 h 243"/>
                  <a:gd name="T68" fmla="*/ 17 w 205"/>
                  <a:gd name="T69" fmla="*/ 123 h 243"/>
                  <a:gd name="T70" fmla="*/ 42 w 205"/>
                  <a:gd name="T71" fmla="*/ 116 h 243"/>
                  <a:gd name="T72" fmla="*/ 33 w 205"/>
                  <a:gd name="T73" fmla="*/ 108 h 243"/>
                  <a:gd name="T74" fmla="*/ 27 w 205"/>
                  <a:gd name="T75" fmla="*/ 90 h 243"/>
                  <a:gd name="T76" fmla="*/ 29 w 205"/>
                  <a:gd name="T77" fmla="*/ 76 h 243"/>
                  <a:gd name="T78" fmla="*/ 23 w 205"/>
                  <a:gd name="T79" fmla="*/ 61 h 243"/>
                  <a:gd name="T80" fmla="*/ 9 w 205"/>
                  <a:gd name="T81" fmla="*/ 50 h 243"/>
                  <a:gd name="T82" fmla="*/ 5 w 205"/>
                  <a:gd name="T83" fmla="*/ 40 h 243"/>
                  <a:gd name="T84" fmla="*/ 0 w 205"/>
                  <a:gd name="T85" fmla="*/ 28 h 243"/>
                  <a:gd name="T86" fmla="*/ 15 w 205"/>
                  <a:gd name="T87" fmla="*/ 11 h 243"/>
                  <a:gd name="T88" fmla="*/ 32 w 205"/>
                  <a:gd name="T89" fmla="*/ 0 h 243"/>
                  <a:gd name="T90" fmla="*/ 36 w 205"/>
                  <a:gd name="T91" fmla="*/ 6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5" h="243">
                    <a:moveTo>
                      <a:pt x="49" y="12"/>
                    </a:moveTo>
                    <a:lnTo>
                      <a:pt x="52" y="17"/>
                    </a:lnTo>
                    <a:lnTo>
                      <a:pt x="53" y="28"/>
                    </a:lnTo>
                    <a:lnTo>
                      <a:pt x="55" y="31"/>
                    </a:lnTo>
                    <a:lnTo>
                      <a:pt x="55" y="38"/>
                    </a:lnTo>
                    <a:lnTo>
                      <a:pt x="61" y="44"/>
                    </a:lnTo>
                    <a:lnTo>
                      <a:pt x="64" y="56"/>
                    </a:lnTo>
                    <a:lnTo>
                      <a:pt x="71" y="53"/>
                    </a:lnTo>
                    <a:lnTo>
                      <a:pt x="79" y="63"/>
                    </a:lnTo>
                    <a:lnTo>
                      <a:pt x="83" y="75"/>
                    </a:lnTo>
                    <a:lnTo>
                      <a:pt x="93" y="76"/>
                    </a:lnTo>
                    <a:lnTo>
                      <a:pt x="100" y="72"/>
                    </a:lnTo>
                    <a:lnTo>
                      <a:pt x="100" y="78"/>
                    </a:lnTo>
                    <a:lnTo>
                      <a:pt x="105" y="81"/>
                    </a:lnTo>
                    <a:lnTo>
                      <a:pt x="118" y="78"/>
                    </a:lnTo>
                    <a:lnTo>
                      <a:pt x="120" y="84"/>
                    </a:lnTo>
                    <a:lnTo>
                      <a:pt x="126" y="93"/>
                    </a:lnTo>
                    <a:lnTo>
                      <a:pt x="126" y="99"/>
                    </a:lnTo>
                    <a:lnTo>
                      <a:pt x="127" y="113"/>
                    </a:lnTo>
                    <a:lnTo>
                      <a:pt x="129" y="117"/>
                    </a:lnTo>
                    <a:lnTo>
                      <a:pt x="135" y="120"/>
                    </a:lnTo>
                    <a:lnTo>
                      <a:pt x="141" y="125"/>
                    </a:lnTo>
                    <a:lnTo>
                      <a:pt x="141" y="126"/>
                    </a:lnTo>
                    <a:lnTo>
                      <a:pt x="144" y="132"/>
                    </a:lnTo>
                    <a:lnTo>
                      <a:pt x="146" y="137"/>
                    </a:lnTo>
                    <a:lnTo>
                      <a:pt x="129" y="143"/>
                    </a:lnTo>
                    <a:lnTo>
                      <a:pt x="129" y="145"/>
                    </a:lnTo>
                    <a:lnTo>
                      <a:pt x="126" y="149"/>
                    </a:lnTo>
                    <a:lnTo>
                      <a:pt x="127" y="152"/>
                    </a:lnTo>
                    <a:lnTo>
                      <a:pt x="131" y="154"/>
                    </a:lnTo>
                    <a:lnTo>
                      <a:pt x="135" y="161"/>
                    </a:lnTo>
                    <a:lnTo>
                      <a:pt x="135" y="166"/>
                    </a:lnTo>
                    <a:lnTo>
                      <a:pt x="140" y="170"/>
                    </a:lnTo>
                    <a:lnTo>
                      <a:pt x="149" y="169"/>
                    </a:lnTo>
                    <a:lnTo>
                      <a:pt x="152" y="180"/>
                    </a:lnTo>
                    <a:lnTo>
                      <a:pt x="152" y="187"/>
                    </a:lnTo>
                    <a:lnTo>
                      <a:pt x="150" y="186"/>
                    </a:lnTo>
                    <a:lnTo>
                      <a:pt x="153" y="193"/>
                    </a:lnTo>
                    <a:lnTo>
                      <a:pt x="162" y="190"/>
                    </a:lnTo>
                    <a:lnTo>
                      <a:pt x="167" y="196"/>
                    </a:lnTo>
                    <a:lnTo>
                      <a:pt x="175" y="195"/>
                    </a:lnTo>
                    <a:lnTo>
                      <a:pt x="182" y="196"/>
                    </a:lnTo>
                    <a:lnTo>
                      <a:pt x="188" y="193"/>
                    </a:lnTo>
                    <a:lnTo>
                      <a:pt x="191" y="196"/>
                    </a:lnTo>
                    <a:lnTo>
                      <a:pt x="191" y="202"/>
                    </a:lnTo>
                    <a:lnTo>
                      <a:pt x="196" y="211"/>
                    </a:lnTo>
                    <a:lnTo>
                      <a:pt x="200" y="213"/>
                    </a:lnTo>
                    <a:lnTo>
                      <a:pt x="203" y="214"/>
                    </a:lnTo>
                    <a:lnTo>
                      <a:pt x="205" y="221"/>
                    </a:lnTo>
                    <a:lnTo>
                      <a:pt x="200" y="230"/>
                    </a:lnTo>
                    <a:lnTo>
                      <a:pt x="200" y="233"/>
                    </a:lnTo>
                    <a:lnTo>
                      <a:pt x="194" y="242"/>
                    </a:lnTo>
                    <a:lnTo>
                      <a:pt x="188" y="243"/>
                    </a:lnTo>
                    <a:lnTo>
                      <a:pt x="179" y="239"/>
                    </a:lnTo>
                    <a:lnTo>
                      <a:pt x="179" y="234"/>
                    </a:lnTo>
                    <a:lnTo>
                      <a:pt x="173" y="231"/>
                    </a:lnTo>
                    <a:lnTo>
                      <a:pt x="167" y="227"/>
                    </a:lnTo>
                    <a:lnTo>
                      <a:pt x="167" y="228"/>
                    </a:lnTo>
                    <a:lnTo>
                      <a:pt x="164" y="231"/>
                    </a:lnTo>
                    <a:lnTo>
                      <a:pt x="156" y="233"/>
                    </a:lnTo>
                    <a:lnTo>
                      <a:pt x="149" y="230"/>
                    </a:lnTo>
                    <a:lnTo>
                      <a:pt x="147" y="222"/>
                    </a:lnTo>
                    <a:lnTo>
                      <a:pt x="138" y="227"/>
                    </a:lnTo>
                    <a:lnTo>
                      <a:pt x="126" y="227"/>
                    </a:lnTo>
                    <a:lnTo>
                      <a:pt x="126" y="227"/>
                    </a:lnTo>
                    <a:lnTo>
                      <a:pt x="120" y="225"/>
                    </a:lnTo>
                    <a:lnTo>
                      <a:pt x="118" y="233"/>
                    </a:lnTo>
                    <a:lnTo>
                      <a:pt x="118" y="234"/>
                    </a:lnTo>
                    <a:lnTo>
                      <a:pt x="106" y="233"/>
                    </a:lnTo>
                    <a:lnTo>
                      <a:pt x="102" y="228"/>
                    </a:lnTo>
                    <a:lnTo>
                      <a:pt x="102" y="218"/>
                    </a:lnTo>
                    <a:lnTo>
                      <a:pt x="100" y="213"/>
                    </a:lnTo>
                    <a:lnTo>
                      <a:pt x="99" y="195"/>
                    </a:lnTo>
                    <a:lnTo>
                      <a:pt x="105" y="193"/>
                    </a:lnTo>
                    <a:lnTo>
                      <a:pt x="106" y="187"/>
                    </a:lnTo>
                    <a:lnTo>
                      <a:pt x="106" y="183"/>
                    </a:lnTo>
                    <a:lnTo>
                      <a:pt x="106" y="173"/>
                    </a:lnTo>
                    <a:lnTo>
                      <a:pt x="103" y="173"/>
                    </a:lnTo>
                    <a:lnTo>
                      <a:pt x="105" y="167"/>
                    </a:lnTo>
                    <a:lnTo>
                      <a:pt x="105" y="157"/>
                    </a:lnTo>
                    <a:lnTo>
                      <a:pt x="100" y="151"/>
                    </a:lnTo>
                    <a:lnTo>
                      <a:pt x="99" y="149"/>
                    </a:lnTo>
                    <a:lnTo>
                      <a:pt x="97" y="143"/>
                    </a:lnTo>
                    <a:lnTo>
                      <a:pt x="86" y="142"/>
                    </a:lnTo>
                    <a:lnTo>
                      <a:pt x="77" y="140"/>
                    </a:lnTo>
                    <a:lnTo>
                      <a:pt x="76" y="135"/>
                    </a:lnTo>
                    <a:lnTo>
                      <a:pt x="67" y="145"/>
                    </a:lnTo>
                    <a:lnTo>
                      <a:pt x="65" y="149"/>
                    </a:lnTo>
                    <a:lnTo>
                      <a:pt x="56" y="151"/>
                    </a:lnTo>
                    <a:lnTo>
                      <a:pt x="49" y="142"/>
                    </a:lnTo>
                    <a:lnTo>
                      <a:pt x="50" y="135"/>
                    </a:lnTo>
                    <a:lnTo>
                      <a:pt x="50" y="132"/>
                    </a:lnTo>
                    <a:lnTo>
                      <a:pt x="42" y="132"/>
                    </a:lnTo>
                    <a:lnTo>
                      <a:pt x="36" y="143"/>
                    </a:lnTo>
                    <a:lnTo>
                      <a:pt x="33" y="140"/>
                    </a:lnTo>
                    <a:lnTo>
                      <a:pt x="29" y="152"/>
                    </a:lnTo>
                    <a:lnTo>
                      <a:pt x="26" y="158"/>
                    </a:lnTo>
                    <a:lnTo>
                      <a:pt x="21" y="157"/>
                    </a:lnTo>
                    <a:lnTo>
                      <a:pt x="12" y="157"/>
                    </a:lnTo>
                    <a:lnTo>
                      <a:pt x="15" y="152"/>
                    </a:lnTo>
                    <a:lnTo>
                      <a:pt x="23" y="151"/>
                    </a:lnTo>
                    <a:lnTo>
                      <a:pt x="18" y="145"/>
                    </a:lnTo>
                    <a:lnTo>
                      <a:pt x="12" y="140"/>
                    </a:lnTo>
                    <a:lnTo>
                      <a:pt x="14" y="132"/>
                    </a:lnTo>
                    <a:lnTo>
                      <a:pt x="17" y="123"/>
                    </a:lnTo>
                    <a:lnTo>
                      <a:pt x="15" y="116"/>
                    </a:lnTo>
                    <a:lnTo>
                      <a:pt x="33" y="114"/>
                    </a:lnTo>
                    <a:lnTo>
                      <a:pt x="42" y="116"/>
                    </a:lnTo>
                    <a:lnTo>
                      <a:pt x="42" y="113"/>
                    </a:lnTo>
                    <a:lnTo>
                      <a:pt x="38" y="108"/>
                    </a:lnTo>
                    <a:lnTo>
                      <a:pt x="33" y="108"/>
                    </a:lnTo>
                    <a:lnTo>
                      <a:pt x="33" y="97"/>
                    </a:lnTo>
                    <a:lnTo>
                      <a:pt x="24" y="94"/>
                    </a:lnTo>
                    <a:lnTo>
                      <a:pt x="27" y="90"/>
                    </a:lnTo>
                    <a:lnTo>
                      <a:pt x="29" y="82"/>
                    </a:lnTo>
                    <a:lnTo>
                      <a:pt x="32" y="78"/>
                    </a:lnTo>
                    <a:lnTo>
                      <a:pt x="29" y="76"/>
                    </a:lnTo>
                    <a:lnTo>
                      <a:pt x="29" y="70"/>
                    </a:lnTo>
                    <a:lnTo>
                      <a:pt x="27" y="64"/>
                    </a:lnTo>
                    <a:lnTo>
                      <a:pt x="23" y="61"/>
                    </a:lnTo>
                    <a:lnTo>
                      <a:pt x="18" y="55"/>
                    </a:lnTo>
                    <a:lnTo>
                      <a:pt x="17" y="50"/>
                    </a:lnTo>
                    <a:lnTo>
                      <a:pt x="9" y="50"/>
                    </a:lnTo>
                    <a:lnTo>
                      <a:pt x="6" y="53"/>
                    </a:lnTo>
                    <a:lnTo>
                      <a:pt x="0" y="50"/>
                    </a:lnTo>
                    <a:lnTo>
                      <a:pt x="5" y="40"/>
                    </a:lnTo>
                    <a:lnTo>
                      <a:pt x="3" y="37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0" y="17"/>
                    </a:lnTo>
                    <a:lnTo>
                      <a:pt x="12" y="17"/>
                    </a:lnTo>
                    <a:lnTo>
                      <a:pt x="15" y="11"/>
                    </a:lnTo>
                    <a:lnTo>
                      <a:pt x="15" y="5"/>
                    </a:lnTo>
                    <a:lnTo>
                      <a:pt x="26" y="5"/>
                    </a:lnTo>
                    <a:lnTo>
                      <a:pt x="32" y="0"/>
                    </a:lnTo>
                    <a:lnTo>
                      <a:pt x="33" y="6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47" y="6"/>
                    </a:lnTo>
                    <a:lnTo>
                      <a:pt x="4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6" name="Freeform 4916">
                <a:extLst>
                  <a:ext uri="{FF2B5EF4-FFF2-40B4-BE49-F238E27FC236}">
                    <a16:creationId xmlns:a16="http://schemas.microsoft.com/office/drawing/2014/main" id="{5D275DE8-99EA-FA79-564E-C9AF40AF7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907"/>
                <a:ext cx="102" cy="121"/>
              </a:xfrm>
              <a:custGeom>
                <a:avLst/>
                <a:gdLst>
                  <a:gd name="T0" fmla="*/ 53 w 205"/>
                  <a:gd name="T1" fmla="*/ 28 h 243"/>
                  <a:gd name="T2" fmla="*/ 61 w 205"/>
                  <a:gd name="T3" fmla="*/ 44 h 243"/>
                  <a:gd name="T4" fmla="*/ 79 w 205"/>
                  <a:gd name="T5" fmla="*/ 63 h 243"/>
                  <a:gd name="T6" fmla="*/ 100 w 205"/>
                  <a:gd name="T7" fmla="*/ 72 h 243"/>
                  <a:gd name="T8" fmla="*/ 118 w 205"/>
                  <a:gd name="T9" fmla="*/ 78 h 243"/>
                  <a:gd name="T10" fmla="*/ 126 w 205"/>
                  <a:gd name="T11" fmla="*/ 99 h 243"/>
                  <a:gd name="T12" fmla="*/ 135 w 205"/>
                  <a:gd name="T13" fmla="*/ 120 h 243"/>
                  <a:gd name="T14" fmla="*/ 144 w 205"/>
                  <a:gd name="T15" fmla="*/ 132 h 243"/>
                  <a:gd name="T16" fmla="*/ 129 w 205"/>
                  <a:gd name="T17" fmla="*/ 145 h 243"/>
                  <a:gd name="T18" fmla="*/ 131 w 205"/>
                  <a:gd name="T19" fmla="*/ 154 h 243"/>
                  <a:gd name="T20" fmla="*/ 140 w 205"/>
                  <a:gd name="T21" fmla="*/ 170 h 243"/>
                  <a:gd name="T22" fmla="*/ 152 w 205"/>
                  <a:gd name="T23" fmla="*/ 187 h 243"/>
                  <a:gd name="T24" fmla="*/ 162 w 205"/>
                  <a:gd name="T25" fmla="*/ 190 h 243"/>
                  <a:gd name="T26" fmla="*/ 182 w 205"/>
                  <a:gd name="T27" fmla="*/ 196 h 243"/>
                  <a:gd name="T28" fmla="*/ 191 w 205"/>
                  <a:gd name="T29" fmla="*/ 202 h 243"/>
                  <a:gd name="T30" fmla="*/ 203 w 205"/>
                  <a:gd name="T31" fmla="*/ 214 h 243"/>
                  <a:gd name="T32" fmla="*/ 200 w 205"/>
                  <a:gd name="T33" fmla="*/ 233 h 243"/>
                  <a:gd name="T34" fmla="*/ 179 w 205"/>
                  <a:gd name="T35" fmla="*/ 239 h 243"/>
                  <a:gd name="T36" fmla="*/ 167 w 205"/>
                  <a:gd name="T37" fmla="*/ 227 h 243"/>
                  <a:gd name="T38" fmla="*/ 156 w 205"/>
                  <a:gd name="T39" fmla="*/ 233 h 243"/>
                  <a:gd name="T40" fmla="*/ 138 w 205"/>
                  <a:gd name="T41" fmla="*/ 227 h 243"/>
                  <a:gd name="T42" fmla="*/ 120 w 205"/>
                  <a:gd name="T43" fmla="*/ 225 h 243"/>
                  <a:gd name="T44" fmla="*/ 106 w 205"/>
                  <a:gd name="T45" fmla="*/ 233 h 243"/>
                  <a:gd name="T46" fmla="*/ 100 w 205"/>
                  <a:gd name="T47" fmla="*/ 213 h 243"/>
                  <a:gd name="T48" fmla="*/ 106 w 205"/>
                  <a:gd name="T49" fmla="*/ 187 h 243"/>
                  <a:gd name="T50" fmla="*/ 103 w 205"/>
                  <a:gd name="T51" fmla="*/ 173 h 243"/>
                  <a:gd name="T52" fmla="*/ 100 w 205"/>
                  <a:gd name="T53" fmla="*/ 151 h 243"/>
                  <a:gd name="T54" fmla="*/ 86 w 205"/>
                  <a:gd name="T55" fmla="*/ 142 h 243"/>
                  <a:gd name="T56" fmla="*/ 67 w 205"/>
                  <a:gd name="T57" fmla="*/ 145 h 243"/>
                  <a:gd name="T58" fmla="*/ 49 w 205"/>
                  <a:gd name="T59" fmla="*/ 142 h 243"/>
                  <a:gd name="T60" fmla="*/ 42 w 205"/>
                  <a:gd name="T61" fmla="*/ 132 h 243"/>
                  <a:gd name="T62" fmla="*/ 29 w 205"/>
                  <a:gd name="T63" fmla="*/ 152 h 243"/>
                  <a:gd name="T64" fmla="*/ 12 w 205"/>
                  <a:gd name="T65" fmla="*/ 157 h 243"/>
                  <a:gd name="T66" fmla="*/ 18 w 205"/>
                  <a:gd name="T67" fmla="*/ 145 h 243"/>
                  <a:gd name="T68" fmla="*/ 17 w 205"/>
                  <a:gd name="T69" fmla="*/ 123 h 243"/>
                  <a:gd name="T70" fmla="*/ 42 w 205"/>
                  <a:gd name="T71" fmla="*/ 116 h 243"/>
                  <a:gd name="T72" fmla="*/ 33 w 205"/>
                  <a:gd name="T73" fmla="*/ 108 h 243"/>
                  <a:gd name="T74" fmla="*/ 27 w 205"/>
                  <a:gd name="T75" fmla="*/ 90 h 243"/>
                  <a:gd name="T76" fmla="*/ 29 w 205"/>
                  <a:gd name="T77" fmla="*/ 76 h 243"/>
                  <a:gd name="T78" fmla="*/ 23 w 205"/>
                  <a:gd name="T79" fmla="*/ 61 h 243"/>
                  <a:gd name="T80" fmla="*/ 9 w 205"/>
                  <a:gd name="T81" fmla="*/ 50 h 243"/>
                  <a:gd name="T82" fmla="*/ 5 w 205"/>
                  <a:gd name="T83" fmla="*/ 40 h 243"/>
                  <a:gd name="T84" fmla="*/ 0 w 205"/>
                  <a:gd name="T85" fmla="*/ 28 h 243"/>
                  <a:gd name="T86" fmla="*/ 15 w 205"/>
                  <a:gd name="T87" fmla="*/ 11 h 243"/>
                  <a:gd name="T88" fmla="*/ 32 w 205"/>
                  <a:gd name="T89" fmla="*/ 0 h 243"/>
                  <a:gd name="T90" fmla="*/ 36 w 205"/>
                  <a:gd name="T91" fmla="*/ 6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5" h="243">
                    <a:moveTo>
                      <a:pt x="49" y="12"/>
                    </a:moveTo>
                    <a:lnTo>
                      <a:pt x="52" y="17"/>
                    </a:lnTo>
                    <a:lnTo>
                      <a:pt x="53" y="28"/>
                    </a:lnTo>
                    <a:lnTo>
                      <a:pt x="55" y="31"/>
                    </a:lnTo>
                    <a:lnTo>
                      <a:pt x="55" y="38"/>
                    </a:lnTo>
                    <a:lnTo>
                      <a:pt x="61" y="44"/>
                    </a:lnTo>
                    <a:lnTo>
                      <a:pt x="64" y="56"/>
                    </a:lnTo>
                    <a:lnTo>
                      <a:pt x="71" y="53"/>
                    </a:lnTo>
                    <a:lnTo>
                      <a:pt x="79" y="63"/>
                    </a:lnTo>
                    <a:lnTo>
                      <a:pt x="83" y="75"/>
                    </a:lnTo>
                    <a:lnTo>
                      <a:pt x="93" y="76"/>
                    </a:lnTo>
                    <a:lnTo>
                      <a:pt x="100" y="72"/>
                    </a:lnTo>
                    <a:lnTo>
                      <a:pt x="100" y="78"/>
                    </a:lnTo>
                    <a:lnTo>
                      <a:pt x="105" y="81"/>
                    </a:lnTo>
                    <a:lnTo>
                      <a:pt x="118" y="78"/>
                    </a:lnTo>
                    <a:lnTo>
                      <a:pt x="120" y="84"/>
                    </a:lnTo>
                    <a:lnTo>
                      <a:pt x="126" y="93"/>
                    </a:lnTo>
                    <a:lnTo>
                      <a:pt x="126" y="99"/>
                    </a:lnTo>
                    <a:lnTo>
                      <a:pt x="127" y="113"/>
                    </a:lnTo>
                    <a:lnTo>
                      <a:pt x="129" y="117"/>
                    </a:lnTo>
                    <a:lnTo>
                      <a:pt x="135" y="120"/>
                    </a:lnTo>
                    <a:lnTo>
                      <a:pt x="141" y="125"/>
                    </a:lnTo>
                    <a:lnTo>
                      <a:pt x="141" y="126"/>
                    </a:lnTo>
                    <a:lnTo>
                      <a:pt x="144" y="132"/>
                    </a:lnTo>
                    <a:lnTo>
                      <a:pt x="146" y="137"/>
                    </a:lnTo>
                    <a:lnTo>
                      <a:pt x="129" y="143"/>
                    </a:lnTo>
                    <a:lnTo>
                      <a:pt x="129" y="145"/>
                    </a:lnTo>
                    <a:lnTo>
                      <a:pt x="126" y="149"/>
                    </a:lnTo>
                    <a:lnTo>
                      <a:pt x="127" y="152"/>
                    </a:lnTo>
                    <a:lnTo>
                      <a:pt x="131" y="154"/>
                    </a:lnTo>
                    <a:lnTo>
                      <a:pt x="135" y="161"/>
                    </a:lnTo>
                    <a:lnTo>
                      <a:pt x="135" y="166"/>
                    </a:lnTo>
                    <a:lnTo>
                      <a:pt x="140" y="170"/>
                    </a:lnTo>
                    <a:lnTo>
                      <a:pt x="149" y="169"/>
                    </a:lnTo>
                    <a:lnTo>
                      <a:pt x="152" y="180"/>
                    </a:lnTo>
                    <a:lnTo>
                      <a:pt x="152" y="187"/>
                    </a:lnTo>
                    <a:lnTo>
                      <a:pt x="150" y="186"/>
                    </a:lnTo>
                    <a:lnTo>
                      <a:pt x="153" y="193"/>
                    </a:lnTo>
                    <a:lnTo>
                      <a:pt x="162" y="190"/>
                    </a:lnTo>
                    <a:lnTo>
                      <a:pt x="167" y="196"/>
                    </a:lnTo>
                    <a:lnTo>
                      <a:pt x="175" y="195"/>
                    </a:lnTo>
                    <a:lnTo>
                      <a:pt x="182" y="196"/>
                    </a:lnTo>
                    <a:lnTo>
                      <a:pt x="188" y="193"/>
                    </a:lnTo>
                    <a:lnTo>
                      <a:pt x="191" y="196"/>
                    </a:lnTo>
                    <a:lnTo>
                      <a:pt x="191" y="202"/>
                    </a:lnTo>
                    <a:lnTo>
                      <a:pt x="196" y="211"/>
                    </a:lnTo>
                    <a:lnTo>
                      <a:pt x="200" y="213"/>
                    </a:lnTo>
                    <a:lnTo>
                      <a:pt x="203" y="214"/>
                    </a:lnTo>
                    <a:lnTo>
                      <a:pt x="205" y="221"/>
                    </a:lnTo>
                    <a:lnTo>
                      <a:pt x="200" y="230"/>
                    </a:lnTo>
                    <a:lnTo>
                      <a:pt x="200" y="233"/>
                    </a:lnTo>
                    <a:lnTo>
                      <a:pt x="194" y="242"/>
                    </a:lnTo>
                    <a:lnTo>
                      <a:pt x="188" y="243"/>
                    </a:lnTo>
                    <a:lnTo>
                      <a:pt x="179" y="239"/>
                    </a:lnTo>
                    <a:lnTo>
                      <a:pt x="179" y="234"/>
                    </a:lnTo>
                    <a:lnTo>
                      <a:pt x="173" y="231"/>
                    </a:lnTo>
                    <a:lnTo>
                      <a:pt x="167" y="227"/>
                    </a:lnTo>
                    <a:lnTo>
                      <a:pt x="167" y="228"/>
                    </a:lnTo>
                    <a:lnTo>
                      <a:pt x="164" y="231"/>
                    </a:lnTo>
                    <a:lnTo>
                      <a:pt x="156" y="233"/>
                    </a:lnTo>
                    <a:lnTo>
                      <a:pt x="149" y="230"/>
                    </a:lnTo>
                    <a:lnTo>
                      <a:pt x="147" y="222"/>
                    </a:lnTo>
                    <a:lnTo>
                      <a:pt x="138" y="227"/>
                    </a:lnTo>
                    <a:lnTo>
                      <a:pt x="126" y="227"/>
                    </a:lnTo>
                    <a:lnTo>
                      <a:pt x="126" y="227"/>
                    </a:lnTo>
                    <a:lnTo>
                      <a:pt x="120" y="225"/>
                    </a:lnTo>
                    <a:lnTo>
                      <a:pt x="118" y="233"/>
                    </a:lnTo>
                    <a:lnTo>
                      <a:pt x="118" y="234"/>
                    </a:lnTo>
                    <a:lnTo>
                      <a:pt x="106" y="233"/>
                    </a:lnTo>
                    <a:lnTo>
                      <a:pt x="102" y="228"/>
                    </a:lnTo>
                    <a:lnTo>
                      <a:pt x="102" y="218"/>
                    </a:lnTo>
                    <a:lnTo>
                      <a:pt x="100" y="213"/>
                    </a:lnTo>
                    <a:lnTo>
                      <a:pt x="99" y="195"/>
                    </a:lnTo>
                    <a:lnTo>
                      <a:pt x="105" y="193"/>
                    </a:lnTo>
                    <a:lnTo>
                      <a:pt x="106" y="187"/>
                    </a:lnTo>
                    <a:lnTo>
                      <a:pt x="106" y="183"/>
                    </a:lnTo>
                    <a:lnTo>
                      <a:pt x="106" y="173"/>
                    </a:lnTo>
                    <a:lnTo>
                      <a:pt x="103" y="173"/>
                    </a:lnTo>
                    <a:lnTo>
                      <a:pt x="105" y="167"/>
                    </a:lnTo>
                    <a:lnTo>
                      <a:pt x="105" y="157"/>
                    </a:lnTo>
                    <a:lnTo>
                      <a:pt x="100" y="151"/>
                    </a:lnTo>
                    <a:lnTo>
                      <a:pt x="99" y="149"/>
                    </a:lnTo>
                    <a:lnTo>
                      <a:pt x="97" y="143"/>
                    </a:lnTo>
                    <a:lnTo>
                      <a:pt x="86" y="142"/>
                    </a:lnTo>
                    <a:lnTo>
                      <a:pt x="77" y="140"/>
                    </a:lnTo>
                    <a:lnTo>
                      <a:pt x="76" y="135"/>
                    </a:lnTo>
                    <a:lnTo>
                      <a:pt x="67" y="145"/>
                    </a:lnTo>
                    <a:lnTo>
                      <a:pt x="65" y="149"/>
                    </a:lnTo>
                    <a:lnTo>
                      <a:pt x="56" y="151"/>
                    </a:lnTo>
                    <a:lnTo>
                      <a:pt x="49" y="142"/>
                    </a:lnTo>
                    <a:lnTo>
                      <a:pt x="50" y="135"/>
                    </a:lnTo>
                    <a:lnTo>
                      <a:pt x="50" y="132"/>
                    </a:lnTo>
                    <a:lnTo>
                      <a:pt x="42" y="132"/>
                    </a:lnTo>
                    <a:lnTo>
                      <a:pt x="36" y="143"/>
                    </a:lnTo>
                    <a:lnTo>
                      <a:pt x="33" y="140"/>
                    </a:lnTo>
                    <a:lnTo>
                      <a:pt x="29" y="152"/>
                    </a:lnTo>
                    <a:lnTo>
                      <a:pt x="26" y="158"/>
                    </a:lnTo>
                    <a:lnTo>
                      <a:pt x="21" y="157"/>
                    </a:lnTo>
                    <a:lnTo>
                      <a:pt x="12" y="157"/>
                    </a:lnTo>
                    <a:lnTo>
                      <a:pt x="15" y="152"/>
                    </a:lnTo>
                    <a:lnTo>
                      <a:pt x="23" y="151"/>
                    </a:lnTo>
                    <a:lnTo>
                      <a:pt x="18" y="145"/>
                    </a:lnTo>
                    <a:lnTo>
                      <a:pt x="12" y="140"/>
                    </a:lnTo>
                    <a:lnTo>
                      <a:pt x="14" y="132"/>
                    </a:lnTo>
                    <a:lnTo>
                      <a:pt x="17" y="123"/>
                    </a:lnTo>
                    <a:lnTo>
                      <a:pt x="15" y="116"/>
                    </a:lnTo>
                    <a:lnTo>
                      <a:pt x="33" y="114"/>
                    </a:lnTo>
                    <a:lnTo>
                      <a:pt x="42" y="116"/>
                    </a:lnTo>
                    <a:lnTo>
                      <a:pt x="42" y="113"/>
                    </a:lnTo>
                    <a:lnTo>
                      <a:pt x="38" y="108"/>
                    </a:lnTo>
                    <a:lnTo>
                      <a:pt x="33" y="108"/>
                    </a:lnTo>
                    <a:lnTo>
                      <a:pt x="33" y="97"/>
                    </a:lnTo>
                    <a:lnTo>
                      <a:pt x="24" y="94"/>
                    </a:lnTo>
                    <a:lnTo>
                      <a:pt x="27" y="90"/>
                    </a:lnTo>
                    <a:lnTo>
                      <a:pt x="29" y="82"/>
                    </a:lnTo>
                    <a:lnTo>
                      <a:pt x="32" y="78"/>
                    </a:lnTo>
                    <a:lnTo>
                      <a:pt x="29" y="76"/>
                    </a:lnTo>
                    <a:lnTo>
                      <a:pt x="29" y="70"/>
                    </a:lnTo>
                    <a:lnTo>
                      <a:pt x="27" y="64"/>
                    </a:lnTo>
                    <a:lnTo>
                      <a:pt x="23" y="61"/>
                    </a:lnTo>
                    <a:lnTo>
                      <a:pt x="18" y="55"/>
                    </a:lnTo>
                    <a:lnTo>
                      <a:pt x="17" y="50"/>
                    </a:lnTo>
                    <a:lnTo>
                      <a:pt x="9" y="50"/>
                    </a:lnTo>
                    <a:lnTo>
                      <a:pt x="6" y="53"/>
                    </a:lnTo>
                    <a:lnTo>
                      <a:pt x="0" y="50"/>
                    </a:lnTo>
                    <a:lnTo>
                      <a:pt x="5" y="40"/>
                    </a:lnTo>
                    <a:lnTo>
                      <a:pt x="3" y="37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0" y="17"/>
                    </a:lnTo>
                    <a:lnTo>
                      <a:pt x="12" y="17"/>
                    </a:lnTo>
                    <a:lnTo>
                      <a:pt x="15" y="11"/>
                    </a:lnTo>
                    <a:lnTo>
                      <a:pt x="15" y="5"/>
                    </a:lnTo>
                    <a:lnTo>
                      <a:pt x="26" y="5"/>
                    </a:lnTo>
                    <a:lnTo>
                      <a:pt x="32" y="0"/>
                    </a:lnTo>
                    <a:lnTo>
                      <a:pt x="33" y="6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47" y="6"/>
                    </a:lnTo>
                    <a:lnTo>
                      <a:pt x="49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7" name="Freeform 4917">
                <a:extLst>
                  <a:ext uri="{FF2B5EF4-FFF2-40B4-BE49-F238E27FC236}">
                    <a16:creationId xmlns:a16="http://schemas.microsoft.com/office/drawing/2014/main" id="{A99E9BE9-AFC6-1680-72CE-F9D6D985A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998"/>
                <a:ext cx="146" cy="83"/>
              </a:xfrm>
              <a:custGeom>
                <a:avLst/>
                <a:gdLst>
                  <a:gd name="T0" fmla="*/ 157 w 292"/>
                  <a:gd name="T1" fmla="*/ 44 h 167"/>
                  <a:gd name="T2" fmla="*/ 158 w 292"/>
                  <a:gd name="T3" fmla="*/ 30 h 167"/>
                  <a:gd name="T4" fmla="*/ 137 w 292"/>
                  <a:gd name="T5" fmla="*/ 30 h 167"/>
                  <a:gd name="T6" fmla="*/ 120 w 292"/>
                  <a:gd name="T7" fmla="*/ 35 h 167"/>
                  <a:gd name="T8" fmla="*/ 119 w 292"/>
                  <a:gd name="T9" fmla="*/ 19 h 167"/>
                  <a:gd name="T10" fmla="*/ 107 w 292"/>
                  <a:gd name="T11" fmla="*/ 16 h 167"/>
                  <a:gd name="T12" fmla="*/ 102 w 292"/>
                  <a:gd name="T13" fmla="*/ 0 h 167"/>
                  <a:gd name="T14" fmla="*/ 85 w 292"/>
                  <a:gd name="T15" fmla="*/ 3 h 167"/>
                  <a:gd name="T16" fmla="*/ 73 w 292"/>
                  <a:gd name="T17" fmla="*/ 13 h 167"/>
                  <a:gd name="T18" fmla="*/ 82 w 292"/>
                  <a:gd name="T19" fmla="*/ 30 h 167"/>
                  <a:gd name="T20" fmla="*/ 82 w 292"/>
                  <a:gd name="T21" fmla="*/ 47 h 167"/>
                  <a:gd name="T22" fmla="*/ 70 w 292"/>
                  <a:gd name="T23" fmla="*/ 60 h 167"/>
                  <a:gd name="T24" fmla="*/ 55 w 292"/>
                  <a:gd name="T25" fmla="*/ 48 h 167"/>
                  <a:gd name="T26" fmla="*/ 46 w 292"/>
                  <a:gd name="T27" fmla="*/ 48 h 167"/>
                  <a:gd name="T28" fmla="*/ 29 w 292"/>
                  <a:gd name="T29" fmla="*/ 39 h 167"/>
                  <a:gd name="T30" fmla="*/ 8 w 292"/>
                  <a:gd name="T31" fmla="*/ 44 h 167"/>
                  <a:gd name="T32" fmla="*/ 5 w 292"/>
                  <a:gd name="T33" fmla="*/ 74 h 167"/>
                  <a:gd name="T34" fmla="*/ 0 w 292"/>
                  <a:gd name="T35" fmla="*/ 95 h 167"/>
                  <a:gd name="T36" fmla="*/ 13 w 292"/>
                  <a:gd name="T37" fmla="*/ 132 h 167"/>
                  <a:gd name="T38" fmla="*/ 37 w 292"/>
                  <a:gd name="T39" fmla="*/ 129 h 167"/>
                  <a:gd name="T40" fmla="*/ 43 w 292"/>
                  <a:gd name="T41" fmla="*/ 123 h 167"/>
                  <a:gd name="T42" fmla="*/ 46 w 292"/>
                  <a:gd name="T43" fmla="*/ 115 h 167"/>
                  <a:gd name="T44" fmla="*/ 58 w 292"/>
                  <a:gd name="T45" fmla="*/ 98 h 167"/>
                  <a:gd name="T46" fmla="*/ 73 w 292"/>
                  <a:gd name="T47" fmla="*/ 104 h 167"/>
                  <a:gd name="T48" fmla="*/ 79 w 292"/>
                  <a:gd name="T49" fmla="*/ 118 h 167"/>
                  <a:gd name="T50" fmla="*/ 97 w 292"/>
                  <a:gd name="T51" fmla="*/ 109 h 167"/>
                  <a:gd name="T52" fmla="*/ 110 w 292"/>
                  <a:gd name="T53" fmla="*/ 117 h 167"/>
                  <a:gd name="T54" fmla="*/ 111 w 292"/>
                  <a:gd name="T55" fmla="*/ 126 h 167"/>
                  <a:gd name="T56" fmla="*/ 137 w 292"/>
                  <a:gd name="T57" fmla="*/ 120 h 167"/>
                  <a:gd name="T58" fmla="*/ 145 w 292"/>
                  <a:gd name="T59" fmla="*/ 109 h 167"/>
                  <a:gd name="T60" fmla="*/ 134 w 292"/>
                  <a:gd name="T61" fmla="*/ 89 h 167"/>
                  <a:gd name="T62" fmla="*/ 161 w 292"/>
                  <a:gd name="T63" fmla="*/ 92 h 167"/>
                  <a:gd name="T64" fmla="*/ 176 w 292"/>
                  <a:gd name="T65" fmla="*/ 100 h 167"/>
                  <a:gd name="T66" fmla="*/ 173 w 292"/>
                  <a:gd name="T67" fmla="*/ 112 h 167"/>
                  <a:gd name="T68" fmla="*/ 186 w 292"/>
                  <a:gd name="T69" fmla="*/ 115 h 167"/>
                  <a:gd name="T70" fmla="*/ 186 w 292"/>
                  <a:gd name="T71" fmla="*/ 130 h 167"/>
                  <a:gd name="T72" fmla="*/ 182 w 292"/>
                  <a:gd name="T73" fmla="*/ 153 h 167"/>
                  <a:gd name="T74" fmla="*/ 199 w 292"/>
                  <a:gd name="T75" fmla="*/ 167 h 167"/>
                  <a:gd name="T76" fmla="*/ 216 w 292"/>
                  <a:gd name="T77" fmla="*/ 150 h 167"/>
                  <a:gd name="T78" fmla="*/ 231 w 292"/>
                  <a:gd name="T79" fmla="*/ 144 h 167"/>
                  <a:gd name="T80" fmla="*/ 246 w 292"/>
                  <a:gd name="T81" fmla="*/ 142 h 167"/>
                  <a:gd name="T82" fmla="*/ 255 w 292"/>
                  <a:gd name="T83" fmla="*/ 126 h 167"/>
                  <a:gd name="T84" fmla="*/ 251 w 292"/>
                  <a:gd name="T85" fmla="*/ 111 h 167"/>
                  <a:gd name="T86" fmla="*/ 269 w 292"/>
                  <a:gd name="T87" fmla="*/ 95 h 167"/>
                  <a:gd name="T88" fmla="*/ 280 w 292"/>
                  <a:gd name="T89" fmla="*/ 83 h 167"/>
                  <a:gd name="T90" fmla="*/ 272 w 292"/>
                  <a:gd name="T91" fmla="*/ 63 h 167"/>
                  <a:gd name="T92" fmla="*/ 255 w 292"/>
                  <a:gd name="T93" fmla="*/ 59 h 167"/>
                  <a:gd name="T94" fmla="*/ 237 w 292"/>
                  <a:gd name="T95" fmla="*/ 53 h 167"/>
                  <a:gd name="T96" fmla="*/ 219 w 292"/>
                  <a:gd name="T97" fmla="*/ 45 h 167"/>
                  <a:gd name="T98" fmla="*/ 204 w 292"/>
                  <a:gd name="T99" fmla="*/ 47 h 167"/>
                  <a:gd name="T100" fmla="*/ 182 w 292"/>
                  <a:gd name="T101" fmla="*/ 4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2" h="167">
                    <a:moveTo>
                      <a:pt x="182" y="50"/>
                    </a:moveTo>
                    <a:lnTo>
                      <a:pt x="170" y="50"/>
                    </a:lnTo>
                    <a:lnTo>
                      <a:pt x="157" y="44"/>
                    </a:lnTo>
                    <a:lnTo>
                      <a:pt x="155" y="41"/>
                    </a:lnTo>
                    <a:lnTo>
                      <a:pt x="155" y="31"/>
                    </a:lnTo>
                    <a:lnTo>
                      <a:pt x="158" y="30"/>
                    </a:lnTo>
                    <a:lnTo>
                      <a:pt x="154" y="27"/>
                    </a:lnTo>
                    <a:lnTo>
                      <a:pt x="146" y="27"/>
                    </a:lnTo>
                    <a:lnTo>
                      <a:pt x="137" y="30"/>
                    </a:lnTo>
                    <a:lnTo>
                      <a:pt x="129" y="30"/>
                    </a:lnTo>
                    <a:lnTo>
                      <a:pt x="126" y="35"/>
                    </a:lnTo>
                    <a:lnTo>
                      <a:pt x="120" y="35"/>
                    </a:lnTo>
                    <a:lnTo>
                      <a:pt x="117" y="30"/>
                    </a:lnTo>
                    <a:lnTo>
                      <a:pt x="117" y="22"/>
                    </a:lnTo>
                    <a:lnTo>
                      <a:pt x="119" y="19"/>
                    </a:lnTo>
                    <a:lnTo>
                      <a:pt x="117" y="10"/>
                    </a:lnTo>
                    <a:lnTo>
                      <a:pt x="111" y="16"/>
                    </a:lnTo>
                    <a:lnTo>
                      <a:pt x="107" y="16"/>
                    </a:lnTo>
                    <a:lnTo>
                      <a:pt x="104" y="13"/>
                    </a:lnTo>
                    <a:lnTo>
                      <a:pt x="101" y="6"/>
                    </a:lnTo>
                    <a:lnTo>
                      <a:pt x="102" y="0"/>
                    </a:lnTo>
                    <a:lnTo>
                      <a:pt x="90" y="1"/>
                    </a:lnTo>
                    <a:lnTo>
                      <a:pt x="87" y="3"/>
                    </a:lnTo>
                    <a:lnTo>
                      <a:pt x="85" y="3"/>
                    </a:lnTo>
                    <a:lnTo>
                      <a:pt x="73" y="7"/>
                    </a:lnTo>
                    <a:lnTo>
                      <a:pt x="70" y="10"/>
                    </a:lnTo>
                    <a:lnTo>
                      <a:pt x="73" y="13"/>
                    </a:lnTo>
                    <a:lnTo>
                      <a:pt x="73" y="19"/>
                    </a:lnTo>
                    <a:lnTo>
                      <a:pt x="78" y="28"/>
                    </a:lnTo>
                    <a:lnTo>
                      <a:pt x="82" y="30"/>
                    </a:lnTo>
                    <a:lnTo>
                      <a:pt x="85" y="31"/>
                    </a:lnTo>
                    <a:lnTo>
                      <a:pt x="87" y="38"/>
                    </a:lnTo>
                    <a:lnTo>
                      <a:pt x="82" y="47"/>
                    </a:lnTo>
                    <a:lnTo>
                      <a:pt x="82" y="50"/>
                    </a:lnTo>
                    <a:lnTo>
                      <a:pt x="76" y="59"/>
                    </a:lnTo>
                    <a:lnTo>
                      <a:pt x="70" y="60"/>
                    </a:lnTo>
                    <a:lnTo>
                      <a:pt x="61" y="56"/>
                    </a:lnTo>
                    <a:lnTo>
                      <a:pt x="61" y="51"/>
                    </a:lnTo>
                    <a:lnTo>
                      <a:pt x="55" y="48"/>
                    </a:lnTo>
                    <a:lnTo>
                      <a:pt x="49" y="44"/>
                    </a:lnTo>
                    <a:lnTo>
                      <a:pt x="49" y="45"/>
                    </a:lnTo>
                    <a:lnTo>
                      <a:pt x="46" y="48"/>
                    </a:lnTo>
                    <a:lnTo>
                      <a:pt x="38" y="50"/>
                    </a:lnTo>
                    <a:lnTo>
                      <a:pt x="31" y="47"/>
                    </a:lnTo>
                    <a:lnTo>
                      <a:pt x="29" y="39"/>
                    </a:lnTo>
                    <a:lnTo>
                      <a:pt x="20" y="44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2" y="42"/>
                    </a:lnTo>
                    <a:lnTo>
                      <a:pt x="0" y="71"/>
                    </a:lnTo>
                    <a:lnTo>
                      <a:pt x="5" y="74"/>
                    </a:lnTo>
                    <a:lnTo>
                      <a:pt x="5" y="82"/>
                    </a:lnTo>
                    <a:lnTo>
                      <a:pt x="3" y="92"/>
                    </a:lnTo>
                    <a:lnTo>
                      <a:pt x="0" y="95"/>
                    </a:lnTo>
                    <a:lnTo>
                      <a:pt x="9" y="127"/>
                    </a:lnTo>
                    <a:lnTo>
                      <a:pt x="13" y="129"/>
                    </a:lnTo>
                    <a:lnTo>
                      <a:pt x="13" y="132"/>
                    </a:lnTo>
                    <a:lnTo>
                      <a:pt x="17" y="132"/>
                    </a:lnTo>
                    <a:lnTo>
                      <a:pt x="31" y="132"/>
                    </a:lnTo>
                    <a:lnTo>
                      <a:pt x="37" y="129"/>
                    </a:lnTo>
                    <a:lnTo>
                      <a:pt x="40" y="123"/>
                    </a:lnTo>
                    <a:lnTo>
                      <a:pt x="41" y="120"/>
                    </a:lnTo>
                    <a:lnTo>
                      <a:pt x="43" y="123"/>
                    </a:lnTo>
                    <a:lnTo>
                      <a:pt x="50" y="121"/>
                    </a:lnTo>
                    <a:lnTo>
                      <a:pt x="53" y="117"/>
                    </a:lnTo>
                    <a:lnTo>
                      <a:pt x="46" y="115"/>
                    </a:lnTo>
                    <a:lnTo>
                      <a:pt x="52" y="111"/>
                    </a:lnTo>
                    <a:lnTo>
                      <a:pt x="52" y="106"/>
                    </a:lnTo>
                    <a:lnTo>
                      <a:pt x="58" y="98"/>
                    </a:lnTo>
                    <a:lnTo>
                      <a:pt x="61" y="98"/>
                    </a:lnTo>
                    <a:lnTo>
                      <a:pt x="67" y="104"/>
                    </a:lnTo>
                    <a:lnTo>
                      <a:pt x="73" y="104"/>
                    </a:lnTo>
                    <a:lnTo>
                      <a:pt x="79" y="111"/>
                    </a:lnTo>
                    <a:lnTo>
                      <a:pt x="75" y="117"/>
                    </a:lnTo>
                    <a:lnTo>
                      <a:pt x="79" y="118"/>
                    </a:lnTo>
                    <a:lnTo>
                      <a:pt x="84" y="117"/>
                    </a:lnTo>
                    <a:lnTo>
                      <a:pt x="85" y="109"/>
                    </a:lnTo>
                    <a:lnTo>
                      <a:pt x="97" y="109"/>
                    </a:lnTo>
                    <a:lnTo>
                      <a:pt x="101" y="114"/>
                    </a:lnTo>
                    <a:lnTo>
                      <a:pt x="101" y="117"/>
                    </a:lnTo>
                    <a:lnTo>
                      <a:pt x="110" y="117"/>
                    </a:lnTo>
                    <a:lnTo>
                      <a:pt x="108" y="129"/>
                    </a:lnTo>
                    <a:lnTo>
                      <a:pt x="110" y="133"/>
                    </a:lnTo>
                    <a:lnTo>
                      <a:pt x="111" y="126"/>
                    </a:lnTo>
                    <a:lnTo>
                      <a:pt x="119" y="124"/>
                    </a:lnTo>
                    <a:lnTo>
                      <a:pt x="132" y="126"/>
                    </a:lnTo>
                    <a:lnTo>
                      <a:pt x="137" y="120"/>
                    </a:lnTo>
                    <a:lnTo>
                      <a:pt x="140" y="121"/>
                    </a:lnTo>
                    <a:lnTo>
                      <a:pt x="146" y="112"/>
                    </a:lnTo>
                    <a:lnTo>
                      <a:pt x="145" y="109"/>
                    </a:lnTo>
                    <a:lnTo>
                      <a:pt x="131" y="100"/>
                    </a:lnTo>
                    <a:lnTo>
                      <a:pt x="131" y="95"/>
                    </a:lnTo>
                    <a:lnTo>
                      <a:pt x="134" y="89"/>
                    </a:lnTo>
                    <a:lnTo>
                      <a:pt x="141" y="89"/>
                    </a:lnTo>
                    <a:lnTo>
                      <a:pt x="149" y="92"/>
                    </a:lnTo>
                    <a:lnTo>
                      <a:pt x="161" y="92"/>
                    </a:lnTo>
                    <a:lnTo>
                      <a:pt x="169" y="89"/>
                    </a:lnTo>
                    <a:lnTo>
                      <a:pt x="166" y="98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3" y="107"/>
                    </a:lnTo>
                    <a:lnTo>
                      <a:pt x="173" y="112"/>
                    </a:lnTo>
                    <a:lnTo>
                      <a:pt x="179" y="114"/>
                    </a:lnTo>
                    <a:lnTo>
                      <a:pt x="186" y="111"/>
                    </a:lnTo>
                    <a:lnTo>
                      <a:pt x="186" y="115"/>
                    </a:lnTo>
                    <a:lnTo>
                      <a:pt x="184" y="117"/>
                    </a:lnTo>
                    <a:lnTo>
                      <a:pt x="184" y="123"/>
                    </a:lnTo>
                    <a:lnTo>
                      <a:pt x="186" y="130"/>
                    </a:lnTo>
                    <a:lnTo>
                      <a:pt x="182" y="141"/>
                    </a:lnTo>
                    <a:lnTo>
                      <a:pt x="184" y="144"/>
                    </a:lnTo>
                    <a:lnTo>
                      <a:pt x="182" y="153"/>
                    </a:lnTo>
                    <a:lnTo>
                      <a:pt x="195" y="155"/>
                    </a:lnTo>
                    <a:lnTo>
                      <a:pt x="193" y="162"/>
                    </a:lnTo>
                    <a:lnTo>
                      <a:pt x="199" y="167"/>
                    </a:lnTo>
                    <a:lnTo>
                      <a:pt x="205" y="159"/>
                    </a:lnTo>
                    <a:lnTo>
                      <a:pt x="205" y="152"/>
                    </a:lnTo>
                    <a:lnTo>
                      <a:pt x="216" y="150"/>
                    </a:lnTo>
                    <a:lnTo>
                      <a:pt x="219" y="145"/>
                    </a:lnTo>
                    <a:lnTo>
                      <a:pt x="222" y="141"/>
                    </a:lnTo>
                    <a:lnTo>
                      <a:pt x="231" y="144"/>
                    </a:lnTo>
                    <a:lnTo>
                      <a:pt x="237" y="141"/>
                    </a:lnTo>
                    <a:lnTo>
                      <a:pt x="242" y="144"/>
                    </a:lnTo>
                    <a:lnTo>
                      <a:pt x="246" y="142"/>
                    </a:lnTo>
                    <a:lnTo>
                      <a:pt x="252" y="138"/>
                    </a:lnTo>
                    <a:lnTo>
                      <a:pt x="255" y="135"/>
                    </a:lnTo>
                    <a:lnTo>
                      <a:pt x="255" y="126"/>
                    </a:lnTo>
                    <a:lnTo>
                      <a:pt x="242" y="123"/>
                    </a:lnTo>
                    <a:lnTo>
                      <a:pt x="248" y="118"/>
                    </a:lnTo>
                    <a:lnTo>
                      <a:pt x="251" y="111"/>
                    </a:lnTo>
                    <a:lnTo>
                      <a:pt x="257" y="111"/>
                    </a:lnTo>
                    <a:lnTo>
                      <a:pt x="257" y="106"/>
                    </a:lnTo>
                    <a:lnTo>
                      <a:pt x="269" y="95"/>
                    </a:lnTo>
                    <a:lnTo>
                      <a:pt x="280" y="92"/>
                    </a:lnTo>
                    <a:lnTo>
                      <a:pt x="280" y="89"/>
                    </a:lnTo>
                    <a:lnTo>
                      <a:pt x="280" y="83"/>
                    </a:lnTo>
                    <a:lnTo>
                      <a:pt x="289" y="80"/>
                    </a:lnTo>
                    <a:lnTo>
                      <a:pt x="292" y="74"/>
                    </a:lnTo>
                    <a:lnTo>
                      <a:pt x="272" y="63"/>
                    </a:lnTo>
                    <a:lnTo>
                      <a:pt x="266" y="62"/>
                    </a:lnTo>
                    <a:lnTo>
                      <a:pt x="263" y="59"/>
                    </a:lnTo>
                    <a:lnTo>
                      <a:pt x="255" y="59"/>
                    </a:lnTo>
                    <a:lnTo>
                      <a:pt x="249" y="53"/>
                    </a:lnTo>
                    <a:lnTo>
                      <a:pt x="242" y="50"/>
                    </a:lnTo>
                    <a:lnTo>
                      <a:pt x="237" y="53"/>
                    </a:lnTo>
                    <a:lnTo>
                      <a:pt x="236" y="51"/>
                    </a:lnTo>
                    <a:lnTo>
                      <a:pt x="223" y="47"/>
                    </a:lnTo>
                    <a:lnTo>
                      <a:pt x="219" y="45"/>
                    </a:lnTo>
                    <a:lnTo>
                      <a:pt x="213" y="51"/>
                    </a:lnTo>
                    <a:lnTo>
                      <a:pt x="210" y="50"/>
                    </a:lnTo>
                    <a:lnTo>
                      <a:pt x="204" y="47"/>
                    </a:lnTo>
                    <a:lnTo>
                      <a:pt x="199" y="47"/>
                    </a:lnTo>
                    <a:lnTo>
                      <a:pt x="184" y="39"/>
                    </a:lnTo>
                    <a:lnTo>
                      <a:pt x="182" y="42"/>
                    </a:lnTo>
                    <a:lnTo>
                      <a:pt x="182" y="5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8" name="Freeform 4918">
                <a:extLst>
                  <a:ext uri="{FF2B5EF4-FFF2-40B4-BE49-F238E27FC236}">
                    <a16:creationId xmlns:a16="http://schemas.microsoft.com/office/drawing/2014/main" id="{4B1F0585-BDC0-728A-5E59-061ABCF4C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998"/>
                <a:ext cx="146" cy="83"/>
              </a:xfrm>
              <a:custGeom>
                <a:avLst/>
                <a:gdLst>
                  <a:gd name="T0" fmla="*/ 184 w 292"/>
                  <a:gd name="T1" fmla="*/ 39 h 167"/>
                  <a:gd name="T2" fmla="*/ 210 w 292"/>
                  <a:gd name="T3" fmla="*/ 50 h 167"/>
                  <a:gd name="T4" fmla="*/ 223 w 292"/>
                  <a:gd name="T5" fmla="*/ 47 h 167"/>
                  <a:gd name="T6" fmla="*/ 242 w 292"/>
                  <a:gd name="T7" fmla="*/ 50 h 167"/>
                  <a:gd name="T8" fmla="*/ 263 w 292"/>
                  <a:gd name="T9" fmla="*/ 59 h 167"/>
                  <a:gd name="T10" fmla="*/ 292 w 292"/>
                  <a:gd name="T11" fmla="*/ 74 h 167"/>
                  <a:gd name="T12" fmla="*/ 280 w 292"/>
                  <a:gd name="T13" fmla="*/ 89 h 167"/>
                  <a:gd name="T14" fmla="*/ 257 w 292"/>
                  <a:gd name="T15" fmla="*/ 106 h 167"/>
                  <a:gd name="T16" fmla="*/ 248 w 292"/>
                  <a:gd name="T17" fmla="*/ 118 h 167"/>
                  <a:gd name="T18" fmla="*/ 255 w 292"/>
                  <a:gd name="T19" fmla="*/ 135 h 167"/>
                  <a:gd name="T20" fmla="*/ 242 w 292"/>
                  <a:gd name="T21" fmla="*/ 144 h 167"/>
                  <a:gd name="T22" fmla="*/ 222 w 292"/>
                  <a:gd name="T23" fmla="*/ 141 h 167"/>
                  <a:gd name="T24" fmla="*/ 205 w 292"/>
                  <a:gd name="T25" fmla="*/ 152 h 167"/>
                  <a:gd name="T26" fmla="*/ 193 w 292"/>
                  <a:gd name="T27" fmla="*/ 162 h 167"/>
                  <a:gd name="T28" fmla="*/ 184 w 292"/>
                  <a:gd name="T29" fmla="*/ 144 h 167"/>
                  <a:gd name="T30" fmla="*/ 184 w 292"/>
                  <a:gd name="T31" fmla="*/ 123 h 167"/>
                  <a:gd name="T32" fmla="*/ 186 w 292"/>
                  <a:gd name="T33" fmla="*/ 111 h 167"/>
                  <a:gd name="T34" fmla="*/ 173 w 292"/>
                  <a:gd name="T35" fmla="*/ 107 h 167"/>
                  <a:gd name="T36" fmla="*/ 166 w 292"/>
                  <a:gd name="T37" fmla="*/ 98 h 167"/>
                  <a:gd name="T38" fmla="*/ 149 w 292"/>
                  <a:gd name="T39" fmla="*/ 92 h 167"/>
                  <a:gd name="T40" fmla="*/ 131 w 292"/>
                  <a:gd name="T41" fmla="*/ 95 h 167"/>
                  <a:gd name="T42" fmla="*/ 146 w 292"/>
                  <a:gd name="T43" fmla="*/ 112 h 167"/>
                  <a:gd name="T44" fmla="*/ 132 w 292"/>
                  <a:gd name="T45" fmla="*/ 126 h 167"/>
                  <a:gd name="T46" fmla="*/ 110 w 292"/>
                  <a:gd name="T47" fmla="*/ 133 h 167"/>
                  <a:gd name="T48" fmla="*/ 101 w 292"/>
                  <a:gd name="T49" fmla="*/ 117 h 167"/>
                  <a:gd name="T50" fmla="*/ 85 w 292"/>
                  <a:gd name="T51" fmla="*/ 109 h 167"/>
                  <a:gd name="T52" fmla="*/ 75 w 292"/>
                  <a:gd name="T53" fmla="*/ 117 h 167"/>
                  <a:gd name="T54" fmla="*/ 67 w 292"/>
                  <a:gd name="T55" fmla="*/ 104 h 167"/>
                  <a:gd name="T56" fmla="*/ 52 w 292"/>
                  <a:gd name="T57" fmla="*/ 106 h 167"/>
                  <a:gd name="T58" fmla="*/ 53 w 292"/>
                  <a:gd name="T59" fmla="*/ 117 h 167"/>
                  <a:gd name="T60" fmla="*/ 41 w 292"/>
                  <a:gd name="T61" fmla="*/ 120 h 167"/>
                  <a:gd name="T62" fmla="*/ 31 w 292"/>
                  <a:gd name="T63" fmla="*/ 132 h 167"/>
                  <a:gd name="T64" fmla="*/ 13 w 292"/>
                  <a:gd name="T65" fmla="*/ 129 h 167"/>
                  <a:gd name="T66" fmla="*/ 3 w 292"/>
                  <a:gd name="T67" fmla="*/ 92 h 167"/>
                  <a:gd name="T68" fmla="*/ 0 w 292"/>
                  <a:gd name="T69" fmla="*/ 71 h 167"/>
                  <a:gd name="T70" fmla="*/ 8 w 292"/>
                  <a:gd name="T71" fmla="*/ 44 h 167"/>
                  <a:gd name="T72" fmla="*/ 31 w 292"/>
                  <a:gd name="T73" fmla="*/ 47 h 167"/>
                  <a:gd name="T74" fmla="*/ 49 w 292"/>
                  <a:gd name="T75" fmla="*/ 45 h 167"/>
                  <a:gd name="T76" fmla="*/ 61 w 292"/>
                  <a:gd name="T77" fmla="*/ 51 h 167"/>
                  <a:gd name="T78" fmla="*/ 76 w 292"/>
                  <a:gd name="T79" fmla="*/ 59 h 167"/>
                  <a:gd name="T80" fmla="*/ 87 w 292"/>
                  <a:gd name="T81" fmla="*/ 38 h 167"/>
                  <a:gd name="T82" fmla="*/ 78 w 292"/>
                  <a:gd name="T83" fmla="*/ 28 h 167"/>
                  <a:gd name="T84" fmla="*/ 70 w 292"/>
                  <a:gd name="T85" fmla="*/ 10 h 167"/>
                  <a:gd name="T86" fmla="*/ 87 w 292"/>
                  <a:gd name="T87" fmla="*/ 3 h 167"/>
                  <a:gd name="T88" fmla="*/ 101 w 292"/>
                  <a:gd name="T89" fmla="*/ 6 h 167"/>
                  <a:gd name="T90" fmla="*/ 111 w 292"/>
                  <a:gd name="T91" fmla="*/ 16 h 167"/>
                  <a:gd name="T92" fmla="*/ 117 w 292"/>
                  <a:gd name="T93" fmla="*/ 22 h 167"/>
                  <a:gd name="T94" fmla="*/ 126 w 292"/>
                  <a:gd name="T95" fmla="*/ 35 h 167"/>
                  <a:gd name="T96" fmla="*/ 146 w 292"/>
                  <a:gd name="T97" fmla="*/ 27 h 167"/>
                  <a:gd name="T98" fmla="*/ 155 w 292"/>
                  <a:gd name="T99" fmla="*/ 31 h 167"/>
                  <a:gd name="T100" fmla="*/ 170 w 292"/>
                  <a:gd name="T101" fmla="*/ 5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2" h="167">
                    <a:moveTo>
                      <a:pt x="182" y="50"/>
                    </a:moveTo>
                    <a:lnTo>
                      <a:pt x="182" y="42"/>
                    </a:lnTo>
                    <a:lnTo>
                      <a:pt x="184" y="39"/>
                    </a:lnTo>
                    <a:lnTo>
                      <a:pt x="199" y="47"/>
                    </a:lnTo>
                    <a:lnTo>
                      <a:pt x="204" y="47"/>
                    </a:lnTo>
                    <a:lnTo>
                      <a:pt x="210" y="50"/>
                    </a:lnTo>
                    <a:lnTo>
                      <a:pt x="213" y="51"/>
                    </a:lnTo>
                    <a:lnTo>
                      <a:pt x="219" y="45"/>
                    </a:lnTo>
                    <a:lnTo>
                      <a:pt x="223" y="47"/>
                    </a:lnTo>
                    <a:lnTo>
                      <a:pt x="236" y="51"/>
                    </a:lnTo>
                    <a:lnTo>
                      <a:pt x="237" y="53"/>
                    </a:lnTo>
                    <a:lnTo>
                      <a:pt x="242" y="50"/>
                    </a:lnTo>
                    <a:lnTo>
                      <a:pt x="249" y="53"/>
                    </a:lnTo>
                    <a:lnTo>
                      <a:pt x="255" y="59"/>
                    </a:lnTo>
                    <a:lnTo>
                      <a:pt x="263" y="59"/>
                    </a:lnTo>
                    <a:lnTo>
                      <a:pt x="266" y="62"/>
                    </a:lnTo>
                    <a:lnTo>
                      <a:pt x="272" y="63"/>
                    </a:lnTo>
                    <a:lnTo>
                      <a:pt x="292" y="74"/>
                    </a:lnTo>
                    <a:lnTo>
                      <a:pt x="289" y="80"/>
                    </a:lnTo>
                    <a:lnTo>
                      <a:pt x="280" y="83"/>
                    </a:lnTo>
                    <a:lnTo>
                      <a:pt x="280" y="89"/>
                    </a:lnTo>
                    <a:lnTo>
                      <a:pt x="280" y="92"/>
                    </a:lnTo>
                    <a:lnTo>
                      <a:pt x="269" y="95"/>
                    </a:lnTo>
                    <a:lnTo>
                      <a:pt x="257" y="106"/>
                    </a:lnTo>
                    <a:lnTo>
                      <a:pt x="257" y="111"/>
                    </a:lnTo>
                    <a:lnTo>
                      <a:pt x="251" y="111"/>
                    </a:lnTo>
                    <a:lnTo>
                      <a:pt x="248" y="118"/>
                    </a:lnTo>
                    <a:lnTo>
                      <a:pt x="242" y="123"/>
                    </a:lnTo>
                    <a:lnTo>
                      <a:pt x="255" y="126"/>
                    </a:lnTo>
                    <a:lnTo>
                      <a:pt x="255" y="135"/>
                    </a:lnTo>
                    <a:lnTo>
                      <a:pt x="252" y="138"/>
                    </a:lnTo>
                    <a:lnTo>
                      <a:pt x="246" y="142"/>
                    </a:lnTo>
                    <a:lnTo>
                      <a:pt x="242" y="144"/>
                    </a:lnTo>
                    <a:lnTo>
                      <a:pt x="237" y="141"/>
                    </a:lnTo>
                    <a:lnTo>
                      <a:pt x="231" y="144"/>
                    </a:lnTo>
                    <a:lnTo>
                      <a:pt x="222" y="141"/>
                    </a:lnTo>
                    <a:lnTo>
                      <a:pt x="219" y="145"/>
                    </a:lnTo>
                    <a:lnTo>
                      <a:pt x="216" y="150"/>
                    </a:lnTo>
                    <a:lnTo>
                      <a:pt x="205" y="152"/>
                    </a:lnTo>
                    <a:lnTo>
                      <a:pt x="205" y="159"/>
                    </a:lnTo>
                    <a:lnTo>
                      <a:pt x="199" y="167"/>
                    </a:lnTo>
                    <a:lnTo>
                      <a:pt x="193" y="162"/>
                    </a:lnTo>
                    <a:lnTo>
                      <a:pt x="195" y="155"/>
                    </a:lnTo>
                    <a:lnTo>
                      <a:pt x="182" y="153"/>
                    </a:lnTo>
                    <a:lnTo>
                      <a:pt x="184" y="144"/>
                    </a:lnTo>
                    <a:lnTo>
                      <a:pt x="182" y="141"/>
                    </a:lnTo>
                    <a:lnTo>
                      <a:pt x="186" y="130"/>
                    </a:lnTo>
                    <a:lnTo>
                      <a:pt x="184" y="123"/>
                    </a:lnTo>
                    <a:lnTo>
                      <a:pt x="184" y="117"/>
                    </a:lnTo>
                    <a:lnTo>
                      <a:pt x="186" y="115"/>
                    </a:lnTo>
                    <a:lnTo>
                      <a:pt x="186" y="111"/>
                    </a:lnTo>
                    <a:lnTo>
                      <a:pt x="179" y="114"/>
                    </a:lnTo>
                    <a:lnTo>
                      <a:pt x="173" y="112"/>
                    </a:lnTo>
                    <a:lnTo>
                      <a:pt x="173" y="107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66" y="98"/>
                    </a:lnTo>
                    <a:lnTo>
                      <a:pt x="169" y="89"/>
                    </a:lnTo>
                    <a:lnTo>
                      <a:pt x="161" y="92"/>
                    </a:lnTo>
                    <a:lnTo>
                      <a:pt x="149" y="92"/>
                    </a:lnTo>
                    <a:lnTo>
                      <a:pt x="141" y="89"/>
                    </a:lnTo>
                    <a:lnTo>
                      <a:pt x="134" y="89"/>
                    </a:lnTo>
                    <a:lnTo>
                      <a:pt x="131" y="95"/>
                    </a:lnTo>
                    <a:lnTo>
                      <a:pt x="131" y="100"/>
                    </a:lnTo>
                    <a:lnTo>
                      <a:pt x="145" y="109"/>
                    </a:lnTo>
                    <a:lnTo>
                      <a:pt x="146" y="112"/>
                    </a:lnTo>
                    <a:lnTo>
                      <a:pt x="140" y="121"/>
                    </a:lnTo>
                    <a:lnTo>
                      <a:pt x="137" y="120"/>
                    </a:lnTo>
                    <a:lnTo>
                      <a:pt x="132" y="126"/>
                    </a:lnTo>
                    <a:lnTo>
                      <a:pt x="119" y="124"/>
                    </a:lnTo>
                    <a:lnTo>
                      <a:pt x="111" y="126"/>
                    </a:lnTo>
                    <a:lnTo>
                      <a:pt x="110" y="133"/>
                    </a:lnTo>
                    <a:lnTo>
                      <a:pt x="108" y="129"/>
                    </a:lnTo>
                    <a:lnTo>
                      <a:pt x="110" y="117"/>
                    </a:lnTo>
                    <a:lnTo>
                      <a:pt x="101" y="117"/>
                    </a:lnTo>
                    <a:lnTo>
                      <a:pt x="101" y="114"/>
                    </a:lnTo>
                    <a:lnTo>
                      <a:pt x="97" y="109"/>
                    </a:lnTo>
                    <a:lnTo>
                      <a:pt x="85" y="109"/>
                    </a:lnTo>
                    <a:lnTo>
                      <a:pt x="84" y="117"/>
                    </a:lnTo>
                    <a:lnTo>
                      <a:pt x="79" y="118"/>
                    </a:lnTo>
                    <a:lnTo>
                      <a:pt x="75" y="117"/>
                    </a:lnTo>
                    <a:lnTo>
                      <a:pt x="79" y="111"/>
                    </a:lnTo>
                    <a:lnTo>
                      <a:pt x="73" y="104"/>
                    </a:lnTo>
                    <a:lnTo>
                      <a:pt x="67" y="104"/>
                    </a:lnTo>
                    <a:lnTo>
                      <a:pt x="61" y="98"/>
                    </a:lnTo>
                    <a:lnTo>
                      <a:pt x="58" y="98"/>
                    </a:lnTo>
                    <a:lnTo>
                      <a:pt x="52" y="106"/>
                    </a:lnTo>
                    <a:lnTo>
                      <a:pt x="52" y="111"/>
                    </a:lnTo>
                    <a:lnTo>
                      <a:pt x="46" y="115"/>
                    </a:lnTo>
                    <a:lnTo>
                      <a:pt x="53" y="117"/>
                    </a:lnTo>
                    <a:lnTo>
                      <a:pt x="50" y="121"/>
                    </a:lnTo>
                    <a:lnTo>
                      <a:pt x="43" y="123"/>
                    </a:lnTo>
                    <a:lnTo>
                      <a:pt x="41" y="120"/>
                    </a:lnTo>
                    <a:lnTo>
                      <a:pt x="40" y="123"/>
                    </a:lnTo>
                    <a:lnTo>
                      <a:pt x="37" y="129"/>
                    </a:lnTo>
                    <a:lnTo>
                      <a:pt x="31" y="132"/>
                    </a:lnTo>
                    <a:lnTo>
                      <a:pt x="17" y="132"/>
                    </a:lnTo>
                    <a:lnTo>
                      <a:pt x="13" y="132"/>
                    </a:lnTo>
                    <a:lnTo>
                      <a:pt x="13" y="129"/>
                    </a:lnTo>
                    <a:lnTo>
                      <a:pt x="9" y="127"/>
                    </a:lnTo>
                    <a:lnTo>
                      <a:pt x="0" y="95"/>
                    </a:lnTo>
                    <a:lnTo>
                      <a:pt x="3" y="92"/>
                    </a:lnTo>
                    <a:lnTo>
                      <a:pt x="5" y="82"/>
                    </a:lnTo>
                    <a:lnTo>
                      <a:pt x="5" y="74"/>
                    </a:lnTo>
                    <a:lnTo>
                      <a:pt x="0" y="71"/>
                    </a:lnTo>
                    <a:lnTo>
                      <a:pt x="2" y="42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20" y="44"/>
                    </a:lnTo>
                    <a:lnTo>
                      <a:pt x="29" y="39"/>
                    </a:lnTo>
                    <a:lnTo>
                      <a:pt x="31" y="47"/>
                    </a:lnTo>
                    <a:lnTo>
                      <a:pt x="38" y="50"/>
                    </a:lnTo>
                    <a:lnTo>
                      <a:pt x="46" y="48"/>
                    </a:lnTo>
                    <a:lnTo>
                      <a:pt x="49" y="45"/>
                    </a:lnTo>
                    <a:lnTo>
                      <a:pt x="49" y="44"/>
                    </a:lnTo>
                    <a:lnTo>
                      <a:pt x="55" y="48"/>
                    </a:lnTo>
                    <a:lnTo>
                      <a:pt x="61" y="51"/>
                    </a:lnTo>
                    <a:lnTo>
                      <a:pt x="61" y="56"/>
                    </a:lnTo>
                    <a:lnTo>
                      <a:pt x="70" y="60"/>
                    </a:lnTo>
                    <a:lnTo>
                      <a:pt x="76" y="59"/>
                    </a:lnTo>
                    <a:lnTo>
                      <a:pt x="82" y="50"/>
                    </a:lnTo>
                    <a:lnTo>
                      <a:pt x="82" y="47"/>
                    </a:lnTo>
                    <a:lnTo>
                      <a:pt x="87" y="38"/>
                    </a:lnTo>
                    <a:lnTo>
                      <a:pt x="85" y="31"/>
                    </a:lnTo>
                    <a:lnTo>
                      <a:pt x="82" y="30"/>
                    </a:lnTo>
                    <a:lnTo>
                      <a:pt x="78" y="28"/>
                    </a:lnTo>
                    <a:lnTo>
                      <a:pt x="73" y="19"/>
                    </a:lnTo>
                    <a:lnTo>
                      <a:pt x="73" y="13"/>
                    </a:lnTo>
                    <a:lnTo>
                      <a:pt x="70" y="10"/>
                    </a:lnTo>
                    <a:lnTo>
                      <a:pt x="73" y="7"/>
                    </a:lnTo>
                    <a:lnTo>
                      <a:pt x="85" y="3"/>
                    </a:lnTo>
                    <a:lnTo>
                      <a:pt x="87" y="3"/>
                    </a:lnTo>
                    <a:lnTo>
                      <a:pt x="90" y="1"/>
                    </a:lnTo>
                    <a:lnTo>
                      <a:pt x="102" y="0"/>
                    </a:lnTo>
                    <a:lnTo>
                      <a:pt x="101" y="6"/>
                    </a:lnTo>
                    <a:lnTo>
                      <a:pt x="104" y="13"/>
                    </a:lnTo>
                    <a:lnTo>
                      <a:pt x="107" y="16"/>
                    </a:lnTo>
                    <a:lnTo>
                      <a:pt x="111" y="16"/>
                    </a:lnTo>
                    <a:lnTo>
                      <a:pt x="117" y="10"/>
                    </a:lnTo>
                    <a:lnTo>
                      <a:pt x="119" y="19"/>
                    </a:lnTo>
                    <a:lnTo>
                      <a:pt x="117" y="22"/>
                    </a:lnTo>
                    <a:lnTo>
                      <a:pt x="117" y="30"/>
                    </a:lnTo>
                    <a:lnTo>
                      <a:pt x="120" y="35"/>
                    </a:lnTo>
                    <a:lnTo>
                      <a:pt x="126" y="35"/>
                    </a:lnTo>
                    <a:lnTo>
                      <a:pt x="129" y="30"/>
                    </a:lnTo>
                    <a:lnTo>
                      <a:pt x="137" y="30"/>
                    </a:lnTo>
                    <a:lnTo>
                      <a:pt x="146" y="27"/>
                    </a:lnTo>
                    <a:lnTo>
                      <a:pt x="154" y="27"/>
                    </a:lnTo>
                    <a:lnTo>
                      <a:pt x="158" y="30"/>
                    </a:lnTo>
                    <a:lnTo>
                      <a:pt x="155" y="31"/>
                    </a:lnTo>
                    <a:lnTo>
                      <a:pt x="155" y="41"/>
                    </a:lnTo>
                    <a:lnTo>
                      <a:pt x="157" y="44"/>
                    </a:lnTo>
                    <a:lnTo>
                      <a:pt x="170" y="50"/>
                    </a:lnTo>
                    <a:lnTo>
                      <a:pt x="182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9" name="Freeform 4919">
                <a:extLst>
                  <a:ext uri="{FF2B5EF4-FFF2-40B4-BE49-F238E27FC236}">
                    <a16:creationId xmlns:a16="http://schemas.microsoft.com/office/drawing/2014/main" id="{19E6CFC1-5129-CDD0-4EBE-7BB37B79F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998"/>
                <a:ext cx="146" cy="83"/>
              </a:xfrm>
              <a:custGeom>
                <a:avLst/>
                <a:gdLst>
                  <a:gd name="T0" fmla="*/ 184 w 292"/>
                  <a:gd name="T1" fmla="*/ 39 h 167"/>
                  <a:gd name="T2" fmla="*/ 210 w 292"/>
                  <a:gd name="T3" fmla="*/ 50 h 167"/>
                  <a:gd name="T4" fmla="*/ 223 w 292"/>
                  <a:gd name="T5" fmla="*/ 47 h 167"/>
                  <a:gd name="T6" fmla="*/ 242 w 292"/>
                  <a:gd name="T7" fmla="*/ 50 h 167"/>
                  <a:gd name="T8" fmla="*/ 263 w 292"/>
                  <a:gd name="T9" fmla="*/ 59 h 167"/>
                  <a:gd name="T10" fmla="*/ 292 w 292"/>
                  <a:gd name="T11" fmla="*/ 74 h 167"/>
                  <a:gd name="T12" fmla="*/ 280 w 292"/>
                  <a:gd name="T13" fmla="*/ 89 h 167"/>
                  <a:gd name="T14" fmla="*/ 257 w 292"/>
                  <a:gd name="T15" fmla="*/ 106 h 167"/>
                  <a:gd name="T16" fmla="*/ 248 w 292"/>
                  <a:gd name="T17" fmla="*/ 118 h 167"/>
                  <a:gd name="T18" fmla="*/ 255 w 292"/>
                  <a:gd name="T19" fmla="*/ 135 h 167"/>
                  <a:gd name="T20" fmla="*/ 242 w 292"/>
                  <a:gd name="T21" fmla="*/ 144 h 167"/>
                  <a:gd name="T22" fmla="*/ 222 w 292"/>
                  <a:gd name="T23" fmla="*/ 141 h 167"/>
                  <a:gd name="T24" fmla="*/ 205 w 292"/>
                  <a:gd name="T25" fmla="*/ 152 h 167"/>
                  <a:gd name="T26" fmla="*/ 193 w 292"/>
                  <a:gd name="T27" fmla="*/ 162 h 167"/>
                  <a:gd name="T28" fmla="*/ 184 w 292"/>
                  <a:gd name="T29" fmla="*/ 144 h 167"/>
                  <a:gd name="T30" fmla="*/ 184 w 292"/>
                  <a:gd name="T31" fmla="*/ 123 h 167"/>
                  <a:gd name="T32" fmla="*/ 186 w 292"/>
                  <a:gd name="T33" fmla="*/ 111 h 167"/>
                  <a:gd name="T34" fmla="*/ 173 w 292"/>
                  <a:gd name="T35" fmla="*/ 107 h 167"/>
                  <a:gd name="T36" fmla="*/ 166 w 292"/>
                  <a:gd name="T37" fmla="*/ 98 h 167"/>
                  <a:gd name="T38" fmla="*/ 149 w 292"/>
                  <a:gd name="T39" fmla="*/ 92 h 167"/>
                  <a:gd name="T40" fmla="*/ 131 w 292"/>
                  <a:gd name="T41" fmla="*/ 95 h 167"/>
                  <a:gd name="T42" fmla="*/ 146 w 292"/>
                  <a:gd name="T43" fmla="*/ 112 h 167"/>
                  <a:gd name="T44" fmla="*/ 132 w 292"/>
                  <a:gd name="T45" fmla="*/ 126 h 167"/>
                  <a:gd name="T46" fmla="*/ 110 w 292"/>
                  <a:gd name="T47" fmla="*/ 133 h 167"/>
                  <a:gd name="T48" fmla="*/ 101 w 292"/>
                  <a:gd name="T49" fmla="*/ 117 h 167"/>
                  <a:gd name="T50" fmla="*/ 85 w 292"/>
                  <a:gd name="T51" fmla="*/ 109 h 167"/>
                  <a:gd name="T52" fmla="*/ 75 w 292"/>
                  <a:gd name="T53" fmla="*/ 117 h 167"/>
                  <a:gd name="T54" fmla="*/ 67 w 292"/>
                  <a:gd name="T55" fmla="*/ 104 h 167"/>
                  <a:gd name="T56" fmla="*/ 52 w 292"/>
                  <a:gd name="T57" fmla="*/ 106 h 167"/>
                  <a:gd name="T58" fmla="*/ 53 w 292"/>
                  <a:gd name="T59" fmla="*/ 117 h 167"/>
                  <a:gd name="T60" fmla="*/ 41 w 292"/>
                  <a:gd name="T61" fmla="*/ 120 h 167"/>
                  <a:gd name="T62" fmla="*/ 31 w 292"/>
                  <a:gd name="T63" fmla="*/ 132 h 167"/>
                  <a:gd name="T64" fmla="*/ 13 w 292"/>
                  <a:gd name="T65" fmla="*/ 129 h 167"/>
                  <a:gd name="T66" fmla="*/ 3 w 292"/>
                  <a:gd name="T67" fmla="*/ 92 h 167"/>
                  <a:gd name="T68" fmla="*/ 0 w 292"/>
                  <a:gd name="T69" fmla="*/ 71 h 167"/>
                  <a:gd name="T70" fmla="*/ 8 w 292"/>
                  <a:gd name="T71" fmla="*/ 44 h 167"/>
                  <a:gd name="T72" fmla="*/ 31 w 292"/>
                  <a:gd name="T73" fmla="*/ 47 h 167"/>
                  <a:gd name="T74" fmla="*/ 49 w 292"/>
                  <a:gd name="T75" fmla="*/ 45 h 167"/>
                  <a:gd name="T76" fmla="*/ 61 w 292"/>
                  <a:gd name="T77" fmla="*/ 51 h 167"/>
                  <a:gd name="T78" fmla="*/ 76 w 292"/>
                  <a:gd name="T79" fmla="*/ 59 h 167"/>
                  <a:gd name="T80" fmla="*/ 87 w 292"/>
                  <a:gd name="T81" fmla="*/ 38 h 167"/>
                  <a:gd name="T82" fmla="*/ 78 w 292"/>
                  <a:gd name="T83" fmla="*/ 28 h 167"/>
                  <a:gd name="T84" fmla="*/ 70 w 292"/>
                  <a:gd name="T85" fmla="*/ 10 h 167"/>
                  <a:gd name="T86" fmla="*/ 87 w 292"/>
                  <a:gd name="T87" fmla="*/ 3 h 167"/>
                  <a:gd name="T88" fmla="*/ 101 w 292"/>
                  <a:gd name="T89" fmla="*/ 6 h 167"/>
                  <a:gd name="T90" fmla="*/ 111 w 292"/>
                  <a:gd name="T91" fmla="*/ 16 h 167"/>
                  <a:gd name="T92" fmla="*/ 117 w 292"/>
                  <a:gd name="T93" fmla="*/ 22 h 167"/>
                  <a:gd name="T94" fmla="*/ 126 w 292"/>
                  <a:gd name="T95" fmla="*/ 35 h 167"/>
                  <a:gd name="T96" fmla="*/ 146 w 292"/>
                  <a:gd name="T97" fmla="*/ 27 h 167"/>
                  <a:gd name="T98" fmla="*/ 155 w 292"/>
                  <a:gd name="T99" fmla="*/ 31 h 167"/>
                  <a:gd name="T100" fmla="*/ 170 w 292"/>
                  <a:gd name="T101" fmla="*/ 5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2" h="167">
                    <a:moveTo>
                      <a:pt x="182" y="50"/>
                    </a:moveTo>
                    <a:lnTo>
                      <a:pt x="182" y="42"/>
                    </a:lnTo>
                    <a:lnTo>
                      <a:pt x="184" y="39"/>
                    </a:lnTo>
                    <a:lnTo>
                      <a:pt x="199" y="47"/>
                    </a:lnTo>
                    <a:lnTo>
                      <a:pt x="204" y="47"/>
                    </a:lnTo>
                    <a:lnTo>
                      <a:pt x="210" y="50"/>
                    </a:lnTo>
                    <a:lnTo>
                      <a:pt x="213" y="51"/>
                    </a:lnTo>
                    <a:lnTo>
                      <a:pt x="219" y="45"/>
                    </a:lnTo>
                    <a:lnTo>
                      <a:pt x="223" y="47"/>
                    </a:lnTo>
                    <a:lnTo>
                      <a:pt x="236" y="51"/>
                    </a:lnTo>
                    <a:lnTo>
                      <a:pt x="237" y="53"/>
                    </a:lnTo>
                    <a:lnTo>
                      <a:pt x="242" y="50"/>
                    </a:lnTo>
                    <a:lnTo>
                      <a:pt x="249" y="53"/>
                    </a:lnTo>
                    <a:lnTo>
                      <a:pt x="255" y="59"/>
                    </a:lnTo>
                    <a:lnTo>
                      <a:pt x="263" y="59"/>
                    </a:lnTo>
                    <a:lnTo>
                      <a:pt x="266" y="62"/>
                    </a:lnTo>
                    <a:lnTo>
                      <a:pt x="272" y="63"/>
                    </a:lnTo>
                    <a:lnTo>
                      <a:pt x="292" y="74"/>
                    </a:lnTo>
                    <a:lnTo>
                      <a:pt x="289" y="80"/>
                    </a:lnTo>
                    <a:lnTo>
                      <a:pt x="280" y="83"/>
                    </a:lnTo>
                    <a:lnTo>
                      <a:pt x="280" y="89"/>
                    </a:lnTo>
                    <a:lnTo>
                      <a:pt x="280" y="92"/>
                    </a:lnTo>
                    <a:lnTo>
                      <a:pt x="269" y="95"/>
                    </a:lnTo>
                    <a:lnTo>
                      <a:pt x="257" y="106"/>
                    </a:lnTo>
                    <a:lnTo>
                      <a:pt x="257" y="111"/>
                    </a:lnTo>
                    <a:lnTo>
                      <a:pt x="251" y="111"/>
                    </a:lnTo>
                    <a:lnTo>
                      <a:pt x="248" y="118"/>
                    </a:lnTo>
                    <a:lnTo>
                      <a:pt x="242" y="123"/>
                    </a:lnTo>
                    <a:lnTo>
                      <a:pt x="255" y="126"/>
                    </a:lnTo>
                    <a:lnTo>
                      <a:pt x="255" y="135"/>
                    </a:lnTo>
                    <a:lnTo>
                      <a:pt x="252" y="138"/>
                    </a:lnTo>
                    <a:lnTo>
                      <a:pt x="246" y="142"/>
                    </a:lnTo>
                    <a:lnTo>
                      <a:pt x="242" y="144"/>
                    </a:lnTo>
                    <a:lnTo>
                      <a:pt x="237" y="141"/>
                    </a:lnTo>
                    <a:lnTo>
                      <a:pt x="231" y="144"/>
                    </a:lnTo>
                    <a:lnTo>
                      <a:pt x="222" y="141"/>
                    </a:lnTo>
                    <a:lnTo>
                      <a:pt x="219" y="145"/>
                    </a:lnTo>
                    <a:lnTo>
                      <a:pt x="216" y="150"/>
                    </a:lnTo>
                    <a:lnTo>
                      <a:pt x="205" y="152"/>
                    </a:lnTo>
                    <a:lnTo>
                      <a:pt x="205" y="159"/>
                    </a:lnTo>
                    <a:lnTo>
                      <a:pt x="199" y="167"/>
                    </a:lnTo>
                    <a:lnTo>
                      <a:pt x="193" y="162"/>
                    </a:lnTo>
                    <a:lnTo>
                      <a:pt x="195" y="155"/>
                    </a:lnTo>
                    <a:lnTo>
                      <a:pt x="182" y="153"/>
                    </a:lnTo>
                    <a:lnTo>
                      <a:pt x="184" y="144"/>
                    </a:lnTo>
                    <a:lnTo>
                      <a:pt x="182" y="141"/>
                    </a:lnTo>
                    <a:lnTo>
                      <a:pt x="186" y="130"/>
                    </a:lnTo>
                    <a:lnTo>
                      <a:pt x="184" y="123"/>
                    </a:lnTo>
                    <a:lnTo>
                      <a:pt x="184" y="117"/>
                    </a:lnTo>
                    <a:lnTo>
                      <a:pt x="186" y="115"/>
                    </a:lnTo>
                    <a:lnTo>
                      <a:pt x="186" y="111"/>
                    </a:lnTo>
                    <a:lnTo>
                      <a:pt x="179" y="114"/>
                    </a:lnTo>
                    <a:lnTo>
                      <a:pt x="173" y="112"/>
                    </a:lnTo>
                    <a:lnTo>
                      <a:pt x="173" y="107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66" y="98"/>
                    </a:lnTo>
                    <a:lnTo>
                      <a:pt x="169" y="89"/>
                    </a:lnTo>
                    <a:lnTo>
                      <a:pt x="161" y="92"/>
                    </a:lnTo>
                    <a:lnTo>
                      <a:pt x="149" y="92"/>
                    </a:lnTo>
                    <a:lnTo>
                      <a:pt x="141" y="89"/>
                    </a:lnTo>
                    <a:lnTo>
                      <a:pt x="134" y="89"/>
                    </a:lnTo>
                    <a:lnTo>
                      <a:pt x="131" y="95"/>
                    </a:lnTo>
                    <a:lnTo>
                      <a:pt x="131" y="100"/>
                    </a:lnTo>
                    <a:lnTo>
                      <a:pt x="145" y="109"/>
                    </a:lnTo>
                    <a:lnTo>
                      <a:pt x="146" y="112"/>
                    </a:lnTo>
                    <a:lnTo>
                      <a:pt x="140" y="121"/>
                    </a:lnTo>
                    <a:lnTo>
                      <a:pt x="137" y="120"/>
                    </a:lnTo>
                    <a:lnTo>
                      <a:pt x="132" y="126"/>
                    </a:lnTo>
                    <a:lnTo>
                      <a:pt x="119" y="124"/>
                    </a:lnTo>
                    <a:lnTo>
                      <a:pt x="111" y="126"/>
                    </a:lnTo>
                    <a:lnTo>
                      <a:pt x="110" y="133"/>
                    </a:lnTo>
                    <a:lnTo>
                      <a:pt x="108" y="129"/>
                    </a:lnTo>
                    <a:lnTo>
                      <a:pt x="110" y="117"/>
                    </a:lnTo>
                    <a:lnTo>
                      <a:pt x="101" y="117"/>
                    </a:lnTo>
                    <a:lnTo>
                      <a:pt x="101" y="114"/>
                    </a:lnTo>
                    <a:lnTo>
                      <a:pt x="97" y="109"/>
                    </a:lnTo>
                    <a:lnTo>
                      <a:pt x="85" y="109"/>
                    </a:lnTo>
                    <a:lnTo>
                      <a:pt x="84" y="117"/>
                    </a:lnTo>
                    <a:lnTo>
                      <a:pt x="79" y="118"/>
                    </a:lnTo>
                    <a:lnTo>
                      <a:pt x="75" y="117"/>
                    </a:lnTo>
                    <a:lnTo>
                      <a:pt x="79" y="111"/>
                    </a:lnTo>
                    <a:lnTo>
                      <a:pt x="73" y="104"/>
                    </a:lnTo>
                    <a:lnTo>
                      <a:pt x="67" y="104"/>
                    </a:lnTo>
                    <a:lnTo>
                      <a:pt x="61" y="98"/>
                    </a:lnTo>
                    <a:lnTo>
                      <a:pt x="58" y="98"/>
                    </a:lnTo>
                    <a:lnTo>
                      <a:pt x="52" y="106"/>
                    </a:lnTo>
                    <a:lnTo>
                      <a:pt x="52" y="111"/>
                    </a:lnTo>
                    <a:lnTo>
                      <a:pt x="46" y="115"/>
                    </a:lnTo>
                    <a:lnTo>
                      <a:pt x="53" y="117"/>
                    </a:lnTo>
                    <a:lnTo>
                      <a:pt x="50" y="121"/>
                    </a:lnTo>
                    <a:lnTo>
                      <a:pt x="43" y="123"/>
                    </a:lnTo>
                    <a:lnTo>
                      <a:pt x="41" y="120"/>
                    </a:lnTo>
                    <a:lnTo>
                      <a:pt x="40" y="123"/>
                    </a:lnTo>
                    <a:lnTo>
                      <a:pt x="37" y="129"/>
                    </a:lnTo>
                    <a:lnTo>
                      <a:pt x="31" y="132"/>
                    </a:lnTo>
                    <a:lnTo>
                      <a:pt x="17" y="132"/>
                    </a:lnTo>
                    <a:lnTo>
                      <a:pt x="13" y="132"/>
                    </a:lnTo>
                    <a:lnTo>
                      <a:pt x="13" y="129"/>
                    </a:lnTo>
                    <a:lnTo>
                      <a:pt x="9" y="127"/>
                    </a:lnTo>
                    <a:lnTo>
                      <a:pt x="0" y="95"/>
                    </a:lnTo>
                    <a:lnTo>
                      <a:pt x="3" y="92"/>
                    </a:lnTo>
                    <a:lnTo>
                      <a:pt x="5" y="82"/>
                    </a:lnTo>
                    <a:lnTo>
                      <a:pt x="5" y="74"/>
                    </a:lnTo>
                    <a:lnTo>
                      <a:pt x="0" y="71"/>
                    </a:lnTo>
                    <a:lnTo>
                      <a:pt x="2" y="42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20" y="44"/>
                    </a:lnTo>
                    <a:lnTo>
                      <a:pt x="29" y="39"/>
                    </a:lnTo>
                    <a:lnTo>
                      <a:pt x="31" y="47"/>
                    </a:lnTo>
                    <a:lnTo>
                      <a:pt x="38" y="50"/>
                    </a:lnTo>
                    <a:lnTo>
                      <a:pt x="46" y="48"/>
                    </a:lnTo>
                    <a:lnTo>
                      <a:pt x="49" y="45"/>
                    </a:lnTo>
                    <a:lnTo>
                      <a:pt x="49" y="44"/>
                    </a:lnTo>
                    <a:lnTo>
                      <a:pt x="55" y="48"/>
                    </a:lnTo>
                    <a:lnTo>
                      <a:pt x="61" y="51"/>
                    </a:lnTo>
                    <a:lnTo>
                      <a:pt x="61" y="56"/>
                    </a:lnTo>
                    <a:lnTo>
                      <a:pt x="70" y="60"/>
                    </a:lnTo>
                    <a:lnTo>
                      <a:pt x="76" y="59"/>
                    </a:lnTo>
                    <a:lnTo>
                      <a:pt x="82" y="50"/>
                    </a:lnTo>
                    <a:lnTo>
                      <a:pt x="82" y="47"/>
                    </a:lnTo>
                    <a:lnTo>
                      <a:pt x="87" y="38"/>
                    </a:lnTo>
                    <a:lnTo>
                      <a:pt x="85" y="31"/>
                    </a:lnTo>
                    <a:lnTo>
                      <a:pt x="82" y="30"/>
                    </a:lnTo>
                    <a:lnTo>
                      <a:pt x="78" y="28"/>
                    </a:lnTo>
                    <a:lnTo>
                      <a:pt x="73" y="19"/>
                    </a:lnTo>
                    <a:lnTo>
                      <a:pt x="73" y="13"/>
                    </a:lnTo>
                    <a:lnTo>
                      <a:pt x="70" y="10"/>
                    </a:lnTo>
                    <a:lnTo>
                      <a:pt x="73" y="7"/>
                    </a:lnTo>
                    <a:lnTo>
                      <a:pt x="85" y="3"/>
                    </a:lnTo>
                    <a:lnTo>
                      <a:pt x="87" y="3"/>
                    </a:lnTo>
                    <a:lnTo>
                      <a:pt x="90" y="1"/>
                    </a:lnTo>
                    <a:lnTo>
                      <a:pt x="102" y="0"/>
                    </a:lnTo>
                    <a:lnTo>
                      <a:pt x="101" y="6"/>
                    </a:lnTo>
                    <a:lnTo>
                      <a:pt x="104" y="13"/>
                    </a:lnTo>
                    <a:lnTo>
                      <a:pt x="107" y="16"/>
                    </a:lnTo>
                    <a:lnTo>
                      <a:pt x="111" y="16"/>
                    </a:lnTo>
                    <a:lnTo>
                      <a:pt x="117" y="10"/>
                    </a:lnTo>
                    <a:lnTo>
                      <a:pt x="119" y="19"/>
                    </a:lnTo>
                    <a:lnTo>
                      <a:pt x="117" y="22"/>
                    </a:lnTo>
                    <a:lnTo>
                      <a:pt x="117" y="30"/>
                    </a:lnTo>
                    <a:lnTo>
                      <a:pt x="120" y="35"/>
                    </a:lnTo>
                    <a:lnTo>
                      <a:pt x="126" y="35"/>
                    </a:lnTo>
                    <a:lnTo>
                      <a:pt x="129" y="30"/>
                    </a:lnTo>
                    <a:lnTo>
                      <a:pt x="137" y="30"/>
                    </a:lnTo>
                    <a:lnTo>
                      <a:pt x="146" y="27"/>
                    </a:lnTo>
                    <a:lnTo>
                      <a:pt x="154" y="27"/>
                    </a:lnTo>
                    <a:lnTo>
                      <a:pt x="158" y="30"/>
                    </a:lnTo>
                    <a:lnTo>
                      <a:pt x="155" y="31"/>
                    </a:lnTo>
                    <a:lnTo>
                      <a:pt x="155" y="41"/>
                    </a:lnTo>
                    <a:lnTo>
                      <a:pt x="157" y="44"/>
                    </a:lnTo>
                    <a:lnTo>
                      <a:pt x="170" y="50"/>
                    </a:lnTo>
                    <a:lnTo>
                      <a:pt x="182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0" name="Freeform 4920">
                <a:extLst>
                  <a:ext uri="{FF2B5EF4-FFF2-40B4-BE49-F238E27FC236}">
                    <a16:creationId xmlns:a16="http://schemas.microsoft.com/office/drawing/2014/main" id="{BCA5E990-4A53-B6B7-C86D-86C63FC3C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090"/>
                <a:ext cx="77" cy="111"/>
              </a:xfrm>
              <a:custGeom>
                <a:avLst/>
                <a:gdLst>
                  <a:gd name="T0" fmla="*/ 82 w 153"/>
                  <a:gd name="T1" fmla="*/ 49 h 222"/>
                  <a:gd name="T2" fmla="*/ 69 w 153"/>
                  <a:gd name="T3" fmla="*/ 46 h 222"/>
                  <a:gd name="T4" fmla="*/ 72 w 153"/>
                  <a:gd name="T5" fmla="*/ 29 h 222"/>
                  <a:gd name="T6" fmla="*/ 64 w 153"/>
                  <a:gd name="T7" fmla="*/ 19 h 222"/>
                  <a:gd name="T8" fmla="*/ 44 w 153"/>
                  <a:gd name="T9" fmla="*/ 10 h 222"/>
                  <a:gd name="T10" fmla="*/ 40 w 153"/>
                  <a:gd name="T11" fmla="*/ 2 h 222"/>
                  <a:gd name="T12" fmla="*/ 29 w 153"/>
                  <a:gd name="T13" fmla="*/ 14 h 222"/>
                  <a:gd name="T14" fmla="*/ 28 w 153"/>
                  <a:gd name="T15" fmla="*/ 17 h 222"/>
                  <a:gd name="T16" fmla="*/ 21 w 153"/>
                  <a:gd name="T17" fmla="*/ 28 h 222"/>
                  <a:gd name="T18" fmla="*/ 11 w 153"/>
                  <a:gd name="T19" fmla="*/ 29 h 222"/>
                  <a:gd name="T20" fmla="*/ 17 w 153"/>
                  <a:gd name="T21" fmla="*/ 49 h 222"/>
                  <a:gd name="T22" fmla="*/ 11 w 153"/>
                  <a:gd name="T23" fmla="*/ 61 h 222"/>
                  <a:gd name="T24" fmla="*/ 21 w 153"/>
                  <a:gd name="T25" fmla="*/ 63 h 222"/>
                  <a:gd name="T26" fmla="*/ 20 w 153"/>
                  <a:gd name="T27" fmla="*/ 86 h 222"/>
                  <a:gd name="T28" fmla="*/ 20 w 153"/>
                  <a:gd name="T29" fmla="*/ 98 h 222"/>
                  <a:gd name="T30" fmla="*/ 17 w 153"/>
                  <a:gd name="T31" fmla="*/ 107 h 222"/>
                  <a:gd name="T32" fmla="*/ 11 w 153"/>
                  <a:gd name="T33" fmla="*/ 102 h 222"/>
                  <a:gd name="T34" fmla="*/ 2 w 153"/>
                  <a:gd name="T35" fmla="*/ 95 h 222"/>
                  <a:gd name="T36" fmla="*/ 17 w 153"/>
                  <a:gd name="T37" fmla="*/ 122 h 222"/>
                  <a:gd name="T38" fmla="*/ 11 w 153"/>
                  <a:gd name="T39" fmla="*/ 133 h 222"/>
                  <a:gd name="T40" fmla="*/ 6 w 153"/>
                  <a:gd name="T41" fmla="*/ 136 h 222"/>
                  <a:gd name="T42" fmla="*/ 0 w 153"/>
                  <a:gd name="T43" fmla="*/ 148 h 222"/>
                  <a:gd name="T44" fmla="*/ 20 w 153"/>
                  <a:gd name="T45" fmla="*/ 159 h 222"/>
                  <a:gd name="T46" fmla="*/ 29 w 153"/>
                  <a:gd name="T47" fmla="*/ 162 h 222"/>
                  <a:gd name="T48" fmla="*/ 53 w 153"/>
                  <a:gd name="T49" fmla="*/ 168 h 222"/>
                  <a:gd name="T50" fmla="*/ 58 w 153"/>
                  <a:gd name="T51" fmla="*/ 181 h 222"/>
                  <a:gd name="T52" fmla="*/ 59 w 153"/>
                  <a:gd name="T53" fmla="*/ 198 h 222"/>
                  <a:gd name="T54" fmla="*/ 87 w 153"/>
                  <a:gd name="T55" fmla="*/ 215 h 222"/>
                  <a:gd name="T56" fmla="*/ 94 w 153"/>
                  <a:gd name="T57" fmla="*/ 222 h 222"/>
                  <a:gd name="T58" fmla="*/ 105 w 153"/>
                  <a:gd name="T59" fmla="*/ 219 h 222"/>
                  <a:gd name="T60" fmla="*/ 108 w 153"/>
                  <a:gd name="T61" fmla="*/ 209 h 222"/>
                  <a:gd name="T62" fmla="*/ 117 w 153"/>
                  <a:gd name="T63" fmla="*/ 189 h 222"/>
                  <a:gd name="T64" fmla="*/ 116 w 153"/>
                  <a:gd name="T65" fmla="*/ 177 h 222"/>
                  <a:gd name="T66" fmla="*/ 129 w 153"/>
                  <a:gd name="T67" fmla="*/ 166 h 222"/>
                  <a:gd name="T68" fmla="*/ 137 w 153"/>
                  <a:gd name="T69" fmla="*/ 165 h 222"/>
                  <a:gd name="T70" fmla="*/ 150 w 153"/>
                  <a:gd name="T71" fmla="*/ 174 h 222"/>
                  <a:gd name="T72" fmla="*/ 152 w 153"/>
                  <a:gd name="T73" fmla="*/ 172 h 222"/>
                  <a:gd name="T74" fmla="*/ 147 w 153"/>
                  <a:gd name="T75" fmla="*/ 165 h 222"/>
                  <a:gd name="T76" fmla="*/ 140 w 153"/>
                  <a:gd name="T77" fmla="*/ 151 h 222"/>
                  <a:gd name="T78" fmla="*/ 138 w 153"/>
                  <a:gd name="T79" fmla="*/ 137 h 222"/>
                  <a:gd name="T80" fmla="*/ 135 w 153"/>
                  <a:gd name="T81" fmla="*/ 125 h 222"/>
                  <a:gd name="T82" fmla="*/ 123 w 153"/>
                  <a:gd name="T83" fmla="*/ 122 h 222"/>
                  <a:gd name="T84" fmla="*/ 116 w 153"/>
                  <a:gd name="T85" fmla="*/ 98 h 222"/>
                  <a:gd name="T86" fmla="*/ 100 w 153"/>
                  <a:gd name="T87" fmla="*/ 95 h 222"/>
                  <a:gd name="T88" fmla="*/ 97 w 153"/>
                  <a:gd name="T89" fmla="*/ 86 h 222"/>
                  <a:gd name="T90" fmla="*/ 94 w 153"/>
                  <a:gd name="T91" fmla="*/ 81 h 222"/>
                  <a:gd name="T92" fmla="*/ 88 w 153"/>
                  <a:gd name="T93" fmla="*/ 64 h 222"/>
                  <a:gd name="T94" fmla="*/ 79 w 153"/>
                  <a:gd name="T95" fmla="*/ 58 h 222"/>
                  <a:gd name="T96" fmla="*/ 85 w 153"/>
                  <a:gd name="T97" fmla="*/ 46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3" h="222">
                    <a:moveTo>
                      <a:pt x="85" y="46"/>
                    </a:moveTo>
                    <a:lnTo>
                      <a:pt x="82" y="49"/>
                    </a:lnTo>
                    <a:lnTo>
                      <a:pt x="75" y="46"/>
                    </a:lnTo>
                    <a:lnTo>
                      <a:pt x="69" y="46"/>
                    </a:lnTo>
                    <a:lnTo>
                      <a:pt x="69" y="43"/>
                    </a:lnTo>
                    <a:lnTo>
                      <a:pt x="72" y="29"/>
                    </a:lnTo>
                    <a:lnTo>
                      <a:pt x="67" y="23"/>
                    </a:lnTo>
                    <a:lnTo>
                      <a:pt x="64" y="19"/>
                    </a:lnTo>
                    <a:lnTo>
                      <a:pt x="65" y="13"/>
                    </a:lnTo>
                    <a:lnTo>
                      <a:pt x="44" y="10"/>
                    </a:lnTo>
                    <a:lnTo>
                      <a:pt x="41" y="0"/>
                    </a:lnTo>
                    <a:lnTo>
                      <a:pt x="40" y="2"/>
                    </a:lnTo>
                    <a:lnTo>
                      <a:pt x="28" y="10"/>
                    </a:lnTo>
                    <a:lnTo>
                      <a:pt x="29" y="14"/>
                    </a:lnTo>
                    <a:lnTo>
                      <a:pt x="24" y="17"/>
                    </a:lnTo>
                    <a:lnTo>
                      <a:pt x="28" y="17"/>
                    </a:lnTo>
                    <a:lnTo>
                      <a:pt x="28" y="31"/>
                    </a:lnTo>
                    <a:lnTo>
                      <a:pt x="21" y="28"/>
                    </a:lnTo>
                    <a:lnTo>
                      <a:pt x="11" y="28"/>
                    </a:lnTo>
                    <a:lnTo>
                      <a:pt x="11" y="29"/>
                    </a:lnTo>
                    <a:lnTo>
                      <a:pt x="9" y="37"/>
                    </a:lnTo>
                    <a:lnTo>
                      <a:pt x="17" y="49"/>
                    </a:lnTo>
                    <a:lnTo>
                      <a:pt x="14" y="54"/>
                    </a:lnTo>
                    <a:lnTo>
                      <a:pt x="11" y="61"/>
                    </a:lnTo>
                    <a:lnTo>
                      <a:pt x="12" y="61"/>
                    </a:lnTo>
                    <a:lnTo>
                      <a:pt x="21" y="63"/>
                    </a:lnTo>
                    <a:lnTo>
                      <a:pt x="17" y="79"/>
                    </a:lnTo>
                    <a:lnTo>
                      <a:pt x="20" y="86"/>
                    </a:lnTo>
                    <a:lnTo>
                      <a:pt x="18" y="89"/>
                    </a:lnTo>
                    <a:lnTo>
                      <a:pt x="20" y="98"/>
                    </a:lnTo>
                    <a:lnTo>
                      <a:pt x="24" y="105"/>
                    </a:lnTo>
                    <a:lnTo>
                      <a:pt x="17" y="107"/>
                    </a:lnTo>
                    <a:lnTo>
                      <a:pt x="14" y="102"/>
                    </a:lnTo>
                    <a:lnTo>
                      <a:pt x="11" y="102"/>
                    </a:lnTo>
                    <a:lnTo>
                      <a:pt x="8" y="96"/>
                    </a:lnTo>
                    <a:lnTo>
                      <a:pt x="2" y="95"/>
                    </a:lnTo>
                    <a:lnTo>
                      <a:pt x="12" y="107"/>
                    </a:lnTo>
                    <a:lnTo>
                      <a:pt x="17" y="122"/>
                    </a:lnTo>
                    <a:lnTo>
                      <a:pt x="15" y="128"/>
                    </a:lnTo>
                    <a:lnTo>
                      <a:pt x="11" y="133"/>
                    </a:lnTo>
                    <a:lnTo>
                      <a:pt x="8" y="134"/>
                    </a:lnTo>
                    <a:lnTo>
                      <a:pt x="6" y="136"/>
                    </a:lnTo>
                    <a:lnTo>
                      <a:pt x="6" y="146"/>
                    </a:lnTo>
                    <a:lnTo>
                      <a:pt x="0" y="148"/>
                    </a:lnTo>
                    <a:lnTo>
                      <a:pt x="11" y="155"/>
                    </a:lnTo>
                    <a:lnTo>
                      <a:pt x="20" y="159"/>
                    </a:lnTo>
                    <a:lnTo>
                      <a:pt x="26" y="165"/>
                    </a:lnTo>
                    <a:lnTo>
                      <a:pt x="29" y="162"/>
                    </a:lnTo>
                    <a:lnTo>
                      <a:pt x="40" y="168"/>
                    </a:lnTo>
                    <a:lnTo>
                      <a:pt x="53" y="168"/>
                    </a:lnTo>
                    <a:lnTo>
                      <a:pt x="53" y="175"/>
                    </a:lnTo>
                    <a:lnTo>
                      <a:pt x="58" y="181"/>
                    </a:lnTo>
                    <a:lnTo>
                      <a:pt x="56" y="189"/>
                    </a:lnTo>
                    <a:lnTo>
                      <a:pt x="59" y="198"/>
                    </a:lnTo>
                    <a:lnTo>
                      <a:pt x="64" y="206"/>
                    </a:lnTo>
                    <a:lnTo>
                      <a:pt x="87" y="215"/>
                    </a:lnTo>
                    <a:lnTo>
                      <a:pt x="88" y="221"/>
                    </a:lnTo>
                    <a:lnTo>
                      <a:pt x="94" y="222"/>
                    </a:lnTo>
                    <a:lnTo>
                      <a:pt x="102" y="219"/>
                    </a:lnTo>
                    <a:lnTo>
                      <a:pt x="105" y="219"/>
                    </a:lnTo>
                    <a:lnTo>
                      <a:pt x="117" y="212"/>
                    </a:lnTo>
                    <a:lnTo>
                      <a:pt x="108" y="209"/>
                    </a:lnTo>
                    <a:lnTo>
                      <a:pt x="109" y="195"/>
                    </a:lnTo>
                    <a:lnTo>
                      <a:pt x="117" y="189"/>
                    </a:lnTo>
                    <a:lnTo>
                      <a:pt x="117" y="184"/>
                    </a:lnTo>
                    <a:lnTo>
                      <a:pt x="116" y="177"/>
                    </a:lnTo>
                    <a:lnTo>
                      <a:pt x="120" y="168"/>
                    </a:lnTo>
                    <a:lnTo>
                      <a:pt x="129" y="166"/>
                    </a:lnTo>
                    <a:lnTo>
                      <a:pt x="132" y="163"/>
                    </a:lnTo>
                    <a:lnTo>
                      <a:pt x="137" y="165"/>
                    </a:lnTo>
                    <a:lnTo>
                      <a:pt x="143" y="171"/>
                    </a:lnTo>
                    <a:lnTo>
                      <a:pt x="150" y="174"/>
                    </a:lnTo>
                    <a:lnTo>
                      <a:pt x="152" y="178"/>
                    </a:lnTo>
                    <a:lnTo>
                      <a:pt x="152" y="172"/>
                    </a:lnTo>
                    <a:lnTo>
                      <a:pt x="153" y="168"/>
                    </a:lnTo>
                    <a:lnTo>
                      <a:pt x="147" y="165"/>
                    </a:lnTo>
                    <a:lnTo>
                      <a:pt x="147" y="151"/>
                    </a:lnTo>
                    <a:lnTo>
                      <a:pt x="140" y="151"/>
                    </a:lnTo>
                    <a:lnTo>
                      <a:pt x="146" y="139"/>
                    </a:lnTo>
                    <a:lnTo>
                      <a:pt x="138" y="137"/>
                    </a:lnTo>
                    <a:lnTo>
                      <a:pt x="137" y="134"/>
                    </a:lnTo>
                    <a:lnTo>
                      <a:pt x="135" y="125"/>
                    </a:lnTo>
                    <a:lnTo>
                      <a:pt x="128" y="121"/>
                    </a:lnTo>
                    <a:lnTo>
                      <a:pt x="123" y="122"/>
                    </a:lnTo>
                    <a:lnTo>
                      <a:pt x="106" y="113"/>
                    </a:lnTo>
                    <a:lnTo>
                      <a:pt x="116" y="98"/>
                    </a:lnTo>
                    <a:lnTo>
                      <a:pt x="109" y="98"/>
                    </a:lnTo>
                    <a:lnTo>
                      <a:pt x="100" y="95"/>
                    </a:lnTo>
                    <a:lnTo>
                      <a:pt x="102" y="89"/>
                    </a:lnTo>
                    <a:lnTo>
                      <a:pt x="97" y="86"/>
                    </a:lnTo>
                    <a:lnTo>
                      <a:pt x="99" y="76"/>
                    </a:lnTo>
                    <a:lnTo>
                      <a:pt x="94" y="81"/>
                    </a:lnTo>
                    <a:lnTo>
                      <a:pt x="87" y="70"/>
                    </a:lnTo>
                    <a:lnTo>
                      <a:pt x="88" y="64"/>
                    </a:lnTo>
                    <a:lnTo>
                      <a:pt x="79" y="61"/>
                    </a:lnTo>
                    <a:lnTo>
                      <a:pt x="79" y="58"/>
                    </a:lnTo>
                    <a:lnTo>
                      <a:pt x="87" y="49"/>
                    </a:lnTo>
                    <a:lnTo>
                      <a:pt x="85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1" name="Freeform 4921">
                <a:extLst>
                  <a:ext uri="{FF2B5EF4-FFF2-40B4-BE49-F238E27FC236}">
                    <a16:creationId xmlns:a16="http://schemas.microsoft.com/office/drawing/2014/main" id="{4CD60725-435C-21DF-D1F2-72C6370CC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090"/>
                <a:ext cx="77" cy="111"/>
              </a:xfrm>
              <a:custGeom>
                <a:avLst/>
                <a:gdLst>
                  <a:gd name="T0" fmla="*/ 87 w 153"/>
                  <a:gd name="T1" fmla="*/ 49 h 222"/>
                  <a:gd name="T2" fmla="*/ 79 w 153"/>
                  <a:gd name="T3" fmla="*/ 61 h 222"/>
                  <a:gd name="T4" fmla="*/ 87 w 153"/>
                  <a:gd name="T5" fmla="*/ 70 h 222"/>
                  <a:gd name="T6" fmla="*/ 99 w 153"/>
                  <a:gd name="T7" fmla="*/ 76 h 222"/>
                  <a:gd name="T8" fmla="*/ 102 w 153"/>
                  <a:gd name="T9" fmla="*/ 89 h 222"/>
                  <a:gd name="T10" fmla="*/ 109 w 153"/>
                  <a:gd name="T11" fmla="*/ 98 h 222"/>
                  <a:gd name="T12" fmla="*/ 106 w 153"/>
                  <a:gd name="T13" fmla="*/ 113 h 222"/>
                  <a:gd name="T14" fmla="*/ 128 w 153"/>
                  <a:gd name="T15" fmla="*/ 121 h 222"/>
                  <a:gd name="T16" fmla="*/ 137 w 153"/>
                  <a:gd name="T17" fmla="*/ 134 h 222"/>
                  <a:gd name="T18" fmla="*/ 146 w 153"/>
                  <a:gd name="T19" fmla="*/ 139 h 222"/>
                  <a:gd name="T20" fmla="*/ 147 w 153"/>
                  <a:gd name="T21" fmla="*/ 151 h 222"/>
                  <a:gd name="T22" fmla="*/ 153 w 153"/>
                  <a:gd name="T23" fmla="*/ 168 h 222"/>
                  <a:gd name="T24" fmla="*/ 152 w 153"/>
                  <a:gd name="T25" fmla="*/ 178 h 222"/>
                  <a:gd name="T26" fmla="*/ 143 w 153"/>
                  <a:gd name="T27" fmla="*/ 171 h 222"/>
                  <a:gd name="T28" fmla="*/ 132 w 153"/>
                  <a:gd name="T29" fmla="*/ 163 h 222"/>
                  <a:gd name="T30" fmla="*/ 120 w 153"/>
                  <a:gd name="T31" fmla="*/ 168 h 222"/>
                  <a:gd name="T32" fmla="*/ 117 w 153"/>
                  <a:gd name="T33" fmla="*/ 184 h 222"/>
                  <a:gd name="T34" fmla="*/ 109 w 153"/>
                  <a:gd name="T35" fmla="*/ 195 h 222"/>
                  <a:gd name="T36" fmla="*/ 117 w 153"/>
                  <a:gd name="T37" fmla="*/ 212 h 222"/>
                  <a:gd name="T38" fmla="*/ 102 w 153"/>
                  <a:gd name="T39" fmla="*/ 219 h 222"/>
                  <a:gd name="T40" fmla="*/ 88 w 153"/>
                  <a:gd name="T41" fmla="*/ 221 h 222"/>
                  <a:gd name="T42" fmla="*/ 64 w 153"/>
                  <a:gd name="T43" fmla="*/ 206 h 222"/>
                  <a:gd name="T44" fmla="*/ 56 w 153"/>
                  <a:gd name="T45" fmla="*/ 189 h 222"/>
                  <a:gd name="T46" fmla="*/ 53 w 153"/>
                  <a:gd name="T47" fmla="*/ 175 h 222"/>
                  <a:gd name="T48" fmla="*/ 40 w 153"/>
                  <a:gd name="T49" fmla="*/ 168 h 222"/>
                  <a:gd name="T50" fmla="*/ 26 w 153"/>
                  <a:gd name="T51" fmla="*/ 165 h 222"/>
                  <a:gd name="T52" fmla="*/ 11 w 153"/>
                  <a:gd name="T53" fmla="*/ 155 h 222"/>
                  <a:gd name="T54" fmla="*/ 6 w 153"/>
                  <a:gd name="T55" fmla="*/ 146 h 222"/>
                  <a:gd name="T56" fmla="*/ 8 w 153"/>
                  <a:gd name="T57" fmla="*/ 134 h 222"/>
                  <a:gd name="T58" fmla="*/ 15 w 153"/>
                  <a:gd name="T59" fmla="*/ 128 h 222"/>
                  <a:gd name="T60" fmla="*/ 12 w 153"/>
                  <a:gd name="T61" fmla="*/ 107 h 222"/>
                  <a:gd name="T62" fmla="*/ 8 w 153"/>
                  <a:gd name="T63" fmla="*/ 96 h 222"/>
                  <a:gd name="T64" fmla="*/ 14 w 153"/>
                  <a:gd name="T65" fmla="*/ 102 h 222"/>
                  <a:gd name="T66" fmla="*/ 24 w 153"/>
                  <a:gd name="T67" fmla="*/ 105 h 222"/>
                  <a:gd name="T68" fmla="*/ 18 w 153"/>
                  <a:gd name="T69" fmla="*/ 89 h 222"/>
                  <a:gd name="T70" fmla="*/ 17 w 153"/>
                  <a:gd name="T71" fmla="*/ 79 h 222"/>
                  <a:gd name="T72" fmla="*/ 12 w 153"/>
                  <a:gd name="T73" fmla="*/ 61 h 222"/>
                  <a:gd name="T74" fmla="*/ 14 w 153"/>
                  <a:gd name="T75" fmla="*/ 54 h 222"/>
                  <a:gd name="T76" fmla="*/ 9 w 153"/>
                  <a:gd name="T77" fmla="*/ 37 h 222"/>
                  <a:gd name="T78" fmla="*/ 11 w 153"/>
                  <a:gd name="T79" fmla="*/ 28 h 222"/>
                  <a:gd name="T80" fmla="*/ 28 w 153"/>
                  <a:gd name="T81" fmla="*/ 31 h 222"/>
                  <a:gd name="T82" fmla="*/ 24 w 153"/>
                  <a:gd name="T83" fmla="*/ 17 h 222"/>
                  <a:gd name="T84" fmla="*/ 28 w 153"/>
                  <a:gd name="T85" fmla="*/ 10 h 222"/>
                  <a:gd name="T86" fmla="*/ 41 w 153"/>
                  <a:gd name="T87" fmla="*/ 0 h 222"/>
                  <a:gd name="T88" fmla="*/ 65 w 153"/>
                  <a:gd name="T89" fmla="*/ 13 h 222"/>
                  <a:gd name="T90" fmla="*/ 67 w 153"/>
                  <a:gd name="T91" fmla="*/ 23 h 222"/>
                  <a:gd name="T92" fmla="*/ 69 w 153"/>
                  <a:gd name="T93" fmla="*/ 43 h 222"/>
                  <a:gd name="T94" fmla="*/ 75 w 153"/>
                  <a:gd name="T95" fmla="*/ 46 h 222"/>
                  <a:gd name="T96" fmla="*/ 85 w 153"/>
                  <a:gd name="T97" fmla="*/ 46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3" h="222">
                    <a:moveTo>
                      <a:pt x="85" y="46"/>
                    </a:moveTo>
                    <a:lnTo>
                      <a:pt x="87" y="49"/>
                    </a:lnTo>
                    <a:lnTo>
                      <a:pt x="79" y="58"/>
                    </a:lnTo>
                    <a:lnTo>
                      <a:pt x="79" y="61"/>
                    </a:lnTo>
                    <a:lnTo>
                      <a:pt x="88" y="64"/>
                    </a:lnTo>
                    <a:lnTo>
                      <a:pt x="87" y="70"/>
                    </a:lnTo>
                    <a:lnTo>
                      <a:pt x="94" y="81"/>
                    </a:lnTo>
                    <a:lnTo>
                      <a:pt x="99" y="76"/>
                    </a:lnTo>
                    <a:lnTo>
                      <a:pt x="97" y="86"/>
                    </a:lnTo>
                    <a:lnTo>
                      <a:pt x="102" y="89"/>
                    </a:lnTo>
                    <a:lnTo>
                      <a:pt x="100" y="95"/>
                    </a:lnTo>
                    <a:lnTo>
                      <a:pt x="109" y="98"/>
                    </a:lnTo>
                    <a:lnTo>
                      <a:pt x="116" y="98"/>
                    </a:lnTo>
                    <a:lnTo>
                      <a:pt x="106" y="113"/>
                    </a:lnTo>
                    <a:lnTo>
                      <a:pt x="123" y="122"/>
                    </a:lnTo>
                    <a:lnTo>
                      <a:pt x="128" y="121"/>
                    </a:lnTo>
                    <a:lnTo>
                      <a:pt x="135" y="125"/>
                    </a:lnTo>
                    <a:lnTo>
                      <a:pt x="137" y="134"/>
                    </a:lnTo>
                    <a:lnTo>
                      <a:pt x="138" y="137"/>
                    </a:lnTo>
                    <a:lnTo>
                      <a:pt x="146" y="139"/>
                    </a:lnTo>
                    <a:lnTo>
                      <a:pt x="140" y="151"/>
                    </a:lnTo>
                    <a:lnTo>
                      <a:pt x="147" y="151"/>
                    </a:lnTo>
                    <a:lnTo>
                      <a:pt x="147" y="165"/>
                    </a:lnTo>
                    <a:lnTo>
                      <a:pt x="153" y="168"/>
                    </a:lnTo>
                    <a:lnTo>
                      <a:pt x="152" y="172"/>
                    </a:lnTo>
                    <a:lnTo>
                      <a:pt x="152" y="178"/>
                    </a:lnTo>
                    <a:lnTo>
                      <a:pt x="150" y="174"/>
                    </a:lnTo>
                    <a:lnTo>
                      <a:pt x="143" y="171"/>
                    </a:lnTo>
                    <a:lnTo>
                      <a:pt x="137" y="165"/>
                    </a:lnTo>
                    <a:lnTo>
                      <a:pt x="132" y="163"/>
                    </a:lnTo>
                    <a:lnTo>
                      <a:pt x="129" y="166"/>
                    </a:lnTo>
                    <a:lnTo>
                      <a:pt x="120" y="168"/>
                    </a:lnTo>
                    <a:lnTo>
                      <a:pt x="116" y="177"/>
                    </a:lnTo>
                    <a:lnTo>
                      <a:pt x="117" y="184"/>
                    </a:lnTo>
                    <a:lnTo>
                      <a:pt x="117" y="189"/>
                    </a:lnTo>
                    <a:lnTo>
                      <a:pt x="109" y="195"/>
                    </a:lnTo>
                    <a:lnTo>
                      <a:pt x="108" y="209"/>
                    </a:lnTo>
                    <a:lnTo>
                      <a:pt x="117" y="212"/>
                    </a:lnTo>
                    <a:lnTo>
                      <a:pt x="105" y="219"/>
                    </a:lnTo>
                    <a:lnTo>
                      <a:pt x="102" y="219"/>
                    </a:lnTo>
                    <a:lnTo>
                      <a:pt x="94" y="222"/>
                    </a:lnTo>
                    <a:lnTo>
                      <a:pt x="88" y="221"/>
                    </a:lnTo>
                    <a:lnTo>
                      <a:pt x="87" y="215"/>
                    </a:lnTo>
                    <a:lnTo>
                      <a:pt x="64" y="206"/>
                    </a:lnTo>
                    <a:lnTo>
                      <a:pt x="59" y="198"/>
                    </a:lnTo>
                    <a:lnTo>
                      <a:pt x="56" y="189"/>
                    </a:lnTo>
                    <a:lnTo>
                      <a:pt x="58" y="181"/>
                    </a:lnTo>
                    <a:lnTo>
                      <a:pt x="53" y="175"/>
                    </a:lnTo>
                    <a:lnTo>
                      <a:pt x="53" y="168"/>
                    </a:lnTo>
                    <a:lnTo>
                      <a:pt x="40" y="168"/>
                    </a:lnTo>
                    <a:lnTo>
                      <a:pt x="29" y="162"/>
                    </a:lnTo>
                    <a:lnTo>
                      <a:pt x="26" y="165"/>
                    </a:lnTo>
                    <a:lnTo>
                      <a:pt x="20" y="159"/>
                    </a:lnTo>
                    <a:lnTo>
                      <a:pt x="11" y="155"/>
                    </a:lnTo>
                    <a:lnTo>
                      <a:pt x="0" y="148"/>
                    </a:lnTo>
                    <a:lnTo>
                      <a:pt x="6" y="146"/>
                    </a:lnTo>
                    <a:lnTo>
                      <a:pt x="6" y="136"/>
                    </a:lnTo>
                    <a:lnTo>
                      <a:pt x="8" y="134"/>
                    </a:lnTo>
                    <a:lnTo>
                      <a:pt x="11" y="133"/>
                    </a:lnTo>
                    <a:lnTo>
                      <a:pt x="15" y="128"/>
                    </a:lnTo>
                    <a:lnTo>
                      <a:pt x="17" y="122"/>
                    </a:lnTo>
                    <a:lnTo>
                      <a:pt x="12" y="107"/>
                    </a:lnTo>
                    <a:lnTo>
                      <a:pt x="2" y="95"/>
                    </a:lnTo>
                    <a:lnTo>
                      <a:pt x="8" y="96"/>
                    </a:lnTo>
                    <a:lnTo>
                      <a:pt x="11" y="102"/>
                    </a:lnTo>
                    <a:lnTo>
                      <a:pt x="14" y="102"/>
                    </a:lnTo>
                    <a:lnTo>
                      <a:pt x="17" y="107"/>
                    </a:lnTo>
                    <a:lnTo>
                      <a:pt x="24" y="105"/>
                    </a:lnTo>
                    <a:lnTo>
                      <a:pt x="20" y="98"/>
                    </a:lnTo>
                    <a:lnTo>
                      <a:pt x="18" y="89"/>
                    </a:lnTo>
                    <a:lnTo>
                      <a:pt x="20" y="86"/>
                    </a:lnTo>
                    <a:lnTo>
                      <a:pt x="17" y="79"/>
                    </a:lnTo>
                    <a:lnTo>
                      <a:pt x="21" y="63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14" y="54"/>
                    </a:lnTo>
                    <a:lnTo>
                      <a:pt x="17" y="49"/>
                    </a:lnTo>
                    <a:lnTo>
                      <a:pt x="9" y="37"/>
                    </a:lnTo>
                    <a:lnTo>
                      <a:pt x="11" y="29"/>
                    </a:lnTo>
                    <a:lnTo>
                      <a:pt x="11" y="28"/>
                    </a:lnTo>
                    <a:lnTo>
                      <a:pt x="21" y="28"/>
                    </a:lnTo>
                    <a:lnTo>
                      <a:pt x="28" y="31"/>
                    </a:lnTo>
                    <a:lnTo>
                      <a:pt x="28" y="17"/>
                    </a:lnTo>
                    <a:lnTo>
                      <a:pt x="24" y="17"/>
                    </a:lnTo>
                    <a:lnTo>
                      <a:pt x="29" y="14"/>
                    </a:lnTo>
                    <a:lnTo>
                      <a:pt x="28" y="10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4" y="10"/>
                    </a:lnTo>
                    <a:lnTo>
                      <a:pt x="65" y="13"/>
                    </a:lnTo>
                    <a:lnTo>
                      <a:pt x="64" y="19"/>
                    </a:lnTo>
                    <a:lnTo>
                      <a:pt x="67" y="23"/>
                    </a:lnTo>
                    <a:lnTo>
                      <a:pt x="72" y="29"/>
                    </a:lnTo>
                    <a:lnTo>
                      <a:pt x="69" y="43"/>
                    </a:lnTo>
                    <a:lnTo>
                      <a:pt x="69" y="46"/>
                    </a:lnTo>
                    <a:lnTo>
                      <a:pt x="75" y="46"/>
                    </a:lnTo>
                    <a:lnTo>
                      <a:pt x="82" y="49"/>
                    </a:lnTo>
                    <a:lnTo>
                      <a:pt x="85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2" name="Freeform 4922">
                <a:extLst>
                  <a:ext uri="{FF2B5EF4-FFF2-40B4-BE49-F238E27FC236}">
                    <a16:creationId xmlns:a16="http://schemas.microsoft.com/office/drawing/2014/main" id="{ADBD8DCB-E284-9178-0217-5271A312F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3090"/>
                <a:ext cx="77" cy="111"/>
              </a:xfrm>
              <a:custGeom>
                <a:avLst/>
                <a:gdLst>
                  <a:gd name="T0" fmla="*/ 87 w 153"/>
                  <a:gd name="T1" fmla="*/ 49 h 222"/>
                  <a:gd name="T2" fmla="*/ 79 w 153"/>
                  <a:gd name="T3" fmla="*/ 61 h 222"/>
                  <a:gd name="T4" fmla="*/ 87 w 153"/>
                  <a:gd name="T5" fmla="*/ 70 h 222"/>
                  <a:gd name="T6" fmla="*/ 99 w 153"/>
                  <a:gd name="T7" fmla="*/ 76 h 222"/>
                  <a:gd name="T8" fmla="*/ 102 w 153"/>
                  <a:gd name="T9" fmla="*/ 89 h 222"/>
                  <a:gd name="T10" fmla="*/ 109 w 153"/>
                  <a:gd name="T11" fmla="*/ 98 h 222"/>
                  <a:gd name="T12" fmla="*/ 106 w 153"/>
                  <a:gd name="T13" fmla="*/ 113 h 222"/>
                  <a:gd name="T14" fmla="*/ 128 w 153"/>
                  <a:gd name="T15" fmla="*/ 121 h 222"/>
                  <a:gd name="T16" fmla="*/ 137 w 153"/>
                  <a:gd name="T17" fmla="*/ 134 h 222"/>
                  <a:gd name="T18" fmla="*/ 146 w 153"/>
                  <a:gd name="T19" fmla="*/ 139 h 222"/>
                  <a:gd name="T20" fmla="*/ 147 w 153"/>
                  <a:gd name="T21" fmla="*/ 151 h 222"/>
                  <a:gd name="T22" fmla="*/ 153 w 153"/>
                  <a:gd name="T23" fmla="*/ 168 h 222"/>
                  <a:gd name="T24" fmla="*/ 152 w 153"/>
                  <a:gd name="T25" fmla="*/ 178 h 222"/>
                  <a:gd name="T26" fmla="*/ 143 w 153"/>
                  <a:gd name="T27" fmla="*/ 171 h 222"/>
                  <a:gd name="T28" fmla="*/ 132 w 153"/>
                  <a:gd name="T29" fmla="*/ 163 h 222"/>
                  <a:gd name="T30" fmla="*/ 120 w 153"/>
                  <a:gd name="T31" fmla="*/ 168 h 222"/>
                  <a:gd name="T32" fmla="*/ 117 w 153"/>
                  <a:gd name="T33" fmla="*/ 184 h 222"/>
                  <a:gd name="T34" fmla="*/ 109 w 153"/>
                  <a:gd name="T35" fmla="*/ 195 h 222"/>
                  <a:gd name="T36" fmla="*/ 117 w 153"/>
                  <a:gd name="T37" fmla="*/ 212 h 222"/>
                  <a:gd name="T38" fmla="*/ 102 w 153"/>
                  <a:gd name="T39" fmla="*/ 219 h 222"/>
                  <a:gd name="T40" fmla="*/ 88 w 153"/>
                  <a:gd name="T41" fmla="*/ 221 h 222"/>
                  <a:gd name="T42" fmla="*/ 64 w 153"/>
                  <a:gd name="T43" fmla="*/ 206 h 222"/>
                  <a:gd name="T44" fmla="*/ 56 w 153"/>
                  <a:gd name="T45" fmla="*/ 189 h 222"/>
                  <a:gd name="T46" fmla="*/ 53 w 153"/>
                  <a:gd name="T47" fmla="*/ 175 h 222"/>
                  <a:gd name="T48" fmla="*/ 40 w 153"/>
                  <a:gd name="T49" fmla="*/ 168 h 222"/>
                  <a:gd name="T50" fmla="*/ 26 w 153"/>
                  <a:gd name="T51" fmla="*/ 165 h 222"/>
                  <a:gd name="T52" fmla="*/ 11 w 153"/>
                  <a:gd name="T53" fmla="*/ 155 h 222"/>
                  <a:gd name="T54" fmla="*/ 6 w 153"/>
                  <a:gd name="T55" fmla="*/ 146 h 222"/>
                  <a:gd name="T56" fmla="*/ 8 w 153"/>
                  <a:gd name="T57" fmla="*/ 134 h 222"/>
                  <a:gd name="T58" fmla="*/ 15 w 153"/>
                  <a:gd name="T59" fmla="*/ 128 h 222"/>
                  <a:gd name="T60" fmla="*/ 12 w 153"/>
                  <a:gd name="T61" fmla="*/ 107 h 222"/>
                  <a:gd name="T62" fmla="*/ 8 w 153"/>
                  <a:gd name="T63" fmla="*/ 96 h 222"/>
                  <a:gd name="T64" fmla="*/ 14 w 153"/>
                  <a:gd name="T65" fmla="*/ 102 h 222"/>
                  <a:gd name="T66" fmla="*/ 24 w 153"/>
                  <a:gd name="T67" fmla="*/ 105 h 222"/>
                  <a:gd name="T68" fmla="*/ 18 w 153"/>
                  <a:gd name="T69" fmla="*/ 89 h 222"/>
                  <a:gd name="T70" fmla="*/ 17 w 153"/>
                  <a:gd name="T71" fmla="*/ 79 h 222"/>
                  <a:gd name="T72" fmla="*/ 12 w 153"/>
                  <a:gd name="T73" fmla="*/ 61 h 222"/>
                  <a:gd name="T74" fmla="*/ 14 w 153"/>
                  <a:gd name="T75" fmla="*/ 54 h 222"/>
                  <a:gd name="T76" fmla="*/ 9 w 153"/>
                  <a:gd name="T77" fmla="*/ 37 h 222"/>
                  <a:gd name="T78" fmla="*/ 11 w 153"/>
                  <a:gd name="T79" fmla="*/ 28 h 222"/>
                  <a:gd name="T80" fmla="*/ 28 w 153"/>
                  <a:gd name="T81" fmla="*/ 31 h 222"/>
                  <a:gd name="T82" fmla="*/ 24 w 153"/>
                  <a:gd name="T83" fmla="*/ 17 h 222"/>
                  <a:gd name="T84" fmla="*/ 28 w 153"/>
                  <a:gd name="T85" fmla="*/ 10 h 222"/>
                  <a:gd name="T86" fmla="*/ 41 w 153"/>
                  <a:gd name="T87" fmla="*/ 0 h 222"/>
                  <a:gd name="T88" fmla="*/ 65 w 153"/>
                  <a:gd name="T89" fmla="*/ 13 h 222"/>
                  <a:gd name="T90" fmla="*/ 67 w 153"/>
                  <a:gd name="T91" fmla="*/ 23 h 222"/>
                  <a:gd name="T92" fmla="*/ 69 w 153"/>
                  <a:gd name="T93" fmla="*/ 43 h 222"/>
                  <a:gd name="T94" fmla="*/ 75 w 153"/>
                  <a:gd name="T95" fmla="*/ 46 h 222"/>
                  <a:gd name="T96" fmla="*/ 85 w 153"/>
                  <a:gd name="T97" fmla="*/ 46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3" h="222">
                    <a:moveTo>
                      <a:pt x="85" y="46"/>
                    </a:moveTo>
                    <a:lnTo>
                      <a:pt x="87" y="49"/>
                    </a:lnTo>
                    <a:lnTo>
                      <a:pt x="79" y="58"/>
                    </a:lnTo>
                    <a:lnTo>
                      <a:pt x="79" y="61"/>
                    </a:lnTo>
                    <a:lnTo>
                      <a:pt x="88" y="64"/>
                    </a:lnTo>
                    <a:lnTo>
                      <a:pt x="87" y="70"/>
                    </a:lnTo>
                    <a:lnTo>
                      <a:pt x="94" y="81"/>
                    </a:lnTo>
                    <a:lnTo>
                      <a:pt x="99" y="76"/>
                    </a:lnTo>
                    <a:lnTo>
                      <a:pt x="97" y="86"/>
                    </a:lnTo>
                    <a:lnTo>
                      <a:pt x="102" y="89"/>
                    </a:lnTo>
                    <a:lnTo>
                      <a:pt x="100" y="95"/>
                    </a:lnTo>
                    <a:lnTo>
                      <a:pt x="109" y="98"/>
                    </a:lnTo>
                    <a:lnTo>
                      <a:pt x="116" y="98"/>
                    </a:lnTo>
                    <a:lnTo>
                      <a:pt x="106" y="113"/>
                    </a:lnTo>
                    <a:lnTo>
                      <a:pt x="123" y="122"/>
                    </a:lnTo>
                    <a:lnTo>
                      <a:pt x="128" y="121"/>
                    </a:lnTo>
                    <a:lnTo>
                      <a:pt x="135" y="125"/>
                    </a:lnTo>
                    <a:lnTo>
                      <a:pt x="137" y="134"/>
                    </a:lnTo>
                    <a:lnTo>
                      <a:pt x="138" y="137"/>
                    </a:lnTo>
                    <a:lnTo>
                      <a:pt x="146" y="139"/>
                    </a:lnTo>
                    <a:lnTo>
                      <a:pt x="140" y="151"/>
                    </a:lnTo>
                    <a:lnTo>
                      <a:pt x="147" y="151"/>
                    </a:lnTo>
                    <a:lnTo>
                      <a:pt x="147" y="165"/>
                    </a:lnTo>
                    <a:lnTo>
                      <a:pt x="153" y="168"/>
                    </a:lnTo>
                    <a:lnTo>
                      <a:pt x="152" y="172"/>
                    </a:lnTo>
                    <a:lnTo>
                      <a:pt x="152" y="178"/>
                    </a:lnTo>
                    <a:lnTo>
                      <a:pt x="150" y="174"/>
                    </a:lnTo>
                    <a:lnTo>
                      <a:pt x="143" y="171"/>
                    </a:lnTo>
                    <a:lnTo>
                      <a:pt x="137" y="165"/>
                    </a:lnTo>
                    <a:lnTo>
                      <a:pt x="132" y="163"/>
                    </a:lnTo>
                    <a:lnTo>
                      <a:pt x="129" y="166"/>
                    </a:lnTo>
                    <a:lnTo>
                      <a:pt x="120" y="168"/>
                    </a:lnTo>
                    <a:lnTo>
                      <a:pt x="116" y="177"/>
                    </a:lnTo>
                    <a:lnTo>
                      <a:pt x="117" y="184"/>
                    </a:lnTo>
                    <a:lnTo>
                      <a:pt x="117" y="189"/>
                    </a:lnTo>
                    <a:lnTo>
                      <a:pt x="109" y="195"/>
                    </a:lnTo>
                    <a:lnTo>
                      <a:pt x="108" y="209"/>
                    </a:lnTo>
                    <a:lnTo>
                      <a:pt x="117" y="212"/>
                    </a:lnTo>
                    <a:lnTo>
                      <a:pt x="105" y="219"/>
                    </a:lnTo>
                    <a:lnTo>
                      <a:pt x="102" y="219"/>
                    </a:lnTo>
                    <a:lnTo>
                      <a:pt x="94" y="222"/>
                    </a:lnTo>
                    <a:lnTo>
                      <a:pt x="88" y="221"/>
                    </a:lnTo>
                    <a:lnTo>
                      <a:pt x="87" y="215"/>
                    </a:lnTo>
                    <a:lnTo>
                      <a:pt x="64" y="206"/>
                    </a:lnTo>
                    <a:lnTo>
                      <a:pt x="59" y="198"/>
                    </a:lnTo>
                    <a:lnTo>
                      <a:pt x="56" y="189"/>
                    </a:lnTo>
                    <a:lnTo>
                      <a:pt x="58" y="181"/>
                    </a:lnTo>
                    <a:lnTo>
                      <a:pt x="53" y="175"/>
                    </a:lnTo>
                    <a:lnTo>
                      <a:pt x="53" y="168"/>
                    </a:lnTo>
                    <a:lnTo>
                      <a:pt x="40" y="168"/>
                    </a:lnTo>
                    <a:lnTo>
                      <a:pt x="29" y="162"/>
                    </a:lnTo>
                    <a:lnTo>
                      <a:pt x="26" y="165"/>
                    </a:lnTo>
                    <a:lnTo>
                      <a:pt x="20" y="159"/>
                    </a:lnTo>
                    <a:lnTo>
                      <a:pt x="11" y="155"/>
                    </a:lnTo>
                    <a:lnTo>
                      <a:pt x="0" y="148"/>
                    </a:lnTo>
                    <a:lnTo>
                      <a:pt x="6" y="146"/>
                    </a:lnTo>
                    <a:lnTo>
                      <a:pt x="6" y="136"/>
                    </a:lnTo>
                    <a:lnTo>
                      <a:pt x="8" y="134"/>
                    </a:lnTo>
                    <a:lnTo>
                      <a:pt x="11" y="133"/>
                    </a:lnTo>
                    <a:lnTo>
                      <a:pt x="15" y="128"/>
                    </a:lnTo>
                    <a:lnTo>
                      <a:pt x="17" y="122"/>
                    </a:lnTo>
                    <a:lnTo>
                      <a:pt x="12" y="107"/>
                    </a:lnTo>
                    <a:lnTo>
                      <a:pt x="2" y="95"/>
                    </a:lnTo>
                    <a:lnTo>
                      <a:pt x="8" y="96"/>
                    </a:lnTo>
                    <a:lnTo>
                      <a:pt x="11" y="102"/>
                    </a:lnTo>
                    <a:lnTo>
                      <a:pt x="14" y="102"/>
                    </a:lnTo>
                    <a:lnTo>
                      <a:pt x="17" y="107"/>
                    </a:lnTo>
                    <a:lnTo>
                      <a:pt x="24" y="105"/>
                    </a:lnTo>
                    <a:lnTo>
                      <a:pt x="20" y="98"/>
                    </a:lnTo>
                    <a:lnTo>
                      <a:pt x="18" y="89"/>
                    </a:lnTo>
                    <a:lnTo>
                      <a:pt x="20" y="86"/>
                    </a:lnTo>
                    <a:lnTo>
                      <a:pt x="17" y="79"/>
                    </a:lnTo>
                    <a:lnTo>
                      <a:pt x="21" y="63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14" y="54"/>
                    </a:lnTo>
                    <a:lnTo>
                      <a:pt x="17" y="49"/>
                    </a:lnTo>
                    <a:lnTo>
                      <a:pt x="9" y="37"/>
                    </a:lnTo>
                    <a:lnTo>
                      <a:pt x="11" y="29"/>
                    </a:lnTo>
                    <a:lnTo>
                      <a:pt x="11" y="28"/>
                    </a:lnTo>
                    <a:lnTo>
                      <a:pt x="21" y="28"/>
                    </a:lnTo>
                    <a:lnTo>
                      <a:pt x="28" y="31"/>
                    </a:lnTo>
                    <a:lnTo>
                      <a:pt x="28" y="17"/>
                    </a:lnTo>
                    <a:lnTo>
                      <a:pt x="24" y="17"/>
                    </a:lnTo>
                    <a:lnTo>
                      <a:pt x="29" y="14"/>
                    </a:lnTo>
                    <a:lnTo>
                      <a:pt x="28" y="10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4" y="10"/>
                    </a:lnTo>
                    <a:lnTo>
                      <a:pt x="65" y="13"/>
                    </a:lnTo>
                    <a:lnTo>
                      <a:pt x="64" y="19"/>
                    </a:lnTo>
                    <a:lnTo>
                      <a:pt x="67" y="23"/>
                    </a:lnTo>
                    <a:lnTo>
                      <a:pt x="72" y="29"/>
                    </a:lnTo>
                    <a:lnTo>
                      <a:pt x="69" y="43"/>
                    </a:lnTo>
                    <a:lnTo>
                      <a:pt x="69" y="46"/>
                    </a:lnTo>
                    <a:lnTo>
                      <a:pt x="75" y="46"/>
                    </a:lnTo>
                    <a:lnTo>
                      <a:pt x="82" y="49"/>
                    </a:lnTo>
                    <a:lnTo>
                      <a:pt x="85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3" name="Freeform 4923">
                <a:extLst>
                  <a:ext uri="{FF2B5EF4-FFF2-40B4-BE49-F238E27FC236}">
                    <a16:creationId xmlns:a16="http://schemas.microsoft.com/office/drawing/2014/main" id="{DB39A890-AE84-AD6A-5E44-3AB975E6C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043"/>
                <a:ext cx="94" cy="108"/>
              </a:xfrm>
              <a:custGeom>
                <a:avLst/>
                <a:gdLst>
                  <a:gd name="T0" fmla="*/ 167 w 187"/>
                  <a:gd name="T1" fmla="*/ 9 h 216"/>
                  <a:gd name="T2" fmla="*/ 150 w 187"/>
                  <a:gd name="T3" fmla="*/ 3 h 216"/>
                  <a:gd name="T4" fmla="*/ 132 w 187"/>
                  <a:gd name="T5" fmla="*/ 6 h 216"/>
                  <a:gd name="T6" fmla="*/ 147 w 187"/>
                  <a:gd name="T7" fmla="*/ 23 h 216"/>
                  <a:gd name="T8" fmla="*/ 133 w 187"/>
                  <a:gd name="T9" fmla="*/ 37 h 216"/>
                  <a:gd name="T10" fmla="*/ 111 w 187"/>
                  <a:gd name="T11" fmla="*/ 44 h 216"/>
                  <a:gd name="T12" fmla="*/ 102 w 187"/>
                  <a:gd name="T13" fmla="*/ 28 h 216"/>
                  <a:gd name="T14" fmla="*/ 86 w 187"/>
                  <a:gd name="T15" fmla="*/ 20 h 216"/>
                  <a:gd name="T16" fmla="*/ 76 w 187"/>
                  <a:gd name="T17" fmla="*/ 28 h 216"/>
                  <a:gd name="T18" fmla="*/ 68 w 187"/>
                  <a:gd name="T19" fmla="*/ 15 h 216"/>
                  <a:gd name="T20" fmla="*/ 53 w 187"/>
                  <a:gd name="T21" fmla="*/ 17 h 216"/>
                  <a:gd name="T22" fmla="*/ 54 w 187"/>
                  <a:gd name="T23" fmla="*/ 28 h 216"/>
                  <a:gd name="T24" fmla="*/ 42 w 187"/>
                  <a:gd name="T25" fmla="*/ 31 h 216"/>
                  <a:gd name="T26" fmla="*/ 32 w 187"/>
                  <a:gd name="T27" fmla="*/ 43 h 216"/>
                  <a:gd name="T28" fmla="*/ 14 w 187"/>
                  <a:gd name="T29" fmla="*/ 49 h 216"/>
                  <a:gd name="T30" fmla="*/ 27 w 187"/>
                  <a:gd name="T31" fmla="*/ 53 h 216"/>
                  <a:gd name="T32" fmla="*/ 38 w 187"/>
                  <a:gd name="T33" fmla="*/ 49 h 216"/>
                  <a:gd name="T34" fmla="*/ 17 w 187"/>
                  <a:gd name="T35" fmla="*/ 60 h 216"/>
                  <a:gd name="T36" fmla="*/ 9 w 187"/>
                  <a:gd name="T37" fmla="*/ 73 h 216"/>
                  <a:gd name="T38" fmla="*/ 3 w 187"/>
                  <a:gd name="T39" fmla="*/ 88 h 216"/>
                  <a:gd name="T40" fmla="*/ 10 w 187"/>
                  <a:gd name="T41" fmla="*/ 107 h 216"/>
                  <a:gd name="T42" fmla="*/ 17 w 187"/>
                  <a:gd name="T43" fmla="*/ 123 h 216"/>
                  <a:gd name="T44" fmla="*/ 20 w 187"/>
                  <a:gd name="T45" fmla="*/ 140 h 216"/>
                  <a:gd name="T46" fmla="*/ 32 w 187"/>
                  <a:gd name="T47" fmla="*/ 143 h 216"/>
                  <a:gd name="T48" fmla="*/ 33 w 187"/>
                  <a:gd name="T49" fmla="*/ 158 h 216"/>
                  <a:gd name="T50" fmla="*/ 44 w 187"/>
                  <a:gd name="T51" fmla="*/ 170 h 216"/>
                  <a:gd name="T52" fmla="*/ 45 w 187"/>
                  <a:gd name="T53" fmla="*/ 189 h 216"/>
                  <a:gd name="T54" fmla="*/ 51 w 187"/>
                  <a:gd name="T55" fmla="*/ 207 h 216"/>
                  <a:gd name="T56" fmla="*/ 76 w 187"/>
                  <a:gd name="T57" fmla="*/ 216 h 216"/>
                  <a:gd name="T58" fmla="*/ 74 w 187"/>
                  <a:gd name="T59" fmla="*/ 198 h 216"/>
                  <a:gd name="T60" fmla="*/ 77 w 187"/>
                  <a:gd name="T61" fmla="*/ 192 h 216"/>
                  <a:gd name="T62" fmla="*/ 88 w 187"/>
                  <a:gd name="T63" fmla="*/ 180 h 216"/>
                  <a:gd name="T64" fmla="*/ 105 w 187"/>
                  <a:gd name="T65" fmla="*/ 177 h 216"/>
                  <a:gd name="T66" fmla="*/ 100 w 187"/>
                  <a:gd name="T67" fmla="*/ 160 h 216"/>
                  <a:gd name="T68" fmla="*/ 108 w 187"/>
                  <a:gd name="T69" fmla="*/ 149 h 216"/>
                  <a:gd name="T70" fmla="*/ 111 w 187"/>
                  <a:gd name="T71" fmla="*/ 143 h 216"/>
                  <a:gd name="T72" fmla="*/ 95 w 187"/>
                  <a:gd name="T73" fmla="*/ 137 h 216"/>
                  <a:gd name="T74" fmla="*/ 94 w 187"/>
                  <a:gd name="T75" fmla="*/ 120 h 216"/>
                  <a:gd name="T76" fmla="*/ 102 w 187"/>
                  <a:gd name="T77" fmla="*/ 116 h 216"/>
                  <a:gd name="T78" fmla="*/ 118 w 187"/>
                  <a:gd name="T79" fmla="*/ 116 h 216"/>
                  <a:gd name="T80" fmla="*/ 133 w 187"/>
                  <a:gd name="T81" fmla="*/ 104 h 216"/>
                  <a:gd name="T82" fmla="*/ 141 w 187"/>
                  <a:gd name="T83" fmla="*/ 85 h 216"/>
                  <a:gd name="T84" fmla="*/ 150 w 187"/>
                  <a:gd name="T85" fmla="*/ 84 h 216"/>
                  <a:gd name="T86" fmla="*/ 167 w 187"/>
                  <a:gd name="T87" fmla="*/ 75 h 216"/>
                  <a:gd name="T88" fmla="*/ 173 w 187"/>
                  <a:gd name="T89" fmla="*/ 88 h 216"/>
                  <a:gd name="T90" fmla="*/ 182 w 187"/>
                  <a:gd name="T91" fmla="*/ 70 h 216"/>
                  <a:gd name="T92" fmla="*/ 183 w 187"/>
                  <a:gd name="T93" fmla="*/ 52 h 216"/>
                  <a:gd name="T94" fmla="*/ 185 w 187"/>
                  <a:gd name="T95" fmla="*/ 28 h 216"/>
                  <a:gd name="T96" fmla="*/ 180 w 187"/>
                  <a:gd name="T97" fmla="*/ 25 h 216"/>
                  <a:gd name="T98" fmla="*/ 177 w 187"/>
                  <a:gd name="T99" fmla="*/ 1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7" h="216">
                    <a:moveTo>
                      <a:pt x="177" y="11"/>
                    </a:moveTo>
                    <a:lnTo>
                      <a:pt x="177" y="11"/>
                    </a:lnTo>
                    <a:lnTo>
                      <a:pt x="167" y="9"/>
                    </a:lnTo>
                    <a:lnTo>
                      <a:pt x="170" y="0"/>
                    </a:lnTo>
                    <a:lnTo>
                      <a:pt x="162" y="3"/>
                    </a:lnTo>
                    <a:lnTo>
                      <a:pt x="150" y="3"/>
                    </a:lnTo>
                    <a:lnTo>
                      <a:pt x="142" y="0"/>
                    </a:lnTo>
                    <a:lnTo>
                      <a:pt x="135" y="0"/>
                    </a:lnTo>
                    <a:lnTo>
                      <a:pt x="132" y="6"/>
                    </a:lnTo>
                    <a:lnTo>
                      <a:pt x="132" y="11"/>
                    </a:lnTo>
                    <a:lnTo>
                      <a:pt x="146" y="20"/>
                    </a:lnTo>
                    <a:lnTo>
                      <a:pt x="147" y="23"/>
                    </a:lnTo>
                    <a:lnTo>
                      <a:pt x="141" y="32"/>
                    </a:lnTo>
                    <a:lnTo>
                      <a:pt x="138" y="31"/>
                    </a:lnTo>
                    <a:lnTo>
                      <a:pt x="133" y="37"/>
                    </a:lnTo>
                    <a:lnTo>
                      <a:pt x="120" y="35"/>
                    </a:lnTo>
                    <a:lnTo>
                      <a:pt x="112" y="37"/>
                    </a:lnTo>
                    <a:lnTo>
                      <a:pt x="111" y="44"/>
                    </a:lnTo>
                    <a:lnTo>
                      <a:pt x="109" y="40"/>
                    </a:lnTo>
                    <a:lnTo>
                      <a:pt x="111" y="28"/>
                    </a:lnTo>
                    <a:lnTo>
                      <a:pt x="102" y="28"/>
                    </a:lnTo>
                    <a:lnTo>
                      <a:pt x="102" y="25"/>
                    </a:lnTo>
                    <a:lnTo>
                      <a:pt x="98" y="20"/>
                    </a:lnTo>
                    <a:lnTo>
                      <a:pt x="86" y="20"/>
                    </a:lnTo>
                    <a:lnTo>
                      <a:pt x="85" y="28"/>
                    </a:lnTo>
                    <a:lnTo>
                      <a:pt x="80" y="29"/>
                    </a:lnTo>
                    <a:lnTo>
                      <a:pt x="76" y="28"/>
                    </a:lnTo>
                    <a:lnTo>
                      <a:pt x="80" y="22"/>
                    </a:lnTo>
                    <a:lnTo>
                      <a:pt x="74" y="15"/>
                    </a:lnTo>
                    <a:lnTo>
                      <a:pt x="68" y="15"/>
                    </a:lnTo>
                    <a:lnTo>
                      <a:pt x="62" y="9"/>
                    </a:lnTo>
                    <a:lnTo>
                      <a:pt x="59" y="9"/>
                    </a:lnTo>
                    <a:lnTo>
                      <a:pt x="53" y="17"/>
                    </a:lnTo>
                    <a:lnTo>
                      <a:pt x="53" y="22"/>
                    </a:lnTo>
                    <a:lnTo>
                      <a:pt x="47" y="26"/>
                    </a:lnTo>
                    <a:lnTo>
                      <a:pt x="54" y="28"/>
                    </a:lnTo>
                    <a:lnTo>
                      <a:pt x="51" y="32"/>
                    </a:lnTo>
                    <a:lnTo>
                      <a:pt x="44" y="34"/>
                    </a:lnTo>
                    <a:lnTo>
                      <a:pt x="42" y="31"/>
                    </a:lnTo>
                    <a:lnTo>
                      <a:pt x="41" y="34"/>
                    </a:lnTo>
                    <a:lnTo>
                      <a:pt x="38" y="40"/>
                    </a:lnTo>
                    <a:lnTo>
                      <a:pt x="32" y="43"/>
                    </a:lnTo>
                    <a:lnTo>
                      <a:pt x="18" y="43"/>
                    </a:lnTo>
                    <a:lnTo>
                      <a:pt x="14" y="43"/>
                    </a:lnTo>
                    <a:lnTo>
                      <a:pt x="14" y="49"/>
                    </a:lnTo>
                    <a:lnTo>
                      <a:pt x="12" y="53"/>
                    </a:lnTo>
                    <a:lnTo>
                      <a:pt x="20" y="55"/>
                    </a:lnTo>
                    <a:lnTo>
                      <a:pt x="27" y="53"/>
                    </a:lnTo>
                    <a:lnTo>
                      <a:pt x="33" y="47"/>
                    </a:lnTo>
                    <a:lnTo>
                      <a:pt x="38" y="46"/>
                    </a:lnTo>
                    <a:lnTo>
                      <a:pt x="38" y="49"/>
                    </a:lnTo>
                    <a:lnTo>
                      <a:pt x="32" y="53"/>
                    </a:lnTo>
                    <a:lnTo>
                      <a:pt x="23" y="56"/>
                    </a:lnTo>
                    <a:lnTo>
                      <a:pt x="17" y="60"/>
                    </a:lnTo>
                    <a:lnTo>
                      <a:pt x="15" y="67"/>
                    </a:lnTo>
                    <a:lnTo>
                      <a:pt x="10" y="76"/>
                    </a:lnTo>
                    <a:lnTo>
                      <a:pt x="9" y="73"/>
                    </a:lnTo>
                    <a:lnTo>
                      <a:pt x="1" y="76"/>
                    </a:lnTo>
                    <a:lnTo>
                      <a:pt x="0" y="84"/>
                    </a:lnTo>
                    <a:lnTo>
                      <a:pt x="3" y="88"/>
                    </a:lnTo>
                    <a:lnTo>
                      <a:pt x="15" y="91"/>
                    </a:lnTo>
                    <a:lnTo>
                      <a:pt x="15" y="99"/>
                    </a:lnTo>
                    <a:lnTo>
                      <a:pt x="10" y="107"/>
                    </a:lnTo>
                    <a:lnTo>
                      <a:pt x="9" y="113"/>
                    </a:lnTo>
                    <a:lnTo>
                      <a:pt x="12" y="117"/>
                    </a:lnTo>
                    <a:lnTo>
                      <a:pt x="17" y="123"/>
                    </a:lnTo>
                    <a:lnTo>
                      <a:pt x="14" y="137"/>
                    </a:lnTo>
                    <a:lnTo>
                      <a:pt x="14" y="140"/>
                    </a:lnTo>
                    <a:lnTo>
                      <a:pt x="20" y="140"/>
                    </a:lnTo>
                    <a:lnTo>
                      <a:pt x="27" y="143"/>
                    </a:lnTo>
                    <a:lnTo>
                      <a:pt x="30" y="140"/>
                    </a:lnTo>
                    <a:lnTo>
                      <a:pt x="32" y="143"/>
                    </a:lnTo>
                    <a:lnTo>
                      <a:pt x="24" y="152"/>
                    </a:lnTo>
                    <a:lnTo>
                      <a:pt x="24" y="155"/>
                    </a:lnTo>
                    <a:lnTo>
                      <a:pt x="33" y="158"/>
                    </a:lnTo>
                    <a:lnTo>
                      <a:pt x="32" y="164"/>
                    </a:lnTo>
                    <a:lnTo>
                      <a:pt x="39" y="175"/>
                    </a:lnTo>
                    <a:lnTo>
                      <a:pt x="44" y="170"/>
                    </a:lnTo>
                    <a:lnTo>
                      <a:pt x="42" y="180"/>
                    </a:lnTo>
                    <a:lnTo>
                      <a:pt x="47" y="183"/>
                    </a:lnTo>
                    <a:lnTo>
                      <a:pt x="45" y="189"/>
                    </a:lnTo>
                    <a:lnTo>
                      <a:pt x="54" y="192"/>
                    </a:lnTo>
                    <a:lnTo>
                      <a:pt x="61" y="192"/>
                    </a:lnTo>
                    <a:lnTo>
                      <a:pt x="51" y="207"/>
                    </a:lnTo>
                    <a:lnTo>
                      <a:pt x="68" y="216"/>
                    </a:lnTo>
                    <a:lnTo>
                      <a:pt x="73" y="215"/>
                    </a:lnTo>
                    <a:lnTo>
                      <a:pt x="76" y="216"/>
                    </a:lnTo>
                    <a:lnTo>
                      <a:pt x="74" y="204"/>
                    </a:lnTo>
                    <a:lnTo>
                      <a:pt x="76" y="199"/>
                    </a:lnTo>
                    <a:lnTo>
                      <a:pt x="74" y="198"/>
                    </a:lnTo>
                    <a:lnTo>
                      <a:pt x="74" y="190"/>
                    </a:lnTo>
                    <a:lnTo>
                      <a:pt x="79" y="189"/>
                    </a:lnTo>
                    <a:lnTo>
                      <a:pt x="77" y="192"/>
                    </a:lnTo>
                    <a:lnTo>
                      <a:pt x="88" y="192"/>
                    </a:lnTo>
                    <a:lnTo>
                      <a:pt x="86" y="186"/>
                    </a:lnTo>
                    <a:lnTo>
                      <a:pt x="88" y="180"/>
                    </a:lnTo>
                    <a:lnTo>
                      <a:pt x="97" y="183"/>
                    </a:lnTo>
                    <a:lnTo>
                      <a:pt x="102" y="183"/>
                    </a:lnTo>
                    <a:lnTo>
                      <a:pt x="105" y="177"/>
                    </a:lnTo>
                    <a:lnTo>
                      <a:pt x="102" y="170"/>
                    </a:lnTo>
                    <a:lnTo>
                      <a:pt x="102" y="167"/>
                    </a:lnTo>
                    <a:lnTo>
                      <a:pt x="100" y="160"/>
                    </a:lnTo>
                    <a:lnTo>
                      <a:pt x="91" y="160"/>
                    </a:lnTo>
                    <a:lnTo>
                      <a:pt x="91" y="155"/>
                    </a:lnTo>
                    <a:lnTo>
                      <a:pt x="108" y="149"/>
                    </a:lnTo>
                    <a:lnTo>
                      <a:pt x="114" y="151"/>
                    </a:lnTo>
                    <a:lnTo>
                      <a:pt x="127" y="152"/>
                    </a:lnTo>
                    <a:lnTo>
                      <a:pt x="111" y="143"/>
                    </a:lnTo>
                    <a:lnTo>
                      <a:pt x="106" y="143"/>
                    </a:lnTo>
                    <a:lnTo>
                      <a:pt x="105" y="140"/>
                    </a:lnTo>
                    <a:lnTo>
                      <a:pt x="95" y="137"/>
                    </a:lnTo>
                    <a:lnTo>
                      <a:pt x="91" y="131"/>
                    </a:lnTo>
                    <a:lnTo>
                      <a:pt x="97" y="131"/>
                    </a:lnTo>
                    <a:lnTo>
                      <a:pt x="94" y="120"/>
                    </a:lnTo>
                    <a:lnTo>
                      <a:pt x="88" y="116"/>
                    </a:lnTo>
                    <a:lnTo>
                      <a:pt x="89" y="113"/>
                    </a:lnTo>
                    <a:lnTo>
                      <a:pt x="102" y="116"/>
                    </a:lnTo>
                    <a:lnTo>
                      <a:pt x="106" y="113"/>
                    </a:lnTo>
                    <a:lnTo>
                      <a:pt x="112" y="116"/>
                    </a:lnTo>
                    <a:lnTo>
                      <a:pt x="118" y="116"/>
                    </a:lnTo>
                    <a:lnTo>
                      <a:pt x="120" y="104"/>
                    </a:lnTo>
                    <a:lnTo>
                      <a:pt x="132" y="107"/>
                    </a:lnTo>
                    <a:lnTo>
                      <a:pt x="133" y="104"/>
                    </a:lnTo>
                    <a:lnTo>
                      <a:pt x="135" y="96"/>
                    </a:lnTo>
                    <a:lnTo>
                      <a:pt x="139" y="90"/>
                    </a:lnTo>
                    <a:lnTo>
                      <a:pt x="141" y="85"/>
                    </a:lnTo>
                    <a:lnTo>
                      <a:pt x="142" y="81"/>
                    </a:lnTo>
                    <a:lnTo>
                      <a:pt x="149" y="79"/>
                    </a:lnTo>
                    <a:lnTo>
                      <a:pt x="150" y="84"/>
                    </a:lnTo>
                    <a:lnTo>
                      <a:pt x="155" y="85"/>
                    </a:lnTo>
                    <a:lnTo>
                      <a:pt x="156" y="79"/>
                    </a:lnTo>
                    <a:lnTo>
                      <a:pt x="167" y="75"/>
                    </a:lnTo>
                    <a:lnTo>
                      <a:pt x="170" y="75"/>
                    </a:lnTo>
                    <a:lnTo>
                      <a:pt x="168" y="88"/>
                    </a:lnTo>
                    <a:lnTo>
                      <a:pt x="173" y="88"/>
                    </a:lnTo>
                    <a:lnTo>
                      <a:pt x="176" y="84"/>
                    </a:lnTo>
                    <a:lnTo>
                      <a:pt x="177" y="79"/>
                    </a:lnTo>
                    <a:lnTo>
                      <a:pt x="182" y="70"/>
                    </a:lnTo>
                    <a:lnTo>
                      <a:pt x="183" y="64"/>
                    </a:lnTo>
                    <a:lnTo>
                      <a:pt x="185" y="55"/>
                    </a:lnTo>
                    <a:lnTo>
                      <a:pt x="183" y="52"/>
                    </a:lnTo>
                    <a:lnTo>
                      <a:pt x="187" y="41"/>
                    </a:lnTo>
                    <a:lnTo>
                      <a:pt x="185" y="34"/>
                    </a:lnTo>
                    <a:lnTo>
                      <a:pt x="185" y="28"/>
                    </a:lnTo>
                    <a:lnTo>
                      <a:pt x="187" y="26"/>
                    </a:lnTo>
                    <a:lnTo>
                      <a:pt x="187" y="22"/>
                    </a:lnTo>
                    <a:lnTo>
                      <a:pt x="180" y="25"/>
                    </a:lnTo>
                    <a:lnTo>
                      <a:pt x="174" y="23"/>
                    </a:lnTo>
                    <a:lnTo>
                      <a:pt x="174" y="18"/>
                    </a:lnTo>
                    <a:lnTo>
                      <a:pt x="177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4" name="Freeform 4924">
                <a:extLst>
                  <a:ext uri="{FF2B5EF4-FFF2-40B4-BE49-F238E27FC236}">
                    <a16:creationId xmlns:a16="http://schemas.microsoft.com/office/drawing/2014/main" id="{63BCC866-D979-2410-8EBE-2BF55A8A7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043"/>
                <a:ext cx="94" cy="108"/>
              </a:xfrm>
              <a:custGeom>
                <a:avLst/>
                <a:gdLst>
                  <a:gd name="T0" fmla="*/ 174 w 187"/>
                  <a:gd name="T1" fmla="*/ 23 h 216"/>
                  <a:gd name="T2" fmla="*/ 187 w 187"/>
                  <a:gd name="T3" fmla="*/ 26 h 216"/>
                  <a:gd name="T4" fmla="*/ 187 w 187"/>
                  <a:gd name="T5" fmla="*/ 41 h 216"/>
                  <a:gd name="T6" fmla="*/ 183 w 187"/>
                  <a:gd name="T7" fmla="*/ 64 h 216"/>
                  <a:gd name="T8" fmla="*/ 176 w 187"/>
                  <a:gd name="T9" fmla="*/ 84 h 216"/>
                  <a:gd name="T10" fmla="*/ 170 w 187"/>
                  <a:gd name="T11" fmla="*/ 75 h 216"/>
                  <a:gd name="T12" fmla="*/ 155 w 187"/>
                  <a:gd name="T13" fmla="*/ 85 h 216"/>
                  <a:gd name="T14" fmla="*/ 142 w 187"/>
                  <a:gd name="T15" fmla="*/ 81 h 216"/>
                  <a:gd name="T16" fmla="*/ 135 w 187"/>
                  <a:gd name="T17" fmla="*/ 96 h 216"/>
                  <a:gd name="T18" fmla="*/ 120 w 187"/>
                  <a:gd name="T19" fmla="*/ 104 h 216"/>
                  <a:gd name="T20" fmla="*/ 106 w 187"/>
                  <a:gd name="T21" fmla="*/ 113 h 216"/>
                  <a:gd name="T22" fmla="*/ 88 w 187"/>
                  <a:gd name="T23" fmla="*/ 116 h 216"/>
                  <a:gd name="T24" fmla="*/ 91 w 187"/>
                  <a:gd name="T25" fmla="*/ 131 h 216"/>
                  <a:gd name="T26" fmla="*/ 106 w 187"/>
                  <a:gd name="T27" fmla="*/ 143 h 216"/>
                  <a:gd name="T28" fmla="*/ 114 w 187"/>
                  <a:gd name="T29" fmla="*/ 151 h 216"/>
                  <a:gd name="T30" fmla="*/ 91 w 187"/>
                  <a:gd name="T31" fmla="*/ 160 h 216"/>
                  <a:gd name="T32" fmla="*/ 102 w 187"/>
                  <a:gd name="T33" fmla="*/ 170 h 216"/>
                  <a:gd name="T34" fmla="*/ 97 w 187"/>
                  <a:gd name="T35" fmla="*/ 183 h 216"/>
                  <a:gd name="T36" fmla="*/ 88 w 187"/>
                  <a:gd name="T37" fmla="*/ 192 h 216"/>
                  <a:gd name="T38" fmla="*/ 74 w 187"/>
                  <a:gd name="T39" fmla="*/ 190 h 216"/>
                  <a:gd name="T40" fmla="*/ 74 w 187"/>
                  <a:gd name="T41" fmla="*/ 204 h 216"/>
                  <a:gd name="T42" fmla="*/ 68 w 187"/>
                  <a:gd name="T43" fmla="*/ 216 h 216"/>
                  <a:gd name="T44" fmla="*/ 54 w 187"/>
                  <a:gd name="T45" fmla="*/ 192 h 216"/>
                  <a:gd name="T46" fmla="*/ 42 w 187"/>
                  <a:gd name="T47" fmla="*/ 180 h 216"/>
                  <a:gd name="T48" fmla="*/ 32 w 187"/>
                  <a:gd name="T49" fmla="*/ 164 h 216"/>
                  <a:gd name="T50" fmla="*/ 24 w 187"/>
                  <a:gd name="T51" fmla="*/ 152 h 216"/>
                  <a:gd name="T52" fmla="*/ 27 w 187"/>
                  <a:gd name="T53" fmla="*/ 143 h 216"/>
                  <a:gd name="T54" fmla="*/ 14 w 187"/>
                  <a:gd name="T55" fmla="*/ 137 h 216"/>
                  <a:gd name="T56" fmla="*/ 9 w 187"/>
                  <a:gd name="T57" fmla="*/ 113 h 216"/>
                  <a:gd name="T58" fmla="*/ 15 w 187"/>
                  <a:gd name="T59" fmla="*/ 91 h 216"/>
                  <a:gd name="T60" fmla="*/ 1 w 187"/>
                  <a:gd name="T61" fmla="*/ 76 h 216"/>
                  <a:gd name="T62" fmla="*/ 15 w 187"/>
                  <a:gd name="T63" fmla="*/ 67 h 216"/>
                  <a:gd name="T64" fmla="*/ 32 w 187"/>
                  <a:gd name="T65" fmla="*/ 53 h 216"/>
                  <a:gd name="T66" fmla="*/ 33 w 187"/>
                  <a:gd name="T67" fmla="*/ 47 h 216"/>
                  <a:gd name="T68" fmla="*/ 12 w 187"/>
                  <a:gd name="T69" fmla="*/ 53 h 216"/>
                  <a:gd name="T70" fmla="*/ 18 w 187"/>
                  <a:gd name="T71" fmla="*/ 43 h 216"/>
                  <a:gd name="T72" fmla="*/ 41 w 187"/>
                  <a:gd name="T73" fmla="*/ 34 h 216"/>
                  <a:gd name="T74" fmla="*/ 51 w 187"/>
                  <a:gd name="T75" fmla="*/ 32 h 216"/>
                  <a:gd name="T76" fmla="*/ 53 w 187"/>
                  <a:gd name="T77" fmla="*/ 22 h 216"/>
                  <a:gd name="T78" fmla="*/ 62 w 187"/>
                  <a:gd name="T79" fmla="*/ 9 h 216"/>
                  <a:gd name="T80" fmla="*/ 80 w 187"/>
                  <a:gd name="T81" fmla="*/ 22 h 216"/>
                  <a:gd name="T82" fmla="*/ 85 w 187"/>
                  <a:gd name="T83" fmla="*/ 28 h 216"/>
                  <a:gd name="T84" fmla="*/ 102 w 187"/>
                  <a:gd name="T85" fmla="*/ 25 h 216"/>
                  <a:gd name="T86" fmla="*/ 109 w 187"/>
                  <a:gd name="T87" fmla="*/ 40 h 216"/>
                  <a:gd name="T88" fmla="*/ 120 w 187"/>
                  <a:gd name="T89" fmla="*/ 35 h 216"/>
                  <a:gd name="T90" fmla="*/ 141 w 187"/>
                  <a:gd name="T91" fmla="*/ 32 h 216"/>
                  <a:gd name="T92" fmla="*/ 132 w 187"/>
                  <a:gd name="T93" fmla="*/ 11 h 216"/>
                  <a:gd name="T94" fmla="*/ 142 w 187"/>
                  <a:gd name="T95" fmla="*/ 0 h 216"/>
                  <a:gd name="T96" fmla="*/ 170 w 187"/>
                  <a:gd name="T97" fmla="*/ 0 h 216"/>
                  <a:gd name="T98" fmla="*/ 177 w 187"/>
                  <a:gd name="T99" fmla="*/ 1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7" h="216">
                    <a:moveTo>
                      <a:pt x="177" y="11"/>
                    </a:moveTo>
                    <a:lnTo>
                      <a:pt x="174" y="18"/>
                    </a:lnTo>
                    <a:lnTo>
                      <a:pt x="174" y="23"/>
                    </a:lnTo>
                    <a:lnTo>
                      <a:pt x="180" y="25"/>
                    </a:lnTo>
                    <a:lnTo>
                      <a:pt x="187" y="22"/>
                    </a:lnTo>
                    <a:lnTo>
                      <a:pt x="187" y="26"/>
                    </a:lnTo>
                    <a:lnTo>
                      <a:pt x="185" y="28"/>
                    </a:lnTo>
                    <a:lnTo>
                      <a:pt x="185" y="34"/>
                    </a:lnTo>
                    <a:lnTo>
                      <a:pt x="187" y="41"/>
                    </a:lnTo>
                    <a:lnTo>
                      <a:pt x="183" y="52"/>
                    </a:lnTo>
                    <a:lnTo>
                      <a:pt x="185" y="55"/>
                    </a:lnTo>
                    <a:lnTo>
                      <a:pt x="183" y="64"/>
                    </a:lnTo>
                    <a:lnTo>
                      <a:pt x="182" y="70"/>
                    </a:lnTo>
                    <a:lnTo>
                      <a:pt x="177" y="79"/>
                    </a:lnTo>
                    <a:lnTo>
                      <a:pt x="176" y="84"/>
                    </a:lnTo>
                    <a:lnTo>
                      <a:pt x="173" y="88"/>
                    </a:lnTo>
                    <a:lnTo>
                      <a:pt x="168" y="88"/>
                    </a:lnTo>
                    <a:lnTo>
                      <a:pt x="170" y="75"/>
                    </a:lnTo>
                    <a:lnTo>
                      <a:pt x="167" y="75"/>
                    </a:lnTo>
                    <a:lnTo>
                      <a:pt x="156" y="79"/>
                    </a:lnTo>
                    <a:lnTo>
                      <a:pt x="155" y="85"/>
                    </a:lnTo>
                    <a:lnTo>
                      <a:pt x="150" y="84"/>
                    </a:lnTo>
                    <a:lnTo>
                      <a:pt x="149" y="79"/>
                    </a:lnTo>
                    <a:lnTo>
                      <a:pt x="142" y="81"/>
                    </a:lnTo>
                    <a:lnTo>
                      <a:pt x="141" y="85"/>
                    </a:lnTo>
                    <a:lnTo>
                      <a:pt x="139" y="90"/>
                    </a:lnTo>
                    <a:lnTo>
                      <a:pt x="135" y="96"/>
                    </a:lnTo>
                    <a:lnTo>
                      <a:pt x="133" y="104"/>
                    </a:lnTo>
                    <a:lnTo>
                      <a:pt x="132" y="107"/>
                    </a:lnTo>
                    <a:lnTo>
                      <a:pt x="120" y="104"/>
                    </a:lnTo>
                    <a:lnTo>
                      <a:pt x="118" y="116"/>
                    </a:lnTo>
                    <a:lnTo>
                      <a:pt x="112" y="116"/>
                    </a:lnTo>
                    <a:lnTo>
                      <a:pt x="106" y="113"/>
                    </a:lnTo>
                    <a:lnTo>
                      <a:pt x="102" y="116"/>
                    </a:lnTo>
                    <a:lnTo>
                      <a:pt x="89" y="113"/>
                    </a:lnTo>
                    <a:lnTo>
                      <a:pt x="88" y="116"/>
                    </a:lnTo>
                    <a:lnTo>
                      <a:pt x="94" y="120"/>
                    </a:lnTo>
                    <a:lnTo>
                      <a:pt x="97" y="131"/>
                    </a:lnTo>
                    <a:lnTo>
                      <a:pt x="91" y="131"/>
                    </a:lnTo>
                    <a:lnTo>
                      <a:pt x="95" y="137"/>
                    </a:lnTo>
                    <a:lnTo>
                      <a:pt x="105" y="140"/>
                    </a:lnTo>
                    <a:lnTo>
                      <a:pt x="106" y="143"/>
                    </a:lnTo>
                    <a:lnTo>
                      <a:pt x="111" y="143"/>
                    </a:lnTo>
                    <a:lnTo>
                      <a:pt x="127" y="152"/>
                    </a:lnTo>
                    <a:lnTo>
                      <a:pt x="114" y="151"/>
                    </a:lnTo>
                    <a:lnTo>
                      <a:pt x="108" y="149"/>
                    </a:lnTo>
                    <a:lnTo>
                      <a:pt x="91" y="155"/>
                    </a:lnTo>
                    <a:lnTo>
                      <a:pt x="91" y="160"/>
                    </a:lnTo>
                    <a:lnTo>
                      <a:pt x="100" y="160"/>
                    </a:lnTo>
                    <a:lnTo>
                      <a:pt x="102" y="167"/>
                    </a:lnTo>
                    <a:lnTo>
                      <a:pt x="102" y="170"/>
                    </a:lnTo>
                    <a:lnTo>
                      <a:pt x="105" y="177"/>
                    </a:lnTo>
                    <a:lnTo>
                      <a:pt x="102" y="183"/>
                    </a:lnTo>
                    <a:lnTo>
                      <a:pt x="97" y="183"/>
                    </a:lnTo>
                    <a:lnTo>
                      <a:pt x="88" y="180"/>
                    </a:lnTo>
                    <a:lnTo>
                      <a:pt x="86" y="186"/>
                    </a:lnTo>
                    <a:lnTo>
                      <a:pt x="88" y="192"/>
                    </a:lnTo>
                    <a:lnTo>
                      <a:pt x="77" y="192"/>
                    </a:lnTo>
                    <a:lnTo>
                      <a:pt x="79" y="189"/>
                    </a:lnTo>
                    <a:lnTo>
                      <a:pt x="74" y="190"/>
                    </a:lnTo>
                    <a:lnTo>
                      <a:pt x="74" y="198"/>
                    </a:lnTo>
                    <a:lnTo>
                      <a:pt x="76" y="199"/>
                    </a:lnTo>
                    <a:lnTo>
                      <a:pt x="74" y="204"/>
                    </a:lnTo>
                    <a:lnTo>
                      <a:pt x="76" y="216"/>
                    </a:lnTo>
                    <a:lnTo>
                      <a:pt x="73" y="215"/>
                    </a:lnTo>
                    <a:lnTo>
                      <a:pt x="68" y="216"/>
                    </a:lnTo>
                    <a:lnTo>
                      <a:pt x="51" y="207"/>
                    </a:lnTo>
                    <a:lnTo>
                      <a:pt x="61" y="192"/>
                    </a:lnTo>
                    <a:lnTo>
                      <a:pt x="54" y="192"/>
                    </a:lnTo>
                    <a:lnTo>
                      <a:pt x="45" y="189"/>
                    </a:lnTo>
                    <a:lnTo>
                      <a:pt x="47" y="183"/>
                    </a:lnTo>
                    <a:lnTo>
                      <a:pt x="42" y="180"/>
                    </a:lnTo>
                    <a:lnTo>
                      <a:pt x="44" y="170"/>
                    </a:lnTo>
                    <a:lnTo>
                      <a:pt x="39" y="175"/>
                    </a:lnTo>
                    <a:lnTo>
                      <a:pt x="32" y="164"/>
                    </a:lnTo>
                    <a:lnTo>
                      <a:pt x="33" y="158"/>
                    </a:lnTo>
                    <a:lnTo>
                      <a:pt x="24" y="155"/>
                    </a:lnTo>
                    <a:lnTo>
                      <a:pt x="24" y="152"/>
                    </a:lnTo>
                    <a:lnTo>
                      <a:pt x="32" y="143"/>
                    </a:lnTo>
                    <a:lnTo>
                      <a:pt x="30" y="140"/>
                    </a:lnTo>
                    <a:lnTo>
                      <a:pt x="27" y="143"/>
                    </a:lnTo>
                    <a:lnTo>
                      <a:pt x="20" y="140"/>
                    </a:lnTo>
                    <a:lnTo>
                      <a:pt x="14" y="140"/>
                    </a:lnTo>
                    <a:lnTo>
                      <a:pt x="14" y="137"/>
                    </a:lnTo>
                    <a:lnTo>
                      <a:pt x="17" y="123"/>
                    </a:lnTo>
                    <a:lnTo>
                      <a:pt x="12" y="117"/>
                    </a:lnTo>
                    <a:lnTo>
                      <a:pt x="9" y="113"/>
                    </a:lnTo>
                    <a:lnTo>
                      <a:pt x="10" y="107"/>
                    </a:lnTo>
                    <a:lnTo>
                      <a:pt x="15" y="99"/>
                    </a:lnTo>
                    <a:lnTo>
                      <a:pt x="15" y="91"/>
                    </a:lnTo>
                    <a:lnTo>
                      <a:pt x="3" y="88"/>
                    </a:lnTo>
                    <a:lnTo>
                      <a:pt x="0" y="84"/>
                    </a:lnTo>
                    <a:lnTo>
                      <a:pt x="1" y="76"/>
                    </a:lnTo>
                    <a:lnTo>
                      <a:pt x="9" y="73"/>
                    </a:lnTo>
                    <a:lnTo>
                      <a:pt x="10" y="76"/>
                    </a:lnTo>
                    <a:lnTo>
                      <a:pt x="15" y="67"/>
                    </a:lnTo>
                    <a:lnTo>
                      <a:pt x="17" y="60"/>
                    </a:lnTo>
                    <a:lnTo>
                      <a:pt x="23" y="56"/>
                    </a:lnTo>
                    <a:lnTo>
                      <a:pt x="32" y="53"/>
                    </a:lnTo>
                    <a:lnTo>
                      <a:pt x="38" y="49"/>
                    </a:lnTo>
                    <a:lnTo>
                      <a:pt x="38" y="46"/>
                    </a:lnTo>
                    <a:lnTo>
                      <a:pt x="33" y="47"/>
                    </a:lnTo>
                    <a:lnTo>
                      <a:pt x="27" y="53"/>
                    </a:lnTo>
                    <a:lnTo>
                      <a:pt x="20" y="55"/>
                    </a:lnTo>
                    <a:lnTo>
                      <a:pt x="12" y="53"/>
                    </a:lnTo>
                    <a:lnTo>
                      <a:pt x="14" y="49"/>
                    </a:lnTo>
                    <a:lnTo>
                      <a:pt x="14" y="43"/>
                    </a:lnTo>
                    <a:lnTo>
                      <a:pt x="18" y="43"/>
                    </a:lnTo>
                    <a:lnTo>
                      <a:pt x="32" y="43"/>
                    </a:lnTo>
                    <a:lnTo>
                      <a:pt x="38" y="40"/>
                    </a:lnTo>
                    <a:lnTo>
                      <a:pt x="41" y="34"/>
                    </a:lnTo>
                    <a:lnTo>
                      <a:pt x="42" y="31"/>
                    </a:lnTo>
                    <a:lnTo>
                      <a:pt x="44" y="34"/>
                    </a:lnTo>
                    <a:lnTo>
                      <a:pt x="51" y="32"/>
                    </a:lnTo>
                    <a:lnTo>
                      <a:pt x="54" y="28"/>
                    </a:lnTo>
                    <a:lnTo>
                      <a:pt x="47" y="26"/>
                    </a:lnTo>
                    <a:lnTo>
                      <a:pt x="53" y="22"/>
                    </a:lnTo>
                    <a:lnTo>
                      <a:pt x="53" y="17"/>
                    </a:lnTo>
                    <a:lnTo>
                      <a:pt x="59" y="9"/>
                    </a:lnTo>
                    <a:lnTo>
                      <a:pt x="62" y="9"/>
                    </a:lnTo>
                    <a:lnTo>
                      <a:pt x="68" y="15"/>
                    </a:lnTo>
                    <a:lnTo>
                      <a:pt x="74" y="15"/>
                    </a:lnTo>
                    <a:lnTo>
                      <a:pt x="80" y="22"/>
                    </a:lnTo>
                    <a:lnTo>
                      <a:pt x="76" y="28"/>
                    </a:lnTo>
                    <a:lnTo>
                      <a:pt x="80" y="29"/>
                    </a:lnTo>
                    <a:lnTo>
                      <a:pt x="85" y="28"/>
                    </a:lnTo>
                    <a:lnTo>
                      <a:pt x="86" y="20"/>
                    </a:lnTo>
                    <a:lnTo>
                      <a:pt x="98" y="20"/>
                    </a:lnTo>
                    <a:lnTo>
                      <a:pt x="102" y="25"/>
                    </a:lnTo>
                    <a:lnTo>
                      <a:pt x="102" y="28"/>
                    </a:lnTo>
                    <a:lnTo>
                      <a:pt x="111" y="28"/>
                    </a:lnTo>
                    <a:lnTo>
                      <a:pt x="109" y="40"/>
                    </a:lnTo>
                    <a:lnTo>
                      <a:pt x="111" y="44"/>
                    </a:lnTo>
                    <a:lnTo>
                      <a:pt x="112" y="37"/>
                    </a:lnTo>
                    <a:lnTo>
                      <a:pt x="120" y="35"/>
                    </a:lnTo>
                    <a:lnTo>
                      <a:pt x="133" y="37"/>
                    </a:lnTo>
                    <a:lnTo>
                      <a:pt x="138" y="31"/>
                    </a:lnTo>
                    <a:lnTo>
                      <a:pt x="141" y="32"/>
                    </a:lnTo>
                    <a:lnTo>
                      <a:pt x="147" y="23"/>
                    </a:lnTo>
                    <a:lnTo>
                      <a:pt x="146" y="20"/>
                    </a:lnTo>
                    <a:lnTo>
                      <a:pt x="132" y="11"/>
                    </a:lnTo>
                    <a:lnTo>
                      <a:pt x="132" y="6"/>
                    </a:lnTo>
                    <a:lnTo>
                      <a:pt x="135" y="0"/>
                    </a:lnTo>
                    <a:lnTo>
                      <a:pt x="142" y="0"/>
                    </a:lnTo>
                    <a:lnTo>
                      <a:pt x="150" y="3"/>
                    </a:lnTo>
                    <a:lnTo>
                      <a:pt x="162" y="3"/>
                    </a:lnTo>
                    <a:lnTo>
                      <a:pt x="170" y="0"/>
                    </a:lnTo>
                    <a:lnTo>
                      <a:pt x="167" y="9"/>
                    </a:lnTo>
                    <a:lnTo>
                      <a:pt x="177" y="11"/>
                    </a:lnTo>
                    <a:lnTo>
                      <a:pt x="177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5" name="Freeform 4925">
                <a:extLst>
                  <a:ext uri="{FF2B5EF4-FFF2-40B4-BE49-F238E27FC236}">
                    <a16:creationId xmlns:a16="http://schemas.microsoft.com/office/drawing/2014/main" id="{17A0ACC5-05CC-5ED9-4381-50122EE40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043"/>
                <a:ext cx="94" cy="108"/>
              </a:xfrm>
              <a:custGeom>
                <a:avLst/>
                <a:gdLst>
                  <a:gd name="T0" fmla="*/ 174 w 187"/>
                  <a:gd name="T1" fmla="*/ 23 h 216"/>
                  <a:gd name="T2" fmla="*/ 187 w 187"/>
                  <a:gd name="T3" fmla="*/ 26 h 216"/>
                  <a:gd name="T4" fmla="*/ 187 w 187"/>
                  <a:gd name="T5" fmla="*/ 41 h 216"/>
                  <a:gd name="T6" fmla="*/ 183 w 187"/>
                  <a:gd name="T7" fmla="*/ 64 h 216"/>
                  <a:gd name="T8" fmla="*/ 176 w 187"/>
                  <a:gd name="T9" fmla="*/ 84 h 216"/>
                  <a:gd name="T10" fmla="*/ 170 w 187"/>
                  <a:gd name="T11" fmla="*/ 75 h 216"/>
                  <a:gd name="T12" fmla="*/ 155 w 187"/>
                  <a:gd name="T13" fmla="*/ 85 h 216"/>
                  <a:gd name="T14" fmla="*/ 142 w 187"/>
                  <a:gd name="T15" fmla="*/ 81 h 216"/>
                  <a:gd name="T16" fmla="*/ 135 w 187"/>
                  <a:gd name="T17" fmla="*/ 96 h 216"/>
                  <a:gd name="T18" fmla="*/ 120 w 187"/>
                  <a:gd name="T19" fmla="*/ 104 h 216"/>
                  <a:gd name="T20" fmla="*/ 106 w 187"/>
                  <a:gd name="T21" fmla="*/ 113 h 216"/>
                  <a:gd name="T22" fmla="*/ 88 w 187"/>
                  <a:gd name="T23" fmla="*/ 116 h 216"/>
                  <a:gd name="T24" fmla="*/ 91 w 187"/>
                  <a:gd name="T25" fmla="*/ 131 h 216"/>
                  <a:gd name="T26" fmla="*/ 106 w 187"/>
                  <a:gd name="T27" fmla="*/ 143 h 216"/>
                  <a:gd name="T28" fmla="*/ 114 w 187"/>
                  <a:gd name="T29" fmla="*/ 151 h 216"/>
                  <a:gd name="T30" fmla="*/ 91 w 187"/>
                  <a:gd name="T31" fmla="*/ 160 h 216"/>
                  <a:gd name="T32" fmla="*/ 102 w 187"/>
                  <a:gd name="T33" fmla="*/ 170 h 216"/>
                  <a:gd name="T34" fmla="*/ 97 w 187"/>
                  <a:gd name="T35" fmla="*/ 183 h 216"/>
                  <a:gd name="T36" fmla="*/ 88 w 187"/>
                  <a:gd name="T37" fmla="*/ 192 h 216"/>
                  <a:gd name="T38" fmla="*/ 74 w 187"/>
                  <a:gd name="T39" fmla="*/ 190 h 216"/>
                  <a:gd name="T40" fmla="*/ 74 w 187"/>
                  <a:gd name="T41" fmla="*/ 204 h 216"/>
                  <a:gd name="T42" fmla="*/ 68 w 187"/>
                  <a:gd name="T43" fmla="*/ 216 h 216"/>
                  <a:gd name="T44" fmla="*/ 54 w 187"/>
                  <a:gd name="T45" fmla="*/ 192 h 216"/>
                  <a:gd name="T46" fmla="*/ 42 w 187"/>
                  <a:gd name="T47" fmla="*/ 180 h 216"/>
                  <a:gd name="T48" fmla="*/ 32 w 187"/>
                  <a:gd name="T49" fmla="*/ 164 h 216"/>
                  <a:gd name="T50" fmla="*/ 24 w 187"/>
                  <a:gd name="T51" fmla="*/ 152 h 216"/>
                  <a:gd name="T52" fmla="*/ 27 w 187"/>
                  <a:gd name="T53" fmla="*/ 143 h 216"/>
                  <a:gd name="T54" fmla="*/ 14 w 187"/>
                  <a:gd name="T55" fmla="*/ 137 h 216"/>
                  <a:gd name="T56" fmla="*/ 9 w 187"/>
                  <a:gd name="T57" fmla="*/ 113 h 216"/>
                  <a:gd name="T58" fmla="*/ 15 w 187"/>
                  <a:gd name="T59" fmla="*/ 91 h 216"/>
                  <a:gd name="T60" fmla="*/ 1 w 187"/>
                  <a:gd name="T61" fmla="*/ 76 h 216"/>
                  <a:gd name="T62" fmla="*/ 15 w 187"/>
                  <a:gd name="T63" fmla="*/ 67 h 216"/>
                  <a:gd name="T64" fmla="*/ 32 w 187"/>
                  <a:gd name="T65" fmla="*/ 53 h 216"/>
                  <a:gd name="T66" fmla="*/ 33 w 187"/>
                  <a:gd name="T67" fmla="*/ 47 h 216"/>
                  <a:gd name="T68" fmla="*/ 12 w 187"/>
                  <a:gd name="T69" fmla="*/ 53 h 216"/>
                  <a:gd name="T70" fmla="*/ 18 w 187"/>
                  <a:gd name="T71" fmla="*/ 43 h 216"/>
                  <a:gd name="T72" fmla="*/ 41 w 187"/>
                  <a:gd name="T73" fmla="*/ 34 h 216"/>
                  <a:gd name="T74" fmla="*/ 51 w 187"/>
                  <a:gd name="T75" fmla="*/ 32 h 216"/>
                  <a:gd name="T76" fmla="*/ 53 w 187"/>
                  <a:gd name="T77" fmla="*/ 22 h 216"/>
                  <a:gd name="T78" fmla="*/ 62 w 187"/>
                  <a:gd name="T79" fmla="*/ 9 h 216"/>
                  <a:gd name="T80" fmla="*/ 80 w 187"/>
                  <a:gd name="T81" fmla="*/ 22 h 216"/>
                  <a:gd name="T82" fmla="*/ 85 w 187"/>
                  <a:gd name="T83" fmla="*/ 28 h 216"/>
                  <a:gd name="T84" fmla="*/ 102 w 187"/>
                  <a:gd name="T85" fmla="*/ 25 h 216"/>
                  <a:gd name="T86" fmla="*/ 109 w 187"/>
                  <a:gd name="T87" fmla="*/ 40 h 216"/>
                  <a:gd name="T88" fmla="*/ 120 w 187"/>
                  <a:gd name="T89" fmla="*/ 35 h 216"/>
                  <a:gd name="T90" fmla="*/ 141 w 187"/>
                  <a:gd name="T91" fmla="*/ 32 h 216"/>
                  <a:gd name="T92" fmla="*/ 132 w 187"/>
                  <a:gd name="T93" fmla="*/ 11 h 216"/>
                  <a:gd name="T94" fmla="*/ 142 w 187"/>
                  <a:gd name="T95" fmla="*/ 0 h 216"/>
                  <a:gd name="T96" fmla="*/ 170 w 187"/>
                  <a:gd name="T97" fmla="*/ 0 h 216"/>
                  <a:gd name="T98" fmla="*/ 177 w 187"/>
                  <a:gd name="T99" fmla="*/ 1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7" h="216">
                    <a:moveTo>
                      <a:pt x="177" y="11"/>
                    </a:moveTo>
                    <a:lnTo>
                      <a:pt x="174" y="18"/>
                    </a:lnTo>
                    <a:lnTo>
                      <a:pt x="174" y="23"/>
                    </a:lnTo>
                    <a:lnTo>
                      <a:pt x="180" y="25"/>
                    </a:lnTo>
                    <a:lnTo>
                      <a:pt x="187" y="22"/>
                    </a:lnTo>
                    <a:lnTo>
                      <a:pt x="187" y="26"/>
                    </a:lnTo>
                    <a:lnTo>
                      <a:pt x="185" y="28"/>
                    </a:lnTo>
                    <a:lnTo>
                      <a:pt x="185" y="34"/>
                    </a:lnTo>
                    <a:lnTo>
                      <a:pt x="187" y="41"/>
                    </a:lnTo>
                    <a:lnTo>
                      <a:pt x="183" y="52"/>
                    </a:lnTo>
                    <a:lnTo>
                      <a:pt x="185" y="55"/>
                    </a:lnTo>
                    <a:lnTo>
                      <a:pt x="183" y="64"/>
                    </a:lnTo>
                    <a:lnTo>
                      <a:pt x="182" y="70"/>
                    </a:lnTo>
                    <a:lnTo>
                      <a:pt x="177" y="79"/>
                    </a:lnTo>
                    <a:lnTo>
                      <a:pt x="176" y="84"/>
                    </a:lnTo>
                    <a:lnTo>
                      <a:pt x="173" y="88"/>
                    </a:lnTo>
                    <a:lnTo>
                      <a:pt x="168" y="88"/>
                    </a:lnTo>
                    <a:lnTo>
                      <a:pt x="170" y="75"/>
                    </a:lnTo>
                    <a:lnTo>
                      <a:pt x="167" y="75"/>
                    </a:lnTo>
                    <a:lnTo>
                      <a:pt x="156" y="79"/>
                    </a:lnTo>
                    <a:lnTo>
                      <a:pt x="155" y="85"/>
                    </a:lnTo>
                    <a:lnTo>
                      <a:pt x="150" y="84"/>
                    </a:lnTo>
                    <a:lnTo>
                      <a:pt x="149" y="79"/>
                    </a:lnTo>
                    <a:lnTo>
                      <a:pt x="142" y="81"/>
                    </a:lnTo>
                    <a:lnTo>
                      <a:pt x="141" y="85"/>
                    </a:lnTo>
                    <a:lnTo>
                      <a:pt x="139" y="90"/>
                    </a:lnTo>
                    <a:lnTo>
                      <a:pt x="135" y="96"/>
                    </a:lnTo>
                    <a:lnTo>
                      <a:pt x="133" y="104"/>
                    </a:lnTo>
                    <a:lnTo>
                      <a:pt x="132" y="107"/>
                    </a:lnTo>
                    <a:lnTo>
                      <a:pt x="120" y="104"/>
                    </a:lnTo>
                    <a:lnTo>
                      <a:pt x="118" y="116"/>
                    </a:lnTo>
                    <a:lnTo>
                      <a:pt x="112" y="116"/>
                    </a:lnTo>
                    <a:lnTo>
                      <a:pt x="106" y="113"/>
                    </a:lnTo>
                    <a:lnTo>
                      <a:pt x="102" y="116"/>
                    </a:lnTo>
                    <a:lnTo>
                      <a:pt x="89" y="113"/>
                    </a:lnTo>
                    <a:lnTo>
                      <a:pt x="88" y="116"/>
                    </a:lnTo>
                    <a:lnTo>
                      <a:pt x="94" y="120"/>
                    </a:lnTo>
                    <a:lnTo>
                      <a:pt x="97" y="131"/>
                    </a:lnTo>
                    <a:lnTo>
                      <a:pt x="91" y="131"/>
                    </a:lnTo>
                    <a:lnTo>
                      <a:pt x="95" y="137"/>
                    </a:lnTo>
                    <a:lnTo>
                      <a:pt x="105" y="140"/>
                    </a:lnTo>
                    <a:lnTo>
                      <a:pt x="106" y="143"/>
                    </a:lnTo>
                    <a:lnTo>
                      <a:pt x="111" y="143"/>
                    </a:lnTo>
                    <a:lnTo>
                      <a:pt x="127" y="152"/>
                    </a:lnTo>
                    <a:lnTo>
                      <a:pt x="114" y="151"/>
                    </a:lnTo>
                    <a:lnTo>
                      <a:pt x="108" y="149"/>
                    </a:lnTo>
                    <a:lnTo>
                      <a:pt x="91" y="155"/>
                    </a:lnTo>
                    <a:lnTo>
                      <a:pt x="91" y="160"/>
                    </a:lnTo>
                    <a:lnTo>
                      <a:pt x="100" y="160"/>
                    </a:lnTo>
                    <a:lnTo>
                      <a:pt x="102" y="167"/>
                    </a:lnTo>
                    <a:lnTo>
                      <a:pt x="102" y="170"/>
                    </a:lnTo>
                    <a:lnTo>
                      <a:pt x="105" y="177"/>
                    </a:lnTo>
                    <a:lnTo>
                      <a:pt x="102" y="183"/>
                    </a:lnTo>
                    <a:lnTo>
                      <a:pt x="97" y="183"/>
                    </a:lnTo>
                    <a:lnTo>
                      <a:pt x="88" y="180"/>
                    </a:lnTo>
                    <a:lnTo>
                      <a:pt x="86" y="186"/>
                    </a:lnTo>
                    <a:lnTo>
                      <a:pt x="88" y="192"/>
                    </a:lnTo>
                    <a:lnTo>
                      <a:pt x="77" y="192"/>
                    </a:lnTo>
                    <a:lnTo>
                      <a:pt x="79" y="189"/>
                    </a:lnTo>
                    <a:lnTo>
                      <a:pt x="74" y="190"/>
                    </a:lnTo>
                    <a:lnTo>
                      <a:pt x="74" y="198"/>
                    </a:lnTo>
                    <a:lnTo>
                      <a:pt x="76" y="199"/>
                    </a:lnTo>
                    <a:lnTo>
                      <a:pt x="74" y="204"/>
                    </a:lnTo>
                    <a:lnTo>
                      <a:pt x="76" y="216"/>
                    </a:lnTo>
                    <a:lnTo>
                      <a:pt x="73" y="215"/>
                    </a:lnTo>
                    <a:lnTo>
                      <a:pt x="68" y="216"/>
                    </a:lnTo>
                    <a:lnTo>
                      <a:pt x="51" y="207"/>
                    </a:lnTo>
                    <a:lnTo>
                      <a:pt x="61" y="192"/>
                    </a:lnTo>
                    <a:lnTo>
                      <a:pt x="54" y="192"/>
                    </a:lnTo>
                    <a:lnTo>
                      <a:pt x="45" y="189"/>
                    </a:lnTo>
                    <a:lnTo>
                      <a:pt x="47" y="183"/>
                    </a:lnTo>
                    <a:lnTo>
                      <a:pt x="42" y="180"/>
                    </a:lnTo>
                    <a:lnTo>
                      <a:pt x="44" y="170"/>
                    </a:lnTo>
                    <a:lnTo>
                      <a:pt x="39" y="175"/>
                    </a:lnTo>
                    <a:lnTo>
                      <a:pt x="32" y="164"/>
                    </a:lnTo>
                    <a:lnTo>
                      <a:pt x="33" y="158"/>
                    </a:lnTo>
                    <a:lnTo>
                      <a:pt x="24" y="155"/>
                    </a:lnTo>
                    <a:lnTo>
                      <a:pt x="24" y="152"/>
                    </a:lnTo>
                    <a:lnTo>
                      <a:pt x="32" y="143"/>
                    </a:lnTo>
                    <a:lnTo>
                      <a:pt x="30" y="140"/>
                    </a:lnTo>
                    <a:lnTo>
                      <a:pt x="27" y="143"/>
                    </a:lnTo>
                    <a:lnTo>
                      <a:pt x="20" y="140"/>
                    </a:lnTo>
                    <a:lnTo>
                      <a:pt x="14" y="140"/>
                    </a:lnTo>
                    <a:lnTo>
                      <a:pt x="14" y="137"/>
                    </a:lnTo>
                    <a:lnTo>
                      <a:pt x="17" y="123"/>
                    </a:lnTo>
                    <a:lnTo>
                      <a:pt x="12" y="117"/>
                    </a:lnTo>
                    <a:lnTo>
                      <a:pt x="9" y="113"/>
                    </a:lnTo>
                    <a:lnTo>
                      <a:pt x="10" y="107"/>
                    </a:lnTo>
                    <a:lnTo>
                      <a:pt x="15" y="99"/>
                    </a:lnTo>
                    <a:lnTo>
                      <a:pt x="15" y="91"/>
                    </a:lnTo>
                    <a:lnTo>
                      <a:pt x="3" y="88"/>
                    </a:lnTo>
                    <a:lnTo>
                      <a:pt x="0" y="84"/>
                    </a:lnTo>
                    <a:lnTo>
                      <a:pt x="1" y="76"/>
                    </a:lnTo>
                    <a:lnTo>
                      <a:pt x="9" y="73"/>
                    </a:lnTo>
                    <a:lnTo>
                      <a:pt x="10" y="76"/>
                    </a:lnTo>
                    <a:lnTo>
                      <a:pt x="15" y="67"/>
                    </a:lnTo>
                    <a:lnTo>
                      <a:pt x="17" y="60"/>
                    </a:lnTo>
                    <a:lnTo>
                      <a:pt x="23" y="56"/>
                    </a:lnTo>
                    <a:lnTo>
                      <a:pt x="32" y="53"/>
                    </a:lnTo>
                    <a:lnTo>
                      <a:pt x="38" y="49"/>
                    </a:lnTo>
                    <a:lnTo>
                      <a:pt x="38" y="46"/>
                    </a:lnTo>
                    <a:lnTo>
                      <a:pt x="33" y="47"/>
                    </a:lnTo>
                    <a:lnTo>
                      <a:pt x="27" y="53"/>
                    </a:lnTo>
                    <a:lnTo>
                      <a:pt x="20" y="55"/>
                    </a:lnTo>
                    <a:lnTo>
                      <a:pt x="12" y="53"/>
                    </a:lnTo>
                    <a:lnTo>
                      <a:pt x="14" y="49"/>
                    </a:lnTo>
                    <a:lnTo>
                      <a:pt x="14" y="43"/>
                    </a:lnTo>
                    <a:lnTo>
                      <a:pt x="18" y="43"/>
                    </a:lnTo>
                    <a:lnTo>
                      <a:pt x="32" y="43"/>
                    </a:lnTo>
                    <a:lnTo>
                      <a:pt x="38" y="40"/>
                    </a:lnTo>
                    <a:lnTo>
                      <a:pt x="41" y="34"/>
                    </a:lnTo>
                    <a:lnTo>
                      <a:pt x="42" y="31"/>
                    </a:lnTo>
                    <a:lnTo>
                      <a:pt x="44" y="34"/>
                    </a:lnTo>
                    <a:lnTo>
                      <a:pt x="51" y="32"/>
                    </a:lnTo>
                    <a:lnTo>
                      <a:pt x="54" y="28"/>
                    </a:lnTo>
                    <a:lnTo>
                      <a:pt x="47" y="26"/>
                    </a:lnTo>
                    <a:lnTo>
                      <a:pt x="53" y="22"/>
                    </a:lnTo>
                    <a:lnTo>
                      <a:pt x="53" y="17"/>
                    </a:lnTo>
                    <a:lnTo>
                      <a:pt x="59" y="9"/>
                    </a:lnTo>
                    <a:lnTo>
                      <a:pt x="62" y="9"/>
                    </a:lnTo>
                    <a:lnTo>
                      <a:pt x="68" y="15"/>
                    </a:lnTo>
                    <a:lnTo>
                      <a:pt x="74" y="15"/>
                    </a:lnTo>
                    <a:lnTo>
                      <a:pt x="80" y="22"/>
                    </a:lnTo>
                    <a:lnTo>
                      <a:pt x="76" y="28"/>
                    </a:lnTo>
                    <a:lnTo>
                      <a:pt x="80" y="29"/>
                    </a:lnTo>
                    <a:lnTo>
                      <a:pt x="85" y="28"/>
                    </a:lnTo>
                    <a:lnTo>
                      <a:pt x="86" y="20"/>
                    </a:lnTo>
                    <a:lnTo>
                      <a:pt x="98" y="20"/>
                    </a:lnTo>
                    <a:lnTo>
                      <a:pt x="102" y="25"/>
                    </a:lnTo>
                    <a:lnTo>
                      <a:pt x="102" y="28"/>
                    </a:lnTo>
                    <a:lnTo>
                      <a:pt x="111" y="28"/>
                    </a:lnTo>
                    <a:lnTo>
                      <a:pt x="109" y="40"/>
                    </a:lnTo>
                    <a:lnTo>
                      <a:pt x="111" y="44"/>
                    </a:lnTo>
                    <a:lnTo>
                      <a:pt x="112" y="37"/>
                    </a:lnTo>
                    <a:lnTo>
                      <a:pt x="120" y="35"/>
                    </a:lnTo>
                    <a:lnTo>
                      <a:pt x="133" y="37"/>
                    </a:lnTo>
                    <a:lnTo>
                      <a:pt x="138" y="31"/>
                    </a:lnTo>
                    <a:lnTo>
                      <a:pt x="141" y="32"/>
                    </a:lnTo>
                    <a:lnTo>
                      <a:pt x="147" y="23"/>
                    </a:lnTo>
                    <a:lnTo>
                      <a:pt x="146" y="20"/>
                    </a:lnTo>
                    <a:lnTo>
                      <a:pt x="132" y="11"/>
                    </a:lnTo>
                    <a:lnTo>
                      <a:pt x="132" y="6"/>
                    </a:lnTo>
                    <a:lnTo>
                      <a:pt x="135" y="0"/>
                    </a:lnTo>
                    <a:lnTo>
                      <a:pt x="142" y="0"/>
                    </a:lnTo>
                    <a:lnTo>
                      <a:pt x="150" y="3"/>
                    </a:lnTo>
                    <a:lnTo>
                      <a:pt x="162" y="3"/>
                    </a:lnTo>
                    <a:lnTo>
                      <a:pt x="170" y="0"/>
                    </a:lnTo>
                    <a:lnTo>
                      <a:pt x="167" y="9"/>
                    </a:lnTo>
                    <a:lnTo>
                      <a:pt x="177" y="11"/>
                    </a:lnTo>
                    <a:lnTo>
                      <a:pt x="177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6" name="Freeform 4926">
                <a:extLst>
                  <a:ext uri="{FF2B5EF4-FFF2-40B4-BE49-F238E27FC236}">
                    <a16:creationId xmlns:a16="http://schemas.microsoft.com/office/drawing/2014/main" id="{11B5B62C-7E49-4F19-405B-40A38535B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83"/>
                <a:ext cx="46" cy="45"/>
              </a:xfrm>
              <a:custGeom>
                <a:avLst/>
                <a:gdLst>
                  <a:gd name="T0" fmla="*/ 56 w 93"/>
                  <a:gd name="T1" fmla="*/ 3 h 91"/>
                  <a:gd name="T2" fmla="*/ 55 w 93"/>
                  <a:gd name="T3" fmla="*/ 6 h 91"/>
                  <a:gd name="T4" fmla="*/ 50 w 93"/>
                  <a:gd name="T5" fmla="*/ 10 h 91"/>
                  <a:gd name="T6" fmla="*/ 52 w 93"/>
                  <a:gd name="T7" fmla="*/ 15 h 91"/>
                  <a:gd name="T8" fmla="*/ 59 w 93"/>
                  <a:gd name="T9" fmla="*/ 23 h 91"/>
                  <a:gd name="T10" fmla="*/ 58 w 93"/>
                  <a:gd name="T11" fmla="*/ 35 h 91"/>
                  <a:gd name="T12" fmla="*/ 53 w 93"/>
                  <a:gd name="T13" fmla="*/ 32 h 91"/>
                  <a:gd name="T14" fmla="*/ 46 w 93"/>
                  <a:gd name="T15" fmla="*/ 33 h 91"/>
                  <a:gd name="T16" fmla="*/ 40 w 93"/>
                  <a:gd name="T17" fmla="*/ 32 h 91"/>
                  <a:gd name="T18" fmla="*/ 32 w 93"/>
                  <a:gd name="T19" fmla="*/ 29 h 91"/>
                  <a:gd name="T20" fmla="*/ 32 w 93"/>
                  <a:gd name="T21" fmla="*/ 23 h 91"/>
                  <a:gd name="T22" fmla="*/ 26 w 93"/>
                  <a:gd name="T23" fmla="*/ 27 h 91"/>
                  <a:gd name="T24" fmla="*/ 20 w 93"/>
                  <a:gd name="T25" fmla="*/ 27 h 91"/>
                  <a:gd name="T26" fmla="*/ 14 w 93"/>
                  <a:gd name="T27" fmla="*/ 36 h 91"/>
                  <a:gd name="T28" fmla="*/ 9 w 93"/>
                  <a:gd name="T29" fmla="*/ 33 h 91"/>
                  <a:gd name="T30" fmla="*/ 3 w 93"/>
                  <a:gd name="T31" fmla="*/ 32 h 91"/>
                  <a:gd name="T32" fmla="*/ 5 w 93"/>
                  <a:gd name="T33" fmla="*/ 41 h 91"/>
                  <a:gd name="T34" fmla="*/ 0 w 93"/>
                  <a:gd name="T35" fmla="*/ 42 h 91"/>
                  <a:gd name="T36" fmla="*/ 3 w 93"/>
                  <a:gd name="T37" fmla="*/ 48 h 91"/>
                  <a:gd name="T38" fmla="*/ 8 w 93"/>
                  <a:gd name="T39" fmla="*/ 50 h 91"/>
                  <a:gd name="T40" fmla="*/ 8 w 93"/>
                  <a:gd name="T41" fmla="*/ 56 h 91"/>
                  <a:gd name="T42" fmla="*/ 0 w 93"/>
                  <a:gd name="T43" fmla="*/ 68 h 91"/>
                  <a:gd name="T44" fmla="*/ 0 w 93"/>
                  <a:gd name="T45" fmla="*/ 76 h 91"/>
                  <a:gd name="T46" fmla="*/ 6 w 93"/>
                  <a:gd name="T47" fmla="*/ 77 h 91"/>
                  <a:gd name="T48" fmla="*/ 9 w 93"/>
                  <a:gd name="T49" fmla="*/ 82 h 91"/>
                  <a:gd name="T50" fmla="*/ 12 w 93"/>
                  <a:gd name="T51" fmla="*/ 85 h 91"/>
                  <a:gd name="T52" fmla="*/ 21 w 93"/>
                  <a:gd name="T53" fmla="*/ 83 h 91"/>
                  <a:gd name="T54" fmla="*/ 27 w 93"/>
                  <a:gd name="T55" fmla="*/ 88 h 91"/>
                  <a:gd name="T56" fmla="*/ 31 w 93"/>
                  <a:gd name="T57" fmla="*/ 91 h 91"/>
                  <a:gd name="T58" fmla="*/ 53 w 93"/>
                  <a:gd name="T59" fmla="*/ 88 h 91"/>
                  <a:gd name="T60" fmla="*/ 62 w 93"/>
                  <a:gd name="T61" fmla="*/ 83 h 91"/>
                  <a:gd name="T62" fmla="*/ 68 w 93"/>
                  <a:gd name="T63" fmla="*/ 83 h 91"/>
                  <a:gd name="T64" fmla="*/ 76 w 93"/>
                  <a:gd name="T65" fmla="*/ 86 h 91"/>
                  <a:gd name="T66" fmla="*/ 82 w 93"/>
                  <a:gd name="T67" fmla="*/ 85 h 91"/>
                  <a:gd name="T68" fmla="*/ 88 w 93"/>
                  <a:gd name="T69" fmla="*/ 79 h 91"/>
                  <a:gd name="T70" fmla="*/ 90 w 93"/>
                  <a:gd name="T71" fmla="*/ 71 h 91"/>
                  <a:gd name="T72" fmla="*/ 90 w 93"/>
                  <a:gd name="T73" fmla="*/ 62 h 91"/>
                  <a:gd name="T74" fmla="*/ 81 w 93"/>
                  <a:gd name="T75" fmla="*/ 61 h 91"/>
                  <a:gd name="T76" fmla="*/ 76 w 93"/>
                  <a:gd name="T77" fmla="*/ 58 h 91"/>
                  <a:gd name="T78" fmla="*/ 70 w 93"/>
                  <a:gd name="T79" fmla="*/ 51 h 91"/>
                  <a:gd name="T80" fmla="*/ 52 w 93"/>
                  <a:gd name="T81" fmla="*/ 58 h 91"/>
                  <a:gd name="T82" fmla="*/ 46 w 93"/>
                  <a:gd name="T83" fmla="*/ 53 h 91"/>
                  <a:gd name="T84" fmla="*/ 46 w 93"/>
                  <a:gd name="T85" fmla="*/ 48 h 91"/>
                  <a:gd name="T86" fmla="*/ 41 w 93"/>
                  <a:gd name="T87" fmla="*/ 47 h 91"/>
                  <a:gd name="T88" fmla="*/ 50 w 93"/>
                  <a:gd name="T89" fmla="*/ 44 h 91"/>
                  <a:gd name="T90" fmla="*/ 61 w 93"/>
                  <a:gd name="T91" fmla="*/ 47 h 91"/>
                  <a:gd name="T92" fmla="*/ 56 w 93"/>
                  <a:gd name="T93" fmla="*/ 36 h 91"/>
                  <a:gd name="T94" fmla="*/ 61 w 93"/>
                  <a:gd name="T95" fmla="*/ 36 h 91"/>
                  <a:gd name="T96" fmla="*/ 70 w 93"/>
                  <a:gd name="T97" fmla="*/ 41 h 91"/>
                  <a:gd name="T98" fmla="*/ 75 w 93"/>
                  <a:gd name="T99" fmla="*/ 39 h 91"/>
                  <a:gd name="T100" fmla="*/ 79 w 93"/>
                  <a:gd name="T101" fmla="*/ 35 h 91"/>
                  <a:gd name="T102" fmla="*/ 84 w 93"/>
                  <a:gd name="T103" fmla="*/ 38 h 91"/>
                  <a:gd name="T104" fmla="*/ 90 w 93"/>
                  <a:gd name="T105" fmla="*/ 38 h 91"/>
                  <a:gd name="T106" fmla="*/ 93 w 93"/>
                  <a:gd name="T107" fmla="*/ 33 h 91"/>
                  <a:gd name="T108" fmla="*/ 93 w 93"/>
                  <a:gd name="T109" fmla="*/ 26 h 91"/>
                  <a:gd name="T110" fmla="*/ 90 w 93"/>
                  <a:gd name="T111" fmla="*/ 15 h 91"/>
                  <a:gd name="T112" fmla="*/ 82 w 93"/>
                  <a:gd name="T113" fmla="*/ 9 h 91"/>
                  <a:gd name="T114" fmla="*/ 76 w 93"/>
                  <a:gd name="T115" fmla="*/ 0 h 91"/>
                  <a:gd name="T116" fmla="*/ 73 w 93"/>
                  <a:gd name="T117" fmla="*/ 1 h 91"/>
                  <a:gd name="T118" fmla="*/ 65 w 93"/>
                  <a:gd name="T119" fmla="*/ 0 h 91"/>
                  <a:gd name="T120" fmla="*/ 56 w 93"/>
                  <a:gd name="T121" fmla="*/ 3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3" h="91">
                    <a:moveTo>
                      <a:pt x="56" y="3"/>
                    </a:moveTo>
                    <a:lnTo>
                      <a:pt x="55" y="6"/>
                    </a:lnTo>
                    <a:lnTo>
                      <a:pt x="50" y="10"/>
                    </a:lnTo>
                    <a:lnTo>
                      <a:pt x="52" y="15"/>
                    </a:lnTo>
                    <a:lnTo>
                      <a:pt x="59" y="23"/>
                    </a:lnTo>
                    <a:lnTo>
                      <a:pt x="58" y="35"/>
                    </a:lnTo>
                    <a:lnTo>
                      <a:pt x="53" y="32"/>
                    </a:lnTo>
                    <a:lnTo>
                      <a:pt x="46" y="33"/>
                    </a:lnTo>
                    <a:lnTo>
                      <a:pt x="40" y="32"/>
                    </a:lnTo>
                    <a:lnTo>
                      <a:pt x="32" y="29"/>
                    </a:lnTo>
                    <a:lnTo>
                      <a:pt x="32" y="23"/>
                    </a:lnTo>
                    <a:lnTo>
                      <a:pt x="26" y="27"/>
                    </a:lnTo>
                    <a:lnTo>
                      <a:pt x="20" y="27"/>
                    </a:lnTo>
                    <a:lnTo>
                      <a:pt x="14" y="36"/>
                    </a:lnTo>
                    <a:lnTo>
                      <a:pt x="9" y="33"/>
                    </a:lnTo>
                    <a:lnTo>
                      <a:pt x="3" y="32"/>
                    </a:lnTo>
                    <a:lnTo>
                      <a:pt x="5" y="41"/>
                    </a:lnTo>
                    <a:lnTo>
                      <a:pt x="0" y="42"/>
                    </a:lnTo>
                    <a:lnTo>
                      <a:pt x="3" y="48"/>
                    </a:lnTo>
                    <a:lnTo>
                      <a:pt x="8" y="50"/>
                    </a:lnTo>
                    <a:lnTo>
                      <a:pt x="8" y="56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6" y="77"/>
                    </a:lnTo>
                    <a:lnTo>
                      <a:pt x="9" y="82"/>
                    </a:lnTo>
                    <a:lnTo>
                      <a:pt x="12" y="85"/>
                    </a:lnTo>
                    <a:lnTo>
                      <a:pt x="21" y="83"/>
                    </a:lnTo>
                    <a:lnTo>
                      <a:pt x="27" y="88"/>
                    </a:lnTo>
                    <a:lnTo>
                      <a:pt x="31" y="91"/>
                    </a:lnTo>
                    <a:lnTo>
                      <a:pt x="53" y="88"/>
                    </a:lnTo>
                    <a:lnTo>
                      <a:pt x="62" y="83"/>
                    </a:lnTo>
                    <a:lnTo>
                      <a:pt x="68" y="83"/>
                    </a:lnTo>
                    <a:lnTo>
                      <a:pt x="76" y="86"/>
                    </a:lnTo>
                    <a:lnTo>
                      <a:pt x="82" y="85"/>
                    </a:lnTo>
                    <a:lnTo>
                      <a:pt x="88" y="79"/>
                    </a:lnTo>
                    <a:lnTo>
                      <a:pt x="90" y="71"/>
                    </a:lnTo>
                    <a:lnTo>
                      <a:pt x="90" y="62"/>
                    </a:lnTo>
                    <a:lnTo>
                      <a:pt x="81" y="61"/>
                    </a:lnTo>
                    <a:lnTo>
                      <a:pt x="76" y="58"/>
                    </a:lnTo>
                    <a:lnTo>
                      <a:pt x="70" y="51"/>
                    </a:lnTo>
                    <a:lnTo>
                      <a:pt x="52" y="58"/>
                    </a:lnTo>
                    <a:lnTo>
                      <a:pt x="46" y="53"/>
                    </a:lnTo>
                    <a:lnTo>
                      <a:pt x="46" y="48"/>
                    </a:lnTo>
                    <a:lnTo>
                      <a:pt x="41" y="47"/>
                    </a:lnTo>
                    <a:lnTo>
                      <a:pt x="50" y="44"/>
                    </a:lnTo>
                    <a:lnTo>
                      <a:pt x="61" y="47"/>
                    </a:lnTo>
                    <a:lnTo>
                      <a:pt x="56" y="36"/>
                    </a:lnTo>
                    <a:lnTo>
                      <a:pt x="61" y="36"/>
                    </a:lnTo>
                    <a:lnTo>
                      <a:pt x="70" y="41"/>
                    </a:lnTo>
                    <a:lnTo>
                      <a:pt x="75" y="39"/>
                    </a:lnTo>
                    <a:lnTo>
                      <a:pt x="79" y="35"/>
                    </a:lnTo>
                    <a:lnTo>
                      <a:pt x="84" y="38"/>
                    </a:lnTo>
                    <a:lnTo>
                      <a:pt x="90" y="38"/>
                    </a:lnTo>
                    <a:lnTo>
                      <a:pt x="93" y="33"/>
                    </a:lnTo>
                    <a:lnTo>
                      <a:pt x="93" y="26"/>
                    </a:lnTo>
                    <a:lnTo>
                      <a:pt x="90" y="15"/>
                    </a:lnTo>
                    <a:lnTo>
                      <a:pt x="82" y="9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65" y="0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7" name="Freeform 4927">
                <a:extLst>
                  <a:ext uri="{FF2B5EF4-FFF2-40B4-BE49-F238E27FC236}">
                    <a16:creationId xmlns:a16="http://schemas.microsoft.com/office/drawing/2014/main" id="{A9CECE2D-7DF3-4D14-FBA3-976F4876A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83"/>
                <a:ext cx="46" cy="45"/>
              </a:xfrm>
              <a:custGeom>
                <a:avLst/>
                <a:gdLst>
                  <a:gd name="T0" fmla="*/ 56 w 93"/>
                  <a:gd name="T1" fmla="*/ 3 h 91"/>
                  <a:gd name="T2" fmla="*/ 65 w 93"/>
                  <a:gd name="T3" fmla="*/ 0 h 91"/>
                  <a:gd name="T4" fmla="*/ 73 w 93"/>
                  <a:gd name="T5" fmla="*/ 1 h 91"/>
                  <a:gd name="T6" fmla="*/ 76 w 93"/>
                  <a:gd name="T7" fmla="*/ 0 h 91"/>
                  <a:gd name="T8" fmla="*/ 82 w 93"/>
                  <a:gd name="T9" fmla="*/ 9 h 91"/>
                  <a:gd name="T10" fmla="*/ 90 w 93"/>
                  <a:gd name="T11" fmla="*/ 15 h 91"/>
                  <a:gd name="T12" fmla="*/ 93 w 93"/>
                  <a:gd name="T13" fmla="*/ 26 h 91"/>
                  <a:gd name="T14" fmla="*/ 93 w 93"/>
                  <a:gd name="T15" fmla="*/ 33 h 91"/>
                  <a:gd name="T16" fmla="*/ 90 w 93"/>
                  <a:gd name="T17" fmla="*/ 38 h 91"/>
                  <a:gd name="T18" fmla="*/ 84 w 93"/>
                  <a:gd name="T19" fmla="*/ 38 h 91"/>
                  <a:gd name="T20" fmla="*/ 79 w 93"/>
                  <a:gd name="T21" fmla="*/ 35 h 91"/>
                  <a:gd name="T22" fmla="*/ 75 w 93"/>
                  <a:gd name="T23" fmla="*/ 39 h 91"/>
                  <a:gd name="T24" fmla="*/ 70 w 93"/>
                  <a:gd name="T25" fmla="*/ 41 h 91"/>
                  <a:gd name="T26" fmla="*/ 61 w 93"/>
                  <a:gd name="T27" fmla="*/ 36 h 91"/>
                  <a:gd name="T28" fmla="*/ 56 w 93"/>
                  <a:gd name="T29" fmla="*/ 36 h 91"/>
                  <a:gd name="T30" fmla="*/ 61 w 93"/>
                  <a:gd name="T31" fmla="*/ 47 h 91"/>
                  <a:gd name="T32" fmla="*/ 50 w 93"/>
                  <a:gd name="T33" fmla="*/ 44 h 91"/>
                  <a:gd name="T34" fmla="*/ 41 w 93"/>
                  <a:gd name="T35" fmla="*/ 47 h 91"/>
                  <a:gd name="T36" fmla="*/ 46 w 93"/>
                  <a:gd name="T37" fmla="*/ 48 h 91"/>
                  <a:gd name="T38" fmla="*/ 46 w 93"/>
                  <a:gd name="T39" fmla="*/ 53 h 91"/>
                  <a:gd name="T40" fmla="*/ 52 w 93"/>
                  <a:gd name="T41" fmla="*/ 58 h 91"/>
                  <a:gd name="T42" fmla="*/ 70 w 93"/>
                  <a:gd name="T43" fmla="*/ 51 h 91"/>
                  <a:gd name="T44" fmla="*/ 76 w 93"/>
                  <a:gd name="T45" fmla="*/ 58 h 91"/>
                  <a:gd name="T46" fmla="*/ 81 w 93"/>
                  <a:gd name="T47" fmla="*/ 61 h 91"/>
                  <a:gd name="T48" fmla="*/ 90 w 93"/>
                  <a:gd name="T49" fmla="*/ 62 h 91"/>
                  <a:gd name="T50" fmla="*/ 90 w 93"/>
                  <a:gd name="T51" fmla="*/ 71 h 91"/>
                  <a:gd name="T52" fmla="*/ 88 w 93"/>
                  <a:gd name="T53" fmla="*/ 79 h 91"/>
                  <a:gd name="T54" fmla="*/ 82 w 93"/>
                  <a:gd name="T55" fmla="*/ 85 h 91"/>
                  <a:gd name="T56" fmla="*/ 76 w 93"/>
                  <a:gd name="T57" fmla="*/ 86 h 91"/>
                  <a:gd name="T58" fmla="*/ 68 w 93"/>
                  <a:gd name="T59" fmla="*/ 83 h 91"/>
                  <a:gd name="T60" fmla="*/ 62 w 93"/>
                  <a:gd name="T61" fmla="*/ 83 h 91"/>
                  <a:gd name="T62" fmla="*/ 53 w 93"/>
                  <a:gd name="T63" fmla="*/ 88 h 91"/>
                  <a:gd name="T64" fmla="*/ 31 w 93"/>
                  <a:gd name="T65" fmla="*/ 91 h 91"/>
                  <a:gd name="T66" fmla="*/ 27 w 93"/>
                  <a:gd name="T67" fmla="*/ 88 h 91"/>
                  <a:gd name="T68" fmla="*/ 21 w 93"/>
                  <a:gd name="T69" fmla="*/ 83 h 91"/>
                  <a:gd name="T70" fmla="*/ 12 w 93"/>
                  <a:gd name="T71" fmla="*/ 85 h 91"/>
                  <a:gd name="T72" fmla="*/ 9 w 93"/>
                  <a:gd name="T73" fmla="*/ 82 h 91"/>
                  <a:gd name="T74" fmla="*/ 6 w 93"/>
                  <a:gd name="T75" fmla="*/ 77 h 91"/>
                  <a:gd name="T76" fmla="*/ 0 w 93"/>
                  <a:gd name="T77" fmla="*/ 76 h 91"/>
                  <a:gd name="T78" fmla="*/ 0 w 93"/>
                  <a:gd name="T79" fmla="*/ 68 h 91"/>
                  <a:gd name="T80" fmla="*/ 8 w 93"/>
                  <a:gd name="T81" fmla="*/ 56 h 91"/>
                  <a:gd name="T82" fmla="*/ 8 w 93"/>
                  <a:gd name="T83" fmla="*/ 50 h 91"/>
                  <a:gd name="T84" fmla="*/ 3 w 93"/>
                  <a:gd name="T85" fmla="*/ 48 h 91"/>
                  <a:gd name="T86" fmla="*/ 0 w 93"/>
                  <a:gd name="T87" fmla="*/ 42 h 91"/>
                  <a:gd name="T88" fmla="*/ 5 w 93"/>
                  <a:gd name="T89" fmla="*/ 41 h 91"/>
                  <a:gd name="T90" fmla="*/ 3 w 93"/>
                  <a:gd name="T91" fmla="*/ 32 h 91"/>
                  <a:gd name="T92" fmla="*/ 9 w 93"/>
                  <a:gd name="T93" fmla="*/ 33 h 91"/>
                  <a:gd name="T94" fmla="*/ 14 w 93"/>
                  <a:gd name="T95" fmla="*/ 36 h 91"/>
                  <a:gd name="T96" fmla="*/ 20 w 93"/>
                  <a:gd name="T97" fmla="*/ 27 h 91"/>
                  <a:gd name="T98" fmla="*/ 26 w 93"/>
                  <a:gd name="T99" fmla="*/ 27 h 91"/>
                  <a:gd name="T100" fmla="*/ 32 w 93"/>
                  <a:gd name="T101" fmla="*/ 23 h 91"/>
                  <a:gd name="T102" fmla="*/ 32 w 93"/>
                  <a:gd name="T103" fmla="*/ 29 h 91"/>
                  <a:gd name="T104" fmla="*/ 40 w 93"/>
                  <a:gd name="T105" fmla="*/ 32 h 91"/>
                  <a:gd name="T106" fmla="*/ 46 w 93"/>
                  <a:gd name="T107" fmla="*/ 33 h 91"/>
                  <a:gd name="T108" fmla="*/ 53 w 93"/>
                  <a:gd name="T109" fmla="*/ 32 h 91"/>
                  <a:gd name="T110" fmla="*/ 58 w 93"/>
                  <a:gd name="T111" fmla="*/ 35 h 91"/>
                  <a:gd name="T112" fmla="*/ 59 w 93"/>
                  <a:gd name="T113" fmla="*/ 23 h 91"/>
                  <a:gd name="T114" fmla="*/ 52 w 93"/>
                  <a:gd name="T115" fmla="*/ 15 h 91"/>
                  <a:gd name="T116" fmla="*/ 50 w 93"/>
                  <a:gd name="T117" fmla="*/ 10 h 91"/>
                  <a:gd name="T118" fmla="*/ 55 w 93"/>
                  <a:gd name="T119" fmla="*/ 6 h 91"/>
                  <a:gd name="T120" fmla="*/ 56 w 93"/>
                  <a:gd name="T121" fmla="*/ 3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3" h="91">
                    <a:moveTo>
                      <a:pt x="56" y="3"/>
                    </a:moveTo>
                    <a:lnTo>
                      <a:pt x="65" y="0"/>
                    </a:lnTo>
                    <a:lnTo>
                      <a:pt x="73" y="1"/>
                    </a:lnTo>
                    <a:lnTo>
                      <a:pt x="76" y="0"/>
                    </a:lnTo>
                    <a:lnTo>
                      <a:pt x="82" y="9"/>
                    </a:lnTo>
                    <a:lnTo>
                      <a:pt x="90" y="15"/>
                    </a:lnTo>
                    <a:lnTo>
                      <a:pt x="93" y="26"/>
                    </a:lnTo>
                    <a:lnTo>
                      <a:pt x="93" y="33"/>
                    </a:lnTo>
                    <a:lnTo>
                      <a:pt x="90" y="38"/>
                    </a:lnTo>
                    <a:lnTo>
                      <a:pt x="84" y="38"/>
                    </a:lnTo>
                    <a:lnTo>
                      <a:pt x="79" y="35"/>
                    </a:lnTo>
                    <a:lnTo>
                      <a:pt x="75" y="39"/>
                    </a:lnTo>
                    <a:lnTo>
                      <a:pt x="70" y="41"/>
                    </a:lnTo>
                    <a:lnTo>
                      <a:pt x="61" y="36"/>
                    </a:lnTo>
                    <a:lnTo>
                      <a:pt x="56" y="36"/>
                    </a:lnTo>
                    <a:lnTo>
                      <a:pt x="61" y="47"/>
                    </a:lnTo>
                    <a:lnTo>
                      <a:pt x="50" y="44"/>
                    </a:lnTo>
                    <a:lnTo>
                      <a:pt x="41" y="47"/>
                    </a:lnTo>
                    <a:lnTo>
                      <a:pt x="46" y="48"/>
                    </a:lnTo>
                    <a:lnTo>
                      <a:pt x="46" y="53"/>
                    </a:lnTo>
                    <a:lnTo>
                      <a:pt x="52" y="58"/>
                    </a:lnTo>
                    <a:lnTo>
                      <a:pt x="70" y="51"/>
                    </a:lnTo>
                    <a:lnTo>
                      <a:pt x="76" y="58"/>
                    </a:lnTo>
                    <a:lnTo>
                      <a:pt x="81" y="61"/>
                    </a:lnTo>
                    <a:lnTo>
                      <a:pt x="90" y="62"/>
                    </a:lnTo>
                    <a:lnTo>
                      <a:pt x="90" y="71"/>
                    </a:lnTo>
                    <a:lnTo>
                      <a:pt x="88" y="79"/>
                    </a:lnTo>
                    <a:lnTo>
                      <a:pt x="82" y="85"/>
                    </a:lnTo>
                    <a:lnTo>
                      <a:pt x="76" y="86"/>
                    </a:lnTo>
                    <a:lnTo>
                      <a:pt x="68" y="83"/>
                    </a:lnTo>
                    <a:lnTo>
                      <a:pt x="62" y="83"/>
                    </a:lnTo>
                    <a:lnTo>
                      <a:pt x="53" y="88"/>
                    </a:lnTo>
                    <a:lnTo>
                      <a:pt x="31" y="91"/>
                    </a:lnTo>
                    <a:lnTo>
                      <a:pt x="27" y="88"/>
                    </a:lnTo>
                    <a:lnTo>
                      <a:pt x="21" y="83"/>
                    </a:lnTo>
                    <a:lnTo>
                      <a:pt x="12" y="85"/>
                    </a:lnTo>
                    <a:lnTo>
                      <a:pt x="9" y="82"/>
                    </a:lnTo>
                    <a:lnTo>
                      <a:pt x="6" y="77"/>
                    </a:lnTo>
                    <a:lnTo>
                      <a:pt x="0" y="76"/>
                    </a:lnTo>
                    <a:lnTo>
                      <a:pt x="0" y="68"/>
                    </a:lnTo>
                    <a:lnTo>
                      <a:pt x="8" y="56"/>
                    </a:lnTo>
                    <a:lnTo>
                      <a:pt x="8" y="50"/>
                    </a:lnTo>
                    <a:lnTo>
                      <a:pt x="3" y="48"/>
                    </a:lnTo>
                    <a:lnTo>
                      <a:pt x="0" y="42"/>
                    </a:lnTo>
                    <a:lnTo>
                      <a:pt x="5" y="41"/>
                    </a:lnTo>
                    <a:lnTo>
                      <a:pt x="3" y="32"/>
                    </a:lnTo>
                    <a:lnTo>
                      <a:pt x="9" y="33"/>
                    </a:lnTo>
                    <a:lnTo>
                      <a:pt x="14" y="36"/>
                    </a:lnTo>
                    <a:lnTo>
                      <a:pt x="20" y="27"/>
                    </a:lnTo>
                    <a:lnTo>
                      <a:pt x="26" y="27"/>
                    </a:lnTo>
                    <a:lnTo>
                      <a:pt x="32" y="23"/>
                    </a:lnTo>
                    <a:lnTo>
                      <a:pt x="32" y="29"/>
                    </a:lnTo>
                    <a:lnTo>
                      <a:pt x="40" y="32"/>
                    </a:lnTo>
                    <a:lnTo>
                      <a:pt x="46" y="33"/>
                    </a:lnTo>
                    <a:lnTo>
                      <a:pt x="53" y="32"/>
                    </a:lnTo>
                    <a:lnTo>
                      <a:pt x="58" y="35"/>
                    </a:lnTo>
                    <a:lnTo>
                      <a:pt x="59" y="23"/>
                    </a:lnTo>
                    <a:lnTo>
                      <a:pt x="52" y="15"/>
                    </a:lnTo>
                    <a:lnTo>
                      <a:pt x="50" y="10"/>
                    </a:lnTo>
                    <a:lnTo>
                      <a:pt x="55" y="6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8" name="Freeform 4928">
                <a:extLst>
                  <a:ext uri="{FF2B5EF4-FFF2-40B4-BE49-F238E27FC236}">
                    <a16:creationId xmlns:a16="http://schemas.microsoft.com/office/drawing/2014/main" id="{47F92DF5-FADE-30DB-05B9-18190679C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83"/>
                <a:ext cx="46" cy="45"/>
              </a:xfrm>
              <a:custGeom>
                <a:avLst/>
                <a:gdLst>
                  <a:gd name="T0" fmla="*/ 56 w 93"/>
                  <a:gd name="T1" fmla="*/ 3 h 91"/>
                  <a:gd name="T2" fmla="*/ 65 w 93"/>
                  <a:gd name="T3" fmla="*/ 0 h 91"/>
                  <a:gd name="T4" fmla="*/ 73 w 93"/>
                  <a:gd name="T5" fmla="*/ 1 h 91"/>
                  <a:gd name="T6" fmla="*/ 76 w 93"/>
                  <a:gd name="T7" fmla="*/ 0 h 91"/>
                  <a:gd name="T8" fmla="*/ 82 w 93"/>
                  <a:gd name="T9" fmla="*/ 9 h 91"/>
                  <a:gd name="T10" fmla="*/ 90 w 93"/>
                  <a:gd name="T11" fmla="*/ 15 h 91"/>
                  <a:gd name="T12" fmla="*/ 93 w 93"/>
                  <a:gd name="T13" fmla="*/ 26 h 91"/>
                  <a:gd name="T14" fmla="*/ 93 w 93"/>
                  <a:gd name="T15" fmla="*/ 33 h 91"/>
                  <a:gd name="T16" fmla="*/ 90 w 93"/>
                  <a:gd name="T17" fmla="*/ 38 h 91"/>
                  <a:gd name="T18" fmla="*/ 84 w 93"/>
                  <a:gd name="T19" fmla="*/ 38 h 91"/>
                  <a:gd name="T20" fmla="*/ 79 w 93"/>
                  <a:gd name="T21" fmla="*/ 35 h 91"/>
                  <a:gd name="T22" fmla="*/ 75 w 93"/>
                  <a:gd name="T23" fmla="*/ 39 h 91"/>
                  <a:gd name="T24" fmla="*/ 70 w 93"/>
                  <a:gd name="T25" fmla="*/ 41 h 91"/>
                  <a:gd name="T26" fmla="*/ 61 w 93"/>
                  <a:gd name="T27" fmla="*/ 36 h 91"/>
                  <a:gd name="T28" fmla="*/ 56 w 93"/>
                  <a:gd name="T29" fmla="*/ 36 h 91"/>
                  <a:gd name="T30" fmla="*/ 61 w 93"/>
                  <a:gd name="T31" fmla="*/ 47 h 91"/>
                  <a:gd name="T32" fmla="*/ 50 w 93"/>
                  <a:gd name="T33" fmla="*/ 44 h 91"/>
                  <a:gd name="T34" fmla="*/ 41 w 93"/>
                  <a:gd name="T35" fmla="*/ 47 h 91"/>
                  <a:gd name="T36" fmla="*/ 46 w 93"/>
                  <a:gd name="T37" fmla="*/ 48 h 91"/>
                  <a:gd name="T38" fmla="*/ 46 w 93"/>
                  <a:gd name="T39" fmla="*/ 53 h 91"/>
                  <a:gd name="T40" fmla="*/ 52 w 93"/>
                  <a:gd name="T41" fmla="*/ 58 h 91"/>
                  <a:gd name="T42" fmla="*/ 70 w 93"/>
                  <a:gd name="T43" fmla="*/ 51 h 91"/>
                  <a:gd name="T44" fmla="*/ 76 w 93"/>
                  <a:gd name="T45" fmla="*/ 58 h 91"/>
                  <a:gd name="T46" fmla="*/ 81 w 93"/>
                  <a:gd name="T47" fmla="*/ 61 h 91"/>
                  <a:gd name="T48" fmla="*/ 90 w 93"/>
                  <a:gd name="T49" fmla="*/ 62 h 91"/>
                  <a:gd name="T50" fmla="*/ 90 w 93"/>
                  <a:gd name="T51" fmla="*/ 71 h 91"/>
                  <a:gd name="T52" fmla="*/ 88 w 93"/>
                  <a:gd name="T53" fmla="*/ 79 h 91"/>
                  <a:gd name="T54" fmla="*/ 82 w 93"/>
                  <a:gd name="T55" fmla="*/ 85 h 91"/>
                  <a:gd name="T56" fmla="*/ 76 w 93"/>
                  <a:gd name="T57" fmla="*/ 86 h 91"/>
                  <a:gd name="T58" fmla="*/ 68 w 93"/>
                  <a:gd name="T59" fmla="*/ 83 h 91"/>
                  <a:gd name="T60" fmla="*/ 62 w 93"/>
                  <a:gd name="T61" fmla="*/ 83 h 91"/>
                  <a:gd name="T62" fmla="*/ 53 w 93"/>
                  <a:gd name="T63" fmla="*/ 88 h 91"/>
                  <a:gd name="T64" fmla="*/ 31 w 93"/>
                  <a:gd name="T65" fmla="*/ 91 h 91"/>
                  <a:gd name="T66" fmla="*/ 27 w 93"/>
                  <a:gd name="T67" fmla="*/ 88 h 91"/>
                  <a:gd name="T68" fmla="*/ 21 w 93"/>
                  <a:gd name="T69" fmla="*/ 83 h 91"/>
                  <a:gd name="T70" fmla="*/ 12 w 93"/>
                  <a:gd name="T71" fmla="*/ 85 h 91"/>
                  <a:gd name="T72" fmla="*/ 9 w 93"/>
                  <a:gd name="T73" fmla="*/ 82 h 91"/>
                  <a:gd name="T74" fmla="*/ 6 w 93"/>
                  <a:gd name="T75" fmla="*/ 77 h 91"/>
                  <a:gd name="T76" fmla="*/ 0 w 93"/>
                  <a:gd name="T77" fmla="*/ 76 h 91"/>
                  <a:gd name="T78" fmla="*/ 0 w 93"/>
                  <a:gd name="T79" fmla="*/ 68 h 91"/>
                  <a:gd name="T80" fmla="*/ 8 w 93"/>
                  <a:gd name="T81" fmla="*/ 56 h 91"/>
                  <a:gd name="T82" fmla="*/ 8 w 93"/>
                  <a:gd name="T83" fmla="*/ 50 h 91"/>
                  <a:gd name="T84" fmla="*/ 3 w 93"/>
                  <a:gd name="T85" fmla="*/ 48 h 91"/>
                  <a:gd name="T86" fmla="*/ 0 w 93"/>
                  <a:gd name="T87" fmla="*/ 42 h 91"/>
                  <a:gd name="T88" fmla="*/ 5 w 93"/>
                  <a:gd name="T89" fmla="*/ 41 h 91"/>
                  <a:gd name="T90" fmla="*/ 3 w 93"/>
                  <a:gd name="T91" fmla="*/ 32 h 91"/>
                  <a:gd name="T92" fmla="*/ 9 w 93"/>
                  <a:gd name="T93" fmla="*/ 33 h 91"/>
                  <a:gd name="T94" fmla="*/ 14 w 93"/>
                  <a:gd name="T95" fmla="*/ 36 h 91"/>
                  <a:gd name="T96" fmla="*/ 20 w 93"/>
                  <a:gd name="T97" fmla="*/ 27 h 91"/>
                  <a:gd name="T98" fmla="*/ 26 w 93"/>
                  <a:gd name="T99" fmla="*/ 27 h 91"/>
                  <a:gd name="T100" fmla="*/ 32 w 93"/>
                  <a:gd name="T101" fmla="*/ 23 h 91"/>
                  <a:gd name="T102" fmla="*/ 32 w 93"/>
                  <a:gd name="T103" fmla="*/ 29 h 91"/>
                  <a:gd name="T104" fmla="*/ 40 w 93"/>
                  <a:gd name="T105" fmla="*/ 32 h 91"/>
                  <a:gd name="T106" fmla="*/ 46 w 93"/>
                  <a:gd name="T107" fmla="*/ 33 h 91"/>
                  <a:gd name="T108" fmla="*/ 53 w 93"/>
                  <a:gd name="T109" fmla="*/ 32 h 91"/>
                  <a:gd name="T110" fmla="*/ 58 w 93"/>
                  <a:gd name="T111" fmla="*/ 35 h 91"/>
                  <a:gd name="T112" fmla="*/ 59 w 93"/>
                  <a:gd name="T113" fmla="*/ 23 h 91"/>
                  <a:gd name="T114" fmla="*/ 52 w 93"/>
                  <a:gd name="T115" fmla="*/ 15 h 91"/>
                  <a:gd name="T116" fmla="*/ 50 w 93"/>
                  <a:gd name="T117" fmla="*/ 10 h 91"/>
                  <a:gd name="T118" fmla="*/ 55 w 93"/>
                  <a:gd name="T119" fmla="*/ 6 h 91"/>
                  <a:gd name="T120" fmla="*/ 56 w 93"/>
                  <a:gd name="T121" fmla="*/ 3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3" h="91">
                    <a:moveTo>
                      <a:pt x="56" y="3"/>
                    </a:moveTo>
                    <a:lnTo>
                      <a:pt x="65" y="0"/>
                    </a:lnTo>
                    <a:lnTo>
                      <a:pt x="73" y="1"/>
                    </a:lnTo>
                    <a:lnTo>
                      <a:pt x="76" y="0"/>
                    </a:lnTo>
                    <a:lnTo>
                      <a:pt x="82" y="9"/>
                    </a:lnTo>
                    <a:lnTo>
                      <a:pt x="90" y="15"/>
                    </a:lnTo>
                    <a:lnTo>
                      <a:pt x="93" y="26"/>
                    </a:lnTo>
                    <a:lnTo>
                      <a:pt x="93" y="33"/>
                    </a:lnTo>
                    <a:lnTo>
                      <a:pt x="90" y="38"/>
                    </a:lnTo>
                    <a:lnTo>
                      <a:pt x="84" y="38"/>
                    </a:lnTo>
                    <a:lnTo>
                      <a:pt x="79" y="35"/>
                    </a:lnTo>
                    <a:lnTo>
                      <a:pt x="75" y="39"/>
                    </a:lnTo>
                    <a:lnTo>
                      <a:pt x="70" y="41"/>
                    </a:lnTo>
                    <a:lnTo>
                      <a:pt x="61" y="36"/>
                    </a:lnTo>
                    <a:lnTo>
                      <a:pt x="56" y="36"/>
                    </a:lnTo>
                    <a:lnTo>
                      <a:pt x="61" y="47"/>
                    </a:lnTo>
                    <a:lnTo>
                      <a:pt x="50" y="44"/>
                    </a:lnTo>
                    <a:lnTo>
                      <a:pt x="41" y="47"/>
                    </a:lnTo>
                    <a:lnTo>
                      <a:pt x="46" y="48"/>
                    </a:lnTo>
                    <a:lnTo>
                      <a:pt x="46" y="53"/>
                    </a:lnTo>
                    <a:lnTo>
                      <a:pt x="52" y="58"/>
                    </a:lnTo>
                    <a:lnTo>
                      <a:pt x="70" y="51"/>
                    </a:lnTo>
                    <a:lnTo>
                      <a:pt x="76" y="58"/>
                    </a:lnTo>
                    <a:lnTo>
                      <a:pt x="81" y="61"/>
                    </a:lnTo>
                    <a:lnTo>
                      <a:pt x="90" y="62"/>
                    </a:lnTo>
                    <a:lnTo>
                      <a:pt x="90" y="71"/>
                    </a:lnTo>
                    <a:lnTo>
                      <a:pt x="88" y="79"/>
                    </a:lnTo>
                    <a:lnTo>
                      <a:pt x="82" y="85"/>
                    </a:lnTo>
                    <a:lnTo>
                      <a:pt x="76" y="86"/>
                    </a:lnTo>
                    <a:lnTo>
                      <a:pt x="68" y="83"/>
                    </a:lnTo>
                    <a:lnTo>
                      <a:pt x="62" y="83"/>
                    </a:lnTo>
                    <a:lnTo>
                      <a:pt x="53" y="88"/>
                    </a:lnTo>
                    <a:lnTo>
                      <a:pt x="31" y="91"/>
                    </a:lnTo>
                    <a:lnTo>
                      <a:pt x="27" y="88"/>
                    </a:lnTo>
                    <a:lnTo>
                      <a:pt x="21" y="83"/>
                    </a:lnTo>
                    <a:lnTo>
                      <a:pt x="12" y="85"/>
                    </a:lnTo>
                    <a:lnTo>
                      <a:pt x="9" y="82"/>
                    </a:lnTo>
                    <a:lnTo>
                      <a:pt x="6" y="77"/>
                    </a:lnTo>
                    <a:lnTo>
                      <a:pt x="0" y="76"/>
                    </a:lnTo>
                    <a:lnTo>
                      <a:pt x="0" y="68"/>
                    </a:lnTo>
                    <a:lnTo>
                      <a:pt x="8" y="56"/>
                    </a:lnTo>
                    <a:lnTo>
                      <a:pt x="8" y="50"/>
                    </a:lnTo>
                    <a:lnTo>
                      <a:pt x="3" y="48"/>
                    </a:lnTo>
                    <a:lnTo>
                      <a:pt x="0" y="42"/>
                    </a:lnTo>
                    <a:lnTo>
                      <a:pt x="5" y="41"/>
                    </a:lnTo>
                    <a:lnTo>
                      <a:pt x="3" y="32"/>
                    </a:lnTo>
                    <a:lnTo>
                      <a:pt x="9" y="33"/>
                    </a:lnTo>
                    <a:lnTo>
                      <a:pt x="14" y="36"/>
                    </a:lnTo>
                    <a:lnTo>
                      <a:pt x="20" y="27"/>
                    </a:lnTo>
                    <a:lnTo>
                      <a:pt x="26" y="27"/>
                    </a:lnTo>
                    <a:lnTo>
                      <a:pt x="32" y="23"/>
                    </a:lnTo>
                    <a:lnTo>
                      <a:pt x="32" y="29"/>
                    </a:lnTo>
                    <a:lnTo>
                      <a:pt x="40" y="32"/>
                    </a:lnTo>
                    <a:lnTo>
                      <a:pt x="46" y="33"/>
                    </a:lnTo>
                    <a:lnTo>
                      <a:pt x="53" y="32"/>
                    </a:lnTo>
                    <a:lnTo>
                      <a:pt x="58" y="35"/>
                    </a:lnTo>
                    <a:lnTo>
                      <a:pt x="59" y="23"/>
                    </a:lnTo>
                    <a:lnTo>
                      <a:pt x="52" y="15"/>
                    </a:lnTo>
                    <a:lnTo>
                      <a:pt x="50" y="10"/>
                    </a:lnTo>
                    <a:lnTo>
                      <a:pt x="55" y="6"/>
                    </a:lnTo>
                    <a:lnTo>
                      <a:pt x="5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9" name="Freeform 4929">
                <a:extLst>
                  <a:ext uri="{FF2B5EF4-FFF2-40B4-BE49-F238E27FC236}">
                    <a16:creationId xmlns:a16="http://schemas.microsoft.com/office/drawing/2014/main" id="{691A654E-7469-7F98-3ABD-651F35EE8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044"/>
                <a:ext cx="14" cy="27"/>
              </a:xfrm>
              <a:custGeom>
                <a:avLst/>
                <a:gdLst>
                  <a:gd name="T0" fmla="*/ 25 w 27"/>
                  <a:gd name="T1" fmla="*/ 40 h 55"/>
                  <a:gd name="T2" fmla="*/ 22 w 27"/>
                  <a:gd name="T3" fmla="*/ 26 h 55"/>
                  <a:gd name="T4" fmla="*/ 21 w 27"/>
                  <a:gd name="T5" fmla="*/ 22 h 55"/>
                  <a:gd name="T6" fmla="*/ 19 w 27"/>
                  <a:gd name="T7" fmla="*/ 15 h 55"/>
                  <a:gd name="T8" fmla="*/ 27 w 27"/>
                  <a:gd name="T9" fmla="*/ 14 h 55"/>
                  <a:gd name="T10" fmla="*/ 25 w 27"/>
                  <a:gd name="T11" fmla="*/ 3 h 55"/>
                  <a:gd name="T12" fmla="*/ 22 w 27"/>
                  <a:gd name="T13" fmla="*/ 5 h 55"/>
                  <a:gd name="T14" fmla="*/ 12 w 27"/>
                  <a:gd name="T15" fmla="*/ 0 h 55"/>
                  <a:gd name="T16" fmla="*/ 1 w 27"/>
                  <a:gd name="T17" fmla="*/ 0 h 55"/>
                  <a:gd name="T18" fmla="*/ 0 w 27"/>
                  <a:gd name="T19" fmla="*/ 0 h 55"/>
                  <a:gd name="T20" fmla="*/ 0 w 27"/>
                  <a:gd name="T21" fmla="*/ 14 h 55"/>
                  <a:gd name="T22" fmla="*/ 4 w 27"/>
                  <a:gd name="T23" fmla="*/ 25 h 55"/>
                  <a:gd name="T24" fmla="*/ 6 w 27"/>
                  <a:gd name="T25" fmla="*/ 35 h 55"/>
                  <a:gd name="T26" fmla="*/ 4 w 27"/>
                  <a:gd name="T27" fmla="*/ 40 h 55"/>
                  <a:gd name="T28" fmla="*/ 3 w 27"/>
                  <a:gd name="T29" fmla="*/ 46 h 55"/>
                  <a:gd name="T30" fmla="*/ 0 w 27"/>
                  <a:gd name="T31" fmla="*/ 49 h 55"/>
                  <a:gd name="T32" fmla="*/ 7 w 27"/>
                  <a:gd name="T33" fmla="*/ 53 h 55"/>
                  <a:gd name="T34" fmla="*/ 13 w 27"/>
                  <a:gd name="T35" fmla="*/ 55 h 55"/>
                  <a:gd name="T36" fmla="*/ 16 w 27"/>
                  <a:gd name="T37" fmla="*/ 41 h 55"/>
                  <a:gd name="T38" fmla="*/ 25 w 27"/>
                  <a:gd name="T39" fmla="*/ 4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55">
                    <a:moveTo>
                      <a:pt x="25" y="40"/>
                    </a:moveTo>
                    <a:lnTo>
                      <a:pt x="22" y="26"/>
                    </a:lnTo>
                    <a:lnTo>
                      <a:pt x="21" y="22"/>
                    </a:lnTo>
                    <a:lnTo>
                      <a:pt x="19" y="15"/>
                    </a:lnTo>
                    <a:lnTo>
                      <a:pt x="27" y="14"/>
                    </a:lnTo>
                    <a:lnTo>
                      <a:pt x="25" y="3"/>
                    </a:lnTo>
                    <a:lnTo>
                      <a:pt x="22" y="5"/>
                    </a:lnTo>
                    <a:lnTo>
                      <a:pt x="1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4" y="25"/>
                    </a:lnTo>
                    <a:lnTo>
                      <a:pt x="6" y="35"/>
                    </a:lnTo>
                    <a:lnTo>
                      <a:pt x="4" y="40"/>
                    </a:lnTo>
                    <a:lnTo>
                      <a:pt x="3" y="46"/>
                    </a:lnTo>
                    <a:lnTo>
                      <a:pt x="0" y="49"/>
                    </a:lnTo>
                    <a:lnTo>
                      <a:pt x="7" y="53"/>
                    </a:lnTo>
                    <a:lnTo>
                      <a:pt x="13" y="55"/>
                    </a:lnTo>
                    <a:lnTo>
                      <a:pt x="16" y="41"/>
                    </a:lnTo>
                    <a:lnTo>
                      <a:pt x="25" y="4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0" name="Freeform 4930">
                <a:extLst>
                  <a:ext uri="{FF2B5EF4-FFF2-40B4-BE49-F238E27FC236}">
                    <a16:creationId xmlns:a16="http://schemas.microsoft.com/office/drawing/2014/main" id="{AC184165-787E-FC87-01ED-D50AE8B93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044"/>
                <a:ext cx="14" cy="27"/>
              </a:xfrm>
              <a:custGeom>
                <a:avLst/>
                <a:gdLst>
                  <a:gd name="T0" fmla="*/ 25 w 27"/>
                  <a:gd name="T1" fmla="*/ 40 h 55"/>
                  <a:gd name="T2" fmla="*/ 16 w 27"/>
                  <a:gd name="T3" fmla="*/ 41 h 55"/>
                  <a:gd name="T4" fmla="*/ 13 w 27"/>
                  <a:gd name="T5" fmla="*/ 55 h 55"/>
                  <a:gd name="T6" fmla="*/ 7 w 27"/>
                  <a:gd name="T7" fmla="*/ 53 h 55"/>
                  <a:gd name="T8" fmla="*/ 0 w 27"/>
                  <a:gd name="T9" fmla="*/ 49 h 55"/>
                  <a:gd name="T10" fmla="*/ 3 w 27"/>
                  <a:gd name="T11" fmla="*/ 46 h 55"/>
                  <a:gd name="T12" fmla="*/ 4 w 27"/>
                  <a:gd name="T13" fmla="*/ 40 h 55"/>
                  <a:gd name="T14" fmla="*/ 6 w 27"/>
                  <a:gd name="T15" fmla="*/ 35 h 55"/>
                  <a:gd name="T16" fmla="*/ 4 w 27"/>
                  <a:gd name="T17" fmla="*/ 25 h 55"/>
                  <a:gd name="T18" fmla="*/ 0 w 27"/>
                  <a:gd name="T19" fmla="*/ 14 h 55"/>
                  <a:gd name="T20" fmla="*/ 0 w 27"/>
                  <a:gd name="T21" fmla="*/ 0 h 55"/>
                  <a:gd name="T22" fmla="*/ 1 w 27"/>
                  <a:gd name="T23" fmla="*/ 0 h 55"/>
                  <a:gd name="T24" fmla="*/ 12 w 27"/>
                  <a:gd name="T25" fmla="*/ 0 h 55"/>
                  <a:gd name="T26" fmla="*/ 22 w 27"/>
                  <a:gd name="T27" fmla="*/ 5 h 55"/>
                  <a:gd name="T28" fmla="*/ 25 w 27"/>
                  <a:gd name="T29" fmla="*/ 3 h 55"/>
                  <a:gd name="T30" fmla="*/ 27 w 27"/>
                  <a:gd name="T31" fmla="*/ 14 h 55"/>
                  <a:gd name="T32" fmla="*/ 19 w 27"/>
                  <a:gd name="T33" fmla="*/ 15 h 55"/>
                  <a:gd name="T34" fmla="*/ 21 w 27"/>
                  <a:gd name="T35" fmla="*/ 22 h 55"/>
                  <a:gd name="T36" fmla="*/ 22 w 27"/>
                  <a:gd name="T37" fmla="*/ 26 h 55"/>
                  <a:gd name="T38" fmla="*/ 25 w 27"/>
                  <a:gd name="T39" fmla="*/ 4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55">
                    <a:moveTo>
                      <a:pt x="25" y="40"/>
                    </a:moveTo>
                    <a:lnTo>
                      <a:pt x="16" y="41"/>
                    </a:lnTo>
                    <a:lnTo>
                      <a:pt x="13" y="55"/>
                    </a:lnTo>
                    <a:lnTo>
                      <a:pt x="7" y="53"/>
                    </a:lnTo>
                    <a:lnTo>
                      <a:pt x="0" y="49"/>
                    </a:lnTo>
                    <a:lnTo>
                      <a:pt x="3" y="46"/>
                    </a:lnTo>
                    <a:lnTo>
                      <a:pt x="4" y="40"/>
                    </a:lnTo>
                    <a:lnTo>
                      <a:pt x="6" y="35"/>
                    </a:lnTo>
                    <a:lnTo>
                      <a:pt x="4" y="25"/>
                    </a:lnTo>
                    <a:lnTo>
                      <a:pt x="0" y="14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2" y="0"/>
                    </a:lnTo>
                    <a:lnTo>
                      <a:pt x="22" y="5"/>
                    </a:lnTo>
                    <a:lnTo>
                      <a:pt x="25" y="3"/>
                    </a:lnTo>
                    <a:lnTo>
                      <a:pt x="27" y="14"/>
                    </a:lnTo>
                    <a:lnTo>
                      <a:pt x="19" y="15"/>
                    </a:lnTo>
                    <a:lnTo>
                      <a:pt x="21" y="22"/>
                    </a:lnTo>
                    <a:lnTo>
                      <a:pt x="22" y="26"/>
                    </a:lnTo>
                    <a:lnTo>
                      <a:pt x="25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1" name="Freeform 4931">
                <a:extLst>
                  <a:ext uri="{FF2B5EF4-FFF2-40B4-BE49-F238E27FC236}">
                    <a16:creationId xmlns:a16="http://schemas.microsoft.com/office/drawing/2014/main" id="{E91A9366-C1A4-C8A2-31D8-4776F325E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044"/>
                <a:ext cx="14" cy="27"/>
              </a:xfrm>
              <a:custGeom>
                <a:avLst/>
                <a:gdLst>
                  <a:gd name="T0" fmla="*/ 25 w 27"/>
                  <a:gd name="T1" fmla="*/ 40 h 55"/>
                  <a:gd name="T2" fmla="*/ 16 w 27"/>
                  <a:gd name="T3" fmla="*/ 41 h 55"/>
                  <a:gd name="T4" fmla="*/ 13 w 27"/>
                  <a:gd name="T5" fmla="*/ 55 h 55"/>
                  <a:gd name="T6" fmla="*/ 7 w 27"/>
                  <a:gd name="T7" fmla="*/ 53 h 55"/>
                  <a:gd name="T8" fmla="*/ 0 w 27"/>
                  <a:gd name="T9" fmla="*/ 49 h 55"/>
                  <a:gd name="T10" fmla="*/ 3 w 27"/>
                  <a:gd name="T11" fmla="*/ 46 h 55"/>
                  <a:gd name="T12" fmla="*/ 4 w 27"/>
                  <a:gd name="T13" fmla="*/ 40 h 55"/>
                  <a:gd name="T14" fmla="*/ 6 w 27"/>
                  <a:gd name="T15" fmla="*/ 35 h 55"/>
                  <a:gd name="T16" fmla="*/ 4 w 27"/>
                  <a:gd name="T17" fmla="*/ 25 h 55"/>
                  <a:gd name="T18" fmla="*/ 0 w 27"/>
                  <a:gd name="T19" fmla="*/ 14 h 55"/>
                  <a:gd name="T20" fmla="*/ 0 w 27"/>
                  <a:gd name="T21" fmla="*/ 0 h 55"/>
                  <a:gd name="T22" fmla="*/ 1 w 27"/>
                  <a:gd name="T23" fmla="*/ 0 h 55"/>
                  <a:gd name="T24" fmla="*/ 12 w 27"/>
                  <a:gd name="T25" fmla="*/ 0 h 55"/>
                  <a:gd name="T26" fmla="*/ 22 w 27"/>
                  <a:gd name="T27" fmla="*/ 5 h 55"/>
                  <a:gd name="T28" fmla="*/ 25 w 27"/>
                  <a:gd name="T29" fmla="*/ 3 h 55"/>
                  <a:gd name="T30" fmla="*/ 27 w 27"/>
                  <a:gd name="T31" fmla="*/ 14 h 55"/>
                  <a:gd name="T32" fmla="*/ 19 w 27"/>
                  <a:gd name="T33" fmla="*/ 15 h 55"/>
                  <a:gd name="T34" fmla="*/ 21 w 27"/>
                  <a:gd name="T35" fmla="*/ 22 h 55"/>
                  <a:gd name="T36" fmla="*/ 22 w 27"/>
                  <a:gd name="T37" fmla="*/ 26 h 55"/>
                  <a:gd name="T38" fmla="*/ 25 w 27"/>
                  <a:gd name="T39" fmla="*/ 4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55">
                    <a:moveTo>
                      <a:pt x="25" y="40"/>
                    </a:moveTo>
                    <a:lnTo>
                      <a:pt x="16" y="41"/>
                    </a:lnTo>
                    <a:lnTo>
                      <a:pt x="13" y="55"/>
                    </a:lnTo>
                    <a:lnTo>
                      <a:pt x="7" y="53"/>
                    </a:lnTo>
                    <a:lnTo>
                      <a:pt x="0" y="49"/>
                    </a:lnTo>
                    <a:lnTo>
                      <a:pt x="3" y="46"/>
                    </a:lnTo>
                    <a:lnTo>
                      <a:pt x="4" y="40"/>
                    </a:lnTo>
                    <a:lnTo>
                      <a:pt x="6" y="35"/>
                    </a:lnTo>
                    <a:lnTo>
                      <a:pt x="4" y="25"/>
                    </a:lnTo>
                    <a:lnTo>
                      <a:pt x="0" y="14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2" y="0"/>
                    </a:lnTo>
                    <a:lnTo>
                      <a:pt x="22" y="5"/>
                    </a:lnTo>
                    <a:lnTo>
                      <a:pt x="25" y="3"/>
                    </a:lnTo>
                    <a:lnTo>
                      <a:pt x="27" y="14"/>
                    </a:lnTo>
                    <a:lnTo>
                      <a:pt x="19" y="15"/>
                    </a:lnTo>
                    <a:lnTo>
                      <a:pt x="21" y="22"/>
                    </a:lnTo>
                    <a:lnTo>
                      <a:pt x="22" y="26"/>
                    </a:lnTo>
                    <a:lnTo>
                      <a:pt x="25" y="4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2" name="Freeform 4932">
                <a:extLst>
                  <a:ext uri="{FF2B5EF4-FFF2-40B4-BE49-F238E27FC236}">
                    <a16:creationId xmlns:a16="http://schemas.microsoft.com/office/drawing/2014/main" id="{904AC9F5-3A7A-989F-66FA-AB85187B5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058"/>
                <a:ext cx="63" cy="47"/>
              </a:xfrm>
              <a:custGeom>
                <a:avLst/>
                <a:gdLst>
                  <a:gd name="T0" fmla="*/ 16 w 124"/>
                  <a:gd name="T1" fmla="*/ 53 h 94"/>
                  <a:gd name="T2" fmla="*/ 33 w 124"/>
                  <a:gd name="T3" fmla="*/ 51 h 94"/>
                  <a:gd name="T4" fmla="*/ 42 w 124"/>
                  <a:gd name="T5" fmla="*/ 59 h 94"/>
                  <a:gd name="T6" fmla="*/ 62 w 124"/>
                  <a:gd name="T7" fmla="*/ 51 h 94"/>
                  <a:gd name="T8" fmla="*/ 66 w 124"/>
                  <a:gd name="T9" fmla="*/ 51 h 94"/>
                  <a:gd name="T10" fmla="*/ 66 w 124"/>
                  <a:gd name="T11" fmla="*/ 67 h 94"/>
                  <a:gd name="T12" fmla="*/ 66 w 124"/>
                  <a:gd name="T13" fmla="*/ 79 h 94"/>
                  <a:gd name="T14" fmla="*/ 82 w 124"/>
                  <a:gd name="T15" fmla="*/ 76 h 94"/>
                  <a:gd name="T16" fmla="*/ 85 w 124"/>
                  <a:gd name="T17" fmla="*/ 79 h 94"/>
                  <a:gd name="T18" fmla="*/ 95 w 124"/>
                  <a:gd name="T19" fmla="*/ 88 h 94"/>
                  <a:gd name="T20" fmla="*/ 100 w 124"/>
                  <a:gd name="T21" fmla="*/ 91 h 94"/>
                  <a:gd name="T22" fmla="*/ 106 w 124"/>
                  <a:gd name="T23" fmla="*/ 91 h 94"/>
                  <a:gd name="T24" fmla="*/ 123 w 124"/>
                  <a:gd name="T25" fmla="*/ 94 h 94"/>
                  <a:gd name="T26" fmla="*/ 119 w 124"/>
                  <a:gd name="T27" fmla="*/ 80 h 94"/>
                  <a:gd name="T28" fmla="*/ 123 w 124"/>
                  <a:gd name="T29" fmla="*/ 73 h 94"/>
                  <a:gd name="T30" fmla="*/ 119 w 124"/>
                  <a:gd name="T31" fmla="*/ 59 h 94"/>
                  <a:gd name="T32" fmla="*/ 109 w 124"/>
                  <a:gd name="T33" fmla="*/ 54 h 94"/>
                  <a:gd name="T34" fmla="*/ 98 w 124"/>
                  <a:gd name="T35" fmla="*/ 42 h 94"/>
                  <a:gd name="T36" fmla="*/ 100 w 124"/>
                  <a:gd name="T37" fmla="*/ 32 h 94"/>
                  <a:gd name="T38" fmla="*/ 100 w 124"/>
                  <a:gd name="T39" fmla="*/ 19 h 94"/>
                  <a:gd name="T40" fmla="*/ 103 w 124"/>
                  <a:gd name="T41" fmla="*/ 9 h 94"/>
                  <a:gd name="T42" fmla="*/ 86 w 124"/>
                  <a:gd name="T43" fmla="*/ 9 h 94"/>
                  <a:gd name="T44" fmla="*/ 75 w 124"/>
                  <a:gd name="T45" fmla="*/ 3 h 94"/>
                  <a:gd name="T46" fmla="*/ 51 w 124"/>
                  <a:gd name="T47" fmla="*/ 0 h 94"/>
                  <a:gd name="T48" fmla="*/ 42 w 124"/>
                  <a:gd name="T49" fmla="*/ 3 h 94"/>
                  <a:gd name="T50" fmla="*/ 38 w 124"/>
                  <a:gd name="T51" fmla="*/ 21 h 94"/>
                  <a:gd name="T52" fmla="*/ 38 w 124"/>
                  <a:gd name="T53" fmla="*/ 36 h 94"/>
                  <a:gd name="T54" fmla="*/ 21 w 124"/>
                  <a:gd name="T55" fmla="*/ 44 h 94"/>
                  <a:gd name="T56" fmla="*/ 13 w 124"/>
                  <a:gd name="T57" fmla="*/ 33 h 94"/>
                  <a:gd name="T58" fmla="*/ 6 w 124"/>
                  <a:gd name="T59" fmla="*/ 42 h 94"/>
                  <a:gd name="T60" fmla="*/ 0 w 124"/>
                  <a:gd name="T61" fmla="*/ 54 h 94"/>
                  <a:gd name="T62" fmla="*/ 15 w 124"/>
                  <a:gd name="T63" fmla="*/ 5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" h="94">
                    <a:moveTo>
                      <a:pt x="15" y="56"/>
                    </a:moveTo>
                    <a:lnTo>
                      <a:pt x="16" y="53"/>
                    </a:lnTo>
                    <a:lnTo>
                      <a:pt x="25" y="50"/>
                    </a:lnTo>
                    <a:lnTo>
                      <a:pt x="33" y="51"/>
                    </a:lnTo>
                    <a:lnTo>
                      <a:pt x="36" y="50"/>
                    </a:lnTo>
                    <a:lnTo>
                      <a:pt x="42" y="59"/>
                    </a:lnTo>
                    <a:lnTo>
                      <a:pt x="50" y="65"/>
                    </a:lnTo>
                    <a:lnTo>
                      <a:pt x="62" y="51"/>
                    </a:lnTo>
                    <a:lnTo>
                      <a:pt x="68" y="48"/>
                    </a:lnTo>
                    <a:lnTo>
                      <a:pt x="66" y="51"/>
                    </a:lnTo>
                    <a:lnTo>
                      <a:pt x="71" y="60"/>
                    </a:lnTo>
                    <a:lnTo>
                      <a:pt x="66" y="67"/>
                    </a:lnTo>
                    <a:lnTo>
                      <a:pt x="68" y="79"/>
                    </a:lnTo>
                    <a:lnTo>
                      <a:pt x="66" y="79"/>
                    </a:lnTo>
                    <a:lnTo>
                      <a:pt x="72" y="76"/>
                    </a:lnTo>
                    <a:lnTo>
                      <a:pt x="82" y="76"/>
                    </a:lnTo>
                    <a:lnTo>
                      <a:pt x="85" y="77"/>
                    </a:lnTo>
                    <a:lnTo>
                      <a:pt x="85" y="79"/>
                    </a:lnTo>
                    <a:lnTo>
                      <a:pt x="91" y="80"/>
                    </a:lnTo>
                    <a:lnTo>
                      <a:pt x="95" y="88"/>
                    </a:lnTo>
                    <a:lnTo>
                      <a:pt x="97" y="88"/>
                    </a:lnTo>
                    <a:lnTo>
                      <a:pt x="100" y="91"/>
                    </a:lnTo>
                    <a:lnTo>
                      <a:pt x="106" y="92"/>
                    </a:lnTo>
                    <a:lnTo>
                      <a:pt x="106" y="91"/>
                    </a:lnTo>
                    <a:lnTo>
                      <a:pt x="116" y="91"/>
                    </a:lnTo>
                    <a:lnTo>
                      <a:pt x="123" y="94"/>
                    </a:lnTo>
                    <a:lnTo>
                      <a:pt x="123" y="80"/>
                    </a:lnTo>
                    <a:lnTo>
                      <a:pt x="119" y="80"/>
                    </a:lnTo>
                    <a:lnTo>
                      <a:pt x="124" y="77"/>
                    </a:lnTo>
                    <a:lnTo>
                      <a:pt x="123" y="73"/>
                    </a:lnTo>
                    <a:lnTo>
                      <a:pt x="116" y="70"/>
                    </a:lnTo>
                    <a:lnTo>
                      <a:pt x="119" y="59"/>
                    </a:lnTo>
                    <a:lnTo>
                      <a:pt x="115" y="62"/>
                    </a:lnTo>
                    <a:lnTo>
                      <a:pt x="109" y="54"/>
                    </a:lnTo>
                    <a:lnTo>
                      <a:pt x="106" y="51"/>
                    </a:lnTo>
                    <a:lnTo>
                      <a:pt x="98" y="42"/>
                    </a:lnTo>
                    <a:lnTo>
                      <a:pt x="103" y="36"/>
                    </a:lnTo>
                    <a:lnTo>
                      <a:pt x="100" y="32"/>
                    </a:lnTo>
                    <a:lnTo>
                      <a:pt x="98" y="30"/>
                    </a:lnTo>
                    <a:lnTo>
                      <a:pt x="100" y="19"/>
                    </a:lnTo>
                    <a:lnTo>
                      <a:pt x="104" y="12"/>
                    </a:lnTo>
                    <a:lnTo>
                      <a:pt x="103" y="9"/>
                    </a:lnTo>
                    <a:lnTo>
                      <a:pt x="98" y="12"/>
                    </a:lnTo>
                    <a:lnTo>
                      <a:pt x="86" y="9"/>
                    </a:lnTo>
                    <a:lnTo>
                      <a:pt x="85" y="4"/>
                    </a:lnTo>
                    <a:lnTo>
                      <a:pt x="75" y="3"/>
                    </a:lnTo>
                    <a:lnTo>
                      <a:pt x="69" y="6"/>
                    </a:lnTo>
                    <a:lnTo>
                      <a:pt x="51" y="0"/>
                    </a:lnTo>
                    <a:lnTo>
                      <a:pt x="50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8" y="21"/>
                    </a:lnTo>
                    <a:lnTo>
                      <a:pt x="36" y="29"/>
                    </a:lnTo>
                    <a:lnTo>
                      <a:pt x="38" y="36"/>
                    </a:lnTo>
                    <a:lnTo>
                      <a:pt x="22" y="36"/>
                    </a:lnTo>
                    <a:lnTo>
                      <a:pt x="21" y="44"/>
                    </a:lnTo>
                    <a:lnTo>
                      <a:pt x="16" y="39"/>
                    </a:lnTo>
                    <a:lnTo>
                      <a:pt x="13" y="33"/>
                    </a:lnTo>
                    <a:lnTo>
                      <a:pt x="10" y="33"/>
                    </a:lnTo>
                    <a:lnTo>
                      <a:pt x="6" y="42"/>
                    </a:lnTo>
                    <a:lnTo>
                      <a:pt x="3" y="51"/>
                    </a:lnTo>
                    <a:lnTo>
                      <a:pt x="0" y="54"/>
                    </a:lnTo>
                    <a:lnTo>
                      <a:pt x="10" y="60"/>
                    </a:lnTo>
                    <a:lnTo>
                      <a:pt x="15" y="5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3" name="Freeform 4933">
                <a:extLst>
                  <a:ext uri="{FF2B5EF4-FFF2-40B4-BE49-F238E27FC236}">
                    <a16:creationId xmlns:a16="http://schemas.microsoft.com/office/drawing/2014/main" id="{0930CCB2-57B3-2DF9-0674-F93BE8FB8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058"/>
                <a:ext cx="63" cy="47"/>
              </a:xfrm>
              <a:custGeom>
                <a:avLst/>
                <a:gdLst>
                  <a:gd name="T0" fmla="*/ 10 w 124"/>
                  <a:gd name="T1" fmla="*/ 60 h 94"/>
                  <a:gd name="T2" fmla="*/ 3 w 124"/>
                  <a:gd name="T3" fmla="*/ 51 h 94"/>
                  <a:gd name="T4" fmla="*/ 10 w 124"/>
                  <a:gd name="T5" fmla="*/ 33 h 94"/>
                  <a:gd name="T6" fmla="*/ 16 w 124"/>
                  <a:gd name="T7" fmla="*/ 39 h 94"/>
                  <a:gd name="T8" fmla="*/ 22 w 124"/>
                  <a:gd name="T9" fmla="*/ 36 h 94"/>
                  <a:gd name="T10" fmla="*/ 36 w 124"/>
                  <a:gd name="T11" fmla="*/ 29 h 94"/>
                  <a:gd name="T12" fmla="*/ 36 w 124"/>
                  <a:gd name="T13" fmla="*/ 1 h 94"/>
                  <a:gd name="T14" fmla="*/ 50 w 124"/>
                  <a:gd name="T15" fmla="*/ 6 h 94"/>
                  <a:gd name="T16" fmla="*/ 69 w 124"/>
                  <a:gd name="T17" fmla="*/ 6 h 94"/>
                  <a:gd name="T18" fmla="*/ 85 w 124"/>
                  <a:gd name="T19" fmla="*/ 4 h 94"/>
                  <a:gd name="T20" fmla="*/ 98 w 124"/>
                  <a:gd name="T21" fmla="*/ 12 h 94"/>
                  <a:gd name="T22" fmla="*/ 104 w 124"/>
                  <a:gd name="T23" fmla="*/ 12 h 94"/>
                  <a:gd name="T24" fmla="*/ 98 w 124"/>
                  <a:gd name="T25" fmla="*/ 30 h 94"/>
                  <a:gd name="T26" fmla="*/ 103 w 124"/>
                  <a:gd name="T27" fmla="*/ 36 h 94"/>
                  <a:gd name="T28" fmla="*/ 106 w 124"/>
                  <a:gd name="T29" fmla="*/ 51 h 94"/>
                  <a:gd name="T30" fmla="*/ 115 w 124"/>
                  <a:gd name="T31" fmla="*/ 62 h 94"/>
                  <a:gd name="T32" fmla="*/ 116 w 124"/>
                  <a:gd name="T33" fmla="*/ 70 h 94"/>
                  <a:gd name="T34" fmla="*/ 124 w 124"/>
                  <a:gd name="T35" fmla="*/ 77 h 94"/>
                  <a:gd name="T36" fmla="*/ 123 w 124"/>
                  <a:gd name="T37" fmla="*/ 80 h 94"/>
                  <a:gd name="T38" fmla="*/ 116 w 124"/>
                  <a:gd name="T39" fmla="*/ 91 h 94"/>
                  <a:gd name="T40" fmla="*/ 106 w 124"/>
                  <a:gd name="T41" fmla="*/ 92 h 94"/>
                  <a:gd name="T42" fmla="*/ 97 w 124"/>
                  <a:gd name="T43" fmla="*/ 88 h 94"/>
                  <a:gd name="T44" fmla="*/ 91 w 124"/>
                  <a:gd name="T45" fmla="*/ 80 h 94"/>
                  <a:gd name="T46" fmla="*/ 85 w 124"/>
                  <a:gd name="T47" fmla="*/ 77 h 94"/>
                  <a:gd name="T48" fmla="*/ 72 w 124"/>
                  <a:gd name="T49" fmla="*/ 76 h 94"/>
                  <a:gd name="T50" fmla="*/ 68 w 124"/>
                  <a:gd name="T51" fmla="*/ 79 h 94"/>
                  <a:gd name="T52" fmla="*/ 71 w 124"/>
                  <a:gd name="T53" fmla="*/ 60 h 94"/>
                  <a:gd name="T54" fmla="*/ 68 w 124"/>
                  <a:gd name="T55" fmla="*/ 48 h 94"/>
                  <a:gd name="T56" fmla="*/ 50 w 124"/>
                  <a:gd name="T57" fmla="*/ 65 h 94"/>
                  <a:gd name="T58" fmla="*/ 36 w 124"/>
                  <a:gd name="T59" fmla="*/ 50 h 94"/>
                  <a:gd name="T60" fmla="*/ 25 w 124"/>
                  <a:gd name="T61" fmla="*/ 50 h 94"/>
                  <a:gd name="T62" fmla="*/ 15 w 124"/>
                  <a:gd name="T63" fmla="*/ 5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" h="94">
                    <a:moveTo>
                      <a:pt x="15" y="56"/>
                    </a:moveTo>
                    <a:lnTo>
                      <a:pt x="10" y="60"/>
                    </a:lnTo>
                    <a:lnTo>
                      <a:pt x="0" y="54"/>
                    </a:lnTo>
                    <a:lnTo>
                      <a:pt x="3" y="51"/>
                    </a:lnTo>
                    <a:lnTo>
                      <a:pt x="6" y="42"/>
                    </a:lnTo>
                    <a:lnTo>
                      <a:pt x="10" y="33"/>
                    </a:lnTo>
                    <a:lnTo>
                      <a:pt x="13" y="33"/>
                    </a:lnTo>
                    <a:lnTo>
                      <a:pt x="16" y="39"/>
                    </a:lnTo>
                    <a:lnTo>
                      <a:pt x="21" y="44"/>
                    </a:lnTo>
                    <a:lnTo>
                      <a:pt x="22" y="36"/>
                    </a:lnTo>
                    <a:lnTo>
                      <a:pt x="38" y="36"/>
                    </a:lnTo>
                    <a:lnTo>
                      <a:pt x="36" y="29"/>
                    </a:lnTo>
                    <a:lnTo>
                      <a:pt x="38" y="21"/>
                    </a:lnTo>
                    <a:lnTo>
                      <a:pt x="36" y="1"/>
                    </a:lnTo>
                    <a:lnTo>
                      <a:pt x="42" y="3"/>
                    </a:lnTo>
                    <a:lnTo>
                      <a:pt x="50" y="6"/>
                    </a:lnTo>
                    <a:lnTo>
                      <a:pt x="51" y="0"/>
                    </a:lnTo>
                    <a:lnTo>
                      <a:pt x="69" y="6"/>
                    </a:lnTo>
                    <a:lnTo>
                      <a:pt x="75" y="3"/>
                    </a:lnTo>
                    <a:lnTo>
                      <a:pt x="85" y="4"/>
                    </a:lnTo>
                    <a:lnTo>
                      <a:pt x="86" y="9"/>
                    </a:lnTo>
                    <a:lnTo>
                      <a:pt x="98" y="12"/>
                    </a:lnTo>
                    <a:lnTo>
                      <a:pt x="103" y="9"/>
                    </a:lnTo>
                    <a:lnTo>
                      <a:pt x="104" y="12"/>
                    </a:lnTo>
                    <a:lnTo>
                      <a:pt x="100" y="19"/>
                    </a:lnTo>
                    <a:lnTo>
                      <a:pt x="98" y="30"/>
                    </a:lnTo>
                    <a:lnTo>
                      <a:pt x="100" y="32"/>
                    </a:lnTo>
                    <a:lnTo>
                      <a:pt x="103" y="36"/>
                    </a:lnTo>
                    <a:lnTo>
                      <a:pt x="98" y="42"/>
                    </a:lnTo>
                    <a:lnTo>
                      <a:pt x="106" y="51"/>
                    </a:lnTo>
                    <a:lnTo>
                      <a:pt x="109" y="54"/>
                    </a:lnTo>
                    <a:lnTo>
                      <a:pt x="115" y="62"/>
                    </a:lnTo>
                    <a:lnTo>
                      <a:pt x="119" y="59"/>
                    </a:lnTo>
                    <a:lnTo>
                      <a:pt x="116" y="70"/>
                    </a:lnTo>
                    <a:lnTo>
                      <a:pt x="123" y="73"/>
                    </a:lnTo>
                    <a:lnTo>
                      <a:pt x="124" y="77"/>
                    </a:lnTo>
                    <a:lnTo>
                      <a:pt x="119" y="80"/>
                    </a:lnTo>
                    <a:lnTo>
                      <a:pt x="123" y="80"/>
                    </a:lnTo>
                    <a:lnTo>
                      <a:pt x="123" y="94"/>
                    </a:lnTo>
                    <a:lnTo>
                      <a:pt x="116" y="91"/>
                    </a:lnTo>
                    <a:lnTo>
                      <a:pt x="106" y="91"/>
                    </a:lnTo>
                    <a:lnTo>
                      <a:pt x="106" y="92"/>
                    </a:lnTo>
                    <a:lnTo>
                      <a:pt x="100" y="91"/>
                    </a:lnTo>
                    <a:lnTo>
                      <a:pt x="97" y="88"/>
                    </a:lnTo>
                    <a:lnTo>
                      <a:pt x="95" y="88"/>
                    </a:lnTo>
                    <a:lnTo>
                      <a:pt x="91" y="80"/>
                    </a:lnTo>
                    <a:lnTo>
                      <a:pt x="85" y="79"/>
                    </a:lnTo>
                    <a:lnTo>
                      <a:pt x="85" y="77"/>
                    </a:lnTo>
                    <a:lnTo>
                      <a:pt x="82" y="76"/>
                    </a:lnTo>
                    <a:lnTo>
                      <a:pt x="72" y="76"/>
                    </a:lnTo>
                    <a:lnTo>
                      <a:pt x="66" y="79"/>
                    </a:lnTo>
                    <a:lnTo>
                      <a:pt x="68" y="79"/>
                    </a:lnTo>
                    <a:lnTo>
                      <a:pt x="66" y="67"/>
                    </a:lnTo>
                    <a:lnTo>
                      <a:pt x="71" y="60"/>
                    </a:lnTo>
                    <a:lnTo>
                      <a:pt x="66" y="51"/>
                    </a:lnTo>
                    <a:lnTo>
                      <a:pt x="68" y="48"/>
                    </a:lnTo>
                    <a:lnTo>
                      <a:pt x="62" y="51"/>
                    </a:lnTo>
                    <a:lnTo>
                      <a:pt x="50" y="65"/>
                    </a:lnTo>
                    <a:lnTo>
                      <a:pt x="42" y="59"/>
                    </a:lnTo>
                    <a:lnTo>
                      <a:pt x="36" y="50"/>
                    </a:lnTo>
                    <a:lnTo>
                      <a:pt x="33" y="51"/>
                    </a:lnTo>
                    <a:lnTo>
                      <a:pt x="25" y="50"/>
                    </a:lnTo>
                    <a:lnTo>
                      <a:pt x="16" y="53"/>
                    </a:lnTo>
                    <a:lnTo>
                      <a:pt x="15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4" name="Freeform 4934">
                <a:extLst>
                  <a:ext uri="{FF2B5EF4-FFF2-40B4-BE49-F238E27FC236}">
                    <a16:creationId xmlns:a16="http://schemas.microsoft.com/office/drawing/2014/main" id="{68F801E4-F6E9-FD17-F4BC-C5EE78A1C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058"/>
                <a:ext cx="63" cy="47"/>
              </a:xfrm>
              <a:custGeom>
                <a:avLst/>
                <a:gdLst>
                  <a:gd name="T0" fmla="*/ 10 w 124"/>
                  <a:gd name="T1" fmla="*/ 60 h 94"/>
                  <a:gd name="T2" fmla="*/ 3 w 124"/>
                  <a:gd name="T3" fmla="*/ 51 h 94"/>
                  <a:gd name="T4" fmla="*/ 10 w 124"/>
                  <a:gd name="T5" fmla="*/ 33 h 94"/>
                  <a:gd name="T6" fmla="*/ 16 w 124"/>
                  <a:gd name="T7" fmla="*/ 39 h 94"/>
                  <a:gd name="T8" fmla="*/ 22 w 124"/>
                  <a:gd name="T9" fmla="*/ 36 h 94"/>
                  <a:gd name="T10" fmla="*/ 36 w 124"/>
                  <a:gd name="T11" fmla="*/ 29 h 94"/>
                  <a:gd name="T12" fmla="*/ 36 w 124"/>
                  <a:gd name="T13" fmla="*/ 1 h 94"/>
                  <a:gd name="T14" fmla="*/ 50 w 124"/>
                  <a:gd name="T15" fmla="*/ 6 h 94"/>
                  <a:gd name="T16" fmla="*/ 69 w 124"/>
                  <a:gd name="T17" fmla="*/ 6 h 94"/>
                  <a:gd name="T18" fmla="*/ 85 w 124"/>
                  <a:gd name="T19" fmla="*/ 4 h 94"/>
                  <a:gd name="T20" fmla="*/ 98 w 124"/>
                  <a:gd name="T21" fmla="*/ 12 h 94"/>
                  <a:gd name="T22" fmla="*/ 104 w 124"/>
                  <a:gd name="T23" fmla="*/ 12 h 94"/>
                  <a:gd name="T24" fmla="*/ 98 w 124"/>
                  <a:gd name="T25" fmla="*/ 30 h 94"/>
                  <a:gd name="T26" fmla="*/ 103 w 124"/>
                  <a:gd name="T27" fmla="*/ 36 h 94"/>
                  <a:gd name="T28" fmla="*/ 106 w 124"/>
                  <a:gd name="T29" fmla="*/ 51 h 94"/>
                  <a:gd name="T30" fmla="*/ 115 w 124"/>
                  <a:gd name="T31" fmla="*/ 62 h 94"/>
                  <a:gd name="T32" fmla="*/ 116 w 124"/>
                  <a:gd name="T33" fmla="*/ 70 h 94"/>
                  <a:gd name="T34" fmla="*/ 124 w 124"/>
                  <a:gd name="T35" fmla="*/ 77 h 94"/>
                  <a:gd name="T36" fmla="*/ 123 w 124"/>
                  <a:gd name="T37" fmla="*/ 80 h 94"/>
                  <a:gd name="T38" fmla="*/ 116 w 124"/>
                  <a:gd name="T39" fmla="*/ 91 h 94"/>
                  <a:gd name="T40" fmla="*/ 106 w 124"/>
                  <a:gd name="T41" fmla="*/ 92 h 94"/>
                  <a:gd name="T42" fmla="*/ 97 w 124"/>
                  <a:gd name="T43" fmla="*/ 88 h 94"/>
                  <a:gd name="T44" fmla="*/ 91 w 124"/>
                  <a:gd name="T45" fmla="*/ 80 h 94"/>
                  <a:gd name="T46" fmla="*/ 85 w 124"/>
                  <a:gd name="T47" fmla="*/ 77 h 94"/>
                  <a:gd name="T48" fmla="*/ 72 w 124"/>
                  <a:gd name="T49" fmla="*/ 76 h 94"/>
                  <a:gd name="T50" fmla="*/ 68 w 124"/>
                  <a:gd name="T51" fmla="*/ 79 h 94"/>
                  <a:gd name="T52" fmla="*/ 71 w 124"/>
                  <a:gd name="T53" fmla="*/ 60 h 94"/>
                  <a:gd name="T54" fmla="*/ 68 w 124"/>
                  <a:gd name="T55" fmla="*/ 48 h 94"/>
                  <a:gd name="T56" fmla="*/ 50 w 124"/>
                  <a:gd name="T57" fmla="*/ 65 h 94"/>
                  <a:gd name="T58" fmla="*/ 36 w 124"/>
                  <a:gd name="T59" fmla="*/ 50 h 94"/>
                  <a:gd name="T60" fmla="*/ 25 w 124"/>
                  <a:gd name="T61" fmla="*/ 50 h 94"/>
                  <a:gd name="T62" fmla="*/ 15 w 124"/>
                  <a:gd name="T63" fmla="*/ 5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" h="94">
                    <a:moveTo>
                      <a:pt x="15" y="56"/>
                    </a:moveTo>
                    <a:lnTo>
                      <a:pt x="10" y="60"/>
                    </a:lnTo>
                    <a:lnTo>
                      <a:pt x="0" y="54"/>
                    </a:lnTo>
                    <a:lnTo>
                      <a:pt x="3" y="51"/>
                    </a:lnTo>
                    <a:lnTo>
                      <a:pt x="6" y="42"/>
                    </a:lnTo>
                    <a:lnTo>
                      <a:pt x="10" y="33"/>
                    </a:lnTo>
                    <a:lnTo>
                      <a:pt x="13" y="33"/>
                    </a:lnTo>
                    <a:lnTo>
                      <a:pt x="16" y="39"/>
                    </a:lnTo>
                    <a:lnTo>
                      <a:pt x="21" y="44"/>
                    </a:lnTo>
                    <a:lnTo>
                      <a:pt x="22" y="36"/>
                    </a:lnTo>
                    <a:lnTo>
                      <a:pt x="38" y="36"/>
                    </a:lnTo>
                    <a:lnTo>
                      <a:pt x="36" y="29"/>
                    </a:lnTo>
                    <a:lnTo>
                      <a:pt x="38" y="21"/>
                    </a:lnTo>
                    <a:lnTo>
                      <a:pt x="36" y="1"/>
                    </a:lnTo>
                    <a:lnTo>
                      <a:pt x="42" y="3"/>
                    </a:lnTo>
                    <a:lnTo>
                      <a:pt x="50" y="6"/>
                    </a:lnTo>
                    <a:lnTo>
                      <a:pt x="51" y="0"/>
                    </a:lnTo>
                    <a:lnTo>
                      <a:pt x="69" y="6"/>
                    </a:lnTo>
                    <a:lnTo>
                      <a:pt x="75" y="3"/>
                    </a:lnTo>
                    <a:lnTo>
                      <a:pt x="85" y="4"/>
                    </a:lnTo>
                    <a:lnTo>
                      <a:pt x="86" y="9"/>
                    </a:lnTo>
                    <a:lnTo>
                      <a:pt x="98" y="12"/>
                    </a:lnTo>
                    <a:lnTo>
                      <a:pt x="103" y="9"/>
                    </a:lnTo>
                    <a:lnTo>
                      <a:pt x="104" y="12"/>
                    </a:lnTo>
                    <a:lnTo>
                      <a:pt x="100" y="19"/>
                    </a:lnTo>
                    <a:lnTo>
                      <a:pt x="98" y="30"/>
                    </a:lnTo>
                    <a:lnTo>
                      <a:pt x="100" y="32"/>
                    </a:lnTo>
                    <a:lnTo>
                      <a:pt x="103" y="36"/>
                    </a:lnTo>
                    <a:lnTo>
                      <a:pt x="98" y="42"/>
                    </a:lnTo>
                    <a:lnTo>
                      <a:pt x="106" y="51"/>
                    </a:lnTo>
                    <a:lnTo>
                      <a:pt x="109" y="54"/>
                    </a:lnTo>
                    <a:lnTo>
                      <a:pt x="115" y="62"/>
                    </a:lnTo>
                    <a:lnTo>
                      <a:pt x="119" y="59"/>
                    </a:lnTo>
                    <a:lnTo>
                      <a:pt x="116" y="70"/>
                    </a:lnTo>
                    <a:lnTo>
                      <a:pt x="123" y="73"/>
                    </a:lnTo>
                    <a:lnTo>
                      <a:pt x="124" y="77"/>
                    </a:lnTo>
                    <a:lnTo>
                      <a:pt x="119" y="80"/>
                    </a:lnTo>
                    <a:lnTo>
                      <a:pt x="123" y="80"/>
                    </a:lnTo>
                    <a:lnTo>
                      <a:pt x="123" y="94"/>
                    </a:lnTo>
                    <a:lnTo>
                      <a:pt x="116" y="91"/>
                    </a:lnTo>
                    <a:lnTo>
                      <a:pt x="106" y="91"/>
                    </a:lnTo>
                    <a:lnTo>
                      <a:pt x="106" y="92"/>
                    </a:lnTo>
                    <a:lnTo>
                      <a:pt x="100" y="91"/>
                    </a:lnTo>
                    <a:lnTo>
                      <a:pt x="97" y="88"/>
                    </a:lnTo>
                    <a:lnTo>
                      <a:pt x="95" y="88"/>
                    </a:lnTo>
                    <a:lnTo>
                      <a:pt x="91" y="80"/>
                    </a:lnTo>
                    <a:lnTo>
                      <a:pt x="85" y="79"/>
                    </a:lnTo>
                    <a:lnTo>
                      <a:pt x="85" y="77"/>
                    </a:lnTo>
                    <a:lnTo>
                      <a:pt x="82" y="76"/>
                    </a:lnTo>
                    <a:lnTo>
                      <a:pt x="72" y="76"/>
                    </a:lnTo>
                    <a:lnTo>
                      <a:pt x="66" y="79"/>
                    </a:lnTo>
                    <a:lnTo>
                      <a:pt x="68" y="79"/>
                    </a:lnTo>
                    <a:lnTo>
                      <a:pt x="66" y="67"/>
                    </a:lnTo>
                    <a:lnTo>
                      <a:pt x="71" y="60"/>
                    </a:lnTo>
                    <a:lnTo>
                      <a:pt x="66" y="51"/>
                    </a:lnTo>
                    <a:lnTo>
                      <a:pt x="68" y="48"/>
                    </a:lnTo>
                    <a:lnTo>
                      <a:pt x="62" y="51"/>
                    </a:lnTo>
                    <a:lnTo>
                      <a:pt x="50" y="65"/>
                    </a:lnTo>
                    <a:lnTo>
                      <a:pt x="42" y="59"/>
                    </a:lnTo>
                    <a:lnTo>
                      <a:pt x="36" y="50"/>
                    </a:lnTo>
                    <a:lnTo>
                      <a:pt x="33" y="51"/>
                    </a:lnTo>
                    <a:lnTo>
                      <a:pt x="25" y="50"/>
                    </a:lnTo>
                    <a:lnTo>
                      <a:pt x="16" y="53"/>
                    </a:lnTo>
                    <a:lnTo>
                      <a:pt x="15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5" name="Freeform 4935">
                <a:extLst>
                  <a:ext uri="{FF2B5EF4-FFF2-40B4-BE49-F238E27FC236}">
                    <a16:creationId xmlns:a16="http://schemas.microsoft.com/office/drawing/2014/main" id="{743BF84C-A78B-03CB-93E2-59086A38F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024"/>
                <a:ext cx="18" cy="27"/>
              </a:xfrm>
              <a:custGeom>
                <a:avLst/>
                <a:gdLst>
                  <a:gd name="T0" fmla="*/ 30 w 35"/>
                  <a:gd name="T1" fmla="*/ 8 h 55"/>
                  <a:gd name="T2" fmla="*/ 28 w 35"/>
                  <a:gd name="T3" fmla="*/ 8 h 55"/>
                  <a:gd name="T4" fmla="*/ 16 w 35"/>
                  <a:gd name="T5" fmla="*/ 0 h 55"/>
                  <a:gd name="T6" fmla="*/ 10 w 35"/>
                  <a:gd name="T7" fmla="*/ 8 h 55"/>
                  <a:gd name="T8" fmla="*/ 6 w 35"/>
                  <a:gd name="T9" fmla="*/ 17 h 55"/>
                  <a:gd name="T10" fmla="*/ 3 w 35"/>
                  <a:gd name="T11" fmla="*/ 20 h 55"/>
                  <a:gd name="T12" fmla="*/ 3 w 35"/>
                  <a:gd name="T13" fmla="*/ 22 h 55"/>
                  <a:gd name="T14" fmla="*/ 0 w 35"/>
                  <a:gd name="T15" fmla="*/ 31 h 55"/>
                  <a:gd name="T16" fmla="*/ 3 w 35"/>
                  <a:gd name="T17" fmla="*/ 38 h 55"/>
                  <a:gd name="T18" fmla="*/ 7 w 35"/>
                  <a:gd name="T19" fmla="*/ 44 h 55"/>
                  <a:gd name="T20" fmla="*/ 7 w 35"/>
                  <a:gd name="T21" fmla="*/ 50 h 55"/>
                  <a:gd name="T22" fmla="*/ 9 w 35"/>
                  <a:gd name="T23" fmla="*/ 55 h 55"/>
                  <a:gd name="T24" fmla="*/ 19 w 35"/>
                  <a:gd name="T25" fmla="*/ 53 h 55"/>
                  <a:gd name="T26" fmla="*/ 19 w 35"/>
                  <a:gd name="T27" fmla="*/ 53 h 55"/>
                  <a:gd name="T28" fmla="*/ 19 w 35"/>
                  <a:gd name="T29" fmla="*/ 47 h 55"/>
                  <a:gd name="T30" fmla="*/ 25 w 35"/>
                  <a:gd name="T31" fmla="*/ 44 h 55"/>
                  <a:gd name="T32" fmla="*/ 30 w 35"/>
                  <a:gd name="T33" fmla="*/ 41 h 55"/>
                  <a:gd name="T34" fmla="*/ 33 w 35"/>
                  <a:gd name="T35" fmla="*/ 38 h 55"/>
                  <a:gd name="T36" fmla="*/ 35 w 35"/>
                  <a:gd name="T37" fmla="*/ 32 h 55"/>
                  <a:gd name="T38" fmla="*/ 31 w 35"/>
                  <a:gd name="T39" fmla="*/ 28 h 55"/>
                  <a:gd name="T40" fmla="*/ 25 w 35"/>
                  <a:gd name="T41" fmla="*/ 20 h 55"/>
                  <a:gd name="T42" fmla="*/ 30 w 35"/>
                  <a:gd name="T43" fmla="*/ 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55">
                    <a:moveTo>
                      <a:pt x="30" y="8"/>
                    </a:moveTo>
                    <a:lnTo>
                      <a:pt x="28" y="8"/>
                    </a:lnTo>
                    <a:lnTo>
                      <a:pt x="16" y="0"/>
                    </a:lnTo>
                    <a:lnTo>
                      <a:pt x="10" y="8"/>
                    </a:lnTo>
                    <a:lnTo>
                      <a:pt x="6" y="17"/>
                    </a:lnTo>
                    <a:lnTo>
                      <a:pt x="3" y="20"/>
                    </a:lnTo>
                    <a:lnTo>
                      <a:pt x="3" y="22"/>
                    </a:lnTo>
                    <a:lnTo>
                      <a:pt x="0" y="31"/>
                    </a:lnTo>
                    <a:lnTo>
                      <a:pt x="3" y="38"/>
                    </a:lnTo>
                    <a:lnTo>
                      <a:pt x="7" y="44"/>
                    </a:lnTo>
                    <a:lnTo>
                      <a:pt x="7" y="50"/>
                    </a:lnTo>
                    <a:lnTo>
                      <a:pt x="9" y="55"/>
                    </a:lnTo>
                    <a:lnTo>
                      <a:pt x="19" y="53"/>
                    </a:lnTo>
                    <a:lnTo>
                      <a:pt x="19" y="53"/>
                    </a:lnTo>
                    <a:lnTo>
                      <a:pt x="19" y="47"/>
                    </a:lnTo>
                    <a:lnTo>
                      <a:pt x="25" y="44"/>
                    </a:lnTo>
                    <a:lnTo>
                      <a:pt x="30" y="41"/>
                    </a:lnTo>
                    <a:lnTo>
                      <a:pt x="33" y="38"/>
                    </a:lnTo>
                    <a:lnTo>
                      <a:pt x="35" y="32"/>
                    </a:lnTo>
                    <a:lnTo>
                      <a:pt x="31" y="28"/>
                    </a:lnTo>
                    <a:lnTo>
                      <a:pt x="25" y="20"/>
                    </a:lnTo>
                    <a:lnTo>
                      <a:pt x="30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6" name="Freeform 4936">
                <a:extLst>
                  <a:ext uri="{FF2B5EF4-FFF2-40B4-BE49-F238E27FC236}">
                    <a16:creationId xmlns:a16="http://schemas.microsoft.com/office/drawing/2014/main" id="{435445F8-5634-6103-3EA2-CC0EE0648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024"/>
                <a:ext cx="18" cy="27"/>
              </a:xfrm>
              <a:custGeom>
                <a:avLst/>
                <a:gdLst>
                  <a:gd name="T0" fmla="*/ 30 w 35"/>
                  <a:gd name="T1" fmla="*/ 8 h 55"/>
                  <a:gd name="T2" fmla="*/ 25 w 35"/>
                  <a:gd name="T3" fmla="*/ 20 h 55"/>
                  <a:gd name="T4" fmla="*/ 31 w 35"/>
                  <a:gd name="T5" fmla="*/ 28 h 55"/>
                  <a:gd name="T6" fmla="*/ 35 w 35"/>
                  <a:gd name="T7" fmla="*/ 32 h 55"/>
                  <a:gd name="T8" fmla="*/ 33 w 35"/>
                  <a:gd name="T9" fmla="*/ 38 h 55"/>
                  <a:gd name="T10" fmla="*/ 30 w 35"/>
                  <a:gd name="T11" fmla="*/ 41 h 55"/>
                  <a:gd name="T12" fmla="*/ 25 w 35"/>
                  <a:gd name="T13" fmla="*/ 44 h 55"/>
                  <a:gd name="T14" fmla="*/ 19 w 35"/>
                  <a:gd name="T15" fmla="*/ 47 h 55"/>
                  <a:gd name="T16" fmla="*/ 19 w 35"/>
                  <a:gd name="T17" fmla="*/ 53 h 55"/>
                  <a:gd name="T18" fmla="*/ 19 w 35"/>
                  <a:gd name="T19" fmla="*/ 53 h 55"/>
                  <a:gd name="T20" fmla="*/ 9 w 35"/>
                  <a:gd name="T21" fmla="*/ 55 h 55"/>
                  <a:gd name="T22" fmla="*/ 7 w 35"/>
                  <a:gd name="T23" fmla="*/ 50 h 55"/>
                  <a:gd name="T24" fmla="*/ 7 w 35"/>
                  <a:gd name="T25" fmla="*/ 44 h 55"/>
                  <a:gd name="T26" fmla="*/ 3 w 35"/>
                  <a:gd name="T27" fmla="*/ 38 h 55"/>
                  <a:gd name="T28" fmla="*/ 0 w 35"/>
                  <a:gd name="T29" fmla="*/ 31 h 55"/>
                  <a:gd name="T30" fmla="*/ 3 w 35"/>
                  <a:gd name="T31" fmla="*/ 22 h 55"/>
                  <a:gd name="T32" fmla="*/ 3 w 35"/>
                  <a:gd name="T33" fmla="*/ 20 h 55"/>
                  <a:gd name="T34" fmla="*/ 6 w 35"/>
                  <a:gd name="T35" fmla="*/ 17 h 55"/>
                  <a:gd name="T36" fmla="*/ 10 w 35"/>
                  <a:gd name="T37" fmla="*/ 8 h 55"/>
                  <a:gd name="T38" fmla="*/ 16 w 35"/>
                  <a:gd name="T39" fmla="*/ 0 h 55"/>
                  <a:gd name="T40" fmla="*/ 28 w 35"/>
                  <a:gd name="T41" fmla="*/ 8 h 55"/>
                  <a:gd name="T42" fmla="*/ 30 w 35"/>
                  <a:gd name="T43" fmla="*/ 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55">
                    <a:moveTo>
                      <a:pt x="30" y="8"/>
                    </a:moveTo>
                    <a:lnTo>
                      <a:pt x="25" y="20"/>
                    </a:lnTo>
                    <a:lnTo>
                      <a:pt x="31" y="28"/>
                    </a:lnTo>
                    <a:lnTo>
                      <a:pt x="35" y="32"/>
                    </a:lnTo>
                    <a:lnTo>
                      <a:pt x="33" y="38"/>
                    </a:lnTo>
                    <a:lnTo>
                      <a:pt x="30" y="41"/>
                    </a:lnTo>
                    <a:lnTo>
                      <a:pt x="25" y="44"/>
                    </a:lnTo>
                    <a:lnTo>
                      <a:pt x="19" y="47"/>
                    </a:lnTo>
                    <a:lnTo>
                      <a:pt x="19" y="53"/>
                    </a:lnTo>
                    <a:lnTo>
                      <a:pt x="19" y="53"/>
                    </a:lnTo>
                    <a:lnTo>
                      <a:pt x="9" y="55"/>
                    </a:lnTo>
                    <a:lnTo>
                      <a:pt x="7" y="50"/>
                    </a:lnTo>
                    <a:lnTo>
                      <a:pt x="7" y="44"/>
                    </a:lnTo>
                    <a:lnTo>
                      <a:pt x="3" y="38"/>
                    </a:lnTo>
                    <a:lnTo>
                      <a:pt x="0" y="31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6" y="17"/>
                    </a:lnTo>
                    <a:lnTo>
                      <a:pt x="10" y="8"/>
                    </a:lnTo>
                    <a:lnTo>
                      <a:pt x="16" y="0"/>
                    </a:lnTo>
                    <a:lnTo>
                      <a:pt x="28" y="8"/>
                    </a:lnTo>
                    <a:lnTo>
                      <a:pt x="3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7" name="Freeform 4937">
                <a:extLst>
                  <a:ext uri="{FF2B5EF4-FFF2-40B4-BE49-F238E27FC236}">
                    <a16:creationId xmlns:a16="http://schemas.microsoft.com/office/drawing/2014/main" id="{3A171F0A-3CBC-8A3F-46CC-8924F63EB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024"/>
                <a:ext cx="18" cy="27"/>
              </a:xfrm>
              <a:custGeom>
                <a:avLst/>
                <a:gdLst>
                  <a:gd name="T0" fmla="*/ 30 w 35"/>
                  <a:gd name="T1" fmla="*/ 8 h 55"/>
                  <a:gd name="T2" fmla="*/ 25 w 35"/>
                  <a:gd name="T3" fmla="*/ 20 h 55"/>
                  <a:gd name="T4" fmla="*/ 31 w 35"/>
                  <a:gd name="T5" fmla="*/ 28 h 55"/>
                  <a:gd name="T6" fmla="*/ 35 w 35"/>
                  <a:gd name="T7" fmla="*/ 32 h 55"/>
                  <a:gd name="T8" fmla="*/ 33 w 35"/>
                  <a:gd name="T9" fmla="*/ 38 h 55"/>
                  <a:gd name="T10" fmla="*/ 30 w 35"/>
                  <a:gd name="T11" fmla="*/ 41 h 55"/>
                  <a:gd name="T12" fmla="*/ 25 w 35"/>
                  <a:gd name="T13" fmla="*/ 44 h 55"/>
                  <a:gd name="T14" fmla="*/ 19 w 35"/>
                  <a:gd name="T15" fmla="*/ 47 h 55"/>
                  <a:gd name="T16" fmla="*/ 19 w 35"/>
                  <a:gd name="T17" fmla="*/ 53 h 55"/>
                  <a:gd name="T18" fmla="*/ 19 w 35"/>
                  <a:gd name="T19" fmla="*/ 53 h 55"/>
                  <a:gd name="T20" fmla="*/ 9 w 35"/>
                  <a:gd name="T21" fmla="*/ 55 h 55"/>
                  <a:gd name="T22" fmla="*/ 7 w 35"/>
                  <a:gd name="T23" fmla="*/ 50 h 55"/>
                  <a:gd name="T24" fmla="*/ 7 w 35"/>
                  <a:gd name="T25" fmla="*/ 44 h 55"/>
                  <a:gd name="T26" fmla="*/ 3 w 35"/>
                  <a:gd name="T27" fmla="*/ 38 h 55"/>
                  <a:gd name="T28" fmla="*/ 0 w 35"/>
                  <a:gd name="T29" fmla="*/ 31 h 55"/>
                  <a:gd name="T30" fmla="*/ 3 w 35"/>
                  <a:gd name="T31" fmla="*/ 22 h 55"/>
                  <a:gd name="T32" fmla="*/ 3 w 35"/>
                  <a:gd name="T33" fmla="*/ 20 h 55"/>
                  <a:gd name="T34" fmla="*/ 6 w 35"/>
                  <a:gd name="T35" fmla="*/ 17 h 55"/>
                  <a:gd name="T36" fmla="*/ 10 w 35"/>
                  <a:gd name="T37" fmla="*/ 8 h 55"/>
                  <a:gd name="T38" fmla="*/ 16 w 35"/>
                  <a:gd name="T39" fmla="*/ 0 h 55"/>
                  <a:gd name="T40" fmla="*/ 28 w 35"/>
                  <a:gd name="T41" fmla="*/ 8 h 55"/>
                  <a:gd name="T42" fmla="*/ 30 w 35"/>
                  <a:gd name="T43" fmla="*/ 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55">
                    <a:moveTo>
                      <a:pt x="30" y="8"/>
                    </a:moveTo>
                    <a:lnTo>
                      <a:pt x="25" y="20"/>
                    </a:lnTo>
                    <a:lnTo>
                      <a:pt x="31" y="28"/>
                    </a:lnTo>
                    <a:lnTo>
                      <a:pt x="35" y="32"/>
                    </a:lnTo>
                    <a:lnTo>
                      <a:pt x="33" y="38"/>
                    </a:lnTo>
                    <a:lnTo>
                      <a:pt x="30" y="41"/>
                    </a:lnTo>
                    <a:lnTo>
                      <a:pt x="25" y="44"/>
                    </a:lnTo>
                    <a:lnTo>
                      <a:pt x="19" y="47"/>
                    </a:lnTo>
                    <a:lnTo>
                      <a:pt x="19" y="53"/>
                    </a:lnTo>
                    <a:lnTo>
                      <a:pt x="19" y="53"/>
                    </a:lnTo>
                    <a:lnTo>
                      <a:pt x="9" y="55"/>
                    </a:lnTo>
                    <a:lnTo>
                      <a:pt x="7" y="50"/>
                    </a:lnTo>
                    <a:lnTo>
                      <a:pt x="7" y="44"/>
                    </a:lnTo>
                    <a:lnTo>
                      <a:pt x="3" y="38"/>
                    </a:lnTo>
                    <a:lnTo>
                      <a:pt x="0" y="31"/>
                    </a:lnTo>
                    <a:lnTo>
                      <a:pt x="3" y="22"/>
                    </a:lnTo>
                    <a:lnTo>
                      <a:pt x="3" y="20"/>
                    </a:lnTo>
                    <a:lnTo>
                      <a:pt x="6" y="17"/>
                    </a:lnTo>
                    <a:lnTo>
                      <a:pt x="10" y="8"/>
                    </a:lnTo>
                    <a:lnTo>
                      <a:pt x="16" y="0"/>
                    </a:lnTo>
                    <a:lnTo>
                      <a:pt x="28" y="8"/>
                    </a:lnTo>
                    <a:lnTo>
                      <a:pt x="3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8" name="Freeform 4938">
                <a:extLst>
                  <a:ext uri="{FF2B5EF4-FFF2-40B4-BE49-F238E27FC236}">
                    <a16:creationId xmlns:a16="http://schemas.microsoft.com/office/drawing/2014/main" id="{4D768F18-627D-94C6-373A-607FDD734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013"/>
                <a:ext cx="14" cy="13"/>
              </a:xfrm>
              <a:custGeom>
                <a:avLst/>
                <a:gdLst>
                  <a:gd name="T0" fmla="*/ 13 w 27"/>
                  <a:gd name="T1" fmla="*/ 23 h 26"/>
                  <a:gd name="T2" fmla="*/ 23 w 27"/>
                  <a:gd name="T3" fmla="*/ 26 h 26"/>
                  <a:gd name="T4" fmla="*/ 26 w 27"/>
                  <a:gd name="T5" fmla="*/ 23 h 26"/>
                  <a:gd name="T6" fmla="*/ 27 w 27"/>
                  <a:gd name="T7" fmla="*/ 15 h 26"/>
                  <a:gd name="T8" fmla="*/ 27 w 27"/>
                  <a:gd name="T9" fmla="*/ 9 h 26"/>
                  <a:gd name="T10" fmla="*/ 16 w 27"/>
                  <a:gd name="T11" fmla="*/ 5 h 26"/>
                  <a:gd name="T12" fmla="*/ 13 w 27"/>
                  <a:gd name="T13" fmla="*/ 5 h 26"/>
                  <a:gd name="T14" fmla="*/ 4 w 27"/>
                  <a:gd name="T15" fmla="*/ 0 h 26"/>
                  <a:gd name="T16" fmla="*/ 1 w 27"/>
                  <a:gd name="T17" fmla="*/ 5 h 26"/>
                  <a:gd name="T18" fmla="*/ 0 w 27"/>
                  <a:gd name="T19" fmla="*/ 12 h 26"/>
                  <a:gd name="T20" fmla="*/ 3 w 27"/>
                  <a:gd name="T21" fmla="*/ 20 h 26"/>
                  <a:gd name="T22" fmla="*/ 10 w 27"/>
                  <a:gd name="T23" fmla="*/ 20 h 26"/>
                  <a:gd name="T24" fmla="*/ 13 w 27"/>
                  <a:gd name="T25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26">
                    <a:moveTo>
                      <a:pt x="13" y="23"/>
                    </a:moveTo>
                    <a:lnTo>
                      <a:pt x="23" y="26"/>
                    </a:lnTo>
                    <a:lnTo>
                      <a:pt x="26" y="23"/>
                    </a:lnTo>
                    <a:lnTo>
                      <a:pt x="27" y="15"/>
                    </a:lnTo>
                    <a:lnTo>
                      <a:pt x="27" y="9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4" y="0"/>
                    </a:lnTo>
                    <a:lnTo>
                      <a:pt x="1" y="5"/>
                    </a:lnTo>
                    <a:lnTo>
                      <a:pt x="0" y="12"/>
                    </a:lnTo>
                    <a:lnTo>
                      <a:pt x="3" y="20"/>
                    </a:lnTo>
                    <a:lnTo>
                      <a:pt x="10" y="20"/>
                    </a:lnTo>
                    <a:lnTo>
                      <a:pt x="13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9" name="Freeform 4939">
                <a:extLst>
                  <a:ext uri="{FF2B5EF4-FFF2-40B4-BE49-F238E27FC236}">
                    <a16:creationId xmlns:a16="http://schemas.microsoft.com/office/drawing/2014/main" id="{EBB27DCF-B0F4-A592-7715-073C2C995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013"/>
                <a:ext cx="14" cy="13"/>
              </a:xfrm>
              <a:custGeom>
                <a:avLst/>
                <a:gdLst>
                  <a:gd name="T0" fmla="*/ 13 w 27"/>
                  <a:gd name="T1" fmla="*/ 23 h 26"/>
                  <a:gd name="T2" fmla="*/ 10 w 27"/>
                  <a:gd name="T3" fmla="*/ 20 h 26"/>
                  <a:gd name="T4" fmla="*/ 3 w 27"/>
                  <a:gd name="T5" fmla="*/ 20 h 26"/>
                  <a:gd name="T6" fmla="*/ 0 w 27"/>
                  <a:gd name="T7" fmla="*/ 12 h 26"/>
                  <a:gd name="T8" fmla="*/ 1 w 27"/>
                  <a:gd name="T9" fmla="*/ 5 h 26"/>
                  <a:gd name="T10" fmla="*/ 4 w 27"/>
                  <a:gd name="T11" fmla="*/ 0 h 26"/>
                  <a:gd name="T12" fmla="*/ 13 w 27"/>
                  <a:gd name="T13" fmla="*/ 5 h 26"/>
                  <a:gd name="T14" fmla="*/ 16 w 27"/>
                  <a:gd name="T15" fmla="*/ 5 h 26"/>
                  <a:gd name="T16" fmla="*/ 27 w 27"/>
                  <a:gd name="T17" fmla="*/ 9 h 26"/>
                  <a:gd name="T18" fmla="*/ 27 w 27"/>
                  <a:gd name="T19" fmla="*/ 15 h 26"/>
                  <a:gd name="T20" fmla="*/ 26 w 27"/>
                  <a:gd name="T21" fmla="*/ 23 h 26"/>
                  <a:gd name="T22" fmla="*/ 23 w 27"/>
                  <a:gd name="T23" fmla="*/ 26 h 26"/>
                  <a:gd name="T24" fmla="*/ 13 w 27"/>
                  <a:gd name="T25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26">
                    <a:moveTo>
                      <a:pt x="13" y="23"/>
                    </a:move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1" y="5"/>
                    </a:lnTo>
                    <a:lnTo>
                      <a:pt x="4" y="0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7" y="9"/>
                    </a:lnTo>
                    <a:lnTo>
                      <a:pt x="27" y="15"/>
                    </a:lnTo>
                    <a:lnTo>
                      <a:pt x="26" y="23"/>
                    </a:lnTo>
                    <a:lnTo>
                      <a:pt x="23" y="26"/>
                    </a:lnTo>
                    <a:lnTo>
                      <a:pt x="13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0" name="Freeform 4940">
                <a:extLst>
                  <a:ext uri="{FF2B5EF4-FFF2-40B4-BE49-F238E27FC236}">
                    <a16:creationId xmlns:a16="http://schemas.microsoft.com/office/drawing/2014/main" id="{01951969-975E-6502-0ADC-CBAADA461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013"/>
                <a:ext cx="14" cy="13"/>
              </a:xfrm>
              <a:custGeom>
                <a:avLst/>
                <a:gdLst>
                  <a:gd name="T0" fmla="*/ 13 w 27"/>
                  <a:gd name="T1" fmla="*/ 23 h 26"/>
                  <a:gd name="T2" fmla="*/ 10 w 27"/>
                  <a:gd name="T3" fmla="*/ 20 h 26"/>
                  <a:gd name="T4" fmla="*/ 3 w 27"/>
                  <a:gd name="T5" fmla="*/ 20 h 26"/>
                  <a:gd name="T6" fmla="*/ 0 w 27"/>
                  <a:gd name="T7" fmla="*/ 12 h 26"/>
                  <a:gd name="T8" fmla="*/ 1 w 27"/>
                  <a:gd name="T9" fmla="*/ 5 h 26"/>
                  <a:gd name="T10" fmla="*/ 4 w 27"/>
                  <a:gd name="T11" fmla="*/ 0 h 26"/>
                  <a:gd name="T12" fmla="*/ 13 w 27"/>
                  <a:gd name="T13" fmla="*/ 5 h 26"/>
                  <a:gd name="T14" fmla="*/ 16 w 27"/>
                  <a:gd name="T15" fmla="*/ 5 h 26"/>
                  <a:gd name="T16" fmla="*/ 27 w 27"/>
                  <a:gd name="T17" fmla="*/ 9 h 26"/>
                  <a:gd name="T18" fmla="*/ 27 w 27"/>
                  <a:gd name="T19" fmla="*/ 15 h 26"/>
                  <a:gd name="T20" fmla="*/ 26 w 27"/>
                  <a:gd name="T21" fmla="*/ 23 h 26"/>
                  <a:gd name="T22" fmla="*/ 23 w 27"/>
                  <a:gd name="T23" fmla="*/ 26 h 26"/>
                  <a:gd name="T24" fmla="*/ 13 w 27"/>
                  <a:gd name="T25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26">
                    <a:moveTo>
                      <a:pt x="13" y="23"/>
                    </a:move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1" y="5"/>
                    </a:lnTo>
                    <a:lnTo>
                      <a:pt x="4" y="0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7" y="9"/>
                    </a:lnTo>
                    <a:lnTo>
                      <a:pt x="27" y="15"/>
                    </a:lnTo>
                    <a:lnTo>
                      <a:pt x="26" y="23"/>
                    </a:lnTo>
                    <a:lnTo>
                      <a:pt x="23" y="26"/>
                    </a:lnTo>
                    <a:lnTo>
                      <a:pt x="13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1" name="Freeform 4941">
                <a:extLst>
                  <a:ext uri="{FF2B5EF4-FFF2-40B4-BE49-F238E27FC236}">
                    <a16:creationId xmlns:a16="http://schemas.microsoft.com/office/drawing/2014/main" id="{A65A828D-EFB0-604D-A5C3-97D2B2578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026"/>
                <a:ext cx="52" cy="38"/>
              </a:xfrm>
              <a:custGeom>
                <a:avLst/>
                <a:gdLst>
                  <a:gd name="T0" fmla="*/ 31 w 105"/>
                  <a:gd name="T1" fmla="*/ 9 h 76"/>
                  <a:gd name="T2" fmla="*/ 28 w 105"/>
                  <a:gd name="T3" fmla="*/ 23 h 76"/>
                  <a:gd name="T4" fmla="*/ 21 w 105"/>
                  <a:gd name="T5" fmla="*/ 21 h 76"/>
                  <a:gd name="T6" fmla="*/ 15 w 105"/>
                  <a:gd name="T7" fmla="*/ 21 h 76"/>
                  <a:gd name="T8" fmla="*/ 18 w 105"/>
                  <a:gd name="T9" fmla="*/ 27 h 76"/>
                  <a:gd name="T10" fmla="*/ 14 w 105"/>
                  <a:gd name="T11" fmla="*/ 36 h 76"/>
                  <a:gd name="T12" fmla="*/ 15 w 105"/>
                  <a:gd name="T13" fmla="*/ 39 h 76"/>
                  <a:gd name="T14" fmla="*/ 8 w 105"/>
                  <a:gd name="T15" fmla="*/ 47 h 76"/>
                  <a:gd name="T16" fmla="*/ 2 w 105"/>
                  <a:gd name="T17" fmla="*/ 58 h 76"/>
                  <a:gd name="T18" fmla="*/ 0 w 105"/>
                  <a:gd name="T19" fmla="*/ 64 h 76"/>
                  <a:gd name="T20" fmla="*/ 18 w 105"/>
                  <a:gd name="T21" fmla="*/ 70 h 76"/>
                  <a:gd name="T22" fmla="*/ 24 w 105"/>
                  <a:gd name="T23" fmla="*/ 67 h 76"/>
                  <a:gd name="T24" fmla="*/ 34 w 105"/>
                  <a:gd name="T25" fmla="*/ 68 h 76"/>
                  <a:gd name="T26" fmla="*/ 35 w 105"/>
                  <a:gd name="T27" fmla="*/ 73 h 76"/>
                  <a:gd name="T28" fmla="*/ 47 w 105"/>
                  <a:gd name="T29" fmla="*/ 76 h 76"/>
                  <a:gd name="T30" fmla="*/ 52 w 105"/>
                  <a:gd name="T31" fmla="*/ 73 h 76"/>
                  <a:gd name="T32" fmla="*/ 49 w 105"/>
                  <a:gd name="T33" fmla="*/ 70 h 76"/>
                  <a:gd name="T34" fmla="*/ 50 w 105"/>
                  <a:gd name="T35" fmla="*/ 56 h 76"/>
                  <a:gd name="T36" fmla="*/ 52 w 105"/>
                  <a:gd name="T37" fmla="*/ 53 h 76"/>
                  <a:gd name="T38" fmla="*/ 52 w 105"/>
                  <a:gd name="T39" fmla="*/ 48 h 76"/>
                  <a:gd name="T40" fmla="*/ 65 w 105"/>
                  <a:gd name="T41" fmla="*/ 47 h 76"/>
                  <a:gd name="T42" fmla="*/ 68 w 105"/>
                  <a:gd name="T43" fmla="*/ 44 h 76"/>
                  <a:gd name="T44" fmla="*/ 70 w 105"/>
                  <a:gd name="T45" fmla="*/ 36 h 76"/>
                  <a:gd name="T46" fmla="*/ 75 w 105"/>
                  <a:gd name="T47" fmla="*/ 36 h 76"/>
                  <a:gd name="T48" fmla="*/ 76 w 105"/>
                  <a:gd name="T49" fmla="*/ 36 h 76"/>
                  <a:gd name="T50" fmla="*/ 87 w 105"/>
                  <a:gd name="T51" fmla="*/ 36 h 76"/>
                  <a:gd name="T52" fmla="*/ 97 w 105"/>
                  <a:gd name="T53" fmla="*/ 41 h 76"/>
                  <a:gd name="T54" fmla="*/ 103 w 105"/>
                  <a:gd name="T55" fmla="*/ 36 h 76"/>
                  <a:gd name="T56" fmla="*/ 105 w 105"/>
                  <a:gd name="T57" fmla="*/ 26 h 76"/>
                  <a:gd name="T58" fmla="*/ 105 w 105"/>
                  <a:gd name="T59" fmla="*/ 18 h 76"/>
                  <a:gd name="T60" fmla="*/ 100 w 105"/>
                  <a:gd name="T61" fmla="*/ 15 h 76"/>
                  <a:gd name="T62" fmla="*/ 100 w 105"/>
                  <a:gd name="T63" fmla="*/ 0 h 76"/>
                  <a:gd name="T64" fmla="*/ 91 w 105"/>
                  <a:gd name="T65" fmla="*/ 3 h 76"/>
                  <a:gd name="T66" fmla="*/ 88 w 105"/>
                  <a:gd name="T67" fmla="*/ 15 h 76"/>
                  <a:gd name="T68" fmla="*/ 85 w 105"/>
                  <a:gd name="T69" fmla="*/ 17 h 76"/>
                  <a:gd name="T70" fmla="*/ 81 w 105"/>
                  <a:gd name="T71" fmla="*/ 15 h 76"/>
                  <a:gd name="T72" fmla="*/ 81 w 105"/>
                  <a:gd name="T73" fmla="*/ 10 h 76"/>
                  <a:gd name="T74" fmla="*/ 73 w 105"/>
                  <a:gd name="T75" fmla="*/ 9 h 76"/>
                  <a:gd name="T76" fmla="*/ 65 w 105"/>
                  <a:gd name="T77" fmla="*/ 10 h 76"/>
                  <a:gd name="T78" fmla="*/ 64 w 105"/>
                  <a:gd name="T79" fmla="*/ 9 h 76"/>
                  <a:gd name="T80" fmla="*/ 56 w 105"/>
                  <a:gd name="T81" fmla="*/ 10 h 76"/>
                  <a:gd name="T82" fmla="*/ 52 w 105"/>
                  <a:gd name="T83" fmla="*/ 9 h 76"/>
                  <a:gd name="T84" fmla="*/ 44 w 105"/>
                  <a:gd name="T85" fmla="*/ 9 h 76"/>
                  <a:gd name="T86" fmla="*/ 35 w 105"/>
                  <a:gd name="T87" fmla="*/ 12 h 76"/>
                  <a:gd name="T88" fmla="*/ 31 w 105"/>
                  <a:gd name="T89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5" h="76">
                    <a:moveTo>
                      <a:pt x="31" y="9"/>
                    </a:moveTo>
                    <a:lnTo>
                      <a:pt x="28" y="23"/>
                    </a:lnTo>
                    <a:lnTo>
                      <a:pt x="21" y="21"/>
                    </a:lnTo>
                    <a:lnTo>
                      <a:pt x="15" y="21"/>
                    </a:lnTo>
                    <a:lnTo>
                      <a:pt x="18" y="27"/>
                    </a:lnTo>
                    <a:lnTo>
                      <a:pt x="14" y="36"/>
                    </a:lnTo>
                    <a:lnTo>
                      <a:pt x="15" y="39"/>
                    </a:lnTo>
                    <a:lnTo>
                      <a:pt x="8" y="47"/>
                    </a:lnTo>
                    <a:lnTo>
                      <a:pt x="2" y="58"/>
                    </a:lnTo>
                    <a:lnTo>
                      <a:pt x="0" y="64"/>
                    </a:lnTo>
                    <a:lnTo>
                      <a:pt x="18" y="70"/>
                    </a:lnTo>
                    <a:lnTo>
                      <a:pt x="24" y="67"/>
                    </a:lnTo>
                    <a:lnTo>
                      <a:pt x="34" y="68"/>
                    </a:lnTo>
                    <a:lnTo>
                      <a:pt x="35" y="73"/>
                    </a:lnTo>
                    <a:lnTo>
                      <a:pt x="47" y="76"/>
                    </a:lnTo>
                    <a:lnTo>
                      <a:pt x="52" y="73"/>
                    </a:lnTo>
                    <a:lnTo>
                      <a:pt x="49" y="70"/>
                    </a:lnTo>
                    <a:lnTo>
                      <a:pt x="50" y="56"/>
                    </a:lnTo>
                    <a:lnTo>
                      <a:pt x="52" y="53"/>
                    </a:lnTo>
                    <a:lnTo>
                      <a:pt x="52" y="48"/>
                    </a:lnTo>
                    <a:lnTo>
                      <a:pt x="65" y="47"/>
                    </a:lnTo>
                    <a:lnTo>
                      <a:pt x="68" y="44"/>
                    </a:lnTo>
                    <a:lnTo>
                      <a:pt x="70" y="36"/>
                    </a:lnTo>
                    <a:lnTo>
                      <a:pt x="75" y="36"/>
                    </a:lnTo>
                    <a:lnTo>
                      <a:pt x="76" y="36"/>
                    </a:lnTo>
                    <a:lnTo>
                      <a:pt x="87" y="36"/>
                    </a:lnTo>
                    <a:lnTo>
                      <a:pt x="97" y="41"/>
                    </a:lnTo>
                    <a:lnTo>
                      <a:pt x="103" y="36"/>
                    </a:lnTo>
                    <a:lnTo>
                      <a:pt x="105" y="26"/>
                    </a:lnTo>
                    <a:lnTo>
                      <a:pt x="105" y="18"/>
                    </a:lnTo>
                    <a:lnTo>
                      <a:pt x="100" y="15"/>
                    </a:lnTo>
                    <a:lnTo>
                      <a:pt x="100" y="0"/>
                    </a:lnTo>
                    <a:lnTo>
                      <a:pt x="91" y="3"/>
                    </a:lnTo>
                    <a:lnTo>
                      <a:pt x="88" y="15"/>
                    </a:lnTo>
                    <a:lnTo>
                      <a:pt x="85" y="17"/>
                    </a:lnTo>
                    <a:lnTo>
                      <a:pt x="81" y="15"/>
                    </a:lnTo>
                    <a:lnTo>
                      <a:pt x="81" y="10"/>
                    </a:lnTo>
                    <a:lnTo>
                      <a:pt x="73" y="9"/>
                    </a:lnTo>
                    <a:lnTo>
                      <a:pt x="65" y="10"/>
                    </a:lnTo>
                    <a:lnTo>
                      <a:pt x="64" y="9"/>
                    </a:lnTo>
                    <a:lnTo>
                      <a:pt x="56" y="10"/>
                    </a:lnTo>
                    <a:lnTo>
                      <a:pt x="52" y="9"/>
                    </a:lnTo>
                    <a:lnTo>
                      <a:pt x="44" y="9"/>
                    </a:lnTo>
                    <a:lnTo>
                      <a:pt x="35" y="12"/>
                    </a:lnTo>
                    <a:lnTo>
                      <a:pt x="3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2" name="Freeform 4942">
                <a:extLst>
                  <a:ext uri="{FF2B5EF4-FFF2-40B4-BE49-F238E27FC236}">
                    <a16:creationId xmlns:a16="http://schemas.microsoft.com/office/drawing/2014/main" id="{AD909BCA-0253-DD90-3F2A-0CD4307FC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026"/>
                <a:ext cx="52" cy="38"/>
              </a:xfrm>
              <a:custGeom>
                <a:avLst/>
                <a:gdLst>
                  <a:gd name="T0" fmla="*/ 31 w 105"/>
                  <a:gd name="T1" fmla="*/ 9 h 76"/>
                  <a:gd name="T2" fmla="*/ 35 w 105"/>
                  <a:gd name="T3" fmla="*/ 12 h 76"/>
                  <a:gd name="T4" fmla="*/ 44 w 105"/>
                  <a:gd name="T5" fmla="*/ 9 h 76"/>
                  <a:gd name="T6" fmla="*/ 52 w 105"/>
                  <a:gd name="T7" fmla="*/ 9 h 76"/>
                  <a:gd name="T8" fmla="*/ 56 w 105"/>
                  <a:gd name="T9" fmla="*/ 10 h 76"/>
                  <a:gd name="T10" fmla="*/ 64 w 105"/>
                  <a:gd name="T11" fmla="*/ 9 h 76"/>
                  <a:gd name="T12" fmla="*/ 65 w 105"/>
                  <a:gd name="T13" fmla="*/ 10 h 76"/>
                  <a:gd name="T14" fmla="*/ 73 w 105"/>
                  <a:gd name="T15" fmla="*/ 9 h 76"/>
                  <a:gd name="T16" fmla="*/ 81 w 105"/>
                  <a:gd name="T17" fmla="*/ 10 h 76"/>
                  <a:gd name="T18" fmla="*/ 81 w 105"/>
                  <a:gd name="T19" fmla="*/ 15 h 76"/>
                  <a:gd name="T20" fmla="*/ 85 w 105"/>
                  <a:gd name="T21" fmla="*/ 17 h 76"/>
                  <a:gd name="T22" fmla="*/ 88 w 105"/>
                  <a:gd name="T23" fmla="*/ 15 h 76"/>
                  <a:gd name="T24" fmla="*/ 91 w 105"/>
                  <a:gd name="T25" fmla="*/ 3 h 76"/>
                  <a:gd name="T26" fmla="*/ 100 w 105"/>
                  <a:gd name="T27" fmla="*/ 0 h 76"/>
                  <a:gd name="T28" fmla="*/ 100 w 105"/>
                  <a:gd name="T29" fmla="*/ 15 h 76"/>
                  <a:gd name="T30" fmla="*/ 105 w 105"/>
                  <a:gd name="T31" fmla="*/ 18 h 76"/>
                  <a:gd name="T32" fmla="*/ 105 w 105"/>
                  <a:gd name="T33" fmla="*/ 26 h 76"/>
                  <a:gd name="T34" fmla="*/ 103 w 105"/>
                  <a:gd name="T35" fmla="*/ 36 h 76"/>
                  <a:gd name="T36" fmla="*/ 97 w 105"/>
                  <a:gd name="T37" fmla="*/ 41 h 76"/>
                  <a:gd name="T38" fmla="*/ 87 w 105"/>
                  <a:gd name="T39" fmla="*/ 36 h 76"/>
                  <a:gd name="T40" fmla="*/ 76 w 105"/>
                  <a:gd name="T41" fmla="*/ 36 h 76"/>
                  <a:gd name="T42" fmla="*/ 75 w 105"/>
                  <a:gd name="T43" fmla="*/ 36 h 76"/>
                  <a:gd name="T44" fmla="*/ 70 w 105"/>
                  <a:gd name="T45" fmla="*/ 36 h 76"/>
                  <a:gd name="T46" fmla="*/ 68 w 105"/>
                  <a:gd name="T47" fmla="*/ 44 h 76"/>
                  <a:gd name="T48" fmla="*/ 65 w 105"/>
                  <a:gd name="T49" fmla="*/ 47 h 76"/>
                  <a:gd name="T50" fmla="*/ 52 w 105"/>
                  <a:gd name="T51" fmla="*/ 48 h 76"/>
                  <a:gd name="T52" fmla="*/ 52 w 105"/>
                  <a:gd name="T53" fmla="*/ 53 h 76"/>
                  <a:gd name="T54" fmla="*/ 50 w 105"/>
                  <a:gd name="T55" fmla="*/ 56 h 76"/>
                  <a:gd name="T56" fmla="*/ 49 w 105"/>
                  <a:gd name="T57" fmla="*/ 70 h 76"/>
                  <a:gd name="T58" fmla="*/ 52 w 105"/>
                  <a:gd name="T59" fmla="*/ 73 h 76"/>
                  <a:gd name="T60" fmla="*/ 47 w 105"/>
                  <a:gd name="T61" fmla="*/ 76 h 76"/>
                  <a:gd name="T62" fmla="*/ 35 w 105"/>
                  <a:gd name="T63" fmla="*/ 73 h 76"/>
                  <a:gd name="T64" fmla="*/ 34 w 105"/>
                  <a:gd name="T65" fmla="*/ 68 h 76"/>
                  <a:gd name="T66" fmla="*/ 24 w 105"/>
                  <a:gd name="T67" fmla="*/ 67 h 76"/>
                  <a:gd name="T68" fmla="*/ 18 w 105"/>
                  <a:gd name="T69" fmla="*/ 70 h 76"/>
                  <a:gd name="T70" fmla="*/ 0 w 105"/>
                  <a:gd name="T71" fmla="*/ 64 h 76"/>
                  <a:gd name="T72" fmla="*/ 2 w 105"/>
                  <a:gd name="T73" fmla="*/ 58 h 76"/>
                  <a:gd name="T74" fmla="*/ 8 w 105"/>
                  <a:gd name="T75" fmla="*/ 47 h 76"/>
                  <a:gd name="T76" fmla="*/ 15 w 105"/>
                  <a:gd name="T77" fmla="*/ 39 h 76"/>
                  <a:gd name="T78" fmla="*/ 14 w 105"/>
                  <a:gd name="T79" fmla="*/ 36 h 76"/>
                  <a:gd name="T80" fmla="*/ 18 w 105"/>
                  <a:gd name="T81" fmla="*/ 27 h 76"/>
                  <a:gd name="T82" fmla="*/ 15 w 105"/>
                  <a:gd name="T83" fmla="*/ 21 h 76"/>
                  <a:gd name="T84" fmla="*/ 21 w 105"/>
                  <a:gd name="T85" fmla="*/ 21 h 76"/>
                  <a:gd name="T86" fmla="*/ 28 w 105"/>
                  <a:gd name="T87" fmla="*/ 23 h 76"/>
                  <a:gd name="T88" fmla="*/ 31 w 105"/>
                  <a:gd name="T89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5" h="76">
                    <a:moveTo>
                      <a:pt x="31" y="9"/>
                    </a:moveTo>
                    <a:lnTo>
                      <a:pt x="35" y="12"/>
                    </a:lnTo>
                    <a:lnTo>
                      <a:pt x="44" y="9"/>
                    </a:lnTo>
                    <a:lnTo>
                      <a:pt x="52" y="9"/>
                    </a:lnTo>
                    <a:lnTo>
                      <a:pt x="56" y="10"/>
                    </a:lnTo>
                    <a:lnTo>
                      <a:pt x="64" y="9"/>
                    </a:lnTo>
                    <a:lnTo>
                      <a:pt x="65" y="10"/>
                    </a:lnTo>
                    <a:lnTo>
                      <a:pt x="73" y="9"/>
                    </a:lnTo>
                    <a:lnTo>
                      <a:pt x="81" y="10"/>
                    </a:lnTo>
                    <a:lnTo>
                      <a:pt x="81" y="15"/>
                    </a:lnTo>
                    <a:lnTo>
                      <a:pt x="85" y="17"/>
                    </a:lnTo>
                    <a:lnTo>
                      <a:pt x="88" y="15"/>
                    </a:lnTo>
                    <a:lnTo>
                      <a:pt x="91" y="3"/>
                    </a:lnTo>
                    <a:lnTo>
                      <a:pt x="100" y="0"/>
                    </a:lnTo>
                    <a:lnTo>
                      <a:pt x="100" y="15"/>
                    </a:lnTo>
                    <a:lnTo>
                      <a:pt x="105" y="18"/>
                    </a:lnTo>
                    <a:lnTo>
                      <a:pt x="105" y="26"/>
                    </a:lnTo>
                    <a:lnTo>
                      <a:pt x="103" y="36"/>
                    </a:lnTo>
                    <a:lnTo>
                      <a:pt x="97" y="41"/>
                    </a:lnTo>
                    <a:lnTo>
                      <a:pt x="87" y="36"/>
                    </a:lnTo>
                    <a:lnTo>
                      <a:pt x="76" y="36"/>
                    </a:lnTo>
                    <a:lnTo>
                      <a:pt x="75" y="36"/>
                    </a:lnTo>
                    <a:lnTo>
                      <a:pt x="70" y="36"/>
                    </a:lnTo>
                    <a:lnTo>
                      <a:pt x="68" y="44"/>
                    </a:lnTo>
                    <a:lnTo>
                      <a:pt x="65" y="47"/>
                    </a:lnTo>
                    <a:lnTo>
                      <a:pt x="52" y="48"/>
                    </a:lnTo>
                    <a:lnTo>
                      <a:pt x="52" y="53"/>
                    </a:lnTo>
                    <a:lnTo>
                      <a:pt x="50" y="56"/>
                    </a:lnTo>
                    <a:lnTo>
                      <a:pt x="49" y="70"/>
                    </a:lnTo>
                    <a:lnTo>
                      <a:pt x="52" y="73"/>
                    </a:lnTo>
                    <a:lnTo>
                      <a:pt x="47" y="76"/>
                    </a:lnTo>
                    <a:lnTo>
                      <a:pt x="35" y="73"/>
                    </a:lnTo>
                    <a:lnTo>
                      <a:pt x="34" y="68"/>
                    </a:lnTo>
                    <a:lnTo>
                      <a:pt x="24" y="67"/>
                    </a:lnTo>
                    <a:lnTo>
                      <a:pt x="18" y="70"/>
                    </a:lnTo>
                    <a:lnTo>
                      <a:pt x="0" y="64"/>
                    </a:lnTo>
                    <a:lnTo>
                      <a:pt x="2" y="58"/>
                    </a:lnTo>
                    <a:lnTo>
                      <a:pt x="8" y="47"/>
                    </a:lnTo>
                    <a:lnTo>
                      <a:pt x="15" y="39"/>
                    </a:lnTo>
                    <a:lnTo>
                      <a:pt x="14" y="36"/>
                    </a:lnTo>
                    <a:lnTo>
                      <a:pt x="18" y="27"/>
                    </a:lnTo>
                    <a:lnTo>
                      <a:pt x="15" y="21"/>
                    </a:lnTo>
                    <a:lnTo>
                      <a:pt x="21" y="21"/>
                    </a:lnTo>
                    <a:lnTo>
                      <a:pt x="28" y="23"/>
                    </a:lnTo>
                    <a:lnTo>
                      <a:pt x="3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3" name="Freeform 4943">
                <a:extLst>
                  <a:ext uri="{FF2B5EF4-FFF2-40B4-BE49-F238E27FC236}">
                    <a16:creationId xmlns:a16="http://schemas.microsoft.com/office/drawing/2014/main" id="{659FD15D-9FF4-5135-D658-95B26D6BA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026"/>
                <a:ext cx="52" cy="38"/>
              </a:xfrm>
              <a:custGeom>
                <a:avLst/>
                <a:gdLst>
                  <a:gd name="T0" fmla="*/ 31 w 105"/>
                  <a:gd name="T1" fmla="*/ 9 h 76"/>
                  <a:gd name="T2" fmla="*/ 35 w 105"/>
                  <a:gd name="T3" fmla="*/ 12 h 76"/>
                  <a:gd name="T4" fmla="*/ 44 w 105"/>
                  <a:gd name="T5" fmla="*/ 9 h 76"/>
                  <a:gd name="T6" fmla="*/ 52 w 105"/>
                  <a:gd name="T7" fmla="*/ 9 h 76"/>
                  <a:gd name="T8" fmla="*/ 56 w 105"/>
                  <a:gd name="T9" fmla="*/ 10 h 76"/>
                  <a:gd name="T10" fmla="*/ 64 w 105"/>
                  <a:gd name="T11" fmla="*/ 9 h 76"/>
                  <a:gd name="T12" fmla="*/ 65 w 105"/>
                  <a:gd name="T13" fmla="*/ 10 h 76"/>
                  <a:gd name="T14" fmla="*/ 73 w 105"/>
                  <a:gd name="T15" fmla="*/ 9 h 76"/>
                  <a:gd name="T16" fmla="*/ 81 w 105"/>
                  <a:gd name="T17" fmla="*/ 10 h 76"/>
                  <a:gd name="T18" fmla="*/ 81 w 105"/>
                  <a:gd name="T19" fmla="*/ 15 h 76"/>
                  <a:gd name="T20" fmla="*/ 85 w 105"/>
                  <a:gd name="T21" fmla="*/ 17 h 76"/>
                  <a:gd name="T22" fmla="*/ 88 w 105"/>
                  <a:gd name="T23" fmla="*/ 15 h 76"/>
                  <a:gd name="T24" fmla="*/ 91 w 105"/>
                  <a:gd name="T25" fmla="*/ 3 h 76"/>
                  <a:gd name="T26" fmla="*/ 100 w 105"/>
                  <a:gd name="T27" fmla="*/ 0 h 76"/>
                  <a:gd name="T28" fmla="*/ 100 w 105"/>
                  <a:gd name="T29" fmla="*/ 15 h 76"/>
                  <a:gd name="T30" fmla="*/ 105 w 105"/>
                  <a:gd name="T31" fmla="*/ 18 h 76"/>
                  <a:gd name="T32" fmla="*/ 105 w 105"/>
                  <a:gd name="T33" fmla="*/ 26 h 76"/>
                  <a:gd name="T34" fmla="*/ 103 w 105"/>
                  <a:gd name="T35" fmla="*/ 36 h 76"/>
                  <a:gd name="T36" fmla="*/ 97 w 105"/>
                  <a:gd name="T37" fmla="*/ 41 h 76"/>
                  <a:gd name="T38" fmla="*/ 87 w 105"/>
                  <a:gd name="T39" fmla="*/ 36 h 76"/>
                  <a:gd name="T40" fmla="*/ 76 w 105"/>
                  <a:gd name="T41" fmla="*/ 36 h 76"/>
                  <a:gd name="T42" fmla="*/ 75 w 105"/>
                  <a:gd name="T43" fmla="*/ 36 h 76"/>
                  <a:gd name="T44" fmla="*/ 70 w 105"/>
                  <a:gd name="T45" fmla="*/ 36 h 76"/>
                  <a:gd name="T46" fmla="*/ 68 w 105"/>
                  <a:gd name="T47" fmla="*/ 44 h 76"/>
                  <a:gd name="T48" fmla="*/ 65 w 105"/>
                  <a:gd name="T49" fmla="*/ 47 h 76"/>
                  <a:gd name="T50" fmla="*/ 52 w 105"/>
                  <a:gd name="T51" fmla="*/ 48 h 76"/>
                  <a:gd name="T52" fmla="*/ 52 w 105"/>
                  <a:gd name="T53" fmla="*/ 53 h 76"/>
                  <a:gd name="T54" fmla="*/ 50 w 105"/>
                  <a:gd name="T55" fmla="*/ 56 h 76"/>
                  <a:gd name="T56" fmla="*/ 49 w 105"/>
                  <a:gd name="T57" fmla="*/ 70 h 76"/>
                  <a:gd name="T58" fmla="*/ 52 w 105"/>
                  <a:gd name="T59" fmla="*/ 73 h 76"/>
                  <a:gd name="T60" fmla="*/ 47 w 105"/>
                  <a:gd name="T61" fmla="*/ 76 h 76"/>
                  <a:gd name="T62" fmla="*/ 35 w 105"/>
                  <a:gd name="T63" fmla="*/ 73 h 76"/>
                  <a:gd name="T64" fmla="*/ 34 w 105"/>
                  <a:gd name="T65" fmla="*/ 68 h 76"/>
                  <a:gd name="T66" fmla="*/ 24 w 105"/>
                  <a:gd name="T67" fmla="*/ 67 h 76"/>
                  <a:gd name="T68" fmla="*/ 18 w 105"/>
                  <a:gd name="T69" fmla="*/ 70 h 76"/>
                  <a:gd name="T70" fmla="*/ 0 w 105"/>
                  <a:gd name="T71" fmla="*/ 64 h 76"/>
                  <a:gd name="T72" fmla="*/ 2 w 105"/>
                  <a:gd name="T73" fmla="*/ 58 h 76"/>
                  <a:gd name="T74" fmla="*/ 8 w 105"/>
                  <a:gd name="T75" fmla="*/ 47 h 76"/>
                  <a:gd name="T76" fmla="*/ 15 w 105"/>
                  <a:gd name="T77" fmla="*/ 39 h 76"/>
                  <a:gd name="T78" fmla="*/ 14 w 105"/>
                  <a:gd name="T79" fmla="*/ 36 h 76"/>
                  <a:gd name="T80" fmla="*/ 18 w 105"/>
                  <a:gd name="T81" fmla="*/ 27 h 76"/>
                  <a:gd name="T82" fmla="*/ 15 w 105"/>
                  <a:gd name="T83" fmla="*/ 21 h 76"/>
                  <a:gd name="T84" fmla="*/ 21 w 105"/>
                  <a:gd name="T85" fmla="*/ 21 h 76"/>
                  <a:gd name="T86" fmla="*/ 28 w 105"/>
                  <a:gd name="T87" fmla="*/ 23 h 76"/>
                  <a:gd name="T88" fmla="*/ 31 w 105"/>
                  <a:gd name="T89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5" h="76">
                    <a:moveTo>
                      <a:pt x="31" y="9"/>
                    </a:moveTo>
                    <a:lnTo>
                      <a:pt x="35" y="12"/>
                    </a:lnTo>
                    <a:lnTo>
                      <a:pt x="44" y="9"/>
                    </a:lnTo>
                    <a:lnTo>
                      <a:pt x="52" y="9"/>
                    </a:lnTo>
                    <a:lnTo>
                      <a:pt x="56" y="10"/>
                    </a:lnTo>
                    <a:lnTo>
                      <a:pt x="64" y="9"/>
                    </a:lnTo>
                    <a:lnTo>
                      <a:pt x="65" y="10"/>
                    </a:lnTo>
                    <a:lnTo>
                      <a:pt x="73" y="9"/>
                    </a:lnTo>
                    <a:lnTo>
                      <a:pt x="81" y="10"/>
                    </a:lnTo>
                    <a:lnTo>
                      <a:pt x="81" y="15"/>
                    </a:lnTo>
                    <a:lnTo>
                      <a:pt x="85" y="17"/>
                    </a:lnTo>
                    <a:lnTo>
                      <a:pt x="88" y="15"/>
                    </a:lnTo>
                    <a:lnTo>
                      <a:pt x="91" y="3"/>
                    </a:lnTo>
                    <a:lnTo>
                      <a:pt x="100" y="0"/>
                    </a:lnTo>
                    <a:lnTo>
                      <a:pt x="100" y="15"/>
                    </a:lnTo>
                    <a:lnTo>
                      <a:pt x="105" y="18"/>
                    </a:lnTo>
                    <a:lnTo>
                      <a:pt x="105" y="26"/>
                    </a:lnTo>
                    <a:lnTo>
                      <a:pt x="103" y="36"/>
                    </a:lnTo>
                    <a:lnTo>
                      <a:pt x="97" y="41"/>
                    </a:lnTo>
                    <a:lnTo>
                      <a:pt x="87" y="36"/>
                    </a:lnTo>
                    <a:lnTo>
                      <a:pt x="76" y="36"/>
                    </a:lnTo>
                    <a:lnTo>
                      <a:pt x="75" y="36"/>
                    </a:lnTo>
                    <a:lnTo>
                      <a:pt x="70" y="36"/>
                    </a:lnTo>
                    <a:lnTo>
                      <a:pt x="68" y="44"/>
                    </a:lnTo>
                    <a:lnTo>
                      <a:pt x="65" y="47"/>
                    </a:lnTo>
                    <a:lnTo>
                      <a:pt x="52" y="48"/>
                    </a:lnTo>
                    <a:lnTo>
                      <a:pt x="52" y="53"/>
                    </a:lnTo>
                    <a:lnTo>
                      <a:pt x="50" y="56"/>
                    </a:lnTo>
                    <a:lnTo>
                      <a:pt x="49" y="70"/>
                    </a:lnTo>
                    <a:lnTo>
                      <a:pt x="52" y="73"/>
                    </a:lnTo>
                    <a:lnTo>
                      <a:pt x="47" y="76"/>
                    </a:lnTo>
                    <a:lnTo>
                      <a:pt x="35" y="73"/>
                    </a:lnTo>
                    <a:lnTo>
                      <a:pt x="34" y="68"/>
                    </a:lnTo>
                    <a:lnTo>
                      <a:pt x="24" y="67"/>
                    </a:lnTo>
                    <a:lnTo>
                      <a:pt x="18" y="70"/>
                    </a:lnTo>
                    <a:lnTo>
                      <a:pt x="0" y="64"/>
                    </a:lnTo>
                    <a:lnTo>
                      <a:pt x="2" y="58"/>
                    </a:lnTo>
                    <a:lnTo>
                      <a:pt x="8" y="47"/>
                    </a:lnTo>
                    <a:lnTo>
                      <a:pt x="15" y="39"/>
                    </a:lnTo>
                    <a:lnTo>
                      <a:pt x="14" y="36"/>
                    </a:lnTo>
                    <a:lnTo>
                      <a:pt x="18" y="27"/>
                    </a:lnTo>
                    <a:lnTo>
                      <a:pt x="15" y="21"/>
                    </a:lnTo>
                    <a:lnTo>
                      <a:pt x="21" y="21"/>
                    </a:lnTo>
                    <a:lnTo>
                      <a:pt x="28" y="23"/>
                    </a:lnTo>
                    <a:lnTo>
                      <a:pt x="3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4" name="Freeform 4944">
                <a:extLst>
                  <a:ext uri="{FF2B5EF4-FFF2-40B4-BE49-F238E27FC236}">
                    <a16:creationId xmlns:a16="http://schemas.microsoft.com/office/drawing/2014/main" id="{1DE1030A-EB96-DD45-B227-215BECCE0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3096"/>
                <a:ext cx="33" cy="24"/>
              </a:xfrm>
              <a:custGeom>
                <a:avLst/>
                <a:gdLst>
                  <a:gd name="T0" fmla="*/ 5 w 65"/>
                  <a:gd name="T1" fmla="*/ 27 h 48"/>
                  <a:gd name="T2" fmla="*/ 11 w 65"/>
                  <a:gd name="T3" fmla="*/ 32 h 48"/>
                  <a:gd name="T4" fmla="*/ 29 w 65"/>
                  <a:gd name="T5" fmla="*/ 25 h 48"/>
                  <a:gd name="T6" fmla="*/ 35 w 65"/>
                  <a:gd name="T7" fmla="*/ 32 h 48"/>
                  <a:gd name="T8" fmla="*/ 40 w 65"/>
                  <a:gd name="T9" fmla="*/ 35 h 48"/>
                  <a:gd name="T10" fmla="*/ 49 w 65"/>
                  <a:gd name="T11" fmla="*/ 36 h 48"/>
                  <a:gd name="T12" fmla="*/ 49 w 65"/>
                  <a:gd name="T13" fmla="*/ 45 h 48"/>
                  <a:gd name="T14" fmla="*/ 52 w 65"/>
                  <a:gd name="T15" fmla="*/ 48 h 48"/>
                  <a:gd name="T16" fmla="*/ 55 w 65"/>
                  <a:gd name="T17" fmla="*/ 47 h 48"/>
                  <a:gd name="T18" fmla="*/ 59 w 65"/>
                  <a:gd name="T19" fmla="*/ 33 h 48"/>
                  <a:gd name="T20" fmla="*/ 64 w 65"/>
                  <a:gd name="T21" fmla="*/ 30 h 48"/>
                  <a:gd name="T22" fmla="*/ 65 w 65"/>
                  <a:gd name="T23" fmla="*/ 25 h 48"/>
                  <a:gd name="T24" fmla="*/ 61 w 65"/>
                  <a:gd name="T25" fmla="*/ 3 h 48"/>
                  <a:gd name="T26" fmla="*/ 59 w 65"/>
                  <a:gd name="T27" fmla="*/ 0 h 48"/>
                  <a:gd name="T28" fmla="*/ 52 w 65"/>
                  <a:gd name="T29" fmla="*/ 0 h 48"/>
                  <a:gd name="T30" fmla="*/ 52 w 65"/>
                  <a:gd name="T31" fmla="*/ 7 h 48"/>
                  <a:gd name="T32" fmla="*/ 49 w 65"/>
                  <a:gd name="T33" fmla="*/ 12 h 48"/>
                  <a:gd name="T34" fmla="*/ 43 w 65"/>
                  <a:gd name="T35" fmla="*/ 12 h 48"/>
                  <a:gd name="T36" fmla="*/ 38 w 65"/>
                  <a:gd name="T37" fmla="*/ 9 h 48"/>
                  <a:gd name="T38" fmla="*/ 34 w 65"/>
                  <a:gd name="T39" fmla="*/ 13 h 48"/>
                  <a:gd name="T40" fmla="*/ 29 w 65"/>
                  <a:gd name="T41" fmla="*/ 15 h 48"/>
                  <a:gd name="T42" fmla="*/ 20 w 65"/>
                  <a:gd name="T43" fmla="*/ 10 h 48"/>
                  <a:gd name="T44" fmla="*/ 15 w 65"/>
                  <a:gd name="T45" fmla="*/ 10 h 48"/>
                  <a:gd name="T46" fmla="*/ 20 w 65"/>
                  <a:gd name="T47" fmla="*/ 21 h 48"/>
                  <a:gd name="T48" fmla="*/ 9 w 65"/>
                  <a:gd name="T49" fmla="*/ 18 h 48"/>
                  <a:gd name="T50" fmla="*/ 0 w 65"/>
                  <a:gd name="T51" fmla="*/ 21 h 48"/>
                  <a:gd name="T52" fmla="*/ 5 w 65"/>
                  <a:gd name="T53" fmla="*/ 22 h 48"/>
                  <a:gd name="T54" fmla="*/ 5 w 65"/>
                  <a:gd name="T55" fmla="*/ 2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" h="48">
                    <a:moveTo>
                      <a:pt x="5" y="27"/>
                    </a:moveTo>
                    <a:lnTo>
                      <a:pt x="11" y="32"/>
                    </a:lnTo>
                    <a:lnTo>
                      <a:pt x="29" y="25"/>
                    </a:lnTo>
                    <a:lnTo>
                      <a:pt x="35" y="32"/>
                    </a:lnTo>
                    <a:lnTo>
                      <a:pt x="40" y="35"/>
                    </a:lnTo>
                    <a:lnTo>
                      <a:pt x="49" y="36"/>
                    </a:lnTo>
                    <a:lnTo>
                      <a:pt x="49" y="45"/>
                    </a:lnTo>
                    <a:lnTo>
                      <a:pt x="52" y="48"/>
                    </a:lnTo>
                    <a:lnTo>
                      <a:pt x="55" y="47"/>
                    </a:lnTo>
                    <a:lnTo>
                      <a:pt x="59" y="33"/>
                    </a:lnTo>
                    <a:lnTo>
                      <a:pt x="64" y="30"/>
                    </a:lnTo>
                    <a:lnTo>
                      <a:pt x="65" y="25"/>
                    </a:lnTo>
                    <a:lnTo>
                      <a:pt x="61" y="3"/>
                    </a:lnTo>
                    <a:lnTo>
                      <a:pt x="59" y="0"/>
                    </a:lnTo>
                    <a:lnTo>
                      <a:pt x="52" y="0"/>
                    </a:lnTo>
                    <a:lnTo>
                      <a:pt x="52" y="7"/>
                    </a:lnTo>
                    <a:lnTo>
                      <a:pt x="49" y="12"/>
                    </a:lnTo>
                    <a:lnTo>
                      <a:pt x="43" y="12"/>
                    </a:lnTo>
                    <a:lnTo>
                      <a:pt x="38" y="9"/>
                    </a:lnTo>
                    <a:lnTo>
                      <a:pt x="34" y="13"/>
                    </a:lnTo>
                    <a:lnTo>
                      <a:pt x="29" y="15"/>
                    </a:lnTo>
                    <a:lnTo>
                      <a:pt x="20" y="10"/>
                    </a:lnTo>
                    <a:lnTo>
                      <a:pt x="15" y="10"/>
                    </a:lnTo>
                    <a:lnTo>
                      <a:pt x="20" y="21"/>
                    </a:lnTo>
                    <a:lnTo>
                      <a:pt x="9" y="18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5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5" name="Freeform 4945">
                <a:extLst>
                  <a:ext uri="{FF2B5EF4-FFF2-40B4-BE49-F238E27FC236}">
                    <a16:creationId xmlns:a16="http://schemas.microsoft.com/office/drawing/2014/main" id="{9C80F8EF-5F3E-4F12-8565-FBB00B431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3096"/>
                <a:ext cx="33" cy="24"/>
              </a:xfrm>
              <a:custGeom>
                <a:avLst/>
                <a:gdLst>
                  <a:gd name="T0" fmla="*/ 5 w 65"/>
                  <a:gd name="T1" fmla="*/ 27 h 48"/>
                  <a:gd name="T2" fmla="*/ 5 w 65"/>
                  <a:gd name="T3" fmla="*/ 22 h 48"/>
                  <a:gd name="T4" fmla="*/ 0 w 65"/>
                  <a:gd name="T5" fmla="*/ 21 h 48"/>
                  <a:gd name="T6" fmla="*/ 9 w 65"/>
                  <a:gd name="T7" fmla="*/ 18 h 48"/>
                  <a:gd name="T8" fmla="*/ 20 w 65"/>
                  <a:gd name="T9" fmla="*/ 21 h 48"/>
                  <a:gd name="T10" fmla="*/ 15 w 65"/>
                  <a:gd name="T11" fmla="*/ 10 h 48"/>
                  <a:gd name="T12" fmla="*/ 20 w 65"/>
                  <a:gd name="T13" fmla="*/ 10 h 48"/>
                  <a:gd name="T14" fmla="*/ 29 w 65"/>
                  <a:gd name="T15" fmla="*/ 15 h 48"/>
                  <a:gd name="T16" fmla="*/ 34 w 65"/>
                  <a:gd name="T17" fmla="*/ 13 h 48"/>
                  <a:gd name="T18" fmla="*/ 38 w 65"/>
                  <a:gd name="T19" fmla="*/ 9 h 48"/>
                  <a:gd name="T20" fmla="*/ 43 w 65"/>
                  <a:gd name="T21" fmla="*/ 12 h 48"/>
                  <a:gd name="T22" fmla="*/ 49 w 65"/>
                  <a:gd name="T23" fmla="*/ 12 h 48"/>
                  <a:gd name="T24" fmla="*/ 52 w 65"/>
                  <a:gd name="T25" fmla="*/ 7 h 48"/>
                  <a:gd name="T26" fmla="*/ 52 w 65"/>
                  <a:gd name="T27" fmla="*/ 0 h 48"/>
                  <a:gd name="T28" fmla="*/ 59 w 65"/>
                  <a:gd name="T29" fmla="*/ 0 h 48"/>
                  <a:gd name="T30" fmla="*/ 61 w 65"/>
                  <a:gd name="T31" fmla="*/ 3 h 48"/>
                  <a:gd name="T32" fmla="*/ 65 w 65"/>
                  <a:gd name="T33" fmla="*/ 25 h 48"/>
                  <a:gd name="T34" fmla="*/ 64 w 65"/>
                  <a:gd name="T35" fmla="*/ 30 h 48"/>
                  <a:gd name="T36" fmla="*/ 59 w 65"/>
                  <a:gd name="T37" fmla="*/ 33 h 48"/>
                  <a:gd name="T38" fmla="*/ 55 w 65"/>
                  <a:gd name="T39" fmla="*/ 47 h 48"/>
                  <a:gd name="T40" fmla="*/ 52 w 65"/>
                  <a:gd name="T41" fmla="*/ 48 h 48"/>
                  <a:gd name="T42" fmla="*/ 49 w 65"/>
                  <a:gd name="T43" fmla="*/ 45 h 48"/>
                  <a:gd name="T44" fmla="*/ 49 w 65"/>
                  <a:gd name="T45" fmla="*/ 36 h 48"/>
                  <a:gd name="T46" fmla="*/ 40 w 65"/>
                  <a:gd name="T47" fmla="*/ 35 h 48"/>
                  <a:gd name="T48" fmla="*/ 35 w 65"/>
                  <a:gd name="T49" fmla="*/ 32 h 48"/>
                  <a:gd name="T50" fmla="*/ 29 w 65"/>
                  <a:gd name="T51" fmla="*/ 25 h 48"/>
                  <a:gd name="T52" fmla="*/ 11 w 65"/>
                  <a:gd name="T53" fmla="*/ 32 h 48"/>
                  <a:gd name="T54" fmla="*/ 5 w 65"/>
                  <a:gd name="T55" fmla="*/ 2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" h="48">
                    <a:moveTo>
                      <a:pt x="5" y="27"/>
                    </a:moveTo>
                    <a:lnTo>
                      <a:pt x="5" y="22"/>
                    </a:lnTo>
                    <a:lnTo>
                      <a:pt x="0" y="21"/>
                    </a:lnTo>
                    <a:lnTo>
                      <a:pt x="9" y="18"/>
                    </a:lnTo>
                    <a:lnTo>
                      <a:pt x="20" y="21"/>
                    </a:lnTo>
                    <a:lnTo>
                      <a:pt x="15" y="10"/>
                    </a:lnTo>
                    <a:lnTo>
                      <a:pt x="20" y="10"/>
                    </a:lnTo>
                    <a:lnTo>
                      <a:pt x="29" y="15"/>
                    </a:lnTo>
                    <a:lnTo>
                      <a:pt x="34" y="13"/>
                    </a:lnTo>
                    <a:lnTo>
                      <a:pt x="38" y="9"/>
                    </a:lnTo>
                    <a:lnTo>
                      <a:pt x="43" y="12"/>
                    </a:lnTo>
                    <a:lnTo>
                      <a:pt x="49" y="12"/>
                    </a:lnTo>
                    <a:lnTo>
                      <a:pt x="52" y="7"/>
                    </a:lnTo>
                    <a:lnTo>
                      <a:pt x="52" y="0"/>
                    </a:lnTo>
                    <a:lnTo>
                      <a:pt x="59" y="0"/>
                    </a:lnTo>
                    <a:lnTo>
                      <a:pt x="61" y="3"/>
                    </a:lnTo>
                    <a:lnTo>
                      <a:pt x="65" y="25"/>
                    </a:lnTo>
                    <a:lnTo>
                      <a:pt x="64" y="30"/>
                    </a:lnTo>
                    <a:lnTo>
                      <a:pt x="59" y="33"/>
                    </a:lnTo>
                    <a:lnTo>
                      <a:pt x="55" y="47"/>
                    </a:lnTo>
                    <a:lnTo>
                      <a:pt x="52" y="48"/>
                    </a:lnTo>
                    <a:lnTo>
                      <a:pt x="49" y="45"/>
                    </a:lnTo>
                    <a:lnTo>
                      <a:pt x="49" y="36"/>
                    </a:lnTo>
                    <a:lnTo>
                      <a:pt x="40" y="35"/>
                    </a:lnTo>
                    <a:lnTo>
                      <a:pt x="35" y="32"/>
                    </a:lnTo>
                    <a:lnTo>
                      <a:pt x="29" y="25"/>
                    </a:lnTo>
                    <a:lnTo>
                      <a:pt x="11" y="32"/>
                    </a:lnTo>
                    <a:lnTo>
                      <a:pt x="5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6" name="Freeform 4946">
                <a:extLst>
                  <a:ext uri="{FF2B5EF4-FFF2-40B4-BE49-F238E27FC236}">
                    <a16:creationId xmlns:a16="http://schemas.microsoft.com/office/drawing/2014/main" id="{FDCDE768-67D8-F663-4A68-7CE208013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3096"/>
                <a:ext cx="33" cy="24"/>
              </a:xfrm>
              <a:custGeom>
                <a:avLst/>
                <a:gdLst>
                  <a:gd name="T0" fmla="*/ 5 w 65"/>
                  <a:gd name="T1" fmla="*/ 27 h 48"/>
                  <a:gd name="T2" fmla="*/ 5 w 65"/>
                  <a:gd name="T3" fmla="*/ 22 h 48"/>
                  <a:gd name="T4" fmla="*/ 0 w 65"/>
                  <a:gd name="T5" fmla="*/ 21 h 48"/>
                  <a:gd name="T6" fmla="*/ 9 w 65"/>
                  <a:gd name="T7" fmla="*/ 18 h 48"/>
                  <a:gd name="T8" fmla="*/ 20 w 65"/>
                  <a:gd name="T9" fmla="*/ 21 h 48"/>
                  <a:gd name="T10" fmla="*/ 15 w 65"/>
                  <a:gd name="T11" fmla="*/ 10 h 48"/>
                  <a:gd name="T12" fmla="*/ 20 w 65"/>
                  <a:gd name="T13" fmla="*/ 10 h 48"/>
                  <a:gd name="T14" fmla="*/ 29 w 65"/>
                  <a:gd name="T15" fmla="*/ 15 h 48"/>
                  <a:gd name="T16" fmla="*/ 34 w 65"/>
                  <a:gd name="T17" fmla="*/ 13 h 48"/>
                  <a:gd name="T18" fmla="*/ 38 w 65"/>
                  <a:gd name="T19" fmla="*/ 9 h 48"/>
                  <a:gd name="T20" fmla="*/ 43 w 65"/>
                  <a:gd name="T21" fmla="*/ 12 h 48"/>
                  <a:gd name="T22" fmla="*/ 49 w 65"/>
                  <a:gd name="T23" fmla="*/ 12 h 48"/>
                  <a:gd name="T24" fmla="*/ 52 w 65"/>
                  <a:gd name="T25" fmla="*/ 7 h 48"/>
                  <a:gd name="T26" fmla="*/ 52 w 65"/>
                  <a:gd name="T27" fmla="*/ 0 h 48"/>
                  <a:gd name="T28" fmla="*/ 59 w 65"/>
                  <a:gd name="T29" fmla="*/ 0 h 48"/>
                  <a:gd name="T30" fmla="*/ 61 w 65"/>
                  <a:gd name="T31" fmla="*/ 3 h 48"/>
                  <a:gd name="T32" fmla="*/ 65 w 65"/>
                  <a:gd name="T33" fmla="*/ 25 h 48"/>
                  <a:gd name="T34" fmla="*/ 64 w 65"/>
                  <a:gd name="T35" fmla="*/ 30 h 48"/>
                  <a:gd name="T36" fmla="*/ 59 w 65"/>
                  <a:gd name="T37" fmla="*/ 33 h 48"/>
                  <a:gd name="T38" fmla="*/ 55 w 65"/>
                  <a:gd name="T39" fmla="*/ 47 h 48"/>
                  <a:gd name="T40" fmla="*/ 52 w 65"/>
                  <a:gd name="T41" fmla="*/ 48 h 48"/>
                  <a:gd name="T42" fmla="*/ 49 w 65"/>
                  <a:gd name="T43" fmla="*/ 45 h 48"/>
                  <a:gd name="T44" fmla="*/ 49 w 65"/>
                  <a:gd name="T45" fmla="*/ 36 h 48"/>
                  <a:gd name="T46" fmla="*/ 40 w 65"/>
                  <a:gd name="T47" fmla="*/ 35 h 48"/>
                  <a:gd name="T48" fmla="*/ 35 w 65"/>
                  <a:gd name="T49" fmla="*/ 32 h 48"/>
                  <a:gd name="T50" fmla="*/ 29 w 65"/>
                  <a:gd name="T51" fmla="*/ 25 h 48"/>
                  <a:gd name="T52" fmla="*/ 11 w 65"/>
                  <a:gd name="T53" fmla="*/ 32 h 48"/>
                  <a:gd name="T54" fmla="*/ 5 w 65"/>
                  <a:gd name="T55" fmla="*/ 2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" h="48">
                    <a:moveTo>
                      <a:pt x="5" y="27"/>
                    </a:moveTo>
                    <a:lnTo>
                      <a:pt x="5" y="22"/>
                    </a:lnTo>
                    <a:lnTo>
                      <a:pt x="0" y="21"/>
                    </a:lnTo>
                    <a:lnTo>
                      <a:pt x="9" y="18"/>
                    </a:lnTo>
                    <a:lnTo>
                      <a:pt x="20" y="21"/>
                    </a:lnTo>
                    <a:lnTo>
                      <a:pt x="15" y="10"/>
                    </a:lnTo>
                    <a:lnTo>
                      <a:pt x="20" y="10"/>
                    </a:lnTo>
                    <a:lnTo>
                      <a:pt x="29" y="15"/>
                    </a:lnTo>
                    <a:lnTo>
                      <a:pt x="34" y="13"/>
                    </a:lnTo>
                    <a:lnTo>
                      <a:pt x="38" y="9"/>
                    </a:lnTo>
                    <a:lnTo>
                      <a:pt x="43" y="12"/>
                    </a:lnTo>
                    <a:lnTo>
                      <a:pt x="49" y="12"/>
                    </a:lnTo>
                    <a:lnTo>
                      <a:pt x="52" y="7"/>
                    </a:lnTo>
                    <a:lnTo>
                      <a:pt x="52" y="0"/>
                    </a:lnTo>
                    <a:lnTo>
                      <a:pt x="59" y="0"/>
                    </a:lnTo>
                    <a:lnTo>
                      <a:pt x="61" y="3"/>
                    </a:lnTo>
                    <a:lnTo>
                      <a:pt x="65" y="25"/>
                    </a:lnTo>
                    <a:lnTo>
                      <a:pt x="64" y="30"/>
                    </a:lnTo>
                    <a:lnTo>
                      <a:pt x="59" y="33"/>
                    </a:lnTo>
                    <a:lnTo>
                      <a:pt x="55" y="47"/>
                    </a:lnTo>
                    <a:lnTo>
                      <a:pt x="52" y="48"/>
                    </a:lnTo>
                    <a:lnTo>
                      <a:pt x="49" y="45"/>
                    </a:lnTo>
                    <a:lnTo>
                      <a:pt x="49" y="36"/>
                    </a:lnTo>
                    <a:lnTo>
                      <a:pt x="40" y="35"/>
                    </a:lnTo>
                    <a:lnTo>
                      <a:pt x="35" y="32"/>
                    </a:lnTo>
                    <a:lnTo>
                      <a:pt x="29" y="25"/>
                    </a:lnTo>
                    <a:lnTo>
                      <a:pt x="11" y="32"/>
                    </a:lnTo>
                    <a:lnTo>
                      <a:pt x="5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7" name="Freeform 4947">
                <a:extLst>
                  <a:ext uri="{FF2B5EF4-FFF2-40B4-BE49-F238E27FC236}">
                    <a16:creationId xmlns:a16="http://schemas.microsoft.com/office/drawing/2014/main" id="{7BDC501C-2CFF-7A1F-0F5F-E9FEFD20A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3085"/>
                <a:ext cx="13" cy="15"/>
              </a:xfrm>
              <a:custGeom>
                <a:avLst/>
                <a:gdLst>
                  <a:gd name="T0" fmla="*/ 8 w 27"/>
                  <a:gd name="T1" fmla="*/ 0 h 31"/>
                  <a:gd name="T2" fmla="*/ 5 w 27"/>
                  <a:gd name="T3" fmla="*/ 3 h 31"/>
                  <a:gd name="T4" fmla="*/ 2 w 27"/>
                  <a:gd name="T5" fmla="*/ 9 h 31"/>
                  <a:gd name="T6" fmla="*/ 3 w 27"/>
                  <a:gd name="T7" fmla="*/ 14 h 31"/>
                  <a:gd name="T8" fmla="*/ 0 w 27"/>
                  <a:gd name="T9" fmla="*/ 19 h 31"/>
                  <a:gd name="T10" fmla="*/ 0 w 27"/>
                  <a:gd name="T11" fmla="*/ 25 h 31"/>
                  <a:gd name="T12" fmla="*/ 8 w 27"/>
                  <a:gd name="T13" fmla="*/ 28 h 31"/>
                  <a:gd name="T14" fmla="*/ 14 w 27"/>
                  <a:gd name="T15" fmla="*/ 29 h 31"/>
                  <a:gd name="T16" fmla="*/ 21 w 27"/>
                  <a:gd name="T17" fmla="*/ 28 h 31"/>
                  <a:gd name="T18" fmla="*/ 26 w 27"/>
                  <a:gd name="T19" fmla="*/ 31 h 31"/>
                  <a:gd name="T20" fmla="*/ 27 w 27"/>
                  <a:gd name="T21" fmla="*/ 19 h 31"/>
                  <a:gd name="T22" fmla="*/ 20 w 27"/>
                  <a:gd name="T23" fmla="*/ 11 h 31"/>
                  <a:gd name="T24" fmla="*/ 18 w 27"/>
                  <a:gd name="T25" fmla="*/ 6 h 31"/>
                  <a:gd name="T26" fmla="*/ 8 w 27"/>
                  <a:gd name="T2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1">
                    <a:moveTo>
                      <a:pt x="8" y="0"/>
                    </a:moveTo>
                    <a:lnTo>
                      <a:pt x="5" y="3"/>
                    </a:lnTo>
                    <a:lnTo>
                      <a:pt x="2" y="9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8" y="28"/>
                    </a:lnTo>
                    <a:lnTo>
                      <a:pt x="14" y="29"/>
                    </a:lnTo>
                    <a:lnTo>
                      <a:pt x="21" y="28"/>
                    </a:lnTo>
                    <a:lnTo>
                      <a:pt x="26" y="31"/>
                    </a:lnTo>
                    <a:lnTo>
                      <a:pt x="27" y="19"/>
                    </a:lnTo>
                    <a:lnTo>
                      <a:pt x="20" y="11"/>
                    </a:lnTo>
                    <a:lnTo>
                      <a:pt x="18" y="6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8" name="Freeform 4948">
                <a:extLst>
                  <a:ext uri="{FF2B5EF4-FFF2-40B4-BE49-F238E27FC236}">
                    <a16:creationId xmlns:a16="http://schemas.microsoft.com/office/drawing/2014/main" id="{4909BEF4-88C4-0FF8-73DA-DBB7E5E7E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3085"/>
                <a:ext cx="13" cy="15"/>
              </a:xfrm>
              <a:custGeom>
                <a:avLst/>
                <a:gdLst>
                  <a:gd name="T0" fmla="*/ 8 w 27"/>
                  <a:gd name="T1" fmla="*/ 0 h 31"/>
                  <a:gd name="T2" fmla="*/ 18 w 27"/>
                  <a:gd name="T3" fmla="*/ 6 h 31"/>
                  <a:gd name="T4" fmla="*/ 20 w 27"/>
                  <a:gd name="T5" fmla="*/ 11 h 31"/>
                  <a:gd name="T6" fmla="*/ 27 w 27"/>
                  <a:gd name="T7" fmla="*/ 19 h 31"/>
                  <a:gd name="T8" fmla="*/ 26 w 27"/>
                  <a:gd name="T9" fmla="*/ 31 h 31"/>
                  <a:gd name="T10" fmla="*/ 21 w 27"/>
                  <a:gd name="T11" fmla="*/ 28 h 31"/>
                  <a:gd name="T12" fmla="*/ 14 w 27"/>
                  <a:gd name="T13" fmla="*/ 29 h 31"/>
                  <a:gd name="T14" fmla="*/ 8 w 27"/>
                  <a:gd name="T15" fmla="*/ 28 h 31"/>
                  <a:gd name="T16" fmla="*/ 0 w 27"/>
                  <a:gd name="T17" fmla="*/ 25 h 31"/>
                  <a:gd name="T18" fmla="*/ 0 w 27"/>
                  <a:gd name="T19" fmla="*/ 19 h 31"/>
                  <a:gd name="T20" fmla="*/ 3 w 27"/>
                  <a:gd name="T21" fmla="*/ 14 h 31"/>
                  <a:gd name="T22" fmla="*/ 2 w 27"/>
                  <a:gd name="T23" fmla="*/ 9 h 31"/>
                  <a:gd name="T24" fmla="*/ 5 w 27"/>
                  <a:gd name="T25" fmla="*/ 3 h 31"/>
                  <a:gd name="T26" fmla="*/ 8 w 27"/>
                  <a:gd name="T2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1">
                    <a:moveTo>
                      <a:pt x="8" y="0"/>
                    </a:moveTo>
                    <a:lnTo>
                      <a:pt x="18" y="6"/>
                    </a:lnTo>
                    <a:lnTo>
                      <a:pt x="20" y="11"/>
                    </a:lnTo>
                    <a:lnTo>
                      <a:pt x="27" y="19"/>
                    </a:lnTo>
                    <a:lnTo>
                      <a:pt x="26" y="31"/>
                    </a:lnTo>
                    <a:lnTo>
                      <a:pt x="21" y="28"/>
                    </a:lnTo>
                    <a:lnTo>
                      <a:pt x="14" y="29"/>
                    </a:lnTo>
                    <a:lnTo>
                      <a:pt x="8" y="28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3" y="14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9" name="Freeform 4949">
                <a:extLst>
                  <a:ext uri="{FF2B5EF4-FFF2-40B4-BE49-F238E27FC236}">
                    <a16:creationId xmlns:a16="http://schemas.microsoft.com/office/drawing/2014/main" id="{5161C144-A751-6E35-70F5-74A73FCCA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3085"/>
                <a:ext cx="13" cy="15"/>
              </a:xfrm>
              <a:custGeom>
                <a:avLst/>
                <a:gdLst>
                  <a:gd name="T0" fmla="*/ 8 w 27"/>
                  <a:gd name="T1" fmla="*/ 0 h 31"/>
                  <a:gd name="T2" fmla="*/ 18 w 27"/>
                  <a:gd name="T3" fmla="*/ 6 h 31"/>
                  <a:gd name="T4" fmla="*/ 20 w 27"/>
                  <a:gd name="T5" fmla="*/ 11 h 31"/>
                  <a:gd name="T6" fmla="*/ 27 w 27"/>
                  <a:gd name="T7" fmla="*/ 19 h 31"/>
                  <a:gd name="T8" fmla="*/ 26 w 27"/>
                  <a:gd name="T9" fmla="*/ 31 h 31"/>
                  <a:gd name="T10" fmla="*/ 21 w 27"/>
                  <a:gd name="T11" fmla="*/ 28 h 31"/>
                  <a:gd name="T12" fmla="*/ 14 w 27"/>
                  <a:gd name="T13" fmla="*/ 29 h 31"/>
                  <a:gd name="T14" fmla="*/ 8 w 27"/>
                  <a:gd name="T15" fmla="*/ 28 h 31"/>
                  <a:gd name="T16" fmla="*/ 0 w 27"/>
                  <a:gd name="T17" fmla="*/ 25 h 31"/>
                  <a:gd name="T18" fmla="*/ 0 w 27"/>
                  <a:gd name="T19" fmla="*/ 19 h 31"/>
                  <a:gd name="T20" fmla="*/ 3 w 27"/>
                  <a:gd name="T21" fmla="*/ 14 h 31"/>
                  <a:gd name="T22" fmla="*/ 2 w 27"/>
                  <a:gd name="T23" fmla="*/ 9 h 31"/>
                  <a:gd name="T24" fmla="*/ 5 w 27"/>
                  <a:gd name="T25" fmla="*/ 3 h 31"/>
                  <a:gd name="T26" fmla="*/ 8 w 27"/>
                  <a:gd name="T2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1">
                    <a:moveTo>
                      <a:pt x="8" y="0"/>
                    </a:moveTo>
                    <a:lnTo>
                      <a:pt x="18" y="6"/>
                    </a:lnTo>
                    <a:lnTo>
                      <a:pt x="20" y="11"/>
                    </a:lnTo>
                    <a:lnTo>
                      <a:pt x="27" y="19"/>
                    </a:lnTo>
                    <a:lnTo>
                      <a:pt x="26" y="31"/>
                    </a:lnTo>
                    <a:lnTo>
                      <a:pt x="21" y="28"/>
                    </a:lnTo>
                    <a:lnTo>
                      <a:pt x="14" y="29"/>
                    </a:lnTo>
                    <a:lnTo>
                      <a:pt x="8" y="28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3" y="14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0" name="Freeform 4950">
                <a:extLst>
                  <a:ext uri="{FF2B5EF4-FFF2-40B4-BE49-F238E27FC236}">
                    <a16:creationId xmlns:a16="http://schemas.microsoft.com/office/drawing/2014/main" id="{43AF8E1C-B012-F6D8-6545-492A7B5EF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3044"/>
                <a:ext cx="16" cy="20"/>
              </a:xfrm>
              <a:custGeom>
                <a:avLst/>
                <a:gdLst>
                  <a:gd name="T0" fmla="*/ 26 w 32"/>
                  <a:gd name="T1" fmla="*/ 0 h 40"/>
                  <a:gd name="T2" fmla="*/ 27 w 32"/>
                  <a:gd name="T3" fmla="*/ 0 h 40"/>
                  <a:gd name="T4" fmla="*/ 26 w 32"/>
                  <a:gd name="T5" fmla="*/ 0 h 40"/>
                  <a:gd name="T6" fmla="*/ 21 w 32"/>
                  <a:gd name="T7" fmla="*/ 0 h 40"/>
                  <a:gd name="T8" fmla="*/ 19 w 32"/>
                  <a:gd name="T9" fmla="*/ 8 h 40"/>
                  <a:gd name="T10" fmla="*/ 16 w 32"/>
                  <a:gd name="T11" fmla="*/ 11 h 40"/>
                  <a:gd name="T12" fmla="*/ 3 w 32"/>
                  <a:gd name="T13" fmla="*/ 12 h 40"/>
                  <a:gd name="T14" fmla="*/ 3 w 32"/>
                  <a:gd name="T15" fmla="*/ 17 h 40"/>
                  <a:gd name="T16" fmla="*/ 1 w 32"/>
                  <a:gd name="T17" fmla="*/ 20 h 40"/>
                  <a:gd name="T18" fmla="*/ 0 w 32"/>
                  <a:gd name="T19" fmla="*/ 34 h 40"/>
                  <a:gd name="T20" fmla="*/ 3 w 32"/>
                  <a:gd name="T21" fmla="*/ 37 h 40"/>
                  <a:gd name="T22" fmla="*/ 4 w 32"/>
                  <a:gd name="T23" fmla="*/ 40 h 40"/>
                  <a:gd name="T24" fmla="*/ 7 w 32"/>
                  <a:gd name="T25" fmla="*/ 37 h 40"/>
                  <a:gd name="T26" fmla="*/ 27 w 32"/>
                  <a:gd name="T27" fmla="*/ 35 h 40"/>
                  <a:gd name="T28" fmla="*/ 30 w 32"/>
                  <a:gd name="T29" fmla="*/ 40 h 40"/>
                  <a:gd name="T30" fmla="*/ 32 w 32"/>
                  <a:gd name="T31" fmla="*/ 35 h 40"/>
                  <a:gd name="T32" fmla="*/ 30 w 32"/>
                  <a:gd name="T33" fmla="*/ 25 h 40"/>
                  <a:gd name="T34" fmla="*/ 26 w 32"/>
                  <a:gd name="T35" fmla="*/ 14 h 40"/>
                  <a:gd name="T36" fmla="*/ 26 w 32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40">
                    <a:moveTo>
                      <a:pt x="26" y="0"/>
                    </a:moveTo>
                    <a:lnTo>
                      <a:pt x="27" y="0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3" y="12"/>
                    </a:lnTo>
                    <a:lnTo>
                      <a:pt x="3" y="17"/>
                    </a:lnTo>
                    <a:lnTo>
                      <a:pt x="1" y="20"/>
                    </a:lnTo>
                    <a:lnTo>
                      <a:pt x="0" y="34"/>
                    </a:lnTo>
                    <a:lnTo>
                      <a:pt x="3" y="37"/>
                    </a:lnTo>
                    <a:lnTo>
                      <a:pt x="4" y="40"/>
                    </a:lnTo>
                    <a:lnTo>
                      <a:pt x="7" y="37"/>
                    </a:lnTo>
                    <a:lnTo>
                      <a:pt x="27" y="35"/>
                    </a:lnTo>
                    <a:lnTo>
                      <a:pt x="30" y="40"/>
                    </a:lnTo>
                    <a:lnTo>
                      <a:pt x="32" y="35"/>
                    </a:lnTo>
                    <a:lnTo>
                      <a:pt x="30" y="25"/>
                    </a:lnTo>
                    <a:lnTo>
                      <a:pt x="26" y="14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1" name="Freeform 4951">
                <a:extLst>
                  <a:ext uri="{FF2B5EF4-FFF2-40B4-BE49-F238E27FC236}">
                    <a16:creationId xmlns:a16="http://schemas.microsoft.com/office/drawing/2014/main" id="{90DD05EA-0337-D4A9-D14B-207A71582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3044"/>
                <a:ext cx="16" cy="20"/>
              </a:xfrm>
              <a:custGeom>
                <a:avLst/>
                <a:gdLst>
                  <a:gd name="T0" fmla="*/ 26 w 32"/>
                  <a:gd name="T1" fmla="*/ 0 h 40"/>
                  <a:gd name="T2" fmla="*/ 26 w 32"/>
                  <a:gd name="T3" fmla="*/ 14 h 40"/>
                  <a:gd name="T4" fmla="*/ 30 w 32"/>
                  <a:gd name="T5" fmla="*/ 25 h 40"/>
                  <a:gd name="T6" fmla="*/ 32 w 32"/>
                  <a:gd name="T7" fmla="*/ 35 h 40"/>
                  <a:gd name="T8" fmla="*/ 30 w 32"/>
                  <a:gd name="T9" fmla="*/ 40 h 40"/>
                  <a:gd name="T10" fmla="*/ 27 w 32"/>
                  <a:gd name="T11" fmla="*/ 35 h 40"/>
                  <a:gd name="T12" fmla="*/ 7 w 32"/>
                  <a:gd name="T13" fmla="*/ 37 h 40"/>
                  <a:gd name="T14" fmla="*/ 4 w 32"/>
                  <a:gd name="T15" fmla="*/ 40 h 40"/>
                  <a:gd name="T16" fmla="*/ 3 w 32"/>
                  <a:gd name="T17" fmla="*/ 37 h 40"/>
                  <a:gd name="T18" fmla="*/ 0 w 32"/>
                  <a:gd name="T19" fmla="*/ 34 h 40"/>
                  <a:gd name="T20" fmla="*/ 1 w 32"/>
                  <a:gd name="T21" fmla="*/ 20 h 40"/>
                  <a:gd name="T22" fmla="*/ 3 w 32"/>
                  <a:gd name="T23" fmla="*/ 17 h 40"/>
                  <a:gd name="T24" fmla="*/ 3 w 32"/>
                  <a:gd name="T25" fmla="*/ 12 h 40"/>
                  <a:gd name="T26" fmla="*/ 16 w 32"/>
                  <a:gd name="T27" fmla="*/ 11 h 40"/>
                  <a:gd name="T28" fmla="*/ 19 w 32"/>
                  <a:gd name="T29" fmla="*/ 8 h 40"/>
                  <a:gd name="T30" fmla="*/ 21 w 32"/>
                  <a:gd name="T31" fmla="*/ 0 h 40"/>
                  <a:gd name="T32" fmla="*/ 26 w 32"/>
                  <a:gd name="T33" fmla="*/ 0 h 40"/>
                  <a:gd name="T34" fmla="*/ 27 w 32"/>
                  <a:gd name="T35" fmla="*/ 0 h 40"/>
                  <a:gd name="T36" fmla="*/ 26 w 32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40">
                    <a:moveTo>
                      <a:pt x="26" y="0"/>
                    </a:moveTo>
                    <a:lnTo>
                      <a:pt x="26" y="14"/>
                    </a:lnTo>
                    <a:lnTo>
                      <a:pt x="30" y="25"/>
                    </a:lnTo>
                    <a:lnTo>
                      <a:pt x="32" y="35"/>
                    </a:lnTo>
                    <a:lnTo>
                      <a:pt x="30" y="40"/>
                    </a:lnTo>
                    <a:lnTo>
                      <a:pt x="27" y="35"/>
                    </a:lnTo>
                    <a:lnTo>
                      <a:pt x="7" y="37"/>
                    </a:lnTo>
                    <a:lnTo>
                      <a:pt x="4" y="40"/>
                    </a:lnTo>
                    <a:lnTo>
                      <a:pt x="3" y="37"/>
                    </a:lnTo>
                    <a:lnTo>
                      <a:pt x="0" y="34"/>
                    </a:lnTo>
                    <a:lnTo>
                      <a:pt x="1" y="20"/>
                    </a:lnTo>
                    <a:lnTo>
                      <a:pt x="3" y="17"/>
                    </a:lnTo>
                    <a:lnTo>
                      <a:pt x="3" y="12"/>
                    </a:lnTo>
                    <a:lnTo>
                      <a:pt x="16" y="11"/>
                    </a:lnTo>
                    <a:lnTo>
                      <a:pt x="19" y="8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2" name="Freeform 4952">
                <a:extLst>
                  <a:ext uri="{FF2B5EF4-FFF2-40B4-BE49-F238E27FC236}">
                    <a16:creationId xmlns:a16="http://schemas.microsoft.com/office/drawing/2014/main" id="{C0E1EEC2-83A7-F896-0966-0476E962D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3044"/>
                <a:ext cx="16" cy="20"/>
              </a:xfrm>
              <a:custGeom>
                <a:avLst/>
                <a:gdLst>
                  <a:gd name="T0" fmla="*/ 26 w 32"/>
                  <a:gd name="T1" fmla="*/ 0 h 40"/>
                  <a:gd name="T2" fmla="*/ 26 w 32"/>
                  <a:gd name="T3" fmla="*/ 14 h 40"/>
                  <a:gd name="T4" fmla="*/ 30 w 32"/>
                  <a:gd name="T5" fmla="*/ 25 h 40"/>
                  <a:gd name="T6" fmla="*/ 32 w 32"/>
                  <a:gd name="T7" fmla="*/ 35 h 40"/>
                  <a:gd name="T8" fmla="*/ 30 w 32"/>
                  <a:gd name="T9" fmla="*/ 40 h 40"/>
                  <a:gd name="T10" fmla="*/ 27 w 32"/>
                  <a:gd name="T11" fmla="*/ 35 h 40"/>
                  <a:gd name="T12" fmla="*/ 7 w 32"/>
                  <a:gd name="T13" fmla="*/ 37 h 40"/>
                  <a:gd name="T14" fmla="*/ 4 w 32"/>
                  <a:gd name="T15" fmla="*/ 40 h 40"/>
                  <a:gd name="T16" fmla="*/ 3 w 32"/>
                  <a:gd name="T17" fmla="*/ 37 h 40"/>
                  <a:gd name="T18" fmla="*/ 0 w 32"/>
                  <a:gd name="T19" fmla="*/ 34 h 40"/>
                  <a:gd name="T20" fmla="*/ 1 w 32"/>
                  <a:gd name="T21" fmla="*/ 20 h 40"/>
                  <a:gd name="T22" fmla="*/ 3 w 32"/>
                  <a:gd name="T23" fmla="*/ 17 h 40"/>
                  <a:gd name="T24" fmla="*/ 3 w 32"/>
                  <a:gd name="T25" fmla="*/ 12 h 40"/>
                  <a:gd name="T26" fmla="*/ 16 w 32"/>
                  <a:gd name="T27" fmla="*/ 11 h 40"/>
                  <a:gd name="T28" fmla="*/ 19 w 32"/>
                  <a:gd name="T29" fmla="*/ 8 h 40"/>
                  <a:gd name="T30" fmla="*/ 21 w 32"/>
                  <a:gd name="T31" fmla="*/ 0 h 40"/>
                  <a:gd name="T32" fmla="*/ 26 w 32"/>
                  <a:gd name="T33" fmla="*/ 0 h 40"/>
                  <a:gd name="T34" fmla="*/ 27 w 32"/>
                  <a:gd name="T35" fmla="*/ 0 h 40"/>
                  <a:gd name="T36" fmla="*/ 26 w 32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40">
                    <a:moveTo>
                      <a:pt x="26" y="0"/>
                    </a:moveTo>
                    <a:lnTo>
                      <a:pt x="26" y="14"/>
                    </a:lnTo>
                    <a:lnTo>
                      <a:pt x="30" y="25"/>
                    </a:lnTo>
                    <a:lnTo>
                      <a:pt x="32" y="35"/>
                    </a:lnTo>
                    <a:lnTo>
                      <a:pt x="30" y="40"/>
                    </a:lnTo>
                    <a:lnTo>
                      <a:pt x="27" y="35"/>
                    </a:lnTo>
                    <a:lnTo>
                      <a:pt x="7" y="37"/>
                    </a:lnTo>
                    <a:lnTo>
                      <a:pt x="4" y="40"/>
                    </a:lnTo>
                    <a:lnTo>
                      <a:pt x="3" y="37"/>
                    </a:lnTo>
                    <a:lnTo>
                      <a:pt x="0" y="34"/>
                    </a:lnTo>
                    <a:lnTo>
                      <a:pt x="1" y="20"/>
                    </a:lnTo>
                    <a:lnTo>
                      <a:pt x="3" y="17"/>
                    </a:lnTo>
                    <a:lnTo>
                      <a:pt x="3" y="12"/>
                    </a:lnTo>
                    <a:lnTo>
                      <a:pt x="16" y="11"/>
                    </a:lnTo>
                    <a:lnTo>
                      <a:pt x="19" y="8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3" name="Freeform 4953">
                <a:extLst>
                  <a:ext uri="{FF2B5EF4-FFF2-40B4-BE49-F238E27FC236}">
                    <a16:creationId xmlns:a16="http://schemas.microsoft.com/office/drawing/2014/main" id="{DC067016-A075-A131-58D8-B8FEB7B03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3330"/>
                <a:ext cx="88" cy="63"/>
              </a:xfrm>
              <a:custGeom>
                <a:avLst/>
                <a:gdLst>
                  <a:gd name="T0" fmla="*/ 1 w 176"/>
                  <a:gd name="T1" fmla="*/ 61 h 126"/>
                  <a:gd name="T2" fmla="*/ 5 w 176"/>
                  <a:gd name="T3" fmla="*/ 76 h 126"/>
                  <a:gd name="T4" fmla="*/ 1 w 176"/>
                  <a:gd name="T5" fmla="*/ 91 h 126"/>
                  <a:gd name="T6" fmla="*/ 1 w 176"/>
                  <a:gd name="T7" fmla="*/ 117 h 126"/>
                  <a:gd name="T8" fmla="*/ 20 w 176"/>
                  <a:gd name="T9" fmla="*/ 120 h 126"/>
                  <a:gd name="T10" fmla="*/ 30 w 176"/>
                  <a:gd name="T11" fmla="*/ 124 h 126"/>
                  <a:gd name="T12" fmla="*/ 44 w 176"/>
                  <a:gd name="T13" fmla="*/ 120 h 126"/>
                  <a:gd name="T14" fmla="*/ 55 w 176"/>
                  <a:gd name="T15" fmla="*/ 103 h 126"/>
                  <a:gd name="T16" fmla="*/ 62 w 176"/>
                  <a:gd name="T17" fmla="*/ 97 h 126"/>
                  <a:gd name="T18" fmla="*/ 67 w 176"/>
                  <a:gd name="T19" fmla="*/ 88 h 126"/>
                  <a:gd name="T20" fmla="*/ 76 w 176"/>
                  <a:gd name="T21" fmla="*/ 92 h 126"/>
                  <a:gd name="T22" fmla="*/ 80 w 176"/>
                  <a:gd name="T23" fmla="*/ 85 h 126"/>
                  <a:gd name="T24" fmla="*/ 94 w 176"/>
                  <a:gd name="T25" fmla="*/ 88 h 126"/>
                  <a:gd name="T26" fmla="*/ 105 w 176"/>
                  <a:gd name="T27" fmla="*/ 91 h 126"/>
                  <a:gd name="T28" fmla="*/ 120 w 176"/>
                  <a:gd name="T29" fmla="*/ 76 h 126"/>
                  <a:gd name="T30" fmla="*/ 137 w 176"/>
                  <a:gd name="T31" fmla="*/ 77 h 126"/>
                  <a:gd name="T32" fmla="*/ 147 w 176"/>
                  <a:gd name="T33" fmla="*/ 82 h 126"/>
                  <a:gd name="T34" fmla="*/ 159 w 176"/>
                  <a:gd name="T35" fmla="*/ 77 h 126"/>
                  <a:gd name="T36" fmla="*/ 173 w 176"/>
                  <a:gd name="T37" fmla="*/ 71 h 126"/>
                  <a:gd name="T38" fmla="*/ 170 w 176"/>
                  <a:gd name="T39" fmla="*/ 50 h 126"/>
                  <a:gd name="T40" fmla="*/ 147 w 176"/>
                  <a:gd name="T41" fmla="*/ 45 h 126"/>
                  <a:gd name="T42" fmla="*/ 141 w 176"/>
                  <a:gd name="T43" fmla="*/ 26 h 126"/>
                  <a:gd name="T44" fmla="*/ 135 w 176"/>
                  <a:gd name="T45" fmla="*/ 16 h 126"/>
                  <a:gd name="T46" fmla="*/ 124 w 176"/>
                  <a:gd name="T47" fmla="*/ 13 h 126"/>
                  <a:gd name="T48" fmla="*/ 126 w 176"/>
                  <a:gd name="T49" fmla="*/ 0 h 126"/>
                  <a:gd name="T50" fmla="*/ 112 w 176"/>
                  <a:gd name="T51" fmla="*/ 1 h 126"/>
                  <a:gd name="T52" fmla="*/ 103 w 176"/>
                  <a:gd name="T53" fmla="*/ 13 h 126"/>
                  <a:gd name="T54" fmla="*/ 93 w 176"/>
                  <a:gd name="T55" fmla="*/ 16 h 126"/>
                  <a:gd name="T56" fmla="*/ 68 w 176"/>
                  <a:gd name="T57" fmla="*/ 23 h 126"/>
                  <a:gd name="T58" fmla="*/ 50 w 176"/>
                  <a:gd name="T59" fmla="*/ 23 h 126"/>
                  <a:gd name="T60" fmla="*/ 39 w 176"/>
                  <a:gd name="T61" fmla="*/ 24 h 126"/>
                  <a:gd name="T62" fmla="*/ 17 w 176"/>
                  <a:gd name="T63" fmla="*/ 27 h 126"/>
                  <a:gd name="T64" fmla="*/ 8 w 176"/>
                  <a:gd name="T65" fmla="*/ 39 h 126"/>
                  <a:gd name="T66" fmla="*/ 5 w 176"/>
                  <a:gd name="T67" fmla="*/ 47 h 126"/>
                  <a:gd name="T68" fmla="*/ 0 w 176"/>
                  <a:gd name="T69" fmla="*/ 54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6" h="126">
                    <a:moveTo>
                      <a:pt x="6" y="56"/>
                    </a:moveTo>
                    <a:lnTo>
                      <a:pt x="1" y="61"/>
                    </a:lnTo>
                    <a:lnTo>
                      <a:pt x="5" y="68"/>
                    </a:lnTo>
                    <a:lnTo>
                      <a:pt x="5" y="76"/>
                    </a:lnTo>
                    <a:lnTo>
                      <a:pt x="6" y="82"/>
                    </a:lnTo>
                    <a:lnTo>
                      <a:pt x="1" y="91"/>
                    </a:lnTo>
                    <a:lnTo>
                      <a:pt x="3" y="105"/>
                    </a:lnTo>
                    <a:lnTo>
                      <a:pt x="1" y="117"/>
                    </a:lnTo>
                    <a:lnTo>
                      <a:pt x="17" y="114"/>
                    </a:lnTo>
                    <a:lnTo>
                      <a:pt x="20" y="120"/>
                    </a:lnTo>
                    <a:lnTo>
                      <a:pt x="26" y="126"/>
                    </a:lnTo>
                    <a:lnTo>
                      <a:pt x="30" y="124"/>
                    </a:lnTo>
                    <a:lnTo>
                      <a:pt x="33" y="121"/>
                    </a:lnTo>
                    <a:lnTo>
                      <a:pt x="44" y="120"/>
                    </a:lnTo>
                    <a:lnTo>
                      <a:pt x="44" y="115"/>
                    </a:lnTo>
                    <a:lnTo>
                      <a:pt x="55" y="103"/>
                    </a:lnTo>
                    <a:lnTo>
                      <a:pt x="59" y="103"/>
                    </a:lnTo>
                    <a:lnTo>
                      <a:pt x="62" y="97"/>
                    </a:lnTo>
                    <a:lnTo>
                      <a:pt x="62" y="94"/>
                    </a:lnTo>
                    <a:lnTo>
                      <a:pt x="67" y="88"/>
                    </a:lnTo>
                    <a:lnTo>
                      <a:pt x="70" y="89"/>
                    </a:lnTo>
                    <a:lnTo>
                      <a:pt x="76" y="92"/>
                    </a:lnTo>
                    <a:lnTo>
                      <a:pt x="79" y="91"/>
                    </a:lnTo>
                    <a:lnTo>
                      <a:pt x="80" y="85"/>
                    </a:lnTo>
                    <a:lnTo>
                      <a:pt x="83" y="82"/>
                    </a:lnTo>
                    <a:lnTo>
                      <a:pt x="94" y="88"/>
                    </a:lnTo>
                    <a:lnTo>
                      <a:pt x="96" y="86"/>
                    </a:lnTo>
                    <a:lnTo>
                      <a:pt x="105" y="91"/>
                    </a:lnTo>
                    <a:lnTo>
                      <a:pt x="112" y="91"/>
                    </a:lnTo>
                    <a:lnTo>
                      <a:pt x="120" y="76"/>
                    </a:lnTo>
                    <a:lnTo>
                      <a:pt x="129" y="70"/>
                    </a:lnTo>
                    <a:lnTo>
                      <a:pt x="137" y="77"/>
                    </a:lnTo>
                    <a:lnTo>
                      <a:pt x="141" y="83"/>
                    </a:lnTo>
                    <a:lnTo>
                      <a:pt x="147" y="82"/>
                    </a:lnTo>
                    <a:lnTo>
                      <a:pt x="153" y="77"/>
                    </a:lnTo>
                    <a:lnTo>
                      <a:pt x="159" y="77"/>
                    </a:lnTo>
                    <a:lnTo>
                      <a:pt x="165" y="77"/>
                    </a:lnTo>
                    <a:lnTo>
                      <a:pt x="173" y="71"/>
                    </a:lnTo>
                    <a:lnTo>
                      <a:pt x="176" y="62"/>
                    </a:lnTo>
                    <a:lnTo>
                      <a:pt x="170" y="50"/>
                    </a:lnTo>
                    <a:lnTo>
                      <a:pt x="161" y="45"/>
                    </a:lnTo>
                    <a:lnTo>
                      <a:pt x="147" y="45"/>
                    </a:lnTo>
                    <a:lnTo>
                      <a:pt x="143" y="32"/>
                    </a:lnTo>
                    <a:lnTo>
                      <a:pt x="141" y="26"/>
                    </a:lnTo>
                    <a:lnTo>
                      <a:pt x="137" y="24"/>
                    </a:lnTo>
                    <a:lnTo>
                      <a:pt x="135" y="16"/>
                    </a:lnTo>
                    <a:lnTo>
                      <a:pt x="129" y="18"/>
                    </a:lnTo>
                    <a:lnTo>
                      <a:pt x="124" y="13"/>
                    </a:lnTo>
                    <a:lnTo>
                      <a:pt x="121" y="4"/>
                    </a:lnTo>
                    <a:lnTo>
                      <a:pt x="126" y="0"/>
                    </a:lnTo>
                    <a:lnTo>
                      <a:pt x="123" y="3"/>
                    </a:lnTo>
                    <a:lnTo>
                      <a:pt x="112" y="1"/>
                    </a:lnTo>
                    <a:lnTo>
                      <a:pt x="109" y="7"/>
                    </a:lnTo>
                    <a:lnTo>
                      <a:pt x="103" y="13"/>
                    </a:lnTo>
                    <a:lnTo>
                      <a:pt x="96" y="10"/>
                    </a:lnTo>
                    <a:lnTo>
                      <a:pt x="93" y="16"/>
                    </a:lnTo>
                    <a:lnTo>
                      <a:pt x="74" y="29"/>
                    </a:lnTo>
                    <a:lnTo>
                      <a:pt x="68" y="23"/>
                    </a:lnTo>
                    <a:lnTo>
                      <a:pt x="53" y="18"/>
                    </a:lnTo>
                    <a:lnTo>
                      <a:pt x="50" y="23"/>
                    </a:lnTo>
                    <a:lnTo>
                      <a:pt x="47" y="24"/>
                    </a:lnTo>
                    <a:lnTo>
                      <a:pt x="39" y="24"/>
                    </a:lnTo>
                    <a:lnTo>
                      <a:pt x="33" y="18"/>
                    </a:lnTo>
                    <a:lnTo>
                      <a:pt x="17" y="27"/>
                    </a:lnTo>
                    <a:lnTo>
                      <a:pt x="11" y="33"/>
                    </a:lnTo>
                    <a:lnTo>
                      <a:pt x="8" y="39"/>
                    </a:lnTo>
                    <a:lnTo>
                      <a:pt x="5" y="39"/>
                    </a:lnTo>
                    <a:lnTo>
                      <a:pt x="5" y="47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6" y="5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4" name="Freeform 4954">
                <a:extLst>
                  <a:ext uri="{FF2B5EF4-FFF2-40B4-BE49-F238E27FC236}">
                    <a16:creationId xmlns:a16="http://schemas.microsoft.com/office/drawing/2014/main" id="{0ED992C3-23E7-51CB-C12C-CB076ED7F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3330"/>
                <a:ext cx="88" cy="63"/>
              </a:xfrm>
              <a:custGeom>
                <a:avLst/>
                <a:gdLst>
                  <a:gd name="T0" fmla="*/ 0 w 176"/>
                  <a:gd name="T1" fmla="*/ 54 h 126"/>
                  <a:gd name="T2" fmla="*/ 5 w 176"/>
                  <a:gd name="T3" fmla="*/ 47 h 126"/>
                  <a:gd name="T4" fmla="*/ 8 w 176"/>
                  <a:gd name="T5" fmla="*/ 39 h 126"/>
                  <a:gd name="T6" fmla="*/ 17 w 176"/>
                  <a:gd name="T7" fmla="*/ 27 h 126"/>
                  <a:gd name="T8" fmla="*/ 39 w 176"/>
                  <a:gd name="T9" fmla="*/ 24 h 126"/>
                  <a:gd name="T10" fmla="*/ 50 w 176"/>
                  <a:gd name="T11" fmla="*/ 23 h 126"/>
                  <a:gd name="T12" fmla="*/ 68 w 176"/>
                  <a:gd name="T13" fmla="*/ 23 h 126"/>
                  <a:gd name="T14" fmla="*/ 93 w 176"/>
                  <a:gd name="T15" fmla="*/ 16 h 126"/>
                  <a:gd name="T16" fmla="*/ 103 w 176"/>
                  <a:gd name="T17" fmla="*/ 13 h 126"/>
                  <a:gd name="T18" fmla="*/ 112 w 176"/>
                  <a:gd name="T19" fmla="*/ 1 h 126"/>
                  <a:gd name="T20" fmla="*/ 126 w 176"/>
                  <a:gd name="T21" fmla="*/ 0 h 126"/>
                  <a:gd name="T22" fmla="*/ 124 w 176"/>
                  <a:gd name="T23" fmla="*/ 13 h 126"/>
                  <a:gd name="T24" fmla="*/ 135 w 176"/>
                  <a:gd name="T25" fmla="*/ 16 h 126"/>
                  <a:gd name="T26" fmla="*/ 141 w 176"/>
                  <a:gd name="T27" fmla="*/ 26 h 126"/>
                  <a:gd name="T28" fmla="*/ 147 w 176"/>
                  <a:gd name="T29" fmla="*/ 45 h 126"/>
                  <a:gd name="T30" fmla="*/ 170 w 176"/>
                  <a:gd name="T31" fmla="*/ 50 h 126"/>
                  <a:gd name="T32" fmla="*/ 173 w 176"/>
                  <a:gd name="T33" fmla="*/ 71 h 126"/>
                  <a:gd name="T34" fmla="*/ 159 w 176"/>
                  <a:gd name="T35" fmla="*/ 77 h 126"/>
                  <a:gd name="T36" fmla="*/ 147 w 176"/>
                  <a:gd name="T37" fmla="*/ 82 h 126"/>
                  <a:gd name="T38" fmla="*/ 137 w 176"/>
                  <a:gd name="T39" fmla="*/ 77 h 126"/>
                  <a:gd name="T40" fmla="*/ 120 w 176"/>
                  <a:gd name="T41" fmla="*/ 76 h 126"/>
                  <a:gd name="T42" fmla="*/ 105 w 176"/>
                  <a:gd name="T43" fmla="*/ 91 h 126"/>
                  <a:gd name="T44" fmla="*/ 94 w 176"/>
                  <a:gd name="T45" fmla="*/ 88 h 126"/>
                  <a:gd name="T46" fmla="*/ 80 w 176"/>
                  <a:gd name="T47" fmla="*/ 85 h 126"/>
                  <a:gd name="T48" fmla="*/ 76 w 176"/>
                  <a:gd name="T49" fmla="*/ 92 h 126"/>
                  <a:gd name="T50" fmla="*/ 67 w 176"/>
                  <a:gd name="T51" fmla="*/ 88 h 126"/>
                  <a:gd name="T52" fmla="*/ 62 w 176"/>
                  <a:gd name="T53" fmla="*/ 97 h 126"/>
                  <a:gd name="T54" fmla="*/ 55 w 176"/>
                  <a:gd name="T55" fmla="*/ 103 h 126"/>
                  <a:gd name="T56" fmla="*/ 44 w 176"/>
                  <a:gd name="T57" fmla="*/ 120 h 126"/>
                  <a:gd name="T58" fmla="*/ 30 w 176"/>
                  <a:gd name="T59" fmla="*/ 124 h 126"/>
                  <a:gd name="T60" fmla="*/ 20 w 176"/>
                  <a:gd name="T61" fmla="*/ 120 h 126"/>
                  <a:gd name="T62" fmla="*/ 1 w 176"/>
                  <a:gd name="T63" fmla="*/ 117 h 126"/>
                  <a:gd name="T64" fmla="*/ 1 w 176"/>
                  <a:gd name="T65" fmla="*/ 91 h 126"/>
                  <a:gd name="T66" fmla="*/ 5 w 176"/>
                  <a:gd name="T67" fmla="*/ 76 h 126"/>
                  <a:gd name="T68" fmla="*/ 1 w 176"/>
                  <a:gd name="T69" fmla="*/ 61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6" h="126">
                    <a:moveTo>
                      <a:pt x="6" y="56"/>
                    </a:moveTo>
                    <a:lnTo>
                      <a:pt x="0" y="54"/>
                    </a:lnTo>
                    <a:lnTo>
                      <a:pt x="0" y="51"/>
                    </a:lnTo>
                    <a:lnTo>
                      <a:pt x="5" y="47"/>
                    </a:lnTo>
                    <a:lnTo>
                      <a:pt x="5" y="39"/>
                    </a:lnTo>
                    <a:lnTo>
                      <a:pt x="8" y="39"/>
                    </a:lnTo>
                    <a:lnTo>
                      <a:pt x="11" y="33"/>
                    </a:lnTo>
                    <a:lnTo>
                      <a:pt x="17" y="27"/>
                    </a:lnTo>
                    <a:lnTo>
                      <a:pt x="33" y="18"/>
                    </a:lnTo>
                    <a:lnTo>
                      <a:pt x="39" y="24"/>
                    </a:lnTo>
                    <a:lnTo>
                      <a:pt x="47" y="24"/>
                    </a:lnTo>
                    <a:lnTo>
                      <a:pt x="50" y="23"/>
                    </a:lnTo>
                    <a:lnTo>
                      <a:pt x="53" y="18"/>
                    </a:lnTo>
                    <a:lnTo>
                      <a:pt x="68" y="23"/>
                    </a:lnTo>
                    <a:lnTo>
                      <a:pt x="74" y="29"/>
                    </a:lnTo>
                    <a:lnTo>
                      <a:pt x="93" y="16"/>
                    </a:lnTo>
                    <a:lnTo>
                      <a:pt x="96" y="10"/>
                    </a:lnTo>
                    <a:lnTo>
                      <a:pt x="103" y="13"/>
                    </a:lnTo>
                    <a:lnTo>
                      <a:pt x="109" y="7"/>
                    </a:lnTo>
                    <a:lnTo>
                      <a:pt x="112" y="1"/>
                    </a:lnTo>
                    <a:lnTo>
                      <a:pt x="123" y="3"/>
                    </a:lnTo>
                    <a:lnTo>
                      <a:pt x="126" y="0"/>
                    </a:lnTo>
                    <a:lnTo>
                      <a:pt x="121" y="4"/>
                    </a:lnTo>
                    <a:lnTo>
                      <a:pt x="124" y="13"/>
                    </a:lnTo>
                    <a:lnTo>
                      <a:pt x="129" y="18"/>
                    </a:lnTo>
                    <a:lnTo>
                      <a:pt x="135" y="16"/>
                    </a:lnTo>
                    <a:lnTo>
                      <a:pt x="137" y="24"/>
                    </a:lnTo>
                    <a:lnTo>
                      <a:pt x="141" y="26"/>
                    </a:lnTo>
                    <a:lnTo>
                      <a:pt x="143" y="32"/>
                    </a:lnTo>
                    <a:lnTo>
                      <a:pt x="147" y="45"/>
                    </a:lnTo>
                    <a:lnTo>
                      <a:pt x="161" y="45"/>
                    </a:lnTo>
                    <a:lnTo>
                      <a:pt x="170" y="50"/>
                    </a:lnTo>
                    <a:lnTo>
                      <a:pt x="176" y="62"/>
                    </a:lnTo>
                    <a:lnTo>
                      <a:pt x="173" y="71"/>
                    </a:lnTo>
                    <a:lnTo>
                      <a:pt x="165" y="77"/>
                    </a:lnTo>
                    <a:lnTo>
                      <a:pt x="159" y="77"/>
                    </a:lnTo>
                    <a:lnTo>
                      <a:pt x="153" y="77"/>
                    </a:lnTo>
                    <a:lnTo>
                      <a:pt x="147" y="82"/>
                    </a:lnTo>
                    <a:lnTo>
                      <a:pt x="141" y="83"/>
                    </a:lnTo>
                    <a:lnTo>
                      <a:pt x="137" y="77"/>
                    </a:lnTo>
                    <a:lnTo>
                      <a:pt x="129" y="70"/>
                    </a:lnTo>
                    <a:lnTo>
                      <a:pt x="120" y="76"/>
                    </a:lnTo>
                    <a:lnTo>
                      <a:pt x="112" y="91"/>
                    </a:lnTo>
                    <a:lnTo>
                      <a:pt x="105" y="91"/>
                    </a:lnTo>
                    <a:lnTo>
                      <a:pt x="96" y="86"/>
                    </a:lnTo>
                    <a:lnTo>
                      <a:pt x="94" y="88"/>
                    </a:lnTo>
                    <a:lnTo>
                      <a:pt x="83" y="82"/>
                    </a:lnTo>
                    <a:lnTo>
                      <a:pt x="80" y="85"/>
                    </a:lnTo>
                    <a:lnTo>
                      <a:pt x="79" y="91"/>
                    </a:lnTo>
                    <a:lnTo>
                      <a:pt x="76" y="92"/>
                    </a:lnTo>
                    <a:lnTo>
                      <a:pt x="70" y="89"/>
                    </a:lnTo>
                    <a:lnTo>
                      <a:pt x="67" y="88"/>
                    </a:lnTo>
                    <a:lnTo>
                      <a:pt x="62" y="94"/>
                    </a:lnTo>
                    <a:lnTo>
                      <a:pt x="62" y="97"/>
                    </a:lnTo>
                    <a:lnTo>
                      <a:pt x="59" y="103"/>
                    </a:lnTo>
                    <a:lnTo>
                      <a:pt x="55" y="103"/>
                    </a:lnTo>
                    <a:lnTo>
                      <a:pt x="44" y="115"/>
                    </a:lnTo>
                    <a:lnTo>
                      <a:pt x="44" y="120"/>
                    </a:lnTo>
                    <a:lnTo>
                      <a:pt x="33" y="121"/>
                    </a:lnTo>
                    <a:lnTo>
                      <a:pt x="30" y="124"/>
                    </a:lnTo>
                    <a:lnTo>
                      <a:pt x="26" y="126"/>
                    </a:lnTo>
                    <a:lnTo>
                      <a:pt x="20" y="120"/>
                    </a:lnTo>
                    <a:lnTo>
                      <a:pt x="17" y="114"/>
                    </a:lnTo>
                    <a:lnTo>
                      <a:pt x="1" y="117"/>
                    </a:lnTo>
                    <a:lnTo>
                      <a:pt x="3" y="105"/>
                    </a:lnTo>
                    <a:lnTo>
                      <a:pt x="1" y="91"/>
                    </a:lnTo>
                    <a:lnTo>
                      <a:pt x="6" y="82"/>
                    </a:lnTo>
                    <a:lnTo>
                      <a:pt x="5" y="76"/>
                    </a:lnTo>
                    <a:lnTo>
                      <a:pt x="5" y="68"/>
                    </a:lnTo>
                    <a:lnTo>
                      <a:pt x="1" y="61"/>
                    </a:lnTo>
                    <a:lnTo>
                      <a:pt x="6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5" name="Freeform 4955">
                <a:extLst>
                  <a:ext uri="{FF2B5EF4-FFF2-40B4-BE49-F238E27FC236}">
                    <a16:creationId xmlns:a16="http://schemas.microsoft.com/office/drawing/2014/main" id="{C307633D-D254-D6E1-6C45-F30B2AAFD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3330"/>
                <a:ext cx="88" cy="63"/>
              </a:xfrm>
              <a:custGeom>
                <a:avLst/>
                <a:gdLst>
                  <a:gd name="T0" fmla="*/ 0 w 176"/>
                  <a:gd name="T1" fmla="*/ 54 h 126"/>
                  <a:gd name="T2" fmla="*/ 5 w 176"/>
                  <a:gd name="T3" fmla="*/ 47 h 126"/>
                  <a:gd name="T4" fmla="*/ 8 w 176"/>
                  <a:gd name="T5" fmla="*/ 39 h 126"/>
                  <a:gd name="T6" fmla="*/ 17 w 176"/>
                  <a:gd name="T7" fmla="*/ 27 h 126"/>
                  <a:gd name="T8" fmla="*/ 39 w 176"/>
                  <a:gd name="T9" fmla="*/ 24 h 126"/>
                  <a:gd name="T10" fmla="*/ 50 w 176"/>
                  <a:gd name="T11" fmla="*/ 23 h 126"/>
                  <a:gd name="T12" fmla="*/ 68 w 176"/>
                  <a:gd name="T13" fmla="*/ 23 h 126"/>
                  <a:gd name="T14" fmla="*/ 93 w 176"/>
                  <a:gd name="T15" fmla="*/ 16 h 126"/>
                  <a:gd name="T16" fmla="*/ 103 w 176"/>
                  <a:gd name="T17" fmla="*/ 13 h 126"/>
                  <a:gd name="T18" fmla="*/ 112 w 176"/>
                  <a:gd name="T19" fmla="*/ 1 h 126"/>
                  <a:gd name="T20" fmla="*/ 126 w 176"/>
                  <a:gd name="T21" fmla="*/ 0 h 126"/>
                  <a:gd name="T22" fmla="*/ 124 w 176"/>
                  <a:gd name="T23" fmla="*/ 13 h 126"/>
                  <a:gd name="T24" fmla="*/ 135 w 176"/>
                  <a:gd name="T25" fmla="*/ 16 h 126"/>
                  <a:gd name="T26" fmla="*/ 141 w 176"/>
                  <a:gd name="T27" fmla="*/ 26 h 126"/>
                  <a:gd name="T28" fmla="*/ 147 w 176"/>
                  <a:gd name="T29" fmla="*/ 45 h 126"/>
                  <a:gd name="T30" fmla="*/ 170 w 176"/>
                  <a:gd name="T31" fmla="*/ 50 h 126"/>
                  <a:gd name="T32" fmla="*/ 173 w 176"/>
                  <a:gd name="T33" fmla="*/ 71 h 126"/>
                  <a:gd name="T34" fmla="*/ 159 w 176"/>
                  <a:gd name="T35" fmla="*/ 77 h 126"/>
                  <a:gd name="T36" fmla="*/ 147 w 176"/>
                  <a:gd name="T37" fmla="*/ 82 h 126"/>
                  <a:gd name="T38" fmla="*/ 137 w 176"/>
                  <a:gd name="T39" fmla="*/ 77 h 126"/>
                  <a:gd name="T40" fmla="*/ 120 w 176"/>
                  <a:gd name="T41" fmla="*/ 76 h 126"/>
                  <a:gd name="T42" fmla="*/ 105 w 176"/>
                  <a:gd name="T43" fmla="*/ 91 h 126"/>
                  <a:gd name="T44" fmla="*/ 94 w 176"/>
                  <a:gd name="T45" fmla="*/ 88 h 126"/>
                  <a:gd name="T46" fmla="*/ 80 w 176"/>
                  <a:gd name="T47" fmla="*/ 85 h 126"/>
                  <a:gd name="T48" fmla="*/ 76 w 176"/>
                  <a:gd name="T49" fmla="*/ 92 h 126"/>
                  <a:gd name="T50" fmla="*/ 67 w 176"/>
                  <a:gd name="T51" fmla="*/ 88 h 126"/>
                  <a:gd name="T52" fmla="*/ 62 w 176"/>
                  <a:gd name="T53" fmla="*/ 97 h 126"/>
                  <a:gd name="T54" fmla="*/ 55 w 176"/>
                  <a:gd name="T55" fmla="*/ 103 h 126"/>
                  <a:gd name="T56" fmla="*/ 44 w 176"/>
                  <a:gd name="T57" fmla="*/ 120 h 126"/>
                  <a:gd name="T58" fmla="*/ 30 w 176"/>
                  <a:gd name="T59" fmla="*/ 124 h 126"/>
                  <a:gd name="T60" fmla="*/ 20 w 176"/>
                  <a:gd name="T61" fmla="*/ 120 h 126"/>
                  <a:gd name="T62" fmla="*/ 1 w 176"/>
                  <a:gd name="T63" fmla="*/ 117 h 126"/>
                  <a:gd name="T64" fmla="*/ 1 w 176"/>
                  <a:gd name="T65" fmla="*/ 91 h 126"/>
                  <a:gd name="T66" fmla="*/ 5 w 176"/>
                  <a:gd name="T67" fmla="*/ 76 h 126"/>
                  <a:gd name="T68" fmla="*/ 1 w 176"/>
                  <a:gd name="T69" fmla="*/ 61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6" h="126">
                    <a:moveTo>
                      <a:pt x="6" y="56"/>
                    </a:moveTo>
                    <a:lnTo>
                      <a:pt x="0" y="54"/>
                    </a:lnTo>
                    <a:lnTo>
                      <a:pt x="0" y="51"/>
                    </a:lnTo>
                    <a:lnTo>
                      <a:pt x="5" y="47"/>
                    </a:lnTo>
                    <a:lnTo>
                      <a:pt x="5" y="39"/>
                    </a:lnTo>
                    <a:lnTo>
                      <a:pt x="8" y="39"/>
                    </a:lnTo>
                    <a:lnTo>
                      <a:pt x="11" y="33"/>
                    </a:lnTo>
                    <a:lnTo>
                      <a:pt x="17" y="27"/>
                    </a:lnTo>
                    <a:lnTo>
                      <a:pt x="33" y="18"/>
                    </a:lnTo>
                    <a:lnTo>
                      <a:pt x="39" y="24"/>
                    </a:lnTo>
                    <a:lnTo>
                      <a:pt x="47" y="24"/>
                    </a:lnTo>
                    <a:lnTo>
                      <a:pt x="50" y="23"/>
                    </a:lnTo>
                    <a:lnTo>
                      <a:pt x="53" y="18"/>
                    </a:lnTo>
                    <a:lnTo>
                      <a:pt x="68" y="23"/>
                    </a:lnTo>
                    <a:lnTo>
                      <a:pt x="74" y="29"/>
                    </a:lnTo>
                    <a:lnTo>
                      <a:pt x="93" y="16"/>
                    </a:lnTo>
                    <a:lnTo>
                      <a:pt x="96" y="10"/>
                    </a:lnTo>
                    <a:lnTo>
                      <a:pt x="103" y="13"/>
                    </a:lnTo>
                    <a:lnTo>
                      <a:pt x="109" y="7"/>
                    </a:lnTo>
                    <a:lnTo>
                      <a:pt x="112" y="1"/>
                    </a:lnTo>
                    <a:lnTo>
                      <a:pt x="123" y="3"/>
                    </a:lnTo>
                    <a:lnTo>
                      <a:pt x="126" y="0"/>
                    </a:lnTo>
                    <a:lnTo>
                      <a:pt x="121" y="4"/>
                    </a:lnTo>
                    <a:lnTo>
                      <a:pt x="124" y="13"/>
                    </a:lnTo>
                    <a:lnTo>
                      <a:pt x="129" y="18"/>
                    </a:lnTo>
                    <a:lnTo>
                      <a:pt x="135" y="16"/>
                    </a:lnTo>
                    <a:lnTo>
                      <a:pt x="137" y="24"/>
                    </a:lnTo>
                    <a:lnTo>
                      <a:pt x="141" y="26"/>
                    </a:lnTo>
                    <a:lnTo>
                      <a:pt x="143" y="32"/>
                    </a:lnTo>
                    <a:lnTo>
                      <a:pt x="147" y="45"/>
                    </a:lnTo>
                    <a:lnTo>
                      <a:pt x="161" y="45"/>
                    </a:lnTo>
                    <a:lnTo>
                      <a:pt x="170" y="50"/>
                    </a:lnTo>
                    <a:lnTo>
                      <a:pt x="176" y="62"/>
                    </a:lnTo>
                    <a:lnTo>
                      <a:pt x="173" y="71"/>
                    </a:lnTo>
                    <a:lnTo>
                      <a:pt x="165" y="77"/>
                    </a:lnTo>
                    <a:lnTo>
                      <a:pt x="159" y="77"/>
                    </a:lnTo>
                    <a:lnTo>
                      <a:pt x="153" y="77"/>
                    </a:lnTo>
                    <a:lnTo>
                      <a:pt x="147" y="82"/>
                    </a:lnTo>
                    <a:lnTo>
                      <a:pt x="141" y="83"/>
                    </a:lnTo>
                    <a:lnTo>
                      <a:pt x="137" y="77"/>
                    </a:lnTo>
                    <a:lnTo>
                      <a:pt x="129" y="70"/>
                    </a:lnTo>
                    <a:lnTo>
                      <a:pt x="120" y="76"/>
                    </a:lnTo>
                    <a:lnTo>
                      <a:pt x="112" y="91"/>
                    </a:lnTo>
                    <a:lnTo>
                      <a:pt x="105" y="91"/>
                    </a:lnTo>
                    <a:lnTo>
                      <a:pt x="96" y="86"/>
                    </a:lnTo>
                    <a:lnTo>
                      <a:pt x="94" y="88"/>
                    </a:lnTo>
                    <a:lnTo>
                      <a:pt x="83" y="82"/>
                    </a:lnTo>
                    <a:lnTo>
                      <a:pt x="80" y="85"/>
                    </a:lnTo>
                    <a:lnTo>
                      <a:pt x="79" y="91"/>
                    </a:lnTo>
                    <a:lnTo>
                      <a:pt x="76" y="92"/>
                    </a:lnTo>
                    <a:lnTo>
                      <a:pt x="70" y="89"/>
                    </a:lnTo>
                    <a:lnTo>
                      <a:pt x="67" y="88"/>
                    </a:lnTo>
                    <a:lnTo>
                      <a:pt x="62" y="94"/>
                    </a:lnTo>
                    <a:lnTo>
                      <a:pt x="62" y="97"/>
                    </a:lnTo>
                    <a:lnTo>
                      <a:pt x="59" y="103"/>
                    </a:lnTo>
                    <a:lnTo>
                      <a:pt x="55" y="103"/>
                    </a:lnTo>
                    <a:lnTo>
                      <a:pt x="44" y="115"/>
                    </a:lnTo>
                    <a:lnTo>
                      <a:pt x="44" y="120"/>
                    </a:lnTo>
                    <a:lnTo>
                      <a:pt x="33" y="121"/>
                    </a:lnTo>
                    <a:lnTo>
                      <a:pt x="30" y="124"/>
                    </a:lnTo>
                    <a:lnTo>
                      <a:pt x="26" y="126"/>
                    </a:lnTo>
                    <a:lnTo>
                      <a:pt x="20" y="120"/>
                    </a:lnTo>
                    <a:lnTo>
                      <a:pt x="17" y="114"/>
                    </a:lnTo>
                    <a:lnTo>
                      <a:pt x="1" y="117"/>
                    </a:lnTo>
                    <a:lnTo>
                      <a:pt x="3" y="105"/>
                    </a:lnTo>
                    <a:lnTo>
                      <a:pt x="1" y="91"/>
                    </a:lnTo>
                    <a:lnTo>
                      <a:pt x="6" y="82"/>
                    </a:lnTo>
                    <a:lnTo>
                      <a:pt x="5" y="76"/>
                    </a:lnTo>
                    <a:lnTo>
                      <a:pt x="5" y="68"/>
                    </a:lnTo>
                    <a:lnTo>
                      <a:pt x="1" y="61"/>
                    </a:lnTo>
                    <a:lnTo>
                      <a:pt x="6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6" name="Freeform 4956">
                <a:extLst>
                  <a:ext uri="{FF2B5EF4-FFF2-40B4-BE49-F238E27FC236}">
                    <a16:creationId xmlns:a16="http://schemas.microsoft.com/office/drawing/2014/main" id="{59069DF0-A619-039D-615F-19ED75732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3297"/>
                <a:ext cx="53" cy="34"/>
              </a:xfrm>
              <a:custGeom>
                <a:avLst/>
                <a:gdLst>
                  <a:gd name="T0" fmla="*/ 2 w 105"/>
                  <a:gd name="T1" fmla="*/ 29 h 69"/>
                  <a:gd name="T2" fmla="*/ 0 w 105"/>
                  <a:gd name="T3" fmla="*/ 37 h 69"/>
                  <a:gd name="T4" fmla="*/ 3 w 105"/>
                  <a:gd name="T5" fmla="*/ 43 h 69"/>
                  <a:gd name="T6" fmla="*/ 3 w 105"/>
                  <a:gd name="T7" fmla="*/ 47 h 69"/>
                  <a:gd name="T8" fmla="*/ 10 w 105"/>
                  <a:gd name="T9" fmla="*/ 47 h 69"/>
                  <a:gd name="T10" fmla="*/ 11 w 105"/>
                  <a:gd name="T11" fmla="*/ 52 h 69"/>
                  <a:gd name="T12" fmla="*/ 17 w 105"/>
                  <a:gd name="T13" fmla="*/ 54 h 69"/>
                  <a:gd name="T14" fmla="*/ 28 w 105"/>
                  <a:gd name="T15" fmla="*/ 60 h 69"/>
                  <a:gd name="T16" fmla="*/ 32 w 105"/>
                  <a:gd name="T17" fmla="*/ 67 h 69"/>
                  <a:gd name="T18" fmla="*/ 43 w 105"/>
                  <a:gd name="T19" fmla="*/ 69 h 69"/>
                  <a:gd name="T20" fmla="*/ 46 w 105"/>
                  <a:gd name="T21" fmla="*/ 66 h 69"/>
                  <a:gd name="T22" fmla="*/ 47 w 105"/>
                  <a:gd name="T23" fmla="*/ 57 h 69"/>
                  <a:gd name="T24" fmla="*/ 55 w 105"/>
                  <a:gd name="T25" fmla="*/ 58 h 69"/>
                  <a:gd name="T26" fmla="*/ 85 w 105"/>
                  <a:gd name="T27" fmla="*/ 54 h 69"/>
                  <a:gd name="T28" fmla="*/ 90 w 105"/>
                  <a:gd name="T29" fmla="*/ 49 h 69"/>
                  <a:gd name="T30" fmla="*/ 105 w 105"/>
                  <a:gd name="T31" fmla="*/ 49 h 69"/>
                  <a:gd name="T32" fmla="*/ 105 w 105"/>
                  <a:gd name="T33" fmla="*/ 44 h 69"/>
                  <a:gd name="T34" fmla="*/ 101 w 105"/>
                  <a:gd name="T35" fmla="*/ 47 h 69"/>
                  <a:gd name="T36" fmla="*/ 93 w 105"/>
                  <a:gd name="T37" fmla="*/ 47 h 69"/>
                  <a:gd name="T38" fmla="*/ 93 w 105"/>
                  <a:gd name="T39" fmla="*/ 44 h 69"/>
                  <a:gd name="T40" fmla="*/ 85 w 105"/>
                  <a:gd name="T41" fmla="*/ 41 h 69"/>
                  <a:gd name="T42" fmla="*/ 87 w 105"/>
                  <a:gd name="T43" fmla="*/ 37 h 69"/>
                  <a:gd name="T44" fmla="*/ 85 w 105"/>
                  <a:gd name="T45" fmla="*/ 32 h 69"/>
                  <a:gd name="T46" fmla="*/ 73 w 105"/>
                  <a:gd name="T47" fmla="*/ 35 h 69"/>
                  <a:gd name="T48" fmla="*/ 70 w 105"/>
                  <a:gd name="T49" fmla="*/ 31 h 69"/>
                  <a:gd name="T50" fmla="*/ 73 w 105"/>
                  <a:gd name="T51" fmla="*/ 17 h 69"/>
                  <a:gd name="T52" fmla="*/ 79 w 105"/>
                  <a:gd name="T53" fmla="*/ 11 h 69"/>
                  <a:gd name="T54" fmla="*/ 82 w 105"/>
                  <a:gd name="T55" fmla="*/ 9 h 69"/>
                  <a:gd name="T56" fmla="*/ 81 w 105"/>
                  <a:gd name="T57" fmla="*/ 3 h 69"/>
                  <a:gd name="T58" fmla="*/ 76 w 105"/>
                  <a:gd name="T59" fmla="*/ 5 h 69"/>
                  <a:gd name="T60" fmla="*/ 72 w 105"/>
                  <a:gd name="T61" fmla="*/ 5 h 69"/>
                  <a:gd name="T62" fmla="*/ 60 w 105"/>
                  <a:gd name="T63" fmla="*/ 8 h 69"/>
                  <a:gd name="T64" fmla="*/ 57 w 105"/>
                  <a:gd name="T65" fmla="*/ 9 h 69"/>
                  <a:gd name="T66" fmla="*/ 52 w 105"/>
                  <a:gd name="T67" fmla="*/ 8 h 69"/>
                  <a:gd name="T68" fmla="*/ 38 w 105"/>
                  <a:gd name="T69" fmla="*/ 2 h 69"/>
                  <a:gd name="T70" fmla="*/ 31 w 105"/>
                  <a:gd name="T71" fmla="*/ 3 h 69"/>
                  <a:gd name="T72" fmla="*/ 25 w 105"/>
                  <a:gd name="T73" fmla="*/ 5 h 69"/>
                  <a:gd name="T74" fmla="*/ 22 w 105"/>
                  <a:gd name="T75" fmla="*/ 0 h 69"/>
                  <a:gd name="T76" fmla="*/ 16 w 105"/>
                  <a:gd name="T77" fmla="*/ 0 h 69"/>
                  <a:gd name="T78" fmla="*/ 14 w 105"/>
                  <a:gd name="T79" fmla="*/ 5 h 69"/>
                  <a:gd name="T80" fmla="*/ 14 w 105"/>
                  <a:gd name="T81" fmla="*/ 17 h 69"/>
                  <a:gd name="T82" fmla="*/ 17 w 105"/>
                  <a:gd name="T83" fmla="*/ 20 h 69"/>
                  <a:gd name="T84" fmla="*/ 16 w 105"/>
                  <a:gd name="T85" fmla="*/ 23 h 69"/>
                  <a:gd name="T86" fmla="*/ 10 w 105"/>
                  <a:gd name="T87" fmla="*/ 29 h 69"/>
                  <a:gd name="T88" fmla="*/ 3 w 105"/>
                  <a:gd name="T89" fmla="*/ 28 h 69"/>
                  <a:gd name="T90" fmla="*/ 2 w 105"/>
                  <a:gd name="T91" fmla="*/ 2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5" h="69">
                    <a:moveTo>
                      <a:pt x="2" y="29"/>
                    </a:moveTo>
                    <a:lnTo>
                      <a:pt x="0" y="37"/>
                    </a:lnTo>
                    <a:lnTo>
                      <a:pt x="3" y="43"/>
                    </a:lnTo>
                    <a:lnTo>
                      <a:pt x="3" y="47"/>
                    </a:lnTo>
                    <a:lnTo>
                      <a:pt x="10" y="47"/>
                    </a:lnTo>
                    <a:lnTo>
                      <a:pt x="11" y="52"/>
                    </a:lnTo>
                    <a:lnTo>
                      <a:pt x="17" y="54"/>
                    </a:lnTo>
                    <a:lnTo>
                      <a:pt x="28" y="60"/>
                    </a:lnTo>
                    <a:lnTo>
                      <a:pt x="32" y="67"/>
                    </a:lnTo>
                    <a:lnTo>
                      <a:pt x="43" y="69"/>
                    </a:lnTo>
                    <a:lnTo>
                      <a:pt x="46" y="66"/>
                    </a:lnTo>
                    <a:lnTo>
                      <a:pt x="47" y="57"/>
                    </a:lnTo>
                    <a:lnTo>
                      <a:pt x="55" y="58"/>
                    </a:lnTo>
                    <a:lnTo>
                      <a:pt x="85" y="54"/>
                    </a:lnTo>
                    <a:lnTo>
                      <a:pt x="90" y="49"/>
                    </a:lnTo>
                    <a:lnTo>
                      <a:pt x="105" y="49"/>
                    </a:lnTo>
                    <a:lnTo>
                      <a:pt x="105" y="44"/>
                    </a:lnTo>
                    <a:lnTo>
                      <a:pt x="101" y="47"/>
                    </a:lnTo>
                    <a:lnTo>
                      <a:pt x="93" y="47"/>
                    </a:lnTo>
                    <a:lnTo>
                      <a:pt x="93" y="44"/>
                    </a:lnTo>
                    <a:lnTo>
                      <a:pt x="85" y="41"/>
                    </a:lnTo>
                    <a:lnTo>
                      <a:pt x="87" y="37"/>
                    </a:lnTo>
                    <a:lnTo>
                      <a:pt x="85" y="32"/>
                    </a:lnTo>
                    <a:lnTo>
                      <a:pt x="73" y="35"/>
                    </a:lnTo>
                    <a:lnTo>
                      <a:pt x="70" y="31"/>
                    </a:lnTo>
                    <a:lnTo>
                      <a:pt x="73" y="17"/>
                    </a:lnTo>
                    <a:lnTo>
                      <a:pt x="79" y="11"/>
                    </a:lnTo>
                    <a:lnTo>
                      <a:pt x="82" y="9"/>
                    </a:lnTo>
                    <a:lnTo>
                      <a:pt x="81" y="3"/>
                    </a:lnTo>
                    <a:lnTo>
                      <a:pt x="76" y="5"/>
                    </a:lnTo>
                    <a:lnTo>
                      <a:pt x="72" y="5"/>
                    </a:lnTo>
                    <a:lnTo>
                      <a:pt x="60" y="8"/>
                    </a:lnTo>
                    <a:lnTo>
                      <a:pt x="57" y="9"/>
                    </a:lnTo>
                    <a:lnTo>
                      <a:pt x="52" y="8"/>
                    </a:lnTo>
                    <a:lnTo>
                      <a:pt x="38" y="2"/>
                    </a:lnTo>
                    <a:lnTo>
                      <a:pt x="31" y="3"/>
                    </a:lnTo>
                    <a:lnTo>
                      <a:pt x="25" y="5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14" y="5"/>
                    </a:lnTo>
                    <a:lnTo>
                      <a:pt x="14" y="17"/>
                    </a:lnTo>
                    <a:lnTo>
                      <a:pt x="17" y="20"/>
                    </a:lnTo>
                    <a:lnTo>
                      <a:pt x="16" y="23"/>
                    </a:lnTo>
                    <a:lnTo>
                      <a:pt x="10" y="29"/>
                    </a:lnTo>
                    <a:lnTo>
                      <a:pt x="3" y="28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7" name="Freeform 4957">
                <a:extLst>
                  <a:ext uri="{FF2B5EF4-FFF2-40B4-BE49-F238E27FC236}">
                    <a16:creationId xmlns:a16="http://schemas.microsoft.com/office/drawing/2014/main" id="{EE776C87-30C4-169D-3E1E-42EE79DDF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3297"/>
                <a:ext cx="53" cy="34"/>
              </a:xfrm>
              <a:custGeom>
                <a:avLst/>
                <a:gdLst>
                  <a:gd name="T0" fmla="*/ 2 w 105"/>
                  <a:gd name="T1" fmla="*/ 29 h 69"/>
                  <a:gd name="T2" fmla="*/ 3 w 105"/>
                  <a:gd name="T3" fmla="*/ 28 h 69"/>
                  <a:gd name="T4" fmla="*/ 10 w 105"/>
                  <a:gd name="T5" fmla="*/ 29 h 69"/>
                  <a:gd name="T6" fmla="*/ 16 w 105"/>
                  <a:gd name="T7" fmla="*/ 23 h 69"/>
                  <a:gd name="T8" fmla="*/ 17 w 105"/>
                  <a:gd name="T9" fmla="*/ 20 h 69"/>
                  <a:gd name="T10" fmla="*/ 14 w 105"/>
                  <a:gd name="T11" fmla="*/ 17 h 69"/>
                  <a:gd name="T12" fmla="*/ 14 w 105"/>
                  <a:gd name="T13" fmla="*/ 5 h 69"/>
                  <a:gd name="T14" fmla="*/ 16 w 105"/>
                  <a:gd name="T15" fmla="*/ 0 h 69"/>
                  <a:gd name="T16" fmla="*/ 22 w 105"/>
                  <a:gd name="T17" fmla="*/ 0 h 69"/>
                  <a:gd name="T18" fmla="*/ 25 w 105"/>
                  <a:gd name="T19" fmla="*/ 5 h 69"/>
                  <a:gd name="T20" fmla="*/ 31 w 105"/>
                  <a:gd name="T21" fmla="*/ 3 h 69"/>
                  <a:gd name="T22" fmla="*/ 38 w 105"/>
                  <a:gd name="T23" fmla="*/ 2 h 69"/>
                  <a:gd name="T24" fmla="*/ 52 w 105"/>
                  <a:gd name="T25" fmla="*/ 8 h 69"/>
                  <a:gd name="T26" fmla="*/ 57 w 105"/>
                  <a:gd name="T27" fmla="*/ 9 h 69"/>
                  <a:gd name="T28" fmla="*/ 60 w 105"/>
                  <a:gd name="T29" fmla="*/ 8 h 69"/>
                  <a:gd name="T30" fmla="*/ 72 w 105"/>
                  <a:gd name="T31" fmla="*/ 5 h 69"/>
                  <a:gd name="T32" fmla="*/ 76 w 105"/>
                  <a:gd name="T33" fmla="*/ 5 h 69"/>
                  <a:gd name="T34" fmla="*/ 81 w 105"/>
                  <a:gd name="T35" fmla="*/ 3 h 69"/>
                  <a:gd name="T36" fmla="*/ 82 w 105"/>
                  <a:gd name="T37" fmla="*/ 9 h 69"/>
                  <a:gd name="T38" fmla="*/ 79 w 105"/>
                  <a:gd name="T39" fmla="*/ 11 h 69"/>
                  <a:gd name="T40" fmla="*/ 73 w 105"/>
                  <a:gd name="T41" fmla="*/ 17 h 69"/>
                  <a:gd name="T42" fmla="*/ 70 w 105"/>
                  <a:gd name="T43" fmla="*/ 31 h 69"/>
                  <a:gd name="T44" fmla="*/ 73 w 105"/>
                  <a:gd name="T45" fmla="*/ 35 h 69"/>
                  <a:gd name="T46" fmla="*/ 85 w 105"/>
                  <a:gd name="T47" fmla="*/ 32 h 69"/>
                  <a:gd name="T48" fmla="*/ 87 w 105"/>
                  <a:gd name="T49" fmla="*/ 37 h 69"/>
                  <a:gd name="T50" fmla="*/ 85 w 105"/>
                  <a:gd name="T51" fmla="*/ 41 h 69"/>
                  <a:gd name="T52" fmla="*/ 93 w 105"/>
                  <a:gd name="T53" fmla="*/ 44 h 69"/>
                  <a:gd name="T54" fmla="*/ 93 w 105"/>
                  <a:gd name="T55" fmla="*/ 47 h 69"/>
                  <a:gd name="T56" fmla="*/ 101 w 105"/>
                  <a:gd name="T57" fmla="*/ 47 h 69"/>
                  <a:gd name="T58" fmla="*/ 105 w 105"/>
                  <a:gd name="T59" fmla="*/ 44 h 69"/>
                  <a:gd name="T60" fmla="*/ 105 w 105"/>
                  <a:gd name="T61" fmla="*/ 49 h 69"/>
                  <a:gd name="T62" fmla="*/ 90 w 105"/>
                  <a:gd name="T63" fmla="*/ 49 h 69"/>
                  <a:gd name="T64" fmla="*/ 85 w 105"/>
                  <a:gd name="T65" fmla="*/ 54 h 69"/>
                  <a:gd name="T66" fmla="*/ 55 w 105"/>
                  <a:gd name="T67" fmla="*/ 58 h 69"/>
                  <a:gd name="T68" fmla="*/ 47 w 105"/>
                  <a:gd name="T69" fmla="*/ 57 h 69"/>
                  <a:gd name="T70" fmla="*/ 46 w 105"/>
                  <a:gd name="T71" fmla="*/ 66 h 69"/>
                  <a:gd name="T72" fmla="*/ 43 w 105"/>
                  <a:gd name="T73" fmla="*/ 69 h 69"/>
                  <a:gd name="T74" fmla="*/ 32 w 105"/>
                  <a:gd name="T75" fmla="*/ 67 h 69"/>
                  <a:gd name="T76" fmla="*/ 28 w 105"/>
                  <a:gd name="T77" fmla="*/ 60 h 69"/>
                  <a:gd name="T78" fmla="*/ 17 w 105"/>
                  <a:gd name="T79" fmla="*/ 54 h 69"/>
                  <a:gd name="T80" fmla="*/ 11 w 105"/>
                  <a:gd name="T81" fmla="*/ 52 h 69"/>
                  <a:gd name="T82" fmla="*/ 10 w 105"/>
                  <a:gd name="T83" fmla="*/ 47 h 69"/>
                  <a:gd name="T84" fmla="*/ 3 w 105"/>
                  <a:gd name="T85" fmla="*/ 47 h 69"/>
                  <a:gd name="T86" fmla="*/ 3 w 105"/>
                  <a:gd name="T87" fmla="*/ 43 h 69"/>
                  <a:gd name="T88" fmla="*/ 0 w 105"/>
                  <a:gd name="T89" fmla="*/ 37 h 69"/>
                  <a:gd name="T90" fmla="*/ 2 w 105"/>
                  <a:gd name="T91" fmla="*/ 2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5" h="69">
                    <a:moveTo>
                      <a:pt x="2" y="29"/>
                    </a:moveTo>
                    <a:lnTo>
                      <a:pt x="3" y="28"/>
                    </a:lnTo>
                    <a:lnTo>
                      <a:pt x="10" y="29"/>
                    </a:lnTo>
                    <a:lnTo>
                      <a:pt x="16" y="23"/>
                    </a:lnTo>
                    <a:lnTo>
                      <a:pt x="17" y="20"/>
                    </a:lnTo>
                    <a:lnTo>
                      <a:pt x="14" y="17"/>
                    </a:lnTo>
                    <a:lnTo>
                      <a:pt x="14" y="5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5" y="5"/>
                    </a:lnTo>
                    <a:lnTo>
                      <a:pt x="31" y="3"/>
                    </a:lnTo>
                    <a:lnTo>
                      <a:pt x="38" y="2"/>
                    </a:lnTo>
                    <a:lnTo>
                      <a:pt x="52" y="8"/>
                    </a:lnTo>
                    <a:lnTo>
                      <a:pt x="57" y="9"/>
                    </a:lnTo>
                    <a:lnTo>
                      <a:pt x="60" y="8"/>
                    </a:lnTo>
                    <a:lnTo>
                      <a:pt x="72" y="5"/>
                    </a:lnTo>
                    <a:lnTo>
                      <a:pt x="76" y="5"/>
                    </a:lnTo>
                    <a:lnTo>
                      <a:pt x="81" y="3"/>
                    </a:lnTo>
                    <a:lnTo>
                      <a:pt x="82" y="9"/>
                    </a:lnTo>
                    <a:lnTo>
                      <a:pt x="79" y="11"/>
                    </a:lnTo>
                    <a:lnTo>
                      <a:pt x="73" y="17"/>
                    </a:lnTo>
                    <a:lnTo>
                      <a:pt x="70" y="31"/>
                    </a:lnTo>
                    <a:lnTo>
                      <a:pt x="73" y="35"/>
                    </a:lnTo>
                    <a:lnTo>
                      <a:pt x="85" y="32"/>
                    </a:lnTo>
                    <a:lnTo>
                      <a:pt x="87" y="37"/>
                    </a:lnTo>
                    <a:lnTo>
                      <a:pt x="85" y="41"/>
                    </a:lnTo>
                    <a:lnTo>
                      <a:pt x="93" y="44"/>
                    </a:lnTo>
                    <a:lnTo>
                      <a:pt x="93" y="47"/>
                    </a:lnTo>
                    <a:lnTo>
                      <a:pt x="101" y="47"/>
                    </a:lnTo>
                    <a:lnTo>
                      <a:pt x="105" y="44"/>
                    </a:lnTo>
                    <a:lnTo>
                      <a:pt x="105" y="49"/>
                    </a:lnTo>
                    <a:lnTo>
                      <a:pt x="90" y="49"/>
                    </a:lnTo>
                    <a:lnTo>
                      <a:pt x="85" y="54"/>
                    </a:lnTo>
                    <a:lnTo>
                      <a:pt x="55" y="58"/>
                    </a:lnTo>
                    <a:lnTo>
                      <a:pt x="47" y="57"/>
                    </a:lnTo>
                    <a:lnTo>
                      <a:pt x="46" y="66"/>
                    </a:lnTo>
                    <a:lnTo>
                      <a:pt x="43" y="69"/>
                    </a:lnTo>
                    <a:lnTo>
                      <a:pt x="32" y="67"/>
                    </a:lnTo>
                    <a:lnTo>
                      <a:pt x="28" y="60"/>
                    </a:lnTo>
                    <a:lnTo>
                      <a:pt x="17" y="54"/>
                    </a:lnTo>
                    <a:lnTo>
                      <a:pt x="11" y="52"/>
                    </a:lnTo>
                    <a:lnTo>
                      <a:pt x="10" y="47"/>
                    </a:lnTo>
                    <a:lnTo>
                      <a:pt x="3" y="47"/>
                    </a:lnTo>
                    <a:lnTo>
                      <a:pt x="3" y="43"/>
                    </a:lnTo>
                    <a:lnTo>
                      <a:pt x="0" y="37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8" name="Freeform 4958">
                <a:extLst>
                  <a:ext uri="{FF2B5EF4-FFF2-40B4-BE49-F238E27FC236}">
                    <a16:creationId xmlns:a16="http://schemas.microsoft.com/office/drawing/2014/main" id="{43F90988-787B-AB4E-FF09-B2DDFAF8B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3297"/>
                <a:ext cx="53" cy="34"/>
              </a:xfrm>
              <a:custGeom>
                <a:avLst/>
                <a:gdLst>
                  <a:gd name="T0" fmla="*/ 2 w 105"/>
                  <a:gd name="T1" fmla="*/ 29 h 69"/>
                  <a:gd name="T2" fmla="*/ 3 w 105"/>
                  <a:gd name="T3" fmla="*/ 28 h 69"/>
                  <a:gd name="T4" fmla="*/ 10 w 105"/>
                  <a:gd name="T5" fmla="*/ 29 h 69"/>
                  <a:gd name="T6" fmla="*/ 16 w 105"/>
                  <a:gd name="T7" fmla="*/ 23 h 69"/>
                  <a:gd name="T8" fmla="*/ 17 w 105"/>
                  <a:gd name="T9" fmla="*/ 20 h 69"/>
                  <a:gd name="T10" fmla="*/ 14 w 105"/>
                  <a:gd name="T11" fmla="*/ 17 h 69"/>
                  <a:gd name="T12" fmla="*/ 14 w 105"/>
                  <a:gd name="T13" fmla="*/ 5 h 69"/>
                  <a:gd name="T14" fmla="*/ 16 w 105"/>
                  <a:gd name="T15" fmla="*/ 0 h 69"/>
                  <a:gd name="T16" fmla="*/ 22 w 105"/>
                  <a:gd name="T17" fmla="*/ 0 h 69"/>
                  <a:gd name="T18" fmla="*/ 25 w 105"/>
                  <a:gd name="T19" fmla="*/ 5 h 69"/>
                  <a:gd name="T20" fmla="*/ 31 w 105"/>
                  <a:gd name="T21" fmla="*/ 3 h 69"/>
                  <a:gd name="T22" fmla="*/ 38 w 105"/>
                  <a:gd name="T23" fmla="*/ 2 h 69"/>
                  <a:gd name="T24" fmla="*/ 52 w 105"/>
                  <a:gd name="T25" fmla="*/ 8 h 69"/>
                  <a:gd name="T26" fmla="*/ 57 w 105"/>
                  <a:gd name="T27" fmla="*/ 9 h 69"/>
                  <a:gd name="T28" fmla="*/ 60 w 105"/>
                  <a:gd name="T29" fmla="*/ 8 h 69"/>
                  <a:gd name="T30" fmla="*/ 72 w 105"/>
                  <a:gd name="T31" fmla="*/ 5 h 69"/>
                  <a:gd name="T32" fmla="*/ 76 w 105"/>
                  <a:gd name="T33" fmla="*/ 5 h 69"/>
                  <a:gd name="T34" fmla="*/ 81 w 105"/>
                  <a:gd name="T35" fmla="*/ 3 h 69"/>
                  <a:gd name="T36" fmla="*/ 82 w 105"/>
                  <a:gd name="T37" fmla="*/ 9 h 69"/>
                  <a:gd name="T38" fmla="*/ 79 w 105"/>
                  <a:gd name="T39" fmla="*/ 11 h 69"/>
                  <a:gd name="T40" fmla="*/ 73 w 105"/>
                  <a:gd name="T41" fmla="*/ 17 h 69"/>
                  <a:gd name="T42" fmla="*/ 70 w 105"/>
                  <a:gd name="T43" fmla="*/ 31 h 69"/>
                  <a:gd name="T44" fmla="*/ 73 w 105"/>
                  <a:gd name="T45" fmla="*/ 35 h 69"/>
                  <a:gd name="T46" fmla="*/ 85 w 105"/>
                  <a:gd name="T47" fmla="*/ 32 h 69"/>
                  <a:gd name="T48" fmla="*/ 87 w 105"/>
                  <a:gd name="T49" fmla="*/ 37 h 69"/>
                  <a:gd name="T50" fmla="*/ 85 w 105"/>
                  <a:gd name="T51" fmla="*/ 41 h 69"/>
                  <a:gd name="T52" fmla="*/ 93 w 105"/>
                  <a:gd name="T53" fmla="*/ 44 h 69"/>
                  <a:gd name="T54" fmla="*/ 93 w 105"/>
                  <a:gd name="T55" fmla="*/ 47 h 69"/>
                  <a:gd name="T56" fmla="*/ 101 w 105"/>
                  <a:gd name="T57" fmla="*/ 47 h 69"/>
                  <a:gd name="T58" fmla="*/ 105 w 105"/>
                  <a:gd name="T59" fmla="*/ 44 h 69"/>
                  <a:gd name="T60" fmla="*/ 105 w 105"/>
                  <a:gd name="T61" fmla="*/ 49 h 69"/>
                  <a:gd name="T62" fmla="*/ 90 w 105"/>
                  <a:gd name="T63" fmla="*/ 49 h 69"/>
                  <a:gd name="T64" fmla="*/ 85 w 105"/>
                  <a:gd name="T65" fmla="*/ 54 h 69"/>
                  <a:gd name="T66" fmla="*/ 55 w 105"/>
                  <a:gd name="T67" fmla="*/ 58 h 69"/>
                  <a:gd name="T68" fmla="*/ 47 w 105"/>
                  <a:gd name="T69" fmla="*/ 57 h 69"/>
                  <a:gd name="T70" fmla="*/ 46 w 105"/>
                  <a:gd name="T71" fmla="*/ 66 h 69"/>
                  <a:gd name="T72" fmla="*/ 43 w 105"/>
                  <a:gd name="T73" fmla="*/ 69 h 69"/>
                  <a:gd name="T74" fmla="*/ 32 w 105"/>
                  <a:gd name="T75" fmla="*/ 67 h 69"/>
                  <a:gd name="T76" fmla="*/ 28 w 105"/>
                  <a:gd name="T77" fmla="*/ 60 h 69"/>
                  <a:gd name="T78" fmla="*/ 17 w 105"/>
                  <a:gd name="T79" fmla="*/ 54 h 69"/>
                  <a:gd name="T80" fmla="*/ 11 w 105"/>
                  <a:gd name="T81" fmla="*/ 52 h 69"/>
                  <a:gd name="T82" fmla="*/ 10 w 105"/>
                  <a:gd name="T83" fmla="*/ 47 h 69"/>
                  <a:gd name="T84" fmla="*/ 3 w 105"/>
                  <a:gd name="T85" fmla="*/ 47 h 69"/>
                  <a:gd name="T86" fmla="*/ 3 w 105"/>
                  <a:gd name="T87" fmla="*/ 43 h 69"/>
                  <a:gd name="T88" fmla="*/ 0 w 105"/>
                  <a:gd name="T89" fmla="*/ 37 h 69"/>
                  <a:gd name="T90" fmla="*/ 2 w 105"/>
                  <a:gd name="T91" fmla="*/ 2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5" h="69">
                    <a:moveTo>
                      <a:pt x="2" y="29"/>
                    </a:moveTo>
                    <a:lnTo>
                      <a:pt x="3" y="28"/>
                    </a:lnTo>
                    <a:lnTo>
                      <a:pt x="10" y="29"/>
                    </a:lnTo>
                    <a:lnTo>
                      <a:pt x="16" y="23"/>
                    </a:lnTo>
                    <a:lnTo>
                      <a:pt x="17" y="20"/>
                    </a:lnTo>
                    <a:lnTo>
                      <a:pt x="14" y="17"/>
                    </a:lnTo>
                    <a:lnTo>
                      <a:pt x="14" y="5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5" y="5"/>
                    </a:lnTo>
                    <a:lnTo>
                      <a:pt x="31" y="3"/>
                    </a:lnTo>
                    <a:lnTo>
                      <a:pt x="38" y="2"/>
                    </a:lnTo>
                    <a:lnTo>
                      <a:pt x="52" y="8"/>
                    </a:lnTo>
                    <a:lnTo>
                      <a:pt x="57" y="9"/>
                    </a:lnTo>
                    <a:lnTo>
                      <a:pt x="60" y="8"/>
                    </a:lnTo>
                    <a:lnTo>
                      <a:pt x="72" y="5"/>
                    </a:lnTo>
                    <a:lnTo>
                      <a:pt x="76" y="5"/>
                    </a:lnTo>
                    <a:lnTo>
                      <a:pt x="81" y="3"/>
                    </a:lnTo>
                    <a:lnTo>
                      <a:pt x="82" y="9"/>
                    </a:lnTo>
                    <a:lnTo>
                      <a:pt x="79" y="11"/>
                    </a:lnTo>
                    <a:lnTo>
                      <a:pt x="73" y="17"/>
                    </a:lnTo>
                    <a:lnTo>
                      <a:pt x="70" y="31"/>
                    </a:lnTo>
                    <a:lnTo>
                      <a:pt x="73" y="35"/>
                    </a:lnTo>
                    <a:lnTo>
                      <a:pt x="85" y="32"/>
                    </a:lnTo>
                    <a:lnTo>
                      <a:pt x="87" y="37"/>
                    </a:lnTo>
                    <a:lnTo>
                      <a:pt x="85" y="41"/>
                    </a:lnTo>
                    <a:lnTo>
                      <a:pt x="93" y="44"/>
                    </a:lnTo>
                    <a:lnTo>
                      <a:pt x="93" y="47"/>
                    </a:lnTo>
                    <a:lnTo>
                      <a:pt x="101" y="47"/>
                    </a:lnTo>
                    <a:lnTo>
                      <a:pt x="105" y="44"/>
                    </a:lnTo>
                    <a:lnTo>
                      <a:pt x="105" y="49"/>
                    </a:lnTo>
                    <a:lnTo>
                      <a:pt x="90" y="49"/>
                    </a:lnTo>
                    <a:lnTo>
                      <a:pt x="85" y="54"/>
                    </a:lnTo>
                    <a:lnTo>
                      <a:pt x="55" y="58"/>
                    </a:lnTo>
                    <a:lnTo>
                      <a:pt x="47" y="57"/>
                    </a:lnTo>
                    <a:lnTo>
                      <a:pt x="46" y="66"/>
                    </a:lnTo>
                    <a:lnTo>
                      <a:pt x="43" y="69"/>
                    </a:lnTo>
                    <a:lnTo>
                      <a:pt x="32" y="67"/>
                    </a:lnTo>
                    <a:lnTo>
                      <a:pt x="28" y="60"/>
                    </a:lnTo>
                    <a:lnTo>
                      <a:pt x="17" y="54"/>
                    </a:lnTo>
                    <a:lnTo>
                      <a:pt x="11" y="52"/>
                    </a:lnTo>
                    <a:lnTo>
                      <a:pt x="10" y="47"/>
                    </a:lnTo>
                    <a:lnTo>
                      <a:pt x="3" y="47"/>
                    </a:lnTo>
                    <a:lnTo>
                      <a:pt x="3" y="43"/>
                    </a:lnTo>
                    <a:lnTo>
                      <a:pt x="0" y="37"/>
                    </a:lnTo>
                    <a:lnTo>
                      <a:pt x="2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9" name="Freeform 4959">
                <a:extLst>
                  <a:ext uri="{FF2B5EF4-FFF2-40B4-BE49-F238E27FC236}">
                    <a16:creationId xmlns:a16="http://schemas.microsoft.com/office/drawing/2014/main" id="{70F73FFD-DB70-2A71-9A25-65EBB6E1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3281"/>
                <a:ext cx="140" cy="142"/>
              </a:xfrm>
              <a:custGeom>
                <a:avLst/>
                <a:gdLst>
                  <a:gd name="T0" fmla="*/ 161 w 281"/>
                  <a:gd name="T1" fmla="*/ 28 h 283"/>
                  <a:gd name="T2" fmla="*/ 147 w 281"/>
                  <a:gd name="T3" fmla="*/ 38 h 283"/>
                  <a:gd name="T4" fmla="*/ 137 w 281"/>
                  <a:gd name="T5" fmla="*/ 38 h 283"/>
                  <a:gd name="T6" fmla="*/ 132 w 281"/>
                  <a:gd name="T7" fmla="*/ 60 h 283"/>
                  <a:gd name="T8" fmla="*/ 125 w 281"/>
                  <a:gd name="T9" fmla="*/ 76 h 283"/>
                  <a:gd name="T10" fmla="*/ 125 w 281"/>
                  <a:gd name="T11" fmla="*/ 107 h 283"/>
                  <a:gd name="T12" fmla="*/ 107 w 281"/>
                  <a:gd name="T13" fmla="*/ 84 h 283"/>
                  <a:gd name="T14" fmla="*/ 94 w 281"/>
                  <a:gd name="T15" fmla="*/ 83 h 283"/>
                  <a:gd name="T16" fmla="*/ 87 w 281"/>
                  <a:gd name="T17" fmla="*/ 83 h 283"/>
                  <a:gd name="T18" fmla="*/ 66 w 281"/>
                  <a:gd name="T19" fmla="*/ 84 h 283"/>
                  <a:gd name="T20" fmla="*/ 50 w 281"/>
                  <a:gd name="T21" fmla="*/ 90 h 283"/>
                  <a:gd name="T22" fmla="*/ 55 w 281"/>
                  <a:gd name="T23" fmla="*/ 116 h 283"/>
                  <a:gd name="T24" fmla="*/ 50 w 281"/>
                  <a:gd name="T25" fmla="*/ 133 h 283"/>
                  <a:gd name="T26" fmla="*/ 41 w 281"/>
                  <a:gd name="T27" fmla="*/ 151 h 283"/>
                  <a:gd name="T28" fmla="*/ 19 w 281"/>
                  <a:gd name="T29" fmla="*/ 165 h 283"/>
                  <a:gd name="T30" fmla="*/ 5 w 281"/>
                  <a:gd name="T31" fmla="*/ 180 h 283"/>
                  <a:gd name="T32" fmla="*/ 5 w 281"/>
                  <a:gd name="T33" fmla="*/ 200 h 283"/>
                  <a:gd name="T34" fmla="*/ 28 w 281"/>
                  <a:gd name="T35" fmla="*/ 213 h 283"/>
                  <a:gd name="T36" fmla="*/ 43 w 281"/>
                  <a:gd name="T37" fmla="*/ 218 h 283"/>
                  <a:gd name="T38" fmla="*/ 58 w 281"/>
                  <a:gd name="T39" fmla="*/ 225 h 283"/>
                  <a:gd name="T40" fmla="*/ 82 w 281"/>
                  <a:gd name="T41" fmla="*/ 233 h 283"/>
                  <a:gd name="T42" fmla="*/ 107 w 281"/>
                  <a:gd name="T43" fmla="*/ 241 h 283"/>
                  <a:gd name="T44" fmla="*/ 119 w 281"/>
                  <a:gd name="T45" fmla="*/ 256 h 283"/>
                  <a:gd name="T46" fmla="*/ 134 w 281"/>
                  <a:gd name="T47" fmla="*/ 277 h 283"/>
                  <a:gd name="T48" fmla="*/ 160 w 281"/>
                  <a:gd name="T49" fmla="*/ 283 h 283"/>
                  <a:gd name="T50" fmla="*/ 176 w 281"/>
                  <a:gd name="T51" fmla="*/ 268 h 283"/>
                  <a:gd name="T52" fmla="*/ 198 w 281"/>
                  <a:gd name="T53" fmla="*/ 268 h 283"/>
                  <a:gd name="T54" fmla="*/ 232 w 281"/>
                  <a:gd name="T55" fmla="*/ 276 h 283"/>
                  <a:gd name="T56" fmla="*/ 246 w 281"/>
                  <a:gd name="T57" fmla="*/ 277 h 283"/>
                  <a:gd name="T58" fmla="*/ 239 w 281"/>
                  <a:gd name="T59" fmla="*/ 259 h 283"/>
                  <a:gd name="T60" fmla="*/ 240 w 281"/>
                  <a:gd name="T61" fmla="*/ 244 h 283"/>
                  <a:gd name="T62" fmla="*/ 257 w 281"/>
                  <a:gd name="T63" fmla="*/ 227 h 283"/>
                  <a:gd name="T64" fmla="*/ 275 w 281"/>
                  <a:gd name="T65" fmla="*/ 215 h 283"/>
                  <a:gd name="T66" fmla="*/ 276 w 281"/>
                  <a:gd name="T67" fmla="*/ 189 h 283"/>
                  <a:gd name="T68" fmla="*/ 280 w 281"/>
                  <a:gd name="T69" fmla="*/ 166 h 283"/>
                  <a:gd name="T70" fmla="*/ 275 w 281"/>
                  <a:gd name="T71" fmla="*/ 152 h 283"/>
                  <a:gd name="T72" fmla="*/ 261 w 281"/>
                  <a:gd name="T73" fmla="*/ 139 h 283"/>
                  <a:gd name="T74" fmla="*/ 239 w 281"/>
                  <a:gd name="T75" fmla="*/ 131 h 283"/>
                  <a:gd name="T76" fmla="*/ 234 w 281"/>
                  <a:gd name="T77" fmla="*/ 122 h 283"/>
                  <a:gd name="T78" fmla="*/ 242 w 281"/>
                  <a:gd name="T79" fmla="*/ 101 h 283"/>
                  <a:gd name="T80" fmla="*/ 236 w 281"/>
                  <a:gd name="T81" fmla="*/ 81 h 283"/>
                  <a:gd name="T82" fmla="*/ 219 w 281"/>
                  <a:gd name="T83" fmla="*/ 84 h 283"/>
                  <a:gd name="T84" fmla="*/ 223 w 281"/>
                  <a:gd name="T85" fmla="*/ 70 h 283"/>
                  <a:gd name="T86" fmla="*/ 231 w 281"/>
                  <a:gd name="T87" fmla="*/ 48 h 283"/>
                  <a:gd name="T88" fmla="*/ 222 w 281"/>
                  <a:gd name="T89" fmla="*/ 26 h 283"/>
                  <a:gd name="T90" fmla="*/ 205 w 281"/>
                  <a:gd name="T91" fmla="*/ 28 h 283"/>
                  <a:gd name="T92" fmla="*/ 182 w 281"/>
                  <a:gd name="T93" fmla="*/ 17 h 283"/>
                  <a:gd name="T94" fmla="*/ 173 w 281"/>
                  <a:gd name="T95" fmla="*/ 8 h 283"/>
                  <a:gd name="T96" fmla="*/ 158 w 281"/>
                  <a:gd name="T97" fmla="*/ 0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1" h="283">
                    <a:moveTo>
                      <a:pt x="160" y="16"/>
                    </a:moveTo>
                    <a:lnTo>
                      <a:pt x="163" y="25"/>
                    </a:lnTo>
                    <a:lnTo>
                      <a:pt x="161" y="28"/>
                    </a:lnTo>
                    <a:lnTo>
                      <a:pt x="164" y="32"/>
                    </a:lnTo>
                    <a:lnTo>
                      <a:pt x="155" y="34"/>
                    </a:lnTo>
                    <a:lnTo>
                      <a:pt x="147" y="38"/>
                    </a:lnTo>
                    <a:lnTo>
                      <a:pt x="144" y="34"/>
                    </a:lnTo>
                    <a:lnTo>
                      <a:pt x="131" y="32"/>
                    </a:lnTo>
                    <a:lnTo>
                      <a:pt x="137" y="38"/>
                    </a:lnTo>
                    <a:lnTo>
                      <a:pt x="131" y="45"/>
                    </a:lnTo>
                    <a:lnTo>
                      <a:pt x="128" y="51"/>
                    </a:lnTo>
                    <a:lnTo>
                      <a:pt x="132" y="60"/>
                    </a:lnTo>
                    <a:lnTo>
                      <a:pt x="128" y="73"/>
                    </a:lnTo>
                    <a:lnTo>
                      <a:pt x="123" y="72"/>
                    </a:lnTo>
                    <a:lnTo>
                      <a:pt x="125" y="76"/>
                    </a:lnTo>
                    <a:lnTo>
                      <a:pt x="125" y="89"/>
                    </a:lnTo>
                    <a:lnTo>
                      <a:pt x="122" y="99"/>
                    </a:lnTo>
                    <a:lnTo>
                      <a:pt x="125" y="107"/>
                    </a:lnTo>
                    <a:lnTo>
                      <a:pt x="125" y="110"/>
                    </a:lnTo>
                    <a:lnTo>
                      <a:pt x="110" y="95"/>
                    </a:lnTo>
                    <a:lnTo>
                      <a:pt x="107" y="84"/>
                    </a:lnTo>
                    <a:lnTo>
                      <a:pt x="103" y="81"/>
                    </a:lnTo>
                    <a:lnTo>
                      <a:pt x="99" y="84"/>
                    </a:lnTo>
                    <a:lnTo>
                      <a:pt x="94" y="83"/>
                    </a:lnTo>
                    <a:lnTo>
                      <a:pt x="91" y="87"/>
                    </a:lnTo>
                    <a:lnTo>
                      <a:pt x="88" y="87"/>
                    </a:lnTo>
                    <a:lnTo>
                      <a:pt x="87" y="83"/>
                    </a:lnTo>
                    <a:lnTo>
                      <a:pt x="82" y="81"/>
                    </a:lnTo>
                    <a:lnTo>
                      <a:pt x="78" y="73"/>
                    </a:lnTo>
                    <a:lnTo>
                      <a:pt x="66" y="84"/>
                    </a:lnTo>
                    <a:lnTo>
                      <a:pt x="59" y="83"/>
                    </a:lnTo>
                    <a:lnTo>
                      <a:pt x="52" y="87"/>
                    </a:lnTo>
                    <a:lnTo>
                      <a:pt x="50" y="90"/>
                    </a:lnTo>
                    <a:lnTo>
                      <a:pt x="58" y="96"/>
                    </a:lnTo>
                    <a:lnTo>
                      <a:pt x="56" y="111"/>
                    </a:lnTo>
                    <a:lnTo>
                      <a:pt x="55" y="116"/>
                    </a:lnTo>
                    <a:lnTo>
                      <a:pt x="53" y="122"/>
                    </a:lnTo>
                    <a:lnTo>
                      <a:pt x="52" y="128"/>
                    </a:lnTo>
                    <a:lnTo>
                      <a:pt x="50" y="133"/>
                    </a:lnTo>
                    <a:lnTo>
                      <a:pt x="52" y="137"/>
                    </a:lnTo>
                    <a:lnTo>
                      <a:pt x="43" y="146"/>
                    </a:lnTo>
                    <a:lnTo>
                      <a:pt x="41" y="151"/>
                    </a:lnTo>
                    <a:lnTo>
                      <a:pt x="35" y="162"/>
                    </a:lnTo>
                    <a:lnTo>
                      <a:pt x="28" y="168"/>
                    </a:lnTo>
                    <a:lnTo>
                      <a:pt x="19" y="165"/>
                    </a:lnTo>
                    <a:lnTo>
                      <a:pt x="14" y="168"/>
                    </a:lnTo>
                    <a:lnTo>
                      <a:pt x="12" y="177"/>
                    </a:lnTo>
                    <a:lnTo>
                      <a:pt x="5" y="180"/>
                    </a:lnTo>
                    <a:lnTo>
                      <a:pt x="6" y="187"/>
                    </a:lnTo>
                    <a:lnTo>
                      <a:pt x="0" y="192"/>
                    </a:lnTo>
                    <a:lnTo>
                      <a:pt x="5" y="200"/>
                    </a:lnTo>
                    <a:lnTo>
                      <a:pt x="14" y="204"/>
                    </a:lnTo>
                    <a:lnTo>
                      <a:pt x="25" y="213"/>
                    </a:lnTo>
                    <a:lnTo>
                      <a:pt x="28" y="213"/>
                    </a:lnTo>
                    <a:lnTo>
                      <a:pt x="32" y="209"/>
                    </a:lnTo>
                    <a:lnTo>
                      <a:pt x="40" y="212"/>
                    </a:lnTo>
                    <a:lnTo>
                      <a:pt x="43" y="218"/>
                    </a:lnTo>
                    <a:lnTo>
                      <a:pt x="47" y="219"/>
                    </a:lnTo>
                    <a:lnTo>
                      <a:pt x="55" y="218"/>
                    </a:lnTo>
                    <a:lnTo>
                      <a:pt x="58" y="225"/>
                    </a:lnTo>
                    <a:lnTo>
                      <a:pt x="70" y="230"/>
                    </a:lnTo>
                    <a:lnTo>
                      <a:pt x="79" y="231"/>
                    </a:lnTo>
                    <a:lnTo>
                      <a:pt x="82" y="233"/>
                    </a:lnTo>
                    <a:lnTo>
                      <a:pt x="94" y="238"/>
                    </a:lnTo>
                    <a:lnTo>
                      <a:pt x="107" y="236"/>
                    </a:lnTo>
                    <a:lnTo>
                      <a:pt x="107" y="241"/>
                    </a:lnTo>
                    <a:lnTo>
                      <a:pt x="107" y="248"/>
                    </a:lnTo>
                    <a:lnTo>
                      <a:pt x="114" y="256"/>
                    </a:lnTo>
                    <a:lnTo>
                      <a:pt x="119" y="256"/>
                    </a:lnTo>
                    <a:lnTo>
                      <a:pt x="120" y="260"/>
                    </a:lnTo>
                    <a:lnTo>
                      <a:pt x="125" y="262"/>
                    </a:lnTo>
                    <a:lnTo>
                      <a:pt x="134" y="277"/>
                    </a:lnTo>
                    <a:lnTo>
                      <a:pt x="144" y="276"/>
                    </a:lnTo>
                    <a:lnTo>
                      <a:pt x="151" y="280"/>
                    </a:lnTo>
                    <a:lnTo>
                      <a:pt x="160" y="283"/>
                    </a:lnTo>
                    <a:lnTo>
                      <a:pt x="169" y="283"/>
                    </a:lnTo>
                    <a:lnTo>
                      <a:pt x="176" y="274"/>
                    </a:lnTo>
                    <a:lnTo>
                      <a:pt x="176" y="268"/>
                    </a:lnTo>
                    <a:lnTo>
                      <a:pt x="179" y="265"/>
                    </a:lnTo>
                    <a:lnTo>
                      <a:pt x="195" y="265"/>
                    </a:lnTo>
                    <a:lnTo>
                      <a:pt x="198" y="268"/>
                    </a:lnTo>
                    <a:lnTo>
                      <a:pt x="208" y="274"/>
                    </a:lnTo>
                    <a:lnTo>
                      <a:pt x="222" y="276"/>
                    </a:lnTo>
                    <a:lnTo>
                      <a:pt x="232" y="276"/>
                    </a:lnTo>
                    <a:lnTo>
                      <a:pt x="234" y="279"/>
                    </a:lnTo>
                    <a:lnTo>
                      <a:pt x="243" y="279"/>
                    </a:lnTo>
                    <a:lnTo>
                      <a:pt x="246" y="277"/>
                    </a:lnTo>
                    <a:lnTo>
                      <a:pt x="246" y="268"/>
                    </a:lnTo>
                    <a:lnTo>
                      <a:pt x="246" y="263"/>
                    </a:lnTo>
                    <a:lnTo>
                      <a:pt x="239" y="259"/>
                    </a:lnTo>
                    <a:lnTo>
                      <a:pt x="239" y="254"/>
                    </a:lnTo>
                    <a:lnTo>
                      <a:pt x="234" y="241"/>
                    </a:lnTo>
                    <a:lnTo>
                      <a:pt x="240" y="244"/>
                    </a:lnTo>
                    <a:lnTo>
                      <a:pt x="243" y="242"/>
                    </a:lnTo>
                    <a:lnTo>
                      <a:pt x="246" y="228"/>
                    </a:lnTo>
                    <a:lnTo>
                      <a:pt x="257" y="227"/>
                    </a:lnTo>
                    <a:lnTo>
                      <a:pt x="263" y="224"/>
                    </a:lnTo>
                    <a:lnTo>
                      <a:pt x="270" y="216"/>
                    </a:lnTo>
                    <a:lnTo>
                      <a:pt x="275" y="215"/>
                    </a:lnTo>
                    <a:lnTo>
                      <a:pt x="276" y="215"/>
                    </a:lnTo>
                    <a:lnTo>
                      <a:pt x="278" y="203"/>
                    </a:lnTo>
                    <a:lnTo>
                      <a:pt x="276" y="189"/>
                    </a:lnTo>
                    <a:lnTo>
                      <a:pt x="281" y="180"/>
                    </a:lnTo>
                    <a:lnTo>
                      <a:pt x="280" y="174"/>
                    </a:lnTo>
                    <a:lnTo>
                      <a:pt x="280" y="166"/>
                    </a:lnTo>
                    <a:lnTo>
                      <a:pt x="276" y="159"/>
                    </a:lnTo>
                    <a:lnTo>
                      <a:pt x="281" y="154"/>
                    </a:lnTo>
                    <a:lnTo>
                      <a:pt x="275" y="152"/>
                    </a:lnTo>
                    <a:lnTo>
                      <a:pt x="275" y="149"/>
                    </a:lnTo>
                    <a:lnTo>
                      <a:pt x="267" y="148"/>
                    </a:lnTo>
                    <a:lnTo>
                      <a:pt x="261" y="139"/>
                    </a:lnTo>
                    <a:lnTo>
                      <a:pt x="252" y="134"/>
                    </a:lnTo>
                    <a:lnTo>
                      <a:pt x="249" y="127"/>
                    </a:lnTo>
                    <a:lnTo>
                      <a:pt x="239" y="131"/>
                    </a:lnTo>
                    <a:lnTo>
                      <a:pt x="232" y="133"/>
                    </a:lnTo>
                    <a:lnTo>
                      <a:pt x="231" y="127"/>
                    </a:lnTo>
                    <a:lnTo>
                      <a:pt x="234" y="122"/>
                    </a:lnTo>
                    <a:lnTo>
                      <a:pt x="232" y="117"/>
                    </a:lnTo>
                    <a:lnTo>
                      <a:pt x="232" y="107"/>
                    </a:lnTo>
                    <a:lnTo>
                      <a:pt x="242" y="101"/>
                    </a:lnTo>
                    <a:lnTo>
                      <a:pt x="249" y="99"/>
                    </a:lnTo>
                    <a:lnTo>
                      <a:pt x="242" y="98"/>
                    </a:lnTo>
                    <a:lnTo>
                      <a:pt x="236" y="81"/>
                    </a:lnTo>
                    <a:lnTo>
                      <a:pt x="226" y="83"/>
                    </a:lnTo>
                    <a:lnTo>
                      <a:pt x="223" y="86"/>
                    </a:lnTo>
                    <a:lnTo>
                      <a:pt x="219" y="84"/>
                    </a:lnTo>
                    <a:lnTo>
                      <a:pt x="213" y="79"/>
                    </a:lnTo>
                    <a:lnTo>
                      <a:pt x="213" y="73"/>
                    </a:lnTo>
                    <a:lnTo>
                      <a:pt x="223" y="70"/>
                    </a:lnTo>
                    <a:lnTo>
                      <a:pt x="219" y="52"/>
                    </a:lnTo>
                    <a:lnTo>
                      <a:pt x="225" y="48"/>
                    </a:lnTo>
                    <a:lnTo>
                      <a:pt x="231" y="48"/>
                    </a:lnTo>
                    <a:lnTo>
                      <a:pt x="225" y="32"/>
                    </a:lnTo>
                    <a:lnTo>
                      <a:pt x="220" y="32"/>
                    </a:lnTo>
                    <a:lnTo>
                      <a:pt x="222" y="26"/>
                    </a:lnTo>
                    <a:lnTo>
                      <a:pt x="211" y="31"/>
                    </a:lnTo>
                    <a:lnTo>
                      <a:pt x="207" y="32"/>
                    </a:lnTo>
                    <a:lnTo>
                      <a:pt x="205" y="28"/>
                    </a:lnTo>
                    <a:lnTo>
                      <a:pt x="199" y="29"/>
                    </a:lnTo>
                    <a:lnTo>
                      <a:pt x="185" y="28"/>
                    </a:lnTo>
                    <a:lnTo>
                      <a:pt x="182" y="17"/>
                    </a:lnTo>
                    <a:lnTo>
                      <a:pt x="184" y="16"/>
                    </a:lnTo>
                    <a:lnTo>
                      <a:pt x="178" y="14"/>
                    </a:lnTo>
                    <a:lnTo>
                      <a:pt x="173" y="8"/>
                    </a:lnTo>
                    <a:lnTo>
                      <a:pt x="167" y="7"/>
                    </a:lnTo>
                    <a:lnTo>
                      <a:pt x="164" y="2"/>
                    </a:lnTo>
                    <a:lnTo>
                      <a:pt x="158" y="0"/>
                    </a:lnTo>
                    <a:lnTo>
                      <a:pt x="161" y="3"/>
                    </a:lnTo>
                    <a:lnTo>
                      <a:pt x="160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0" name="Freeform 4960">
                <a:extLst>
                  <a:ext uri="{FF2B5EF4-FFF2-40B4-BE49-F238E27FC236}">
                    <a16:creationId xmlns:a16="http://schemas.microsoft.com/office/drawing/2014/main" id="{6368D4A7-B5E7-D494-B872-1DA7965B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3281"/>
                <a:ext cx="140" cy="142"/>
              </a:xfrm>
              <a:custGeom>
                <a:avLst/>
                <a:gdLst>
                  <a:gd name="T0" fmla="*/ 158 w 281"/>
                  <a:gd name="T1" fmla="*/ 0 h 283"/>
                  <a:gd name="T2" fmla="*/ 173 w 281"/>
                  <a:gd name="T3" fmla="*/ 8 h 283"/>
                  <a:gd name="T4" fmla="*/ 182 w 281"/>
                  <a:gd name="T5" fmla="*/ 17 h 283"/>
                  <a:gd name="T6" fmla="*/ 205 w 281"/>
                  <a:gd name="T7" fmla="*/ 28 h 283"/>
                  <a:gd name="T8" fmla="*/ 222 w 281"/>
                  <a:gd name="T9" fmla="*/ 26 h 283"/>
                  <a:gd name="T10" fmla="*/ 231 w 281"/>
                  <a:gd name="T11" fmla="*/ 48 h 283"/>
                  <a:gd name="T12" fmla="*/ 223 w 281"/>
                  <a:gd name="T13" fmla="*/ 70 h 283"/>
                  <a:gd name="T14" fmla="*/ 219 w 281"/>
                  <a:gd name="T15" fmla="*/ 84 h 283"/>
                  <a:gd name="T16" fmla="*/ 236 w 281"/>
                  <a:gd name="T17" fmla="*/ 81 h 283"/>
                  <a:gd name="T18" fmla="*/ 242 w 281"/>
                  <a:gd name="T19" fmla="*/ 101 h 283"/>
                  <a:gd name="T20" fmla="*/ 234 w 281"/>
                  <a:gd name="T21" fmla="*/ 122 h 283"/>
                  <a:gd name="T22" fmla="*/ 239 w 281"/>
                  <a:gd name="T23" fmla="*/ 131 h 283"/>
                  <a:gd name="T24" fmla="*/ 261 w 281"/>
                  <a:gd name="T25" fmla="*/ 139 h 283"/>
                  <a:gd name="T26" fmla="*/ 275 w 281"/>
                  <a:gd name="T27" fmla="*/ 152 h 283"/>
                  <a:gd name="T28" fmla="*/ 280 w 281"/>
                  <a:gd name="T29" fmla="*/ 166 h 283"/>
                  <a:gd name="T30" fmla="*/ 276 w 281"/>
                  <a:gd name="T31" fmla="*/ 189 h 283"/>
                  <a:gd name="T32" fmla="*/ 275 w 281"/>
                  <a:gd name="T33" fmla="*/ 215 h 283"/>
                  <a:gd name="T34" fmla="*/ 257 w 281"/>
                  <a:gd name="T35" fmla="*/ 227 h 283"/>
                  <a:gd name="T36" fmla="*/ 240 w 281"/>
                  <a:gd name="T37" fmla="*/ 244 h 283"/>
                  <a:gd name="T38" fmla="*/ 239 w 281"/>
                  <a:gd name="T39" fmla="*/ 259 h 283"/>
                  <a:gd name="T40" fmla="*/ 246 w 281"/>
                  <a:gd name="T41" fmla="*/ 277 h 283"/>
                  <a:gd name="T42" fmla="*/ 232 w 281"/>
                  <a:gd name="T43" fmla="*/ 276 h 283"/>
                  <a:gd name="T44" fmla="*/ 198 w 281"/>
                  <a:gd name="T45" fmla="*/ 268 h 283"/>
                  <a:gd name="T46" fmla="*/ 176 w 281"/>
                  <a:gd name="T47" fmla="*/ 268 h 283"/>
                  <a:gd name="T48" fmla="*/ 160 w 281"/>
                  <a:gd name="T49" fmla="*/ 283 h 283"/>
                  <a:gd name="T50" fmla="*/ 134 w 281"/>
                  <a:gd name="T51" fmla="*/ 277 h 283"/>
                  <a:gd name="T52" fmla="*/ 119 w 281"/>
                  <a:gd name="T53" fmla="*/ 256 h 283"/>
                  <a:gd name="T54" fmla="*/ 107 w 281"/>
                  <a:gd name="T55" fmla="*/ 241 h 283"/>
                  <a:gd name="T56" fmla="*/ 82 w 281"/>
                  <a:gd name="T57" fmla="*/ 233 h 283"/>
                  <a:gd name="T58" fmla="*/ 58 w 281"/>
                  <a:gd name="T59" fmla="*/ 225 h 283"/>
                  <a:gd name="T60" fmla="*/ 43 w 281"/>
                  <a:gd name="T61" fmla="*/ 218 h 283"/>
                  <a:gd name="T62" fmla="*/ 28 w 281"/>
                  <a:gd name="T63" fmla="*/ 213 h 283"/>
                  <a:gd name="T64" fmla="*/ 5 w 281"/>
                  <a:gd name="T65" fmla="*/ 200 h 283"/>
                  <a:gd name="T66" fmla="*/ 5 w 281"/>
                  <a:gd name="T67" fmla="*/ 180 h 283"/>
                  <a:gd name="T68" fmla="*/ 19 w 281"/>
                  <a:gd name="T69" fmla="*/ 165 h 283"/>
                  <a:gd name="T70" fmla="*/ 41 w 281"/>
                  <a:gd name="T71" fmla="*/ 151 h 283"/>
                  <a:gd name="T72" fmla="*/ 50 w 281"/>
                  <a:gd name="T73" fmla="*/ 133 h 283"/>
                  <a:gd name="T74" fmla="*/ 55 w 281"/>
                  <a:gd name="T75" fmla="*/ 116 h 283"/>
                  <a:gd name="T76" fmla="*/ 50 w 281"/>
                  <a:gd name="T77" fmla="*/ 90 h 283"/>
                  <a:gd name="T78" fmla="*/ 66 w 281"/>
                  <a:gd name="T79" fmla="*/ 84 h 283"/>
                  <a:gd name="T80" fmla="*/ 87 w 281"/>
                  <a:gd name="T81" fmla="*/ 83 h 283"/>
                  <a:gd name="T82" fmla="*/ 94 w 281"/>
                  <a:gd name="T83" fmla="*/ 83 h 283"/>
                  <a:gd name="T84" fmla="*/ 107 w 281"/>
                  <a:gd name="T85" fmla="*/ 84 h 283"/>
                  <a:gd name="T86" fmla="*/ 125 w 281"/>
                  <a:gd name="T87" fmla="*/ 107 h 283"/>
                  <a:gd name="T88" fmla="*/ 125 w 281"/>
                  <a:gd name="T89" fmla="*/ 76 h 283"/>
                  <a:gd name="T90" fmla="*/ 132 w 281"/>
                  <a:gd name="T91" fmla="*/ 60 h 283"/>
                  <a:gd name="T92" fmla="*/ 137 w 281"/>
                  <a:gd name="T93" fmla="*/ 38 h 283"/>
                  <a:gd name="T94" fmla="*/ 147 w 281"/>
                  <a:gd name="T95" fmla="*/ 38 h 283"/>
                  <a:gd name="T96" fmla="*/ 161 w 281"/>
                  <a:gd name="T97" fmla="*/ 2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1" h="283">
                    <a:moveTo>
                      <a:pt x="160" y="16"/>
                    </a:moveTo>
                    <a:lnTo>
                      <a:pt x="161" y="3"/>
                    </a:lnTo>
                    <a:lnTo>
                      <a:pt x="158" y="0"/>
                    </a:lnTo>
                    <a:lnTo>
                      <a:pt x="164" y="2"/>
                    </a:lnTo>
                    <a:lnTo>
                      <a:pt x="167" y="7"/>
                    </a:lnTo>
                    <a:lnTo>
                      <a:pt x="173" y="8"/>
                    </a:lnTo>
                    <a:lnTo>
                      <a:pt x="178" y="14"/>
                    </a:lnTo>
                    <a:lnTo>
                      <a:pt x="184" y="16"/>
                    </a:lnTo>
                    <a:lnTo>
                      <a:pt x="182" y="17"/>
                    </a:lnTo>
                    <a:lnTo>
                      <a:pt x="185" y="28"/>
                    </a:lnTo>
                    <a:lnTo>
                      <a:pt x="199" y="29"/>
                    </a:lnTo>
                    <a:lnTo>
                      <a:pt x="205" y="28"/>
                    </a:lnTo>
                    <a:lnTo>
                      <a:pt x="207" y="32"/>
                    </a:lnTo>
                    <a:lnTo>
                      <a:pt x="211" y="31"/>
                    </a:lnTo>
                    <a:lnTo>
                      <a:pt x="222" y="26"/>
                    </a:lnTo>
                    <a:lnTo>
                      <a:pt x="220" y="32"/>
                    </a:lnTo>
                    <a:lnTo>
                      <a:pt x="225" y="32"/>
                    </a:lnTo>
                    <a:lnTo>
                      <a:pt x="231" y="48"/>
                    </a:lnTo>
                    <a:lnTo>
                      <a:pt x="225" y="48"/>
                    </a:lnTo>
                    <a:lnTo>
                      <a:pt x="219" y="52"/>
                    </a:lnTo>
                    <a:lnTo>
                      <a:pt x="223" y="70"/>
                    </a:lnTo>
                    <a:lnTo>
                      <a:pt x="213" y="73"/>
                    </a:lnTo>
                    <a:lnTo>
                      <a:pt x="213" y="79"/>
                    </a:lnTo>
                    <a:lnTo>
                      <a:pt x="219" y="84"/>
                    </a:lnTo>
                    <a:lnTo>
                      <a:pt x="223" y="86"/>
                    </a:lnTo>
                    <a:lnTo>
                      <a:pt x="226" y="83"/>
                    </a:lnTo>
                    <a:lnTo>
                      <a:pt x="236" y="81"/>
                    </a:lnTo>
                    <a:lnTo>
                      <a:pt x="242" y="98"/>
                    </a:lnTo>
                    <a:lnTo>
                      <a:pt x="249" y="99"/>
                    </a:lnTo>
                    <a:lnTo>
                      <a:pt x="242" y="101"/>
                    </a:lnTo>
                    <a:lnTo>
                      <a:pt x="232" y="107"/>
                    </a:lnTo>
                    <a:lnTo>
                      <a:pt x="232" y="117"/>
                    </a:lnTo>
                    <a:lnTo>
                      <a:pt x="234" y="122"/>
                    </a:lnTo>
                    <a:lnTo>
                      <a:pt x="231" y="127"/>
                    </a:lnTo>
                    <a:lnTo>
                      <a:pt x="232" y="133"/>
                    </a:lnTo>
                    <a:lnTo>
                      <a:pt x="239" y="131"/>
                    </a:lnTo>
                    <a:lnTo>
                      <a:pt x="249" y="127"/>
                    </a:lnTo>
                    <a:lnTo>
                      <a:pt x="252" y="134"/>
                    </a:lnTo>
                    <a:lnTo>
                      <a:pt x="261" y="139"/>
                    </a:lnTo>
                    <a:lnTo>
                      <a:pt x="267" y="148"/>
                    </a:lnTo>
                    <a:lnTo>
                      <a:pt x="275" y="149"/>
                    </a:lnTo>
                    <a:lnTo>
                      <a:pt x="275" y="152"/>
                    </a:lnTo>
                    <a:lnTo>
                      <a:pt x="281" y="154"/>
                    </a:lnTo>
                    <a:lnTo>
                      <a:pt x="276" y="159"/>
                    </a:lnTo>
                    <a:lnTo>
                      <a:pt x="280" y="166"/>
                    </a:lnTo>
                    <a:lnTo>
                      <a:pt x="280" y="174"/>
                    </a:lnTo>
                    <a:lnTo>
                      <a:pt x="281" y="180"/>
                    </a:lnTo>
                    <a:lnTo>
                      <a:pt x="276" y="189"/>
                    </a:lnTo>
                    <a:lnTo>
                      <a:pt x="278" y="203"/>
                    </a:lnTo>
                    <a:lnTo>
                      <a:pt x="276" y="215"/>
                    </a:lnTo>
                    <a:lnTo>
                      <a:pt x="275" y="215"/>
                    </a:lnTo>
                    <a:lnTo>
                      <a:pt x="270" y="216"/>
                    </a:lnTo>
                    <a:lnTo>
                      <a:pt x="263" y="224"/>
                    </a:lnTo>
                    <a:lnTo>
                      <a:pt x="257" y="227"/>
                    </a:lnTo>
                    <a:lnTo>
                      <a:pt x="246" y="228"/>
                    </a:lnTo>
                    <a:lnTo>
                      <a:pt x="243" y="242"/>
                    </a:lnTo>
                    <a:lnTo>
                      <a:pt x="240" y="244"/>
                    </a:lnTo>
                    <a:lnTo>
                      <a:pt x="234" y="241"/>
                    </a:lnTo>
                    <a:lnTo>
                      <a:pt x="239" y="254"/>
                    </a:lnTo>
                    <a:lnTo>
                      <a:pt x="239" y="259"/>
                    </a:lnTo>
                    <a:lnTo>
                      <a:pt x="246" y="263"/>
                    </a:lnTo>
                    <a:lnTo>
                      <a:pt x="246" y="268"/>
                    </a:lnTo>
                    <a:lnTo>
                      <a:pt x="246" y="277"/>
                    </a:lnTo>
                    <a:lnTo>
                      <a:pt x="243" y="279"/>
                    </a:lnTo>
                    <a:lnTo>
                      <a:pt x="234" y="279"/>
                    </a:lnTo>
                    <a:lnTo>
                      <a:pt x="232" y="276"/>
                    </a:lnTo>
                    <a:lnTo>
                      <a:pt x="222" y="276"/>
                    </a:lnTo>
                    <a:lnTo>
                      <a:pt x="208" y="274"/>
                    </a:lnTo>
                    <a:lnTo>
                      <a:pt x="198" y="268"/>
                    </a:lnTo>
                    <a:lnTo>
                      <a:pt x="195" y="265"/>
                    </a:lnTo>
                    <a:lnTo>
                      <a:pt x="179" y="265"/>
                    </a:lnTo>
                    <a:lnTo>
                      <a:pt x="176" y="268"/>
                    </a:lnTo>
                    <a:lnTo>
                      <a:pt x="176" y="274"/>
                    </a:lnTo>
                    <a:lnTo>
                      <a:pt x="169" y="283"/>
                    </a:lnTo>
                    <a:lnTo>
                      <a:pt x="160" y="283"/>
                    </a:lnTo>
                    <a:lnTo>
                      <a:pt x="151" y="280"/>
                    </a:lnTo>
                    <a:lnTo>
                      <a:pt x="144" y="276"/>
                    </a:lnTo>
                    <a:lnTo>
                      <a:pt x="134" y="277"/>
                    </a:lnTo>
                    <a:lnTo>
                      <a:pt x="125" y="262"/>
                    </a:lnTo>
                    <a:lnTo>
                      <a:pt x="120" y="260"/>
                    </a:lnTo>
                    <a:lnTo>
                      <a:pt x="119" y="256"/>
                    </a:lnTo>
                    <a:lnTo>
                      <a:pt x="114" y="256"/>
                    </a:lnTo>
                    <a:lnTo>
                      <a:pt x="107" y="248"/>
                    </a:lnTo>
                    <a:lnTo>
                      <a:pt x="107" y="241"/>
                    </a:lnTo>
                    <a:lnTo>
                      <a:pt x="107" y="236"/>
                    </a:lnTo>
                    <a:lnTo>
                      <a:pt x="94" y="238"/>
                    </a:lnTo>
                    <a:lnTo>
                      <a:pt x="82" y="233"/>
                    </a:lnTo>
                    <a:lnTo>
                      <a:pt x="79" y="231"/>
                    </a:lnTo>
                    <a:lnTo>
                      <a:pt x="70" y="230"/>
                    </a:lnTo>
                    <a:lnTo>
                      <a:pt x="58" y="225"/>
                    </a:lnTo>
                    <a:lnTo>
                      <a:pt x="55" y="218"/>
                    </a:lnTo>
                    <a:lnTo>
                      <a:pt x="47" y="219"/>
                    </a:lnTo>
                    <a:lnTo>
                      <a:pt x="43" y="218"/>
                    </a:lnTo>
                    <a:lnTo>
                      <a:pt x="40" y="212"/>
                    </a:lnTo>
                    <a:lnTo>
                      <a:pt x="32" y="209"/>
                    </a:lnTo>
                    <a:lnTo>
                      <a:pt x="28" y="213"/>
                    </a:lnTo>
                    <a:lnTo>
                      <a:pt x="25" y="213"/>
                    </a:lnTo>
                    <a:lnTo>
                      <a:pt x="14" y="204"/>
                    </a:lnTo>
                    <a:lnTo>
                      <a:pt x="5" y="200"/>
                    </a:lnTo>
                    <a:lnTo>
                      <a:pt x="0" y="192"/>
                    </a:lnTo>
                    <a:lnTo>
                      <a:pt x="6" y="187"/>
                    </a:lnTo>
                    <a:lnTo>
                      <a:pt x="5" y="180"/>
                    </a:lnTo>
                    <a:lnTo>
                      <a:pt x="12" y="177"/>
                    </a:lnTo>
                    <a:lnTo>
                      <a:pt x="14" y="168"/>
                    </a:lnTo>
                    <a:lnTo>
                      <a:pt x="19" y="165"/>
                    </a:lnTo>
                    <a:lnTo>
                      <a:pt x="28" y="168"/>
                    </a:lnTo>
                    <a:lnTo>
                      <a:pt x="35" y="162"/>
                    </a:lnTo>
                    <a:lnTo>
                      <a:pt x="41" y="151"/>
                    </a:lnTo>
                    <a:lnTo>
                      <a:pt x="43" y="146"/>
                    </a:lnTo>
                    <a:lnTo>
                      <a:pt x="52" y="137"/>
                    </a:lnTo>
                    <a:lnTo>
                      <a:pt x="50" y="133"/>
                    </a:lnTo>
                    <a:lnTo>
                      <a:pt x="52" y="128"/>
                    </a:lnTo>
                    <a:lnTo>
                      <a:pt x="53" y="122"/>
                    </a:lnTo>
                    <a:lnTo>
                      <a:pt x="55" y="116"/>
                    </a:lnTo>
                    <a:lnTo>
                      <a:pt x="56" y="111"/>
                    </a:lnTo>
                    <a:lnTo>
                      <a:pt x="58" y="96"/>
                    </a:lnTo>
                    <a:lnTo>
                      <a:pt x="50" y="90"/>
                    </a:lnTo>
                    <a:lnTo>
                      <a:pt x="52" y="87"/>
                    </a:lnTo>
                    <a:lnTo>
                      <a:pt x="59" y="83"/>
                    </a:lnTo>
                    <a:lnTo>
                      <a:pt x="66" y="84"/>
                    </a:lnTo>
                    <a:lnTo>
                      <a:pt x="78" y="73"/>
                    </a:lnTo>
                    <a:lnTo>
                      <a:pt x="82" y="81"/>
                    </a:lnTo>
                    <a:lnTo>
                      <a:pt x="87" y="83"/>
                    </a:lnTo>
                    <a:lnTo>
                      <a:pt x="88" y="87"/>
                    </a:lnTo>
                    <a:lnTo>
                      <a:pt x="91" y="87"/>
                    </a:lnTo>
                    <a:lnTo>
                      <a:pt x="94" y="83"/>
                    </a:lnTo>
                    <a:lnTo>
                      <a:pt x="99" y="84"/>
                    </a:lnTo>
                    <a:lnTo>
                      <a:pt x="103" y="81"/>
                    </a:lnTo>
                    <a:lnTo>
                      <a:pt x="107" y="84"/>
                    </a:lnTo>
                    <a:lnTo>
                      <a:pt x="110" y="95"/>
                    </a:lnTo>
                    <a:lnTo>
                      <a:pt x="125" y="110"/>
                    </a:lnTo>
                    <a:lnTo>
                      <a:pt x="125" y="107"/>
                    </a:lnTo>
                    <a:lnTo>
                      <a:pt x="122" y="99"/>
                    </a:lnTo>
                    <a:lnTo>
                      <a:pt x="125" y="89"/>
                    </a:lnTo>
                    <a:lnTo>
                      <a:pt x="125" y="76"/>
                    </a:lnTo>
                    <a:lnTo>
                      <a:pt x="123" y="72"/>
                    </a:lnTo>
                    <a:lnTo>
                      <a:pt x="128" y="73"/>
                    </a:lnTo>
                    <a:lnTo>
                      <a:pt x="132" y="60"/>
                    </a:lnTo>
                    <a:lnTo>
                      <a:pt x="128" y="51"/>
                    </a:lnTo>
                    <a:lnTo>
                      <a:pt x="131" y="45"/>
                    </a:lnTo>
                    <a:lnTo>
                      <a:pt x="137" y="38"/>
                    </a:lnTo>
                    <a:lnTo>
                      <a:pt x="131" y="32"/>
                    </a:lnTo>
                    <a:lnTo>
                      <a:pt x="144" y="34"/>
                    </a:lnTo>
                    <a:lnTo>
                      <a:pt x="147" y="38"/>
                    </a:lnTo>
                    <a:lnTo>
                      <a:pt x="155" y="34"/>
                    </a:lnTo>
                    <a:lnTo>
                      <a:pt x="164" y="32"/>
                    </a:lnTo>
                    <a:lnTo>
                      <a:pt x="161" y="28"/>
                    </a:lnTo>
                    <a:lnTo>
                      <a:pt x="163" y="25"/>
                    </a:lnTo>
                    <a:lnTo>
                      <a:pt x="16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1" name="Freeform 4961">
                <a:extLst>
                  <a:ext uri="{FF2B5EF4-FFF2-40B4-BE49-F238E27FC236}">
                    <a16:creationId xmlns:a16="http://schemas.microsoft.com/office/drawing/2014/main" id="{619C6190-2656-8771-C118-95FA80CB8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3281"/>
                <a:ext cx="140" cy="142"/>
              </a:xfrm>
              <a:custGeom>
                <a:avLst/>
                <a:gdLst>
                  <a:gd name="T0" fmla="*/ 158 w 281"/>
                  <a:gd name="T1" fmla="*/ 0 h 283"/>
                  <a:gd name="T2" fmla="*/ 173 w 281"/>
                  <a:gd name="T3" fmla="*/ 8 h 283"/>
                  <a:gd name="T4" fmla="*/ 182 w 281"/>
                  <a:gd name="T5" fmla="*/ 17 h 283"/>
                  <a:gd name="T6" fmla="*/ 205 w 281"/>
                  <a:gd name="T7" fmla="*/ 28 h 283"/>
                  <a:gd name="T8" fmla="*/ 222 w 281"/>
                  <a:gd name="T9" fmla="*/ 26 h 283"/>
                  <a:gd name="T10" fmla="*/ 231 w 281"/>
                  <a:gd name="T11" fmla="*/ 48 h 283"/>
                  <a:gd name="T12" fmla="*/ 223 w 281"/>
                  <a:gd name="T13" fmla="*/ 70 h 283"/>
                  <a:gd name="T14" fmla="*/ 219 w 281"/>
                  <a:gd name="T15" fmla="*/ 84 h 283"/>
                  <a:gd name="T16" fmla="*/ 236 w 281"/>
                  <a:gd name="T17" fmla="*/ 81 h 283"/>
                  <a:gd name="T18" fmla="*/ 242 w 281"/>
                  <a:gd name="T19" fmla="*/ 101 h 283"/>
                  <a:gd name="T20" fmla="*/ 234 w 281"/>
                  <a:gd name="T21" fmla="*/ 122 h 283"/>
                  <a:gd name="T22" fmla="*/ 239 w 281"/>
                  <a:gd name="T23" fmla="*/ 131 h 283"/>
                  <a:gd name="T24" fmla="*/ 261 w 281"/>
                  <a:gd name="T25" fmla="*/ 139 h 283"/>
                  <a:gd name="T26" fmla="*/ 275 w 281"/>
                  <a:gd name="T27" fmla="*/ 152 h 283"/>
                  <a:gd name="T28" fmla="*/ 280 w 281"/>
                  <a:gd name="T29" fmla="*/ 166 h 283"/>
                  <a:gd name="T30" fmla="*/ 276 w 281"/>
                  <a:gd name="T31" fmla="*/ 189 h 283"/>
                  <a:gd name="T32" fmla="*/ 275 w 281"/>
                  <a:gd name="T33" fmla="*/ 215 h 283"/>
                  <a:gd name="T34" fmla="*/ 257 w 281"/>
                  <a:gd name="T35" fmla="*/ 227 h 283"/>
                  <a:gd name="T36" fmla="*/ 240 w 281"/>
                  <a:gd name="T37" fmla="*/ 244 h 283"/>
                  <a:gd name="T38" fmla="*/ 239 w 281"/>
                  <a:gd name="T39" fmla="*/ 259 h 283"/>
                  <a:gd name="T40" fmla="*/ 246 w 281"/>
                  <a:gd name="T41" fmla="*/ 277 h 283"/>
                  <a:gd name="T42" fmla="*/ 232 w 281"/>
                  <a:gd name="T43" fmla="*/ 276 h 283"/>
                  <a:gd name="T44" fmla="*/ 198 w 281"/>
                  <a:gd name="T45" fmla="*/ 268 h 283"/>
                  <a:gd name="T46" fmla="*/ 176 w 281"/>
                  <a:gd name="T47" fmla="*/ 268 h 283"/>
                  <a:gd name="T48" fmla="*/ 160 w 281"/>
                  <a:gd name="T49" fmla="*/ 283 h 283"/>
                  <a:gd name="T50" fmla="*/ 134 w 281"/>
                  <a:gd name="T51" fmla="*/ 277 h 283"/>
                  <a:gd name="T52" fmla="*/ 119 w 281"/>
                  <a:gd name="T53" fmla="*/ 256 h 283"/>
                  <a:gd name="T54" fmla="*/ 107 w 281"/>
                  <a:gd name="T55" fmla="*/ 241 h 283"/>
                  <a:gd name="T56" fmla="*/ 82 w 281"/>
                  <a:gd name="T57" fmla="*/ 233 h 283"/>
                  <a:gd name="T58" fmla="*/ 58 w 281"/>
                  <a:gd name="T59" fmla="*/ 225 h 283"/>
                  <a:gd name="T60" fmla="*/ 43 w 281"/>
                  <a:gd name="T61" fmla="*/ 218 h 283"/>
                  <a:gd name="T62" fmla="*/ 28 w 281"/>
                  <a:gd name="T63" fmla="*/ 213 h 283"/>
                  <a:gd name="T64" fmla="*/ 5 w 281"/>
                  <a:gd name="T65" fmla="*/ 200 h 283"/>
                  <a:gd name="T66" fmla="*/ 5 w 281"/>
                  <a:gd name="T67" fmla="*/ 180 h 283"/>
                  <a:gd name="T68" fmla="*/ 19 w 281"/>
                  <a:gd name="T69" fmla="*/ 165 h 283"/>
                  <a:gd name="T70" fmla="*/ 41 w 281"/>
                  <a:gd name="T71" fmla="*/ 151 h 283"/>
                  <a:gd name="T72" fmla="*/ 50 w 281"/>
                  <a:gd name="T73" fmla="*/ 133 h 283"/>
                  <a:gd name="T74" fmla="*/ 55 w 281"/>
                  <a:gd name="T75" fmla="*/ 116 h 283"/>
                  <a:gd name="T76" fmla="*/ 50 w 281"/>
                  <a:gd name="T77" fmla="*/ 90 h 283"/>
                  <a:gd name="T78" fmla="*/ 66 w 281"/>
                  <a:gd name="T79" fmla="*/ 84 h 283"/>
                  <a:gd name="T80" fmla="*/ 87 w 281"/>
                  <a:gd name="T81" fmla="*/ 83 h 283"/>
                  <a:gd name="T82" fmla="*/ 94 w 281"/>
                  <a:gd name="T83" fmla="*/ 83 h 283"/>
                  <a:gd name="T84" fmla="*/ 107 w 281"/>
                  <a:gd name="T85" fmla="*/ 84 h 283"/>
                  <a:gd name="T86" fmla="*/ 125 w 281"/>
                  <a:gd name="T87" fmla="*/ 107 h 283"/>
                  <a:gd name="T88" fmla="*/ 125 w 281"/>
                  <a:gd name="T89" fmla="*/ 76 h 283"/>
                  <a:gd name="T90" fmla="*/ 132 w 281"/>
                  <a:gd name="T91" fmla="*/ 60 h 283"/>
                  <a:gd name="T92" fmla="*/ 137 w 281"/>
                  <a:gd name="T93" fmla="*/ 38 h 283"/>
                  <a:gd name="T94" fmla="*/ 147 w 281"/>
                  <a:gd name="T95" fmla="*/ 38 h 283"/>
                  <a:gd name="T96" fmla="*/ 161 w 281"/>
                  <a:gd name="T97" fmla="*/ 2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1" h="283">
                    <a:moveTo>
                      <a:pt x="160" y="16"/>
                    </a:moveTo>
                    <a:lnTo>
                      <a:pt x="161" y="3"/>
                    </a:lnTo>
                    <a:lnTo>
                      <a:pt x="158" y="0"/>
                    </a:lnTo>
                    <a:lnTo>
                      <a:pt x="164" y="2"/>
                    </a:lnTo>
                    <a:lnTo>
                      <a:pt x="167" y="7"/>
                    </a:lnTo>
                    <a:lnTo>
                      <a:pt x="173" y="8"/>
                    </a:lnTo>
                    <a:lnTo>
                      <a:pt x="178" y="14"/>
                    </a:lnTo>
                    <a:lnTo>
                      <a:pt x="184" y="16"/>
                    </a:lnTo>
                    <a:lnTo>
                      <a:pt x="182" y="17"/>
                    </a:lnTo>
                    <a:lnTo>
                      <a:pt x="185" y="28"/>
                    </a:lnTo>
                    <a:lnTo>
                      <a:pt x="199" y="29"/>
                    </a:lnTo>
                    <a:lnTo>
                      <a:pt x="205" y="28"/>
                    </a:lnTo>
                    <a:lnTo>
                      <a:pt x="207" y="32"/>
                    </a:lnTo>
                    <a:lnTo>
                      <a:pt x="211" y="31"/>
                    </a:lnTo>
                    <a:lnTo>
                      <a:pt x="222" y="26"/>
                    </a:lnTo>
                    <a:lnTo>
                      <a:pt x="220" y="32"/>
                    </a:lnTo>
                    <a:lnTo>
                      <a:pt x="225" y="32"/>
                    </a:lnTo>
                    <a:lnTo>
                      <a:pt x="231" y="48"/>
                    </a:lnTo>
                    <a:lnTo>
                      <a:pt x="225" y="48"/>
                    </a:lnTo>
                    <a:lnTo>
                      <a:pt x="219" y="52"/>
                    </a:lnTo>
                    <a:lnTo>
                      <a:pt x="223" y="70"/>
                    </a:lnTo>
                    <a:lnTo>
                      <a:pt x="213" y="73"/>
                    </a:lnTo>
                    <a:lnTo>
                      <a:pt x="213" y="79"/>
                    </a:lnTo>
                    <a:lnTo>
                      <a:pt x="219" y="84"/>
                    </a:lnTo>
                    <a:lnTo>
                      <a:pt x="223" y="86"/>
                    </a:lnTo>
                    <a:lnTo>
                      <a:pt x="226" y="83"/>
                    </a:lnTo>
                    <a:lnTo>
                      <a:pt x="236" y="81"/>
                    </a:lnTo>
                    <a:lnTo>
                      <a:pt x="242" y="98"/>
                    </a:lnTo>
                    <a:lnTo>
                      <a:pt x="249" y="99"/>
                    </a:lnTo>
                    <a:lnTo>
                      <a:pt x="242" y="101"/>
                    </a:lnTo>
                    <a:lnTo>
                      <a:pt x="232" y="107"/>
                    </a:lnTo>
                    <a:lnTo>
                      <a:pt x="232" y="117"/>
                    </a:lnTo>
                    <a:lnTo>
                      <a:pt x="234" y="122"/>
                    </a:lnTo>
                    <a:lnTo>
                      <a:pt x="231" y="127"/>
                    </a:lnTo>
                    <a:lnTo>
                      <a:pt x="232" y="133"/>
                    </a:lnTo>
                    <a:lnTo>
                      <a:pt x="239" y="131"/>
                    </a:lnTo>
                    <a:lnTo>
                      <a:pt x="249" y="127"/>
                    </a:lnTo>
                    <a:lnTo>
                      <a:pt x="252" y="134"/>
                    </a:lnTo>
                    <a:lnTo>
                      <a:pt x="261" y="139"/>
                    </a:lnTo>
                    <a:lnTo>
                      <a:pt x="267" y="148"/>
                    </a:lnTo>
                    <a:lnTo>
                      <a:pt x="275" y="149"/>
                    </a:lnTo>
                    <a:lnTo>
                      <a:pt x="275" y="152"/>
                    </a:lnTo>
                    <a:lnTo>
                      <a:pt x="281" y="154"/>
                    </a:lnTo>
                    <a:lnTo>
                      <a:pt x="276" y="159"/>
                    </a:lnTo>
                    <a:lnTo>
                      <a:pt x="280" y="166"/>
                    </a:lnTo>
                    <a:lnTo>
                      <a:pt x="280" y="174"/>
                    </a:lnTo>
                    <a:lnTo>
                      <a:pt x="281" y="180"/>
                    </a:lnTo>
                    <a:lnTo>
                      <a:pt x="276" y="189"/>
                    </a:lnTo>
                    <a:lnTo>
                      <a:pt x="278" y="203"/>
                    </a:lnTo>
                    <a:lnTo>
                      <a:pt x="276" y="215"/>
                    </a:lnTo>
                    <a:lnTo>
                      <a:pt x="275" y="215"/>
                    </a:lnTo>
                    <a:lnTo>
                      <a:pt x="270" y="216"/>
                    </a:lnTo>
                    <a:lnTo>
                      <a:pt x="263" y="224"/>
                    </a:lnTo>
                    <a:lnTo>
                      <a:pt x="257" y="227"/>
                    </a:lnTo>
                    <a:lnTo>
                      <a:pt x="246" y="228"/>
                    </a:lnTo>
                    <a:lnTo>
                      <a:pt x="243" y="242"/>
                    </a:lnTo>
                    <a:lnTo>
                      <a:pt x="240" y="244"/>
                    </a:lnTo>
                    <a:lnTo>
                      <a:pt x="234" y="241"/>
                    </a:lnTo>
                    <a:lnTo>
                      <a:pt x="239" y="254"/>
                    </a:lnTo>
                    <a:lnTo>
                      <a:pt x="239" y="259"/>
                    </a:lnTo>
                    <a:lnTo>
                      <a:pt x="246" y="263"/>
                    </a:lnTo>
                    <a:lnTo>
                      <a:pt x="246" y="268"/>
                    </a:lnTo>
                    <a:lnTo>
                      <a:pt x="246" y="277"/>
                    </a:lnTo>
                    <a:lnTo>
                      <a:pt x="243" y="279"/>
                    </a:lnTo>
                    <a:lnTo>
                      <a:pt x="234" y="279"/>
                    </a:lnTo>
                    <a:lnTo>
                      <a:pt x="232" y="276"/>
                    </a:lnTo>
                    <a:lnTo>
                      <a:pt x="222" y="276"/>
                    </a:lnTo>
                    <a:lnTo>
                      <a:pt x="208" y="274"/>
                    </a:lnTo>
                    <a:lnTo>
                      <a:pt x="198" y="268"/>
                    </a:lnTo>
                    <a:lnTo>
                      <a:pt x="195" y="265"/>
                    </a:lnTo>
                    <a:lnTo>
                      <a:pt x="179" y="265"/>
                    </a:lnTo>
                    <a:lnTo>
                      <a:pt x="176" y="268"/>
                    </a:lnTo>
                    <a:lnTo>
                      <a:pt x="176" y="274"/>
                    </a:lnTo>
                    <a:lnTo>
                      <a:pt x="169" y="283"/>
                    </a:lnTo>
                    <a:lnTo>
                      <a:pt x="160" y="283"/>
                    </a:lnTo>
                    <a:lnTo>
                      <a:pt x="151" y="280"/>
                    </a:lnTo>
                    <a:lnTo>
                      <a:pt x="144" y="276"/>
                    </a:lnTo>
                    <a:lnTo>
                      <a:pt x="134" y="277"/>
                    </a:lnTo>
                    <a:lnTo>
                      <a:pt x="125" y="262"/>
                    </a:lnTo>
                    <a:lnTo>
                      <a:pt x="120" y="260"/>
                    </a:lnTo>
                    <a:lnTo>
                      <a:pt x="119" y="256"/>
                    </a:lnTo>
                    <a:lnTo>
                      <a:pt x="114" y="256"/>
                    </a:lnTo>
                    <a:lnTo>
                      <a:pt x="107" y="248"/>
                    </a:lnTo>
                    <a:lnTo>
                      <a:pt x="107" y="241"/>
                    </a:lnTo>
                    <a:lnTo>
                      <a:pt x="107" y="236"/>
                    </a:lnTo>
                    <a:lnTo>
                      <a:pt x="94" y="238"/>
                    </a:lnTo>
                    <a:lnTo>
                      <a:pt x="82" y="233"/>
                    </a:lnTo>
                    <a:lnTo>
                      <a:pt x="79" y="231"/>
                    </a:lnTo>
                    <a:lnTo>
                      <a:pt x="70" y="230"/>
                    </a:lnTo>
                    <a:lnTo>
                      <a:pt x="58" y="225"/>
                    </a:lnTo>
                    <a:lnTo>
                      <a:pt x="55" y="218"/>
                    </a:lnTo>
                    <a:lnTo>
                      <a:pt x="47" y="219"/>
                    </a:lnTo>
                    <a:lnTo>
                      <a:pt x="43" y="218"/>
                    </a:lnTo>
                    <a:lnTo>
                      <a:pt x="40" y="212"/>
                    </a:lnTo>
                    <a:lnTo>
                      <a:pt x="32" y="209"/>
                    </a:lnTo>
                    <a:lnTo>
                      <a:pt x="28" y="213"/>
                    </a:lnTo>
                    <a:lnTo>
                      <a:pt x="25" y="213"/>
                    </a:lnTo>
                    <a:lnTo>
                      <a:pt x="14" y="204"/>
                    </a:lnTo>
                    <a:lnTo>
                      <a:pt x="5" y="200"/>
                    </a:lnTo>
                    <a:lnTo>
                      <a:pt x="0" y="192"/>
                    </a:lnTo>
                    <a:lnTo>
                      <a:pt x="6" y="187"/>
                    </a:lnTo>
                    <a:lnTo>
                      <a:pt x="5" y="180"/>
                    </a:lnTo>
                    <a:lnTo>
                      <a:pt x="12" y="177"/>
                    </a:lnTo>
                    <a:lnTo>
                      <a:pt x="14" y="168"/>
                    </a:lnTo>
                    <a:lnTo>
                      <a:pt x="19" y="165"/>
                    </a:lnTo>
                    <a:lnTo>
                      <a:pt x="28" y="168"/>
                    </a:lnTo>
                    <a:lnTo>
                      <a:pt x="35" y="162"/>
                    </a:lnTo>
                    <a:lnTo>
                      <a:pt x="41" y="151"/>
                    </a:lnTo>
                    <a:lnTo>
                      <a:pt x="43" y="146"/>
                    </a:lnTo>
                    <a:lnTo>
                      <a:pt x="52" y="137"/>
                    </a:lnTo>
                    <a:lnTo>
                      <a:pt x="50" y="133"/>
                    </a:lnTo>
                    <a:lnTo>
                      <a:pt x="52" y="128"/>
                    </a:lnTo>
                    <a:lnTo>
                      <a:pt x="53" y="122"/>
                    </a:lnTo>
                    <a:lnTo>
                      <a:pt x="55" y="116"/>
                    </a:lnTo>
                    <a:lnTo>
                      <a:pt x="56" y="111"/>
                    </a:lnTo>
                    <a:lnTo>
                      <a:pt x="58" y="96"/>
                    </a:lnTo>
                    <a:lnTo>
                      <a:pt x="50" y="90"/>
                    </a:lnTo>
                    <a:lnTo>
                      <a:pt x="52" y="87"/>
                    </a:lnTo>
                    <a:lnTo>
                      <a:pt x="59" y="83"/>
                    </a:lnTo>
                    <a:lnTo>
                      <a:pt x="66" y="84"/>
                    </a:lnTo>
                    <a:lnTo>
                      <a:pt x="78" y="73"/>
                    </a:lnTo>
                    <a:lnTo>
                      <a:pt x="82" y="81"/>
                    </a:lnTo>
                    <a:lnTo>
                      <a:pt x="87" y="83"/>
                    </a:lnTo>
                    <a:lnTo>
                      <a:pt x="88" y="87"/>
                    </a:lnTo>
                    <a:lnTo>
                      <a:pt x="91" y="87"/>
                    </a:lnTo>
                    <a:lnTo>
                      <a:pt x="94" y="83"/>
                    </a:lnTo>
                    <a:lnTo>
                      <a:pt x="99" y="84"/>
                    </a:lnTo>
                    <a:lnTo>
                      <a:pt x="103" y="81"/>
                    </a:lnTo>
                    <a:lnTo>
                      <a:pt x="107" y="84"/>
                    </a:lnTo>
                    <a:lnTo>
                      <a:pt x="110" y="95"/>
                    </a:lnTo>
                    <a:lnTo>
                      <a:pt x="125" y="110"/>
                    </a:lnTo>
                    <a:lnTo>
                      <a:pt x="125" y="107"/>
                    </a:lnTo>
                    <a:lnTo>
                      <a:pt x="122" y="99"/>
                    </a:lnTo>
                    <a:lnTo>
                      <a:pt x="125" y="89"/>
                    </a:lnTo>
                    <a:lnTo>
                      <a:pt x="125" y="76"/>
                    </a:lnTo>
                    <a:lnTo>
                      <a:pt x="123" y="72"/>
                    </a:lnTo>
                    <a:lnTo>
                      <a:pt x="128" y="73"/>
                    </a:lnTo>
                    <a:lnTo>
                      <a:pt x="132" y="60"/>
                    </a:lnTo>
                    <a:lnTo>
                      <a:pt x="128" y="51"/>
                    </a:lnTo>
                    <a:lnTo>
                      <a:pt x="131" y="45"/>
                    </a:lnTo>
                    <a:lnTo>
                      <a:pt x="137" y="38"/>
                    </a:lnTo>
                    <a:lnTo>
                      <a:pt x="131" y="32"/>
                    </a:lnTo>
                    <a:lnTo>
                      <a:pt x="144" y="34"/>
                    </a:lnTo>
                    <a:lnTo>
                      <a:pt x="147" y="38"/>
                    </a:lnTo>
                    <a:lnTo>
                      <a:pt x="155" y="34"/>
                    </a:lnTo>
                    <a:lnTo>
                      <a:pt x="164" y="32"/>
                    </a:lnTo>
                    <a:lnTo>
                      <a:pt x="161" y="28"/>
                    </a:lnTo>
                    <a:lnTo>
                      <a:pt x="163" y="25"/>
                    </a:lnTo>
                    <a:lnTo>
                      <a:pt x="16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2" name="Freeform 4962">
                <a:extLst>
                  <a:ext uri="{FF2B5EF4-FFF2-40B4-BE49-F238E27FC236}">
                    <a16:creationId xmlns:a16="http://schemas.microsoft.com/office/drawing/2014/main" id="{68FB8064-DF88-F8AE-4D47-FC6090D73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3275"/>
                <a:ext cx="220" cy="141"/>
              </a:xfrm>
              <a:custGeom>
                <a:avLst/>
                <a:gdLst>
                  <a:gd name="T0" fmla="*/ 379 w 440"/>
                  <a:gd name="T1" fmla="*/ 19 h 281"/>
                  <a:gd name="T2" fmla="*/ 370 w 440"/>
                  <a:gd name="T3" fmla="*/ 5 h 281"/>
                  <a:gd name="T4" fmla="*/ 347 w 440"/>
                  <a:gd name="T5" fmla="*/ 2 h 281"/>
                  <a:gd name="T6" fmla="*/ 318 w 440"/>
                  <a:gd name="T7" fmla="*/ 5 h 281"/>
                  <a:gd name="T8" fmla="*/ 308 w 440"/>
                  <a:gd name="T9" fmla="*/ 9 h 281"/>
                  <a:gd name="T10" fmla="*/ 299 w 440"/>
                  <a:gd name="T11" fmla="*/ 26 h 281"/>
                  <a:gd name="T12" fmla="*/ 271 w 440"/>
                  <a:gd name="T13" fmla="*/ 40 h 281"/>
                  <a:gd name="T14" fmla="*/ 262 w 440"/>
                  <a:gd name="T15" fmla="*/ 44 h 281"/>
                  <a:gd name="T16" fmla="*/ 244 w 440"/>
                  <a:gd name="T17" fmla="*/ 35 h 281"/>
                  <a:gd name="T18" fmla="*/ 217 w 440"/>
                  <a:gd name="T19" fmla="*/ 35 h 281"/>
                  <a:gd name="T20" fmla="*/ 202 w 440"/>
                  <a:gd name="T21" fmla="*/ 32 h 281"/>
                  <a:gd name="T22" fmla="*/ 185 w 440"/>
                  <a:gd name="T23" fmla="*/ 40 h 281"/>
                  <a:gd name="T24" fmla="*/ 162 w 440"/>
                  <a:gd name="T25" fmla="*/ 37 h 281"/>
                  <a:gd name="T26" fmla="*/ 149 w 440"/>
                  <a:gd name="T27" fmla="*/ 61 h 281"/>
                  <a:gd name="T28" fmla="*/ 135 w 440"/>
                  <a:gd name="T29" fmla="*/ 69 h 281"/>
                  <a:gd name="T30" fmla="*/ 121 w 440"/>
                  <a:gd name="T31" fmla="*/ 81 h 281"/>
                  <a:gd name="T32" fmla="*/ 106 w 440"/>
                  <a:gd name="T33" fmla="*/ 76 h 281"/>
                  <a:gd name="T34" fmla="*/ 94 w 440"/>
                  <a:gd name="T35" fmla="*/ 91 h 281"/>
                  <a:gd name="T36" fmla="*/ 82 w 440"/>
                  <a:gd name="T37" fmla="*/ 99 h 281"/>
                  <a:gd name="T38" fmla="*/ 67 w 440"/>
                  <a:gd name="T39" fmla="*/ 95 h 281"/>
                  <a:gd name="T40" fmla="*/ 36 w 440"/>
                  <a:gd name="T41" fmla="*/ 104 h 281"/>
                  <a:gd name="T42" fmla="*/ 12 w 440"/>
                  <a:gd name="T43" fmla="*/ 113 h 281"/>
                  <a:gd name="T44" fmla="*/ 0 w 440"/>
                  <a:gd name="T45" fmla="*/ 148 h 281"/>
                  <a:gd name="T46" fmla="*/ 12 w 440"/>
                  <a:gd name="T47" fmla="*/ 164 h 281"/>
                  <a:gd name="T48" fmla="*/ 45 w 440"/>
                  <a:gd name="T49" fmla="*/ 169 h 281"/>
                  <a:gd name="T50" fmla="*/ 68 w 440"/>
                  <a:gd name="T51" fmla="*/ 180 h 281"/>
                  <a:gd name="T52" fmla="*/ 80 w 440"/>
                  <a:gd name="T53" fmla="*/ 189 h 281"/>
                  <a:gd name="T54" fmla="*/ 98 w 440"/>
                  <a:gd name="T55" fmla="*/ 202 h 281"/>
                  <a:gd name="T56" fmla="*/ 121 w 440"/>
                  <a:gd name="T57" fmla="*/ 198 h 281"/>
                  <a:gd name="T58" fmla="*/ 126 w 440"/>
                  <a:gd name="T59" fmla="*/ 219 h 281"/>
                  <a:gd name="T60" fmla="*/ 136 w 440"/>
                  <a:gd name="T61" fmla="*/ 237 h 281"/>
                  <a:gd name="T62" fmla="*/ 142 w 440"/>
                  <a:gd name="T63" fmla="*/ 262 h 281"/>
                  <a:gd name="T64" fmla="*/ 159 w 440"/>
                  <a:gd name="T65" fmla="*/ 275 h 281"/>
                  <a:gd name="T66" fmla="*/ 177 w 440"/>
                  <a:gd name="T67" fmla="*/ 274 h 281"/>
                  <a:gd name="T68" fmla="*/ 208 w 440"/>
                  <a:gd name="T69" fmla="*/ 271 h 281"/>
                  <a:gd name="T70" fmla="*/ 224 w 440"/>
                  <a:gd name="T71" fmla="*/ 246 h 281"/>
                  <a:gd name="T72" fmla="*/ 235 w 440"/>
                  <a:gd name="T73" fmla="*/ 231 h 281"/>
                  <a:gd name="T74" fmla="*/ 255 w 440"/>
                  <a:gd name="T75" fmla="*/ 224 h 281"/>
                  <a:gd name="T76" fmla="*/ 288 w 440"/>
                  <a:gd name="T77" fmla="*/ 222 h 281"/>
                  <a:gd name="T78" fmla="*/ 303 w 440"/>
                  <a:gd name="T79" fmla="*/ 204 h 281"/>
                  <a:gd name="T80" fmla="*/ 315 w 440"/>
                  <a:gd name="T81" fmla="*/ 189 h 281"/>
                  <a:gd name="T82" fmla="*/ 331 w 440"/>
                  <a:gd name="T83" fmla="*/ 180 h 281"/>
                  <a:gd name="T84" fmla="*/ 346 w 440"/>
                  <a:gd name="T85" fmla="*/ 158 h 281"/>
                  <a:gd name="T86" fmla="*/ 355 w 440"/>
                  <a:gd name="T87" fmla="*/ 140 h 281"/>
                  <a:gd name="T88" fmla="*/ 359 w 440"/>
                  <a:gd name="T89" fmla="*/ 123 h 281"/>
                  <a:gd name="T90" fmla="*/ 355 w 440"/>
                  <a:gd name="T91" fmla="*/ 99 h 281"/>
                  <a:gd name="T92" fmla="*/ 381 w 440"/>
                  <a:gd name="T93" fmla="*/ 85 h 281"/>
                  <a:gd name="T94" fmla="*/ 391 w 440"/>
                  <a:gd name="T95" fmla="*/ 99 h 281"/>
                  <a:gd name="T96" fmla="*/ 402 w 440"/>
                  <a:gd name="T97" fmla="*/ 96 h 281"/>
                  <a:gd name="T98" fmla="*/ 413 w 440"/>
                  <a:gd name="T99" fmla="*/ 107 h 281"/>
                  <a:gd name="T100" fmla="*/ 425 w 440"/>
                  <a:gd name="T101" fmla="*/ 111 h 281"/>
                  <a:gd name="T102" fmla="*/ 426 w 440"/>
                  <a:gd name="T103" fmla="*/ 84 h 281"/>
                  <a:gd name="T104" fmla="*/ 431 w 440"/>
                  <a:gd name="T105" fmla="*/ 63 h 281"/>
                  <a:gd name="T106" fmla="*/ 434 w 440"/>
                  <a:gd name="T107" fmla="*/ 44 h 281"/>
                  <a:gd name="T108" fmla="*/ 419 w 440"/>
                  <a:gd name="T109" fmla="*/ 22 h 281"/>
                  <a:gd name="T110" fmla="*/ 400 w 440"/>
                  <a:gd name="T111" fmla="*/ 2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40" h="281">
                    <a:moveTo>
                      <a:pt x="396" y="22"/>
                    </a:moveTo>
                    <a:lnTo>
                      <a:pt x="385" y="19"/>
                    </a:lnTo>
                    <a:lnTo>
                      <a:pt x="379" y="19"/>
                    </a:lnTo>
                    <a:lnTo>
                      <a:pt x="379" y="12"/>
                    </a:lnTo>
                    <a:lnTo>
                      <a:pt x="375" y="12"/>
                    </a:lnTo>
                    <a:lnTo>
                      <a:pt x="370" y="5"/>
                    </a:lnTo>
                    <a:lnTo>
                      <a:pt x="367" y="8"/>
                    </a:lnTo>
                    <a:lnTo>
                      <a:pt x="359" y="3"/>
                    </a:lnTo>
                    <a:lnTo>
                      <a:pt x="347" y="2"/>
                    </a:lnTo>
                    <a:lnTo>
                      <a:pt x="337" y="3"/>
                    </a:lnTo>
                    <a:lnTo>
                      <a:pt x="328" y="8"/>
                    </a:lnTo>
                    <a:lnTo>
                      <a:pt x="318" y="5"/>
                    </a:lnTo>
                    <a:lnTo>
                      <a:pt x="314" y="0"/>
                    </a:lnTo>
                    <a:lnTo>
                      <a:pt x="314" y="6"/>
                    </a:lnTo>
                    <a:lnTo>
                      <a:pt x="308" y="9"/>
                    </a:lnTo>
                    <a:lnTo>
                      <a:pt x="308" y="12"/>
                    </a:lnTo>
                    <a:lnTo>
                      <a:pt x="303" y="22"/>
                    </a:lnTo>
                    <a:lnTo>
                      <a:pt x="299" y="26"/>
                    </a:lnTo>
                    <a:lnTo>
                      <a:pt x="287" y="29"/>
                    </a:lnTo>
                    <a:lnTo>
                      <a:pt x="277" y="37"/>
                    </a:lnTo>
                    <a:lnTo>
                      <a:pt x="271" y="40"/>
                    </a:lnTo>
                    <a:lnTo>
                      <a:pt x="271" y="46"/>
                    </a:lnTo>
                    <a:lnTo>
                      <a:pt x="262" y="47"/>
                    </a:lnTo>
                    <a:lnTo>
                      <a:pt x="262" y="44"/>
                    </a:lnTo>
                    <a:lnTo>
                      <a:pt x="256" y="35"/>
                    </a:lnTo>
                    <a:lnTo>
                      <a:pt x="249" y="37"/>
                    </a:lnTo>
                    <a:lnTo>
                      <a:pt x="244" y="35"/>
                    </a:lnTo>
                    <a:lnTo>
                      <a:pt x="235" y="29"/>
                    </a:lnTo>
                    <a:lnTo>
                      <a:pt x="227" y="32"/>
                    </a:lnTo>
                    <a:lnTo>
                      <a:pt x="217" y="35"/>
                    </a:lnTo>
                    <a:lnTo>
                      <a:pt x="214" y="34"/>
                    </a:lnTo>
                    <a:lnTo>
                      <a:pt x="205" y="34"/>
                    </a:lnTo>
                    <a:lnTo>
                      <a:pt x="202" y="32"/>
                    </a:lnTo>
                    <a:lnTo>
                      <a:pt x="196" y="37"/>
                    </a:lnTo>
                    <a:lnTo>
                      <a:pt x="188" y="35"/>
                    </a:lnTo>
                    <a:lnTo>
                      <a:pt x="185" y="40"/>
                    </a:lnTo>
                    <a:lnTo>
                      <a:pt x="177" y="44"/>
                    </a:lnTo>
                    <a:lnTo>
                      <a:pt x="171" y="43"/>
                    </a:lnTo>
                    <a:lnTo>
                      <a:pt x="162" y="37"/>
                    </a:lnTo>
                    <a:lnTo>
                      <a:pt x="159" y="37"/>
                    </a:lnTo>
                    <a:lnTo>
                      <a:pt x="152" y="55"/>
                    </a:lnTo>
                    <a:lnTo>
                      <a:pt x="149" y="61"/>
                    </a:lnTo>
                    <a:lnTo>
                      <a:pt x="147" y="67"/>
                    </a:lnTo>
                    <a:lnTo>
                      <a:pt x="141" y="72"/>
                    </a:lnTo>
                    <a:lnTo>
                      <a:pt x="135" y="69"/>
                    </a:lnTo>
                    <a:lnTo>
                      <a:pt x="127" y="73"/>
                    </a:lnTo>
                    <a:lnTo>
                      <a:pt x="127" y="78"/>
                    </a:lnTo>
                    <a:lnTo>
                      <a:pt x="121" y="81"/>
                    </a:lnTo>
                    <a:lnTo>
                      <a:pt x="118" y="76"/>
                    </a:lnTo>
                    <a:lnTo>
                      <a:pt x="111" y="78"/>
                    </a:lnTo>
                    <a:lnTo>
                      <a:pt x="106" y="76"/>
                    </a:lnTo>
                    <a:lnTo>
                      <a:pt x="103" y="72"/>
                    </a:lnTo>
                    <a:lnTo>
                      <a:pt x="97" y="88"/>
                    </a:lnTo>
                    <a:lnTo>
                      <a:pt x="94" y="91"/>
                    </a:lnTo>
                    <a:lnTo>
                      <a:pt x="88" y="91"/>
                    </a:lnTo>
                    <a:lnTo>
                      <a:pt x="88" y="98"/>
                    </a:lnTo>
                    <a:lnTo>
                      <a:pt x="82" y="99"/>
                    </a:lnTo>
                    <a:lnTo>
                      <a:pt x="79" y="96"/>
                    </a:lnTo>
                    <a:lnTo>
                      <a:pt x="70" y="96"/>
                    </a:lnTo>
                    <a:lnTo>
                      <a:pt x="67" y="95"/>
                    </a:lnTo>
                    <a:lnTo>
                      <a:pt x="59" y="98"/>
                    </a:lnTo>
                    <a:lnTo>
                      <a:pt x="42" y="105"/>
                    </a:lnTo>
                    <a:lnTo>
                      <a:pt x="36" y="104"/>
                    </a:lnTo>
                    <a:lnTo>
                      <a:pt x="27" y="110"/>
                    </a:lnTo>
                    <a:lnTo>
                      <a:pt x="16" y="110"/>
                    </a:lnTo>
                    <a:lnTo>
                      <a:pt x="12" y="113"/>
                    </a:lnTo>
                    <a:lnTo>
                      <a:pt x="6" y="122"/>
                    </a:lnTo>
                    <a:lnTo>
                      <a:pt x="6" y="134"/>
                    </a:lnTo>
                    <a:lnTo>
                      <a:pt x="0" y="148"/>
                    </a:lnTo>
                    <a:lnTo>
                      <a:pt x="0" y="158"/>
                    </a:lnTo>
                    <a:lnTo>
                      <a:pt x="3" y="166"/>
                    </a:lnTo>
                    <a:lnTo>
                      <a:pt x="12" y="164"/>
                    </a:lnTo>
                    <a:lnTo>
                      <a:pt x="21" y="171"/>
                    </a:lnTo>
                    <a:lnTo>
                      <a:pt x="38" y="172"/>
                    </a:lnTo>
                    <a:lnTo>
                      <a:pt x="45" y="169"/>
                    </a:lnTo>
                    <a:lnTo>
                      <a:pt x="53" y="174"/>
                    </a:lnTo>
                    <a:lnTo>
                      <a:pt x="57" y="172"/>
                    </a:lnTo>
                    <a:lnTo>
                      <a:pt x="68" y="180"/>
                    </a:lnTo>
                    <a:lnTo>
                      <a:pt x="71" y="186"/>
                    </a:lnTo>
                    <a:lnTo>
                      <a:pt x="77" y="192"/>
                    </a:lnTo>
                    <a:lnTo>
                      <a:pt x="80" y="189"/>
                    </a:lnTo>
                    <a:lnTo>
                      <a:pt x="89" y="193"/>
                    </a:lnTo>
                    <a:lnTo>
                      <a:pt x="92" y="201"/>
                    </a:lnTo>
                    <a:lnTo>
                      <a:pt x="98" y="202"/>
                    </a:lnTo>
                    <a:lnTo>
                      <a:pt x="101" y="201"/>
                    </a:lnTo>
                    <a:lnTo>
                      <a:pt x="109" y="204"/>
                    </a:lnTo>
                    <a:lnTo>
                      <a:pt x="121" y="198"/>
                    </a:lnTo>
                    <a:lnTo>
                      <a:pt x="126" y="205"/>
                    </a:lnTo>
                    <a:lnTo>
                      <a:pt x="124" y="215"/>
                    </a:lnTo>
                    <a:lnTo>
                      <a:pt x="126" y="219"/>
                    </a:lnTo>
                    <a:lnTo>
                      <a:pt x="135" y="222"/>
                    </a:lnTo>
                    <a:lnTo>
                      <a:pt x="133" y="233"/>
                    </a:lnTo>
                    <a:lnTo>
                      <a:pt x="136" y="237"/>
                    </a:lnTo>
                    <a:lnTo>
                      <a:pt x="135" y="248"/>
                    </a:lnTo>
                    <a:lnTo>
                      <a:pt x="138" y="254"/>
                    </a:lnTo>
                    <a:lnTo>
                      <a:pt x="142" y="262"/>
                    </a:lnTo>
                    <a:lnTo>
                      <a:pt x="145" y="263"/>
                    </a:lnTo>
                    <a:lnTo>
                      <a:pt x="150" y="271"/>
                    </a:lnTo>
                    <a:lnTo>
                      <a:pt x="159" y="275"/>
                    </a:lnTo>
                    <a:lnTo>
                      <a:pt x="167" y="281"/>
                    </a:lnTo>
                    <a:lnTo>
                      <a:pt x="171" y="275"/>
                    </a:lnTo>
                    <a:lnTo>
                      <a:pt x="177" y="274"/>
                    </a:lnTo>
                    <a:lnTo>
                      <a:pt x="191" y="274"/>
                    </a:lnTo>
                    <a:lnTo>
                      <a:pt x="200" y="269"/>
                    </a:lnTo>
                    <a:lnTo>
                      <a:pt x="208" y="271"/>
                    </a:lnTo>
                    <a:lnTo>
                      <a:pt x="209" y="262"/>
                    </a:lnTo>
                    <a:lnTo>
                      <a:pt x="224" y="254"/>
                    </a:lnTo>
                    <a:lnTo>
                      <a:pt x="224" y="246"/>
                    </a:lnTo>
                    <a:lnTo>
                      <a:pt x="229" y="243"/>
                    </a:lnTo>
                    <a:lnTo>
                      <a:pt x="230" y="234"/>
                    </a:lnTo>
                    <a:lnTo>
                      <a:pt x="235" y="231"/>
                    </a:lnTo>
                    <a:lnTo>
                      <a:pt x="241" y="230"/>
                    </a:lnTo>
                    <a:lnTo>
                      <a:pt x="250" y="224"/>
                    </a:lnTo>
                    <a:lnTo>
                      <a:pt x="255" y="224"/>
                    </a:lnTo>
                    <a:lnTo>
                      <a:pt x="264" y="228"/>
                    </a:lnTo>
                    <a:lnTo>
                      <a:pt x="277" y="228"/>
                    </a:lnTo>
                    <a:lnTo>
                      <a:pt x="288" y="222"/>
                    </a:lnTo>
                    <a:lnTo>
                      <a:pt x="300" y="219"/>
                    </a:lnTo>
                    <a:lnTo>
                      <a:pt x="308" y="212"/>
                    </a:lnTo>
                    <a:lnTo>
                      <a:pt x="303" y="204"/>
                    </a:lnTo>
                    <a:lnTo>
                      <a:pt x="309" y="199"/>
                    </a:lnTo>
                    <a:lnTo>
                      <a:pt x="308" y="192"/>
                    </a:lnTo>
                    <a:lnTo>
                      <a:pt x="315" y="189"/>
                    </a:lnTo>
                    <a:lnTo>
                      <a:pt x="317" y="180"/>
                    </a:lnTo>
                    <a:lnTo>
                      <a:pt x="322" y="177"/>
                    </a:lnTo>
                    <a:lnTo>
                      <a:pt x="331" y="180"/>
                    </a:lnTo>
                    <a:lnTo>
                      <a:pt x="338" y="174"/>
                    </a:lnTo>
                    <a:lnTo>
                      <a:pt x="344" y="163"/>
                    </a:lnTo>
                    <a:lnTo>
                      <a:pt x="346" y="158"/>
                    </a:lnTo>
                    <a:lnTo>
                      <a:pt x="355" y="149"/>
                    </a:lnTo>
                    <a:lnTo>
                      <a:pt x="353" y="145"/>
                    </a:lnTo>
                    <a:lnTo>
                      <a:pt x="355" y="140"/>
                    </a:lnTo>
                    <a:lnTo>
                      <a:pt x="356" y="134"/>
                    </a:lnTo>
                    <a:lnTo>
                      <a:pt x="358" y="128"/>
                    </a:lnTo>
                    <a:lnTo>
                      <a:pt x="359" y="123"/>
                    </a:lnTo>
                    <a:lnTo>
                      <a:pt x="361" y="108"/>
                    </a:lnTo>
                    <a:lnTo>
                      <a:pt x="353" y="102"/>
                    </a:lnTo>
                    <a:lnTo>
                      <a:pt x="355" y="99"/>
                    </a:lnTo>
                    <a:lnTo>
                      <a:pt x="362" y="95"/>
                    </a:lnTo>
                    <a:lnTo>
                      <a:pt x="369" y="96"/>
                    </a:lnTo>
                    <a:lnTo>
                      <a:pt x="381" y="85"/>
                    </a:lnTo>
                    <a:lnTo>
                      <a:pt x="385" y="93"/>
                    </a:lnTo>
                    <a:lnTo>
                      <a:pt x="390" y="95"/>
                    </a:lnTo>
                    <a:lnTo>
                      <a:pt x="391" y="99"/>
                    </a:lnTo>
                    <a:lnTo>
                      <a:pt x="394" y="99"/>
                    </a:lnTo>
                    <a:lnTo>
                      <a:pt x="397" y="95"/>
                    </a:lnTo>
                    <a:lnTo>
                      <a:pt x="402" y="96"/>
                    </a:lnTo>
                    <a:lnTo>
                      <a:pt x="406" y="93"/>
                    </a:lnTo>
                    <a:lnTo>
                      <a:pt x="410" y="96"/>
                    </a:lnTo>
                    <a:lnTo>
                      <a:pt x="413" y="107"/>
                    </a:lnTo>
                    <a:lnTo>
                      <a:pt x="428" y="122"/>
                    </a:lnTo>
                    <a:lnTo>
                      <a:pt x="428" y="119"/>
                    </a:lnTo>
                    <a:lnTo>
                      <a:pt x="425" y="111"/>
                    </a:lnTo>
                    <a:lnTo>
                      <a:pt x="428" y="101"/>
                    </a:lnTo>
                    <a:lnTo>
                      <a:pt x="428" y="88"/>
                    </a:lnTo>
                    <a:lnTo>
                      <a:pt x="426" y="84"/>
                    </a:lnTo>
                    <a:lnTo>
                      <a:pt x="431" y="85"/>
                    </a:lnTo>
                    <a:lnTo>
                      <a:pt x="435" y="72"/>
                    </a:lnTo>
                    <a:lnTo>
                      <a:pt x="431" y="63"/>
                    </a:lnTo>
                    <a:lnTo>
                      <a:pt x="434" y="57"/>
                    </a:lnTo>
                    <a:lnTo>
                      <a:pt x="440" y="50"/>
                    </a:lnTo>
                    <a:lnTo>
                      <a:pt x="434" y="44"/>
                    </a:lnTo>
                    <a:lnTo>
                      <a:pt x="426" y="31"/>
                    </a:lnTo>
                    <a:lnTo>
                      <a:pt x="420" y="26"/>
                    </a:lnTo>
                    <a:lnTo>
                      <a:pt x="419" y="22"/>
                    </a:lnTo>
                    <a:lnTo>
                      <a:pt x="413" y="20"/>
                    </a:lnTo>
                    <a:lnTo>
                      <a:pt x="408" y="23"/>
                    </a:lnTo>
                    <a:lnTo>
                      <a:pt x="400" y="23"/>
                    </a:lnTo>
                    <a:lnTo>
                      <a:pt x="396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3" name="Freeform 4963">
                <a:extLst>
                  <a:ext uri="{FF2B5EF4-FFF2-40B4-BE49-F238E27FC236}">
                    <a16:creationId xmlns:a16="http://schemas.microsoft.com/office/drawing/2014/main" id="{4C3A36D2-DC29-DE6D-38BC-B9B6B1241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3275"/>
                <a:ext cx="220" cy="141"/>
              </a:xfrm>
              <a:custGeom>
                <a:avLst/>
                <a:gdLst>
                  <a:gd name="T0" fmla="*/ 408 w 440"/>
                  <a:gd name="T1" fmla="*/ 23 h 281"/>
                  <a:gd name="T2" fmla="*/ 420 w 440"/>
                  <a:gd name="T3" fmla="*/ 26 h 281"/>
                  <a:gd name="T4" fmla="*/ 440 w 440"/>
                  <a:gd name="T5" fmla="*/ 50 h 281"/>
                  <a:gd name="T6" fmla="*/ 435 w 440"/>
                  <a:gd name="T7" fmla="*/ 72 h 281"/>
                  <a:gd name="T8" fmla="*/ 428 w 440"/>
                  <a:gd name="T9" fmla="*/ 88 h 281"/>
                  <a:gd name="T10" fmla="*/ 428 w 440"/>
                  <a:gd name="T11" fmla="*/ 119 h 281"/>
                  <a:gd name="T12" fmla="*/ 410 w 440"/>
                  <a:gd name="T13" fmla="*/ 96 h 281"/>
                  <a:gd name="T14" fmla="*/ 397 w 440"/>
                  <a:gd name="T15" fmla="*/ 95 h 281"/>
                  <a:gd name="T16" fmla="*/ 390 w 440"/>
                  <a:gd name="T17" fmla="*/ 95 h 281"/>
                  <a:gd name="T18" fmla="*/ 369 w 440"/>
                  <a:gd name="T19" fmla="*/ 96 h 281"/>
                  <a:gd name="T20" fmla="*/ 353 w 440"/>
                  <a:gd name="T21" fmla="*/ 102 h 281"/>
                  <a:gd name="T22" fmla="*/ 358 w 440"/>
                  <a:gd name="T23" fmla="*/ 128 h 281"/>
                  <a:gd name="T24" fmla="*/ 353 w 440"/>
                  <a:gd name="T25" fmla="*/ 145 h 281"/>
                  <a:gd name="T26" fmla="*/ 344 w 440"/>
                  <a:gd name="T27" fmla="*/ 163 h 281"/>
                  <a:gd name="T28" fmla="*/ 322 w 440"/>
                  <a:gd name="T29" fmla="*/ 177 h 281"/>
                  <a:gd name="T30" fmla="*/ 308 w 440"/>
                  <a:gd name="T31" fmla="*/ 192 h 281"/>
                  <a:gd name="T32" fmla="*/ 308 w 440"/>
                  <a:gd name="T33" fmla="*/ 212 h 281"/>
                  <a:gd name="T34" fmla="*/ 277 w 440"/>
                  <a:gd name="T35" fmla="*/ 228 h 281"/>
                  <a:gd name="T36" fmla="*/ 250 w 440"/>
                  <a:gd name="T37" fmla="*/ 224 h 281"/>
                  <a:gd name="T38" fmla="*/ 230 w 440"/>
                  <a:gd name="T39" fmla="*/ 234 h 281"/>
                  <a:gd name="T40" fmla="*/ 224 w 440"/>
                  <a:gd name="T41" fmla="*/ 254 h 281"/>
                  <a:gd name="T42" fmla="*/ 200 w 440"/>
                  <a:gd name="T43" fmla="*/ 269 h 281"/>
                  <a:gd name="T44" fmla="*/ 171 w 440"/>
                  <a:gd name="T45" fmla="*/ 275 h 281"/>
                  <a:gd name="T46" fmla="*/ 150 w 440"/>
                  <a:gd name="T47" fmla="*/ 271 h 281"/>
                  <a:gd name="T48" fmla="*/ 138 w 440"/>
                  <a:gd name="T49" fmla="*/ 254 h 281"/>
                  <a:gd name="T50" fmla="*/ 133 w 440"/>
                  <a:gd name="T51" fmla="*/ 233 h 281"/>
                  <a:gd name="T52" fmla="*/ 124 w 440"/>
                  <a:gd name="T53" fmla="*/ 215 h 281"/>
                  <a:gd name="T54" fmla="*/ 109 w 440"/>
                  <a:gd name="T55" fmla="*/ 204 h 281"/>
                  <a:gd name="T56" fmla="*/ 92 w 440"/>
                  <a:gd name="T57" fmla="*/ 201 h 281"/>
                  <a:gd name="T58" fmla="*/ 77 w 440"/>
                  <a:gd name="T59" fmla="*/ 192 h 281"/>
                  <a:gd name="T60" fmla="*/ 57 w 440"/>
                  <a:gd name="T61" fmla="*/ 172 h 281"/>
                  <a:gd name="T62" fmla="*/ 38 w 440"/>
                  <a:gd name="T63" fmla="*/ 172 h 281"/>
                  <a:gd name="T64" fmla="*/ 3 w 440"/>
                  <a:gd name="T65" fmla="*/ 166 h 281"/>
                  <a:gd name="T66" fmla="*/ 6 w 440"/>
                  <a:gd name="T67" fmla="*/ 134 h 281"/>
                  <a:gd name="T68" fmla="*/ 16 w 440"/>
                  <a:gd name="T69" fmla="*/ 110 h 281"/>
                  <a:gd name="T70" fmla="*/ 42 w 440"/>
                  <a:gd name="T71" fmla="*/ 105 h 281"/>
                  <a:gd name="T72" fmla="*/ 70 w 440"/>
                  <a:gd name="T73" fmla="*/ 96 h 281"/>
                  <a:gd name="T74" fmla="*/ 88 w 440"/>
                  <a:gd name="T75" fmla="*/ 98 h 281"/>
                  <a:gd name="T76" fmla="*/ 97 w 440"/>
                  <a:gd name="T77" fmla="*/ 88 h 281"/>
                  <a:gd name="T78" fmla="*/ 111 w 440"/>
                  <a:gd name="T79" fmla="*/ 78 h 281"/>
                  <a:gd name="T80" fmla="*/ 127 w 440"/>
                  <a:gd name="T81" fmla="*/ 78 h 281"/>
                  <a:gd name="T82" fmla="*/ 141 w 440"/>
                  <a:gd name="T83" fmla="*/ 72 h 281"/>
                  <a:gd name="T84" fmla="*/ 152 w 440"/>
                  <a:gd name="T85" fmla="*/ 55 h 281"/>
                  <a:gd name="T86" fmla="*/ 171 w 440"/>
                  <a:gd name="T87" fmla="*/ 43 h 281"/>
                  <a:gd name="T88" fmla="*/ 188 w 440"/>
                  <a:gd name="T89" fmla="*/ 35 h 281"/>
                  <a:gd name="T90" fmla="*/ 205 w 440"/>
                  <a:gd name="T91" fmla="*/ 34 h 281"/>
                  <a:gd name="T92" fmla="*/ 227 w 440"/>
                  <a:gd name="T93" fmla="*/ 32 h 281"/>
                  <a:gd name="T94" fmla="*/ 249 w 440"/>
                  <a:gd name="T95" fmla="*/ 37 h 281"/>
                  <a:gd name="T96" fmla="*/ 262 w 440"/>
                  <a:gd name="T97" fmla="*/ 47 h 281"/>
                  <a:gd name="T98" fmla="*/ 277 w 440"/>
                  <a:gd name="T99" fmla="*/ 37 h 281"/>
                  <a:gd name="T100" fmla="*/ 303 w 440"/>
                  <a:gd name="T101" fmla="*/ 22 h 281"/>
                  <a:gd name="T102" fmla="*/ 314 w 440"/>
                  <a:gd name="T103" fmla="*/ 6 h 281"/>
                  <a:gd name="T104" fmla="*/ 328 w 440"/>
                  <a:gd name="T105" fmla="*/ 8 h 281"/>
                  <a:gd name="T106" fmla="*/ 359 w 440"/>
                  <a:gd name="T107" fmla="*/ 3 h 281"/>
                  <a:gd name="T108" fmla="*/ 375 w 440"/>
                  <a:gd name="T109" fmla="*/ 12 h 281"/>
                  <a:gd name="T110" fmla="*/ 385 w 440"/>
                  <a:gd name="T111" fmla="*/ 1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40" h="281">
                    <a:moveTo>
                      <a:pt x="396" y="22"/>
                    </a:moveTo>
                    <a:lnTo>
                      <a:pt x="400" y="23"/>
                    </a:lnTo>
                    <a:lnTo>
                      <a:pt x="408" y="23"/>
                    </a:lnTo>
                    <a:lnTo>
                      <a:pt x="413" y="20"/>
                    </a:lnTo>
                    <a:lnTo>
                      <a:pt x="419" y="22"/>
                    </a:lnTo>
                    <a:lnTo>
                      <a:pt x="420" y="26"/>
                    </a:lnTo>
                    <a:lnTo>
                      <a:pt x="426" y="31"/>
                    </a:lnTo>
                    <a:lnTo>
                      <a:pt x="434" y="44"/>
                    </a:lnTo>
                    <a:lnTo>
                      <a:pt x="440" y="50"/>
                    </a:lnTo>
                    <a:lnTo>
                      <a:pt x="434" y="57"/>
                    </a:lnTo>
                    <a:lnTo>
                      <a:pt x="431" y="63"/>
                    </a:lnTo>
                    <a:lnTo>
                      <a:pt x="435" y="72"/>
                    </a:lnTo>
                    <a:lnTo>
                      <a:pt x="431" y="85"/>
                    </a:lnTo>
                    <a:lnTo>
                      <a:pt x="426" y="84"/>
                    </a:lnTo>
                    <a:lnTo>
                      <a:pt x="428" y="88"/>
                    </a:lnTo>
                    <a:lnTo>
                      <a:pt x="428" y="101"/>
                    </a:lnTo>
                    <a:lnTo>
                      <a:pt x="425" y="111"/>
                    </a:lnTo>
                    <a:lnTo>
                      <a:pt x="428" y="119"/>
                    </a:lnTo>
                    <a:lnTo>
                      <a:pt x="428" y="122"/>
                    </a:lnTo>
                    <a:lnTo>
                      <a:pt x="413" y="107"/>
                    </a:lnTo>
                    <a:lnTo>
                      <a:pt x="410" y="96"/>
                    </a:lnTo>
                    <a:lnTo>
                      <a:pt x="406" y="93"/>
                    </a:lnTo>
                    <a:lnTo>
                      <a:pt x="402" y="96"/>
                    </a:lnTo>
                    <a:lnTo>
                      <a:pt x="397" y="95"/>
                    </a:lnTo>
                    <a:lnTo>
                      <a:pt x="394" y="99"/>
                    </a:lnTo>
                    <a:lnTo>
                      <a:pt x="391" y="99"/>
                    </a:lnTo>
                    <a:lnTo>
                      <a:pt x="390" y="95"/>
                    </a:lnTo>
                    <a:lnTo>
                      <a:pt x="385" y="93"/>
                    </a:lnTo>
                    <a:lnTo>
                      <a:pt x="381" y="85"/>
                    </a:lnTo>
                    <a:lnTo>
                      <a:pt x="369" y="96"/>
                    </a:lnTo>
                    <a:lnTo>
                      <a:pt x="362" y="95"/>
                    </a:lnTo>
                    <a:lnTo>
                      <a:pt x="355" y="99"/>
                    </a:lnTo>
                    <a:lnTo>
                      <a:pt x="353" y="102"/>
                    </a:lnTo>
                    <a:lnTo>
                      <a:pt x="361" y="108"/>
                    </a:lnTo>
                    <a:lnTo>
                      <a:pt x="359" y="123"/>
                    </a:lnTo>
                    <a:lnTo>
                      <a:pt x="358" y="128"/>
                    </a:lnTo>
                    <a:lnTo>
                      <a:pt x="356" y="134"/>
                    </a:lnTo>
                    <a:lnTo>
                      <a:pt x="355" y="140"/>
                    </a:lnTo>
                    <a:lnTo>
                      <a:pt x="353" y="145"/>
                    </a:lnTo>
                    <a:lnTo>
                      <a:pt x="355" y="149"/>
                    </a:lnTo>
                    <a:lnTo>
                      <a:pt x="346" y="158"/>
                    </a:lnTo>
                    <a:lnTo>
                      <a:pt x="344" y="163"/>
                    </a:lnTo>
                    <a:lnTo>
                      <a:pt x="338" y="174"/>
                    </a:lnTo>
                    <a:lnTo>
                      <a:pt x="331" y="180"/>
                    </a:lnTo>
                    <a:lnTo>
                      <a:pt x="322" y="177"/>
                    </a:lnTo>
                    <a:lnTo>
                      <a:pt x="317" y="180"/>
                    </a:lnTo>
                    <a:lnTo>
                      <a:pt x="315" y="189"/>
                    </a:lnTo>
                    <a:lnTo>
                      <a:pt x="308" y="192"/>
                    </a:lnTo>
                    <a:lnTo>
                      <a:pt x="309" y="199"/>
                    </a:lnTo>
                    <a:lnTo>
                      <a:pt x="303" y="204"/>
                    </a:lnTo>
                    <a:lnTo>
                      <a:pt x="308" y="212"/>
                    </a:lnTo>
                    <a:lnTo>
                      <a:pt x="300" y="219"/>
                    </a:lnTo>
                    <a:lnTo>
                      <a:pt x="288" y="222"/>
                    </a:lnTo>
                    <a:lnTo>
                      <a:pt x="277" y="228"/>
                    </a:lnTo>
                    <a:lnTo>
                      <a:pt x="264" y="228"/>
                    </a:lnTo>
                    <a:lnTo>
                      <a:pt x="255" y="224"/>
                    </a:lnTo>
                    <a:lnTo>
                      <a:pt x="250" y="224"/>
                    </a:lnTo>
                    <a:lnTo>
                      <a:pt x="241" y="230"/>
                    </a:lnTo>
                    <a:lnTo>
                      <a:pt x="235" y="231"/>
                    </a:lnTo>
                    <a:lnTo>
                      <a:pt x="230" y="234"/>
                    </a:lnTo>
                    <a:lnTo>
                      <a:pt x="229" y="243"/>
                    </a:lnTo>
                    <a:lnTo>
                      <a:pt x="224" y="246"/>
                    </a:lnTo>
                    <a:lnTo>
                      <a:pt x="224" y="254"/>
                    </a:lnTo>
                    <a:lnTo>
                      <a:pt x="209" y="262"/>
                    </a:lnTo>
                    <a:lnTo>
                      <a:pt x="208" y="271"/>
                    </a:lnTo>
                    <a:lnTo>
                      <a:pt x="200" y="269"/>
                    </a:lnTo>
                    <a:lnTo>
                      <a:pt x="191" y="274"/>
                    </a:lnTo>
                    <a:lnTo>
                      <a:pt x="177" y="274"/>
                    </a:lnTo>
                    <a:lnTo>
                      <a:pt x="171" y="275"/>
                    </a:lnTo>
                    <a:lnTo>
                      <a:pt x="167" y="281"/>
                    </a:lnTo>
                    <a:lnTo>
                      <a:pt x="159" y="275"/>
                    </a:lnTo>
                    <a:lnTo>
                      <a:pt x="150" y="271"/>
                    </a:lnTo>
                    <a:lnTo>
                      <a:pt x="145" y="263"/>
                    </a:lnTo>
                    <a:lnTo>
                      <a:pt x="142" y="262"/>
                    </a:lnTo>
                    <a:lnTo>
                      <a:pt x="138" y="254"/>
                    </a:lnTo>
                    <a:lnTo>
                      <a:pt x="135" y="248"/>
                    </a:lnTo>
                    <a:lnTo>
                      <a:pt x="136" y="237"/>
                    </a:lnTo>
                    <a:lnTo>
                      <a:pt x="133" y="233"/>
                    </a:lnTo>
                    <a:lnTo>
                      <a:pt x="135" y="222"/>
                    </a:lnTo>
                    <a:lnTo>
                      <a:pt x="126" y="219"/>
                    </a:lnTo>
                    <a:lnTo>
                      <a:pt x="124" y="215"/>
                    </a:lnTo>
                    <a:lnTo>
                      <a:pt x="126" y="205"/>
                    </a:lnTo>
                    <a:lnTo>
                      <a:pt x="121" y="198"/>
                    </a:lnTo>
                    <a:lnTo>
                      <a:pt x="109" y="204"/>
                    </a:lnTo>
                    <a:lnTo>
                      <a:pt x="101" y="201"/>
                    </a:lnTo>
                    <a:lnTo>
                      <a:pt x="98" y="202"/>
                    </a:lnTo>
                    <a:lnTo>
                      <a:pt x="92" y="201"/>
                    </a:lnTo>
                    <a:lnTo>
                      <a:pt x="89" y="193"/>
                    </a:lnTo>
                    <a:lnTo>
                      <a:pt x="80" y="189"/>
                    </a:lnTo>
                    <a:lnTo>
                      <a:pt x="77" y="192"/>
                    </a:lnTo>
                    <a:lnTo>
                      <a:pt x="71" y="186"/>
                    </a:lnTo>
                    <a:lnTo>
                      <a:pt x="68" y="180"/>
                    </a:lnTo>
                    <a:lnTo>
                      <a:pt x="57" y="172"/>
                    </a:lnTo>
                    <a:lnTo>
                      <a:pt x="53" y="174"/>
                    </a:lnTo>
                    <a:lnTo>
                      <a:pt x="45" y="169"/>
                    </a:lnTo>
                    <a:lnTo>
                      <a:pt x="38" y="172"/>
                    </a:lnTo>
                    <a:lnTo>
                      <a:pt x="21" y="171"/>
                    </a:lnTo>
                    <a:lnTo>
                      <a:pt x="12" y="164"/>
                    </a:lnTo>
                    <a:lnTo>
                      <a:pt x="3" y="166"/>
                    </a:lnTo>
                    <a:lnTo>
                      <a:pt x="0" y="158"/>
                    </a:lnTo>
                    <a:lnTo>
                      <a:pt x="0" y="148"/>
                    </a:lnTo>
                    <a:lnTo>
                      <a:pt x="6" y="134"/>
                    </a:lnTo>
                    <a:lnTo>
                      <a:pt x="6" y="122"/>
                    </a:lnTo>
                    <a:lnTo>
                      <a:pt x="12" y="113"/>
                    </a:lnTo>
                    <a:lnTo>
                      <a:pt x="16" y="110"/>
                    </a:lnTo>
                    <a:lnTo>
                      <a:pt x="27" y="110"/>
                    </a:lnTo>
                    <a:lnTo>
                      <a:pt x="36" y="104"/>
                    </a:lnTo>
                    <a:lnTo>
                      <a:pt x="42" y="105"/>
                    </a:lnTo>
                    <a:lnTo>
                      <a:pt x="59" y="98"/>
                    </a:lnTo>
                    <a:lnTo>
                      <a:pt x="67" y="95"/>
                    </a:lnTo>
                    <a:lnTo>
                      <a:pt x="70" y="96"/>
                    </a:lnTo>
                    <a:lnTo>
                      <a:pt x="79" y="96"/>
                    </a:lnTo>
                    <a:lnTo>
                      <a:pt x="82" y="99"/>
                    </a:lnTo>
                    <a:lnTo>
                      <a:pt x="88" y="98"/>
                    </a:lnTo>
                    <a:lnTo>
                      <a:pt x="88" y="91"/>
                    </a:lnTo>
                    <a:lnTo>
                      <a:pt x="94" y="91"/>
                    </a:lnTo>
                    <a:lnTo>
                      <a:pt x="97" y="88"/>
                    </a:lnTo>
                    <a:lnTo>
                      <a:pt x="103" y="72"/>
                    </a:lnTo>
                    <a:lnTo>
                      <a:pt x="106" y="76"/>
                    </a:lnTo>
                    <a:lnTo>
                      <a:pt x="111" y="78"/>
                    </a:lnTo>
                    <a:lnTo>
                      <a:pt x="118" y="76"/>
                    </a:lnTo>
                    <a:lnTo>
                      <a:pt x="121" y="81"/>
                    </a:lnTo>
                    <a:lnTo>
                      <a:pt x="127" y="78"/>
                    </a:lnTo>
                    <a:lnTo>
                      <a:pt x="127" y="73"/>
                    </a:lnTo>
                    <a:lnTo>
                      <a:pt x="135" y="69"/>
                    </a:lnTo>
                    <a:lnTo>
                      <a:pt x="141" y="72"/>
                    </a:lnTo>
                    <a:lnTo>
                      <a:pt x="147" y="67"/>
                    </a:lnTo>
                    <a:lnTo>
                      <a:pt x="149" y="61"/>
                    </a:lnTo>
                    <a:lnTo>
                      <a:pt x="152" y="55"/>
                    </a:lnTo>
                    <a:lnTo>
                      <a:pt x="159" y="37"/>
                    </a:lnTo>
                    <a:lnTo>
                      <a:pt x="162" y="37"/>
                    </a:lnTo>
                    <a:lnTo>
                      <a:pt x="171" y="43"/>
                    </a:lnTo>
                    <a:lnTo>
                      <a:pt x="177" y="44"/>
                    </a:lnTo>
                    <a:lnTo>
                      <a:pt x="185" y="40"/>
                    </a:lnTo>
                    <a:lnTo>
                      <a:pt x="188" y="35"/>
                    </a:lnTo>
                    <a:lnTo>
                      <a:pt x="196" y="37"/>
                    </a:lnTo>
                    <a:lnTo>
                      <a:pt x="202" y="32"/>
                    </a:lnTo>
                    <a:lnTo>
                      <a:pt x="205" y="34"/>
                    </a:lnTo>
                    <a:lnTo>
                      <a:pt x="214" y="34"/>
                    </a:lnTo>
                    <a:lnTo>
                      <a:pt x="217" y="35"/>
                    </a:lnTo>
                    <a:lnTo>
                      <a:pt x="227" y="32"/>
                    </a:lnTo>
                    <a:lnTo>
                      <a:pt x="235" y="29"/>
                    </a:lnTo>
                    <a:lnTo>
                      <a:pt x="244" y="35"/>
                    </a:lnTo>
                    <a:lnTo>
                      <a:pt x="249" y="37"/>
                    </a:lnTo>
                    <a:lnTo>
                      <a:pt x="256" y="35"/>
                    </a:lnTo>
                    <a:lnTo>
                      <a:pt x="262" y="44"/>
                    </a:lnTo>
                    <a:lnTo>
                      <a:pt x="262" y="47"/>
                    </a:lnTo>
                    <a:lnTo>
                      <a:pt x="271" y="46"/>
                    </a:lnTo>
                    <a:lnTo>
                      <a:pt x="271" y="40"/>
                    </a:lnTo>
                    <a:lnTo>
                      <a:pt x="277" y="37"/>
                    </a:lnTo>
                    <a:lnTo>
                      <a:pt x="287" y="29"/>
                    </a:lnTo>
                    <a:lnTo>
                      <a:pt x="299" y="26"/>
                    </a:lnTo>
                    <a:lnTo>
                      <a:pt x="303" y="22"/>
                    </a:lnTo>
                    <a:lnTo>
                      <a:pt x="308" y="12"/>
                    </a:lnTo>
                    <a:lnTo>
                      <a:pt x="308" y="9"/>
                    </a:lnTo>
                    <a:lnTo>
                      <a:pt x="314" y="6"/>
                    </a:lnTo>
                    <a:lnTo>
                      <a:pt x="314" y="0"/>
                    </a:lnTo>
                    <a:lnTo>
                      <a:pt x="318" y="5"/>
                    </a:lnTo>
                    <a:lnTo>
                      <a:pt x="328" y="8"/>
                    </a:lnTo>
                    <a:lnTo>
                      <a:pt x="337" y="3"/>
                    </a:lnTo>
                    <a:lnTo>
                      <a:pt x="347" y="2"/>
                    </a:lnTo>
                    <a:lnTo>
                      <a:pt x="359" y="3"/>
                    </a:lnTo>
                    <a:lnTo>
                      <a:pt x="367" y="8"/>
                    </a:lnTo>
                    <a:lnTo>
                      <a:pt x="370" y="5"/>
                    </a:lnTo>
                    <a:lnTo>
                      <a:pt x="375" y="12"/>
                    </a:lnTo>
                    <a:lnTo>
                      <a:pt x="379" y="12"/>
                    </a:lnTo>
                    <a:lnTo>
                      <a:pt x="379" y="19"/>
                    </a:lnTo>
                    <a:lnTo>
                      <a:pt x="385" y="19"/>
                    </a:lnTo>
                    <a:lnTo>
                      <a:pt x="396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4" name="Freeform 4964">
                <a:extLst>
                  <a:ext uri="{FF2B5EF4-FFF2-40B4-BE49-F238E27FC236}">
                    <a16:creationId xmlns:a16="http://schemas.microsoft.com/office/drawing/2014/main" id="{DD746AD3-06BF-505B-F966-195C010E9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3275"/>
                <a:ext cx="220" cy="141"/>
              </a:xfrm>
              <a:custGeom>
                <a:avLst/>
                <a:gdLst>
                  <a:gd name="T0" fmla="*/ 408 w 440"/>
                  <a:gd name="T1" fmla="*/ 23 h 281"/>
                  <a:gd name="T2" fmla="*/ 420 w 440"/>
                  <a:gd name="T3" fmla="*/ 26 h 281"/>
                  <a:gd name="T4" fmla="*/ 440 w 440"/>
                  <a:gd name="T5" fmla="*/ 50 h 281"/>
                  <a:gd name="T6" fmla="*/ 435 w 440"/>
                  <a:gd name="T7" fmla="*/ 72 h 281"/>
                  <a:gd name="T8" fmla="*/ 428 w 440"/>
                  <a:gd name="T9" fmla="*/ 88 h 281"/>
                  <a:gd name="T10" fmla="*/ 428 w 440"/>
                  <a:gd name="T11" fmla="*/ 119 h 281"/>
                  <a:gd name="T12" fmla="*/ 410 w 440"/>
                  <a:gd name="T13" fmla="*/ 96 h 281"/>
                  <a:gd name="T14" fmla="*/ 397 w 440"/>
                  <a:gd name="T15" fmla="*/ 95 h 281"/>
                  <a:gd name="T16" fmla="*/ 390 w 440"/>
                  <a:gd name="T17" fmla="*/ 95 h 281"/>
                  <a:gd name="T18" fmla="*/ 369 w 440"/>
                  <a:gd name="T19" fmla="*/ 96 h 281"/>
                  <a:gd name="T20" fmla="*/ 353 w 440"/>
                  <a:gd name="T21" fmla="*/ 102 h 281"/>
                  <a:gd name="T22" fmla="*/ 358 w 440"/>
                  <a:gd name="T23" fmla="*/ 128 h 281"/>
                  <a:gd name="T24" fmla="*/ 353 w 440"/>
                  <a:gd name="T25" fmla="*/ 145 h 281"/>
                  <a:gd name="T26" fmla="*/ 344 w 440"/>
                  <a:gd name="T27" fmla="*/ 163 h 281"/>
                  <a:gd name="T28" fmla="*/ 322 w 440"/>
                  <a:gd name="T29" fmla="*/ 177 h 281"/>
                  <a:gd name="T30" fmla="*/ 308 w 440"/>
                  <a:gd name="T31" fmla="*/ 192 h 281"/>
                  <a:gd name="T32" fmla="*/ 308 w 440"/>
                  <a:gd name="T33" fmla="*/ 212 h 281"/>
                  <a:gd name="T34" fmla="*/ 277 w 440"/>
                  <a:gd name="T35" fmla="*/ 228 h 281"/>
                  <a:gd name="T36" fmla="*/ 250 w 440"/>
                  <a:gd name="T37" fmla="*/ 224 h 281"/>
                  <a:gd name="T38" fmla="*/ 230 w 440"/>
                  <a:gd name="T39" fmla="*/ 234 h 281"/>
                  <a:gd name="T40" fmla="*/ 224 w 440"/>
                  <a:gd name="T41" fmla="*/ 254 h 281"/>
                  <a:gd name="T42" fmla="*/ 200 w 440"/>
                  <a:gd name="T43" fmla="*/ 269 h 281"/>
                  <a:gd name="T44" fmla="*/ 171 w 440"/>
                  <a:gd name="T45" fmla="*/ 275 h 281"/>
                  <a:gd name="T46" fmla="*/ 150 w 440"/>
                  <a:gd name="T47" fmla="*/ 271 h 281"/>
                  <a:gd name="T48" fmla="*/ 138 w 440"/>
                  <a:gd name="T49" fmla="*/ 254 h 281"/>
                  <a:gd name="T50" fmla="*/ 133 w 440"/>
                  <a:gd name="T51" fmla="*/ 233 h 281"/>
                  <a:gd name="T52" fmla="*/ 124 w 440"/>
                  <a:gd name="T53" fmla="*/ 215 h 281"/>
                  <a:gd name="T54" fmla="*/ 109 w 440"/>
                  <a:gd name="T55" fmla="*/ 204 h 281"/>
                  <a:gd name="T56" fmla="*/ 92 w 440"/>
                  <a:gd name="T57" fmla="*/ 201 h 281"/>
                  <a:gd name="T58" fmla="*/ 77 w 440"/>
                  <a:gd name="T59" fmla="*/ 192 h 281"/>
                  <a:gd name="T60" fmla="*/ 57 w 440"/>
                  <a:gd name="T61" fmla="*/ 172 h 281"/>
                  <a:gd name="T62" fmla="*/ 38 w 440"/>
                  <a:gd name="T63" fmla="*/ 172 h 281"/>
                  <a:gd name="T64" fmla="*/ 3 w 440"/>
                  <a:gd name="T65" fmla="*/ 166 h 281"/>
                  <a:gd name="T66" fmla="*/ 6 w 440"/>
                  <a:gd name="T67" fmla="*/ 134 h 281"/>
                  <a:gd name="T68" fmla="*/ 16 w 440"/>
                  <a:gd name="T69" fmla="*/ 110 h 281"/>
                  <a:gd name="T70" fmla="*/ 42 w 440"/>
                  <a:gd name="T71" fmla="*/ 105 h 281"/>
                  <a:gd name="T72" fmla="*/ 70 w 440"/>
                  <a:gd name="T73" fmla="*/ 96 h 281"/>
                  <a:gd name="T74" fmla="*/ 88 w 440"/>
                  <a:gd name="T75" fmla="*/ 98 h 281"/>
                  <a:gd name="T76" fmla="*/ 97 w 440"/>
                  <a:gd name="T77" fmla="*/ 88 h 281"/>
                  <a:gd name="T78" fmla="*/ 111 w 440"/>
                  <a:gd name="T79" fmla="*/ 78 h 281"/>
                  <a:gd name="T80" fmla="*/ 127 w 440"/>
                  <a:gd name="T81" fmla="*/ 78 h 281"/>
                  <a:gd name="T82" fmla="*/ 141 w 440"/>
                  <a:gd name="T83" fmla="*/ 72 h 281"/>
                  <a:gd name="T84" fmla="*/ 152 w 440"/>
                  <a:gd name="T85" fmla="*/ 55 h 281"/>
                  <a:gd name="T86" fmla="*/ 171 w 440"/>
                  <a:gd name="T87" fmla="*/ 43 h 281"/>
                  <a:gd name="T88" fmla="*/ 188 w 440"/>
                  <a:gd name="T89" fmla="*/ 35 h 281"/>
                  <a:gd name="T90" fmla="*/ 205 w 440"/>
                  <a:gd name="T91" fmla="*/ 34 h 281"/>
                  <a:gd name="T92" fmla="*/ 227 w 440"/>
                  <a:gd name="T93" fmla="*/ 32 h 281"/>
                  <a:gd name="T94" fmla="*/ 249 w 440"/>
                  <a:gd name="T95" fmla="*/ 37 h 281"/>
                  <a:gd name="T96" fmla="*/ 262 w 440"/>
                  <a:gd name="T97" fmla="*/ 47 h 281"/>
                  <a:gd name="T98" fmla="*/ 277 w 440"/>
                  <a:gd name="T99" fmla="*/ 37 h 281"/>
                  <a:gd name="T100" fmla="*/ 303 w 440"/>
                  <a:gd name="T101" fmla="*/ 22 h 281"/>
                  <a:gd name="T102" fmla="*/ 314 w 440"/>
                  <a:gd name="T103" fmla="*/ 6 h 281"/>
                  <a:gd name="T104" fmla="*/ 328 w 440"/>
                  <a:gd name="T105" fmla="*/ 8 h 281"/>
                  <a:gd name="T106" fmla="*/ 359 w 440"/>
                  <a:gd name="T107" fmla="*/ 3 h 281"/>
                  <a:gd name="T108" fmla="*/ 375 w 440"/>
                  <a:gd name="T109" fmla="*/ 12 h 281"/>
                  <a:gd name="T110" fmla="*/ 385 w 440"/>
                  <a:gd name="T111" fmla="*/ 1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40" h="281">
                    <a:moveTo>
                      <a:pt x="396" y="22"/>
                    </a:moveTo>
                    <a:lnTo>
                      <a:pt x="400" y="23"/>
                    </a:lnTo>
                    <a:lnTo>
                      <a:pt x="408" y="23"/>
                    </a:lnTo>
                    <a:lnTo>
                      <a:pt x="413" y="20"/>
                    </a:lnTo>
                    <a:lnTo>
                      <a:pt x="419" y="22"/>
                    </a:lnTo>
                    <a:lnTo>
                      <a:pt x="420" y="26"/>
                    </a:lnTo>
                    <a:lnTo>
                      <a:pt x="426" y="31"/>
                    </a:lnTo>
                    <a:lnTo>
                      <a:pt x="434" y="44"/>
                    </a:lnTo>
                    <a:lnTo>
                      <a:pt x="440" y="50"/>
                    </a:lnTo>
                    <a:lnTo>
                      <a:pt x="434" y="57"/>
                    </a:lnTo>
                    <a:lnTo>
                      <a:pt x="431" y="63"/>
                    </a:lnTo>
                    <a:lnTo>
                      <a:pt x="435" y="72"/>
                    </a:lnTo>
                    <a:lnTo>
                      <a:pt x="431" y="85"/>
                    </a:lnTo>
                    <a:lnTo>
                      <a:pt x="426" y="84"/>
                    </a:lnTo>
                    <a:lnTo>
                      <a:pt x="428" y="88"/>
                    </a:lnTo>
                    <a:lnTo>
                      <a:pt x="428" y="101"/>
                    </a:lnTo>
                    <a:lnTo>
                      <a:pt x="425" y="111"/>
                    </a:lnTo>
                    <a:lnTo>
                      <a:pt x="428" y="119"/>
                    </a:lnTo>
                    <a:lnTo>
                      <a:pt x="428" y="122"/>
                    </a:lnTo>
                    <a:lnTo>
                      <a:pt x="413" y="107"/>
                    </a:lnTo>
                    <a:lnTo>
                      <a:pt x="410" y="96"/>
                    </a:lnTo>
                    <a:lnTo>
                      <a:pt x="406" y="93"/>
                    </a:lnTo>
                    <a:lnTo>
                      <a:pt x="402" y="96"/>
                    </a:lnTo>
                    <a:lnTo>
                      <a:pt x="397" y="95"/>
                    </a:lnTo>
                    <a:lnTo>
                      <a:pt x="394" y="99"/>
                    </a:lnTo>
                    <a:lnTo>
                      <a:pt x="391" y="99"/>
                    </a:lnTo>
                    <a:lnTo>
                      <a:pt x="390" y="95"/>
                    </a:lnTo>
                    <a:lnTo>
                      <a:pt x="385" y="93"/>
                    </a:lnTo>
                    <a:lnTo>
                      <a:pt x="381" y="85"/>
                    </a:lnTo>
                    <a:lnTo>
                      <a:pt x="369" y="96"/>
                    </a:lnTo>
                    <a:lnTo>
                      <a:pt x="362" y="95"/>
                    </a:lnTo>
                    <a:lnTo>
                      <a:pt x="355" y="99"/>
                    </a:lnTo>
                    <a:lnTo>
                      <a:pt x="353" y="102"/>
                    </a:lnTo>
                    <a:lnTo>
                      <a:pt x="361" y="108"/>
                    </a:lnTo>
                    <a:lnTo>
                      <a:pt x="359" y="123"/>
                    </a:lnTo>
                    <a:lnTo>
                      <a:pt x="358" y="128"/>
                    </a:lnTo>
                    <a:lnTo>
                      <a:pt x="356" y="134"/>
                    </a:lnTo>
                    <a:lnTo>
                      <a:pt x="355" y="140"/>
                    </a:lnTo>
                    <a:lnTo>
                      <a:pt x="353" y="145"/>
                    </a:lnTo>
                    <a:lnTo>
                      <a:pt x="355" y="149"/>
                    </a:lnTo>
                    <a:lnTo>
                      <a:pt x="346" y="158"/>
                    </a:lnTo>
                    <a:lnTo>
                      <a:pt x="344" y="163"/>
                    </a:lnTo>
                    <a:lnTo>
                      <a:pt x="338" y="174"/>
                    </a:lnTo>
                    <a:lnTo>
                      <a:pt x="331" y="180"/>
                    </a:lnTo>
                    <a:lnTo>
                      <a:pt x="322" y="177"/>
                    </a:lnTo>
                    <a:lnTo>
                      <a:pt x="317" y="180"/>
                    </a:lnTo>
                    <a:lnTo>
                      <a:pt x="315" y="189"/>
                    </a:lnTo>
                    <a:lnTo>
                      <a:pt x="308" y="192"/>
                    </a:lnTo>
                    <a:lnTo>
                      <a:pt x="309" y="199"/>
                    </a:lnTo>
                    <a:lnTo>
                      <a:pt x="303" y="204"/>
                    </a:lnTo>
                    <a:lnTo>
                      <a:pt x="308" y="212"/>
                    </a:lnTo>
                    <a:lnTo>
                      <a:pt x="300" y="219"/>
                    </a:lnTo>
                    <a:lnTo>
                      <a:pt x="288" y="222"/>
                    </a:lnTo>
                    <a:lnTo>
                      <a:pt x="277" y="228"/>
                    </a:lnTo>
                    <a:lnTo>
                      <a:pt x="264" y="228"/>
                    </a:lnTo>
                    <a:lnTo>
                      <a:pt x="255" y="224"/>
                    </a:lnTo>
                    <a:lnTo>
                      <a:pt x="250" y="224"/>
                    </a:lnTo>
                    <a:lnTo>
                      <a:pt x="241" y="230"/>
                    </a:lnTo>
                    <a:lnTo>
                      <a:pt x="235" y="231"/>
                    </a:lnTo>
                    <a:lnTo>
                      <a:pt x="230" y="234"/>
                    </a:lnTo>
                    <a:lnTo>
                      <a:pt x="229" y="243"/>
                    </a:lnTo>
                    <a:lnTo>
                      <a:pt x="224" y="246"/>
                    </a:lnTo>
                    <a:lnTo>
                      <a:pt x="224" y="254"/>
                    </a:lnTo>
                    <a:lnTo>
                      <a:pt x="209" y="262"/>
                    </a:lnTo>
                    <a:lnTo>
                      <a:pt x="208" y="271"/>
                    </a:lnTo>
                    <a:lnTo>
                      <a:pt x="200" y="269"/>
                    </a:lnTo>
                    <a:lnTo>
                      <a:pt x="191" y="274"/>
                    </a:lnTo>
                    <a:lnTo>
                      <a:pt x="177" y="274"/>
                    </a:lnTo>
                    <a:lnTo>
                      <a:pt x="171" y="275"/>
                    </a:lnTo>
                    <a:lnTo>
                      <a:pt x="167" y="281"/>
                    </a:lnTo>
                    <a:lnTo>
                      <a:pt x="159" y="275"/>
                    </a:lnTo>
                    <a:lnTo>
                      <a:pt x="150" y="271"/>
                    </a:lnTo>
                    <a:lnTo>
                      <a:pt x="145" y="263"/>
                    </a:lnTo>
                    <a:lnTo>
                      <a:pt x="142" y="262"/>
                    </a:lnTo>
                    <a:lnTo>
                      <a:pt x="138" y="254"/>
                    </a:lnTo>
                    <a:lnTo>
                      <a:pt x="135" y="248"/>
                    </a:lnTo>
                    <a:lnTo>
                      <a:pt x="136" y="237"/>
                    </a:lnTo>
                    <a:lnTo>
                      <a:pt x="133" y="233"/>
                    </a:lnTo>
                    <a:lnTo>
                      <a:pt x="135" y="222"/>
                    </a:lnTo>
                    <a:lnTo>
                      <a:pt x="126" y="219"/>
                    </a:lnTo>
                    <a:lnTo>
                      <a:pt x="124" y="215"/>
                    </a:lnTo>
                    <a:lnTo>
                      <a:pt x="126" y="205"/>
                    </a:lnTo>
                    <a:lnTo>
                      <a:pt x="121" y="198"/>
                    </a:lnTo>
                    <a:lnTo>
                      <a:pt x="109" y="204"/>
                    </a:lnTo>
                    <a:lnTo>
                      <a:pt x="101" y="201"/>
                    </a:lnTo>
                    <a:lnTo>
                      <a:pt x="98" y="202"/>
                    </a:lnTo>
                    <a:lnTo>
                      <a:pt x="92" y="201"/>
                    </a:lnTo>
                    <a:lnTo>
                      <a:pt x="89" y="193"/>
                    </a:lnTo>
                    <a:lnTo>
                      <a:pt x="80" y="189"/>
                    </a:lnTo>
                    <a:lnTo>
                      <a:pt x="77" y="192"/>
                    </a:lnTo>
                    <a:lnTo>
                      <a:pt x="71" y="186"/>
                    </a:lnTo>
                    <a:lnTo>
                      <a:pt x="68" y="180"/>
                    </a:lnTo>
                    <a:lnTo>
                      <a:pt x="57" y="172"/>
                    </a:lnTo>
                    <a:lnTo>
                      <a:pt x="53" y="174"/>
                    </a:lnTo>
                    <a:lnTo>
                      <a:pt x="45" y="169"/>
                    </a:lnTo>
                    <a:lnTo>
                      <a:pt x="38" y="172"/>
                    </a:lnTo>
                    <a:lnTo>
                      <a:pt x="21" y="171"/>
                    </a:lnTo>
                    <a:lnTo>
                      <a:pt x="12" y="164"/>
                    </a:lnTo>
                    <a:lnTo>
                      <a:pt x="3" y="166"/>
                    </a:lnTo>
                    <a:lnTo>
                      <a:pt x="0" y="158"/>
                    </a:lnTo>
                    <a:lnTo>
                      <a:pt x="0" y="148"/>
                    </a:lnTo>
                    <a:lnTo>
                      <a:pt x="6" y="134"/>
                    </a:lnTo>
                    <a:lnTo>
                      <a:pt x="6" y="122"/>
                    </a:lnTo>
                    <a:lnTo>
                      <a:pt x="12" y="113"/>
                    </a:lnTo>
                    <a:lnTo>
                      <a:pt x="16" y="110"/>
                    </a:lnTo>
                    <a:lnTo>
                      <a:pt x="27" y="110"/>
                    </a:lnTo>
                    <a:lnTo>
                      <a:pt x="36" y="104"/>
                    </a:lnTo>
                    <a:lnTo>
                      <a:pt x="42" y="105"/>
                    </a:lnTo>
                    <a:lnTo>
                      <a:pt x="59" y="98"/>
                    </a:lnTo>
                    <a:lnTo>
                      <a:pt x="67" y="95"/>
                    </a:lnTo>
                    <a:lnTo>
                      <a:pt x="70" y="96"/>
                    </a:lnTo>
                    <a:lnTo>
                      <a:pt x="79" y="96"/>
                    </a:lnTo>
                    <a:lnTo>
                      <a:pt x="82" y="99"/>
                    </a:lnTo>
                    <a:lnTo>
                      <a:pt x="88" y="98"/>
                    </a:lnTo>
                    <a:lnTo>
                      <a:pt x="88" y="91"/>
                    </a:lnTo>
                    <a:lnTo>
                      <a:pt x="94" y="91"/>
                    </a:lnTo>
                    <a:lnTo>
                      <a:pt x="97" y="88"/>
                    </a:lnTo>
                    <a:lnTo>
                      <a:pt x="103" y="72"/>
                    </a:lnTo>
                    <a:lnTo>
                      <a:pt x="106" y="76"/>
                    </a:lnTo>
                    <a:lnTo>
                      <a:pt x="111" y="78"/>
                    </a:lnTo>
                    <a:lnTo>
                      <a:pt x="118" y="76"/>
                    </a:lnTo>
                    <a:lnTo>
                      <a:pt x="121" y="81"/>
                    </a:lnTo>
                    <a:lnTo>
                      <a:pt x="127" y="78"/>
                    </a:lnTo>
                    <a:lnTo>
                      <a:pt x="127" y="73"/>
                    </a:lnTo>
                    <a:lnTo>
                      <a:pt x="135" y="69"/>
                    </a:lnTo>
                    <a:lnTo>
                      <a:pt x="141" y="72"/>
                    </a:lnTo>
                    <a:lnTo>
                      <a:pt x="147" y="67"/>
                    </a:lnTo>
                    <a:lnTo>
                      <a:pt x="149" y="61"/>
                    </a:lnTo>
                    <a:lnTo>
                      <a:pt x="152" y="55"/>
                    </a:lnTo>
                    <a:lnTo>
                      <a:pt x="159" y="37"/>
                    </a:lnTo>
                    <a:lnTo>
                      <a:pt x="162" y="37"/>
                    </a:lnTo>
                    <a:lnTo>
                      <a:pt x="171" y="43"/>
                    </a:lnTo>
                    <a:lnTo>
                      <a:pt x="177" y="44"/>
                    </a:lnTo>
                    <a:lnTo>
                      <a:pt x="185" y="40"/>
                    </a:lnTo>
                    <a:lnTo>
                      <a:pt x="188" y="35"/>
                    </a:lnTo>
                    <a:lnTo>
                      <a:pt x="196" y="37"/>
                    </a:lnTo>
                    <a:lnTo>
                      <a:pt x="202" y="32"/>
                    </a:lnTo>
                    <a:lnTo>
                      <a:pt x="205" y="34"/>
                    </a:lnTo>
                    <a:lnTo>
                      <a:pt x="214" y="34"/>
                    </a:lnTo>
                    <a:lnTo>
                      <a:pt x="217" y="35"/>
                    </a:lnTo>
                    <a:lnTo>
                      <a:pt x="227" y="32"/>
                    </a:lnTo>
                    <a:lnTo>
                      <a:pt x="235" y="29"/>
                    </a:lnTo>
                    <a:lnTo>
                      <a:pt x="244" y="35"/>
                    </a:lnTo>
                    <a:lnTo>
                      <a:pt x="249" y="37"/>
                    </a:lnTo>
                    <a:lnTo>
                      <a:pt x="256" y="35"/>
                    </a:lnTo>
                    <a:lnTo>
                      <a:pt x="262" y="44"/>
                    </a:lnTo>
                    <a:lnTo>
                      <a:pt x="262" y="47"/>
                    </a:lnTo>
                    <a:lnTo>
                      <a:pt x="271" y="46"/>
                    </a:lnTo>
                    <a:lnTo>
                      <a:pt x="271" y="40"/>
                    </a:lnTo>
                    <a:lnTo>
                      <a:pt x="277" y="37"/>
                    </a:lnTo>
                    <a:lnTo>
                      <a:pt x="287" y="29"/>
                    </a:lnTo>
                    <a:lnTo>
                      <a:pt x="299" y="26"/>
                    </a:lnTo>
                    <a:lnTo>
                      <a:pt x="303" y="22"/>
                    </a:lnTo>
                    <a:lnTo>
                      <a:pt x="308" y="12"/>
                    </a:lnTo>
                    <a:lnTo>
                      <a:pt x="308" y="9"/>
                    </a:lnTo>
                    <a:lnTo>
                      <a:pt x="314" y="6"/>
                    </a:lnTo>
                    <a:lnTo>
                      <a:pt x="314" y="0"/>
                    </a:lnTo>
                    <a:lnTo>
                      <a:pt x="318" y="5"/>
                    </a:lnTo>
                    <a:lnTo>
                      <a:pt x="328" y="8"/>
                    </a:lnTo>
                    <a:lnTo>
                      <a:pt x="337" y="3"/>
                    </a:lnTo>
                    <a:lnTo>
                      <a:pt x="347" y="2"/>
                    </a:lnTo>
                    <a:lnTo>
                      <a:pt x="359" y="3"/>
                    </a:lnTo>
                    <a:lnTo>
                      <a:pt x="367" y="8"/>
                    </a:lnTo>
                    <a:lnTo>
                      <a:pt x="370" y="5"/>
                    </a:lnTo>
                    <a:lnTo>
                      <a:pt x="375" y="12"/>
                    </a:lnTo>
                    <a:lnTo>
                      <a:pt x="379" y="12"/>
                    </a:lnTo>
                    <a:lnTo>
                      <a:pt x="379" y="19"/>
                    </a:lnTo>
                    <a:lnTo>
                      <a:pt x="385" y="19"/>
                    </a:lnTo>
                    <a:lnTo>
                      <a:pt x="396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5" name="Freeform 4965">
                <a:extLst>
                  <a:ext uri="{FF2B5EF4-FFF2-40B4-BE49-F238E27FC236}">
                    <a16:creationId xmlns:a16="http://schemas.microsoft.com/office/drawing/2014/main" id="{63798F35-50C7-1890-E85C-13CE8292D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3358"/>
                <a:ext cx="16" cy="19"/>
              </a:xfrm>
              <a:custGeom>
                <a:avLst/>
                <a:gdLst>
                  <a:gd name="T0" fmla="*/ 16 w 34"/>
                  <a:gd name="T1" fmla="*/ 0 h 38"/>
                  <a:gd name="T2" fmla="*/ 12 w 34"/>
                  <a:gd name="T3" fmla="*/ 8 h 38"/>
                  <a:gd name="T4" fmla="*/ 5 w 34"/>
                  <a:gd name="T5" fmla="*/ 14 h 38"/>
                  <a:gd name="T6" fmla="*/ 0 w 34"/>
                  <a:gd name="T7" fmla="*/ 29 h 38"/>
                  <a:gd name="T8" fmla="*/ 3 w 34"/>
                  <a:gd name="T9" fmla="*/ 33 h 38"/>
                  <a:gd name="T10" fmla="*/ 16 w 34"/>
                  <a:gd name="T11" fmla="*/ 36 h 38"/>
                  <a:gd name="T12" fmla="*/ 28 w 34"/>
                  <a:gd name="T13" fmla="*/ 38 h 38"/>
                  <a:gd name="T14" fmla="*/ 31 w 34"/>
                  <a:gd name="T15" fmla="*/ 36 h 38"/>
                  <a:gd name="T16" fmla="*/ 34 w 34"/>
                  <a:gd name="T17" fmla="*/ 35 h 38"/>
                  <a:gd name="T18" fmla="*/ 28 w 34"/>
                  <a:gd name="T19" fmla="*/ 29 h 38"/>
                  <a:gd name="T20" fmla="*/ 22 w 34"/>
                  <a:gd name="T21" fmla="*/ 26 h 38"/>
                  <a:gd name="T22" fmla="*/ 19 w 34"/>
                  <a:gd name="T23" fmla="*/ 20 h 38"/>
                  <a:gd name="T24" fmla="*/ 22 w 34"/>
                  <a:gd name="T25" fmla="*/ 9 h 38"/>
                  <a:gd name="T26" fmla="*/ 25 w 34"/>
                  <a:gd name="T27" fmla="*/ 8 h 38"/>
                  <a:gd name="T28" fmla="*/ 20 w 34"/>
                  <a:gd name="T29" fmla="*/ 1 h 38"/>
                  <a:gd name="T30" fmla="*/ 16 w 34"/>
                  <a:gd name="T3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38">
                    <a:moveTo>
                      <a:pt x="16" y="0"/>
                    </a:moveTo>
                    <a:lnTo>
                      <a:pt x="12" y="8"/>
                    </a:lnTo>
                    <a:lnTo>
                      <a:pt x="5" y="14"/>
                    </a:lnTo>
                    <a:lnTo>
                      <a:pt x="0" y="29"/>
                    </a:lnTo>
                    <a:lnTo>
                      <a:pt x="3" y="33"/>
                    </a:lnTo>
                    <a:lnTo>
                      <a:pt x="16" y="36"/>
                    </a:lnTo>
                    <a:lnTo>
                      <a:pt x="28" y="38"/>
                    </a:lnTo>
                    <a:lnTo>
                      <a:pt x="31" y="36"/>
                    </a:lnTo>
                    <a:lnTo>
                      <a:pt x="34" y="35"/>
                    </a:lnTo>
                    <a:lnTo>
                      <a:pt x="28" y="29"/>
                    </a:lnTo>
                    <a:lnTo>
                      <a:pt x="22" y="26"/>
                    </a:lnTo>
                    <a:lnTo>
                      <a:pt x="19" y="20"/>
                    </a:lnTo>
                    <a:lnTo>
                      <a:pt x="22" y="9"/>
                    </a:lnTo>
                    <a:lnTo>
                      <a:pt x="25" y="8"/>
                    </a:lnTo>
                    <a:lnTo>
                      <a:pt x="20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6" name="Freeform 4966">
                <a:extLst>
                  <a:ext uri="{FF2B5EF4-FFF2-40B4-BE49-F238E27FC236}">
                    <a16:creationId xmlns:a16="http://schemas.microsoft.com/office/drawing/2014/main" id="{F2F0D26A-8A5E-AA51-6D23-59019D00C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3358"/>
                <a:ext cx="16" cy="19"/>
              </a:xfrm>
              <a:custGeom>
                <a:avLst/>
                <a:gdLst>
                  <a:gd name="T0" fmla="*/ 12 w 34"/>
                  <a:gd name="T1" fmla="*/ 8 h 38"/>
                  <a:gd name="T2" fmla="*/ 5 w 34"/>
                  <a:gd name="T3" fmla="*/ 14 h 38"/>
                  <a:gd name="T4" fmla="*/ 0 w 34"/>
                  <a:gd name="T5" fmla="*/ 29 h 38"/>
                  <a:gd name="T6" fmla="*/ 3 w 34"/>
                  <a:gd name="T7" fmla="*/ 33 h 38"/>
                  <a:gd name="T8" fmla="*/ 16 w 34"/>
                  <a:gd name="T9" fmla="*/ 36 h 38"/>
                  <a:gd name="T10" fmla="*/ 28 w 34"/>
                  <a:gd name="T11" fmla="*/ 38 h 38"/>
                  <a:gd name="T12" fmla="*/ 31 w 34"/>
                  <a:gd name="T13" fmla="*/ 36 h 38"/>
                  <a:gd name="T14" fmla="*/ 34 w 34"/>
                  <a:gd name="T15" fmla="*/ 35 h 38"/>
                  <a:gd name="T16" fmla="*/ 28 w 34"/>
                  <a:gd name="T17" fmla="*/ 29 h 38"/>
                  <a:gd name="T18" fmla="*/ 22 w 34"/>
                  <a:gd name="T19" fmla="*/ 26 h 38"/>
                  <a:gd name="T20" fmla="*/ 19 w 34"/>
                  <a:gd name="T21" fmla="*/ 20 h 38"/>
                  <a:gd name="T22" fmla="*/ 22 w 34"/>
                  <a:gd name="T23" fmla="*/ 9 h 38"/>
                  <a:gd name="T24" fmla="*/ 25 w 34"/>
                  <a:gd name="T25" fmla="*/ 8 h 38"/>
                  <a:gd name="T26" fmla="*/ 20 w 34"/>
                  <a:gd name="T27" fmla="*/ 1 h 38"/>
                  <a:gd name="T28" fmla="*/ 16 w 34"/>
                  <a:gd name="T29" fmla="*/ 0 h 38"/>
                  <a:gd name="T30" fmla="*/ 12 w 34"/>
                  <a:gd name="T31" fmla="*/ 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38">
                    <a:moveTo>
                      <a:pt x="12" y="8"/>
                    </a:moveTo>
                    <a:lnTo>
                      <a:pt x="5" y="14"/>
                    </a:lnTo>
                    <a:lnTo>
                      <a:pt x="0" y="29"/>
                    </a:lnTo>
                    <a:lnTo>
                      <a:pt x="3" y="33"/>
                    </a:lnTo>
                    <a:lnTo>
                      <a:pt x="16" y="36"/>
                    </a:lnTo>
                    <a:lnTo>
                      <a:pt x="28" y="38"/>
                    </a:lnTo>
                    <a:lnTo>
                      <a:pt x="31" y="36"/>
                    </a:lnTo>
                    <a:lnTo>
                      <a:pt x="34" y="35"/>
                    </a:lnTo>
                    <a:lnTo>
                      <a:pt x="28" y="29"/>
                    </a:lnTo>
                    <a:lnTo>
                      <a:pt x="22" y="26"/>
                    </a:lnTo>
                    <a:lnTo>
                      <a:pt x="19" y="20"/>
                    </a:lnTo>
                    <a:lnTo>
                      <a:pt x="22" y="9"/>
                    </a:lnTo>
                    <a:lnTo>
                      <a:pt x="25" y="8"/>
                    </a:lnTo>
                    <a:lnTo>
                      <a:pt x="20" y="1"/>
                    </a:lnTo>
                    <a:lnTo>
                      <a:pt x="16" y="0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7" name="Freeform 4967">
                <a:extLst>
                  <a:ext uri="{FF2B5EF4-FFF2-40B4-BE49-F238E27FC236}">
                    <a16:creationId xmlns:a16="http://schemas.microsoft.com/office/drawing/2014/main" id="{58498549-DDBD-691F-5565-E88BF859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3358"/>
                <a:ext cx="16" cy="19"/>
              </a:xfrm>
              <a:custGeom>
                <a:avLst/>
                <a:gdLst>
                  <a:gd name="T0" fmla="*/ 12 w 34"/>
                  <a:gd name="T1" fmla="*/ 8 h 38"/>
                  <a:gd name="T2" fmla="*/ 5 w 34"/>
                  <a:gd name="T3" fmla="*/ 14 h 38"/>
                  <a:gd name="T4" fmla="*/ 0 w 34"/>
                  <a:gd name="T5" fmla="*/ 29 h 38"/>
                  <a:gd name="T6" fmla="*/ 3 w 34"/>
                  <a:gd name="T7" fmla="*/ 33 h 38"/>
                  <a:gd name="T8" fmla="*/ 16 w 34"/>
                  <a:gd name="T9" fmla="*/ 36 h 38"/>
                  <a:gd name="T10" fmla="*/ 28 w 34"/>
                  <a:gd name="T11" fmla="*/ 38 h 38"/>
                  <a:gd name="T12" fmla="*/ 31 w 34"/>
                  <a:gd name="T13" fmla="*/ 36 h 38"/>
                  <a:gd name="T14" fmla="*/ 34 w 34"/>
                  <a:gd name="T15" fmla="*/ 35 h 38"/>
                  <a:gd name="T16" fmla="*/ 28 w 34"/>
                  <a:gd name="T17" fmla="*/ 29 h 38"/>
                  <a:gd name="T18" fmla="*/ 22 w 34"/>
                  <a:gd name="T19" fmla="*/ 26 h 38"/>
                  <a:gd name="T20" fmla="*/ 19 w 34"/>
                  <a:gd name="T21" fmla="*/ 20 h 38"/>
                  <a:gd name="T22" fmla="*/ 22 w 34"/>
                  <a:gd name="T23" fmla="*/ 9 h 38"/>
                  <a:gd name="T24" fmla="*/ 25 w 34"/>
                  <a:gd name="T25" fmla="*/ 8 h 38"/>
                  <a:gd name="T26" fmla="*/ 20 w 34"/>
                  <a:gd name="T27" fmla="*/ 1 h 38"/>
                  <a:gd name="T28" fmla="*/ 16 w 34"/>
                  <a:gd name="T29" fmla="*/ 0 h 38"/>
                  <a:gd name="T30" fmla="*/ 12 w 34"/>
                  <a:gd name="T31" fmla="*/ 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38">
                    <a:moveTo>
                      <a:pt x="12" y="8"/>
                    </a:moveTo>
                    <a:lnTo>
                      <a:pt x="5" y="14"/>
                    </a:lnTo>
                    <a:lnTo>
                      <a:pt x="0" y="29"/>
                    </a:lnTo>
                    <a:lnTo>
                      <a:pt x="3" y="33"/>
                    </a:lnTo>
                    <a:lnTo>
                      <a:pt x="16" y="36"/>
                    </a:lnTo>
                    <a:lnTo>
                      <a:pt x="28" y="38"/>
                    </a:lnTo>
                    <a:lnTo>
                      <a:pt x="31" y="36"/>
                    </a:lnTo>
                    <a:lnTo>
                      <a:pt x="34" y="35"/>
                    </a:lnTo>
                    <a:lnTo>
                      <a:pt x="28" y="29"/>
                    </a:lnTo>
                    <a:lnTo>
                      <a:pt x="22" y="26"/>
                    </a:lnTo>
                    <a:lnTo>
                      <a:pt x="19" y="20"/>
                    </a:lnTo>
                    <a:lnTo>
                      <a:pt x="22" y="9"/>
                    </a:lnTo>
                    <a:lnTo>
                      <a:pt x="25" y="8"/>
                    </a:lnTo>
                    <a:lnTo>
                      <a:pt x="20" y="1"/>
                    </a:lnTo>
                    <a:lnTo>
                      <a:pt x="16" y="0"/>
                    </a:lnTo>
                    <a:lnTo>
                      <a:pt x="12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8" name="Freeform 4968">
                <a:extLst>
                  <a:ext uri="{FF2B5EF4-FFF2-40B4-BE49-F238E27FC236}">
                    <a16:creationId xmlns:a16="http://schemas.microsoft.com/office/drawing/2014/main" id="{3A7F4674-F296-32F4-2B71-556B778B3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3195"/>
                <a:ext cx="198" cy="105"/>
              </a:xfrm>
              <a:custGeom>
                <a:avLst/>
                <a:gdLst>
                  <a:gd name="T0" fmla="*/ 120 w 398"/>
                  <a:gd name="T1" fmla="*/ 58 h 211"/>
                  <a:gd name="T2" fmla="*/ 103 w 398"/>
                  <a:gd name="T3" fmla="*/ 52 h 211"/>
                  <a:gd name="T4" fmla="*/ 88 w 398"/>
                  <a:gd name="T5" fmla="*/ 61 h 211"/>
                  <a:gd name="T6" fmla="*/ 70 w 398"/>
                  <a:gd name="T7" fmla="*/ 63 h 211"/>
                  <a:gd name="T8" fmla="*/ 35 w 398"/>
                  <a:gd name="T9" fmla="*/ 53 h 211"/>
                  <a:gd name="T10" fmla="*/ 17 w 398"/>
                  <a:gd name="T11" fmla="*/ 58 h 211"/>
                  <a:gd name="T12" fmla="*/ 5 w 398"/>
                  <a:gd name="T13" fmla="*/ 73 h 211"/>
                  <a:gd name="T14" fmla="*/ 12 w 398"/>
                  <a:gd name="T15" fmla="*/ 90 h 211"/>
                  <a:gd name="T16" fmla="*/ 17 w 398"/>
                  <a:gd name="T17" fmla="*/ 116 h 211"/>
                  <a:gd name="T18" fmla="*/ 17 w 398"/>
                  <a:gd name="T19" fmla="*/ 131 h 211"/>
                  <a:gd name="T20" fmla="*/ 14 w 398"/>
                  <a:gd name="T21" fmla="*/ 149 h 211"/>
                  <a:gd name="T22" fmla="*/ 20 w 398"/>
                  <a:gd name="T23" fmla="*/ 169 h 211"/>
                  <a:gd name="T24" fmla="*/ 32 w 398"/>
                  <a:gd name="T25" fmla="*/ 173 h 211"/>
                  <a:gd name="T26" fmla="*/ 49 w 398"/>
                  <a:gd name="T27" fmla="*/ 183 h 211"/>
                  <a:gd name="T28" fmla="*/ 66 w 398"/>
                  <a:gd name="T29" fmla="*/ 181 h 211"/>
                  <a:gd name="T30" fmla="*/ 79 w 398"/>
                  <a:gd name="T31" fmla="*/ 192 h 211"/>
                  <a:gd name="T32" fmla="*/ 103 w 398"/>
                  <a:gd name="T33" fmla="*/ 211 h 211"/>
                  <a:gd name="T34" fmla="*/ 117 w 398"/>
                  <a:gd name="T35" fmla="*/ 201 h 211"/>
                  <a:gd name="T36" fmla="*/ 117 w 398"/>
                  <a:gd name="T37" fmla="*/ 176 h 211"/>
                  <a:gd name="T38" fmla="*/ 128 w 398"/>
                  <a:gd name="T39" fmla="*/ 170 h 211"/>
                  <a:gd name="T40" fmla="*/ 129 w 398"/>
                  <a:gd name="T41" fmla="*/ 158 h 211"/>
                  <a:gd name="T42" fmla="*/ 144 w 398"/>
                  <a:gd name="T43" fmla="*/ 152 h 211"/>
                  <a:gd name="T44" fmla="*/ 169 w 398"/>
                  <a:gd name="T45" fmla="*/ 169 h 211"/>
                  <a:gd name="T46" fmla="*/ 192 w 398"/>
                  <a:gd name="T47" fmla="*/ 160 h 211"/>
                  <a:gd name="T48" fmla="*/ 202 w 398"/>
                  <a:gd name="T49" fmla="*/ 151 h 211"/>
                  <a:gd name="T50" fmla="*/ 222 w 398"/>
                  <a:gd name="T51" fmla="*/ 146 h 211"/>
                  <a:gd name="T52" fmla="*/ 236 w 398"/>
                  <a:gd name="T53" fmla="*/ 134 h 211"/>
                  <a:gd name="T54" fmla="*/ 234 w 398"/>
                  <a:gd name="T55" fmla="*/ 117 h 211"/>
                  <a:gd name="T56" fmla="*/ 254 w 398"/>
                  <a:gd name="T57" fmla="*/ 113 h 211"/>
                  <a:gd name="T58" fmla="*/ 298 w 398"/>
                  <a:gd name="T59" fmla="*/ 120 h 211"/>
                  <a:gd name="T60" fmla="*/ 313 w 398"/>
                  <a:gd name="T61" fmla="*/ 137 h 211"/>
                  <a:gd name="T62" fmla="*/ 330 w 398"/>
                  <a:gd name="T63" fmla="*/ 126 h 211"/>
                  <a:gd name="T64" fmla="*/ 340 w 398"/>
                  <a:gd name="T65" fmla="*/ 110 h 211"/>
                  <a:gd name="T66" fmla="*/ 354 w 398"/>
                  <a:gd name="T67" fmla="*/ 104 h 211"/>
                  <a:gd name="T68" fmla="*/ 358 w 398"/>
                  <a:gd name="T69" fmla="*/ 90 h 211"/>
                  <a:gd name="T70" fmla="*/ 398 w 398"/>
                  <a:gd name="T71" fmla="*/ 52 h 211"/>
                  <a:gd name="T72" fmla="*/ 337 w 398"/>
                  <a:gd name="T73" fmla="*/ 18 h 211"/>
                  <a:gd name="T74" fmla="*/ 319 w 398"/>
                  <a:gd name="T75" fmla="*/ 6 h 211"/>
                  <a:gd name="T76" fmla="*/ 304 w 398"/>
                  <a:gd name="T77" fmla="*/ 2 h 211"/>
                  <a:gd name="T78" fmla="*/ 269 w 398"/>
                  <a:gd name="T79" fmla="*/ 17 h 211"/>
                  <a:gd name="T80" fmla="*/ 243 w 398"/>
                  <a:gd name="T81" fmla="*/ 61 h 211"/>
                  <a:gd name="T82" fmla="*/ 225 w 398"/>
                  <a:gd name="T83" fmla="*/ 64 h 211"/>
                  <a:gd name="T84" fmla="*/ 198 w 398"/>
                  <a:gd name="T85" fmla="*/ 64 h 211"/>
                  <a:gd name="T86" fmla="*/ 163 w 398"/>
                  <a:gd name="T87" fmla="*/ 64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98" h="211">
                    <a:moveTo>
                      <a:pt x="137" y="55"/>
                    </a:moveTo>
                    <a:lnTo>
                      <a:pt x="132" y="55"/>
                    </a:lnTo>
                    <a:lnTo>
                      <a:pt x="120" y="58"/>
                    </a:lnTo>
                    <a:lnTo>
                      <a:pt x="113" y="56"/>
                    </a:lnTo>
                    <a:lnTo>
                      <a:pt x="108" y="53"/>
                    </a:lnTo>
                    <a:lnTo>
                      <a:pt x="103" y="52"/>
                    </a:lnTo>
                    <a:lnTo>
                      <a:pt x="99" y="55"/>
                    </a:lnTo>
                    <a:lnTo>
                      <a:pt x="93" y="56"/>
                    </a:lnTo>
                    <a:lnTo>
                      <a:pt x="88" y="61"/>
                    </a:lnTo>
                    <a:lnTo>
                      <a:pt x="81" y="61"/>
                    </a:lnTo>
                    <a:lnTo>
                      <a:pt x="78" y="63"/>
                    </a:lnTo>
                    <a:lnTo>
                      <a:pt x="70" y="63"/>
                    </a:lnTo>
                    <a:lnTo>
                      <a:pt x="66" y="61"/>
                    </a:lnTo>
                    <a:lnTo>
                      <a:pt x="46" y="58"/>
                    </a:lnTo>
                    <a:lnTo>
                      <a:pt x="35" y="53"/>
                    </a:lnTo>
                    <a:lnTo>
                      <a:pt x="29" y="55"/>
                    </a:lnTo>
                    <a:lnTo>
                      <a:pt x="19" y="56"/>
                    </a:lnTo>
                    <a:lnTo>
                      <a:pt x="17" y="58"/>
                    </a:lnTo>
                    <a:lnTo>
                      <a:pt x="9" y="58"/>
                    </a:lnTo>
                    <a:lnTo>
                      <a:pt x="2" y="64"/>
                    </a:lnTo>
                    <a:lnTo>
                      <a:pt x="5" y="73"/>
                    </a:lnTo>
                    <a:lnTo>
                      <a:pt x="8" y="79"/>
                    </a:lnTo>
                    <a:lnTo>
                      <a:pt x="6" y="90"/>
                    </a:lnTo>
                    <a:lnTo>
                      <a:pt x="12" y="90"/>
                    </a:lnTo>
                    <a:lnTo>
                      <a:pt x="14" y="107"/>
                    </a:lnTo>
                    <a:lnTo>
                      <a:pt x="12" y="110"/>
                    </a:lnTo>
                    <a:lnTo>
                      <a:pt x="17" y="116"/>
                    </a:lnTo>
                    <a:lnTo>
                      <a:pt x="17" y="125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20" y="143"/>
                    </a:lnTo>
                    <a:lnTo>
                      <a:pt x="20" y="148"/>
                    </a:lnTo>
                    <a:lnTo>
                      <a:pt x="14" y="149"/>
                    </a:lnTo>
                    <a:lnTo>
                      <a:pt x="0" y="163"/>
                    </a:lnTo>
                    <a:lnTo>
                      <a:pt x="12" y="164"/>
                    </a:lnTo>
                    <a:lnTo>
                      <a:pt x="20" y="169"/>
                    </a:lnTo>
                    <a:lnTo>
                      <a:pt x="23" y="166"/>
                    </a:lnTo>
                    <a:lnTo>
                      <a:pt x="28" y="173"/>
                    </a:lnTo>
                    <a:lnTo>
                      <a:pt x="32" y="173"/>
                    </a:lnTo>
                    <a:lnTo>
                      <a:pt x="32" y="180"/>
                    </a:lnTo>
                    <a:lnTo>
                      <a:pt x="38" y="180"/>
                    </a:lnTo>
                    <a:lnTo>
                      <a:pt x="49" y="183"/>
                    </a:lnTo>
                    <a:lnTo>
                      <a:pt x="53" y="184"/>
                    </a:lnTo>
                    <a:lnTo>
                      <a:pt x="61" y="184"/>
                    </a:lnTo>
                    <a:lnTo>
                      <a:pt x="66" y="181"/>
                    </a:lnTo>
                    <a:lnTo>
                      <a:pt x="72" y="183"/>
                    </a:lnTo>
                    <a:lnTo>
                      <a:pt x="73" y="187"/>
                    </a:lnTo>
                    <a:lnTo>
                      <a:pt x="79" y="192"/>
                    </a:lnTo>
                    <a:lnTo>
                      <a:pt x="87" y="205"/>
                    </a:lnTo>
                    <a:lnTo>
                      <a:pt x="100" y="207"/>
                    </a:lnTo>
                    <a:lnTo>
                      <a:pt x="103" y="211"/>
                    </a:lnTo>
                    <a:lnTo>
                      <a:pt x="111" y="207"/>
                    </a:lnTo>
                    <a:lnTo>
                      <a:pt x="120" y="205"/>
                    </a:lnTo>
                    <a:lnTo>
                      <a:pt x="117" y="201"/>
                    </a:lnTo>
                    <a:lnTo>
                      <a:pt x="119" y="198"/>
                    </a:lnTo>
                    <a:lnTo>
                      <a:pt x="116" y="189"/>
                    </a:lnTo>
                    <a:lnTo>
                      <a:pt x="117" y="176"/>
                    </a:lnTo>
                    <a:lnTo>
                      <a:pt x="114" y="173"/>
                    </a:lnTo>
                    <a:lnTo>
                      <a:pt x="120" y="175"/>
                    </a:lnTo>
                    <a:lnTo>
                      <a:pt x="128" y="170"/>
                    </a:lnTo>
                    <a:lnTo>
                      <a:pt x="128" y="167"/>
                    </a:lnTo>
                    <a:lnTo>
                      <a:pt x="132" y="164"/>
                    </a:lnTo>
                    <a:lnTo>
                      <a:pt x="129" y="158"/>
                    </a:lnTo>
                    <a:lnTo>
                      <a:pt x="129" y="152"/>
                    </a:lnTo>
                    <a:lnTo>
                      <a:pt x="137" y="154"/>
                    </a:lnTo>
                    <a:lnTo>
                      <a:pt x="144" y="152"/>
                    </a:lnTo>
                    <a:lnTo>
                      <a:pt x="149" y="160"/>
                    </a:lnTo>
                    <a:lnTo>
                      <a:pt x="160" y="166"/>
                    </a:lnTo>
                    <a:lnTo>
                      <a:pt x="169" y="169"/>
                    </a:lnTo>
                    <a:lnTo>
                      <a:pt x="175" y="164"/>
                    </a:lnTo>
                    <a:lnTo>
                      <a:pt x="181" y="166"/>
                    </a:lnTo>
                    <a:lnTo>
                      <a:pt x="192" y="160"/>
                    </a:lnTo>
                    <a:lnTo>
                      <a:pt x="195" y="160"/>
                    </a:lnTo>
                    <a:lnTo>
                      <a:pt x="199" y="157"/>
                    </a:lnTo>
                    <a:lnTo>
                      <a:pt x="202" y="151"/>
                    </a:lnTo>
                    <a:lnTo>
                      <a:pt x="208" y="148"/>
                    </a:lnTo>
                    <a:lnTo>
                      <a:pt x="217" y="149"/>
                    </a:lnTo>
                    <a:lnTo>
                      <a:pt x="222" y="146"/>
                    </a:lnTo>
                    <a:lnTo>
                      <a:pt x="231" y="143"/>
                    </a:lnTo>
                    <a:lnTo>
                      <a:pt x="229" y="142"/>
                    </a:lnTo>
                    <a:lnTo>
                      <a:pt x="236" y="134"/>
                    </a:lnTo>
                    <a:lnTo>
                      <a:pt x="237" y="131"/>
                    </a:lnTo>
                    <a:lnTo>
                      <a:pt x="234" y="123"/>
                    </a:lnTo>
                    <a:lnTo>
                      <a:pt x="234" y="117"/>
                    </a:lnTo>
                    <a:lnTo>
                      <a:pt x="239" y="110"/>
                    </a:lnTo>
                    <a:lnTo>
                      <a:pt x="243" y="113"/>
                    </a:lnTo>
                    <a:lnTo>
                      <a:pt x="254" y="113"/>
                    </a:lnTo>
                    <a:lnTo>
                      <a:pt x="263" y="119"/>
                    </a:lnTo>
                    <a:lnTo>
                      <a:pt x="281" y="117"/>
                    </a:lnTo>
                    <a:lnTo>
                      <a:pt x="298" y="120"/>
                    </a:lnTo>
                    <a:lnTo>
                      <a:pt x="307" y="125"/>
                    </a:lnTo>
                    <a:lnTo>
                      <a:pt x="311" y="131"/>
                    </a:lnTo>
                    <a:lnTo>
                      <a:pt x="313" y="137"/>
                    </a:lnTo>
                    <a:lnTo>
                      <a:pt x="321" y="137"/>
                    </a:lnTo>
                    <a:lnTo>
                      <a:pt x="327" y="132"/>
                    </a:lnTo>
                    <a:lnTo>
                      <a:pt x="330" y="126"/>
                    </a:lnTo>
                    <a:lnTo>
                      <a:pt x="330" y="114"/>
                    </a:lnTo>
                    <a:lnTo>
                      <a:pt x="339" y="116"/>
                    </a:lnTo>
                    <a:lnTo>
                      <a:pt x="340" y="110"/>
                    </a:lnTo>
                    <a:lnTo>
                      <a:pt x="339" y="100"/>
                    </a:lnTo>
                    <a:lnTo>
                      <a:pt x="345" y="104"/>
                    </a:lnTo>
                    <a:lnTo>
                      <a:pt x="354" y="104"/>
                    </a:lnTo>
                    <a:lnTo>
                      <a:pt x="357" y="99"/>
                    </a:lnTo>
                    <a:lnTo>
                      <a:pt x="354" y="93"/>
                    </a:lnTo>
                    <a:lnTo>
                      <a:pt x="358" y="90"/>
                    </a:lnTo>
                    <a:lnTo>
                      <a:pt x="361" y="82"/>
                    </a:lnTo>
                    <a:lnTo>
                      <a:pt x="368" y="75"/>
                    </a:lnTo>
                    <a:lnTo>
                      <a:pt x="398" y="52"/>
                    </a:lnTo>
                    <a:lnTo>
                      <a:pt x="377" y="38"/>
                    </a:lnTo>
                    <a:lnTo>
                      <a:pt x="343" y="26"/>
                    </a:lnTo>
                    <a:lnTo>
                      <a:pt x="337" y="18"/>
                    </a:lnTo>
                    <a:lnTo>
                      <a:pt x="325" y="15"/>
                    </a:lnTo>
                    <a:lnTo>
                      <a:pt x="321" y="12"/>
                    </a:lnTo>
                    <a:lnTo>
                      <a:pt x="319" y="6"/>
                    </a:lnTo>
                    <a:lnTo>
                      <a:pt x="313" y="0"/>
                    </a:lnTo>
                    <a:lnTo>
                      <a:pt x="305" y="3"/>
                    </a:lnTo>
                    <a:lnTo>
                      <a:pt x="304" y="2"/>
                    </a:lnTo>
                    <a:lnTo>
                      <a:pt x="295" y="5"/>
                    </a:lnTo>
                    <a:lnTo>
                      <a:pt x="281" y="15"/>
                    </a:lnTo>
                    <a:lnTo>
                      <a:pt x="269" y="17"/>
                    </a:lnTo>
                    <a:lnTo>
                      <a:pt x="254" y="35"/>
                    </a:lnTo>
                    <a:lnTo>
                      <a:pt x="249" y="52"/>
                    </a:lnTo>
                    <a:lnTo>
                      <a:pt x="243" y="61"/>
                    </a:lnTo>
                    <a:lnTo>
                      <a:pt x="239" y="64"/>
                    </a:lnTo>
                    <a:lnTo>
                      <a:pt x="228" y="67"/>
                    </a:lnTo>
                    <a:lnTo>
                      <a:pt x="225" y="64"/>
                    </a:lnTo>
                    <a:lnTo>
                      <a:pt x="216" y="69"/>
                    </a:lnTo>
                    <a:lnTo>
                      <a:pt x="207" y="69"/>
                    </a:lnTo>
                    <a:lnTo>
                      <a:pt x="198" y="64"/>
                    </a:lnTo>
                    <a:lnTo>
                      <a:pt x="182" y="66"/>
                    </a:lnTo>
                    <a:lnTo>
                      <a:pt x="175" y="64"/>
                    </a:lnTo>
                    <a:lnTo>
                      <a:pt x="163" y="64"/>
                    </a:lnTo>
                    <a:lnTo>
                      <a:pt x="137" y="5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9" name="Freeform 4969">
                <a:extLst>
                  <a:ext uri="{FF2B5EF4-FFF2-40B4-BE49-F238E27FC236}">
                    <a16:creationId xmlns:a16="http://schemas.microsoft.com/office/drawing/2014/main" id="{16A379A9-96E4-E0DF-0C59-4841A209B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3195"/>
                <a:ext cx="198" cy="105"/>
              </a:xfrm>
              <a:custGeom>
                <a:avLst/>
                <a:gdLst>
                  <a:gd name="T0" fmla="*/ 175 w 398"/>
                  <a:gd name="T1" fmla="*/ 64 h 211"/>
                  <a:gd name="T2" fmla="*/ 207 w 398"/>
                  <a:gd name="T3" fmla="*/ 69 h 211"/>
                  <a:gd name="T4" fmla="*/ 228 w 398"/>
                  <a:gd name="T5" fmla="*/ 67 h 211"/>
                  <a:gd name="T6" fmla="*/ 249 w 398"/>
                  <a:gd name="T7" fmla="*/ 52 h 211"/>
                  <a:gd name="T8" fmla="*/ 281 w 398"/>
                  <a:gd name="T9" fmla="*/ 15 h 211"/>
                  <a:gd name="T10" fmla="*/ 305 w 398"/>
                  <a:gd name="T11" fmla="*/ 3 h 211"/>
                  <a:gd name="T12" fmla="*/ 321 w 398"/>
                  <a:gd name="T13" fmla="*/ 12 h 211"/>
                  <a:gd name="T14" fmla="*/ 343 w 398"/>
                  <a:gd name="T15" fmla="*/ 26 h 211"/>
                  <a:gd name="T16" fmla="*/ 368 w 398"/>
                  <a:gd name="T17" fmla="*/ 75 h 211"/>
                  <a:gd name="T18" fmla="*/ 354 w 398"/>
                  <a:gd name="T19" fmla="*/ 93 h 211"/>
                  <a:gd name="T20" fmla="*/ 345 w 398"/>
                  <a:gd name="T21" fmla="*/ 104 h 211"/>
                  <a:gd name="T22" fmla="*/ 339 w 398"/>
                  <a:gd name="T23" fmla="*/ 116 h 211"/>
                  <a:gd name="T24" fmla="*/ 327 w 398"/>
                  <a:gd name="T25" fmla="*/ 132 h 211"/>
                  <a:gd name="T26" fmla="*/ 311 w 398"/>
                  <a:gd name="T27" fmla="*/ 131 h 211"/>
                  <a:gd name="T28" fmla="*/ 281 w 398"/>
                  <a:gd name="T29" fmla="*/ 117 h 211"/>
                  <a:gd name="T30" fmla="*/ 243 w 398"/>
                  <a:gd name="T31" fmla="*/ 113 h 211"/>
                  <a:gd name="T32" fmla="*/ 234 w 398"/>
                  <a:gd name="T33" fmla="*/ 123 h 211"/>
                  <a:gd name="T34" fmla="*/ 229 w 398"/>
                  <a:gd name="T35" fmla="*/ 142 h 211"/>
                  <a:gd name="T36" fmla="*/ 217 w 398"/>
                  <a:gd name="T37" fmla="*/ 149 h 211"/>
                  <a:gd name="T38" fmla="*/ 199 w 398"/>
                  <a:gd name="T39" fmla="*/ 157 h 211"/>
                  <a:gd name="T40" fmla="*/ 181 w 398"/>
                  <a:gd name="T41" fmla="*/ 166 h 211"/>
                  <a:gd name="T42" fmla="*/ 160 w 398"/>
                  <a:gd name="T43" fmla="*/ 166 h 211"/>
                  <a:gd name="T44" fmla="*/ 137 w 398"/>
                  <a:gd name="T45" fmla="*/ 154 h 211"/>
                  <a:gd name="T46" fmla="*/ 132 w 398"/>
                  <a:gd name="T47" fmla="*/ 164 h 211"/>
                  <a:gd name="T48" fmla="*/ 120 w 398"/>
                  <a:gd name="T49" fmla="*/ 175 h 211"/>
                  <a:gd name="T50" fmla="*/ 116 w 398"/>
                  <a:gd name="T51" fmla="*/ 189 h 211"/>
                  <a:gd name="T52" fmla="*/ 120 w 398"/>
                  <a:gd name="T53" fmla="*/ 205 h 211"/>
                  <a:gd name="T54" fmla="*/ 100 w 398"/>
                  <a:gd name="T55" fmla="*/ 207 h 211"/>
                  <a:gd name="T56" fmla="*/ 73 w 398"/>
                  <a:gd name="T57" fmla="*/ 187 h 211"/>
                  <a:gd name="T58" fmla="*/ 61 w 398"/>
                  <a:gd name="T59" fmla="*/ 184 h 211"/>
                  <a:gd name="T60" fmla="*/ 38 w 398"/>
                  <a:gd name="T61" fmla="*/ 180 h 211"/>
                  <a:gd name="T62" fmla="*/ 28 w 398"/>
                  <a:gd name="T63" fmla="*/ 173 h 211"/>
                  <a:gd name="T64" fmla="*/ 12 w 398"/>
                  <a:gd name="T65" fmla="*/ 164 h 211"/>
                  <a:gd name="T66" fmla="*/ 20 w 398"/>
                  <a:gd name="T67" fmla="*/ 148 h 211"/>
                  <a:gd name="T68" fmla="*/ 17 w 398"/>
                  <a:gd name="T69" fmla="*/ 131 h 211"/>
                  <a:gd name="T70" fmla="*/ 12 w 398"/>
                  <a:gd name="T71" fmla="*/ 110 h 211"/>
                  <a:gd name="T72" fmla="*/ 6 w 398"/>
                  <a:gd name="T73" fmla="*/ 90 h 211"/>
                  <a:gd name="T74" fmla="*/ 2 w 398"/>
                  <a:gd name="T75" fmla="*/ 64 h 211"/>
                  <a:gd name="T76" fmla="*/ 19 w 398"/>
                  <a:gd name="T77" fmla="*/ 56 h 211"/>
                  <a:gd name="T78" fmla="*/ 46 w 398"/>
                  <a:gd name="T79" fmla="*/ 58 h 211"/>
                  <a:gd name="T80" fmla="*/ 78 w 398"/>
                  <a:gd name="T81" fmla="*/ 63 h 211"/>
                  <a:gd name="T82" fmla="*/ 93 w 398"/>
                  <a:gd name="T83" fmla="*/ 56 h 211"/>
                  <a:gd name="T84" fmla="*/ 108 w 398"/>
                  <a:gd name="T85" fmla="*/ 53 h 211"/>
                  <a:gd name="T86" fmla="*/ 132 w 398"/>
                  <a:gd name="T87" fmla="*/ 5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98" h="211">
                    <a:moveTo>
                      <a:pt x="137" y="55"/>
                    </a:moveTo>
                    <a:lnTo>
                      <a:pt x="163" y="64"/>
                    </a:lnTo>
                    <a:lnTo>
                      <a:pt x="175" y="64"/>
                    </a:lnTo>
                    <a:lnTo>
                      <a:pt x="182" y="66"/>
                    </a:lnTo>
                    <a:lnTo>
                      <a:pt x="198" y="64"/>
                    </a:lnTo>
                    <a:lnTo>
                      <a:pt x="207" y="69"/>
                    </a:lnTo>
                    <a:lnTo>
                      <a:pt x="216" y="69"/>
                    </a:lnTo>
                    <a:lnTo>
                      <a:pt x="225" y="64"/>
                    </a:lnTo>
                    <a:lnTo>
                      <a:pt x="228" y="67"/>
                    </a:lnTo>
                    <a:lnTo>
                      <a:pt x="239" y="64"/>
                    </a:lnTo>
                    <a:lnTo>
                      <a:pt x="243" y="61"/>
                    </a:lnTo>
                    <a:lnTo>
                      <a:pt x="249" y="52"/>
                    </a:lnTo>
                    <a:lnTo>
                      <a:pt x="254" y="35"/>
                    </a:lnTo>
                    <a:lnTo>
                      <a:pt x="269" y="17"/>
                    </a:lnTo>
                    <a:lnTo>
                      <a:pt x="281" y="15"/>
                    </a:lnTo>
                    <a:lnTo>
                      <a:pt x="295" y="5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13" y="0"/>
                    </a:lnTo>
                    <a:lnTo>
                      <a:pt x="319" y="6"/>
                    </a:lnTo>
                    <a:lnTo>
                      <a:pt x="321" y="12"/>
                    </a:lnTo>
                    <a:lnTo>
                      <a:pt x="325" y="15"/>
                    </a:lnTo>
                    <a:lnTo>
                      <a:pt x="337" y="18"/>
                    </a:lnTo>
                    <a:lnTo>
                      <a:pt x="343" y="26"/>
                    </a:lnTo>
                    <a:lnTo>
                      <a:pt x="377" y="38"/>
                    </a:lnTo>
                    <a:lnTo>
                      <a:pt x="398" y="52"/>
                    </a:lnTo>
                    <a:lnTo>
                      <a:pt x="368" y="75"/>
                    </a:lnTo>
                    <a:lnTo>
                      <a:pt x="361" y="82"/>
                    </a:lnTo>
                    <a:lnTo>
                      <a:pt x="358" y="90"/>
                    </a:lnTo>
                    <a:lnTo>
                      <a:pt x="354" y="93"/>
                    </a:lnTo>
                    <a:lnTo>
                      <a:pt x="357" y="99"/>
                    </a:lnTo>
                    <a:lnTo>
                      <a:pt x="354" y="104"/>
                    </a:lnTo>
                    <a:lnTo>
                      <a:pt x="345" y="104"/>
                    </a:lnTo>
                    <a:lnTo>
                      <a:pt x="339" y="100"/>
                    </a:lnTo>
                    <a:lnTo>
                      <a:pt x="340" y="110"/>
                    </a:lnTo>
                    <a:lnTo>
                      <a:pt x="339" y="116"/>
                    </a:lnTo>
                    <a:lnTo>
                      <a:pt x="330" y="114"/>
                    </a:lnTo>
                    <a:lnTo>
                      <a:pt x="330" y="126"/>
                    </a:lnTo>
                    <a:lnTo>
                      <a:pt x="327" y="132"/>
                    </a:lnTo>
                    <a:lnTo>
                      <a:pt x="321" y="137"/>
                    </a:lnTo>
                    <a:lnTo>
                      <a:pt x="313" y="137"/>
                    </a:lnTo>
                    <a:lnTo>
                      <a:pt x="311" y="131"/>
                    </a:lnTo>
                    <a:lnTo>
                      <a:pt x="307" y="125"/>
                    </a:lnTo>
                    <a:lnTo>
                      <a:pt x="298" y="120"/>
                    </a:lnTo>
                    <a:lnTo>
                      <a:pt x="281" y="117"/>
                    </a:lnTo>
                    <a:lnTo>
                      <a:pt x="263" y="119"/>
                    </a:lnTo>
                    <a:lnTo>
                      <a:pt x="254" y="113"/>
                    </a:lnTo>
                    <a:lnTo>
                      <a:pt x="243" y="113"/>
                    </a:lnTo>
                    <a:lnTo>
                      <a:pt x="239" y="110"/>
                    </a:lnTo>
                    <a:lnTo>
                      <a:pt x="234" y="117"/>
                    </a:lnTo>
                    <a:lnTo>
                      <a:pt x="234" y="123"/>
                    </a:lnTo>
                    <a:lnTo>
                      <a:pt x="237" y="131"/>
                    </a:lnTo>
                    <a:lnTo>
                      <a:pt x="236" y="134"/>
                    </a:lnTo>
                    <a:lnTo>
                      <a:pt x="229" y="142"/>
                    </a:lnTo>
                    <a:lnTo>
                      <a:pt x="231" y="143"/>
                    </a:lnTo>
                    <a:lnTo>
                      <a:pt x="222" y="146"/>
                    </a:lnTo>
                    <a:lnTo>
                      <a:pt x="217" y="149"/>
                    </a:lnTo>
                    <a:lnTo>
                      <a:pt x="208" y="148"/>
                    </a:lnTo>
                    <a:lnTo>
                      <a:pt x="202" y="151"/>
                    </a:lnTo>
                    <a:lnTo>
                      <a:pt x="199" y="157"/>
                    </a:lnTo>
                    <a:lnTo>
                      <a:pt x="195" y="160"/>
                    </a:lnTo>
                    <a:lnTo>
                      <a:pt x="192" y="160"/>
                    </a:lnTo>
                    <a:lnTo>
                      <a:pt x="181" y="166"/>
                    </a:lnTo>
                    <a:lnTo>
                      <a:pt x="175" y="164"/>
                    </a:lnTo>
                    <a:lnTo>
                      <a:pt x="169" y="169"/>
                    </a:lnTo>
                    <a:lnTo>
                      <a:pt x="160" y="166"/>
                    </a:lnTo>
                    <a:lnTo>
                      <a:pt x="149" y="160"/>
                    </a:lnTo>
                    <a:lnTo>
                      <a:pt x="144" y="152"/>
                    </a:lnTo>
                    <a:lnTo>
                      <a:pt x="137" y="154"/>
                    </a:lnTo>
                    <a:lnTo>
                      <a:pt x="129" y="152"/>
                    </a:lnTo>
                    <a:lnTo>
                      <a:pt x="129" y="158"/>
                    </a:lnTo>
                    <a:lnTo>
                      <a:pt x="132" y="164"/>
                    </a:lnTo>
                    <a:lnTo>
                      <a:pt x="128" y="167"/>
                    </a:lnTo>
                    <a:lnTo>
                      <a:pt x="128" y="170"/>
                    </a:lnTo>
                    <a:lnTo>
                      <a:pt x="120" y="175"/>
                    </a:lnTo>
                    <a:lnTo>
                      <a:pt x="114" y="173"/>
                    </a:lnTo>
                    <a:lnTo>
                      <a:pt x="117" y="176"/>
                    </a:lnTo>
                    <a:lnTo>
                      <a:pt x="116" y="189"/>
                    </a:lnTo>
                    <a:lnTo>
                      <a:pt x="119" y="198"/>
                    </a:lnTo>
                    <a:lnTo>
                      <a:pt x="117" y="201"/>
                    </a:lnTo>
                    <a:lnTo>
                      <a:pt x="120" y="205"/>
                    </a:lnTo>
                    <a:lnTo>
                      <a:pt x="111" y="207"/>
                    </a:lnTo>
                    <a:lnTo>
                      <a:pt x="103" y="211"/>
                    </a:lnTo>
                    <a:lnTo>
                      <a:pt x="100" y="207"/>
                    </a:lnTo>
                    <a:lnTo>
                      <a:pt x="87" y="205"/>
                    </a:lnTo>
                    <a:lnTo>
                      <a:pt x="79" y="192"/>
                    </a:lnTo>
                    <a:lnTo>
                      <a:pt x="73" y="187"/>
                    </a:lnTo>
                    <a:lnTo>
                      <a:pt x="72" y="183"/>
                    </a:lnTo>
                    <a:lnTo>
                      <a:pt x="66" y="181"/>
                    </a:lnTo>
                    <a:lnTo>
                      <a:pt x="61" y="184"/>
                    </a:lnTo>
                    <a:lnTo>
                      <a:pt x="53" y="184"/>
                    </a:lnTo>
                    <a:lnTo>
                      <a:pt x="49" y="183"/>
                    </a:lnTo>
                    <a:lnTo>
                      <a:pt x="38" y="180"/>
                    </a:lnTo>
                    <a:lnTo>
                      <a:pt x="32" y="180"/>
                    </a:lnTo>
                    <a:lnTo>
                      <a:pt x="32" y="173"/>
                    </a:lnTo>
                    <a:lnTo>
                      <a:pt x="28" y="173"/>
                    </a:lnTo>
                    <a:lnTo>
                      <a:pt x="23" y="166"/>
                    </a:lnTo>
                    <a:lnTo>
                      <a:pt x="20" y="169"/>
                    </a:lnTo>
                    <a:lnTo>
                      <a:pt x="12" y="164"/>
                    </a:lnTo>
                    <a:lnTo>
                      <a:pt x="0" y="163"/>
                    </a:lnTo>
                    <a:lnTo>
                      <a:pt x="14" y="149"/>
                    </a:lnTo>
                    <a:lnTo>
                      <a:pt x="20" y="148"/>
                    </a:lnTo>
                    <a:lnTo>
                      <a:pt x="20" y="14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7" y="125"/>
                    </a:lnTo>
                    <a:lnTo>
                      <a:pt x="17" y="116"/>
                    </a:lnTo>
                    <a:lnTo>
                      <a:pt x="12" y="110"/>
                    </a:lnTo>
                    <a:lnTo>
                      <a:pt x="14" y="107"/>
                    </a:lnTo>
                    <a:lnTo>
                      <a:pt x="12" y="90"/>
                    </a:lnTo>
                    <a:lnTo>
                      <a:pt x="6" y="90"/>
                    </a:lnTo>
                    <a:lnTo>
                      <a:pt x="8" y="79"/>
                    </a:lnTo>
                    <a:lnTo>
                      <a:pt x="5" y="73"/>
                    </a:lnTo>
                    <a:lnTo>
                      <a:pt x="2" y="64"/>
                    </a:lnTo>
                    <a:lnTo>
                      <a:pt x="9" y="58"/>
                    </a:lnTo>
                    <a:lnTo>
                      <a:pt x="17" y="58"/>
                    </a:lnTo>
                    <a:lnTo>
                      <a:pt x="19" y="56"/>
                    </a:lnTo>
                    <a:lnTo>
                      <a:pt x="29" y="55"/>
                    </a:lnTo>
                    <a:lnTo>
                      <a:pt x="35" y="53"/>
                    </a:lnTo>
                    <a:lnTo>
                      <a:pt x="46" y="58"/>
                    </a:lnTo>
                    <a:lnTo>
                      <a:pt x="66" y="61"/>
                    </a:lnTo>
                    <a:lnTo>
                      <a:pt x="70" y="63"/>
                    </a:lnTo>
                    <a:lnTo>
                      <a:pt x="78" y="63"/>
                    </a:lnTo>
                    <a:lnTo>
                      <a:pt x="81" y="61"/>
                    </a:lnTo>
                    <a:lnTo>
                      <a:pt x="88" y="61"/>
                    </a:lnTo>
                    <a:lnTo>
                      <a:pt x="93" y="56"/>
                    </a:lnTo>
                    <a:lnTo>
                      <a:pt x="99" y="55"/>
                    </a:lnTo>
                    <a:lnTo>
                      <a:pt x="103" y="52"/>
                    </a:lnTo>
                    <a:lnTo>
                      <a:pt x="108" y="53"/>
                    </a:lnTo>
                    <a:lnTo>
                      <a:pt x="113" y="56"/>
                    </a:lnTo>
                    <a:lnTo>
                      <a:pt x="120" y="58"/>
                    </a:lnTo>
                    <a:lnTo>
                      <a:pt x="132" y="55"/>
                    </a:lnTo>
                    <a:lnTo>
                      <a:pt x="137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0" name="Freeform 4970">
                <a:extLst>
                  <a:ext uri="{FF2B5EF4-FFF2-40B4-BE49-F238E27FC236}">
                    <a16:creationId xmlns:a16="http://schemas.microsoft.com/office/drawing/2014/main" id="{A5141381-350B-5A88-9CCE-686EDAE3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3195"/>
                <a:ext cx="198" cy="105"/>
              </a:xfrm>
              <a:custGeom>
                <a:avLst/>
                <a:gdLst>
                  <a:gd name="T0" fmla="*/ 175 w 398"/>
                  <a:gd name="T1" fmla="*/ 64 h 211"/>
                  <a:gd name="T2" fmla="*/ 207 w 398"/>
                  <a:gd name="T3" fmla="*/ 69 h 211"/>
                  <a:gd name="T4" fmla="*/ 228 w 398"/>
                  <a:gd name="T5" fmla="*/ 67 h 211"/>
                  <a:gd name="T6" fmla="*/ 249 w 398"/>
                  <a:gd name="T7" fmla="*/ 52 h 211"/>
                  <a:gd name="T8" fmla="*/ 281 w 398"/>
                  <a:gd name="T9" fmla="*/ 15 h 211"/>
                  <a:gd name="T10" fmla="*/ 305 w 398"/>
                  <a:gd name="T11" fmla="*/ 3 h 211"/>
                  <a:gd name="T12" fmla="*/ 321 w 398"/>
                  <a:gd name="T13" fmla="*/ 12 h 211"/>
                  <a:gd name="T14" fmla="*/ 343 w 398"/>
                  <a:gd name="T15" fmla="*/ 26 h 211"/>
                  <a:gd name="T16" fmla="*/ 368 w 398"/>
                  <a:gd name="T17" fmla="*/ 75 h 211"/>
                  <a:gd name="T18" fmla="*/ 354 w 398"/>
                  <a:gd name="T19" fmla="*/ 93 h 211"/>
                  <a:gd name="T20" fmla="*/ 345 w 398"/>
                  <a:gd name="T21" fmla="*/ 104 h 211"/>
                  <a:gd name="T22" fmla="*/ 339 w 398"/>
                  <a:gd name="T23" fmla="*/ 116 h 211"/>
                  <a:gd name="T24" fmla="*/ 327 w 398"/>
                  <a:gd name="T25" fmla="*/ 132 h 211"/>
                  <a:gd name="T26" fmla="*/ 311 w 398"/>
                  <a:gd name="T27" fmla="*/ 131 h 211"/>
                  <a:gd name="T28" fmla="*/ 281 w 398"/>
                  <a:gd name="T29" fmla="*/ 117 h 211"/>
                  <a:gd name="T30" fmla="*/ 243 w 398"/>
                  <a:gd name="T31" fmla="*/ 113 h 211"/>
                  <a:gd name="T32" fmla="*/ 234 w 398"/>
                  <a:gd name="T33" fmla="*/ 123 h 211"/>
                  <a:gd name="T34" fmla="*/ 229 w 398"/>
                  <a:gd name="T35" fmla="*/ 142 h 211"/>
                  <a:gd name="T36" fmla="*/ 217 w 398"/>
                  <a:gd name="T37" fmla="*/ 149 h 211"/>
                  <a:gd name="T38" fmla="*/ 199 w 398"/>
                  <a:gd name="T39" fmla="*/ 157 h 211"/>
                  <a:gd name="T40" fmla="*/ 181 w 398"/>
                  <a:gd name="T41" fmla="*/ 166 h 211"/>
                  <a:gd name="T42" fmla="*/ 160 w 398"/>
                  <a:gd name="T43" fmla="*/ 166 h 211"/>
                  <a:gd name="T44" fmla="*/ 137 w 398"/>
                  <a:gd name="T45" fmla="*/ 154 h 211"/>
                  <a:gd name="T46" fmla="*/ 132 w 398"/>
                  <a:gd name="T47" fmla="*/ 164 h 211"/>
                  <a:gd name="T48" fmla="*/ 120 w 398"/>
                  <a:gd name="T49" fmla="*/ 175 h 211"/>
                  <a:gd name="T50" fmla="*/ 116 w 398"/>
                  <a:gd name="T51" fmla="*/ 189 h 211"/>
                  <a:gd name="T52" fmla="*/ 120 w 398"/>
                  <a:gd name="T53" fmla="*/ 205 h 211"/>
                  <a:gd name="T54" fmla="*/ 100 w 398"/>
                  <a:gd name="T55" fmla="*/ 207 h 211"/>
                  <a:gd name="T56" fmla="*/ 73 w 398"/>
                  <a:gd name="T57" fmla="*/ 187 h 211"/>
                  <a:gd name="T58" fmla="*/ 61 w 398"/>
                  <a:gd name="T59" fmla="*/ 184 h 211"/>
                  <a:gd name="T60" fmla="*/ 38 w 398"/>
                  <a:gd name="T61" fmla="*/ 180 h 211"/>
                  <a:gd name="T62" fmla="*/ 28 w 398"/>
                  <a:gd name="T63" fmla="*/ 173 h 211"/>
                  <a:gd name="T64" fmla="*/ 12 w 398"/>
                  <a:gd name="T65" fmla="*/ 164 h 211"/>
                  <a:gd name="T66" fmla="*/ 20 w 398"/>
                  <a:gd name="T67" fmla="*/ 148 h 211"/>
                  <a:gd name="T68" fmla="*/ 17 w 398"/>
                  <a:gd name="T69" fmla="*/ 131 h 211"/>
                  <a:gd name="T70" fmla="*/ 12 w 398"/>
                  <a:gd name="T71" fmla="*/ 110 h 211"/>
                  <a:gd name="T72" fmla="*/ 6 w 398"/>
                  <a:gd name="T73" fmla="*/ 90 h 211"/>
                  <a:gd name="T74" fmla="*/ 2 w 398"/>
                  <a:gd name="T75" fmla="*/ 64 h 211"/>
                  <a:gd name="T76" fmla="*/ 19 w 398"/>
                  <a:gd name="T77" fmla="*/ 56 h 211"/>
                  <a:gd name="T78" fmla="*/ 46 w 398"/>
                  <a:gd name="T79" fmla="*/ 58 h 211"/>
                  <a:gd name="T80" fmla="*/ 78 w 398"/>
                  <a:gd name="T81" fmla="*/ 63 h 211"/>
                  <a:gd name="T82" fmla="*/ 93 w 398"/>
                  <a:gd name="T83" fmla="*/ 56 h 211"/>
                  <a:gd name="T84" fmla="*/ 108 w 398"/>
                  <a:gd name="T85" fmla="*/ 53 h 211"/>
                  <a:gd name="T86" fmla="*/ 132 w 398"/>
                  <a:gd name="T87" fmla="*/ 5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98" h="211">
                    <a:moveTo>
                      <a:pt x="137" y="55"/>
                    </a:moveTo>
                    <a:lnTo>
                      <a:pt x="163" y="64"/>
                    </a:lnTo>
                    <a:lnTo>
                      <a:pt x="175" y="64"/>
                    </a:lnTo>
                    <a:lnTo>
                      <a:pt x="182" y="66"/>
                    </a:lnTo>
                    <a:lnTo>
                      <a:pt x="198" y="64"/>
                    </a:lnTo>
                    <a:lnTo>
                      <a:pt x="207" y="69"/>
                    </a:lnTo>
                    <a:lnTo>
                      <a:pt x="216" y="69"/>
                    </a:lnTo>
                    <a:lnTo>
                      <a:pt x="225" y="64"/>
                    </a:lnTo>
                    <a:lnTo>
                      <a:pt x="228" y="67"/>
                    </a:lnTo>
                    <a:lnTo>
                      <a:pt x="239" y="64"/>
                    </a:lnTo>
                    <a:lnTo>
                      <a:pt x="243" y="61"/>
                    </a:lnTo>
                    <a:lnTo>
                      <a:pt x="249" y="52"/>
                    </a:lnTo>
                    <a:lnTo>
                      <a:pt x="254" y="35"/>
                    </a:lnTo>
                    <a:lnTo>
                      <a:pt x="269" y="17"/>
                    </a:lnTo>
                    <a:lnTo>
                      <a:pt x="281" y="15"/>
                    </a:lnTo>
                    <a:lnTo>
                      <a:pt x="295" y="5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13" y="0"/>
                    </a:lnTo>
                    <a:lnTo>
                      <a:pt x="319" y="6"/>
                    </a:lnTo>
                    <a:lnTo>
                      <a:pt x="321" y="12"/>
                    </a:lnTo>
                    <a:lnTo>
                      <a:pt x="325" y="15"/>
                    </a:lnTo>
                    <a:lnTo>
                      <a:pt x="337" y="18"/>
                    </a:lnTo>
                    <a:lnTo>
                      <a:pt x="343" y="26"/>
                    </a:lnTo>
                    <a:lnTo>
                      <a:pt x="377" y="38"/>
                    </a:lnTo>
                    <a:lnTo>
                      <a:pt x="398" y="52"/>
                    </a:lnTo>
                    <a:lnTo>
                      <a:pt x="368" y="75"/>
                    </a:lnTo>
                    <a:lnTo>
                      <a:pt x="361" y="82"/>
                    </a:lnTo>
                    <a:lnTo>
                      <a:pt x="358" y="90"/>
                    </a:lnTo>
                    <a:lnTo>
                      <a:pt x="354" y="93"/>
                    </a:lnTo>
                    <a:lnTo>
                      <a:pt x="357" y="99"/>
                    </a:lnTo>
                    <a:lnTo>
                      <a:pt x="354" y="104"/>
                    </a:lnTo>
                    <a:lnTo>
                      <a:pt x="345" y="104"/>
                    </a:lnTo>
                    <a:lnTo>
                      <a:pt x="339" y="100"/>
                    </a:lnTo>
                    <a:lnTo>
                      <a:pt x="340" y="110"/>
                    </a:lnTo>
                    <a:lnTo>
                      <a:pt x="339" y="116"/>
                    </a:lnTo>
                    <a:lnTo>
                      <a:pt x="330" y="114"/>
                    </a:lnTo>
                    <a:lnTo>
                      <a:pt x="330" y="126"/>
                    </a:lnTo>
                    <a:lnTo>
                      <a:pt x="327" y="132"/>
                    </a:lnTo>
                    <a:lnTo>
                      <a:pt x="321" y="137"/>
                    </a:lnTo>
                    <a:lnTo>
                      <a:pt x="313" y="137"/>
                    </a:lnTo>
                    <a:lnTo>
                      <a:pt x="311" y="131"/>
                    </a:lnTo>
                    <a:lnTo>
                      <a:pt x="307" y="125"/>
                    </a:lnTo>
                    <a:lnTo>
                      <a:pt x="298" y="120"/>
                    </a:lnTo>
                    <a:lnTo>
                      <a:pt x="281" y="117"/>
                    </a:lnTo>
                    <a:lnTo>
                      <a:pt x="263" y="119"/>
                    </a:lnTo>
                    <a:lnTo>
                      <a:pt x="254" y="113"/>
                    </a:lnTo>
                    <a:lnTo>
                      <a:pt x="243" y="113"/>
                    </a:lnTo>
                    <a:lnTo>
                      <a:pt x="239" y="110"/>
                    </a:lnTo>
                    <a:lnTo>
                      <a:pt x="234" y="117"/>
                    </a:lnTo>
                    <a:lnTo>
                      <a:pt x="234" y="123"/>
                    </a:lnTo>
                    <a:lnTo>
                      <a:pt x="237" y="131"/>
                    </a:lnTo>
                    <a:lnTo>
                      <a:pt x="236" y="134"/>
                    </a:lnTo>
                    <a:lnTo>
                      <a:pt x="229" y="142"/>
                    </a:lnTo>
                    <a:lnTo>
                      <a:pt x="231" y="143"/>
                    </a:lnTo>
                    <a:lnTo>
                      <a:pt x="222" y="146"/>
                    </a:lnTo>
                    <a:lnTo>
                      <a:pt x="217" y="149"/>
                    </a:lnTo>
                    <a:lnTo>
                      <a:pt x="208" y="148"/>
                    </a:lnTo>
                    <a:lnTo>
                      <a:pt x="202" y="151"/>
                    </a:lnTo>
                    <a:lnTo>
                      <a:pt x="199" y="157"/>
                    </a:lnTo>
                    <a:lnTo>
                      <a:pt x="195" y="160"/>
                    </a:lnTo>
                    <a:lnTo>
                      <a:pt x="192" y="160"/>
                    </a:lnTo>
                    <a:lnTo>
                      <a:pt x="181" y="166"/>
                    </a:lnTo>
                    <a:lnTo>
                      <a:pt x="175" y="164"/>
                    </a:lnTo>
                    <a:lnTo>
                      <a:pt x="169" y="169"/>
                    </a:lnTo>
                    <a:lnTo>
                      <a:pt x="160" y="166"/>
                    </a:lnTo>
                    <a:lnTo>
                      <a:pt x="149" y="160"/>
                    </a:lnTo>
                    <a:lnTo>
                      <a:pt x="144" y="152"/>
                    </a:lnTo>
                    <a:lnTo>
                      <a:pt x="137" y="154"/>
                    </a:lnTo>
                    <a:lnTo>
                      <a:pt x="129" y="152"/>
                    </a:lnTo>
                    <a:lnTo>
                      <a:pt x="129" y="158"/>
                    </a:lnTo>
                    <a:lnTo>
                      <a:pt x="132" y="164"/>
                    </a:lnTo>
                    <a:lnTo>
                      <a:pt x="128" y="167"/>
                    </a:lnTo>
                    <a:lnTo>
                      <a:pt x="128" y="170"/>
                    </a:lnTo>
                    <a:lnTo>
                      <a:pt x="120" y="175"/>
                    </a:lnTo>
                    <a:lnTo>
                      <a:pt x="114" y="173"/>
                    </a:lnTo>
                    <a:lnTo>
                      <a:pt x="117" y="176"/>
                    </a:lnTo>
                    <a:lnTo>
                      <a:pt x="116" y="189"/>
                    </a:lnTo>
                    <a:lnTo>
                      <a:pt x="119" y="198"/>
                    </a:lnTo>
                    <a:lnTo>
                      <a:pt x="117" y="201"/>
                    </a:lnTo>
                    <a:lnTo>
                      <a:pt x="120" y="205"/>
                    </a:lnTo>
                    <a:lnTo>
                      <a:pt x="111" y="207"/>
                    </a:lnTo>
                    <a:lnTo>
                      <a:pt x="103" y="211"/>
                    </a:lnTo>
                    <a:lnTo>
                      <a:pt x="100" y="207"/>
                    </a:lnTo>
                    <a:lnTo>
                      <a:pt x="87" y="205"/>
                    </a:lnTo>
                    <a:lnTo>
                      <a:pt x="79" y="192"/>
                    </a:lnTo>
                    <a:lnTo>
                      <a:pt x="73" y="187"/>
                    </a:lnTo>
                    <a:lnTo>
                      <a:pt x="72" y="183"/>
                    </a:lnTo>
                    <a:lnTo>
                      <a:pt x="66" y="181"/>
                    </a:lnTo>
                    <a:lnTo>
                      <a:pt x="61" y="184"/>
                    </a:lnTo>
                    <a:lnTo>
                      <a:pt x="53" y="184"/>
                    </a:lnTo>
                    <a:lnTo>
                      <a:pt x="49" y="183"/>
                    </a:lnTo>
                    <a:lnTo>
                      <a:pt x="38" y="180"/>
                    </a:lnTo>
                    <a:lnTo>
                      <a:pt x="32" y="180"/>
                    </a:lnTo>
                    <a:lnTo>
                      <a:pt x="32" y="173"/>
                    </a:lnTo>
                    <a:lnTo>
                      <a:pt x="28" y="173"/>
                    </a:lnTo>
                    <a:lnTo>
                      <a:pt x="23" y="166"/>
                    </a:lnTo>
                    <a:lnTo>
                      <a:pt x="20" y="169"/>
                    </a:lnTo>
                    <a:lnTo>
                      <a:pt x="12" y="164"/>
                    </a:lnTo>
                    <a:lnTo>
                      <a:pt x="0" y="163"/>
                    </a:lnTo>
                    <a:lnTo>
                      <a:pt x="14" y="149"/>
                    </a:lnTo>
                    <a:lnTo>
                      <a:pt x="20" y="148"/>
                    </a:lnTo>
                    <a:lnTo>
                      <a:pt x="20" y="14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7" y="125"/>
                    </a:lnTo>
                    <a:lnTo>
                      <a:pt x="17" y="116"/>
                    </a:lnTo>
                    <a:lnTo>
                      <a:pt x="12" y="110"/>
                    </a:lnTo>
                    <a:lnTo>
                      <a:pt x="14" y="107"/>
                    </a:lnTo>
                    <a:lnTo>
                      <a:pt x="12" y="90"/>
                    </a:lnTo>
                    <a:lnTo>
                      <a:pt x="6" y="90"/>
                    </a:lnTo>
                    <a:lnTo>
                      <a:pt x="8" y="79"/>
                    </a:lnTo>
                    <a:lnTo>
                      <a:pt x="5" y="73"/>
                    </a:lnTo>
                    <a:lnTo>
                      <a:pt x="2" y="64"/>
                    </a:lnTo>
                    <a:lnTo>
                      <a:pt x="9" y="58"/>
                    </a:lnTo>
                    <a:lnTo>
                      <a:pt x="17" y="58"/>
                    </a:lnTo>
                    <a:lnTo>
                      <a:pt x="19" y="56"/>
                    </a:lnTo>
                    <a:lnTo>
                      <a:pt x="29" y="55"/>
                    </a:lnTo>
                    <a:lnTo>
                      <a:pt x="35" y="53"/>
                    </a:lnTo>
                    <a:lnTo>
                      <a:pt x="46" y="58"/>
                    </a:lnTo>
                    <a:lnTo>
                      <a:pt x="66" y="61"/>
                    </a:lnTo>
                    <a:lnTo>
                      <a:pt x="70" y="63"/>
                    </a:lnTo>
                    <a:lnTo>
                      <a:pt x="78" y="63"/>
                    </a:lnTo>
                    <a:lnTo>
                      <a:pt x="81" y="61"/>
                    </a:lnTo>
                    <a:lnTo>
                      <a:pt x="88" y="61"/>
                    </a:lnTo>
                    <a:lnTo>
                      <a:pt x="93" y="56"/>
                    </a:lnTo>
                    <a:lnTo>
                      <a:pt x="99" y="55"/>
                    </a:lnTo>
                    <a:lnTo>
                      <a:pt x="103" y="52"/>
                    </a:lnTo>
                    <a:lnTo>
                      <a:pt x="108" y="53"/>
                    </a:lnTo>
                    <a:lnTo>
                      <a:pt x="113" y="56"/>
                    </a:lnTo>
                    <a:lnTo>
                      <a:pt x="120" y="58"/>
                    </a:lnTo>
                    <a:lnTo>
                      <a:pt x="132" y="55"/>
                    </a:lnTo>
                    <a:lnTo>
                      <a:pt x="137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1" name="Freeform 4971">
                <a:extLst>
                  <a:ext uri="{FF2B5EF4-FFF2-40B4-BE49-F238E27FC236}">
                    <a16:creationId xmlns:a16="http://schemas.microsoft.com/office/drawing/2014/main" id="{B4F28F1F-C725-1D50-ADCB-7D5837251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3321"/>
                <a:ext cx="69" cy="67"/>
              </a:xfrm>
              <a:custGeom>
                <a:avLst/>
                <a:gdLst>
                  <a:gd name="T0" fmla="*/ 96 w 138"/>
                  <a:gd name="T1" fmla="*/ 55 h 132"/>
                  <a:gd name="T2" fmla="*/ 82 w 138"/>
                  <a:gd name="T3" fmla="*/ 47 h 132"/>
                  <a:gd name="T4" fmla="*/ 73 w 138"/>
                  <a:gd name="T5" fmla="*/ 46 h 132"/>
                  <a:gd name="T6" fmla="*/ 69 w 138"/>
                  <a:gd name="T7" fmla="*/ 41 h 132"/>
                  <a:gd name="T8" fmla="*/ 64 w 138"/>
                  <a:gd name="T9" fmla="*/ 0 h 132"/>
                  <a:gd name="T10" fmla="*/ 49 w 138"/>
                  <a:gd name="T11" fmla="*/ 0 h 132"/>
                  <a:gd name="T12" fmla="*/ 44 w 138"/>
                  <a:gd name="T13" fmla="*/ 5 h 132"/>
                  <a:gd name="T14" fmla="*/ 14 w 138"/>
                  <a:gd name="T15" fmla="*/ 9 h 132"/>
                  <a:gd name="T16" fmla="*/ 6 w 138"/>
                  <a:gd name="T17" fmla="*/ 8 h 132"/>
                  <a:gd name="T18" fmla="*/ 5 w 138"/>
                  <a:gd name="T19" fmla="*/ 17 h 132"/>
                  <a:gd name="T20" fmla="*/ 0 w 138"/>
                  <a:gd name="T21" fmla="*/ 21 h 132"/>
                  <a:gd name="T22" fmla="*/ 3 w 138"/>
                  <a:gd name="T23" fmla="*/ 30 h 132"/>
                  <a:gd name="T24" fmla="*/ 8 w 138"/>
                  <a:gd name="T25" fmla="*/ 35 h 132"/>
                  <a:gd name="T26" fmla="*/ 14 w 138"/>
                  <a:gd name="T27" fmla="*/ 33 h 132"/>
                  <a:gd name="T28" fmla="*/ 16 w 138"/>
                  <a:gd name="T29" fmla="*/ 41 h 132"/>
                  <a:gd name="T30" fmla="*/ 20 w 138"/>
                  <a:gd name="T31" fmla="*/ 43 h 132"/>
                  <a:gd name="T32" fmla="*/ 22 w 138"/>
                  <a:gd name="T33" fmla="*/ 49 h 132"/>
                  <a:gd name="T34" fmla="*/ 26 w 138"/>
                  <a:gd name="T35" fmla="*/ 62 h 132"/>
                  <a:gd name="T36" fmla="*/ 40 w 138"/>
                  <a:gd name="T37" fmla="*/ 62 h 132"/>
                  <a:gd name="T38" fmla="*/ 49 w 138"/>
                  <a:gd name="T39" fmla="*/ 67 h 132"/>
                  <a:gd name="T40" fmla="*/ 55 w 138"/>
                  <a:gd name="T41" fmla="*/ 79 h 132"/>
                  <a:gd name="T42" fmla="*/ 52 w 138"/>
                  <a:gd name="T43" fmla="*/ 88 h 132"/>
                  <a:gd name="T44" fmla="*/ 44 w 138"/>
                  <a:gd name="T45" fmla="*/ 94 h 132"/>
                  <a:gd name="T46" fmla="*/ 38 w 138"/>
                  <a:gd name="T47" fmla="*/ 94 h 132"/>
                  <a:gd name="T48" fmla="*/ 46 w 138"/>
                  <a:gd name="T49" fmla="*/ 100 h 132"/>
                  <a:gd name="T50" fmla="*/ 57 w 138"/>
                  <a:gd name="T51" fmla="*/ 93 h 132"/>
                  <a:gd name="T52" fmla="*/ 61 w 138"/>
                  <a:gd name="T53" fmla="*/ 94 h 132"/>
                  <a:gd name="T54" fmla="*/ 66 w 138"/>
                  <a:gd name="T55" fmla="*/ 108 h 132"/>
                  <a:gd name="T56" fmla="*/ 72 w 138"/>
                  <a:gd name="T57" fmla="*/ 116 h 132"/>
                  <a:gd name="T58" fmla="*/ 78 w 138"/>
                  <a:gd name="T59" fmla="*/ 119 h 132"/>
                  <a:gd name="T60" fmla="*/ 78 w 138"/>
                  <a:gd name="T61" fmla="*/ 123 h 132"/>
                  <a:gd name="T62" fmla="*/ 88 w 138"/>
                  <a:gd name="T63" fmla="*/ 132 h 132"/>
                  <a:gd name="T64" fmla="*/ 96 w 138"/>
                  <a:gd name="T65" fmla="*/ 132 h 132"/>
                  <a:gd name="T66" fmla="*/ 101 w 138"/>
                  <a:gd name="T67" fmla="*/ 125 h 132"/>
                  <a:gd name="T68" fmla="*/ 108 w 138"/>
                  <a:gd name="T69" fmla="*/ 122 h 132"/>
                  <a:gd name="T70" fmla="*/ 111 w 138"/>
                  <a:gd name="T71" fmla="*/ 125 h 132"/>
                  <a:gd name="T72" fmla="*/ 119 w 138"/>
                  <a:gd name="T73" fmla="*/ 123 h 132"/>
                  <a:gd name="T74" fmla="*/ 122 w 138"/>
                  <a:gd name="T75" fmla="*/ 126 h 132"/>
                  <a:gd name="T76" fmla="*/ 126 w 138"/>
                  <a:gd name="T77" fmla="*/ 123 h 132"/>
                  <a:gd name="T78" fmla="*/ 138 w 138"/>
                  <a:gd name="T79" fmla="*/ 123 h 132"/>
                  <a:gd name="T80" fmla="*/ 134 w 138"/>
                  <a:gd name="T81" fmla="*/ 108 h 132"/>
                  <a:gd name="T82" fmla="*/ 129 w 138"/>
                  <a:gd name="T83" fmla="*/ 105 h 132"/>
                  <a:gd name="T84" fmla="*/ 132 w 138"/>
                  <a:gd name="T85" fmla="*/ 100 h 132"/>
                  <a:gd name="T86" fmla="*/ 128 w 138"/>
                  <a:gd name="T87" fmla="*/ 96 h 132"/>
                  <a:gd name="T88" fmla="*/ 128 w 138"/>
                  <a:gd name="T89" fmla="*/ 91 h 132"/>
                  <a:gd name="T90" fmla="*/ 117 w 138"/>
                  <a:gd name="T91" fmla="*/ 88 h 132"/>
                  <a:gd name="T92" fmla="*/ 111 w 138"/>
                  <a:gd name="T93" fmla="*/ 82 h 132"/>
                  <a:gd name="T94" fmla="*/ 114 w 138"/>
                  <a:gd name="T95" fmla="*/ 78 h 132"/>
                  <a:gd name="T96" fmla="*/ 110 w 138"/>
                  <a:gd name="T97" fmla="*/ 71 h 132"/>
                  <a:gd name="T98" fmla="*/ 116 w 138"/>
                  <a:gd name="T99" fmla="*/ 62 h 132"/>
                  <a:gd name="T100" fmla="*/ 108 w 138"/>
                  <a:gd name="T101" fmla="*/ 56 h 132"/>
                  <a:gd name="T102" fmla="*/ 105 w 138"/>
                  <a:gd name="T103" fmla="*/ 58 h 132"/>
                  <a:gd name="T104" fmla="*/ 101 w 138"/>
                  <a:gd name="T105" fmla="*/ 53 h 132"/>
                  <a:gd name="T106" fmla="*/ 96 w 138"/>
                  <a:gd name="T107" fmla="*/ 5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8" h="132">
                    <a:moveTo>
                      <a:pt x="96" y="55"/>
                    </a:moveTo>
                    <a:lnTo>
                      <a:pt x="82" y="47"/>
                    </a:lnTo>
                    <a:lnTo>
                      <a:pt x="73" y="46"/>
                    </a:lnTo>
                    <a:lnTo>
                      <a:pt x="69" y="41"/>
                    </a:lnTo>
                    <a:lnTo>
                      <a:pt x="64" y="0"/>
                    </a:lnTo>
                    <a:lnTo>
                      <a:pt x="49" y="0"/>
                    </a:lnTo>
                    <a:lnTo>
                      <a:pt x="44" y="5"/>
                    </a:lnTo>
                    <a:lnTo>
                      <a:pt x="14" y="9"/>
                    </a:lnTo>
                    <a:lnTo>
                      <a:pt x="6" y="8"/>
                    </a:lnTo>
                    <a:lnTo>
                      <a:pt x="5" y="17"/>
                    </a:lnTo>
                    <a:lnTo>
                      <a:pt x="0" y="21"/>
                    </a:lnTo>
                    <a:lnTo>
                      <a:pt x="3" y="30"/>
                    </a:lnTo>
                    <a:lnTo>
                      <a:pt x="8" y="35"/>
                    </a:lnTo>
                    <a:lnTo>
                      <a:pt x="14" y="33"/>
                    </a:lnTo>
                    <a:lnTo>
                      <a:pt x="16" y="41"/>
                    </a:lnTo>
                    <a:lnTo>
                      <a:pt x="20" y="43"/>
                    </a:lnTo>
                    <a:lnTo>
                      <a:pt x="22" y="49"/>
                    </a:lnTo>
                    <a:lnTo>
                      <a:pt x="26" y="62"/>
                    </a:lnTo>
                    <a:lnTo>
                      <a:pt x="40" y="62"/>
                    </a:lnTo>
                    <a:lnTo>
                      <a:pt x="49" y="67"/>
                    </a:lnTo>
                    <a:lnTo>
                      <a:pt x="55" y="79"/>
                    </a:lnTo>
                    <a:lnTo>
                      <a:pt x="52" y="88"/>
                    </a:lnTo>
                    <a:lnTo>
                      <a:pt x="44" y="94"/>
                    </a:lnTo>
                    <a:lnTo>
                      <a:pt x="38" y="94"/>
                    </a:lnTo>
                    <a:lnTo>
                      <a:pt x="46" y="100"/>
                    </a:lnTo>
                    <a:lnTo>
                      <a:pt x="57" y="93"/>
                    </a:lnTo>
                    <a:lnTo>
                      <a:pt x="61" y="94"/>
                    </a:lnTo>
                    <a:lnTo>
                      <a:pt x="66" y="108"/>
                    </a:lnTo>
                    <a:lnTo>
                      <a:pt x="72" y="116"/>
                    </a:lnTo>
                    <a:lnTo>
                      <a:pt x="78" y="119"/>
                    </a:lnTo>
                    <a:lnTo>
                      <a:pt x="78" y="123"/>
                    </a:lnTo>
                    <a:lnTo>
                      <a:pt x="88" y="132"/>
                    </a:lnTo>
                    <a:lnTo>
                      <a:pt x="96" y="132"/>
                    </a:lnTo>
                    <a:lnTo>
                      <a:pt x="101" y="125"/>
                    </a:lnTo>
                    <a:lnTo>
                      <a:pt x="108" y="122"/>
                    </a:lnTo>
                    <a:lnTo>
                      <a:pt x="111" y="125"/>
                    </a:lnTo>
                    <a:lnTo>
                      <a:pt x="119" y="123"/>
                    </a:lnTo>
                    <a:lnTo>
                      <a:pt x="122" y="126"/>
                    </a:lnTo>
                    <a:lnTo>
                      <a:pt x="126" y="123"/>
                    </a:lnTo>
                    <a:lnTo>
                      <a:pt x="138" y="123"/>
                    </a:lnTo>
                    <a:lnTo>
                      <a:pt x="134" y="108"/>
                    </a:lnTo>
                    <a:lnTo>
                      <a:pt x="129" y="105"/>
                    </a:lnTo>
                    <a:lnTo>
                      <a:pt x="132" y="100"/>
                    </a:lnTo>
                    <a:lnTo>
                      <a:pt x="128" y="96"/>
                    </a:lnTo>
                    <a:lnTo>
                      <a:pt x="128" y="91"/>
                    </a:lnTo>
                    <a:lnTo>
                      <a:pt x="117" y="88"/>
                    </a:lnTo>
                    <a:lnTo>
                      <a:pt x="111" y="82"/>
                    </a:lnTo>
                    <a:lnTo>
                      <a:pt x="114" y="78"/>
                    </a:lnTo>
                    <a:lnTo>
                      <a:pt x="110" y="71"/>
                    </a:lnTo>
                    <a:lnTo>
                      <a:pt x="116" y="62"/>
                    </a:lnTo>
                    <a:lnTo>
                      <a:pt x="108" y="56"/>
                    </a:lnTo>
                    <a:lnTo>
                      <a:pt x="105" y="58"/>
                    </a:lnTo>
                    <a:lnTo>
                      <a:pt x="101" y="53"/>
                    </a:lnTo>
                    <a:lnTo>
                      <a:pt x="96" y="5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2" name="Freeform 4972">
                <a:extLst>
                  <a:ext uri="{FF2B5EF4-FFF2-40B4-BE49-F238E27FC236}">
                    <a16:creationId xmlns:a16="http://schemas.microsoft.com/office/drawing/2014/main" id="{F39A5CC9-F27F-DF32-F12F-96172E0F2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3321"/>
                <a:ext cx="69" cy="67"/>
              </a:xfrm>
              <a:custGeom>
                <a:avLst/>
                <a:gdLst>
                  <a:gd name="T0" fmla="*/ 96 w 138"/>
                  <a:gd name="T1" fmla="*/ 55 h 132"/>
                  <a:gd name="T2" fmla="*/ 101 w 138"/>
                  <a:gd name="T3" fmla="*/ 53 h 132"/>
                  <a:gd name="T4" fmla="*/ 105 w 138"/>
                  <a:gd name="T5" fmla="*/ 58 h 132"/>
                  <a:gd name="T6" fmla="*/ 108 w 138"/>
                  <a:gd name="T7" fmla="*/ 56 h 132"/>
                  <a:gd name="T8" fmla="*/ 116 w 138"/>
                  <a:gd name="T9" fmla="*/ 62 h 132"/>
                  <a:gd name="T10" fmla="*/ 110 w 138"/>
                  <a:gd name="T11" fmla="*/ 71 h 132"/>
                  <a:gd name="T12" fmla="*/ 114 w 138"/>
                  <a:gd name="T13" fmla="*/ 78 h 132"/>
                  <a:gd name="T14" fmla="*/ 111 w 138"/>
                  <a:gd name="T15" fmla="*/ 82 h 132"/>
                  <a:gd name="T16" fmla="*/ 117 w 138"/>
                  <a:gd name="T17" fmla="*/ 88 h 132"/>
                  <a:gd name="T18" fmla="*/ 128 w 138"/>
                  <a:gd name="T19" fmla="*/ 91 h 132"/>
                  <a:gd name="T20" fmla="*/ 128 w 138"/>
                  <a:gd name="T21" fmla="*/ 96 h 132"/>
                  <a:gd name="T22" fmla="*/ 132 w 138"/>
                  <a:gd name="T23" fmla="*/ 100 h 132"/>
                  <a:gd name="T24" fmla="*/ 129 w 138"/>
                  <a:gd name="T25" fmla="*/ 105 h 132"/>
                  <a:gd name="T26" fmla="*/ 134 w 138"/>
                  <a:gd name="T27" fmla="*/ 108 h 132"/>
                  <a:gd name="T28" fmla="*/ 138 w 138"/>
                  <a:gd name="T29" fmla="*/ 123 h 132"/>
                  <a:gd name="T30" fmla="*/ 126 w 138"/>
                  <a:gd name="T31" fmla="*/ 123 h 132"/>
                  <a:gd name="T32" fmla="*/ 122 w 138"/>
                  <a:gd name="T33" fmla="*/ 126 h 132"/>
                  <a:gd name="T34" fmla="*/ 119 w 138"/>
                  <a:gd name="T35" fmla="*/ 123 h 132"/>
                  <a:gd name="T36" fmla="*/ 111 w 138"/>
                  <a:gd name="T37" fmla="*/ 125 h 132"/>
                  <a:gd name="T38" fmla="*/ 108 w 138"/>
                  <a:gd name="T39" fmla="*/ 122 h 132"/>
                  <a:gd name="T40" fmla="*/ 101 w 138"/>
                  <a:gd name="T41" fmla="*/ 125 h 132"/>
                  <a:gd name="T42" fmla="*/ 96 w 138"/>
                  <a:gd name="T43" fmla="*/ 132 h 132"/>
                  <a:gd name="T44" fmla="*/ 88 w 138"/>
                  <a:gd name="T45" fmla="*/ 132 h 132"/>
                  <a:gd name="T46" fmla="*/ 78 w 138"/>
                  <a:gd name="T47" fmla="*/ 123 h 132"/>
                  <a:gd name="T48" fmla="*/ 78 w 138"/>
                  <a:gd name="T49" fmla="*/ 119 h 132"/>
                  <a:gd name="T50" fmla="*/ 72 w 138"/>
                  <a:gd name="T51" fmla="*/ 116 h 132"/>
                  <a:gd name="T52" fmla="*/ 66 w 138"/>
                  <a:gd name="T53" fmla="*/ 108 h 132"/>
                  <a:gd name="T54" fmla="*/ 61 w 138"/>
                  <a:gd name="T55" fmla="*/ 94 h 132"/>
                  <a:gd name="T56" fmla="*/ 57 w 138"/>
                  <a:gd name="T57" fmla="*/ 93 h 132"/>
                  <a:gd name="T58" fmla="*/ 46 w 138"/>
                  <a:gd name="T59" fmla="*/ 100 h 132"/>
                  <a:gd name="T60" fmla="*/ 38 w 138"/>
                  <a:gd name="T61" fmla="*/ 94 h 132"/>
                  <a:gd name="T62" fmla="*/ 44 w 138"/>
                  <a:gd name="T63" fmla="*/ 94 h 132"/>
                  <a:gd name="T64" fmla="*/ 52 w 138"/>
                  <a:gd name="T65" fmla="*/ 88 h 132"/>
                  <a:gd name="T66" fmla="*/ 55 w 138"/>
                  <a:gd name="T67" fmla="*/ 79 h 132"/>
                  <a:gd name="T68" fmla="*/ 49 w 138"/>
                  <a:gd name="T69" fmla="*/ 67 h 132"/>
                  <a:gd name="T70" fmla="*/ 40 w 138"/>
                  <a:gd name="T71" fmla="*/ 62 h 132"/>
                  <a:gd name="T72" fmla="*/ 26 w 138"/>
                  <a:gd name="T73" fmla="*/ 62 h 132"/>
                  <a:gd name="T74" fmla="*/ 22 w 138"/>
                  <a:gd name="T75" fmla="*/ 49 h 132"/>
                  <a:gd name="T76" fmla="*/ 20 w 138"/>
                  <a:gd name="T77" fmla="*/ 43 h 132"/>
                  <a:gd name="T78" fmla="*/ 16 w 138"/>
                  <a:gd name="T79" fmla="*/ 41 h 132"/>
                  <a:gd name="T80" fmla="*/ 14 w 138"/>
                  <a:gd name="T81" fmla="*/ 33 h 132"/>
                  <a:gd name="T82" fmla="*/ 8 w 138"/>
                  <a:gd name="T83" fmla="*/ 35 h 132"/>
                  <a:gd name="T84" fmla="*/ 3 w 138"/>
                  <a:gd name="T85" fmla="*/ 30 h 132"/>
                  <a:gd name="T86" fmla="*/ 0 w 138"/>
                  <a:gd name="T87" fmla="*/ 21 h 132"/>
                  <a:gd name="T88" fmla="*/ 5 w 138"/>
                  <a:gd name="T89" fmla="*/ 17 h 132"/>
                  <a:gd name="T90" fmla="*/ 6 w 138"/>
                  <a:gd name="T91" fmla="*/ 8 h 132"/>
                  <a:gd name="T92" fmla="*/ 14 w 138"/>
                  <a:gd name="T93" fmla="*/ 9 h 132"/>
                  <a:gd name="T94" fmla="*/ 44 w 138"/>
                  <a:gd name="T95" fmla="*/ 5 h 132"/>
                  <a:gd name="T96" fmla="*/ 49 w 138"/>
                  <a:gd name="T97" fmla="*/ 0 h 132"/>
                  <a:gd name="T98" fmla="*/ 64 w 138"/>
                  <a:gd name="T99" fmla="*/ 0 h 132"/>
                  <a:gd name="T100" fmla="*/ 69 w 138"/>
                  <a:gd name="T101" fmla="*/ 41 h 132"/>
                  <a:gd name="T102" fmla="*/ 73 w 138"/>
                  <a:gd name="T103" fmla="*/ 46 h 132"/>
                  <a:gd name="T104" fmla="*/ 82 w 138"/>
                  <a:gd name="T105" fmla="*/ 47 h 132"/>
                  <a:gd name="T106" fmla="*/ 96 w 138"/>
                  <a:gd name="T107" fmla="*/ 5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8" h="132">
                    <a:moveTo>
                      <a:pt x="96" y="55"/>
                    </a:moveTo>
                    <a:lnTo>
                      <a:pt x="101" y="53"/>
                    </a:lnTo>
                    <a:lnTo>
                      <a:pt x="105" y="58"/>
                    </a:lnTo>
                    <a:lnTo>
                      <a:pt x="108" y="56"/>
                    </a:lnTo>
                    <a:lnTo>
                      <a:pt x="116" y="62"/>
                    </a:lnTo>
                    <a:lnTo>
                      <a:pt x="110" y="71"/>
                    </a:lnTo>
                    <a:lnTo>
                      <a:pt x="114" y="78"/>
                    </a:lnTo>
                    <a:lnTo>
                      <a:pt x="111" y="82"/>
                    </a:lnTo>
                    <a:lnTo>
                      <a:pt x="117" y="88"/>
                    </a:lnTo>
                    <a:lnTo>
                      <a:pt x="128" y="91"/>
                    </a:lnTo>
                    <a:lnTo>
                      <a:pt x="128" y="96"/>
                    </a:lnTo>
                    <a:lnTo>
                      <a:pt x="132" y="100"/>
                    </a:lnTo>
                    <a:lnTo>
                      <a:pt x="129" y="105"/>
                    </a:lnTo>
                    <a:lnTo>
                      <a:pt x="134" y="108"/>
                    </a:lnTo>
                    <a:lnTo>
                      <a:pt x="138" y="123"/>
                    </a:lnTo>
                    <a:lnTo>
                      <a:pt x="126" y="123"/>
                    </a:lnTo>
                    <a:lnTo>
                      <a:pt x="122" y="126"/>
                    </a:lnTo>
                    <a:lnTo>
                      <a:pt x="119" y="123"/>
                    </a:lnTo>
                    <a:lnTo>
                      <a:pt x="111" y="125"/>
                    </a:lnTo>
                    <a:lnTo>
                      <a:pt x="108" y="122"/>
                    </a:lnTo>
                    <a:lnTo>
                      <a:pt x="101" y="125"/>
                    </a:lnTo>
                    <a:lnTo>
                      <a:pt x="96" y="132"/>
                    </a:lnTo>
                    <a:lnTo>
                      <a:pt x="88" y="132"/>
                    </a:lnTo>
                    <a:lnTo>
                      <a:pt x="78" y="123"/>
                    </a:lnTo>
                    <a:lnTo>
                      <a:pt x="78" y="119"/>
                    </a:lnTo>
                    <a:lnTo>
                      <a:pt x="72" y="116"/>
                    </a:lnTo>
                    <a:lnTo>
                      <a:pt x="66" y="108"/>
                    </a:lnTo>
                    <a:lnTo>
                      <a:pt x="61" y="94"/>
                    </a:lnTo>
                    <a:lnTo>
                      <a:pt x="57" y="93"/>
                    </a:lnTo>
                    <a:lnTo>
                      <a:pt x="46" y="100"/>
                    </a:lnTo>
                    <a:lnTo>
                      <a:pt x="38" y="94"/>
                    </a:lnTo>
                    <a:lnTo>
                      <a:pt x="44" y="94"/>
                    </a:lnTo>
                    <a:lnTo>
                      <a:pt x="52" y="88"/>
                    </a:lnTo>
                    <a:lnTo>
                      <a:pt x="55" y="79"/>
                    </a:lnTo>
                    <a:lnTo>
                      <a:pt x="49" y="67"/>
                    </a:lnTo>
                    <a:lnTo>
                      <a:pt x="40" y="62"/>
                    </a:lnTo>
                    <a:lnTo>
                      <a:pt x="26" y="62"/>
                    </a:lnTo>
                    <a:lnTo>
                      <a:pt x="22" y="49"/>
                    </a:lnTo>
                    <a:lnTo>
                      <a:pt x="20" y="43"/>
                    </a:lnTo>
                    <a:lnTo>
                      <a:pt x="16" y="41"/>
                    </a:lnTo>
                    <a:lnTo>
                      <a:pt x="14" y="33"/>
                    </a:lnTo>
                    <a:lnTo>
                      <a:pt x="8" y="35"/>
                    </a:lnTo>
                    <a:lnTo>
                      <a:pt x="3" y="30"/>
                    </a:lnTo>
                    <a:lnTo>
                      <a:pt x="0" y="21"/>
                    </a:lnTo>
                    <a:lnTo>
                      <a:pt x="5" y="17"/>
                    </a:lnTo>
                    <a:lnTo>
                      <a:pt x="6" y="8"/>
                    </a:lnTo>
                    <a:lnTo>
                      <a:pt x="14" y="9"/>
                    </a:lnTo>
                    <a:lnTo>
                      <a:pt x="44" y="5"/>
                    </a:lnTo>
                    <a:lnTo>
                      <a:pt x="49" y="0"/>
                    </a:lnTo>
                    <a:lnTo>
                      <a:pt x="64" y="0"/>
                    </a:lnTo>
                    <a:lnTo>
                      <a:pt x="69" y="41"/>
                    </a:lnTo>
                    <a:lnTo>
                      <a:pt x="73" y="46"/>
                    </a:lnTo>
                    <a:lnTo>
                      <a:pt x="82" y="47"/>
                    </a:lnTo>
                    <a:lnTo>
                      <a:pt x="96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3" name="Freeform 4973">
                <a:extLst>
                  <a:ext uri="{FF2B5EF4-FFF2-40B4-BE49-F238E27FC236}">
                    <a16:creationId xmlns:a16="http://schemas.microsoft.com/office/drawing/2014/main" id="{1DF455B9-3D1A-05A3-0995-DA597DEEE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3321"/>
                <a:ext cx="69" cy="67"/>
              </a:xfrm>
              <a:custGeom>
                <a:avLst/>
                <a:gdLst>
                  <a:gd name="T0" fmla="*/ 96 w 138"/>
                  <a:gd name="T1" fmla="*/ 55 h 132"/>
                  <a:gd name="T2" fmla="*/ 101 w 138"/>
                  <a:gd name="T3" fmla="*/ 53 h 132"/>
                  <a:gd name="T4" fmla="*/ 105 w 138"/>
                  <a:gd name="T5" fmla="*/ 58 h 132"/>
                  <a:gd name="T6" fmla="*/ 108 w 138"/>
                  <a:gd name="T7" fmla="*/ 56 h 132"/>
                  <a:gd name="T8" fmla="*/ 116 w 138"/>
                  <a:gd name="T9" fmla="*/ 62 h 132"/>
                  <a:gd name="T10" fmla="*/ 110 w 138"/>
                  <a:gd name="T11" fmla="*/ 71 h 132"/>
                  <a:gd name="T12" fmla="*/ 114 w 138"/>
                  <a:gd name="T13" fmla="*/ 78 h 132"/>
                  <a:gd name="T14" fmla="*/ 111 w 138"/>
                  <a:gd name="T15" fmla="*/ 82 h 132"/>
                  <a:gd name="T16" fmla="*/ 117 w 138"/>
                  <a:gd name="T17" fmla="*/ 88 h 132"/>
                  <a:gd name="T18" fmla="*/ 128 w 138"/>
                  <a:gd name="T19" fmla="*/ 91 h 132"/>
                  <a:gd name="T20" fmla="*/ 128 w 138"/>
                  <a:gd name="T21" fmla="*/ 96 h 132"/>
                  <a:gd name="T22" fmla="*/ 132 w 138"/>
                  <a:gd name="T23" fmla="*/ 100 h 132"/>
                  <a:gd name="T24" fmla="*/ 129 w 138"/>
                  <a:gd name="T25" fmla="*/ 105 h 132"/>
                  <a:gd name="T26" fmla="*/ 134 w 138"/>
                  <a:gd name="T27" fmla="*/ 108 h 132"/>
                  <a:gd name="T28" fmla="*/ 138 w 138"/>
                  <a:gd name="T29" fmla="*/ 123 h 132"/>
                  <a:gd name="T30" fmla="*/ 126 w 138"/>
                  <a:gd name="T31" fmla="*/ 123 h 132"/>
                  <a:gd name="T32" fmla="*/ 122 w 138"/>
                  <a:gd name="T33" fmla="*/ 126 h 132"/>
                  <a:gd name="T34" fmla="*/ 119 w 138"/>
                  <a:gd name="T35" fmla="*/ 123 h 132"/>
                  <a:gd name="T36" fmla="*/ 111 w 138"/>
                  <a:gd name="T37" fmla="*/ 125 h 132"/>
                  <a:gd name="T38" fmla="*/ 108 w 138"/>
                  <a:gd name="T39" fmla="*/ 122 h 132"/>
                  <a:gd name="T40" fmla="*/ 101 w 138"/>
                  <a:gd name="T41" fmla="*/ 125 h 132"/>
                  <a:gd name="T42" fmla="*/ 96 w 138"/>
                  <a:gd name="T43" fmla="*/ 132 h 132"/>
                  <a:gd name="T44" fmla="*/ 88 w 138"/>
                  <a:gd name="T45" fmla="*/ 132 h 132"/>
                  <a:gd name="T46" fmla="*/ 78 w 138"/>
                  <a:gd name="T47" fmla="*/ 123 h 132"/>
                  <a:gd name="T48" fmla="*/ 78 w 138"/>
                  <a:gd name="T49" fmla="*/ 119 h 132"/>
                  <a:gd name="T50" fmla="*/ 72 w 138"/>
                  <a:gd name="T51" fmla="*/ 116 h 132"/>
                  <a:gd name="T52" fmla="*/ 66 w 138"/>
                  <a:gd name="T53" fmla="*/ 108 h 132"/>
                  <a:gd name="T54" fmla="*/ 61 w 138"/>
                  <a:gd name="T55" fmla="*/ 94 h 132"/>
                  <a:gd name="T56" fmla="*/ 57 w 138"/>
                  <a:gd name="T57" fmla="*/ 93 h 132"/>
                  <a:gd name="T58" fmla="*/ 46 w 138"/>
                  <a:gd name="T59" fmla="*/ 100 h 132"/>
                  <a:gd name="T60" fmla="*/ 38 w 138"/>
                  <a:gd name="T61" fmla="*/ 94 h 132"/>
                  <a:gd name="T62" fmla="*/ 44 w 138"/>
                  <a:gd name="T63" fmla="*/ 94 h 132"/>
                  <a:gd name="T64" fmla="*/ 52 w 138"/>
                  <a:gd name="T65" fmla="*/ 88 h 132"/>
                  <a:gd name="T66" fmla="*/ 55 w 138"/>
                  <a:gd name="T67" fmla="*/ 79 h 132"/>
                  <a:gd name="T68" fmla="*/ 49 w 138"/>
                  <a:gd name="T69" fmla="*/ 67 h 132"/>
                  <a:gd name="T70" fmla="*/ 40 w 138"/>
                  <a:gd name="T71" fmla="*/ 62 h 132"/>
                  <a:gd name="T72" fmla="*/ 26 w 138"/>
                  <a:gd name="T73" fmla="*/ 62 h 132"/>
                  <a:gd name="T74" fmla="*/ 22 w 138"/>
                  <a:gd name="T75" fmla="*/ 49 h 132"/>
                  <a:gd name="T76" fmla="*/ 20 w 138"/>
                  <a:gd name="T77" fmla="*/ 43 h 132"/>
                  <a:gd name="T78" fmla="*/ 16 w 138"/>
                  <a:gd name="T79" fmla="*/ 41 h 132"/>
                  <a:gd name="T80" fmla="*/ 14 w 138"/>
                  <a:gd name="T81" fmla="*/ 33 h 132"/>
                  <a:gd name="T82" fmla="*/ 8 w 138"/>
                  <a:gd name="T83" fmla="*/ 35 h 132"/>
                  <a:gd name="T84" fmla="*/ 3 w 138"/>
                  <a:gd name="T85" fmla="*/ 30 h 132"/>
                  <a:gd name="T86" fmla="*/ 0 w 138"/>
                  <a:gd name="T87" fmla="*/ 21 h 132"/>
                  <a:gd name="T88" fmla="*/ 5 w 138"/>
                  <a:gd name="T89" fmla="*/ 17 h 132"/>
                  <a:gd name="T90" fmla="*/ 6 w 138"/>
                  <a:gd name="T91" fmla="*/ 8 h 132"/>
                  <a:gd name="T92" fmla="*/ 14 w 138"/>
                  <a:gd name="T93" fmla="*/ 9 h 132"/>
                  <a:gd name="T94" fmla="*/ 44 w 138"/>
                  <a:gd name="T95" fmla="*/ 5 h 132"/>
                  <a:gd name="T96" fmla="*/ 49 w 138"/>
                  <a:gd name="T97" fmla="*/ 0 h 132"/>
                  <a:gd name="T98" fmla="*/ 64 w 138"/>
                  <a:gd name="T99" fmla="*/ 0 h 132"/>
                  <a:gd name="T100" fmla="*/ 69 w 138"/>
                  <a:gd name="T101" fmla="*/ 41 h 132"/>
                  <a:gd name="T102" fmla="*/ 73 w 138"/>
                  <a:gd name="T103" fmla="*/ 46 h 132"/>
                  <a:gd name="T104" fmla="*/ 82 w 138"/>
                  <a:gd name="T105" fmla="*/ 47 h 132"/>
                  <a:gd name="T106" fmla="*/ 96 w 138"/>
                  <a:gd name="T107" fmla="*/ 5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8" h="132">
                    <a:moveTo>
                      <a:pt x="96" y="55"/>
                    </a:moveTo>
                    <a:lnTo>
                      <a:pt x="101" y="53"/>
                    </a:lnTo>
                    <a:lnTo>
                      <a:pt x="105" y="58"/>
                    </a:lnTo>
                    <a:lnTo>
                      <a:pt x="108" y="56"/>
                    </a:lnTo>
                    <a:lnTo>
                      <a:pt x="116" y="62"/>
                    </a:lnTo>
                    <a:lnTo>
                      <a:pt x="110" y="71"/>
                    </a:lnTo>
                    <a:lnTo>
                      <a:pt x="114" y="78"/>
                    </a:lnTo>
                    <a:lnTo>
                      <a:pt x="111" y="82"/>
                    </a:lnTo>
                    <a:lnTo>
                      <a:pt x="117" y="88"/>
                    </a:lnTo>
                    <a:lnTo>
                      <a:pt x="128" y="91"/>
                    </a:lnTo>
                    <a:lnTo>
                      <a:pt x="128" y="96"/>
                    </a:lnTo>
                    <a:lnTo>
                      <a:pt x="132" y="100"/>
                    </a:lnTo>
                    <a:lnTo>
                      <a:pt x="129" y="105"/>
                    </a:lnTo>
                    <a:lnTo>
                      <a:pt x="134" y="108"/>
                    </a:lnTo>
                    <a:lnTo>
                      <a:pt x="138" y="123"/>
                    </a:lnTo>
                    <a:lnTo>
                      <a:pt x="126" y="123"/>
                    </a:lnTo>
                    <a:lnTo>
                      <a:pt x="122" y="126"/>
                    </a:lnTo>
                    <a:lnTo>
                      <a:pt x="119" y="123"/>
                    </a:lnTo>
                    <a:lnTo>
                      <a:pt x="111" y="125"/>
                    </a:lnTo>
                    <a:lnTo>
                      <a:pt x="108" y="122"/>
                    </a:lnTo>
                    <a:lnTo>
                      <a:pt x="101" y="125"/>
                    </a:lnTo>
                    <a:lnTo>
                      <a:pt x="96" y="132"/>
                    </a:lnTo>
                    <a:lnTo>
                      <a:pt x="88" y="132"/>
                    </a:lnTo>
                    <a:lnTo>
                      <a:pt x="78" y="123"/>
                    </a:lnTo>
                    <a:lnTo>
                      <a:pt x="78" y="119"/>
                    </a:lnTo>
                    <a:lnTo>
                      <a:pt x="72" y="116"/>
                    </a:lnTo>
                    <a:lnTo>
                      <a:pt x="66" y="108"/>
                    </a:lnTo>
                    <a:lnTo>
                      <a:pt x="61" y="94"/>
                    </a:lnTo>
                    <a:lnTo>
                      <a:pt x="57" y="93"/>
                    </a:lnTo>
                    <a:lnTo>
                      <a:pt x="46" y="100"/>
                    </a:lnTo>
                    <a:lnTo>
                      <a:pt x="38" y="94"/>
                    </a:lnTo>
                    <a:lnTo>
                      <a:pt x="44" y="94"/>
                    </a:lnTo>
                    <a:lnTo>
                      <a:pt x="52" y="88"/>
                    </a:lnTo>
                    <a:lnTo>
                      <a:pt x="55" y="79"/>
                    </a:lnTo>
                    <a:lnTo>
                      <a:pt x="49" y="67"/>
                    </a:lnTo>
                    <a:lnTo>
                      <a:pt x="40" y="62"/>
                    </a:lnTo>
                    <a:lnTo>
                      <a:pt x="26" y="62"/>
                    </a:lnTo>
                    <a:lnTo>
                      <a:pt x="22" y="49"/>
                    </a:lnTo>
                    <a:lnTo>
                      <a:pt x="20" y="43"/>
                    </a:lnTo>
                    <a:lnTo>
                      <a:pt x="16" y="41"/>
                    </a:lnTo>
                    <a:lnTo>
                      <a:pt x="14" y="33"/>
                    </a:lnTo>
                    <a:lnTo>
                      <a:pt x="8" y="35"/>
                    </a:lnTo>
                    <a:lnTo>
                      <a:pt x="3" y="30"/>
                    </a:lnTo>
                    <a:lnTo>
                      <a:pt x="0" y="21"/>
                    </a:lnTo>
                    <a:lnTo>
                      <a:pt x="5" y="17"/>
                    </a:lnTo>
                    <a:lnTo>
                      <a:pt x="6" y="8"/>
                    </a:lnTo>
                    <a:lnTo>
                      <a:pt x="14" y="9"/>
                    </a:lnTo>
                    <a:lnTo>
                      <a:pt x="44" y="5"/>
                    </a:lnTo>
                    <a:lnTo>
                      <a:pt x="49" y="0"/>
                    </a:lnTo>
                    <a:lnTo>
                      <a:pt x="64" y="0"/>
                    </a:lnTo>
                    <a:lnTo>
                      <a:pt x="69" y="41"/>
                    </a:lnTo>
                    <a:lnTo>
                      <a:pt x="73" y="46"/>
                    </a:lnTo>
                    <a:lnTo>
                      <a:pt x="82" y="47"/>
                    </a:lnTo>
                    <a:lnTo>
                      <a:pt x="96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4" name="Freeform 4974">
                <a:extLst>
                  <a:ext uri="{FF2B5EF4-FFF2-40B4-BE49-F238E27FC236}">
                    <a16:creationId xmlns:a16="http://schemas.microsoft.com/office/drawing/2014/main" id="{FA3CE52C-62F3-2746-8542-526D9208E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3249"/>
                <a:ext cx="44" cy="38"/>
              </a:xfrm>
              <a:custGeom>
                <a:avLst/>
                <a:gdLst>
                  <a:gd name="T0" fmla="*/ 69 w 88"/>
                  <a:gd name="T1" fmla="*/ 10 h 74"/>
                  <a:gd name="T2" fmla="*/ 52 w 88"/>
                  <a:gd name="T3" fmla="*/ 7 h 74"/>
                  <a:gd name="T4" fmla="*/ 34 w 88"/>
                  <a:gd name="T5" fmla="*/ 9 h 74"/>
                  <a:gd name="T6" fmla="*/ 25 w 88"/>
                  <a:gd name="T7" fmla="*/ 3 h 74"/>
                  <a:gd name="T8" fmla="*/ 14 w 88"/>
                  <a:gd name="T9" fmla="*/ 3 h 74"/>
                  <a:gd name="T10" fmla="*/ 10 w 88"/>
                  <a:gd name="T11" fmla="*/ 0 h 74"/>
                  <a:gd name="T12" fmla="*/ 5 w 88"/>
                  <a:gd name="T13" fmla="*/ 7 h 74"/>
                  <a:gd name="T14" fmla="*/ 5 w 88"/>
                  <a:gd name="T15" fmla="*/ 13 h 74"/>
                  <a:gd name="T16" fmla="*/ 8 w 88"/>
                  <a:gd name="T17" fmla="*/ 21 h 74"/>
                  <a:gd name="T18" fmla="*/ 7 w 88"/>
                  <a:gd name="T19" fmla="*/ 24 h 74"/>
                  <a:gd name="T20" fmla="*/ 0 w 88"/>
                  <a:gd name="T21" fmla="*/ 32 h 74"/>
                  <a:gd name="T22" fmla="*/ 2 w 88"/>
                  <a:gd name="T23" fmla="*/ 33 h 74"/>
                  <a:gd name="T24" fmla="*/ 10 w 88"/>
                  <a:gd name="T25" fmla="*/ 42 h 74"/>
                  <a:gd name="T26" fmla="*/ 10 w 88"/>
                  <a:gd name="T27" fmla="*/ 45 h 74"/>
                  <a:gd name="T28" fmla="*/ 13 w 88"/>
                  <a:gd name="T29" fmla="*/ 53 h 74"/>
                  <a:gd name="T30" fmla="*/ 16 w 88"/>
                  <a:gd name="T31" fmla="*/ 54 h 74"/>
                  <a:gd name="T32" fmla="*/ 14 w 88"/>
                  <a:gd name="T33" fmla="*/ 68 h 74"/>
                  <a:gd name="T34" fmla="*/ 16 w 88"/>
                  <a:gd name="T35" fmla="*/ 71 h 74"/>
                  <a:gd name="T36" fmla="*/ 19 w 88"/>
                  <a:gd name="T37" fmla="*/ 73 h 74"/>
                  <a:gd name="T38" fmla="*/ 26 w 88"/>
                  <a:gd name="T39" fmla="*/ 73 h 74"/>
                  <a:gd name="T40" fmla="*/ 31 w 88"/>
                  <a:gd name="T41" fmla="*/ 74 h 74"/>
                  <a:gd name="T42" fmla="*/ 31 w 88"/>
                  <a:gd name="T43" fmla="*/ 71 h 74"/>
                  <a:gd name="T44" fmla="*/ 43 w 88"/>
                  <a:gd name="T45" fmla="*/ 68 h 74"/>
                  <a:gd name="T46" fmla="*/ 52 w 88"/>
                  <a:gd name="T47" fmla="*/ 70 h 74"/>
                  <a:gd name="T48" fmla="*/ 61 w 88"/>
                  <a:gd name="T49" fmla="*/ 68 h 74"/>
                  <a:gd name="T50" fmla="*/ 70 w 88"/>
                  <a:gd name="T51" fmla="*/ 65 h 74"/>
                  <a:gd name="T52" fmla="*/ 78 w 88"/>
                  <a:gd name="T53" fmla="*/ 62 h 74"/>
                  <a:gd name="T54" fmla="*/ 85 w 88"/>
                  <a:gd name="T55" fmla="*/ 60 h 74"/>
                  <a:gd name="T56" fmla="*/ 88 w 88"/>
                  <a:gd name="T57" fmla="*/ 54 h 74"/>
                  <a:gd name="T58" fmla="*/ 85 w 88"/>
                  <a:gd name="T59" fmla="*/ 54 h 74"/>
                  <a:gd name="T60" fmla="*/ 79 w 88"/>
                  <a:gd name="T61" fmla="*/ 41 h 74"/>
                  <a:gd name="T62" fmla="*/ 76 w 88"/>
                  <a:gd name="T63" fmla="*/ 36 h 74"/>
                  <a:gd name="T64" fmla="*/ 78 w 88"/>
                  <a:gd name="T65" fmla="*/ 32 h 74"/>
                  <a:gd name="T66" fmla="*/ 84 w 88"/>
                  <a:gd name="T67" fmla="*/ 27 h 74"/>
                  <a:gd name="T68" fmla="*/ 82 w 88"/>
                  <a:gd name="T69" fmla="*/ 21 h 74"/>
                  <a:gd name="T70" fmla="*/ 78 w 88"/>
                  <a:gd name="T71" fmla="*/ 15 h 74"/>
                  <a:gd name="T72" fmla="*/ 69 w 88"/>
                  <a:gd name="T73" fmla="*/ 1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8" h="74">
                    <a:moveTo>
                      <a:pt x="69" y="10"/>
                    </a:moveTo>
                    <a:lnTo>
                      <a:pt x="52" y="7"/>
                    </a:lnTo>
                    <a:lnTo>
                      <a:pt x="34" y="9"/>
                    </a:lnTo>
                    <a:lnTo>
                      <a:pt x="25" y="3"/>
                    </a:lnTo>
                    <a:lnTo>
                      <a:pt x="14" y="3"/>
                    </a:lnTo>
                    <a:lnTo>
                      <a:pt x="10" y="0"/>
                    </a:lnTo>
                    <a:lnTo>
                      <a:pt x="5" y="7"/>
                    </a:lnTo>
                    <a:lnTo>
                      <a:pt x="5" y="13"/>
                    </a:lnTo>
                    <a:lnTo>
                      <a:pt x="8" y="21"/>
                    </a:lnTo>
                    <a:lnTo>
                      <a:pt x="7" y="24"/>
                    </a:lnTo>
                    <a:lnTo>
                      <a:pt x="0" y="32"/>
                    </a:lnTo>
                    <a:lnTo>
                      <a:pt x="2" y="33"/>
                    </a:lnTo>
                    <a:lnTo>
                      <a:pt x="10" y="42"/>
                    </a:lnTo>
                    <a:lnTo>
                      <a:pt x="10" y="45"/>
                    </a:lnTo>
                    <a:lnTo>
                      <a:pt x="13" y="53"/>
                    </a:lnTo>
                    <a:lnTo>
                      <a:pt x="16" y="54"/>
                    </a:lnTo>
                    <a:lnTo>
                      <a:pt x="14" y="68"/>
                    </a:lnTo>
                    <a:lnTo>
                      <a:pt x="16" y="71"/>
                    </a:lnTo>
                    <a:lnTo>
                      <a:pt x="19" y="73"/>
                    </a:lnTo>
                    <a:lnTo>
                      <a:pt x="26" y="73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43" y="68"/>
                    </a:lnTo>
                    <a:lnTo>
                      <a:pt x="52" y="70"/>
                    </a:lnTo>
                    <a:lnTo>
                      <a:pt x="61" y="68"/>
                    </a:lnTo>
                    <a:lnTo>
                      <a:pt x="70" y="65"/>
                    </a:lnTo>
                    <a:lnTo>
                      <a:pt x="78" y="62"/>
                    </a:lnTo>
                    <a:lnTo>
                      <a:pt x="85" y="60"/>
                    </a:lnTo>
                    <a:lnTo>
                      <a:pt x="88" y="54"/>
                    </a:lnTo>
                    <a:lnTo>
                      <a:pt x="85" y="54"/>
                    </a:lnTo>
                    <a:lnTo>
                      <a:pt x="79" y="41"/>
                    </a:lnTo>
                    <a:lnTo>
                      <a:pt x="76" y="36"/>
                    </a:lnTo>
                    <a:lnTo>
                      <a:pt x="78" y="32"/>
                    </a:lnTo>
                    <a:lnTo>
                      <a:pt x="84" y="27"/>
                    </a:lnTo>
                    <a:lnTo>
                      <a:pt x="82" y="21"/>
                    </a:lnTo>
                    <a:lnTo>
                      <a:pt x="78" y="15"/>
                    </a:lnTo>
                    <a:lnTo>
                      <a:pt x="69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5" name="Freeform 4975">
                <a:extLst>
                  <a:ext uri="{FF2B5EF4-FFF2-40B4-BE49-F238E27FC236}">
                    <a16:creationId xmlns:a16="http://schemas.microsoft.com/office/drawing/2014/main" id="{DFDF9E10-88C2-D370-9460-2207C9305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3249"/>
                <a:ext cx="44" cy="38"/>
              </a:xfrm>
              <a:custGeom>
                <a:avLst/>
                <a:gdLst>
                  <a:gd name="T0" fmla="*/ 69 w 88"/>
                  <a:gd name="T1" fmla="*/ 10 h 74"/>
                  <a:gd name="T2" fmla="*/ 78 w 88"/>
                  <a:gd name="T3" fmla="*/ 15 h 74"/>
                  <a:gd name="T4" fmla="*/ 82 w 88"/>
                  <a:gd name="T5" fmla="*/ 21 h 74"/>
                  <a:gd name="T6" fmla="*/ 84 w 88"/>
                  <a:gd name="T7" fmla="*/ 27 h 74"/>
                  <a:gd name="T8" fmla="*/ 78 w 88"/>
                  <a:gd name="T9" fmla="*/ 32 h 74"/>
                  <a:gd name="T10" fmla="*/ 76 w 88"/>
                  <a:gd name="T11" fmla="*/ 36 h 74"/>
                  <a:gd name="T12" fmla="*/ 79 w 88"/>
                  <a:gd name="T13" fmla="*/ 41 h 74"/>
                  <a:gd name="T14" fmla="*/ 85 w 88"/>
                  <a:gd name="T15" fmla="*/ 54 h 74"/>
                  <a:gd name="T16" fmla="*/ 88 w 88"/>
                  <a:gd name="T17" fmla="*/ 54 h 74"/>
                  <a:gd name="T18" fmla="*/ 85 w 88"/>
                  <a:gd name="T19" fmla="*/ 60 h 74"/>
                  <a:gd name="T20" fmla="*/ 78 w 88"/>
                  <a:gd name="T21" fmla="*/ 62 h 74"/>
                  <a:gd name="T22" fmla="*/ 70 w 88"/>
                  <a:gd name="T23" fmla="*/ 65 h 74"/>
                  <a:gd name="T24" fmla="*/ 61 w 88"/>
                  <a:gd name="T25" fmla="*/ 68 h 74"/>
                  <a:gd name="T26" fmla="*/ 52 w 88"/>
                  <a:gd name="T27" fmla="*/ 70 h 74"/>
                  <a:gd name="T28" fmla="*/ 43 w 88"/>
                  <a:gd name="T29" fmla="*/ 68 h 74"/>
                  <a:gd name="T30" fmla="*/ 31 w 88"/>
                  <a:gd name="T31" fmla="*/ 71 h 74"/>
                  <a:gd name="T32" fmla="*/ 31 w 88"/>
                  <a:gd name="T33" fmla="*/ 74 h 74"/>
                  <a:gd name="T34" fmla="*/ 26 w 88"/>
                  <a:gd name="T35" fmla="*/ 73 h 74"/>
                  <a:gd name="T36" fmla="*/ 19 w 88"/>
                  <a:gd name="T37" fmla="*/ 73 h 74"/>
                  <a:gd name="T38" fmla="*/ 16 w 88"/>
                  <a:gd name="T39" fmla="*/ 71 h 74"/>
                  <a:gd name="T40" fmla="*/ 14 w 88"/>
                  <a:gd name="T41" fmla="*/ 68 h 74"/>
                  <a:gd name="T42" fmla="*/ 16 w 88"/>
                  <a:gd name="T43" fmla="*/ 54 h 74"/>
                  <a:gd name="T44" fmla="*/ 13 w 88"/>
                  <a:gd name="T45" fmla="*/ 53 h 74"/>
                  <a:gd name="T46" fmla="*/ 10 w 88"/>
                  <a:gd name="T47" fmla="*/ 45 h 74"/>
                  <a:gd name="T48" fmla="*/ 10 w 88"/>
                  <a:gd name="T49" fmla="*/ 42 h 74"/>
                  <a:gd name="T50" fmla="*/ 2 w 88"/>
                  <a:gd name="T51" fmla="*/ 33 h 74"/>
                  <a:gd name="T52" fmla="*/ 0 w 88"/>
                  <a:gd name="T53" fmla="*/ 32 h 74"/>
                  <a:gd name="T54" fmla="*/ 7 w 88"/>
                  <a:gd name="T55" fmla="*/ 24 h 74"/>
                  <a:gd name="T56" fmla="*/ 8 w 88"/>
                  <a:gd name="T57" fmla="*/ 21 h 74"/>
                  <a:gd name="T58" fmla="*/ 5 w 88"/>
                  <a:gd name="T59" fmla="*/ 13 h 74"/>
                  <a:gd name="T60" fmla="*/ 5 w 88"/>
                  <a:gd name="T61" fmla="*/ 7 h 74"/>
                  <a:gd name="T62" fmla="*/ 10 w 88"/>
                  <a:gd name="T63" fmla="*/ 0 h 74"/>
                  <a:gd name="T64" fmla="*/ 14 w 88"/>
                  <a:gd name="T65" fmla="*/ 3 h 74"/>
                  <a:gd name="T66" fmla="*/ 25 w 88"/>
                  <a:gd name="T67" fmla="*/ 3 h 74"/>
                  <a:gd name="T68" fmla="*/ 34 w 88"/>
                  <a:gd name="T69" fmla="*/ 9 h 74"/>
                  <a:gd name="T70" fmla="*/ 52 w 88"/>
                  <a:gd name="T71" fmla="*/ 7 h 74"/>
                  <a:gd name="T72" fmla="*/ 69 w 88"/>
                  <a:gd name="T73" fmla="*/ 1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8" h="74">
                    <a:moveTo>
                      <a:pt x="69" y="10"/>
                    </a:moveTo>
                    <a:lnTo>
                      <a:pt x="78" y="15"/>
                    </a:lnTo>
                    <a:lnTo>
                      <a:pt x="82" y="21"/>
                    </a:lnTo>
                    <a:lnTo>
                      <a:pt x="84" y="27"/>
                    </a:lnTo>
                    <a:lnTo>
                      <a:pt x="78" y="32"/>
                    </a:lnTo>
                    <a:lnTo>
                      <a:pt x="76" y="36"/>
                    </a:lnTo>
                    <a:lnTo>
                      <a:pt x="79" y="41"/>
                    </a:lnTo>
                    <a:lnTo>
                      <a:pt x="85" y="54"/>
                    </a:lnTo>
                    <a:lnTo>
                      <a:pt x="88" y="54"/>
                    </a:lnTo>
                    <a:lnTo>
                      <a:pt x="85" y="60"/>
                    </a:lnTo>
                    <a:lnTo>
                      <a:pt x="78" y="62"/>
                    </a:lnTo>
                    <a:lnTo>
                      <a:pt x="70" y="65"/>
                    </a:lnTo>
                    <a:lnTo>
                      <a:pt x="61" y="68"/>
                    </a:lnTo>
                    <a:lnTo>
                      <a:pt x="52" y="70"/>
                    </a:lnTo>
                    <a:lnTo>
                      <a:pt x="43" y="68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26" y="73"/>
                    </a:lnTo>
                    <a:lnTo>
                      <a:pt x="19" y="73"/>
                    </a:lnTo>
                    <a:lnTo>
                      <a:pt x="16" y="71"/>
                    </a:lnTo>
                    <a:lnTo>
                      <a:pt x="14" y="68"/>
                    </a:lnTo>
                    <a:lnTo>
                      <a:pt x="16" y="54"/>
                    </a:lnTo>
                    <a:lnTo>
                      <a:pt x="13" y="53"/>
                    </a:lnTo>
                    <a:lnTo>
                      <a:pt x="10" y="45"/>
                    </a:lnTo>
                    <a:lnTo>
                      <a:pt x="10" y="42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7" y="24"/>
                    </a:lnTo>
                    <a:lnTo>
                      <a:pt x="8" y="21"/>
                    </a:lnTo>
                    <a:lnTo>
                      <a:pt x="5" y="13"/>
                    </a:lnTo>
                    <a:lnTo>
                      <a:pt x="5" y="7"/>
                    </a:lnTo>
                    <a:lnTo>
                      <a:pt x="10" y="0"/>
                    </a:lnTo>
                    <a:lnTo>
                      <a:pt x="14" y="3"/>
                    </a:lnTo>
                    <a:lnTo>
                      <a:pt x="25" y="3"/>
                    </a:lnTo>
                    <a:lnTo>
                      <a:pt x="34" y="9"/>
                    </a:lnTo>
                    <a:lnTo>
                      <a:pt x="52" y="7"/>
                    </a:lnTo>
                    <a:lnTo>
                      <a:pt x="6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6" name="Freeform 4976">
                <a:extLst>
                  <a:ext uri="{FF2B5EF4-FFF2-40B4-BE49-F238E27FC236}">
                    <a16:creationId xmlns:a16="http://schemas.microsoft.com/office/drawing/2014/main" id="{F30AC5B3-9308-C916-B167-5986285DB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3249"/>
                <a:ext cx="44" cy="38"/>
              </a:xfrm>
              <a:custGeom>
                <a:avLst/>
                <a:gdLst>
                  <a:gd name="T0" fmla="*/ 69 w 88"/>
                  <a:gd name="T1" fmla="*/ 10 h 74"/>
                  <a:gd name="T2" fmla="*/ 78 w 88"/>
                  <a:gd name="T3" fmla="*/ 15 h 74"/>
                  <a:gd name="T4" fmla="*/ 82 w 88"/>
                  <a:gd name="T5" fmla="*/ 21 h 74"/>
                  <a:gd name="T6" fmla="*/ 84 w 88"/>
                  <a:gd name="T7" fmla="*/ 27 h 74"/>
                  <a:gd name="T8" fmla="*/ 78 w 88"/>
                  <a:gd name="T9" fmla="*/ 32 h 74"/>
                  <a:gd name="T10" fmla="*/ 76 w 88"/>
                  <a:gd name="T11" fmla="*/ 36 h 74"/>
                  <a:gd name="T12" fmla="*/ 79 w 88"/>
                  <a:gd name="T13" fmla="*/ 41 h 74"/>
                  <a:gd name="T14" fmla="*/ 85 w 88"/>
                  <a:gd name="T15" fmla="*/ 54 h 74"/>
                  <a:gd name="T16" fmla="*/ 88 w 88"/>
                  <a:gd name="T17" fmla="*/ 54 h 74"/>
                  <a:gd name="T18" fmla="*/ 85 w 88"/>
                  <a:gd name="T19" fmla="*/ 60 h 74"/>
                  <a:gd name="T20" fmla="*/ 78 w 88"/>
                  <a:gd name="T21" fmla="*/ 62 h 74"/>
                  <a:gd name="T22" fmla="*/ 70 w 88"/>
                  <a:gd name="T23" fmla="*/ 65 h 74"/>
                  <a:gd name="T24" fmla="*/ 61 w 88"/>
                  <a:gd name="T25" fmla="*/ 68 h 74"/>
                  <a:gd name="T26" fmla="*/ 52 w 88"/>
                  <a:gd name="T27" fmla="*/ 70 h 74"/>
                  <a:gd name="T28" fmla="*/ 43 w 88"/>
                  <a:gd name="T29" fmla="*/ 68 h 74"/>
                  <a:gd name="T30" fmla="*/ 31 w 88"/>
                  <a:gd name="T31" fmla="*/ 71 h 74"/>
                  <a:gd name="T32" fmla="*/ 31 w 88"/>
                  <a:gd name="T33" fmla="*/ 74 h 74"/>
                  <a:gd name="T34" fmla="*/ 26 w 88"/>
                  <a:gd name="T35" fmla="*/ 73 h 74"/>
                  <a:gd name="T36" fmla="*/ 19 w 88"/>
                  <a:gd name="T37" fmla="*/ 73 h 74"/>
                  <a:gd name="T38" fmla="*/ 16 w 88"/>
                  <a:gd name="T39" fmla="*/ 71 h 74"/>
                  <a:gd name="T40" fmla="*/ 14 w 88"/>
                  <a:gd name="T41" fmla="*/ 68 h 74"/>
                  <a:gd name="T42" fmla="*/ 16 w 88"/>
                  <a:gd name="T43" fmla="*/ 54 h 74"/>
                  <a:gd name="T44" fmla="*/ 13 w 88"/>
                  <a:gd name="T45" fmla="*/ 53 h 74"/>
                  <a:gd name="T46" fmla="*/ 10 w 88"/>
                  <a:gd name="T47" fmla="*/ 45 h 74"/>
                  <a:gd name="T48" fmla="*/ 10 w 88"/>
                  <a:gd name="T49" fmla="*/ 42 h 74"/>
                  <a:gd name="T50" fmla="*/ 2 w 88"/>
                  <a:gd name="T51" fmla="*/ 33 h 74"/>
                  <a:gd name="T52" fmla="*/ 0 w 88"/>
                  <a:gd name="T53" fmla="*/ 32 h 74"/>
                  <a:gd name="T54" fmla="*/ 7 w 88"/>
                  <a:gd name="T55" fmla="*/ 24 h 74"/>
                  <a:gd name="T56" fmla="*/ 8 w 88"/>
                  <a:gd name="T57" fmla="*/ 21 h 74"/>
                  <a:gd name="T58" fmla="*/ 5 w 88"/>
                  <a:gd name="T59" fmla="*/ 13 h 74"/>
                  <a:gd name="T60" fmla="*/ 5 w 88"/>
                  <a:gd name="T61" fmla="*/ 7 h 74"/>
                  <a:gd name="T62" fmla="*/ 10 w 88"/>
                  <a:gd name="T63" fmla="*/ 0 h 74"/>
                  <a:gd name="T64" fmla="*/ 14 w 88"/>
                  <a:gd name="T65" fmla="*/ 3 h 74"/>
                  <a:gd name="T66" fmla="*/ 25 w 88"/>
                  <a:gd name="T67" fmla="*/ 3 h 74"/>
                  <a:gd name="T68" fmla="*/ 34 w 88"/>
                  <a:gd name="T69" fmla="*/ 9 h 74"/>
                  <a:gd name="T70" fmla="*/ 52 w 88"/>
                  <a:gd name="T71" fmla="*/ 7 h 74"/>
                  <a:gd name="T72" fmla="*/ 69 w 88"/>
                  <a:gd name="T73" fmla="*/ 1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8" h="74">
                    <a:moveTo>
                      <a:pt x="69" y="10"/>
                    </a:moveTo>
                    <a:lnTo>
                      <a:pt x="78" y="15"/>
                    </a:lnTo>
                    <a:lnTo>
                      <a:pt x="82" y="21"/>
                    </a:lnTo>
                    <a:lnTo>
                      <a:pt x="84" y="27"/>
                    </a:lnTo>
                    <a:lnTo>
                      <a:pt x="78" y="32"/>
                    </a:lnTo>
                    <a:lnTo>
                      <a:pt x="76" y="36"/>
                    </a:lnTo>
                    <a:lnTo>
                      <a:pt x="79" y="41"/>
                    </a:lnTo>
                    <a:lnTo>
                      <a:pt x="85" y="54"/>
                    </a:lnTo>
                    <a:lnTo>
                      <a:pt x="88" y="54"/>
                    </a:lnTo>
                    <a:lnTo>
                      <a:pt x="85" y="60"/>
                    </a:lnTo>
                    <a:lnTo>
                      <a:pt x="78" y="62"/>
                    </a:lnTo>
                    <a:lnTo>
                      <a:pt x="70" y="65"/>
                    </a:lnTo>
                    <a:lnTo>
                      <a:pt x="61" y="68"/>
                    </a:lnTo>
                    <a:lnTo>
                      <a:pt x="52" y="70"/>
                    </a:lnTo>
                    <a:lnTo>
                      <a:pt x="43" y="68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26" y="73"/>
                    </a:lnTo>
                    <a:lnTo>
                      <a:pt x="19" y="73"/>
                    </a:lnTo>
                    <a:lnTo>
                      <a:pt x="16" y="71"/>
                    </a:lnTo>
                    <a:lnTo>
                      <a:pt x="14" y="68"/>
                    </a:lnTo>
                    <a:lnTo>
                      <a:pt x="16" y="54"/>
                    </a:lnTo>
                    <a:lnTo>
                      <a:pt x="13" y="53"/>
                    </a:lnTo>
                    <a:lnTo>
                      <a:pt x="10" y="45"/>
                    </a:lnTo>
                    <a:lnTo>
                      <a:pt x="10" y="42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7" y="24"/>
                    </a:lnTo>
                    <a:lnTo>
                      <a:pt x="8" y="21"/>
                    </a:lnTo>
                    <a:lnTo>
                      <a:pt x="5" y="13"/>
                    </a:lnTo>
                    <a:lnTo>
                      <a:pt x="5" y="7"/>
                    </a:lnTo>
                    <a:lnTo>
                      <a:pt x="10" y="0"/>
                    </a:lnTo>
                    <a:lnTo>
                      <a:pt x="14" y="3"/>
                    </a:lnTo>
                    <a:lnTo>
                      <a:pt x="25" y="3"/>
                    </a:lnTo>
                    <a:lnTo>
                      <a:pt x="34" y="9"/>
                    </a:lnTo>
                    <a:lnTo>
                      <a:pt x="52" y="7"/>
                    </a:lnTo>
                    <a:lnTo>
                      <a:pt x="69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7" name="Freeform 4977">
                <a:extLst>
                  <a:ext uri="{FF2B5EF4-FFF2-40B4-BE49-F238E27FC236}">
                    <a16:creationId xmlns:a16="http://schemas.microsoft.com/office/drawing/2014/main" id="{F1886766-7EAE-4DB9-C3B3-8753BAF7F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3292"/>
                <a:ext cx="87" cy="64"/>
              </a:xfrm>
              <a:custGeom>
                <a:avLst/>
                <a:gdLst>
                  <a:gd name="T0" fmla="*/ 138 w 174"/>
                  <a:gd name="T1" fmla="*/ 15 h 127"/>
                  <a:gd name="T2" fmla="*/ 138 w 174"/>
                  <a:gd name="T3" fmla="*/ 21 h 127"/>
                  <a:gd name="T4" fmla="*/ 126 w 174"/>
                  <a:gd name="T5" fmla="*/ 24 h 127"/>
                  <a:gd name="T6" fmla="*/ 117 w 174"/>
                  <a:gd name="T7" fmla="*/ 18 h 127"/>
                  <a:gd name="T8" fmla="*/ 111 w 174"/>
                  <a:gd name="T9" fmla="*/ 13 h 127"/>
                  <a:gd name="T10" fmla="*/ 106 w 174"/>
                  <a:gd name="T11" fmla="*/ 10 h 127"/>
                  <a:gd name="T12" fmla="*/ 97 w 174"/>
                  <a:gd name="T13" fmla="*/ 7 h 127"/>
                  <a:gd name="T14" fmla="*/ 80 w 174"/>
                  <a:gd name="T15" fmla="*/ 7 h 127"/>
                  <a:gd name="T16" fmla="*/ 57 w 174"/>
                  <a:gd name="T17" fmla="*/ 7 h 127"/>
                  <a:gd name="T18" fmla="*/ 48 w 174"/>
                  <a:gd name="T19" fmla="*/ 1 h 127"/>
                  <a:gd name="T20" fmla="*/ 33 w 174"/>
                  <a:gd name="T21" fmla="*/ 18 h 127"/>
                  <a:gd name="T22" fmla="*/ 26 w 174"/>
                  <a:gd name="T23" fmla="*/ 30 h 127"/>
                  <a:gd name="T24" fmla="*/ 12 w 174"/>
                  <a:gd name="T25" fmla="*/ 26 h 127"/>
                  <a:gd name="T26" fmla="*/ 10 w 174"/>
                  <a:gd name="T27" fmla="*/ 48 h 127"/>
                  <a:gd name="T28" fmla="*/ 0 w 174"/>
                  <a:gd name="T29" fmla="*/ 57 h 127"/>
                  <a:gd name="T30" fmla="*/ 10 w 174"/>
                  <a:gd name="T31" fmla="*/ 64 h 127"/>
                  <a:gd name="T32" fmla="*/ 23 w 174"/>
                  <a:gd name="T33" fmla="*/ 59 h 127"/>
                  <a:gd name="T34" fmla="*/ 36 w 174"/>
                  <a:gd name="T35" fmla="*/ 77 h 127"/>
                  <a:gd name="T36" fmla="*/ 19 w 174"/>
                  <a:gd name="T37" fmla="*/ 85 h 127"/>
                  <a:gd name="T38" fmla="*/ 21 w 174"/>
                  <a:gd name="T39" fmla="*/ 100 h 127"/>
                  <a:gd name="T40" fmla="*/ 19 w 174"/>
                  <a:gd name="T41" fmla="*/ 111 h 127"/>
                  <a:gd name="T42" fmla="*/ 36 w 174"/>
                  <a:gd name="T43" fmla="*/ 105 h 127"/>
                  <a:gd name="T44" fmla="*/ 48 w 174"/>
                  <a:gd name="T45" fmla="*/ 117 h 127"/>
                  <a:gd name="T46" fmla="*/ 62 w 174"/>
                  <a:gd name="T47" fmla="*/ 127 h 127"/>
                  <a:gd name="T48" fmla="*/ 67 w 174"/>
                  <a:gd name="T49" fmla="*/ 115 h 127"/>
                  <a:gd name="T50" fmla="*/ 73 w 174"/>
                  <a:gd name="T51" fmla="*/ 109 h 127"/>
                  <a:gd name="T52" fmla="*/ 95 w 174"/>
                  <a:gd name="T53" fmla="*/ 94 h 127"/>
                  <a:gd name="T54" fmla="*/ 109 w 174"/>
                  <a:gd name="T55" fmla="*/ 100 h 127"/>
                  <a:gd name="T56" fmla="*/ 115 w 174"/>
                  <a:gd name="T57" fmla="*/ 94 h 127"/>
                  <a:gd name="T58" fmla="*/ 136 w 174"/>
                  <a:gd name="T59" fmla="*/ 105 h 127"/>
                  <a:gd name="T60" fmla="*/ 158 w 174"/>
                  <a:gd name="T61" fmla="*/ 86 h 127"/>
                  <a:gd name="T62" fmla="*/ 171 w 174"/>
                  <a:gd name="T63" fmla="*/ 83 h 127"/>
                  <a:gd name="T64" fmla="*/ 170 w 174"/>
                  <a:gd name="T65" fmla="*/ 70 h 127"/>
                  <a:gd name="T66" fmla="*/ 153 w 174"/>
                  <a:gd name="T67" fmla="*/ 62 h 127"/>
                  <a:gd name="T68" fmla="*/ 145 w 174"/>
                  <a:gd name="T69" fmla="*/ 57 h 127"/>
                  <a:gd name="T70" fmla="*/ 142 w 174"/>
                  <a:gd name="T71" fmla="*/ 47 h 127"/>
                  <a:gd name="T72" fmla="*/ 145 w 174"/>
                  <a:gd name="T73" fmla="*/ 38 h 127"/>
                  <a:gd name="T74" fmla="*/ 158 w 174"/>
                  <a:gd name="T75" fmla="*/ 33 h 127"/>
                  <a:gd name="T76" fmla="*/ 156 w 174"/>
                  <a:gd name="T77" fmla="*/ 27 h 127"/>
                  <a:gd name="T78" fmla="*/ 150 w 174"/>
                  <a:gd name="T79" fmla="*/ 12 h 127"/>
                  <a:gd name="T80" fmla="*/ 141 w 174"/>
                  <a:gd name="T81" fmla="*/ 1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4" h="127">
                    <a:moveTo>
                      <a:pt x="141" y="10"/>
                    </a:moveTo>
                    <a:lnTo>
                      <a:pt x="138" y="15"/>
                    </a:lnTo>
                    <a:lnTo>
                      <a:pt x="139" y="18"/>
                    </a:lnTo>
                    <a:lnTo>
                      <a:pt x="138" y="21"/>
                    </a:lnTo>
                    <a:lnTo>
                      <a:pt x="135" y="21"/>
                    </a:lnTo>
                    <a:lnTo>
                      <a:pt x="126" y="24"/>
                    </a:lnTo>
                    <a:lnTo>
                      <a:pt x="123" y="21"/>
                    </a:lnTo>
                    <a:lnTo>
                      <a:pt x="117" y="18"/>
                    </a:lnTo>
                    <a:lnTo>
                      <a:pt x="115" y="21"/>
                    </a:lnTo>
                    <a:lnTo>
                      <a:pt x="111" y="13"/>
                    </a:lnTo>
                    <a:lnTo>
                      <a:pt x="106" y="12"/>
                    </a:lnTo>
                    <a:lnTo>
                      <a:pt x="106" y="10"/>
                    </a:lnTo>
                    <a:lnTo>
                      <a:pt x="103" y="6"/>
                    </a:lnTo>
                    <a:lnTo>
                      <a:pt x="97" y="7"/>
                    </a:lnTo>
                    <a:lnTo>
                      <a:pt x="91" y="3"/>
                    </a:lnTo>
                    <a:lnTo>
                      <a:pt x="80" y="7"/>
                    </a:lnTo>
                    <a:lnTo>
                      <a:pt x="65" y="9"/>
                    </a:lnTo>
                    <a:lnTo>
                      <a:pt x="57" y="7"/>
                    </a:lnTo>
                    <a:lnTo>
                      <a:pt x="51" y="0"/>
                    </a:lnTo>
                    <a:lnTo>
                      <a:pt x="48" y="1"/>
                    </a:lnTo>
                    <a:lnTo>
                      <a:pt x="48" y="6"/>
                    </a:lnTo>
                    <a:lnTo>
                      <a:pt x="33" y="18"/>
                    </a:lnTo>
                    <a:lnTo>
                      <a:pt x="30" y="29"/>
                    </a:lnTo>
                    <a:lnTo>
                      <a:pt x="26" y="30"/>
                    </a:lnTo>
                    <a:lnTo>
                      <a:pt x="18" y="26"/>
                    </a:lnTo>
                    <a:lnTo>
                      <a:pt x="12" y="26"/>
                    </a:lnTo>
                    <a:lnTo>
                      <a:pt x="6" y="30"/>
                    </a:lnTo>
                    <a:lnTo>
                      <a:pt x="10" y="48"/>
                    </a:lnTo>
                    <a:lnTo>
                      <a:pt x="0" y="51"/>
                    </a:lnTo>
                    <a:lnTo>
                      <a:pt x="0" y="57"/>
                    </a:lnTo>
                    <a:lnTo>
                      <a:pt x="6" y="62"/>
                    </a:lnTo>
                    <a:lnTo>
                      <a:pt x="10" y="64"/>
                    </a:lnTo>
                    <a:lnTo>
                      <a:pt x="13" y="61"/>
                    </a:lnTo>
                    <a:lnTo>
                      <a:pt x="23" y="59"/>
                    </a:lnTo>
                    <a:lnTo>
                      <a:pt x="29" y="76"/>
                    </a:lnTo>
                    <a:lnTo>
                      <a:pt x="36" y="77"/>
                    </a:lnTo>
                    <a:lnTo>
                      <a:pt x="29" y="79"/>
                    </a:lnTo>
                    <a:lnTo>
                      <a:pt x="19" y="85"/>
                    </a:lnTo>
                    <a:lnTo>
                      <a:pt x="19" y="95"/>
                    </a:lnTo>
                    <a:lnTo>
                      <a:pt x="21" y="100"/>
                    </a:lnTo>
                    <a:lnTo>
                      <a:pt x="18" y="105"/>
                    </a:lnTo>
                    <a:lnTo>
                      <a:pt x="19" y="111"/>
                    </a:lnTo>
                    <a:lnTo>
                      <a:pt x="26" y="109"/>
                    </a:lnTo>
                    <a:lnTo>
                      <a:pt x="36" y="105"/>
                    </a:lnTo>
                    <a:lnTo>
                      <a:pt x="39" y="112"/>
                    </a:lnTo>
                    <a:lnTo>
                      <a:pt x="48" y="117"/>
                    </a:lnTo>
                    <a:lnTo>
                      <a:pt x="54" y="126"/>
                    </a:lnTo>
                    <a:lnTo>
                      <a:pt x="62" y="127"/>
                    </a:lnTo>
                    <a:lnTo>
                      <a:pt x="67" y="123"/>
                    </a:lnTo>
                    <a:lnTo>
                      <a:pt x="67" y="115"/>
                    </a:lnTo>
                    <a:lnTo>
                      <a:pt x="70" y="115"/>
                    </a:lnTo>
                    <a:lnTo>
                      <a:pt x="73" y="109"/>
                    </a:lnTo>
                    <a:lnTo>
                      <a:pt x="79" y="103"/>
                    </a:lnTo>
                    <a:lnTo>
                      <a:pt x="95" y="94"/>
                    </a:lnTo>
                    <a:lnTo>
                      <a:pt x="101" y="100"/>
                    </a:lnTo>
                    <a:lnTo>
                      <a:pt x="109" y="100"/>
                    </a:lnTo>
                    <a:lnTo>
                      <a:pt x="112" y="99"/>
                    </a:lnTo>
                    <a:lnTo>
                      <a:pt x="115" y="94"/>
                    </a:lnTo>
                    <a:lnTo>
                      <a:pt x="130" y="99"/>
                    </a:lnTo>
                    <a:lnTo>
                      <a:pt x="136" y="105"/>
                    </a:lnTo>
                    <a:lnTo>
                      <a:pt x="155" y="92"/>
                    </a:lnTo>
                    <a:lnTo>
                      <a:pt x="158" y="86"/>
                    </a:lnTo>
                    <a:lnTo>
                      <a:pt x="165" y="89"/>
                    </a:lnTo>
                    <a:lnTo>
                      <a:pt x="171" y="83"/>
                    </a:lnTo>
                    <a:lnTo>
                      <a:pt x="174" y="77"/>
                    </a:lnTo>
                    <a:lnTo>
                      <a:pt x="170" y="70"/>
                    </a:lnTo>
                    <a:lnTo>
                      <a:pt x="159" y="64"/>
                    </a:lnTo>
                    <a:lnTo>
                      <a:pt x="153" y="62"/>
                    </a:lnTo>
                    <a:lnTo>
                      <a:pt x="152" y="57"/>
                    </a:lnTo>
                    <a:lnTo>
                      <a:pt x="145" y="57"/>
                    </a:lnTo>
                    <a:lnTo>
                      <a:pt x="145" y="53"/>
                    </a:lnTo>
                    <a:lnTo>
                      <a:pt x="142" y="47"/>
                    </a:lnTo>
                    <a:lnTo>
                      <a:pt x="144" y="39"/>
                    </a:lnTo>
                    <a:lnTo>
                      <a:pt x="145" y="38"/>
                    </a:lnTo>
                    <a:lnTo>
                      <a:pt x="152" y="39"/>
                    </a:lnTo>
                    <a:lnTo>
                      <a:pt x="158" y="33"/>
                    </a:lnTo>
                    <a:lnTo>
                      <a:pt x="159" y="30"/>
                    </a:lnTo>
                    <a:lnTo>
                      <a:pt x="156" y="27"/>
                    </a:lnTo>
                    <a:lnTo>
                      <a:pt x="156" y="15"/>
                    </a:lnTo>
                    <a:lnTo>
                      <a:pt x="150" y="12"/>
                    </a:lnTo>
                    <a:lnTo>
                      <a:pt x="145" y="13"/>
                    </a:lnTo>
                    <a:lnTo>
                      <a:pt x="141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8" name="Freeform 4978">
                <a:extLst>
                  <a:ext uri="{FF2B5EF4-FFF2-40B4-BE49-F238E27FC236}">
                    <a16:creationId xmlns:a16="http://schemas.microsoft.com/office/drawing/2014/main" id="{7BCFA0C8-1E58-85F9-E415-1470E2BEA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3292"/>
                <a:ext cx="87" cy="64"/>
              </a:xfrm>
              <a:custGeom>
                <a:avLst/>
                <a:gdLst>
                  <a:gd name="T0" fmla="*/ 145 w 174"/>
                  <a:gd name="T1" fmla="*/ 13 h 127"/>
                  <a:gd name="T2" fmla="*/ 156 w 174"/>
                  <a:gd name="T3" fmla="*/ 15 h 127"/>
                  <a:gd name="T4" fmla="*/ 159 w 174"/>
                  <a:gd name="T5" fmla="*/ 30 h 127"/>
                  <a:gd name="T6" fmla="*/ 152 w 174"/>
                  <a:gd name="T7" fmla="*/ 39 h 127"/>
                  <a:gd name="T8" fmla="*/ 144 w 174"/>
                  <a:gd name="T9" fmla="*/ 39 h 127"/>
                  <a:gd name="T10" fmla="*/ 145 w 174"/>
                  <a:gd name="T11" fmla="*/ 53 h 127"/>
                  <a:gd name="T12" fmla="*/ 152 w 174"/>
                  <a:gd name="T13" fmla="*/ 57 h 127"/>
                  <a:gd name="T14" fmla="*/ 159 w 174"/>
                  <a:gd name="T15" fmla="*/ 64 h 127"/>
                  <a:gd name="T16" fmla="*/ 174 w 174"/>
                  <a:gd name="T17" fmla="*/ 77 h 127"/>
                  <a:gd name="T18" fmla="*/ 165 w 174"/>
                  <a:gd name="T19" fmla="*/ 89 h 127"/>
                  <a:gd name="T20" fmla="*/ 155 w 174"/>
                  <a:gd name="T21" fmla="*/ 92 h 127"/>
                  <a:gd name="T22" fmla="*/ 130 w 174"/>
                  <a:gd name="T23" fmla="*/ 99 h 127"/>
                  <a:gd name="T24" fmla="*/ 112 w 174"/>
                  <a:gd name="T25" fmla="*/ 99 h 127"/>
                  <a:gd name="T26" fmla="*/ 101 w 174"/>
                  <a:gd name="T27" fmla="*/ 100 h 127"/>
                  <a:gd name="T28" fmla="*/ 79 w 174"/>
                  <a:gd name="T29" fmla="*/ 103 h 127"/>
                  <a:gd name="T30" fmla="*/ 70 w 174"/>
                  <a:gd name="T31" fmla="*/ 115 h 127"/>
                  <a:gd name="T32" fmla="*/ 67 w 174"/>
                  <a:gd name="T33" fmla="*/ 123 h 127"/>
                  <a:gd name="T34" fmla="*/ 54 w 174"/>
                  <a:gd name="T35" fmla="*/ 126 h 127"/>
                  <a:gd name="T36" fmla="*/ 39 w 174"/>
                  <a:gd name="T37" fmla="*/ 112 h 127"/>
                  <a:gd name="T38" fmla="*/ 26 w 174"/>
                  <a:gd name="T39" fmla="*/ 109 h 127"/>
                  <a:gd name="T40" fmla="*/ 18 w 174"/>
                  <a:gd name="T41" fmla="*/ 105 h 127"/>
                  <a:gd name="T42" fmla="*/ 19 w 174"/>
                  <a:gd name="T43" fmla="*/ 95 h 127"/>
                  <a:gd name="T44" fmla="*/ 29 w 174"/>
                  <a:gd name="T45" fmla="*/ 79 h 127"/>
                  <a:gd name="T46" fmla="*/ 29 w 174"/>
                  <a:gd name="T47" fmla="*/ 76 h 127"/>
                  <a:gd name="T48" fmla="*/ 13 w 174"/>
                  <a:gd name="T49" fmla="*/ 61 h 127"/>
                  <a:gd name="T50" fmla="*/ 6 w 174"/>
                  <a:gd name="T51" fmla="*/ 62 h 127"/>
                  <a:gd name="T52" fmla="*/ 0 w 174"/>
                  <a:gd name="T53" fmla="*/ 51 h 127"/>
                  <a:gd name="T54" fmla="*/ 6 w 174"/>
                  <a:gd name="T55" fmla="*/ 30 h 127"/>
                  <a:gd name="T56" fmla="*/ 18 w 174"/>
                  <a:gd name="T57" fmla="*/ 26 h 127"/>
                  <a:gd name="T58" fmla="*/ 30 w 174"/>
                  <a:gd name="T59" fmla="*/ 29 h 127"/>
                  <a:gd name="T60" fmla="*/ 48 w 174"/>
                  <a:gd name="T61" fmla="*/ 6 h 127"/>
                  <a:gd name="T62" fmla="*/ 51 w 174"/>
                  <a:gd name="T63" fmla="*/ 0 h 127"/>
                  <a:gd name="T64" fmla="*/ 65 w 174"/>
                  <a:gd name="T65" fmla="*/ 9 h 127"/>
                  <a:gd name="T66" fmla="*/ 91 w 174"/>
                  <a:gd name="T67" fmla="*/ 3 h 127"/>
                  <a:gd name="T68" fmla="*/ 103 w 174"/>
                  <a:gd name="T69" fmla="*/ 6 h 127"/>
                  <a:gd name="T70" fmla="*/ 106 w 174"/>
                  <a:gd name="T71" fmla="*/ 12 h 127"/>
                  <a:gd name="T72" fmla="*/ 115 w 174"/>
                  <a:gd name="T73" fmla="*/ 21 h 127"/>
                  <a:gd name="T74" fmla="*/ 123 w 174"/>
                  <a:gd name="T75" fmla="*/ 21 h 127"/>
                  <a:gd name="T76" fmla="*/ 135 w 174"/>
                  <a:gd name="T77" fmla="*/ 21 h 127"/>
                  <a:gd name="T78" fmla="*/ 139 w 174"/>
                  <a:gd name="T79" fmla="*/ 18 h 127"/>
                  <a:gd name="T80" fmla="*/ 141 w 174"/>
                  <a:gd name="T81" fmla="*/ 1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4" h="127">
                    <a:moveTo>
                      <a:pt x="141" y="10"/>
                    </a:moveTo>
                    <a:lnTo>
                      <a:pt x="145" y="13"/>
                    </a:lnTo>
                    <a:lnTo>
                      <a:pt x="150" y="12"/>
                    </a:lnTo>
                    <a:lnTo>
                      <a:pt x="156" y="15"/>
                    </a:lnTo>
                    <a:lnTo>
                      <a:pt x="156" y="27"/>
                    </a:lnTo>
                    <a:lnTo>
                      <a:pt x="159" y="30"/>
                    </a:lnTo>
                    <a:lnTo>
                      <a:pt x="158" y="33"/>
                    </a:lnTo>
                    <a:lnTo>
                      <a:pt x="152" y="39"/>
                    </a:lnTo>
                    <a:lnTo>
                      <a:pt x="145" y="38"/>
                    </a:lnTo>
                    <a:lnTo>
                      <a:pt x="144" y="39"/>
                    </a:lnTo>
                    <a:lnTo>
                      <a:pt x="142" y="47"/>
                    </a:lnTo>
                    <a:lnTo>
                      <a:pt x="145" y="53"/>
                    </a:lnTo>
                    <a:lnTo>
                      <a:pt x="145" y="57"/>
                    </a:lnTo>
                    <a:lnTo>
                      <a:pt x="152" y="57"/>
                    </a:lnTo>
                    <a:lnTo>
                      <a:pt x="153" y="62"/>
                    </a:lnTo>
                    <a:lnTo>
                      <a:pt x="159" y="64"/>
                    </a:lnTo>
                    <a:lnTo>
                      <a:pt x="170" y="70"/>
                    </a:lnTo>
                    <a:lnTo>
                      <a:pt x="174" y="77"/>
                    </a:lnTo>
                    <a:lnTo>
                      <a:pt x="171" y="83"/>
                    </a:lnTo>
                    <a:lnTo>
                      <a:pt x="165" y="89"/>
                    </a:lnTo>
                    <a:lnTo>
                      <a:pt x="158" y="86"/>
                    </a:lnTo>
                    <a:lnTo>
                      <a:pt x="155" y="92"/>
                    </a:lnTo>
                    <a:lnTo>
                      <a:pt x="136" y="105"/>
                    </a:lnTo>
                    <a:lnTo>
                      <a:pt x="130" y="99"/>
                    </a:lnTo>
                    <a:lnTo>
                      <a:pt x="115" y="94"/>
                    </a:lnTo>
                    <a:lnTo>
                      <a:pt x="112" y="99"/>
                    </a:lnTo>
                    <a:lnTo>
                      <a:pt x="109" y="100"/>
                    </a:lnTo>
                    <a:lnTo>
                      <a:pt x="101" y="100"/>
                    </a:lnTo>
                    <a:lnTo>
                      <a:pt x="95" y="94"/>
                    </a:lnTo>
                    <a:lnTo>
                      <a:pt x="79" y="103"/>
                    </a:lnTo>
                    <a:lnTo>
                      <a:pt x="73" y="109"/>
                    </a:lnTo>
                    <a:lnTo>
                      <a:pt x="70" y="115"/>
                    </a:lnTo>
                    <a:lnTo>
                      <a:pt x="67" y="115"/>
                    </a:lnTo>
                    <a:lnTo>
                      <a:pt x="67" y="123"/>
                    </a:lnTo>
                    <a:lnTo>
                      <a:pt x="62" y="127"/>
                    </a:lnTo>
                    <a:lnTo>
                      <a:pt x="54" y="126"/>
                    </a:lnTo>
                    <a:lnTo>
                      <a:pt x="48" y="117"/>
                    </a:lnTo>
                    <a:lnTo>
                      <a:pt x="39" y="112"/>
                    </a:lnTo>
                    <a:lnTo>
                      <a:pt x="36" y="105"/>
                    </a:lnTo>
                    <a:lnTo>
                      <a:pt x="26" y="109"/>
                    </a:lnTo>
                    <a:lnTo>
                      <a:pt x="19" y="111"/>
                    </a:lnTo>
                    <a:lnTo>
                      <a:pt x="18" y="105"/>
                    </a:lnTo>
                    <a:lnTo>
                      <a:pt x="21" y="100"/>
                    </a:lnTo>
                    <a:lnTo>
                      <a:pt x="19" y="95"/>
                    </a:lnTo>
                    <a:lnTo>
                      <a:pt x="19" y="85"/>
                    </a:lnTo>
                    <a:lnTo>
                      <a:pt x="29" y="79"/>
                    </a:lnTo>
                    <a:lnTo>
                      <a:pt x="36" y="77"/>
                    </a:lnTo>
                    <a:lnTo>
                      <a:pt x="29" y="76"/>
                    </a:lnTo>
                    <a:lnTo>
                      <a:pt x="23" y="59"/>
                    </a:lnTo>
                    <a:lnTo>
                      <a:pt x="13" y="61"/>
                    </a:lnTo>
                    <a:lnTo>
                      <a:pt x="10" y="64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51"/>
                    </a:lnTo>
                    <a:lnTo>
                      <a:pt x="10" y="48"/>
                    </a:lnTo>
                    <a:lnTo>
                      <a:pt x="6" y="30"/>
                    </a:lnTo>
                    <a:lnTo>
                      <a:pt x="12" y="26"/>
                    </a:lnTo>
                    <a:lnTo>
                      <a:pt x="18" y="26"/>
                    </a:lnTo>
                    <a:lnTo>
                      <a:pt x="26" y="30"/>
                    </a:lnTo>
                    <a:lnTo>
                      <a:pt x="30" y="29"/>
                    </a:lnTo>
                    <a:lnTo>
                      <a:pt x="33" y="18"/>
                    </a:lnTo>
                    <a:lnTo>
                      <a:pt x="48" y="6"/>
                    </a:lnTo>
                    <a:lnTo>
                      <a:pt x="48" y="1"/>
                    </a:lnTo>
                    <a:lnTo>
                      <a:pt x="51" y="0"/>
                    </a:lnTo>
                    <a:lnTo>
                      <a:pt x="57" y="7"/>
                    </a:lnTo>
                    <a:lnTo>
                      <a:pt x="65" y="9"/>
                    </a:lnTo>
                    <a:lnTo>
                      <a:pt x="80" y="7"/>
                    </a:lnTo>
                    <a:lnTo>
                      <a:pt x="91" y="3"/>
                    </a:lnTo>
                    <a:lnTo>
                      <a:pt x="97" y="7"/>
                    </a:lnTo>
                    <a:lnTo>
                      <a:pt x="103" y="6"/>
                    </a:lnTo>
                    <a:lnTo>
                      <a:pt x="106" y="10"/>
                    </a:lnTo>
                    <a:lnTo>
                      <a:pt x="106" y="12"/>
                    </a:lnTo>
                    <a:lnTo>
                      <a:pt x="111" y="13"/>
                    </a:lnTo>
                    <a:lnTo>
                      <a:pt x="115" y="21"/>
                    </a:lnTo>
                    <a:lnTo>
                      <a:pt x="117" y="18"/>
                    </a:lnTo>
                    <a:lnTo>
                      <a:pt x="123" y="21"/>
                    </a:lnTo>
                    <a:lnTo>
                      <a:pt x="126" y="24"/>
                    </a:lnTo>
                    <a:lnTo>
                      <a:pt x="135" y="21"/>
                    </a:lnTo>
                    <a:lnTo>
                      <a:pt x="138" y="21"/>
                    </a:lnTo>
                    <a:lnTo>
                      <a:pt x="139" y="18"/>
                    </a:lnTo>
                    <a:lnTo>
                      <a:pt x="138" y="15"/>
                    </a:lnTo>
                    <a:lnTo>
                      <a:pt x="14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9" name="Freeform 4979">
                <a:extLst>
                  <a:ext uri="{FF2B5EF4-FFF2-40B4-BE49-F238E27FC236}">
                    <a16:creationId xmlns:a16="http://schemas.microsoft.com/office/drawing/2014/main" id="{DDF1C3C9-007D-18E8-9D73-B07FEFA64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3292"/>
                <a:ext cx="87" cy="64"/>
              </a:xfrm>
              <a:custGeom>
                <a:avLst/>
                <a:gdLst>
                  <a:gd name="T0" fmla="*/ 145 w 174"/>
                  <a:gd name="T1" fmla="*/ 13 h 127"/>
                  <a:gd name="T2" fmla="*/ 156 w 174"/>
                  <a:gd name="T3" fmla="*/ 15 h 127"/>
                  <a:gd name="T4" fmla="*/ 159 w 174"/>
                  <a:gd name="T5" fmla="*/ 30 h 127"/>
                  <a:gd name="T6" fmla="*/ 152 w 174"/>
                  <a:gd name="T7" fmla="*/ 39 h 127"/>
                  <a:gd name="T8" fmla="*/ 144 w 174"/>
                  <a:gd name="T9" fmla="*/ 39 h 127"/>
                  <a:gd name="T10" fmla="*/ 145 w 174"/>
                  <a:gd name="T11" fmla="*/ 53 h 127"/>
                  <a:gd name="T12" fmla="*/ 152 w 174"/>
                  <a:gd name="T13" fmla="*/ 57 h 127"/>
                  <a:gd name="T14" fmla="*/ 159 w 174"/>
                  <a:gd name="T15" fmla="*/ 64 h 127"/>
                  <a:gd name="T16" fmla="*/ 174 w 174"/>
                  <a:gd name="T17" fmla="*/ 77 h 127"/>
                  <a:gd name="T18" fmla="*/ 165 w 174"/>
                  <a:gd name="T19" fmla="*/ 89 h 127"/>
                  <a:gd name="T20" fmla="*/ 155 w 174"/>
                  <a:gd name="T21" fmla="*/ 92 h 127"/>
                  <a:gd name="T22" fmla="*/ 130 w 174"/>
                  <a:gd name="T23" fmla="*/ 99 h 127"/>
                  <a:gd name="T24" fmla="*/ 112 w 174"/>
                  <a:gd name="T25" fmla="*/ 99 h 127"/>
                  <a:gd name="T26" fmla="*/ 101 w 174"/>
                  <a:gd name="T27" fmla="*/ 100 h 127"/>
                  <a:gd name="T28" fmla="*/ 79 w 174"/>
                  <a:gd name="T29" fmla="*/ 103 h 127"/>
                  <a:gd name="T30" fmla="*/ 70 w 174"/>
                  <a:gd name="T31" fmla="*/ 115 h 127"/>
                  <a:gd name="T32" fmla="*/ 67 w 174"/>
                  <a:gd name="T33" fmla="*/ 123 h 127"/>
                  <a:gd name="T34" fmla="*/ 54 w 174"/>
                  <a:gd name="T35" fmla="*/ 126 h 127"/>
                  <a:gd name="T36" fmla="*/ 39 w 174"/>
                  <a:gd name="T37" fmla="*/ 112 h 127"/>
                  <a:gd name="T38" fmla="*/ 26 w 174"/>
                  <a:gd name="T39" fmla="*/ 109 h 127"/>
                  <a:gd name="T40" fmla="*/ 18 w 174"/>
                  <a:gd name="T41" fmla="*/ 105 h 127"/>
                  <a:gd name="T42" fmla="*/ 19 w 174"/>
                  <a:gd name="T43" fmla="*/ 95 h 127"/>
                  <a:gd name="T44" fmla="*/ 29 w 174"/>
                  <a:gd name="T45" fmla="*/ 79 h 127"/>
                  <a:gd name="T46" fmla="*/ 29 w 174"/>
                  <a:gd name="T47" fmla="*/ 76 h 127"/>
                  <a:gd name="T48" fmla="*/ 13 w 174"/>
                  <a:gd name="T49" fmla="*/ 61 h 127"/>
                  <a:gd name="T50" fmla="*/ 6 w 174"/>
                  <a:gd name="T51" fmla="*/ 62 h 127"/>
                  <a:gd name="T52" fmla="*/ 0 w 174"/>
                  <a:gd name="T53" fmla="*/ 51 h 127"/>
                  <a:gd name="T54" fmla="*/ 6 w 174"/>
                  <a:gd name="T55" fmla="*/ 30 h 127"/>
                  <a:gd name="T56" fmla="*/ 18 w 174"/>
                  <a:gd name="T57" fmla="*/ 26 h 127"/>
                  <a:gd name="T58" fmla="*/ 30 w 174"/>
                  <a:gd name="T59" fmla="*/ 29 h 127"/>
                  <a:gd name="T60" fmla="*/ 48 w 174"/>
                  <a:gd name="T61" fmla="*/ 6 h 127"/>
                  <a:gd name="T62" fmla="*/ 51 w 174"/>
                  <a:gd name="T63" fmla="*/ 0 h 127"/>
                  <a:gd name="T64" fmla="*/ 65 w 174"/>
                  <a:gd name="T65" fmla="*/ 9 h 127"/>
                  <a:gd name="T66" fmla="*/ 91 w 174"/>
                  <a:gd name="T67" fmla="*/ 3 h 127"/>
                  <a:gd name="T68" fmla="*/ 103 w 174"/>
                  <a:gd name="T69" fmla="*/ 6 h 127"/>
                  <a:gd name="T70" fmla="*/ 106 w 174"/>
                  <a:gd name="T71" fmla="*/ 12 h 127"/>
                  <a:gd name="T72" fmla="*/ 115 w 174"/>
                  <a:gd name="T73" fmla="*/ 21 h 127"/>
                  <a:gd name="T74" fmla="*/ 123 w 174"/>
                  <a:gd name="T75" fmla="*/ 21 h 127"/>
                  <a:gd name="T76" fmla="*/ 135 w 174"/>
                  <a:gd name="T77" fmla="*/ 21 h 127"/>
                  <a:gd name="T78" fmla="*/ 139 w 174"/>
                  <a:gd name="T79" fmla="*/ 18 h 127"/>
                  <a:gd name="T80" fmla="*/ 141 w 174"/>
                  <a:gd name="T81" fmla="*/ 1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4" h="127">
                    <a:moveTo>
                      <a:pt x="141" y="10"/>
                    </a:moveTo>
                    <a:lnTo>
                      <a:pt x="145" y="13"/>
                    </a:lnTo>
                    <a:lnTo>
                      <a:pt x="150" y="12"/>
                    </a:lnTo>
                    <a:lnTo>
                      <a:pt x="156" y="15"/>
                    </a:lnTo>
                    <a:lnTo>
                      <a:pt x="156" y="27"/>
                    </a:lnTo>
                    <a:lnTo>
                      <a:pt x="159" y="30"/>
                    </a:lnTo>
                    <a:lnTo>
                      <a:pt x="158" y="33"/>
                    </a:lnTo>
                    <a:lnTo>
                      <a:pt x="152" y="39"/>
                    </a:lnTo>
                    <a:lnTo>
                      <a:pt x="145" y="38"/>
                    </a:lnTo>
                    <a:lnTo>
                      <a:pt x="144" y="39"/>
                    </a:lnTo>
                    <a:lnTo>
                      <a:pt x="142" y="47"/>
                    </a:lnTo>
                    <a:lnTo>
                      <a:pt x="145" y="53"/>
                    </a:lnTo>
                    <a:lnTo>
                      <a:pt x="145" y="57"/>
                    </a:lnTo>
                    <a:lnTo>
                      <a:pt x="152" y="57"/>
                    </a:lnTo>
                    <a:lnTo>
                      <a:pt x="153" y="62"/>
                    </a:lnTo>
                    <a:lnTo>
                      <a:pt x="159" y="64"/>
                    </a:lnTo>
                    <a:lnTo>
                      <a:pt x="170" y="70"/>
                    </a:lnTo>
                    <a:lnTo>
                      <a:pt x="174" y="77"/>
                    </a:lnTo>
                    <a:lnTo>
                      <a:pt x="171" y="83"/>
                    </a:lnTo>
                    <a:lnTo>
                      <a:pt x="165" y="89"/>
                    </a:lnTo>
                    <a:lnTo>
                      <a:pt x="158" y="86"/>
                    </a:lnTo>
                    <a:lnTo>
                      <a:pt x="155" y="92"/>
                    </a:lnTo>
                    <a:lnTo>
                      <a:pt x="136" y="105"/>
                    </a:lnTo>
                    <a:lnTo>
                      <a:pt x="130" y="99"/>
                    </a:lnTo>
                    <a:lnTo>
                      <a:pt x="115" y="94"/>
                    </a:lnTo>
                    <a:lnTo>
                      <a:pt x="112" y="99"/>
                    </a:lnTo>
                    <a:lnTo>
                      <a:pt x="109" y="100"/>
                    </a:lnTo>
                    <a:lnTo>
                      <a:pt x="101" y="100"/>
                    </a:lnTo>
                    <a:lnTo>
                      <a:pt x="95" y="94"/>
                    </a:lnTo>
                    <a:lnTo>
                      <a:pt x="79" y="103"/>
                    </a:lnTo>
                    <a:lnTo>
                      <a:pt x="73" y="109"/>
                    </a:lnTo>
                    <a:lnTo>
                      <a:pt x="70" y="115"/>
                    </a:lnTo>
                    <a:lnTo>
                      <a:pt x="67" y="115"/>
                    </a:lnTo>
                    <a:lnTo>
                      <a:pt x="67" y="123"/>
                    </a:lnTo>
                    <a:lnTo>
                      <a:pt x="62" y="127"/>
                    </a:lnTo>
                    <a:lnTo>
                      <a:pt x="54" y="126"/>
                    </a:lnTo>
                    <a:lnTo>
                      <a:pt x="48" y="117"/>
                    </a:lnTo>
                    <a:lnTo>
                      <a:pt x="39" y="112"/>
                    </a:lnTo>
                    <a:lnTo>
                      <a:pt x="36" y="105"/>
                    </a:lnTo>
                    <a:lnTo>
                      <a:pt x="26" y="109"/>
                    </a:lnTo>
                    <a:lnTo>
                      <a:pt x="19" y="111"/>
                    </a:lnTo>
                    <a:lnTo>
                      <a:pt x="18" y="105"/>
                    </a:lnTo>
                    <a:lnTo>
                      <a:pt x="21" y="100"/>
                    </a:lnTo>
                    <a:lnTo>
                      <a:pt x="19" y="95"/>
                    </a:lnTo>
                    <a:lnTo>
                      <a:pt x="19" y="85"/>
                    </a:lnTo>
                    <a:lnTo>
                      <a:pt x="29" y="79"/>
                    </a:lnTo>
                    <a:lnTo>
                      <a:pt x="36" y="77"/>
                    </a:lnTo>
                    <a:lnTo>
                      <a:pt x="29" y="76"/>
                    </a:lnTo>
                    <a:lnTo>
                      <a:pt x="23" y="59"/>
                    </a:lnTo>
                    <a:lnTo>
                      <a:pt x="13" y="61"/>
                    </a:lnTo>
                    <a:lnTo>
                      <a:pt x="10" y="64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51"/>
                    </a:lnTo>
                    <a:lnTo>
                      <a:pt x="10" y="48"/>
                    </a:lnTo>
                    <a:lnTo>
                      <a:pt x="6" y="30"/>
                    </a:lnTo>
                    <a:lnTo>
                      <a:pt x="12" y="26"/>
                    </a:lnTo>
                    <a:lnTo>
                      <a:pt x="18" y="26"/>
                    </a:lnTo>
                    <a:lnTo>
                      <a:pt x="26" y="30"/>
                    </a:lnTo>
                    <a:lnTo>
                      <a:pt x="30" y="29"/>
                    </a:lnTo>
                    <a:lnTo>
                      <a:pt x="33" y="18"/>
                    </a:lnTo>
                    <a:lnTo>
                      <a:pt x="48" y="6"/>
                    </a:lnTo>
                    <a:lnTo>
                      <a:pt x="48" y="1"/>
                    </a:lnTo>
                    <a:lnTo>
                      <a:pt x="51" y="0"/>
                    </a:lnTo>
                    <a:lnTo>
                      <a:pt x="57" y="7"/>
                    </a:lnTo>
                    <a:lnTo>
                      <a:pt x="65" y="9"/>
                    </a:lnTo>
                    <a:lnTo>
                      <a:pt x="80" y="7"/>
                    </a:lnTo>
                    <a:lnTo>
                      <a:pt x="91" y="3"/>
                    </a:lnTo>
                    <a:lnTo>
                      <a:pt x="97" y="7"/>
                    </a:lnTo>
                    <a:lnTo>
                      <a:pt x="103" y="6"/>
                    </a:lnTo>
                    <a:lnTo>
                      <a:pt x="106" y="10"/>
                    </a:lnTo>
                    <a:lnTo>
                      <a:pt x="106" y="12"/>
                    </a:lnTo>
                    <a:lnTo>
                      <a:pt x="111" y="13"/>
                    </a:lnTo>
                    <a:lnTo>
                      <a:pt x="115" y="21"/>
                    </a:lnTo>
                    <a:lnTo>
                      <a:pt x="117" y="18"/>
                    </a:lnTo>
                    <a:lnTo>
                      <a:pt x="123" y="21"/>
                    </a:lnTo>
                    <a:lnTo>
                      <a:pt x="126" y="24"/>
                    </a:lnTo>
                    <a:lnTo>
                      <a:pt x="135" y="21"/>
                    </a:lnTo>
                    <a:lnTo>
                      <a:pt x="138" y="21"/>
                    </a:lnTo>
                    <a:lnTo>
                      <a:pt x="139" y="18"/>
                    </a:lnTo>
                    <a:lnTo>
                      <a:pt x="138" y="15"/>
                    </a:lnTo>
                    <a:lnTo>
                      <a:pt x="141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0" name="Freeform 4980">
                <a:extLst>
                  <a:ext uri="{FF2B5EF4-FFF2-40B4-BE49-F238E27FC236}">
                    <a16:creationId xmlns:a16="http://schemas.microsoft.com/office/drawing/2014/main" id="{53778DEA-766D-3093-8285-9819A4012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3220"/>
                <a:ext cx="45" cy="48"/>
              </a:xfrm>
              <a:custGeom>
                <a:avLst/>
                <a:gdLst>
                  <a:gd name="T0" fmla="*/ 86 w 89"/>
                  <a:gd name="T1" fmla="*/ 35 h 96"/>
                  <a:gd name="T2" fmla="*/ 89 w 89"/>
                  <a:gd name="T3" fmla="*/ 11 h 96"/>
                  <a:gd name="T4" fmla="*/ 71 w 89"/>
                  <a:gd name="T5" fmla="*/ 0 h 96"/>
                  <a:gd name="T6" fmla="*/ 41 w 89"/>
                  <a:gd name="T7" fmla="*/ 23 h 96"/>
                  <a:gd name="T8" fmla="*/ 34 w 89"/>
                  <a:gd name="T9" fmla="*/ 30 h 96"/>
                  <a:gd name="T10" fmla="*/ 31 w 89"/>
                  <a:gd name="T11" fmla="*/ 38 h 96"/>
                  <a:gd name="T12" fmla="*/ 27 w 89"/>
                  <a:gd name="T13" fmla="*/ 41 h 96"/>
                  <a:gd name="T14" fmla="*/ 30 w 89"/>
                  <a:gd name="T15" fmla="*/ 47 h 96"/>
                  <a:gd name="T16" fmla="*/ 27 w 89"/>
                  <a:gd name="T17" fmla="*/ 52 h 96"/>
                  <a:gd name="T18" fmla="*/ 18 w 89"/>
                  <a:gd name="T19" fmla="*/ 52 h 96"/>
                  <a:gd name="T20" fmla="*/ 12 w 89"/>
                  <a:gd name="T21" fmla="*/ 48 h 96"/>
                  <a:gd name="T22" fmla="*/ 13 w 89"/>
                  <a:gd name="T23" fmla="*/ 58 h 96"/>
                  <a:gd name="T24" fmla="*/ 12 w 89"/>
                  <a:gd name="T25" fmla="*/ 64 h 96"/>
                  <a:gd name="T26" fmla="*/ 3 w 89"/>
                  <a:gd name="T27" fmla="*/ 62 h 96"/>
                  <a:gd name="T28" fmla="*/ 3 w 89"/>
                  <a:gd name="T29" fmla="*/ 74 h 96"/>
                  <a:gd name="T30" fmla="*/ 0 w 89"/>
                  <a:gd name="T31" fmla="*/ 80 h 96"/>
                  <a:gd name="T32" fmla="*/ 4 w 89"/>
                  <a:gd name="T33" fmla="*/ 82 h 96"/>
                  <a:gd name="T34" fmla="*/ 1 w 89"/>
                  <a:gd name="T35" fmla="*/ 90 h 96"/>
                  <a:gd name="T36" fmla="*/ 15 w 89"/>
                  <a:gd name="T37" fmla="*/ 96 h 96"/>
                  <a:gd name="T38" fmla="*/ 19 w 89"/>
                  <a:gd name="T39" fmla="*/ 94 h 96"/>
                  <a:gd name="T40" fmla="*/ 25 w 89"/>
                  <a:gd name="T41" fmla="*/ 88 h 96"/>
                  <a:gd name="T42" fmla="*/ 30 w 89"/>
                  <a:gd name="T43" fmla="*/ 90 h 96"/>
                  <a:gd name="T44" fmla="*/ 34 w 89"/>
                  <a:gd name="T45" fmla="*/ 88 h 96"/>
                  <a:gd name="T46" fmla="*/ 41 w 89"/>
                  <a:gd name="T47" fmla="*/ 90 h 96"/>
                  <a:gd name="T48" fmla="*/ 41 w 89"/>
                  <a:gd name="T49" fmla="*/ 93 h 96"/>
                  <a:gd name="T50" fmla="*/ 44 w 89"/>
                  <a:gd name="T51" fmla="*/ 93 h 96"/>
                  <a:gd name="T52" fmla="*/ 48 w 89"/>
                  <a:gd name="T53" fmla="*/ 88 h 96"/>
                  <a:gd name="T54" fmla="*/ 60 w 89"/>
                  <a:gd name="T55" fmla="*/ 91 h 96"/>
                  <a:gd name="T56" fmla="*/ 71 w 89"/>
                  <a:gd name="T57" fmla="*/ 88 h 96"/>
                  <a:gd name="T58" fmla="*/ 77 w 89"/>
                  <a:gd name="T59" fmla="*/ 88 h 96"/>
                  <a:gd name="T60" fmla="*/ 86 w 89"/>
                  <a:gd name="T61" fmla="*/ 85 h 96"/>
                  <a:gd name="T62" fmla="*/ 85 w 89"/>
                  <a:gd name="T63" fmla="*/ 76 h 96"/>
                  <a:gd name="T64" fmla="*/ 86 w 89"/>
                  <a:gd name="T65" fmla="*/ 42 h 96"/>
                  <a:gd name="T66" fmla="*/ 86 w 89"/>
                  <a:gd name="T67" fmla="*/ 3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9" h="96">
                    <a:moveTo>
                      <a:pt x="86" y="35"/>
                    </a:moveTo>
                    <a:lnTo>
                      <a:pt x="89" y="11"/>
                    </a:lnTo>
                    <a:lnTo>
                      <a:pt x="71" y="0"/>
                    </a:lnTo>
                    <a:lnTo>
                      <a:pt x="41" y="23"/>
                    </a:lnTo>
                    <a:lnTo>
                      <a:pt x="34" y="30"/>
                    </a:lnTo>
                    <a:lnTo>
                      <a:pt x="31" y="38"/>
                    </a:lnTo>
                    <a:lnTo>
                      <a:pt x="27" y="41"/>
                    </a:lnTo>
                    <a:lnTo>
                      <a:pt x="30" y="47"/>
                    </a:lnTo>
                    <a:lnTo>
                      <a:pt x="27" y="52"/>
                    </a:lnTo>
                    <a:lnTo>
                      <a:pt x="18" y="52"/>
                    </a:lnTo>
                    <a:lnTo>
                      <a:pt x="12" y="48"/>
                    </a:lnTo>
                    <a:lnTo>
                      <a:pt x="13" y="58"/>
                    </a:lnTo>
                    <a:lnTo>
                      <a:pt x="12" y="64"/>
                    </a:lnTo>
                    <a:lnTo>
                      <a:pt x="3" y="62"/>
                    </a:lnTo>
                    <a:lnTo>
                      <a:pt x="3" y="74"/>
                    </a:lnTo>
                    <a:lnTo>
                      <a:pt x="0" y="80"/>
                    </a:lnTo>
                    <a:lnTo>
                      <a:pt x="4" y="82"/>
                    </a:lnTo>
                    <a:lnTo>
                      <a:pt x="1" y="90"/>
                    </a:lnTo>
                    <a:lnTo>
                      <a:pt x="15" y="96"/>
                    </a:lnTo>
                    <a:lnTo>
                      <a:pt x="19" y="94"/>
                    </a:lnTo>
                    <a:lnTo>
                      <a:pt x="25" y="88"/>
                    </a:lnTo>
                    <a:lnTo>
                      <a:pt x="30" y="90"/>
                    </a:lnTo>
                    <a:lnTo>
                      <a:pt x="34" y="88"/>
                    </a:lnTo>
                    <a:lnTo>
                      <a:pt x="41" y="90"/>
                    </a:lnTo>
                    <a:lnTo>
                      <a:pt x="41" y="93"/>
                    </a:lnTo>
                    <a:lnTo>
                      <a:pt x="44" y="93"/>
                    </a:lnTo>
                    <a:lnTo>
                      <a:pt x="48" y="88"/>
                    </a:lnTo>
                    <a:lnTo>
                      <a:pt x="60" y="91"/>
                    </a:lnTo>
                    <a:lnTo>
                      <a:pt x="71" y="88"/>
                    </a:lnTo>
                    <a:lnTo>
                      <a:pt x="77" y="88"/>
                    </a:lnTo>
                    <a:lnTo>
                      <a:pt x="86" y="85"/>
                    </a:lnTo>
                    <a:lnTo>
                      <a:pt x="85" y="76"/>
                    </a:lnTo>
                    <a:lnTo>
                      <a:pt x="86" y="42"/>
                    </a:lnTo>
                    <a:lnTo>
                      <a:pt x="86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1" name="Freeform 4981">
                <a:extLst>
                  <a:ext uri="{FF2B5EF4-FFF2-40B4-BE49-F238E27FC236}">
                    <a16:creationId xmlns:a16="http://schemas.microsoft.com/office/drawing/2014/main" id="{CBAD3E1A-C1C8-D460-A3F0-0AC460520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3220"/>
                <a:ext cx="45" cy="48"/>
              </a:xfrm>
              <a:custGeom>
                <a:avLst/>
                <a:gdLst>
                  <a:gd name="T0" fmla="*/ 86 w 89"/>
                  <a:gd name="T1" fmla="*/ 35 h 96"/>
                  <a:gd name="T2" fmla="*/ 86 w 89"/>
                  <a:gd name="T3" fmla="*/ 42 h 96"/>
                  <a:gd name="T4" fmla="*/ 85 w 89"/>
                  <a:gd name="T5" fmla="*/ 76 h 96"/>
                  <a:gd name="T6" fmla="*/ 86 w 89"/>
                  <a:gd name="T7" fmla="*/ 85 h 96"/>
                  <a:gd name="T8" fmla="*/ 77 w 89"/>
                  <a:gd name="T9" fmla="*/ 88 h 96"/>
                  <a:gd name="T10" fmla="*/ 71 w 89"/>
                  <a:gd name="T11" fmla="*/ 88 h 96"/>
                  <a:gd name="T12" fmla="*/ 60 w 89"/>
                  <a:gd name="T13" fmla="*/ 91 h 96"/>
                  <a:gd name="T14" fmla="*/ 48 w 89"/>
                  <a:gd name="T15" fmla="*/ 88 h 96"/>
                  <a:gd name="T16" fmla="*/ 44 w 89"/>
                  <a:gd name="T17" fmla="*/ 93 h 96"/>
                  <a:gd name="T18" fmla="*/ 41 w 89"/>
                  <a:gd name="T19" fmla="*/ 93 h 96"/>
                  <a:gd name="T20" fmla="*/ 41 w 89"/>
                  <a:gd name="T21" fmla="*/ 90 h 96"/>
                  <a:gd name="T22" fmla="*/ 34 w 89"/>
                  <a:gd name="T23" fmla="*/ 88 h 96"/>
                  <a:gd name="T24" fmla="*/ 30 w 89"/>
                  <a:gd name="T25" fmla="*/ 90 h 96"/>
                  <a:gd name="T26" fmla="*/ 25 w 89"/>
                  <a:gd name="T27" fmla="*/ 88 h 96"/>
                  <a:gd name="T28" fmla="*/ 19 w 89"/>
                  <a:gd name="T29" fmla="*/ 94 h 96"/>
                  <a:gd name="T30" fmla="*/ 15 w 89"/>
                  <a:gd name="T31" fmla="*/ 96 h 96"/>
                  <a:gd name="T32" fmla="*/ 1 w 89"/>
                  <a:gd name="T33" fmla="*/ 90 h 96"/>
                  <a:gd name="T34" fmla="*/ 4 w 89"/>
                  <a:gd name="T35" fmla="*/ 82 h 96"/>
                  <a:gd name="T36" fmla="*/ 0 w 89"/>
                  <a:gd name="T37" fmla="*/ 80 h 96"/>
                  <a:gd name="T38" fmla="*/ 3 w 89"/>
                  <a:gd name="T39" fmla="*/ 74 h 96"/>
                  <a:gd name="T40" fmla="*/ 3 w 89"/>
                  <a:gd name="T41" fmla="*/ 62 h 96"/>
                  <a:gd name="T42" fmla="*/ 12 w 89"/>
                  <a:gd name="T43" fmla="*/ 64 h 96"/>
                  <a:gd name="T44" fmla="*/ 13 w 89"/>
                  <a:gd name="T45" fmla="*/ 58 h 96"/>
                  <a:gd name="T46" fmla="*/ 12 w 89"/>
                  <a:gd name="T47" fmla="*/ 48 h 96"/>
                  <a:gd name="T48" fmla="*/ 18 w 89"/>
                  <a:gd name="T49" fmla="*/ 52 h 96"/>
                  <a:gd name="T50" fmla="*/ 27 w 89"/>
                  <a:gd name="T51" fmla="*/ 52 h 96"/>
                  <a:gd name="T52" fmla="*/ 30 w 89"/>
                  <a:gd name="T53" fmla="*/ 47 h 96"/>
                  <a:gd name="T54" fmla="*/ 27 w 89"/>
                  <a:gd name="T55" fmla="*/ 41 h 96"/>
                  <a:gd name="T56" fmla="*/ 31 w 89"/>
                  <a:gd name="T57" fmla="*/ 38 h 96"/>
                  <a:gd name="T58" fmla="*/ 34 w 89"/>
                  <a:gd name="T59" fmla="*/ 30 h 96"/>
                  <a:gd name="T60" fmla="*/ 41 w 89"/>
                  <a:gd name="T61" fmla="*/ 23 h 96"/>
                  <a:gd name="T62" fmla="*/ 71 w 89"/>
                  <a:gd name="T63" fmla="*/ 0 h 96"/>
                  <a:gd name="T64" fmla="*/ 89 w 89"/>
                  <a:gd name="T65" fmla="*/ 11 h 96"/>
                  <a:gd name="T66" fmla="*/ 86 w 89"/>
                  <a:gd name="T67" fmla="*/ 3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9" h="96">
                    <a:moveTo>
                      <a:pt x="86" y="35"/>
                    </a:moveTo>
                    <a:lnTo>
                      <a:pt x="86" y="42"/>
                    </a:lnTo>
                    <a:lnTo>
                      <a:pt x="85" y="76"/>
                    </a:lnTo>
                    <a:lnTo>
                      <a:pt x="86" y="85"/>
                    </a:lnTo>
                    <a:lnTo>
                      <a:pt x="77" y="88"/>
                    </a:lnTo>
                    <a:lnTo>
                      <a:pt x="71" y="88"/>
                    </a:lnTo>
                    <a:lnTo>
                      <a:pt x="60" y="91"/>
                    </a:lnTo>
                    <a:lnTo>
                      <a:pt x="48" y="88"/>
                    </a:lnTo>
                    <a:lnTo>
                      <a:pt x="44" y="93"/>
                    </a:lnTo>
                    <a:lnTo>
                      <a:pt x="41" y="93"/>
                    </a:lnTo>
                    <a:lnTo>
                      <a:pt x="41" y="90"/>
                    </a:lnTo>
                    <a:lnTo>
                      <a:pt x="34" y="88"/>
                    </a:lnTo>
                    <a:lnTo>
                      <a:pt x="30" y="90"/>
                    </a:lnTo>
                    <a:lnTo>
                      <a:pt x="25" y="88"/>
                    </a:lnTo>
                    <a:lnTo>
                      <a:pt x="19" y="94"/>
                    </a:lnTo>
                    <a:lnTo>
                      <a:pt x="15" y="96"/>
                    </a:lnTo>
                    <a:lnTo>
                      <a:pt x="1" y="90"/>
                    </a:lnTo>
                    <a:lnTo>
                      <a:pt x="4" y="82"/>
                    </a:lnTo>
                    <a:lnTo>
                      <a:pt x="0" y="80"/>
                    </a:lnTo>
                    <a:lnTo>
                      <a:pt x="3" y="74"/>
                    </a:lnTo>
                    <a:lnTo>
                      <a:pt x="3" y="62"/>
                    </a:lnTo>
                    <a:lnTo>
                      <a:pt x="12" y="64"/>
                    </a:lnTo>
                    <a:lnTo>
                      <a:pt x="13" y="58"/>
                    </a:lnTo>
                    <a:lnTo>
                      <a:pt x="12" y="48"/>
                    </a:lnTo>
                    <a:lnTo>
                      <a:pt x="18" y="52"/>
                    </a:lnTo>
                    <a:lnTo>
                      <a:pt x="27" y="52"/>
                    </a:lnTo>
                    <a:lnTo>
                      <a:pt x="30" y="47"/>
                    </a:lnTo>
                    <a:lnTo>
                      <a:pt x="27" y="41"/>
                    </a:lnTo>
                    <a:lnTo>
                      <a:pt x="31" y="38"/>
                    </a:lnTo>
                    <a:lnTo>
                      <a:pt x="34" y="30"/>
                    </a:lnTo>
                    <a:lnTo>
                      <a:pt x="41" y="23"/>
                    </a:lnTo>
                    <a:lnTo>
                      <a:pt x="71" y="0"/>
                    </a:lnTo>
                    <a:lnTo>
                      <a:pt x="89" y="11"/>
                    </a:lnTo>
                    <a:lnTo>
                      <a:pt x="86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2" name="Freeform 4982">
                <a:extLst>
                  <a:ext uri="{FF2B5EF4-FFF2-40B4-BE49-F238E27FC236}">
                    <a16:creationId xmlns:a16="http://schemas.microsoft.com/office/drawing/2014/main" id="{F3C4421F-FA9F-2B74-FB45-02C7171D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3220"/>
                <a:ext cx="45" cy="48"/>
              </a:xfrm>
              <a:custGeom>
                <a:avLst/>
                <a:gdLst>
                  <a:gd name="T0" fmla="*/ 86 w 89"/>
                  <a:gd name="T1" fmla="*/ 35 h 96"/>
                  <a:gd name="T2" fmla="*/ 86 w 89"/>
                  <a:gd name="T3" fmla="*/ 42 h 96"/>
                  <a:gd name="T4" fmla="*/ 85 w 89"/>
                  <a:gd name="T5" fmla="*/ 76 h 96"/>
                  <a:gd name="T6" fmla="*/ 86 w 89"/>
                  <a:gd name="T7" fmla="*/ 85 h 96"/>
                  <a:gd name="T8" fmla="*/ 77 w 89"/>
                  <a:gd name="T9" fmla="*/ 88 h 96"/>
                  <a:gd name="T10" fmla="*/ 71 w 89"/>
                  <a:gd name="T11" fmla="*/ 88 h 96"/>
                  <a:gd name="T12" fmla="*/ 60 w 89"/>
                  <a:gd name="T13" fmla="*/ 91 h 96"/>
                  <a:gd name="T14" fmla="*/ 48 w 89"/>
                  <a:gd name="T15" fmla="*/ 88 h 96"/>
                  <a:gd name="T16" fmla="*/ 44 w 89"/>
                  <a:gd name="T17" fmla="*/ 93 h 96"/>
                  <a:gd name="T18" fmla="*/ 41 w 89"/>
                  <a:gd name="T19" fmla="*/ 93 h 96"/>
                  <a:gd name="T20" fmla="*/ 41 w 89"/>
                  <a:gd name="T21" fmla="*/ 90 h 96"/>
                  <a:gd name="T22" fmla="*/ 34 w 89"/>
                  <a:gd name="T23" fmla="*/ 88 h 96"/>
                  <a:gd name="T24" fmla="*/ 30 w 89"/>
                  <a:gd name="T25" fmla="*/ 90 h 96"/>
                  <a:gd name="T26" fmla="*/ 25 w 89"/>
                  <a:gd name="T27" fmla="*/ 88 h 96"/>
                  <a:gd name="T28" fmla="*/ 19 w 89"/>
                  <a:gd name="T29" fmla="*/ 94 h 96"/>
                  <a:gd name="T30" fmla="*/ 15 w 89"/>
                  <a:gd name="T31" fmla="*/ 96 h 96"/>
                  <a:gd name="T32" fmla="*/ 1 w 89"/>
                  <a:gd name="T33" fmla="*/ 90 h 96"/>
                  <a:gd name="T34" fmla="*/ 4 w 89"/>
                  <a:gd name="T35" fmla="*/ 82 h 96"/>
                  <a:gd name="T36" fmla="*/ 0 w 89"/>
                  <a:gd name="T37" fmla="*/ 80 h 96"/>
                  <a:gd name="T38" fmla="*/ 3 w 89"/>
                  <a:gd name="T39" fmla="*/ 74 h 96"/>
                  <a:gd name="T40" fmla="*/ 3 w 89"/>
                  <a:gd name="T41" fmla="*/ 62 h 96"/>
                  <a:gd name="T42" fmla="*/ 12 w 89"/>
                  <a:gd name="T43" fmla="*/ 64 h 96"/>
                  <a:gd name="T44" fmla="*/ 13 w 89"/>
                  <a:gd name="T45" fmla="*/ 58 h 96"/>
                  <a:gd name="T46" fmla="*/ 12 w 89"/>
                  <a:gd name="T47" fmla="*/ 48 h 96"/>
                  <a:gd name="T48" fmla="*/ 18 w 89"/>
                  <a:gd name="T49" fmla="*/ 52 h 96"/>
                  <a:gd name="T50" fmla="*/ 27 w 89"/>
                  <a:gd name="T51" fmla="*/ 52 h 96"/>
                  <a:gd name="T52" fmla="*/ 30 w 89"/>
                  <a:gd name="T53" fmla="*/ 47 h 96"/>
                  <a:gd name="T54" fmla="*/ 27 w 89"/>
                  <a:gd name="T55" fmla="*/ 41 h 96"/>
                  <a:gd name="T56" fmla="*/ 31 w 89"/>
                  <a:gd name="T57" fmla="*/ 38 h 96"/>
                  <a:gd name="T58" fmla="*/ 34 w 89"/>
                  <a:gd name="T59" fmla="*/ 30 h 96"/>
                  <a:gd name="T60" fmla="*/ 41 w 89"/>
                  <a:gd name="T61" fmla="*/ 23 h 96"/>
                  <a:gd name="T62" fmla="*/ 71 w 89"/>
                  <a:gd name="T63" fmla="*/ 0 h 96"/>
                  <a:gd name="T64" fmla="*/ 89 w 89"/>
                  <a:gd name="T65" fmla="*/ 11 h 96"/>
                  <a:gd name="T66" fmla="*/ 86 w 89"/>
                  <a:gd name="T67" fmla="*/ 3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9" h="96">
                    <a:moveTo>
                      <a:pt x="86" y="35"/>
                    </a:moveTo>
                    <a:lnTo>
                      <a:pt x="86" y="42"/>
                    </a:lnTo>
                    <a:lnTo>
                      <a:pt x="85" y="76"/>
                    </a:lnTo>
                    <a:lnTo>
                      <a:pt x="86" y="85"/>
                    </a:lnTo>
                    <a:lnTo>
                      <a:pt x="77" y="88"/>
                    </a:lnTo>
                    <a:lnTo>
                      <a:pt x="71" y="88"/>
                    </a:lnTo>
                    <a:lnTo>
                      <a:pt x="60" y="91"/>
                    </a:lnTo>
                    <a:lnTo>
                      <a:pt x="48" y="88"/>
                    </a:lnTo>
                    <a:lnTo>
                      <a:pt x="44" y="93"/>
                    </a:lnTo>
                    <a:lnTo>
                      <a:pt x="41" y="93"/>
                    </a:lnTo>
                    <a:lnTo>
                      <a:pt x="41" y="90"/>
                    </a:lnTo>
                    <a:lnTo>
                      <a:pt x="34" y="88"/>
                    </a:lnTo>
                    <a:lnTo>
                      <a:pt x="30" y="90"/>
                    </a:lnTo>
                    <a:lnTo>
                      <a:pt x="25" y="88"/>
                    </a:lnTo>
                    <a:lnTo>
                      <a:pt x="19" y="94"/>
                    </a:lnTo>
                    <a:lnTo>
                      <a:pt x="15" y="96"/>
                    </a:lnTo>
                    <a:lnTo>
                      <a:pt x="1" y="90"/>
                    </a:lnTo>
                    <a:lnTo>
                      <a:pt x="4" y="82"/>
                    </a:lnTo>
                    <a:lnTo>
                      <a:pt x="0" y="80"/>
                    </a:lnTo>
                    <a:lnTo>
                      <a:pt x="3" y="74"/>
                    </a:lnTo>
                    <a:lnTo>
                      <a:pt x="3" y="62"/>
                    </a:lnTo>
                    <a:lnTo>
                      <a:pt x="12" y="64"/>
                    </a:lnTo>
                    <a:lnTo>
                      <a:pt x="13" y="58"/>
                    </a:lnTo>
                    <a:lnTo>
                      <a:pt x="12" y="48"/>
                    </a:lnTo>
                    <a:lnTo>
                      <a:pt x="18" y="52"/>
                    </a:lnTo>
                    <a:lnTo>
                      <a:pt x="27" y="52"/>
                    </a:lnTo>
                    <a:lnTo>
                      <a:pt x="30" y="47"/>
                    </a:lnTo>
                    <a:lnTo>
                      <a:pt x="27" y="41"/>
                    </a:lnTo>
                    <a:lnTo>
                      <a:pt x="31" y="38"/>
                    </a:lnTo>
                    <a:lnTo>
                      <a:pt x="34" y="30"/>
                    </a:lnTo>
                    <a:lnTo>
                      <a:pt x="41" y="23"/>
                    </a:lnTo>
                    <a:lnTo>
                      <a:pt x="71" y="0"/>
                    </a:lnTo>
                    <a:lnTo>
                      <a:pt x="89" y="11"/>
                    </a:lnTo>
                    <a:lnTo>
                      <a:pt x="86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3" name="Freeform 4983">
                <a:extLst>
                  <a:ext uri="{FF2B5EF4-FFF2-40B4-BE49-F238E27FC236}">
                    <a16:creationId xmlns:a16="http://schemas.microsoft.com/office/drawing/2014/main" id="{629C421B-C950-A0BF-206D-4526B07B3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3263"/>
                <a:ext cx="33" cy="14"/>
              </a:xfrm>
              <a:custGeom>
                <a:avLst/>
                <a:gdLst>
                  <a:gd name="T0" fmla="*/ 11 w 67"/>
                  <a:gd name="T1" fmla="*/ 5 h 27"/>
                  <a:gd name="T2" fmla="*/ 6 w 67"/>
                  <a:gd name="T3" fmla="*/ 3 h 27"/>
                  <a:gd name="T4" fmla="*/ 0 w 67"/>
                  <a:gd name="T5" fmla="*/ 9 h 27"/>
                  <a:gd name="T6" fmla="*/ 2 w 67"/>
                  <a:gd name="T7" fmla="*/ 23 h 27"/>
                  <a:gd name="T8" fmla="*/ 8 w 67"/>
                  <a:gd name="T9" fmla="*/ 20 h 27"/>
                  <a:gd name="T10" fmla="*/ 20 w 67"/>
                  <a:gd name="T11" fmla="*/ 17 h 27"/>
                  <a:gd name="T12" fmla="*/ 20 w 67"/>
                  <a:gd name="T13" fmla="*/ 20 h 27"/>
                  <a:gd name="T14" fmla="*/ 26 w 67"/>
                  <a:gd name="T15" fmla="*/ 23 h 27"/>
                  <a:gd name="T16" fmla="*/ 41 w 67"/>
                  <a:gd name="T17" fmla="*/ 23 h 27"/>
                  <a:gd name="T18" fmla="*/ 46 w 67"/>
                  <a:gd name="T19" fmla="*/ 26 h 27"/>
                  <a:gd name="T20" fmla="*/ 50 w 67"/>
                  <a:gd name="T21" fmla="*/ 21 h 27"/>
                  <a:gd name="T22" fmla="*/ 59 w 67"/>
                  <a:gd name="T23" fmla="*/ 27 h 27"/>
                  <a:gd name="T24" fmla="*/ 63 w 67"/>
                  <a:gd name="T25" fmla="*/ 24 h 27"/>
                  <a:gd name="T26" fmla="*/ 66 w 67"/>
                  <a:gd name="T27" fmla="*/ 11 h 27"/>
                  <a:gd name="T28" fmla="*/ 67 w 67"/>
                  <a:gd name="T29" fmla="*/ 0 h 27"/>
                  <a:gd name="T30" fmla="*/ 58 w 67"/>
                  <a:gd name="T31" fmla="*/ 3 h 27"/>
                  <a:gd name="T32" fmla="*/ 52 w 67"/>
                  <a:gd name="T33" fmla="*/ 3 h 27"/>
                  <a:gd name="T34" fmla="*/ 41 w 67"/>
                  <a:gd name="T35" fmla="*/ 6 h 27"/>
                  <a:gd name="T36" fmla="*/ 29 w 67"/>
                  <a:gd name="T37" fmla="*/ 3 h 27"/>
                  <a:gd name="T38" fmla="*/ 25 w 67"/>
                  <a:gd name="T39" fmla="*/ 8 h 27"/>
                  <a:gd name="T40" fmla="*/ 22 w 67"/>
                  <a:gd name="T41" fmla="*/ 8 h 27"/>
                  <a:gd name="T42" fmla="*/ 22 w 67"/>
                  <a:gd name="T43" fmla="*/ 5 h 27"/>
                  <a:gd name="T44" fmla="*/ 15 w 67"/>
                  <a:gd name="T45" fmla="*/ 3 h 27"/>
                  <a:gd name="T46" fmla="*/ 11 w 67"/>
                  <a:gd name="T4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" h="27">
                    <a:moveTo>
                      <a:pt x="11" y="5"/>
                    </a:moveTo>
                    <a:lnTo>
                      <a:pt x="6" y="3"/>
                    </a:lnTo>
                    <a:lnTo>
                      <a:pt x="0" y="9"/>
                    </a:lnTo>
                    <a:lnTo>
                      <a:pt x="2" y="23"/>
                    </a:lnTo>
                    <a:lnTo>
                      <a:pt x="8" y="20"/>
                    </a:lnTo>
                    <a:lnTo>
                      <a:pt x="20" y="17"/>
                    </a:lnTo>
                    <a:lnTo>
                      <a:pt x="20" y="20"/>
                    </a:lnTo>
                    <a:lnTo>
                      <a:pt x="26" y="23"/>
                    </a:lnTo>
                    <a:lnTo>
                      <a:pt x="41" y="23"/>
                    </a:lnTo>
                    <a:lnTo>
                      <a:pt x="46" y="26"/>
                    </a:lnTo>
                    <a:lnTo>
                      <a:pt x="50" y="21"/>
                    </a:lnTo>
                    <a:lnTo>
                      <a:pt x="59" y="27"/>
                    </a:lnTo>
                    <a:lnTo>
                      <a:pt x="63" y="24"/>
                    </a:lnTo>
                    <a:lnTo>
                      <a:pt x="66" y="11"/>
                    </a:lnTo>
                    <a:lnTo>
                      <a:pt x="67" y="0"/>
                    </a:lnTo>
                    <a:lnTo>
                      <a:pt x="58" y="3"/>
                    </a:lnTo>
                    <a:lnTo>
                      <a:pt x="52" y="3"/>
                    </a:lnTo>
                    <a:lnTo>
                      <a:pt x="41" y="6"/>
                    </a:lnTo>
                    <a:lnTo>
                      <a:pt x="29" y="3"/>
                    </a:lnTo>
                    <a:lnTo>
                      <a:pt x="25" y="8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15" y="3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4" name="Freeform 4984">
                <a:extLst>
                  <a:ext uri="{FF2B5EF4-FFF2-40B4-BE49-F238E27FC236}">
                    <a16:creationId xmlns:a16="http://schemas.microsoft.com/office/drawing/2014/main" id="{2E8D66D4-2B5D-EDB4-167C-A7992B059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3263"/>
                <a:ext cx="33" cy="14"/>
              </a:xfrm>
              <a:custGeom>
                <a:avLst/>
                <a:gdLst>
                  <a:gd name="T0" fmla="*/ 11 w 67"/>
                  <a:gd name="T1" fmla="*/ 5 h 27"/>
                  <a:gd name="T2" fmla="*/ 15 w 67"/>
                  <a:gd name="T3" fmla="*/ 3 h 27"/>
                  <a:gd name="T4" fmla="*/ 22 w 67"/>
                  <a:gd name="T5" fmla="*/ 5 h 27"/>
                  <a:gd name="T6" fmla="*/ 22 w 67"/>
                  <a:gd name="T7" fmla="*/ 8 h 27"/>
                  <a:gd name="T8" fmla="*/ 25 w 67"/>
                  <a:gd name="T9" fmla="*/ 8 h 27"/>
                  <a:gd name="T10" fmla="*/ 29 w 67"/>
                  <a:gd name="T11" fmla="*/ 3 h 27"/>
                  <a:gd name="T12" fmla="*/ 41 w 67"/>
                  <a:gd name="T13" fmla="*/ 6 h 27"/>
                  <a:gd name="T14" fmla="*/ 52 w 67"/>
                  <a:gd name="T15" fmla="*/ 3 h 27"/>
                  <a:gd name="T16" fmla="*/ 58 w 67"/>
                  <a:gd name="T17" fmla="*/ 3 h 27"/>
                  <a:gd name="T18" fmla="*/ 67 w 67"/>
                  <a:gd name="T19" fmla="*/ 0 h 27"/>
                  <a:gd name="T20" fmla="*/ 66 w 67"/>
                  <a:gd name="T21" fmla="*/ 11 h 27"/>
                  <a:gd name="T22" fmla="*/ 63 w 67"/>
                  <a:gd name="T23" fmla="*/ 24 h 27"/>
                  <a:gd name="T24" fmla="*/ 59 w 67"/>
                  <a:gd name="T25" fmla="*/ 27 h 27"/>
                  <a:gd name="T26" fmla="*/ 50 w 67"/>
                  <a:gd name="T27" fmla="*/ 21 h 27"/>
                  <a:gd name="T28" fmla="*/ 46 w 67"/>
                  <a:gd name="T29" fmla="*/ 26 h 27"/>
                  <a:gd name="T30" fmla="*/ 41 w 67"/>
                  <a:gd name="T31" fmla="*/ 23 h 27"/>
                  <a:gd name="T32" fmla="*/ 26 w 67"/>
                  <a:gd name="T33" fmla="*/ 23 h 27"/>
                  <a:gd name="T34" fmla="*/ 20 w 67"/>
                  <a:gd name="T35" fmla="*/ 20 h 27"/>
                  <a:gd name="T36" fmla="*/ 20 w 67"/>
                  <a:gd name="T37" fmla="*/ 17 h 27"/>
                  <a:gd name="T38" fmla="*/ 8 w 67"/>
                  <a:gd name="T39" fmla="*/ 20 h 27"/>
                  <a:gd name="T40" fmla="*/ 2 w 67"/>
                  <a:gd name="T41" fmla="*/ 23 h 27"/>
                  <a:gd name="T42" fmla="*/ 0 w 67"/>
                  <a:gd name="T43" fmla="*/ 9 h 27"/>
                  <a:gd name="T44" fmla="*/ 6 w 67"/>
                  <a:gd name="T45" fmla="*/ 3 h 27"/>
                  <a:gd name="T46" fmla="*/ 11 w 67"/>
                  <a:gd name="T4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" h="27">
                    <a:moveTo>
                      <a:pt x="11" y="5"/>
                    </a:moveTo>
                    <a:lnTo>
                      <a:pt x="15" y="3"/>
                    </a:lnTo>
                    <a:lnTo>
                      <a:pt x="22" y="5"/>
                    </a:lnTo>
                    <a:lnTo>
                      <a:pt x="22" y="8"/>
                    </a:lnTo>
                    <a:lnTo>
                      <a:pt x="25" y="8"/>
                    </a:lnTo>
                    <a:lnTo>
                      <a:pt x="29" y="3"/>
                    </a:lnTo>
                    <a:lnTo>
                      <a:pt x="41" y="6"/>
                    </a:lnTo>
                    <a:lnTo>
                      <a:pt x="52" y="3"/>
                    </a:lnTo>
                    <a:lnTo>
                      <a:pt x="58" y="3"/>
                    </a:lnTo>
                    <a:lnTo>
                      <a:pt x="67" y="0"/>
                    </a:lnTo>
                    <a:lnTo>
                      <a:pt x="66" y="11"/>
                    </a:lnTo>
                    <a:lnTo>
                      <a:pt x="63" y="24"/>
                    </a:lnTo>
                    <a:lnTo>
                      <a:pt x="59" y="27"/>
                    </a:lnTo>
                    <a:lnTo>
                      <a:pt x="50" y="21"/>
                    </a:lnTo>
                    <a:lnTo>
                      <a:pt x="46" y="26"/>
                    </a:lnTo>
                    <a:lnTo>
                      <a:pt x="41" y="23"/>
                    </a:lnTo>
                    <a:lnTo>
                      <a:pt x="26" y="23"/>
                    </a:lnTo>
                    <a:lnTo>
                      <a:pt x="20" y="20"/>
                    </a:lnTo>
                    <a:lnTo>
                      <a:pt x="20" y="17"/>
                    </a:lnTo>
                    <a:lnTo>
                      <a:pt x="8" y="20"/>
                    </a:lnTo>
                    <a:lnTo>
                      <a:pt x="2" y="23"/>
                    </a:lnTo>
                    <a:lnTo>
                      <a:pt x="0" y="9"/>
                    </a:lnTo>
                    <a:lnTo>
                      <a:pt x="6" y="3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5" name="Freeform 4985">
                <a:extLst>
                  <a:ext uri="{FF2B5EF4-FFF2-40B4-BE49-F238E27FC236}">
                    <a16:creationId xmlns:a16="http://schemas.microsoft.com/office/drawing/2014/main" id="{3A5BFB16-8E16-A2AE-9F29-BBFDF3552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3263"/>
                <a:ext cx="33" cy="14"/>
              </a:xfrm>
              <a:custGeom>
                <a:avLst/>
                <a:gdLst>
                  <a:gd name="T0" fmla="*/ 11 w 67"/>
                  <a:gd name="T1" fmla="*/ 5 h 27"/>
                  <a:gd name="T2" fmla="*/ 15 w 67"/>
                  <a:gd name="T3" fmla="*/ 3 h 27"/>
                  <a:gd name="T4" fmla="*/ 22 w 67"/>
                  <a:gd name="T5" fmla="*/ 5 h 27"/>
                  <a:gd name="T6" fmla="*/ 22 w 67"/>
                  <a:gd name="T7" fmla="*/ 8 h 27"/>
                  <a:gd name="T8" fmla="*/ 25 w 67"/>
                  <a:gd name="T9" fmla="*/ 8 h 27"/>
                  <a:gd name="T10" fmla="*/ 29 w 67"/>
                  <a:gd name="T11" fmla="*/ 3 h 27"/>
                  <a:gd name="T12" fmla="*/ 41 w 67"/>
                  <a:gd name="T13" fmla="*/ 6 h 27"/>
                  <a:gd name="T14" fmla="*/ 52 w 67"/>
                  <a:gd name="T15" fmla="*/ 3 h 27"/>
                  <a:gd name="T16" fmla="*/ 58 w 67"/>
                  <a:gd name="T17" fmla="*/ 3 h 27"/>
                  <a:gd name="T18" fmla="*/ 67 w 67"/>
                  <a:gd name="T19" fmla="*/ 0 h 27"/>
                  <a:gd name="T20" fmla="*/ 66 w 67"/>
                  <a:gd name="T21" fmla="*/ 11 h 27"/>
                  <a:gd name="T22" fmla="*/ 63 w 67"/>
                  <a:gd name="T23" fmla="*/ 24 h 27"/>
                  <a:gd name="T24" fmla="*/ 59 w 67"/>
                  <a:gd name="T25" fmla="*/ 27 h 27"/>
                  <a:gd name="T26" fmla="*/ 50 w 67"/>
                  <a:gd name="T27" fmla="*/ 21 h 27"/>
                  <a:gd name="T28" fmla="*/ 46 w 67"/>
                  <a:gd name="T29" fmla="*/ 26 h 27"/>
                  <a:gd name="T30" fmla="*/ 41 w 67"/>
                  <a:gd name="T31" fmla="*/ 23 h 27"/>
                  <a:gd name="T32" fmla="*/ 26 w 67"/>
                  <a:gd name="T33" fmla="*/ 23 h 27"/>
                  <a:gd name="T34" fmla="*/ 20 w 67"/>
                  <a:gd name="T35" fmla="*/ 20 h 27"/>
                  <a:gd name="T36" fmla="*/ 20 w 67"/>
                  <a:gd name="T37" fmla="*/ 17 h 27"/>
                  <a:gd name="T38" fmla="*/ 8 w 67"/>
                  <a:gd name="T39" fmla="*/ 20 h 27"/>
                  <a:gd name="T40" fmla="*/ 2 w 67"/>
                  <a:gd name="T41" fmla="*/ 23 h 27"/>
                  <a:gd name="T42" fmla="*/ 0 w 67"/>
                  <a:gd name="T43" fmla="*/ 9 h 27"/>
                  <a:gd name="T44" fmla="*/ 6 w 67"/>
                  <a:gd name="T45" fmla="*/ 3 h 27"/>
                  <a:gd name="T46" fmla="*/ 11 w 67"/>
                  <a:gd name="T4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" h="27">
                    <a:moveTo>
                      <a:pt x="11" y="5"/>
                    </a:moveTo>
                    <a:lnTo>
                      <a:pt x="15" y="3"/>
                    </a:lnTo>
                    <a:lnTo>
                      <a:pt x="22" y="5"/>
                    </a:lnTo>
                    <a:lnTo>
                      <a:pt x="22" y="8"/>
                    </a:lnTo>
                    <a:lnTo>
                      <a:pt x="25" y="8"/>
                    </a:lnTo>
                    <a:lnTo>
                      <a:pt x="29" y="3"/>
                    </a:lnTo>
                    <a:lnTo>
                      <a:pt x="41" y="6"/>
                    </a:lnTo>
                    <a:lnTo>
                      <a:pt x="52" y="3"/>
                    </a:lnTo>
                    <a:lnTo>
                      <a:pt x="58" y="3"/>
                    </a:lnTo>
                    <a:lnTo>
                      <a:pt x="67" y="0"/>
                    </a:lnTo>
                    <a:lnTo>
                      <a:pt x="66" y="11"/>
                    </a:lnTo>
                    <a:lnTo>
                      <a:pt x="63" y="24"/>
                    </a:lnTo>
                    <a:lnTo>
                      <a:pt x="59" y="27"/>
                    </a:lnTo>
                    <a:lnTo>
                      <a:pt x="50" y="21"/>
                    </a:lnTo>
                    <a:lnTo>
                      <a:pt x="46" y="26"/>
                    </a:lnTo>
                    <a:lnTo>
                      <a:pt x="41" y="23"/>
                    </a:lnTo>
                    <a:lnTo>
                      <a:pt x="26" y="23"/>
                    </a:lnTo>
                    <a:lnTo>
                      <a:pt x="20" y="20"/>
                    </a:lnTo>
                    <a:lnTo>
                      <a:pt x="20" y="17"/>
                    </a:lnTo>
                    <a:lnTo>
                      <a:pt x="8" y="20"/>
                    </a:lnTo>
                    <a:lnTo>
                      <a:pt x="2" y="23"/>
                    </a:lnTo>
                    <a:lnTo>
                      <a:pt x="0" y="9"/>
                    </a:lnTo>
                    <a:lnTo>
                      <a:pt x="6" y="3"/>
                    </a:lnTo>
                    <a:lnTo>
                      <a:pt x="11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6" name="Freeform 4986">
                <a:extLst>
                  <a:ext uri="{FF2B5EF4-FFF2-40B4-BE49-F238E27FC236}">
                    <a16:creationId xmlns:a16="http://schemas.microsoft.com/office/drawing/2014/main" id="{815DC7AD-ED8D-31C0-A254-2B4BECC4E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282"/>
                <a:ext cx="19" cy="11"/>
              </a:xfrm>
              <a:custGeom>
                <a:avLst/>
                <a:gdLst>
                  <a:gd name="T0" fmla="*/ 2 w 38"/>
                  <a:gd name="T1" fmla="*/ 9 h 23"/>
                  <a:gd name="T2" fmla="*/ 2 w 38"/>
                  <a:gd name="T3" fmla="*/ 15 h 23"/>
                  <a:gd name="T4" fmla="*/ 8 w 38"/>
                  <a:gd name="T5" fmla="*/ 23 h 23"/>
                  <a:gd name="T6" fmla="*/ 18 w 38"/>
                  <a:gd name="T7" fmla="*/ 21 h 23"/>
                  <a:gd name="T8" fmla="*/ 26 w 38"/>
                  <a:gd name="T9" fmla="*/ 21 h 23"/>
                  <a:gd name="T10" fmla="*/ 28 w 38"/>
                  <a:gd name="T11" fmla="*/ 17 h 23"/>
                  <a:gd name="T12" fmla="*/ 35 w 38"/>
                  <a:gd name="T13" fmla="*/ 17 h 23"/>
                  <a:gd name="T14" fmla="*/ 38 w 38"/>
                  <a:gd name="T15" fmla="*/ 12 h 23"/>
                  <a:gd name="T16" fmla="*/ 8 w 38"/>
                  <a:gd name="T17" fmla="*/ 0 h 23"/>
                  <a:gd name="T18" fmla="*/ 0 w 38"/>
                  <a:gd name="T19" fmla="*/ 6 h 23"/>
                  <a:gd name="T20" fmla="*/ 2 w 38"/>
                  <a:gd name="T21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3">
                    <a:moveTo>
                      <a:pt x="2" y="9"/>
                    </a:moveTo>
                    <a:lnTo>
                      <a:pt x="2" y="15"/>
                    </a:lnTo>
                    <a:lnTo>
                      <a:pt x="8" y="23"/>
                    </a:lnTo>
                    <a:lnTo>
                      <a:pt x="18" y="21"/>
                    </a:lnTo>
                    <a:lnTo>
                      <a:pt x="26" y="21"/>
                    </a:lnTo>
                    <a:lnTo>
                      <a:pt x="28" y="17"/>
                    </a:lnTo>
                    <a:lnTo>
                      <a:pt x="35" y="17"/>
                    </a:lnTo>
                    <a:lnTo>
                      <a:pt x="38" y="12"/>
                    </a:lnTo>
                    <a:lnTo>
                      <a:pt x="8" y="0"/>
                    </a:lnTo>
                    <a:lnTo>
                      <a:pt x="0" y="6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7" name="Freeform 4987">
                <a:extLst>
                  <a:ext uri="{FF2B5EF4-FFF2-40B4-BE49-F238E27FC236}">
                    <a16:creationId xmlns:a16="http://schemas.microsoft.com/office/drawing/2014/main" id="{932F3A0E-A97A-C2F1-23FF-361B817C9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282"/>
                <a:ext cx="19" cy="11"/>
              </a:xfrm>
              <a:custGeom>
                <a:avLst/>
                <a:gdLst>
                  <a:gd name="T0" fmla="*/ 2 w 38"/>
                  <a:gd name="T1" fmla="*/ 9 h 23"/>
                  <a:gd name="T2" fmla="*/ 0 w 38"/>
                  <a:gd name="T3" fmla="*/ 6 h 23"/>
                  <a:gd name="T4" fmla="*/ 8 w 38"/>
                  <a:gd name="T5" fmla="*/ 0 h 23"/>
                  <a:gd name="T6" fmla="*/ 38 w 38"/>
                  <a:gd name="T7" fmla="*/ 12 h 23"/>
                  <a:gd name="T8" fmla="*/ 35 w 38"/>
                  <a:gd name="T9" fmla="*/ 17 h 23"/>
                  <a:gd name="T10" fmla="*/ 28 w 38"/>
                  <a:gd name="T11" fmla="*/ 17 h 23"/>
                  <a:gd name="T12" fmla="*/ 26 w 38"/>
                  <a:gd name="T13" fmla="*/ 21 h 23"/>
                  <a:gd name="T14" fmla="*/ 18 w 38"/>
                  <a:gd name="T15" fmla="*/ 21 h 23"/>
                  <a:gd name="T16" fmla="*/ 8 w 38"/>
                  <a:gd name="T17" fmla="*/ 23 h 23"/>
                  <a:gd name="T18" fmla="*/ 2 w 38"/>
                  <a:gd name="T19" fmla="*/ 15 h 23"/>
                  <a:gd name="T20" fmla="*/ 2 w 38"/>
                  <a:gd name="T21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3">
                    <a:moveTo>
                      <a:pt x="2" y="9"/>
                    </a:moveTo>
                    <a:lnTo>
                      <a:pt x="0" y="6"/>
                    </a:lnTo>
                    <a:lnTo>
                      <a:pt x="8" y="0"/>
                    </a:lnTo>
                    <a:lnTo>
                      <a:pt x="38" y="12"/>
                    </a:lnTo>
                    <a:lnTo>
                      <a:pt x="35" y="17"/>
                    </a:lnTo>
                    <a:lnTo>
                      <a:pt x="28" y="17"/>
                    </a:lnTo>
                    <a:lnTo>
                      <a:pt x="26" y="21"/>
                    </a:lnTo>
                    <a:lnTo>
                      <a:pt x="18" y="21"/>
                    </a:lnTo>
                    <a:lnTo>
                      <a:pt x="8" y="23"/>
                    </a:lnTo>
                    <a:lnTo>
                      <a:pt x="2" y="15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8" name="Freeform 4988">
                <a:extLst>
                  <a:ext uri="{FF2B5EF4-FFF2-40B4-BE49-F238E27FC236}">
                    <a16:creationId xmlns:a16="http://schemas.microsoft.com/office/drawing/2014/main" id="{D6845D71-37AA-C553-3039-F0F9C1B88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282"/>
                <a:ext cx="19" cy="11"/>
              </a:xfrm>
              <a:custGeom>
                <a:avLst/>
                <a:gdLst>
                  <a:gd name="T0" fmla="*/ 2 w 38"/>
                  <a:gd name="T1" fmla="*/ 9 h 23"/>
                  <a:gd name="T2" fmla="*/ 0 w 38"/>
                  <a:gd name="T3" fmla="*/ 6 h 23"/>
                  <a:gd name="T4" fmla="*/ 8 w 38"/>
                  <a:gd name="T5" fmla="*/ 0 h 23"/>
                  <a:gd name="T6" fmla="*/ 38 w 38"/>
                  <a:gd name="T7" fmla="*/ 12 h 23"/>
                  <a:gd name="T8" fmla="*/ 35 w 38"/>
                  <a:gd name="T9" fmla="*/ 17 h 23"/>
                  <a:gd name="T10" fmla="*/ 28 w 38"/>
                  <a:gd name="T11" fmla="*/ 17 h 23"/>
                  <a:gd name="T12" fmla="*/ 26 w 38"/>
                  <a:gd name="T13" fmla="*/ 21 h 23"/>
                  <a:gd name="T14" fmla="*/ 18 w 38"/>
                  <a:gd name="T15" fmla="*/ 21 h 23"/>
                  <a:gd name="T16" fmla="*/ 8 w 38"/>
                  <a:gd name="T17" fmla="*/ 23 h 23"/>
                  <a:gd name="T18" fmla="*/ 2 w 38"/>
                  <a:gd name="T19" fmla="*/ 15 h 23"/>
                  <a:gd name="T20" fmla="*/ 2 w 38"/>
                  <a:gd name="T21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3">
                    <a:moveTo>
                      <a:pt x="2" y="9"/>
                    </a:moveTo>
                    <a:lnTo>
                      <a:pt x="0" y="6"/>
                    </a:lnTo>
                    <a:lnTo>
                      <a:pt x="8" y="0"/>
                    </a:lnTo>
                    <a:lnTo>
                      <a:pt x="38" y="12"/>
                    </a:lnTo>
                    <a:lnTo>
                      <a:pt x="35" y="17"/>
                    </a:lnTo>
                    <a:lnTo>
                      <a:pt x="28" y="17"/>
                    </a:lnTo>
                    <a:lnTo>
                      <a:pt x="26" y="21"/>
                    </a:lnTo>
                    <a:lnTo>
                      <a:pt x="18" y="21"/>
                    </a:lnTo>
                    <a:lnTo>
                      <a:pt x="8" y="23"/>
                    </a:lnTo>
                    <a:lnTo>
                      <a:pt x="2" y="15"/>
                    </a:lnTo>
                    <a:lnTo>
                      <a:pt x="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9" name="Freeform 4989">
                <a:extLst>
                  <a:ext uri="{FF2B5EF4-FFF2-40B4-BE49-F238E27FC236}">
                    <a16:creationId xmlns:a16="http://schemas.microsoft.com/office/drawing/2014/main" id="{694704E6-4F89-1CA3-7BAA-3DF4CB98B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3271"/>
                <a:ext cx="35" cy="50"/>
              </a:xfrm>
              <a:custGeom>
                <a:avLst/>
                <a:gdLst>
                  <a:gd name="T0" fmla="*/ 3 w 68"/>
                  <a:gd name="T1" fmla="*/ 46 h 100"/>
                  <a:gd name="T2" fmla="*/ 0 w 68"/>
                  <a:gd name="T3" fmla="*/ 52 h 100"/>
                  <a:gd name="T4" fmla="*/ 1 w 68"/>
                  <a:gd name="T5" fmla="*/ 55 h 100"/>
                  <a:gd name="T6" fmla="*/ 15 w 68"/>
                  <a:gd name="T7" fmla="*/ 61 h 100"/>
                  <a:gd name="T8" fmla="*/ 20 w 68"/>
                  <a:gd name="T9" fmla="*/ 62 h 100"/>
                  <a:gd name="T10" fmla="*/ 23 w 68"/>
                  <a:gd name="T11" fmla="*/ 61 h 100"/>
                  <a:gd name="T12" fmla="*/ 35 w 68"/>
                  <a:gd name="T13" fmla="*/ 58 h 100"/>
                  <a:gd name="T14" fmla="*/ 39 w 68"/>
                  <a:gd name="T15" fmla="*/ 58 h 100"/>
                  <a:gd name="T16" fmla="*/ 44 w 68"/>
                  <a:gd name="T17" fmla="*/ 56 h 100"/>
                  <a:gd name="T18" fmla="*/ 45 w 68"/>
                  <a:gd name="T19" fmla="*/ 62 h 100"/>
                  <a:gd name="T20" fmla="*/ 42 w 68"/>
                  <a:gd name="T21" fmla="*/ 64 h 100"/>
                  <a:gd name="T22" fmla="*/ 36 w 68"/>
                  <a:gd name="T23" fmla="*/ 70 h 100"/>
                  <a:gd name="T24" fmla="*/ 33 w 68"/>
                  <a:gd name="T25" fmla="*/ 84 h 100"/>
                  <a:gd name="T26" fmla="*/ 36 w 68"/>
                  <a:gd name="T27" fmla="*/ 88 h 100"/>
                  <a:gd name="T28" fmla="*/ 48 w 68"/>
                  <a:gd name="T29" fmla="*/ 85 h 100"/>
                  <a:gd name="T30" fmla="*/ 50 w 68"/>
                  <a:gd name="T31" fmla="*/ 90 h 100"/>
                  <a:gd name="T32" fmla="*/ 48 w 68"/>
                  <a:gd name="T33" fmla="*/ 94 h 100"/>
                  <a:gd name="T34" fmla="*/ 56 w 68"/>
                  <a:gd name="T35" fmla="*/ 97 h 100"/>
                  <a:gd name="T36" fmla="*/ 56 w 68"/>
                  <a:gd name="T37" fmla="*/ 100 h 100"/>
                  <a:gd name="T38" fmla="*/ 64 w 68"/>
                  <a:gd name="T39" fmla="*/ 100 h 100"/>
                  <a:gd name="T40" fmla="*/ 68 w 68"/>
                  <a:gd name="T41" fmla="*/ 97 h 100"/>
                  <a:gd name="T42" fmla="*/ 65 w 68"/>
                  <a:gd name="T43" fmla="*/ 82 h 100"/>
                  <a:gd name="T44" fmla="*/ 64 w 68"/>
                  <a:gd name="T45" fmla="*/ 75 h 100"/>
                  <a:gd name="T46" fmla="*/ 62 w 68"/>
                  <a:gd name="T47" fmla="*/ 50 h 100"/>
                  <a:gd name="T48" fmla="*/ 65 w 68"/>
                  <a:gd name="T49" fmla="*/ 0 h 100"/>
                  <a:gd name="T50" fmla="*/ 62 w 68"/>
                  <a:gd name="T51" fmla="*/ 2 h 100"/>
                  <a:gd name="T52" fmla="*/ 61 w 68"/>
                  <a:gd name="T53" fmla="*/ 9 h 100"/>
                  <a:gd name="T54" fmla="*/ 57 w 68"/>
                  <a:gd name="T55" fmla="*/ 12 h 100"/>
                  <a:gd name="T56" fmla="*/ 48 w 68"/>
                  <a:gd name="T57" fmla="*/ 6 h 100"/>
                  <a:gd name="T58" fmla="*/ 44 w 68"/>
                  <a:gd name="T59" fmla="*/ 11 h 100"/>
                  <a:gd name="T60" fmla="*/ 39 w 68"/>
                  <a:gd name="T61" fmla="*/ 8 h 100"/>
                  <a:gd name="T62" fmla="*/ 32 w 68"/>
                  <a:gd name="T63" fmla="*/ 8 h 100"/>
                  <a:gd name="T64" fmla="*/ 29 w 68"/>
                  <a:gd name="T65" fmla="*/ 12 h 100"/>
                  <a:gd name="T66" fmla="*/ 27 w 68"/>
                  <a:gd name="T67" fmla="*/ 21 h 100"/>
                  <a:gd name="T68" fmla="*/ 27 w 68"/>
                  <a:gd name="T69" fmla="*/ 28 h 100"/>
                  <a:gd name="T70" fmla="*/ 20 w 68"/>
                  <a:gd name="T71" fmla="*/ 29 h 100"/>
                  <a:gd name="T72" fmla="*/ 33 w 68"/>
                  <a:gd name="T73" fmla="*/ 35 h 100"/>
                  <a:gd name="T74" fmla="*/ 30 w 68"/>
                  <a:gd name="T75" fmla="*/ 40 h 100"/>
                  <a:gd name="T76" fmla="*/ 23 w 68"/>
                  <a:gd name="T77" fmla="*/ 40 h 100"/>
                  <a:gd name="T78" fmla="*/ 21 w 68"/>
                  <a:gd name="T79" fmla="*/ 44 h 100"/>
                  <a:gd name="T80" fmla="*/ 13 w 68"/>
                  <a:gd name="T81" fmla="*/ 44 h 100"/>
                  <a:gd name="T82" fmla="*/ 3 w 68"/>
                  <a:gd name="T83" fmla="*/ 4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8" h="100">
                    <a:moveTo>
                      <a:pt x="3" y="46"/>
                    </a:moveTo>
                    <a:lnTo>
                      <a:pt x="0" y="52"/>
                    </a:lnTo>
                    <a:lnTo>
                      <a:pt x="1" y="55"/>
                    </a:lnTo>
                    <a:lnTo>
                      <a:pt x="15" y="61"/>
                    </a:lnTo>
                    <a:lnTo>
                      <a:pt x="20" y="62"/>
                    </a:lnTo>
                    <a:lnTo>
                      <a:pt x="23" y="61"/>
                    </a:lnTo>
                    <a:lnTo>
                      <a:pt x="35" y="58"/>
                    </a:lnTo>
                    <a:lnTo>
                      <a:pt x="39" y="58"/>
                    </a:lnTo>
                    <a:lnTo>
                      <a:pt x="44" y="56"/>
                    </a:lnTo>
                    <a:lnTo>
                      <a:pt x="45" y="62"/>
                    </a:lnTo>
                    <a:lnTo>
                      <a:pt x="42" y="64"/>
                    </a:lnTo>
                    <a:lnTo>
                      <a:pt x="36" y="70"/>
                    </a:lnTo>
                    <a:lnTo>
                      <a:pt x="33" y="84"/>
                    </a:lnTo>
                    <a:lnTo>
                      <a:pt x="36" y="88"/>
                    </a:lnTo>
                    <a:lnTo>
                      <a:pt x="48" y="85"/>
                    </a:lnTo>
                    <a:lnTo>
                      <a:pt x="50" y="90"/>
                    </a:lnTo>
                    <a:lnTo>
                      <a:pt x="48" y="94"/>
                    </a:lnTo>
                    <a:lnTo>
                      <a:pt x="56" y="97"/>
                    </a:lnTo>
                    <a:lnTo>
                      <a:pt x="56" y="100"/>
                    </a:lnTo>
                    <a:lnTo>
                      <a:pt x="64" y="100"/>
                    </a:lnTo>
                    <a:lnTo>
                      <a:pt x="68" y="97"/>
                    </a:lnTo>
                    <a:lnTo>
                      <a:pt x="65" y="82"/>
                    </a:lnTo>
                    <a:lnTo>
                      <a:pt x="64" y="75"/>
                    </a:lnTo>
                    <a:lnTo>
                      <a:pt x="62" y="50"/>
                    </a:lnTo>
                    <a:lnTo>
                      <a:pt x="65" y="0"/>
                    </a:lnTo>
                    <a:lnTo>
                      <a:pt x="62" y="2"/>
                    </a:lnTo>
                    <a:lnTo>
                      <a:pt x="61" y="9"/>
                    </a:lnTo>
                    <a:lnTo>
                      <a:pt x="57" y="12"/>
                    </a:lnTo>
                    <a:lnTo>
                      <a:pt x="48" y="6"/>
                    </a:lnTo>
                    <a:lnTo>
                      <a:pt x="44" y="11"/>
                    </a:lnTo>
                    <a:lnTo>
                      <a:pt x="39" y="8"/>
                    </a:lnTo>
                    <a:lnTo>
                      <a:pt x="32" y="8"/>
                    </a:lnTo>
                    <a:lnTo>
                      <a:pt x="29" y="12"/>
                    </a:lnTo>
                    <a:lnTo>
                      <a:pt x="27" y="21"/>
                    </a:lnTo>
                    <a:lnTo>
                      <a:pt x="27" y="28"/>
                    </a:lnTo>
                    <a:lnTo>
                      <a:pt x="20" y="29"/>
                    </a:lnTo>
                    <a:lnTo>
                      <a:pt x="33" y="35"/>
                    </a:lnTo>
                    <a:lnTo>
                      <a:pt x="30" y="40"/>
                    </a:lnTo>
                    <a:lnTo>
                      <a:pt x="23" y="40"/>
                    </a:lnTo>
                    <a:lnTo>
                      <a:pt x="21" y="44"/>
                    </a:lnTo>
                    <a:lnTo>
                      <a:pt x="13" y="44"/>
                    </a:lnTo>
                    <a:lnTo>
                      <a:pt x="3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0" name="Freeform 4990">
                <a:extLst>
                  <a:ext uri="{FF2B5EF4-FFF2-40B4-BE49-F238E27FC236}">
                    <a16:creationId xmlns:a16="http://schemas.microsoft.com/office/drawing/2014/main" id="{BA1EE962-75C9-3D4C-A989-E95C77D20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3271"/>
                <a:ext cx="35" cy="50"/>
              </a:xfrm>
              <a:custGeom>
                <a:avLst/>
                <a:gdLst>
                  <a:gd name="T0" fmla="*/ 3 w 68"/>
                  <a:gd name="T1" fmla="*/ 46 h 100"/>
                  <a:gd name="T2" fmla="*/ 13 w 68"/>
                  <a:gd name="T3" fmla="*/ 44 h 100"/>
                  <a:gd name="T4" fmla="*/ 21 w 68"/>
                  <a:gd name="T5" fmla="*/ 44 h 100"/>
                  <a:gd name="T6" fmla="*/ 23 w 68"/>
                  <a:gd name="T7" fmla="*/ 40 h 100"/>
                  <a:gd name="T8" fmla="*/ 30 w 68"/>
                  <a:gd name="T9" fmla="*/ 40 h 100"/>
                  <a:gd name="T10" fmla="*/ 33 w 68"/>
                  <a:gd name="T11" fmla="*/ 35 h 100"/>
                  <a:gd name="T12" fmla="*/ 20 w 68"/>
                  <a:gd name="T13" fmla="*/ 29 h 100"/>
                  <a:gd name="T14" fmla="*/ 27 w 68"/>
                  <a:gd name="T15" fmla="*/ 28 h 100"/>
                  <a:gd name="T16" fmla="*/ 27 w 68"/>
                  <a:gd name="T17" fmla="*/ 21 h 100"/>
                  <a:gd name="T18" fmla="*/ 29 w 68"/>
                  <a:gd name="T19" fmla="*/ 12 h 100"/>
                  <a:gd name="T20" fmla="*/ 32 w 68"/>
                  <a:gd name="T21" fmla="*/ 8 h 100"/>
                  <a:gd name="T22" fmla="*/ 39 w 68"/>
                  <a:gd name="T23" fmla="*/ 8 h 100"/>
                  <a:gd name="T24" fmla="*/ 44 w 68"/>
                  <a:gd name="T25" fmla="*/ 11 h 100"/>
                  <a:gd name="T26" fmla="*/ 48 w 68"/>
                  <a:gd name="T27" fmla="*/ 6 h 100"/>
                  <a:gd name="T28" fmla="*/ 57 w 68"/>
                  <a:gd name="T29" fmla="*/ 12 h 100"/>
                  <a:gd name="T30" fmla="*/ 61 w 68"/>
                  <a:gd name="T31" fmla="*/ 9 h 100"/>
                  <a:gd name="T32" fmla="*/ 62 w 68"/>
                  <a:gd name="T33" fmla="*/ 2 h 100"/>
                  <a:gd name="T34" fmla="*/ 65 w 68"/>
                  <a:gd name="T35" fmla="*/ 0 h 100"/>
                  <a:gd name="T36" fmla="*/ 62 w 68"/>
                  <a:gd name="T37" fmla="*/ 50 h 100"/>
                  <a:gd name="T38" fmla="*/ 64 w 68"/>
                  <a:gd name="T39" fmla="*/ 75 h 100"/>
                  <a:gd name="T40" fmla="*/ 65 w 68"/>
                  <a:gd name="T41" fmla="*/ 82 h 100"/>
                  <a:gd name="T42" fmla="*/ 68 w 68"/>
                  <a:gd name="T43" fmla="*/ 97 h 100"/>
                  <a:gd name="T44" fmla="*/ 64 w 68"/>
                  <a:gd name="T45" fmla="*/ 100 h 100"/>
                  <a:gd name="T46" fmla="*/ 56 w 68"/>
                  <a:gd name="T47" fmla="*/ 100 h 100"/>
                  <a:gd name="T48" fmla="*/ 56 w 68"/>
                  <a:gd name="T49" fmla="*/ 97 h 100"/>
                  <a:gd name="T50" fmla="*/ 48 w 68"/>
                  <a:gd name="T51" fmla="*/ 94 h 100"/>
                  <a:gd name="T52" fmla="*/ 50 w 68"/>
                  <a:gd name="T53" fmla="*/ 90 h 100"/>
                  <a:gd name="T54" fmla="*/ 48 w 68"/>
                  <a:gd name="T55" fmla="*/ 85 h 100"/>
                  <a:gd name="T56" fmla="*/ 36 w 68"/>
                  <a:gd name="T57" fmla="*/ 88 h 100"/>
                  <a:gd name="T58" fmla="*/ 33 w 68"/>
                  <a:gd name="T59" fmla="*/ 84 h 100"/>
                  <a:gd name="T60" fmla="*/ 36 w 68"/>
                  <a:gd name="T61" fmla="*/ 70 h 100"/>
                  <a:gd name="T62" fmla="*/ 42 w 68"/>
                  <a:gd name="T63" fmla="*/ 64 h 100"/>
                  <a:gd name="T64" fmla="*/ 45 w 68"/>
                  <a:gd name="T65" fmla="*/ 62 h 100"/>
                  <a:gd name="T66" fmla="*/ 44 w 68"/>
                  <a:gd name="T67" fmla="*/ 56 h 100"/>
                  <a:gd name="T68" fmla="*/ 39 w 68"/>
                  <a:gd name="T69" fmla="*/ 58 h 100"/>
                  <a:gd name="T70" fmla="*/ 35 w 68"/>
                  <a:gd name="T71" fmla="*/ 58 h 100"/>
                  <a:gd name="T72" fmla="*/ 23 w 68"/>
                  <a:gd name="T73" fmla="*/ 61 h 100"/>
                  <a:gd name="T74" fmla="*/ 20 w 68"/>
                  <a:gd name="T75" fmla="*/ 62 h 100"/>
                  <a:gd name="T76" fmla="*/ 15 w 68"/>
                  <a:gd name="T77" fmla="*/ 61 h 100"/>
                  <a:gd name="T78" fmla="*/ 1 w 68"/>
                  <a:gd name="T79" fmla="*/ 55 h 100"/>
                  <a:gd name="T80" fmla="*/ 0 w 68"/>
                  <a:gd name="T81" fmla="*/ 52 h 100"/>
                  <a:gd name="T82" fmla="*/ 3 w 68"/>
                  <a:gd name="T83" fmla="*/ 4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8" h="100">
                    <a:moveTo>
                      <a:pt x="3" y="46"/>
                    </a:moveTo>
                    <a:lnTo>
                      <a:pt x="13" y="44"/>
                    </a:lnTo>
                    <a:lnTo>
                      <a:pt x="21" y="44"/>
                    </a:lnTo>
                    <a:lnTo>
                      <a:pt x="23" y="40"/>
                    </a:lnTo>
                    <a:lnTo>
                      <a:pt x="30" y="40"/>
                    </a:lnTo>
                    <a:lnTo>
                      <a:pt x="33" y="35"/>
                    </a:lnTo>
                    <a:lnTo>
                      <a:pt x="20" y="29"/>
                    </a:lnTo>
                    <a:lnTo>
                      <a:pt x="27" y="28"/>
                    </a:lnTo>
                    <a:lnTo>
                      <a:pt x="27" y="21"/>
                    </a:lnTo>
                    <a:lnTo>
                      <a:pt x="29" y="12"/>
                    </a:lnTo>
                    <a:lnTo>
                      <a:pt x="32" y="8"/>
                    </a:lnTo>
                    <a:lnTo>
                      <a:pt x="39" y="8"/>
                    </a:lnTo>
                    <a:lnTo>
                      <a:pt x="44" y="11"/>
                    </a:lnTo>
                    <a:lnTo>
                      <a:pt x="48" y="6"/>
                    </a:lnTo>
                    <a:lnTo>
                      <a:pt x="57" y="12"/>
                    </a:lnTo>
                    <a:lnTo>
                      <a:pt x="61" y="9"/>
                    </a:lnTo>
                    <a:lnTo>
                      <a:pt x="62" y="2"/>
                    </a:lnTo>
                    <a:lnTo>
                      <a:pt x="65" y="0"/>
                    </a:lnTo>
                    <a:lnTo>
                      <a:pt x="62" y="50"/>
                    </a:lnTo>
                    <a:lnTo>
                      <a:pt x="64" y="75"/>
                    </a:lnTo>
                    <a:lnTo>
                      <a:pt x="65" y="82"/>
                    </a:lnTo>
                    <a:lnTo>
                      <a:pt x="68" y="97"/>
                    </a:lnTo>
                    <a:lnTo>
                      <a:pt x="64" y="100"/>
                    </a:lnTo>
                    <a:lnTo>
                      <a:pt x="56" y="100"/>
                    </a:lnTo>
                    <a:lnTo>
                      <a:pt x="56" y="97"/>
                    </a:lnTo>
                    <a:lnTo>
                      <a:pt x="48" y="94"/>
                    </a:lnTo>
                    <a:lnTo>
                      <a:pt x="50" y="90"/>
                    </a:lnTo>
                    <a:lnTo>
                      <a:pt x="48" y="85"/>
                    </a:lnTo>
                    <a:lnTo>
                      <a:pt x="36" y="88"/>
                    </a:lnTo>
                    <a:lnTo>
                      <a:pt x="33" y="84"/>
                    </a:lnTo>
                    <a:lnTo>
                      <a:pt x="36" y="70"/>
                    </a:lnTo>
                    <a:lnTo>
                      <a:pt x="42" y="64"/>
                    </a:lnTo>
                    <a:lnTo>
                      <a:pt x="45" y="62"/>
                    </a:lnTo>
                    <a:lnTo>
                      <a:pt x="44" y="56"/>
                    </a:lnTo>
                    <a:lnTo>
                      <a:pt x="39" y="58"/>
                    </a:lnTo>
                    <a:lnTo>
                      <a:pt x="35" y="58"/>
                    </a:lnTo>
                    <a:lnTo>
                      <a:pt x="23" y="61"/>
                    </a:lnTo>
                    <a:lnTo>
                      <a:pt x="20" y="62"/>
                    </a:lnTo>
                    <a:lnTo>
                      <a:pt x="15" y="61"/>
                    </a:lnTo>
                    <a:lnTo>
                      <a:pt x="1" y="55"/>
                    </a:lnTo>
                    <a:lnTo>
                      <a:pt x="0" y="52"/>
                    </a:lnTo>
                    <a:lnTo>
                      <a:pt x="3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1" name="Freeform 4991">
                <a:extLst>
                  <a:ext uri="{FF2B5EF4-FFF2-40B4-BE49-F238E27FC236}">
                    <a16:creationId xmlns:a16="http://schemas.microsoft.com/office/drawing/2014/main" id="{10299AD9-52BE-F3DD-CA85-13F82C571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3271"/>
                <a:ext cx="35" cy="50"/>
              </a:xfrm>
              <a:custGeom>
                <a:avLst/>
                <a:gdLst>
                  <a:gd name="T0" fmla="*/ 3 w 68"/>
                  <a:gd name="T1" fmla="*/ 46 h 100"/>
                  <a:gd name="T2" fmla="*/ 13 w 68"/>
                  <a:gd name="T3" fmla="*/ 44 h 100"/>
                  <a:gd name="T4" fmla="*/ 21 w 68"/>
                  <a:gd name="T5" fmla="*/ 44 h 100"/>
                  <a:gd name="T6" fmla="*/ 23 w 68"/>
                  <a:gd name="T7" fmla="*/ 40 h 100"/>
                  <a:gd name="T8" fmla="*/ 30 w 68"/>
                  <a:gd name="T9" fmla="*/ 40 h 100"/>
                  <a:gd name="T10" fmla="*/ 33 w 68"/>
                  <a:gd name="T11" fmla="*/ 35 h 100"/>
                  <a:gd name="T12" fmla="*/ 20 w 68"/>
                  <a:gd name="T13" fmla="*/ 29 h 100"/>
                  <a:gd name="T14" fmla="*/ 27 w 68"/>
                  <a:gd name="T15" fmla="*/ 28 h 100"/>
                  <a:gd name="T16" fmla="*/ 27 w 68"/>
                  <a:gd name="T17" fmla="*/ 21 h 100"/>
                  <a:gd name="T18" fmla="*/ 29 w 68"/>
                  <a:gd name="T19" fmla="*/ 12 h 100"/>
                  <a:gd name="T20" fmla="*/ 32 w 68"/>
                  <a:gd name="T21" fmla="*/ 8 h 100"/>
                  <a:gd name="T22" fmla="*/ 39 w 68"/>
                  <a:gd name="T23" fmla="*/ 8 h 100"/>
                  <a:gd name="T24" fmla="*/ 44 w 68"/>
                  <a:gd name="T25" fmla="*/ 11 h 100"/>
                  <a:gd name="T26" fmla="*/ 48 w 68"/>
                  <a:gd name="T27" fmla="*/ 6 h 100"/>
                  <a:gd name="T28" fmla="*/ 57 w 68"/>
                  <a:gd name="T29" fmla="*/ 12 h 100"/>
                  <a:gd name="T30" fmla="*/ 61 w 68"/>
                  <a:gd name="T31" fmla="*/ 9 h 100"/>
                  <a:gd name="T32" fmla="*/ 62 w 68"/>
                  <a:gd name="T33" fmla="*/ 2 h 100"/>
                  <a:gd name="T34" fmla="*/ 65 w 68"/>
                  <a:gd name="T35" fmla="*/ 0 h 100"/>
                  <a:gd name="T36" fmla="*/ 62 w 68"/>
                  <a:gd name="T37" fmla="*/ 50 h 100"/>
                  <a:gd name="T38" fmla="*/ 64 w 68"/>
                  <a:gd name="T39" fmla="*/ 75 h 100"/>
                  <a:gd name="T40" fmla="*/ 65 w 68"/>
                  <a:gd name="T41" fmla="*/ 82 h 100"/>
                  <a:gd name="T42" fmla="*/ 68 w 68"/>
                  <a:gd name="T43" fmla="*/ 97 h 100"/>
                  <a:gd name="T44" fmla="*/ 64 w 68"/>
                  <a:gd name="T45" fmla="*/ 100 h 100"/>
                  <a:gd name="T46" fmla="*/ 56 w 68"/>
                  <a:gd name="T47" fmla="*/ 100 h 100"/>
                  <a:gd name="T48" fmla="*/ 56 w 68"/>
                  <a:gd name="T49" fmla="*/ 97 h 100"/>
                  <a:gd name="T50" fmla="*/ 48 w 68"/>
                  <a:gd name="T51" fmla="*/ 94 h 100"/>
                  <a:gd name="T52" fmla="*/ 50 w 68"/>
                  <a:gd name="T53" fmla="*/ 90 h 100"/>
                  <a:gd name="T54" fmla="*/ 48 w 68"/>
                  <a:gd name="T55" fmla="*/ 85 h 100"/>
                  <a:gd name="T56" fmla="*/ 36 w 68"/>
                  <a:gd name="T57" fmla="*/ 88 h 100"/>
                  <a:gd name="T58" fmla="*/ 33 w 68"/>
                  <a:gd name="T59" fmla="*/ 84 h 100"/>
                  <a:gd name="T60" fmla="*/ 36 w 68"/>
                  <a:gd name="T61" fmla="*/ 70 h 100"/>
                  <a:gd name="T62" fmla="*/ 42 w 68"/>
                  <a:gd name="T63" fmla="*/ 64 h 100"/>
                  <a:gd name="T64" fmla="*/ 45 w 68"/>
                  <a:gd name="T65" fmla="*/ 62 h 100"/>
                  <a:gd name="T66" fmla="*/ 44 w 68"/>
                  <a:gd name="T67" fmla="*/ 56 h 100"/>
                  <a:gd name="T68" fmla="*/ 39 w 68"/>
                  <a:gd name="T69" fmla="*/ 58 h 100"/>
                  <a:gd name="T70" fmla="*/ 35 w 68"/>
                  <a:gd name="T71" fmla="*/ 58 h 100"/>
                  <a:gd name="T72" fmla="*/ 23 w 68"/>
                  <a:gd name="T73" fmla="*/ 61 h 100"/>
                  <a:gd name="T74" fmla="*/ 20 w 68"/>
                  <a:gd name="T75" fmla="*/ 62 h 100"/>
                  <a:gd name="T76" fmla="*/ 15 w 68"/>
                  <a:gd name="T77" fmla="*/ 61 h 100"/>
                  <a:gd name="T78" fmla="*/ 1 w 68"/>
                  <a:gd name="T79" fmla="*/ 55 h 100"/>
                  <a:gd name="T80" fmla="*/ 0 w 68"/>
                  <a:gd name="T81" fmla="*/ 52 h 100"/>
                  <a:gd name="T82" fmla="*/ 3 w 68"/>
                  <a:gd name="T83" fmla="*/ 4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8" h="100">
                    <a:moveTo>
                      <a:pt x="3" y="46"/>
                    </a:moveTo>
                    <a:lnTo>
                      <a:pt x="13" y="44"/>
                    </a:lnTo>
                    <a:lnTo>
                      <a:pt x="21" y="44"/>
                    </a:lnTo>
                    <a:lnTo>
                      <a:pt x="23" y="40"/>
                    </a:lnTo>
                    <a:lnTo>
                      <a:pt x="30" y="40"/>
                    </a:lnTo>
                    <a:lnTo>
                      <a:pt x="33" y="35"/>
                    </a:lnTo>
                    <a:lnTo>
                      <a:pt x="20" y="29"/>
                    </a:lnTo>
                    <a:lnTo>
                      <a:pt x="27" y="28"/>
                    </a:lnTo>
                    <a:lnTo>
                      <a:pt x="27" y="21"/>
                    </a:lnTo>
                    <a:lnTo>
                      <a:pt x="29" y="12"/>
                    </a:lnTo>
                    <a:lnTo>
                      <a:pt x="32" y="8"/>
                    </a:lnTo>
                    <a:lnTo>
                      <a:pt x="39" y="8"/>
                    </a:lnTo>
                    <a:lnTo>
                      <a:pt x="44" y="11"/>
                    </a:lnTo>
                    <a:lnTo>
                      <a:pt x="48" y="6"/>
                    </a:lnTo>
                    <a:lnTo>
                      <a:pt x="57" y="12"/>
                    </a:lnTo>
                    <a:lnTo>
                      <a:pt x="61" y="9"/>
                    </a:lnTo>
                    <a:lnTo>
                      <a:pt x="62" y="2"/>
                    </a:lnTo>
                    <a:lnTo>
                      <a:pt x="65" y="0"/>
                    </a:lnTo>
                    <a:lnTo>
                      <a:pt x="62" y="50"/>
                    </a:lnTo>
                    <a:lnTo>
                      <a:pt x="64" y="75"/>
                    </a:lnTo>
                    <a:lnTo>
                      <a:pt x="65" y="82"/>
                    </a:lnTo>
                    <a:lnTo>
                      <a:pt x="68" y="97"/>
                    </a:lnTo>
                    <a:lnTo>
                      <a:pt x="64" y="100"/>
                    </a:lnTo>
                    <a:lnTo>
                      <a:pt x="56" y="100"/>
                    </a:lnTo>
                    <a:lnTo>
                      <a:pt x="56" y="97"/>
                    </a:lnTo>
                    <a:lnTo>
                      <a:pt x="48" y="94"/>
                    </a:lnTo>
                    <a:lnTo>
                      <a:pt x="50" y="90"/>
                    </a:lnTo>
                    <a:lnTo>
                      <a:pt x="48" y="85"/>
                    </a:lnTo>
                    <a:lnTo>
                      <a:pt x="36" y="88"/>
                    </a:lnTo>
                    <a:lnTo>
                      <a:pt x="33" y="84"/>
                    </a:lnTo>
                    <a:lnTo>
                      <a:pt x="36" y="70"/>
                    </a:lnTo>
                    <a:lnTo>
                      <a:pt x="42" y="64"/>
                    </a:lnTo>
                    <a:lnTo>
                      <a:pt x="45" y="62"/>
                    </a:lnTo>
                    <a:lnTo>
                      <a:pt x="44" y="56"/>
                    </a:lnTo>
                    <a:lnTo>
                      <a:pt x="39" y="58"/>
                    </a:lnTo>
                    <a:lnTo>
                      <a:pt x="35" y="58"/>
                    </a:lnTo>
                    <a:lnTo>
                      <a:pt x="23" y="61"/>
                    </a:lnTo>
                    <a:lnTo>
                      <a:pt x="20" y="62"/>
                    </a:lnTo>
                    <a:lnTo>
                      <a:pt x="15" y="61"/>
                    </a:lnTo>
                    <a:lnTo>
                      <a:pt x="1" y="55"/>
                    </a:lnTo>
                    <a:lnTo>
                      <a:pt x="0" y="52"/>
                    </a:lnTo>
                    <a:lnTo>
                      <a:pt x="3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2" name="Freeform 4992">
                <a:extLst>
                  <a:ext uri="{FF2B5EF4-FFF2-40B4-BE49-F238E27FC236}">
                    <a16:creationId xmlns:a16="http://schemas.microsoft.com/office/drawing/2014/main" id="{E72D37DE-716A-B4CD-9CDF-169F9B14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294"/>
                <a:ext cx="17" cy="10"/>
              </a:xfrm>
              <a:custGeom>
                <a:avLst/>
                <a:gdLst>
                  <a:gd name="T0" fmla="*/ 20 w 35"/>
                  <a:gd name="T1" fmla="*/ 20 h 20"/>
                  <a:gd name="T2" fmla="*/ 29 w 35"/>
                  <a:gd name="T3" fmla="*/ 17 h 20"/>
                  <a:gd name="T4" fmla="*/ 32 w 35"/>
                  <a:gd name="T5" fmla="*/ 17 h 20"/>
                  <a:gd name="T6" fmla="*/ 33 w 35"/>
                  <a:gd name="T7" fmla="*/ 14 h 20"/>
                  <a:gd name="T8" fmla="*/ 32 w 35"/>
                  <a:gd name="T9" fmla="*/ 11 h 20"/>
                  <a:gd name="T10" fmla="*/ 35 w 35"/>
                  <a:gd name="T11" fmla="*/ 6 h 20"/>
                  <a:gd name="T12" fmla="*/ 33 w 35"/>
                  <a:gd name="T13" fmla="*/ 3 h 20"/>
                  <a:gd name="T14" fmla="*/ 26 w 35"/>
                  <a:gd name="T15" fmla="*/ 0 h 20"/>
                  <a:gd name="T16" fmla="*/ 14 w 35"/>
                  <a:gd name="T17" fmla="*/ 3 h 20"/>
                  <a:gd name="T18" fmla="*/ 11 w 35"/>
                  <a:gd name="T19" fmla="*/ 6 h 20"/>
                  <a:gd name="T20" fmla="*/ 6 w 35"/>
                  <a:gd name="T21" fmla="*/ 3 h 20"/>
                  <a:gd name="T22" fmla="*/ 0 w 35"/>
                  <a:gd name="T23" fmla="*/ 6 h 20"/>
                  <a:gd name="T24" fmla="*/ 0 w 35"/>
                  <a:gd name="T25" fmla="*/ 8 h 20"/>
                  <a:gd name="T26" fmla="*/ 5 w 35"/>
                  <a:gd name="T27" fmla="*/ 9 h 20"/>
                  <a:gd name="T28" fmla="*/ 9 w 35"/>
                  <a:gd name="T29" fmla="*/ 17 h 20"/>
                  <a:gd name="T30" fmla="*/ 11 w 35"/>
                  <a:gd name="T31" fmla="*/ 14 h 20"/>
                  <a:gd name="T32" fmla="*/ 17 w 35"/>
                  <a:gd name="T33" fmla="*/ 17 h 20"/>
                  <a:gd name="T34" fmla="*/ 20 w 35"/>
                  <a:gd name="T3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20">
                    <a:moveTo>
                      <a:pt x="20" y="20"/>
                    </a:moveTo>
                    <a:lnTo>
                      <a:pt x="29" y="17"/>
                    </a:lnTo>
                    <a:lnTo>
                      <a:pt x="32" y="17"/>
                    </a:lnTo>
                    <a:lnTo>
                      <a:pt x="33" y="14"/>
                    </a:lnTo>
                    <a:lnTo>
                      <a:pt x="32" y="11"/>
                    </a:lnTo>
                    <a:lnTo>
                      <a:pt x="35" y="6"/>
                    </a:lnTo>
                    <a:lnTo>
                      <a:pt x="33" y="3"/>
                    </a:lnTo>
                    <a:lnTo>
                      <a:pt x="26" y="0"/>
                    </a:lnTo>
                    <a:lnTo>
                      <a:pt x="14" y="3"/>
                    </a:lnTo>
                    <a:lnTo>
                      <a:pt x="11" y="6"/>
                    </a:lnTo>
                    <a:lnTo>
                      <a:pt x="6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9" y="17"/>
                    </a:lnTo>
                    <a:lnTo>
                      <a:pt x="11" y="14"/>
                    </a:lnTo>
                    <a:lnTo>
                      <a:pt x="17" y="17"/>
                    </a:lnTo>
                    <a:lnTo>
                      <a:pt x="20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3" name="Freeform 4993">
                <a:extLst>
                  <a:ext uri="{FF2B5EF4-FFF2-40B4-BE49-F238E27FC236}">
                    <a16:creationId xmlns:a16="http://schemas.microsoft.com/office/drawing/2014/main" id="{BCF748EE-926A-7F45-5137-7684D92C8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294"/>
                <a:ext cx="17" cy="10"/>
              </a:xfrm>
              <a:custGeom>
                <a:avLst/>
                <a:gdLst>
                  <a:gd name="T0" fmla="*/ 20 w 35"/>
                  <a:gd name="T1" fmla="*/ 20 h 20"/>
                  <a:gd name="T2" fmla="*/ 17 w 35"/>
                  <a:gd name="T3" fmla="*/ 17 h 20"/>
                  <a:gd name="T4" fmla="*/ 11 w 35"/>
                  <a:gd name="T5" fmla="*/ 14 h 20"/>
                  <a:gd name="T6" fmla="*/ 9 w 35"/>
                  <a:gd name="T7" fmla="*/ 17 h 20"/>
                  <a:gd name="T8" fmla="*/ 5 w 35"/>
                  <a:gd name="T9" fmla="*/ 9 h 20"/>
                  <a:gd name="T10" fmla="*/ 0 w 35"/>
                  <a:gd name="T11" fmla="*/ 8 h 20"/>
                  <a:gd name="T12" fmla="*/ 0 w 35"/>
                  <a:gd name="T13" fmla="*/ 6 h 20"/>
                  <a:gd name="T14" fmla="*/ 6 w 35"/>
                  <a:gd name="T15" fmla="*/ 3 h 20"/>
                  <a:gd name="T16" fmla="*/ 11 w 35"/>
                  <a:gd name="T17" fmla="*/ 6 h 20"/>
                  <a:gd name="T18" fmla="*/ 14 w 35"/>
                  <a:gd name="T19" fmla="*/ 3 h 20"/>
                  <a:gd name="T20" fmla="*/ 26 w 35"/>
                  <a:gd name="T21" fmla="*/ 0 h 20"/>
                  <a:gd name="T22" fmla="*/ 33 w 35"/>
                  <a:gd name="T23" fmla="*/ 3 h 20"/>
                  <a:gd name="T24" fmla="*/ 35 w 35"/>
                  <a:gd name="T25" fmla="*/ 6 h 20"/>
                  <a:gd name="T26" fmla="*/ 32 w 35"/>
                  <a:gd name="T27" fmla="*/ 11 h 20"/>
                  <a:gd name="T28" fmla="*/ 33 w 35"/>
                  <a:gd name="T29" fmla="*/ 14 h 20"/>
                  <a:gd name="T30" fmla="*/ 32 w 35"/>
                  <a:gd name="T31" fmla="*/ 17 h 20"/>
                  <a:gd name="T32" fmla="*/ 29 w 35"/>
                  <a:gd name="T33" fmla="*/ 17 h 20"/>
                  <a:gd name="T34" fmla="*/ 20 w 35"/>
                  <a:gd name="T3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20">
                    <a:moveTo>
                      <a:pt x="20" y="20"/>
                    </a:moveTo>
                    <a:lnTo>
                      <a:pt x="17" y="17"/>
                    </a:lnTo>
                    <a:lnTo>
                      <a:pt x="11" y="14"/>
                    </a:lnTo>
                    <a:lnTo>
                      <a:pt x="9" y="17"/>
                    </a:lnTo>
                    <a:lnTo>
                      <a:pt x="5" y="9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6" y="3"/>
                    </a:lnTo>
                    <a:lnTo>
                      <a:pt x="11" y="6"/>
                    </a:lnTo>
                    <a:lnTo>
                      <a:pt x="14" y="3"/>
                    </a:lnTo>
                    <a:lnTo>
                      <a:pt x="26" y="0"/>
                    </a:lnTo>
                    <a:lnTo>
                      <a:pt x="33" y="3"/>
                    </a:lnTo>
                    <a:lnTo>
                      <a:pt x="35" y="6"/>
                    </a:lnTo>
                    <a:lnTo>
                      <a:pt x="32" y="11"/>
                    </a:lnTo>
                    <a:lnTo>
                      <a:pt x="33" y="14"/>
                    </a:lnTo>
                    <a:lnTo>
                      <a:pt x="32" y="17"/>
                    </a:lnTo>
                    <a:lnTo>
                      <a:pt x="29" y="17"/>
                    </a:lnTo>
                    <a:lnTo>
                      <a:pt x="2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4" name="Freeform 4994">
                <a:extLst>
                  <a:ext uri="{FF2B5EF4-FFF2-40B4-BE49-F238E27FC236}">
                    <a16:creationId xmlns:a16="http://schemas.microsoft.com/office/drawing/2014/main" id="{8718BAD1-ED8B-F990-DEB0-D711799F0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294"/>
                <a:ext cx="17" cy="10"/>
              </a:xfrm>
              <a:custGeom>
                <a:avLst/>
                <a:gdLst>
                  <a:gd name="T0" fmla="*/ 20 w 35"/>
                  <a:gd name="T1" fmla="*/ 20 h 20"/>
                  <a:gd name="T2" fmla="*/ 17 w 35"/>
                  <a:gd name="T3" fmla="*/ 17 h 20"/>
                  <a:gd name="T4" fmla="*/ 11 w 35"/>
                  <a:gd name="T5" fmla="*/ 14 h 20"/>
                  <a:gd name="T6" fmla="*/ 9 w 35"/>
                  <a:gd name="T7" fmla="*/ 17 h 20"/>
                  <a:gd name="T8" fmla="*/ 5 w 35"/>
                  <a:gd name="T9" fmla="*/ 9 h 20"/>
                  <a:gd name="T10" fmla="*/ 0 w 35"/>
                  <a:gd name="T11" fmla="*/ 8 h 20"/>
                  <a:gd name="T12" fmla="*/ 0 w 35"/>
                  <a:gd name="T13" fmla="*/ 6 h 20"/>
                  <a:gd name="T14" fmla="*/ 6 w 35"/>
                  <a:gd name="T15" fmla="*/ 3 h 20"/>
                  <a:gd name="T16" fmla="*/ 11 w 35"/>
                  <a:gd name="T17" fmla="*/ 6 h 20"/>
                  <a:gd name="T18" fmla="*/ 14 w 35"/>
                  <a:gd name="T19" fmla="*/ 3 h 20"/>
                  <a:gd name="T20" fmla="*/ 26 w 35"/>
                  <a:gd name="T21" fmla="*/ 0 h 20"/>
                  <a:gd name="T22" fmla="*/ 33 w 35"/>
                  <a:gd name="T23" fmla="*/ 3 h 20"/>
                  <a:gd name="T24" fmla="*/ 35 w 35"/>
                  <a:gd name="T25" fmla="*/ 6 h 20"/>
                  <a:gd name="T26" fmla="*/ 32 w 35"/>
                  <a:gd name="T27" fmla="*/ 11 h 20"/>
                  <a:gd name="T28" fmla="*/ 33 w 35"/>
                  <a:gd name="T29" fmla="*/ 14 h 20"/>
                  <a:gd name="T30" fmla="*/ 32 w 35"/>
                  <a:gd name="T31" fmla="*/ 17 h 20"/>
                  <a:gd name="T32" fmla="*/ 29 w 35"/>
                  <a:gd name="T33" fmla="*/ 17 h 20"/>
                  <a:gd name="T34" fmla="*/ 20 w 35"/>
                  <a:gd name="T3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20">
                    <a:moveTo>
                      <a:pt x="20" y="20"/>
                    </a:moveTo>
                    <a:lnTo>
                      <a:pt x="17" y="17"/>
                    </a:lnTo>
                    <a:lnTo>
                      <a:pt x="11" y="14"/>
                    </a:lnTo>
                    <a:lnTo>
                      <a:pt x="9" y="17"/>
                    </a:lnTo>
                    <a:lnTo>
                      <a:pt x="5" y="9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6" y="3"/>
                    </a:lnTo>
                    <a:lnTo>
                      <a:pt x="11" y="6"/>
                    </a:lnTo>
                    <a:lnTo>
                      <a:pt x="14" y="3"/>
                    </a:lnTo>
                    <a:lnTo>
                      <a:pt x="26" y="0"/>
                    </a:lnTo>
                    <a:lnTo>
                      <a:pt x="33" y="3"/>
                    </a:lnTo>
                    <a:lnTo>
                      <a:pt x="35" y="6"/>
                    </a:lnTo>
                    <a:lnTo>
                      <a:pt x="32" y="11"/>
                    </a:lnTo>
                    <a:lnTo>
                      <a:pt x="33" y="14"/>
                    </a:lnTo>
                    <a:lnTo>
                      <a:pt x="32" y="17"/>
                    </a:lnTo>
                    <a:lnTo>
                      <a:pt x="29" y="17"/>
                    </a:lnTo>
                    <a:lnTo>
                      <a:pt x="2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5" name="Freeform 4995">
                <a:extLst>
                  <a:ext uri="{FF2B5EF4-FFF2-40B4-BE49-F238E27FC236}">
                    <a16:creationId xmlns:a16="http://schemas.microsoft.com/office/drawing/2014/main" id="{5B33AD2C-82B3-F04D-C78F-7E8AFCE61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266"/>
                <a:ext cx="85" cy="41"/>
              </a:xfrm>
              <a:custGeom>
                <a:avLst/>
                <a:gdLst>
                  <a:gd name="T0" fmla="*/ 3 w 170"/>
                  <a:gd name="T1" fmla="*/ 37 h 82"/>
                  <a:gd name="T2" fmla="*/ 14 w 170"/>
                  <a:gd name="T3" fmla="*/ 44 h 82"/>
                  <a:gd name="T4" fmla="*/ 18 w 170"/>
                  <a:gd name="T5" fmla="*/ 47 h 82"/>
                  <a:gd name="T6" fmla="*/ 35 w 170"/>
                  <a:gd name="T7" fmla="*/ 59 h 82"/>
                  <a:gd name="T8" fmla="*/ 43 w 170"/>
                  <a:gd name="T9" fmla="*/ 62 h 82"/>
                  <a:gd name="T10" fmla="*/ 58 w 170"/>
                  <a:gd name="T11" fmla="*/ 56 h 82"/>
                  <a:gd name="T12" fmla="*/ 61 w 170"/>
                  <a:gd name="T13" fmla="*/ 62 h 82"/>
                  <a:gd name="T14" fmla="*/ 75 w 170"/>
                  <a:gd name="T15" fmla="*/ 82 h 82"/>
                  <a:gd name="T16" fmla="*/ 82 w 170"/>
                  <a:gd name="T17" fmla="*/ 70 h 82"/>
                  <a:gd name="T18" fmla="*/ 97 w 170"/>
                  <a:gd name="T19" fmla="*/ 53 h 82"/>
                  <a:gd name="T20" fmla="*/ 106 w 170"/>
                  <a:gd name="T21" fmla="*/ 59 h 82"/>
                  <a:gd name="T22" fmla="*/ 129 w 170"/>
                  <a:gd name="T23" fmla="*/ 59 h 82"/>
                  <a:gd name="T24" fmla="*/ 146 w 170"/>
                  <a:gd name="T25" fmla="*/ 59 h 82"/>
                  <a:gd name="T26" fmla="*/ 161 w 170"/>
                  <a:gd name="T27" fmla="*/ 50 h 82"/>
                  <a:gd name="T28" fmla="*/ 169 w 170"/>
                  <a:gd name="T29" fmla="*/ 44 h 82"/>
                  <a:gd name="T30" fmla="*/ 170 w 170"/>
                  <a:gd name="T31" fmla="*/ 35 h 82"/>
                  <a:gd name="T32" fmla="*/ 152 w 170"/>
                  <a:gd name="T33" fmla="*/ 35 h 82"/>
                  <a:gd name="T34" fmla="*/ 140 w 170"/>
                  <a:gd name="T35" fmla="*/ 41 h 82"/>
                  <a:gd name="T36" fmla="*/ 128 w 170"/>
                  <a:gd name="T37" fmla="*/ 40 h 82"/>
                  <a:gd name="T38" fmla="*/ 123 w 170"/>
                  <a:gd name="T39" fmla="*/ 35 h 82"/>
                  <a:gd name="T40" fmla="*/ 122 w 170"/>
                  <a:gd name="T41" fmla="*/ 20 h 82"/>
                  <a:gd name="T42" fmla="*/ 119 w 170"/>
                  <a:gd name="T43" fmla="*/ 9 h 82"/>
                  <a:gd name="T44" fmla="*/ 102 w 170"/>
                  <a:gd name="T45" fmla="*/ 3 h 82"/>
                  <a:gd name="T46" fmla="*/ 88 w 170"/>
                  <a:gd name="T47" fmla="*/ 5 h 82"/>
                  <a:gd name="T48" fmla="*/ 79 w 170"/>
                  <a:gd name="T49" fmla="*/ 14 h 82"/>
                  <a:gd name="T50" fmla="*/ 72 w 170"/>
                  <a:gd name="T51" fmla="*/ 17 h 82"/>
                  <a:gd name="T52" fmla="*/ 55 w 170"/>
                  <a:gd name="T53" fmla="*/ 21 h 82"/>
                  <a:gd name="T54" fmla="*/ 40 w 170"/>
                  <a:gd name="T55" fmla="*/ 23 h 82"/>
                  <a:gd name="T56" fmla="*/ 24 w 170"/>
                  <a:gd name="T57" fmla="*/ 9 h 82"/>
                  <a:gd name="T58" fmla="*/ 9 w 170"/>
                  <a:gd name="T59" fmla="*/ 9 h 82"/>
                  <a:gd name="T60" fmla="*/ 12 w 170"/>
                  <a:gd name="T61" fmla="*/ 21 h 82"/>
                  <a:gd name="T62" fmla="*/ 8 w 170"/>
                  <a:gd name="T63" fmla="*/ 2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0" h="82">
                    <a:moveTo>
                      <a:pt x="0" y="32"/>
                    </a:moveTo>
                    <a:lnTo>
                      <a:pt x="3" y="37"/>
                    </a:lnTo>
                    <a:lnTo>
                      <a:pt x="9" y="38"/>
                    </a:lnTo>
                    <a:lnTo>
                      <a:pt x="14" y="44"/>
                    </a:lnTo>
                    <a:lnTo>
                      <a:pt x="20" y="46"/>
                    </a:lnTo>
                    <a:lnTo>
                      <a:pt x="18" y="47"/>
                    </a:lnTo>
                    <a:lnTo>
                      <a:pt x="21" y="58"/>
                    </a:lnTo>
                    <a:lnTo>
                      <a:pt x="35" y="59"/>
                    </a:lnTo>
                    <a:lnTo>
                      <a:pt x="41" y="58"/>
                    </a:lnTo>
                    <a:lnTo>
                      <a:pt x="43" y="62"/>
                    </a:lnTo>
                    <a:lnTo>
                      <a:pt x="47" y="61"/>
                    </a:lnTo>
                    <a:lnTo>
                      <a:pt x="58" y="56"/>
                    </a:lnTo>
                    <a:lnTo>
                      <a:pt x="56" y="62"/>
                    </a:lnTo>
                    <a:lnTo>
                      <a:pt x="61" y="62"/>
                    </a:lnTo>
                    <a:lnTo>
                      <a:pt x="67" y="78"/>
                    </a:lnTo>
                    <a:lnTo>
                      <a:pt x="75" y="82"/>
                    </a:lnTo>
                    <a:lnTo>
                      <a:pt x="79" y="81"/>
                    </a:lnTo>
                    <a:lnTo>
                      <a:pt x="82" y="70"/>
                    </a:lnTo>
                    <a:lnTo>
                      <a:pt x="97" y="58"/>
                    </a:lnTo>
                    <a:lnTo>
                      <a:pt x="97" y="53"/>
                    </a:lnTo>
                    <a:lnTo>
                      <a:pt x="100" y="52"/>
                    </a:lnTo>
                    <a:lnTo>
                      <a:pt x="106" y="59"/>
                    </a:lnTo>
                    <a:lnTo>
                      <a:pt x="114" y="61"/>
                    </a:lnTo>
                    <a:lnTo>
                      <a:pt x="129" y="59"/>
                    </a:lnTo>
                    <a:lnTo>
                      <a:pt x="140" y="55"/>
                    </a:lnTo>
                    <a:lnTo>
                      <a:pt x="146" y="59"/>
                    </a:lnTo>
                    <a:lnTo>
                      <a:pt x="152" y="58"/>
                    </a:lnTo>
                    <a:lnTo>
                      <a:pt x="161" y="50"/>
                    </a:lnTo>
                    <a:lnTo>
                      <a:pt x="161" y="44"/>
                    </a:lnTo>
                    <a:lnTo>
                      <a:pt x="169" y="44"/>
                    </a:lnTo>
                    <a:lnTo>
                      <a:pt x="170" y="37"/>
                    </a:lnTo>
                    <a:lnTo>
                      <a:pt x="170" y="35"/>
                    </a:lnTo>
                    <a:lnTo>
                      <a:pt x="161" y="37"/>
                    </a:lnTo>
                    <a:lnTo>
                      <a:pt x="152" y="35"/>
                    </a:lnTo>
                    <a:lnTo>
                      <a:pt x="140" y="38"/>
                    </a:lnTo>
                    <a:lnTo>
                      <a:pt x="140" y="41"/>
                    </a:lnTo>
                    <a:lnTo>
                      <a:pt x="135" y="40"/>
                    </a:lnTo>
                    <a:lnTo>
                      <a:pt x="128" y="40"/>
                    </a:lnTo>
                    <a:lnTo>
                      <a:pt x="125" y="38"/>
                    </a:lnTo>
                    <a:lnTo>
                      <a:pt x="123" y="35"/>
                    </a:lnTo>
                    <a:lnTo>
                      <a:pt x="125" y="21"/>
                    </a:lnTo>
                    <a:lnTo>
                      <a:pt x="122" y="20"/>
                    </a:lnTo>
                    <a:lnTo>
                      <a:pt x="119" y="12"/>
                    </a:lnTo>
                    <a:lnTo>
                      <a:pt x="119" y="9"/>
                    </a:lnTo>
                    <a:lnTo>
                      <a:pt x="111" y="0"/>
                    </a:lnTo>
                    <a:lnTo>
                      <a:pt x="102" y="3"/>
                    </a:lnTo>
                    <a:lnTo>
                      <a:pt x="97" y="6"/>
                    </a:lnTo>
                    <a:lnTo>
                      <a:pt x="88" y="5"/>
                    </a:lnTo>
                    <a:lnTo>
                      <a:pt x="82" y="8"/>
                    </a:lnTo>
                    <a:lnTo>
                      <a:pt x="79" y="14"/>
                    </a:lnTo>
                    <a:lnTo>
                      <a:pt x="75" y="17"/>
                    </a:lnTo>
                    <a:lnTo>
                      <a:pt x="72" y="17"/>
                    </a:lnTo>
                    <a:lnTo>
                      <a:pt x="61" y="23"/>
                    </a:lnTo>
                    <a:lnTo>
                      <a:pt x="55" y="21"/>
                    </a:lnTo>
                    <a:lnTo>
                      <a:pt x="49" y="26"/>
                    </a:lnTo>
                    <a:lnTo>
                      <a:pt x="40" y="23"/>
                    </a:lnTo>
                    <a:lnTo>
                      <a:pt x="29" y="17"/>
                    </a:lnTo>
                    <a:lnTo>
                      <a:pt x="24" y="9"/>
                    </a:lnTo>
                    <a:lnTo>
                      <a:pt x="17" y="11"/>
                    </a:lnTo>
                    <a:lnTo>
                      <a:pt x="9" y="9"/>
                    </a:lnTo>
                    <a:lnTo>
                      <a:pt x="9" y="15"/>
                    </a:lnTo>
                    <a:lnTo>
                      <a:pt x="12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6" name="Freeform 4996">
                <a:extLst>
                  <a:ext uri="{FF2B5EF4-FFF2-40B4-BE49-F238E27FC236}">
                    <a16:creationId xmlns:a16="http://schemas.microsoft.com/office/drawing/2014/main" id="{051CA0A2-4BC0-8762-7DFD-A4F0CEBA5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266"/>
                <a:ext cx="85" cy="41"/>
              </a:xfrm>
              <a:custGeom>
                <a:avLst/>
                <a:gdLst>
                  <a:gd name="T0" fmla="*/ 8 w 170"/>
                  <a:gd name="T1" fmla="*/ 27 h 82"/>
                  <a:gd name="T2" fmla="*/ 12 w 170"/>
                  <a:gd name="T3" fmla="*/ 21 h 82"/>
                  <a:gd name="T4" fmla="*/ 9 w 170"/>
                  <a:gd name="T5" fmla="*/ 9 h 82"/>
                  <a:gd name="T6" fmla="*/ 24 w 170"/>
                  <a:gd name="T7" fmla="*/ 9 h 82"/>
                  <a:gd name="T8" fmla="*/ 40 w 170"/>
                  <a:gd name="T9" fmla="*/ 23 h 82"/>
                  <a:gd name="T10" fmla="*/ 55 w 170"/>
                  <a:gd name="T11" fmla="*/ 21 h 82"/>
                  <a:gd name="T12" fmla="*/ 72 w 170"/>
                  <a:gd name="T13" fmla="*/ 17 h 82"/>
                  <a:gd name="T14" fmla="*/ 79 w 170"/>
                  <a:gd name="T15" fmla="*/ 14 h 82"/>
                  <a:gd name="T16" fmla="*/ 88 w 170"/>
                  <a:gd name="T17" fmla="*/ 5 h 82"/>
                  <a:gd name="T18" fmla="*/ 102 w 170"/>
                  <a:gd name="T19" fmla="*/ 3 h 82"/>
                  <a:gd name="T20" fmla="*/ 119 w 170"/>
                  <a:gd name="T21" fmla="*/ 9 h 82"/>
                  <a:gd name="T22" fmla="*/ 122 w 170"/>
                  <a:gd name="T23" fmla="*/ 20 h 82"/>
                  <a:gd name="T24" fmla="*/ 123 w 170"/>
                  <a:gd name="T25" fmla="*/ 35 h 82"/>
                  <a:gd name="T26" fmla="*/ 128 w 170"/>
                  <a:gd name="T27" fmla="*/ 40 h 82"/>
                  <a:gd name="T28" fmla="*/ 140 w 170"/>
                  <a:gd name="T29" fmla="*/ 41 h 82"/>
                  <a:gd name="T30" fmla="*/ 152 w 170"/>
                  <a:gd name="T31" fmla="*/ 35 h 82"/>
                  <a:gd name="T32" fmla="*/ 170 w 170"/>
                  <a:gd name="T33" fmla="*/ 35 h 82"/>
                  <a:gd name="T34" fmla="*/ 169 w 170"/>
                  <a:gd name="T35" fmla="*/ 44 h 82"/>
                  <a:gd name="T36" fmla="*/ 161 w 170"/>
                  <a:gd name="T37" fmla="*/ 50 h 82"/>
                  <a:gd name="T38" fmla="*/ 146 w 170"/>
                  <a:gd name="T39" fmla="*/ 59 h 82"/>
                  <a:gd name="T40" fmla="*/ 129 w 170"/>
                  <a:gd name="T41" fmla="*/ 59 h 82"/>
                  <a:gd name="T42" fmla="*/ 106 w 170"/>
                  <a:gd name="T43" fmla="*/ 59 h 82"/>
                  <a:gd name="T44" fmla="*/ 97 w 170"/>
                  <a:gd name="T45" fmla="*/ 53 h 82"/>
                  <a:gd name="T46" fmla="*/ 82 w 170"/>
                  <a:gd name="T47" fmla="*/ 70 h 82"/>
                  <a:gd name="T48" fmla="*/ 75 w 170"/>
                  <a:gd name="T49" fmla="*/ 82 h 82"/>
                  <a:gd name="T50" fmla="*/ 61 w 170"/>
                  <a:gd name="T51" fmla="*/ 62 h 82"/>
                  <a:gd name="T52" fmla="*/ 58 w 170"/>
                  <a:gd name="T53" fmla="*/ 56 h 82"/>
                  <a:gd name="T54" fmla="*/ 43 w 170"/>
                  <a:gd name="T55" fmla="*/ 62 h 82"/>
                  <a:gd name="T56" fmla="*/ 35 w 170"/>
                  <a:gd name="T57" fmla="*/ 59 h 82"/>
                  <a:gd name="T58" fmla="*/ 18 w 170"/>
                  <a:gd name="T59" fmla="*/ 47 h 82"/>
                  <a:gd name="T60" fmla="*/ 14 w 170"/>
                  <a:gd name="T61" fmla="*/ 44 h 82"/>
                  <a:gd name="T62" fmla="*/ 3 w 170"/>
                  <a:gd name="T63" fmla="*/ 3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0" h="82">
                    <a:moveTo>
                      <a:pt x="0" y="32"/>
                    </a:moveTo>
                    <a:lnTo>
                      <a:pt x="8" y="27"/>
                    </a:lnTo>
                    <a:lnTo>
                      <a:pt x="8" y="24"/>
                    </a:lnTo>
                    <a:lnTo>
                      <a:pt x="12" y="21"/>
                    </a:lnTo>
                    <a:lnTo>
                      <a:pt x="9" y="15"/>
                    </a:lnTo>
                    <a:lnTo>
                      <a:pt x="9" y="9"/>
                    </a:lnTo>
                    <a:lnTo>
                      <a:pt x="17" y="11"/>
                    </a:lnTo>
                    <a:lnTo>
                      <a:pt x="24" y="9"/>
                    </a:lnTo>
                    <a:lnTo>
                      <a:pt x="29" y="17"/>
                    </a:lnTo>
                    <a:lnTo>
                      <a:pt x="40" y="23"/>
                    </a:lnTo>
                    <a:lnTo>
                      <a:pt x="49" y="26"/>
                    </a:lnTo>
                    <a:lnTo>
                      <a:pt x="55" y="21"/>
                    </a:lnTo>
                    <a:lnTo>
                      <a:pt x="61" y="23"/>
                    </a:lnTo>
                    <a:lnTo>
                      <a:pt x="72" y="17"/>
                    </a:lnTo>
                    <a:lnTo>
                      <a:pt x="75" y="17"/>
                    </a:lnTo>
                    <a:lnTo>
                      <a:pt x="79" y="14"/>
                    </a:lnTo>
                    <a:lnTo>
                      <a:pt x="82" y="8"/>
                    </a:lnTo>
                    <a:lnTo>
                      <a:pt x="88" y="5"/>
                    </a:lnTo>
                    <a:lnTo>
                      <a:pt x="97" y="6"/>
                    </a:lnTo>
                    <a:lnTo>
                      <a:pt x="102" y="3"/>
                    </a:lnTo>
                    <a:lnTo>
                      <a:pt x="111" y="0"/>
                    </a:lnTo>
                    <a:lnTo>
                      <a:pt x="119" y="9"/>
                    </a:lnTo>
                    <a:lnTo>
                      <a:pt x="119" y="12"/>
                    </a:lnTo>
                    <a:lnTo>
                      <a:pt x="122" y="20"/>
                    </a:lnTo>
                    <a:lnTo>
                      <a:pt x="125" y="21"/>
                    </a:lnTo>
                    <a:lnTo>
                      <a:pt x="123" y="35"/>
                    </a:lnTo>
                    <a:lnTo>
                      <a:pt x="125" y="38"/>
                    </a:lnTo>
                    <a:lnTo>
                      <a:pt x="128" y="40"/>
                    </a:lnTo>
                    <a:lnTo>
                      <a:pt x="135" y="40"/>
                    </a:lnTo>
                    <a:lnTo>
                      <a:pt x="140" y="41"/>
                    </a:lnTo>
                    <a:lnTo>
                      <a:pt x="140" y="38"/>
                    </a:lnTo>
                    <a:lnTo>
                      <a:pt x="152" y="35"/>
                    </a:lnTo>
                    <a:lnTo>
                      <a:pt x="161" y="37"/>
                    </a:lnTo>
                    <a:lnTo>
                      <a:pt x="170" y="35"/>
                    </a:lnTo>
                    <a:lnTo>
                      <a:pt x="170" y="37"/>
                    </a:lnTo>
                    <a:lnTo>
                      <a:pt x="169" y="44"/>
                    </a:lnTo>
                    <a:lnTo>
                      <a:pt x="161" y="44"/>
                    </a:lnTo>
                    <a:lnTo>
                      <a:pt x="161" y="50"/>
                    </a:lnTo>
                    <a:lnTo>
                      <a:pt x="152" y="58"/>
                    </a:lnTo>
                    <a:lnTo>
                      <a:pt x="146" y="59"/>
                    </a:lnTo>
                    <a:lnTo>
                      <a:pt x="140" y="55"/>
                    </a:lnTo>
                    <a:lnTo>
                      <a:pt x="129" y="59"/>
                    </a:lnTo>
                    <a:lnTo>
                      <a:pt x="114" y="61"/>
                    </a:lnTo>
                    <a:lnTo>
                      <a:pt x="106" y="59"/>
                    </a:lnTo>
                    <a:lnTo>
                      <a:pt x="100" y="52"/>
                    </a:lnTo>
                    <a:lnTo>
                      <a:pt x="97" y="53"/>
                    </a:lnTo>
                    <a:lnTo>
                      <a:pt x="97" y="58"/>
                    </a:lnTo>
                    <a:lnTo>
                      <a:pt x="82" y="70"/>
                    </a:lnTo>
                    <a:lnTo>
                      <a:pt x="79" y="81"/>
                    </a:lnTo>
                    <a:lnTo>
                      <a:pt x="75" y="82"/>
                    </a:lnTo>
                    <a:lnTo>
                      <a:pt x="67" y="78"/>
                    </a:lnTo>
                    <a:lnTo>
                      <a:pt x="61" y="62"/>
                    </a:lnTo>
                    <a:lnTo>
                      <a:pt x="56" y="62"/>
                    </a:lnTo>
                    <a:lnTo>
                      <a:pt x="58" y="56"/>
                    </a:lnTo>
                    <a:lnTo>
                      <a:pt x="47" y="61"/>
                    </a:lnTo>
                    <a:lnTo>
                      <a:pt x="43" y="62"/>
                    </a:lnTo>
                    <a:lnTo>
                      <a:pt x="41" y="58"/>
                    </a:lnTo>
                    <a:lnTo>
                      <a:pt x="35" y="59"/>
                    </a:lnTo>
                    <a:lnTo>
                      <a:pt x="21" y="58"/>
                    </a:lnTo>
                    <a:lnTo>
                      <a:pt x="18" y="47"/>
                    </a:lnTo>
                    <a:lnTo>
                      <a:pt x="20" y="46"/>
                    </a:lnTo>
                    <a:lnTo>
                      <a:pt x="14" y="44"/>
                    </a:lnTo>
                    <a:lnTo>
                      <a:pt x="9" y="38"/>
                    </a:lnTo>
                    <a:lnTo>
                      <a:pt x="3" y="37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7" name="Freeform 4997">
                <a:extLst>
                  <a:ext uri="{FF2B5EF4-FFF2-40B4-BE49-F238E27FC236}">
                    <a16:creationId xmlns:a16="http://schemas.microsoft.com/office/drawing/2014/main" id="{C03A1FEA-8478-A446-5FC6-01D194594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266"/>
                <a:ext cx="85" cy="41"/>
              </a:xfrm>
              <a:custGeom>
                <a:avLst/>
                <a:gdLst>
                  <a:gd name="T0" fmla="*/ 8 w 170"/>
                  <a:gd name="T1" fmla="*/ 27 h 82"/>
                  <a:gd name="T2" fmla="*/ 12 w 170"/>
                  <a:gd name="T3" fmla="*/ 21 h 82"/>
                  <a:gd name="T4" fmla="*/ 9 w 170"/>
                  <a:gd name="T5" fmla="*/ 9 h 82"/>
                  <a:gd name="T6" fmla="*/ 24 w 170"/>
                  <a:gd name="T7" fmla="*/ 9 h 82"/>
                  <a:gd name="T8" fmla="*/ 40 w 170"/>
                  <a:gd name="T9" fmla="*/ 23 h 82"/>
                  <a:gd name="T10" fmla="*/ 55 w 170"/>
                  <a:gd name="T11" fmla="*/ 21 h 82"/>
                  <a:gd name="T12" fmla="*/ 72 w 170"/>
                  <a:gd name="T13" fmla="*/ 17 h 82"/>
                  <a:gd name="T14" fmla="*/ 79 w 170"/>
                  <a:gd name="T15" fmla="*/ 14 h 82"/>
                  <a:gd name="T16" fmla="*/ 88 w 170"/>
                  <a:gd name="T17" fmla="*/ 5 h 82"/>
                  <a:gd name="T18" fmla="*/ 102 w 170"/>
                  <a:gd name="T19" fmla="*/ 3 h 82"/>
                  <a:gd name="T20" fmla="*/ 119 w 170"/>
                  <a:gd name="T21" fmla="*/ 9 h 82"/>
                  <a:gd name="T22" fmla="*/ 122 w 170"/>
                  <a:gd name="T23" fmla="*/ 20 h 82"/>
                  <a:gd name="T24" fmla="*/ 123 w 170"/>
                  <a:gd name="T25" fmla="*/ 35 h 82"/>
                  <a:gd name="T26" fmla="*/ 128 w 170"/>
                  <a:gd name="T27" fmla="*/ 40 h 82"/>
                  <a:gd name="T28" fmla="*/ 140 w 170"/>
                  <a:gd name="T29" fmla="*/ 41 h 82"/>
                  <a:gd name="T30" fmla="*/ 152 w 170"/>
                  <a:gd name="T31" fmla="*/ 35 h 82"/>
                  <a:gd name="T32" fmla="*/ 170 w 170"/>
                  <a:gd name="T33" fmla="*/ 35 h 82"/>
                  <a:gd name="T34" fmla="*/ 169 w 170"/>
                  <a:gd name="T35" fmla="*/ 44 h 82"/>
                  <a:gd name="T36" fmla="*/ 161 w 170"/>
                  <a:gd name="T37" fmla="*/ 50 h 82"/>
                  <a:gd name="T38" fmla="*/ 146 w 170"/>
                  <a:gd name="T39" fmla="*/ 59 h 82"/>
                  <a:gd name="T40" fmla="*/ 129 w 170"/>
                  <a:gd name="T41" fmla="*/ 59 h 82"/>
                  <a:gd name="T42" fmla="*/ 106 w 170"/>
                  <a:gd name="T43" fmla="*/ 59 h 82"/>
                  <a:gd name="T44" fmla="*/ 97 w 170"/>
                  <a:gd name="T45" fmla="*/ 53 h 82"/>
                  <a:gd name="T46" fmla="*/ 82 w 170"/>
                  <a:gd name="T47" fmla="*/ 70 h 82"/>
                  <a:gd name="T48" fmla="*/ 75 w 170"/>
                  <a:gd name="T49" fmla="*/ 82 h 82"/>
                  <a:gd name="T50" fmla="*/ 61 w 170"/>
                  <a:gd name="T51" fmla="*/ 62 h 82"/>
                  <a:gd name="T52" fmla="*/ 58 w 170"/>
                  <a:gd name="T53" fmla="*/ 56 h 82"/>
                  <a:gd name="T54" fmla="*/ 43 w 170"/>
                  <a:gd name="T55" fmla="*/ 62 h 82"/>
                  <a:gd name="T56" fmla="*/ 35 w 170"/>
                  <a:gd name="T57" fmla="*/ 59 h 82"/>
                  <a:gd name="T58" fmla="*/ 18 w 170"/>
                  <a:gd name="T59" fmla="*/ 47 h 82"/>
                  <a:gd name="T60" fmla="*/ 14 w 170"/>
                  <a:gd name="T61" fmla="*/ 44 h 82"/>
                  <a:gd name="T62" fmla="*/ 3 w 170"/>
                  <a:gd name="T63" fmla="*/ 3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0" h="82">
                    <a:moveTo>
                      <a:pt x="0" y="32"/>
                    </a:moveTo>
                    <a:lnTo>
                      <a:pt x="8" y="27"/>
                    </a:lnTo>
                    <a:lnTo>
                      <a:pt x="8" y="24"/>
                    </a:lnTo>
                    <a:lnTo>
                      <a:pt x="12" y="21"/>
                    </a:lnTo>
                    <a:lnTo>
                      <a:pt x="9" y="15"/>
                    </a:lnTo>
                    <a:lnTo>
                      <a:pt x="9" y="9"/>
                    </a:lnTo>
                    <a:lnTo>
                      <a:pt x="17" y="11"/>
                    </a:lnTo>
                    <a:lnTo>
                      <a:pt x="24" y="9"/>
                    </a:lnTo>
                    <a:lnTo>
                      <a:pt x="29" y="17"/>
                    </a:lnTo>
                    <a:lnTo>
                      <a:pt x="40" y="23"/>
                    </a:lnTo>
                    <a:lnTo>
                      <a:pt x="49" y="26"/>
                    </a:lnTo>
                    <a:lnTo>
                      <a:pt x="55" y="21"/>
                    </a:lnTo>
                    <a:lnTo>
                      <a:pt x="61" y="23"/>
                    </a:lnTo>
                    <a:lnTo>
                      <a:pt x="72" y="17"/>
                    </a:lnTo>
                    <a:lnTo>
                      <a:pt x="75" y="17"/>
                    </a:lnTo>
                    <a:lnTo>
                      <a:pt x="79" y="14"/>
                    </a:lnTo>
                    <a:lnTo>
                      <a:pt x="82" y="8"/>
                    </a:lnTo>
                    <a:lnTo>
                      <a:pt x="88" y="5"/>
                    </a:lnTo>
                    <a:lnTo>
                      <a:pt x="97" y="6"/>
                    </a:lnTo>
                    <a:lnTo>
                      <a:pt x="102" y="3"/>
                    </a:lnTo>
                    <a:lnTo>
                      <a:pt x="111" y="0"/>
                    </a:lnTo>
                    <a:lnTo>
                      <a:pt x="119" y="9"/>
                    </a:lnTo>
                    <a:lnTo>
                      <a:pt x="119" y="12"/>
                    </a:lnTo>
                    <a:lnTo>
                      <a:pt x="122" y="20"/>
                    </a:lnTo>
                    <a:lnTo>
                      <a:pt x="125" y="21"/>
                    </a:lnTo>
                    <a:lnTo>
                      <a:pt x="123" y="35"/>
                    </a:lnTo>
                    <a:lnTo>
                      <a:pt x="125" y="38"/>
                    </a:lnTo>
                    <a:lnTo>
                      <a:pt x="128" y="40"/>
                    </a:lnTo>
                    <a:lnTo>
                      <a:pt x="135" y="40"/>
                    </a:lnTo>
                    <a:lnTo>
                      <a:pt x="140" y="41"/>
                    </a:lnTo>
                    <a:lnTo>
                      <a:pt x="140" y="38"/>
                    </a:lnTo>
                    <a:lnTo>
                      <a:pt x="152" y="35"/>
                    </a:lnTo>
                    <a:lnTo>
                      <a:pt x="161" y="37"/>
                    </a:lnTo>
                    <a:lnTo>
                      <a:pt x="170" y="35"/>
                    </a:lnTo>
                    <a:lnTo>
                      <a:pt x="170" y="37"/>
                    </a:lnTo>
                    <a:lnTo>
                      <a:pt x="169" y="44"/>
                    </a:lnTo>
                    <a:lnTo>
                      <a:pt x="161" y="44"/>
                    </a:lnTo>
                    <a:lnTo>
                      <a:pt x="161" y="50"/>
                    </a:lnTo>
                    <a:lnTo>
                      <a:pt x="152" y="58"/>
                    </a:lnTo>
                    <a:lnTo>
                      <a:pt x="146" y="59"/>
                    </a:lnTo>
                    <a:lnTo>
                      <a:pt x="140" y="55"/>
                    </a:lnTo>
                    <a:lnTo>
                      <a:pt x="129" y="59"/>
                    </a:lnTo>
                    <a:lnTo>
                      <a:pt x="114" y="61"/>
                    </a:lnTo>
                    <a:lnTo>
                      <a:pt x="106" y="59"/>
                    </a:lnTo>
                    <a:lnTo>
                      <a:pt x="100" y="52"/>
                    </a:lnTo>
                    <a:lnTo>
                      <a:pt x="97" y="53"/>
                    </a:lnTo>
                    <a:lnTo>
                      <a:pt x="97" y="58"/>
                    </a:lnTo>
                    <a:lnTo>
                      <a:pt x="82" y="70"/>
                    </a:lnTo>
                    <a:lnTo>
                      <a:pt x="79" y="81"/>
                    </a:lnTo>
                    <a:lnTo>
                      <a:pt x="75" y="82"/>
                    </a:lnTo>
                    <a:lnTo>
                      <a:pt x="67" y="78"/>
                    </a:lnTo>
                    <a:lnTo>
                      <a:pt x="61" y="62"/>
                    </a:lnTo>
                    <a:lnTo>
                      <a:pt x="56" y="62"/>
                    </a:lnTo>
                    <a:lnTo>
                      <a:pt x="58" y="56"/>
                    </a:lnTo>
                    <a:lnTo>
                      <a:pt x="47" y="61"/>
                    </a:lnTo>
                    <a:lnTo>
                      <a:pt x="43" y="62"/>
                    </a:lnTo>
                    <a:lnTo>
                      <a:pt x="41" y="58"/>
                    </a:lnTo>
                    <a:lnTo>
                      <a:pt x="35" y="59"/>
                    </a:lnTo>
                    <a:lnTo>
                      <a:pt x="21" y="58"/>
                    </a:lnTo>
                    <a:lnTo>
                      <a:pt x="18" y="47"/>
                    </a:lnTo>
                    <a:lnTo>
                      <a:pt x="20" y="46"/>
                    </a:lnTo>
                    <a:lnTo>
                      <a:pt x="14" y="44"/>
                    </a:lnTo>
                    <a:lnTo>
                      <a:pt x="9" y="38"/>
                    </a:lnTo>
                    <a:lnTo>
                      <a:pt x="3" y="37"/>
                    </a:lnTo>
                    <a:lnTo>
                      <a:pt x="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8" name="Freeform 4998">
                <a:extLst>
                  <a:ext uri="{FF2B5EF4-FFF2-40B4-BE49-F238E27FC236}">
                    <a16:creationId xmlns:a16="http://schemas.microsoft.com/office/drawing/2014/main" id="{BE8EEFD3-AB50-4C1B-2775-A249ABAFD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3261"/>
                <a:ext cx="44" cy="38"/>
              </a:xfrm>
              <a:custGeom>
                <a:avLst/>
                <a:gdLst>
                  <a:gd name="T0" fmla="*/ 23 w 90"/>
                  <a:gd name="T1" fmla="*/ 5 h 78"/>
                  <a:gd name="T2" fmla="*/ 17 w 90"/>
                  <a:gd name="T3" fmla="*/ 10 h 78"/>
                  <a:gd name="T4" fmla="*/ 15 w 90"/>
                  <a:gd name="T5" fmla="*/ 14 h 78"/>
                  <a:gd name="T6" fmla="*/ 18 w 90"/>
                  <a:gd name="T7" fmla="*/ 19 h 78"/>
                  <a:gd name="T8" fmla="*/ 24 w 90"/>
                  <a:gd name="T9" fmla="*/ 32 h 78"/>
                  <a:gd name="T10" fmla="*/ 27 w 90"/>
                  <a:gd name="T11" fmla="*/ 32 h 78"/>
                  <a:gd name="T12" fmla="*/ 24 w 90"/>
                  <a:gd name="T13" fmla="*/ 38 h 78"/>
                  <a:gd name="T14" fmla="*/ 17 w 90"/>
                  <a:gd name="T15" fmla="*/ 40 h 78"/>
                  <a:gd name="T16" fmla="*/ 9 w 90"/>
                  <a:gd name="T17" fmla="*/ 43 h 78"/>
                  <a:gd name="T18" fmla="*/ 0 w 90"/>
                  <a:gd name="T19" fmla="*/ 46 h 78"/>
                  <a:gd name="T20" fmla="*/ 0 w 90"/>
                  <a:gd name="T21" fmla="*/ 48 h 78"/>
                  <a:gd name="T22" fmla="*/ 8 w 90"/>
                  <a:gd name="T23" fmla="*/ 51 h 78"/>
                  <a:gd name="T24" fmla="*/ 8 w 90"/>
                  <a:gd name="T25" fmla="*/ 58 h 78"/>
                  <a:gd name="T26" fmla="*/ 12 w 90"/>
                  <a:gd name="T27" fmla="*/ 61 h 78"/>
                  <a:gd name="T28" fmla="*/ 11 w 90"/>
                  <a:gd name="T29" fmla="*/ 67 h 78"/>
                  <a:gd name="T30" fmla="*/ 18 w 90"/>
                  <a:gd name="T31" fmla="*/ 70 h 78"/>
                  <a:gd name="T32" fmla="*/ 20 w 90"/>
                  <a:gd name="T33" fmla="*/ 73 h 78"/>
                  <a:gd name="T34" fmla="*/ 24 w 90"/>
                  <a:gd name="T35" fmla="*/ 76 h 78"/>
                  <a:gd name="T36" fmla="*/ 29 w 90"/>
                  <a:gd name="T37" fmla="*/ 75 h 78"/>
                  <a:gd name="T38" fmla="*/ 35 w 90"/>
                  <a:gd name="T39" fmla="*/ 78 h 78"/>
                  <a:gd name="T40" fmla="*/ 37 w 90"/>
                  <a:gd name="T41" fmla="*/ 73 h 78"/>
                  <a:gd name="T42" fmla="*/ 43 w 90"/>
                  <a:gd name="T43" fmla="*/ 73 h 78"/>
                  <a:gd name="T44" fmla="*/ 46 w 90"/>
                  <a:gd name="T45" fmla="*/ 78 h 78"/>
                  <a:gd name="T46" fmla="*/ 52 w 90"/>
                  <a:gd name="T47" fmla="*/ 76 h 78"/>
                  <a:gd name="T48" fmla="*/ 59 w 90"/>
                  <a:gd name="T49" fmla="*/ 75 h 78"/>
                  <a:gd name="T50" fmla="*/ 58 w 90"/>
                  <a:gd name="T51" fmla="*/ 72 h 78"/>
                  <a:gd name="T52" fmla="*/ 61 w 90"/>
                  <a:gd name="T53" fmla="*/ 66 h 78"/>
                  <a:gd name="T54" fmla="*/ 55 w 90"/>
                  <a:gd name="T55" fmla="*/ 58 h 78"/>
                  <a:gd name="T56" fmla="*/ 55 w 90"/>
                  <a:gd name="T57" fmla="*/ 52 h 78"/>
                  <a:gd name="T58" fmla="*/ 53 w 90"/>
                  <a:gd name="T59" fmla="*/ 49 h 78"/>
                  <a:gd name="T60" fmla="*/ 61 w 90"/>
                  <a:gd name="T61" fmla="*/ 43 h 78"/>
                  <a:gd name="T62" fmla="*/ 78 w 90"/>
                  <a:gd name="T63" fmla="*/ 49 h 78"/>
                  <a:gd name="T64" fmla="*/ 85 w 90"/>
                  <a:gd name="T65" fmla="*/ 48 h 78"/>
                  <a:gd name="T66" fmla="*/ 85 w 90"/>
                  <a:gd name="T67" fmla="*/ 41 h 78"/>
                  <a:gd name="T68" fmla="*/ 87 w 90"/>
                  <a:gd name="T69" fmla="*/ 32 h 78"/>
                  <a:gd name="T70" fmla="*/ 90 w 90"/>
                  <a:gd name="T71" fmla="*/ 28 h 78"/>
                  <a:gd name="T72" fmla="*/ 82 w 90"/>
                  <a:gd name="T73" fmla="*/ 28 h 78"/>
                  <a:gd name="T74" fmla="*/ 76 w 90"/>
                  <a:gd name="T75" fmla="*/ 25 h 78"/>
                  <a:gd name="T76" fmla="*/ 76 w 90"/>
                  <a:gd name="T77" fmla="*/ 22 h 78"/>
                  <a:gd name="T78" fmla="*/ 64 w 90"/>
                  <a:gd name="T79" fmla="*/ 25 h 78"/>
                  <a:gd name="T80" fmla="*/ 58 w 90"/>
                  <a:gd name="T81" fmla="*/ 28 h 78"/>
                  <a:gd name="T82" fmla="*/ 56 w 90"/>
                  <a:gd name="T83" fmla="*/ 14 h 78"/>
                  <a:gd name="T84" fmla="*/ 52 w 90"/>
                  <a:gd name="T85" fmla="*/ 16 h 78"/>
                  <a:gd name="T86" fmla="*/ 38 w 90"/>
                  <a:gd name="T87" fmla="*/ 10 h 78"/>
                  <a:gd name="T88" fmla="*/ 41 w 90"/>
                  <a:gd name="T89" fmla="*/ 2 h 78"/>
                  <a:gd name="T90" fmla="*/ 37 w 90"/>
                  <a:gd name="T91" fmla="*/ 0 h 78"/>
                  <a:gd name="T92" fmla="*/ 31 w 90"/>
                  <a:gd name="T93" fmla="*/ 5 h 78"/>
                  <a:gd name="T94" fmla="*/ 23 w 90"/>
                  <a:gd name="T95" fmla="*/ 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78">
                    <a:moveTo>
                      <a:pt x="23" y="5"/>
                    </a:moveTo>
                    <a:lnTo>
                      <a:pt x="17" y="10"/>
                    </a:lnTo>
                    <a:lnTo>
                      <a:pt x="15" y="14"/>
                    </a:lnTo>
                    <a:lnTo>
                      <a:pt x="18" y="19"/>
                    </a:lnTo>
                    <a:lnTo>
                      <a:pt x="24" y="32"/>
                    </a:lnTo>
                    <a:lnTo>
                      <a:pt x="27" y="32"/>
                    </a:lnTo>
                    <a:lnTo>
                      <a:pt x="24" y="38"/>
                    </a:lnTo>
                    <a:lnTo>
                      <a:pt x="17" y="40"/>
                    </a:lnTo>
                    <a:lnTo>
                      <a:pt x="9" y="43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8" y="51"/>
                    </a:lnTo>
                    <a:lnTo>
                      <a:pt x="8" y="58"/>
                    </a:lnTo>
                    <a:lnTo>
                      <a:pt x="12" y="61"/>
                    </a:lnTo>
                    <a:lnTo>
                      <a:pt x="11" y="67"/>
                    </a:lnTo>
                    <a:lnTo>
                      <a:pt x="18" y="70"/>
                    </a:lnTo>
                    <a:lnTo>
                      <a:pt x="20" y="73"/>
                    </a:lnTo>
                    <a:lnTo>
                      <a:pt x="24" y="76"/>
                    </a:lnTo>
                    <a:lnTo>
                      <a:pt x="29" y="75"/>
                    </a:lnTo>
                    <a:lnTo>
                      <a:pt x="35" y="78"/>
                    </a:lnTo>
                    <a:lnTo>
                      <a:pt x="37" y="73"/>
                    </a:lnTo>
                    <a:lnTo>
                      <a:pt x="43" y="73"/>
                    </a:lnTo>
                    <a:lnTo>
                      <a:pt x="46" y="78"/>
                    </a:lnTo>
                    <a:lnTo>
                      <a:pt x="52" y="76"/>
                    </a:lnTo>
                    <a:lnTo>
                      <a:pt x="59" y="75"/>
                    </a:lnTo>
                    <a:lnTo>
                      <a:pt x="58" y="72"/>
                    </a:lnTo>
                    <a:lnTo>
                      <a:pt x="61" y="66"/>
                    </a:lnTo>
                    <a:lnTo>
                      <a:pt x="55" y="58"/>
                    </a:lnTo>
                    <a:lnTo>
                      <a:pt x="55" y="52"/>
                    </a:lnTo>
                    <a:lnTo>
                      <a:pt x="53" y="49"/>
                    </a:lnTo>
                    <a:lnTo>
                      <a:pt x="61" y="43"/>
                    </a:lnTo>
                    <a:lnTo>
                      <a:pt x="78" y="49"/>
                    </a:lnTo>
                    <a:lnTo>
                      <a:pt x="85" y="48"/>
                    </a:lnTo>
                    <a:lnTo>
                      <a:pt x="85" y="41"/>
                    </a:lnTo>
                    <a:lnTo>
                      <a:pt x="87" y="32"/>
                    </a:lnTo>
                    <a:lnTo>
                      <a:pt x="90" y="28"/>
                    </a:lnTo>
                    <a:lnTo>
                      <a:pt x="82" y="28"/>
                    </a:lnTo>
                    <a:lnTo>
                      <a:pt x="76" y="25"/>
                    </a:lnTo>
                    <a:lnTo>
                      <a:pt x="76" y="22"/>
                    </a:lnTo>
                    <a:lnTo>
                      <a:pt x="64" y="25"/>
                    </a:lnTo>
                    <a:lnTo>
                      <a:pt x="58" y="28"/>
                    </a:lnTo>
                    <a:lnTo>
                      <a:pt x="56" y="14"/>
                    </a:lnTo>
                    <a:lnTo>
                      <a:pt x="52" y="16"/>
                    </a:lnTo>
                    <a:lnTo>
                      <a:pt x="38" y="10"/>
                    </a:lnTo>
                    <a:lnTo>
                      <a:pt x="41" y="2"/>
                    </a:lnTo>
                    <a:lnTo>
                      <a:pt x="37" y="0"/>
                    </a:lnTo>
                    <a:lnTo>
                      <a:pt x="31" y="5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9" name="Freeform 4999">
                <a:extLst>
                  <a:ext uri="{FF2B5EF4-FFF2-40B4-BE49-F238E27FC236}">
                    <a16:creationId xmlns:a16="http://schemas.microsoft.com/office/drawing/2014/main" id="{1AD5EA59-3FB2-02F3-A91F-BCA3F26D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3261"/>
                <a:ext cx="44" cy="38"/>
              </a:xfrm>
              <a:custGeom>
                <a:avLst/>
                <a:gdLst>
                  <a:gd name="T0" fmla="*/ 23 w 90"/>
                  <a:gd name="T1" fmla="*/ 5 h 78"/>
                  <a:gd name="T2" fmla="*/ 31 w 90"/>
                  <a:gd name="T3" fmla="*/ 5 h 78"/>
                  <a:gd name="T4" fmla="*/ 37 w 90"/>
                  <a:gd name="T5" fmla="*/ 0 h 78"/>
                  <a:gd name="T6" fmla="*/ 41 w 90"/>
                  <a:gd name="T7" fmla="*/ 2 h 78"/>
                  <a:gd name="T8" fmla="*/ 38 w 90"/>
                  <a:gd name="T9" fmla="*/ 10 h 78"/>
                  <a:gd name="T10" fmla="*/ 52 w 90"/>
                  <a:gd name="T11" fmla="*/ 16 h 78"/>
                  <a:gd name="T12" fmla="*/ 56 w 90"/>
                  <a:gd name="T13" fmla="*/ 14 h 78"/>
                  <a:gd name="T14" fmla="*/ 58 w 90"/>
                  <a:gd name="T15" fmla="*/ 28 h 78"/>
                  <a:gd name="T16" fmla="*/ 64 w 90"/>
                  <a:gd name="T17" fmla="*/ 25 h 78"/>
                  <a:gd name="T18" fmla="*/ 76 w 90"/>
                  <a:gd name="T19" fmla="*/ 22 h 78"/>
                  <a:gd name="T20" fmla="*/ 76 w 90"/>
                  <a:gd name="T21" fmla="*/ 25 h 78"/>
                  <a:gd name="T22" fmla="*/ 82 w 90"/>
                  <a:gd name="T23" fmla="*/ 28 h 78"/>
                  <a:gd name="T24" fmla="*/ 90 w 90"/>
                  <a:gd name="T25" fmla="*/ 28 h 78"/>
                  <a:gd name="T26" fmla="*/ 87 w 90"/>
                  <a:gd name="T27" fmla="*/ 32 h 78"/>
                  <a:gd name="T28" fmla="*/ 85 w 90"/>
                  <a:gd name="T29" fmla="*/ 41 h 78"/>
                  <a:gd name="T30" fmla="*/ 85 w 90"/>
                  <a:gd name="T31" fmla="*/ 48 h 78"/>
                  <a:gd name="T32" fmla="*/ 78 w 90"/>
                  <a:gd name="T33" fmla="*/ 49 h 78"/>
                  <a:gd name="T34" fmla="*/ 61 w 90"/>
                  <a:gd name="T35" fmla="*/ 43 h 78"/>
                  <a:gd name="T36" fmla="*/ 53 w 90"/>
                  <a:gd name="T37" fmla="*/ 49 h 78"/>
                  <a:gd name="T38" fmla="*/ 55 w 90"/>
                  <a:gd name="T39" fmla="*/ 52 h 78"/>
                  <a:gd name="T40" fmla="*/ 55 w 90"/>
                  <a:gd name="T41" fmla="*/ 58 h 78"/>
                  <a:gd name="T42" fmla="*/ 61 w 90"/>
                  <a:gd name="T43" fmla="*/ 66 h 78"/>
                  <a:gd name="T44" fmla="*/ 58 w 90"/>
                  <a:gd name="T45" fmla="*/ 72 h 78"/>
                  <a:gd name="T46" fmla="*/ 59 w 90"/>
                  <a:gd name="T47" fmla="*/ 75 h 78"/>
                  <a:gd name="T48" fmla="*/ 52 w 90"/>
                  <a:gd name="T49" fmla="*/ 76 h 78"/>
                  <a:gd name="T50" fmla="*/ 46 w 90"/>
                  <a:gd name="T51" fmla="*/ 78 h 78"/>
                  <a:gd name="T52" fmla="*/ 43 w 90"/>
                  <a:gd name="T53" fmla="*/ 73 h 78"/>
                  <a:gd name="T54" fmla="*/ 37 w 90"/>
                  <a:gd name="T55" fmla="*/ 73 h 78"/>
                  <a:gd name="T56" fmla="*/ 35 w 90"/>
                  <a:gd name="T57" fmla="*/ 78 h 78"/>
                  <a:gd name="T58" fmla="*/ 29 w 90"/>
                  <a:gd name="T59" fmla="*/ 75 h 78"/>
                  <a:gd name="T60" fmla="*/ 24 w 90"/>
                  <a:gd name="T61" fmla="*/ 76 h 78"/>
                  <a:gd name="T62" fmla="*/ 20 w 90"/>
                  <a:gd name="T63" fmla="*/ 73 h 78"/>
                  <a:gd name="T64" fmla="*/ 18 w 90"/>
                  <a:gd name="T65" fmla="*/ 70 h 78"/>
                  <a:gd name="T66" fmla="*/ 11 w 90"/>
                  <a:gd name="T67" fmla="*/ 67 h 78"/>
                  <a:gd name="T68" fmla="*/ 12 w 90"/>
                  <a:gd name="T69" fmla="*/ 61 h 78"/>
                  <a:gd name="T70" fmla="*/ 8 w 90"/>
                  <a:gd name="T71" fmla="*/ 58 h 78"/>
                  <a:gd name="T72" fmla="*/ 8 w 90"/>
                  <a:gd name="T73" fmla="*/ 51 h 78"/>
                  <a:gd name="T74" fmla="*/ 0 w 90"/>
                  <a:gd name="T75" fmla="*/ 48 h 78"/>
                  <a:gd name="T76" fmla="*/ 0 w 90"/>
                  <a:gd name="T77" fmla="*/ 46 h 78"/>
                  <a:gd name="T78" fmla="*/ 9 w 90"/>
                  <a:gd name="T79" fmla="*/ 43 h 78"/>
                  <a:gd name="T80" fmla="*/ 17 w 90"/>
                  <a:gd name="T81" fmla="*/ 40 h 78"/>
                  <a:gd name="T82" fmla="*/ 24 w 90"/>
                  <a:gd name="T83" fmla="*/ 38 h 78"/>
                  <a:gd name="T84" fmla="*/ 27 w 90"/>
                  <a:gd name="T85" fmla="*/ 32 h 78"/>
                  <a:gd name="T86" fmla="*/ 24 w 90"/>
                  <a:gd name="T87" fmla="*/ 32 h 78"/>
                  <a:gd name="T88" fmla="*/ 18 w 90"/>
                  <a:gd name="T89" fmla="*/ 19 h 78"/>
                  <a:gd name="T90" fmla="*/ 15 w 90"/>
                  <a:gd name="T91" fmla="*/ 14 h 78"/>
                  <a:gd name="T92" fmla="*/ 17 w 90"/>
                  <a:gd name="T93" fmla="*/ 10 h 78"/>
                  <a:gd name="T94" fmla="*/ 23 w 90"/>
                  <a:gd name="T95" fmla="*/ 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78">
                    <a:moveTo>
                      <a:pt x="23" y="5"/>
                    </a:moveTo>
                    <a:lnTo>
                      <a:pt x="31" y="5"/>
                    </a:lnTo>
                    <a:lnTo>
                      <a:pt x="37" y="0"/>
                    </a:lnTo>
                    <a:lnTo>
                      <a:pt x="41" y="2"/>
                    </a:lnTo>
                    <a:lnTo>
                      <a:pt x="38" y="10"/>
                    </a:lnTo>
                    <a:lnTo>
                      <a:pt x="52" y="16"/>
                    </a:lnTo>
                    <a:lnTo>
                      <a:pt x="56" y="14"/>
                    </a:lnTo>
                    <a:lnTo>
                      <a:pt x="58" y="28"/>
                    </a:lnTo>
                    <a:lnTo>
                      <a:pt x="64" y="25"/>
                    </a:lnTo>
                    <a:lnTo>
                      <a:pt x="76" y="22"/>
                    </a:lnTo>
                    <a:lnTo>
                      <a:pt x="76" y="25"/>
                    </a:lnTo>
                    <a:lnTo>
                      <a:pt x="82" y="28"/>
                    </a:lnTo>
                    <a:lnTo>
                      <a:pt x="90" y="28"/>
                    </a:lnTo>
                    <a:lnTo>
                      <a:pt x="87" y="32"/>
                    </a:lnTo>
                    <a:lnTo>
                      <a:pt x="85" y="41"/>
                    </a:lnTo>
                    <a:lnTo>
                      <a:pt x="85" y="48"/>
                    </a:lnTo>
                    <a:lnTo>
                      <a:pt x="78" y="49"/>
                    </a:lnTo>
                    <a:lnTo>
                      <a:pt x="61" y="43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8"/>
                    </a:lnTo>
                    <a:lnTo>
                      <a:pt x="61" y="66"/>
                    </a:lnTo>
                    <a:lnTo>
                      <a:pt x="58" y="72"/>
                    </a:lnTo>
                    <a:lnTo>
                      <a:pt x="59" y="75"/>
                    </a:lnTo>
                    <a:lnTo>
                      <a:pt x="52" y="76"/>
                    </a:lnTo>
                    <a:lnTo>
                      <a:pt x="46" y="78"/>
                    </a:lnTo>
                    <a:lnTo>
                      <a:pt x="43" y="73"/>
                    </a:lnTo>
                    <a:lnTo>
                      <a:pt x="37" y="73"/>
                    </a:lnTo>
                    <a:lnTo>
                      <a:pt x="35" y="78"/>
                    </a:lnTo>
                    <a:lnTo>
                      <a:pt x="29" y="75"/>
                    </a:lnTo>
                    <a:lnTo>
                      <a:pt x="24" y="76"/>
                    </a:lnTo>
                    <a:lnTo>
                      <a:pt x="20" y="73"/>
                    </a:lnTo>
                    <a:lnTo>
                      <a:pt x="18" y="70"/>
                    </a:lnTo>
                    <a:lnTo>
                      <a:pt x="11" y="67"/>
                    </a:lnTo>
                    <a:lnTo>
                      <a:pt x="12" y="61"/>
                    </a:lnTo>
                    <a:lnTo>
                      <a:pt x="8" y="58"/>
                    </a:lnTo>
                    <a:lnTo>
                      <a:pt x="8" y="51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9" y="43"/>
                    </a:lnTo>
                    <a:lnTo>
                      <a:pt x="17" y="40"/>
                    </a:lnTo>
                    <a:lnTo>
                      <a:pt x="24" y="38"/>
                    </a:lnTo>
                    <a:lnTo>
                      <a:pt x="27" y="32"/>
                    </a:lnTo>
                    <a:lnTo>
                      <a:pt x="24" y="32"/>
                    </a:lnTo>
                    <a:lnTo>
                      <a:pt x="18" y="19"/>
                    </a:lnTo>
                    <a:lnTo>
                      <a:pt x="15" y="14"/>
                    </a:lnTo>
                    <a:lnTo>
                      <a:pt x="17" y="10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0" name="Freeform 5000">
                <a:extLst>
                  <a:ext uri="{FF2B5EF4-FFF2-40B4-BE49-F238E27FC236}">
                    <a16:creationId xmlns:a16="http://schemas.microsoft.com/office/drawing/2014/main" id="{32A8456C-7EA6-B0A4-77BB-DAA014E2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3261"/>
                <a:ext cx="44" cy="38"/>
              </a:xfrm>
              <a:custGeom>
                <a:avLst/>
                <a:gdLst>
                  <a:gd name="T0" fmla="*/ 23 w 90"/>
                  <a:gd name="T1" fmla="*/ 5 h 78"/>
                  <a:gd name="T2" fmla="*/ 31 w 90"/>
                  <a:gd name="T3" fmla="*/ 5 h 78"/>
                  <a:gd name="T4" fmla="*/ 37 w 90"/>
                  <a:gd name="T5" fmla="*/ 0 h 78"/>
                  <a:gd name="T6" fmla="*/ 41 w 90"/>
                  <a:gd name="T7" fmla="*/ 2 h 78"/>
                  <a:gd name="T8" fmla="*/ 38 w 90"/>
                  <a:gd name="T9" fmla="*/ 10 h 78"/>
                  <a:gd name="T10" fmla="*/ 52 w 90"/>
                  <a:gd name="T11" fmla="*/ 16 h 78"/>
                  <a:gd name="T12" fmla="*/ 56 w 90"/>
                  <a:gd name="T13" fmla="*/ 14 h 78"/>
                  <a:gd name="T14" fmla="*/ 58 w 90"/>
                  <a:gd name="T15" fmla="*/ 28 h 78"/>
                  <a:gd name="T16" fmla="*/ 64 w 90"/>
                  <a:gd name="T17" fmla="*/ 25 h 78"/>
                  <a:gd name="T18" fmla="*/ 76 w 90"/>
                  <a:gd name="T19" fmla="*/ 22 h 78"/>
                  <a:gd name="T20" fmla="*/ 76 w 90"/>
                  <a:gd name="T21" fmla="*/ 25 h 78"/>
                  <a:gd name="T22" fmla="*/ 82 w 90"/>
                  <a:gd name="T23" fmla="*/ 28 h 78"/>
                  <a:gd name="T24" fmla="*/ 90 w 90"/>
                  <a:gd name="T25" fmla="*/ 28 h 78"/>
                  <a:gd name="T26" fmla="*/ 87 w 90"/>
                  <a:gd name="T27" fmla="*/ 32 h 78"/>
                  <a:gd name="T28" fmla="*/ 85 w 90"/>
                  <a:gd name="T29" fmla="*/ 41 h 78"/>
                  <a:gd name="T30" fmla="*/ 85 w 90"/>
                  <a:gd name="T31" fmla="*/ 48 h 78"/>
                  <a:gd name="T32" fmla="*/ 78 w 90"/>
                  <a:gd name="T33" fmla="*/ 49 h 78"/>
                  <a:gd name="T34" fmla="*/ 61 w 90"/>
                  <a:gd name="T35" fmla="*/ 43 h 78"/>
                  <a:gd name="T36" fmla="*/ 53 w 90"/>
                  <a:gd name="T37" fmla="*/ 49 h 78"/>
                  <a:gd name="T38" fmla="*/ 55 w 90"/>
                  <a:gd name="T39" fmla="*/ 52 h 78"/>
                  <a:gd name="T40" fmla="*/ 55 w 90"/>
                  <a:gd name="T41" fmla="*/ 58 h 78"/>
                  <a:gd name="T42" fmla="*/ 61 w 90"/>
                  <a:gd name="T43" fmla="*/ 66 h 78"/>
                  <a:gd name="T44" fmla="*/ 58 w 90"/>
                  <a:gd name="T45" fmla="*/ 72 h 78"/>
                  <a:gd name="T46" fmla="*/ 59 w 90"/>
                  <a:gd name="T47" fmla="*/ 75 h 78"/>
                  <a:gd name="T48" fmla="*/ 52 w 90"/>
                  <a:gd name="T49" fmla="*/ 76 h 78"/>
                  <a:gd name="T50" fmla="*/ 46 w 90"/>
                  <a:gd name="T51" fmla="*/ 78 h 78"/>
                  <a:gd name="T52" fmla="*/ 43 w 90"/>
                  <a:gd name="T53" fmla="*/ 73 h 78"/>
                  <a:gd name="T54" fmla="*/ 37 w 90"/>
                  <a:gd name="T55" fmla="*/ 73 h 78"/>
                  <a:gd name="T56" fmla="*/ 35 w 90"/>
                  <a:gd name="T57" fmla="*/ 78 h 78"/>
                  <a:gd name="T58" fmla="*/ 29 w 90"/>
                  <a:gd name="T59" fmla="*/ 75 h 78"/>
                  <a:gd name="T60" fmla="*/ 24 w 90"/>
                  <a:gd name="T61" fmla="*/ 76 h 78"/>
                  <a:gd name="T62" fmla="*/ 20 w 90"/>
                  <a:gd name="T63" fmla="*/ 73 h 78"/>
                  <a:gd name="T64" fmla="*/ 18 w 90"/>
                  <a:gd name="T65" fmla="*/ 70 h 78"/>
                  <a:gd name="T66" fmla="*/ 11 w 90"/>
                  <a:gd name="T67" fmla="*/ 67 h 78"/>
                  <a:gd name="T68" fmla="*/ 12 w 90"/>
                  <a:gd name="T69" fmla="*/ 61 h 78"/>
                  <a:gd name="T70" fmla="*/ 8 w 90"/>
                  <a:gd name="T71" fmla="*/ 58 h 78"/>
                  <a:gd name="T72" fmla="*/ 8 w 90"/>
                  <a:gd name="T73" fmla="*/ 51 h 78"/>
                  <a:gd name="T74" fmla="*/ 0 w 90"/>
                  <a:gd name="T75" fmla="*/ 48 h 78"/>
                  <a:gd name="T76" fmla="*/ 0 w 90"/>
                  <a:gd name="T77" fmla="*/ 46 h 78"/>
                  <a:gd name="T78" fmla="*/ 9 w 90"/>
                  <a:gd name="T79" fmla="*/ 43 h 78"/>
                  <a:gd name="T80" fmla="*/ 17 w 90"/>
                  <a:gd name="T81" fmla="*/ 40 h 78"/>
                  <a:gd name="T82" fmla="*/ 24 w 90"/>
                  <a:gd name="T83" fmla="*/ 38 h 78"/>
                  <a:gd name="T84" fmla="*/ 27 w 90"/>
                  <a:gd name="T85" fmla="*/ 32 h 78"/>
                  <a:gd name="T86" fmla="*/ 24 w 90"/>
                  <a:gd name="T87" fmla="*/ 32 h 78"/>
                  <a:gd name="T88" fmla="*/ 18 w 90"/>
                  <a:gd name="T89" fmla="*/ 19 h 78"/>
                  <a:gd name="T90" fmla="*/ 15 w 90"/>
                  <a:gd name="T91" fmla="*/ 14 h 78"/>
                  <a:gd name="T92" fmla="*/ 17 w 90"/>
                  <a:gd name="T93" fmla="*/ 10 h 78"/>
                  <a:gd name="T94" fmla="*/ 23 w 90"/>
                  <a:gd name="T95" fmla="*/ 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78">
                    <a:moveTo>
                      <a:pt x="23" y="5"/>
                    </a:moveTo>
                    <a:lnTo>
                      <a:pt x="31" y="5"/>
                    </a:lnTo>
                    <a:lnTo>
                      <a:pt x="37" y="0"/>
                    </a:lnTo>
                    <a:lnTo>
                      <a:pt x="41" y="2"/>
                    </a:lnTo>
                    <a:lnTo>
                      <a:pt x="38" y="10"/>
                    </a:lnTo>
                    <a:lnTo>
                      <a:pt x="52" y="16"/>
                    </a:lnTo>
                    <a:lnTo>
                      <a:pt x="56" y="14"/>
                    </a:lnTo>
                    <a:lnTo>
                      <a:pt x="58" y="28"/>
                    </a:lnTo>
                    <a:lnTo>
                      <a:pt x="64" y="25"/>
                    </a:lnTo>
                    <a:lnTo>
                      <a:pt x="76" y="22"/>
                    </a:lnTo>
                    <a:lnTo>
                      <a:pt x="76" y="25"/>
                    </a:lnTo>
                    <a:lnTo>
                      <a:pt x="82" y="28"/>
                    </a:lnTo>
                    <a:lnTo>
                      <a:pt x="90" y="28"/>
                    </a:lnTo>
                    <a:lnTo>
                      <a:pt x="87" y="32"/>
                    </a:lnTo>
                    <a:lnTo>
                      <a:pt x="85" y="41"/>
                    </a:lnTo>
                    <a:lnTo>
                      <a:pt x="85" y="48"/>
                    </a:lnTo>
                    <a:lnTo>
                      <a:pt x="78" y="49"/>
                    </a:lnTo>
                    <a:lnTo>
                      <a:pt x="61" y="43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8"/>
                    </a:lnTo>
                    <a:lnTo>
                      <a:pt x="61" y="66"/>
                    </a:lnTo>
                    <a:lnTo>
                      <a:pt x="58" y="72"/>
                    </a:lnTo>
                    <a:lnTo>
                      <a:pt x="59" y="75"/>
                    </a:lnTo>
                    <a:lnTo>
                      <a:pt x="52" y="76"/>
                    </a:lnTo>
                    <a:lnTo>
                      <a:pt x="46" y="78"/>
                    </a:lnTo>
                    <a:lnTo>
                      <a:pt x="43" y="73"/>
                    </a:lnTo>
                    <a:lnTo>
                      <a:pt x="37" y="73"/>
                    </a:lnTo>
                    <a:lnTo>
                      <a:pt x="35" y="78"/>
                    </a:lnTo>
                    <a:lnTo>
                      <a:pt x="29" y="75"/>
                    </a:lnTo>
                    <a:lnTo>
                      <a:pt x="24" y="76"/>
                    </a:lnTo>
                    <a:lnTo>
                      <a:pt x="20" y="73"/>
                    </a:lnTo>
                    <a:lnTo>
                      <a:pt x="18" y="70"/>
                    </a:lnTo>
                    <a:lnTo>
                      <a:pt x="11" y="67"/>
                    </a:lnTo>
                    <a:lnTo>
                      <a:pt x="12" y="61"/>
                    </a:lnTo>
                    <a:lnTo>
                      <a:pt x="8" y="58"/>
                    </a:lnTo>
                    <a:lnTo>
                      <a:pt x="8" y="51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9" y="43"/>
                    </a:lnTo>
                    <a:lnTo>
                      <a:pt x="17" y="40"/>
                    </a:lnTo>
                    <a:lnTo>
                      <a:pt x="24" y="38"/>
                    </a:lnTo>
                    <a:lnTo>
                      <a:pt x="27" y="32"/>
                    </a:lnTo>
                    <a:lnTo>
                      <a:pt x="24" y="32"/>
                    </a:lnTo>
                    <a:lnTo>
                      <a:pt x="18" y="19"/>
                    </a:lnTo>
                    <a:lnTo>
                      <a:pt x="15" y="14"/>
                    </a:lnTo>
                    <a:lnTo>
                      <a:pt x="17" y="10"/>
                    </a:lnTo>
                    <a:lnTo>
                      <a:pt x="23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1" name="Freeform 5001">
                <a:extLst>
                  <a:ext uri="{FF2B5EF4-FFF2-40B4-BE49-F238E27FC236}">
                    <a16:creationId xmlns:a16="http://schemas.microsoft.com/office/drawing/2014/main" id="{58E9D39D-5753-A7D2-D1C2-39FE6701B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3284"/>
                <a:ext cx="16" cy="13"/>
              </a:xfrm>
              <a:custGeom>
                <a:avLst/>
                <a:gdLst>
                  <a:gd name="T0" fmla="*/ 9 w 30"/>
                  <a:gd name="T1" fmla="*/ 7 h 25"/>
                  <a:gd name="T2" fmla="*/ 9 w 30"/>
                  <a:gd name="T3" fmla="*/ 13 h 25"/>
                  <a:gd name="T4" fmla="*/ 0 w 30"/>
                  <a:gd name="T5" fmla="*/ 21 h 25"/>
                  <a:gd name="T6" fmla="*/ 3 w 30"/>
                  <a:gd name="T7" fmla="*/ 25 h 25"/>
                  <a:gd name="T8" fmla="*/ 9 w 30"/>
                  <a:gd name="T9" fmla="*/ 22 h 25"/>
                  <a:gd name="T10" fmla="*/ 14 w 30"/>
                  <a:gd name="T11" fmla="*/ 25 h 25"/>
                  <a:gd name="T12" fmla="*/ 17 w 30"/>
                  <a:gd name="T13" fmla="*/ 22 h 25"/>
                  <a:gd name="T14" fmla="*/ 29 w 30"/>
                  <a:gd name="T15" fmla="*/ 19 h 25"/>
                  <a:gd name="T16" fmla="*/ 30 w 30"/>
                  <a:gd name="T17" fmla="*/ 13 h 25"/>
                  <a:gd name="T18" fmla="*/ 26 w 30"/>
                  <a:gd name="T19" fmla="*/ 10 h 25"/>
                  <a:gd name="T20" fmla="*/ 26 w 30"/>
                  <a:gd name="T21" fmla="*/ 3 h 25"/>
                  <a:gd name="T22" fmla="*/ 18 w 30"/>
                  <a:gd name="T23" fmla="*/ 0 h 25"/>
                  <a:gd name="T24" fmla="*/ 17 w 30"/>
                  <a:gd name="T25" fmla="*/ 7 h 25"/>
                  <a:gd name="T26" fmla="*/ 9 w 30"/>
                  <a:gd name="T27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25">
                    <a:moveTo>
                      <a:pt x="9" y="7"/>
                    </a:moveTo>
                    <a:lnTo>
                      <a:pt x="9" y="13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9" y="22"/>
                    </a:lnTo>
                    <a:lnTo>
                      <a:pt x="14" y="25"/>
                    </a:lnTo>
                    <a:lnTo>
                      <a:pt x="17" y="22"/>
                    </a:lnTo>
                    <a:lnTo>
                      <a:pt x="29" y="19"/>
                    </a:lnTo>
                    <a:lnTo>
                      <a:pt x="30" y="13"/>
                    </a:lnTo>
                    <a:lnTo>
                      <a:pt x="26" y="10"/>
                    </a:lnTo>
                    <a:lnTo>
                      <a:pt x="26" y="3"/>
                    </a:lnTo>
                    <a:lnTo>
                      <a:pt x="18" y="0"/>
                    </a:lnTo>
                    <a:lnTo>
                      <a:pt x="17" y="7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2" name="Freeform 5002">
                <a:extLst>
                  <a:ext uri="{FF2B5EF4-FFF2-40B4-BE49-F238E27FC236}">
                    <a16:creationId xmlns:a16="http://schemas.microsoft.com/office/drawing/2014/main" id="{841DA031-2033-219B-6CCA-AA947D7AB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3284"/>
                <a:ext cx="16" cy="13"/>
              </a:xfrm>
              <a:custGeom>
                <a:avLst/>
                <a:gdLst>
                  <a:gd name="T0" fmla="*/ 9 w 30"/>
                  <a:gd name="T1" fmla="*/ 7 h 25"/>
                  <a:gd name="T2" fmla="*/ 17 w 30"/>
                  <a:gd name="T3" fmla="*/ 7 h 25"/>
                  <a:gd name="T4" fmla="*/ 18 w 30"/>
                  <a:gd name="T5" fmla="*/ 0 h 25"/>
                  <a:gd name="T6" fmla="*/ 26 w 30"/>
                  <a:gd name="T7" fmla="*/ 3 h 25"/>
                  <a:gd name="T8" fmla="*/ 26 w 30"/>
                  <a:gd name="T9" fmla="*/ 10 h 25"/>
                  <a:gd name="T10" fmla="*/ 30 w 30"/>
                  <a:gd name="T11" fmla="*/ 13 h 25"/>
                  <a:gd name="T12" fmla="*/ 29 w 30"/>
                  <a:gd name="T13" fmla="*/ 19 h 25"/>
                  <a:gd name="T14" fmla="*/ 17 w 30"/>
                  <a:gd name="T15" fmla="*/ 22 h 25"/>
                  <a:gd name="T16" fmla="*/ 14 w 30"/>
                  <a:gd name="T17" fmla="*/ 25 h 25"/>
                  <a:gd name="T18" fmla="*/ 9 w 30"/>
                  <a:gd name="T19" fmla="*/ 22 h 25"/>
                  <a:gd name="T20" fmla="*/ 3 w 30"/>
                  <a:gd name="T21" fmla="*/ 25 h 25"/>
                  <a:gd name="T22" fmla="*/ 0 w 30"/>
                  <a:gd name="T23" fmla="*/ 21 h 25"/>
                  <a:gd name="T24" fmla="*/ 9 w 30"/>
                  <a:gd name="T25" fmla="*/ 13 h 25"/>
                  <a:gd name="T26" fmla="*/ 9 w 30"/>
                  <a:gd name="T27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25">
                    <a:moveTo>
                      <a:pt x="9" y="7"/>
                    </a:moveTo>
                    <a:lnTo>
                      <a:pt x="17" y="7"/>
                    </a:lnTo>
                    <a:lnTo>
                      <a:pt x="18" y="0"/>
                    </a:lnTo>
                    <a:lnTo>
                      <a:pt x="26" y="3"/>
                    </a:lnTo>
                    <a:lnTo>
                      <a:pt x="26" y="10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9" y="22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9" y="13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3" name="Freeform 5003">
                <a:extLst>
                  <a:ext uri="{FF2B5EF4-FFF2-40B4-BE49-F238E27FC236}">
                    <a16:creationId xmlns:a16="http://schemas.microsoft.com/office/drawing/2014/main" id="{14B4E324-B868-59E2-D0AA-C8E4DB523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3284"/>
                <a:ext cx="16" cy="13"/>
              </a:xfrm>
              <a:custGeom>
                <a:avLst/>
                <a:gdLst>
                  <a:gd name="T0" fmla="*/ 9 w 30"/>
                  <a:gd name="T1" fmla="*/ 7 h 25"/>
                  <a:gd name="T2" fmla="*/ 17 w 30"/>
                  <a:gd name="T3" fmla="*/ 7 h 25"/>
                  <a:gd name="T4" fmla="*/ 18 w 30"/>
                  <a:gd name="T5" fmla="*/ 0 h 25"/>
                  <a:gd name="T6" fmla="*/ 26 w 30"/>
                  <a:gd name="T7" fmla="*/ 3 h 25"/>
                  <a:gd name="T8" fmla="*/ 26 w 30"/>
                  <a:gd name="T9" fmla="*/ 10 h 25"/>
                  <a:gd name="T10" fmla="*/ 30 w 30"/>
                  <a:gd name="T11" fmla="*/ 13 h 25"/>
                  <a:gd name="T12" fmla="*/ 29 w 30"/>
                  <a:gd name="T13" fmla="*/ 19 h 25"/>
                  <a:gd name="T14" fmla="*/ 17 w 30"/>
                  <a:gd name="T15" fmla="*/ 22 h 25"/>
                  <a:gd name="T16" fmla="*/ 14 w 30"/>
                  <a:gd name="T17" fmla="*/ 25 h 25"/>
                  <a:gd name="T18" fmla="*/ 9 w 30"/>
                  <a:gd name="T19" fmla="*/ 22 h 25"/>
                  <a:gd name="T20" fmla="*/ 3 w 30"/>
                  <a:gd name="T21" fmla="*/ 25 h 25"/>
                  <a:gd name="T22" fmla="*/ 0 w 30"/>
                  <a:gd name="T23" fmla="*/ 21 h 25"/>
                  <a:gd name="T24" fmla="*/ 9 w 30"/>
                  <a:gd name="T25" fmla="*/ 13 h 25"/>
                  <a:gd name="T26" fmla="*/ 9 w 30"/>
                  <a:gd name="T27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25">
                    <a:moveTo>
                      <a:pt x="9" y="7"/>
                    </a:moveTo>
                    <a:lnTo>
                      <a:pt x="17" y="7"/>
                    </a:lnTo>
                    <a:lnTo>
                      <a:pt x="18" y="0"/>
                    </a:lnTo>
                    <a:lnTo>
                      <a:pt x="26" y="3"/>
                    </a:lnTo>
                    <a:lnTo>
                      <a:pt x="26" y="10"/>
                    </a:lnTo>
                    <a:lnTo>
                      <a:pt x="30" y="13"/>
                    </a:lnTo>
                    <a:lnTo>
                      <a:pt x="29" y="19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9" y="22"/>
                    </a:lnTo>
                    <a:lnTo>
                      <a:pt x="3" y="25"/>
                    </a:lnTo>
                    <a:lnTo>
                      <a:pt x="0" y="21"/>
                    </a:lnTo>
                    <a:lnTo>
                      <a:pt x="9" y="13"/>
                    </a:lnTo>
                    <a:lnTo>
                      <a:pt x="9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4" name="Freeform 5004">
                <a:extLst>
                  <a:ext uri="{FF2B5EF4-FFF2-40B4-BE49-F238E27FC236}">
                    <a16:creationId xmlns:a16="http://schemas.microsoft.com/office/drawing/2014/main" id="{0D145DA5-70C6-064A-8745-57DBE1506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3" y="935"/>
                <a:ext cx="46" cy="54"/>
              </a:xfrm>
              <a:custGeom>
                <a:avLst/>
                <a:gdLst>
                  <a:gd name="T0" fmla="*/ 64 w 92"/>
                  <a:gd name="T1" fmla="*/ 0 h 110"/>
                  <a:gd name="T2" fmla="*/ 58 w 92"/>
                  <a:gd name="T3" fmla="*/ 2 h 110"/>
                  <a:gd name="T4" fmla="*/ 55 w 92"/>
                  <a:gd name="T5" fmla="*/ 2 h 110"/>
                  <a:gd name="T6" fmla="*/ 52 w 92"/>
                  <a:gd name="T7" fmla="*/ 2 h 110"/>
                  <a:gd name="T8" fmla="*/ 48 w 92"/>
                  <a:gd name="T9" fmla="*/ 5 h 110"/>
                  <a:gd name="T10" fmla="*/ 48 w 92"/>
                  <a:gd name="T11" fmla="*/ 12 h 110"/>
                  <a:gd name="T12" fmla="*/ 37 w 92"/>
                  <a:gd name="T13" fmla="*/ 19 h 110"/>
                  <a:gd name="T14" fmla="*/ 25 w 92"/>
                  <a:gd name="T15" fmla="*/ 22 h 110"/>
                  <a:gd name="T16" fmla="*/ 25 w 92"/>
                  <a:gd name="T17" fmla="*/ 22 h 110"/>
                  <a:gd name="T18" fmla="*/ 17 w 92"/>
                  <a:gd name="T19" fmla="*/ 19 h 110"/>
                  <a:gd name="T20" fmla="*/ 13 w 92"/>
                  <a:gd name="T21" fmla="*/ 12 h 110"/>
                  <a:gd name="T22" fmla="*/ 7 w 92"/>
                  <a:gd name="T23" fmla="*/ 12 h 110"/>
                  <a:gd name="T24" fmla="*/ 0 w 92"/>
                  <a:gd name="T25" fmla="*/ 17 h 110"/>
                  <a:gd name="T26" fmla="*/ 3 w 92"/>
                  <a:gd name="T27" fmla="*/ 26 h 110"/>
                  <a:gd name="T28" fmla="*/ 11 w 92"/>
                  <a:gd name="T29" fmla="*/ 28 h 110"/>
                  <a:gd name="T30" fmla="*/ 25 w 92"/>
                  <a:gd name="T31" fmla="*/ 28 h 110"/>
                  <a:gd name="T32" fmla="*/ 22 w 92"/>
                  <a:gd name="T33" fmla="*/ 32 h 110"/>
                  <a:gd name="T34" fmla="*/ 19 w 92"/>
                  <a:gd name="T35" fmla="*/ 34 h 110"/>
                  <a:gd name="T36" fmla="*/ 17 w 92"/>
                  <a:gd name="T37" fmla="*/ 44 h 110"/>
                  <a:gd name="T38" fmla="*/ 28 w 92"/>
                  <a:gd name="T39" fmla="*/ 46 h 110"/>
                  <a:gd name="T40" fmla="*/ 28 w 92"/>
                  <a:gd name="T41" fmla="*/ 50 h 110"/>
                  <a:gd name="T42" fmla="*/ 31 w 92"/>
                  <a:gd name="T43" fmla="*/ 52 h 110"/>
                  <a:gd name="T44" fmla="*/ 34 w 92"/>
                  <a:gd name="T45" fmla="*/ 49 h 110"/>
                  <a:gd name="T46" fmla="*/ 41 w 92"/>
                  <a:gd name="T47" fmla="*/ 70 h 110"/>
                  <a:gd name="T48" fmla="*/ 41 w 92"/>
                  <a:gd name="T49" fmla="*/ 73 h 110"/>
                  <a:gd name="T50" fmla="*/ 31 w 92"/>
                  <a:gd name="T51" fmla="*/ 82 h 110"/>
                  <a:gd name="T52" fmla="*/ 31 w 92"/>
                  <a:gd name="T53" fmla="*/ 79 h 110"/>
                  <a:gd name="T54" fmla="*/ 28 w 92"/>
                  <a:gd name="T55" fmla="*/ 81 h 110"/>
                  <a:gd name="T56" fmla="*/ 34 w 92"/>
                  <a:gd name="T57" fmla="*/ 93 h 110"/>
                  <a:gd name="T58" fmla="*/ 32 w 92"/>
                  <a:gd name="T59" fmla="*/ 101 h 110"/>
                  <a:gd name="T60" fmla="*/ 41 w 92"/>
                  <a:gd name="T61" fmla="*/ 110 h 110"/>
                  <a:gd name="T62" fmla="*/ 43 w 92"/>
                  <a:gd name="T63" fmla="*/ 108 h 110"/>
                  <a:gd name="T64" fmla="*/ 54 w 92"/>
                  <a:gd name="T65" fmla="*/ 105 h 110"/>
                  <a:gd name="T66" fmla="*/ 55 w 92"/>
                  <a:gd name="T67" fmla="*/ 102 h 110"/>
                  <a:gd name="T68" fmla="*/ 58 w 92"/>
                  <a:gd name="T69" fmla="*/ 107 h 110"/>
                  <a:gd name="T70" fmla="*/ 64 w 92"/>
                  <a:gd name="T71" fmla="*/ 107 h 110"/>
                  <a:gd name="T72" fmla="*/ 70 w 92"/>
                  <a:gd name="T73" fmla="*/ 99 h 110"/>
                  <a:gd name="T74" fmla="*/ 75 w 92"/>
                  <a:gd name="T75" fmla="*/ 98 h 110"/>
                  <a:gd name="T76" fmla="*/ 79 w 92"/>
                  <a:gd name="T77" fmla="*/ 101 h 110"/>
                  <a:gd name="T78" fmla="*/ 87 w 92"/>
                  <a:gd name="T79" fmla="*/ 101 h 110"/>
                  <a:gd name="T80" fmla="*/ 92 w 92"/>
                  <a:gd name="T81" fmla="*/ 98 h 110"/>
                  <a:gd name="T82" fmla="*/ 88 w 92"/>
                  <a:gd name="T83" fmla="*/ 90 h 110"/>
                  <a:gd name="T84" fmla="*/ 87 w 92"/>
                  <a:gd name="T85" fmla="*/ 85 h 110"/>
                  <a:gd name="T86" fmla="*/ 88 w 92"/>
                  <a:gd name="T87" fmla="*/ 79 h 110"/>
                  <a:gd name="T88" fmla="*/ 85 w 92"/>
                  <a:gd name="T89" fmla="*/ 76 h 110"/>
                  <a:gd name="T90" fmla="*/ 88 w 92"/>
                  <a:gd name="T91" fmla="*/ 73 h 110"/>
                  <a:gd name="T92" fmla="*/ 84 w 92"/>
                  <a:gd name="T93" fmla="*/ 61 h 110"/>
                  <a:gd name="T94" fmla="*/ 81 w 92"/>
                  <a:gd name="T95" fmla="*/ 61 h 110"/>
                  <a:gd name="T96" fmla="*/ 79 w 92"/>
                  <a:gd name="T97" fmla="*/ 52 h 110"/>
                  <a:gd name="T98" fmla="*/ 81 w 92"/>
                  <a:gd name="T99" fmla="*/ 44 h 110"/>
                  <a:gd name="T100" fmla="*/ 87 w 92"/>
                  <a:gd name="T101" fmla="*/ 43 h 110"/>
                  <a:gd name="T102" fmla="*/ 85 w 92"/>
                  <a:gd name="T103" fmla="*/ 34 h 110"/>
                  <a:gd name="T104" fmla="*/ 84 w 92"/>
                  <a:gd name="T105" fmla="*/ 34 h 110"/>
                  <a:gd name="T106" fmla="*/ 72 w 92"/>
                  <a:gd name="T107" fmla="*/ 35 h 110"/>
                  <a:gd name="T108" fmla="*/ 70 w 92"/>
                  <a:gd name="T109" fmla="*/ 38 h 110"/>
                  <a:gd name="T110" fmla="*/ 60 w 92"/>
                  <a:gd name="T111" fmla="*/ 37 h 110"/>
                  <a:gd name="T112" fmla="*/ 64 w 92"/>
                  <a:gd name="T113" fmla="*/ 32 h 110"/>
                  <a:gd name="T114" fmla="*/ 60 w 92"/>
                  <a:gd name="T115" fmla="*/ 11 h 110"/>
                  <a:gd name="T116" fmla="*/ 58 w 92"/>
                  <a:gd name="T117" fmla="*/ 6 h 110"/>
                  <a:gd name="T118" fmla="*/ 66 w 92"/>
                  <a:gd name="T119" fmla="*/ 3 h 110"/>
                  <a:gd name="T120" fmla="*/ 64 w 92"/>
                  <a:gd name="T12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2" h="110">
                    <a:moveTo>
                      <a:pt x="64" y="0"/>
                    </a:moveTo>
                    <a:lnTo>
                      <a:pt x="58" y="2"/>
                    </a:lnTo>
                    <a:lnTo>
                      <a:pt x="55" y="2"/>
                    </a:lnTo>
                    <a:lnTo>
                      <a:pt x="52" y="2"/>
                    </a:lnTo>
                    <a:lnTo>
                      <a:pt x="48" y="5"/>
                    </a:lnTo>
                    <a:lnTo>
                      <a:pt x="48" y="12"/>
                    </a:lnTo>
                    <a:lnTo>
                      <a:pt x="37" y="19"/>
                    </a:lnTo>
                    <a:lnTo>
                      <a:pt x="25" y="22"/>
                    </a:lnTo>
                    <a:lnTo>
                      <a:pt x="25" y="22"/>
                    </a:lnTo>
                    <a:lnTo>
                      <a:pt x="17" y="19"/>
                    </a:lnTo>
                    <a:lnTo>
                      <a:pt x="13" y="12"/>
                    </a:lnTo>
                    <a:lnTo>
                      <a:pt x="7" y="12"/>
                    </a:lnTo>
                    <a:lnTo>
                      <a:pt x="0" y="17"/>
                    </a:lnTo>
                    <a:lnTo>
                      <a:pt x="3" y="26"/>
                    </a:lnTo>
                    <a:lnTo>
                      <a:pt x="11" y="28"/>
                    </a:lnTo>
                    <a:lnTo>
                      <a:pt x="25" y="28"/>
                    </a:lnTo>
                    <a:lnTo>
                      <a:pt x="22" y="32"/>
                    </a:lnTo>
                    <a:lnTo>
                      <a:pt x="19" y="34"/>
                    </a:lnTo>
                    <a:lnTo>
                      <a:pt x="17" y="44"/>
                    </a:lnTo>
                    <a:lnTo>
                      <a:pt x="28" y="46"/>
                    </a:lnTo>
                    <a:lnTo>
                      <a:pt x="28" y="50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41" y="70"/>
                    </a:lnTo>
                    <a:lnTo>
                      <a:pt x="41" y="73"/>
                    </a:lnTo>
                    <a:lnTo>
                      <a:pt x="31" y="82"/>
                    </a:lnTo>
                    <a:lnTo>
                      <a:pt x="31" y="79"/>
                    </a:lnTo>
                    <a:lnTo>
                      <a:pt x="28" y="81"/>
                    </a:lnTo>
                    <a:lnTo>
                      <a:pt x="34" y="93"/>
                    </a:lnTo>
                    <a:lnTo>
                      <a:pt x="32" y="101"/>
                    </a:lnTo>
                    <a:lnTo>
                      <a:pt x="41" y="110"/>
                    </a:lnTo>
                    <a:lnTo>
                      <a:pt x="43" y="108"/>
                    </a:lnTo>
                    <a:lnTo>
                      <a:pt x="54" y="105"/>
                    </a:lnTo>
                    <a:lnTo>
                      <a:pt x="55" y="102"/>
                    </a:lnTo>
                    <a:lnTo>
                      <a:pt x="58" y="107"/>
                    </a:lnTo>
                    <a:lnTo>
                      <a:pt x="64" y="107"/>
                    </a:lnTo>
                    <a:lnTo>
                      <a:pt x="70" y="99"/>
                    </a:lnTo>
                    <a:lnTo>
                      <a:pt x="75" y="98"/>
                    </a:lnTo>
                    <a:lnTo>
                      <a:pt x="79" y="101"/>
                    </a:lnTo>
                    <a:lnTo>
                      <a:pt x="87" y="101"/>
                    </a:lnTo>
                    <a:lnTo>
                      <a:pt x="92" y="98"/>
                    </a:lnTo>
                    <a:lnTo>
                      <a:pt x="88" y="90"/>
                    </a:lnTo>
                    <a:lnTo>
                      <a:pt x="87" y="85"/>
                    </a:lnTo>
                    <a:lnTo>
                      <a:pt x="88" y="79"/>
                    </a:lnTo>
                    <a:lnTo>
                      <a:pt x="85" y="76"/>
                    </a:lnTo>
                    <a:lnTo>
                      <a:pt x="88" y="73"/>
                    </a:lnTo>
                    <a:lnTo>
                      <a:pt x="84" y="61"/>
                    </a:lnTo>
                    <a:lnTo>
                      <a:pt x="81" y="61"/>
                    </a:lnTo>
                    <a:lnTo>
                      <a:pt x="79" y="52"/>
                    </a:lnTo>
                    <a:lnTo>
                      <a:pt x="81" y="44"/>
                    </a:lnTo>
                    <a:lnTo>
                      <a:pt x="87" y="43"/>
                    </a:lnTo>
                    <a:lnTo>
                      <a:pt x="85" y="34"/>
                    </a:lnTo>
                    <a:lnTo>
                      <a:pt x="84" y="34"/>
                    </a:lnTo>
                    <a:lnTo>
                      <a:pt x="72" y="35"/>
                    </a:lnTo>
                    <a:lnTo>
                      <a:pt x="70" y="38"/>
                    </a:lnTo>
                    <a:lnTo>
                      <a:pt x="60" y="37"/>
                    </a:lnTo>
                    <a:lnTo>
                      <a:pt x="64" y="32"/>
                    </a:lnTo>
                    <a:lnTo>
                      <a:pt x="60" y="11"/>
                    </a:lnTo>
                    <a:lnTo>
                      <a:pt x="58" y="6"/>
                    </a:lnTo>
                    <a:lnTo>
                      <a:pt x="66" y="3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5" name="Freeform 5005">
                <a:extLst>
                  <a:ext uri="{FF2B5EF4-FFF2-40B4-BE49-F238E27FC236}">
                    <a16:creationId xmlns:a16="http://schemas.microsoft.com/office/drawing/2014/main" id="{8C6F7144-DF71-CCC1-B2EE-0E2EFE06D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3" y="935"/>
                <a:ext cx="46" cy="54"/>
              </a:xfrm>
              <a:custGeom>
                <a:avLst/>
                <a:gdLst>
                  <a:gd name="T0" fmla="*/ 64 w 92"/>
                  <a:gd name="T1" fmla="*/ 0 h 110"/>
                  <a:gd name="T2" fmla="*/ 66 w 92"/>
                  <a:gd name="T3" fmla="*/ 3 h 110"/>
                  <a:gd name="T4" fmla="*/ 58 w 92"/>
                  <a:gd name="T5" fmla="*/ 6 h 110"/>
                  <a:gd name="T6" fmla="*/ 60 w 92"/>
                  <a:gd name="T7" fmla="*/ 11 h 110"/>
                  <a:gd name="T8" fmla="*/ 64 w 92"/>
                  <a:gd name="T9" fmla="*/ 32 h 110"/>
                  <a:gd name="T10" fmla="*/ 60 w 92"/>
                  <a:gd name="T11" fmla="*/ 37 h 110"/>
                  <a:gd name="T12" fmla="*/ 70 w 92"/>
                  <a:gd name="T13" fmla="*/ 38 h 110"/>
                  <a:gd name="T14" fmla="*/ 72 w 92"/>
                  <a:gd name="T15" fmla="*/ 35 h 110"/>
                  <a:gd name="T16" fmla="*/ 84 w 92"/>
                  <a:gd name="T17" fmla="*/ 34 h 110"/>
                  <a:gd name="T18" fmla="*/ 85 w 92"/>
                  <a:gd name="T19" fmla="*/ 34 h 110"/>
                  <a:gd name="T20" fmla="*/ 87 w 92"/>
                  <a:gd name="T21" fmla="*/ 43 h 110"/>
                  <a:gd name="T22" fmla="*/ 81 w 92"/>
                  <a:gd name="T23" fmla="*/ 44 h 110"/>
                  <a:gd name="T24" fmla="*/ 79 w 92"/>
                  <a:gd name="T25" fmla="*/ 52 h 110"/>
                  <a:gd name="T26" fmla="*/ 81 w 92"/>
                  <a:gd name="T27" fmla="*/ 61 h 110"/>
                  <a:gd name="T28" fmla="*/ 84 w 92"/>
                  <a:gd name="T29" fmla="*/ 61 h 110"/>
                  <a:gd name="T30" fmla="*/ 88 w 92"/>
                  <a:gd name="T31" fmla="*/ 73 h 110"/>
                  <a:gd name="T32" fmla="*/ 85 w 92"/>
                  <a:gd name="T33" fmla="*/ 76 h 110"/>
                  <a:gd name="T34" fmla="*/ 88 w 92"/>
                  <a:gd name="T35" fmla="*/ 79 h 110"/>
                  <a:gd name="T36" fmla="*/ 87 w 92"/>
                  <a:gd name="T37" fmla="*/ 85 h 110"/>
                  <a:gd name="T38" fmla="*/ 88 w 92"/>
                  <a:gd name="T39" fmla="*/ 90 h 110"/>
                  <a:gd name="T40" fmla="*/ 92 w 92"/>
                  <a:gd name="T41" fmla="*/ 98 h 110"/>
                  <a:gd name="T42" fmla="*/ 87 w 92"/>
                  <a:gd name="T43" fmla="*/ 101 h 110"/>
                  <a:gd name="T44" fmla="*/ 79 w 92"/>
                  <a:gd name="T45" fmla="*/ 101 h 110"/>
                  <a:gd name="T46" fmla="*/ 75 w 92"/>
                  <a:gd name="T47" fmla="*/ 98 h 110"/>
                  <a:gd name="T48" fmla="*/ 70 w 92"/>
                  <a:gd name="T49" fmla="*/ 99 h 110"/>
                  <a:gd name="T50" fmla="*/ 64 w 92"/>
                  <a:gd name="T51" fmla="*/ 107 h 110"/>
                  <a:gd name="T52" fmla="*/ 58 w 92"/>
                  <a:gd name="T53" fmla="*/ 107 h 110"/>
                  <a:gd name="T54" fmla="*/ 55 w 92"/>
                  <a:gd name="T55" fmla="*/ 102 h 110"/>
                  <a:gd name="T56" fmla="*/ 54 w 92"/>
                  <a:gd name="T57" fmla="*/ 105 h 110"/>
                  <a:gd name="T58" fmla="*/ 43 w 92"/>
                  <a:gd name="T59" fmla="*/ 108 h 110"/>
                  <a:gd name="T60" fmla="*/ 41 w 92"/>
                  <a:gd name="T61" fmla="*/ 110 h 110"/>
                  <a:gd name="T62" fmla="*/ 32 w 92"/>
                  <a:gd name="T63" fmla="*/ 101 h 110"/>
                  <a:gd name="T64" fmla="*/ 34 w 92"/>
                  <a:gd name="T65" fmla="*/ 93 h 110"/>
                  <a:gd name="T66" fmla="*/ 28 w 92"/>
                  <a:gd name="T67" fmla="*/ 81 h 110"/>
                  <a:gd name="T68" fmla="*/ 31 w 92"/>
                  <a:gd name="T69" fmla="*/ 79 h 110"/>
                  <a:gd name="T70" fmla="*/ 31 w 92"/>
                  <a:gd name="T71" fmla="*/ 82 h 110"/>
                  <a:gd name="T72" fmla="*/ 41 w 92"/>
                  <a:gd name="T73" fmla="*/ 73 h 110"/>
                  <a:gd name="T74" fmla="*/ 41 w 92"/>
                  <a:gd name="T75" fmla="*/ 70 h 110"/>
                  <a:gd name="T76" fmla="*/ 34 w 92"/>
                  <a:gd name="T77" fmla="*/ 49 h 110"/>
                  <a:gd name="T78" fmla="*/ 31 w 92"/>
                  <a:gd name="T79" fmla="*/ 52 h 110"/>
                  <a:gd name="T80" fmla="*/ 28 w 92"/>
                  <a:gd name="T81" fmla="*/ 50 h 110"/>
                  <a:gd name="T82" fmla="*/ 28 w 92"/>
                  <a:gd name="T83" fmla="*/ 46 h 110"/>
                  <a:gd name="T84" fmla="*/ 17 w 92"/>
                  <a:gd name="T85" fmla="*/ 44 h 110"/>
                  <a:gd name="T86" fmla="*/ 19 w 92"/>
                  <a:gd name="T87" fmla="*/ 34 h 110"/>
                  <a:gd name="T88" fmla="*/ 22 w 92"/>
                  <a:gd name="T89" fmla="*/ 32 h 110"/>
                  <a:gd name="T90" fmla="*/ 25 w 92"/>
                  <a:gd name="T91" fmla="*/ 28 h 110"/>
                  <a:gd name="T92" fmla="*/ 11 w 92"/>
                  <a:gd name="T93" fmla="*/ 28 h 110"/>
                  <a:gd name="T94" fmla="*/ 3 w 92"/>
                  <a:gd name="T95" fmla="*/ 26 h 110"/>
                  <a:gd name="T96" fmla="*/ 0 w 92"/>
                  <a:gd name="T97" fmla="*/ 17 h 110"/>
                  <a:gd name="T98" fmla="*/ 7 w 92"/>
                  <a:gd name="T99" fmla="*/ 12 h 110"/>
                  <a:gd name="T100" fmla="*/ 13 w 92"/>
                  <a:gd name="T101" fmla="*/ 12 h 110"/>
                  <a:gd name="T102" fmla="*/ 17 w 92"/>
                  <a:gd name="T103" fmla="*/ 19 h 110"/>
                  <a:gd name="T104" fmla="*/ 25 w 92"/>
                  <a:gd name="T105" fmla="*/ 22 h 110"/>
                  <a:gd name="T106" fmla="*/ 25 w 92"/>
                  <a:gd name="T107" fmla="*/ 22 h 110"/>
                  <a:gd name="T108" fmla="*/ 37 w 92"/>
                  <a:gd name="T109" fmla="*/ 19 h 110"/>
                  <a:gd name="T110" fmla="*/ 48 w 92"/>
                  <a:gd name="T111" fmla="*/ 12 h 110"/>
                  <a:gd name="T112" fmla="*/ 48 w 92"/>
                  <a:gd name="T113" fmla="*/ 5 h 110"/>
                  <a:gd name="T114" fmla="*/ 52 w 92"/>
                  <a:gd name="T115" fmla="*/ 2 h 110"/>
                  <a:gd name="T116" fmla="*/ 55 w 92"/>
                  <a:gd name="T117" fmla="*/ 2 h 110"/>
                  <a:gd name="T118" fmla="*/ 58 w 92"/>
                  <a:gd name="T119" fmla="*/ 2 h 110"/>
                  <a:gd name="T120" fmla="*/ 64 w 92"/>
                  <a:gd name="T12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2" h="110">
                    <a:moveTo>
                      <a:pt x="64" y="0"/>
                    </a:moveTo>
                    <a:lnTo>
                      <a:pt x="66" y="3"/>
                    </a:lnTo>
                    <a:lnTo>
                      <a:pt x="58" y="6"/>
                    </a:lnTo>
                    <a:lnTo>
                      <a:pt x="60" y="11"/>
                    </a:lnTo>
                    <a:lnTo>
                      <a:pt x="64" y="32"/>
                    </a:lnTo>
                    <a:lnTo>
                      <a:pt x="60" y="37"/>
                    </a:lnTo>
                    <a:lnTo>
                      <a:pt x="70" y="38"/>
                    </a:lnTo>
                    <a:lnTo>
                      <a:pt x="72" y="35"/>
                    </a:lnTo>
                    <a:lnTo>
                      <a:pt x="84" y="34"/>
                    </a:lnTo>
                    <a:lnTo>
                      <a:pt x="85" y="34"/>
                    </a:lnTo>
                    <a:lnTo>
                      <a:pt x="87" y="43"/>
                    </a:lnTo>
                    <a:lnTo>
                      <a:pt x="81" y="44"/>
                    </a:lnTo>
                    <a:lnTo>
                      <a:pt x="79" y="52"/>
                    </a:lnTo>
                    <a:lnTo>
                      <a:pt x="81" y="61"/>
                    </a:lnTo>
                    <a:lnTo>
                      <a:pt x="84" y="61"/>
                    </a:lnTo>
                    <a:lnTo>
                      <a:pt x="88" y="73"/>
                    </a:lnTo>
                    <a:lnTo>
                      <a:pt x="85" y="76"/>
                    </a:lnTo>
                    <a:lnTo>
                      <a:pt x="88" y="79"/>
                    </a:lnTo>
                    <a:lnTo>
                      <a:pt x="87" y="85"/>
                    </a:lnTo>
                    <a:lnTo>
                      <a:pt x="88" y="90"/>
                    </a:lnTo>
                    <a:lnTo>
                      <a:pt x="92" y="98"/>
                    </a:lnTo>
                    <a:lnTo>
                      <a:pt x="87" y="101"/>
                    </a:lnTo>
                    <a:lnTo>
                      <a:pt x="79" y="101"/>
                    </a:lnTo>
                    <a:lnTo>
                      <a:pt x="75" y="98"/>
                    </a:lnTo>
                    <a:lnTo>
                      <a:pt x="70" y="99"/>
                    </a:lnTo>
                    <a:lnTo>
                      <a:pt x="64" y="107"/>
                    </a:lnTo>
                    <a:lnTo>
                      <a:pt x="58" y="107"/>
                    </a:lnTo>
                    <a:lnTo>
                      <a:pt x="55" y="102"/>
                    </a:lnTo>
                    <a:lnTo>
                      <a:pt x="54" y="105"/>
                    </a:lnTo>
                    <a:lnTo>
                      <a:pt x="43" y="108"/>
                    </a:lnTo>
                    <a:lnTo>
                      <a:pt x="41" y="110"/>
                    </a:lnTo>
                    <a:lnTo>
                      <a:pt x="32" y="101"/>
                    </a:lnTo>
                    <a:lnTo>
                      <a:pt x="34" y="93"/>
                    </a:lnTo>
                    <a:lnTo>
                      <a:pt x="28" y="81"/>
                    </a:lnTo>
                    <a:lnTo>
                      <a:pt x="31" y="79"/>
                    </a:lnTo>
                    <a:lnTo>
                      <a:pt x="31" y="82"/>
                    </a:lnTo>
                    <a:lnTo>
                      <a:pt x="41" y="73"/>
                    </a:lnTo>
                    <a:lnTo>
                      <a:pt x="41" y="70"/>
                    </a:lnTo>
                    <a:lnTo>
                      <a:pt x="34" y="49"/>
                    </a:lnTo>
                    <a:lnTo>
                      <a:pt x="31" y="52"/>
                    </a:lnTo>
                    <a:lnTo>
                      <a:pt x="28" y="50"/>
                    </a:lnTo>
                    <a:lnTo>
                      <a:pt x="28" y="46"/>
                    </a:lnTo>
                    <a:lnTo>
                      <a:pt x="17" y="44"/>
                    </a:lnTo>
                    <a:lnTo>
                      <a:pt x="19" y="34"/>
                    </a:lnTo>
                    <a:lnTo>
                      <a:pt x="22" y="32"/>
                    </a:lnTo>
                    <a:lnTo>
                      <a:pt x="25" y="28"/>
                    </a:lnTo>
                    <a:lnTo>
                      <a:pt x="11" y="28"/>
                    </a:lnTo>
                    <a:lnTo>
                      <a:pt x="3" y="26"/>
                    </a:lnTo>
                    <a:lnTo>
                      <a:pt x="0" y="17"/>
                    </a:lnTo>
                    <a:lnTo>
                      <a:pt x="7" y="12"/>
                    </a:lnTo>
                    <a:lnTo>
                      <a:pt x="13" y="12"/>
                    </a:lnTo>
                    <a:lnTo>
                      <a:pt x="17" y="19"/>
                    </a:lnTo>
                    <a:lnTo>
                      <a:pt x="25" y="22"/>
                    </a:lnTo>
                    <a:lnTo>
                      <a:pt x="25" y="22"/>
                    </a:lnTo>
                    <a:lnTo>
                      <a:pt x="37" y="19"/>
                    </a:lnTo>
                    <a:lnTo>
                      <a:pt x="48" y="12"/>
                    </a:lnTo>
                    <a:lnTo>
                      <a:pt x="48" y="5"/>
                    </a:lnTo>
                    <a:lnTo>
                      <a:pt x="52" y="2"/>
                    </a:lnTo>
                    <a:lnTo>
                      <a:pt x="55" y="2"/>
                    </a:lnTo>
                    <a:lnTo>
                      <a:pt x="58" y="2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6" name="Freeform 5006">
                <a:extLst>
                  <a:ext uri="{FF2B5EF4-FFF2-40B4-BE49-F238E27FC236}">
                    <a16:creationId xmlns:a16="http://schemas.microsoft.com/office/drawing/2014/main" id="{8DD9EB3B-FB28-0F8D-12FF-A170420D6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3" y="935"/>
                <a:ext cx="46" cy="54"/>
              </a:xfrm>
              <a:custGeom>
                <a:avLst/>
                <a:gdLst>
                  <a:gd name="T0" fmla="*/ 64 w 92"/>
                  <a:gd name="T1" fmla="*/ 0 h 110"/>
                  <a:gd name="T2" fmla="*/ 66 w 92"/>
                  <a:gd name="T3" fmla="*/ 3 h 110"/>
                  <a:gd name="T4" fmla="*/ 58 w 92"/>
                  <a:gd name="T5" fmla="*/ 6 h 110"/>
                  <a:gd name="T6" fmla="*/ 60 w 92"/>
                  <a:gd name="T7" fmla="*/ 11 h 110"/>
                  <a:gd name="T8" fmla="*/ 64 w 92"/>
                  <a:gd name="T9" fmla="*/ 32 h 110"/>
                  <a:gd name="T10" fmla="*/ 60 w 92"/>
                  <a:gd name="T11" fmla="*/ 37 h 110"/>
                  <a:gd name="T12" fmla="*/ 70 w 92"/>
                  <a:gd name="T13" fmla="*/ 38 h 110"/>
                  <a:gd name="T14" fmla="*/ 72 w 92"/>
                  <a:gd name="T15" fmla="*/ 35 h 110"/>
                  <a:gd name="T16" fmla="*/ 84 w 92"/>
                  <a:gd name="T17" fmla="*/ 34 h 110"/>
                  <a:gd name="T18" fmla="*/ 85 w 92"/>
                  <a:gd name="T19" fmla="*/ 34 h 110"/>
                  <a:gd name="T20" fmla="*/ 87 w 92"/>
                  <a:gd name="T21" fmla="*/ 43 h 110"/>
                  <a:gd name="T22" fmla="*/ 81 w 92"/>
                  <a:gd name="T23" fmla="*/ 44 h 110"/>
                  <a:gd name="T24" fmla="*/ 79 w 92"/>
                  <a:gd name="T25" fmla="*/ 52 h 110"/>
                  <a:gd name="T26" fmla="*/ 81 w 92"/>
                  <a:gd name="T27" fmla="*/ 61 h 110"/>
                  <a:gd name="T28" fmla="*/ 84 w 92"/>
                  <a:gd name="T29" fmla="*/ 61 h 110"/>
                  <a:gd name="T30" fmla="*/ 88 w 92"/>
                  <a:gd name="T31" fmla="*/ 73 h 110"/>
                  <a:gd name="T32" fmla="*/ 85 w 92"/>
                  <a:gd name="T33" fmla="*/ 76 h 110"/>
                  <a:gd name="T34" fmla="*/ 88 w 92"/>
                  <a:gd name="T35" fmla="*/ 79 h 110"/>
                  <a:gd name="T36" fmla="*/ 87 w 92"/>
                  <a:gd name="T37" fmla="*/ 85 h 110"/>
                  <a:gd name="T38" fmla="*/ 88 w 92"/>
                  <a:gd name="T39" fmla="*/ 90 h 110"/>
                  <a:gd name="T40" fmla="*/ 92 w 92"/>
                  <a:gd name="T41" fmla="*/ 98 h 110"/>
                  <a:gd name="T42" fmla="*/ 87 w 92"/>
                  <a:gd name="T43" fmla="*/ 101 h 110"/>
                  <a:gd name="T44" fmla="*/ 79 w 92"/>
                  <a:gd name="T45" fmla="*/ 101 h 110"/>
                  <a:gd name="T46" fmla="*/ 75 w 92"/>
                  <a:gd name="T47" fmla="*/ 98 h 110"/>
                  <a:gd name="T48" fmla="*/ 70 w 92"/>
                  <a:gd name="T49" fmla="*/ 99 h 110"/>
                  <a:gd name="T50" fmla="*/ 64 w 92"/>
                  <a:gd name="T51" fmla="*/ 107 h 110"/>
                  <a:gd name="T52" fmla="*/ 58 w 92"/>
                  <a:gd name="T53" fmla="*/ 107 h 110"/>
                  <a:gd name="T54" fmla="*/ 55 w 92"/>
                  <a:gd name="T55" fmla="*/ 102 h 110"/>
                  <a:gd name="T56" fmla="*/ 54 w 92"/>
                  <a:gd name="T57" fmla="*/ 105 h 110"/>
                  <a:gd name="T58" fmla="*/ 43 w 92"/>
                  <a:gd name="T59" fmla="*/ 108 h 110"/>
                  <a:gd name="T60" fmla="*/ 41 w 92"/>
                  <a:gd name="T61" fmla="*/ 110 h 110"/>
                  <a:gd name="T62" fmla="*/ 32 w 92"/>
                  <a:gd name="T63" fmla="*/ 101 h 110"/>
                  <a:gd name="T64" fmla="*/ 34 w 92"/>
                  <a:gd name="T65" fmla="*/ 93 h 110"/>
                  <a:gd name="T66" fmla="*/ 28 w 92"/>
                  <a:gd name="T67" fmla="*/ 81 h 110"/>
                  <a:gd name="T68" fmla="*/ 31 w 92"/>
                  <a:gd name="T69" fmla="*/ 79 h 110"/>
                  <a:gd name="T70" fmla="*/ 31 w 92"/>
                  <a:gd name="T71" fmla="*/ 82 h 110"/>
                  <a:gd name="T72" fmla="*/ 41 w 92"/>
                  <a:gd name="T73" fmla="*/ 73 h 110"/>
                  <a:gd name="T74" fmla="*/ 41 w 92"/>
                  <a:gd name="T75" fmla="*/ 70 h 110"/>
                  <a:gd name="T76" fmla="*/ 34 w 92"/>
                  <a:gd name="T77" fmla="*/ 49 h 110"/>
                  <a:gd name="T78" fmla="*/ 31 w 92"/>
                  <a:gd name="T79" fmla="*/ 52 h 110"/>
                  <a:gd name="T80" fmla="*/ 28 w 92"/>
                  <a:gd name="T81" fmla="*/ 50 h 110"/>
                  <a:gd name="T82" fmla="*/ 28 w 92"/>
                  <a:gd name="T83" fmla="*/ 46 h 110"/>
                  <a:gd name="T84" fmla="*/ 17 w 92"/>
                  <a:gd name="T85" fmla="*/ 44 h 110"/>
                  <a:gd name="T86" fmla="*/ 19 w 92"/>
                  <a:gd name="T87" fmla="*/ 34 h 110"/>
                  <a:gd name="T88" fmla="*/ 22 w 92"/>
                  <a:gd name="T89" fmla="*/ 32 h 110"/>
                  <a:gd name="T90" fmla="*/ 25 w 92"/>
                  <a:gd name="T91" fmla="*/ 28 h 110"/>
                  <a:gd name="T92" fmla="*/ 11 w 92"/>
                  <a:gd name="T93" fmla="*/ 28 h 110"/>
                  <a:gd name="T94" fmla="*/ 3 w 92"/>
                  <a:gd name="T95" fmla="*/ 26 h 110"/>
                  <a:gd name="T96" fmla="*/ 0 w 92"/>
                  <a:gd name="T97" fmla="*/ 17 h 110"/>
                  <a:gd name="T98" fmla="*/ 7 w 92"/>
                  <a:gd name="T99" fmla="*/ 12 h 110"/>
                  <a:gd name="T100" fmla="*/ 13 w 92"/>
                  <a:gd name="T101" fmla="*/ 12 h 110"/>
                  <a:gd name="T102" fmla="*/ 17 w 92"/>
                  <a:gd name="T103" fmla="*/ 19 h 110"/>
                  <a:gd name="T104" fmla="*/ 25 w 92"/>
                  <a:gd name="T105" fmla="*/ 22 h 110"/>
                  <a:gd name="T106" fmla="*/ 25 w 92"/>
                  <a:gd name="T107" fmla="*/ 22 h 110"/>
                  <a:gd name="T108" fmla="*/ 37 w 92"/>
                  <a:gd name="T109" fmla="*/ 19 h 110"/>
                  <a:gd name="T110" fmla="*/ 48 w 92"/>
                  <a:gd name="T111" fmla="*/ 12 h 110"/>
                  <a:gd name="T112" fmla="*/ 48 w 92"/>
                  <a:gd name="T113" fmla="*/ 5 h 110"/>
                  <a:gd name="T114" fmla="*/ 52 w 92"/>
                  <a:gd name="T115" fmla="*/ 2 h 110"/>
                  <a:gd name="T116" fmla="*/ 55 w 92"/>
                  <a:gd name="T117" fmla="*/ 2 h 110"/>
                  <a:gd name="T118" fmla="*/ 58 w 92"/>
                  <a:gd name="T119" fmla="*/ 2 h 110"/>
                  <a:gd name="T120" fmla="*/ 64 w 92"/>
                  <a:gd name="T12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2" h="110">
                    <a:moveTo>
                      <a:pt x="64" y="0"/>
                    </a:moveTo>
                    <a:lnTo>
                      <a:pt x="66" y="3"/>
                    </a:lnTo>
                    <a:lnTo>
                      <a:pt x="58" y="6"/>
                    </a:lnTo>
                    <a:lnTo>
                      <a:pt x="60" y="11"/>
                    </a:lnTo>
                    <a:lnTo>
                      <a:pt x="64" y="32"/>
                    </a:lnTo>
                    <a:lnTo>
                      <a:pt x="60" y="37"/>
                    </a:lnTo>
                    <a:lnTo>
                      <a:pt x="70" y="38"/>
                    </a:lnTo>
                    <a:lnTo>
                      <a:pt x="72" y="35"/>
                    </a:lnTo>
                    <a:lnTo>
                      <a:pt x="84" y="34"/>
                    </a:lnTo>
                    <a:lnTo>
                      <a:pt x="85" y="34"/>
                    </a:lnTo>
                    <a:lnTo>
                      <a:pt x="87" y="43"/>
                    </a:lnTo>
                    <a:lnTo>
                      <a:pt x="81" y="44"/>
                    </a:lnTo>
                    <a:lnTo>
                      <a:pt x="79" y="52"/>
                    </a:lnTo>
                    <a:lnTo>
                      <a:pt x="81" y="61"/>
                    </a:lnTo>
                    <a:lnTo>
                      <a:pt x="84" y="61"/>
                    </a:lnTo>
                    <a:lnTo>
                      <a:pt x="88" y="73"/>
                    </a:lnTo>
                    <a:lnTo>
                      <a:pt x="85" y="76"/>
                    </a:lnTo>
                    <a:lnTo>
                      <a:pt x="88" y="79"/>
                    </a:lnTo>
                    <a:lnTo>
                      <a:pt x="87" y="85"/>
                    </a:lnTo>
                    <a:lnTo>
                      <a:pt x="88" y="90"/>
                    </a:lnTo>
                    <a:lnTo>
                      <a:pt x="92" y="98"/>
                    </a:lnTo>
                    <a:lnTo>
                      <a:pt x="87" y="101"/>
                    </a:lnTo>
                    <a:lnTo>
                      <a:pt x="79" y="101"/>
                    </a:lnTo>
                    <a:lnTo>
                      <a:pt x="75" y="98"/>
                    </a:lnTo>
                    <a:lnTo>
                      <a:pt x="70" y="99"/>
                    </a:lnTo>
                    <a:lnTo>
                      <a:pt x="64" y="107"/>
                    </a:lnTo>
                    <a:lnTo>
                      <a:pt x="58" y="107"/>
                    </a:lnTo>
                    <a:lnTo>
                      <a:pt x="55" y="102"/>
                    </a:lnTo>
                    <a:lnTo>
                      <a:pt x="54" y="105"/>
                    </a:lnTo>
                    <a:lnTo>
                      <a:pt x="43" y="108"/>
                    </a:lnTo>
                    <a:lnTo>
                      <a:pt x="41" y="110"/>
                    </a:lnTo>
                    <a:lnTo>
                      <a:pt x="32" y="101"/>
                    </a:lnTo>
                    <a:lnTo>
                      <a:pt x="34" y="93"/>
                    </a:lnTo>
                    <a:lnTo>
                      <a:pt x="28" y="81"/>
                    </a:lnTo>
                    <a:lnTo>
                      <a:pt x="31" y="79"/>
                    </a:lnTo>
                    <a:lnTo>
                      <a:pt x="31" y="82"/>
                    </a:lnTo>
                    <a:lnTo>
                      <a:pt x="41" y="73"/>
                    </a:lnTo>
                    <a:lnTo>
                      <a:pt x="41" y="70"/>
                    </a:lnTo>
                    <a:lnTo>
                      <a:pt x="34" y="49"/>
                    </a:lnTo>
                    <a:lnTo>
                      <a:pt x="31" y="52"/>
                    </a:lnTo>
                    <a:lnTo>
                      <a:pt x="28" y="50"/>
                    </a:lnTo>
                    <a:lnTo>
                      <a:pt x="28" y="46"/>
                    </a:lnTo>
                    <a:lnTo>
                      <a:pt x="17" y="44"/>
                    </a:lnTo>
                    <a:lnTo>
                      <a:pt x="19" y="34"/>
                    </a:lnTo>
                    <a:lnTo>
                      <a:pt x="22" y="32"/>
                    </a:lnTo>
                    <a:lnTo>
                      <a:pt x="25" y="28"/>
                    </a:lnTo>
                    <a:lnTo>
                      <a:pt x="11" y="28"/>
                    </a:lnTo>
                    <a:lnTo>
                      <a:pt x="3" y="26"/>
                    </a:lnTo>
                    <a:lnTo>
                      <a:pt x="0" y="17"/>
                    </a:lnTo>
                    <a:lnTo>
                      <a:pt x="7" y="12"/>
                    </a:lnTo>
                    <a:lnTo>
                      <a:pt x="13" y="12"/>
                    </a:lnTo>
                    <a:lnTo>
                      <a:pt x="17" y="19"/>
                    </a:lnTo>
                    <a:lnTo>
                      <a:pt x="25" y="22"/>
                    </a:lnTo>
                    <a:lnTo>
                      <a:pt x="25" y="22"/>
                    </a:lnTo>
                    <a:lnTo>
                      <a:pt x="37" y="19"/>
                    </a:lnTo>
                    <a:lnTo>
                      <a:pt x="48" y="12"/>
                    </a:lnTo>
                    <a:lnTo>
                      <a:pt x="48" y="5"/>
                    </a:lnTo>
                    <a:lnTo>
                      <a:pt x="52" y="2"/>
                    </a:lnTo>
                    <a:lnTo>
                      <a:pt x="55" y="2"/>
                    </a:lnTo>
                    <a:lnTo>
                      <a:pt x="58" y="2"/>
                    </a:lnTo>
                    <a:lnTo>
                      <a:pt x="6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7" name="Freeform 5007">
                <a:extLst>
                  <a:ext uri="{FF2B5EF4-FFF2-40B4-BE49-F238E27FC236}">
                    <a16:creationId xmlns:a16="http://schemas.microsoft.com/office/drawing/2014/main" id="{701EAE7C-C412-6E52-CBAB-813E2465F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2" y="761"/>
                <a:ext cx="164" cy="114"/>
              </a:xfrm>
              <a:custGeom>
                <a:avLst/>
                <a:gdLst>
                  <a:gd name="T0" fmla="*/ 177 w 328"/>
                  <a:gd name="T1" fmla="*/ 80 h 228"/>
                  <a:gd name="T2" fmla="*/ 156 w 328"/>
                  <a:gd name="T3" fmla="*/ 68 h 228"/>
                  <a:gd name="T4" fmla="*/ 126 w 328"/>
                  <a:gd name="T5" fmla="*/ 61 h 228"/>
                  <a:gd name="T6" fmla="*/ 115 w 328"/>
                  <a:gd name="T7" fmla="*/ 53 h 228"/>
                  <a:gd name="T8" fmla="*/ 94 w 328"/>
                  <a:gd name="T9" fmla="*/ 55 h 228"/>
                  <a:gd name="T10" fmla="*/ 85 w 328"/>
                  <a:gd name="T11" fmla="*/ 30 h 228"/>
                  <a:gd name="T12" fmla="*/ 82 w 328"/>
                  <a:gd name="T13" fmla="*/ 9 h 228"/>
                  <a:gd name="T14" fmla="*/ 74 w 328"/>
                  <a:gd name="T15" fmla="*/ 0 h 228"/>
                  <a:gd name="T16" fmla="*/ 62 w 328"/>
                  <a:gd name="T17" fmla="*/ 3 h 228"/>
                  <a:gd name="T18" fmla="*/ 65 w 328"/>
                  <a:gd name="T19" fmla="*/ 21 h 228"/>
                  <a:gd name="T20" fmla="*/ 51 w 328"/>
                  <a:gd name="T21" fmla="*/ 48 h 228"/>
                  <a:gd name="T22" fmla="*/ 45 w 328"/>
                  <a:gd name="T23" fmla="*/ 65 h 228"/>
                  <a:gd name="T24" fmla="*/ 41 w 328"/>
                  <a:gd name="T25" fmla="*/ 86 h 228"/>
                  <a:gd name="T26" fmla="*/ 38 w 328"/>
                  <a:gd name="T27" fmla="*/ 96 h 228"/>
                  <a:gd name="T28" fmla="*/ 19 w 328"/>
                  <a:gd name="T29" fmla="*/ 108 h 228"/>
                  <a:gd name="T30" fmla="*/ 9 w 328"/>
                  <a:gd name="T31" fmla="*/ 123 h 228"/>
                  <a:gd name="T32" fmla="*/ 0 w 328"/>
                  <a:gd name="T33" fmla="*/ 124 h 228"/>
                  <a:gd name="T34" fmla="*/ 7 w 328"/>
                  <a:gd name="T35" fmla="*/ 147 h 228"/>
                  <a:gd name="T36" fmla="*/ 38 w 328"/>
                  <a:gd name="T37" fmla="*/ 153 h 228"/>
                  <a:gd name="T38" fmla="*/ 54 w 328"/>
                  <a:gd name="T39" fmla="*/ 164 h 228"/>
                  <a:gd name="T40" fmla="*/ 73 w 328"/>
                  <a:gd name="T41" fmla="*/ 167 h 228"/>
                  <a:gd name="T42" fmla="*/ 79 w 328"/>
                  <a:gd name="T43" fmla="*/ 179 h 228"/>
                  <a:gd name="T44" fmla="*/ 67 w 328"/>
                  <a:gd name="T45" fmla="*/ 179 h 228"/>
                  <a:gd name="T46" fmla="*/ 60 w 328"/>
                  <a:gd name="T47" fmla="*/ 191 h 228"/>
                  <a:gd name="T48" fmla="*/ 71 w 328"/>
                  <a:gd name="T49" fmla="*/ 205 h 228"/>
                  <a:gd name="T50" fmla="*/ 73 w 328"/>
                  <a:gd name="T51" fmla="*/ 214 h 228"/>
                  <a:gd name="T52" fmla="*/ 76 w 328"/>
                  <a:gd name="T53" fmla="*/ 228 h 228"/>
                  <a:gd name="T54" fmla="*/ 97 w 328"/>
                  <a:gd name="T55" fmla="*/ 211 h 228"/>
                  <a:gd name="T56" fmla="*/ 109 w 328"/>
                  <a:gd name="T57" fmla="*/ 197 h 228"/>
                  <a:gd name="T58" fmla="*/ 109 w 328"/>
                  <a:gd name="T59" fmla="*/ 181 h 228"/>
                  <a:gd name="T60" fmla="*/ 127 w 328"/>
                  <a:gd name="T61" fmla="*/ 175 h 228"/>
                  <a:gd name="T62" fmla="*/ 138 w 328"/>
                  <a:gd name="T63" fmla="*/ 193 h 228"/>
                  <a:gd name="T64" fmla="*/ 145 w 328"/>
                  <a:gd name="T65" fmla="*/ 191 h 228"/>
                  <a:gd name="T66" fmla="*/ 167 w 328"/>
                  <a:gd name="T67" fmla="*/ 194 h 228"/>
                  <a:gd name="T68" fmla="*/ 164 w 328"/>
                  <a:gd name="T69" fmla="*/ 200 h 228"/>
                  <a:gd name="T70" fmla="*/ 170 w 328"/>
                  <a:gd name="T71" fmla="*/ 214 h 228"/>
                  <a:gd name="T72" fmla="*/ 194 w 328"/>
                  <a:gd name="T73" fmla="*/ 211 h 228"/>
                  <a:gd name="T74" fmla="*/ 214 w 328"/>
                  <a:gd name="T75" fmla="*/ 210 h 228"/>
                  <a:gd name="T76" fmla="*/ 240 w 328"/>
                  <a:gd name="T77" fmla="*/ 210 h 228"/>
                  <a:gd name="T78" fmla="*/ 253 w 328"/>
                  <a:gd name="T79" fmla="*/ 213 h 228"/>
                  <a:gd name="T80" fmla="*/ 250 w 328"/>
                  <a:gd name="T81" fmla="*/ 197 h 228"/>
                  <a:gd name="T82" fmla="*/ 253 w 328"/>
                  <a:gd name="T83" fmla="*/ 173 h 228"/>
                  <a:gd name="T84" fmla="*/ 255 w 328"/>
                  <a:gd name="T85" fmla="*/ 159 h 228"/>
                  <a:gd name="T86" fmla="*/ 270 w 328"/>
                  <a:gd name="T87" fmla="*/ 159 h 228"/>
                  <a:gd name="T88" fmla="*/ 270 w 328"/>
                  <a:gd name="T89" fmla="*/ 176 h 228"/>
                  <a:gd name="T90" fmla="*/ 279 w 328"/>
                  <a:gd name="T91" fmla="*/ 162 h 228"/>
                  <a:gd name="T92" fmla="*/ 296 w 328"/>
                  <a:gd name="T93" fmla="*/ 161 h 228"/>
                  <a:gd name="T94" fmla="*/ 303 w 328"/>
                  <a:gd name="T95" fmla="*/ 156 h 228"/>
                  <a:gd name="T96" fmla="*/ 312 w 328"/>
                  <a:gd name="T97" fmla="*/ 144 h 228"/>
                  <a:gd name="T98" fmla="*/ 318 w 328"/>
                  <a:gd name="T99" fmla="*/ 131 h 228"/>
                  <a:gd name="T100" fmla="*/ 306 w 328"/>
                  <a:gd name="T101" fmla="*/ 127 h 228"/>
                  <a:gd name="T102" fmla="*/ 285 w 328"/>
                  <a:gd name="T103" fmla="*/ 134 h 228"/>
                  <a:gd name="T104" fmla="*/ 288 w 328"/>
                  <a:gd name="T105" fmla="*/ 120 h 228"/>
                  <a:gd name="T106" fmla="*/ 293 w 328"/>
                  <a:gd name="T107" fmla="*/ 108 h 228"/>
                  <a:gd name="T108" fmla="*/ 287 w 328"/>
                  <a:gd name="T109" fmla="*/ 93 h 228"/>
                  <a:gd name="T110" fmla="*/ 262 w 328"/>
                  <a:gd name="T111" fmla="*/ 79 h 228"/>
                  <a:gd name="T112" fmla="*/ 230 w 328"/>
                  <a:gd name="T113" fmla="*/ 86 h 228"/>
                  <a:gd name="T114" fmla="*/ 217 w 328"/>
                  <a:gd name="T115" fmla="*/ 89 h 228"/>
                  <a:gd name="T116" fmla="*/ 199 w 328"/>
                  <a:gd name="T117" fmla="*/ 94 h 228"/>
                  <a:gd name="T118" fmla="*/ 185 w 328"/>
                  <a:gd name="T119" fmla="*/ 88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8" h="228">
                    <a:moveTo>
                      <a:pt x="185" y="88"/>
                    </a:moveTo>
                    <a:lnTo>
                      <a:pt x="177" y="89"/>
                    </a:lnTo>
                    <a:lnTo>
                      <a:pt x="177" y="80"/>
                    </a:lnTo>
                    <a:lnTo>
                      <a:pt x="179" y="76"/>
                    </a:lnTo>
                    <a:lnTo>
                      <a:pt x="168" y="74"/>
                    </a:lnTo>
                    <a:lnTo>
                      <a:pt x="156" y="68"/>
                    </a:lnTo>
                    <a:lnTo>
                      <a:pt x="148" y="67"/>
                    </a:lnTo>
                    <a:lnTo>
                      <a:pt x="135" y="73"/>
                    </a:lnTo>
                    <a:lnTo>
                      <a:pt x="126" y="61"/>
                    </a:lnTo>
                    <a:lnTo>
                      <a:pt x="121" y="64"/>
                    </a:lnTo>
                    <a:lnTo>
                      <a:pt x="121" y="58"/>
                    </a:lnTo>
                    <a:lnTo>
                      <a:pt x="115" y="53"/>
                    </a:lnTo>
                    <a:lnTo>
                      <a:pt x="109" y="58"/>
                    </a:lnTo>
                    <a:lnTo>
                      <a:pt x="109" y="55"/>
                    </a:lnTo>
                    <a:lnTo>
                      <a:pt x="94" y="55"/>
                    </a:lnTo>
                    <a:lnTo>
                      <a:pt x="91" y="48"/>
                    </a:lnTo>
                    <a:lnTo>
                      <a:pt x="88" y="41"/>
                    </a:lnTo>
                    <a:lnTo>
                      <a:pt x="85" y="30"/>
                    </a:lnTo>
                    <a:lnTo>
                      <a:pt x="79" y="24"/>
                    </a:lnTo>
                    <a:lnTo>
                      <a:pt x="76" y="10"/>
                    </a:lnTo>
                    <a:lnTo>
                      <a:pt x="82" y="9"/>
                    </a:lnTo>
                    <a:lnTo>
                      <a:pt x="82" y="3"/>
                    </a:lnTo>
                    <a:lnTo>
                      <a:pt x="77" y="4"/>
                    </a:lnTo>
                    <a:lnTo>
                      <a:pt x="74" y="0"/>
                    </a:lnTo>
                    <a:lnTo>
                      <a:pt x="71" y="4"/>
                    </a:lnTo>
                    <a:lnTo>
                      <a:pt x="67" y="7"/>
                    </a:lnTo>
                    <a:lnTo>
                      <a:pt x="62" y="3"/>
                    </a:lnTo>
                    <a:lnTo>
                      <a:pt x="57" y="9"/>
                    </a:lnTo>
                    <a:lnTo>
                      <a:pt x="60" y="17"/>
                    </a:lnTo>
                    <a:lnTo>
                      <a:pt x="65" y="21"/>
                    </a:lnTo>
                    <a:lnTo>
                      <a:pt x="62" y="27"/>
                    </a:lnTo>
                    <a:lnTo>
                      <a:pt x="54" y="38"/>
                    </a:lnTo>
                    <a:lnTo>
                      <a:pt x="51" y="48"/>
                    </a:lnTo>
                    <a:lnTo>
                      <a:pt x="53" y="55"/>
                    </a:lnTo>
                    <a:lnTo>
                      <a:pt x="51" y="61"/>
                    </a:lnTo>
                    <a:lnTo>
                      <a:pt x="45" y="65"/>
                    </a:lnTo>
                    <a:lnTo>
                      <a:pt x="44" y="70"/>
                    </a:lnTo>
                    <a:lnTo>
                      <a:pt x="47" y="77"/>
                    </a:lnTo>
                    <a:lnTo>
                      <a:pt x="41" y="86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38" y="96"/>
                    </a:lnTo>
                    <a:lnTo>
                      <a:pt x="26" y="96"/>
                    </a:lnTo>
                    <a:lnTo>
                      <a:pt x="24" y="94"/>
                    </a:lnTo>
                    <a:lnTo>
                      <a:pt x="19" y="108"/>
                    </a:lnTo>
                    <a:lnTo>
                      <a:pt x="18" y="114"/>
                    </a:lnTo>
                    <a:lnTo>
                      <a:pt x="12" y="120"/>
                    </a:lnTo>
                    <a:lnTo>
                      <a:pt x="9" y="123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24"/>
                    </a:lnTo>
                    <a:lnTo>
                      <a:pt x="7" y="124"/>
                    </a:lnTo>
                    <a:lnTo>
                      <a:pt x="12" y="138"/>
                    </a:lnTo>
                    <a:lnTo>
                      <a:pt x="7" y="147"/>
                    </a:lnTo>
                    <a:lnTo>
                      <a:pt x="18" y="149"/>
                    </a:lnTo>
                    <a:lnTo>
                      <a:pt x="24" y="147"/>
                    </a:lnTo>
                    <a:lnTo>
                      <a:pt x="38" y="153"/>
                    </a:lnTo>
                    <a:lnTo>
                      <a:pt x="45" y="155"/>
                    </a:lnTo>
                    <a:lnTo>
                      <a:pt x="53" y="161"/>
                    </a:lnTo>
                    <a:lnTo>
                      <a:pt x="54" y="164"/>
                    </a:lnTo>
                    <a:lnTo>
                      <a:pt x="60" y="167"/>
                    </a:lnTo>
                    <a:lnTo>
                      <a:pt x="57" y="172"/>
                    </a:lnTo>
                    <a:lnTo>
                      <a:pt x="73" y="167"/>
                    </a:lnTo>
                    <a:lnTo>
                      <a:pt x="80" y="167"/>
                    </a:lnTo>
                    <a:lnTo>
                      <a:pt x="83" y="176"/>
                    </a:lnTo>
                    <a:lnTo>
                      <a:pt x="79" y="179"/>
                    </a:lnTo>
                    <a:lnTo>
                      <a:pt x="74" y="179"/>
                    </a:lnTo>
                    <a:lnTo>
                      <a:pt x="70" y="181"/>
                    </a:lnTo>
                    <a:lnTo>
                      <a:pt x="67" y="179"/>
                    </a:lnTo>
                    <a:lnTo>
                      <a:pt x="60" y="181"/>
                    </a:lnTo>
                    <a:lnTo>
                      <a:pt x="60" y="190"/>
                    </a:lnTo>
                    <a:lnTo>
                      <a:pt x="60" y="191"/>
                    </a:lnTo>
                    <a:lnTo>
                      <a:pt x="57" y="200"/>
                    </a:lnTo>
                    <a:lnTo>
                      <a:pt x="60" y="207"/>
                    </a:lnTo>
                    <a:lnTo>
                      <a:pt x="71" y="205"/>
                    </a:lnTo>
                    <a:lnTo>
                      <a:pt x="77" y="207"/>
                    </a:lnTo>
                    <a:lnTo>
                      <a:pt x="80" y="211"/>
                    </a:lnTo>
                    <a:lnTo>
                      <a:pt x="73" y="214"/>
                    </a:lnTo>
                    <a:lnTo>
                      <a:pt x="68" y="217"/>
                    </a:lnTo>
                    <a:lnTo>
                      <a:pt x="70" y="222"/>
                    </a:lnTo>
                    <a:lnTo>
                      <a:pt x="76" y="228"/>
                    </a:lnTo>
                    <a:lnTo>
                      <a:pt x="79" y="223"/>
                    </a:lnTo>
                    <a:lnTo>
                      <a:pt x="100" y="216"/>
                    </a:lnTo>
                    <a:lnTo>
                      <a:pt x="97" y="211"/>
                    </a:lnTo>
                    <a:lnTo>
                      <a:pt x="98" y="203"/>
                    </a:lnTo>
                    <a:lnTo>
                      <a:pt x="104" y="200"/>
                    </a:lnTo>
                    <a:lnTo>
                      <a:pt x="109" y="197"/>
                    </a:lnTo>
                    <a:lnTo>
                      <a:pt x="106" y="190"/>
                    </a:lnTo>
                    <a:lnTo>
                      <a:pt x="106" y="184"/>
                    </a:lnTo>
                    <a:lnTo>
                      <a:pt x="109" y="181"/>
                    </a:lnTo>
                    <a:lnTo>
                      <a:pt x="121" y="181"/>
                    </a:lnTo>
                    <a:lnTo>
                      <a:pt x="121" y="179"/>
                    </a:lnTo>
                    <a:lnTo>
                      <a:pt x="127" y="175"/>
                    </a:lnTo>
                    <a:lnTo>
                      <a:pt x="133" y="182"/>
                    </a:lnTo>
                    <a:lnTo>
                      <a:pt x="130" y="188"/>
                    </a:lnTo>
                    <a:lnTo>
                      <a:pt x="138" y="193"/>
                    </a:lnTo>
                    <a:lnTo>
                      <a:pt x="144" y="194"/>
                    </a:lnTo>
                    <a:lnTo>
                      <a:pt x="147" y="199"/>
                    </a:lnTo>
                    <a:lnTo>
                      <a:pt x="145" y="191"/>
                    </a:lnTo>
                    <a:lnTo>
                      <a:pt x="150" y="191"/>
                    </a:lnTo>
                    <a:lnTo>
                      <a:pt x="158" y="199"/>
                    </a:lnTo>
                    <a:lnTo>
                      <a:pt x="167" y="194"/>
                    </a:lnTo>
                    <a:lnTo>
                      <a:pt x="170" y="197"/>
                    </a:lnTo>
                    <a:lnTo>
                      <a:pt x="170" y="197"/>
                    </a:lnTo>
                    <a:lnTo>
                      <a:pt x="164" y="200"/>
                    </a:lnTo>
                    <a:lnTo>
                      <a:pt x="161" y="203"/>
                    </a:lnTo>
                    <a:lnTo>
                      <a:pt x="167" y="210"/>
                    </a:lnTo>
                    <a:lnTo>
                      <a:pt x="170" y="214"/>
                    </a:lnTo>
                    <a:lnTo>
                      <a:pt x="173" y="210"/>
                    </a:lnTo>
                    <a:lnTo>
                      <a:pt x="185" y="216"/>
                    </a:lnTo>
                    <a:lnTo>
                      <a:pt x="194" y="211"/>
                    </a:lnTo>
                    <a:lnTo>
                      <a:pt x="200" y="210"/>
                    </a:lnTo>
                    <a:lnTo>
                      <a:pt x="209" y="213"/>
                    </a:lnTo>
                    <a:lnTo>
                      <a:pt x="214" y="210"/>
                    </a:lnTo>
                    <a:lnTo>
                      <a:pt x="226" y="208"/>
                    </a:lnTo>
                    <a:lnTo>
                      <a:pt x="236" y="203"/>
                    </a:lnTo>
                    <a:lnTo>
                      <a:pt x="240" y="210"/>
                    </a:lnTo>
                    <a:lnTo>
                      <a:pt x="241" y="216"/>
                    </a:lnTo>
                    <a:lnTo>
                      <a:pt x="247" y="216"/>
                    </a:lnTo>
                    <a:lnTo>
                      <a:pt x="253" y="213"/>
                    </a:lnTo>
                    <a:lnTo>
                      <a:pt x="252" y="207"/>
                    </a:lnTo>
                    <a:lnTo>
                      <a:pt x="255" y="203"/>
                    </a:lnTo>
                    <a:lnTo>
                      <a:pt x="250" y="197"/>
                    </a:lnTo>
                    <a:lnTo>
                      <a:pt x="261" y="191"/>
                    </a:lnTo>
                    <a:lnTo>
                      <a:pt x="256" y="178"/>
                    </a:lnTo>
                    <a:lnTo>
                      <a:pt x="253" y="173"/>
                    </a:lnTo>
                    <a:lnTo>
                      <a:pt x="255" y="173"/>
                    </a:lnTo>
                    <a:lnTo>
                      <a:pt x="258" y="164"/>
                    </a:lnTo>
                    <a:lnTo>
                      <a:pt x="255" y="159"/>
                    </a:lnTo>
                    <a:lnTo>
                      <a:pt x="261" y="158"/>
                    </a:lnTo>
                    <a:lnTo>
                      <a:pt x="267" y="155"/>
                    </a:lnTo>
                    <a:lnTo>
                      <a:pt x="270" y="159"/>
                    </a:lnTo>
                    <a:lnTo>
                      <a:pt x="268" y="161"/>
                    </a:lnTo>
                    <a:lnTo>
                      <a:pt x="267" y="173"/>
                    </a:lnTo>
                    <a:lnTo>
                      <a:pt x="270" y="176"/>
                    </a:lnTo>
                    <a:lnTo>
                      <a:pt x="276" y="176"/>
                    </a:lnTo>
                    <a:lnTo>
                      <a:pt x="282" y="173"/>
                    </a:lnTo>
                    <a:lnTo>
                      <a:pt x="279" y="162"/>
                    </a:lnTo>
                    <a:lnTo>
                      <a:pt x="280" y="162"/>
                    </a:lnTo>
                    <a:lnTo>
                      <a:pt x="291" y="164"/>
                    </a:lnTo>
                    <a:lnTo>
                      <a:pt x="296" y="161"/>
                    </a:lnTo>
                    <a:lnTo>
                      <a:pt x="302" y="164"/>
                    </a:lnTo>
                    <a:lnTo>
                      <a:pt x="306" y="162"/>
                    </a:lnTo>
                    <a:lnTo>
                      <a:pt x="303" y="156"/>
                    </a:lnTo>
                    <a:lnTo>
                      <a:pt x="311" y="152"/>
                    </a:lnTo>
                    <a:lnTo>
                      <a:pt x="312" y="147"/>
                    </a:lnTo>
                    <a:lnTo>
                      <a:pt x="312" y="144"/>
                    </a:lnTo>
                    <a:lnTo>
                      <a:pt x="323" y="140"/>
                    </a:lnTo>
                    <a:lnTo>
                      <a:pt x="328" y="129"/>
                    </a:lnTo>
                    <a:lnTo>
                      <a:pt x="318" y="131"/>
                    </a:lnTo>
                    <a:lnTo>
                      <a:pt x="315" y="127"/>
                    </a:lnTo>
                    <a:lnTo>
                      <a:pt x="309" y="131"/>
                    </a:lnTo>
                    <a:lnTo>
                      <a:pt x="306" y="127"/>
                    </a:lnTo>
                    <a:lnTo>
                      <a:pt x="294" y="134"/>
                    </a:lnTo>
                    <a:lnTo>
                      <a:pt x="291" y="131"/>
                    </a:lnTo>
                    <a:lnTo>
                      <a:pt x="285" y="134"/>
                    </a:lnTo>
                    <a:lnTo>
                      <a:pt x="279" y="129"/>
                    </a:lnTo>
                    <a:lnTo>
                      <a:pt x="280" y="124"/>
                    </a:lnTo>
                    <a:lnTo>
                      <a:pt x="288" y="120"/>
                    </a:lnTo>
                    <a:lnTo>
                      <a:pt x="282" y="118"/>
                    </a:lnTo>
                    <a:lnTo>
                      <a:pt x="287" y="111"/>
                    </a:lnTo>
                    <a:lnTo>
                      <a:pt x="293" y="108"/>
                    </a:lnTo>
                    <a:lnTo>
                      <a:pt x="287" y="103"/>
                    </a:lnTo>
                    <a:lnTo>
                      <a:pt x="293" y="93"/>
                    </a:lnTo>
                    <a:lnTo>
                      <a:pt x="287" y="93"/>
                    </a:lnTo>
                    <a:lnTo>
                      <a:pt x="279" y="88"/>
                    </a:lnTo>
                    <a:lnTo>
                      <a:pt x="274" y="80"/>
                    </a:lnTo>
                    <a:lnTo>
                      <a:pt x="262" y="79"/>
                    </a:lnTo>
                    <a:lnTo>
                      <a:pt x="259" y="76"/>
                    </a:lnTo>
                    <a:lnTo>
                      <a:pt x="256" y="79"/>
                    </a:lnTo>
                    <a:lnTo>
                      <a:pt x="230" y="86"/>
                    </a:lnTo>
                    <a:lnTo>
                      <a:pt x="230" y="89"/>
                    </a:lnTo>
                    <a:lnTo>
                      <a:pt x="223" y="91"/>
                    </a:lnTo>
                    <a:lnTo>
                      <a:pt x="217" y="89"/>
                    </a:lnTo>
                    <a:lnTo>
                      <a:pt x="211" y="89"/>
                    </a:lnTo>
                    <a:lnTo>
                      <a:pt x="205" y="94"/>
                    </a:lnTo>
                    <a:lnTo>
                      <a:pt x="199" y="94"/>
                    </a:lnTo>
                    <a:lnTo>
                      <a:pt x="197" y="97"/>
                    </a:lnTo>
                    <a:lnTo>
                      <a:pt x="188" y="94"/>
                    </a:lnTo>
                    <a:lnTo>
                      <a:pt x="185" y="8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8" name="Freeform 5008">
                <a:extLst>
                  <a:ext uri="{FF2B5EF4-FFF2-40B4-BE49-F238E27FC236}">
                    <a16:creationId xmlns:a16="http://schemas.microsoft.com/office/drawing/2014/main" id="{184578F8-4562-674A-933E-E935DEC76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2" y="761"/>
                <a:ext cx="164" cy="114"/>
              </a:xfrm>
              <a:custGeom>
                <a:avLst/>
                <a:gdLst>
                  <a:gd name="T0" fmla="*/ 197 w 328"/>
                  <a:gd name="T1" fmla="*/ 97 h 228"/>
                  <a:gd name="T2" fmla="*/ 211 w 328"/>
                  <a:gd name="T3" fmla="*/ 89 h 228"/>
                  <a:gd name="T4" fmla="*/ 230 w 328"/>
                  <a:gd name="T5" fmla="*/ 89 h 228"/>
                  <a:gd name="T6" fmla="*/ 259 w 328"/>
                  <a:gd name="T7" fmla="*/ 76 h 228"/>
                  <a:gd name="T8" fmla="*/ 279 w 328"/>
                  <a:gd name="T9" fmla="*/ 88 h 228"/>
                  <a:gd name="T10" fmla="*/ 287 w 328"/>
                  <a:gd name="T11" fmla="*/ 103 h 228"/>
                  <a:gd name="T12" fmla="*/ 282 w 328"/>
                  <a:gd name="T13" fmla="*/ 118 h 228"/>
                  <a:gd name="T14" fmla="*/ 279 w 328"/>
                  <a:gd name="T15" fmla="*/ 129 h 228"/>
                  <a:gd name="T16" fmla="*/ 294 w 328"/>
                  <a:gd name="T17" fmla="*/ 134 h 228"/>
                  <a:gd name="T18" fmla="*/ 315 w 328"/>
                  <a:gd name="T19" fmla="*/ 127 h 228"/>
                  <a:gd name="T20" fmla="*/ 323 w 328"/>
                  <a:gd name="T21" fmla="*/ 140 h 228"/>
                  <a:gd name="T22" fmla="*/ 311 w 328"/>
                  <a:gd name="T23" fmla="*/ 152 h 228"/>
                  <a:gd name="T24" fmla="*/ 302 w 328"/>
                  <a:gd name="T25" fmla="*/ 164 h 228"/>
                  <a:gd name="T26" fmla="*/ 280 w 328"/>
                  <a:gd name="T27" fmla="*/ 162 h 228"/>
                  <a:gd name="T28" fmla="*/ 276 w 328"/>
                  <a:gd name="T29" fmla="*/ 176 h 228"/>
                  <a:gd name="T30" fmla="*/ 268 w 328"/>
                  <a:gd name="T31" fmla="*/ 161 h 228"/>
                  <a:gd name="T32" fmla="*/ 261 w 328"/>
                  <a:gd name="T33" fmla="*/ 158 h 228"/>
                  <a:gd name="T34" fmla="*/ 255 w 328"/>
                  <a:gd name="T35" fmla="*/ 173 h 228"/>
                  <a:gd name="T36" fmla="*/ 261 w 328"/>
                  <a:gd name="T37" fmla="*/ 191 h 228"/>
                  <a:gd name="T38" fmla="*/ 252 w 328"/>
                  <a:gd name="T39" fmla="*/ 207 h 228"/>
                  <a:gd name="T40" fmla="*/ 241 w 328"/>
                  <a:gd name="T41" fmla="*/ 216 h 228"/>
                  <a:gd name="T42" fmla="*/ 226 w 328"/>
                  <a:gd name="T43" fmla="*/ 208 h 228"/>
                  <a:gd name="T44" fmla="*/ 200 w 328"/>
                  <a:gd name="T45" fmla="*/ 210 h 228"/>
                  <a:gd name="T46" fmla="*/ 173 w 328"/>
                  <a:gd name="T47" fmla="*/ 210 h 228"/>
                  <a:gd name="T48" fmla="*/ 161 w 328"/>
                  <a:gd name="T49" fmla="*/ 203 h 228"/>
                  <a:gd name="T50" fmla="*/ 170 w 328"/>
                  <a:gd name="T51" fmla="*/ 197 h 228"/>
                  <a:gd name="T52" fmla="*/ 150 w 328"/>
                  <a:gd name="T53" fmla="*/ 191 h 228"/>
                  <a:gd name="T54" fmla="*/ 144 w 328"/>
                  <a:gd name="T55" fmla="*/ 194 h 228"/>
                  <a:gd name="T56" fmla="*/ 133 w 328"/>
                  <a:gd name="T57" fmla="*/ 182 h 228"/>
                  <a:gd name="T58" fmla="*/ 121 w 328"/>
                  <a:gd name="T59" fmla="*/ 181 h 228"/>
                  <a:gd name="T60" fmla="*/ 106 w 328"/>
                  <a:gd name="T61" fmla="*/ 190 h 228"/>
                  <a:gd name="T62" fmla="*/ 98 w 328"/>
                  <a:gd name="T63" fmla="*/ 203 h 228"/>
                  <a:gd name="T64" fmla="*/ 79 w 328"/>
                  <a:gd name="T65" fmla="*/ 223 h 228"/>
                  <a:gd name="T66" fmla="*/ 68 w 328"/>
                  <a:gd name="T67" fmla="*/ 217 h 228"/>
                  <a:gd name="T68" fmla="*/ 77 w 328"/>
                  <a:gd name="T69" fmla="*/ 207 h 228"/>
                  <a:gd name="T70" fmla="*/ 57 w 328"/>
                  <a:gd name="T71" fmla="*/ 200 h 228"/>
                  <a:gd name="T72" fmla="*/ 60 w 328"/>
                  <a:gd name="T73" fmla="*/ 181 h 228"/>
                  <a:gd name="T74" fmla="*/ 74 w 328"/>
                  <a:gd name="T75" fmla="*/ 179 h 228"/>
                  <a:gd name="T76" fmla="*/ 80 w 328"/>
                  <a:gd name="T77" fmla="*/ 167 h 228"/>
                  <a:gd name="T78" fmla="*/ 60 w 328"/>
                  <a:gd name="T79" fmla="*/ 167 h 228"/>
                  <a:gd name="T80" fmla="*/ 45 w 328"/>
                  <a:gd name="T81" fmla="*/ 155 h 228"/>
                  <a:gd name="T82" fmla="*/ 18 w 328"/>
                  <a:gd name="T83" fmla="*/ 149 h 228"/>
                  <a:gd name="T84" fmla="*/ 7 w 328"/>
                  <a:gd name="T85" fmla="*/ 124 h 228"/>
                  <a:gd name="T86" fmla="*/ 1 w 328"/>
                  <a:gd name="T87" fmla="*/ 115 h 228"/>
                  <a:gd name="T88" fmla="*/ 18 w 328"/>
                  <a:gd name="T89" fmla="*/ 114 h 228"/>
                  <a:gd name="T90" fmla="*/ 26 w 328"/>
                  <a:gd name="T91" fmla="*/ 96 h 228"/>
                  <a:gd name="T92" fmla="*/ 45 w 328"/>
                  <a:gd name="T93" fmla="*/ 97 h 228"/>
                  <a:gd name="T94" fmla="*/ 44 w 328"/>
                  <a:gd name="T95" fmla="*/ 70 h 228"/>
                  <a:gd name="T96" fmla="*/ 53 w 328"/>
                  <a:gd name="T97" fmla="*/ 55 h 228"/>
                  <a:gd name="T98" fmla="*/ 62 w 328"/>
                  <a:gd name="T99" fmla="*/ 27 h 228"/>
                  <a:gd name="T100" fmla="*/ 57 w 328"/>
                  <a:gd name="T101" fmla="*/ 9 h 228"/>
                  <a:gd name="T102" fmla="*/ 71 w 328"/>
                  <a:gd name="T103" fmla="*/ 4 h 228"/>
                  <a:gd name="T104" fmla="*/ 82 w 328"/>
                  <a:gd name="T105" fmla="*/ 3 h 228"/>
                  <a:gd name="T106" fmla="*/ 79 w 328"/>
                  <a:gd name="T107" fmla="*/ 24 h 228"/>
                  <a:gd name="T108" fmla="*/ 91 w 328"/>
                  <a:gd name="T109" fmla="*/ 48 h 228"/>
                  <a:gd name="T110" fmla="*/ 109 w 328"/>
                  <a:gd name="T111" fmla="*/ 58 h 228"/>
                  <a:gd name="T112" fmla="*/ 121 w 328"/>
                  <a:gd name="T113" fmla="*/ 64 h 228"/>
                  <a:gd name="T114" fmla="*/ 148 w 328"/>
                  <a:gd name="T115" fmla="*/ 67 h 228"/>
                  <a:gd name="T116" fmla="*/ 179 w 328"/>
                  <a:gd name="T117" fmla="*/ 76 h 228"/>
                  <a:gd name="T118" fmla="*/ 185 w 328"/>
                  <a:gd name="T119" fmla="*/ 88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8" h="228">
                    <a:moveTo>
                      <a:pt x="185" y="88"/>
                    </a:moveTo>
                    <a:lnTo>
                      <a:pt x="188" y="94"/>
                    </a:lnTo>
                    <a:lnTo>
                      <a:pt x="197" y="97"/>
                    </a:lnTo>
                    <a:lnTo>
                      <a:pt x="199" y="94"/>
                    </a:lnTo>
                    <a:lnTo>
                      <a:pt x="205" y="94"/>
                    </a:lnTo>
                    <a:lnTo>
                      <a:pt x="211" y="89"/>
                    </a:lnTo>
                    <a:lnTo>
                      <a:pt x="217" y="89"/>
                    </a:lnTo>
                    <a:lnTo>
                      <a:pt x="223" y="91"/>
                    </a:lnTo>
                    <a:lnTo>
                      <a:pt x="230" y="89"/>
                    </a:lnTo>
                    <a:lnTo>
                      <a:pt x="230" y="86"/>
                    </a:lnTo>
                    <a:lnTo>
                      <a:pt x="256" y="79"/>
                    </a:lnTo>
                    <a:lnTo>
                      <a:pt x="259" y="76"/>
                    </a:lnTo>
                    <a:lnTo>
                      <a:pt x="262" y="79"/>
                    </a:lnTo>
                    <a:lnTo>
                      <a:pt x="274" y="80"/>
                    </a:lnTo>
                    <a:lnTo>
                      <a:pt x="279" y="88"/>
                    </a:lnTo>
                    <a:lnTo>
                      <a:pt x="287" y="93"/>
                    </a:lnTo>
                    <a:lnTo>
                      <a:pt x="293" y="93"/>
                    </a:lnTo>
                    <a:lnTo>
                      <a:pt x="287" y="103"/>
                    </a:lnTo>
                    <a:lnTo>
                      <a:pt x="293" y="108"/>
                    </a:lnTo>
                    <a:lnTo>
                      <a:pt x="287" y="111"/>
                    </a:lnTo>
                    <a:lnTo>
                      <a:pt x="282" y="118"/>
                    </a:lnTo>
                    <a:lnTo>
                      <a:pt x="288" y="120"/>
                    </a:lnTo>
                    <a:lnTo>
                      <a:pt x="280" y="124"/>
                    </a:lnTo>
                    <a:lnTo>
                      <a:pt x="279" y="129"/>
                    </a:lnTo>
                    <a:lnTo>
                      <a:pt x="285" y="134"/>
                    </a:lnTo>
                    <a:lnTo>
                      <a:pt x="291" y="131"/>
                    </a:lnTo>
                    <a:lnTo>
                      <a:pt x="294" y="134"/>
                    </a:lnTo>
                    <a:lnTo>
                      <a:pt x="306" y="127"/>
                    </a:lnTo>
                    <a:lnTo>
                      <a:pt x="309" y="131"/>
                    </a:lnTo>
                    <a:lnTo>
                      <a:pt x="315" y="127"/>
                    </a:lnTo>
                    <a:lnTo>
                      <a:pt x="318" y="131"/>
                    </a:lnTo>
                    <a:lnTo>
                      <a:pt x="328" y="129"/>
                    </a:lnTo>
                    <a:lnTo>
                      <a:pt x="323" y="140"/>
                    </a:lnTo>
                    <a:lnTo>
                      <a:pt x="312" y="144"/>
                    </a:lnTo>
                    <a:lnTo>
                      <a:pt x="312" y="147"/>
                    </a:lnTo>
                    <a:lnTo>
                      <a:pt x="311" y="152"/>
                    </a:lnTo>
                    <a:lnTo>
                      <a:pt x="303" y="156"/>
                    </a:lnTo>
                    <a:lnTo>
                      <a:pt x="306" y="162"/>
                    </a:lnTo>
                    <a:lnTo>
                      <a:pt x="302" y="164"/>
                    </a:lnTo>
                    <a:lnTo>
                      <a:pt x="296" y="161"/>
                    </a:lnTo>
                    <a:lnTo>
                      <a:pt x="291" y="164"/>
                    </a:lnTo>
                    <a:lnTo>
                      <a:pt x="280" y="162"/>
                    </a:lnTo>
                    <a:lnTo>
                      <a:pt x="279" y="162"/>
                    </a:lnTo>
                    <a:lnTo>
                      <a:pt x="282" y="173"/>
                    </a:lnTo>
                    <a:lnTo>
                      <a:pt x="276" y="176"/>
                    </a:lnTo>
                    <a:lnTo>
                      <a:pt x="270" y="176"/>
                    </a:lnTo>
                    <a:lnTo>
                      <a:pt x="267" y="173"/>
                    </a:lnTo>
                    <a:lnTo>
                      <a:pt x="268" y="161"/>
                    </a:lnTo>
                    <a:lnTo>
                      <a:pt x="270" y="159"/>
                    </a:lnTo>
                    <a:lnTo>
                      <a:pt x="267" y="155"/>
                    </a:lnTo>
                    <a:lnTo>
                      <a:pt x="261" y="158"/>
                    </a:lnTo>
                    <a:lnTo>
                      <a:pt x="255" y="159"/>
                    </a:lnTo>
                    <a:lnTo>
                      <a:pt x="258" y="164"/>
                    </a:lnTo>
                    <a:lnTo>
                      <a:pt x="255" y="173"/>
                    </a:lnTo>
                    <a:lnTo>
                      <a:pt x="253" y="173"/>
                    </a:lnTo>
                    <a:lnTo>
                      <a:pt x="256" y="178"/>
                    </a:lnTo>
                    <a:lnTo>
                      <a:pt x="261" y="191"/>
                    </a:lnTo>
                    <a:lnTo>
                      <a:pt x="250" y="197"/>
                    </a:lnTo>
                    <a:lnTo>
                      <a:pt x="255" y="203"/>
                    </a:lnTo>
                    <a:lnTo>
                      <a:pt x="252" y="207"/>
                    </a:lnTo>
                    <a:lnTo>
                      <a:pt x="253" y="213"/>
                    </a:lnTo>
                    <a:lnTo>
                      <a:pt x="247" y="216"/>
                    </a:lnTo>
                    <a:lnTo>
                      <a:pt x="241" y="216"/>
                    </a:lnTo>
                    <a:lnTo>
                      <a:pt x="240" y="210"/>
                    </a:lnTo>
                    <a:lnTo>
                      <a:pt x="236" y="203"/>
                    </a:lnTo>
                    <a:lnTo>
                      <a:pt x="226" y="208"/>
                    </a:lnTo>
                    <a:lnTo>
                      <a:pt x="214" y="210"/>
                    </a:lnTo>
                    <a:lnTo>
                      <a:pt x="209" y="213"/>
                    </a:lnTo>
                    <a:lnTo>
                      <a:pt x="200" y="210"/>
                    </a:lnTo>
                    <a:lnTo>
                      <a:pt x="194" y="211"/>
                    </a:lnTo>
                    <a:lnTo>
                      <a:pt x="185" y="216"/>
                    </a:lnTo>
                    <a:lnTo>
                      <a:pt x="173" y="210"/>
                    </a:lnTo>
                    <a:lnTo>
                      <a:pt x="170" y="214"/>
                    </a:lnTo>
                    <a:lnTo>
                      <a:pt x="167" y="210"/>
                    </a:lnTo>
                    <a:lnTo>
                      <a:pt x="161" y="203"/>
                    </a:lnTo>
                    <a:lnTo>
                      <a:pt x="164" y="200"/>
                    </a:lnTo>
                    <a:lnTo>
                      <a:pt x="170" y="197"/>
                    </a:lnTo>
                    <a:lnTo>
                      <a:pt x="170" y="197"/>
                    </a:lnTo>
                    <a:lnTo>
                      <a:pt x="167" y="194"/>
                    </a:lnTo>
                    <a:lnTo>
                      <a:pt x="158" y="199"/>
                    </a:lnTo>
                    <a:lnTo>
                      <a:pt x="150" y="191"/>
                    </a:lnTo>
                    <a:lnTo>
                      <a:pt x="145" y="191"/>
                    </a:lnTo>
                    <a:lnTo>
                      <a:pt x="147" y="199"/>
                    </a:lnTo>
                    <a:lnTo>
                      <a:pt x="144" y="194"/>
                    </a:lnTo>
                    <a:lnTo>
                      <a:pt x="138" y="193"/>
                    </a:lnTo>
                    <a:lnTo>
                      <a:pt x="130" y="188"/>
                    </a:lnTo>
                    <a:lnTo>
                      <a:pt x="133" y="182"/>
                    </a:lnTo>
                    <a:lnTo>
                      <a:pt x="127" y="175"/>
                    </a:lnTo>
                    <a:lnTo>
                      <a:pt x="121" y="179"/>
                    </a:lnTo>
                    <a:lnTo>
                      <a:pt x="121" y="181"/>
                    </a:lnTo>
                    <a:lnTo>
                      <a:pt x="109" y="181"/>
                    </a:lnTo>
                    <a:lnTo>
                      <a:pt x="106" y="184"/>
                    </a:lnTo>
                    <a:lnTo>
                      <a:pt x="106" y="190"/>
                    </a:lnTo>
                    <a:lnTo>
                      <a:pt x="109" y="197"/>
                    </a:lnTo>
                    <a:lnTo>
                      <a:pt x="104" y="200"/>
                    </a:lnTo>
                    <a:lnTo>
                      <a:pt x="98" y="203"/>
                    </a:lnTo>
                    <a:lnTo>
                      <a:pt x="97" y="211"/>
                    </a:lnTo>
                    <a:lnTo>
                      <a:pt x="100" y="216"/>
                    </a:lnTo>
                    <a:lnTo>
                      <a:pt x="79" y="223"/>
                    </a:lnTo>
                    <a:lnTo>
                      <a:pt x="76" y="228"/>
                    </a:lnTo>
                    <a:lnTo>
                      <a:pt x="70" y="222"/>
                    </a:lnTo>
                    <a:lnTo>
                      <a:pt x="68" y="217"/>
                    </a:lnTo>
                    <a:lnTo>
                      <a:pt x="73" y="214"/>
                    </a:lnTo>
                    <a:lnTo>
                      <a:pt x="80" y="211"/>
                    </a:lnTo>
                    <a:lnTo>
                      <a:pt x="77" y="207"/>
                    </a:lnTo>
                    <a:lnTo>
                      <a:pt x="71" y="205"/>
                    </a:lnTo>
                    <a:lnTo>
                      <a:pt x="60" y="207"/>
                    </a:lnTo>
                    <a:lnTo>
                      <a:pt x="57" y="200"/>
                    </a:lnTo>
                    <a:lnTo>
                      <a:pt x="60" y="191"/>
                    </a:lnTo>
                    <a:lnTo>
                      <a:pt x="60" y="190"/>
                    </a:lnTo>
                    <a:lnTo>
                      <a:pt x="60" y="181"/>
                    </a:lnTo>
                    <a:lnTo>
                      <a:pt x="67" y="179"/>
                    </a:lnTo>
                    <a:lnTo>
                      <a:pt x="70" y="181"/>
                    </a:lnTo>
                    <a:lnTo>
                      <a:pt x="74" y="179"/>
                    </a:lnTo>
                    <a:lnTo>
                      <a:pt x="79" y="179"/>
                    </a:lnTo>
                    <a:lnTo>
                      <a:pt x="83" y="176"/>
                    </a:lnTo>
                    <a:lnTo>
                      <a:pt x="80" y="167"/>
                    </a:lnTo>
                    <a:lnTo>
                      <a:pt x="73" y="167"/>
                    </a:lnTo>
                    <a:lnTo>
                      <a:pt x="57" y="172"/>
                    </a:lnTo>
                    <a:lnTo>
                      <a:pt x="60" y="167"/>
                    </a:lnTo>
                    <a:lnTo>
                      <a:pt x="54" y="164"/>
                    </a:lnTo>
                    <a:lnTo>
                      <a:pt x="53" y="161"/>
                    </a:lnTo>
                    <a:lnTo>
                      <a:pt x="45" y="155"/>
                    </a:lnTo>
                    <a:lnTo>
                      <a:pt x="38" y="153"/>
                    </a:lnTo>
                    <a:lnTo>
                      <a:pt x="24" y="147"/>
                    </a:lnTo>
                    <a:lnTo>
                      <a:pt x="18" y="149"/>
                    </a:lnTo>
                    <a:lnTo>
                      <a:pt x="7" y="147"/>
                    </a:lnTo>
                    <a:lnTo>
                      <a:pt x="12" y="138"/>
                    </a:lnTo>
                    <a:lnTo>
                      <a:pt x="7" y="124"/>
                    </a:lnTo>
                    <a:lnTo>
                      <a:pt x="0" y="124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9" y="123"/>
                    </a:lnTo>
                    <a:lnTo>
                      <a:pt x="12" y="120"/>
                    </a:lnTo>
                    <a:lnTo>
                      <a:pt x="18" y="114"/>
                    </a:lnTo>
                    <a:lnTo>
                      <a:pt x="19" y="108"/>
                    </a:lnTo>
                    <a:lnTo>
                      <a:pt x="24" y="94"/>
                    </a:lnTo>
                    <a:lnTo>
                      <a:pt x="26" y="96"/>
                    </a:lnTo>
                    <a:lnTo>
                      <a:pt x="38" y="96"/>
                    </a:lnTo>
                    <a:lnTo>
                      <a:pt x="42" y="97"/>
                    </a:lnTo>
                    <a:lnTo>
                      <a:pt x="45" y="97"/>
                    </a:lnTo>
                    <a:lnTo>
                      <a:pt x="41" y="86"/>
                    </a:lnTo>
                    <a:lnTo>
                      <a:pt x="47" y="77"/>
                    </a:lnTo>
                    <a:lnTo>
                      <a:pt x="44" y="70"/>
                    </a:lnTo>
                    <a:lnTo>
                      <a:pt x="45" y="65"/>
                    </a:lnTo>
                    <a:lnTo>
                      <a:pt x="51" y="61"/>
                    </a:lnTo>
                    <a:lnTo>
                      <a:pt x="53" y="55"/>
                    </a:lnTo>
                    <a:lnTo>
                      <a:pt x="51" y="48"/>
                    </a:lnTo>
                    <a:lnTo>
                      <a:pt x="54" y="38"/>
                    </a:lnTo>
                    <a:lnTo>
                      <a:pt x="62" y="27"/>
                    </a:lnTo>
                    <a:lnTo>
                      <a:pt x="65" y="21"/>
                    </a:lnTo>
                    <a:lnTo>
                      <a:pt x="60" y="17"/>
                    </a:lnTo>
                    <a:lnTo>
                      <a:pt x="57" y="9"/>
                    </a:lnTo>
                    <a:lnTo>
                      <a:pt x="62" y="3"/>
                    </a:lnTo>
                    <a:lnTo>
                      <a:pt x="67" y="7"/>
                    </a:lnTo>
                    <a:lnTo>
                      <a:pt x="71" y="4"/>
                    </a:lnTo>
                    <a:lnTo>
                      <a:pt x="74" y="0"/>
                    </a:lnTo>
                    <a:lnTo>
                      <a:pt x="77" y="4"/>
                    </a:lnTo>
                    <a:lnTo>
                      <a:pt x="82" y="3"/>
                    </a:lnTo>
                    <a:lnTo>
                      <a:pt x="82" y="9"/>
                    </a:lnTo>
                    <a:lnTo>
                      <a:pt x="76" y="10"/>
                    </a:lnTo>
                    <a:lnTo>
                      <a:pt x="79" y="24"/>
                    </a:lnTo>
                    <a:lnTo>
                      <a:pt x="85" y="30"/>
                    </a:lnTo>
                    <a:lnTo>
                      <a:pt x="88" y="41"/>
                    </a:lnTo>
                    <a:lnTo>
                      <a:pt x="91" y="48"/>
                    </a:lnTo>
                    <a:lnTo>
                      <a:pt x="94" y="55"/>
                    </a:lnTo>
                    <a:lnTo>
                      <a:pt x="109" y="55"/>
                    </a:lnTo>
                    <a:lnTo>
                      <a:pt x="109" y="58"/>
                    </a:lnTo>
                    <a:lnTo>
                      <a:pt x="115" y="53"/>
                    </a:lnTo>
                    <a:lnTo>
                      <a:pt x="121" y="58"/>
                    </a:lnTo>
                    <a:lnTo>
                      <a:pt x="121" y="64"/>
                    </a:lnTo>
                    <a:lnTo>
                      <a:pt x="126" y="61"/>
                    </a:lnTo>
                    <a:lnTo>
                      <a:pt x="135" y="73"/>
                    </a:lnTo>
                    <a:lnTo>
                      <a:pt x="148" y="67"/>
                    </a:lnTo>
                    <a:lnTo>
                      <a:pt x="156" y="68"/>
                    </a:lnTo>
                    <a:lnTo>
                      <a:pt x="168" y="74"/>
                    </a:lnTo>
                    <a:lnTo>
                      <a:pt x="179" y="76"/>
                    </a:lnTo>
                    <a:lnTo>
                      <a:pt x="177" y="80"/>
                    </a:lnTo>
                    <a:lnTo>
                      <a:pt x="177" y="89"/>
                    </a:lnTo>
                    <a:lnTo>
                      <a:pt x="185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9" name="Freeform 5009">
                <a:extLst>
                  <a:ext uri="{FF2B5EF4-FFF2-40B4-BE49-F238E27FC236}">
                    <a16:creationId xmlns:a16="http://schemas.microsoft.com/office/drawing/2014/main" id="{16E522BD-573E-1F2D-76C8-A7612F90C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2" y="761"/>
                <a:ext cx="164" cy="114"/>
              </a:xfrm>
              <a:custGeom>
                <a:avLst/>
                <a:gdLst>
                  <a:gd name="T0" fmla="*/ 197 w 328"/>
                  <a:gd name="T1" fmla="*/ 97 h 228"/>
                  <a:gd name="T2" fmla="*/ 211 w 328"/>
                  <a:gd name="T3" fmla="*/ 89 h 228"/>
                  <a:gd name="T4" fmla="*/ 230 w 328"/>
                  <a:gd name="T5" fmla="*/ 89 h 228"/>
                  <a:gd name="T6" fmla="*/ 259 w 328"/>
                  <a:gd name="T7" fmla="*/ 76 h 228"/>
                  <a:gd name="T8" fmla="*/ 279 w 328"/>
                  <a:gd name="T9" fmla="*/ 88 h 228"/>
                  <a:gd name="T10" fmla="*/ 287 w 328"/>
                  <a:gd name="T11" fmla="*/ 103 h 228"/>
                  <a:gd name="T12" fmla="*/ 282 w 328"/>
                  <a:gd name="T13" fmla="*/ 118 h 228"/>
                  <a:gd name="T14" fmla="*/ 279 w 328"/>
                  <a:gd name="T15" fmla="*/ 129 h 228"/>
                  <a:gd name="T16" fmla="*/ 294 w 328"/>
                  <a:gd name="T17" fmla="*/ 134 h 228"/>
                  <a:gd name="T18" fmla="*/ 315 w 328"/>
                  <a:gd name="T19" fmla="*/ 127 h 228"/>
                  <a:gd name="T20" fmla="*/ 323 w 328"/>
                  <a:gd name="T21" fmla="*/ 140 h 228"/>
                  <a:gd name="T22" fmla="*/ 311 w 328"/>
                  <a:gd name="T23" fmla="*/ 152 h 228"/>
                  <a:gd name="T24" fmla="*/ 302 w 328"/>
                  <a:gd name="T25" fmla="*/ 164 h 228"/>
                  <a:gd name="T26" fmla="*/ 280 w 328"/>
                  <a:gd name="T27" fmla="*/ 162 h 228"/>
                  <a:gd name="T28" fmla="*/ 276 w 328"/>
                  <a:gd name="T29" fmla="*/ 176 h 228"/>
                  <a:gd name="T30" fmla="*/ 268 w 328"/>
                  <a:gd name="T31" fmla="*/ 161 h 228"/>
                  <a:gd name="T32" fmla="*/ 261 w 328"/>
                  <a:gd name="T33" fmla="*/ 158 h 228"/>
                  <a:gd name="T34" fmla="*/ 255 w 328"/>
                  <a:gd name="T35" fmla="*/ 173 h 228"/>
                  <a:gd name="T36" fmla="*/ 261 w 328"/>
                  <a:gd name="T37" fmla="*/ 191 h 228"/>
                  <a:gd name="T38" fmla="*/ 252 w 328"/>
                  <a:gd name="T39" fmla="*/ 207 h 228"/>
                  <a:gd name="T40" fmla="*/ 241 w 328"/>
                  <a:gd name="T41" fmla="*/ 216 h 228"/>
                  <a:gd name="T42" fmla="*/ 226 w 328"/>
                  <a:gd name="T43" fmla="*/ 208 h 228"/>
                  <a:gd name="T44" fmla="*/ 200 w 328"/>
                  <a:gd name="T45" fmla="*/ 210 h 228"/>
                  <a:gd name="T46" fmla="*/ 173 w 328"/>
                  <a:gd name="T47" fmla="*/ 210 h 228"/>
                  <a:gd name="T48" fmla="*/ 161 w 328"/>
                  <a:gd name="T49" fmla="*/ 203 h 228"/>
                  <a:gd name="T50" fmla="*/ 170 w 328"/>
                  <a:gd name="T51" fmla="*/ 197 h 228"/>
                  <a:gd name="T52" fmla="*/ 150 w 328"/>
                  <a:gd name="T53" fmla="*/ 191 h 228"/>
                  <a:gd name="T54" fmla="*/ 144 w 328"/>
                  <a:gd name="T55" fmla="*/ 194 h 228"/>
                  <a:gd name="T56" fmla="*/ 133 w 328"/>
                  <a:gd name="T57" fmla="*/ 182 h 228"/>
                  <a:gd name="T58" fmla="*/ 121 w 328"/>
                  <a:gd name="T59" fmla="*/ 181 h 228"/>
                  <a:gd name="T60" fmla="*/ 106 w 328"/>
                  <a:gd name="T61" fmla="*/ 190 h 228"/>
                  <a:gd name="T62" fmla="*/ 98 w 328"/>
                  <a:gd name="T63" fmla="*/ 203 h 228"/>
                  <a:gd name="T64" fmla="*/ 79 w 328"/>
                  <a:gd name="T65" fmla="*/ 223 h 228"/>
                  <a:gd name="T66" fmla="*/ 68 w 328"/>
                  <a:gd name="T67" fmla="*/ 217 h 228"/>
                  <a:gd name="T68" fmla="*/ 77 w 328"/>
                  <a:gd name="T69" fmla="*/ 207 h 228"/>
                  <a:gd name="T70" fmla="*/ 57 w 328"/>
                  <a:gd name="T71" fmla="*/ 200 h 228"/>
                  <a:gd name="T72" fmla="*/ 60 w 328"/>
                  <a:gd name="T73" fmla="*/ 181 h 228"/>
                  <a:gd name="T74" fmla="*/ 74 w 328"/>
                  <a:gd name="T75" fmla="*/ 179 h 228"/>
                  <a:gd name="T76" fmla="*/ 80 w 328"/>
                  <a:gd name="T77" fmla="*/ 167 h 228"/>
                  <a:gd name="T78" fmla="*/ 60 w 328"/>
                  <a:gd name="T79" fmla="*/ 167 h 228"/>
                  <a:gd name="T80" fmla="*/ 45 w 328"/>
                  <a:gd name="T81" fmla="*/ 155 h 228"/>
                  <a:gd name="T82" fmla="*/ 18 w 328"/>
                  <a:gd name="T83" fmla="*/ 149 h 228"/>
                  <a:gd name="T84" fmla="*/ 7 w 328"/>
                  <a:gd name="T85" fmla="*/ 124 h 228"/>
                  <a:gd name="T86" fmla="*/ 1 w 328"/>
                  <a:gd name="T87" fmla="*/ 115 h 228"/>
                  <a:gd name="T88" fmla="*/ 18 w 328"/>
                  <a:gd name="T89" fmla="*/ 114 h 228"/>
                  <a:gd name="T90" fmla="*/ 26 w 328"/>
                  <a:gd name="T91" fmla="*/ 96 h 228"/>
                  <a:gd name="T92" fmla="*/ 45 w 328"/>
                  <a:gd name="T93" fmla="*/ 97 h 228"/>
                  <a:gd name="T94" fmla="*/ 44 w 328"/>
                  <a:gd name="T95" fmla="*/ 70 h 228"/>
                  <a:gd name="T96" fmla="*/ 53 w 328"/>
                  <a:gd name="T97" fmla="*/ 55 h 228"/>
                  <a:gd name="T98" fmla="*/ 62 w 328"/>
                  <a:gd name="T99" fmla="*/ 27 h 228"/>
                  <a:gd name="T100" fmla="*/ 57 w 328"/>
                  <a:gd name="T101" fmla="*/ 9 h 228"/>
                  <a:gd name="T102" fmla="*/ 71 w 328"/>
                  <a:gd name="T103" fmla="*/ 4 h 228"/>
                  <a:gd name="T104" fmla="*/ 82 w 328"/>
                  <a:gd name="T105" fmla="*/ 3 h 228"/>
                  <a:gd name="T106" fmla="*/ 79 w 328"/>
                  <a:gd name="T107" fmla="*/ 24 h 228"/>
                  <a:gd name="T108" fmla="*/ 91 w 328"/>
                  <a:gd name="T109" fmla="*/ 48 h 228"/>
                  <a:gd name="T110" fmla="*/ 109 w 328"/>
                  <a:gd name="T111" fmla="*/ 58 h 228"/>
                  <a:gd name="T112" fmla="*/ 121 w 328"/>
                  <a:gd name="T113" fmla="*/ 64 h 228"/>
                  <a:gd name="T114" fmla="*/ 148 w 328"/>
                  <a:gd name="T115" fmla="*/ 67 h 228"/>
                  <a:gd name="T116" fmla="*/ 179 w 328"/>
                  <a:gd name="T117" fmla="*/ 76 h 228"/>
                  <a:gd name="T118" fmla="*/ 185 w 328"/>
                  <a:gd name="T119" fmla="*/ 88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8" h="228">
                    <a:moveTo>
                      <a:pt x="185" y="88"/>
                    </a:moveTo>
                    <a:lnTo>
                      <a:pt x="188" y="94"/>
                    </a:lnTo>
                    <a:lnTo>
                      <a:pt x="197" y="97"/>
                    </a:lnTo>
                    <a:lnTo>
                      <a:pt x="199" y="94"/>
                    </a:lnTo>
                    <a:lnTo>
                      <a:pt x="205" y="94"/>
                    </a:lnTo>
                    <a:lnTo>
                      <a:pt x="211" y="89"/>
                    </a:lnTo>
                    <a:lnTo>
                      <a:pt x="217" y="89"/>
                    </a:lnTo>
                    <a:lnTo>
                      <a:pt x="223" y="91"/>
                    </a:lnTo>
                    <a:lnTo>
                      <a:pt x="230" y="89"/>
                    </a:lnTo>
                    <a:lnTo>
                      <a:pt x="230" y="86"/>
                    </a:lnTo>
                    <a:lnTo>
                      <a:pt x="256" y="79"/>
                    </a:lnTo>
                    <a:lnTo>
                      <a:pt x="259" y="76"/>
                    </a:lnTo>
                    <a:lnTo>
                      <a:pt x="262" y="79"/>
                    </a:lnTo>
                    <a:lnTo>
                      <a:pt x="274" y="80"/>
                    </a:lnTo>
                    <a:lnTo>
                      <a:pt x="279" y="88"/>
                    </a:lnTo>
                    <a:lnTo>
                      <a:pt x="287" y="93"/>
                    </a:lnTo>
                    <a:lnTo>
                      <a:pt x="293" y="93"/>
                    </a:lnTo>
                    <a:lnTo>
                      <a:pt x="287" y="103"/>
                    </a:lnTo>
                    <a:lnTo>
                      <a:pt x="293" y="108"/>
                    </a:lnTo>
                    <a:lnTo>
                      <a:pt x="287" y="111"/>
                    </a:lnTo>
                    <a:lnTo>
                      <a:pt x="282" y="118"/>
                    </a:lnTo>
                    <a:lnTo>
                      <a:pt x="288" y="120"/>
                    </a:lnTo>
                    <a:lnTo>
                      <a:pt x="280" y="124"/>
                    </a:lnTo>
                    <a:lnTo>
                      <a:pt x="279" y="129"/>
                    </a:lnTo>
                    <a:lnTo>
                      <a:pt x="285" y="134"/>
                    </a:lnTo>
                    <a:lnTo>
                      <a:pt x="291" y="131"/>
                    </a:lnTo>
                    <a:lnTo>
                      <a:pt x="294" y="134"/>
                    </a:lnTo>
                    <a:lnTo>
                      <a:pt x="306" y="127"/>
                    </a:lnTo>
                    <a:lnTo>
                      <a:pt x="309" y="131"/>
                    </a:lnTo>
                    <a:lnTo>
                      <a:pt x="315" y="127"/>
                    </a:lnTo>
                    <a:lnTo>
                      <a:pt x="318" y="131"/>
                    </a:lnTo>
                    <a:lnTo>
                      <a:pt x="328" y="129"/>
                    </a:lnTo>
                    <a:lnTo>
                      <a:pt x="323" y="140"/>
                    </a:lnTo>
                    <a:lnTo>
                      <a:pt x="312" y="144"/>
                    </a:lnTo>
                    <a:lnTo>
                      <a:pt x="312" y="147"/>
                    </a:lnTo>
                    <a:lnTo>
                      <a:pt x="311" y="152"/>
                    </a:lnTo>
                    <a:lnTo>
                      <a:pt x="303" y="156"/>
                    </a:lnTo>
                    <a:lnTo>
                      <a:pt x="306" y="162"/>
                    </a:lnTo>
                    <a:lnTo>
                      <a:pt x="302" y="164"/>
                    </a:lnTo>
                    <a:lnTo>
                      <a:pt x="296" y="161"/>
                    </a:lnTo>
                    <a:lnTo>
                      <a:pt x="291" y="164"/>
                    </a:lnTo>
                    <a:lnTo>
                      <a:pt x="280" y="162"/>
                    </a:lnTo>
                    <a:lnTo>
                      <a:pt x="279" y="162"/>
                    </a:lnTo>
                    <a:lnTo>
                      <a:pt x="282" y="173"/>
                    </a:lnTo>
                    <a:lnTo>
                      <a:pt x="276" y="176"/>
                    </a:lnTo>
                    <a:lnTo>
                      <a:pt x="270" y="176"/>
                    </a:lnTo>
                    <a:lnTo>
                      <a:pt x="267" y="173"/>
                    </a:lnTo>
                    <a:lnTo>
                      <a:pt x="268" y="161"/>
                    </a:lnTo>
                    <a:lnTo>
                      <a:pt x="270" y="159"/>
                    </a:lnTo>
                    <a:lnTo>
                      <a:pt x="267" y="155"/>
                    </a:lnTo>
                    <a:lnTo>
                      <a:pt x="261" y="158"/>
                    </a:lnTo>
                    <a:lnTo>
                      <a:pt x="255" y="159"/>
                    </a:lnTo>
                    <a:lnTo>
                      <a:pt x="258" y="164"/>
                    </a:lnTo>
                    <a:lnTo>
                      <a:pt x="255" y="173"/>
                    </a:lnTo>
                    <a:lnTo>
                      <a:pt x="253" y="173"/>
                    </a:lnTo>
                    <a:lnTo>
                      <a:pt x="256" y="178"/>
                    </a:lnTo>
                    <a:lnTo>
                      <a:pt x="261" y="191"/>
                    </a:lnTo>
                    <a:lnTo>
                      <a:pt x="250" y="197"/>
                    </a:lnTo>
                    <a:lnTo>
                      <a:pt x="255" y="203"/>
                    </a:lnTo>
                    <a:lnTo>
                      <a:pt x="252" y="207"/>
                    </a:lnTo>
                    <a:lnTo>
                      <a:pt x="253" y="213"/>
                    </a:lnTo>
                    <a:lnTo>
                      <a:pt x="247" y="216"/>
                    </a:lnTo>
                    <a:lnTo>
                      <a:pt x="241" y="216"/>
                    </a:lnTo>
                    <a:lnTo>
                      <a:pt x="240" y="210"/>
                    </a:lnTo>
                    <a:lnTo>
                      <a:pt x="236" y="203"/>
                    </a:lnTo>
                    <a:lnTo>
                      <a:pt x="226" y="208"/>
                    </a:lnTo>
                    <a:lnTo>
                      <a:pt x="214" y="210"/>
                    </a:lnTo>
                    <a:lnTo>
                      <a:pt x="209" y="213"/>
                    </a:lnTo>
                    <a:lnTo>
                      <a:pt x="200" y="210"/>
                    </a:lnTo>
                    <a:lnTo>
                      <a:pt x="194" y="211"/>
                    </a:lnTo>
                    <a:lnTo>
                      <a:pt x="185" y="216"/>
                    </a:lnTo>
                    <a:lnTo>
                      <a:pt x="173" y="210"/>
                    </a:lnTo>
                    <a:lnTo>
                      <a:pt x="170" y="214"/>
                    </a:lnTo>
                    <a:lnTo>
                      <a:pt x="167" y="210"/>
                    </a:lnTo>
                    <a:lnTo>
                      <a:pt x="161" y="203"/>
                    </a:lnTo>
                    <a:lnTo>
                      <a:pt x="164" y="200"/>
                    </a:lnTo>
                    <a:lnTo>
                      <a:pt x="170" y="197"/>
                    </a:lnTo>
                    <a:lnTo>
                      <a:pt x="170" y="197"/>
                    </a:lnTo>
                    <a:lnTo>
                      <a:pt x="167" y="194"/>
                    </a:lnTo>
                    <a:lnTo>
                      <a:pt x="158" y="199"/>
                    </a:lnTo>
                    <a:lnTo>
                      <a:pt x="150" y="191"/>
                    </a:lnTo>
                    <a:lnTo>
                      <a:pt x="145" y="191"/>
                    </a:lnTo>
                    <a:lnTo>
                      <a:pt x="147" y="199"/>
                    </a:lnTo>
                    <a:lnTo>
                      <a:pt x="144" y="194"/>
                    </a:lnTo>
                    <a:lnTo>
                      <a:pt x="138" y="193"/>
                    </a:lnTo>
                    <a:lnTo>
                      <a:pt x="130" y="188"/>
                    </a:lnTo>
                    <a:lnTo>
                      <a:pt x="133" y="182"/>
                    </a:lnTo>
                    <a:lnTo>
                      <a:pt x="127" y="175"/>
                    </a:lnTo>
                    <a:lnTo>
                      <a:pt x="121" y="179"/>
                    </a:lnTo>
                    <a:lnTo>
                      <a:pt x="121" y="181"/>
                    </a:lnTo>
                    <a:lnTo>
                      <a:pt x="109" y="181"/>
                    </a:lnTo>
                    <a:lnTo>
                      <a:pt x="106" y="184"/>
                    </a:lnTo>
                    <a:lnTo>
                      <a:pt x="106" y="190"/>
                    </a:lnTo>
                    <a:lnTo>
                      <a:pt x="109" y="197"/>
                    </a:lnTo>
                    <a:lnTo>
                      <a:pt x="104" y="200"/>
                    </a:lnTo>
                    <a:lnTo>
                      <a:pt x="98" y="203"/>
                    </a:lnTo>
                    <a:lnTo>
                      <a:pt x="97" y="211"/>
                    </a:lnTo>
                    <a:lnTo>
                      <a:pt x="100" y="216"/>
                    </a:lnTo>
                    <a:lnTo>
                      <a:pt x="79" y="223"/>
                    </a:lnTo>
                    <a:lnTo>
                      <a:pt x="76" y="228"/>
                    </a:lnTo>
                    <a:lnTo>
                      <a:pt x="70" y="222"/>
                    </a:lnTo>
                    <a:lnTo>
                      <a:pt x="68" y="217"/>
                    </a:lnTo>
                    <a:lnTo>
                      <a:pt x="73" y="214"/>
                    </a:lnTo>
                    <a:lnTo>
                      <a:pt x="80" y="211"/>
                    </a:lnTo>
                    <a:lnTo>
                      <a:pt x="77" y="207"/>
                    </a:lnTo>
                    <a:lnTo>
                      <a:pt x="71" y="205"/>
                    </a:lnTo>
                    <a:lnTo>
                      <a:pt x="60" y="207"/>
                    </a:lnTo>
                    <a:lnTo>
                      <a:pt x="57" y="200"/>
                    </a:lnTo>
                    <a:lnTo>
                      <a:pt x="60" y="191"/>
                    </a:lnTo>
                    <a:lnTo>
                      <a:pt x="60" y="190"/>
                    </a:lnTo>
                    <a:lnTo>
                      <a:pt x="60" y="181"/>
                    </a:lnTo>
                    <a:lnTo>
                      <a:pt x="67" y="179"/>
                    </a:lnTo>
                    <a:lnTo>
                      <a:pt x="70" y="181"/>
                    </a:lnTo>
                    <a:lnTo>
                      <a:pt x="74" y="179"/>
                    </a:lnTo>
                    <a:lnTo>
                      <a:pt x="79" y="179"/>
                    </a:lnTo>
                    <a:lnTo>
                      <a:pt x="83" y="176"/>
                    </a:lnTo>
                    <a:lnTo>
                      <a:pt x="80" y="167"/>
                    </a:lnTo>
                    <a:lnTo>
                      <a:pt x="73" y="167"/>
                    </a:lnTo>
                    <a:lnTo>
                      <a:pt x="57" y="172"/>
                    </a:lnTo>
                    <a:lnTo>
                      <a:pt x="60" y="167"/>
                    </a:lnTo>
                    <a:lnTo>
                      <a:pt x="54" y="164"/>
                    </a:lnTo>
                    <a:lnTo>
                      <a:pt x="53" y="161"/>
                    </a:lnTo>
                    <a:lnTo>
                      <a:pt x="45" y="155"/>
                    </a:lnTo>
                    <a:lnTo>
                      <a:pt x="38" y="153"/>
                    </a:lnTo>
                    <a:lnTo>
                      <a:pt x="24" y="147"/>
                    </a:lnTo>
                    <a:lnTo>
                      <a:pt x="18" y="149"/>
                    </a:lnTo>
                    <a:lnTo>
                      <a:pt x="7" y="147"/>
                    </a:lnTo>
                    <a:lnTo>
                      <a:pt x="12" y="138"/>
                    </a:lnTo>
                    <a:lnTo>
                      <a:pt x="7" y="124"/>
                    </a:lnTo>
                    <a:lnTo>
                      <a:pt x="0" y="124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9" y="123"/>
                    </a:lnTo>
                    <a:lnTo>
                      <a:pt x="12" y="120"/>
                    </a:lnTo>
                    <a:lnTo>
                      <a:pt x="18" y="114"/>
                    </a:lnTo>
                    <a:lnTo>
                      <a:pt x="19" y="108"/>
                    </a:lnTo>
                    <a:lnTo>
                      <a:pt x="24" y="94"/>
                    </a:lnTo>
                    <a:lnTo>
                      <a:pt x="26" y="96"/>
                    </a:lnTo>
                    <a:lnTo>
                      <a:pt x="38" y="96"/>
                    </a:lnTo>
                    <a:lnTo>
                      <a:pt x="42" y="97"/>
                    </a:lnTo>
                    <a:lnTo>
                      <a:pt x="45" y="97"/>
                    </a:lnTo>
                    <a:lnTo>
                      <a:pt x="41" y="86"/>
                    </a:lnTo>
                    <a:lnTo>
                      <a:pt x="47" y="77"/>
                    </a:lnTo>
                    <a:lnTo>
                      <a:pt x="44" y="70"/>
                    </a:lnTo>
                    <a:lnTo>
                      <a:pt x="45" y="65"/>
                    </a:lnTo>
                    <a:lnTo>
                      <a:pt x="51" y="61"/>
                    </a:lnTo>
                    <a:lnTo>
                      <a:pt x="53" y="55"/>
                    </a:lnTo>
                    <a:lnTo>
                      <a:pt x="51" y="48"/>
                    </a:lnTo>
                    <a:lnTo>
                      <a:pt x="54" y="38"/>
                    </a:lnTo>
                    <a:lnTo>
                      <a:pt x="62" y="27"/>
                    </a:lnTo>
                    <a:lnTo>
                      <a:pt x="65" y="21"/>
                    </a:lnTo>
                    <a:lnTo>
                      <a:pt x="60" y="17"/>
                    </a:lnTo>
                    <a:lnTo>
                      <a:pt x="57" y="9"/>
                    </a:lnTo>
                    <a:lnTo>
                      <a:pt x="62" y="3"/>
                    </a:lnTo>
                    <a:lnTo>
                      <a:pt x="67" y="7"/>
                    </a:lnTo>
                    <a:lnTo>
                      <a:pt x="71" y="4"/>
                    </a:lnTo>
                    <a:lnTo>
                      <a:pt x="74" y="0"/>
                    </a:lnTo>
                    <a:lnTo>
                      <a:pt x="77" y="4"/>
                    </a:lnTo>
                    <a:lnTo>
                      <a:pt x="82" y="3"/>
                    </a:lnTo>
                    <a:lnTo>
                      <a:pt x="82" y="9"/>
                    </a:lnTo>
                    <a:lnTo>
                      <a:pt x="76" y="10"/>
                    </a:lnTo>
                    <a:lnTo>
                      <a:pt x="79" y="24"/>
                    </a:lnTo>
                    <a:lnTo>
                      <a:pt x="85" y="30"/>
                    </a:lnTo>
                    <a:lnTo>
                      <a:pt x="88" y="41"/>
                    </a:lnTo>
                    <a:lnTo>
                      <a:pt x="91" y="48"/>
                    </a:lnTo>
                    <a:lnTo>
                      <a:pt x="94" y="55"/>
                    </a:lnTo>
                    <a:lnTo>
                      <a:pt x="109" y="55"/>
                    </a:lnTo>
                    <a:lnTo>
                      <a:pt x="109" y="58"/>
                    </a:lnTo>
                    <a:lnTo>
                      <a:pt x="115" y="53"/>
                    </a:lnTo>
                    <a:lnTo>
                      <a:pt x="121" y="58"/>
                    </a:lnTo>
                    <a:lnTo>
                      <a:pt x="121" y="64"/>
                    </a:lnTo>
                    <a:lnTo>
                      <a:pt x="126" y="61"/>
                    </a:lnTo>
                    <a:lnTo>
                      <a:pt x="135" y="73"/>
                    </a:lnTo>
                    <a:lnTo>
                      <a:pt x="148" y="67"/>
                    </a:lnTo>
                    <a:lnTo>
                      <a:pt x="156" y="68"/>
                    </a:lnTo>
                    <a:lnTo>
                      <a:pt x="168" y="74"/>
                    </a:lnTo>
                    <a:lnTo>
                      <a:pt x="179" y="76"/>
                    </a:lnTo>
                    <a:lnTo>
                      <a:pt x="177" y="80"/>
                    </a:lnTo>
                    <a:lnTo>
                      <a:pt x="177" y="89"/>
                    </a:lnTo>
                    <a:lnTo>
                      <a:pt x="185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0" name="Freeform 5010">
                <a:extLst>
                  <a:ext uri="{FF2B5EF4-FFF2-40B4-BE49-F238E27FC236}">
                    <a16:creationId xmlns:a16="http://schemas.microsoft.com/office/drawing/2014/main" id="{21A4D916-0C2C-32A4-196C-01BF6A055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946"/>
                <a:ext cx="108" cy="121"/>
              </a:xfrm>
              <a:custGeom>
                <a:avLst/>
                <a:gdLst>
                  <a:gd name="T0" fmla="*/ 106 w 217"/>
                  <a:gd name="T1" fmla="*/ 6 h 242"/>
                  <a:gd name="T2" fmla="*/ 89 w 217"/>
                  <a:gd name="T3" fmla="*/ 20 h 242"/>
                  <a:gd name="T4" fmla="*/ 76 w 217"/>
                  <a:gd name="T5" fmla="*/ 38 h 242"/>
                  <a:gd name="T6" fmla="*/ 62 w 217"/>
                  <a:gd name="T7" fmla="*/ 50 h 242"/>
                  <a:gd name="T8" fmla="*/ 53 w 217"/>
                  <a:gd name="T9" fmla="*/ 58 h 242"/>
                  <a:gd name="T10" fmla="*/ 36 w 217"/>
                  <a:gd name="T11" fmla="*/ 59 h 242"/>
                  <a:gd name="T12" fmla="*/ 13 w 217"/>
                  <a:gd name="T13" fmla="*/ 59 h 242"/>
                  <a:gd name="T14" fmla="*/ 6 w 217"/>
                  <a:gd name="T15" fmla="*/ 69 h 242"/>
                  <a:gd name="T16" fmla="*/ 18 w 217"/>
                  <a:gd name="T17" fmla="*/ 70 h 242"/>
                  <a:gd name="T18" fmla="*/ 30 w 217"/>
                  <a:gd name="T19" fmla="*/ 70 h 242"/>
                  <a:gd name="T20" fmla="*/ 30 w 217"/>
                  <a:gd name="T21" fmla="*/ 81 h 242"/>
                  <a:gd name="T22" fmla="*/ 15 w 217"/>
                  <a:gd name="T23" fmla="*/ 79 h 242"/>
                  <a:gd name="T24" fmla="*/ 30 w 217"/>
                  <a:gd name="T25" fmla="*/ 102 h 242"/>
                  <a:gd name="T26" fmla="*/ 22 w 217"/>
                  <a:gd name="T27" fmla="*/ 120 h 242"/>
                  <a:gd name="T28" fmla="*/ 25 w 217"/>
                  <a:gd name="T29" fmla="*/ 129 h 242"/>
                  <a:gd name="T30" fmla="*/ 21 w 217"/>
                  <a:gd name="T31" fmla="*/ 146 h 242"/>
                  <a:gd name="T32" fmla="*/ 15 w 217"/>
                  <a:gd name="T33" fmla="*/ 161 h 242"/>
                  <a:gd name="T34" fmla="*/ 27 w 217"/>
                  <a:gd name="T35" fmla="*/ 178 h 242"/>
                  <a:gd name="T36" fmla="*/ 28 w 217"/>
                  <a:gd name="T37" fmla="*/ 202 h 242"/>
                  <a:gd name="T38" fmla="*/ 59 w 217"/>
                  <a:gd name="T39" fmla="*/ 207 h 242"/>
                  <a:gd name="T40" fmla="*/ 66 w 217"/>
                  <a:gd name="T41" fmla="*/ 216 h 242"/>
                  <a:gd name="T42" fmla="*/ 77 w 217"/>
                  <a:gd name="T43" fmla="*/ 224 h 242"/>
                  <a:gd name="T44" fmla="*/ 101 w 217"/>
                  <a:gd name="T45" fmla="*/ 233 h 242"/>
                  <a:gd name="T46" fmla="*/ 121 w 217"/>
                  <a:gd name="T47" fmla="*/ 236 h 242"/>
                  <a:gd name="T48" fmla="*/ 142 w 217"/>
                  <a:gd name="T49" fmla="*/ 242 h 242"/>
                  <a:gd name="T50" fmla="*/ 164 w 217"/>
                  <a:gd name="T51" fmla="*/ 224 h 242"/>
                  <a:gd name="T52" fmla="*/ 168 w 217"/>
                  <a:gd name="T53" fmla="*/ 205 h 242"/>
                  <a:gd name="T54" fmla="*/ 174 w 217"/>
                  <a:gd name="T55" fmla="*/ 193 h 242"/>
                  <a:gd name="T56" fmla="*/ 165 w 217"/>
                  <a:gd name="T57" fmla="*/ 179 h 242"/>
                  <a:gd name="T58" fmla="*/ 135 w 217"/>
                  <a:gd name="T59" fmla="*/ 166 h 242"/>
                  <a:gd name="T60" fmla="*/ 117 w 217"/>
                  <a:gd name="T61" fmla="*/ 166 h 242"/>
                  <a:gd name="T62" fmla="*/ 112 w 217"/>
                  <a:gd name="T63" fmla="*/ 149 h 242"/>
                  <a:gd name="T64" fmla="*/ 123 w 217"/>
                  <a:gd name="T65" fmla="*/ 129 h 242"/>
                  <a:gd name="T66" fmla="*/ 109 w 217"/>
                  <a:gd name="T67" fmla="*/ 107 h 242"/>
                  <a:gd name="T68" fmla="*/ 113 w 217"/>
                  <a:gd name="T69" fmla="*/ 88 h 242"/>
                  <a:gd name="T70" fmla="*/ 127 w 217"/>
                  <a:gd name="T71" fmla="*/ 75 h 242"/>
                  <a:gd name="T72" fmla="*/ 145 w 217"/>
                  <a:gd name="T73" fmla="*/ 65 h 242"/>
                  <a:gd name="T74" fmla="*/ 156 w 217"/>
                  <a:gd name="T75" fmla="*/ 59 h 242"/>
                  <a:gd name="T76" fmla="*/ 170 w 217"/>
                  <a:gd name="T77" fmla="*/ 61 h 242"/>
                  <a:gd name="T78" fmla="*/ 182 w 217"/>
                  <a:gd name="T79" fmla="*/ 61 h 242"/>
                  <a:gd name="T80" fmla="*/ 194 w 217"/>
                  <a:gd name="T81" fmla="*/ 56 h 242"/>
                  <a:gd name="T82" fmla="*/ 215 w 217"/>
                  <a:gd name="T83" fmla="*/ 47 h 242"/>
                  <a:gd name="T84" fmla="*/ 211 w 217"/>
                  <a:gd name="T85" fmla="*/ 37 h 242"/>
                  <a:gd name="T86" fmla="*/ 195 w 217"/>
                  <a:gd name="T87" fmla="*/ 29 h 242"/>
                  <a:gd name="T88" fmla="*/ 183 w 217"/>
                  <a:gd name="T89" fmla="*/ 23 h 242"/>
                  <a:gd name="T90" fmla="*/ 165 w 217"/>
                  <a:gd name="T91" fmla="*/ 15 h 242"/>
                  <a:gd name="T92" fmla="*/ 144 w 217"/>
                  <a:gd name="T93" fmla="*/ 5 h 242"/>
                  <a:gd name="T94" fmla="*/ 123 w 217"/>
                  <a:gd name="T95" fmla="*/ 6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7" h="242">
                    <a:moveTo>
                      <a:pt x="123" y="6"/>
                    </a:moveTo>
                    <a:lnTo>
                      <a:pt x="113" y="0"/>
                    </a:lnTo>
                    <a:lnTo>
                      <a:pt x="106" y="6"/>
                    </a:lnTo>
                    <a:lnTo>
                      <a:pt x="101" y="5"/>
                    </a:lnTo>
                    <a:lnTo>
                      <a:pt x="95" y="8"/>
                    </a:lnTo>
                    <a:lnTo>
                      <a:pt x="89" y="20"/>
                    </a:lnTo>
                    <a:lnTo>
                      <a:pt x="85" y="26"/>
                    </a:lnTo>
                    <a:lnTo>
                      <a:pt x="79" y="35"/>
                    </a:lnTo>
                    <a:lnTo>
                      <a:pt x="76" y="38"/>
                    </a:lnTo>
                    <a:lnTo>
                      <a:pt x="69" y="38"/>
                    </a:lnTo>
                    <a:lnTo>
                      <a:pt x="65" y="41"/>
                    </a:lnTo>
                    <a:lnTo>
                      <a:pt x="62" y="50"/>
                    </a:lnTo>
                    <a:lnTo>
                      <a:pt x="54" y="53"/>
                    </a:lnTo>
                    <a:lnTo>
                      <a:pt x="54" y="56"/>
                    </a:lnTo>
                    <a:lnTo>
                      <a:pt x="53" y="58"/>
                    </a:lnTo>
                    <a:lnTo>
                      <a:pt x="44" y="56"/>
                    </a:lnTo>
                    <a:lnTo>
                      <a:pt x="42" y="59"/>
                    </a:lnTo>
                    <a:lnTo>
                      <a:pt x="36" y="59"/>
                    </a:lnTo>
                    <a:lnTo>
                      <a:pt x="30" y="53"/>
                    </a:lnTo>
                    <a:lnTo>
                      <a:pt x="25" y="52"/>
                    </a:lnTo>
                    <a:lnTo>
                      <a:pt x="13" y="59"/>
                    </a:lnTo>
                    <a:lnTo>
                      <a:pt x="6" y="53"/>
                    </a:lnTo>
                    <a:lnTo>
                      <a:pt x="0" y="62"/>
                    </a:lnTo>
                    <a:lnTo>
                      <a:pt x="6" y="69"/>
                    </a:lnTo>
                    <a:lnTo>
                      <a:pt x="9" y="72"/>
                    </a:lnTo>
                    <a:lnTo>
                      <a:pt x="9" y="69"/>
                    </a:lnTo>
                    <a:lnTo>
                      <a:pt x="18" y="70"/>
                    </a:lnTo>
                    <a:lnTo>
                      <a:pt x="21" y="67"/>
                    </a:lnTo>
                    <a:lnTo>
                      <a:pt x="24" y="70"/>
                    </a:lnTo>
                    <a:lnTo>
                      <a:pt x="30" y="70"/>
                    </a:lnTo>
                    <a:lnTo>
                      <a:pt x="33" y="73"/>
                    </a:lnTo>
                    <a:lnTo>
                      <a:pt x="30" y="78"/>
                    </a:lnTo>
                    <a:lnTo>
                      <a:pt x="30" y="81"/>
                    </a:lnTo>
                    <a:lnTo>
                      <a:pt x="21" y="82"/>
                    </a:lnTo>
                    <a:lnTo>
                      <a:pt x="15" y="76"/>
                    </a:lnTo>
                    <a:lnTo>
                      <a:pt x="15" y="79"/>
                    </a:lnTo>
                    <a:lnTo>
                      <a:pt x="16" y="90"/>
                    </a:lnTo>
                    <a:lnTo>
                      <a:pt x="30" y="93"/>
                    </a:lnTo>
                    <a:lnTo>
                      <a:pt x="30" y="102"/>
                    </a:lnTo>
                    <a:lnTo>
                      <a:pt x="25" y="108"/>
                    </a:lnTo>
                    <a:lnTo>
                      <a:pt x="25" y="110"/>
                    </a:lnTo>
                    <a:lnTo>
                      <a:pt x="22" y="120"/>
                    </a:lnTo>
                    <a:lnTo>
                      <a:pt x="24" y="125"/>
                    </a:lnTo>
                    <a:lnTo>
                      <a:pt x="25" y="128"/>
                    </a:lnTo>
                    <a:lnTo>
                      <a:pt x="25" y="129"/>
                    </a:lnTo>
                    <a:lnTo>
                      <a:pt x="21" y="132"/>
                    </a:lnTo>
                    <a:lnTo>
                      <a:pt x="19" y="138"/>
                    </a:lnTo>
                    <a:lnTo>
                      <a:pt x="21" y="146"/>
                    </a:lnTo>
                    <a:lnTo>
                      <a:pt x="18" y="152"/>
                    </a:lnTo>
                    <a:lnTo>
                      <a:pt x="21" y="157"/>
                    </a:lnTo>
                    <a:lnTo>
                      <a:pt x="15" y="161"/>
                    </a:lnTo>
                    <a:lnTo>
                      <a:pt x="25" y="169"/>
                    </a:lnTo>
                    <a:lnTo>
                      <a:pt x="28" y="176"/>
                    </a:lnTo>
                    <a:lnTo>
                      <a:pt x="27" y="178"/>
                    </a:lnTo>
                    <a:lnTo>
                      <a:pt x="24" y="179"/>
                    </a:lnTo>
                    <a:lnTo>
                      <a:pt x="12" y="198"/>
                    </a:lnTo>
                    <a:lnTo>
                      <a:pt x="28" y="202"/>
                    </a:lnTo>
                    <a:lnTo>
                      <a:pt x="36" y="211"/>
                    </a:lnTo>
                    <a:lnTo>
                      <a:pt x="48" y="211"/>
                    </a:lnTo>
                    <a:lnTo>
                      <a:pt x="59" y="207"/>
                    </a:lnTo>
                    <a:lnTo>
                      <a:pt x="62" y="202"/>
                    </a:lnTo>
                    <a:lnTo>
                      <a:pt x="69" y="205"/>
                    </a:lnTo>
                    <a:lnTo>
                      <a:pt x="66" y="216"/>
                    </a:lnTo>
                    <a:lnTo>
                      <a:pt x="74" y="216"/>
                    </a:lnTo>
                    <a:lnTo>
                      <a:pt x="72" y="221"/>
                    </a:lnTo>
                    <a:lnTo>
                      <a:pt x="77" y="224"/>
                    </a:lnTo>
                    <a:lnTo>
                      <a:pt x="79" y="227"/>
                    </a:lnTo>
                    <a:lnTo>
                      <a:pt x="94" y="228"/>
                    </a:lnTo>
                    <a:lnTo>
                      <a:pt x="101" y="233"/>
                    </a:lnTo>
                    <a:lnTo>
                      <a:pt x="106" y="230"/>
                    </a:lnTo>
                    <a:lnTo>
                      <a:pt x="118" y="228"/>
                    </a:lnTo>
                    <a:lnTo>
                      <a:pt x="121" y="236"/>
                    </a:lnTo>
                    <a:lnTo>
                      <a:pt x="127" y="237"/>
                    </a:lnTo>
                    <a:lnTo>
                      <a:pt x="133" y="242"/>
                    </a:lnTo>
                    <a:lnTo>
                      <a:pt x="142" y="242"/>
                    </a:lnTo>
                    <a:lnTo>
                      <a:pt x="153" y="233"/>
                    </a:lnTo>
                    <a:lnTo>
                      <a:pt x="161" y="225"/>
                    </a:lnTo>
                    <a:lnTo>
                      <a:pt x="164" y="224"/>
                    </a:lnTo>
                    <a:lnTo>
                      <a:pt x="164" y="216"/>
                    </a:lnTo>
                    <a:lnTo>
                      <a:pt x="168" y="211"/>
                    </a:lnTo>
                    <a:lnTo>
                      <a:pt x="168" y="205"/>
                    </a:lnTo>
                    <a:lnTo>
                      <a:pt x="171" y="195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68" y="193"/>
                    </a:lnTo>
                    <a:lnTo>
                      <a:pt x="168" y="187"/>
                    </a:lnTo>
                    <a:lnTo>
                      <a:pt x="165" y="179"/>
                    </a:lnTo>
                    <a:lnTo>
                      <a:pt x="157" y="175"/>
                    </a:lnTo>
                    <a:lnTo>
                      <a:pt x="154" y="175"/>
                    </a:lnTo>
                    <a:lnTo>
                      <a:pt x="135" y="166"/>
                    </a:lnTo>
                    <a:lnTo>
                      <a:pt x="129" y="166"/>
                    </a:lnTo>
                    <a:lnTo>
                      <a:pt x="123" y="163"/>
                    </a:lnTo>
                    <a:lnTo>
                      <a:pt x="117" y="166"/>
                    </a:lnTo>
                    <a:lnTo>
                      <a:pt x="112" y="163"/>
                    </a:lnTo>
                    <a:lnTo>
                      <a:pt x="109" y="157"/>
                    </a:lnTo>
                    <a:lnTo>
                      <a:pt x="112" y="149"/>
                    </a:lnTo>
                    <a:lnTo>
                      <a:pt x="117" y="148"/>
                    </a:lnTo>
                    <a:lnTo>
                      <a:pt x="124" y="138"/>
                    </a:lnTo>
                    <a:lnTo>
                      <a:pt x="123" y="129"/>
                    </a:lnTo>
                    <a:lnTo>
                      <a:pt x="118" y="119"/>
                    </a:lnTo>
                    <a:lnTo>
                      <a:pt x="117" y="119"/>
                    </a:lnTo>
                    <a:lnTo>
                      <a:pt x="109" y="107"/>
                    </a:lnTo>
                    <a:lnTo>
                      <a:pt x="115" y="107"/>
                    </a:lnTo>
                    <a:lnTo>
                      <a:pt x="118" y="99"/>
                    </a:lnTo>
                    <a:lnTo>
                      <a:pt x="113" y="88"/>
                    </a:lnTo>
                    <a:lnTo>
                      <a:pt x="120" y="81"/>
                    </a:lnTo>
                    <a:lnTo>
                      <a:pt x="118" y="78"/>
                    </a:lnTo>
                    <a:lnTo>
                      <a:pt x="127" y="75"/>
                    </a:lnTo>
                    <a:lnTo>
                      <a:pt x="135" y="67"/>
                    </a:lnTo>
                    <a:lnTo>
                      <a:pt x="141" y="72"/>
                    </a:lnTo>
                    <a:lnTo>
                      <a:pt x="145" y="65"/>
                    </a:lnTo>
                    <a:lnTo>
                      <a:pt x="145" y="58"/>
                    </a:lnTo>
                    <a:lnTo>
                      <a:pt x="151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64" y="52"/>
                    </a:lnTo>
                    <a:lnTo>
                      <a:pt x="170" y="61"/>
                    </a:lnTo>
                    <a:lnTo>
                      <a:pt x="170" y="73"/>
                    </a:lnTo>
                    <a:lnTo>
                      <a:pt x="171" y="69"/>
                    </a:lnTo>
                    <a:lnTo>
                      <a:pt x="182" y="61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4" y="56"/>
                    </a:lnTo>
                    <a:lnTo>
                      <a:pt x="198" y="52"/>
                    </a:lnTo>
                    <a:lnTo>
                      <a:pt x="206" y="47"/>
                    </a:lnTo>
                    <a:lnTo>
                      <a:pt x="215" y="47"/>
                    </a:lnTo>
                    <a:lnTo>
                      <a:pt x="214" y="44"/>
                    </a:lnTo>
                    <a:lnTo>
                      <a:pt x="217" y="38"/>
                    </a:lnTo>
                    <a:lnTo>
                      <a:pt x="211" y="37"/>
                    </a:lnTo>
                    <a:lnTo>
                      <a:pt x="205" y="31"/>
                    </a:lnTo>
                    <a:lnTo>
                      <a:pt x="201" y="29"/>
                    </a:lnTo>
                    <a:lnTo>
                      <a:pt x="195" y="29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3" y="23"/>
                    </a:lnTo>
                    <a:lnTo>
                      <a:pt x="174" y="20"/>
                    </a:lnTo>
                    <a:lnTo>
                      <a:pt x="170" y="23"/>
                    </a:lnTo>
                    <a:lnTo>
                      <a:pt x="165" y="15"/>
                    </a:lnTo>
                    <a:lnTo>
                      <a:pt x="154" y="8"/>
                    </a:lnTo>
                    <a:lnTo>
                      <a:pt x="150" y="9"/>
                    </a:lnTo>
                    <a:lnTo>
                      <a:pt x="144" y="5"/>
                    </a:lnTo>
                    <a:lnTo>
                      <a:pt x="132" y="9"/>
                    </a:lnTo>
                    <a:lnTo>
                      <a:pt x="127" y="5"/>
                    </a:lnTo>
                    <a:lnTo>
                      <a:pt x="12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1" name="Freeform 5011">
                <a:extLst>
                  <a:ext uri="{FF2B5EF4-FFF2-40B4-BE49-F238E27FC236}">
                    <a16:creationId xmlns:a16="http://schemas.microsoft.com/office/drawing/2014/main" id="{196115B1-5065-76C6-1D17-1845FE93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946"/>
                <a:ext cx="108" cy="121"/>
              </a:xfrm>
              <a:custGeom>
                <a:avLst/>
                <a:gdLst>
                  <a:gd name="T0" fmla="*/ 132 w 217"/>
                  <a:gd name="T1" fmla="*/ 9 h 242"/>
                  <a:gd name="T2" fmla="*/ 154 w 217"/>
                  <a:gd name="T3" fmla="*/ 8 h 242"/>
                  <a:gd name="T4" fmla="*/ 174 w 217"/>
                  <a:gd name="T5" fmla="*/ 20 h 242"/>
                  <a:gd name="T6" fmla="*/ 189 w 217"/>
                  <a:gd name="T7" fmla="*/ 24 h 242"/>
                  <a:gd name="T8" fmla="*/ 205 w 217"/>
                  <a:gd name="T9" fmla="*/ 31 h 242"/>
                  <a:gd name="T10" fmla="*/ 214 w 217"/>
                  <a:gd name="T11" fmla="*/ 44 h 242"/>
                  <a:gd name="T12" fmla="*/ 198 w 217"/>
                  <a:gd name="T13" fmla="*/ 52 h 242"/>
                  <a:gd name="T14" fmla="*/ 191 w 217"/>
                  <a:gd name="T15" fmla="*/ 56 h 242"/>
                  <a:gd name="T16" fmla="*/ 170 w 217"/>
                  <a:gd name="T17" fmla="*/ 73 h 242"/>
                  <a:gd name="T18" fmla="*/ 157 w 217"/>
                  <a:gd name="T19" fmla="*/ 59 h 242"/>
                  <a:gd name="T20" fmla="*/ 145 w 217"/>
                  <a:gd name="T21" fmla="*/ 58 h 242"/>
                  <a:gd name="T22" fmla="*/ 135 w 217"/>
                  <a:gd name="T23" fmla="*/ 67 h 242"/>
                  <a:gd name="T24" fmla="*/ 120 w 217"/>
                  <a:gd name="T25" fmla="*/ 81 h 242"/>
                  <a:gd name="T26" fmla="*/ 115 w 217"/>
                  <a:gd name="T27" fmla="*/ 107 h 242"/>
                  <a:gd name="T28" fmla="*/ 118 w 217"/>
                  <a:gd name="T29" fmla="*/ 119 h 242"/>
                  <a:gd name="T30" fmla="*/ 117 w 217"/>
                  <a:gd name="T31" fmla="*/ 148 h 242"/>
                  <a:gd name="T32" fmla="*/ 112 w 217"/>
                  <a:gd name="T33" fmla="*/ 163 h 242"/>
                  <a:gd name="T34" fmla="*/ 129 w 217"/>
                  <a:gd name="T35" fmla="*/ 166 h 242"/>
                  <a:gd name="T36" fmla="*/ 157 w 217"/>
                  <a:gd name="T37" fmla="*/ 175 h 242"/>
                  <a:gd name="T38" fmla="*/ 168 w 217"/>
                  <a:gd name="T39" fmla="*/ 193 h 242"/>
                  <a:gd name="T40" fmla="*/ 171 w 217"/>
                  <a:gd name="T41" fmla="*/ 195 h 242"/>
                  <a:gd name="T42" fmla="*/ 164 w 217"/>
                  <a:gd name="T43" fmla="*/ 216 h 242"/>
                  <a:gd name="T44" fmla="*/ 153 w 217"/>
                  <a:gd name="T45" fmla="*/ 233 h 242"/>
                  <a:gd name="T46" fmla="*/ 127 w 217"/>
                  <a:gd name="T47" fmla="*/ 237 h 242"/>
                  <a:gd name="T48" fmla="*/ 106 w 217"/>
                  <a:gd name="T49" fmla="*/ 230 h 242"/>
                  <a:gd name="T50" fmla="*/ 79 w 217"/>
                  <a:gd name="T51" fmla="*/ 227 h 242"/>
                  <a:gd name="T52" fmla="*/ 74 w 217"/>
                  <a:gd name="T53" fmla="*/ 216 h 242"/>
                  <a:gd name="T54" fmla="*/ 62 w 217"/>
                  <a:gd name="T55" fmla="*/ 202 h 242"/>
                  <a:gd name="T56" fmla="*/ 36 w 217"/>
                  <a:gd name="T57" fmla="*/ 211 h 242"/>
                  <a:gd name="T58" fmla="*/ 24 w 217"/>
                  <a:gd name="T59" fmla="*/ 179 h 242"/>
                  <a:gd name="T60" fmla="*/ 25 w 217"/>
                  <a:gd name="T61" fmla="*/ 169 h 242"/>
                  <a:gd name="T62" fmla="*/ 18 w 217"/>
                  <a:gd name="T63" fmla="*/ 152 h 242"/>
                  <a:gd name="T64" fmla="*/ 21 w 217"/>
                  <a:gd name="T65" fmla="*/ 132 h 242"/>
                  <a:gd name="T66" fmla="*/ 24 w 217"/>
                  <a:gd name="T67" fmla="*/ 125 h 242"/>
                  <a:gd name="T68" fmla="*/ 25 w 217"/>
                  <a:gd name="T69" fmla="*/ 108 h 242"/>
                  <a:gd name="T70" fmla="*/ 16 w 217"/>
                  <a:gd name="T71" fmla="*/ 90 h 242"/>
                  <a:gd name="T72" fmla="*/ 21 w 217"/>
                  <a:gd name="T73" fmla="*/ 82 h 242"/>
                  <a:gd name="T74" fmla="*/ 33 w 217"/>
                  <a:gd name="T75" fmla="*/ 73 h 242"/>
                  <a:gd name="T76" fmla="*/ 21 w 217"/>
                  <a:gd name="T77" fmla="*/ 67 h 242"/>
                  <a:gd name="T78" fmla="*/ 9 w 217"/>
                  <a:gd name="T79" fmla="*/ 72 h 242"/>
                  <a:gd name="T80" fmla="*/ 6 w 217"/>
                  <a:gd name="T81" fmla="*/ 53 h 242"/>
                  <a:gd name="T82" fmla="*/ 30 w 217"/>
                  <a:gd name="T83" fmla="*/ 53 h 242"/>
                  <a:gd name="T84" fmla="*/ 44 w 217"/>
                  <a:gd name="T85" fmla="*/ 56 h 242"/>
                  <a:gd name="T86" fmla="*/ 54 w 217"/>
                  <a:gd name="T87" fmla="*/ 53 h 242"/>
                  <a:gd name="T88" fmla="*/ 69 w 217"/>
                  <a:gd name="T89" fmla="*/ 38 h 242"/>
                  <a:gd name="T90" fmla="*/ 85 w 217"/>
                  <a:gd name="T91" fmla="*/ 26 h 242"/>
                  <a:gd name="T92" fmla="*/ 101 w 217"/>
                  <a:gd name="T93" fmla="*/ 5 h 242"/>
                  <a:gd name="T94" fmla="*/ 123 w 217"/>
                  <a:gd name="T95" fmla="*/ 6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7" h="242">
                    <a:moveTo>
                      <a:pt x="123" y="6"/>
                    </a:moveTo>
                    <a:lnTo>
                      <a:pt x="127" y="5"/>
                    </a:lnTo>
                    <a:lnTo>
                      <a:pt x="132" y="9"/>
                    </a:lnTo>
                    <a:lnTo>
                      <a:pt x="144" y="5"/>
                    </a:lnTo>
                    <a:lnTo>
                      <a:pt x="150" y="9"/>
                    </a:lnTo>
                    <a:lnTo>
                      <a:pt x="154" y="8"/>
                    </a:lnTo>
                    <a:lnTo>
                      <a:pt x="165" y="15"/>
                    </a:lnTo>
                    <a:lnTo>
                      <a:pt x="170" y="23"/>
                    </a:lnTo>
                    <a:lnTo>
                      <a:pt x="174" y="20"/>
                    </a:lnTo>
                    <a:lnTo>
                      <a:pt x="183" y="23"/>
                    </a:lnTo>
                    <a:lnTo>
                      <a:pt x="188" y="26"/>
                    </a:lnTo>
                    <a:lnTo>
                      <a:pt x="189" y="24"/>
                    </a:lnTo>
                    <a:lnTo>
                      <a:pt x="195" y="29"/>
                    </a:lnTo>
                    <a:lnTo>
                      <a:pt x="201" y="29"/>
                    </a:lnTo>
                    <a:lnTo>
                      <a:pt x="205" y="31"/>
                    </a:lnTo>
                    <a:lnTo>
                      <a:pt x="211" y="37"/>
                    </a:lnTo>
                    <a:lnTo>
                      <a:pt x="217" y="38"/>
                    </a:lnTo>
                    <a:lnTo>
                      <a:pt x="214" y="44"/>
                    </a:lnTo>
                    <a:lnTo>
                      <a:pt x="215" y="47"/>
                    </a:lnTo>
                    <a:lnTo>
                      <a:pt x="206" y="47"/>
                    </a:lnTo>
                    <a:lnTo>
                      <a:pt x="198" y="52"/>
                    </a:lnTo>
                    <a:lnTo>
                      <a:pt x="194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82" y="61"/>
                    </a:lnTo>
                    <a:lnTo>
                      <a:pt x="171" y="69"/>
                    </a:lnTo>
                    <a:lnTo>
                      <a:pt x="170" y="73"/>
                    </a:lnTo>
                    <a:lnTo>
                      <a:pt x="170" y="61"/>
                    </a:lnTo>
                    <a:lnTo>
                      <a:pt x="164" y="52"/>
                    </a:lnTo>
                    <a:lnTo>
                      <a:pt x="157" y="59"/>
                    </a:lnTo>
                    <a:lnTo>
                      <a:pt x="156" y="59"/>
                    </a:lnTo>
                    <a:lnTo>
                      <a:pt x="151" y="59"/>
                    </a:lnTo>
                    <a:lnTo>
                      <a:pt x="145" y="58"/>
                    </a:lnTo>
                    <a:lnTo>
                      <a:pt x="145" y="65"/>
                    </a:lnTo>
                    <a:lnTo>
                      <a:pt x="141" y="72"/>
                    </a:lnTo>
                    <a:lnTo>
                      <a:pt x="135" y="67"/>
                    </a:lnTo>
                    <a:lnTo>
                      <a:pt x="127" y="75"/>
                    </a:lnTo>
                    <a:lnTo>
                      <a:pt x="118" y="78"/>
                    </a:lnTo>
                    <a:lnTo>
                      <a:pt x="120" y="81"/>
                    </a:lnTo>
                    <a:lnTo>
                      <a:pt x="113" y="88"/>
                    </a:lnTo>
                    <a:lnTo>
                      <a:pt x="118" y="99"/>
                    </a:lnTo>
                    <a:lnTo>
                      <a:pt x="115" y="107"/>
                    </a:lnTo>
                    <a:lnTo>
                      <a:pt x="109" y="107"/>
                    </a:lnTo>
                    <a:lnTo>
                      <a:pt x="117" y="119"/>
                    </a:lnTo>
                    <a:lnTo>
                      <a:pt x="118" y="119"/>
                    </a:lnTo>
                    <a:lnTo>
                      <a:pt x="123" y="129"/>
                    </a:lnTo>
                    <a:lnTo>
                      <a:pt x="124" y="138"/>
                    </a:lnTo>
                    <a:lnTo>
                      <a:pt x="117" y="148"/>
                    </a:lnTo>
                    <a:lnTo>
                      <a:pt x="112" y="149"/>
                    </a:lnTo>
                    <a:lnTo>
                      <a:pt x="109" y="157"/>
                    </a:lnTo>
                    <a:lnTo>
                      <a:pt x="112" y="163"/>
                    </a:lnTo>
                    <a:lnTo>
                      <a:pt x="117" y="166"/>
                    </a:lnTo>
                    <a:lnTo>
                      <a:pt x="123" y="163"/>
                    </a:lnTo>
                    <a:lnTo>
                      <a:pt x="129" y="166"/>
                    </a:lnTo>
                    <a:lnTo>
                      <a:pt x="135" y="166"/>
                    </a:lnTo>
                    <a:lnTo>
                      <a:pt x="154" y="175"/>
                    </a:lnTo>
                    <a:lnTo>
                      <a:pt x="157" y="175"/>
                    </a:lnTo>
                    <a:lnTo>
                      <a:pt x="165" y="179"/>
                    </a:lnTo>
                    <a:lnTo>
                      <a:pt x="168" y="187"/>
                    </a:lnTo>
                    <a:lnTo>
                      <a:pt x="168" y="193"/>
                    </a:lnTo>
                    <a:lnTo>
                      <a:pt x="174" y="193"/>
                    </a:lnTo>
                    <a:lnTo>
                      <a:pt x="176" y="193"/>
                    </a:lnTo>
                    <a:lnTo>
                      <a:pt x="171" y="195"/>
                    </a:lnTo>
                    <a:lnTo>
                      <a:pt x="168" y="205"/>
                    </a:lnTo>
                    <a:lnTo>
                      <a:pt x="168" y="211"/>
                    </a:lnTo>
                    <a:lnTo>
                      <a:pt x="164" y="216"/>
                    </a:lnTo>
                    <a:lnTo>
                      <a:pt x="164" y="224"/>
                    </a:lnTo>
                    <a:lnTo>
                      <a:pt x="161" y="225"/>
                    </a:lnTo>
                    <a:lnTo>
                      <a:pt x="153" y="233"/>
                    </a:lnTo>
                    <a:lnTo>
                      <a:pt x="142" y="242"/>
                    </a:lnTo>
                    <a:lnTo>
                      <a:pt x="133" y="242"/>
                    </a:lnTo>
                    <a:lnTo>
                      <a:pt x="127" y="237"/>
                    </a:lnTo>
                    <a:lnTo>
                      <a:pt x="121" y="236"/>
                    </a:lnTo>
                    <a:lnTo>
                      <a:pt x="118" y="228"/>
                    </a:lnTo>
                    <a:lnTo>
                      <a:pt x="106" y="230"/>
                    </a:lnTo>
                    <a:lnTo>
                      <a:pt x="101" y="233"/>
                    </a:lnTo>
                    <a:lnTo>
                      <a:pt x="94" y="228"/>
                    </a:lnTo>
                    <a:lnTo>
                      <a:pt x="79" y="227"/>
                    </a:lnTo>
                    <a:lnTo>
                      <a:pt x="77" y="224"/>
                    </a:lnTo>
                    <a:lnTo>
                      <a:pt x="72" y="221"/>
                    </a:lnTo>
                    <a:lnTo>
                      <a:pt x="74" y="216"/>
                    </a:lnTo>
                    <a:lnTo>
                      <a:pt x="66" y="216"/>
                    </a:lnTo>
                    <a:lnTo>
                      <a:pt x="69" y="205"/>
                    </a:lnTo>
                    <a:lnTo>
                      <a:pt x="62" y="202"/>
                    </a:lnTo>
                    <a:lnTo>
                      <a:pt x="59" y="207"/>
                    </a:lnTo>
                    <a:lnTo>
                      <a:pt x="48" y="211"/>
                    </a:lnTo>
                    <a:lnTo>
                      <a:pt x="36" y="211"/>
                    </a:lnTo>
                    <a:lnTo>
                      <a:pt x="28" y="202"/>
                    </a:lnTo>
                    <a:lnTo>
                      <a:pt x="12" y="198"/>
                    </a:lnTo>
                    <a:lnTo>
                      <a:pt x="24" y="179"/>
                    </a:lnTo>
                    <a:lnTo>
                      <a:pt x="27" y="178"/>
                    </a:lnTo>
                    <a:lnTo>
                      <a:pt x="28" y="176"/>
                    </a:lnTo>
                    <a:lnTo>
                      <a:pt x="25" y="169"/>
                    </a:lnTo>
                    <a:lnTo>
                      <a:pt x="15" y="161"/>
                    </a:lnTo>
                    <a:lnTo>
                      <a:pt x="21" y="157"/>
                    </a:lnTo>
                    <a:lnTo>
                      <a:pt x="18" y="152"/>
                    </a:lnTo>
                    <a:lnTo>
                      <a:pt x="21" y="146"/>
                    </a:lnTo>
                    <a:lnTo>
                      <a:pt x="19" y="138"/>
                    </a:lnTo>
                    <a:lnTo>
                      <a:pt x="21" y="132"/>
                    </a:lnTo>
                    <a:lnTo>
                      <a:pt x="25" y="129"/>
                    </a:lnTo>
                    <a:lnTo>
                      <a:pt x="25" y="128"/>
                    </a:lnTo>
                    <a:lnTo>
                      <a:pt x="24" y="125"/>
                    </a:lnTo>
                    <a:lnTo>
                      <a:pt x="22" y="120"/>
                    </a:lnTo>
                    <a:lnTo>
                      <a:pt x="25" y="110"/>
                    </a:lnTo>
                    <a:lnTo>
                      <a:pt x="25" y="108"/>
                    </a:lnTo>
                    <a:lnTo>
                      <a:pt x="30" y="102"/>
                    </a:lnTo>
                    <a:lnTo>
                      <a:pt x="30" y="93"/>
                    </a:lnTo>
                    <a:lnTo>
                      <a:pt x="16" y="90"/>
                    </a:lnTo>
                    <a:lnTo>
                      <a:pt x="15" y="79"/>
                    </a:lnTo>
                    <a:lnTo>
                      <a:pt x="15" y="76"/>
                    </a:lnTo>
                    <a:lnTo>
                      <a:pt x="21" y="82"/>
                    </a:lnTo>
                    <a:lnTo>
                      <a:pt x="30" y="81"/>
                    </a:lnTo>
                    <a:lnTo>
                      <a:pt x="30" y="78"/>
                    </a:lnTo>
                    <a:lnTo>
                      <a:pt x="33" y="73"/>
                    </a:lnTo>
                    <a:lnTo>
                      <a:pt x="30" y="70"/>
                    </a:lnTo>
                    <a:lnTo>
                      <a:pt x="24" y="70"/>
                    </a:lnTo>
                    <a:lnTo>
                      <a:pt x="21" y="67"/>
                    </a:lnTo>
                    <a:lnTo>
                      <a:pt x="18" y="70"/>
                    </a:lnTo>
                    <a:lnTo>
                      <a:pt x="9" y="69"/>
                    </a:lnTo>
                    <a:lnTo>
                      <a:pt x="9" y="72"/>
                    </a:lnTo>
                    <a:lnTo>
                      <a:pt x="6" y="69"/>
                    </a:lnTo>
                    <a:lnTo>
                      <a:pt x="0" y="62"/>
                    </a:lnTo>
                    <a:lnTo>
                      <a:pt x="6" y="53"/>
                    </a:lnTo>
                    <a:lnTo>
                      <a:pt x="13" y="59"/>
                    </a:lnTo>
                    <a:lnTo>
                      <a:pt x="25" y="52"/>
                    </a:lnTo>
                    <a:lnTo>
                      <a:pt x="30" y="53"/>
                    </a:lnTo>
                    <a:lnTo>
                      <a:pt x="36" y="59"/>
                    </a:lnTo>
                    <a:lnTo>
                      <a:pt x="42" y="59"/>
                    </a:lnTo>
                    <a:lnTo>
                      <a:pt x="44" y="56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4" y="53"/>
                    </a:lnTo>
                    <a:lnTo>
                      <a:pt x="62" y="50"/>
                    </a:lnTo>
                    <a:lnTo>
                      <a:pt x="65" y="41"/>
                    </a:lnTo>
                    <a:lnTo>
                      <a:pt x="69" y="38"/>
                    </a:lnTo>
                    <a:lnTo>
                      <a:pt x="76" y="38"/>
                    </a:lnTo>
                    <a:lnTo>
                      <a:pt x="79" y="35"/>
                    </a:lnTo>
                    <a:lnTo>
                      <a:pt x="85" y="26"/>
                    </a:lnTo>
                    <a:lnTo>
                      <a:pt x="89" y="20"/>
                    </a:lnTo>
                    <a:lnTo>
                      <a:pt x="95" y="8"/>
                    </a:lnTo>
                    <a:lnTo>
                      <a:pt x="101" y="5"/>
                    </a:lnTo>
                    <a:lnTo>
                      <a:pt x="106" y="6"/>
                    </a:lnTo>
                    <a:lnTo>
                      <a:pt x="113" y="0"/>
                    </a:lnTo>
                    <a:lnTo>
                      <a:pt x="12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2" name="Freeform 5012">
                <a:extLst>
                  <a:ext uri="{FF2B5EF4-FFF2-40B4-BE49-F238E27FC236}">
                    <a16:creationId xmlns:a16="http://schemas.microsoft.com/office/drawing/2014/main" id="{B045DC09-3CCA-2671-DD20-55BF9F08E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2" y="946"/>
                <a:ext cx="108" cy="121"/>
              </a:xfrm>
              <a:custGeom>
                <a:avLst/>
                <a:gdLst>
                  <a:gd name="T0" fmla="*/ 132 w 217"/>
                  <a:gd name="T1" fmla="*/ 9 h 242"/>
                  <a:gd name="T2" fmla="*/ 154 w 217"/>
                  <a:gd name="T3" fmla="*/ 8 h 242"/>
                  <a:gd name="T4" fmla="*/ 174 w 217"/>
                  <a:gd name="T5" fmla="*/ 20 h 242"/>
                  <a:gd name="T6" fmla="*/ 189 w 217"/>
                  <a:gd name="T7" fmla="*/ 24 h 242"/>
                  <a:gd name="T8" fmla="*/ 205 w 217"/>
                  <a:gd name="T9" fmla="*/ 31 h 242"/>
                  <a:gd name="T10" fmla="*/ 214 w 217"/>
                  <a:gd name="T11" fmla="*/ 44 h 242"/>
                  <a:gd name="T12" fmla="*/ 198 w 217"/>
                  <a:gd name="T13" fmla="*/ 52 h 242"/>
                  <a:gd name="T14" fmla="*/ 191 w 217"/>
                  <a:gd name="T15" fmla="*/ 56 h 242"/>
                  <a:gd name="T16" fmla="*/ 170 w 217"/>
                  <a:gd name="T17" fmla="*/ 73 h 242"/>
                  <a:gd name="T18" fmla="*/ 157 w 217"/>
                  <a:gd name="T19" fmla="*/ 59 h 242"/>
                  <a:gd name="T20" fmla="*/ 145 w 217"/>
                  <a:gd name="T21" fmla="*/ 58 h 242"/>
                  <a:gd name="T22" fmla="*/ 135 w 217"/>
                  <a:gd name="T23" fmla="*/ 67 h 242"/>
                  <a:gd name="T24" fmla="*/ 120 w 217"/>
                  <a:gd name="T25" fmla="*/ 81 h 242"/>
                  <a:gd name="T26" fmla="*/ 115 w 217"/>
                  <a:gd name="T27" fmla="*/ 107 h 242"/>
                  <a:gd name="T28" fmla="*/ 118 w 217"/>
                  <a:gd name="T29" fmla="*/ 119 h 242"/>
                  <a:gd name="T30" fmla="*/ 117 w 217"/>
                  <a:gd name="T31" fmla="*/ 148 h 242"/>
                  <a:gd name="T32" fmla="*/ 112 w 217"/>
                  <a:gd name="T33" fmla="*/ 163 h 242"/>
                  <a:gd name="T34" fmla="*/ 129 w 217"/>
                  <a:gd name="T35" fmla="*/ 166 h 242"/>
                  <a:gd name="T36" fmla="*/ 157 w 217"/>
                  <a:gd name="T37" fmla="*/ 175 h 242"/>
                  <a:gd name="T38" fmla="*/ 168 w 217"/>
                  <a:gd name="T39" fmla="*/ 193 h 242"/>
                  <a:gd name="T40" fmla="*/ 171 w 217"/>
                  <a:gd name="T41" fmla="*/ 195 h 242"/>
                  <a:gd name="T42" fmla="*/ 164 w 217"/>
                  <a:gd name="T43" fmla="*/ 216 h 242"/>
                  <a:gd name="T44" fmla="*/ 153 w 217"/>
                  <a:gd name="T45" fmla="*/ 233 h 242"/>
                  <a:gd name="T46" fmla="*/ 127 w 217"/>
                  <a:gd name="T47" fmla="*/ 237 h 242"/>
                  <a:gd name="T48" fmla="*/ 106 w 217"/>
                  <a:gd name="T49" fmla="*/ 230 h 242"/>
                  <a:gd name="T50" fmla="*/ 79 w 217"/>
                  <a:gd name="T51" fmla="*/ 227 h 242"/>
                  <a:gd name="T52" fmla="*/ 74 w 217"/>
                  <a:gd name="T53" fmla="*/ 216 h 242"/>
                  <a:gd name="T54" fmla="*/ 62 w 217"/>
                  <a:gd name="T55" fmla="*/ 202 h 242"/>
                  <a:gd name="T56" fmla="*/ 36 w 217"/>
                  <a:gd name="T57" fmla="*/ 211 h 242"/>
                  <a:gd name="T58" fmla="*/ 24 w 217"/>
                  <a:gd name="T59" fmla="*/ 179 h 242"/>
                  <a:gd name="T60" fmla="*/ 25 w 217"/>
                  <a:gd name="T61" fmla="*/ 169 h 242"/>
                  <a:gd name="T62" fmla="*/ 18 w 217"/>
                  <a:gd name="T63" fmla="*/ 152 h 242"/>
                  <a:gd name="T64" fmla="*/ 21 w 217"/>
                  <a:gd name="T65" fmla="*/ 132 h 242"/>
                  <a:gd name="T66" fmla="*/ 24 w 217"/>
                  <a:gd name="T67" fmla="*/ 125 h 242"/>
                  <a:gd name="T68" fmla="*/ 25 w 217"/>
                  <a:gd name="T69" fmla="*/ 108 h 242"/>
                  <a:gd name="T70" fmla="*/ 16 w 217"/>
                  <a:gd name="T71" fmla="*/ 90 h 242"/>
                  <a:gd name="T72" fmla="*/ 21 w 217"/>
                  <a:gd name="T73" fmla="*/ 82 h 242"/>
                  <a:gd name="T74" fmla="*/ 33 w 217"/>
                  <a:gd name="T75" fmla="*/ 73 h 242"/>
                  <a:gd name="T76" fmla="*/ 21 w 217"/>
                  <a:gd name="T77" fmla="*/ 67 h 242"/>
                  <a:gd name="T78" fmla="*/ 9 w 217"/>
                  <a:gd name="T79" fmla="*/ 72 h 242"/>
                  <a:gd name="T80" fmla="*/ 6 w 217"/>
                  <a:gd name="T81" fmla="*/ 53 h 242"/>
                  <a:gd name="T82" fmla="*/ 30 w 217"/>
                  <a:gd name="T83" fmla="*/ 53 h 242"/>
                  <a:gd name="T84" fmla="*/ 44 w 217"/>
                  <a:gd name="T85" fmla="*/ 56 h 242"/>
                  <a:gd name="T86" fmla="*/ 54 w 217"/>
                  <a:gd name="T87" fmla="*/ 53 h 242"/>
                  <a:gd name="T88" fmla="*/ 69 w 217"/>
                  <a:gd name="T89" fmla="*/ 38 h 242"/>
                  <a:gd name="T90" fmla="*/ 85 w 217"/>
                  <a:gd name="T91" fmla="*/ 26 h 242"/>
                  <a:gd name="T92" fmla="*/ 101 w 217"/>
                  <a:gd name="T93" fmla="*/ 5 h 242"/>
                  <a:gd name="T94" fmla="*/ 123 w 217"/>
                  <a:gd name="T95" fmla="*/ 6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7" h="242">
                    <a:moveTo>
                      <a:pt x="123" y="6"/>
                    </a:moveTo>
                    <a:lnTo>
                      <a:pt x="127" y="5"/>
                    </a:lnTo>
                    <a:lnTo>
                      <a:pt x="132" y="9"/>
                    </a:lnTo>
                    <a:lnTo>
                      <a:pt x="144" y="5"/>
                    </a:lnTo>
                    <a:lnTo>
                      <a:pt x="150" y="9"/>
                    </a:lnTo>
                    <a:lnTo>
                      <a:pt x="154" y="8"/>
                    </a:lnTo>
                    <a:lnTo>
                      <a:pt x="165" y="15"/>
                    </a:lnTo>
                    <a:lnTo>
                      <a:pt x="170" y="23"/>
                    </a:lnTo>
                    <a:lnTo>
                      <a:pt x="174" y="20"/>
                    </a:lnTo>
                    <a:lnTo>
                      <a:pt x="183" y="23"/>
                    </a:lnTo>
                    <a:lnTo>
                      <a:pt x="188" y="26"/>
                    </a:lnTo>
                    <a:lnTo>
                      <a:pt x="189" y="24"/>
                    </a:lnTo>
                    <a:lnTo>
                      <a:pt x="195" y="29"/>
                    </a:lnTo>
                    <a:lnTo>
                      <a:pt x="201" y="29"/>
                    </a:lnTo>
                    <a:lnTo>
                      <a:pt x="205" y="31"/>
                    </a:lnTo>
                    <a:lnTo>
                      <a:pt x="211" y="37"/>
                    </a:lnTo>
                    <a:lnTo>
                      <a:pt x="217" y="38"/>
                    </a:lnTo>
                    <a:lnTo>
                      <a:pt x="214" y="44"/>
                    </a:lnTo>
                    <a:lnTo>
                      <a:pt x="215" y="47"/>
                    </a:lnTo>
                    <a:lnTo>
                      <a:pt x="206" y="47"/>
                    </a:lnTo>
                    <a:lnTo>
                      <a:pt x="198" y="52"/>
                    </a:lnTo>
                    <a:lnTo>
                      <a:pt x="194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82" y="61"/>
                    </a:lnTo>
                    <a:lnTo>
                      <a:pt x="171" y="69"/>
                    </a:lnTo>
                    <a:lnTo>
                      <a:pt x="170" y="73"/>
                    </a:lnTo>
                    <a:lnTo>
                      <a:pt x="170" y="61"/>
                    </a:lnTo>
                    <a:lnTo>
                      <a:pt x="164" y="52"/>
                    </a:lnTo>
                    <a:lnTo>
                      <a:pt x="157" y="59"/>
                    </a:lnTo>
                    <a:lnTo>
                      <a:pt x="156" y="59"/>
                    </a:lnTo>
                    <a:lnTo>
                      <a:pt x="151" y="59"/>
                    </a:lnTo>
                    <a:lnTo>
                      <a:pt x="145" y="58"/>
                    </a:lnTo>
                    <a:lnTo>
                      <a:pt x="145" y="65"/>
                    </a:lnTo>
                    <a:lnTo>
                      <a:pt x="141" y="72"/>
                    </a:lnTo>
                    <a:lnTo>
                      <a:pt x="135" y="67"/>
                    </a:lnTo>
                    <a:lnTo>
                      <a:pt x="127" y="75"/>
                    </a:lnTo>
                    <a:lnTo>
                      <a:pt x="118" y="78"/>
                    </a:lnTo>
                    <a:lnTo>
                      <a:pt x="120" y="81"/>
                    </a:lnTo>
                    <a:lnTo>
                      <a:pt x="113" y="88"/>
                    </a:lnTo>
                    <a:lnTo>
                      <a:pt x="118" y="99"/>
                    </a:lnTo>
                    <a:lnTo>
                      <a:pt x="115" y="107"/>
                    </a:lnTo>
                    <a:lnTo>
                      <a:pt x="109" y="107"/>
                    </a:lnTo>
                    <a:lnTo>
                      <a:pt x="117" y="119"/>
                    </a:lnTo>
                    <a:lnTo>
                      <a:pt x="118" y="119"/>
                    </a:lnTo>
                    <a:lnTo>
                      <a:pt x="123" y="129"/>
                    </a:lnTo>
                    <a:lnTo>
                      <a:pt x="124" y="138"/>
                    </a:lnTo>
                    <a:lnTo>
                      <a:pt x="117" y="148"/>
                    </a:lnTo>
                    <a:lnTo>
                      <a:pt x="112" y="149"/>
                    </a:lnTo>
                    <a:lnTo>
                      <a:pt x="109" y="157"/>
                    </a:lnTo>
                    <a:lnTo>
                      <a:pt x="112" y="163"/>
                    </a:lnTo>
                    <a:lnTo>
                      <a:pt x="117" y="166"/>
                    </a:lnTo>
                    <a:lnTo>
                      <a:pt x="123" y="163"/>
                    </a:lnTo>
                    <a:lnTo>
                      <a:pt x="129" y="166"/>
                    </a:lnTo>
                    <a:lnTo>
                      <a:pt x="135" y="166"/>
                    </a:lnTo>
                    <a:lnTo>
                      <a:pt x="154" y="175"/>
                    </a:lnTo>
                    <a:lnTo>
                      <a:pt x="157" y="175"/>
                    </a:lnTo>
                    <a:lnTo>
                      <a:pt x="165" y="179"/>
                    </a:lnTo>
                    <a:lnTo>
                      <a:pt x="168" y="187"/>
                    </a:lnTo>
                    <a:lnTo>
                      <a:pt x="168" y="193"/>
                    </a:lnTo>
                    <a:lnTo>
                      <a:pt x="174" y="193"/>
                    </a:lnTo>
                    <a:lnTo>
                      <a:pt x="176" y="193"/>
                    </a:lnTo>
                    <a:lnTo>
                      <a:pt x="171" y="195"/>
                    </a:lnTo>
                    <a:lnTo>
                      <a:pt x="168" y="205"/>
                    </a:lnTo>
                    <a:lnTo>
                      <a:pt x="168" y="211"/>
                    </a:lnTo>
                    <a:lnTo>
                      <a:pt x="164" y="216"/>
                    </a:lnTo>
                    <a:lnTo>
                      <a:pt x="164" y="224"/>
                    </a:lnTo>
                    <a:lnTo>
                      <a:pt x="161" y="225"/>
                    </a:lnTo>
                    <a:lnTo>
                      <a:pt x="153" y="233"/>
                    </a:lnTo>
                    <a:lnTo>
                      <a:pt x="142" y="242"/>
                    </a:lnTo>
                    <a:lnTo>
                      <a:pt x="133" y="242"/>
                    </a:lnTo>
                    <a:lnTo>
                      <a:pt x="127" y="237"/>
                    </a:lnTo>
                    <a:lnTo>
                      <a:pt x="121" y="236"/>
                    </a:lnTo>
                    <a:lnTo>
                      <a:pt x="118" y="228"/>
                    </a:lnTo>
                    <a:lnTo>
                      <a:pt x="106" y="230"/>
                    </a:lnTo>
                    <a:lnTo>
                      <a:pt x="101" y="233"/>
                    </a:lnTo>
                    <a:lnTo>
                      <a:pt x="94" y="228"/>
                    </a:lnTo>
                    <a:lnTo>
                      <a:pt x="79" y="227"/>
                    </a:lnTo>
                    <a:lnTo>
                      <a:pt x="77" y="224"/>
                    </a:lnTo>
                    <a:lnTo>
                      <a:pt x="72" y="221"/>
                    </a:lnTo>
                    <a:lnTo>
                      <a:pt x="74" y="216"/>
                    </a:lnTo>
                    <a:lnTo>
                      <a:pt x="66" y="216"/>
                    </a:lnTo>
                    <a:lnTo>
                      <a:pt x="69" y="205"/>
                    </a:lnTo>
                    <a:lnTo>
                      <a:pt x="62" y="202"/>
                    </a:lnTo>
                    <a:lnTo>
                      <a:pt x="59" y="207"/>
                    </a:lnTo>
                    <a:lnTo>
                      <a:pt x="48" y="211"/>
                    </a:lnTo>
                    <a:lnTo>
                      <a:pt x="36" y="211"/>
                    </a:lnTo>
                    <a:lnTo>
                      <a:pt x="28" y="202"/>
                    </a:lnTo>
                    <a:lnTo>
                      <a:pt x="12" y="198"/>
                    </a:lnTo>
                    <a:lnTo>
                      <a:pt x="24" y="179"/>
                    </a:lnTo>
                    <a:lnTo>
                      <a:pt x="27" y="178"/>
                    </a:lnTo>
                    <a:lnTo>
                      <a:pt x="28" y="176"/>
                    </a:lnTo>
                    <a:lnTo>
                      <a:pt x="25" y="169"/>
                    </a:lnTo>
                    <a:lnTo>
                      <a:pt x="15" y="161"/>
                    </a:lnTo>
                    <a:lnTo>
                      <a:pt x="21" y="157"/>
                    </a:lnTo>
                    <a:lnTo>
                      <a:pt x="18" y="152"/>
                    </a:lnTo>
                    <a:lnTo>
                      <a:pt x="21" y="146"/>
                    </a:lnTo>
                    <a:lnTo>
                      <a:pt x="19" y="138"/>
                    </a:lnTo>
                    <a:lnTo>
                      <a:pt x="21" y="132"/>
                    </a:lnTo>
                    <a:lnTo>
                      <a:pt x="25" y="129"/>
                    </a:lnTo>
                    <a:lnTo>
                      <a:pt x="25" y="128"/>
                    </a:lnTo>
                    <a:lnTo>
                      <a:pt x="24" y="125"/>
                    </a:lnTo>
                    <a:lnTo>
                      <a:pt x="22" y="120"/>
                    </a:lnTo>
                    <a:lnTo>
                      <a:pt x="25" y="110"/>
                    </a:lnTo>
                    <a:lnTo>
                      <a:pt x="25" y="108"/>
                    </a:lnTo>
                    <a:lnTo>
                      <a:pt x="30" y="102"/>
                    </a:lnTo>
                    <a:lnTo>
                      <a:pt x="30" y="93"/>
                    </a:lnTo>
                    <a:lnTo>
                      <a:pt x="16" y="90"/>
                    </a:lnTo>
                    <a:lnTo>
                      <a:pt x="15" y="79"/>
                    </a:lnTo>
                    <a:lnTo>
                      <a:pt x="15" y="76"/>
                    </a:lnTo>
                    <a:lnTo>
                      <a:pt x="21" y="82"/>
                    </a:lnTo>
                    <a:lnTo>
                      <a:pt x="30" y="81"/>
                    </a:lnTo>
                    <a:lnTo>
                      <a:pt x="30" y="78"/>
                    </a:lnTo>
                    <a:lnTo>
                      <a:pt x="33" y="73"/>
                    </a:lnTo>
                    <a:lnTo>
                      <a:pt x="30" y="70"/>
                    </a:lnTo>
                    <a:lnTo>
                      <a:pt x="24" y="70"/>
                    </a:lnTo>
                    <a:lnTo>
                      <a:pt x="21" y="67"/>
                    </a:lnTo>
                    <a:lnTo>
                      <a:pt x="18" y="70"/>
                    </a:lnTo>
                    <a:lnTo>
                      <a:pt x="9" y="69"/>
                    </a:lnTo>
                    <a:lnTo>
                      <a:pt x="9" y="72"/>
                    </a:lnTo>
                    <a:lnTo>
                      <a:pt x="6" y="69"/>
                    </a:lnTo>
                    <a:lnTo>
                      <a:pt x="0" y="62"/>
                    </a:lnTo>
                    <a:lnTo>
                      <a:pt x="6" y="53"/>
                    </a:lnTo>
                    <a:lnTo>
                      <a:pt x="13" y="59"/>
                    </a:lnTo>
                    <a:lnTo>
                      <a:pt x="25" y="52"/>
                    </a:lnTo>
                    <a:lnTo>
                      <a:pt x="30" y="53"/>
                    </a:lnTo>
                    <a:lnTo>
                      <a:pt x="36" y="59"/>
                    </a:lnTo>
                    <a:lnTo>
                      <a:pt x="42" y="59"/>
                    </a:lnTo>
                    <a:lnTo>
                      <a:pt x="44" y="56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4" y="53"/>
                    </a:lnTo>
                    <a:lnTo>
                      <a:pt x="62" y="50"/>
                    </a:lnTo>
                    <a:lnTo>
                      <a:pt x="65" y="41"/>
                    </a:lnTo>
                    <a:lnTo>
                      <a:pt x="69" y="38"/>
                    </a:lnTo>
                    <a:lnTo>
                      <a:pt x="76" y="38"/>
                    </a:lnTo>
                    <a:lnTo>
                      <a:pt x="79" y="35"/>
                    </a:lnTo>
                    <a:lnTo>
                      <a:pt x="85" y="26"/>
                    </a:lnTo>
                    <a:lnTo>
                      <a:pt x="89" y="20"/>
                    </a:lnTo>
                    <a:lnTo>
                      <a:pt x="95" y="8"/>
                    </a:lnTo>
                    <a:lnTo>
                      <a:pt x="101" y="5"/>
                    </a:lnTo>
                    <a:lnTo>
                      <a:pt x="106" y="6"/>
                    </a:lnTo>
                    <a:lnTo>
                      <a:pt x="113" y="0"/>
                    </a:lnTo>
                    <a:lnTo>
                      <a:pt x="12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3" name="Freeform 5013">
                <a:extLst>
                  <a:ext uri="{FF2B5EF4-FFF2-40B4-BE49-F238E27FC236}">
                    <a16:creationId xmlns:a16="http://schemas.microsoft.com/office/drawing/2014/main" id="{5A19001F-7DD9-0F0A-41B6-9EC342EA2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863"/>
                <a:ext cx="73" cy="94"/>
              </a:xfrm>
              <a:custGeom>
                <a:avLst/>
                <a:gdLst>
                  <a:gd name="T0" fmla="*/ 103 w 145"/>
                  <a:gd name="T1" fmla="*/ 16 h 189"/>
                  <a:gd name="T2" fmla="*/ 95 w 145"/>
                  <a:gd name="T3" fmla="*/ 7 h 189"/>
                  <a:gd name="T4" fmla="*/ 88 w 145"/>
                  <a:gd name="T5" fmla="*/ 4 h 189"/>
                  <a:gd name="T6" fmla="*/ 83 w 145"/>
                  <a:gd name="T7" fmla="*/ 13 h 189"/>
                  <a:gd name="T8" fmla="*/ 76 w 145"/>
                  <a:gd name="T9" fmla="*/ 7 h 189"/>
                  <a:gd name="T10" fmla="*/ 62 w 145"/>
                  <a:gd name="T11" fmla="*/ 5 h 189"/>
                  <a:gd name="T12" fmla="*/ 45 w 145"/>
                  <a:gd name="T13" fmla="*/ 10 h 189"/>
                  <a:gd name="T14" fmla="*/ 30 w 145"/>
                  <a:gd name="T15" fmla="*/ 8 h 189"/>
                  <a:gd name="T16" fmla="*/ 21 w 145"/>
                  <a:gd name="T17" fmla="*/ 19 h 189"/>
                  <a:gd name="T18" fmla="*/ 30 w 145"/>
                  <a:gd name="T19" fmla="*/ 32 h 189"/>
                  <a:gd name="T20" fmla="*/ 32 w 145"/>
                  <a:gd name="T21" fmla="*/ 37 h 189"/>
                  <a:gd name="T22" fmla="*/ 21 w 145"/>
                  <a:gd name="T23" fmla="*/ 61 h 189"/>
                  <a:gd name="T24" fmla="*/ 13 w 145"/>
                  <a:gd name="T25" fmla="*/ 73 h 189"/>
                  <a:gd name="T26" fmla="*/ 10 w 145"/>
                  <a:gd name="T27" fmla="*/ 86 h 189"/>
                  <a:gd name="T28" fmla="*/ 3 w 145"/>
                  <a:gd name="T29" fmla="*/ 92 h 189"/>
                  <a:gd name="T30" fmla="*/ 7 w 145"/>
                  <a:gd name="T31" fmla="*/ 108 h 189"/>
                  <a:gd name="T32" fmla="*/ 12 w 145"/>
                  <a:gd name="T33" fmla="*/ 116 h 189"/>
                  <a:gd name="T34" fmla="*/ 22 w 145"/>
                  <a:gd name="T35" fmla="*/ 118 h 189"/>
                  <a:gd name="T36" fmla="*/ 28 w 145"/>
                  <a:gd name="T37" fmla="*/ 124 h 189"/>
                  <a:gd name="T38" fmla="*/ 22 w 145"/>
                  <a:gd name="T39" fmla="*/ 131 h 189"/>
                  <a:gd name="T40" fmla="*/ 16 w 145"/>
                  <a:gd name="T41" fmla="*/ 142 h 189"/>
                  <a:gd name="T42" fmla="*/ 18 w 145"/>
                  <a:gd name="T43" fmla="*/ 155 h 189"/>
                  <a:gd name="T44" fmla="*/ 10 w 145"/>
                  <a:gd name="T45" fmla="*/ 168 h 189"/>
                  <a:gd name="T46" fmla="*/ 21 w 145"/>
                  <a:gd name="T47" fmla="*/ 172 h 189"/>
                  <a:gd name="T48" fmla="*/ 38 w 145"/>
                  <a:gd name="T49" fmla="*/ 172 h 189"/>
                  <a:gd name="T50" fmla="*/ 47 w 145"/>
                  <a:gd name="T51" fmla="*/ 175 h 189"/>
                  <a:gd name="T52" fmla="*/ 65 w 145"/>
                  <a:gd name="T53" fmla="*/ 175 h 189"/>
                  <a:gd name="T54" fmla="*/ 80 w 145"/>
                  <a:gd name="T55" fmla="*/ 181 h 189"/>
                  <a:gd name="T56" fmla="*/ 89 w 145"/>
                  <a:gd name="T57" fmla="*/ 186 h 189"/>
                  <a:gd name="T58" fmla="*/ 109 w 145"/>
                  <a:gd name="T59" fmla="*/ 174 h 189"/>
                  <a:gd name="T60" fmla="*/ 121 w 145"/>
                  <a:gd name="T61" fmla="*/ 168 h 189"/>
                  <a:gd name="T62" fmla="*/ 130 w 145"/>
                  <a:gd name="T63" fmla="*/ 160 h 189"/>
                  <a:gd name="T64" fmla="*/ 121 w 145"/>
                  <a:gd name="T65" fmla="*/ 155 h 189"/>
                  <a:gd name="T66" fmla="*/ 112 w 145"/>
                  <a:gd name="T67" fmla="*/ 149 h 189"/>
                  <a:gd name="T68" fmla="*/ 110 w 145"/>
                  <a:gd name="T69" fmla="*/ 145 h 189"/>
                  <a:gd name="T70" fmla="*/ 118 w 145"/>
                  <a:gd name="T71" fmla="*/ 131 h 189"/>
                  <a:gd name="T72" fmla="*/ 126 w 145"/>
                  <a:gd name="T73" fmla="*/ 118 h 189"/>
                  <a:gd name="T74" fmla="*/ 123 w 145"/>
                  <a:gd name="T75" fmla="*/ 110 h 189"/>
                  <a:gd name="T76" fmla="*/ 135 w 145"/>
                  <a:gd name="T77" fmla="*/ 96 h 189"/>
                  <a:gd name="T78" fmla="*/ 139 w 145"/>
                  <a:gd name="T79" fmla="*/ 90 h 189"/>
                  <a:gd name="T80" fmla="*/ 142 w 145"/>
                  <a:gd name="T81" fmla="*/ 86 h 189"/>
                  <a:gd name="T82" fmla="*/ 144 w 145"/>
                  <a:gd name="T83" fmla="*/ 63 h 189"/>
                  <a:gd name="T84" fmla="*/ 136 w 145"/>
                  <a:gd name="T85" fmla="*/ 60 h 189"/>
                  <a:gd name="T86" fmla="*/ 136 w 145"/>
                  <a:gd name="T87" fmla="*/ 46 h 189"/>
                  <a:gd name="T88" fmla="*/ 126 w 145"/>
                  <a:gd name="T89" fmla="*/ 43 h 189"/>
                  <a:gd name="T90" fmla="*/ 121 w 145"/>
                  <a:gd name="T91" fmla="*/ 40 h 189"/>
                  <a:gd name="T92" fmla="*/ 124 w 145"/>
                  <a:gd name="T93" fmla="*/ 28 h 189"/>
                  <a:gd name="T94" fmla="*/ 130 w 145"/>
                  <a:gd name="T95" fmla="*/ 19 h 189"/>
                  <a:gd name="T96" fmla="*/ 126 w 145"/>
                  <a:gd name="T97" fmla="*/ 10 h 189"/>
                  <a:gd name="T98" fmla="*/ 116 w 145"/>
                  <a:gd name="T99" fmla="*/ 0 h 189"/>
                  <a:gd name="T100" fmla="*/ 115 w 145"/>
                  <a:gd name="T101" fmla="*/ 1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5" h="189">
                    <a:moveTo>
                      <a:pt x="104" y="11"/>
                    </a:moveTo>
                    <a:lnTo>
                      <a:pt x="103" y="16"/>
                    </a:lnTo>
                    <a:lnTo>
                      <a:pt x="98" y="16"/>
                    </a:lnTo>
                    <a:lnTo>
                      <a:pt x="95" y="7"/>
                    </a:lnTo>
                    <a:lnTo>
                      <a:pt x="91" y="7"/>
                    </a:lnTo>
                    <a:lnTo>
                      <a:pt x="88" y="4"/>
                    </a:lnTo>
                    <a:lnTo>
                      <a:pt x="89" y="10"/>
                    </a:lnTo>
                    <a:lnTo>
                      <a:pt x="83" y="13"/>
                    </a:lnTo>
                    <a:lnTo>
                      <a:pt x="77" y="13"/>
                    </a:lnTo>
                    <a:lnTo>
                      <a:pt x="76" y="7"/>
                    </a:lnTo>
                    <a:lnTo>
                      <a:pt x="72" y="0"/>
                    </a:lnTo>
                    <a:lnTo>
                      <a:pt x="62" y="5"/>
                    </a:lnTo>
                    <a:lnTo>
                      <a:pt x="50" y="7"/>
                    </a:lnTo>
                    <a:lnTo>
                      <a:pt x="45" y="10"/>
                    </a:lnTo>
                    <a:lnTo>
                      <a:pt x="36" y="7"/>
                    </a:lnTo>
                    <a:lnTo>
                      <a:pt x="30" y="8"/>
                    </a:lnTo>
                    <a:lnTo>
                      <a:pt x="21" y="13"/>
                    </a:lnTo>
                    <a:lnTo>
                      <a:pt x="21" y="19"/>
                    </a:lnTo>
                    <a:lnTo>
                      <a:pt x="24" y="22"/>
                    </a:lnTo>
                    <a:lnTo>
                      <a:pt x="30" y="32"/>
                    </a:lnTo>
                    <a:lnTo>
                      <a:pt x="33" y="32"/>
                    </a:lnTo>
                    <a:lnTo>
                      <a:pt x="32" y="37"/>
                    </a:lnTo>
                    <a:lnTo>
                      <a:pt x="24" y="45"/>
                    </a:lnTo>
                    <a:lnTo>
                      <a:pt x="21" y="61"/>
                    </a:lnTo>
                    <a:lnTo>
                      <a:pt x="21" y="61"/>
                    </a:lnTo>
                    <a:lnTo>
                      <a:pt x="13" y="73"/>
                    </a:lnTo>
                    <a:lnTo>
                      <a:pt x="10" y="76"/>
                    </a:lnTo>
                    <a:lnTo>
                      <a:pt x="10" y="86"/>
                    </a:lnTo>
                    <a:lnTo>
                      <a:pt x="9" y="92"/>
                    </a:lnTo>
                    <a:lnTo>
                      <a:pt x="3" y="92"/>
                    </a:lnTo>
                    <a:lnTo>
                      <a:pt x="0" y="93"/>
                    </a:lnTo>
                    <a:lnTo>
                      <a:pt x="7" y="108"/>
                    </a:lnTo>
                    <a:lnTo>
                      <a:pt x="10" y="108"/>
                    </a:lnTo>
                    <a:lnTo>
                      <a:pt x="12" y="116"/>
                    </a:lnTo>
                    <a:lnTo>
                      <a:pt x="15" y="116"/>
                    </a:lnTo>
                    <a:lnTo>
                      <a:pt x="22" y="118"/>
                    </a:lnTo>
                    <a:lnTo>
                      <a:pt x="33" y="116"/>
                    </a:lnTo>
                    <a:lnTo>
                      <a:pt x="28" y="124"/>
                    </a:lnTo>
                    <a:lnTo>
                      <a:pt x="28" y="127"/>
                    </a:lnTo>
                    <a:lnTo>
                      <a:pt x="22" y="131"/>
                    </a:lnTo>
                    <a:lnTo>
                      <a:pt x="24" y="134"/>
                    </a:lnTo>
                    <a:lnTo>
                      <a:pt x="16" y="142"/>
                    </a:lnTo>
                    <a:lnTo>
                      <a:pt x="21" y="142"/>
                    </a:lnTo>
                    <a:lnTo>
                      <a:pt x="18" y="155"/>
                    </a:lnTo>
                    <a:lnTo>
                      <a:pt x="10" y="165"/>
                    </a:lnTo>
                    <a:lnTo>
                      <a:pt x="10" y="168"/>
                    </a:lnTo>
                    <a:lnTo>
                      <a:pt x="16" y="171"/>
                    </a:lnTo>
                    <a:lnTo>
                      <a:pt x="21" y="172"/>
                    </a:lnTo>
                    <a:lnTo>
                      <a:pt x="28" y="166"/>
                    </a:lnTo>
                    <a:lnTo>
                      <a:pt x="38" y="172"/>
                    </a:lnTo>
                    <a:lnTo>
                      <a:pt x="42" y="171"/>
                    </a:lnTo>
                    <a:lnTo>
                      <a:pt x="47" y="175"/>
                    </a:lnTo>
                    <a:lnTo>
                      <a:pt x="59" y="171"/>
                    </a:lnTo>
                    <a:lnTo>
                      <a:pt x="65" y="175"/>
                    </a:lnTo>
                    <a:lnTo>
                      <a:pt x="69" y="174"/>
                    </a:lnTo>
                    <a:lnTo>
                      <a:pt x="80" y="181"/>
                    </a:lnTo>
                    <a:lnTo>
                      <a:pt x="85" y="189"/>
                    </a:lnTo>
                    <a:lnTo>
                      <a:pt x="89" y="186"/>
                    </a:lnTo>
                    <a:lnTo>
                      <a:pt x="95" y="183"/>
                    </a:lnTo>
                    <a:lnTo>
                      <a:pt x="109" y="174"/>
                    </a:lnTo>
                    <a:lnTo>
                      <a:pt x="112" y="171"/>
                    </a:lnTo>
                    <a:lnTo>
                      <a:pt x="121" y="168"/>
                    </a:lnTo>
                    <a:lnTo>
                      <a:pt x="129" y="163"/>
                    </a:lnTo>
                    <a:lnTo>
                      <a:pt x="130" y="160"/>
                    </a:lnTo>
                    <a:lnTo>
                      <a:pt x="121" y="159"/>
                    </a:lnTo>
                    <a:lnTo>
                      <a:pt x="121" y="155"/>
                    </a:lnTo>
                    <a:lnTo>
                      <a:pt x="118" y="152"/>
                    </a:lnTo>
                    <a:lnTo>
                      <a:pt x="112" y="149"/>
                    </a:lnTo>
                    <a:lnTo>
                      <a:pt x="106" y="148"/>
                    </a:lnTo>
                    <a:lnTo>
                      <a:pt x="110" y="145"/>
                    </a:lnTo>
                    <a:lnTo>
                      <a:pt x="113" y="136"/>
                    </a:lnTo>
                    <a:lnTo>
                      <a:pt x="118" y="131"/>
                    </a:lnTo>
                    <a:lnTo>
                      <a:pt x="123" y="121"/>
                    </a:lnTo>
                    <a:lnTo>
                      <a:pt x="126" y="118"/>
                    </a:lnTo>
                    <a:lnTo>
                      <a:pt x="129" y="113"/>
                    </a:lnTo>
                    <a:lnTo>
                      <a:pt x="123" y="110"/>
                    </a:lnTo>
                    <a:lnTo>
                      <a:pt x="126" y="107"/>
                    </a:lnTo>
                    <a:lnTo>
                      <a:pt x="135" y="96"/>
                    </a:lnTo>
                    <a:lnTo>
                      <a:pt x="129" y="92"/>
                    </a:lnTo>
                    <a:lnTo>
                      <a:pt x="139" y="90"/>
                    </a:lnTo>
                    <a:lnTo>
                      <a:pt x="142" y="92"/>
                    </a:lnTo>
                    <a:lnTo>
                      <a:pt x="142" y="86"/>
                    </a:lnTo>
                    <a:lnTo>
                      <a:pt x="145" y="81"/>
                    </a:lnTo>
                    <a:lnTo>
                      <a:pt x="144" y="63"/>
                    </a:lnTo>
                    <a:lnTo>
                      <a:pt x="139" y="58"/>
                    </a:lnTo>
                    <a:lnTo>
                      <a:pt x="136" y="60"/>
                    </a:lnTo>
                    <a:lnTo>
                      <a:pt x="135" y="51"/>
                    </a:lnTo>
                    <a:lnTo>
                      <a:pt x="136" y="46"/>
                    </a:lnTo>
                    <a:lnTo>
                      <a:pt x="129" y="46"/>
                    </a:lnTo>
                    <a:lnTo>
                      <a:pt x="126" y="43"/>
                    </a:lnTo>
                    <a:lnTo>
                      <a:pt x="120" y="43"/>
                    </a:lnTo>
                    <a:lnTo>
                      <a:pt x="121" y="40"/>
                    </a:lnTo>
                    <a:lnTo>
                      <a:pt x="120" y="32"/>
                    </a:lnTo>
                    <a:lnTo>
                      <a:pt x="124" y="28"/>
                    </a:lnTo>
                    <a:lnTo>
                      <a:pt x="129" y="28"/>
                    </a:lnTo>
                    <a:lnTo>
                      <a:pt x="130" y="19"/>
                    </a:lnTo>
                    <a:lnTo>
                      <a:pt x="124" y="16"/>
                    </a:lnTo>
                    <a:lnTo>
                      <a:pt x="126" y="10"/>
                    </a:lnTo>
                    <a:lnTo>
                      <a:pt x="121" y="0"/>
                    </a:lnTo>
                    <a:lnTo>
                      <a:pt x="116" y="0"/>
                    </a:lnTo>
                    <a:lnTo>
                      <a:pt x="109" y="5"/>
                    </a:lnTo>
                    <a:lnTo>
                      <a:pt x="115" y="10"/>
                    </a:lnTo>
                    <a:lnTo>
                      <a:pt x="104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4" name="Freeform 5014">
                <a:extLst>
                  <a:ext uri="{FF2B5EF4-FFF2-40B4-BE49-F238E27FC236}">
                    <a16:creationId xmlns:a16="http://schemas.microsoft.com/office/drawing/2014/main" id="{8DA71582-9FA7-52DD-D020-6DC17E80B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863"/>
                <a:ext cx="73" cy="94"/>
              </a:xfrm>
              <a:custGeom>
                <a:avLst/>
                <a:gdLst>
                  <a:gd name="T0" fmla="*/ 115 w 145"/>
                  <a:gd name="T1" fmla="*/ 10 h 189"/>
                  <a:gd name="T2" fmla="*/ 116 w 145"/>
                  <a:gd name="T3" fmla="*/ 0 h 189"/>
                  <a:gd name="T4" fmla="*/ 126 w 145"/>
                  <a:gd name="T5" fmla="*/ 10 h 189"/>
                  <a:gd name="T6" fmla="*/ 130 w 145"/>
                  <a:gd name="T7" fmla="*/ 19 h 189"/>
                  <a:gd name="T8" fmla="*/ 124 w 145"/>
                  <a:gd name="T9" fmla="*/ 28 h 189"/>
                  <a:gd name="T10" fmla="*/ 121 w 145"/>
                  <a:gd name="T11" fmla="*/ 40 h 189"/>
                  <a:gd name="T12" fmla="*/ 126 w 145"/>
                  <a:gd name="T13" fmla="*/ 43 h 189"/>
                  <a:gd name="T14" fmla="*/ 136 w 145"/>
                  <a:gd name="T15" fmla="*/ 46 h 189"/>
                  <a:gd name="T16" fmla="*/ 136 w 145"/>
                  <a:gd name="T17" fmla="*/ 60 h 189"/>
                  <a:gd name="T18" fmla="*/ 144 w 145"/>
                  <a:gd name="T19" fmla="*/ 63 h 189"/>
                  <a:gd name="T20" fmla="*/ 142 w 145"/>
                  <a:gd name="T21" fmla="*/ 86 h 189"/>
                  <a:gd name="T22" fmla="*/ 139 w 145"/>
                  <a:gd name="T23" fmla="*/ 90 h 189"/>
                  <a:gd name="T24" fmla="*/ 135 w 145"/>
                  <a:gd name="T25" fmla="*/ 96 h 189"/>
                  <a:gd name="T26" fmla="*/ 123 w 145"/>
                  <a:gd name="T27" fmla="*/ 110 h 189"/>
                  <a:gd name="T28" fmla="*/ 126 w 145"/>
                  <a:gd name="T29" fmla="*/ 118 h 189"/>
                  <a:gd name="T30" fmla="*/ 118 w 145"/>
                  <a:gd name="T31" fmla="*/ 131 h 189"/>
                  <a:gd name="T32" fmla="*/ 110 w 145"/>
                  <a:gd name="T33" fmla="*/ 145 h 189"/>
                  <a:gd name="T34" fmla="*/ 112 w 145"/>
                  <a:gd name="T35" fmla="*/ 149 h 189"/>
                  <a:gd name="T36" fmla="*/ 121 w 145"/>
                  <a:gd name="T37" fmla="*/ 155 h 189"/>
                  <a:gd name="T38" fmla="*/ 130 w 145"/>
                  <a:gd name="T39" fmla="*/ 160 h 189"/>
                  <a:gd name="T40" fmla="*/ 121 w 145"/>
                  <a:gd name="T41" fmla="*/ 168 h 189"/>
                  <a:gd name="T42" fmla="*/ 109 w 145"/>
                  <a:gd name="T43" fmla="*/ 174 h 189"/>
                  <a:gd name="T44" fmla="*/ 89 w 145"/>
                  <a:gd name="T45" fmla="*/ 186 h 189"/>
                  <a:gd name="T46" fmla="*/ 80 w 145"/>
                  <a:gd name="T47" fmla="*/ 181 h 189"/>
                  <a:gd name="T48" fmla="*/ 65 w 145"/>
                  <a:gd name="T49" fmla="*/ 175 h 189"/>
                  <a:gd name="T50" fmla="*/ 47 w 145"/>
                  <a:gd name="T51" fmla="*/ 175 h 189"/>
                  <a:gd name="T52" fmla="*/ 38 w 145"/>
                  <a:gd name="T53" fmla="*/ 172 h 189"/>
                  <a:gd name="T54" fmla="*/ 21 w 145"/>
                  <a:gd name="T55" fmla="*/ 172 h 189"/>
                  <a:gd name="T56" fmla="*/ 10 w 145"/>
                  <a:gd name="T57" fmla="*/ 168 h 189"/>
                  <a:gd name="T58" fmla="*/ 18 w 145"/>
                  <a:gd name="T59" fmla="*/ 155 h 189"/>
                  <a:gd name="T60" fmla="*/ 16 w 145"/>
                  <a:gd name="T61" fmla="*/ 142 h 189"/>
                  <a:gd name="T62" fmla="*/ 22 w 145"/>
                  <a:gd name="T63" fmla="*/ 131 h 189"/>
                  <a:gd name="T64" fmla="*/ 28 w 145"/>
                  <a:gd name="T65" fmla="*/ 124 h 189"/>
                  <a:gd name="T66" fmla="*/ 22 w 145"/>
                  <a:gd name="T67" fmla="*/ 118 h 189"/>
                  <a:gd name="T68" fmla="*/ 12 w 145"/>
                  <a:gd name="T69" fmla="*/ 116 h 189"/>
                  <a:gd name="T70" fmla="*/ 7 w 145"/>
                  <a:gd name="T71" fmla="*/ 108 h 189"/>
                  <a:gd name="T72" fmla="*/ 3 w 145"/>
                  <a:gd name="T73" fmla="*/ 92 h 189"/>
                  <a:gd name="T74" fmla="*/ 10 w 145"/>
                  <a:gd name="T75" fmla="*/ 86 h 189"/>
                  <a:gd name="T76" fmla="*/ 13 w 145"/>
                  <a:gd name="T77" fmla="*/ 73 h 189"/>
                  <a:gd name="T78" fmla="*/ 21 w 145"/>
                  <a:gd name="T79" fmla="*/ 61 h 189"/>
                  <a:gd name="T80" fmla="*/ 32 w 145"/>
                  <a:gd name="T81" fmla="*/ 37 h 189"/>
                  <a:gd name="T82" fmla="*/ 30 w 145"/>
                  <a:gd name="T83" fmla="*/ 32 h 189"/>
                  <a:gd name="T84" fmla="*/ 21 w 145"/>
                  <a:gd name="T85" fmla="*/ 19 h 189"/>
                  <a:gd name="T86" fmla="*/ 30 w 145"/>
                  <a:gd name="T87" fmla="*/ 8 h 189"/>
                  <a:gd name="T88" fmla="*/ 45 w 145"/>
                  <a:gd name="T89" fmla="*/ 10 h 189"/>
                  <a:gd name="T90" fmla="*/ 62 w 145"/>
                  <a:gd name="T91" fmla="*/ 5 h 189"/>
                  <a:gd name="T92" fmla="*/ 76 w 145"/>
                  <a:gd name="T93" fmla="*/ 7 h 189"/>
                  <a:gd name="T94" fmla="*/ 83 w 145"/>
                  <a:gd name="T95" fmla="*/ 13 h 189"/>
                  <a:gd name="T96" fmla="*/ 88 w 145"/>
                  <a:gd name="T97" fmla="*/ 4 h 189"/>
                  <a:gd name="T98" fmla="*/ 95 w 145"/>
                  <a:gd name="T99" fmla="*/ 7 h 189"/>
                  <a:gd name="T100" fmla="*/ 103 w 145"/>
                  <a:gd name="T101" fmla="*/ 1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5" h="189">
                    <a:moveTo>
                      <a:pt x="104" y="11"/>
                    </a:moveTo>
                    <a:lnTo>
                      <a:pt x="115" y="10"/>
                    </a:lnTo>
                    <a:lnTo>
                      <a:pt x="109" y="5"/>
                    </a:lnTo>
                    <a:lnTo>
                      <a:pt x="116" y="0"/>
                    </a:lnTo>
                    <a:lnTo>
                      <a:pt x="121" y="0"/>
                    </a:lnTo>
                    <a:lnTo>
                      <a:pt x="126" y="10"/>
                    </a:lnTo>
                    <a:lnTo>
                      <a:pt x="124" y="16"/>
                    </a:lnTo>
                    <a:lnTo>
                      <a:pt x="130" y="19"/>
                    </a:lnTo>
                    <a:lnTo>
                      <a:pt x="129" y="28"/>
                    </a:lnTo>
                    <a:lnTo>
                      <a:pt x="124" y="28"/>
                    </a:lnTo>
                    <a:lnTo>
                      <a:pt x="120" y="32"/>
                    </a:lnTo>
                    <a:lnTo>
                      <a:pt x="121" y="40"/>
                    </a:lnTo>
                    <a:lnTo>
                      <a:pt x="120" y="43"/>
                    </a:lnTo>
                    <a:lnTo>
                      <a:pt x="126" y="43"/>
                    </a:lnTo>
                    <a:lnTo>
                      <a:pt x="129" y="46"/>
                    </a:lnTo>
                    <a:lnTo>
                      <a:pt x="136" y="46"/>
                    </a:lnTo>
                    <a:lnTo>
                      <a:pt x="135" y="51"/>
                    </a:lnTo>
                    <a:lnTo>
                      <a:pt x="136" y="60"/>
                    </a:lnTo>
                    <a:lnTo>
                      <a:pt x="139" y="58"/>
                    </a:lnTo>
                    <a:lnTo>
                      <a:pt x="144" y="63"/>
                    </a:lnTo>
                    <a:lnTo>
                      <a:pt x="145" y="81"/>
                    </a:lnTo>
                    <a:lnTo>
                      <a:pt x="142" y="86"/>
                    </a:lnTo>
                    <a:lnTo>
                      <a:pt x="142" y="92"/>
                    </a:lnTo>
                    <a:lnTo>
                      <a:pt x="139" y="90"/>
                    </a:lnTo>
                    <a:lnTo>
                      <a:pt x="129" y="92"/>
                    </a:lnTo>
                    <a:lnTo>
                      <a:pt x="135" y="96"/>
                    </a:lnTo>
                    <a:lnTo>
                      <a:pt x="126" y="107"/>
                    </a:lnTo>
                    <a:lnTo>
                      <a:pt x="123" y="110"/>
                    </a:lnTo>
                    <a:lnTo>
                      <a:pt x="129" y="113"/>
                    </a:lnTo>
                    <a:lnTo>
                      <a:pt x="126" y="118"/>
                    </a:lnTo>
                    <a:lnTo>
                      <a:pt x="123" y="121"/>
                    </a:lnTo>
                    <a:lnTo>
                      <a:pt x="118" y="131"/>
                    </a:lnTo>
                    <a:lnTo>
                      <a:pt x="113" y="136"/>
                    </a:lnTo>
                    <a:lnTo>
                      <a:pt x="110" y="145"/>
                    </a:lnTo>
                    <a:lnTo>
                      <a:pt x="106" y="148"/>
                    </a:lnTo>
                    <a:lnTo>
                      <a:pt x="112" y="149"/>
                    </a:lnTo>
                    <a:lnTo>
                      <a:pt x="118" y="152"/>
                    </a:lnTo>
                    <a:lnTo>
                      <a:pt x="121" y="155"/>
                    </a:lnTo>
                    <a:lnTo>
                      <a:pt x="121" y="159"/>
                    </a:lnTo>
                    <a:lnTo>
                      <a:pt x="130" y="160"/>
                    </a:lnTo>
                    <a:lnTo>
                      <a:pt x="129" y="163"/>
                    </a:lnTo>
                    <a:lnTo>
                      <a:pt x="121" y="168"/>
                    </a:lnTo>
                    <a:lnTo>
                      <a:pt x="112" y="171"/>
                    </a:lnTo>
                    <a:lnTo>
                      <a:pt x="109" y="174"/>
                    </a:lnTo>
                    <a:lnTo>
                      <a:pt x="95" y="183"/>
                    </a:lnTo>
                    <a:lnTo>
                      <a:pt x="89" y="186"/>
                    </a:lnTo>
                    <a:lnTo>
                      <a:pt x="85" y="189"/>
                    </a:lnTo>
                    <a:lnTo>
                      <a:pt x="80" y="181"/>
                    </a:lnTo>
                    <a:lnTo>
                      <a:pt x="69" y="174"/>
                    </a:lnTo>
                    <a:lnTo>
                      <a:pt x="65" y="175"/>
                    </a:lnTo>
                    <a:lnTo>
                      <a:pt x="59" y="171"/>
                    </a:lnTo>
                    <a:lnTo>
                      <a:pt x="47" y="175"/>
                    </a:lnTo>
                    <a:lnTo>
                      <a:pt x="42" y="171"/>
                    </a:lnTo>
                    <a:lnTo>
                      <a:pt x="38" y="172"/>
                    </a:lnTo>
                    <a:lnTo>
                      <a:pt x="28" y="166"/>
                    </a:lnTo>
                    <a:lnTo>
                      <a:pt x="21" y="172"/>
                    </a:lnTo>
                    <a:lnTo>
                      <a:pt x="16" y="171"/>
                    </a:lnTo>
                    <a:lnTo>
                      <a:pt x="10" y="168"/>
                    </a:lnTo>
                    <a:lnTo>
                      <a:pt x="10" y="165"/>
                    </a:lnTo>
                    <a:lnTo>
                      <a:pt x="18" y="155"/>
                    </a:lnTo>
                    <a:lnTo>
                      <a:pt x="21" y="142"/>
                    </a:lnTo>
                    <a:lnTo>
                      <a:pt x="16" y="142"/>
                    </a:lnTo>
                    <a:lnTo>
                      <a:pt x="24" y="134"/>
                    </a:lnTo>
                    <a:lnTo>
                      <a:pt x="22" y="131"/>
                    </a:lnTo>
                    <a:lnTo>
                      <a:pt x="28" y="127"/>
                    </a:lnTo>
                    <a:lnTo>
                      <a:pt x="28" y="124"/>
                    </a:lnTo>
                    <a:lnTo>
                      <a:pt x="33" y="116"/>
                    </a:lnTo>
                    <a:lnTo>
                      <a:pt x="22" y="118"/>
                    </a:lnTo>
                    <a:lnTo>
                      <a:pt x="15" y="116"/>
                    </a:lnTo>
                    <a:lnTo>
                      <a:pt x="12" y="116"/>
                    </a:lnTo>
                    <a:lnTo>
                      <a:pt x="10" y="108"/>
                    </a:lnTo>
                    <a:lnTo>
                      <a:pt x="7" y="108"/>
                    </a:lnTo>
                    <a:lnTo>
                      <a:pt x="0" y="93"/>
                    </a:lnTo>
                    <a:lnTo>
                      <a:pt x="3" y="92"/>
                    </a:lnTo>
                    <a:lnTo>
                      <a:pt x="9" y="92"/>
                    </a:lnTo>
                    <a:lnTo>
                      <a:pt x="10" y="86"/>
                    </a:lnTo>
                    <a:lnTo>
                      <a:pt x="10" y="76"/>
                    </a:lnTo>
                    <a:lnTo>
                      <a:pt x="13" y="73"/>
                    </a:lnTo>
                    <a:lnTo>
                      <a:pt x="21" y="61"/>
                    </a:lnTo>
                    <a:lnTo>
                      <a:pt x="21" y="61"/>
                    </a:lnTo>
                    <a:lnTo>
                      <a:pt x="24" y="45"/>
                    </a:lnTo>
                    <a:lnTo>
                      <a:pt x="32" y="37"/>
                    </a:lnTo>
                    <a:lnTo>
                      <a:pt x="33" y="32"/>
                    </a:lnTo>
                    <a:lnTo>
                      <a:pt x="30" y="32"/>
                    </a:lnTo>
                    <a:lnTo>
                      <a:pt x="24" y="22"/>
                    </a:lnTo>
                    <a:lnTo>
                      <a:pt x="21" y="19"/>
                    </a:lnTo>
                    <a:lnTo>
                      <a:pt x="21" y="13"/>
                    </a:lnTo>
                    <a:lnTo>
                      <a:pt x="30" y="8"/>
                    </a:lnTo>
                    <a:lnTo>
                      <a:pt x="36" y="7"/>
                    </a:lnTo>
                    <a:lnTo>
                      <a:pt x="45" y="10"/>
                    </a:lnTo>
                    <a:lnTo>
                      <a:pt x="50" y="7"/>
                    </a:lnTo>
                    <a:lnTo>
                      <a:pt x="62" y="5"/>
                    </a:lnTo>
                    <a:lnTo>
                      <a:pt x="72" y="0"/>
                    </a:lnTo>
                    <a:lnTo>
                      <a:pt x="76" y="7"/>
                    </a:lnTo>
                    <a:lnTo>
                      <a:pt x="77" y="13"/>
                    </a:lnTo>
                    <a:lnTo>
                      <a:pt x="83" y="13"/>
                    </a:lnTo>
                    <a:lnTo>
                      <a:pt x="89" y="10"/>
                    </a:lnTo>
                    <a:lnTo>
                      <a:pt x="88" y="4"/>
                    </a:lnTo>
                    <a:lnTo>
                      <a:pt x="91" y="7"/>
                    </a:lnTo>
                    <a:lnTo>
                      <a:pt x="95" y="7"/>
                    </a:lnTo>
                    <a:lnTo>
                      <a:pt x="98" y="16"/>
                    </a:lnTo>
                    <a:lnTo>
                      <a:pt x="103" y="16"/>
                    </a:lnTo>
                    <a:lnTo>
                      <a:pt x="104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5" name="Freeform 5015">
                <a:extLst>
                  <a:ext uri="{FF2B5EF4-FFF2-40B4-BE49-F238E27FC236}">
                    <a16:creationId xmlns:a16="http://schemas.microsoft.com/office/drawing/2014/main" id="{D6F0C23D-2724-A7FE-9F3B-BF54035F0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863"/>
                <a:ext cx="73" cy="94"/>
              </a:xfrm>
              <a:custGeom>
                <a:avLst/>
                <a:gdLst>
                  <a:gd name="T0" fmla="*/ 115 w 145"/>
                  <a:gd name="T1" fmla="*/ 10 h 189"/>
                  <a:gd name="T2" fmla="*/ 116 w 145"/>
                  <a:gd name="T3" fmla="*/ 0 h 189"/>
                  <a:gd name="T4" fmla="*/ 126 w 145"/>
                  <a:gd name="T5" fmla="*/ 10 h 189"/>
                  <a:gd name="T6" fmla="*/ 130 w 145"/>
                  <a:gd name="T7" fmla="*/ 19 h 189"/>
                  <a:gd name="T8" fmla="*/ 124 w 145"/>
                  <a:gd name="T9" fmla="*/ 28 h 189"/>
                  <a:gd name="T10" fmla="*/ 121 w 145"/>
                  <a:gd name="T11" fmla="*/ 40 h 189"/>
                  <a:gd name="T12" fmla="*/ 126 w 145"/>
                  <a:gd name="T13" fmla="*/ 43 h 189"/>
                  <a:gd name="T14" fmla="*/ 136 w 145"/>
                  <a:gd name="T15" fmla="*/ 46 h 189"/>
                  <a:gd name="T16" fmla="*/ 136 w 145"/>
                  <a:gd name="T17" fmla="*/ 60 h 189"/>
                  <a:gd name="T18" fmla="*/ 144 w 145"/>
                  <a:gd name="T19" fmla="*/ 63 h 189"/>
                  <a:gd name="T20" fmla="*/ 142 w 145"/>
                  <a:gd name="T21" fmla="*/ 86 h 189"/>
                  <a:gd name="T22" fmla="*/ 139 w 145"/>
                  <a:gd name="T23" fmla="*/ 90 h 189"/>
                  <a:gd name="T24" fmla="*/ 135 w 145"/>
                  <a:gd name="T25" fmla="*/ 96 h 189"/>
                  <a:gd name="T26" fmla="*/ 123 w 145"/>
                  <a:gd name="T27" fmla="*/ 110 h 189"/>
                  <a:gd name="T28" fmla="*/ 126 w 145"/>
                  <a:gd name="T29" fmla="*/ 118 h 189"/>
                  <a:gd name="T30" fmla="*/ 118 w 145"/>
                  <a:gd name="T31" fmla="*/ 131 h 189"/>
                  <a:gd name="T32" fmla="*/ 110 w 145"/>
                  <a:gd name="T33" fmla="*/ 145 h 189"/>
                  <a:gd name="T34" fmla="*/ 112 w 145"/>
                  <a:gd name="T35" fmla="*/ 149 h 189"/>
                  <a:gd name="T36" fmla="*/ 121 w 145"/>
                  <a:gd name="T37" fmla="*/ 155 h 189"/>
                  <a:gd name="T38" fmla="*/ 130 w 145"/>
                  <a:gd name="T39" fmla="*/ 160 h 189"/>
                  <a:gd name="T40" fmla="*/ 121 w 145"/>
                  <a:gd name="T41" fmla="*/ 168 h 189"/>
                  <a:gd name="T42" fmla="*/ 109 w 145"/>
                  <a:gd name="T43" fmla="*/ 174 h 189"/>
                  <a:gd name="T44" fmla="*/ 89 w 145"/>
                  <a:gd name="T45" fmla="*/ 186 h 189"/>
                  <a:gd name="T46" fmla="*/ 80 w 145"/>
                  <a:gd name="T47" fmla="*/ 181 h 189"/>
                  <a:gd name="T48" fmla="*/ 65 w 145"/>
                  <a:gd name="T49" fmla="*/ 175 h 189"/>
                  <a:gd name="T50" fmla="*/ 47 w 145"/>
                  <a:gd name="T51" fmla="*/ 175 h 189"/>
                  <a:gd name="T52" fmla="*/ 38 w 145"/>
                  <a:gd name="T53" fmla="*/ 172 h 189"/>
                  <a:gd name="T54" fmla="*/ 21 w 145"/>
                  <a:gd name="T55" fmla="*/ 172 h 189"/>
                  <a:gd name="T56" fmla="*/ 10 w 145"/>
                  <a:gd name="T57" fmla="*/ 168 h 189"/>
                  <a:gd name="T58" fmla="*/ 18 w 145"/>
                  <a:gd name="T59" fmla="*/ 155 h 189"/>
                  <a:gd name="T60" fmla="*/ 16 w 145"/>
                  <a:gd name="T61" fmla="*/ 142 h 189"/>
                  <a:gd name="T62" fmla="*/ 22 w 145"/>
                  <a:gd name="T63" fmla="*/ 131 h 189"/>
                  <a:gd name="T64" fmla="*/ 28 w 145"/>
                  <a:gd name="T65" fmla="*/ 124 h 189"/>
                  <a:gd name="T66" fmla="*/ 22 w 145"/>
                  <a:gd name="T67" fmla="*/ 118 h 189"/>
                  <a:gd name="T68" fmla="*/ 12 w 145"/>
                  <a:gd name="T69" fmla="*/ 116 h 189"/>
                  <a:gd name="T70" fmla="*/ 7 w 145"/>
                  <a:gd name="T71" fmla="*/ 108 h 189"/>
                  <a:gd name="T72" fmla="*/ 3 w 145"/>
                  <a:gd name="T73" fmla="*/ 92 h 189"/>
                  <a:gd name="T74" fmla="*/ 10 w 145"/>
                  <a:gd name="T75" fmla="*/ 86 h 189"/>
                  <a:gd name="T76" fmla="*/ 13 w 145"/>
                  <a:gd name="T77" fmla="*/ 73 h 189"/>
                  <a:gd name="T78" fmla="*/ 21 w 145"/>
                  <a:gd name="T79" fmla="*/ 61 h 189"/>
                  <a:gd name="T80" fmla="*/ 32 w 145"/>
                  <a:gd name="T81" fmla="*/ 37 h 189"/>
                  <a:gd name="T82" fmla="*/ 30 w 145"/>
                  <a:gd name="T83" fmla="*/ 32 h 189"/>
                  <a:gd name="T84" fmla="*/ 21 w 145"/>
                  <a:gd name="T85" fmla="*/ 19 h 189"/>
                  <a:gd name="T86" fmla="*/ 30 w 145"/>
                  <a:gd name="T87" fmla="*/ 8 h 189"/>
                  <a:gd name="T88" fmla="*/ 45 w 145"/>
                  <a:gd name="T89" fmla="*/ 10 h 189"/>
                  <a:gd name="T90" fmla="*/ 62 w 145"/>
                  <a:gd name="T91" fmla="*/ 5 h 189"/>
                  <a:gd name="T92" fmla="*/ 76 w 145"/>
                  <a:gd name="T93" fmla="*/ 7 h 189"/>
                  <a:gd name="T94" fmla="*/ 83 w 145"/>
                  <a:gd name="T95" fmla="*/ 13 h 189"/>
                  <a:gd name="T96" fmla="*/ 88 w 145"/>
                  <a:gd name="T97" fmla="*/ 4 h 189"/>
                  <a:gd name="T98" fmla="*/ 95 w 145"/>
                  <a:gd name="T99" fmla="*/ 7 h 189"/>
                  <a:gd name="T100" fmla="*/ 103 w 145"/>
                  <a:gd name="T101" fmla="*/ 1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5" h="189">
                    <a:moveTo>
                      <a:pt x="104" y="11"/>
                    </a:moveTo>
                    <a:lnTo>
                      <a:pt x="115" y="10"/>
                    </a:lnTo>
                    <a:lnTo>
                      <a:pt x="109" y="5"/>
                    </a:lnTo>
                    <a:lnTo>
                      <a:pt x="116" y="0"/>
                    </a:lnTo>
                    <a:lnTo>
                      <a:pt x="121" y="0"/>
                    </a:lnTo>
                    <a:lnTo>
                      <a:pt x="126" y="10"/>
                    </a:lnTo>
                    <a:lnTo>
                      <a:pt x="124" y="16"/>
                    </a:lnTo>
                    <a:lnTo>
                      <a:pt x="130" y="19"/>
                    </a:lnTo>
                    <a:lnTo>
                      <a:pt x="129" y="28"/>
                    </a:lnTo>
                    <a:lnTo>
                      <a:pt x="124" y="28"/>
                    </a:lnTo>
                    <a:lnTo>
                      <a:pt x="120" y="32"/>
                    </a:lnTo>
                    <a:lnTo>
                      <a:pt x="121" y="40"/>
                    </a:lnTo>
                    <a:lnTo>
                      <a:pt x="120" y="43"/>
                    </a:lnTo>
                    <a:lnTo>
                      <a:pt x="126" y="43"/>
                    </a:lnTo>
                    <a:lnTo>
                      <a:pt x="129" y="46"/>
                    </a:lnTo>
                    <a:lnTo>
                      <a:pt x="136" y="46"/>
                    </a:lnTo>
                    <a:lnTo>
                      <a:pt x="135" y="51"/>
                    </a:lnTo>
                    <a:lnTo>
                      <a:pt x="136" y="60"/>
                    </a:lnTo>
                    <a:lnTo>
                      <a:pt x="139" y="58"/>
                    </a:lnTo>
                    <a:lnTo>
                      <a:pt x="144" y="63"/>
                    </a:lnTo>
                    <a:lnTo>
                      <a:pt x="145" y="81"/>
                    </a:lnTo>
                    <a:lnTo>
                      <a:pt x="142" y="86"/>
                    </a:lnTo>
                    <a:lnTo>
                      <a:pt x="142" y="92"/>
                    </a:lnTo>
                    <a:lnTo>
                      <a:pt x="139" y="90"/>
                    </a:lnTo>
                    <a:lnTo>
                      <a:pt x="129" y="92"/>
                    </a:lnTo>
                    <a:lnTo>
                      <a:pt x="135" y="96"/>
                    </a:lnTo>
                    <a:lnTo>
                      <a:pt x="126" y="107"/>
                    </a:lnTo>
                    <a:lnTo>
                      <a:pt x="123" y="110"/>
                    </a:lnTo>
                    <a:lnTo>
                      <a:pt x="129" y="113"/>
                    </a:lnTo>
                    <a:lnTo>
                      <a:pt x="126" y="118"/>
                    </a:lnTo>
                    <a:lnTo>
                      <a:pt x="123" y="121"/>
                    </a:lnTo>
                    <a:lnTo>
                      <a:pt x="118" y="131"/>
                    </a:lnTo>
                    <a:lnTo>
                      <a:pt x="113" y="136"/>
                    </a:lnTo>
                    <a:lnTo>
                      <a:pt x="110" y="145"/>
                    </a:lnTo>
                    <a:lnTo>
                      <a:pt x="106" y="148"/>
                    </a:lnTo>
                    <a:lnTo>
                      <a:pt x="112" y="149"/>
                    </a:lnTo>
                    <a:lnTo>
                      <a:pt x="118" y="152"/>
                    </a:lnTo>
                    <a:lnTo>
                      <a:pt x="121" y="155"/>
                    </a:lnTo>
                    <a:lnTo>
                      <a:pt x="121" y="159"/>
                    </a:lnTo>
                    <a:lnTo>
                      <a:pt x="130" y="160"/>
                    </a:lnTo>
                    <a:lnTo>
                      <a:pt x="129" y="163"/>
                    </a:lnTo>
                    <a:lnTo>
                      <a:pt x="121" y="168"/>
                    </a:lnTo>
                    <a:lnTo>
                      <a:pt x="112" y="171"/>
                    </a:lnTo>
                    <a:lnTo>
                      <a:pt x="109" y="174"/>
                    </a:lnTo>
                    <a:lnTo>
                      <a:pt x="95" y="183"/>
                    </a:lnTo>
                    <a:lnTo>
                      <a:pt x="89" y="186"/>
                    </a:lnTo>
                    <a:lnTo>
                      <a:pt x="85" y="189"/>
                    </a:lnTo>
                    <a:lnTo>
                      <a:pt x="80" y="181"/>
                    </a:lnTo>
                    <a:lnTo>
                      <a:pt x="69" y="174"/>
                    </a:lnTo>
                    <a:lnTo>
                      <a:pt x="65" y="175"/>
                    </a:lnTo>
                    <a:lnTo>
                      <a:pt x="59" y="171"/>
                    </a:lnTo>
                    <a:lnTo>
                      <a:pt x="47" y="175"/>
                    </a:lnTo>
                    <a:lnTo>
                      <a:pt x="42" y="171"/>
                    </a:lnTo>
                    <a:lnTo>
                      <a:pt x="38" y="172"/>
                    </a:lnTo>
                    <a:lnTo>
                      <a:pt x="28" y="166"/>
                    </a:lnTo>
                    <a:lnTo>
                      <a:pt x="21" y="172"/>
                    </a:lnTo>
                    <a:lnTo>
                      <a:pt x="16" y="171"/>
                    </a:lnTo>
                    <a:lnTo>
                      <a:pt x="10" y="168"/>
                    </a:lnTo>
                    <a:lnTo>
                      <a:pt x="10" y="165"/>
                    </a:lnTo>
                    <a:lnTo>
                      <a:pt x="18" y="155"/>
                    </a:lnTo>
                    <a:lnTo>
                      <a:pt x="21" y="142"/>
                    </a:lnTo>
                    <a:lnTo>
                      <a:pt x="16" y="142"/>
                    </a:lnTo>
                    <a:lnTo>
                      <a:pt x="24" y="134"/>
                    </a:lnTo>
                    <a:lnTo>
                      <a:pt x="22" y="131"/>
                    </a:lnTo>
                    <a:lnTo>
                      <a:pt x="28" y="127"/>
                    </a:lnTo>
                    <a:lnTo>
                      <a:pt x="28" y="124"/>
                    </a:lnTo>
                    <a:lnTo>
                      <a:pt x="33" y="116"/>
                    </a:lnTo>
                    <a:lnTo>
                      <a:pt x="22" y="118"/>
                    </a:lnTo>
                    <a:lnTo>
                      <a:pt x="15" y="116"/>
                    </a:lnTo>
                    <a:lnTo>
                      <a:pt x="12" y="116"/>
                    </a:lnTo>
                    <a:lnTo>
                      <a:pt x="10" y="108"/>
                    </a:lnTo>
                    <a:lnTo>
                      <a:pt x="7" y="108"/>
                    </a:lnTo>
                    <a:lnTo>
                      <a:pt x="0" y="93"/>
                    </a:lnTo>
                    <a:lnTo>
                      <a:pt x="3" y="92"/>
                    </a:lnTo>
                    <a:lnTo>
                      <a:pt x="9" y="92"/>
                    </a:lnTo>
                    <a:lnTo>
                      <a:pt x="10" y="86"/>
                    </a:lnTo>
                    <a:lnTo>
                      <a:pt x="10" y="76"/>
                    </a:lnTo>
                    <a:lnTo>
                      <a:pt x="13" y="73"/>
                    </a:lnTo>
                    <a:lnTo>
                      <a:pt x="21" y="61"/>
                    </a:lnTo>
                    <a:lnTo>
                      <a:pt x="21" y="61"/>
                    </a:lnTo>
                    <a:lnTo>
                      <a:pt x="24" y="45"/>
                    </a:lnTo>
                    <a:lnTo>
                      <a:pt x="32" y="37"/>
                    </a:lnTo>
                    <a:lnTo>
                      <a:pt x="33" y="32"/>
                    </a:lnTo>
                    <a:lnTo>
                      <a:pt x="30" y="32"/>
                    </a:lnTo>
                    <a:lnTo>
                      <a:pt x="24" y="22"/>
                    </a:lnTo>
                    <a:lnTo>
                      <a:pt x="21" y="19"/>
                    </a:lnTo>
                    <a:lnTo>
                      <a:pt x="21" y="13"/>
                    </a:lnTo>
                    <a:lnTo>
                      <a:pt x="30" y="8"/>
                    </a:lnTo>
                    <a:lnTo>
                      <a:pt x="36" y="7"/>
                    </a:lnTo>
                    <a:lnTo>
                      <a:pt x="45" y="10"/>
                    </a:lnTo>
                    <a:lnTo>
                      <a:pt x="50" y="7"/>
                    </a:lnTo>
                    <a:lnTo>
                      <a:pt x="62" y="5"/>
                    </a:lnTo>
                    <a:lnTo>
                      <a:pt x="72" y="0"/>
                    </a:lnTo>
                    <a:lnTo>
                      <a:pt x="76" y="7"/>
                    </a:lnTo>
                    <a:lnTo>
                      <a:pt x="77" y="13"/>
                    </a:lnTo>
                    <a:lnTo>
                      <a:pt x="83" y="13"/>
                    </a:lnTo>
                    <a:lnTo>
                      <a:pt x="89" y="10"/>
                    </a:lnTo>
                    <a:lnTo>
                      <a:pt x="88" y="4"/>
                    </a:lnTo>
                    <a:lnTo>
                      <a:pt x="91" y="7"/>
                    </a:lnTo>
                    <a:lnTo>
                      <a:pt x="95" y="7"/>
                    </a:lnTo>
                    <a:lnTo>
                      <a:pt x="98" y="16"/>
                    </a:lnTo>
                    <a:lnTo>
                      <a:pt x="103" y="16"/>
                    </a:lnTo>
                    <a:lnTo>
                      <a:pt x="104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6" name="Freeform 5016">
                <a:extLst>
                  <a:ext uri="{FF2B5EF4-FFF2-40B4-BE49-F238E27FC236}">
                    <a16:creationId xmlns:a16="http://schemas.microsoft.com/office/drawing/2014/main" id="{636C43CB-5453-49AB-14AF-12577BEB5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8" y="835"/>
                <a:ext cx="75" cy="110"/>
              </a:xfrm>
              <a:custGeom>
                <a:avLst/>
                <a:gdLst>
                  <a:gd name="T0" fmla="*/ 93 w 152"/>
                  <a:gd name="T1" fmla="*/ 40 h 221"/>
                  <a:gd name="T2" fmla="*/ 81 w 152"/>
                  <a:gd name="T3" fmla="*/ 17 h 221"/>
                  <a:gd name="T4" fmla="*/ 70 w 152"/>
                  <a:gd name="T5" fmla="*/ 5 h 221"/>
                  <a:gd name="T6" fmla="*/ 61 w 152"/>
                  <a:gd name="T7" fmla="*/ 5 h 221"/>
                  <a:gd name="T8" fmla="*/ 52 w 152"/>
                  <a:gd name="T9" fmla="*/ 17 h 221"/>
                  <a:gd name="T10" fmla="*/ 30 w 152"/>
                  <a:gd name="T11" fmla="*/ 15 h 221"/>
                  <a:gd name="T12" fmla="*/ 26 w 152"/>
                  <a:gd name="T13" fmla="*/ 29 h 221"/>
                  <a:gd name="T14" fmla="*/ 18 w 152"/>
                  <a:gd name="T15" fmla="*/ 14 h 221"/>
                  <a:gd name="T16" fmla="*/ 11 w 152"/>
                  <a:gd name="T17" fmla="*/ 11 h 221"/>
                  <a:gd name="T18" fmla="*/ 5 w 152"/>
                  <a:gd name="T19" fmla="*/ 26 h 221"/>
                  <a:gd name="T20" fmla="*/ 11 w 152"/>
                  <a:gd name="T21" fmla="*/ 44 h 221"/>
                  <a:gd name="T22" fmla="*/ 2 w 152"/>
                  <a:gd name="T23" fmla="*/ 60 h 221"/>
                  <a:gd name="T24" fmla="*/ 12 w 152"/>
                  <a:gd name="T25" fmla="*/ 72 h 221"/>
                  <a:gd name="T26" fmla="*/ 29 w 152"/>
                  <a:gd name="T27" fmla="*/ 66 h 221"/>
                  <a:gd name="T28" fmla="*/ 35 w 152"/>
                  <a:gd name="T29" fmla="*/ 56 h 221"/>
                  <a:gd name="T30" fmla="*/ 44 w 152"/>
                  <a:gd name="T31" fmla="*/ 75 h 221"/>
                  <a:gd name="T32" fmla="*/ 34 w 152"/>
                  <a:gd name="T33" fmla="*/ 88 h 221"/>
                  <a:gd name="T34" fmla="*/ 40 w 152"/>
                  <a:gd name="T35" fmla="*/ 99 h 221"/>
                  <a:gd name="T36" fmla="*/ 49 w 152"/>
                  <a:gd name="T37" fmla="*/ 107 h 221"/>
                  <a:gd name="T38" fmla="*/ 58 w 152"/>
                  <a:gd name="T39" fmla="*/ 119 h 221"/>
                  <a:gd name="T40" fmla="*/ 56 w 152"/>
                  <a:gd name="T41" fmla="*/ 148 h 221"/>
                  <a:gd name="T42" fmla="*/ 49 w 152"/>
                  <a:gd name="T43" fmla="*/ 152 h 221"/>
                  <a:gd name="T44" fmla="*/ 43 w 152"/>
                  <a:gd name="T45" fmla="*/ 169 h 221"/>
                  <a:gd name="T46" fmla="*/ 59 w 152"/>
                  <a:gd name="T47" fmla="*/ 180 h 221"/>
                  <a:gd name="T48" fmla="*/ 73 w 152"/>
                  <a:gd name="T49" fmla="*/ 195 h 221"/>
                  <a:gd name="T50" fmla="*/ 71 w 152"/>
                  <a:gd name="T51" fmla="*/ 216 h 221"/>
                  <a:gd name="T52" fmla="*/ 88 w 152"/>
                  <a:gd name="T53" fmla="*/ 218 h 221"/>
                  <a:gd name="T54" fmla="*/ 108 w 152"/>
                  <a:gd name="T55" fmla="*/ 218 h 221"/>
                  <a:gd name="T56" fmla="*/ 123 w 152"/>
                  <a:gd name="T57" fmla="*/ 201 h 221"/>
                  <a:gd name="T58" fmla="*/ 135 w 152"/>
                  <a:gd name="T59" fmla="*/ 199 h 221"/>
                  <a:gd name="T60" fmla="*/ 144 w 152"/>
                  <a:gd name="T61" fmla="*/ 193 h 221"/>
                  <a:gd name="T62" fmla="*/ 152 w 152"/>
                  <a:gd name="T63" fmla="*/ 180 h 221"/>
                  <a:gd name="T64" fmla="*/ 135 w 152"/>
                  <a:gd name="T65" fmla="*/ 167 h 221"/>
                  <a:gd name="T66" fmla="*/ 144 w 152"/>
                  <a:gd name="T67" fmla="*/ 154 h 221"/>
                  <a:gd name="T68" fmla="*/ 129 w 152"/>
                  <a:gd name="T69" fmla="*/ 139 h 221"/>
                  <a:gd name="T70" fmla="*/ 123 w 152"/>
                  <a:gd name="T71" fmla="*/ 126 h 221"/>
                  <a:gd name="T72" fmla="*/ 123 w 152"/>
                  <a:gd name="T73" fmla="*/ 110 h 221"/>
                  <a:gd name="T74" fmla="*/ 134 w 152"/>
                  <a:gd name="T75" fmla="*/ 105 h 221"/>
                  <a:gd name="T76" fmla="*/ 120 w 152"/>
                  <a:gd name="T77" fmla="*/ 96 h 221"/>
                  <a:gd name="T78" fmla="*/ 108 w 152"/>
                  <a:gd name="T79" fmla="*/ 90 h 221"/>
                  <a:gd name="T80" fmla="*/ 115 w 152"/>
                  <a:gd name="T81" fmla="*/ 72 h 221"/>
                  <a:gd name="T82" fmla="*/ 105 w 152"/>
                  <a:gd name="T83" fmla="*/ 53 h 221"/>
                  <a:gd name="T84" fmla="*/ 102 w 152"/>
                  <a:gd name="T85" fmla="*/ 5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2" h="221">
                    <a:moveTo>
                      <a:pt x="102" y="35"/>
                    </a:moveTo>
                    <a:lnTo>
                      <a:pt x="99" y="35"/>
                    </a:lnTo>
                    <a:lnTo>
                      <a:pt x="93" y="40"/>
                    </a:lnTo>
                    <a:lnTo>
                      <a:pt x="85" y="29"/>
                    </a:lnTo>
                    <a:lnTo>
                      <a:pt x="85" y="20"/>
                    </a:lnTo>
                    <a:lnTo>
                      <a:pt x="81" y="17"/>
                    </a:lnTo>
                    <a:lnTo>
                      <a:pt x="81" y="15"/>
                    </a:lnTo>
                    <a:lnTo>
                      <a:pt x="76" y="8"/>
                    </a:lnTo>
                    <a:lnTo>
                      <a:pt x="70" y="5"/>
                    </a:lnTo>
                    <a:lnTo>
                      <a:pt x="65" y="6"/>
                    </a:lnTo>
                    <a:lnTo>
                      <a:pt x="62" y="0"/>
                    </a:lnTo>
                    <a:lnTo>
                      <a:pt x="61" y="5"/>
                    </a:lnTo>
                    <a:lnTo>
                      <a:pt x="53" y="9"/>
                    </a:lnTo>
                    <a:lnTo>
                      <a:pt x="56" y="15"/>
                    </a:lnTo>
                    <a:lnTo>
                      <a:pt x="52" y="17"/>
                    </a:lnTo>
                    <a:lnTo>
                      <a:pt x="46" y="14"/>
                    </a:lnTo>
                    <a:lnTo>
                      <a:pt x="41" y="17"/>
                    </a:lnTo>
                    <a:lnTo>
                      <a:pt x="30" y="15"/>
                    </a:lnTo>
                    <a:lnTo>
                      <a:pt x="29" y="15"/>
                    </a:lnTo>
                    <a:lnTo>
                      <a:pt x="32" y="26"/>
                    </a:lnTo>
                    <a:lnTo>
                      <a:pt x="26" y="29"/>
                    </a:lnTo>
                    <a:lnTo>
                      <a:pt x="20" y="29"/>
                    </a:lnTo>
                    <a:lnTo>
                      <a:pt x="17" y="26"/>
                    </a:lnTo>
                    <a:lnTo>
                      <a:pt x="18" y="14"/>
                    </a:lnTo>
                    <a:lnTo>
                      <a:pt x="20" y="12"/>
                    </a:lnTo>
                    <a:lnTo>
                      <a:pt x="17" y="8"/>
                    </a:lnTo>
                    <a:lnTo>
                      <a:pt x="11" y="11"/>
                    </a:lnTo>
                    <a:lnTo>
                      <a:pt x="5" y="12"/>
                    </a:lnTo>
                    <a:lnTo>
                      <a:pt x="8" y="17"/>
                    </a:lnTo>
                    <a:lnTo>
                      <a:pt x="5" y="26"/>
                    </a:lnTo>
                    <a:lnTo>
                      <a:pt x="3" y="26"/>
                    </a:lnTo>
                    <a:lnTo>
                      <a:pt x="6" y="31"/>
                    </a:lnTo>
                    <a:lnTo>
                      <a:pt x="11" y="44"/>
                    </a:lnTo>
                    <a:lnTo>
                      <a:pt x="0" y="50"/>
                    </a:lnTo>
                    <a:lnTo>
                      <a:pt x="5" y="56"/>
                    </a:lnTo>
                    <a:lnTo>
                      <a:pt x="2" y="60"/>
                    </a:lnTo>
                    <a:lnTo>
                      <a:pt x="5" y="63"/>
                    </a:lnTo>
                    <a:lnTo>
                      <a:pt x="9" y="63"/>
                    </a:lnTo>
                    <a:lnTo>
                      <a:pt x="12" y="72"/>
                    </a:lnTo>
                    <a:lnTo>
                      <a:pt x="17" y="72"/>
                    </a:lnTo>
                    <a:lnTo>
                      <a:pt x="18" y="67"/>
                    </a:lnTo>
                    <a:lnTo>
                      <a:pt x="29" y="66"/>
                    </a:lnTo>
                    <a:lnTo>
                      <a:pt x="23" y="61"/>
                    </a:lnTo>
                    <a:lnTo>
                      <a:pt x="30" y="56"/>
                    </a:lnTo>
                    <a:lnTo>
                      <a:pt x="35" y="56"/>
                    </a:lnTo>
                    <a:lnTo>
                      <a:pt x="40" y="66"/>
                    </a:lnTo>
                    <a:lnTo>
                      <a:pt x="38" y="72"/>
                    </a:lnTo>
                    <a:lnTo>
                      <a:pt x="44" y="75"/>
                    </a:lnTo>
                    <a:lnTo>
                      <a:pt x="43" y="84"/>
                    </a:lnTo>
                    <a:lnTo>
                      <a:pt x="38" y="84"/>
                    </a:lnTo>
                    <a:lnTo>
                      <a:pt x="34" y="88"/>
                    </a:lnTo>
                    <a:lnTo>
                      <a:pt x="35" y="96"/>
                    </a:lnTo>
                    <a:lnTo>
                      <a:pt x="34" y="99"/>
                    </a:lnTo>
                    <a:lnTo>
                      <a:pt x="40" y="99"/>
                    </a:lnTo>
                    <a:lnTo>
                      <a:pt x="43" y="102"/>
                    </a:lnTo>
                    <a:lnTo>
                      <a:pt x="50" y="102"/>
                    </a:lnTo>
                    <a:lnTo>
                      <a:pt x="49" y="107"/>
                    </a:lnTo>
                    <a:lnTo>
                      <a:pt x="50" y="116"/>
                    </a:lnTo>
                    <a:lnTo>
                      <a:pt x="53" y="114"/>
                    </a:lnTo>
                    <a:lnTo>
                      <a:pt x="58" y="119"/>
                    </a:lnTo>
                    <a:lnTo>
                      <a:pt x="59" y="137"/>
                    </a:lnTo>
                    <a:lnTo>
                      <a:pt x="56" y="142"/>
                    </a:lnTo>
                    <a:lnTo>
                      <a:pt x="56" y="148"/>
                    </a:lnTo>
                    <a:lnTo>
                      <a:pt x="53" y="146"/>
                    </a:lnTo>
                    <a:lnTo>
                      <a:pt x="43" y="148"/>
                    </a:lnTo>
                    <a:lnTo>
                      <a:pt x="49" y="152"/>
                    </a:lnTo>
                    <a:lnTo>
                      <a:pt x="40" y="163"/>
                    </a:lnTo>
                    <a:lnTo>
                      <a:pt x="37" y="166"/>
                    </a:lnTo>
                    <a:lnTo>
                      <a:pt x="43" y="169"/>
                    </a:lnTo>
                    <a:lnTo>
                      <a:pt x="40" y="174"/>
                    </a:lnTo>
                    <a:lnTo>
                      <a:pt x="49" y="175"/>
                    </a:lnTo>
                    <a:lnTo>
                      <a:pt x="59" y="180"/>
                    </a:lnTo>
                    <a:lnTo>
                      <a:pt x="62" y="184"/>
                    </a:lnTo>
                    <a:lnTo>
                      <a:pt x="67" y="196"/>
                    </a:lnTo>
                    <a:lnTo>
                      <a:pt x="73" y="195"/>
                    </a:lnTo>
                    <a:lnTo>
                      <a:pt x="71" y="201"/>
                    </a:lnTo>
                    <a:lnTo>
                      <a:pt x="70" y="211"/>
                    </a:lnTo>
                    <a:lnTo>
                      <a:pt x="71" y="216"/>
                    </a:lnTo>
                    <a:lnTo>
                      <a:pt x="78" y="211"/>
                    </a:lnTo>
                    <a:lnTo>
                      <a:pt x="84" y="211"/>
                    </a:lnTo>
                    <a:lnTo>
                      <a:pt x="88" y="218"/>
                    </a:lnTo>
                    <a:lnTo>
                      <a:pt x="96" y="221"/>
                    </a:lnTo>
                    <a:lnTo>
                      <a:pt x="96" y="221"/>
                    </a:lnTo>
                    <a:lnTo>
                      <a:pt x="108" y="218"/>
                    </a:lnTo>
                    <a:lnTo>
                      <a:pt x="119" y="211"/>
                    </a:lnTo>
                    <a:lnTo>
                      <a:pt x="119" y="204"/>
                    </a:lnTo>
                    <a:lnTo>
                      <a:pt x="123" y="201"/>
                    </a:lnTo>
                    <a:lnTo>
                      <a:pt x="126" y="201"/>
                    </a:lnTo>
                    <a:lnTo>
                      <a:pt x="129" y="201"/>
                    </a:lnTo>
                    <a:lnTo>
                      <a:pt x="135" y="199"/>
                    </a:lnTo>
                    <a:lnTo>
                      <a:pt x="141" y="193"/>
                    </a:lnTo>
                    <a:lnTo>
                      <a:pt x="144" y="193"/>
                    </a:lnTo>
                    <a:lnTo>
                      <a:pt x="144" y="193"/>
                    </a:lnTo>
                    <a:lnTo>
                      <a:pt x="147" y="192"/>
                    </a:lnTo>
                    <a:lnTo>
                      <a:pt x="149" y="186"/>
                    </a:lnTo>
                    <a:lnTo>
                      <a:pt x="152" y="180"/>
                    </a:lnTo>
                    <a:lnTo>
                      <a:pt x="150" y="175"/>
                    </a:lnTo>
                    <a:lnTo>
                      <a:pt x="144" y="175"/>
                    </a:lnTo>
                    <a:lnTo>
                      <a:pt x="135" y="167"/>
                    </a:lnTo>
                    <a:lnTo>
                      <a:pt x="137" y="158"/>
                    </a:lnTo>
                    <a:lnTo>
                      <a:pt x="144" y="155"/>
                    </a:lnTo>
                    <a:lnTo>
                      <a:pt x="144" y="154"/>
                    </a:lnTo>
                    <a:lnTo>
                      <a:pt x="138" y="149"/>
                    </a:lnTo>
                    <a:lnTo>
                      <a:pt x="134" y="142"/>
                    </a:lnTo>
                    <a:lnTo>
                      <a:pt x="129" y="139"/>
                    </a:lnTo>
                    <a:lnTo>
                      <a:pt x="125" y="142"/>
                    </a:lnTo>
                    <a:lnTo>
                      <a:pt x="117" y="132"/>
                    </a:lnTo>
                    <a:lnTo>
                      <a:pt x="123" y="126"/>
                    </a:lnTo>
                    <a:lnTo>
                      <a:pt x="123" y="122"/>
                    </a:lnTo>
                    <a:lnTo>
                      <a:pt x="119" y="120"/>
                    </a:lnTo>
                    <a:lnTo>
                      <a:pt x="123" y="110"/>
                    </a:lnTo>
                    <a:lnTo>
                      <a:pt x="128" y="110"/>
                    </a:lnTo>
                    <a:lnTo>
                      <a:pt x="134" y="114"/>
                    </a:lnTo>
                    <a:lnTo>
                      <a:pt x="134" y="105"/>
                    </a:lnTo>
                    <a:lnTo>
                      <a:pt x="132" y="105"/>
                    </a:lnTo>
                    <a:lnTo>
                      <a:pt x="129" y="102"/>
                    </a:lnTo>
                    <a:lnTo>
                      <a:pt x="120" y="96"/>
                    </a:lnTo>
                    <a:lnTo>
                      <a:pt x="114" y="96"/>
                    </a:lnTo>
                    <a:lnTo>
                      <a:pt x="111" y="88"/>
                    </a:lnTo>
                    <a:lnTo>
                      <a:pt x="108" y="90"/>
                    </a:lnTo>
                    <a:lnTo>
                      <a:pt x="106" y="76"/>
                    </a:lnTo>
                    <a:lnTo>
                      <a:pt x="112" y="76"/>
                    </a:lnTo>
                    <a:lnTo>
                      <a:pt x="115" y="72"/>
                    </a:lnTo>
                    <a:lnTo>
                      <a:pt x="114" y="63"/>
                    </a:lnTo>
                    <a:lnTo>
                      <a:pt x="112" y="64"/>
                    </a:lnTo>
                    <a:lnTo>
                      <a:pt x="105" y="53"/>
                    </a:lnTo>
                    <a:lnTo>
                      <a:pt x="102" y="53"/>
                    </a:lnTo>
                    <a:lnTo>
                      <a:pt x="100" y="52"/>
                    </a:lnTo>
                    <a:lnTo>
                      <a:pt x="102" y="50"/>
                    </a:lnTo>
                    <a:lnTo>
                      <a:pt x="102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7" name="Freeform 5017">
                <a:extLst>
                  <a:ext uri="{FF2B5EF4-FFF2-40B4-BE49-F238E27FC236}">
                    <a16:creationId xmlns:a16="http://schemas.microsoft.com/office/drawing/2014/main" id="{04A4DE58-96D6-4B60-1886-3E3028B91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8" y="835"/>
                <a:ext cx="75" cy="110"/>
              </a:xfrm>
              <a:custGeom>
                <a:avLst/>
                <a:gdLst>
                  <a:gd name="T0" fmla="*/ 100 w 152"/>
                  <a:gd name="T1" fmla="*/ 52 h 221"/>
                  <a:gd name="T2" fmla="*/ 112 w 152"/>
                  <a:gd name="T3" fmla="*/ 64 h 221"/>
                  <a:gd name="T4" fmla="*/ 112 w 152"/>
                  <a:gd name="T5" fmla="*/ 76 h 221"/>
                  <a:gd name="T6" fmla="*/ 111 w 152"/>
                  <a:gd name="T7" fmla="*/ 88 h 221"/>
                  <a:gd name="T8" fmla="*/ 129 w 152"/>
                  <a:gd name="T9" fmla="*/ 102 h 221"/>
                  <a:gd name="T10" fmla="*/ 134 w 152"/>
                  <a:gd name="T11" fmla="*/ 114 h 221"/>
                  <a:gd name="T12" fmla="*/ 119 w 152"/>
                  <a:gd name="T13" fmla="*/ 120 h 221"/>
                  <a:gd name="T14" fmla="*/ 117 w 152"/>
                  <a:gd name="T15" fmla="*/ 132 h 221"/>
                  <a:gd name="T16" fmla="*/ 134 w 152"/>
                  <a:gd name="T17" fmla="*/ 142 h 221"/>
                  <a:gd name="T18" fmla="*/ 144 w 152"/>
                  <a:gd name="T19" fmla="*/ 155 h 221"/>
                  <a:gd name="T20" fmla="*/ 144 w 152"/>
                  <a:gd name="T21" fmla="*/ 175 h 221"/>
                  <a:gd name="T22" fmla="*/ 149 w 152"/>
                  <a:gd name="T23" fmla="*/ 186 h 221"/>
                  <a:gd name="T24" fmla="*/ 144 w 152"/>
                  <a:gd name="T25" fmla="*/ 193 h 221"/>
                  <a:gd name="T26" fmla="*/ 129 w 152"/>
                  <a:gd name="T27" fmla="*/ 201 h 221"/>
                  <a:gd name="T28" fmla="*/ 119 w 152"/>
                  <a:gd name="T29" fmla="*/ 204 h 221"/>
                  <a:gd name="T30" fmla="*/ 96 w 152"/>
                  <a:gd name="T31" fmla="*/ 221 h 221"/>
                  <a:gd name="T32" fmla="*/ 84 w 152"/>
                  <a:gd name="T33" fmla="*/ 211 h 221"/>
                  <a:gd name="T34" fmla="*/ 70 w 152"/>
                  <a:gd name="T35" fmla="*/ 211 h 221"/>
                  <a:gd name="T36" fmla="*/ 67 w 152"/>
                  <a:gd name="T37" fmla="*/ 196 h 221"/>
                  <a:gd name="T38" fmla="*/ 49 w 152"/>
                  <a:gd name="T39" fmla="*/ 175 h 221"/>
                  <a:gd name="T40" fmla="*/ 37 w 152"/>
                  <a:gd name="T41" fmla="*/ 166 h 221"/>
                  <a:gd name="T42" fmla="*/ 43 w 152"/>
                  <a:gd name="T43" fmla="*/ 148 h 221"/>
                  <a:gd name="T44" fmla="*/ 56 w 152"/>
                  <a:gd name="T45" fmla="*/ 142 h 221"/>
                  <a:gd name="T46" fmla="*/ 53 w 152"/>
                  <a:gd name="T47" fmla="*/ 114 h 221"/>
                  <a:gd name="T48" fmla="*/ 50 w 152"/>
                  <a:gd name="T49" fmla="*/ 102 h 221"/>
                  <a:gd name="T50" fmla="*/ 34 w 152"/>
                  <a:gd name="T51" fmla="*/ 99 h 221"/>
                  <a:gd name="T52" fmla="*/ 38 w 152"/>
                  <a:gd name="T53" fmla="*/ 84 h 221"/>
                  <a:gd name="T54" fmla="*/ 38 w 152"/>
                  <a:gd name="T55" fmla="*/ 72 h 221"/>
                  <a:gd name="T56" fmla="*/ 30 w 152"/>
                  <a:gd name="T57" fmla="*/ 56 h 221"/>
                  <a:gd name="T58" fmla="*/ 18 w 152"/>
                  <a:gd name="T59" fmla="*/ 67 h 221"/>
                  <a:gd name="T60" fmla="*/ 9 w 152"/>
                  <a:gd name="T61" fmla="*/ 63 h 221"/>
                  <a:gd name="T62" fmla="*/ 5 w 152"/>
                  <a:gd name="T63" fmla="*/ 56 h 221"/>
                  <a:gd name="T64" fmla="*/ 6 w 152"/>
                  <a:gd name="T65" fmla="*/ 31 h 221"/>
                  <a:gd name="T66" fmla="*/ 8 w 152"/>
                  <a:gd name="T67" fmla="*/ 17 h 221"/>
                  <a:gd name="T68" fmla="*/ 17 w 152"/>
                  <a:gd name="T69" fmla="*/ 8 h 221"/>
                  <a:gd name="T70" fmla="*/ 17 w 152"/>
                  <a:gd name="T71" fmla="*/ 26 h 221"/>
                  <a:gd name="T72" fmla="*/ 32 w 152"/>
                  <a:gd name="T73" fmla="*/ 26 h 221"/>
                  <a:gd name="T74" fmla="*/ 41 w 152"/>
                  <a:gd name="T75" fmla="*/ 17 h 221"/>
                  <a:gd name="T76" fmla="*/ 56 w 152"/>
                  <a:gd name="T77" fmla="*/ 15 h 221"/>
                  <a:gd name="T78" fmla="*/ 62 w 152"/>
                  <a:gd name="T79" fmla="*/ 0 h 221"/>
                  <a:gd name="T80" fmla="*/ 76 w 152"/>
                  <a:gd name="T81" fmla="*/ 8 h 221"/>
                  <a:gd name="T82" fmla="*/ 85 w 152"/>
                  <a:gd name="T83" fmla="*/ 20 h 221"/>
                  <a:gd name="T84" fmla="*/ 99 w 152"/>
                  <a:gd name="T85" fmla="*/ 3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2" h="221">
                    <a:moveTo>
                      <a:pt x="102" y="35"/>
                    </a:moveTo>
                    <a:lnTo>
                      <a:pt x="102" y="50"/>
                    </a:lnTo>
                    <a:lnTo>
                      <a:pt x="100" y="52"/>
                    </a:lnTo>
                    <a:lnTo>
                      <a:pt x="102" y="53"/>
                    </a:lnTo>
                    <a:lnTo>
                      <a:pt x="105" y="53"/>
                    </a:lnTo>
                    <a:lnTo>
                      <a:pt x="112" y="64"/>
                    </a:lnTo>
                    <a:lnTo>
                      <a:pt x="114" y="63"/>
                    </a:lnTo>
                    <a:lnTo>
                      <a:pt x="115" y="72"/>
                    </a:lnTo>
                    <a:lnTo>
                      <a:pt x="112" y="76"/>
                    </a:lnTo>
                    <a:lnTo>
                      <a:pt x="106" y="76"/>
                    </a:lnTo>
                    <a:lnTo>
                      <a:pt x="108" y="90"/>
                    </a:lnTo>
                    <a:lnTo>
                      <a:pt x="111" y="88"/>
                    </a:lnTo>
                    <a:lnTo>
                      <a:pt x="114" y="96"/>
                    </a:lnTo>
                    <a:lnTo>
                      <a:pt x="120" y="96"/>
                    </a:lnTo>
                    <a:lnTo>
                      <a:pt x="129" y="102"/>
                    </a:lnTo>
                    <a:lnTo>
                      <a:pt x="132" y="105"/>
                    </a:lnTo>
                    <a:lnTo>
                      <a:pt x="134" y="105"/>
                    </a:lnTo>
                    <a:lnTo>
                      <a:pt x="134" y="114"/>
                    </a:lnTo>
                    <a:lnTo>
                      <a:pt x="128" y="110"/>
                    </a:lnTo>
                    <a:lnTo>
                      <a:pt x="123" y="110"/>
                    </a:lnTo>
                    <a:lnTo>
                      <a:pt x="119" y="120"/>
                    </a:lnTo>
                    <a:lnTo>
                      <a:pt x="123" y="122"/>
                    </a:lnTo>
                    <a:lnTo>
                      <a:pt x="123" y="126"/>
                    </a:lnTo>
                    <a:lnTo>
                      <a:pt x="117" y="132"/>
                    </a:lnTo>
                    <a:lnTo>
                      <a:pt x="125" y="142"/>
                    </a:lnTo>
                    <a:lnTo>
                      <a:pt x="129" y="139"/>
                    </a:lnTo>
                    <a:lnTo>
                      <a:pt x="134" y="142"/>
                    </a:lnTo>
                    <a:lnTo>
                      <a:pt x="138" y="149"/>
                    </a:lnTo>
                    <a:lnTo>
                      <a:pt x="144" y="154"/>
                    </a:lnTo>
                    <a:lnTo>
                      <a:pt x="144" y="155"/>
                    </a:lnTo>
                    <a:lnTo>
                      <a:pt x="137" y="158"/>
                    </a:lnTo>
                    <a:lnTo>
                      <a:pt x="135" y="167"/>
                    </a:lnTo>
                    <a:lnTo>
                      <a:pt x="144" y="175"/>
                    </a:lnTo>
                    <a:lnTo>
                      <a:pt x="150" y="175"/>
                    </a:lnTo>
                    <a:lnTo>
                      <a:pt x="152" y="180"/>
                    </a:lnTo>
                    <a:lnTo>
                      <a:pt x="149" y="186"/>
                    </a:lnTo>
                    <a:lnTo>
                      <a:pt x="147" y="192"/>
                    </a:lnTo>
                    <a:lnTo>
                      <a:pt x="144" y="193"/>
                    </a:lnTo>
                    <a:lnTo>
                      <a:pt x="144" y="193"/>
                    </a:lnTo>
                    <a:lnTo>
                      <a:pt x="141" y="193"/>
                    </a:lnTo>
                    <a:lnTo>
                      <a:pt x="135" y="199"/>
                    </a:lnTo>
                    <a:lnTo>
                      <a:pt x="129" y="201"/>
                    </a:lnTo>
                    <a:lnTo>
                      <a:pt x="126" y="201"/>
                    </a:lnTo>
                    <a:lnTo>
                      <a:pt x="123" y="201"/>
                    </a:lnTo>
                    <a:lnTo>
                      <a:pt x="119" y="204"/>
                    </a:lnTo>
                    <a:lnTo>
                      <a:pt x="119" y="211"/>
                    </a:lnTo>
                    <a:lnTo>
                      <a:pt x="108" y="218"/>
                    </a:lnTo>
                    <a:lnTo>
                      <a:pt x="96" y="221"/>
                    </a:lnTo>
                    <a:lnTo>
                      <a:pt x="96" y="221"/>
                    </a:lnTo>
                    <a:lnTo>
                      <a:pt x="88" y="218"/>
                    </a:lnTo>
                    <a:lnTo>
                      <a:pt x="84" y="211"/>
                    </a:lnTo>
                    <a:lnTo>
                      <a:pt x="78" y="211"/>
                    </a:lnTo>
                    <a:lnTo>
                      <a:pt x="71" y="216"/>
                    </a:lnTo>
                    <a:lnTo>
                      <a:pt x="70" y="211"/>
                    </a:lnTo>
                    <a:lnTo>
                      <a:pt x="71" y="201"/>
                    </a:lnTo>
                    <a:lnTo>
                      <a:pt x="73" y="195"/>
                    </a:lnTo>
                    <a:lnTo>
                      <a:pt x="67" y="196"/>
                    </a:lnTo>
                    <a:lnTo>
                      <a:pt x="62" y="184"/>
                    </a:lnTo>
                    <a:lnTo>
                      <a:pt x="59" y="180"/>
                    </a:lnTo>
                    <a:lnTo>
                      <a:pt x="49" y="175"/>
                    </a:lnTo>
                    <a:lnTo>
                      <a:pt x="40" y="174"/>
                    </a:lnTo>
                    <a:lnTo>
                      <a:pt x="43" y="169"/>
                    </a:lnTo>
                    <a:lnTo>
                      <a:pt x="37" y="166"/>
                    </a:lnTo>
                    <a:lnTo>
                      <a:pt x="40" y="163"/>
                    </a:lnTo>
                    <a:lnTo>
                      <a:pt x="49" y="152"/>
                    </a:lnTo>
                    <a:lnTo>
                      <a:pt x="43" y="148"/>
                    </a:lnTo>
                    <a:lnTo>
                      <a:pt x="53" y="146"/>
                    </a:lnTo>
                    <a:lnTo>
                      <a:pt x="56" y="148"/>
                    </a:lnTo>
                    <a:lnTo>
                      <a:pt x="56" y="142"/>
                    </a:lnTo>
                    <a:lnTo>
                      <a:pt x="59" y="137"/>
                    </a:lnTo>
                    <a:lnTo>
                      <a:pt x="58" y="119"/>
                    </a:lnTo>
                    <a:lnTo>
                      <a:pt x="53" y="114"/>
                    </a:lnTo>
                    <a:lnTo>
                      <a:pt x="50" y="116"/>
                    </a:lnTo>
                    <a:lnTo>
                      <a:pt x="49" y="107"/>
                    </a:lnTo>
                    <a:lnTo>
                      <a:pt x="50" y="102"/>
                    </a:lnTo>
                    <a:lnTo>
                      <a:pt x="43" y="102"/>
                    </a:lnTo>
                    <a:lnTo>
                      <a:pt x="40" y="99"/>
                    </a:lnTo>
                    <a:lnTo>
                      <a:pt x="34" y="99"/>
                    </a:lnTo>
                    <a:lnTo>
                      <a:pt x="35" y="96"/>
                    </a:lnTo>
                    <a:lnTo>
                      <a:pt x="34" y="88"/>
                    </a:lnTo>
                    <a:lnTo>
                      <a:pt x="38" y="84"/>
                    </a:lnTo>
                    <a:lnTo>
                      <a:pt x="43" y="84"/>
                    </a:lnTo>
                    <a:lnTo>
                      <a:pt x="44" y="75"/>
                    </a:lnTo>
                    <a:lnTo>
                      <a:pt x="38" y="72"/>
                    </a:lnTo>
                    <a:lnTo>
                      <a:pt x="40" y="66"/>
                    </a:lnTo>
                    <a:lnTo>
                      <a:pt x="35" y="56"/>
                    </a:lnTo>
                    <a:lnTo>
                      <a:pt x="30" y="56"/>
                    </a:lnTo>
                    <a:lnTo>
                      <a:pt x="23" y="61"/>
                    </a:lnTo>
                    <a:lnTo>
                      <a:pt x="29" y="66"/>
                    </a:lnTo>
                    <a:lnTo>
                      <a:pt x="18" y="67"/>
                    </a:lnTo>
                    <a:lnTo>
                      <a:pt x="17" y="72"/>
                    </a:lnTo>
                    <a:lnTo>
                      <a:pt x="12" y="72"/>
                    </a:lnTo>
                    <a:lnTo>
                      <a:pt x="9" y="63"/>
                    </a:lnTo>
                    <a:lnTo>
                      <a:pt x="5" y="63"/>
                    </a:lnTo>
                    <a:lnTo>
                      <a:pt x="2" y="60"/>
                    </a:lnTo>
                    <a:lnTo>
                      <a:pt x="5" y="56"/>
                    </a:lnTo>
                    <a:lnTo>
                      <a:pt x="0" y="50"/>
                    </a:lnTo>
                    <a:lnTo>
                      <a:pt x="11" y="44"/>
                    </a:lnTo>
                    <a:lnTo>
                      <a:pt x="6" y="31"/>
                    </a:lnTo>
                    <a:lnTo>
                      <a:pt x="3" y="26"/>
                    </a:lnTo>
                    <a:lnTo>
                      <a:pt x="5" y="26"/>
                    </a:lnTo>
                    <a:lnTo>
                      <a:pt x="8" y="17"/>
                    </a:lnTo>
                    <a:lnTo>
                      <a:pt x="5" y="12"/>
                    </a:lnTo>
                    <a:lnTo>
                      <a:pt x="11" y="11"/>
                    </a:lnTo>
                    <a:lnTo>
                      <a:pt x="17" y="8"/>
                    </a:lnTo>
                    <a:lnTo>
                      <a:pt x="20" y="12"/>
                    </a:lnTo>
                    <a:lnTo>
                      <a:pt x="18" y="14"/>
                    </a:lnTo>
                    <a:lnTo>
                      <a:pt x="17" y="26"/>
                    </a:lnTo>
                    <a:lnTo>
                      <a:pt x="20" y="29"/>
                    </a:lnTo>
                    <a:lnTo>
                      <a:pt x="26" y="29"/>
                    </a:lnTo>
                    <a:lnTo>
                      <a:pt x="32" y="26"/>
                    </a:lnTo>
                    <a:lnTo>
                      <a:pt x="29" y="15"/>
                    </a:lnTo>
                    <a:lnTo>
                      <a:pt x="30" y="15"/>
                    </a:lnTo>
                    <a:lnTo>
                      <a:pt x="41" y="17"/>
                    </a:lnTo>
                    <a:lnTo>
                      <a:pt x="46" y="14"/>
                    </a:lnTo>
                    <a:lnTo>
                      <a:pt x="52" y="17"/>
                    </a:lnTo>
                    <a:lnTo>
                      <a:pt x="56" y="15"/>
                    </a:lnTo>
                    <a:lnTo>
                      <a:pt x="53" y="9"/>
                    </a:lnTo>
                    <a:lnTo>
                      <a:pt x="61" y="5"/>
                    </a:lnTo>
                    <a:lnTo>
                      <a:pt x="62" y="0"/>
                    </a:lnTo>
                    <a:lnTo>
                      <a:pt x="65" y="6"/>
                    </a:lnTo>
                    <a:lnTo>
                      <a:pt x="70" y="5"/>
                    </a:lnTo>
                    <a:lnTo>
                      <a:pt x="76" y="8"/>
                    </a:lnTo>
                    <a:lnTo>
                      <a:pt x="81" y="15"/>
                    </a:lnTo>
                    <a:lnTo>
                      <a:pt x="81" y="17"/>
                    </a:lnTo>
                    <a:lnTo>
                      <a:pt x="85" y="20"/>
                    </a:lnTo>
                    <a:lnTo>
                      <a:pt x="85" y="29"/>
                    </a:lnTo>
                    <a:lnTo>
                      <a:pt x="93" y="40"/>
                    </a:lnTo>
                    <a:lnTo>
                      <a:pt x="99" y="35"/>
                    </a:lnTo>
                    <a:lnTo>
                      <a:pt x="102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8" name="Freeform 5018">
                <a:extLst>
                  <a:ext uri="{FF2B5EF4-FFF2-40B4-BE49-F238E27FC236}">
                    <a16:creationId xmlns:a16="http://schemas.microsoft.com/office/drawing/2014/main" id="{507F35EE-189E-5E9A-B0C1-AABB2E0AB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8" y="835"/>
                <a:ext cx="75" cy="110"/>
              </a:xfrm>
              <a:custGeom>
                <a:avLst/>
                <a:gdLst>
                  <a:gd name="T0" fmla="*/ 100 w 152"/>
                  <a:gd name="T1" fmla="*/ 52 h 221"/>
                  <a:gd name="T2" fmla="*/ 112 w 152"/>
                  <a:gd name="T3" fmla="*/ 64 h 221"/>
                  <a:gd name="T4" fmla="*/ 112 w 152"/>
                  <a:gd name="T5" fmla="*/ 76 h 221"/>
                  <a:gd name="T6" fmla="*/ 111 w 152"/>
                  <a:gd name="T7" fmla="*/ 88 h 221"/>
                  <a:gd name="T8" fmla="*/ 129 w 152"/>
                  <a:gd name="T9" fmla="*/ 102 h 221"/>
                  <a:gd name="T10" fmla="*/ 134 w 152"/>
                  <a:gd name="T11" fmla="*/ 114 h 221"/>
                  <a:gd name="T12" fmla="*/ 119 w 152"/>
                  <a:gd name="T13" fmla="*/ 120 h 221"/>
                  <a:gd name="T14" fmla="*/ 117 w 152"/>
                  <a:gd name="T15" fmla="*/ 132 h 221"/>
                  <a:gd name="T16" fmla="*/ 134 w 152"/>
                  <a:gd name="T17" fmla="*/ 142 h 221"/>
                  <a:gd name="T18" fmla="*/ 144 w 152"/>
                  <a:gd name="T19" fmla="*/ 155 h 221"/>
                  <a:gd name="T20" fmla="*/ 144 w 152"/>
                  <a:gd name="T21" fmla="*/ 175 h 221"/>
                  <a:gd name="T22" fmla="*/ 149 w 152"/>
                  <a:gd name="T23" fmla="*/ 186 h 221"/>
                  <a:gd name="T24" fmla="*/ 144 w 152"/>
                  <a:gd name="T25" fmla="*/ 193 h 221"/>
                  <a:gd name="T26" fmla="*/ 129 w 152"/>
                  <a:gd name="T27" fmla="*/ 201 h 221"/>
                  <a:gd name="T28" fmla="*/ 119 w 152"/>
                  <a:gd name="T29" fmla="*/ 204 h 221"/>
                  <a:gd name="T30" fmla="*/ 96 w 152"/>
                  <a:gd name="T31" fmla="*/ 221 h 221"/>
                  <a:gd name="T32" fmla="*/ 84 w 152"/>
                  <a:gd name="T33" fmla="*/ 211 h 221"/>
                  <a:gd name="T34" fmla="*/ 70 w 152"/>
                  <a:gd name="T35" fmla="*/ 211 h 221"/>
                  <a:gd name="T36" fmla="*/ 67 w 152"/>
                  <a:gd name="T37" fmla="*/ 196 h 221"/>
                  <a:gd name="T38" fmla="*/ 49 w 152"/>
                  <a:gd name="T39" fmla="*/ 175 h 221"/>
                  <a:gd name="T40" fmla="*/ 37 w 152"/>
                  <a:gd name="T41" fmla="*/ 166 h 221"/>
                  <a:gd name="T42" fmla="*/ 43 w 152"/>
                  <a:gd name="T43" fmla="*/ 148 h 221"/>
                  <a:gd name="T44" fmla="*/ 56 w 152"/>
                  <a:gd name="T45" fmla="*/ 142 h 221"/>
                  <a:gd name="T46" fmla="*/ 53 w 152"/>
                  <a:gd name="T47" fmla="*/ 114 h 221"/>
                  <a:gd name="T48" fmla="*/ 50 w 152"/>
                  <a:gd name="T49" fmla="*/ 102 h 221"/>
                  <a:gd name="T50" fmla="*/ 34 w 152"/>
                  <a:gd name="T51" fmla="*/ 99 h 221"/>
                  <a:gd name="T52" fmla="*/ 38 w 152"/>
                  <a:gd name="T53" fmla="*/ 84 h 221"/>
                  <a:gd name="T54" fmla="*/ 38 w 152"/>
                  <a:gd name="T55" fmla="*/ 72 h 221"/>
                  <a:gd name="T56" fmla="*/ 30 w 152"/>
                  <a:gd name="T57" fmla="*/ 56 h 221"/>
                  <a:gd name="T58" fmla="*/ 18 w 152"/>
                  <a:gd name="T59" fmla="*/ 67 h 221"/>
                  <a:gd name="T60" fmla="*/ 9 w 152"/>
                  <a:gd name="T61" fmla="*/ 63 h 221"/>
                  <a:gd name="T62" fmla="*/ 5 w 152"/>
                  <a:gd name="T63" fmla="*/ 56 h 221"/>
                  <a:gd name="T64" fmla="*/ 6 w 152"/>
                  <a:gd name="T65" fmla="*/ 31 h 221"/>
                  <a:gd name="T66" fmla="*/ 8 w 152"/>
                  <a:gd name="T67" fmla="*/ 17 h 221"/>
                  <a:gd name="T68" fmla="*/ 17 w 152"/>
                  <a:gd name="T69" fmla="*/ 8 h 221"/>
                  <a:gd name="T70" fmla="*/ 17 w 152"/>
                  <a:gd name="T71" fmla="*/ 26 h 221"/>
                  <a:gd name="T72" fmla="*/ 32 w 152"/>
                  <a:gd name="T73" fmla="*/ 26 h 221"/>
                  <a:gd name="T74" fmla="*/ 41 w 152"/>
                  <a:gd name="T75" fmla="*/ 17 h 221"/>
                  <a:gd name="T76" fmla="*/ 56 w 152"/>
                  <a:gd name="T77" fmla="*/ 15 h 221"/>
                  <a:gd name="T78" fmla="*/ 62 w 152"/>
                  <a:gd name="T79" fmla="*/ 0 h 221"/>
                  <a:gd name="T80" fmla="*/ 76 w 152"/>
                  <a:gd name="T81" fmla="*/ 8 h 221"/>
                  <a:gd name="T82" fmla="*/ 85 w 152"/>
                  <a:gd name="T83" fmla="*/ 20 h 221"/>
                  <a:gd name="T84" fmla="*/ 99 w 152"/>
                  <a:gd name="T85" fmla="*/ 35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2" h="221">
                    <a:moveTo>
                      <a:pt x="102" y="35"/>
                    </a:moveTo>
                    <a:lnTo>
                      <a:pt x="102" y="50"/>
                    </a:lnTo>
                    <a:lnTo>
                      <a:pt x="100" y="52"/>
                    </a:lnTo>
                    <a:lnTo>
                      <a:pt x="102" y="53"/>
                    </a:lnTo>
                    <a:lnTo>
                      <a:pt x="105" y="53"/>
                    </a:lnTo>
                    <a:lnTo>
                      <a:pt x="112" y="64"/>
                    </a:lnTo>
                    <a:lnTo>
                      <a:pt x="114" y="63"/>
                    </a:lnTo>
                    <a:lnTo>
                      <a:pt x="115" y="72"/>
                    </a:lnTo>
                    <a:lnTo>
                      <a:pt x="112" y="76"/>
                    </a:lnTo>
                    <a:lnTo>
                      <a:pt x="106" y="76"/>
                    </a:lnTo>
                    <a:lnTo>
                      <a:pt x="108" y="90"/>
                    </a:lnTo>
                    <a:lnTo>
                      <a:pt x="111" y="88"/>
                    </a:lnTo>
                    <a:lnTo>
                      <a:pt x="114" y="96"/>
                    </a:lnTo>
                    <a:lnTo>
                      <a:pt x="120" y="96"/>
                    </a:lnTo>
                    <a:lnTo>
                      <a:pt x="129" y="102"/>
                    </a:lnTo>
                    <a:lnTo>
                      <a:pt x="132" y="105"/>
                    </a:lnTo>
                    <a:lnTo>
                      <a:pt x="134" y="105"/>
                    </a:lnTo>
                    <a:lnTo>
                      <a:pt x="134" y="114"/>
                    </a:lnTo>
                    <a:lnTo>
                      <a:pt x="128" y="110"/>
                    </a:lnTo>
                    <a:lnTo>
                      <a:pt x="123" y="110"/>
                    </a:lnTo>
                    <a:lnTo>
                      <a:pt x="119" y="120"/>
                    </a:lnTo>
                    <a:lnTo>
                      <a:pt x="123" y="122"/>
                    </a:lnTo>
                    <a:lnTo>
                      <a:pt x="123" y="126"/>
                    </a:lnTo>
                    <a:lnTo>
                      <a:pt x="117" y="132"/>
                    </a:lnTo>
                    <a:lnTo>
                      <a:pt x="125" y="142"/>
                    </a:lnTo>
                    <a:lnTo>
                      <a:pt x="129" y="139"/>
                    </a:lnTo>
                    <a:lnTo>
                      <a:pt x="134" y="142"/>
                    </a:lnTo>
                    <a:lnTo>
                      <a:pt x="138" y="149"/>
                    </a:lnTo>
                    <a:lnTo>
                      <a:pt x="144" y="154"/>
                    </a:lnTo>
                    <a:lnTo>
                      <a:pt x="144" y="155"/>
                    </a:lnTo>
                    <a:lnTo>
                      <a:pt x="137" y="158"/>
                    </a:lnTo>
                    <a:lnTo>
                      <a:pt x="135" y="167"/>
                    </a:lnTo>
                    <a:lnTo>
                      <a:pt x="144" y="175"/>
                    </a:lnTo>
                    <a:lnTo>
                      <a:pt x="150" y="175"/>
                    </a:lnTo>
                    <a:lnTo>
                      <a:pt x="152" y="180"/>
                    </a:lnTo>
                    <a:lnTo>
                      <a:pt x="149" y="186"/>
                    </a:lnTo>
                    <a:lnTo>
                      <a:pt x="147" y="192"/>
                    </a:lnTo>
                    <a:lnTo>
                      <a:pt x="144" y="193"/>
                    </a:lnTo>
                    <a:lnTo>
                      <a:pt x="144" y="193"/>
                    </a:lnTo>
                    <a:lnTo>
                      <a:pt x="141" y="193"/>
                    </a:lnTo>
                    <a:lnTo>
                      <a:pt x="135" y="199"/>
                    </a:lnTo>
                    <a:lnTo>
                      <a:pt x="129" y="201"/>
                    </a:lnTo>
                    <a:lnTo>
                      <a:pt x="126" y="201"/>
                    </a:lnTo>
                    <a:lnTo>
                      <a:pt x="123" y="201"/>
                    </a:lnTo>
                    <a:lnTo>
                      <a:pt x="119" y="204"/>
                    </a:lnTo>
                    <a:lnTo>
                      <a:pt x="119" y="211"/>
                    </a:lnTo>
                    <a:lnTo>
                      <a:pt x="108" y="218"/>
                    </a:lnTo>
                    <a:lnTo>
                      <a:pt x="96" y="221"/>
                    </a:lnTo>
                    <a:lnTo>
                      <a:pt x="96" y="221"/>
                    </a:lnTo>
                    <a:lnTo>
                      <a:pt x="88" y="218"/>
                    </a:lnTo>
                    <a:lnTo>
                      <a:pt x="84" y="211"/>
                    </a:lnTo>
                    <a:lnTo>
                      <a:pt x="78" y="211"/>
                    </a:lnTo>
                    <a:lnTo>
                      <a:pt x="71" y="216"/>
                    </a:lnTo>
                    <a:lnTo>
                      <a:pt x="70" y="211"/>
                    </a:lnTo>
                    <a:lnTo>
                      <a:pt x="71" y="201"/>
                    </a:lnTo>
                    <a:lnTo>
                      <a:pt x="73" y="195"/>
                    </a:lnTo>
                    <a:lnTo>
                      <a:pt x="67" y="196"/>
                    </a:lnTo>
                    <a:lnTo>
                      <a:pt x="62" y="184"/>
                    </a:lnTo>
                    <a:lnTo>
                      <a:pt x="59" y="180"/>
                    </a:lnTo>
                    <a:lnTo>
                      <a:pt x="49" y="175"/>
                    </a:lnTo>
                    <a:lnTo>
                      <a:pt x="40" y="174"/>
                    </a:lnTo>
                    <a:lnTo>
                      <a:pt x="43" y="169"/>
                    </a:lnTo>
                    <a:lnTo>
                      <a:pt x="37" y="166"/>
                    </a:lnTo>
                    <a:lnTo>
                      <a:pt x="40" y="163"/>
                    </a:lnTo>
                    <a:lnTo>
                      <a:pt x="49" y="152"/>
                    </a:lnTo>
                    <a:lnTo>
                      <a:pt x="43" y="148"/>
                    </a:lnTo>
                    <a:lnTo>
                      <a:pt x="53" y="146"/>
                    </a:lnTo>
                    <a:lnTo>
                      <a:pt x="56" y="148"/>
                    </a:lnTo>
                    <a:lnTo>
                      <a:pt x="56" y="142"/>
                    </a:lnTo>
                    <a:lnTo>
                      <a:pt x="59" y="137"/>
                    </a:lnTo>
                    <a:lnTo>
                      <a:pt x="58" y="119"/>
                    </a:lnTo>
                    <a:lnTo>
                      <a:pt x="53" y="114"/>
                    </a:lnTo>
                    <a:lnTo>
                      <a:pt x="50" y="116"/>
                    </a:lnTo>
                    <a:lnTo>
                      <a:pt x="49" y="107"/>
                    </a:lnTo>
                    <a:lnTo>
                      <a:pt x="50" y="102"/>
                    </a:lnTo>
                    <a:lnTo>
                      <a:pt x="43" y="102"/>
                    </a:lnTo>
                    <a:lnTo>
                      <a:pt x="40" y="99"/>
                    </a:lnTo>
                    <a:lnTo>
                      <a:pt x="34" y="99"/>
                    </a:lnTo>
                    <a:lnTo>
                      <a:pt x="35" y="96"/>
                    </a:lnTo>
                    <a:lnTo>
                      <a:pt x="34" y="88"/>
                    </a:lnTo>
                    <a:lnTo>
                      <a:pt x="38" y="84"/>
                    </a:lnTo>
                    <a:lnTo>
                      <a:pt x="43" y="84"/>
                    </a:lnTo>
                    <a:lnTo>
                      <a:pt x="44" y="75"/>
                    </a:lnTo>
                    <a:lnTo>
                      <a:pt x="38" y="72"/>
                    </a:lnTo>
                    <a:lnTo>
                      <a:pt x="40" y="66"/>
                    </a:lnTo>
                    <a:lnTo>
                      <a:pt x="35" y="56"/>
                    </a:lnTo>
                    <a:lnTo>
                      <a:pt x="30" y="56"/>
                    </a:lnTo>
                    <a:lnTo>
                      <a:pt x="23" y="61"/>
                    </a:lnTo>
                    <a:lnTo>
                      <a:pt x="29" y="66"/>
                    </a:lnTo>
                    <a:lnTo>
                      <a:pt x="18" y="67"/>
                    </a:lnTo>
                    <a:lnTo>
                      <a:pt x="17" y="72"/>
                    </a:lnTo>
                    <a:lnTo>
                      <a:pt x="12" y="72"/>
                    </a:lnTo>
                    <a:lnTo>
                      <a:pt x="9" y="63"/>
                    </a:lnTo>
                    <a:lnTo>
                      <a:pt x="5" y="63"/>
                    </a:lnTo>
                    <a:lnTo>
                      <a:pt x="2" y="60"/>
                    </a:lnTo>
                    <a:lnTo>
                      <a:pt x="5" y="56"/>
                    </a:lnTo>
                    <a:lnTo>
                      <a:pt x="0" y="50"/>
                    </a:lnTo>
                    <a:lnTo>
                      <a:pt x="11" y="44"/>
                    </a:lnTo>
                    <a:lnTo>
                      <a:pt x="6" y="31"/>
                    </a:lnTo>
                    <a:lnTo>
                      <a:pt x="3" y="26"/>
                    </a:lnTo>
                    <a:lnTo>
                      <a:pt x="5" y="26"/>
                    </a:lnTo>
                    <a:lnTo>
                      <a:pt x="8" y="17"/>
                    </a:lnTo>
                    <a:lnTo>
                      <a:pt x="5" y="12"/>
                    </a:lnTo>
                    <a:lnTo>
                      <a:pt x="11" y="11"/>
                    </a:lnTo>
                    <a:lnTo>
                      <a:pt x="17" y="8"/>
                    </a:lnTo>
                    <a:lnTo>
                      <a:pt x="20" y="12"/>
                    </a:lnTo>
                    <a:lnTo>
                      <a:pt x="18" y="14"/>
                    </a:lnTo>
                    <a:lnTo>
                      <a:pt x="17" y="26"/>
                    </a:lnTo>
                    <a:lnTo>
                      <a:pt x="20" y="29"/>
                    </a:lnTo>
                    <a:lnTo>
                      <a:pt x="26" y="29"/>
                    </a:lnTo>
                    <a:lnTo>
                      <a:pt x="32" y="26"/>
                    </a:lnTo>
                    <a:lnTo>
                      <a:pt x="29" y="15"/>
                    </a:lnTo>
                    <a:lnTo>
                      <a:pt x="30" y="15"/>
                    </a:lnTo>
                    <a:lnTo>
                      <a:pt x="41" y="17"/>
                    </a:lnTo>
                    <a:lnTo>
                      <a:pt x="46" y="14"/>
                    </a:lnTo>
                    <a:lnTo>
                      <a:pt x="52" y="17"/>
                    </a:lnTo>
                    <a:lnTo>
                      <a:pt x="56" y="15"/>
                    </a:lnTo>
                    <a:lnTo>
                      <a:pt x="53" y="9"/>
                    </a:lnTo>
                    <a:lnTo>
                      <a:pt x="61" y="5"/>
                    </a:lnTo>
                    <a:lnTo>
                      <a:pt x="62" y="0"/>
                    </a:lnTo>
                    <a:lnTo>
                      <a:pt x="65" y="6"/>
                    </a:lnTo>
                    <a:lnTo>
                      <a:pt x="70" y="5"/>
                    </a:lnTo>
                    <a:lnTo>
                      <a:pt x="76" y="8"/>
                    </a:lnTo>
                    <a:lnTo>
                      <a:pt x="81" y="15"/>
                    </a:lnTo>
                    <a:lnTo>
                      <a:pt x="81" y="17"/>
                    </a:lnTo>
                    <a:lnTo>
                      <a:pt x="85" y="20"/>
                    </a:lnTo>
                    <a:lnTo>
                      <a:pt x="85" y="29"/>
                    </a:lnTo>
                    <a:lnTo>
                      <a:pt x="93" y="40"/>
                    </a:lnTo>
                    <a:lnTo>
                      <a:pt x="99" y="35"/>
                    </a:lnTo>
                    <a:lnTo>
                      <a:pt x="102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9" name="Freeform 5019">
                <a:extLst>
                  <a:ext uri="{FF2B5EF4-FFF2-40B4-BE49-F238E27FC236}">
                    <a16:creationId xmlns:a16="http://schemas.microsoft.com/office/drawing/2014/main" id="{3E7A32A3-25A7-F3DB-D01E-E515AABB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922"/>
                <a:ext cx="88" cy="93"/>
              </a:xfrm>
              <a:custGeom>
                <a:avLst/>
                <a:gdLst>
                  <a:gd name="T0" fmla="*/ 74 w 174"/>
                  <a:gd name="T1" fmla="*/ 71 h 186"/>
                  <a:gd name="T2" fmla="*/ 80 w 174"/>
                  <a:gd name="T3" fmla="*/ 72 h 186"/>
                  <a:gd name="T4" fmla="*/ 92 w 174"/>
                  <a:gd name="T5" fmla="*/ 77 h 186"/>
                  <a:gd name="T6" fmla="*/ 102 w 174"/>
                  <a:gd name="T7" fmla="*/ 85 h 186"/>
                  <a:gd name="T8" fmla="*/ 105 w 174"/>
                  <a:gd name="T9" fmla="*/ 92 h 186"/>
                  <a:gd name="T10" fmla="*/ 97 w 174"/>
                  <a:gd name="T11" fmla="*/ 95 h 186"/>
                  <a:gd name="T12" fmla="*/ 85 w 174"/>
                  <a:gd name="T13" fmla="*/ 104 h 186"/>
                  <a:gd name="T14" fmla="*/ 82 w 174"/>
                  <a:gd name="T15" fmla="*/ 104 h 186"/>
                  <a:gd name="T16" fmla="*/ 62 w 174"/>
                  <a:gd name="T17" fmla="*/ 117 h 186"/>
                  <a:gd name="T18" fmla="*/ 61 w 174"/>
                  <a:gd name="T19" fmla="*/ 109 h 186"/>
                  <a:gd name="T20" fmla="*/ 48 w 174"/>
                  <a:gd name="T21" fmla="*/ 107 h 186"/>
                  <a:gd name="T22" fmla="*/ 42 w 174"/>
                  <a:gd name="T23" fmla="*/ 107 h 186"/>
                  <a:gd name="T24" fmla="*/ 36 w 174"/>
                  <a:gd name="T25" fmla="*/ 113 h 186"/>
                  <a:gd name="T26" fmla="*/ 26 w 174"/>
                  <a:gd name="T27" fmla="*/ 115 h 186"/>
                  <a:gd name="T28" fmla="*/ 9 w 174"/>
                  <a:gd name="T29" fmla="*/ 126 h 186"/>
                  <a:gd name="T30" fmla="*/ 4 w 174"/>
                  <a:gd name="T31" fmla="*/ 136 h 186"/>
                  <a:gd name="T32" fmla="*/ 6 w 174"/>
                  <a:gd name="T33" fmla="*/ 155 h 186"/>
                  <a:gd name="T34" fmla="*/ 8 w 174"/>
                  <a:gd name="T35" fmla="*/ 167 h 186"/>
                  <a:gd name="T36" fmla="*/ 14 w 174"/>
                  <a:gd name="T37" fmla="*/ 177 h 186"/>
                  <a:gd name="T38" fmla="*/ 18 w 174"/>
                  <a:gd name="T39" fmla="*/ 180 h 186"/>
                  <a:gd name="T40" fmla="*/ 32 w 174"/>
                  <a:gd name="T41" fmla="*/ 180 h 186"/>
                  <a:gd name="T42" fmla="*/ 50 w 174"/>
                  <a:gd name="T43" fmla="*/ 180 h 186"/>
                  <a:gd name="T44" fmla="*/ 64 w 174"/>
                  <a:gd name="T45" fmla="*/ 182 h 186"/>
                  <a:gd name="T46" fmla="*/ 71 w 174"/>
                  <a:gd name="T47" fmla="*/ 173 h 186"/>
                  <a:gd name="T48" fmla="*/ 79 w 174"/>
                  <a:gd name="T49" fmla="*/ 165 h 186"/>
                  <a:gd name="T50" fmla="*/ 82 w 174"/>
                  <a:gd name="T51" fmla="*/ 159 h 186"/>
                  <a:gd name="T52" fmla="*/ 82 w 174"/>
                  <a:gd name="T53" fmla="*/ 147 h 186"/>
                  <a:gd name="T54" fmla="*/ 96 w 174"/>
                  <a:gd name="T55" fmla="*/ 138 h 186"/>
                  <a:gd name="T56" fmla="*/ 109 w 174"/>
                  <a:gd name="T57" fmla="*/ 135 h 186"/>
                  <a:gd name="T58" fmla="*/ 127 w 174"/>
                  <a:gd name="T59" fmla="*/ 132 h 186"/>
                  <a:gd name="T60" fmla="*/ 138 w 174"/>
                  <a:gd name="T61" fmla="*/ 132 h 186"/>
                  <a:gd name="T62" fmla="*/ 152 w 174"/>
                  <a:gd name="T63" fmla="*/ 127 h 186"/>
                  <a:gd name="T64" fmla="*/ 167 w 174"/>
                  <a:gd name="T65" fmla="*/ 139 h 186"/>
                  <a:gd name="T66" fmla="*/ 165 w 174"/>
                  <a:gd name="T67" fmla="*/ 126 h 186"/>
                  <a:gd name="T68" fmla="*/ 161 w 174"/>
                  <a:gd name="T69" fmla="*/ 106 h 186"/>
                  <a:gd name="T70" fmla="*/ 164 w 174"/>
                  <a:gd name="T71" fmla="*/ 107 h 186"/>
                  <a:gd name="T72" fmla="*/ 174 w 174"/>
                  <a:gd name="T73" fmla="*/ 95 h 186"/>
                  <a:gd name="T74" fmla="*/ 164 w 174"/>
                  <a:gd name="T75" fmla="*/ 77 h 186"/>
                  <a:gd name="T76" fmla="*/ 161 w 174"/>
                  <a:gd name="T77" fmla="*/ 71 h 186"/>
                  <a:gd name="T78" fmla="*/ 152 w 174"/>
                  <a:gd name="T79" fmla="*/ 59 h 186"/>
                  <a:gd name="T80" fmla="*/ 158 w 174"/>
                  <a:gd name="T81" fmla="*/ 53 h 186"/>
                  <a:gd name="T82" fmla="*/ 136 w 174"/>
                  <a:gd name="T83" fmla="*/ 51 h 186"/>
                  <a:gd name="T84" fmla="*/ 133 w 174"/>
                  <a:gd name="T85" fmla="*/ 27 h 186"/>
                  <a:gd name="T86" fmla="*/ 129 w 174"/>
                  <a:gd name="T87" fmla="*/ 22 h 186"/>
                  <a:gd name="T88" fmla="*/ 121 w 174"/>
                  <a:gd name="T89" fmla="*/ 6 h 186"/>
                  <a:gd name="T90" fmla="*/ 102 w 174"/>
                  <a:gd name="T91" fmla="*/ 0 h 186"/>
                  <a:gd name="T92" fmla="*/ 94 w 174"/>
                  <a:gd name="T93" fmla="*/ 13 h 186"/>
                  <a:gd name="T94" fmla="*/ 86 w 174"/>
                  <a:gd name="T95" fmla="*/ 27 h 186"/>
                  <a:gd name="T96" fmla="*/ 88 w 174"/>
                  <a:gd name="T97" fmla="*/ 31 h 186"/>
                  <a:gd name="T98" fmla="*/ 97 w 174"/>
                  <a:gd name="T99" fmla="*/ 37 h 186"/>
                  <a:gd name="T100" fmla="*/ 106 w 174"/>
                  <a:gd name="T101" fmla="*/ 42 h 186"/>
                  <a:gd name="T102" fmla="*/ 97 w 174"/>
                  <a:gd name="T103" fmla="*/ 50 h 186"/>
                  <a:gd name="T104" fmla="*/ 85 w 174"/>
                  <a:gd name="T105" fmla="*/ 56 h 186"/>
                  <a:gd name="T106" fmla="*/ 65 w 174"/>
                  <a:gd name="T107" fmla="*/ 68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4" h="186">
                    <a:moveTo>
                      <a:pt x="65" y="68"/>
                    </a:moveTo>
                    <a:lnTo>
                      <a:pt x="74" y="71"/>
                    </a:lnTo>
                    <a:lnTo>
                      <a:pt x="79" y="74"/>
                    </a:lnTo>
                    <a:lnTo>
                      <a:pt x="80" y="72"/>
                    </a:lnTo>
                    <a:lnTo>
                      <a:pt x="86" y="77"/>
                    </a:lnTo>
                    <a:lnTo>
                      <a:pt x="92" y="77"/>
                    </a:lnTo>
                    <a:lnTo>
                      <a:pt x="96" y="79"/>
                    </a:lnTo>
                    <a:lnTo>
                      <a:pt x="102" y="85"/>
                    </a:lnTo>
                    <a:lnTo>
                      <a:pt x="108" y="86"/>
                    </a:lnTo>
                    <a:lnTo>
                      <a:pt x="105" y="92"/>
                    </a:lnTo>
                    <a:lnTo>
                      <a:pt x="106" y="95"/>
                    </a:lnTo>
                    <a:lnTo>
                      <a:pt x="97" y="95"/>
                    </a:lnTo>
                    <a:lnTo>
                      <a:pt x="89" y="100"/>
                    </a:lnTo>
                    <a:lnTo>
                      <a:pt x="85" y="104"/>
                    </a:lnTo>
                    <a:lnTo>
                      <a:pt x="82" y="104"/>
                    </a:lnTo>
                    <a:lnTo>
                      <a:pt x="82" y="104"/>
                    </a:lnTo>
                    <a:lnTo>
                      <a:pt x="73" y="109"/>
                    </a:lnTo>
                    <a:lnTo>
                      <a:pt x="62" y="117"/>
                    </a:lnTo>
                    <a:lnTo>
                      <a:pt x="61" y="121"/>
                    </a:lnTo>
                    <a:lnTo>
                      <a:pt x="61" y="109"/>
                    </a:lnTo>
                    <a:lnTo>
                      <a:pt x="55" y="100"/>
                    </a:lnTo>
                    <a:lnTo>
                      <a:pt x="48" y="107"/>
                    </a:lnTo>
                    <a:lnTo>
                      <a:pt x="47" y="107"/>
                    </a:lnTo>
                    <a:lnTo>
                      <a:pt x="42" y="107"/>
                    </a:lnTo>
                    <a:lnTo>
                      <a:pt x="36" y="106"/>
                    </a:lnTo>
                    <a:lnTo>
                      <a:pt x="36" y="113"/>
                    </a:lnTo>
                    <a:lnTo>
                      <a:pt x="32" y="120"/>
                    </a:lnTo>
                    <a:lnTo>
                      <a:pt x="26" y="115"/>
                    </a:lnTo>
                    <a:lnTo>
                      <a:pt x="18" y="123"/>
                    </a:lnTo>
                    <a:lnTo>
                      <a:pt x="9" y="126"/>
                    </a:lnTo>
                    <a:lnTo>
                      <a:pt x="11" y="129"/>
                    </a:lnTo>
                    <a:lnTo>
                      <a:pt x="4" y="136"/>
                    </a:lnTo>
                    <a:lnTo>
                      <a:pt x="9" y="147"/>
                    </a:lnTo>
                    <a:lnTo>
                      <a:pt x="6" y="155"/>
                    </a:lnTo>
                    <a:lnTo>
                      <a:pt x="0" y="155"/>
                    </a:lnTo>
                    <a:lnTo>
                      <a:pt x="8" y="167"/>
                    </a:lnTo>
                    <a:lnTo>
                      <a:pt x="9" y="167"/>
                    </a:lnTo>
                    <a:lnTo>
                      <a:pt x="14" y="177"/>
                    </a:lnTo>
                    <a:lnTo>
                      <a:pt x="15" y="186"/>
                    </a:lnTo>
                    <a:lnTo>
                      <a:pt x="18" y="180"/>
                    </a:lnTo>
                    <a:lnTo>
                      <a:pt x="24" y="180"/>
                    </a:lnTo>
                    <a:lnTo>
                      <a:pt x="32" y="180"/>
                    </a:lnTo>
                    <a:lnTo>
                      <a:pt x="41" y="177"/>
                    </a:lnTo>
                    <a:lnTo>
                      <a:pt x="50" y="180"/>
                    </a:lnTo>
                    <a:lnTo>
                      <a:pt x="58" y="177"/>
                    </a:lnTo>
                    <a:lnTo>
                      <a:pt x="64" y="182"/>
                    </a:lnTo>
                    <a:lnTo>
                      <a:pt x="68" y="180"/>
                    </a:lnTo>
                    <a:lnTo>
                      <a:pt x="71" y="173"/>
                    </a:lnTo>
                    <a:lnTo>
                      <a:pt x="77" y="171"/>
                    </a:lnTo>
                    <a:lnTo>
                      <a:pt x="79" y="165"/>
                    </a:lnTo>
                    <a:lnTo>
                      <a:pt x="85" y="165"/>
                    </a:lnTo>
                    <a:lnTo>
                      <a:pt x="82" y="159"/>
                    </a:lnTo>
                    <a:lnTo>
                      <a:pt x="88" y="156"/>
                    </a:lnTo>
                    <a:lnTo>
                      <a:pt x="82" y="147"/>
                    </a:lnTo>
                    <a:lnTo>
                      <a:pt x="88" y="144"/>
                    </a:lnTo>
                    <a:lnTo>
                      <a:pt x="96" y="138"/>
                    </a:lnTo>
                    <a:lnTo>
                      <a:pt x="99" y="138"/>
                    </a:lnTo>
                    <a:lnTo>
                      <a:pt x="109" y="135"/>
                    </a:lnTo>
                    <a:lnTo>
                      <a:pt x="115" y="132"/>
                    </a:lnTo>
                    <a:lnTo>
                      <a:pt x="127" y="132"/>
                    </a:lnTo>
                    <a:lnTo>
                      <a:pt x="129" y="129"/>
                    </a:lnTo>
                    <a:lnTo>
                      <a:pt x="138" y="132"/>
                    </a:lnTo>
                    <a:lnTo>
                      <a:pt x="143" y="127"/>
                    </a:lnTo>
                    <a:lnTo>
                      <a:pt x="152" y="127"/>
                    </a:lnTo>
                    <a:lnTo>
                      <a:pt x="156" y="129"/>
                    </a:lnTo>
                    <a:lnTo>
                      <a:pt x="167" y="139"/>
                    </a:lnTo>
                    <a:lnTo>
                      <a:pt x="174" y="135"/>
                    </a:lnTo>
                    <a:lnTo>
                      <a:pt x="165" y="126"/>
                    </a:lnTo>
                    <a:lnTo>
                      <a:pt x="167" y="118"/>
                    </a:lnTo>
                    <a:lnTo>
                      <a:pt x="161" y="106"/>
                    </a:lnTo>
                    <a:lnTo>
                      <a:pt x="164" y="104"/>
                    </a:lnTo>
                    <a:lnTo>
                      <a:pt x="164" y="107"/>
                    </a:lnTo>
                    <a:lnTo>
                      <a:pt x="174" y="98"/>
                    </a:lnTo>
                    <a:lnTo>
                      <a:pt x="174" y="95"/>
                    </a:lnTo>
                    <a:lnTo>
                      <a:pt x="167" y="74"/>
                    </a:lnTo>
                    <a:lnTo>
                      <a:pt x="164" y="77"/>
                    </a:lnTo>
                    <a:lnTo>
                      <a:pt x="161" y="75"/>
                    </a:lnTo>
                    <a:lnTo>
                      <a:pt x="161" y="71"/>
                    </a:lnTo>
                    <a:lnTo>
                      <a:pt x="150" y="69"/>
                    </a:lnTo>
                    <a:lnTo>
                      <a:pt x="152" y="59"/>
                    </a:lnTo>
                    <a:lnTo>
                      <a:pt x="155" y="57"/>
                    </a:lnTo>
                    <a:lnTo>
                      <a:pt x="158" y="53"/>
                    </a:lnTo>
                    <a:lnTo>
                      <a:pt x="144" y="53"/>
                    </a:lnTo>
                    <a:lnTo>
                      <a:pt x="136" y="51"/>
                    </a:lnTo>
                    <a:lnTo>
                      <a:pt x="132" y="37"/>
                    </a:lnTo>
                    <a:lnTo>
                      <a:pt x="133" y="27"/>
                    </a:lnTo>
                    <a:lnTo>
                      <a:pt x="135" y="21"/>
                    </a:lnTo>
                    <a:lnTo>
                      <a:pt x="129" y="22"/>
                    </a:lnTo>
                    <a:lnTo>
                      <a:pt x="124" y="10"/>
                    </a:lnTo>
                    <a:lnTo>
                      <a:pt x="121" y="6"/>
                    </a:lnTo>
                    <a:lnTo>
                      <a:pt x="111" y="1"/>
                    </a:lnTo>
                    <a:lnTo>
                      <a:pt x="102" y="0"/>
                    </a:lnTo>
                    <a:lnTo>
                      <a:pt x="99" y="3"/>
                    </a:lnTo>
                    <a:lnTo>
                      <a:pt x="94" y="13"/>
                    </a:lnTo>
                    <a:lnTo>
                      <a:pt x="89" y="18"/>
                    </a:lnTo>
                    <a:lnTo>
                      <a:pt x="86" y="27"/>
                    </a:lnTo>
                    <a:lnTo>
                      <a:pt x="82" y="30"/>
                    </a:lnTo>
                    <a:lnTo>
                      <a:pt x="88" y="31"/>
                    </a:lnTo>
                    <a:lnTo>
                      <a:pt x="94" y="34"/>
                    </a:lnTo>
                    <a:lnTo>
                      <a:pt x="97" y="37"/>
                    </a:lnTo>
                    <a:lnTo>
                      <a:pt x="97" y="41"/>
                    </a:lnTo>
                    <a:lnTo>
                      <a:pt x="106" y="42"/>
                    </a:lnTo>
                    <a:lnTo>
                      <a:pt x="105" y="45"/>
                    </a:lnTo>
                    <a:lnTo>
                      <a:pt x="97" y="50"/>
                    </a:lnTo>
                    <a:lnTo>
                      <a:pt x="88" y="53"/>
                    </a:lnTo>
                    <a:lnTo>
                      <a:pt x="85" y="56"/>
                    </a:lnTo>
                    <a:lnTo>
                      <a:pt x="71" y="65"/>
                    </a:lnTo>
                    <a:lnTo>
                      <a:pt x="65" y="6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0" name="Freeform 5020">
                <a:extLst>
                  <a:ext uri="{FF2B5EF4-FFF2-40B4-BE49-F238E27FC236}">
                    <a16:creationId xmlns:a16="http://schemas.microsoft.com/office/drawing/2014/main" id="{EBFFA5AE-88D2-9628-1899-179ED0946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922"/>
                <a:ext cx="88" cy="93"/>
              </a:xfrm>
              <a:custGeom>
                <a:avLst/>
                <a:gdLst>
                  <a:gd name="T0" fmla="*/ 71 w 174"/>
                  <a:gd name="T1" fmla="*/ 65 h 186"/>
                  <a:gd name="T2" fmla="*/ 88 w 174"/>
                  <a:gd name="T3" fmla="*/ 53 h 186"/>
                  <a:gd name="T4" fmla="*/ 105 w 174"/>
                  <a:gd name="T5" fmla="*/ 45 h 186"/>
                  <a:gd name="T6" fmla="*/ 97 w 174"/>
                  <a:gd name="T7" fmla="*/ 41 h 186"/>
                  <a:gd name="T8" fmla="*/ 94 w 174"/>
                  <a:gd name="T9" fmla="*/ 34 h 186"/>
                  <a:gd name="T10" fmla="*/ 82 w 174"/>
                  <a:gd name="T11" fmla="*/ 30 h 186"/>
                  <a:gd name="T12" fmla="*/ 89 w 174"/>
                  <a:gd name="T13" fmla="*/ 18 h 186"/>
                  <a:gd name="T14" fmla="*/ 99 w 174"/>
                  <a:gd name="T15" fmla="*/ 3 h 186"/>
                  <a:gd name="T16" fmla="*/ 111 w 174"/>
                  <a:gd name="T17" fmla="*/ 1 h 186"/>
                  <a:gd name="T18" fmla="*/ 124 w 174"/>
                  <a:gd name="T19" fmla="*/ 10 h 186"/>
                  <a:gd name="T20" fmla="*/ 135 w 174"/>
                  <a:gd name="T21" fmla="*/ 21 h 186"/>
                  <a:gd name="T22" fmla="*/ 132 w 174"/>
                  <a:gd name="T23" fmla="*/ 37 h 186"/>
                  <a:gd name="T24" fmla="*/ 144 w 174"/>
                  <a:gd name="T25" fmla="*/ 53 h 186"/>
                  <a:gd name="T26" fmla="*/ 155 w 174"/>
                  <a:gd name="T27" fmla="*/ 57 h 186"/>
                  <a:gd name="T28" fmla="*/ 150 w 174"/>
                  <a:gd name="T29" fmla="*/ 69 h 186"/>
                  <a:gd name="T30" fmla="*/ 161 w 174"/>
                  <a:gd name="T31" fmla="*/ 75 h 186"/>
                  <a:gd name="T32" fmla="*/ 167 w 174"/>
                  <a:gd name="T33" fmla="*/ 74 h 186"/>
                  <a:gd name="T34" fmla="*/ 174 w 174"/>
                  <a:gd name="T35" fmla="*/ 98 h 186"/>
                  <a:gd name="T36" fmla="*/ 164 w 174"/>
                  <a:gd name="T37" fmla="*/ 104 h 186"/>
                  <a:gd name="T38" fmla="*/ 167 w 174"/>
                  <a:gd name="T39" fmla="*/ 118 h 186"/>
                  <a:gd name="T40" fmla="*/ 174 w 174"/>
                  <a:gd name="T41" fmla="*/ 135 h 186"/>
                  <a:gd name="T42" fmla="*/ 156 w 174"/>
                  <a:gd name="T43" fmla="*/ 129 h 186"/>
                  <a:gd name="T44" fmla="*/ 143 w 174"/>
                  <a:gd name="T45" fmla="*/ 127 h 186"/>
                  <a:gd name="T46" fmla="*/ 129 w 174"/>
                  <a:gd name="T47" fmla="*/ 129 h 186"/>
                  <a:gd name="T48" fmla="*/ 115 w 174"/>
                  <a:gd name="T49" fmla="*/ 132 h 186"/>
                  <a:gd name="T50" fmla="*/ 99 w 174"/>
                  <a:gd name="T51" fmla="*/ 138 h 186"/>
                  <a:gd name="T52" fmla="*/ 88 w 174"/>
                  <a:gd name="T53" fmla="*/ 144 h 186"/>
                  <a:gd name="T54" fmla="*/ 88 w 174"/>
                  <a:gd name="T55" fmla="*/ 156 h 186"/>
                  <a:gd name="T56" fmla="*/ 85 w 174"/>
                  <a:gd name="T57" fmla="*/ 165 h 186"/>
                  <a:gd name="T58" fmla="*/ 77 w 174"/>
                  <a:gd name="T59" fmla="*/ 171 h 186"/>
                  <a:gd name="T60" fmla="*/ 68 w 174"/>
                  <a:gd name="T61" fmla="*/ 180 h 186"/>
                  <a:gd name="T62" fmla="*/ 58 w 174"/>
                  <a:gd name="T63" fmla="*/ 177 h 186"/>
                  <a:gd name="T64" fmla="*/ 41 w 174"/>
                  <a:gd name="T65" fmla="*/ 177 h 186"/>
                  <a:gd name="T66" fmla="*/ 24 w 174"/>
                  <a:gd name="T67" fmla="*/ 180 h 186"/>
                  <a:gd name="T68" fmla="*/ 15 w 174"/>
                  <a:gd name="T69" fmla="*/ 186 h 186"/>
                  <a:gd name="T70" fmla="*/ 9 w 174"/>
                  <a:gd name="T71" fmla="*/ 167 h 186"/>
                  <a:gd name="T72" fmla="*/ 0 w 174"/>
                  <a:gd name="T73" fmla="*/ 155 h 186"/>
                  <a:gd name="T74" fmla="*/ 9 w 174"/>
                  <a:gd name="T75" fmla="*/ 147 h 186"/>
                  <a:gd name="T76" fmla="*/ 11 w 174"/>
                  <a:gd name="T77" fmla="*/ 129 h 186"/>
                  <a:gd name="T78" fmla="*/ 18 w 174"/>
                  <a:gd name="T79" fmla="*/ 123 h 186"/>
                  <a:gd name="T80" fmla="*/ 32 w 174"/>
                  <a:gd name="T81" fmla="*/ 120 h 186"/>
                  <a:gd name="T82" fmla="*/ 36 w 174"/>
                  <a:gd name="T83" fmla="*/ 106 h 186"/>
                  <a:gd name="T84" fmla="*/ 47 w 174"/>
                  <a:gd name="T85" fmla="*/ 107 h 186"/>
                  <a:gd name="T86" fmla="*/ 55 w 174"/>
                  <a:gd name="T87" fmla="*/ 100 h 186"/>
                  <a:gd name="T88" fmla="*/ 61 w 174"/>
                  <a:gd name="T89" fmla="*/ 121 h 186"/>
                  <a:gd name="T90" fmla="*/ 73 w 174"/>
                  <a:gd name="T91" fmla="*/ 109 h 186"/>
                  <a:gd name="T92" fmla="*/ 82 w 174"/>
                  <a:gd name="T93" fmla="*/ 104 h 186"/>
                  <a:gd name="T94" fmla="*/ 89 w 174"/>
                  <a:gd name="T95" fmla="*/ 100 h 186"/>
                  <a:gd name="T96" fmla="*/ 106 w 174"/>
                  <a:gd name="T97" fmla="*/ 95 h 186"/>
                  <a:gd name="T98" fmla="*/ 108 w 174"/>
                  <a:gd name="T99" fmla="*/ 86 h 186"/>
                  <a:gd name="T100" fmla="*/ 96 w 174"/>
                  <a:gd name="T101" fmla="*/ 79 h 186"/>
                  <a:gd name="T102" fmla="*/ 86 w 174"/>
                  <a:gd name="T103" fmla="*/ 77 h 186"/>
                  <a:gd name="T104" fmla="*/ 79 w 174"/>
                  <a:gd name="T105" fmla="*/ 74 h 186"/>
                  <a:gd name="T106" fmla="*/ 65 w 174"/>
                  <a:gd name="T107" fmla="*/ 68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4" h="186">
                    <a:moveTo>
                      <a:pt x="65" y="68"/>
                    </a:moveTo>
                    <a:lnTo>
                      <a:pt x="71" y="65"/>
                    </a:lnTo>
                    <a:lnTo>
                      <a:pt x="85" y="56"/>
                    </a:lnTo>
                    <a:lnTo>
                      <a:pt x="88" y="53"/>
                    </a:lnTo>
                    <a:lnTo>
                      <a:pt x="97" y="50"/>
                    </a:lnTo>
                    <a:lnTo>
                      <a:pt x="105" y="45"/>
                    </a:lnTo>
                    <a:lnTo>
                      <a:pt x="106" y="42"/>
                    </a:lnTo>
                    <a:lnTo>
                      <a:pt x="97" y="41"/>
                    </a:lnTo>
                    <a:lnTo>
                      <a:pt x="97" y="37"/>
                    </a:lnTo>
                    <a:lnTo>
                      <a:pt x="94" y="34"/>
                    </a:lnTo>
                    <a:lnTo>
                      <a:pt x="88" y="31"/>
                    </a:lnTo>
                    <a:lnTo>
                      <a:pt x="82" y="30"/>
                    </a:lnTo>
                    <a:lnTo>
                      <a:pt x="86" y="27"/>
                    </a:lnTo>
                    <a:lnTo>
                      <a:pt x="89" y="18"/>
                    </a:lnTo>
                    <a:lnTo>
                      <a:pt x="94" y="13"/>
                    </a:lnTo>
                    <a:lnTo>
                      <a:pt x="99" y="3"/>
                    </a:lnTo>
                    <a:lnTo>
                      <a:pt x="102" y="0"/>
                    </a:lnTo>
                    <a:lnTo>
                      <a:pt x="111" y="1"/>
                    </a:lnTo>
                    <a:lnTo>
                      <a:pt x="121" y="6"/>
                    </a:lnTo>
                    <a:lnTo>
                      <a:pt x="124" y="10"/>
                    </a:lnTo>
                    <a:lnTo>
                      <a:pt x="129" y="22"/>
                    </a:lnTo>
                    <a:lnTo>
                      <a:pt x="135" y="21"/>
                    </a:lnTo>
                    <a:lnTo>
                      <a:pt x="133" y="27"/>
                    </a:lnTo>
                    <a:lnTo>
                      <a:pt x="132" y="37"/>
                    </a:lnTo>
                    <a:lnTo>
                      <a:pt x="136" y="51"/>
                    </a:lnTo>
                    <a:lnTo>
                      <a:pt x="144" y="53"/>
                    </a:lnTo>
                    <a:lnTo>
                      <a:pt x="158" y="53"/>
                    </a:lnTo>
                    <a:lnTo>
                      <a:pt x="155" y="57"/>
                    </a:lnTo>
                    <a:lnTo>
                      <a:pt x="152" y="59"/>
                    </a:lnTo>
                    <a:lnTo>
                      <a:pt x="150" y="69"/>
                    </a:lnTo>
                    <a:lnTo>
                      <a:pt x="161" y="71"/>
                    </a:lnTo>
                    <a:lnTo>
                      <a:pt x="161" y="75"/>
                    </a:lnTo>
                    <a:lnTo>
                      <a:pt x="164" y="77"/>
                    </a:lnTo>
                    <a:lnTo>
                      <a:pt x="167" y="74"/>
                    </a:lnTo>
                    <a:lnTo>
                      <a:pt x="174" y="95"/>
                    </a:lnTo>
                    <a:lnTo>
                      <a:pt x="174" y="98"/>
                    </a:lnTo>
                    <a:lnTo>
                      <a:pt x="164" y="107"/>
                    </a:lnTo>
                    <a:lnTo>
                      <a:pt x="164" y="104"/>
                    </a:lnTo>
                    <a:lnTo>
                      <a:pt x="161" y="106"/>
                    </a:lnTo>
                    <a:lnTo>
                      <a:pt x="167" y="118"/>
                    </a:lnTo>
                    <a:lnTo>
                      <a:pt x="165" y="126"/>
                    </a:lnTo>
                    <a:lnTo>
                      <a:pt x="174" y="135"/>
                    </a:lnTo>
                    <a:lnTo>
                      <a:pt x="167" y="139"/>
                    </a:lnTo>
                    <a:lnTo>
                      <a:pt x="156" y="129"/>
                    </a:lnTo>
                    <a:lnTo>
                      <a:pt x="152" y="127"/>
                    </a:lnTo>
                    <a:lnTo>
                      <a:pt x="143" y="127"/>
                    </a:lnTo>
                    <a:lnTo>
                      <a:pt x="138" y="132"/>
                    </a:lnTo>
                    <a:lnTo>
                      <a:pt x="129" y="129"/>
                    </a:lnTo>
                    <a:lnTo>
                      <a:pt x="127" y="132"/>
                    </a:lnTo>
                    <a:lnTo>
                      <a:pt x="115" y="132"/>
                    </a:lnTo>
                    <a:lnTo>
                      <a:pt x="109" y="135"/>
                    </a:lnTo>
                    <a:lnTo>
                      <a:pt x="99" y="138"/>
                    </a:lnTo>
                    <a:lnTo>
                      <a:pt x="96" y="138"/>
                    </a:lnTo>
                    <a:lnTo>
                      <a:pt x="88" y="144"/>
                    </a:lnTo>
                    <a:lnTo>
                      <a:pt x="82" y="147"/>
                    </a:lnTo>
                    <a:lnTo>
                      <a:pt x="88" y="156"/>
                    </a:lnTo>
                    <a:lnTo>
                      <a:pt x="82" y="159"/>
                    </a:lnTo>
                    <a:lnTo>
                      <a:pt x="85" y="165"/>
                    </a:lnTo>
                    <a:lnTo>
                      <a:pt x="79" y="165"/>
                    </a:lnTo>
                    <a:lnTo>
                      <a:pt x="77" y="171"/>
                    </a:lnTo>
                    <a:lnTo>
                      <a:pt x="71" y="173"/>
                    </a:lnTo>
                    <a:lnTo>
                      <a:pt x="68" y="180"/>
                    </a:lnTo>
                    <a:lnTo>
                      <a:pt x="64" y="182"/>
                    </a:lnTo>
                    <a:lnTo>
                      <a:pt x="58" y="177"/>
                    </a:lnTo>
                    <a:lnTo>
                      <a:pt x="50" y="180"/>
                    </a:lnTo>
                    <a:lnTo>
                      <a:pt x="41" y="177"/>
                    </a:lnTo>
                    <a:lnTo>
                      <a:pt x="32" y="180"/>
                    </a:lnTo>
                    <a:lnTo>
                      <a:pt x="24" y="180"/>
                    </a:lnTo>
                    <a:lnTo>
                      <a:pt x="18" y="180"/>
                    </a:lnTo>
                    <a:lnTo>
                      <a:pt x="15" y="186"/>
                    </a:lnTo>
                    <a:lnTo>
                      <a:pt x="14" y="177"/>
                    </a:lnTo>
                    <a:lnTo>
                      <a:pt x="9" y="167"/>
                    </a:lnTo>
                    <a:lnTo>
                      <a:pt x="8" y="167"/>
                    </a:lnTo>
                    <a:lnTo>
                      <a:pt x="0" y="155"/>
                    </a:lnTo>
                    <a:lnTo>
                      <a:pt x="6" y="155"/>
                    </a:lnTo>
                    <a:lnTo>
                      <a:pt x="9" y="147"/>
                    </a:lnTo>
                    <a:lnTo>
                      <a:pt x="4" y="136"/>
                    </a:lnTo>
                    <a:lnTo>
                      <a:pt x="11" y="129"/>
                    </a:lnTo>
                    <a:lnTo>
                      <a:pt x="9" y="126"/>
                    </a:lnTo>
                    <a:lnTo>
                      <a:pt x="18" y="123"/>
                    </a:lnTo>
                    <a:lnTo>
                      <a:pt x="26" y="115"/>
                    </a:lnTo>
                    <a:lnTo>
                      <a:pt x="32" y="120"/>
                    </a:lnTo>
                    <a:lnTo>
                      <a:pt x="36" y="113"/>
                    </a:lnTo>
                    <a:lnTo>
                      <a:pt x="36" y="106"/>
                    </a:lnTo>
                    <a:lnTo>
                      <a:pt x="42" y="107"/>
                    </a:lnTo>
                    <a:lnTo>
                      <a:pt x="47" y="107"/>
                    </a:lnTo>
                    <a:lnTo>
                      <a:pt x="48" y="107"/>
                    </a:lnTo>
                    <a:lnTo>
                      <a:pt x="55" y="100"/>
                    </a:lnTo>
                    <a:lnTo>
                      <a:pt x="61" y="109"/>
                    </a:lnTo>
                    <a:lnTo>
                      <a:pt x="61" y="121"/>
                    </a:lnTo>
                    <a:lnTo>
                      <a:pt x="62" y="117"/>
                    </a:lnTo>
                    <a:lnTo>
                      <a:pt x="73" y="109"/>
                    </a:lnTo>
                    <a:lnTo>
                      <a:pt x="82" y="104"/>
                    </a:lnTo>
                    <a:lnTo>
                      <a:pt x="82" y="104"/>
                    </a:lnTo>
                    <a:lnTo>
                      <a:pt x="85" y="104"/>
                    </a:lnTo>
                    <a:lnTo>
                      <a:pt x="89" y="100"/>
                    </a:lnTo>
                    <a:lnTo>
                      <a:pt x="97" y="95"/>
                    </a:lnTo>
                    <a:lnTo>
                      <a:pt x="106" y="95"/>
                    </a:lnTo>
                    <a:lnTo>
                      <a:pt x="105" y="92"/>
                    </a:lnTo>
                    <a:lnTo>
                      <a:pt x="108" y="86"/>
                    </a:lnTo>
                    <a:lnTo>
                      <a:pt x="102" y="85"/>
                    </a:lnTo>
                    <a:lnTo>
                      <a:pt x="96" y="79"/>
                    </a:lnTo>
                    <a:lnTo>
                      <a:pt x="92" y="77"/>
                    </a:lnTo>
                    <a:lnTo>
                      <a:pt x="86" y="77"/>
                    </a:lnTo>
                    <a:lnTo>
                      <a:pt x="80" y="72"/>
                    </a:lnTo>
                    <a:lnTo>
                      <a:pt x="79" y="74"/>
                    </a:lnTo>
                    <a:lnTo>
                      <a:pt x="74" y="71"/>
                    </a:lnTo>
                    <a:lnTo>
                      <a:pt x="65" y="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1" name="Freeform 5021">
                <a:extLst>
                  <a:ext uri="{FF2B5EF4-FFF2-40B4-BE49-F238E27FC236}">
                    <a16:creationId xmlns:a16="http://schemas.microsoft.com/office/drawing/2014/main" id="{3680D886-1997-0265-648E-9775195D6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922"/>
                <a:ext cx="88" cy="93"/>
              </a:xfrm>
              <a:custGeom>
                <a:avLst/>
                <a:gdLst>
                  <a:gd name="T0" fmla="*/ 71 w 174"/>
                  <a:gd name="T1" fmla="*/ 65 h 186"/>
                  <a:gd name="T2" fmla="*/ 88 w 174"/>
                  <a:gd name="T3" fmla="*/ 53 h 186"/>
                  <a:gd name="T4" fmla="*/ 105 w 174"/>
                  <a:gd name="T5" fmla="*/ 45 h 186"/>
                  <a:gd name="T6" fmla="*/ 97 w 174"/>
                  <a:gd name="T7" fmla="*/ 41 h 186"/>
                  <a:gd name="T8" fmla="*/ 94 w 174"/>
                  <a:gd name="T9" fmla="*/ 34 h 186"/>
                  <a:gd name="T10" fmla="*/ 82 w 174"/>
                  <a:gd name="T11" fmla="*/ 30 h 186"/>
                  <a:gd name="T12" fmla="*/ 89 w 174"/>
                  <a:gd name="T13" fmla="*/ 18 h 186"/>
                  <a:gd name="T14" fmla="*/ 99 w 174"/>
                  <a:gd name="T15" fmla="*/ 3 h 186"/>
                  <a:gd name="T16" fmla="*/ 111 w 174"/>
                  <a:gd name="T17" fmla="*/ 1 h 186"/>
                  <a:gd name="T18" fmla="*/ 124 w 174"/>
                  <a:gd name="T19" fmla="*/ 10 h 186"/>
                  <a:gd name="T20" fmla="*/ 135 w 174"/>
                  <a:gd name="T21" fmla="*/ 21 h 186"/>
                  <a:gd name="T22" fmla="*/ 132 w 174"/>
                  <a:gd name="T23" fmla="*/ 37 h 186"/>
                  <a:gd name="T24" fmla="*/ 144 w 174"/>
                  <a:gd name="T25" fmla="*/ 53 h 186"/>
                  <a:gd name="T26" fmla="*/ 155 w 174"/>
                  <a:gd name="T27" fmla="*/ 57 h 186"/>
                  <a:gd name="T28" fmla="*/ 150 w 174"/>
                  <a:gd name="T29" fmla="*/ 69 h 186"/>
                  <a:gd name="T30" fmla="*/ 161 w 174"/>
                  <a:gd name="T31" fmla="*/ 75 h 186"/>
                  <a:gd name="T32" fmla="*/ 167 w 174"/>
                  <a:gd name="T33" fmla="*/ 74 h 186"/>
                  <a:gd name="T34" fmla="*/ 174 w 174"/>
                  <a:gd name="T35" fmla="*/ 98 h 186"/>
                  <a:gd name="T36" fmla="*/ 164 w 174"/>
                  <a:gd name="T37" fmla="*/ 104 h 186"/>
                  <a:gd name="T38" fmla="*/ 167 w 174"/>
                  <a:gd name="T39" fmla="*/ 118 h 186"/>
                  <a:gd name="T40" fmla="*/ 174 w 174"/>
                  <a:gd name="T41" fmla="*/ 135 h 186"/>
                  <a:gd name="T42" fmla="*/ 156 w 174"/>
                  <a:gd name="T43" fmla="*/ 129 h 186"/>
                  <a:gd name="T44" fmla="*/ 143 w 174"/>
                  <a:gd name="T45" fmla="*/ 127 h 186"/>
                  <a:gd name="T46" fmla="*/ 129 w 174"/>
                  <a:gd name="T47" fmla="*/ 129 h 186"/>
                  <a:gd name="T48" fmla="*/ 115 w 174"/>
                  <a:gd name="T49" fmla="*/ 132 h 186"/>
                  <a:gd name="T50" fmla="*/ 99 w 174"/>
                  <a:gd name="T51" fmla="*/ 138 h 186"/>
                  <a:gd name="T52" fmla="*/ 88 w 174"/>
                  <a:gd name="T53" fmla="*/ 144 h 186"/>
                  <a:gd name="T54" fmla="*/ 88 w 174"/>
                  <a:gd name="T55" fmla="*/ 156 h 186"/>
                  <a:gd name="T56" fmla="*/ 85 w 174"/>
                  <a:gd name="T57" fmla="*/ 165 h 186"/>
                  <a:gd name="T58" fmla="*/ 77 w 174"/>
                  <a:gd name="T59" fmla="*/ 171 h 186"/>
                  <a:gd name="T60" fmla="*/ 68 w 174"/>
                  <a:gd name="T61" fmla="*/ 180 h 186"/>
                  <a:gd name="T62" fmla="*/ 58 w 174"/>
                  <a:gd name="T63" fmla="*/ 177 h 186"/>
                  <a:gd name="T64" fmla="*/ 41 w 174"/>
                  <a:gd name="T65" fmla="*/ 177 h 186"/>
                  <a:gd name="T66" fmla="*/ 24 w 174"/>
                  <a:gd name="T67" fmla="*/ 180 h 186"/>
                  <a:gd name="T68" fmla="*/ 15 w 174"/>
                  <a:gd name="T69" fmla="*/ 186 h 186"/>
                  <a:gd name="T70" fmla="*/ 9 w 174"/>
                  <a:gd name="T71" fmla="*/ 167 h 186"/>
                  <a:gd name="T72" fmla="*/ 0 w 174"/>
                  <a:gd name="T73" fmla="*/ 155 h 186"/>
                  <a:gd name="T74" fmla="*/ 9 w 174"/>
                  <a:gd name="T75" fmla="*/ 147 h 186"/>
                  <a:gd name="T76" fmla="*/ 11 w 174"/>
                  <a:gd name="T77" fmla="*/ 129 h 186"/>
                  <a:gd name="T78" fmla="*/ 18 w 174"/>
                  <a:gd name="T79" fmla="*/ 123 h 186"/>
                  <a:gd name="T80" fmla="*/ 32 w 174"/>
                  <a:gd name="T81" fmla="*/ 120 h 186"/>
                  <a:gd name="T82" fmla="*/ 36 w 174"/>
                  <a:gd name="T83" fmla="*/ 106 h 186"/>
                  <a:gd name="T84" fmla="*/ 47 w 174"/>
                  <a:gd name="T85" fmla="*/ 107 h 186"/>
                  <a:gd name="T86" fmla="*/ 55 w 174"/>
                  <a:gd name="T87" fmla="*/ 100 h 186"/>
                  <a:gd name="T88" fmla="*/ 61 w 174"/>
                  <a:gd name="T89" fmla="*/ 121 h 186"/>
                  <a:gd name="T90" fmla="*/ 73 w 174"/>
                  <a:gd name="T91" fmla="*/ 109 h 186"/>
                  <a:gd name="T92" fmla="*/ 82 w 174"/>
                  <a:gd name="T93" fmla="*/ 104 h 186"/>
                  <a:gd name="T94" fmla="*/ 89 w 174"/>
                  <a:gd name="T95" fmla="*/ 100 h 186"/>
                  <a:gd name="T96" fmla="*/ 106 w 174"/>
                  <a:gd name="T97" fmla="*/ 95 h 186"/>
                  <a:gd name="T98" fmla="*/ 108 w 174"/>
                  <a:gd name="T99" fmla="*/ 86 h 186"/>
                  <a:gd name="T100" fmla="*/ 96 w 174"/>
                  <a:gd name="T101" fmla="*/ 79 h 186"/>
                  <a:gd name="T102" fmla="*/ 86 w 174"/>
                  <a:gd name="T103" fmla="*/ 77 h 186"/>
                  <a:gd name="T104" fmla="*/ 79 w 174"/>
                  <a:gd name="T105" fmla="*/ 74 h 186"/>
                  <a:gd name="T106" fmla="*/ 65 w 174"/>
                  <a:gd name="T107" fmla="*/ 68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4" h="186">
                    <a:moveTo>
                      <a:pt x="65" y="68"/>
                    </a:moveTo>
                    <a:lnTo>
                      <a:pt x="71" y="65"/>
                    </a:lnTo>
                    <a:lnTo>
                      <a:pt x="85" y="56"/>
                    </a:lnTo>
                    <a:lnTo>
                      <a:pt x="88" y="53"/>
                    </a:lnTo>
                    <a:lnTo>
                      <a:pt x="97" y="50"/>
                    </a:lnTo>
                    <a:lnTo>
                      <a:pt x="105" y="45"/>
                    </a:lnTo>
                    <a:lnTo>
                      <a:pt x="106" y="42"/>
                    </a:lnTo>
                    <a:lnTo>
                      <a:pt x="97" y="41"/>
                    </a:lnTo>
                    <a:lnTo>
                      <a:pt x="97" y="37"/>
                    </a:lnTo>
                    <a:lnTo>
                      <a:pt x="94" y="34"/>
                    </a:lnTo>
                    <a:lnTo>
                      <a:pt x="88" y="31"/>
                    </a:lnTo>
                    <a:lnTo>
                      <a:pt x="82" y="30"/>
                    </a:lnTo>
                    <a:lnTo>
                      <a:pt x="86" y="27"/>
                    </a:lnTo>
                    <a:lnTo>
                      <a:pt x="89" y="18"/>
                    </a:lnTo>
                    <a:lnTo>
                      <a:pt x="94" y="13"/>
                    </a:lnTo>
                    <a:lnTo>
                      <a:pt x="99" y="3"/>
                    </a:lnTo>
                    <a:lnTo>
                      <a:pt x="102" y="0"/>
                    </a:lnTo>
                    <a:lnTo>
                      <a:pt x="111" y="1"/>
                    </a:lnTo>
                    <a:lnTo>
                      <a:pt x="121" y="6"/>
                    </a:lnTo>
                    <a:lnTo>
                      <a:pt x="124" y="10"/>
                    </a:lnTo>
                    <a:lnTo>
                      <a:pt x="129" y="22"/>
                    </a:lnTo>
                    <a:lnTo>
                      <a:pt x="135" y="21"/>
                    </a:lnTo>
                    <a:lnTo>
                      <a:pt x="133" y="27"/>
                    </a:lnTo>
                    <a:lnTo>
                      <a:pt x="132" y="37"/>
                    </a:lnTo>
                    <a:lnTo>
                      <a:pt x="136" y="51"/>
                    </a:lnTo>
                    <a:lnTo>
                      <a:pt x="144" y="53"/>
                    </a:lnTo>
                    <a:lnTo>
                      <a:pt x="158" y="53"/>
                    </a:lnTo>
                    <a:lnTo>
                      <a:pt x="155" y="57"/>
                    </a:lnTo>
                    <a:lnTo>
                      <a:pt x="152" y="59"/>
                    </a:lnTo>
                    <a:lnTo>
                      <a:pt x="150" y="69"/>
                    </a:lnTo>
                    <a:lnTo>
                      <a:pt x="161" y="71"/>
                    </a:lnTo>
                    <a:lnTo>
                      <a:pt x="161" y="75"/>
                    </a:lnTo>
                    <a:lnTo>
                      <a:pt x="164" y="77"/>
                    </a:lnTo>
                    <a:lnTo>
                      <a:pt x="167" y="74"/>
                    </a:lnTo>
                    <a:lnTo>
                      <a:pt x="174" y="95"/>
                    </a:lnTo>
                    <a:lnTo>
                      <a:pt x="174" y="98"/>
                    </a:lnTo>
                    <a:lnTo>
                      <a:pt x="164" y="107"/>
                    </a:lnTo>
                    <a:lnTo>
                      <a:pt x="164" y="104"/>
                    </a:lnTo>
                    <a:lnTo>
                      <a:pt x="161" y="106"/>
                    </a:lnTo>
                    <a:lnTo>
                      <a:pt x="167" y="118"/>
                    </a:lnTo>
                    <a:lnTo>
                      <a:pt x="165" y="126"/>
                    </a:lnTo>
                    <a:lnTo>
                      <a:pt x="174" y="135"/>
                    </a:lnTo>
                    <a:lnTo>
                      <a:pt x="167" y="139"/>
                    </a:lnTo>
                    <a:lnTo>
                      <a:pt x="156" y="129"/>
                    </a:lnTo>
                    <a:lnTo>
                      <a:pt x="152" y="127"/>
                    </a:lnTo>
                    <a:lnTo>
                      <a:pt x="143" y="127"/>
                    </a:lnTo>
                    <a:lnTo>
                      <a:pt x="138" y="132"/>
                    </a:lnTo>
                    <a:lnTo>
                      <a:pt x="129" y="129"/>
                    </a:lnTo>
                    <a:lnTo>
                      <a:pt x="127" y="132"/>
                    </a:lnTo>
                    <a:lnTo>
                      <a:pt x="115" y="132"/>
                    </a:lnTo>
                    <a:lnTo>
                      <a:pt x="109" y="135"/>
                    </a:lnTo>
                    <a:lnTo>
                      <a:pt x="99" y="138"/>
                    </a:lnTo>
                    <a:lnTo>
                      <a:pt x="96" y="138"/>
                    </a:lnTo>
                    <a:lnTo>
                      <a:pt x="88" y="144"/>
                    </a:lnTo>
                    <a:lnTo>
                      <a:pt x="82" y="147"/>
                    </a:lnTo>
                    <a:lnTo>
                      <a:pt x="88" y="156"/>
                    </a:lnTo>
                    <a:lnTo>
                      <a:pt x="82" y="159"/>
                    </a:lnTo>
                    <a:lnTo>
                      <a:pt x="85" y="165"/>
                    </a:lnTo>
                    <a:lnTo>
                      <a:pt x="79" y="165"/>
                    </a:lnTo>
                    <a:lnTo>
                      <a:pt x="77" y="171"/>
                    </a:lnTo>
                    <a:lnTo>
                      <a:pt x="71" y="173"/>
                    </a:lnTo>
                    <a:lnTo>
                      <a:pt x="68" y="180"/>
                    </a:lnTo>
                    <a:lnTo>
                      <a:pt x="64" y="182"/>
                    </a:lnTo>
                    <a:lnTo>
                      <a:pt x="58" y="177"/>
                    </a:lnTo>
                    <a:lnTo>
                      <a:pt x="50" y="180"/>
                    </a:lnTo>
                    <a:lnTo>
                      <a:pt x="41" y="177"/>
                    </a:lnTo>
                    <a:lnTo>
                      <a:pt x="32" y="180"/>
                    </a:lnTo>
                    <a:lnTo>
                      <a:pt x="24" y="180"/>
                    </a:lnTo>
                    <a:lnTo>
                      <a:pt x="18" y="180"/>
                    </a:lnTo>
                    <a:lnTo>
                      <a:pt x="15" y="186"/>
                    </a:lnTo>
                    <a:lnTo>
                      <a:pt x="14" y="177"/>
                    </a:lnTo>
                    <a:lnTo>
                      <a:pt x="9" y="167"/>
                    </a:lnTo>
                    <a:lnTo>
                      <a:pt x="8" y="167"/>
                    </a:lnTo>
                    <a:lnTo>
                      <a:pt x="0" y="155"/>
                    </a:lnTo>
                    <a:lnTo>
                      <a:pt x="6" y="155"/>
                    </a:lnTo>
                    <a:lnTo>
                      <a:pt x="9" y="147"/>
                    </a:lnTo>
                    <a:lnTo>
                      <a:pt x="4" y="136"/>
                    </a:lnTo>
                    <a:lnTo>
                      <a:pt x="11" y="129"/>
                    </a:lnTo>
                    <a:lnTo>
                      <a:pt x="9" y="126"/>
                    </a:lnTo>
                    <a:lnTo>
                      <a:pt x="18" y="123"/>
                    </a:lnTo>
                    <a:lnTo>
                      <a:pt x="26" y="115"/>
                    </a:lnTo>
                    <a:lnTo>
                      <a:pt x="32" y="120"/>
                    </a:lnTo>
                    <a:lnTo>
                      <a:pt x="36" y="113"/>
                    </a:lnTo>
                    <a:lnTo>
                      <a:pt x="36" y="106"/>
                    </a:lnTo>
                    <a:lnTo>
                      <a:pt x="42" y="107"/>
                    </a:lnTo>
                    <a:lnTo>
                      <a:pt x="47" y="107"/>
                    </a:lnTo>
                    <a:lnTo>
                      <a:pt x="48" y="107"/>
                    </a:lnTo>
                    <a:lnTo>
                      <a:pt x="55" y="100"/>
                    </a:lnTo>
                    <a:lnTo>
                      <a:pt x="61" y="109"/>
                    </a:lnTo>
                    <a:lnTo>
                      <a:pt x="61" y="121"/>
                    </a:lnTo>
                    <a:lnTo>
                      <a:pt x="62" y="117"/>
                    </a:lnTo>
                    <a:lnTo>
                      <a:pt x="73" y="109"/>
                    </a:lnTo>
                    <a:lnTo>
                      <a:pt x="82" y="104"/>
                    </a:lnTo>
                    <a:lnTo>
                      <a:pt x="82" y="104"/>
                    </a:lnTo>
                    <a:lnTo>
                      <a:pt x="85" y="104"/>
                    </a:lnTo>
                    <a:lnTo>
                      <a:pt x="89" y="100"/>
                    </a:lnTo>
                    <a:lnTo>
                      <a:pt x="97" y="95"/>
                    </a:lnTo>
                    <a:lnTo>
                      <a:pt x="106" y="95"/>
                    </a:lnTo>
                    <a:lnTo>
                      <a:pt x="105" y="92"/>
                    </a:lnTo>
                    <a:lnTo>
                      <a:pt x="108" y="86"/>
                    </a:lnTo>
                    <a:lnTo>
                      <a:pt x="102" y="85"/>
                    </a:lnTo>
                    <a:lnTo>
                      <a:pt x="96" y="79"/>
                    </a:lnTo>
                    <a:lnTo>
                      <a:pt x="92" y="77"/>
                    </a:lnTo>
                    <a:lnTo>
                      <a:pt x="86" y="77"/>
                    </a:lnTo>
                    <a:lnTo>
                      <a:pt x="80" y="72"/>
                    </a:lnTo>
                    <a:lnTo>
                      <a:pt x="79" y="74"/>
                    </a:lnTo>
                    <a:lnTo>
                      <a:pt x="74" y="71"/>
                    </a:lnTo>
                    <a:lnTo>
                      <a:pt x="65" y="6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2" name="Freeform 5022">
                <a:extLst>
                  <a:ext uri="{FF2B5EF4-FFF2-40B4-BE49-F238E27FC236}">
                    <a16:creationId xmlns:a16="http://schemas.microsoft.com/office/drawing/2014/main" id="{0A035EC3-A2BD-C8B8-4526-9BAEC7ED8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986"/>
                <a:ext cx="84" cy="74"/>
              </a:xfrm>
              <a:custGeom>
                <a:avLst/>
                <a:gdLst>
                  <a:gd name="T0" fmla="*/ 18 w 167"/>
                  <a:gd name="T1" fmla="*/ 53 h 149"/>
                  <a:gd name="T2" fmla="*/ 8 w 167"/>
                  <a:gd name="T3" fmla="*/ 69 h 149"/>
                  <a:gd name="T4" fmla="*/ 0 w 167"/>
                  <a:gd name="T5" fmla="*/ 78 h 149"/>
                  <a:gd name="T6" fmla="*/ 8 w 167"/>
                  <a:gd name="T7" fmla="*/ 87 h 149"/>
                  <a:gd name="T8" fmla="*/ 20 w 167"/>
                  <a:gd name="T9" fmla="*/ 87 h 149"/>
                  <a:gd name="T10" fmla="*/ 45 w 167"/>
                  <a:gd name="T11" fmla="*/ 96 h 149"/>
                  <a:gd name="T12" fmla="*/ 56 w 167"/>
                  <a:gd name="T13" fmla="*/ 100 h 149"/>
                  <a:gd name="T14" fmla="*/ 59 w 167"/>
                  <a:gd name="T15" fmla="*/ 114 h 149"/>
                  <a:gd name="T16" fmla="*/ 67 w 167"/>
                  <a:gd name="T17" fmla="*/ 114 h 149"/>
                  <a:gd name="T18" fmla="*/ 59 w 167"/>
                  <a:gd name="T19" fmla="*/ 126 h 149"/>
                  <a:gd name="T20" fmla="*/ 55 w 167"/>
                  <a:gd name="T21" fmla="*/ 137 h 149"/>
                  <a:gd name="T22" fmla="*/ 61 w 167"/>
                  <a:gd name="T23" fmla="*/ 140 h 149"/>
                  <a:gd name="T24" fmla="*/ 79 w 167"/>
                  <a:gd name="T25" fmla="*/ 138 h 149"/>
                  <a:gd name="T26" fmla="*/ 85 w 167"/>
                  <a:gd name="T27" fmla="*/ 149 h 149"/>
                  <a:gd name="T28" fmla="*/ 97 w 167"/>
                  <a:gd name="T29" fmla="*/ 146 h 149"/>
                  <a:gd name="T30" fmla="*/ 111 w 167"/>
                  <a:gd name="T31" fmla="*/ 146 h 149"/>
                  <a:gd name="T32" fmla="*/ 118 w 167"/>
                  <a:gd name="T33" fmla="*/ 129 h 149"/>
                  <a:gd name="T34" fmla="*/ 124 w 167"/>
                  <a:gd name="T35" fmla="*/ 120 h 149"/>
                  <a:gd name="T36" fmla="*/ 130 w 167"/>
                  <a:gd name="T37" fmla="*/ 102 h 149"/>
                  <a:gd name="T38" fmla="*/ 140 w 167"/>
                  <a:gd name="T39" fmla="*/ 96 h 149"/>
                  <a:gd name="T40" fmla="*/ 138 w 167"/>
                  <a:gd name="T41" fmla="*/ 78 h 149"/>
                  <a:gd name="T42" fmla="*/ 146 w 167"/>
                  <a:gd name="T43" fmla="*/ 56 h 149"/>
                  <a:gd name="T44" fmla="*/ 155 w 167"/>
                  <a:gd name="T45" fmla="*/ 47 h 149"/>
                  <a:gd name="T46" fmla="*/ 161 w 167"/>
                  <a:gd name="T47" fmla="*/ 40 h 149"/>
                  <a:gd name="T48" fmla="*/ 167 w 167"/>
                  <a:gd name="T49" fmla="*/ 32 h 149"/>
                  <a:gd name="T50" fmla="*/ 165 w 167"/>
                  <a:gd name="T51" fmla="*/ 23 h 149"/>
                  <a:gd name="T52" fmla="*/ 167 w 167"/>
                  <a:gd name="T53" fmla="*/ 12 h 149"/>
                  <a:gd name="T54" fmla="*/ 152 w 167"/>
                  <a:gd name="T55" fmla="*/ 0 h 149"/>
                  <a:gd name="T56" fmla="*/ 138 w 167"/>
                  <a:gd name="T57" fmla="*/ 5 h 149"/>
                  <a:gd name="T58" fmla="*/ 127 w 167"/>
                  <a:gd name="T59" fmla="*/ 5 h 149"/>
                  <a:gd name="T60" fmla="*/ 109 w 167"/>
                  <a:gd name="T61" fmla="*/ 8 h 149"/>
                  <a:gd name="T62" fmla="*/ 96 w 167"/>
                  <a:gd name="T63" fmla="*/ 11 h 149"/>
                  <a:gd name="T64" fmla="*/ 82 w 167"/>
                  <a:gd name="T65" fmla="*/ 20 h 149"/>
                  <a:gd name="T66" fmla="*/ 82 w 167"/>
                  <a:gd name="T67" fmla="*/ 32 h 149"/>
                  <a:gd name="T68" fmla="*/ 79 w 167"/>
                  <a:gd name="T69" fmla="*/ 38 h 149"/>
                  <a:gd name="T70" fmla="*/ 71 w 167"/>
                  <a:gd name="T71" fmla="*/ 46 h 149"/>
                  <a:gd name="T72" fmla="*/ 64 w 167"/>
                  <a:gd name="T73" fmla="*/ 55 h 149"/>
                  <a:gd name="T74" fmla="*/ 50 w 167"/>
                  <a:gd name="T75" fmla="*/ 53 h 149"/>
                  <a:gd name="T76" fmla="*/ 32 w 167"/>
                  <a:gd name="T77" fmla="*/ 53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7" h="149">
                    <a:moveTo>
                      <a:pt x="24" y="53"/>
                    </a:moveTo>
                    <a:lnTo>
                      <a:pt x="18" y="53"/>
                    </a:lnTo>
                    <a:lnTo>
                      <a:pt x="15" y="59"/>
                    </a:lnTo>
                    <a:lnTo>
                      <a:pt x="8" y="69"/>
                    </a:lnTo>
                    <a:lnTo>
                      <a:pt x="3" y="70"/>
                    </a:lnTo>
                    <a:lnTo>
                      <a:pt x="0" y="78"/>
                    </a:lnTo>
                    <a:lnTo>
                      <a:pt x="3" y="84"/>
                    </a:lnTo>
                    <a:lnTo>
                      <a:pt x="8" y="87"/>
                    </a:lnTo>
                    <a:lnTo>
                      <a:pt x="14" y="84"/>
                    </a:lnTo>
                    <a:lnTo>
                      <a:pt x="20" y="87"/>
                    </a:lnTo>
                    <a:lnTo>
                      <a:pt x="26" y="87"/>
                    </a:lnTo>
                    <a:lnTo>
                      <a:pt x="45" y="96"/>
                    </a:lnTo>
                    <a:lnTo>
                      <a:pt x="48" y="96"/>
                    </a:lnTo>
                    <a:lnTo>
                      <a:pt x="56" y="100"/>
                    </a:lnTo>
                    <a:lnTo>
                      <a:pt x="59" y="108"/>
                    </a:lnTo>
                    <a:lnTo>
                      <a:pt x="59" y="114"/>
                    </a:lnTo>
                    <a:lnTo>
                      <a:pt x="65" y="114"/>
                    </a:lnTo>
                    <a:lnTo>
                      <a:pt x="67" y="114"/>
                    </a:lnTo>
                    <a:lnTo>
                      <a:pt x="62" y="116"/>
                    </a:lnTo>
                    <a:lnTo>
                      <a:pt x="59" y="126"/>
                    </a:lnTo>
                    <a:lnTo>
                      <a:pt x="59" y="132"/>
                    </a:lnTo>
                    <a:lnTo>
                      <a:pt x="55" y="137"/>
                    </a:lnTo>
                    <a:lnTo>
                      <a:pt x="55" y="145"/>
                    </a:lnTo>
                    <a:lnTo>
                      <a:pt x="61" y="140"/>
                    </a:lnTo>
                    <a:lnTo>
                      <a:pt x="64" y="143"/>
                    </a:lnTo>
                    <a:lnTo>
                      <a:pt x="79" y="138"/>
                    </a:lnTo>
                    <a:lnTo>
                      <a:pt x="85" y="142"/>
                    </a:lnTo>
                    <a:lnTo>
                      <a:pt x="85" y="149"/>
                    </a:lnTo>
                    <a:lnTo>
                      <a:pt x="94" y="145"/>
                    </a:lnTo>
                    <a:lnTo>
                      <a:pt x="97" y="146"/>
                    </a:lnTo>
                    <a:lnTo>
                      <a:pt x="109" y="145"/>
                    </a:lnTo>
                    <a:lnTo>
                      <a:pt x="111" y="146"/>
                    </a:lnTo>
                    <a:lnTo>
                      <a:pt x="115" y="135"/>
                    </a:lnTo>
                    <a:lnTo>
                      <a:pt x="118" y="129"/>
                    </a:lnTo>
                    <a:lnTo>
                      <a:pt x="126" y="128"/>
                    </a:lnTo>
                    <a:lnTo>
                      <a:pt x="124" y="120"/>
                    </a:lnTo>
                    <a:lnTo>
                      <a:pt x="133" y="108"/>
                    </a:lnTo>
                    <a:lnTo>
                      <a:pt x="130" y="102"/>
                    </a:lnTo>
                    <a:lnTo>
                      <a:pt x="135" y="102"/>
                    </a:lnTo>
                    <a:lnTo>
                      <a:pt x="140" y="96"/>
                    </a:lnTo>
                    <a:lnTo>
                      <a:pt x="140" y="81"/>
                    </a:lnTo>
                    <a:lnTo>
                      <a:pt x="138" y="78"/>
                    </a:lnTo>
                    <a:lnTo>
                      <a:pt x="144" y="72"/>
                    </a:lnTo>
                    <a:lnTo>
                      <a:pt x="146" y="56"/>
                    </a:lnTo>
                    <a:lnTo>
                      <a:pt x="149" y="52"/>
                    </a:lnTo>
                    <a:lnTo>
                      <a:pt x="155" y="47"/>
                    </a:lnTo>
                    <a:lnTo>
                      <a:pt x="158" y="46"/>
                    </a:lnTo>
                    <a:lnTo>
                      <a:pt x="161" y="40"/>
                    </a:lnTo>
                    <a:lnTo>
                      <a:pt x="165" y="34"/>
                    </a:lnTo>
                    <a:lnTo>
                      <a:pt x="167" y="32"/>
                    </a:lnTo>
                    <a:lnTo>
                      <a:pt x="167" y="31"/>
                    </a:lnTo>
                    <a:lnTo>
                      <a:pt x="165" y="23"/>
                    </a:lnTo>
                    <a:lnTo>
                      <a:pt x="165" y="14"/>
                    </a:lnTo>
                    <a:lnTo>
                      <a:pt x="167" y="12"/>
                    </a:lnTo>
                    <a:lnTo>
                      <a:pt x="156" y="2"/>
                    </a:lnTo>
                    <a:lnTo>
                      <a:pt x="152" y="0"/>
                    </a:lnTo>
                    <a:lnTo>
                      <a:pt x="143" y="0"/>
                    </a:lnTo>
                    <a:lnTo>
                      <a:pt x="138" y="5"/>
                    </a:lnTo>
                    <a:lnTo>
                      <a:pt x="129" y="2"/>
                    </a:lnTo>
                    <a:lnTo>
                      <a:pt x="127" y="5"/>
                    </a:lnTo>
                    <a:lnTo>
                      <a:pt x="115" y="5"/>
                    </a:lnTo>
                    <a:lnTo>
                      <a:pt x="109" y="8"/>
                    </a:lnTo>
                    <a:lnTo>
                      <a:pt x="99" y="11"/>
                    </a:lnTo>
                    <a:lnTo>
                      <a:pt x="96" y="11"/>
                    </a:lnTo>
                    <a:lnTo>
                      <a:pt x="88" y="17"/>
                    </a:lnTo>
                    <a:lnTo>
                      <a:pt x="82" y="20"/>
                    </a:lnTo>
                    <a:lnTo>
                      <a:pt x="88" y="29"/>
                    </a:lnTo>
                    <a:lnTo>
                      <a:pt x="82" y="32"/>
                    </a:lnTo>
                    <a:lnTo>
                      <a:pt x="85" y="38"/>
                    </a:lnTo>
                    <a:lnTo>
                      <a:pt x="79" y="38"/>
                    </a:lnTo>
                    <a:lnTo>
                      <a:pt x="77" y="44"/>
                    </a:lnTo>
                    <a:lnTo>
                      <a:pt x="71" y="46"/>
                    </a:lnTo>
                    <a:lnTo>
                      <a:pt x="68" y="53"/>
                    </a:lnTo>
                    <a:lnTo>
                      <a:pt x="64" y="55"/>
                    </a:lnTo>
                    <a:lnTo>
                      <a:pt x="58" y="50"/>
                    </a:lnTo>
                    <a:lnTo>
                      <a:pt x="50" y="53"/>
                    </a:lnTo>
                    <a:lnTo>
                      <a:pt x="41" y="50"/>
                    </a:lnTo>
                    <a:lnTo>
                      <a:pt x="32" y="53"/>
                    </a:lnTo>
                    <a:lnTo>
                      <a:pt x="24" y="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3" name="Freeform 5023">
                <a:extLst>
                  <a:ext uri="{FF2B5EF4-FFF2-40B4-BE49-F238E27FC236}">
                    <a16:creationId xmlns:a16="http://schemas.microsoft.com/office/drawing/2014/main" id="{34122ADC-B410-8906-BD68-DE5DEFBE5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986"/>
                <a:ext cx="84" cy="74"/>
              </a:xfrm>
              <a:custGeom>
                <a:avLst/>
                <a:gdLst>
                  <a:gd name="T0" fmla="*/ 32 w 167"/>
                  <a:gd name="T1" fmla="*/ 53 h 149"/>
                  <a:gd name="T2" fmla="*/ 50 w 167"/>
                  <a:gd name="T3" fmla="*/ 53 h 149"/>
                  <a:gd name="T4" fmla="*/ 64 w 167"/>
                  <a:gd name="T5" fmla="*/ 55 h 149"/>
                  <a:gd name="T6" fmla="*/ 71 w 167"/>
                  <a:gd name="T7" fmla="*/ 46 h 149"/>
                  <a:gd name="T8" fmla="*/ 79 w 167"/>
                  <a:gd name="T9" fmla="*/ 38 h 149"/>
                  <a:gd name="T10" fmla="*/ 82 w 167"/>
                  <a:gd name="T11" fmla="*/ 32 h 149"/>
                  <a:gd name="T12" fmla="*/ 82 w 167"/>
                  <a:gd name="T13" fmla="*/ 20 h 149"/>
                  <a:gd name="T14" fmla="*/ 96 w 167"/>
                  <a:gd name="T15" fmla="*/ 11 h 149"/>
                  <a:gd name="T16" fmla="*/ 109 w 167"/>
                  <a:gd name="T17" fmla="*/ 8 h 149"/>
                  <a:gd name="T18" fmla="*/ 127 w 167"/>
                  <a:gd name="T19" fmla="*/ 5 h 149"/>
                  <a:gd name="T20" fmla="*/ 138 w 167"/>
                  <a:gd name="T21" fmla="*/ 5 h 149"/>
                  <a:gd name="T22" fmla="*/ 152 w 167"/>
                  <a:gd name="T23" fmla="*/ 0 h 149"/>
                  <a:gd name="T24" fmla="*/ 167 w 167"/>
                  <a:gd name="T25" fmla="*/ 12 h 149"/>
                  <a:gd name="T26" fmla="*/ 165 w 167"/>
                  <a:gd name="T27" fmla="*/ 23 h 149"/>
                  <a:gd name="T28" fmla="*/ 167 w 167"/>
                  <a:gd name="T29" fmla="*/ 32 h 149"/>
                  <a:gd name="T30" fmla="*/ 161 w 167"/>
                  <a:gd name="T31" fmla="*/ 40 h 149"/>
                  <a:gd name="T32" fmla="*/ 155 w 167"/>
                  <a:gd name="T33" fmla="*/ 47 h 149"/>
                  <a:gd name="T34" fmla="*/ 146 w 167"/>
                  <a:gd name="T35" fmla="*/ 56 h 149"/>
                  <a:gd name="T36" fmla="*/ 138 w 167"/>
                  <a:gd name="T37" fmla="*/ 78 h 149"/>
                  <a:gd name="T38" fmla="*/ 140 w 167"/>
                  <a:gd name="T39" fmla="*/ 96 h 149"/>
                  <a:gd name="T40" fmla="*/ 130 w 167"/>
                  <a:gd name="T41" fmla="*/ 102 h 149"/>
                  <a:gd name="T42" fmla="*/ 124 w 167"/>
                  <a:gd name="T43" fmla="*/ 120 h 149"/>
                  <a:gd name="T44" fmla="*/ 118 w 167"/>
                  <a:gd name="T45" fmla="*/ 129 h 149"/>
                  <a:gd name="T46" fmla="*/ 111 w 167"/>
                  <a:gd name="T47" fmla="*/ 146 h 149"/>
                  <a:gd name="T48" fmla="*/ 97 w 167"/>
                  <a:gd name="T49" fmla="*/ 146 h 149"/>
                  <a:gd name="T50" fmla="*/ 85 w 167"/>
                  <a:gd name="T51" fmla="*/ 149 h 149"/>
                  <a:gd name="T52" fmla="*/ 79 w 167"/>
                  <a:gd name="T53" fmla="*/ 138 h 149"/>
                  <a:gd name="T54" fmla="*/ 61 w 167"/>
                  <a:gd name="T55" fmla="*/ 140 h 149"/>
                  <a:gd name="T56" fmla="*/ 55 w 167"/>
                  <a:gd name="T57" fmla="*/ 137 h 149"/>
                  <a:gd name="T58" fmla="*/ 59 w 167"/>
                  <a:gd name="T59" fmla="*/ 126 h 149"/>
                  <a:gd name="T60" fmla="*/ 67 w 167"/>
                  <a:gd name="T61" fmla="*/ 114 h 149"/>
                  <a:gd name="T62" fmla="*/ 59 w 167"/>
                  <a:gd name="T63" fmla="*/ 114 h 149"/>
                  <a:gd name="T64" fmla="*/ 56 w 167"/>
                  <a:gd name="T65" fmla="*/ 100 h 149"/>
                  <a:gd name="T66" fmla="*/ 45 w 167"/>
                  <a:gd name="T67" fmla="*/ 96 h 149"/>
                  <a:gd name="T68" fmla="*/ 20 w 167"/>
                  <a:gd name="T69" fmla="*/ 87 h 149"/>
                  <a:gd name="T70" fmla="*/ 8 w 167"/>
                  <a:gd name="T71" fmla="*/ 87 h 149"/>
                  <a:gd name="T72" fmla="*/ 0 w 167"/>
                  <a:gd name="T73" fmla="*/ 78 h 149"/>
                  <a:gd name="T74" fmla="*/ 8 w 167"/>
                  <a:gd name="T75" fmla="*/ 69 h 149"/>
                  <a:gd name="T76" fmla="*/ 18 w 167"/>
                  <a:gd name="T77" fmla="*/ 53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7" h="149">
                    <a:moveTo>
                      <a:pt x="24" y="53"/>
                    </a:moveTo>
                    <a:lnTo>
                      <a:pt x="32" y="53"/>
                    </a:lnTo>
                    <a:lnTo>
                      <a:pt x="41" y="50"/>
                    </a:lnTo>
                    <a:lnTo>
                      <a:pt x="50" y="53"/>
                    </a:lnTo>
                    <a:lnTo>
                      <a:pt x="58" y="50"/>
                    </a:lnTo>
                    <a:lnTo>
                      <a:pt x="64" y="55"/>
                    </a:lnTo>
                    <a:lnTo>
                      <a:pt x="68" y="53"/>
                    </a:lnTo>
                    <a:lnTo>
                      <a:pt x="71" y="46"/>
                    </a:lnTo>
                    <a:lnTo>
                      <a:pt x="77" y="44"/>
                    </a:lnTo>
                    <a:lnTo>
                      <a:pt x="79" y="38"/>
                    </a:lnTo>
                    <a:lnTo>
                      <a:pt x="85" y="38"/>
                    </a:lnTo>
                    <a:lnTo>
                      <a:pt x="82" y="32"/>
                    </a:lnTo>
                    <a:lnTo>
                      <a:pt x="88" y="29"/>
                    </a:lnTo>
                    <a:lnTo>
                      <a:pt x="82" y="20"/>
                    </a:lnTo>
                    <a:lnTo>
                      <a:pt x="88" y="17"/>
                    </a:lnTo>
                    <a:lnTo>
                      <a:pt x="96" y="11"/>
                    </a:lnTo>
                    <a:lnTo>
                      <a:pt x="99" y="11"/>
                    </a:lnTo>
                    <a:lnTo>
                      <a:pt x="109" y="8"/>
                    </a:lnTo>
                    <a:lnTo>
                      <a:pt x="115" y="5"/>
                    </a:lnTo>
                    <a:lnTo>
                      <a:pt x="127" y="5"/>
                    </a:lnTo>
                    <a:lnTo>
                      <a:pt x="129" y="2"/>
                    </a:lnTo>
                    <a:lnTo>
                      <a:pt x="138" y="5"/>
                    </a:lnTo>
                    <a:lnTo>
                      <a:pt x="143" y="0"/>
                    </a:lnTo>
                    <a:lnTo>
                      <a:pt x="152" y="0"/>
                    </a:lnTo>
                    <a:lnTo>
                      <a:pt x="156" y="2"/>
                    </a:lnTo>
                    <a:lnTo>
                      <a:pt x="167" y="12"/>
                    </a:lnTo>
                    <a:lnTo>
                      <a:pt x="165" y="14"/>
                    </a:lnTo>
                    <a:lnTo>
                      <a:pt x="165" y="23"/>
                    </a:lnTo>
                    <a:lnTo>
                      <a:pt x="167" y="31"/>
                    </a:lnTo>
                    <a:lnTo>
                      <a:pt x="167" y="32"/>
                    </a:lnTo>
                    <a:lnTo>
                      <a:pt x="165" y="34"/>
                    </a:lnTo>
                    <a:lnTo>
                      <a:pt x="161" y="40"/>
                    </a:lnTo>
                    <a:lnTo>
                      <a:pt x="158" y="46"/>
                    </a:lnTo>
                    <a:lnTo>
                      <a:pt x="155" y="47"/>
                    </a:lnTo>
                    <a:lnTo>
                      <a:pt x="149" y="52"/>
                    </a:lnTo>
                    <a:lnTo>
                      <a:pt x="146" y="56"/>
                    </a:lnTo>
                    <a:lnTo>
                      <a:pt x="144" y="72"/>
                    </a:lnTo>
                    <a:lnTo>
                      <a:pt x="138" y="78"/>
                    </a:lnTo>
                    <a:lnTo>
                      <a:pt x="140" y="81"/>
                    </a:lnTo>
                    <a:lnTo>
                      <a:pt x="140" y="96"/>
                    </a:lnTo>
                    <a:lnTo>
                      <a:pt x="135" y="102"/>
                    </a:lnTo>
                    <a:lnTo>
                      <a:pt x="130" y="102"/>
                    </a:lnTo>
                    <a:lnTo>
                      <a:pt x="133" y="108"/>
                    </a:lnTo>
                    <a:lnTo>
                      <a:pt x="124" y="120"/>
                    </a:lnTo>
                    <a:lnTo>
                      <a:pt x="126" y="128"/>
                    </a:lnTo>
                    <a:lnTo>
                      <a:pt x="118" y="129"/>
                    </a:lnTo>
                    <a:lnTo>
                      <a:pt x="115" y="135"/>
                    </a:lnTo>
                    <a:lnTo>
                      <a:pt x="111" y="146"/>
                    </a:lnTo>
                    <a:lnTo>
                      <a:pt x="109" y="145"/>
                    </a:lnTo>
                    <a:lnTo>
                      <a:pt x="97" y="146"/>
                    </a:lnTo>
                    <a:lnTo>
                      <a:pt x="94" y="145"/>
                    </a:lnTo>
                    <a:lnTo>
                      <a:pt x="85" y="149"/>
                    </a:lnTo>
                    <a:lnTo>
                      <a:pt x="85" y="142"/>
                    </a:lnTo>
                    <a:lnTo>
                      <a:pt x="79" y="138"/>
                    </a:lnTo>
                    <a:lnTo>
                      <a:pt x="64" y="143"/>
                    </a:lnTo>
                    <a:lnTo>
                      <a:pt x="61" y="140"/>
                    </a:lnTo>
                    <a:lnTo>
                      <a:pt x="55" y="145"/>
                    </a:lnTo>
                    <a:lnTo>
                      <a:pt x="55" y="137"/>
                    </a:lnTo>
                    <a:lnTo>
                      <a:pt x="59" y="132"/>
                    </a:lnTo>
                    <a:lnTo>
                      <a:pt x="59" y="126"/>
                    </a:lnTo>
                    <a:lnTo>
                      <a:pt x="62" y="116"/>
                    </a:lnTo>
                    <a:lnTo>
                      <a:pt x="67" y="114"/>
                    </a:lnTo>
                    <a:lnTo>
                      <a:pt x="65" y="114"/>
                    </a:lnTo>
                    <a:lnTo>
                      <a:pt x="59" y="114"/>
                    </a:lnTo>
                    <a:lnTo>
                      <a:pt x="59" y="108"/>
                    </a:lnTo>
                    <a:lnTo>
                      <a:pt x="56" y="100"/>
                    </a:lnTo>
                    <a:lnTo>
                      <a:pt x="48" y="96"/>
                    </a:lnTo>
                    <a:lnTo>
                      <a:pt x="45" y="96"/>
                    </a:lnTo>
                    <a:lnTo>
                      <a:pt x="26" y="87"/>
                    </a:lnTo>
                    <a:lnTo>
                      <a:pt x="20" y="87"/>
                    </a:lnTo>
                    <a:lnTo>
                      <a:pt x="14" y="84"/>
                    </a:lnTo>
                    <a:lnTo>
                      <a:pt x="8" y="87"/>
                    </a:lnTo>
                    <a:lnTo>
                      <a:pt x="3" y="84"/>
                    </a:lnTo>
                    <a:lnTo>
                      <a:pt x="0" y="78"/>
                    </a:lnTo>
                    <a:lnTo>
                      <a:pt x="3" y="70"/>
                    </a:lnTo>
                    <a:lnTo>
                      <a:pt x="8" y="69"/>
                    </a:lnTo>
                    <a:lnTo>
                      <a:pt x="15" y="59"/>
                    </a:lnTo>
                    <a:lnTo>
                      <a:pt x="18" y="53"/>
                    </a:lnTo>
                    <a:lnTo>
                      <a:pt x="24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4" name="Freeform 5024">
                <a:extLst>
                  <a:ext uri="{FF2B5EF4-FFF2-40B4-BE49-F238E27FC236}">
                    <a16:creationId xmlns:a16="http://schemas.microsoft.com/office/drawing/2014/main" id="{F7271586-F333-7CB7-AF47-5A33316F7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986"/>
                <a:ext cx="84" cy="74"/>
              </a:xfrm>
              <a:custGeom>
                <a:avLst/>
                <a:gdLst>
                  <a:gd name="T0" fmla="*/ 32 w 167"/>
                  <a:gd name="T1" fmla="*/ 53 h 149"/>
                  <a:gd name="T2" fmla="*/ 50 w 167"/>
                  <a:gd name="T3" fmla="*/ 53 h 149"/>
                  <a:gd name="T4" fmla="*/ 64 w 167"/>
                  <a:gd name="T5" fmla="*/ 55 h 149"/>
                  <a:gd name="T6" fmla="*/ 71 w 167"/>
                  <a:gd name="T7" fmla="*/ 46 h 149"/>
                  <a:gd name="T8" fmla="*/ 79 w 167"/>
                  <a:gd name="T9" fmla="*/ 38 h 149"/>
                  <a:gd name="T10" fmla="*/ 82 w 167"/>
                  <a:gd name="T11" fmla="*/ 32 h 149"/>
                  <a:gd name="T12" fmla="*/ 82 w 167"/>
                  <a:gd name="T13" fmla="*/ 20 h 149"/>
                  <a:gd name="T14" fmla="*/ 96 w 167"/>
                  <a:gd name="T15" fmla="*/ 11 h 149"/>
                  <a:gd name="T16" fmla="*/ 109 w 167"/>
                  <a:gd name="T17" fmla="*/ 8 h 149"/>
                  <a:gd name="T18" fmla="*/ 127 w 167"/>
                  <a:gd name="T19" fmla="*/ 5 h 149"/>
                  <a:gd name="T20" fmla="*/ 138 w 167"/>
                  <a:gd name="T21" fmla="*/ 5 h 149"/>
                  <a:gd name="T22" fmla="*/ 152 w 167"/>
                  <a:gd name="T23" fmla="*/ 0 h 149"/>
                  <a:gd name="T24" fmla="*/ 167 w 167"/>
                  <a:gd name="T25" fmla="*/ 12 h 149"/>
                  <a:gd name="T26" fmla="*/ 165 w 167"/>
                  <a:gd name="T27" fmla="*/ 23 h 149"/>
                  <a:gd name="T28" fmla="*/ 167 w 167"/>
                  <a:gd name="T29" fmla="*/ 32 h 149"/>
                  <a:gd name="T30" fmla="*/ 161 w 167"/>
                  <a:gd name="T31" fmla="*/ 40 h 149"/>
                  <a:gd name="T32" fmla="*/ 155 w 167"/>
                  <a:gd name="T33" fmla="*/ 47 h 149"/>
                  <a:gd name="T34" fmla="*/ 146 w 167"/>
                  <a:gd name="T35" fmla="*/ 56 h 149"/>
                  <a:gd name="T36" fmla="*/ 138 w 167"/>
                  <a:gd name="T37" fmla="*/ 78 h 149"/>
                  <a:gd name="T38" fmla="*/ 140 w 167"/>
                  <a:gd name="T39" fmla="*/ 96 h 149"/>
                  <a:gd name="T40" fmla="*/ 130 w 167"/>
                  <a:gd name="T41" fmla="*/ 102 h 149"/>
                  <a:gd name="T42" fmla="*/ 124 w 167"/>
                  <a:gd name="T43" fmla="*/ 120 h 149"/>
                  <a:gd name="T44" fmla="*/ 118 w 167"/>
                  <a:gd name="T45" fmla="*/ 129 h 149"/>
                  <a:gd name="T46" fmla="*/ 111 w 167"/>
                  <a:gd name="T47" fmla="*/ 146 h 149"/>
                  <a:gd name="T48" fmla="*/ 97 w 167"/>
                  <a:gd name="T49" fmla="*/ 146 h 149"/>
                  <a:gd name="T50" fmla="*/ 85 w 167"/>
                  <a:gd name="T51" fmla="*/ 149 h 149"/>
                  <a:gd name="T52" fmla="*/ 79 w 167"/>
                  <a:gd name="T53" fmla="*/ 138 h 149"/>
                  <a:gd name="T54" fmla="*/ 61 w 167"/>
                  <a:gd name="T55" fmla="*/ 140 h 149"/>
                  <a:gd name="T56" fmla="*/ 55 w 167"/>
                  <a:gd name="T57" fmla="*/ 137 h 149"/>
                  <a:gd name="T58" fmla="*/ 59 w 167"/>
                  <a:gd name="T59" fmla="*/ 126 h 149"/>
                  <a:gd name="T60" fmla="*/ 67 w 167"/>
                  <a:gd name="T61" fmla="*/ 114 h 149"/>
                  <a:gd name="T62" fmla="*/ 59 w 167"/>
                  <a:gd name="T63" fmla="*/ 114 h 149"/>
                  <a:gd name="T64" fmla="*/ 56 w 167"/>
                  <a:gd name="T65" fmla="*/ 100 h 149"/>
                  <a:gd name="T66" fmla="*/ 45 w 167"/>
                  <a:gd name="T67" fmla="*/ 96 h 149"/>
                  <a:gd name="T68" fmla="*/ 20 w 167"/>
                  <a:gd name="T69" fmla="*/ 87 h 149"/>
                  <a:gd name="T70" fmla="*/ 8 w 167"/>
                  <a:gd name="T71" fmla="*/ 87 h 149"/>
                  <a:gd name="T72" fmla="*/ 0 w 167"/>
                  <a:gd name="T73" fmla="*/ 78 h 149"/>
                  <a:gd name="T74" fmla="*/ 8 w 167"/>
                  <a:gd name="T75" fmla="*/ 69 h 149"/>
                  <a:gd name="T76" fmla="*/ 18 w 167"/>
                  <a:gd name="T77" fmla="*/ 53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7" h="149">
                    <a:moveTo>
                      <a:pt x="24" y="53"/>
                    </a:moveTo>
                    <a:lnTo>
                      <a:pt x="32" y="53"/>
                    </a:lnTo>
                    <a:lnTo>
                      <a:pt x="41" y="50"/>
                    </a:lnTo>
                    <a:lnTo>
                      <a:pt x="50" y="53"/>
                    </a:lnTo>
                    <a:lnTo>
                      <a:pt x="58" y="50"/>
                    </a:lnTo>
                    <a:lnTo>
                      <a:pt x="64" y="55"/>
                    </a:lnTo>
                    <a:lnTo>
                      <a:pt x="68" y="53"/>
                    </a:lnTo>
                    <a:lnTo>
                      <a:pt x="71" y="46"/>
                    </a:lnTo>
                    <a:lnTo>
                      <a:pt x="77" y="44"/>
                    </a:lnTo>
                    <a:lnTo>
                      <a:pt x="79" y="38"/>
                    </a:lnTo>
                    <a:lnTo>
                      <a:pt x="85" y="38"/>
                    </a:lnTo>
                    <a:lnTo>
                      <a:pt x="82" y="32"/>
                    </a:lnTo>
                    <a:lnTo>
                      <a:pt x="88" y="29"/>
                    </a:lnTo>
                    <a:lnTo>
                      <a:pt x="82" y="20"/>
                    </a:lnTo>
                    <a:lnTo>
                      <a:pt x="88" y="17"/>
                    </a:lnTo>
                    <a:lnTo>
                      <a:pt x="96" y="11"/>
                    </a:lnTo>
                    <a:lnTo>
                      <a:pt x="99" y="11"/>
                    </a:lnTo>
                    <a:lnTo>
                      <a:pt x="109" y="8"/>
                    </a:lnTo>
                    <a:lnTo>
                      <a:pt x="115" y="5"/>
                    </a:lnTo>
                    <a:lnTo>
                      <a:pt x="127" y="5"/>
                    </a:lnTo>
                    <a:lnTo>
                      <a:pt x="129" y="2"/>
                    </a:lnTo>
                    <a:lnTo>
                      <a:pt x="138" y="5"/>
                    </a:lnTo>
                    <a:lnTo>
                      <a:pt x="143" y="0"/>
                    </a:lnTo>
                    <a:lnTo>
                      <a:pt x="152" y="0"/>
                    </a:lnTo>
                    <a:lnTo>
                      <a:pt x="156" y="2"/>
                    </a:lnTo>
                    <a:lnTo>
                      <a:pt x="167" y="12"/>
                    </a:lnTo>
                    <a:lnTo>
                      <a:pt x="165" y="14"/>
                    </a:lnTo>
                    <a:lnTo>
                      <a:pt x="165" y="23"/>
                    </a:lnTo>
                    <a:lnTo>
                      <a:pt x="167" y="31"/>
                    </a:lnTo>
                    <a:lnTo>
                      <a:pt x="167" y="32"/>
                    </a:lnTo>
                    <a:lnTo>
                      <a:pt x="165" y="34"/>
                    </a:lnTo>
                    <a:lnTo>
                      <a:pt x="161" y="40"/>
                    </a:lnTo>
                    <a:lnTo>
                      <a:pt x="158" y="46"/>
                    </a:lnTo>
                    <a:lnTo>
                      <a:pt x="155" y="47"/>
                    </a:lnTo>
                    <a:lnTo>
                      <a:pt x="149" y="52"/>
                    </a:lnTo>
                    <a:lnTo>
                      <a:pt x="146" y="56"/>
                    </a:lnTo>
                    <a:lnTo>
                      <a:pt x="144" y="72"/>
                    </a:lnTo>
                    <a:lnTo>
                      <a:pt x="138" y="78"/>
                    </a:lnTo>
                    <a:lnTo>
                      <a:pt x="140" y="81"/>
                    </a:lnTo>
                    <a:lnTo>
                      <a:pt x="140" y="96"/>
                    </a:lnTo>
                    <a:lnTo>
                      <a:pt x="135" y="102"/>
                    </a:lnTo>
                    <a:lnTo>
                      <a:pt x="130" y="102"/>
                    </a:lnTo>
                    <a:lnTo>
                      <a:pt x="133" y="108"/>
                    </a:lnTo>
                    <a:lnTo>
                      <a:pt x="124" y="120"/>
                    </a:lnTo>
                    <a:lnTo>
                      <a:pt x="126" y="128"/>
                    </a:lnTo>
                    <a:lnTo>
                      <a:pt x="118" y="129"/>
                    </a:lnTo>
                    <a:lnTo>
                      <a:pt x="115" y="135"/>
                    </a:lnTo>
                    <a:lnTo>
                      <a:pt x="111" y="146"/>
                    </a:lnTo>
                    <a:lnTo>
                      <a:pt x="109" y="145"/>
                    </a:lnTo>
                    <a:lnTo>
                      <a:pt x="97" y="146"/>
                    </a:lnTo>
                    <a:lnTo>
                      <a:pt x="94" y="145"/>
                    </a:lnTo>
                    <a:lnTo>
                      <a:pt x="85" y="149"/>
                    </a:lnTo>
                    <a:lnTo>
                      <a:pt x="85" y="142"/>
                    </a:lnTo>
                    <a:lnTo>
                      <a:pt x="79" y="138"/>
                    </a:lnTo>
                    <a:lnTo>
                      <a:pt x="64" y="143"/>
                    </a:lnTo>
                    <a:lnTo>
                      <a:pt x="61" y="140"/>
                    </a:lnTo>
                    <a:lnTo>
                      <a:pt x="55" y="145"/>
                    </a:lnTo>
                    <a:lnTo>
                      <a:pt x="55" y="137"/>
                    </a:lnTo>
                    <a:lnTo>
                      <a:pt x="59" y="132"/>
                    </a:lnTo>
                    <a:lnTo>
                      <a:pt x="59" y="126"/>
                    </a:lnTo>
                    <a:lnTo>
                      <a:pt x="62" y="116"/>
                    </a:lnTo>
                    <a:lnTo>
                      <a:pt x="67" y="114"/>
                    </a:lnTo>
                    <a:lnTo>
                      <a:pt x="65" y="114"/>
                    </a:lnTo>
                    <a:lnTo>
                      <a:pt x="59" y="114"/>
                    </a:lnTo>
                    <a:lnTo>
                      <a:pt x="59" y="108"/>
                    </a:lnTo>
                    <a:lnTo>
                      <a:pt x="56" y="100"/>
                    </a:lnTo>
                    <a:lnTo>
                      <a:pt x="48" y="96"/>
                    </a:lnTo>
                    <a:lnTo>
                      <a:pt x="45" y="96"/>
                    </a:lnTo>
                    <a:lnTo>
                      <a:pt x="26" y="87"/>
                    </a:lnTo>
                    <a:lnTo>
                      <a:pt x="20" y="87"/>
                    </a:lnTo>
                    <a:lnTo>
                      <a:pt x="14" y="84"/>
                    </a:lnTo>
                    <a:lnTo>
                      <a:pt x="8" y="87"/>
                    </a:lnTo>
                    <a:lnTo>
                      <a:pt x="3" y="84"/>
                    </a:lnTo>
                    <a:lnTo>
                      <a:pt x="0" y="78"/>
                    </a:lnTo>
                    <a:lnTo>
                      <a:pt x="3" y="70"/>
                    </a:lnTo>
                    <a:lnTo>
                      <a:pt x="8" y="69"/>
                    </a:lnTo>
                    <a:lnTo>
                      <a:pt x="15" y="59"/>
                    </a:lnTo>
                    <a:lnTo>
                      <a:pt x="18" y="53"/>
                    </a:lnTo>
                    <a:lnTo>
                      <a:pt x="24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5" name="Freeform 5025">
                <a:extLst>
                  <a:ext uri="{FF2B5EF4-FFF2-40B4-BE49-F238E27FC236}">
                    <a16:creationId xmlns:a16="http://schemas.microsoft.com/office/drawing/2014/main" id="{990FF595-9433-1CDD-613E-D4350C240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049"/>
                <a:ext cx="101" cy="79"/>
              </a:xfrm>
              <a:custGeom>
                <a:avLst/>
                <a:gdLst>
                  <a:gd name="T0" fmla="*/ 137 w 203"/>
                  <a:gd name="T1" fmla="*/ 5 h 158"/>
                  <a:gd name="T2" fmla="*/ 128 w 203"/>
                  <a:gd name="T3" fmla="*/ 0 h 158"/>
                  <a:gd name="T4" fmla="*/ 109 w 203"/>
                  <a:gd name="T5" fmla="*/ 3 h 158"/>
                  <a:gd name="T6" fmla="*/ 100 w 203"/>
                  <a:gd name="T7" fmla="*/ 3 h 158"/>
                  <a:gd name="T8" fmla="*/ 93 w 203"/>
                  <a:gd name="T9" fmla="*/ 20 h 158"/>
                  <a:gd name="T10" fmla="*/ 79 w 203"/>
                  <a:gd name="T11" fmla="*/ 20 h 158"/>
                  <a:gd name="T12" fmla="*/ 67 w 203"/>
                  <a:gd name="T13" fmla="*/ 23 h 158"/>
                  <a:gd name="T14" fmla="*/ 61 w 203"/>
                  <a:gd name="T15" fmla="*/ 12 h 158"/>
                  <a:gd name="T16" fmla="*/ 43 w 203"/>
                  <a:gd name="T17" fmla="*/ 14 h 158"/>
                  <a:gd name="T18" fmla="*/ 34 w 203"/>
                  <a:gd name="T19" fmla="*/ 20 h 158"/>
                  <a:gd name="T20" fmla="*/ 15 w 203"/>
                  <a:gd name="T21" fmla="*/ 37 h 158"/>
                  <a:gd name="T22" fmla="*/ 0 w 203"/>
                  <a:gd name="T23" fmla="*/ 32 h 158"/>
                  <a:gd name="T24" fmla="*/ 5 w 203"/>
                  <a:gd name="T25" fmla="*/ 41 h 158"/>
                  <a:gd name="T26" fmla="*/ 3 w 203"/>
                  <a:gd name="T27" fmla="*/ 52 h 158"/>
                  <a:gd name="T28" fmla="*/ 23 w 203"/>
                  <a:gd name="T29" fmla="*/ 47 h 158"/>
                  <a:gd name="T30" fmla="*/ 17 w 203"/>
                  <a:gd name="T31" fmla="*/ 57 h 158"/>
                  <a:gd name="T32" fmla="*/ 11 w 203"/>
                  <a:gd name="T33" fmla="*/ 63 h 158"/>
                  <a:gd name="T34" fmla="*/ 34 w 203"/>
                  <a:gd name="T35" fmla="*/ 66 h 158"/>
                  <a:gd name="T36" fmla="*/ 61 w 203"/>
                  <a:gd name="T37" fmla="*/ 78 h 158"/>
                  <a:gd name="T38" fmla="*/ 67 w 203"/>
                  <a:gd name="T39" fmla="*/ 82 h 158"/>
                  <a:gd name="T40" fmla="*/ 78 w 203"/>
                  <a:gd name="T41" fmla="*/ 87 h 158"/>
                  <a:gd name="T42" fmla="*/ 85 w 203"/>
                  <a:gd name="T43" fmla="*/ 91 h 158"/>
                  <a:gd name="T44" fmla="*/ 97 w 203"/>
                  <a:gd name="T45" fmla="*/ 102 h 158"/>
                  <a:gd name="T46" fmla="*/ 102 w 203"/>
                  <a:gd name="T47" fmla="*/ 134 h 158"/>
                  <a:gd name="T48" fmla="*/ 125 w 203"/>
                  <a:gd name="T49" fmla="*/ 139 h 158"/>
                  <a:gd name="T50" fmla="*/ 123 w 203"/>
                  <a:gd name="T51" fmla="*/ 151 h 158"/>
                  <a:gd name="T52" fmla="*/ 128 w 203"/>
                  <a:gd name="T53" fmla="*/ 155 h 158"/>
                  <a:gd name="T54" fmla="*/ 156 w 203"/>
                  <a:gd name="T55" fmla="*/ 158 h 158"/>
                  <a:gd name="T56" fmla="*/ 166 w 203"/>
                  <a:gd name="T57" fmla="*/ 149 h 158"/>
                  <a:gd name="T58" fmla="*/ 166 w 203"/>
                  <a:gd name="T59" fmla="*/ 134 h 158"/>
                  <a:gd name="T60" fmla="*/ 181 w 203"/>
                  <a:gd name="T61" fmla="*/ 108 h 158"/>
                  <a:gd name="T62" fmla="*/ 190 w 203"/>
                  <a:gd name="T63" fmla="*/ 85 h 158"/>
                  <a:gd name="T64" fmla="*/ 199 w 203"/>
                  <a:gd name="T65" fmla="*/ 76 h 158"/>
                  <a:gd name="T66" fmla="*/ 203 w 203"/>
                  <a:gd name="T67" fmla="*/ 49 h 158"/>
                  <a:gd name="T68" fmla="*/ 196 w 203"/>
                  <a:gd name="T69" fmla="*/ 37 h 158"/>
                  <a:gd name="T70" fmla="*/ 182 w 203"/>
                  <a:gd name="T71" fmla="*/ 38 h 158"/>
                  <a:gd name="T72" fmla="*/ 179 w 203"/>
                  <a:gd name="T73" fmla="*/ 28 h 158"/>
                  <a:gd name="T74" fmla="*/ 173 w 203"/>
                  <a:gd name="T75" fmla="*/ 17 h 158"/>
                  <a:gd name="T76" fmla="*/ 166 w 203"/>
                  <a:gd name="T77" fmla="*/ 12 h 158"/>
                  <a:gd name="T78" fmla="*/ 158 w 203"/>
                  <a:gd name="T79" fmla="*/ 0 h 158"/>
                  <a:gd name="T80" fmla="*/ 152 w 203"/>
                  <a:gd name="T81" fmla="*/ 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3" h="158">
                    <a:moveTo>
                      <a:pt x="141" y="3"/>
                    </a:moveTo>
                    <a:lnTo>
                      <a:pt x="137" y="5"/>
                    </a:lnTo>
                    <a:lnTo>
                      <a:pt x="132" y="9"/>
                    </a:lnTo>
                    <a:lnTo>
                      <a:pt x="128" y="0"/>
                    </a:lnTo>
                    <a:lnTo>
                      <a:pt x="120" y="8"/>
                    </a:lnTo>
                    <a:lnTo>
                      <a:pt x="109" y="3"/>
                    </a:lnTo>
                    <a:lnTo>
                      <a:pt x="108" y="2"/>
                    </a:lnTo>
                    <a:lnTo>
                      <a:pt x="100" y="3"/>
                    </a:lnTo>
                    <a:lnTo>
                      <a:pt x="97" y="9"/>
                    </a:lnTo>
                    <a:lnTo>
                      <a:pt x="93" y="20"/>
                    </a:lnTo>
                    <a:lnTo>
                      <a:pt x="91" y="19"/>
                    </a:lnTo>
                    <a:lnTo>
                      <a:pt x="79" y="20"/>
                    </a:lnTo>
                    <a:lnTo>
                      <a:pt x="76" y="19"/>
                    </a:lnTo>
                    <a:lnTo>
                      <a:pt x="67" y="23"/>
                    </a:lnTo>
                    <a:lnTo>
                      <a:pt x="67" y="16"/>
                    </a:lnTo>
                    <a:lnTo>
                      <a:pt x="61" y="12"/>
                    </a:lnTo>
                    <a:lnTo>
                      <a:pt x="46" y="17"/>
                    </a:lnTo>
                    <a:lnTo>
                      <a:pt x="43" y="14"/>
                    </a:lnTo>
                    <a:lnTo>
                      <a:pt x="37" y="19"/>
                    </a:lnTo>
                    <a:lnTo>
                      <a:pt x="34" y="20"/>
                    </a:lnTo>
                    <a:lnTo>
                      <a:pt x="26" y="28"/>
                    </a:lnTo>
                    <a:lnTo>
                      <a:pt x="15" y="37"/>
                    </a:lnTo>
                    <a:lnTo>
                      <a:pt x="6" y="37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5" y="41"/>
                    </a:lnTo>
                    <a:lnTo>
                      <a:pt x="0" y="49"/>
                    </a:lnTo>
                    <a:lnTo>
                      <a:pt x="3" y="52"/>
                    </a:lnTo>
                    <a:lnTo>
                      <a:pt x="14" y="50"/>
                    </a:lnTo>
                    <a:lnTo>
                      <a:pt x="23" y="47"/>
                    </a:lnTo>
                    <a:lnTo>
                      <a:pt x="21" y="49"/>
                    </a:lnTo>
                    <a:lnTo>
                      <a:pt x="17" y="57"/>
                    </a:lnTo>
                    <a:lnTo>
                      <a:pt x="14" y="55"/>
                    </a:lnTo>
                    <a:lnTo>
                      <a:pt x="11" y="63"/>
                    </a:lnTo>
                    <a:lnTo>
                      <a:pt x="20" y="70"/>
                    </a:lnTo>
                    <a:lnTo>
                      <a:pt x="34" y="66"/>
                    </a:lnTo>
                    <a:lnTo>
                      <a:pt x="37" y="69"/>
                    </a:lnTo>
                    <a:lnTo>
                      <a:pt x="61" y="78"/>
                    </a:lnTo>
                    <a:lnTo>
                      <a:pt x="61" y="81"/>
                    </a:lnTo>
                    <a:lnTo>
                      <a:pt x="67" y="82"/>
                    </a:lnTo>
                    <a:lnTo>
                      <a:pt x="70" y="85"/>
                    </a:lnTo>
                    <a:lnTo>
                      <a:pt x="78" y="87"/>
                    </a:lnTo>
                    <a:lnTo>
                      <a:pt x="82" y="87"/>
                    </a:lnTo>
                    <a:lnTo>
                      <a:pt x="85" y="91"/>
                    </a:lnTo>
                    <a:lnTo>
                      <a:pt x="100" y="98"/>
                    </a:lnTo>
                    <a:lnTo>
                      <a:pt x="97" y="102"/>
                    </a:lnTo>
                    <a:lnTo>
                      <a:pt x="99" y="131"/>
                    </a:lnTo>
                    <a:lnTo>
                      <a:pt x="102" y="134"/>
                    </a:lnTo>
                    <a:lnTo>
                      <a:pt x="122" y="137"/>
                    </a:lnTo>
                    <a:lnTo>
                      <a:pt x="125" y="139"/>
                    </a:lnTo>
                    <a:lnTo>
                      <a:pt x="123" y="146"/>
                    </a:lnTo>
                    <a:lnTo>
                      <a:pt x="123" y="151"/>
                    </a:lnTo>
                    <a:lnTo>
                      <a:pt x="126" y="154"/>
                    </a:lnTo>
                    <a:lnTo>
                      <a:pt x="128" y="155"/>
                    </a:lnTo>
                    <a:lnTo>
                      <a:pt x="147" y="158"/>
                    </a:lnTo>
                    <a:lnTo>
                      <a:pt x="156" y="158"/>
                    </a:lnTo>
                    <a:lnTo>
                      <a:pt x="159" y="154"/>
                    </a:lnTo>
                    <a:lnTo>
                      <a:pt x="166" y="149"/>
                    </a:lnTo>
                    <a:lnTo>
                      <a:pt x="167" y="140"/>
                    </a:lnTo>
                    <a:lnTo>
                      <a:pt x="166" y="134"/>
                    </a:lnTo>
                    <a:lnTo>
                      <a:pt x="167" y="128"/>
                    </a:lnTo>
                    <a:lnTo>
                      <a:pt x="181" y="108"/>
                    </a:lnTo>
                    <a:lnTo>
                      <a:pt x="185" y="91"/>
                    </a:lnTo>
                    <a:lnTo>
                      <a:pt x="190" y="85"/>
                    </a:lnTo>
                    <a:lnTo>
                      <a:pt x="196" y="81"/>
                    </a:lnTo>
                    <a:lnTo>
                      <a:pt x="199" y="76"/>
                    </a:lnTo>
                    <a:lnTo>
                      <a:pt x="203" y="52"/>
                    </a:lnTo>
                    <a:lnTo>
                      <a:pt x="203" y="49"/>
                    </a:lnTo>
                    <a:lnTo>
                      <a:pt x="199" y="46"/>
                    </a:lnTo>
                    <a:lnTo>
                      <a:pt x="196" y="37"/>
                    </a:lnTo>
                    <a:lnTo>
                      <a:pt x="188" y="40"/>
                    </a:lnTo>
                    <a:lnTo>
                      <a:pt x="182" y="38"/>
                    </a:lnTo>
                    <a:lnTo>
                      <a:pt x="181" y="32"/>
                    </a:lnTo>
                    <a:lnTo>
                      <a:pt x="179" y="28"/>
                    </a:lnTo>
                    <a:lnTo>
                      <a:pt x="173" y="23"/>
                    </a:lnTo>
                    <a:lnTo>
                      <a:pt x="173" y="17"/>
                    </a:lnTo>
                    <a:lnTo>
                      <a:pt x="166" y="17"/>
                    </a:lnTo>
                    <a:lnTo>
                      <a:pt x="166" y="12"/>
                    </a:lnTo>
                    <a:lnTo>
                      <a:pt x="159" y="8"/>
                    </a:lnTo>
                    <a:lnTo>
                      <a:pt x="158" y="0"/>
                    </a:lnTo>
                    <a:lnTo>
                      <a:pt x="153" y="0"/>
                    </a:lnTo>
                    <a:lnTo>
                      <a:pt x="152" y="3"/>
                    </a:lnTo>
                    <a:lnTo>
                      <a:pt x="141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6" name="Freeform 5026">
                <a:extLst>
                  <a:ext uri="{FF2B5EF4-FFF2-40B4-BE49-F238E27FC236}">
                    <a16:creationId xmlns:a16="http://schemas.microsoft.com/office/drawing/2014/main" id="{00097DB3-FC55-99EA-68E1-CCF7054A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049"/>
                <a:ext cx="101" cy="79"/>
              </a:xfrm>
              <a:custGeom>
                <a:avLst/>
                <a:gdLst>
                  <a:gd name="T0" fmla="*/ 152 w 203"/>
                  <a:gd name="T1" fmla="*/ 3 h 158"/>
                  <a:gd name="T2" fmla="*/ 158 w 203"/>
                  <a:gd name="T3" fmla="*/ 0 h 158"/>
                  <a:gd name="T4" fmla="*/ 166 w 203"/>
                  <a:gd name="T5" fmla="*/ 12 h 158"/>
                  <a:gd name="T6" fmla="*/ 173 w 203"/>
                  <a:gd name="T7" fmla="*/ 17 h 158"/>
                  <a:gd name="T8" fmla="*/ 179 w 203"/>
                  <a:gd name="T9" fmla="*/ 28 h 158"/>
                  <a:gd name="T10" fmla="*/ 182 w 203"/>
                  <a:gd name="T11" fmla="*/ 38 h 158"/>
                  <a:gd name="T12" fmla="*/ 196 w 203"/>
                  <a:gd name="T13" fmla="*/ 37 h 158"/>
                  <a:gd name="T14" fmla="*/ 203 w 203"/>
                  <a:gd name="T15" fmla="*/ 49 h 158"/>
                  <a:gd name="T16" fmla="*/ 199 w 203"/>
                  <a:gd name="T17" fmla="*/ 76 h 158"/>
                  <a:gd name="T18" fmla="*/ 190 w 203"/>
                  <a:gd name="T19" fmla="*/ 85 h 158"/>
                  <a:gd name="T20" fmla="*/ 181 w 203"/>
                  <a:gd name="T21" fmla="*/ 108 h 158"/>
                  <a:gd name="T22" fmla="*/ 166 w 203"/>
                  <a:gd name="T23" fmla="*/ 134 h 158"/>
                  <a:gd name="T24" fmla="*/ 166 w 203"/>
                  <a:gd name="T25" fmla="*/ 149 h 158"/>
                  <a:gd name="T26" fmla="*/ 156 w 203"/>
                  <a:gd name="T27" fmla="*/ 158 h 158"/>
                  <a:gd name="T28" fmla="*/ 128 w 203"/>
                  <a:gd name="T29" fmla="*/ 155 h 158"/>
                  <a:gd name="T30" fmla="*/ 123 w 203"/>
                  <a:gd name="T31" fmla="*/ 151 h 158"/>
                  <a:gd name="T32" fmla="*/ 125 w 203"/>
                  <a:gd name="T33" fmla="*/ 139 h 158"/>
                  <a:gd name="T34" fmla="*/ 102 w 203"/>
                  <a:gd name="T35" fmla="*/ 134 h 158"/>
                  <a:gd name="T36" fmla="*/ 97 w 203"/>
                  <a:gd name="T37" fmla="*/ 102 h 158"/>
                  <a:gd name="T38" fmla="*/ 85 w 203"/>
                  <a:gd name="T39" fmla="*/ 91 h 158"/>
                  <a:gd name="T40" fmla="*/ 78 w 203"/>
                  <a:gd name="T41" fmla="*/ 87 h 158"/>
                  <a:gd name="T42" fmla="*/ 67 w 203"/>
                  <a:gd name="T43" fmla="*/ 82 h 158"/>
                  <a:gd name="T44" fmla="*/ 61 w 203"/>
                  <a:gd name="T45" fmla="*/ 78 h 158"/>
                  <a:gd name="T46" fmla="*/ 34 w 203"/>
                  <a:gd name="T47" fmla="*/ 66 h 158"/>
                  <a:gd name="T48" fmla="*/ 11 w 203"/>
                  <a:gd name="T49" fmla="*/ 63 h 158"/>
                  <a:gd name="T50" fmla="*/ 17 w 203"/>
                  <a:gd name="T51" fmla="*/ 57 h 158"/>
                  <a:gd name="T52" fmla="*/ 23 w 203"/>
                  <a:gd name="T53" fmla="*/ 47 h 158"/>
                  <a:gd name="T54" fmla="*/ 3 w 203"/>
                  <a:gd name="T55" fmla="*/ 52 h 158"/>
                  <a:gd name="T56" fmla="*/ 5 w 203"/>
                  <a:gd name="T57" fmla="*/ 41 h 158"/>
                  <a:gd name="T58" fmla="*/ 0 w 203"/>
                  <a:gd name="T59" fmla="*/ 32 h 158"/>
                  <a:gd name="T60" fmla="*/ 15 w 203"/>
                  <a:gd name="T61" fmla="*/ 37 h 158"/>
                  <a:gd name="T62" fmla="*/ 34 w 203"/>
                  <a:gd name="T63" fmla="*/ 20 h 158"/>
                  <a:gd name="T64" fmla="*/ 43 w 203"/>
                  <a:gd name="T65" fmla="*/ 14 h 158"/>
                  <a:gd name="T66" fmla="*/ 61 w 203"/>
                  <a:gd name="T67" fmla="*/ 12 h 158"/>
                  <a:gd name="T68" fmla="*/ 67 w 203"/>
                  <a:gd name="T69" fmla="*/ 23 h 158"/>
                  <a:gd name="T70" fmla="*/ 79 w 203"/>
                  <a:gd name="T71" fmla="*/ 20 h 158"/>
                  <a:gd name="T72" fmla="*/ 93 w 203"/>
                  <a:gd name="T73" fmla="*/ 20 h 158"/>
                  <a:gd name="T74" fmla="*/ 100 w 203"/>
                  <a:gd name="T75" fmla="*/ 3 h 158"/>
                  <a:gd name="T76" fmla="*/ 109 w 203"/>
                  <a:gd name="T77" fmla="*/ 3 h 158"/>
                  <a:gd name="T78" fmla="*/ 128 w 203"/>
                  <a:gd name="T79" fmla="*/ 0 h 158"/>
                  <a:gd name="T80" fmla="*/ 137 w 203"/>
                  <a:gd name="T81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3" h="158">
                    <a:moveTo>
                      <a:pt x="141" y="3"/>
                    </a:moveTo>
                    <a:lnTo>
                      <a:pt x="152" y="3"/>
                    </a:lnTo>
                    <a:lnTo>
                      <a:pt x="153" y="0"/>
                    </a:lnTo>
                    <a:lnTo>
                      <a:pt x="158" y="0"/>
                    </a:lnTo>
                    <a:lnTo>
                      <a:pt x="159" y="8"/>
                    </a:lnTo>
                    <a:lnTo>
                      <a:pt x="166" y="12"/>
                    </a:lnTo>
                    <a:lnTo>
                      <a:pt x="166" y="17"/>
                    </a:lnTo>
                    <a:lnTo>
                      <a:pt x="173" y="17"/>
                    </a:lnTo>
                    <a:lnTo>
                      <a:pt x="173" y="23"/>
                    </a:lnTo>
                    <a:lnTo>
                      <a:pt x="179" y="28"/>
                    </a:lnTo>
                    <a:lnTo>
                      <a:pt x="181" y="32"/>
                    </a:lnTo>
                    <a:lnTo>
                      <a:pt x="182" y="38"/>
                    </a:lnTo>
                    <a:lnTo>
                      <a:pt x="188" y="40"/>
                    </a:lnTo>
                    <a:lnTo>
                      <a:pt x="196" y="37"/>
                    </a:lnTo>
                    <a:lnTo>
                      <a:pt x="199" y="46"/>
                    </a:lnTo>
                    <a:lnTo>
                      <a:pt x="203" y="49"/>
                    </a:lnTo>
                    <a:lnTo>
                      <a:pt x="203" y="52"/>
                    </a:lnTo>
                    <a:lnTo>
                      <a:pt x="199" y="76"/>
                    </a:lnTo>
                    <a:lnTo>
                      <a:pt x="196" y="81"/>
                    </a:lnTo>
                    <a:lnTo>
                      <a:pt x="190" y="85"/>
                    </a:lnTo>
                    <a:lnTo>
                      <a:pt x="185" y="91"/>
                    </a:lnTo>
                    <a:lnTo>
                      <a:pt x="181" y="108"/>
                    </a:lnTo>
                    <a:lnTo>
                      <a:pt x="167" y="128"/>
                    </a:lnTo>
                    <a:lnTo>
                      <a:pt x="166" y="134"/>
                    </a:lnTo>
                    <a:lnTo>
                      <a:pt x="167" y="140"/>
                    </a:lnTo>
                    <a:lnTo>
                      <a:pt x="166" y="149"/>
                    </a:lnTo>
                    <a:lnTo>
                      <a:pt x="159" y="154"/>
                    </a:lnTo>
                    <a:lnTo>
                      <a:pt x="156" y="158"/>
                    </a:lnTo>
                    <a:lnTo>
                      <a:pt x="147" y="158"/>
                    </a:lnTo>
                    <a:lnTo>
                      <a:pt x="128" y="155"/>
                    </a:lnTo>
                    <a:lnTo>
                      <a:pt x="126" y="154"/>
                    </a:lnTo>
                    <a:lnTo>
                      <a:pt x="123" y="151"/>
                    </a:lnTo>
                    <a:lnTo>
                      <a:pt x="123" y="146"/>
                    </a:lnTo>
                    <a:lnTo>
                      <a:pt x="125" y="139"/>
                    </a:lnTo>
                    <a:lnTo>
                      <a:pt x="122" y="137"/>
                    </a:lnTo>
                    <a:lnTo>
                      <a:pt x="102" y="134"/>
                    </a:lnTo>
                    <a:lnTo>
                      <a:pt x="99" y="131"/>
                    </a:lnTo>
                    <a:lnTo>
                      <a:pt x="97" y="102"/>
                    </a:lnTo>
                    <a:lnTo>
                      <a:pt x="100" y="98"/>
                    </a:lnTo>
                    <a:lnTo>
                      <a:pt x="85" y="91"/>
                    </a:lnTo>
                    <a:lnTo>
                      <a:pt x="82" y="87"/>
                    </a:lnTo>
                    <a:lnTo>
                      <a:pt x="78" y="87"/>
                    </a:lnTo>
                    <a:lnTo>
                      <a:pt x="70" y="85"/>
                    </a:lnTo>
                    <a:lnTo>
                      <a:pt x="67" y="82"/>
                    </a:lnTo>
                    <a:lnTo>
                      <a:pt x="61" y="81"/>
                    </a:lnTo>
                    <a:lnTo>
                      <a:pt x="61" y="78"/>
                    </a:lnTo>
                    <a:lnTo>
                      <a:pt x="37" y="69"/>
                    </a:lnTo>
                    <a:lnTo>
                      <a:pt x="34" y="66"/>
                    </a:lnTo>
                    <a:lnTo>
                      <a:pt x="20" y="70"/>
                    </a:lnTo>
                    <a:lnTo>
                      <a:pt x="11" y="63"/>
                    </a:lnTo>
                    <a:lnTo>
                      <a:pt x="14" y="55"/>
                    </a:lnTo>
                    <a:lnTo>
                      <a:pt x="17" y="57"/>
                    </a:lnTo>
                    <a:lnTo>
                      <a:pt x="21" y="49"/>
                    </a:lnTo>
                    <a:lnTo>
                      <a:pt x="23" y="47"/>
                    </a:lnTo>
                    <a:lnTo>
                      <a:pt x="14" y="50"/>
                    </a:lnTo>
                    <a:lnTo>
                      <a:pt x="3" y="52"/>
                    </a:lnTo>
                    <a:lnTo>
                      <a:pt x="0" y="49"/>
                    </a:lnTo>
                    <a:lnTo>
                      <a:pt x="5" y="41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6" y="37"/>
                    </a:lnTo>
                    <a:lnTo>
                      <a:pt x="15" y="37"/>
                    </a:lnTo>
                    <a:lnTo>
                      <a:pt x="26" y="28"/>
                    </a:lnTo>
                    <a:lnTo>
                      <a:pt x="34" y="20"/>
                    </a:lnTo>
                    <a:lnTo>
                      <a:pt x="37" y="19"/>
                    </a:lnTo>
                    <a:lnTo>
                      <a:pt x="43" y="14"/>
                    </a:lnTo>
                    <a:lnTo>
                      <a:pt x="46" y="17"/>
                    </a:lnTo>
                    <a:lnTo>
                      <a:pt x="61" y="12"/>
                    </a:lnTo>
                    <a:lnTo>
                      <a:pt x="67" y="16"/>
                    </a:lnTo>
                    <a:lnTo>
                      <a:pt x="67" y="23"/>
                    </a:lnTo>
                    <a:lnTo>
                      <a:pt x="76" y="19"/>
                    </a:lnTo>
                    <a:lnTo>
                      <a:pt x="79" y="20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7" y="9"/>
                    </a:lnTo>
                    <a:lnTo>
                      <a:pt x="100" y="3"/>
                    </a:lnTo>
                    <a:lnTo>
                      <a:pt x="108" y="2"/>
                    </a:lnTo>
                    <a:lnTo>
                      <a:pt x="109" y="3"/>
                    </a:lnTo>
                    <a:lnTo>
                      <a:pt x="120" y="8"/>
                    </a:lnTo>
                    <a:lnTo>
                      <a:pt x="128" y="0"/>
                    </a:lnTo>
                    <a:lnTo>
                      <a:pt x="132" y="9"/>
                    </a:lnTo>
                    <a:lnTo>
                      <a:pt x="137" y="5"/>
                    </a:lnTo>
                    <a:lnTo>
                      <a:pt x="14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7" name="Freeform 5027">
                <a:extLst>
                  <a:ext uri="{FF2B5EF4-FFF2-40B4-BE49-F238E27FC236}">
                    <a16:creationId xmlns:a16="http://schemas.microsoft.com/office/drawing/2014/main" id="{5A59B167-17D7-81BE-E0A4-445203556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049"/>
                <a:ext cx="101" cy="79"/>
              </a:xfrm>
              <a:custGeom>
                <a:avLst/>
                <a:gdLst>
                  <a:gd name="T0" fmla="*/ 152 w 203"/>
                  <a:gd name="T1" fmla="*/ 3 h 158"/>
                  <a:gd name="T2" fmla="*/ 158 w 203"/>
                  <a:gd name="T3" fmla="*/ 0 h 158"/>
                  <a:gd name="T4" fmla="*/ 166 w 203"/>
                  <a:gd name="T5" fmla="*/ 12 h 158"/>
                  <a:gd name="T6" fmla="*/ 173 w 203"/>
                  <a:gd name="T7" fmla="*/ 17 h 158"/>
                  <a:gd name="T8" fmla="*/ 179 w 203"/>
                  <a:gd name="T9" fmla="*/ 28 h 158"/>
                  <a:gd name="T10" fmla="*/ 182 w 203"/>
                  <a:gd name="T11" fmla="*/ 38 h 158"/>
                  <a:gd name="T12" fmla="*/ 196 w 203"/>
                  <a:gd name="T13" fmla="*/ 37 h 158"/>
                  <a:gd name="T14" fmla="*/ 203 w 203"/>
                  <a:gd name="T15" fmla="*/ 49 h 158"/>
                  <a:gd name="T16" fmla="*/ 199 w 203"/>
                  <a:gd name="T17" fmla="*/ 76 h 158"/>
                  <a:gd name="T18" fmla="*/ 190 w 203"/>
                  <a:gd name="T19" fmla="*/ 85 h 158"/>
                  <a:gd name="T20" fmla="*/ 181 w 203"/>
                  <a:gd name="T21" fmla="*/ 108 h 158"/>
                  <a:gd name="T22" fmla="*/ 166 w 203"/>
                  <a:gd name="T23" fmla="*/ 134 h 158"/>
                  <a:gd name="T24" fmla="*/ 166 w 203"/>
                  <a:gd name="T25" fmla="*/ 149 h 158"/>
                  <a:gd name="T26" fmla="*/ 156 w 203"/>
                  <a:gd name="T27" fmla="*/ 158 h 158"/>
                  <a:gd name="T28" fmla="*/ 128 w 203"/>
                  <a:gd name="T29" fmla="*/ 155 h 158"/>
                  <a:gd name="T30" fmla="*/ 123 w 203"/>
                  <a:gd name="T31" fmla="*/ 151 h 158"/>
                  <a:gd name="T32" fmla="*/ 125 w 203"/>
                  <a:gd name="T33" fmla="*/ 139 h 158"/>
                  <a:gd name="T34" fmla="*/ 102 w 203"/>
                  <a:gd name="T35" fmla="*/ 134 h 158"/>
                  <a:gd name="T36" fmla="*/ 97 w 203"/>
                  <a:gd name="T37" fmla="*/ 102 h 158"/>
                  <a:gd name="T38" fmla="*/ 85 w 203"/>
                  <a:gd name="T39" fmla="*/ 91 h 158"/>
                  <a:gd name="T40" fmla="*/ 78 w 203"/>
                  <a:gd name="T41" fmla="*/ 87 h 158"/>
                  <a:gd name="T42" fmla="*/ 67 w 203"/>
                  <a:gd name="T43" fmla="*/ 82 h 158"/>
                  <a:gd name="T44" fmla="*/ 61 w 203"/>
                  <a:gd name="T45" fmla="*/ 78 h 158"/>
                  <a:gd name="T46" fmla="*/ 34 w 203"/>
                  <a:gd name="T47" fmla="*/ 66 h 158"/>
                  <a:gd name="T48" fmla="*/ 11 w 203"/>
                  <a:gd name="T49" fmla="*/ 63 h 158"/>
                  <a:gd name="T50" fmla="*/ 17 w 203"/>
                  <a:gd name="T51" fmla="*/ 57 h 158"/>
                  <a:gd name="T52" fmla="*/ 23 w 203"/>
                  <a:gd name="T53" fmla="*/ 47 h 158"/>
                  <a:gd name="T54" fmla="*/ 3 w 203"/>
                  <a:gd name="T55" fmla="*/ 52 h 158"/>
                  <a:gd name="T56" fmla="*/ 5 w 203"/>
                  <a:gd name="T57" fmla="*/ 41 h 158"/>
                  <a:gd name="T58" fmla="*/ 0 w 203"/>
                  <a:gd name="T59" fmla="*/ 32 h 158"/>
                  <a:gd name="T60" fmla="*/ 15 w 203"/>
                  <a:gd name="T61" fmla="*/ 37 h 158"/>
                  <a:gd name="T62" fmla="*/ 34 w 203"/>
                  <a:gd name="T63" fmla="*/ 20 h 158"/>
                  <a:gd name="T64" fmla="*/ 43 w 203"/>
                  <a:gd name="T65" fmla="*/ 14 h 158"/>
                  <a:gd name="T66" fmla="*/ 61 w 203"/>
                  <a:gd name="T67" fmla="*/ 12 h 158"/>
                  <a:gd name="T68" fmla="*/ 67 w 203"/>
                  <a:gd name="T69" fmla="*/ 23 h 158"/>
                  <a:gd name="T70" fmla="*/ 79 w 203"/>
                  <a:gd name="T71" fmla="*/ 20 h 158"/>
                  <a:gd name="T72" fmla="*/ 93 w 203"/>
                  <a:gd name="T73" fmla="*/ 20 h 158"/>
                  <a:gd name="T74" fmla="*/ 100 w 203"/>
                  <a:gd name="T75" fmla="*/ 3 h 158"/>
                  <a:gd name="T76" fmla="*/ 109 w 203"/>
                  <a:gd name="T77" fmla="*/ 3 h 158"/>
                  <a:gd name="T78" fmla="*/ 128 w 203"/>
                  <a:gd name="T79" fmla="*/ 0 h 158"/>
                  <a:gd name="T80" fmla="*/ 137 w 203"/>
                  <a:gd name="T81" fmla="*/ 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3" h="158">
                    <a:moveTo>
                      <a:pt x="141" y="3"/>
                    </a:moveTo>
                    <a:lnTo>
                      <a:pt x="152" y="3"/>
                    </a:lnTo>
                    <a:lnTo>
                      <a:pt x="153" y="0"/>
                    </a:lnTo>
                    <a:lnTo>
                      <a:pt x="158" y="0"/>
                    </a:lnTo>
                    <a:lnTo>
                      <a:pt x="159" y="8"/>
                    </a:lnTo>
                    <a:lnTo>
                      <a:pt x="166" y="12"/>
                    </a:lnTo>
                    <a:lnTo>
                      <a:pt x="166" y="17"/>
                    </a:lnTo>
                    <a:lnTo>
                      <a:pt x="173" y="17"/>
                    </a:lnTo>
                    <a:lnTo>
                      <a:pt x="173" y="23"/>
                    </a:lnTo>
                    <a:lnTo>
                      <a:pt x="179" y="28"/>
                    </a:lnTo>
                    <a:lnTo>
                      <a:pt x="181" y="32"/>
                    </a:lnTo>
                    <a:lnTo>
                      <a:pt x="182" y="38"/>
                    </a:lnTo>
                    <a:lnTo>
                      <a:pt x="188" y="40"/>
                    </a:lnTo>
                    <a:lnTo>
                      <a:pt x="196" y="37"/>
                    </a:lnTo>
                    <a:lnTo>
                      <a:pt x="199" y="46"/>
                    </a:lnTo>
                    <a:lnTo>
                      <a:pt x="203" y="49"/>
                    </a:lnTo>
                    <a:lnTo>
                      <a:pt x="203" y="52"/>
                    </a:lnTo>
                    <a:lnTo>
                      <a:pt x="199" y="76"/>
                    </a:lnTo>
                    <a:lnTo>
                      <a:pt x="196" y="81"/>
                    </a:lnTo>
                    <a:lnTo>
                      <a:pt x="190" y="85"/>
                    </a:lnTo>
                    <a:lnTo>
                      <a:pt x="185" y="91"/>
                    </a:lnTo>
                    <a:lnTo>
                      <a:pt x="181" y="108"/>
                    </a:lnTo>
                    <a:lnTo>
                      <a:pt x="167" y="128"/>
                    </a:lnTo>
                    <a:lnTo>
                      <a:pt x="166" y="134"/>
                    </a:lnTo>
                    <a:lnTo>
                      <a:pt x="167" y="140"/>
                    </a:lnTo>
                    <a:lnTo>
                      <a:pt x="166" y="149"/>
                    </a:lnTo>
                    <a:lnTo>
                      <a:pt x="159" y="154"/>
                    </a:lnTo>
                    <a:lnTo>
                      <a:pt x="156" y="158"/>
                    </a:lnTo>
                    <a:lnTo>
                      <a:pt x="147" y="158"/>
                    </a:lnTo>
                    <a:lnTo>
                      <a:pt x="128" y="155"/>
                    </a:lnTo>
                    <a:lnTo>
                      <a:pt x="126" y="154"/>
                    </a:lnTo>
                    <a:lnTo>
                      <a:pt x="123" y="151"/>
                    </a:lnTo>
                    <a:lnTo>
                      <a:pt x="123" y="146"/>
                    </a:lnTo>
                    <a:lnTo>
                      <a:pt x="125" y="139"/>
                    </a:lnTo>
                    <a:lnTo>
                      <a:pt x="122" y="137"/>
                    </a:lnTo>
                    <a:lnTo>
                      <a:pt x="102" y="134"/>
                    </a:lnTo>
                    <a:lnTo>
                      <a:pt x="99" y="131"/>
                    </a:lnTo>
                    <a:lnTo>
                      <a:pt x="97" y="102"/>
                    </a:lnTo>
                    <a:lnTo>
                      <a:pt x="100" y="98"/>
                    </a:lnTo>
                    <a:lnTo>
                      <a:pt x="85" y="91"/>
                    </a:lnTo>
                    <a:lnTo>
                      <a:pt x="82" y="87"/>
                    </a:lnTo>
                    <a:lnTo>
                      <a:pt x="78" y="87"/>
                    </a:lnTo>
                    <a:lnTo>
                      <a:pt x="70" y="85"/>
                    </a:lnTo>
                    <a:lnTo>
                      <a:pt x="67" y="82"/>
                    </a:lnTo>
                    <a:lnTo>
                      <a:pt x="61" y="81"/>
                    </a:lnTo>
                    <a:lnTo>
                      <a:pt x="61" y="78"/>
                    </a:lnTo>
                    <a:lnTo>
                      <a:pt x="37" y="69"/>
                    </a:lnTo>
                    <a:lnTo>
                      <a:pt x="34" y="66"/>
                    </a:lnTo>
                    <a:lnTo>
                      <a:pt x="20" y="70"/>
                    </a:lnTo>
                    <a:lnTo>
                      <a:pt x="11" y="63"/>
                    </a:lnTo>
                    <a:lnTo>
                      <a:pt x="14" y="55"/>
                    </a:lnTo>
                    <a:lnTo>
                      <a:pt x="17" y="57"/>
                    </a:lnTo>
                    <a:lnTo>
                      <a:pt x="21" y="49"/>
                    </a:lnTo>
                    <a:lnTo>
                      <a:pt x="23" y="47"/>
                    </a:lnTo>
                    <a:lnTo>
                      <a:pt x="14" y="50"/>
                    </a:lnTo>
                    <a:lnTo>
                      <a:pt x="3" y="52"/>
                    </a:lnTo>
                    <a:lnTo>
                      <a:pt x="0" y="49"/>
                    </a:lnTo>
                    <a:lnTo>
                      <a:pt x="5" y="41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6" y="37"/>
                    </a:lnTo>
                    <a:lnTo>
                      <a:pt x="15" y="37"/>
                    </a:lnTo>
                    <a:lnTo>
                      <a:pt x="26" y="28"/>
                    </a:lnTo>
                    <a:lnTo>
                      <a:pt x="34" y="20"/>
                    </a:lnTo>
                    <a:lnTo>
                      <a:pt x="37" y="19"/>
                    </a:lnTo>
                    <a:lnTo>
                      <a:pt x="43" y="14"/>
                    </a:lnTo>
                    <a:lnTo>
                      <a:pt x="46" y="17"/>
                    </a:lnTo>
                    <a:lnTo>
                      <a:pt x="61" y="12"/>
                    </a:lnTo>
                    <a:lnTo>
                      <a:pt x="67" y="16"/>
                    </a:lnTo>
                    <a:lnTo>
                      <a:pt x="67" y="23"/>
                    </a:lnTo>
                    <a:lnTo>
                      <a:pt x="76" y="19"/>
                    </a:lnTo>
                    <a:lnTo>
                      <a:pt x="79" y="20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7" y="9"/>
                    </a:lnTo>
                    <a:lnTo>
                      <a:pt x="100" y="3"/>
                    </a:lnTo>
                    <a:lnTo>
                      <a:pt x="108" y="2"/>
                    </a:lnTo>
                    <a:lnTo>
                      <a:pt x="109" y="3"/>
                    </a:lnTo>
                    <a:lnTo>
                      <a:pt x="120" y="8"/>
                    </a:lnTo>
                    <a:lnTo>
                      <a:pt x="128" y="0"/>
                    </a:lnTo>
                    <a:lnTo>
                      <a:pt x="132" y="9"/>
                    </a:lnTo>
                    <a:lnTo>
                      <a:pt x="137" y="5"/>
                    </a:lnTo>
                    <a:lnTo>
                      <a:pt x="141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8" name="Freeform 5028">
                <a:extLst>
                  <a:ext uri="{FF2B5EF4-FFF2-40B4-BE49-F238E27FC236}">
                    <a16:creationId xmlns:a16="http://schemas.microsoft.com/office/drawing/2014/main" id="{B8086F2B-9345-0700-880C-1771E8967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2" y="757"/>
                <a:ext cx="110" cy="86"/>
              </a:xfrm>
              <a:custGeom>
                <a:avLst/>
                <a:gdLst>
                  <a:gd name="T0" fmla="*/ 61 w 220"/>
                  <a:gd name="T1" fmla="*/ 0 h 173"/>
                  <a:gd name="T2" fmla="*/ 54 w 220"/>
                  <a:gd name="T3" fmla="*/ 13 h 173"/>
                  <a:gd name="T4" fmla="*/ 33 w 220"/>
                  <a:gd name="T5" fmla="*/ 15 h 173"/>
                  <a:gd name="T6" fmla="*/ 23 w 220"/>
                  <a:gd name="T7" fmla="*/ 19 h 173"/>
                  <a:gd name="T8" fmla="*/ 13 w 220"/>
                  <a:gd name="T9" fmla="*/ 33 h 173"/>
                  <a:gd name="T10" fmla="*/ 15 w 220"/>
                  <a:gd name="T11" fmla="*/ 48 h 173"/>
                  <a:gd name="T12" fmla="*/ 21 w 220"/>
                  <a:gd name="T13" fmla="*/ 54 h 173"/>
                  <a:gd name="T14" fmla="*/ 9 w 220"/>
                  <a:gd name="T15" fmla="*/ 70 h 173"/>
                  <a:gd name="T16" fmla="*/ 21 w 220"/>
                  <a:gd name="T17" fmla="*/ 71 h 173"/>
                  <a:gd name="T18" fmla="*/ 26 w 220"/>
                  <a:gd name="T19" fmla="*/ 79 h 173"/>
                  <a:gd name="T20" fmla="*/ 33 w 220"/>
                  <a:gd name="T21" fmla="*/ 89 h 173"/>
                  <a:gd name="T22" fmla="*/ 30 w 220"/>
                  <a:gd name="T23" fmla="*/ 103 h 173"/>
                  <a:gd name="T24" fmla="*/ 26 w 220"/>
                  <a:gd name="T25" fmla="*/ 108 h 173"/>
                  <a:gd name="T26" fmla="*/ 15 w 220"/>
                  <a:gd name="T27" fmla="*/ 114 h 173"/>
                  <a:gd name="T28" fmla="*/ 3 w 220"/>
                  <a:gd name="T29" fmla="*/ 109 h 173"/>
                  <a:gd name="T30" fmla="*/ 1 w 220"/>
                  <a:gd name="T31" fmla="*/ 124 h 173"/>
                  <a:gd name="T32" fmla="*/ 18 w 220"/>
                  <a:gd name="T33" fmla="*/ 123 h 173"/>
                  <a:gd name="T34" fmla="*/ 32 w 220"/>
                  <a:gd name="T35" fmla="*/ 130 h 173"/>
                  <a:gd name="T36" fmla="*/ 48 w 220"/>
                  <a:gd name="T37" fmla="*/ 130 h 173"/>
                  <a:gd name="T38" fmla="*/ 80 w 220"/>
                  <a:gd name="T39" fmla="*/ 149 h 173"/>
                  <a:gd name="T40" fmla="*/ 95 w 220"/>
                  <a:gd name="T41" fmla="*/ 150 h 173"/>
                  <a:gd name="T42" fmla="*/ 112 w 220"/>
                  <a:gd name="T43" fmla="*/ 149 h 173"/>
                  <a:gd name="T44" fmla="*/ 120 w 220"/>
                  <a:gd name="T45" fmla="*/ 149 h 173"/>
                  <a:gd name="T46" fmla="*/ 127 w 220"/>
                  <a:gd name="T47" fmla="*/ 136 h 173"/>
                  <a:gd name="T48" fmla="*/ 141 w 220"/>
                  <a:gd name="T49" fmla="*/ 150 h 173"/>
                  <a:gd name="T50" fmla="*/ 142 w 220"/>
                  <a:gd name="T51" fmla="*/ 162 h 173"/>
                  <a:gd name="T52" fmla="*/ 161 w 220"/>
                  <a:gd name="T53" fmla="*/ 173 h 173"/>
                  <a:gd name="T54" fmla="*/ 164 w 220"/>
                  <a:gd name="T55" fmla="*/ 162 h 173"/>
                  <a:gd name="T56" fmla="*/ 185 w 220"/>
                  <a:gd name="T57" fmla="*/ 103 h 173"/>
                  <a:gd name="T58" fmla="*/ 203 w 220"/>
                  <a:gd name="T59" fmla="*/ 70 h 173"/>
                  <a:gd name="T60" fmla="*/ 215 w 220"/>
                  <a:gd name="T61" fmla="*/ 54 h 173"/>
                  <a:gd name="T62" fmla="*/ 203 w 220"/>
                  <a:gd name="T63" fmla="*/ 62 h 173"/>
                  <a:gd name="T64" fmla="*/ 188 w 220"/>
                  <a:gd name="T65" fmla="*/ 53 h 173"/>
                  <a:gd name="T66" fmla="*/ 171 w 220"/>
                  <a:gd name="T67" fmla="*/ 54 h 173"/>
                  <a:gd name="T68" fmla="*/ 147 w 220"/>
                  <a:gd name="T69" fmla="*/ 48 h 173"/>
                  <a:gd name="T70" fmla="*/ 135 w 220"/>
                  <a:gd name="T71" fmla="*/ 42 h 173"/>
                  <a:gd name="T72" fmla="*/ 132 w 220"/>
                  <a:gd name="T73" fmla="*/ 36 h 173"/>
                  <a:gd name="T74" fmla="*/ 108 w 220"/>
                  <a:gd name="T75" fmla="*/ 26 h 173"/>
                  <a:gd name="T76" fmla="*/ 85 w 220"/>
                  <a:gd name="T77" fmla="*/ 23 h 173"/>
                  <a:gd name="T78" fmla="*/ 79 w 220"/>
                  <a:gd name="T79" fmla="*/ 10 h 173"/>
                  <a:gd name="T80" fmla="*/ 68 w 220"/>
                  <a:gd name="T81" fmla="*/ 1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0" h="173">
                    <a:moveTo>
                      <a:pt x="68" y="1"/>
                    </a:moveTo>
                    <a:lnTo>
                      <a:pt x="61" y="0"/>
                    </a:lnTo>
                    <a:lnTo>
                      <a:pt x="57" y="10"/>
                    </a:lnTo>
                    <a:lnTo>
                      <a:pt x="54" y="13"/>
                    </a:lnTo>
                    <a:lnTo>
                      <a:pt x="41" y="7"/>
                    </a:lnTo>
                    <a:lnTo>
                      <a:pt x="33" y="15"/>
                    </a:lnTo>
                    <a:lnTo>
                      <a:pt x="30" y="21"/>
                    </a:lnTo>
                    <a:lnTo>
                      <a:pt x="23" y="19"/>
                    </a:lnTo>
                    <a:lnTo>
                      <a:pt x="15" y="26"/>
                    </a:lnTo>
                    <a:lnTo>
                      <a:pt x="13" y="33"/>
                    </a:lnTo>
                    <a:lnTo>
                      <a:pt x="15" y="44"/>
                    </a:lnTo>
                    <a:lnTo>
                      <a:pt x="15" y="48"/>
                    </a:lnTo>
                    <a:lnTo>
                      <a:pt x="18" y="50"/>
                    </a:lnTo>
                    <a:lnTo>
                      <a:pt x="21" y="54"/>
                    </a:lnTo>
                    <a:lnTo>
                      <a:pt x="15" y="59"/>
                    </a:lnTo>
                    <a:lnTo>
                      <a:pt x="9" y="70"/>
                    </a:lnTo>
                    <a:lnTo>
                      <a:pt x="12" y="71"/>
                    </a:lnTo>
                    <a:lnTo>
                      <a:pt x="21" y="71"/>
                    </a:lnTo>
                    <a:lnTo>
                      <a:pt x="27" y="76"/>
                    </a:lnTo>
                    <a:lnTo>
                      <a:pt x="26" y="79"/>
                    </a:lnTo>
                    <a:lnTo>
                      <a:pt x="29" y="85"/>
                    </a:lnTo>
                    <a:lnTo>
                      <a:pt x="33" y="89"/>
                    </a:lnTo>
                    <a:lnTo>
                      <a:pt x="35" y="97"/>
                    </a:lnTo>
                    <a:lnTo>
                      <a:pt x="30" y="103"/>
                    </a:lnTo>
                    <a:lnTo>
                      <a:pt x="30" y="109"/>
                    </a:lnTo>
                    <a:lnTo>
                      <a:pt x="26" y="108"/>
                    </a:lnTo>
                    <a:lnTo>
                      <a:pt x="23" y="111"/>
                    </a:lnTo>
                    <a:lnTo>
                      <a:pt x="15" y="114"/>
                    </a:lnTo>
                    <a:lnTo>
                      <a:pt x="9" y="112"/>
                    </a:lnTo>
                    <a:lnTo>
                      <a:pt x="3" y="109"/>
                    </a:lnTo>
                    <a:lnTo>
                      <a:pt x="0" y="109"/>
                    </a:lnTo>
                    <a:lnTo>
                      <a:pt x="1" y="124"/>
                    </a:lnTo>
                    <a:lnTo>
                      <a:pt x="4" y="124"/>
                    </a:lnTo>
                    <a:lnTo>
                      <a:pt x="18" y="123"/>
                    </a:lnTo>
                    <a:lnTo>
                      <a:pt x="24" y="129"/>
                    </a:lnTo>
                    <a:lnTo>
                      <a:pt x="32" y="130"/>
                    </a:lnTo>
                    <a:lnTo>
                      <a:pt x="44" y="130"/>
                    </a:lnTo>
                    <a:lnTo>
                      <a:pt x="48" y="130"/>
                    </a:lnTo>
                    <a:lnTo>
                      <a:pt x="54" y="132"/>
                    </a:lnTo>
                    <a:lnTo>
                      <a:pt x="80" y="149"/>
                    </a:lnTo>
                    <a:lnTo>
                      <a:pt x="85" y="149"/>
                    </a:lnTo>
                    <a:lnTo>
                      <a:pt x="95" y="150"/>
                    </a:lnTo>
                    <a:lnTo>
                      <a:pt x="102" y="149"/>
                    </a:lnTo>
                    <a:lnTo>
                      <a:pt x="112" y="149"/>
                    </a:lnTo>
                    <a:lnTo>
                      <a:pt x="118" y="149"/>
                    </a:lnTo>
                    <a:lnTo>
                      <a:pt x="120" y="149"/>
                    </a:lnTo>
                    <a:lnTo>
                      <a:pt x="124" y="143"/>
                    </a:lnTo>
                    <a:lnTo>
                      <a:pt x="127" y="136"/>
                    </a:lnTo>
                    <a:lnTo>
                      <a:pt x="138" y="144"/>
                    </a:lnTo>
                    <a:lnTo>
                      <a:pt x="141" y="150"/>
                    </a:lnTo>
                    <a:lnTo>
                      <a:pt x="136" y="156"/>
                    </a:lnTo>
                    <a:lnTo>
                      <a:pt x="142" y="162"/>
                    </a:lnTo>
                    <a:lnTo>
                      <a:pt x="156" y="167"/>
                    </a:lnTo>
                    <a:lnTo>
                      <a:pt x="161" y="173"/>
                    </a:lnTo>
                    <a:lnTo>
                      <a:pt x="164" y="173"/>
                    </a:lnTo>
                    <a:lnTo>
                      <a:pt x="164" y="162"/>
                    </a:lnTo>
                    <a:lnTo>
                      <a:pt x="173" y="129"/>
                    </a:lnTo>
                    <a:lnTo>
                      <a:pt x="185" y="103"/>
                    </a:lnTo>
                    <a:lnTo>
                      <a:pt x="190" y="95"/>
                    </a:lnTo>
                    <a:lnTo>
                      <a:pt x="203" y="70"/>
                    </a:lnTo>
                    <a:lnTo>
                      <a:pt x="220" y="61"/>
                    </a:lnTo>
                    <a:lnTo>
                      <a:pt x="215" y="54"/>
                    </a:lnTo>
                    <a:lnTo>
                      <a:pt x="211" y="54"/>
                    </a:lnTo>
                    <a:lnTo>
                      <a:pt x="203" y="62"/>
                    </a:lnTo>
                    <a:lnTo>
                      <a:pt x="200" y="54"/>
                    </a:lnTo>
                    <a:lnTo>
                      <a:pt x="188" y="53"/>
                    </a:lnTo>
                    <a:lnTo>
                      <a:pt x="183" y="54"/>
                    </a:lnTo>
                    <a:lnTo>
                      <a:pt x="171" y="54"/>
                    </a:lnTo>
                    <a:lnTo>
                      <a:pt x="164" y="48"/>
                    </a:lnTo>
                    <a:lnTo>
                      <a:pt x="147" y="48"/>
                    </a:lnTo>
                    <a:lnTo>
                      <a:pt x="142" y="44"/>
                    </a:lnTo>
                    <a:lnTo>
                      <a:pt x="135" y="42"/>
                    </a:lnTo>
                    <a:lnTo>
                      <a:pt x="133" y="41"/>
                    </a:lnTo>
                    <a:lnTo>
                      <a:pt x="132" y="36"/>
                    </a:lnTo>
                    <a:lnTo>
                      <a:pt x="115" y="27"/>
                    </a:lnTo>
                    <a:lnTo>
                      <a:pt x="108" y="26"/>
                    </a:lnTo>
                    <a:lnTo>
                      <a:pt x="95" y="19"/>
                    </a:lnTo>
                    <a:lnTo>
                      <a:pt x="85" y="23"/>
                    </a:lnTo>
                    <a:lnTo>
                      <a:pt x="82" y="15"/>
                    </a:lnTo>
                    <a:lnTo>
                      <a:pt x="79" y="10"/>
                    </a:lnTo>
                    <a:lnTo>
                      <a:pt x="71" y="7"/>
                    </a:ln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1" name="Group 5230">
              <a:extLst>
                <a:ext uri="{FF2B5EF4-FFF2-40B4-BE49-F238E27FC236}">
                  <a16:creationId xmlns:a16="http://schemas.microsoft.com/office/drawing/2014/main" id="{72A97E97-1B24-8E26-2133-4CB61F4F91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88" y="755"/>
              <a:ext cx="1544" cy="1443"/>
              <a:chOff x="3988" y="755"/>
              <a:chExt cx="1544" cy="1443"/>
            </a:xfrm>
          </p:grpSpPr>
          <p:sp>
            <p:nvSpPr>
              <p:cNvPr id="1779" name="Freeform 5030">
                <a:extLst>
                  <a:ext uri="{FF2B5EF4-FFF2-40B4-BE49-F238E27FC236}">
                    <a16:creationId xmlns:a16="http://schemas.microsoft.com/office/drawing/2014/main" id="{1AC10150-D53C-2B2A-0707-599BDFF58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2" y="757"/>
                <a:ext cx="110" cy="86"/>
              </a:xfrm>
              <a:custGeom>
                <a:avLst/>
                <a:gdLst>
                  <a:gd name="T0" fmla="*/ 71 w 220"/>
                  <a:gd name="T1" fmla="*/ 7 h 173"/>
                  <a:gd name="T2" fmla="*/ 82 w 220"/>
                  <a:gd name="T3" fmla="*/ 15 h 173"/>
                  <a:gd name="T4" fmla="*/ 95 w 220"/>
                  <a:gd name="T5" fmla="*/ 19 h 173"/>
                  <a:gd name="T6" fmla="*/ 115 w 220"/>
                  <a:gd name="T7" fmla="*/ 27 h 173"/>
                  <a:gd name="T8" fmla="*/ 133 w 220"/>
                  <a:gd name="T9" fmla="*/ 41 h 173"/>
                  <a:gd name="T10" fmla="*/ 142 w 220"/>
                  <a:gd name="T11" fmla="*/ 44 h 173"/>
                  <a:gd name="T12" fmla="*/ 164 w 220"/>
                  <a:gd name="T13" fmla="*/ 48 h 173"/>
                  <a:gd name="T14" fmla="*/ 183 w 220"/>
                  <a:gd name="T15" fmla="*/ 54 h 173"/>
                  <a:gd name="T16" fmla="*/ 200 w 220"/>
                  <a:gd name="T17" fmla="*/ 54 h 173"/>
                  <a:gd name="T18" fmla="*/ 211 w 220"/>
                  <a:gd name="T19" fmla="*/ 54 h 173"/>
                  <a:gd name="T20" fmla="*/ 220 w 220"/>
                  <a:gd name="T21" fmla="*/ 61 h 173"/>
                  <a:gd name="T22" fmla="*/ 190 w 220"/>
                  <a:gd name="T23" fmla="*/ 95 h 173"/>
                  <a:gd name="T24" fmla="*/ 173 w 220"/>
                  <a:gd name="T25" fmla="*/ 129 h 173"/>
                  <a:gd name="T26" fmla="*/ 164 w 220"/>
                  <a:gd name="T27" fmla="*/ 173 h 173"/>
                  <a:gd name="T28" fmla="*/ 156 w 220"/>
                  <a:gd name="T29" fmla="*/ 167 h 173"/>
                  <a:gd name="T30" fmla="*/ 136 w 220"/>
                  <a:gd name="T31" fmla="*/ 156 h 173"/>
                  <a:gd name="T32" fmla="*/ 138 w 220"/>
                  <a:gd name="T33" fmla="*/ 144 h 173"/>
                  <a:gd name="T34" fmla="*/ 124 w 220"/>
                  <a:gd name="T35" fmla="*/ 143 h 173"/>
                  <a:gd name="T36" fmla="*/ 118 w 220"/>
                  <a:gd name="T37" fmla="*/ 149 h 173"/>
                  <a:gd name="T38" fmla="*/ 102 w 220"/>
                  <a:gd name="T39" fmla="*/ 149 h 173"/>
                  <a:gd name="T40" fmla="*/ 85 w 220"/>
                  <a:gd name="T41" fmla="*/ 149 h 173"/>
                  <a:gd name="T42" fmla="*/ 54 w 220"/>
                  <a:gd name="T43" fmla="*/ 132 h 173"/>
                  <a:gd name="T44" fmla="*/ 44 w 220"/>
                  <a:gd name="T45" fmla="*/ 130 h 173"/>
                  <a:gd name="T46" fmla="*/ 24 w 220"/>
                  <a:gd name="T47" fmla="*/ 129 h 173"/>
                  <a:gd name="T48" fmla="*/ 4 w 220"/>
                  <a:gd name="T49" fmla="*/ 124 h 173"/>
                  <a:gd name="T50" fmla="*/ 0 w 220"/>
                  <a:gd name="T51" fmla="*/ 109 h 173"/>
                  <a:gd name="T52" fmla="*/ 9 w 220"/>
                  <a:gd name="T53" fmla="*/ 112 h 173"/>
                  <a:gd name="T54" fmla="*/ 23 w 220"/>
                  <a:gd name="T55" fmla="*/ 111 h 173"/>
                  <a:gd name="T56" fmla="*/ 30 w 220"/>
                  <a:gd name="T57" fmla="*/ 109 h 173"/>
                  <a:gd name="T58" fmla="*/ 35 w 220"/>
                  <a:gd name="T59" fmla="*/ 97 h 173"/>
                  <a:gd name="T60" fmla="*/ 29 w 220"/>
                  <a:gd name="T61" fmla="*/ 85 h 173"/>
                  <a:gd name="T62" fmla="*/ 27 w 220"/>
                  <a:gd name="T63" fmla="*/ 76 h 173"/>
                  <a:gd name="T64" fmla="*/ 12 w 220"/>
                  <a:gd name="T65" fmla="*/ 71 h 173"/>
                  <a:gd name="T66" fmla="*/ 15 w 220"/>
                  <a:gd name="T67" fmla="*/ 59 h 173"/>
                  <a:gd name="T68" fmla="*/ 18 w 220"/>
                  <a:gd name="T69" fmla="*/ 50 h 173"/>
                  <a:gd name="T70" fmla="*/ 15 w 220"/>
                  <a:gd name="T71" fmla="*/ 44 h 173"/>
                  <a:gd name="T72" fmla="*/ 15 w 220"/>
                  <a:gd name="T73" fmla="*/ 26 h 173"/>
                  <a:gd name="T74" fmla="*/ 30 w 220"/>
                  <a:gd name="T75" fmla="*/ 21 h 173"/>
                  <a:gd name="T76" fmla="*/ 41 w 220"/>
                  <a:gd name="T77" fmla="*/ 7 h 173"/>
                  <a:gd name="T78" fmla="*/ 57 w 220"/>
                  <a:gd name="T79" fmla="*/ 10 h 173"/>
                  <a:gd name="T80" fmla="*/ 68 w 220"/>
                  <a:gd name="T81" fmla="*/ 1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0" h="173">
                    <a:moveTo>
                      <a:pt x="68" y="1"/>
                    </a:moveTo>
                    <a:lnTo>
                      <a:pt x="71" y="7"/>
                    </a:lnTo>
                    <a:lnTo>
                      <a:pt x="79" y="10"/>
                    </a:lnTo>
                    <a:lnTo>
                      <a:pt x="82" y="15"/>
                    </a:lnTo>
                    <a:lnTo>
                      <a:pt x="85" y="23"/>
                    </a:lnTo>
                    <a:lnTo>
                      <a:pt x="95" y="19"/>
                    </a:lnTo>
                    <a:lnTo>
                      <a:pt x="108" y="26"/>
                    </a:lnTo>
                    <a:lnTo>
                      <a:pt x="115" y="27"/>
                    </a:lnTo>
                    <a:lnTo>
                      <a:pt x="132" y="36"/>
                    </a:lnTo>
                    <a:lnTo>
                      <a:pt x="133" y="41"/>
                    </a:lnTo>
                    <a:lnTo>
                      <a:pt x="135" y="42"/>
                    </a:lnTo>
                    <a:lnTo>
                      <a:pt x="142" y="44"/>
                    </a:lnTo>
                    <a:lnTo>
                      <a:pt x="147" y="48"/>
                    </a:lnTo>
                    <a:lnTo>
                      <a:pt x="164" y="48"/>
                    </a:lnTo>
                    <a:lnTo>
                      <a:pt x="171" y="54"/>
                    </a:lnTo>
                    <a:lnTo>
                      <a:pt x="183" y="54"/>
                    </a:lnTo>
                    <a:lnTo>
                      <a:pt x="188" y="53"/>
                    </a:lnTo>
                    <a:lnTo>
                      <a:pt x="200" y="54"/>
                    </a:lnTo>
                    <a:lnTo>
                      <a:pt x="203" y="62"/>
                    </a:lnTo>
                    <a:lnTo>
                      <a:pt x="211" y="54"/>
                    </a:lnTo>
                    <a:lnTo>
                      <a:pt x="215" y="54"/>
                    </a:lnTo>
                    <a:lnTo>
                      <a:pt x="220" y="61"/>
                    </a:lnTo>
                    <a:lnTo>
                      <a:pt x="203" y="70"/>
                    </a:lnTo>
                    <a:lnTo>
                      <a:pt x="190" y="95"/>
                    </a:lnTo>
                    <a:lnTo>
                      <a:pt x="185" y="103"/>
                    </a:lnTo>
                    <a:lnTo>
                      <a:pt x="173" y="129"/>
                    </a:lnTo>
                    <a:lnTo>
                      <a:pt x="164" y="162"/>
                    </a:lnTo>
                    <a:lnTo>
                      <a:pt x="164" y="173"/>
                    </a:lnTo>
                    <a:lnTo>
                      <a:pt x="161" y="173"/>
                    </a:lnTo>
                    <a:lnTo>
                      <a:pt x="156" y="167"/>
                    </a:lnTo>
                    <a:lnTo>
                      <a:pt x="142" y="162"/>
                    </a:lnTo>
                    <a:lnTo>
                      <a:pt x="136" y="156"/>
                    </a:lnTo>
                    <a:lnTo>
                      <a:pt x="141" y="150"/>
                    </a:lnTo>
                    <a:lnTo>
                      <a:pt x="138" y="144"/>
                    </a:lnTo>
                    <a:lnTo>
                      <a:pt x="127" y="136"/>
                    </a:lnTo>
                    <a:lnTo>
                      <a:pt x="124" y="143"/>
                    </a:lnTo>
                    <a:lnTo>
                      <a:pt x="120" y="149"/>
                    </a:lnTo>
                    <a:lnTo>
                      <a:pt x="118" y="149"/>
                    </a:lnTo>
                    <a:lnTo>
                      <a:pt x="112" y="149"/>
                    </a:lnTo>
                    <a:lnTo>
                      <a:pt x="102" y="149"/>
                    </a:lnTo>
                    <a:lnTo>
                      <a:pt x="95" y="150"/>
                    </a:lnTo>
                    <a:lnTo>
                      <a:pt x="85" y="149"/>
                    </a:lnTo>
                    <a:lnTo>
                      <a:pt x="80" y="149"/>
                    </a:lnTo>
                    <a:lnTo>
                      <a:pt x="54" y="132"/>
                    </a:lnTo>
                    <a:lnTo>
                      <a:pt x="48" y="130"/>
                    </a:lnTo>
                    <a:lnTo>
                      <a:pt x="44" y="130"/>
                    </a:lnTo>
                    <a:lnTo>
                      <a:pt x="32" y="130"/>
                    </a:lnTo>
                    <a:lnTo>
                      <a:pt x="24" y="129"/>
                    </a:lnTo>
                    <a:lnTo>
                      <a:pt x="18" y="123"/>
                    </a:lnTo>
                    <a:lnTo>
                      <a:pt x="4" y="124"/>
                    </a:lnTo>
                    <a:lnTo>
                      <a:pt x="1" y="124"/>
                    </a:lnTo>
                    <a:lnTo>
                      <a:pt x="0" y="109"/>
                    </a:lnTo>
                    <a:lnTo>
                      <a:pt x="3" y="109"/>
                    </a:lnTo>
                    <a:lnTo>
                      <a:pt x="9" y="112"/>
                    </a:lnTo>
                    <a:lnTo>
                      <a:pt x="15" y="114"/>
                    </a:lnTo>
                    <a:lnTo>
                      <a:pt x="23" y="111"/>
                    </a:lnTo>
                    <a:lnTo>
                      <a:pt x="26" y="108"/>
                    </a:lnTo>
                    <a:lnTo>
                      <a:pt x="30" y="109"/>
                    </a:lnTo>
                    <a:lnTo>
                      <a:pt x="30" y="103"/>
                    </a:lnTo>
                    <a:lnTo>
                      <a:pt x="35" y="97"/>
                    </a:lnTo>
                    <a:lnTo>
                      <a:pt x="33" y="89"/>
                    </a:lnTo>
                    <a:lnTo>
                      <a:pt x="29" y="85"/>
                    </a:lnTo>
                    <a:lnTo>
                      <a:pt x="26" y="79"/>
                    </a:lnTo>
                    <a:lnTo>
                      <a:pt x="27" y="76"/>
                    </a:lnTo>
                    <a:lnTo>
                      <a:pt x="21" y="71"/>
                    </a:lnTo>
                    <a:lnTo>
                      <a:pt x="12" y="71"/>
                    </a:lnTo>
                    <a:lnTo>
                      <a:pt x="9" y="70"/>
                    </a:lnTo>
                    <a:lnTo>
                      <a:pt x="15" y="59"/>
                    </a:lnTo>
                    <a:lnTo>
                      <a:pt x="21" y="54"/>
                    </a:lnTo>
                    <a:lnTo>
                      <a:pt x="18" y="50"/>
                    </a:lnTo>
                    <a:lnTo>
                      <a:pt x="15" y="48"/>
                    </a:lnTo>
                    <a:lnTo>
                      <a:pt x="15" y="44"/>
                    </a:lnTo>
                    <a:lnTo>
                      <a:pt x="13" y="33"/>
                    </a:lnTo>
                    <a:lnTo>
                      <a:pt x="15" y="26"/>
                    </a:lnTo>
                    <a:lnTo>
                      <a:pt x="23" y="19"/>
                    </a:lnTo>
                    <a:lnTo>
                      <a:pt x="30" y="21"/>
                    </a:lnTo>
                    <a:lnTo>
                      <a:pt x="33" y="15"/>
                    </a:lnTo>
                    <a:lnTo>
                      <a:pt x="41" y="7"/>
                    </a:lnTo>
                    <a:lnTo>
                      <a:pt x="54" y="13"/>
                    </a:lnTo>
                    <a:lnTo>
                      <a:pt x="57" y="10"/>
                    </a:lnTo>
                    <a:lnTo>
                      <a:pt x="61" y="0"/>
                    </a:ln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0" name="Freeform 5031">
                <a:extLst>
                  <a:ext uri="{FF2B5EF4-FFF2-40B4-BE49-F238E27FC236}">
                    <a16:creationId xmlns:a16="http://schemas.microsoft.com/office/drawing/2014/main" id="{1E82A23D-A7E6-FE32-8821-0E582AD66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2" y="757"/>
                <a:ext cx="110" cy="86"/>
              </a:xfrm>
              <a:custGeom>
                <a:avLst/>
                <a:gdLst>
                  <a:gd name="T0" fmla="*/ 71 w 220"/>
                  <a:gd name="T1" fmla="*/ 7 h 173"/>
                  <a:gd name="T2" fmla="*/ 82 w 220"/>
                  <a:gd name="T3" fmla="*/ 15 h 173"/>
                  <a:gd name="T4" fmla="*/ 95 w 220"/>
                  <a:gd name="T5" fmla="*/ 19 h 173"/>
                  <a:gd name="T6" fmla="*/ 115 w 220"/>
                  <a:gd name="T7" fmla="*/ 27 h 173"/>
                  <a:gd name="T8" fmla="*/ 133 w 220"/>
                  <a:gd name="T9" fmla="*/ 41 h 173"/>
                  <a:gd name="T10" fmla="*/ 142 w 220"/>
                  <a:gd name="T11" fmla="*/ 44 h 173"/>
                  <a:gd name="T12" fmla="*/ 164 w 220"/>
                  <a:gd name="T13" fmla="*/ 48 h 173"/>
                  <a:gd name="T14" fmla="*/ 183 w 220"/>
                  <a:gd name="T15" fmla="*/ 54 h 173"/>
                  <a:gd name="T16" fmla="*/ 200 w 220"/>
                  <a:gd name="T17" fmla="*/ 54 h 173"/>
                  <a:gd name="T18" fmla="*/ 211 w 220"/>
                  <a:gd name="T19" fmla="*/ 54 h 173"/>
                  <a:gd name="T20" fmla="*/ 220 w 220"/>
                  <a:gd name="T21" fmla="*/ 61 h 173"/>
                  <a:gd name="T22" fmla="*/ 190 w 220"/>
                  <a:gd name="T23" fmla="*/ 95 h 173"/>
                  <a:gd name="T24" fmla="*/ 173 w 220"/>
                  <a:gd name="T25" fmla="*/ 129 h 173"/>
                  <a:gd name="T26" fmla="*/ 164 w 220"/>
                  <a:gd name="T27" fmla="*/ 173 h 173"/>
                  <a:gd name="T28" fmla="*/ 156 w 220"/>
                  <a:gd name="T29" fmla="*/ 167 h 173"/>
                  <a:gd name="T30" fmla="*/ 136 w 220"/>
                  <a:gd name="T31" fmla="*/ 156 h 173"/>
                  <a:gd name="T32" fmla="*/ 138 w 220"/>
                  <a:gd name="T33" fmla="*/ 144 h 173"/>
                  <a:gd name="T34" fmla="*/ 124 w 220"/>
                  <a:gd name="T35" fmla="*/ 143 h 173"/>
                  <a:gd name="T36" fmla="*/ 118 w 220"/>
                  <a:gd name="T37" fmla="*/ 149 h 173"/>
                  <a:gd name="T38" fmla="*/ 102 w 220"/>
                  <a:gd name="T39" fmla="*/ 149 h 173"/>
                  <a:gd name="T40" fmla="*/ 85 w 220"/>
                  <a:gd name="T41" fmla="*/ 149 h 173"/>
                  <a:gd name="T42" fmla="*/ 54 w 220"/>
                  <a:gd name="T43" fmla="*/ 132 h 173"/>
                  <a:gd name="T44" fmla="*/ 44 w 220"/>
                  <a:gd name="T45" fmla="*/ 130 h 173"/>
                  <a:gd name="T46" fmla="*/ 24 w 220"/>
                  <a:gd name="T47" fmla="*/ 129 h 173"/>
                  <a:gd name="T48" fmla="*/ 4 w 220"/>
                  <a:gd name="T49" fmla="*/ 124 h 173"/>
                  <a:gd name="T50" fmla="*/ 0 w 220"/>
                  <a:gd name="T51" fmla="*/ 109 h 173"/>
                  <a:gd name="T52" fmla="*/ 9 w 220"/>
                  <a:gd name="T53" fmla="*/ 112 h 173"/>
                  <a:gd name="T54" fmla="*/ 23 w 220"/>
                  <a:gd name="T55" fmla="*/ 111 h 173"/>
                  <a:gd name="T56" fmla="*/ 30 w 220"/>
                  <a:gd name="T57" fmla="*/ 109 h 173"/>
                  <a:gd name="T58" fmla="*/ 35 w 220"/>
                  <a:gd name="T59" fmla="*/ 97 h 173"/>
                  <a:gd name="T60" fmla="*/ 29 w 220"/>
                  <a:gd name="T61" fmla="*/ 85 h 173"/>
                  <a:gd name="T62" fmla="*/ 27 w 220"/>
                  <a:gd name="T63" fmla="*/ 76 h 173"/>
                  <a:gd name="T64" fmla="*/ 12 w 220"/>
                  <a:gd name="T65" fmla="*/ 71 h 173"/>
                  <a:gd name="T66" fmla="*/ 15 w 220"/>
                  <a:gd name="T67" fmla="*/ 59 h 173"/>
                  <a:gd name="T68" fmla="*/ 18 w 220"/>
                  <a:gd name="T69" fmla="*/ 50 h 173"/>
                  <a:gd name="T70" fmla="*/ 15 w 220"/>
                  <a:gd name="T71" fmla="*/ 44 h 173"/>
                  <a:gd name="T72" fmla="*/ 15 w 220"/>
                  <a:gd name="T73" fmla="*/ 26 h 173"/>
                  <a:gd name="T74" fmla="*/ 30 w 220"/>
                  <a:gd name="T75" fmla="*/ 21 h 173"/>
                  <a:gd name="T76" fmla="*/ 41 w 220"/>
                  <a:gd name="T77" fmla="*/ 7 h 173"/>
                  <a:gd name="T78" fmla="*/ 57 w 220"/>
                  <a:gd name="T79" fmla="*/ 10 h 173"/>
                  <a:gd name="T80" fmla="*/ 68 w 220"/>
                  <a:gd name="T81" fmla="*/ 1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0" h="173">
                    <a:moveTo>
                      <a:pt x="68" y="1"/>
                    </a:moveTo>
                    <a:lnTo>
                      <a:pt x="71" y="7"/>
                    </a:lnTo>
                    <a:lnTo>
                      <a:pt x="79" y="10"/>
                    </a:lnTo>
                    <a:lnTo>
                      <a:pt x="82" y="15"/>
                    </a:lnTo>
                    <a:lnTo>
                      <a:pt x="85" y="23"/>
                    </a:lnTo>
                    <a:lnTo>
                      <a:pt x="95" y="19"/>
                    </a:lnTo>
                    <a:lnTo>
                      <a:pt x="108" y="26"/>
                    </a:lnTo>
                    <a:lnTo>
                      <a:pt x="115" y="27"/>
                    </a:lnTo>
                    <a:lnTo>
                      <a:pt x="132" y="36"/>
                    </a:lnTo>
                    <a:lnTo>
                      <a:pt x="133" y="41"/>
                    </a:lnTo>
                    <a:lnTo>
                      <a:pt x="135" y="42"/>
                    </a:lnTo>
                    <a:lnTo>
                      <a:pt x="142" y="44"/>
                    </a:lnTo>
                    <a:lnTo>
                      <a:pt x="147" y="48"/>
                    </a:lnTo>
                    <a:lnTo>
                      <a:pt x="164" y="48"/>
                    </a:lnTo>
                    <a:lnTo>
                      <a:pt x="171" y="54"/>
                    </a:lnTo>
                    <a:lnTo>
                      <a:pt x="183" y="54"/>
                    </a:lnTo>
                    <a:lnTo>
                      <a:pt x="188" y="53"/>
                    </a:lnTo>
                    <a:lnTo>
                      <a:pt x="200" y="54"/>
                    </a:lnTo>
                    <a:lnTo>
                      <a:pt x="203" y="62"/>
                    </a:lnTo>
                    <a:lnTo>
                      <a:pt x="211" y="54"/>
                    </a:lnTo>
                    <a:lnTo>
                      <a:pt x="215" y="54"/>
                    </a:lnTo>
                    <a:lnTo>
                      <a:pt x="220" y="61"/>
                    </a:lnTo>
                    <a:lnTo>
                      <a:pt x="203" y="70"/>
                    </a:lnTo>
                    <a:lnTo>
                      <a:pt x="190" y="95"/>
                    </a:lnTo>
                    <a:lnTo>
                      <a:pt x="185" y="103"/>
                    </a:lnTo>
                    <a:lnTo>
                      <a:pt x="173" y="129"/>
                    </a:lnTo>
                    <a:lnTo>
                      <a:pt x="164" y="162"/>
                    </a:lnTo>
                    <a:lnTo>
                      <a:pt x="164" y="173"/>
                    </a:lnTo>
                    <a:lnTo>
                      <a:pt x="161" y="173"/>
                    </a:lnTo>
                    <a:lnTo>
                      <a:pt x="156" y="167"/>
                    </a:lnTo>
                    <a:lnTo>
                      <a:pt x="142" y="162"/>
                    </a:lnTo>
                    <a:lnTo>
                      <a:pt x="136" y="156"/>
                    </a:lnTo>
                    <a:lnTo>
                      <a:pt x="141" y="150"/>
                    </a:lnTo>
                    <a:lnTo>
                      <a:pt x="138" y="144"/>
                    </a:lnTo>
                    <a:lnTo>
                      <a:pt x="127" y="136"/>
                    </a:lnTo>
                    <a:lnTo>
                      <a:pt x="124" y="143"/>
                    </a:lnTo>
                    <a:lnTo>
                      <a:pt x="120" y="149"/>
                    </a:lnTo>
                    <a:lnTo>
                      <a:pt x="118" y="149"/>
                    </a:lnTo>
                    <a:lnTo>
                      <a:pt x="112" y="149"/>
                    </a:lnTo>
                    <a:lnTo>
                      <a:pt x="102" y="149"/>
                    </a:lnTo>
                    <a:lnTo>
                      <a:pt x="95" y="150"/>
                    </a:lnTo>
                    <a:lnTo>
                      <a:pt x="85" y="149"/>
                    </a:lnTo>
                    <a:lnTo>
                      <a:pt x="80" y="149"/>
                    </a:lnTo>
                    <a:lnTo>
                      <a:pt x="54" y="132"/>
                    </a:lnTo>
                    <a:lnTo>
                      <a:pt x="48" y="130"/>
                    </a:lnTo>
                    <a:lnTo>
                      <a:pt x="44" y="130"/>
                    </a:lnTo>
                    <a:lnTo>
                      <a:pt x="32" y="130"/>
                    </a:lnTo>
                    <a:lnTo>
                      <a:pt x="24" y="129"/>
                    </a:lnTo>
                    <a:lnTo>
                      <a:pt x="18" y="123"/>
                    </a:lnTo>
                    <a:lnTo>
                      <a:pt x="4" y="124"/>
                    </a:lnTo>
                    <a:lnTo>
                      <a:pt x="1" y="124"/>
                    </a:lnTo>
                    <a:lnTo>
                      <a:pt x="0" y="109"/>
                    </a:lnTo>
                    <a:lnTo>
                      <a:pt x="3" y="109"/>
                    </a:lnTo>
                    <a:lnTo>
                      <a:pt x="9" y="112"/>
                    </a:lnTo>
                    <a:lnTo>
                      <a:pt x="15" y="114"/>
                    </a:lnTo>
                    <a:lnTo>
                      <a:pt x="23" y="111"/>
                    </a:lnTo>
                    <a:lnTo>
                      <a:pt x="26" y="108"/>
                    </a:lnTo>
                    <a:lnTo>
                      <a:pt x="30" y="109"/>
                    </a:lnTo>
                    <a:lnTo>
                      <a:pt x="30" y="103"/>
                    </a:lnTo>
                    <a:lnTo>
                      <a:pt x="35" y="97"/>
                    </a:lnTo>
                    <a:lnTo>
                      <a:pt x="33" y="89"/>
                    </a:lnTo>
                    <a:lnTo>
                      <a:pt x="29" y="85"/>
                    </a:lnTo>
                    <a:lnTo>
                      <a:pt x="26" y="79"/>
                    </a:lnTo>
                    <a:lnTo>
                      <a:pt x="27" y="76"/>
                    </a:lnTo>
                    <a:lnTo>
                      <a:pt x="21" y="71"/>
                    </a:lnTo>
                    <a:lnTo>
                      <a:pt x="12" y="71"/>
                    </a:lnTo>
                    <a:lnTo>
                      <a:pt x="9" y="70"/>
                    </a:lnTo>
                    <a:lnTo>
                      <a:pt x="15" y="59"/>
                    </a:lnTo>
                    <a:lnTo>
                      <a:pt x="21" y="54"/>
                    </a:lnTo>
                    <a:lnTo>
                      <a:pt x="18" y="50"/>
                    </a:lnTo>
                    <a:lnTo>
                      <a:pt x="15" y="48"/>
                    </a:lnTo>
                    <a:lnTo>
                      <a:pt x="15" y="44"/>
                    </a:lnTo>
                    <a:lnTo>
                      <a:pt x="13" y="33"/>
                    </a:lnTo>
                    <a:lnTo>
                      <a:pt x="15" y="26"/>
                    </a:lnTo>
                    <a:lnTo>
                      <a:pt x="23" y="19"/>
                    </a:lnTo>
                    <a:lnTo>
                      <a:pt x="30" y="21"/>
                    </a:lnTo>
                    <a:lnTo>
                      <a:pt x="33" y="15"/>
                    </a:lnTo>
                    <a:lnTo>
                      <a:pt x="41" y="7"/>
                    </a:lnTo>
                    <a:lnTo>
                      <a:pt x="54" y="13"/>
                    </a:lnTo>
                    <a:lnTo>
                      <a:pt x="57" y="10"/>
                    </a:lnTo>
                    <a:lnTo>
                      <a:pt x="61" y="0"/>
                    </a:lnTo>
                    <a:lnTo>
                      <a:pt x="68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1" name="Freeform 5032">
                <a:extLst>
                  <a:ext uri="{FF2B5EF4-FFF2-40B4-BE49-F238E27FC236}">
                    <a16:creationId xmlns:a16="http://schemas.microsoft.com/office/drawing/2014/main" id="{AB68B3C5-F409-EF96-5DAC-766B4267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" y="818"/>
                <a:ext cx="99" cy="60"/>
              </a:xfrm>
              <a:custGeom>
                <a:avLst/>
                <a:gdLst>
                  <a:gd name="T0" fmla="*/ 76 w 199"/>
                  <a:gd name="T1" fmla="*/ 18 h 118"/>
                  <a:gd name="T2" fmla="*/ 66 w 199"/>
                  <a:gd name="T3" fmla="*/ 32 h 118"/>
                  <a:gd name="T4" fmla="*/ 46 w 199"/>
                  <a:gd name="T5" fmla="*/ 26 h 118"/>
                  <a:gd name="T6" fmla="*/ 43 w 199"/>
                  <a:gd name="T7" fmla="*/ 17 h 118"/>
                  <a:gd name="T8" fmla="*/ 40 w 199"/>
                  <a:gd name="T9" fmla="*/ 29 h 118"/>
                  <a:gd name="T10" fmla="*/ 43 w 199"/>
                  <a:gd name="T11" fmla="*/ 36 h 118"/>
                  <a:gd name="T12" fmla="*/ 38 w 199"/>
                  <a:gd name="T13" fmla="*/ 47 h 118"/>
                  <a:gd name="T14" fmla="*/ 29 w 199"/>
                  <a:gd name="T15" fmla="*/ 39 h 118"/>
                  <a:gd name="T16" fmla="*/ 11 w 199"/>
                  <a:gd name="T17" fmla="*/ 39 h 118"/>
                  <a:gd name="T18" fmla="*/ 12 w 199"/>
                  <a:gd name="T19" fmla="*/ 48 h 118"/>
                  <a:gd name="T20" fmla="*/ 23 w 199"/>
                  <a:gd name="T21" fmla="*/ 48 h 118"/>
                  <a:gd name="T22" fmla="*/ 14 w 199"/>
                  <a:gd name="T23" fmla="*/ 59 h 118"/>
                  <a:gd name="T24" fmla="*/ 2 w 199"/>
                  <a:gd name="T25" fmla="*/ 61 h 118"/>
                  <a:gd name="T26" fmla="*/ 0 w 199"/>
                  <a:gd name="T27" fmla="*/ 85 h 118"/>
                  <a:gd name="T28" fmla="*/ 5 w 199"/>
                  <a:gd name="T29" fmla="*/ 86 h 118"/>
                  <a:gd name="T30" fmla="*/ 14 w 199"/>
                  <a:gd name="T31" fmla="*/ 96 h 118"/>
                  <a:gd name="T32" fmla="*/ 12 w 199"/>
                  <a:gd name="T33" fmla="*/ 109 h 118"/>
                  <a:gd name="T34" fmla="*/ 29 w 199"/>
                  <a:gd name="T35" fmla="*/ 112 h 118"/>
                  <a:gd name="T36" fmla="*/ 32 w 199"/>
                  <a:gd name="T37" fmla="*/ 118 h 118"/>
                  <a:gd name="T38" fmla="*/ 46 w 199"/>
                  <a:gd name="T39" fmla="*/ 117 h 118"/>
                  <a:gd name="T40" fmla="*/ 55 w 199"/>
                  <a:gd name="T41" fmla="*/ 109 h 118"/>
                  <a:gd name="T42" fmla="*/ 70 w 199"/>
                  <a:gd name="T43" fmla="*/ 112 h 118"/>
                  <a:gd name="T44" fmla="*/ 76 w 199"/>
                  <a:gd name="T45" fmla="*/ 108 h 118"/>
                  <a:gd name="T46" fmla="*/ 75 w 199"/>
                  <a:gd name="T47" fmla="*/ 96 h 118"/>
                  <a:gd name="T48" fmla="*/ 84 w 199"/>
                  <a:gd name="T49" fmla="*/ 96 h 118"/>
                  <a:gd name="T50" fmla="*/ 111 w 199"/>
                  <a:gd name="T51" fmla="*/ 102 h 118"/>
                  <a:gd name="T52" fmla="*/ 103 w 199"/>
                  <a:gd name="T53" fmla="*/ 89 h 118"/>
                  <a:gd name="T54" fmla="*/ 114 w 199"/>
                  <a:gd name="T55" fmla="*/ 83 h 118"/>
                  <a:gd name="T56" fmla="*/ 120 w 199"/>
                  <a:gd name="T57" fmla="*/ 86 h 118"/>
                  <a:gd name="T58" fmla="*/ 144 w 199"/>
                  <a:gd name="T59" fmla="*/ 76 h 118"/>
                  <a:gd name="T60" fmla="*/ 161 w 199"/>
                  <a:gd name="T61" fmla="*/ 70 h 118"/>
                  <a:gd name="T62" fmla="*/ 166 w 199"/>
                  <a:gd name="T63" fmla="*/ 73 h 118"/>
                  <a:gd name="T64" fmla="*/ 172 w 199"/>
                  <a:gd name="T65" fmla="*/ 50 h 118"/>
                  <a:gd name="T66" fmla="*/ 193 w 199"/>
                  <a:gd name="T67" fmla="*/ 50 h 118"/>
                  <a:gd name="T68" fmla="*/ 196 w 199"/>
                  <a:gd name="T69" fmla="*/ 42 h 118"/>
                  <a:gd name="T70" fmla="*/ 199 w 199"/>
                  <a:gd name="T71" fmla="*/ 30 h 118"/>
                  <a:gd name="T72" fmla="*/ 184 w 199"/>
                  <a:gd name="T73" fmla="*/ 36 h 118"/>
                  <a:gd name="T74" fmla="*/ 175 w 199"/>
                  <a:gd name="T75" fmla="*/ 36 h 118"/>
                  <a:gd name="T76" fmla="*/ 170 w 199"/>
                  <a:gd name="T77" fmla="*/ 26 h 118"/>
                  <a:gd name="T78" fmla="*/ 138 w 199"/>
                  <a:gd name="T79" fmla="*/ 7 h 118"/>
                  <a:gd name="T80" fmla="*/ 122 w 199"/>
                  <a:gd name="T81" fmla="*/ 7 h 118"/>
                  <a:gd name="T82" fmla="*/ 108 w 199"/>
                  <a:gd name="T83" fmla="*/ 0 h 118"/>
                  <a:gd name="T84" fmla="*/ 93 w 199"/>
                  <a:gd name="T85" fmla="*/ 12 h 118"/>
                  <a:gd name="T86" fmla="*/ 99 w 199"/>
                  <a:gd name="T87" fmla="*/ 20 h 118"/>
                  <a:gd name="T88" fmla="*/ 81 w 199"/>
                  <a:gd name="T89" fmla="*/ 1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9" h="118">
                    <a:moveTo>
                      <a:pt x="81" y="17"/>
                    </a:moveTo>
                    <a:lnTo>
                      <a:pt x="76" y="18"/>
                    </a:lnTo>
                    <a:lnTo>
                      <a:pt x="72" y="23"/>
                    </a:lnTo>
                    <a:lnTo>
                      <a:pt x="66" y="32"/>
                    </a:lnTo>
                    <a:lnTo>
                      <a:pt x="58" y="32"/>
                    </a:lnTo>
                    <a:lnTo>
                      <a:pt x="46" y="26"/>
                    </a:lnTo>
                    <a:lnTo>
                      <a:pt x="44" y="23"/>
                    </a:lnTo>
                    <a:lnTo>
                      <a:pt x="43" y="17"/>
                    </a:lnTo>
                    <a:lnTo>
                      <a:pt x="32" y="23"/>
                    </a:lnTo>
                    <a:lnTo>
                      <a:pt x="40" y="29"/>
                    </a:lnTo>
                    <a:lnTo>
                      <a:pt x="38" y="33"/>
                    </a:lnTo>
                    <a:lnTo>
                      <a:pt x="43" y="36"/>
                    </a:lnTo>
                    <a:lnTo>
                      <a:pt x="43" y="41"/>
                    </a:lnTo>
                    <a:lnTo>
                      <a:pt x="38" y="47"/>
                    </a:lnTo>
                    <a:lnTo>
                      <a:pt x="28" y="42"/>
                    </a:lnTo>
                    <a:lnTo>
                      <a:pt x="29" y="39"/>
                    </a:lnTo>
                    <a:lnTo>
                      <a:pt x="26" y="35"/>
                    </a:lnTo>
                    <a:lnTo>
                      <a:pt x="11" y="39"/>
                    </a:lnTo>
                    <a:lnTo>
                      <a:pt x="9" y="42"/>
                    </a:lnTo>
                    <a:lnTo>
                      <a:pt x="12" y="48"/>
                    </a:lnTo>
                    <a:lnTo>
                      <a:pt x="20" y="50"/>
                    </a:lnTo>
                    <a:lnTo>
                      <a:pt x="23" y="48"/>
                    </a:lnTo>
                    <a:lnTo>
                      <a:pt x="22" y="56"/>
                    </a:lnTo>
                    <a:lnTo>
                      <a:pt x="14" y="59"/>
                    </a:lnTo>
                    <a:lnTo>
                      <a:pt x="11" y="65"/>
                    </a:lnTo>
                    <a:lnTo>
                      <a:pt x="2" y="61"/>
                    </a:lnTo>
                    <a:lnTo>
                      <a:pt x="2" y="83"/>
                    </a:lnTo>
                    <a:lnTo>
                      <a:pt x="0" y="85"/>
                    </a:lnTo>
                    <a:lnTo>
                      <a:pt x="2" y="86"/>
                    </a:lnTo>
                    <a:lnTo>
                      <a:pt x="5" y="86"/>
                    </a:lnTo>
                    <a:lnTo>
                      <a:pt x="12" y="97"/>
                    </a:lnTo>
                    <a:lnTo>
                      <a:pt x="14" y="96"/>
                    </a:lnTo>
                    <a:lnTo>
                      <a:pt x="15" y="105"/>
                    </a:lnTo>
                    <a:lnTo>
                      <a:pt x="12" y="109"/>
                    </a:lnTo>
                    <a:lnTo>
                      <a:pt x="22" y="115"/>
                    </a:lnTo>
                    <a:lnTo>
                      <a:pt x="29" y="112"/>
                    </a:lnTo>
                    <a:lnTo>
                      <a:pt x="31" y="112"/>
                    </a:lnTo>
                    <a:lnTo>
                      <a:pt x="32" y="118"/>
                    </a:lnTo>
                    <a:lnTo>
                      <a:pt x="41" y="115"/>
                    </a:lnTo>
                    <a:lnTo>
                      <a:pt x="46" y="117"/>
                    </a:lnTo>
                    <a:lnTo>
                      <a:pt x="49" y="112"/>
                    </a:lnTo>
                    <a:lnTo>
                      <a:pt x="55" y="109"/>
                    </a:lnTo>
                    <a:lnTo>
                      <a:pt x="56" y="111"/>
                    </a:lnTo>
                    <a:lnTo>
                      <a:pt x="70" y="112"/>
                    </a:lnTo>
                    <a:lnTo>
                      <a:pt x="76" y="115"/>
                    </a:lnTo>
                    <a:lnTo>
                      <a:pt x="76" y="108"/>
                    </a:lnTo>
                    <a:lnTo>
                      <a:pt x="81" y="102"/>
                    </a:lnTo>
                    <a:lnTo>
                      <a:pt x="75" y="96"/>
                    </a:lnTo>
                    <a:lnTo>
                      <a:pt x="79" y="96"/>
                    </a:lnTo>
                    <a:lnTo>
                      <a:pt x="84" y="96"/>
                    </a:lnTo>
                    <a:lnTo>
                      <a:pt x="88" y="96"/>
                    </a:lnTo>
                    <a:lnTo>
                      <a:pt x="111" y="102"/>
                    </a:lnTo>
                    <a:lnTo>
                      <a:pt x="113" y="97"/>
                    </a:lnTo>
                    <a:lnTo>
                      <a:pt x="103" y="89"/>
                    </a:lnTo>
                    <a:lnTo>
                      <a:pt x="110" y="77"/>
                    </a:lnTo>
                    <a:lnTo>
                      <a:pt x="114" y="83"/>
                    </a:lnTo>
                    <a:lnTo>
                      <a:pt x="117" y="80"/>
                    </a:lnTo>
                    <a:lnTo>
                      <a:pt x="120" y="86"/>
                    </a:lnTo>
                    <a:lnTo>
                      <a:pt x="138" y="82"/>
                    </a:lnTo>
                    <a:lnTo>
                      <a:pt x="144" y="76"/>
                    </a:lnTo>
                    <a:lnTo>
                      <a:pt x="155" y="74"/>
                    </a:lnTo>
                    <a:lnTo>
                      <a:pt x="161" y="70"/>
                    </a:lnTo>
                    <a:lnTo>
                      <a:pt x="164" y="73"/>
                    </a:lnTo>
                    <a:lnTo>
                      <a:pt x="166" y="73"/>
                    </a:lnTo>
                    <a:lnTo>
                      <a:pt x="173" y="59"/>
                    </a:lnTo>
                    <a:lnTo>
                      <a:pt x="172" y="50"/>
                    </a:lnTo>
                    <a:lnTo>
                      <a:pt x="178" y="47"/>
                    </a:lnTo>
                    <a:lnTo>
                      <a:pt x="193" y="50"/>
                    </a:lnTo>
                    <a:lnTo>
                      <a:pt x="196" y="48"/>
                    </a:lnTo>
                    <a:lnTo>
                      <a:pt x="196" y="42"/>
                    </a:lnTo>
                    <a:lnTo>
                      <a:pt x="199" y="36"/>
                    </a:lnTo>
                    <a:lnTo>
                      <a:pt x="199" y="30"/>
                    </a:lnTo>
                    <a:lnTo>
                      <a:pt x="190" y="38"/>
                    </a:lnTo>
                    <a:lnTo>
                      <a:pt x="184" y="36"/>
                    </a:lnTo>
                    <a:lnTo>
                      <a:pt x="179" y="38"/>
                    </a:lnTo>
                    <a:lnTo>
                      <a:pt x="175" y="36"/>
                    </a:lnTo>
                    <a:lnTo>
                      <a:pt x="175" y="26"/>
                    </a:lnTo>
                    <a:lnTo>
                      <a:pt x="170" y="26"/>
                    </a:lnTo>
                    <a:lnTo>
                      <a:pt x="144" y="9"/>
                    </a:lnTo>
                    <a:lnTo>
                      <a:pt x="138" y="7"/>
                    </a:lnTo>
                    <a:lnTo>
                      <a:pt x="134" y="7"/>
                    </a:lnTo>
                    <a:lnTo>
                      <a:pt x="122" y="7"/>
                    </a:lnTo>
                    <a:lnTo>
                      <a:pt x="114" y="6"/>
                    </a:lnTo>
                    <a:lnTo>
                      <a:pt x="108" y="0"/>
                    </a:lnTo>
                    <a:lnTo>
                      <a:pt x="94" y="1"/>
                    </a:lnTo>
                    <a:lnTo>
                      <a:pt x="93" y="12"/>
                    </a:lnTo>
                    <a:lnTo>
                      <a:pt x="99" y="15"/>
                    </a:lnTo>
                    <a:lnTo>
                      <a:pt x="99" y="20"/>
                    </a:lnTo>
                    <a:lnTo>
                      <a:pt x="87" y="20"/>
                    </a:lnTo>
                    <a:lnTo>
                      <a:pt x="81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2" name="Freeform 5033">
                <a:extLst>
                  <a:ext uri="{FF2B5EF4-FFF2-40B4-BE49-F238E27FC236}">
                    <a16:creationId xmlns:a16="http://schemas.microsoft.com/office/drawing/2014/main" id="{76C19DFC-73F8-F112-C96E-4EE009CD4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" y="818"/>
                <a:ext cx="99" cy="60"/>
              </a:xfrm>
              <a:custGeom>
                <a:avLst/>
                <a:gdLst>
                  <a:gd name="T0" fmla="*/ 87 w 199"/>
                  <a:gd name="T1" fmla="*/ 20 h 118"/>
                  <a:gd name="T2" fmla="*/ 99 w 199"/>
                  <a:gd name="T3" fmla="*/ 15 h 118"/>
                  <a:gd name="T4" fmla="*/ 94 w 199"/>
                  <a:gd name="T5" fmla="*/ 1 h 118"/>
                  <a:gd name="T6" fmla="*/ 114 w 199"/>
                  <a:gd name="T7" fmla="*/ 6 h 118"/>
                  <a:gd name="T8" fmla="*/ 134 w 199"/>
                  <a:gd name="T9" fmla="*/ 7 h 118"/>
                  <a:gd name="T10" fmla="*/ 144 w 199"/>
                  <a:gd name="T11" fmla="*/ 9 h 118"/>
                  <a:gd name="T12" fmla="*/ 175 w 199"/>
                  <a:gd name="T13" fmla="*/ 26 h 118"/>
                  <a:gd name="T14" fmla="*/ 179 w 199"/>
                  <a:gd name="T15" fmla="*/ 38 h 118"/>
                  <a:gd name="T16" fmla="*/ 190 w 199"/>
                  <a:gd name="T17" fmla="*/ 38 h 118"/>
                  <a:gd name="T18" fmla="*/ 199 w 199"/>
                  <a:gd name="T19" fmla="*/ 36 h 118"/>
                  <a:gd name="T20" fmla="*/ 196 w 199"/>
                  <a:gd name="T21" fmla="*/ 48 h 118"/>
                  <a:gd name="T22" fmla="*/ 178 w 199"/>
                  <a:gd name="T23" fmla="*/ 47 h 118"/>
                  <a:gd name="T24" fmla="*/ 173 w 199"/>
                  <a:gd name="T25" fmla="*/ 59 h 118"/>
                  <a:gd name="T26" fmla="*/ 164 w 199"/>
                  <a:gd name="T27" fmla="*/ 73 h 118"/>
                  <a:gd name="T28" fmla="*/ 155 w 199"/>
                  <a:gd name="T29" fmla="*/ 74 h 118"/>
                  <a:gd name="T30" fmla="*/ 138 w 199"/>
                  <a:gd name="T31" fmla="*/ 82 h 118"/>
                  <a:gd name="T32" fmla="*/ 117 w 199"/>
                  <a:gd name="T33" fmla="*/ 80 h 118"/>
                  <a:gd name="T34" fmla="*/ 110 w 199"/>
                  <a:gd name="T35" fmla="*/ 77 h 118"/>
                  <a:gd name="T36" fmla="*/ 113 w 199"/>
                  <a:gd name="T37" fmla="*/ 97 h 118"/>
                  <a:gd name="T38" fmla="*/ 88 w 199"/>
                  <a:gd name="T39" fmla="*/ 96 h 118"/>
                  <a:gd name="T40" fmla="*/ 79 w 199"/>
                  <a:gd name="T41" fmla="*/ 96 h 118"/>
                  <a:gd name="T42" fmla="*/ 81 w 199"/>
                  <a:gd name="T43" fmla="*/ 102 h 118"/>
                  <a:gd name="T44" fmla="*/ 76 w 199"/>
                  <a:gd name="T45" fmla="*/ 115 h 118"/>
                  <a:gd name="T46" fmla="*/ 56 w 199"/>
                  <a:gd name="T47" fmla="*/ 111 h 118"/>
                  <a:gd name="T48" fmla="*/ 49 w 199"/>
                  <a:gd name="T49" fmla="*/ 112 h 118"/>
                  <a:gd name="T50" fmla="*/ 41 w 199"/>
                  <a:gd name="T51" fmla="*/ 115 h 118"/>
                  <a:gd name="T52" fmla="*/ 31 w 199"/>
                  <a:gd name="T53" fmla="*/ 112 h 118"/>
                  <a:gd name="T54" fmla="*/ 22 w 199"/>
                  <a:gd name="T55" fmla="*/ 115 h 118"/>
                  <a:gd name="T56" fmla="*/ 15 w 199"/>
                  <a:gd name="T57" fmla="*/ 105 h 118"/>
                  <a:gd name="T58" fmla="*/ 12 w 199"/>
                  <a:gd name="T59" fmla="*/ 97 h 118"/>
                  <a:gd name="T60" fmla="*/ 2 w 199"/>
                  <a:gd name="T61" fmla="*/ 86 h 118"/>
                  <a:gd name="T62" fmla="*/ 2 w 199"/>
                  <a:gd name="T63" fmla="*/ 83 h 118"/>
                  <a:gd name="T64" fmla="*/ 11 w 199"/>
                  <a:gd name="T65" fmla="*/ 65 h 118"/>
                  <a:gd name="T66" fmla="*/ 22 w 199"/>
                  <a:gd name="T67" fmla="*/ 56 h 118"/>
                  <a:gd name="T68" fmla="*/ 20 w 199"/>
                  <a:gd name="T69" fmla="*/ 50 h 118"/>
                  <a:gd name="T70" fmla="*/ 9 w 199"/>
                  <a:gd name="T71" fmla="*/ 42 h 118"/>
                  <a:gd name="T72" fmla="*/ 26 w 199"/>
                  <a:gd name="T73" fmla="*/ 35 h 118"/>
                  <a:gd name="T74" fmla="*/ 28 w 199"/>
                  <a:gd name="T75" fmla="*/ 42 h 118"/>
                  <a:gd name="T76" fmla="*/ 43 w 199"/>
                  <a:gd name="T77" fmla="*/ 41 h 118"/>
                  <a:gd name="T78" fmla="*/ 38 w 199"/>
                  <a:gd name="T79" fmla="*/ 33 h 118"/>
                  <a:gd name="T80" fmla="*/ 32 w 199"/>
                  <a:gd name="T81" fmla="*/ 23 h 118"/>
                  <a:gd name="T82" fmla="*/ 44 w 199"/>
                  <a:gd name="T83" fmla="*/ 23 h 118"/>
                  <a:gd name="T84" fmla="*/ 58 w 199"/>
                  <a:gd name="T85" fmla="*/ 32 h 118"/>
                  <a:gd name="T86" fmla="*/ 72 w 199"/>
                  <a:gd name="T87" fmla="*/ 23 h 118"/>
                  <a:gd name="T88" fmla="*/ 81 w 199"/>
                  <a:gd name="T89" fmla="*/ 1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9" h="118">
                    <a:moveTo>
                      <a:pt x="81" y="17"/>
                    </a:moveTo>
                    <a:lnTo>
                      <a:pt x="87" y="20"/>
                    </a:lnTo>
                    <a:lnTo>
                      <a:pt x="99" y="20"/>
                    </a:lnTo>
                    <a:lnTo>
                      <a:pt x="99" y="15"/>
                    </a:lnTo>
                    <a:lnTo>
                      <a:pt x="93" y="12"/>
                    </a:lnTo>
                    <a:lnTo>
                      <a:pt x="94" y="1"/>
                    </a:lnTo>
                    <a:lnTo>
                      <a:pt x="108" y="0"/>
                    </a:lnTo>
                    <a:lnTo>
                      <a:pt x="114" y="6"/>
                    </a:lnTo>
                    <a:lnTo>
                      <a:pt x="122" y="7"/>
                    </a:lnTo>
                    <a:lnTo>
                      <a:pt x="134" y="7"/>
                    </a:lnTo>
                    <a:lnTo>
                      <a:pt x="138" y="7"/>
                    </a:lnTo>
                    <a:lnTo>
                      <a:pt x="144" y="9"/>
                    </a:lnTo>
                    <a:lnTo>
                      <a:pt x="170" y="26"/>
                    </a:lnTo>
                    <a:lnTo>
                      <a:pt x="175" y="26"/>
                    </a:lnTo>
                    <a:lnTo>
                      <a:pt x="175" y="36"/>
                    </a:lnTo>
                    <a:lnTo>
                      <a:pt x="179" y="38"/>
                    </a:lnTo>
                    <a:lnTo>
                      <a:pt x="184" y="36"/>
                    </a:lnTo>
                    <a:lnTo>
                      <a:pt x="190" y="38"/>
                    </a:lnTo>
                    <a:lnTo>
                      <a:pt x="199" y="30"/>
                    </a:lnTo>
                    <a:lnTo>
                      <a:pt x="199" y="36"/>
                    </a:lnTo>
                    <a:lnTo>
                      <a:pt x="196" y="42"/>
                    </a:lnTo>
                    <a:lnTo>
                      <a:pt x="196" y="48"/>
                    </a:lnTo>
                    <a:lnTo>
                      <a:pt x="193" y="50"/>
                    </a:lnTo>
                    <a:lnTo>
                      <a:pt x="178" y="47"/>
                    </a:lnTo>
                    <a:lnTo>
                      <a:pt x="172" y="50"/>
                    </a:lnTo>
                    <a:lnTo>
                      <a:pt x="173" y="59"/>
                    </a:lnTo>
                    <a:lnTo>
                      <a:pt x="166" y="73"/>
                    </a:lnTo>
                    <a:lnTo>
                      <a:pt x="164" y="73"/>
                    </a:lnTo>
                    <a:lnTo>
                      <a:pt x="161" y="70"/>
                    </a:lnTo>
                    <a:lnTo>
                      <a:pt x="155" y="74"/>
                    </a:lnTo>
                    <a:lnTo>
                      <a:pt x="144" y="76"/>
                    </a:lnTo>
                    <a:lnTo>
                      <a:pt x="138" y="82"/>
                    </a:lnTo>
                    <a:lnTo>
                      <a:pt x="120" y="86"/>
                    </a:lnTo>
                    <a:lnTo>
                      <a:pt x="117" y="80"/>
                    </a:lnTo>
                    <a:lnTo>
                      <a:pt x="114" y="83"/>
                    </a:lnTo>
                    <a:lnTo>
                      <a:pt x="110" y="77"/>
                    </a:lnTo>
                    <a:lnTo>
                      <a:pt x="103" y="89"/>
                    </a:lnTo>
                    <a:lnTo>
                      <a:pt x="113" y="97"/>
                    </a:lnTo>
                    <a:lnTo>
                      <a:pt x="111" y="102"/>
                    </a:lnTo>
                    <a:lnTo>
                      <a:pt x="88" y="96"/>
                    </a:lnTo>
                    <a:lnTo>
                      <a:pt x="84" y="96"/>
                    </a:lnTo>
                    <a:lnTo>
                      <a:pt x="79" y="96"/>
                    </a:lnTo>
                    <a:lnTo>
                      <a:pt x="75" y="96"/>
                    </a:lnTo>
                    <a:lnTo>
                      <a:pt x="81" y="102"/>
                    </a:lnTo>
                    <a:lnTo>
                      <a:pt x="76" y="108"/>
                    </a:lnTo>
                    <a:lnTo>
                      <a:pt x="76" y="115"/>
                    </a:lnTo>
                    <a:lnTo>
                      <a:pt x="70" y="112"/>
                    </a:lnTo>
                    <a:lnTo>
                      <a:pt x="56" y="111"/>
                    </a:lnTo>
                    <a:lnTo>
                      <a:pt x="55" y="109"/>
                    </a:lnTo>
                    <a:lnTo>
                      <a:pt x="49" y="112"/>
                    </a:lnTo>
                    <a:lnTo>
                      <a:pt x="46" y="117"/>
                    </a:lnTo>
                    <a:lnTo>
                      <a:pt x="41" y="115"/>
                    </a:lnTo>
                    <a:lnTo>
                      <a:pt x="32" y="118"/>
                    </a:lnTo>
                    <a:lnTo>
                      <a:pt x="31" y="112"/>
                    </a:lnTo>
                    <a:lnTo>
                      <a:pt x="29" y="112"/>
                    </a:lnTo>
                    <a:lnTo>
                      <a:pt x="22" y="115"/>
                    </a:lnTo>
                    <a:lnTo>
                      <a:pt x="12" y="109"/>
                    </a:lnTo>
                    <a:lnTo>
                      <a:pt x="15" y="105"/>
                    </a:lnTo>
                    <a:lnTo>
                      <a:pt x="14" y="96"/>
                    </a:lnTo>
                    <a:lnTo>
                      <a:pt x="12" y="97"/>
                    </a:lnTo>
                    <a:lnTo>
                      <a:pt x="5" y="86"/>
                    </a:lnTo>
                    <a:lnTo>
                      <a:pt x="2" y="86"/>
                    </a:lnTo>
                    <a:lnTo>
                      <a:pt x="0" y="85"/>
                    </a:lnTo>
                    <a:lnTo>
                      <a:pt x="2" y="83"/>
                    </a:lnTo>
                    <a:lnTo>
                      <a:pt x="2" y="61"/>
                    </a:lnTo>
                    <a:lnTo>
                      <a:pt x="11" y="65"/>
                    </a:lnTo>
                    <a:lnTo>
                      <a:pt x="14" y="59"/>
                    </a:lnTo>
                    <a:lnTo>
                      <a:pt x="22" y="56"/>
                    </a:lnTo>
                    <a:lnTo>
                      <a:pt x="23" y="48"/>
                    </a:lnTo>
                    <a:lnTo>
                      <a:pt x="20" y="50"/>
                    </a:lnTo>
                    <a:lnTo>
                      <a:pt x="12" y="48"/>
                    </a:lnTo>
                    <a:lnTo>
                      <a:pt x="9" y="42"/>
                    </a:lnTo>
                    <a:lnTo>
                      <a:pt x="11" y="39"/>
                    </a:lnTo>
                    <a:lnTo>
                      <a:pt x="26" y="35"/>
                    </a:lnTo>
                    <a:lnTo>
                      <a:pt x="29" y="39"/>
                    </a:lnTo>
                    <a:lnTo>
                      <a:pt x="28" y="42"/>
                    </a:lnTo>
                    <a:lnTo>
                      <a:pt x="38" y="47"/>
                    </a:lnTo>
                    <a:lnTo>
                      <a:pt x="43" y="41"/>
                    </a:lnTo>
                    <a:lnTo>
                      <a:pt x="43" y="36"/>
                    </a:lnTo>
                    <a:lnTo>
                      <a:pt x="38" y="33"/>
                    </a:lnTo>
                    <a:lnTo>
                      <a:pt x="40" y="29"/>
                    </a:lnTo>
                    <a:lnTo>
                      <a:pt x="32" y="23"/>
                    </a:lnTo>
                    <a:lnTo>
                      <a:pt x="43" y="17"/>
                    </a:lnTo>
                    <a:lnTo>
                      <a:pt x="44" y="23"/>
                    </a:lnTo>
                    <a:lnTo>
                      <a:pt x="46" y="26"/>
                    </a:lnTo>
                    <a:lnTo>
                      <a:pt x="58" y="32"/>
                    </a:lnTo>
                    <a:lnTo>
                      <a:pt x="66" y="32"/>
                    </a:lnTo>
                    <a:lnTo>
                      <a:pt x="72" y="23"/>
                    </a:lnTo>
                    <a:lnTo>
                      <a:pt x="76" y="18"/>
                    </a:lnTo>
                    <a:lnTo>
                      <a:pt x="81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3" name="Freeform 5034">
                <a:extLst>
                  <a:ext uri="{FF2B5EF4-FFF2-40B4-BE49-F238E27FC236}">
                    <a16:creationId xmlns:a16="http://schemas.microsoft.com/office/drawing/2014/main" id="{C95E722F-D2D8-2F68-4325-FC4BE3A13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" y="818"/>
                <a:ext cx="99" cy="60"/>
              </a:xfrm>
              <a:custGeom>
                <a:avLst/>
                <a:gdLst>
                  <a:gd name="T0" fmla="*/ 87 w 199"/>
                  <a:gd name="T1" fmla="*/ 20 h 118"/>
                  <a:gd name="T2" fmla="*/ 99 w 199"/>
                  <a:gd name="T3" fmla="*/ 15 h 118"/>
                  <a:gd name="T4" fmla="*/ 94 w 199"/>
                  <a:gd name="T5" fmla="*/ 1 h 118"/>
                  <a:gd name="T6" fmla="*/ 114 w 199"/>
                  <a:gd name="T7" fmla="*/ 6 h 118"/>
                  <a:gd name="T8" fmla="*/ 134 w 199"/>
                  <a:gd name="T9" fmla="*/ 7 h 118"/>
                  <a:gd name="T10" fmla="*/ 144 w 199"/>
                  <a:gd name="T11" fmla="*/ 9 h 118"/>
                  <a:gd name="T12" fmla="*/ 175 w 199"/>
                  <a:gd name="T13" fmla="*/ 26 h 118"/>
                  <a:gd name="T14" fmla="*/ 179 w 199"/>
                  <a:gd name="T15" fmla="*/ 38 h 118"/>
                  <a:gd name="T16" fmla="*/ 190 w 199"/>
                  <a:gd name="T17" fmla="*/ 38 h 118"/>
                  <a:gd name="T18" fmla="*/ 199 w 199"/>
                  <a:gd name="T19" fmla="*/ 36 h 118"/>
                  <a:gd name="T20" fmla="*/ 196 w 199"/>
                  <a:gd name="T21" fmla="*/ 48 h 118"/>
                  <a:gd name="T22" fmla="*/ 178 w 199"/>
                  <a:gd name="T23" fmla="*/ 47 h 118"/>
                  <a:gd name="T24" fmla="*/ 173 w 199"/>
                  <a:gd name="T25" fmla="*/ 59 h 118"/>
                  <a:gd name="T26" fmla="*/ 164 w 199"/>
                  <a:gd name="T27" fmla="*/ 73 h 118"/>
                  <a:gd name="T28" fmla="*/ 155 w 199"/>
                  <a:gd name="T29" fmla="*/ 74 h 118"/>
                  <a:gd name="T30" fmla="*/ 138 w 199"/>
                  <a:gd name="T31" fmla="*/ 82 h 118"/>
                  <a:gd name="T32" fmla="*/ 117 w 199"/>
                  <a:gd name="T33" fmla="*/ 80 h 118"/>
                  <a:gd name="T34" fmla="*/ 110 w 199"/>
                  <a:gd name="T35" fmla="*/ 77 h 118"/>
                  <a:gd name="T36" fmla="*/ 113 w 199"/>
                  <a:gd name="T37" fmla="*/ 97 h 118"/>
                  <a:gd name="T38" fmla="*/ 88 w 199"/>
                  <a:gd name="T39" fmla="*/ 96 h 118"/>
                  <a:gd name="T40" fmla="*/ 79 w 199"/>
                  <a:gd name="T41" fmla="*/ 96 h 118"/>
                  <a:gd name="T42" fmla="*/ 81 w 199"/>
                  <a:gd name="T43" fmla="*/ 102 h 118"/>
                  <a:gd name="T44" fmla="*/ 76 w 199"/>
                  <a:gd name="T45" fmla="*/ 115 h 118"/>
                  <a:gd name="T46" fmla="*/ 56 w 199"/>
                  <a:gd name="T47" fmla="*/ 111 h 118"/>
                  <a:gd name="T48" fmla="*/ 49 w 199"/>
                  <a:gd name="T49" fmla="*/ 112 h 118"/>
                  <a:gd name="T50" fmla="*/ 41 w 199"/>
                  <a:gd name="T51" fmla="*/ 115 h 118"/>
                  <a:gd name="T52" fmla="*/ 31 w 199"/>
                  <a:gd name="T53" fmla="*/ 112 h 118"/>
                  <a:gd name="T54" fmla="*/ 22 w 199"/>
                  <a:gd name="T55" fmla="*/ 115 h 118"/>
                  <a:gd name="T56" fmla="*/ 15 w 199"/>
                  <a:gd name="T57" fmla="*/ 105 h 118"/>
                  <a:gd name="T58" fmla="*/ 12 w 199"/>
                  <a:gd name="T59" fmla="*/ 97 h 118"/>
                  <a:gd name="T60" fmla="*/ 2 w 199"/>
                  <a:gd name="T61" fmla="*/ 86 h 118"/>
                  <a:gd name="T62" fmla="*/ 2 w 199"/>
                  <a:gd name="T63" fmla="*/ 83 h 118"/>
                  <a:gd name="T64" fmla="*/ 11 w 199"/>
                  <a:gd name="T65" fmla="*/ 65 h 118"/>
                  <a:gd name="T66" fmla="*/ 22 w 199"/>
                  <a:gd name="T67" fmla="*/ 56 h 118"/>
                  <a:gd name="T68" fmla="*/ 20 w 199"/>
                  <a:gd name="T69" fmla="*/ 50 h 118"/>
                  <a:gd name="T70" fmla="*/ 9 w 199"/>
                  <a:gd name="T71" fmla="*/ 42 h 118"/>
                  <a:gd name="T72" fmla="*/ 26 w 199"/>
                  <a:gd name="T73" fmla="*/ 35 h 118"/>
                  <a:gd name="T74" fmla="*/ 28 w 199"/>
                  <a:gd name="T75" fmla="*/ 42 h 118"/>
                  <a:gd name="T76" fmla="*/ 43 w 199"/>
                  <a:gd name="T77" fmla="*/ 41 h 118"/>
                  <a:gd name="T78" fmla="*/ 38 w 199"/>
                  <a:gd name="T79" fmla="*/ 33 h 118"/>
                  <a:gd name="T80" fmla="*/ 32 w 199"/>
                  <a:gd name="T81" fmla="*/ 23 h 118"/>
                  <a:gd name="T82" fmla="*/ 44 w 199"/>
                  <a:gd name="T83" fmla="*/ 23 h 118"/>
                  <a:gd name="T84" fmla="*/ 58 w 199"/>
                  <a:gd name="T85" fmla="*/ 32 h 118"/>
                  <a:gd name="T86" fmla="*/ 72 w 199"/>
                  <a:gd name="T87" fmla="*/ 23 h 118"/>
                  <a:gd name="T88" fmla="*/ 81 w 199"/>
                  <a:gd name="T89" fmla="*/ 1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9" h="118">
                    <a:moveTo>
                      <a:pt x="81" y="17"/>
                    </a:moveTo>
                    <a:lnTo>
                      <a:pt x="87" y="20"/>
                    </a:lnTo>
                    <a:lnTo>
                      <a:pt x="99" y="20"/>
                    </a:lnTo>
                    <a:lnTo>
                      <a:pt x="99" y="15"/>
                    </a:lnTo>
                    <a:lnTo>
                      <a:pt x="93" y="12"/>
                    </a:lnTo>
                    <a:lnTo>
                      <a:pt x="94" y="1"/>
                    </a:lnTo>
                    <a:lnTo>
                      <a:pt x="108" y="0"/>
                    </a:lnTo>
                    <a:lnTo>
                      <a:pt x="114" y="6"/>
                    </a:lnTo>
                    <a:lnTo>
                      <a:pt x="122" y="7"/>
                    </a:lnTo>
                    <a:lnTo>
                      <a:pt x="134" y="7"/>
                    </a:lnTo>
                    <a:lnTo>
                      <a:pt x="138" y="7"/>
                    </a:lnTo>
                    <a:lnTo>
                      <a:pt x="144" y="9"/>
                    </a:lnTo>
                    <a:lnTo>
                      <a:pt x="170" y="26"/>
                    </a:lnTo>
                    <a:lnTo>
                      <a:pt x="175" y="26"/>
                    </a:lnTo>
                    <a:lnTo>
                      <a:pt x="175" y="36"/>
                    </a:lnTo>
                    <a:lnTo>
                      <a:pt x="179" y="38"/>
                    </a:lnTo>
                    <a:lnTo>
                      <a:pt x="184" y="36"/>
                    </a:lnTo>
                    <a:lnTo>
                      <a:pt x="190" y="38"/>
                    </a:lnTo>
                    <a:lnTo>
                      <a:pt x="199" y="30"/>
                    </a:lnTo>
                    <a:lnTo>
                      <a:pt x="199" y="36"/>
                    </a:lnTo>
                    <a:lnTo>
                      <a:pt x="196" y="42"/>
                    </a:lnTo>
                    <a:lnTo>
                      <a:pt x="196" y="48"/>
                    </a:lnTo>
                    <a:lnTo>
                      <a:pt x="193" y="50"/>
                    </a:lnTo>
                    <a:lnTo>
                      <a:pt x="178" y="47"/>
                    </a:lnTo>
                    <a:lnTo>
                      <a:pt x="172" y="50"/>
                    </a:lnTo>
                    <a:lnTo>
                      <a:pt x="173" y="59"/>
                    </a:lnTo>
                    <a:lnTo>
                      <a:pt x="166" y="73"/>
                    </a:lnTo>
                    <a:lnTo>
                      <a:pt x="164" y="73"/>
                    </a:lnTo>
                    <a:lnTo>
                      <a:pt x="161" y="70"/>
                    </a:lnTo>
                    <a:lnTo>
                      <a:pt x="155" y="74"/>
                    </a:lnTo>
                    <a:lnTo>
                      <a:pt x="144" y="76"/>
                    </a:lnTo>
                    <a:lnTo>
                      <a:pt x="138" y="82"/>
                    </a:lnTo>
                    <a:lnTo>
                      <a:pt x="120" y="86"/>
                    </a:lnTo>
                    <a:lnTo>
                      <a:pt x="117" y="80"/>
                    </a:lnTo>
                    <a:lnTo>
                      <a:pt x="114" y="83"/>
                    </a:lnTo>
                    <a:lnTo>
                      <a:pt x="110" y="77"/>
                    </a:lnTo>
                    <a:lnTo>
                      <a:pt x="103" y="89"/>
                    </a:lnTo>
                    <a:lnTo>
                      <a:pt x="113" y="97"/>
                    </a:lnTo>
                    <a:lnTo>
                      <a:pt x="111" y="102"/>
                    </a:lnTo>
                    <a:lnTo>
                      <a:pt x="88" y="96"/>
                    </a:lnTo>
                    <a:lnTo>
                      <a:pt x="84" y="96"/>
                    </a:lnTo>
                    <a:lnTo>
                      <a:pt x="79" y="96"/>
                    </a:lnTo>
                    <a:lnTo>
                      <a:pt x="75" y="96"/>
                    </a:lnTo>
                    <a:lnTo>
                      <a:pt x="81" y="102"/>
                    </a:lnTo>
                    <a:lnTo>
                      <a:pt x="76" y="108"/>
                    </a:lnTo>
                    <a:lnTo>
                      <a:pt x="76" y="115"/>
                    </a:lnTo>
                    <a:lnTo>
                      <a:pt x="70" y="112"/>
                    </a:lnTo>
                    <a:lnTo>
                      <a:pt x="56" y="111"/>
                    </a:lnTo>
                    <a:lnTo>
                      <a:pt x="55" y="109"/>
                    </a:lnTo>
                    <a:lnTo>
                      <a:pt x="49" y="112"/>
                    </a:lnTo>
                    <a:lnTo>
                      <a:pt x="46" y="117"/>
                    </a:lnTo>
                    <a:lnTo>
                      <a:pt x="41" y="115"/>
                    </a:lnTo>
                    <a:lnTo>
                      <a:pt x="32" y="118"/>
                    </a:lnTo>
                    <a:lnTo>
                      <a:pt x="31" y="112"/>
                    </a:lnTo>
                    <a:lnTo>
                      <a:pt x="29" y="112"/>
                    </a:lnTo>
                    <a:lnTo>
                      <a:pt x="22" y="115"/>
                    </a:lnTo>
                    <a:lnTo>
                      <a:pt x="12" y="109"/>
                    </a:lnTo>
                    <a:lnTo>
                      <a:pt x="15" y="105"/>
                    </a:lnTo>
                    <a:lnTo>
                      <a:pt x="14" y="96"/>
                    </a:lnTo>
                    <a:lnTo>
                      <a:pt x="12" y="97"/>
                    </a:lnTo>
                    <a:lnTo>
                      <a:pt x="5" y="86"/>
                    </a:lnTo>
                    <a:lnTo>
                      <a:pt x="2" y="86"/>
                    </a:lnTo>
                    <a:lnTo>
                      <a:pt x="0" y="85"/>
                    </a:lnTo>
                    <a:lnTo>
                      <a:pt x="2" y="83"/>
                    </a:lnTo>
                    <a:lnTo>
                      <a:pt x="2" y="61"/>
                    </a:lnTo>
                    <a:lnTo>
                      <a:pt x="11" y="65"/>
                    </a:lnTo>
                    <a:lnTo>
                      <a:pt x="14" y="59"/>
                    </a:lnTo>
                    <a:lnTo>
                      <a:pt x="22" y="56"/>
                    </a:lnTo>
                    <a:lnTo>
                      <a:pt x="23" y="48"/>
                    </a:lnTo>
                    <a:lnTo>
                      <a:pt x="20" y="50"/>
                    </a:lnTo>
                    <a:lnTo>
                      <a:pt x="12" y="48"/>
                    </a:lnTo>
                    <a:lnTo>
                      <a:pt x="9" y="42"/>
                    </a:lnTo>
                    <a:lnTo>
                      <a:pt x="11" y="39"/>
                    </a:lnTo>
                    <a:lnTo>
                      <a:pt x="26" y="35"/>
                    </a:lnTo>
                    <a:lnTo>
                      <a:pt x="29" y="39"/>
                    </a:lnTo>
                    <a:lnTo>
                      <a:pt x="28" y="42"/>
                    </a:lnTo>
                    <a:lnTo>
                      <a:pt x="38" y="47"/>
                    </a:lnTo>
                    <a:lnTo>
                      <a:pt x="43" y="41"/>
                    </a:lnTo>
                    <a:lnTo>
                      <a:pt x="43" y="36"/>
                    </a:lnTo>
                    <a:lnTo>
                      <a:pt x="38" y="33"/>
                    </a:lnTo>
                    <a:lnTo>
                      <a:pt x="40" y="29"/>
                    </a:lnTo>
                    <a:lnTo>
                      <a:pt x="32" y="23"/>
                    </a:lnTo>
                    <a:lnTo>
                      <a:pt x="43" y="17"/>
                    </a:lnTo>
                    <a:lnTo>
                      <a:pt x="44" y="23"/>
                    </a:lnTo>
                    <a:lnTo>
                      <a:pt x="46" y="26"/>
                    </a:lnTo>
                    <a:lnTo>
                      <a:pt x="58" y="32"/>
                    </a:lnTo>
                    <a:lnTo>
                      <a:pt x="66" y="32"/>
                    </a:lnTo>
                    <a:lnTo>
                      <a:pt x="72" y="23"/>
                    </a:lnTo>
                    <a:lnTo>
                      <a:pt x="76" y="18"/>
                    </a:lnTo>
                    <a:lnTo>
                      <a:pt x="81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4" name="Freeform 5035">
                <a:extLst>
                  <a:ext uri="{FF2B5EF4-FFF2-40B4-BE49-F238E27FC236}">
                    <a16:creationId xmlns:a16="http://schemas.microsoft.com/office/drawing/2014/main" id="{5AAD9384-8AC9-C474-85BA-F0E1251A1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983"/>
                <a:ext cx="63" cy="90"/>
              </a:xfrm>
              <a:custGeom>
                <a:avLst/>
                <a:gdLst>
                  <a:gd name="T0" fmla="*/ 22 w 128"/>
                  <a:gd name="T1" fmla="*/ 60 h 179"/>
                  <a:gd name="T2" fmla="*/ 14 w 128"/>
                  <a:gd name="T3" fmla="*/ 82 h 179"/>
                  <a:gd name="T4" fmla="*/ 16 w 128"/>
                  <a:gd name="T5" fmla="*/ 100 h 179"/>
                  <a:gd name="T6" fmla="*/ 6 w 128"/>
                  <a:gd name="T7" fmla="*/ 106 h 179"/>
                  <a:gd name="T8" fmla="*/ 0 w 128"/>
                  <a:gd name="T9" fmla="*/ 124 h 179"/>
                  <a:gd name="T10" fmla="*/ 3 w 128"/>
                  <a:gd name="T11" fmla="*/ 133 h 179"/>
                  <a:gd name="T12" fmla="*/ 22 w 128"/>
                  <a:gd name="T13" fmla="*/ 130 h 179"/>
                  <a:gd name="T14" fmla="*/ 31 w 128"/>
                  <a:gd name="T15" fmla="*/ 135 h 179"/>
                  <a:gd name="T16" fmla="*/ 46 w 128"/>
                  <a:gd name="T17" fmla="*/ 133 h 179"/>
                  <a:gd name="T18" fmla="*/ 52 w 128"/>
                  <a:gd name="T19" fmla="*/ 130 h 179"/>
                  <a:gd name="T20" fmla="*/ 60 w 128"/>
                  <a:gd name="T21" fmla="*/ 142 h 179"/>
                  <a:gd name="T22" fmla="*/ 67 w 128"/>
                  <a:gd name="T23" fmla="*/ 147 h 179"/>
                  <a:gd name="T24" fmla="*/ 73 w 128"/>
                  <a:gd name="T25" fmla="*/ 158 h 179"/>
                  <a:gd name="T26" fmla="*/ 76 w 128"/>
                  <a:gd name="T27" fmla="*/ 168 h 179"/>
                  <a:gd name="T28" fmla="*/ 90 w 128"/>
                  <a:gd name="T29" fmla="*/ 167 h 179"/>
                  <a:gd name="T30" fmla="*/ 97 w 128"/>
                  <a:gd name="T31" fmla="*/ 179 h 179"/>
                  <a:gd name="T32" fmla="*/ 101 w 128"/>
                  <a:gd name="T33" fmla="*/ 153 h 179"/>
                  <a:gd name="T34" fmla="*/ 110 w 128"/>
                  <a:gd name="T35" fmla="*/ 136 h 179"/>
                  <a:gd name="T36" fmla="*/ 126 w 128"/>
                  <a:gd name="T37" fmla="*/ 126 h 179"/>
                  <a:gd name="T38" fmla="*/ 117 w 128"/>
                  <a:gd name="T39" fmla="*/ 79 h 179"/>
                  <a:gd name="T40" fmla="*/ 128 w 128"/>
                  <a:gd name="T41" fmla="*/ 39 h 179"/>
                  <a:gd name="T42" fmla="*/ 116 w 128"/>
                  <a:gd name="T43" fmla="*/ 32 h 179"/>
                  <a:gd name="T44" fmla="*/ 99 w 128"/>
                  <a:gd name="T45" fmla="*/ 28 h 179"/>
                  <a:gd name="T46" fmla="*/ 97 w 128"/>
                  <a:gd name="T47" fmla="*/ 22 h 179"/>
                  <a:gd name="T48" fmla="*/ 96 w 128"/>
                  <a:gd name="T49" fmla="*/ 3 h 179"/>
                  <a:gd name="T50" fmla="*/ 84 w 128"/>
                  <a:gd name="T51" fmla="*/ 0 h 179"/>
                  <a:gd name="T52" fmla="*/ 73 w 128"/>
                  <a:gd name="T53" fmla="*/ 9 h 179"/>
                  <a:gd name="T54" fmla="*/ 64 w 128"/>
                  <a:gd name="T55" fmla="*/ 4 h 179"/>
                  <a:gd name="T56" fmla="*/ 52 w 128"/>
                  <a:gd name="T57" fmla="*/ 10 h 179"/>
                  <a:gd name="T58" fmla="*/ 41 w 128"/>
                  <a:gd name="T59" fmla="*/ 18 h 179"/>
                  <a:gd name="T60" fmla="*/ 43 w 128"/>
                  <a:gd name="T61" fmla="*/ 35 h 179"/>
                  <a:gd name="T62" fmla="*/ 41 w 128"/>
                  <a:gd name="T63" fmla="*/ 38 h 179"/>
                  <a:gd name="T64" fmla="*/ 34 w 128"/>
                  <a:gd name="T65" fmla="*/ 50 h 179"/>
                  <a:gd name="T66" fmla="*/ 25 w 128"/>
                  <a:gd name="T67" fmla="*/ 5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8" h="179">
                    <a:moveTo>
                      <a:pt x="25" y="56"/>
                    </a:moveTo>
                    <a:lnTo>
                      <a:pt x="22" y="60"/>
                    </a:lnTo>
                    <a:lnTo>
                      <a:pt x="20" y="76"/>
                    </a:lnTo>
                    <a:lnTo>
                      <a:pt x="14" y="82"/>
                    </a:lnTo>
                    <a:lnTo>
                      <a:pt x="16" y="85"/>
                    </a:lnTo>
                    <a:lnTo>
                      <a:pt x="16" y="100"/>
                    </a:lnTo>
                    <a:lnTo>
                      <a:pt x="11" y="106"/>
                    </a:lnTo>
                    <a:lnTo>
                      <a:pt x="6" y="106"/>
                    </a:lnTo>
                    <a:lnTo>
                      <a:pt x="9" y="112"/>
                    </a:lnTo>
                    <a:lnTo>
                      <a:pt x="0" y="124"/>
                    </a:lnTo>
                    <a:lnTo>
                      <a:pt x="2" y="132"/>
                    </a:lnTo>
                    <a:lnTo>
                      <a:pt x="3" y="133"/>
                    </a:lnTo>
                    <a:lnTo>
                      <a:pt x="14" y="138"/>
                    </a:lnTo>
                    <a:lnTo>
                      <a:pt x="22" y="130"/>
                    </a:lnTo>
                    <a:lnTo>
                      <a:pt x="26" y="139"/>
                    </a:lnTo>
                    <a:lnTo>
                      <a:pt x="31" y="135"/>
                    </a:lnTo>
                    <a:lnTo>
                      <a:pt x="35" y="133"/>
                    </a:lnTo>
                    <a:lnTo>
                      <a:pt x="46" y="133"/>
                    </a:lnTo>
                    <a:lnTo>
                      <a:pt x="47" y="130"/>
                    </a:lnTo>
                    <a:lnTo>
                      <a:pt x="52" y="130"/>
                    </a:lnTo>
                    <a:lnTo>
                      <a:pt x="53" y="138"/>
                    </a:lnTo>
                    <a:lnTo>
                      <a:pt x="60" y="142"/>
                    </a:lnTo>
                    <a:lnTo>
                      <a:pt x="60" y="147"/>
                    </a:lnTo>
                    <a:lnTo>
                      <a:pt x="67" y="147"/>
                    </a:lnTo>
                    <a:lnTo>
                      <a:pt x="67" y="153"/>
                    </a:lnTo>
                    <a:lnTo>
                      <a:pt x="73" y="158"/>
                    </a:lnTo>
                    <a:lnTo>
                      <a:pt x="75" y="162"/>
                    </a:lnTo>
                    <a:lnTo>
                      <a:pt x="76" y="168"/>
                    </a:lnTo>
                    <a:lnTo>
                      <a:pt x="82" y="170"/>
                    </a:lnTo>
                    <a:lnTo>
                      <a:pt x="90" y="167"/>
                    </a:lnTo>
                    <a:lnTo>
                      <a:pt x="93" y="176"/>
                    </a:lnTo>
                    <a:lnTo>
                      <a:pt x="97" y="179"/>
                    </a:lnTo>
                    <a:lnTo>
                      <a:pt x="101" y="161"/>
                    </a:lnTo>
                    <a:lnTo>
                      <a:pt x="101" y="153"/>
                    </a:lnTo>
                    <a:lnTo>
                      <a:pt x="102" y="144"/>
                    </a:lnTo>
                    <a:lnTo>
                      <a:pt x="110" y="136"/>
                    </a:lnTo>
                    <a:lnTo>
                      <a:pt x="120" y="132"/>
                    </a:lnTo>
                    <a:lnTo>
                      <a:pt x="126" y="126"/>
                    </a:lnTo>
                    <a:lnTo>
                      <a:pt x="128" y="120"/>
                    </a:lnTo>
                    <a:lnTo>
                      <a:pt x="117" y="79"/>
                    </a:lnTo>
                    <a:lnTo>
                      <a:pt x="119" y="68"/>
                    </a:lnTo>
                    <a:lnTo>
                      <a:pt x="128" y="39"/>
                    </a:lnTo>
                    <a:lnTo>
                      <a:pt x="120" y="36"/>
                    </a:lnTo>
                    <a:lnTo>
                      <a:pt x="116" y="32"/>
                    </a:lnTo>
                    <a:lnTo>
                      <a:pt x="110" y="28"/>
                    </a:lnTo>
                    <a:lnTo>
                      <a:pt x="99" y="28"/>
                    </a:lnTo>
                    <a:lnTo>
                      <a:pt x="96" y="27"/>
                    </a:lnTo>
                    <a:lnTo>
                      <a:pt x="97" y="22"/>
                    </a:lnTo>
                    <a:lnTo>
                      <a:pt x="94" y="12"/>
                    </a:lnTo>
                    <a:lnTo>
                      <a:pt x="96" y="3"/>
                    </a:lnTo>
                    <a:lnTo>
                      <a:pt x="88" y="3"/>
                    </a:lnTo>
                    <a:lnTo>
                      <a:pt x="84" y="0"/>
                    </a:lnTo>
                    <a:lnTo>
                      <a:pt x="79" y="1"/>
                    </a:lnTo>
                    <a:lnTo>
                      <a:pt x="73" y="9"/>
                    </a:lnTo>
                    <a:lnTo>
                      <a:pt x="67" y="9"/>
                    </a:lnTo>
                    <a:lnTo>
                      <a:pt x="64" y="4"/>
                    </a:lnTo>
                    <a:lnTo>
                      <a:pt x="63" y="7"/>
                    </a:lnTo>
                    <a:lnTo>
                      <a:pt x="52" y="10"/>
                    </a:lnTo>
                    <a:lnTo>
                      <a:pt x="43" y="16"/>
                    </a:lnTo>
                    <a:lnTo>
                      <a:pt x="41" y="18"/>
                    </a:lnTo>
                    <a:lnTo>
                      <a:pt x="41" y="27"/>
                    </a:lnTo>
                    <a:lnTo>
                      <a:pt x="43" y="35"/>
                    </a:lnTo>
                    <a:lnTo>
                      <a:pt x="43" y="36"/>
                    </a:lnTo>
                    <a:lnTo>
                      <a:pt x="41" y="38"/>
                    </a:lnTo>
                    <a:lnTo>
                      <a:pt x="37" y="44"/>
                    </a:lnTo>
                    <a:lnTo>
                      <a:pt x="34" y="50"/>
                    </a:lnTo>
                    <a:lnTo>
                      <a:pt x="31" y="51"/>
                    </a:lnTo>
                    <a:lnTo>
                      <a:pt x="25" y="5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5" name="Freeform 5036">
                <a:extLst>
                  <a:ext uri="{FF2B5EF4-FFF2-40B4-BE49-F238E27FC236}">
                    <a16:creationId xmlns:a16="http://schemas.microsoft.com/office/drawing/2014/main" id="{B0F1B3FC-5C41-CD0B-0AB2-CEE1037C7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983"/>
                <a:ext cx="63" cy="90"/>
              </a:xfrm>
              <a:custGeom>
                <a:avLst/>
                <a:gdLst>
                  <a:gd name="T0" fmla="*/ 31 w 128"/>
                  <a:gd name="T1" fmla="*/ 51 h 179"/>
                  <a:gd name="T2" fmla="*/ 37 w 128"/>
                  <a:gd name="T3" fmla="*/ 44 h 179"/>
                  <a:gd name="T4" fmla="*/ 43 w 128"/>
                  <a:gd name="T5" fmla="*/ 36 h 179"/>
                  <a:gd name="T6" fmla="*/ 41 w 128"/>
                  <a:gd name="T7" fmla="*/ 27 h 179"/>
                  <a:gd name="T8" fmla="*/ 43 w 128"/>
                  <a:gd name="T9" fmla="*/ 16 h 179"/>
                  <a:gd name="T10" fmla="*/ 63 w 128"/>
                  <a:gd name="T11" fmla="*/ 7 h 179"/>
                  <a:gd name="T12" fmla="*/ 67 w 128"/>
                  <a:gd name="T13" fmla="*/ 9 h 179"/>
                  <a:gd name="T14" fmla="*/ 79 w 128"/>
                  <a:gd name="T15" fmla="*/ 1 h 179"/>
                  <a:gd name="T16" fmla="*/ 88 w 128"/>
                  <a:gd name="T17" fmla="*/ 3 h 179"/>
                  <a:gd name="T18" fmla="*/ 94 w 128"/>
                  <a:gd name="T19" fmla="*/ 12 h 179"/>
                  <a:gd name="T20" fmla="*/ 96 w 128"/>
                  <a:gd name="T21" fmla="*/ 27 h 179"/>
                  <a:gd name="T22" fmla="*/ 110 w 128"/>
                  <a:gd name="T23" fmla="*/ 28 h 179"/>
                  <a:gd name="T24" fmla="*/ 120 w 128"/>
                  <a:gd name="T25" fmla="*/ 36 h 179"/>
                  <a:gd name="T26" fmla="*/ 119 w 128"/>
                  <a:gd name="T27" fmla="*/ 68 h 179"/>
                  <a:gd name="T28" fmla="*/ 128 w 128"/>
                  <a:gd name="T29" fmla="*/ 120 h 179"/>
                  <a:gd name="T30" fmla="*/ 120 w 128"/>
                  <a:gd name="T31" fmla="*/ 132 h 179"/>
                  <a:gd name="T32" fmla="*/ 102 w 128"/>
                  <a:gd name="T33" fmla="*/ 144 h 179"/>
                  <a:gd name="T34" fmla="*/ 101 w 128"/>
                  <a:gd name="T35" fmla="*/ 161 h 179"/>
                  <a:gd name="T36" fmla="*/ 93 w 128"/>
                  <a:gd name="T37" fmla="*/ 176 h 179"/>
                  <a:gd name="T38" fmla="*/ 82 w 128"/>
                  <a:gd name="T39" fmla="*/ 170 h 179"/>
                  <a:gd name="T40" fmla="*/ 75 w 128"/>
                  <a:gd name="T41" fmla="*/ 162 h 179"/>
                  <a:gd name="T42" fmla="*/ 67 w 128"/>
                  <a:gd name="T43" fmla="*/ 153 h 179"/>
                  <a:gd name="T44" fmla="*/ 60 w 128"/>
                  <a:gd name="T45" fmla="*/ 147 h 179"/>
                  <a:gd name="T46" fmla="*/ 53 w 128"/>
                  <a:gd name="T47" fmla="*/ 138 h 179"/>
                  <a:gd name="T48" fmla="*/ 47 w 128"/>
                  <a:gd name="T49" fmla="*/ 130 h 179"/>
                  <a:gd name="T50" fmla="*/ 35 w 128"/>
                  <a:gd name="T51" fmla="*/ 133 h 179"/>
                  <a:gd name="T52" fmla="*/ 26 w 128"/>
                  <a:gd name="T53" fmla="*/ 139 h 179"/>
                  <a:gd name="T54" fmla="*/ 14 w 128"/>
                  <a:gd name="T55" fmla="*/ 138 h 179"/>
                  <a:gd name="T56" fmla="*/ 2 w 128"/>
                  <a:gd name="T57" fmla="*/ 132 h 179"/>
                  <a:gd name="T58" fmla="*/ 9 w 128"/>
                  <a:gd name="T59" fmla="*/ 112 h 179"/>
                  <a:gd name="T60" fmla="*/ 11 w 128"/>
                  <a:gd name="T61" fmla="*/ 106 h 179"/>
                  <a:gd name="T62" fmla="*/ 16 w 128"/>
                  <a:gd name="T63" fmla="*/ 85 h 179"/>
                  <a:gd name="T64" fmla="*/ 20 w 128"/>
                  <a:gd name="T65" fmla="*/ 76 h 179"/>
                  <a:gd name="T66" fmla="*/ 25 w 128"/>
                  <a:gd name="T67" fmla="*/ 5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8" h="179">
                    <a:moveTo>
                      <a:pt x="25" y="56"/>
                    </a:moveTo>
                    <a:lnTo>
                      <a:pt x="31" y="51"/>
                    </a:lnTo>
                    <a:lnTo>
                      <a:pt x="34" y="50"/>
                    </a:lnTo>
                    <a:lnTo>
                      <a:pt x="37" y="44"/>
                    </a:lnTo>
                    <a:lnTo>
                      <a:pt x="41" y="38"/>
                    </a:lnTo>
                    <a:lnTo>
                      <a:pt x="43" y="36"/>
                    </a:lnTo>
                    <a:lnTo>
                      <a:pt x="43" y="35"/>
                    </a:lnTo>
                    <a:lnTo>
                      <a:pt x="41" y="27"/>
                    </a:lnTo>
                    <a:lnTo>
                      <a:pt x="41" y="18"/>
                    </a:lnTo>
                    <a:lnTo>
                      <a:pt x="43" y="16"/>
                    </a:lnTo>
                    <a:lnTo>
                      <a:pt x="52" y="10"/>
                    </a:lnTo>
                    <a:lnTo>
                      <a:pt x="63" y="7"/>
                    </a:lnTo>
                    <a:lnTo>
                      <a:pt x="64" y="4"/>
                    </a:lnTo>
                    <a:lnTo>
                      <a:pt x="67" y="9"/>
                    </a:lnTo>
                    <a:lnTo>
                      <a:pt x="73" y="9"/>
                    </a:lnTo>
                    <a:lnTo>
                      <a:pt x="79" y="1"/>
                    </a:lnTo>
                    <a:lnTo>
                      <a:pt x="84" y="0"/>
                    </a:lnTo>
                    <a:lnTo>
                      <a:pt x="88" y="3"/>
                    </a:lnTo>
                    <a:lnTo>
                      <a:pt x="96" y="3"/>
                    </a:lnTo>
                    <a:lnTo>
                      <a:pt x="94" y="12"/>
                    </a:lnTo>
                    <a:lnTo>
                      <a:pt x="97" y="22"/>
                    </a:lnTo>
                    <a:lnTo>
                      <a:pt x="96" y="27"/>
                    </a:lnTo>
                    <a:lnTo>
                      <a:pt x="99" y="28"/>
                    </a:lnTo>
                    <a:lnTo>
                      <a:pt x="110" y="28"/>
                    </a:lnTo>
                    <a:lnTo>
                      <a:pt x="116" y="32"/>
                    </a:lnTo>
                    <a:lnTo>
                      <a:pt x="120" y="36"/>
                    </a:lnTo>
                    <a:lnTo>
                      <a:pt x="128" y="39"/>
                    </a:lnTo>
                    <a:lnTo>
                      <a:pt x="119" y="68"/>
                    </a:lnTo>
                    <a:lnTo>
                      <a:pt x="117" y="79"/>
                    </a:lnTo>
                    <a:lnTo>
                      <a:pt x="128" y="120"/>
                    </a:lnTo>
                    <a:lnTo>
                      <a:pt x="126" y="126"/>
                    </a:lnTo>
                    <a:lnTo>
                      <a:pt x="120" y="132"/>
                    </a:lnTo>
                    <a:lnTo>
                      <a:pt x="110" y="136"/>
                    </a:lnTo>
                    <a:lnTo>
                      <a:pt x="102" y="144"/>
                    </a:lnTo>
                    <a:lnTo>
                      <a:pt x="101" y="153"/>
                    </a:lnTo>
                    <a:lnTo>
                      <a:pt x="101" y="161"/>
                    </a:lnTo>
                    <a:lnTo>
                      <a:pt x="97" y="179"/>
                    </a:lnTo>
                    <a:lnTo>
                      <a:pt x="93" y="176"/>
                    </a:lnTo>
                    <a:lnTo>
                      <a:pt x="90" y="167"/>
                    </a:lnTo>
                    <a:lnTo>
                      <a:pt x="82" y="170"/>
                    </a:lnTo>
                    <a:lnTo>
                      <a:pt x="76" y="168"/>
                    </a:lnTo>
                    <a:lnTo>
                      <a:pt x="75" y="162"/>
                    </a:lnTo>
                    <a:lnTo>
                      <a:pt x="73" y="158"/>
                    </a:lnTo>
                    <a:lnTo>
                      <a:pt x="67" y="153"/>
                    </a:lnTo>
                    <a:lnTo>
                      <a:pt x="67" y="147"/>
                    </a:lnTo>
                    <a:lnTo>
                      <a:pt x="60" y="147"/>
                    </a:lnTo>
                    <a:lnTo>
                      <a:pt x="60" y="142"/>
                    </a:lnTo>
                    <a:lnTo>
                      <a:pt x="53" y="138"/>
                    </a:lnTo>
                    <a:lnTo>
                      <a:pt x="52" y="130"/>
                    </a:lnTo>
                    <a:lnTo>
                      <a:pt x="47" y="130"/>
                    </a:lnTo>
                    <a:lnTo>
                      <a:pt x="46" y="133"/>
                    </a:lnTo>
                    <a:lnTo>
                      <a:pt x="35" y="133"/>
                    </a:lnTo>
                    <a:lnTo>
                      <a:pt x="31" y="135"/>
                    </a:lnTo>
                    <a:lnTo>
                      <a:pt x="26" y="139"/>
                    </a:lnTo>
                    <a:lnTo>
                      <a:pt x="22" y="130"/>
                    </a:lnTo>
                    <a:lnTo>
                      <a:pt x="14" y="138"/>
                    </a:lnTo>
                    <a:lnTo>
                      <a:pt x="3" y="133"/>
                    </a:lnTo>
                    <a:lnTo>
                      <a:pt x="2" y="132"/>
                    </a:lnTo>
                    <a:lnTo>
                      <a:pt x="0" y="124"/>
                    </a:lnTo>
                    <a:lnTo>
                      <a:pt x="9" y="112"/>
                    </a:lnTo>
                    <a:lnTo>
                      <a:pt x="6" y="106"/>
                    </a:lnTo>
                    <a:lnTo>
                      <a:pt x="11" y="106"/>
                    </a:lnTo>
                    <a:lnTo>
                      <a:pt x="16" y="100"/>
                    </a:lnTo>
                    <a:lnTo>
                      <a:pt x="16" y="85"/>
                    </a:lnTo>
                    <a:lnTo>
                      <a:pt x="14" y="82"/>
                    </a:lnTo>
                    <a:lnTo>
                      <a:pt x="20" y="76"/>
                    </a:lnTo>
                    <a:lnTo>
                      <a:pt x="22" y="60"/>
                    </a:lnTo>
                    <a:lnTo>
                      <a:pt x="25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6" name="Freeform 5037">
                <a:extLst>
                  <a:ext uri="{FF2B5EF4-FFF2-40B4-BE49-F238E27FC236}">
                    <a16:creationId xmlns:a16="http://schemas.microsoft.com/office/drawing/2014/main" id="{F154CAE0-26F4-51A9-2090-E7A0AE82C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983"/>
                <a:ext cx="63" cy="90"/>
              </a:xfrm>
              <a:custGeom>
                <a:avLst/>
                <a:gdLst>
                  <a:gd name="T0" fmla="*/ 31 w 128"/>
                  <a:gd name="T1" fmla="*/ 51 h 179"/>
                  <a:gd name="T2" fmla="*/ 37 w 128"/>
                  <a:gd name="T3" fmla="*/ 44 h 179"/>
                  <a:gd name="T4" fmla="*/ 43 w 128"/>
                  <a:gd name="T5" fmla="*/ 36 h 179"/>
                  <a:gd name="T6" fmla="*/ 41 w 128"/>
                  <a:gd name="T7" fmla="*/ 27 h 179"/>
                  <a:gd name="T8" fmla="*/ 43 w 128"/>
                  <a:gd name="T9" fmla="*/ 16 h 179"/>
                  <a:gd name="T10" fmla="*/ 63 w 128"/>
                  <a:gd name="T11" fmla="*/ 7 h 179"/>
                  <a:gd name="T12" fmla="*/ 67 w 128"/>
                  <a:gd name="T13" fmla="*/ 9 h 179"/>
                  <a:gd name="T14" fmla="*/ 79 w 128"/>
                  <a:gd name="T15" fmla="*/ 1 h 179"/>
                  <a:gd name="T16" fmla="*/ 88 w 128"/>
                  <a:gd name="T17" fmla="*/ 3 h 179"/>
                  <a:gd name="T18" fmla="*/ 94 w 128"/>
                  <a:gd name="T19" fmla="*/ 12 h 179"/>
                  <a:gd name="T20" fmla="*/ 96 w 128"/>
                  <a:gd name="T21" fmla="*/ 27 h 179"/>
                  <a:gd name="T22" fmla="*/ 110 w 128"/>
                  <a:gd name="T23" fmla="*/ 28 h 179"/>
                  <a:gd name="T24" fmla="*/ 120 w 128"/>
                  <a:gd name="T25" fmla="*/ 36 h 179"/>
                  <a:gd name="T26" fmla="*/ 119 w 128"/>
                  <a:gd name="T27" fmla="*/ 68 h 179"/>
                  <a:gd name="T28" fmla="*/ 128 w 128"/>
                  <a:gd name="T29" fmla="*/ 120 h 179"/>
                  <a:gd name="T30" fmla="*/ 120 w 128"/>
                  <a:gd name="T31" fmla="*/ 132 h 179"/>
                  <a:gd name="T32" fmla="*/ 102 w 128"/>
                  <a:gd name="T33" fmla="*/ 144 h 179"/>
                  <a:gd name="T34" fmla="*/ 101 w 128"/>
                  <a:gd name="T35" fmla="*/ 161 h 179"/>
                  <a:gd name="T36" fmla="*/ 93 w 128"/>
                  <a:gd name="T37" fmla="*/ 176 h 179"/>
                  <a:gd name="T38" fmla="*/ 82 w 128"/>
                  <a:gd name="T39" fmla="*/ 170 h 179"/>
                  <a:gd name="T40" fmla="*/ 75 w 128"/>
                  <a:gd name="T41" fmla="*/ 162 h 179"/>
                  <a:gd name="T42" fmla="*/ 67 w 128"/>
                  <a:gd name="T43" fmla="*/ 153 h 179"/>
                  <a:gd name="T44" fmla="*/ 60 w 128"/>
                  <a:gd name="T45" fmla="*/ 147 h 179"/>
                  <a:gd name="T46" fmla="*/ 53 w 128"/>
                  <a:gd name="T47" fmla="*/ 138 h 179"/>
                  <a:gd name="T48" fmla="*/ 47 w 128"/>
                  <a:gd name="T49" fmla="*/ 130 h 179"/>
                  <a:gd name="T50" fmla="*/ 35 w 128"/>
                  <a:gd name="T51" fmla="*/ 133 h 179"/>
                  <a:gd name="T52" fmla="*/ 26 w 128"/>
                  <a:gd name="T53" fmla="*/ 139 h 179"/>
                  <a:gd name="T54" fmla="*/ 14 w 128"/>
                  <a:gd name="T55" fmla="*/ 138 h 179"/>
                  <a:gd name="T56" fmla="*/ 2 w 128"/>
                  <a:gd name="T57" fmla="*/ 132 h 179"/>
                  <a:gd name="T58" fmla="*/ 9 w 128"/>
                  <a:gd name="T59" fmla="*/ 112 h 179"/>
                  <a:gd name="T60" fmla="*/ 11 w 128"/>
                  <a:gd name="T61" fmla="*/ 106 h 179"/>
                  <a:gd name="T62" fmla="*/ 16 w 128"/>
                  <a:gd name="T63" fmla="*/ 85 h 179"/>
                  <a:gd name="T64" fmla="*/ 20 w 128"/>
                  <a:gd name="T65" fmla="*/ 76 h 179"/>
                  <a:gd name="T66" fmla="*/ 25 w 128"/>
                  <a:gd name="T67" fmla="*/ 5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8" h="179">
                    <a:moveTo>
                      <a:pt x="25" y="56"/>
                    </a:moveTo>
                    <a:lnTo>
                      <a:pt x="31" y="51"/>
                    </a:lnTo>
                    <a:lnTo>
                      <a:pt x="34" y="50"/>
                    </a:lnTo>
                    <a:lnTo>
                      <a:pt x="37" y="44"/>
                    </a:lnTo>
                    <a:lnTo>
                      <a:pt x="41" y="38"/>
                    </a:lnTo>
                    <a:lnTo>
                      <a:pt x="43" y="36"/>
                    </a:lnTo>
                    <a:lnTo>
                      <a:pt x="43" y="35"/>
                    </a:lnTo>
                    <a:lnTo>
                      <a:pt x="41" y="27"/>
                    </a:lnTo>
                    <a:lnTo>
                      <a:pt x="41" y="18"/>
                    </a:lnTo>
                    <a:lnTo>
                      <a:pt x="43" y="16"/>
                    </a:lnTo>
                    <a:lnTo>
                      <a:pt x="52" y="10"/>
                    </a:lnTo>
                    <a:lnTo>
                      <a:pt x="63" y="7"/>
                    </a:lnTo>
                    <a:lnTo>
                      <a:pt x="64" y="4"/>
                    </a:lnTo>
                    <a:lnTo>
                      <a:pt x="67" y="9"/>
                    </a:lnTo>
                    <a:lnTo>
                      <a:pt x="73" y="9"/>
                    </a:lnTo>
                    <a:lnTo>
                      <a:pt x="79" y="1"/>
                    </a:lnTo>
                    <a:lnTo>
                      <a:pt x="84" y="0"/>
                    </a:lnTo>
                    <a:lnTo>
                      <a:pt x="88" y="3"/>
                    </a:lnTo>
                    <a:lnTo>
                      <a:pt x="96" y="3"/>
                    </a:lnTo>
                    <a:lnTo>
                      <a:pt x="94" y="12"/>
                    </a:lnTo>
                    <a:lnTo>
                      <a:pt x="97" y="22"/>
                    </a:lnTo>
                    <a:lnTo>
                      <a:pt x="96" y="27"/>
                    </a:lnTo>
                    <a:lnTo>
                      <a:pt x="99" y="28"/>
                    </a:lnTo>
                    <a:lnTo>
                      <a:pt x="110" y="28"/>
                    </a:lnTo>
                    <a:lnTo>
                      <a:pt x="116" y="32"/>
                    </a:lnTo>
                    <a:lnTo>
                      <a:pt x="120" y="36"/>
                    </a:lnTo>
                    <a:lnTo>
                      <a:pt x="128" y="39"/>
                    </a:lnTo>
                    <a:lnTo>
                      <a:pt x="119" y="68"/>
                    </a:lnTo>
                    <a:lnTo>
                      <a:pt x="117" y="79"/>
                    </a:lnTo>
                    <a:lnTo>
                      <a:pt x="128" y="120"/>
                    </a:lnTo>
                    <a:lnTo>
                      <a:pt x="126" y="126"/>
                    </a:lnTo>
                    <a:lnTo>
                      <a:pt x="120" y="132"/>
                    </a:lnTo>
                    <a:lnTo>
                      <a:pt x="110" y="136"/>
                    </a:lnTo>
                    <a:lnTo>
                      <a:pt x="102" y="144"/>
                    </a:lnTo>
                    <a:lnTo>
                      <a:pt x="101" y="153"/>
                    </a:lnTo>
                    <a:lnTo>
                      <a:pt x="101" y="161"/>
                    </a:lnTo>
                    <a:lnTo>
                      <a:pt x="97" y="179"/>
                    </a:lnTo>
                    <a:lnTo>
                      <a:pt x="93" y="176"/>
                    </a:lnTo>
                    <a:lnTo>
                      <a:pt x="90" y="167"/>
                    </a:lnTo>
                    <a:lnTo>
                      <a:pt x="82" y="170"/>
                    </a:lnTo>
                    <a:lnTo>
                      <a:pt x="76" y="168"/>
                    </a:lnTo>
                    <a:lnTo>
                      <a:pt x="75" y="162"/>
                    </a:lnTo>
                    <a:lnTo>
                      <a:pt x="73" y="158"/>
                    </a:lnTo>
                    <a:lnTo>
                      <a:pt x="67" y="153"/>
                    </a:lnTo>
                    <a:lnTo>
                      <a:pt x="67" y="147"/>
                    </a:lnTo>
                    <a:lnTo>
                      <a:pt x="60" y="147"/>
                    </a:lnTo>
                    <a:lnTo>
                      <a:pt x="60" y="142"/>
                    </a:lnTo>
                    <a:lnTo>
                      <a:pt x="53" y="138"/>
                    </a:lnTo>
                    <a:lnTo>
                      <a:pt x="52" y="130"/>
                    </a:lnTo>
                    <a:lnTo>
                      <a:pt x="47" y="130"/>
                    </a:lnTo>
                    <a:lnTo>
                      <a:pt x="46" y="133"/>
                    </a:lnTo>
                    <a:lnTo>
                      <a:pt x="35" y="133"/>
                    </a:lnTo>
                    <a:lnTo>
                      <a:pt x="31" y="135"/>
                    </a:lnTo>
                    <a:lnTo>
                      <a:pt x="26" y="139"/>
                    </a:lnTo>
                    <a:lnTo>
                      <a:pt x="22" y="130"/>
                    </a:lnTo>
                    <a:lnTo>
                      <a:pt x="14" y="138"/>
                    </a:lnTo>
                    <a:lnTo>
                      <a:pt x="3" y="133"/>
                    </a:lnTo>
                    <a:lnTo>
                      <a:pt x="2" y="132"/>
                    </a:lnTo>
                    <a:lnTo>
                      <a:pt x="0" y="124"/>
                    </a:lnTo>
                    <a:lnTo>
                      <a:pt x="9" y="112"/>
                    </a:lnTo>
                    <a:lnTo>
                      <a:pt x="6" y="106"/>
                    </a:lnTo>
                    <a:lnTo>
                      <a:pt x="11" y="106"/>
                    </a:lnTo>
                    <a:lnTo>
                      <a:pt x="16" y="100"/>
                    </a:lnTo>
                    <a:lnTo>
                      <a:pt x="16" y="85"/>
                    </a:lnTo>
                    <a:lnTo>
                      <a:pt x="14" y="82"/>
                    </a:lnTo>
                    <a:lnTo>
                      <a:pt x="20" y="76"/>
                    </a:lnTo>
                    <a:lnTo>
                      <a:pt x="22" y="60"/>
                    </a:lnTo>
                    <a:lnTo>
                      <a:pt x="25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7" name="Freeform 5038">
                <a:extLst>
                  <a:ext uri="{FF2B5EF4-FFF2-40B4-BE49-F238E27FC236}">
                    <a16:creationId xmlns:a16="http://schemas.microsoft.com/office/drawing/2014/main" id="{F4E980C6-BC94-285B-876B-C95C9BFEF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866"/>
                <a:ext cx="79" cy="59"/>
              </a:xfrm>
              <a:custGeom>
                <a:avLst/>
                <a:gdLst>
                  <a:gd name="T0" fmla="*/ 43 w 160"/>
                  <a:gd name="T1" fmla="*/ 16 h 117"/>
                  <a:gd name="T2" fmla="*/ 35 w 160"/>
                  <a:gd name="T3" fmla="*/ 19 h 117"/>
                  <a:gd name="T4" fmla="*/ 25 w 160"/>
                  <a:gd name="T5" fmla="*/ 16 h 117"/>
                  <a:gd name="T6" fmla="*/ 16 w 160"/>
                  <a:gd name="T7" fmla="*/ 19 h 117"/>
                  <a:gd name="T8" fmla="*/ 0 w 160"/>
                  <a:gd name="T9" fmla="*/ 13 h 117"/>
                  <a:gd name="T10" fmla="*/ 5 w 160"/>
                  <a:gd name="T11" fmla="*/ 25 h 117"/>
                  <a:gd name="T12" fmla="*/ 14 w 160"/>
                  <a:gd name="T13" fmla="*/ 33 h 117"/>
                  <a:gd name="T14" fmla="*/ 26 w 160"/>
                  <a:gd name="T15" fmla="*/ 42 h 117"/>
                  <a:gd name="T16" fmla="*/ 28 w 160"/>
                  <a:gd name="T17" fmla="*/ 51 h 117"/>
                  <a:gd name="T18" fmla="*/ 17 w 160"/>
                  <a:gd name="T19" fmla="*/ 47 h 117"/>
                  <a:gd name="T20" fmla="*/ 17 w 160"/>
                  <a:gd name="T21" fmla="*/ 59 h 117"/>
                  <a:gd name="T22" fmla="*/ 11 w 160"/>
                  <a:gd name="T23" fmla="*/ 69 h 117"/>
                  <a:gd name="T24" fmla="*/ 23 w 160"/>
                  <a:gd name="T25" fmla="*/ 76 h 117"/>
                  <a:gd name="T26" fmla="*/ 32 w 160"/>
                  <a:gd name="T27" fmla="*/ 86 h 117"/>
                  <a:gd name="T28" fmla="*/ 38 w 160"/>
                  <a:gd name="T29" fmla="*/ 92 h 117"/>
                  <a:gd name="T30" fmla="*/ 57 w 160"/>
                  <a:gd name="T31" fmla="*/ 101 h 117"/>
                  <a:gd name="T32" fmla="*/ 66 w 160"/>
                  <a:gd name="T33" fmla="*/ 101 h 117"/>
                  <a:gd name="T34" fmla="*/ 82 w 160"/>
                  <a:gd name="T35" fmla="*/ 103 h 117"/>
                  <a:gd name="T36" fmla="*/ 90 w 160"/>
                  <a:gd name="T37" fmla="*/ 112 h 117"/>
                  <a:gd name="T38" fmla="*/ 99 w 160"/>
                  <a:gd name="T39" fmla="*/ 111 h 117"/>
                  <a:gd name="T40" fmla="*/ 108 w 160"/>
                  <a:gd name="T41" fmla="*/ 114 h 117"/>
                  <a:gd name="T42" fmla="*/ 117 w 160"/>
                  <a:gd name="T43" fmla="*/ 115 h 117"/>
                  <a:gd name="T44" fmla="*/ 140 w 160"/>
                  <a:gd name="T45" fmla="*/ 94 h 117"/>
                  <a:gd name="T46" fmla="*/ 160 w 160"/>
                  <a:gd name="T47" fmla="*/ 66 h 117"/>
                  <a:gd name="T48" fmla="*/ 152 w 160"/>
                  <a:gd name="T49" fmla="*/ 57 h 117"/>
                  <a:gd name="T50" fmla="*/ 132 w 160"/>
                  <a:gd name="T51" fmla="*/ 54 h 117"/>
                  <a:gd name="T52" fmla="*/ 129 w 160"/>
                  <a:gd name="T53" fmla="*/ 48 h 117"/>
                  <a:gd name="T54" fmla="*/ 132 w 160"/>
                  <a:gd name="T55" fmla="*/ 36 h 117"/>
                  <a:gd name="T56" fmla="*/ 137 w 160"/>
                  <a:gd name="T57" fmla="*/ 28 h 117"/>
                  <a:gd name="T58" fmla="*/ 125 w 160"/>
                  <a:gd name="T59" fmla="*/ 38 h 117"/>
                  <a:gd name="T60" fmla="*/ 116 w 160"/>
                  <a:gd name="T61" fmla="*/ 36 h 117"/>
                  <a:gd name="T62" fmla="*/ 116 w 160"/>
                  <a:gd name="T63" fmla="*/ 27 h 117"/>
                  <a:gd name="T64" fmla="*/ 116 w 160"/>
                  <a:gd name="T65" fmla="*/ 16 h 117"/>
                  <a:gd name="T66" fmla="*/ 105 w 160"/>
                  <a:gd name="T67" fmla="*/ 6 h 117"/>
                  <a:gd name="T68" fmla="*/ 78 w 160"/>
                  <a:gd name="T69" fmla="*/ 0 h 117"/>
                  <a:gd name="T70" fmla="*/ 69 w 160"/>
                  <a:gd name="T71" fmla="*/ 0 h 117"/>
                  <a:gd name="T72" fmla="*/ 70 w 160"/>
                  <a:gd name="T73" fmla="*/ 12 h 117"/>
                  <a:gd name="T74" fmla="*/ 64 w 160"/>
                  <a:gd name="T75" fmla="*/ 16 h 117"/>
                  <a:gd name="T76" fmla="*/ 49 w 160"/>
                  <a:gd name="T77" fmla="*/ 1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0" h="117">
                    <a:moveTo>
                      <a:pt x="49" y="13"/>
                    </a:moveTo>
                    <a:lnTo>
                      <a:pt x="43" y="16"/>
                    </a:lnTo>
                    <a:lnTo>
                      <a:pt x="40" y="21"/>
                    </a:lnTo>
                    <a:lnTo>
                      <a:pt x="35" y="19"/>
                    </a:lnTo>
                    <a:lnTo>
                      <a:pt x="26" y="22"/>
                    </a:lnTo>
                    <a:lnTo>
                      <a:pt x="25" y="16"/>
                    </a:lnTo>
                    <a:lnTo>
                      <a:pt x="23" y="16"/>
                    </a:lnTo>
                    <a:lnTo>
                      <a:pt x="16" y="19"/>
                    </a:lnTo>
                    <a:lnTo>
                      <a:pt x="6" y="13"/>
                    </a:lnTo>
                    <a:lnTo>
                      <a:pt x="0" y="13"/>
                    </a:lnTo>
                    <a:lnTo>
                      <a:pt x="2" y="27"/>
                    </a:lnTo>
                    <a:lnTo>
                      <a:pt x="5" y="25"/>
                    </a:lnTo>
                    <a:lnTo>
                      <a:pt x="8" y="33"/>
                    </a:lnTo>
                    <a:lnTo>
                      <a:pt x="14" y="33"/>
                    </a:lnTo>
                    <a:lnTo>
                      <a:pt x="23" y="39"/>
                    </a:lnTo>
                    <a:lnTo>
                      <a:pt x="26" y="42"/>
                    </a:lnTo>
                    <a:lnTo>
                      <a:pt x="28" y="42"/>
                    </a:lnTo>
                    <a:lnTo>
                      <a:pt x="28" y="51"/>
                    </a:lnTo>
                    <a:lnTo>
                      <a:pt x="22" y="47"/>
                    </a:lnTo>
                    <a:lnTo>
                      <a:pt x="17" y="47"/>
                    </a:lnTo>
                    <a:lnTo>
                      <a:pt x="13" y="57"/>
                    </a:lnTo>
                    <a:lnTo>
                      <a:pt x="17" y="59"/>
                    </a:lnTo>
                    <a:lnTo>
                      <a:pt x="17" y="63"/>
                    </a:lnTo>
                    <a:lnTo>
                      <a:pt x="11" y="69"/>
                    </a:lnTo>
                    <a:lnTo>
                      <a:pt x="19" y="79"/>
                    </a:lnTo>
                    <a:lnTo>
                      <a:pt x="23" y="76"/>
                    </a:lnTo>
                    <a:lnTo>
                      <a:pt x="28" y="79"/>
                    </a:lnTo>
                    <a:lnTo>
                      <a:pt x="32" y="86"/>
                    </a:lnTo>
                    <a:lnTo>
                      <a:pt x="38" y="91"/>
                    </a:lnTo>
                    <a:lnTo>
                      <a:pt x="38" y="92"/>
                    </a:lnTo>
                    <a:lnTo>
                      <a:pt x="38" y="94"/>
                    </a:lnTo>
                    <a:lnTo>
                      <a:pt x="57" y="101"/>
                    </a:lnTo>
                    <a:lnTo>
                      <a:pt x="61" y="103"/>
                    </a:lnTo>
                    <a:lnTo>
                      <a:pt x="66" y="101"/>
                    </a:lnTo>
                    <a:lnTo>
                      <a:pt x="76" y="100"/>
                    </a:lnTo>
                    <a:lnTo>
                      <a:pt x="82" y="103"/>
                    </a:lnTo>
                    <a:lnTo>
                      <a:pt x="88" y="103"/>
                    </a:lnTo>
                    <a:lnTo>
                      <a:pt x="90" y="112"/>
                    </a:lnTo>
                    <a:lnTo>
                      <a:pt x="94" y="115"/>
                    </a:lnTo>
                    <a:lnTo>
                      <a:pt x="99" y="111"/>
                    </a:lnTo>
                    <a:lnTo>
                      <a:pt x="102" y="112"/>
                    </a:lnTo>
                    <a:lnTo>
                      <a:pt x="108" y="114"/>
                    </a:lnTo>
                    <a:lnTo>
                      <a:pt x="111" y="117"/>
                    </a:lnTo>
                    <a:lnTo>
                      <a:pt x="117" y="115"/>
                    </a:lnTo>
                    <a:lnTo>
                      <a:pt x="120" y="106"/>
                    </a:lnTo>
                    <a:lnTo>
                      <a:pt x="140" y="94"/>
                    </a:lnTo>
                    <a:lnTo>
                      <a:pt x="146" y="86"/>
                    </a:lnTo>
                    <a:lnTo>
                      <a:pt x="160" y="66"/>
                    </a:lnTo>
                    <a:lnTo>
                      <a:pt x="154" y="63"/>
                    </a:lnTo>
                    <a:lnTo>
                      <a:pt x="152" y="57"/>
                    </a:lnTo>
                    <a:lnTo>
                      <a:pt x="143" y="54"/>
                    </a:lnTo>
                    <a:lnTo>
                      <a:pt x="132" y="54"/>
                    </a:lnTo>
                    <a:lnTo>
                      <a:pt x="129" y="50"/>
                    </a:lnTo>
                    <a:lnTo>
                      <a:pt x="129" y="48"/>
                    </a:lnTo>
                    <a:lnTo>
                      <a:pt x="132" y="41"/>
                    </a:lnTo>
                    <a:lnTo>
                      <a:pt x="132" y="36"/>
                    </a:lnTo>
                    <a:lnTo>
                      <a:pt x="135" y="30"/>
                    </a:lnTo>
                    <a:lnTo>
                      <a:pt x="137" y="28"/>
                    </a:lnTo>
                    <a:lnTo>
                      <a:pt x="131" y="31"/>
                    </a:lnTo>
                    <a:lnTo>
                      <a:pt x="125" y="38"/>
                    </a:lnTo>
                    <a:lnTo>
                      <a:pt x="122" y="36"/>
                    </a:lnTo>
                    <a:lnTo>
                      <a:pt x="116" y="36"/>
                    </a:lnTo>
                    <a:lnTo>
                      <a:pt x="114" y="30"/>
                    </a:lnTo>
                    <a:lnTo>
                      <a:pt x="116" y="27"/>
                    </a:lnTo>
                    <a:lnTo>
                      <a:pt x="111" y="21"/>
                    </a:lnTo>
                    <a:lnTo>
                      <a:pt x="116" y="16"/>
                    </a:lnTo>
                    <a:lnTo>
                      <a:pt x="107" y="12"/>
                    </a:lnTo>
                    <a:lnTo>
                      <a:pt x="105" y="6"/>
                    </a:lnTo>
                    <a:lnTo>
                      <a:pt x="82" y="0"/>
                    </a:lnTo>
                    <a:lnTo>
                      <a:pt x="78" y="0"/>
                    </a:lnTo>
                    <a:lnTo>
                      <a:pt x="73" y="0"/>
                    </a:lnTo>
                    <a:lnTo>
                      <a:pt x="69" y="0"/>
                    </a:lnTo>
                    <a:lnTo>
                      <a:pt x="75" y="6"/>
                    </a:lnTo>
                    <a:lnTo>
                      <a:pt x="70" y="12"/>
                    </a:lnTo>
                    <a:lnTo>
                      <a:pt x="70" y="19"/>
                    </a:lnTo>
                    <a:lnTo>
                      <a:pt x="64" y="16"/>
                    </a:lnTo>
                    <a:lnTo>
                      <a:pt x="50" y="15"/>
                    </a:lnTo>
                    <a:lnTo>
                      <a:pt x="49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8" name="Freeform 5039">
                <a:extLst>
                  <a:ext uri="{FF2B5EF4-FFF2-40B4-BE49-F238E27FC236}">
                    <a16:creationId xmlns:a16="http://schemas.microsoft.com/office/drawing/2014/main" id="{DCFF9B91-BD98-F0CC-F280-240622600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866"/>
                <a:ext cx="79" cy="59"/>
              </a:xfrm>
              <a:custGeom>
                <a:avLst/>
                <a:gdLst>
                  <a:gd name="T0" fmla="*/ 50 w 160"/>
                  <a:gd name="T1" fmla="*/ 15 h 117"/>
                  <a:gd name="T2" fmla="*/ 70 w 160"/>
                  <a:gd name="T3" fmla="*/ 19 h 117"/>
                  <a:gd name="T4" fmla="*/ 75 w 160"/>
                  <a:gd name="T5" fmla="*/ 6 h 117"/>
                  <a:gd name="T6" fmla="*/ 73 w 160"/>
                  <a:gd name="T7" fmla="*/ 0 h 117"/>
                  <a:gd name="T8" fmla="*/ 82 w 160"/>
                  <a:gd name="T9" fmla="*/ 0 h 117"/>
                  <a:gd name="T10" fmla="*/ 107 w 160"/>
                  <a:gd name="T11" fmla="*/ 12 h 117"/>
                  <a:gd name="T12" fmla="*/ 111 w 160"/>
                  <a:gd name="T13" fmla="*/ 21 h 117"/>
                  <a:gd name="T14" fmla="*/ 114 w 160"/>
                  <a:gd name="T15" fmla="*/ 30 h 117"/>
                  <a:gd name="T16" fmla="*/ 122 w 160"/>
                  <a:gd name="T17" fmla="*/ 36 h 117"/>
                  <a:gd name="T18" fmla="*/ 131 w 160"/>
                  <a:gd name="T19" fmla="*/ 31 h 117"/>
                  <a:gd name="T20" fmla="*/ 135 w 160"/>
                  <a:gd name="T21" fmla="*/ 30 h 117"/>
                  <a:gd name="T22" fmla="*/ 132 w 160"/>
                  <a:gd name="T23" fmla="*/ 41 h 117"/>
                  <a:gd name="T24" fmla="*/ 129 w 160"/>
                  <a:gd name="T25" fmla="*/ 50 h 117"/>
                  <a:gd name="T26" fmla="*/ 143 w 160"/>
                  <a:gd name="T27" fmla="*/ 54 h 117"/>
                  <a:gd name="T28" fmla="*/ 154 w 160"/>
                  <a:gd name="T29" fmla="*/ 63 h 117"/>
                  <a:gd name="T30" fmla="*/ 146 w 160"/>
                  <a:gd name="T31" fmla="*/ 86 h 117"/>
                  <a:gd name="T32" fmla="*/ 120 w 160"/>
                  <a:gd name="T33" fmla="*/ 106 h 117"/>
                  <a:gd name="T34" fmla="*/ 111 w 160"/>
                  <a:gd name="T35" fmla="*/ 117 h 117"/>
                  <a:gd name="T36" fmla="*/ 102 w 160"/>
                  <a:gd name="T37" fmla="*/ 112 h 117"/>
                  <a:gd name="T38" fmla="*/ 94 w 160"/>
                  <a:gd name="T39" fmla="*/ 115 h 117"/>
                  <a:gd name="T40" fmla="*/ 88 w 160"/>
                  <a:gd name="T41" fmla="*/ 103 h 117"/>
                  <a:gd name="T42" fmla="*/ 76 w 160"/>
                  <a:gd name="T43" fmla="*/ 100 h 117"/>
                  <a:gd name="T44" fmla="*/ 61 w 160"/>
                  <a:gd name="T45" fmla="*/ 103 h 117"/>
                  <a:gd name="T46" fmla="*/ 38 w 160"/>
                  <a:gd name="T47" fmla="*/ 94 h 117"/>
                  <a:gd name="T48" fmla="*/ 38 w 160"/>
                  <a:gd name="T49" fmla="*/ 91 h 117"/>
                  <a:gd name="T50" fmla="*/ 28 w 160"/>
                  <a:gd name="T51" fmla="*/ 79 h 117"/>
                  <a:gd name="T52" fmla="*/ 19 w 160"/>
                  <a:gd name="T53" fmla="*/ 79 h 117"/>
                  <a:gd name="T54" fmla="*/ 17 w 160"/>
                  <a:gd name="T55" fmla="*/ 63 h 117"/>
                  <a:gd name="T56" fmla="*/ 13 w 160"/>
                  <a:gd name="T57" fmla="*/ 57 h 117"/>
                  <a:gd name="T58" fmla="*/ 22 w 160"/>
                  <a:gd name="T59" fmla="*/ 47 h 117"/>
                  <a:gd name="T60" fmla="*/ 28 w 160"/>
                  <a:gd name="T61" fmla="*/ 42 h 117"/>
                  <a:gd name="T62" fmla="*/ 23 w 160"/>
                  <a:gd name="T63" fmla="*/ 39 h 117"/>
                  <a:gd name="T64" fmla="*/ 8 w 160"/>
                  <a:gd name="T65" fmla="*/ 33 h 117"/>
                  <a:gd name="T66" fmla="*/ 2 w 160"/>
                  <a:gd name="T67" fmla="*/ 27 h 117"/>
                  <a:gd name="T68" fmla="*/ 6 w 160"/>
                  <a:gd name="T69" fmla="*/ 13 h 117"/>
                  <a:gd name="T70" fmla="*/ 23 w 160"/>
                  <a:gd name="T71" fmla="*/ 16 h 117"/>
                  <a:gd name="T72" fmla="*/ 26 w 160"/>
                  <a:gd name="T73" fmla="*/ 22 h 117"/>
                  <a:gd name="T74" fmla="*/ 40 w 160"/>
                  <a:gd name="T75" fmla="*/ 21 h 117"/>
                  <a:gd name="T76" fmla="*/ 49 w 160"/>
                  <a:gd name="T77" fmla="*/ 1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0" h="117">
                    <a:moveTo>
                      <a:pt x="49" y="13"/>
                    </a:moveTo>
                    <a:lnTo>
                      <a:pt x="50" y="15"/>
                    </a:lnTo>
                    <a:lnTo>
                      <a:pt x="64" y="16"/>
                    </a:lnTo>
                    <a:lnTo>
                      <a:pt x="70" y="19"/>
                    </a:lnTo>
                    <a:lnTo>
                      <a:pt x="70" y="12"/>
                    </a:lnTo>
                    <a:lnTo>
                      <a:pt x="75" y="6"/>
                    </a:lnTo>
                    <a:lnTo>
                      <a:pt x="69" y="0"/>
                    </a:lnTo>
                    <a:lnTo>
                      <a:pt x="73" y="0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105" y="6"/>
                    </a:lnTo>
                    <a:lnTo>
                      <a:pt x="107" y="12"/>
                    </a:lnTo>
                    <a:lnTo>
                      <a:pt x="116" y="16"/>
                    </a:lnTo>
                    <a:lnTo>
                      <a:pt x="111" y="21"/>
                    </a:lnTo>
                    <a:lnTo>
                      <a:pt x="116" y="27"/>
                    </a:lnTo>
                    <a:lnTo>
                      <a:pt x="114" y="30"/>
                    </a:lnTo>
                    <a:lnTo>
                      <a:pt x="116" y="36"/>
                    </a:lnTo>
                    <a:lnTo>
                      <a:pt x="122" y="36"/>
                    </a:lnTo>
                    <a:lnTo>
                      <a:pt x="125" y="38"/>
                    </a:lnTo>
                    <a:lnTo>
                      <a:pt x="131" y="31"/>
                    </a:lnTo>
                    <a:lnTo>
                      <a:pt x="137" y="28"/>
                    </a:lnTo>
                    <a:lnTo>
                      <a:pt x="135" y="30"/>
                    </a:lnTo>
                    <a:lnTo>
                      <a:pt x="132" y="36"/>
                    </a:lnTo>
                    <a:lnTo>
                      <a:pt x="132" y="41"/>
                    </a:lnTo>
                    <a:lnTo>
                      <a:pt x="129" y="48"/>
                    </a:lnTo>
                    <a:lnTo>
                      <a:pt x="129" y="50"/>
                    </a:lnTo>
                    <a:lnTo>
                      <a:pt x="132" y="54"/>
                    </a:lnTo>
                    <a:lnTo>
                      <a:pt x="143" y="54"/>
                    </a:lnTo>
                    <a:lnTo>
                      <a:pt x="152" y="57"/>
                    </a:lnTo>
                    <a:lnTo>
                      <a:pt x="154" y="63"/>
                    </a:lnTo>
                    <a:lnTo>
                      <a:pt x="160" y="66"/>
                    </a:lnTo>
                    <a:lnTo>
                      <a:pt x="146" y="86"/>
                    </a:lnTo>
                    <a:lnTo>
                      <a:pt x="140" y="94"/>
                    </a:lnTo>
                    <a:lnTo>
                      <a:pt x="120" y="106"/>
                    </a:lnTo>
                    <a:lnTo>
                      <a:pt x="117" y="115"/>
                    </a:lnTo>
                    <a:lnTo>
                      <a:pt x="111" y="117"/>
                    </a:lnTo>
                    <a:lnTo>
                      <a:pt x="108" y="114"/>
                    </a:lnTo>
                    <a:lnTo>
                      <a:pt x="102" y="112"/>
                    </a:lnTo>
                    <a:lnTo>
                      <a:pt x="99" y="111"/>
                    </a:lnTo>
                    <a:lnTo>
                      <a:pt x="94" y="115"/>
                    </a:lnTo>
                    <a:lnTo>
                      <a:pt x="90" y="112"/>
                    </a:lnTo>
                    <a:lnTo>
                      <a:pt x="88" y="103"/>
                    </a:lnTo>
                    <a:lnTo>
                      <a:pt x="82" y="103"/>
                    </a:lnTo>
                    <a:lnTo>
                      <a:pt x="76" y="100"/>
                    </a:lnTo>
                    <a:lnTo>
                      <a:pt x="66" y="101"/>
                    </a:lnTo>
                    <a:lnTo>
                      <a:pt x="61" y="103"/>
                    </a:lnTo>
                    <a:lnTo>
                      <a:pt x="57" y="101"/>
                    </a:lnTo>
                    <a:lnTo>
                      <a:pt x="38" y="94"/>
                    </a:lnTo>
                    <a:lnTo>
                      <a:pt x="38" y="92"/>
                    </a:lnTo>
                    <a:lnTo>
                      <a:pt x="38" y="91"/>
                    </a:lnTo>
                    <a:lnTo>
                      <a:pt x="32" y="86"/>
                    </a:lnTo>
                    <a:lnTo>
                      <a:pt x="28" y="79"/>
                    </a:lnTo>
                    <a:lnTo>
                      <a:pt x="23" y="76"/>
                    </a:lnTo>
                    <a:lnTo>
                      <a:pt x="19" y="79"/>
                    </a:lnTo>
                    <a:lnTo>
                      <a:pt x="11" y="69"/>
                    </a:lnTo>
                    <a:lnTo>
                      <a:pt x="17" y="63"/>
                    </a:lnTo>
                    <a:lnTo>
                      <a:pt x="17" y="59"/>
                    </a:lnTo>
                    <a:lnTo>
                      <a:pt x="13" y="57"/>
                    </a:lnTo>
                    <a:lnTo>
                      <a:pt x="17" y="47"/>
                    </a:lnTo>
                    <a:lnTo>
                      <a:pt x="22" y="47"/>
                    </a:lnTo>
                    <a:lnTo>
                      <a:pt x="28" y="51"/>
                    </a:lnTo>
                    <a:lnTo>
                      <a:pt x="28" y="42"/>
                    </a:lnTo>
                    <a:lnTo>
                      <a:pt x="26" y="42"/>
                    </a:lnTo>
                    <a:lnTo>
                      <a:pt x="23" y="39"/>
                    </a:lnTo>
                    <a:lnTo>
                      <a:pt x="14" y="33"/>
                    </a:lnTo>
                    <a:lnTo>
                      <a:pt x="8" y="33"/>
                    </a:lnTo>
                    <a:lnTo>
                      <a:pt x="5" y="25"/>
                    </a:lnTo>
                    <a:lnTo>
                      <a:pt x="2" y="27"/>
                    </a:lnTo>
                    <a:lnTo>
                      <a:pt x="0" y="13"/>
                    </a:lnTo>
                    <a:lnTo>
                      <a:pt x="6" y="13"/>
                    </a:lnTo>
                    <a:lnTo>
                      <a:pt x="16" y="19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6" y="22"/>
                    </a:lnTo>
                    <a:lnTo>
                      <a:pt x="35" y="19"/>
                    </a:lnTo>
                    <a:lnTo>
                      <a:pt x="40" y="21"/>
                    </a:lnTo>
                    <a:lnTo>
                      <a:pt x="43" y="16"/>
                    </a:lnTo>
                    <a:lnTo>
                      <a:pt x="49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89" name="Freeform 5040">
                <a:extLst>
                  <a:ext uri="{FF2B5EF4-FFF2-40B4-BE49-F238E27FC236}">
                    <a16:creationId xmlns:a16="http://schemas.microsoft.com/office/drawing/2014/main" id="{8ADB1B6B-A1B7-A803-144B-A516426F7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866"/>
                <a:ext cx="79" cy="59"/>
              </a:xfrm>
              <a:custGeom>
                <a:avLst/>
                <a:gdLst>
                  <a:gd name="T0" fmla="*/ 50 w 160"/>
                  <a:gd name="T1" fmla="*/ 15 h 117"/>
                  <a:gd name="T2" fmla="*/ 70 w 160"/>
                  <a:gd name="T3" fmla="*/ 19 h 117"/>
                  <a:gd name="T4" fmla="*/ 75 w 160"/>
                  <a:gd name="T5" fmla="*/ 6 h 117"/>
                  <a:gd name="T6" fmla="*/ 73 w 160"/>
                  <a:gd name="T7" fmla="*/ 0 h 117"/>
                  <a:gd name="T8" fmla="*/ 82 w 160"/>
                  <a:gd name="T9" fmla="*/ 0 h 117"/>
                  <a:gd name="T10" fmla="*/ 107 w 160"/>
                  <a:gd name="T11" fmla="*/ 12 h 117"/>
                  <a:gd name="T12" fmla="*/ 111 w 160"/>
                  <a:gd name="T13" fmla="*/ 21 h 117"/>
                  <a:gd name="T14" fmla="*/ 114 w 160"/>
                  <a:gd name="T15" fmla="*/ 30 h 117"/>
                  <a:gd name="T16" fmla="*/ 122 w 160"/>
                  <a:gd name="T17" fmla="*/ 36 h 117"/>
                  <a:gd name="T18" fmla="*/ 131 w 160"/>
                  <a:gd name="T19" fmla="*/ 31 h 117"/>
                  <a:gd name="T20" fmla="*/ 135 w 160"/>
                  <a:gd name="T21" fmla="*/ 30 h 117"/>
                  <a:gd name="T22" fmla="*/ 132 w 160"/>
                  <a:gd name="T23" fmla="*/ 41 h 117"/>
                  <a:gd name="T24" fmla="*/ 129 w 160"/>
                  <a:gd name="T25" fmla="*/ 50 h 117"/>
                  <a:gd name="T26" fmla="*/ 143 w 160"/>
                  <a:gd name="T27" fmla="*/ 54 h 117"/>
                  <a:gd name="T28" fmla="*/ 154 w 160"/>
                  <a:gd name="T29" fmla="*/ 63 h 117"/>
                  <a:gd name="T30" fmla="*/ 146 w 160"/>
                  <a:gd name="T31" fmla="*/ 86 h 117"/>
                  <a:gd name="T32" fmla="*/ 120 w 160"/>
                  <a:gd name="T33" fmla="*/ 106 h 117"/>
                  <a:gd name="T34" fmla="*/ 111 w 160"/>
                  <a:gd name="T35" fmla="*/ 117 h 117"/>
                  <a:gd name="T36" fmla="*/ 102 w 160"/>
                  <a:gd name="T37" fmla="*/ 112 h 117"/>
                  <a:gd name="T38" fmla="*/ 94 w 160"/>
                  <a:gd name="T39" fmla="*/ 115 h 117"/>
                  <a:gd name="T40" fmla="*/ 88 w 160"/>
                  <a:gd name="T41" fmla="*/ 103 h 117"/>
                  <a:gd name="T42" fmla="*/ 76 w 160"/>
                  <a:gd name="T43" fmla="*/ 100 h 117"/>
                  <a:gd name="T44" fmla="*/ 61 w 160"/>
                  <a:gd name="T45" fmla="*/ 103 h 117"/>
                  <a:gd name="T46" fmla="*/ 38 w 160"/>
                  <a:gd name="T47" fmla="*/ 94 h 117"/>
                  <a:gd name="T48" fmla="*/ 38 w 160"/>
                  <a:gd name="T49" fmla="*/ 91 h 117"/>
                  <a:gd name="T50" fmla="*/ 28 w 160"/>
                  <a:gd name="T51" fmla="*/ 79 h 117"/>
                  <a:gd name="T52" fmla="*/ 19 w 160"/>
                  <a:gd name="T53" fmla="*/ 79 h 117"/>
                  <a:gd name="T54" fmla="*/ 17 w 160"/>
                  <a:gd name="T55" fmla="*/ 63 h 117"/>
                  <a:gd name="T56" fmla="*/ 13 w 160"/>
                  <a:gd name="T57" fmla="*/ 57 h 117"/>
                  <a:gd name="T58" fmla="*/ 22 w 160"/>
                  <a:gd name="T59" fmla="*/ 47 h 117"/>
                  <a:gd name="T60" fmla="*/ 28 w 160"/>
                  <a:gd name="T61" fmla="*/ 42 h 117"/>
                  <a:gd name="T62" fmla="*/ 23 w 160"/>
                  <a:gd name="T63" fmla="*/ 39 h 117"/>
                  <a:gd name="T64" fmla="*/ 8 w 160"/>
                  <a:gd name="T65" fmla="*/ 33 h 117"/>
                  <a:gd name="T66" fmla="*/ 2 w 160"/>
                  <a:gd name="T67" fmla="*/ 27 h 117"/>
                  <a:gd name="T68" fmla="*/ 6 w 160"/>
                  <a:gd name="T69" fmla="*/ 13 h 117"/>
                  <a:gd name="T70" fmla="*/ 23 w 160"/>
                  <a:gd name="T71" fmla="*/ 16 h 117"/>
                  <a:gd name="T72" fmla="*/ 26 w 160"/>
                  <a:gd name="T73" fmla="*/ 22 h 117"/>
                  <a:gd name="T74" fmla="*/ 40 w 160"/>
                  <a:gd name="T75" fmla="*/ 21 h 117"/>
                  <a:gd name="T76" fmla="*/ 49 w 160"/>
                  <a:gd name="T77" fmla="*/ 1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0" h="117">
                    <a:moveTo>
                      <a:pt x="49" y="13"/>
                    </a:moveTo>
                    <a:lnTo>
                      <a:pt x="50" y="15"/>
                    </a:lnTo>
                    <a:lnTo>
                      <a:pt x="64" y="16"/>
                    </a:lnTo>
                    <a:lnTo>
                      <a:pt x="70" y="19"/>
                    </a:lnTo>
                    <a:lnTo>
                      <a:pt x="70" y="12"/>
                    </a:lnTo>
                    <a:lnTo>
                      <a:pt x="75" y="6"/>
                    </a:lnTo>
                    <a:lnTo>
                      <a:pt x="69" y="0"/>
                    </a:lnTo>
                    <a:lnTo>
                      <a:pt x="73" y="0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105" y="6"/>
                    </a:lnTo>
                    <a:lnTo>
                      <a:pt x="107" y="12"/>
                    </a:lnTo>
                    <a:lnTo>
                      <a:pt x="116" y="16"/>
                    </a:lnTo>
                    <a:lnTo>
                      <a:pt x="111" y="21"/>
                    </a:lnTo>
                    <a:lnTo>
                      <a:pt x="116" y="27"/>
                    </a:lnTo>
                    <a:lnTo>
                      <a:pt x="114" y="30"/>
                    </a:lnTo>
                    <a:lnTo>
                      <a:pt x="116" y="36"/>
                    </a:lnTo>
                    <a:lnTo>
                      <a:pt x="122" y="36"/>
                    </a:lnTo>
                    <a:lnTo>
                      <a:pt x="125" y="38"/>
                    </a:lnTo>
                    <a:lnTo>
                      <a:pt x="131" y="31"/>
                    </a:lnTo>
                    <a:lnTo>
                      <a:pt x="137" y="28"/>
                    </a:lnTo>
                    <a:lnTo>
                      <a:pt x="135" y="30"/>
                    </a:lnTo>
                    <a:lnTo>
                      <a:pt x="132" y="36"/>
                    </a:lnTo>
                    <a:lnTo>
                      <a:pt x="132" y="41"/>
                    </a:lnTo>
                    <a:lnTo>
                      <a:pt x="129" y="48"/>
                    </a:lnTo>
                    <a:lnTo>
                      <a:pt x="129" y="50"/>
                    </a:lnTo>
                    <a:lnTo>
                      <a:pt x="132" y="54"/>
                    </a:lnTo>
                    <a:lnTo>
                      <a:pt x="143" y="54"/>
                    </a:lnTo>
                    <a:lnTo>
                      <a:pt x="152" y="57"/>
                    </a:lnTo>
                    <a:lnTo>
                      <a:pt x="154" y="63"/>
                    </a:lnTo>
                    <a:lnTo>
                      <a:pt x="160" y="66"/>
                    </a:lnTo>
                    <a:lnTo>
                      <a:pt x="146" y="86"/>
                    </a:lnTo>
                    <a:lnTo>
                      <a:pt x="140" y="94"/>
                    </a:lnTo>
                    <a:lnTo>
                      <a:pt x="120" y="106"/>
                    </a:lnTo>
                    <a:lnTo>
                      <a:pt x="117" y="115"/>
                    </a:lnTo>
                    <a:lnTo>
                      <a:pt x="111" y="117"/>
                    </a:lnTo>
                    <a:lnTo>
                      <a:pt x="108" y="114"/>
                    </a:lnTo>
                    <a:lnTo>
                      <a:pt x="102" y="112"/>
                    </a:lnTo>
                    <a:lnTo>
                      <a:pt x="99" y="111"/>
                    </a:lnTo>
                    <a:lnTo>
                      <a:pt x="94" y="115"/>
                    </a:lnTo>
                    <a:lnTo>
                      <a:pt x="90" y="112"/>
                    </a:lnTo>
                    <a:lnTo>
                      <a:pt x="88" y="103"/>
                    </a:lnTo>
                    <a:lnTo>
                      <a:pt x="82" y="103"/>
                    </a:lnTo>
                    <a:lnTo>
                      <a:pt x="76" y="100"/>
                    </a:lnTo>
                    <a:lnTo>
                      <a:pt x="66" y="101"/>
                    </a:lnTo>
                    <a:lnTo>
                      <a:pt x="61" y="103"/>
                    </a:lnTo>
                    <a:lnTo>
                      <a:pt x="57" y="101"/>
                    </a:lnTo>
                    <a:lnTo>
                      <a:pt x="38" y="94"/>
                    </a:lnTo>
                    <a:lnTo>
                      <a:pt x="38" y="92"/>
                    </a:lnTo>
                    <a:lnTo>
                      <a:pt x="38" y="91"/>
                    </a:lnTo>
                    <a:lnTo>
                      <a:pt x="32" y="86"/>
                    </a:lnTo>
                    <a:lnTo>
                      <a:pt x="28" y="79"/>
                    </a:lnTo>
                    <a:lnTo>
                      <a:pt x="23" y="76"/>
                    </a:lnTo>
                    <a:lnTo>
                      <a:pt x="19" y="79"/>
                    </a:lnTo>
                    <a:lnTo>
                      <a:pt x="11" y="69"/>
                    </a:lnTo>
                    <a:lnTo>
                      <a:pt x="17" y="63"/>
                    </a:lnTo>
                    <a:lnTo>
                      <a:pt x="17" y="59"/>
                    </a:lnTo>
                    <a:lnTo>
                      <a:pt x="13" y="57"/>
                    </a:lnTo>
                    <a:lnTo>
                      <a:pt x="17" y="47"/>
                    </a:lnTo>
                    <a:lnTo>
                      <a:pt x="22" y="47"/>
                    </a:lnTo>
                    <a:lnTo>
                      <a:pt x="28" y="51"/>
                    </a:lnTo>
                    <a:lnTo>
                      <a:pt x="28" y="42"/>
                    </a:lnTo>
                    <a:lnTo>
                      <a:pt x="26" y="42"/>
                    </a:lnTo>
                    <a:lnTo>
                      <a:pt x="23" y="39"/>
                    </a:lnTo>
                    <a:lnTo>
                      <a:pt x="14" y="33"/>
                    </a:lnTo>
                    <a:lnTo>
                      <a:pt x="8" y="33"/>
                    </a:lnTo>
                    <a:lnTo>
                      <a:pt x="5" y="25"/>
                    </a:lnTo>
                    <a:lnTo>
                      <a:pt x="2" y="27"/>
                    </a:lnTo>
                    <a:lnTo>
                      <a:pt x="0" y="13"/>
                    </a:lnTo>
                    <a:lnTo>
                      <a:pt x="6" y="13"/>
                    </a:lnTo>
                    <a:lnTo>
                      <a:pt x="16" y="19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6" y="22"/>
                    </a:lnTo>
                    <a:lnTo>
                      <a:pt x="35" y="19"/>
                    </a:lnTo>
                    <a:lnTo>
                      <a:pt x="40" y="21"/>
                    </a:lnTo>
                    <a:lnTo>
                      <a:pt x="43" y="16"/>
                    </a:lnTo>
                    <a:lnTo>
                      <a:pt x="49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0" name="Freeform 5041">
                <a:extLst>
                  <a:ext uri="{FF2B5EF4-FFF2-40B4-BE49-F238E27FC236}">
                    <a16:creationId xmlns:a16="http://schemas.microsoft.com/office/drawing/2014/main" id="{34C0B26D-2DBD-A368-F3E8-C11BD1EDA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2" y="755"/>
                <a:ext cx="98" cy="88"/>
              </a:xfrm>
              <a:custGeom>
                <a:avLst/>
                <a:gdLst>
                  <a:gd name="T0" fmla="*/ 144 w 196"/>
                  <a:gd name="T1" fmla="*/ 9 h 176"/>
                  <a:gd name="T2" fmla="*/ 134 w 196"/>
                  <a:gd name="T3" fmla="*/ 18 h 176"/>
                  <a:gd name="T4" fmla="*/ 121 w 196"/>
                  <a:gd name="T5" fmla="*/ 19 h 176"/>
                  <a:gd name="T6" fmla="*/ 109 w 196"/>
                  <a:gd name="T7" fmla="*/ 13 h 176"/>
                  <a:gd name="T8" fmla="*/ 97 w 196"/>
                  <a:gd name="T9" fmla="*/ 16 h 176"/>
                  <a:gd name="T10" fmla="*/ 70 w 196"/>
                  <a:gd name="T11" fmla="*/ 15 h 176"/>
                  <a:gd name="T12" fmla="*/ 67 w 196"/>
                  <a:gd name="T13" fmla="*/ 30 h 176"/>
                  <a:gd name="T14" fmla="*/ 58 w 196"/>
                  <a:gd name="T15" fmla="*/ 42 h 176"/>
                  <a:gd name="T16" fmla="*/ 53 w 196"/>
                  <a:gd name="T17" fmla="*/ 57 h 176"/>
                  <a:gd name="T18" fmla="*/ 52 w 196"/>
                  <a:gd name="T19" fmla="*/ 70 h 176"/>
                  <a:gd name="T20" fmla="*/ 49 w 196"/>
                  <a:gd name="T21" fmla="*/ 85 h 176"/>
                  <a:gd name="T22" fmla="*/ 45 w 196"/>
                  <a:gd name="T23" fmla="*/ 92 h 176"/>
                  <a:gd name="T24" fmla="*/ 33 w 196"/>
                  <a:gd name="T25" fmla="*/ 106 h 176"/>
                  <a:gd name="T26" fmla="*/ 24 w 196"/>
                  <a:gd name="T27" fmla="*/ 112 h 176"/>
                  <a:gd name="T28" fmla="*/ 17 w 196"/>
                  <a:gd name="T29" fmla="*/ 106 h 176"/>
                  <a:gd name="T30" fmla="*/ 8 w 196"/>
                  <a:gd name="T31" fmla="*/ 115 h 176"/>
                  <a:gd name="T32" fmla="*/ 8 w 196"/>
                  <a:gd name="T33" fmla="*/ 123 h 176"/>
                  <a:gd name="T34" fmla="*/ 9 w 196"/>
                  <a:gd name="T35" fmla="*/ 132 h 176"/>
                  <a:gd name="T36" fmla="*/ 0 w 196"/>
                  <a:gd name="T37" fmla="*/ 141 h 176"/>
                  <a:gd name="T38" fmla="*/ 12 w 196"/>
                  <a:gd name="T39" fmla="*/ 143 h 176"/>
                  <a:gd name="T40" fmla="*/ 27 w 196"/>
                  <a:gd name="T41" fmla="*/ 139 h 176"/>
                  <a:gd name="T42" fmla="*/ 36 w 196"/>
                  <a:gd name="T43" fmla="*/ 139 h 176"/>
                  <a:gd name="T44" fmla="*/ 49 w 196"/>
                  <a:gd name="T45" fmla="*/ 141 h 176"/>
                  <a:gd name="T46" fmla="*/ 33 w 196"/>
                  <a:gd name="T47" fmla="*/ 156 h 176"/>
                  <a:gd name="T48" fmla="*/ 36 w 196"/>
                  <a:gd name="T49" fmla="*/ 165 h 176"/>
                  <a:gd name="T50" fmla="*/ 47 w 196"/>
                  <a:gd name="T51" fmla="*/ 167 h 176"/>
                  <a:gd name="T52" fmla="*/ 64 w 196"/>
                  <a:gd name="T53" fmla="*/ 176 h 176"/>
                  <a:gd name="T54" fmla="*/ 67 w 196"/>
                  <a:gd name="T55" fmla="*/ 168 h 176"/>
                  <a:gd name="T56" fmla="*/ 80 w 196"/>
                  <a:gd name="T57" fmla="*/ 168 h 176"/>
                  <a:gd name="T58" fmla="*/ 97 w 196"/>
                  <a:gd name="T59" fmla="*/ 161 h 176"/>
                  <a:gd name="T60" fmla="*/ 99 w 196"/>
                  <a:gd name="T61" fmla="*/ 168 h 176"/>
                  <a:gd name="T62" fmla="*/ 114 w 196"/>
                  <a:gd name="T63" fmla="*/ 167 h 176"/>
                  <a:gd name="T64" fmla="*/ 109 w 196"/>
                  <a:gd name="T65" fmla="*/ 159 h 176"/>
                  <a:gd name="T66" fmla="*/ 103 w 196"/>
                  <a:gd name="T67" fmla="*/ 149 h 176"/>
                  <a:gd name="T68" fmla="*/ 115 w 196"/>
                  <a:gd name="T69" fmla="*/ 149 h 176"/>
                  <a:gd name="T70" fmla="*/ 129 w 196"/>
                  <a:gd name="T71" fmla="*/ 158 h 176"/>
                  <a:gd name="T72" fmla="*/ 143 w 196"/>
                  <a:gd name="T73" fmla="*/ 149 h 176"/>
                  <a:gd name="T74" fmla="*/ 152 w 196"/>
                  <a:gd name="T75" fmla="*/ 143 h 176"/>
                  <a:gd name="T76" fmla="*/ 170 w 196"/>
                  <a:gd name="T77" fmla="*/ 146 h 176"/>
                  <a:gd name="T78" fmla="*/ 164 w 196"/>
                  <a:gd name="T79" fmla="*/ 138 h 176"/>
                  <a:gd name="T80" fmla="*/ 162 w 196"/>
                  <a:gd name="T81" fmla="*/ 127 h 176"/>
                  <a:gd name="T82" fmla="*/ 164 w 196"/>
                  <a:gd name="T83" fmla="*/ 112 h 176"/>
                  <a:gd name="T84" fmla="*/ 176 w 196"/>
                  <a:gd name="T85" fmla="*/ 117 h 176"/>
                  <a:gd name="T86" fmla="*/ 187 w 196"/>
                  <a:gd name="T87" fmla="*/ 111 h 176"/>
                  <a:gd name="T88" fmla="*/ 191 w 196"/>
                  <a:gd name="T89" fmla="*/ 106 h 176"/>
                  <a:gd name="T90" fmla="*/ 194 w 196"/>
                  <a:gd name="T91" fmla="*/ 92 h 176"/>
                  <a:gd name="T92" fmla="*/ 187 w 196"/>
                  <a:gd name="T93" fmla="*/ 82 h 176"/>
                  <a:gd name="T94" fmla="*/ 182 w 196"/>
                  <a:gd name="T95" fmla="*/ 74 h 176"/>
                  <a:gd name="T96" fmla="*/ 170 w 196"/>
                  <a:gd name="T97" fmla="*/ 73 h 176"/>
                  <a:gd name="T98" fmla="*/ 182 w 196"/>
                  <a:gd name="T99" fmla="*/ 57 h 176"/>
                  <a:gd name="T100" fmla="*/ 176 w 196"/>
                  <a:gd name="T101" fmla="*/ 51 h 176"/>
                  <a:gd name="T102" fmla="*/ 174 w 196"/>
                  <a:gd name="T103" fmla="*/ 36 h 176"/>
                  <a:gd name="T104" fmla="*/ 184 w 196"/>
                  <a:gd name="T105" fmla="*/ 22 h 176"/>
                  <a:gd name="T106" fmla="*/ 168 w 196"/>
                  <a:gd name="T107" fmla="*/ 10 h 176"/>
                  <a:gd name="T108" fmla="*/ 161 w 196"/>
                  <a:gd name="T109" fmla="*/ 4 h 176"/>
                  <a:gd name="T110" fmla="*/ 149 w 196"/>
                  <a:gd name="T111" fmla="*/ 7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176">
                    <a:moveTo>
                      <a:pt x="149" y="7"/>
                    </a:moveTo>
                    <a:lnTo>
                      <a:pt x="144" y="9"/>
                    </a:lnTo>
                    <a:lnTo>
                      <a:pt x="140" y="16"/>
                    </a:lnTo>
                    <a:lnTo>
                      <a:pt x="134" y="18"/>
                    </a:lnTo>
                    <a:lnTo>
                      <a:pt x="130" y="16"/>
                    </a:lnTo>
                    <a:lnTo>
                      <a:pt x="121" y="19"/>
                    </a:lnTo>
                    <a:lnTo>
                      <a:pt x="120" y="12"/>
                    </a:lnTo>
                    <a:lnTo>
                      <a:pt x="109" y="13"/>
                    </a:lnTo>
                    <a:lnTo>
                      <a:pt x="103" y="16"/>
                    </a:lnTo>
                    <a:lnTo>
                      <a:pt x="97" y="16"/>
                    </a:lnTo>
                    <a:lnTo>
                      <a:pt x="91" y="21"/>
                    </a:lnTo>
                    <a:lnTo>
                      <a:pt x="70" y="15"/>
                    </a:lnTo>
                    <a:lnTo>
                      <a:pt x="73" y="18"/>
                    </a:lnTo>
                    <a:lnTo>
                      <a:pt x="67" y="30"/>
                    </a:lnTo>
                    <a:lnTo>
                      <a:pt x="64" y="33"/>
                    </a:lnTo>
                    <a:lnTo>
                      <a:pt x="58" y="42"/>
                    </a:lnTo>
                    <a:lnTo>
                      <a:pt x="61" y="48"/>
                    </a:lnTo>
                    <a:lnTo>
                      <a:pt x="53" y="57"/>
                    </a:lnTo>
                    <a:lnTo>
                      <a:pt x="49" y="67"/>
                    </a:lnTo>
                    <a:lnTo>
                      <a:pt x="52" y="70"/>
                    </a:lnTo>
                    <a:lnTo>
                      <a:pt x="45" y="82"/>
                    </a:lnTo>
                    <a:lnTo>
                      <a:pt x="49" y="85"/>
                    </a:lnTo>
                    <a:lnTo>
                      <a:pt x="47" y="88"/>
                    </a:lnTo>
                    <a:lnTo>
                      <a:pt x="45" y="92"/>
                    </a:lnTo>
                    <a:lnTo>
                      <a:pt x="41" y="95"/>
                    </a:lnTo>
                    <a:lnTo>
                      <a:pt x="33" y="106"/>
                    </a:lnTo>
                    <a:lnTo>
                      <a:pt x="36" y="109"/>
                    </a:lnTo>
                    <a:lnTo>
                      <a:pt x="24" y="112"/>
                    </a:lnTo>
                    <a:lnTo>
                      <a:pt x="21" y="106"/>
                    </a:lnTo>
                    <a:lnTo>
                      <a:pt x="17" y="106"/>
                    </a:lnTo>
                    <a:lnTo>
                      <a:pt x="14" y="105"/>
                    </a:lnTo>
                    <a:lnTo>
                      <a:pt x="8" y="115"/>
                    </a:lnTo>
                    <a:lnTo>
                      <a:pt x="14" y="120"/>
                    </a:lnTo>
                    <a:lnTo>
                      <a:pt x="8" y="123"/>
                    </a:lnTo>
                    <a:lnTo>
                      <a:pt x="3" y="130"/>
                    </a:lnTo>
                    <a:lnTo>
                      <a:pt x="9" y="132"/>
                    </a:lnTo>
                    <a:lnTo>
                      <a:pt x="1" y="136"/>
                    </a:lnTo>
                    <a:lnTo>
                      <a:pt x="0" y="141"/>
                    </a:lnTo>
                    <a:lnTo>
                      <a:pt x="6" y="146"/>
                    </a:lnTo>
                    <a:lnTo>
                      <a:pt x="12" y="143"/>
                    </a:lnTo>
                    <a:lnTo>
                      <a:pt x="15" y="146"/>
                    </a:lnTo>
                    <a:lnTo>
                      <a:pt x="27" y="139"/>
                    </a:lnTo>
                    <a:lnTo>
                      <a:pt x="30" y="143"/>
                    </a:lnTo>
                    <a:lnTo>
                      <a:pt x="36" y="139"/>
                    </a:lnTo>
                    <a:lnTo>
                      <a:pt x="39" y="143"/>
                    </a:lnTo>
                    <a:lnTo>
                      <a:pt x="49" y="141"/>
                    </a:lnTo>
                    <a:lnTo>
                      <a:pt x="44" y="152"/>
                    </a:lnTo>
                    <a:lnTo>
                      <a:pt x="33" y="156"/>
                    </a:lnTo>
                    <a:lnTo>
                      <a:pt x="33" y="159"/>
                    </a:lnTo>
                    <a:lnTo>
                      <a:pt x="36" y="165"/>
                    </a:lnTo>
                    <a:lnTo>
                      <a:pt x="41" y="164"/>
                    </a:lnTo>
                    <a:lnTo>
                      <a:pt x="47" y="167"/>
                    </a:lnTo>
                    <a:lnTo>
                      <a:pt x="52" y="174"/>
                    </a:lnTo>
                    <a:lnTo>
                      <a:pt x="64" y="176"/>
                    </a:lnTo>
                    <a:lnTo>
                      <a:pt x="67" y="173"/>
                    </a:lnTo>
                    <a:lnTo>
                      <a:pt x="67" y="168"/>
                    </a:lnTo>
                    <a:lnTo>
                      <a:pt x="76" y="170"/>
                    </a:lnTo>
                    <a:lnTo>
                      <a:pt x="80" y="168"/>
                    </a:lnTo>
                    <a:lnTo>
                      <a:pt x="82" y="165"/>
                    </a:lnTo>
                    <a:lnTo>
                      <a:pt x="97" y="161"/>
                    </a:lnTo>
                    <a:lnTo>
                      <a:pt x="100" y="165"/>
                    </a:lnTo>
                    <a:lnTo>
                      <a:pt x="99" y="168"/>
                    </a:lnTo>
                    <a:lnTo>
                      <a:pt x="109" y="173"/>
                    </a:lnTo>
                    <a:lnTo>
                      <a:pt x="114" y="167"/>
                    </a:lnTo>
                    <a:lnTo>
                      <a:pt x="114" y="162"/>
                    </a:lnTo>
                    <a:lnTo>
                      <a:pt x="109" y="159"/>
                    </a:lnTo>
                    <a:lnTo>
                      <a:pt x="111" y="155"/>
                    </a:lnTo>
                    <a:lnTo>
                      <a:pt x="103" y="149"/>
                    </a:lnTo>
                    <a:lnTo>
                      <a:pt x="114" y="143"/>
                    </a:lnTo>
                    <a:lnTo>
                      <a:pt x="115" y="149"/>
                    </a:lnTo>
                    <a:lnTo>
                      <a:pt x="117" y="152"/>
                    </a:lnTo>
                    <a:lnTo>
                      <a:pt x="129" y="158"/>
                    </a:lnTo>
                    <a:lnTo>
                      <a:pt x="137" y="158"/>
                    </a:lnTo>
                    <a:lnTo>
                      <a:pt x="143" y="149"/>
                    </a:lnTo>
                    <a:lnTo>
                      <a:pt x="147" y="144"/>
                    </a:lnTo>
                    <a:lnTo>
                      <a:pt x="152" y="143"/>
                    </a:lnTo>
                    <a:lnTo>
                      <a:pt x="158" y="146"/>
                    </a:lnTo>
                    <a:lnTo>
                      <a:pt x="170" y="146"/>
                    </a:lnTo>
                    <a:lnTo>
                      <a:pt x="170" y="141"/>
                    </a:lnTo>
                    <a:lnTo>
                      <a:pt x="164" y="138"/>
                    </a:lnTo>
                    <a:lnTo>
                      <a:pt x="165" y="127"/>
                    </a:lnTo>
                    <a:lnTo>
                      <a:pt x="162" y="127"/>
                    </a:lnTo>
                    <a:lnTo>
                      <a:pt x="161" y="112"/>
                    </a:lnTo>
                    <a:lnTo>
                      <a:pt x="164" y="112"/>
                    </a:lnTo>
                    <a:lnTo>
                      <a:pt x="170" y="115"/>
                    </a:lnTo>
                    <a:lnTo>
                      <a:pt x="176" y="117"/>
                    </a:lnTo>
                    <a:lnTo>
                      <a:pt x="184" y="114"/>
                    </a:lnTo>
                    <a:lnTo>
                      <a:pt x="187" y="111"/>
                    </a:lnTo>
                    <a:lnTo>
                      <a:pt x="191" y="112"/>
                    </a:lnTo>
                    <a:lnTo>
                      <a:pt x="191" y="106"/>
                    </a:lnTo>
                    <a:lnTo>
                      <a:pt x="196" y="100"/>
                    </a:lnTo>
                    <a:lnTo>
                      <a:pt x="194" y="92"/>
                    </a:lnTo>
                    <a:lnTo>
                      <a:pt x="190" y="88"/>
                    </a:lnTo>
                    <a:lnTo>
                      <a:pt x="187" y="82"/>
                    </a:lnTo>
                    <a:lnTo>
                      <a:pt x="188" y="79"/>
                    </a:lnTo>
                    <a:lnTo>
                      <a:pt x="182" y="74"/>
                    </a:lnTo>
                    <a:lnTo>
                      <a:pt x="173" y="74"/>
                    </a:lnTo>
                    <a:lnTo>
                      <a:pt x="170" y="73"/>
                    </a:lnTo>
                    <a:lnTo>
                      <a:pt x="176" y="62"/>
                    </a:lnTo>
                    <a:lnTo>
                      <a:pt x="182" y="57"/>
                    </a:lnTo>
                    <a:lnTo>
                      <a:pt x="179" y="53"/>
                    </a:lnTo>
                    <a:lnTo>
                      <a:pt x="176" y="51"/>
                    </a:lnTo>
                    <a:lnTo>
                      <a:pt x="176" y="47"/>
                    </a:lnTo>
                    <a:lnTo>
                      <a:pt x="174" y="36"/>
                    </a:lnTo>
                    <a:lnTo>
                      <a:pt x="176" y="29"/>
                    </a:lnTo>
                    <a:lnTo>
                      <a:pt x="184" y="22"/>
                    </a:lnTo>
                    <a:lnTo>
                      <a:pt x="182" y="18"/>
                    </a:lnTo>
                    <a:lnTo>
                      <a:pt x="168" y="10"/>
                    </a:lnTo>
                    <a:lnTo>
                      <a:pt x="164" y="9"/>
                    </a:lnTo>
                    <a:lnTo>
                      <a:pt x="161" y="4"/>
                    </a:lnTo>
                    <a:lnTo>
                      <a:pt x="152" y="0"/>
                    </a:lnTo>
                    <a:lnTo>
                      <a:pt x="149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1" name="Freeform 5042">
                <a:extLst>
                  <a:ext uri="{FF2B5EF4-FFF2-40B4-BE49-F238E27FC236}">
                    <a16:creationId xmlns:a16="http://schemas.microsoft.com/office/drawing/2014/main" id="{C050C21E-C4A6-3EA3-01BF-2864F7052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2" y="755"/>
                <a:ext cx="98" cy="88"/>
              </a:xfrm>
              <a:custGeom>
                <a:avLst/>
                <a:gdLst>
                  <a:gd name="T0" fmla="*/ 152 w 196"/>
                  <a:gd name="T1" fmla="*/ 0 h 176"/>
                  <a:gd name="T2" fmla="*/ 164 w 196"/>
                  <a:gd name="T3" fmla="*/ 9 h 176"/>
                  <a:gd name="T4" fmla="*/ 182 w 196"/>
                  <a:gd name="T5" fmla="*/ 18 h 176"/>
                  <a:gd name="T6" fmla="*/ 176 w 196"/>
                  <a:gd name="T7" fmla="*/ 29 h 176"/>
                  <a:gd name="T8" fmla="*/ 176 w 196"/>
                  <a:gd name="T9" fmla="*/ 47 h 176"/>
                  <a:gd name="T10" fmla="*/ 179 w 196"/>
                  <a:gd name="T11" fmla="*/ 53 h 176"/>
                  <a:gd name="T12" fmla="*/ 176 w 196"/>
                  <a:gd name="T13" fmla="*/ 62 h 176"/>
                  <a:gd name="T14" fmla="*/ 173 w 196"/>
                  <a:gd name="T15" fmla="*/ 74 h 176"/>
                  <a:gd name="T16" fmla="*/ 188 w 196"/>
                  <a:gd name="T17" fmla="*/ 79 h 176"/>
                  <a:gd name="T18" fmla="*/ 190 w 196"/>
                  <a:gd name="T19" fmla="*/ 88 h 176"/>
                  <a:gd name="T20" fmla="*/ 196 w 196"/>
                  <a:gd name="T21" fmla="*/ 100 h 176"/>
                  <a:gd name="T22" fmla="*/ 191 w 196"/>
                  <a:gd name="T23" fmla="*/ 112 h 176"/>
                  <a:gd name="T24" fmla="*/ 184 w 196"/>
                  <a:gd name="T25" fmla="*/ 114 h 176"/>
                  <a:gd name="T26" fmla="*/ 170 w 196"/>
                  <a:gd name="T27" fmla="*/ 115 h 176"/>
                  <a:gd name="T28" fmla="*/ 161 w 196"/>
                  <a:gd name="T29" fmla="*/ 112 h 176"/>
                  <a:gd name="T30" fmla="*/ 165 w 196"/>
                  <a:gd name="T31" fmla="*/ 127 h 176"/>
                  <a:gd name="T32" fmla="*/ 170 w 196"/>
                  <a:gd name="T33" fmla="*/ 141 h 176"/>
                  <a:gd name="T34" fmla="*/ 158 w 196"/>
                  <a:gd name="T35" fmla="*/ 146 h 176"/>
                  <a:gd name="T36" fmla="*/ 147 w 196"/>
                  <a:gd name="T37" fmla="*/ 144 h 176"/>
                  <a:gd name="T38" fmla="*/ 137 w 196"/>
                  <a:gd name="T39" fmla="*/ 158 h 176"/>
                  <a:gd name="T40" fmla="*/ 117 w 196"/>
                  <a:gd name="T41" fmla="*/ 152 h 176"/>
                  <a:gd name="T42" fmla="*/ 114 w 196"/>
                  <a:gd name="T43" fmla="*/ 143 h 176"/>
                  <a:gd name="T44" fmla="*/ 111 w 196"/>
                  <a:gd name="T45" fmla="*/ 155 h 176"/>
                  <a:gd name="T46" fmla="*/ 114 w 196"/>
                  <a:gd name="T47" fmla="*/ 162 h 176"/>
                  <a:gd name="T48" fmla="*/ 109 w 196"/>
                  <a:gd name="T49" fmla="*/ 173 h 176"/>
                  <a:gd name="T50" fmla="*/ 100 w 196"/>
                  <a:gd name="T51" fmla="*/ 165 h 176"/>
                  <a:gd name="T52" fmla="*/ 82 w 196"/>
                  <a:gd name="T53" fmla="*/ 165 h 176"/>
                  <a:gd name="T54" fmla="*/ 76 w 196"/>
                  <a:gd name="T55" fmla="*/ 170 h 176"/>
                  <a:gd name="T56" fmla="*/ 67 w 196"/>
                  <a:gd name="T57" fmla="*/ 173 h 176"/>
                  <a:gd name="T58" fmla="*/ 52 w 196"/>
                  <a:gd name="T59" fmla="*/ 174 h 176"/>
                  <a:gd name="T60" fmla="*/ 41 w 196"/>
                  <a:gd name="T61" fmla="*/ 164 h 176"/>
                  <a:gd name="T62" fmla="*/ 33 w 196"/>
                  <a:gd name="T63" fmla="*/ 159 h 176"/>
                  <a:gd name="T64" fmla="*/ 44 w 196"/>
                  <a:gd name="T65" fmla="*/ 152 h 176"/>
                  <a:gd name="T66" fmla="*/ 39 w 196"/>
                  <a:gd name="T67" fmla="*/ 143 h 176"/>
                  <a:gd name="T68" fmla="*/ 30 w 196"/>
                  <a:gd name="T69" fmla="*/ 143 h 176"/>
                  <a:gd name="T70" fmla="*/ 15 w 196"/>
                  <a:gd name="T71" fmla="*/ 146 h 176"/>
                  <a:gd name="T72" fmla="*/ 6 w 196"/>
                  <a:gd name="T73" fmla="*/ 146 h 176"/>
                  <a:gd name="T74" fmla="*/ 1 w 196"/>
                  <a:gd name="T75" fmla="*/ 136 h 176"/>
                  <a:gd name="T76" fmla="*/ 3 w 196"/>
                  <a:gd name="T77" fmla="*/ 130 h 176"/>
                  <a:gd name="T78" fmla="*/ 14 w 196"/>
                  <a:gd name="T79" fmla="*/ 120 h 176"/>
                  <a:gd name="T80" fmla="*/ 14 w 196"/>
                  <a:gd name="T81" fmla="*/ 105 h 176"/>
                  <a:gd name="T82" fmla="*/ 21 w 196"/>
                  <a:gd name="T83" fmla="*/ 106 h 176"/>
                  <a:gd name="T84" fmla="*/ 36 w 196"/>
                  <a:gd name="T85" fmla="*/ 109 h 176"/>
                  <a:gd name="T86" fmla="*/ 41 w 196"/>
                  <a:gd name="T87" fmla="*/ 95 h 176"/>
                  <a:gd name="T88" fmla="*/ 47 w 196"/>
                  <a:gd name="T89" fmla="*/ 88 h 176"/>
                  <a:gd name="T90" fmla="*/ 45 w 196"/>
                  <a:gd name="T91" fmla="*/ 82 h 176"/>
                  <a:gd name="T92" fmla="*/ 49 w 196"/>
                  <a:gd name="T93" fmla="*/ 67 h 176"/>
                  <a:gd name="T94" fmla="*/ 61 w 196"/>
                  <a:gd name="T95" fmla="*/ 48 h 176"/>
                  <a:gd name="T96" fmla="*/ 64 w 196"/>
                  <a:gd name="T97" fmla="*/ 33 h 176"/>
                  <a:gd name="T98" fmla="*/ 73 w 196"/>
                  <a:gd name="T99" fmla="*/ 18 h 176"/>
                  <a:gd name="T100" fmla="*/ 91 w 196"/>
                  <a:gd name="T101" fmla="*/ 21 h 176"/>
                  <a:gd name="T102" fmla="*/ 103 w 196"/>
                  <a:gd name="T103" fmla="*/ 16 h 176"/>
                  <a:gd name="T104" fmla="*/ 120 w 196"/>
                  <a:gd name="T105" fmla="*/ 12 h 176"/>
                  <a:gd name="T106" fmla="*/ 130 w 196"/>
                  <a:gd name="T107" fmla="*/ 16 h 176"/>
                  <a:gd name="T108" fmla="*/ 140 w 196"/>
                  <a:gd name="T109" fmla="*/ 16 h 176"/>
                  <a:gd name="T110" fmla="*/ 149 w 196"/>
                  <a:gd name="T111" fmla="*/ 7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176">
                    <a:moveTo>
                      <a:pt x="149" y="7"/>
                    </a:moveTo>
                    <a:lnTo>
                      <a:pt x="152" y="0"/>
                    </a:lnTo>
                    <a:lnTo>
                      <a:pt x="161" y="4"/>
                    </a:lnTo>
                    <a:lnTo>
                      <a:pt x="164" y="9"/>
                    </a:lnTo>
                    <a:lnTo>
                      <a:pt x="168" y="10"/>
                    </a:lnTo>
                    <a:lnTo>
                      <a:pt x="182" y="18"/>
                    </a:lnTo>
                    <a:lnTo>
                      <a:pt x="184" y="22"/>
                    </a:lnTo>
                    <a:lnTo>
                      <a:pt x="176" y="29"/>
                    </a:lnTo>
                    <a:lnTo>
                      <a:pt x="174" y="36"/>
                    </a:lnTo>
                    <a:lnTo>
                      <a:pt x="176" y="47"/>
                    </a:lnTo>
                    <a:lnTo>
                      <a:pt x="176" y="51"/>
                    </a:lnTo>
                    <a:lnTo>
                      <a:pt x="179" y="53"/>
                    </a:lnTo>
                    <a:lnTo>
                      <a:pt x="182" y="57"/>
                    </a:lnTo>
                    <a:lnTo>
                      <a:pt x="176" y="62"/>
                    </a:lnTo>
                    <a:lnTo>
                      <a:pt x="170" y="73"/>
                    </a:lnTo>
                    <a:lnTo>
                      <a:pt x="173" y="74"/>
                    </a:lnTo>
                    <a:lnTo>
                      <a:pt x="182" y="74"/>
                    </a:lnTo>
                    <a:lnTo>
                      <a:pt x="188" y="79"/>
                    </a:lnTo>
                    <a:lnTo>
                      <a:pt x="187" y="82"/>
                    </a:lnTo>
                    <a:lnTo>
                      <a:pt x="190" y="88"/>
                    </a:lnTo>
                    <a:lnTo>
                      <a:pt x="194" y="92"/>
                    </a:lnTo>
                    <a:lnTo>
                      <a:pt x="196" y="100"/>
                    </a:lnTo>
                    <a:lnTo>
                      <a:pt x="191" y="106"/>
                    </a:lnTo>
                    <a:lnTo>
                      <a:pt x="191" y="112"/>
                    </a:lnTo>
                    <a:lnTo>
                      <a:pt x="187" y="111"/>
                    </a:lnTo>
                    <a:lnTo>
                      <a:pt x="184" y="114"/>
                    </a:lnTo>
                    <a:lnTo>
                      <a:pt x="176" y="117"/>
                    </a:lnTo>
                    <a:lnTo>
                      <a:pt x="170" y="115"/>
                    </a:lnTo>
                    <a:lnTo>
                      <a:pt x="164" y="112"/>
                    </a:lnTo>
                    <a:lnTo>
                      <a:pt x="161" y="112"/>
                    </a:lnTo>
                    <a:lnTo>
                      <a:pt x="162" y="127"/>
                    </a:lnTo>
                    <a:lnTo>
                      <a:pt x="165" y="127"/>
                    </a:lnTo>
                    <a:lnTo>
                      <a:pt x="164" y="138"/>
                    </a:lnTo>
                    <a:lnTo>
                      <a:pt x="170" y="141"/>
                    </a:lnTo>
                    <a:lnTo>
                      <a:pt x="170" y="146"/>
                    </a:lnTo>
                    <a:lnTo>
                      <a:pt x="158" y="146"/>
                    </a:lnTo>
                    <a:lnTo>
                      <a:pt x="152" y="143"/>
                    </a:lnTo>
                    <a:lnTo>
                      <a:pt x="147" y="144"/>
                    </a:lnTo>
                    <a:lnTo>
                      <a:pt x="143" y="149"/>
                    </a:lnTo>
                    <a:lnTo>
                      <a:pt x="137" y="158"/>
                    </a:lnTo>
                    <a:lnTo>
                      <a:pt x="129" y="158"/>
                    </a:lnTo>
                    <a:lnTo>
                      <a:pt x="117" y="152"/>
                    </a:lnTo>
                    <a:lnTo>
                      <a:pt x="115" y="149"/>
                    </a:lnTo>
                    <a:lnTo>
                      <a:pt x="114" y="143"/>
                    </a:lnTo>
                    <a:lnTo>
                      <a:pt x="103" y="149"/>
                    </a:lnTo>
                    <a:lnTo>
                      <a:pt x="111" y="155"/>
                    </a:lnTo>
                    <a:lnTo>
                      <a:pt x="109" y="159"/>
                    </a:lnTo>
                    <a:lnTo>
                      <a:pt x="114" y="162"/>
                    </a:lnTo>
                    <a:lnTo>
                      <a:pt x="114" y="167"/>
                    </a:lnTo>
                    <a:lnTo>
                      <a:pt x="109" y="173"/>
                    </a:lnTo>
                    <a:lnTo>
                      <a:pt x="99" y="168"/>
                    </a:lnTo>
                    <a:lnTo>
                      <a:pt x="100" y="165"/>
                    </a:lnTo>
                    <a:lnTo>
                      <a:pt x="97" y="161"/>
                    </a:lnTo>
                    <a:lnTo>
                      <a:pt x="82" y="165"/>
                    </a:lnTo>
                    <a:lnTo>
                      <a:pt x="80" y="168"/>
                    </a:lnTo>
                    <a:lnTo>
                      <a:pt x="76" y="170"/>
                    </a:lnTo>
                    <a:lnTo>
                      <a:pt x="67" y="168"/>
                    </a:lnTo>
                    <a:lnTo>
                      <a:pt x="67" y="173"/>
                    </a:lnTo>
                    <a:lnTo>
                      <a:pt x="64" y="176"/>
                    </a:lnTo>
                    <a:lnTo>
                      <a:pt x="52" y="174"/>
                    </a:lnTo>
                    <a:lnTo>
                      <a:pt x="47" y="167"/>
                    </a:lnTo>
                    <a:lnTo>
                      <a:pt x="41" y="164"/>
                    </a:lnTo>
                    <a:lnTo>
                      <a:pt x="36" y="165"/>
                    </a:lnTo>
                    <a:lnTo>
                      <a:pt x="33" y="159"/>
                    </a:lnTo>
                    <a:lnTo>
                      <a:pt x="33" y="156"/>
                    </a:lnTo>
                    <a:lnTo>
                      <a:pt x="44" y="152"/>
                    </a:lnTo>
                    <a:lnTo>
                      <a:pt x="49" y="141"/>
                    </a:lnTo>
                    <a:lnTo>
                      <a:pt x="39" y="143"/>
                    </a:lnTo>
                    <a:lnTo>
                      <a:pt x="36" y="139"/>
                    </a:lnTo>
                    <a:lnTo>
                      <a:pt x="30" y="143"/>
                    </a:lnTo>
                    <a:lnTo>
                      <a:pt x="27" y="139"/>
                    </a:lnTo>
                    <a:lnTo>
                      <a:pt x="15" y="146"/>
                    </a:lnTo>
                    <a:lnTo>
                      <a:pt x="12" y="143"/>
                    </a:lnTo>
                    <a:lnTo>
                      <a:pt x="6" y="146"/>
                    </a:lnTo>
                    <a:lnTo>
                      <a:pt x="0" y="141"/>
                    </a:lnTo>
                    <a:lnTo>
                      <a:pt x="1" y="136"/>
                    </a:lnTo>
                    <a:lnTo>
                      <a:pt x="9" y="132"/>
                    </a:lnTo>
                    <a:lnTo>
                      <a:pt x="3" y="130"/>
                    </a:lnTo>
                    <a:lnTo>
                      <a:pt x="8" y="123"/>
                    </a:lnTo>
                    <a:lnTo>
                      <a:pt x="14" y="120"/>
                    </a:lnTo>
                    <a:lnTo>
                      <a:pt x="8" y="115"/>
                    </a:lnTo>
                    <a:lnTo>
                      <a:pt x="14" y="105"/>
                    </a:lnTo>
                    <a:lnTo>
                      <a:pt x="17" y="106"/>
                    </a:lnTo>
                    <a:lnTo>
                      <a:pt x="21" y="106"/>
                    </a:lnTo>
                    <a:lnTo>
                      <a:pt x="24" y="112"/>
                    </a:lnTo>
                    <a:lnTo>
                      <a:pt x="36" y="109"/>
                    </a:lnTo>
                    <a:lnTo>
                      <a:pt x="33" y="106"/>
                    </a:lnTo>
                    <a:lnTo>
                      <a:pt x="41" y="95"/>
                    </a:lnTo>
                    <a:lnTo>
                      <a:pt x="45" y="92"/>
                    </a:lnTo>
                    <a:lnTo>
                      <a:pt x="47" y="88"/>
                    </a:lnTo>
                    <a:lnTo>
                      <a:pt x="49" y="85"/>
                    </a:lnTo>
                    <a:lnTo>
                      <a:pt x="45" y="82"/>
                    </a:lnTo>
                    <a:lnTo>
                      <a:pt x="52" y="70"/>
                    </a:lnTo>
                    <a:lnTo>
                      <a:pt x="49" y="67"/>
                    </a:lnTo>
                    <a:lnTo>
                      <a:pt x="53" y="57"/>
                    </a:lnTo>
                    <a:lnTo>
                      <a:pt x="61" y="48"/>
                    </a:lnTo>
                    <a:lnTo>
                      <a:pt x="58" y="42"/>
                    </a:lnTo>
                    <a:lnTo>
                      <a:pt x="64" y="33"/>
                    </a:lnTo>
                    <a:lnTo>
                      <a:pt x="67" y="30"/>
                    </a:lnTo>
                    <a:lnTo>
                      <a:pt x="73" y="18"/>
                    </a:lnTo>
                    <a:lnTo>
                      <a:pt x="70" y="15"/>
                    </a:lnTo>
                    <a:lnTo>
                      <a:pt x="91" y="21"/>
                    </a:lnTo>
                    <a:lnTo>
                      <a:pt x="97" y="16"/>
                    </a:lnTo>
                    <a:lnTo>
                      <a:pt x="103" y="16"/>
                    </a:lnTo>
                    <a:lnTo>
                      <a:pt x="109" y="13"/>
                    </a:lnTo>
                    <a:lnTo>
                      <a:pt x="120" y="12"/>
                    </a:lnTo>
                    <a:lnTo>
                      <a:pt x="121" y="19"/>
                    </a:lnTo>
                    <a:lnTo>
                      <a:pt x="130" y="16"/>
                    </a:lnTo>
                    <a:lnTo>
                      <a:pt x="134" y="18"/>
                    </a:lnTo>
                    <a:lnTo>
                      <a:pt x="140" y="16"/>
                    </a:lnTo>
                    <a:lnTo>
                      <a:pt x="144" y="9"/>
                    </a:lnTo>
                    <a:lnTo>
                      <a:pt x="149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2" name="Freeform 5043">
                <a:extLst>
                  <a:ext uri="{FF2B5EF4-FFF2-40B4-BE49-F238E27FC236}">
                    <a16:creationId xmlns:a16="http://schemas.microsoft.com/office/drawing/2014/main" id="{F036B124-13FF-3742-C158-5A09CCF2E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2" y="755"/>
                <a:ext cx="98" cy="88"/>
              </a:xfrm>
              <a:custGeom>
                <a:avLst/>
                <a:gdLst>
                  <a:gd name="T0" fmla="*/ 152 w 196"/>
                  <a:gd name="T1" fmla="*/ 0 h 176"/>
                  <a:gd name="T2" fmla="*/ 164 w 196"/>
                  <a:gd name="T3" fmla="*/ 9 h 176"/>
                  <a:gd name="T4" fmla="*/ 182 w 196"/>
                  <a:gd name="T5" fmla="*/ 18 h 176"/>
                  <a:gd name="T6" fmla="*/ 176 w 196"/>
                  <a:gd name="T7" fmla="*/ 29 h 176"/>
                  <a:gd name="T8" fmla="*/ 176 w 196"/>
                  <a:gd name="T9" fmla="*/ 47 h 176"/>
                  <a:gd name="T10" fmla="*/ 179 w 196"/>
                  <a:gd name="T11" fmla="*/ 53 h 176"/>
                  <a:gd name="T12" fmla="*/ 176 w 196"/>
                  <a:gd name="T13" fmla="*/ 62 h 176"/>
                  <a:gd name="T14" fmla="*/ 173 w 196"/>
                  <a:gd name="T15" fmla="*/ 74 h 176"/>
                  <a:gd name="T16" fmla="*/ 188 w 196"/>
                  <a:gd name="T17" fmla="*/ 79 h 176"/>
                  <a:gd name="T18" fmla="*/ 190 w 196"/>
                  <a:gd name="T19" fmla="*/ 88 h 176"/>
                  <a:gd name="T20" fmla="*/ 196 w 196"/>
                  <a:gd name="T21" fmla="*/ 100 h 176"/>
                  <a:gd name="T22" fmla="*/ 191 w 196"/>
                  <a:gd name="T23" fmla="*/ 112 h 176"/>
                  <a:gd name="T24" fmla="*/ 184 w 196"/>
                  <a:gd name="T25" fmla="*/ 114 h 176"/>
                  <a:gd name="T26" fmla="*/ 170 w 196"/>
                  <a:gd name="T27" fmla="*/ 115 h 176"/>
                  <a:gd name="T28" fmla="*/ 161 w 196"/>
                  <a:gd name="T29" fmla="*/ 112 h 176"/>
                  <a:gd name="T30" fmla="*/ 165 w 196"/>
                  <a:gd name="T31" fmla="*/ 127 h 176"/>
                  <a:gd name="T32" fmla="*/ 170 w 196"/>
                  <a:gd name="T33" fmla="*/ 141 h 176"/>
                  <a:gd name="T34" fmla="*/ 158 w 196"/>
                  <a:gd name="T35" fmla="*/ 146 h 176"/>
                  <a:gd name="T36" fmla="*/ 147 w 196"/>
                  <a:gd name="T37" fmla="*/ 144 h 176"/>
                  <a:gd name="T38" fmla="*/ 137 w 196"/>
                  <a:gd name="T39" fmla="*/ 158 h 176"/>
                  <a:gd name="T40" fmla="*/ 117 w 196"/>
                  <a:gd name="T41" fmla="*/ 152 h 176"/>
                  <a:gd name="T42" fmla="*/ 114 w 196"/>
                  <a:gd name="T43" fmla="*/ 143 h 176"/>
                  <a:gd name="T44" fmla="*/ 111 w 196"/>
                  <a:gd name="T45" fmla="*/ 155 h 176"/>
                  <a:gd name="T46" fmla="*/ 114 w 196"/>
                  <a:gd name="T47" fmla="*/ 162 h 176"/>
                  <a:gd name="T48" fmla="*/ 109 w 196"/>
                  <a:gd name="T49" fmla="*/ 173 h 176"/>
                  <a:gd name="T50" fmla="*/ 100 w 196"/>
                  <a:gd name="T51" fmla="*/ 165 h 176"/>
                  <a:gd name="T52" fmla="*/ 82 w 196"/>
                  <a:gd name="T53" fmla="*/ 165 h 176"/>
                  <a:gd name="T54" fmla="*/ 76 w 196"/>
                  <a:gd name="T55" fmla="*/ 170 h 176"/>
                  <a:gd name="T56" fmla="*/ 67 w 196"/>
                  <a:gd name="T57" fmla="*/ 173 h 176"/>
                  <a:gd name="T58" fmla="*/ 52 w 196"/>
                  <a:gd name="T59" fmla="*/ 174 h 176"/>
                  <a:gd name="T60" fmla="*/ 41 w 196"/>
                  <a:gd name="T61" fmla="*/ 164 h 176"/>
                  <a:gd name="T62" fmla="*/ 33 w 196"/>
                  <a:gd name="T63" fmla="*/ 159 h 176"/>
                  <a:gd name="T64" fmla="*/ 44 w 196"/>
                  <a:gd name="T65" fmla="*/ 152 h 176"/>
                  <a:gd name="T66" fmla="*/ 39 w 196"/>
                  <a:gd name="T67" fmla="*/ 143 h 176"/>
                  <a:gd name="T68" fmla="*/ 30 w 196"/>
                  <a:gd name="T69" fmla="*/ 143 h 176"/>
                  <a:gd name="T70" fmla="*/ 15 w 196"/>
                  <a:gd name="T71" fmla="*/ 146 h 176"/>
                  <a:gd name="T72" fmla="*/ 6 w 196"/>
                  <a:gd name="T73" fmla="*/ 146 h 176"/>
                  <a:gd name="T74" fmla="*/ 1 w 196"/>
                  <a:gd name="T75" fmla="*/ 136 h 176"/>
                  <a:gd name="T76" fmla="*/ 3 w 196"/>
                  <a:gd name="T77" fmla="*/ 130 h 176"/>
                  <a:gd name="T78" fmla="*/ 14 w 196"/>
                  <a:gd name="T79" fmla="*/ 120 h 176"/>
                  <a:gd name="T80" fmla="*/ 14 w 196"/>
                  <a:gd name="T81" fmla="*/ 105 h 176"/>
                  <a:gd name="T82" fmla="*/ 21 w 196"/>
                  <a:gd name="T83" fmla="*/ 106 h 176"/>
                  <a:gd name="T84" fmla="*/ 36 w 196"/>
                  <a:gd name="T85" fmla="*/ 109 h 176"/>
                  <a:gd name="T86" fmla="*/ 41 w 196"/>
                  <a:gd name="T87" fmla="*/ 95 h 176"/>
                  <a:gd name="T88" fmla="*/ 47 w 196"/>
                  <a:gd name="T89" fmla="*/ 88 h 176"/>
                  <a:gd name="T90" fmla="*/ 45 w 196"/>
                  <a:gd name="T91" fmla="*/ 82 h 176"/>
                  <a:gd name="T92" fmla="*/ 49 w 196"/>
                  <a:gd name="T93" fmla="*/ 67 h 176"/>
                  <a:gd name="T94" fmla="*/ 61 w 196"/>
                  <a:gd name="T95" fmla="*/ 48 h 176"/>
                  <a:gd name="T96" fmla="*/ 64 w 196"/>
                  <a:gd name="T97" fmla="*/ 33 h 176"/>
                  <a:gd name="T98" fmla="*/ 73 w 196"/>
                  <a:gd name="T99" fmla="*/ 18 h 176"/>
                  <a:gd name="T100" fmla="*/ 91 w 196"/>
                  <a:gd name="T101" fmla="*/ 21 h 176"/>
                  <a:gd name="T102" fmla="*/ 103 w 196"/>
                  <a:gd name="T103" fmla="*/ 16 h 176"/>
                  <a:gd name="T104" fmla="*/ 120 w 196"/>
                  <a:gd name="T105" fmla="*/ 12 h 176"/>
                  <a:gd name="T106" fmla="*/ 130 w 196"/>
                  <a:gd name="T107" fmla="*/ 16 h 176"/>
                  <a:gd name="T108" fmla="*/ 140 w 196"/>
                  <a:gd name="T109" fmla="*/ 16 h 176"/>
                  <a:gd name="T110" fmla="*/ 149 w 196"/>
                  <a:gd name="T111" fmla="*/ 7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176">
                    <a:moveTo>
                      <a:pt x="149" y="7"/>
                    </a:moveTo>
                    <a:lnTo>
                      <a:pt x="152" y="0"/>
                    </a:lnTo>
                    <a:lnTo>
                      <a:pt x="161" y="4"/>
                    </a:lnTo>
                    <a:lnTo>
                      <a:pt x="164" y="9"/>
                    </a:lnTo>
                    <a:lnTo>
                      <a:pt x="168" y="10"/>
                    </a:lnTo>
                    <a:lnTo>
                      <a:pt x="182" y="18"/>
                    </a:lnTo>
                    <a:lnTo>
                      <a:pt x="184" y="22"/>
                    </a:lnTo>
                    <a:lnTo>
                      <a:pt x="176" y="29"/>
                    </a:lnTo>
                    <a:lnTo>
                      <a:pt x="174" y="36"/>
                    </a:lnTo>
                    <a:lnTo>
                      <a:pt x="176" y="47"/>
                    </a:lnTo>
                    <a:lnTo>
                      <a:pt x="176" y="51"/>
                    </a:lnTo>
                    <a:lnTo>
                      <a:pt x="179" y="53"/>
                    </a:lnTo>
                    <a:lnTo>
                      <a:pt x="182" y="57"/>
                    </a:lnTo>
                    <a:lnTo>
                      <a:pt x="176" y="62"/>
                    </a:lnTo>
                    <a:lnTo>
                      <a:pt x="170" y="73"/>
                    </a:lnTo>
                    <a:lnTo>
                      <a:pt x="173" y="74"/>
                    </a:lnTo>
                    <a:lnTo>
                      <a:pt x="182" y="74"/>
                    </a:lnTo>
                    <a:lnTo>
                      <a:pt x="188" y="79"/>
                    </a:lnTo>
                    <a:lnTo>
                      <a:pt x="187" y="82"/>
                    </a:lnTo>
                    <a:lnTo>
                      <a:pt x="190" y="88"/>
                    </a:lnTo>
                    <a:lnTo>
                      <a:pt x="194" y="92"/>
                    </a:lnTo>
                    <a:lnTo>
                      <a:pt x="196" y="100"/>
                    </a:lnTo>
                    <a:lnTo>
                      <a:pt x="191" y="106"/>
                    </a:lnTo>
                    <a:lnTo>
                      <a:pt x="191" y="112"/>
                    </a:lnTo>
                    <a:lnTo>
                      <a:pt x="187" y="111"/>
                    </a:lnTo>
                    <a:lnTo>
                      <a:pt x="184" y="114"/>
                    </a:lnTo>
                    <a:lnTo>
                      <a:pt x="176" y="117"/>
                    </a:lnTo>
                    <a:lnTo>
                      <a:pt x="170" y="115"/>
                    </a:lnTo>
                    <a:lnTo>
                      <a:pt x="164" y="112"/>
                    </a:lnTo>
                    <a:lnTo>
                      <a:pt x="161" y="112"/>
                    </a:lnTo>
                    <a:lnTo>
                      <a:pt x="162" y="127"/>
                    </a:lnTo>
                    <a:lnTo>
                      <a:pt x="165" y="127"/>
                    </a:lnTo>
                    <a:lnTo>
                      <a:pt x="164" y="138"/>
                    </a:lnTo>
                    <a:lnTo>
                      <a:pt x="170" y="141"/>
                    </a:lnTo>
                    <a:lnTo>
                      <a:pt x="170" y="146"/>
                    </a:lnTo>
                    <a:lnTo>
                      <a:pt x="158" y="146"/>
                    </a:lnTo>
                    <a:lnTo>
                      <a:pt x="152" y="143"/>
                    </a:lnTo>
                    <a:lnTo>
                      <a:pt x="147" y="144"/>
                    </a:lnTo>
                    <a:lnTo>
                      <a:pt x="143" y="149"/>
                    </a:lnTo>
                    <a:lnTo>
                      <a:pt x="137" y="158"/>
                    </a:lnTo>
                    <a:lnTo>
                      <a:pt x="129" y="158"/>
                    </a:lnTo>
                    <a:lnTo>
                      <a:pt x="117" y="152"/>
                    </a:lnTo>
                    <a:lnTo>
                      <a:pt x="115" y="149"/>
                    </a:lnTo>
                    <a:lnTo>
                      <a:pt x="114" y="143"/>
                    </a:lnTo>
                    <a:lnTo>
                      <a:pt x="103" y="149"/>
                    </a:lnTo>
                    <a:lnTo>
                      <a:pt x="111" y="155"/>
                    </a:lnTo>
                    <a:lnTo>
                      <a:pt x="109" y="159"/>
                    </a:lnTo>
                    <a:lnTo>
                      <a:pt x="114" y="162"/>
                    </a:lnTo>
                    <a:lnTo>
                      <a:pt x="114" y="167"/>
                    </a:lnTo>
                    <a:lnTo>
                      <a:pt x="109" y="173"/>
                    </a:lnTo>
                    <a:lnTo>
                      <a:pt x="99" y="168"/>
                    </a:lnTo>
                    <a:lnTo>
                      <a:pt x="100" y="165"/>
                    </a:lnTo>
                    <a:lnTo>
                      <a:pt x="97" y="161"/>
                    </a:lnTo>
                    <a:lnTo>
                      <a:pt x="82" y="165"/>
                    </a:lnTo>
                    <a:lnTo>
                      <a:pt x="80" y="168"/>
                    </a:lnTo>
                    <a:lnTo>
                      <a:pt x="76" y="170"/>
                    </a:lnTo>
                    <a:lnTo>
                      <a:pt x="67" y="168"/>
                    </a:lnTo>
                    <a:lnTo>
                      <a:pt x="67" y="173"/>
                    </a:lnTo>
                    <a:lnTo>
                      <a:pt x="64" y="176"/>
                    </a:lnTo>
                    <a:lnTo>
                      <a:pt x="52" y="174"/>
                    </a:lnTo>
                    <a:lnTo>
                      <a:pt x="47" y="167"/>
                    </a:lnTo>
                    <a:lnTo>
                      <a:pt x="41" y="164"/>
                    </a:lnTo>
                    <a:lnTo>
                      <a:pt x="36" y="165"/>
                    </a:lnTo>
                    <a:lnTo>
                      <a:pt x="33" y="159"/>
                    </a:lnTo>
                    <a:lnTo>
                      <a:pt x="33" y="156"/>
                    </a:lnTo>
                    <a:lnTo>
                      <a:pt x="44" y="152"/>
                    </a:lnTo>
                    <a:lnTo>
                      <a:pt x="49" y="141"/>
                    </a:lnTo>
                    <a:lnTo>
                      <a:pt x="39" y="143"/>
                    </a:lnTo>
                    <a:lnTo>
                      <a:pt x="36" y="139"/>
                    </a:lnTo>
                    <a:lnTo>
                      <a:pt x="30" y="143"/>
                    </a:lnTo>
                    <a:lnTo>
                      <a:pt x="27" y="139"/>
                    </a:lnTo>
                    <a:lnTo>
                      <a:pt x="15" y="146"/>
                    </a:lnTo>
                    <a:lnTo>
                      <a:pt x="12" y="143"/>
                    </a:lnTo>
                    <a:lnTo>
                      <a:pt x="6" y="146"/>
                    </a:lnTo>
                    <a:lnTo>
                      <a:pt x="0" y="141"/>
                    </a:lnTo>
                    <a:lnTo>
                      <a:pt x="1" y="136"/>
                    </a:lnTo>
                    <a:lnTo>
                      <a:pt x="9" y="132"/>
                    </a:lnTo>
                    <a:lnTo>
                      <a:pt x="3" y="130"/>
                    </a:lnTo>
                    <a:lnTo>
                      <a:pt x="8" y="123"/>
                    </a:lnTo>
                    <a:lnTo>
                      <a:pt x="14" y="120"/>
                    </a:lnTo>
                    <a:lnTo>
                      <a:pt x="8" y="115"/>
                    </a:lnTo>
                    <a:lnTo>
                      <a:pt x="14" y="105"/>
                    </a:lnTo>
                    <a:lnTo>
                      <a:pt x="17" y="106"/>
                    </a:lnTo>
                    <a:lnTo>
                      <a:pt x="21" y="106"/>
                    </a:lnTo>
                    <a:lnTo>
                      <a:pt x="24" y="112"/>
                    </a:lnTo>
                    <a:lnTo>
                      <a:pt x="36" y="109"/>
                    </a:lnTo>
                    <a:lnTo>
                      <a:pt x="33" y="106"/>
                    </a:lnTo>
                    <a:lnTo>
                      <a:pt x="41" y="95"/>
                    </a:lnTo>
                    <a:lnTo>
                      <a:pt x="45" y="92"/>
                    </a:lnTo>
                    <a:lnTo>
                      <a:pt x="47" y="88"/>
                    </a:lnTo>
                    <a:lnTo>
                      <a:pt x="49" y="85"/>
                    </a:lnTo>
                    <a:lnTo>
                      <a:pt x="45" y="82"/>
                    </a:lnTo>
                    <a:lnTo>
                      <a:pt x="52" y="70"/>
                    </a:lnTo>
                    <a:lnTo>
                      <a:pt x="49" y="67"/>
                    </a:lnTo>
                    <a:lnTo>
                      <a:pt x="53" y="57"/>
                    </a:lnTo>
                    <a:lnTo>
                      <a:pt x="61" y="48"/>
                    </a:lnTo>
                    <a:lnTo>
                      <a:pt x="58" y="42"/>
                    </a:lnTo>
                    <a:lnTo>
                      <a:pt x="64" y="33"/>
                    </a:lnTo>
                    <a:lnTo>
                      <a:pt x="67" y="30"/>
                    </a:lnTo>
                    <a:lnTo>
                      <a:pt x="73" y="18"/>
                    </a:lnTo>
                    <a:lnTo>
                      <a:pt x="70" y="15"/>
                    </a:lnTo>
                    <a:lnTo>
                      <a:pt x="91" y="21"/>
                    </a:lnTo>
                    <a:lnTo>
                      <a:pt x="97" y="16"/>
                    </a:lnTo>
                    <a:lnTo>
                      <a:pt x="103" y="16"/>
                    </a:lnTo>
                    <a:lnTo>
                      <a:pt x="109" y="13"/>
                    </a:lnTo>
                    <a:lnTo>
                      <a:pt x="120" y="12"/>
                    </a:lnTo>
                    <a:lnTo>
                      <a:pt x="121" y="19"/>
                    </a:lnTo>
                    <a:lnTo>
                      <a:pt x="130" y="16"/>
                    </a:lnTo>
                    <a:lnTo>
                      <a:pt x="134" y="18"/>
                    </a:lnTo>
                    <a:lnTo>
                      <a:pt x="140" y="16"/>
                    </a:lnTo>
                    <a:lnTo>
                      <a:pt x="144" y="9"/>
                    </a:lnTo>
                    <a:lnTo>
                      <a:pt x="149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3" name="Freeform 5044">
                <a:extLst>
                  <a:ext uri="{FF2B5EF4-FFF2-40B4-BE49-F238E27FC236}">
                    <a16:creationId xmlns:a16="http://schemas.microsoft.com/office/drawing/2014/main" id="{CA8A1763-FED3-F365-2CB6-8CBA318AF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7" y="843"/>
                <a:ext cx="12" cy="8"/>
              </a:xfrm>
              <a:custGeom>
                <a:avLst/>
                <a:gdLst>
                  <a:gd name="T0" fmla="*/ 3 w 24"/>
                  <a:gd name="T1" fmla="*/ 2 h 17"/>
                  <a:gd name="T2" fmla="*/ 0 w 24"/>
                  <a:gd name="T3" fmla="*/ 11 h 17"/>
                  <a:gd name="T4" fmla="*/ 3 w 24"/>
                  <a:gd name="T5" fmla="*/ 13 h 17"/>
                  <a:gd name="T6" fmla="*/ 12 w 24"/>
                  <a:gd name="T7" fmla="*/ 17 h 17"/>
                  <a:gd name="T8" fmla="*/ 15 w 24"/>
                  <a:gd name="T9" fmla="*/ 11 h 17"/>
                  <a:gd name="T10" fmla="*/ 23 w 24"/>
                  <a:gd name="T11" fmla="*/ 8 h 17"/>
                  <a:gd name="T12" fmla="*/ 24 w 24"/>
                  <a:gd name="T13" fmla="*/ 0 h 17"/>
                  <a:gd name="T14" fmla="*/ 21 w 24"/>
                  <a:gd name="T15" fmla="*/ 2 h 17"/>
                  <a:gd name="T16" fmla="*/ 16 w 24"/>
                  <a:gd name="T17" fmla="*/ 3 h 17"/>
                  <a:gd name="T18" fmla="*/ 12 w 24"/>
                  <a:gd name="T19" fmla="*/ 2 h 17"/>
                  <a:gd name="T20" fmla="*/ 3 w 24"/>
                  <a:gd name="T21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17">
                    <a:moveTo>
                      <a:pt x="3" y="2"/>
                    </a:moveTo>
                    <a:lnTo>
                      <a:pt x="0" y="11"/>
                    </a:lnTo>
                    <a:lnTo>
                      <a:pt x="3" y="13"/>
                    </a:lnTo>
                    <a:lnTo>
                      <a:pt x="12" y="17"/>
                    </a:lnTo>
                    <a:lnTo>
                      <a:pt x="15" y="11"/>
                    </a:lnTo>
                    <a:lnTo>
                      <a:pt x="23" y="8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3"/>
                    </a:lnTo>
                    <a:lnTo>
                      <a:pt x="1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4" name="Freeform 5045">
                <a:extLst>
                  <a:ext uri="{FF2B5EF4-FFF2-40B4-BE49-F238E27FC236}">
                    <a16:creationId xmlns:a16="http://schemas.microsoft.com/office/drawing/2014/main" id="{AD3F1388-3D88-8804-7050-29A16F48D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7" y="843"/>
                <a:ext cx="12" cy="8"/>
              </a:xfrm>
              <a:custGeom>
                <a:avLst/>
                <a:gdLst>
                  <a:gd name="T0" fmla="*/ 3 w 24"/>
                  <a:gd name="T1" fmla="*/ 2 h 17"/>
                  <a:gd name="T2" fmla="*/ 12 w 24"/>
                  <a:gd name="T3" fmla="*/ 2 h 17"/>
                  <a:gd name="T4" fmla="*/ 16 w 24"/>
                  <a:gd name="T5" fmla="*/ 3 h 17"/>
                  <a:gd name="T6" fmla="*/ 21 w 24"/>
                  <a:gd name="T7" fmla="*/ 2 h 17"/>
                  <a:gd name="T8" fmla="*/ 24 w 24"/>
                  <a:gd name="T9" fmla="*/ 0 h 17"/>
                  <a:gd name="T10" fmla="*/ 23 w 24"/>
                  <a:gd name="T11" fmla="*/ 8 h 17"/>
                  <a:gd name="T12" fmla="*/ 15 w 24"/>
                  <a:gd name="T13" fmla="*/ 11 h 17"/>
                  <a:gd name="T14" fmla="*/ 12 w 24"/>
                  <a:gd name="T15" fmla="*/ 17 h 17"/>
                  <a:gd name="T16" fmla="*/ 3 w 24"/>
                  <a:gd name="T17" fmla="*/ 13 h 17"/>
                  <a:gd name="T18" fmla="*/ 0 w 24"/>
                  <a:gd name="T19" fmla="*/ 11 h 17"/>
                  <a:gd name="T20" fmla="*/ 3 w 24"/>
                  <a:gd name="T21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17">
                    <a:moveTo>
                      <a:pt x="3" y="2"/>
                    </a:moveTo>
                    <a:lnTo>
                      <a:pt x="12" y="2"/>
                    </a:lnTo>
                    <a:lnTo>
                      <a:pt x="16" y="3"/>
                    </a:lnTo>
                    <a:lnTo>
                      <a:pt x="21" y="2"/>
                    </a:lnTo>
                    <a:lnTo>
                      <a:pt x="24" y="0"/>
                    </a:lnTo>
                    <a:lnTo>
                      <a:pt x="23" y="8"/>
                    </a:lnTo>
                    <a:lnTo>
                      <a:pt x="15" y="11"/>
                    </a:lnTo>
                    <a:lnTo>
                      <a:pt x="12" y="17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5" name="Freeform 5046">
                <a:extLst>
                  <a:ext uri="{FF2B5EF4-FFF2-40B4-BE49-F238E27FC236}">
                    <a16:creationId xmlns:a16="http://schemas.microsoft.com/office/drawing/2014/main" id="{7D062066-6B73-D0BB-44ED-267B6BCBC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7" y="843"/>
                <a:ext cx="12" cy="8"/>
              </a:xfrm>
              <a:custGeom>
                <a:avLst/>
                <a:gdLst>
                  <a:gd name="T0" fmla="*/ 3 w 24"/>
                  <a:gd name="T1" fmla="*/ 2 h 17"/>
                  <a:gd name="T2" fmla="*/ 12 w 24"/>
                  <a:gd name="T3" fmla="*/ 2 h 17"/>
                  <a:gd name="T4" fmla="*/ 16 w 24"/>
                  <a:gd name="T5" fmla="*/ 3 h 17"/>
                  <a:gd name="T6" fmla="*/ 21 w 24"/>
                  <a:gd name="T7" fmla="*/ 2 h 17"/>
                  <a:gd name="T8" fmla="*/ 24 w 24"/>
                  <a:gd name="T9" fmla="*/ 0 h 17"/>
                  <a:gd name="T10" fmla="*/ 23 w 24"/>
                  <a:gd name="T11" fmla="*/ 8 h 17"/>
                  <a:gd name="T12" fmla="*/ 15 w 24"/>
                  <a:gd name="T13" fmla="*/ 11 h 17"/>
                  <a:gd name="T14" fmla="*/ 12 w 24"/>
                  <a:gd name="T15" fmla="*/ 17 h 17"/>
                  <a:gd name="T16" fmla="*/ 3 w 24"/>
                  <a:gd name="T17" fmla="*/ 13 h 17"/>
                  <a:gd name="T18" fmla="*/ 0 w 24"/>
                  <a:gd name="T19" fmla="*/ 11 h 17"/>
                  <a:gd name="T20" fmla="*/ 3 w 24"/>
                  <a:gd name="T21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17">
                    <a:moveTo>
                      <a:pt x="3" y="2"/>
                    </a:moveTo>
                    <a:lnTo>
                      <a:pt x="12" y="2"/>
                    </a:lnTo>
                    <a:lnTo>
                      <a:pt x="16" y="3"/>
                    </a:lnTo>
                    <a:lnTo>
                      <a:pt x="21" y="2"/>
                    </a:lnTo>
                    <a:lnTo>
                      <a:pt x="24" y="0"/>
                    </a:lnTo>
                    <a:lnTo>
                      <a:pt x="23" y="8"/>
                    </a:lnTo>
                    <a:lnTo>
                      <a:pt x="15" y="11"/>
                    </a:lnTo>
                    <a:lnTo>
                      <a:pt x="12" y="17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3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6" name="Freeform 5047">
                <a:extLst>
                  <a:ext uri="{FF2B5EF4-FFF2-40B4-BE49-F238E27FC236}">
                    <a16:creationId xmlns:a16="http://schemas.microsoft.com/office/drawing/2014/main" id="{267AD1C3-6972-DED0-2482-4DAC19960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5" y="923"/>
                <a:ext cx="25" cy="16"/>
              </a:xfrm>
              <a:custGeom>
                <a:avLst/>
                <a:gdLst>
                  <a:gd name="T0" fmla="*/ 8 w 50"/>
                  <a:gd name="T1" fmla="*/ 17 h 33"/>
                  <a:gd name="T2" fmla="*/ 8 w 50"/>
                  <a:gd name="T3" fmla="*/ 20 h 33"/>
                  <a:gd name="T4" fmla="*/ 0 w 50"/>
                  <a:gd name="T5" fmla="*/ 20 h 33"/>
                  <a:gd name="T6" fmla="*/ 1 w 50"/>
                  <a:gd name="T7" fmla="*/ 27 h 33"/>
                  <a:gd name="T8" fmla="*/ 3 w 50"/>
                  <a:gd name="T9" fmla="*/ 30 h 33"/>
                  <a:gd name="T10" fmla="*/ 8 w 50"/>
                  <a:gd name="T11" fmla="*/ 27 h 33"/>
                  <a:gd name="T12" fmla="*/ 11 w 50"/>
                  <a:gd name="T13" fmla="*/ 30 h 33"/>
                  <a:gd name="T14" fmla="*/ 20 w 50"/>
                  <a:gd name="T15" fmla="*/ 33 h 33"/>
                  <a:gd name="T16" fmla="*/ 33 w 50"/>
                  <a:gd name="T17" fmla="*/ 29 h 33"/>
                  <a:gd name="T18" fmla="*/ 35 w 50"/>
                  <a:gd name="T19" fmla="*/ 24 h 33"/>
                  <a:gd name="T20" fmla="*/ 33 w 50"/>
                  <a:gd name="T21" fmla="*/ 20 h 33"/>
                  <a:gd name="T22" fmla="*/ 36 w 50"/>
                  <a:gd name="T23" fmla="*/ 15 h 33"/>
                  <a:gd name="T24" fmla="*/ 41 w 50"/>
                  <a:gd name="T25" fmla="*/ 17 h 33"/>
                  <a:gd name="T26" fmla="*/ 42 w 50"/>
                  <a:gd name="T27" fmla="*/ 11 h 33"/>
                  <a:gd name="T28" fmla="*/ 45 w 50"/>
                  <a:gd name="T29" fmla="*/ 8 h 33"/>
                  <a:gd name="T30" fmla="*/ 50 w 50"/>
                  <a:gd name="T31" fmla="*/ 9 h 33"/>
                  <a:gd name="T32" fmla="*/ 50 w 50"/>
                  <a:gd name="T33" fmla="*/ 8 h 33"/>
                  <a:gd name="T34" fmla="*/ 45 w 50"/>
                  <a:gd name="T35" fmla="*/ 3 h 33"/>
                  <a:gd name="T36" fmla="*/ 41 w 50"/>
                  <a:gd name="T37" fmla="*/ 0 h 33"/>
                  <a:gd name="T38" fmla="*/ 39 w 50"/>
                  <a:gd name="T39" fmla="*/ 0 h 33"/>
                  <a:gd name="T40" fmla="*/ 35 w 50"/>
                  <a:gd name="T41" fmla="*/ 6 h 33"/>
                  <a:gd name="T42" fmla="*/ 38 w 50"/>
                  <a:gd name="T43" fmla="*/ 11 h 33"/>
                  <a:gd name="T44" fmla="*/ 35 w 50"/>
                  <a:gd name="T45" fmla="*/ 14 h 33"/>
                  <a:gd name="T46" fmla="*/ 33 w 50"/>
                  <a:gd name="T47" fmla="*/ 18 h 33"/>
                  <a:gd name="T48" fmla="*/ 33 w 50"/>
                  <a:gd name="T49" fmla="*/ 17 h 33"/>
                  <a:gd name="T50" fmla="*/ 32 w 50"/>
                  <a:gd name="T51" fmla="*/ 17 h 33"/>
                  <a:gd name="T52" fmla="*/ 8 w 50"/>
                  <a:gd name="T53" fmla="*/ 1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33">
                    <a:moveTo>
                      <a:pt x="8" y="17"/>
                    </a:moveTo>
                    <a:lnTo>
                      <a:pt x="8" y="20"/>
                    </a:lnTo>
                    <a:lnTo>
                      <a:pt x="0" y="20"/>
                    </a:lnTo>
                    <a:lnTo>
                      <a:pt x="1" y="27"/>
                    </a:lnTo>
                    <a:lnTo>
                      <a:pt x="3" y="30"/>
                    </a:lnTo>
                    <a:lnTo>
                      <a:pt x="8" y="27"/>
                    </a:lnTo>
                    <a:lnTo>
                      <a:pt x="11" y="30"/>
                    </a:lnTo>
                    <a:lnTo>
                      <a:pt x="20" y="33"/>
                    </a:lnTo>
                    <a:lnTo>
                      <a:pt x="33" y="29"/>
                    </a:lnTo>
                    <a:lnTo>
                      <a:pt x="35" y="24"/>
                    </a:lnTo>
                    <a:lnTo>
                      <a:pt x="33" y="20"/>
                    </a:lnTo>
                    <a:lnTo>
                      <a:pt x="36" y="15"/>
                    </a:lnTo>
                    <a:lnTo>
                      <a:pt x="41" y="17"/>
                    </a:lnTo>
                    <a:lnTo>
                      <a:pt x="42" y="11"/>
                    </a:lnTo>
                    <a:lnTo>
                      <a:pt x="45" y="8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5" y="6"/>
                    </a:lnTo>
                    <a:lnTo>
                      <a:pt x="38" y="11"/>
                    </a:lnTo>
                    <a:lnTo>
                      <a:pt x="35" y="14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8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7" name="Freeform 5048">
                <a:extLst>
                  <a:ext uri="{FF2B5EF4-FFF2-40B4-BE49-F238E27FC236}">
                    <a16:creationId xmlns:a16="http://schemas.microsoft.com/office/drawing/2014/main" id="{5CBB6387-4C9D-34AA-78F1-14FAE1670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5" y="923"/>
                <a:ext cx="25" cy="16"/>
              </a:xfrm>
              <a:custGeom>
                <a:avLst/>
                <a:gdLst>
                  <a:gd name="T0" fmla="*/ 8 w 50"/>
                  <a:gd name="T1" fmla="*/ 17 h 33"/>
                  <a:gd name="T2" fmla="*/ 32 w 50"/>
                  <a:gd name="T3" fmla="*/ 17 h 33"/>
                  <a:gd name="T4" fmla="*/ 33 w 50"/>
                  <a:gd name="T5" fmla="*/ 17 h 33"/>
                  <a:gd name="T6" fmla="*/ 33 w 50"/>
                  <a:gd name="T7" fmla="*/ 18 h 33"/>
                  <a:gd name="T8" fmla="*/ 35 w 50"/>
                  <a:gd name="T9" fmla="*/ 14 h 33"/>
                  <a:gd name="T10" fmla="*/ 38 w 50"/>
                  <a:gd name="T11" fmla="*/ 11 h 33"/>
                  <a:gd name="T12" fmla="*/ 35 w 50"/>
                  <a:gd name="T13" fmla="*/ 6 h 33"/>
                  <a:gd name="T14" fmla="*/ 39 w 50"/>
                  <a:gd name="T15" fmla="*/ 0 h 33"/>
                  <a:gd name="T16" fmla="*/ 41 w 50"/>
                  <a:gd name="T17" fmla="*/ 0 h 33"/>
                  <a:gd name="T18" fmla="*/ 45 w 50"/>
                  <a:gd name="T19" fmla="*/ 3 h 33"/>
                  <a:gd name="T20" fmla="*/ 50 w 50"/>
                  <a:gd name="T21" fmla="*/ 8 h 33"/>
                  <a:gd name="T22" fmla="*/ 50 w 50"/>
                  <a:gd name="T23" fmla="*/ 9 h 33"/>
                  <a:gd name="T24" fmla="*/ 45 w 50"/>
                  <a:gd name="T25" fmla="*/ 8 h 33"/>
                  <a:gd name="T26" fmla="*/ 42 w 50"/>
                  <a:gd name="T27" fmla="*/ 11 h 33"/>
                  <a:gd name="T28" fmla="*/ 41 w 50"/>
                  <a:gd name="T29" fmla="*/ 17 h 33"/>
                  <a:gd name="T30" fmla="*/ 36 w 50"/>
                  <a:gd name="T31" fmla="*/ 15 h 33"/>
                  <a:gd name="T32" fmla="*/ 33 w 50"/>
                  <a:gd name="T33" fmla="*/ 20 h 33"/>
                  <a:gd name="T34" fmla="*/ 35 w 50"/>
                  <a:gd name="T35" fmla="*/ 24 h 33"/>
                  <a:gd name="T36" fmla="*/ 33 w 50"/>
                  <a:gd name="T37" fmla="*/ 29 h 33"/>
                  <a:gd name="T38" fmla="*/ 20 w 50"/>
                  <a:gd name="T39" fmla="*/ 33 h 33"/>
                  <a:gd name="T40" fmla="*/ 11 w 50"/>
                  <a:gd name="T41" fmla="*/ 30 h 33"/>
                  <a:gd name="T42" fmla="*/ 8 w 50"/>
                  <a:gd name="T43" fmla="*/ 27 h 33"/>
                  <a:gd name="T44" fmla="*/ 3 w 50"/>
                  <a:gd name="T45" fmla="*/ 30 h 33"/>
                  <a:gd name="T46" fmla="*/ 1 w 50"/>
                  <a:gd name="T47" fmla="*/ 27 h 33"/>
                  <a:gd name="T48" fmla="*/ 0 w 50"/>
                  <a:gd name="T49" fmla="*/ 20 h 33"/>
                  <a:gd name="T50" fmla="*/ 8 w 50"/>
                  <a:gd name="T51" fmla="*/ 20 h 33"/>
                  <a:gd name="T52" fmla="*/ 8 w 50"/>
                  <a:gd name="T53" fmla="*/ 1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33">
                    <a:moveTo>
                      <a:pt x="8" y="17"/>
                    </a:moveTo>
                    <a:lnTo>
                      <a:pt x="32" y="17"/>
                    </a:lnTo>
                    <a:lnTo>
                      <a:pt x="33" y="17"/>
                    </a:lnTo>
                    <a:lnTo>
                      <a:pt x="33" y="18"/>
                    </a:lnTo>
                    <a:lnTo>
                      <a:pt x="35" y="14"/>
                    </a:lnTo>
                    <a:lnTo>
                      <a:pt x="38" y="11"/>
                    </a:lnTo>
                    <a:lnTo>
                      <a:pt x="35" y="6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5" y="3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45" y="8"/>
                    </a:lnTo>
                    <a:lnTo>
                      <a:pt x="42" y="11"/>
                    </a:lnTo>
                    <a:lnTo>
                      <a:pt x="41" y="17"/>
                    </a:lnTo>
                    <a:lnTo>
                      <a:pt x="36" y="15"/>
                    </a:lnTo>
                    <a:lnTo>
                      <a:pt x="33" y="20"/>
                    </a:lnTo>
                    <a:lnTo>
                      <a:pt x="35" y="24"/>
                    </a:lnTo>
                    <a:lnTo>
                      <a:pt x="33" y="29"/>
                    </a:lnTo>
                    <a:lnTo>
                      <a:pt x="20" y="33"/>
                    </a:lnTo>
                    <a:lnTo>
                      <a:pt x="11" y="30"/>
                    </a:lnTo>
                    <a:lnTo>
                      <a:pt x="8" y="27"/>
                    </a:lnTo>
                    <a:lnTo>
                      <a:pt x="3" y="30"/>
                    </a:lnTo>
                    <a:lnTo>
                      <a:pt x="1" y="27"/>
                    </a:lnTo>
                    <a:lnTo>
                      <a:pt x="0" y="20"/>
                    </a:lnTo>
                    <a:lnTo>
                      <a:pt x="8" y="20"/>
                    </a:lnTo>
                    <a:lnTo>
                      <a:pt x="8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8" name="Freeform 5049">
                <a:extLst>
                  <a:ext uri="{FF2B5EF4-FFF2-40B4-BE49-F238E27FC236}">
                    <a16:creationId xmlns:a16="http://schemas.microsoft.com/office/drawing/2014/main" id="{0BA68E42-5A1A-0AEB-1BBA-BEA660226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5" y="923"/>
                <a:ext cx="25" cy="16"/>
              </a:xfrm>
              <a:custGeom>
                <a:avLst/>
                <a:gdLst>
                  <a:gd name="T0" fmla="*/ 8 w 50"/>
                  <a:gd name="T1" fmla="*/ 17 h 33"/>
                  <a:gd name="T2" fmla="*/ 32 w 50"/>
                  <a:gd name="T3" fmla="*/ 17 h 33"/>
                  <a:gd name="T4" fmla="*/ 33 w 50"/>
                  <a:gd name="T5" fmla="*/ 17 h 33"/>
                  <a:gd name="T6" fmla="*/ 33 w 50"/>
                  <a:gd name="T7" fmla="*/ 18 h 33"/>
                  <a:gd name="T8" fmla="*/ 35 w 50"/>
                  <a:gd name="T9" fmla="*/ 14 h 33"/>
                  <a:gd name="T10" fmla="*/ 38 w 50"/>
                  <a:gd name="T11" fmla="*/ 11 h 33"/>
                  <a:gd name="T12" fmla="*/ 35 w 50"/>
                  <a:gd name="T13" fmla="*/ 6 h 33"/>
                  <a:gd name="T14" fmla="*/ 39 w 50"/>
                  <a:gd name="T15" fmla="*/ 0 h 33"/>
                  <a:gd name="T16" fmla="*/ 41 w 50"/>
                  <a:gd name="T17" fmla="*/ 0 h 33"/>
                  <a:gd name="T18" fmla="*/ 45 w 50"/>
                  <a:gd name="T19" fmla="*/ 3 h 33"/>
                  <a:gd name="T20" fmla="*/ 50 w 50"/>
                  <a:gd name="T21" fmla="*/ 8 h 33"/>
                  <a:gd name="T22" fmla="*/ 50 w 50"/>
                  <a:gd name="T23" fmla="*/ 9 h 33"/>
                  <a:gd name="T24" fmla="*/ 45 w 50"/>
                  <a:gd name="T25" fmla="*/ 8 h 33"/>
                  <a:gd name="T26" fmla="*/ 42 w 50"/>
                  <a:gd name="T27" fmla="*/ 11 h 33"/>
                  <a:gd name="T28" fmla="*/ 41 w 50"/>
                  <a:gd name="T29" fmla="*/ 17 h 33"/>
                  <a:gd name="T30" fmla="*/ 36 w 50"/>
                  <a:gd name="T31" fmla="*/ 15 h 33"/>
                  <a:gd name="T32" fmla="*/ 33 w 50"/>
                  <a:gd name="T33" fmla="*/ 20 h 33"/>
                  <a:gd name="T34" fmla="*/ 35 w 50"/>
                  <a:gd name="T35" fmla="*/ 24 h 33"/>
                  <a:gd name="T36" fmla="*/ 33 w 50"/>
                  <a:gd name="T37" fmla="*/ 29 h 33"/>
                  <a:gd name="T38" fmla="*/ 20 w 50"/>
                  <a:gd name="T39" fmla="*/ 33 h 33"/>
                  <a:gd name="T40" fmla="*/ 11 w 50"/>
                  <a:gd name="T41" fmla="*/ 30 h 33"/>
                  <a:gd name="T42" fmla="*/ 8 w 50"/>
                  <a:gd name="T43" fmla="*/ 27 h 33"/>
                  <a:gd name="T44" fmla="*/ 3 w 50"/>
                  <a:gd name="T45" fmla="*/ 30 h 33"/>
                  <a:gd name="T46" fmla="*/ 1 w 50"/>
                  <a:gd name="T47" fmla="*/ 27 h 33"/>
                  <a:gd name="T48" fmla="*/ 0 w 50"/>
                  <a:gd name="T49" fmla="*/ 20 h 33"/>
                  <a:gd name="T50" fmla="*/ 8 w 50"/>
                  <a:gd name="T51" fmla="*/ 20 h 33"/>
                  <a:gd name="T52" fmla="*/ 8 w 50"/>
                  <a:gd name="T53" fmla="*/ 1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33">
                    <a:moveTo>
                      <a:pt x="8" y="17"/>
                    </a:moveTo>
                    <a:lnTo>
                      <a:pt x="32" y="17"/>
                    </a:lnTo>
                    <a:lnTo>
                      <a:pt x="33" y="17"/>
                    </a:lnTo>
                    <a:lnTo>
                      <a:pt x="33" y="18"/>
                    </a:lnTo>
                    <a:lnTo>
                      <a:pt x="35" y="14"/>
                    </a:lnTo>
                    <a:lnTo>
                      <a:pt x="38" y="11"/>
                    </a:lnTo>
                    <a:lnTo>
                      <a:pt x="35" y="6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5" y="3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45" y="8"/>
                    </a:lnTo>
                    <a:lnTo>
                      <a:pt x="42" y="11"/>
                    </a:lnTo>
                    <a:lnTo>
                      <a:pt x="41" y="17"/>
                    </a:lnTo>
                    <a:lnTo>
                      <a:pt x="36" y="15"/>
                    </a:lnTo>
                    <a:lnTo>
                      <a:pt x="33" y="20"/>
                    </a:lnTo>
                    <a:lnTo>
                      <a:pt x="35" y="24"/>
                    </a:lnTo>
                    <a:lnTo>
                      <a:pt x="33" y="29"/>
                    </a:lnTo>
                    <a:lnTo>
                      <a:pt x="20" y="33"/>
                    </a:lnTo>
                    <a:lnTo>
                      <a:pt x="11" y="30"/>
                    </a:lnTo>
                    <a:lnTo>
                      <a:pt x="8" y="27"/>
                    </a:lnTo>
                    <a:lnTo>
                      <a:pt x="3" y="30"/>
                    </a:lnTo>
                    <a:lnTo>
                      <a:pt x="1" y="27"/>
                    </a:lnTo>
                    <a:lnTo>
                      <a:pt x="0" y="20"/>
                    </a:lnTo>
                    <a:lnTo>
                      <a:pt x="8" y="20"/>
                    </a:lnTo>
                    <a:lnTo>
                      <a:pt x="8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99" name="Freeform 5050">
                <a:extLst>
                  <a:ext uri="{FF2B5EF4-FFF2-40B4-BE49-F238E27FC236}">
                    <a16:creationId xmlns:a16="http://schemas.microsoft.com/office/drawing/2014/main" id="{ED385DAA-3E41-B227-D6D7-FE9DB6B3B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" y="825"/>
                <a:ext cx="75" cy="75"/>
              </a:xfrm>
              <a:custGeom>
                <a:avLst/>
                <a:gdLst>
                  <a:gd name="T0" fmla="*/ 111 w 151"/>
                  <a:gd name="T1" fmla="*/ 7 h 149"/>
                  <a:gd name="T2" fmla="*/ 105 w 151"/>
                  <a:gd name="T3" fmla="*/ 13 h 149"/>
                  <a:gd name="T4" fmla="*/ 89 w 151"/>
                  <a:gd name="T5" fmla="*/ 13 h 149"/>
                  <a:gd name="T6" fmla="*/ 72 w 151"/>
                  <a:gd name="T7" fmla="*/ 13 h 149"/>
                  <a:gd name="T8" fmla="*/ 76 w 151"/>
                  <a:gd name="T9" fmla="*/ 25 h 149"/>
                  <a:gd name="T10" fmla="*/ 87 w 151"/>
                  <a:gd name="T11" fmla="*/ 25 h 149"/>
                  <a:gd name="T12" fmla="*/ 96 w 151"/>
                  <a:gd name="T13" fmla="*/ 23 h 149"/>
                  <a:gd name="T14" fmla="*/ 93 w 151"/>
                  <a:gd name="T15" fmla="*/ 35 h 149"/>
                  <a:gd name="T16" fmla="*/ 75 w 151"/>
                  <a:gd name="T17" fmla="*/ 34 h 149"/>
                  <a:gd name="T18" fmla="*/ 70 w 151"/>
                  <a:gd name="T19" fmla="*/ 46 h 149"/>
                  <a:gd name="T20" fmla="*/ 61 w 151"/>
                  <a:gd name="T21" fmla="*/ 60 h 149"/>
                  <a:gd name="T22" fmla="*/ 52 w 151"/>
                  <a:gd name="T23" fmla="*/ 61 h 149"/>
                  <a:gd name="T24" fmla="*/ 35 w 151"/>
                  <a:gd name="T25" fmla="*/ 69 h 149"/>
                  <a:gd name="T26" fmla="*/ 14 w 151"/>
                  <a:gd name="T27" fmla="*/ 67 h 149"/>
                  <a:gd name="T28" fmla="*/ 7 w 151"/>
                  <a:gd name="T29" fmla="*/ 64 h 149"/>
                  <a:gd name="T30" fmla="*/ 10 w 151"/>
                  <a:gd name="T31" fmla="*/ 84 h 149"/>
                  <a:gd name="T32" fmla="*/ 10 w 151"/>
                  <a:gd name="T33" fmla="*/ 95 h 149"/>
                  <a:gd name="T34" fmla="*/ 14 w 151"/>
                  <a:gd name="T35" fmla="*/ 104 h 149"/>
                  <a:gd name="T36" fmla="*/ 17 w 151"/>
                  <a:gd name="T37" fmla="*/ 113 h 149"/>
                  <a:gd name="T38" fmla="*/ 25 w 151"/>
                  <a:gd name="T39" fmla="*/ 119 h 149"/>
                  <a:gd name="T40" fmla="*/ 34 w 151"/>
                  <a:gd name="T41" fmla="*/ 114 h 149"/>
                  <a:gd name="T42" fmla="*/ 38 w 151"/>
                  <a:gd name="T43" fmla="*/ 113 h 149"/>
                  <a:gd name="T44" fmla="*/ 35 w 151"/>
                  <a:gd name="T45" fmla="*/ 124 h 149"/>
                  <a:gd name="T46" fmla="*/ 32 w 151"/>
                  <a:gd name="T47" fmla="*/ 133 h 149"/>
                  <a:gd name="T48" fmla="*/ 46 w 151"/>
                  <a:gd name="T49" fmla="*/ 137 h 149"/>
                  <a:gd name="T50" fmla="*/ 57 w 151"/>
                  <a:gd name="T51" fmla="*/ 146 h 149"/>
                  <a:gd name="T52" fmla="*/ 81 w 151"/>
                  <a:gd name="T53" fmla="*/ 125 h 149"/>
                  <a:gd name="T54" fmla="*/ 82 w 151"/>
                  <a:gd name="T55" fmla="*/ 101 h 149"/>
                  <a:gd name="T56" fmla="*/ 90 w 151"/>
                  <a:gd name="T57" fmla="*/ 93 h 149"/>
                  <a:gd name="T58" fmla="*/ 107 w 151"/>
                  <a:gd name="T59" fmla="*/ 92 h 149"/>
                  <a:gd name="T60" fmla="*/ 111 w 151"/>
                  <a:gd name="T61" fmla="*/ 72 h 149"/>
                  <a:gd name="T62" fmla="*/ 128 w 151"/>
                  <a:gd name="T63" fmla="*/ 69 h 149"/>
                  <a:gd name="T64" fmla="*/ 142 w 151"/>
                  <a:gd name="T65" fmla="*/ 58 h 149"/>
                  <a:gd name="T66" fmla="*/ 151 w 151"/>
                  <a:gd name="T67" fmla="*/ 37 h 149"/>
                  <a:gd name="T68" fmla="*/ 143 w 151"/>
                  <a:gd name="T69" fmla="*/ 31 h 149"/>
                  <a:gd name="T70" fmla="*/ 123 w 151"/>
                  <a:gd name="T71" fmla="*/ 20 h 149"/>
                  <a:gd name="T72" fmla="*/ 125 w 151"/>
                  <a:gd name="T73" fmla="*/ 8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1" h="149">
                    <a:moveTo>
                      <a:pt x="114" y="0"/>
                    </a:moveTo>
                    <a:lnTo>
                      <a:pt x="111" y="7"/>
                    </a:lnTo>
                    <a:lnTo>
                      <a:pt x="107" y="13"/>
                    </a:lnTo>
                    <a:lnTo>
                      <a:pt x="105" y="13"/>
                    </a:lnTo>
                    <a:lnTo>
                      <a:pt x="99" y="13"/>
                    </a:lnTo>
                    <a:lnTo>
                      <a:pt x="89" y="13"/>
                    </a:lnTo>
                    <a:lnTo>
                      <a:pt x="82" y="14"/>
                    </a:lnTo>
                    <a:lnTo>
                      <a:pt x="72" y="13"/>
                    </a:lnTo>
                    <a:lnTo>
                      <a:pt x="72" y="23"/>
                    </a:lnTo>
                    <a:lnTo>
                      <a:pt x="76" y="25"/>
                    </a:lnTo>
                    <a:lnTo>
                      <a:pt x="81" y="23"/>
                    </a:lnTo>
                    <a:lnTo>
                      <a:pt x="87" y="25"/>
                    </a:lnTo>
                    <a:lnTo>
                      <a:pt x="96" y="17"/>
                    </a:lnTo>
                    <a:lnTo>
                      <a:pt x="96" y="23"/>
                    </a:lnTo>
                    <a:lnTo>
                      <a:pt x="93" y="29"/>
                    </a:lnTo>
                    <a:lnTo>
                      <a:pt x="93" y="35"/>
                    </a:lnTo>
                    <a:lnTo>
                      <a:pt x="90" y="37"/>
                    </a:lnTo>
                    <a:lnTo>
                      <a:pt x="75" y="34"/>
                    </a:lnTo>
                    <a:lnTo>
                      <a:pt x="69" y="37"/>
                    </a:lnTo>
                    <a:lnTo>
                      <a:pt x="70" y="46"/>
                    </a:lnTo>
                    <a:lnTo>
                      <a:pt x="63" y="60"/>
                    </a:lnTo>
                    <a:lnTo>
                      <a:pt x="61" y="60"/>
                    </a:lnTo>
                    <a:lnTo>
                      <a:pt x="58" y="57"/>
                    </a:lnTo>
                    <a:lnTo>
                      <a:pt x="52" y="61"/>
                    </a:lnTo>
                    <a:lnTo>
                      <a:pt x="41" y="63"/>
                    </a:lnTo>
                    <a:lnTo>
                      <a:pt x="35" y="69"/>
                    </a:lnTo>
                    <a:lnTo>
                      <a:pt x="17" y="73"/>
                    </a:lnTo>
                    <a:lnTo>
                      <a:pt x="14" y="67"/>
                    </a:lnTo>
                    <a:lnTo>
                      <a:pt x="11" y="70"/>
                    </a:lnTo>
                    <a:lnTo>
                      <a:pt x="7" y="64"/>
                    </a:lnTo>
                    <a:lnTo>
                      <a:pt x="0" y="76"/>
                    </a:lnTo>
                    <a:lnTo>
                      <a:pt x="10" y="84"/>
                    </a:lnTo>
                    <a:lnTo>
                      <a:pt x="8" y="89"/>
                    </a:lnTo>
                    <a:lnTo>
                      <a:pt x="10" y="95"/>
                    </a:lnTo>
                    <a:lnTo>
                      <a:pt x="19" y="99"/>
                    </a:lnTo>
                    <a:lnTo>
                      <a:pt x="14" y="104"/>
                    </a:lnTo>
                    <a:lnTo>
                      <a:pt x="19" y="110"/>
                    </a:lnTo>
                    <a:lnTo>
                      <a:pt x="17" y="113"/>
                    </a:lnTo>
                    <a:lnTo>
                      <a:pt x="19" y="119"/>
                    </a:lnTo>
                    <a:lnTo>
                      <a:pt x="25" y="119"/>
                    </a:lnTo>
                    <a:lnTo>
                      <a:pt x="28" y="121"/>
                    </a:lnTo>
                    <a:lnTo>
                      <a:pt x="34" y="114"/>
                    </a:lnTo>
                    <a:lnTo>
                      <a:pt x="40" y="111"/>
                    </a:lnTo>
                    <a:lnTo>
                      <a:pt x="38" y="113"/>
                    </a:lnTo>
                    <a:lnTo>
                      <a:pt x="35" y="119"/>
                    </a:lnTo>
                    <a:lnTo>
                      <a:pt x="35" y="124"/>
                    </a:lnTo>
                    <a:lnTo>
                      <a:pt x="32" y="131"/>
                    </a:lnTo>
                    <a:lnTo>
                      <a:pt x="32" y="133"/>
                    </a:lnTo>
                    <a:lnTo>
                      <a:pt x="35" y="137"/>
                    </a:lnTo>
                    <a:lnTo>
                      <a:pt x="46" y="137"/>
                    </a:lnTo>
                    <a:lnTo>
                      <a:pt x="55" y="140"/>
                    </a:lnTo>
                    <a:lnTo>
                      <a:pt x="57" y="146"/>
                    </a:lnTo>
                    <a:lnTo>
                      <a:pt x="63" y="149"/>
                    </a:lnTo>
                    <a:lnTo>
                      <a:pt x="81" y="125"/>
                    </a:lnTo>
                    <a:lnTo>
                      <a:pt x="82" y="119"/>
                    </a:lnTo>
                    <a:lnTo>
                      <a:pt x="82" y="101"/>
                    </a:lnTo>
                    <a:lnTo>
                      <a:pt x="85" y="95"/>
                    </a:lnTo>
                    <a:lnTo>
                      <a:pt x="90" y="93"/>
                    </a:lnTo>
                    <a:lnTo>
                      <a:pt x="99" y="95"/>
                    </a:lnTo>
                    <a:lnTo>
                      <a:pt x="107" y="92"/>
                    </a:lnTo>
                    <a:lnTo>
                      <a:pt x="110" y="83"/>
                    </a:lnTo>
                    <a:lnTo>
                      <a:pt x="111" y="72"/>
                    </a:lnTo>
                    <a:lnTo>
                      <a:pt x="119" y="69"/>
                    </a:lnTo>
                    <a:lnTo>
                      <a:pt x="128" y="69"/>
                    </a:lnTo>
                    <a:lnTo>
                      <a:pt x="133" y="67"/>
                    </a:lnTo>
                    <a:lnTo>
                      <a:pt x="142" y="58"/>
                    </a:lnTo>
                    <a:lnTo>
                      <a:pt x="148" y="46"/>
                    </a:lnTo>
                    <a:lnTo>
                      <a:pt x="151" y="37"/>
                    </a:lnTo>
                    <a:lnTo>
                      <a:pt x="148" y="37"/>
                    </a:lnTo>
                    <a:lnTo>
                      <a:pt x="143" y="31"/>
                    </a:lnTo>
                    <a:lnTo>
                      <a:pt x="129" y="26"/>
                    </a:lnTo>
                    <a:lnTo>
                      <a:pt x="123" y="20"/>
                    </a:lnTo>
                    <a:lnTo>
                      <a:pt x="128" y="14"/>
                    </a:lnTo>
                    <a:lnTo>
                      <a:pt x="125" y="8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0" name="Freeform 5051">
                <a:extLst>
                  <a:ext uri="{FF2B5EF4-FFF2-40B4-BE49-F238E27FC236}">
                    <a16:creationId xmlns:a16="http://schemas.microsoft.com/office/drawing/2014/main" id="{023D128A-7CE8-65B1-738C-3C876FA90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" y="825"/>
                <a:ext cx="75" cy="75"/>
              </a:xfrm>
              <a:custGeom>
                <a:avLst/>
                <a:gdLst>
                  <a:gd name="T0" fmla="*/ 125 w 151"/>
                  <a:gd name="T1" fmla="*/ 8 h 149"/>
                  <a:gd name="T2" fmla="*/ 123 w 151"/>
                  <a:gd name="T3" fmla="*/ 20 h 149"/>
                  <a:gd name="T4" fmla="*/ 143 w 151"/>
                  <a:gd name="T5" fmla="*/ 31 h 149"/>
                  <a:gd name="T6" fmla="*/ 151 w 151"/>
                  <a:gd name="T7" fmla="*/ 37 h 149"/>
                  <a:gd name="T8" fmla="*/ 142 w 151"/>
                  <a:gd name="T9" fmla="*/ 58 h 149"/>
                  <a:gd name="T10" fmla="*/ 128 w 151"/>
                  <a:gd name="T11" fmla="*/ 69 h 149"/>
                  <a:gd name="T12" fmla="*/ 111 w 151"/>
                  <a:gd name="T13" fmla="*/ 72 h 149"/>
                  <a:gd name="T14" fmla="*/ 107 w 151"/>
                  <a:gd name="T15" fmla="*/ 92 h 149"/>
                  <a:gd name="T16" fmla="*/ 90 w 151"/>
                  <a:gd name="T17" fmla="*/ 93 h 149"/>
                  <a:gd name="T18" fmla="*/ 82 w 151"/>
                  <a:gd name="T19" fmla="*/ 101 h 149"/>
                  <a:gd name="T20" fmla="*/ 81 w 151"/>
                  <a:gd name="T21" fmla="*/ 125 h 149"/>
                  <a:gd name="T22" fmla="*/ 57 w 151"/>
                  <a:gd name="T23" fmla="*/ 146 h 149"/>
                  <a:gd name="T24" fmla="*/ 46 w 151"/>
                  <a:gd name="T25" fmla="*/ 137 h 149"/>
                  <a:gd name="T26" fmla="*/ 32 w 151"/>
                  <a:gd name="T27" fmla="*/ 133 h 149"/>
                  <a:gd name="T28" fmla="*/ 35 w 151"/>
                  <a:gd name="T29" fmla="*/ 124 h 149"/>
                  <a:gd name="T30" fmla="*/ 38 w 151"/>
                  <a:gd name="T31" fmla="*/ 113 h 149"/>
                  <a:gd name="T32" fmla="*/ 34 w 151"/>
                  <a:gd name="T33" fmla="*/ 114 h 149"/>
                  <a:gd name="T34" fmla="*/ 25 w 151"/>
                  <a:gd name="T35" fmla="*/ 119 h 149"/>
                  <a:gd name="T36" fmla="*/ 17 w 151"/>
                  <a:gd name="T37" fmla="*/ 113 h 149"/>
                  <a:gd name="T38" fmla="*/ 14 w 151"/>
                  <a:gd name="T39" fmla="*/ 104 h 149"/>
                  <a:gd name="T40" fmla="*/ 10 w 151"/>
                  <a:gd name="T41" fmla="*/ 95 h 149"/>
                  <a:gd name="T42" fmla="*/ 10 w 151"/>
                  <a:gd name="T43" fmla="*/ 84 h 149"/>
                  <a:gd name="T44" fmla="*/ 7 w 151"/>
                  <a:gd name="T45" fmla="*/ 64 h 149"/>
                  <a:gd name="T46" fmla="*/ 14 w 151"/>
                  <a:gd name="T47" fmla="*/ 67 h 149"/>
                  <a:gd name="T48" fmla="*/ 35 w 151"/>
                  <a:gd name="T49" fmla="*/ 69 h 149"/>
                  <a:gd name="T50" fmla="*/ 52 w 151"/>
                  <a:gd name="T51" fmla="*/ 61 h 149"/>
                  <a:gd name="T52" fmla="*/ 61 w 151"/>
                  <a:gd name="T53" fmla="*/ 60 h 149"/>
                  <a:gd name="T54" fmla="*/ 70 w 151"/>
                  <a:gd name="T55" fmla="*/ 46 h 149"/>
                  <a:gd name="T56" fmla="*/ 75 w 151"/>
                  <a:gd name="T57" fmla="*/ 34 h 149"/>
                  <a:gd name="T58" fmla="*/ 93 w 151"/>
                  <a:gd name="T59" fmla="*/ 35 h 149"/>
                  <a:gd name="T60" fmla="*/ 96 w 151"/>
                  <a:gd name="T61" fmla="*/ 23 h 149"/>
                  <a:gd name="T62" fmla="*/ 87 w 151"/>
                  <a:gd name="T63" fmla="*/ 25 h 149"/>
                  <a:gd name="T64" fmla="*/ 76 w 151"/>
                  <a:gd name="T65" fmla="*/ 25 h 149"/>
                  <a:gd name="T66" fmla="*/ 72 w 151"/>
                  <a:gd name="T67" fmla="*/ 13 h 149"/>
                  <a:gd name="T68" fmla="*/ 89 w 151"/>
                  <a:gd name="T69" fmla="*/ 13 h 149"/>
                  <a:gd name="T70" fmla="*/ 105 w 151"/>
                  <a:gd name="T71" fmla="*/ 13 h 149"/>
                  <a:gd name="T72" fmla="*/ 111 w 151"/>
                  <a:gd name="T73" fmla="*/ 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1" h="149">
                    <a:moveTo>
                      <a:pt x="114" y="0"/>
                    </a:moveTo>
                    <a:lnTo>
                      <a:pt x="125" y="8"/>
                    </a:lnTo>
                    <a:lnTo>
                      <a:pt x="128" y="14"/>
                    </a:lnTo>
                    <a:lnTo>
                      <a:pt x="123" y="20"/>
                    </a:lnTo>
                    <a:lnTo>
                      <a:pt x="129" y="26"/>
                    </a:lnTo>
                    <a:lnTo>
                      <a:pt x="143" y="31"/>
                    </a:lnTo>
                    <a:lnTo>
                      <a:pt x="148" y="37"/>
                    </a:lnTo>
                    <a:lnTo>
                      <a:pt x="151" y="37"/>
                    </a:lnTo>
                    <a:lnTo>
                      <a:pt x="148" y="46"/>
                    </a:lnTo>
                    <a:lnTo>
                      <a:pt x="142" y="58"/>
                    </a:lnTo>
                    <a:lnTo>
                      <a:pt x="133" y="67"/>
                    </a:lnTo>
                    <a:lnTo>
                      <a:pt x="128" y="69"/>
                    </a:lnTo>
                    <a:lnTo>
                      <a:pt x="119" y="69"/>
                    </a:lnTo>
                    <a:lnTo>
                      <a:pt x="111" y="72"/>
                    </a:lnTo>
                    <a:lnTo>
                      <a:pt x="110" y="83"/>
                    </a:lnTo>
                    <a:lnTo>
                      <a:pt x="107" y="92"/>
                    </a:lnTo>
                    <a:lnTo>
                      <a:pt x="99" y="95"/>
                    </a:lnTo>
                    <a:lnTo>
                      <a:pt x="90" y="93"/>
                    </a:lnTo>
                    <a:lnTo>
                      <a:pt x="85" y="95"/>
                    </a:lnTo>
                    <a:lnTo>
                      <a:pt x="82" y="101"/>
                    </a:lnTo>
                    <a:lnTo>
                      <a:pt x="82" y="119"/>
                    </a:lnTo>
                    <a:lnTo>
                      <a:pt x="81" y="125"/>
                    </a:lnTo>
                    <a:lnTo>
                      <a:pt x="63" y="149"/>
                    </a:lnTo>
                    <a:lnTo>
                      <a:pt x="57" y="146"/>
                    </a:lnTo>
                    <a:lnTo>
                      <a:pt x="55" y="140"/>
                    </a:lnTo>
                    <a:lnTo>
                      <a:pt x="46" y="137"/>
                    </a:lnTo>
                    <a:lnTo>
                      <a:pt x="35" y="137"/>
                    </a:lnTo>
                    <a:lnTo>
                      <a:pt x="32" y="133"/>
                    </a:lnTo>
                    <a:lnTo>
                      <a:pt x="32" y="131"/>
                    </a:lnTo>
                    <a:lnTo>
                      <a:pt x="35" y="124"/>
                    </a:lnTo>
                    <a:lnTo>
                      <a:pt x="35" y="119"/>
                    </a:lnTo>
                    <a:lnTo>
                      <a:pt x="38" y="113"/>
                    </a:lnTo>
                    <a:lnTo>
                      <a:pt x="40" y="111"/>
                    </a:lnTo>
                    <a:lnTo>
                      <a:pt x="34" y="114"/>
                    </a:lnTo>
                    <a:lnTo>
                      <a:pt x="28" y="121"/>
                    </a:lnTo>
                    <a:lnTo>
                      <a:pt x="25" y="119"/>
                    </a:lnTo>
                    <a:lnTo>
                      <a:pt x="19" y="119"/>
                    </a:lnTo>
                    <a:lnTo>
                      <a:pt x="17" y="113"/>
                    </a:lnTo>
                    <a:lnTo>
                      <a:pt x="19" y="110"/>
                    </a:lnTo>
                    <a:lnTo>
                      <a:pt x="14" y="104"/>
                    </a:lnTo>
                    <a:lnTo>
                      <a:pt x="19" y="99"/>
                    </a:lnTo>
                    <a:lnTo>
                      <a:pt x="10" y="95"/>
                    </a:lnTo>
                    <a:lnTo>
                      <a:pt x="8" y="89"/>
                    </a:lnTo>
                    <a:lnTo>
                      <a:pt x="10" y="84"/>
                    </a:lnTo>
                    <a:lnTo>
                      <a:pt x="0" y="76"/>
                    </a:lnTo>
                    <a:lnTo>
                      <a:pt x="7" y="64"/>
                    </a:lnTo>
                    <a:lnTo>
                      <a:pt x="11" y="70"/>
                    </a:lnTo>
                    <a:lnTo>
                      <a:pt x="14" y="67"/>
                    </a:lnTo>
                    <a:lnTo>
                      <a:pt x="17" y="73"/>
                    </a:lnTo>
                    <a:lnTo>
                      <a:pt x="35" y="69"/>
                    </a:lnTo>
                    <a:lnTo>
                      <a:pt x="41" y="63"/>
                    </a:lnTo>
                    <a:lnTo>
                      <a:pt x="52" y="61"/>
                    </a:lnTo>
                    <a:lnTo>
                      <a:pt x="58" y="57"/>
                    </a:lnTo>
                    <a:lnTo>
                      <a:pt x="61" y="60"/>
                    </a:lnTo>
                    <a:lnTo>
                      <a:pt x="63" y="60"/>
                    </a:lnTo>
                    <a:lnTo>
                      <a:pt x="70" y="46"/>
                    </a:lnTo>
                    <a:lnTo>
                      <a:pt x="69" y="37"/>
                    </a:lnTo>
                    <a:lnTo>
                      <a:pt x="75" y="34"/>
                    </a:lnTo>
                    <a:lnTo>
                      <a:pt x="90" y="37"/>
                    </a:lnTo>
                    <a:lnTo>
                      <a:pt x="93" y="35"/>
                    </a:lnTo>
                    <a:lnTo>
                      <a:pt x="93" y="29"/>
                    </a:lnTo>
                    <a:lnTo>
                      <a:pt x="96" y="23"/>
                    </a:lnTo>
                    <a:lnTo>
                      <a:pt x="96" y="17"/>
                    </a:lnTo>
                    <a:lnTo>
                      <a:pt x="87" y="25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72" y="23"/>
                    </a:lnTo>
                    <a:lnTo>
                      <a:pt x="72" y="13"/>
                    </a:lnTo>
                    <a:lnTo>
                      <a:pt x="82" y="14"/>
                    </a:lnTo>
                    <a:lnTo>
                      <a:pt x="89" y="13"/>
                    </a:lnTo>
                    <a:lnTo>
                      <a:pt x="99" y="13"/>
                    </a:lnTo>
                    <a:lnTo>
                      <a:pt x="105" y="13"/>
                    </a:lnTo>
                    <a:lnTo>
                      <a:pt x="107" y="13"/>
                    </a:lnTo>
                    <a:lnTo>
                      <a:pt x="111" y="7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1" name="Freeform 5052">
                <a:extLst>
                  <a:ext uri="{FF2B5EF4-FFF2-40B4-BE49-F238E27FC236}">
                    <a16:creationId xmlns:a16="http://schemas.microsoft.com/office/drawing/2014/main" id="{7AD8C39B-7BB6-DDDA-D691-5B37F63CD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" y="825"/>
                <a:ext cx="75" cy="75"/>
              </a:xfrm>
              <a:custGeom>
                <a:avLst/>
                <a:gdLst>
                  <a:gd name="T0" fmla="*/ 125 w 151"/>
                  <a:gd name="T1" fmla="*/ 8 h 149"/>
                  <a:gd name="T2" fmla="*/ 123 w 151"/>
                  <a:gd name="T3" fmla="*/ 20 h 149"/>
                  <a:gd name="T4" fmla="*/ 143 w 151"/>
                  <a:gd name="T5" fmla="*/ 31 h 149"/>
                  <a:gd name="T6" fmla="*/ 151 w 151"/>
                  <a:gd name="T7" fmla="*/ 37 h 149"/>
                  <a:gd name="T8" fmla="*/ 142 w 151"/>
                  <a:gd name="T9" fmla="*/ 58 h 149"/>
                  <a:gd name="T10" fmla="*/ 128 w 151"/>
                  <a:gd name="T11" fmla="*/ 69 h 149"/>
                  <a:gd name="T12" fmla="*/ 111 w 151"/>
                  <a:gd name="T13" fmla="*/ 72 h 149"/>
                  <a:gd name="T14" fmla="*/ 107 w 151"/>
                  <a:gd name="T15" fmla="*/ 92 h 149"/>
                  <a:gd name="T16" fmla="*/ 90 w 151"/>
                  <a:gd name="T17" fmla="*/ 93 h 149"/>
                  <a:gd name="T18" fmla="*/ 82 w 151"/>
                  <a:gd name="T19" fmla="*/ 101 h 149"/>
                  <a:gd name="T20" fmla="*/ 81 w 151"/>
                  <a:gd name="T21" fmla="*/ 125 h 149"/>
                  <a:gd name="T22" fmla="*/ 57 w 151"/>
                  <a:gd name="T23" fmla="*/ 146 h 149"/>
                  <a:gd name="T24" fmla="*/ 46 w 151"/>
                  <a:gd name="T25" fmla="*/ 137 h 149"/>
                  <a:gd name="T26" fmla="*/ 32 w 151"/>
                  <a:gd name="T27" fmla="*/ 133 h 149"/>
                  <a:gd name="T28" fmla="*/ 35 w 151"/>
                  <a:gd name="T29" fmla="*/ 124 h 149"/>
                  <a:gd name="T30" fmla="*/ 38 w 151"/>
                  <a:gd name="T31" fmla="*/ 113 h 149"/>
                  <a:gd name="T32" fmla="*/ 34 w 151"/>
                  <a:gd name="T33" fmla="*/ 114 h 149"/>
                  <a:gd name="T34" fmla="*/ 25 w 151"/>
                  <a:gd name="T35" fmla="*/ 119 h 149"/>
                  <a:gd name="T36" fmla="*/ 17 w 151"/>
                  <a:gd name="T37" fmla="*/ 113 h 149"/>
                  <a:gd name="T38" fmla="*/ 14 w 151"/>
                  <a:gd name="T39" fmla="*/ 104 h 149"/>
                  <a:gd name="T40" fmla="*/ 10 w 151"/>
                  <a:gd name="T41" fmla="*/ 95 h 149"/>
                  <a:gd name="T42" fmla="*/ 10 w 151"/>
                  <a:gd name="T43" fmla="*/ 84 h 149"/>
                  <a:gd name="T44" fmla="*/ 7 w 151"/>
                  <a:gd name="T45" fmla="*/ 64 h 149"/>
                  <a:gd name="T46" fmla="*/ 14 w 151"/>
                  <a:gd name="T47" fmla="*/ 67 h 149"/>
                  <a:gd name="T48" fmla="*/ 35 w 151"/>
                  <a:gd name="T49" fmla="*/ 69 h 149"/>
                  <a:gd name="T50" fmla="*/ 52 w 151"/>
                  <a:gd name="T51" fmla="*/ 61 h 149"/>
                  <a:gd name="T52" fmla="*/ 61 w 151"/>
                  <a:gd name="T53" fmla="*/ 60 h 149"/>
                  <a:gd name="T54" fmla="*/ 70 w 151"/>
                  <a:gd name="T55" fmla="*/ 46 h 149"/>
                  <a:gd name="T56" fmla="*/ 75 w 151"/>
                  <a:gd name="T57" fmla="*/ 34 h 149"/>
                  <a:gd name="T58" fmla="*/ 93 w 151"/>
                  <a:gd name="T59" fmla="*/ 35 h 149"/>
                  <a:gd name="T60" fmla="*/ 96 w 151"/>
                  <a:gd name="T61" fmla="*/ 23 h 149"/>
                  <a:gd name="T62" fmla="*/ 87 w 151"/>
                  <a:gd name="T63" fmla="*/ 25 h 149"/>
                  <a:gd name="T64" fmla="*/ 76 w 151"/>
                  <a:gd name="T65" fmla="*/ 25 h 149"/>
                  <a:gd name="T66" fmla="*/ 72 w 151"/>
                  <a:gd name="T67" fmla="*/ 13 h 149"/>
                  <a:gd name="T68" fmla="*/ 89 w 151"/>
                  <a:gd name="T69" fmla="*/ 13 h 149"/>
                  <a:gd name="T70" fmla="*/ 105 w 151"/>
                  <a:gd name="T71" fmla="*/ 13 h 149"/>
                  <a:gd name="T72" fmla="*/ 111 w 151"/>
                  <a:gd name="T73" fmla="*/ 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1" h="149">
                    <a:moveTo>
                      <a:pt x="114" y="0"/>
                    </a:moveTo>
                    <a:lnTo>
                      <a:pt x="125" y="8"/>
                    </a:lnTo>
                    <a:lnTo>
                      <a:pt x="128" y="14"/>
                    </a:lnTo>
                    <a:lnTo>
                      <a:pt x="123" y="20"/>
                    </a:lnTo>
                    <a:lnTo>
                      <a:pt x="129" y="26"/>
                    </a:lnTo>
                    <a:lnTo>
                      <a:pt x="143" y="31"/>
                    </a:lnTo>
                    <a:lnTo>
                      <a:pt x="148" y="37"/>
                    </a:lnTo>
                    <a:lnTo>
                      <a:pt x="151" y="37"/>
                    </a:lnTo>
                    <a:lnTo>
                      <a:pt x="148" y="46"/>
                    </a:lnTo>
                    <a:lnTo>
                      <a:pt x="142" y="58"/>
                    </a:lnTo>
                    <a:lnTo>
                      <a:pt x="133" y="67"/>
                    </a:lnTo>
                    <a:lnTo>
                      <a:pt x="128" y="69"/>
                    </a:lnTo>
                    <a:lnTo>
                      <a:pt x="119" y="69"/>
                    </a:lnTo>
                    <a:lnTo>
                      <a:pt x="111" y="72"/>
                    </a:lnTo>
                    <a:lnTo>
                      <a:pt x="110" y="83"/>
                    </a:lnTo>
                    <a:lnTo>
                      <a:pt x="107" y="92"/>
                    </a:lnTo>
                    <a:lnTo>
                      <a:pt x="99" y="95"/>
                    </a:lnTo>
                    <a:lnTo>
                      <a:pt x="90" y="93"/>
                    </a:lnTo>
                    <a:lnTo>
                      <a:pt x="85" y="95"/>
                    </a:lnTo>
                    <a:lnTo>
                      <a:pt x="82" y="101"/>
                    </a:lnTo>
                    <a:lnTo>
                      <a:pt x="82" y="119"/>
                    </a:lnTo>
                    <a:lnTo>
                      <a:pt x="81" y="125"/>
                    </a:lnTo>
                    <a:lnTo>
                      <a:pt x="63" y="149"/>
                    </a:lnTo>
                    <a:lnTo>
                      <a:pt x="57" y="146"/>
                    </a:lnTo>
                    <a:lnTo>
                      <a:pt x="55" y="140"/>
                    </a:lnTo>
                    <a:lnTo>
                      <a:pt x="46" y="137"/>
                    </a:lnTo>
                    <a:lnTo>
                      <a:pt x="35" y="137"/>
                    </a:lnTo>
                    <a:lnTo>
                      <a:pt x="32" y="133"/>
                    </a:lnTo>
                    <a:lnTo>
                      <a:pt x="32" y="131"/>
                    </a:lnTo>
                    <a:lnTo>
                      <a:pt x="35" y="124"/>
                    </a:lnTo>
                    <a:lnTo>
                      <a:pt x="35" y="119"/>
                    </a:lnTo>
                    <a:lnTo>
                      <a:pt x="38" y="113"/>
                    </a:lnTo>
                    <a:lnTo>
                      <a:pt x="40" y="111"/>
                    </a:lnTo>
                    <a:lnTo>
                      <a:pt x="34" y="114"/>
                    </a:lnTo>
                    <a:lnTo>
                      <a:pt x="28" y="121"/>
                    </a:lnTo>
                    <a:lnTo>
                      <a:pt x="25" y="119"/>
                    </a:lnTo>
                    <a:lnTo>
                      <a:pt x="19" y="119"/>
                    </a:lnTo>
                    <a:lnTo>
                      <a:pt x="17" y="113"/>
                    </a:lnTo>
                    <a:lnTo>
                      <a:pt x="19" y="110"/>
                    </a:lnTo>
                    <a:lnTo>
                      <a:pt x="14" y="104"/>
                    </a:lnTo>
                    <a:lnTo>
                      <a:pt x="19" y="99"/>
                    </a:lnTo>
                    <a:lnTo>
                      <a:pt x="10" y="95"/>
                    </a:lnTo>
                    <a:lnTo>
                      <a:pt x="8" y="89"/>
                    </a:lnTo>
                    <a:lnTo>
                      <a:pt x="10" y="84"/>
                    </a:lnTo>
                    <a:lnTo>
                      <a:pt x="0" y="76"/>
                    </a:lnTo>
                    <a:lnTo>
                      <a:pt x="7" y="64"/>
                    </a:lnTo>
                    <a:lnTo>
                      <a:pt x="11" y="70"/>
                    </a:lnTo>
                    <a:lnTo>
                      <a:pt x="14" y="67"/>
                    </a:lnTo>
                    <a:lnTo>
                      <a:pt x="17" y="73"/>
                    </a:lnTo>
                    <a:lnTo>
                      <a:pt x="35" y="69"/>
                    </a:lnTo>
                    <a:lnTo>
                      <a:pt x="41" y="63"/>
                    </a:lnTo>
                    <a:lnTo>
                      <a:pt x="52" y="61"/>
                    </a:lnTo>
                    <a:lnTo>
                      <a:pt x="58" y="57"/>
                    </a:lnTo>
                    <a:lnTo>
                      <a:pt x="61" y="60"/>
                    </a:lnTo>
                    <a:lnTo>
                      <a:pt x="63" y="60"/>
                    </a:lnTo>
                    <a:lnTo>
                      <a:pt x="70" y="46"/>
                    </a:lnTo>
                    <a:lnTo>
                      <a:pt x="69" y="37"/>
                    </a:lnTo>
                    <a:lnTo>
                      <a:pt x="75" y="34"/>
                    </a:lnTo>
                    <a:lnTo>
                      <a:pt x="90" y="37"/>
                    </a:lnTo>
                    <a:lnTo>
                      <a:pt x="93" y="35"/>
                    </a:lnTo>
                    <a:lnTo>
                      <a:pt x="93" y="29"/>
                    </a:lnTo>
                    <a:lnTo>
                      <a:pt x="96" y="23"/>
                    </a:lnTo>
                    <a:lnTo>
                      <a:pt x="96" y="17"/>
                    </a:lnTo>
                    <a:lnTo>
                      <a:pt x="87" y="25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72" y="23"/>
                    </a:lnTo>
                    <a:lnTo>
                      <a:pt x="72" y="13"/>
                    </a:lnTo>
                    <a:lnTo>
                      <a:pt x="82" y="14"/>
                    </a:lnTo>
                    <a:lnTo>
                      <a:pt x="89" y="13"/>
                    </a:lnTo>
                    <a:lnTo>
                      <a:pt x="99" y="13"/>
                    </a:lnTo>
                    <a:lnTo>
                      <a:pt x="105" y="13"/>
                    </a:lnTo>
                    <a:lnTo>
                      <a:pt x="107" y="13"/>
                    </a:lnTo>
                    <a:lnTo>
                      <a:pt x="111" y="7"/>
                    </a:lnTo>
                    <a:lnTo>
                      <a:pt x="1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2" name="Freeform 5053">
                <a:extLst>
                  <a:ext uri="{FF2B5EF4-FFF2-40B4-BE49-F238E27FC236}">
                    <a16:creationId xmlns:a16="http://schemas.microsoft.com/office/drawing/2014/main" id="{05C4B6FC-9EC1-550B-D556-40526E85D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913"/>
                <a:ext cx="33" cy="41"/>
              </a:xfrm>
              <a:custGeom>
                <a:avLst/>
                <a:gdLst>
                  <a:gd name="T0" fmla="*/ 8 w 67"/>
                  <a:gd name="T1" fmla="*/ 3 h 82"/>
                  <a:gd name="T2" fmla="*/ 6 w 67"/>
                  <a:gd name="T3" fmla="*/ 12 h 82"/>
                  <a:gd name="T4" fmla="*/ 15 w 67"/>
                  <a:gd name="T5" fmla="*/ 20 h 82"/>
                  <a:gd name="T6" fmla="*/ 21 w 67"/>
                  <a:gd name="T7" fmla="*/ 20 h 82"/>
                  <a:gd name="T8" fmla="*/ 23 w 67"/>
                  <a:gd name="T9" fmla="*/ 25 h 82"/>
                  <a:gd name="T10" fmla="*/ 20 w 67"/>
                  <a:gd name="T11" fmla="*/ 31 h 82"/>
                  <a:gd name="T12" fmla="*/ 18 w 67"/>
                  <a:gd name="T13" fmla="*/ 37 h 82"/>
                  <a:gd name="T14" fmla="*/ 15 w 67"/>
                  <a:gd name="T15" fmla="*/ 38 h 82"/>
                  <a:gd name="T16" fmla="*/ 15 w 67"/>
                  <a:gd name="T17" fmla="*/ 38 h 82"/>
                  <a:gd name="T18" fmla="*/ 12 w 67"/>
                  <a:gd name="T19" fmla="*/ 38 h 82"/>
                  <a:gd name="T20" fmla="*/ 6 w 67"/>
                  <a:gd name="T21" fmla="*/ 44 h 82"/>
                  <a:gd name="T22" fmla="*/ 8 w 67"/>
                  <a:gd name="T23" fmla="*/ 47 h 82"/>
                  <a:gd name="T24" fmla="*/ 0 w 67"/>
                  <a:gd name="T25" fmla="*/ 50 h 82"/>
                  <a:gd name="T26" fmla="*/ 2 w 67"/>
                  <a:gd name="T27" fmla="*/ 55 h 82"/>
                  <a:gd name="T28" fmla="*/ 6 w 67"/>
                  <a:gd name="T29" fmla="*/ 76 h 82"/>
                  <a:gd name="T30" fmla="*/ 2 w 67"/>
                  <a:gd name="T31" fmla="*/ 81 h 82"/>
                  <a:gd name="T32" fmla="*/ 12 w 67"/>
                  <a:gd name="T33" fmla="*/ 82 h 82"/>
                  <a:gd name="T34" fmla="*/ 14 w 67"/>
                  <a:gd name="T35" fmla="*/ 79 h 82"/>
                  <a:gd name="T36" fmla="*/ 26 w 67"/>
                  <a:gd name="T37" fmla="*/ 78 h 82"/>
                  <a:gd name="T38" fmla="*/ 27 w 67"/>
                  <a:gd name="T39" fmla="*/ 78 h 82"/>
                  <a:gd name="T40" fmla="*/ 23 w 67"/>
                  <a:gd name="T41" fmla="*/ 73 h 82"/>
                  <a:gd name="T42" fmla="*/ 24 w 67"/>
                  <a:gd name="T43" fmla="*/ 69 h 82"/>
                  <a:gd name="T44" fmla="*/ 20 w 67"/>
                  <a:gd name="T45" fmla="*/ 64 h 82"/>
                  <a:gd name="T46" fmla="*/ 18 w 67"/>
                  <a:gd name="T47" fmla="*/ 55 h 82"/>
                  <a:gd name="T48" fmla="*/ 29 w 67"/>
                  <a:gd name="T49" fmla="*/ 50 h 82"/>
                  <a:gd name="T50" fmla="*/ 27 w 67"/>
                  <a:gd name="T51" fmla="*/ 47 h 82"/>
                  <a:gd name="T52" fmla="*/ 26 w 67"/>
                  <a:gd name="T53" fmla="*/ 40 h 82"/>
                  <a:gd name="T54" fmla="*/ 34 w 67"/>
                  <a:gd name="T55" fmla="*/ 40 h 82"/>
                  <a:gd name="T56" fmla="*/ 34 w 67"/>
                  <a:gd name="T57" fmla="*/ 37 h 82"/>
                  <a:gd name="T58" fmla="*/ 58 w 67"/>
                  <a:gd name="T59" fmla="*/ 37 h 82"/>
                  <a:gd name="T60" fmla="*/ 59 w 67"/>
                  <a:gd name="T61" fmla="*/ 37 h 82"/>
                  <a:gd name="T62" fmla="*/ 59 w 67"/>
                  <a:gd name="T63" fmla="*/ 38 h 82"/>
                  <a:gd name="T64" fmla="*/ 61 w 67"/>
                  <a:gd name="T65" fmla="*/ 34 h 82"/>
                  <a:gd name="T66" fmla="*/ 64 w 67"/>
                  <a:gd name="T67" fmla="*/ 31 h 82"/>
                  <a:gd name="T68" fmla="*/ 61 w 67"/>
                  <a:gd name="T69" fmla="*/ 26 h 82"/>
                  <a:gd name="T70" fmla="*/ 65 w 67"/>
                  <a:gd name="T71" fmla="*/ 20 h 82"/>
                  <a:gd name="T72" fmla="*/ 67 w 67"/>
                  <a:gd name="T73" fmla="*/ 20 h 82"/>
                  <a:gd name="T74" fmla="*/ 65 w 67"/>
                  <a:gd name="T75" fmla="*/ 11 h 82"/>
                  <a:gd name="T76" fmla="*/ 59 w 67"/>
                  <a:gd name="T77" fmla="*/ 11 h 82"/>
                  <a:gd name="T78" fmla="*/ 53 w 67"/>
                  <a:gd name="T79" fmla="*/ 8 h 82"/>
                  <a:gd name="T80" fmla="*/ 43 w 67"/>
                  <a:gd name="T81" fmla="*/ 9 h 82"/>
                  <a:gd name="T82" fmla="*/ 38 w 67"/>
                  <a:gd name="T83" fmla="*/ 11 h 82"/>
                  <a:gd name="T84" fmla="*/ 34 w 67"/>
                  <a:gd name="T85" fmla="*/ 9 h 82"/>
                  <a:gd name="T86" fmla="*/ 15 w 67"/>
                  <a:gd name="T87" fmla="*/ 2 h 82"/>
                  <a:gd name="T88" fmla="*/ 15 w 67"/>
                  <a:gd name="T89" fmla="*/ 0 h 82"/>
                  <a:gd name="T90" fmla="*/ 8 w 67"/>
                  <a:gd name="T91" fmla="*/ 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7" h="82">
                    <a:moveTo>
                      <a:pt x="8" y="3"/>
                    </a:moveTo>
                    <a:lnTo>
                      <a:pt x="6" y="12"/>
                    </a:lnTo>
                    <a:lnTo>
                      <a:pt x="15" y="20"/>
                    </a:lnTo>
                    <a:lnTo>
                      <a:pt x="21" y="20"/>
                    </a:lnTo>
                    <a:lnTo>
                      <a:pt x="23" y="25"/>
                    </a:lnTo>
                    <a:lnTo>
                      <a:pt x="20" y="31"/>
                    </a:lnTo>
                    <a:lnTo>
                      <a:pt x="18" y="37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6" y="44"/>
                    </a:lnTo>
                    <a:lnTo>
                      <a:pt x="8" y="47"/>
                    </a:lnTo>
                    <a:lnTo>
                      <a:pt x="0" y="50"/>
                    </a:lnTo>
                    <a:lnTo>
                      <a:pt x="2" y="55"/>
                    </a:lnTo>
                    <a:lnTo>
                      <a:pt x="6" y="76"/>
                    </a:lnTo>
                    <a:lnTo>
                      <a:pt x="2" y="81"/>
                    </a:lnTo>
                    <a:lnTo>
                      <a:pt x="12" y="82"/>
                    </a:lnTo>
                    <a:lnTo>
                      <a:pt x="14" y="79"/>
                    </a:lnTo>
                    <a:lnTo>
                      <a:pt x="26" y="78"/>
                    </a:lnTo>
                    <a:lnTo>
                      <a:pt x="27" y="78"/>
                    </a:lnTo>
                    <a:lnTo>
                      <a:pt x="23" y="73"/>
                    </a:lnTo>
                    <a:lnTo>
                      <a:pt x="24" y="69"/>
                    </a:lnTo>
                    <a:lnTo>
                      <a:pt x="20" y="64"/>
                    </a:lnTo>
                    <a:lnTo>
                      <a:pt x="18" y="55"/>
                    </a:lnTo>
                    <a:lnTo>
                      <a:pt x="29" y="50"/>
                    </a:lnTo>
                    <a:lnTo>
                      <a:pt x="27" y="47"/>
                    </a:lnTo>
                    <a:lnTo>
                      <a:pt x="26" y="40"/>
                    </a:lnTo>
                    <a:lnTo>
                      <a:pt x="34" y="40"/>
                    </a:lnTo>
                    <a:lnTo>
                      <a:pt x="34" y="37"/>
                    </a:lnTo>
                    <a:lnTo>
                      <a:pt x="58" y="37"/>
                    </a:lnTo>
                    <a:lnTo>
                      <a:pt x="59" y="37"/>
                    </a:lnTo>
                    <a:lnTo>
                      <a:pt x="59" y="38"/>
                    </a:lnTo>
                    <a:lnTo>
                      <a:pt x="61" y="34"/>
                    </a:lnTo>
                    <a:lnTo>
                      <a:pt x="64" y="31"/>
                    </a:lnTo>
                    <a:lnTo>
                      <a:pt x="61" y="26"/>
                    </a:lnTo>
                    <a:lnTo>
                      <a:pt x="65" y="20"/>
                    </a:lnTo>
                    <a:lnTo>
                      <a:pt x="67" y="20"/>
                    </a:lnTo>
                    <a:lnTo>
                      <a:pt x="65" y="11"/>
                    </a:lnTo>
                    <a:lnTo>
                      <a:pt x="59" y="11"/>
                    </a:lnTo>
                    <a:lnTo>
                      <a:pt x="53" y="8"/>
                    </a:lnTo>
                    <a:lnTo>
                      <a:pt x="43" y="9"/>
                    </a:lnTo>
                    <a:lnTo>
                      <a:pt x="38" y="11"/>
                    </a:lnTo>
                    <a:lnTo>
                      <a:pt x="34" y="9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3" name="Freeform 5054">
                <a:extLst>
                  <a:ext uri="{FF2B5EF4-FFF2-40B4-BE49-F238E27FC236}">
                    <a16:creationId xmlns:a16="http://schemas.microsoft.com/office/drawing/2014/main" id="{5417820B-7BCF-30BE-1411-54B46C791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913"/>
                <a:ext cx="33" cy="41"/>
              </a:xfrm>
              <a:custGeom>
                <a:avLst/>
                <a:gdLst>
                  <a:gd name="T0" fmla="*/ 8 w 67"/>
                  <a:gd name="T1" fmla="*/ 3 h 82"/>
                  <a:gd name="T2" fmla="*/ 15 w 67"/>
                  <a:gd name="T3" fmla="*/ 0 h 82"/>
                  <a:gd name="T4" fmla="*/ 15 w 67"/>
                  <a:gd name="T5" fmla="*/ 2 h 82"/>
                  <a:gd name="T6" fmla="*/ 34 w 67"/>
                  <a:gd name="T7" fmla="*/ 9 h 82"/>
                  <a:gd name="T8" fmla="*/ 38 w 67"/>
                  <a:gd name="T9" fmla="*/ 11 h 82"/>
                  <a:gd name="T10" fmla="*/ 43 w 67"/>
                  <a:gd name="T11" fmla="*/ 9 h 82"/>
                  <a:gd name="T12" fmla="*/ 53 w 67"/>
                  <a:gd name="T13" fmla="*/ 8 h 82"/>
                  <a:gd name="T14" fmla="*/ 59 w 67"/>
                  <a:gd name="T15" fmla="*/ 11 h 82"/>
                  <a:gd name="T16" fmla="*/ 65 w 67"/>
                  <a:gd name="T17" fmla="*/ 11 h 82"/>
                  <a:gd name="T18" fmla="*/ 67 w 67"/>
                  <a:gd name="T19" fmla="*/ 20 h 82"/>
                  <a:gd name="T20" fmla="*/ 65 w 67"/>
                  <a:gd name="T21" fmla="*/ 20 h 82"/>
                  <a:gd name="T22" fmla="*/ 61 w 67"/>
                  <a:gd name="T23" fmla="*/ 26 h 82"/>
                  <a:gd name="T24" fmla="*/ 64 w 67"/>
                  <a:gd name="T25" fmla="*/ 31 h 82"/>
                  <a:gd name="T26" fmla="*/ 61 w 67"/>
                  <a:gd name="T27" fmla="*/ 34 h 82"/>
                  <a:gd name="T28" fmla="*/ 59 w 67"/>
                  <a:gd name="T29" fmla="*/ 38 h 82"/>
                  <a:gd name="T30" fmla="*/ 59 w 67"/>
                  <a:gd name="T31" fmla="*/ 37 h 82"/>
                  <a:gd name="T32" fmla="*/ 58 w 67"/>
                  <a:gd name="T33" fmla="*/ 37 h 82"/>
                  <a:gd name="T34" fmla="*/ 34 w 67"/>
                  <a:gd name="T35" fmla="*/ 37 h 82"/>
                  <a:gd name="T36" fmla="*/ 34 w 67"/>
                  <a:gd name="T37" fmla="*/ 40 h 82"/>
                  <a:gd name="T38" fmla="*/ 26 w 67"/>
                  <a:gd name="T39" fmla="*/ 40 h 82"/>
                  <a:gd name="T40" fmla="*/ 27 w 67"/>
                  <a:gd name="T41" fmla="*/ 47 h 82"/>
                  <a:gd name="T42" fmla="*/ 29 w 67"/>
                  <a:gd name="T43" fmla="*/ 50 h 82"/>
                  <a:gd name="T44" fmla="*/ 18 w 67"/>
                  <a:gd name="T45" fmla="*/ 55 h 82"/>
                  <a:gd name="T46" fmla="*/ 20 w 67"/>
                  <a:gd name="T47" fmla="*/ 64 h 82"/>
                  <a:gd name="T48" fmla="*/ 24 w 67"/>
                  <a:gd name="T49" fmla="*/ 69 h 82"/>
                  <a:gd name="T50" fmla="*/ 23 w 67"/>
                  <a:gd name="T51" fmla="*/ 73 h 82"/>
                  <a:gd name="T52" fmla="*/ 27 w 67"/>
                  <a:gd name="T53" fmla="*/ 78 h 82"/>
                  <a:gd name="T54" fmla="*/ 26 w 67"/>
                  <a:gd name="T55" fmla="*/ 78 h 82"/>
                  <a:gd name="T56" fmla="*/ 14 w 67"/>
                  <a:gd name="T57" fmla="*/ 79 h 82"/>
                  <a:gd name="T58" fmla="*/ 12 w 67"/>
                  <a:gd name="T59" fmla="*/ 82 h 82"/>
                  <a:gd name="T60" fmla="*/ 2 w 67"/>
                  <a:gd name="T61" fmla="*/ 81 h 82"/>
                  <a:gd name="T62" fmla="*/ 6 w 67"/>
                  <a:gd name="T63" fmla="*/ 76 h 82"/>
                  <a:gd name="T64" fmla="*/ 2 w 67"/>
                  <a:gd name="T65" fmla="*/ 55 h 82"/>
                  <a:gd name="T66" fmla="*/ 0 w 67"/>
                  <a:gd name="T67" fmla="*/ 50 h 82"/>
                  <a:gd name="T68" fmla="*/ 8 w 67"/>
                  <a:gd name="T69" fmla="*/ 47 h 82"/>
                  <a:gd name="T70" fmla="*/ 6 w 67"/>
                  <a:gd name="T71" fmla="*/ 44 h 82"/>
                  <a:gd name="T72" fmla="*/ 12 w 67"/>
                  <a:gd name="T73" fmla="*/ 38 h 82"/>
                  <a:gd name="T74" fmla="*/ 15 w 67"/>
                  <a:gd name="T75" fmla="*/ 38 h 82"/>
                  <a:gd name="T76" fmla="*/ 15 w 67"/>
                  <a:gd name="T77" fmla="*/ 38 h 82"/>
                  <a:gd name="T78" fmla="*/ 18 w 67"/>
                  <a:gd name="T79" fmla="*/ 37 h 82"/>
                  <a:gd name="T80" fmla="*/ 20 w 67"/>
                  <a:gd name="T81" fmla="*/ 31 h 82"/>
                  <a:gd name="T82" fmla="*/ 23 w 67"/>
                  <a:gd name="T83" fmla="*/ 25 h 82"/>
                  <a:gd name="T84" fmla="*/ 21 w 67"/>
                  <a:gd name="T85" fmla="*/ 20 h 82"/>
                  <a:gd name="T86" fmla="*/ 15 w 67"/>
                  <a:gd name="T87" fmla="*/ 20 h 82"/>
                  <a:gd name="T88" fmla="*/ 6 w 67"/>
                  <a:gd name="T89" fmla="*/ 12 h 82"/>
                  <a:gd name="T90" fmla="*/ 8 w 67"/>
                  <a:gd name="T91" fmla="*/ 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7" h="82">
                    <a:moveTo>
                      <a:pt x="8" y="3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34" y="9"/>
                    </a:lnTo>
                    <a:lnTo>
                      <a:pt x="38" y="11"/>
                    </a:lnTo>
                    <a:lnTo>
                      <a:pt x="43" y="9"/>
                    </a:lnTo>
                    <a:lnTo>
                      <a:pt x="53" y="8"/>
                    </a:lnTo>
                    <a:lnTo>
                      <a:pt x="59" y="11"/>
                    </a:lnTo>
                    <a:lnTo>
                      <a:pt x="65" y="11"/>
                    </a:lnTo>
                    <a:lnTo>
                      <a:pt x="67" y="20"/>
                    </a:lnTo>
                    <a:lnTo>
                      <a:pt x="65" y="20"/>
                    </a:lnTo>
                    <a:lnTo>
                      <a:pt x="61" y="26"/>
                    </a:lnTo>
                    <a:lnTo>
                      <a:pt x="64" y="31"/>
                    </a:lnTo>
                    <a:lnTo>
                      <a:pt x="61" y="34"/>
                    </a:lnTo>
                    <a:lnTo>
                      <a:pt x="59" y="38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34" y="37"/>
                    </a:lnTo>
                    <a:lnTo>
                      <a:pt x="34" y="40"/>
                    </a:lnTo>
                    <a:lnTo>
                      <a:pt x="26" y="40"/>
                    </a:lnTo>
                    <a:lnTo>
                      <a:pt x="27" y="47"/>
                    </a:lnTo>
                    <a:lnTo>
                      <a:pt x="29" y="50"/>
                    </a:lnTo>
                    <a:lnTo>
                      <a:pt x="18" y="55"/>
                    </a:lnTo>
                    <a:lnTo>
                      <a:pt x="20" y="64"/>
                    </a:lnTo>
                    <a:lnTo>
                      <a:pt x="24" y="69"/>
                    </a:lnTo>
                    <a:lnTo>
                      <a:pt x="23" y="73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14" y="79"/>
                    </a:lnTo>
                    <a:lnTo>
                      <a:pt x="12" y="82"/>
                    </a:lnTo>
                    <a:lnTo>
                      <a:pt x="2" y="81"/>
                    </a:lnTo>
                    <a:lnTo>
                      <a:pt x="6" y="76"/>
                    </a:lnTo>
                    <a:lnTo>
                      <a:pt x="2" y="55"/>
                    </a:lnTo>
                    <a:lnTo>
                      <a:pt x="0" y="50"/>
                    </a:lnTo>
                    <a:lnTo>
                      <a:pt x="8" y="47"/>
                    </a:lnTo>
                    <a:lnTo>
                      <a:pt x="6" y="44"/>
                    </a:lnTo>
                    <a:lnTo>
                      <a:pt x="12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8" y="37"/>
                    </a:lnTo>
                    <a:lnTo>
                      <a:pt x="20" y="31"/>
                    </a:lnTo>
                    <a:lnTo>
                      <a:pt x="23" y="25"/>
                    </a:lnTo>
                    <a:lnTo>
                      <a:pt x="21" y="20"/>
                    </a:lnTo>
                    <a:lnTo>
                      <a:pt x="15" y="20"/>
                    </a:lnTo>
                    <a:lnTo>
                      <a:pt x="6" y="12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4" name="Freeform 5055">
                <a:extLst>
                  <a:ext uri="{FF2B5EF4-FFF2-40B4-BE49-F238E27FC236}">
                    <a16:creationId xmlns:a16="http://schemas.microsoft.com/office/drawing/2014/main" id="{4A9C0634-4A10-8824-31D9-AD6070464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913"/>
                <a:ext cx="33" cy="41"/>
              </a:xfrm>
              <a:custGeom>
                <a:avLst/>
                <a:gdLst>
                  <a:gd name="T0" fmla="*/ 8 w 67"/>
                  <a:gd name="T1" fmla="*/ 3 h 82"/>
                  <a:gd name="T2" fmla="*/ 15 w 67"/>
                  <a:gd name="T3" fmla="*/ 0 h 82"/>
                  <a:gd name="T4" fmla="*/ 15 w 67"/>
                  <a:gd name="T5" fmla="*/ 2 h 82"/>
                  <a:gd name="T6" fmla="*/ 34 w 67"/>
                  <a:gd name="T7" fmla="*/ 9 h 82"/>
                  <a:gd name="T8" fmla="*/ 38 w 67"/>
                  <a:gd name="T9" fmla="*/ 11 h 82"/>
                  <a:gd name="T10" fmla="*/ 43 w 67"/>
                  <a:gd name="T11" fmla="*/ 9 h 82"/>
                  <a:gd name="T12" fmla="*/ 53 w 67"/>
                  <a:gd name="T13" fmla="*/ 8 h 82"/>
                  <a:gd name="T14" fmla="*/ 59 w 67"/>
                  <a:gd name="T15" fmla="*/ 11 h 82"/>
                  <a:gd name="T16" fmla="*/ 65 w 67"/>
                  <a:gd name="T17" fmla="*/ 11 h 82"/>
                  <a:gd name="T18" fmla="*/ 67 w 67"/>
                  <a:gd name="T19" fmla="*/ 20 h 82"/>
                  <a:gd name="T20" fmla="*/ 65 w 67"/>
                  <a:gd name="T21" fmla="*/ 20 h 82"/>
                  <a:gd name="T22" fmla="*/ 61 w 67"/>
                  <a:gd name="T23" fmla="*/ 26 h 82"/>
                  <a:gd name="T24" fmla="*/ 64 w 67"/>
                  <a:gd name="T25" fmla="*/ 31 h 82"/>
                  <a:gd name="T26" fmla="*/ 61 w 67"/>
                  <a:gd name="T27" fmla="*/ 34 h 82"/>
                  <a:gd name="T28" fmla="*/ 59 w 67"/>
                  <a:gd name="T29" fmla="*/ 38 h 82"/>
                  <a:gd name="T30" fmla="*/ 59 w 67"/>
                  <a:gd name="T31" fmla="*/ 37 h 82"/>
                  <a:gd name="T32" fmla="*/ 58 w 67"/>
                  <a:gd name="T33" fmla="*/ 37 h 82"/>
                  <a:gd name="T34" fmla="*/ 34 w 67"/>
                  <a:gd name="T35" fmla="*/ 37 h 82"/>
                  <a:gd name="T36" fmla="*/ 34 w 67"/>
                  <a:gd name="T37" fmla="*/ 40 h 82"/>
                  <a:gd name="T38" fmla="*/ 26 w 67"/>
                  <a:gd name="T39" fmla="*/ 40 h 82"/>
                  <a:gd name="T40" fmla="*/ 27 w 67"/>
                  <a:gd name="T41" fmla="*/ 47 h 82"/>
                  <a:gd name="T42" fmla="*/ 29 w 67"/>
                  <a:gd name="T43" fmla="*/ 50 h 82"/>
                  <a:gd name="T44" fmla="*/ 18 w 67"/>
                  <a:gd name="T45" fmla="*/ 55 h 82"/>
                  <a:gd name="T46" fmla="*/ 20 w 67"/>
                  <a:gd name="T47" fmla="*/ 64 h 82"/>
                  <a:gd name="T48" fmla="*/ 24 w 67"/>
                  <a:gd name="T49" fmla="*/ 69 h 82"/>
                  <a:gd name="T50" fmla="*/ 23 w 67"/>
                  <a:gd name="T51" fmla="*/ 73 h 82"/>
                  <a:gd name="T52" fmla="*/ 27 w 67"/>
                  <a:gd name="T53" fmla="*/ 78 h 82"/>
                  <a:gd name="T54" fmla="*/ 26 w 67"/>
                  <a:gd name="T55" fmla="*/ 78 h 82"/>
                  <a:gd name="T56" fmla="*/ 14 w 67"/>
                  <a:gd name="T57" fmla="*/ 79 h 82"/>
                  <a:gd name="T58" fmla="*/ 12 w 67"/>
                  <a:gd name="T59" fmla="*/ 82 h 82"/>
                  <a:gd name="T60" fmla="*/ 2 w 67"/>
                  <a:gd name="T61" fmla="*/ 81 h 82"/>
                  <a:gd name="T62" fmla="*/ 6 w 67"/>
                  <a:gd name="T63" fmla="*/ 76 h 82"/>
                  <a:gd name="T64" fmla="*/ 2 w 67"/>
                  <a:gd name="T65" fmla="*/ 55 h 82"/>
                  <a:gd name="T66" fmla="*/ 0 w 67"/>
                  <a:gd name="T67" fmla="*/ 50 h 82"/>
                  <a:gd name="T68" fmla="*/ 8 w 67"/>
                  <a:gd name="T69" fmla="*/ 47 h 82"/>
                  <a:gd name="T70" fmla="*/ 6 w 67"/>
                  <a:gd name="T71" fmla="*/ 44 h 82"/>
                  <a:gd name="T72" fmla="*/ 12 w 67"/>
                  <a:gd name="T73" fmla="*/ 38 h 82"/>
                  <a:gd name="T74" fmla="*/ 15 w 67"/>
                  <a:gd name="T75" fmla="*/ 38 h 82"/>
                  <a:gd name="T76" fmla="*/ 15 w 67"/>
                  <a:gd name="T77" fmla="*/ 38 h 82"/>
                  <a:gd name="T78" fmla="*/ 18 w 67"/>
                  <a:gd name="T79" fmla="*/ 37 h 82"/>
                  <a:gd name="T80" fmla="*/ 20 w 67"/>
                  <a:gd name="T81" fmla="*/ 31 h 82"/>
                  <a:gd name="T82" fmla="*/ 23 w 67"/>
                  <a:gd name="T83" fmla="*/ 25 h 82"/>
                  <a:gd name="T84" fmla="*/ 21 w 67"/>
                  <a:gd name="T85" fmla="*/ 20 h 82"/>
                  <a:gd name="T86" fmla="*/ 15 w 67"/>
                  <a:gd name="T87" fmla="*/ 20 h 82"/>
                  <a:gd name="T88" fmla="*/ 6 w 67"/>
                  <a:gd name="T89" fmla="*/ 12 h 82"/>
                  <a:gd name="T90" fmla="*/ 8 w 67"/>
                  <a:gd name="T91" fmla="*/ 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7" h="82">
                    <a:moveTo>
                      <a:pt x="8" y="3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34" y="9"/>
                    </a:lnTo>
                    <a:lnTo>
                      <a:pt x="38" y="11"/>
                    </a:lnTo>
                    <a:lnTo>
                      <a:pt x="43" y="9"/>
                    </a:lnTo>
                    <a:lnTo>
                      <a:pt x="53" y="8"/>
                    </a:lnTo>
                    <a:lnTo>
                      <a:pt x="59" y="11"/>
                    </a:lnTo>
                    <a:lnTo>
                      <a:pt x="65" y="11"/>
                    </a:lnTo>
                    <a:lnTo>
                      <a:pt x="67" y="20"/>
                    </a:lnTo>
                    <a:lnTo>
                      <a:pt x="65" y="20"/>
                    </a:lnTo>
                    <a:lnTo>
                      <a:pt x="61" y="26"/>
                    </a:lnTo>
                    <a:lnTo>
                      <a:pt x="64" y="31"/>
                    </a:lnTo>
                    <a:lnTo>
                      <a:pt x="61" y="34"/>
                    </a:lnTo>
                    <a:lnTo>
                      <a:pt x="59" y="38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34" y="37"/>
                    </a:lnTo>
                    <a:lnTo>
                      <a:pt x="34" y="40"/>
                    </a:lnTo>
                    <a:lnTo>
                      <a:pt x="26" y="40"/>
                    </a:lnTo>
                    <a:lnTo>
                      <a:pt x="27" y="47"/>
                    </a:lnTo>
                    <a:lnTo>
                      <a:pt x="29" y="50"/>
                    </a:lnTo>
                    <a:lnTo>
                      <a:pt x="18" y="55"/>
                    </a:lnTo>
                    <a:lnTo>
                      <a:pt x="20" y="64"/>
                    </a:lnTo>
                    <a:lnTo>
                      <a:pt x="24" y="69"/>
                    </a:lnTo>
                    <a:lnTo>
                      <a:pt x="23" y="73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14" y="79"/>
                    </a:lnTo>
                    <a:lnTo>
                      <a:pt x="12" y="82"/>
                    </a:lnTo>
                    <a:lnTo>
                      <a:pt x="2" y="81"/>
                    </a:lnTo>
                    <a:lnTo>
                      <a:pt x="6" y="76"/>
                    </a:lnTo>
                    <a:lnTo>
                      <a:pt x="2" y="55"/>
                    </a:lnTo>
                    <a:lnTo>
                      <a:pt x="0" y="50"/>
                    </a:lnTo>
                    <a:lnTo>
                      <a:pt x="8" y="47"/>
                    </a:lnTo>
                    <a:lnTo>
                      <a:pt x="6" y="44"/>
                    </a:lnTo>
                    <a:lnTo>
                      <a:pt x="12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8" y="37"/>
                    </a:lnTo>
                    <a:lnTo>
                      <a:pt x="20" y="31"/>
                    </a:lnTo>
                    <a:lnTo>
                      <a:pt x="23" y="25"/>
                    </a:lnTo>
                    <a:lnTo>
                      <a:pt x="21" y="20"/>
                    </a:lnTo>
                    <a:lnTo>
                      <a:pt x="15" y="20"/>
                    </a:lnTo>
                    <a:lnTo>
                      <a:pt x="6" y="12"/>
                    </a:lnTo>
                    <a:lnTo>
                      <a:pt x="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5" name="Freeform 5056">
                <a:extLst>
                  <a:ext uri="{FF2B5EF4-FFF2-40B4-BE49-F238E27FC236}">
                    <a16:creationId xmlns:a16="http://schemas.microsoft.com/office/drawing/2014/main" id="{188EAC67-6F59-2F1A-E823-2C7A0F9BB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3" y="954"/>
                <a:ext cx="22" cy="49"/>
              </a:xfrm>
              <a:custGeom>
                <a:avLst/>
                <a:gdLst>
                  <a:gd name="T0" fmla="*/ 2 w 46"/>
                  <a:gd name="T1" fmla="*/ 6 h 99"/>
                  <a:gd name="T2" fmla="*/ 0 w 46"/>
                  <a:gd name="T3" fmla="*/ 14 h 99"/>
                  <a:gd name="T4" fmla="*/ 2 w 46"/>
                  <a:gd name="T5" fmla="*/ 23 h 99"/>
                  <a:gd name="T6" fmla="*/ 5 w 46"/>
                  <a:gd name="T7" fmla="*/ 23 h 99"/>
                  <a:gd name="T8" fmla="*/ 9 w 46"/>
                  <a:gd name="T9" fmla="*/ 35 h 99"/>
                  <a:gd name="T10" fmla="*/ 6 w 46"/>
                  <a:gd name="T11" fmla="*/ 38 h 99"/>
                  <a:gd name="T12" fmla="*/ 9 w 46"/>
                  <a:gd name="T13" fmla="*/ 41 h 99"/>
                  <a:gd name="T14" fmla="*/ 8 w 46"/>
                  <a:gd name="T15" fmla="*/ 47 h 99"/>
                  <a:gd name="T16" fmla="*/ 9 w 46"/>
                  <a:gd name="T17" fmla="*/ 52 h 99"/>
                  <a:gd name="T18" fmla="*/ 13 w 46"/>
                  <a:gd name="T19" fmla="*/ 60 h 99"/>
                  <a:gd name="T20" fmla="*/ 8 w 46"/>
                  <a:gd name="T21" fmla="*/ 63 h 99"/>
                  <a:gd name="T22" fmla="*/ 6 w 46"/>
                  <a:gd name="T23" fmla="*/ 72 h 99"/>
                  <a:gd name="T24" fmla="*/ 9 w 46"/>
                  <a:gd name="T25" fmla="*/ 82 h 99"/>
                  <a:gd name="T26" fmla="*/ 8 w 46"/>
                  <a:gd name="T27" fmla="*/ 87 h 99"/>
                  <a:gd name="T28" fmla="*/ 11 w 46"/>
                  <a:gd name="T29" fmla="*/ 88 h 99"/>
                  <a:gd name="T30" fmla="*/ 22 w 46"/>
                  <a:gd name="T31" fmla="*/ 88 h 99"/>
                  <a:gd name="T32" fmla="*/ 28 w 46"/>
                  <a:gd name="T33" fmla="*/ 92 h 99"/>
                  <a:gd name="T34" fmla="*/ 32 w 46"/>
                  <a:gd name="T35" fmla="*/ 96 h 99"/>
                  <a:gd name="T36" fmla="*/ 40 w 46"/>
                  <a:gd name="T37" fmla="*/ 99 h 99"/>
                  <a:gd name="T38" fmla="*/ 44 w 46"/>
                  <a:gd name="T39" fmla="*/ 84 h 99"/>
                  <a:gd name="T40" fmla="*/ 44 w 46"/>
                  <a:gd name="T41" fmla="*/ 75 h 99"/>
                  <a:gd name="T42" fmla="*/ 44 w 46"/>
                  <a:gd name="T43" fmla="*/ 57 h 99"/>
                  <a:gd name="T44" fmla="*/ 46 w 46"/>
                  <a:gd name="T45" fmla="*/ 54 h 99"/>
                  <a:gd name="T46" fmla="*/ 38 w 46"/>
                  <a:gd name="T47" fmla="*/ 52 h 99"/>
                  <a:gd name="T48" fmla="*/ 40 w 46"/>
                  <a:gd name="T49" fmla="*/ 47 h 99"/>
                  <a:gd name="T50" fmla="*/ 38 w 46"/>
                  <a:gd name="T51" fmla="*/ 38 h 99"/>
                  <a:gd name="T52" fmla="*/ 43 w 46"/>
                  <a:gd name="T53" fmla="*/ 35 h 99"/>
                  <a:gd name="T54" fmla="*/ 37 w 46"/>
                  <a:gd name="T55" fmla="*/ 26 h 99"/>
                  <a:gd name="T56" fmla="*/ 37 w 46"/>
                  <a:gd name="T57" fmla="*/ 16 h 99"/>
                  <a:gd name="T58" fmla="*/ 22 w 46"/>
                  <a:gd name="T59" fmla="*/ 8 h 99"/>
                  <a:gd name="T60" fmla="*/ 22 w 46"/>
                  <a:gd name="T61" fmla="*/ 2 h 99"/>
                  <a:gd name="T62" fmla="*/ 19 w 46"/>
                  <a:gd name="T63" fmla="*/ 0 h 99"/>
                  <a:gd name="T64" fmla="*/ 2 w 46"/>
                  <a:gd name="T65" fmla="*/ 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6" h="99">
                    <a:moveTo>
                      <a:pt x="2" y="6"/>
                    </a:moveTo>
                    <a:lnTo>
                      <a:pt x="0" y="14"/>
                    </a:lnTo>
                    <a:lnTo>
                      <a:pt x="2" y="23"/>
                    </a:lnTo>
                    <a:lnTo>
                      <a:pt x="5" y="23"/>
                    </a:lnTo>
                    <a:lnTo>
                      <a:pt x="9" y="35"/>
                    </a:lnTo>
                    <a:lnTo>
                      <a:pt x="6" y="38"/>
                    </a:lnTo>
                    <a:lnTo>
                      <a:pt x="9" y="41"/>
                    </a:lnTo>
                    <a:lnTo>
                      <a:pt x="8" y="47"/>
                    </a:lnTo>
                    <a:lnTo>
                      <a:pt x="9" y="52"/>
                    </a:lnTo>
                    <a:lnTo>
                      <a:pt x="13" y="60"/>
                    </a:lnTo>
                    <a:lnTo>
                      <a:pt x="8" y="63"/>
                    </a:lnTo>
                    <a:lnTo>
                      <a:pt x="6" y="72"/>
                    </a:lnTo>
                    <a:lnTo>
                      <a:pt x="9" y="82"/>
                    </a:lnTo>
                    <a:lnTo>
                      <a:pt x="8" y="87"/>
                    </a:lnTo>
                    <a:lnTo>
                      <a:pt x="11" y="88"/>
                    </a:lnTo>
                    <a:lnTo>
                      <a:pt x="22" y="88"/>
                    </a:lnTo>
                    <a:lnTo>
                      <a:pt x="28" y="92"/>
                    </a:lnTo>
                    <a:lnTo>
                      <a:pt x="32" y="96"/>
                    </a:lnTo>
                    <a:lnTo>
                      <a:pt x="40" y="99"/>
                    </a:lnTo>
                    <a:lnTo>
                      <a:pt x="44" y="84"/>
                    </a:lnTo>
                    <a:lnTo>
                      <a:pt x="44" y="75"/>
                    </a:lnTo>
                    <a:lnTo>
                      <a:pt x="44" y="57"/>
                    </a:lnTo>
                    <a:lnTo>
                      <a:pt x="46" y="54"/>
                    </a:lnTo>
                    <a:lnTo>
                      <a:pt x="38" y="52"/>
                    </a:lnTo>
                    <a:lnTo>
                      <a:pt x="40" y="47"/>
                    </a:lnTo>
                    <a:lnTo>
                      <a:pt x="38" y="38"/>
                    </a:lnTo>
                    <a:lnTo>
                      <a:pt x="43" y="35"/>
                    </a:lnTo>
                    <a:lnTo>
                      <a:pt x="37" y="26"/>
                    </a:lnTo>
                    <a:lnTo>
                      <a:pt x="37" y="16"/>
                    </a:lnTo>
                    <a:lnTo>
                      <a:pt x="22" y="8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6" name="Freeform 5057">
                <a:extLst>
                  <a:ext uri="{FF2B5EF4-FFF2-40B4-BE49-F238E27FC236}">
                    <a16:creationId xmlns:a16="http://schemas.microsoft.com/office/drawing/2014/main" id="{CE490F7E-1B0F-6F1E-BC60-2AF73C7C8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3" y="954"/>
                <a:ext cx="22" cy="49"/>
              </a:xfrm>
              <a:custGeom>
                <a:avLst/>
                <a:gdLst>
                  <a:gd name="T0" fmla="*/ 2 w 46"/>
                  <a:gd name="T1" fmla="*/ 6 h 99"/>
                  <a:gd name="T2" fmla="*/ 19 w 46"/>
                  <a:gd name="T3" fmla="*/ 0 h 99"/>
                  <a:gd name="T4" fmla="*/ 22 w 46"/>
                  <a:gd name="T5" fmla="*/ 2 h 99"/>
                  <a:gd name="T6" fmla="*/ 22 w 46"/>
                  <a:gd name="T7" fmla="*/ 8 h 99"/>
                  <a:gd name="T8" fmla="*/ 37 w 46"/>
                  <a:gd name="T9" fmla="*/ 16 h 99"/>
                  <a:gd name="T10" fmla="*/ 37 w 46"/>
                  <a:gd name="T11" fmla="*/ 26 h 99"/>
                  <a:gd name="T12" fmla="*/ 43 w 46"/>
                  <a:gd name="T13" fmla="*/ 35 h 99"/>
                  <a:gd name="T14" fmla="*/ 38 w 46"/>
                  <a:gd name="T15" fmla="*/ 38 h 99"/>
                  <a:gd name="T16" fmla="*/ 40 w 46"/>
                  <a:gd name="T17" fmla="*/ 47 h 99"/>
                  <a:gd name="T18" fmla="*/ 38 w 46"/>
                  <a:gd name="T19" fmla="*/ 52 h 99"/>
                  <a:gd name="T20" fmla="*/ 46 w 46"/>
                  <a:gd name="T21" fmla="*/ 54 h 99"/>
                  <a:gd name="T22" fmla="*/ 44 w 46"/>
                  <a:gd name="T23" fmla="*/ 57 h 99"/>
                  <a:gd name="T24" fmla="*/ 44 w 46"/>
                  <a:gd name="T25" fmla="*/ 75 h 99"/>
                  <a:gd name="T26" fmla="*/ 44 w 46"/>
                  <a:gd name="T27" fmla="*/ 84 h 99"/>
                  <a:gd name="T28" fmla="*/ 40 w 46"/>
                  <a:gd name="T29" fmla="*/ 99 h 99"/>
                  <a:gd name="T30" fmla="*/ 32 w 46"/>
                  <a:gd name="T31" fmla="*/ 96 h 99"/>
                  <a:gd name="T32" fmla="*/ 28 w 46"/>
                  <a:gd name="T33" fmla="*/ 92 h 99"/>
                  <a:gd name="T34" fmla="*/ 22 w 46"/>
                  <a:gd name="T35" fmla="*/ 88 h 99"/>
                  <a:gd name="T36" fmla="*/ 11 w 46"/>
                  <a:gd name="T37" fmla="*/ 88 h 99"/>
                  <a:gd name="T38" fmla="*/ 8 w 46"/>
                  <a:gd name="T39" fmla="*/ 87 h 99"/>
                  <a:gd name="T40" fmla="*/ 9 w 46"/>
                  <a:gd name="T41" fmla="*/ 82 h 99"/>
                  <a:gd name="T42" fmla="*/ 6 w 46"/>
                  <a:gd name="T43" fmla="*/ 72 h 99"/>
                  <a:gd name="T44" fmla="*/ 8 w 46"/>
                  <a:gd name="T45" fmla="*/ 63 h 99"/>
                  <a:gd name="T46" fmla="*/ 13 w 46"/>
                  <a:gd name="T47" fmla="*/ 60 h 99"/>
                  <a:gd name="T48" fmla="*/ 9 w 46"/>
                  <a:gd name="T49" fmla="*/ 52 h 99"/>
                  <a:gd name="T50" fmla="*/ 8 w 46"/>
                  <a:gd name="T51" fmla="*/ 47 h 99"/>
                  <a:gd name="T52" fmla="*/ 9 w 46"/>
                  <a:gd name="T53" fmla="*/ 41 h 99"/>
                  <a:gd name="T54" fmla="*/ 6 w 46"/>
                  <a:gd name="T55" fmla="*/ 38 h 99"/>
                  <a:gd name="T56" fmla="*/ 9 w 46"/>
                  <a:gd name="T57" fmla="*/ 35 h 99"/>
                  <a:gd name="T58" fmla="*/ 5 w 46"/>
                  <a:gd name="T59" fmla="*/ 23 h 99"/>
                  <a:gd name="T60" fmla="*/ 2 w 46"/>
                  <a:gd name="T61" fmla="*/ 23 h 99"/>
                  <a:gd name="T62" fmla="*/ 0 w 46"/>
                  <a:gd name="T63" fmla="*/ 14 h 99"/>
                  <a:gd name="T64" fmla="*/ 2 w 46"/>
                  <a:gd name="T65" fmla="*/ 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6" h="99">
                    <a:moveTo>
                      <a:pt x="2" y="6"/>
                    </a:moveTo>
                    <a:lnTo>
                      <a:pt x="19" y="0"/>
                    </a:lnTo>
                    <a:lnTo>
                      <a:pt x="22" y="2"/>
                    </a:lnTo>
                    <a:lnTo>
                      <a:pt x="22" y="8"/>
                    </a:lnTo>
                    <a:lnTo>
                      <a:pt x="37" y="16"/>
                    </a:lnTo>
                    <a:lnTo>
                      <a:pt x="37" y="26"/>
                    </a:lnTo>
                    <a:lnTo>
                      <a:pt x="43" y="35"/>
                    </a:lnTo>
                    <a:lnTo>
                      <a:pt x="38" y="38"/>
                    </a:lnTo>
                    <a:lnTo>
                      <a:pt x="40" y="47"/>
                    </a:lnTo>
                    <a:lnTo>
                      <a:pt x="38" y="52"/>
                    </a:lnTo>
                    <a:lnTo>
                      <a:pt x="46" y="54"/>
                    </a:lnTo>
                    <a:lnTo>
                      <a:pt x="44" y="57"/>
                    </a:lnTo>
                    <a:lnTo>
                      <a:pt x="44" y="75"/>
                    </a:lnTo>
                    <a:lnTo>
                      <a:pt x="44" y="84"/>
                    </a:lnTo>
                    <a:lnTo>
                      <a:pt x="40" y="99"/>
                    </a:lnTo>
                    <a:lnTo>
                      <a:pt x="32" y="96"/>
                    </a:lnTo>
                    <a:lnTo>
                      <a:pt x="28" y="92"/>
                    </a:lnTo>
                    <a:lnTo>
                      <a:pt x="22" y="88"/>
                    </a:lnTo>
                    <a:lnTo>
                      <a:pt x="11" y="88"/>
                    </a:lnTo>
                    <a:lnTo>
                      <a:pt x="8" y="87"/>
                    </a:lnTo>
                    <a:lnTo>
                      <a:pt x="9" y="82"/>
                    </a:lnTo>
                    <a:lnTo>
                      <a:pt x="6" y="72"/>
                    </a:lnTo>
                    <a:lnTo>
                      <a:pt x="8" y="63"/>
                    </a:lnTo>
                    <a:lnTo>
                      <a:pt x="13" y="60"/>
                    </a:lnTo>
                    <a:lnTo>
                      <a:pt x="9" y="52"/>
                    </a:lnTo>
                    <a:lnTo>
                      <a:pt x="8" y="47"/>
                    </a:lnTo>
                    <a:lnTo>
                      <a:pt x="9" y="41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5" y="23"/>
                    </a:lnTo>
                    <a:lnTo>
                      <a:pt x="2" y="23"/>
                    </a:lnTo>
                    <a:lnTo>
                      <a:pt x="0" y="14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7" name="Freeform 5058">
                <a:extLst>
                  <a:ext uri="{FF2B5EF4-FFF2-40B4-BE49-F238E27FC236}">
                    <a16:creationId xmlns:a16="http://schemas.microsoft.com/office/drawing/2014/main" id="{C26DFD56-3C1D-12AB-4793-18D7C303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3" y="954"/>
                <a:ext cx="22" cy="49"/>
              </a:xfrm>
              <a:custGeom>
                <a:avLst/>
                <a:gdLst>
                  <a:gd name="T0" fmla="*/ 2 w 46"/>
                  <a:gd name="T1" fmla="*/ 6 h 99"/>
                  <a:gd name="T2" fmla="*/ 19 w 46"/>
                  <a:gd name="T3" fmla="*/ 0 h 99"/>
                  <a:gd name="T4" fmla="*/ 22 w 46"/>
                  <a:gd name="T5" fmla="*/ 2 h 99"/>
                  <a:gd name="T6" fmla="*/ 22 w 46"/>
                  <a:gd name="T7" fmla="*/ 8 h 99"/>
                  <a:gd name="T8" fmla="*/ 37 w 46"/>
                  <a:gd name="T9" fmla="*/ 16 h 99"/>
                  <a:gd name="T10" fmla="*/ 37 w 46"/>
                  <a:gd name="T11" fmla="*/ 26 h 99"/>
                  <a:gd name="T12" fmla="*/ 43 w 46"/>
                  <a:gd name="T13" fmla="*/ 35 h 99"/>
                  <a:gd name="T14" fmla="*/ 38 w 46"/>
                  <a:gd name="T15" fmla="*/ 38 h 99"/>
                  <a:gd name="T16" fmla="*/ 40 w 46"/>
                  <a:gd name="T17" fmla="*/ 47 h 99"/>
                  <a:gd name="T18" fmla="*/ 38 w 46"/>
                  <a:gd name="T19" fmla="*/ 52 h 99"/>
                  <a:gd name="T20" fmla="*/ 46 w 46"/>
                  <a:gd name="T21" fmla="*/ 54 h 99"/>
                  <a:gd name="T22" fmla="*/ 44 w 46"/>
                  <a:gd name="T23" fmla="*/ 57 h 99"/>
                  <a:gd name="T24" fmla="*/ 44 w 46"/>
                  <a:gd name="T25" fmla="*/ 75 h 99"/>
                  <a:gd name="T26" fmla="*/ 44 w 46"/>
                  <a:gd name="T27" fmla="*/ 84 h 99"/>
                  <a:gd name="T28" fmla="*/ 40 w 46"/>
                  <a:gd name="T29" fmla="*/ 99 h 99"/>
                  <a:gd name="T30" fmla="*/ 32 w 46"/>
                  <a:gd name="T31" fmla="*/ 96 h 99"/>
                  <a:gd name="T32" fmla="*/ 28 w 46"/>
                  <a:gd name="T33" fmla="*/ 92 h 99"/>
                  <a:gd name="T34" fmla="*/ 22 w 46"/>
                  <a:gd name="T35" fmla="*/ 88 h 99"/>
                  <a:gd name="T36" fmla="*/ 11 w 46"/>
                  <a:gd name="T37" fmla="*/ 88 h 99"/>
                  <a:gd name="T38" fmla="*/ 8 w 46"/>
                  <a:gd name="T39" fmla="*/ 87 h 99"/>
                  <a:gd name="T40" fmla="*/ 9 w 46"/>
                  <a:gd name="T41" fmla="*/ 82 h 99"/>
                  <a:gd name="T42" fmla="*/ 6 w 46"/>
                  <a:gd name="T43" fmla="*/ 72 h 99"/>
                  <a:gd name="T44" fmla="*/ 8 w 46"/>
                  <a:gd name="T45" fmla="*/ 63 h 99"/>
                  <a:gd name="T46" fmla="*/ 13 w 46"/>
                  <a:gd name="T47" fmla="*/ 60 h 99"/>
                  <a:gd name="T48" fmla="*/ 9 w 46"/>
                  <a:gd name="T49" fmla="*/ 52 h 99"/>
                  <a:gd name="T50" fmla="*/ 8 w 46"/>
                  <a:gd name="T51" fmla="*/ 47 h 99"/>
                  <a:gd name="T52" fmla="*/ 9 w 46"/>
                  <a:gd name="T53" fmla="*/ 41 h 99"/>
                  <a:gd name="T54" fmla="*/ 6 w 46"/>
                  <a:gd name="T55" fmla="*/ 38 h 99"/>
                  <a:gd name="T56" fmla="*/ 9 w 46"/>
                  <a:gd name="T57" fmla="*/ 35 h 99"/>
                  <a:gd name="T58" fmla="*/ 5 w 46"/>
                  <a:gd name="T59" fmla="*/ 23 h 99"/>
                  <a:gd name="T60" fmla="*/ 2 w 46"/>
                  <a:gd name="T61" fmla="*/ 23 h 99"/>
                  <a:gd name="T62" fmla="*/ 0 w 46"/>
                  <a:gd name="T63" fmla="*/ 14 h 99"/>
                  <a:gd name="T64" fmla="*/ 2 w 46"/>
                  <a:gd name="T65" fmla="*/ 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6" h="99">
                    <a:moveTo>
                      <a:pt x="2" y="6"/>
                    </a:moveTo>
                    <a:lnTo>
                      <a:pt x="19" y="0"/>
                    </a:lnTo>
                    <a:lnTo>
                      <a:pt x="22" y="2"/>
                    </a:lnTo>
                    <a:lnTo>
                      <a:pt x="22" y="8"/>
                    </a:lnTo>
                    <a:lnTo>
                      <a:pt x="37" y="16"/>
                    </a:lnTo>
                    <a:lnTo>
                      <a:pt x="37" y="26"/>
                    </a:lnTo>
                    <a:lnTo>
                      <a:pt x="43" y="35"/>
                    </a:lnTo>
                    <a:lnTo>
                      <a:pt x="38" y="38"/>
                    </a:lnTo>
                    <a:lnTo>
                      <a:pt x="40" y="47"/>
                    </a:lnTo>
                    <a:lnTo>
                      <a:pt x="38" y="52"/>
                    </a:lnTo>
                    <a:lnTo>
                      <a:pt x="46" y="54"/>
                    </a:lnTo>
                    <a:lnTo>
                      <a:pt x="44" y="57"/>
                    </a:lnTo>
                    <a:lnTo>
                      <a:pt x="44" y="75"/>
                    </a:lnTo>
                    <a:lnTo>
                      <a:pt x="44" y="84"/>
                    </a:lnTo>
                    <a:lnTo>
                      <a:pt x="40" y="99"/>
                    </a:lnTo>
                    <a:lnTo>
                      <a:pt x="32" y="96"/>
                    </a:lnTo>
                    <a:lnTo>
                      <a:pt x="28" y="92"/>
                    </a:lnTo>
                    <a:lnTo>
                      <a:pt x="22" y="88"/>
                    </a:lnTo>
                    <a:lnTo>
                      <a:pt x="11" y="88"/>
                    </a:lnTo>
                    <a:lnTo>
                      <a:pt x="8" y="87"/>
                    </a:lnTo>
                    <a:lnTo>
                      <a:pt x="9" y="82"/>
                    </a:lnTo>
                    <a:lnTo>
                      <a:pt x="6" y="72"/>
                    </a:lnTo>
                    <a:lnTo>
                      <a:pt x="8" y="63"/>
                    </a:lnTo>
                    <a:lnTo>
                      <a:pt x="13" y="60"/>
                    </a:lnTo>
                    <a:lnTo>
                      <a:pt x="9" y="52"/>
                    </a:lnTo>
                    <a:lnTo>
                      <a:pt x="8" y="47"/>
                    </a:lnTo>
                    <a:lnTo>
                      <a:pt x="9" y="41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5" y="23"/>
                    </a:lnTo>
                    <a:lnTo>
                      <a:pt x="2" y="23"/>
                    </a:lnTo>
                    <a:lnTo>
                      <a:pt x="0" y="14"/>
                    </a:lnTo>
                    <a:lnTo>
                      <a:pt x="2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8" name="Freeform 5059">
                <a:extLst>
                  <a:ext uri="{FF2B5EF4-FFF2-40B4-BE49-F238E27FC236}">
                    <a16:creationId xmlns:a16="http://schemas.microsoft.com/office/drawing/2014/main" id="{15C4E82A-38E1-A20A-B1F1-20273CD56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840"/>
                <a:ext cx="20" cy="15"/>
              </a:xfrm>
              <a:custGeom>
                <a:avLst/>
                <a:gdLst>
                  <a:gd name="T0" fmla="*/ 24 w 39"/>
                  <a:gd name="T1" fmla="*/ 2 h 31"/>
                  <a:gd name="T2" fmla="*/ 15 w 39"/>
                  <a:gd name="T3" fmla="*/ 0 h 31"/>
                  <a:gd name="T4" fmla="*/ 15 w 39"/>
                  <a:gd name="T5" fmla="*/ 5 h 31"/>
                  <a:gd name="T6" fmla="*/ 12 w 39"/>
                  <a:gd name="T7" fmla="*/ 8 h 31"/>
                  <a:gd name="T8" fmla="*/ 0 w 39"/>
                  <a:gd name="T9" fmla="*/ 6 h 31"/>
                  <a:gd name="T10" fmla="*/ 0 w 39"/>
                  <a:gd name="T11" fmla="*/ 8 h 31"/>
                  <a:gd name="T12" fmla="*/ 4 w 39"/>
                  <a:gd name="T13" fmla="*/ 11 h 31"/>
                  <a:gd name="T14" fmla="*/ 4 w 39"/>
                  <a:gd name="T15" fmla="*/ 20 h 31"/>
                  <a:gd name="T16" fmla="*/ 12 w 39"/>
                  <a:gd name="T17" fmla="*/ 31 h 31"/>
                  <a:gd name="T18" fmla="*/ 18 w 39"/>
                  <a:gd name="T19" fmla="*/ 26 h 31"/>
                  <a:gd name="T20" fmla="*/ 21 w 39"/>
                  <a:gd name="T21" fmla="*/ 26 h 31"/>
                  <a:gd name="T22" fmla="*/ 21 w 39"/>
                  <a:gd name="T23" fmla="*/ 19 h 31"/>
                  <a:gd name="T24" fmla="*/ 18 w 39"/>
                  <a:gd name="T25" fmla="*/ 17 h 31"/>
                  <a:gd name="T26" fmla="*/ 21 w 39"/>
                  <a:gd name="T27" fmla="*/ 8 h 31"/>
                  <a:gd name="T28" fmla="*/ 30 w 39"/>
                  <a:gd name="T29" fmla="*/ 8 h 31"/>
                  <a:gd name="T30" fmla="*/ 34 w 39"/>
                  <a:gd name="T31" fmla="*/ 9 h 31"/>
                  <a:gd name="T32" fmla="*/ 39 w 39"/>
                  <a:gd name="T33" fmla="*/ 8 h 31"/>
                  <a:gd name="T34" fmla="*/ 31 w 39"/>
                  <a:gd name="T35" fmla="*/ 6 h 31"/>
                  <a:gd name="T36" fmla="*/ 28 w 39"/>
                  <a:gd name="T37" fmla="*/ 0 h 31"/>
                  <a:gd name="T38" fmla="*/ 24 w 39"/>
                  <a:gd name="T39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31">
                    <a:moveTo>
                      <a:pt x="24" y="2"/>
                    </a:moveTo>
                    <a:lnTo>
                      <a:pt x="15" y="0"/>
                    </a:lnTo>
                    <a:lnTo>
                      <a:pt x="15" y="5"/>
                    </a:lnTo>
                    <a:lnTo>
                      <a:pt x="12" y="8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4" y="11"/>
                    </a:lnTo>
                    <a:lnTo>
                      <a:pt x="4" y="20"/>
                    </a:lnTo>
                    <a:lnTo>
                      <a:pt x="12" y="31"/>
                    </a:lnTo>
                    <a:lnTo>
                      <a:pt x="18" y="26"/>
                    </a:lnTo>
                    <a:lnTo>
                      <a:pt x="21" y="26"/>
                    </a:lnTo>
                    <a:lnTo>
                      <a:pt x="21" y="19"/>
                    </a:lnTo>
                    <a:lnTo>
                      <a:pt x="18" y="17"/>
                    </a:lnTo>
                    <a:lnTo>
                      <a:pt x="21" y="8"/>
                    </a:lnTo>
                    <a:lnTo>
                      <a:pt x="30" y="8"/>
                    </a:lnTo>
                    <a:lnTo>
                      <a:pt x="34" y="9"/>
                    </a:lnTo>
                    <a:lnTo>
                      <a:pt x="39" y="8"/>
                    </a:lnTo>
                    <a:lnTo>
                      <a:pt x="31" y="6"/>
                    </a:lnTo>
                    <a:lnTo>
                      <a:pt x="28" y="0"/>
                    </a:ln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9" name="Freeform 5060">
                <a:extLst>
                  <a:ext uri="{FF2B5EF4-FFF2-40B4-BE49-F238E27FC236}">
                    <a16:creationId xmlns:a16="http://schemas.microsoft.com/office/drawing/2014/main" id="{1911A23C-238B-E3F5-71B8-A4A36BD00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840"/>
                <a:ext cx="20" cy="15"/>
              </a:xfrm>
              <a:custGeom>
                <a:avLst/>
                <a:gdLst>
                  <a:gd name="T0" fmla="*/ 24 w 39"/>
                  <a:gd name="T1" fmla="*/ 2 h 31"/>
                  <a:gd name="T2" fmla="*/ 28 w 39"/>
                  <a:gd name="T3" fmla="*/ 0 h 31"/>
                  <a:gd name="T4" fmla="*/ 31 w 39"/>
                  <a:gd name="T5" fmla="*/ 6 h 31"/>
                  <a:gd name="T6" fmla="*/ 39 w 39"/>
                  <a:gd name="T7" fmla="*/ 8 h 31"/>
                  <a:gd name="T8" fmla="*/ 34 w 39"/>
                  <a:gd name="T9" fmla="*/ 9 h 31"/>
                  <a:gd name="T10" fmla="*/ 30 w 39"/>
                  <a:gd name="T11" fmla="*/ 8 h 31"/>
                  <a:gd name="T12" fmla="*/ 21 w 39"/>
                  <a:gd name="T13" fmla="*/ 8 h 31"/>
                  <a:gd name="T14" fmla="*/ 18 w 39"/>
                  <a:gd name="T15" fmla="*/ 17 h 31"/>
                  <a:gd name="T16" fmla="*/ 21 w 39"/>
                  <a:gd name="T17" fmla="*/ 19 h 31"/>
                  <a:gd name="T18" fmla="*/ 21 w 39"/>
                  <a:gd name="T19" fmla="*/ 26 h 31"/>
                  <a:gd name="T20" fmla="*/ 18 w 39"/>
                  <a:gd name="T21" fmla="*/ 26 h 31"/>
                  <a:gd name="T22" fmla="*/ 12 w 39"/>
                  <a:gd name="T23" fmla="*/ 31 h 31"/>
                  <a:gd name="T24" fmla="*/ 4 w 39"/>
                  <a:gd name="T25" fmla="*/ 20 h 31"/>
                  <a:gd name="T26" fmla="*/ 4 w 39"/>
                  <a:gd name="T27" fmla="*/ 11 h 31"/>
                  <a:gd name="T28" fmla="*/ 0 w 39"/>
                  <a:gd name="T29" fmla="*/ 8 h 31"/>
                  <a:gd name="T30" fmla="*/ 0 w 39"/>
                  <a:gd name="T31" fmla="*/ 6 h 31"/>
                  <a:gd name="T32" fmla="*/ 12 w 39"/>
                  <a:gd name="T33" fmla="*/ 8 h 31"/>
                  <a:gd name="T34" fmla="*/ 15 w 39"/>
                  <a:gd name="T35" fmla="*/ 5 h 31"/>
                  <a:gd name="T36" fmla="*/ 15 w 39"/>
                  <a:gd name="T37" fmla="*/ 0 h 31"/>
                  <a:gd name="T38" fmla="*/ 24 w 39"/>
                  <a:gd name="T39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31">
                    <a:moveTo>
                      <a:pt x="24" y="2"/>
                    </a:moveTo>
                    <a:lnTo>
                      <a:pt x="28" y="0"/>
                    </a:lnTo>
                    <a:lnTo>
                      <a:pt x="31" y="6"/>
                    </a:lnTo>
                    <a:lnTo>
                      <a:pt x="39" y="8"/>
                    </a:lnTo>
                    <a:lnTo>
                      <a:pt x="34" y="9"/>
                    </a:lnTo>
                    <a:lnTo>
                      <a:pt x="30" y="8"/>
                    </a:lnTo>
                    <a:lnTo>
                      <a:pt x="21" y="8"/>
                    </a:lnTo>
                    <a:lnTo>
                      <a:pt x="18" y="17"/>
                    </a:lnTo>
                    <a:lnTo>
                      <a:pt x="21" y="19"/>
                    </a:lnTo>
                    <a:lnTo>
                      <a:pt x="21" y="26"/>
                    </a:lnTo>
                    <a:lnTo>
                      <a:pt x="18" y="26"/>
                    </a:lnTo>
                    <a:lnTo>
                      <a:pt x="12" y="31"/>
                    </a:lnTo>
                    <a:lnTo>
                      <a:pt x="4" y="20"/>
                    </a:lnTo>
                    <a:lnTo>
                      <a:pt x="4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0" name="Freeform 5061">
                <a:extLst>
                  <a:ext uri="{FF2B5EF4-FFF2-40B4-BE49-F238E27FC236}">
                    <a16:creationId xmlns:a16="http://schemas.microsoft.com/office/drawing/2014/main" id="{1E104F7A-7E54-6A69-BEF0-4871AEF5C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840"/>
                <a:ext cx="20" cy="15"/>
              </a:xfrm>
              <a:custGeom>
                <a:avLst/>
                <a:gdLst>
                  <a:gd name="T0" fmla="*/ 24 w 39"/>
                  <a:gd name="T1" fmla="*/ 2 h 31"/>
                  <a:gd name="T2" fmla="*/ 28 w 39"/>
                  <a:gd name="T3" fmla="*/ 0 h 31"/>
                  <a:gd name="T4" fmla="*/ 31 w 39"/>
                  <a:gd name="T5" fmla="*/ 6 h 31"/>
                  <a:gd name="T6" fmla="*/ 39 w 39"/>
                  <a:gd name="T7" fmla="*/ 8 h 31"/>
                  <a:gd name="T8" fmla="*/ 34 w 39"/>
                  <a:gd name="T9" fmla="*/ 9 h 31"/>
                  <a:gd name="T10" fmla="*/ 30 w 39"/>
                  <a:gd name="T11" fmla="*/ 8 h 31"/>
                  <a:gd name="T12" fmla="*/ 21 w 39"/>
                  <a:gd name="T13" fmla="*/ 8 h 31"/>
                  <a:gd name="T14" fmla="*/ 18 w 39"/>
                  <a:gd name="T15" fmla="*/ 17 h 31"/>
                  <a:gd name="T16" fmla="*/ 21 w 39"/>
                  <a:gd name="T17" fmla="*/ 19 h 31"/>
                  <a:gd name="T18" fmla="*/ 21 w 39"/>
                  <a:gd name="T19" fmla="*/ 26 h 31"/>
                  <a:gd name="T20" fmla="*/ 18 w 39"/>
                  <a:gd name="T21" fmla="*/ 26 h 31"/>
                  <a:gd name="T22" fmla="*/ 12 w 39"/>
                  <a:gd name="T23" fmla="*/ 31 h 31"/>
                  <a:gd name="T24" fmla="*/ 4 w 39"/>
                  <a:gd name="T25" fmla="*/ 20 h 31"/>
                  <a:gd name="T26" fmla="*/ 4 w 39"/>
                  <a:gd name="T27" fmla="*/ 11 h 31"/>
                  <a:gd name="T28" fmla="*/ 0 w 39"/>
                  <a:gd name="T29" fmla="*/ 8 h 31"/>
                  <a:gd name="T30" fmla="*/ 0 w 39"/>
                  <a:gd name="T31" fmla="*/ 6 h 31"/>
                  <a:gd name="T32" fmla="*/ 12 w 39"/>
                  <a:gd name="T33" fmla="*/ 8 h 31"/>
                  <a:gd name="T34" fmla="*/ 15 w 39"/>
                  <a:gd name="T35" fmla="*/ 5 h 31"/>
                  <a:gd name="T36" fmla="*/ 15 w 39"/>
                  <a:gd name="T37" fmla="*/ 0 h 31"/>
                  <a:gd name="T38" fmla="*/ 24 w 39"/>
                  <a:gd name="T39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31">
                    <a:moveTo>
                      <a:pt x="24" y="2"/>
                    </a:moveTo>
                    <a:lnTo>
                      <a:pt x="28" y="0"/>
                    </a:lnTo>
                    <a:lnTo>
                      <a:pt x="31" y="6"/>
                    </a:lnTo>
                    <a:lnTo>
                      <a:pt x="39" y="8"/>
                    </a:lnTo>
                    <a:lnTo>
                      <a:pt x="34" y="9"/>
                    </a:lnTo>
                    <a:lnTo>
                      <a:pt x="30" y="8"/>
                    </a:lnTo>
                    <a:lnTo>
                      <a:pt x="21" y="8"/>
                    </a:lnTo>
                    <a:lnTo>
                      <a:pt x="18" y="17"/>
                    </a:lnTo>
                    <a:lnTo>
                      <a:pt x="21" y="19"/>
                    </a:lnTo>
                    <a:lnTo>
                      <a:pt x="21" y="26"/>
                    </a:lnTo>
                    <a:lnTo>
                      <a:pt x="18" y="26"/>
                    </a:lnTo>
                    <a:lnTo>
                      <a:pt x="12" y="31"/>
                    </a:lnTo>
                    <a:lnTo>
                      <a:pt x="4" y="20"/>
                    </a:lnTo>
                    <a:lnTo>
                      <a:pt x="4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2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1" name="Freeform 5062">
                <a:extLst>
                  <a:ext uri="{FF2B5EF4-FFF2-40B4-BE49-F238E27FC236}">
                    <a16:creationId xmlns:a16="http://schemas.microsoft.com/office/drawing/2014/main" id="{0B9B5FCA-3656-DF94-C59D-A8031D902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1" y="922"/>
                <a:ext cx="38" cy="58"/>
              </a:xfrm>
              <a:custGeom>
                <a:avLst/>
                <a:gdLst>
                  <a:gd name="T0" fmla="*/ 16 w 76"/>
                  <a:gd name="T1" fmla="*/ 28 h 117"/>
                  <a:gd name="T2" fmla="*/ 0 w 76"/>
                  <a:gd name="T3" fmla="*/ 36 h 117"/>
                  <a:gd name="T4" fmla="*/ 2 w 76"/>
                  <a:gd name="T5" fmla="*/ 45 h 117"/>
                  <a:gd name="T6" fmla="*/ 6 w 76"/>
                  <a:gd name="T7" fmla="*/ 50 h 117"/>
                  <a:gd name="T8" fmla="*/ 5 w 76"/>
                  <a:gd name="T9" fmla="*/ 54 h 117"/>
                  <a:gd name="T10" fmla="*/ 9 w 76"/>
                  <a:gd name="T11" fmla="*/ 59 h 117"/>
                  <a:gd name="T12" fmla="*/ 11 w 76"/>
                  <a:gd name="T13" fmla="*/ 68 h 117"/>
                  <a:gd name="T14" fmla="*/ 22 w 76"/>
                  <a:gd name="T15" fmla="*/ 63 h 117"/>
                  <a:gd name="T16" fmla="*/ 25 w 76"/>
                  <a:gd name="T17" fmla="*/ 65 h 117"/>
                  <a:gd name="T18" fmla="*/ 25 w 76"/>
                  <a:gd name="T19" fmla="*/ 71 h 117"/>
                  <a:gd name="T20" fmla="*/ 40 w 76"/>
                  <a:gd name="T21" fmla="*/ 79 h 117"/>
                  <a:gd name="T22" fmla="*/ 40 w 76"/>
                  <a:gd name="T23" fmla="*/ 89 h 117"/>
                  <a:gd name="T24" fmla="*/ 46 w 76"/>
                  <a:gd name="T25" fmla="*/ 98 h 117"/>
                  <a:gd name="T26" fmla="*/ 41 w 76"/>
                  <a:gd name="T27" fmla="*/ 101 h 117"/>
                  <a:gd name="T28" fmla="*/ 43 w 76"/>
                  <a:gd name="T29" fmla="*/ 110 h 117"/>
                  <a:gd name="T30" fmla="*/ 41 w 76"/>
                  <a:gd name="T31" fmla="*/ 115 h 117"/>
                  <a:gd name="T32" fmla="*/ 49 w 76"/>
                  <a:gd name="T33" fmla="*/ 117 h 117"/>
                  <a:gd name="T34" fmla="*/ 61 w 76"/>
                  <a:gd name="T35" fmla="*/ 107 h 117"/>
                  <a:gd name="T36" fmla="*/ 64 w 76"/>
                  <a:gd name="T37" fmla="*/ 100 h 117"/>
                  <a:gd name="T38" fmla="*/ 66 w 76"/>
                  <a:gd name="T39" fmla="*/ 91 h 117"/>
                  <a:gd name="T40" fmla="*/ 64 w 76"/>
                  <a:gd name="T41" fmla="*/ 79 h 117"/>
                  <a:gd name="T42" fmla="*/ 64 w 76"/>
                  <a:gd name="T43" fmla="*/ 69 h 117"/>
                  <a:gd name="T44" fmla="*/ 64 w 76"/>
                  <a:gd name="T45" fmla="*/ 60 h 117"/>
                  <a:gd name="T46" fmla="*/ 61 w 76"/>
                  <a:gd name="T47" fmla="*/ 50 h 117"/>
                  <a:gd name="T48" fmla="*/ 60 w 76"/>
                  <a:gd name="T49" fmla="*/ 42 h 117"/>
                  <a:gd name="T50" fmla="*/ 61 w 76"/>
                  <a:gd name="T51" fmla="*/ 36 h 117"/>
                  <a:gd name="T52" fmla="*/ 72 w 76"/>
                  <a:gd name="T53" fmla="*/ 18 h 117"/>
                  <a:gd name="T54" fmla="*/ 76 w 76"/>
                  <a:gd name="T55" fmla="*/ 4 h 117"/>
                  <a:gd name="T56" fmla="*/ 70 w 76"/>
                  <a:gd name="T57" fmla="*/ 6 h 117"/>
                  <a:gd name="T58" fmla="*/ 67 w 76"/>
                  <a:gd name="T59" fmla="*/ 3 h 117"/>
                  <a:gd name="T60" fmla="*/ 61 w 76"/>
                  <a:gd name="T61" fmla="*/ 1 h 117"/>
                  <a:gd name="T62" fmla="*/ 58 w 76"/>
                  <a:gd name="T63" fmla="*/ 0 h 117"/>
                  <a:gd name="T64" fmla="*/ 53 w 76"/>
                  <a:gd name="T65" fmla="*/ 4 h 117"/>
                  <a:gd name="T66" fmla="*/ 58 w 76"/>
                  <a:gd name="T67" fmla="*/ 9 h 117"/>
                  <a:gd name="T68" fmla="*/ 58 w 76"/>
                  <a:gd name="T69" fmla="*/ 10 h 117"/>
                  <a:gd name="T70" fmla="*/ 53 w 76"/>
                  <a:gd name="T71" fmla="*/ 9 h 117"/>
                  <a:gd name="T72" fmla="*/ 50 w 76"/>
                  <a:gd name="T73" fmla="*/ 12 h 117"/>
                  <a:gd name="T74" fmla="*/ 49 w 76"/>
                  <a:gd name="T75" fmla="*/ 18 h 117"/>
                  <a:gd name="T76" fmla="*/ 44 w 76"/>
                  <a:gd name="T77" fmla="*/ 16 h 117"/>
                  <a:gd name="T78" fmla="*/ 41 w 76"/>
                  <a:gd name="T79" fmla="*/ 21 h 117"/>
                  <a:gd name="T80" fmla="*/ 43 w 76"/>
                  <a:gd name="T81" fmla="*/ 25 h 117"/>
                  <a:gd name="T82" fmla="*/ 41 w 76"/>
                  <a:gd name="T83" fmla="*/ 30 h 117"/>
                  <a:gd name="T84" fmla="*/ 28 w 76"/>
                  <a:gd name="T85" fmla="*/ 34 h 117"/>
                  <a:gd name="T86" fmla="*/ 19 w 76"/>
                  <a:gd name="T87" fmla="*/ 31 h 117"/>
                  <a:gd name="T88" fmla="*/ 16 w 76"/>
                  <a:gd name="T89" fmla="*/ 2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117">
                    <a:moveTo>
                      <a:pt x="16" y="28"/>
                    </a:moveTo>
                    <a:lnTo>
                      <a:pt x="0" y="36"/>
                    </a:lnTo>
                    <a:lnTo>
                      <a:pt x="2" y="45"/>
                    </a:lnTo>
                    <a:lnTo>
                      <a:pt x="6" y="50"/>
                    </a:lnTo>
                    <a:lnTo>
                      <a:pt x="5" y="54"/>
                    </a:lnTo>
                    <a:lnTo>
                      <a:pt x="9" y="59"/>
                    </a:lnTo>
                    <a:lnTo>
                      <a:pt x="11" y="68"/>
                    </a:lnTo>
                    <a:lnTo>
                      <a:pt x="22" y="63"/>
                    </a:lnTo>
                    <a:lnTo>
                      <a:pt x="25" y="65"/>
                    </a:lnTo>
                    <a:lnTo>
                      <a:pt x="25" y="71"/>
                    </a:lnTo>
                    <a:lnTo>
                      <a:pt x="40" y="79"/>
                    </a:lnTo>
                    <a:lnTo>
                      <a:pt x="40" y="89"/>
                    </a:lnTo>
                    <a:lnTo>
                      <a:pt x="46" y="98"/>
                    </a:lnTo>
                    <a:lnTo>
                      <a:pt x="41" y="101"/>
                    </a:lnTo>
                    <a:lnTo>
                      <a:pt x="43" y="110"/>
                    </a:lnTo>
                    <a:lnTo>
                      <a:pt x="41" y="115"/>
                    </a:lnTo>
                    <a:lnTo>
                      <a:pt x="49" y="117"/>
                    </a:lnTo>
                    <a:lnTo>
                      <a:pt x="61" y="107"/>
                    </a:lnTo>
                    <a:lnTo>
                      <a:pt x="64" y="100"/>
                    </a:lnTo>
                    <a:lnTo>
                      <a:pt x="66" y="91"/>
                    </a:lnTo>
                    <a:lnTo>
                      <a:pt x="64" y="79"/>
                    </a:lnTo>
                    <a:lnTo>
                      <a:pt x="64" y="69"/>
                    </a:lnTo>
                    <a:lnTo>
                      <a:pt x="64" y="60"/>
                    </a:lnTo>
                    <a:lnTo>
                      <a:pt x="61" y="50"/>
                    </a:lnTo>
                    <a:lnTo>
                      <a:pt x="60" y="42"/>
                    </a:lnTo>
                    <a:lnTo>
                      <a:pt x="61" y="36"/>
                    </a:lnTo>
                    <a:lnTo>
                      <a:pt x="72" y="18"/>
                    </a:lnTo>
                    <a:lnTo>
                      <a:pt x="76" y="4"/>
                    </a:lnTo>
                    <a:lnTo>
                      <a:pt x="70" y="6"/>
                    </a:lnTo>
                    <a:lnTo>
                      <a:pt x="67" y="3"/>
                    </a:lnTo>
                    <a:lnTo>
                      <a:pt x="61" y="1"/>
                    </a:lnTo>
                    <a:lnTo>
                      <a:pt x="58" y="0"/>
                    </a:lnTo>
                    <a:lnTo>
                      <a:pt x="53" y="4"/>
                    </a:lnTo>
                    <a:lnTo>
                      <a:pt x="58" y="9"/>
                    </a:lnTo>
                    <a:lnTo>
                      <a:pt x="58" y="10"/>
                    </a:lnTo>
                    <a:lnTo>
                      <a:pt x="53" y="9"/>
                    </a:lnTo>
                    <a:lnTo>
                      <a:pt x="50" y="12"/>
                    </a:lnTo>
                    <a:lnTo>
                      <a:pt x="49" y="18"/>
                    </a:lnTo>
                    <a:lnTo>
                      <a:pt x="44" y="16"/>
                    </a:lnTo>
                    <a:lnTo>
                      <a:pt x="41" y="21"/>
                    </a:lnTo>
                    <a:lnTo>
                      <a:pt x="43" y="25"/>
                    </a:lnTo>
                    <a:lnTo>
                      <a:pt x="41" y="30"/>
                    </a:lnTo>
                    <a:lnTo>
                      <a:pt x="28" y="34"/>
                    </a:lnTo>
                    <a:lnTo>
                      <a:pt x="19" y="31"/>
                    </a:ln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2" name="Freeform 5063">
                <a:extLst>
                  <a:ext uri="{FF2B5EF4-FFF2-40B4-BE49-F238E27FC236}">
                    <a16:creationId xmlns:a16="http://schemas.microsoft.com/office/drawing/2014/main" id="{34BAB166-A579-48D4-B61F-9FBA9CCE7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1" y="922"/>
                <a:ext cx="38" cy="58"/>
              </a:xfrm>
              <a:custGeom>
                <a:avLst/>
                <a:gdLst>
                  <a:gd name="T0" fmla="*/ 16 w 76"/>
                  <a:gd name="T1" fmla="*/ 28 h 117"/>
                  <a:gd name="T2" fmla="*/ 19 w 76"/>
                  <a:gd name="T3" fmla="*/ 31 h 117"/>
                  <a:gd name="T4" fmla="*/ 28 w 76"/>
                  <a:gd name="T5" fmla="*/ 34 h 117"/>
                  <a:gd name="T6" fmla="*/ 41 w 76"/>
                  <a:gd name="T7" fmla="*/ 30 h 117"/>
                  <a:gd name="T8" fmla="*/ 43 w 76"/>
                  <a:gd name="T9" fmla="*/ 25 h 117"/>
                  <a:gd name="T10" fmla="*/ 41 w 76"/>
                  <a:gd name="T11" fmla="*/ 21 h 117"/>
                  <a:gd name="T12" fmla="*/ 44 w 76"/>
                  <a:gd name="T13" fmla="*/ 16 h 117"/>
                  <a:gd name="T14" fmla="*/ 49 w 76"/>
                  <a:gd name="T15" fmla="*/ 18 h 117"/>
                  <a:gd name="T16" fmla="*/ 50 w 76"/>
                  <a:gd name="T17" fmla="*/ 12 h 117"/>
                  <a:gd name="T18" fmla="*/ 53 w 76"/>
                  <a:gd name="T19" fmla="*/ 9 h 117"/>
                  <a:gd name="T20" fmla="*/ 58 w 76"/>
                  <a:gd name="T21" fmla="*/ 10 h 117"/>
                  <a:gd name="T22" fmla="*/ 58 w 76"/>
                  <a:gd name="T23" fmla="*/ 9 h 117"/>
                  <a:gd name="T24" fmla="*/ 53 w 76"/>
                  <a:gd name="T25" fmla="*/ 4 h 117"/>
                  <a:gd name="T26" fmla="*/ 58 w 76"/>
                  <a:gd name="T27" fmla="*/ 0 h 117"/>
                  <a:gd name="T28" fmla="*/ 61 w 76"/>
                  <a:gd name="T29" fmla="*/ 1 h 117"/>
                  <a:gd name="T30" fmla="*/ 67 w 76"/>
                  <a:gd name="T31" fmla="*/ 3 h 117"/>
                  <a:gd name="T32" fmla="*/ 70 w 76"/>
                  <a:gd name="T33" fmla="*/ 6 h 117"/>
                  <a:gd name="T34" fmla="*/ 76 w 76"/>
                  <a:gd name="T35" fmla="*/ 4 h 117"/>
                  <a:gd name="T36" fmla="*/ 72 w 76"/>
                  <a:gd name="T37" fmla="*/ 18 h 117"/>
                  <a:gd name="T38" fmla="*/ 61 w 76"/>
                  <a:gd name="T39" fmla="*/ 36 h 117"/>
                  <a:gd name="T40" fmla="*/ 60 w 76"/>
                  <a:gd name="T41" fmla="*/ 42 h 117"/>
                  <a:gd name="T42" fmla="*/ 61 w 76"/>
                  <a:gd name="T43" fmla="*/ 50 h 117"/>
                  <a:gd name="T44" fmla="*/ 64 w 76"/>
                  <a:gd name="T45" fmla="*/ 60 h 117"/>
                  <a:gd name="T46" fmla="*/ 64 w 76"/>
                  <a:gd name="T47" fmla="*/ 69 h 117"/>
                  <a:gd name="T48" fmla="*/ 64 w 76"/>
                  <a:gd name="T49" fmla="*/ 79 h 117"/>
                  <a:gd name="T50" fmla="*/ 66 w 76"/>
                  <a:gd name="T51" fmla="*/ 91 h 117"/>
                  <a:gd name="T52" fmla="*/ 64 w 76"/>
                  <a:gd name="T53" fmla="*/ 100 h 117"/>
                  <a:gd name="T54" fmla="*/ 61 w 76"/>
                  <a:gd name="T55" fmla="*/ 107 h 117"/>
                  <a:gd name="T56" fmla="*/ 49 w 76"/>
                  <a:gd name="T57" fmla="*/ 117 h 117"/>
                  <a:gd name="T58" fmla="*/ 41 w 76"/>
                  <a:gd name="T59" fmla="*/ 115 h 117"/>
                  <a:gd name="T60" fmla="*/ 43 w 76"/>
                  <a:gd name="T61" fmla="*/ 110 h 117"/>
                  <a:gd name="T62" fmla="*/ 41 w 76"/>
                  <a:gd name="T63" fmla="*/ 101 h 117"/>
                  <a:gd name="T64" fmla="*/ 46 w 76"/>
                  <a:gd name="T65" fmla="*/ 98 h 117"/>
                  <a:gd name="T66" fmla="*/ 40 w 76"/>
                  <a:gd name="T67" fmla="*/ 89 h 117"/>
                  <a:gd name="T68" fmla="*/ 40 w 76"/>
                  <a:gd name="T69" fmla="*/ 79 h 117"/>
                  <a:gd name="T70" fmla="*/ 25 w 76"/>
                  <a:gd name="T71" fmla="*/ 71 h 117"/>
                  <a:gd name="T72" fmla="*/ 25 w 76"/>
                  <a:gd name="T73" fmla="*/ 65 h 117"/>
                  <a:gd name="T74" fmla="*/ 22 w 76"/>
                  <a:gd name="T75" fmla="*/ 63 h 117"/>
                  <a:gd name="T76" fmla="*/ 11 w 76"/>
                  <a:gd name="T77" fmla="*/ 68 h 117"/>
                  <a:gd name="T78" fmla="*/ 9 w 76"/>
                  <a:gd name="T79" fmla="*/ 59 h 117"/>
                  <a:gd name="T80" fmla="*/ 5 w 76"/>
                  <a:gd name="T81" fmla="*/ 54 h 117"/>
                  <a:gd name="T82" fmla="*/ 6 w 76"/>
                  <a:gd name="T83" fmla="*/ 50 h 117"/>
                  <a:gd name="T84" fmla="*/ 2 w 76"/>
                  <a:gd name="T85" fmla="*/ 45 h 117"/>
                  <a:gd name="T86" fmla="*/ 0 w 76"/>
                  <a:gd name="T87" fmla="*/ 36 h 117"/>
                  <a:gd name="T88" fmla="*/ 16 w 76"/>
                  <a:gd name="T89" fmla="*/ 2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117">
                    <a:moveTo>
                      <a:pt x="16" y="28"/>
                    </a:moveTo>
                    <a:lnTo>
                      <a:pt x="19" y="31"/>
                    </a:lnTo>
                    <a:lnTo>
                      <a:pt x="28" y="34"/>
                    </a:lnTo>
                    <a:lnTo>
                      <a:pt x="41" y="30"/>
                    </a:lnTo>
                    <a:lnTo>
                      <a:pt x="43" y="25"/>
                    </a:lnTo>
                    <a:lnTo>
                      <a:pt x="41" y="21"/>
                    </a:lnTo>
                    <a:lnTo>
                      <a:pt x="44" y="16"/>
                    </a:lnTo>
                    <a:lnTo>
                      <a:pt x="49" y="18"/>
                    </a:lnTo>
                    <a:lnTo>
                      <a:pt x="50" y="12"/>
                    </a:lnTo>
                    <a:lnTo>
                      <a:pt x="53" y="9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3" y="4"/>
                    </a:lnTo>
                    <a:lnTo>
                      <a:pt x="58" y="0"/>
                    </a:lnTo>
                    <a:lnTo>
                      <a:pt x="61" y="1"/>
                    </a:lnTo>
                    <a:lnTo>
                      <a:pt x="67" y="3"/>
                    </a:lnTo>
                    <a:lnTo>
                      <a:pt x="70" y="6"/>
                    </a:lnTo>
                    <a:lnTo>
                      <a:pt x="76" y="4"/>
                    </a:lnTo>
                    <a:lnTo>
                      <a:pt x="72" y="18"/>
                    </a:lnTo>
                    <a:lnTo>
                      <a:pt x="61" y="36"/>
                    </a:lnTo>
                    <a:lnTo>
                      <a:pt x="60" y="42"/>
                    </a:lnTo>
                    <a:lnTo>
                      <a:pt x="61" y="50"/>
                    </a:lnTo>
                    <a:lnTo>
                      <a:pt x="64" y="60"/>
                    </a:lnTo>
                    <a:lnTo>
                      <a:pt x="64" y="69"/>
                    </a:lnTo>
                    <a:lnTo>
                      <a:pt x="64" y="79"/>
                    </a:lnTo>
                    <a:lnTo>
                      <a:pt x="66" y="91"/>
                    </a:lnTo>
                    <a:lnTo>
                      <a:pt x="64" y="100"/>
                    </a:lnTo>
                    <a:lnTo>
                      <a:pt x="61" y="107"/>
                    </a:lnTo>
                    <a:lnTo>
                      <a:pt x="49" y="117"/>
                    </a:lnTo>
                    <a:lnTo>
                      <a:pt x="41" y="115"/>
                    </a:lnTo>
                    <a:lnTo>
                      <a:pt x="43" y="110"/>
                    </a:lnTo>
                    <a:lnTo>
                      <a:pt x="41" y="101"/>
                    </a:lnTo>
                    <a:lnTo>
                      <a:pt x="46" y="98"/>
                    </a:lnTo>
                    <a:lnTo>
                      <a:pt x="40" y="89"/>
                    </a:lnTo>
                    <a:lnTo>
                      <a:pt x="40" y="79"/>
                    </a:lnTo>
                    <a:lnTo>
                      <a:pt x="25" y="71"/>
                    </a:lnTo>
                    <a:lnTo>
                      <a:pt x="25" y="65"/>
                    </a:lnTo>
                    <a:lnTo>
                      <a:pt x="22" y="63"/>
                    </a:lnTo>
                    <a:lnTo>
                      <a:pt x="11" y="68"/>
                    </a:lnTo>
                    <a:lnTo>
                      <a:pt x="9" y="59"/>
                    </a:lnTo>
                    <a:lnTo>
                      <a:pt x="5" y="54"/>
                    </a:lnTo>
                    <a:lnTo>
                      <a:pt x="6" y="50"/>
                    </a:lnTo>
                    <a:lnTo>
                      <a:pt x="2" y="45"/>
                    </a:lnTo>
                    <a:lnTo>
                      <a:pt x="0" y="36"/>
                    </a:ln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3" name="Freeform 5064">
                <a:extLst>
                  <a:ext uri="{FF2B5EF4-FFF2-40B4-BE49-F238E27FC236}">
                    <a16:creationId xmlns:a16="http://schemas.microsoft.com/office/drawing/2014/main" id="{26C7AC1E-5C35-1197-1AC4-52CA902F7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1" y="922"/>
                <a:ext cx="38" cy="58"/>
              </a:xfrm>
              <a:custGeom>
                <a:avLst/>
                <a:gdLst>
                  <a:gd name="T0" fmla="*/ 16 w 76"/>
                  <a:gd name="T1" fmla="*/ 28 h 117"/>
                  <a:gd name="T2" fmla="*/ 19 w 76"/>
                  <a:gd name="T3" fmla="*/ 31 h 117"/>
                  <a:gd name="T4" fmla="*/ 28 w 76"/>
                  <a:gd name="T5" fmla="*/ 34 h 117"/>
                  <a:gd name="T6" fmla="*/ 41 w 76"/>
                  <a:gd name="T7" fmla="*/ 30 h 117"/>
                  <a:gd name="T8" fmla="*/ 43 w 76"/>
                  <a:gd name="T9" fmla="*/ 25 h 117"/>
                  <a:gd name="T10" fmla="*/ 41 w 76"/>
                  <a:gd name="T11" fmla="*/ 21 h 117"/>
                  <a:gd name="T12" fmla="*/ 44 w 76"/>
                  <a:gd name="T13" fmla="*/ 16 h 117"/>
                  <a:gd name="T14" fmla="*/ 49 w 76"/>
                  <a:gd name="T15" fmla="*/ 18 h 117"/>
                  <a:gd name="T16" fmla="*/ 50 w 76"/>
                  <a:gd name="T17" fmla="*/ 12 h 117"/>
                  <a:gd name="T18" fmla="*/ 53 w 76"/>
                  <a:gd name="T19" fmla="*/ 9 h 117"/>
                  <a:gd name="T20" fmla="*/ 58 w 76"/>
                  <a:gd name="T21" fmla="*/ 10 h 117"/>
                  <a:gd name="T22" fmla="*/ 58 w 76"/>
                  <a:gd name="T23" fmla="*/ 9 h 117"/>
                  <a:gd name="T24" fmla="*/ 53 w 76"/>
                  <a:gd name="T25" fmla="*/ 4 h 117"/>
                  <a:gd name="T26" fmla="*/ 58 w 76"/>
                  <a:gd name="T27" fmla="*/ 0 h 117"/>
                  <a:gd name="T28" fmla="*/ 61 w 76"/>
                  <a:gd name="T29" fmla="*/ 1 h 117"/>
                  <a:gd name="T30" fmla="*/ 67 w 76"/>
                  <a:gd name="T31" fmla="*/ 3 h 117"/>
                  <a:gd name="T32" fmla="*/ 70 w 76"/>
                  <a:gd name="T33" fmla="*/ 6 h 117"/>
                  <a:gd name="T34" fmla="*/ 76 w 76"/>
                  <a:gd name="T35" fmla="*/ 4 h 117"/>
                  <a:gd name="T36" fmla="*/ 72 w 76"/>
                  <a:gd name="T37" fmla="*/ 18 h 117"/>
                  <a:gd name="T38" fmla="*/ 61 w 76"/>
                  <a:gd name="T39" fmla="*/ 36 h 117"/>
                  <a:gd name="T40" fmla="*/ 60 w 76"/>
                  <a:gd name="T41" fmla="*/ 42 h 117"/>
                  <a:gd name="T42" fmla="*/ 61 w 76"/>
                  <a:gd name="T43" fmla="*/ 50 h 117"/>
                  <a:gd name="T44" fmla="*/ 64 w 76"/>
                  <a:gd name="T45" fmla="*/ 60 h 117"/>
                  <a:gd name="T46" fmla="*/ 64 w 76"/>
                  <a:gd name="T47" fmla="*/ 69 h 117"/>
                  <a:gd name="T48" fmla="*/ 64 w 76"/>
                  <a:gd name="T49" fmla="*/ 79 h 117"/>
                  <a:gd name="T50" fmla="*/ 66 w 76"/>
                  <a:gd name="T51" fmla="*/ 91 h 117"/>
                  <a:gd name="T52" fmla="*/ 64 w 76"/>
                  <a:gd name="T53" fmla="*/ 100 h 117"/>
                  <a:gd name="T54" fmla="*/ 61 w 76"/>
                  <a:gd name="T55" fmla="*/ 107 h 117"/>
                  <a:gd name="T56" fmla="*/ 49 w 76"/>
                  <a:gd name="T57" fmla="*/ 117 h 117"/>
                  <a:gd name="T58" fmla="*/ 41 w 76"/>
                  <a:gd name="T59" fmla="*/ 115 h 117"/>
                  <a:gd name="T60" fmla="*/ 43 w 76"/>
                  <a:gd name="T61" fmla="*/ 110 h 117"/>
                  <a:gd name="T62" fmla="*/ 41 w 76"/>
                  <a:gd name="T63" fmla="*/ 101 h 117"/>
                  <a:gd name="T64" fmla="*/ 46 w 76"/>
                  <a:gd name="T65" fmla="*/ 98 h 117"/>
                  <a:gd name="T66" fmla="*/ 40 w 76"/>
                  <a:gd name="T67" fmla="*/ 89 h 117"/>
                  <a:gd name="T68" fmla="*/ 40 w 76"/>
                  <a:gd name="T69" fmla="*/ 79 h 117"/>
                  <a:gd name="T70" fmla="*/ 25 w 76"/>
                  <a:gd name="T71" fmla="*/ 71 h 117"/>
                  <a:gd name="T72" fmla="*/ 25 w 76"/>
                  <a:gd name="T73" fmla="*/ 65 h 117"/>
                  <a:gd name="T74" fmla="*/ 22 w 76"/>
                  <a:gd name="T75" fmla="*/ 63 h 117"/>
                  <a:gd name="T76" fmla="*/ 11 w 76"/>
                  <a:gd name="T77" fmla="*/ 68 h 117"/>
                  <a:gd name="T78" fmla="*/ 9 w 76"/>
                  <a:gd name="T79" fmla="*/ 59 h 117"/>
                  <a:gd name="T80" fmla="*/ 5 w 76"/>
                  <a:gd name="T81" fmla="*/ 54 h 117"/>
                  <a:gd name="T82" fmla="*/ 6 w 76"/>
                  <a:gd name="T83" fmla="*/ 50 h 117"/>
                  <a:gd name="T84" fmla="*/ 2 w 76"/>
                  <a:gd name="T85" fmla="*/ 45 h 117"/>
                  <a:gd name="T86" fmla="*/ 0 w 76"/>
                  <a:gd name="T87" fmla="*/ 36 h 117"/>
                  <a:gd name="T88" fmla="*/ 16 w 76"/>
                  <a:gd name="T89" fmla="*/ 2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117">
                    <a:moveTo>
                      <a:pt x="16" y="28"/>
                    </a:moveTo>
                    <a:lnTo>
                      <a:pt x="19" y="31"/>
                    </a:lnTo>
                    <a:lnTo>
                      <a:pt x="28" y="34"/>
                    </a:lnTo>
                    <a:lnTo>
                      <a:pt x="41" y="30"/>
                    </a:lnTo>
                    <a:lnTo>
                      <a:pt x="43" y="25"/>
                    </a:lnTo>
                    <a:lnTo>
                      <a:pt x="41" y="21"/>
                    </a:lnTo>
                    <a:lnTo>
                      <a:pt x="44" y="16"/>
                    </a:lnTo>
                    <a:lnTo>
                      <a:pt x="49" y="18"/>
                    </a:lnTo>
                    <a:lnTo>
                      <a:pt x="50" y="12"/>
                    </a:lnTo>
                    <a:lnTo>
                      <a:pt x="53" y="9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3" y="4"/>
                    </a:lnTo>
                    <a:lnTo>
                      <a:pt x="58" y="0"/>
                    </a:lnTo>
                    <a:lnTo>
                      <a:pt x="61" y="1"/>
                    </a:lnTo>
                    <a:lnTo>
                      <a:pt x="67" y="3"/>
                    </a:lnTo>
                    <a:lnTo>
                      <a:pt x="70" y="6"/>
                    </a:lnTo>
                    <a:lnTo>
                      <a:pt x="76" y="4"/>
                    </a:lnTo>
                    <a:lnTo>
                      <a:pt x="72" y="18"/>
                    </a:lnTo>
                    <a:lnTo>
                      <a:pt x="61" y="36"/>
                    </a:lnTo>
                    <a:lnTo>
                      <a:pt x="60" y="42"/>
                    </a:lnTo>
                    <a:lnTo>
                      <a:pt x="61" y="50"/>
                    </a:lnTo>
                    <a:lnTo>
                      <a:pt x="64" y="60"/>
                    </a:lnTo>
                    <a:lnTo>
                      <a:pt x="64" y="69"/>
                    </a:lnTo>
                    <a:lnTo>
                      <a:pt x="64" y="79"/>
                    </a:lnTo>
                    <a:lnTo>
                      <a:pt x="66" y="91"/>
                    </a:lnTo>
                    <a:lnTo>
                      <a:pt x="64" y="100"/>
                    </a:lnTo>
                    <a:lnTo>
                      <a:pt x="61" y="107"/>
                    </a:lnTo>
                    <a:lnTo>
                      <a:pt x="49" y="117"/>
                    </a:lnTo>
                    <a:lnTo>
                      <a:pt x="41" y="115"/>
                    </a:lnTo>
                    <a:lnTo>
                      <a:pt x="43" y="110"/>
                    </a:lnTo>
                    <a:lnTo>
                      <a:pt x="41" y="101"/>
                    </a:lnTo>
                    <a:lnTo>
                      <a:pt x="46" y="98"/>
                    </a:lnTo>
                    <a:lnTo>
                      <a:pt x="40" y="89"/>
                    </a:lnTo>
                    <a:lnTo>
                      <a:pt x="40" y="79"/>
                    </a:lnTo>
                    <a:lnTo>
                      <a:pt x="25" y="71"/>
                    </a:lnTo>
                    <a:lnTo>
                      <a:pt x="25" y="65"/>
                    </a:lnTo>
                    <a:lnTo>
                      <a:pt x="22" y="63"/>
                    </a:lnTo>
                    <a:lnTo>
                      <a:pt x="11" y="68"/>
                    </a:lnTo>
                    <a:lnTo>
                      <a:pt x="9" y="59"/>
                    </a:lnTo>
                    <a:lnTo>
                      <a:pt x="5" y="54"/>
                    </a:lnTo>
                    <a:lnTo>
                      <a:pt x="6" y="50"/>
                    </a:lnTo>
                    <a:lnTo>
                      <a:pt x="2" y="45"/>
                    </a:lnTo>
                    <a:lnTo>
                      <a:pt x="0" y="36"/>
                    </a:lnTo>
                    <a:lnTo>
                      <a:pt x="16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4" name="Freeform 5065">
                <a:extLst>
                  <a:ext uri="{FF2B5EF4-FFF2-40B4-BE49-F238E27FC236}">
                    <a16:creationId xmlns:a16="http://schemas.microsoft.com/office/drawing/2014/main" id="{89D25941-ED8A-442B-A24F-C5D04A42D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1125"/>
                <a:ext cx="77" cy="120"/>
              </a:xfrm>
              <a:custGeom>
                <a:avLst/>
                <a:gdLst>
                  <a:gd name="T0" fmla="*/ 5 w 155"/>
                  <a:gd name="T1" fmla="*/ 132 h 240"/>
                  <a:gd name="T2" fmla="*/ 7 w 155"/>
                  <a:gd name="T3" fmla="*/ 147 h 240"/>
                  <a:gd name="T4" fmla="*/ 7 w 155"/>
                  <a:gd name="T5" fmla="*/ 167 h 240"/>
                  <a:gd name="T6" fmla="*/ 7 w 155"/>
                  <a:gd name="T7" fmla="*/ 175 h 240"/>
                  <a:gd name="T8" fmla="*/ 0 w 155"/>
                  <a:gd name="T9" fmla="*/ 184 h 240"/>
                  <a:gd name="T10" fmla="*/ 8 w 155"/>
                  <a:gd name="T11" fmla="*/ 202 h 240"/>
                  <a:gd name="T12" fmla="*/ 4 w 155"/>
                  <a:gd name="T13" fmla="*/ 216 h 240"/>
                  <a:gd name="T14" fmla="*/ 8 w 155"/>
                  <a:gd name="T15" fmla="*/ 220 h 240"/>
                  <a:gd name="T16" fmla="*/ 2 w 155"/>
                  <a:gd name="T17" fmla="*/ 234 h 240"/>
                  <a:gd name="T18" fmla="*/ 13 w 155"/>
                  <a:gd name="T19" fmla="*/ 237 h 240"/>
                  <a:gd name="T20" fmla="*/ 43 w 155"/>
                  <a:gd name="T21" fmla="*/ 235 h 240"/>
                  <a:gd name="T22" fmla="*/ 58 w 155"/>
                  <a:gd name="T23" fmla="*/ 238 h 240"/>
                  <a:gd name="T24" fmla="*/ 67 w 155"/>
                  <a:gd name="T25" fmla="*/ 240 h 240"/>
                  <a:gd name="T26" fmla="*/ 82 w 155"/>
                  <a:gd name="T27" fmla="*/ 229 h 240"/>
                  <a:gd name="T28" fmla="*/ 116 w 155"/>
                  <a:gd name="T29" fmla="*/ 226 h 240"/>
                  <a:gd name="T30" fmla="*/ 126 w 155"/>
                  <a:gd name="T31" fmla="*/ 214 h 240"/>
                  <a:gd name="T32" fmla="*/ 126 w 155"/>
                  <a:gd name="T33" fmla="*/ 205 h 240"/>
                  <a:gd name="T34" fmla="*/ 129 w 155"/>
                  <a:gd name="T35" fmla="*/ 190 h 240"/>
                  <a:gd name="T36" fmla="*/ 139 w 155"/>
                  <a:gd name="T37" fmla="*/ 178 h 240"/>
                  <a:gd name="T38" fmla="*/ 137 w 155"/>
                  <a:gd name="T39" fmla="*/ 161 h 240"/>
                  <a:gd name="T40" fmla="*/ 140 w 155"/>
                  <a:gd name="T41" fmla="*/ 147 h 240"/>
                  <a:gd name="T42" fmla="*/ 155 w 155"/>
                  <a:gd name="T43" fmla="*/ 123 h 240"/>
                  <a:gd name="T44" fmla="*/ 149 w 155"/>
                  <a:gd name="T45" fmla="*/ 99 h 240"/>
                  <a:gd name="T46" fmla="*/ 126 w 155"/>
                  <a:gd name="T47" fmla="*/ 62 h 240"/>
                  <a:gd name="T48" fmla="*/ 123 w 155"/>
                  <a:gd name="T49" fmla="*/ 39 h 240"/>
                  <a:gd name="T50" fmla="*/ 126 w 155"/>
                  <a:gd name="T51" fmla="*/ 4 h 240"/>
                  <a:gd name="T52" fmla="*/ 98 w 155"/>
                  <a:gd name="T53" fmla="*/ 1 h 240"/>
                  <a:gd name="T54" fmla="*/ 92 w 155"/>
                  <a:gd name="T55" fmla="*/ 6 h 240"/>
                  <a:gd name="T56" fmla="*/ 84 w 155"/>
                  <a:gd name="T57" fmla="*/ 18 h 240"/>
                  <a:gd name="T58" fmla="*/ 73 w 155"/>
                  <a:gd name="T59" fmla="*/ 30 h 240"/>
                  <a:gd name="T60" fmla="*/ 70 w 155"/>
                  <a:gd name="T61" fmla="*/ 41 h 240"/>
                  <a:gd name="T62" fmla="*/ 67 w 155"/>
                  <a:gd name="T63" fmla="*/ 51 h 240"/>
                  <a:gd name="T64" fmla="*/ 73 w 155"/>
                  <a:gd name="T65" fmla="*/ 68 h 240"/>
                  <a:gd name="T66" fmla="*/ 73 w 155"/>
                  <a:gd name="T67" fmla="*/ 76 h 240"/>
                  <a:gd name="T68" fmla="*/ 54 w 155"/>
                  <a:gd name="T69" fmla="*/ 77 h 240"/>
                  <a:gd name="T70" fmla="*/ 43 w 155"/>
                  <a:gd name="T71" fmla="*/ 79 h 240"/>
                  <a:gd name="T72" fmla="*/ 38 w 155"/>
                  <a:gd name="T73" fmla="*/ 89 h 240"/>
                  <a:gd name="T74" fmla="*/ 52 w 155"/>
                  <a:gd name="T75" fmla="*/ 96 h 240"/>
                  <a:gd name="T76" fmla="*/ 60 w 155"/>
                  <a:gd name="T77" fmla="*/ 103 h 240"/>
                  <a:gd name="T78" fmla="*/ 70 w 155"/>
                  <a:gd name="T79" fmla="*/ 114 h 240"/>
                  <a:gd name="T80" fmla="*/ 66 w 155"/>
                  <a:gd name="T81" fmla="*/ 118 h 240"/>
                  <a:gd name="T82" fmla="*/ 54 w 155"/>
                  <a:gd name="T83" fmla="*/ 112 h 240"/>
                  <a:gd name="T84" fmla="*/ 43 w 155"/>
                  <a:gd name="T85" fmla="*/ 108 h 240"/>
                  <a:gd name="T86" fmla="*/ 29 w 155"/>
                  <a:gd name="T87" fmla="*/ 106 h 240"/>
                  <a:gd name="T88" fmla="*/ 17 w 155"/>
                  <a:gd name="T89" fmla="*/ 105 h 240"/>
                  <a:gd name="T90" fmla="*/ 10 w 155"/>
                  <a:gd name="T91" fmla="*/ 93 h 240"/>
                  <a:gd name="T92" fmla="*/ 8 w 155"/>
                  <a:gd name="T93" fmla="*/ 102 h 240"/>
                  <a:gd name="T94" fmla="*/ 7 w 155"/>
                  <a:gd name="T95" fmla="*/ 12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5" h="240">
                    <a:moveTo>
                      <a:pt x="7" y="121"/>
                    </a:moveTo>
                    <a:lnTo>
                      <a:pt x="5" y="132"/>
                    </a:lnTo>
                    <a:lnTo>
                      <a:pt x="11" y="146"/>
                    </a:lnTo>
                    <a:lnTo>
                      <a:pt x="7" y="147"/>
                    </a:lnTo>
                    <a:lnTo>
                      <a:pt x="4" y="155"/>
                    </a:lnTo>
                    <a:lnTo>
                      <a:pt x="7" y="167"/>
                    </a:lnTo>
                    <a:lnTo>
                      <a:pt x="7" y="167"/>
                    </a:lnTo>
                    <a:lnTo>
                      <a:pt x="7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7" y="193"/>
                    </a:lnTo>
                    <a:lnTo>
                      <a:pt x="8" y="202"/>
                    </a:lnTo>
                    <a:lnTo>
                      <a:pt x="2" y="213"/>
                    </a:lnTo>
                    <a:lnTo>
                      <a:pt x="4" y="216"/>
                    </a:lnTo>
                    <a:lnTo>
                      <a:pt x="0" y="219"/>
                    </a:lnTo>
                    <a:lnTo>
                      <a:pt x="8" y="220"/>
                    </a:lnTo>
                    <a:lnTo>
                      <a:pt x="4" y="228"/>
                    </a:lnTo>
                    <a:lnTo>
                      <a:pt x="2" y="234"/>
                    </a:lnTo>
                    <a:lnTo>
                      <a:pt x="7" y="237"/>
                    </a:lnTo>
                    <a:lnTo>
                      <a:pt x="13" y="237"/>
                    </a:lnTo>
                    <a:lnTo>
                      <a:pt x="26" y="237"/>
                    </a:lnTo>
                    <a:lnTo>
                      <a:pt x="43" y="235"/>
                    </a:lnTo>
                    <a:lnTo>
                      <a:pt x="44" y="232"/>
                    </a:lnTo>
                    <a:lnTo>
                      <a:pt x="58" y="238"/>
                    </a:lnTo>
                    <a:lnTo>
                      <a:pt x="60" y="232"/>
                    </a:lnTo>
                    <a:lnTo>
                      <a:pt x="67" y="240"/>
                    </a:lnTo>
                    <a:lnTo>
                      <a:pt x="79" y="240"/>
                    </a:lnTo>
                    <a:lnTo>
                      <a:pt x="82" y="229"/>
                    </a:lnTo>
                    <a:lnTo>
                      <a:pt x="101" y="225"/>
                    </a:lnTo>
                    <a:lnTo>
                      <a:pt x="116" y="226"/>
                    </a:lnTo>
                    <a:lnTo>
                      <a:pt x="120" y="228"/>
                    </a:lnTo>
                    <a:lnTo>
                      <a:pt x="126" y="214"/>
                    </a:lnTo>
                    <a:lnTo>
                      <a:pt x="131" y="214"/>
                    </a:lnTo>
                    <a:lnTo>
                      <a:pt x="126" y="205"/>
                    </a:lnTo>
                    <a:lnTo>
                      <a:pt x="126" y="200"/>
                    </a:lnTo>
                    <a:lnTo>
                      <a:pt x="129" y="190"/>
                    </a:lnTo>
                    <a:lnTo>
                      <a:pt x="134" y="185"/>
                    </a:lnTo>
                    <a:lnTo>
                      <a:pt x="139" y="178"/>
                    </a:lnTo>
                    <a:lnTo>
                      <a:pt x="139" y="172"/>
                    </a:lnTo>
                    <a:lnTo>
                      <a:pt x="137" y="161"/>
                    </a:lnTo>
                    <a:lnTo>
                      <a:pt x="137" y="153"/>
                    </a:lnTo>
                    <a:lnTo>
                      <a:pt x="140" y="147"/>
                    </a:lnTo>
                    <a:lnTo>
                      <a:pt x="148" y="138"/>
                    </a:lnTo>
                    <a:lnTo>
                      <a:pt x="155" y="123"/>
                    </a:lnTo>
                    <a:lnTo>
                      <a:pt x="155" y="115"/>
                    </a:lnTo>
                    <a:lnTo>
                      <a:pt x="149" y="99"/>
                    </a:lnTo>
                    <a:lnTo>
                      <a:pt x="125" y="71"/>
                    </a:lnTo>
                    <a:lnTo>
                      <a:pt x="126" y="62"/>
                    </a:lnTo>
                    <a:lnTo>
                      <a:pt x="126" y="53"/>
                    </a:lnTo>
                    <a:lnTo>
                      <a:pt x="123" y="39"/>
                    </a:lnTo>
                    <a:lnTo>
                      <a:pt x="128" y="15"/>
                    </a:lnTo>
                    <a:lnTo>
                      <a:pt x="126" y="4"/>
                    </a:lnTo>
                    <a:lnTo>
                      <a:pt x="117" y="4"/>
                    </a:lnTo>
                    <a:lnTo>
                      <a:pt x="98" y="1"/>
                    </a:lnTo>
                    <a:lnTo>
                      <a:pt x="96" y="0"/>
                    </a:lnTo>
                    <a:lnTo>
                      <a:pt x="92" y="6"/>
                    </a:lnTo>
                    <a:lnTo>
                      <a:pt x="93" y="13"/>
                    </a:lnTo>
                    <a:lnTo>
                      <a:pt x="84" y="18"/>
                    </a:lnTo>
                    <a:lnTo>
                      <a:pt x="82" y="29"/>
                    </a:lnTo>
                    <a:lnTo>
                      <a:pt x="73" y="30"/>
                    </a:lnTo>
                    <a:lnTo>
                      <a:pt x="70" y="33"/>
                    </a:lnTo>
                    <a:lnTo>
                      <a:pt x="70" y="41"/>
                    </a:lnTo>
                    <a:lnTo>
                      <a:pt x="67" y="45"/>
                    </a:lnTo>
                    <a:lnTo>
                      <a:pt x="67" y="51"/>
                    </a:lnTo>
                    <a:lnTo>
                      <a:pt x="70" y="56"/>
                    </a:lnTo>
                    <a:lnTo>
                      <a:pt x="73" y="68"/>
                    </a:lnTo>
                    <a:lnTo>
                      <a:pt x="75" y="71"/>
                    </a:lnTo>
                    <a:lnTo>
                      <a:pt x="73" y="76"/>
                    </a:lnTo>
                    <a:lnTo>
                      <a:pt x="61" y="71"/>
                    </a:lnTo>
                    <a:lnTo>
                      <a:pt x="54" y="77"/>
                    </a:lnTo>
                    <a:lnTo>
                      <a:pt x="44" y="77"/>
                    </a:lnTo>
                    <a:lnTo>
                      <a:pt x="43" y="79"/>
                    </a:lnTo>
                    <a:lnTo>
                      <a:pt x="43" y="86"/>
                    </a:lnTo>
                    <a:lnTo>
                      <a:pt x="38" y="89"/>
                    </a:lnTo>
                    <a:lnTo>
                      <a:pt x="43" y="94"/>
                    </a:lnTo>
                    <a:lnTo>
                      <a:pt x="52" y="96"/>
                    </a:lnTo>
                    <a:lnTo>
                      <a:pt x="55" y="103"/>
                    </a:lnTo>
                    <a:lnTo>
                      <a:pt x="60" y="103"/>
                    </a:lnTo>
                    <a:lnTo>
                      <a:pt x="73" y="108"/>
                    </a:lnTo>
                    <a:lnTo>
                      <a:pt x="70" y="114"/>
                    </a:lnTo>
                    <a:lnTo>
                      <a:pt x="66" y="123"/>
                    </a:lnTo>
                    <a:lnTo>
                      <a:pt x="66" y="118"/>
                    </a:lnTo>
                    <a:lnTo>
                      <a:pt x="58" y="115"/>
                    </a:lnTo>
                    <a:lnTo>
                      <a:pt x="54" y="112"/>
                    </a:lnTo>
                    <a:lnTo>
                      <a:pt x="48" y="114"/>
                    </a:lnTo>
                    <a:lnTo>
                      <a:pt x="43" y="108"/>
                    </a:lnTo>
                    <a:lnTo>
                      <a:pt x="37" y="106"/>
                    </a:lnTo>
                    <a:lnTo>
                      <a:pt x="29" y="106"/>
                    </a:lnTo>
                    <a:lnTo>
                      <a:pt x="23" y="109"/>
                    </a:lnTo>
                    <a:lnTo>
                      <a:pt x="17" y="105"/>
                    </a:lnTo>
                    <a:lnTo>
                      <a:pt x="19" y="102"/>
                    </a:lnTo>
                    <a:lnTo>
                      <a:pt x="10" y="93"/>
                    </a:lnTo>
                    <a:lnTo>
                      <a:pt x="7" y="100"/>
                    </a:lnTo>
                    <a:lnTo>
                      <a:pt x="8" y="102"/>
                    </a:lnTo>
                    <a:lnTo>
                      <a:pt x="10" y="111"/>
                    </a:lnTo>
                    <a:lnTo>
                      <a:pt x="7" y="1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5" name="Freeform 5066">
                <a:extLst>
                  <a:ext uri="{FF2B5EF4-FFF2-40B4-BE49-F238E27FC236}">
                    <a16:creationId xmlns:a16="http://schemas.microsoft.com/office/drawing/2014/main" id="{1A60BE7F-23A0-F308-0701-B5220881D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1125"/>
                <a:ext cx="77" cy="120"/>
              </a:xfrm>
              <a:custGeom>
                <a:avLst/>
                <a:gdLst>
                  <a:gd name="T0" fmla="*/ 10 w 155"/>
                  <a:gd name="T1" fmla="*/ 111 h 240"/>
                  <a:gd name="T2" fmla="*/ 7 w 155"/>
                  <a:gd name="T3" fmla="*/ 100 h 240"/>
                  <a:gd name="T4" fmla="*/ 19 w 155"/>
                  <a:gd name="T5" fmla="*/ 102 h 240"/>
                  <a:gd name="T6" fmla="*/ 23 w 155"/>
                  <a:gd name="T7" fmla="*/ 109 h 240"/>
                  <a:gd name="T8" fmla="*/ 37 w 155"/>
                  <a:gd name="T9" fmla="*/ 106 h 240"/>
                  <a:gd name="T10" fmla="*/ 48 w 155"/>
                  <a:gd name="T11" fmla="*/ 114 h 240"/>
                  <a:gd name="T12" fmla="*/ 58 w 155"/>
                  <a:gd name="T13" fmla="*/ 115 h 240"/>
                  <a:gd name="T14" fmla="*/ 66 w 155"/>
                  <a:gd name="T15" fmla="*/ 123 h 240"/>
                  <a:gd name="T16" fmla="*/ 73 w 155"/>
                  <a:gd name="T17" fmla="*/ 108 h 240"/>
                  <a:gd name="T18" fmla="*/ 55 w 155"/>
                  <a:gd name="T19" fmla="*/ 103 h 240"/>
                  <a:gd name="T20" fmla="*/ 43 w 155"/>
                  <a:gd name="T21" fmla="*/ 94 h 240"/>
                  <a:gd name="T22" fmla="*/ 43 w 155"/>
                  <a:gd name="T23" fmla="*/ 86 h 240"/>
                  <a:gd name="T24" fmla="*/ 44 w 155"/>
                  <a:gd name="T25" fmla="*/ 77 h 240"/>
                  <a:gd name="T26" fmla="*/ 61 w 155"/>
                  <a:gd name="T27" fmla="*/ 71 h 240"/>
                  <a:gd name="T28" fmla="*/ 75 w 155"/>
                  <a:gd name="T29" fmla="*/ 71 h 240"/>
                  <a:gd name="T30" fmla="*/ 70 w 155"/>
                  <a:gd name="T31" fmla="*/ 56 h 240"/>
                  <a:gd name="T32" fmla="*/ 67 w 155"/>
                  <a:gd name="T33" fmla="*/ 45 h 240"/>
                  <a:gd name="T34" fmla="*/ 70 w 155"/>
                  <a:gd name="T35" fmla="*/ 33 h 240"/>
                  <a:gd name="T36" fmla="*/ 82 w 155"/>
                  <a:gd name="T37" fmla="*/ 29 h 240"/>
                  <a:gd name="T38" fmla="*/ 93 w 155"/>
                  <a:gd name="T39" fmla="*/ 13 h 240"/>
                  <a:gd name="T40" fmla="*/ 96 w 155"/>
                  <a:gd name="T41" fmla="*/ 0 h 240"/>
                  <a:gd name="T42" fmla="*/ 117 w 155"/>
                  <a:gd name="T43" fmla="*/ 4 h 240"/>
                  <a:gd name="T44" fmla="*/ 128 w 155"/>
                  <a:gd name="T45" fmla="*/ 15 h 240"/>
                  <a:gd name="T46" fmla="*/ 126 w 155"/>
                  <a:gd name="T47" fmla="*/ 53 h 240"/>
                  <a:gd name="T48" fmla="*/ 125 w 155"/>
                  <a:gd name="T49" fmla="*/ 71 h 240"/>
                  <a:gd name="T50" fmla="*/ 155 w 155"/>
                  <a:gd name="T51" fmla="*/ 115 h 240"/>
                  <a:gd name="T52" fmla="*/ 148 w 155"/>
                  <a:gd name="T53" fmla="*/ 138 h 240"/>
                  <a:gd name="T54" fmla="*/ 137 w 155"/>
                  <a:gd name="T55" fmla="*/ 153 h 240"/>
                  <a:gd name="T56" fmla="*/ 139 w 155"/>
                  <a:gd name="T57" fmla="*/ 172 h 240"/>
                  <a:gd name="T58" fmla="*/ 134 w 155"/>
                  <a:gd name="T59" fmla="*/ 185 h 240"/>
                  <a:gd name="T60" fmla="*/ 126 w 155"/>
                  <a:gd name="T61" fmla="*/ 200 h 240"/>
                  <a:gd name="T62" fmla="*/ 131 w 155"/>
                  <a:gd name="T63" fmla="*/ 214 h 240"/>
                  <a:gd name="T64" fmla="*/ 120 w 155"/>
                  <a:gd name="T65" fmla="*/ 228 h 240"/>
                  <a:gd name="T66" fmla="*/ 101 w 155"/>
                  <a:gd name="T67" fmla="*/ 225 h 240"/>
                  <a:gd name="T68" fmla="*/ 79 w 155"/>
                  <a:gd name="T69" fmla="*/ 240 h 240"/>
                  <a:gd name="T70" fmla="*/ 60 w 155"/>
                  <a:gd name="T71" fmla="*/ 232 h 240"/>
                  <a:gd name="T72" fmla="*/ 44 w 155"/>
                  <a:gd name="T73" fmla="*/ 232 h 240"/>
                  <a:gd name="T74" fmla="*/ 26 w 155"/>
                  <a:gd name="T75" fmla="*/ 237 h 240"/>
                  <a:gd name="T76" fmla="*/ 7 w 155"/>
                  <a:gd name="T77" fmla="*/ 237 h 240"/>
                  <a:gd name="T78" fmla="*/ 4 w 155"/>
                  <a:gd name="T79" fmla="*/ 228 h 240"/>
                  <a:gd name="T80" fmla="*/ 0 w 155"/>
                  <a:gd name="T81" fmla="*/ 219 h 240"/>
                  <a:gd name="T82" fmla="*/ 2 w 155"/>
                  <a:gd name="T83" fmla="*/ 213 h 240"/>
                  <a:gd name="T84" fmla="*/ 7 w 155"/>
                  <a:gd name="T85" fmla="*/ 193 h 240"/>
                  <a:gd name="T86" fmla="*/ 0 w 155"/>
                  <a:gd name="T87" fmla="*/ 178 h 240"/>
                  <a:gd name="T88" fmla="*/ 7 w 155"/>
                  <a:gd name="T89" fmla="*/ 167 h 240"/>
                  <a:gd name="T90" fmla="*/ 4 w 155"/>
                  <a:gd name="T91" fmla="*/ 155 h 240"/>
                  <a:gd name="T92" fmla="*/ 11 w 155"/>
                  <a:gd name="T93" fmla="*/ 146 h 240"/>
                  <a:gd name="T94" fmla="*/ 7 w 155"/>
                  <a:gd name="T95" fmla="*/ 12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5" h="240">
                    <a:moveTo>
                      <a:pt x="7" y="121"/>
                    </a:moveTo>
                    <a:lnTo>
                      <a:pt x="10" y="111"/>
                    </a:lnTo>
                    <a:lnTo>
                      <a:pt x="8" y="102"/>
                    </a:lnTo>
                    <a:lnTo>
                      <a:pt x="7" y="100"/>
                    </a:lnTo>
                    <a:lnTo>
                      <a:pt x="10" y="93"/>
                    </a:lnTo>
                    <a:lnTo>
                      <a:pt x="19" y="102"/>
                    </a:lnTo>
                    <a:lnTo>
                      <a:pt x="17" y="105"/>
                    </a:lnTo>
                    <a:lnTo>
                      <a:pt x="23" y="109"/>
                    </a:lnTo>
                    <a:lnTo>
                      <a:pt x="29" y="106"/>
                    </a:lnTo>
                    <a:lnTo>
                      <a:pt x="37" y="106"/>
                    </a:lnTo>
                    <a:lnTo>
                      <a:pt x="43" y="108"/>
                    </a:lnTo>
                    <a:lnTo>
                      <a:pt x="48" y="114"/>
                    </a:lnTo>
                    <a:lnTo>
                      <a:pt x="54" y="112"/>
                    </a:lnTo>
                    <a:lnTo>
                      <a:pt x="58" y="115"/>
                    </a:lnTo>
                    <a:lnTo>
                      <a:pt x="66" y="118"/>
                    </a:lnTo>
                    <a:lnTo>
                      <a:pt x="66" y="123"/>
                    </a:lnTo>
                    <a:lnTo>
                      <a:pt x="70" y="114"/>
                    </a:lnTo>
                    <a:lnTo>
                      <a:pt x="73" y="108"/>
                    </a:lnTo>
                    <a:lnTo>
                      <a:pt x="60" y="103"/>
                    </a:lnTo>
                    <a:lnTo>
                      <a:pt x="55" y="103"/>
                    </a:lnTo>
                    <a:lnTo>
                      <a:pt x="52" y="96"/>
                    </a:lnTo>
                    <a:lnTo>
                      <a:pt x="43" y="94"/>
                    </a:lnTo>
                    <a:lnTo>
                      <a:pt x="38" y="89"/>
                    </a:lnTo>
                    <a:lnTo>
                      <a:pt x="43" y="86"/>
                    </a:lnTo>
                    <a:lnTo>
                      <a:pt x="43" y="79"/>
                    </a:lnTo>
                    <a:lnTo>
                      <a:pt x="44" y="77"/>
                    </a:lnTo>
                    <a:lnTo>
                      <a:pt x="54" y="77"/>
                    </a:lnTo>
                    <a:lnTo>
                      <a:pt x="61" y="71"/>
                    </a:lnTo>
                    <a:lnTo>
                      <a:pt x="73" y="76"/>
                    </a:lnTo>
                    <a:lnTo>
                      <a:pt x="75" y="71"/>
                    </a:lnTo>
                    <a:lnTo>
                      <a:pt x="73" y="68"/>
                    </a:lnTo>
                    <a:lnTo>
                      <a:pt x="70" y="56"/>
                    </a:lnTo>
                    <a:lnTo>
                      <a:pt x="67" y="51"/>
                    </a:lnTo>
                    <a:lnTo>
                      <a:pt x="67" y="45"/>
                    </a:lnTo>
                    <a:lnTo>
                      <a:pt x="70" y="41"/>
                    </a:lnTo>
                    <a:lnTo>
                      <a:pt x="70" y="33"/>
                    </a:lnTo>
                    <a:lnTo>
                      <a:pt x="73" y="30"/>
                    </a:lnTo>
                    <a:lnTo>
                      <a:pt x="82" y="29"/>
                    </a:lnTo>
                    <a:lnTo>
                      <a:pt x="84" y="18"/>
                    </a:lnTo>
                    <a:lnTo>
                      <a:pt x="93" y="13"/>
                    </a:lnTo>
                    <a:lnTo>
                      <a:pt x="92" y="6"/>
                    </a:lnTo>
                    <a:lnTo>
                      <a:pt x="96" y="0"/>
                    </a:lnTo>
                    <a:lnTo>
                      <a:pt x="98" y="1"/>
                    </a:lnTo>
                    <a:lnTo>
                      <a:pt x="117" y="4"/>
                    </a:lnTo>
                    <a:lnTo>
                      <a:pt x="126" y="4"/>
                    </a:lnTo>
                    <a:lnTo>
                      <a:pt x="128" y="15"/>
                    </a:lnTo>
                    <a:lnTo>
                      <a:pt x="123" y="39"/>
                    </a:lnTo>
                    <a:lnTo>
                      <a:pt x="126" y="53"/>
                    </a:lnTo>
                    <a:lnTo>
                      <a:pt x="126" y="62"/>
                    </a:lnTo>
                    <a:lnTo>
                      <a:pt x="125" y="71"/>
                    </a:lnTo>
                    <a:lnTo>
                      <a:pt x="149" y="99"/>
                    </a:lnTo>
                    <a:lnTo>
                      <a:pt x="155" y="115"/>
                    </a:lnTo>
                    <a:lnTo>
                      <a:pt x="155" y="123"/>
                    </a:lnTo>
                    <a:lnTo>
                      <a:pt x="148" y="138"/>
                    </a:lnTo>
                    <a:lnTo>
                      <a:pt x="140" y="147"/>
                    </a:lnTo>
                    <a:lnTo>
                      <a:pt x="137" y="153"/>
                    </a:lnTo>
                    <a:lnTo>
                      <a:pt x="137" y="161"/>
                    </a:lnTo>
                    <a:lnTo>
                      <a:pt x="139" y="172"/>
                    </a:lnTo>
                    <a:lnTo>
                      <a:pt x="139" y="178"/>
                    </a:lnTo>
                    <a:lnTo>
                      <a:pt x="134" y="185"/>
                    </a:lnTo>
                    <a:lnTo>
                      <a:pt x="129" y="190"/>
                    </a:lnTo>
                    <a:lnTo>
                      <a:pt x="126" y="200"/>
                    </a:lnTo>
                    <a:lnTo>
                      <a:pt x="126" y="205"/>
                    </a:lnTo>
                    <a:lnTo>
                      <a:pt x="131" y="214"/>
                    </a:lnTo>
                    <a:lnTo>
                      <a:pt x="126" y="214"/>
                    </a:lnTo>
                    <a:lnTo>
                      <a:pt x="120" y="228"/>
                    </a:lnTo>
                    <a:lnTo>
                      <a:pt x="116" y="226"/>
                    </a:lnTo>
                    <a:lnTo>
                      <a:pt x="101" y="225"/>
                    </a:lnTo>
                    <a:lnTo>
                      <a:pt x="82" y="229"/>
                    </a:lnTo>
                    <a:lnTo>
                      <a:pt x="79" y="240"/>
                    </a:lnTo>
                    <a:lnTo>
                      <a:pt x="67" y="240"/>
                    </a:lnTo>
                    <a:lnTo>
                      <a:pt x="60" y="232"/>
                    </a:lnTo>
                    <a:lnTo>
                      <a:pt x="58" y="238"/>
                    </a:lnTo>
                    <a:lnTo>
                      <a:pt x="44" y="232"/>
                    </a:lnTo>
                    <a:lnTo>
                      <a:pt x="43" y="235"/>
                    </a:lnTo>
                    <a:lnTo>
                      <a:pt x="26" y="237"/>
                    </a:lnTo>
                    <a:lnTo>
                      <a:pt x="13" y="237"/>
                    </a:lnTo>
                    <a:lnTo>
                      <a:pt x="7" y="237"/>
                    </a:lnTo>
                    <a:lnTo>
                      <a:pt x="2" y="234"/>
                    </a:lnTo>
                    <a:lnTo>
                      <a:pt x="4" y="228"/>
                    </a:lnTo>
                    <a:lnTo>
                      <a:pt x="8" y="220"/>
                    </a:lnTo>
                    <a:lnTo>
                      <a:pt x="0" y="219"/>
                    </a:lnTo>
                    <a:lnTo>
                      <a:pt x="4" y="216"/>
                    </a:lnTo>
                    <a:lnTo>
                      <a:pt x="2" y="213"/>
                    </a:lnTo>
                    <a:lnTo>
                      <a:pt x="8" y="202"/>
                    </a:lnTo>
                    <a:lnTo>
                      <a:pt x="7" y="193"/>
                    </a:lnTo>
                    <a:lnTo>
                      <a:pt x="0" y="184"/>
                    </a:lnTo>
                    <a:lnTo>
                      <a:pt x="0" y="178"/>
                    </a:lnTo>
                    <a:lnTo>
                      <a:pt x="7" y="175"/>
                    </a:lnTo>
                    <a:lnTo>
                      <a:pt x="7" y="167"/>
                    </a:lnTo>
                    <a:lnTo>
                      <a:pt x="7" y="167"/>
                    </a:lnTo>
                    <a:lnTo>
                      <a:pt x="4" y="155"/>
                    </a:lnTo>
                    <a:lnTo>
                      <a:pt x="7" y="147"/>
                    </a:lnTo>
                    <a:lnTo>
                      <a:pt x="11" y="146"/>
                    </a:lnTo>
                    <a:lnTo>
                      <a:pt x="5" y="132"/>
                    </a:lnTo>
                    <a:lnTo>
                      <a:pt x="7" y="1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6" name="Freeform 5067">
                <a:extLst>
                  <a:ext uri="{FF2B5EF4-FFF2-40B4-BE49-F238E27FC236}">
                    <a16:creationId xmlns:a16="http://schemas.microsoft.com/office/drawing/2014/main" id="{5DEC370B-159B-D5F5-E1FD-C41C174EA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1125"/>
                <a:ext cx="77" cy="120"/>
              </a:xfrm>
              <a:custGeom>
                <a:avLst/>
                <a:gdLst>
                  <a:gd name="T0" fmla="*/ 10 w 155"/>
                  <a:gd name="T1" fmla="*/ 111 h 240"/>
                  <a:gd name="T2" fmla="*/ 7 w 155"/>
                  <a:gd name="T3" fmla="*/ 100 h 240"/>
                  <a:gd name="T4" fmla="*/ 19 w 155"/>
                  <a:gd name="T5" fmla="*/ 102 h 240"/>
                  <a:gd name="T6" fmla="*/ 23 w 155"/>
                  <a:gd name="T7" fmla="*/ 109 h 240"/>
                  <a:gd name="T8" fmla="*/ 37 w 155"/>
                  <a:gd name="T9" fmla="*/ 106 h 240"/>
                  <a:gd name="T10" fmla="*/ 48 w 155"/>
                  <a:gd name="T11" fmla="*/ 114 h 240"/>
                  <a:gd name="T12" fmla="*/ 58 w 155"/>
                  <a:gd name="T13" fmla="*/ 115 h 240"/>
                  <a:gd name="T14" fmla="*/ 66 w 155"/>
                  <a:gd name="T15" fmla="*/ 123 h 240"/>
                  <a:gd name="T16" fmla="*/ 73 w 155"/>
                  <a:gd name="T17" fmla="*/ 108 h 240"/>
                  <a:gd name="T18" fmla="*/ 55 w 155"/>
                  <a:gd name="T19" fmla="*/ 103 h 240"/>
                  <a:gd name="T20" fmla="*/ 43 w 155"/>
                  <a:gd name="T21" fmla="*/ 94 h 240"/>
                  <a:gd name="T22" fmla="*/ 43 w 155"/>
                  <a:gd name="T23" fmla="*/ 86 h 240"/>
                  <a:gd name="T24" fmla="*/ 44 w 155"/>
                  <a:gd name="T25" fmla="*/ 77 h 240"/>
                  <a:gd name="T26" fmla="*/ 61 w 155"/>
                  <a:gd name="T27" fmla="*/ 71 h 240"/>
                  <a:gd name="T28" fmla="*/ 75 w 155"/>
                  <a:gd name="T29" fmla="*/ 71 h 240"/>
                  <a:gd name="T30" fmla="*/ 70 w 155"/>
                  <a:gd name="T31" fmla="*/ 56 h 240"/>
                  <a:gd name="T32" fmla="*/ 67 w 155"/>
                  <a:gd name="T33" fmla="*/ 45 h 240"/>
                  <a:gd name="T34" fmla="*/ 70 w 155"/>
                  <a:gd name="T35" fmla="*/ 33 h 240"/>
                  <a:gd name="T36" fmla="*/ 82 w 155"/>
                  <a:gd name="T37" fmla="*/ 29 h 240"/>
                  <a:gd name="T38" fmla="*/ 93 w 155"/>
                  <a:gd name="T39" fmla="*/ 13 h 240"/>
                  <a:gd name="T40" fmla="*/ 96 w 155"/>
                  <a:gd name="T41" fmla="*/ 0 h 240"/>
                  <a:gd name="T42" fmla="*/ 117 w 155"/>
                  <a:gd name="T43" fmla="*/ 4 h 240"/>
                  <a:gd name="T44" fmla="*/ 128 w 155"/>
                  <a:gd name="T45" fmla="*/ 15 h 240"/>
                  <a:gd name="T46" fmla="*/ 126 w 155"/>
                  <a:gd name="T47" fmla="*/ 53 h 240"/>
                  <a:gd name="T48" fmla="*/ 125 w 155"/>
                  <a:gd name="T49" fmla="*/ 71 h 240"/>
                  <a:gd name="T50" fmla="*/ 155 w 155"/>
                  <a:gd name="T51" fmla="*/ 115 h 240"/>
                  <a:gd name="T52" fmla="*/ 148 w 155"/>
                  <a:gd name="T53" fmla="*/ 138 h 240"/>
                  <a:gd name="T54" fmla="*/ 137 w 155"/>
                  <a:gd name="T55" fmla="*/ 153 h 240"/>
                  <a:gd name="T56" fmla="*/ 139 w 155"/>
                  <a:gd name="T57" fmla="*/ 172 h 240"/>
                  <a:gd name="T58" fmla="*/ 134 w 155"/>
                  <a:gd name="T59" fmla="*/ 185 h 240"/>
                  <a:gd name="T60" fmla="*/ 126 w 155"/>
                  <a:gd name="T61" fmla="*/ 200 h 240"/>
                  <a:gd name="T62" fmla="*/ 131 w 155"/>
                  <a:gd name="T63" fmla="*/ 214 h 240"/>
                  <a:gd name="T64" fmla="*/ 120 w 155"/>
                  <a:gd name="T65" fmla="*/ 228 h 240"/>
                  <a:gd name="T66" fmla="*/ 101 w 155"/>
                  <a:gd name="T67" fmla="*/ 225 h 240"/>
                  <a:gd name="T68" fmla="*/ 79 w 155"/>
                  <a:gd name="T69" fmla="*/ 240 h 240"/>
                  <a:gd name="T70" fmla="*/ 60 w 155"/>
                  <a:gd name="T71" fmla="*/ 232 h 240"/>
                  <a:gd name="T72" fmla="*/ 44 w 155"/>
                  <a:gd name="T73" fmla="*/ 232 h 240"/>
                  <a:gd name="T74" fmla="*/ 26 w 155"/>
                  <a:gd name="T75" fmla="*/ 237 h 240"/>
                  <a:gd name="T76" fmla="*/ 7 w 155"/>
                  <a:gd name="T77" fmla="*/ 237 h 240"/>
                  <a:gd name="T78" fmla="*/ 4 w 155"/>
                  <a:gd name="T79" fmla="*/ 228 h 240"/>
                  <a:gd name="T80" fmla="*/ 0 w 155"/>
                  <a:gd name="T81" fmla="*/ 219 h 240"/>
                  <a:gd name="T82" fmla="*/ 2 w 155"/>
                  <a:gd name="T83" fmla="*/ 213 h 240"/>
                  <a:gd name="T84" fmla="*/ 7 w 155"/>
                  <a:gd name="T85" fmla="*/ 193 h 240"/>
                  <a:gd name="T86" fmla="*/ 0 w 155"/>
                  <a:gd name="T87" fmla="*/ 178 h 240"/>
                  <a:gd name="T88" fmla="*/ 7 w 155"/>
                  <a:gd name="T89" fmla="*/ 167 h 240"/>
                  <a:gd name="T90" fmla="*/ 4 w 155"/>
                  <a:gd name="T91" fmla="*/ 155 h 240"/>
                  <a:gd name="T92" fmla="*/ 11 w 155"/>
                  <a:gd name="T93" fmla="*/ 146 h 240"/>
                  <a:gd name="T94" fmla="*/ 7 w 155"/>
                  <a:gd name="T95" fmla="*/ 12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5" h="240">
                    <a:moveTo>
                      <a:pt x="7" y="121"/>
                    </a:moveTo>
                    <a:lnTo>
                      <a:pt x="10" y="111"/>
                    </a:lnTo>
                    <a:lnTo>
                      <a:pt x="8" y="102"/>
                    </a:lnTo>
                    <a:lnTo>
                      <a:pt x="7" y="100"/>
                    </a:lnTo>
                    <a:lnTo>
                      <a:pt x="10" y="93"/>
                    </a:lnTo>
                    <a:lnTo>
                      <a:pt x="19" y="102"/>
                    </a:lnTo>
                    <a:lnTo>
                      <a:pt x="17" y="105"/>
                    </a:lnTo>
                    <a:lnTo>
                      <a:pt x="23" y="109"/>
                    </a:lnTo>
                    <a:lnTo>
                      <a:pt x="29" y="106"/>
                    </a:lnTo>
                    <a:lnTo>
                      <a:pt x="37" y="106"/>
                    </a:lnTo>
                    <a:lnTo>
                      <a:pt x="43" y="108"/>
                    </a:lnTo>
                    <a:lnTo>
                      <a:pt x="48" y="114"/>
                    </a:lnTo>
                    <a:lnTo>
                      <a:pt x="54" y="112"/>
                    </a:lnTo>
                    <a:lnTo>
                      <a:pt x="58" y="115"/>
                    </a:lnTo>
                    <a:lnTo>
                      <a:pt x="66" y="118"/>
                    </a:lnTo>
                    <a:lnTo>
                      <a:pt x="66" y="123"/>
                    </a:lnTo>
                    <a:lnTo>
                      <a:pt x="70" y="114"/>
                    </a:lnTo>
                    <a:lnTo>
                      <a:pt x="73" y="108"/>
                    </a:lnTo>
                    <a:lnTo>
                      <a:pt x="60" y="103"/>
                    </a:lnTo>
                    <a:lnTo>
                      <a:pt x="55" y="103"/>
                    </a:lnTo>
                    <a:lnTo>
                      <a:pt x="52" y="96"/>
                    </a:lnTo>
                    <a:lnTo>
                      <a:pt x="43" y="94"/>
                    </a:lnTo>
                    <a:lnTo>
                      <a:pt x="38" y="89"/>
                    </a:lnTo>
                    <a:lnTo>
                      <a:pt x="43" y="86"/>
                    </a:lnTo>
                    <a:lnTo>
                      <a:pt x="43" y="79"/>
                    </a:lnTo>
                    <a:lnTo>
                      <a:pt x="44" y="77"/>
                    </a:lnTo>
                    <a:lnTo>
                      <a:pt x="54" y="77"/>
                    </a:lnTo>
                    <a:lnTo>
                      <a:pt x="61" y="71"/>
                    </a:lnTo>
                    <a:lnTo>
                      <a:pt x="73" y="76"/>
                    </a:lnTo>
                    <a:lnTo>
                      <a:pt x="75" y="71"/>
                    </a:lnTo>
                    <a:lnTo>
                      <a:pt x="73" y="68"/>
                    </a:lnTo>
                    <a:lnTo>
                      <a:pt x="70" y="56"/>
                    </a:lnTo>
                    <a:lnTo>
                      <a:pt x="67" y="51"/>
                    </a:lnTo>
                    <a:lnTo>
                      <a:pt x="67" y="45"/>
                    </a:lnTo>
                    <a:lnTo>
                      <a:pt x="70" y="41"/>
                    </a:lnTo>
                    <a:lnTo>
                      <a:pt x="70" y="33"/>
                    </a:lnTo>
                    <a:lnTo>
                      <a:pt x="73" y="30"/>
                    </a:lnTo>
                    <a:lnTo>
                      <a:pt x="82" y="29"/>
                    </a:lnTo>
                    <a:lnTo>
                      <a:pt x="84" y="18"/>
                    </a:lnTo>
                    <a:lnTo>
                      <a:pt x="93" y="13"/>
                    </a:lnTo>
                    <a:lnTo>
                      <a:pt x="92" y="6"/>
                    </a:lnTo>
                    <a:lnTo>
                      <a:pt x="96" y="0"/>
                    </a:lnTo>
                    <a:lnTo>
                      <a:pt x="98" y="1"/>
                    </a:lnTo>
                    <a:lnTo>
                      <a:pt x="117" y="4"/>
                    </a:lnTo>
                    <a:lnTo>
                      <a:pt x="126" y="4"/>
                    </a:lnTo>
                    <a:lnTo>
                      <a:pt x="128" y="15"/>
                    </a:lnTo>
                    <a:lnTo>
                      <a:pt x="123" y="39"/>
                    </a:lnTo>
                    <a:lnTo>
                      <a:pt x="126" y="53"/>
                    </a:lnTo>
                    <a:lnTo>
                      <a:pt x="126" y="62"/>
                    </a:lnTo>
                    <a:lnTo>
                      <a:pt x="125" y="71"/>
                    </a:lnTo>
                    <a:lnTo>
                      <a:pt x="149" y="99"/>
                    </a:lnTo>
                    <a:lnTo>
                      <a:pt x="155" y="115"/>
                    </a:lnTo>
                    <a:lnTo>
                      <a:pt x="155" y="123"/>
                    </a:lnTo>
                    <a:lnTo>
                      <a:pt x="148" y="138"/>
                    </a:lnTo>
                    <a:lnTo>
                      <a:pt x="140" y="147"/>
                    </a:lnTo>
                    <a:lnTo>
                      <a:pt x="137" y="153"/>
                    </a:lnTo>
                    <a:lnTo>
                      <a:pt x="137" y="161"/>
                    </a:lnTo>
                    <a:lnTo>
                      <a:pt x="139" y="172"/>
                    </a:lnTo>
                    <a:lnTo>
                      <a:pt x="139" y="178"/>
                    </a:lnTo>
                    <a:lnTo>
                      <a:pt x="134" y="185"/>
                    </a:lnTo>
                    <a:lnTo>
                      <a:pt x="129" y="190"/>
                    </a:lnTo>
                    <a:lnTo>
                      <a:pt x="126" y="200"/>
                    </a:lnTo>
                    <a:lnTo>
                      <a:pt x="126" y="205"/>
                    </a:lnTo>
                    <a:lnTo>
                      <a:pt x="131" y="214"/>
                    </a:lnTo>
                    <a:lnTo>
                      <a:pt x="126" y="214"/>
                    </a:lnTo>
                    <a:lnTo>
                      <a:pt x="120" y="228"/>
                    </a:lnTo>
                    <a:lnTo>
                      <a:pt x="116" y="226"/>
                    </a:lnTo>
                    <a:lnTo>
                      <a:pt x="101" y="225"/>
                    </a:lnTo>
                    <a:lnTo>
                      <a:pt x="82" y="229"/>
                    </a:lnTo>
                    <a:lnTo>
                      <a:pt x="79" y="240"/>
                    </a:lnTo>
                    <a:lnTo>
                      <a:pt x="67" y="240"/>
                    </a:lnTo>
                    <a:lnTo>
                      <a:pt x="60" y="232"/>
                    </a:lnTo>
                    <a:lnTo>
                      <a:pt x="58" y="238"/>
                    </a:lnTo>
                    <a:lnTo>
                      <a:pt x="44" y="232"/>
                    </a:lnTo>
                    <a:lnTo>
                      <a:pt x="43" y="235"/>
                    </a:lnTo>
                    <a:lnTo>
                      <a:pt x="26" y="237"/>
                    </a:lnTo>
                    <a:lnTo>
                      <a:pt x="13" y="237"/>
                    </a:lnTo>
                    <a:lnTo>
                      <a:pt x="7" y="237"/>
                    </a:lnTo>
                    <a:lnTo>
                      <a:pt x="2" y="234"/>
                    </a:lnTo>
                    <a:lnTo>
                      <a:pt x="4" y="228"/>
                    </a:lnTo>
                    <a:lnTo>
                      <a:pt x="8" y="220"/>
                    </a:lnTo>
                    <a:lnTo>
                      <a:pt x="0" y="219"/>
                    </a:lnTo>
                    <a:lnTo>
                      <a:pt x="4" y="216"/>
                    </a:lnTo>
                    <a:lnTo>
                      <a:pt x="2" y="213"/>
                    </a:lnTo>
                    <a:lnTo>
                      <a:pt x="8" y="202"/>
                    </a:lnTo>
                    <a:lnTo>
                      <a:pt x="7" y="193"/>
                    </a:lnTo>
                    <a:lnTo>
                      <a:pt x="0" y="184"/>
                    </a:lnTo>
                    <a:lnTo>
                      <a:pt x="0" y="178"/>
                    </a:lnTo>
                    <a:lnTo>
                      <a:pt x="7" y="175"/>
                    </a:lnTo>
                    <a:lnTo>
                      <a:pt x="7" y="167"/>
                    </a:lnTo>
                    <a:lnTo>
                      <a:pt x="7" y="167"/>
                    </a:lnTo>
                    <a:lnTo>
                      <a:pt x="4" y="155"/>
                    </a:lnTo>
                    <a:lnTo>
                      <a:pt x="7" y="147"/>
                    </a:lnTo>
                    <a:lnTo>
                      <a:pt x="11" y="146"/>
                    </a:lnTo>
                    <a:lnTo>
                      <a:pt x="5" y="132"/>
                    </a:lnTo>
                    <a:lnTo>
                      <a:pt x="7" y="1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7" name="Freeform 5068">
                <a:extLst>
                  <a:ext uri="{FF2B5EF4-FFF2-40B4-BE49-F238E27FC236}">
                    <a16:creationId xmlns:a16="http://schemas.microsoft.com/office/drawing/2014/main" id="{25B64CD2-6917-44F7-7E1B-E2745BB2E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242"/>
                <a:ext cx="110" cy="138"/>
              </a:xfrm>
              <a:custGeom>
                <a:avLst/>
                <a:gdLst>
                  <a:gd name="T0" fmla="*/ 52 w 220"/>
                  <a:gd name="T1" fmla="*/ 0 h 275"/>
                  <a:gd name="T2" fmla="*/ 35 w 220"/>
                  <a:gd name="T3" fmla="*/ 4 h 275"/>
                  <a:gd name="T4" fmla="*/ 26 w 220"/>
                  <a:gd name="T5" fmla="*/ 14 h 275"/>
                  <a:gd name="T6" fmla="*/ 9 w 220"/>
                  <a:gd name="T7" fmla="*/ 23 h 275"/>
                  <a:gd name="T8" fmla="*/ 2 w 220"/>
                  <a:gd name="T9" fmla="*/ 32 h 275"/>
                  <a:gd name="T10" fmla="*/ 12 w 220"/>
                  <a:gd name="T11" fmla="*/ 45 h 275"/>
                  <a:gd name="T12" fmla="*/ 23 w 220"/>
                  <a:gd name="T13" fmla="*/ 55 h 275"/>
                  <a:gd name="T14" fmla="*/ 37 w 220"/>
                  <a:gd name="T15" fmla="*/ 58 h 275"/>
                  <a:gd name="T16" fmla="*/ 55 w 220"/>
                  <a:gd name="T17" fmla="*/ 61 h 275"/>
                  <a:gd name="T18" fmla="*/ 94 w 220"/>
                  <a:gd name="T19" fmla="*/ 83 h 275"/>
                  <a:gd name="T20" fmla="*/ 105 w 220"/>
                  <a:gd name="T21" fmla="*/ 94 h 275"/>
                  <a:gd name="T22" fmla="*/ 109 w 220"/>
                  <a:gd name="T23" fmla="*/ 120 h 275"/>
                  <a:gd name="T24" fmla="*/ 114 w 220"/>
                  <a:gd name="T25" fmla="*/ 128 h 275"/>
                  <a:gd name="T26" fmla="*/ 111 w 220"/>
                  <a:gd name="T27" fmla="*/ 141 h 275"/>
                  <a:gd name="T28" fmla="*/ 100 w 220"/>
                  <a:gd name="T29" fmla="*/ 153 h 275"/>
                  <a:gd name="T30" fmla="*/ 94 w 220"/>
                  <a:gd name="T31" fmla="*/ 178 h 275"/>
                  <a:gd name="T32" fmla="*/ 105 w 220"/>
                  <a:gd name="T33" fmla="*/ 199 h 275"/>
                  <a:gd name="T34" fmla="*/ 111 w 220"/>
                  <a:gd name="T35" fmla="*/ 196 h 275"/>
                  <a:gd name="T36" fmla="*/ 126 w 220"/>
                  <a:gd name="T37" fmla="*/ 190 h 275"/>
                  <a:gd name="T38" fmla="*/ 138 w 220"/>
                  <a:gd name="T39" fmla="*/ 202 h 275"/>
                  <a:gd name="T40" fmla="*/ 149 w 220"/>
                  <a:gd name="T41" fmla="*/ 214 h 275"/>
                  <a:gd name="T42" fmla="*/ 158 w 220"/>
                  <a:gd name="T43" fmla="*/ 231 h 275"/>
                  <a:gd name="T44" fmla="*/ 170 w 220"/>
                  <a:gd name="T45" fmla="*/ 248 h 275"/>
                  <a:gd name="T46" fmla="*/ 170 w 220"/>
                  <a:gd name="T47" fmla="*/ 266 h 275"/>
                  <a:gd name="T48" fmla="*/ 185 w 220"/>
                  <a:gd name="T49" fmla="*/ 275 h 275"/>
                  <a:gd name="T50" fmla="*/ 203 w 220"/>
                  <a:gd name="T51" fmla="*/ 269 h 275"/>
                  <a:gd name="T52" fmla="*/ 220 w 220"/>
                  <a:gd name="T53" fmla="*/ 258 h 275"/>
                  <a:gd name="T54" fmla="*/ 208 w 220"/>
                  <a:gd name="T55" fmla="*/ 249 h 275"/>
                  <a:gd name="T56" fmla="*/ 203 w 220"/>
                  <a:gd name="T57" fmla="*/ 226 h 275"/>
                  <a:gd name="T58" fmla="*/ 203 w 220"/>
                  <a:gd name="T59" fmla="*/ 214 h 275"/>
                  <a:gd name="T60" fmla="*/ 191 w 220"/>
                  <a:gd name="T61" fmla="*/ 207 h 275"/>
                  <a:gd name="T62" fmla="*/ 181 w 220"/>
                  <a:gd name="T63" fmla="*/ 193 h 275"/>
                  <a:gd name="T64" fmla="*/ 181 w 220"/>
                  <a:gd name="T65" fmla="*/ 176 h 275"/>
                  <a:gd name="T66" fmla="*/ 184 w 220"/>
                  <a:gd name="T67" fmla="*/ 158 h 275"/>
                  <a:gd name="T68" fmla="*/ 190 w 220"/>
                  <a:gd name="T69" fmla="*/ 134 h 275"/>
                  <a:gd name="T70" fmla="*/ 200 w 220"/>
                  <a:gd name="T71" fmla="*/ 114 h 275"/>
                  <a:gd name="T72" fmla="*/ 187 w 220"/>
                  <a:gd name="T73" fmla="*/ 97 h 275"/>
                  <a:gd name="T74" fmla="*/ 181 w 220"/>
                  <a:gd name="T75" fmla="*/ 88 h 275"/>
                  <a:gd name="T76" fmla="*/ 153 w 220"/>
                  <a:gd name="T77" fmla="*/ 73 h 275"/>
                  <a:gd name="T78" fmla="*/ 137 w 220"/>
                  <a:gd name="T79" fmla="*/ 67 h 275"/>
                  <a:gd name="T80" fmla="*/ 125 w 220"/>
                  <a:gd name="T81" fmla="*/ 65 h 275"/>
                  <a:gd name="T82" fmla="*/ 99 w 220"/>
                  <a:gd name="T83" fmla="*/ 53 h 275"/>
                  <a:gd name="T84" fmla="*/ 91 w 220"/>
                  <a:gd name="T85" fmla="*/ 33 h 275"/>
                  <a:gd name="T86" fmla="*/ 96 w 220"/>
                  <a:gd name="T87" fmla="*/ 20 h 275"/>
                  <a:gd name="T88" fmla="*/ 87 w 220"/>
                  <a:gd name="T89" fmla="*/ 15 h 275"/>
                  <a:gd name="T90" fmla="*/ 74 w 220"/>
                  <a:gd name="T91" fmla="*/ 4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0" h="275">
                    <a:moveTo>
                      <a:pt x="61" y="3"/>
                    </a:moveTo>
                    <a:lnTo>
                      <a:pt x="53" y="1"/>
                    </a:lnTo>
                    <a:lnTo>
                      <a:pt x="52" y="0"/>
                    </a:lnTo>
                    <a:lnTo>
                      <a:pt x="46" y="1"/>
                    </a:lnTo>
                    <a:lnTo>
                      <a:pt x="41" y="0"/>
                    </a:lnTo>
                    <a:lnTo>
                      <a:pt x="35" y="4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26" y="14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9" y="23"/>
                    </a:lnTo>
                    <a:lnTo>
                      <a:pt x="3" y="24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6" y="36"/>
                    </a:lnTo>
                    <a:lnTo>
                      <a:pt x="6" y="42"/>
                    </a:lnTo>
                    <a:lnTo>
                      <a:pt x="12" y="45"/>
                    </a:lnTo>
                    <a:lnTo>
                      <a:pt x="15" y="53"/>
                    </a:lnTo>
                    <a:lnTo>
                      <a:pt x="18" y="56"/>
                    </a:lnTo>
                    <a:lnTo>
                      <a:pt x="23" y="55"/>
                    </a:lnTo>
                    <a:lnTo>
                      <a:pt x="29" y="56"/>
                    </a:lnTo>
                    <a:lnTo>
                      <a:pt x="35" y="59"/>
                    </a:lnTo>
                    <a:lnTo>
                      <a:pt x="37" y="58"/>
                    </a:lnTo>
                    <a:lnTo>
                      <a:pt x="46" y="61"/>
                    </a:lnTo>
                    <a:lnTo>
                      <a:pt x="47" y="64"/>
                    </a:lnTo>
                    <a:lnTo>
                      <a:pt x="55" y="61"/>
                    </a:lnTo>
                    <a:lnTo>
                      <a:pt x="56" y="65"/>
                    </a:lnTo>
                    <a:lnTo>
                      <a:pt x="79" y="77"/>
                    </a:lnTo>
                    <a:lnTo>
                      <a:pt x="94" y="83"/>
                    </a:lnTo>
                    <a:lnTo>
                      <a:pt x="96" y="80"/>
                    </a:lnTo>
                    <a:lnTo>
                      <a:pt x="99" y="88"/>
                    </a:lnTo>
                    <a:lnTo>
                      <a:pt x="105" y="94"/>
                    </a:lnTo>
                    <a:lnTo>
                      <a:pt x="108" y="97"/>
                    </a:lnTo>
                    <a:lnTo>
                      <a:pt x="103" y="111"/>
                    </a:lnTo>
                    <a:lnTo>
                      <a:pt x="109" y="120"/>
                    </a:lnTo>
                    <a:lnTo>
                      <a:pt x="108" y="120"/>
                    </a:lnTo>
                    <a:lnTo>
                      <a:pt x="109" y="123"/>
                    </a:lnTo>
                    <a:lnTo>
                      <a:pt x="114" y="128"/>
                    </a:lnTo>
                    <a:lnTo>
                      <a:pt x="109" y="134"/>
                    </a:lnTo>
                    <a:lnTo>
                      <a:pt x="111" y="135"/>
                    </a:lnTo>
                    <a:lnTo>
                      <a:pt x="111" y="141"/>
                    </a:lnTo>
                    <a:lnTo>
                      <a:pt x="108" y="144"/>
                    </a:lnTo>
                    <a:lnTo>
                      <a:pt x="111" y="153"/>
                    </a:lnTo>
                    <a:lnTo>
                      <a:pt x="100" y="153"/>
                    </a:lnTo>
                    <a:lnTo>
                      <a:pt x="97" y="170"/>
                    </a:lnTo>
                    <a:lnTo>
                      <a:pt x="96" y="173"/>
                    </a:lnTo>
                    <a:lnTo>
                      <a:pt x="94" y="178"/>
                    </a:lnTo>
                    <a:lnTo>
                      <a:pt x="99" y="190"/>
                    </a:lnTo>
                    <a:lnTo>
                      <a:pt x="97" y="193"/>
                    </a:lnTo>
                    <a:lnTo>
                      <a:pt x="105" y="199"/>
                    </a:lnTo>
                    <a:lnTo>
                      <a:pt x="103" y="202"/>
                    </a:lnTo>
                    <a:lnTo>
                      <a:pt x="106" y="199"/>
                    </a:lnTo>
                    <a:lnTo>
                      <a:pt x="111" y="196"/>
                    </a:lnTo>
                    <a:lnTo>
                      <a:pt x="114" y="193"/>
                    </a:lnTo>
                    <a:lnTo>
                      <a:pt x="122" y="193"/>
                    </a:lnTo>
                    <a:lnTo>
                      <a:pt x="126" y="190"/>
                    </a:lnTo>
                    <a:lnTo>
                      <a:pt x="132" y="193"/>
                    </a:lnTo>
                    <a:lnTo>
                      <a:pt x="138" y="196"/>
                    </a:lnTo>
                    <a:lnTo>
                      <a:pt x="138" y="202"/>
                    </a:lnTo>
                    <a:lnTo>
                      <a:pt x="141" y="205"/>
                    </a:lnTo>
                    <a:lnTo>
                      <a:pt x="144" y="211"/>
                    </a:lnTo>
                    <a:lnTo>
                      <a:pt x="149" y="214"/>
                    </a:lnTo>
                    <a:lnTo>
                      <a:pt x="150" y="223"/>
                    </a:lnTo>
                    <a:lnTo>
                      <a:pt x="150" y="229"/>
                    </a:lnTo>
                    <a:lnTo>
                      <a:pt x="158" y="231"/>
                    </a:lnTo>
                    <a:lnTo>
                      <a:pt x="164" y="237"/>
                    </a:lnTo>
                    <a:lnTo>
                      <a:pt x="166" y="237"/>
                    </a:lnTo>
                    <a:lnTo>
                      <a:pt x="170" y="248"/>
                    </a:lnTo>
                    <a:lnTo>
                      <a:pt x="169" y="260"/>
                    </a:lnTo>
                    <a:lnTo>
                      <a:pt x="166" y="266"/>
                    </a:lnTo>
                    <a:lnTo>
                      <a:pt x="170" y="266"/>
                    </a:lnTo>
                    <a:lnTo>
                      <a:pt x="178" y="270"/>
                    </a:lnTo>
                    <a:lnTo>
                      <a:pt x="181" y="275"/>
                    </a:lnTo>
                    <a:lnTo>
                      <a:pt x="185" y="275"/>
                    </a:lnTo>
                    <a:lnTo>
                      <a:pt x="203" y="270"/>
                    </a:lnTo>
                    <a:lnTo>
                      <a:pt x="205" y="272"/>
                    </a:lnTo>
                    <a:lnTo>
                      <a:pt x="203" y="269"/>
                    </a:lnTo>
                    <a:lnTo>
                      <a:pt x="214" y="266"/>
                    </a:lnTo>
                    <a:lnTo>
                      <a:pt x="217" y="260"/>
                    </a:lnTo>
                    <a:lnTo>
                      <a:pt x="220" y="258"/>
                    </a:lnTo>
                    <a:lnTo>
                      <a:pt x="216" y="255"/>
                    </a:lnTo>
                    <a:lnTo>
                      <a:pt x="214" y="245"/>
                    </a:lnTo>
                    <a:lnTo>
                      <a:pt x="208" y="249"/>
                    </a:lnTo>
                    <a:lnTo>
                      <a:pt x="205" y="248"/>
                    </a:lnTo>
                    <a:lnTo>
                      <a:pt x="200" y="243"/>
                    </a:lnTo>
                    <a:lnTo>
                      <a:pt x="203" y="226"/>
                    </a:lnTo>
                    <a:lnTo>
                      <a:pt x="205" y="223"/>
                    </a:lnTo>
                    <a:lnTo>
                      <a:pt x="203" y="217"/>
                    </a:lnTo>
                    <a:lnTo>
                      <a:pt x="203" y="214"/>
                    </a:lnTo>
                    <a:lnTo>
                      <a:pt x="197" y="213"/>
                    </a:lnTo>
                    <a:lnTo>
                      <a:pt x="196" y="208"/>
                    </a:lnTo>
                    <a:lnTo>
                      <a:pt x="191" y="207"/>
                    </a:lnTo>
                    <a:lnTo>
                      <a:pt x="191" y="196"/>
                    </a:lnTo>
                    <a:lnTo>
                      <a:pt x="190" y="191"/>
                    </a:lnTo>
                    <a:lnTo>
                      <a:pt x="181" y="193"/>
                    </a:lnTo>
                    <a:lnTo>
                      <a:pt x="175" y="190"/>
                    </a:lnTo>
                    <a:lnTo>
                      <a:pt x="181" y="181"/>
                    </a:lnTo>
                    <a:lnTo>
                      <a:pt x="181" y="176"/>
                    </a:lnTo>
                    <a:lnTo>
                      <a:pt x="185" y="175"/>
                    </a:lnTo>
                    <a:lnTo>
                      <a:pt x="188" y="167"/>
                    </a:lnTo>
                    <a:lnTo>
                      <a:pt x="184" y="158"/>
                    </a:lnTo>
                    <a:lnTo>
                      <a:pt x="190" y="153"/>
                    </a:lnTo>
                    <a:lnTo>
                      <a:pt x="194" y="149"/>
                    </a:lnTo>
                    <a:lnTo>
                      <a:pt x="190" y="134"/>
                    </a:lnTo>
                    <a:lnTo>
                      <a:pt x="191" y="123"/>
                    </a:lnTo>
                    <a:lnTo>
                      <a:pt x="194" y="124"/>
                    </a:lnTo>
                    <a:lnTo>
                      <a:pt x="200" y="114"/>
                    </a:lnTo>
                    <a:lnTo>
                      <a:pt x="194" y="109"/>
                    </a:lnTo>
                    <a:lnTo>
                      <a:pt x="196" y="103"/>
                    </a:lnTo>
                    <a:lnTo>
                      <a:pt x="187" y="97"/>
                    </a:lnTo>
                    <a:lnTo>
                      <a:pt x="187" y="93"/>
                    </a:lnTo>
                    <a:lnTo>
                      <a:pt x="187" y="86"/>
                    </a:lnTo>
                    <a:lnTo>
                      <a:pt x="181" y="88"/>
                    </a:lnTo>
                    <a:lnTo>
                      <a:pt x="172" y="83"/>
                    </a:lnTo>
                    <a:lnTo>
                      <a:pt x="164" y="74"/>
                    </a:lnTo>
                    <a:lnTo>
                      <a:pt x="153" y="73"/>
                    </a:lnTo>
                    <a:lnTo>
                      <a:pt x="152" y="71"/>
                    </a:lnTo>
                    <a:lnTo>
                      <a:pt x="146" y="68"/>
                    </a:lnTo>
                    <a:lnTo>
                      <a:pt x="137" y="67"/>
                    </a:lnTo>
                    <a:lnTo>
                      <a:pt x="135" y="64"/>
                    </a:lnTo>
                    <a:lnTo>
                      <a:pt x="129" y="64"/>
                    </a:lnTo>
                    <a:lnTo>
                      <a:pt x="125" y="65"/>
                    </a:lnTo>
                    <a:lnTo>
                      <a:pt x="115" y="65"/>
                    </a:lnTo>
                    <a:lnTo>
                      <a:pt x="105" y="61"/>
                    </a:lnTo>
                    <a:lnTo>
                      <a:pt x="99" y="53"/>
                    </a:lnTo>
                    <a:lnTo>
                      <a:pt x="96" y="44"/>
                    </a:lnTo>
                    <a:lnTo>
                      <a:pt x="91" y="39"/>
                    </a:lnTo>
                    <a:lnTo>
                      <a:pt x="91" y="33"/>
                    </a:lnTo>
                    <a:lnTo>
                      <a:pt x="93" y="29"/>
                    </a:lnTo>
                    <a:lnTo>
                      <a:pt x="100" y="26"/>
                    </a:lnTo>
                    <a:lnTo>
                      <a:pt x="96" y="20"/>
                    </a:lnTo>
                    <a:lnTo>
                      <a:pt x="93" y="20"/>
                    </a:lnTo>
                    <a:lnTo>
                      <a:pt x="90" y="21"/>
                    </a:lnTo>
                    <a:lnTo>
                      <a:pt x="87" y="15"/>
                    </a:lnTo>
                    <a:lnTo>
                      <a:pt x="78" y="10"/>
                    </a:lnTo>
                    <a:lnTo>
                      <a:pt x="76" y="4"/>
                    </a:lnTo>
                    <a:lnTo>
                      <a:pt x="74" y="4"/>
                    </a:lnTo>
                    <a:lnTo>
                      <a:pt x="65" y="6"/>
                    </a:lnTo>
                    <a:lnTo>
                      <a:pt x="61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8" name="Freeform 5069">
                <a:extLst>
                  <a:ext uri="{FF2B5EF4-FFF2-40B4-BE49-F238E27FC236}">
                    <a16:creationId xmlns:a16="http://schemas.microsoft.com/office/drawing/2014/main" id="{5430A3DD-455D-27B3-06FE-88DC2DA53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242"/>
                <a:ext cx="110" cy="138"/>
              </a:xfrm>
              <a:custGeom>
                <a:avLst/>
                <a:gdLst>
                  <a:gd name="T0" fmla="*/ 74 w 220"/>
                  <a:gd name="T1" fmla="*/ 4 h 275"/>
                  <a:gd name="T2" fmla="*/ 87 w 220"/>
                  <a:gd name="T3" fmla="*/ 15 h 275"/>
                  <a:gd name="T4" fmla="*/ 96 w 220"/>
                  <a:gd name="T5" fmla="*/ 20 h 275"/>
                  <a:gd name="T6" fmla="*/ 91 w 220"/>
                  <a:gd name="T7" fmla="*/ 33 h 275"/>
                  <a:gd name="T8" fmla="*/ 99 w 220"/>
                  <a:gd name="T9" fmla="*/ 53 h 275"/>
                  <a:gd name="T10" fmla="*/ 125 w 220"/>
                  <a:gd name="T11" fmla="*/ 65 h 275"/>
                  <a:gd name="T12" fmla="*/ 137 w 220"/>
                  <a:gd name="T13" fmla="*/ 67 h 275"/>
                  <a:gd name="T14" fmla="*/ 153 w 220"/>
                  <a:gd name="T15" fmla="*/ 73 h 275"/>
                  <a:gd name="T16" fmla="*/ 181 w 220"/>
                  <a:gd name="T17" fmla="*/ 88 h 275"/>
                  <a:gd name="T18" fmla="*/ 187 w 220"/>
                  <a:gd name="T19" fmla="*/ 97 h 275"/>
                  <a:gd name="T20" fmla="*/ 200 w 220"/>
                  <a:gd name="T21" fmla="*/ 114 h 275"/>
                  <a:gd name="T22" fmla="*/ 190 w 220"/>
                  <a:gd name="T23" fmla="*/ 134 h 275"/>
                  <a:gd name="T24" fmla="*/ 184 w 220"/>
                  <a:gd name="T25" fmla="*/ 158 h 275"/>
                  <a:gd name="T26" fmla="*/ 181 w 220"/>
                  <a:gd name="T27" fmla="*/ 176 h 275"/>
                  <a:gd name="T28" fmla="*/ 181 w 220"/>
                  <a:gd name="T29" fmla="*/ 193 h 275"/>
                  <a:gd name="T30" fmla="*/ 191 w 220"/>
                  <a:gd name="T31" fmla="*/ 207 h 275"/>
                  <a:gd name="T32" fmla="*/ 203 w 220"/>
                  <a:gd name="T33" fmla="*/ 214 h 275"/>
                  <a:gd name="T34" fmla="*/ 203 w 220"/>
                  <a:gd name="T35" fmla="*/ 226 h 275"/>
                  <a:gd name="T36" fmla="*/ 208 w 220"/>
                  <a:gd name="T37" fmla="*/ 249 h 275"/>
                  <a:gd name="T38" fmla="*/ 220 w 220"/>
                  <a:gd name="T39" fmla="*/ 258 h 275"/>
                  <a:gd name="T40" fmla="*/ 203 w 220"/>
                  <a:gd name="T41" fmla="*/ 269 h 275"/>
                  <a:gd name="T42" fmla="*/ 185 w 220"/>
                  <a:gd name="T43" fmla="*/ 275 h 275"/>
                  <a:gd name="T44" fmla="*/ 170 w 220"/>
                  <a:gd name="T45" fmla="*/ 266 h 275"/>
                  <a:gd name="T46" fmla="*/ 170 w 220"/>
                  <a:gd name="T47" fmla="*/ 248 h 275"/>
                  <a:gd name="T48" fmla="*/ 158 w 220"/>
                  <a:gd name="T49" fmla="*/ 231 h 275"/>
                  <a:gd name="T50" fmla="*/ 149 w 220"/>
                  <a:gd name="T51" fmla="*/ 214 h 275"/>
                  <a:gd name="T52" fmla="*/ 138 w 220"/>
                  <a:gd name="T53" fmla="*/ 202 h 275"/>
                  <a:gd name="T54" fmla="*/ 126 w 220"/>
                  <a:gd name="T55" fmla="*/ 190 h 275"/>
                  <a:gd name="T56" fmla="*/ 111 w 220"/>
                  <a:gd name="T57" fmla="*/ 196 h 275"/>
                  <a:gd name="T58" fmla="*/ 105 w 220"/>
                  <a:gd name="T59" fmla="*/ 199 h 275"/>
                  <a:gd name="T60" fmla="*/ 94 w 220"/>
                  <a:gd name="T61" fmla="*/ 178 h 275"/>
                  <a:gd name="T62" fmla="*/ 100 w 220"/>
                  <a:gd name="T63" fmla="*/ 153 h 275"/>
                  <a:gd name="T64" fmla="*/ 111 w 220"/>
                  <a:gd name="T65" fmla="*/ 141 h 275"/>
                  <a:gd name="T66" fmla="*/ 114 w 220"/>
                  <a:gd name="T67" fmla="*/ 128 h 275"/>
                  <a:gd name="T68" fmla="*/ 109 w 220"/>
                  <a:gd name="T69" fmla="*/ 120 h 275"/>
                  <a:gd name="T70" fmla="*/ 105 w 220"/>
                  <a:gd name="T71" fmla="*/ 94 h 275"/>
                  <a:gd name="T72" fmla="*/ 94 w 220"/>
                  <a:gd name="T73" fmla="*/ 83 h 275"/>
                  <a:gd name="T74" fmla="*/ 55 w 220"/>
                  <a:gd name="T75" fmla="*/ 61 h 275"/>
                  <a:gd name="T76" fmla="*/ 37 w 220"/>
                  <a:gd name="T77" fmla="*/ 58 h 275"/>
                  <a:gd name="T78" fmla="*/ 23 w 220"/>
                  <a:gd name="T79" fmla="*/ 55 h 275"/>
                  <a:gd name="T80" fmla="*/ 12 w 220"/>
                  <a:gd name="T81" fmla="*/ 45 h 275"/>
                  <a:gd name="T82" fmla="*/ 2 w 220"/>
                  <a:gd name="T83" fmla="*/ 32 h 275"/>
                  <a:gd name="T84" fmla="*/ 9 w 220"/>
                  <a:gd name="T85" fmla="*/ 23 h 275"/>
                  <a:gd name="T86" fmla="*/ 26 w 220"/>
                  <a:gd name="T87" fmla="*/ 14 h 275"/>
                  <a:gd name="T88" fmla="*/ 35 w 220"/>
                  <a:gd name="T89" fmla="*/ 4 h 275"/>
                  <a:gd name="T90" fmla="*/ 52 w 220"/>
                  <a:gd name="T91" fmla="*/ 0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0" h="275">
                    <a:moveTo>
                      <a:pt x="61" y="3"/>
                    </a:moveTo>
                    <a:lnTo>
                      <a:pt x="65" y="6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8" y="10"/>
                    </a:lnTo>
                    <a:lnTo>
                      <a:pt x="87" y="15"/>
                    </a:lnTo>
                    <a:lnTo>
                      <a:pt x="90" y="21"/>
                    </a:lnTo>
                    <a:lnTo>
                      <a:pt x="93" y="20"/>
                    </a:lnTo>
                    <a:lnTo>
                      <a:pt x="96" y="20"/>
                    </a:lnTo>
                    <a:lnTo>
                      <a:pt x="100" y="26"/>
                    </a:lnTo>
                    <a:lnTo>
                      <a:pt x="93" y="29"/>
                    </a:lnTo>
                    <a:lnTo>
                      <a:pt x="91" y="33"/>
                    </a:lnTo>
                    <a:lnTo>
                      <a:pt x="91" y="39"/>
                    </a:lnTo>
                    <a:lnTo>
                      <a:pt x="96" y="44"/>
                    </a:lnTo>
                    <a:lnTo>
                      <a:pt x="99" y="53"/>
                    </a:lnTo>
                    <a:lnTo>
                      <a:pt x="105" y="61"/>
                    </a:lnTo>
                    <a:lnTo>
                      <a:pt x="115" y="65"/>
                    </a:lnTo>
                    <a:lnTo>
                      <a:pt x="125" y="65"/>
                    </a:lnTo>
                    <a:lnTo>
                      <a:pt x="129" y="64"/>
                    </a:lnTo>
                    <a:lnTo>
                      <a:pt x="135" y="64"/>
                    </a:lnTo>
                    <a:lnTo>
                      <a:pt x="137" y="67"/>
                    </a:lnTo>
                    <a:lnTo>
                      <a:pt x="146" y="68"/>
                    </a:lnTo>
                    <a:lnTo>
                      <a:pt x="152" y="71"/>
                    </a:lnTo>
                    <a:lnTo>
                      <a:pt x="153" y="73"/>
                    </a:lnTo>
                    <a:lnTo>
                      <a:pt x="164" y="74"/>
                    </a:lnTo>
                    <a:lnTo>
                      <a:pt x="172" y="83"/>
                    </a:lnTo>
                    <a:lnTo>
                      <a:pt x="181" y="88"/>
                    </a:lnTo>
                    <a:lnTo>
                      <a:pt x="187" y="86"/>
                    </a:lnTo>
                    <a:lnTo>
                      <a:pt x="187" y="93"/>
                    </a:lnTo>
                    <a:lnTo>
                      <a:pt x="187" y="97"/>
                    </a:lnTo>
                    <a:lnTo>
                      <a:pt x="196" y="103"/>
                    </a:lnTo>
                    <a:lnTo>
                      <a:pt x="194" y="109"/>
                    </a:lnTo>
                    <a:lnTo>
                      <a:pt x="200" y="114"/>
                    </a:lnTo>
                    <a:lnTo>
                      <a:pt x="194" y="124"/>
                    </a:lnTo>
                    <a:lnTo>
                      <a:pt x="191" y="123"/>
                    </a:lnTo>
                    <a:lnTo>
                      <a:pt x="190" y="134"/>
                    </a:lnTo>
                    <a:lnTo>
                      <a:pt x="194" y="149"/>
                    </a:lnTo>
                    <a:lnTo>
                      <a:pt x="190" y="153"/>
                    </a:lnTo>
                    <a:lnTo>
                      <a:pt x="184" y="158"/>
                    </a:lnTo>
                    <a:lnTo>
                      <a:pt x="188" y="167"/>
                    </a:lnTo>
                    <a:lnTo>
                      <a:pt x="185" y="175"/>
                    </a:lnTo>
                    <a:lnTo>
                      <a:pt x="181" y="176"/>
                    </a:lnTo>
                    <a:lnTo>
                      <a:pt x="181" y="181"/>
                    </a:lnTo>
                    <a:lnTo>
                      <a:pt x="175" y="190"/>
                    </a:lnTo>
                    <a:lnTo>
                      <a:pt x="181" y="193"/>
                    </a:lnTo>
                    <a:lnTo>
                      <a:pt x="190" y="191"/>
                    </a:lnTo>
                    <a:lnTo>
                      <a:pt x="191" y="196"/>
                    </a:lnTo>
                    <a:lnTo>
                      <a:pt x="191" y="207"/>
                    </a:lnTo>
                    <a:lnTo>
                      <a:pt x="196" y="208"/>
                    </a:lnTo>
                    <a:lnTo>
                      <a:pt x="197" y="213"/>
                    </a:lnTo>
                    <a:lnTo>
                      <a:pt x="203" y="214"/>
                    </a:lnTo>
                    <a:lnTo>
                      <a:pt x="203" y="217"/>
                    </a:lnTo>
                    <a:lnTo>
                      <a:pt x="205" y="223"/>
                    </a:lnTo>
                    <a:lnTo>
                      <a:pt x="203" y="226"/>
                    </a:lnTo>
                    <a:lnTo>
                      <a:pt x="200" y="243"/>
                    </a:lnTo>
                    <a:lnTo>
                      <a:pt x="205" y="248"/>
                    </a:lnTo>
                    <a:lnTo>
                      <a:pt x="208" y="249"/>
                    </a:lnTo>
                    <a:lnTo>
                      <a:pt x="214" y="245"/>
                    </a:lnTo>
                    <a:lnTo>
                      <a:pt x="216" y="255"/>
                    </a:lnTo>
                    <a:lnTo>
                      <a:pt x="220" y="258"/>
                    </a:lnTo>
                    <a:lnTo>
                      <a:pt x="217" y="260"/>
                    </a:lnTo>
                    <a:lnTo>
                      <a:pt x="214" y="266"/>
                    </a:lnTo>
                    <a:lnTo>
                      <a:pt x="203" y="269"/>
                    </a:lnTo>
                    <a:lnTo>
                      <a:pt x="205" y="272"/>
                    </a:lnTo>
                    <a:lnTo>
                      <a:pt x="203" y="270"/>
                    </a:lnTo>
                    <a:lnTo>
                      <a:pt x="185" y="275"/>
                    </a:lnTo>
                    <a:lnTo>
                      <a:pt x="181" y="275"/>
                    </a:lnTo>
                    <a:lnTo>
                      <a:pt x="178" y="270"/>
                    </a:lnTo>
                    <a:lnTo>
                      <a:pt x="170" y="266"/>
                    </a:lnTo>
                    <a:lnTo>
                      <a:pt x="166" y="266"/>
                    </a:lnTo>
                    <a:lnTo>
                      <a:pt x="169" y="260"/>
                    </a:lnTo>
                    <a:lnTo>
                      <a:pt x="170" y="248"/>
                    </a:lnTo>
                    <a:lnTo>
                      <a:pt x="166" y="237"/>
                    </a:lnTo>
                    <a:lnTo>
                      <a:pt x="164" y="237"/>
                    </a:lnTo>
                    <a:lnTo>
                      <a:pt x="158" y="231"/>
                    </a:lnTo>
                    <a:lnTo>
                      <a:pt x="150" y="229"/>
                    </a:lnTo>
                    <a:lnTo>
                      <a:pt x="150" y="223"/>
                    </a:lnTo>
                    <a:lnTo>
                      <a:pt x="149" y="214"/>
                    </a:lnTo>
                    <a:lnTo>
                      <a:pt x="144" y="211"/>
                    </a:lnTo>
                    <a:lnTo>
                      <a:pt x="141" y="205"/>
                    </a:lnTo>
                    <a:lnTo>
                      <a:pt x="138" y="202"/>
                    </a:lnTo>
                    <a:lnTo>
                      <a:pt x="138" y="196"/>
                    </a:lnTo>
                    <a:lnTo>
                      <a:pt x="132" y="193"/>
                    </a:lnTo>
                    <a:lnTo>
                      <a:pt x="126" y="190"/>
                    </a:lnTo>
                    <a:lnTo>
                      <a:pt x="122" y="193"/>
                    </a:lnTo>
                    <a:lnTo>
                      <a:pt x="114" y="193"/>
                    </a:lnTo>
                    <a:lnTo>
                      <a:pt x="111" y="196"/>
                    </a:lnTo>
                    <a:lnTo>
                      <a:pt x="106" y="199"/>
                    </a:lnTo>
                    <a:lnTo>
                      <a:pt x="103" y="202"/>
                    </a:lnTo>
                    <a:lnTo>
                      <a:pt x="105" y="199"/>
                    </a:lnTo>
                    <a:lnTo>
                      <a:pt x="97" y="193"/>
                    </a:lnTo>
                    <a:lnTo>
                      <a:pt x="99" y="190"/>
                    </a:lnTo>
                    <a:lnTo>
                      <a:pt x="94" y="178"/>
                    </a:lnTo>
                    <a:lnTo>
                      <a:pt x="96" y="173"/>
                    </a:lnTo>
                    <a:lnTo>
                      <a:pt x="97" y="170"/>
                    </a:lnTo>
                    <a:lnTo>
                      <a:pt x="100" y="153"/>
                    </a:lnTo>
                    <a:lnTo>
                      <a:pt x="111" y="153"/>
                    </a:lnTo>
                    <a:lnTo>
                      <a:pt x="108" y="144"/>
                    </a:lnTo>
                    <a:lnTo>
                      <a:pt x="111" y="141"/>
                    </a:lnTo>
                    <a:lnTo>
                      <a:pt x="111" y="135"/>
                    </a:lnTo>
                    <a:lnTo>
                      <a:pt x="109" y="134"/>
                    </a:lnTo>
                    <a:lnTo>
                      <a:pt x="114" y="128"/>
                    </a:lnTo>
                    <a:lnTo>
                      <a:pt x="109" y="123"/>
                    </a:lnTo>
                    <a:lnTo>
                      <a:pt x="108" y="120"/>
                    </a:lnTo>
                    <a:lnTo>
                      <a:pt x="109" y="120"/>
                    </a:lnTo>
                    <a:lnTo>
                      <a:pt x="103" y="111"/>
                    </a:lnTo>
                    <a:lnTo>
                      <a:pt x="108" y="97"/>
                    </a:lnTo>
                    <a:lnTo>
                      <a:pt x="105" y="94"/>
                    </a:lnTo>
                    <a:lnTo>
                      <a:pt x="99" y="88"/>
                    </a:lnTo>
                    <a:lnTo>
                      <a:pt x="96" y="80"/>
                    </a:lnTo>
                    <a:lnTo>
                      <a:pt x="94" y="83"/>
                    </a:lnTo>
                    <a:lnTo>
                      <a:pt x="79" y="77"/>
                    </a:lnTo>
                    <a:lnTo>
                      <a:pt x="56" y="65"/>
                    </a:lnTo>
                    <a:lnTo>
                      <a:pt x="55" y="61"/>
                    </a:lnTo>
                    <a:lnTo>
                      <a:pt x="47" y="64"/>
                    </a:lnTo>
                    <a:lnTo>
                      <a:pt x="46" y="61"/>
                    </a:lnTo>
                    <a:lnTo>
                      <a:pt x="37" y="58"/>
                    </a:lnTo>
                    <a:lnTo>
                      <a:pt x="35" y="59"/>
                    </a:lnTo>
                    <a:lnTo>
                      <a:pt x="29" y="56"/>
                    </a:lnTo>
                    <a:lnTo>
                      <a:pt x="23" y="55"/>
                    </a:lnTo>
                    <a:lnTo>
                      <a:pt x="18" y="56"/>
                    </a:lnTo>
                    <a:lnTo>
                      <a:pt x="15" y="53"/>
                    </a:lnTo>
                    <a:lnTo>
                      <a:pt x="12" y="45"/>
                    </a:lnTo>
                    <a:lnTo>
                      <a:pt x="6" y="42"/>
                    </a:lnTo>
                    <a:lnTo>
                      <a:pt x="6" y="36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3" y="24"/>
                    </a:lnTo>
                    <a:lnTo>
                      <a:pt x="9" y="23"/>
                    </a:lnTo>
                    <a:lnTo>
                      <a:pt x="14" y="18"/>
                    </a:lnTo>
                    <a:lnTo>
                      <a:pt x="18" y="18"/>
                    </a:lnTo>
                    <a:lnTo>
                      <a:pt x="26" y="14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35" y="4"/>
                    </a:lnTo>
                    <a:lnTo>
                      <a:pt x="41" y="0"/>
                    </a:lnTo>
                    <a:lnTo>
                      <a:pt x="46" y="1"/>
                    </a:lnTo>
                    <a:lnTo>
                      <a:pt x="52" y="0"/>
                    </a:lnTo>
                    <a:lnTo>
                      <a:pt x="53" y="1"/>
                    </a:lnTo>
                    <a:lnTo>
                      <a:pt x="6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9" name="Freeform 5070">
                <a:extLst>
                  <a:ext uri="{FF2B5EF4-FFF2-40B4-BE49-F238E27FC236}">
                    <a16:creationId xmlns:a16="http://schemas.microsoft.com/office/drawing/2014/main" id="{1215E728-B9FA-65CB-C1B0-76170A8EE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242"/>
                <a:ext cx="110" cy="138"/>
              </a:xfrm>
              <a:custGeom>
                <a:avLst/>
                <a:gdLst>
                  <a:gd name="T0" fmla="*/ 74 w 220"/>
                  <a:gd name="T1" fmla="*/ 4 h 275"/>
                  <a:gd name="T2" fmla="*/ 87 w 220"/>
                  <a:gd name="T3" fmla="*/ 15 h 275"/>
                  <a:gd name="T4" fmla="*/ 96 w 220"/>
                  <a:gd name="T5" fmla="*/ 20 h 275"/>
                  <a:gd name="T6" fmla="*/ 91 w 220"/>
                  <a:gd name="T7" fmla="*/ 33 h 275"/>
                  <a:gd name="T8" fmla="*/ 99 w 220"/>
                  <a:gd name="T9" fmla="*/ 53 h 275"/>
                  <a:gd name="T10" fmla="*/ 125 w 220"/>
                  <a:gd name="T11" fmla="*/ 65 h 275"/>
                  <a:gd name="T12" fmla="*/ 137 w 220"/>
                  <a:gd name="T13" fmla="*/ 67 h 275"/>
                  <a:gd name="T14" fmla="*/ 153 w 220"/>
                  <a:gd name="T15" fmla="*/ 73 h 275"/>
                  <a:gd name="T16" fmla="*/ 181 w 220"/>
                  <a:gd name="T17" fmla="*/ 88 h 275"/>
                  <a:gd name="T18" fmla="*/ 187 w 220"/>
                  <a:gd name="T19" fmla="*/ 97 h 275"/>
                  <a:gd name="T20" fmla="*/ 200 w 220"/>
                  <a:gd name="T21" fmla="*/ 114 h 275"/>
                  <a:gd name="T22" fmla="*/ 190 w 220"/>
                  <a:gd name="T23" fmla="*/ 134 h 275"/>
                  <a:gd name="T24" fmla="*/ 184 w 220"/>
                  <a:gd name="T25" fmla="*/ 158 h 275"/>
                  <a:gd name="T26" fmla="*/ 181 w 220"/>
                  <a:gd name="T27" fmla="*/ 176 h 275"/>
                  <a:gd name="T28" fmla="*/ 181 w 220"/>
                  <a:gd name="T29" fmla="*/ 193 h 275"/>
                  <a:gd name="T30" fmla="*/ 191 w 220"/>
                  <a:gd name="T31" fmla="*/ 207 h 275"/>
                  <a:gd name="T32" fmla="*/ 203 w 220"/>
                  <a:gd name="T33" fmla="*/ 214 h 275"/>
                  <a:gd name="T34" fmla="*/ 203 w 220"/>
                  <a:gd name="T35" fmla="*/ 226 h 275"/>
                  <a:gd name="T36" fmla="*/ 208 w 220"/>
                  <a:gd name="T37" fmla="*/ 249 h 275"/>
                  <a:gd name="T38" fmla="*/ 220 w 220"/>
                  <a:gd name="T39" fmla="*/ 258 h 275"/>
                  <a:gd name="T40" fmla="*/ 203 w 220"/>
                  <a:gd name="T41" fmla="*/ 269 h 275"/>
                  <a:gd name="T42" fmla="*/ 185 w 220"/>
                  <a:gd name="T43" fmla="*/ 275 h 275"/>
                  <a:gd name="T44" fmla="*/ 170 w 220"/>
                  <a:gd name="T45" fmla="*/ 266 h 275"/>
                  <a:gd name="T46" fmla="*/ 170 w 220"/>
                  <a:gd name="T47" fmla="*/ 248 h 275"/>
                  <a:gd name="T48" fmla="*/ 158 w 220"/>
                  <a:gd name="T49" fmla="*/ 231 h 275"/>
                  <a:gd name="T50" fmla="*/ 149 w 220"/>
                  <a:gd name="T51" fmla="*/ 214 h 275"/>
                  <a:gd name="T52" fmla="*/ 138 w 220"/>
                  <a:gd name="T53" fmla="*/ 202 h 275"/>
                  <a:gd name="T54" fmla="*/ 126 w 220"/>
                  <a:gd name="T55" fmla="*/ 190 h 275"/>
                  <a:gd name="T56" fmla="*/ 111 w 220"/>
                  <a:gd name="T57" fmla="*/ 196 h 275"/>
                  <a:gd name="T58" fmla="*/ 105 w 220"/>
                  <a:gd name="T59" fmla="*/ 199 h 275"/>
                  <a:gd name="T60" fmla="*/ 94 w 220"/>
                  <a:gd name="T61" fmla="*/ 178 h 275"/>
                  <a:gd name="T62" fmla="*/ 100 w 220"/>
                  <a:gd name="T63" fmla="*/ 153 h 275"/>
                  <a:gd name="T64" fmla="*/ 111 w 220"/>
                  <a:gd name="T65" fmla="*/ 141 h 275"/>
                  <a:gd name="T66" fmla="*/ 114 w 220"/>
                  <a:gd name="T67" fmla="*/ 128 h 275"/>
                  <a:gd name="T68" fmla="*/ 109 w 220"/>
                  <a:gd name="T69" fmla="*/ 120 h 275"/>
                  <a:gd name="T70" fmla="*/ 105 w 220"/>
                  <a:gd name="T71" fmla="*/ 94 h 275"/>
                  <a:gd name="T72" fmla="*/ 94 w 220"/>
                  <a:gd name="T73" fmla="*/ 83 h 275"/>
                  <a:gd name="T74" fmla="*/ 55 w 220"/>
                  <a:gd name="T75" fmla="*/ 61 h 275"/>
                  <a:gd name="T76" fmla="*/ 37 w 220"/>
                  <a:gd name="T77" fmla="*/ 58 h 275"/>
                  <a:gd name="T78" fmla="*/ 23 w 220"/>
                  <a:gd name="T79" fmla="*/ 55 h 275"/>
                  <a:gd name="T80" fmla="*/ 12 w 220"/>
                  <a:gd name="T81" fmla="*/ 45 h 275"/>
                  <a:gd name="T82" fmla="*/ 2 w 220"/>
                  <a:gd name="T83" fmla="*/ 32 h 275"/>
                  <a:gd name="T84" fmla="*/ 9 w 220"/>
                  <a:gd name="T85" fmla="*/ 23 h 275"/>
                  <a:gd name="T86" fmla="*/ 26 w 220"/>
                  <a:gd name="T87" fmla="*/ 14 h 275"/>
                  <a:gd name="T88" fmla="*/ 35 w 220"/>
                  <a:gd name="T89" fmla="*/ 4 h 275"/>
                  <a:gd name="T90" fmla="*/ 52 w 220"/>
                  <a:gd name="T91" fmla="*/ 0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0" h="275">
                    <a:moveTo>
                      <a:pt x="61" y="3"/>
                    </a:moveTo>
                    <a:lnTo>
                      <a:pt x="65" y="6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8" y="10"/>
                    </a:lnTo>
                    <a:lnTo>
                      <a:pt x="87" y="15"/>
                    </a:lnTo>
                    <a:lnTo>
                      <a:pt x="90" y="21"/>
                    </a:lnTo>
                    <a:lnTo>
                      <a:pt x="93" y="20"/>
                    </a:lnTo>
                    <a:lnTo>
                      <a:pt x="96" y="20"/>
                    </a:lnTo>
                    <a:lnTo>
                      <a:pt x="100" y="26"/>
                    </a:lnTo>
                    <a:lnTo>
                      <a:pt x="93" y="29"/>
                    </a:lnTo>
                    <a:lnTo>
                      <a:pt x="91" y="33"/>
                    </a:lnTo>
                    <a:lnTo>
                      <a:pt x="91" y="39"/>
                    </a:lnTo>
                    <a:lnTo>
                      <a:pt x="96" y="44"/>
                    </a:lnTo>
                    <a:lnTo>
                      <a:pt x="99" y="53"/>
                    </a:lnTo>
                    <a:lnTo>
                      <a:pt x="105" y="61"/>
                    </a:lnTo>
                    <a:lnTo>
                      <a:pt x="115" y="65"/>
                    </a:lnTo>
                    <a:lnTo>
                      <a:pt x="125" y="65"/>
                    </a:lnTo>
                    <a:lnTo>
                      <a:pt x="129" y="64"/>
                    </a:lnTo>
                    <a:lnTo>
                      <a:pt x="135" y="64"/>
                    </a:lnTo>
                    <a:lnTo>
                      <a:pt x="137" y="67"/>
                    </a:lnTo>
                    <a:lnTo>
                      <a:pt x="146" y="68"/>
                    </a:lnTo>
                    <a:lnTo>
                      <a:pt x="152" y="71"/>
                    </a:lnTo>
                    <a:lnTo>
                      <a:pt x="153" y="73"/>
                    </a:lnTo>
                    <a:lnTo>
                      <a:pt x="164" y="74"/>
                    </a:lnTo>
                    <a:lnTo>
                      <a:pt x="172" y="83"/>
                    </a:lnTo>
                    <a:lnTo>
                      <a:pt x="181" y="88"/>
                    </a:lnTo>
                    <a:lnTo>
                      <a:pt x="187" y="86"/>
                    </a:lnTo>
                    <a:lnTo>
                      <a:pt x="187" y="93"/>
                    </a:lnTo>
                    <a:lnTo>
                      <a:pt x="187" y="97"/>
                    </a:lnTo>
                    <a:lnTo>
                      <a:pt x="196" y="103"/>
                    </a:lnTo>
                    <a:lnTo>
                      <a:pt x="194" y="109"/>
                    </a:lnTo>
                    <a:lnTo>
                      <a:pt x="200" y="114"/>
                    </a:lnTo>
                    <a:lnTo>
                      <a:pt x="194" y="124"/>
                    </a:lnTo>
                    <a:lnTo>
                      <a:pt x="191" y="123"/>
                    </a:lnTo>
                    <a:lnTo>
                      <a:pt x="190" y="134"/>
                    </a:lnTo>
                    <a:lnTo>
                      <a:pt x="194" y="149"/>
                    </a:lnTo>
                    <a:lnTo>
                      <a:pt x="190" y="153"/>
                    </a:lnTo>
                    <a:lnTo>
                      <a:pt x="184" y="158"/>
                    </a:lnTo>
                    <a:lnTo>
                      <a:pt x="188" y="167"/>
                    </a:lnTo>
                    <a:lnTo>
                      <a:pt x="185" y="175"/>
                    </a:lnTo>
                    <a:lnTo>
                      <a:pt x="181" y="176"/>
                    </a:lnTo>
                    <a:lnTo>
                      <a:pt x="181" y="181"/>
                    </a:lnTo>
                    <a:lnTo>
                      <a:pt x="175" y="190"/>
                    </a:lnTo>
                    <a:lnTo>
                      <a:pt x="181" y="193"/>
                    </a:lnTo>
                    <a:lnTo>
                      <a:pt x="190" y="191"/>
                    </a:lnTo>
                    <a:lnTo>
                      <a:pt x="191" y="196"/>
                    </a:lnTo>
                    <a:lnTo>
                      <a:pt x="191" y="207"/>
                    </a:lnTo>
                    <a:lnTo>
                      <a:pt x="196" y="208"/>
                    </a:lnTo>
                    <a:lnTo>
                      <a:pt x="197" y="213"/>
                    </a:lnTo>
                    <a:lnTo>
                      <a:pt x="203" y="214"/>
                    </a:lnTo>
                    <a:lnTo>
                      <a:pt x="203" y="217"/>
                    </a:lnTo>
                    <a:lnTo>
                      <a:pt x="205" y="223"/>
                    </a:lnTo>
                    <a:lnTo>
                      <a:pt x="203" y="226"/>
                    </a:lnTo>
                    <a:lnTo>
                      <a:pt x="200" y="243"/>
                    </a:lnTo>
                    <a:lnTo>
                      <a:pt x="205" y="248"/>
                    </a:lnTo>
                    <a:lnTo>
                      <a:pt x="208" y="249"/>
                    </a:lnTo>
                    <a:lnTo>
                      <a:pt x="214" y="245"/>
                    </a:lnTo>
                    <a:lnTo>
                      <a:pt x="216" y="255"/>
                    </a:lnTo>
                    <a:lnTo>
                      <a:pt x="220" y="258"/>
                    </a:lnTo>
                    <a:lnTo>
                      <a:pt x="217" y="260"/>
                    </a:lnTo>
                    <a:lnTo>
                      <a:pt x="214" y="266"/>
                    </a:lnTo>
                    <a:lnTo>
                      <a:pt x="203" y="269"/>
                    </a:lnTo>
                    <a:lnTo>
                      <a:pt x="205" y="272"/>
                    </a:lnTo>
                    <a:lnTo>
                      <a:pt x="203" y="270"/>
                    </a:lnTo>
                    <a:lnTo>
                      <a:pt x="185" y="275"/>
                    </a:lnTo>
                    <a:lnTo>
                      <a:pt x="181" y="275"/>
                    </a:lnTo>
                    <a:lnTo>
                      <a:pt x="178" y="270"/>
                    </a:lnTo>
                    <a:lnTo>
                      <a:pt x="170" y="266"/>
                    </a:lnTo>
                    <a:lnTo>
                      <a:pt x="166" y="266"/>
                    </a:lnTo>
                    <a:lnTo>
                      <a:pt x="169" y="260"/>
                    </a:lnTo>
                    <a:lnTo>
                      <a:pt x="170" y="248"/>
                    </a:lnTo>
                    <a:lnTo>
                      <a:pt x="166" y="237"/>
                    </a:lnTo>
                    <a:lnTo>
                      <a:pt x="164" y="237"/>
                    </a:lnTo>
                    <a:lnTo>
                      <a:pt x="158" y="231"/>
                    </a:lnTo>
                    <a:lnTo>
                      <a:pt x="150" y="229"/>
                    </a:lnTo>
                    <a:lnTo>
                      <a:pt x="150" y="223"/>
                    </a:lnTo>
                    <a:lnTo>
                      <a:pt x="149" y="214"/>
                    </a:lnTo>
                    <a:lnTo>
                      <a:pt x="144" y="211"/>
                    </a:lnTo>
                    <a:lnTo>
                      <a:pt x="141" y="205"/>
                    </a:lnTo>
                    <a:lnTo>
                      <a:pt x="138" y="202"/>
                    </a:lnTo>
                    <a:lnTo>
                      <a:pt x="138" y="196"/>
                    </a:lnTo>
                    <a:lnTo>
                      <a:pt x="132" y="193"/>
                    </a:lnTo>
                    <a:lnTo>
                      <a:pt x="126" y="190"/>
                    </a:lnTo>
                    <a:lnTo>
                      <a:pt x="122" y="193"/>
                    </a:lnTo>
                    <a:lnTo>
                      <a:pt x="114" y="193"/>
                    </a:lnTo>
                    <a:lnTo>
                      <a:pt x="111" y="196"/>
                    </a:lnTo>
                    <a:lnTo>
                      <a:pt x="106" y="199"/>
                    </a:lnTo>
                    <a:lnTo>
                      <a:pt x="103" y="202"/>
                    </a:lnTo>
                    <a:lnTo>
                      <a:pt x="105" y="199"/>
                    </a:lnTo>
                    <a:lnTo>
                      <a:pt x="97" y="193"/>
                    </a:lnTo>
                    <a:lnTo>
                      <a:pt x="99" y="190"/>
                    </a:lnTo>
                    <a:lnTo>
                      <a:pt x="94" y="178"/>
                    </a:lnTo>
                    <a:lnTo>
                      <a:pt x="96" y="173"/>
                    </a:lnTo>
                    <a:lnTo>
                      <a:pt x="97" y="170"/>
                    </a:lnTo>
                    <a:lnTo>
                      <a:pt x="100" y="153"/>
                    </a:lnTo>
                    <a:lnTo>
                      <a:pt x="111" y="153"/>
                    </a:lnTo>
                    <a:lnTo>
                      <a:pt x="108" y="144"/>
                    </a:lnTo>
                    <a:lnTo>
                      <a:pt x="111" y="141"/>
                    </a:lnTo>
                    <a:lnTo>
                      <a:pt x="111" y="135"/>
                    </a:lnTo>
                    <a:lnTo>
                      <a:pt x="109" y="134"/>
                    </a:lnTo>
                    <a:lnTo>
                      <a:pt x="114" y="128"/>
                    </a:lnTo>
                    <a:lnTo>
                      <a:pt x="109" y="123"/>
                    </a:lnTo>
                    <a:lnTo>
                      <a:pt x="108" y="120"/>
                    </a:lnTo>
                    <a:lnTo>
                      <a:pt x="109" y="120"/>
                    </a:lnTo>
                    <a:lnTo>
                      <a:pt x="103" y="111"/>
                    </a:lnTo>
                    <a:lnTo>
                      <a:pt x="108" y="97"/>
                    </a:lnTo>
                    <a:lnTo>
                      <a:pt x="105" y="94"/>
                    </a:lnTo>
                    <a:lnTo>
                      <a:pt x="99" y="88"/>
                    </a:lnTo>
                    <a:lnTo>
                      <a:pt x="96" y="80"/>
                    </a:lnTo>
                    <a:lnTo>
                      <a:pt x="94" y="83"/>
                    </a:lnTo>
                    <a:lnTo>
                      <a:pt x="79" y="77"/>
                    </a:lnTo>
                    <a:lnTo>
                      <a:pt x="56" y="65"/>
                    </a:lnTo>
                    <a:lnTo>
                      <a:pt x="55" y="61"/>
                    </a:lnTo>
                    <a:lnTo>
                      <a:pt x="47" y="64"/>
                    </a:lnTo>
                    <a:lnTo>
                      <a:pt x="46" y="61"/>
                    </a:lnTo>
                    <a:lnTo>
                      <a:pt x="37" y="58"/>
                    </a:lnTo>
                    <a:lnTo>
                      <a:pt x="35" y="59"/>
                    </a:lnTo>
                    <a:lnTo>
                      <a:pt x="29" y="56"/>
                    </a:lnTo>
                    <a:lnTo>
                      <a:pt x="23" y="55"/>
                    </a:lnTo>
                    <a:lnTo>
                      <a:pt x="18" y="56"/>
                    </a:lnTo>
                    <a:lnTo>
                      <a:pt x="15" y="53"/>
                    </a:lnTo>
                    <a:lnTo>
                      <a:pt x="12" y="45"/>
                    </a:lnTo>
                    <a:lnTo>
                      <a:pt x="6" y="42"/>
                    </a:lnTo>
                    <a:lnTo>
                      <a:pt x="6" y="36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3" y="24"/>
                    </a:lnTo>
                    <a:lnTo>
                      <a:pt x="9" y="23"/>
                    </a:lnTo>
                    <a:lnTo>
                      <a:pt x="14" y="18"/>
                    </a:lnTo>
                    <a:lnTo>
                      <a:pt x="18" y="18"/>
                    </a:lnTo>
                    <a:lnTo>
                      <a:pt x="26" y="14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35" y="4"/>
                    </a:lnTo>
                    <a:lnTo>
                      <a:pt x="41" y="0"/>
                    </a:lnTo>
                    <a:lnTo>
                      <a:pt x="46" y="1"/>
                    </a:lnTo>
                    <a:lnTo>
                      <a:pt x="52" y="0"/>
                    </a:lnTo>
                    <a:lnTo>
                      <a:pt x="53" y="1"/>
                    </a:lnTo>
                    <a:lnTo>
                      <a:pt x="61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0" name="Freeform 5071">
                <a:extLst>
                  <a:ext uri="{FF2B5EF4-FFF2-40B4-BE49-F238E27FC236}">
                    <a16:creationId xmlns:a16="http://schemas.microsoft.com/office/drawing/2014/main" id="{E7B1AAFC-3599-7F5C-F3DB-072FE39E0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287"/>
                <a:ext cx="82" cy="117"/>
              </a:xfrm>
              <a:custGeom>
                <a:avLst/>
                <a:gdLst>
                  <a:gd name="T0" fmla="*/ 44 w 164"/>
                  <a:gd name="T1" fmla="*/ 6 h 234"/>
                  <a:gd name="T2" fmla="*/ 39 w 164"/>
                  <a:gd name="T3" fmla="*/ 10 h 234"/>
                  <a:gd name="T4" fmla="*/ 39 w 164"/>
                  <a:gd name="T5" fmla="*/ 22 h 234"/>
                  <a:gd name="T6" fmla="*/ 38 w 164"/>
                  <a:gd name="T7" fmla="*/ 24 h 234"/>
                  <a:gd name="T8" fmla="*/ 19 w 164"/>
                  <a:gd name="T9" fmla="*/ 34 h 234"/>
                  <a:gd name="T10" fmla="*/ 15 w 164"/>
                  <a:gd name="T11" fmla="*/ 44 h 234"/>
                  <a:gd name="T12" fmla="*/ 15 w 164"/>
                  <a:gd name="T13" fmla="*/ 63 h 234"/>
                  <a:gd name="T14" fmla="*/ 13 w 164"/>
                  <a:gd name="T15" fmla="*/ 77 h 234"/>
                  <a:gd name="T16" fmla="*/ 6 w 164"/>
                  <a:gd name="T17" fmla="*/ 86 h 234"/>
                  <a:gd name="T18" fmla="*/ 0 w 164"/>
                  <a:gd name="T19" fmla="*/ 100 h 234"/>
                  <a:gd name="T20" fmla="*/ 15 w 164"/>
                  <a:gd name="T21" fmla="*/ 101 h 234"/>
                  <a:gd name="T22" fmla="*/ 16 w 164"/>
                  <a:gd name="T23" fmla="*/ 117 h 234"/>
                  <a:gd name="T24" fmla="*/ 22 w 164"/>
                  <a:gd name="T25" fmla="*/ 123 h 234"/>
                  <a:gd name="T26" fmla="*/ 28 w 164"/>
                  <a:gd name="T27" fmla="*/ 127 h 234"/>
                  <a:gd name="T28" fmla="*/ 28 w 164"/>
                  <a:gd name="T29" fmla="*/ 136 h 234"/>
                  <a:gd name="T30" fmla="*/ 30 w 164"/>
                  <a:gd name="T31" fmla="*/ 158 h 234"/>
                  <a:gd name="T32" fmla="*/ 39 w 164"/>
                  <a:gd name="T33" fmla="*/ 155 h 234"/>
                  <a:gd name="T34" fmla="*/ 45 w 164"/>
                  <a:gd name="T35" fmla="*/ 168 h 234"/>
                  <a:gd name="T36" fmla="*/ 39 w 164"/>
                  <a:gd name="T37" fmla="*/ 176 h 234"/>
                  <a:gd name="T38" fmla="*/ 30 w 164"/>
                  <a:gd name="T39" fmla="*/ 182 h 234"/>
                  <a:gd name="T40" fmla="*/ 18 w 164"/>
                  <a:gd name="T41" fmla="*/ 200 h 234"/>
                  <a:gd name="T42" fmla="*/ 13 w 164"/>
                  <a:gd name="T43" fmla="*/ 221 h 234"/>
                  <a:gd name="T44" fmla="*/ 28 w 164"/>
                  <a:gd name="T45" fmla="*/ 226 h 234"/>
                  <a:gd name="T46" fmla="*/ 45 w 164"/>
                  <a:gd name="T47" fmla="*/ 221 h 234"/>
                  <a:gd name="T48" fmla="*/ 51 w 164"/>
                  <a:gd name="T49" fmla="*/ 231 h 234"/>
                  <a:gd name="T50" fmla="*/ 66 w 164"/>
                  <a:gd name="T51" fmla="*/ 231 h 234"/>
                  <a:gd name="T52" fmla="*/ 79 w 164"/>
                  <a:gd name="T53" fmla="*/ 224 h 234"/>
                  <a:gd name="T54" fmla="*/ 103 w 164"/>
                  <a:gd name="T55" fmla="*/ 218 h 234"/>
                  <a:gd name="T56" fmla="*/ 112 w 164"/>
                  <a:gd name="T57" fmla="*/ 223 h 234"/>
                  <a:gd name="T58" fmla="*/ 129 w 164"/>
                  <a:gd name="T59" fmla="*/ 224 h 234"/>
                  <a:gd name="T60" fmla="*/ 138 w 164"/>
                  <a:gd name="T61" fmla="*/ 218 h 234"/>
                  <a:gd name="T62" fmla="*/ 150 w 164"/>
                  <a:gd name="T63" fmla="*/ 206 h 234"/>
                  <a:gd name="T64" fmla="*/ 159 w 164"/>
                  <a:gd name="T65" fmla="*/ 199 h 234"/>
                  <a:gd name="T66" fmla="*/ 148 w 164"/>
                  <a:gd name="T67" fmla="*/ 182 h 234"/>
                  <a:gd name="T68" fmla="*/ 151 w 164"/>
                  <a:gd name="T69" fmla="*/ 171 h 234"/>
                  <a:gd name="T70" fmla="*/ 154 w 164"/>
                  <a:gd name="T71" fmla="*/ 161 h 234"/>
                  <a:gd name="T72" fmla="*/ 151 w 164"/>
                  <a:gd name="T73" fmla="*/ 152 h 234"/>
                  <a:gd name="T74" fmla="*/ 144 w 164"/>
                  <a:gd name="T75" fmla="*/ 148 h 234"/>
                  <a:gd name="T76" fmla="*/ 142 w 164"/>
                  <a:gd name="T77" fmla="*/ 136 h 234"/>
                  <a:gd name="T78" fmla="*/ 139 w 164"/>
                  <a:gd name="T79" fmla="*/ 127 h 234"/>
                  <a:gd name="T80" fmla="*/ 123 w 164"/>
                  <a:gd name="T81" fmla="*/ 123 h 234"/>
                  <a:gd name="T82" fmla="*/ 129 w 164"/>
                  <a:gd name="T83" fmla="*/ 112 h 234"/>
                  <a:gd name="T84" fmla="*/ 132 w 164"/>
                  <a:gd name="T85" fmla="*/ 106 h 234"/>
                  <a:gd name="T86" fmla="*/ 133 w 164"/>
                  <a:gd name="T87" fmla="*/ 100 h 234"/>
                  <a:gd name="T88" fmla="*/ 126 w 164"/>
                  <a:gd name="T89" fmla="*/ 91 h 234"/>
                  <a:gd name="T90" fmla="*/ 121 w 164"/>
                  <a:gd name="T91" fmla="*/ 88 h 234"/>
                  <a:gd name="T92" fmla="*/ 106 w 164"/>
                  <a:gd name="T93" fmla="*/ 82 h 234"/>
                  <a:gd name="T94" fmla="*/ 95 w 164"/>
                  <a:gd name="T95" fmla="*/ 80 h 234"/>
                  <a:gd name="T96" fmla="*/ 88 w 164"/>
                  <a:gd name="T97" fmla="*/ 68 h 234"/>
                  <a:gd name="T98" fmla="*/ 82 w 164"/>
                  <a:gd name="T99" fmla="*/ 51 h 234"/>
                  <a:gd name="T100" fmla="*/ 68 w 164"/>
                  <a:gd name="T101" fmla="*/ 36 h 234"/>
                  <a:gd name="T102" fmla="*/ 63 w 164"/>
                  <a:gd name="T103" fmla="*/ 21 h 234"/>
                  <a:gd name="T104" fmla="*/ 63 w 164"/>
                  <a:gd name="T105" fmla="*/ 4 h 234"/>
                  <a:gd name="T106" fmla="*/ 54 w 164"/>
                  <a:gd name="T107" fmla="*/ 0 h 234"/>
                  <a:gd name="T108" fmla="*/ 45 w 164"/>
                  <a:gd name="T109" fmla="*/ 1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" h="234">
                    <a:moveTo>
                      <a:pt x="45" y="1"/>
                    </a:moveTo>
                    <a:lnTo>
                      <a:pt x="44" y="6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6" y="18"/>
                    </a:lnTo>
                    <a:lnTo>
                      <a:pt x="39" y="22"/>
                    </a:lnTo>
                    <a:lnTo>
                      <a:pt x="39" y="27"/>
                    </a:lnTo>
                    <a:lnTo>
                      <a:pt x="38" y="24"/>
                    </a:lnTo>
                    <a:lnTo>
                      <a:pt x="25" y="24"/>
                    </a:lnTo>
                    <a:lnTo>
                      <a:pt x="19" y="34"/>
                    </a:lnTo>
                    <a:lnTo>
                      <a:pt x="16" y="33"/>
                    </a:lnTo>
                    <a:lnTo>
                      <a:pt x="15" y="44"/>
                    </a:lnTo>
                    <a:lnTo>
                      <a:pt x="19" y="59"/>
                    </a:lnTo>
                    <a:lnTo>
                      <a:pt x="15" y="63"/>
                    </a:lnTo>
                    <a:lnTo>
                      <a:pt x="9" y="68"/>
                    </a:lnTo>
                    <a:lnTo>
                      <a:pt x="13" y="77"/>
                    </a:lnTo>
                    <a:lnTo>
                      <a:pt x="10" y="85"/>
                    </a:lnTo>
                    <a:lnTo>
                      <a:pt x="6" y="86"/>
                    </a:lnTo>
                    <a:lnTo>
                      <a:pt x="6" y="91"/>
                    </a:lnTo>
                    <a:lnTo>
                      <a:pt x="0" y="100"/>
                    </a:lnTo>
                    <a:lnTo>
                      <a:pt x="6" y="103"/>
                    </a:lnTo>
                    <a:lnTo>
                      <a:pt x="15" y="101"/>
                    </a:lnTo>
                    <a:lnTo>
                      <a:pt x="16" y="106"/>
                    </a:lnTo>
                    <a:lnTo>
                      <a:pt x="16" y="117"/>
                    </a:lnTo>
                    <a:lnTo>
                      <a:pt x="21" y="118"/>
                    </a:lnTo>
                    <a:lnTo>
                      <a:pt x="22" y="123"/>
                    </a:lnTo>
                    <a:lnTo>
                      <a:pt x="28" y="124"/>
                    </a:lnTo>
                    <a:lnTo>
                      <a:pt x="28" y="127"/>
                    </a:lnTo>
                    <a:lnTo>
                      <a:pt x="30" y="133"/>
                    </a:lnTo>
                    <a:lnTo>
                      <a:pt x="28" y="136"/>
                    </a:lnTo>
                    <a:lnTo>
                      <a:pt x="25" y="153"/>
                    </a:lnTo>
                    <a:lnTo>
                      <a:pt x="30" y="158"/>
                    </a:lnTo>
                    <a:lnTo>
                      <a:pt x="33" y="159"/>
                    </a:lnTo>
                    <a:lnTo>
                      <a:pt x="39" y="155"/>
                    </a:lnTo>
                    <a:lnTo>
                      <a:pt x="41" y="165"/>
                    </a:lnTo>
                    <a:lnTo>
                      <a:pt x="45" y="168"/>
                    </a:lnTo>
                    <a:lnTo>
                      <a:pt x="42" y="170"/>
                    </a:lnTo>
                    <a:lnTo>
                      <a:pt x="39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22" y="185"/>
                    </a:lnTo>
                    <a:lnTo>
                      <a:pt x="18" y="200"/>
                    </a:lnTo>
                    <a:lnTo>
                      <a:pt x="18" y="209"/>
                    </a:lnTo>
                    <a:lnTo>
                      <a:pt x="13" y="221"/>
                    </a:lnTo>
                    <a:lnTo>
                      <a:pt x="25" y="224"/>
                    </a:lnTo>
                    <a:lnTo>
                      <a:pt x="28" y="226"/>
                    </a:lnTo>
                    <a:lnTo>
                      <a:pt x="33" y="226"/>
                    </a:lnTo>
                    <a:lnTo>
                      <a:pt x="45" y="221"/>
                    </a:lnTo>
                    <a:lnTo>
                      <a:pt x="48" y="224"/>
                    </a:lnTo>
                    <a:lnTo>
                      <a:pt x="51" y="231"/>
                    </a:lnTo>
                    <a:lnTo>
                      <a:pt x="59" y="234"/>
                    </a:lnTo>
                    <a:lnTo>
                      <a:pt x="66" y="231"/>
                    </a:lnTo>
                    <a:lnTo>
                      <a:pt x="76" y="224"/>
                    </a:lnTo>
                    <a:lnTo>
                      <a:pt x="79" y="224"/>
                    </a:lnTo>
                    <a:lnTo>
                      <a:pt x="83" y="221"/>
                    </a:lnTo>
                    <a:lnTo>
                      <a:pt x="103" y="218"/>
                    </a:lnTo>
                    <a:lnTo>
                      <a:pt x="106" y="221"/>
                    </a:lnTo>
                    <a:lnTo>
                      <a:pt x="112" y="223"/>
                    </a:lnTo>
                    <a:lnTo>
                      <a:pt x="118" y="221"/>
                    </a:lnTo>
                    <a:lnTo>
                      <a:pt x="129" y="224"/>
                    </a:lnTo>
                    <a:lnTo>
                      <a:pt x="136" y="221"/>
                    </a:lnTo>
                    <a:lnTo>
                      <a:pt x="138" y="218"/>
                    </a:lnTo>
                    <a:lnTo>
                      <a:pt x="145" y="212"/>
                    </a:lnTo>
                    <a:lnTo>
                      <a:pt x="150" y="206"/>
                    </a:lnTo>
                    <a:lnTo>
                      <a:pt x="151" y="202"/>
                    </a:lnTo>
                    <a:lnTo>
                      <a:pt x="159" y="199"/>
                    </a:lnTo>
                    <a:lnTo>
                      <a:pt x="164" y="189"/>
                    </a:lnTo>
                    <a:lnTo>
                      <a:pt x="148" y="182"/>
                    </a:lnTo>
                    <a:lnTo>
                      <a:pt x="145" y="185"/>
                    </a:lnTo>
                    <a:lnTo>
                      <a:pt x="151" y="171"/>
                    </a:lnTo>
                    <a:lnTo>
                      <a:pt x="151" y="162"/>
                    </a:lnTo>
                    <a:lnTo>
                      <a:pt x="154" y="161"/>
                    </a:lnTo>
                    <a:lnTo>
                      <a:pt x="151" y="158"/>
                    </a:lnTo>
                    <a:lnTo>
                      <a:pt x="151" y="152"/>
                    </a:lnTo>
                    <a:lnTo>
                      <a:pt x="145" y="152"/>
                    </a:lnTo>
                    <a:lnTo>
                      <a:pt x="144" y="148"/>
                    </a:lnTo>
                    <a:lnTo>
                      <a:pt x="145" y="142"/>
                    </a:lnTo>
                    <a:lnTo>
                      <a:pt x="142" y="136"/>
                    </a:lnTo>
                    <a:lnTo>
                      <a:pt x="145" y="135"/>
                    </a:lnTo>
                    <a:lnTo>
                      <a:pt x="139" y="127"/>
                    </a:lnTo>
                    <a:lnTo>
                      <a:pt x="129" y="129"/>
                    </a:lnTo>
                    <a:lnTo>
                      <a:pt x="123" y="123"/>
                    </a:lnTo>
                    <a:lnTo>
                      <a:pt x="123" y="118"/>
                    </a:lnTo>
                    <a:lnTo>
                      <a:pt x="129" y="112"/>
                    </a:lnTo>
                    <a:lnTo>
                      <a:pt x="132" y="109"/>
                    </a:lnTo>
                    <a:lnTo>
                      <a:pt x="132" y="106"/>
                    </a:lnTo>
                    <a:lnTo>
                      <a:pt x="135" y="100"/>
                    </a:lnTo>
                    <a:lnTo>
                      <a:pt x="133" y="100"/>
                    </a:lnTo>
                    <a:lnTo>
                      <a:pt x="130" y="94"/>
                    </a:lnTo>
                    <a:lnTo>
                      <a:pt x="126" y="91"/>
                    </a:lnTo>
                    <a:lnTo>
                      <a:pt x="123" y="85"/>
                    </a:lnTo>
                    <a:lnTo>
                      <a:pt x="121" y="88"/>
                    </a:lnTo>
                    <a:lnTo>
                      <a:pt x="112" y="86"/>
                    </a:lnTo>
                    <a:lnTo>
                      <a:pt x="106" y="82"/>
                    </a:lnTo>
                    <a:lnTo>
                      <a:pt x="101" y="83"/>
                    </a:lnTo>
                    <a:lnTo>
                      <a:pt x="95" y="80"/>
                    </a:lnTo>
                    <a:lnTo>
                      <a:pt x="94" y="79"/>
                    </a:lnTo>
                    <a:lnTo>
                      <a:pt x="88" y="68"/>
                    </a:lnTo>
                    <a:lnTo>
                      <a:pt x="95" y="62"/>
                    </a:lnTo>
                    <a:lnTo>
                      <a:pt x="82" y="51"/>
                    </a:lnTo>
                    <a:lnTo>
                      <a:pt x="83" y="42"/>
                    </a:lnTo>
                    <a:lnTo>
                      <a:pt x="68" y="36"/>
                    </a:lnTo>
                    <a:lnTo>
                      <a:pt x="60" y="27"/>
                    </a:lnTo>
                    <a:lnTo>
                      <a:pt x="63" y="21"/>
                    </a:lnTo>
                    <a:lnTo>
                      <a:pt x="68" y="16"/>
                    </a:lnTo>
                    <a:lnTo>
                      <a:pt x="63" y="4"/>
                    </a:lnTo>
                    <a:lnTo>
                      <a:pt x="57" y="3"/>
                    </a:lnTo>
                    <a:lnTo>
                      <a:pt x="54" y="0"/>
                    </a:lnTo>
                    <a:lnTo>
                      <a:pt x="51" y="3"/>
                    </a:lnTo>
                    <a:lnTo>
                      <a:pt x="45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1" name="Freeform 5072">
                <a:extLst>
                  <a:ext uri="{FF2B5EF4-FFF2-40B4-BE49-F238E27FC236}">
                    <a16:creationId xmlns:a16="http://schemas.microsoft.com/office/drawing/2014/main" id="{91615DE1-7BCC-DF29-6B5F-7899707F9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287"/>
                <a:ext cx="82" cy="117"/>
              </a:xfrm>
              <a:custGeom>
                <a:avLst/>
                <a:gdLst>
                  <a:gd name="T0" fmla="*/ 51 w 164"/>
                  <a:gd name="T1" fmla="*/ 3 h 234"/>
                  <a:gd name="T2" fmla="*/ 57 w 164"/>
                  <a:gd name="T3" fmla="*/ 3 h 234"/>
                  <a:gd name="T4" fmla="*/ 68 w 164"/>
                  <a:gd name="T5" fmla="*/ 16 h 234"/>
                  <a:gd name="T6" fmla="*/ 60 w 164"/>
                  <a:gd name="T7" fmla="*/ 27 h 234"/>
                  <a:gd name="T8" fmla="*/ 83 w 164"/>
                  <a:gd name="T9" fmla="*/ 42 h 234"/>
                  <a:gd name="T10" fmla="*/ 95 w 164"/>
                  <a:gd name="T11" fmla="*/ 62 h 234"/>
                  <a:gd name="T12" fmla="*/ 94 w 164"/>
                  <a:gd name="T13" fmla="*/ 79 h 234"/>
                  <a:gd name="T14" fmla="*/ 101 w 164"/>
                  <a:gd name="T15" fmla="*/ 83 h 234"/>
                  <a:gd name="T16" fmla="*/ 112 w 164"/>
                  <a:gd name="T17" fmla="*/ 86 h 234"/>
                  <a:gd name="T18" fmla="*/ 123 w 164"/>
                  <a:gd name="T19" fmla="*/ 85 h 234"/>
                  <a:gd name="T20" fmla="*/ 130 w 164"/>
                  <a:gd name="T21" fmla="*/ 94 h 234"/>
                  <a:gd name="T22" fmla="*/ 135 w 164"/>
                  <a:gd name="T23" fmla="*/ 100 h 234"/>
                  <a:gd name="T24" fmla="*/ 132 w 164"/>
                  <a:gd name="T25" fmla="*/ 109 h 234"/>
                  <a:gd name="T26" fmla="*/ 123 w 164"/>
                  <a:gd name="T27" fmla="*/ 118 h 234"/>
                  <a:gd name="T28" fmla="*/ 129 w 164"/>
                  <a:gd name="T29" fmla="*/ 129 h 234"/>
                  <a:gd name="T30" fmla="*/ 145 w 164"/>
                  <a:gd name="T31" fmla="*/ 135 h 234"/>
                  <a:gd name="T32" fmla="*/ 145 w 164"/>
                  <a:gd name="T33" fmla="*/ 142 h 234"/>
                  <a:gd name="T34" fmla="*/ 145 w 164"/>
                  <a:gd name="T35" fmla="*/ 152 h 234"/>
                  <a:gd name="T36" fmla="*/ 151 w 164"/>
                  <a:gd name="T37" fmla="*/ 158 h 234"/>
                  <a:gd name="T38" fmla="*/ 151 w 164"/>
                  <a:gd name="T39" fmla="*/ 162 h 234"/>
                  <a:gd name="T40" fmla="*/ 145 w 164"/>
                  <a:gd name="T41" fmla="*/ 185 h 234"/>
                  <a:gd name="T42" fmla="*/ 164 w 164"/>
                  <a:gd name="T43" fmla="*/ 189 h 234"/>
                  <a:gd name="T44" fmla="*/ 151 w 164"/>
                  <a:gd name="T45" fmla="*/ 202 h 234"/>
                  <a:gd name="T46" fmla="*/ 145 w 164"/>
                  <a:gd name="T47" fmla="*/ 212 h 234"/>
                  <a:gd name="T48" fmla="*/ 136 w 164"/>
                  <a:gd name="T49" fmla="*/ 221 h 234"/>
                  <a:gd name="T50" fmla="*/ 118 w 164"/>
                  <a:gd name="T51" fmla="*/ 221 h 234"/>
                  <a:gd name="T52" fmla="*/ 106 w 164"/>
                  <a:gd name="T53" fmla="*/ 221 h 234"/>
                  <a:gd name="T54" fmla="*/ 83 w 164"/>
                  <a:gd name="T55" fmla="*/ 221 h 234"/>
                  <a:gd name="T56" fmla="*/ 76 w 164"/>
                  <a:gd name="T57" fmla="*/ 224 h 234"/>
                  <a:gd name="T58" fmla="*/ 59 w 164"/>
                  <a:gd name="T59" fmla="*/ 234 h 234"/>
                  <a:gd name="T60" fmla="*/ 48 w 164"/>
                  <a:gd name="T61" fmla="*/ 224 h 234"/>
                  <a:gd name="T62" fmla="*/ 33 w 164"/>
                  <a:gd name="T63" fmla="*/ 226 h 234"/>
                  <a:gd name="T64" fmla="*/ 25 w 164"/>
                  <a:gd name="T65" fmla="*/ 224 h 234"/>
                  <a:gd name="T66" fmla="*/ 18 w 164"/>
                  <a:gd name="T67" fmla="*/ 209 h 234"/>
                  <a:gd name="T68" fmla="*/ 22 w 164"/>
                  <a:gd name="T69" fmla="*/ 185 h 234"/>
                  <a:gd name="T70" fmla="*/ 28 w 164"/>
                  <a:gd name="T71" fmla="*/ 179 h 234"/>
                  <a:gd name="T72" fmla="*/ 42 w 164"/>
                  <a:gd name="T73" fmla="*/ 170 h 234"/>
                  <a:gd name="T74" fmla="*/ 41 w 164"/>
                  <a:gd name="T75" fmla="*/ 165 h 234"/>
                  <a:gd name="T76" fmla="*/ 33 w 164"/>
                  <a:gd name="T77" fmla="*/ 159 h 234"/>
                  <a:gd name="T78" fmla="*/ 25 w 164"/>
                  <a:gd name="T79" fmla="*/ 153 h 234"/>
                  <a:gd name="T80" fmla="*/ 30 w 164"/>
                  <a:gd name="T81" fmla="*/ 133 h 234"/>
                  <a:gd name="T82" fmla="*/ 28 w 164"/>
                  <a:gd name="T83" fmla="*/ 124 h 234"/>
                  <a:gd name="T84" fmla="*/ 21 w 164"/>
                  <a:gd name="T85" fmla="*/ 118 h 234"/>
                  <a:gd name="T86" fmla="*/ 16 w 164"/>
                  <a:gd name="T87" fmla="*/ 106 h 234"/>
                  <a:gd name="T88" fmla="*/ 6 w 164"/>
                  <a:gd name="T89" fmla="*/ 103 h 234"/>
                  <a:gd name="T90" fmla="*/ 6 w 164"/>
                  <a:gd name="T91" fmla="*/ 91 h 234"/>
                  <a:gd name="T92" fmla="*/ 10 w 164"/>
                  <a:gd name="T93" fmla="*/ 85 h 234"/>
                  <a:gd name="T94" fmla="*/ 9 w 164"/>
                  <a:gd name="T95" fmla="*/ 68 h 234"/>
                  <a:gd name="T96" fmla="*/ 19 w 164"/>
                  <a:gd name="T97" fmla="*/ 59 h 234"/>
                  <a:gd name="T98" fmla="*/ 16 w 164"/>
                  <a:gd name="T99" fmla="*/ 33 h 234"/>
                  <a:gd name="T100" fmla="*/ 25 w 164"/>
                  <a:gd name="T101" fmla="*/ 24 h 234"/>
                  <a:gd name="T102" fmla="*/ 39 w 164"/>
                  <a:gd name="T103" fmla="*/ 27 h 234"/>
                  <a:gd name="T104" fmla="*/ 36 w 164"/>
                  <a:gd name="T105" fmla="*/ 18 h 234"/>
                  <a:gd name="T106" fmla="*/ 39 w 164"/>
                  <a:gd name="T107" fmla="*/ 9 h 234"/>
                  <a:gd name="T108" fmla="*/ 45 w 164"/>
                  <a:gd name="T109" fmla="*/ 1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" h="234">
                    <a:moveTo>
                      <a:pt x="45" y="1"/>
                    </a:moveTo>
                    <a:lnTo>
                      <a:pt x="51" y="3"/>
                    </a:lnTo>
                    <a:lnTo>
                      <a:pt x="54" y="0"/>
                    </a:lnTo>
                    <a:lnTo>
                      <a:pt x="57" y="3"/>
                    </a:lnTo>
                    <a:lnTo>
                      <a:pt x="63" y="4"/>
                    </a:lnTo>
                    <a:lnTo>
                      <a:pt x="68" y="16"/>
                    </a:lnTo>
                    <a:lnTo>
                      <a:pt x="63" y="21"/>
                    </a:lnTo>
                    <a:lnTo>
                      <a:pt x="60" y="27"/>
                    </a:lnTo>
                    <a:lnTo>
                      <a:pt x="68" y="36"/>
                    </a:lnTo>
                    <a:lnTo>
                      <a:pt x="83" y="42"/>
                    </a:lnTo>
                    <a:lnTo>
                      <a:pt x="82" y="51"/>
                    </a:lnTo>
                    <a:lnTo>
                      <a:pt x="95" y="62"/>
                    </a:lnTo>
                    <a:lnTo>
                      <a:pt x="88" y="68"/>
                    </a:lnTo>
                    <a:lnTo>
                      <a:pt x="94" y="79"/>
                    </a:lnTo>
                    <a:lnTo>
                      <a:pt x="95" y="80"/>
                    </a:lnTo>
                    <a:lnTo>
                      <a:pt x="101" y="83"/>
                    </a:lnTo>
                    <a:lnTo>
                      <a:pt x="106" y="82"/>
                    </a:lnTo>
                    <a:lnTo>
                      <a:pt x="112" y="86"/>
                    </a:lnTo>
                    <a:lnTo>
                      <a:pt x="121" y="88"/>
                    </a:lnTo>
                    <a:lnTo>
                      <a:pt x="123" y="85"/>
                    </a:lnTo>
                    <a:lnTo>
                      <a:pt x="126" y="91"/>
                    </a:lnTo>
                    <a:lnTo>
                      <a:pt x="130" y="94"/>
                    </a:lnTo>
                    <a:lnTo>
                      <a:pt x="133" y="100"/>
                    </a:lnTo>
                    <a:lnTo>
                      <a:pt x="135" y="100"/>
                    </a:lnTo>
                    <a:lnTo>
                      <a:pt x="132" y="106"/>
                    </a:lnTo>
                    <a:lnTo>
                      <a:pt x="132" y="109"/>
                    </a:lnTo>
                    <a:lnTo>
                      <a:pt x="129" y="112"/>
                    </a:lnTo>
                    <a:lnTo>
                      <a:pt x="123" y="118"/>
                    </a:lnTo>
                    <a:lnTo>
                      <a:pt x="123" y="123"/>
                    </a:lnTo>
                    <a:lnTo>
                      <a:pt x="129" y="129"/>
                    </a:lnTo>
                    <a:lnTo>
                      <a:pt x="139" y="127"/>
                    </a:lnTo>
                    <a:lnTo>
                      <a:pt x="145" y="135"/>
                    </a:lnTo>
                    <a:lnTo>
                      <a:pt x="142" y="136"/>
                    </a:lnTo>
                    <a:lnTo>
                      <a:pt x="145" y="142"/>
                    </a:lnTo>
                    <a:lnTo>
                      <a:pt x="144" y="148"/>
                    </a:lnTo>
                    <a:lnTo>
                      <a:pt x="145" y="152"/>
                    </a:lnTo>
                    <a:lnTo>
                      <a:pt x="151" y="152"/>
                    </a:lnTo>
                    <a:lnTo>
                      <a:pt x="151" y="158"/>
                    </a:lnTo>
                    <a:lnTo>
                      <a:pt x="154" y="161"/>
                    </a:lnTo>
                    <a:lnTo>
                      <a:pt x="151" y="162"/>
                    </a:lnTo>
                    <a:lnTo>
                      <a:pt x="151" y="171"/>
                    </a:lnTo>
                    <a:lnTo>
                      <a:pt x="145" y="185"/>
                    </a:lnTo>
                    <a:lnTo>
                      <a:pt x="148" y="182"/>
                    </a:lnTo>
                    <a:lnTo>
                      <a:pt x="164" y="189"/>
                    </a:lnTo>
                    <a:lnTo>
                      <a:pt x="159" y="199"/>
                    </a:lnTo>
                    <a:lnTo>
                      <a:pt x="151" y="202"/>
                    </a:lnTo>
                    <a:lnTo>
                      <a:pt x="150" y="206"/>
                    </a:lnTo>
                    <a:lnTo>
                      <a:pt x="145" y="212"/>
                    </a:lnTo>
                    <a:lnTo>
                      <a:pt x="138" y="218"/>
                    </a:lnTo>
                    <a:lnTo>
                      <a:pt x="136" y="221"/>
                    </a:lnTo>
                    <a:lnTo>
                      <a:pt x="129" y="224"/>
                    </a:lnTo>
                    <a:lnTo>
                      <a:pt x="118" y="221"/>
                    </a:lnTo>
                    <a:lnTo>
                      <a:pt x="112" y="223"/>
                    </a:lnTo>
                    <a:lnTo>
                      <a:pt x="106" y="221"/>
                    </a:lnTo>
                    <a:lnTo>
                      <a:pt x="103" y="218"/>
                    </a:lnTo>
                    <a:lnTo>
                      <a:pt x="83" y="221"/>
                    </a:lnTo>
                    <a:lnTo>
                      <a:pt x="79" y="224"/>
                    </a:lnTo>
                    <a:lnTo>
                      <a:pt x="76" y="224"/>
                    </a:lnTo>
                    <a:lnTo>
                      <a:pt x="66" y="231"/>
                    </a:lnTo>
                    <a:lnTo>
                      <a:pt x="59" y="234"/>
                    </a:lnTo>
                    <a:lnTo>
                      <a:pt x="51" y="231"/>
                    </a:lnTo>
                    <a:lnTo>
                      <a:pt x="48" y="224"/>
                    </a:lnTo>
                    <a:lnTo>
                      <a:pt x="45" y="221"/>
                    </a:lnTo>
                    <a:lnTo>
                      <a:pt x="33" y="226"/>
                    </a:lnTo>
                    <a:lnTo>
                      <a:pt x="28" y="226"/>
                    </a:lnTo>
                    <a:lnTo>
                      <a:pt x="25" y="224"/>
                    </a:lnTo>
                    <a:lnTo>
                      <a:pt x="13" y="221"/>
                    </a:lnTo>
                    <a:lnTo>
                      <a:pt x="18" y="209"/>
                    </a:lnTo>
                    <a:lnTo>
                      <a:pt x="18" y="200"/>
                    </a:lnTo>
                    <a:lnTo>
                      <a:pt x="22" y="185"/>
                    </a:lnTo>
                    <a:lnTo>
                      <a:pt x="30" y="182"/>
                    </a:lnTo>
                    <a:lnTo>
                      <a:pt x="28" y="179"/>
                    </a:lnTo>
                    <a:lnTo>
                      <a:pt x="39" y="176"/>
                    </a:lnTo>
                    <a:lnTo>
                      <a:pt x="42" y="170"/>
                    </a:lnTo>
                    <a:lnTo>
                      <a:pt x="45" y="168"/>
                    </a:lnTo>
                    <a:lnTo>
                      <a:pt x="41" y="165"/>
                    </a:lnTo>
                    <a:lnTo>
                      <a:pt x="39" y="155"/>
                    </a:lnTo>
                    <a:lnTo>
                      <a:pt x="33" y="159"/>
                    </a:lnTo>
                    <a:lnTo>
                      <a:pt x="30" y="158"/>
                    </a:lnTo>
                    <a:lnTo>
                      <a:pt x="25" y="153"/>
                    </a:lnTo>
                    <a:lnTo>
                      <a:pt x="28" y="136"/>
                    </a:lnTo>
                    <a:lnTo>
                      <a:pt x="30" y="133"/>
                    </a:lnTo>
                    <a:lnTo>
                      <a:pt x="28" y="127"/>
                    </a:lnTo>
                    <a:lnTo>
                      <a:pt x="28" y="124"/>
                    </a:lnTo>
                    <a:lnTo>
                      <a:pt x="22" y="123"/>
                    </a:lnTo>
                    <a:lnTo>
                      <a:pt x="21" y="118"/>
                    </a:lnTo>
                    <a:lnTo>
                      <a:pt x="16" y="117"/>
                    </a:lnTo>
                    <a:lnTo>
                      <a:pt x="16" y="106"/>
                    </a:lnTo>
                    <a:lnTo>
                      <a:pt x="15" y="101"/>
                    </a:lnTo>
                    <a:lnTo>
                      <a:pt x="6" y="103"/>
                    </a:lnTo>
                    <a:lnTo>
                      <a:pt x="0" y="100"/>
                    </a:lnTo>
                    <a:lnTo>
                      <a:pt x="6" y="91"/>
                    </a:lnTo>
                    <a:lnTo>
                      <a:pt x="6" y="86"/>
                    </a:lnTo>
                    <a:lnTo>
                      <a:pt x="10" y="85"/>
                    </a:lnTo>
                    <a:lnTo>
                      <a:pt x="13" y="77"/>
                    </a:lnTo>
                    <a:lnTo>
                      <a:pt x="9" y="68"/>
                    </a:lnTo>
                    <a:lnTo>
                      <a:pt x="15" y="63"/>
                    </a:lnTo>
                    <a:lnTo>
                      <a:pt x="19" y="59"/>
                    </a:lnTo>
                    <a:lnTo>
                      <a:pt x="15" y="44"/>
                    </a:lnTo>
                    <a:lnTo>
                      <a:pt x="16" y="33"/>
                    </a:lnTo>
                    <a:lnTo>
                      <a:pt x="19" y="34"/>
                    </a:lnTo>
                    <a:lnTo>
                      <a:pt x="25" y="24"/>
                    </a:lnTo>
                    <a:lnTo>
                      <a:pt x="38" y="24"/>
                    </a:lnTo>
                    <a:lnTo>
                      <a:pt x="39" y="27"/>
                    </a:lnTo>
                    <a:lnTo>
                      <a:pt x="39" y="22"/>
                    </a:lnTo>
                    <a:lnTo>
                      <a:pt x="36" y="18"/>
                    </a:lnTo>
                    <a:lnTo>
                      <a:pt x="39" y="10"/>
                    </a:lnTo>
                    <a:lnTo>
                      <a:pt x="39" y="9"/>
                    </a:lnTo>
                    <a:lnTo>
                      <a:pt x="44" y="6"/>
                    </a:lnTo>
                    <a:lnTo>
                      <a:pt x="4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2" name="Freeform 5073">
                <a:extLst>
                  <a:ext uri="{FF2B5EF4-FFF2-40B4-BE49-F238E27FC236}">
                    <a16:creationId xmlns:a16="http://schemas.microsoft.com/office/drawing/2014/main" id="{7EED21FA-4C51-5435-40D2-6559FA3AE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287"/>
                <a:ext cx="82" cy="117"/>
              </a:xfrm>
              <a:custGeom>
                <a:avLst/>
                <a:gdLst>
                  <a:gd name="T0" fmla="*/ 51 w 164"/>
                  <a:gd name="T1" fmla="*/ 3 h 234"/>
                  <a:gd name="T2" fmla="*/ 57 w 164"/>
                  <a:gd name="T3" fmla="*/ 3 h 234"/>
                  <a:gd name="T4" fmla="*/ 68 w 164"/>
                  <a:gd name="T5" fmla="*/ 16 h 234"/>
                  <a:gd name="T6" fmla="*/ 60 w 164"/>
                  <a:gd name="T7" fmla="*/ 27 h 234"/>
                  <a:gd name="T8" fmla="*/ 83 w 164"/>
                  <a:gd name="T9" fmla="*/ 42 h 234"/>
                  <a:gd name="T10" fmla="*/ 95 w 164"/>
                  <a:gd name="T11" fmla="*/ 62 h 234"/>
                  <a:gd name="T12" fmla="*/ 94 w 164"/>
                  <a:gd name="T13" fmla="*/ 79 h 234"/>
                  <a:gd name="T14" fmla="*/ 101 w 164"/>
                  <a:gd name="T15" fmla="*/ 83 h 234"/>
                  <a:gd name="T16" fmla="*/ 112 w 164"/>
                  <a:gd name="T17" fmla="*/ 86 h 234"/>
                  <a:gd name="T18" fmla="*/ 123 w 164"/>
                  <a:gd name="T19" fmla="*/ 85 h 234"/>
                  <a:gd name="T20" fmla="*/ 130 w 164"/>
                  <a:gd name="T21" fmla="*/ 94 h 234"/>
                  <a:gd name="T22" fmla="*/ 135 w 164"/>
                  <a:gd name="T23" fmla="*/ 100 h 234"/>
                  <a:gd name="T24" fmla="*/ 132 w 164"/>
                  <a:gd name="T25" fmla="*/ 109 h 234"/>
                  <a:gd name="T26" fmla="*/ 123 w 164"/>
                  <a:gd name="T27" fmla="*/ 118 h 234"/>
                  <a:gd name="T28" fmla="*/ 129 w 164"/>
                  <a:gd name="T29" fmla="*/ 129 h 234"/>
                  <a:gd name="T30" fmla="*/ 145 w 164"/>
                  <a:gd name="T31" fmla="*/ 135 h 234"/>
                  <a:gd name="T32" fmla="*/ 145 w 164"/>
                  <a:gd name="T33" fmla="*/ 142 h 234"/>
                  <a:gd name="T34" fmla="*/ 145 w 164"/>
                  <a:gd name="T35" fmla="*/ 152 h 234"/>
                  <a:gd name="T36" fmla="*/ 151 w 164"/>
                  <a:gd name="T37" fmla="*/ 158 h 234"/>
                  <a:gd name="T38" fmla="*/ 151 w 164"/>
                  <a:gd name="T39" fmla="*/ 162 h 234"/>
                  <a:gd name="T40" fmla="*/ 145 w 164"/>
                  <a:gd name="T41" fmla="*/ 185 h 234"/>
                  <a:gd name="T42" fmla="*/ 164 w 164"/>
                  <a:gd name="T43" fmla="*/ 189 h 234"/>
                  <a:gd name="T44" fmla="*/ 151 w 164"/>
                  <a:gd name="T45" fmla="*/ 202 h 234"/>
                  <a:gd name="T46" fmla="*/ 145 w 164"/>
                  <a:gd name="T47" fmla="*/ 212 h 234"/>
                  <a:gd name="T48" fmla="*/ 136 w 164"/>
                  <a:gd name="T49" fmla="*/ 221 h 234"/>
                  <a:gd name="T50" fmla="*/ 118 w 164"/>
                  <a:gd name="T51" fmla="*/ 221 h 234"/>
                  <a:gd name="T52" fmla="*/ 106 w 164"/>
                  <a:gd name="T53" fmla="*/ 221 h 234"/>
                  <a:gd name="T54" fmla="*/ 83 w 164"/>
                  <a:gd name="T55" fmla="*/ 221 h 234"/>
                  <a:gd name="T56" fmla="*/ 76 w 164"/>
                  <a:gd name="T57" fmla="*/ 224 h 234"/>
                  <a:gd name="T58" fmla="*/ 59 w 164"/>
                  <a:gd name="T59" fmla="*/ 234 h 234"/>
                  <a:gd name="T60" fmla="*/ 48 w 164"/>
                  <a:gd name="T61" fmla="*/ 224 h 234"/>
                  <a:gd name="T62" fmla="*/ 33 w 164"/>
                  <a:gd name="T63" fmla="*/ 226 h 234"/>
                  <a:gd name="T64" fmla="*/ 25 w 164"/>
                  <a:gd name="T65" fmla="*/ 224 h 234"/>
                  <a:gd name="T66" fmla="*/ 18 w 164"/>
                  <a:gd name="T67" fmla="*/ 209 h 234"/>
                  <a:gd name="T68" fmla="*/ 22 w 164"/>
                  <a:gd name="T69" fmla="*/ 185 h 234"/>
                  <a:gd name="T70" fmla="*/ 28 w 164"/>
                  <a:gd name="T71" fmla="*/ 179 h 234"/>
                  <a:gd name="T72" fmla="*/ 42 w 164"/>
                  <a:gd name="T73" fmla="*/ 170 h 234"/>
                  <a:gd name="T74" fmla="*/ 41 w 164"/>
                  <a:gd name="T75" fmla="*/ 165 h 234"/>
                  <a:gd name="T76" fmla="*/ 33 w 164"/>
                  <a:gd name="T77" fmla="*/ 159 h 234"/>
                  <a:gd name="T78" fmla="*/ 25 w 164"/>
                  <a:gd name="T79" fmla="*/ 153 h 234"/>
                  <a:gd name="T80" fmla="*/ 30 w 164"/>
                  <a:gd name="T81" fmla="*/ 133 h 234"/>
                  <a:gd name="T82" fmla="*/ 28 w 164"/>
                  <a:gd name="T83" fmla="*/ 124 h 234"/>
                  <a:gd name="T84" fmla="*/ 21 w 164"/>
                  <a:gd name="T85" fmla="*/ 118 h 234"/>
                  <a:gd name="T86" fmla="*/ 16 w 164"/>
                  <a:gd name="T87" fmla="*/ 106 h 234"/>
                  <a:gd name="T88" fmla="*/ 6 w 164"/>
                  <a:gd name="T89" fmla="*/ 103 h 234"/>
                  <a:gd name="T90" fmla="*/ 6 w 164"/>
                  <a:gd name="T91" fmla="*/ 91 h 234"/>
                  <a:gd name="T92" fmla="*/ 10 w 164"/>
                  <a:gd name="T93" fmla="*/ 85 h 234"/>
                  <a:gd name="T94" fmla="*/ 9 w 164"/>
                  <a:gd name="T95" fmla="*/ 68 h 234"/>
                  <a:gd name="T96" fmla="*/ 19 w 164"/>
                  <a:gd name="T97" fmla="*/ 59 h 234"/>
                  <a:gd name="T98" fmla="*/ 16 w 164"/>
                  <a:gd name="T99" fmla="*/ 33 h 234"/>
                  <a:gd name="T100" fmla="*/ 25 w 164"/>
                  <a:gd name="T101" fmla="*/ 24 h 234"/>
                  <a:gd name="T102" fmla="*/ 39 w 164"/>
                  <a:gd name="T103" fmla="*/ 27 h 234"/>
                  <a:gd name="T104" fmla="*/ 36 w 164"/>
                  <a:gd name="T105" fmla="*/ 18 h 234"/>
                  <a:gd name="T106" fmla="*/ 39 w 164"/>
                  <a:gd name="T107" fmla="*/ 9 h 234"/>
                  <a:gd name="T108" fmla="*/ 45 w 164"/>
                  <a:gd name="T109" fmla="*/ 1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4" h="234">
                    <a:moveTo>
                      <a:pt x="45" y="1"/>
                    </a:moveTo>
                    <a:lnTo>
                      <a:pt x="51" y="3"/>
                    </a:lnTo>
                    <a:lnTo>
                      <a:pt x="54" y="0"/>
                    </a:lnTo>
                    <a:lnTo>
                      <a:pt x="57" y="3"/>
                    </a:lnTo>
                    <a:lnTo>
                      <a:pt x="63" y="4"/>
                    </a:lnTo>
                    <a:lnTo>
                      <a:pt x="68" y="16"/>
                    </a:lnTo>
                    <a:lnTo>
                      <a:pt x="63" y="21"/>
                    </a:lnTo>
                    <a:lnTo>
                      <a:pt x="60" y="27"/>
                    </a:lnTo>
                    <a:lnTo>
                      <a:pt x="68" y="36"/>
                    </a:lnTo>
                    <a:lnTo>
                      <a:pt x="83" y="42"/>
                    </a:lnTo>
                    <a:lnTo>
                      <a:pt x="82" y="51"/>
                    </a:lnTo>
                    <a:lnTo>
                      <a:pt x="95" y="62"/>
                    </a:lnTo>
                    <a:lnTo>
                      <a:pt x="88" y="68"/>
                    </a:lnTo>
                    <a:lnTo>
                      <a:pt x="94" y="79"/>
                    </a:lnTo>
                    <a:lnTo>
                      <a:pt x="95" y="80"/>
                    </a:lnTo>
                    <a:lnTo>
                      <a:pt x="101" y="83"/>
                    </a:lnTo>
                    <a:lnTo>
                      <a:pt x="106" y="82"/>
                    </a:lnTo>
                    <a:lnTo>
                      <a:pt x="112" y="86"/>
                    </a:lnTo>
                    <a:lnTo>
                      <a:pt x="121" y="88"/>
                    </a:lnTo>
                    <a:lnTo>
                      <a:pt x="123" y="85"/>
                    </a:lnTo>
                    <a:lnTo>
                      <a:pt x="126" y="91"/>
                    </a:lnTo>
                    <a:lnTo>
                      <a:pt x="130" y="94"/>
                    </a:lnTo>
                    <a:lnTo>
                      <a:pt x="133" y="100"/>
                    </a:lnTo>
                    <a:lnTo>
                      <a:pt x="135" y="100"/>
                    </a:lnTo>
                    <a:lnTo>
                      <a:pt x="132" y="106"/>
                    </a:lnTo>
                    <a:lnTo>
                      <a:pt x="132" y="109"/>
                    </a:lnTo>
                    <a:lnTo>
                      <a:pt x="129" y="112"/>
                    </a:lnTo>
                    <a:lnTo>
                      <a:pt x="123" y="118"/>
                    </a:lnTo>
                    <a:lnTo>
                      <a:pt x="123" y="123"/>
                    </a:lnTo>
                    <a:lnTo>
                      <a:pt x="129" y="129"/>
                    </a:lnTo>
                    <a:lnTo>
                      <a:pt x="139" y="127"/>
                    </a:lnTo>
                    <a:lnTo>
                      <a:pt x="145" y="135"/>
                    </a:lnTo>
                    <a:lnTo>
                      <a:pt x="142" y="136"/>
                    </a:lnTo>
                    <a:lnTo>
                      <a:pt x="145" y="142"/>
                    </a:lnTo>
                    <a:lnTo>
                      <a:pt x="144" y="148"/>
                    </a:lnTo>
                    <a:lnTo>
                      <a:pt x="145" y="152"/>
                    </a:lnTo>
                    <a:lnTo>
                      <a:pt x="151" y="152"/>
                    </a:lnTo>
                    <a:lnTo>
                      <a:pt x="151" y="158"/>
                    </a:lnTo>
                    <a:lnTo>
                      <a:pt x="154" y="161"/>
                    </a:lnTo>
                    <a:lnTo>
                      <a:pt x="151" y="162"/>
                    </a:lnTo>
                    <a:lnTo>
                      <a:pt x="151" y="171"/>
                    </a:lnTo>
                    <a:lnTo>
                      <a:pt x="145" y="185"/>
                    </a:lnTo>
                    <a:lnTo>
                      <a:pt x="148" y="182"/>
                    </a:lnTo>
                    <a:lnTo>
                      <a:pt x="164" y="189"/>
                    </a:lnTo>
                    <a:lnTo>
                      <a:pt x="159" y="199"/>
                    </a:lnTo>
                    <a:lnTo>
                      <a:pt x="151" y="202"/>
                    </a:lnTo>
                    <a:lnTo>
                      <a:pt x="150" y="206"/>
                    </a:lnTo>
                    <a:lnTo>
                      <a:pt x="145" y="212"/>
                    </a:lnTo>
                    <a:lnTo>
                      <a:pt x="138" y="218"/>
                    </a:lnTo>
                    <a:lnTo>
                      <a:pt x="136" y="221"/>
                    </a:lnTo>
                    <a:lnTo>
                      <a:pt x="129" y="224"/>
                    </a:lnTo>
                    <a:lnTo>
                      <a:pt x="118" y="221"/>
                    </a:lnTo>
                    <a:lnTo>
                      <a:pt x="112" y="223"/>
                    </a:lnTo>
                    <a:lnTo>
                      <a:pt x="106" y="221"/>
                    </a:lnTo>
                    <a:lnTo>
                      <a:pt x="103" y="218"/>
                    </a:lnTo>
                    <a:lnTo>
                      <a:pt x="83" y="221"/>
                    </a:lnTo>
                    <a:lnTo>
                      <a:pt x="79" y="224"/>
                    </a:lnTo>
                    <a:lnTo>
                      <a:pt x="76" y="224"/>
                    </a:lnTo>
                    <a:lnTo>
                      <a:pt x="66" y="231"/>
                    </a:lnTo>
                    <a:lnTo>
                      <a:pt x="59" y="234"/>
                    </a:lnTo>
                    <a:lnTo>
                      <a:pt x="51" y="231"/>
                    </a:lnTo>
                    <a:lnTo>
                      <a:pt x="48" y="224"/>
                    </a:lnTo>
                    <a:lnTo>
                      <a:pt x="45" y="221"/>
                    </a:lnTo>
                    <a:lnTo>
                      <a:pt x="33" y="226"/>
                    </a:lnTo>
                    <a:lnTo>
                      <a:pt x="28" y="226"/>
                    </a:lnTo>
                    <a:lnTo>
                      <a:pt x="25" y="224"/>
                    </a:lnTo>
                    <a:lnTo>
                      <a:pt x="13" y="221"/>
                    </a:lnTo>
                    <a:lnTo>
                      <a:pt x="18" y="209"/>
                    </a:lnTo>
                    <a:lnTo>
                      <a:pt x="18" y="200"/>
                    </a:lnTo>
                    <a:lnTo>
                      <a:pt x="22" y="185"/>
                    </a:lnTo>
                    <a:lnTo>
                      <a:pt x="30" y="182"/>
                    </a:lnTo>
                    <a:lnTo>
                      <a:pt x="28" y="179"/>
                    </a:lnTo>
                    <a:lnTo>
                      <a:pt x="39" y="176"/>
                    </a:lnTo>
                    <a:lnTo>
                      <a:pt x="42" y="170"/>
                    </a:lnTo>
                    <a:lnTo>
                      <a:pt x="45" y="168"/>
                    </a:lnTo>
                    <a:lnTo>
                      <a:pt x="41" y="165"/>
                    </a:lnTo>
                    <a:lnTo>
                      <a:pt x="39" y="155"/>
                    </a:lnTo>
                    <a:lnTo>
                      <a:pt x="33" y="159"/>
                    </a:lnTo>
                    <a:lnTo>
                      <a:pt x="30" y="158"/>
                    </a:lnTo>
                    <a:lnTo>
                      <a:pt x="25" y="153"/>
                    </a:lnTo>
                    <a:lnTo>
                      <a:pt x="28" y="136"/>
                    </a:lnTo>
                    <a:lnTo>
                      <a:pt x="30" y="133"/>
                    </a:lnTo>
                    <a:lnTo>
                      <a:pt x="28" y="127"/>
                    </a:lnTo>
                    <a:lnTo>
                      <a:pt x="28" y="124"/>
                    </a:lnTo>
                    <a:lnTo>
                      <a:pt x="22" y="123"/>
                    </a:lnTo>
                    <a:lnTo>
                      <a:pt x="21" y="118"/>
                    </a:lnTo>
                    <a:lnTo>
                      <a:pt x="16" y="117"/>
                    </a:lnTo>
                    <a:lnTo>
                      <a:pt x="16" y="106"/>
                    </a:lnTo>
                    <a:lnTo>
                      <a:pt x="15" y="101"/>
                    </a:lnTo>
                    <a:lnTo>
                      <a:pt x="6" y="103"/>
                    </a:lnTo>
                    <a:lnTo>
                      <a:pt x="0" y="100"/>
                    </a:lnTo>
                    <a:lnTo>
                      <a:pt x="6" y="91"/>
                    </a:lnTo>
                    <a:lnTo>
                      <a:pt x="6" y="86"/>
                    </a:lnTo>
                    <a:lnTo>
                      <a:pt x="10" y="85"/>
                    </a:lnTo>
                    <a:lnTo>
                      <a:pt x="13" y="77"/>
                    </a:lnTo>
                    <a:lnTo>
                      <a:pt x="9" y="68"/>
                    </a:lnTo>
                    <a:lnTo>
                      <a:pt x="15" y="63"/>
                    </a:lnTo>
                    <a:lnTo>
                      <a:pt x="19" y="59"/>
                    </a:lnTo>
                    <a:lnTo>
                      <a:pt x="15" y="44"/>
                    </a:lnTo>
                    <a:lnTo>
                      <a:pt x="16" y="33"/>
                    </a:lnTo>
                    <a:lnTo>
                      <a:pt x="19" y="34"/>
                    </a:lnTo>
                    <a:lnTo>
                      <a:pt x="25" y="24"/>
                    </a:lnTo>
                    <a:lnTo>
                      <a:pt x="38" y="24"/>
                    </a:lnTo>
                    <a:lnTo>
                      <a:pt x="39" y="27"/>
                    </a:lnTo>
                    <a:lnTo>
                      <a:pt x="39" y="22"/>
                    </a:lnTo>
                    <a:lnTo>
                      <a:pt x="36" y="18"/>
                    </a:lnTo>
                    <a:lnTo>
                      <a:pt x="39" y="10"/>
                    </a:lnTo>
                    <a:lnTo>
                      <a:pt x="39" y="9"/>
                    </a:lnTo>
                    <a:lnTo>
                      <a:pt x="44" y="6"/>
                    </a:lnTo>
                    <a:lnTo>
                      <a:pt x="45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3" name="Freeform 5074">
                <a:extLst>
                  <a:ext uri="{FF2B5EF4-FFF2-40B4-BE49-F238E27FC236}">
                    <a16:creationId xmlns:a16="http://schemas.microsoft.com/office/drawing/2014/main" id="{64BFA2A1-DEE7-459A-B9B5-5613F3A09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1059"/>
                <a:ext cx="108" cy="92"/>
              </a:xfrm>
              <a:custGeom>
                <a:avLst/>
                <a:gdLst>
                  <a:gd name="T0" fmla="*/ 23 w 215"/>
                  <a:gd name="T1" fmla="*/ 94 h 183"/>
                  <a:gd name="T2" fmla="*/ 9 w 215"/>
                  <a:gd name="T3" fmla="*/ 112 h 183"/>
                  <a:gd name="T4" fmla="*/ 6 w 215"/>
                  <a:gd name="T5" fmla="*/ 124 h 183"/>
                  <a:gd name="T6" fmla="*/ 6 w 215"/>
                  <a:gd name="T7" fmla="*/ 144 h 183"/>
                  <a:gd name="T8" fmla="*/ 13 w 215"/>
                  <a:gd name="T9" fmla="*/ 150 h 183"/>
                  <a:gd name="T10" fmla="*/ 26 w 215"/>
                  <a:gd name="T11" fmla="*/ 167 h 183"/>
                  <a:gd name="T12" fmla="*/ 30 w 215"/>
                  <a:gd name="T13" fmla="*/ 174 h 183"/>
                  <a:gd name="T14" fmla="*/ 42 w 215"/>
                  <a:gd name="T15" fmla="*/ 183 h 183"/>
                  <a:gd name="T16" fmla="*/ 70 w 215"/>
                  <a:gd name="T17" fmla="*/ 176 h 183"/>
                  <a:gd name="T18" fmla="*/ 73 w 215"/>
                  <a:gd name="T19" fmla="*/ 171 h 183"/>
                  <a:gd name="T20" fmla="*/ 85 w 215"/>
                  <a:gd name="T21" fmla="*/ 164 h 183"/>
                  <a:gd name="T22" fmla="*/ 101 w 215"/>
                  <a:gd name="T23" fmla="*/ 156 h 183"/>
                  <a:gd name="T24" fmla="*/ 118 w 215"/>
                  <a:gd name="T25" fmla="*/ 159 h 183"/>
                  <a:gd name="T26" fmla="*/ 121 w 215"/>
                  <a:gd name="T27" fmla="*/ 165 h 183"/>
                  <a:gd name="T28" fmla="*/ 129 w 215"/>
                  <a:gd name="T29" fmla="*/ 156 h 183"/>
                  <a:gd name="T30" fmla="*/ 138 w 215"/>
                  <a:gd name="T31" fmla="*/ 149 h 183"/>
                  <a:gd name="T32" fmla="*/ 142 w 215"/>
                  <a:gd name="T33" fmla="*/ 144 h 183"/>
                  <a:gd name="T34" fmla="*/ 152 w 215"/>
                  <a:gd name="T35" fmla="*/ 141 h 183"/>
                  <a:gd name="T36" fmla="*/ 162 w 215"/>
                  <a:gd name="T37" fmla="*/ 135 h 183"/>
                  <a:gd name="T38" fmla="*/ 164 w 215"/>
                  <a:gd name="T39" fmla="*/ 124 h 183"/>
                  <a:gd name="T40" fmla="*/ 173 w 215"/>
                  <a:gd name="T41" fmla="*/ 117 h 183"/>
                  <a:gd name="T42" fmla="*/ 176 w 215"/>
                  <a:gd name="T43" fmla="*/ 111 h 183"/>
                  <a:gd name="T44" fmla="*/ 171 w 215"/>
                  <a:gd name="T45" fmla="*/ 101 h 183"/>
                  <a:gd name="T46" fmla="*/ 180 w 215"/>
                  <a:gd name="T47" fmla="*/ 98 h 183"/>
                  <a:gd name="T48" fmla="*/ 193 w 215"/>
                  <a:gd name="T49" fmla="*/ 94 h 183"/>
                  <a:gd name="T50" fmla="*/ 205 w 215"/>
                  <a:gd name="T51" fmla="*/ 109 h 183"/>
                  <a:gd name="T52" fmla="*/ 214 w 215"/>
                  <a:gd name="T53" fmla="*/ 109 h 183"/>
                  <a:gd name="T54" fmla="*/ 215 w 215"/>
                  <a:gd name="T55" fmla="*/ 76 h 183"/>
                  <a:gd name="T56" fmla="*/ 197 w 215"/>
                  <a:gd name="T57" fmla="*/ 65 h 183"/>
                  <a:gd name="T58" fmla="*/ 185 w 215"/>
                  <a:gd name="T59" fmla="*/ 63 h 183"/>
                  <a:gd name="T60" fmla="*/ 176 w 215"/>
                  <a:gd name="T61" fmla="*/ 59 h 183"/>
                  <a:gd name="T62" fmla="*/ 152 w 215"/>
                  <a:gd name="T63" fmla="*/ 47 h 183"/>
                  <a:gd name="T64" fmla="*/ 135 w 215"/>
                  <a:gd name="T65" fmla="*/ 48 h 183"/>
                  <a:gd name="T66" fmla="*/ 129 w 215"/>
                  <a:gd name="T67" fmla="*/ 33 h 183"/>
                  <a:gd name="T68" fmla="*/ 136 w 215"/>
                  <a:gd name="T69" fmla="*/ 27 h 183"/>
                  <a:gd name="T70" fmla="*/ 129 w 215"/>
                  <a:gd name="T71" fmla="*/ 28 h 183"/>
                  <a:gd name="T72" fmla="*/ 115 w 215"/>
                  <a:gd name="T73" fmla="*/ 27 h 183"/>
                  <a:gd name="T74" fmla="*/ 115 w 215"/>
                  <a:gd name="T75" fmla="*/ 12 h 183"/>
                  <a:gd name="T76" fmla="*/ 109 w 215"/>
                  <a:gd name="T77" fmla="*/ 9 h 183"/>
                  <a:gd name="T78" fmla="*/ 94 w 215"/>
                  <a:gd name="T79" fmla="*/ 3 h 183"/>
                  <a:gd name="T80" fmla="*/ 82 w 215"/>
                  <a:gd name="T81" fmla="*/ 1 h 183"/>
                  <a:gd name="T82" fmla="*/ 64 w 215"/>
                  <a:gd name="T83" fmla="*/ 7 h 183"/>
                  <a:gd name="T84" fmla="*/ 56 w 215"/>
                  <a:gd name="T85" fmla="*/ 18 h 183"/>
                  <a:gd name="T86" fmla="*/ 47 w 215"/>
                  <a:gd name="T87" fmla="*/ 33 h 183"/>
                  <a:gd name="T88" fmla="*/ 42 w 215"/>
                  <a:gd name="T89" fmla="*/ 38 h 183"/>
                  <a:gd name="T90" fmla="*/ 35 w 215"/>
                  <a:gd name="T91" fmla="*/ 54 h 183"/>
                  <a:gd name="T92" fmla="*/ 32 w 215"/>
                  <a:gd name="T93" fmla="*/ 68 h 183"/>
                  <a:gd name="T94" fmla="*/ 21 w 215"/>
                  <a:gd name="T95" fmla="*/ 88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5" h="183">
                    <a:moveTo>
                      <a:pt x="21" y="88"/>
                    </a:moveTo>
                    <a:lnTo>
                      <a:pt x="23" y="94"/>
                    </a:lnTo>
                    <a:lnTo>
                      <a:pt x="10" y="107"/>
                    </a:lnTo>
                    <a:lnTo>
                      <a:pt x="9" y="112"/>
                    </a:lnTo>
                    <a:lnTo>
                      <a:pt x="10" y="117"/>
                    </a:lnTo>
                    <a:lnTo>
                      <a:pt x="6" y="124"/>
                    </a:lnTo>
                    <a:lnTo>
                      <a:pt x="0" y="138"/>
                    </a:lnTo>
                    <a:lnTo>
                      <a:pt x="6" y="144"/>
                    </a:lnTo>
                    <a:lnTo>
                      <a:pt x="13" y="144"/>
                    </a:lnTo>
                    <a:lnTo>
                      <a:pt x="13" y="150"/>
                    </a:lnTo>
                    <a:lnTo>
                      <a:pt x="10" y="161"/>
                    </a:lnTo>
                    <a:lnTo>
                      <a:pt x="26" y="167"/>
                    </a:lnTo>
                    <a:lnTo>
                      <a:pt x="27" y="173"/>
                    </a:lnTo>
                    <a:lnTo>
                      <a:pt x="30" y="174"/>
                    </a:lnTo>
                    <a:lnTo>
                      <a:pt x="33" y="179"/>
                    </a:lnTo>
                    <a:lnTo>
                      <a:pt x="42" y="183"/>
                    </a:lnTo>
                    <a:lnTo>
                      <a:pt x="65" y="179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73" y="171"/>
                    </a:lnTo>
                    <a:lnTo>
                      <a:pt x="79" y="170"/>
                    </a:lnTo>
                    <a:lnTo>
                      <a:pt x="85" y="164"/>
                    </a:lnTo>
                    <a:lnTo>
                      <a:pt x="92" y="164"/>
                    </a:lnTo>
                    <a:lnTo>
                      <a:pt x="101" y="156"/>
                    </a:lnTo>
                    <a:lnTo>
                      <a:pt x="106" y="158"/>
                    </a:lnTo>
                    <a:lnTo>
                      <a:pt x="118" y="159"/>
                    </a:lnTo>
                    <a:lnTo>
                      <a:pt x="115" y="165"/>
                    </a:lnTo>
                    <a:lnTo>
                      <a:pt x="121" y="165"/>
                    </a:lnTo>
                    <a:lnTo>
                      <a:pt x="121" y="158"/>
                    </a:lnTo>
                    <a:lnTo>
                      <a:pt x="129" y="156"/>
                    </a:lnTo>
                    <a:lnTo>
                      <a:pt x="127" y="149"/>
                    </a:lnTo>
                    <a:lnTo>
                      <a:pt x="138" y="149"/>
                    </a:lnTo>
                    <a:lnTo>
                      <a:pt x="142" y="150"/>
                    </a:lnTo>
                    <a:lnTo>
                      <a:pt x="142" y="144"/>
                    </a:lnTo>
                    <a:lnTo>
                      <a:pt x="152" y="139"/>
                    </a:lnTo>
                    <a:lnTo>
                      <a:pt x="152" y="141"/>
                    </a:lnTo>
                    <a:lnTo>
                      <a:pt x="158" y="139"/>
                    </a:lnTo>
                    <a:lnTo>
                      <a:pt x="162" y="135"/>
                    </a:lnTo>
                    <a:lnTo>
                      <a:pt x="164" y="130"/>
                    </a:lnTo>
                    <a:lnTo>
                      <a:pt x="164" y="124"/>
                    </a:lnTo>
                    <a:lnTo>
                      <a:pt x="167" y="115"/>
                    </a:lnTo>
                    <a:lnTo>
                      <a:pt x="173" y="117"/>
                    </a:lnTo>
                    <a:lnTo>
                      <a:pt x="176" y="117"/>
                    </a:lnTo>
                    <a:lnTo>
                      <a:pt x="176" y="111"/>
                    </a:lnTo>
                    <a:lnTo>
                      <a:pt x="168" y="107"/>
                    </a:lnTo>
                    <a:lnTo>
                      <a:pt x="171" y="101"/>
                    </a:lnTo>
                    <a:lnTo>
                      <a:pt x="174" y="98"/>
                    </a:lnTo>
                    <a:lnTo>
                      <a:pt x="180" y="98"/>
                    </a:lnTo>
                    <a:lnTo>
                      <a:pt x="191" y="101"/>
                    </a:lnTo>
                    <a:lnTo>
                      <a:pt x="193" y="94"/>
                    </a:lnTo>
                    <a:lnTo>
                      <a:pt x="199" y="94"/>
                    </a:lnTo>
                    <a:lnTo>
                      <a:pt x="205" y="109"/>
                    </a:lnTo>
                    <a:lnTo>
                      <a:pt x="211" y="111"/>
                    </a:lnTo>
                    <a:lnTo>
                      <a:pt x="214" y="109"/>
                    </a:lnTo>
                    <a:lnTo>
                      <a:pt x="212" y="80"/>
                    </a:lnTo>
                    <a:lnTo>
                      <a:pt x="215" y="76"/>
                    </a:lnTo>
                    <a:lnTo>
                      <a:pt x="200" y="69"/>
                    </a:lnTo>
                    <a:lnTo>
                      <a:pt x="197" y="65"/>
                    </a:lnTo>
                    <a:lnTo>
                      <a:pt x="193" y="65"/>
                    </a:lnTo>
                    <a:lnTo>
                      <a:pt x="185" y="63"/>
                    </a:lnTo>
                    <a:lnTo>
                      <a:pt x="182" y="60"/>
                    </a:lnTo>
                    <a:lnTo>
                      <a:pt x="176" y="59"/>
                    </a:lnTo>
                    <a:lnTo>
                      <a:pt x="176" y="56"/>
                    </a:lnTo>
                    <a:lnTo>
                      <a:pt x="152" y="47"/>
                    </a:lnTo>
                    <a:lnTo>
                      <a:pt x="149" y="44"/>
                    </a:lnTo>
                    <a:lnTo>
                      <a:pt x="135" y="48"/>
                    </a:lnTo>
                    <a:lnTo>
                      <a:pt x="126" y="41"/>
                    </a:lnTo>
                    <a:lnTo>
                      <a:pt x="129" y="33"/>
                    </a:lnTo>
                    <a:lnTo>
                      <a:pt x="132" y="35"/>
                    </a:lnTo>
                    <a:lnTo>
                      <a:pt x="136" y="27"/>
                    </a:lnTo>
                    <a:lnTo>
                      <a:pt x="138" y="25"/>
                    </a:lnTo>
                    <a:lnTo>
                      <a:pt x="129" y="28"/>
                    </a:lnTo>
                    <a:lnTo>
                      <a:pt x="118" y="30"/>
                    </a:lnTo>
                    <a:lnTo>
                      <a:pt x="115" y="27"/>
                    </a:lnTo>
                    <a:lnTo>
                      <a:pt x="120" y="19"/>
                    </a:lnTo>
                    <a:lnTo>
                      <a:pt x="115" y="12"/>
                    </a:lnTo>
                    <a:lnTo>
                      <a:pt x="115" y="10"/>
                    </a:lnTo>
                    <a:lnTo>
                      <a:pt x="109" y="9"/>
                    </a:lnTo>
                    <a:lnTo>
                      <a:pt x="106" y="1"/>
                    </a:lnTo>
                    <a:lnTo>
                      <a:pt x="94" y="3"/>
                    </a:lnTo>
                    <a:lnTo>
                      <a:pt x="89" y="6"/>
                    </a:lnTo>
                    <a:lnTo>
                      <a:pt x="82" y="1"/>
                    </a:lnTo>
                    <a:lnTo>
                      <a:pt x="67" y="0"/>
                    </a:lnTo>
                    <a:lnTo>
                      <a:pt x="64" y="7"/>
                    </a:lnTo>
                    <a:lnTo>
                      <a:pt x="53" y="10"/>
                    </a:lnTo>
                    <a:lnTo>
                      <a:pt x="56" y="18"/>
                    </a:lnTo>
                    <a:lnTo>
                      <a:pt x="48" y="24"/>
                    </a:lnTo>
                    <a:lnTo>
                      <a:pt x="47" y="33"/>
                    </a:lnTo>
                    <a:lnTo>
                      <a:pt x="47" y="35"/>
                    </a:lnTo>
                    <a:lnTo>
                      <a:pt x="42" y="38"/>
                    </a:lnTo>
                    <a:lnTo>
                      <a:pt x="35" y="51"/>
                    </a:lnTo>
                    <a:lnTo>
                      <a:pt x="35" y="54"/>
                    </a:lnTo>
                    <a:lnTo>
                      <a:pt x="33" y="66"/>
                    </a:lnTo>
                    <a:lnTo>
                      <a:pt x="32" y="68"/>
                    </a:lnTo>
                    <a:lnTo>
                      <a:pt x="29" y="82"/>
                    </a:lnTo>
                    <a:lnTo>
                      <a:pt x="21" y="8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4" name="Freeform 5075">
                <a:extLst>
                  <a:ext uri="{FF2B5EF4-FFF2-40B4-BE49-F238E27FC236}">
                    <a16:creationId xmlns:a16="http://schemas.microsoft.com/office/drawing/2014/main" id="{11A8ECA3-820A-8025-6977-0871F1E0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1059"/>
                <a:ext cx="108" cy="92"/>
              </a:xfrm>
              <a:custGeom>
                <a:avLst/>
                <a:gdLst>
                  <a:gd name="T0" fmla="*/ 29 w 215"/>
                  <a:gd name="T1" fmla="*/ 82 h 183"/>
                  <a:gd name="T2" fmla="*/ 33 w 215"/>
                  <a:gd name="T3" fmla="*/ 66 h 183"/>
                  <a:gd name="T4" fmla="*/ 35 w 215"/>
                  <a:gd name="T5" fmla="*/ 51 h 183"/>
                  <a:gd name="T6" fmla="*/ 47 w 215"/>
                  <a:gd name="T7" fmla="*/ 35 h 183"/>
                  <a:gd name="T8" fmla="*/ 48 w 215"/>
                  <a:gd name="T9" fmla="*/ 24 h 183"/>
                  <a:gd name="T10" fmla="*/ 53 w 215"/>
                  <a:gd name="T11" fmla="*/ 10 h 183"/>
                  <a:gd name="T12" fmla="*/ 67 w 215"/>
                  <a:gd name="T13" fmla="*/ 0 h 183"/>
                  <a:gd name="T14" fmla="*/ 89 w 215"/>
                  <a:gd name="T15" fmla="*/ 6 h 183"/>
                  <a:gd name="T16" fmla="*/ 106 w 215"/>
                  <a:gd name="T17" fmla="*/ 1 h 183"/>
                  <a:gd name="T18" fmla="*/ 115 w 215"/>
                  <a:gd name="T19" fmla="*/ 10 h 183"/>
                  <a:gd name="T20" fmla="*/ 120 w 215"/>
                  <a:gd name="T21" fmla="*/ 19 h 183"/>
                  <a:gd name="T22" fmla="*/ 118 w 215"/>
                  <a:gd name="T23" fmla="*/ 30 h 183"/>
                  <a:gd name="T24" fmla="*/ 138 w 215"/>
                  <a:gd name="T25" fmla="*/ 25 h 183"/>
                  <a:gd name="T26" fmla="*/ 132 w 215"/>
                  <a:gd name="T27" fmla="*/ 35 h 183"/>
                  <a:gd name="T28" fmla="*/ 126 w 215"/>
                  <a:gd name="T29" fmla="*/ 41 h 183"/>
                  <a:gd name="T30" fmla="*/ 149 w 215"/>
                  <a:gd name="T31" fmla="*/ 44 h 183"/>
                  <a:gd name="T32" fmla="*/ 176 w 215"/>
                  <a:gd name="T33" fmla="*/ 56 h 183"/>
                  <a:gd name="T34" fmla="*/ 182 w 215"/>
                  <a:gd name="T35" fmla="*/ 60 h 183"/>
                  <a:gd name="T36" fmla="*/ 193 w 215"/>
                  <a:gd name="T37" fmla="*/ 65 h 183"/>
                  <a:gd name="T38" fmla="*/ 200 w 215"/>
                  <a:gd name="T39" fmla="*/ 69 h 183"/>
                  <a:gd name="T40" fmla="*/ 212 w 215"/>
                  <a:gd name="T41" fmla="*/ 80 h 183"/>
                  <a:gd name="T42" fmla="*/ 211 w 215"/>
                  <a:gd name="T43" fmla="*/ 111 h 183"/>
                  <a:gd name="T44" fmla="*/ 199 w 215"/>
                  <a:gd name="T45" fmla="*/ 94 h 183"/>
                  <a:gd name="T46" fmla="*/ 191 w 215"/>
                  <a:gd name="T47" fmla="*/ 101 h 183"/>
                  <a:gd name="T48" fmla="*/ 174 w 215"/>
                  <a:gd name="T49" fmla="*/ 98 h 183"/>
                  <a:gd name="T50" fmla="*/ 168 w 215"/>
                  <a:gd name="T51" fmla="*/ 107 h 183"/>
                  <a:gd name="T52" fmla="*/ 176 w 215"/>
                  <a:gd name="T53" fmla="*/ 117 h 183"/>
                  <a:gd name="T54" fmla="*/ 167 w 215"/>
                  <a:gd name="T55" fmla="*/ 115 h 183"/>
                  <a:gd name="T56" fmla="*/ 164 w 215"/>
                  <a:gd name="T57" fmla="*/ 130 h 183"/>
                  <a:gd name="T58" fmla="*/ 158 w 215"/>
                  <a:gd name="T59" fmla="*/ 139 h 183"/>
                  <a:gd name="T60" fmla="*/ 152 w 215"/>
                  <a:gd name="T61" fmla="*/ 139 h 183"/>
                  <a:gd name="T62" fmla="*/ 142 w 215"/>
                  <a:gd name="T63" fmla="*/ 150 h 183"/>
                  <a:gd name="T64" fmla="*/ 127 w 215"/>
                  <a:gd name="T65" fmla="*/ 149 h 183"/>
                  <a:gd name="T66" fmla="*/ 121 w 215"/>
                  <a:gd name="T67" fmla="*/ 158 h 183"/>
                  <a:gd name="T68" fmla="*/ 115 w 215"/>
                  <a:gd name="T69" fmla="*/ 165 h 183"/>
                  <a:gd name="T70" fmla="*/ 106 w 215"/>
                  <a:gd name="T71" fmla="*/ 158 h 183"/>
                  <a:gd name="T72" fmla="*/ 92 w 215"/>
                  <a:gd name="T73" fmla="*/ 164 h 183"/>
                  <a:gd name="T74" fmla="*/ 79 w 215"/>
                  <a:gd name="T75" fmla="*/ 170 h 183"/>
                  <a:gd name="T76" fmla="*/ 74 w 215"/>
                  <a:gd name="T77" fmla="*/ 176 h 183"/>
                  <a:gd name="T78" fmla="*/ 65 w 215"/>
                  <a:gd name="T79" fmla="*/ 179 h 183"/>
                  <a:gd name="T80" fmla="*/ 33 w 215"/>
                  <a:gd name="T81" fmla="*/ 179 h 183"/>
                  <a:gd name="T82" fmla="*/ 27 w 215"/>
                  <a:gd name="T83" fmla="*/ 173 h 183"/>
                  <a:gd name="T84" fmla="*/ 10 w 215"/>
                  <a:gd name="T85" fmla="*/ 161 h 183"/>
                  <a:gd name="T86" fmla="*/ 13 w 215"/>
                  <a:gd name="T87" fmla="*/ 144 h 183"/>
                  <a:gd name="T88" fmla="*/ 0 w 215"/>
                  <a:gd name="T89" fmla="*/ 138 h 183"/>
                  <a:gd name="T90" fmla="*/ 10 w 215"/>
                  <a:gd name="T91" fmla="*/ 117 h 183"/>
                  <a:gd name="T92" fmla="*/ 10 w 215"/>
                  <a:gd name="T93" fmla="*/ 107 h 183"/>
                  <a:gd name="T94" fmla="*/ 21 w 215"/>
                  <a:gd name="T95" fmla="*/ 88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5" h="183">
                    <a:moveTo>
                      <a:pt x="21" y="88"/>
                    </a:moveTo>
                    <a:lnTo>
                      <a:pt x="29" y="82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5" y="54"/>
                    </a:lnTo>
                    <a:lnTo>
                      <a:pt x="35" y="51"/>
                    </a:lnTo>
                    <a:lnTo>
                      <a:pt x="42" y="38"/>
                    </a:lnTo>
                    <a:lnTo>
                      <a:pt x="47" y="35"/>
                    </a:lnTo>
                    <a:lnTo>
                      <a:pt x="47" y="33"/>
                    </a:lnTo>
                    <a:lnTo>
                      <a:pt x="48" y="24"/>
                    </a:lnTo>
                    <a:lnTo>
                      <a:pt x="56" y="18"/>
                    </a:lnTo>
                    <a:lnTo>
                      <a:pt x="53" y="10"/>
                    </a:lnTo>
                    <a:lnTo>
                      <a:pt x="64" y="7"/>
                    </a:lnTo>
                    <a:lnTo>
                      <a:pt x="67" y="0"/>
                    </a:lnTo>
                    <a:lnTo>
                      <a:pt x="82" y="1"/>
                    </a:lnTo>
                    <a:lnTo>
                      <a:pt x="89" y="6"/>
                    </a:lnTo>
                    <a:lnTo>
                      <a:pt x="94" y="3"/>
                    </a:lnTo>
                    <a:lnTo>
                      <a:pt x="106" y="1"/>
                    </a:lnTo>
                    <a:lnTo>
                      <a:pt x="109" y="9"/>
                    </a:lnTo>
                    <a:lnTo>
                      <a:pt x="115" y="10"/>
                    </a:lnTo>
                    <a:lnTo>
                      <a:pt x="115" y="12"/>
                    </a:lnTo>
                    <a:lnTo>
                      <a:pt x="120" y="19"/>
                    </a:lnTo>
                    <a:lnTo>
                      <a:pt x="115" y="27"/>
                    </a:lnTo>
                    <a:lnTo>
                      <a:pt x="118" y="30"/>
                    </a:lnTo>
                    <a:lnTo>
                      <a:pt x="129" y="28"/>
                    </a:lnTo>
                    <a:lnTo>
                      <a:pt x="138" y="25"/>
                    </a:lnTo>
                    <a:lnTo>
                      <a:pt x="136" y="27"/>
                    </a:lnTo>
                    <a:lnTo>
                      <a:pt x="132" y="35"/>
                    </a:lnTo>
                    <a:lnTo>
                      <a:pt x="129" y="33"/>
                    </a:lnTo>
                    <a:lnTo>
                      <a:pt x="126" y="41"/>
                    </a:lnTo>
                    <a:lnTo>
                      <a:pt x="135" y="48"/>
                    </a:lnTo>
                    <a:lnTo>
                      <a:pt x="149" y="44"/>
                    </a:lnTo>
                    <a:lnTo>
                      <a:pt x="152" y="47"/>
                    </a:lnTo>
                    <a:lnTo>
                      <a:pt x="176" y="56"/>
                    </a:lnTo>
                    <a:lnTo>
                      <a:pt x="176" y="59"/>
                    </a:lnTo>
                    <a:lnTo>
                      <a:pt x="182" y="60"/>
                    </a:lnTo>
                    <a:lnTo>
                      <a:pt x="185" y="63"/>
                    </a:lnTo>
                    <a:lnTo>
                      <a:pt x="193" y="65"/>
                    </a:lnTo>
                    <a:lnTo>
                      <a:pt x="197" y="65"/>
                    </a:lnTo>
                    <a:lnTo>
                      <a:pt x="200" y="69"/>
                    </a:lnTo>
                    <a:lnTo>
                      <a:pt x="215" y="76"/>
                    </a:lnTo>
                    <a:lnTo>
                      <a:pt x="212" y="80"/>
                    </a:lnTo>
                    <a:lnTo>
                      <a:pt x="214" y="109"/>
                    </a:lnTo>
                    <a:lnTo>
                      <a:pt x="211" y="111"/>
                    </a:lnTo>
                    <a:lnTo>
                      <a:pt x="205" y="109"/>
                    </a:lnTo>
                    <a:lnTo>
                      <a:pt x="199" y="94"/>
                    </a:lnTo>
                    <a:lnTo>
                      <a:pt x="193" y="94"/>
                    </a:lnTo>
                    <a:lnTo>
                      <a:pt x="191" y="101"/>
                    </a:lnTo>
                    <a:lnTo>
                      <a:pt x="180" y="98"/>
                    </a:lnTo>
                    <a:lnTo>
                      <a:pt x="174" y="98"/>
                    </a:lnTo>
                    <a:lnTo>
                      <a:pt x="171" y="101"/>
                    </a:lnTo>
                    <a:lnTo>
                      <a:pt x="168" y="107"/>
                    </a:lnTo>
                    <a:lnTo>
                      <a:pt x="176" y="111"/>
                    </a:lnTo>
                    <a:lnTo>
                      <a:pt x="176" y="117"/>
                    </a:lnTo>
                    <a:lnTo>
                      <a:pt x="173" y="117"/>
                    </a:lnTo>
                    <a:lnTo>
                      <a:pt x="167" y="115"/>
                    </a:lnTo>
                    <a:lnTo>
                      <a:pt x="164" y="124"/>
                    </a:lnTo>
                    <a:lnTo>
                      <a:pt x="164" y="130"/>
                    </a:lnTo>
                    <a:lnTo>
                      <a:pt x="162" y="135"/>
                    </a:lnTo>
                    <a:lnTo>
                      <a:pt x="158" y="139"/>
                    </a:lnTo>
                    <a:lnTo>
                      <a:pt x="152" y="141"/>
                    </a:lnTo>
                    <a:lnTo>
                      <a:pt x="152" y="139"/>
                    </a:lnTo>
                    <a:lnTo>
                      <a:pt x="142" y="144"/>
                    </a:lnTo>
                    <a:lnTo>
                      <a:pt x="142" y="150"/>
                    </a:lnTo>
                    <a:lnTo>
                      <a:pt x="138" y="149"/>
                    </a:lnTo>
                    <a:lnTo>
                      <a:pt x="127" y="149"/>
                    </a:lnTo>
                    <a:lnTo>
                      <a:pt x="129" y="156"/>
                    </a:lnTo>
                    <a:lnTo>
                      <a:pt x="121" y="158"/>
                    </a:lnTo>
                    <a:lnTo>
                      <a:pt x="121" y="165"/>
                    </a:lnTo>
                    <a:lnTo>
                      <a:pt x="115" y="165"/>
                    </a:lnTo>
                    <a:lnTo>
                      <a:pt x="118" y="159"/>
                    </a:lnTo>
                    <a:lnTo>
                      <a:pt x="106" y="158"/>
                    </a:lnTo>
                    <a:lnTo>
                      <a:pt x="101" y="156"/>
                    </a:lnTo>
                    <a:lnTo>
                      <a:pt x="92" y="164"/>
                    </a:lnTo>
                    <a:lnTo>
                      <a:pt x="85" y="164"/>
                    </a:lnTo>
                    <a:lnTo>
                      <a:pt x="79" y="170"/>
                    </a:lnTo>
                    <a:lnTo>
                      <a:pt x="73" y="171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65" y="179"/>
                    </a:lnTo>
                    <a:lnTo>
                      <a:pt x="42" y="183"/>
                    </a:lnTo>
                    <a:lnTo>
                      <a:pt x="33" y="179"/>
                    </a:lnTo>
                    <a:lnTo>
                      <a:pt x="30" y="174"/>
                    </a:lnTo>
                    <a:lnTo>
                      <a:pt x="27" y="173"/>
                    </a:lnTo>
                    <a:lnTo>
                      <a:pt x="26" y="167"/>
                    </a:lnTo>
                    <a:lnTo>
                      <a:pt x="10" y="161"/>
                    </a:lnTo>
                    <a:lnTo>
                      <a:pt x="13" y="150"/>
                    </a:lnTo>
                    <a:lnTo>
                      <a:pt x="13" y="144"/>
                    </a:lnTo>
                    <a:lnTo>
                      <a:pt x="6" y="144"/>
                    </a:lnTo>
                    <a:lnTo>
                      <a:pt x="0" y="138"/>
                    </a:lnTo>
                    <a:lnTo>
                      <a:pt x="6" y="124"/>
                    </a:lnTo>
                    <a:lnTo>
                      <a:pt x="10" y="117"/>
                    </a:lnTo>
                    <a:lnTo>
                      <a:pt x="9" y="112"/>
                    </a:lnTo>
                    <a:lnTo>
                      <a:pt x="10" y="107"/>
                    </a:lnTo>
                    <a:lnTo>
                      <a:pt x="23" y="94"/>
                    </a:lnTo>
                    <a:lnTo>
                      <a:pt x="21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5" name="Freeform 5076">
                <a:extLst>
                  <a:ext uri="{FF2B5EF4-FFF2-40B4-BE49-F238E27FC236}">
                    <a16:creationId xmlns:a16="http://schemas.microsoft.com/office/drawing/2014/main" id="{EC5F1908-BC81-F483-72B6-6E02FBAFA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1059"/>
                <a:ext cx="108" cy="92"/>
              </a:xfrm>
              <a:custGeom>
                <a:avLst/>
                <a:gdLst>
                  <a:gd name="T0" fmla="*/ 29 w 215"/>
                  <a:gd name="T1" fmla="*/ 82 h 183"/>
                  <a:gd name="T2" fmla="*/ 33 w 215"/>
                  <a:gd name="T3" fmla="*/ 66 h 183"/>
                  <a:gd name="T4" fmla="*/ 35 w 215"/>
                  <a:gd name="T5" fmla="*/ 51 h 183"/>
                  <a:gd name="T6" fmla="*/ 47 w 215"/>
                  <a:gd name="T7" fmla="*/ 35 h 183"/>
                  <a:gd name="T8" fmla="*/ 48 w 215"/>
                  <a:gd name="T9" fmla="*/ 24 h 183"/>
                  <a:gd name="T10" fmla="*/ 53 w 215"/>
                  <a:gd name="T11" fmla="*/ 10 h 183"/>
                  <a:gd name="T12" fmla="*/ 67 w 215"/>
                  <a:gd name="T13" fmla="*/ 0 h 183"/>
                  <a:gd name="T14" fmla="*/ 89 w 215"/>
                  <a:gd name="T15" fmla="*/ 6 h 183"/>
                  <a:gd name="T16" fmla="*/ 106 w 215"/>
                  <a:gd name="T17" fmla="*/ 1 h 183"/>
                  <a:gd name="T18" fmla="*/ 115 w 215"/>
                  <a:gd name="T19" fmla="*/ 10 h 183"/>
                  <a:gd name="T20" fmla="*/ 120 w 215"/>
                  <a:gd name="T21" fmla="*/ 19 h 183"/>
                  <a:gd name="T22" fmla="*/ 118 w 215"/>
                  <a:gd name="T23" fmla="*/ 30 h 183"/>
                  <a:gd name="T24" fmla="*/ 138 w 215"/>
                  <a:gd name="T25" fmla="*/ 25 h 183"/>
                  <a:gd name="T26" fmla="*/ 132 w 215"/>
                  <a:gd name="T27" fmla="*/ 35 h 183"/>
                  <a:gd name="T28" fmla="*/ 126 w 215"/>
                  <a:gd name="T29" fmla="*/ 41 h 183"/>
                  <a:gd name="T30" fmla="*/ 149 w 215"/>
                  <a:gd name="T31" fmla="*/ 44 h 183"/>
                  <a:gd name="T32" fmla="*/ 176 w 215"/>
                  <a:gd name="T33" fmla="*/ 56 h 183"/>
                  <a:gd name="T34" fmla="*/ 182 w 215"/>
                  <a:gd name="T35" fmla="*/ 60 h 183"/>
                  <a:gd name="T36" fmla="*/ 193 w 215"/>
                  <a:gd name="T37" fmla="*/ 65 h 183"/>
                  <a:gd name="T38" fmla="*/ 200 w 215"/>
                  <a:gd name="T39" fmla="*/ 69 h 183"/>
                  <a:gd name="T40" fmla="*/ 212 w 215"/>
                  <a:gd name="T41" fmla="*/ 80 h 183"/>
                  <a:gd name="T42" fmla="*/ 211 w 215"/>
                  <a:gd name="T43" fmla="*/ 111 h 183"/>
                  <a:gd name="T44" fmla="*/ 199 w 215"/>
                  <a:gd name="T45" fmla="*/ 94 h 183"/>
                  <a:gd name="T46" fmla="*/ 191 w 215"/>
                  <a:gd name="T47" fmla="*/ 101 h 183"/>
                  <a:gd name="T48" fmla="*/ 174 w 215"/>
                  <a:gd name="T49" fmla="*/ 98 h 183"/>
                  <a:gd name="T50" fmla="*/ 168 w 215"/>
                  <a:gd name="T51" fmla="*/ 107 h 183"/>
                  <a:gd name="T52" fmla="*/ 176 w 215"/>
                  <a:gd name="T53" fmla="*/ 117 h 183"/>
                  <a:gd name="T54" fmla="*/ 167 w 215"/>
                  <a:gd name="T55" fmla="*/ 115 h 183"/>
                  <a:gd name="T56" fmla="*/ 164 w 215"/>
                  <a:gd name="T57" fmla="*/ 130 h 183"/>
                  <a:gd name="T58" fmla="*/ 158 w 215"/>
                  <a:gd name="T59" fmla="*/ 139 h 183"/>
                  <a:gd name="T60" fmla="*/ 152 w 215"/>
                  <a:gd name="T61" fmla="*/ 139 h 183"/>
                  <a:gd name="T62" fmla="*/ 142 w 215"/>
                  <a:gd name="T63" fmla="*/ 150 h 183"/>
                  <a:gd name="T64" fmla="*/ 127 w 215"/>
                  <a:gd name="T65" fmla="*/ 149 h 183"/>
                  <a:gd name="T66" fmla="*/ 121 w 215"/>
                  <a:gd name="T67" fmla="*/ 158 h 183"/>
                  <a:gd name="T68" fmla="*/ 115 w 215"/>
                  <a:gd name="T69" fmla="*/ 165 h 183"/>
                  <a:gd name="T70" fmla="*/ 106 w 215"/>
                  <a:gd name="T71" fmla="*/ 158 h 183"/>
                  <a:gd name="T72" fmla="*/ 92 w 215"/>
                  <a:gd name="T73" fmla="*/ 164 h 183"/>
                  <a:gd name="T74" fmla="*/ 79 w 215"/>
                  <a:gd name="T75" fmla="*/ 170 h 183"/>
                  <a:gd name="T76" fmla="*/ 74 w 215"/>
                  <a:gd name="T77" fmla="*/ 176 h 183"/>
                  <a:gd name="T78" fmla="*/ 65 w 215"/>
                  <a:gd name="T79" fmla="*/ 179 h 183"/>
                  <a:gd name="T80" fmla="*/ 33 w 215"/>
                  <a:gd name="T81" fmla="*/ 179 h 183"/>
                  <a:gd name="T82" fmla="*/ 27 w 215"/>
                  <a:gd name="T83" fmla="*/ 173 h 183"/>
                  <a:gd name="T84" fmla="*/ 10 w 215"/>
                  <a:gd name="T85" fmla="*/ 161 h 183"/>
                  <a:gd name="T86" fmla="*/ 13 w 215"/>
                  <a:gd name="T87" fmla="*/ 144 h 183"/>
                  <a:gd name="T88" fmla="*/ 0 w 215"/>
                  <a:gd name="T89" fmla="*/ 138 h 183"/>
                  <a:gd name="T90" fmla="*/ 10 w 215"/>
                  <a:gd name="T91" fmla="*/ 117 h 183"/>
                  <a:gd name="T92" fmla="*/ 10 w 215"/>
                  <a:gd name="T93" fmla="*/ 107 h 183"/>
                  <a:gd name="T94" fmla="*/ 21 w 215"/>
                  <a:gd name="T95" fmla="*/ 88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5" h="183">
                    <a:moveTo>
                      <a:pt x="21" y="88"/>
                    </a:moveTo>
                    <a:lnTo>
                      <a:pt x="29" y="82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5" y="54"/>
                    </a:lnTo>
                    <a:lnTo>
                      <a:pt x="35" y="51"/>
                    </a:lnTo>
                    <a:lnTo>
                      <a:pt x="42" y="38"/>
                    </a:lnTo>
                    <a:lnTo>
                      <a:pt x="47" y="35"/>
                    </a:lnTo>
                    <a:lnTo>
                      <a:pt x="47" y="33"/>
                    </a:lnTo>
                    <a:lnTo>
                      <a:pt x="48" y="24"/>
                    </a:lnTo>
                    <a:lnTo>
                      <a:pt x="56" y="18"/>
                    </a:lnTo>
                    <a:lnTo>
                      <a:pt x="53" y="10"/>
                    </a:lnTo>
                    <a:lnTo>
                      <a:pt x="64" y="7"/>
                    </a:lnTo>
                    <a:lnTo>
                      <a:pt x="67" y="0"/>
                    </a:lnTo>
                    <a:lnTo>
                      <a:pt x="82" y="1"/>
                    </a:lnTo>
                    <a:lnTo>
                      <a:pt x="89" y="6"/>
                    </a:lnTo>
                    <a:lnTo>
                      <a:pt x="94" y="3"/>
                    </a:lnTo>
                    <a:lnTo>
                      <a:pt x="106" y="1"/>
                    </a:lnTo>
                    <a:lnTo>
                      <a:pt x="109" y="9"/>
                    </a:lnTo>
                    <a:lnTo>
                      <a:pt x="115" y="10"/>
                    </a:lnTo>
                    <a:lnTo>
                      <a:pt x="115" y="12"/>
                    </a:lnTo>
                    <a:lnTo>
                      <a:pt x="120" y="19"/>
                    </a:lnTo>
                    <a:lnTo>
                      <a:pt x="115" y="27"/>
                    </a:lnTo>
                    <a:lnTo>
                      <a:pt x="118" y="30"/>
                    </a:lnTo>
                    <a:lnTo>
                      <a:pt x="129" y="28"/>
                    </a:lnTo>
                    <a:lnTo>
                      <a:pt x="138" y="25"/>
                    </a:lnTo>
                    <a:lnTo>
                      <a:pt x="136" y="27"/>
                    </a:lnTo>
                    <a:lnTo>
                      <a:pt x="132" y="35"/>
                    </a:lnTo>
                    <a:lnTo>
                      <a:pt x="129" y="33"/>
                    </a:lnTo>
                    <a:lnTo>
                      <a:pt x="126" y="41"/>
                    </a:lnTo>
                    <a:lnTo>
                      <a:pt x="135" y="48"/>
                    </a:lnTo>
                    <a:lnTo>
                      <a:pt x="149" y="44"/>
                    </a:lnTo>
                    <a:lnTo>
                      <a:pt x="152" y="47"/>
                    </a:lnTo>
                    <a:lnTo>
                      <a:pt x="176" y="56"/>
                    </a:lnTo>
                    <a:lnTo>
                      <a:pt x="176" y="59"/>
                    </a:lnTo>
                    <a:lnTo>
                      <a:pt x="182" y="60"/>
                    </a:lnTo>
                    <a:lnTo>
                      <a:pt x="185" y="63"/>
                    </a:lnTo>
                    <a:lnTo>
                      <a:pt x="193" y="65"/>
                    </a:lnTo>
                    <a:lnTo>
                      <a:pt x="197" y="65"/>
                    </a:lnTo>
                    <a:lnTo>
                      <a:pt x="200" y="69"/>
                    </a:lnTo>
                    <a:lnTo>
                      <a:pt x="215" y="76"/>
                    </a:lnTo>
                    <a:lnTo>
                      <a:pt x="212" y="80"/>
                    </a:lnTo>
                    <a:lnTo>
                      <a:pt x="214" y="109"/>
                    </a:lnTo>
                    <a:lnTo>
                      <a:pt x="211" y="111"/>
                    </a:lnTo>
                    <a:lnTo>
                      <a:pt x="205" y="109"/>
                    </a:lnTo>
                    <a:lnTo>
                      <a:pt x="199" y="94"/>
                    </a:lnTo>
                    <a:lnTo>
                      <a:pt x="193" y="94"/>
                    </a:lnTo>
                    <a:lnTo>
                      <a:pt x="191" y="101"/>
                    </a:lnTo>
                    <a:lnTo>
                      <a:pt x="180" y="98"/>
                    </a:lnTo>
                    <a:lnTo>
                      <a:pt x="174" y="98"/>
                    </a:lnTo>
                    <a:lnTo>
                      <a:pt x="171" y="101"/>
                    </a:lnTo>
                    <a:lnTo>
                      <a:pt x="168" y="107"/>
                    </a:lnTo>
                    <a:lnTo>
                      <a:pt x="176" y="111"/>
                    </a:lnTo>
                    <a:lnTo>
                      <a:pt x="176" y="117"/>
                    </a:lnTo>
                    <a:lnTo>
                      <a:pt x="173" y="117"/>
                    </a:lnTo>
                    <a:lnTo>
                      <a:pt x="167" y="115"/>
                    </a:lnTo>
                    <a:lnTo>
                      <a:pt x="164" y="124"/>
                    </a:lnTo>
                    <a:lnTo>
                      <a:pt x="164" y="130"/>
                    </a:lnTo>
                    <a:lnTo>
                      <a:pt x="162" y="135"/>
                    </a:lnTo>
                    <a:lnTo>
                      <a:pt x="158" y="139"/>
                    </a:lnTo>
                    <a:lnTo>
                      <a:pt x="152" y="141"/>
                    </a:lnTo>
                    <a:lnTo>
                      <a:pt x="152" y="139"/>
                    </a:lnTo>
                    <a:lnTo>
                      <a:pt x="142" y="144"/>
                    </a:lnTo>
                    <a:lnTo>
                      <a:pt x="142" y="150"/>
                    </a:lnTo>
                    <a:lnTo>
                      <a:pt x="138" y="149"/>
                    </a:lnTo>
                    <a:lnTo>
                      <a:pt x="127" y="149"/>
                    </a:lnTo>
                    <a:lnTo>
                      <a:pt x="129" y="156"/>
                    </a:lnTo>
                    <a:lnTo>
                      <a:pt x="121" y="158"/>
                    </a:lnTo>
                    <a:lnTo>
                      <a:pt x="121" y="165"/>
                    </a:lnTo>
                    <a:lnTo>
                      <a:pt x="115" y="165"/>
                    </a:lnTo>
                    <a:lnTo>
                      <a:pt x="118" y="159"/>
                    </a:lnTo>
                    <a:lnTo>
                      <a:pt x="106" y="158"/>
                    </a:lnTo>
                    <a:lnTo>
                      <a:pt x="101" y="156"/>
                    </a:lnTo>
                    <a:lnTo>
                      <a:pt x="92" y="164"/>
                    </a:lnTo>
                    <a:lnTo>
                      <a:pt x="85" y="164"/>
                    </a:lnTo>
                    <a:lnTo>
                      <a:pt x="79" y="170"/>
                    </a:lnTo>
                    <a:lnTo>
                      <a:pt x="73" y="171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65" y="179"/>
                    </a:lnTo>
                    <a:lnTo>
                      <a:pt x="42" y="183"/>
                    </a:lnTo>
                    <a:lnTo>
                      <a:pt x="33" y="179"/>
                    </a:lnTo>
                    <a:lnTo>
                      <a:pt x="30" y="174"/>
                    </a:lnTo>
                    <a:lnTo>
                      <a:pt x="27" y="173"/>
                    </a:lnTo>
                    <a:lnTo>
                      <a:pt x="26" y="167"/>
                    </a:lnTo>
                    <a:lnTo>
                      <a:pt x="10" y="161"/>
                    </a:lnTo>
                    <a:lnTo>
                      <a:pt x="13" y="150"/>
                    </a:lnTo>
                    <a:lnTo>
                      <a:pt x="13" y="144"/>
                    </a:lnTo>
                    <a:lnTo>
                      <a:pt x="6" y="144"/>
                    </a:lnTo>
                    <a:lnTo>
                      <a:pt x="0" y="138"/>
                    </a:lnTo>
                    <a:lnTo>
                      <a:pt x="6" y="124"/>
                    </a:lnTo>
                    <a:lnTo>
                      <a:pt x="10" y="117"/>
                    </a:lnTo>
                    <a:lnTo>
                      <a:pt x="9" y="112"/>
                    </a:lnTo>
                    <a:lnTo>
                      <a:pt x="10" y="107"/>
                    </a:lnTo>
                    <a:lnTo>
                      <a:pt x="23" y="94"/>
                    </a:lnTo>
                    <a:lnTo>
                      <a:pt x="21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6" name="Freeform 5077">
                <a:extLst>
                  <a:ext uri="{FF2B5EF4-FFF2-40B4-BE49-F238E27FC236}">
                    <a16:creationId xmlns:a16="http://schemas.microsoft.com/office/drawing/2014/main" id="{BA37FB80-F5D9-A840-70F5-0B2454F95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4" y="1117"/>
                <a:ext cx="10" cy="16"/>
              </a:xfrm>
              <a:custGeom>
                <a:avLst/>
                <a:gdLst>
                  <a:gd name="T0" fmla="*/ 12 w 21"/>
                  <a:gd name="T1" fmla="*/ 15 h 32"/>
                  <a:gd name="T2" fmla="*/ 10 w 21"/>
                  <a:gd name="T3" fmla="*/ 20 h 32"/>
                  <a:gd name="T4" fmla="*/ 6 w 21"/>
                  <a:gd name="T5" fmla="*/ 24 h 32"/>
                  <a:gd name="T6" fmla="*/ 0 w 21"/>
                  <a:gd name="T7" fmla="*/ 26 h 32"/>
                  <a:gd name="T8" fmla="*/ 1 w 21"/>
                  <a:gd name="T9" fmla="*/ 32 h 32"/>
                  <a:gd name="T10" fmla="*/ 15 w 21"/>
                  <a:gd name="T11" fmla="*/ 32 h 32"/>
                  <a:gd name="T12" fmla="*/ 21 w 21"/>
                  <a:gd name="T13" fmla="*/ 24 h 32"/>
                  <a:gd name="T14" fmla="*/ 21 w 21"/>
                  <a:gd name="T15" fmla="*/ 17 h 32"/>
                  <a:gd name="T16" fmla="*/ 18 w 21"/>
                  <a:gd name="T17" fmla="*/ 12 h 32"/>
                  <a:gd name="T18" fmla="*/ 21 w 21"/>
                  <a:gd name="T19" fmla="*/ 2 h 32"/>
                  <a:gd name="T20" fmla="*/ 15 w 21"/>
                  <a:gd name="T21" fmla="*/ 0 h 32"/>
                  <a:gd name="T22" fmla="*/ 12 w 21"/>
                  <a:gd name="T23" fmla="*/ 9 h 32"/>
                  <a:gd name="T24" fmla="*/ 12 w 21"/>
                  <a:gd name="T2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32">
                    <a:moveTo>
                      <a:pt x="12" y="15"/>
                    </a:moveTo>
                    <a:lnTo>
                      <a:pt x="10" y="20"/>
                    </a:lnTo>
                    <a:lnTo>
                      <a:pt x="6" y="24"/>
                    </a:lnTo>
                    <a:lnTo>
                      <a:pt x="0" y="26"/>
                    </a:lnTo>
                    <a:lnTo>
                      <a:pt x="1" y="32"/>
                    </a:lnTo>
                    <a:lnTo>
                      <a:pt x="15" y="32"/>
                    </a:lnTo>
                    <a:lnTo>
                      <a:pt x="21" y="24"/>
                    </a:lnTo>
                    <a:lnTo>
                      <a:pt x="21" y="17"/>
                    </a:lnTo>
                    <a:lnTo>
                      <a:pt x="18" y="12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2" y="9"/>
                    </a:lnTo>
                    <a:lnTo>
                      <a:pt x="12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7" name="Freeform 5078">
                <a:extLst>
                  <a:ext uri="{FF2B5EF4-FFF2-40B4-BE49-F238E27FC236}">
                    <a16:creationId xmlns:a16="http://schemas.microsoft.com/office/drawing/2014/main" id="{BD226307-DA79-0B32-A1BA-752C6D7FD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4" y="1117"/>
                <a:ext cx="10" cy="16"/>
              </a:xfrm>
              <a:custGeom>
                <a:avLst/>
                <a:gdLst>
                  <a:gd name="T0" fmla="*/ 12 w 21"/>
                  <a:gd name="T1" fmla="*/ 15 h 32"/>
                  <a:gd name="T2" fmla="*/ 12 w 21"/>
                  <a:gd name="T3" fmla="*/ 9 h 32"/>
                  <a:gd name="T4" fmla="*/ 15 w 21"/>
                  <a:gd name="T5" fmla="*/ 0 h 32"/>
                  <a:gd name="T6" fmla="*/ 21 w 21"/>
                  <a:gd name="T7" fmla="*/ 2 h 32"/>
                  <a:gd name="T8" fmla="*/ 18 w 21"/>
                  <a:gd name="T9" fmla="*/ 12 h 32"/>
                  <a:gd name="T10" fmla="*/ 21 w 21"/>
                  <a:gd name="T11" fmla="*/ 17 h 32"/>
                  <a:gd name="T12" fmla="*/ 21 w 21"/>
                  <a:gd name="T13" fmla="*/ 24 h 32"/>
                  <a:gd name="T14" fmla="*/ 15 w 21"/>
                  <a:gd name="T15" fmla="*/ 32 h 32"/>
                  <a:gd name="T16" fmla="*/ 1 w 21"/>
                  <a:gd name="T17" fmla="*/ 32 h 32"/>
                  <a:gd name="T18" fmla="*/ 0 w 21"/>
                  <a:gd name="T19" fmla="*/ 26 h 32"/>
                  <a:gd name="T20" fmla="*/ 6 w 21"/>
                  <a:gd name="T21" fmla="*/ 24 h 32"/>
                  <a:gd name="T22" fmla="*/ 10 w 21"/>
                  <a:gd name="T23" fmla="*/ 20 h 32"/>
                  <a:gd name="T24" fmla="*/ 12 w 21"/>
                  <a:gd name="T2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32">
                    <a:moveTo>
                      <a:pt x="12" y="15"/>
                    </a:moveTo>
                    <a:lnTo>
                      <a:pt x="12" y="9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18" y="12"/>
                    </a:lnTo>
                    <a:lnTo>
                      <a:pt x="21" y="17"/>
                    </a:lnTo>
                    <a:lnTo>
                      <a:pt x="21" y="24"/>
                    </a:lnTo>
                    <a:lnTo>
                      <a:pt x="15" y="32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6" y="24"/>
                    </a:lnTo>
                    <a:lnTo>
                      <a:pt x="10" y="20"/>
                    </a:lnTo>
                    <a:lnTo>
                      <a:pt x="12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8" name="Freeform 5079">
                <a:extLst>
                  <a:ext uri="{FF2B5EF4-FFF2-40B4-BE49-F238E27FC236}">
                    <a16:creationId xmlns:a16="http://schemas.microsoft.com/office/drawing/2014/main" id="{72C3D571-C49A-9BD1-FA1E-5A0CCEC53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4" y="1117"/>
                <a:ext cx="10" cy="16"/>
              </a:xfrm>
              <a:custGeom>
                <a:avLst/>
                <a:gdLst>
                  <a:gd name="T0" fmla="*/ 12 w 21"/>
                  <a:gd name="T1" fmla="*/ 15 h 32"/>
                  <a:gd name="T2" fmla="*/ 12 w 21"/>
                  <a:gd name="T3" fmla="*/ 9 h 32"/>
                  <a:gd name="T4" fmla="*/ 15 w 21"/>
                  <a:gd name="T5" fmla="*/ 0 h 32"/>
                  <a:gd name="T6" fmla="*/ 21 w 21"/>
                  <a:gd name="T7" fmla="*/ 2 h 32"/>
                  <a:gd name="T8" fmla="*/ 18 w 21"/>
                  <a:gd name="T9" fmla="*/ 12 h 32"/>
                  <a:gd name="T10" fmla="*/ 21 w 21"/>
                  <a:gd name="T11" fmla="*/ 17 h 32"/>
                  <a:gd name="T12" fmla="*/ 21 w 21"/>
                  <a:gd name="T13" fmla="*/ 24 h 32"/>
                  <a:gd name="T14" fmla="*/ 15 w 21"/>
                  <a:gd name="T15" fmla="*/ 32 h 32"/>
                  <a:gd name="T16" fmla="*/ 1 w 21"/>
                  <a:gd name="T17" fmla="*/ 32 h 32"/>
                  <a:gd name="T18" fmla="*/ 0 w 21"/>
                  <a:gd name="T19" fmla="*/ 26 h 32"/>
                  <a:gd name="T20" fmla="*/ 6 w 21"/>
                  <a:gd name="T21" fmla="*/ 24 h 32"/>
                  <a:gd name="T22" fmla="*/ 10 w 21"/>
                  <a:gd name="T23" fmla="*/ 20 h 32"/>
                  <a:gd name="T24" fmla="*/ 12 w 21"/>
                  <a:gd name="T2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32">
                    <a:moveTo>
                      <a:pt x="12" y="15"/>
                    </a:moveTo>
                    <a:lnTo>
                      <a:pt x="12" y="9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18" y="12"/>
                    </a:lnTo>
                    <a:lnTo>
                      <a:pt x="21" y="17"/>
                    </a:lnTo>
                    <a:lnTo>
                      <a:pt x="21" y="24"/>
                    </a:lnTo>
                    <a:lnTo>
                      <a:pt x="15" y="32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6" y="24"/>
                    </a:lnTo>
                    <a:lnTo>
                      <a:pt x="10" y="20"/>
                    </a:lnTo>
                    <a:lnTo>
                      <a:pt x="12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9" name="Freeform 5080">
                <a:extLst>
                  <a:ext uri="{FF2B5EF4-FFF2-40B4-BE49-F238E27FC236}">
                    <a16:creationId xmlns:a16="http://schemas.microsoft.com/office/drawing/2014/main" id="{EBC17A2F-BE91-F5A3-E119-ED2A88502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1114"/>
                <a:ext cx="44" cy="73"/>
              </a:xfrm>
              <a:custGeom>
                <a:avLst/>
                <a:gdLst>
                  <a:gd name="T0" fmla="*/ 18 w 86"/>
                  <a:gd name="T1" fmla="*/ 64 h 146"/>
                  <a:gd name="T2" fmla="*/ 24 w 86"/>
                  <a:gd name="T3" fmla="*/ 76 h 146"/>
                  <a:gd name="T4" fmla="*/ 27 w 86"/>
                  <a:gd name="T5" fmla="*/ 87 h 146"/>
                  <a:gd name="T6" fmla="*/ 7 w 86"/>
                  <a:gd name="T7" fmla="*/ 96 h 146"/>
                  <a:gd name="T8" fmla="*/ 1 w 86"/>
                  <a:gd name="T9" fmla="*/ 97 h 146"/>
                  <a:gd name="T10" fmla="*/ 4 w 86"/>
                  <a:gd name="T11" fmla="*/ 111 h 146"/>
                  <a:gd name="T12" fmla="*/ 9 w 86"/>
                  <a:gd name="T13" fmla="*/ 125 h 146"/>
                  <a:gd name="T14" fmla="*/ 13 w 86"/>
                  <a:gd name="T15" fmla="*/ 132 h 146"/>
                  <a:gd name="T16" fmla="*/ 27 w 86"/>
                  <a:gd name="T17" fmla="*/ 129 h 146"/>
                  <a:gd name="T18" fmla="*/ 38 w 86"/>
                  <a:gd name="T19" fmla="*/ 137 h 146"/>
                  <a:gd name="T20" fmla="*/ 48 w 86"/>
                  <a:gd name="T21" fmla="*/ 138 h 146"/>
                  <a:gd name="T22" fmla="*/ 56 w 86"/>
                  <a:gd name="T23" fmla="*/ 146 h 146"/>
                  <a:gd name="T24" fmla="*/ 63 w 86"/>
                  <a:gd name="T25" fmla="*/ 131 h 146"/>
                  <a:gd name="T26" fmla="*/ 45 w 86"/>
                  <a:gd name="T27" fmla="*/ 126 h 146"/>
                  <a:gd name="T28" fmla="*/ 33 w 86"/>
                  <a:gd name="T29" fmla="*/ 117 h 146"/>
                  <a:gd name="T30" fmla="*/ 33 w 86"/>
                  <a:gd name="T31" fmla="*/ 109 h 146"/>
                  <a:gd name="T32" fmla="*/ 34 w 86"/>
                  <a:gd name="T33" fmla="*/ 100 h 146"/>
                  <a:gd name="T34" fmla="*/ 51 w 86"/>
                  <a:gd name="T35" fmla="*/ 94 h 146"/>
                  <a:gd name="T36" fmla="*/ 65 w 86"/>
                  <a:gd name="T37" fmla="*/ 94 h 146"/>
                  <a:gd name="T38" fmla="*/ 60 w 86"/>
                  <a:gd name="T39" fmla="*/ 79 h 146"/>
                  <a:gd name="T40" fmla="*/ 57 w 86"/>
                  <a:gd name="T41" fmla="*/ 68 h 146"/>
                  <a:gd name="T42" fmla="*/ 60 w 86"/>
                  <a:gd name="T43" fmla="*/ 56 h 146"/>
                  <a:gd name="T44" fmla="*/ 72 w 86"/>
                  <a:gd name="T45" fmla="*/ 52 h 146"/>
                  <a:gd name="T46" fmla="*/ 83 w 86"/>
                  <a:gd name="T47" fmla="*/ 36 h 146"/>
                  <a:gd name="T48" fmla="*/ 86 w 86"/>
                  <a:gd name="T49" fmla="*/ 23 h 146"/>
                  <a:gd name="T50" fmla="*/ 83 w 86"/>
                  <a:gd name="T51" fmla="*/ 15 h 146"/>
                  <a:gd name="T52" fmla="*/ 82 w 86"/>
                  <a:gd name="T53" fmla="*/ 6 h 146"/>
                  <a:gd name="T54" fmla="*/ 59 w 86"/>
                  <a:gd name="T55" fmla="*/ 0 h 146"/>
                  <a:gd name="T56" fmla="*/ 57 w 86"/>
                  <a:gd name="T57" fmla="*/ 3 h 146"/>
                  <a:gd name="T58" fmla="*/ 53 w 86"/>
                  <a:gd name="T59" fmla="*/ 21 h 146"/>
                  <a:gd name="T60" fmla="*/ 39 w 86"/>
                  <a:gd name="T61" fmla="*/ 17 h 146"/>
                  <a:gd name="T62" fmla="*/ 30 w 86"/>
                  <a:gd name="T63" fmla="*/ 23 h 146"/>
                  <a:gd name="T64" fmla="*/ 22 w 86"/>
                  <a:gd name="T65" fmla="*/ 43 h 146"/>
                  <a:gd name="T66" fmla="*/ 24 w 86"/>
                  <a:gd name="T67" fmla="*/ 5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6" h="146">
                    <a:moveTo>
                      <a:pt x="19" y="58"/>
                    </a:moveTo>
                    <a:lnTo>
                      <a:pt x="18" y="64"/>
                    </a:lnTo>
                    <a:lnTo>
                      <a:pt x="19" y="74"/>
                    </a:lnTo>
                    <a:lnTo>
                      <a:pt x="24" y="76"/>
                    </a:lnTo>
                    <a:lnTo>
                      <a:pt x="27" y="82"/>
                    </a:lnTo>
                    <a:lnTo>
                      <a:pt x="27" y="87"/>
                    </a:lnTo>
                    <a:lnTo>
                      <a:pt x="19" y="94"/>
                    </a:lnTo>
                    <a:lnTo>
                      <a:pt x="7" y="96"/>
                    </a:lnTo>
                    <a:lnTo>
                      <a:pt x="3" y="94"/>
                    </a:lnTo>
                    <a:lnTo>
                      <a:pt x="1" y="97"/>
                    </a:lnTo>
                    <a:lnTo>
                      <a:pt x="1" y="106"/>
                    </a:lnTo>
                    <a:lnTo>
                      <a:pt x="4" y="111"/>
                    </a:lnTo>
                    <a:lnTo>
                      <a:pt x="0" y="116"/>
                    </a:lnTo>
                    <a:lnTo>
                      <a:pt x="9" y="125"/>
                    </a:lnTo>
                    <a:lnTo>
                      <a:pt x="7" y="128"/>
                    </a:lnTo>
                    <a:lnTo>
                      <a:pt x="13" y="132"/>
                    </a:lnTo>
                    <a:lnTo>
                      <a:pt x="19" y="129"/>
                    </a:lnTo>
                    <a:lnTo>
                      <a:pt x="27" y="129"/>
                    </a:lnTo>
                    <a:lnTo>
                      <a:pt x="33" y="131"/>
                    </a:lnTo>
                    <a:lnTo>
                      <a:pt x="38" y="137"/>
                    </a:lnTo>
                    <a:lnTo>
                      <a:pt x="44" y="135"/>
                    </a:lnTo>
                    <a:lnTo>
                      <a:pt x="48" y="138"/>
                    </a:lnTo>
                    <a:lnTo>
                      <a:pt x="56" y="141"/>
                    </a:lnTo>
                    <a:lnTo>
                      <a:pt x="56" y="146"/>
                    </a:lnTo>
                    <a:lnTo>
                      <a:pt x="60" y="137"/>
                    </a:lnTo>
                    <a:lnTo>
                      <a:pt x="63" y="131"/>
                    </a:lnTo>
                    <a:lnTo>
                      <a:pt x="50" y="126"/>
                    </a:lnTo>
                    <a:lnTo>
                      <a:pt x="45" y="126"/>
                    </a:lnTo>
                    <a:lnTo>
                      <a:pt x="42" y="119"/>
                    </a:lnTo>
                    <a:lnTo>
                      <a:pt x="33" y="117"/>
                    </a:lnTo>
                    <a:lnTo>
                      <a:pt x="28" y="112"/>
                    </a:lnTo>
                    <a:lnTo>
                      <a:pt x="33" y="109"/>
                    </a:lnTo>
                    <a:lnTo>
                      <a:pt x="33" y="102"/>
                    </a:lnTo>
                    <a:lnTo>
                      <a:pt x="34" y="100"/>
                    </a:lnTo>
                    <a:lnTo>
                      <a:pt x="44" y="100"/>
                    </a:lnTo>
                    <a:lnTo>
                      <a:pt x="51" y="94"/>
                    </a:lnTo>
                    <a:lnTo>
                      <a:pt x="63" y="99"/>
                    </a:lnTo>
                    <a:lnTo>
                      <a:pt x="65" y="94"/>
                    </a:lnTo>
                    <a:lnTo>
                      <a:pt x="63" y="91"/>
                    </a:lnTo>
                    <a:lnTo>
                      <a:pt x="60" y="79"/>
                    </a:lnTo>
                    <a:lnTo>
                      <a:pt x="57" y="74"/>
                    </a:lnTo>
                    <a:lnTo>
                      <a:pt x="57" y="68"/>
                    </a:lnTo>
                    <a:lnTo>
                      <a:pt x="60" y="64"/>
                    </a:lnTo>
                    <a:lnTo>
                      <a:pt x="60" y="56"/>
                    </a:lnTo>
                    <a:lnTo>
                      <a:pt x="63" y="53"/>
                    </a:lnTo>
                    <a:lnTo>
                      <a:pt x="72" y="52"/>
                    </a:lnTo>
                    <a:lnTo>
                      <a:pt x="74" y="41"/>
                    </a:lnTo>
                    <a:lnTo>
                      <a:pt x="83" y="36"/>
                    </a:lnTo>
                    <a:lnTo>
                      <a:pt x="82" y="29"/>
                    </a:lnTo>
                    <a:lnTo>
                      <a:pt x="86" y="23"/>
                    </a:lnTo>
                    <a:lnTo>
                      <a:pt x="83" y="20"/>
                    </a:lnTo>
                    <a:lnTo>
                      <a:pt x="83" y="15"/>
                    </a:lnTo>
                    <a:lnTo>
                      <a:pt x="85" y="8"/>
                    </a:lnTo>
                    <a:lnTo>
                      <a:pt x="82" y="6"/>
                    </a:lnTo>
                    <a:lnTo>
                      <a:pt x="62" y="3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7" y="3"/>
                    </a:lnTo>
                    <a:lnTo>
                      <a:pt x="57" y="14"/>
                    </a:lnTo>
                    <a:lnTo>
                      <a:pt x="53" y="21"/>
                    </a:lnTo>
                    <a:lnTo>
                      <a:pt x="50" y="18"/>
                    </a:lnTo>
                    <a:lnTo>
                      <a:pt x="39" y="17"/>
                    </a:lnTo>
                    <a:lnTo>
                      <a:pt x="38" y="23"/>
                    </a:lnTo>
                    <a:lnTo>
                      <a:pt x="30" y="23"/>
                    </a:lnTo>
                    <a:lnTo>
                      <a:pt x="27" y="30"/>
                    </a:lnTo>
                    <a:lnTo>
                      <a:pt x="22" y="43"/>
                    </a:lnTo>
                    <a:lnTo>
                      <a:pt x="24" y="44"/>
                    </a:lnTo>
                    <a:lnTo>
                      <a:pt x="24" y="55"/>
                    </a:lnTo>
                    <a:lnTo>
                      <a:pt x="19" y="5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0" name="Freeform 5081">
                <a:extLst>
                  <a:ext uri="{FF2B5EF4-FFF2-40B4-BE49-F238E27FC236}">
                    <a16:creationId xmlns:a16="http://schemas.microsoft.com/office/drawing/2014/main" id="{3C23FE24-BD41-F161-59DB-17F1FD31B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1114"/>
                <a:ext cx="44" cy="73"/>
              </a:xfrm>
              <a:custGeom>
                <a:avLst/>
                <a:gdLst>
                  <a:gd name="T0" fmla="*/ 24 w 86"/>
                  <a:gd name="T1" fmla="*/ 55 h 146"/>
                  <a:gd name="T2" fmla="*/ 22 w 86"/>
                  <a:gd name="T3" fmla="*/ 43 h 146"/>
                  <a:gd name="T4" fmla="*/ 30 w 86"/>
                  <a:gd name="T5" fmla="*/ 23 h 146"/>
                  <a:gd name="T6" fmla="*/ 39 w 86"/>
                  <a:gd name="T7" fmla="*/ 17 h 146"/>
                  <a:gd name="T8" fmla="*/ 53 w 86"/>
                  <a:gd name="T9" fmla="*/ 21 h 146"/>
                  <a:gd name="T10" fmla="*/ 57 w 86"/>
                  <a:gd name="T11" fmla="*/ 3 h 146"/>
                  <a:gd name="T12" fmla="*/ 59 w 86"/>
                  <a:gd name="T13" fmla="*/ 0 h 146"/>
                  <a:gd name="T14" fmla="*/ 82 w 86"/>
                  <a:gd name="T15" fmla="*/ 6 h 146"/>
                  <a:gd name="T16" fmla="*/ 83 w 86"/>
                  <a:gd name="T17" fmla="*/ 15 h 146"/>
                  <a:gd name="T18" fmla="*/ 86 w 86"/>
                  <a:gd name="T19" fmla="*/ 23 h 146"/>
                  <a:gd name="T20" fmla="*/ 83 w 86"/>
                  <a:gd name="T21" fmla="*/ 36 h 146"/>
                  <a:gd name="T22" fmla="*/ 72 w 86"/>
                  <a:gd name="T23" fmla="*/ 52 h 146"/>
                  <a:gd name="T24" fmla="*/ 60 w 86"/>
                  <a:gd name="T25" fmla="*/ 56 h 146"/>
                  <a:gd name="T26" fmla="*/ 57 w 86"/>
                  <a:gd name="T27" fmla="*/ 68 h 146"/>
                  <a:gd name="T28" fmla="*/ 60 w 86"/>
                  <a:gd name="T29" fmla="*/ 79 h 146"/>
                  <a:gd name="T30" fmla="*/ 65 w 86"/>
                  <a:gd name="T31" fmla="*/ 94 h 146"/>
                  <a:gd name="T32" fmla="*/ 51 w 86"/>
                  <a:gd name="T33" fmla="*/ 94 h 146"/>
                  <a:gd name="T34" fmla="*/ 34 w 86"/>
                  <a:gd name="T35" fmla="*/ 100 h 146"/>
                  <a:gd name="T36" fmla="*/ 33 w 86"/>
                  <a:gd name="T37" fmla="*/ 109 h 146"/>
                  <a:gd name="T38" fmla="*/ 33 w 86"/>
                  <a:gd name="T39" fmla="*/ 117 h 146"/>
                  <a:gd name="T40" fmla="*/ 45 w 86"/>
                  <a:gd name="T41" fmla="*/ 126 h 146"/>
                  <a:gd name="T42" fmla="*/ 63 w 86"/>
                  <a:gd name="T43" fmla="*/ 131 h 146"/>
                  <a:gd name="T44" fmla="*/ 56 w 86"/>
                  <a:gd name="T45" fmla="*/ 146 h 146"/>
                  <a:gd name="T46" fmla="*/ 48 w 86"/>
                  <a:gd name="T47" fmla="*/ 138 h 146"/>
                  <a:gd name="T48" fmla="*/ 38 w 86"/>
                  <a:gd name="T49" fmla="*/ 137 h 146"/>
                  <a:gd name="T50" fmla="*/ 27 w 86"/>
                  <a:gd name="T51" fmla="*/ 129 h 146"/>
                  <a:gd name="T52" fmla="*/ 13 w 86"/>
                  <a:gd name="T53" fmla="*/ 132 h 146"/>
                  <a:gd name="T54" fmla="*/ 9 w 86"/>
                  <a:gd name="T55" fmla="*/ 125 h 146"/>
                  <a:gd name="T56" fmla="*/ 4 w 86"/>
                  <a:gd name="T57" fmla="*/ 111 h 146"/>
                  <a:gd name="T58" fmla="*/ 1 w 86"/>
                  <a:gd name="T59" fmla="*/ 97 h 146"/>
                  <a:gd name="T60" fmla="*/ 7 w 86"/>
                  <a:gd name="T61" fmla="*/ 96 h 146"/>
                  <a:gd name="T62" fmla="*/ 27 w 86"/>
                  <a:gd name="T63" fmla="*/ 87 h 146"/>
                  <a:gd name="T64" fmla="*/ 24 w 86"/>
                  <a:gd name="T65" fmla="*/ 76 h 146"/>
                  <a:gd name="T66" fmla="*/ 18 w 86"/>
                  <a:gd name="T67" fmla="*/ 6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6" h="146">
                    <a:moveTo>
                      <a:pt x="19" y="58"/>
                    </a:moveTo>
                    <a:lnTo>
                      <a:pt x="24" y="55"/>
                    </a:lnTo>
                    <a:lnTo>
                      <a:pt x="24" y="44"/>
                    </a:lnTo>
                    <a:lnTo>
                      <a:pt x="22" y="43"/>
                    </a:lnTo>
                    <a:lnTo>
                      <a:pt x="27" y="30"/>
                    </a:lnTo>
                    <a:lnTo>
                      <a:pt x="30" y="23"/>
                    </a:lnTo>
                    <a:lnTo>
                      <a:pt x="38" y="23"/>
                    </a:lnTo>
                    <a:lnTo>
                      <a:pt x="39" y="17"/>
                    </a:lnTo>
                    <a:lnTo>
                      <a:pt x="50" y="18"/>
                    </a:lnTo>
                    <a:lnTo>
                      <a:pt x="53" y="21"/>
                    </a:lnTo>
                    <a:lnTo>
                      <a:pt x="57" y="14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2" y="3"/>
                    </a:lnTo>
                    <a:lnTo>
                      <a:pt x="82" y="6"/>
                    </a:lnTo>
                    <a:lnTo>
                      <a:pt x="85" y="8"/>
                    </a:lnTo>
                    <a:lnTo>
                      <a:pt x="83" y="15"/>
                    </a:lnTo>
                    <a:lnTo>
                      <a:pt x="83" y="20"/>
                    </a:lnTo>
                    <a:lnTo>
                      <a:pt x="86" y="23"/>
                    </a:lnTo>
                    <a:lnTo>
                      <a:pt x="82" y="29"/>
                    </a:lnTo>
                    <a:lnTo>
                      <a:pt x="83" y="36"/>
                    </a:lnTo>
                    <a:lnTo>
                      <a:pt x="74" y="41"/>
                    </a:lnTo>
                    <a:lnTo>
                      <a:pt x="72" y="52"/>
                    </a:lnTo>
                    <a:lnTo>
                      <a:pt x="63" y="53"/>
                    </a:lnTo>
                    <a:lnTo>
                      <a:pt x="60" y="56"/>
                    </a:lnTo>
                    <a:lnTo>
                      <a:pt x="60" y="64"/>
                    </a:lnTo>
                    <a:lnTo>
                      <a:pt x="57" y="68"/>
                    </a:lnTo>
                    <a:lnTo>
                      <a:pt x="57" y="74"/>
                    </a:lnTo>
                    <a:lnTo>
                      <a:pt x="60" y="79"/>
                    </a:lnTo>
                    <a:lnTo>
                      <a:pt x="63" y="91"/>
                    </a:lnTo>
                    <a:lnTo>
                      <a:pt x="65" y="94"/>
                    </a:lnTo>
                    <a:lnTo>
                      <a:pt x="63" y="99"/>
                    </a:lnTo>
                    <a:lnTo>
                      <a:pt x="51" y="94"/>
                    </a:lnTo>
                    <a:lnTo>
                      <a:pt x="44" y="100"/>
                    </a:lnTo>
                    <a:lnTo>
                      <a:pt x="34" y="100"/>
                    </a:lnTo>
                    <a:lnTo>
                      <a:pt x="33" y="102"/>
                    </a:lnTo>
                    <a:lnTo>
                      <a:pt x="33" y="109"/>
                    </a:lnTo>
                    <a:lnTo>
                      <a:pt x="28" y="112"/>
                    </a:lnTo>
                    <a:lnTo>
                      <a:pt x="33" y="117"/>
                    </a:lnTo>
                    <a:lnTo>
                      <a:pt x="42" y="119"/>
                    </a:lnTo>
                    <a:lnTo>
                      <a:pt x="45" y="126"/>
                    </a:lnTo>
                    <a:lnTo>
                      <a:pt x="50" y="126"/>
                    </a:lnTo>
                    <a:lnTo>
                      <a:pt x="63" y="131"/>
                    </a:lnTo>
                    <a:lnTo>
                      <a:pt x="60" y="137"/>
                    </a:lnTo>
                    <a:lnTo>
                      <a:pt x="56" y="146"/>
                    </a:lnTo>
                    <a:lnTo>
                      <a:pt x="56" y="141"/>
                    </a:lnTo>
                    <a:lnTo>
                      <a:pt x="48" y="138"/>
                    </a:lnTo>
                    <a:lnTo>
                      <a:pt x="44" y="135"/>
                    </a:lnTo>
                    <a:lnTo>
                      <a:pt x="38" y="137"/>
                    </a:lnTo>
                    <a:lnTo>
                      <a:pt x="33" y="131"/>
                    </a:lnTo>
                    <a:lnTo>
                      <a:pt x="27" y="129"/>
                    </a:lnTo>
                    <a:lnTo>
                      <a:pt x="19" y="129"/>
                    </a:lnTo>
                    <a:lnTo>
                      <a:pt x="13" y="132"/>
                    </a:lnTo>
                    <a:lnTo>
                      <a:pt x="7" y="128"/>
                    </a:lnTo>
                    <a:lnTo>
                      <a:pt x="9" y="125"/>
                    </a:lnTo>
                    <a:lnTo>
                      <a:pt x="0" y="116"/>
                    </a:lnTo>
                    <a:lnTo>
                      <a:pt x="4" y="111"/>
                    </a:lnTo>
                    <a:lnTo>
                      <a:pt x="1" y="106"/>
                    </a:lnTo>
                    <a:lnTo>
                      <a:pt x="1" y="97"/>
                    </a:lnTo>
                    <a:lnTo>
                      <a:pt x="3" y="94"/>
                    </a:lnTo>
                    <a:lnTo>
                      <a:pt x="7" y="96"/>
                    </a:lnTo>
                    <a:lnTo>
                      <a:pt x="19" y="94"/>
                    </a:lnTo>
                    <a:lnTo>
                      <a:pt x="27" y="87"/>
                    </a:lnTo>
                    <a:lnTo>
                      <a:pt x="27" y="82"/>
                    </a:lnTo>
                    <a:lnTo>
                      <a:pt x="24" y="76"/>
                    </a:lnTo>
                    <a:lnTo>
                      <a:pt x="19" y="74"/>
                    </a:lnTo>
                    <a:lnTo>
                      <a:pt x="18" y="64"/>
                    </a:lnTo>
                    <a:lnTo>
                      <a:pt x="19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1" name="Freeform 5082">
                <a:extLst>
                  <a:ext uri="{FF2B5EF4-FFF2-40B4-BE49-F238E27FC236}">
                    <a16:creationId xmlns:a16="http://schemas.microsoft.com/office/drawing/2014/main" id="{AC3BD3BF-2F3E-824A-72FA-F8B63F50D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1114"/>
                <a:ext cx="44" cy="73"/>
              </a:xfrm>
              <a:custGeom>
                <a:avLst/>
                <a:gdLst>
                  <a:gd name="T0" fmla="*/ 24 w 86"/>
                  <a:gd name="T1" fmla="*/ 55 h 146"/>
                  <a:gd name="T2" fmla="*/ 22 w 86"/>
                  <a:gd name="T3" fmla="*/ 43 h 146"/>
                  <a:gd name="T4" fmla="*/ 30 w 86"/>
                  <a:gd name="T5" fmla="*/ 23 h 146"/>
                  <a:gd name="T6" fmla="*/ 39 w 86"/>
                  <a:gd name="T7" fmla="*/ 17 h 146"/>
                  <a:gd name="T8" fmla="*/ 53 w 86"/>
                  <a:gd name="T9" fmla="*/ 21 h 146"/>
                  <a:gd name="T10" fmla="*/ 57 w 86"/>
                  <a:gd name="T11" fmla="*/ 3 h 146"/>
                  <a:gd name="T12" fmla="*/ 59 w 86"/>
                  <a:gd name="T13" fmla="*/ 0 h 146"/>
                  <a:gd name="T14" fmla="*/ 82 w 86"/>
                  <a:gd name="T15" fmla="*/ 6 h 146"/>
                  <a:gd name="T16" fmla="*/ 83 w 86"/>
                  <a:gd name="T17" fmla="*/ 15 h 146"/>
                  <a:gd name="T18" fmla="*/ 86 w 86"/>
                  <a:gd name="T19" fmla="*/ 23 h 146"/>
                  <a:gd name="T20" fmla="*/ 83 w 86"/>
                  <a:gd name="T21" fmla="*/ 36 h 146"/>
                  <a:gd name="T22" fmla="*/ 72 w 86"/>
                  <a:gd name="T23" fmla="*/ 52 h 146"/>
                  <a:gd name="T24" fmla="*/ 60 w 86"/>
                  <a:gd name="T25" fmla="*/ 56 h 146"/>
                  <a:gd name="T26" fmla="*/ 57 w 86"/>
                  <a:gd name="T27" fmla="*/ 68 h 146"/>
                  <a:gd name="T28" fmla="*/ 60 w 86"/>
                  <a:gd name="T29" fmla="*/ 79 h 146"/>
                  <a:gd name="T30" fmla="*/ 65 w 86"/>
                  <a:gd name="T31" fmla="*/ 94 h 146"/>
                  <a:gd name="T32" fmla="*/ 51 w 86"/>
                  <a:gd name="T33" fmla="*/ 94 h 146"/>
                  <a:gd name="T34" fmla="*/ 34 w 86"/>
                  <a:gd name="T35" fmla="*/ 100 h 146"/>
                  <a:gd name="T36" fmla="*/ 33 w 86"/>
                  <a:gd name="T37" fmla="*/ 109 h 146"/>
                  <a:gd name="T38" fmla="*/ 33 w 86"/>
                  <a:gd name="T39" fmla="*/ 117 h 146"/>
                  <a:gd name="T40" fmla="*/ 45 w 86"/>
                  <a:gd name="T41" fmla="*/ 126 h 146"/>
                  <a:gd name="T42" fmla="*/ 63 w 86"/>
                  <a:gd name="T43" fmla="*/ 131 h 146"/>
                  <a:gd name="T44" fmla="*/ 56 w 86"/>
                  <a:gd name="T45" fmla="*/ 146 h 146"/>
                  <a:gd name="T46" fmla="*/ 48 w 86"/>
                  <a:gd name="T47" fmla="*/ 138 h 146"/>
                  <a:gd name="T48" fmla="*/ 38 w 86"/>
                  <a:gd name="T49" fmla="*/ 137 h 146"/>
                  <a:gd name="T50" fmla="*/ 27 w 86"/>
                  <a:gd name="T51" fmla="*/ 129 h 146"/>
                  <a:gd name="T52" fmla="*/ 13 w 86"/>
                  <a:gd name="T53" fmla="*/ 132 h 146"/>
                  <a:gd name="T54" fmla="*/ 9 w 86"/>
                  <a:gd name="T55" fmla="*/ 125 h 146"/>
                  <a:gd name="T56" fmla="*/ 4 w 86"/>
                  <a:gd name="T57" fmla="*/ 111 h 146"/>
                  <a:gd name="T58" fmla="*/ 1 w 86"/>
                  <a:gd name="T59" fmla="*/ 97 h 146"/>
                  <a:gd name="T60" fmla="*/ 7 w 86"/>
                  <a:gd name="T61" fmla="*/ 96 h 146"/>
                  <a:gd name="T62" fmla="*/ 27 w 86"/>
                  <a:gd name="T63" fmla="*/ 87 h 146"/>
                  <a:gd name="T64" fmla="*/ 24 w 86"/>
                  <a:gd name="T65" fmla="*/ 76 h 146"/>
                  <a:gd name="T66" fmla="*/ 18 w 86"/>
                  <a:gd name="T67" fmla="*/ 6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6" h="146">
                    <a:moveTo>
                      <a:pt x="19" y="58"/>
                    </a:moveTo>
                    <a:lnTo>
                      <a:pt x="24" y="55"/>
                    </a:lnTo>
                    <a:lnTo>
                      <a:pt x="24" y="44"/>
                    </a:lnTo>
                    <a:lnTo>
                      <a:pt x="22" y="43"/>
                    </a:lnTo>
                    <a:lnTo>
                      <a:pt x="27" y="30"/>
                    </a:lnTo>
                    <a:lnTo>
                      <a:pt x="30" y="23"/>
                    </a:lnTo>
                    <a:lnTo>
                      <a:pt x="38" y="23"/>
                    </a:lnTo>
                    <a:lnTo>
                      <a:pt x="39" y="17"/>
                    </a:lnTo>
                    <a:lnTo>
                      <a:pt x="50" y="18"/>
                    </a:lnTo>
                    <a:lnTo>
                      <a:pt x="53" y="21"/>
                    </a:lnTo>
                    <a:lnTo>
                      <a:pt x="57" y="14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2" y="3"/>
                    </a:lnTo>
                    <a:lnTo>
                      <a:pt x="82" y="6"/>
                    </a:lnTo>
                    <a:lnTo>
                      <a:pt x="85" y="8"/>
                    </a:lnTo>
                    <a:lnTo>
                      <a:pt x="83" y="15"/>
                    </a:lnTo>
                    <a:lnTo>
                      <a:pt x="83" y="20"/>
                    </a:lnTo>
                    <a:lnTo>
                      <a:pt x="86" y="23"/>
                    </a:lnTo>
                    <a:lnTo>
                      <a:pt x="82" y="29"/>
                    </a:lnTo>
                    <a:lnTo>
                      <a:pt x="83" y="36"/>
                    </a:lnTo>
                    <a:lnTo>
                      <a:pt x="74" y="41"/>
                    </a:lnTo>
                    <a:lnTo>
                      <a:pt x="72" y="52"/>
                    </a:lnTo>
                    <a:lnTo>
                      <a:pt x="63" y="53"/>
                    </a:lnTo>
                    <a:lnTo>
                      <a:pt x="60" y="56"/>
                    </a:lnTo>
                    <a:lnTo>
                      <a:pt x="60" y="64"/>
                    </a:lnTo>
                    <a:lnTo>
                      <a:pt x="57" y="68"/>
                    </a:lnTo>
                    <a:lnTo>
                      <a:pt x="57" y="74"/>
                    </a:lnTo>
                    <a:lnTo>
                      <a:pt x="60" y="79"/>
                    </a:lnTo>
                    <a:lnTo>
                      <a:pt x="63" y="91"/>
                    </a:lnTo>
                    <a:lnTo>
                      <a:pt x="65" y="94"/>
                    </a:lnTo>
                    <a:lnTo>
                      <a:pt x="63" y="99"/>
                    </a:lnTo>
                    <a:lnTo>
                      <a:pt x="51" y="94"/>
                    </a:lnTo>
                    <a:lnTo>
                      <a:pt x="44" y="100"/>
                    </a:lnTo>
                    <a:lnTo>
                      <a:pt x="34" y="100"/>
                    </a:lnTo>
                    <a:lnTo>
                      <a:pt x="33" y="102"/>
                    </a:lnTo>
                    <a:lnTo>
                      <a:pt x="33" y="109"/>
                    </a:lnTo>
                    <a:lnTo>
                      <a:pt x="28" y="112"/>
                    </a:lnTo>
                    <a:lnTo>
                      <a:pt x="33" y="117"/>
                    </a:lnTo>
                    <a:lnTo>
                      <a:pt x="42" y="119"/>
                    </a:lnTo>
                    <a:lnTo>
                      <a:pt x="45" y="126"/>
                    </a:lnTo>
                    <a:lnTo>
                      <a:pt x="50" y="126"/>
                    </a:lnTo>
                    <a:lnTo>
                      <a:pt x="63" y="131"/>
                    </a:lnTo>
                    <a:lnTo>
                      <a:pt x="60" y="137"/>
                    </a:lnTo>
                    <a:lnTo>
                      <a:pt x="56" y="146"/>
                    </a:lnTo>
                    <a:lnTo>
                      <a:pt x="56" y="141"/>
                    </a:lnTo>
                    <a:lnTo>
                      <a:pt x="48" y="138"/>
                    </a:lnTo>
                    <a:lnTo>
                      <a:pt x="44" y="135"/>
                    </a:lnTo>
                    <a:lnTo>
                      <a:pt x="38" y="137"/>
                    </a:lnTo>
                    <a:lnTo>
                      <a:pt x="33" y="131"/>
                    </a:lnTo>
                    <a:lnTo>
                      <a:pt x="27" y="129"/>
                    </a:lnTo>
                    <a:lnTo>
                      <a:pt x="19" y="129"/>
                    </a:lnTo>
                    <a:lnTo>
                      <a:pt x="13" y="132"/>
                    </a:lnTo>
                    <a:lnTo>
                      <a:pt x="7" y="128"/>
                    </a:lnTo>
                    <a:lnTo>
                      <a:pt x="9" y="125"/>
                    </a:lnTo>
                    <a:lnTo>
                      <a:pt x="0" y="116"/>
                    </a:lnTo>
                    <a:lnTo>
                      <a:pt x="4" y="111"/>
                    </a:lnTo>
                    <a:lnTo>
                      <a:pt x="1" y="106"/>
                    </a:lnTo>
                    <a:lnTo>
                      <a:pt x="1" y="97"/>
                    </a:lnTo>
                    <a:lnTo>
                      <a:pt x="3" y="94"/>
                    </a:lnTo>
                    <a:lnTo>
                      <a:pt x="7" y="96"/>
                    </a:lnTo>
                    <a:lnTo>
                      <a:pt x="19" y="94"/>
                    </a:lnTo>
                    <a:lnTo>
                      <a:pt x="27" y="87"/>
                    </a:lnTo>
                    <a:lnTo>
                      <a:pt x="27" y="82"/>
                    </a:lnTo>
                    <a:lnTo>
                      <a:pt x="24" y="76"/>
                    </a:lnTo>
                    <a:lnTo>
                      <a:pt x="19" y="74"/>
                    </a:lnTo>
                    <a:lnTo>
                      <a:pt x="18" y="64"/>
                    </a:lnTo>
                    <a:lnTo>
                      <a:pt x="19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2" name="Freeform 5083">
                <a:extLst>
                  <a:ext uri="{FF2B5EF4-FFF2-40B4-BE49-F238E27FC236}">
                    <a16:creationId xmlns:a16="http://schemas.microsoft.com/office/drawing/2014/main" id="{718ABF8A-D153-E3F8-5069-E33AFCB5B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1" y="1179"/>
                <a:ext cx="86" cy="108"/>
              </a:xfrm>
              <a:custGeom>
                <a:avLst/>
                <a:gdLst>
                  <a:gd name="T0" fmla="*/ 22 w 173"/>
                  <a:gd name="T1" fmla="*/ 24 h 214"/>
                  <a:gd name="T2" fmla="*/ 13 w 173"/>
                  <a:gd name="T3" fmla="*/ 41 h 214"/>
                  <a:gd name="T4" fmla="*/ 14 w 173"/>
                  <a:gd name="T5" fmla="*/ 64 h 214"/>
                  <a:gd name="T6" fmla="*/ 14 w 173"/>
                  <a:gd name="T7" fmla="*/ 74 h 214"/>
                  <a:gd name="T8" fmla="*/ 10 w 173"/>
                  <a:gd name="T9" fmla="*/ 86 h 214"/>
                  <a:gd name="T10" fmla="*/ 0 w 173"/>
                  <a:gd name="T11" fmla="*/ 95 h 214"/>
                  <a:gd name="T12" fmla="*/ 7 w 173"/>
                  <a:gd name="T13" fmla="*/ 109 h 214"/>
                  <a:gd name="T14" fmla="*/ 13 w 173"/>
                  <a:gd name="T15" fmla="*/ 120 h 214"/>
                  <a:gd name="T16" fmla="*/ 19 w 173"/>
                  <a:gd name="T17" fmla="*/ 127 h 214"/>
                  <a:gd name="T18" fmla="*/ 26 w 173"/>
                  <a:gd name="T19" fmla="*/ 127 h 214"/>
                  <a:gd name="T20" fmla="*/ 38 w 173"/>
                  <a:gd name="T21" fmla="*/ 132 h 214"/>
                  <a:gd name="T22" fmla="*/ 49 w 173"/>
                  <a:gd name="T23" fmla="*/ 130 h 214"/>
                  <a:gd name="T24" fmla="*/ 60 w 173"/>
                  <a:gd name="T25" fmla="*/ 141 h 214"/>
                  <a:gd name="T26" fmla="*/ 66 w 173"/>
                  <a:gd name="T27" fmla="*/ 146 h 214"/>
                  <a:gd name="T28" fmla="*/ 73 w 173"/>
                  <a:gd name="T29" fmla="*/ 152 h 214"/>
                  <a:gd name="T30" fmla="*/ 64 w 173"/>
                  <a:gd name="T31" fmla="*/ 159 h 214"/>
                  <a:gd name="T32" fmla="*/ 69 w 173"/>
                  <a:gd name="T33" fmla="*/ 170 h 214"/>
                  <a:gd name="T34" fmla="*/ 78 w 173"/>
                  <a:gd name="T35" fmla="*/ 187 h 214"/>
                  <a:gd name="T36" fmla="*/ 98 w 173"/>
                  <a:gd name="T37" fmla="*/ 191 h 214"/>
                  <a:gd name="T38" fmla="*/ 108 w 173"/>
                  <a:gd name="T39" fmla="*/ 190 h 214"/>
                  <a:gd name="T40" fmla="*/ 119 w 173"/>
                  <a:gd name="T41" fmla="*/ 194 h 214"/>
                  <a:gd name="T42" fmla="*/ 126 w 173"/>
                  <a:gd name="T43" fmla="*/ 199 h 214"/>
                  <a:gd name="T44" fmla="*/ 145 w 173"/>
                  <a:gd name="T45" fmla="*/ 209 h 214"/>
                  <a:gd name="T46" fmla="*/ 160 w 173"/>
                  <a:gd name="T47" fmla="*/ 212 h 214"/>
                  <a:gd name="T48" fmla="*/ 158 w 173"/>
                  <a:gd name="T49" fmla="*/ 199 h 214"/>
                  <a:gd name="T50" fmla="*/ 154 w 173"/>
                  <a:gd name="T51" fmla="*/ 188 h 214"/>
                  <a:gd name="T52" fmla="*/ 160 w 173"/>
                  <a:gd name="T53" fmla="*/ 184 h 214"/>
                  <a:gd name="T54" fmla="*/ 169 w 173"/>
                  <a:gd name="T55" fmla="*/ 179 h 214"/>
                  <a:gd name="T56" fmla="*/ 167 w 173"/>
                  <a:gd name="T57" fmla="*/ 165 h 214"/>
                  <a:gd name="T58" fmla="*/ 164 w 173"/>
                  <a:gd name="T59" fmla="*/ 150 h 214"/>
                  <a:gd name="T60" fmla="*/ 173 w 173"/>
                  <a:gd name="T61" fmla="*/ 133 h 214"/>
                  <a:gd name="T62" fmla="*/ 155 w 173"/>
                  <a:gd name="T63" fmla="*/ 120 h 214"/>
                  <a:gd name="T64" fmla="*/ 140 w 173"/>
                  <a:gd name="T65" fmla="*/ 112 h 214"/>
                  <a:gd name="T66" fmla="*/ 134 w 173"/>
                  <a:gd name="T67" fmla="*/ 114 h 214"/>
                  <a:gd name="T68" fmla="*/ 120 w 173"/>
                  <a:gd name="T69" fmla="*/ 108 h 214"/>
                  <a:gd name="T70" fmla="*/ 122 w 173"/>
                  <a:gd name="T71" fmla="*/ 92 h 214"/>
                  <a:gd name="T72" fmla="*/ 105 w 173"/>
                  <a:gd name="T73" fmla="*/ 82 h 214"/>
                  <a:gd name="T74" fmla="*/ 101 w 173"/>
                  <a:gd name="T75" fmla="*/ 79 h 214"/>
                  <a:gd name="T76" fmla="*/ 90 w 173"/>
                  <a:gd name="T77" fmla="*/ 79 h 214"/>
                  <a:gd name="T78" fmla="*/ 81 w 173"/>
                  <a:gd name="T79" fmla="*/ 76 h 214"/>
                  <a:gd name="T80" fmla="*/ 75 w 173"/>
                  <a:gd name="T81" fmla="*/ 57 h 214"/>
                  <a:gd name="T82" fmla="*/ 67 w 173"/>
                  <a:gd name="T83" fmla="*/ 47 h 214"/>
                  <a:gd name="T84" fmla="*/ 47 w 173"/>
                  <a:gd name="T85" fmla="*/ 33 h 214"/>
                  <a:gd name="T86" fmla="*/ 40 w 173"/>
                  <a:gd name="T87" fmla="*/ 19 h 214"/>
                  <a:gd name="T88" fmla="*/ 40 w 173"/>
                  <a:gd name="T89" fmla="*/ 0 h 214"/>
                  <a:gd name="T90" fmla="*/ 29 w 173"/>
                  <a:gd name="T91" fmla="*/ 9 h 214"/>
                  <a:gd name="T92" fmla="*/ 20 w 173"/>
                  <a:gd name="T93" fmla="*/ 9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3" h="214">
                    <a:moveTo>
                      <a:pt x="20" y="9"/>
                    </a:moveTo>
                    <a:lnTo>
                      <a:pt x="22" y="24"/>
                    </a:lnTo>
                    <a:lnTo>
                      <a:pt x="16" y="30"/>
                    </a:lnTo>
                    <a:lnTo>
                      <a:pt x="13" y="41"/>
                    </a:lnTo>
                    <a:lnTo>
                      <a:pt x="10" y="53"/>
                    </a:lnTo>
                    <a:lnTo>
                      <a:pt x="14" y="64"/>
                    </a:lnTo>
                    <a:lnTo>
                      <a:pt x="8" y="73"/>
                    </a:lnTo>
                    <a:lnTo>
                      <a:pt x="14" y="74"/>
                    </a:lnTo>
                    <a:lnTo>
                      <a:pt x="16" y="80"/>
                    </a:lnTo>
                    <a:lnTo>
                      <a:pt x="10" y="86"/>
                    </a:lnTo>
                    <a:lnTo>
                      <a:pt x="11" y="89"/>
                    </a:lnTo>
                    <a:lnTo>
                      <a:pt x="0" y="95"/>
                    </a:lnTo>
                    <a:lnTo>
                      <a:pt x="2" y="100"/>
                    </a:lnTo>
                    <a:lnTo>
                      <a:pt x="7" y="109"/>
                    </a:lnTo>
                    <a:lnTo>
                      <a:pt x="7" y="115"/>
                    </a:lnTo>
                    <a:lnTo>
                      <a:pt x="13" y="120"/>
                    </a:lnTo>
                    <a:lnTo>
                      <a:pt x="14" y="126"/>
                    </a:lnTo>
                    <a:lnTo>
                      <a:pt x="19" y="127"/>
                    </a:lnTo>
                    <a:lnTo>
                      <a:pt x="25" y="126"/>
                    </a:lnTo>
                    <a:lnTo>
                      <a:pt x="26" y="127"/>
                    </a:lnTo>
                    <a:lnTo>
                      <a:pt x="34" y="129"/>
                    </a:lnTo>
                    <a:lnTo>
                      <a:pt x="38" y="132"/>
                    </a:lnTo>
                    <a:lnTo>
                      <a:pt x="47" y="130"/>
                    </a:lnTo>
                    <a:lnTo>
                      <a:pt x="49" y="130"/>
                    </a:lnTo>
                    <a:lnTo>
                      <a:pt x="51" y="136"/>
                    </a:lnTo>
                    <a:lnTo>
                      <a:pt x="60" y="141"/>
                    </a:lnTo>
                    <a:lnTo>
                      <a:pt x="63" y="147"/>
                    </a:lnTo>
                    <a:lnTo>
                      <a:pt x="66" y="146"/>
                    </a:lnTo>
                    <a:lnTo>
                      <a:pt x="69" y="146"/>
                    </a:lnTo>
                    <a:lnTo>
                      <a:pt x="73" y="152"/>
                    </a:lnTo>
                    <a:lnTo>
                      <a:pt x="66" y="155"/>
                    </a:lnTo>
                    <a:lnTo>
                      <a:pt x="64" y="159"/>
                    </a:lnTo>
                    <a:lnTo>
                      <a:pt x="64" y="165"/>
                    </a:lnTo>
                    <a:lnTo>
                      <a:pt x="69" y="170"/>
                    </a:lnTo>
                    <a:lnTo>
                      <a:pt x="72" y="179"/>
                    </a:lnTo>
                    <a:lnTo>
                      <a:pt x="78" y="187"/>
                    </a:lnTo>
                    <a:lnTo>
                      <a:pt x="88" y="191"/>
                    </a:lnTo>
                    <a:lnTo>
                      <a:pt x="98" y="191"/>
                    </a:lnTo>
                    <a:lnTo>
                      <a:pt x="102" y="190"/>
                    </a:lnTo>
                    <a:lnTo>
                      <a:pt x="108" y="190"/>
                    </a:lnTo>
                    <a:lnTo>
                      <a:pt x="110" y="193"/>
                    </a:lnTo>
                    <a:lnTo>
                      <a:pt x="119" y="194"/>
                    </a:lnTo>
                    <a:lnTo>
                      <a:pt x="125" y="197"/>
                    </a:lnTo>
                    <a:lnTo>
                      <a:pt x="126" y="199"/>
                    </a:lnTo>
                    <a:lnTo>
                      <a:pt x="137" y="200"/>
                    </a:lnTo>
                    <a:lnTo>
                      <a:pt x="145" y="209"/>
                    </a:lnTo>
                    <a:lnTo>
                      <a:pt x="154" y="214"/>
                    </a:lnTo>
                    <a:lnTo>
                      <a:pt x="160" y="212"/>
                    </a:lnTo>
                    <a:lnTo>
                      <a:pt x="170" y="208"/>
                    </a:lnTo>
                    <a:lnTo>
                      <a:pt x="158" y="199"/>
                    </a:lnTo>
                    <a:lnTo>
                      <a:pt x="158" y="191"/>
                    </a:lnTo>
                    <a:lnTo>
                      <a:pt x="154" y="188"/>
                    </a:lnTo>
                    <a:lnTo>
                      <a:pt x="155" y="182"/>
                    </a:lnTo>
                    <a:lnTo>
                      <a:pt x="160" y="184"/>
                    </a:lnTo>
                    <a:lnTo>
                      <a:pt x="164" y="176"/>
                    </a:lnTo>
                    <a:lnTo>
                      <a:pt x="169" y="179"/>
                    </a:lnTo>
                    <a:lnTo>
                      <a:pt x="170" y="170"/>
                    </a:lnTo>
                    <a:lnTo>
                      <a:pt x="167" y="165"/>
                    </a:lnTo>
                    <a:lnTo>
                      <a:pt x="164" y="155"/>
                    </a:lnTo>
                    <a:lnTo>
                      <a:pt x="164" y="150"/>
                    </a:lnTo>
                    <a:lnTo>
                      <a:pt x="173" y="143"/>
                    </a:lnTo>
                    <a:lnTo>
                      <a:pt x="173" y="133"/>
                    </a:lnTo>
                    <a:lnTo>
                      <a:pt x="163" y="129"/>
                    </a:lnTo>
                    <a:lnTo>
                      <a:pt x="155" y="120"/>
                    </a:lnTo>
                    <a:lnTo>
                      <a:pt x="146" y="117"/>
                    </a:lnTo>
                    <a:lnTo>
                      <a:pt x="140" y="112"/>
                    </a:lnTo>
                    <a:lnTo>
                      <a:pt x="137" y="112"/>
                    </a:lnTo>
                    <a:lnTo>
                      <a:pt x="134" y="114"/>
                    </a:lnTo>
                    <a:lnTo>
                      <a:pt x="125" y="115"/>
                    </a:lnTo>
                    <a:lnTo>
                      <a:pt x="120" y="108"/>
                    </a:lnTo>
                    <a:lnTo>
                      <a:pt x="122" y="103"/>
                    </a:lnTo>
                    <a:lnTo>
                      <a:pt x="122" y="92"/>
                    </a:lnTo>
                    <a:lnTo>
                      <a:pt x="111" y="91"/>
                    </a:lnTo>
                    <a:lnTo>
                      <a:pt x="105" y="82"/>
                    </a:lnTo>
                    <a:lnTo>
                      <a:pt x="105" y="80"/>
                    </a:lnTo>
                    <a:lnTo>
                      <a:pt x="101" y="79"/>
                    </a:lnTo>
                    <a:lnTo>
                      <a:pt x="96" y="80"/>
                    </a:lnTo>
                    <a:lnTo>
                      <a:pt x="90" y="79"/>
                    </a:lnTo>
                    <a:lnTo>
                      <a:pt x="87" y="74"/>
                    </a:lnTo>
                    <a:lnTo>
                      <a:pt x="81" y="76"/>
                    </a:lnTo>
                    <a:lnTo>
                      <a:pt x="72" y="67"/>
                    </a:lnTo>
                    <a:lnTo>
                      <a:pt x="75" y="57"/>
                    </a:lnTo>
                    <a:lnTo>
                      <a:pt x="69" y="51"/>
                    </a:lnTo>
                    <a:lnTo>
                      <a:pt x="67" y="47"/>
                    </a:lnTo>
                    <a:lnTo>
                      <a:pt x="55" y="41"/>
                    </a:lnTo>
                    <a:lnTo>
                      <a:pt x="47" y="33"/>
                    </a:lnTo>
                    <a:lnTo>
                      <a:pt x="41" y="23"/>
                    </a:lnTo>
                    <a:lnTo>
                      <a:pt x="40" y="19"/>
                    </a:lnTo>
                    <a:lnTo>
                      <a:pt x="38" y="6"/>
                    </a:lnTo>
                    <a:lnTo>
                      <a:pt x="40" y="0"/>
                    </a:lnTo>
                    <a:lnTo>
                      <a:pt x="37" y="1"/>
                    </a:lnTo>
                    <a:lnTo>
                      <a:pt x="29" y="9"/>
                    </a:lnTo>
                    <a:lnTo>
                      <a:pt x="25" y="6"/>
                    </a:lnTo>
                    <a:lnTo>
                      <a:pt x="20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3" name="Freeform 5084">
                <a:extLst>
                  <a:ext uri="{FF2B5EF4-FFF2-40B4-BE49-F238E27FC236}">
                    <a16:creationId xmlns:a16="http://schemas.microsoft.com/office/drawing/2014/main" id="{C3092E31-A3B7-6D0F-3C16-B0DD5D41A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1" y="1179"/>
                <a:ext cx="86" cy="108"/>
              </a:xfrm>
              <a:custGeom>
                <a:avLst/>
                <a:gdLst>
                  <a:gd name="T0" fmla="*/ 25 w 173"/>
                  <a:gd name="T1" fmla="*/ 6 h 214"/>
                  <a:gd name="T2" fmla="*/ 37 w 173"/>
                  <a:gd name="T3" fmla="*/ 1 h 214"/>
                  <a:gd name="T4" fmla="*/ 38 w 173"/>
                  <a:gd name="T5" fmla="*/ 6 h 214"/>
                  <a:gd name="T6" fmla="*/ 41 w 173"/>
                  <a:gd name="T7" fmla="*/ 23 h 214"/>
                  <a:gd name="T8" fmla="*/ 55 w 173"/>
                  <a:gd name="T9" fmla="*/ 41 h 214"/>
                  <a:gd name="T10" fmla="*/ 69 w 173"/>
                  <a:gd name="T11" fmla="*/ 51 h 214"/>
                  <a:gd name="T12" fmla="*/ 72 w 173"/>
                  <a:gd name="T13" fmla="*/ 67 h 214"/>
                  <a:gd name="T14" fmla="*/ 87 w 173"/>
                  <a:gd name="T15" fmla="*/ 74 h 214"/>
                  <a:gd name="T16" fmla="*/ 96 w 173"/>
                  <a:gd name="T17" fmla="*/ 80 h 214"/>
                  <a:gd name="T18" fmla="*/ 105 w 173"/>
                  <a:gd name="T19" fmla="*/ 80 h 214"/>
                  <a:gd name="T20" fmla="*/ 111 w 173"/>
                  <a:gd name="T21" fmla="*/ 91 h 214"/>
                  <a:gd name="T22" fmla="*/ 122 w 173"/>
                  <a:gd name="T23" fmla="*/ 103 h 214"/>
                  <a:gd name="T24" fmla="*/ 125 w 173"/>
                  <a:gd name="T25" fmla="*/ 115 h 214"/>
                  <a:gd name="T26" fmla="*/ 137 w 173"/>
                  <a:gd name="T27" fmla="*/ 112 h 214"/>
                  <a:gd name="T28" fmla="*/ 146 w 173"/>
                  <a:gd name="T29" fmla="*/ 117 h 214"/>
                  <a:gd name="T30" fmla="*/ 163 w 173"/>
                  <a:gd name="T31" fmla="*/ 129 h 214"/>
                  <a:gd name="T32" fmla="*/ 173 w 173"/>
                  <a:gd name="T33" fmla="*/ 143 h 214"/>
                  <a:gd name="T34" fmla="*/ 164 w 173"/>
                  <a:gd name="T35" fmla="*/ 155 h 214"/>
                  <a:gd name="T36" fmla="*/ 170 w 173"/>
                  <a:gd name="T37" fmla="*/ 170 h 214"/>
                  <a:gd name="T38" fmla="*/ 164 w 173"/>
                  <a:gd name="T39" fmla="*/ 176 h 214"/>
                  <a:gd name="T40" fmla="*/ 155 w 173"/>
                  <a:gd name="T41" fmla="*/ 182 h 214"/>
                  <a:gd name="T42" fmla="*/ 158 w 173"/>
                  <a:gd name="T43" fmla="*/ 191 h 214"/>
                  <a:gd name="T44" fmla="*/ 170 w 173"/>
                  <a:gd name="T45" fmla="*/ 208 h 214"/>
                  <a:gd name="T46" fmla="*/ 154 w 173"/>
                  <a:gd name="T47" fmla="*/ 214 h 214"/>
                  <a:gd name="T48" fmla="*/ 137 w 173"/>
                  <a:gd name="T49" fmla="*/ 200 h 214"/>
                  <a:gd name="T50" fmla="*/ 125 w 173"/>
                  <a:gd name="T51" fmla="*/ 197 h 214"/>
                  <a:gd name="T52" fmla="*/ 110 w 173"/>
                  <a:gd name="T53" fmla="*/ 193 h 214"/>
                  <a:gd name="T54" fmla="*/ 102 w 173"/>
                  <a:gd name="T55" fmla="*/ 190 h 214"/>
                  <a:gd name="T56" fmla="*/ 88 w 173"/>
                  <a:gd name="T57" fmla="*/ 191 h 214"/>
                  <a:gd name="T58" fmla="*/ 72 w 173"/>
                  <a:gd name="T59" fmla="*/ 179 h 214"/>
                  <a:gd name="T60" fmla="*/ 64 w 173"/>
                  <a:gd name="T61" fmla="*/ 165 h 214"/>
                  <a:gd name="T62" fmla="*/ 66 w 173"/>
                  <a:gd name="T63" fmla="*/ 155 h 214"/>
                  <a:gd name="T64" fmla="*/ 69 w 173"/>
                  <a:gd name="T65" fmla="*/ 146 h 214"/>
                  <a:gd name="T66" fmla="*/ 63 w 173"/>
                  <a:gd name="T67" fmla="*/ 147 h 214"/>
                  <a:gd name="T68" fmla="*/ 51 w 173"/>
                  <a:gd name="T69" fmla="*/ 136 h 214"/>
                  <a:gd name="T70" fmla="*/ 47 w 173"/>
                  <a:gd name="T71" fmla="*/ 130 h 214"/>
                  <a:gd name="T72" fmla="*/ 34 w 173"/>
                  <a:gd name="T73" fmla="*/ 129 h 214"/>
                  <a:gd name="T74" fmla="*/ 25 w 173"/>
                  <a:gd name="T75" fmla="*/ 126 h 214"/>
                  <a:gd name="T76" fmla="*/ 14 w 173"/>
                  <a:gd name="T77" fmla="*/ 126 h 214"/>
                  <a:gd name="T78" fmla="*/ 7 w 173"/>
                  <a:gd name="T79" fmla="*/ 115 h 214"/>
                  <a:gd name="T80" fmla="*/ 2 w 173"/>
                  <a:gd name="T81" fmla="*/ 100 h 214"/>
                  <a:gd name="T82" fmla="*/ 11 w 173"/>
                  <a:gd name="T83" fmla="*/ 89 h 214"/>
                  <a:gd name="T84" fmla="*/ 16 w 173"/>
                  <a:gd name="T85" fmla="*/ 80 h 214"/>
                  <a:gd name="T86" fmla="*/ 8 w 173"/>
                  <a:gd name="T87" fmla="*/ 73 h 214"/>
                  <a:gd name="T88" fmla="*/ 10 w 173"/>
                  <a:gd name="T89" fmla="*/ 53 h 214"/>
                  <a:gd name="T90" fmla="*/ 16 w 173"/>
                  <a:gd name="T91" fmla="*/ 30 h 214"/>
                  <a:gd name="T92" fmla="*/ 20 w 173"/>
                  <a:gd name="T93" fmla="*/ 9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3" h="214">
                    <a:moveTo>
                      <a:pt x="20" y="9"/>
                    </a:moveTo>
                    <a:lnTo>
                      <a:pt x="25" y="6"/>
                    </a:lnTo>
                    <a:lnTo>
                      <a:pt x="29" y="9"/>
                    </a:lnTo>
                    <a:lnTo>
                      <a:pt x="37" y="1"/>
                    </a:lnTo>
                    <a:lnTo>
                      <a:pt x="40" y="0"/>
                    </a:lnTo>
                    <a:lnTo>
                      <a:pt x="38" y="6"/>
                    </a:lnTo>
                    <a:lnTo>
                      <a:pt x="40" y="19"/>
                    </a:lnTo>
                    <a:lnTo>
                      <a:pt x="41" y="23"/>
                    </a:lnTo>
                    <a:lnTo>
                      <a:pt x="47" y="33"/>
                    </a:lnTo>
                    <a:lnTo>
                      <a:pt x="55" y="41"/>
                    </a:lnTo>
                    <a:lnTo>
                      <a:pt x="67" y="47"/>
                    </a:lnTo>
                    <a:lnTo>
                      <a:pt x="69" y="51"/>
                    </a:lnTo>
                    <a:lnTo>
                      <a:pt x="75" y="57"/>
                    </a:lnTo>
                    <a:lnTo>
                      <a:pt x="72" y="67"/>
                    </a:lnTo>
                    <a:lnTo>
                      <a:pt x="81" y="76"/>
                    </a:lnTo>
                    <a:lnTo>
                      <a:pt x="87" y="74"/>
                    </a:lnTo>
                    <a:lnTo>
                      <a:pt x="90" y="79"/>
                    </a:lnTo>
                    <a:lnTo>
                      <a:pt x="96" y="80"/>
                    </a:lnTo>
                    <a:lnTo>
                      <a:pt x="101" y="79"/>
                    </a:lnTo>
                    <a:lnTo>
                      <a:pt x="105" y="80"/>
                    </a:lnTo>
                    <a:lnTo>
                      <a:pt x="105" y="82"/>
                    </a:lnTo>
                    <a:lnTo>
                      <a:pt x="111" y="91"/>
                    </a:lnTo>
                    <a:lnTo>
                      <a:pt x="122" y="92"/>
                    </a:lnTo>
                    <a:lnTo>
                      <a:pt x="122" y="103"/>
                    </a:lnTo>
                    <a:lnTo>
                      <a:pt x="120" y="108"/>
                    </a:lnTo>
                    <a:lnTo>
                      <a:pt x="125" y="115"/>
                    </a:lnTo>
                    <a:lnTo>
                      <a:pt x="134" y="114"/>
                    </a:lnTo>
                    <a:lnTo>
                      <a:pt x="137" y="112"/>
                    </a:lnTo>
                    <a:lnTo>
                      <a:pt x="140" y="112"/>
                    </a:lnTo>
                    <a:lnTo>
                      <a:pt x="146" y="117"/>
                    </a:lnTo>
                    <a:lnTo>
                      <a:pt x="155" y="120"/>
                    </a:lnTo>
                    <a:lnTo>
                      <a:pt x="163" y="129"/>
                    </a:lnTo>
                    <a:lnTo>
                      <a:pt x="173" y="133"/>
                    </a:lnTo>
                    <a:lnTo>
                      <a:pt x="173" y="143"/>
                    </a:lnTo>
                    <a:lnTo>
                      <a:pt x="164" y="150"/>
                    </a:lnTo>
                    <a:lnTo>
                      <a:pt x="164" y="155"/>
                    </a:lnTo>
                    <a:lnTo>
                      <a:pt x="167" y="165"/>
                    </a:lnTo>
                    <a:lnTo>
                      <a:pt x="170" y="170"/>
                    </a:lnTo>
                    <a:lnTo>
                      <a:pt x="169" y="179"/>
                    </a:lnTo>
                    <a:lnTo>
                      <a:pt x="164" y="176"/>
                    </a:lnTo>
                    <a:lnTo>
                      <a:pt x="160" y="184"/>
                    </a:lnTo>
                    <a:lnTo>
                      <a:pt x="155" y="182"/>
                    </a:lnTo>
                    <a:lnTo>
                      <a:pt x="154" y="188"/>
                    </a:lnTo>
                    <a:lnTo>
                      <a:pt x="158" y="191"/>
                    </a:lnTo>
                    <a:lnTo>
                      <a:pt x="158" y="199"/>
                    </a:lnTo>
                    <a:lnTo>
                      <a:pt x="170" y="208"/>
                    </a:lnTo>
                    <a:lnTo>
                      <a:pt x="160" y="212"/>
                    </a:lnTo>
                    <a:lnTo>
                      <a:pt x="154" y="214"/>
                    </a:lnTo>
                    <a:lnTo>
                      <a:pt x="145" y="209"/>
                    </a:lnTo>
                    <a:lnTo>
                      <a:pt x="137" y="200"/>
                    </a:lnTo>
                    <a:lnTo>
                      <a:pt x="126" y="199"/>
                    </a:lnTo>
                    <a:lnTo>
                      <a:pt x="125" y="197"/>
                    </a:lnTo>
                    <a:lnTo>
                      <a:pt x="119" y="194"/>
                    </a:lnTo>
                    <a:lnTo>
                      <a:pt x="110" y="193"/>
                    </a:lnTo>
                    <a:lnTo>
                      <a:pt x="108" y="190"/>
                    </a:lnTo>
                    <a:lnTo>
                      <a:pt x="102" y="190"/>
                    </a:lnTo>
                    <a:lnTo>
                      <a:pt x="98" y="191"/>
                    </a:lnTo>
                    <a:lnTo>
                      <a:pt x="88" y="191"/>
                    </a:lnTo>
                    <a:lnTo>
                      <a:pt x="78" y="187"/>
                    </a:lnTo>
                    <a:lnTo>
                      <a:pt x="72" y="179"/>
                    </a:lnTo>
                    <a:lnTo>
                      <a:pt x="69" y="170"/>
                    </a:lnTo>
                    <a:lnTo>
                      <a:pt x="64" y="165"/>
                    </a:lnTo>
                    <a:lnTo>
                      <a:pt x="64" y="159"/>
                    </a:lnTo>
                    <a:lnTo>
                      <a:pt x="66" y="155"/>
                    </a:lnTo>
                    <a:lnTo>
                      <a:pt x="73" y="152"/>
                    </a:lnTo>
                    <a:lnTo>
                      <a:pt x="69" y="146"/>
                    </a:lnTo>
                    <a:lnTo>
                      <a:pt x="66" y="146"/>
                    </a:lnTo>
                    <a:lnTo>
                      <a:pt x="63" y="147"/>
                    </a:lnTo>
                    <a:lnTo>
                      <a:pt x="60" y="141"/>
                    </a:lnTo>
                    <a:lnTo>
                      <a:pt x="51" y="136"/>
                    </a:lnTo>
                    <a:lnTo>
                      <a:pt x="49" y="130"/>
                    </a:lnTo>
                    <a:lnTo>
                      <a:pt x="47" y="130"/>
                    </a:lnTo>
                    <a:lnTo>
                      <a:pt x="38" y="132"/>
                    </a:lnTo>
                    <a:lnTo>
                      <a:pt x="34" y="129"/>
                    </a:lnTo>
                    <a:lnTo>
                      <a:pt x="26" y="127"/>
                    </a:lnTo>
                    <a:lnTo>
                      <a:pt x="25" y="126"/>
                    </a:lnTo>
                    <a:lnTo>
                      <a:pt x="19" y="127"/>
                    </a:lnTo>
                    <a:lnTo>
                      <a:pt x="14" y="126"/>
                    </a:lnTo>
                    <a:lnTo>
                      <a:pt x="13" y="120"/>
                    </a:lnTo>
                    <a:lnTo>
                      <a:pt x="7" y="115"/>
                    </a:lnTo>
                    <a:lnTo>
                      <a:pt x="7" y="109"/>
                    </a:lnTo>
                    <a:lnTo>
                      <a:pt x="2" y="100"/>
                    </a:lnTo>
                    <a:lnTo>
                      <a:pt x="0" y="95"/>
                    </a:lnTo>
                    <a:lnTo>
                      <a:pt x="11" y="89"/>
                    </a:lnTo>
                    <a:lnTo>
                      <a:pt x="10" y="86"/>
                    </a:lnTo>
                    <a:lnTo>
                      <a:pt x="16" y="80"/>
                    </a:lnTo>
                    <a:lnTo>
                      <a:pt x="14" y="74"/>
                    </a:lnTo>
                    <a:lnTo>
                      <a:pt x="8" y="73"/>
                    </a:lnTo>
                    <a:lnTo>
                      <a:pt x="14" y="64"/>
                    </a:lnTo>
                    <a:lnTo>
                      <a:pt x="10" y="53"/>
                    </a:lnTo>
                    <a:lnTo>
                      <a:pt x="13" y="41"/>
                    </a:lnTo>
                    <a:lnTo>
                      <a:pt x="16" y="30"/>
                    </a:lnTo>
                    <a:lnTo>
                      <a:pt x="22" y="24"/>
                    </a:lnTo>
                    <a:lnTo>
                      <a:pt x="2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4" name="Freeform 5085">
                <a:extLst>
                  <a:ext uri="{FF2B5EF4-FFF2-40B4-BE49-F238E27FC236}">
                    <a16:creationId xmlns:a16="http://schemas.microsoft.com/office/drawing/2014/main" id="{C5DC06BE-9D74-E926-7340-3B940795C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1" y="1179"/>
                <a:ext cx="86" cy="108"/>
              </a:xfrm>
              <a:custGeom>
                <a:avLst/>
                <a:gdLst>
                  <a:gd name="T0" fmla="*/ 25 w 173"/>
                  <a:gd name="T1" fmla="*/ 6 h 214"/>
                  <a:gd name="T2" fmla="*/ 37 w 173"/>
                  <a:gd name="T3" fmla="*/ 1 h 214"/>
                  <a:gd name="T4" fmla="*/ 38 w 173"/>
                  <a:gd name="T5" fmla="*/ 6 h 214"/>
                  <a:gd name="T6" fmla="*/ 41 w 173"/>
                  <a:gd name="T7" fmla="*/ 23 h 214"/>
                  <a:gd name="T8" fmla="*/ 55 w 173"/>
                  <a:gd name="T9" fmla="*/ 41 h 214"/>
                  <a:gd name="T10" fmla="*/ 69 w 173"/>
                  <a:gd name="T11" fmla="*/ 51 h 214"/>
                  <a:gd name="T12" fmla="*/ 72 w 173"/>
                  <a:gd name="T13" fmla="*/ 67 h 214"/>
                  <a:gd name="T14" fmla="*/ 87 w 173"/>
                  <a:gd name="T15" fmla="*/ 74 h 214"/>
                  <a:gd name="T16" fmla="*/ 96 w 173"/>
                  <a:gd name="T17" fmla="*/ 80 h 214"/>
                  <a:gd name="T18" fmla="*/ 105 w 173"/>
                  <a:gd name="T19" fmla="*/ 80 h 214"/>
                  <a:gd name="T20" fmla="*/ 111 w 173"/>
                  <a:gd name="T21" fmla="*/ 91 h 214"/>
                  <a:gd name="T22" fmla="*/ 122 w 173"/>
                  <a:gd name="T23" fmla="*/ 103 h 214"/>
                  <a:gd name="T24" fmla="*/ 125 w 173"/>
                  <a:gd name="T25" fmla="*/ 115 h 214"/>
                  <a:gd name="T26" fmla="*/ 137 w 173"/>
                  <a:gd name="T27" fmla="*/ 112 h 214"/>
                  <a:gd name="T28" fmla="*/ 146 w 173"/>
                  <a:gd name="T29" fmla="*/ 117 h 214"/>
                  <a:gd name="T30" fmla="*/ 163 w 173"/>
                  <a:gd name="T31" fmla="*/ 129 h 214"/>
                  <a:gd name="T32" fmla="*/ 173 w 173"/>
                  <a:gd name="T33" fmla="*/ 143 h 214"/>
                  <a:gd name="T34" fmla="*/ 164 w 173"/>
                  <a:gd name="T35" fmla="*/ 155 h 214"/>
                  <a:gd name="T36" fmla="*/ 170 w 173"/>
                  <a:gd name="T37" fmla="*/ 170 h 214"/>
                  <a:gd name="T38" fmla="*/ 164 w 173"/>
                  <a:gd name="T39" fmla="*/ 176 h 214"/>
                  <a:gd name="T40" fmla="*/ 155 w 173"/>
                  <a:gd name="T41" fmla="*/ 182 h 214"/>
                  <a:gd name="T42" fmla="*/ 158 w 173"/>
                  <a:gd name="T43" fmla="*/ 191 h 214"/>
                  <a:gd name="T44" fmla="*/ 170 w 173"/>
                  <a:gd name="T45" fmla="*/ 208 h 214"/>
                  <a:gd name="T46" fmla="*/ 154 w 173"/>
                  <a:gd name="T47" fmla="*/ 214 h 214"/>
                  <a:gd name="T48" fmla="*/ 137 w 173"/>
                  <a:gd name="T49" fmla="*/ 200 h 214"/>
                  <a:gd name="T50" fmla="*/ 125 w 173"/>
                  <a:gd name="T51" fmla="*/ 197 h 214"/>
                  <a:gd name="T52" fmla="*/ 110 w 173"/>
                  <a:gd name="T53" fmla="*/ 193 h 214"/>
                  <a:gd name="T54" fmla="*/ 102 w 173"/>
                  <a:gd name="T55" fmla="*/ 190 h 214"/>
                  <a:gd name="T56" fmla="*/ 88 w 173"/>
                  <a:gd name="T57" fmla="*/ 191 h 214"/>
                  <a:gd name="T58" fmla="*/ 72 w 173"/>
                  <a:gd name="T59" fmla="*/ 179 h 214"/>
                  <a:gd name="T60" fmla="*/ 64 w 173"/>
                  <a:gd name="T61" fmla="*/ 165 h 214"/>
                  <a:gd name="T62" fmla="*/ 66 w 173"/>
                  <a:gd name="T63" fmla="*/ 155 h 214"/>
                  <a:gd name="T64" fmla="*/ 69 w 173"/>
                  <a:gd name="T65" fmla="*/ 146 h 214"/>
                  <a:gd name="T66" fmla="*/ 63 w 173"/>
                  <a:gd name="T67" fmla="*/ 147 h 214"/>
                  <a:gd name="T68" fmla="*/ 51 w 173"/>
                  <a:gd name="T69" fmla="*/ 136 h 214"/>
                  <a:gd name="T70" fmla="*/ 47 w 173"/>
                  <a:gd name="T71" fmla="*/ 130 h 214"/>
                  <a:gd name="T72" fmla="*/ 34 w 173"/>
                  <a:gd name="T73" fmla="*/ 129 h 214"/>
                  <a:gd name="T74" fmla="*/ 25 w 173"/>
                  <a:gd name="T75" fmla="*/ 126 h 214"/>
                  <a:gd name="T76" fmla="*/ 14 w 173"/>
                  <a:gd name="T77" fmla="*/ 126 h 214"/>
                  <a:gd name="T78" fmla="*/ 7 w 173"/>
                  <a:gd name="T79" fmla="*/ 115 h 214"/>
                  <a:gd name="T80" fmla="*/ 2 w 173"/>
                  <a:gd name="T81" fmla="*/ 100 h 214"/>
                  <a:gd name="T82" fmla="*/ 11 w 173"/>
                  <a:gd name="T83" fmla="*/ 89 h 214"/>
                  <a:gd name="T84" fmla="*/ 16 w 173"/>
                  <a:gd name="T85" fmla="*/ 80 h 214"/>
                  <a:gd name="T86" fmla="*/ 8 w 173"/>
                  <a:gd name="T87" fmla="*/ 73 h 214"/>
                  <a:gd name="T88" fmla="*/ 10 w 173"/>
                  <a:gd name="T89" fmla="*/ 53 h 214"/>
                  <a:gd name="T90" fmla="*/ 16 w 173"/>
                  <a:gd name="T91" fmla="*/ 30 h 214"/>
                  <a:gd name="T92" fmla="*/ 20 w 173"/>
                  <a:gd name="T93" fmla="*/ 9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3" h="214">
                    <a:moveTo>
                      <a:pt x="20" y="9"/>
                    </a:moveTo>
                    <a:lnTo>
                      <a:pt x="25" y="6"/>
                    </a:lnTo>
                    <a:lnTo>
                      <a:pt x="29" y="9"/>
                    </a:lnTo>
                    <a:lnTo>
                      <a:pt x="37" y="1"/>
                    </a:lnTo>
                    <a:lnTo>
                      <a:pt x="40" y="0"/>
                    </a:lnTo>
                    <a:lnTo>
                      <a:pt x="38" y="6"/>
                    </a:lnTo>
                    <a:lnTo>
                      <a:pt x="40" y="19"/>
                    </a:lnTo>
                    <a:lnTo>
                      <a:pt x="41" y="23"/>
                    </a:lnTo>
                    <a:lnTo>
                      <a:pt x="47" y="33"/>
                    </a:lnTo>
                    <a:lnTo>
                      <a:pt x="55" y="41"/>
                    </a:lnTo>
                    <a:lnTo>
                      <a:pt x="67" y="47"/>
                    </a:lnTo>
                    <a:lnTo>
                      <a:pt x="69" y="51"/>
                    </a:lnTo>
                    <a:lnTo>
                      <a:pt x="75" y="57"/>
                    </a:lnTo>
                    <a:lnTo>
                      <a:pt x="72" y="67"/>
                    </a:lnTo>
                    <a:lnTo>
                      <a:pt x="81" y="76"/>
                    </a:lnTo>
                    <a:lnTo>
                      <a:pt x="87" y="74"/>
                    </a:lnTo>
                    <a:lnTo>
                      <a:pt x="90" y="79"/>
                    </a:lnTo>
                    <a:lnTo>
                      <a:pt x="96" y="80"/>
                    </a:lnTo>
                    <a:lnTo>
                      <a:pt x="101" y="79"/>
                    </a:lnTo>
                    <a:lnTo>
                      <a:pt x="105" y="80"/>
                    </a:lnTo>
                    <a:lnTo>
                      <a:pt x="105" y="82"/>
                    </a:lnTo>
                    <a:lnTo>
                      <a:pt x="111" y="91"/>
                    </a:lnTo>
                    <a:lnTo>
                      <a:pt x="122" y="92"/>
                    </a:lnTo>
                    <a:lnTo>
                      <a:pt x="122" y="103"/>
                    </a:lnTo>
                    <a:lnTo>
                      <a:pt x="120" y="108"/>
                    </a:lnTo>
                    <a:lnTo>
                      <a:pt x="125" y="115"/>
                    </a:lnTo>
                    <a:lnTo>
                      <a:pt x="134" y="114"/>
                    </a:lnTo>
                    <a:lnTo>
                      <a:pt x="137" y="112"/>
                    </a:lnTo>
                    <a:lnTo>
                      <a:pt x="140" y="112"/>
                    </a:lnTo>
                    <a:lnTo>
                      <a:pt x="146" y="117"/>
                    </a:lnTo>
                    <a:lnTo>
                      <a:pt x="155" y="120"/>
                    </a:lnTo>
                    <a:lnTo>
                      <a:pt x="163" y="129"/>
                    </a:lnTo>
                    <a:lnTo>
                      <a:pt x="173" y="133"/>
                    </a:lnTo>
                    <a:lnTo>
                      <a:pt x="173" y="143"/>
                    </a:lnTo>
                    <a:lnTo>
                      <a:pt x="164" y="150"/>
                    </a:lnTo>
                    <a:lnTo>
                      <a:pt x="164" y="155"/>
                    </a:lnTo>
                    <a:lnTo>
                      <a:pt x="167" y="165"/>
                    </a:lnTo>
                    <a:lnTo>
                      <a:pt x="170" y="170"/>
                    </a:lnTo>
                    <a:lnTo>
                      <a:pt x="169" y="179"/>
                    </a:lnTo>
                    <a:lnTo>
                      <a:pt x="164" y="176"/>
                    </a:lnTo>
                    <a:lnTo>
                      <a:pt x="160" y="184"/>
                    </a:lnTo>
                    <a:lnTo>
                      <a:pt x="155" y="182"/>
                    </a:lnTo>
                    <a:lnTo>
                      <a:pt x="154" y="188"/>
                    </a:lnTo>
                    <a:lnTo>
                      <a:pt x="158" y="191"/>
                    </a:lnTo>
                    <a:lnTo>
                      <a:pt x="158" y="199"/>
                    </a:lnTo>
                    <a:lnTo>
                      <a:pt x="170" y="208"/>
                    </a:lnTo>
                    <a:lnTo>
                      <a:pt x="160" y="212"/>
                    </a:lnTo>
                    <a:lnTo>
                      <a:pt x="154" y="214"/>
                    </a:lnTo>
                    <a:lnTo>
                      <a:pt x="145" y="209"/>
                    </a:lnTo>
                    <a:lnTo>
                      <a:pt x="137" y="200"/>
                    </a:lnTo>
                    <a:lnTo>
                      <a:pt x="126" y="199"/>
                    </a:lnTo>
                    <a:lnTo>
                      <a:pt x="125" y="197"/>
                    </a:lnTo>
                    <a:lnTo>
                      <a:pt x="119" y="194"/>
                    </a:lnTo>
                    <a:lnTo>
                      <a:pt x="110" y="193"/>
                    </a:lnTo>
                    <a:lnTo>
                      <a:pt x="108" y="190"/>
                    </a:lnTo>
                    <a:lnTo>
                      <a:pt x="102" y="190"/>
                    </a:lnTo>
                    <a:lnTo>
                      <a:pt x="98" y="191"/>
                    </a:lnTo>
                    <a:lnTo>
                      <a:pt x="88" y="191"/>
                    </a:lnTo>
                    <a:lnTo>
                      <a:pt x="78" y="187"/>
                    </a:lnTo>
                    <a:lnTo>
                      <a:pt x="72" y="179"/>
                    </a:lnTo>
                    <a:lnTo>
                      <a:pt x="69" y="170"/>
                    </a:lnTo>
                    <a:lnTo>
                      <a:pt x="64" y="165"/>
                    </a:lnTo>
                    <a:lnTo>
                      <a:pt x="64" y="159"/>
                    </a:lnTo>
                    <a:lnTo>
                      <a:pt x="66" y="155"/>
                    </a:lnTo>
                    <a:lnTo>
                      <a:pt x="73" y="152"/>
                    </a:lnTo>
                    <a:lnTo>
                      <a:pt x="69" y="146"/>
                    </a:lnTo>
                    <a:lnTo>
                      <a:pt x="66" y="146"/>
                    </a:lnTo>
                    <a:lnTo>
                      <a:pt x="63" y="147"/>
                    </a:lnTo>
                    <a:lnTo>
                      <a:pt x="60" y="141"/>
                    </a:lnTo>
                    <a:lnTo>
                      <a:pt x="51" y="136"/>
                    </a:lnTo>
                    <a:lnTo>
                      <a:pt x="49" y="130"/>
                    </a:lnTo>
                    <a:lnTo>
                      <a:pt x="47" y="130"/>
                    </a:lnTo>
                    <a:lnTo>
                      <a:pt x="38" y="132"/>
                    </a:lnTo>
                    <a:lnTo>
                      <a:pt x="34" y="129"/>
                    </a:lnTo>
                    <a:lnTo>
                      <a:pt x="26" y="127"/>
                    </a:lnTo>
                    <a:lnTo>
                      <a:pt x="25" y="126"/>
                    </a:lnTo>
                    <a:lnTo>
                      <a:pt x="19" y="127"/>
                    </a:lnTo>
                    <a:lnTo>
                      <a:pt x="14" y="126"/>
                    </a:lnTo>
                    <a:lnTo>
                      <a:pt x="13" y="120"/>
                    </a:lnTo>
                    <a:lnTo>
                      <a:pt x="7" y="115"/>
                    </a:lnTo>
                    <a:lnTo>
                      <a:pt x="7" y="109"/>
                    </a:lnTo>
                    <a:lnTo>
                      <a:pt x="2" y="100"/>
                    </a:lnTo>
                    <a:lnTo>
                      <a:pt x="0" y="95"/>
                    </a:lnTo>
                    <a:lnTo>
                      <a:pt x="11" y="89"/>
                    </a:lnTo>
                    <a:lnTo>
                      <a:pt x="10" y="86"/>
                    </a:lnTo>
                    <a:lnTo>
                      <a:pt x="16" y="80"/>
                    </a:lnTo>
                    <a:lnTo>
                      <a:pt x="14" y="74"/>
                    </a:lnTo>
                    <a:lnTo>
                      <a:pt x="8" y="73"/>
                    </a:lnTo>
                    <a:lnTo>
                      <a:pt x="14" y="64"/>
                    </a:lnTo>
                    <a:lnTo>
                      <a:pt x="10" y="53"/>
                    </a:lnTo>
                    <a:lnTo>
                      <a:pt x="13" y="41"/>
                    </a:lnTo>
                    <a:lnTo>
                      <a:pt x="16" y="30"/>
                    </a:lnTo>
                    <a:lnTo>
                      <a:pt x="22" y="24"/>
                    </a:lnTo>
                    <a:lnTo>
                      <a:pt x="2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5" name="Freeform 5086">
                <a:extLst>
                  <a:ext uri="{FF2B5EF4-FFF2-40B4-BE49-F238E27FC236}">
                    <a16:creationId xmlns:a16="http://schemas.microsoft.com/office/drawing/2014/main" id="{3D8C5AA8-B61B-9555-BF55-C6FC2DC18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6" y="1309"/>
                <a:ext cx="54" cy="70"/>
              </a:xfrm>
              <a:custGeom>
                <a:avLst/>
                <a:gdLst>
                  <a:gd name="T0" fmla="*/ 68 w 107"/>
                  <a:gd name="T1" fmla="*/ 0 h 141"/>
                  <a:gd name="T2" fmla="*/ 66 w 107"/>
                  <a:gd name="T3" fmla="*/ 3 h 141"/>
                  <a:gd name="T4" fmla="*/ 69 w 107"/>
                  <a:gd name="T5" fmla="*/ 18 h 141"/>
                  <a:gd name="T6" fmla="*/ 74 w 107"/>
                  <a:gd name="T7" fmla="*/ 20 h 141"/>
                  <a:gd name="T8" fmla="*/ 62 w 107"/>
                  <a:gd name="T9" fmla="*/ 23 h 141"/>
                  <a:gd name="T10" fmla="*/ 51 w 107"/>
                  <a:gd name="T11" fmla="*/ 30 h 141"/>
                  <a:gd name="T12" fmla="*/ 36 w 107"/>
                  <a:gd name="T13" fmla="*/ 43 h 141"/>
                  <a:gd name="T14" fmla="*/ 34 w 107"/>
                  <a:gd name="T15" fmla="*/ 43 h 141"/>
                  <a:gd name="T16" fmla="*/ 28 w 107"/>
                  <a:gd name="T17" fmla="*/ 49 h 141"/>
                  <a:gd name="T18" fmla="*/ 22 w 107"/>
                  <a:gd name="T19" fmla="*/ 53 h 141"/>
                  <a:gd name="T20" fmla="*/ 12 w 107"/>
                  <a:gd name="T21" fmla="*/ 58 h 141"/>
                  <a:gd name="T22" fmla="*/ 9 w 107"/>
                  <a:gd name="T23" fmla="*/ 64 h 141"/>
                  <a:gd name="T24" fmla="*/ 9 w 107"/>
                  <a:gd name="T25" fmla="*/ 67 h 141"/>
                  <a:gd name="T26" fmla="*/ 6 w 107"/>
                  <a:gd name="T27" fmla="*/ 70 h 141"/>
                  <a:gd name="T28" fmla="*/ 0 w 107"/>
                  <a:gd name="T29" fmla="*/ 76 h 141"/>
                  <a:gd name="T30" fmla="*/ 0 w 107"/>
                  <a:gd name="T31" fmla="*/ 81 h 141"/>
                  <a:gd name="T32" fmla="*/ 6 w 107"/>
                  <a:gd name="T33" fmla="*/ 87 h 141"/>
                  <a:gd name="T34" fmla="*/ 16 w 107"/>
                  <a:gd name="T35" fmla="*/ 85 h 141"/>
                  <a:gd name="T36" fmla="*/ 22 w 107"/>
                  <a:gd name="T37" fmla="*/ 93 h 141"/>
                  <a:gd name="T38" fmla="*/ 19 w 107"/>
                  <a:gd name="T39" fmla="*/ 94 h 141"/>
                  <a:gd name="T40" fmla="*/ 22 w 107"/>
                  <a:gd name="T41" fmla="*/ 100 h 141"/>
                  <a:gd name="T42" fmla="*/ 21 w 107"/>
                  <a:gd name="T43" fmla="*/ 106 h 141"/>
                  <a:gd name="T44" fmla="*/ 22 w 107"/>
                  <a:gd name="T45" fmla="*/ 110 h 141"/>
                  <a:gd name="T46" fmla="*/ 28 w 107"/>
                  <a:gd name="T47" fmla="*/ 110 h 141"/>
                  <a:gd name="T48" fmla="*/ 28 w 107"/>
                  <a:gd name="T49" fmla="*/ 116 h 141"/>
                  <a:gd name="T50" fmla="*/ 31 w 107"/>
                  <a:gd name="T51" fmla="*/ 119 h 141"/>
                  <a:gd name="T52" fmla="*/ 28 w 107"/>
                  <a:gd name="T53" fmla="*/ 120 h 141"/>
                  <a:gd name="T54" fmla="*/ 28 w 107"/>
                  <a:gd name="T55" fmla="*/ 129 h 141"/>
                  <a:gd name="T56" fmla="*/ 39 w 107"/>
                  <a:gd name="T57" fmla="*/ 134 h 141"/>
                  <a:gd name="T58" fmla="*/ 44 w 107"/>
                  <a:gd name="T59" fmla="*/ 134 h 141"/>
                  <a:gd name="T60" fmla="*/ 48 w 107"/>
                  <a:gd name="T61" fmla="*/ 141 h 141"/>
                  <a:gd name="T62" fmla="*/ 56 w 107"/>
                  <a:gd name="T63" fmla="*/ 140 h 141"/>
                  <a:gd name="T64" fmla="*/ 63 w 107"/>
                  <a:gd name="T65" fmla="*/ 131 h 141"/>
                  <a:gd name="T66" fmla="*/ 68 w 107"/>
                  <a:gd name="T67" fmla="*/ 128 h 141"/>
                  <a:gd name="T68" fmla="*/ 66 w 107"/>
                  <a:gd name="T69" fmla="*/ 117 h 141"/>
                  <a:gd name="T70" fmla="*/ 62 w 107"/>
                  <a:gd name="T71" fmla="*/ 113 h 141"/>
                  <a:gd name="T72" fmla="*/ 60 w 107"/>
                  <a:gd name="T73" fmla="*/ 110 h 141"/>
                  <a:gd name="T74" fmla="*/ 63 w 107"/>
                  <a:gd name="T75" fmla="*/ 113 h 141"/>
                  <a:gd name="T76" fmla="*/ 74 w 107"/>
                  <a:gd name="T77" fmla="*/ 110 h 141"/>
                  <a:gd name="T78" fmla="*/ 77 w 107"/>
                  <a:gd name="T79" fmla="*/ 102 h 141"/>
                  <a:gd name="T80" fmla="*/ 71 w 107"/>
                  <a:gd name="T81" fmla="*/ 97 h 141"/>
                  <a:gd name="T82" fmla="*/ 66 w 107"/>
                  <a:gd name="T83" fmla="*/ 103 h 141"/>
                  <a:gd name="T84" fmla="*/ 62 w 107"/>
                  <a:gd name="T85" fmla="*/ 103 h 141"/>
                  <a:gd name="T86" fmla="*/ 60 w 107"/>
                  <a:gd name="T87" fmla="*/ 97 h 141"/>
                  <a:gd name="T88" fmla="*/ 62 w 107"/>
                  <a:gd name="T89" fmla="*/ 91 h 141"/>
                  <a:gd name="T90" fmla="*/ 65 w 107"/>
                  <a:gd name="T91" fmla="*/ 90 h 141"/>
                  <a:gd name="T92" fmla="*/ 71 w 107"/>
                  <a:gd name="T93" fmla="*/ 88 h 141"/>
                  <a:gd name="T94" fmla="*/ 77 w 107"/>
                  <a:gd name="T95" fmla="*/ 82 h 141"/>
                  <a:gd name="T96" fmla="*/ 88 w 107"/>
                  <a:gd name="T97" fmla="*/ 75 h 141"/>
                  <a:gd name="T98" fmla="*/ 89 w 107"/>
                  <a:gd name="T99" fmla="*/ 73 h 141"/>
                  <a:gd name="T100" fmla="*/ 89 w 107"/>
                  <a:gd name="T101" fmla="*/ 67 h 141"/>
                  <a:gd name="T102" fmla="*/ 95 w 107"/>
                  <a:gd name="T103" fmla="*/ 62 h 141"/>
                  <a:gd name="T104" fmla="*/ 98 w 107"/>
                  <a:gd name="T105" fmla="*/ 64 h 141"/>
                  <a:gd name="T106" fmla="*/ 104 w 107"/>
                  <a:gd name="T107" fmla="*/ 64 h 141"/>
                  <a:gd name="T108" fmla="*/ 104 w 107"/>
                  <a:gd name="T109" fmla="*/ 58 h 141"/>
                  <a:gd name="T110" fmla="*/ 107 w 107"/>
                  <a:gd name="T111" fmla="*/ 46 h 141"/>
                  <a:gd name="T112" fmla="*/ 103 w 107"/>
                  <a:gd name="T113" fmla="*/ 37 h 141"/>
                  <a:gd name="T114" fmla="*/ 95 w 107"/>
                  <a:gd name="T115" fmla="*/ 30 h 141"/>
                  <a:gd name="T116" fmla="*/ 92 w 107"/>
                  <a:gd name="T117" fmla="*/ 20 h 141"/>
                  <a:gd name="T118" fmla="*/ 88 w 107"/>
                  <a:gd name="T119" fmla="*/ 15 h 141"/>
                  <a:gd name="T120" fmla="*/ 78 w 107"/>
                  <a:gd name="T121" fmla="*/ 11 h 141"/>
                  <a:gd name="T122" fmla="*/ 68 w 107"/>
                  <a:gd name="T123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7" h="141">
                    <a:moveTo>
                      <a:pt x="68" y="0"/>
                    </a:moveTo>
                    <a:lnTo>
                      <a:pt x="66" y="3"/>
                    </a:lnTo>
                    <a:lnTo>
                      <a:pt x="69" y="18"/>
                    </a:lnTo>
                    <a:lnTo>
                      <a:pt x="74" y="20"/>
                    </a:lnTo>
                    <a:lnTo>
                      <a:pt x="62" y="23"/>
                    </a:lnTo>
                    <a:lnTo>
                      <a:pt x="51" y="30"/>
                    </a:lnTo>
                    <a:lnTo>
                      <a:pt x="36" y="43"/>
                    </a:lnTo>
                    <a:lnTo>
                      <a:pt x="34" y="43"/>
                    </a:lnTo>
                    <a:lnTo>
                      <a:pt x="28" y="49"/>
                    </a:lnTo>
                    <a:lnTo>
                      <a:pt x="22" y="53"/>
                    </a:lnTo>
                    <a:lnTo>
                      <a:pt x="12" y="58"/>
                    </a:lnTo>
                    <a:lnTo>
                      <a:pt x="9" y="64"/>
                    </a:lnTo>
                    <a:lnTo>
                      <a:pt x="9" y="67"/>
                    </a:lnTo>
                    <a:lnTo>
                      <a:pt x="6" y="70"/>
                    </a:lnTo>
                    <a:lnTo>
                      <a:pt x="0" y="76"/>
                    </a:lnTo>
                    <a:lnTo>
                      <a:pt x="0" y="81"/>
                    </a:lnTo>
                    <a:lnTo>
                      <a:pt x="6" y="87"/>
                    </a:lnTo>
                    <a:lnTo>
                      <a:pt x="16" y="85"/>
                    </a:lnTo>
                    <a:lnTo>
                      <a:pt x="22" y="93"/>
                    </a:lnTo>
                    <a:lnTo>
                      <a:pt x="19" y="94"/>
                    </a:lnTo>
                    <a:lnTo>
                      <a:pt x="22" y="100"/>
                    </a:lnTo>
                    <a:lnTo>
                      <a:pt x="21" y="106"/>
                    </a:lnTo>
                    <a:lnTo>
                      <a:pt x="22" y="110"/>
                    </a:lnTo>
                    <a:lnTo>
                      <a:pt x="28" y="110"/>
                    </a:lnTo>
                    <a:lnTo>
                      <a:pt x="28" y="116"/>
                    </a:lnTo>
                    <a:lnTo>
                      <a:pt x="31" y="119"/>
                    </a:lnTo>
                    <a:lnTo>
                      <a:pt x="28" y="120"/>
                    </a:lnTo>
                    <a:lnTo>
                      <a:pt x="28" y="129"/>
                    </a:lnTo>
                    <a:lnTo>
                      <a:pt x="39" y="134"/>
                    </a:lnTo>
                    <a:lnTo>
                      <a:pt x="44" y="134"/>
                    </a:lnTo>
                    <a:lnTo>
                      <a:pt x="48" y="141"/>
                    </a:lnTo>
                    <a:lnTo>
                      <a:pt x="56" y="140"/>
                    </a:lnTo>
                    <a:lnTo>
                      <a:pt x="63" y="131"/>
                    </a:lnTo>
                    <a:lnTo>
                      <a:pt x="68" y="128"/>
                    </a:lnTo>
                    <a:lnTo>
                      <a:pt x="66" y="117"/>
                    </a:lnTo>
                    <a:lnTo>
                      <a:pt x="62" y="113"/>
                    </a:lnTo>
                    <a:lnTo>
                      <a:pt x="60" y="110"/>
                    </a:lnTo>
                    <a:lnTo>
                      <a:pt x="63" y="113"/>
                    </a:lnTo>
                    <a:lnTo>
                      <a:pt x="74" y="110"/>
                    </a:lnTo>
                    <a:lnTo>
                      <a:pt x="77" y="102"/>
                    </a:lnTo>
                    <a:lnTo>
                      <a:pt x="71" y="97"/>
                    </a:lnTo>
                    <a:lnTo>
                      <a:pt x="66" y="103"/>
                    </a:lnTo>
                    <a:lnTo>
                      <a:pt x="62" y="103"/>
                    </a:lnTo>
                    <a:lnTo>
                      <a:pt x="60" y="97"/>
                    </a:lnTo>
                    <a:lnTo>
                      <a:pt x="62" y="91"/>
                    </a:lnTo>
                    <a:lnTo>
                      <a:pt x="65" y="90"/>
                    </a:lnTo>
                    <a:lnTo>
                      <a:pt x="71" y="88"/>
                    </a:lnTo>
                    <a:lnTo>
                      <a:pt x="77" y="82"/>
                    </a:lnTo>
                    <a:lnTo>
                      <a:pt x="88" y="75"/>
                    </a:lnTo>
                    <a:lnTo>
                      <a:pt x="89" y="73"/>
                    </a:lnTo>
                    <a:lnTo>
                      <a:pt x="89" y="67"/>
                    </a:lnTo>
                    <a:lnTo>
                      <a:pt x="95" y="62"/>
                    </a:lnTo>
                    <a:lnTo>
                      <a:pt x="98" y="64"/>
                    </a:lnTo>
                    <a:lnTo>
                      <a:pt x="104" y="64"/>
                    </a:lnTo>
                    <a:lnTo>
                      <a:pt x="104" y="58"/>
                    </a:lnTo>
                    <a:lnTo>
                      <a:pt x="107" y="46"/>
                    </a:lnTo>
                    <a:lnTo>
                      <a:pt x="103" y="37"/>
                    </a:lnTo>
                    <a:lnTo>
                      <a:pt x="95" y="30"/>
                    </a:lnTo>
                    <a:lnTo>
                      <a:pt x="92" y="20"/>
                    </a:lnTo>
                    <a:lnTo>
                      <a:pt x="88" y="15"/>
                    </a:lnTo>
                    <a:lnTo>
                      <a:pt x="78" y="11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6" name="Freeform 5087">
                <a:extLst>
                  <a:ext uri="{FF2B5EF4-FFF2-40B4-BE49-F238E27FC236}">
                    <a16:creationId xmlns:a16="http://schemas.microsoft.com/office/drawing/2014/main" id="{AF8DAA51-910C-60B4-602C-9427C7E37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6" y="1309"/>
                <a:ext cx="54" cy="70"/>
              </a:xfrm>
              <a:custGeom>
                <a:avLst/>
                <a:gdLst>
                  <a:gd name="T0" fmla="*/ 68 w 107"/>
                  <a:gd name="T1" fmla="*/ 0 h 141"/>
                  <a:gd name="T2" fmla="*/ 78 w 107"/>
                  <a:gd name="T3" fmla="*/ 11 h 141"/>
                  <a:gd name="T4" fmla="*/ 88 w 107"/>
                  <a:gd name="T5" fmla="*/ 15 h 141"/>
                  <a:gd name="T6" fmla="*/ 92 w 107"/>
                  <a:gd name="T7" fmla="*/ 20 h 141"/>
                  <a:gd name="T8" fmla="*/ 95 w 107"/>
                  <a:gd name="T9" fmla="*/ 30 h 141"/>
                  <a:gd name="T10" fmla="*/ 103 w 107"/>
                  <a:gd name="T11" fmla="*/ 37 h 141"/>
                  <a:gd name="T12" fmla="*/ 107 w 107"/>
                  <a:gd name="T13" fmla="*/ 46 h 141"/>
                  <a:gd name="T14" fmla="*/ 104 w 107"/>
                  <a:gd name="T15" fmla="*/ 58 h 141"/>
                  <a:gd name="T16" fmla="*/ 104 w 107"/>
                  <a:gd name="T17" fmla="*/ 64 h 141"/>
                  <a:gd name="T18" fmla="*/ 98 w 107"/>
                  <a:gd name="T19" fmla="*/ 64 h 141"/>
                  <a:gd name="T20" fmla="*/ 95 w 107"/>
                  <a:gd name="T21" fmla="*/ 62 h 141"/>
                  <a:gd name="T22" fmla="*/ 89 w 107"/>
                  <a:gd name="T23" fmla="*/ 67 h 141"/>
                  <a:gd name="T24" fmla="*/ 89 w 107"/>
                  <a:gd name="T25" fmla="*/ 73 h 141"/>
                  <a:gd name="T26" fmla="*/ 88 w 107"/>
                  <a:gd name="T27" fmla="*/ 75 h 141"/>
                  <a:gd name="T28" fmla="*/ 77 w 107"/>
                  <a:gd name="T29" fmla="*/ 82 h 141"/>
                  <a:gd name="T30" fmla="*/ 71 w 107"/>
                  <a:gd name="T31" fmla="*/ 88 h 141"/>
                  <a:gd name="T32" fmla="*/ 65 w 107"/>
                  <a:gd name="T33" fmla="*/ 90 h 141"/>
                  <a:gd name="T34" fmla="*/ 62 w 107"/>
                  <a:gd name="T35" fmla="*/ 91 h 141"/>
                  <a:gd name="T36" fmla="*/ 60 w 107"/>
                  <a:gd name="T37" fmla="*/ 97 h 141"/>
                  <a:gd name="T38" fmla="*/ 62 w 107"/>
                  <a:gd name="T39" fmla="*/ 103 h 141"/>
                  <a:gd name="T40" fmla="*/ 66 w 107"/>
                  <a:gd name="T41" fmla="*/ 103 h 141"/>
                  <a:gd name="T42" fmla="*/ 71 w 107"/>
                  <a:gd name="T43" fmla="*/ 97 h 141"/>
                  <a:gd name="T44" fmla="*/ 77 w 107"/>
                  <a:gd name="T45" fmla="*/ 102 h 141"/>
                  <a:gd name="T46" fmla="*/ 74 w 107"/>
                  <a:gd name="T47" fmla="*/ 110 h 141"/>
                  <a:gd name="T48" fmla="*/ 63 w 107"/>
                  <a:gd name="T49" fmla="*/ 113 h 141"/>
                  <a:gd name="T50" fmla="*/ 60 w 107"/>
                  <a:gd name="T51" fmla="*/ 110 h 141"/>
                  <a:gd name="T52" fmla="*/ 62 w 107"/>
                  <a:gd name="T53" fmla="*/ 113 h 141"/>
                  <a:gd name="T54" fmla="*/ 66 w 107"/>
                  <a:gd name="T55" fmla="*/ 117 h 141"/>
                  <a:gd name="T56" fmla="*/ 68 w 107"/>
                  <a:gd name="T57" fmla="*/ 128 h 141"/>
                  <a:gd name="T58" fmla="*/ 63 w 107"/>
                  <a:gd name="T59" fmla="*/ 131 h 141"/>
                  <a:gd name="T60" fmla="*/ 56 w 107"/>
                  <a:gd name="T61" fmla="*/ 140 h 141"/>
                  <a:gd name="T62" fmla="*/ 48 w 107"/>
                  <a:gd name="T63" fmla="*/ 141 h 141"/>
                  <a:gd name="T64" fmla="*/ 44 w 107"/>
                  <a:gd name="T65" fmla="*/ 134 h 141"/>
                  <a:gd name="T66" fmla="*/ 39 w 107"/>
                  <a:gd name="T67" fmla="*/ 134 h 141"/>
                  <a:gd name="T68" fmla="*/ 28 w 107"/>
                  <a:gd name="T69" fmla="*/ 129 h 141"/>
                  <a:gd name="T70" fmla="*/ 28 w 107"/>
                  <a:gd name="T71" fmla="*/ 120 h 141"/>
                  <a:gd name="T72" fmla="*/ 31 w 107"/>
                  <a:gd name="T73" fmla="*/ 119 h 141"/>
                  <a:gd name="T74" fmla="*/ 28 w 107"/>
                  <a:gd name="T75" fmla="*/ 116 h 141"/>
                  <a:gd name="T76" fmla="*/ 28 w 107"/>
                  <a:gd name="T77" fmla="*/ 110 h 141"/>
                  <a:gd name="T78" fmla="*/ 22 w 107"/>
                  <a:gd name="T79" fmla="*/ 110 h 141"/>
                  <a:gd name="T80" fmla="*/ 21 w 107"/>
                  <a:gd name="T81" fmla="*/ 106 h 141"/>
                  <a:gd name="T82" fmla="*/ 22 w 107"/>
                  <a:gd name="T83" fmla="*/ 100 h 141"/>
                  <a:gd name="T84" fmla="*/ 19 w 107"/>
                  <a:gd name="T85" fmla="*/ 94 h 141"/>
                  <a:gd name="T86" fmla="*/ 22 w 107"/>
                  <a:gd name="T87" fmla="*/ 93 h 141"/>
                  <a:gd name="T88" fmla="*/ 16 w 107"/>
                  <a:gd name="T89" fmla="*/ 85 h 141"/>
                  <a:gd name="T90" fmla="*/ 6 w 107"/>
                  <a:gd name="T91" fmla="*/ 87 h 141"/>
                  <a:gd name="T92" fmla="*/ 0 w 107"/>
                  <a:gd name="T93" fmla="*/ 81 h 141"/>
                  <a:gd name="T94" fmla="*/ 0 w 107"/>
                  <a:gd name="T95" fmla="*/ 76 h 141"/>
                  <a:gd name="T96" fmla="*/ 6 w 107"/>
                  <a:gd name="T97" fmla="*/ 70 h 141"/>
                  <a:gd name="T98" fmla="*/ 9 w 107"/>
                  <a:gd name="T99" fmla="*/ 67 h 141"/>
                  <a:gd name="T100" fmla="*/ 9 w 107"/>
                  <a:gd name="T101" fmla="*/ 64 h 141"/>
                  <a:gd name="T102" fmla="*/ 12 w 107"/>
                  <a:gd name="T103" fmla="*/ 58 h 141"/>
                  <a:gd name="T104" fmla="*/ 22 w 107"/>
                  <a:gd name="T105" fmla="*/ 53 h 141"/>
                  <a:gd name="T106" fmla="*/ 28 w 107"/>
                  <a:gd name="T107" fmla="*/ 49 h 141"/>
                  <a:gd name="T108" fmla="*/ 34 w 107"/>
                  <a:gd name="T109" fmla="*/ 43 h 141"/>
                  <a:gd name="T110" fmla="*/ 36 w 107"/>
                  <a:gd name="T111" fmla="*/ 43 h 141"/>
                  <a:gd name="T112" fmla="*/ 51 w 107"/>
                  <a:gd name="T113" fmla="*/ 30 h 141"/>
                  <a:gd name="T114" fmla="*/ 62 w 107"/>
                  <a:gd name="T115" fmla="*/ 23 h 141"/>
                  <a:gd name="T116" fmla="*/ 74 w 107"/>
                  <a:gd name="T117" fmla="*/ 20 h 141"/>
                  <a:gd name="T118" fmla="*/ 69 w 107"/>
                  <a:gd name="T119" fmla="*/ 18 h 141"/>
                  <a:gd name="T120" fmla="*/ 66 w 107"/>
                  <a:gd name="T121" fmla="*/ 3 h 141"/>
                  <a:gd name="T122" fmla="*/ 68 w 107"/>
                  <a:gd name="T123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7" h="141">
                    <a:moveTo>
                      <a:pt x="68" y="0"/>
                    </a:moveTo>
                    <a:lnTo>
                      <a:pt x="78" y="11"/>
                    </a:lnTo>
                    <a:lnTo>
                      <a:pt x="88" y="15"/>
                    </a:lnTo>
                    <a:lnTo>
                      <a:pt x="92" y="20"/>
                    </a:lnTo>
                    <a:lnTo>
                      <a:pt x="95" y="30"/>
                    </a:lnTo>
                    <a:lnTo>
                      <a:pt x="103" y="37"/>
                    </a:lnTo>
                    <a:lnTo>
                      <a:pt x="107" y="46"/>
                    </a:lnTo>
                    <a:lnTo>
                      <a:pt x="104" y="58"/>
                    </a:lnTo>
                    <a:lnTo>
                      <a:pt x="104" y="64"/>
                    </a:lnTo>
                    <a:lnTo>
                      <a:pt x="98" y="64"/>
                    </a:lnTo>
                    <a:lnTo>
                      <a:pt x="95" y="62"/>
                    </a:lnTo>
                    <a:lnTo>
                      <a:pt x="89" y="67"/>
                    </a:lnTo>
                    <a:lnTo>
                      <a:pt x="89" y="73"/>
                    </a:lnTo>
                    <a:lnTo>
                      <a:pt x="88" y="75"/>
                    </a:lnTo>
                    <a:lnTo>
                      <a:pt x="77" y="82"/>
                    </a:lnTo>
                    <a:lnTo>
                      <a:pt x="71" y="88"/>
                    </a:lnTo>
                    <a:lnTo>
                      <a:pt x="65" y="90"/>
                    </a:lnTo>
                    <a:lnTo>
                      <a:pt x="62" y="91"/>
                    </a:lnTo>
                    <a:lnTo>
                      <a:pt x="60" y="97"/>
                    </a:lnTo>
                    <a:lnTo>
                      <a:pt x="62" y="103"/>
                    </a:lnTo>
                    <a:lnTo>
                      <a:pt x="66" y="103"/>
                    </a:lnTo>
                    <a:lnTo>
                      <a:pt x="71" y="97"/>
                    </a:lnTo>
                    <a:lnTo>
                      <a:pt x="77" y="102"/>
                    </a:lnTo>
                    <a:lnTo>
                      <a:pt x="74" y="110"/>
                    </a:lnTo>
                    <a:lnTo>
                      <a:pt x="63" y="113"/>
                    </a:lnTo>
                    <a:lnTo>
                      <a:pt x="60" y="110"/>
                    </a:lnTo>
                    <a:lnTo>
                      <a:pt x="62" y="113"/>
                    </a:lnTo>
                    <a:lnTo>
                      <a:pt x="66" y="117"/>
                    </a:lnTo>
                    <a:lnTo>
                      <a:pt x="68" y="128"/>
                    </a:lnTo>
                    <a:lnTo>
                      <a:pt x="63" y="131"/>
                    </a:lnTo>
                    <a:lnTo>
                      <a:pt x="56" y="140"/>
                    </a:lnTo>
                    <a:lnTo>
                      <a:pt x="48" y="141"/>
                    </a:lnTo>
                    <a:lnTo>
                      <a:pt x="44" y="134"/>
                    </a:lnTo>
                    <a:lnTo>
                      <a:pt x="39" y="134"/>
                    </a:lnTo>
                    <a:lnTo>
                      <a:pt x="28" y="129"/>
                    </a:lnTo>
                    <a:lnTo>
                      <a:pt x="28" y="120"/>
                    </a:lnTo>
                    <a:lnTo>
                      <a:pt x="31" y="119"/>
                    </a:lnTo>
                    <a:lnTo>
                      <a:pt x="28" y="116"/>
                    </a:lnTo>
                    <a:lnTo>
                      <a:pt x="28" y="110"/>
                    </a:lnTo>
                    <a:lnTo>
                      <a:pt x="22" y="110"/>
                    </a:lnTo>
                    <a:lnTo>
                      <a:pt x="21" y="106"/>
                    </a:lnTo>
                    <a:lnTo>
                      <a:pt x="22" y="100"/>
                    </a:lnTo>
                    <a:lnTo>
                      <a:pt x="19" y="94"/>
                    </a:lnTo>
                    <a:lnTo>
                      <a:pt x="22" y="93"/>
                    </a:lnTo>
                    <a:lnTo>
                      <a:pt x="16" y="85"/>
                    </a:lnTo>
                    <a:lnTo>
                      <a:pt x="6" y="87"/>
                    </a:lnTo>
                    <a:lnTo>
                      <a:pt x="0" y="81"/>
                    </a:lnTo>
                    <a:lnTo>
                      <a:pt x="0" y="76"/>
                    </a:lnTo>
                    <a:lnTo>
                      <a:pt x="6" y="70"/>
                    </a:lnTo>
                    <a:lnTo>
                      <a:pt x="9" y="67"/>
                    </a:lnTo>
                    <a:lnTo>
                      <a:pt x="9" y="64"/>
                    </a:lnTo>
                    <a:lnTo>
                      <a:pt x="12" y="58"/>
                    </a:lnTo>
                    <a:lnTo>
                      <a:pt x="22" y="53"/>
                    </a:lnTo>
                    <a:lnTo>
                      <a:pt x="28" y="49"/>
                    </a:lnTo>
                    <a:lnTo>
                      <a:pt x="34" y="43"/>
                    </a:lnTo>
                    <a:lnTo>
                      <a:pt x="36" y="43"/>
                    </a:lnTo>
                    <a:lnTo>
                      <a:pt x="51" y="30"/>
                    </a:lnTo>
                    <a:lnTo>
                      <a:pt x="62" y="23"/>
                    </a:lnTo>
                    <a:lnTo>
                      <a:pt x="74" y="20"/>
                    </a:lnTo>
                    <a:lnTo>
                      <a:pt x="69" y="18"/>
                    </a:lnTo>
                    <a:lnTo>
                      <a:pt x="66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7" name="Freeform 5088">
                <a:extLst>
                  <a:ext uri="{FF2B5EF4-FFF2-40B4-BE49-F238E27FC236}">
                    <a16:creationId xmlns:a16="http://schemas.microsoft.com/office/drawing/2014/main" id="{EEC24EEC-FBAF-B128-3BF6-17B9E59E1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6" y="1309"/>
                <a:ext cx="54" cy="70"/>
              </a:xfrm>
              <a:custGeom>
                <a:avLst/>
                <a:gdLst>
                  <a:gd name="T0" fmla="*/ 68 w 107"/>
                  <a:gd name="T1" fmla="*/ 0 h 141"/>
                  <a:gd name="T2" fmla="*/ 78 w 107"/>
                  <a:gd name="T3" fmla="*/ 11 h 141"/>
                  <a:gd name="T4" fmla="*/ 88 w 107"/>
                  <a:gd name="T5" fmla="*/ 15 h 141"/>
                  <a:gd name="T6" fmla="*/ 92 w 107"/>
                  <a:gd name="T7" fmla="*/ 20 h 141"/>
                  <a:gd name="T8" fmla="*/ 95 w 107"/>
                  <a:gd name="T9" fmla="*/ 30 h 141"/>
                  <a:gd name="T10" fmla="*/ 103 w 107"/>
                  <a:gd name="T11" fmla="*/ 37 h 141"/>
                  <a:gd name="T12" fmla="*/ 107 w 107"/>
                  <a:gd name="T13" fmla="*/ 46 h 141"/>
                  <a:gd name="T14" fmla="*/ 104 w 107"/>
                  <a:gd name="T15" fmla="*/ 58 h 141"/>
                  <a:gd name="T16" fmla="*/ 104 w 107"/>
                  <a:gd name="T17" fmla="*/ 64 h 141"/>
                  <a:gd name="T18" fmla="*/ 98 w 107"/>
                  <a:gd name="T19" fmla="*/ 64 h 141"/>
                  <a:gd name="T20" fmla="*/ 95 w 107"/>
                  <a:gd name="T21" fmla="*/ 62 h 141"/>
                  <a:gd name="T22" fmla="*/ 89 w 107"/>
                  <a:gd name="T23" fmla="*/ 67 h 141"/>
                  <a:gd name="T24" fmla="*/ 89 w 107"/>
                  <a:gd name="T25" fmla="*/ 73 h 141"/>
                  <a:gd name="T26" fmla="*/ 88 w 107"/>
                  <a:gd name="T27" fmla="*/ 75 h 141"/>
                  <a:gd name="T28" fmla="*/ 77 w 107"/>
                  <a:gd name="T29" fmla="*/ 82 h 141"/>
                  <a:gd name="T30" fmla="*/ 71 w 107"/>
                  <a:gd name="T31" fmla="*/ 88 h 141"/>
                  <a:gd name="T32" fmla="*/ 65 w 107"/>
                  <a:gd name="T33" fmla="*/ 90 h 141"/>
                  <a:gd name="T34" fmla="*/ 62 w 107"/>
                  <a:gd name="T35" fmla="*/ 91 h 141"/>
                  <a:gd name="T36" fmla="*/ 60 w 107"/>
                  <a:gd name="T37" fmla="*/ 97 h 141"/>
                  <a:gd name="T38" fmla="*/ 62 w 107"/>
                  <a:gd name="T39" fmla="*/ 103 h 141"/>
                  <a:gd name="T40" fmla="*/ 66 w 107"/>
                  <a:gd name="T41" fmla="*/ 103 h 141"/>
                  <a:gd name="T42" fmla="*/ 71 w 107"/>
                  <a:gd name="T43" fmla="*/ 97 h 141"/>
                  <a:gd name="T44" fmla="*/ 77 w 107"/>
                  <a:gd name="T45" fmla="*/ 102 h 141"/>
                  <a:gd name="T46" fmla="*/ 74 w 107"/>
                  <a:gd name="T47" fmla="*/ 110 h 141"/>
                  <a:gd name="T48" fmla="*/ 63 w 107"/>
                  <a:gd name="T49" fmla="*/ 113 h 141"/>
                  <a:gd name="T50" fmla="*/ 60 w 107"/>
                  <a:gd name="T51" fmla="*/ 110 h 141"/>
                  <a:gd name="T52" fmla="*/ 62 w 107"/>
                  <a:gd name="T53" fmla="*/ 113 h 141"/>
                  <a:gd name="T54" fmla="*/ 66 w 107"/>
                  <a:gd name="T55" fmla="*/ 117 h 141"/>
                  <a:gd name="T56" fmla="*/ 68 w 107"/>
                  <a:gd name="T57" fmla="*/ 128 h 141"/>
                  <a:gd name="T58" fmla="*/ 63 w 107"/>
                  <a:gd name="T59" fmla="*/ 131 h 141"/>
                  <a:gd name="T60" fmla="*/ 56 w 107"/>
                  <a:gd name="T61" fmla="*/ 140 h 141"/>
                  <a:gd name="T62" fmla="*/ 48 w 107"/>
                  <a:gd name="T63" fmla="*/ 141 h 141"/>
                  <a:gd name="T64" fmla="*/ 44 w 107"/>
                  <a:gd name="T65" fmla="*/ 134 h 141"/>
                  <a:gd name="T66" fmla="*/ 39 w 107"/>
                  <a:gd name="T67" fmla="*/ 134 h 141"/>
                  <a:gd name="T68" fmla="*/ 28 w 107"/>
                  <a:gd name="T69" fmla="*/ 129 h 141"/>
                  <a:gd name="T70" fmla="*/ 28 w 107"/>
                  <a:gd name="T71" fmla="*/ 120 h 141"/>
                  <a:gd name="T72" fmla="*/ 31 w 107"/>
                  <a:gd name="T73" fmla="*/ 119 h 141"/>
                  <a:gd name="T74" fmla="*/ 28 w 107"/>
                  <a:gd name="T75" fmla="*/ 116 h 141"/>
                  <a:gd name="T76" fmla="*/ 28 w 107"/>
                  <a:gd name="T77" fmla="*/ 110 h 141"/>
                  <a:gd name="T78" fmla="*/ 22 w 107"/>
                  <a:gd name="T79" fmla="*/ 110 h 141"/>
                  <a:gd name="T80" fmla="*/ 21 w 107"/>
                  <a:gd name="T81" fmla="*/ 106 h 141"/>
                  <a:gd name="T82" fmla="*/ 22 w 107"/>
                  <a:gd name="T83" fmla="*/ 100 h 141"/>
                  <a:gd name="T84" fmla="*/ 19 w 107"/>
                  <a:gd name="T85" fmla="*/ 94 h 141"/>
                  <a:gd name="T86" fmla="*/ 22 w 107"/>
                  <a:gd name="T87" fmla="*/ 93 h 141"/>
                  <a:gd name="T88" fmla="*/ 16 w 107"/>
                  <a:gd name="T89" fmla="*/ 85 h 141"/>
                  <a:gd name="T90" fmla="*/ 6 w 107"/>
                  <a:gd name="T91" fmla="*/ 87 h 141"/>
                  <a:gd name="T92" fmla="*/ 0 w 107"/>
                  <a:gd name="T93" fmla="*/ 81 h 141"/>
                  <a:gd name="T94" fmla="*/ 0 w 107"/>
                  <a:gd name="T95" fmla="*/ 76 h 141"/>
                  <a:gd name="T96" fmla="*/ 6 w 107"/>
                  <a:gd name="T97" fmla="*/ 70 h 141"/>
                  <a:gd name="T98" fmla="*/ 9 w 107"/>
                  <a:gd name="T99" fmla="*/ 67 h 141"/>
                  <a:gd name="T100" fmla="*/ 9 w 107"/>
                  <a:gd name="T101" fmla="*/ 64 h 141"/>
                  <a:gd name="T102" fmla="*/ 12 w 107"/>
                  <a:gd name="T103" fmla="*/ 58 h 141"/>
                  <a:gd name="T104" fmla="*/ 22 w 107"/>
                  <a:gd name="T105" fmla="*/ 53 h 141"/>
                  <a:gd name="T106" fmla="*/ 28 w 107"/>
                  <a:gd name="T107" fmla="*/ 49 h 141"/>
                  <a:gd name="T108" fmla="*/ 34 w 107"/>
                  <a:gd name="T109" fmla="*/ 43 h 141"/>
                  <a:gd name="T110" fmla="*/ 36 w 107"/>
                  <a:gd name="T111" fmla="*/ 43 h 141"/>
                  <a:gd name="T112" fmla="*/ 51 w 107"/>
                  <a:gd name="T113" fmla="*/ 30 h 141"/>
                  <a:gd name="T114" fmla="*/ 62 w 107"/>
                  <a:gd name="T115" fmla="*/ 23 h 141"/>
                  <a:gd name="T116" fmla="*/ 74 w 107"/>
                  <a:gd name="T117" fmla="*/ 20 h 141"/>
                  <a:gd name="T118" fmla="*/ 69 w 107"/>
                  <a:gd name="T119" fmla="*/ 18 h 141"/>
                  <a:gd name="T120" fmla="*/ 66 w 107"/>
                  <a:gd name="T121" fmla="*/ 3 h 141"/>
                  <a:gd name="T122" fmla="*/ 68 w 107"/>
                  <a:gd name="T123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7" h="141">
                    <a:moveTo>
                      <a:pt x="68" y="0"/>
                    </a:moveTo>
                    <a:lnTo>
                      <a:pt x="78" y="11"/>
                    </a:lnTo>
                    <a:lnTo>
                      <a:pt x="88" y="15"/>
                    </a:lnTo>
                    <a:lnTo>
                      <a:pt x="92" y="20"/>
                    </a:lnTo>
                    <a:lnTo>
                      <a:pt x="95" y="30"/>
                    </a:lnTo>
                    <a:lnTo>
                      <a:pt x="103" y="37"/>
                    </a:lnTo>
                    <a:lnTo>
                      <a:pt x="107" y="46"/>
                    </a:lnTo>
                    <a:lnTo>
                      <a:pt x="104" y="58"/>
                    </a:lnTo>
                    <a:lnTo>
                      <a:pt x="104" y="64"/>
                    </a:lnTo>
                    <a:lnTo>
                      <a:pt x="98" y="64"/>
                    </a:lnTo>
                    <a:lnTo>
                      <a:pt x="95" y="62"/>
                    </a:lnTo>
                    <a:lnTo>
                      <a:pt x="89" y="67"/>
                    </a:lnTo>
                    <a:lnTo>
                      <a:pt x="89" y="73"/>
                    </a:lnTo>
                    <a:lnTo>
                      <a:pt x="88" y="75"/>
                    </a:lnTo>
                    <a:lnTo>
                      <a:pt x="77" y="82"/>
                    </a:lnTo>
                    <a:lnTo>
                      <a:pt x="71" y="88"/>
                    </a:lnTo>
                    <a:lnTo>
                      <a:pt x="65" y="90"/>
                    </a:lnTo>
                    <a:lnTo>
                      <a:pt x="62" y="91"/>
                    </a:lnTo>
                    <a:lnTo>
                      <a:pt x="60" y="97"/>
                    </a:lnTo>
                    <a:lnTo>
                      <a:pt x="62" y="103"/>
                    </a:lnTo>
                    <a:lnTo>
                      <a:pt x="66" y="103"/>
                    </a:lnTo>
                    <a:lnTo>
                      <a:pt x="71" y="97"/>
                    </a:lnTo>
                    <a:lnTo>
                      <a:pt x="77" y="102"/>
                    </a:lnTo>
                    <a:lnTo>
                      <a:pt x="74" y="110"/>
                    </a:lnTo>
                    <a:lnTo>
                      <a:pt x="63" y="113"/>
                    </a:lnTo>
                    <a:lnTo>
                      <a:pt x="60" y="110"/>
                    </a:lnTo>
                    <a:lnTo>
                      <a:pt x="62" y="113"/>
                    </a:lnTo>
                    <a:lnTo>
                      <a:pt x="66" y="117"/>
                    </a:lnTo>
                    <a:lnTo>
                      <a:pt x="68" y="128"/>
                    </a:lnTo>
                    <a:lnTo>
                      <a:pt x="63" y="131"/>
                    </a:lnTo>
                    <a:lnTo>
                      <a:pt x="56" y="140"/>
                    </a:lnTo>
                    <a:lnTo>
                      <a:pt x="48" y="141"/>
                    </a:lnTo>
                    <a:lnTo>
                      <a:pt x="44" y="134"/>
                    </a:lnTo>
                    <a:lnTo>
                      <a:pt x="39" y="134"/>
                    </a:lnTo>
                    <a:lnTo>
                      <a:pt x="28" y="129"/>
                    </a:lnTo>
                    <a:lnTo>
                      <a:pt x="28" y="120"/>
                    </a:lnTo>
                    <a:lnTo>
                      <a:pt x="31" y="119"/>
                    </a:lnTo>
                    <a:lnTo>
                      <a:pt x="28" y="116"/>
                    </a:lnTo>
                    <a:lnTo>
                      <a:pt x="28" y="110"/>
                    </a:lnTo>
                    <a:lnTo>
                      <a:pt x="22" y="110"/>
                    </a:lnTo>
                    <a:lnTo>
                      <a:pt x="21" y="106"/>
                    </a:lnTo>
                    <a:lnTo>
                      <a:pt x="22" y="100"/>
                    </a:lnTo>
                    <a:lnTo>
                      <a:pt x="19" y="94"/>
                    </a:lnTo>
                    <a:lnTo>
                      <a:pt x="22" y="93"/>
                    </a:lnTo>
                    <a:lnTo>
                      <a:pt x="16" y="85"/>
                    </a:lnTo>
                    <a:lnTo>
                      <a:pt x="6" y="87"/>
                    </a:lnTo>
                    <a:lnTo>
                      <a:pt x="0" y="81"/>
                    </a:lnTo>
                    <a:lnTo>
                      <a:pt x="0" y="76"/>
                    </a:lnTo>
                    <a:lnTo>
                      <a:pt x="6" y="70"/>
                    </a:lnTo>
                    <a:lnTo>
                      <a:pt x="9" y="67"/>
                    </a:lnTo>
                    <a:lnTo>
                      <a:pt x="9" y="64"/>
                    </a:lnTo>
                    <a:lnTo>
                      <a:pt x="12" y="58"/>
                    </a:lnTo>
                    <a:lnTo>
                      <a:pt x="22" y="53"/>
                    </a:lnTo>
                    <a:lnTo>
                      <a:pt x="28" y="49"/>
                    </a:lnTo>
                    <a:lnTo>
                      <a:pt x="34" y="43"/>
                    </a:lnTo>
                    <a:lnTo>
                      <a:pt x="36" y="43"/>
                    </a:lnTo>
                    <a:lnTo>
                      <a:pt x="51" y="30"/>
                    </a:lnTo>
                    <a:lnTo>
                      <a:pt x="62" y="23"/>
                    </a:lnTo>
                    <a:lnTo>
                      <a:pt x="74" y="20"/>
                    </a:lnTo>
                    <a:lnTo>
                      <a:pt x="69" y="18"/>
                    </a:lnTo>
                    <a:lnTo>
                      <a:pt x="66" y="3"/>
                    </a:lnTo>
                    <a:lnTo>
                      <a:pt x="6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8" name="Freeform 5089">
                <a:extLst>
                  <a:ext uri="{FF2B5EF4-FFF2-40B4-BE49-F238E27FC236}">
                    <a16:creationId xmlns:a16="http://schemas.microsoft.com/office/drawing/2014/main" id="{76339EB9-558A-7D27-C2D8-7A75B4409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1" y="1233"/>
                <a:ext cx="55" cy="59"/>
              </a:xfrm>
              <a:custGeom>
                <a:avLst/>
                <a:gdLst>
                  <a:gd name="T0" fmla="*/ 109 w 109"/>
                  <a:gd name="T1" fmla="*/ 0 h 119"/>
                  <a:gd name="T2" fmla="*/ 104 w 109"/>
                  <a:gd name="T3" fmla="*/ 0 h 119"/>
                  <a:gd name="T4" fmla="*/ 98 w 109"/>
                  <a:gd name="T5" fmla="*/ 14 h 119"/>
                  <a:gd name="T6" fmla="*/ 94 w 109"/>
                  <a:gd name="T7" fmla="*/ 12 h 119"/>
                  <a:gd name="T8" fmla="*/ 79 w 109"/>
                  <a:gd name="T9" fmla="*/ 11 h 119"/>
                  <a:gd name="T10" fmla="*/ 60 w 109"/>
                  <a:gd name="T11" fmla="*/ 15 h 119"/>
                  <a:gd name="T12" fmla="*/ 57 w 109"/>
                  <a:gd name="T13" fmla="*/ 26 h 119"/>
                  <a:gd name="T14" fmla="*/ 45 w 109"/>
                  <a:gd name="T15" fmla="*/ 26 h 119"/>
                  <a:gd name="T16" fmla="*/ 38 w 109"/>
                  <a:gd name="T17" fmla="*/ 18 h 119"/>
                  <a:gd name="T18" fmla="*/ 36 w 109"/>
                  <a:gd name="T19" fmla="*/ 24 h 119"/>
                  <a:gd name="T20" fmla="*/ 22 w 109"/>
                  <a:gd name="T21" fmla="*/ 18 h 119"/>
                  <a:gd name="T22" fmla="*/ 21 w 109"/>
                  <a:gd name="T23" fmla="*/ 21 h 119"/>
                  <a:gd name="T24" fmla="*/ 12 w 109"/>
                  <a:gd name="T25" fmla="*/ 23 h 119"/>
                  <a:gd name="T26" fmla="*/ 10 w 109"/>
                  <a:gd name="T27" fmla="*/ 27 h 119"/>
                  <a:gd name="T28" fmla="*/ 15 w 109"/>
                  <a:gd name="T29" fmla="*/ 41 h 119"/>
                  <a:gd name="T30" fmla="*/ 9 w 109"/>
                  <a:gd name="T31" fmla="*/ 40 h 119"/>
                  <a:gd name="T32" fmla="*/ 1 w 109"/>
                  <a:gd name="T33" fmla="*/ 43 h 119"/>
                  <a:gd name="T34" fmla="*/ 1 w 109"/>
                  <a:gd name="T35" fmla="*/ 49 h 119"/>
                  <a:gd name="T36" fmla="*/ 3 w 109"/>
                  <a:gd name="T37" fmla="*/ 62 h 119"/>
                  <a:gd name="T38" fmla="*/ 7 w 109"/>
                  <a:gd name="T39" fmla="*/ 67 h 119"/>
                  <a:gd name="T40" fmla="*/ 12 w 109"/>
                  <a:gd name="T41" fmla="*/ 70 h 119"/>
                  <a:gd name="T42" fmla="*/ 22 w 109"/>
                  <a:gd name="T43" fmla="*/ 67 h 119"/>
                  <a:gd name="T44" fmla="*/ 22 w 109"/>
                  <a:gd name="T45" fmla="*/ 73 h 119"/>
                  <a:gd name="T46" fmla="*/ 18 w 109"/>
                  <a:gd name="T47" fmla="*/ 79 h 119"/>
                  <a:gd name="T48" fmla="*/ 12 w 109"/>
                  <a:gd name="T49" fmla="*/ 79 h 119"/>
                  <a:gd name="T50" fmla="*/ 4 w 109"/>
                  <a:gd name="T51" fmla="*/ 88 h 119"/>
                  <a:gd name="T52" fmla="*/ 3 w 109"/>
                  <a:gd name="T53" fmla="*/ 96 h 119"/>
                  <a:gd name="T54" fmla="*/ 6 w 109"/>
                  <a:gd name="T55" fmla="*/ 100 h 119"/>
                  <a:gd name="T56" fmla="*/ 0 w 109"/>
                  <a:gd name="T57" fmla="*/ 110 h 119"/>
                  <a:gd name="T58" fmla="*/ 4 w 109"/>
                  <a:gd name="T59" fmla="*/ 113 h 119"/>
                  <a:gd name="T60" fmla="*/ 7 w 109"/>
                  <a:gd name="T61" fmla="*/ 110 h 119"/>
                  <a:gd name="T62" fmla="*/ 10 w 109"/>
                  <a:gd name="T63" fmla="*/ 113 h 119"/>
                  <a:gd name="T64" fmla="*/ 15 w 109"/>
                  <a:gd name="T65" fmla="*/ 106 h 119"/>
                  <a:gd name="T66" fmla="*/ 27 w 109"/>
                  <a:gd name="T67" fmla="*/ 100 h 119"/>
                  <a:gd name="T68" fmla="*/ 29 w 109"/>
                  <a:gd name="T69" fmla="*/ 106 h 119"/>
                  <a:gd name="T70" fmla="*/ 36 w 109"/>
                  <a:gd name="T71" fmla="*/ 117 h 119"/>
                  <a:gd name="T72" fmla="*/ 39 w 109"/>
                  <a:gd name="T73" fmla="*/ 116 h 119"/>
                  <a:gd name="T74" fmla="*/ 66 w 109"/>
                  <a:gd name="T75" fmla="*/ 113 h 119"/>
                  <a:gd name="T76" fmla="*/ 68 w 109"/>
                  <a:gd name="T77" fmla="*/ 119 h 119"/>
                  <a:gd name="T78" fmla="*/ 80 w 109"/>
                  <a:gd name="T79" fmla="*/ 116 h 119"/>
                  <a:gd name="T80" fmla="*/ 88 w 109"/>
                  <a:gd name="T81" fmla="*/ 116 h 119"/>
                  <a:gd name="T82" fmla="*/ 91 w 109"/>
                  <a:gd name="T83" fmla="*/ 119 h 119"/>
                  <a:gd name="T84" fmla="*/ 100 w 109"/>
                  <a:gd name="T85" fmla="*/ 110 h 119"/>
                  <a:gd name="T86" fmla="*/ 106 w 109"/>
                  <a:gd name="T87" fmla="*/ 100 h 119"/>
                  <a:gd name="T88" fmla="*/ 106 w 109"/>
                  <a:gd name="T89" fmla="*/ 91 h 119"/>
                  <a:gd name="T90" fmla="*/ 97 w 109"/>
                  <a:gd name="T91" fmla="*/ 68 h 119"/>
                  <a:gd name="T92" fmla="*/ 94 w 109"/>
                  <a:gd name="T93" fmla="*/ 59 h 119"/>
                  <a:gd name="T94" fmla="*/ 95 w 109"/>
                  <a:gd name="T95" fmla="*/ 52 h 119"/>
                  <a:gd name="T96" fmla="*/ 104 w 109"/>
                  <a:gd name="T97" fmla="*/ 20 h 119"/>
                  <a:gd name="T98" fmla="*/ 109 w 109"/>
                  <a:gd name="T99" fmla="*/ 12 h 119"/>
                  <a:gd name="T100" fmla="*/ 109 w 109"/>
                  <a:gd name="T10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9" h="119">
                    <a:moveTo>
                      <a:pt x="109" y="0"/>
                    </a:moveTo>
                    <a:lnTo>
                      <a:pt x="104" y="0"/>
                    </a:lnTo>
                    <a:lnTo>
                      <a:pt x="98" y="14"/>
                    </a:lnTo>
                    <a:lnTo>
                      <a:pt x="94" y="12"/>
                    </a:lnTo>
                    <a:lnTo>
                      <a:pt x="79" y="11"/>
                    </a:lnTo>
                    <a:lnTo>
                      <a:pt x="60" y="15"/>
                    </a:lnTo>
                    <a:lnTo>
                      <a:pt x="57" y="26"/>
                    </a:lnTo>
                    <a:lnTo>
                      <a:pt x="45" y="26"/>
                    </a:lnTo>
                    <a:lnTo>
                      <a:pt x="38" y="18"/>
                    </a:lnTo>
                    <a:lnTo>
                      <a:pt x="36" y="24"/>
                    </a:lnTo>
                    <a:lnTo>
                      <a:pt x="22" y="18"/>
                    </a:lnTo>
                    <a:lnTo>
                      <a:pt x="21" y="21"/>
                    </a:lnTo>
                    <a:lnTo>
                      <a:pt x="12" y="23"/>
                    </a:lnTo>
                    <a:lnTo>
                      <a:pt x="10" y="27"/>
                    </a:lnTo>
                    <a:lnTo>
                      <a:pt x="15" y="41"/>
                    </a:lnTo>
                    <a:lnTo>
                      <a:pt x="9" y="40"/>
                    </a:lnTo>
                    <a:lnTo>
                      <a:pt x="1" y="43"/>
                    </a:lnTo>
                    <a:lnTo>
                      <a:pt x="1" y="49"/>
                    </a:lnTo>
                    <a:lnTo>
                      <a:pt x="3" y="62"/>
                    </a:lnTo>
                    <a:lnTo>
                      <a:pt x="7" y="67"/>
                    </a:lnTo>
                    <a:lnTo>
                      <a:pt x="12" y="70"/>
                    </a:lnTo>
                    <a:lnTo>
                      <a:pt x="22" y="67"/>
                    </a:lnTo>
                    <a:lnTo>
                      <a:pt x="22" y="73"/>
                    </a:lnTo>
                    <a:lnTo>
                      <a:pt x="18" y="79"/>
                    </a:lnTo>
                    <a:lnTo>
                      <a:pt x="12" y="79"/>
                    </a:lnTo>
                    <a:lnTo>
                      <a:pt x="4" y="88"/>
                    </a:lnTo>
                    <a:lnTo>
                      <a:pt x="3" y="96"/>
                    </a:lnTo>
                    <a:lnTo>
                      <a:pt x="6" y="100"/>
                    </a:lnTo>
                    <a:lnTo>
                      <a:pt x="0" y="110"/>
                    </a:lnTo>
                    <a:lnTo>
                      <a:pt x="4" y="113"/>
                    </a:lnTo>
                    <a:lnTo>
                      <a:pt x="7" y="110"/>
                    </a:lnTo>
                    <a:lnTo>
                      <a:pt x="10" y="113"/>
                    </a:lnTo>
                    <a:lnTo>
                      <a:pt x="15" y="106"/>
                    </a:lnTo>
                    <a:lnTo>
                      <a:pt x="27" y="100"/>
                    </a:lnTo>
                    <a:lnTo>
                      <a:pt x="29" y="106"/>
                    </a:lnTo>
                    <a:lnTo>
                      <a:pt x="36" y="117"/>
                    </a:lnTo>
                    <a:lnTo>
                      <a:pt x="39" y="116"/>
                    </a:lnTo>
                    <a:lnTo>
                      <a:pt x="66" y="113"/>
                    </a:lnTo>
                    <a:lnTo>
                      <a:pt x="68" y="119"/>
                    </a:lnTo>
                    <a:lnTo>
                      <a:pt x="80" y="116"/>
                    </a:lnTo>
                    <a:lnTo>
                      <a:pt x="88" y="116"/>
                    </a:lnTo>
                    <a:lnTo>
                      <a:pt x="91" y="119"/>
                    </a:lnTo>
                    <a:lnTo>
                      <a:pt x="100" y="110"/>
                    </a:lnTo>
                    <a:lnTo>
                      <a:pt x="106" y="100"/>
                    </a:lnTo>
                    <a:lnTo>
                      <a:pt x="106" y="91"/>
                    </a:lnTo>
                    <a:lnTo>
                      <a:pt x="97" y="68"/>
                    </a:lnTo>
                    <a:lnTo>
                      <a:pt x="94" y="59"/>
                    </a:lnTo>
                    <a:lnTo>
                      <a:pt x="95" y="52"/>
                    </a:lnTo>
                    <a:lnTo>
                      <a:pt x="104" y="20"/>
                    </a:lnTo>
                    <a:lnTo>
                      <a:pt x="109" y="12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9" name="Freeform 5090">
                <a:extLst>
                  <a:ext uri="{FF2B5EF4-FFF2-40B4-BE49-F238E27FC236}">
                    <a16:creationId xmlns:a16="http://schemas.microsoft.com/office/drawing/2014/main" id="{53133029-54E2-DABE-AB86-BD03142AB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1" y="1233"/>
                <a:ext cx="55" cy="59"/>
              </a:xfrm>
              <a:custGeom>
                <a:avLst/>
                <a:gdLst>
                  <a:gd name="T0" fmla="*/ 109 w 109"/>
                  <a:gd name="T1" fmla="*/ 0 h 119"/>
                  <a:gd name="T2" fmla="*/ 109 w 109"/>
                  <a:gd name="T3" fmla="*/ 12 h 119"/>
                  <a:gd name="T4" fmla="*/ 104 w 109"/>
                  <a:gd name="T5" fmla="*/ 20 h 119"/>
                  <a:gd name="T6" fmla="*/ 95 w 109"/>
                  <a:gd name="T7" fmla="*/ 52 h 119"/>
                  <a:gd name="T8" fmla="*/ 94 w 109"/>
                  <a:gd name="T9" fmla="*/ 59 h 119"/>
                  <a:gd name="T10" fmla="*/ 97 w 109"/>
                  <a:gd name="T11" fmla="*/ 68 h 119"/>
                  <a:gd name="T12" fmla="*/ 106 w 109"/>
                  <a:gd name="T13" fmla="*/ 91 h 119"/>
                  <a:gd name="T14" fmla="*/ 106 w 109"/>
                  <a:gd name="T15" fmla="*/ 100 h 119"/>
                  <a:gd name="T16" fmla="*/ 100 w 109"/>
                  <a:gd name="T17" fmla="*/ 110 h 119"/>
                  <a:gd name="T18" fmla="*/ 91 w 109"/>
                  <a:gd name="T19" fmla="*/ 119 h 119"/>
                  <a:gd name="T20" fmla="*/ 88 w 109"/>
                  <a:gd name="T21" fmla="*/ 116 h 119"/>
                  <a:gd name="T22" fmla="*/ 80 w 109"/>
                  <a:gd name="T23" fmla="*/ 116 h 119"/>
                  <a:gd name="T24" fmla="*/ 68 w 109"/>
                  <a:gd name="T25" fmla="*/ 119 h 119"/>
                  <a:gd name="T26" fmla="*/ 66 w 109"/>
                  <a:gd name="T27" fmla="*/ 113 h 119"/>
                  <a:gd name="T28" fmla="*/ 39 w 109"/>
                  <a:gd name="T29" fmla="*/ 116 h 119"/>
                  <a:gd name="T30" fmla="*/ 36 w 109"/>
                  <a:gd name="T31" fmla="*/ 117 h 119"/>
                  <a:gd name="T32" fmla="*/ 29 w 109"/>
                  <a:gd name="T33" fmla="*/ 106 h 119"/>
                  <a:gd name="T34" fmla="*/ 27 w 109"/>
                  <a:gd name="T35" fmla="*/ 100 h 119"/>
                  <a:gd name="T36" fmla="*/ 15 w 109"/>
                  <a:gd name="T37" fmla="*/ 106 h 119"/>
                  <a:gd name="T38" fmla="*/ 10 w 109"/>
                  <a:gd name="T39" fmla="*/ 113 h 119"/>
                  <a:gd name="T40" fmla="*/ 7 w 109"/>
                  <a:gd name="T41" fmla="*/ 110 h 119"/>
                  <a:gd name="T42" fmla="*/ 4 w 109"/>
                  <a:gd name="T43" fmla="*/ 113 h 119"/>
                  <a:gd name="T44" fmla="*/ 0 w 109"/>
                  <a:gd name="T45" fmla="*/ 110 h 119"/>
                  <a:gd name="T46" fmla="*/ 6 w 109"/>
                  <a:gd name="T47" fmla="*/ 100 h 119"/>
                  <a:gd name="T48" fmla="*/ 3 w 109"/>
                  <a:gd name="T49" fmla="*/ 96 h 119"/>
                  <a:gd name="T50" fmla="*/ 4 w 109"/>
                  <a:gd name="T51" fmla="*/ 88 h 119"/>
                  <a:gd name="T52" fmla="*/ 12 w 109"/>
                  <a:gd name="T53" fmla="*/ 79 h 119"/>
                  <a:gd name="T54" fmla="*/ 18 w 109"/>
                  <a:gd name="T55" fmla="*/ 79 h 119"/>
                  <a:gd name="T56" fmla="*/ 22 w 109"/>
                  <a:gd name="T57" fmla="*/ 73 h 119"/>
                  <a:gd name="T58" fmla="*/ 22 w 109"/>
                  <a:gd name="T59" fmla="*/ 67 h 119"/>
                  <a:gd name="T60" fmla="*/ 12 w 109"/>
                  <a:gd name="T61" fmla="*/ 70 h 119"/>
                  <a:gd name="T62" fmla="*/ 7 w 109"/>
                  <a:gd name="T63" fmla="*/ 67 h 119"/>
                  <a:gd name="T64" fmla="*/ 3 w 109"/>
                  <a:gd name="T65" fmla="*/ 62 h 119"/>
                  <a:gd name="T66" fmla="*/ 1 w 109"/>
                  <a:gd name="T67" fmla="*/ 49 h 119"/>
                  <a:gd name="T68" fmla="*/ 1 w 109"/>
                  <a:gd name="T69" fmla="*/ 43 h 119"/>
                  <a:gd name="T70" fmla="*/ 9 w 109"/>
                  <a:gd name="T71" fmla="*/ 40 h 119"/>
                  <a:gd name="T72" fmla="*/ 15 w 109"/>
                  <a:gd name="T73" fmla="*/ 41 h 119"/>
                  <a:gd name="T74" fmla="*/ 10 w 109"/>
                  <a:gd name="T75" fmla="*/ 27 h 119"/>
                  <a:gd name="T76" fmla="*/ 12 w 109"/>
                  <a:gd name="T77" fmla="*/ 23 h 119"/>
                  <a:gd name="T78" fmla="*/ 21 w 109"/>
                  <a:gd name="T79" fmla="*/ 21 h 119"/>
                  <a:gd name="T80" fmla="*/ 22 w 109"/>
                  <a:gd name="T81" fmla="*/ 18 h 119"/>
                  <a:gd name="T82" fmla="*/ 36 w 109"/>
                  <a:gd name="T83" fmla="*/ 24 h 119"/>
                  <a:gd name="T84" fmla="*/ 38 w 109"/>
                  <a:gd name="T85" fmla="*/ 18 h 119"/>
                  <a:gd name="T86" fmla="*/ 45 w 109"/>
                  <a:gd name="T87" fmla="*/ 26 h 119"/>
                  <a:gd name="T88" fmla="*/ 57 w 109"/>
                  <a:gd name="T89" fmla="*/ 26 h 119"/>
                  <a:gd name="T90" fmla="*/ 60 w 109"/>
                  <a:gd name="T91" fmla="*/ 15 h 119"/>
                  <a:gd name="T92" fmla="*/ 79 w 109"/>
                  <a:gd name="T93" fmla="*/ 11 h 119"/>
                  <a:gd name="T94" fmla="*/ 94 w 109"/>
                  <a:gd name="T95" fmla="*/ 12 h 119"/>
                  <a:gd name="T96" fmla="*/ 98 w 109"/>
                  <a:gd name="T97" fmla="*/ 14 h 119"/>
                  <a:gd name="T98" fmla="*/ 104 w 109"/>
                  <a:gd name="T99" fmla="*/ 0 h 119"/>
                  <a:gd name="T100" fmla="*/ 109 w 109"/>
                  <a:gd name="T10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9" h="119">
                    <a:moveTo>
                      <a:pt x="109" y="0"/>
                    </a:moveTo>
                    <a:lnTo>
                      <a:pt x="109" y="12"/>
                    </a:lnTo>
                    <a:lnTo>
                      <a:pt x="104" y="20"/>
                    </a:lnTo>
                    <a:lnTo>
                      <a:pt x="95" y="52"/>
                    </a:lnTo>
                    <a:lnTo>
                      <a:pt x="94" y="59"/>
                    </a:lnTo>
                    <a:lnTo>
                      <a:pt x="97" y="68"/>
                    </a:lnTo>
                    <a:lnTo>
                      <a:pt x="106" y="91"/>
                    </a:lnTo>
                    <a:lnTo>
                      <a:pt x="106" y="100"/>
                    </a:lnTo>
                    <a:lnTo>
                      <a:pt x="100" y="110"/>
                    </a:lnTo>
                    <a:lnTo>
                      <a:pt x="91" y="119"/>
                    </a:lnTo>
                    <a:lnTo>
                      <a:pt x="88" y="116"/>
                    </a:lnTo>
                    <a:lnTo>
                      <a:pt x="80" y="116"/>
                    </a:lnTo>
                    <a:lnTo>
                      <a:pt x="68" y="119"/>
                    </a:lnTo>
                    <a:lnTo>
                      <a:pt x="66" y="113"/>
                    </a:lnTo>
                    <a:lnTo>
                      <a:pt x="39" y="116"/>
                    </a:lnTo>
                    <a:lnTo>
                      <a:pt x="36" y="117"/>
                    </a:lnTo>
                    <a:lnTo>
                      <a:pt x="29" y="106"/>
                    </a:lnTo>
                    <a:lnTo>
                      <a:pt x="27" y="100"/>
                    </a:lnTo>
                    <a:lnTo>
                      <a:pt x="15" y="106"/>
                    </a:lnTo>
                    <a:lnTo>
                      <a:pt x="10" y="113"/>
                    </a:lnTo>
                    <a:lnTo>
                      <a:pt x="7" y="110"/>
                    </a:lnTo>
                    <a:lnTo>
                      <a:pt x="4" y="113"/>
                    </a:lnTo>
                    <a:lnTo>
                      <a:pt x="0" y="110"/>
                    </a:lnTo>
                    <a:lnTo>
                      <a:pt x="6" y="100"/>
                    </a:lnTo>
                    <a:lnTo>
                      <a:pt x="3" y="96"/>
                    </a:lnTo>
                    <a:lnTo>
                      <a:pt x="4" y="88"/>
                    </a:lnTo>
                    <a:lnTo>
                      <a:pt x="12" y="79"/>
                    </a:lnTo>
                    <a:lnTo>
                      <a:pt x="18" y="79"/>
                    </a:lnTo>
                    <a:lnTo>
                      <a:pt x="22" y="73"/>
                    </a:lnTo>
                    <a:lnTo>
                      <a:pt x="22" y="67"/>
                    </a:lnTo>
                    <a:lnTo>
                      <a:pt x="12" y="70"/>
                    </a:lnTo>
                    <a:lnTo>
                      <a:pt x="7" y="67"/>
                    </a:lnTo>
                    <a:lnTo>
                      <a:pt x="3" y="62"/>
                    </a:lnTo>
                    <a:lnTo>
                      <a:pt x="1" y="49"/>
                    </a:lnTo>
                    <a:lnTo>
                      <a:pt x="1" y="43"/>
                    </a:lnTo>
                    <a:lnTo>
                      <a:pt x="9" y="40"/>
                    </a:lnTo>
                    <a:lnTo>
                      <a:pt x="15" y="41"/>
                    </a:lnTo>
                    <a:lnTo>
                      <a:pt x="10" y="27"/>
                    </a:lnTo>
                    <a:lnTo>
                      <a:pt x="12" y="23"/>
                    </a:lnTo>
                    <a:lnTo>
                      <a:pt x="21" y="21"/>
                    </a:lnTo>
                    <a:lnTo>
                      <a:pt x="22" y="18"/>
                    </a:lnTo>
                    <a:lnTo>
                      <a:pt x="36" y="24"/>
                    </a:lnTo>
                    <a:lnTo>
                      <a:pt x="38" y="18"/>
                    </a:lnTo>
                    <a:lnTo>
                      <a:pt x="45" y="26"/>
                    </a:lnTo>
                    <a:lnTo>
                      <a:pt x="57" y="26"/>
                    </a:lnTo>
                    <a:lnTo>
                      <a:pt x="60" y="15"/>
                    </a:lnTo>
                    <a:lnTo>
                      <a:pt x="79" y="11"/>
                    </a:lnTo>
                    <a:lnTo>
                      <a:pt x="94" y="12"/>
                    </a:lnTo>
                    <a:lnTo>
                      <a:pt x="98" y="14"/>
                    </a:lnTo>
                    <a:lnTo>
                      <a:pt x="104" y="0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0" name="Freeform 5091">
                <a:extLst>
                  <a:ext uri="{FF2B5EF4-FFF2-40B4-BE49-F238E27FC236}">
                    <a16:creationId xmlns:a16="http://schemas.microsoft.com/office/drawing/2014/main" id="{D82082C5-E83E-0C8B-516F-D410BB502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1" y="1233"/>
                <a:ext cx="55" cy="59"/>
              </a:xfrm>
              <a:custGeom>
                <a:avLst/>
                <a:gdLst>
                  <a:gd name="T0" fmla="*/ 109 w 109"/>
                  <a:gd name="T1" fmla="*/ 0 h 119"/>
                  <a:gd name="T2" fmla="*/ 109 w 109"/>
                  <a:gd name="T3" fmla="*/ 12 h 119"/>
                  <a:gd name="T4" fmla="*/ 104 w 109"/>
                  <a:gd name="T5" fmla="*/ 20 h 119"/>
                  <a:gd name="T6" fmla="*/ 95 w 109"/>
                  <a:gd name="T7" fmla="*/ 52 h 119"/>
                  <a:gd name="T8" fmla="*/ 94 w 109"/>
                  <a:gd name="T9" fmla="*/ 59 h 119"/>
                  <a:gd name="T10" fmla="*/ 97 w 109"/>
                  <a:gd name="T11" fmla="*/ 68 h 119"/>
                  <a:gd name="T12" fmla="*/ 106 w 109"/>
                  <a:gd name="T13" fmla="*/ 91 h 119"/>
                  <a:gd name="T14" fmla="*/ 106 w 109"/>
                  <a:gd name="T15" fmla="*/ 100 h 119"/>
                  <a:gd name="T16" fmla="*/ 100 w 109"/>
                  <a:gd name="T17" fmla="*/ 110 h 119"/>
                  <a:gd name="T18" fmla="*/ 91 w 109"/>
                  <a:gd name="T19" fmla="*/ 119 h 119"/>
                  <a:gd name="T20" fmla="*/ 88 w 109"/>
                  <a:gd name="T21" fmla="*/ 116 h 119"/>
                  <a:gd name="T22" fmla="*/ 80 w 109"/>
                  <a:gd name="T23" fmla="*/ 116 h 119"/>
                  <a:gd name="T24" fmla="*/ 68 w 109"/>
                  <a:gd name="T25" fmla="*/ 119 h 119"/>
                  <a:gd name="T26" fmla="*/ 66 w 109"/>
                  <a:gd name="T27" fmla="*/ 113 h 119"/>
                  <a:gd name="T28" fmla="*/ 39 w 109"/>
                  <a:gd name="T29" fmla="*/ 116 h 119"/>
                  <a:gd name="T30" fmla="*/ 36 w 109"/>
                  <a:gd name="T31" fmla="*/ 117 h 119"/>
                  <a:gd name="T32" fmla="*/ 29 w 109"/>
                  <a:gd name="T33" fmla="*/ 106 h 119"/>
                  <a:gd name="T34" fmla="*/ 27 w 109"/>
                  <a:gd name="T35" fmla="*/ 100 h 119"/>
                  <a:gd name="T36" fmla="*/ 15 w 109"/>
                  <a:gd name="T37" fmla="*/ 106 h 119"/>
                  <a:gd name="T38" fmla="*/ 10 w 109"/>
                  <a:gd name="T39" fmla="*/ 113 h 119"/>
                  <a:gd name="T40" fmla="*/ 7 w 109"/>
                  <a:gd name="T41" fmla="*/ 110 h 119"/>
                  <a:gd name="T42" fmla="*/ 4 w 109"/>
                  <a:gd name="T43" fmla="*/ 113 h 119"/>
                  <a:gd name="T44" fmla="*/ 0 w 109"/>
                  <a:gd name="T45" fmla="*/ 110 h 119"/>
                  <a:gd name="T46" fmla="*/ 6 w 109"/>
                  <a:gd name="T47" fmla="*/ 100 h 119"/>
                  <a:gd name="T48" fmla="*/ 3 w 109"/>
                  <a:gd name="T49" fmla="*/ 96 h 119"/>
                  <a:gd name="T50" fmla="*/ 4 w 109"/>
                  <a:gd name="T51" fmla="*/ 88 h 119"/>
                  <a:gd name="T52" fmla="*/ 12 w 109"/>
                  <a:gd name="T53" fmla="*/ 79 h 119"/>
                  <a:gd name="T54" fmla="*/ 18 w 109"/>
                  <a:gd name="T55" fmla="*/ 79 h 119"/>
                  <a:gd name="T56" fmla="*/ 22 w 109"/>
                  <a:gd name="T57" fmla="*/ 73 h 119"/>
                  <a:gd name="T58" fmla="*/ 22 w 109"/>
                  <a:gd name="T59" fmla="*/ 67 h 119"/>
                  <a:gd name="T60" fmla="*/ 12 w 109"/>
                  <a:gd name="T61" fmla="*/ 70 h 119"/>
                  <a:gd name="T62" fmla="*/ 7 w 109"/>
                  <a:gd name="T63" fmla="*/ 67 h 119"/>
                  <a:gd name="T64" fmla="*/ 3 w 109"/>
                  <a:gd name="T65" fmla="*/ 62 h 119"/>
                  <a:gd name="T66" fmla="*/ 1 w 109"/>
                  <a:gd name="T67" fmla="*/ 49 h 119"/>
                  <a:gd name="T68" fmla="*/ 1 w 109"/>
                  <a:gd name="T69" fmla="*/ 43 h 119"/>
                  <a:gd name="T70" fmla="*/ 9 w 109"/>
                  <a:gd name="T71" fmla="*/ 40 h 119"/>
                  <a:gd name="T72" fmla="*/ 15 w 109"/>
                  <a:gd name="T73" fmla="*/ 41 h 119"/>
                  <a:gd name="T74" fmla="*/ 10 w 109"/>
                  <a:gd name="T75" fmla="*/ 27 h 119"/>
                  <a:gd name="T76" fmla="*/ 12 w 109"/>
                  <a:gd name="T77" fmla="*/ 23 h 119"/>
                  <a:gd name="T78" fmla="*/ 21 w 109"/>
                  <a:gd name="T79" fmla="*/ 21 h 119"/>
                  <a:gd name="T80" fmla="*/ 22 w 109"/>
                  <a:gd name="T81" fmla="*/ 18 h 119"/>
                  <a:gd name="T82" fmla="*/ 36 w 109"/>
                  <a:gd name="T83" fmla="*/ 24 h 119"/>
                  <a:gd name="T84" fmla="*/ 38 w 109"/>
                  <a:gd name="T85" fmla="*/ 18 h 119"/>
                  <a:gd name="T86" fmla="*/ 45 w 109"/>
                  <a:gd name="T87" fmla="*/ 26 h 119"/>
                  <a:gd name="T88" fmla="*/ 57 w 109"/>
                  <a:gd name="T89" fmla="*/ 26 h 119"/>
                  <a:gd name="T90" fmla="*/ 60 w 109"/>
                  <a:gd name="T91" fmla="*/ 15 h 119"/>
                  <a:gd name="T92" fmla="*/ 79 w 109"/>
                  <a:gd name="T93" fmla="*/ 11 h 119"/>
                  <a:gd name="T94" fmla="*/ 94 w 109"/>
                  <a:gd name="T95" fmla="*/ 12 h 119"/>
                  <a:gd name="T96" fmla="*/ 98 w 109"/>
                  <a:gd name="T97" fmla="*/ 14 h 119"/>
                  <a:gd name="T98" fmla="*/ 104 w 109"/>
                  <a:gd name="T99" fmla="*/ 0 h 119"/>
                  <a:gd name="T100" fmla="*/ 109 w 109"/>
                  <a:gd name="T10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9" h="119">
                    <a:moveTo>
                      <a:pt x="109" y="0"/>
                    </a:moveTo>
                    <a:lnTo>
                      <a:pt x="109" y="12"/>
                    </a:lnTo>
                    <a:lnTo>
                      <a:pt x="104" y="20"/>
                    </a:lnTo>
                    <a:lnTo>
                      <a:pt x="95" y="52"/>
                    </a:lnTo>
                    <a:lnTo>
                      <a:pt x="94" y="59"/>
                    </a:lnTo>
                    <a:lnTo>
                      <a:pt x="97" y="68"/>
                    </a:lnTo>
                    <a:lnTo>
                      <a:pt x="106" y="91"/>
                    </a:lnTo>
                    <a:lnTo>
                      <a:pt x="106" y="100"/>
                    </a:lnTo>
                    <a:lnTo>
                      <a:pt x="100" y="110"/>
                    </a:lnTo>
                    <a:lnTo>
                      <a:pt x="91" y="119"/>
                    </a:lnTo>
                    <a:lnTo>
                      <a:pt x="88" y="116"/>
                    </a:lnTo>
                    <a:lnTo>
                      <a:pt x="80" y="116"/>
                    </a:lnTo>
                    <a:lnTo>
                      <a:pt x="68" y="119"/>
                    </a:lnTo>
                    <a:lnTo>
                      <a:pt x="66" y="113"/>
                    </a:lnTo>
                    <a:lnTo>
                      <a:pt x="39" y="116"/>
                    </a:lnTo>
                    <a:lnTo>
                      <a:pt x="36" y="117"/>
                    </a:lnTo>
                    <a:lnTo>
                      <a:pt x="29" y="106"/>
                    </a:lnTo>
                    <a:lnTo>
                      <a:pt x="27" y="100"/>
                    </a:lnTo>
                    <a:lnTo>
                      <a:pt x="15" y="106"/>
                    </a:lnTo>
                    <a:lnTo>
                      <a:pt x="10" y="113"/>
                    </a:lnTo>
                    <a:lnTo>
                      <a:pt x="7" y="110"/>
                    </a:lnTo>
                    <a:lnTo>
                      <a:pt x="4" y="113"/>
                    </a:lnTo>
                    <a:lnTo>
                      <a:pt x="0" y="110"/>
                    </a:lnTo>
                    <a:lnTo>
                      <a:pt x="6" y="100"/>
                    </a:lnTo>
                    <a:lnTo>
                      <a:pt x="3" y="96"/>
                    </a:lnTo>
                    <a:lnTo>
                      <a:pt x="4" y="88"/>
                    </a:lnTo>
                    <a:lnTo>
                      <a:pt x="12" y="79"/>
                    </a:lnTo>
                    <a:lnTo>
                      <a:pt x="18" y="79"/>
                    </a:lnTo>
                    <a:lnTo>
                      <a:pt x="22" y="73"/>
                    </a:lnTo>
                    <a:lnTo>
                      <a:pt x="22" y="67"/>
                    </a:lnTo>
                    <a:lnTo>
                      <a:pt x="12" y="70"/>
                    </a:lnTo>
                    <a:lnTo>
                      <a:pt x="7" y="67"/>
                    </a:lnTo>
                    <a:lnTo>
                      <a:pt x="3" y="62"/>
                    </a:lnTo>
                    <a:lnTo>
                      <a:pt x="1" y="49"/>
                    </a:lnTo>
                    <a:lnTo>
                      <a:pt x="1" y="43"/>
                    </a:lnTo>
                    <a:lnTo>
                      <a:pt x="9" y="40"/>
                    </a:lnTo>
                    <a:lnTo>
                      <a:pt x="15" y="41"/>
                    </a:lnTo>
                    <a:lnTo>
                      <a:pt x="10" y="27"/>
                    </a:lnTo>
                    <a:lnTo>
                      <a:pt x="12" y="23"/>
                    </a:lnTo>
                    <a:lnTo>
                      <a:pt x="21" y="21"/>
                    </a:lnTo>
                    <a:lnTo>
                      <a:pt x="22" y="18"/>
                    </a:lnTo>
                    <a:lnTo>
                      <a:pt x="36" y="24"/>
                    </a:lnTo>
                    <a:lnTo>
                      <a:pt x="38" y="18"/>
                    </a:lnTo>
                    <a:lnTo>
                      <a:pt x="45" y="26"/>
                    </a:lnTo>
                    <a:lnTo>
                      <a:pt x="57" y="26"/>
                    </a:lnTo>
                    <a:lnTo>
                      <a:pt x="60" y="15"/>
                    </a:lnTo>
                    <a:lnTo>
                      <a:pt x="79" y="11"/>
                    </a:lnTo>
                    <a:lnTo>
                      <a:pt x="94" y="12"/>
                    </a:lnTo>
                    <a:lnTo>
                      <a:pt x="98" y="14"/>
                    </a:lnTo>
                    <a:lnTo>
                      <a:pt x="104" y="0"/>
                    </a:lnTo>
                    <a:lnTo>
                      <a:pt x="10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1" name="Freeform 5092">
                <a:extLst>
                  <a:ext uri="{FF2B5EF4-FFF2-40B4-BE49-F238E27FC236}">
                    <a16:creationId xmlns:a16="http://schemas.microsoft.com/office/drawing/2014/main" id="{F6400555-C7EE-AD19-F69B-61D32D04B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1283"/>
                <a:ext cx="70" cy="54"/>
              </a:xfrm>
              <a:custGeom>
                <a:avLst/>
                <a:gdLst>
                  <a:gd name="T0" fmla="*/ 52 w 140"/>
                  <a:gd name="T1" fmla="*/ 6 h 110"/>
                  <a:gd name="T2" fmla="*/ 47 w 140"/>
                  <a:gd name="T3" fmla="*/ 13 h 110"/>
                  <a:gd name="T4" fmla="*/ 44 w 140"/>
                  <a:gd name="T5" fmla="*/ 10 h 110"/>
                  <a:gd name="T6" fmla="*/ 41 w 140"/>
                  <a:gd name="T7" fmla="*/ 13 h 110"/>
                  <a:gd name="T8" fmla="*/ 37 w 140"/>
                  <a:gd name="T9" fmla="*/ 10 h 110"/>
                  <a:gd name="T10" fmla="*/ 31 w 140"/>
                  <a:gd name="T11" fmla="*/ 6 h 110"/>
                  <a:gd name="T12" fmla="*/ 25 w 140"/>
                  <a:gd name="T13" fmla="*/ 0 h 110"/>
                  <a:gd name="T14" fmla="*/ 17 w 140"/>
                  <a:gd name="T15" fmla="*/ 5 h 110"/>
                  <a:gd name="T16" fmla="*/ 6 w 140"/>
                  <a:gd name="T17" fmla="*/ 5 h 110"/>
                  <a:gd name="T18" fmla="*/ 0 w 140"/>
                  <a:gd name="T19" fmla="*/ 13 h 110"/>
                  <a:gd name="T20" fmla="*/ 6 w 140"/>
                  <a:gd name="T21" fmla="*/ 14 h 110"/>
                  <a:gd name="T22" fmla="*/ 11 w 140"/>
                  <a:gd name="T23" fmla="*/ 26 h 110"/>
                  <a:gd name="T24" fmla="*/ 6 w 140"/>
                  <a:gd name="T25" fmla="*/ 31 h 110"/>
                  <a:gd name="T26" fmla="*/ 3 w 140"/>
                  <a:gd name="T27" fmla="*/ 37 h 110"/>
                  <a:gd name="T28" fmla="*/ 11 w 140"/>
                  <a:gd name="T29" fmla="*/ 46 h 110"/>
                  <a:gd name="T30" fmla="*/ 26 w 140"/>
                  <a:gd name="T31" fmla="*/ 52 h 110"/>
                  <a:gd name="T32" fmla="*/ 25 w 140"/>
                  <a:gd name="T33" fmla="*/ 61 h 110"/>
                  <a:gd name="T34" fmla="*/ 38 w 140"/>
                  <a:gd name="T35" fmla="*/ 72 h 110"/>
                  <a:gd name="T36" fmla="*/ 31 w 140"/>
                  <a:gd name="T37" fmla="*/ 78 h 110"/>
                  <a:gd name="T38" fmla="*/ 37 w 140"/>
                  <a:gd name="T39" fmla="*/ 89 h 110"/>
                  <a:gd name="T40" fmla="*/ 38 w 140"/>
                  <a:gd name="T41" fmla="*/ 90 h 110"/>
                  <a:gd name="T42" fmla="*/ 44 w 140"/>
                  <a:gd name="T43" fmla="*/ 93 h 110"/>
                  <a:gd name="T44" fmla="*/ 49 w 140"/>
                  <a:gd name="T45" fmla="*/ 92 h 110"/>
                  <a:gd name="T46" fmla="*/ 55 w 140"/>
                  <a:gd name="T47" fmla="*/ 96 h 110"/>
                  <a:gd name="T48" fmla="*/ 64 w 140"/>
                  <a:gd name="T49" fmla="*/ 98 h 110"/>
                  <a:gd name="T50" fmla="*/ 66 w 140"/>
                  <a:gd name="T51" fmla="*/ 95 h 110"/>
                  <a:gd name="T52" fmla="*/ 69 w 140"/>
                  <a:gd name="T53" fmla="*/ 101 h 110"/>
                  <a:gd name="T54" fmla="*/ 73 w 140"/>
                  <a:gd name="T55" fmla="*/ 104 h 110"/>
                  <a:gd name="T56" fmla="*/ 76 w 140"/>
                  <a:gd name="T57" fmla="*/ 110 h 110"/>
                  <a:gd name="T58" fmla="*/ 78 w 140"/>
                  <a:gd name="T59" fmla="*/ 110 h 110"/>
                  <a:gd name="T60" fmla="*/ 88 w 140"/>
                  <a:gd name="T61" fmla="*/ 105 h 110"/>
                  <a:gd name="T62" fmla="*/ 94 w 140"/>
                  <a:gd name="T63" fmla="*/ 101 h 110"/>
                  <a:gd name="T64" fmla="*/ 100 w 140"/>
                  <a:gd name="T65" fmla="*/ 95 h 110"/>
                  <a:gd name="T66" fmla="*/ 102 w 140"/>
                  <a:gd name="T67" fmla="*/ 95 h 110"/>
                  <a:gd name="T68" fmla="*/ 110 w 140"/>
                  <a:gd name="T69" fmla="*/ 89 h 110"/>
                  <a:gd name="T70" fmla="*/ 128 w 140"/>
                  <a:gd name="T71" fmla="*/ 75 h 110"/>
                  <a:gd name="T72" fmla="*/ 140 w 140"/>
                  <a:gd name="T73" fmla="*/ 72 h 110"/>
                  <a:gd name="T74" fmla="*/ 135 w 140"/>
                  <a:gd name="T75" fmla="*/ 70 h 110"/>
                  <a:gd name="T76" fmla="*/ 132 w 140"/>
                  <a:gd name="T77" fmla="*/ 55 h 110"/>
                  <a:gd name="T78" fmla="*/ 134 w 140"/>
                  <a:gd name="T79" fmla="*/ 52 h 110"/>
                  <a:gd name="T80" fmla="*/ 131 w 140"/>
                  <a:gd name="T81" fmla="*/ 44 h 110"/>
                  <a:gd name="T82" fmla="*/ 131 w 140"/>
                  <a:gd name="T83" fmla="*/ 35 h 110"/>
                  <a:gd name="T84" fmla="*/ 128 w 140"/>
                  <a:gd name="T85" fmla="*/ 26 h 110"/>
                  <a:gd name="T86" fmla="*/ 128 w 140"/>
                  <a:gd name="T87" fmla="*/ 19 h 110"/>
                  <a:gd name="T88" fmla="*/ 125 w 140"/>
                  <a:gd name="T89" fmla="*/ 16 h 110"/>
                  <a:gd name="T90" fmla="*/ 117 w 140"/>
                  <a:gd name="T91" fmla="*/ 16 h 110"/>
                  <a:gd name="T92" fmla="*/ 105 w 140"/>
                  <a:gd name="T93" fmla="*/ 19 h 110"/>
                  <a:gd name="T94" fmla="*/ 103 w 140"/>
                  <a:gd name="T95" fmla="*/ 13 h 110"/>
                  <a:gd name="T96" fmla="*/ 76 w 140"/>
                  <a:gd name="T97" fmla="*/ 16 h 110"/>
                  <a:gd name="T98" fmla="*/ 73 w 140"/>
                  <a:gd name="T99" fmla="*/ 17 h 110"/>
                  <a:gd name="T100" fmla="*/ 66 w 140"/>
                  <a:gd name="T101" fmla="*/ 6 h 110"/>
                  <a:gd name="T102" fmla="*/ 64 w 140"/>
                  <a:gd name="T103" fmla="*/ 0 h 110"/>
                  <a:gd name="T104" fmla="*/ 52 w 140"/>
                  <a:gd name="T105" fmla="*/ 6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10">
                    <a:moveTo>
                      <a:pt x="52" y="6"/>
                    </a:moveTo>
                    <a:lnTo>
                      <a:pt x="47" y="13"/>
                    </a:lnTo>
                    <a:lnTo>
                      <a:pt x="44" y="10"/>
                    </a:lnTo>
                    <a:lnTo>
                      <a:pt x="41" y="13"/>
                    </a:lnTo>
                    <a:lnTo>
                      <a:pt x="37" y="10"/>
                    </a:lnTo>
                    <a:lnTo>
                      <a:pt x="31" y="6"/>
                    </a:lnTo>
                    <a:lnTo>
                      <a:pt x="25" y="0"/>
                    </a:lnTo>
                    <a:lnTo>
                      <a:pt x="17" y="5"/>
                    </a:lnTo>
                    <a:lnTo>
                      <a:pt x="6" y="5"/>
                    </a:lnTo>
                    <a:lnTo>
                      <a:pt x="0" y="13"/>
                    </a:lnTo>
                    <a:lnTo>
                      <a:pt x="6" y="14"/>
                    </a:lnTo>
                    <a:lnTo>
                      <a:pt x="11" y="26"/>
                    </a:lnTo>
                    <a:lnTo>
                      <a:pt x="6" y="31"/>
                    </a:lnTo>
                    <a:lnTo>
                      <a:pt x="3" y="37"/>
                    </a:lnTo>
                    <a:lnTo>
                      <a:pt x="11" y="46"/>
                    </a:lnTo>
                    <a:lnTo>
                      <a:pt x="26" y="52"/>
                    </a:lnTo>
                    <a:lnTo>
                      <a:pt x="25" y="61"/>
                    </a:lnTo>
                    <a:lnTo>
                      <a:pt x="38" y="72"/>
                    </a:lnTo>
                    <a:lnTo>
                      <a:pt x="31" y="78"/>
                    </a:lnTo>
                    <a:lnTo>
                      <a:pt x="37" y="89"/>
                    </a:lnTo>
                    <a:lnTo>
                      <a:pt x="38" y="90"/>
                    </a:lnTo>
                    <a:lnTo>
                      <a:pt x="44" y="93"/>
                    </a:lnTo>
                    <a:lnTo>
                      <a:pt x="49" y="92"/>
                    </a:lnTo>
                    <a:lnTo>
                      <a:pt x="55" y="96"/>
                    </a:lnTo>
                    <a:lnTo>
                      <a:pt x="64" y="98"/>
                    </a:lnTo>
                    <a:lnTo>
                      <a:pt x="66" y="95"/>
                    </a:lnTo>
                    <a:lnTo>
                      <a:pt x="69" y="101"/>
                    </a:lnTo>
                    <a:lnTo>
                      <a:pt x="73" y="104"/>
                    </a:lnTo>
                    <a:lnTo>
                      <a:pt x="76" y="110"/>
                    </a:lnTo>
                    <a:lnTo>
                      <a:pt x="78" y="110"/>
                    </a:lnTo>
                    <a:lnTo>
                      <a:pt x="88" y="105"/>
                    </a:lnTo>
                    <a:lnTo>
                      <a:pt x="94" y="101"/>
                    </a:lnTo>
                    <a:lnTo>
                      <a:pt x="100" y="95"/>
                    </a:lnTo>
                    <a:lnTo>
                      <a:pt x="102" y="95"/>
                    </a:lnTo>
                    <a:lnTo>
                      <a:pt x="110" y="89"/>
                    </a:lnTo>
                    <a:lnTo>
                      <a:pt x="128" y="75"/>
                    </a:lnTo>
                    <a:lnTo>
                      <a:pt x="140" y="72"/>
                    </a:lnTo>
                    <a:lnTo>
                      <a:pt x="135" y="70"/>
                    </a:lnTo>
                    <a:lnTo>
                      <a:pt x="132" y="55"/>
                    </a:lnTo>
                    <a:lnTo>
                      <a:pt x="134" y="52"/>
                    </a:lnTo>
                    <a:lnTo>
                      <a:pt x="131" y="44"/>
                    </a:lnTo>
                    <a:lnTo>
                      <a:pt x="131" y="35"/>
                    </a:lnTo>
                    <a:lnTo>
                      <a:pt x="128" y="26"/>
                    </a:lnTo>
                    <a:lnTo>
                      <a:pt x="128" y="19"/>
                    </a:lnTo>
                    <a:lnTo>
                      <a:pt x="125" y="16"/>
                    </a:lnTo>
                    <a:lnTo>
                      <a:pt x="117" y="16"/>
                    </a:lnTo>
                    <a:lnTo>
                      <a:pt x="105" y="19"/>
                    </a:lnTo>
                    <a:lnTo>
                      <a:pt x="103" y="13"/>
                    </a:lnTo>
                    <a:lnTo>
                      <a:pt x="76" y="16"/>
                    </a:lnTo>
                    <a:lnTo>
                      <a:pt x="73" y="17"/>
                    </a:lnTo>
                    <a:lnTo>
                      <a:pt x="66" y="6"/>
                    </a:lnTo>
                    <a:lnTo>
                      <a:pt x="64" y="0"/>
                    </a:lnTo>
                    <a:lnTo>
                      <a:pt x="52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2" name="Freeform 5093">
                <a:extLst>
                  <a:ext uri="{FF2B5EF4-FFF2-40B4-BE49-F238E27FC236}">
                    <a16:creationId xmlns:a16="http://schemas.microsoft.com/office/drawing/2014/main" id="{D38D018C-8215-38F5-1B9E-8B9D92D8D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1283"/>
                <a:ext cx="70" cy="54"/>
              </a:xfrm>
              <a:custGeom>
                <a:avLst/>
                <a:gdLst>
                  <a:gd name="T0" fmla="*/ 52 w 140"/>
                  <a:gd name="T1" fmla="*/ 6 h 110"/>
                  <a:gd name="T2" fmla="*/ 64 w 140"/>
                  <a:gd name="T3" fmla="*/ 0 h 110"/>
                  <a:gd name="T4" fmla="*/ 66 w 140"/>
                  <a:gd name="T5" fmla="*/ 6 h 110"/>
                  <a:gd name="T6" fmla="*/ 73 w 140"/>
                  <a:gd name="T7" fmla="*/ 17 h 110"/>
                  <a:gd name="T8" fmla="*/ 76 w 140"/>
                  <a:gd name="T9" fmla="*/ 16 h 110"/>
                  <a:gd name="T10" fmla="*/ 103 w 140"/>
                  <a:gd name="T11" fmla="*/ 13 h 110"/>
                  <a:gd name="T12" fmla="*/ 105 w 140"/>
                  <a:gd name="T13" fmla="*/ 19 h 110"/>
                  <a:gd name="T14" fmla="*/ 117 w 140"/>
                  <a:gd name="T15" fmla="*/ 16 h 110"/>
                  <a:gd name="T16" fmla="*/ 125 w 140"/>
                  <a:gd name="T17" fmla="*/ 16 h 110"/>
                  <a:gd name="T18" fmla="*/ 128 w 140"/>
                  <a:gd name="T19" fmla="*/ 19 h 110"/>
                  <a:gd name="T20" fmla="*/ 128 w 140"/>
                  <a:gd name="T21" fmla="*/ 26 h 110"/>
                  <a:gd name="T22" fmla="*/ 131 w 140"/>
                  <a:gd name="T23" fmla="*/ 35 h 110"/>
                  <a:gd name="T24" fmla="*/ 131 w 140"/>
                  <a:gd name="T25" fmla="*/ 44 h 110"/>
                  <a:gd name="T26" fmla="*/ 134 w 140"/>
                  <a:gd name="T27" fmla="*/ 52 h 110"/>
                  <a:gd name="T28" fmla="*/ 132 w 140"/>
                  <a:gd name="T29" fmla="*/ 55 h 110"/>
                  <a:gd name="T30" fmla="*/ 135 w 140"/>
                  <a:gd name="T31" fmla="*/ 70 h 110"/>
                  <a:gd name="T32" fmla="*/ 140 w 140"/>
                  <a:gd name="T33" fmla="*/ 72 h 110"/>
                  <a:gd name="T34" fmla="*/ 128 w 140"/>
                  <a:gd name="T35" fmla="*/ 75 h 110"/>
                  <a:gd name="T36" fmla="*/ 110 w 140"/>
                  <a:gd name="T37" fmla="*/ 89 h 110"/>
                  <a:gd name="T38" fmla="*/ 102 w 140"/>
                  <a:gd name="T39" fmla="*/ 95 h 110"/>
                  <a:gd name="T40" fmla="*/ 100 w 140"/>
                  <a:gd name="T41" fmla="*/ 95 h 110"/>
                  <a:gd name="T42" fmla="*/ 94 w 140"/>
                  <a:gd name="T43" fmla="*/ 101 h 110"/>
                  <a:gd name="T44" fmla="*/ 88 w 140"/>
                  <a:gd name="T45" fmla="*/ 105 h 110"/>
                  <a:gd name="T46" fmla="*/ 78 w 140"/>
                  <a:gd name="T47" fmla="*/ 110 h 110"/>
                  <a:gd name="T48" fmla="*/ 76 w 140"/>
                  <a:gd name="T49" fmla="*/ 110 h 110"/>
                  <a:gd name="T50" fmla="*/ 73 w 140"/>
                  <a:gd name="T51" fmla="*/ 104 h 110"/>
                  <a:gd name="T52" fmla="*/ 69 w 140"/>
                  <a:gd name="T53" fmla="*/ 101 h 110"/>
                  <a:gd name="T54" fmla="*/ 66 w 140"/>
                  <a:gd name="T55" fmla="*/ 95 h 110"/>
                  <a:gd name="T56" fmla="*/ 64 w 140"/>
                  <a:gd name="T57" fmla="*/ 98 h 110"/>
                  <a:gd name="T58" fmla="*/ 55 w 140"/>
                  <a:gd name="T59" fmla="*/ 96 h 110"/>
                  <a:gd name="T60" fmla="*/ 49 w 140"/>
                  <a:gd name="T61" fmla="*/ 92 h 110"/>
                  <a:gd name="T62" fmla="*/ 44 w 140"/>
                  <a:gd name="T63" fmla="*/ 93 h 110"/>
                  <a:gd name="T64" fmla="*/ 38 w 140"/>
                  <a:gd name="T65" fmla="*/ 90 h 110"/>
                  <a:gd name="T66" fmla="*/ 37 w 140"/>
                  <a:gd name="T67" fmla="*/ 89 h 110"/>
                  <a:gd name="T68" fmla="*/ 31 w 140"/>
                  <a:gd name="T69" fmla="*/ 78 h 110"/>
                  <a:gd name="T70" fmla="*/ 38 w 140"/>
                  <a:gd name="T71" fmla="*/ 72 h 110"/>
                  <a:gd name="T72" fmla="*/ 25 w 140"/>
                  <a:gd name="T73" fmla="*/ 61 h 110"/>
                  <a:gd name="T74" fmla="*/ 26 w 140"/>
                  <a:gd name="T75" fmla="*/ 52 h 110"/>
                  <a:gd name="T76" fmla="*/ 11 w 140"/>
                  <a:gd name="T77" fmla="*/ 46 h 110"/>
                  <a:gd name="T78" fmla="*/ 3 w 140"/>
                  <a:gd name="T79" fmla="*/ 37 h 110"/>
                  <a:gd name="T80" fmla="*/ 6 w 140"/>
                  <a:gd name="T81" fmla="*/ 31 h 110"/>
                  <a:gd name="T82" fmla="*/ 11 w 140"/>
                  <a:gd name="T83" fmla="*/ 26 h 110"/>
                  <a:gd name="T84" fmla="*/ 6 w 140"/>
                  <a:gd name="T85" fmla="*/ 14 h 110"/>
                  <a:gd name="T86" fmla="*/ 0 w 140"/>
                  <a:gd name="T87" fmla="*/ 13 h 110"/>
                  <a:gd name="T88" fmla="*/ 6 w 140"/>
                  <a:gd name="T89" fmla="*/ 5 h 110"/>
                  <a:gd name="T90" fmla="*/ 17 w 140"/>
                  <a:gd name="T91" fmla="*/ 5 h 110"/>
                  <a:gd name="T92" fmla="*/ 25 w 140"/>
                  <a:gd name="T93" fmla="*/ 0 h 110"/>
                  <a:gd name="T94" fmla="*/ 31 w 140"/>
                  <a:gd name="T95" fmla="*/ 6 h 110"/>
                  <a:gd name="T96" fmla="*/ 37 w 140"/>
                  <a:gd name="T97" fmla="*/ 10 h 110"/>
                  <a:gd name="T98" fmla="*/ 41 w 140"/>
                  <a:gd name="T99" fmla="*/ 13 h 110"/>
                  <a:gd name="T100" fmla="*/ 44 w 140"/>
                  <a:gd name="T101" fmla="*/ 10 h 110"/>
                  <a:gd name="T102" fmla="*/ 47 w 140"/>
                  <a:gd name="T103" fmla="*/ 13 h 110"/>
                  <a:gd name="T104" fmla="*/ 52 w 140"/>
                  <a:gd name="T105" fmla="*/ 6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10">
                    <a:moveTo>
                      <a:pt x="52" y="6"/>
                    </a:moveTo>
                    <a:lnTo>
                      <a:pt x="64" y="0"/>
                    </a:lnTo>
                    <a:lnTo>
                      <a:pt x="66" y="6"/>
                    </a:lnTo>
                    <a:lnTo>
                      <a:pt x="73" y="17"/>
                    </a:lnTo>
                    <a:lnTo>
                      <a:pt x="76" y="16"/>
                    </a:lnTo>
                    <a:lnTo>
                      <a:pt x="103" y="13"/>
                    </a:lnTo>
                    <a:lnTo>
                      <a:pt x="105" y="19"/>
                    </a:lnTo>
                    <a:lnTo>
                      <a:pt x="117" y="16"/>
                    </a:lnTo>
                    <a:lnTo>
                      <a:pt x="125" y="16"/>
                    </a:lnTo>
                    <a:lnTo>
                      <a:pt x="128" y="19"/>
                    </a:lnTo>
                    <a:lnTo>
                      <a:pt x="128" y="26"/>
                    </a:lnTo>
                    <a:lnTo>
                      <a:pt x="131" y="35"/>
                    </a:lnTo>
                    <a:lnTo>
                      <a:pt x="131" y="44"/>
                    </a:lnTo>
                    <a:lnTo>
                      <a:pt x="134" y="52"/>
                    </a:lnTo>
                    <a:lnTo>
                      <a:pt x="132" y="55"/>
                    </a:lnTo>
                    <a:lnTo>
                      <a:pt x="135" y="70"/>
                    </a:lnTo>
                    <a:lnTo>
                      <a:pt x="140" y="72"/>
                    </a:lnTo>
                    <a:lnTo>
                      <a:pt x="128" y="75"/>
                    </a:lnTo>
                    <a:lnTo>
                      <a:pt x="110" y="89"/>
                    </a:lnTo>
                    <a:lnTo>
                      <a:pt x="102" y="95"/>
                    </a:lnTo>
                    <a:lnTo>
                      <a:pt x="100" y="95"/>
                    </a:lnTo>
                    <a:lnTo>
                      <a:pt x="94" y="101"/>
                    </a:lnTo>
                    <a:lnTo>
                      <a:pt x="88" y="105"/>
                    </a:lnTo>
                    <a:lnTo>
                      <a:pt x="78" y="110"/>
                    </a:lnTo>
                    <a:lnTo>
                      <a:pt x="76" y="110"/>
                    </a:lnTo>
                    <a:lnTo>
                      <a:pt x="73" y="104"/>
                    </a:lnTo>
                    <a:lnTo>
                      <a:pt x="69" y="101"/>
                    </a:lnTo>
                    <a:lnTo>
                      <a:pt x="66" y="95"/>
                    </a:lnTo>
                    <a:lnTo>
                      <a:pt x="64" y="98"/>
                    </a:lnTo>
                    <a:lnTo>
                      <a:pt x="55" y="96"/>
                    </a:lnTo>
                    <a:lnTo>
                      <a:pt x="49" y="92"/>
                    </a:lnTo>
                    <a:lnTo>
                      <a:pt x="44" y="93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1" y="78"/>
                    </a:lnTo>
                    <a:lnTo>
                      <a:pt x="38" y="72"/>
                    </a:lnTo>
                    <a:lnTo>
                      <a:pt x="25" y="61"/>
                    </a:lnTo>
                    <a:lnTo>
                      <a:pt x="26" y="52"/>
                    </a:lnTo>
                    <a:lnTo>
                      <a:pt x="11" y="46"/>
                    </a:lnTo>
                    <a:lnTo>
                      <a:pt x="3" y="37"/>
                    </a:lnTo>
                    <a:lnTo>
                      <a:pt x="6" y="31"/>
                    </a:lnTo>
                    <a:lnTo>
                      <a:pt x="11" y="26"/>
                    </a:lnTo>
                    <a:lnTo>
                      <a:pt x="6" y="14"/>
                    </a:lnTo>
                    <a:lnTo>
                      <a:pt x="0" y="13"/>
                    </a:lnTo>
                    <a:lnTo>
                      <a:pt x="6" y="5"/>
                    </a:lnTo>
                    <a:lnTo>
                      <a:pt x="17" y="5"/>
                    </a:lnTo>
                    <a:lnTo>
                      <a:pt x="25" y="0"/>
                    </a:lnTo>
                    <a:lnTo>
                      <a:pt x="31" y="6"/>
                    </a:lnTo>
                    <a:lnTo>
                      <a:pt x="37" y="10"/>
                    </a:lnTo>
                    <a:lnTo>
                      <a:pt x="41" y="13"/>
                    </a:lnTo>
                    <a:lnTo>
                      <a:pt x="44" y="10"/>
                    </a:lnTo>
                    <a:lnTo>
                      <a:pt x="47" y="13"/>
                    </a:lnTo>
                    <a:lnTo>
                      <a:pt x="52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3" name="Freeform 5094">
                <a:extLst>
                  <a:ext uri="{FF2B5EF4-FFF2-40B4-BE49-F238E27FC236}">
                    <a16:creationId xmlns:a16="http://schemas.microsoft.com/office/drawing/2014/main" id="{291D4B9B-D9BA-B4DF-811F-7CC75010A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1283"/>
                <a:ext cx="70" cy="54"/>
              </a:xfrm>
              <a:custGeom>
                <a:avLst/>
                <a:gdLst>
                  <a:gd name="T0" fmla="*/ 52 w 140"/>
                  <a:gd name="T1" fmla="*/ 6 h 110"/>
                  <a:gd name="T2" fmla="*/ 64 w 140"/>
                  <a:gd name="T3" fmla="*/ 0 h 110"/>
                  <a:gd name="T4" fmla="*/ 66 w 140"/>
                  <a:gd name="T5" fmla="*/ 6 h 110"/>
                  <a:gd name="T6" fmla="*/ 73 w 140"/>
                  <a:gd name="T7" fmla="*/ 17 h 110"/>
                  <a:gd name="T8" fmla="*/ 76 w 140"/>
                  <a:gd name="T9" fmla="*/ 16 h 110"/>
                  <a:gd name="T10" fmla="*/ 103 w 140"/>
                  <a:gd name="T11" fmla="*/ 13 h 110"/>
                  <a:gd name="T12" fmla="*/ 105 w 140"/>
                  <a:gd name="T13" fmla="*/ 19 h 110"/>
                  <a:gd name="T14" fmla="*/ 117 w 140"/>
                  <a:gd name="T15" fmla="*/ 16 h 110"/>
                  <a:gd name="T16" fmla="*/ 125 w 140"/>
                  <a:gd name="T17" fmla="*/ 16 h 110"/>
                  <a:gd name="T18" fmla="*/ 128 w 140"/>
                  <a:gd name="T19" fmla="*/ 19 h 110"/>
                  <a:gd name="T20" fmla="*/ 128 w 140"/>
                  <a:gd name="T21" fmla="*/ 26 h 110"/>
                  <a:gd name="T22" fmla="*/ 131 w 140"/>
                  <a:gd name="T23" fmla="*/ 35 h 110"/>
                  <a:gd name="T24" fmla="*/ 131 w 140"/>
                  <a:gd name="T25" fmla="*/ 44 h 110"/>
                  <a:gd name="T26" fmla="*/ 134 w 140"/>
                  <a:gd name="T27" fmla="*/ 52 h 110"/>
                  <a:gd name="T28" fmla="*/ 132 w 140"/>
                  <a:gd name="T29" fmla="*/ 55 h 110"/>
                  <a:gd name="T30" fmla="*/ 135 w 140"/>
                  <a:gd name="T31" fmla="*/ 70 h 110"/>
                  <a:gd name="T32" fmla="*/ 140 w 140"/>
                  <a:gd name="T33" fmla="*/ 72 h 110"/>
                  <a:gd name="T34" fmla="*/ 128 w 140"/>
                  <a:gd name="T35" fmla="*/ 75 h 110"/>
                  <a:gd name="T36" fmla="*/ 110 w 140"/>
                  <a:gd name="T37" fmla="*/ 89 h 110"/>
                  <a:gd name="T38" fmla="*/ 102 w 140"/>
                  <a:gd name="T39" fmla="*/ 95 h 110"/>
                  <a:gd name="T40" fmla="*/ 100 w 140"/>
                  <a:gd name="T41" fmla="*/ 95 h 110"/>
                  <a:gd name="T42" fmla="*/ 94 w 140"/>
                  <a:gd name="T43" fmla="*/ 101 h 110"/>
                  <a:gd name="T44" fmla="*/ 88 w 140"/>
                  <a:gd name="T45" fmla="*/ 105 h 110"/>
                  <a:gd name="T46" fmla="*/ 78 w 140"/>
                  <a:gd name="T47" fmla="*/ 110 h 110"/>
                  <a:gd name="T48" fmla="*/ 76 w 140"/>
                  <a:gd name="T49" fmla="*/ 110 h 110"/>
                  <a:gd name="T50" fmla="*/ 73 w 140"/>
                  <a:gd name="T51" fmla="*/ 104 h 110"/>
                  <a:gd name="T52" fmla="*/ 69 w 140"/>
                  <a:gd name="T53" fmla="*/ 101 h 110"/>
                  <a:gd name="T54" fmla="*/ 66 w 140"/>
                  <a:gd name="T55" fmla="*/ 95 h 110"/>
                  <a:gd name="T56" fmla="*/ 64 w 140"/>
                  <a:gd name="T57" fmla="*/ 98 h 110"/>
                  <a:gd name="T58" fmla="*/ 55 w 140"/>
                  <a:gd name="T59" fmla="*/ 96 h 110"/>
                  <a:gd name="T60" fmla="*/ 49 w 140"/>
                  <a:gd name="T61" fmla="*/ 92 h 110"/>
                  <a:gd name="T62" fmla="*/ 44 w 140"/>
                  <a:gd name="T63" fmla="*/ 93 h 110"/>
                  <a:gd name="T64" fmla="*/ 38 w 140"/>
                  <a:gd name="T65" fmla="*/ 90 h 110"/>
                  <a:gd name="T66" fmla="*/ 37 w 140"/>
                  <a:gd name="T67" fmla="*/ 89 h 110"/>
                  <a:gd name="T68" fmla="*/ 31 w 140"/>
                  <a:gd name="T69" fmla="*/ 78 h 110"/>
                  <a:gd name="T70" fmla="*/ 38 w 140"/>
                  <a:gd name="T71" fmla="*/ 72 h 110"/>
                  <a:gd name="T72" fmla="*/ 25 w 140"/>
                  <a:gd name="T73" fmla="*/ 61 h 110"/>
                  <a:gd name="T74" fmla="*/ 26 w 140"/>
                  <a:gd name="T75" fmla="*/ 52 h 110"/>
                  <a:gd name="T76" fmla="*/ 11 w 140"/>
                  <a:gd name="T77" fmla="*/ 46 h 110"/>
                  <a:gd name="T78" fmla="*/ 3 w 140"/>
                  <a:gd name="T79" fmla="*/ 37 h 110"/>
                  <a:gd name="T80" fmla="*/ 6 w 140"/>
                  <a:gd name="T81" fmla="*/ 31 h 110"/>
                  <a:gd name="T82" fmla="*/ 11 w 140"/>
                  <a:gd name="T83" fmla="*/ 26 h 110"/>
                  <a:gd name="T84" fmla="*/ 6 w 140"/>
                  <a:gd name="T85" fmla="*/ 14 h 110"/>
                  <a:gd name="T86" fmla="*/ 0 w 140"/>
                  <a:gd name="T87" fmla="*/ 13 h 110"/>
                  <a:gd name="T88" fmla="*/ 6 w 140"/>
                  <a:gd name="T89" fmla="*/ 5 h 110"/>
                  <a:gd name="T90" fmla="*/ 17 w 140"/>
                  <a:gd name="T91" fmla="*/ 5 h 110"/>
                  <a:gd name="T92" fmla="*/ 25 w 140"/>
                  <a:gd name="T93" fmla="*/ 0 h 110"/>
                  <a:gd name="T94" fmla="*/ 31 w 140"/>
                  <a:gd name="T95" fmla="*/ 6 h 110"/>
                  <a:gd name="T96" fmla="*/ 37 w 140"/>
                  <a:gd name="T97" fmla="*/ 10 h 110"/>
                  <a:gd name="T98" fmla="*/ 41 w 140"/>
                  <a:gd name="T99" fmla="*/ 13 h 110"/>
                  <a:gd name="T100" fmla="*/ 44 w 140"/>
                  <a:gd name="T101" fmla="*/ 10 h 110"/>
                  <a:gd name="T102" fmla="*/ 47 w 140"/>
                  <a:gd name="T103" fmla="*/ 13 h 110"/>
                  <a:gd name="T104" fmla="*/ 52 w 140"/>
                  <a:gd name="T105" fmla="*/ 6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10">
                    <a:moveTo>
                      <a:pt x="52" y="6"/>
                    </a:moveTo>
                    <a:lnTo>
                      <a:pt x="64" y="0"/>
                    </a:lnTo>
                    <a:lnTo>
                      <a:pt x="66" y="6"/>
                    </a:lnTo>
                    <a:lnTo>
                      <a:pt x="73" y="17"/>
                    </a:lnTo>
                    <a:lnTo>
                      <a:pt x="76" y="16"/>
                    </a:lnTo>
                    <a:lnTo>
                      <a:pt x="103" y="13"/>
                    </a:lnTo>
                    <a:lnTo>
                      <a:pt x="105" y="19"/>
                    </a:lnTo>
                    <a:lnTo>
                      <a:pt x="117" y="16"/>
                    </a:lnTo>
                    <a:lnTo>
                      <a:pt x="125" y="16"/>
                    </a:lnTo>
                    <a:lnTo>
                      <a:pt x="128" y="19"/>
                    </a:lnTo>
                    <a:lnTo>
                      <a:pt x="128" y="26"/>
                    </a:lnTo>
                    <a:lnTo>
                      <a:pt x="131" y="35"/>
                    </a:lnTo>
                    <a:lnTo>
                      <a:pt x="131" y="44"/>
                    </a:lnTo>
                    <a:lnTo>
                      <a:pt x="134" y="52"/>
                    </a:lnTo>
                    <a:lnTo>
                      <a:pt x="132" y="55"/>
                    </a:lnTo>
                    <a:lnTo>
                      <a:pt x="135" y="70"/>
                    </a:lnTo>
                    <a:lnTo>
                      <a:pt x="140" y="72"/>
                    </a:lnTo>
                    <a:lnTo>
                      <a:pt x="128" y="75"/>
                    </a:lnTo>
                    <a:lnTo>
                      <a:pt x="110" y="89"/>
                    </a:lnTo>
                    <a:lnTo>
                      <a:pt x="102" y="95"/>
                    </a:lnTo>
                    <a:lnTo>
                      <a:pt x="100" y="95"/>
                    </a:lnTo>
                    <a:lnTo>
                      <a:pt x="94" y="101"/>
                    </a:lnTo>
                    <a:lnTo>
                      <a:pt x="88" y="105"/>
                    </a:lnTo>
                    <a:lnTo>
                      <a:pt x="78" y="110"/>
                    </a:lnTo>
                    <a:lnTo>
                      <a:pt x="76" y="110"/>
                    </a:lnTo>
                    <a:lnTo>
                      <a:pt x="73" y="104"/>
                    </a:lnTo>
                    <a:lnTo>
                      <a:pt x="69" y="101"/>
                    </a:lnTo>
                    <a:lnTo>
                      <a:pt x="66" y="95"/>
                    </a:lnTo>
                    <a:lnTo>
                      <a:pt x="64" y="98"/>
                    </a:lnTo>
                    <a:lnTo>
                      <a:pt x="55" y="96"/>
                    </a:lnTo>
                    <a:lnTo>
                      <a:pt x="49" y="92"/>
                    </a:lnTo>
                    <a:lnTo>
                      <a:pt x="44" y="93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1" y="78"/>
                    </a:lnTo>
                    <a:lnTo>
                      <a:pt x="38" y="72"/>
                    </a:lnTo>
                    <a:lnTo>
                      <a:pt x="25" y="61"/>
                    </a:lnTo>
                    <a:lnTo>
                      <a:pt x="26" y="52"/>
                    </a:lnTo>
                    <a:lnTo>
                      <a:pt x="11" y="46"/>
                    </a:lnTo>
                    <a:lnTo>
                      <a:pt x="3" y="37"/>
                    </a:lnTo>
                    <a:lnTo>
                      <a:pt x="6" y="31"/>
                    </a:lnTo>
                    <a:lnTo>
                      <a:pt x="11" y="26"/>
                    </a:lnTo>
                    <a:lnTo>
                      <a:pt x="6" y="14"/>
                    </a:lnTo>
                    <a:lnTo>
                      <a:pt x="0" y="13"/>
                    </a:lnTo>
                    <a:lnTo>
                      <a:pt x="6" y="5"/>
                    </a:lnTo>
                    <a:lnTo>
                      <a:pt x="17" y="5"/>
                    </a:lnTo>
                    <a:lnTo>
                      <a:pt x="25" y="0"/>
                    </a:lnTo>
                    <a:lnTo>
                      <a:pt x="31" y="6"/>
                    </a:lnTo>
                    <a:lnTo>
                      <a:pt x="37" y="10"/>
                    </a:lnTo>
                    <a:lnTo>
                      <a:pt x="41" y="13"/>
                    </a:lnTo>
                    <a:lnTo>
                      <a:pt x="44" y="10"/>
                    </a:lnTo>
                    <a:lnTo>
                      <a:pt x="47" y="13"/>
                    </a:lnTo>
                    <a:lnTo>
                      <a:pt x="52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4" name="Freeform 5095">
                <a:extLst>
                  <a:ext uri="{FF2B5EF4-FFF2-40B4-BE49-F238E27FC236}">
                    <a16:creationId xmlns:a16="http://schemas.microsoft.com/office/drawing/2014/main" id="{6045D94E-6378-4152-3256-AB9ECFFD1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1189"/>
                <a:ext cx="80" cy="50"/>
              </a:xfrm>
              <a:custGeom>
                <a:avLst/>
                <a:gdLst>
                  <a:gd name="T0" fmla="*/ 26 w 160"/>
                  <a:gd name="T1" fmla="*/ 22 h 101"/>
                  <a:gd name="T2" fmla="*/ 20 w 160"/>
                  <a:gd name="T3" fmla="*/ 25 h 101"/>
                  <a:gd name="T4" fmla="*/ 9 w 160"/>
                  <a:gd name="T5" fmla="*/ 28 h 101"/>
                  <a:gd name="T6" fmla="*/ 5 w 160"/>
                  <a:gd name="T7" fmla="*/ 25 h 101"/>
                  <a:gd name="T8" fmla="*/ 0 w 160"/>
                  <a:gd name="T9" fmla="*/ 28 h 101"/>
                  <a:gd name="T10" fmla="*/ 2 w 160"/>
                  <a:gd name="T11" fmla="*/ 32 h 101"/>
                  <a:gd name="T12" fmla="*/ 8 w 160"/>
                  <a:gd name="T13" fmla="*/ 38 h 101"/>
                  <a:gd name="T14" fmla="*/ 5 w 160"/>
                  <a:gd name="T15" fmla="*/ 48 h 101"/>
                  <a:gd name="T16" fmla="*/ 14 w 160"/>
                  <a:gd name="T17" fmla="*/ 57 h 101"/>
                  <a:gd name="T18" fmla="*/ 20 w 160"/>
                  <a:gd name="T19" fmla="*/ 55 h 101"/>
                  <a:gd name="T20" fmla="*/ 23 w 160"/>
                  <a:gd name="T21" fmla="*/ 60 h 101"/>
                  <a:gd name="T22" fmla="*/ 29 w 160"/>
                  <a:gd name="T23" fmla="*/ 61 h 101"/>
                  <a:gd name="T24" fmla="*/ 34 w 160"/>
                  <a:gd name="T25" fmla="*/ 60 h 101"/>
                  <a:gd name="T26" fmla="*/ 38 w 160"/>
                  <a:gd name="T27" fmla="*/ 61 h 101"/>
                  <a:gd name="T28" fmla="*/ 38 w 160"/>
                  <a:gd name="T29" fmla="*/ 63 h 101"/>
                  <a:gd name="T30" fmla="*/ 44 w 160"/>
                  <a:gd name="T31" fmla="*/ 72 h 101"/>
                  <a:gd name="T32" fmla="*/ 55 w 160"/>
                  <a:gd name="T33" fmla="*/ 73 h 101"/>
                  <a:gd name="T34" fmla="*/ 55 w 160"/>
                  <a:gd name="T35" fmla="*/ 84 h 101"/>
                  <a:gd name="T36" fmla="*/ 53 w 160"/>
                  <a:gd name="T37" fmla="*/ 89 h 101"/>
                  <a:gd name="T38" fmla="*/ 58 w 160"/>
                  <a:gd name="T39" fmla="*/ 96 h 101"/>
                  <a:gd name="T40" fmla="*/ 67 w 160"/>
                  <a:gd name="T41" fmla="*/ 95 h 101"/>
                  <a:gd name="T42" fmla="*/ 70 w 160"/>
                  <a:gd name="T43" fmla="*/ 93 h 101"/>
                  <a:gd name="T44" fmla="*/ 73 w 160"/>
                  <a:gd name="T45" fmla="*/ 93 h 101"/>
                  <a:gd name="T46" fmla="*/ 79 w 160"/>
                  <a:gd name="T47" fmla="*/ 98 h 101"/>
                  <a:gd name="T48" fmla="*/ 88 w 160"/>
                  <a:gd name="T49" fmla="*/ 101 h 101"/>
                  <a:gd name="T50" fmla="*/ 90 w 160"/>
                  <a:gd name="T51" fmla="*/ 98 h 101"/>
                  <a:gd name="T52" fmla="*/ 102 w 160"/>
                  <a:gd name="T53" fmla="*/ 93 h 101"/>
                  <a:gd name="T54" fmla="*/ 111 w 160"/>
                  <a:gd name="T55" fmla="*/ 93 h 101"/>
                  <a:gd name="T56" fmla="*/ 111 w 160"/>
                  <a:gd name="T57" fmla="*/ 93 h 101"/>
                  <a:gd name="T58" fmla="*/ 116 w 160"/>
                  <a:gd name="T59" fmla="*/ 92 h 101"/>
                  <a:gd name="T60" fmla="*/ 117 w 160"/>
                  <a:gd name="T61" fmla="*/ 81 h 101"/>
                  <a:gd name="T62" fmla="*/ 123 w 160"/>
                  <a:gd name="T63" fmla="*/ 78 h 101"/>
                  <a:gd name="T64" fmla="*/ 129 w 160"/>
                  <a:gd name="T65" fmla="*/ 81 h 101"/>
                  <a:gd name="T66" fmla="*/ 140 w 160"/>
                  <a:gd name="T67" fmla="*/ 78 h 101"/>
                  <a:gd name="T68" fmla="*/ 143 w 160"/>
                  <a:gd name="T69" fmla="*/ 72 h 101"/>
                  <a:gd name="T70" fmla="*/ 143 w 160"/>
                  <a:gd name="T71" fmla="*/ 61 h 101"/>
                  <a:gd name="T72" fmla="*/ 153 w 160"/>
                  <a:gd name="T73" fmla="*/ 57 h 101"/>
                  <a:gd name="T74" fmla="*/ 153 w 160"/>
                  <a:gd name="T75" fmla="*/ 51 h 101"/>
                  <a:gd name="T76" fmla="*/ 160 w 160"/>
                  <a:gd name="T77" fmla="*/ 48 h 101"/>
                  <a:gd name="T78" fmla="*/ 160 w 160"/>
                  <a:gd name="T79" fmla="*/ 40 h 101"/>
                  <a:gd name="T80" fmla="*/ 152 w 160"/>
                  <a:gd name="T81" fmla="*/ 40 h 101"/>
                  <a:gd name="T82" fmla="*/ 138 w 160"/>
                  <a:gd name="T83" fmla="*/ 42 h 101"/>
                  <a:gd name="T84" fmla="*/ 132 w 160"/>
                  <a:gd name="T85" fmla="*/ 45 h 101"/>
                  <a:gd name="T86" fmla="*/ 128 w 160"/>
                  <a:gd name="T87" fmla="*/ 45 h 101"/>
                  <a:gd name="T88" fmla="*/ 125 w 160"/>
                  <a:gd name="T89" fmla="*/ 35 h 101"/>
                  <a:gd name="T90" fmla="*/ 123 w 160"/>
                  <a:gd name="T91" fmla="*/ 37 h 101"/>
                  <a:gd name="T92" fmla="*/ 117 w 160"/>
                  <a:gd name="T93" fmla="*/ 32 h 101"/>
                  <a:gd name="T94" fmla="*/ 117 w 160"/>
                  <a:gd name="T95" fmla="*/ 28 h 101"/>
                  <a:gd name="T96" fmla="*/ 100 w 160"/>
                  <a:gd name="T97" fmla="*/ 20 h 101"/>
                  <a:gd name="T98" fmla="*/ 94 w 160"/>
                  <a:gd name="T99" fmla="*/ 20 h 101"/>
                  <a:gd name="T100" fmla="*/ 93 w 160"/>
                  <a:gd name="T101" fmla="*/ 26 h 101"/>
                  <a:gd name="T102" fmla="*/ 87 w 160"/>
                  <a:gd name="T103" fmla="*/ 19 h 101"/>
                  <a:gd name="T104" fmla="*/ 75 w 160"/>
                  <a:gd name="T105" fmla="*/ 17 h 101"/>
                  <a:gd name="T106" fmla="*/ 67 w 160"/>
                  <a:gd name="T107" fmla="*/ 11 h 101"/>
                  <a:gd name="T108" fmla="*/ 61 w 160"/>
                  <a:gd name="T109" fmla="*/ 4 h 101"/>
                  <a:gd name="T110" fmla="*/ 53 w 160"/>
                  <a:gd name="T111" fmla="*/ 4 h 101"/>
                  <a:gd name="T112" fmla="*/ 50 w 160"/>
                  <a:gd name="T113" fmla="*/ 0 h 101"/>
                  <a:gd name="T114" fmla="*/ 50 w 160"/>
                  <a:gd name="T115" fmla="*/ 0 h 101"/>
                  <a:gd name="T116" fmla="*/ 41 w 160"/>
                  <a:gd name="T117" fmla="*/ 4 h 101"/>
                  <a:gd name="T118" fmla="*/ 29 w 160"/>
                  <a:gd name="T119" fmla="*/ 16 h 101"/>
                  <a:gd name="T120" fmla="*/ 26 w 160"/>
                  <a:gd name="T121" fmla="*/ 2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0" h="101">
                    <a:moveTo>
                      <a:pt x="26" y="22"/>
                    </a:moveTo>
                    <a:lnTo>
                      <a:pt x="20" y="25"/>
                    </a:lnTo>
                    <a:lnTo>
                      <a:pt x="9" y="28"/>
                    </a:lnTo>
                    <a:lnTo>
                      <a:pt x="5" y="25"/>
                    </a:lnTo>
                    <a:lnTo>
                      <a:pt x="0" y="28"/>
                    </a:lnTo>
                    <a:lnTo>
                      <a:pt x="2" y="32"/>
                    </a:lnTo>
                    <a:lnTo>
                      <a:pt x="8" y="38"/>
                    </a:lnTo>
                    <a:lnTo>
                      <a:pt x="5" y="48"/>
                    </a:lnTo>
                    <a:lnTo>
                      <a:pt x="14" y="57"/>
                    </a:lnTo>
                    <a:lnTo>
                      <a:pt x="20" y="55"/>
                    </a:lnTo>
                    <a:lnTo>
                      <a:pt x="23" y="60"/>
                    </a:lnTo>
                    <a:lnTo>
                      <a:pt x="29" y="61"/>
                    </a:lnTo>
                    <a:lnTo>
                      <a:pt x="34" y="60"/>
                    </a:lnTo>
                    <a:lnTo>
                      <a:pt x="38" y="61"/>
                    </a:lnTo>
                    <a:lnTo>
                      <a:pt x="38" y="63"/>
                    </a:lnTo>
                    <a:lnTo>
                      <a:pt x="44" y="72"/>
                    </a:lnTo>
                    <a:lnTo>
                      <a:pt x="55" y="73"/>
                    </a:lnTo>
                    <a:lnTo>
                      <a:pt x="55" y="84"/>
                    </a:lnTo>
                    <a:lnTo>
                      <a:pt x="53" y="89"/>
                    </a:lnTo>
                    <a:lnTo>
                      <a:pt x="58" y="96"/>
                    </a:lnTo>
                    <a:lnTo>
                      <a:pt x="67" y="95"/>
                    </a:lnTo>
                    <a:lnTo>
                      <a:pt x="70" y="93"/>
                    </a:lnTo>
                    <a:lnTo>
                      <a:pt x="73" y="93"/>
                    </a:lnTo>
                    <a:lnTo>
                      <a:pt x="79" y="98"/>
                    </a:lnTo>
                    <a:lnTo>
                      <a:pt x="88" y="101"/>
                    </a:lnTo>
                    <a:lnTo>
                      <a:pt x="90" y="98"/>
                    </a:lnTo>
                    <a:lnTo>
                      <a:pt x="102" y="93"/>
                    </a:lnTo>
                    <a:lnTo>
                      <a:pt x="111" y="93"/>
                    </a:lnTo>
                    <a:lnTo>
                      <a:pt x="111" y="93"/>
                    </a:lnTo>
                    <a:lnTo>
                      <a:pt x="116" y="92"/>
                    </a:lnTo>
                    <a:lnTo>
                      <a:pt x="117" y="81"/>
                    </a:lnTo>
                    <a:lnTo>
                      <a:pt x="123" y="78"/>
                    </a:lnTo>
                    <a:lnTo>
                      <a:pt x="129" y="81"/>
                    </a:lnTo>
                    <a:lnTo>
                      <a:pt x="140" y="78"/>
                    </a:lnTo>
                    <a:lnTo>
                      <a:pt x="143" y="72"/>
                    </a:lnTo>
                    <a:lnTo>
                      <a:pt x="143" y="61"/>
                    </a:lnTo>
                    <a:lnTo>
                      <a:pt x="153" y="57"/>
                    </a:lnTo>
                    <a:lnTo>
                      <a:pt x="153" y="51"/>
                    </a:lnTo>
                    <a:lnTo>
                      <a:pt x="160" y="48"/>
                    </a:lnTo>
                    <a:lnTo>
                      <a:pt x="160" y="40"/>
                    </a:lnTo>
                    <a:lnTo>
                      <a:pt x="152" y="40"/>
                    </a:lnTo>
                    <a:lnTo>
                      <a:pt x="138" y="42"/>
                    </a:lnTo>
                    <a:lnTo>
                      <a:pt x="132" y="45"/>
                    </a:lnTo>
                    <a:lnTo>
                      <a:pt x="128" y="45"/>
                    </a:lnTo>
                    <a:lnTo>
                      <a:pt x="125" y="35"/>
                    </a:lnTo>
                    <a:lnTo>
                      <a:pt x="123" y="37"/>
                    </a:lnTo>
                    <a:lnTo>
                      <a:pt x="117" y="32"/>
                    </a:lnTo>
                    <a:lnTo>
                      <a:pt x="117" y="28"/>
                    </a:lnTo>
                    <a:lnTo>
                      <a:pt x="100" y="20"/>
                    </a:lnTo>
                    <a:lnTo>
                      <a:pt x="94" y="20"/>
                    </a:lnTo>
                    <a:lnTo>
                      <a:pt x="93" y="26"/>
                    </a:lnTo>
                    <a:lnTo>
                      <a:pt x="87" y="19"/>
                    </a:lnTo>
                    <a:lnTo>
                      <a:pt x="75" y="17"/>
                    </a:lnTo>
                    <a:lnTo>
                      <a:pt x="67" y="11"/>
                    </a:lnTo>
                    <a:lnTo>
                      <a:pt x="61" y="4"/>
                    </a:lnTo>
                    <a:lnTo>
                      <a:pt x="53" y="4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41" y="4"/>
                    </a:lnTo>
                    <a:lnTo>
                      <a:pt x="29" y="16"/>
                    </a:lnTo>
                    <a:lnTo>
                      <a:pt x="26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5" name="Freeform 5096">
                <a:extLst>
                  <a:ext uri="{FF2B5EF4-FFF2-40B4-BE49-F238E27FC236}">
                    <a16:creationId xmlns:a16="http://schemas.microsoft.com/office/drawing/2014/main" id="{A0277584-3002-28A9-B106-F6D415C3F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1189"/>
                <a:ext cx="80" cy="50"/>
              </a:xfrm>
              <a:custGeom>
                <a:avLst/>
                <a:gdLst>
                  <a:gd name="T0" fmla="*/ 26 w 160"/>
                  <a:gd name="T1" fmla="*/ 22 h 101"/>
                  <a:gd name="T2" fmla="*/ 29 w 160"/>
                  <a:gd name="T3" fmla="*/ 16 h 101"/>
                  <a:gd name="T4" fmla="*/ 41 w 160"/>
                  <a:gd name="T5" fmla="*/ 4 h 101"/>
                  <a:gd name="T6" fmla="*/ 50 w 160"/>
                  <a:gd name="T7" fmla="*/ 0 h 101"/>
                  <a:gd name="T8" fmla="*/ 50 w 160"/>
                  <a:gd name="T9" fmla="*/ 0 h 101"/>
                  <a:gd name="T10" fmla="*/ 53 w 160"/>
                  <a:gd name="T11" fmla="*/ 4 h 101"/>
                  <a:gd name="T12" fmla="*/ 61 w 160"/>
                  <a:gd name="T13" fmla="*/ 4 h 101"/>
                  <a:gd name="T14" fmla="*/ 67 w 160"/>
                  <a:gd name="T15" fmla="*/ 11 h 101"/>
                  <a:gd name="T16" fmla="*/ 75 w 160"/>
                  <a:gd name="T17" fmla="*/ 17 h 101"/>
                  <a:gd name="T18" fmla="*/ 87 w 160"/>
                  <a:gd name="T19" fmla="*/ 19 h 101"/>
                  <a:gd name="T20" fmla="*/ 93 w 160"/>
                  <a:gd name="T21" fmla="*/ 26 h 101"/>
                  <a:gd name="T22" fmla="*/ 94 w 160"/>
                  <a:gd name="T23" fmla="*/ 20 h 101"/>
                  <a:gd name="T24" fmla="*/ 100 w 160"/>
                  <a:gd name="T25" fmla="*/ 20 h 101"/>
                  <a:gd name="T26" fmla="*/ 117 w 160"/>
                  <a:gd name="T27" fmla="*/ 28 h 101"/>
                  <a:gd name="T28" fmla="*/ 117 w 160"/>
                  <a:gd name="T29" fmla="*/ 32 h 101"/>
                  <a:gd name="T30" fmla="*/ 123 w 160"/>
                  <a:gd name="T31" fmla="*/ 37 h 101"/>
                  <a:gd name="T32" fmla="*/ 125 w 160"/>
                  <a:gd name="T33" fmla="*/ 35 h 101"/>
                  <a:gd name="T34" fmla="*/ 128 w 160"/>
                  <a:gd name="T35" fmla="*/ 45 h 101"/>
                  <a:gd name="T36" fmla="*/ 132 w 160"/>
                  <a:gd name="T37" fmla="*/ 45 h 101"/>
                  <a:gd name="T38" fmla="*/ 138 w 160"/>
                  <a:gd name="T39" fmla="*/ 42 h 101"/>
                  <a:gd name="T40" fmla="*/ 152 w 160"/>
                  <a:gd name="T41" fmla="*/ 40 h 101"/>
                  <a:gd name="T42" fmla="*/ 160 w 160"/>
                  <a:gd name="T43" fmla="*/ 40 h 101"/>
                  <a:gd name="T44" fmla="*/ 160 w 160"/>
                  <a:gd name="T45" fmla="*/ 48 h 101"/>
                  <a:gd name="T46" fmla="*/ 153 w 160"/>
                  <a:gd name="T47" fmla="*/ 51 h 101"/>
                  <a:gd name="T48" fmla="*/ 153 w 160"/>
                  <a:gd name="T49" fmla="*/ 57 h 101"/>
                  <a:gd name="T50" fmla="*/ 143 w 160"/>
                  <a:gd name="T51" fmla="*/ 61 h 101"/>
                  <a:gd name="T52" fmla="*/ 143 w 160"/>
                  <a:gd name="T53" fmla="*/ 72 h 101"/>
                  <a:gd name="T54" fmla="*/ 140 w 160"/>
                  <a:gd name="T55" fmla="*/ 78 h 101"/>
                  <a:gd name="T56" fmla="*/ 129 w 160"/>
                  <a:gd name="T57" fmla="*/ 81 h 101"/>
                  <a:gd name="T58" fmla="*/ 123 w 160"/>
                  <a:gd name="T59" fmla="*/ 78 h 101"/>
                  <a:gd name="T60" fmla="*/ 117 w 160"/>
                  <a:gd name="T61" fmla="*/ 81 h 101"/>
                  <a:gd name="T62" fmla="*/ 116 w 160"/>
                  <a:gd name="T63" fmla="*/ 92 h 101"/>
                  <a:gd name="T64" fmla="*/ 111 w 160"/>
                  <a:gd name="T65" fmla="*/ 93 h 101"/>
                  <a:gd name="T66" fmla="*/ 111 w 160"/>
                  <a:gd name="T67" fmla="*/ 93 h 101"/>
                  <a:gd name="T68" fmla="*/ 102 w 160"/>
                  <a:gd name="T69" fmla="*/ 93 h 101"/>
                  <a:gd name="T70" fmla="*/ 90 w 160"/>
                  <a:gd name="T71" fmla="*/ 98 h 101"/>
                  <a:gd name="T72" fmla="*/ 88 w 160"/>
                  <a:gd name="T73" fmla="*/ 101 h 101"/>
                  <a:gd name="T74" fmla="*/ 79 w 160"/>
                  <a:gd name="T75" fmla="*/ 98 h 101"/>
                  <a:gd name="T76" fmla="*/ 73 w 160"/>
                  <a:gd name="T77" fmla="*/ 93 h 101"/>
                  <a:gd name="T78" fmla="*/ 70 w 160"/>
                  <a:gd name="T79" fmla="*/ 93 h 101"/>
                  <a:gd name="T80" fmla="*/ 67 w 160"/>
                  <a:gd name="T81" fmla="*/ 95 h 101"/>
                  <a:gd name="T82" fmla="*/ 58 w 160"/>
                  <a:gd name="T83" fmla="*/ 96 h 101"/>
                  <a:gd name="T84" fmla="*/ 53 w 160"/>
                  <a:gd name="T85" fmla="*/ 89 h 101"/>
                  <a:gd name="T86" fmla="*/ 55 w 160"/>
                  <a:gd name="T87" fmla="*/ 84 h 101"/>
                  <a:gd name="T88" fmla="*/ 55 w 160"/>
                  <a:gd name="T89" fmla="*/ 73 h 101"/>
                  <a:gd name="T90" fmla="*/ 44 w 160"/>
                  <a:gd name="T91" fmla="*/ 72 h 101"/>
                  <a:gd name="T92" fmla="*/ 38 w 160"/>
                  <a:gd name="T93" fmla="*/ 63 h 101"/>
                  <a:gd name="T94" fmla="*/ 38 w 160"/>
                  <a:gd name="T95" fmla="*/ 61 h 101"/>
                  <a:gd name="T96" fmla="*/ 34 w 160"/>
                  <a:gd name="T97" fmla="*/ 60 h 101"/>
                  <a:gd name="T98" fmla="*/ 29 w 160"/>
                  <a:gd name="T99" fmla="*/ 61 h 101"/>
                  <a:gd name="T100" fmla="*/ 23 w 160"/>
                  <a:gd name="T101" fmla="*/ 60 h 101"/>
                  <a:gd name="T102" fmla="*/ 20 w 160"/>
                  <a:gd name="T103" fmla="*/ 55 h 101"/>
                  <a:gd name="T104" fmla="*/ 14 w 160"/>
                  <a:gd name="T105" fmla="*/ 57 h 101"/>
                  <a:gd name="T106" fmla="*/ 5 w 160"/>
                  <a:gd name="T107" fmla="*/ 48 h 101"/>
                  <a:gd name="T108" fmla="*/ 8 w 160"/>
                  <a:gd name="T109" fmla="*/ 38 h 101"/>
                  <a:gd name="T110" fmla="*/ 2 w 160"/>
                  <a:gd name="T111" fmla="*/ 32 h 101"/>
                  <a:gd name="T112" fmla="*/ 0 w 160"/>
                  <a:gd name="T113" fmla="*/ 28 h 101"/>
                  <a:gd name="T114" fmla="*/ 5 w 160"/>
                  <a:gd name="T115" fmla="*/ 25 h 101"/>
                  <a:gd name="T116" fmla="*/ 9 w 160"/>
                  <a:gd name="T117" fmla="*/ 28 h 101"/>
                  <a:gd name="T118" fmla="*/ 20 w 160"/>
                  <a:gd name="T119" fmla="*/ 25 h 101"/>
                  <a:gd name="T120" fmla="*/ 26 w 160"/>
                  <a:gd name="T121" fmla="*/ 2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0" h="101">
                    <a:moveTo>
                      <a:pt x="26" y="22"/>
                    </a:moveTo>
                    <a:lnTo>
                      <a:pt x="29" y="16"/>
                    </a:lnTo>
                    <a:lnTo>
                      <a:pt x="41" y="4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3" y="4"/>
                    </a:lnTo>
                    <a:lnTo>
                      <a:pt x="61" y="4"/>
                    </a:lnTo>
                    <a:lnTo>
                      <a:pt x="67" y="11"/>
                    </a:lnTo>
                    <a:lnTo>
                      <a:pt x="75" y="17"/>
                    </a:lnTo>
                    <a:lnTo>
                      <a:pt x="87" y="19"/>
                    </a:lnTo>
                    <a:lnTo>
                      <a:pt x="93" y="26"/>
                    </a:lnTo>
                    <a:lnTo>
                      <a:pt x="94" y="20"/>
                    </a:lnTo>
                    <a:lnTo>
                      <a:pt x="100" y="20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3" y="37"/>
                    </a:lnTo>
                    <a:lnTo>
                      <a:pt x="125" y="35"/>
                    </a:lnTo>
                    <a:lnTo>
                      <a:pt x="128" y="45"/>
                    </a:lnTo>
                    <a:lnTo>
                      <a:pt x="132" y="45"/>
                    </a:lnTo>
                    <a:lnTo>
                      <a:pt x="138" y="42"/>
                    </a:lnTo>
                    <a:lnTo>
                      <a:pt x="152" y="40"/>
                    </a:lnTo>
                    <a:lnTo>
                      <a:pt x="160" y="40"/>
                    </a:lnTo>
                    <a:lnTo>
                      <a:pt x="160" y="48"/>
                    </a:lnTo>
                    <a:lnTo>
                      <a:pt x="153" y="51"/>
                    </a:lnTo>
                    <a:lnTo>
                      <a:pt x="153" y="57"/>
                    </a:lnTo>
                    <a:lnTo>
                      <a:pt x="143" y="61"/>
                    </a:lnTo>
                    <a:lnTo>
                      <a:pt x="143" y="72"/>
                    </a:lnTo>
                    <a:lnTo>
                      <a:pt x="140" y="78"/>
                    </a:lnTo>
                    <a:lnTo>
                      <a:pt x="129" y="81"/>
                    </a:lnTo>
                    <a:lnTo>
                      <a:pt x="123" y="78"/>
                    </a:lnTo>
                    <a:lnTo>
                      <a:pt x="117" y="81"/>
                    </a:lnTo>
                    <a:lnTo>
                      <a:pt x="116" y="92"/>
                    </a:lnTo>
                    <a:lnTo>
                      <a:pt x="111" y="93"/>
                    </a:lnTo>
                    <a:lnTo>
                      <a:pt x="111" y="93"/>
                    </a:lnTo>
                    <a:lnTo>
                      <a:pt x="102" y="93"/>
                    </a:lnTo>
                    <a:lnTo>
                      <a:pt x="90" y="98"/>
                    </a:lnTo>
                    <a:lnTo>
                      <a:pt x="88" y="101"/>
                    </a:lnTo>
                    <a:lnTo>
                      <a:pt x="79" y="98"/>
                    </a:lnTo>
                    <a:lnTo>
                      <a:pt x="73" y="93"/>
                    </a:lnTo>
                    <a:lnTo>
                      <a:pt x="70" y="93"/>
                    </a:lnTo>
                    <a:lnTo>
                      <a:pt x="67" y="95"/>
                    </a:lnTo>
                    <a:lnTo>
                      <a:pt x="58" y="96"/>
                    </a:lnTo>
                    <a:lnTo>
                      <a:pt x="53" y="89"/>
                    </a:lnTo>
                    <a:lnTo>
                      <a:pt x="55" y="84"/>
                    </a:lnTo>
                    <a:lnTo>
                      <a:pt x="55" y="73"/>
                    </a:lnTo>
                    <a:lnTo>
                      <a:pt x="44" y="72"/>
                    </a:lnTo>
                    <a:lnTo>
                      <a:pt x="38" y="63"/>
                    </a:lnTo>
                    <a:lnTo>
                      <a:pt x="38" y="61"/>
                    </a:lnTo>
                    <a:lnTo>
                      <a:pt x="34" y="60"/>
                    </a:lnTo>
                    <a:lnTo>
                      <a:pt x="29" y="61"/>
                    </a:lnTo>
                    <a:lnTo>
                      <a:pt x="23" y="60"/>
                    </a:lnTo>
                    <a:lnTo>
                      <a:pt x="20" y="55"/>
                    </a:lnTo>
                    <a:lnTo>
                      <a:pt x="14" y="57"/>
                    </a:lnTo>
                    <a:lnTo>
                      <a:pt x="5" y="48"/>
                    </a:lnTo>
                    <a:lnTo>
                      <a:pt x="8" y="38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5" y="25"/>
                    </a:lnTo>
                    <a:lnTo>
                      <a:pt x="9" y="28"/>
                    </a:lnTo>
                    <a:lnTo>
                      <a:pt x="20" y="25"/>
                    </a:lnTo>
                    <a:lnTo>
                      <a:pt x="26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6" name="Freeform 5097">
                <a:extLst>
                  <a:ext uri="{FF2B5EF4-FFF2-40B4-BE49-F238E27FC236}">
                    <a16:creationId xmlns:a16="http://schemas.microsoft.com/office/drawing/2014/main" id="{37E9B791-33CD-864C-2BF1-64C38460D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1189"/>
                <a:ext cx="80" cy="50"/>
              </a:xfrm>
              <a:custGeom>
                <a:avLst/>
                <a:gdLst>
                  <a:gd name="T0" fmla="*/ 26 w 160"/>
                  <a:gd name="T1" fmla="*/ 22 h 101"/>
                  <a:gd name="T2" fmla="*/ 29 w 160"/>
                  <a:gd name="T3" fmla="*/ 16 h 101"/>
                  <a:gd name="T4" fmla="*/ 41 w 160"/>
                  <a:gd name="T5" fmla="*/ 4 h 101"/>
                  <a:gd name="T6" fmla="*/ 50 w 160"/>
                  <a:gd name="T7" fmla="*/ 0 h 101"/>
                  <a:gd name="T8" fmla="*/ 50 w 160"/>
                  <a:gd name="T9" fmla="*/ 0 h 101"/>
                  <a:gd name="T10" fmla="*/ 53 w 160"/>
                  <a:gd name="T11" fmla="*/ 4 h 101"/>
                  <a:gd name="T12" fmla="*/ 61 w 160"/>
                  <a:gd name="T13" fmla="*/ 4 h 101"/>
                  <a:gd name="T14" fmla="*/ 67 w 160"/>
                  <a:gd name="T15" fmla="*/ 11 h 101"/>
                  <a:gd name="T16" fmla="*/ 75 w 160"/>
                  <a:gd name="T17" fmla="*/ 17 h 101"/>
                  <a:gd name="T18" fmla="*/ 87 w 160"/>
                  <a:gd name="T19" fmla="*/ 19 h 101"/>
                  <a:gd name="T20" fmla="*/ 93 w 160"/>
                  <a:gd name="T21" fmla="*/ 26 h 101"/>
                  <a:gd name="T22" fmla="*/ 94 w 160"/>
                  <a:gd name="T23" fmla="*/ 20 h 101"/>
                  <a:gd name="T24" fmla="*/ 100 w 160"/>
                  <a:gd name="T25" fmla="*/ 20 h 101"/>
                  <a:gd name="T26" fmla="*/ 117 w 160"/>
                  <a:gd name="T27" fmla="*/ 28 h 101"/>
                  <a:gd name="T28" fmla="*/ 117 w 160"/>
                  <a:gd name="T29" fmla="*/ 32 h 101"/>
                  <a:gd name="T30" fmla="*/ 123 w 160"/>
                  <a:gd name="T31" fmla="*/ 37 h 101"/>
                  <a:gd name="T32" fmla="*/ 125 w 160"/>
                  <a:gd name="T33" fmla="*/ 35 h 101"/>
                  <a:gd name="T34" fmla="*/ 128 w 160"/>
                  <a:gd name="T35" fmla="*/ 45 h 101"/>
                  <a:gd name="T36" fmla="*/ 132 w 160"/>
                  <a:gd name="T37" fmla="*/ 45 h 101"/>
                  <a:gd name="T38" fmla="*/ 138 w 160"/>
                  <a:gd name="T39" fmla="*/ 42 h 101"/>
                  <a:gd name="T40" fmla="*/ 152 w 160"/>
                  <a:gd name="T41" fmla="*/ 40 h 101"/>
                  <a:gd name="T42" fmla="*/ 160 w 160"/>
                  <a:gd name="T43" fmla="*/ 40 h 101"/>
                  <a:gd name="T44" fmla="*/ 160 w 160"/>
                  <a:gd name="T45" fmla="*/ 48 h 101"/>
                  <a:gd name="T46" fmla="*/ 153 w 160"/>
                  <a:gd name="T47" fmla="*/ 51 h 101"/>
                  <a:gd name="T48" fmla="*/ 153 w 160"/>
                  <a:gd name="T49" fmla="*/ 57 h 101"/>
                  <a:gd name="T50" fmla="*/ 143 w 160"/>
                  <a:gd name="T51" fmla="*/ 61 h 101"/>
                  <a:gd name="T52" fmla="*/ 143 w 160"/>
                  <a:gd name="T53" fmla="*/ 72 h 101"/>
                  <a:gd name="T54" fmla="*/ 140 w 160"/>
                  <a:gd name="T55" fmla="*/ 78 h 101"/>
                  <a:gd name="T56" fmla="*/ 129 w 160"/>
                  <a:gd name="T57" fmla="*/ 81 h 101"/>
                  <a:gd name="T58" fmla="*/ 123 w 160"/>
                  <a:gd name="T59" fmla="*/ 78 h 101"/>
                  <a:gd name="T60" fmla="*/ 117 w 160"/>
                  <a:gd name="T61" fmla="*/ 81 h 101"/>
                  <a:gd name="T62" fmla="*/ 116 w 160"/>
                  <a:gd name="T63" fmla="*/ 92 h 101"/>
                  <a:gd name="T64" fmla="*/ 111 w 160"/>
                  <a:gd name="T65" fmla="*/ 93 h 101"/>
                  <a:gd name="T66" fmla="*/ 111 w 160"/>
                  <a:gd name="T67" fmla="*/ 93 h 101"/>
                  <a:gd name="T68" fmla="*/ 102 w 160"/>
                  <a:gd name="T69" fmla="*/ 93 h 101"/>
                  <a:gd name="T70" fmla="*/ 90 w 160"/>
                  <a:gd name="T71" fmla="*/ 98 h 101"/>
                  <a:gd name="T72" fmla="*/ 88 w 160"/>
                  <a:gd name="T73" fmla="*/ 101 h 101"/>
                  <a:gd name="T74" fmla="*/ 79 w 160"/>
                  <a:gd name="T75" fmla="*/ 98 h 101"/>
                  <a:gd name="T76" fmla="*/ 73 w 160"/>
                  <a:gd name="T77" fmla="*/ 93 h 101"/>
                  <a:gd name="T78" fmla="*/ 70 w 160"/>
                  <a:gd name="T79" fmla="*/ 93 h 101"/>
                  <a:gd name="T80" fmla="*/ 67 w 160"/>
                  <a:gd name="T81" fmla="*/ 95 h 101"/>
                  <a:gd name="T82" fmla="*/ 58 w 160"/>
                  <a:gd name="T83" fmla="*/ 96 h 101"/>
                  <a:gd name="T84" fmla="*/ 53 w 160"/>
                  <a:gd name="T85" fmla="*/ 89 h 101"/>
                  <a:gd name="T86" fmla="*/ 55 w 160"/>
                  <a:gd name="T87" fmla="*/ 84 h 101"/>
                  <a:gd name="T88" fmla="*/ 55 w 160"/>
                  <a:gd name="T89" fmla="*/ 73 h 101"/>
                  <a:gd name="T90" fmla="*/ 44 w 160"/>
                  <a:gd name="T91" fmla="*/ 72 h 101"/>
                  <a:gd name="T92" fmla="*/ 38 w 160"/>
                  <a:gd name="T93" fmla="*/ 63 h 101"/>
                  <a:gd name="T94" fmla="*/ 38 w 160"/>
                  <a:gd name="T95" fmla="*/ 61 h 101"/>
                  <a:gd name="T96" fmla="*/ 34 w 160"/>
                  <a:gd name="T97" fmla="*/ 60 h 101"/>
                  <a:gd name="T98" fmla="*/ 29 w 160"/>
                  <a:gd name="T99" fmla="*/ 61 h 101"/>
                  <a:gd name="T100" fmla="*/ 23 w 160"/>
                  <a:gd name="T101" fmla="*/ 60 h 101"/>
                  <a:gd name="T102" fmla="*/ 20 w 160"/>
                  <a:gd name="T103" fmla="*/ 55 h 101"/>
                  <a:gd name="T104" fmla="*/ 14 w 160"/>
                  <a:gd name="T105" fmla="*/ 57 h 101"/>
                  <a:gd name="T106" fmla="*/ 5 w 160"/>
                  <a:gd name="T107" fmla="*/ 48 h 101"/>
                  <a:gd name="T108" fmla="*/ 8 w 160"/>
                  <a:gd name="T109" fmla="*/ 38 h 101"/>
                  <a:gd name="T110" fmla="*/ 2 w 160"/>
                  <a:gd name="T111" fmla="*/ 32 h 101"/>
                  <a:gd name="T112" fmla="*/ 0 w 160"/>
                  <a:gd name="T113" fmla="*/ 28 h 101"/>
                  <a:gd name="T114" fmla="*/ 5 w 160"/>
                  <a:gd name="T115" fmla="*/ 25 h 101"/>
                  <a:gd name="T116" fmla="*/ 9 w 160"/>
                  <a:gd name="T117" fmla="*/ 28 h 101"/>
                  <a:gd name="T118" fmla="*/ 20 w 160"/>
                  <a:gd name="T119" fmla="*/ 25 h 101"/>
                  <a:gd name="T120" fmla="*/ 26 w 160"/>
                  <a:gd name="T121" fmla="*/ 2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0" h="101">
                    <a:moveTo>
                      <a:pt x="26" y="22"/>
                    </a:moveTo>
                    <a:lnTo>
                      <a:pt x="29" y="16"/>
                    </a:lnTo>
                    <a:lnTo>
                      <a:pt x="41" y="4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3" y="4"/>
                    </a:lnTo>
                    <a:lnTo>
                      <a:pt x="61" y="4"/>
                    </a:lnTo>
                    <a:lnTo>
                      <a:pt x="67" y="11"/>
                    </a:lnTo>
                    <a:lnTo>
                      <a:pt x="75" y="17"/>
                    </a:lnTo>
                    <a:lnTo>
                      <a:pt x="87" y="19"/>
                    </a:lnTo>
                    <a:lnTo>
                      <a:pt x="93" y="26"/>
                    </a:lnTo>
                    <a:lnTo>
                      <a:pt x="94" y="20"/>
                    </a:lnTo>
                    <a:lnTo>
                      <a:pt x="100" y="20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3" y="37"/>
                    </a:lnTo>
                    <a:lnTo>
                      <a:pt x="125" y="35"/>
                    </a:lnTo>
                    <a:lnTo>
                      <a:pt x="128" y="45"/>
                    </a:lnTo>
                    <a:lnTo>
                      <a:pt x="132" y="45"/>
                    </a:lnTo>
                    <a:lnTo>
                      <a:pt x="138" y="42"/>
                    </a:lnTo>
                    <a:lnTo>
                      <a:pt x="152" y="40"/>
                    </a:lnTo>
                    <a:lnTo>
                      <a:pt x="160" y="40"/>
                    </a:lnTo>
                    <a:lnTo>
                      <a:pt x="160" y="48"/>
                    </a:lnTo>
                    <a:lnTo>
                      <a:pt x="153" y="51"/>
                    </a:lnTo>
                    <a:lnTo>
                      <a:pt x="153" y="57"/>
                    </a:lnTo>
                    <a:lnTo>
                      <a:pt x="143" y="61"/>
                    </a:lnTo>
                    <a:lnTo>
                      <a:pt x="143" y="72"/>
                    </a:lnTo>
                    <a:lnTo>
                      <a:pt x="140" y="78"/>
                    </a:lnTo>
                    <a:lnTo>
                      <a:pt x="129" y="81"/>
                    </a:lnTo>
                    <a:lnTo>
                      <a:pt x="123" y="78"/>
                    </a:lnTo>
                    <a:lnTo>
                      <a:pt x="117" y="81"/>
                    </a:lnTo>
                    <a:lnTo>
                      <a:pt x="116" y="92"/>
                    </a:lnTo>
                    <a:lnTo>
                      <a:pt x="111" y="93"/>
                    </a:lnTo>
                    <a:lnTo>
                      <a:pt x="111" y="93"/>
                    </a:lnTo>
                    <a:lnTo>
                      <a:pt x="102" y="93"/>
                    </a:lnTo>
                    <a:lnTo>
                      <a:pt x="90" y="98"/>
                    </a:lnTo>
                    <a:lnTo>
                      <a:pt x="88" y="101"/>
                    </a:lnTo>
                    <a:lnTo>
                      <a:pt x="79" y="98"/>
                    </a:lnTo>
                    <a:lnTo>
                      <a:pt x="73" y="93"/>
                    </a:lnTo>
                    <a:lnTo>
                      <a:pt x="70" y="93"/>
                    </a:lnTo>
                    <a:lnTo>
                      <a:pt x="67" y="95"/>
                    </a:lnTo>
                    <a:lnTo>
                      <a:pt x="58" y="96"/>
                    </a:lnTo>
                    <a:lnTo>
                      <a:pt x="53" y="89"/>
                    </a:lnTo>
                    <a:lnTo>
                      <a:pt x="55" y="84"/>
                    </a:lnTo>
                    <a:lnTo>
                      <a:pt x="55" y="73"/>
                    </a:lnTo>
                    <a:lnTo>
                      <a:pt x="44" y="72"/>
                    </a:lnTo>
                    <a:lnTo>
                      <a:pt x="38" y="63"/>
                    </a:lnTo>
                    <a:lnTo>
                      <a:pt x="38" y="61"/>
                    </a:lnTo>
                    <a:lnTo>
                      <a:pt x="34" y="60"/>
                    </a:lnTo>
                    <a:lnTo>
                      <a:pt x="29" y="61"/>
                    </a:lnTo>
                    <a:lnTo>
                      <a:pt x="23" y="60"/>
                    </a:lnTo>
                    <a:lnTo>
                      <a:pt x="20" y="55"/>
                    </a:lnTo>
                    <a:lnTo>
                      <a:pt x="14" y="57"/>
                    </a:lnTo>
                    <a:lnTo>
                      <a:pt x="5" y="48"/>
                    </a:lnTo>
                    <a:lnTo>
                      <a:pt x="8" y="38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5" y="25"/>
                    </a:lnTo>
                    <a:lnTo>
                      <a:pt x="9" y="28"/>
                    </a:lnTo>
                    <a:lnTo>
                      <a:pt x="20" y="25"/>
                    </a:lnTo>
                    <a:lnTo>
                      <a:pt x="26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7" name="Freeform 5098">
                <a:extLst>
                  <a:ext uri="{FF2B5EF4-FFF2-40B4-BE49-F238E27FC236}">
                    <a16:creationId xmlns:a16="http://schemas.microsoft.com/office/drawing/2014/main" id="{BED5994A-EC66-C42B-B4D0-33FE61F17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17"/>
                <a:ext cx="51" cy="52"/>
              </a:xfrm>
              <a:custGeom>
                <a:avLst/>
                <a:gdLst>
                  <a:gd name="T0" fmla="*/ 97 w 102"/>
                  <a:gd name="T1" fmla="*/ 57 h 103"/>
                  <a:gd name="T2" fmla="*/ 99 w 102"/>
                  <a:gd name="T3" fmla="*/ 53 h 103"/>
                  <a:gd name="T4" fmla="*/ 91 w 102"/>
                  <a:gd name="T5" fmla="*/ 53 h 103"/>
                  <a:gd name="T6" fmla="*/ 78 w 102"/>
                  <a:gd name="T7" fmla="*/ 53 h 103"/>
                  <a:gd name="T8" fmla="*/ 72 w 102"/>
                  <a:gd name="T9" fmla="*/ 53 h 103"/>
                  <a:gd name="T10" fmla="*/ 67 w 102"/>
                  <a:gd name="T11" fmla="*/ 50 h 103"/>
                  <a:gd name="T12" fmla="*/ 69 w 102"/>
                  <a:gd name="T13" fmla="*/ 44 h 103"/>
                  <a:gd name="T14" fmla="*/ 73 w 102"/>
                  <a:gd name="T15" fmla="*/ 36 h 103"/>
                  <a:gd name="T16" fmla="*/ 65 w 102"/>
                  <a:gd name="T17" fmla="*/ 35 h 103"/>
                  <a:gd name="T18" fmla="*/ 69 w 102"/>
                  <a:gd name="T19" fmla="*/ 32 h 103"/>
                  <a:gd name="T20" fmla="*/ 67 w 102"/>
                  <a:gd name="T21" fmla="*/ 29 h 103"/>
                  <a:gd name="T22" fmla="*/ 73 w 102"/>
                  <a:gd name="T23" fmla="*/ 18 h 103"/>
                  <a:gd name="T24" fmla="*/ 72 w 102"/>
                  <a:gd name="T25" fmla="*/ 9 h 103"/>
                  <a:gd name="T26" fmla="*/ 65 w 102"/>
                  <a:gd name="T27" fmla="*/ 0 h 103"/>
                  <a:gd name="T28" fmla="*/ 55 w 102"/>
                  <a:gd name="T29" fmla="*/ 4 h 103"/>
                  <a:gd name="T30" fmla="*/ 55 w 102"/>
                  <a:gd name="T31" fmla="*/ 15 h 103"/>
                  <a:gd name="T32" fmla="*/ 52 w 102"/>
                  <a:gd name="T33" fmla="*/ 21 h 103"/>
                  <a:gd name="T34" fmla="*/ 41 w 102"/>
                  <a:gd name="T35" fmla="*/ 24 h 103"/>
                  <a:gd name="T36" fmla="*/ 35 w 102"/>
                  <a:gd name="T37" fmla="*/ 21 h 103"/>
                  <a:gd name="T38" fmla="*/ 29 w 102"/>
                  <a:gd name="T39" fmla="*/ 24 h 103"/>
                  <a:gd name="T40" fmla="*/ 28 w 102"/>
                  <a:gd name="T41" fmla="*/ 35 h 103"/>
                  <a:gd name="T42" fmla="*/ 23 w 102"/>
                  <a:gd name="T43" fmla="*/ 36 h 103"/>
                  <a:gd name="T44" fmla="*/ 23 w 102"/>
                  <a:gd name="T45" fmla="*/ 36 h 103"/>
                  <a:gd name="T46" fmla="*/ 14 w 102"/>
                  <a:gd name="T47" fmla="*/ 36 h 103"/>
                  <a:gd name="T48" fmla="*/ 2 w 102"/>
                  <a:gd name="T49" fmla="*/ 41 h 103"/>
                  <a:gd name="T50" fmla="*/ 0 w 102"/>
                  <a:gd name="T51" fmla="*/ 44 h 103"/>
                  <a:gd name="T52" fmla="*/ 8 w 102"/>
                  <a:gd name="T53" fmla="*/ 53 h 103"/>
                  <a:gd name="T54" fmla="*/ 18 w 102"/>
                  <a:gd name="T55" fmla="*/ 57 h 103"/>
                  <a:gd name="T56" fmla="*/ 18 w 102"/>
                  <a:gd name="T57" fmla="*/ 67 h 103"/>
                  <a:gd name="T58" fmla="*/ 9 w 102"/>
                  <a:gd name="T59" fmla="*/ 74 h 103"/>
                  <a:gd name="T60" fmla="*/ 9 w 102"/>
                  <a:gd name="T61" fmla="*/ 79 h 103"/>
                  <a:gd name="T62" fmla="*/ 12 w 102"/>
                  <a:gd name="T63" fmla="*/ 89 h 103"/>
                  <a:gd name="T64" fmla="*/ 15 w 102"/>
                  <a:gd name="T65" fmla="*/ 94 h 103"/>
                  <a:gd name="T66" fmla="*/ 14 w 102"/>
                  <a:gd name="T67" fmla="*/ 103 h 103"/>
                  <a:gd name="T68" fmla="*/ 29 w 102"/>
                  <a:gd name="T69" fmla="*/ 103 h 103"/>
                  <a:gd name="T70" fmla="*/ 37 w 102"/>
                  <a:gd name="T71" fmla="*/ 103 h 103"/>
                  <a:gd name="T72" fmla="*/ 38 w 102"/>
                  <a:gd name="T73" fmla="*/ 94 h 103"/>
                  <a:gd name="T74" fmla="*/ 35 w 102"/>
                  <a:gd name="T75" fmla="*/ 91 h 103"/>
                  <a:gd name="T76" fmla="*/ 40 w 102"/>
                  <a:gd name="T77" fmla="*/ 86 h 103"/>
                  <a:gd name="T78" fmla="*/ 47 w 102"/>
                  <a:gd name="T79" fmla="*/ 86 h 103"/>
                  <a:gd name="T80" fmla="*/ 59 w 102"/>
                  <a:gd name="T81" fmla="*/ 83 h 103"/>
                  <a:gd name="T82" fmla="*/ 65 w 102"/>
                  <a:gd name="T83" fmla="*/ 83 h 103"/>
                  <a:gd name="T84" fmla="*/ 76 w 102"/>
                  <a:gd name="T85" fmla="*/ 77 h 103"/>
                  <a:gd name="T86" fmla="*/ 85 w 102"/>
                  <a:gd name="T87" fmla="*/ 79 h 103"/>
                  <a:gd name="T88" fmla="*/ 88 w 102"/>
                  <a:gd name="T89" fmla="*/ 79 h 103"/>
                  <a:gd name="T90" fmla="*/ 88 w 102"/>
                  <a:gd name="T91" fmla="*/ 73 h 103"/>
                  <a:gd name="T92" fmla="*/ 96 w 102"/>
                  <a:gd name="T93" fmla="*/ 70 h 103"/>
                  <a:gd name="T94" fmla="*/ 102 w 102"/>
                  <a:gd name="T95" fmla="*/ 71 h 103"/>
                  <a:gd name="T96" fmla="*/ 97 w 102"/>
                  <a:gd name="T97" fmla="*/ 5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2" h="103">
                    <a:moveTo>
                      <a:pt x="97" y="57"/>
                    </a:moveTo>
                    <a:lnTo>
                      <a:pt x="99" y="53"/>
                    </a:lnTo>
                    <a:lnTo>
                      <a:pt x="91" y="53"/>
                    </a:lnTo>
                    <a:lnTo>
                      <a:pt x="78" y="53"/>
                    </a:lnTo>
                    <a:lnTo>
                      <a:pt x="72" y="53"/>
                    </a:lnTo>
                    <a:lnTo>
                      <a:pt x="67" y="50"/>
                    </a:lnTo>
                    <a:lnTo>
                      <a:pt x="69" y="44"/>
                    </a:lnTo>
                    <a:lnTo>
                      <a:pt x="73" y="36"/>
                    </a:lnTo>
                    <a:lnTo>
                      <a:pt x="65" y="35"/>
                    </a:lnTo>
                    <a:lnTo>
                      <a:pt x="69" y="32"/>
                    </a:lnTo>
                    <a:lnTo>
                      <a:pt x="67" y="29"/>
                    </a:lnTo>
                    <a:lnTo>
                      <a:pt x="73" y="18"/>
                    </a:lnTo>
                    <a:lnTo>
                      <a:pt x="72" y="9"/>
                    </a:lnTo>
                    <a:lnTo>
                      <a:pt x="65" y="0"/>
                    </a:lnTo>
                    <a:lnTo>
                      <a:pt x="55" y="4"/>
                    </a:lnTo>
                    <a:lnTo>
                      <a:pt x="55" y="15"/>
                    </a:lnTo>
                    <a:lnTo>
                      <a:pt x="52" y="21"/>
                    </a:lnTo>
                    <a:lnTo>
                      <a:pt x="41" y="24"/>
                    </a:lnTo>
                    <a:lnTo>
                      <a:pt x="35" y="21"/>
                    </a:lnTo>
                    <a:lnTo>
                      <a:pt x="29" y="24"/>
                    </a:lnTo>
                    <a:lnTo>
                      <a:pt x="28" y="35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14" y="36"/>
                    </a:lnTo>
                    <a:lnTo>
                      <a:pt x="2" y="41"/>
                    </a:lnTo>
                    <a:lnTo>
                      <a:pt x="0" y="44"/>
                    </a:lnTo>
                    <a:lnTo>
                      <a:pt x="8" y="53"/>
                    </a:lnTo>
                    <a:lnTo>
                      <a:pt x="18" y="57"/>
                    </a:lnTo>
                    <a:lnTo>
                      <a:pt x="18" y="67"/>
                    </a:lnTo>
                    <a:lnTo>
                      <a:pt x="9" y="74"/>
                    </a:lnTo>
                    <a:lnTo>
                      <a:pt x="9" y="79"/>
                    </a:lnTo>
                    <a:lnTo>
                      <a:pt x="12" y="89"/>
                    </a:lnTo>
                    <a:lnTo>
                      <a:pt x="15" y="94"/>
                    </a:lnTo>
                    <a:lnTo>
                      <a:pt x="14" y="103"/>
                    </a:lnTo>
                    <a:lnTo>
                      <a:pt x="29" y="103"/>
                    </a:lnTo>
                    <a:lnTo>
                      <a:pt x="37" y="103"/>
                    </a:lnTo>
                    <a:lnTo>
                      <a:pt x="38" y="94"/>
                    </a:lnTo>
                    <a:lnTo>
                      <a:pt x="35" y="91"/>
                    </a:lnTo>
                    <a:lnTo>
                      <a:pt x="40" y="86"/>
                    </a:lnTo>
                    <a:lnTo>
                      <a:pt x="47" y="86"/>
                    </a:lnTo>
                    <a:lnTo>
                      <a:pt x="59" y="83"/>
                    </a:lnTo>
                    <a:lnTo>
                      <a:pt x="65" y="83"/>
                    </a:lnTo>
                    <a:lnTo>
                      <a:pt x="76" y="77"/>
                    </a:lnTo>
                    <a:lnTo>
                      <a:pt x="85" y="79"/>
                    </a:lnTo>
                    <a:lnTo>
                      <a:pt x="88" y="79"/>
                    </a:lnTo>
                    <a:lnTo>
                      <a:pt x="88" y="73"/>
                    </a:lnTo>
                    <a:lnTo>
                      <a:pt x="96" y="70"/>
                    </a:lnTo>
                    <a:lnTo>
                      <a:pt x="102" y="71"/>
                    </a:lnTo>
                    <a:lnTo>
                      <a:pt x="97" y="5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8" name="Freeform 5099">
                <a:extLst>
                  <a:ext uri="{FF2B5EF4-FFF2-40B4-BE49-F238E27FC236}">
                    <a16:creationId xmlns:a16="http://schemas.microsoft.com/office/drawing/2014/main" id="{99412A99-A2AE-801B-71D5-279EC3A1F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17"/>
                <a:ext cx="51" cy="52"/>
              </a:xfrm>
              <a:custGeom>
                <a:avLst/>
                <a:gdLst>
                  <a:gd name="T0" fmla="*/ 97 w 102"/>
                  <a:gd name="T1" fmla="*/ 57 h 103"/>
                  <a:gd name="T2" fmla="*/ 102 w 102"/>
                  <a:gd name="T3" fmla="*/ 71 h 103"/>
                  <a:gd name="T4" fmla="*/ 96 w 102"/>
                  <a:gd name="T5" fmla="*/ 70 h 103"/>
                  <a:gd name="T6" fmla="*/ 88 w 102"/>
                  <a:gd name="T7" fmla="*/ 73 h 103"/>
                  <a:gd name="T8" fmla="*/ 88 w 102"/>
                  <a:gd name="T9" fmla="*/ 79 h 103"/>
                  <a:gd name="T10" fmla="*/ 85 w 102"/>
                  <a:gd name="T11" fmla="*/ 79 h 103"/>
                  <a:gd name="T12" fmla="*/ 76 w 102"/>
                  <a:gd name="T13" fmla="*/ 77 h 103"/>
                  <a:gd name="T14" fmla="*/ 65 w 102"/>
                  <a:gd name="T15" fmla="*/ 83 h 103"/>
                  <a:gd name="T16" fmla="*/ 59 w 102"/>
                  <a:gd name="T17" fmla="*/ 83 h 103"/>
                  <a:gd name="T18" fmla="*/ 47 w 102"/>
                  <a:gd name="T19" fmla="*/ 86 h 103"/>
                  <a:gd name="T20" fmla="*/ 40 w 102"/>
                  <a:gd name="T21" fmla="*/ 86 h 103"/>
                  <a:gd name="T22" fmla="*/ 35 w 102"/>
                  <a:gd name="T23" fmla="*/ 91 h 103"/>
                  <a:gd name="T24" fmla="*/ 38 w 102"/>
                  <a:gd name="T25" fmla="*/ 94 h 103"/>
                  <a:gd name="T26" fmla="*/ 37 w 102"/>
                  <a:gd name="T27" fmla="*/ 103 h 103"/>
                  <a:gd name="T28" fmla="*/ 29 w 102"/>
                  <a:gd name="T29" fmla="*/ 103 h 103"/>
                  <a:gd name="T30" fmla="*/ 14 w 102"/>
                  <a:gd name="T31" fmla="*/ 103 h 103"/>
                  <a:gd name="T32" fmla="*/ 15 w 102"/>
                  <a:gd name="T33" fmla="*/ 94 h 103"/>
                  <a:gd name="T34" fmla="*/ 12 w 102"/>
                  <a:gd name="T35" fmla="*/ 89 h 103"/>
                  <a:gd name="T36" fmla="*/ 9 w 102"/>
                  <a:gd name="T37" fmla="*/ 79 h 103"/>
                  <a:gd name="T38" fmla="*/ 9 w 102"/>
                  <a:gd name="T39" fmla="*/ 74 h 103"/>
                  <a:gd name="T40" fmla="*/ 18 w 102"/>
                  <a:gd name="T41" fmla="*/ 67 h 103"/>
                  <a:gd name="T42" fmla="*/ 18 w 102"/>
                  <a:gd name="T43" fmla="*/ 57 h 103"/>
                  <a:gd name="T44" fmla="*/ 8 w 102"/>
                  <a:gd name="T45" fmla="*/ 53 h 103"/>
                  <a:gd name="T46" fmla="*/ 0 w 102"/>
                  <a:gd name="T47" fmla="*/ 44 h 103"/>
                  <a:gd name="T48" fmla="*/ 2 w 102"/>
                  <a:gd name="T49" fmla="*/ 41 h 103"/>
                  <a:gd name="T50" fmla="*/ 14 w 102"/>
                  <a:gd name="T51" fmla="*/ 36 h 103"/>
                  <a:gd name="T52" fmla="*/ 23 w 102"/>
                  <a:gd name="T53" fmla="*/ 36 h 103"/>
                  <a:gd name="T54" fmla="*/ 23 w 102"/>
                  <a:gd name="T55" fmla="*/ 36 h 103"/>
                  <a:gd name="T56" fmla="*/ 28 w 102"/>
                  <a:gd name="T57" fmla="*/ 35 h 103"/>
                  <a:gd name="T58" fmla="*/ 29 w 102"/>
                  <a:gd name="T59" fmla="*/ 24 h 103"/>
                  <a:gd name="T60" fmla="*/ 35 w 102"/>
                  <a:gd name="T61" fmla="*/ 21 h 103"/>
                  <a:gd name="T62" fmla="*/ 41 w 102"/>
                  <a:gd name="T63" fmla="*/ 24 h 103"/>
                  <a:gd name="T64" fmla="*/ 52 w 102"/>
                  <a:gd name="T65" fmla="*/ 21 h 103"/>
                  <a:gd name="T66" fmla="*/ 55 w 102"/>
                  <a:gd name="T67" fmla="*/ 15 h 103"/>
                  <a:gd name="T68" fmla="*/ 55 w 102"/>
                  <a:gd name="T69" fmla="*/ 4 h 103"/>
                  <a:gd name="T70" fmla="*/ 65 w 102"/>
                  <a:gd name="T71" fmla="*/ 0 h 103"/>
                  <a:gd name="T72" fmla="*/ 72 w 102"/>
                  <a:gd name="T73" fmla="*/ 9 h 103"/>
                  <a:gd name="T74" fmla="*/ 73 w 102"/>
                  <a:gd name="T75" fmla="*/ 18 h 103"/>
                  <a:gd name="T76" fmla="*/ 67 w 102"/>
                  <a:gd name="T77" fmla="*/ 29 h 103"/>
                  <a:gd name="T78" fmla="*/ 69 w 102"/>
                  <a:gd name="T79" fmla="*/ 32 h 103"/>
                  <a:gd name="T80" fmla="*/ 65 w 102"/>
                  <a:gd name="T81" fmla="*/ 35 h 103"/>
                  <a:gd name="T82" fmla="*/ 73 w 102"/>
                  <a:gd name="T83" fmla="*/ 36 h 103"/>
                  <a:gd name="T84" fmla="*/ 69 w 102"/>
                  <a:gd name="T85" fmla="*/ 44 h 103"/>
                  <a:gd name="T86" fmla="*/ 67 w 102"/>
                  <a:gd name="T87" fmla="*/ 50 h 103"/>
                  <a:gd name="T88" fmla="*/ 72 w 102"/>
                  <a:gd name="T89" fmla="*/ 53 h 103"/>
                  <a:gd name="T90" fmla="*/ 78 w 102"/>
                  <a:gd name="T91" fmla="*/ 53 h 103"/>
                  <a:gd name="T92" fmla="*/ 91 w 102"/>
                  <a:gd name="T93" fmla="*/ 53 h 103"/>
                  <a:gd name="T94" fmla="*/ 99 w 102"/>
                  <a:gd name="T95" fmla="*/ 53 h 103"/>
                  <a:gd name="T96" fmla="*/ 97 w 102"/>
                  <a:gd name="T97" fmla="*/ 5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2" h="103">
                    <a:moveTo>
                      <a:pt x="97" y="57"/>
                    </a:moveTo>
                    <a:lnTo>
                      <a:pt x="102" y="71"/>
                    </a:lnTo>
                    <a:lnTo>
                      <a:pt x="96" y="70"/>
                    </a:lnTo>
                    <a:lnTo>
                      <a:pt x="88" y="73"/>
                    </a:lnTo>
                    <a:lnTo>
                      <a:pt x="88" y="79"/>
                    </a:lnTo>
                    <a:lnTo>
                      <a:pt x="85" y="79"/>
                    </a:lnTo>
                    <a:lnTo>
                      <a:pt x="76" y="77"/>
                    </a:lnTo>
                    <a:lnTo>
                      <a:pt x="65" y="83"/>
                    </a:lnTo>
                    <a:lnTo>
                      <a:pt x="59" y="83"/>
                    </a:lnTo>
                    <a:lnTo>
                      <a:pt x="47" y="86"/>
                    </a:lnTo>
                    <a:lnTo>
                      <a:pt x="40" y="86"/>
                    </a:lnTo>
                    <a:lnTo>
                      <a:pt x="35" y="91"/>
                    </a:lnTo>
                    <a:lnTo>
                      <a:pt x="38" y="94"/>
                    </a:lnTo>
                    <a:lnTo>
                      <a:pt x="37" y="103"/>
                    </a:lnTo>
                    <a:lnTo>
                      <a:pt x="29" y="103"/>
                    </a:lnTo>
                    <a:lnTo>
                      <a:pt x="14" y="103"/>
                    </a:lnTo>
                    <a:lnTo>
                      <a:pt x="15" y="94"/>
                    </a:lnTo>
                    <a:lnTo>
                      <a:pt x="12" y="89"/>
                    </a:lnTo>
                    <a:lnTo>
                      <a:pt x="9" y="79"/>
                    </a:lnTo>
                    <a:lnTo>
                      <a:pt x="9" y="74"/>
                    </a:lnTo>
                    <a:lnTo>
                      <a:pt x="18" y="67"/>
                    </a:lnTo>
                    <a:lnTo>
                      <a:pt x="18" y="57"/>
                    </a:lnTo>
                    <a:lnTo>
                      <a:pt x="8" y="53"/>
                    </a:lnTo>
                    <a:lnTo>
                      <a:pt x="0" y="44"/>
                    </a:lnTo>
                    <a:lnTo>
                      <a:pt x="2" y="41"/>
                    </a:lnTo>
                    <a:lnTo>
                      <a:pt x="1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8" y="35"/>
                    </a:lnTo>
                    <a:lnTo>
                      <a:pt x="29" y="24"/>
                    </a:lnTo>
                    <a:lnTo>
                      <a:pt x="35" y="21"/>
                    </a:lnTo>
                    <a:lnTo>
                      <a:pt x="41" y="24"/>
                    </a:lnTo>
                    <a:lnTo>
                      <a:pt x="52" y="21"/>
                    </a:lnTo>
                    <a:lnTo>
                      <a:pt x="55" y="15"/>
                    </a:lnTo>
                    <a:lnTo>
                      <a:pt x="55" y="4"/>
                    </a:lnTo>
                    <a:lnTo>
                      <a:pt x="65" y="0"/>
                    </a:lnTo>
                    <a:lnTo>
                      <a:pt x="72" y="9"/>
                    </a:lnTo>
                    <a:lnTo>
                      <a:pt x="73" y="18"/>
                    </a:lnTo>
                    <a:lnTo>
                      <a:pt x="67" y="29"/>
                    </a:lnTo>
                    <a:lnTo>
                      <a:pt x="69" y="32"/>
                    </a:lnTo>
                    <a:lnTo>
                      <a:pt x="65" y="35"/>
                    </a:lnTo>
                    <a:lnTo>
                      <a:pt x="73" y="36"/>
                    </a:lnTo>
                    <a:lnTo>
                      <a:pt x="69" y="44"/>
                    </a:lnTo>
                    <a:lnTo>
                      <a:pt x="67" y="50"/>
                    </a:lnTo>
                    <a:lnTo>
                      <a:pt x="72" y="53"/>
                    </a:lnTo>
                    <a:lnTo>
                      <a:pt x="78" y="53"/>
                    </a:lnTo>
                    <a:lnTo>
                      <a:pt x="91" y="53"/>
                    </a:lnTo>
                    <a:lnTo>
                      <a:pt x="99" y="53"/>
                    </a:lnTo>
                    <a:lnTo>
                      <a:pt x="97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9" name="Freeform 5100">
                <a:extLst>
                  <a:ext uri="{FF2B5EF4-FFF2-40B4-BE49-F238E27FC236}">
                    <a16:creationId xmlns:a16="http://schemas.microsoft.com/office/drawing/2014/main" id="{A2BF43AA-437E-E1C8-5933-BA8CE8DCF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17"/>
                <a:ext cx="51" cy="52"/>
              </a:xfrm>
              <a:custGeom>
                <a:avLst/>
                <a:gdLst>
                  <a:gd name="T0" fmla="*/ 97 w 102"/>
                  <a:gd name="T1" fmla="*/ 57 h 103"/>
                  <a:gd name="T2" fmla="*/ 102 w 102"/>
                  <a:gd name="T3" fmla="*/ 71 h 103"/>
                  <a:gd name="T4" fmla="*/ 96 w 102"/>
                  <a:gd name="T5" fmla="*/ 70 h 103"/>
                  <a:gd name="T6" fmla="*/ 88 w 102"/>
                  <a:gd name="T7" fmla="*/ 73 h 103"/>
                  <a:gd name="T8" fmla="*/ 88 w 102"/>
                  <a:gd name="T9" fmla="*/ 79 h 103"/>
                  <a:gd name="T10" fmla="*/ 85 w 102"/>
                  <a:gd name="T11" fmla="*/ 79 h 103"/>
                  <a:gd name="T12" fmla="*/ 76 w 102"/>
                  <a:gd name="T13" fmla="*/ 77 h 103"/>
                  <a:gd name="T14" fmla="*/ 65 w 102"/>
                  <a:gd name="T15" fmla="*/ 83 h 103"/>
                  <a:gd name="T16" fmla="*/ 59 w 102"/>
                  <a:gd name="T17" fmla="*/ 83 h 103"/>
                  <a:gd name="T18" fmla="*/ 47 w 102"/>
                  <a:gd name="T19" fmla="*/ 86 h 103"/>
                  <a:gd name="T20" fmla="*/ 40 w 102"/>
                  <a:gd name="T21" fmla="*/ 86 h 103"/>
                  <a:gd name="T22" fmla="*/ 35 w 102"/>
                  <a:gd name="T23" fmla="*/ 91 h 103"/>
                  <a:gd name="T24" fmla="*/ 38 w 102"/>
                  <a:gd name="T25" fmla="*/ 94 h 103"/>
                  <a:gd name="T26" fmla="*/ 37 w 102"/>
                  <a:gd name="T27" fmla="*/ 103 h 103"/>
                  <a:gd name="T28" fmla="*/ 29 w 102"/>
                  <a:gd name="T29" fmla="*/ 103 h 103"/>
                  <a:gd name="T30" fmla="*/ 14 w 102"/>
                  <a:gd name="T31" fmla="*/ 103 h 103"/>
                  <a:gd name="T32" fmla="*/ 15 w 102"/>
                  <a:gd name="T33" fmla="*/ 94 h 103"/>
                  <a:gd name="T34" fmla="*/ 12 w 102"/>
                  <a:gd name="T35" fmla="*/ 89 h 103"/>
                  <a:gd name="T36" fmla="*/ 9 w 102"/>
                  <a:gd name="T37" fmla="*/ 79 h 103"/>
                  <a:gd name="T38" fmla="*/ 9 w 102"/>
                  <a:gd name="T39" fmla="*/ 74 h 103"/>
                  <a:gd name="T40" fmla="*/ 18 w 102"/>
                  <a:gd name="T41" fmla="*/ 67 h 103"/>
                  <a:gd name="T42" fmla="*/ 18 w 102"/>
                  <a:gd name="T43" fmla="*/ 57 h 103"/>
                  <a:gd name="T44" fmla="*/ 8 w 102"/>
                  <a:gd name="T45" fmla="*/ 53 h 103"/>
                  <a:gd name="T46" fmla="*/ 0 w 102"/>
                  <a:gd name="T47" fmla="*/ 44 h 103"/>
                  <a:gd name="T48" fmla="*/ 2 w 102"/>
                  <a:gd name="T49" fmla="*/ 41 h 103"/>
                  <a:gd name="T50" fmla="*/ 14 w 102"/>
                  <a:gd name="T51" fmla="*/ 36 h 103"/>
                  <a:gd name="T52" fmla="*/ 23 w 102"/>
                  <a:gd name="T53" fmla="*/ 36 h 103"/>
                  <a:gd name="T54" fmla="*/ 23 w 102"/>
                  <a:gd name="T55" fmla="*/ 36 h 103"/>
                  <a:gd name="T56" fmla="*/ 28 w 102"/>
                  <a:gd name="T57" fmla="*/ 35 h 103"/>
                  <a:gd name="T58" fmla="*/ 29 w 102"/>
                  <a:gd name="T59" fmla="*/ 24 h 103"/>
                  <a:gd name="T60" fmla="*/ 35 w 102"/>
                  <a:gd name="T61" fmla="*/ 21 h 103"/>
                  <a:gd name="T62" fmla="*/ 41 w 102"/>
                  <a:gd name="T63" fmla="*/ 24 h 103"/>
                  <a:gd name="T64" fmla="*/ 52 w 102"/>
                  <a:gd name="T65" fmla="*/ 21 h 103"/>
                  <a:gd name="T66" fmla="*/ 55 w 102"/>
                  <a:gd name="T67" fmla="*/ 15 h 103"/>
                  <a:gd name="T68" fmla="*/ 55 w 102"/>
                  <a:gd name="T69" fmla="*/ 4 h 103"/>
                  <a:gd name="T70" fmla="*/ 65 w 102"/>
                  <a:gd name="T71" fmla="*/ 0 h 103"/>
                  <a:gd name="T72" fmla="*/ 72 w 102"/>
                  <a:gd name="T73" fmla="*/ 9 h 103"/>
                  <a:gd name="T74" fmla="*/ 73 w 102"/>
                  <a:gd name="T75" fmla="*/ 18 h 103"/>
                  <a:gd name="T76" fmla="*/ 67 w 102"/>
                  <a:gd name="T77" fmla="*/ 29 h 103"/>
                  <a:gd name="T78" fmla="*/ 69 w 102"/>
                  <a:gd name="T79" fmla="*/ 32 h 103"/>
                  <a:gd name="T80" fmla="*/ 65 w 102"/>
                  <a:gd name="T81" fmla="*/ 35 h 103"/>
                  <a:gd name="T82" fmla="*/ 73 w 102"/>
                  <a:gd name="T83" fmla="*/ 36 h 103"/>
                  <a:gd name="T84" fmla="*/ 69 w 102"/>
                  <a:gd name="T85" fmla="*/ 44 h 103"/>
                  <a:gd name="T86" fmla="*/ 67 w 102"/>
                  <a:gd name="T87" fmla="*/ 50 h 103"/>
                  <a:gd name="T88" fmla="*/ 72 w 102"/>
                  <a:gd name="T89" fmla="*/ 53 h 103"/>
                  <a:gd name="T90" fmla="*/ 78 w 102"/>
                  <a:gd name="T91" fmla="*/ 53 h 103"/>
                  <a:gd name="T92" fmla="*/ 91 w 102"/>
                  <a:gd name="T93" fmla="*/ 53 h 103"/>
                  <a:gd name="T94" fmla="*/ 99 w 102"/>
                  <a:gd name="T95" fmla="*/ 53 h 103"/>
                  <a:gd name="T96" fmla="*/ 97 w 102"/>
                  <a:gd name="T97" fmla="*/ 5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2" h="103">
                    <a:moveTo>
                      <a:pt x="97" y="57"/>
                    </a:moveTo>
                    <a:lnTo>
                      <a:pt x="102" y="71"/>
                    </a:lnTo>
                    <a:lnTo>
                      <a:pt x="96" y="70"/>
                    </a:lnTo>
                    <a:lnTo>
                      <a:pt x="88" y="73"/>
                    </a:lnTo>
                    <a:lnTo>
                      <a:pt x="88" y="79"/>
                    </a:lnTo>
                    <a:lnTo>
                      <a:pt x="85" y="79"/>
                    </a:lnTo>
                    <a:lnTo>
                      <a:pt x="76" y="77"/>
                    </a:lnTo>
                    <a:lnTo>
                      <a:pt x="65" y="83"/>
                    </a:lnTo>
                    <a:lnTo>
                      <a:pt x="59" y="83"/>
                    </a:lnTo>
                    <a:lnTo>
                      <a:pt x="47" y="86"/>
                    </a:lnTo>
                    <a:lnTo>
                      <a:pt x="40" y="86"/>
                    </a:lnTo>
                    <a:lnTo>
                      <a:pt x="35" y="91"/>
                    </a:lnTo>
                    <a:lnTo>
                      <a:pt x="38" y="94"/>
                    </a:lnTo>
                    <a:lnTo>
                      <a:pt x="37" y="103"/>
                    </a:lnTo>
                    <a:lnTo>
                      <a:pt x="29" y="103"/>
                    </a:lnTo>
                    <a:lnTo>
                      <a:pt x="14" y="103"/>
                    </a:lnTo>
                    <a:lnTo>
                      <a:pt x="15" y="94"/>
                    </a:lnTo>
                    <a:lnTo>
                      <a:pt x="12" y="89"/>
                    </a:lnTo>
                    <a:lnTo>
                      <a:pt x="9" y="79"/>
                    </a:lnTo>
                    <a:lnTo>
                      <a:pt x="9" y="74"/>
                    </a:lnTo>
                    <a:lnTo>
                      <a:pt x="18" y="67"/>
                    </a:lnTo>
                    <a:lnTo>
                      <a:pt x="18" y="57"/>
                    </a:lnTo>
                    <a:lnTo>
                      <a:pt x="8" y="53"/>
                    </a:lnTo>
                    <a:lnTo>
                      <a:pt x="0" y="44"/>
                    </a:lnTo>
                    <a:lnTo>
                      <a:pt x="2" y="41"/>
                    </a:lnTo>
                    <a:lnTo>
                      <a:pt x="1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8" y="35"/>
                    </a:lnTo>
                    <a:lnTo>
                      <a:pt x="29" y="24"/>
                    </a:lnTo>
                    <a:lnTo>
                      <a:pt x="35" y="21"/>
                    </a:lnTo>
                    <a:lnTo>
                      <a:pt x="41" y="24"/>
                    </a:lnTo>
                    <a:lnTo>
                      <a:pt x="52" y="21"/>
                    </a:lnTo>
                    <a:lnTo>
                      <a:pt x="55" y="15"/>
                    </a:lnTo>
                    <a:lnTo>
                      <a:pt x="55" y="4"/>
                    </a:lnTo>
                    <a:lnTo>
                      <a:pt x="65" y="0"/>
                    </a:lnTo>
                    <a:lnTo>
                      <a:pt x="72" y="9"/>
                    </a:lnTo>
                    <a:lnTo>
                      <a:pt x="73" y="18"/>
                    </a:lnTo>
                    <a:lnTo>
                      <a:pt x="67" y="29"/>
                    </a:lnTo>
                    <a:lnTo>
                      <a:pt x="69" y="32"/>
                    </a:lnTo>
                    <a:lnTo>
                      <a:pt x="65" y="35"/>
                    </a:lnTo>
                    <a:lnTo>
                      <a:pt x="73" y="36"/>
                    </a:lnTo>
                    <a:lnTo>
                      <a:pt x="69" y="44"/>
                    </a:lnTo>
                    <a:lnTo>
                      <a:pt x="67" y="50"/>
                    </a:lnTo>
                    <a:lnTo>
                      <a:pt x="72" y="53"/>
                    </a:lnTo>
                    <a:lnTo>
                      <a:pt x="78" y="53"/>
                    </a:lnTo>
                    <a:lnTo>
                      <a:pt x="91" y="53"/>
                    </a:lnTo>
                    <a:lnTo>
                      <a:pt x="99" y="53"/>
                    </a:lnTo>
                    <a:lnTo>
                      <a:pt x="97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0" name="Freeform 5101">
                <a:extLst>
                  <a:ext uri="{FF2B5EF4-FFF2-40B4-BE49-F238E27FC236}">
                    <a16:creationId xmlns:a16="http://schemas.microsoft.com/office/drawing/2014/main" id="{6BC52958-D3F0-6FA4-D5C3-DF4C33EB6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138"/>
                <a:ext cx="98" cy="73"/>
              </a:xfrm>
              <a:custGeom>
                <a:avLst/>
                <a:gdLst>
                  <a:gd name="T0" fmla="*/ 44 w 196"/>
                  <a:gd name="T1" fmla="*/ 6 h 148"/>
                  <a:gd name="T2" fmla="*/ 35 w 196"/>
                  <a:gd name="T3" fmla="*/ 26 h 148"/>
                  <a:gd name="T4" fmla="*/ 25 w 196"/>
                  <a:gd name="T5" fmla="*/ 35 h 148"/>
                  <a:gd name="T6" fmla="*/ 16 w 196"/>
                  <a:gd name="T7" fmla="*/ 58 h 148"/>
                  <a:gd name="T8" fmla="*/ 11 w 196"/>
                  <a:gd name="T9" fmla="*/ 75 h 148"/>
                  <a:gd name="T10" fmla="*/ 2 w 196"/>
                  <a:gd name="T11" fmla="*/ 84 h 148"/>
                  <a:gd name="T12" fmla="*/ 2 w 196"/>
                  <a:gd name="T13" fmla="*/ 103 h 148"/>
                  <a:gd name="T14" fmla="*/ 9 w 196"/>
                  <a:gd name="T15" fmla="*/ 117 h 148"/>
                  <a:gd name="T16" fmla="*/ 29 w 196"/>
                  <a:gd name="T17" fmla="*/ 131 h 148"/>
                  <a:gd name="T18" fmla="*/ 38 w 196"/>
                  <a:gd name="T19" fmla="*/ 131 h 148"/>
                  <a:gd name="T20" fmla="*/ 55 w 196"/>
                  <a:gd name="T21" fmla="*/ 125 h 148"/>
                  <a:gd name="T22" fmla="*/ 70 w 196"/>
                  <a:gd name="T23" fmla="*/ 107 h 148"/>
                  <a:gd name="T24" fmla="*/ 79 w 196"/>
                  <a:gd name="T25" fmla="*/ 103 h 148"/>
                  <a:gd name="T26" fmla="*/ 90 w 196"/>
                  <a:gd name="T27" fmla="*/ 107 h 148"/>
                  <a:gd name="T28" fmla="*/ 104 w 196"/>
                  <a:gd name="T29" fmla="*/ 120 h 148"/>
                  <a:gd name="T30" fmla="*/ 122 w 196"/>
                  <a:gd name="T31" fmla="*/ 129 h 148"/>
                  <a:gd name="T32" fmla="*/ 129 w 196"/>
                  <a:gd name="T33" fmla="*/ 123 h 148"/>
                  <a:gd name="T34" fmla="*/ 146 w 196"/>
                  <a:gd name="T35" fmla="*/ 135 h 148"/>
                  <a:gd name="T36" fmla="*/ 154 w 196"/>
                  <a:gd name="T37" fmla="*/ 138 h 148"/>
                  <a:gd name="T38" fmla="*/ 161 w 196"/>
                  <a:gd name="T39" fmla="*/ 148 h 148"/>
                  <a:gd name="T40" fmla="*/ 181 w 196"/>
                  <a:gd name="T41" fmla="*/ 143 h 148"/>
                  <a:gd name="T42" fmla="*/ 186 w 196"/>
                  <a:gd name="T43" fmla="*/ 131 h 148"/>
                  <a:gd name="T44" fmla="*/ 193 w 196"/>
                  <a:gd name="T45" fmla="*/ 122 h 148"/>
                  <a:gd name="T46" fmla="*/ 189 w 196"/>
                  <a:gd name="T47" fmla="*/ 97 h 148"/>
                  <a:gd name="T48" fmla="*/ 190 w 196"/>
                  <a:gd name="T49" fmla="*/ 78 h 148"/>
                  <a:gd name="T50" fmla="*/ 192 w 196"/>
                  <a:gd name="T51" fmla="*/ 69 h 148"/>
                  <a:gd name="T52" fmla="*/ 193 w 196"/>
                  <a:gd name="T53" fmla="*/ 59 h 148"/>
                  <a:gd name="T54" fmla="*/ 195 w 196"/>
                  <a:gd name="T55" fmla="*/ 47 h 148"/>
                  <a:gd name="T56" fmla="*/ 186 w 196"/>
                  <a:gd name="T57" fmla="*/ 38 h 148"/>
                  <a:gd name="T58" fmla="*/ 179 w 196"/>
                  <a:gd name="T59" fmla="*/ 32 h 148"/>
                  <a:gd name="T60" fmla="*/ 176 w 196"/>
                  <a:gd name="T61" fmla="*/ 23 h 148"/>
                  <a:gd name="T62" fmla="*/ 167 w 196"/>
                  <a:gd name="T63" fmla="*/ 14 h 148"/>
                  <a:gd name="T64" fmla="*/ 152 w 196"/>
                  <a:gd name="T65" fmla="*/ 9 h 148"/>
                  <a:gd name="T66" fmla="*/ 143 w 196"/>
                  <a:gd name="T67" fmla="*/ 2 h 148"/>
                  <a:gd name="T68" fmla="*/ 129 w 196"/>
                  <a:gd name="T69" fmla="*/ 8 h 148"/>
                  <a:gd name="T70" fmla="*/ 116 w 196"/>
                  <a:gd name="T71" fmla="*/ 14 h 148"/>
                  <a:gd name="T72" fmla="*/ 111 w 196"/>
                  <a:gd name="T73" fmla="*/ 20 h 148"/>
                  <a:gd name="T74" fmla="*/ 102 w 196"/>
                  <a:gd name="T75" fmla="*/ 23 h 148"/>
                  <a:gd name="T76" fmla="*/ 70 w 196"/>
                  <a:gd name="T77" fmla="*/ 23 h 148"/>
                  <a:gd name="T78" fmla="*/ 64 w 196"/>
                  <a:gd name="T79" fmla="*/ 17 h 148"/>
                  <a:gd name="T80" fmla="*/ 47 w 196"/>
                  <a:gd name="T81" fmla="*/ 5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6" h="148">
                    <a:moveTo>
                      <a:pt x="47" y="5"/>
                    </a:moveTo>
                    <a:lnTo>
                      <a:pt x="44" y="6"/>
                    </a:lnTo>
                    <a:lnTo>
                      <a:pt x="43" y="11"/>
                    </a:lnTo>
                    <a:lnTo>
                      <a:pt x="35" y="26"/>
                    </a:lnTo>
                    <a:lnTo>
                      <a:pt x="29" y="29"/>
                    </a:lnTo>
                    <a:lnTo>
                      <a:pt x="25" y="35"/>
                    </a:lnTo>
                    <a:lnTo>
                      <a:pt x="25" y="38"/>
                    </a:lnTo>
                    <a:lnTo>
                      <a:pt x="16" y="58"/>
                    </a:lnTo>
                    <a:lnTo>
                      <a:pt x="19" y="62"/>
                    </a:lnTo>
                    <a:lnTo>
                      <a:pt x="11" y="75"/>
                    </a:lnTo>
                    <a:lnTo>
                      <a:pt x="6" y="76"/>
                    </a:lnTo>
                    <a:lnTo>
                      <a:pt x="2" y="84"/>
                    </a:lnTo>
                    <a:lnTo>
                      <a:pt x="0" y="90"/>
                    </a:lnTo>
                    <a:lnTo>
                      <a:pt x="2" y="103"/>
                    </a:lnTo>
                    <a:lnTo>
                      <a:pt x="3" y="107"/>
                    </a:lnTo>
                    <a:lnTo>
                      <a:pt x="9" y="117"/>
                    </a:lnTo>
                    <a:lnTo>
                      <a:pt x="17" y="125"/>
                    </a:lnTo>
                    <a:lnTo>
                      <a:pt x="29" y="131"/>
                    </a:lnTo>
                    <a:lnTo>
                      <a:pt x="34" y="128"/>
                    </a:lnTo>
                    <a:lnTo>
                      <a:pt x="38" y="131"/>
                    </a:lnTo>
                    <a:lnTo>
                      <a:pt x="49" y="128"/>
                    </a:lnTo>
                    <a:lnTo>
                      <a:pt x="55" y="125"/>
                    </a:lnTo>
                    <a:lnTo>
                      <a:pt x="58" y="119"/>
                    </a:lnTo>
                    <a:lnTo>
                      <a:pt x="70" y="107"/>
                    </a:lnTo>
                    <a:lnTo>
                      <a:pt x="79" y="103"/>
                    </a:lnTo>
                    <a:lnTo>
                      <a:pt x="79" y="103"/>
                    </a:lnTo>
                    <a:lnTo>
                      <a:pt x="82" y="107"/>
                    </a:lnTo>
                    <a:lnTo>
                      <a:pt x="90" y="107"/>
                    </a:lnTo>
                    <a:lnTo>
                      <a:pt x="96" y="114"/>
                    </a:lnTo>
                    <a:lnTo>
                      <a:pt x="104" y="120"/>
                    </a:lnTo>
                    <a:lnTo>
                      <a:pt x="116" y="122"/>
                    </a:lnTo>
                    <a:lnTo>
                      <a:pt x="122" y="129"/>
                    </a:lnTo>
                    <a:lnTo>
                      <a:pt x="123" y="123"/>
                    </a:lnTo>
                    <a:lnTo>
                      <a:pt x="129" y="123"/>
                    </a:lnTo>
                    <a:lnTo>
                      <a:pt x="146" y="131"/>
                    </a:lnTo>
                    <a:lnTo>
                      <a:pt x="146" y="135"/>
                    </a:lnTo>
                    <a:lnTo>
                      <a:pt x="152" y="140"/>
                    </a:lnTo>
                    <a:lnTo>
                      <a:pt x="154" y="138"/>
                    </a:lnTo>
                    <a:lnTo>
                      <a:pt x="157" y="148"/>
                    </a:lnTo>
                    <a:lnTo>
                      <a:pt x="161" y="148"/>
                    </a:lnTo>
                    <a:lnTo>
                      <a:pt x="167" y="145"/>
                    </a:lnTo>
                    <a:lnTo>
                      <a:pt x="181" y="143"/>
                    </a:lnTo>
                    <a:lnTo>
                      <a:pt x="189" y="143"/>
                    </a:lnTo>
                    <a:lnTo>
                      <a:pt x="186" y="131"/>
                    </a:lnTo>
                    <a:lnTo>
                      <a:pt x="189" y="123"/>
                    </a:lnTo>
                    <a:lnTo>
                      <a:pt x="193" y="122"/>
                    </a:lnTo>
                    <a:lnTo>
                      <a:pt x="187" y="108"/>
                    </a:lnTo>
                    <a:lnTo>
                      <a:pt x="189" y="97"/>
                    </a:lnTo>
                    <a:lnTo>
                      <a:pt x="192" y="87"/>
                    </a:lnTo>
                    <a:lnTo>
                      <a:pt x="190" y="78"/>
                    </a:lnTo>
                    <a:lnTo>
                      <a:pt x="189" y="76"/>
                    </a:lnTo>
                    <a:lnTo>
                      <a:pt x="192" y="69"/>
                    </a:lnTo>
                    <a:lnTo>
                      <a:pt x="196" y="64"/>
                    </a:lnTo>
                    <a:lnTo>
                      <a:pt x="193" y="59"/>
                    </a:lnTo>
                    <a:lnTo>
                      <a:pt x="193" y="50"/>
                    </a:lnTo>
                    <a:lnTo>
                      <a:pt x="195" y="47"/>
                    </a:lnTo>
                    <a:lnTo>
                      <a:pt x="195" y="41"/>
                    </a:lnTo>
                    <a:lnTo>
                      <a:pt x="186" y="38"/>
                    </a:lnTo>
                    <a:lnTo>
                      <a:pt x="178" y="35"/>
                    </a:lnTo>
                    <a:lnTo>
                      <a:pt x="179" y="32"/>
                    </a:lnTo>
                    <a:lnTo>
                      <a:pt x="173" y="27"/>
                    </a:lnTo>
                    <a:lnTo>
                      <a:pt x="176" y="23"/>
                    </a:lnTo>
                    <a:lnTo>
                      <a:pt x="178" y="14"/>
                    </a:lnTo>
                    <a:lnTo>
                      <a:pt x="167" y="14"/>
                    </a:lnTo>
                    <a:lnTo>
                      <a:pt x="158" y="9"/>
                    </a:lnTo>
                    <a:lnTo>
                      <a:pt x="152" y="9"/>
                    </a:lnTo>
                    <a:lnTo>
                      <a:pt x="155" y="3"/>
                    </a:lnTo>
                    <a:lnTo>
                      <a:pt x="143" y="2"/>
                    </a:lnTo>
                    <a:lnTo>
                      <a:pt x="138" y="0"/>
                    </a:lnTo>
                    <a:lnTo>
                      <a:pt x="129" y="8"/>
                    </a:lnTo>
                    <a:lnTo>
                      <a:pt x="122" y="8"/>
                    </a:lnTo>
                    <a:lnTo>
                      <a:pt x="116" y="14"/>
                    </a:lnTo>
                    <a:lnTo>
                      <a:pt x="110" y="15"/>
                    </a:lnTo>
                    <a:lnTo>
                      <a:pt x="111" y="20"/>
                    </a:lnTo>
                    <a:lnTo>
                      <a:pt x="107" y="20"/>
                    </a:lnTo>
                    <a:lnTo>
                      <a:pt x="102" y="23"/>
                    </a:lnTo>
                    <a:lnTo>
                      <a:pt x="79" y="27"/>
                    </a:lnTo>
                    <a:lnTo>
                      <a:pt x="70" y="23"/>
                    </a:lnTo>
                    <a:lnTo>
                      <a:pt x="67" y="18"/>
                    </a:lnTo>
                    <a:lnTo>
                      <a:pt x="64" y="17"/>
                    </a:lnTo>
                    <a:lnTo>
                      <a:pt x="63" y="11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1" name="Freeform 5102">
                <a:extLst>
                  <a:ext uri="{FF2B5EF4-FFF2-40B4-BE49-F238E27FC236}">
                    <a16:creationId xmlns:a16="http://schemas.microsoft.com/office/drawing/2014/main" id="{B8F06398-FA06-E080-3730-13894D7CD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138"/>
                <a:ext cx="98" cy="73"/>
              </a:xfrm>
              <a:custGeom>
                <a:avLst/>
                <a:gdLst>
                  <a:gd name="T0" fmla="*/ 63 w 196"/>
                  <a:gd name="T1" fmla="*/ 11 h 148"/>
                  <a:gd name="T2" fmla="*/ 67 w 196"/>
                  <a:gd name="T3" fmla="*/ 18 h 148"/>
                  <a:gd name="T4" fmla="*/ 79 w 196"/>
                  <a:gd name="T5" fmla="*/ 27 h 148"/>
                  <a:gd name="T6" fmla="*/ 107 w 196"/>
                  <a:gd name="T7" fmla="*/ 20 h 148"/>
                  <a:gd name="T8" fmla="*/ 110 w 196"/>
                  <a:gd name="T9" fmla="*/ 15 h 148"/>
                  <a:gd name="T10" fmla="*/ 122 w 196"/>
                  <a:gd name="T11" fmla="*/ 8 h 148"/>
                  <a:gd name="T12" fmla="*/ 138 w 196"/>
                  <a:gd name="T13" fmla="*/ 0 h 148"/>
                  <a:gd name="T14" fmla="*/ 155 w 196"/>
                  <a:gd name="T15" fmla="*/ 3 h 148"/>
                  <a:gd name="T16" fmla="*/ 158 w 196"/>
                  <a:gd name="T17" fmla="*/ 9 h 148"/>
                  <a:gd name="T18" fmla="*/ 178 w 196"/>
                  <a:gd name="T19" fmla="*/ 14 h 148"/>
                  <a:gd name="T20" fmla="*/ 173 w 196"/>
                  <a:gd name="T21" fmla="*/ 27 h 148"/>
                  <a:gd name="T22" fmla="*/ 178 w 196"/>
                  <a:gd name="T23" fmla="*/ 35 h 148"/>
                  <a:gd name="T24" fmla="*/ 195 w 196"/>
                  <a:gd name="T25" fmla="*/ 41 h 148"/>
                  <a:gd name="T26" fmla="*/ 193 w 196"/>
                  <a:gd name="T27" fmla="*/ 50 h 148"/>
                  <a:gd name="T28" fmla="*/ 196 w 196"/>
                  <a:gd name="T29" fmla="*/ 64 h 148"/>
                  <a:gd name="T30" fmla="*/ 189 w 196"/>
                  <a:gd name="T31" fmla="*/ 76 h 148"/>
                  <a:gd name="T32" fmla="*/ 192 w 196"/>
                  <a:gd name="T33" fmla="*/ 87 h 148"/>
                  <a:gd name="T34" fmla="*/ 187 w 196"/>
                  <a:gd name="T35" fmla="*/ 108 h 148"/>
                  <a:gd name="T36" fmla="*/ 189 w 196"/>
                  <a:gd name="T37" fmla="*/ 123 h 148"/>
                  <a:gd name="T38" fmla="*/ 189 w 196"/>
                  <a:gd name="T39" fmla="*/ 143 h 148"/>
                  <a:gd name="T40" fmla="*/ 167 w 196"/>
                  <a:gd name="T41" fmla="*/ 145 h 148"/>
                  <a:gd name="T42" fmla="*/ 157 w 196"/>
                  <a:gd name="T43" fmla="*/ 148 h 148"/>
                  <a:gd name="T44" fmla="*/ 152 w 196"/>
                  <a:gd name="T45" fmla="*/ 140 h 148"/>
                  <a:gd name="T46" fmla="*/ 146 w 196"/>
                  <a:gd name="T47" fmla="*/ 131 h 148"/>
                  <a:gd name="T48" fmla="*/ 123 w 196"/>
                  <a:gd name="T49" fmla="*/ 123 h 148"/>
                  <a:gd name="T50" fmla="*/ 116 w 196"/>
                  <a:gd name="T51" fmla="*/ 122 h 148"/>
                  <a:gd name="T52" fmla="*/ 96 w 196"/>
                  <a:gd name="T53" fmla="*/ 114 h 148"/>
                  <a:gd name="T54" fmla="*/ 82 w 196"/>
                  <a:gd name="T55" fmla="*/ 107 h 148"/>
                  <a:gd name="T56" fmla="*/ 79 w 196"/>
                  <a:gd name="T57" fmla="*/ 103 h 148"/>
                  <a:gd name="T58" fmla="*/ 58 w 196"/>
                  <a:gd name="T59" fmla="*/ 119 h 148"/>
                  <a:gd name="T60" fmla="*/ 49 w 196"/>
                  <a:gd name="T61" fmla="*/ 128 h 148"/>
                  <a:gd name="T62" fmla="*/ 34 w 196"/>
                  <a:gd name="T63" fmla="*/ 128 h 148"/>
                  <a:gd name="T64" fmla="*/ 17 w 196"/>
                  <a:gd name="T65" fmla="*/ 125 h 148"/>
                  <a:gd name="T66" fmla="*/ 3 w 196"/>
                  <a:gd name="T67" fmla="*/ 107 h 148"/>
                  <a:gd name="T68" fmla="*/ 0 w 196"/>
                  <a:gd name="T69" fmla="*/ 90 h 148"/>
                  <a:gd name="T70" fmla="*/ 6 w 196"/>
                  <a:gd name="T71" fmla="*/ 76 h 148"/>
                  <a:gd name="T72" fmla="*/ 19 w 196"/>
                  <a:gd name="T73" fmla="*/ 62 h 148"/>
                  <a:gd name="T74" fmla="*/ 25 w 196"/>
                  <a:gd name="T75" fmla="*/ 38 h 148"/>
                  <a:gd name="T76" fmla="*/ 29 w 196"/>
                  <a:gd name="T77" fmla="*/ 29 h 148"/>
                  <a:gd name="T78" fmla="*/ 43 w 196"/>
                  <a:gd name="T79" fmla="*/ 11 h 148"/>
                  <a:gd name="T80" fmla="*/ 47 w 196"/>
                  <a:gd name="T81" fmla="*/ 5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6" h="148">
                    <a:moveTo>
                      <a:pt x="47" y="5"/>
                    </a:moveTo>
                    <a:lnTo>
                      <a:pt x="63" y="11"/>
                    </a:lnTo>
                    <a:lnTo>
                      <a:pt x="64" y="17"/>
                    </a:lnTo>
                    <a:lnTo>
                      <a:pt x="67" y="18"/>
                    </a:lnTo>
                    <a:lnTo>
                      <a:pt x="70" y="23"/>
                    </a:lnTo>
                    <a:lnTo>
                      <a:pt x="79" y="27"/>
                    </a:lnTo>
                    <a:lnTo>
                      <a:pt x="102" y="23"/>
                    </a:lnTo>
                    <a:lnTo>
                      <a:pt x="107" y="20"/>
                    </a:lnTo>
                    <a:lnTo>
                      <a:pt x="111" y="20"/>
                    </a:lnTo>
                    <a:lnTo>
                      <a:pt x="110" y="15"/>
                    </a:lnTo>
                    <a:lnTo>
                      <a:pt x="116" y="14"/>
                    </a:lnTo>
                    <a:lnTo>
                      <a:pt x="122" y="8"/>
                    </a:lnTo>
                    <a:lnTo>
                      <a:pt x="129" y="8"/>
                    </a:lnTo>
                    <a:lnTo>
                      <a:pt x="138" y="0"/>
                    </a:lnTo>
                    <a:lnTo>
                      <a:pt x="143" y="2"/>
                    </a:lnTo>
                    <a:lnTo>
                      <a:pt x="155" y="3"/>
                    </a:lnTo>
                    <a:lnTo>
                      <a:pt x="152" y="9"/>
                    </a:lnTo>
                    <a:lnTo>
                      <a:pt x="158" y="9"/>
                    </a:lnTo>
                    <a:lnTo>
                      <a:pt x="167" y="14"/>
                    </a:lnTo>
                    <a:lnTo>
                      <a:pt x="178" y="14"/>
                    </a:lnTo>
                    <a:lnTo>
                      <a:pt x="176" y="23"/>
                    </a:lnTo>
                    <a:lnTo>
                      <a:pt x="173" y="27"/>
                    </a:lnTo>
                    <a:lnTo>
                      <a:pt x="179" y="32"/>
                    </a:lnTo>
                    <a:lnTo>
                      <a:pt x="178" y="35"/>
                    </a:lnTo>
                    <a:lnTo>
                      <a:pt x="186" y="38"/>
                    </a:lnTo>
                    <a:lnTo>
                      <a:pt x="195" y="41"/>
                    </a:lnTo>
                    <a:lnTo>
                      <a:pt x="195" y="47"/>
                    </a:lnTo>
                    <a:lnTo>
                      <a:pt x="193" y="50"/>
                    </a:lnTo>
                    <a:lnTo>
                      <a:pt x="193" y="59"/>
                    </a:lnTo>
                    <a:lnTo>
                      <a:pt x="196" y="64"/>
                    </a:lnTo>
                    <a:lnTo>
                      <a:pt x="192" y="69"/>
                    </a:lnTo>
                    <a:lnTo>
                      <a:pt x="189" y="76"/>
                    </a:lnTo>
                    <a:lnTo>
                      <a:pt x="190" y="78"/>
                    </a:lnTo>
                    <a:lnTo>
                      <a:pt x="192" y="87"/>
                    </a:lnTo>
                    <a:lnTo>
                      <a:pt x="189" y="97"/>
                    </a:lnTo>
                    <a:lnTo>
                      <a:pt x="187" y="108"/>
                    </a:lnTo>
                    <a:lnTo>
                      <a:pt x="193" y="122"/>
                    </a:lnTo>
                    <a:lnTo>
                      <a:pt x="189" y="123"/>
                    </a:lnTo>
                    <a:lnTo>
                      <a:pt x="186" y="131"/>
                    </a:lnTo>
                    <a:lnTo>
                      <a:pt x="189" y="143"/>
                    </a:lnTo>
                    <a:lnTo>
                      <a:pt x="181" y="143"/>
                    </a:lnTo>
                    <a:lnTo>
                      <a:pt x="167" y="145"/>
                    </a:lnTo>
                    <a:lnTo>
                      <a:pt x="161" y="148"/>
                    </a:lnTo>
                    <a:lnTo>
                      <a:pt x="157" y="148"/>
                    </a:lnTo>
                    <a:lnTo>
                      <a:pt x="154" y="138"/>
                    </a:lnTo>
                    <a:lnTo>
                      <a:pt x="152" y="140"/>
                    </a:lnTo>
                    <a:lnTo>
                      <a:pt x="146" y="135"/>
                    </a:lnTo>
                    <a:lnTo>
                      <a:pt x="146" y="131"/>
                    </a:lnTo>
                    <a:lnTo>
                      <a:pt x="129" y="123"/>
                    </a:lnTo>
                    <a:lnTo>
                      <a:pt x="123" y="123"/>
                    </a:lnTo>
                    <a:lnTo>
                      <a:pt x="122" y="129"/>
                    </a:lnTo>
                    <a:lnTo>
                      <a:pt x="116" y="122"/>
                    </a:lnTo>
                    <a:lnTo>
                      <a:pt x="104" y="120"/>
                    </a:lnTo>
                    <a:lnTo>
                      <a:pt x="96" y="114"/>
                    </a:lnTo>
                    <a:lnTo>
                      <a:pt x="90" y="107"/>
                    </a:lnTo>
                    <a:lnTo>
                      <a:pt x="82" y="107"/>
                    </a:lnTo>
                    <a:lnTo>
                      <a:pt x="79" y="103"/>
                    </a:lnTo>
                    <a:lnTo>
                      <a:pt x="79" y="103"/>
                    </a:lnTo>
                    <a:lnTo>
                      <a:pt x="70" y="107"/>
                    </a:lnTo>
                    <a:lnTo>
                      <a:pt x="58" y="119"/>
                    </a:lnTo>
                    <a:lnTo>
                      <a:pt x="55" y="125"/>
                    </a:lnTo>
                    <a:lnTo>
                      <a:pt x="49" y="128"/>
                    </a:lnTo>
                    <a:lnTo>
                      <a:pt x="38" y="131"/>
                    </a:lnTo>
                    <a:lnTo>
                      <a:pt x="34" y="128"/>
                    </a:lnTo>
                    <a:lnTo>
                      <a:pt x="29" y="131"/>
                    </a:lnTo>
                    <a:lnTo>
                      <a:pt x="17" y="125"/>
                    </a:lnTo>
                    <a:lnTo>
                      <a:pt x="9" y="117"/>
                    </a:lnTo>
                    <a:lnTo>
                      <a:pt x="3" y="107"/>
                    </a:lnTo>
                    <a:lnTo>
                      <a:pt x="2" y="103"/>
                    </a:lnTo>
                    <a:lnTo>
                      <a:pt x="0" y="90"/>
                    </a:lnTo>
                    <a:lnTo>
                      <a:pt x="2" y="84"/>
                    </a:lnTo>
                    <a:lnTo>
                      <a:pt x="6" y="76"/>
                    </a:lnTo>
                    <a:lnTo>
                      <a:pt x="11" y="75"/>
                    </a:lnTo>
                    <a:lnTo>
                      <a:pt x="19" y="62"/>
                    </a:lnTo>
                    <a:lnTo>
                      <a:pt x="16" y="58"/>
                    </a:lnTo>
                    <a:lnTo>
                      <a:pt x="25" y="38"/>
                    </a:lnTo>
                    <a:lnTo>
                      <a:pt x="25" y="35"/>
                    </a:lnTo>
                    <a:lnTo>
                      <a:pt x="29" y="29"/>
                    </a:lnTo>
                    <a:lnTo>
                      <a:pt x="35" y="26"/>
                    </a:lnTo>
                    <a:lnTo>
                      <a:pt x="43" y="11"/>
                    </a:lnTo>
                    <a:lnTo>
                      <a:pt x="44" y="6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2" name="Freeform 5103">
                <a:extLst>
                  <a:ext uri="{FF2B5EF4-FFF2-40B4-BE49-F238E27FC236}">
                    <a16:creationId xmlns:a16="http://schemas.microsoft.com/office/drawing/2014/main" id="{54AF9C90-A4AD-E556-3CC2-5CD991FBA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138"/>
                <a:ext cx="98" cy="73"/>
              </a:xfrm>
              <a:custGeom>
                <a:avLst/>
                <a:gdLst>
                  <a:gd name="T0" fmla="*/ 63 w 196"/>
                  <a:gd name="T1" fmla="*/ 11 h 148"/>
                  <a:gd name="T2" fmla="*/ 67 w 196"/>
                  <a:gd name="T3" fmla="*/ 18 h 148"/>
                  <a:gd name="T4" fmla="*/ 79 w 196"/>
                  <a:gd name="T5" fmla="*/ 27 h 148"/>
                  <a:gd name="T6" fmla="*/ 107 w 196"/>
                  <a:gd name="T7" fmla="*/ 20 h 148"/>
                  <a:gd name="T8" fmla="*/ 110 w 196"/>
                  <a:gd name="T9" fmla="*/ 15 h 148"/>
                  <a:gd name="T10" fmla="*/ 122 w 196"/>
                  <a:gd name="T11" fmla="*/ 8 h 148"/>
                  <a:gd name="T12" fmla="*/ 138 w 196"/>
                  <a:gd name="T13" fmla="*/ 0 h 148"/>
                  <a:gd name="T14" fmla="*/ 155 w 196"/>
                  <a:gd name="T15" fmla="*/ 3 h 148"/>
                  <a:gd name="T16" fmla="*/ 158 w 196"/>
                  <a:gd name="T17" fmla="*/ 9 h 148"/>
                  <a:gd name="T18" fmla="*/ 178 w 196"/>
                  <a:gd name="T19" fmla="*/ 14 h 148"/>
                  <a:gd name="T20" fmla="*/ 173 w 196"/>
                  <a:gd name="T21" fmla="*/ 27 h 148"/>
                  <a:gd name="T22" fmla="*/ 178 w 196"/>
                  <a:gd name="T23" fmla="*/ 35 h 148"/>
                  <a:gd name="T24" fmla="*/ 195 w 196"/>
                  <a:gd name="T25" fmla="*/ 41 h 148"/>
                  <a:gd name="T26" fmla="*/ 193 w 196"/>
                  <a:gd name="T27" fmla="*/ 50 h 148"/>
                  <a:gd name="T28" fmla="*/ 196 w 196"/>
                  <a:gd name="T29" fmla="*/ 64 h 148"/>
                  <a:gd name="T30" fmla="*/ 189 w 196"/>
                  <a:gd name="T31" fmla="*/ 76 h 148"/>
                  <a:gd name="T32" fmla="*/ 192 w 196"/>
                  <a:gd name="T33" fmla="*/ 87 h 148"/>
                  <a:gd name="T34" fmla="*/ 187 w 196"/>
                  <a:gd name="T35" fmla="*/ 108 h 148"/>
                  <a:gd name="T36" fmla="*/ 189 w 196"/>
                  <a:gd name="T37" fmla="*/ 123 h 148"/>
                  <a:gd name="T38" fmla="*/ 189 w 196"/>
                  <a:gd name="T39" fmla="*/ 143 h 148"/>
                  <a:gd name="T40" fmla="*/ 167 w 196"/>
                  <a:gd name="T41" fmla="*/ 145 h 148"/>
                  <a:gd name="T42" fmla="*/ 157 w 196"/>
                  <a:gd name="T43" fmla="*/ 148 h 148"/>
                  <a:gd name="T44" fmla="*/ 152 w 196"/>
                  <a:gd name="T45" fmla="*/ 140 h 148"/>
                  <a:gd name="T46" fmla="*/ 146 w 196"/>
                  <a:gd name="T47" fmla="*/ 131 h 148"/>
                  <a:gd name="T48" fmla="*/ 123 w 196"/>
                  <a:gd name="T49" fmla="*/ 123 h 148"/>
                  <a:gd name="T50" fmla="*/ 116 w 196"/>
                  <a:gd name="T51" fmla="*/ 122 h 148"/>
                  <a:gd name="T52" fmla="*/ 96 w 196"/>
                  <a:gd name="T53" fmla="*/ 114 h 148"/>
                  <a:gd name="T54" fmla="*/ 82 w 196"/>
                  <a:gd name="T55" fmla="*/ 107 h 148"/>
                  <a:gd name="T56" fmla="*/ 79 w 196"/>
                  <a:gd name="T57" fmla="*/ 103 h 148"/>
                  <a:gd name="T58" fmla="*/ 58 w 196"/>
                  <a:gd name="T59" fmla="*/ 119 h 148"/>
                  <a:gd name="T60" fmla="*/ 49 w 196"/>
                  <a:gd name="T61" fmla="*/ 128 h 148"/>
                  <a:gd name="T62" fmla="*/ 34 w 196"/>
                  <a:gd name="T63" fmla="*/ 128 h 148"/>
                  <a:gd name="T64" fmla="*/ 17 w 196"/>
                  <a:gd name="T65" fmla="*/ 125 h 148"/>
                  <a:gd name="T66" fmla="*/ 3 w 196"/>
                  <a:gd name="T67" fmla="*/ 107 h 148"/>
                  <a:gd name="T68" fmla="*/ 0 w 196"/>
                  <a:gd name="T69" fmla="*/ 90 h 148"/>
                  <a:gd name="T70" fmla="*/ 6 w 196"/>
                  <a:gd name="T71" fmla="*/ 76 h 148"/>
                  <a:gd name="T72" fmla="*/ 19 w 196"/>
                  <a:gd name="T73" fmla="*/ 62 h 148"/>
                  <a:gd name="T74" fmla="*/ 25 w 196"/>
                  <a:gd name="T75" fmla="*/ 38 h 148"/>
                  <a:gd name="T76" fmla="*/ 29 w 196"/>
                  <a:gd name="T77" fmla="*/ 29 h 148"/>
                  <a:gd name="T78" fmla="*/ 43 w 196"/>
                  <a:gd name="T79" fmla="*/ 11 h 148"/>
                  <a:gd name="T80" fmla="*/ 47 w 196"/>
                  <a:gd name="T81" fmla="*/ 5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6" h="148">
                    <a:moveTo>
                      <a:pt x="47" y="5"/>
                    </a:moveTo>
                    <a:lnTo>
                      <a:pt x="63" y="11"/>
                    </a:lnTo>
                    <a:lnTo>
                      <a:pt x="64" y="17"/>
                    </a:lnTo>
                    <a:lnTo>
                      <a:pt x="67" y="18"/>
                    </a:lnTo>
                    <a:lnTo>
                      <a:pt x="70" y="23"/>
                    </a:lnTo>
                    <a:lnTo>
                      <a:pt x="79" y="27"/>
                    </a:lnTo>
                    <a:lnTo>
                      <a:pt x="102" y="23"/>
                    </a:lnTo>
                    <a:lnTo>
                      <a:pt x="107" y="20"/>
                    </a:lnTo>
                    <a:lnTo>
                      <a:pt x="111" y="20"/>
                    </a:lnTo>
                    <a:lnTo>
                      <a:pt x="110" y="15"/>
                    </a:lnTo>
                    <a:lnTo>
                      <a:pt x="116" y="14"/>
                    </a:lnTo>
                    <a:lnTo>
                      <a:pt x="122" y="8"/>
                    </a:lnTo>
                    <a:lnTo>
                      <a:pt x="129" y="8"/>
                    </a:lnTo>
                    <a:lnTo>
                      <a:pt x="138" y="0"/>
                    </a:lnTo>
                    <a:lnTo>
                      <a:pt x="143" y="2"/>
                    </a:lnTo>
                    <a:lnTo>
                      <a:pt x="155" y="3"/>
                    </a:lnTo>
                    <a:lnTo>
                      <a:pt x="152" y="9"/>
                    </a:lnTo>
                    <a:lnTo>
                      <a:pt x="158" y="9"/>
                    </a:lnTo>
                    <a:lnTo>
                      <a:pt x="167" y="14"/>
                    </a:lnTo>
                    <a:lnTo>
                      <a:pt x="178" y="14"/>
                    </a:lnTo>
                    <a:lnTo>
                      <a:pt x="176" y="23"/>
                    </a:lnTo>
                    <a:lnTo>
                      <a:pt x="173" y="27"/>
                    </a:lnTo>
                    <a:lnTo>
                      <a:pt x="179" y="32"/>
                    </a:lnTo>
                    <a:lnTo>
                      <a:pt x="178" y="35"/>
                    </a:lnTo>
                    <a:lnTo>
                      <a:pt x="186" y="38"/>
                    </a:lnTo>
                    <a:lnTo>
                      <a:pt x="195" y="41"/>
                    </a:lnTo>
                    <a:lnTo>
                      <a:pt x="195" y="47"/>
                    </a:lnTo>
                    <a:lnTo>
                      <a:pt x="193" y="50"/>
                    </a:lnTo>
                    <a:lnTo>
                      <a:pt x="193" y="59"/>
                    </a:lnTo>
                    <a:lnTo>
                      <a:pt x="196" y="64"/>
                    </a:lnTo>
                    <a:lnTo>
                      <a:pt x="192" y="69"/>
                    </a:lnTo>
                    <a:lnTo>
                      <a:pt x="189" y="76"/>
                    </a:lnTo>
                    <a:lnTo>
                      <a:pt x="190" y="78"/>
                    </a:lnTo>
                    <a:lnTo>
                      <a:pt x="192" y="87"/>
                    </a:lnTo>
                    <a:lnTo>
                      <a:pt x="189" y="97"/>
                    </a:lnTo>
                    <a:lnTo>
                      <a:pt x="187" y="108"/>
                    </a:lnTo>
                    <a:lnTo>
                      <a:pt x="193" y="122"/>
                    </a:lnTo>
                    <a:lnTo>
                      <a:pt x="189" y="123"/>
                    </a:lnTo>
                    <a:lnTo>
                      <a:pt x="186" y="131"/>
                    </a:lnTo>
                    <a:lnTo>
                      <a:pt x="189" y="143"/>
                    </a:lnTo>
                    <a:lnTo>
                      <a:pt x="181" y="143"/>
                    </a:lnTo>
                    <a:lnTo>
                      <a:pt x="167" y="145"/>
                    </a:lnTo>
                    <a:lnTo>
                      <a:pt x="161" y="148"/>
                    </a:lnTo>
                    <a:lnTo>
                      <a:pt x="157" y="148"/>
                    </a:lnTo>
                    <a:lnTo>
                      <a:pt x="154" y="138"/>
                    </a:lnTo>
                    <a:lnTo>
                      <a:pt x="152" y="140"/>
                    </a:lnTo>
                    <a:lnTo>
                      <a:pt x="146" y="135"/>
                    </a:lnTo>
                    <a:lnTo>
                      <a:pt x="146" y="131"/>
                    </a:lnTo>
                    <a:lnTo>
                      <a:pt x="129" y="123"/>
                    </a:lnTo>
                    <a:lnTo>
                      <a:pt x="123" y="123"/>
                    </a:lnTo>
                    <a:lnTo>
                      <a:pt x="122" y="129"/>
                    </a:lnTo>
                    <a:lnTo>
                      <a:pt x="116" y="122"/>
                    </a:lnTo>
                    <a:lnTo>
                      <a:pt x="104" y="120"/>
                    </a:lnTo>
                    <a:lnTo>
                      <a:pt x="96" y="114"/>
                    </a:lnTo>
                    <a:lnTo>
                      <a:pt x="90" y="107"/>
                    </a:lnTo>
                    <a:lnTo>
                      <a:pt x="82" y="107"/>
                    </a:lnTo>
                    <a:lnTo>
                      <a:pt x="79" y="103"/>
                    </a:lnTo>
                    <a:lnTo>
                      <a:pt x="79" y="103"/>
                    </a:lnTo>
                    <a:lnTo>
                      <a:pt x="70" y="107"/>
                    </a:lnTo>
                    <a:lnTo>
                      <a:pt x="58" y="119"/>
                    </a:lnTo>
                    <a:lnTo>
                      <a:pt x="55" y="125"/>
                    </a:lnTo>
                    <a:lnTo>
                      <a:pt x="49" y="128"/>
                    </a:lnTo>
                    <a:lnTo>
                      <a:pt x="38" y="131"/>
                    </a:lnTo>
                    <a:lnTo>
                      <a:pt x="34" y="128"/>
                    </a:lnTo>
                    <a:lnTo>
                      <a:pt x="29" y="131"/>
                    </a:lnTo>
                    <a:lnTo>
                      <a:pt x="17" y="125"/>
                    </a:lnTo>
                    <a:lnTo>
                      <a:pt x="9" y="117"/>
                    </a:lnTo>
                    <a:lnTo>
                      <a:pt x="3" y="107"/>
                    </a:lnTo>
                    <a:lnTo>
                      <a:pt x="2" y="103"/>
                    </a:lnTo>
                    <a:lnTo>
                      <a:pt x="0" y="90"/>
                    </a:lnTo>
                    <a:lnTo>
                      <a:pt x="2" y="84"/>
                    </a:lnTo>
                    <a:lnTo>
                      <a:pt x="6" y="76"/>
                    </a:lnTo>
                    <a:lnTo>
                      <a:pt x="11" y="75"/>
                    </a:lnTo>
                    <a:lnTo>
                      <a:pt x="19" y="62"/>
                    </a:lnTo>
                    <a:lnTo>
                      <a:pt x="16" y="58"/>
                    </a:lnTo>
                    <a:lnTo>
                      <a:pt x="25" y="38"/>
                    </a:lnTo>
                    <a:lnTo>
                      <a:pt x="25" y="35"/>
                    </a:lnTo>
                    <a:lnTo>
                      <a:pt x="29" y="29"/>
                    </a:lnTo>
                    <a:lnTo>
                      <a:pt x="35" y="26"/>
                    </a:lnTo>
                    <a:lnTo>
                      <a:pt x="43" y="11"/>
                    </a:lnTo>
                    <a:lnTo>
                      <a:pt x="44" y="6"/>
                    </a:lnTo>
                    <a:lnTo>
                      <a:pt x="47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3" name="Freeform 5104">
                <a:extLst>
                  <a:ext uri="{FF2B5EF4-FFF2-40B4-BE49-F238E27FC236}">
                    <a16:creationId xmlns:a16="http://schemas.microsoft.com/office/drawing/2014/main" id="{CF6FDBD0-3B85-624A-A130-BBEF60D83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1106"/>
                <a:ext cx="38" cy="56"/>
              </a:xfrm>
              <a:custGeom>
                <a:avLst/>
                <a:gdLst>
                  <a:gd name="T0" fmla="*/ 37 w 76"/>
                  <a:gd name="T1" fmla="*/ 38 h 111"/>
                  <a:gd name="T2" fmla="*/ 37 w 76"/>
                  <a:gd name="T3" fmla="*/ 45 h 111"/>
                  <a:gd name="T4" fmla="*/ 31 w 76"/>
                  <a:gd name="T5" fmla="*/ 53 h 111"/>
                  <a:gd name="T6" fmla="*/ 17 w 76"/>
                  <a:gd name="T7" fmla="*/ 53 h 111"/>
                  <a:gd name="T8" fmla="*/ 16 w 76"/>
                  <a:gd name="T9" fmla="*/ 47 h 111"/>
                  <a:gd name="T10" fmla="*/ 16 w 76"/>
                  <a:gd name="T11" fmla="*/ 45 h 111"/>
                  <a:gd name="T12" fmla="*/ 6 w 76"/>
                  <a:gd name="T13" fmla="*/ 50 h 111"/>
                  <a:gd name="T14" fmla="*/ 6 w 76"/>
                  <a:gd name="T15" fmla="*/ 56 h 111"/>
                  <a:gd name="T16" fmla="*/ 6 w 76"/>
                  <a:gd name="T17" fmla="*/ 67 h 111"/>
                  <a:gd name="T18" fmla="*/ 3 w 76"/>
                  <a:gd name="T19" fmla="*/ 85 h 111"/>
                  <a:gd name="T20" fmla="*/ 0 w 76"/>
                  <a:gd name="T21" fmla="*/ 89 h 111"/>
                  <a:gd name="T22" fmla="*/ 6 w 76"/>
                  <a:gd name="T23" fmla="*/ 94 h 111"/>
                  <a:gd name="T24" fmla="*/ 5 w 76"/>
                  <a:gd name="T25" fmla="*/ 97 h 111"/>
                  <a:gd name="T26" fmla="*/ 13 w 76"/>
                  <a:gd name="T27" fmla="*/ 100 h 111"/>
                  <a:gd name="T28" fmla="*/ 22 w 76"/>
                  <a:gd name="T29" fmla="*/ 103 h 111"/>
                  <a:gd name="T30" fmla="*/ 22 w 76"/>
                  <a:gd name="T31" fmla="*/ 109 h 111"/>
                  <a:gd name="T32" fmla="*/ 26 w 76"/>
                  <a:gd name="T33" fmla="*/ 111 h 111"/>
                  <a:gd name="T34" fmla="*/ 38 w 76"/>
                  <a:gd name="T35" fmla="*/ 109 h 111"/>
                  <a:gd name="T36" fmla="*/ 46 w 76"/>
                  <a:gd name="T37" fmla="*/ 102 h 111"/>
                  <a:gd name="T38" fmla="*/ 46 w 76"/>
                  <a:gd name="T39" fmla="*/ 97 h 111"/>
                  <a:gd name="T40" fmla="*/ 43 w 76"/>
                  <a:gd name="T41" fmla="*/ 91 h 111"/>
                  <a:gd name="T42" fmla="*/ 38 w 76"/>
                  <a:gd name="T43" fmla="*/ 89 h 111"/>
                  <a:gd name="T44" fmla="*/ 37 w 76"/>
                  <a:gd name="T45" fmla="*/ 79 h 111"/>
                  <a:gd name="T46" fmla="*/ 38 w 76"/>
                  <a:gd name="T47" fmla="*/ 73 h 111"/>
                  <a:gd name="T48" fmla="*/ 43 w 76"/>
                  <a:gd name="T49" fmla="*/ 70 h 111"/>
                  <a:gd name="T50" fmla="*/ 43 w 76"/>
                  <a:gd name="T51" fmla="*/ 59 h 111"/>
                  <a:gd name="T52" fmla="*/ 41 w 76"/>
                  <a:gd name="T53" fmla="*/ 58 h 111"/>
                  <a:gd name="T54" fmla="*/ 46 w 76"/>
                  <a:gd name="T55" fmla="*/ 45 h 111"/>
                  <a:gd name="T56" fmla="*/ 49 w 76"/>
                  <a:gd name="T57" fmla="*/ 38 h 111"/>
                  <a:gd name="T58" fmla="*/ 57 w 76"/>
                  <a:gd name="T59" fmla="*/ 38 h 111"/>
                  <a:gd name="T60" fmla="*/ 58 w 76"/>
                  <a:gd name="T61" fmla="*/ 32 h 111"/>
                  <a:gd name="T62" fmla="*/ 69 w 76"/>
                  <a:gd name="T63" fmla="*/ 33 h 111"/>
                  <a:gd name="T64" fmla="*/ 72 w 76"/>
                  <a:gd name="T65" fmla="*/ 36 h 111"/>
                  <a:gd name="T66" fmla="*/ 76 w 76"/>
                  <a:gd name="T67" fmla="*/ 29 h 111"/>
                  <a:gd name="T68" fmla="*/ 76 w 76"/>
                  <a:gd name="T69" fmla="*/ 18 h 111"/>
                  <a:gd name="T70" fmla="*/ 75 w 76"/>
                  <a:gd name="T71" fmla="*/ 17 h 111"/>
                  <a:gd name="T72" fmla="*/ 69 w 76"/>
                  <a:gd name="T73" fmla="*/ 15 h 111"/>
                  <a:gd name="T74" fmla="*/ 63 w 76"/>
                  <a:gd name="T75" fmla="*/ 0 h 111"/>
                  <a:gd name="T76" fmla="*/ 57 w 76"/>
                  <a:gd name="T77" fmla="*/ 0 h 111"/>
                  <a:gd name="T78" fmla="*/ 55 w 76"/>
                  <a:gd name="T79" fmla="*/ 7 h 111"/>
                  <a:gd name="T80" fmla="*/ 44 w 76"/>
                  <a:gd name="T81" fmla="*/ 4 h 111"/>
                  <a:gd name="T82" fmla="*/ 38 w 76"/>
                  <a:gd name="T83" fmla="*/ 4 h 111"/>
                  <a:gd name="T84" fmla="*/ 35 w 76"/>
                  <a:gd name="T85" fmla="*/ 7 h 111"/>
                  <a:gd name="T86" fmla="*/ 32 w 76"/>
                  <a:gd name="T87" fmla="*/ 13 h 111"/>
                  <a:gd name="T88" fmla="*/ 40 w 76"/>
                  <a:gd name="T89" fmla="*/ 17 h 111"/>
                  <a:gd name="T90" fmla="*/ 40 w 76"/>
                  <a:gd name="T91" fmla="*/ 23 h 111"/>
                  <a:gd name="T92" fmla="*/ 37 w 76"/>
                  <a:gd name="T93" fmla="*/ 23 h 111"/>
                  <a:gd name="T94" fmla="*/ 34 w 76"/>
                  <a:gd name="T95" fmla="*/ 33 h 111"/>
                  <a:gd name="T96" fmla="*/ 37 w 76"/>
                  <a:gd name="T97" fmla="*/ 3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6" h="111">
                    <a:moveTo>
                      <a:pt x="37" y="38"/>
                    </a:moveTo>
                    <a:lnTo>
                      <a:pt x="37" y="45"/>
                    </a:lnTo>
                    <a:lnTo>
                      <a:pt x="31" y="53"/>
                    </a:lnTo>
                    <a:lnTo>
                      <a:pt x="17" y="53"/>
                    </a:lnTo>
                    <a:lnTo>
                      <a:pt x="16" y="47"/>
                    </a:lnTo>
                    <a:lnTo>
                      <a:pt x="16" y="45"/>
                    </a:lnTo>
                    <a:lnTo>
                      <a:pt x="6" y="50"/>
                    </a:lnTo>
                    <a:lnTo>
                      <a:pt x="6" y="56"/>
                    </a:lnTo>
                    <a:lnTo>
                      <a:pt x="6" y="67"/>
                    </a:lnTo>
                    <a:lnTo>
                      <a:pt x="3" y="85"/>
                    </a:lnTo>
                    <a:lnTo>
                      <a:pt x="0" y="89"/>
                    </a:lnTo>
                    <a:lnTo>
                      <a:pt x="6" y="94"/>
                    </a:lnTo>
                    <a:lnTo>
                      <a:pt x="5" y="97"/>
                    </a:lnTo>
                    <a:lnTo>
                      <a:pt x="13" y="100"/>
                    </a:lnTo>
                    <a:lnTo>
                      <a:pt x="22" y="103"/>
                    </a:lnTo>
                    <a:lnTo>
                      <a:pt x="22" y="109"/>
                    </a:lnTo>
                    <a:lnTo>
                      <a:pt x="26" y="111"/>
                    </a:lnTo>
                    <a:lnTo>
                      <a:pt x="38" y="109"/>
                    </a:lnTo>
                    <a:lnTo>
                      <a:pt x="46" y="102"/>
                    </a:lnTo>
                    <a:lnTo>
                      <a:pt x="46" y="97"/>
                    </a:lnTo>
                    <a:lnTo>
                      <a:pt x="43" y="91"/>
                    </a:lnTo>
                    <a:lnTo>
                      <a:pt x="38" y="89"/>
                    </a:lnTo>
                    <a:lnTo>
                      <a:pt x="37" y="79"/>
                    </a:lnTo>
                    <a:lnTo>
                      <a:pt x="38" y="73"/>
                    </a:lnTo>
                    <a:lnTo>
                      <a:pt x="43" y="70"/>
                    </a:lnTo>
                    <a:lnTo>
                      <a:pt x="43" y="59"/>
                    </a:lnTo>
                    <a:lnTo>
                      <a:pt x="41" y="58"/>
                    </a:lnTo>
                    <a:lnTo>
                      <a:pt x="46" y="45"/>
                    </a:lnTo>
                    <a:lnTo>
                      <a:pt x="49" y="38"/>
                    </a:lnTo>
                    <a:lnTo>
                      <a:pt x="57" y="38"/>
                    </a:lnTo>
                    <a:lnTo>
                      <a:pt x="58" y="32"/>
                    </a:lnTo>
                    <a:lnTo>
                      <a:pt x="69" y="33"/>
                    </a:lnTo>
                    <a:lnTo>
                      <a:pt x="72" y="36"/>
                    </a:lnTo>
                    <a:lnTo>
                      <a:pt x="76" y="29"/>
                    </a:lnTo>
                    <a:lnTo>
                      <a:pt x="76" y="18"/>
                    </a:lnTo>
                    <a:lnTo>
                      <a:pt x="75" y="17"/>
                    </a:lnTo>
                    <a:lnTo>
                      <a:pt x="69" y="15"/>
                    </a:lnTo>
                    <a:lnTo>
                      <a:pt x="63" y="0"/>
                    </a:lnTo>
                    <a:lnTo>
                      <a:pt x="57" y="0"/>
                    </a:lnTo>
                    <a:lnTo>
                      <a:pt x="55" y="7"/>
                    </a:lnTo>
                    <a:lnTo>
                      <a:pt x="44" y="4"/>
                    </a:lnTo>
                    <a:lnTo>
                      <a:pt x="38" y="4"/>
                    </a:lnTo>
                    <a:lnTo>
                      <a:pt x="35" y="7"/>
                    </a:lnTo>
                    <a:lnTo>
                      <a:pt x="32" y="13"/>
                    </a:lnTo>
                    <a:lnTo>
                      <a:pt x="40" y="17"/>
                    </a:lnTo>
                    <a:lnTo>
                      <a:pt x="40" y="23"/>
                    </a:lnTo>
                    <a:lnTo>
                      <a:pt x="37" y="23"/>
                    </a:lnTo>
                    <a:lnTo>
                      <a:pt x="34" y="33"/>
                    </a:lnTo>
                    <a:lnTo>
                      <a:pt x="37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4" name="Freeform 5105">
                <a:extLst>
                  <a:ext uri="{FF2B5EF4-FFF2-40B4-BE49-F238E27FC236}">
                    <a16:creationId xmlns:a16="http://schemas.microsoft.com/office/drawing/2014/main" id="{AF686DA0-8F0A-041C-6B66-584ADBD31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1106"/>
                <a:ext cx="38" cy="56"/>
              </a:xfrm>
              <a:custGeom>
                <a:avLst/>
                <a:gdLst>
                  <a:gd name="T0" fmla="*/ 37 w 76"/>
                  <a:gd name="T1" fmla="*/ 38 h 111"/>
                  <a:gd name="T2" fmla="*/ 34 w 76"/>
                  <a:gd name="T3" fmla="*/ 33 h 111"/>
                  <a:gd name="T4" fmla="*/ 37 w 76"/>
                  <a:gd name="T5" fmla="*/ 23 h 111"/>
                  <a:gd name="T6" fmla="*/ 40 w 76"/>
                  <a:gd name="T7" fmla="*/ 23 h 111"/>
                  <a:gd name="T8" fmla="*/ 40 w 76"/>
                  <a:gd name="T9" fmla="*/ 17 h 111"/>
                  <a:gd name="T10" fmla="*/ 32 w 76"/>
                  <a:gd name="T11" fmla="*/ 13 h 111"/>
                  <a:gd name="T12" fmla="*/ 35 w 76"/>
                  <a:gd name="T13" fmla="*/ 7 h 111"/>
                  <a:gd name="T14" fmla="*/ 38 w 76"/>
                  <a:gd name="T15" fmla="*/ 4 h 111"/>
                  <a:gd name="T16" fmla="*/ 44 w 76"/>
                  <a:gd name="T17" fmla="*/ 4 h 111"/>
                  <a:gd name="T18" fmla="*/ 55 w 76"/>
                  <a:gd name="T19" fmla="*/ 7 h 111"/>
                  <a:gd name="T20" fmla="*/ 57 w 76"/>
                  <a:gd name="T21" fmla="*/ 0 h 111"/>
                  <a:gd name="T22" fmla="*/ 63 w 76"/>
                  <a:gd name="T23" fmla="*/ 0 h 111"/>
                  <a:gd name="T24" fmla="*/ 69 w 76"/>
                  <a:gd name="T25" fmla="*/ 15 h 111"/>
                  <a:gd name="T26" fmla="*/ 75 w 76"/>
                  <a:gd name="T27" fmla="*/ 17 h 111"/>
                  <a:gd name="T28" fmla="*/ 76 w 76"/>
                  <a:gd name="T29" fmla="*/ 18 h 111"/>
                  <a:gd name="T30" fmla="*/ 76 w 76"/>
                  <a:gd name="T31" fmla="*/ 29 h 111"/>
                  <a:gd name="T32" fmla="*/ 72 w 76"/>
                  <a:gd name="T33" fmla="*/ 36 h 111"/>
                  <a:gd name="T34" fmla="*/ 69 w 76"/>
                  <a:gd name="T35" fmla="*/ 33 h 111"/>
                  <a:gd name="T36" fmla="*/ 58 w 76"/>
                  <a:gd name="T37" fmla="*/ 32 h 111"/>
                  <a:gd name="T38" fmla="*/ 57 w 76"/>
                  <a:gd name="T39" fmla="*/ 38 h 111"/>
                  <a:gd name="T40" fmla="*/ 49 w 76"/>
                  <a:gd name="T41" fmla="*/ 38 h 111"/>
                  <a:gd name="T42" fmla="*/ 46 w 76"/>
                  <a:gd name="T43" fmla="*/ 45 h 111"/>
                  <a:gd name="T44" fmla="*/ 41 w 76"/>
                  <a:gd name="T45" fmla="*/ 58 h 111"/>
                  <a:gd name="T46" fmla="*/ 43 w 76"/>
                  <a:gd name="T47" fmla="*/ 59 h 111"/>
                  <a:gd name="T48" fmla="*/ 43 w 76"/>
                  <a:gd name="T49" fmla="*/ 70 h 111"/>
                  <a:gd name="T50" fmla="*/ 38 w 76"/>
                  <a:gd name="T51" fmla="*/ 73 h 111"/>
                  <a:gd name="T52" fmla="*/ 37 w 76"/>
                  <a:gd name="T53" fmla="*/ 79 h 111"/>
                  <a:gd name="T54" fmla="*/ 38 w 76"/>
                  <a:gd name="T55" fmla="*/ 89 h 111"/>
                  <a:gd name="T56" fmla="*/ 43 w 76"/>
                  <a:gd name="T57" fmla="*/ 91 h 111"/>
                  <a:gd name="T58" fmla="*/ 46 w 76"/>
                  <a:gd name="T59" fmla="*/ 97 h 111"/>
                  <a:gd name="T60" fmla="*/ 46 w 76"/>
                  <a:gd name="T61" fmla="*/ 102 h 111"/>
                  <a:gd name="T62" fmla="*/ 38 w 76"/>
                  <a:gd name="T63" fmla="*/ 109 h 111"/>
                  <a:gd name="T64" fmla="*/ 26 w 76"/>
                  <a:gd name="T65" fmla="*/ 111 h 111"/>
                  <a:gd name="T66" fmla="*/ 22 w 76"/>
                  <a:gd name="T67" fmla="*/ 109 h 111"/>
                  <a:gd name="T68" fmla="*/ 22 w 76"/>
                  <a:gd name="T69" fmla="*/ 103 h 111"/>
                  <a:gd name="T70" fmla="*/ 13 w 76"/>
                  <a:gd name="T71" fmla="*/ 100 h 111"/>
                  <a:gd name="T72" fmla="*/ 5 w 76"/>
                  <a:gd name="T73" fmla="*/ 97 h 111"/>
                  <a:gd name="T74" fmla="*/ 6 w 76"/>
                  <a:gd name="T75" fmla="*/ 94 h 111"/>
                  <a:gd name="T76" fmla="*/ 0 w 76"/>
                  <a:gd name="T77" fmla="*/ 89 h 111"/>
                  <a:gd name="T78" fmla="*/ 3 w 76"/>
                  <a:gd name="T79" fmla="*/ 85 h 111"/>
                  <a:gd name="T80" fmla="*/ 6 w 76"/>
                  <a:gd name="T81" fmla="*/ 67 h 111"/>
                  <a:gd name="T82" fmla="*/ 6 w 76"/>
                  <a:gd name="T83" fmla="*/ 56 h 111"/>
                  <a:gd name="T84" fmla="*/ 6 w 76"/>
                  <a:gd name="T85" fmla="*/ 50 h 111"/>
                  <a:gd name="T86" fmla="*/ 16 w 76"/>
                  <a:gd name="T87" fmla="*/ 45 h 111"/>
                  <a:gd name="T88" fmla="*/ 16 w 76"/>
                  <a:gd name="T89" fmla="*/ 47 h 111"/>
                  <a:gd name="T90" fmla="*/ 17 w 76"/>
                  <a:gd name="T91" fmla="*/ 53 h 111"/>
                  <a:gd name="T92" fmla="*/ 31 w 76"/>
                  <a:gd name="T93" fmla="*/ 53 h 111"/>
                  <a:gd name="T94" fmla="*/ 37 w 76"/>
                  <a:gd name="T95" fmla="*/ 45 h 111"/>
                  <a:gd name="T96" fmla="*/ 37 w 76"/>
                  <a:gd name="T97" fmla="*/ 3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6" h="111">
                    <a:moveTo>
                      <a:pt x="37" y="38"/>
                    </a:moveTo>
                    <a:lnTo>
                      <a:pt x="34" y="33"/>
                    </a:lnTo>
                    <a:lnTo>
                      <a:pt x="37" y="23"/>
                    </a:lnTo>
                    <a:lnTo>
                      <a:pt x="40" y="23"/>
                    </a:lnTo>
                    <a:lnTo>
                      <a:pt x="40" y="17"/>
                    </a:lnTo>
                    <a:lnTo>
                      <a:pt x="32" y="13"/>
                    </a:lnTo>
                    <a:lnTo>
                      <a:pt x="35" y="7"/>
                    </a:lnTo>
                    <a:lnTo>
                      <a:pt x="38" y="4"/>
                    </a:lnTo>
                    <a:lnTo>
                      <a:pt x="44" y="4"/>
                    </a:lnTo>
                    <a:lnTo>
                      <a:pt x="55" y="7"/>
                    </a:lnTo>
                    <a:lnTo>
                      <a:pt x="57" y="0"/>
                    </a:lnTo>
                    <a:lnTo>
                      <a:pt x="63" y="0"/>
                    </a:lnTo>
                    <a:lnTo>
                      <a:pt x="69" y="15"/>
                    </a:lnTo>
                    <a:lnTo>
                      <a:pt x="75" y="17"/>
                    </a:lnTo>
                    <a:lnTo>
                      <a:pt x="76" y="18"/>
                    </a:lnTo>
                    <a:lnTo>
                      <a:pt x="76" y="29"/>
                    </a:lnTo>
                    <a:lnTo>
                      <a:pt x="72" y="36"/>
                    </a:lnTo>
                    <a:lnTo>
                      <a:pt x="69" y="33"/>
                    </a:lnTo>
                    <a:lnTo>
                      <a:pt x="58" y="32"/>
                    </a:lnTo>
                    <a:lnTo>
                      <a:pt x="57" y="38"/>
                    </a:lnTo>
                    <a:lnTo>
                      <a:pt x="49" y="38"/>
                    </a:lnTo>
                    <a:lnTo>
                      <a:pt x="46" y="45"/>
                    </a:lnTo>
                    <a:lnTo>
                      <a:pt x="41" y="58"/>
                    </a:lnTo>
                    <a:lnTo>
                      <a:pt x="43" y="59"/>
                    </a:lnTo>
                    <a:lnTo>
                      <a:pt x="43" y="70"/>
                    </a:lnTo>
                    <a:lnTo>
                      <a:pt x="38" y="73"/>
                    </a:lnTo>
                    <a:lnTo>
                      <a:pt x="37" y="79"/>
                    </a:lnTo>
                    <a:lnTo>
                      <a:pt x="38" y="89"/>
                    </a:lnTo>
                    <a:lnTo>
                      <a:pt x="43" y="91"/>
                    </a:lnTo>
                    <a:lnTo>
                      <a:pt x="46" y="97"/>
                    </a:lnTo>
                    <a:lnTo>
                      <a:pt x="46" y="102"/>
                    </a:lnTo>
                    <a:lnTo>
                      <a:pt x="38" y="109"/>
                    </a:lnTo>
                    <a:lnTo>
                      <a:pt x="26" y="111"/>
                    </a:lnTo>
                    <a:lnTo>
                      <a:pt x="22" y="109"/>
                    </a:lnTo>
                    <a:lnTo>
                      <a:pt x="22" y="103"/>
                    </a:lnTo>
                    <a:lnTo>
                      <a:pt x="13" y="100"/>
                    </a:lnTo>
                    <a:lnTo>
                      <a:pt x="5" y="97"/>
                    </a:lnTo>
                    <a:lnTo>
                      <a:pt x="6" y="94"/>
                    </a:lnTo>
                    <a:lnTo>
                      <a:pt x="0" y="89"/>
                    </a:lnTo>
                    <a:lnTo>
                      <a:pt x="3" y="85"/>
                    </a:lnTo>
                    <a:lnTo>
                      <a:pt x="6" y="67"/>
                    </a:lnTo>
                    <a:lnTo>
                      <a:pt x="6" y="56"/>
                    </a:lnTo>
                    <a:lnTo>
                      <a:pt x="6" y="50"/>
                    </a:lnTo>
                    <a:lnTo>
                      <a:pt x="16" y="45"/>
                    </a:lnTo>
                    <a:lnTo>
                      <a:pt x="16" y="47"/>
                    </a:lnTo>
                    <a:lnTo>
                      <a:pt x="17" y="53"/>
                    </a:lnTo>
                    <a:lnTo>
                      <a:pt x="31" y="53"/>
                    </a:lnTo>
                    <a:lnTo>
                      <a:pt x="37" y="45"/>
                    </a:lnTo>
                    <a:lnTo>
                      <a:pt x="37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5" name="Freeform 5106">
                <a:extLst>
                  <a:ext uri="{FF2B5EF4-FFF2-40B4-BE49-F238E27FC236}">
                    <a16:creationId xmlns:a16="http://schemas.microsoft.com/office/drawing/2014/main" id="{929028D1-92EE-6F21-3D16-EF3D8BA4E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1106"/>
                <a:ext cx="38" cy="56"/>
              </a:xfrm>
              <a:custGeom>
                <a:avLst/>
                <a:gdLst>
                  <a:gd name="T0" fmla="*/ 37 w 76"/>
                  <a:gd name="T1" fmla="*/ 38 h 111"/>
                  <a:gd name="T2" fmla="*/ 34 w 76"/>
                  <a:gd name="T3" fmla="*/ 33 h 111"/>
                  <a:gd name="T4" fmla="*/ 37 w 76"/>
                  <a:gd name="T5" fmla="*/ 23 h 111"/>
                  <a:gd name="T6" fmla="*/ 40 w 76"/>
                  <a:gd name="T7" fmla="*/ 23 h 111"/>
                  <a:gd name="T8" fmla="*/ 40 w 76"/>
                  <a:gd name="T9" fmla="*/ 17 h 111"/>
                  <a:gd name="T10" fmla="*/ 32 w 76"/>
                  <a:gd name="T11" fmla="*/ 13 h 111"/>
                  <a:gd name="T12" fmla="*/ 35 w 76"/>
                  <a:gd name="T13" fmla="*/ 7 h 111"/>
                  <a:gd name="T14" fmla="*/ 38 w 76"/>
                  <a:gd name="T15" fmla="*/ 4 h 111"/>
                  <a:gd name="T16" fmla="*/ 44 w 76"/>
                  <a:gd name="T17" fmla="*/ 4 h 111"/>
                  <a:gd name="T18" fmla="*/ 55 w 76"/>
                  <a:gd name="T19" fmla="*/ 7 h 111"/>
                  <a:gd name="T20" fmla="*/ 57 w 76"/>
                  <a:gd name="T21" fmla="*/ 0 h 111"/>
                  <a:gd name="T22" fmla="*/ 63 w 76"/>
                  <a:gd name="T23" fmla="*/ 0 h 111"/>
                  <a:gd name="T24" fmla="*/ 69 w 76"/>
                  <a:gd name="T25" fmla="*/ 15 h 111"/>
                  <a:gd name="T26" fmla="*/ 75 w 76"/>
                  <a:gd name="T27" fmla="*/ 17 h 111"/>
                  <a:gd name="T28" fmla="*/ 76 w 76"/>
                  <a:gd name="T29" fmla="*/ 18 h 111"/>
                  <a:gd name="T30" fmla="*/ 76 w 76"/>
                  <a:gd name="T31" fmla="*/ 29 h 111"/>
                  <a:gd name="T32" fmla="*/ 72 w 76"/>
                  <a:gd name="T33" fmla="*/ 36 h 111"/>
                  <a:gd name="T34" fmla="*/ 69 w 76"/>
                  <a:gd name="T35" fmla="*/ 33 h 111"/>
                  <a:gd name="T36" fmla="*/ 58 w 76"/>
                  <a:gd name="T37" fmla="*/ 32 h 111"/>
                  <a:gd name="T38" fmla="*/ 57 w 76"/>
                  <a:gd name="T39" fmla="*/ 38 h 111"/>
                  <a:gd name="T40" fmla="*/ 49 w 76"/>
                  <a:gd name="T41" fmla="*/ 38 h 111"/>
                  <a:gd name="T42" fmla="*/ 46 w 76"/>
                  <a:gd name="T43" fmla="*/ 45 h 111"/>
                  <a:gd name="T44" fmla="*/ 41 w 76"/>
                  <a:gd name="T45" fmla="*/ 58 h 111"/>
                  <a:gd name="T46" fmla="*/ 43 w 76"/>
                  <a:gd name="T47" fmla="*/ 59 h 111"/>
                  <a:gd name="T48" fmla="*/ 43 w 76"/>
                  <a:gd name="T49" fmla="*/ 70 h 111"/>
                  <a:gd name="T50" fmla="*/ 38 w 76"/>
                  <a:gd name="T51" fmla="*/ 73 h 111"/>
                  <a:gd name="T52" fmla="*/ 37 w 76"/>
                  <a:gd name="T53" fmla="*/ 79 h 111"/>
                  <a:gd name="T54" fmla="*/ 38 w 76"/>
                  <a:gd name="T55" fmla="*/ 89 h 111"/>
                  <a:gd name="T56" fmla="*/ 43 w 76"/>
                  <a:gd name="T57" fmla="*/ 91 h 111"/>
                  <a:gd name="T58" fmla="*/ 46 w 76"/>
                  <a:gd name="T59" fmla="*/ 97 h 111"/>
                  <a:gd name="T60" fmla="*/ 46 w 76"/>
                  <a:gd name="T61" fmla="*/ 102 h 111"/>
                  <a:gd name="T62" fmla="*/ 38 w 76"/>
                  <a:gd name="T63" fmla="*/ 109 h 111"/>
                  <a:gd name="T64" fmla="*/ 26 w 76"/>
                  <a:gd name="T65" fmla="*/ 111 h 111"/>
                  <a:gd name="T66" fmla="*/ 22 w 76"/>
                  <a:gd name="T67" fmla="*/ 109 h 111"/>
                  <a:gd name="T68" fmla="*/ 22 w 76"/>
                  <a:gd name="T69" fmla="*/ 103 h 111"/>
                  <a:gd name="T70" fmla="*/ 13 w 76"/>
                  <a:gd name="T71" fmla="*/ 100 h 111"/>
                  <a:gd name="T72" fmla="*/ 5 w 76"/>
                  <a:gd name="T73" fmla="*/ 97 h 111"/>
                  <a:gd name="T74" fmla="*/ 6 w 76"/>
                  <a:gd name="T75" fmla="*/ 94 h 111"/>
                  <a:gd name="T76" fmla="*/ 0 w 76"/>
                  <a:gd name="T77" fmla="*/ 89 h 111"/>
                  <a:gd name="T78" fmla="*/ 3 w 76"/>
                  <a:gd name="T79" fmla="*/ 85 h 111"/>
                  <a:gd name="T80" fmla="*/ 6 w 76"/>
                  <a:gd name="T81" fmla="*/ 67 h 111"/>
                  <a:gd name="T82" fmla="*/ 6 w 76"/>
                  <a:gd name="T83" fmla="*/ 56 h 111"/>
                  <a:gd name="T84" fmla="*/ 6 w 76"/>
                  <a:gd name="T85" fmla="*/ 50 h 111"/>
                  <a:gd name="T86" fmla="*/ 16 w 76"/>
                  <a:gd name="T87" fmla="*/ 45 h 111"/>
                  <a:gd name="T88" fmla="*/ 16 w 76"/>
                  <a:gd name="T89" fmla="*/ 47 h 111"/>
                  <a:gd name="T90" fmla="*/ 17 w 76"/>
                  <a:gd name="T91" fmla="*/ 53 h 111"/>
                  <a:gd name="T92" fmla="*/ 31 w 76"/>
                  <a:gd name="T93" fmla="*/ 53 h 111"/>
                  <a:gd name="T94" fmla="*/ 37 w 76"/>
                  <a:gd name="T95" fmla="*/ 45 h 111"/>
                  <a:gd name="T96" fmla="*/ 37 w 76"/>
                  <a:gd name="T97" fmla="*/ 3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6" h="111">
                    <a:moveTo>
                      <a:pt x="37" y="38"/>
                    </a:moveTo>
                    <a:lnTo>
                      <a:pt x="34" y="33"/>
                    </a:lnTo>
                    <a:lnTo>
                      <a:pt x="37" y="23"/>
                    </a:lnTo>
                    <a:lnTo>
                      <a:pt x="40" y="23"/>
                    </a:lnTo>
                    <a:lnTo>
                      <a:pt x="40" y="17"/>
                    </a:lnTo>
                    <a:lnTo>
                      <a:pt x="32" y="13"/>
                    </a:lnTo>
                    <a:lnTo>
                      <a:pt x="35" y="7"/>
                    </a:lnTo>
                    <a:lnTo>
                      <a:pt x="38" y="4"/>
                    </a:lnTo>
                    <a:lnTo>
                      <a:pt x="44" y="4"/>
                    </a:lnTo>
                    <a:lnTo>
                      <a:pt x="55" y="7"/>
                    </a:lnTo>
                    <a:lnTo>
                      <a:pt x="57" y="0"/>
                    </a:lnTo>
                    <a:lnTo>
                      <a:pt x="63" y="0"/>
                    </a:lnTo>
                    <a:lnTo>
                      <a:pt x="69" y="15"/>
                    </a:lnTo>
                    <a:lnTo>
                      <a:pt x="75" y="17"/>
                    </a:lnTo>
                    <a:lnTo>
                      <a:pt x="76" y="18"/>
                    </a:lnTo>
                    <a:lnTo>
                      <a:pt x="76" y="29"/>
                    </a:lnTo>
                    <a:lnTo>
                      <a:pt x="72" y="36"/>
                    </a:lnTo>
                    <a:lnTo>
                      <a:pt x="69" y="33"/>
                    </a:lnTo>
                    <a:lnTo>
                      <a:pt x="58" y="32"/>
                    </a:lnTo>
                    <a:lnTo>
                      <a:pt x="57" y="38"/>
                    </a:lnTo>
                    <a:lnTo>
                      <a:pt x="49" y="38"/>
                    </a:lnTo>
                    <a:lnTo>
                      <a:pt x="46" y="45"/>
                    </a:lnTo>
                    <a:lnTo>
                      <a:pt x="41" y="58"/>
                    </a:lnTo>
                    <a:lnTo>
                      <a:pt x="43" y="59"/>
                    </a:lnTo>
                    <a:lnTo>
                      <a:pt x="43" y="70"/>
                    </a:lnTo>
                    <a:lnTo>
                      <a:pt x="38" y="73"/>
                    </a:lnTo>
                    <a:lnTo>
                      <a:pt x="37" y="79"/>
                    </a:lnTo>
                    <a:lnTo>
                      <a:pt x="38" y="89"/>
                    </a:lnTo>
                    <a:lnTo>
                      <a:pt x="43" y="91"/>
                    </a:lnTo>
                    <a:lnTo>
                      <a:pt x="46" y="97"/>
                    </a:lnTo>
                    <a:lnTo>
                      <a:pt x="46" y="102"/>
                    </a:lnTo>
                    <a:lnTo>
                      <a:pt x="38" y="109"/>
                    </a:lnTo>
                    <a:lnTo>
                      <a:pt x="26" y="111"/>
                    </a:lnTo>
                    <a:lnTo>
                      <a:pt x="22" y="109"/>
                    </a:lnTo>
                    <a:lnTo>
                      <a:pt x="22" y="103"/>
                    </a:lnTo>
                    <a:lnTo>
                      <a:pt x="13" y="100"/>
                    </a:lnTo>
                    <a:lnTo>
                      <a:pt x="5" y="97"/>
                    </a:lnTo>
                    <a:lnTo>
                      <a:pt x="6" y="94"/>
                    </a:lnTo>
                    <a:lnTo>
                      <a:pt x="0" y="89"/>
                    </a:lnTo>
                    <a:lnTo>
                      <a:pt x="3" y="85"/>
                    </a:lnTo>
                    <a:lnTo>
                      <a:pt x="6" y="67"/>
                    </a:lnTo>
                    <a:lnTo>
                      <a:pt x="6" y="56"/>
                    </a:lnTo>
                    <a:lnTo>
                      <a:pt x="6" y="50"/>
                    </a:lnTo>
                    <a:lnTo>
                      <a:pt x="16" y="45"/>
                    </a:lnTo>
                    <a:lnTo>
                      <a:pt x="16" y="47"/>
                    </a:lnTo>
                    <a:lnTo>
                      <a:pt x="17" y="53"/>
                    </a:lnTo>
                    <a:lnTo>
                      <a:pt x="31" y="53"/>
                    </a:lnTo>
                    <a:lnTo>
                      <a:pt x="37" y="45"/>
                    </a:lnTo>
                    <a:lnTo>
                      <a:pt x="37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6" name="Freeform 5107">
                <a:extLst>
                  <a:ext uri="{FF2B5EF4-FFF2-40B4-BE49-F238E27FC236}">
                    <a16:creationId xmlns:a16="http://schemas.microsoft.com/office/drawing/2014/main" id="{812BC436-65BF-DC87-ECDA-CECAC2226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1256"/>
                <a:ext cx="44" cy="45"/>
              </a:xfrm>
              <a:custGeom>
                <a:avLst/>
                <a:gdLst>
                  <a:gd name="T0" fmla="*/ 15 w 86"/>
                  <a:gd name="T1" fmla="*/ 26 h 90"/>
                  <a:gd name="T2" fmla="*/ 10 w 86"/>
                  <a:gd name="T3" fmla="*/ 23 h 90"/>
                  <a:gd name="T4" fmla="*/ 6 w 86"/>
                  <a:gd name="T5" fmla="*/ 31 h 90"/>
                  <a:gd name="T6" fmla="*/ 1 w 86"/>
                  <a:gd name="T7" fmla="*/ 29 h 90"/>
                  <a:gd name="T8" fmla="*/ 0 w 86"/>
                  <a:gd name="T9" fmla="*/ 35 h 90"/>
                  <a:gd name="T10" fmla="*/ 4 w 86"/>
                  <a:gd name="T11" fmla="*/ 38 h 90"/>
                  <a:gd name="T12" fmla="*/ 4 w 86"/>
                  <a:gd name="T13" fmla="*/ 46 h 90"/>
                  <a:gd name="T14" fmla="*/ 16 w 86"/>
                  <a:gd name="T15" fmla="*/ 55 h 90"/>
                  <a:gd name="T16" fmla="*/ 6 w 86"/>
                  <a:gd name="T17" fmla="*/ 59 h 90"/>
                  <a:gd name="T18" fmla="*/ 6 w 86"/>
                  <a:gd name="T19" fmla="*/ 66 h 90"/>
                  <a:gd name="T20" fmla="*/ 6 w 86"/>
                  <a:gd name="T21" fmla="*/ 70 h 90"/>
                  <a:gd name="T22" fmla="*/ 15 w 86"/>
                  <a:gd name="T23" fmla="*/ 76 h 90"/>
                  <a:gd name="T24" fmla="*/ 13 w 86"/>
                  <a:gd name="T25" fmla="*/ 82 h 90"/>
                  <a:gd name="T26" fmla="*/ 19 w 86"/>
                  <a:gd name="T27" fmla="*/ 87 h 90"/>
                  <a:gd name="T28" fmla="*/ 32 w 86"/>
                  <a:gd name="T29" fmla="*/ 87 h 90"/>
                  <a:gd name="T30" fmla="*/ 33 w 86"/>
                  <a:gd name="T31" fmla="*/ 90 h 90"/>
                  <a:gd name="T32" fmla="*/ 33 w 86"/>
                  <a:gd name="T33" fmla="*/ 85 h 90"/>
                  <a:gd name="T34" fmla="*/ 30 w 86"/>
                  <a:gd name="T35" fmla="*/ 81 h 90"/>
                  <a:gd name="T36" fmla="*/ 33 w 86"/>
                  <a:gd name="T37" fmla="*/ 73 h 90"/>
                  <a:gd name="T38" fmla="*/ 33 w 86"/>
                  <a:gd name="T39" fmla="*/ 72 h 90"/>
                  <a:gd name="T40" fmla="*/ 38 w 86"/>
                  <a:gd name="T41" fmla="*/ 69 h 90"/>
                  <a:gd name="T42" fmla="*/ 39 w 86"/>
                  <a:gd name="T43" fmla="*/ 64 h 90"/>
                  <a:gd name="T44" fmla="*/ 45 w 86"/>
                  <a:gd name="T45" fmla="*/ 66 h 90"/>
                  <a:gd name="T46" fmla="*/ 48 w 86"/>
                  <a:gd name="T47" fmla="*/ 63 h 90"/>
                  <a:gd name="T48" fmla="*/ 51 w 86"/>
                  <a:gd name="T49" fmla="*/ 66 h 90"/>
                  <a:gd name="T50" fmla="*/ 57 w 86"/>
                  <a:gd name="T51" fmla="*/ 58 h 90"/>
                  <a:gd name="T52" fmla="*/ 57 w 86"/>
                  <a:gd name="T53" fmla="*/ 50 h 90"/>
                  <a:gd name="T54" fmla="*/ 54 w 86"/>
                  <a:gd name="T55" fmla="*/ 44 h 90"/>
                  <a:gd name="T56" fmla="*/ 54 w 86"/>
                  <a:gd name="T57" fmla="*/ 43 h 90"/>
                  <a:gd name="T58" fmla="*/ 62 w 86"/>
                  <a:gd name="T59" fmla="*/ 37 h 90"/>
                  <a:gd name="T60" fmla="*/ 66 w 86"/>
                  <a:gd name="T61" fmla="*/ 37 h 90"/>
                  <a:gd name="T62" fmla="*/ 73 w 86"/>
                  <a:gd name="T63" fmla="*/ 31 h 90"/>
                  <a:gd name="T64" fmla="*/ 70 w 86"/>
                  <a:gd name="T65" fmla="*/ 20 h 90"/>
                  <a:gd name="T66" fmla="*/ 77 w 86"/>
                  <a:gd name="T67" fmla="*/ 18 h 90"/>
                  <a:gd name="T68" fmla="*/ 83 w 86"/>
                  <a:gd name="T69" fmla="*/ 14 h 90"/>
                  <a:gd name="T70" fmla="*/ 86 w 86"/>
                  <a:gd name="T71" fmla="*/ 2 h 90"/>
                  <a:gd name="T72" fmla="*/ 77 w 86"/>
                  <a:gd name="T73" fmla="*/ 0 h 90"/>
                  <a:gd name="T74" fmla="*/ 66 w 86"/>
                  <a:gd name="T75" fmla="*/ 6 h 90"/>
                  <a:gd name="T76" fmla="*/ 60 w 86"/>
                  <a:gd name="T77" fmla="*/ 6 h 90"/>
                  <a:gd name="T78" fmla="*/ 48 w 86"/>
                  <a:gd name="T79" fmla="*/ 9 h 90"/>
                  <a:gd name="T80" fmla="*/ 41 w 86"/>
                  <a:gd name="T81" fmla="*/ 9 h 90"/>
                  <a:gd name="T82" fmla="*/ 36 w 86"/>
                  <a:gd name="T83" fmla="*/ 14 h 90"/>
                  <a:gd name="T84" fmla="*/ 39 w 86"/>
                  <a:gd name="T85" fmla="*/ 17 h 90"/>
                  <a:gd name="T86" fmla="*/ 38 w 86"/>
                  <a:gd name="T87" fmla="*/ 26 h 90"/>
                  <a:gd name="T88" fmla="*/ 30 w 86"/>
                  <a:gd name="T89" fmla="*/ 26 h 90"/>
                  <a:gd name="T90" fmla="*/ 15 w 86"/>
                  <a:gd name="T91" fmla="*/ 2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6" h="90">
                    <a:moveTo>
                      <a:pt x="15" y="26"/>
                    </a:moveTo>
                    <a:lnTo>
                      <a:pt x="10" y="23"/>
                    </a:lnTo>
                    <a:lnTo>
                      <a:pt x="6" y="31"/>
                    </a:lnTo>
                    <a:lnTo>
                      <a:pt x="1" y="29"/>
                    </a:lnTo>
                    <a:lnTo>
                      <a:pt x="0" y="35"/>
                    </a:lnTo>
                    <a:lnTo>
                      <a:pt x="4" y="38"/>
                    </a:lnTo>
                    <a:lnTo>
                      <a:pt x="4" y="46"/>
                    </a:lnTo>
                    <a:lnTo>
                      <a:pt x="16" y="55"/>
                    </a:lnTo>
                    <a:lnTo>
                      <a:pt x="6" y="59"/>
                    </a:lnTo>
                    <a:lnTo>
                      <a:pt x="6" y="66"/>
                    </a:lnTo>
                    <a:lnTo>
                      <a:pt x="6" y="70"/>
                    </a:lnTo>
                    <a:lnTo>
                      <a:pt x="15" y="76"/>
                    </a:lnTo>
                    <a:lnTo>
                      <a:pt x="13" y="82"/>
                    </a:lnTo>
                    <a:lnTo>
                      <a:pt x="19" y="87"/>
                    </a:lnTo>
                    <a:lnTo>
                      <a:pt x="32" y="87"/>
                    </a:lnTo>
                    <a:lnTo>
                      <a:pt x="33" y="90"/>
                    </a:lnTo>
                    <a:lnTo>
                      <a:pt x="33" y="85"/>
                    </a:lnTo>
                    <a:lnTo>
                      <a:pt x="30" y="81"/>
                    </a:lnTo>
                    <a:lnTo>
                      <a:pt x="33" y="73"/>
                    </a:lnTo>
                    <a:lnTo>
                      <a:pt x="33" y="72"/>
                    </a:lnTo>
                    <a:lnTo>
                      <a:pt x="38" y="69"/>
                    </a:lnTo>
                    <a:lnTo>
                      <a:pt x="39" y="64"/>
                    </a:lnTo>
                    <a:lnTo>
                      <a:pt x="45" y="66"/>
                    </a:lnTo>
                    <a:lnTo>
                      <a:pt x="48" y="63"/>
                    </a:lnTo>
                    <a:lnTo>
                      <a:pt x="51" y="66"/>
                    </a:lnTo>
                    <a:lnTo>
                      <a:pt x="57" y="58"/>
                    </a:lnTo>
                    <a:lnTo>
                      <a:pt x="57" y="50"/>
                    </a:lnTo>
                    <a:lnTo>
                      <a:pt x="54" y="44"/>
                    </a:lnTo>
                    <a:lnTo>
                      <a:pt x="54" y="43"/>
                    </a:lnTo>
                    <a:lnTo>
                      <a:pt x="62" y="37"/>
                    </a:lnTo>
                    <a:lnTo>
                      <a:pt x="66" y="37"/>
                    </a:lnTo>
                    <a:lnTo>
                      <a:pt x="73" y="31"/>
                    </a:lnTo>
                    <a:lnTo>
                      <a:pt x="70" y="20"/>
                    </a:lnTo>
                    <a:lnTo>
                      <a:pt x="77" y="18"/>
                    </a:lnTo>
                    <a:lnTo>
                      <a:pt x="83" y="14"/>
                    </a:lnTo>
                    <a:lnTo>
                      <a:pt x="86" y="2"/>
                    </a:lnTo>
                    <a:lnTo>
                      <a:pt x="77" y="0"/>
                    </a:lnTo>
                    <a:lnTo>
                      <a:pt x="66" y="6"/>
                    </a:lnTo>
                    <a:lnTo>
                      <a:pt x="60" y="6"/>
                    </a:lnTo>
                    <a:lnTo>
                      <a:pt x="48" y="9"/>
                    </a:lnTo>
                    <a:lnTo>
                      <a:pt x="41" y="9"/>
                    </a:lnTo>
                    <a:lnTo>
                      <a:pt x="36" y="14"/>
                    </a:lnTo>
                    <a:lnTo>
                      <a:pt x="39" y="17"/>
                    </a:lnTo>
                    <a:lnTo>
                      <a:pt x="38" y="26"/>
                    </a:lnTo>
                    <a:lnTo>
                      <a:pt x="30" y="26"/>
                    </a:lnTo>
                    <a:lnTo>
                      <a:pt x="15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7" name="Freeform 5108">
                <a:extLst>
                  <a:ext uri="{FF2B5EF4-FFF2-40B4-BE49-F238E27FC236}">
                    <a16:creationId xmlns:a16="http://schemas.microsoft.com/office/drawing/2014/main" id="{ADE086C7-0141-6110-F1BE-66E931CE7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1256"/>
                <a:ext cx="44" cy="45"/>
              </a:xfrm>
              <a:custGeom>
                <a:avLst/>
                <a:gdLst>
                  <a:gd name="T0" fmla="*/ 15 w 86"/>
                  <a:gd name="T1" fmla="*/ 26 h 90"/>
                  <a:gd name="T2" fmla="*/ 30 w 86"/>
                  <a:gd name="T3" fmla="*/ 26 h 90"/>
                  <a:gd name="T4" fmla="*/ 38 w 86"/>
                  <a:gd name="T5" fmla="*/ 26 h 90"/>
                  <a:gd name="T6" fmla="*/ 39 w 86"/>
                  <a:gd name="T7" fmla="*/ 17 h 90"/>
                  <a:gd name="T8" fmla="*/ 36 w 86"/>
                  <a:gd name="T9" fmla="*/ 14 h 90"/>
                  <a:gd name="T10" fmla="*/ 41 w 86"/>
                  <a:gd name="T11" fmla="*/ 9 h 90"/>
                  <a:gd name="T12" fmla="*/ 48 w 86"/>
                  <a:gd name="T13" fmla="*/ 9 h 90"/>
                  <a:gd name="T14" fmla="*/ 60 w 86"/>
                  <a:gd name="T15" fmla="*/ 6 h 90"/>
                  <a:gd name="T16" fmla="*/ 66 w 86"/>
                  <a:gd name="T17" fmla="*/ 6 h 90"/>
                  <a:gd name="T18" fmla="*/ 77 w 86"/>
                  <a:gd name="T19" fmla="*/ 0 h 90"/>
                  <a:gd name="T20" fmla="*/ 86 w 86"/>
                  <a:gd name="T21" fmla="*/ 2 h 90"/>
                  <a:gd name="T22" fmla="*/ 83 w 86"/>
                  <a:gd name="T23" fmla="*/ 14 h 90"/>
                  <a:gd name="T24" fmla="*/ 77 w 86"/>
                  <a:gd name="T25" fmla="*/ 18 h 90"/>
                  <a:gd name="T26" fmla="*/ 70 w 86"/>
                  <a:gd name="T27" fmla="*/ 20 h 90"/>
                  <a:gd name="T28" fmla="*/ 73 w 86"/>
                  <a:gd name="T29" fmla="*/ 31 h 90"/>
                  <a:gd name="T30" fmla="*/ 66 w 86"/>
                  <a:gd name="T31" fmla="*/ 37 h 90"/>
                  <a:gd name="T32" fmla="*/ 62 w 86"/>
                  <a:gd name="T33" fmla="*/ 37 h 90"/>
                  <a:gd name="T34" fmla="*/ 54 w 86"/>
                  <a:gd name="T35" fmla="*/ 43 h 90"/>
                  <a:gd name="T36" fmla="*/ 54 w 86"/>
                  <a:gd name="T37" fmla="*/ 44 h 90"/>
                  <a:gd name="T38" fmla="*/ 57 w 86"/>
                  <a:gd name="T39" fmla="*/ 50 h 90"/>
                  <a:gd name="T40" fmla="*/ 57 w 86"/>
                  <a:gd name="T41" fmla="*/ 58 h 90"/>
                  <a:gd name="T42" fmla="*/ 51 w 86"/>
                  <a:gd name="T43" fmla="*/ 66 h 90"/>
                  <a:gd name="T44" fmla="*/ 48 w 86"/>
                  <a:gd name="T45" fmla="*/ 63 h 90"/>
                  <a:gd name="T46" fmla="*/ 45 w 86"/>
                  <a:gd name="T47" fmla="*/ 66 h 90"/>
                  <a:gd name="T48" fmla="*/ 39 w 86"/>
                  <a:gd name="T49" fmla="*/ 64 h 90"/>
                  <a:gd name="T50" fmla="*/ 38 w 86"/>
                  <a:gd name="T51" fmla="*/ 69 h 90"/>
                  <a:gd name="T52" fmla="*/ 33 w 86"/>
                  <a:gd name="T53" fmla="*/ 72 h 90"/>
                  <a:gd name="T54" fmla="*/ 33 w 86"/>
                  <a:gd name="T55" fmla="*/ 73 h 90"/>
                  <a:gd name="T56" fmla="*/ 30 w 86"/>
                  <a:gd name="T57" fmla="*/ 81 h 90"/>
                  <a:gd name="T58" fmla="*/ 33 w 86"/>
                  <a:gd name="T59" fmla="*/ 85 h 90"/>
                  <a:gd name="T60" fmla="*/ 33 w 86"/>
                  <a:gd name="T61" fmla="*/ 90 h 90"/>
                  <a:gd name="T62" fmla="*/ 32 w 86"/>
                  <a:gd name="T63" fmla="*/ 87 h 90"/>
                  <a:gd name="T64" fmla="*/ 19 w 86"/>
                  <a:gd name="T65" fmla="*/ 87 h 90"/>
                  <a:gd name="T66" fmla="*/ 13 w 86"/>
                  <a:gd name="T67" fmla="*/ 82 h 90"/>
                  <a:gd name="T68" fmla="*/ 15 w 86"/>
                  <a:gd name="T69" fmla="*/ 76 h 90"/>
                  <a:gd name="T70" fmla="*/ 6 w 86"/>
                  <a:gd name="T71" fmla="*/ 70 h 90"/>
                  <a:gd name="T72" fmla="*/ 6 w 86"/>
                  <a:gd name="T73" fmla="*/ 66 h 90"/>
                  <a:gd name="T74" fmla="*/ 6 w 86"/>
                  <a:gd name="T75" fmla="*/ 59 h 90"/>
                  <a:gd name="T76" fmla="*/ 16 w 86"/>
                  <a:gd name="T77" fmla="*/ 55 h 90"/>
                  <a:gd name="T78" fmla="*/ 4 w 86"/>
                  <a:gd name="T79" fmla="*/ 46 h 90"/>
                  <a:gd name="T80" fmla="*/ 4 w 86"/>
                  <a:gd name="T81" fmla="*/ 38 h 90"/>
                  <a:gd name="T82" fmla="*/ 0 w 86"/>
                  <a:gd name="T83" fmla="*/ 35 h 90"/>
                  <a:gd name="T84" fmla="*/ 1 w 86"/>
                  <a:gd name="T85" fmla="*/ 29 h 90"/>
                  <a:gd name="T86" fmla="*/ 6 w 86"/>
                  <a:gd name="T87" fmla="*/ 31 h 90"/>
                  <a:gd name="T88" fmla="*/ 10 w 86"/>
                  <a:gd name="T89" fmla="*/ 23 h 90"/>
                  <a:gd name="T90" fmla="*/ 15 w 86"/>
                  <a:gd name="T91" fmla="*/ 2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6" h="90">
                    <a:moveTo>
                      <a:pt x="15" y="26"/>
                    </a:moveTo>
                    <a:lnTo>
                      <a:pt x="30" y="26"/>
                    </a:lnTo>
                    <a:lnTo>
                      <a:pt x="38" y="26"/>
                    </a:lnTo>
                    <a:lnTo>
                      <a:pt x="39" y="17"/>
                    </a:lnTo>
                    <a:lnTo>
                      <a:pt x="36" y="14"/>
                    </a:lnTo>
                    <a:lnTo>
                      <a:pt x="41" y="9"/>
                    </a:lnTo>
                    <a:lnTo>
                      <a:pt x="48" y="9"/>
                    </a:lnTo>
                    <a:lnTo>
                      <a:pt x="60" y="6"/>
                    </a:lnTo>
                    <a:lnTo>
                      <a:pt x="66" y="6"/>
                    </a:lnTo>
                    <a:lnTo>
                      <a:pt x="77" y="0"/>
                    </a:lnTo>
                    <a:lnTo>
                      <a:pt x="86" y="2"/>
                    </a:lnTo>
                    <a:lnTo>
                      <a:pt x="83" y="14"/>
                    </a:lnTo>
                    <a:lnTo>
                      <a:pt x="77" y="18"/>
                    </a:lnTo>
                    <a:lnTo>
                      <a:pt x="70" y="20"/>
                    </a:lnTo>
                    <a:lnTo>
                      <a:pt x="73" y="31"/>
                    </a:lnTo>
                    <a:lnTo>
                      <a:pt x="66" y="37"/>
                    </a:lnTo>
                    <a:lnTo>
                      <a:pt x="62" y="37"/>
                    </a:lnTo>
                    <a:lnTo>
                      <a:pt x="54" y="43"/>
                    </a:lnTo>
                    <a:lnTo>
                      <a:pt x="54" y="44"/>
                    </a:lnTo>
                    <a:lnTo>
                      <a:pt x="57" y="50"/>
                    </a:lnTo>
                    <a:lnTo>
                      <a:pt x="57" y="58"/>
                    </a:lnTo>
                    <a:lnTo>
                      <a:pt x="51" y="66"/>
                    </a:lnTo>
                    <a:lnTo>
                      <a:pt x="48" y="63"/>
                    </a:lnTo>
                    <a:lnTo>
                      <a:pt x="45" y="66"/>
                    </a:lnTo>
                    <a:lnTo>
                      <a:pt x="39" y="64"/>
                    </a:lnTo>
                    <a:lnTo>
                      <a:pt x="38" y="69"/>
                    </a:lnTo>
                    <a:lnTo>
                      <a:pt x="33" y="72"/>
                    </a:lnTo>
                    <a:lnTo>
                      <a:pt x="33" y="73"/>
                    </a:lnTo>
                    <a:lnTo>
                      <a:pt x="30" y="81"/>
                    </a:lnTo>
                    <a:lnTo>
                      <a:pt x="33" y="85"/>
                    </a:lnTo>
                    <a:lnTo>
                      <a:pt x="33" y="90"/>
                    </a:lnTo>
                    <a:lnTo>
                      <a:pt x="32" y="87"/>
                    </a:lnTo>
                    <a:lnTo>
                      <a:pt x="19" y="87"/>
                    </a:lnTo>
                    <a:lnTo>
                      <a:pt x="13" y="82"/>
                    </a:lnTo>
                    <a:lnTo>
                      <a:pt x="15" y="76"/>
                    </a:lnTo>
                    <a:lnTo>
                      <a:pt x="6" y="70"/>
                    </a:lnTo>
                    <a:lnTo>
                      <a:pt x="6" y="66"/>
                    </a:lnTo>
                    <a:lnTo>
                      <a:pt x="6" y="59"/>
                    </a:lnTo>
                    <a:lnTo>
                      <a:pt x="16" y="55"/>
                    </a:lnTo>
                    <a:lnTo>
                      <a:pt x="4" y="46"/>
                    </a:lnTo>
                    <a:lnTo>
                      <a:pt x="4" y="38"/>
                    </a:lnTo>
                    <a:lnTo>
                      <a:pt x="0" y="35"/>
                    </a:lnTo>
                    <a:lnTo>
                      <a:pt x="1" y="29"/>
                    </a:lnTo>
                    <a:lnTo>
                      <a:pt x="6" y="31"/>
                    </a:lnTo>
                    <a:lnTo>
                      <a:pt x="10" y="23"/>
                    </a:lnTo>
                    <a:lnTo>
                      <a:pt x="15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8" name="Freeform 5109">
                <a:extLst>
                  <a:ext uri="{FF2B5EF4-FFF2-40B4-BE49-F238E27FC236}">
                    <a16:creationId xmlns:a16="http://schemas.microsoft.com/office/drawing/2014/main" id="{68BAC615-9109-3DF1-E5F9-311B178B2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1256"/>
                <a:ext cx="44" cy="45"/>
              </a:xfrm>
              <a:custGeom>
                <a:avLst/>
                <a:gdLst>
                  <a:gd name="T0" fmla="*/ 15 w 86"/>
                  <a:gd name="T1" fmla="*/ 26 h 90"/>
                  <a:gd name="T2" fmla="*/ 30 w 86"/>
                  <a:gd name="T3" fmla="*/ 26 h 90"/>
                  <a:gd name="T4" fmla="*/ 38 w 86"/>
                  <a:gd name="T5" fmla="*/ 26 h 90"/>
                  <a:gd name="T6" fmla="*/ 39 w 86"/>
                  <a:gd name="T7" fmla="*/ 17 h 90"/>
                  <a:gd name="T8" fmla="*/ 36 w 86"/>
                  <a:gd name="T9" fmla="*/ 14 h 90"/>
                  <a:gd name="T10" fmla="*/ 41 w 86"/>
                  <a:gd name="T11" fmla="*/ 9 h 90"/>
                  <a:gd name="T12" fmla="*/ 48 w 86"/>
                  <a:gd name="T13" fmla="*/ 9 h 90"/>
                  <a:gd name="T14" fmla="*/ 60 w 86"/>
                  <a:gd name="T15" fmla="*/ 6 h 90"/>
                  <a:gd name="T16" fmla="*/ 66 w 86"/>
                  <a:gd name="T17" fmla="*/ 6 h 90"/>
                  <a:gd name="T18" fmla="*/ 77 w 86"/>
                  <a:gd name="T19" fmla="*/ 0 h 90"/>
                  <a:gd name="T20" fmla="*/ 86 w 86"/>
                  <a:gd name="T21" fmla="*/ 2 h 90"/>
                  <a:gd name="T22" fmla="*/ 83 w 86"/>
                  <a:gd name="T23" fmla="*/ 14 h 90"/>
                  <a:gd name="T24" fmla="*/ 77 w 86"/>
                  <a:gd name="T25" fmla="*/ 18 h 90"/>
                  <a:gd name="T26" fmla="*/ 70 w 86"/>
                  <a:gd name="T27" fmla="*/ 20 h 90"/>
                  <a:gd name="T28" fmla="*/ 73 w 86"/>
                  <a:gd name="T29" fmla="*/ 31 h 90"/>
                  <a:gd name="T30" fmla="*/ 66 w 86"/>
                  <a:gd name="T31" fmla="*/ 37 h 90"/>
                  <a:gd name="T32" fmla="*/ 62 w 86"/>
                  <a:gd name="T33" fmla="*/ 37 h 90"/>
                  <a:gd name="T34" fmla="*/ 54 w 86"/>
                  <a:gd name="T35" fmla="*/ 43 h 90"/>
                  <a:gd name="T36" fmla="*/ 54 w 86"/>
                  <a:gd name="T37" fmla="*/ 44 h 90"/>
                  <a:gd name="T38" fmla="*/ 57 w 86"/>
                  <a:gd name="T39" fmla="*/ 50 h 90"/>
                  <a:gd name="T40" fmla="*/ 57 w 86"/>
                  <a:gd name="T41" fmla="*/ 58 h 90"/>
                  <a:gd name="T42" fmla="*/ 51 w 86"/>
                  <a:gd name="T43" fmla="*/ 66 h 90"/>
                  <a:gd name="T44" fmla="*/ 48 w 86"/>
                  <a:gd name="T45" fmla="*/ 63 h 90"/>
                  <a:gd name="T46" fmla="*/ 45 w 86"/>
                  <a:gd name="T47" fmla="*/ 66 h 90"/>
                  <a:gd name="T48" fmla="*/ 39 w 86"/>
                  <a:gd name="T49" fmla="*/ 64 h 90"/>
                  <a:gd name="T50" fmla="*/ 38 w 86"/>
                  <a:gd name="T51" fmla="*/ 69 h 90"/>
                  <a:gd name="T52" fmla="*/ 33 w 86"/>
                  <a:gd name="T53" fmla="*/ 72 h 90"/>
                  <a:gd name="T54" fmla="*/ 33 w 86"/>
                  <a:gd name="T55" fmla="*/ 73 h 90"/>
                  <a:gd name="T56" fmla="*/ 30 w 86"/>
                  <a:gd name="T57" fmla="*/ 81 h 90"/>
                  <a:gd name="T58" fmla="*/ 33 w 86"/>
                  <a:gd name="T59" fmla="*/ 85 h 90"/>
                  <a:gd name="T60" fmla="*/ 33 w 86"/>
                  <a:gd name="T61" fmla="*/ 90 h 90"/>
                  <a:gd name="T62" fmla="*/ 32 w 86"/>
                  <a:gd name="T63" fmla="*/ 87 h 90"/>
                  <a:gd name="T64" fmla="*/ 19 w 86"/>
                  <a:gd name="T65" fmla="*/ 87 h 90"/>
                  <a:gd name="T66" fmla="*/ 13 w 86"/>
                  <a:gd name="T67" fmla="*/ 82 h 90"/>
                  <a:gd name="T68" fmla="*/ 15 w 86"/>
                  <a:gd name="T69" fmla="*/ 76 h 90"/>
                  <a:gd name="T70" fmla="*/ 6 w 86"/>
                  <a:gd name="T71" fmla="*/ 70 h 90"/>
                  <a:gd name="T72" fmla="*/ 6 w 86"/>
                  <a:gd name="T73" fmla="*/ 66 h 90"/>
                  <a:gd name="T74" fmla="*/ 6 w 86"/>
                  <a:gd name="T75" fmla="*/ 59 h 90"/>
                  <a:gd name="T76" fmla="*/ 16 w 86"/>
                  <a:gd name="T77" fmla="*/ 55 h 90"/>
                  <a:gd name="T78" fmla="*/ 4 w 86"/>
                  <a:gd name="T79" fmla="*/ 46 h 90"/>
                  <a:gd name="T80" fmla="*/ 4 w 86"/>
                  <a:gd name="T81" fmla="*/ 38 h 90"/>
                  <a:gd name="T82" fmla="*/ 0 w 86"/>
                  <a:gd name="T83" fmla="*/ 35 h 90"/>
                  <a:gd name="T84" fmla="*/ 1 w 86"/>
                  <a:gd name="T85" fmla="*/ 29 h 90"/>
                  <a:gd name="T86" fmla="*/ 6 w 86"/>
                  <a:gd name="T87" fmla="*/ 31 h 90"/>
                  <a:gd name="T88" fmla="*/ 10 w 86"/>
                  <a:gd name="T89" fmla="*/ 23 h 90"/>
                  <a:gd name="T90" fmla="*/ 15 w 86"/>
                  <a:gd name="T91" fmla="*/ 2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6" h="90">
                    <a:moveTo>
                      <a:pt x="15" y="26"/>
                    </a:moveTo>
                    <a:lnTo>
                      <a:pt x="30" y="26"/>
                    </a:lnTo>
                    <a:lnTo>
                      <a:pt x="38" y="26"/>
                    </a:lnTo>
                    <a:lnTo>
                      <a:pt x="39" y="17"/>
                    </a:lnTo>
                    <a:lnTo>
                      <a:pt x="36" y="14"/>
                    </a:lnTo>
                    <a:lnTo>
                      <a:pt x="41" y="9"/>
                    </a:lnTo>
                    <a:lnTo>
                      <a:pt x="48" y="9"/>
                    </a:lnTo>
                    <a:lnTo>
                      <a:pt x="60" y="6"/>
                    </a:lnTo>
                    <a:lnTo>
                      <a:pt x="66" y="6"/>
                    </a:lnTo>
                    <a:lnTo>
                      <a:pt x="77" y="0"/>
                    </a:lnTo>
                    <a:lnTo>
                      <a:pt x="86" y="2"/>
                    </a:lnTo>
                    <a:lnTo>
                      <a:pt x="83" y="14"/>
                    </a:lnTo>
                    <a:lnTo>
                      <a:pt x="77" y="18"/>
                    </a:lnTo>
                    <a:lnTo>
                      <a:pt x="70" y="20"/>
                    </a:lnTo>
                    <a:lnTo>
                      <a:pt x="73" y="31"/>
                    </a:lnTo>
                    <a:lnTo>
                      <a:pt x="66" y="37"/>
                    </a:lnTo>
                    <a:lnTo>
                      <a:pt x="62" y="37"/>
                    </a:lnTo>
                    <a:lnTo>
                      <a:pt x="54" y="43"/>
                    </a:lnTo>
                    <a:lnTo>
                      <a:pt x="54" y="44"/>
                    </a:lnTo>
                    <a:lnTo>
                      <a:pt x="57" y="50"/>
                    </a:lnTo>
                    <a:lnTo>
                      <a:pt x="57" y="58"/>
                    </a:lnTo>
                    <a:lnTo>
                      <a:pt x="51" y="66"/>
                    </a:lnTo>
                    <a:lnTo>
                      <a:pt x="48" y="63"/>
                    </a:lnTo>
                    <a:lnTo>
                      <a:pt x="45" y="66"/>
                    </a:lnTo>
                    <a:lnTo>
                      <a:pt x="39" y="64"/>
                    </a:lnTo>
                    <a:lnTo>
                      <a:pt x="38" y="69"/>
                    </a:lnTo>
                    <a:lnTo>
                      <a:pt x="33" y="72"/>
                    </a:lnTo>
                    <a:lnTo>
                      <a:pt x="33" y="73"/>
                    </a:lnTo>
                    <a:lnTo>
                      <a:pt x="30" y="81"/>
                    </a:lnTo>
                    <a:lnTo>
                      <a:pt x="33" y="85"/>
                    </a:lnTo>
                    <a:lnTo>
                      <a:pt x="33" y="90"/>
                    </a:lnTo>
                    <a:lnTo>
                      <a:pt x="32" y="87"/>
                    </a:lnTo>
                    <a:lnTo>
                      <a:pt x="19" y="87"/>
                    </a:lnTo>
                    <a:lnTo>
                      <a:pt x="13" y="82"/>
                    </a:lnTo>
                    <a:lnTo>
                      <a:pt x="15" y="76"/>
                    </a:lnTo>
                    <a:lnTo>
                      <a:pt x="6" y="70"/>
                    </a:lnTo>
                    <a:lnTo>
                      <a:pt x="6" y="66"/>
                    </a:lnTo>
                    <a:lnTo>
                      <a:pt x="6" y="59"/>
                    </a:lnTo>
                    <a:lnTo>
                      <a:pt x="16" y="55"/>
                    </a:lnTo>
                    <a:lnTo>
                      <a:pt x="4" y="46"/>
                    </a:lnTo>
                    <a:lnTo>
                      <a:pt x="4" y="38"/>
                    </a:lnTo>
                    <a:lnTo>
                      <a:pt x="0" y="35"/>
                    </a:lnTo>
                    <a:lnTo>
                      <a:pt x="1" y="29"/>
                    </a:lnTo>
                    <a:lnTo>
                      <a:pt x="6" y="31"/>
                    </a:lnTo>
                    <a:lnTo>
                      <a:pt x="10" y="23"/>
                    </a:lnTo>
                    <a:lnTo>
                      <a:pt x="15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9" name="Freeform 5110">
                <a:extLst>
                  <a:ext uri="{FF2B5EF4-FFF2-40B4-BE49-F238E27FC236}">
                    <a16:creationId xmlns:a16="http://schemas.microsoft.com/office/drawing/2014/main" id="{80D7D2EA-84F3-C51B-4AB0-5BD45D415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57"/>
                <a:ext cx="14" cy="15"/>
              </a:xfrm>
              <a:custGeom>
                <a:avLst/>
                <a:gdLst>
                  <a:gd name="T0" fmla="*/ 27 w 27"/>
                  <a:gd name="T1" fmla="*/ 18 h 30"/>
                  <a:gd name="T2" fmla="*/ 17 w 27"/>
                  <a:gd name="T3" fmla="*/ 21 h 30"/>
                  <a:gd name="T4" fmla="*/ 12 w 27"/>
                  <a:gd name="T5" fmla="*/ 18 h 30"/>
                  <a:gd name="T6" fmla="*/ 8 w 27"/>
                  <a:gd name="T7" fmla="*/ 13 h 30"/>
                  <a:gd name="T8" fmla="*/ 6 w 27"/>
                  <a:gd name="T9" fmla="*/ 0 h 30"/>
                  <a:gd name="T10" fmla="*/ 3 w 27"/>
                  <a:gd name="T11" fmla="*/ 0 h 30"/>
                  <a:gd name="T12" fmla="*/ 0 w 27"/>
                  <a:gd name="T13" fmla="*/ 12 h 30"/>
                  <a:gd name="T14" fmla="*/ 2 w 27"/>
                  <a:gd name="T15" fmla="*/ 24 h 30"/>
                  <a:gd name="T16" fmla="*/ 5 w 27"/>
                  <a:gd name="T17" fmla="*/ 27 h 30"/>
                  <a:gd name="T18" fmla="*/ 11 w 27"/>
                  <a:gd name="T19" fmla="*/ 27 h 30"/>
                  <a:gd name="T20" fmla="*/ 23 w 27"/>
                  <a:gd name="T21" fmla="*/ 30 h 30"/>
                  <a:gd name="T22" fmla="*/ 27 w 27"/>
                  <a:gd name="T23" fmla="*/ 24 h 30"/>
                  <a:gd name="T24" fmla="*/ 27 w 27"/>
                  <a:gd name="T25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0">
                    <a:moveTo>
                      <a:pt x="27" y="18"/>
                    </a:moveTo>
                    <a:lnTo>
                      <a:pt x="17" y="21"/>
                    </a:lnTo>
                    <a:lnTo>
                      <a:pt x="12" y="18"/>
                    </a:lnTo>
                    <a:lnTo>
                      <a:pt x="8" y="1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12"/>
                    </a:lnTo>
                    <a:lnTo>
                      <a:pt x="2" y="24"/>
                    </a:lnTo>
                    <a:lnTo>
                      <a:pt x="5" y="27"/>
                    </a:lnTo>
                    <a:lnTo>
                      <a:pt x="11" y="27"/>
                    </a:lnTo>
                    <a:lnTo>
                      <a:pt x="23" y="30"/>
                    </a:lnTo>
                    <a:lnTo>
                      <a:pt x="27" y="24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0" name="Freeform 5111">
                <a:extLst>
                  <a:ext uri="{FF2B5EF4-FFF2-40B4-BE49-F238E27FC236}">
                    <a16:creationId xmlns:a16="http://schemas.microsoft.com/office/drawing/2014/main" id="{27A27B46-791F-6365-35A7-901BDC473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57"/>
                <a:ext cx="14" cy="15"/>
              </a:xfrm>
              <a:custGeom>
                <a:avLst/>
                <a:gdLst>
                  <a:gd name="T0" fmla="*/ 27 w 27"/>
                  <a:gd name="T1" fmla="*/ 18 h 30"/>
                  <a:gd name="T2" fmla="*/ 27 w 27"/>
                  <a:gd name="T3" fmla="*/ 24 h 30"/>
                  <a:gd name="T4" fmla="*/ 23 w 27"/>
                  <a:gd name="T5" fmla="*/ 30 h 30"/>
                  <a:gd name="T6" fmla="*/ 11 w 27"/>
                  <a:gd name="T7" fmla="*/ 27 h 30"/>
                  <a:gd name="T8" fmla="*/ 5 w 27"/>
                  <a:gd name="T9" fmla="*/ 27 h 30"/>
                  <a:gd name="T10" fmla="*/ 2 w 27"/>
                  <a:gd name="T11" fmla="*/ 24 h 30"/>
                  <a:gd name="T12" fmla="*/ 0 w 27"/>
                  <a:gd name="T13" fmla="*/ 12 h 30"/>
                  <a:gd name="T14" fmla="*/ 3 w 27"/>
                  <a:gd name="T15" fmla="*/ 0 h 30"/>
                  <a:gd name="T16" fmla="*/ 6 w 27"/>
                  <a:gd name="T17" fmla="*/ 0 h 30"/>
                  <a:gd name="T18" fmla="*/ 8 w 27"/>
                  <a:gd name="T19" fmla="*/ 13 h 30"/>
                  <a:gd name="T20" fmla="*/ 12 w 27"/>
                  <a:gd name="T21" fmla="*/ 18 h 30"/>
                  <a:gd name="T22" fmla="*/ 17 w 27"/>
                  <a:gd name="T23" fmla="*/ 21 h 30"/>
                  <a:gd name="T24" fmla="*/ 27 w 27"/>
                  <a:gd name="T25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0">
                    <a:moveTo>
                      <a:pt x="27" y="18"/>
                    </a:moveTo>
                    <a:lnTo>
                      <a:pt x="27" y="24"/>
                    </a:lnTo>
                    <a:lnTo>
                      <a:pt x="23" y="30"/>
                    </a:lnTo>
                    <a:lnTo>
                      <a:pt x="11" y="27"/>
                    </a:lnTo>
                    <a:lnTo>
                      <a:pt x="5" y="27"/>
                    </a:lnTo>
                    <a:lnTo>
                      <a:pt x="2" y="24"/>
                    </a:lnTo>
                    <a:lnTo>
                      <a:pt x="0" y="1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13"/>
                    </a:lnTo>
                    <a:lnTo>
                      <a:pt x="12" y="18"/>
                    </a:lnTo>
                    <a:lnTo>
                      <a:pt x="17" y="21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1" name="Freeform 5112">
                <a:extLst>
                  <a:ext uri="{FF2B5EF4-FFF2-40B4-BE49-F238E27FC236}">
                    <a16:creationId xmlns:a16="http://schemas.microsoft.com/office/drawing/2014/main" id="{230BB299-B1CA-ED7A-BC53-D2358DD20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57"/>
                <a:ext cx="14" cy="15"/>
              </a:xfrm>
              <a:custGeom>
                <a:avLst/>
                <a:gdLst>
                  <a:gd name="T0" fmla="*/ 27 w 27"/>
                  <a:gd name="T1" fmla="*/ 18 h 30"/>
                  <a:gd name="T2" fmla="*/ 27 w 27"/>
                  <a:gd name="T3" fmla="*/ 24 h 30"/>
                  <a:gd name="T4" fmla="*/ 23 w 27"/>
                  <a:gd name="T5" fmla="*/ 30 h 30"/>
                  <a:gd name="T6" fmla="*/ 11 w 27"/>
                  <a:gd name="T7" fmla="*/ 27 h 30"/>
                  <a:gd name="T8" fmla="*/ 5 w 27"/>
                  <a:gd name="T9" fmla="*/ 27 h 30"/>
                  <a:gd name="T10" fmla="*/ 2 w 27"/>
                  <a:gd name="T11" fmla="*/ 24 h 30"/>
                  <a:gd name="T12" fmla="*/ 0 w 27"/>
                  <a:gd name="T13" fmla="*/ 12 h 30"/>
                  <a:gd name="T14" fmla="*/ 3 w 27"/>
                  <a:gd name="T15" fmla="*/ 0 h 30"/>
                  <a:gd name="T16" fmla="*/ 6 w 27"/>
                  <a:gd name="T17" fmla="*/ 0 h 30"/>
                  <a:gd name="T18" fmla="*/ 8 w 27"/>
                  <a:gd name="T19" fmla="*/ 13 h 30"/>
                  <a:gd name="T20" fmla="*/ 12 w 27"/>
                  <a:gd name="T21" fmla="*/ 18 h 30"/>
                  <a:gd name="T22" fmla="*/ 17 w 27"/>
                  <a:gd name="T23" fmla="*/ 21 h 30"/>
                  <a:gd name="T24" fmla="*/ 27 w 27"/>
                  <a:gd name="T25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0">
                    <a:moveTo>
                      <a:pt x="27" y="18"/>
                    </a:moveTo>
                    <a:lnTo>
                      <a:pt x="27" y="24"/>
                    </a:lnTo>
                    <a:lnTo>
                      <a:pt x="23" y="30"/>
                    </a:lnTo>
                    <a:lnTo>
                      <a:pt x="11" y="27"/>
                    </a:lnTo>
                    <a:lnTo>
                      <a:pt x="5" y="27"/>
                    </a:lnTo>
                    <a:lnTo>
                      <a:pt x="2" y="24"/>
                    </a:lnTo>
                    <a:lnTo>
                      <a:pt x="0" y="1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13"/>
                    </a:lnTo>
                    <a:lnTo>
                      <a:pt x="12" y="18"/>
                    </a:lnTo>
                    <a:lnTo>
                      <a:pt x="17" y="21"/>
                    </a:lnTo>
                    <a:lnTo>
                      <a:pt x="27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2" name="Freeform 5113">
                <a:extLst>
                  <a:ext uri="{FF2B5EF4-FFF2-40B4-BE49-F238E27FC236}">
                    <a16:creationId xmlns:a16="http://schemas.microsoft.com/office/drawing/2014/main" id="{40B66033-39B5-CB4B-7D46-58FB048FB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1134"/>
                <a:ext cx="10" cy="10"/>
              </a:xfrm>
              <a:custGeom>
                <a:avLst/>
                <a:gdLst>
                  <a:gd name="T0" fmla="*/ 0 w 21"/>
                  <a:gd name="T1" fmla="*/ 16 h 21"/>
                  <a:gd name="T2" fmla="*/ 9 w 21"/>
                  <a:gd name="T3" fmla="*/ 21 h 21"/>
                  <a:gd name="T4" fmla="*/ 20 w 21"/>
                  <a:gd name="T5" fmla="*/ 21 h 21"/>
                  <a:gd name="T6" fmla="*/ 21 w 21"/>
                  <a:gd name="T7" fmla="*/ 12 h 21"/>
                  <a:gd name="T8" fmla="*/ 21 w 21"/>
                  <a:gd name="T9" fmla="*/ 1 h 21"/>
                  <a:gd name="T10" fmla="*/ 17 w 21"/>
                  <a:gd name="T11" fmla="*/ 0 h 21"/>
                  <a:gd name="T12" fmla="*/ 6 w 21"/>
                  <a:gd name="T13" fmla="*/ 0 h 21"/>
                  <a:gd name="T14" fmla="*/ 8 w 21"/>
                  <a:gd name="T15" fmla="*/ 7 h 21"/>
                  <a:gd name="T16" fmla="*/ 0 w 21"/>
                  <a:gd name="T17" fmla="*/ 9 h 21"/>
                  <a:gd name="T18" fmla="*/ 0 w 21"/>
                  <a:gd name="T1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0" y="16"/>
                    </a:moveTo>
                    <a:lnTo>
                      <a:pt x="9" y="21"/>
                    </a:lnTo>
                    <a:lnTo>
                      <a:pt x="20" y="21"/>
                    </a:lnTo>
                    <a:lnTo>
                      <a:pt x="21" y="12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6" y="0"/>
                    </a:lnTo>
                    <a:lnTo>
                      <a:pt x="8" y="7"/>
                    </a:lnTo>
                    <a:lnTo>
                      <a:pt x="0" y="9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3" name="Freeform 5114">
                <a:extLst>
                  <a:ext uri="{FF2B5EF4-FFF2-40B4-BE49-F238E27FC236}">
                    <a16:creationId xmlns:a16="http://schemas.microsoft.com/office/drawing/2014/main" id="{EC9FB962-48E6-72CB-4278-2624690AC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1134"/>
                <a:ext cx="10" cy="10"/>
              </a:xfrm>
              <a:custGeom>
                <a:avLst/>
                <a:gdLst>
                  <a:gd name="T0" fmla="*/ 0 w 21"/>
                  <a:gd name="T1" fmla="*/ 16 h 21"/>
                  <a:gd name="T2" fmla="*/ 0 w 21"/>
                  <a:gd name="T3" fmla="*/ 9 h 21"/>
                  <a:gd name="T4" fmla="*/ 8 w 21"/>
                  <a:gd name="T5" fmla="*/ 7 h 21"/>
                  <a:gd name="T6" fmla="*/ 6 w 21"/>
                  <a:gd name="T7" fmla="*/ 0 h 21"/>
                  <a:gd name="T8" fmla="*/ 17 w 21"/>
                  <a:gd name="T9" fmla="*/ 0 h 21"/>
                  <a:gd name="T10" fmla="*/ 21 w 21"/>
                  <a:gd name="T11" fmla="*/ 1 h 21"/>
                  <a:gd name="T12" fmla="*/ 21 w 21"/>
                  <a:gd name="T13" fmla="*/ 12 h 21"/>
                  <a:gd name="T14" fmla="*/ 20 w 21"/>
                  <a:gd name="T15" fmla="*/ 21 h 21"/>
                  <a:gd name="T16" fmla="*/ 9 w 21"/>
                  <a:gd name="T17" fmla="*/ 21 h 21"/>
                  <a:gd name="T18" fmla="*/ 0 w 21"/>
                  <a:gd name="T1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0" y="16"/>
                    </a:moveTo>
                    <a:lnTo>
                      <a:pt x="0" y="9"/>
                    </a:lnTo>
                    <a:lnTo>
                      <a:pt x="8" y="7"/>
                    </a:lnTo>
                    <a:lnTo>
                      <a:pt x="6" y="0"/>
                    </a:lnTo>
                    <a:lnTo>
                      <a:pt x="17" y="0"/>
                    </a:lnTo>
                    <a:lnTo>
                      <a:pt x="21" y="1"/>
                    </a:lnTo>
                    <a:lnTo>
                      <a:pt x="21" y="12"/>
                    </a:lnTo>
                    <a:lnTo>
                      <a:pt x="20" y="21"/>
                    </a:lnTo>
                    <a:lnTo>
                      <a:pt x="9" y="21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4" name="Freeform 5115">
                <a:extLst>
                  <a:ext uri="{FF2B5EF4-FFF2-40B4-BE49-F238E27FC236}">
                    <a16:creationId xmlns:a16="http://schemas.microsoft.com/office/drawing/2014/main" id="{DCFB16B4-07FC-89A0-684A-851005390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1134"/>
                <a:ext cx="10" cy="10"/>
              </a:xfrm>
              <a:custGeom>
                <a:avLst/>
                <a:gdLst>
                  <a:gd name="T0" fmla="*/ 0 w 21"/>
                  <a:gd name="T1" fmla="*/ 16 h 21"/>
                  <a:gd name="T2" fmla="*/ 0 w 21"/>
                  <a:gd name="T3" fmla="*/ 9 h 21"/>
                  <a:gd name="T4" fmla="*/ 8 w 21"/>
                  <a:gd name="T5" fmla="*/ 7 h 21"/>
                  <a:gd name="T6" fmla="*/ 6 w 21"/>
                  <a:gd name="T7" fmla="*/ 0 h 21"/>
                  <a:gd name="T8" fmla="*/ 17 w 21"/>
                  <a:gd name="T9" fmla="*/ 0 h 21"/>
                  <a:gd name="T10" fmla="*/ 21 w 21"/>
                  <a:gd name="T11" fmla="*/ 1 h 21"/>
                  <a:gd name="T12" fmla="*/ 21 w 21"/>
                  <a:gd name="T13" fmla="*/ 12 h 21"/>
                  <a:gd name="T14" fmla="*/ 20 w 21"/>
                  <a:gd name="T15" fmla="*/ 21 h 21"/>
                  <a:gd name="T16" fmla="*/ 9 w 21"/>
                  <a:gd name="T17" fmla="*/ 21 h 21"/>
                  <a:gd name="T18" fmla="*/ 0 w 21"/>
                  <a:gd name="T1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0" y="16"/>
                    </a:moveTo>
                    <a:lnTo>
                      <a:pt x="0" y="9"/>
                    </a:lnTo>
                    <a:lnTo>
                      <a:pt x="8" y="7"/>
                    </a:lnTo>
                    <a:lnTo>
                      <a:pt x="6" y="0"/>
                    </a:lnTo>
                    <a:lnTo>
                      <a:pt x="17" y="0"/>
                    </a:lnTo>
                    <a:lnTo>
                      <a:pt x="21" y="1"/>
                    </a:lnTo>
                    <a:lnTo>
                      <a:pt x="21" y="12"/>
                    </a:lnTo>
                    <a:lnTo>
                      <a:pt x="20" y="21"/>
                    </a:lnTo>
                    <a:lnTo>
                      <a:pt x="9" y="21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5" name="Freeform 5116">
                <a:extLst>
                  <a:ext uri="{FF2B5EF4-FFF2-40B4-BE49-F238E27FC236}">
                    <a16:creationId xmlns:a16="http://schemas.microsoft.com/office/drawing/2014/main" id="{3F52C3F4-B0D1-348F-560E-F3CC8B28C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1263"/>
                <a:ext cx="22" cy="24"/>
              </a:xfrm>
              <a:custGeom>
                <a:avLst/>
                <a:gdLst>
                  <a:gd name="T0" fmla="*/ 29 w 46"/>
                  <a:gd name="T1" fmla="*/ 0 h 49"/>
                  <a:gd name="T2" fmla="*/ 23 w 46"/>
                  <a:gd name="T3" fmla="*/ 4 h 49"/>
                  <a:gd name="T4" fmla="*/ 16 w 46"/>
                  <a:gd name="T5" fmla="*/ 6 h 49"/>
                  <a:gd name="T6" fmla="*/ 19 w 46"/>
                  <a:gd name="T7" fmla="*/ 17 h 49"/>
                  <a:gd name="T8" fmla="*/ 12 w 46"/>
                  <a:gd name="T9" fmla="*/ 23 h 49"/>
                  <a:gd name="T10" fmla="*/ 8 w 46"/>
                  <a:gd name="T11" fmla="*/ 23 h 49"/>
                  <a:gd name="T12" fmla="*/ 0 w 46"/>
                  <a:gd name="T13" fmla="*/ 29 h 49"/>
                  <a:gd name="T14" fmla="*/ 0 w 46"/>
                  <a:gd name="T15" fmla="*/ 30 h 49"/>
                  <a:gd name="T16" fmla="*/ 3 w 46"/>
                  <a:gd name="T17" fmla="*/ 36 h 49"/>
                  <a:gd name="T18" fmla="*/ 3 w 46"/>
                  <a:gd name="T19" fmla="*/ 44 h 49"/>
                  <a:gd name="T20" fmla="*/ 14 w 46"/>
                  <a:gd name="T21" fmla="*/ 44 h 49"/>
                  <a:gd name="T22" fmla="*/ 22 w 46"/>
                  <a:gd name="T23" fmla="*/ 39 h 49"/>
                  <a:gd name="T24" fmla="*/ 28 w 46"/>
                  <a:gd name="T25" fmla="*/ 45 h 49"/>
                  <a:gd name="T26" fmla="*/ 34 w 46"/>
                  <a:gd name="T27" fmla="*/ 49 h 49"/>
                  <a:gd name="T28" fmla="*/ 40 w 46"/>
                  <a:gd name="T29" fmla="*/ 39 h 49"/>
                  <a:gd name="T30" fmla="*/ 37 w 46"/>
                  <a:gd name="T31" fmla="*/ 35 h 49"/>
                  <a:gd name="T32" fmla="*/ 38 w 46"/>
                  <a:gd name="T33" fmla="*/ 27 h 49"/>
                  <a:gd name="T34" fmla="*/ 46 w 46"/>
                  <a:gd name="T35" fmla="*/ 18 h 49"/>
                  <a:gd name="T36" fmla="*/ 40 w 46"/>
                  <a:gd name="T37" fmla="*/ 15 h 49"/>
                  <a:gd name="T38" fmla="*/ 34 w 46"/>
                  <a:gd name="T39" fmla="*/ 15 h 49"/>
                  <a:gd name="T40" fmla="*/ 31 w 46"/>
                  <a:gd name="T41" fmla="*/ 12 h 49"/>
                  <a:gd name="T42" fmla="*/ 29 w 46"/>
                  <a:gd name="T4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" h="49">
                    <a:moveTo>
                      <a:pt x="29" y="0"/>
                    </a:moveTo>
                    <a:lnTo>
                      <a:pt x="23" y="4"/>
                    </a:lnTo>
                    <a:lnTo>
                      <a:pt x="16" y="6"/>
                    </a:lnTo>
                    <a:lnTo>
                      <a:pt x="19" y="17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3" y="36"/>
                    </a:lnTo>
                    <a:lnTo>
                      <a:pt x="3" y="44"/>
                    </a:lnTo>
                    <a:lnTo>
                      <a:pt x="14" y="44"/>
                    </a:lnTo>
                    <a:lnTo>
                      <a:pt x="22" y="39"/>
                    </a:lnTo>
                    <a:lnTo>
                      <a:pt x="28" y="45"/>
                    </a:lnTo>
                    <a:lnTo>
                      <a:pt x="34" y="49"/>
                    </a:lnTo>
                    <a:lnTo>
                      <a:pt x="40" y="39"/>
                    </a:lnTo>
                    <a:lnTo>
                      <a:pt x="37" y="35"/>
                    </a:lnTo>
                    <a:lnTo>
                      <a:pt x="38" y="27"/>
                    </a:lnTo>
                    <a:lnTo>
                      <a:pt x="46" y="18"/>
                    </a:lnTo>
                    <a:lnTo>
                      <a:pt x="40" y="15"/>
                    </a:lnTo>
                    <a:lnTo>
                      <a:pt x="34" y="15"/>
                    </a:lnTo>
                    <a:lnTo>
                      <a:pt x="31" y="1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6" name="Freeform 5117">
                <a:extLst>
                  <a:ext uri="{FF2B5EF4-FFF2-40B4-BE49-F238E27FC236}">
                    <a16:creationId xmlns:a16="http://schemas.microsoft.com/office/drawing/2014/main" id="{818A2C42-1E78-8A96-2ACC-48857FF01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1263"/>
                <a:ext cx="22" cy="24"/>
              </a:xfrm>
              <a:custGeom>
                <a:avLst/>
                <a:gdLst>
                  <a:gd name="T0" fmla="*/ 29 w 46"/>
                  <a:gd name="T1" fmla="*/ 0 h 49"/>
                  <a:gd name="T2" fmla="*/ 31 w 46"/>
                  <a:gd name="T3" fmla="*/ 12 h 49"/>
                  <a:gd name="T4" fmla="*/ 34 w 46"/>
                  <a:gd name="T5" fmla="*/ 15 h 49"/>
                  <a:gd name="T6" fmla="*/ 40 w 46"/>
                  <a:gd name="T7" fmla="*/ 15 h 49"/>
                  <a:gd name="T8" fmla="*/ 46 w 46"/>
                  <a:gd name="T9" fmla="*/ 18 h 49"/>
                  <a:gd name="T10" fmla="*/ 38 w 46"/>
                  <a:gd name="T11" fmla="*/ 27 h 49"/>
                  <a:gd name="T12" fmla="*/ 37 w 46"/>
                  <a:gd name="T13" fmla="*/ 35 h 49"/>
                  <a:gd name="T14" fmla="*/ 40 w 46"/>
                  <a:gd name="T15" fmla="*/ 39 h 49"/>
                  <a:gd name="T16" fmla="*/ 34 w 46"/>
                  <a:gd name="T17" fmla="*/ 49 h 49"/>
                  <a:gd name="T18" fmla="*/ 28 w 46"/>
                  <a:gd name="T19" fmla="*/ 45 h 49"/>
                  <a:gd name="T20" fmla="*/ 22 w 46"/>
                  <a:gd name="T21" fmla="*/ 39 h 49"/>
                  <a:gd name="T22" fmla="*/ 14 w 46"/>
                  <a:gd name="T23" fmla="*/ 44 h 49"/>
                  <a:gd name="T24" fmla="*/ 3 w 46"/>
                  <a:gd name="T25" fmla="*/ 44 h 49"/>
                  <a:gd name="T26" fmla="*/ 3 w 46"/>
                  <a:gd name="T27" fmla="*/ 36 h 49"/>
                  <a:gd name="T28" fmla="*/ 0 w 46"/>
                  <a:gd name="T29" fmla="*/ 30 h 49"/>
                  <a:gd name="T30" fmla="*/ 0 w 46"/>
                  <a:gd name="T31" fmla="*/ 29 h 49"/>
                  <a:gd name="T32" fmla="*/ 8 w 46"/>
                  <a:gd name="T33" fmla="*/ 23 h 49"/>
                  <a:gd name="T34" fmla="*/ 12 w 46"/>
                  <a:gd name="T35" fmla="*/ 23 h 49"/>
                  <a:gd name="T36" fmla="*/ 19 w 46"/>
                  <a:gd name="T37" fmla="*/ 17 h 49"/>
                  <a:gd name="T38" fmla="*/ 16 w 46"/>
                  <a:gd name="T39" fmla="*/ 6 h 49"/>
                  <a:gd name="T40" fmla="*/ 23 w 46"/>
                  <a:gd name="T41" fmla="*/ 4 h 49"/>
                  <a:gd name="T42" fmla="*/ 29 w 46"/>
                  <a:gd name="T4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" h="49">
                    <a:moveTo>
                      <a:pt x="29" y="0"/>
                    </a:moveTo>
                    <a:lnTo>
                      <a:pt x="31" y="12"/>
                    </a:lnTo>
                    <a:lnTo>
                      <a:pt x="34" y="15"/>
                    </a:lnTo>
                    <a:lnTo>
                      <a:pt x="40" y="15"/>
                    </a:lnTo>
                    <a:lnTo>
                      <a:pt x="46" y="18"/>
                    </a:lnTo>
                    <a:lnTo>
                      <a:pt x="38" y="27"/>
                    </a:lnTo>
                    <a:lnTo>
                      <a:pt x="37" y="35"/>
                    </a:lnTo>
                    <a:lnTo>
                      <a:pt x="40" y="39"/>
                    </a:lnTo>
                    <a:lnTo>
                      <a:pt x="34" y="49"/>
                    </a:lnTo>
                    <a:lnTo>
                      <a:pt x="28" y="45"/>
                    </a:lnTo>
                    <a:lnTo>
                      <a:pt x="22" y="39"/>
                    </a:lnTo>
                    <a:lnTo>
                      <a:pt x="14" y="44"/>
                    </a:lnTo>
                    <a:lnTo>
                      <a:pt x="3" y="44"/>
                    </a:lnTo>
                    <a:lnTo>
                      <a:pt x="3" y="36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9" y="17"/>
                    </a:lnTo>
                    <a:lnTo>
                      <a:pt x="16" y="6"/>
                    </a:lnTo>
                    <a:lnTo>
                      <a:pt x="23" y="4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7" name="Freeform 5118">
                <a:extLst>
                  <a:ext uri="{FF2B5EF4-FFF2-40B4-BE49-F238E27FC236}">
                    <a16:creationId xmlns:a16="http://schemas.microsoft.com/office/drawing/2014/main" id="{3BDA1F7D-CE71-B8E3-B198-FC15D797C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1263"/>
                <a:ext cx="22" cy="24"/>
              </a:xfrm>
              <a:custGeom>
                <a:avLst/>
                <a:gdLst>
                  <a:gd name="T0" fmla="*/ 29 w 46"/>
                  <a:gd name="T1" fmla="*/ 0 h 49"/>
                  <a:gd name="T2" fmla="*/ 31 w 46"/>
                  <a:gd name="T3" fmla="*/ 12 h 49"/>
                  <a:gd name="T4" fmla="*/ 34 w 46"/>
                  <a:gd name="T5" fmla="*/ 15 h 49"/>
                  <a:gd name="T6" fmla="*/ 40 w 46"/>
                  <a:gd name="T7" fmla="*/ 15 h 49"/>
                  <a:gd name="T8" fmla="*/ 46 w 46"/>
                  <a:gd name="T9" fmla="*/ 18 h 49"/>
                  <a:gd name="T10" fmla="*/ 38 w 46"/>
                  <a:gd name="T11" fmla="*/ 27 h 49"/>
                  <a:gd name="T12" fmla="*/ 37 w 46"/>
                  <a:gd name="T13" fmla="*/ 35 h 49"/>
                  <a:gd name="T14" fmla="*/ 40 w 46"/>
                  <a:gd name="T15" fmla="*/ 39 h 49"/>
                  <a:gd name="T16" fmla="*/ 34 w 46"/>
                  <a:gd name="T17" fmla="*/ 49 h 49"/>
                  <a:gd name="T18" fmla="*/ 28 w 46"/>
                  <a:gd name="T19" fmla="*/ 45 h 49"/>
                  <a:gd name="T20" fmla="*/ 22 w 46"/>
                  <a:gd name="T21" fmla="*/ 39 h 49"/>
                  <a:gd name="T22" fmla="*/ 14 w 46"/>
                  <a:gd name="T23" fmla="*/ 44 h 49"/>
                  <a:gd name="T24" fmla="*/ 3 w 46"/>
                  <a:gd name="T25" fmla="*/ 44 h 49"/>
                  <a:gd name="T26" fmla="*/ 3 w 46"/>
                  <a:gd name="T27" fmla="*/ 36 h 49"/>
                  <a:gd name="T28" fmla="*/ 0 w 46"/>
                  <a:gd name="T29" fmla="*/ 30 h 49"/>
                  <a:gd name="T30" fmla="*/ 0 w 46"/>
                  <a:gd name="T31" fmla="*/ 29 h 49"/>
                  <a:gd name="T32" fmla="*/ 8 w 46"/>
                  <a:gd name="T33" fmla="*/ 23 h 49"/>
                  <a:gd name="T34" fmla="*/ 12 w 46"/>
                  <a:gd name="T35" fmla="*/ 23 h 49"/>
                  <a:gd name="T36" fmla="*/ 19 w 46"/>
                  <a:gd name="T37" fmla="*/ 17 h 49"/>
                  <a:gd name="T38" fmla="*/ 16 w 46"/>
                  <a:gd name="T39" fmla="*/ 6 h 49"/>
                  <a:gd name="T40" fmla="*/ 23 w 46"/>
                  <a:gd name="T41" fmla="*/ 4 h 49"/>
                  <a:gd name="T42" fmla="*/ 29 w 46"/>
                  <a:gd name="T4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" h="49">
                    <a:moveTo>
                      <a:pt x="29" y="0"/>
                    </a:moveTo>
                    <a:lnTo>
                      <a:pt x="31" y="12"/>
                    </a:lnTo>
                    <a:lnTo>
                      <a:pt x="34" y="15"/>
                    </a:lnTo>
                    <a:lnTo>
                      <a:pt x="40" y="15"/>
                    </a:lnTo>
                    <a:lnTo>
                      <a:pt x="46" y="18"/>
                    </a:lnTo>
                    <a:lnTo>
                      <a:pt x="38" y="27"/>
                    </a:lnTo>
                    <a:lnTo>
                      <a:pt x="37" y="35"/>
                    </a:lnTo>
                    <a:lnTo>
                      <a:pt x="40" y="39"/>
                    </a:lnTo>
                    <a:lnTo>
                      <a:pt x="34" y="49"/>
                    </a:lnTo>
                    <a:lnTo>
                      <a:pt x="28" y="45"/>
                    </a:lnTo>
                    <a:lnTo>
                      <a:pt x="22" y="39"/>
                    </a:lnTo>
                    <a:lnTo>
                      <a:pt x="14" y="44"/>
                    </a:lnTo>
                    <a:lnTo>
                      <a:pt x="3" y="44"/>
                    </a:lnTo>
                    <a:lnTo>
                      <a:pt x="3" y="36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8" y="23"/>
                    </a:lnTo>
                    <a:lnTo>
                      <a:pt x="12" y="23"/>
                    </a:lnTo>
                    <a:lnTo>
                      <a:pt x="19" y="17"/>
                    </a:lnTo>
                    <a:lnTo>
                      <a:pt x="16" y="6"/>
                    </a:lnTo>
                    <a:lnTo>
                      <a:pt x="23" y="4"/>
                    </a:lnTo>
                    <a:lnTo>
                      <a:pt x="2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8" name="Freeform 5119">
                <a:extLst>
                  <a:ext uri="{FF2B5EF4-FFF2-40B4-BE49-F238E27FC236}">
                    <a16:creationId xmlns:a16="http://schemas.microsoft.com/office/drawing/2014/main" id="{420F29F8-DF67-E4AC-A1B5-E3564076F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1957"/>
                <a:ext cx="71" cy="101"/>
              </a:xfrm>
              <a:custGeom>
                <a:avLst/>
                <a:gdLst>
                  <a:gd name="T0" fmla="*/ 73 w 141"/>
                  <a:gd name="T1" fmla="*/ 18 h 201"/>
                  <a:gd name="T2" fmla="*/ 59 w 141"/>
                  <a:gd name="T3" fmla="*/ 24 h 201"/>
                  <a:gd name="T4" fmla="*/ 53 w 141"/>
                  <a:gd name="T5" fmla="*/ 39 h 201"/>
                  <a:gd name="T6" fmla="*/ 55 w 141"/>
                  <a:gd name="T7" fmla="*/ 46 h 201"/>
                  <a:gd name="T8" fmla="*/ 50 w 141"/>
                  <a:gd name="T9" fmla="*/ 67 h 201"/>
                  <a:gd name="T10" fmla="*/ 44 w 141"/>
                  <a:gd name="T11" fmla="*/ 82 h 201"/>
                  <a:gd name="T12" fmla="*/ 35 w 141"/>
                  <a:gd name="T13" fmla="*/ 105 h 201"/>
                  <a:gd name="T14" fmla="*/ 20 w 141"/>
                  <a:gd name="T15" fmla="*/ 111 h 201"/>
                  <a:gd name="T16" fmla="*/ 8 w 141"/>
                  <a:gd name="T17" fmla="*/ 120 h 201"/>
                  <a:gd name="T18" fmla="*/ 11 w 141"/>
                  <a:gd name="T19" fmla="*/ 126 h 201"/>
                  <a:gd name="T20" fmla="*/ 0 w 141"/>
                  <a:gd name="T21" fmla="*/ 135 h 201"/>
                  <a:gd name="T22" fmla="*/ 8 w 141"/>
                  <a:gd name="T23" fmla="*/ 147 h 201"/>
                  <a:gd name="T24" fmla="*/ 14 w 141"/>
                  <a:gd name="T25" fmla="*/ 161 h 201"/>
                  <a:gd name="T26" fmla="*/ 24 w 141"/>
                  <a:gd name="T27" fmla="*/ 164 h 201"/>
                  <a:gd name="T28" fmla="*/ 38 w 141"/>
                  <a:gd name="T29" fmla="*/ 166 h 201"/>
                  <a:gd name="T30" fmla="*/ 38 w 141"/>
                  <a:gd name="T31" fmla="*/ 176 h 201"/>
                  <a:gd name="T32" fmla="*/ 37 w 141"/>
                  <a:gd name="T33" fmla="*/ 187 h 201"/>
                  <a:gd name="T34" fmla="*/ 50 w 141"/>
                  <a:gd name="T35" fmla="*/ 195 h 201"/>
                  <a:gd name="T36" fmla="*/ 61 w 141"/>
                  <a:gd name="T37" fmla="*/ 188 h 201"/>
                  <a:gd name="T38" fmla="*/ 68 w 141"/>
                  <a:gd name="T39" fmla="*/ 187 h 201"/>
                  <a:gd name="T40" fmla="*/ 84 w 141"/>
                  <a:gd name="T41" fmla="*/ 201 h 201"/>
                  <a:gd name="T42" fmla="*/ 114 w 141"/>
                  <a:gd name="T43" fmla="*/ 195 h 201"/>
                  <a:gd name="T44" fmla="*/ 123 w 141"/>
                  <a:gd name="T45" fmla="*/ 190 h 201"/>
                  <a:gd name="T46" fmla="*/ 128 w 141"/>
                  <a:gd name="T47" fmla="*/ 176 h 201"/>
                  <a:gd name="T48" fmla="*/ 131 w 141"/>
                  <a:gd name="T49" fmla="*/ 160 h 201"/>
                  <a:gd name="T50" fmla="*/ 141 w 141"/>
                  <a:gd name="T51" fmla="*/ 155 h 201"/>
                  <a:gd name="T52" fmla="*/ 134 w 141"/>
                  <a:gd name="T53" fmla="*/ 140 h 201"/>
                  <a:gd name="T54" fmla="*/ 126 w 141"/>
                  <a:gd name="T55" fmla="*/ 135 h 201"/>
                  <a:gd name="T56" fmla="*/ 106 w 141"/>
                  <a:gd name="T57" fmla="*/ 131 h 201"/>
                  <a:gd name="T58" fmla="*/ 93 w 141"/>
                  <a:gd name="T59" fmla="*/ 126 h 201"/>
                  <a:gd name="T60" fmla="*/ 84 w 141"/>
                  <a:gd name="T61" fmla="*/ 106 h 201"/>
                  <a:gd name="T62" fmla="*/ 84 w 141"/>
                  <a:gd name="T63" fmla="*/ 100 h 201"/>
                  <a:gd name="T64" fmla="*/ 87 w 141"/>
                  <a:gd name="T65" fmla="*/ 90 h 201"/>
                  <a:gd name="T66" fmla="*/ 79 w 141"/>
                  <a:gd name="T67" fmla="*/ 82 h 201"/>
                  <a:gd name="T68" fmla="*/ 73 w 141"/>
                  <a:gd name="T69" fmla="*/ 76 h 201"/>
                  <a:gd name="T70" fmla="*/ 81 w 141"/>
                  <a:gd name="T71" fmla="*/ 71 h 201"/>
                  <a:gd name="T72" fmla="*/ 84 w 141"/>
                  <a:gd name="T73" fmla="*/ 62 h 201"/>
                  <a:gd name="T74" fmla="*/ 93 w 141"/>
                  <a:gd name="T75" fmla="*/ 58 h 201"/>
                  <a:gd name="T76" fmla="*/ 109 w 141"/>
                  <a:gd name="T77" fmla="*/ 56 h 201"/>
                  <a:gd name="T78" fmla="*/ 120 w 141"/>
                  <a:gd name="T79" fmla="*/ 59 h 201"/>
                  <a:gd name="T80" fmla="*/ 115 w 141"/>
                  <a:gd name="T81" fmla="*/ 44 h 201"/>
                  <a:gd name="T82" fmla="*/ 108 w 141"/>
                  <a:gd name="T83" fmla="*/ 38 h 201"/>
                  <a:gd name="T84" fmla="*/ 102 w 141"/>
                  <a:gd name="T85" fmla="*/ 33 h 201"/>
                  <a:gd name="T86" fmla="*/ 112 w 141"/>
                  <a:gd name="T87" fmla="*/ 24 h 201"/>
                  <a:gd name="T88" fmla="*/ 112 w 141"/>
                  <a:gd name="T89" fmla="*/ 15 h 201"/>
                  <a:gd name="T90" fmla="*/ 105 w 141"/>
                  <a:gd name="T91" fmla="*/ 6 h 201"/>
                  <a:gd name="T92" fmla="*/ 90 w 141"/>
                  <a:gd name="T93" fmla="*/ 3 h 201"/>
                  <a:gd name="T94" fmla="*/ 90 w 141"/>
                  <a:gd name="T95" fmla="*/ 18 h 201"/>
                  <a:gd name="T96" fmla="*/ 81 w 141"/>
                  <a:gd name="T97" fmla="*/ 2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1" h="201">
                    <a:moveTo>
                      <a:pt x="81" y="21"/>
                    </a:moveTo>
                    <a:lnTo>
                      <a:pt x="73" y="18"/>
                    </a:lnTo>
                    <a:lnTo>
                      <a:pt x="65" y="15"/>
                    </a:lnTo>
                    <a:lnTo>
                      <a:pt x="59" y="24"/>
                    </a:lnTo>
                    <a:lnTo>
                      <a:pt x="61" y="30"/>
                    </a:lnTo>
                    <a:lnTo>
                      <a:pt x="53" y="39"/>
                    </a:lnTo>
                    <a:lnTo>
                      <a:pt x="56" y="44"/>
                    </a:lnTo>
                    <a:lnTo>
                      <a:pt x="55" y="46"/>
                    </a:lnTo>
                    <a:lnTo>
                      <a:pt x="50" y="58"/>
                    </a:lnTo>
                    <a:lnTo>
                      <a:pt x="50" y="67"/>
                    </a:lnTo>
                    <a:lnTo>
                      <a:pt x="46" y="76"/>
                    </a:lnTo>
                    <a:lnTo>
                      <a:pt x="44" y="82"/>
                    </a:lnTo>
                    <a:lnTo>
                      <a:pt x="35" y="93"/>
                    </a:lnTo>
                    <a:lnTo>
                      <a:pt x="35" y="105"/>
                    </a:lnTo>
                    <a:lnTo>
                      <a:pt x="29" y="111"/>
                    </a:lnTo>
                    <a:lnTo>
                      <a:pt x="20" y="111"/>
                    </a:lnTo>
                    <a:lnTo>
                      <a:pt x="17" y="108"/>
                    </a:lnTo>
                    <a:lnTo>
                      <a:pt x="8" y="120"/>
                    </a:lnTo>
                    <a:lnTo>
                      <a:pt x="8" y="125"/>
                    </a:lnTo>
                    <a:lnTo>
                      <a:pt x="11" y="126"/>
                    </a:lnTo>
                    <a:lnTo>
                      <a:pt x="8" y="132"/>
                    </a:lnTo>
                    <a:lnTo>
                      <a:pt x="0" y="135"/>
                    </a:lnTo>
                    <a:lnTo>
                      <a:pt x="2" y="141"/>
                    </a:lnTo>
                    <a:lnTo>
                      <a:pt x="8" y="147"/>
                    </a:lnTo>
                    <a:lnTo>
                      <a:pt x="11" y="157"/>
                    </a:lnTo>
                    <a:lnTo>
                      <a:pt x="14" y="161"/>
                    </a:lnTo>
                    <a:lnTo>
                      <a:pt x="21" y="166"/>
                    </a:lnTo>
                    <a:lnTo>
                      <a:pt x="24" y="164"/>
                    </a:lnTo>
                    <a:lnTo>
                      <a:pt x="29" y="167"/>
                    </a:lnTo>
                    <a:lnTo>
                      <a:pt x="38" y="166"/>
                    </a:lnTo>
                    <a:lnTo>
                      <a:pt x="40" y="169"/>
                    </a:lnTo>
                    <a:lnTo>
                      <a:pt x="38" y="176"/>
                    </a:lnTo>
                    <a:lnTo>
                      <a:pt x="32" y="182"/>
                    </a:lnTo>
                    <a:lnTo>
                      <a:pt x="37" y="187"/>
                    </a:lnTo>
                    <a:lnTo>
                      <a:pt x="40" y="188"/>
                    </a:lnTo>
                    <a:lnTo>
                      <a:pt x="50" y="195"/>
                    </a:lnTo>
                    <a:lnTo>
                      <a:pt x="56" y="195"/>
                    </a:lnTo>
                    <a:lnTo>
                      <a:pt x="61" y="188"/>
                    </a:lnTo>
                    <a:lnTo>
                      <a:pt x="64" y="188"/>
                    </a:lnTo>
                    <a:lnTo>
                      <a:pt x="68" y="187"/>
                    </a:lnTo>
                    <a:lnTo>
                      <a:pt x="71" y="191"/>
                    </a:lnTo>
                    <a:lnTo>
                      <a:pt x="84" y="201"/>
                    </a:lnTo>
                    <a:lnTo>
                      <a:pt x="100" y="201"/>
                    </a:lnTo>
                    <a:lnTo>
                      <a:pt x="114" y="195"/>
                    </a:lnTo>
                    <a:lnTo>
                      <a:pt x="120" y="188"/>
                    </a:lnTo>
                    <a:lnTo>
                      <a:pt x="123" y="190"/>
                    </a:lnTo>
                    <a:lnTo>
                      <a:pt x="131" y="178"/>
                    </a:lnTo>
                    <a:lnTo>
                      <a:pt x="128" y="176"/>
                    </a:lnTo>
                    <a:lnTo>
                      <a:pt x="123" y="164"/>
                    </a:lnTo>
                    <a:lnTo>
                      <a:pt x="131" y="160"/>
                    </a:lnTo>
                    <a:lnTo>
                      <a:pt x="134" y="155"/>
                    </a:lnTo>
                    <a:lnTo>
                      <a:pt x="141" y="155"/>
                    </a:lnTo>
                    <a:lnTo>
                      <a:pt x="141" y="152"/>
                    </a:lnTo>
                    <a:lnTo>
                      <a:pt x="134" y="140"/>
                    </a:lnTo>
                    <a:lnTo>
                      <a:pt x="129" y="140"/>
                    </a:lnTo>
                    <a:lnTo>
                      <a:pt x="126" y="135"/>
                    </a:lnTo>
                    <a:lnTo>
                      <a:pt x="114" y="135"/>
                    </a:lnTo>
                    <a:lnTo>
                      <a:pt x="106" y="131"/>
                    </a:lnTo>
                    <a:lnTo>
                      <a:pt x="99" y="129"/>
                    </a:lnTo>
                    <a:lnTo>
                      <a:pt x="93" y="126"/>
                    </a:lnTo>
                    <a:lnTo>
                      <a:pt x="87" y="111"/>
                    </a:lnTo>
                    <a:lnTo>
                      <a:pt x="84" y="106"/>
                    </a:lnTo>
                    <a:lnTo>
                      <a:pt x="87" y="100"/>
                    </a:lnTo>
                    <a:lnTo>
                      <a:pt x="84" y="100"/>
                    </a:lnTo>
                    <a:lnTo>
                      <a:pt x="84" y="91"/>
                    </a:lnTo>
                    <a:lnTo>
                      <a:pt x="87" y="90"/>
                    </a:lnTo>
                    <a:lnTo>
                      <a:pt x="84" y="88"/>
                    </a:lnTo>
                    <a:lnTo>
                      <a:pt x="79" y="82"/>
                    </a:lnTo>
                    <a:lnTo>
                      <a:pt x="78" y="77"/>
                    </a:lnTo>
                    <a:lnTo>
                      <a:pt x="73" y="76"/>
                    </a:lnTo>
                    <a:lnTo>
                      <a:pt x="78" y="74"/>
                    </a:lnTo>
                    <a:lnTo>
                      <a:pt x="81" y="71"/>
                    </a:lnTo>
                    <a:lnTo>
                      <a:pt x="81" y="68"/>
                    </a:lnTo>
                    <a:lnTo>
                      <a:pt x="84" y="62"/>
                    </a:lnTo>
                    <a:lnTo>
                      <a:pt x="91" y="61"/>
                    </a:lnTo>
                    <a:lnTo>
                      <a:pt x="93" y="58"/>
                    </a:lnTo>
                    <a:lnTo>
                      <a:pt x="97" y="55"/>
                    </a:lnTo>
                    <a:lnTo>
                      <a:pt x="109" y="56"/>
                    </a:lnTo>
                    <a:lnTo>
                      <a:pt x="114" y="56"/>
                    </a:lnTo>
                    <a:lnTo>
                      <a:pt x="120" y="59"/>
                    </a:lnTo>
                    <a:lnTo>
                      <a:pt x="122" y="56"/>
                    </a:lnTo>
                    <a:lnTo>
                      <a:pt x="115" y="44"/>
                    </a:lnTo>
                    <a:lnTo>
                      <a:pt x="114" y="41"/>
                    </a:lnTo>
                    <a:lnTo>
                      <a:pt x="108" y="38"/>
                    </a:lnTo>
                    <a:lnTo>
                      <a:pt x="102" y="39"/>
                    </a:lnTo>
                    <a:lnTo>
                      <a:pt x="102" y="33"/>
                    </a:lnTo>
                    <a:lnTo>
                      <a:pt x="106" y="27"/>
                    </a:lnTo>
                    <a:lnTo>
                      <a:pt x="112" y="24"/>
                    </a:lnTo>
                    <a:lnTo>
                      <a:pt x="114" y="21"/>
                    </a:lnTo>
                    <a:lnTo>
                      <a:pt x="112" y="15"/>
                    </a:lnTo>
                    <a:lnTo>
                      <a:pt x="115" y="6"/>
                    </a:lnTo>
                    <a:lnTo>
                      <a:pt x="105" y="6"/>
                    </a:lnTo>
                    <a:lnTo>
                      <a:pt x="100" y="0"/>
                    </a:lnTo>
                    <a:lnTo>
                      <a:pt x="90" y="3"/>
                    </a:lnTo>
                    <a:lnTo>
                      <a:pt x="85" y="12"/>
                    </a:lnTo>
                    <a:lnTo>
                      <a:pt x="90" y="18"/>
                    </a:lnTo>
                    <a:lnTo>
                      <a:pt x="84" y="18"/>
                    </a:lnTo>
                    <a:lnTo>
                      <a:pt x="81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9" name="Freeform 5120">
                <a:extLst>
                  <a:ext uri="{FF2B5EF4-FFF2-40B4-BE49-F238E27FC236}">
                    <a16:creationId xmlns:a16="http://schemas.microsoft.com/office/drawing/2014/main" id="{AB798B21-4C0B-3245-3A81-44A5D8F22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1957"/>
                <a:ext cx="71" cy="101"/>
              </a:xfrm>
              <a:custGeom>
                <a:avLst/>
                <a:gdLst>
                  <a:gd name="T0" fmla="*/ 84 w 141"/>
                  <a:gd name="T1" fmla="*/ 18 h 201"/>
                  <a:gd name="T2" fmla="*/ 85 w 141"/>
                  <a:gd name="T3" fmla="*/ 12 h 201"/>
                  <a:gd name="T4" fmla="*/ 100 w 141"/>
                  <a:gd name="T5" fmla="*/ 0 h 201"/>
                  <a:gd name="T6" fmla="*/ 115 w 141"/>
                  <a:gd name="T7" fmla="*/ 6 h 201"/>
                  <a:gd name="T8" fmla="*/ 114 w 141"/>
                  <a:gd name="T9" fmla="*/ 21 h 201"/>
                  <a:gd name="T10" fmla="*/ 106 w 141"/>
                  <a:gd name="T11" fmla="*/ 27 h 201"/>
                  <a:gd name="T12" fmla="*/ 102 w 141"/>
                  <a:gd name="T13" fmla="*/ 39 h 201"/>
                  <a:gd name="T14" fmla="*/ 114 w 141"/>
                  <a:gd name="T15" fmla="*/ 41 h 201"/>
                  <a:gd name="T16" fmla="*/ 122 w 141"/>
                  <a:gd name="T17" fmla="*/ 56 h 201"/>
                  <a:gd name="T18" fmla="*/ 114 w 141"/>
                  <a:gd name="T19" fmla="*/ 56 h 201"/>
                  <a:gd name="T20" fmla="*/ 97 w 141"/>
                  <a:gd name="T21" fmla="*/ 55 h 201"/>
                  <a:gd name="T22" fmla="*/ 91 w 141"/>
                  <a:gd name="T23" fmla="*/ 61 h 201"/>
                  <a:gd name="T24" fmla="*/ 81 w 141"/>
                  <a:gd name="T25" fmla="*/ 68 h 201"/>
                  <a:gd name="T26" fmla="*/ 78 w 141"/>
                  <a:gd name="T27" fmla="*/ 74 h 201"/>
                  <a:gd name="T28" fmla="*/ 78 w 141"/>
                  <a:gd name="T29" fmla="*/ 77 h 201"/>
                  <a:gd name="T30" fmla="*/ 84 w 141"/>
                  <a:gd name="T31" fmla="*/ 88 h 201"/>
                  <a:gd name="T32" fmla="*/ 84 w 141"/>
                  <a:gd name="T33" fmla="*/ 91 h 201"/>
                  <a:gd name="T34" fmla="*/ 87 w 141"/>
                  <a:gd name="T35" fmla="*/ 100 h 201"/>
                  <a:gd name="T36" fmla="*/ 87 w 141"/>
                  <a:gd name="T37" fmla="*/ 111 h 201"/>
                  <a:gd name="T38" fmla="*/ 99 w 141"/>
                  <a:gd name="T39" fmla="*/ 129 h 201"/>
                  <a:gd name="T40" fmla="*/ 114 w 141"/>
                  <a:gd name="T41" fmla="*/ 135 h 201"/>
                  <a:gd name="T42" fmla="*/ 129 w 141"/>
                  <a:gd name="T43" fmla="*/ 140 h 201"/>
                  <a:gd name="T44" fmla="*/ 141 w 141"/>
                  <a:gd name="T45" fmla="*/ 152 h 201"/>
                  <a:gd name="T46" fmla="*/ 134 w 141"/>
                  <a:gd name="T47" fmla="*/ 155 h 201"/>
                  <a:gd name="T48" fmla="*/ 123 w 141"/>
                  <a:gd name="T49" fmla="*/ 164 h 201"/>
                  <a:gd name="T50" fmla="*/ 131 w 141"/>
                  <a:gd name="T51" fmla="*/ 178 h 201"/>
                  <a:gd name="T52" fmla="*/ 120 w 141"/>
                  <a:gd name="T53" fmla="*/ 188 h 201"/>
                  <a:gd name="T54" fmla="*/ 100 w 141"/>
                  <a:gd name="T55" fmla="*/ 201 h 201"/>
                  <a:gd name="T56" fmla="*/ 71 w 141"/>
                  <a:gd name="T57" fmla="*/ 191 h 201"/>
                  <a:gd name="T58" fmla="*/ 64 w 141"/>
                  <a:gd name="T59" fmla="*/ 188 h 201"/>
                  <a:gd name="T60" fmla="*/ 56 w 141"/>
                  <a:gd name="T61" fmla="*/ 195 h 201"/>
                  <a:gd name="T62" fmla="*/ 40 w 141"/>
                  <a:gd name="T63" fmla="*/ 188 h 201"/>
                  <a:gd name="T64" fmla="*/ 32 w 141"/>
                  <a:gd name="T65" fmla="*/ 182 h 201"/>
                  <a:gd name="T66" fmla="*/ 40 w 141"/>
                  <a:gd name="T67" fmla="*/ 169 h 201"/>
                  <a:gd name="T68" fmla="*/ 29 w 141"/>
                  <a:gd name="T69" fmla="*/ 167 h 201"/>
                  <a:gd name="T70" fmla="*/ 21 w 141"/>
                  <a:gd name="T71" fmla="*/ 166 h 201"/>
                  <a:gd name="T72" fmla="*/ 11 w 141"/>
                  <a:gd name="T73" fmla="*/ 157 h 201"/>
                  <a:gd name="T74" fmla="*/ 2 w 141"/>
                  <a:gd name="T75" fmla="*/ 141 h 201"/>
                  <a:gd name="T76" fmla="*/ 8 w 141"/>
                  <a:gd name="T77" fmla="*/ 132 h 201"/>
                  <a:gd name="T78" fmla="*/ 8 w 141"/>
                  <a:gd name="T79" fmla="*/ 125 h 201"/>
                  <a:gd name="T80" fmla="*/ 17 w 141"/>
                  <a:gd name="T81" fmla="*/ 108 h 201"/>
                  <a:gd name="T82" fmla="*/ 29 w 141"/>
                  <a:gd name="T83" fmla="*/ 111 h 201"/>
                  <a:gd name="T84" fmla="*/ 35 w 141"/>
                  <a:gd name="T85" fmla="*/ 93 h 201"/>
                  <a:gd name="T86" fmla="*/ 46 w 141"/>
                  <a:gd name="T87" fmla="*/ 76 h 201"/>
                  <a:gd name="T88" fmla="*/ 50 w 141"/>
                  <a:gd name="T89" fmla="*/ 58 h 201"/>
                  <a:gd name="T90" fmla="*/ 56 w 141"/>
                  <a:gd name="T91" fmla="*/ 44 h 201"/>
                  <a:gd name="T92" fmla="*/ 61 w 141"/>
                  <a:gd name="T93" fmla="*/ 30 h 201"/>
                  <a:gd name="T94" fmla="*/ 65 w 141"/>
                  <a:gd name="T95" fmla="*/ 15 h 201"/>
                  <a:gd name="T96" fmla="*/ 81 w 141"/>
                  <a:gd name="T97" fmla="*/ 2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1" h="201">
                    <a:moveTo>
                      <a:pt x="81" y="21"/>
                    </a:moveTo>
                    <a:lnTo>
                      <a:pt x="84" y="18"/>
                    </a:lnTo>
                    <a:lnTo>
                      <a:pt x="90" y="18"/>
                    </a:lnTo>
                    <a:lnTo>
                      <a:pt x="85" y="12"/>
                    </a:lnTo>
                    <a:lnTo>
                      <a:pt x="90" y="3"/>
                    </a:lnTo>
                    <a:lnTo>
                      <a:pt x="100" y="0"/>
                    </a:lnTo>
                    <a:lnTo>
                      <a:pt x="105" y="6"/>
                    </a:lnTo>
                    <a:lnTo>
                      <a:pt x="115" y="6"/>
                    </a:lnTo>
                    <a:lnTo>
                      <a:pt x="112" y="15"/>
                    </a:lnTo>
                    <a:lnTo>
                      <a:pt x="114" y="21"/>
                    </a:lnTo>
                    <a:lnTo>
                      <a:pt x="112" y="24"/>
                    </a:lnTo>
                    <a:lnTo>
                      <a:pt x="106" y="27"/>
                    </a:lnTo>
                    <a:lnTo>
                      <a:pt x="102" y="33"/>
                    </a:lnTo>
                    <a:lnTo>
                      <a:pt x="102" y="39"/>
                    </a:lnTo>
                    <a:lnTo>
                      <a:pt x="108" y="38"/>
                    </a:lnTo>
                    <a:lnTo>
                      <a:pt x="114" y="41"/>
                    </a:lnTo>
                    <a:lnTo>
                      <a:pt x="115" y="44"/>
                    </a:lnTo>
                    <a:lnTo>
                      <a:pt x="122" y="56"/>
                    </a:lnTo>
                    <a:lnTo>
                      <a:pt x="120" y="59"/>
                    </a:lnTo>
                    <a:lnTo>
                      <a:pt x="114" y="56"/>
                    </a:lnTo>
                    <a:lnTo>
                      <a:pt x="109" y="56"/>
                    </a:lnTo>
                    <a:lnTo>
                      <a:pt x="97" y="55"/>
                    </a:lnTo>
                    <a:lnTo>
                      <a:pt x="93" y="58"/>
                    </a:lnTo>
                    <a:lnTo>
                      <a:pt x="91" y="61"/>
                    </a:lnTo>
                    <a:lnTo>
                      <a:pt x="84" y="62"/>
                    </a:lnTo>
                    <a:lnTo>
                      <a:pt x="81" y="68"/>
                    </a:lnTo>
                    <a:lnTo>
                      <a:pt x="81" y="71"/>
                    </a:lnTo>
                    <a:lnTo>
                      <a:pt x="78" y="74"/>
                    </a:lnTo>
                    <a:lnTo>
                      <a:pt x="73" y="76"/>
                    </a:lnTo>
                    <a:lnTo>
                      <a:pt x="78" y="77"/>
                    </a:lnTo>
                    <a:lnTo>
                      <a:pt x="79" y="82"/>
                    </a:lnTo>
                    <a:lnTo>
                      <a:pt x="84" y="88"/>
                    </a:lnTo>
                    <a:lnTo>
                      <a:pt x="87" y="90"/>
                    </a:lnTo>
                    <a:lnTo>
                      <a:pt x="84" y="91"/>
                    </a:lnTo>
                    <a:lnTo>
                      <a:pt x="84" y="100"/>
                    </a:lnTo>
                    <a:lnTo>
                      <a:pt x="87" y="100"/>
                    </a:lnTo>
                    <a:lnTo>
                      <a:pt x="84" y="106"/>
                    </a:lnTo>
                    <a:lnTo>
                      <a:pt x="87" y="111"/>
                    </a:lnTo>
                    <a:lnTo>
                      <a:pt x="93" y="126"/>
                    </a:lnTo>
                    <a:lnTo>
                      <a:pt x="99" y="129"/>
                    </a:lnTo>
                    <a:lnTo>
                      <a:pt x="106" y="131"/>
                    </a:lnTo>
                    <a:lnTo>
                      <a:pt x="114" y="135"/>
                    </a:lnTo>
                    <a:lnTo>
                      <a:pt x="126" y="135"/>
                    </a:lnTo>
                    <a:lnTo>
                      <a:pt x="129" y="140"/>
                    </a:lnTo>
                    <a:lnTo>
                      <a:pt x="134" y="140"/>
                    </a:lnTo>
                    <a:lnTo>
                      <a:pt x="141" y="152"/>
                    </a:lnTo>
                    <a:lnTo>
                      <a:pt x="141" y="155"/>
                    </a:lnTo>
                    <a:lnTo>
                      <a:pt x="134" y="155"/>
                    </a:lnTo>
                    <a:lnTo>
                      <a:pt x="131" y="160"/>
                    </a:lnTo>
                    <a:lnTo>
                      <a:pt x="123" y="164"/>
                    </a:lnTo>
                    <a:lnTo>
                      <a:pt x="128" y="176"/>
                    </a:lnTo>
                    <a:lnTo>
                      <a:pt x="131" y="178"/>
                    </a:lnTo>
                    <a:lnTo>
                      <a:pt x="123" y="190"/>
                    </a:lnTo>
                    <a:lnTo>
                      <a:pt x="120" y="188"/>
                    </a:lnTo>
                    <a:lnTo>
                      <a:pt x="114" y="195"/>
                    </a:lnTo>
                    <a:lnTo>
                      <a:pt x="100" y="201"/>
                    </a:lnTo>
                    <a:lnTo>
                      <a:pt x="84" y="201"/>
                    </a:lnTo>
                    <a:lnTo>
                      <a:pt x="71" y="191"/>
                    </a:lnTo>
                    <a:lnTo>
                      <a:pt x="68" y="187"/>
                    </a:lnTo>
                    <a:lnTo>
                      <a:pt x="64" y="188"/>
                    </a:lnTo>
                    <a:lnTo>
                      <a:pt x="61" y="188"/>
                    </a:lnTo>
                    <a:lnTo>
                      <a:pt x="56" y="195"/>
                    </a:lnTo>
                    <a:lnTo>
                      <a:pt x="50" y="195"/>
                    </a:lnTo>
                    <a:lnTo>
                      <a:pt x="40" y="188"/>
                    </a:lnTo>
                    <a:lnTo>
                      <a:pt x="37" y="187"/>
                    </a:lnTo>
                    <a:lnTo>
                      <a:pt x="32" y="182"/>
                    </a:lnTo>
                    <a:lnTo>
                      <a:pt x="38" y="176"/>
                    </a:lnTo>
                    <a:lnTo>
                      <a:pt x="40" y="169"/>
                    </a:lnTo>
                    <a:lnTo>
                      <a:pt x="38" y="166"/>
                    </a:lnTo>
                    <a:lnTo>
                      <a:pt x="29" y="167"/>
                    </a:lnTo>
                    <a:lnTo>
                      <a:pt x="24" y="164"/>
                    </a:lnTo>
                    <a:lnTo>
                      <a:pt x="21" y="166"/>
                    </a:lnTo>
                    <a:lnTo>
                      <a:pt x="14" y="161"/>
                    </a:lnTo>
                    <a:lnTo>
                      <a:pt x="11" y="157"/>
                    </a:lnTo>
                    <a:lnTo>
                      <a:pt x="8" y="147"/>
                    </a:lnTo>
                    <a:lnTo>
                      <a:pt x="2" y="141"/>
                    </a:lnTo>
                    <a:lnTo>
                      <a:pt x="0" y="135"/>
                    </a:lnTo>
                    <a:lnTo>
                      <a:pt x="8" y="132"/>
                    </a:lnTo>
                    <a:lnTo>
                      <a:pt x="11" y="126"/>
                    </a:lnTo>
                    <a:lnTo>
                      <a:pt x="8" y="125"/>
                    </a:lnTo>
                    <a:lnTo>
                      <a:pt x="8" y="120"/>
                    </a:lnTo>
                    <a:lnTo>
                      <a:pt x="17" y="108"/>
                    </a:lnTo>
                    <a:lnTo>
                      <a:pt x="20" y="111"/>
                    </a:lnTo>
                    <a:lnTo>
                      <a:pt x="29" y="111"/>
                    </a:lnTo>
                    <a:lnTo>
                      <a:pt x="35" y="105"/>
                    </a:lnTo>
                    <a:lnTo>
                      <a:pt x="35" y="93"/>
                    </a:lnTo>
                    <a:lnTo>
                      <a:pt x="44" y="82"/>
                    </a:lnTo>
                    <a:lnTo>
                      <a:pt x="46" y="76"/>
                    </a:lnTo>
                    <a:lnTo>
                      <a:pt x="50" y="67"/>
                    </a:lnTo>
                    <a:lnTo>
                      <a:pt x="50" y="58"/>
                    </a:lnTo>
                    <a:lnTo>
                      <a:pt x="55" y="46"/>
                    </a:lnTo>
                    <a:lnTo>
                      <a:pt x="56" y="44"/>
                    </a:lnTo>
                    <a:lnTo>
                      <a:pt x="53" y="39"/>
                    </a:lnTo>
                    <a:lnTo>
                      <a:pt x="61" y="30"/>
                    </a:lnTo>
                    <a:lnTo>
                      <a:pt x="59" y="24"/>
                    </a:lnTo>
                    <a:lnTo>
                      <a:pt x="65" y="15"/>
                    </a:lnTo>
                    <a:lnTo>
                      <a:pt x="73" y="18"/>
                    </a:lnTo>
                    <a:lnTo>
                      <a:pt x="81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0" name="Freeform 5121">
                <a:extLst>
                  <a:ext uri="{FF2B5EF4-FFF2-40B4-BE49-F238E27FC236}">
                    <a16:creationId xmlns:a16="http://schemas.microsoft.com/office/drawing/2014/main" id="{6F7A3617-1A52-6870-9132-4902733DA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1957"/>
                <a:ext cx="71" cy="101"/>
              </a:xfrm>
              <a:custGeom>
                <a:avLst/>
                <a:gdLst>
                  <a:gd name="T0" fmla="*/ 84 w 141"/>
                  <a:gd name="T1" fmla="*/ 18 h 201"/>
                  <a:gd name="T2" fmla="*/ 85 w 141"/>
                  <a:gd name="T3" fmla="*/ 12 h 201"/>
                  <a:gd name="T4" fmla="*/ 100 w 141"/>
                  <a:gd name="T5" fmla="*/ 0 h 201"/>
                  <a:gd name="T6" fmla="*/ 115 w 141"/>
                  <a:gd name="T7" fmla="*/ 6 h 201"/>
                  <a:gd name="T8" fmla="*/ 114 w 141"/>
                  <a:gd name="T9" fmla="*/ 21 h 201"/>
                  <a:gd name="T10" fmla="*/ 106 w 141"/>
                  <a:gd name="T11" fmla="*/ 27 h 201"/>
                  <a:gd name="T12" fmla="*/ 102 w 141"/>
                  <a:gd name="T13" fmla="*/ 39 h 201"/>
                  <a:gd name="T14" fmla="*/ 114 w 141"/>
                  <a:gd name="T15" fmla="*/ 41 h 201"/>
                  <a:gd name="T16" fmla="*/ 122 w 141"/>
                  <a:gd name="T17" fmla="*/ 56 h 201"/>
                  <a:gd name="T18" fmla="*/ 114 w 141"/>
                  <a:gd name="T19" fmla="*/ 56 h 201"/>
                  <a:gd name="T20" fmla="*/ 97 w 141"/>
                  <a:gd name="T21" fmla="*/ 55 h 201"/>
                  <a:gd name="T22" fmla="*/ 91 w 141"/>
                  <a:gd name="T23" fmla="*/ 61 h 201"/>
                  <a:gd name="T24" fmla="*/ 81 w 141"/>
                  <a:gd name="T25" fmla="*/ 68 h 201"/>
                  <a:gd name="T26" fmla="*/ 78 w 141"/>
                  <a:gd name="T27" fmla="*/ 74 h 201"/>
                  <a:gd name="T28" fmla="*/ 78 w 141"/>
                  <a:gd name="T29" fmla="*/ 77 h 201"/>
                  <a:gd name="T30" fmla="*/ 84 w 141"/>
                  <a:gd name="T31" fmla="*/ 88 h 201"/>
                  <a:gd name="T32" fmla="*/ 84 w 141"/>
                  <a:gd name="T33" fmla="*/ 91 h 201"/>
                  <a:gd name="T34" fmla="*/ 87 w 141"/>
                  <a:gd name="T35" fmla="*/ 100 h 201"/>
                  <a:gd name="T36" fmla="*/ 87 w 141"/>
                  <a:gd name="T37" fmla="*/ 111 h 201"/>
                  <a:gd name="T38" fmla="*/ 99 w 141"/>
                  <a:gd name="T39" fmla="*/ 129 h 201"/>
                  <a:gd name="T40" fmla="*/ 114 w 141"/>
                  <a:gd name="T41" fmla="*/ 135 h 201"/>
                  <a:gd name="T42" fmla="*/ 129 w 141"/>
                  <a:gd name="T43" fmla="*/ 140 h 201"/>
                  <a:gd name="T44" fmla="*/ 141 w 141"/>
                  <a:gd name="T45" fmla="*/ 152 h 201"/>
                  <a:gd name="T46" fmla="*/ 134 w 141"/>
                  <a:gd name="T47" fmla="*/ 155 h 201"/>
                  <a:gd name="T48" fmla="*/ 123 w 141"/>
                  <a:gd name="T49" fmla="*/ 164 h 201"/>
                  <a:gd name="T50" fmla="*/ 131 w 141"/>
                  <a:gd name="T51" fmla="*/ 178 h 201"/>
                  <a:gd name="T52" fmla="*/ 120 w 141"/>
                  <a:gd name="T53" fmla="*/ 188 h 201"/>
                  <a:gd name="T54" fmla="*/ 100 w 141"/>
                  <a:gd name="T55" fmla="*/ 201 h 201"/>
                  <a:gd name="T56" fmla="*/ 71 w 141"/>
                  <a:gd name="T57" fmla="*/ 191 h 201"/>
                  <a:gd name="T58" fmla="*/ 64 w 141"/>
                  <a:gd name="T59" fmla="*/ 188 h 201"/>
                  <a:gd name="T60" fmla="*/ 56 w 141"/>
                  <a:gd name="T61" fmla="*/ 195 h 201"/>
                  <a:gd name="T62" fmla="*/ 40 w 141"/>
                  <a:gd name="T63" fmla="*/ 188 h 201"/>
                  <a:gd name="T64" fmla="*/ 32 w 141"/>
                  <a:gd name="T65" fmla="*/ 182 h 201"/>
                  <a:gd name="T66" fmla="*/ 40 w 141"/>
                  <a:gd name="T67" fmla="*/ 169 h 201"/>
                  <a:gd name="T68" fmla="*/ 29 w 141"/>
                  <a:gd name="T69" fmla="*/ 167 h 201"/>
                  <a:gd name="T70" fmla="*/ 21 w 141"/>
                  <a:gd name="T71" fmla="*/ 166 h 201"/>
                  <a:gd name="T72" fmla="*/ 11 w 141"/>
                  <a:gd name="T73" fmla="*/ 157 h 201"/>
                  <a:gd name="T74" fmla="*/ 2 w 141"/>
                  <a:gd name="T75" fmla="*/ 141 h 201"/>
                  <a:gd name="T76" fmla="*/ 8 w 141"/>
                  <a:gd name="T77" fmla="*/ 132 h 201"/>
                  <a:gd name="T78" fmla="*/ 8 w 141"/>
                  <a:gd name="T79" fmla="*/ 125 h 201"/>
                  <a:gd name="T80" fmla="*/ 17 w 141"/>
                  <a:gd name="T81" fmla="*/ 108 h 201"/>
                  <a:gd name="T82" fmla="*/ 29 w 141"/>
                  <a:gd name="T83" fmla="*/ 111 h 201"/>
                  <a:gd name="T84" fmla="*/ 35 w 141"/>
                  <a:gd name="T85" fmla="*/ 93 h 201"/>
                  <a:gd name="T86" fmla="*/ 46 w 141"/>
                  <a:gd name="T87" fmla="*/ 76 h 201"/>
                  <a:gd name="T88" fmla="*/ 50 w 141"/>
                  <a:gd name="T89" fmla="*/ 58 h 201"/>
                  <a:gd name="T90" fmla="*/ 56 w 141"/>
                  <a:gd name="T91" fmla="*/ 44 h 201"/>
                  <a:gd name="T92" fmla="*/ 61 w 141"/>
                  <a:gd name="T93" fmla="*/ 30 h 201"/>
                  <a:gd name="T94" fmla="*/ 65 w 141"/>
                  <a:gd name="T95" fmla="*/ 15 h 201"/>
                  <a:gd name="T96" fmla="*/ 81 w 141"/>
                  <a:gd name="T97" fmla="*/ 2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1" h="201">
                    <a:moveTo>
                      <a:pt x="81" y="21"/>
                    </a:moveTo>
                    <a:lnTo>
                      <a:pt x="84" y="18"/>
                    </a:lnTo>
                    <a:lnTo>
                      <a:pt x="90" y="18"/>
                    </a:lnTo>
                    <a:lnTo>
                      <a:pt x="85" y="12"/>
                    </a:lnTo>
                    <a:lnTo>
                      <a:pt x="90" y="3"/>
                    </a:lnTo>
                    <a:lnTo>
                      <a:pt x="100" y="0"/>
                    </a:lnTo>
                    <a:lnTo>
                      <a:pt x="105" y="6"/>
                    </a:lnTo>
                    <a:lnTo>
                      <a:pt x="115" y="6"/>
                    </a:lnTo>
                    <a:lnTo>
                      <a:pt x="112" y="15"/>
                    </a:lnTo>
                    <a:lnTo>
                      <a:pt x="114" y="21"/>
                    </a:lnTo>
                    <a:lnTo>
                      <a:pt x="112" y="24"/>
                    </a:lnTo>
                    <a:lnTo>
                      <a:pt x="106" y="27"/>
                    </a:lnTo>
                    <a:lnTo>
                      <a:pt x="102" y="33"/>
                    </a:lnTo>
                    <a:lnTo>
                      <a:pt x="102" y="39"/>
                    </a:lnTo>
                    <a:lnTo>
                      <a:pt x="108" y="38"/>
                    </a:lnTo>
                    <a:lnTo>
                      <a:pt x="114" y="41"/>
                    </a:lnTo>
                    <a:lnTo>
                      <a:pt x="115" y="44"/>
                    </a:lnTo>
                    <a:lnTo>
                      <a:pt x="122" y="56"/>
                    </a:lnTo>
                    <a:lnTo>
                      <a:pt x="120" y="59"/>
                    </a:lnTo>
                    <a:lnTo>
                      <a:pt x="114" y="56"/>
                    </a:lnTo>
                    <a:lnTo>
                      <a:pt x="109" y="56"/>
                    </a:lnTo>
                    <a:lnTo>
                      <a:pt x="97" y="55"/>
                    </a:lnTo>
                    <a:lnTo>
                      <a:pt x="93" y="58"/>
                    </a:lnTo>
                    <a:lnTo>
                      <a:pt x="91" y="61"/>
                    </a:lnTo>
                    <a:lnTo>
                      <a:pt x="84" y="62"/>
                    </a:lnTo>
                    <a:lnTo>
                      <a:pt x="81" y="68"/>
                    </a:lnTo>
                    <a:lnTo>
                      <a:pt x="81" y="71"/>
                    </a:lnTo>
                    <a:lnTo>
                      <a:pt x="78" y="74"/>
                    </a:lnTo>
                    <a:lnTo>
                      <a:pt x="73" y="76"/>
                    </a:lnTo>
                    <a:lnTo>
                      <a:pt x="78" y="77"/>
                    </a:lnTo>
                    <a:lnTo>
                      <a:pt x="79" y="82"/>
                    </a:lnTo>
                    <a:lnTo>
                      <a:pt x="84" y="88"/>
                    </a:lnTo>
                    <a:lnTo>
                      <a:pt x="87" y="90"/>
                    </a:lnTo>
                    <a:lnTo>
                      <a:pt x="84" y="91"/>
                    </a:lnTo>
                    <a:lnTo>
                      <a:pt x="84" y="100"/>
                    </a:lnTo>
                    <a:lnTo>
                      <a:pt x="87" y="100"/>
                    </a:lnTo>
                    <a:lnTo>
                      <a:pt x="84" y="106"/>
                    </a:lnTo>
                    <a:lnTo>
                      <a:pt x="87" y="111"/>
                    </a:lnTo>
                    <a:lnTo>
                      <a:pt x="93" y="126"/>
                    </a:lnTo>
                    <a:lnTo>
                      <a:pt x="99" y="129"/>
                    </a:lnTo>
                    <a:lnTo>
                      <a:pt x="106" y="131"/>
                    </a:lnTo>
                    <a:lnTo>
                      <a:pt x="114" y="135"/>
                    </a:lnTo>
                    <a:lnTo>
                      <a:pt x="126" y="135"/>
                    </a:lnTo>
                    <a:lnTo>
                      <a:pt x="129" y="140"/>
                    </a:lnTo>
                    <a:lnTo>
                      <a:pt x="134" y="140"/>
                    </a:lnTo>
                    <a:lnTo>
                      <a:pt x="141" y="152"/>
                    </a:lnTo>
                    <a:lnTo>
                      <a:pt x="141" y="155"/>
                    </a:lnTo>
                    <a:lnTo>
                      <a:pt x="134" y="155"/>
                    </a:lnTo>
                    <a:lnTo>
                      <a:pt x="131" y="160"/>
                    </a:lnTo>
                    <a:lnTo>
                      <a:pt x="123" y="164"/>
                    </a:lnTo>
                    <a:lnTo>
                      <a:pt x="128" y="176"/>
                    </a:lnTo>
                    <a:lnTo>
                      <a:pt x="131" y="178"/>
                    </a:lnTo>
                    <a:lnTo>
                      <a:pt x="123" y="190"/>
                    </a:lnTo>
                    <a:lnTo>
                      <a:pt x="120" y="188"/>
                    </a:lnTo>
                    <a:lnTo>
                      <a:pt x="114" y="195"/>
                    </a:lnTo>
                    <a:lnTo>
                      <a:pt x="100" y="201"/>
                    </a:lnTo>
                    <a:lnTo>
                      <a:pt x="84" y="201"/>
                    </a:lnTo>
                    <a:lnTo>
                      <a:pt x="71" y="191"/>
                    </a:lnTo>
                    <a:lnTo>
                      <a:pt x="68" y="187"/>
                    </a:lnTo>
                    <a:lnTo>
                      <a:pt x="64" y="188"/>
                    </a:lnTo>
                    <a:lnTo>
                      <a:pt x="61" y="188"/>
                    </a:lnTo>
                    <a:lnTo>
                      <a:pt x="56" y="195"/>
                    </a:lnTo>
                    <a:lnTo>
                      <a:pt x="50" y="195"/>
                    </a:lnTo>
                    <a:lnTo>
                      <a:pt x="40" y="188"/>
                    </a:lnTo>
                    <a:lnTo>
                      <a:pt x="37" y="187"/>
                    </a:lnTo>
                    <a:lnTo>
                      <a:pt x="32" y="182"/>
                    </a:lnTo>
                    <a:lnTo>
                      <a:pt x="38" y="176"/>
                    </a:lnTo>
                    <a:lnTo>
                      <a:pt x="40" y="169"/>
                    </a:lnTo>
                    <a:lnTo>
                      <a:pt x="38" y="166"/>
                    </a:lnTo>
                    <a:lnTo>
                      <a:pt x="29" y="167"/>
                    </a:lnTo>
                    <a:lnTo>
                      <a:pt x="24" y="164"/>
                    </a:lnTo>
                    <a:lnTo>
                      <a:pt x="21" y="166"/>
                    </a:lnTo>
                    <a:lnTo>
                      <a:pt x="14" y="161"/>
                    </a:lnTo>
                    <a:lnTo>
                      <a:pt x="11" y="157"/>
                    </a:lnTo>
                    <a:lnTo>
                      <a:pt x="8" y="147"/>
                    </a:lnTo>
                    <a:lnTo>
                      <a:pt x="2" y="141"/>
                    </a:lnTo>
                    <a:lnTo>
                      <a:pt x="0" y="135"/>
                    </a:lnTo>
                    <a:lnTo>
                      <a:pt x="8" y="132"/>
                    </a:lnTo>
                    <a:lnTo>
                      <a:pt x="11" y="126"/>
                    </a:lnTo>
                    <a:lnTo>
                      <a:pt x="8" y="125"/>
                    </a:lnTo>
                    <a:lnTo>
                      <a:pt x="8" y="120"/>
                    </a:lnTo>
                    <a:lnTo>
                      <a:pt x="17" y="108"/>
                    </a:lnTo>
                    <a:lnTo>
                      <a:pt x="20" y="111"/>
                    </a:lnTo>
                    <a:lnTo>
                      <a:pt x="29" y="111"/>
                    </a:lnTo>
                    <a:lnTo>
                      <a:pt x="35" y="105"/>
                    </a:lnTo>
                    <a:lnTo>
                      <a:pt x="35" y="93"/>
                    </a:lnTo>
                    <a:lnTo>
                      <a:pt x="44" y="82"/>
                    </a:lnTo>
                    <a:lnTo>
                      <a:pt x="46" y="76"/>
                    </a:lnTo>
                    <a:lnTo>
                      <a:pt x="50" y="67"/>
                    </a:lnTo>
                    <a:lnTo>
                      <a:pt x="50" y="58"/>
                    </a:lnTo>
                    <a:lnTo>
                      <a:pt x="55" y="46"/>
                    </a:lnTo>
                    <a:lnTo>
                      <a:pt x="56" y="44"/>
                    </a:lnTo>
                    <a:lnTo>
                      <a:pt x="53" y="39"/>
                    </a:lnTo>
                    <a:lnTo>
                      <a:pt x="61" y="30"/>
                    </a:lnTo>
                    <a:lnTo>
                      <a:pt x="59" y="24"/>
                    </a:lnTo>
                    <a:lnTo>
                      <a:pt x="65" y="15"/>
                    </a:lnTo>
                    <a:lnTo>
                      <a:pt x="73" y="18"/>
                    </a:lnTo>
                    <a:lnTo>
                      <a:pt x="81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1" name="Freeform 5122">
                <a:extLst>
                  <a:ext uri="{FF2B5EF4-FFF2-40B4-BE49-F238E27FC236}">
                    <a16:creationId xmlns:a16="http://schemas.microsoft.com/office/drawing/2014/main" id="{62FB47E2-E55C-BCA6-B9E3-7D905B553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869"/>
                <a:ext cx="107" cy="146"/>
              </a:xfrm>
              <a:custGeom>
                <a:avLst/>
                <a:gdLst>
                  <a:gd name="T0" fmla="*/ 92 w 214"/>
                  <a:gd name="T1" fmla="*/ 6 h 291"/>
                  <a:gd name="T2" fmla="*/ 80 w 214"/>
                  <a:gd name="T3" fmla="*/ 15 h 291"/>
                  <a:gd name="T4" fmla="*/ 75 w 214"/>
                  <a:gd name="T5" fmla="*/ 35 h 291"/>
                  <a:gd name="T6" fmla="*/ 74 w 214"/>
                  <a:gd name="T7" fmla="*/ 42 h 291"/>
                  <a:gd name="T8" fmla="*/ 74 w 214"/>
                  <a:gd name="T9" fmla="*/ 60 h 291"/>
                  <a:gd name="T10" fmla="*/ 88 w 214"/>
                  <a:gd name="T11" fmla="*/ 65 h 291"/>
                  <a:gd name="T12" fmla="*/ 80 w 214"/>
                  <a:gd name="T13" fmla="*/ 83 h 291"/>
                  <a:gd name="T14" fmla="*/ 89 w 214"/>
                  <a:gd name="T15" fmla="*/ 95 h 291"/>
                  <a:gd name="T16" fmla="*/ 100 w 214"/>
                  <a:gd name="T17" fmla="*/ 112 h 291"/>
                  <a:gd name="T18" fmla="*/ 92 w 214"/>
                  <a:gd name="T19" fmla="*/ 129 h 291"/>
                  <a:gd name="T20" fmla="*/ 66 w 214"/>
                  <a:gd name="T21" fmla="*/ 121 h 291"/>
                  <a:gd name="T22" fmla="*/ 47 w 214"/>
                  <a:gd name="T23" fmla="*/ 132 h 291"/>
                  <a:gd name="T24" fmla="*/ 35 w 214"/>
                  <a:gd name="T25" fmla="*/ 152 h 291"/>
                  <a:gd name="T26" fmla="*/ 35 w 214"/>
                  <a:gd name="T27" fmla="*/ 174 h 291"/>
                  <a:gd name="T28" fmla="*/ 28 w 214"/>
                  <a:gd name="T29" fmla="*/ 188 h 291"/>
                  <a:gd name="T30" fmla="*/ 4 w 214"/>
                  <a:gd name="T31" fmla="*/ 196 h 291"/>
                  <a:gd name="T32" fmla="*/ 19 w 214"/>
                  <a:gd name="T33" fmla="*/ 220 h 291"/>
                  <a:gd name="T34" fmla="*/ 33 w 214"/>
                  <a:gd name="T35" fmla="*/ 220 h 291"/>
                  <a:gd name="T36" fmla="*/ 30 w 214"/>
                  <a:gd name="T37" fmla="*/ 246 h 291"/>
                  <a:gd name="T38" fmla="*/ 19 w 214"/>
                  <a:gd name="T39" fmla="*/ 243 h 291"/>
                  <a:gd name="T40" fmla="*/ 3 w 214"/>
                  <a:gd name="T41" fmla="*/ 247 h 291"/>
                  <a:gd name="T42" fmla="*/ 25 w 214"/>
                  <a:gd name="T43" fmla="*/ 258 h 291"/>
                  <a:gd name="T44" fmla="*/ 27 w 214"/>
                  <a:gd name="T45" fmla="*/ 273 h 291"/>
                  <a:gd name="T46" fmla="*/ 44 w 214"/>
                  <a:gd name="T47" fmla="*/ 284 h 291"/>
                  <a:gd name="T48" fmla="*/ 62 w 214"/>
                  <a:gd name="T49" fmla="*/ 284 h 291"/>
                  <a:gd name="T50" fmla="*/ 80 w 214"/>
                  <a:gd name="T51" fmla="*/ 281 h 291"/>
                  <a:gd name="T52" fmla="*/ 91 w 214"/>
                  <a:gd name="T53" fmla="*/ 252 h 291"/>
                  <a:gd name="T54" fmla="*/ 100 w 214"/>
                  <a:gd name="T55" fmla="*/ 222 h 291"/>
                  <a:gd name="T56" fmla="*/ 106 w 214"/>
                  <a:gd name="T57" fmla="*/ 206 h 291"/>
                  <a:gd name="T58" fmla="*/ 118 w 214"/>
                  <a:gd name="T59" fmla="*/ 194 h 291"/>
                  <a:gd name="T60" fmla="*/ 135 w 214"/>
                  <a:gd name="T61" fmla="*/ 194 h 291"/>
                  <a:gd name="T62" fmla="*/ 145 w 214"/>
                  <a:gd name="T63" fmla="*/ 176 h 291"/>
                  <a:gd name="T64" fmla="*/ 165 w 214"/>
                  <a:gd name="T65" fmla="*/ 168 h 291"/>
                  <a:gd name="T66" fmla="*/ 159 w 214"/>
                  <a:gd name="T67" fmla="*/ 153 h 291"/>
                  <a:gd name="T68" fmla="*/ 141 w 214"/>
                  <a:gd name="T69" fmla="*/ 129 h 291"/>
                  <a:gd name="T70" fmla="*/ 142 w 214"/>
                  <a:gd name="T71" fmla="*/ 100 h 291"/>
                  <a:gd name="T72" fmla="*/ 126 w 214"/>
                  <a:gd name="T73" fmla="*/ 82 h 291"/>
                  <a:gd name="T74" fmla="*/ 142 w 214"/>
                  <a:gd name="T75" fmla="*/ 76 h 291"/>
                  <a:gd name="T76" fmla="*/ 171 w 214"/>
                  <a:gd name="T77" fmla="*/ 73 h 291"/>
                  <a:gd name="T78" fmla="*/ 198 w 214"/>
                  <a:gd name="T79" fmla="*/ 92 h 291"/>
                  <a:gd name="T80" fmla="*/ 204 w 214"/>
                  <a:gd name="T81" fmla="*/ 79 h 291"/>
                  <a:gd name="T82" fmla="*/ 198 w 214"/>
                  <a:gd name="T83" fmla="*/ 53 h 291"/>
                  <a:gd name="T84" fmla="*/ 214 w 214"/>
                  <a:gd name="T85" fmla="*/ 35 h 291"/>
                  <a:gd name="T86" fmla="*/ 189 w 214"/>
                  <a:gd name="T87" fmla="*/ 24 h 291"/>
                  <a:gd name="T88" fmla="*/ 173 w 214"/>
                  <a:gd name="T89" fmla="*/ 7 h 291"/>
                  <a:gd name="T90" fmla="*/ 162 w 214"/>
                  <a:gd name="T91" fmla="*/ 12 h 291"/>
                  <a:gd name="T92" fmla="*/ 147 w 214"/>
                  <a:gd name="T93" fmla="*/ 24 h 291"/>
                  <a:gd name="T94" fmla="*/ 132 w 214"/>
                  <a:gd name="T95" fmla="*/ 15 h 291"/>
                  <a:gd name="T96" fmla="*/ 119 w 214"/>
                  <a:gd name="T97" fmla="*/ 12 h 291"/>
                  <a:gd name="T98" fmla="*/ 101 w 214"/>
                  <a:gd name="T99" fmla="*/ 3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4" h="291">
                    <a:moveTo>
                      <a:pt x="101" y="3"/>
                    </a:moveTo>
                    <a:lnTo>
                      <a:pt x="95" y="0"/>
                    </a:lnTo>
                    <a:lnTo>
                      <a:pt x="92" y="6"/>
                    </a:lnTo>
                    <a:lnTo>
                      <a:pt x="83" y="4"/>
                    </a:lnTo>
                    <a:lnTo>
                      <a:pt x="85" y="7"/>
                    </a:lnTo>
                    <a:lnTo>
                      <a:pt x="80" y="15"/>
                    </a:lnTo>
                    <a:lnTo>
                      <a:pt x="79" y="21"/>
                    </a:lnTo>
                    <a:lnTo>
                      <a:pt x="80" y="27"/>
                    </a:lnTo>
                    <a:lnTo>
                      <a:pt x="75" y="35"/>
                    </a:lnTo>
                    <a:lnTo>
                      <a:pt x="77" y="39"/>
                    </a:lnTo>
                    <a:lnTo>
                      <a:pt x="75" y="42"/>
                    </a:lnTo>
                    <a:lnTo>
                      <a:pt x="74" y="42"/>
                    </a:lnTo>
                    <a:lnTo>
                      <a:pt x="77" y="51"/>
                    </a:lnTo>
                    <a:lnTo>
                      <a:pt x="74" y="54"/>
                    </a:lnTo>
                    <a:lnTo>
                      <a:pt x="74" y="60"/>
                    </a:lnTo>
                    <a:lnTo>
                      <a:pt x="75" y="65"/>
                    </a:lnTo>
                    <a:lnTo>
                      <a:pt x="80" y="65"/>
                    </a:lnTo>
                    <a:lnTo>
                      <a:pt x="88" y="65"/>
                    </a:lnTo>
                    <a:lnTo>
                      <a:pt x="94" y="74"/>
                    </a:lnTo>
                    <a:lnTo>
                      <a:pt x="95" y="77"/>
                    </a:lnTo>
                    <a:lnTo>
                      <a:pt x="80" y="83"/>
                    </a:lnTo>
                    <a:lnTo>
                      <a:pt x="80" y="88"/>
                    </a:lnTo>
                    <a:lnTo>
                      <a:pt x="86" y="94"/>
                    </a:lnTo>
                    <a:lnTo>
                      <a:pt x="89" y="95"/>
                    </a:lnTo>
                    <a:lnTo>
                      <a:pt x="100" y="100"/>
                    </a:lnTo>
                    <a:lnTo>
                      <a:pt x="104" y="105"/>
                    </a:lnTo>
                    <a:lnTo>
                      <a:pt x="100" y="112"/>
                    </a:lnTo>
                    <a:lnTo>
                      <a:pt x="95" y="118"/>
                    </a:lnTo>
                    <a:lnTo>
                      <a:pt x="95" y="124"/>
                    </a:lnTo>
                    <a:lnTo>
                      <a:pt x="92" y="129"/>
                    </a:lnTo>
                    <a:lnTo>
                      <a:pt x="86" y="127"/>
                    </a:lnTo>
                    <a:lnTo>
                      <a:pt x="72" y="118"/>
                    </a:lnTo>
                    <a:lnTo>
                      <a:pt x="66" y="121"/>
                    </a:lnTo>
                    <a:lnTo>
                      <a:pt x="62" y="127"/>
                    </a:lnTo>
                    <a:lnTo>
                      <a:pt x="53" y="132"/>
                    </a:lnTo>
                    <a:lnTo>
                      <a:pt x="47" y="132"/>
                    </a:lnTo>
                    <a:lnTo>
                      <a:pt x="41" y="135"/>
                    </a:lnTo>
                    <a:lnTo>
                      <a:pt x="41" y="146"/>
                    </a:lnTo>
                    <a:lnTo>
                      <a:pt x="35" y="152"/>
                    </a:lnTo>
                    <a:lnTo>
                      <a:pt x="31" y="159"/>
                    </a:lnTo>
                    <a:lnTo>
                      <a:pt x="36" y="164"/>
                    </a:lnTo>
                    <a:lnTo>
                      <a:pt x="35" y="174"/>
                    </a:lnTo>
                    <a:lnTo>
                      <a:pt x="30" y="176"/>
                    </a:lnTo>
                    <a:lnTo>
                      <a:pt x="31" y="182"/>
                    </a:lnTo>
                    <a:lnTo>
                      <a:pt x="28" y="188"/>
                    </a:lnTo>
                    <a:lnTo>
                      <a:pt x="22" y="194"/>
                    </a:lnTo>
                    <a:lnTo>
                      <a:pt x="10" y="197"/>
                    </a:lnTo>
                    <a:lnTo>
                      <a:pt x="4" y="196"/>
                    </a:lnTo>
                    <a:lnTo>
                      <a:pt x="9" y="208"/>
                    </a:lnTo>
                    <a:lnTo>
                      <a:pt x="13" y="209"/>
                    </a:lnTo>
                    <a:lnTo>
                      <a:pt x="19" y="220"/>
                    </a:lnTo>
                    <a:lnTo>
                      <a:pt x="24" y="225"/>
                    </a:lnTo>
                    <a:lnTo>
                      <a:pt x="28" y="220"/>
                    </a:lnTo>
                    <a:lnTo>
                      <a:pt x="33" y="220"/>
                    </a:lnTo>
                    <a:lnTo>
                      <a:pt x="36" y="231"/>
                    </a:lnTo>
                    <a:lnTo>
                      <a:pt x="33" y="240"/>
                    </a:lnTo>
                    <a:lnTo>
                      <a:pt x="30" y="246"/>
                    </a:lnTo>
                    <a:lnTo>
                      <a:pt x="27" y="244"/>
                    </a:lnTo>
                    <a:lnTo>
                      <a:pt x="25" y="238"/>
                    </a:lnTo>
                    <a:lnTo>
                      <a:pt x="19" y="243"/>
                    </a:lnTo>
                    <a:lnTo>
                      <a:pt x="13" y="243"/>
                    </a:lnTo>
                    <a:lnTo>
                      <a:pt x="0" y="240"/>
                    </a:lnTo>
                    <a:lnTo>
                      <a:pt x="3" y="247"/>
                    </a:lnTo>
                    <a:lnTo>
                      <a:pt x="7" y="252"/>
                    </a:lnTo>
                    <a:lnTo>
                      <a:pt x="18" y="255"/>
                    </a:lnTo>
                    <a:lnTo>
                      <a:pt x="25" y="258"/>
                    </a:lnTo>
                    <a:lnTo>
                      <a:pt x="30" y="264"/>
                    </a:lnTo>
                    <a:lnTo>
                      <a:pt x="31" y="270"/>
                    </a:lnTo>
                    <a:lnTo>
                      <a:pt x="27" y="273"/>
                    </a:lnTo>
                    <a:lnTo>
                      <a:pt x="38" y="279"/>
                    </a:lnTo>
                    <a:lnTo>
                      <a:pt x="39" y="284"/>
                    </a:lnTo>
                    <a:lnTo>
                      <a:pt x="44" y="284"/>
                    </a:lnTo>
                    <a:lnTo>
                      <a:pt x="51" y="290"/>
                    </a:lnTo>
                    <a:lnTo>
                      <a:pt x="56" y="291"/>
                    </a:lnTo>
                    <a:lnTo>
                      <a:pt x="62" y="284"/>
                    </a:lnTo>
                    <a:lnTo>
                      <a:pt x="65" y="287"/>
                    </a:lnTo>
                    <a:lnTo>
                      <a:pt x="74" y="287"/>
                    </a:lnTo>
                    <a:lnTo>
                      <a:pt x="80" y="281"/>
                    </a:lnTo>
                    <a:lnTo>
                      <a:pt x="80" y="269"/>
                    </a:lnTo>
                    <a:lnTo>
                      <a:pt x="89" y="258"/>
                    </a:lnTo>
                    <a:lnTo>
                      <a:pt x="91" y="252"/>
                    </a:lnTo>
                    <a:lnTo>
                      <a:pt x="95" y="243"/>
                    </a:lnTo>
                    <a:lnTo>
                      <a:pt x="95" y="234"/>
                    </a:lnTo>
                    <a:lnTo>
                      <a:pt x="100" y="222"/>
                    </a:lnTo>
                    <a:lnTo>
                      <a:pt x="101" y="220"/>
                    </a:lnTo>
                    <a:lnTo>
                      <a:pt x="98" y="215"/>
                    </a:lnTo>
                    <a:lnTo>
                      <a:pt x="106" y="206"/>
                    </a:lnTo>
                    <a:lnTo>
                      <a:pt x="104" y="200"/>
                    </a:lnTo>
                    <a:lnTo>
                      <a:pt x="110" y="191"/>
                    </a:lnTo>
                    <a:lnTo>
                      <a:pt x="118" y="194"/>
                    </a:lnTo>
                    <a:lnTo>
                      <a:pt x="126" y="197"/>
                    </a:lnTo>
                    <a:lnTo>
                      <a:pt x="129" y="194"/>
                    </a:lnTo>
                    <a:lnTo>
                      <a:pt x="135" y="194"/>
                    </a:lnTo>
                    <a:lnTo>
                      <a:pt x="130" y="188"/>
                    </a:lnTo>
                    <a:lnTo>
                      <a:pt x="135" y="179"/>
                    </a:lnTo>
                    <a:lnTo>
                      <a:pt x="145" y="176"/>
                    </a:lnTo>
                    <a:lnTo>
                      <a:pt x="150" y="182"/>
                    </a:lnTo>
                    <a:lnTo>
                      <a:pt x="160" y="182"/>
                    </a:lnTo>
                    <a:lnTo>
                      <a:pt x="165" y="168"/>
                    </a:lnTo>
                    <a:lnTo>
                      <a:pt x="165" y="162"/>
                    </a:lnTo>
                    <a:lnTo>
                      <a:pt x="160" y="158"/>
                    </a:lnTo>
                    <a:lnTo>
                      <a:pt x="159" y="153"/>
                    </a:lnTo>
                    <a:lnTo>
                      <a:pt x="156" y="149"/>
                    </a:lnTo>
                    <a:lnTo>
                      <a:pt x="154" y="140"/>
                    </a:lnTo>
                    <a:lnTo>
                      <a:pt x="141" y="129"/>
                    </a:lnTo>
                    <a:lnTo>
                      <a:pt x="136" y="123"/>
                    </a:lnTo>
                    <a:lnTo>
                      <a:pt x="141" y="111"/>
                    </a:lnTo>
                    <a:lnTo>
                      <a:pt x="142" y="100"/>
                    </a:lnTo>
                    <a:lnTo>
                      <a:pt x="136" y="91"/>
                    </a:lnTo>
                    <a:lnTo>
                      <a:pt x="130" y="85"/>
                    </a:lnTo>
                    <a:lnTo>
                      <a:pt x="126" y="82"/>
                    </a:lnTo>
                    <a:lnTo>
                      <a:pt x="129" y="76"/>
                    </a:lnTo>
                    <a:lnTo>
                      <a:pt x="135" y="79"/>
                    </a:lnTo>
                    <a:lnTo>
                      <a:pt x="142" y="76"/>
                    </a:lnTo>
                    <a:lnTo>
                      <a:pt x="153" y="74"/>
                    </a:lnTo>
                    <a:lnTo>
                      <a:pt x="165" y="70"/>
                    </a:lnTo>
                    <a:lnTo>
                      <a:pt x="171" y="73"/>
                    </a:lnTo>
                    <a:lnTo>
                      <a:pt x="183" y="92"/>
                    </a:lnTo>
                    <a:lnTo>
                      <a:pt x="197" y="91"/>
                    </a:lnTo>
                    <a:lnTo>
                      <a:pt x="198" y="92"/>
                    </a:lnTo>
                    <a:lnTo>
                      <a:pt x="203" y="86"/>
                    </a:lnTo>
                    <a:lnTo>
                      <a:pt x="204" y="82"/>
                    </a:lnTo>
                    <a:lnTo>
                      <a:pt x="204" y="79"/>
                    </a:lnTo>
                    <a:lnTo>
                      <a:pt x="195" y="70"/>
                    </a:lnTo>
                    <a:lnTo>
                      <a:pt x="195" y="57"/>
                    </a:lnTo>
                    <a:lnTo>
                      <a:pt x="198" y="53"/>
                    </a:lnTo>
                    <a:lnTo>
                      <a:pt x="201" y="51"/>
                    </a:lnTo>
                    <a:lnTo>
                      <a:pt x="201" y="42"/>
                    </a:lnTo>
                    <a:lnTo>
                      <a:pt x="214" y="35"/>
                    </a:lnTo>
                    <a:lnTo>
                      <a:pt x="209" y="36"/>
                    </a:lnTo>
                    <a:lnTo>
                      <a:pt x="198" y="27"/>
                    </a:lnTo>
                    <a:lnTo>
                      <a:pt x="189" y="24"/>
                    </a:lnTo>
                    <a:lnTo>
                      <a:pt x="185" y="24"/>
                    </a:lnTo>
                    <a:lnTo>
                      <a:pt x="174" y="18"/>
                    </a:lnTo>
                    <a:lnTo>
                      <a:pt x="173" y="7"/>
                    </a:lnTo>
                    <a:lnTo>
                      <a:pt x="173" y="6"/>
                    </a:lnTo>
                    <a:lnTo>
                      <a:pt x="165" y="4"/>
                    </a:lnTo>
                    <a:lnTo>
                      <a:pt x="162" y="12"/>
                    </a:lnTo>
                    <a:lnTo>
                      <a:pt x="160" y="21"/>
                    </a:lnTo>
                    <a:lnTo>
                      <a:pt x="156" y="24"/>
                    </a:lnTo>
                    <a:lnTo>
                      <a:pt x="147" y="24"/>
                    </a:lnTo>
                    <a:lnTo>
                      <a:pt x="138" y="26"/>
                    </a:lnTo>
                    <a:lnTo>
                      <a:pt x="135" y="21"/>
                    </a:lnTo>
                    <a:lnTo>
                      <a:pt x="132" y="15"/>
                    </a:lnTo>
                    <a:lnTo>
                      <a:pt x="129" y="10"/>
                    </a:lnTo>
                    <a:lnTo>
                      <a:pt x="126" y="13"/>
                    </a:lnTo>
                    <a:lnTo>
                      <a:pt x="119" y="12"/>
                    </a:lnTo>
                    <a:lnTo>
                      <a:pt x="113" y="3"/>
                    </a:lnTo>
                    <a:lnTo>
                      <a:pt x="103" y="6"/>
                    </a:lnTo>
                    <a:lnTo>
                      <a:pt x="101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2" name="Freeform 5123">
                <a:extLst>
                  <a:ext uri="{FF2B5EF4-FFF2-40B4-BE49-F238E27FC236}">
                    <a16:creationId xmlns:a16="http://schemas.microsoft.com/office/drawing/2014/main" id="{E1B92541-29B2-AA88-4F09-909564224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869"/>
                <a:ext cx="107" cy="146"/>
              </a:xfrm>
              <a:custGeom>
                <a:avLst/>
                <a:gdLst>
                  <a:gd name="T0" fmla="*/ 113 w 214"/>
                  <a:gd name="T1" fmla="*/ 3 h 291"/>
                  <a:gd name="T2" fmla="*/ 129 w 214"/>
                  <a:gd name="T3" fmla="*/ 10 h 291"/>
                  <a:gd name="T4" fmla="*/ 138 w 214"/>
                  <a:gd name="T5" fmla="*/ 26 h 291"/>
                  <a:gd name="T6" fmla="*/ 160 w 214"/>
                  <a:gd name="T7" fmla="*/ 21 h 291"/>
                  <a:gd name="T8" fmla="*/ 173 w 214"/>
                  <a:gd name="T9" fmla="*/ 6 h 291"/>
                  <a:gd name="T10" fmla="*/ 185 w 214"/>
                  <a:gd name="T11" fmla="*/ 24 h 291"/>
                  <a:gd name="T12" fmla="*/ 209 w 214"/>
                  <a:gd name="T13" fmla="*/ 36 h 291"/>
                  <a:gd name="T14" fmla="*/ 201 w 214"/>
                  <a:gd name="T15" fmla="*/ 51 h 291"/>
                  <a:gd name="T16" fmla="*/ 195 w 214"/>
                  <a:gd name="T17" fmla="*/ 70 h 291"/>
                  <a:gd name="T18" fmla="*/ 203 w 214"/>
                  <a:gd name="T19" fmla="*/ 86 h 291"/>
                  <a:gd name="T20" fmla="*/ 183 w 214"/>
                  <a:gd name="T21" fmla="*/ 92 h 291"/>
                  <a:gd name="T22" fmla="*/ 153 w 214"/>
                  <a:gd name="T23" fmla="*/ 74 h 291"/>
                  <a:gd name="T24" fmla="*/ 129 w 214"/>
                  <a:gd name="T25" fmla="*/ 76 h 291"/>
                  <a:gd name="T26" fmla="*/ 136 w 214"/>
                  <a:gd name="T27" fmla="*/ 91 h 291"/>
                  <a:gd name="T28" fmla="*/ 136 w 214"/>
                  <a:gd name="T29" fmla="*/ 123 h 291"/>
                  <a:gd name="T30" fmla="*/ 156 w 214"/>
                  <a:gd name="T31" fmla="*/ 149 h 291"/>
                  <a:gd name="T32" fmla="*/ 165 w 214"/>
                  <a:gd name="T33" fmla="*/ 162 h 291"/>
                  <a:gd name="T34" fmla="*/ 150 w 214"/>
                  <a:gd name="T35" fmla="*/ 182 h 291"/>
                  <a:gd name="T36" fmla="*/ 130 w 214"/>
                  <a:gd name="T37" fmla="*/ 188 h 291"/>
                  <a:gd name="T38" fmla="*/ 126 w 214"/>
                  <a:gd name="T39" fmla="*/ 197 h 291"/>
                  <a:gd name="T40" fmla="*/ 104 w 214"/>
                  <a:gd name="T41" fmla="*/ 200 h 291"/>
                  <a:gd name="T42" fmla="*/ 101 w 214"/>
                  <a:gd name="T43" fmla="*/ 220 h 291"/>
                  <a:gd name="T44" fmla="*/ 95 w 214"/>
                  <a:gd name="T45" fmla="*/ 243 h 291"/>
                  <a:gd name="T46" fmla="*/ 80 w 214"/>
                  <a:gd name="T47" fmla="*/ 269 h 291"/>
                  <a:gd name="T48" fmla="*/ 65 w 214"/>
                  <a:gd name="T49" fmla="*/ 287 h 291"/>
                  <a:gd name="T50" fmla="*/ 51 w 214"/>
                  <a:gd name="T51" fmla="*/ 290 h 291"/>
                  <a:gd name="T52" fmla="*/ 38 w 214"/>
                  <a:gd name="T53" fmla="*/ 279 h 291"/>
                  <a:gd name="T54" fmla="*/ 30 w 214"/>
                  <a:gd name="T55" fmla="*/ 264 h 291"/>
                  <a:gd name="T56" fmla="*/ 7 w 214"/>
                  <a:gd name="T57" fmla="*/ 252 h 291"/>
                  <a:gd name="T58" fmla="*/ 13 w 214"/>
                  <a:gd name="T59" fmla="*/ 243 h 291"/>
                  <a:gd name="T60" fmla="*/ 27 w 214"/>
                  <a:gd name="T61" fmla="*/ 244 h 291"/>
                  <a:gd name="T62" fmla="*/ 36 w 214"/>
                  <a:gd name="T63" fmla="*/ 231 h 291"/>
                  <a:gd name="T64" fmla="*/ 24 w 214"/>
                  <a:gd name="T65" fmla="*/ 225 h 291"/>
                  <a:gd name="T66" fmla="*/ 9 w 214"/>
                  <a:gd name="T67" fmla="*/ 208 h 291"/>
                  <a:gd name="T68" fmla="*/ 22 w 214"/>
                  <a:gd name="T69" fmla="*/ 194 h 291"/>
                  <a:gd name="T70" fmla="*/ 30 w 214"/>
                  <a:gd name="T71" fmla="*/ 176 h 291"/>
                  <a:gd name="T72" fmla="*/ 31 w 214"/>
                  <a:gd name="T73" fmla="*/ 159 h 291"/>
                  <a:gd name="T74" fmla="*/ 41 w 214"/>
                  <a:gd name="T75" fmla="*/ 135 h 291"/>
                  <a:gd name="T76" fmla="*/ 62 w 214"/>
                  <a:gd name="T77" fmla="*/ 127 h 291"/>
                  <a:gd name="T78" fmla="*/ 86 w 214"/>
                  <a:gd name="T79" fmla="*/ 127 h 291"/>
                  <a:gd name="T80" fmla="*/ 95 w 214"/>
                  <a:gd name="T81" fmla="*/ 118 h 291"/>
                  <a:gd name="T82" fmla="*/ 100 w 214"/>
                  <a:gd name="T83" fmla="*/ 100 h 291"/>
                  <a:gd name="T84" fmla="*/ 80 w 214"/>
                  <a:gd name="T85" fmla="*/ 88 h 291"/>
                  <a:gd name="T86" fmla="*/ 94 w 214"/>
                  <a:gd name="T87" fmla="*/ 74 h 291"/>
                  <a:gd name="T88" fmla="*/ 75 w 214"/>
                  <a:gd name="T89" fmla="*/ 65 h 291"/>
                  <a:gd name="T90" fmla="*/ 77 w 214"/>
                  <a:gd name="T91" fmla="*/ 51 h 291"/>
                  <a:gd name="T92" fmla="*/ 77 w 214"/>
                  <a:gd name="T93" fmla="*/ 39 h 291"/>
                  <a:gd name="T94" fmla="*/ 79 w 214"/>
                  <a:gd name="T95" fmla="*/ 21 h 291"/>
                  <a:gd name="T96" fmla="*/ 83 w 214"/>
                  <a:gd name="T97" fmla="*/ 4 h 291"/>
                  <a:gd name="T98" fmla="*/ 101 w 214"/>
                  <a:gd name="T99" fmla="*/ 3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4" h="291">
                    <a:moveTo>
                      <a:pt x="101" y="3"/>
                    </a:moveTo>
                    <a:lnTo>
                      <a:pt x="103" y="6"/>
                    </a:lnTo>
                    <a:lnTo>
                      <a:pt x="113" y="3"/>
                    </a:lnTo>
                    <a:lnTo>
                      <a:pt x="119" y="12"/>
                    </a:lnTo>
                    <a:lnTo>
                      <a:pt x="126" y="13"/>
                    </a:lnTo>
                    <a:lnTo>
                      <a:pt x="129" y="10"/>
                    </a:lnTo>
                    <a:lnTo>
                      <a:pt x="132" y="15"/>
                    </a:lnTo>
                    <a:lnTo>
                      <a:pt x="135" y="21"/>
                    </a:lnTo>
                    <a:lnTo>
                      <a:pt x="138" y="26"/>
                    </a:lnTo>
                    <a:lnTo>
                      <a:pt x="147" y="24"/>
                    </a:lnTo>
                    <a:lnTo>
                      <a:pt x="156" y="24"/>
                    </a:lnTo>
                    <a:lnTo>
                      <a:pt x="160" y="21"/>
                    </a:lnTo>
                    <a:lnTo>
                      <a:pt x="162" y="12"/>
                    </a:lnTo>
                    <a:lnTo>
                      <a:pt x="165" y="4"/>
                    </a:lnTo>
                    <a:lnTo>
                      <a:pt x="173" y="6"/>
                    </a:lnTo>
                    <a:lnTo>
                      <a:pt x="173" y="7"/>
                    </a:lnTo>
                    <a:lnTo>
                      <a:pt x="174" y="18"/>
                    </a:lnTo>
                    <a:lnTo>
                      <a:pt x="185" y="24"/>
                    </a:lnTo>
                    <a:lnTo>
                      <a:pt x="189" y="24"/>
                    </a:lnTo>
                    <a:lnTo>
                      <a:pt x="198" y="27"/>
                    </a:lnTo>
                    <a:lnTo>
                      <a:pt x="209" y="36"/>
                    </a:lnTo>
                    <a:lnTo>
                      <a:pt x="214" y="35"/>
                    </a:lnTo>
                    <a:lnTo>
                      <a:pt x="201" y="42"/>
                    </a:lnTo>
                    <a:lnTo>
                      <a:pt x="201" y="51"/>
                    </a:lnTo>
                    <a:lnTo>
                      <a:pt x="198" y="53"/>
                    </a:lnTo>
                    <a:lnTo>
                      <a:pt x="195" y="57"/>
                    </a:lnTo>
                    <a:lnTo>
                      <a:pt x="195" y="70"/>
                    </a:lnTo>
                    <a:lnTo>
                      <a:pt x="204" y="79"/>
                    </a:lnTo>
                    <a:lnTo>
                      <a:pt x="204" y="82"/>
                    </a:lnTo>
                    <a:lnTo>
                      <a:pt x="203" y="86"/>
                    </a:lnTo>
                    <a:lnTo>
                      <a:pt x="198" y="92"/>
                    </a:lnTo>
                    <a:lnTo>
                      <a:pt x="197" y="91"/>
                    </a:lnTo>
                    <a:lnTo>
                      <a:pt x="183" y="92"/>
                    </a:lnTo>
                    <a:lnTo>
                      <a:pt x="171" y="73"/>
                    </a:lnTo>
                    <a:lnTo>
                      <a:pt x="165" y="70"/>
                    </a:lnTo>
                    <a:lnTo>
                      <a:pt x="153" y="74"/>
                    </a:lnTo>
                    <a:lnTo>
                      <a:pt x="142" y="76"/>
                    </a:lnTo>
                    <a:lnTo>
                      <a:pt x="135" y="79"/>
                    </a:lnTo>
                    <a:lnTo>
                      <a:pt x="129" y="76"/>
                    </a:lnTo>
                    <a:lnTo>
                      <a:pt x="126" y="82"/>
                    </a:lnTo>
                    <a:lnTo>
                      <a:pt x="130" y="85"/>
                    </a:lnTo>
                    <a:lnTo>
                      <a:pt x="136" y="91"/>
                    </a:lnTo>
                    <a:lnTo>
                      <a:pt x="142" y="100"/>
                    </a:lnTo>
                    <a:lnTo>
                      <a:pt x="141" y="111"/>
                    </a:lnTo>
                    <a:lnTo>
                      <a:pt x="136" y="123"/>
                    </a:lnTo>
                    <a:lnTo>
                      <a:pt x="141" y="129"/>
                    </a:lnTo>
                    <a:lnTo>
                      <a:pt x="154" y="140"/>
                    </a:lnTo>
                    <a:lnTo>
                      <a:pt x="156" y="149"/>
                    </a:lnTo>
                    <a:lnTo>
                      <a:pt x="159" y="153"/>
                    </a:lnTo>
                    <a:lnTo>
                      <a:pt x="160" y="158"/>
                    </a:lnTo>
                    <a:lnTo>
                      <a:pt x="165" y="162"/>
                    </a:lnTo>
                    <a:lnTo>
                      <a:pt x="165" y="168"/>
                    </a:lnTo>
                    <a:lnTo>
                      <a:pt x="160" y="182"/>
                    </a:lnTo>
                    <a:lnTo>
                      <a:pt x="150" y="182"/>
                    </a:lnTo>
                    <a:lnTo>
                      <a:pt x="145" y="176"/>
                    </a:lnTo>
                    <a:lnTo>
                      <a:pt x="135" y="179"/>
                    </a:lnTo>
                    <a:lnTo>
                      <a:pt x="130" y="188"/>
                    </a:lnTo>
                    <a:lnTo>
                      <a:pt x="135" y="194"/>
                    </a:lnTo>
                    <a:lnTo>
                      <a:pt x="129" y="194"/>
                    </a:lnTo>
                    <a:lnTo>
                      <a:pt x="126" y="197"/>
                    </a:lnTo>
                    <a:lnTo>
                      <a:pt x="118" y="194"/>
                    </a:lnTo>
                    <a:lnTo>
                      <a:pt x="110" y="191"/>
                    </a:lnTo>
                    <a:lnTo>
                      <a:pt x="104" y="200"/>
                    </a:lnTo>
                    <a:lnTo>
                      <a:pt x="106" y="206"/>
                    </a:lnTo>
                    <a:lnTo>
                      <a:pt x="98" y="215"/>
                    </a:lnTo>
                    <a:lnTo>
                      <a:pt x="101" y="220"/>
                    </a:lnTo>
                    <a:lnTo>
                      <a:pt x="100" y="222"/>
                    </a:lnTo>
                    <a:lnTo>
                      <a:pt x="95" y="234"/>
                    </a:lnTo>
                    <a:lnTo>
                      <a:pt x="95" y="243"/>
                    </a:lnTo>
                    <a:lnTo>
                      <a:pt x="91" y="252"/>
                    </a:lnTo>
                    <a:lnTo>
                      <a:pt x="89" y="258"/>
                    </a:lnTo>
                    <a:lnTo>
                      <a:pt x="80" y="269"/>
                    </a:lnTo>
                    <a:lnTo>
                      <a:pt x="80" y="281"/>
                    </a:lnTo>
                    <a:lnTo>
                      <a:pt x="74" y="287"/>
                    </a:lnTo>
                    <a:lnTo>
                      <a:pt x="65" y="287"/>
                    </a:lnTo>
                    <a:lnTo>
                      <a:pt x="62" y="284"/>
                    </a:lnTo>
                    <a:lnTo>
                      <a:pt x="56" y="291"/>
                    </a:lnTo>
                    <a:lnTo>
                      <a:pt x="51" y="290"/>
                    </a:lnTo>
                    <a:lnTo>
                      <a:pt x="44" y="284"/>
                    </a:lnTo>
                    <a:lnTo>
                      <a:pt x="39" y="284"/>
                    </a:lnTo>
                    <a:lnTo>
                      <a:pt x="38" y="279"/>
                    </a:lnTo>
                    <a:lnTo>
                      <a:pt x="27" y="273"/>
                    </a:lnTo>
                    <a:lnTo>
                      <a:pt x="31" y="270"/>
                    </a:lnTo>
                    <a:lnTo>
                      <a:pt x="30" y="264"/>
                    </a:lnTo>
                    <a:lnTo>
                      <a:pt x="25" y="258"/>
                    </a:lnTo>
                    <a:lnTo>
                      <a:pt x="18" y="255"/>
                    </a:lnTo>
                    <a:lnTo>
                      <a:pt x="7" y="252"/>
                    </a:lnTo>
                    <a:lnTo>
                      <a:pt x="3" y="247"/>
                    </a:lnTo>
                    <a:lnTo>
                      <a:pt x="0" y="240"/>
                    </a:lnTo>
                    <a:lnTo>
                      <a:pt x="13" y="243"/>
                    </a:lnTo>
                    <a:lnTo>
                      <a:pt x="19" y="243"/>
                    </a:lnTo>
                    <a:lnTo>
                      <a:pt x="25" y="238"/>
                    </a:lnTo>
                    <a:lnTo>
                      <a:pt x="27" y="244"/>
                    </a:lnTo>
                    <a:lnTo>
                      <a:pt x="30" y="246"/>
                    </a:lnTo>
                    <a:lnTo>
                      <a:pt x="33" y="240"/>
                    </a:lnTo>
                    <a:lnTo>
                      <a:pt x="36" y="231"/>
                    </a:lnTo>
                    <a:lnTo>
                      <a:pt x="33" y="220"/>
                    </a:lnTo>
                    <a:lnTo>
                      <a:pt x="28" y="220"/>
                    </a:lnTo>
                    <a:lnTo>
                      <a:pt x="24" y="225"/>
                    </a:lnTo>
                    <a:lnTo>
                      <a:pt x="19" y="220"/>
                    </a:lnTo>
                    <a:lnTo>
                      <a:pt x="13" y="209"/>
                    </a:lnTo>
                    <a:lnTo>
                      <a:pt x="9" y="208"/>
                    </a:lnTo>
                    <a:lnTo>
                      <a:pt x="4" y="196"/>
                    </a:lnTo>
                    <a:lnTo>
                      <a:pt x="10" y="197"/>
                    </a:lnTo>
                    <a:lnTo>
                      <a:pt x="22" y="194"/>
                    </a:lnTo>
                    <a:lnTo>
                      <a:pt x="28" y="188"/>
                    </a:lnTo>
                    <a:lnTo>
                      <a:pt x="31" y="182"/>
                    </a:lnTo>
                    <a:lnTo>
                      <a:pt x="30" y="176"/>
                    </a:lnTo>
                    <a:lnTo>
                      <a:pt x="35" y="174"/>
                    </a:lnTo>
                    <a:lnTo>
                      <a:pt x="36" y="164"/>
                    </a:lnTo>
                    <a:lnTo>
                      <a:pt x="31" y="159"/>
                    </a:lnTo>
                    <a:lnTo>
                      <a:pt x="35" y="152"/>
                    </a:lnTo>
                    <a:lnTo>
                      <a:pt x="41" y="146"/>
                    </a:lnTo>
                    <a:lnTo>
                      <a:pt x="41" y="135"/>
                    </a:lnTo>
                    <a:lnTo>
                      <a:pt x="47" y="132"/>
                    </a:lnTo>
                    <a:lnTo>
                      <a:pt x="53" y="132"/>
                    </a:lnTo>
                    <a:lnTo>
                      <a:pt x="62" y="127"/>
                    </a:lnTo>
                    <a:lnTo>
                      <a:pt x="66" y="121"/>
                    </a:lnTo>
                    <a:lnTo>
                      <a:pt x="72" y="118"/>
                    </a:lnTo>
                    <a:lnTo>
                      <a:pt x="86" y="127"/>
                    </a:lnTo>
                    <a:lnTo>
                      <a:pt x="92" y="129"/>
                    </a:lnTo>
                    <a:lnTo>
                      <a:pt x="95" y="124"/>
                    </a:lnTo>
                    <a:lnTo>
                      <a:pt x="95" y="118"/>
                    </a:lnTo>
                    <a:lnTo>
                      <a:pt x="100" y="112"/>
                    </a:lnTo>
                    <a:lnTo>
                      <a:pt x="104" y="105"/>
                    </a:lnTo>
                    <a:lnTo>
                      <a:pt x="100" y="100"/>
                    </a:lnTo>
                    <a:lnTo>
                      <a:pt x="89" y="95"/>
                    </a:lnTo>
                    <a:lnTo>
                      <a:pt x="86" y="94"/>
                    </a:lnTo>
                    <a:lnTo>
                      <a:pt x="80" y="88"/>
                    </a:lnTo>
                    <a:lnTo>
                      <a:pt x="80" y="83"/>
                    </a:lnTo>
                    <a:lnTo>
                      <a:pt x="95" y="77"/>
                    </a:lnTo>
                    <a:lnTo>
                      <a:pt x="94" y="74"/>
                    </a:lnTo>
                    <a:lnTo>
                      <a:pt x="88" y="65"/>
                    </a:lnTo>
                    <a:lnTo>
                      <a:pt x="80" y="65"/>
                    </a:lnTo>
                    <a:lnTo>
                      <a:pt x="75" y="65"/>
                    </a:lnTo>
                    <a:lnTo>
                      <a:pt x="74" y="60"/>
                    </a:lnTo>
                    <a:lnTo>
                      <a:pt x="74" y="54"/>
                    </a:lnTo>
                    <a:lnTo>
                      <a:pt x="77" y="51"/>
                    </a:lnTo>
                    <a:lnTo>
                      <a:pt x="74" y="42"/>
                    </a:lnTo>
                    <a:lnTo>
                      <a:pt x="75" y="42"/>
                    </a:lnTo>
                    <a:lnTo>
                      <a:pt x="77" y="39"/>
                    </a:lnTo>
                    <a:lnTo>
                      <a:pt x="75" y="35"/>
                    </a:lnTo>
                    <a:lnTo>
                      <a:pt x="80" y="27"/>
                    </a:lnTo>
                    <a:lnTo>
                      <a:pt x="79" y="21"/>
                    </a:lnTo>
                    <a:lnTo>
                      <a:pt x="80" y="15"/>
                    </a:lnTo>
                    <a:lnTo>
                      <a:pt x="85" y="7"/>
                    </a:lnTo>
                    <a:lnTo>
                      <a:pt x="83" y="4"/>
                    </a:lnTo>
                    <a:lnTo>
                      <a:pt x="92" y="6"/>
                    </a:lnTo>
                    <a:lnTo>
                      <a:pt x="95" y="0"/>
                    </a:lnTo>
                    <a:lnTo>
                      <a:pt x="10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3" name="Freeform 5124">
                <a:extLst>
                  <a:ext uri="{FF2B5EF4-FFF2-40B4-BE49-F238E27FC236}">
                    <a16:creationId xmlns:a16="http://schemas.microsoft.com/office/drawing/2014/main" id="{7016D586-89C9-BB2F-05C4-45D4F4593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869"/>
                <a:ext cx="107" cy="146"/>
              </a:xfrm>
              <a:custGeom>
                <a:avLst/>
                <a:gdLst>
                  <a:gd name="T0" fmla="*/ 113 w 214"/>
                  <a:gd name="T1" fmla="*/ 3 h 291"/>
                  <a:gd name="T2" fmla="*/ 129 w 214"/>
                  <a:gd name="T3" fmla="*/ 10 h 291"/>
                  <a:gd name="T4" fmla="*/ 138 w 214"/>
                  <a:gd name="T5" fmla="*/ 26 h 291"/>
                  <a:gd name="T6" fmla="*/ 160 w 214"/>
                  <a:gd name="T7" fmla="*/ 21 h 291"/>
                  <a:gd name="T8" fmla="*/ 173 w 214"/>
                  <a:gd name="T9" fmla="*/ 6 h 291"/>
                  <a:gd name="T10" fmla="*/ 185 w 214"/>
                  <a:gd name="T11" fmla="*/ 24 h 291"/>
                  <a:gd name="T12" fmla="*/ 209 w 214"/>
                  <a:gd name="T13" fmla="*/ 36 h 291"/>
                  <a:gd name="T14" fmla="*/ 201 w 214"/>
                  <a:gd name="T15" fmla="*/ 51 h 291"/>
                  <a:gd name="T16" fmla="*/ 195 w 214"/>
                  <a:gd name="T17" fmla="*/ 70 h 291"/>
                  <a:gd name="T18" fmla="*/ 203 w 214"/>
                  <a:gd name="T19" fmla="*/ 86 h 291"/>
                  <a:gd name="T20" fmla="*/ 183 w 214"/>
                  <a:gd name="T21" fmla="*/ 92 h 291"/>
                  <a:gd name="T22" fmla="*/ 153 w 214"/>
                  <a:gd name="T23" fmla="*/ 74 h 291"/>
                  <a:gd name="T24" fmla="*/ 129 w 214"/>
                  <a:gd name="T25" fmla="*/ 76 h 291"/>
                  <a:gd name="T26" fmla="*/ 136 w 214"/>
                  <a:gd name="T27" fmla="*/ 91 h 291"/>
                  <a:gd name="T28" fmla="*/ 136 w 214"/>
                  <a:gd name="T29" fmla="*/ 123 h 291"/>
                  <a:gd name="T30" fmla="*/ 156 w 214"/>
                  <a:gd name="T31" fmla="*/ 149 h 291"/>
                  <a:gd name="T32" fmla="*/ 165 w 214"/>
                  <a:gd name="T33" fmla="*/ 162 h 291"/>
                  <a:gd name="T34" fmla="*/ 150 w 214"/>
                  <a:gd name="T35" fmla="*/ 182 h 291"/>
                  <a:gd name="T36" fmla="*/ 130 w 214"/>
                  <a:gd name="T37" fmla="*/ 188 h 291"/>
                  <a:gd name="T38" fmla="*/ 126 w 214"/>
                  <a:gd name="T39" fmla="*/ 197 h 291"/>
                  <a:gd name="T40" fmla="*/ 104 w 214"/>
                  <a:gd name="T41" fmla="*/ 200 h 291"/>
                  <a:gd name="T42" fmla="*/ 101 w 214"/>
                  <a:gd name="T43" fmla="*/ 220 h 291"/>
                  <a:gd name="T44" fmla="*/ 95 w 214"/>
                  <a:gd name="T45" fmla="*/ 243 h 291"/>
                  <a:gd name="T46" fmla="*/ 80 w 214"/>
                  <a:gd name="T47" fmla="*/ 269 h 291"/>
                  <a:gd name="T48" fmla="*/ 65 w 214"/>
                  <a:gd name="T49" fmla="*/ 287 h 291"/>
                  <a:gd name="T50" fmla="*/ 51 w 214"/>
                  <a:gd name="T51" fmla="*/ 290 h 291"/>
                  <a:gd name="T52" fmla="*/ 38 w 214"/>
                  <a:gd name="T53" fmla="*/ 279 h 291"/>
                  <a:gd name="T54" fmla="*/ 30 w 214"/>
                  <a:gd name="T55" fmla="*/ 264 h 291"/>
                  <a:gd name="T56" fmla="*/ 7 w 214"/>
                  <a:gd name="T57" fmla="*/ 252 h 291"/>
                  <a:gd name="T58" fmla="*/ 13 w 214"/>
                  <a:gd name="T59" fmla="*/ 243 h 291"/>
                  <a:gd name="T60" fmla="*/ 27 w 214"/>
                  <a:gd name="T61" fmla="*/ 244 h 291"/>
                  <a:gd name="T62" fmla="*/ 36 w 214"/>
                  <a:gd name="T63" fmla="*/ 231 h 291"/>
                  <a:gd name="T64" fmla="*/ 24 w 214"/>
                  <a:gd name="T65" fmla="*/ 225 h 291"/>
                  <a:gd name="T66" fmla="*/ 9 w 214"/>
                  <a:gd name="T67" fmla="*/ 208 h 291"/>
                  <a:gd name="T68" fmla="*/ 22 w 214"/>
                  <a:gd name="T69" fmla="*/ 194 h 291"/>
                  <a:gd name="T70" fmla="*/ 30 w 214"/>
                  <a:gd name="T71" fmla="*/ 176 h 291"/>
                  <a:gd name="T72" fmla="*/ 31 w 214"/>
                  <a:gd name="T73" fmla="*/ 159 h 291"/>
                  <a:gd name="T74" fmla="*/ 41 w 214"/>
                  <a:gd name="T75" fmla="*/ 135 h 291"/>
                  <a:gd name="T76" fmla="*/ 62 w 214"/>
                  <a:gd name="T77" fmla="*/ 127 h 291"/>
                  <a:gd name="T78" fmla="*/ 86 w 214"/>
                  <a:gd name="T79" fmla="*/ 127 h 291"/>
                  <a:gd name="T80" fmla="*/ 95 w 214"/>
                  <a:gd name="T81" fmla="*/ 118 h 291"/>
                  <a:gd name="T82" fmla="*/ 100 w 214"/>
                  <a:gd name="T83" fmla="*/ 100 h 291"/>
                  <a:gd name="T84" fmla="*/ 80 w 214"/>
                  <a:gd name="T85" fmla="*/ 88 h 291"/>
                  <a:gd name="T86" fmla="*/ 94 w 214"/>
                  <a:gd name="T87" fmla="*/ 74 h 291"/>
                  <a:gd name="T88" fmla="*/ 75 w 214"/>
                  <a:gd name="T89" fmla="*/ 65 h 291"/>
                  <a:gd name="T90" fmla="*/ 77 w 214"/>
                  <a:gd name="T91" fmla="*/ 51 h 291"/>
                  <a:gd name="T92" fmla="*/ 77 w 214"/>
                  <a:gd name="T93" fmla="*/ 39 h 291"/>
                  <a:gd name="T94" fmla="*/ 79 w 214"/>
                  <a:gd name="T95" fmla="*/ 21 h 291"/>
                  <a:gd name="T96" fmla="*/ 83 w 214"/>
                  <a:gd name="T97" fmla="*/ 4 h 291"/>
                  <a:gd name="T98" fmla="*/ 101 w 214"/>
                  <a:gd name="T99" fmla="*/ 3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4" h="291">
                    <a:moveTo>
                      <a:pt x="101" y="3"/>
                    </a:moveTo>
                    <a:lnTo>
                      <a:pt x="103" y="6"/>
                    </a:lnTo>
                    <a:lnTo>
                      <a:pt x="113" y="3"/>
                    </a:lnTo>
                    <a:lnTo>
                      <a:pt x="119" y="12"/>
                    </a:lnTo>
                    <a:lnTo>
                      <a:pt x="126" y="13"/>
                    </a:lnTo>
                    <a:lnTo>
                      <a:pt x="129" y="10"/>
                    </a:lnTo>
                    <a:lnTo>
                      <a:pt x="132" y="15"/>
                    </a:lnTo>
                    <a:lnTo>
                      <a:pt x="135" y="21"/>
                    </a:lnTo>
                    <a:lnTo>
                      <a:pt x="138" y="26"/>
                    </a:lnTo>
                    <a:lnTo>
                      <a:pt x="147" y="24"/>
                    </a:lnTo>
                    <a:lnTo>
                      <a:pt x="156" y="24"/>
                    </a:lnTo>
                    <a:lnTo>
                      <a:pt x="160" y="21"/>
                    </a:lnTo>
                    <a:lnTo>
                      <a:pt x="162" y="12"/>
                    </a:lnTo>
                    <a:lnTo>
                      <a:pt x="165" y="4"/>
                    </a:lnTo>
                    <a:lnTo>
                      <a:pt x="173" y="6"/>
                    </a:lnTo>
                    <a:lnTo>
                      <a:pt x="173" y="7"/>
                    </a:lnTo>
                    <a:lnTo>
                      <a:pt x="174" y="18"/>
                    </a:lnTo>
                    <a:lnTo>
                      <a:pt x="185" y="24"/>
                    </a:lnTo>
                    <a:lnTo>
                      <a:pt x="189" y="24"/>
                    </a:lnTo>
                    <a:lnTo>
                      <a:pt x="198" y="27"/>
                    </a:lnTo>
                    <a:lnTo>
                      <a:pt x="209" y="36"/>
                    </a:lnTo>
                    <a:lnTo>
                      <a:pt x="214" y="35"/>
                    </a:lnTo>
                    <a:lnTo>
                      <a:pt x="201" y="42"/>
                    </a:lnTo>
                    <a:lnTo>
                      <a:pt x="201" y="51"/>
                    </a:lnTo>
                    <a:lnTo>
                      <a:pt x="198" y="53"/>
                    </a:lnTo>
                    <a:lnTo>
                      <a:pt x="195" y="57"/>
                    </a:lnTo>
                    <a:lnTo>
                      <a:pt x="195" y="70"/>
                    </a:lnTo>
                    <a:lnTo>
                      <a:pt x="204" y="79"/>
                    </a:lnTo>
                    <a:lnTo>
                      <a:pt x="204" y="82"/>
                    </a:lnTo>
                    <a:lnTo>
                      <a:pt x="203" y="86"/>
                    </a:lnTo>
                    <a:lnTo>
                      <a:pt x="198" y="92"/>
                    </a:lnTo>
                    <a:lnTo>
                      <a:pt x="197" y="91"/>
                    </a:lnTo>
                    <a:lnTo>
                      <a:pt x="183" y="92"/>
                    </a:lnTo>
                    <a:lnTo>
                      <a:pt x="171" y="73"/>
                    </a:lnTo>
                    <a:lnTo>
                      <a:pt x="165" y="70"/>
                    </a:lnTo>
                    <a:lnTo>
                      <a:pt x="153" y="74"/>
                    </a:lnTo>
                    <a:lnTo>
                      <a:pt x="142" y="76"/>
                    </a:lnTo>
                    <a:lnTo>
                      <a:pt x="135" y="79"/>
                    </a:lnTo>
                    <a:lnTo>
                      <a:pt x="129" y="76"/>
                    </a:lnTo>
                    <a:lnTo>
                      <a:pt x="126" y="82"/>
                    </a:lnTo>
                    <a:lnTo>
                      <a:pt x="130" y="85"/>
                    </a:lnTo>
                    <a:lnTo>
                      <a:pt x="136" y="91"/>
                    </a:lnTo>
                    <a:lnTo>
                      <a:pt x="142" y="100"/>
                    </a:lnTo>
                    <a:lnTo>
                      <a:pt x="141" y="111"/>
                    </a:lnTo>
                    <a:lnTo>
                      <a:pt x="136" y="123"/>
                    </a:lnTo>
                    <a:lnTo>
                      <a:pt x="141" y="129"/>
                    </a:lnTo>
                    <a:lnTo>
                      <a:pt x="154" y="140"/>
                    </a:lnTo>
                    <a:lnTo>
                      <a:pt x="156" y="149"/>
                    </a:lnTo>
                    <a:lnTo>
                      <a:pt x="159" y="153"/>
                    </a:lnTo>
                    <a:lnTo>
                      <a:pt x="160" y="158"/>
                    </a:lnTo>
                    <a:lnTo>
                      <a:pt x="165" y="162"/>
                    </a:lnTo>
                    <a:lnTo>
                      <a:pt x="165" y="168"/>
                    </a:lnTo>
                    <a:lnTo>
                      <a:pt x="160" y="182"/>
                    </a:lnTo>
                    <a:lnTo>
                      <a:pt x="150" y="182"/>
                    </a:lnTo>
                    <a:lnTo>
                      <a:pt x="145" y="176"/>
                    </a:lnTo>
                    <a:lnTo>
                      <a:pt x="135" y="179"/>
                    </a:lnTo>
                    <a:lnTo>
                      <a:pt x="130" y="188"/>
                    </a:lnTo>
                    <a:lnTo>
                      <a:pt x="135" y="194"/>
                    </a:lnTo>
                    <a:lnTo>
                      <a:pt x="129" y="194"/>
                    </a:lnTo>
                    <a:lnTo>
                      <a:pt x="126" y="197"/>
                    </a:lnTo>
                    <a:lnTo>
                      <a:pt x="118" y="194"/>
                    </a:lnTo>
                    <a:lnTo>
                      <a:pt x="110" y="191"/>
                    </a:lnTo>
                    <a:lnTo>
                      <a:pt x="104" y="200"/>
                    </a:lnTo>
                    <a:lnTo>
                      <a:pt x="106" y="206"/>
                    </a:lnTo>
                    <a:lnTo>
                      <a:pt x="98" y="215"/>
                    </a:lnTo>
                    <a:lnTo>
                      <a:pt x="101" y="220"/>
                    </a:lnTo>
                    <a:lnTo>
                      <a:pt x="100" y="222"/>
                    </a:lnTo>
                    <a:lnTo>
                      <a:pt x="95" y="234"/>
                    </a:lnTo>
                    <a:lnTo>
                      <a:pt x="95" y="243"/>
                    </a:lnTo>
                    <a:lnTo>
                      <a:pt x="91" y="252"/>
                    </a:lnTo>
                    <a:lnTo>
                      <a:pt x="89" y="258"/>
                    </a:lnTo>
                    <a:lnTo>
                      <a:pt x="80" y="269"/>
                    </a:lnTo>
                    <a:lnTo>
                      <a:pt x="80" y="281"/>
                    </a:lnTo>
                    <a:lnTo>
                      <a:pt x="74" y="287"/>
                    </a:lnTo>
                    <a:lnTo>
                      <a:pt x="65" y="287"/>
                    </a:lnTo>
                    <a:lnTo>
                      <a:pt x="62" y="284"/>
                    </a:lnTo>
                    <a:lnTo>
                      <a:pt x="56" y="291"/>
                    </a:lnTo>
                    <a:lnTo>
                      <a:pt x="51" y="290"/>
                    </a:lnTo>
                    <a:lnTo>
                      <a:pt x="44" y="284"/>
                    </a:lnTo>
                    <a:lnTo>
                      <a:pt x="39" y="284"/>
                    </a:lnTo>
                    <a:lnTo>
                      <a:pt x="38" y="279"/>
                    </a:lnTo>
                    <a:lnTo>
                      <a:pt x="27" y="273"/>
                    </a:lnTo>
                    <a:lnTo>
                      <a:pt x="31" y="270"/>
                    </a:lnTo>
                    <a:lnTo>
                      <a:pt x="30" y="264"/>
                    </a:lnTo>
                    <a:lnTo>
                      <a:pt x="25" y="258"/>
                    </a:lnTo>
                    <a:lnTo>
                      <a:pt x="18" y="255"/>
                    </a:lnTo>
                    <a:lnTo>
                      <a:pt x="7" y="252"/>
                    </a:lnTo>
                    <a:lnTo>
                      <a:pt x="3" y="247"/>
                    </a:lnTo>
                    <a:lnTo>
                      <a:pt x="0" y="240"/>
                    </a:lnTo>
                    <a:lnTo>
                      <a:pt x="13" y="243"/>
                    </a:lnTo>
                    <a:lnTo>
                      <a:pt x="19" y="243"/>
                    </a:lnTo>
                    <a:lnTo>
                      <a:pt x="25" y="238"/>
                    </a:lnTo>
                    <a:lnTo>
                      <a:pt x="27" y="244"/>
                    </a:lnTo>
                    <a:lnTo>
                      <a:pt x="30" y="246"/>
                    </a:lnTo>
                    <a:lnTo>
                      <a:pt x="33" y="240"/>
                    </a:lnTo>
                    <a:lnTo>
                      <a:pt x="36" y="231"/>
                    </a:lnTo>
                    <a:lnTo>
                      <a:pt x="33" y="220"/>
                    </a:lnTo>
                    <a:lnTo>
                      <a:pt x="28" y="220"/>
                    </a:lnTo>
                    <a:lnTo>
                      <a:pt x="24" y="225"/>
                    </a:lnTo>
                    <a:lnTo>
                      <a:pt x="19" y="220"/>
                    </a:lnTo>
                    <a:lnTo>
                      <a:pt x="13" y="209"/>
                    </a:lnTo>
                    <a:lnTo>
                      <a:pt x="9" y="208"/>
                    </a:lnTo>
                    <a:lnTo>
                      <a:pt x="4" y="196"/>
                    </a:lnTo>
                    <a:lnTo>
                      <a:pt x="10" y="197"/>
                    </a:lnTo>
                    <a:lnTo>
                      <a:pt x="22" y="194"/>
                    </a:lnTo>
                    <a:lnTo>
                      <a:pt x="28" y="188"/>
                    </a:lnTo>
                    <a:lnTo>
                      <a:pt x="31" y="182"/>
                    </a:lnTo>
                    <a:lnTo>
                      <a:pt x="30" y="176"/>
                    </a:lnTo>
                    <a:lnTo>
                      <a:pt x="35" y="174"/>
                    </a:lnTo>
                    <a:lnTo>
                      <a:pt x="36" y="164"/>
                    </a:lnTo>
                    <a:lnTo>
                      <a:pt x="31" y="159"/>
                    </a:lnTo>
                    <a:lnTo>
                      <a:pt x="35" y="152"/>
                    </a:lnTo>
                    <a:lnTo>
                      <a:pt x="41" y="146"/>
                    </a:lnTo>
                    <a:lnTo>
                      <a:pt x="41" y="135"/>
                    </a:lnTo>
                    <a:lnTo>
                      <a:pt x="47" y="132"/>
                    </a:lnTo>
                    <a:lnTo>
                      <a:pt x="53" y="132"/>
                    </a:lnTo>
                    <a:lnTo>
                      <a:pt x="62" y="127"/>
                    </a:lnTo>
                    <a:lnTo>
                      <a:pt x="66" y="121"/>
                    </a:lnTo>
                    <a:lnTo>
                      <a:pt x="72" y="118"/>
                    </a:lnTo>
                    <a:lnTo>
                      <a:pt x="86" y="127"/>
                    </a:lnTo>
                    <a:lnTo>
                      <a:pt x="92" y="129"/>
                    </a:lnTo>
                    <a:lnTo>
                      <a:pt x="95" y="124"/>
                    </a:lnTo>
                    <a:lnTo>
                      <a:pt x="95" y="118"/>
                    </a:lnTo>
                    <a:lnTo>
                      <a:pt x="100" y="112"/>
                    </a:lnTo>
                    <a:lnTo>
                      <a:pt x="104" y="105"/>
                    </a:lnTo>
                    <a:lnTo>
                      <a:pt x="100" y="100"/>
                    </a:lnTo>
                    <a:lnTo>
                      <a:pt x="89" y="95"/>
                    </a:lnTo>
                    <a:lnTo>
                      <a:pt x="86" y="94"/>
                    </a:lnTo>
                    <a:lnTo>
                      <a:pt x="80" y="88"/>
                    </a:lnTo>
                    <a:lnTo>
                      <a:pt x="80" y="83"/>
                    </a:lnTo>
                    <a:lnTo>
                      <a:pt x="95" y="77"/>
                    </a:lnTo>
                    <a:lnTo>
                      <a:pt x="94" y="74"/>
                    </a:lnTo>
                    <a:lnTo>
                      <a:pt x="88" y="65"/>
                    </a:lnTo>
                    <a:lnTo>
                      <a:pt x="80" y="65"/>
                    </a:lnTo>
                    <a:lnTo>
                      <a:pt x="75" y="65"/>
                    </a:lnTo>
                    <a:lnTo>
                      <a:pt x="74" y="60"/>
                    </a:lnTo>
                    <a:lnTo>
                      <a:pt x="74" y="54"/>
                    </a:lnTo>
                    <a:lnTo>
                      <a:pt x="77" y="51"/>
                    </a:lnTo>
                    <a:lnTo>
                      <a:pt x="74" y="42"/>
                    </a:lnTo>
                    <a:lnTo>
                      <a:pt x="75" y="42"/>
                    </a:lnTo>
                    <a:lnTo>
                      <a:pt x="77" y="39"/>
                    </a:lnTo>
                    <a:lnTo>
                      <a:pt x="75" y="35"/>
                    </a:lnTo>
                    <a:lnTo>
                      <a:pt x="80" y="27"/>
                    </a:lnTo>
                    <a:lnTo>
                      <a:pt x="79" y="21"/>
                    </a:lnTo>
                    <a:lnTo>
                      <a:pt x="80" y="15"/>
                    </a:lnTo>
                    <a:lnTo>
                      <a:pt x="85" y="7"/>
                    </a:lnTo>
                    <a:lnTo>
                      <a:pt x="83" y="4"/>
                    </a:lnTo>
                    <a:lnTo>
                      <a:pt x="92" y="6"/>
                    </a:lnTo>
                    <a:lnTo>
                      <a:pt x="95" y="0"/>
                    </a:lnTo>
                    <a:lnTo>
                      <a:pt x="101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4" name="Freeform 5125">
                <a:extLst>
                  <a:ext uri="{FF2B5EF4-FFF2-40B4-BE49-F238E27FC236}">
                    <a16:creationId xmlns:a16="http://schemas.microsoft.com/office/drawing/2014/main" id="{C14A1638-AEB0-1CF5-5BD9-D03CE7175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856"/>
                <a:ext cx="63" cy="34"/>
              </a:xfrm>
              <a:custGeom>
                <a:avLst/>
                <a:gdLst>
                  <a:gd name="T0" fmla="*/ 100 w 126"/>
                  <a:gd name="T1" fmla="*/ 38 h 67"/>
                  <a:gd name="T2" fmla="*/ 97 w 126"/>
                  <a:gd name="T3" fmla="*/ 20 h 67"/>
                  <a:gd name="T4" fmla="*/ 92 w 126"/>
                  <a:gd name="T5" fmla="*/ 17 h 67"/>
                  <a:gd name="T6" fmla="*/ 91 w 126"/>
                  <a:gd name="T7" fmla="*/ 10 h 67"/>
                  <a:gd name="T8" fmla="*/ 89 w 126"/>
                  <a:gd name="T9" fmla="*/ 3 h 67"/>
                  <a:gd name="T10" fmla="*/ 86 w 126"/>
                  <a:gd name="T11" fmla="*/ 1 h 67"/>
                  <a:gd name="T12" fmla="*/ 74 w 126"/>
                  <a:gd name="T13" fmla="*/ 0 h 67"/>
                  <a:gd name="T14" fmla="*/ 66 w 126"/>
                  <a:gd name="T15" fmla="*/ 1 h 67"/>
                  <a:gd name="T16" fmla="*/ 50 w 126"/>
                  <a:gd name="T17" fmla="*/ 1 h 67"/>
                  <a:gd name="T18" fmla="*/ 32 w 126"/>
                  <a:gd name="T19" fmla="*/ 13 h 67"/>
                  <a:gd name="T20" fmla="*/ 27 w 126"/>
                  <a:gd name="T21" fmla="*/ 20 h 67"/>
                  <a:gd name="T22" fmla="*/ 18 w 126"/>
                  <a:gd name="T23" fmla="*/ 17 h 67"/>
                  <a:gd name="T24" fmla="*/ 16 w 126"/>
                  <a:gd name="T25" fmla="*/ 23 h 67"/>
                  <a:gd name="T26" fmla="*/ 12 w 126"/>
                  <a:gd name="T27" fmla="*/ 20 h 67"/>
                  <a:gd name="T28" fmla="*/ 6 w 126"/>
                  <a:gd name="T29" fmla="*/ 26 h 67"/>
                  <a:gd name="T30" fmla="*/ 1 w 126"/>
                  <a:gd name="T31" fmla="*/ 33 h 67"/>
                  <a:gd name="T32" fmla="*/ 0 w 126"/>
                  <a:gd name="T33" fmla="*/ 38 h 67"/>
                  <a:gd name="T34" fmla="*/ 13 w 126"/>
                  <a:gd name="T35" fmla="*/ 44 h 67"/>
                  <a:gd name="T36" fmla="*/ 16 w 126"/>
                  <a:gd name="T37" fmla="*/ 53 h 67"/>
                  <a:gd name="T38" fmla="*/ 21 w 126"/>
                  <a:gd name="T39" fmla="*/ 53 h 67"/>
                  <a:gd name="T40" fmla="*/ 22 w 126"/>
                  <a:gd name="T41" fmla="*/ 58 h 67"/>
                  <a:gd name="T42" fmla="*/ 29 w 126"/>
                  <a:gd name="T43" fmla="*/ 55 h 67"/>
                  <a:gd name="T44" fmla="*/ 33 w 126"/>
                  <a:gd name="T45" fmla="*/ 58 h 67"/>
                  <a:gd name="T46" fmla="*/ 47 w 126"/>
                  <a:gd name="T47" fmla="*/ 62 h 67"/>
                  <a:gd name="T48" fmla="*/ 56 w 126"/>
                  <a:gd name="T49" fmla="*/ 67 h 67"/>
                  <a:gd name="T50" fmla="*/ 73 w 126"/>
                  <a:gd name="T51" fmla="*/ 67 h 67"/>
                  <a:gd name="T52" fmla="*/ 92 w 126"/>
                  <a:gd name="T53" fmla="*/ 56 h 67"/>
                  <a:gd name="T54" fmla="*/ 97 w 126"/>
                  <a:gd name="T55" fmla="*/ 61 h 67"/>
                  <a:gd name="T56" fmla="*/ 101 w 126"/>
                  <a:gd name="T57" fmla="*/ 62 h 67"/>
                  <a:gd name="T58" fmla="*/ 106 w 126"/>
                  <a:gd name="T59" fmla="*/ 62 h 67"/>
                  <a:gd name="T60" fmla="*/ 110 w 126"/>
                  <a:gd name="T61" fmla="*/ 65 h 67"/>
                  <a:gd name="T62" fmla="*/ 123 w 126"/>
                  <a:gd name="T63" fmla="*/ 65 h 67"/>
                  <a:gd name="T64" fmla="*/ 124 w 126"/>
                  <a:gd name="T65" fmla="*/ 59 h 67"/>
                  <a:gd name="T66" fmla="*/ 126 w 126"/>
                  <a:gd name="T67" fmla="*/ 50 h 67"/>
                  <a:gd name="T68" fmla="*/ 123 w 126"/>
                  <a:gd name="T69" fmla="*/ 47 h 67"/>
                  <a:gd name="T70" fmla="*/ 115 w 126"/>
                  <a:gd name="T71" fmla="*/ 45 h 67"/>
                  <a:gd name="T72" fmla="*/ 110 w 126"/>
                  <a:gd name="T73" fmla="*/ 48 h 67"/>
                  <a:gd name="T74" fmla="*/ 106 w 126"/>
                  <a:gd name="T75" fmla="*/ 47 h 67"/>
                  <a:gd name="T76" fmla="*/ 103 w 126"/>
                  <a:gd name="T77" fmla="*/ 53 h 67"/>
                  <a:gd name="T78" fmla="*/ 97 w 126"/>
                  <a:gd name="T79" fmla="*/ 53 h 67"/>
                  <a:gd name="T80" fmla="*/ 100 w 126"/>
                  <a:gd name="T81" fmla="*/ 42 h 67"/>
                  <a:gd name="T82" fmla="*/ 100 w 126"/>
                  <a:gd name="T83" fmla="*/ 3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6" h="67">
                    <a:moveTo>
                      <a:pt x="100" y="38"/>
                    </a:moveTo>
                    <a:lnTo>
                      <a:pt x="97" y="20"/>
                    </a:lnTo>
                    <a:lnTo>
                      <a:pt x="92" y="17"/>
                    </a:lnTo>
                    <a:lnTo>
                      <a:pt x="91" y="10"/>
                    </a:lnTo>
                    <a:lnTo>
                      <a:pt x="89" y="3"/>
                    </a:lnTo>
                    <a:lnTo>
                      <a:pt x="86" y="1"/>
                    </a:lnTo>
                    <a:lnTo>
                      <a:pt x="74" y="0"/>
                    </a:lnTo>
                    <a:lnTo>
                      <a:pt x="66" y="1"/>
                    </a:lnTo>
                    <a:lnTo>
                      <a:pt x="50" y="1"/>
                    </a:lnTo>
                    <a:lnTo>
                      <a:pt x="32" y="13"/>
                    </a:lnTo>
                    <a:lnTo>
                      <a:pt x="27" y="20"/>
                    </a:lnTo>
                    <a:lnTo>
                      <a:pt x="18" y="17"/>
                    </a:lnTo>
                    <a:lnTo>
                      <a:pt x="16" y="23"/>
                    </a:lnTo>
                    <a:lnTo>
                      <a:pt x="12" y="20"/>
                    </a:lnTo>
                    <a:lnTo>
                      <a:pt x="6" y="26"/>
                    </a:lnTo>
                    <a:lnTo>
                      <a:pt x="1" y="33"/>
                    </a:lnTo>
                    <a:lnTo>
                      <a:pt x="0" y="38"/>
                    </a:lnTo>
                    <a:lnTo>
                      <a:pt x="13" y="44"/>
                    </a:lnTo>
                    <a:lnTo>
                      <a:pt x="16" y="53"/>
                    </a:lnTo>
                    <a:lnTo>
                      <a:pt x="21" y="53"/>
                    </a:lnTo>
                    <a:lnTo>
                      <a:pt x="22" y="58"/>
                    </a:lnTo>
                    <a:lnTo>
                      <a:pt x="29" y="55"/>
                    </a:lnTo>
                    <a:lnTo>
                      <a:pt x="33" y="58"/>
                    </a:lnTo>
                    <a:lnTo>
                      <a:pt x="47" y="62"/>
                    </a:lnTo>
                    <a:lnTo>
                      <a:pt x="56" y="67"/>
                    </a:lnTo>
                    <a:lnTo>
                      <a:pt x="73" y="67"/>
                    </a:lnTo>
                    <a:lnTo>
                      <a:pt x="92" y="56"/>
                    </a:lnTo>
                    <a:lnTo>
                      <a:pt x="97" y="61"/>
                    </a:lnTo>
                    <a:lnTo>
                      <a:pt x="101" y="62"/>
                    </a:lnTo>
                    <a:lnTo>
                      <a:pt x="106" y="62"/>
                    </a:lnTo>
                    <a:lnTo>
                      <a:pt x="110" y="65"/>
                    </a:lnTo>
                    <a:lnTo>
                      <a:pt x="123" y="65"/>
                    </a:lnTo>
                    <a:lnTo>
                      <a:pt x="124" y="59"/>
                    </a:lnTo>
                    <a:lnTo>
                      <a:pt x="126" y="50"/>
                    </a:lnTo>
                    <a:lnTo>
                      <a:pt x="123" y="47"/>
                    </a:lnTo>
                    <a:lnTo>
                      <a:pt x="115" y="45"/>
                    </a:lnTo>
                    <a:lnTo>
                      <a:pt x="110" y="48"/>
                    </a:lnTo>
                    <a:lnTo>
                      <a:pt x="106" y="47"/>
                    </a:lnTo>
                    <a:lnTo>
                      <a:pt x="103" y="53"/>
                    </a:lnTo>
                    <a:lnTo>
                      <a:pt x="97" y="53"/>
                    </a:lnTo>
                    <a:lnTo>
                      <a:pt x="100" y="42"/>
                    </a:lnTo>
                    <a:lnTo>
                      <a:pt x="100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5" name="Freeform 5126">
                <a:extLst>
                  <a:ext uri="{FF2B5EF4-FFF2-40B4-BE49-F238E27FC236}">
                    <a16:creationId xmlns:a16="http://schemas.microsoft.com/office/drawing/2014/main" id="{EF024A70-39E9-F3B3-933C-1B70BEECE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856"/>
                <a:ext cx="63" cy="34"/>
              </a:xfrm>
              <a:custGeom>
                <a:avLst/>
                <a:gdLst>
                  <a:gd name="T0" fmla="*/ 100 w 126"/>
                  <a:gd name="T1" fmla="*/ 38 h 67"/>
                  <a:gd name="T2" fmla="*/ 100 w 126"/>
                  <a:gd name="T3" fmla="*/ 42 h 67"/>
                  <a:gd name="T4" fmla="*/ 97 w 126"/>
                  <a:gd name="T5" fmla="*/ 53 h 67"/>
                  <a:gd name="T6" fmla="*/ 103 w 126"/>
                  <a:gd name="T7" fmla="*/ 53 h 67"/>
                  <a:gd name="T8" fmla="*/ 106 w 126"/>
                  <a:gd name="T9" fmla="*/ 47 h 67"/>
                  <a:gd name="T10" fmla="*/ 110 w 126"/>
                  <a:gd name="T11" fmla="*/ 48 h 67"/>
                  <a:gd name="T12" fmla="*/ 115 w 126"/>
                  <a:gd name="T13" fmla="*/ 45 h 67"/>
                  <a:gd name="T14" fmla="*/ 123 w 126"/>
                  <a:gd name="T15" fmla="*/ 47 h 67"/>
                  <a:gd name="T16" fmla="*/ 126 w 126"/>
                  <a:gd name="T17" fmla="*/ 50 h 67"/>
                  <a:gd name="T18" fmla="*/ 124 w 126"/>
                  <a:gd name="T19" fmla="*/ 59 h 67"/>
                  <a:gd name="T20" fmla="*/ 123 w 126"/>
                  <a:gd name="T21" fmla="*/ 65 h 67"/>
                  <a:gd name="T22" fmla="*/ 110 w 126"/>
                  <a:gd name="T23" fmla="*/ 65 h 67"/>
                  <a:gd name="T24" fmla="*/ 106 w 126"/>
                  <a:gd name="T25" fmla="*/ 62 h 67"/>
                  <a:gd name="T26" fmla="*/ 101 w 126"/>
                  <a:gd name="T27" fmla="*/ 62 h 67"/>
                  <a:gd name="T28" fmla="*/ 97 w 126"/>
                  <a:gd name="T29" fmla="*/ 61 h 67"/>
                  <a:gd name="T30" fmla="*/ 92 w 126"/>
                  <a:gd name="T31" fmla="*/ 56 h 67"/>
                  <a:gd name="T32" fmla="*/ 73 w 126"/>
                  <a:gd name="T33" fmla="*/ 67 h 67"/>
                  <a:gd name="T34" fmla="*/ 56 w 126"/>
                  <a:gd name="T35" fmla="*/ 67 h 67"/>
                  <a:gd name="T36" fmla="*/ 47 w 126"/>
                  <a:gd name="T37" fmla="*/ 62 h 67"/>
                  <a:gd name="T38" fmla="*/ 33 w 126"/>
                  <a:gd name="T39" fmla="*/ 58 h 67"/>
                  <a:gd name="T40" fmla="*/ 29 w 126"/>
                  <a:gd name="T41" fmla="*/ 55 h 67"/>
                  <a:gd name="T42" fmla="*/ 22 w 126"/>
                  <a:gd name="T43" fmla="*/ 58 h 67"/>
                  <a:gd name="T44" fmla="*/ 21 w 126"/>
                  <a:gd name="T45" fmla="*/ 53 h 67"/>
                  <a:gd name="T46" fmla="*/ 16 w 126"/>
                  <a:gd name="T47" fmla="*/ 53 h 67"/>
                  <a:gd name="T48" fmla="*/ 13 w 126"/>
                  <a:gd name="T49" fmla="*/ 44 h 67"/>
                  <a:gd name="T50" fmla="*/ 0 w 126"/>
                  <a:gd name="T51" fmla="*/ 38 h 67"/>
                  <a:gd name="T52" fmla="*/ 1 w 126"/>
                  <a:gd name="T53" fmla="*/ 33 h 67"/>
                  <a:gd name="T54" fmla="*/ 6 w 126"/>
                  <a:gd name="T55" fmla="*/ 26 h 67"/>
                  <a:gd name="T56" fmla="*/ 12 w 126"/>
                  <a:gd name="T57" fmla="*/ 20 h 67"/>
                  <a:gd name="T58" fmla="*/ 16 w 126"/>
                  <a:gd name="T59" fmla="*/ 23 h 67"/>
                  <a:gd name="T60" fmla="*/ 18 w 126"/>
                  <a:gd name="T61" fmla="*/ 17 h 67"/>
                  <a:gd name="T62" fmla="*/ 27 w 126"/>
                  <a:gd name="T63" fmla="*/ 20 h 67"/>
                  <a:gd name="T64" fmla="*/ 32 w 126"/>
                  <a:gd name="T65" fmla="*/ 13 h 67"/>
                  <a:gd name="T66" fmla="*/ 50 w 126"/>
                  <a:gd name="T67" fmla="*/ 1 h 67"/>
                  <a:gd name="T68" fmla="*/ 66 w 126"/>
                  <a:gd name="T69" fmla="*/ 1 h 67"/>
                  <a:gd name="T70" fmla="*/ 74 w 126"/>
                  <a:gd name="T71" fmla="*/ 0 h 67"/>
                  <a:gd name="T72" fmla="*/ 86 w 126"/>
                  <a:gd name="T73" fmla="*/ 1 h 67"/>
                  <a:gd name="T74" fmla="*/ 89 w 126"/>
                  <a:gd name="T75" fmla="*/ 3 h 67"/>
                  <a:gd name="T76" fmla="*/ 91 w 126"/>
                  <a:gd name="T77" fmla="*/ 10 h 67"/>
                  <a:gd name="T78" fmla="*/ 92 w 126"/>
                  <a:gd name="T79" fmla="*/ 17 h 67"/>
                  <a:gd name="T80" fmla="*/ 97 w 126"/>
                  <a:gd name="T81" fmla="*/ 20 h 67"/>
                  <a:gd name="T82" fmla="*/ 100 w 126"/>
                  <a:gd name="T83" fmla="*/ 3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6" h="67">
                    <a:moveTo>
                      <a:pt x="100" y="38"/>
                    </a:moveTo>
                    <a:lnTo>
                      <a:pt x="100" y="42"/>
                    </a:lnTo>
                    <a:lnTo>
                      <a:pt x="97" y="53"/>
                    </a:lnTo>
                    <a:lnTo>
                      <a:pt x="103" y="53"/>
                    </a:lnTo>
                    <a:lnTo>
                      <a:pt x="106" y="47"/>
                    </a:lnTo>
                    <a:lnTo>
                      <a:pt x="110" y="48"/>
                    </a:lnTo>
                    <a:lnTo>
                      <a:pt x="115" y="45"/>
                    </a:lnTo>
                    <a:lnTo>
                      <a:pt x="123" y="47"/>
                    </a:lnTo>
                    <a:lnTo>
                      <a:pt x="126" y="50"/>
                    </a:lnTo>
                    <a:lnTo>
                      <a:pt x="124" y="59"/>
                    </a:lnTo>
                    <a:lnTo>
                      <a:pt x="123" y="65"/>
                    </a:lnTo>
                    <a:lnTo>
                      <a:pt x="110" y="65"/>
                    </a:lnTo>
                    <a:lnTo>
                      <a:pt x="106" y="62"/>
                    </a:lnTo>
                    <a:lnTo>
                      <a:pt x="101" y="62"/>
                    </a:lnTo>
                    <a:lnTo>
                      <a:pt x="97" y="61"/>
                    </a:lnTo>
                    <a:lnTo>
                      <a:pt x="92" y="56"/>
                    </a:lnTo>
                    <a:lnTo>
                      <a:pt x="73" y="67"/>
                    </a:lnTo>
                    <a:lnTo>
                      <a:pt x="56" y="67"/>
                    </a:lnTo>
                    <a:lnTo>
                      <a:pt x="47" y="62"/>
                    </a:lnTo>
                    <a:lnTo>
                      <a:pt x="33" y="58"/>
                    </a:lnTo>
                    <a:lnTo>
                      <a:pt x="29" y="55"/>
                    </a:lnTo>
                    <a:lnTo>
                      <a:pt x="22" y="58"/>
                    </a:lnTo>
                    <a:lnTo>
                      <a:pt x="21" y="53"/>
                    </a:lnTo>
                    <a:lnTo>
                      <a:pt x="16" y="53"/>
                    </a:lnTo>
                    <a:lnTo>
                      <a:pt x="13" y="44"/>
                    </a:lnTo>
                    <a:lnTo>
                      <a:pt x="0" y="38"/>
                    </a:lnTo>
                    <a:lnTo>
                      <a:pt x="1" y="33"/>
                    </a:lnTo>
                    <a:lnTo>
                      <a:pt x="6" y="26"/>
                    </a:lnTo>
                    <a:lnTo>
                      <a:pt x="12" y="20"/>
                    </a:lnTo>
                    <a:lnTo>
                      <a:pt x="16" y="23"/>
                    </a:lnTo>
                    <a:lnTo>
                      <a:pt x="18" y="17"/>
                    </a:lnTo>
                    <a:lnTo>
                      <a:pt x="27" y="20"/>
                    </a:lnTo>
                    <a:lnTo>
                      <a:pt x="32" y="13"/>
                    </a:lnTo>
                    <a:lnTo>
                      <a:pt x="50" y="1"/>
                    </a:lnTo>
                    <a:lnTo>
                      <a:pt x="66" y="1"/>
                    </a:lnTo>
                    <a:lnTo>
                      <a:pt x="74" y="0"/>
                    </a:lnTo>
                    <a:lnTo>
                      <a:pt x="86" y="1"/>
                    </a:lnTo>
                    <a:lnTo>
                      <a:pt x="89" y="3"/>
                    </a:lnTo>
                    <a:lnTo>
                      <a:pt x="91" y="10"/>
                    </a:lnTo>
                    <a:lnTo>
                      <a:pt x="92" y="17"/>
                    </a:lnTo>
                    <a:lnTo>
                      <a:pt x="97" y="20"/>
                    </a:lnTo>
                    <a:lnTo>
                      <a:pt x="10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6" name="Freeform 5127">
                <a:extLst>
                  <a:ext uri="{FF2B5EF4-FFF2-40B4-BE49-F238E27FC236}">
                    <a16:creationId xmlns:a16="http://schemas.microsoft.com/office/drawing/2014/main" id="{4B88E024-6EED-216E-EA60-A58B61BBD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856"/>
                <a:ext cx="63" cy="34"/>
              </a:xfrm>
              <a:custGeom>
                <a:avLst/>
                <a:gdLst>
                  <a:gd name="T0" fmla="*/ 100 w 126"/>
                  <a:gd name="T1" fmla="*/ 38 h 67"/>
                  <a:gd name="T2" fmla="*/ 100 w 126"/>
                  <a:gd name="T3" fmla="*/ 42 h 67"/>
                  <a:gd name="T4" fmla="*/ 97 w 126"/>
                  <a:gd name="T5" fmla="*/ 53 h 67"/>
                  <a:gd name="T6" fmla="*/ 103 w 126"/>
                  <a:gd name="T7" fmla="*/ 53 h 67"/>
                  <a:gd name="T8" fmla="*/ 106 w 126"/>
                  <a:gd name="T9" fmla="*/ 47 h 67"/>
                  <a:gd name="T10" fmla="*/ 110 w 126"/>
                  <a:gd name="T11" fmla="*/ 48 h 67"/>
                  <a:gd name="T12" fmla="*/ 115 w 126"/>
                  <a:gd name="T13" fmla="*/ 45 h 67"/>
                  <a:gd name="T14" fmla="*/ 123 w 126"/>
                  <a:gd name="T15" fmla="*/ 47 h 67"/>
                  <a:gd name="T16" fmla="*/ 126 w 126"/>
                  <a:gd name="T17" fmla="*/ 50 h 67"/>
                  <a:gd name="T18" fmla="*/ 124 w 126"/>
                  <a:gd name="T19" fmla="*/ 59 h 67"/>
                  <a:gd name="T20" fmla="*/ 123 w 126"/>
                  <a:gd name="T21" fmla="*/ 65 h 67"/>
                  <a:gd name="T22" fmla="*/ 110 w 126"/>
                  <a:gd name="T23" fmla="*/ 65 h 67"/>
                  <a:gd name="T24" fmla="*/ 106 w 126"/>
                  <a:gd name="T25" fmla="*/ 62 h 67"/>
                  <a:gd name="T26" fmla="*/ 101 w 126"/>
                  <a:gd name="T27" fmla="*/ 62 h 67"/>
                  <a:gd name="T28" fmla="*/ 97 w 126"/>
                  <a:gd name="T29" fmla="*/ 61 h 67"/>
                  <a:gd name="T30" fmla="*/ 92 w 126"/>
                  <a:gd name="T31" fmla="*/ 56 h 67"/>
                  <a:gd name="T32" fmla="*/ 73 w 126"/>
                  <a:gd name="T33" fmla="*/ 67 h 67"/>
                  <a:gd name="T34" fmla="*/ 56 w 126"/>
                  <a:gd name="T35" fmla="*/ 67 h 67"/>
                  <a:gd name="T36" fmla="*/ 47 w 126"/>
                  <a:gd name="T37" fmla="*/ 62 h 67"/>
                  <a:gd name="T38" fmla="*/ 33 w 126"/>
                  <a:gd name="T39" fmla="*/ 58 h 67"/>
                  <a:gd name="T40" fmla="*/ 29 w 126"/>
                  <a:gd name="T41" fmla="*/ 55 h 67"/>
                  <a:gd name="T42" fmla="*/ 22 w 126"/>
                  <a:gd name="T43" fmla="*/ 58 h 67"/>
                  <a:gd name="T44" fmla="*/ 21 w 126"/>
                  <a:gd name="T45" fmla="*/ 53 h 67"/>
                  <a:gd name="T46" fmla="*/ 16 w 126"/>
                  <a:gd name="T47" fmla="*/ 53 h 67"/>
                  <a:gd name="T48" fmla="*/ 13 w 126"/>
                  <a:gd name="T49" fmla="*/ 44 h 67"/>
                  <a:gd name="T50" fmla="*/ 0 w 126"/>
                  <a:gd name="T51" fmla="*/ 38 h 67"/>
                  <a:gd name="T52" fmla="*/ 1 w 126"/>
                  <a:gd name="T53" fmla="*/ 33 h 67"/>
                  <a:gd name="T54" fmla="*/ 6 w 126"/>
                  <a:gd name="T55" fmla="*/ 26 h 67"/>
                  <a:gd name="T56" fmla="*/ 12 w 126"/>
                  <a:gd name="T57" fmla="*/ 20 h 67"/>
                  <a:gd name="T58" fmla="*/ 16 w 126"/>
                  <a:gd name="T59" fmla="*/ 23 h 67"/>
                  <a:gd name="T60" fmla="*/ 18 w 126"/>
                  <a:gd name="T61" fmla="*/ 17 h 67"/>
                  <a:gd name="T62" fmla="*/ 27 w 126"/>
                  <a:gd name="T63" fmla="*/ 20 h 67"/>
                  <a:gd name="T64" fmla="*/ 32 w 126"/>
                  <a:gd name="T65" fmla="*/ 13 h 67"/>
                  <a:gd name="T66" fmla="*/ 50 w 126"/>
                  <a:gd name="T67" fmla="*/ 1 h 67"/>
                  <a:gd name="T68" fmla="*/ 66 w 126"/>
                  <a:gd name="T69" fmla="*/ 1 h 67"/>
                  <a:gd name="T70" fmla="*/ 74 w 126"/>
                  <a:gd name="T71" fmla="*/ 0 h 67"/>
                  <a:gd name="T72" fmla="*/ 86 w 126"/>
                  <a:gd name="T73" fmla="*/ 1 h 67"/>
                  <a:gd name="T74" fmla="*/ 89 w 126"/>
                  <a:gd name="T75" fmla="*/ 3 h 67"/>
                  <a:gd name="T76" fmla="*/ 91 w 126"/>
                  <a:gd name="T77" fmla="*/ 10 h 67"/>
                  <a:gd name="T78" fmla="*/ 92 w 126"/>
                  <a:gd name="T79" fmla="*/ 17 h 67"/>
                  <a:gd name="T80" fmla="*/ 97 w 126"/>
                  <a:gd name="T81" fmla="*/ 20 h 67"/>
                  <a:gd name="T82" fmla="*/ 100 w 126"/>
                  <a:gd name="T83" fmla="*/ 3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6" h="67">
                    <a:moveTo>
                      <a:pt x="100" y="38"/>
                    </a:moveTo>
                    <a:lnTo>
                      <a:pt x="100" y="42"/>
                    </a:lnTo>
                    <a:lnTo>
                      <a:pt x="97" y="53"/>
                    </a:lnTo>
                    <a:lnTo>
                      <a:pt x="103" y="53"/>
                    </a:lnTo>
                    <a:lnTo>
                      <a:pt x="106" y="47"/>
                    </a:lnTo>
                    <a:lnTo>
                      <a:pt x="110" y="48"/>
                    </a:lnTo>
                    <a:lnTo>
                      <a:pt x="115" y="45"/>
                    </a:lnTo>
                    <a:lnTo>
                      <a:pt x="123" y="47"/>
                    </a:lnTo>
                    <a:lnTo>
                      <a:pt x="126" y="50"/>
                    </a:lnTo>
                    <a:lnTo>
                      <a:pt x="124" y="59"/>
                    </a:lnTo>
                    <a:lnTo>
                      <a:pt x="123" y="65"/>
                    </a:lnTo>
                    <a:lnTo>
                      <a:pt x="110" y="65"/>
                    </a:lnTo>
                    <a:lnTo>
                      <a:pt x="106" y="62"/>
                    </a:lnTo>
                    <a:lnTo>
                      <a:pt x="101" y="62"/>
                    </a:lnTo>
                    <a:lnTo>
                      <a:pt x="97" y="61"/>
                    </a:lnTo>
                    <a:lnTo>
                      <a:pt x="92" y="56"/>
                    </a:lnTo>
                    <a:lnTo>
                      <a:pt x="73" y="67"/>
                    </a:lnTo>
                    <a:lnTo>
                      <a:pt x="56" y="67"/>
                    </a:lnTo>
                    <a:lnTo>
                      <a:pt x="47" y="62"/>
                    </a:lnTo>
                    <a:lnTo>
                      <a:pt x="33" y="58"/>
                    </a:lnTo>
                    <a:lnTo>
                      <a:pt x="29" y="55"/>
                    </a:lnTo>
                    <a:lnTo>
                      <a:pt x="22" y="58"/>
                    </a:lnTo>
                    <a:lnTo>
                      <a:pt x="21" y="53"/>
                    </a:lnTo>
                    <a:lnTo>
                      <a:pt x="16" y="53"/>
                    </a:lnTo>
                    <a:lnTo>
                      <a:pt x="13" y="44"/>
                    </a:lnTo>
                    <a:lnTo>
                      <a:pt x="0" y="38"/>
                    </a:lnTo>
                    <a:lnTo>
                      <a:pt x="1" y="33"/>
                    </a:lnTo>
                    <a:lnTo>
                      <a:pt x="6" y="26"/>
                    </a:lnTo>
                    <a:lnTo>
                      <a:pt x="12" y="20"/>
                    </a:lnTo>
                    <a:lnTo>
                      <a:pt x="16" y="23"/>
                    </a:lnTo>
                    <a:lnTo>
                      <a:pt x="18" y="17"/>
                    </a:lnTo>
                    <a:lnTo>
                      <a:pt x="27" y="20"/>
                    </a:lnTo>
                    <a:lnTo>
                      <a:pt x="32" y="13"/>
                    </a:lnTo>
                    <a:lnTo>
                      <a:pt x="50" y="1"/>
                    </a:lnTo>
                    <a:lnTo>
                      <a:pt x="66" y="1"/>
                    </a:lnTo>
                    <a:lnTo>
                      <a:pt x="74" y="0"/>
                    </a:lnTo>
                    <a:lnTo>
                      <a:pt x="86" y="1"/>
                    </a:lnTo>
                    <a:lnTo>
                      <a:pt x="89" y="3"/>
                    </a:lnTo>
                    <a:lnTo>
                      <a:pt x="91" y="10"/>
                    </a:lnTo>
                    <a:lnTo>
                      <a:pt x="92" y="17"/>
                    </a:lnTo>
                    <a:lnTo>
                      <a:pt x="97" y="20"/>
                    </a:lnTo>
                    <a:lnTo>
                      <a:pt x="10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7" name="Freeform 5128">
                <a:extLst>
                  <a:ext uri="{FF2B5EF4-FFF2-40B4-BE49-F238E27FC236}">
                    <a16:creationId xmlns:a16="http://schemas.microsoft.com/office/drawing/2014/main" id="{ED201E5B-52A0-402F-BF68-1C9D8AFE2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009"/>
                <a:ext cx="100" cy="149"/>
              </a:xfrm>
              <a:custGeom>
                <a:avLst/>
                <a:gdLst>
                  <a:gd name="T0" fmla="*/ 0 w 200"/>
                  <a:gd name="T1" fmla="*/ 90 h 298"/>
                  <a:gd name="T2" fmla="*/ 0 w 200"/>
                  <a:gd name="T3" fmla="*/ 117 h 298"/>
                  <a:gd name="T4" fmla="*/ 12 w 200"/>
                  <a:gd name="T5" fmla="*/ 134 h 298"/>
                  <a:gd name="T6" fmla="*/ 14 w 200"/>
                  <a:gd name="T7" fmla="*/ 145 h 298"/>
                  <a:gd name="T8" fmla="*/ 12 w 200"/>
                  <a:gd name="T9" fmla="*/ 160 h 298"/>
                  <a:gd name="T10" fmla="*/ 27 w 200"/>
                  <a:gd name="T11" fmla="*/ 166 h 298"/>
                  <a:gd name="T12" fmla="*/ 50 w 200"/>
                  <a:gd name="T13" fmla="*/ 169 h 298"/>
                  <a:gd name="T14" fmla="*/ 45 w 200"/>
                  <a:gd name="T15" fmla="*/ 195 h 298"/>
                  <a:gd name="T16" fmla="*/ 55 w 200"/>
                  <a:gd name="T17" fmla="*/ 213 h 298"/>
                  <a:gd name="T18" fmla="*/ 49 w 200"/>
                  <a:gd name="T19" fmla="*/ 228 h 298"/>
                  <a:gd name="T20" fmla="*/ 64 w 200"/>
                  <a:gd name="T21" fmla="*/ 248 h 298"/>
                  <a:gd name="T22" fmla="*/ 49 w 200"/>
                  <a:gd name="T23" fmla="*/ 254 h 298"/>
                  <a:gd name="T24" fmla="*/ 39 w 200"/>
                  <a:gd name="T25" fmla="*/ 259 h 298"/>
                  <a:gd name="T26" fmla="*/ 27 w 200"/>
                  <a:gd name="T27" fmla="*/ 274 h 298"/>
                  <a:gd name="T28" fmla="*/ 14 w 200"/>
                  <a:gd name="T29" fmla="*/ 280 h 298"/>
                  <a:gd name="T30" fmla="*/ 27 w 200"/>
                  <a:gd name="T31" fmla="*/ 283 h 298"/>
                  <a:gd name="T32" fmla="*/ 39 w 200"/>
                  <a:gd name="T33" fmla="*/ 283 h 298"/>
                  <a:gd name="T34" fmla="*/ 55 w 200"/>
                  <a:gd name="T35" fmla="*/ 295 h 298"/>
                  <a:gd name="T36" fmla="*/ 50 w 200"/>
                  <a:gd name="T37" fmla="*/ 274 h 298"/>
                  <a:gd name="T38" fmla="*/ 64 w 200"/>
                  <a:gd name="T39" fmla="*/ 259 h 298"/>
                  <a:gd name="T40" fmla="*/ 67 w 200"/>
                  <a:gd name="T41" fmla="*/ 237 h 298"/>
                  <a:gd name="T42" fmla="*/ 82 w 200"/>
                  <a:gd name="T43" fmla="*/ 240 h 298"/>
                  <a:gd name="T44" fmla="*/ 93 w 200"/>
                  <a:gd name="T45" fmla="*/ 215 h 298"/>
                  <a:gd name="T46" fmla="*/ 112 w 200"/>
                  <a:gd name="T47" fmla="*/ 231 h 298"/>
                  <a:gd name="T48" fmla="*/ 144 w 200"/>
                  <a:gd name="T49" fmla="*/ 227 h 298"/>
                  <a:gd name="T50" fmla="*/ 153 w 200"/>
                  <a:gd name="T51" fmla="*/ 219 h 298"/>
                  <a:gd name="T52" fmla="*/ 156 w 200"/>
                  <a:gd name="T53" fmla="*/ 198 h 298"/>
                  <a:gd name="T54" fmla="*/ 167 w 200"/>
                  <a:gd name="T55" fmla="*/ 189 h 298"/>
                  <a:gd name="T56" fmla="*/ 155 w 200"/>
                  <a:gd name="T57" fmla="*/ 167 h 298"/>
                  <a:gd name="T58" fmla="*/ 167 w 200"/>
                  <a:gd name="T59" fmla="*/ 148 h 298"/>
                  <a:gd name="T60" fmla="*/ 188 w 200"/>
                  <a:gd name="T61" fmla="*/ 134 h 298"/>
                  <a:gd name="T62" fmla="*/ 197 w 200"/>
                  <a:gd name="T63" fmla="*/ 126 h 298"/>
                  <a:gd name="T64" fmla="*/ 194 w 200"/>
                  <a:gd name="T65" fmla="*/ 96 h 298"/>
                  <a:gd name="T66" fmla="*/ 176 w 200"/>
                  <a:gd name="T67" fmla="*/ 101 h 298"/>
                  <a:gd name="T68" fmla="*/ 158 w 200"/>
                  <a:gd name="T69" fmla="*/ 102 h 298"/>
                  <a:gd name="T70" fmla="*/ 147 w 200"/>
                  <a:gd name="T71" fmla="*/ 98 h 298"/>
                  <a:gd name="T72" fmla="*/ 126 w 200"/>
                  <a:gd name="T73" fmla="*/ 104 h 298"/>
                  <a:gd name="T74" fmla="*/ 124 w 200"/>
                  <a:gd name="T75" fmla="*/ 90 h 298"/>
                  <a:gd name="T76" fmla="*/ 117 w 200"/>
                  <a:gd name="T77" fmla="*/ 66 h 298"/>
                  <a:gd name="T78" fmla="*/ 112 w 200"/>
                  <a:gd name="T79" fmla="*/ 47 h 298"/>
                  <a:gd name="T80" fmla="*/ 97 w 200"/>
                  <a:gd name="T81" fmla="*/ 35 h 298"/>
                  <a:gd name="T82" fmla="*/ 83 w 200"/>
                  <a:gd name="T83" fmla="*/ 19 h 298"/>
                  <a:gd name="T84" fmla="*/ 59 w 200"/>
                  <a:gd name="T85" fmla="*/ 32 h 298"/>
                  <a:gd name="T86" fmla="*/ 50 w 200"/>
                  <a:gd name="T87" fmla="*/ 12 h 298"/>
                  <a:gd name="T88" fmla="*/ 35 w 200"/>
                  <a:gd name="T89" fmla="*/ 3 h 298"/>
                  <a:gd name="T90" fmla="*/ 23 w 200"/>
                  <a:gd name="T91" fmla="*/ 29 h 298"/>
                  <a:gd name="T92" fmla="*/ 53 w 200"/>
                  <a:gd name="T93" fmla="*/ 32 h 298"/>
                  <a:gd name="T94" fmla="*/ 49 w 200"/>
                  <a:gd name="T95" fmla="*/ 64 h 298"/>
                  <a:gd name="T96" fmla="*/ 39 w 200"/>
                  <a:gd name="T97" fmla="*/ 72 h 298"/>
                  <a:gd name="T98" fmla="*/ 27 w 200"/>
                  <a:gd name="T99" fmla="*/ 47 h 298"/>
                  <a:gd name="T100" fmla="*/ 23 w 200"/>
                  <a:gd name="T101" fmla="*/ 55 h 298"/>
                  <a:gd name="T102" fmla="*/ 23 w 200"/>
                  <a:gd name="T103" fmla="*/ 81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" h="298">
                    <a:moveTo>
                      <a:pt x="17" y="92"/>
                    </a:moveTo>
                    <a:lnTo>
                      <a:pt x="14" y="88"/>
                    </a:lnTo>
                    <a:lnTo>
                      <a:pt x="0" y="90"/>
                    </a:lnTo>
                    <a:lnTo>
                      <a:pt x="0" y="99"/>
                    </a:lnTo>
                    <a:lnTo>
                      <a:pt x="8" y="114"/>
                    </a:lnTo>
                    <a:lnTo>
                      <a:pt x="0" y="117"/>
                    </a:lnTo>
                    <a:lnTo>
                      <a:pt x="3" y="126"/>
                    </a:lnTo>
                    <a:lnTo>
                      <a:pt x="11" y="131"/>
                    </a:lnTo>
                    <a:lnTo>
                      <a:pt x="12" y="134"/>
                    </a:lnTo>
                    <a:lnTo>
                      <a:pt x="8" y="140"/>
                    </a:lnTo>
                    <a:lnTo>
                      <a:pt x="14" y="142"/>
                    </a:lnTo>
                    <a:lnTo>
                      <a:pt x="14" y="145"/>
                    </a:lnTo>
                    <a:lnTo>
                      <a:pt x="11" y="148"/>
                    </a:lnTo>
                    <a:lnTo>
                      <a:pt x="11" y="157"/>
                    </a:lnTo>
                    <a:lnTo>
                      <a:pt x="12" y="160"/>
                    </a:lnTo>
                    <a:lnTo>
                      <a:pt x="21" y="158"/>
                    </a:lnTo>
                    <a:lnTo>
                      <a:pt x="24" y="167"/>
                    </a:lnTo>
                    <a:lnTo>
                      <a:pt x="27" y="166"/>
                    </a:lnTo>
                    <a:lnTo>
                      <a:pt x="39" y="166"/>
                    </a:lnTo>
                    <a:lnTo>
                      <a:pt x="44" y="164"/>
                    </a:lnTo>
                    <a:lnTo>
                      <a:pt x="50" y="169"/>
                    </a:lnTo>
                    <a:lnTo>
                      <a:pt x="44" y="181"/>
                    </a:lnTo>
                    <a:lnTo>
                      <a:pt x="41" y="195"/>
                    </a:lnTo>
                    <a:lnTo>
                      <a:pt x="45" y="195"/>
                    </a:lnTo>
                    <a:lnTo>
                      <a:pt x="50" y="201"/>
                    </a:lnTo>
                    <a:lnTo>
                      <a:pt x="52" y="209"/>
                    </a:lnTo>
                    <a:lnTo>
                      <a:pt x="55" y="213"/>
                    </a:lnTo>
                    <a:lnTo>
                      <a:pt x="50" y="224"/>
                    </a:lnTo>
                    <a:lnTo>
                      <a:pt x="44" y="227"/>
                    </a:lnTo>
                    <a:lnTo>
                      <a:pt x="49" y="228"/>
                    </a:lnTo>
                    <a:lnTo>
                      <a:pt x="50" y="234"/>
                    </a:lnTo>
                    <a:lnTo>
                      <a:pt x="65" y="237"/>
                    </a:lnTo>
                    <a:lnTo>
                      <a:pt x="64" y="248"/>
                    </a:lnTo>
                    <a:lnTo>
                      <a:pt x="55" y="248"/>
                    </a:lnTo>
                    <a:lnTo>
                      <a:pt x="56" y="251"/>
                    </a:lnTo>
                    <a:lnTo>
                      <a:pt x="49" y="254"/>
                    </a:lnTo>
                    <a:lnTo>
                      <a:pt x="49" y="257"/>
                    </a:lnTo>
                    <a:lnTo>
                      <a:pt x="42" y="257"/>
                    </a:lnTo>
                    <a:lnTo>
                      <a:pt x="39" y="259"/>
                    </a:lnTo>
                    <a:lnTo>
                      <a:pt x="38" y="266"/>
                    </a:lnTo>
                    <a:lnTo>
                      <a:pt x="33" y="271"/>
                    </a:lnTo>
                    <a:lnTo>
                      <a:pt x="27" y="274"/>
                    </a:lnTo>
                    <a:lnTo>
                      <a:pt x="18" y="271"/>
                    </a:lnTo>
                    <a:lnTo>
                      <a:pt x="18" y="274"/>
                    </a:lnTo>
                    <a:lnTo>
                      <a:pt x="14" y="280"/>
                    </a:lnTo>
                    <a:lnTo>
                      <a:pt x="15" y="286"/>
                    </a:lnTo>
                    <a:lnTo>
                      <a:pt x="21" y="286"/>
                    </a:lnTo>
                    <a:lnTo>
                      <a:pt x="27" y="283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9" y="283"/>
                    </a:lnTo>
                    <a:lnTo>
                      <a:pt x="41" y="289"/>
                    </a:lnTo>
                    <a:lnTo>
                      <a:pt x="45" y="298"/>
                    </a:lnTo>
                    <a:lnTo>
                      <a:pt x="55" y="295"/>
                    </a:lnTo>
                    <a:lnTo>
                      <a:pt x="67" y="286"/>
                    </a:lnTo>
                    <a:lnTo>
                      <a:pt x="53" y="280"/>
                    </a:lnTo>
                    <a:lnTo>
                      <a:pt x="50" y="274"/>
                    </a:lnTo>
                    <a:lnTo>
                      <a:pt x="52" y="272"/>
                    </a:lnTo>
                    <a:lnTo>
                      <a:pt x="56" y="268"/>
                    </a:lnTo>
                    <a:lnTo>
                      <a:pt x="64" y="259"/>
                    </a:lnTo>
                    <a:lnTo>
                      <a:pt x="67" y="247"/>
                    </a:lnTo>
                    <a:lnTo>
                      <a:pt x="67" y="242"/>
                    </a:lnTo>
                    <a:lnTo>
                      <a:pt x="67" y="237"/>
                    </a:lnTo>
                    <a:lnTo>
                      <a:pt x="73" y="231"/>
                    </a:lnTo>
                    <a:lnTo>
                      <a:pt x="74" y="237"/>
                    </a:lnTo>
                    <a:lnTo>
                      <a:pt x="82" y="240"/>
                    </a:lnTo>
                    <a:lnTo>
                      <a:pt x="91" y="237"/>
                    </a:lnTo>
                    <a:lnTo>
                      <a:pt x="93" y="234"/>
                    </a:lnTo>
                    <a:lnTo>
                      <a:pt x="93" y="215"/>
                    </a:lnTo>
                    <a:lnTo>
                      <a:pt x="109" y="213"/>
                    </a:lnTo>
                    <a:lnTo>
                      <a:pt x="114" y="216"/>
                    </a:lnTo>
                    <a:lnTo>
                      <a:pt x="112" y="231"/>
                    </a:lnTo>
                    <a:lnTo>
                      <a:pt x="126" y="225"/>
                    </a:lnTo>
                    <a:lnTo>
                      <a:pt x="126" y="216"/>
                    </a:lnTo>
                    <a:lnTo>
                      <a:pt x="144" y="227"/>
                    </a:lnTo>
                    <a:lnTo>
                      <a:pt x="149" y="230"/>
                    </a:lnTo>
                    <a:lnTo>
                      <a:pt x="150" y="222"/>
                    </a:lnTo>
                    <a:lnTo>
                      <a:pt x="153" y="219"/>
                    </a:lnTo>
                    <a:lnTo>
                      <a:pt x="156" y="209"/>
                    </a:lnTo>
                    <a:lnTo>
                      <a:pt x="153" y="202"/>
                    </a:lnTo>
                    <a:lnTo>
                      <a:pt x="156" y="198"/>
                    </a:lnTo>
                    <a:lnTo>
                      <a:pt x="165" y="201"/>
                    </a:lnTo>
                    <a:lnTo>
                      <a:pt x="164" y="193"/>
                    </a:lnTo>
                    <a:lnTo>
                      <a:pt x="167" y="189"/>
                    </a:lnTo>
                    <a:lnTo>
                      <a:pt x="170" y="178"/>
                    </a:lnTo>
                    <a:lnTo>
                      <a:pt x="159" y="172"/>
                    </a:lnTo>
                    <a:lnTo>
                      <a:pt x="155" y="167"/>
                    </a:lnTo>
                    <a:lnTo>
                      <a:pt x="158" y="158"/>
                    </a:lnTo>
                    <a:lnTo>
                      <a:pt x="164" y="149"/>
                    </a:lnTo>
                    <a:lnTo>
                      <a:pt x="167" y="148"/>
                    </a:lnTo>
                    <a:lnTo>
                      <a:pt x="179" y="143"/>
                    </a:lnTo>
                    <a:lnTo>
                      <a:pt x="194" y="143"/>
                    </a:lnTo>
                    <a:lnTo>
                      <a:pt x="188" y="134"/>
                    </a:lnTo>
                    <a:lnTo>
                      <a:pt x="188" y="131"/>
                    </a:lnTo>
                    <a:lnTo>
                      <a:pt x="197" y="133"/>
                    </a:lnTo>
                    <a:lnTo>
                      <a:pt x="197" y="126"/>
                    </a:lnTo>
                    <a:lnTo>
                      <a:pt x="200" y="119"/>
                    </a:lnTo>
                    <a:lnTo>
                      <a:pt x="200" y="98"/>
                    </a:lnTo>
                    <a:lnTo>
                      <a:pt x="194" y="96"/>
                    </a:lnTo>
                    <a:lnTo>
                      <a:pt x="188" y="99"/>
                    </a:lnTo>
                    <a:lnTo>
                      <a:pt x="184" y="98"/>
                    </a:lnTo>
                    <a:lnTo>
                      <a:pt x="176" y="101"/>
                    </a:lnTo>
                    <a:lnTo>
                      <a:pt x="173" y="102"/>
                    </a:lnTo>
                    <a:lnTo>
                      <a:pt x="167" y="98"/>
                    </a:lnTo>
                    <a:lnTo>
                      <a:pt x="158" y="102"/>
                    </a:lnTo>
                    <a:lnTo>
                      <a:pt x="156" y="102"/>
                    </a:lnTo>
                    <a:lnTo>
                      <a:pt x="152" y="101"/>
                    </a:lnTo>
                    <a:lnTo>
                      <a:pt x="147" y="98"/>
                    </a:lnTo>
                    <a:lnTo>
                      <a:pt x="143" y="99"/>
                    </a:lnTo>
                    <a:lnTo>
                      <a:pt x="137" y="99"/>
                    </a:lnTo>
                    <a:lnTo>
                      <a:pt x="126" y="104"/>
                    </a:lnTo>
                    <a:lnTo>
                      <a:pt x="123" y="102"/>
                    </a:lnTo>
                    <a:lnTo>
                      <a:pt x="126" y="92"/>
                    </a:lnTo>
                    <a:lnTo>
                      <a:pt x="124" y="90"/>
                    </a:lnTo>
                    <a:lnTo>
                      <a:pt x="124" y="81"/>
                    </a:lnTo>
                    <a:lnTo>
                      <a:pt x="121" y="72"/>
                    </a:lnTo>
                    <a:lnTo>
                      <a:pt x="117" y="66"/>
                    </a:lnTo>
                    <a:lnTo>
                      <a:pt x="112" y="63"/>
                    </a:lnTo>
                    <a:lnTo>
                      <a:pt x="117" y="49"/>
                    </a:lnTo>
                    <a:lnTo>
                      <a:pt x="112" y="47"/>
                    </a:lnTo>
                    <a:lnTo>
                      <a:pt x="103" y="44"/>
                    </a:lnTo>
                    <a:lnTo>
                      <a:pt x="100" y="31"/>
                    </a:lnTo>
                    <a:lnTo>
                      <a:pt x="97" y="35"/>
                    </a:lnTo>
                    <a:lnTo>
                      <a:pt x="96" y="28"/>
                    </a:lnTo>
                    <a:lnTo>
                      <a:pt x="86" y="23"/>
                    </a:lnTo>
                    <a:lnTo>
                      <a:pt x="83" y="19"/>
                    </a:lnTo>
                    <a:lnTo>
                      <a:pt x="76" y="22"/>
                    </a:lnTo>
                    <a:lnTo>
                      <a:pt x="61" y="34"/>
                    </a:lnTo>
                    <a:lnTo>
                      <a:pt x="59" y="32"/>
                    </a:lnTo>
                    <a:lnTo>
                      <a:pt x="64" y="23"/>
                    </a:lnTo>
                    <a:lnTo>
                      <a:pt x="61" y="14"/>
                    </a:lnTo>
                    <a:lnTo>
                      <a:pt x="50" y="12"/>
                    </a:lnTo>
                    <a:lnTo>
                      <a:pt x="45" y="2"/>
                    </a:lnTo>
                    <a:lnTo>
                      <a:pt x="41" y="0"/>
                    </a:lnTo>
                    <a:lnTo>
                      <a:pt x="35" y="3"/>
                    </a:lnTo>
                    <a:lnTo>
                      <a:pt x="30" y="12"/>
                    </a:lnTo>
                    <a:lnTo>
                      <a:pt x="21" y="22"/>
                    </a:lnTo>
                    <a:lnTo>
                      <a:pt x="23" y="29"/>
                    </a:lnTo>
                    <a:lnTo>
                      <a:pt x="38" y="34"/>
                    </a:lnTo>
                    <a:lnTo>
                      <a:pt x="39" y="32"/>
                    </a:lnTo>
                    <a:lnTo>
                      <a:pt x="53" y="32"/>
                    </a:lnTo>
                    <a:lnTo>
                      <a:pt x="52" y="38"/>
                    </a:lnTo>
                    <a:lnTo>
                      <a:pt x="52" y="52"/>
                    </a:lnTo>
                    <a:lnTo>
                      <a:pt x="49" y="64"/>
                    </a:lnTo>
                    <a:lnTo>
                      <a:pt x="44" y="66"/>
                    </a:lnTo>
                    <a:lnTo>
                      <a:pt x="42" y="70"/>
                    </a:lnTo>
                    <a:lnTo>
                      <a:pt x="39" y="72"/>
                    </a:lnTo>
                    <a:lnTo>
                      <a:pt x="36" y="70"/>
                    </a:lnTo>
                    <a:lnTo>
                      <a:pt x="33" y="61"/>
                    </a:lnTo>
                    <a:lnTo>
                      <a:pt x="27" y="47"/>
                    </a:lnTo>
                    <a:lnTo>
                      <a:pt x="26" y="49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1" y="64"/>
                    </a:lnTo>
                    <a:lnTo>
                      <a:pt x="21" y="69"/>
                    </a:lnTo>
                    <a:lnTo>
                      <a:pt x="23" y="81"/>
                    </a:lnTo>
                    <a:lnTo>
                      <a:pt x="21" y="85"/>
                    </a:lnTo>
                    <a:lnTo>
                      <a:pt x="17" y="9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8" name="Freeform 5129">
                <a:extLst>
                  <a:ext uri="{FF2B5EF4-FFF2-40B4-BE49-F238E27FC236}">
                    <a16:creationId xmlns:a16="http://schemas.microsoft.com/office/drawing/2014/main" id="{A5C88991-72DA-828B-DEC6-77C4AAA0D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009"/>
                <a:ext cx="100" cy="149"/>
              </a:xfrm>
              <a:custGeom>
                <a:avLst/>
                <a:gdLst>
                  <a:gd name="T0" fmla="*/ 23 w 200"/>
                  <a:gd name="T1" fmla="*/ 81 h 298"/>
                  <a:gd name="T2" fmla="*/ 23 w 200"/>
                  <a:gd name="T3" fmla="*/ 55 h 298"/>
                  <a:gd name="T4" fmla="*/ 27 w 200"/>
                  <a:gd name="T5" fmla="*/ 47 h 298"/>
                  <a:gd name="T6" fmla="*/ 39 w 200"/>
                  <a:gd name="T7" fmla="*/ 72 h 298"/>
                  <a:gd name="T8" fmla="*/ 49 w 200"/>
                  <a:gd name="T9" fmla="*/ 64 h 298"/>
                  <a:gd name="T10" fmla="*/ 53 w 200"/>
                  <a:gd name="T11" fmla="*/ 32 h 298"/>
                  <a:gd name="T12" fmla="*/ 23 w 200"/>
                  <a:gd name="T13" fmla="*/ 29 h 298"/>
                  <a:gd name="T14" fmla="*/ 35 w 200"/>
                  <a:gd name="T15" fmla="*/ 3 h 298"/>
                  <a:gd name="T16" fmla="*/ 50 w 200"/>
                  <a:gd name="T17" fmla="*/ 12 h 298"/>
                  <a:gd name="T18" fmla="*/ 59 w 200"/>
                  <a:gd name="T19" fmla="*/ 32 h 298"/>
                  <a:gd name="T20" fmla="*/ 83 w 200"/>
                  <a:gd name="T21" fmla="*/ 19 h 298"/>
                  <a:gd name="T22" fmla="*/ 97 w 200"/>
                  <a:gd name="T23" fmla="*/ 35 h 298"/>
                  <a:gd name="T24" fmla="*/ 112 w 200"/>
                  <a:gd name="T25" fmla="*/ 47 h 298"/>
                  <a:gd name="T26" fmla="*/ 117 w 200"/>
                  <a:gd name="T27" fmla="*/ 66 h 298"/>
                  <a:gd name="T28" fmla="*/ 124 w 200"/>
                  <a:gd name="T29" fmla="*/ 90 h 298"/>
                  <a:gd name="T30" fmla="*/ 126 w 200"/>
                  <a:gd name="T31" fmla="*/ 104 h 298"/>
                  <a:gd name="T32" fmla="*/ 147 w 200"/>
                  <a:gd name="T33" fmla="*/ 98 h 298"/>
                  <a:gd name="T34" fmla="*/ 158 w 200"/>
                  <a:gd name="T35" fmla="*/ 102 h 298"/>
                  <a:gd name="T36" fmla="*/ 176 w 200"/>
                  <a:gd name="T37" fmla="*/ 101 h 298"/>
                  <a:gd name="T38" fmla="*/ 194 w 200"/>
                  <a:gd name="T39" fmla="*/ 96 h 298"/>
                  <a:gd name="T40" fmla="*/ 197 w 200"/>
                  <a:gd name="T41" fmla="*/ 126 h 298"/>
                  <a:gd name="T42" fmla="*/ 188 w 200"/>
                  <a:gd name="T43" fmla="*/ 134 h 298"/>
                  <a:gd name="T44" fmla="*/ 167 w 200"/>
                  <a:gd name="T45" fmla="*/ 148 h 298"/>
                  <a:gd name="T46" fmla="*/ 155 w 200"/>
                  <a:gd name="T47" fmla="*/ 167 h 298"/>
                  <a:gd name="T48" fmla="*/ 167 w 200"/>
                  <a:gd name="T49" fmla="*/ 189 h 298"/>
                  <a:gd name="T50" fmla="*/ 156 w 200"/>
                  <a:gd name="T51" fmla="*/ 198 h 298"/>
                  <a:gd name="T52" fmla="*/ 153 w 200"/>
                  <a:gd name="T53" fmla="*/ 219 h 298"/>
                  <a:gd name="T54" fmla="*/ 144 w 200"/>
                  <a:gd name="T55" fmla="*/ 227 h 298"/>
                  <a:gd name="T56" fmla="*/ 112 w 200"/>
                  <a:gd name="T57" fmla="*/ 231 h 298"/>
                  <a:gd name="T58" fmla="*/ 93 w 200"/>
                  <a:gd name="T59" fmla="*/ 215 h 298"/>
                  <a:gd name="T60" fmla="*/ 82 w 200"/>
                  <a:gd name="T61" fmla="*/ 240 h 298"/>
                  <a:gd name="T62" fmla="*/ 67 w 200"/>
                  <a:gd name="T63" fmla="*/ 237 h 298"/>
                  <a:gd name="T64" fmla="*/ 64 w 200"/>
                  <a:gd name="T65" fmla="*/ 259 h 298"/>
                  <a:gd name="T66" fmla="*/ 50 w 200"/>
                  <a:gd name="T67" fmla="*/ 274 h 298"/>
                  <a:gd name="T68" fmla="*/ 55 w 200"/>
                  <a:gd name="T69" fmla="*/ 295 h 298"/>
                  <a:gd name="T70" fmla="*/ 39 w 200"/>
                  <a:gd name="T71" fmla="*/ 283 h 298"/>
                  <a:gd name="T72" fmla="*/ 27 w 200"/>
                  <a:gd name="T73" fmla="*/ 283 h 298"/>
                  <a:gd name="T74" fmla="*/ 14 w 200"/>
                  <a:gd name="T75" fmla="*/ 280 h 298"/>
                  <a:gd name="T76" fmla="*/ 27 w 200"/>
                  <a:gd name="T77" fmla="*/ 274 h 298"/>
                  <a:gd name="T78" fmla="*/ 39 w 200"/>
                  <a:gd name="T79" fmla="*/ 259 h 298"/>
                  <a:gd name="T80" fmla="*/ 49 w 200"/>
                  <a:gd name="T81" fmla="*/ 254 h 298"/>
                  <a:gd name="T82" fmla="*/ 64 w 200"/>
                  <a:gd name="T83" fmla="*/ 248 h 298"/>
                  <a:gd name="T84" fmla="*/ 49 w 200"/>
                  <a:gd name="T85" fmla="*/ 228 h 298"/>
                  <a:gd name="T86" fmla="*/ 55 w 200"/>
                  <a:gd name="T87" fmla="*/ 213 h 298"/>
                  <a:gd name="T88" fmla="*/ 45 w 200"/>
                  <a:gd name="T89" fmla="*/ 195 h 298"/>
                  <a:gd name="T90" fmla="*/ 50 w 200"/>
                  <a:gd name="T91" fmla="*/ 169 h 298"/>
                  <a:gd name="T92" fmla="*/ 27 w 200"/>
                  <a:gd name="T93" fmla="*/ 166 h 298"/>
                  <a:gd name="T94" fmla="*/ 12 w 200"/>
                  <a:gd name="T95" fmla="*/ 160 h 298"/>
                  <a:gd name="T96" fmla="*/ 14 w 200"/>
                  <a:gd name="T97" fmla="*/ 145 h 298"/>
                  <a:gd name="T98" fmla="*/ 12 w 200"/>
                  <a:gd name="T99" fmla="*/ 134 h 298"/>
                  <a:gd name="T100" fmla="*/ 0 w 200"/>
                  <a:gd name="T101" fmla="*/ 117 h 298"/>
                  <a:gd name="T102" fmla="*/ 0 w 200"/>
                  <a:gd name="T103" fmla="*/ 9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" h="298">
                    <a:moveTo>
                      <a:pt x="17" y="92"/>
                    </a:moveTo>
                    <a:lnTo>
                      <a:pt x="21" y="85"/>
                    </a:lnTo>
                    <a:lnTo>
                      <a:pt x="23" y="81"/>
                    </a:lnTo>
                    <a:lnTo>
                      <a:pt x="21" y="69"/>
                    </a:lnTo>
                    <a:lnTo>
                      <a:pt x="21" y="64"/>
                    </a:lnTo>
                    <a:lnTo>
                      <a:pt x="23" y="55"/>
                    </a:lnTo>
                    <a:lnTo>
                      <a:pt x="27" y="55"/>
                    </a:lnTo>
                    <a:lnTo>
                      <a:pt x="26" y="49"/>
                    </a:lnTo>
                    <a:lnTo>
                      <a:pt x="27" y="47"/>
                    </a:lnTo>
                    <a:lnTo>
                      <a:pt x="33" y="61"/>
                    </a:lnTo>
                    <a:lnTo>
                      <a:pt x="36" y="70"/>
                    </a:lnTo>
                    <a:lnTo>
                      <a:pt x="39" y="72"/>
                    </a:lnTo>
                    <a:lnTo>
                      <a:pt x="42" y="70"/>
                    </a:lnTo>
                    <a:lnTo>
                      <a:pt x="44" y="66"/>
                    </a:lnTo>
                    <a:lnTo>
                      <a:pt x="49" y="64"/>
                    </a:lnTo>
                    <a:lnTo>
                      <a:pt x="52" y="52"/>
                    </a:lnTo>
                    <a:lnTo>
                      <a:pt x="52" y="38"/>
                    </a:lnTo>
                    <a:lnTo>
                      <a:pt x="53" y="32"/>
                    </a:lnTo>
                    <a:lnTo>
                      <a:pt x="39" y="32"/>
                    </a:lnTo>
                    <a:lnTo>
                      <a:pt x="38" y="34"/>
                    </a:lnTo>
                    <a:lnTo>
                      <a:pt x="23" y="29"/>
                    </a:lnTo>
                    <a:lnTo>
                      <a:pt x="21" y="22"/>
                    </a:lnTo>
                    <a:lnTo>
                      <a:pt x="30" y="12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5" y="2"/>
                    </a:lnTo>
                    <a:lnTo>
                      <a:pt x="50" y="12"/>
                    </a:lnTo>
                    <a:lnTo>
                      <a:pt x="61" y="14"/>
                    </a:lnTo>
                    <a:lnTo>
                      <a:pt x="64" y="23"/>
                    </a:lnTo>
                    <a:lnTo>
                      <a:pt x="59" y="32"/>
                    </a:lnTo>
                    <a:lnTo>
                      <a:pt x="61" y="34"/>
                    </a:lnTo>
                    <a:lnTo>
                      <a:pt x="76" y="22"/>
                    </a:lnTo>
                    <a:lnTo>
                      <a:pt x="83" y="19"/>
                    </a:lnTo>
                    <a:lnTo>
                      <a:pt x="86" y="23"/>
                    </a:lnTo>
                    <a:lnTo>
                      <a:pt x="96" y="28"/>
                    </a:lnTo>
                    <a:lnTo>
                      <a:pt x="97" y="35"/>
                    </a:lnTo>
                    <a:lnTo>
                      <a:pt x="100" y="31"/>
                    </a:lnTo>
                    <a:lnTo>
                      <a:pt x="103" y="44"/>
                    </a:lnTo>
                    <a:lnTo>
                      <a:pt x="112" y="47"/>
                    </a:lnTo>
                    <a:lnTo>
                      <a:pt x="117" y="49"/>
                    </a:lnTo>
                    <a:lnTo>
                      <a:pt x="112" y="63"/>
                    </a:lnTo>
                    <a:lnTo>
                      <a:pt x="117" y="66"/>
                    </a:lnTo>
                    <a:lnTo>
                      <a:pt x="121" y="72"/>
                    </a:lnTo>
                    <a:lnTo>
                      <a:pt x="124" y="81"/>
                    </a:lnTo>
                    <a:lnTo>
                      <a:pt x="124" y="90"/>
                    </a:lnTo>
                    <a:lnTo>
                      <a:pt x="126" y="92"/>
                    </a:lnTo>
                    <a:lnTo>
                      <a:pt x="123" y="102"/>
                    </a:lnTo>
                    <a:lnTo>
                      <a:pt x="126" y="104"/>
                    </a:lnTo>
                    <a:lnTo>
                      <a:pt x="137" y="99"/>
                    </a:lnTo>
                    <a:lnTo>
                      <a:pt x="143" y="99"/>
                    </a:lnTo>
                    <a:lnTo>
                      <a:pt x="147" y="98"/>
                    </a:lnTo>
                    <a:lnTo>
                      <a:pt x="152" y="101"/>
                    </a:lnTo>
                    <a:lnTo>
                      <a:pt x="156" y="102"/>
                    </a:lnTo>
                    <a:lnTo>
                      <a:pt x="158" y="102"/>
                    </a:lnTo>
                    <a:lnTo>
                      <a:pt x="167" y="98"/>
                    </a:lnTo>
                    <a:lnTo>
                      <a:pt x="173" y="102"/>
                    </a:lnTo>
                    <a:lnTo>
                      <a:pt x="176" y="101"/>
                    </a:lnTo>
                    <a:lnTo>
                      <a:pt x="184" y="98"/>
                    </a:lnTo>
                    <a:lnTo>
                      <a:pt x="188" y="99"/>
                    </a:lnTo>
                    <a:lnTo>
                      <a:pt x="194" y="96"/>
                    </a:lnTo>
                    <a:lnTo>
                      <a:pt x="200" y="98"/>
                    </a:lnTo>
                    <a:lnTo>
                      <a:pt x="200" y="119"/>
                    </a:lnTo>
                    <a:lnTo>
                      <a:pt x="197" y="126"/>
                    </a:lnTo>
                    <a:lnTo>
                      <a:pt x="197" y="133"/>
                    </a:lnTo>
                    <a:lnTo>
                      <a:pt x="188" y="131"/>
                    </a:lnTo>
                    <a:lnTo>
                      <a:pt x="188" y="134"/>
                    </a:lnTo>
                    <a:lnTo>
                      <a:pt x="194" y="143"/>
                    </a:lnTo>
                    <a:lnTo>
                      <a:pt x="179" y="143"/>
                    </a:lnTo>
                    <a:lnTo>
                      <a:pt x="167" y="148"/>
                    </a:lnTo>
                    <a:lnTo>
                      <a:pt x="164" y="149"/>
                    </a:lnTo>
                    <a:lnTo>
                      <a:pt x="158" y="158"/>
                    </a:lnTo>
                    <a:lnTo>
                      <a:pt x="155" y="167"/>
                    </a:lnTo>
                    <a:lnTo>
                      <a:pt x="159" y="172"/>
                    </a:lnTo>
                    <a:lnTo>
                      <a:pt x="170" y="178"/>
                    </a:lnTo>
                    <a:lnTo>
                      <a:pt x="167" y="189"/>
                    </a:lnTo>
                    <a:lnTo>
                      <a:pt x="164" y="193"/>
                    </a:lnTo>
                    <a:lnTo>
                      <a:pt x="165" y="201"/>
                    </a:lnTo>
                    <a:lnTo>
                      <a:pt x="156" y="198"/>
                    </a:lnTo>
                    <a:lnTo>
                      <a:pt x="153" y="202"/>
                    </a:lnTo>
                    <a:lnTo>
                      <a:pt x="156" y="209"/>
                    </a:lnTo>
                    <a:lnTo>
                      <a:pt x="153" y="219"/>
                    </a:lnTo>
                    <a:lnTo>
                      <a:pt x="150" y="222"/>
                    </a:lnTo>
                    <a:lnTo>
                      <a:pt x="149" y="230"/>
                    </a:lnTo>
                    <a:lnTo>
                      <a:pt x="144" y="227"/>
                    </a:lnTo>
                    <a:lnTo>
                      <a:pt x="126" y="216"/>
                    </a:lnTo>
                    <a:lnTo>
                      <a:pt x="126" y="225"/>
                    </a:lnTo>
                    <a:lnTo>
                      <a:pt x="112" y="231"/>
                    </a:lnTo>
                    <a:lnTo>
                      <a:pt x="114" y="216"/>
                    </a:lnTo>
                    <a:lnTo>
                      <a:pt x="109" y="213"/>
                    </a:lnTo>
                    <a:lnTo>
                      <a:pt x="93" y="215"/>
                    </a:lnTo>
                    <a:lnTo>
                      <a:pt x="93" y="234"/>
                    </a:lnTo>
                    <a:lnTo>
                      <a:pt x="91" y="237"/>
                    </a:lnTo>
                    <a:lnTo>
                      <a:pt x="82" y="240"/>
                    </a:lnTo>
                    <a:lnTo>
                      <a:pt x="74" y="237"/>
                    </a:lnTo>
                    <a:lnTo>
                      <a:pt x="73" y="231"/>
                    </a:lnTo>
                    <a:lnTo>
                      <a:pt x="67" y="237"/>
                    </a:lnTo>
                    <a:lnTo>
                      <a:pt x="67" y="242"/>
                    </a:lnTo>
                    <a:lnTo>
                      <a:pt x="67" y="247"/>
                    </a:lnTo>
                    <a:lnTo>
                      <a:pt x="64" y="259"/>
                    </a:lnTo>
                    <a:lnTo>
                      <a:pt x="56" y="268"/>
                    </a:lnTo>
                    <a:lnTo>
                      <a:pt x="52" y="272"/>
                    </a:lnTo>
                    <a:lnTo>
                      <a:pt x="50" y="274"/>
                    </a:lnTo>
                    <a:lnTo>
                      <a:pt x="53" y="280"/>
                    </a:lnTo>
                    <a:lnTo>
                      <a:pt x="67" y="286"/>
                    </a:lnTo>
                    <a:lnTo>
                      <a:pt x="55" y="295"/>
                    </a:lnTo>
                    <a:lnTo>
                      <a:pt x="45" y="298"/>
                    </a:lnTo>
                    <a:lnTo>
                      <a:pt x="41" y="289"/>
                    </a:lnTo>
                    <a:lnTo>
                      <a:pt x="39" y="283"/>
                    </a:lnTo>
                    <a:lnTo>
                      <a:pt x="33" y="283"/>
                    </a:lnTo>
                    <a:lnTo>
                      <a:pt x="33" y="286"/>
                    </a:lnTo>
                    <a:lnTo>
                      <a:pt x="27" y="283"/>
                    </a:lnTo>
                    <a:lnTo>
                      <a:pt x="21" y="286"/>
                    </a:lnTo>
                    <a:lnTo>
                      <a:pt x="15" y="286"/>
                    </a:lnTo>
                    <a:lnTo>
                      <a:pt x="14" y="280"/>
                    </a:lnTo>
                    <a:lnTo>
                      <a:pt x="18" y="274"/>
                    </a:lnTo>
                    <a:lnTo>
                      <a:pt x="18" y="271"/>
                    </a:lnTo>
                    <a:lnTo>
                      <a:pt x="27" y="274"/>
                    </a:lnTo>
                    <a:lnTo>
                      <a:pt x="33" y="271"/>
                    </a:lnTo>
                    <a:lnTo>
                      <a:pt x="38" y="266"/>
                    </a:lnTo>
                    <a:lnTo>
                      <a:pt x="39" y="259"/>
                    </a:lnTo>
                    <a:lnTo>
                      <a:pt x="42" y="257"/>
                    </a:lnTo>
                    <a:lnTo>
                      <a:pt x="49" y="257"/>
                    </a:lnTo>
                    <a:lnTo>
                      <a:pt x="49" y="254"/>
                    </a:lnTo>
                    <a:lnTo>
                      <a:pt x="56" y="251"/>
                    </a:lnTo>
                    <a:lnTo>
                      <a:pt x="55" y="248"/>
                    </a:lnTo>
                    <a:lnTo>
                      <a:pt x="64" y="248"/>
                    </a:lnTo>
                    <a:lnTo>
                      <a:pt x="65" y="237"/>
                    </a:lnTo>
                    <a:lnTo>
                      <a:pt x="50" y="234"/>
                    </a:lnTo>
                    <a:lnTo>
                      <a:pt x="49" y="228"/>
                    </a:lnTo>
                    <a:lnTo>
                      <a:pt x="44" y="227"/>
                    </a:lnTo>
                    <a:lnTo>
                      <a:pt x="50" y="224"/>
                    </a:lnTo>
                    <a:lnTo>
                      <a:pt x="55" y="213"/>
                    </a:lnTo>
                    <a:lnTo>
                      <a:pt x="52" y="209"/>
                    </a:lnTo>
                    <a:lnTo>
                      <a:pt x="50" y="201"/>
                    </a:lnTo>
                    <a:lnTo>
                      <a:pt x="45" y="195"/>
                    </a:lnTo>
                    <a:lnTo>
                      <a:pt x="41" y="195"/>
                    </a:lnTo>
                    <a:lnTo>
                      <a:pt x="44" y="181"/>
                    </a:lnTo>
                    <a:lnTo>
                      <a:pt x="50" y="169"/>
                    </a:lnTo>
                    <a:lnTo>
                      <a:pt x="44" y="164"/>
                    </a:lnTo>
                    <a:lnTo>
                      <a:pt x="39" y="166"/>
                    </a:lnTo>
                    <a:lnTo>
                      <a:pt x="27" y="166"/>
                    </a:lnTo>
                    <a:lnTo>
                      <a:pt x="24" y="167"/>
                    </a:lnTo>
                    <a:lnTo>
                      <a:pt x="21" y="158"/>
                    </a:lnTo>
                    <a:lnTo>
                      <a:pt x="12" y="160"/>
                    </a:lnTo>
                    <a:lnTo>
                      <a:pt x="11" y="157"/>
                    </a:lnTo>
                    <a:lnTo>
                      <a:pt x="11" y="148"/>
                    </a:lnTo>
                    <a:lnTo>
                      <a:pt x="14" y="145"/>
                    </a:lnTo>
                    <a:lnTo>
                      <a:pt x="14" y="142"/>
                    </a:lnTo>
                    <a:lnTo>
                      <a:pt x="8" y="140"/>
                    </a:lnTo>
                    <a:lnTo>
                      <a:pt x="12" y="134"/>
                    </a:lnTo>
                    <a:lnTo>
                      <a:pt x="11" y="131"/>
                    </a:lnTo>
                    <a:lnTo>
                      <a:pt x="3" y="126"/>
                    </a:lnTo>
                    <a:lnTo>
                      <a:pt x="0" y="117"/>
                    </a:lnTo>
                    <a:lnTo>
                      <a:pt x="8" y="114"/>
                    </a:lnTo>
                    <a:lnTo>
                      <a:pt x="0" y="99"/>
                    </a:lnTo>
                    <a:lnTo>
                      <a:pt x="0" y="90"/>
                    </a:lnTo>
                    <a:lnTo>
                      <a:pt x="14" y="88"/>
                    </a:lnTo>
                    <a:lnTo>
                      <a:pt x="17" y="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9" name="Freeform 5130">
                <a:extLst>
                  <a:ext uri="{FF2B5EF4-FFF2-40B4-BE49-F238E27FC236}">
                    <a16:creationId xmlns:a16="http://schemas.microsoft.com/office/drawing/2014/main" id="{AFBC68C8-02DC-859D-4268-95BFF5743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009"/>
                <a:ext cx="100" cy="149"/>
              </a:xfrm>
              <a:custGeom>
                <a:avLst/>
                <a:gdLst>
                  <a:gd name="T0" fmla="*/ 23 w 200"/>
                  <a:gd name="T1" fmla="*/ 81 h 298"/>
                  <a:gd name="T2" fmla="*/ 23 w 200"/>
                  <a:gd name="T3" fmla="*/ 55 h 298"/>
                  <a:gd name="T4" fmla="*/ 27 w 200"/>
                  <a:gd name="T5" fmla="*/ 47 h 298"/>
                  <a:gd name="T6" fmla="*/ 39 w 200"/>
                  <a:gd name="T7" fmla="*/ 72 h 298"/>
                  <a:gd name="T8" fmla="*/ 49 w 200"/>
                  <a:gd name="T9" fmla="*/ 64 h 298"/>
                  <a:gd name="T10" fmla="*/ 53 w 200"/>
                  <a:gd name="T11" fmla="*/ 32 h 298"/>
                  <a:gd name="T12" fmla="*/ 23 w 200"/>
                  <a:gd name="T13" fmla="*/ 29 h 298"/>
                  <a:gd name="T14" fmla="*/ 35 w 200"/>
                  <a:gd name="T15" fmla="*/ 3 h 298"/>
                  <a:gd name="T16" fmla="*/ 50 w 200"/>
                  <a:gd name="T17" fmla="*/ 12 h 298"/>
                  <a:gd name="T18" fmla="*/ 59 w 200"/>
                  <a:gd name="T19" fmla="*/ 32 h 298"/>
                  <a:gd name="T20" fmla="*/ 83 w 200"/>
                  <a:gd name="T21" fmla="*/ 19 h 298"/>
                  <a:gd name="T22" fmla="*/ 97 w 200"/>
                  <a:gd name="T23" fmla="*/ 35 h 298"/>
                  <a:gd name="T24" fmla="*/ 112 w 200"/>
                  <a:gd name="T25" fmla="*/ 47 h 298"/>
                  <a:gd name="T26" fmla="*/ 117 w 200"/>
                  <a:gd name="T27" fmla="*/ 66 h 298"/>
                  <a:gd name="T28" fmla="*/ 124 w 200"/>
                  <a:gd name="T29" fmla="*/ 90 h 298"/>
                  <a:gd name="T30" fmla="*/ 126 w 200"/>
                  <a:gd name="T31" fmla="*/ 104 h 298"/>
                  <a:gd name="T32" fmla="*/ 147 w 200"/>
                  <a:gd name="T33" fmla="*/ 98 h 298"/>
                  <a:gd name="T34" fmla="*/ 158 w 200"/>
                  <a:gd name="T35" fmla="*/ 102 h 298"/>
                  <a:gd name="T36" fmla="*/ 176 w 200"/>
                  <a:gd name="T37" fmla="*/ 101 h 298"/>
                  <a:gd name="T38" fmla="*/ 194 w 200"/>
                  <a:gd name="T39" fmla="*/ 96 h 298"/>
                  <a:gd name="T40" fmla="*/ 197 w 200"/>
                  <a:gd name="T41" fmla="*/ 126 h 298"/>
                  <a:gd name="T42" fmla="*/ 188 w 200"/>
                  <a:gd name="T43" fmla="*/ 134 h 298"/>
                  <a:gd name="T44" fmla="*/ 167 w 200"/>
                  <a:gd name="T45" fmla="*/ 148 h 298"/>
                  <a:gd name="T46" fmla="*/ 155 w 200"/>
                  <a:gd name="T47" fmla="*/ 167 h 298"/>
                  <a:gd name="T48" fmla="*/ 167 w 200"/>
                  <a:gd name="T49" fmla="*/ 189 h 298"/>
                  <a:gd name="T50" fmla="*/ 156 w 200"/>
                  <a:gd name="T51" fmla="*/ 198 h 298"/>
                  <a:gd name="T52" fmla="*/ 153 w 200"/>
                  <a:gd name="T53" fmla="*/ 219 h 298"/>
                  <a:gd name="T54" fmla="*/ 144 w 200"/>
                  <a:gd name="T55" fmla="*/ 227 h 298"/>
                  <a:gd name="T56" fmla="*/ 112 w 200"/>
                  <a:gd name="T57" fmla="*/ 231 h 298"/>
                  <a:gd name="T58" fmla="*/ 93 w 200"/>
                  <a:gd name="T59" fmla="*/ 215 h 298"/>
                  <a:gd name="T60" fmla="*/ 82 w 200"/>
                  <a:gd name="T61" fmla="*/ 240 h 298"/>
                  <a:gd name="T62" fmla="*/ 67 w 200"/>
                  <a:gd name="T63" fmla="*/ 237 h 298"/>
                  <a:gd name="T64" fmla="*/ 64 w 200"/>
                  <a:gd name="T65" fmla="*/ 259 h 298"/>
                  <a:gd name="T66" fmla="*/ 50 w 200"/>
                  <a:gd name="T67" fmla="*/ 274 h 298"/>
                  <a:gd name="T68" fmla="*/ 55 w 200"/>
                  <a:gd name="T69" fmla="*/ 295 h 298"/>
                  <a:gd name="T70" fmla="*/ 39 w 200"/>
                  <a:gd name="T71" fmla="*/ 283 h 298"/>
                  <a:gd name="T72" fmla="*/ 27 w 200"/>
                  <a:gd name="T73" fmla="*/ 283 h 298"/>
                  <a:gd name="T74" fmla="*/ 14 w 200"/>
                  <a:gd name="T75" fmla="*/ 280 h 298"/>
                  <a:gd name="T76" fmla="*/ 27 w 200"/>
                  <a:gd name="T77" fmla="*/ 274 h 298"/>
                  <a:gd name="T78" fmla="*/ 39 w 200"/>
                  <a:gd name="T79" fmla="*/ 259 h 298"/>
                  <a:gd name="T80" fmla="*/ 49 w 200"/>
                  <a:gd name="T81" fmla="*/ 254 h 298"/>
                  <a:gd name="T82" fmla="*/ 64 w 200"/>
                  <a:gd name="T83" fmla="*/ 248 h 298"/>
                  <a:gd name="T84" fmla="*/ 49 w 200"/>
                  <a:gd name="T85" fmla="*/ 228 h 298"/>
                  <a:gd name="T86" fmla="*/ 55 w 200"/>
                  <a:gd name="T87" fmla="*/ 213 h 298"/>
                  <a:gd name="T88" fmla="*/ 45 w 200"/>
                  <a:gd name="T89" fmla="*/ 195 h 298"/>
                  <a:gd name="T90" fmla="*/ 50 w 200"/>
                  <a:gd name="T91" fmla="*/ 169 h 298"/>
                  <a:gd name="T92" fmla="*/ 27 w 200"/>
                  <a:gd name="T93" fmla="*/ 166 h 298"/>
                  <a:gd name="T94" fmla="*/ 12 w 200"/>
                  <a:gd name="T95" fmla="*/ 160 h 298"/>
                  <a:gd name="T96" fmla="*/ 14 w 200"/>
                  <a:gd name="T97" fmla="*/ 145 h 298"/>
                  <a:gd name="T98" fmla="*/ 12 w 200"/>
                  <a:gd name="T99" fmla="*/ 134 h 298"/>
                  <a:gd name="T100" fmla="*/ 0 w 200"/>
                  <a:gd name="T101" fmla="*/ 117 h 298"/>
                  <a:gd name="T102" fmla="*/ 0 w 200"/>
                  <a:gd name="T103" fmla="*/ 9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0" h="298">
                    <a:moveTo>
                      <a:pt x="17" y="92"/>
                    </a:moveTo>
                    <a:lnTo>
                      <a:pt x="21" y="85"/>
                    </a:lnTo>
                    <a:lnTo>
                      <a:pt x="23" y="81"/>
                    </a:lnTo>
                    <a:lnTo>
                      <a:pt x="21" y="69"/>
                    </a:lnTo>
                    <a:lnTo>
                      <a:pt x="21" y="64"/>
                    </a:lnTo>
                    <a:lnTo>
                      <a:pt x="23" y="55"/>
                    </a:lnTo>
                    <a:lnTo>
                      <a:pt x="27" y="55"/>
                    </a:lnTo>
                    <a:lnTo>
                      <a:pt x="26" y="49"/>
                    </a:lnTo>
                    <a:lnTo>
                      <a:pt x="27" y="47"/>
                    </a:lnTo>
                    <a:lnTo>
                      <a:pt x="33" y="61"/>
                    </a:lnTo>
                    <a:lnTo>
                      <a:pt x="36" y="70"/>
                    </a:lnTo>
                    <a:lnTo>
                      <a:pt x="39" y="72"/>
                    </a:lnTo>
                    <a:lnTo>
                      <a:pt x="42" y="70"/>
                    </a:lnTo>
                    <a:lnTo>
                      <a:pt x="44" y="66"/>
                    </a:lnTo>
                    <a:lnTo>
                      <a:pt x="49" y="64"/>
                    </a:lnTo>
                    <a:lnTo>
                      <a:pt x="52" y="52"/>
                    </a:lnTo>
                    <a:lnTo>
                      <a:pt x="52" y="38"/>
                    </a:lnTo>
                    <a:lnTo>
                      <a:pt x="53" y="32"/>
                    </a:lnTo>
                    <a:lnTo>
                      <a:pt x="39" y="32"/>
                    </a:lnTo>
                    <a:lnTo>
                      <a:pt x="38" y="34"/>
                    </a:lnTo>
                    <a:lnTo>
                      <a:pt x="23" y="29"/>
                    </a:lnTo>
                    <a:lnTo>
                      <a:pt x="21" y="22"/>
                    </a:lnTo>
                    <a:lnTo>
                      <a:pt x="30" y="12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5" y="2"/>
                    </a:lnTo>
                    <a:lnTo>
                      <a:pt x="50" y="12"/>
                    </a:lnTo>
                    <a:lnTo>
                      <a:pt x="61" y="14"/>
                    </a:lnTo>
                    <a:lnTo>
                      <a:pt x="64" y="23"/>
                    </a:lnTo>
                    <a:lnTo>
                      <a:pt x="59" y="32"/>
                    </a:lnTo>
                    <a:lnTo>
                      <a:pt x="61" y="34"/>
                    </a:lnTo>
                    <a:lnTo>
                      <a:pt x="76" y="22"/>
                    </a:lnTo>
                    <a:lnTo>
                      <a:pt x="83" y="19"/>
                    </a:lnTo>
                    <a:lnTo>
                      <a:pt x="86" y="23"/>
                    </a:lnTo>
                    <a:lnTo>
                      <a:pt x="96" y="28"/>
                    </a:lnTo>
                    <a:lnTo>
                      <a:pt x="97" y="35"/>
                    </a:lnTo>
                    <a:lnTo>
                      <a:pt x="100" y="31"/>
                    </a:lnTo>
                    <a:lnTo>
                      <a:pt x="103" y="44"/>
                    </a:lnTo>
                    <a:lnTo>
                      <a:pt x="112" y="47"/>
                    </a:lnTo>
                    <a:lnTo>
                      <a:pt x="117" y="49"/>
                    </a:lnTo>
                    <a:lnTo>
                      <a:pt x="112" y="63"/>
                    </a:lnTo>
                    <a:lnTo>
                      <a:pt x="117" y="66"/>
                    </a:lnTo>
                    <a:lnTo>
                      <a:pt x="121" y="72"/>
                    </a:lnTo>
                    <a:lnTo>
                      <a:pt x="124" y="81"/>
                    </a:lnTo>
                    <a:lnTo>
                      <a:pt x="124" y="90"/>
                    </a:lnTo>
                    <a:lnTo>
                      <a:pt x="126" y="92"/>
                    </a:lnTo>
                    <a:lnTo>
                      <a:pt x="123" y="102"/>
                    </a:lnTo>
                    <a:lnTo>
                      <a:pt x="126" y="104"/>
                    </a:lnTo>
                    <a:lnTo>
                      <a:pt x="137" y="99"/>
                    </a:lnTo>
                    <a:lnTo>
                      <a:pt x="143" y="99"/>
                    </a:lnTo>
                    <a:lnTo>
                      <a:pt x="147" y="98"/>
                    </a:lnTo>
                    <a:lnTo>
                      <a:pt x="152" y="101"/>
                    </a:lnTo>
                    <a:lnTo>
                      <a:pt x="156" y="102"/>
                    </a:lnTo>
                    <a:lnTo>
                      <a:pt x="158" y="102"/>
                    </a:lnTo>
                    <a:lnTo>
                      <a:pt x="167" y="98"/>
                    </a:lnTo>
                    <a:lnTo>
                      <a:pt x="173" y="102"/>
                    </a:lnTo>
                    <a:lnTo>
                      <a:pt x="176" y="101"/>
                    </a:lnTo>
                    <a:lnTo>
                      <a:pt x="184" y="98"/>
                    </a:lnTo>
                    <a:lnTo>
                      <a:pt x="188" y="99"/>
                    </a:lnTo>
                    <a:lnTo>
                      <a:pt x="194" y="96"/>
                    </a:lnTo>
                    <a:lnTo>
                      <a:pt x="200" y="98"/>
                    </a:lnTo>
                    <a:lnTo>
                      <a:pt x="200" y="119"/>
                    </a:lnTo>
                    <a:lnTo>
                      <a:pt x="197" y="126"/>
                    </a:lnTo>
                    <a:lnTo>
                      <a:pt x="197" y="133"/>
                    </a:lnTo>
                    <a:lnTo>
                      <a:pt x="188" y="131"/>
                    </a:lnTo>
                    <a:lnTo>
                      <a:pt x="188" y="134"/>
                    </a:lnTo>
                    <a:lnTo>
                      <a:pt x="194" y="143"/>
                    </a:lnTo>
                    <a:lnTo>
                      <a:pt x="179" y="143"/>
                    </a:lnTo>
                    <a:lnTo>
                      <a:pt x="167" y="148"/>
                    </a:lnTo>
                    <a:lnTo>
                      <a:pt x="164" y="149"/>
                    </a:lnTo>
                    <a:lnTo>
                      <a:pt x="158" y="158"/>
                    </a:lnTo>
                    <a:lnTo>
                      <a:pt x="155" y="167"/>
                    </a:lnTo>
                    <a:lnTo>
                      <a:pt x="159" y="172"/>
                    </a:lnTo>
                    <a:lnTo>
                      <a:pt x="170" y="178"/>
                    </a:lnTo>
                    <a:lnTo>
                      <a:pt x="167" y="189"/>
                    </a:lnTo>
                    <a:lnTo>
                      <a:pt x="164" y="193"/>
                    </a:lnTo>
                    <a:lnTo>
                      <a:pt x="165" y="201"/>
                    </a:lnTo>
                    <a:lnTo>
                      <a:pt x="156" y="198"/>
                    </a:lnTo>
                    <a:lnTo>
                      <a:pt x="153" y="202"/>
                    </a:lnTo>
                    <a:lnTo>
                      <a:pt x="156" y="209"/>
                    </a:lnTo>
                    <a:lnTo>
                      <a:pt x="153" y="219"/>
                    </a:lnTo>
                    <a:lnTo>
                      <a:pt x="150" y="222"/>
                    </a:lnTo>
                    <a:lnTo>
                      <a:pt x="149" y="230"/>
                    </a:lnTo>
                    <a:lnTo>
                      <a:pt x="144" y="227"/>
                    </a:lnTo>
                    <a:lnTo>
                      <a:pt x="126" y="216"/>
                    </a:lnTo>
                    <a:lnTo>
                      <a:pt x="126" y="225"/>
                    </a:lnTo>
                    <a:lnTo>
                      <a:pt x="112" y="231"/>
                    </a:lnTo>
                    <a:lnTo>
                      <a:pt x="114" y="216"/>
                    </a:lnTo>
                    <a:lnTo>
                      <a:pt x="109" y="213"/>
                    </a:lnTo>
                    <a:lnTo>
                      <a:pt x="93" y="215"/>
                    </a:lnTo>
                    <a:lnTo>
                      <a:pt x="93" y="234"/>
                    </a:lnTo>
                    <a:lnTo>
                      <a:pt x="91" y="237"/>
                    </a:lnTo>
                    <a:lnTo>
                      <a:pt x="82" y="240"/>
                    </a:lnTo>
                    <a:lnTo>
                      <a:pt x="74" y="237"/>
                    </a:lnTo>
                    <a:lnTo>
                      <a:pt x="73" y="231"/>
                    </a:lnTo>
                    <a:lnTo>
                      <a:pt x="67" y="237"/>
                    </a:lnTo>
                    <a:lnTo>
                      <a:pt x="67" y="242"/>
                    </a:lnTo>
                    <a:lnTo>
                      <a:pt x="67" y="247"/>
                    </a:lnTo>
                    <a:lnTo>
                      <a:pt x="64" y="259"/>
                    </a:lnTo>
                    <a:lnTo>
                      <a:pt x="56" y="268"/>
                    </a:lnTo>
                    <a:lnTo>
                      <a:pt x="52" y="272"/>
                    </a:lnTo>
                    <a:lnTo>
                      <a:pt x="50" y="274"/>
                    </a:lnTo>
                    <a:lnTo>
                      <a:pt x="53" y="280"/>
                    </a:lnTo>
                    <a:lnTo>
                      <a:pt x="67" y="286"/>
                    </a:lnTo>
                    <a:lnTo>
                      <a:pt x="55" y="295"/>
                    </a:lnTo>
                    <a:lnTo>
                      <a:pt x="45" y="298"/>
                    </a:lnTo>
                    <a:lnTo>
                      <a:pt x="41" y="289"/>
                    </a:lnTo>
                    <a:lnTo>
                      <a:pt x="39" y="283"/>
                    </a:lnTo>
                    <a:lnTo>
                      <a:pt x="33" y="283"/>
                    </a:lnTo>
                    <a:lnTo>
                      <a:pt x="33" y="286"/>
                    </a:lnTo>
                    <a:lnTo>
                      <a:pt x="27" y="283"/>
                    </a:lnTo>
                    <a:lnTo>
                      <a:pt x="21" y="286"/>
                    </a:lnTo>
                    <a:lnTo>
                      <a:pt x="15" y="286"/>
                    </a:lnTo>
                    <a:lnTo>
                      <a:pt x="14" y="280"/>
                    </a:lnTo>
                    <a:lnTo>
                      <a:pt x="18" y="274"/>
                    </a:lnTo>
                    <a:lnTo>
                      <a:pt x="18" y="271"/>
                    </a:lnTo>
                    <a:lnTo>
                      <a:pt x="27" y="274"/>
                    </a:lnTo>
                    <a:lnTo>
                      <a:pt x="33" y="271"/>
                    </a:lnTo>
                    <a:lnTo>
                      <a:pt x="38" y="266"/>
                    </a:lnTo>
                    <a:lnTo>
                      <a:pt x="39" y="259"/>
                    </a:lnTo>
                    <a:lnTo>
                      <a:pt x="42" y="257"/>
                    </a:lnTo>
                    <a:lnTo>
                      <a:pt x="49" y="257"/>
                    </a:lnTo>
                    <a:lnTo>
                      <a:pt x="49" y="254"/>
                    </a:lnTo>
                    <a:lnTo>
                      <a:pt x="56" y="251"/>
                    </a:lnTo>
                    <a:lnTo>
                      <a:pt x="55" y="248"/>
                    </a:lnTo>
                    <a:lnTo>
                      <a:pt x="64" y="248"/>
                    </a:lnTo>
                    <a:lnTo>
                      <a:pt x="65" y="237"/>
                    </a:lnTo>
                    <a:lnTo>
                      <a:pt x="50" y="234"/>
                    </a:lnTo>
                    <a:lnTo>
                      <a:pt x="49" y="228"/>
                    </a:lnTo>
                    <a:lnTo>
                      <a:pt x="44" y="227"/>
                    </a:lnTo>
                    <a:lnTo>
                      <a:pt x="50" y="224"/>
                    </a:lnTo>
                    <a:lnTo>
                      <a:pt x="55" y="213"/>
                    </a:lnTo>
                    <a:lnTo>
                      <a:pt x="52" y="209"/>
                    </a:lnTo>
                    <a:lnTo>
                      <a:pt x="50" y="201"/>
                    </a:lnTo>
                    <a:lnTo>
                      <a:pt x="45" y="195"/>
                    </a:lnTo>
                    <a:lnTo>
                      <a:pt x="41" y="195"/>
                    </a:lnTo>
                    <a:lnTo>
                      <a:pt x="44" y="181"/>
                    </a:lnTo>
                    <a:lnTo>
                      <a:pt x="50" y="169"/>
                    </a:lnTo>
                    <a:lnTo>
                      <a:pt x="44" y="164"/>
                    </a:lnTo>
                    <a:lnTo>
                      <a:pt x="39" y="166"/>
                    </a:lnTo>
                    <a:lnTo>
                      <a:pt x="27" y="166"/>
                    </a:lnTo>
                    <a:lnTo>
                      <a:pt x="24" y="167"/>
                    </a:lnTo>
                    <a:lnTo>
                      <a:pt x="21" y="158"/>
                    </a:lnTo>
                    <a:lnTo>
                      <a:pt x="12" y="160"/>
                    </a:lnTo>
                    <a:lnTo>
                      <a:pt x="11" y="157"/>
                    </a:lnTo>
                    <a:lnTo>
                      <a:pt x="11" y="148"/>
                    </a:lnTo>
                    <a:lnTo>
                      <a:pt x="14" y="145"/>
                    </a:lnTo>
                    <a:lnTo>
                      <a:pt x="14" y="142"/>
                    </a:lnTo>
                    <a:lnTo>
                      <a:pt x="8" y="140"/>
                    </a:lnTo>
                    <a:lnTo>
                      <a:pt x="12" y="134"/>
                    </a:lnTo>
                    <a:lnTo>
                      <a:pt x="11" y="131"/>
                    </a:lnTo>
                    <a:lnTo>
                      <a:pt x="3" y="126"/>
                    </a:lnTo>
                    <a:lnTo>
                      <a:pt x="0" y="117"/>
                    </a:lnTo>
                    <a:lnTo>
                      <a:pt x="8" y="114"/>
                    </a:lnTo>
                    <a:lnTo>
                      <a:pt x="0" y="99"/>
                    </a:lnTo>
                    <a:lnTo>
                      <a:pt x="0" y="90"/>
                    </a:lnTo>
                    <a:lnTo>
                      <a:pt x="14" y="88"/>
                    </a:lnTo>
                    <a:lnTo>
                      <a:pt x="17" y="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0" name="Freeform 5131">
                <a:extLst>
                  <a:ext uri="{FF2B5EF4-FFF2-40B4-BE49-F238E27FC236}">
                    <a16:creationId xmlns:a16="http://schemas.microsoft.com/office/drawing/2014/main" id="{F09D3B8B-37DC-E512-3D7C-AD9F56A63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985"/>
                <a:ext cx="65" cy="64"/>
              </a:xfrm>
              <a:custGeom>
                <a:avLst/>
                <a:gdLst>
                  <a:gd name="T0" fmla="*/ 62 w 129"/>
                  <a:gd name="T1" fmla="*/ 7 h 129"/>
                  <a:gd name="T2" fmla="*/ 50 w 129"/>
                  <a:gd name="T3" fmla="*/ 4 h 129"/>
                  <a:gd name="T4" fmla="*/ 41 w 129"/>
                  <a:gd name="T5" fmla="*/ 1 h 129"/>
                  <a:gd name="T6" fmla="*/ 24 w 129"/>
                  <a:gd name="T7" fmla="*/ 0 h 129"/>
                  <a:gd name="T8" fmla="*/ 18 w 129"/>
                  <a:gd name="T9" fmla="*/ 6 h 129"/>
                  <a:gd name="T10" fmla="*/ 8 w 129"/>
                  <a:gd name="T11" fmla="*/ 13 h 129"/>
                  <a:gd name="T12" fmla="*/ 5 w 129"/>
                  <a:gd name="T13" fmla="*/ 19 h 129"/>
                  <a:gd name="T14" fmla="*/ 5 w 129"/>
                  <a:gd name="T15" fmla="*/ 22 h 129"/>
                  <a:gd name="T16" fmla="*/ 11 w 129"/>
                  <a:gd name="T17" fmla="*/ 33 h 129"/>
                  <a:gd name="T18" fmla="*/ 11 w 129"/>
                  <a:gd name="T19" fmla="*/ 36 h 129"/>
                  <a:gd name="T20" fmla="*/ 14 w 129"/>
                  <a:gd name="T21" fmla="*/ 45 h 129"/>
                  <a:gd name="T22" fmla="*/ 14 w 129"/>
                  <a:gd name="T23" fmla="*/ 56 h 129"/>
                  <a:gd name="T24" fmla="*/ 26 w 129"/>
                  <a:gd name="T25" fmla="*/ 74 h 129"/>
                  <a:gd name="T26" fmla="*/ 41 w 129"/>
                  <a:gd name="T27" fmla="*/ 80 h 129"/>
                  <a:gd name="T28" fmla="*/ 56 w 129"/>
                  <a:gd name="T29" fmla="*/ 85 h 129"/>
                  <a:gd name="T30" fmla="*/ 68 w 129"/>
                  <a:gd name="T31" fmla="*/ 97 h 129"/>
                  <a:gd name="T32" fmla="*/ 61 w 129"/>
                  <a:gd name="T33" fmla="*/ 100 h 129"/>
                  <a:gd name="T34" fmla="*/ 50 w 129"/>
                  <a:gd name="T35" fmla="*/ 109 h 129"/>
                  <a:gd name="T36" fmla="*/ 58 w 129"/>
                  <a:gd name="T37" fmla="*/ 123 h 129"/>
                  <a:gd name="T38" fmla="*/ 76 w 129"/>
                  <a:gd name="T39" fmla="*/ 129 h 129"/>
                  <a:gd name="T40" fmla="*/ 83 w 129"/>
                  <a:gd name="T41" fmla="*/ 126 h 129"/>
                  <a:gd name="T42" fmla="*/ 91 w 129"/>
                  <a:gd name="T43" fmla="*/ 127 h 129"/>
                  <a:gd name="T44" fmla="*/ 99 w 129"/>
                  <a:gd name="T45" fmla="*/ 123 h 129"/>
                  <a:gd name="T46" fmla="*/ 117 w 129"/>
                  <a:gd name="T47" fmla="*/ 115 h 129"/>
                  <a:gd name="T48" fmla="*/ 120 w 129"/>
                  <a:gd name="T49" fmla="*/ 106 h 129"/>
                  <a:gd name="T50" fmla="*/ 129 w 129"/>
                  <a:gd name="T51" fmla="*/ 95 h 129"/>
                  <a:gd name="T52" fmla="*/ 117 w 129"/>
                  <a:gd name="T53" fmla="*/ 94 h 129"/>
                  <a:gd name="T54" fmla="*/ 115 w 129"/>
                  <a:gd name="T55" fmla="*/ 76 h 129"/>
                  <a:gd name="T56" fmla="*/ 112 w 129"/>
                  <a:gd name="T57" fmla="*/ 60 h 129"/>
                  <a:gd name="T58" fmla="*/ 111 w 129"/>
                  <a:gd name="T59" fmla="*/ 42 h 129"/>
                  <a:gd name="T60" fmla="*/ 114 w 129"/>
                  <a:gd name="T61" fmla="*/ 36 h 129"/>
                  <a:gd name="T62" fmla="*/ 120 w 129"/>
                  <a:gd name="T63" fmla="*/ 19 h 129"/>
                  <a:gd name="T64" fmla="*/ 108 w 129"/>
                  <a:gd name="T65" fmla="*/ 18 h 129"/>
                  <a:gd name="T66" fmla="*/ 97 w 129"/>
                  <a:gd name="T67" fmla="*/ 18 h 129"/>
                  <a:gd name="T68" fmla="*/ 96 w 129"/>
                  <a:gd name="T69" fmla="*/ 7 h 129"/>
                  <a:gd name="T70" fmla="*/ 85 w 129"/>
                  <a:gd name="T71" fmla="*/ 6 h 129"/>
                  <a:gd name="T72" fmla="*/ 65 w 129"/>
                  <a:gd name="T73" fmla="*/ 1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9" h="129">
                    <a:moveTo>
                      <a:pt x="65" y="10"/>
                    </a:moveTo>
                    <a:lnTo>
                      <a:pt x="62" y="7"/>
                    </a:lnTo>
                    <a:lnTo>
                      <a:pt x="55" y="7"/>
                    </a:lnTo>
                    <a:lnTo>
                      <a:pt x="50" y="4"/>
                    </a:lnTo>
                    <a:lnTo>
                      <a:pt x="47" y="4"/>
                    </a:lnTo>
                    <a:lnTo>
                      <a:pt x="41" y="1"/>
                    </a:lnTo>
                    <a:lnTo>
                      <a:pt x="36" y="1"/>
                    </a:lnTo>
                    <a:lnTo>
                      <a:pt x="24" y="0"/>
                    </a:lnTo>
                    <a:lnTo>
                      <a:pt x="20" y="3"/>
                    </a:lnTo>
                    <a:lnTo>
                      <a:pt x="18" y="6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5" y="22"/>
                    </a:lnTo>
                    <a:lnTo>
                      <a:pt x="6" y="27"/>
                    </a:lnTo>
                    <a:lnTo>
                      <a:pt x="11" y="33"/>
                    </a:lnTo>
                    <a:lnTo>
                      <a:pt x="14" y="35"/>
                    </a:lnTo>
                    <a:lnTo>
                      <a:pt x="11" y="36"/>
                    </a:lnTo>
                    <a:lnTo>
                      <a:pt x="11" y="45"/>
                    </a:lnTo>
                    <a:lnTo>
                      <a:pt x="14" y="45"/>
                    </a:lnTo>
                    <a:lnTo>
                      <a:pt x="11" y="51"/>
                    </a:lnTo>
                    <a:lnTo>
                      <a:pt x="14" y="56"/>
                    </a:lnTo>
                    <a:lnTo>
                      <a:pt x="20" y="71"/>
                    </a:lnTo>
                    <a:lnTo>
                      <a:pt x="26" y="74"/>
                    </a:lnTo>
                    <a:lnTo>
                      <a:pt x="33" y="76"/>
                    </a:lnTo>
                    <a:lnTo>
                      <a:pt x="41" y="80"/>
                    </a:lnTo>
                    <a:lnTo>
                      <a:pt x="53" y="80"/>
                    </a:lnTo>
                    <a:lnTo>
                      <a:pt x="56" y="85"/>
                    </a:lnTo>
                    <a:lnTo>
                      <a:pt x="61" y="85"/>
                    </a:lnTo>
                    <a:lnTo>
                      <a:pt x="68" y="97"/>
                    </a:lnTo>
                    <a:lnTo>
                      <a:pt x="68" y="100"/>
                    </a:lnTo>
                    <a:lnTo>
                      <a:pt x="61" y="100"/>
                    </a:lnTo>
                    <a:lnTo>
                      <a:pt x="58" y="105"/>
                    </a:lnTo>
                    <a:lnTo>
                      <a:pt x="50" y="109"/>
                    </a:lnTo>
                    <a:lnTo>
                      <a:pt x="55" y="121"/>
                    </a:lnTo>
                    <a:lnTo>
                      <a:pt x="58" y="123"/>
                    </a:lnTo>
                    <a:lnTo>
                      <a:pt x="62" y="126"/>
                    </a:lnTo>
                    <a:lnTo>
                      <a:pt x="76" y="129"/>
                    </a:lnTo>
                    <a:lnTo>
                      <a:pt x="80" y="123"/>
                    </a:lnTo>
                    <a:lnTo>
                      <a:pt x="83" y="126"/>
                    </a:lnTo>
                    <a:lnTo>
                      <a:pt x="90" y="124"/>
                    </a:lnTo>
                    <a:lnTo>
                      <a:pt x="91" y="127"/>
                    </a:lnTo>
                    <a:lnTo>
                      <a:pt x="94" y="127"/>
                    </a:lnTo>
                    <a:lnTo>
                      <a:pt x="99" y="123"/>
                    </a:lnTo>
                    <a:lnTo>
                      <a:pt x="108" y="114"/>
                    </a:lnTo>
                    <a:lnTo>
                      <a:pt x="117" y="115"/>
                    </a:lnTo>
                    <a:lnTo>
                      <a:pt x="115" y="112"/>
                    </a:lnTo>
                    <a:lnTo>
                      <a:pt x="120" y="106"/>
                    </a:lnTo>
                    <a:lnTo>
                      <a:pt x="126" y="106"/>
                    </a:lnTo>
                    <a:lnTo>
                      <a:pt x="129" y="95"/>
                    </a:lnTo>
                    <a:lnTo>
                      <a:pt x="126" y="94"/>
                    </a:lnTo>
                    <a:lnTo>
                      <a:pt x="117" y="94"/>
                    </a:lnTo>
                    <a:lnTo>
                      <a:pt x="118" y="77"/>
                    </a:lnTo>
                    <a:lnTo>
                      <a:pt x="115" y="76"/>
                    </a:lnTo>
                    <a:lnTo>
                      <a:pt x="111" y="67"/>
                    </a:lnTo>
                    <a:lnTo>
                      <a:pt x="112" y="60"/>
                    </a:lnTo>
                    <a:lnTo>
                      <a:pt x="108" y="59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4" y="36"/>
                    </a:lnTo>
                    <a:lnTo>
                      <a:pt x="121" y="22"/>
                    </a:lnTo>
                    <a:lnTo>
                      <a:pt x="120" y="19"/>
                    </a:lnTo>
                    <a:lnTo>
                      <a:pt x="114" y="21"/>
                    </a:lnTo>
                    <a:lnTo>
                      <a:pt x="108" y="18"/>
                    </a:lnTo>
                    <a:lnTo>
                      <a:pt x="102" y="21"/>
                    </a:lnTo>
                    <a:lnTo>
                      <a:pt x="97" y="18"/>
                    </a:lnTo>
                    <a:lnTo>
                      <a:pt x="97" y="12"/>
                    </a:lnTo>
                    <a:lnTo>
                      <a:pt x="96" y="7"/>
                    </a:lnTo>
                    <a:lnTo>
                      <a:pt x="90" y="3"/>
                    </a:lnTo>
                    <a:lnTo>
                      <a:pt x="85" y="6"/>
                    </a:lnTo>
                    <a:lnTo>
                      <a:pt x="83" y="10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1" name="Freeform 5132">
                <a:extLst>
                  <a:ext uri="{FF2B5EF4-FFF2-40B4-BE49-F238E27FC236}">
                    <a16:creationId xmlns:a16="http://schemas.microsoft.com/office/drawing/2014/main" id="{8A124177-7108-3E4A-1CDC-484D4E24A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985"/>
                <a:ext cx="65" cy="64"/>
              </a:xfrm>
              <a:custGeom>
                <a:avLst/>
                <a:gdLst>
                  <a:gd name="T0" fmla="*/ 83 w 129"/>
                  <a:gd name="T1" fmla="*/ 10 h 129"/>
                  <a:gd name="T2" fmla="*/ 90 w 129"/>
                  <a:gd name="T3" fmla="*/ 3 h 129"/>
                  <a:gd name="T4" fmla="*/ 97 w 129"/>
                  <a:gd name="T5" fmla="*/ 12 h 129"/>
                  <a:gd name="T6" fmla="*/ 102 w 129"/>
                  <a:gd name="T7" fmla="*/ 21 h 129"/>
                  <a:gd name="T8" fmla="*/ 114 w 129"/>
                  <a:gd name="T9" fmla="*/ 21 h 129"/>
                  <a:gd name="T10" fmla="*/ 121 w 129"/>
                  <a:gd name="T11" fmla="*/ 22 h 129"/>
                  <a:gd name="T12" fmla="*/ 111 w 129"/>
                  <a:gd name="T13" fmla="*/ 41 h 129"/>
                  <a:gd name="T14" fmla="*/ 108 w 129"/>
                  <a:gd name="T15" fmla="*/ 59 h 129"/>
                  <a:gd name="T16" fmla="*/ 111 w 129"/>
                  <a:gd name="T17" fmla="*/ 67 h 129"/>
                  <a:gd name="T18" fmla="*/ 118 w 129"/>
                  <a:gd name="T19" fmla="*/ 77 h 129"/>
                  <a:gd name="T20" fmla="*/ 126 w 129"/>
                  <a:gd name="T21" fmla="*/ 94 h 129"/>
                  <a:gd name="T22" fmla="*/ 126 w 129"/>
                  <a:gd name="T23" fmla="*/ 106 h 129"/>
                  <a:gd name="T24" fmla="*/ 115 w 129"/>
                  <a:gd name="T25" fmla="*/ 112 h 129"/>
                  <a:gd name="T26" fmla="*/ 108 w 129"/>
                  <a:gd name="T27" fmla="*/ 114 h 129"/>
                  <a:gd name="T28" fmla="*/ 94 w 129"/>
                  <a:gd name="T29" fmla="*/ 127 h 129"/>
                  <a:gd name="T30" fmla="*/ 90 w 129"/>
                  <a:gd name="T31" fmla="*/ 124 h 129"/>
                  <a:gd name="T32" fmla="*/ 80 w 129"/>
                  <a:gd name="T33" fmla="*/ 123 h 129"/>
                  <a:gd name="T34" fmla="*/ 62 w 129"/>
                  <a:gd name="T35" fmla="*/ 126 h 129"/>
                  <a:gd name="T36" fmla="*/ 55 w 129"/>
                  <a:gd name="T37" fmla="*/ 121 h 129"/>
                  <a:gd name="T38" fmla="*/ 58 w 129"/>
                  <a:gd name="T39" fmla="*/ 105 h 129"/>
                  <a:gd name="T40" fmla="*/ 68 w 129"/>
                  <a:gd name="T41" fmla="*/ 100 h 129"/>
                  <a:gd name="T42" fmla="*/ 61 w 129"/>
                  <a:gd name="T43" fmla="*/ 85 h 129"/>
                  <a:gd name="T44" fmla="*/ 53 w 129"/>
                  <a:gd name="T45" fmla="*/ 80 h 129"/>
                  <a:gd name="T46" fmla="*/ 33 w 129"/>
                  <a:gd name="T47" fmla="*/ 76 h 129"/>
                  <a:gd name="T48" fmla="*/ 20 w 129"/>
                  <a:gd name="T49" fmla="*/ 71 h 129"/>
                  <a:gd name="T50" fmla="*/ 11 w 129"/>
                  <a:gd name="T51" fmla="*/ 51 h 129"/>
                  <a:gd name="T52" fmla="*/ 11 w 129"/>
                  <a:gd name="T53" fmla="*/ 45 h 129"/>
                  <a:gd name="T54" fmla="*/ 14 w 129"/>
                  <a:gd name="T55" fmla="*/ 35 h 129"/>
                  <a:gd name="T56" fmla="*/ 6 w 129"/>
                  <a:gd name="T57" fmla="*/ 27 h 129"/>
                  <a:gd name="T58" fmla="*/ 0 w 129"/>
                  <a:gd name="T59" fmla="*/ 21 h 129"/>
                  <a:gd name="T60" fmla="*/ 8 w 129"/>
                  <a:gd name="T61" fmla="*/ 16 h 129"/>
                  <a:gd name="T62" fmla="*/ 11 w 129"/>
                  <a:gd name="T63" fmla="*/ 7 h 129"/>
                  <a:gd name="T64" fmla="*/ 20 w 129"/>
                  <a:gd name="T65" fmla="*/ 3 h 129"/>
                  <a:gd name="T66" fmla="*/ 36 w 129"/>
                  <a:gd name="T67" fmla="*/ 1 h 129"/>
                  <a:gd name="T68" fmla="*/ 47 w 129"/>
                  <a:gd name="T69" fmla="*/ 4 h 129"/>
                  <a:gd name="T70" fmla="*/ 55 w 129"/>
                  <a:gd name="T71" fmla="*/ 7 h 129"/>
                  <a:gd name="T72" fmla="*/ 65 w 129"/>
                  <a:gd name="T73" fmla="*/ 1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9" h="129">
                    <a:moveTo>
                      <a:pt x="65" y="10"/>
                    </a:moveTo>
                    <a:lnTo>
                      <a:pt x="83" y="10"/>
                    </a:lnTo>
                    <a:lnTo>
                      <a:pt x="85" y="6"/>
                    </a:lnTo>
                    <a:lnTo>
                      <a:pt x="90" y="3"/>
                    </a:lnTo>
                    <a:lnTo>
                      <a:pt x="96" y="7"/>
                    </a:lnTo>
                    <a:lnTo>
                      <a:pt x="97" y="12"/>
                    </a:lnTo>
                    <a:lnTo>
                      <a:pt x="97" y="18"/>
                    </a:lnTo>
                    <a:lnTo>
                      <a:pt x="102" y="21"/>
                    </a:lnTo>
                    <a:lnTo>
                      <a:pt x="108" y="18"/>
                    </a:lnTo>
                    <a:lnTo>
                      <a:pt x="114" y="21"/>
                    </a:lnTo>
                    <a:lnTo>
                      <a:pt x="120" y="19"/>
                    </a:lnTo>
                    <a:lnTo>
                      <a:pt x="121" y="22"/>
                    </a:lnTo>
                    <a:lnTo>
                      <a:pt x="114" y="36"/>
                    </a:lnTo>
                    <a:lnTo>
                      <a:pt x="111" y="41"/>
                    </a:lnTo>
                    <a:lnTo>
                      <a:pt x="111" y="42"/>
                    </a:lnTo>
                    <a:lnTo>
                      <a:pt x="108" y="59"/>
                    </a:lnTo>
                    <a:lnTo>
                      <a:pt x="112" y="60"/>
                    </a:lnTo>
                    <a:lnTo>
                      <a:pt x="111" y="67"/>
                    </a:lnTo>
                    <a:lnTo>
                      <a:pt x="115" y="76"/>
                    </a:lnTo>
                    <a:lnTo>
                      <a:pt x="118" y="77"/>
                    </a:lnTo>
                    <a:lnTo>
                      <a:pt x="117" y="94"/>
                    </a:lnTo>
                    <a:lnTo>
                      <a:pt x="126" y="94"/>
                    </a:lnTo>
                    <a:lnTo>
                      <a:pt x="129" y="95"/>
                    </a:lnTo>
                    <a:lnTo>
                      <a:pt x="126" y="106"/>
                    </a:lnTo>
                    <a:lnTo>
                      <a:pt x="120" y="106"/>
                    </a:lnTo>
                    <a:lnTo>
                      <a:pt x="115" y="112"/>
                    </a:lnTo>
                    <a:lnTo>
                      <a:pt x="117" y="115"/>
                    </a:lnTo>
                    <a:lnTo>
                      <a:pt x="108" y="114"/>
                    </a:lnTo>
                    <a:lnTo>
                      <a:pt x="99" y="123"/>
                    </a:lnTo>
                    <a:lnTo>
                      <a:pt x="94" y="127"/>
                    </a:lnTo>
                    <a:lnTo>
                      <a:pt x="91" y="127"/>
                    </a:lnTo>
                    <a:lnTo>
                      <a:pt x="90" y="124"/>
                    </a:lnTo>
                    <a:lnTo>
                      <a:pt x="83" y="126"/>
                    </a:lnTo>
                    <a:lnTo>
                      <a:pt x="80" y="123"/>
                    </a:lnTo>
                    <a:lnTo>
                      <a:pt x="76" y="129"/>
                    </a:lnTo>
                    <a:lnTo>
                      <a:pt x="62" y="126"/>
                    </a:lnTo>
                    <a:lnTo>
                      <a:pt x="58" y="123"/>
                    </a:lnTo>
                    <a:lnTo>
                      <a:pt x="55" y="121"/>
                    </a:lnTo>
                    <a:lnTo>
                      <a:pt x="50" y="109"/>
                    </a:lnTo>
                    <a:lnTo>
                      <a:pt x="58" y="105"/>
                    </a:lnTo>
                    <a:lnTo>
                      <a:pt x="61" y="100"/>
                    </a:lnTo>
                    <a:lnTo>
                      <a:pt x="68" y="100"/>
                    </a:lnTo>
                    <a:lnTo>
                      <a:pt x="68" y="97"/>
                    </a:lnTo>
                    <a:lnTo>
                      <a:pt x="61" y="85"/>
                    </a:lnTo>
                    <a:lnTo>
                      <a:pt x="56" y="85"/>
                    </a:lnTo>
                    <a:lnTo>
                      <a:pt x="53" y="80"/>
                    </a:lnTo>
                    <a:lnTo>
                      <a:pt x="41" y="80"/>
                    </a:lnTo>
                    <a:lnTo>
                      <a:pt x="33" y="76"/>
                    </a:lnTo>
                    <a:lnTo>
                      <a:pt x="26" y="74"/>
                    </a:lnTo>
                    <a:lnTo>
                      <a:pt x="20" y="71"/>
                    </a:lnTo>
                    <a:lnTo>
                      <a:pt x="14" y="56"/>
                    </a:lnTo>
                    <a:lnTo>
                      <a:pt x="11" y="51"/>
                    </a:lnTo>
                    <a:lnTo>
                      <a:pt x="14" y="45"/>
                    </a:lnTo>
                    <a:lnTo>
                      <a:pt x="11" y="45"/>
                    </a:lnTo>
                    <a:lnTo>
                      <a:pt x="11" y="36"/>
                    </a:lnTo>
                    <a:lnTo>
                      <a:pt x="14" y="35"/>
                    </a:lnTo>
                    <a:lnTo>
                      <a:pt x="11" y="33"/>
                    </a:lnTo>
                    <a:lnTo>
                      <a:pt x="6" y="27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7"/>
                    </a:lnTo>
                    <a:lnTo>
                      <a:pt x="18" y="6"/>
                    </a:lnTo>
                    <a:lnTo>
                      <a:pt x="20" y="3"/>
                    </a:lnTo>
                    <a:lnTo>
                      <a:pt x="24" y="0"/>
                    </a:lnTo>
                    <a:lnTo>
                      <a:pt x="36" y="1"/>
                    </a:lnTo>
                    <a:lnTo>
                      <a:pt x="41" y="1"/>
                    </a:lnTo>
                    <a:lnTo>
                      <a:pt x="47" y="4"/>
                    </a:lnTo>
                    <a:lnTo>
                      <a:pt x="50" y="4"/>
                    </a:lnTo>
                    <a:lnTo>
                      <a:pt x="55" y="7"/>
                    </a:lnTo>
                    <a:lnTo>
                      <a:pt x="62" y="7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2" name="Freeform 5133">
                <a:extLst>
                  <a:ext uri="{FF2B5EF4-FFF2-40B4-BE49-F238E27FC236}">
                    <a16:creationId xmlns:a16="http://schemas.microsoft.com/office/drawing/2014/main" id="{B75C3A98-BB1C-E778-ABCD-0AD1EB235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985"/>
                <a:ext cx="65" cy="64"/>
              </a:xfrm>
              <a:custGeom>
                <a:avLst/>
                <a:gdLst>
                  <a:gd name="T0" fmla="*/ 83 w 129"/>
                  <a:gd name="T1" fmla="*/ 10 h 129"/>
                  <a:gd name="T2" fmla="*/ 90 w 129"/>
                  <a:gd name="T3" fmla="*/ 3 h 129"/>
                  <a:gd name="T4" fmla="*/ 97 w 129"/>
                  <a:gd name="T5" fmla="*/ 12 h 129"/>
                  <a:gd name="T6" fmla="*/ 102 w 129"/>
                  <a:gd name="T7" fmla="*/ 21 h 129"/>
                  <a:gd name="T8" fmla="*/ 114 w 129"/>
                  <a:gd name="T9" fmla="*/ 21 h 129"/>
                  <a:gd name="T10" fmla="*/ 121 w 129"/>
                  <a:gd name="T11" fmla="*/ 22 h 129"/>
                  <a:gd name="T12" fmla="*/ 111 w 129"/>
                  <a:gd name="T13" fmla="*/ 41 h 129"/>
                  <a:gd name="T14" fmla="*/ 108 w 129"/>
                  <a:gd name="T15" fmla="*/ 59 h 129"/>
                  <a:gd name="T16" fmla="*/ 111 w 129"/>
                  <a:gd name="T17" fmla="*/ 67 h 129"/>
                  <a:gd name="T18" fmla="*/ 118 w 129"/>
                  <a:gd name="T19" fmla="*/ 77 h 129"/>
                  <a:gd name="T20" fmla="*/ 126 w 129"/>
                  <a:gd name="T21" fmla="*/ 94 h 129"/>
                  <a:gd name="T22" fmla="*/ 126 w 129"/>
                  <a:gd name="T23" fmla="*/ 106 h 129"/>
                  <a:gd name="T24" fmla="*/ 115 w 129"/>
                  <a:gd name="T25" fmla="*/ 112 h 129"/>
                  <a:gd name="T26" fmla="*/ 108 w 129"/>
                  <a:gd name="T27" fmla="*/ 114 h 129"/>
                  <a:gd name="T28" fmla="*/ 94 w 129"/>
                  <a:gd name="T29" fmla="*/ 127 h 129"/>
                  <a:gd name="T30" fmla="*/ 90 w 129"/>
                  <a:gd name="T31" fmla="*/ 124 h 129"/>
                  <a:gd name="T32" fmla="*/ 80 w 129"/>
                  <a:gd name="T33" fmla="*/ 123 h 129"/>
                  <a:gd name="T34" fmla="*/ 62 w 129"/>
                  <a:gd name="T35" fmla="*/ 126 h 129"/>
                  <a:gd name="T36" fmla="*/ 55 w 129"/>
                  <a:gd name="T37" fmla="*/ 121 h 129"/>
                  <a:gd name="T38" fmla="*/ 58 w 129"/>
                  <a:gd name="T39" fmla="*/ 105 h 129"/>
                  <a:gd name="T40" fmla="*/ 68 w 129"/>
                  <a:gd name="T41" fmla="*/ 100 h 129"/>
                  <a:gd name="T42" fmla="*/ 61 w 129"/>
                  <a:gd name="T43" fmla="*/ 85 h 129"/>
                  <a:gd name="T44" fmla="*/ 53 w 129"/>
                  <a:gd name="T45" fmla="*/ 80 h 129"/>
                  <a:gd name="T46" fmla="*/ 33 w 129"/>
                  <a:gd name="T47" fmla="*/ 76 h 129"/>
                  <a:gd name="T48" fmla="*/ 20 w 129"/>
                  <a:gd name="T49" fmla="*/ 71 h 129"/>
                  <a:gd name="T50" fmla="*/ 11 w 129"/>
                  <a:gd name="T51" fmla="*/ 51 h 129"/>
                  <a:gd name="T52" fmla="*/ 11 w 129"/>
                  <a:gd name="T53" fmla="*/ 45 h 129"/>
                  <a:gd name="T54" fmla="*/ 14 w 129"/>
                  <a:gd name="T55" fmla="*/ 35 h 129"/>
                  <a:gd name="T56" fmla="*/ 6 w 129"/>
                  <a:gd name="T57" fmla="*/ 27 h 129"/>
                  <a:gd name="T58" fmla="*/ 0 w 129"/>
                  <a:gd name="T59" fmla="*/ 21 h 129"/>
                  <a:gd name="T60" fmla="*/ 8 w 129"/>
                  <a:gd name="T61" fmla="*/ 16 h 129"/>
                  <a:gd name="T62" fmla="*/ 11 w 129"/>
                  <a:gd name="T63" fmla="*/ 7 h 129"/>
                  <a:gd name="T64" fmla="*/ 20 w 129"/>
                  <a:gd name="T65" fmla="*/ 3 h 129"/>
                  <a:gd name="T66" fmla="*/ 36 w 129"/>
                  <a:gd name="T67" fmla="*/ 1 h 129"/>
                  <a:gd name="T68" fmla="*/ 47 w 129"/>
                  <a:gd name="T69" fmla="*/ 4 h 129"/>
                  <a:gd name="T70" fmla="*/ 55 w 129"/>
                  <a:gd name="T71" fmla="*/ 7 h 129"/>
                  <a:gd name="T72" fmla="*/ 65 w 129"/>
                  <a:gd name="T73" fmla="*/ 1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9" h="129">
                    <a:moveTo>
                      <a:pt x="65" y="10"/>
                    </a:moveTo>
                    <a:lnTo>
                      <a:pt x="83" y="10"/>
                    </a:lnTo>
                    <a:lnTo>
                      <a:pt x="85" y="6"/>
                    </a:lnTo>
                    <a:lnTo>
                      <a:pt x="90" y="3"/>
                    </a:lnTo>
                    <a:lnTo>
                      <a:pt x="96" y="7"/>
                    </a:lnTo>
                    <a:lnTo>
                      <a:pt x="97" y="12"/>
                    </a:lnTo>
                    <a:lnTo>
                      <a:pt x="97" y="18"/>
                    </a:lnTo>
                    <a:lnTo>
                      <a:pt x="102" y="21"/>
                    </a:lnTo>
                    <a:lnTo>
                      <a:pt x="108" y="18"/>
                    </a:lnTo>
                    <a:lnTo>
                      <a:pt x="114" y="21"/>
                    </a:lnTo>
                    <a:lnTo>
                      <a:pt x="120" y="19"/>
                    </a:lnTo>
                    <a:lnTo>
                      <a:pt x="121" y="22"/>
                    </a:lnTo>
                    <a:lnTo>
                      <a:pt x="114" y="36"/>
                    </a:lnTo>
                    <a:lnTo>
                      <a:pt x="111" y="41"/>
                    </a:lnTo>
                    <a:lnTo>
                      <a:pt x="111" y="42"/>
                    </a:lnTo>
                    <a:lnTo>
                      <a:pt x="108" y="59"/>
                    </a:lnTo>
                    <a:lnTo>
                      <a:pt x="112" y="60"/>
                    </a:lnTo>
                    <a:lnTo>
                      <a:pt x="111" y="67"/>
                    </a:lnTo>
                    <a:lnTo>
                      <a:pt x="115" y="76"/>
                    </a:lnTo>
                    <a:lnTo>
                      <a:pt x="118" y="77"/>
                    </a:lnTo>
                    <a:lnTo>
                      <a:pt x="117" y="94"/>
                    </a:lnTo>
                    <a:lnTo>
                      <a:pt x="126" y="94"/>
                    </a:lnTo>
                    <a:lnTo>
                      <a:pt x="129" y="95"/>
                    </a:lnTo>
                    <a:lnTo>
                      <a:pt x="126" y="106"/>
                    </a:lnTo>
                    <a:lnTo>
                      <a:pt x="120" y="106"/>
                    </a:lnTo>
                    <a:lnTo>
                      <a:pt x="115" y="112"/>
                    </a:lnTo>
                    <a:lnTo>
                      <a:pt x="117" y="115"/>
                    </a:lnTo>
                    <a:lnTo>
                      <a:pt x="108" y="114"/>
                    </a:lnTo>
                    <a:lnTo>
                      <a:pt x="99" y="123"/>
                    </a:lnTo>
                    <a:lnTo>
                      <a:pt x="94" y="127"/>
                    </a:lnTo>
                    <a:lnTo>
                      <a:pt x="91" y="127"/>
                    </a:lnTo>
                    <a:lnTo>
                      <a:pt x="90" y="124"/>
                    </a:lnTo>
                    <a:lnTo>
                      <a:pt x="83" y="126"/>
                    </a:lnTo>
                    <a:lnTo>
                      <a:pt x="80" y="123"/>
                    </a:lnTo>
                    <a:lnTo>
                      <a:pt x="76" y="129"/>
                    </a:lnTo>
                    <a:lnTo>
                      <a:pt x="62" y="126"/>
                    </a:lnTo>
                    <a:lnTo>
                      <a:pt x="58" y="123"/>
                    </a:lnTo>
                    <a:lnTo>
                      <a:pt x="55" y="121"/>
                    </a:lnTo>
                    <a:lnTo>
                      <a:pt x="50" y="109"/>
                    </a:lnTo>
                    <a:lnTo>
                      <a:pt x="58" y="105"/>
                    </a:lnTo>
                    <a:lnTo>
                      <a:pt x="61" y="100"/>
                    </a:lnTo>
                    <a:lnTo>
                      <a:pt x="68" y="100"/>
                    </a:lnTo>
                    <a:lnTo>
                      <a:pt x="68" y="97"/>
                    </a:lnTo>
                    <a:lnTo>
                      <a:pt x="61" y="85"/>
                    </a:lnTo>
                    <a:lnTo>
                      <a:pt x="56" y="85"/>
                    </a:lnTo>
                    <a:lnTo>
                      <a:pt x="53" y="80"/>
                    </a:lnTo>
                    <a:lnTo>
                      <a:pt x="41" y="80"/>
                    </a:lnTo>
                    <a:lnTo>
                      <a:pt x="33" y="76"/>
                    </a:lnTo>
                    <a:lnTo>
                      <a:pt x="26" y="74"/>
                    </a:lnTo>
                    <a:lnTo>
                      <a:pt x="20" y="71"/>
                    </a:lnTo>
                    <a:lnTo>
                      <a:pt x="14" y="56"/>
                    </a:lnTo>
                    <a:lnTo>
                      <a:pt x="11" y="51"/>
                    </a:lnTo>
                    <a:lnTo>
                      <a:pt x="14" y="45"/>
                    </a:lnTo>
                    <a:lnTo>
                      <a:pt x="11" y="45"/>
                    </a:lnTo>
                    <a:lnTo>
                      <a:pt x="11" y="36"/>
                    </a:lnTo>
                    <a:lnTo>
                      <a:pt x="14" y="35"/>
                    </a:lnTo>
                    <a:lnTo>
                      <a:pt x="11" y="33"/>
                    </a:lnTo>
                    <a:lnTo>
                      <a:pt x="6" y="27"/>
                    </a:lnTo>
                    <a:lnTo>
                      <a:pt x="5" y="22"/>
                    </a:lnTo>
                    <a:lnTo>
                      <a:pt x="0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7"/>
                    </a:lnTo>
                    <a:lnTo>
                      <a:pt x="18" y="6"/>
                    </a:lnTo>
                    <a:lnTo>
                      <a:pt x="20" y="3"/>
                    </a:lnTo>
                    <a:lnTo>
                      <a:pt x="24" y="0"/>
                    </a:lnTo>
                    <a:lnTo>
                      <a:pt x="36" y="1"/>
                    </a:lnTo>
                    <a:lnTo>
                      <a:pt x="41" y="1"/>
                    </a:lnTo>
                    <a:lnTo>
                      <a:pt x="47" y="4"/>
                    </a:lnTo>
                    <a:lnTo>
                      <a:pt x="50" y="4"/>
                    </a:lnTo>
                    <a:lnTo>
                      <a:pt x="55" y="7"/>
                    </a:lnTo>
                    <a:lnTo>
                      <a:pt x="62" y="7"/>
                    </a:lnTo>
                    <a:lnTo>
                      <a:pt x="65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3" name="Freeform 5134">
                <a:extLst>
                  <a:ext uri="{FF2B5EF4-FFF2-40B4-BE49-F238E27FC236}">
                    <a16:creationId xmlns:a16="http://schemas.microsoft.com/office/drawing/2014/main" id="{82EBBC1B-477C-2A54-BCB8-95795A3EB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1995"/>
                <a:ext cx="44" cy="73"/>
              </a:xfrm>
              <a:custGeom>
                <a:avLst/>
                <a:gdLst>
                  <a:gd name="T0" fmla="*/ 18 w 86"/>
                  <a:gd name="T1" fmla="*/ 15 h 144"/>
                  <a:gd name="T2" fmla="*/ 15 w 86"/>
                  <a:gd name="T3" fmla="*/ 21 h 144"/>
                  <a:gd name="T4" fmla="*/ 16 w 86"/>
                  <a:gd name="T5" fmla="*/ 39 h 144"/>
                  <a:gd name="T6" fmla="*/ 19 w 86"/>
                  <a:gd name="T7" fmla="*/ 55 h 144"/>
                  <a:gd name="T8" fmla="*/ 21 w 86"/>
                  <a:gd name="T9" fmla="*/ 73 h 144"/>
                  <a:gd name="T10" fmla="*/ 33 w 86"/>
                  <a:gd name="T11" fmla="*/ 74 h 144"/>
                  <a:gd name="T12" fmla="*/ 24 w 86"/>
                  <a:gd name="T13" fmla="*/ 85 h 144"/>
                  <a:gd name="T14" fmla="*/ 24 w 86"/>
                  <a:gd name="T15" fmla="*/ 103 h 144"/>
                  <a:gd name="T16" fmla="*/ 15 w 86"/>
                  <a:gd name="T17" fmla="*/ 119 h 144"/>
                  <a:gd name="T18" fmla="*/ 3 w 86"/>
                  <a:gd name="T19" fmla="*/ 119 h 144"/>
                  <a:gd name="T20" fmla="*/ 3 w 86"/>
                  <a:gd name="T21" fmla="*/ 132 h 144"/>
                  <a:gd name="T22" fmla="*/ 15 w 86"/>
                  <a:gd name="T23" fmla="*/ 144 h 144"/>
                  <a:gd name="T24" fmla="*/ 33 w 86"/>
                  <a:gd name="T25" fmla="*/ 144 h 144"/>
                  <a:gd name="T26" fmla="*/ 33 w 86"/>
                  <a:gd name="T27" fmla="*/ 126 h 144"/>
                  <a:gd name="T28" fmla="*/ 47 w 86"/>
                  <a:gd name="T29" fmla="*/ 115 h 144"/>
                  <a:gd name="T30" fmla="*/ 54 w 86"/>
                  <a:gd name="T31" fmla="*/ 112 h 144"/>
                  <a:gd name="T32" fmla="*/ 54 w 86"/>
                  <a:gd name="T33" fmla="*/ 96 h 144"/>
                  <a:gd name="T34" fmla="*/ 56 w 86"/>
                  <a:gd name="T35" fmla="*/ 82 h 144"/>
                  <a:gd name="T36" fmla="*/ 59 w 86"/>
                  <a:gd name="T37" fmla="*/ 76 h 144"/>
                  <a:gd name="T38" fmla="*/ 66 w 86"/>
                  <a:gd name="T39" fmla="*/ 88 h 144"/>
                  <a:gd name="T40" fmla="*/ 72 w 86"/>
                  <a:gd name="T41" fmla="*/ 99 h 144"/>
                  <a:gd name="T42" fmla="*/ 77 w 86"/>
                  <a:gd name="T43" fmla="*/ 93 h 144"/>
                  <a:gd name="T44" fmla="*/ 85 w 86"/>
                  <a:gd name="T45" fmla="*/ 79 h 144"/>
                  <a:gd name="T46" fmla="*/ 86 w 86"/>
                  <a:gd name="T47" fmla="*/ 59 h 144"/>
                  <a:gd name="T48" fmla="*/ 71 w 86"/>
                  <a:gd name="T49" fmla="*/ 61 h 144"/>
                  <a:gd name="T50" fmla="*/ 54 w 86"/>
                  <a:gd name="T51" fmla="*/ 49 h 144"/>
                  <a:gd name="T52" fmla="*/ 68 w 86"/>
                  <a:gd name="T53" fmla="*/ 30 h 144"/>
                  <a:gd name="T54" fmla="*/ 51 w 86"/>
                  <a:gd name="T55" fmla="*/ 26 h 144"/>
                  <a:gd name="T56" fmla="*/ 60 w 86"/>
                  <a:gd name="T57" fmla="*/ 9 h 144"/>
                  <a:gd name="T58" fmla="*/ 57 w 86"/>
                  <a:gd name="T59" fmla="*/ 5 h 144"/>
                  <a:gd name="T60" fmla="*/ 51 w 86"/>
                  <a:gd name="T61" fmla="*/ 12 h 144"/>
                  <a:gd name="T62" fmla="*/ 34 w 86"/>
                  <a:gd name="T63" fmla="*/ 6 h 144"/>
                  <a:gd name="T64" fmla="*/ 25 w 86"/>
                  <a:gd name="T65" fmla="*/ 1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6" h="144">
                    <a:moveTo>
                      <a:pt x="25" y="1"/>
                    </a:moveTo>
                    <a:lnTo>
                      <a:pt x="18" y="15"/>
                    </a:lnTo>
                    <a:lnTo>
                      <a:pt x="15" y="20"/>
                    </a:lnTo>
                    <a:lnTo>
                      <a:pt x="15" y="21"/>
                    </a:lnTo>
                    <a:lnTo>
                      <a:pt x="12" y="38"/>
                    </a:lnTo>
                    <a:lnTo>
                      <a:pt x="16" y="39"/>
                    </a:lnTo>
                    <a:lnTo>
                      <a:pt x="15" y="46"/>
                    </a:lnTo>
                    <a:lnTo>
                      <a:pt x="19" y="55"/>
                    </a:lnTo>
                    <a:lnTo>
                      <a:pt x="22" y="56"/>
                    </a:lnTo>
                    <a:lnTo>
                      <a:pt x="21" y="73"/>
                    </a:lnTo>
                    <a:lnTo>
                      <a:pt x="30" y="73"/>
                    </a:lnTo>
                    <a:lnTo>
                      <a:pt x="33" y="74"/>
                    </a:lnTo>
                    <a:lnTo>
                      <a:pt x="30" y="85"/>
                    </a:lnTo>
                    <a:lnTo>
                      <a:pt x="24" y="85"/>
                    </a:lnTo>
                    <a:lnTo>
                      <a:pt x="19" y="91"/>
                    </a:lnTo>
                    <a:lnTo>
                      <a:pt x="24" y="103"/>
                    </a:lnTo>
                    <a:lnTo>
                      <a:pt x="21" y="111"/>
                    </a:lnTo>
                    <a:lnTo>
                      <a:pt x="15" y="119"/>
                    </a:lnTo>
                    <a:lnTo>
                      <a:pt x="7" y="117"/>
                    </a:lnTo>
                    <a:lnTo>
                      <a:pt x="3" y="119"/>
                    </a:lnTo>
                    <a:lnTo>
                      <a:pt x="0" y="125"/>
                    </a:lnTo>
                    <a:lnTo>
                      <a:pt x="3" y="132"/>
                    </a:lnTo>
                    <a:lnTo>
                      <a:pt x="13" y="140"/>
                    </a:lnTo>
                    <a:lnTo>
                      <a:pt x="15" y="144"/>
                    </a:lnTo>
                    <a:lnTo>
                      <a:pt x="27" y="143"/>
                    </a:lnTo>
                    <a:lnTo>
                      <a:pt x="33" y="144"/>
                    </a:lnTo>
                    <a:lnTo>
                      <a:pt x="41" y="141"/>
                    </a:lnTo>
                    <a:lnTo>
                      <a:pt x="33" y="126"/>
                    </a:lnTo>
                    <a:lnTo>
                      <a:pt x="33" y="117"/>
                    </a:lnTo>
                    <a:lnTo>
                      <a:pt x="47" y="115"/>
                    </a:lnTo>
                    <a:lnTo>
                      <a:pt x="50" y="119"/>
                    </a:lnTo>
                    <a:lnTo>
                      <a:pt x="54" y="112"/>
                    </a:lnTo>
                    <a:lnTo>
                      <a:pt x="56" y="108"/>
                    </a:lnTo>
                    <a:lnTo>
                      <a:pt x="54" y="96"/>
                    </a:lnTo>
                    <a:lnTo>
                      <a:pt x="54" y="91"/>
                    </a:lnTo>
                    <a:lnTo>
                      <a:pt x="56" y="82"/>
                    </a:lnTo>
                    <a:lnTo>
                      <a:pt x="60" y="82"/>
                    </a:lnTo>
                    <a:lnTo>
                      <a:pt x="59" y="76"/>
                    </a:lnTo>
                    <a:lnTo>
                      <a:pt x="60" y="74"/>
                    </a:lnTo>
                    <a:lnTo>
                      <a:pt x="66" y="88"/>
                    </a:lnTo>
                    <a:lnTo>
                      <a:pt x="69" y="97"/>
                    </a:lnTo>
                    <a:lnTo>
                      <a:pt x="72" y="99"/>
                    </a:lnTo>
                    <a:lnTo>
                      <a:pt x="75" y="97"/>
                    </a:lnTo>
                    <a:lnTo>
                      <a:pt x="77" y="93"/>
                    </a:lnTo>
                    <a:lnTo>
                      <a:pt x="82" y="91"/>
                    </a:lnTo>
                    <a:lnTo>
                      <a:pt x="85" y="79"/>
                    </a:lnTo>
                    <a:lnTo>
                      <a:pt x="85" y="65"/>
                    </a:lnTo>
                    <a:lnTo>
                      <a:pt x="86" y="59"/>
                    </a:lnTo>
                    <a:lnTo>
                      <a:pt x="72" y="59"/>
                    </a:lnTo>
                    <a:lnTo>
                      <a:pt x="71" y="61"/>
                    </a:lnTo>
                    <a:lnTo>
                      <a:pt x="56" y="56"/>
                    </a:lnTo>
                    <a:lnTo>
                      <a:pt x="54" y="49"/>
                    </a:lnTo>
                    <a:lnTo>
                      <a:pt x="63" y="39"/>
                    </a:lnTo>
                    <a:lnTo>
                      <a:pt x="68" y="30"/>
                    </a:lnTo>
                    <a:lnTo>
                      <a:pt x="60" y="29"/>
                    </a:lnTo>
                    <a:lnTo>
                      <a:pt x="51" y="26"/>
                    </a:lnTo>
                    <a:lnTo>
                      <a:pt x="51" y="20"/>
                    </a:lnTo>
                    <a:lnTo>
                      <a:pt x="60" y="9"/>
                    </a:lnTo>
                    <a:lnTo>
                      <a:pt x="62" y="8"/>
                    </a:lnTo>
                    <a:lnTo>
                      <a:pt x="57" y="5"/>
                    </a:lnTo>
                    <a:lnTo>
                      <a:pt x="54" y="3"/>
                    </a:lnTo>
                    <a:lnTo>
                      <a:pt x="51" y="12"/>
                    </a:lnTo>
                    <a:lnTo>
                      <a:pt x="47" y="9"/>
                    </a:lnTo>
                    <a:lnTo>
                      <a:pt x="34" y="6"/>
                    </a:lnTo>
                    <a:lnTo>
                      <a:pt x="31" y="0"/>
                    </a:lnTo>
                    <a:lnTo>
                      <a:pt x="25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4" name="Freeform 5135">
                <a:extLst>
                  <a:ext uri="{FF2B5EF4-FFF2-40B4-BE49-F238E27FC236}">
                    <a16:creationId xmlns:a16="http://schemas.microsoft.com/office/drawing/2014/main" id="{9A29C4A7-C9D2-C694-5076-E7199B8E8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1995"/>
                <a:ext cx="44" cy="73"/>
              </a:xfrm>
              <a:custGeom>
                <a:avLst/>
                <a:gdLst>
                  <a:gd name="T0" fmla="*/ 31 w 86"/>
                  <a:gd name="T1" fmla="*/ 0 h 144"/>
                  <a:gd name="T2" fmla="*/ 47 w 86"/>
                  <a:gd name="T3" fmla="*/ 9 h 144"/>
                  <a:gd name="T4" fmla="*/ 54 w 86"/>
                  <a:gd name="T5" fmla="*/ 3 h 144"/>
                  <a:gd name="T6" fmla="*/ 62 w 86"/>
                  <a:gd name="T7" fmla="*/ 8 h 144"/>
                  <a:gd name="T8" fmla="*/ 51 w 86"/>
                  <a:gd name="T9" fmla="*/ 20 h 144"/>
                  <a:gd name="T10" fmla="*/ 60 w 86"/>
                  <a:gd name="T11" fmla="*/ 29 h 144"/>
                  <a:gd name="T12" fmla="*/ 63 w 86"/>
                  <a:gd name="T13" fmla="*/ 39 h 144"/>
                  <a:gd name="T14" fmla="*/ 56 w 86"/>
                  <a:gd name="T15" fmla="*/ 56 h 144"/>
                  <a:gd name="T16" fmla="*/ 72 w 86"/>
                  <a:gd name="T17" fmla="*/ 59 h 144"/>
                  <a:gd name="T18" fmla="*/ 85 w 86"/>
                  <a:gd name="T19" fmla="*/ 65 h 144"/>
                  <a:gd name="T20" fmla="*/ 82 w 86"/>
                  <a:gd name="T21" fmla="*/ 91 h 144"/>
                  <a:gd name="T22" fmla="*/ 75 w 86"/>
                  <a:gd name="T23" fmla="*/ 97 h 144"/>
                  <a:gd name="T24" fmla="*/ 69 w 86"/>
                  <a:gd name="T25" fmla="*/ 97 h 144"/>
                  <a:gd name="T26" fmla="*/ 60 w 86"/>
                  <a:gd name="T27" fmla="*/ 74 h 144"/>
                  <a:gd name="T28" fmla="*/ 60 w 86"/>
                  <a:gd name="T29" fmla="*/ 82 h 144"/>
                  <a:gd name="T30" fmla="*/ 54 w 86"/>
                  <a:gd name="T31" fmla="*/ 91 h 144"/>
                  <a:gd name="T32" fmla="*/ 56 w 86"/>
                  <a:gd name="T33" fmla="*/ 108 h 144"/>
                  <a:gd name="T34" fmla="*/ 50 w 86"/>
                  <a:gd name="T35" fmla="*/ 119 h 144"/>
                  <a:gd name="T36" fmla="*/ 33 w 86"/>
                  <a:gd name="T37" fmla="*/ 117 h 144"/>
                  <a:gd name="T38" fmla="*/ 41 w 86"/>
                  <a:gd name="T39" fmla="*/ 141 h 144"/>
                  <a:gd name="T40" fmla="*/ 27 w 86"/>
                  <a:gd name="T41" fmla="*/ 143 h 144"/>
                  <a:gd name="T42" fmla="*/ 13 w 86"/>
                  <a:gd name="T43" fmla="*/ 140 h 144"/>
                  <a:gd name="T44" fmla="*/ 0 w 86"/>
                  <a:gd name="T45" fmla="*/ 125 h 144"/>
                  <a:gd name="T46" fmla="*/ 7 w 86"/>
                  <a:gd name="T47" fmla="*/ 117 h 144"/>
                  <a:gd name="T48" fmla="*/ 21 w 86"/>
                  <a:gd name="T49" fmla="*/ 111 h 144"/>
                  <a:gd name="T50" fmla="*/ 19 w 86"/>
                  <a:gd name="T51" fmla="*/ 91 h 144"/>
                  <a:gd name="T52" fmla="*/ 30 w 86"/>
                  <a:gd name="T53" fmla="*/ 85 h 144"/>
                  <a:gd name="T54" fmla="*/ 30 w 86"/>
                  <a:gd name="T55" fmla="*/ 73 h 144"/>
                  <a:gd name="T56" fmla="*/ 22 w 86"/>
                  <a:gd name="T57" fmla="*/ 56 h 144"/>
                  <a:gd name="T58" fmla="*/ 15 w 86"/>
                  <a:gd name="T59" fmla="*/ 46 h 144"/>
                  <a:gd name="T60" fmla="*/ 12 w 86"/>
                  <a:gd name="T61" fmla="*/ 38 h 144"/>
                  <a:gd name="T62" fmla="*/ 15 w 86"/>
                  <a:gd name="T63" fmla="*/ 20 h 144"/>
                  <a:gd name="T64" fmla="*/ 25 w 86"/>
                  <a:gd name="T65" fmla="*/ 1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6" h="144">
                    <a:moveTo>
                      <a:pt x="25" y="1"/>
                    </a:moveTo>
                    <a:lnTo>
                      <a:pt x="31" y="0"/>
                    </a:lnTo>
                    <a:lnTo>
                      <a:pt x="34" y="6"/>
                    </a:lnTo>
                    <a:lnTo>
                      <a:pt x="47" y="9"/>
                    </a:lnTo>
                    <a:lnTo>
                      <a:pt x="51" y="12"/>
                    </a:lnTo>
                    <a:lnTo>
                      <a:pt x="54" y="3"/>
                    </a:lnTo>
                    <a:lnTo>
                      <a:pt x="57" y="5"/>
                    </a:lnTo>
                    <a:lnTo>
                      <a:pt x="62" y="8"/>
                    </a:lnTo>
                    <a:lnTo>
                      <a:pt x="60" y="9"/>
                    </a:lnTo>
                    <a:lnTo>
                      <a:pt x="51" y="20"/>
                    </a:lnTo>
                    <a:lnTo>
                      <a:pt x="51" y="26"/>
                    </a:lnTo>
                    <a:lnTo>
                      <a:pt x="60" y="29"/>
                    </a:lnTo>
                    <a:lnTo>
                      <a:pt x="68" y="30"/>
                    </a:lnTo>
                    <a:lnTo>
                      <a:pt x="63" y="39"/>
                    </a:lnTo>
                    <a:lnTo>
                      <a:pt x="54" y="49"/>
                    </a:lnTo>
                    <a:lnTo>
                      <a:pt x="56" y="56"/>
                    </a:lnTo>
                    <a:lnTo>
                      <a:pt x="71" y="61"/>
                    </a:lnTo>
                    <a:lnTo>
                      <a:pt x="72" y="59"/>
                    </a:lnTo>
                    <a:lnTo>
                      <a:pt x="86" y="59"/>
                    </a:lnTo>
                    <a:lnTo>
                      <a:pt x="85" y="65"/>
                    </a:lnTo>
                    <a:lnTo>
                      <a:pt x="85" y="79"/>
                    </a:lnTo>
                    <a:lnTo>
                      <a:pt x="82" y="91"/>
                    </a:lnTo>
                    <a:lnTo>
                      <a:pt x="77" y="93"/>
                    </a:lnTo>
                    <a:lnTo>
                      <a:pt x="75" y="97"/>
                    </a:lnTo>
                    <a:lnTo>
                      <a:pt x="72" y="99"/>
                    </a:lnTo>
                    <a:lnTo>
                      <a:pt x="69" y="97"/>
                    </a:lnTo>
                    <a:lnTo>
                      <a:pt x="66" y="88"/>
                    </a:lnTo>
                    <a:lnTo>
                      <a:pt x="60" y="74"/>
                    </a:lnTo>
                    <a:lnTo>
                      <a:pt x="59" y="76"/>
                    </a:lnTo>
                    <a:lnTo>
                      <a:pt x="60" y="82"/>
                    </a:lnTo>
                    <a:lnTo>
                      <a:pt x="56" y="82"/>
                    </a:lnTo>
                    <a:lnTo>
                      <a:pt x="54" y="91"/>
                    </a:lnTo>
                    <a:lnTo>
                      <a:pt x="54" y="96"/>
                    </a:lnTo>
                    <a:lnTo>
                      <a:pt x="56" y="108"/>
                    </a:lnTo>
                    <a:lnTo>
                      <a:pt x="54" y="112"/>
                    </a:lnTo>
                    <a:lnTo>
                      <a:pt x="50" y="119"/>
                    </a:lnTo>
                    <a:lnTo>
                      <a:pt x="47" y="115"/>
                    </a:lnTo>
                    <a:lnTo>
                      <a:pt x="33" y="117"/>
                    </a:lnTo>
                    <a:lnTo>
                      <a:pt x="33" y="126"/>
                    </a:lnTo>
                    <a:lnTo>
                      <a:pt x="41" y="141"/>
                    </a:lnTo>
                    <a:lnTo>
                      <a:pt x="33" y="144"/>
                    </a:lnTo>
                    <a:lnTo>
                      <a:pt x="27" y="143"/>
                    </a:lnTo>
                    <a:lnTo>
                      <a:pt x="15" y="144"/>
                    </a:lnTo>
                    <a:lnTo>
                      <a:pt x="13" y="140"/>
                    </a:lnTo>
                    <a:lnTo>
                      <a:pt x="3" y="132"/>
                    </a:lnTo>
                    <a:lnTo>
                      <a:pt x="0" y="125"/>
                    </a:lnTo>
                    <a:lnTo>
                      <a:pt x="3" y="119"/>
                    </a:lnTo>
                    <a:lnTo>
                      <a:pt x="7" y="117"/>
                    </a:lnTo>
                    <a:lnTo>
                      <a:pt x="15" y="119"/>
                    </a:lnTo>
                    <a:lnTo>
                      <a:pt x="21" y="111"/>
                    </a:lnTo>
                    <a:lnTo>
                      <a:pt x="24" y="103"/>
                    </a:lnTo>
                    <a:lnTo>
                      <a:pt x="19" y="91"/>
                    </a:lnTo>
                    <a:lnTo>
                      <a:pt x="24" y="85"/>
                    </a:lnTo>
                    <a:lnTo>
                      <a:pt x="30" y="85"/>
                    </a:lnTo>
                    <a:lnTo>
                      <a:pt x="33" y="74"/>
                    </a:lnTo>
                    <a:lnTo>
                      <a:pt x="30" y="73"/>
                    </a:lnTo>
                    <a:lnTo>
                      <a:pt x="21" y="73"/>
                    </a:lnTo>
                    <a:lnTo>
                      <a:pt x="22" y="56"/>
                    </a:lnTo>
                    <a:lnTo>
                      <a:pt x="19" y="55"/>
                    </a:lnTo>
                    <a:lnTo>
                      <a:pt x="15" y="46"/>
                    </a:lnTo>
                    <a:lnTo>
                      <a:pt x="16" y="39"/>
                    </a:lnTo>
                    <a:lnTo>
                      <a:pt x="12" y="38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2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5" name="Freeform 5136">
                <a:extLst>
                  <a:ext uri="{FF2B5EF4-FFF2-40B4-BE49-F238E27FC236}">
                    <a16:creationId xmlns:a16="http://schemas.microsoft.com/office/drawing/2014/main" id="{FF3D7812-2C01-61A4-0A3D-84291CECF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1995"/>
                <a:ext cx="44" cy="73"/>
              </a:xfrm>
              <a:custGeom>
                <a:avLst/>
                <a:gdLst>
                  <a:gd name="T0" fmla="*/ 31 w 86"/>
                  <a:gd name="T1" fmla="*/ 0 h 144"/>
                  <a:gd name="T2" fmla="*/ 47 w 86"/>
                  <a:gd name="T3" fmla="*/ 9 h 144"/>
                  <a:gd name="T4" fmla="*/ 54 w 86"/>
                  <a:gd name="T5" fmla="*/ 3 h 144"/>
                  <a:gd name="T6" fmla="*/ 62 w 86"/>
                  <a:gd name="T7" fmla="*/ 8 h 144"/>
                  <a:gd name="T8" fmla="*/ 51 w 86"/>
                  <a:gd name="T9" fmla="*/ 20 h 144"/>
                  <a:gd name="T10" fmla="*/ 60 w 86"/>
                  <a:gd name="T11" fmla="*/ 29 h 144"/>
                  <a:gd name="T12" fmla="*/ 63 w 86"/>
                  <a:gd name="T13" fmla="*/ 39 h 144"/>
                  <a:gd name="T14" fmla="*/ 56 w 86"/>
                  <a:gd name="T15" fmla="*/ 56 h 144"/>
                  <a:gd name="T16" fmla="*/ 72 w 86"/>
                  <a:gd name="T17" fmla="*/ 59 h 144"/>
                  <a:gd name="T18" fmla="*/ 85 w 86"/>
                  <a:gd name="T19" fmla="*/ 65 h 144"/>
                  <a:gd name="T20" fmla="*/ 82 w 86"/>
                  <a:gd name="T21" fmla="*/ 91 h 144"/>
                  <a:gd name="T22" fmla="*/ 75 w 86"/>
                  <a:gd name="T23" fmla="*/ 97 h 144"/>
                  <a:gd name="T24" fmla="*/ 69 w 86"/>
                  <a:gd name="T25" fmla="*/ 97 h 144"/>
                  <a:gd name="T26" fmla="*/ 60 w 86"/>
                  <a:gd name="T27" fmla="*/ 74 h 144"/>
                  <a:gd name="T28" fmla="*/ 60 w 86"/>
                  <a:gd name="T29" fmla="*/ 82 h 144"/>
                  <a:gd name="T30" fmla="*/ 54 w 86"/>
                  <a:gd name="T31" fmla="*/ 91 h 144"/>
                  <a:gd name="T32" fmla="*/ 56 w 86"/>
                  <a:gd name="T33" fmla="*/ 108 h 144"/>
                  <a:gd name="T34" fmla="*/ 50 w 86"/>
                  <a:gd name="T35" fmla="*/ 119 h 144"/>
                  <a:gd name="T36" fmla="*/ 33 w 86"/>
                  <a:gd name="T37" fmla="*/ 117 h 144"/>
                  <a:gd name="T38" fmla="*/ 41 w 86"/>
                  <a:gd name="T39" fmla="*/ 141 h 144"/>
                  <a:gd name="T40" fmla="*/ 27 w 86"/>
                  <a:gd name="T41" fmla="*/ 143 h 144"/>
                  <a:gd name="T42" fmla="*/ 13 w 86"/>
                  <a:gd name="T43" fmla="*/ 140 h 144"/>
                  <a:gd name="T44" fmla="*/ 0 w 86"/>
                  <a:gd name="T45" fmla="*/ 125 h 144"/>
                  <a:gd name="T46" fmla="*/ 7 w 86"/>
                  <a:gd name="T47" fmla="*/ 117 h 144"/>
                  <a:gd name="T48" fmla="*/ 21 w 86"/>
                  <a:gd name="T49" fmla="*/ 111 h 144"/>
                  <a:gd name="T50" fmla="*/ 19 w 86"/>
                  <a:gd name="T51" fmla="*/ 91 h 144"/>
                  <a:gd name="T52" fmla="*/ 30 w 86"/>
                  <a:gd name="T53" fmla="*/ 85 h 144"/>
                  <a:gd name="T54" fmla="*/ 30 w 86"/>
                  <a:gd name="T55" fmla="*/ 73 h 144"/>
                  <a:gd name="T56" fmla="*/ 22 w 86"/>
                  <a:gd name="T57" fmla="*/ 56 h 144"/>
                  <a:gd name="T58" fmla="*/ 15 w 86"/>
                  <a:gd name="T59" fmla="*/ 46 h 144"/>
                  <a:gd name="T60" fmla="*/ 12 w 86"/>
                  <a:gd name="T61" fmla="*/ 38 h 144"/>
                  <a:gd name="T62" fmla="*/ 15 w 86"/>
                  <a:gd name="T63" fmla="*/ 20 h 144"/>
                  <a:gd name="T64" fmla="*/ 25 w 86"/>
                  <a:gd name="T65" fmla="*/ 1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6" h="144">
                    <a:moveTo>
                      <a:pt x="25" y="1"/>
                    </a:moveTo>
                    <a:lnTo>
                      <a:pt x="31" y="0"/>
                    </a:lnTo>
                    <a:lnTo>
                      <a:pt x="34" y="6"/>
                    </a:lnTo>
                    <a:lnTo>
                      <a:pt x="47" y="9"/>
                    </a:lnTo>
                    <a:lnTo>
                      <a:pt x="51" y="12"/>
                    </a:lnTo>
                    <a:lnTo>
                      <a:pt x="54" y="3"/>
                    </a:lnTo>
                    <a:lnTo>
                      <a:pt x="57" y="5"/>
                    </a:lnTo>
                    <a:lnTo>
                      <a:pt x="62" y="8"/>
                    </a:lnTo>
                    <a:lnTo>
                      <a:pt x="60" y="9"/>
                    </a:lnTo>
                    <a:lnTo>
                      <a:pt x="51" y="20"/>
                    </a:lnTo>
                    <a:lnTo>
                      <a:pt x="51" y="26"/>
                    </a:lnTo>
                    <a:lnTo>
                      <a:pt x="60" y="29"/>
                    </a:lnTo>
                    <a:lnTo>
                      <a:pt x="68" y="30"/>
                    </a:lnTo>
                    <a:lnTo>
                      <a:pt x="63" y="39"/>
                    </a:lnTo>
                    <a:lnTo>
                      <a:pt x="54" y="49"/>
                    </a:lnTo>
                    <a:lnTo>
                      <a:pt x="56" y="56"/>
                    </a:lnTo>
                    <a:lnTo>
                      <a:pt x="71" y="61"/>
                    </a:lnTo>
                    <a:lnTo>
                      <a:pt x="72" y="59"/>
                    </a:lnTo>
                    <a:lnTo>
                      <a:pt x="86" y="59"/>
                    </a:lnTo>
                    <a:lnTo>
                      <a:pt x="85" y="65"/>
                    </a:lnTo>
                    <a:lnTo>
                      <a:pt x="85" y="79"/>
                    </a:lnTo>
                    <a:lnTo>
                      <a:pt x="82" y="91"/>
                    </a:lnTo>
                    <a:lnTo>
                      <a:pt x="77" y="93"/>
                    </a:lnTo>
                    <a:lnTo>
                      <a:pt x="75" y="97"/>
                    </a:lnTo>
                    <a:lnTo>
                      <a:pt x="72" y="99"/>
                    </a:lnTo>
                    <a:lnTo>
                      <a:pt x="69" y="97"/>
                    </a:lnTo>
                    <a:lnTo>
                      <a:pt x="66" y="88"/>
                    </a:lnTo>
                    <a:lnTo>
                      <a:pt x="60" y="74"/>
                    </a:lnTo>
                    <a:lnTo>
                      <a:pt x="59" y="76"/>
                    </a:lnTo>
                    <a:lnTo>
                      <a:pt x="60" y="82"/>
                    </a:lnTo>
                    <a:lnTo>
                      <a:pt x="56" y="82"/>
                    </a:lnTo>
                    <a:lnTo>
                      <a:pt x="54" y="91"/>
                    </a:lnTo>
                    <a:lnTo>
                      <a:pt x="54" y="96"/>
                    </a:lnTo>
                    <a:lnTo>
                      <a:pt x="56" y="108"/>
                    </a:lnTo>
                    <a:lnTo>
                      <a:pt x="54" y="112"/>
                    </a:lnTo>
                    <a:lnTo>
                      <a:pt x="50" y="119"/>
                    </a:lnTo>
                    <a:lnTo>
                      <a:pt x="47" y="115"/>
                    </a:lnTo>
                    <a:lnTo>
                      <a:pt x="33" y="117"/>
                    </a:lnTo>
                    <a:lnTo>
                      <a:pt x="33" y="126"/>
                    </a:lnTo>
                    <a:lnTo>
                      <a:pt x="41" y="141"/>
                    </a:lnTo>
                    <a:lnTo>
                      <a:pt x="33" y="144"/>
                    </a:lnTo>
                    <a:lnTo>
                      <a:pt x="27" y="143"/>
                    </a:lnTo>
                    <a:lnTo>
                      <a:pt x="15" y="144"/>
                    </a:lnTo>
                    <a:lnTo>
                      <a:pt x="13" y="140"/>
                    </a:lnTo>
                    <a:lnTo>
                      <a:pt x="3" y="132"/>
                    </a:lnTo>
                    <a:lnTo>
                      <a:pt x="0" y="125"/>
                    </a:lnTo>
                    <a:lnTo>
                      <a:pt x="3" y="119"/>
                    </a:lnTo>
                    <a:lnTo>
                      <a:pt x="7" y="117"/>
                    </a:lnTo>
                    <a:lnTo>
                      <a:pt x="15" y="119"/>
                    </a:lnTo>
                    <a:lnTo>
                      <a:pt x="21" y="111"/>
                    </a:lnTo>
                    <a:lnTo>
                      <a:pt x="24" y="103"/>
                    </a:lnTo>
                    <a:lnTo>
                      <a:pt x="19" y="91"/>
                    </a:lnTo>
                    <a:lnTo>
                      <a:pt x="24" y="85"/>
                    </a:lnTo>
                    <a:lnTo>
                      <a:pt x="30" y="85"/>
                    </a:lnTo>
                    <a:lnTo>
                      <a:pt x="33" y="74"/>
                    </a:lnTo>
                    <a:lnTo>
                      <a:pt x="30" y="73"/>
                    </a:lnTo>
                    <a:lnTo>
                      <a:pt x="21" y="73"/>
                    </a:lnTo>
                    <a:lnTo>
                      <a:pt x="22" y="56"/>
                    </a:lnTo>
                    <a:lnTo>
                      <a:pt x="19" y="55"/>
                    </a:lnTo>
                    <a:lnTo>
                      <a:pt x="15" y="46"/>
                    </a:lnTo>
                    <a:lnTo>
                      <a:pt x="16" y="39"/>
                    </a:lnTo>
                    <a:lnTo>
                      <a:pt x="12" y="38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8" y="15"/>
                    </a:lnTo>
                    <a:lnTo>
                      <a:pt x="25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6" name="Freeform 5137">
                <a:extLst>
                  <a:ext uri="{FF2B5EF4-FFF2-40B4-BE49-F238E27FC236}">
                    <a16:creationId xmlns:a16="http://schemas.microsoft.com/office/drawing/2014/main" id="{0D2103F6-CF63-D342-64ED-6BFDA98F8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103"/>
                <a:ext cx="84" cy="95"/>
              </a:xfrm>
              <a:custGeom>
                <a:avLst/>
                <a:gdLst>
                  <a:gd name="T0" fmla="*/ 49 w 167"/>
                  <a:gd name="T1" fmla="*/ 21 h 190"/>
                  <a:gd name="T2" fmla="*/ 43 w 167"/>
                  <a:gd name="T3" fmla="*/ 38 h 190"/>
                  <a:gd name="T4" fmla="*/ 31 w 167"/>
                  <a:gd name="T5" fmla="*/ 44 h 190"/>
                  <a:gd name="T6" fmla="*/ 21 w 167"/>
                  <a:gd name="T7" fmla="*/ 54 h 190"/>
                  <a:gd name="T8" fmla="*/ 18 w 167"/>
                  <a:gd name="T9" fmla="*/ 65 h 190"/>
                  <a:gd name="T10" fmla="*/ 12 w 167"/>
                  <a:gd name="T11" fmla="*/ 76 h 190"/>
                  <a:gd name="T12" fmla="*/ 6 w 167"/>
                  <a:gd name="T13" fmla="*/ 91 h 190"/>
                  <a:gd name="T14" fmla="*/ 8 w 167"/>
                  <a:gd name="T15" fmla="*/ 97 h 190"/>
                  <a:gd name="T16" fmla="*/ 18 w 167"/>
                  <a:gd name="T17" fmla="*/ 102 h 190"/>
                  <a:gd name="T18" fmla="*/ 32 w 167"/>
                  <a:gd name="T19" fmla="*/ 103 h 190"/>
                  <a:gd name="T20" fmla="*/ 37 w 167"/>
                  <a:gd name="T21" fmla="*/ 115 h 190"/>
                  <a:gd name="T22" fmla="*/ 43 w 167"/>
                  <a:gd name="T23" fmla="*/ 124 h 190"/>
                  <a:gd name="T24" fmla="*/ 49 w 167"/>
                  <a:gd name="T25" fmla="*/ 115 h 190"/>
                  <a:gd name="T26" fmla="*/ 44 w 167"/>
                  <a:gd name="T27" fmla="*/ 105 h 190"/>
                  <a:gd name="T28" fmla="*/ 56 w 167"/>
                  <a:gd name="T29" fmla="*/ 100 h 190"/>
                  <a:gd name="T30" fmla="*/ 65 w 167"/>
                  <a:gd name="T31" fmla="*/ 109 h 190"/>
                  <a:gd name="T32" fmla="*/ 62 w 167"/>
                  <a:gd name="T33" fmla="*/ 115 h 190"/>
                  <a:gd name="T34" fmla="*/ 55 w 167"/>
                  <a:gd name="T35" fmla="*/ 121 h 190"/>
                  <a:gd name="T36" fmla="*/ 52 w 167"/>
                  <a:gd name="T37" fmla="*/ 127 h 190"/>
                  <a:gd name="T38" fmla="*/ 44 w 167"/>
                  <a:gd name="T39" fmla="*/ 140 h 190"/>
                  <a:gd name="T40" fmla="*/ 46 w 167"/>
                  <a:gd name="T41" fmla="*/ 158 h 190"/>
                  <a:gd name="T42" fmla="*/ 53 w 167"/>
                  <a:gd name="T43" fmla="*/ 167 h 190"/>
                  <a:gd name="T44" fmla="*/ 72 w 167"/>
                  <a:gd name="T45" fmla="*/ 173 h 190"/>
                  <a:gd name="T46" fmla="*/ 78 w 167"/>
                  <a:gd name="T47" fmla="*/ 164 h 190"/>
                  <a:gd name="T48" fmla="*/ 94 w 167"/>
                  <a:gd name="T49" fmla="*/ 164 h 190"/>
                  <a:gd name="T50" fmla="*/ 94 w 167"/>
                  <a:gd name="T51" fmla="*/ 176 h 190"/>
                  <a:gd name="T52" fmla="*/ 113 w 167"/>
                  <a:gd name="T53" fmla="*/ 188 h 190"/>
                  <a:gd name="T54" fmla="*/ 119 w 167"/>
                  <a:gd name="T55" fmla="*/ 188 h 190"/>
                  <a:gd name="T56" fmla="*/ 119 w 167"/>
                  <a:gd name="T57" fmla="*/ 178 h 190"/>
                  <a:gd name="T58" fmla="*/ 128 w 167"/>
                  <a:gd name="T59" fmla="*/ 170 h 190"/>
                  <a:gd name="T60" fmla="*/ 135 w 167"/>
                  <a:gd name="T61" fmla="*/ 165 h 190"/>
                  <a:gd name="T62" fmla="*/ 150 w 167"/>
                  <a:gd name="T63" fmla="*/ 152 h 190"/>
                  <a:gd name="T64" fmla="*/ 167 w 167"/>
                  <a:gd name="T65" fmla="*/ 132 h 190"/>
                  <a:gd name="T66" fmla="*/ 160 w 167"/>
                  <a:gd name="T67" fmla="*/ 123 h 190"/>
                  <a:gd name="T68" fmla="*/ 138 w 167"/>
                  <a:gd name="T69" fmla="*/ 108 h 190"/>
                  <a:gd name="T70" fmla="*/ 119 w 167"/>
                  <a:gd name="T71" fmla="*/ 106 h 190"/>
                  <a:gd name="T72" fmla="*/ 105 w 167"/>
                  <a:gd name="T73" fmla="*/ 100 h 190"/>
                  <a:gd name="T74" fmla="*/ 97 w 167"/>
                  <a:gd name="T75" fmla="*/ 94 h 190"/>
                  <a:gd name="T76" fmla="*/ 91 w 167"/>
                  <a:gd name="T77" fmla="*/ 94 h 190"/>
                  <a:gd name="T78" fmla="*/ 79 w 167"/>
                  <a:gd name="T79" fmla="*/ 97 h 190"/>
                  <a:gd name="T80" fmla="*/ 82 w 167"/>
                  <a:gd name="T81" fmla="*/ 85 h 190"/>
                  <a:gd name="T82" fmla="*/ 91 w 167"/>
                  <a:gd name="T83" fmla="*/ 85 h 190"/>
                  <a:gd name="T84" fmla="*/ 102 w 167"/>
                  <a:gd name="T85" fmla="*/ 77 h 190"/>
                  <a:gd name="T86" fmla="*/ 97 w 167"/>
                  <a:gd name="T87" fmla="*/ 67 h 190"/>
                  <a:gd name="T88" fmla="*/ 88 w 167"/>
                  <a:gd name="T89" fmla="*/ 61 h 190"/>
                  <a:gd name="T90" fmla="*/ 76 w 167"/>
                  <a:gd name="T91" fmla="*/ 58 h 190"/>
                  <a:gd name="T92" fmla="*/ 65 w 167"/>
                  <a:gd name="T93" fmla="*/ 29 h 190"/>
                  <a:gd name="T94" fmla="*/ 76 w 167"/>
                  <a:gd name="T95" fmla="*/ 20 h 190"/>
                  <a:gd name="T96" fmla="*/ 85 w 167"/>
                  <a:gd name="T97" fmla="*/ 18 h 190"/>
                  <a:gd name="T98" fmla="*/ 85 w 167"/>
                  <a:gd name="T99" fmla="*/ 6 h 190"/>
                  <a:gd name="T100" fmla="*/ 69 w 167"/>
                  <a:gd name="T101" fmla="*/ 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7" h="190">
                    <a:moveTo>
                      <a:pt x="62" y="9"/>
                    </a:moveTo>
                    <a:lnTo>
                      <a:pt x="49" y="21"/>
                    </a:lnTo>
                    <a:lnTo>
                      <a:pt x="46" y="32"/>
                    </a:lnTo>
                    <a:lnTo>
                      <a:pt x="43" y="38"/>
                    </a:lnTo>
                    <a:lnTo>
                      <a:pt x="35" y="41"/>
                    </a:lnTo>
                    <a:lnTo>
                      <a:pt x="31" y="44"/>
                    </a:lnTo>
                    <a:lnTo>
                      <a:pt x="21" y="48"/>
                    </a:lnTo>
                    <a:lnTo>
                      <a:pt x="21" y="54"/>
                    </a:lnTo>
                    <a:lnTo>
                      <a:pt x="23" y="58"/>
                    </a:lnTo>
                    <a:lnTo>
                      <a:pt x="18" y="65"/>
                    </a:lnTo>
                    <a:lnTo>
                      <a:pt x="18" y="71"/>
                    </a:lnTo>
                    <a:lnTo>
                      <a:pt x="12" y="76"/>
                    </a:lnTo>
                    <a:lnTo>
                      <a:pt x="6" y="79"/>
                    </a:lnTo>
                    <a:lnTo>
                      <a:pt x="6" y="91"/>
                    </a:lnTo>
                    <a:lnTo>
                      <a:pt x="0" y="92"/>
                    </a:lnTo>
                    <a:lnTo>
                      <a:pt x="8" y="97"/>
                    </a:lnTo>
                    <a:lnTo>
                      <a:pt x="9" y="102"/>
                    </a:lnTo>
                    <a:lnTo>
                      <a:pt x="18" y="102"/>
                    </a:lnTo>
                    <a:lnTo>
                      <a:pt x="28" y="99"/>
                    </a:lnTo>
                    <a:lnTo>
                      <a:pt x="32" y="103"/>
                    </a:lnTo>
                    <a:lnTo>
                      <a:pt x="37" y="111"/>
                    </a:lnTo>
                    <a:lnTo>
                      <a:pt x="37" y="115"/>
                    </a:lnTo>
                    <a:lnTo>
                      <a:pt x="41" y="121"/>
                    </a:lnTo>
                    <a:lnTo>
                      <a:pt x="43" y="124"/>
                    </a:lnTo>
                    <a:lnTo>
                      <a:pt x="50" y="121"/>
                    </a:lnTo>
                    <a:lnTo>
                      <a:pt x="49" y="115"/>
                    </a:lnTo>
                    <a:lnTo>
                      <a:pt x="44" y="114"/>
                    </a:lnTo>
                    <a:lnTo>
                      <a:pt x="44" y="105"/>
                    </a:lnTo>
                    <a:lnTo>
                      <a:pt x="49" y="106"/>
                    </a:lnTo>
                    <a:lnTo>
                      <a:pt x="56" y="100"/>
                    </a:lnTo>
                    <a:lnTo>
                      <a:pt x="61" y="102"/>
                    </a:lnTo>
                    <a:lnTo>
                      <a:pt x="65" y="109"/>
                    </a:lnTo>
                    <a:lnTo>
                      <a:pt x="64" y="112"/>
                    </a:lnTo>
                    <a:lnTo>
                      <a:pt x="62" y="115"/>
                    </a:lnTo>
                    <a:lnTo>
                      <a:pt x="55" y="118"/>
                    </a:lnTo>
                    <a:lnTo>
                      <a:pt x="55" y="121"/>
                    </a:lnTo>
                    <a:lnTo>
                      <a:pt x="53" y="121"/>
                    </a:lnTo>
                    <a:lnTo>
                      <a:pt x="52" y="127"/>
                    </a:lnTo>
                    <a:lnTo>
                      <a:pt x="46" y="130"/>
                    </a:lnTo>
                    <a:lnTo>
                      <a:pt x="44" y="140"/>
                    </a:lnTo>
                    <a:lnTo>
                      <a:pt x="49" y="155"/>
                    </a:lnTo>
                    <a:lnTo>
                      <a:pt x="46" y="158"/>
                    </a:lnTo>
                    <a:lnTo>
                      <a:pt x="49" y="165"/>
                    </a:lnTo>
                    <a:lnTo>
                      <a:pt x="53" y="167"/>
                    </a:lnTo>
                    <a:lnTo>
                      <a:pt x="64" y="172"/>
                    </a:lnTo>
                    <a:lnTo>
                      <a:pt x="72" y="173"/>
                    </a:lnTo>
                    <a:lnTo>
                      <a:pt x="79" y="168"/>
                    </a:lnTo>
                    <a:lnTo>
                      <a:pt x="78" y="164"/>
                    </a:lnTo>
                    <a:lnTo>
                      <a:pt x="85" y="159"/>
                    </a:lnTo>
                    <a:lnTo>
                      <a:pt x="94" y="164"/>
                    </a:lnTo>
                    <a:lnTo>
                      <a:pt x="97" y="170"/>
                    </a:lnTo>
                    <a:lnTo>
                      <a:pt x="94" y="176"/>
                    </a:lnTo>
                    <a:lnTo>
                      <a:pt x="105" y="188"/>
                    </a:lnTo>
                    <a:lnTo>
                      <a:pt x="113" y="188"/>
                    </a:lnTo>
                    <a:lnTo>
                      <a:pt x="116" y="190"/>
                    </a:lnTo>
                    <a:lnTo>
                      <a:pt x="119" y="188"/>
                    </a:lnTo>
                    <a:lnTo>
                      <a:pt x="119" y="187"/>
                    </a:lnTo>
                    <a:lnTo>
                      <a:pt x="119" y="178"/>
                    </a:lnTo>
                    <a:lnTo>
                      <a:pt x="119" y="175"/>
                    </a:lnTo>
                    <a:lnTo>
                      <a:pt x="128" y="170"/>
                    </a:lnTo>
                    <a:lnTo>
                      <a:pt x="129" y="170"/>
                    </a:lnTo>
                    <a:lnTo>
                      <a:pt x="135" y="165"/>
                    </a:lnTo>
                    <a:lnTo>
                      <a:pt x="141" y="158"/>
                    </a:lnTo>
                    <a:lnTo>
                      <a:pt x="150" y="152"/>
                    </a:lnTo>
                    <a:lnTo>
                      <a:pt x="154" y="150"/>
                    </a:lnTo>
                    <a:lnTo>
                      <a:pt x="167" y="132"/>
                    </a:lnTo>
                    <a:lnTo>
                      <a:pt x="167" y="127"/>
                    </a:lnTo>
                    <a:lnTo>
                      <a:pt x="160" y="123"/>
                    </a:lnTo>
                    <a:lnTo>
                      <a:pt x="147" y="118"/>
                    </a:lnTo>
                    <a:lnTo>
                      <a:pt x="138" y="108"/>
                    </a:lnTo>
                    <a:lnTo>
                      <a:pt x="131" y="97"/>
                    </a:lnTo>
                    <a:lnTo>
                      <a:pt x="119" y="106"/>
                    </a:lnTo>
                    <a:lnTo>
                      <a:pt x="109" y="109"/>
                    </a:lnTo>
                    <a:lnTo>
                      <a:pt x="105" y="100"/>
                    </a:lnTo>
                    <a:lnTo>
                      <a:pt x="103" y="94"/>
                    </a:lnTo>
                    <a:lnTo>
                      <a:pt x="97" y="94"/>
                    </a:lnTo>
                    <a:lnTo>
                      <a:pt x="97" y="97"/>
                    </a:lnTo>
                    <a:lnTo>
                      <a:pt x="91" y="94"/>
                    </a:lnTo>
                    <a:lnTo>
                      <a:pt x="85" y="97"/>
                    </a:lnTo>
                    <a:lnTo>
                      <a:pt x="79" y="97"/>
                    </a:lnTo>
                    <a:lnTo>
                      <a:pt x="78" y="91"/>
                    </a:lnTo>
                    <a:lnTo>
                      <a:pt x="82" y="85"/>
                    </a:lnTo>
                    <a:lnTo>
                      <a:pt x="82" y="82"/>
                    </a:lnTo>
                    <a:lnTo>
                      <a:pt x="91" y="85"/>
                    </a:lnTo>
                    <a:lnTo>
                      <a:pt x="97" y="82"/>
                    </a:lnTo>
                    <a:lnTo>
                      <a:pt x="102" y="77"/>
                    </a:lnTo>
                    <a:lnTo>
                      <a:pt x="103" y="70"/>
                    </a:lnTo>
                    <a:lnTo>
                      <a:pt x="97" y="67"/>
                    </a:lnTo>
                    <a:lnTo>
                      <a:pt x="94" y="67"/>
                    </a:lnTo>
                    <a:lnTo>
                      <a:pt x="88" y="61"/>
                    </a:lnTo>
                    <a:lnTo>
                      <a:pt x="78" y="61"/>
                    </a:lnTo>
                    <a:lnTo>
                      <a:pt x="76" y="58"/>
                    </a:lnTo>
                    <a:lnTo>
                      <a:pt x="75" y="42"/>
                    </a:lnTo>
                    <a:lnTo>
                      <a:pt x="65" y="29"/>
                    </a:lnTo>
                    <a:lnTo>
                      <a:pt x="65" y="26"/>
                    </a:lnTo>
                    <a:lnTo>
                      <a:pt x="76" y="20"/>
                    </a:lnTo>
                    <a:lnTo>
                      <a:pt x="79" y="15"/>
                    </a:lnTo>
                    <a:lnTo>
                      <a:pt x="85" y="18"/>
                    </a:lnTo>
                    <a:lnTo>
                      <a:pt x="82" y="15"/>
                    </a:lnTo>
                    <a:lnTo>
                      <a:pt x="85" y="6"/>
                    </a:lnTo>
                    <a:lnTo>
                      <a:pt x="75" y="0"/>
                    </a:lnTo>
                    <a:lnTo>
                      <a:pt x="69" y="1"/>
                    </a:lnTo>
                    <a:lnTo>
                      <a:pt x="62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7" name="Freeform 5138">
                <a:extLst>
                  <a:ext uri="{FF2B5EF4-FFF2-40B4-BE49-F238E27FC236}">
                    <a16:creationId xmlns:a16="http://schemas.microsoft.com/office/drawing/2014/main" id="{D639B91E-50E1-ED5C-6A6D-E9265562B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103"/>
                <a:ext cx="84" cy="95"/>
              </a:xfrm>
              <a:custGeom>
                <a:avLst/>
                <a:gdLst>
                  <a:gd name="T0" fmla="*/ 69 w 167"/>
                  <a:gd name="T1" fmla="*/ 1 h 190"/>
                  <a:gd name="T2" fmla="*/ 85 w 167"/>
                  <a:gd name="T3" fmla="*/ 6 h 190"/>
                  <a:gd name="T4" fmla="*/ 85 w 167"/>
                  <a:gd name="T5" fmla="*/ 18 h 190"/>
                  <a:gd name="T6" fmla="*/ 76 w 167"/>
                  <a:gd name="T7" fmla="*/ 20 h 190"/>
                  <a:gd name="T8" fmla="*/ 65 w 167"/>
                  <a:gd name="T9" fmla="*/ 29 h 190"/>
                  <a:gd name="T10" fmla="*/ 76 w 167"/>
                  <a:gd name="T11" fmla="*/ 58 h 190"/>
                  <a:gd name="T12" fmla="*/ 88 w 167"/>
                  <a:gd name="T13" fmla="*/ 61 h 190"/>
                  <a:gd name="T14" fmla="*/ 97 w 167"/>
                  <a:gd name="T15" fmla="*/ 67 h 190"/>
                  <a:gd name="T16" fmla="*/ 102 w 167"/>
                  <a:gd name="T17" fmla="*/ 77 h 190"/>
                  <a:gd name="T18" fmla="*/ 91 w 167"/>
                  <a:gd name="T19" fmla="*/ 85 h 190"/>
                  <a:gd name="T20" fmla="*/ 82 w 167"/>
                  <a:gd name="T21" fmla="*/ 85 h 190"/>
                  <a:gd name="T22" fmla="*/ 79 w 167"/>
                  <a:gd name="T23" fmla="*/ 97 h 190"/>
                  <a:gd name="T24" fmla="*/ 91 w 167"/>
                  <a:gd name="T25" fmla="*/ 94 h 190"/>
                  <a:gd name="T26" fmla="*/ 97 w 167"/>
                  <a:gd name="T27" fmla="*/ 94 h 190"/>
                  <a:gd name="T28" fmla="*/ 105 w 167"/>
                  <a:gd name="T29" fmla="*/ 100 h 190"/>
                  <a:gd name="T30" fmla="*/ 119 w 167"/>
                  <a:gd name="T31" fmla="*/ 106 h 190"/>
                  <a:gd name="T32" fmla="*/ 138 w 167"/>
                  <a:gd name="T33" fmla="*/ 108 h 190"/>
                  <a:gd name="T34" fmla="*/ 160 w 167"/>
                  <a:gd name="T35" fmla="*/ 123 h 190"/>
                  <a:gd name="T36" fmla="*/ 167 w 167"/>
                  <a:gd name="T37" fmla="*/ 132 h 190"/>
                  <a:gd name="T38" fmla="*/ 150 w 167"/>
                  <a:gd name="T39" fmla="*/ 152 h 190"/>
                  <a:gd name="T40" fmla="*/ 135 w 167"/>
                  <a:gd name="T41" fmla="*/ 165 h 190"/>
                  <a:gd name="T42" fmla="*/ 128 w 167"/>
                  <a:gd name="T43" fmla="*/ 170 h 190"/>
                  <a:gd name="T44" fmla="*/ 119 w 167"/>
                  <a:gd name="T45" fmla="*/ 178 h 190"/>
                  <a:gd name="T46" fmla="*/ 119 w 167"/>
                  <a:gd name="T47" fmla="*/ 188 h 190"/>
                  <a:gd name="T48" fmla="*/ 113 w 167"/>
                  <a:gd name="T49" fmla="*/ 188 h 190"/>
                  <a:gd name="T50" fmla="*/ 94 w 167"/>
                  <a:gd name="T51" fmla="*/ 176 h 190"/>
                  <a:gd name="T52" fmla="*/ 94 w 167"/>
                  <a:gd name="T53" fmla="*/ 164 h 190"/>
                  <a:gd name="T54" fmla="*/ 78 w 167"/>
                  <a:gd name="T55" fmla="*/ 164 h 190"/>
                  <a:gd name="T56" fmla="*/ 72 w 167"/>
                  <a:gd name="T57" fmla="*/ 173 h 190"/>
                  <a:gd name="T58" fmla="*/ 53 w 167"/>
                  <a:gd name="T59" fmla="*/ 167 h 190"/>
                  <a:gd name="T60" fmla="*/ 46 w 167"/>
                  <a:gd name="T61" fmla="*/ 158 h 190"/>
                  <a:gd name="T62" fmla="*/ 44 w 167"/>
                  <a:gd name="T63" fmla="*/ 140 h 190"/>
                  <a:gd name="T64" fmla="*/ 52 w 167"/>
                  <a:gd name="T65" fmla="*/ 127 h 190"/>
                  <a:gd name="T66" fmla="*/ 55 w 167"/>
                  <a:gd name="T67" fmla="*/ 121 h 190"/>
                  <a:gd name="T68" fmla="*/ 62 w 167"/>
                  <a:gd name="T69" fmla="*/ 115 h 190"/>
                  <a:gd name="T70" fmla="*/ 65 w 167"/>
                  <a:gd name="T71" fmla="*/ 109 h 190"/>
                  <a:gd name="T72" fmla="*/ 56 w 167"/>
                  <a:gd name="T73" fmla="*/ 100 h 190"/>
                  <a:gd name="T74" fmla="*/ 44 w 167"/>
                  <a:gd name="T75" fmla="*/ 105 h 190"/>
                  <a:gd name="T76" fmla="*/ 49 w 167"/>
                  <a:gd name="T77" fmla="*/ 115 h 190"/>
                  <a:gd name="T78" fmla="*/ 43 w 167"/>
                  <a:gd name="T79" fmla="*/ 124 h 190"/>
                  <a:gd name="T80" fmla="*/ 37 w 167"/>
                  <a:gd name="T81" fmla="*/ 115 h 190"/>
                  <a:gd name="T82" fmla="*/ 32 w 167"/>
                  <a:gd name="T83" fmla="*/ 103 h 190"/>
                  <a:gd name="T84" fmla="*/ 18 w 167"/>
                  <a:gd name="T85" fmla="*/ 102 h 190"/>
                  <a:gd name="T86" fmla="*/ 8 w 167"/>
                  <a:gd name="T87" fmla="*/ 97 h 190"/>
                  <a:gd name="T88" fmla="*/ 6 w 167"/>
                  <a:gd name="T89" fmla="*/ 91 h 190"/>
                  <a:gd name="T90" fmla="*/ 12 w 167"/>
                  <a:gd name="T91" fmla="*/ 76 h 190"/>
                  <a:gd name="T92" fmla="*/ 18 w 167"/>
                  <a:gd name="T93" fmla="*/ 65 h 190"/>
                  <a:gd name="T94" fmla="*/ 21 w 167"/>
                  <a:gd name="T95" fmla="*/ 54 h 190"/>
                  <a:gd name="T96" fmla="*/ 31 w 167"/>
                  <a:gd name="T97" fmla="*/ 44 h 190"/>
                  <a:gd name="T98" fmla="*/ 43 w 167"/>
                  <a:gd name="T99" fmla="*/ 38 h 190"/>
                  <a:gd name="T100" fmla="*/ 49 w 167"/>
                  <a:gd name="T101" fmla="*/ 2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7" h="190">
                    <a:moveTo>
                      <a:pt x="62" y="9"/>
                    </a:moveTo>
                    <a:lnTo>
                      <a:pt x="69" y="1"/>
                    </a:lnTo>
                    <a:lnTo>
                      <a:pt x="75" y="0"/>
                    </a:lnTo>
                    <a:lnTo>
                      <a:pt x="85" y="6"/>
                    </a:lnTo>
                    <a:lnTo>
                      <a:pt x="82" y="15"/>
                    </a:lnTo>
                    <a:lnTo>
                      <a:pt x="85" y="18"/>
                    </a:lnTo>
                    <a:lnTo>
                      <a:pt x="79" y="15"/>
                    </a:lnTo>
                    <a:lnTo>
                      <a:pt x="76" y="20"/>
                    </a:lnTo>
                    <a:lnTo>
                      <a:pt x="65" y="26"/>
                    </a:lnTo>
                    <a:lnTo>
                      <a:pt x="65" y="29"/>
                    </a:lnTo>
                    <a:lnTo>
                      <a:pt x="75" y="42"/>
                    </a:lnTo>
                    <a:lnTo>
                      <a:pt x="76" y="58"/>
                    </a:lnTo>
                    <a:lnTo>
                      <a:pt x="78" y="61"/>
                    </a:lnTo>
                    <a:lnTo>
                      <a:pt x="88" y="61"/>
                    </a:lnTo>
                    <a:lnTo>
                      <a:pt x="94" y="67"/>
                    </a:lnTo>
                    <a:lnTo>
                      <a:pt x="97" y="67"/>
                    </a:lnTo>
                    <a:lnTo>
                      <a:pt x="103" y="70"/>
                    </a:lnTo>
                    <a:lnTo>
                      <a:pt x="102" y="77"/>
                    </a:lnTo>
                    <a:lnTo>
                      <a:pt x="97" y="82"/>
                    </a:lnTo>
                    <a:lnTo>
                      <a:pt x="91" y="85"/>
                    </a:lnTo>
                    <a:lnTo>
                      <a:pt x="82" y="82"/>
                    </a:lnTo>
                    <a:lnTo>
                      <a:pt x="82" y="85"/>
                    </a:lnTo>
                    <a:lnTo>
                      <a:pt x="78" y="91"/>
                    </a:lnTo>
                    <a:lnTo>
                      <a:pt x="79" y="97"/>
                    </a:lnTo>
                    <a:lnTo>
                      <a:pt x="85" y="97"/>
                    </a:lnTo>
                    <a:lnTo>
                      <a:pt x="91" y="94"/>
                    </a:lnTo>
                    <a:lnTo>
                      <a:pt x="97" y="97"/>
                    </a:lnTo>
                    <a:lnTo>
                      <a:pt x="97" y="94"/>
                    </a:lnTo>
                    <a:lnTo>
                      <a:pt x="103" y="94"/>
                    </a:lnTo>
                    <a:lnTo>
                      <a:pt x="105" y="100"/>
                    </a:lnTo>
                    <a:lnTo>
                      <a:pt x="109" y="109"/>
                    </a:lnTo>
                    <a:lnTo>
                      <a:pt x="119" y="106"/>
                    </a:lnTo>
                    <a:lnTo>
                      <a:pt x="131" y="97"/>
                    </a:lnTo>
                    <a:lnTo>
                      <a:pt x="138" y="108"/>
                    </a:lnTo>
                    <a:lnTo>
                      <a:pt x="147" y="118"/>
                    </a:lnTo>
                    <a:lnTo>
                      <a:pt x="160" y="123"/>
                    </a:lnTo>
                    <a:lnTo>
                      <a:pt x="167" y="127"/>
                    </a:lnTo>
                    <a:lnTo>
                      <a:pt x="167" y="132"/>
                    </a:lnTo>
                    <a:lnTo>
                      <a:pt x="154" y="150"/>
                    </a:lnTo>
                    <a:lnTo>
                      <a:pt x="150" y="152"/>
                    </a:lnTo>
                    <a:lnTo>
                      <a:pt x="141" y="158"/>
                    </a:lnTo>
                    <a:lnTo>
                      <a:pt x="135" y="165"/>
                    </a:lnTo>
                    <a:lnTo>
                      <a:pt x="129" y="170"/>
                    </a:lnTo>
                    <a:lnTo>
                      <a:pt x="128" y="170"/>
                    </a:lnTo>
                    <a:lnTo>
                      <a:pt x="119" y="175"/>
                    </a:lnTo>
                    <a:lnTo>
                      <a:pt x="119" y="178"/>
                    </a:lnTo>
                    <a:lnTo>
                      <a:pt x="119" y="187"/>
                    </a:lnTo>
                    <a:lnTo>
                      <a:pt x="119" y="188"/>
                    </a:lnTo>
                    <a:lnTo>
                      <a:pt x="116" y="190"/>
                    </a:lnTo>
                    <a:lnTo>
                      <a:pt x="113" y="188"/>
                    </a:lnTo>
                    <a:lnTo>
                      <a:pt x="105" y="188"/>
                    </a:lnTo>
                    <a:lnTo>
                      <a:pt x="94" y="176"/>
                    </a:lnTo>
                    <a:lnTo>
                      <a:pt x="97" y="170"/>
                    </a:lnTo>
                    <a:lnTo>
                      <a:pt x="94" y="164"/>
                    </a:lnTo>
                    <a:lnTo>
                      <a:pt x="85" y="159"/>
                    </a:lnTo>
                    <a:lnTo>
                      <a:pt x="78" y="164"/>
                    </a:lnTo>
                    <a:lnTo>
                      <a:pt x="79" y="168"/>
                    </a:lnTo>
                    <a:lnTo>
                      <a:pt x="72" y="173"/>
                    </a:lnTo>
                    <a:lnTo>
                      <a:pt x="64" y="172"/>
                    </a:lnTo>
                    <a:lnTo>
                      <a:pt x="53" y="167"/>
                    </a:lnTo>
                    <a:lnTo>
                      <a:pt x="49" y="165"/>
                    </a:lnTo>
                    <a:lnTo>
                      <a:pt x="46" y="158"/>
                    </a:lnTo>
                    <a:lnTo>
                      <a:pt x="49" y="155"/>
                    </a:lnTo>
                    <a:lnTo>
                      <a:pt x="44" y="140"/>
                    </a:lnTo>
                    <a:lnTo>
                      <a:pt x="46" y="130"/>
                    </a:lnTo>
                    <a:lnTo>
                      <a:pt x="52" y="127"/>
                    </a:lnTo>
                    <a:lnTo>
                      <a:pt x="53" y="121"/>
                    </a:lnTo>
                    <a:lnTo>
                      <a:pt x="55" y="121"/>
                    </a:lnTo>
                    <a:lnTo>
                      <a:pt x="55" y="118"/>
                    </a:lnTo>
                    <a:lnTo>
                      <a:pt x="62" y="115"/>
                    </a:lnTo>
                    <a:lnTo>
                      <a:pt x="64" y="112"/>
                    </a:lnTo>
                    <a:lnTo>
                      <a:pt x="65" y="109"/>
                    </a:lnTo>
                    <a:lnTo>
                      <a:pt x="61" y="102"/>
                    </a:lnTo>
                    <a:lnTo>
                      <a:pt x="56" y="100"/>
                    </a:lnTo>
                    <a:lnTo>
                      <a:pt x="49" y="106"/>
                    </a:lnTo>
                    <a:lnTo>
                      <a:pt x="44" y="105"/>
                    </a:lnTo>
                    <a:lnTo>
                      <a:pt x="44" y="114"/>
                    </a:lnTo>
                    <a:lnTo>
                      <a:pt x="49" y="115"/>
                    </a:lnTo>
                    <a:lnTo>
                      <a:pt x="50" y="121"/>
                    </a:lnTo>
                    <a:lnTo>
                      <a:pt x="43" y="124"/>
                    </a:lnTo>
                    <a:lnTo>
                      <a:pt x="41" y="121"/>
                    </a:lnTo>
                    <a:lnTo>
                      <a:pt x="37" y="115"/>
                    </a:lnTo>
                    <a:lnTo>
                      <a:pt x="37" y="111"/>
                    </a:lnTo>
                    <a:lnTo>
                      <a:pt x="32" y="103"/>
                    </a:lnTo>
                    <a:lnTo>
                      <a:pt x="28" y="99"/>
                    </a:lnTo>
                    <a:lnTo>
                      <a:pt x="18" y="102"/>
                    </a:lnTo>
                    <a:lnTo>
                      <a:pt x="9" y="102"/>
                    </a:lnTo>
                    <a:lnTo>
                      <a:pt x="8" y="97"/>
                    </a:lnTo>
                    <a:lnTo>
                      <a:pt x="0" y="92"/>
                    </a:lnTo>
                    <a:lnTo>
                      <a:pt x="6" y="91"/>
                    </a:lnTo>
                    <a:lnTo>
                      <a:pt x="6" y="79"/>
                    </a:lnTo>
                    <a:lnTo>
                      <a:pt x="12" y="76"/>
                    </a:lnTo>
                    <a:lnTo>
                      <a:pt x="18" y="71"/>
                    </a:lnTo>
                    <a:lnTo>
                      <a:pt x="18" y="65"/>
                    </a:lnTo>
                    <a:lnTo>
                      <a:pt x="23" y="58"/>
                    </a:lnTo>
                    <a:lnTo>
                      <a:pt x="21" y="54"/>
                    </a:lnTo>
                    <a:lnTo>
                      <a:pt x="21" y="48"/>
                    </a:lnTo>
                    <a:lnTo>
                      <a:pt x="31" y="44"/>
                    </a:lnTo>
                    <a:lnTo>
                      <a:pt x="35" y="41"/>
                    </a:lnTo>
                    <a:lnTo>
                      <a:pt x="43" y="38"/>
                    </a:lnTo>
                    <a:lnTo>
                      <a:pt x="46" y="32"/>
                    </a:lnTo>
                    <a:lnTo>
                      <a:pt x="49" y="21"/>
                    </a:lnTo>
                    <a:lnTo>
                      <a:pt x="6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8" name="Freeform 5139">
                <a:extLst>
                  <a:ext uri="{FF2B5EF4-FFF2-40B4-BE49-F238E27FC236}">
                    <a16:creationId xmlns:a16="http://schemas.microsoft.com/office/drawing/2014/main" id="{825FFE03-23C7-E0C0-9904-0A3A19F75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103"/>
                <a:ext cx="84" cy="95"/>
              </a:xfrm>
              <a:custGeom>
                <a:avLst/>
                <a:gdLst>
                  <a:gd name="T0" fmla="*/ 69 w 167"/>
                  <a:gd name="T1" fmla="*/ 1 h 190"/>
                  <a:gd name="T2" fmla="*/ 85 w 167"/>
                  <a:gd name="T3" fmla="*/ 6 h 190"/>
                  <a:gd name="T4" fmla="*/ 85 w 167"/>
                  <a:gd name="T5" fmla="*/ 18 h 190"/>
                  <a:gd name="T6" fmla="*/ 76 w 167"/>
                  <a:gd name="T7" fmla="*/ 20 h 190"/>
                  <a:gd name="T8" fmla="*/ 65 w 167"/>
                  <a:gd name="T9" fmla="*/ 29 h 190"/>
                  <a:gd name="T10" fmla="*/ 76 w 167"/>
                  <a:gd name="T11" fmla="*/ 58 h 190"/>
                  <a:gd name="T12" fmla="*/ 88 w 167"/>
                  <a:gd name="T13" fmla="*/ 61 h 190"/>
                  <a:gd name="T14" fmla="*/ 97 w 167"/>
                  <a:gd name="T15" fmla="*/ 67 h 190"/>
                  <a:gd name="T16" fmla="*/ 102 w 167"/>
                  <a:gd name="T17" fmla="*/ 77 h 190"/>
                  <a:gd name="T18" fmla="*/ 91 w 167"/>
                  <a:gd name="T19" fmla="*/ 85 h 190"/>
                  <a:gd name="T20" fmla="*/ 82 w 167"/>
                  <a:gd name="T21" fmla="*/ 85 h 190"/>
                  <a:gd name="T22" fmla="*/ 79 w 167"/>
                  <a:gd name="T23" fmla="*/ 97 h 190"/>
                  <a:gd name="T24" fmla="*/ 91 w 167"/>
                  <a:gd name="T25" fmla="*/ 94 h 190"/>
                  <a:gd name="T26" fmla="*/ 97 w 167"/>
                  <a:gd name="T27" fmla="*/ 94 h 190"/>
                  <a:gd name="T28" fmla="*/ 105 w 167"/>
                  <a:gd name="T29" fmla="*/ 100 h 190"/>
                  <a:gd name="T30" fmla="*/ 119 w 167"/>
                  <a:gd name="T31" fmla="*/ 106 h 190"/>
                  <a:gd name="T32" fmla="*/ 138 w 167"/>
                  <a:gd name="T33" fmla="*/ 108 h 190"/>
                  <a:gd name="T34" fmla="*/ 160 w 167"/>
                  <a:gd name="T35" fmla="*/ 123 h 190"/>
                  <a:gd name="T36" fmla="*/ 167 w 167"/>
                  <a:gd name="T37" fmla="*/ 132 h 190"/>
                  <a:gd name="T38" fmla="*/ 150 w 167"/>
                  <a:gd name="T39" fmla="*/ 152 h 190"/>
                  <a:gd name="T40" fmla="*/ 135 w 167"/>
                  <a:gd name="T41" fmla="*/ 165 h 190"/>
                  <a:gd name="T42" fmla="*/ 128 w 167"/>
                  <a:gd name="T43" fmla="*/ 170 h 190"/>
                  <a:gd name="T44" fmla="*/ 119 w 167"/>
                  <a:gd name="T45" fmla="*/ 178 h 190"/>
                  <a:gd name="T46" fmla="*/ 119 w 167"/>
                  <a:gd name="T47" fmla="*/ 188 h 190"/>
                  <a:gd name="T48" fmla="*/ 113 w 167"/>
                  <a:gd name="T49" fmla="*/ 188 h 190"/>
                  <a:gd name="T50" fmla="*/ 94 w 167"/>
                  <a:gd name="T51" fmla="*/ 176 h 190"/>
                  <a:gd name="T52" fmla="*/ 94 w 167"/>
                  <a:gd name="T53" fmla="*/ 164 h 190"/>
                  <a:gd name="T54" fmla="*/ 78 w 167"/>
                  <a:gd name="T55" fmla="*/ 164 h 190"/>
                  <a:gd name="T56" fmla="*/ 72 w 167"/>
                  <a:gd name="T57" fmla="*/ 173 h 190"/>
                  <a:gd name="T58" fmla="*/ 53 w 167"/>
                  <a:gd name="T59" fmla="*/ 167 h 190"/>
                  <a:gd name="T60" fmla="*/ 46 w 167"/>
                  <a:gd name="T61" fmla="*/ 158 h 190"/>
                  <a:gd name="T62" fmla="*/ 44 w 167"/>
                  <a:gd name="T63" fmla="*/ 140 h 190"/>
                  <a:gd name="T64" fmla="*/ 52 w 167"/>
                  <a:gd name="T65" fmla="*/ 127 h 190"/>
                  <a:gd name="T66" fmla="*/ 55 w 167"/>
                  <a:gd name="T67" fmla="*/ 121 h 190"/>
                  <a:gd name="T68" fmla="*/ 62 w 167"/>
                  <a:gd name="T69" fmla="*/ 115 h 190"/>
                  <a:gd name="T70" fmla="*/ 65 w 167"/>
                  <a:gd name="T71" fmla="*/ 109 h 190"/>
                  <a:gd name="T72" fmla="*/ 56 w 167"/>
                  <a:gd name="T73" fmla="*/ 100 h 190"/>
                  <a:gd name="T74" fmla="*/ 44 w 167"/>
                  <a:gd name="T75" fmla="*/ 105 h 190"/>
                  <a:gd name="T76" fmla="*/ 49 w 167"/>
                  <a:gd name="T77" fmla="*/ 115 h 190"/>
                  <a:gd name="T78" fmla="*/ 43 w 167"/>
                  <a:gd name="T79" fmla="*/ 124 h 190"/>
                  <a:gd name="T80" fmla="*/ 37 w 167"/>
                  <a:gd name="T81" fmla="*/ 115 h 190"/>
                  <a:gd name="T82" fmla="*/ 32 w 167"/>
                  <a:gd name="T83" fmla="*/ 103 h 190"/>
                  <a:gd name="T84" fmla="*/ 18 w 167"/>
                  <a:gd name="T85" fmla="*/ 102 h 190"/>
                  <a:gd name="T86" fmla="*/ 8 w 167"/>
                  <a:gd name="T87" fmla="*/ 97 h 190"/>
                  <a:gd name="T88" fmla="*/ 6 w 167"/>
                  <a:gd name="T89" fmla="*/ 91 h 190"/>
                  <a:gd name="T90" fmla="*/ 12 w 167"/>
                  <a:gd name="T91" fmla="*/ 76 h 190"/>
                  <a:gd name="T92" fmla="*/ 18 w 167"/>
                  <a:gd name="T93" fmla="*/ 65 h 190"/>
                  <a:gd name="T94" fmla="*/ 21 w 167"/>
                  <a:gd name="T95" fmla="*/ 54 h 190"/>
                  <a:gd name="T96" fmla="*/ 31 w 167"/>
                  <a:gd name="T97" fmla="*/ 44 h 190"/>
                  <a:gd name="T98" fmla="*/ 43 w 167"/>
                  <a:gd name="T99" fmla="*/ 38 h 190"/>
                  <a:gd name="T100" fmla="*/ 49 w 167"/>
                  <a:gd name="T101" fmla="*/ 2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7" h="190">
                    <a:moveTo>
                      <a:pt x="62" y="9"/>
                    </a:moveTo>
                    <a:lnTo>
                      <a:pt x="69" y="1"/>
                    </a:lnTo>
                    <a:lnTo>
                      <a:pt x="75" y="0"/>
                    </a:lnTo>
                    <a:lnTo>
                      <a:pt x="85" y="6"/>
                    </a:lnTo>
                    <a:lnTo>
                      <a:pt x="82" y="15"/>
                    </a:lnTo>
                    <a:lnTo>
                      <a:pt x="85" y="18"/>
                    </a:lnTo>
                    <a:lnTo>
                      <a:pt x="79" y="15"/>
                    </a:lnTo>
                    <a:lnTo>
                      <a:pt x="76" y="20"/>
                    </a:lnTo>
                    <a:lnTo>
                      <a:pt x="65" y="26"/>
                    </a:lnTo>
                    <a:lnTo>
                      <a:pt x="65" y="29"/>
                    </a:lnTo>
                    <a:lnTo>
                      <a:pt x="75" y="42"/>
                    </a:lnTo>
                    <a:lnTo>
                      <a:pt x="76" y="58"/>
                    </a:lnTo>
                    <a:lnTo>
                      <a:pt x="78" y="61"/>
                    </a:lnTo>
                    <a:lnTo>
                      <a:pt x="88" y="61"/>
                    </a:lnTo>
                    <a:lnTo>
                      <a:pt x="94" y="67"/>
                    </a:lnTo>
                    <a:lnTo>
                      <a:pt x="97" y="67"/>
                    </a:lnTo>
                    <a:lnTo>
                      <a:pt x="103" y="70"/>
                    </a:lnTo>
                    <a:lnTo>
                      <a:pt x="102" y="77"/>
                    </a:lnTo>
                    <a:lnTo>
                      <a:pt x="97" y="82"/>
                    </a:lnTo>
                    <a:lnTo>
                      <a:pt x="91" y="85"/>
                    </a:lnTo>
                    <a:lnTo>
                      <a:pt x="82" y="82"/>
                    </a:lnTo>
                    <a:lnTo>
                      <a:pt x="82" y="85"/>
                    </a:lnTo>
                    <a:lnTo>
                      <a:pt x="78" y="91"/>
                    </a:lnTo>
                    <a:lnTo>
                      <a:pt x="79" y="97"/>
                    </a:lnTo>
                    <a:lnTo>
                      <a:pt x="85" y="97"/>
                    </a:lnTo>
                    <a:lnTo>
                      <a:pt x="91" y="94"/>
                    </a:lnTo>
                    <a:lnTo>
                      <a:pt x="97" y="97"/>
                    </a:lnTo>
                    <a:lnTo>
                      <a:pt x="97" y="94"/>
                    </a:lnTo>
                    <a:lnTo>
                      <a:pt x="103" y="94"/>
                    </a:lnTo>
                    <a:lnTo>
                      <a:pt x="105" y="100"/>
                    </a:lnTo>
                    <a:lnTo>
                      <a:pt x="109" y="109"/>
                    </a:lnTo>
                    <a:lnTo>
                      <a:pt x="119" y="106"/>
                    </a:lnTo>
                    <a:lnTo>
                      <a:pt x="131" y="97"/>
                    </a:lnTo>
                    <a:lnTo>
                      <a:pt x="138" y="108"/>
                    </a:lnTo>
                    <a:lnTo>
                      <a:pt x="147" y="118"/>
                    </a:lnTo>
                    <a:lnTo>
                      <a:pt x="160" y="123"/>
                    </a:lnTo>
                    <a:lnTo>
                      <a:pt x="167" y="127"/>
                    </a:lnTo>
                    <a:lnTo>
                      <a:pt x="167" y="132"/>
                    </a:lnTo>
                    <a:lnTo>
                      <a:pt x="154" y="150"/>
                    </a:lnTo>
                    <a:lnTo>
                      <a:pt x="150" y="152"/>
                    </a:lnTo>
                    <a:lnTo>
                      <a:pt x="141" y="158"/>
                    </a:lnTo>
                    <a:lnTo>
                      <a:pt x="135" y="165"/>
                    </a:lnTo>
                    <a:lnTo>
                      <a:pt x="129" y="170"/>
                    </a:lnTo>
                    <a:lnTo>
                      <a:pt x="128" y="170"/>
                    </a:lnTo>
                    <a:lnTo>
                      <a:pt x="119" y="175"/>
                    </a:lnTo>
                    <a:lnTo>
                      <a:pt x="119" y="178"/>
                    </a:lnTo>
                    <a:lnTo>
                      <a:pt x="119" y="187"/>
                    </a:lnTo>
                    <a:lnTo>
                      <a:pt x="119" y="188"/>
                    </a:lnTo>
                    <a:lnTo>
                      <a:pt x="116" y="190"/>
                    </a:lnTo>
                    <a:lnTo>
                      <a:pt x="113" y="188"/>
                    </a:lnTo>
                    <a:lnTo>
                      <a:pt x="105" y="188"/>
                    </a:lnTo>
                    <a:lnTo>
                      <a:pt x="94" y="176"/>
                    </a:lnTo>
                    <a:lnTo>
                      <a:pt x="97" y="170"/>
                    </a:lnTo>
                    <a:lnTo>
                      <a:pt x="94" y="164"/>
                    </a:lnTo>
                    <a:lnTo>
                      <a:pt x="85" y="159"/>
                    </a:lnTo>
                    <a:lnTo>
                      <a:pt x="78" y="164"/>
                    </a:lnTo>
                    <a:lnTo>
                      <a:pt x="79" y="168"/>
                    </a:lnTo>
                    <a:lnTo>
                      <a:pt x="72" y="173"/>
                    </a:lnTo>
                    <a:lnTo>
                      <a:pt x="64" y="172"/>
                    </a:lnTo>
                    <a:lnTo>
                      <a:pt x="53" y="167"/>
                    </a:lnTo>
                    <a:lnTo>
                      <a:pt x="49" y="165"/>
                    </a:lnTo>
                    <a:lnTo>
                      <a:pt x="46" y="158"/>
                    </a:lnTo>
                    <a:lnTo>
                      <a:pt x="49" y="155"/>
                    </a:lnTo>
                    <a:lnTo>
                      <a:pt x="44" y="140"/>
                    </a:lnTo>
                    <a:lnTo>
                      <a:pt x="46" y="130"/>
                    </a:lnTo>
                    <a:lnTo>
                      <a:pt x="52" y="127"/>
                    </a:lnTo>
                    <a:lnTo>
                      <a:pt x="53" y="121"/>
                    </a:lnTo>
                    <a:lnTo>
                      <a:pt x="55" y="121"/>
                    </a:lnTo>
                    <a:lnTo>
                      <a:pt x="55" y="118"/>
                    </a:lnTo>
                    <a:lnTo>
                      <a:pt x="62" y="115"/>
                    </a:lnTo>
                    <a:lnTo>
                      <a:pt x="64" y="112"/>
                    </a:lnTo>
                    <a:lnTo>
                      <a:pt x="65" y="109"/>
                    </a:lnTo>
                    <a:lnTo>
                      <a:pt x="61" y="102"/>
                    </a:lnTo>
                    <a:lnTo>
                      <a:pt x="56" y="100"/>
                    </a:lnTo>
                    <a:lnTo>
                      <a:pt x="49" y="106"/>
                    </a:lnTo>
                    <a:lnTo>
                      <a:pt x="44" y="105"/>
                    </a:lnTo>
                    <a:lnTo>
                      <a:pt x="44" y="114"/>
                    </a:lnTo>
                    <a:lnTo>
                      <a:pt x="49" y="115"/>
                    </a:lnTo>
                    <a:lnTo>
                      <a:pt x="50" y="121"/>
                    </a:lnTo>
                    <a:lnTo>
                      <a:pt x="43" y="124"/>
                    </a:lnTo>
                    <a:lnTo>
                      <a:pt x="41" y="121"/>
                    </a:lnTo>
                    <a:lnTo>
                      <a:pt x="37" y="115"/>
                    </a:lnTo>
                    <a:lnTo>
                      <a:pt x="37" y="111"/>
                    </a:lnTo>
                    <a:lnTo>
                      <a:pt x="32" y="103"/>
                    </a:lnTo>
                    <a:lnTo>
                      <a:pt x="28" y="99"/>
                    </a:lnTo>
                    <a:lnTo>
                      <a:pt x="18" y="102"/>
                    </a:lnTo>
                    <a:lnTo>
                      <a:pt x="9" y="102"/>
                    </a:lnTo>
                    <a:lnTo>
                      <a:pt x="8" y="97"/>
                    </a:lnTo>
                    <a:lnTo>
                      <a:pt x="0" y="92"/>
                    </a:lnTo>
                    <a:lnTo>
                      <a:pt x="6" y="91"/>
                    </a:lnTo>
                    <a:lnTo>
                      <a:pt x="6" y="79"/>
                    </a:lnTo>
                    <a:lnTo>
                      <a:pt x="12" y="76"/>
                    </a:lnTo>
                    <a:lnTo>
                      <a:pt x="18" y="71"/>
                    </a:lnTo>
                    <a:lnTo>
                      <a:pt x="18" y="65"/>
                    </a:lnTo>
                    <a:lnTo>
                      <a:pt x="23" y="58"/>
                    </a:lnTo>
                    <a:lnTo>
                      <a:pt x="21" y="54"/>
                    </a:lnTo>
                    <a:lnTo>
                      <a:pt x="21" y="48"/>
                    </a:lnTo>
                    <a:lnTo>
                      <a:pt x="31" y="44"/>
                    </a:lnTo>
                    <a:lnTo>
                      <a:pt x="35" y="41"/>
                    </a:lnTo>
                    <a:lnTo>
                      <a:pt x="43" y="38"/>
                    </a:lnTo>
                    <a:lnTo>
                      <a:pt x="46" y="32"/>
                    </a:lnTo>
                    <a:lnTo>
                      <a:pt x="49" y="21"/>
                    </a:lnTo>
                    <a:lnTo>
                      <a:pt x="6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9" name="Freeform 5140">
                <a:extLst>
                  <a:ext uri="{FF2B5EF4-FFF2-40B4-BE49-F238E27FC236}">
                    <a16:creationId xmlns:a16="http://schemas.microsoft.com/office/drawing/2014/main" id="{86BA85A6-F208-CF30-573E-C446F248A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042"/>
                <a:ext cx="89" cy="68"/>
              </a:xfrm>
              <a:custGeom>
                <a:avLst/>
                <a:gdLst>
                  <a:gd name="T0" fmla="*/ 10 w 179"/>
                  <a:gd name="T1" fmla="*/ 62 h 136"/>
                  <a:gd name="T2" fmla="*/ 0 w 179"/>
                  <a:gd name="T3" fmla="*/ 71 h 136"/>
                  <a:gd name="T4" fmla="*/ 7 w 179"/>
                  <a:gd name="T5" fmla="*/ 86 h 136"/>
                  <a:gd name="T6" fmla="*/ 18 w 179"/>
                  <a:gd name="T7" fmla="*/ 86 h 136"/>
                  <a:gd name="T8" fmla="*/ 29 w 179"/>
                  <a:gd name="T9" fmla="*/ 85 h 136"/>
                  <a:gd name="T10" fmla="*/ 24 w 179"/>
                  <a:gd name="T11" fmla="*/ 94 h 136"/>
                  <a:gd name="T12" fmla="*/ 20 w 179"/>
                  <a:gd name="T13" fmla="*/ 112 h 136"/>
                  <a:gd name="T14" fmla="*/ 15 w 179"/>
                  <a:gd name="T15" fmla="*/ 124 h 136"/>
                  <a:gd name="T16" fmla="*/ 16 w 179"/>
                  <a:gd name="T17" fmla="*/ 132 h 136"/>
                  <a:gd name="T18" fmla="*/ 27 w 179"/>
                  <a:gd name="T19" fmla="*/ 126 h 136"/>
                  <a:gd name="T20" fmla="*/ 48 w 179"/>
                  <a:gd name="T21" fmla="*/ 132 h 136"/>
                  <a:gd name="T22" fmla="*/ 56 w 179"/>
                  <a:gd name="T23" fmla="*/ 133 h 136"/>
                  <a:gd name="T24" fmla="*/ 62 w 179"/>
                  <a:gd name="T25" fmla="*/ 126 h 136"/>
                  <a:gd name="T26" fmla="*/ 73 w 179"/>
                  <a:gd name="T27" fmla="*/ 123 h 136"/>
                  <a:gd name="T28" fmla="*/ 86 w 179"/>
                  <a:gd name="T29" fmla="*/ 132 h 136"/>
                  <a:gd name="T30" fmla="*/ 94 w 179"/>
                  <a:gd name="T31" fmla="*/ 124 h 136"/>
                  <a:gd name="T32" fmla="*/ 108 w 179"/>
                  <a:gd name="T33" fmla="*/ 126 h 136"/>
                  <a:gd name="T34" fmla="*/ 117 w 179"/>
                  <a:gd name="T35" fmla="*/ 120 h 136"/>
                  <a:gd name="T36" fmla="*/ 120 w 179"/>
                  <a:gd name="T37" fmla="*/ 118 h 136"/>
                  <a:gd name="T38" fmla="*/ 121 w 179"/>
                  <a:gd name="T39" fmla="*/ 108 h 136"/>
                  <a:gd name="T40" fmla="*/ 135 w 179"/>
                  <a:gd name="T41" fmla="*/ 105 h 136"/>
                  <a:gd name="T42" fmla="*/ 147 w 179"/>
                  <a:gd name="T43" fmla="*/ 95 h 136"/>
                  <a:gd name="T44" fmla="*/ 144 w 179"/>
                  <a:gd name="T45" fmla="*/ 83 h 136"/>
                  <a:gd name="T46" fmla="*/ 158 w 179"/>
                  <a:gd name="T47" fmla="*/ 68 h 136"/>
                  <a:gd name="T48" fmla="*/ 170 w 179"/>
                  <a:gd name="T49" fmla="*/ 51 h 136"/>
                  <a:gd name="T50" fmla="*/ 158 w 179"/>
                  <a:gd name="T51" fmla="*/ 39 h 136"/>
                  <a:gd name="T52" fmla="*/ 158 w 179"/>
                  <a:gd name="T53" fmla="*/ 26 h 136"/>
                  <a:gd name="T54" fmla="*/ 170 w 179"/>
                  <a:gd name="T55" fmla="*/ 26 h 136"/>
                  <a:gd name="T56" fmla="*/ 179 w 179"/>
                  <a:gd name="T57" fmla="*/ 10 h 136"/>
                  <a:gd name="T58" fmla="*/ 167 w 179"/>
                  <a:gd name="T59" fmla="*/ 0 h 136"/>
                  <a:gd name="T60" fmla="*/ 153 w 179"/>
                  <a:gd name="T61" fmla="*/ 13 h 136"/>
                  <a:gd name="T62" fmla="*/ 149 w 179"/>
                  <a:gd name="T63" fmla="*/ 10 h 136"/>
                  <a:gd name="T64" fmla="*/ 139 w 179"/>
                  <a:gd name="T65" fmla="*/ 9 h 136"/>
                  <a:gd name="T66" fmla="*/ 121 w 179"/>
                  <a:gd name="T67" fmla="*/ 12 h 136"/>
                  <a:gd name="T68" fmla="*/ 109 w 179"/>
                  <a:gd name="T69" fmla="*/ 21 h 136"/>
                  <a:gd name="T70" fmla="*/ 100 w 179"/>
                  <a:gd name="T71" fmla="*/ 26 h 136"/>
                  <a:gd name="T72" fmla="*/ 70 w 179"/>
                  <a:gd name="T73" fmla="*/ 32 h 136"/>
                  <a:gd name="T74" fmla="*/ 54 w 179"/>
                  <a:gd name="T75" fmla="*/ 18 h 136"/>
                  <a:gd name="T76" fmla="*/ 47 w 179"/>
                  <a:gd name="T77" fmla="*/ 19 h 136"/>
                  <a:gd name="T78" fmla="*/ 36 w 179"/>
                  <a:gd name="T79" fmla="*/ 26 h 136"/>
                  <a:gd name="T80" fmla="*/ 23 w 179"/>
                  <a:gd name="T81" fmla="*/ 18 h 136"/>
                  <a:gd name="T82" fmla="*/ 16 w 179"/>
                  <a:gd name="T83" fmla="*/ 33 h 136"/>
                  <a:gd name="T84" fmla="*/ 23 w 179"/>
                  <a:gd name="T85" fmla="*/ 45 h 136"/>
                  <a:gd name="T86" fmla="*/ 13 w 179"/>
                  <a:gd name="T87" fmla="*/ 50 h 136"/>
                  <a:gd name="T88" fmla="*/ 16 w 179"/>
                  <a:gd name="T89" fmla="*/ 6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9" h="136">
                    <a:moveTo>
                      <a:pt x="16" y="62"/>
                    </a:moveTo>
                    <a:lnTo>
                      <a:pt x="10" y="62"/>
                    </a:lnTo>
                    <a:lnTo>
                      <a:pt x="1" y="70"/>
                    </a:lnTo>
                    <a:lnTo>
                      <a:pt x="0" y="71"/>
                    </a:lnTo>
                    <a:lnTo>
                      <a:pt x="6" y="80"/>
                    </a:lnTo>
                    <a:lnTo>
                      <a:pt x="7" y="86"/>
                    </a:lnTo>
                    <a:lnTo>
                      <a:pt x="12" y="88"/>
                    </a:lnTo>
                    <a:lnTo>
                      <a:pt x="18" y="86"/>
                    </a:lnTo>
                    <a:lnTo>
                      <a:pt x="24" y="82"/>
                    </a:lnTo>
                    <a:lnTo>
                      <a:pt x="29" y="85"/>
                    </a:lnTo>
                    <a:lnTo>
                      <a:pt x="30" y="91"/>
                    </a:lnTo>
                    <a:lnTo>
                      <a:pt x="24" y="94"/>
                    </a:lnTo>
                    <a:lnTo>
                      <a:pt x="24" y="100"/>
                    </a:lnTo>
                    <a:lnTo>
                      <a:pt x="20" y="112"/>
                    </a:lnTo>
                    <a:lnTo>
                      <a:pt x="16" y="115"/>
                    </a:lnTo>
                    <a:lnTo>
                      <a:pt x="15" y="124"/>
                    </a:lnTo>
                    <a:lnTo>
                      <a:pt x="12" y="127"/>
                    </a:lnTo>
                    <a:lnTo>
                      <a:pt x="16" y="132"/>
                    </a:lnTo>
                    <a:lnTo>
                      <a:pt x="27" y="132"/>
                    </a:lnTo>
                    <a:lnTo>
                      <a:pt x="27" y="126"/>
                    </a:lnTo>
                    <a:lnTo>
                      <a:pt x="33" y="126"/>
                    </a:lnTo>
                    <a:lnTo>
                      <a:pt x="48" y="132"/>
                    </a:lnTo>
                    <a:lnTo>
                      <a:pt x="51" y="136"/>
                    </a:lnTo>
                    <a:lnTo>
                      <a:pt x="56" y="133"/>
                    </a:lnTo>
                    <a:lnTo>
                      <a:pt x="57" y="129"/>
                    </a:lnTo>
                    <a:lnTo>
                      <a:pt x="62" y="126"/>
                    </a:lnTo>
                    <a:lnTo>
                      <a:pt x="65" y="129"/>
                    </a:lnTo>
                    <a:lnTo>
                      <a:pt x="73" y="123"/>
                    </a:lnTo>
                    <a:lnTo>
                      <a:pt x="77" y="129"/>
                    </a:lnTo>
                    <a:lnTo>
                      <a:pt x="86" y="132"/>
                    </a:lnTo>
                    <a:lnTo>
                      <a:pt x="91" y="129"/>
                    </a:lnTo>
                    <a:lnTo>
                      <a:pt x="94" y="124"/>
                    </a:lnTo>
                    <a:lnTo>
                      <a:pt x="100" y="123"/>
                    </a:lnTo>
                    <a:lnTo>
                      <a:pt x="108" y="126"/>
                    </a:lnTo>
                    <a:lnTo>
                      <a:pt x="112" y="124"/>
                    </a:lnTo>
                    <a:lnTo>
                      <a:pt x="117" y="120"/>
                    </a:lnTo>
                    <a:lnTo>
                      <a:pt x="120" y="121"/>
                    </a:lnTo>
                    <a:lnTo>
                      <a:pt x="120" y="118"/>
                    </a:lnTo>
                    <a:lnTo>
                      <a:pt x="126" y="112"/>
                    </a:lnTo>
                    <a:lnTo>
                      <a:pt x="121" y="108"/>
                    </a:lnTo>
                    <a:lnTo>
                      <a:pt x="132" y="105"/>
                    </a:lnTo>
                    <a:lnTo>
                      <a:pt x="135" y="105"/>
                    </a:lnTo>
                    <a:lnTo>
                      <a:pt x="139" y="101"/>
                    </a:lnTo>
                    <a:lnTo>
                      <a:pt x="147" y="95"/>
                    </a:lnTo>
                    <a:lnTo>
                      <a:pt x="145" y="89"/>
                    </a:lnTo>
                    <a:lnTo>
                      <a:pt x="144" y="83"/>
                    </a:lnTo>
                    <a:lnTo>
                      <a:pt x="153" y="76"/>
                    </a:lnTo>
                    <a:lnTo>
                      <a:pt x="158" y="68"/>
                    </a:lnTo>
                    <a:lnTo>
                      <a:pt x="161" y="62"/>
                    </a:lnTo>
                    <a:lnTo>
                      <a:pt x="170" y="51"/>
                    </a:lnTo>
                    <a:lnTo>
                      <a:pt x="168" y="47"/>
                    </a:lnTo>
                    <a:lnTo>
                      <a:pt x="158" y="39"/>
                    </a:lnTo>
                    <a:lnTo>
                      <a:pt x="155" y="32"/>
                    </a:lnTo>
                    <a:lnTo>
                      <a:pt x="158" y="26"/>
                    </a:lnTo>
                    <a:lnTo>
                      <a:pt x="162" y="24"/>
                    </a:lnTo>
                    <a:lnTo>
                      <a:pt x="170" y="26"/>
                    </a:lnTo>
                    <a:lnTo>
                      <a:pt x="176" y="18"/>
                    </a:lnTo>
                    <a:lnTo>
                      <a:pt x="179" y="10"/>
                    </a:lnTo>
                    <a:lnTo>
                      <a:pt x="176" y="1"/>
                    </a:lnTo>
                    <a:lnTo>
                      <a:pt x="167" y="0"/>
                    </a:lnTo>
                    <a:lnTo>
                      <a:pt x="158" y="9"/>
                    </a:lnTo>
                    <a:lnTo>
                      <a:pt x="153" y="13"/>
                    </a:lnTo>
                    <a:lnTo>
                      <a:pt x="150" y="13"/>
                    </a:lnTo>
                    <a:lnTo>
                      <a:pt x="149" y="10"/>
                    </a:lnTo>
                    <a:lnTo>
                      <a:pt x="142" y="12"/>
                    </a:lnTo>
                    <a:lnTo>
                      <a:pt x="139" y="9"/>
                    </a:lnTo>
                    <a:lnTo>
                      <a:pt x="135" y="15"/>
                    </a:lnTo>
                    <a:lnTo>
                      <a:pt x="121" y="12"/>
                    </a:lnTo>
                    <a:lnTo>
                      <a:pt x="117" y="9"/>
                    </a:lnTo>
                    <a:lnTo>
                      <a:pt x="109" y="21"/>
                    </a:lnTo>
                    <a:lnTo>
                      <a:pt x="106" y="19"/>
                    </a:lnTo>
                    <a:lnTo>
                      <a:pt x="100" y="26"/>
                    </a:lnTo>
                    <a:lnTo>
                      <a:pt x="86" y="32"/>
                    </a:lnTo>
                    <a:lnTo>
                      <a:pt x="70" y="32"/>
                    </a:lnTo>
                    <a:lnTo>
                      <a:pt x="57" y="22"/>
                    </a:lnTo>
                    <a:lnTo>
                      <a:pt x="54" y="18"/>
                    </a:lnTo>
                    <a:lnTo>
                      <a:pt x="50" y="19"/>
                    </a:lnTo>
                    <a:lnTo>
                      <a:pt x="47" y="19"/>
                    </a:lnTo>
                    <a:lnTo>
                      <a:pt x="42" y="26"/>
                    </a:lnTo>
                    <a:lnTo>
                      <a:pt x="36" y="26"/>
                    </a:lnTo>
                    <a:lnTo>
                      <a:pt x="26" y="19"/>
                    </a:lnTo>
                    <a:lnTo>
                      <a:pt x="23" y="18"/>
                    </a:lnTo>
                    <a:lnTo>
                      <a:pt x="15" y="29"/>
                    </a:lnTo>
                    <a:lnTo>
                      <a:pt x="16" y="33"/>
                    </a:lnTo>
                    <a:lnTo>
                      <a:pt x="23" y="42"/>
                    </a:lnTo>
                    <a:lnTo>
                      <a:pt x="23" y="45"/>
                    </a:lnTo>
                    <a:lnTo>
                      <a:pt x="15" y="44"/>
                    </a:lnTo>
                    <a:lnTo>
                      <a:pt x="13" y="50"/>
                    </a:lnTo>
                    <a:lnTo>
                      <a:pt x="16" y="53"/>
                    </a:lnTo>
                    <a:lnTo>
                      <a:pt x="16" y="6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0" name="Freeform 5141">
                <a:extLst>
                  <a:ext uri="{FF2B5EF4-FFF2-40B4-BE49-F238E27FC236}">
                    <a16:creationId xmlns:a16="http://schemas.microsoft.com/office/drawing/2014/main" id="{0912EB9C-7B89-6213-C62C-620F4265A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042"/>
                <a:ext cx="89" cy="68"/>
              </a:xfrm>
              <a:custGeom>
                <a:avLst/>
                <a:gdLst>
                  <a:gd name="T0" fmla="*/ 16 w 179"/>
                  <a:gd name="T1" fmla="*/ 53 h 136"/>
                  <a:gd name="T2" fmla="*/ 15 w 179"/>
                  <a:gd name="T3" fmla="*/ 44 h 136"/>
                  <a:gd name="T4" fmla="*/ 23 w 179"/>
                  <a:gd name="T5" fmla="*/ 42 h 136"/>
                  <a:gd name="T6" fmla="*/ 15 w 179"/>
                  <a:gd name="T7" fmla="*/ 29 h 136"/>
                  <a:gd name="T8" fmla="*/ 26 w 179"/>
                  <a:gd name="T9" fmla="*/ 19 h 136"/>
                  <a:gd name="T10" fmla="*/ 42 w 179"/>
                  <a:gd name="T11" fmla="*/ 26 h 136"/>
                  <a:gd name="T12" fmla="*/ 50 w 179"/>
                  <a:gd name="T13" fmla="*/ 19 h 136"/>
                  <a:gd name="T14" fmla="*/ 57 w 179"/>
                  <a:gd name="T15" fmla="*/ 22 h 136"/>
                  <a:gd name="T16" fmla="*/ 86 w 179"/>
                  <a:gd name="T17" fmla="*/ 32 h 136"/>
                  <a:gd name="T18" fmla="*/ 106 w 179"/>
                  <a:gd name="T19" fmla="*/ 19 h 136"/>
                  <a:gd name="T20" fmla="*/ 117 w 179"/>
                  <a:gd name="T21" fmla="*/ 9 h 136"/>
                  <a:gd name="T22" fmla="*/ 135 w 179"/>
                  <a:gd name="T23" fmla="*/ 15 h 136"/>
                  <a:gd name="T24" fmla="*/ 142 w 179"/>
                  <a:gd name="T25" fmla="*/ 12 h 136"/>
                  <a:gd name="T26" fmla="*/ 150 w 179"/>
                  <a:gd name="T27" fmla="*/ 13 h 136"/>
                  <a:gd name="T28" fmla="*/ 158 w 179"/>
                  <a:gd name="T29" fmla="*/ 9 h 136"/>
                  <a:gd name="T30" fmla="*/ 176 w 179"/>
                  <a:gd name="T31" fmla="*/ 1 h 136"/>
                  <a:gd name="T32" fmla="*/ 176 w 179"/>
                  <a:gd name="T33" fmla="*/ 18 h 136"/>
                  <a:gd name="T34" fmla="*/ 162 w 179"/>
                  <a:gd name="T35" fmla="*/ 24 h 136"/>
                  <a:gd name="T36" fmla="*/ 155 w 179"/>
                  <a:gd name="T37" fmla="*/ 32 h 136"/>
                  <a:gd name="T38" fmla="*/ 168 w 179"/>
                  <a:gd name="T39" fmla="*/ 47 h 136"/>
                  <a:gd name="T40" fmla="*/ 161 w 179"/>
                  <a:gd name="T41" fmla="*/ 62 h 136"/>
                  <a:gd name="T42" fmla="*/ 153 w 179"/>
                  <a:gd name="T43" fmla="*/ 76 h 136"/>
                  <a:gd name="T44" fmla="*/ 145 w 179"/>
                  <a:gd name="T45" fmla="*/ 89 h 136"/>
                  <a:gd name="T46" fmla="*/ 139 w 179"/>
                  <a:gd name="T47" fmla="*/ 101 h 136"/>
                  <a:gd name="T48" fmla="*/ 132 w 179"/>
                  <a:gd name="T49" fmla="*/ 105 h 136"/>
                  <a:gd name="T50" fmla="*/ 126 w 179"/>
                  <a:gd name="T51" fmla="*/ 112 h 136"/>
                  <a:gd name="T52" fmla="*/ 120 w 179"/>
                  <a:gd name="T53" fmla="*/ 121 h 136"/>
                  <a:gd name="T54" fmla="*/ 112 w 179"/>
                  <a:gd name="T55" fmla="*/ 124 h 136"/>
                  <a:gd name="T56" fmla="*/ 100 w 179"/>
                  <a:gd name="T57" fmla="*/ 123 h 136"/>
                  <a:gd name="T58" fmla="*/ 91 w 179"/>
                  <a:gd name="T59" fmla="*/ 129 h 136"/>
                  <a:gd name="T60" fmla="*/ 77 w 179"/>
                  <a:gd name="T61" fmla="*/ 129 h 136"/>
                  <a:gd name="T62" fmla="*/ 65 w 179"/>
                  <a:gd name="T63" fmla="*/ 129 h 136"/>
                  <a:gd name="T64" fmla="*/ 57 w 179"/>
                  <a:gd name="T65" fmla="*/ 129 h 136"/>
                  <a:gd name="T66" fmla="*/ 51 w 179"/>
                  <a:gd name="T67" fmla="*/ 136 h 136"/>
                  <a:gd name="T68" fmla="*/ 33 w 179"/>
                  <a:gd name="T69" fmla="*/ 126 h 136"/>
                  <a:gd name="T70" fmla="*/ 27 w 179"/>
                  <a:gd name="T71" fmla="*/ 132 h 136"/>
                  <a:gd name="T72" fmla="*/ 12 w 179"/>
                  <a:gd name="T73" fmla="*/ 127 h 136"/>
                  <a:gd name="T74" fmla="*/ 16 w 179"/>
                  <a:gd name="T75" fmla="*/ 115 h 136"/>
                  <a:gd name="T76" fmla="*/ 24 w 179"/>
                  <a:gd name="T77" fmla="*/ 100 h 136"/>
                  <a:gd name="T78" fmla="*/ 30 w 179"/>
                  <a:gd name="T79" fmla="*/ 91 h 136"/>
                  <a:gd name="T80" fmla="*/ 24 w 179"/>
                  <a:gd name="T81" fmla="*/ 82 h 136"/>
                  <a:gd name="T82" fmla="*/ 12 w 179"/>
                  <a:gd name="T83" fmla="*/ 88 h 136"/>
                  <a:gd name="T84" fmla="*/ 6 w 179"/>
                  <a:gd name="T85" fmla="*/ 80 h 136"/>
                  <a:gd name="T86" fmla="*/ 1 w 179"/>
                  <a:gd name="T87" fmla="*/ 70 h 136"/>
                  <a:gd name="T88" fmla="*/ 16 w 179"/>
                  <a:gd name="T89" fmla="*/ 6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9" h="136">
                    <a:moveTo>
                      <a:pt x="16" y="62"/>
                    </a:moveTo>
                    <a:lnTo>
                      <a:pt x="16" y="53"/>
                    </a:lnTo>
                    <a:lnTo>
                      <a:pt x="13" y="50"/>
                    </a:lnTo>
                    <a:lnTo>
                      <a:pt x="15" y="44"/>
                    </a:lnTo>
                    <a:lnTo>
                      <a:pt x="23" y="45"/>
                    </a:lnTo>
                    <a:lnTo>
                      <a:pt x="23" y="42"/>
                    </a:lnTo>
                    <a:lnTo>
                      <a:pt x="16" y="33"/>
                    </a:lnTo>
                    <a:lnTo>
                      <a:pt x="15" y="29"/>
                    </a:lnTo>
                    <a:lnTo>
                      <a:pt x="23" y="18"/>
                    </a:lnTo>
                    <a:lnTo>
                      <a:pt x="26" y="19"/>
                    </a:lnTo>
                    <a:lnTo>
                      <a:pt x="36" y="26"/>
                    </a:lnTo>
                    <a:lnTo>
                      <a:pt x="42" y="26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4" y="18"/>
                    </a:lnTo>
                    <a:lnTo>
                      <a:pt x="57" y="22"/>
                    </a:lnTo>
                    <a:lnTo>
                      <a:pt x="70" y="32"/>
                    </a:lnTo>
                    <a:lnTo>
                      <a:pt x="86" y="32"/>
                    </a:lnTo>
                    <a:lnTo>
                      <a:pt x="100" y="26"/>
                    </a:lnTo>
                    <a:lnTo>
                      <a:pt x="106" y="19"/>
                    </a:lnTo>
                    <a:lnTo>
                      <a:pt x="109" y="21"/>
                    </a:lnTo>
                    <a:lnTo>
                      <a:pt x="117" y="9"/>
                    </a:lnTo>
                    <a:lnTo>
                      <a:pt x="121" y="12"/>
                    </a:lnTo>
                    <a:lnTo>
                      <a:pt x="135" y="15"/>
                    </a:lnTo>
                    <a:lnTo>
                      <a:pt x="139" y="9"/>
                    </a:lnTo>
                    <a:lnTo>
                      <a:pt x="142" y="12"/>
                    </a:lnTo>
                    <a:lnTo>
                      <a:pt x="149" y="10"/>
                    </a:lnTo>
                    <a:lnTo>
                      <a:pt x="150" y="13"/>
                    </a:lnTo>
                    <a:lnTo>
                      <a:pt x="153" y="13"/>
                    </a:lnTo>
                    <a:lnTo>
                      <a:pt x="158" y="9"/>
                    </a:lnTo>
                    <a:lnTo>
                      <a:pt x="167" y="0"/>
                    </a:lnTo>
                    <a:lnTo>
                      <a:pt x="176" y="1"/>
                    </a:lnTo>
                    <a:lnTo>
                      <a:pt x="179" y="10"/>
                    </a:lnTo>
                    <a:lnTo>
                      <a:pt x="176" y="18"/>
                    </a:lnTo>
                    <a:lnTo>
                      <a:pt x="170" y="26"/>
                    </a:lnTo>
                    <a:lnTo>
                      <a:pt x="162" y="24"/>
                    </a:lnTo>
                    <a:lnTo>
                      <a:pt x="158" y="26"/>
                    </a:lnTo>
                    <a:lnTo>
                      <a:pt x="155" y="32"/>
                    </a:lnTo>
                    <a:lnTo>
                      <a:pt x="158" y="39"/>
                    </a:lnTo>
                    <a:lnTo>
                      <a:pt x="168" y="47"/>
                    </a:lnTo>
                    <a:lnTo>
                      <a:pt x="170" y="51"/>
                    </a:lnTo>
                    <a:lnTo>
                      <a:pt x="161" y="62"/>
                    </a:lnTo>
                    <a:lnTo>
                      <a:pt x="158" y="68"/>
                    </a:lnTo>
                    <a:lnTo>
                      <a:pt x="153" y="76"/>
                    </a:lnTo>
                    <a:lnTo>
                      <a:pt x="144" y="83"/>
                    </a:lnTo>
                    <a:lnTo>
                      <a:pt x="145" y="89"/>
                    </a:lnTo>
                    <a:lnTo>
                      <a:pt x="147" y="95"/>
                    </a:lnTo>
                    <a:lnTo>
                      <a:pt x="139" y="101"/>
                    </a:lnTo>
                    <a:lnTo>
                      <a:pt x="135" y="105"/>
                    </a:lnTo>
                    <a:lnTo>
                      <a:pt x="132" y="105"/>
                    </a:lnTo>
                    <a:lnTo>
                      <a:pt x="121" y="108"/>
                    </a:lnTo>
                    <a:lnTo>
                      <a:pt x="126" y="112"/>
                    </a:lnTo>
                    <a:lnTo>
                      <a:pt x="120" y="118"/>
                    </a:lnTo>
                    <a:lnTo>
                      <a:pt x="120" y="121"/>
                    </a:lnTo>
                    <a:lnTo>
                      <a:pt x="117" y="120"/>
                    </a:lnTo>
                    <a:lnTo>
                      <a:pt x="112" y="124"/>
                    </a:lnTo>
                    <a:lnTo>
                      <a:pt x="108" y="126"/>
                    </a:lnTo>
                    <a:lnTo>
                      <a:pt x="100" y="123"/>
                    </a:lnTo>
                    <a:lnTo>
                      <a:pt x="94" y="124"/>
                    </a:lnTo>
                    <a:lnTo>
                      <a:pt x="91" y="129"/>
                    </a:lnTo>
                    <a:lnTo>
                      <a:pt x="86" y="132"/>
                    </a:lnTo>
                    <a:lnTo>
                      <a:pt x="77" y="129"/>
                    </a:lnTo>
                    <a:lnTo>
                      <a:pt x="73" y="123"/>
                    </a:lnTo>
                    <a:lnTo>
                      <a:pt x="65" y="129"/>
                    </a:lnTo>
                    <a:lnTo>
                      <a:pt x="62" y="126"/>
                    </a:lnTo>
                    <a:lnTo>
                      <a:pt x="57" y="129"/>
                    </a:lnTo>
                    <a:lnTo>
                      <a:pt x="56" y="133"/>
                    </a:lnTo>
                    <a:lnTo>
                      <a:pt x="51" y="136"/>
                    </a:lnTo>
                    <a:lnTo>
                      <a:pt x="48" y="132"/>
                    </a:lnTo>
                    <a:lnTo>
                      <a:pt x="33" y="126"/>
                    </a:lnTo>
                    <a:lnTo>
                      <a:pt x="27" y="126"/>
                    </a:lnTo>
                    <a:lnTo>
                      <a:pt x="27" y="132"/>
                    </a:lnTo>
                    <a:lnTo>
                      <a:pt x="16" y="132"/>
                    </a:lnTo>
                    <a:lnTo>
                      <a:pt x="12" y="127"/>
                    </a:lnTo>
                    <a:lnTo>
                      <a:pt x="15" y="124"/>
                    </a:lnTo>
                    <a:lnTo>
                      <a:pt x="16" y="115"/>
                    </a:lnTo>
                    <a:lnTo>
                      <a:pt x="20" y="112"/>
                    </a:lnTo>
                    <a:lnTo>
                      <a:pt x="24" y="100"/>
                    </a:lnTo>
                    <a:lnTo>
                      <a:pt x="24" y="94"/>
                    </a:lnTo>
                    <a:lnTo>
                      <a:pt x="30" y="91"/>
                    </a:lnTo>
                    <a:lnTo>
                      <a:pt x="29" y="85"/>
                    </a:lnTo>
                    <a:lnTo>
                      <a:pt x="24" y="82"/>
                    </a:lnTo>
                    <a:lnTo>
                      <a:pt x="18" y="86"/>
                    </a:lnTo>
                    <a:lnTo>
                      <a:pt x="12" y="88"/>
                    </a:lnTo>
                    <a:lnTo>
                      <a:pt x="7" y="86"/>
                    </a:lnTo>
                    <a:lnTo>
                      <a:pt x="6" y="80"/>
                    </a:lnTo>
                    <a:lnTo>
                      <a:pt x="0" y="71"/>
                    </a:lnTo>
                    <a:lnTo>
                      <a:pt x="1" y="70"/>
                    </a:lnTo>
                    <a:lnTo>
                      <a:pt x="10" y="62"/>
                    </a:lnTo>
                    <a:lnTo>
                      <a:pt x="16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1" name="Freeform 5142">
                <a:extLst>
                  <a:ext uri="{FF2B5EF4-FFF2-40B4-BE49-F238E27FC236}">
                    <a16:creationId xmlns:a16="http://schemas.microsoft.com/office/drawing/2014/main" id="{6B4CB713-BEF1-36E2-B8F9-49FE54B3D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042"/>
                <a:ext cx="89" cy="68"/>
              </a:xfrm>
              <a:custGeom>
                <a:avLst/>
                <a:gdLst>
                  <a:gd name="T0" fmla="*/ 16 w 179"/>
                  <a:gd name="T1" fmla="*/ 53 h 136"/>
                  <a:gd name="T2" fmla="*/ 15 w 179"/>
                  <a:gd name="T3" fmla="*/ 44 h 136"/>
                  <a:gd name="T4" fmla="*/ 23 w 179"/>
                  <a:gd name="T5" fmla="*/ 42 h 136"/>
                  <a:gd name="T6" fmla="*/ 15 w 179"/>
                  <a:gd name="T7" fmla="*/ 29 h 136"/>
                  <a:gd name="T8" fmla="*/ 26 w 179"/>
                  <a:gd name="T9" fmla="*/ 19 h 136"/>
                  <a:gd name="T10" fmla="*/ 42 w 179"/>
                  <a:gd name="T11" fmla="*/ 26 h 136"/>
                  <a:gd name="T12" fmla="*/ 50 w 179"/>
                  <a:gd name="T13" fmla="*/ 19 h 136"/>
                  <a:gd name="T14" fmla="*/ 57 w 179"/>
                  <a:gd name="T15" fmla="*/ 22 h 136"/>
                  <a:gd name="T16" fmla="*/ 86 w 179"/>
                  <a:gd name="T17" fmla="*/ 32 h 136"/>
                  <a:gd name="T18" fmla="*/ 106 w 179"/>
                  <a:gd name="T19" fmla="*/ 19 h 136"/>
                  <a:gd name="T20" fmla="*/ 117 w 179"/>
                  <a:gd name="T21" fmla="*/ 9 h 136"/>
                  <a:gd name="T22" fmla="*/ 135 w 179"/>
                  <a:gd name="T23" fmla="*/ 15 h 136"/>
                  <a:gd name="T24" fmla="*/ 142 w 179"/>
                  <a:gd name="T25" fmla="*/ 12 h 136"/>
                  <a:gd name="T26" fmla="*/ 150 w 179"/>
                  <a:gd name="T27" fmla="*/ 13 h 136"/>
                  <a:gd name="T28" fmla="*/ 158 w 179"/>
                  <a:gd name="T29" fmla="*/ 9 h 136"/>
                  <a:gd name="T30" fmla="*/ 176 w 179"/>
                  <a:gd name="T31" fmla="*/ 1 h 136"/>
                  <a:gd name="T32" fmla="*/ 176 w 179"/>
                  <a:gd name="T33" fmla="*/ 18 h 136"/>
                  <a:gd name="T34" fmla="*/ 162 w 179"/>
                  <a:gd name="T35" fmla="*/ 24 h 136"/>
                  <a:gd name="T36" fmla="*/ 155 w 179"/>
                  <a:gd name="T37" fmla="*/ 32 h 136"/>
                  <a:gd name="T38" fmla="*/ 168 w 179"/>
                  <a:gd name="T39" fmla="*/ 47 h 136"/>
                  <a:gd name="T40" fmla="*/ 161 w 179"/>
                  <a:gd name="T41" fmla="*/ 62 h 136"/>
                  <a:gd name="T42" fmla="*/ 153 w 179"/>
                  <a:gd name="T43" fmla="*/ 76 h 136"/>
                  <a:gd name="T44" fmla="*/ 145 w 179"/>
                  <a:gd name="T45" fmla="*/ 89 h 136"/>
                  <a:gd name="T46" fmla="*/ 139 w 179"/>
                  <a:gd name="T47" fmla="*/ 101 h 136"/>
                  <a:gd name="T48" fmla="*/ 132 w 179"/>
                  <a:gd name="T49" fmla="*/ 105 h 136"/>
                  <a:gd name="T50" fmla="*/ 126 w 179"/>
                  <a:gd name="T51" fmla="*/ 112 h 136"/>
                  <a:gd name="T52" fmla="*/ 120 w 179"/>
                  <a:gd name="T53" fmla="*/ 121 h 136"/>
                  <a:gd name="T54" fmla="*/ 112 w 179"/>
                  <a:gd name="T55" fmla="*/ 124 h 136"/>
                  <a:gd name="T56" fmla="*/ 100 w 179"/>
                  <a:gd name="T57" fmla="*/ 123 h 136"/>
                  <a:gd name="T58" fmla="*/ 91 w 179"/>
                  <a:gd name="T59" fmla="*/ 129 h 136"/>
                  <a:gd name="T60" fmla="*/ 77 w 179"/>
                  <a:gd name="T61" fmla="*/ 129 h 136"/>
                  <a:gd name="T62" fmla="*/ 65 w 179"/>
                  <a:gd name="T63" fmla="*/ 129 h 136"/>
                  <a:gd name="T64" fmla="*/ 57 w 179"/>
                  <a:gd name="T65" fmla="*/ 129 h 136"/>
                  <a:gd name="T66" fmla="*/ 51 w 179"/>
                  <a:gd name="T67" fmla="*/ 136 h 136"/>
                  <a:gd name="T68" fmla="*/ 33 w 179"/>
                  <a:gd name="T69" fmla="*/ 126 h 136"/>
                  <a:gd name="T70" fmla="*/ 27 w 179"/>
                  <a:gd name="T71" fmla="*/ 132 h 136"/>
                  <a:gd name="T72" fmla="*/ 12 w 179"/>
                  <a:gd name="T73" fmla="*/ 127 h 136"/>
                  <a:gd name="T74" fmla="*/ 16 w 179"/>
                  <a:gd name="T75" fmla="*/ 115 h 136"/>
                  <a:gd name="T76" fmla="*/ 24 w 179"/>
                  <a:gd name="T77" fmla="*/ 100 h 136"/>
                  <a:gd name="T78" fmla="*/ 30 w 179"/>
                  <a:gd name="T79" fmla="*/ 91 h 136"/>
                  <a:gd name="T80" fmla="*/ 24 w 179"/>
                  <a:gd name="T81" fmla="*/ 82 h 136"/>
                  <a:gd name="T82" fmla="*/ 12 w 179"/>
                  <a:gd name="T83" fmla="*/ 88 h 136"/>
                  <a:gd name="T84" fmla="*/ 6 w 179"/>
                  <a:gd name="T85" fmla="*/ 80 h 136"/>
                  <a:gd name="T86" fmla="*/ 1 w 179"/>
                  <a:gd name="T87" fmla="*/ 70 h 136"/>
                  <a:gd name="T88" fmla="*/ 16 w 179"/>
                  <a:gd name="T89" fmla="*/ 6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9" h="136">
                    <a:moveTo>
                      <a:pt x="16" y="62"/>
                    </a:moveTo>
                    <a:lnTo>
                      <a:pt x="16" y="53"/>
                    </a:lnTo>
                    <a:lnTo>
                      <a:pt x="13" y="50"/>
                    </a:lnTo>
                    <a:lnTo>
                      <a:pt x="15" y="44"/>
                    </a:lnTo>
                    <a:lnTo>
                      <a:pt x="23" y="45"/>
                    </a:lnTo>
                    <a:lnTo>
                      <a:pt x="23" y="42"/>
                    </a:lnTo>
                    <a:lnTo>
                      <a:pt x="16" y="33"/>
                    </a:lnTo>
                    <a:lnTo>
                      <a:pt x="15" y="29"/>
                    </a:lnTo>
                    <a:lnTo>
                      <a:pt x="23" y="18"/>
                    </a:lnTo>
                    <a:lnTo>
                      <a:pt x="26" y="19"/>
                    </a:lnTo>
                    <a:lnTo>
                      <a:pt x="36" y="26"/>
                    </a:lnTo>
                    <a:lnTo>
                      <a:pt x="42" y="26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4" y="18"/>
                    </a:lnTo>
                    <a:lnTo>
                      <a:pt x="57" y="22"/>
                    </a:lnTo>
                    <a:lnTo>
                      <a:pt x="70" y="32"/>
                    </a:lnTo>
                    <a:lnTo>
                      <a:pt x="86" y="32"/>
                    </a:lnTo>
                    <a:lnTo>
                      <a:pt x="100" y="26"/>
                    </a:lnTo>
                    <a:lnTo>
                      <a:pt x="106" y="19"/>
                    </a:lnTo>
                    <a:lnTo>
                      <a:pt x="109" y="21"/>
                    </a:lnTo>
                    <a:lnTo>
                      <a:pt x="117" y="9"/>
                    </a:lnTo>
                    <a:lnTo>
                      <a:pt x="121" y="12"/>
                    </a:lnTo>
                    <a:lnTo>
                      <a:pt x="135" y="15"/>
                    </a:lnTo>
                    <a:lnTo>
                      <a:pt x="139" y="9"/>
                    </a:lnTo>
                    <a:lnTo>
                      <a:pt x="142" y="12"/>
                    </a:lnTo>
                    <a:lnTo>
                      <a:pt x="149" y="10"/>
                    </a:lnTo>
                    <a:lnTo>
                      <a:pt x="150" y="13"/>
                    </a:lnTo>
                    <a:lnTo>
                      <a:pt x="153" y="13"/>
                    </a:lnTo>
                    <a:lnTo>
                      <a:pt x="158" y="9"/>
                    </a:lnTo>
                    <a:lnTo>
                      <a:pt x="167" y="0"/>
                    </a:lnTo>
                    <a:lnTo>
                      <a:pt x="176" y="1"/>
                    </a:lnTo>
                    <a:lnTo>
                      <a:pt x="179" y="10"/>
                    </a:lnTo>
                    <a:lnTo>
                      <a:pt x="176" y="18"/>
                    </a:lnTo>
                    <a:lnTo>
                      <a:pt x="170" y="26"/>
                    </a:lnTo>
                    <a:lnTo>
                      <a:pt x="162" y="24"/>
                    </a:lnTo>
                    <a:lnTo>
                      <a:pt x="158" y="26"/>
                    </a:lnTo>
                    <a:lnTo>
                      <a:pt x="155" y="32"/>
                    </a:lnTo>
                    <a:lnTo>
                      <a:pt x="158" y="39"/>
                    </a:lnTo>
                    <a:lnTo>
                      <a:pt x="168" y="47"/>
                    </a:lnTo>
                    <a:lnTo>
                      <a:pt x="170" y="51"/>
                    </a:lnTo>
                    <a:lnTo>
                      <a:pt x="161" y="62"/>
                    </a:lnTo>
                    <a:lnTo>
                      <a:pt x="158" y="68"/>
                    </a:lnTo>
                    <a:lnTo>
                      <a:pt x="153" y="76"/>
                    </a:lnTo>
                    <a:lnTo>
                      <a:pt x="144" y="83"/>
                    </a:lnTo>
                    <a:lnTo>
                      <a:pt x="145" y="89"/>
                    </a:lnTo>
                    <a:lnTo>
                      <a:pt x="147" y="95"/>
                    </a:lnTo>
                    <a:lnTo>
                      <a:pt x="139" y="101"/>
                    </a:lnTo>
                    <a:lnTo>
                      <a:pt x="135" y="105"/>
                    </a:lnTo>
                    <a:lnTo>
                      <a:pt x="132" y="105"/>
                    </a:lnTo>
                    <a:lnTo>
                      <a:pt x="121" y="108"/>
                    </a:lnTo>
                    <a:lnTo>
                      <a:pt x="126" y="112"/>
                    </a:lnTo>
                    <a:lnTo>
                      <a:pt x="120" y="118"/>
                    </a:lnTo>
                    <a:lnTo>
                      <a:pt x="120" y="121"/>
                    </a:lnTo>
                    <a:lnTo>
                      <a:pt x="117" y="120"/>
                    </a:lnTo>
                    <a:lnTo>
                      <a:pt x="112" y="124"/>
                    </a:lnTo>
                    <a:lnTo>
                      <a:pt x="108" y="126"/>
                    </a:lnTo>
                    <a:lnTo>
                      <a:pt x="100" y="123"/>
                    </a:lnTo>
                    <a:lnTo>
                      <a:pt x="94" y="124"/>
                    </a:lnTo>
                    <a:lnTo>
                      <a:pt x="91" y="129"/>
                    </a:lnTo>
                    <a:lnTo>
                      <a:pt x="86" y="132"/>
                    </a:lnTo>
                    <a:lnTo>
                      <a:pt x="77" y="129"/>
                    </a:lnTo>
                    <a:lnTo>
                      <a:pt x="73" y="123"/>
                    </a:lnTo>
                    <a:lnTo>
                      <a:pt x="65" y="129"/>
                    </a:lnTo>
                    <a:lnTo>
                      <a:pt x="62" y="126"/>
                    </a:lnTo>
                    <a:lnTo>
                      <a:pt x="57" y="129"/>
                    </a:lnTo>
                    <a:lnTo>
                      <a:pt x="56" y="133"/>
                    </a:lnTo>
                    <a:lnTo>
                      <a:pt x="51" y="136"/>
                    </a:lnTo>
                    <a:lnTo>
                      <a:pt x="48" y="132"/>
                    </a:lnTo>
                    <a:lnTo>
                      <a:pt x="33" y="126"/>
                    </a:lnTo>
                    <a:lnTo>
                      <a:pt x="27" y="126"/>
                    </a:lnTo>
                    <a:lnTo>
                      <a:pt x="27" y="132"/>
                    </a:lnTo>
                    <a:lnTo>
                      <a:pt x="16" y="132"/>
                    </a:lnTo>
                    <a:lnTo>
                      <a:pt x="12" y="127"/>
                    </a:lnTo>
                    <a:lnTo>
                      <a:pt x="15" y="124"/>
                    </a:lnTo>
                    <a:lnTo>
                      <a:pt x="16" y="115"/>
                    </a:lnTo>
                    <a:lnTo>
                      <a:pt x="20" y="112"/>
                    </a:lnTo>
                    <a:lnTo>
                      <a:pt x="24" y="100"/>
                    </a:lnTo>
                    <a:lnTo>
                      <a:pt x="24" y="94"/>
                    </a:lnTo>
                    <a:lnTo>
                      <a:pt x="30" y="91"/>
                    </a:lnTo>
                    <a:lnTo>
                      <a:pt x="29" y="85"/>
                    </a:lnTo>
                    <a:lnTo>
                      <a:pt x="24" y="82"/>
                    </a:lnTo>
                    <a:lnTo>
                      <a:pt x="18" y="86"/>
                    </a:lnTo>
                    <a:lnTo>
                      <a:pt x="12" y="88"/>
                    </a:lnTo>
                    <a:lnTo>
                      <a:pt x="7" y="86"/>
                    </a:lnTo>
                    <a:lnTo>
                      <a:pt x="6" y="80"/>
                    </a:lnTo>
                    <a:lnTo>
                      <a:pt x="0" y="71"/>
                    </a:lnTo>
                    <a:lnTo>
                      <a:pt x="1" y="70"/>
                    </a:lnTo>
                    <a:lnTo>
                      <a:pt x="10" y="62"/>
                    </a:lnTo>
                    <a:lnTo>
                      <a:pt x="16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2" name="Freeform 5143">
                <a:extLst>
                  <a:ext uri="{FF2B5EF4-FFF2-40B4-BE49-F238E27FC236}">
                    <a16:creationId xmlns:a16="http://schemas.microsoft.com/office/drawing/2014/main" id="{BDA0F63A-8625-8F9E-7F1A-CEA975022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867"/>
                <a:ext cx="88" cy="95"/>
              </a:xfrm>
              <a:custGeom>
                <a:avLst/>
                <a:gdLst>
                  <a:gd name="T0" fmla="*/ 91 w 176"/>
                  <a:gd name="T1" fmla="*/ 0 h 190"/>
                  <a:gd name="T2" fmla="*/ 82 w 176"/>
                  <a:gd name="T3" fmla="*/ 5 h 190"/>
                  <a:gd name="T4" fmla="*/ 78 w 176"/>
                  <a:gd name="T5" fmla="*/ 14 h 190"/>
                  <a:gd name="T6" fmla="*/ 75 w 176"/>
                  <a:gd name="T7" fmla="*/ 27 h 190"/>
                  <a:gd name="T8" fmla="*/ 83 w 176"/>
                  <a:gd name="T9" fmla="*/ 41 h 190"/>
                  <a:gd name="T10" fmla="*/ 75 w 176"/>
                  <a:gd name="T11" fmla="*/ 47 h 190"/>
                  <a:gd name="T12" fmla="*/ 72 w 176"/>
                  <a:gd name="T13" fmla="*/ 58 h 190"/>
                  <a:gd name="T14" fmla="*/ 69 w 176"/>
                  <a:gd name="T15" fmla="*/ 75 h 190"/>
                  <a:gd name="T16" fmla="*/ 78 w 176"/>
                  <a:gd name="T17" fmla="*/ 87 h 190"/>
                  <a:gd name="T18" fmla="*/ 72 w 176"/>
                  <a:gd name="T19" fmla="*/ 97 h 190"/>
                  <a:gd name="T20" fmla="*/ 57 w 176"/>
                  <a:gd name="T21" fmla="*/ 97 h 190"/>
                  <a:gd name="T22" fmla="*/ 39 w 176"/>
                  <a:gd name="T23" fmla="*/ 75 h 190"/>
                  <a:gd name="T24" fmla="*/ 16 w 176"/>
                  <a:gd name="T25" fmla="*/ 81 h 190"/>
                  <a:gd name="T26" fmla="*/ 3 w 176"/>
                  <a:gd name="T27" fmla="*/ 81 h 190"/>
                  <a:gd name="T28" fmla="*/ 4 w 176"/>
                  <a:gd name="T29" fmla="*/ 90 h 190"/>
                  <a:gd name="T30" fmla="*/ 16 w 176"/>
                  <a:gd name="T31" fmla="*/ 105 h 190"/>
                  <a:gd name="T32" fmla="*/ 10 w 176"/>
                  <a:gd name="T33" fmla="*/ 128 h 190"/>
                  <a:gd name="T34" fmla="*/ 28 w 176"/>
                  <a:gd name="T35" fmla="*/ 145 h 190"/>
                  <a:gd name="T36" fmla="*/ 33 w 176"/>
                  <a:gd name="T37" fmla="*/ 158 h 190"/>
                  <a:gd name="T38" fmla="*/ 39 w 176"/>
                  <a:gd name="T39" fmla="*/ 167 h 190"/>
                  <a:gd name="T40" fmla="*/ 47 w 176"/>
                  <a:gd name="T41" fmla="*/ 175 h 190"/>
                  <a:gd name="T42" fmla="*/ 57 w 176"/>
                  <a:gd name="T43" fmla="*/ 172 h 190"/>
                  <a:gd name="T44" fmla="*/ 82 w 176"/>
                  <a:gd name="T45" fmla="*/ 190 h 190"/>
                  <a:gd name="T46" fmla="*/ 91 w 176"/>
                  <a:gd name="T47" fmla="*/ 175 h 190"/>
                  <a:gd name="T48" fmla="*/ 104 w 176"/>
                  <a:gd name="T49" fmla="*/ 182 h 190"/>
                  <a:gd name="T50" fmla="*/ 119 w 176"/>
                  <a:gd name="T51" fmla="*/ 187 h 190"/>
                  <a:gd name="T52" fmla="*/ 127 w 176"/>
                  <a:gd name="T53" fmla="*/ 179 h 190"/>
                  <a:gd name="T54" fmla="*/ 133 w 176"/>
                  <a:gd name="T55" fmla="*/ 167 h 190"/>
                  <a:gd name="T56" fmla="*/ 148 w 176"/>
                  <a:gd name="T57" fmla="*/ 164 h 190"/>
                  <a:gd name="T58" fmla="*/ 159 w 176"/>
                  <a:gd name="T59" fmla="*/ 145 h 190"/>
                  <a:gd name="T60" fmla="*/ 176 w 176"/>
                  <a:gd name="T61" fmla="*/ 114 h 190"/>
                  <a:gd name="T62" fmla="*/ 163 w 176"/>
                  <a:gd name="T63" fmla="*/ 103 h 190"/>
                  <a:gd name="T64" fmla="*/ 160 w 176"/>
                  <a:gd name="T65" fmla="*/ 99 h 190"/>
                  <a:gd name="T66" fmla="*/ 147 w 176"/>
                  <a:gd name="T67" fmla="*/ 102 h 190"/>
                  <a:gd name="T68" fmla="*/ 132 w 176"/>
                  <a:gd name="T69" fmla="*/ 93 h 190"/>
                  <a:gd name="T70" fmla="*/ 133 w 176"/>
                  <a:gd name="T71" fmla="*/ 75 h 190"/>
                  <a:gd name="T72" fmla="*/ 133 w 176"/>
                  <a:gd name="T73" fmla="*/ 67 h 190"/>
                  <a:gd name="T74" fmla="*/ 129 w 176"/>
                  <a:gd name="T75" fmla="*/ 59 h 190"/>
                  <a:gd name="T76" fmla="*/ 138 w 176"/>
                  <a:gd name="T77" fmla="*/ 55 h 190"/>
                  <a:gd name="T78" fmla="*/ 118 w 176"/>
                  <a:gd name="T79" fmla="*/ 41 h 190"/>
                  <a:gd name="T80" fmla="*/ 106 w 176"/>
                  <a:gd name="T81" fmla="*/ 37 h 190"/>
                  <a:gd name="T82" fmla="*/ 110 w 176"/>
                  <a:gd name="T83" fmla="*/ 31 h 190"/>
                  <a:gd name="T84" fmla="*/ 118 w 176"/>
                  <a:gd name="T85" fmla="*/ 29 h 190"/>
                  <a:gd name="T86" fmla="*/ 122 w 176"/>
                  <a:gd name="T87" fmla="*/ 20 h 190"/>
                  <a:gd name="T88" fmla="*/ 118 w 176"/>
                  <a:gd name="T89" fmla="*/ 14 h 190"/>
                  <a:gd name="T90" fmla="*/ 113 w 176"/>
                  <a:gd name="T91" fmla="*/ 2 h 190"/>
                  <a:gd name="T92" fmla="*/ 98 w 176"/>
                  <a:gd name="T93" fmla="*/ 8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6" h="190">
                    <a:moveTo>
                      <a:pt x="98" y="8"/>
                    </a:moveTo>
                    <a:lnTo>
                      <a:pt x="91" y="0"/>
                    </a:lnTo>
                    <a:lnTo>
                      <a:pt x="83" y="3"/>
                    </a:lnTo>
                    <a:lnTo>
                      <a:pt x="82" y="5"/>
                    </a:lnTo>
                    <a:lnTo>
                      <a:pt x="82" y="11"/>
                    </a:lnTo>
                    <a:lnTo>
                      <a:pt x="78" y="14"/>
                    </a:lnTo>
                    <a:lnTo>
                      <a:pt x="72" y="20"/>
                    </a:lnTo>
                    <a:lnTo>
                      <a:pt x="75" y="27"/>
                    </a:lnTo>
                    <a:lnTo>
                      <a:pt x="72" y="32"/>
                    </a:lnTo>
                    <a:lnTo>
                      <a:pt x="83" y="41"/>
                    </a:lnTo>
                    <a:lnTo>
                      <a:pt x="88" y="40"/>
                    </a:lnTo>
                    <a:lnTo>
                      <a:pt x="75" y="47"/>
                    </a:lnTo>
                    <a:lnTo>
                      <a:pt x="75" y="56"/>
                    </a:lnTo>
                    <a:lnTo>
                      <a:pt x="72" y="58"/>
                    </a:lnTo>
                    <a:lnTo>
                      <a:pt x="69" y="62"/>
                    </a:lnTo>
                    <a:lnTo>
                      <a:pt x="69" y="75"/>
                    </a:lnTo>
                    <a:lnTo>
                      <a:pt x="78" y="84"/>
                    </a:lnTo>
                    <a:lnTo>
                      <a:pt x="78" y="87"/>
                    </a:lnTo>
                    <a:lnTo>
                      <a:pt x="77" y="91"/>
                    </a:lnTo>
                    <a:lnTo>
                      <a:pt x="72" y="97"/>
                    </a:lnTo>
                    <a:lnTo>
                      <a:pt x="71" y="96"/>
                    </a:lnTo>
                    <a:lnTo>
                      <a:pt x="57" y="97"/>
                    </a:lnTo>
                    <a:lnTo>
                      <a:pt x="45" y="78"/>
                    </a:lnTo>
                    <a:lnTo>
                      <a:pt x="39" y="75"/>
                    </a:lnTo>
                    <a:lnTo>
                      <a:pt x="27" y="79"/>
                    </a:lnTo>
                    <a:lnTo>
                      <a:pt x="16" y="81"/>
                    </a:lnTo>
                    <a:lnTo>
                      <a:pt x="9" y="84"/>
                    </a:lnTo>
                    <a:lnTo>
                      <a:pt x="3" y="81"/>
                    </a:lnTo>
                    <a:lnTo>
                      <a:pt x="0" y="87"/>
                    </a:lnTo>
                    <a:lnTo>
                      <a:pt x="4" y="90"/>
                    </a:lnTo>
                    <a:lnTo>
                      <a:pt x="10" y="96"/>
                    </a:lnTo>
                    <a:lnTo>
                      <a:pt x="16" y="105"/>
                    </a:lnTo>
                    <a:lnTo>
                      <a:pt x="15" y="116"/>
                    </a:lnTo>
                    <a:lnTo>
                      <a:pt x="10" y="128"/>
                    </a:lnTo>
                    <a:lnTo>
                      <a:pt x="15" y="134"/>
                    </a:lnTo>
                    <a:lnTo>
                      <a:pt x="28" y="145"/>
                    </a:lnTo>
                    <a:lnTo>
                      <a:pt x="30" y="154"/>
                    </a:lnTo>
                    <a:lnTo>
                      <a:pt x="33" y="158"/>
                    </a:lnTo>
                    <a:lnTo>
                      <a:pt x="34" y="163"/>
                    </a:lnTo>
                    <a:lnTo>
                      <a:pt x="39" y="167"/>
                    </a:lnTo>
                    <a:lnTo>
                      <a:pt x="39" y="173"/>
                    </a:lnTo>
                    <a:lnTo>
                      <a:pt x="47" y="175"/>
                    </a:lnTo>
                    <a:lnTo>
                      <a:pt x="56" y="170"/>
                    </a:lnTo>
                    <a:lnTo>
                      <a:pt x="57" y="172"/>
                    </a:lnTo>
                    <a:lnTo>
                      <a:pt x="62" y="176"/>
                    </a:lnTo>
                    <a:lnTo>
                      <a:pt x="82" y="190"/>
                    </a:lnTo>
                    <a:lnTo>
                      <a:pt x="91" y="179"/>
                    </a:lnTo>
                    <a:lnTo>
                      <a:pt x="91" y="175"/>
                    </a:lnTo>
                    <a:lnTo>
                      <a:pt x="103" y="178"/>
                    </a:lnTo>
                    <a:lnTo>
                      <a:pt x="104" y="182"/>
                    </a:lnTo>
                    <a:lnTo>
                      <a:pt x="112" y="190"/>
                    </a:lnTo>
                    <a:lnTo>
                      <a:pt x="119" y="187"/>
                    </a:lnTo>
                    <a:lnTo>
                      <a:pt x="121" y="181"/>
                    </a:lnTo>
                    <a:lnTo>
                      <a:pt x="127" y="179"/>
                    </a:lnTo>
                    <a:lnTo>
                      <a:pt x="126" y="172"/>
                    </a:lnTo>
                    <a:lnTo>
                      <a:pt x="133" y="167"/>
                    </a:lnTo>
                    <a:lnTo>
                      <a:pt x="148" y="173"/>
                    </a:lnTo>
                    <a:lnTo>
                      <a:pt x="148" y="164"/>
                    </a:lnTo>
                    <a:lnTo>
                      <a:pt x="156" y="154"/>
                    </a:lnTo>
                    <a:lnTo>
                      <a:pt x="159" y="145"/>
                    </a:lnTo>
                    <a:lnTo>
                      <a:pt x="174" y="123"/>
                    </a:lnTo>
                    <a:lnTo>
                      <a:pt x="176" y="114"/>
                    </a:lnTo>
                    <a:lnTo>
                      <a:pt x="170" y="110"/>
                    </a:lnTo>
                    <a:lnTo>
                      <a:pt x="163" y="103"/>
                    </a:lnTo>
                    <a:lnTo>
                      <a:pt x="162" y="99"/>
                    </a:lnTo>
                    <a:lnTo>
                      <a:pt x="160" y="99"/>
                    </a:lnTo>
                    <a:lnTo>
                      <a:pt x="153" y="99"/>
                    </a:lnTo>
                    <a:lnTo>
                      <a:pt x="147" y="102"/>
                    </a:lnTo>
                    <a:lnTo>
                      <a:pt x="135" y="97"/>
                    </a:lnTo>
                    <a:lnTo>
                      <a:pt x="132" y="93"/>
                    </a:lnTo>
                    <a:lnTo>
                      <a:pt x="130" y="84"/>
                    </a:lnTo>
                    <a:lnTo>
                      <a:pt x="133" y="75"/>
                    </a:lnTo>
                    <a:lnTo>
                      <a:pt x="138" y="72"/>
                    </a:lnTo>
                    <a:lnTo>
                      <a:pt x="133" y="67"/>
                    </a:lnTo>
                    <a:lnTo>
                      <a:pt x="129" y="64"/>
                    </a:lnTo>
                    <a:lnTo>
                      <a:pt x="129" y="59"/>
                    </a:lnTo>
                    <a:lnTo>
                      <a:pt x="136" y="61"/>
                    </a:lnTo>
                    <a:lnTo>
                      <a:pt x="138" y="55"/>
                    </a:lnTo>
                    <a:lnTo>
                      <a:pt x="129" y="46"/>
                    </a:lnTo>
                    <a:lnTo>
                      <a:pt x="118" y="41"/>
                    </a:lnTo>
                    <a:lnTo>
                      <a:pt x="112" y="44"/>
                    </a:lnTo>
                    <a:lnTo>
                      <a:pt x="106" y="37"/>
                    </a:lnTo>
                    <a:lnTo>
                      <a:pt x="106" y="29"/>
                    </a:lnTo>
                    <a:lnTo>
                      <a:pt x="110" y="31"/>
                    </a:lnTo>
                    <a:lnTo>
                      <a:pt x="115" y="26"/>
                    </a:lnTo>
                    <a:lnTo>
                      <a:pt x="118" y="29"/>
                    </a:lnTo>
                    <a:lnTo>
                      <a:pt x="121" y="27"/>
                    </a:lnTo>
                    <a:lnTo>
                      <a:pt x="122" y="20"/>
                    </a:lnTo>
                    <a:lnTo>
                      <a:pt x="121" y="15"/>
                    </a:lnTo>
                    <a:lnTo>
                      <a:pt x="118" y="14"/>
                    </a:lnTo>
                    <a:lnTo>
                      <a:pt x="113" y="8"/>
                    </a:lnTo>
                    <a:lnTo>
                      <a:pt x="113" y="2"/>
                    </a:lnTo>
                    <a:lnTo>
                      <a:pt x="107" y="2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3" name="Freeform 5144">
                <a:extLst>
                  <a:ext uri="{FF2B5EF4-FFF2-40B4-BE49-F238E27FC236}">
                    <a16:creationId xmlns:a16="http://schemas.microsoft.com/office/drawing/2014/main" id="{619F850D-01AD-632C-ADC1-447C163B0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867"/>
                <a:ext cx="88" cy="95"/>
              </a:xfrm>
              <a:custGeom>
                <a:avLst/>
                <a:gdLst>
                  <a:gd name="T0" fmla="*/ 107 w 176"/>
                  <a:gd name="T1" fmla="*/ 2 h 190"/>
                  <a:gd name="T2" fmla="*/ 113 w 176"/>
                  <a:gd name="T3" fmla="*/ 8 h 190"/>
                  <a:gd name="T4" fmla="*/ 121 w 176"/>
                  <a:gd name="T5" fmla="*/ 15 h 190"/>
                  <a:gd name="T6" fmla="*/ 121 w 176"/>
                  <a:gd name="T7" fmla="*/ 27 h 190"/>
                  <a:gd name="T8" fmla="*/ 115 w 176"/>
                  <a:gd name="T9" fmla="*/ 26 h 190"/>
                  <a:gd name="T10" fmla="*/ 106 w 176"/>
                  <a:gd name="T11" fmla="*/ 29 h 190"/>
                  <a:gd name="T12" fmla="*/ 112 w 176"/>
                  <a:gd name="T13" fmla="*/ 44 h 190"/>
                  <a:gd name="T14" fmla="*/ 129 w 176"/>
                  <a:gd name="T15" fmla="*/ 46 h 190"/>
                  <a:gd name="T16" fmla="*/ 136 w 176"/>
                  <a:gd name="T17" fmla="*/ 61 h 190"/>
                  <a:gd name="T18" fmla="*/ 129 w 176"/>
                  <a:gd name="T19" fmla="*/ 64 h 190"/>
                  <a:gd name="T20" fmla="*/ 138 w 176"/>
                  <a:gd name="T21" fmla="*/ 72 h 190"/>
                  <a:gd name="T22" fmla="*/ 130 w 176"/>
                  <a:gd name="T23" fmla="*/ 84 h 190"/>
                  <a:gd name="T24" fmla="*/ 135 w 176"/>
                  <a:gd name="T25" fmla="*/ 97 h 190"/>
                  <a:gd name="T26" fmla="*/ 153 w 176"/>
                  <a:gd name="T27" fmla="*/ 99 h 190"/>
                  <a:gd name="T28" fmla="*/ 162 w 176"/>
                  <a:gd name="T29" fmla="*/ 99 h 190"/>
                  <a:gd name="T30" fmla="*/ 170 w 176"/>
                  <a:gd name="T31" fmla="*/ 110 h 190"/>
                  <a:gd name="T32" fmla="*/ 174 w 176"/>
                  <a:gd name="T33" fmla="*/ 123 h 190"/>
                  <a:gd name="T34" fmla="*/ 156 w 176"/>
                  <a:gd name="T35" fmla="*/ 154 h 190"/>
                  <a:gd name="T36" fmla="*/ 148 w 176"/>
                  <a:gd name="T37" fmla="*/ 173 h 190"/>
                  <a:gd name="T38" fmla="*/ 126 w 176"/>
                  <a:gd name="T39" fmla="*/ 172 h 190"/>
                  <a:gd name="T40" fmla="*/ 121 w 176"/>
                  <a:gd name="T41" fmla="*/ 181 h 190"/>
                  <a:gd name="T42" fmla="*/ 112 w 176"/>
                  <a:gd name="T43" fmla="*/ 190 h 190"/>
                  <a:gd name="T44" fmla="*/ 103 w 176"/>
                  <a:gd name="T45" fmla="*/ 178 h 190"/>
                  <a:gd name="T46" fmla="*/ 91 w 176"/>
                  <a:gd name="T47" fmla="*/ 179 h 190"/>
                  <a:gd name="T48" fmla="*/ 62 w 176"/>
                  <a:gd name="T49" fmla="*/ 176 h 190"/>
                  <a:gd name="T50" fmla="*/ 56 w 176"/>
                  <a:gd name="T51" fmla="*/ 170 h 190"/>
                  <a:gd name="T52" fmla="*/ 39 w 176"/>
                  <a:gd name="T53" fmla="*/ 173 h 190"/>
                  <a:gd name="T54" fmla="*/ 34 w 176"/>
                  <a:gd name="T55" fmla="*/ 163 h 190"/>
                  <a:gd name="T56" fmla="*/ 30 w 176"/>
                  <a:gd name="T57" fmla="*/ 154 h 190"/>
                  <a:gd name="T58" fmla="*/ 15 w 176"/>
                  <a:gd name="T59" fmla="*/ 134 h 190"/>
                  <a:gd name="T60" fmla="*/ 15 w 176"/>
                  <a:gd name="T61" fmla="*/ 116 h 190"/>
                  <a:gd name="T62" fmla="*/ 10 w 176"/>
                  <a:gd name="T63" fmla="*/ 96 h 190"/>
                  <a:gd name="T64" fmla="*/ 0 w 176"/>
                  <a:gd name="T65" fmla="*/ 87 h 190"/>
                  <a:gd name="T66" fmla="*/ 9 w 176"/>
                  <a:gd name="T67" fmla="*/ 84 h 190"/>
                  <a:gd name="T68" fmla="*/ 27 w 176"/>
                  <a:gd name="T69" fmla="*/ 79 h 190"/>
                  <a:gd name="T70" fmla="*/ 45 w 176"/>
                  <a:gd name="T71" fmla="*/ 78 h 190"/>
                  <a:gd name="T72" fmla="*/ 71 w 176"/>
                  <a:gd name="T73" fmla="*/ 96 h 190"/>
                  <a:gd name="T74" fmla="*/ 77 w 176"/>
                  <a:gd name="T75" fmla="*/ 91 h 190"/>
                  <a:gd name="T76" fmla="*/ 78 w 176"/>
                  <a:gd name="T77" fmla="*/ 84 h 190"/>
                  <a:gd name="T78" fmla="*/ 69 w 176"/>
                  <a:gd name="T79" fmla="*/ 62 h 190"/>
                  <a:gd name="T80" fmla="*/ 75 w 176"/>
                  <a:gd name="T81" fmla="*/ 56 h 190"/>
                  <a:gd name="T82" fmla="*/ 88 w 176"/>
                  <a:gd name="T83" fmla="*/ 40 h 190"/>
                  <a:gd name="T84" fmla="*/ 72 w 176"/>
                  <a:gd name="T85" fmla="*/ 32 h 190"/>
                  <a:gd name="T86" fmla="*/ 72 w 176"/>
                  <a:gd name="T87" fmla="*/ 20 h 190"/>
                  <a:gd name="T88" fmla="*/ 82 w 176"/>
                  <a:gd name="T89" fmla="*/ 11 h 190"/>
                  <a:gd name="T90" fmla="*/ 83 w 176"/>
                  <a:gd name="T91" fmla="*/ 3 h 190"/>
                  <a:gd name="T92" fmla="*/ 98 w 176"/>
                  <a:gd name="T93" fmla="*/ 8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6" h="190">
                    <a:moveTo>
                      <a:pt x="98" y="8"/>
                    </a:moveTo>
                    <a:lnTo>
                      <a:pt x="107" y="2"/>
                    </a:lnTo>
                    <a:lnTo>
                      <a:pt x="113" y="2"/>
                    </a:lnTo>
                    <a:lnTo>
                      <a:pt x="113" y="8"/>
                    </a:lnTo>
                    <a:lnTo>
                      <a:pt x="118" y="14"/>
                    </a:lnTo>
                    <a:lnTo>
                      <a:pt x="121" y="15"/>
                    </a:lnTo>
                    <a:lnTo>
                      <a:pt x="122" y="20"/>
                    </a:lnTo>
                    <a:lnTo>
                      <a:pt x="121" y="27"/>
                    </a:lnTo>
                    <a:lnTo>
                      <a:pt x="118" y="29"/>
                    </a:lnTo>
                    <a:lnTo>
                      <a:pt x="115" y="26"/>
                    </a:lnTo>
                    <a:lnTo>
                      <a:pt x="110" y="31"/>
                    </a:lnTo>
                    <a:lnTo>
                      <a:pt x="106" y="29"/>
                    </a:lnTo>
                    <a:lnTo>
                      <a:pt x="106" y="37"/>
                    </a:lnTo>
                    <a:lnTo>
                      <a:pt x="112" y="44"/>
                    </a:lnTo>
                    <a:lnTo>
                      <a:pt x="118" y="41"/>
                    </a:lnTo>
                    <a:lnTo>
                      <a:pt x="129" y="46"/>
                    </a:lnTo>
                    <a:lnTo>
                      <a:pt x="138" y="55"/>
                    </a:lnTo>
                    <a:lnTo>
                      <a:pt x="136" y="61"/>
                    </a:lnTo>
                    <a:lnTo>
                      <a:pt x="129" y="59"/>
                    </a:lnTo>
                    <a:lnTo>
                      <a:pt x="129" y="64"/>
                    </a:lnTo>
                    <a:lnTo>
                      <a:pt x="133" y="67"/>
                    </a:lnTo>
                    <a:lnTo>
                      <a:pt x="138" y="72"/>
                    </a:lnTo>
                    <a:lnTo>
                      <a:pt x="133" y="75"/>
                    </a:lnTo>
                    <a:lnTo>
                      <a:pt x="130" y="84"/>
                    </a:lnTo>
                    <a:lnTo>
                      <a:pt x="132" y="93"/>
                    </a:lnTo>
                    <a:lnTo>
                      <a:pt x="135" y="97"/>
                    </a:lnTo>
                    <a:lnTo>
                      <a:pt x="147" y="102"/>
                    </a:lnTo>
                    <a:lnTo>
                      <a:pt x="153" y="99"/>
                    </a:lnTo>
                    <a:lnTo>
                      <a:pt x="160" y="99"/>
                    </a:lnTo>
                    <a:lnTo>
                      <a:pt x="162" y="99"/>
                    </a:lnTo>
                    <a:lnTo>
                      <a:pt x="163" y="103"/>
                    </a:lnTo>
                    <a:lnTo>
                      <a:pt x="170" y="110"/>
                    </a:lnTo>
                    <a:lnTo>
                      <a:pt x="176" y="114"/>
                    </a:lnTo>
                    <a:lnTo>
                      <a:pt x="174" y="123"/>
                    </a:lnTo>
                    <a:lnTo>
                      <a:pt x="159" y="145"/>
                    </a:lnTo>
                    <a:lnTo>
                      <a:pt x="156" y="154"/>
                    </a:lnTo>
                    <a:lnTo>
                      <a:pt x="148" y="164"/>
                    </a:lnTo>
                    <a:lnTo>
                      <a:pt x="148" y="173"/>
                    </a:lnTo>
                    <a:lnTo>
                      <a:pt x="133" y="167"/>
                    </a:lnTo>
                    <a:lnTo>
                      <a:pt x="126" y="172"/>
                    </a:lnTo>
                    <a:lnTo>
                      <a:pt x="127" y="179"/>
                    </a:lnTo>
                    <a:lnTo>
                      <a:pt x="121" y="181"/>
                    </a:lnTo>
                    <a:lnTo>
                      <a:pt x="119" y="187"/>
                    </a:lnTo>
                    <a:lnTo>
                      <a:pt x="112" y="190"/>
                    </a:lnTo>
                    <a:lnTo>
                      <a:pt x="104" y="182"/>
                    </a:lnTo>
                    <a:lnTo>
                      <a:pt x="103" y="178"/>
                    </a:lnTo>
                    <a:lnTo>
                      <a:pt x="91" y="175"/>
                    </a:lnTo>
                    <a:lnTo>
                      <a:pt x="91" y="179"/>
                    </a:lnTo>
                    <a:lnTo>
                      <a:pt x="82" y="190"/>
                    </a:lnTo>
                    <a:lnTo>
                      <a:pt x="62" y="176"/>
                    </a:lnTo>
                    <a:lnTo>
                      <a:pt x="57" y="172"/>
                    </a:lnTo>
                    <a:lnTo>
                      <a:pt x="56" y="170"/>
                    </a:lnTo>
                    <a:lnTo>
                      <a:pt x="47" y="175"/>
                    </a:lnTo>
                    <a:lnTo>
                      <a:pt x="39" y="173"/>
                    </a:lnTo>
                    <a:lnTo>
                      <a:pt x="39" y="167"/>
                    </a:lnTo>
                    <a:lnTo>
                      <a:pt x="34" y="163"/>
                    </a:lnTo>
                    <a:lnTo>
                      <a:pt x="33" y="158"/>
                    </a:lnTo>
                    <a:lnTo>
                      <a:pt x="30" y="154"/>
                    </a:lnTo>
                    <a:lnTo>
                      <a:pt x="28" y="145"/>
                    </a:lnTo>
                    <a:lnTo>
                      <a:pt x="15" y="134"/>
                    </a:lnTo>
                    <a:lnTo>
                      <a:pt x="10" y="128"/>
                    </a:lnTo>
                    <a:lnTo>
                      <a:pt x="15" y="116"/>
                    </a:lnTo>
                    <a:lnTo>
                      <a:pt x="16" y="105"/>
                    </a:lnTo>
                    <a:lnTo>
                      <a:pt x="10" y="96"/>
                    </a:lnTo>
                    <a:lnTo>
                      <a:pt x="4" y="90"/>
                    </a:lnTo>
                    <a:lnTo>
                      <a:pt x="0" y="87"/>
                    </a:lnTo>
                    <a:lnTo>
                      <a:pt x="3" y="81"/>
                    </a:lnTo>
                    <a:lnTo>
                      <a:pt x="9" y="84"/>
                    </a:lnTo>
                    <a:lnTo>
                      <a:pt x="16" y="81"/>
                    </a:lnTo>
                    <a:lnTo>
                      <a:pt x="27" y="79"/>
                    </a:lnTo>
                    <a:lnTo>
                      <a:pt x="39" y="75"/>
                    </a:lnTo>
                    <a:lnTo>
                      <a:pt x="45" y="78"/>
                    </a:lnTo>
                    <a:lnTo>
                      <a:pt x="57" y="97"/>
                    </a:lnTo>
                    <a:lnTo>
                      <a:pt x="71" y="96"/>
                    </a:lnTo>
                    <a:lnTo>
                      <a:pt x="72" y="97"/>
                    </a:lnTo>
                    <a:lnTo>
                      <a:pt x="77" y="91"/>
                    </a:lnTo>
                    <a:lnTo>
                      <a:pt x="78" y="87"/>
                    </a:lnTo>
                    <a:lnTo>
                      <a:pt x="78" y="84"/>
                    </a:lnTo>
                    <a:lnTo>
                      <a:pt x="69" y="75"/>
                    </a:lnTo>
                    <a:lnTo>
                      <a:pt x="69" y="62"/>
                    </a:lnTo>
                    <a:lnTo>
                      <a:pt x="72" y="58"/>
                    </a:lnTo>
                    <a:lnTo>
                      <a:pt x="75" y="56"/>
                    </a:lnTo>
                    <a:lnTo>
                      <a:pt x="75" y="47"/>
                    </a:lnTo>
                    <a:lnTo>
                      <a:pt x="88" y="40"/>
                    </a:lnTo>
                    <a:lnTo>
                      <a:pt x="83" y="41"/>
                    </a:lnTo>
                    <a:lnTo>
                      <a:pt x="72" y="32"/>
                    </a:lnTo>
                    <a:lnTo>
                      <a:pt x="75" y="27"/>
                    </a:lnTo>
                    <a:lnTo>
                      <a:pt x="72" y="20"/>
                    </a:lnTo>
                    <a:lnTo>
                      <a:pt x="78" y="14"/>
                    </a:lnTo>
                    <a:lnTo>
                      <a:pt x="82" y="11"/>
                    </a:lnTo>
                    <a:lnTo>
                      <a:pt x="82" y="5"/>
                    </a:lnTo>
                    <a:lnTo>
                      <a:pt x="83" y="3"/>
                    </a:lnTo>
                    <a:lnTo>
                      <a:pt x="91" y="0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4" name="Freeform 5145">
                <a:extLst>
                  <a:ext uri="{FF2B5EF4-FFF2-40B4-BE49-F238E27FC236}">
                    <a16:creationId xmlns:a16="http://schemas.microsoft.com/office/drawing/2014/main" id="{D20D7129-8922-E2DA-8362-37931812C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867"/>
                <a:ext cx="88" cy="95"/>
              </a:xfrm>
              <a:custGeom>
                <a:avLst/>
                <a:gdLst>
                  <a:gd name="T0" fmla="*/ 107 w 176"/>
                  <a:gd name="T1" fmla="*/ 2 h 190"/>
                  <a:gd name="T2" fmla="*/ 113 w 176"/>
                  <a:gd name="T3" fmla="*/ 8 h 190"/>
                  <a:gd name="T4" fmla="*/ 121 w 176"/>
                  <a:gd name="T5" fmla="*/ 15 h 190"/>
                  <a:gd name="T6" fmla="*/ 121 w 176"/>
                  <a:gd name="T7" fmla="*/ 27 h 190"/>
                  <a:gd name="T8" fmla="*/ 115 w 176"/>
                  <a:gd name="T9" fmla="*/ 26 h 190"/>
                  <a:gd name="T10" fmla="*/ 106 w 176"/>
                  <a:gd name="T11" fmla="*/ 29 h 190"/>
                  <a:gd name="T12" fmla="*/ 112 w 176"/>
                  <a:gd name="T13" fmla="*/ 44 h 190"/>
                  <a:gd name="T14" fmla="*/ 129 w 176"/>
                  <a:gd name="T15" fmla="*/ 46 h 190"/>
                  <a:gd name="T16" fmla="*/ 136 w 176"/>
                  <a:gd name="T17" fmla="*/ 61 h 190"/>
                  <a:gd name="T18" fmla="*/ 129 w 176"/>
                  <a:gd name="T19" fmla="*/ 64 h 190"/>
                  <a:gd name="T20" fmla="*/ 138 w 176"/>
                  <a:gd name="T21" fmla="*/ 72 h 190"/>
                  <a:gd name="T22" fmla="*/ 130 w 176"/>
                  <a:gd name="T23" fmla="*/ 84 h 190"/>
                  <a:gd name="T24" fmla="*/ 135 w 176"/>
                  <a:gd name="T25" fmla="*/ 97 h 190"/>
                  <a:gd name="T26" fmla="*/ 153 w 176"/>
                  <a:gd name="T27" fmla="*/ 99 h 190"/>
                  <a:gd name="T28" fmla="*/ 162 w 176"/>
                  <a:gd name="T29" fmla="*/ 99 h 190"/>
                  <a:gd name="T30" fmla="*/ 170 w 176"/>
                  <a:gd name="T31" fmla="*/ 110 h 190"/>
                  <a:gd name="T32" fmla="*/ 174 w 176"/>
                  <a:gd name="T33" fmla="*/ 123 h 190"/>
                  <a:gd name="T34" fmla="*/ 156 w 176"/>
                  <a:gd name="T35" fmla="*/ 154 h 190"/>
                  <a:gd name="T36" fmla="*/ 148 w 176"/>
                  <a:gd name="T37" fmla="*/ 173 h 190"/>
                  <a:gd name="T38" fmla="*/ 126 w 176"/>
                  <a:gd name="T39" fmla="*/ 172 h 190"/>
                  <a:gd name="T40" fmla="*/ 121 w 176"/>
                  <a:gd name="T41" fmla="*/ 181 h 190"/>
                  <a:gd name="T42" fmla="*/ 112 w 176"/>
                  <a:gd name="T43" fmla="*/ 190 h 190"/>
                  <a:gd name="T44" fmla="*/ 103 w 176"/>
                  <a:gd name="T45" fmla="*/ 178 h 190"/>
                  <a:gd name="T46" fmla="*/ 91 w 176"/>
                  <a:gd name="T47" fmla="*/ 179 h 190"/>
                  <a:gd name="T48" fmla="*/ 62 w 176"/>
                  <a:gd name="T49" fmla="*/ 176 h 190"/>
                  <a:gd name="T50" fmla="*/ 56 w 176"/>
                  <a:gd name="T51" fmla="*/ 170 h 190"/>
                  <a:gd name="T52" fmla="*/ 39 w 176"/>
                  <a:gd name="T53" fmla="*/ 173 h 190"/>
                  <a:gd name="T54" fmla="*/ 34 w 176"/>
                  <a:gd name="T55" fmla="*/ 163 h 190"/>
                  <a:gd name="T56" fmla="*/ 30 w 176"/>
                  <a:gd name="T57" fmla="*/ 154 h 190"/>
                  <a:gd name="T58" fmla="*/ 15 w 176"/>
                  <a:gd name="T59" fmla="*/ 134 h 190"/>
                  <a:gd name="T60" fmla="*/ 15 w 176"/>
                  <a:gd name="T61" fmla="*/ 116 h 190"/>
                  <a:gd name="T62" fmla="*/ 10 w 176"/>
                  <a:gd name="T63" fmla="*/ 96 h 190"/>
                  <a:gd name="T64" fmla="*/ 0 w 176"/>
                  <a:gd name="T65" fmla="*/ 87 h 190"/>
                  <a:gd name="T66" fmla="*/ 9 w 176"/>
                  <a:gd name="T67" fmla="*/ 84 h 190"/>
                  <a:gd name="T68" fmla="*/ 27 w 176"/>
                  <a:gd name="T69" fmla="*/ 79 h 190"/>
                  <a:gd name="T70" fmla="*/ 45 w 176"/>
                  <a:gd name="T71" fmla="*/ 78 h 190"/>
                  <a:gd name="T72" fmla="*/ 71 w 176"/>
                  <a:gd name="T73" fmla="*/ 96 h 190"/>
                  <a:gd name="T74" fmla="*/ 77 w 176"/>
                  <a:gd name="T75" fmla="*/ 91 h 190"/>
                  <a:gd name="T76" fmla="*/ 78 w 176"/>
                  <a:gd name="T77" fmla="*/ 84 h 190"/>
                  <a:gd name="T78" fmla="*/ 69 w 176"/>
                  <a:gd name="T79" fmla="*/ 62 h 190"/>
                  <a:gd name="T80" fmla="*/ 75 w 176"/>
                  <a:gd name="T81" fmla="*/ 56 h 190"/>
                  <a:gd name="T82" fmla="*/ 88 w 176"/>
                  <a:gd name="T83" fmla="*/ 40 h 190"/>
                  <a:gd name="T84" fmla="*/ 72 w 176"/>
                  <a:gd name="T85" fmla="*/ 32 h 190"/>
                  <a:gd name="T86" fmla="*/ 72 w 176"/>
                  <a:gd name="T87" fmla="*/ 20 h 190"/>
                  <a:gd name="T88" fmla="*/ 82 w 176"/>
                  <a:gd name="T89" fmla="*/ 11 h 190"/>
                  <a:gd name="T90" fmla="*/ 83 w 176"/>
                  <a:gd name="T91" fmla="*/ 3 h 190"/>
                  <a:gd name="T92" fmla="*/ 98 w 176"/>
                  <a:gd name="T93" fmla="*/ 8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6" h="190">
                    <a:moveTo>
                      <a:pt x="98" y="8"/>
                    </a:moveTo>
                    <a:lnTo>
                      <a:pt x="107" y="2"/>
                    </a:lnTo>
                    <a:lnTo>
                      <a:pt x="113" y="2"/>
                    </a:lnTo>
                    <a:lnTo>
                      <a:pt x="113" y="8"/>
                    </a:lnTo>
                    <a:lnTo>
                      <a:pt x="118" y="14"/>
                    </a:lnTo>
                    <a:lnTo>
                      <a:pt x="121" y="15"/>
                    </a:lnTo>
                    <a:lnTo>
                      <a:pt x="122" y="20"/>
                    </a:lnTo>
                    <a:lnTo>
                      <a:pt x="121" y="27"/>
                    </a:lnTo>
                    <a:lnTo>
                      <a:pt x="118" y="29"/>
                    </a:lnTo>
                    <a:lnTo>
                      <a:pt x="115" y="26"/>
                    </a:lnTo>
                    <a:lnTo>
                      <a:pt x="110" y="31"/>
                    </a:lnTo>
                    <a:lnTo>
                      <a:pt x="106" y="29"/>
                    </a:lnTo>
                    <a:lnTo>
                      <a:pt x="106" y="37"/>
                    </a:lnTo>
                    <a:lnTo>
                      <a:pt x="112" y="44"/>
                    </a:lnTo>
                    <a:lnTo>
                      <a:pt x="118" y="41"/>
                    </a:lnTo>
                    <a:lnTo>
                      <a:pt x="129" y="46"/>
                    </a:lnTo>
                    <a:lnTo>
                      <a:pt x="138" y="55"/>
                    </a:lnTo>
                    <a:lnTo>
                      <a:pt x="136" y="61"/>
                    </a:lnTo>
                    <a:lnTo>
                      <a:pt x="129" y="59"/>
                    </a:lnTo>
                    <a:lnTo>
                      <a:pt x="129" y="64"/>
                    </a:lnTo>
                    <a:lnTo>
                      <a:pt x="133" y="67"/>
                    </a:lnTo>
                    <a:lnTo>
                      <a:pt x="138" y="72"/>
                    </a:lnTo>
                    <a:lnTo>
                      <a:pt x="133" y="75"/>
                    </a:lnTo>
                    <a:lnTo>
                      <a:pt x="130" y="84"/>
                    </a:lnTo>
                    <a:lnTo>
                      <a:pt x="132" y="93"/>
                    </a:lnTo>
                    <a:lnTo>
                      <a:pt x="135" y="97"/>
                    </a:lnTo>
                    <a:lnTo>
                      <a:pt x="147" y="102"/>
                    </a:lnTo>
                    <a:lnTo>
                      <a:pt x="153" y="99"/>
                    </a:lnTo>
                    <a:lnTo>
                      <a:pt x="160" y="99"/>
                    </a:lnTo>
                    <a:lnTo>
                      <a:pt x="162" y="99"/>
                    </a:lnTo>
                    <a:lnTo>
                      <a:pt x="163" y="103"/>
                    </a:lnTo>
                    <a:lnTo>
                      <a:pt x="170" y="110"/>
                    </a:lnTo>
                    <a:lnTo>
                      <a:pt x="176" y="114"/>
                    </a:lnTo>
                    <a:lnTo>
                      <a:pt x="174" y="123"/>
                    </a:lnTo>
                    <a:lnTo>
                      <a:pt x="159" y="145"/>
                    </a:lnTo>
                    <a:lnTo>
                      <a:pt x="156" y="154"/>
                    </a:lnTo>
                    <a:lnTo>
                      <a:pt x="148" y="164"/>
                    </a:lnTo>
                    <a:lnTo>
                      <a:pt x="148" y="173"/>
                    </a:lnTo>
                    <a:lnTo>
                      <a:pt x="133" y="167"/>
                    </a:lnTo>
                    <a:lnTo>
                      <a:pt x="126" y="172"/>
                    </a:lnTo>
                    <a:lnTo>
                      <a:pt x="127" y="179"/>
                    </a:lnTo>
                    <a:lnTo>
                      <a:pt x="121" y="181"/>
                    </a:lnTo>
                    <a:lnTo>
                      <a:pt x="119" y="187"/>
                    </a:lnTo>
                    <a:lnTo>
                      <a:pt x="112" y="190"/>
                    </a:lnTo>
                    <a:lnTo>
                      <a:pt x="104" y="182"/>
                    </a:lnTo>
                    <a:lnTo>
                      <a:pt x="103" y="178"/>
                    </a:lnTo>
                    <a:lnTo>
                      <a:pt x="91" y="175"/>
                    </a:lnTo>
                    <a:lnTo>
                      <a:pt x="91" y="179"/>
                    </a:lnTo>
                    <a:lnTo>
                      <a:pt x="82" y="190"/>
                    </a:lnTo>
                    <a:lnTo>
                      <a:pt x="62" y="176"/>
                    </a:lnTo>
                    <a:lnTo>
                      <a:pt x="57" y="172"/>
                    </a:lnTo>
                    <a:lnTo>
                      <a:pt x="56" y="170"/>
                    </a:lnTo>
                    <a:lnTo>
                      <a:pt x="47" y="175"/>
                    </a:lnTo>
                    <a:lnTo>
                      <a:pt x="39" y="173"/>
                    </a:lnTo>
                    <a:lnTo>
                      <a:pt x="39" y="167"/>
                    </a:lnTo>
                    <a:lnTo>
                      <a:pt x="34" y="163"/>
                    </a:lnTo>
                    <a:lnTo>
                      <a:pt x="33" y="158"/>
                    </a:lnTo>
                    <a:lnTo>
                      <a:pt x="30" y="154"/>
                    </a:lnTo>
                    <a:lnTo>
                      <a:pt x="28" y="145"/>
                    </a:lnTo>
                    <a:lnTo>
                      <a:pt x="15" y="134"/>
                    </a:lnTo>
                    <a:lnTo>
                      <a:pt x="10" y="128"/>
                    </a:lnTo>
                    <a:lnTo>
                      <a:pt x="15" y="116"/>
                    </a:lnTo>
                    <a:lnTo>
                      <a:pt x="16" y="105"/>
                    </a:lnTo>
                    <a:lnTo>
                      <a:pt x="10" y="96"/>
                    </a:lnTo>
                    <a:lnTo>
                      <a:pt x="4" y="90"/>
                    </a:lnTo>
                    <a:lnTo>
                      <a:pt x="0" y="87"/>
                    </a:lnTo>
                    <a:lnTo>
                      <a:pt x="3" y="81"/>
                    </a:lnTo>
                    <a:lnTo>
                      <a:pt x="9" y="84"/>
                    </a:lnTo>
                    <a:lnTo>
                      <a:pt x="16" y="81"/>
                    </a:lnTo>
                    <a:lnTo>
                      <a:pt x="27" y="79"/>
                    </a:lnTo>
                    <a:lnTo>
                      <a:pt x="39" y="75"/>
                    </a:lnTo>
                    <a:lnTo>
                      <a:pt x="45" y="78"/>
                    </a:lnTo>
                    <a:lnTo>
                      <a:pt x="57" y="97"/>
                    </a:lnTo>
                    <a:lnTo>
                      <a:pt x="71" y="96"/>
                    </a:lnTo>
                    <a:lnTo>
                      <a:pt x="72" y="97"/>
                    </a:lnTo>
                    <a:lnTo>
                      <a:pt x="77" y="91"/>
                    </a:lnTo>
                    <a:lnTo>
                      <a:pt x="78" y="87"/>
                    </a:lnTo>
                    <a:lnTo>
                      <a:pt x="78" y="84"/>
                    </a:lnTo>
                    <a:lnTo>
                      <a:pt x="69" y="75"/>
                    </a:lnTo>
                    <a:lnTo>
                      <a:pt x="69" y="62"/>
                    </a:lnTo>
                    <a:lnTo>
                      <a:pt x="72" y="58"/>
                    </a:lnTo>
                    <a:lnTo>
                      <a:pt x="75" y="56"/>
                    </a:lnTo>
                    <a:lnTo>
                      <a:pt x="75" y="47"/>
                    </a:lnTo>
                    <a:lnTo>
                      <a:pt x="88" y="40"/>
                    </a:lnTo>
                    <a:lnTo>
                      <a:pt x="83" y="41"/>
                    </a:lnTo>
                    <a:lnTo>
                      <a:pt x="72" y="32"/>
                    </a:lnTo>
                    <a:lnTo>
                      <a:pt x="75" y="27"/>
                    </a:lnTo>
                    <a:lnTo>
                      <a:pt x="72" y="20"/>
                    </a:lnTo>
                    <a:lnTo>
                      <a:pt x="78" y="14"/>
                    </a:lnTo>
                    <a:lnTo>
                      <a:pt x="82" y="11"/>
                    </a:lnTo>
                    <a:lnTo>
                      <a:pt x="82" y="5"/>
                    </a:lnTo>
                    <a:lnTo>
                      <a:pt x="83" y="3"/>
                    </a:lnTo>
                    <a:lnTo>
                      <a:pt x="91" y="0"/>
                    </a:lnTo>
                    <a:lnTo>
                      <a:pt x="98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5" name="Freeform 5146">
                <a:extLst>
                  <a:ext uri="{FF2B5EF4-FFF2-40B4-BE49-F238E27FC236}">
                    <a16:creationId xmlns:a16="http://schemas.microsoft.com/office/drawing/2014/main" id="{62C899AF-BA26-0E0D-E3D1-E1E58041D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951"/>
                <a:ext cx="67" cy="51"/>
              </a:xfrm>
              <a:custGeom>
                <a:avLst/>
                <a:gdLst>
                  <a:gd name="T0" fmla="*/ 105 w 133"/>
                  <a:gd name="T1" fmla="*/ 5 h 102"/>
                  <a:gd name="T2" fmla="*/ 100 w 133"/>
                  <a:gd name="T3" fmla="*/ 14 h 102"/>
                  <a:gd name="T4" fmla="*/ 91 w 133"/>
                  <a:gd name="T5" fmla="*/ 23 h 102"/>
                  <a:gd name="T6" fmla="*/ 82 w 133"/>
                  <a:gd name="T7" fmla="*/ 11 h 102"/>
                  <a:gd name="T8" fmla="*/ 70 w 133"/>
                  <a:gd name="T9" fmla="*/ 12 h 102"/>
                  <a:gd name="T10" fmla="*/ 41 w 133"/>
                  <a:gd name="T11" fmla="*/ 9 h 102"/>
                  <a:gd name="T12" fmla="*/ 35 w 133"/>
                  <a:gd name="T13" fmla="*/ 3 h 102"/>
                  <a:gd name="T14" fmla="*/ 18 w 133"/>
                  <a:gd name="T15" fmla="*/ 6 h 102"/>
                  <a:gd name="T16" fmla="*/ 12 w 133"/>
                  <a:gd name="T17" fmla="*/ 35 h 102"/>
                  <a:gd name="T18" fmla="*/ 4 w 133"/>
                  <a:gd name="T19" fmla="*/ 41 h 102"/>
                  <a:gd name="T20" fmla="*/ 0 w 133"/>
                  <a:gd name="T21" fmla="*/ 53 h 102"/>
                  <a:gd name="T22" fmla="*/ 12 w 133"/>
                  <a:gd name="T23" fmla="*/ 55 h 102"/>
                  <a:gd name="T24" fmla="*/ 20 w 133"/>
                  <a:gd name="T25" fmla="*/ 70 h 102"/>
                  <a:gd name="T26" fmla="*/ 21 w 133"/>
                  <a:gd name="T27" fmla="*/ 73 h 102"/>
                  <a:gd name="T28" fmla="*/ 33 w 133"/>
                  <a:gd name="T29" fmla="*/ 76 h 102"/>
                  <a:gd name="T30" fmla="*/ 54 w 133"/>
                  <a:gd name="T31" fmla="*/ 79 h 102"/>
                  <a:gd name="T32" fmla="*/ 61 w 133"/>
                  <a:gd name="T33" fmla="*/ 72 h 102"/>
                  <a:gd name="T34" fmla="*/ 68 w 133"/>
                  <a:gd name="T35" fmla="*/ 81 h 102"/>
                  <a:gd name="T36" fmla="*/ 73 w 133"/>
                  <a:gd name="T37" fmla="*/ 90 h 102"/>
                  <a:gd name="T38" fmla="*/ 85 w 133"/>
                  <a:gd name="T39" fmla="*/ 90 h 102"/>
                  <a:gd name="T40" fmla="*/ 92 w 133"/>
                  <a:gd name="T41" fmla="*/ 91 h 102"/>
                  <a:gd name="T42" fmla="*/ 101 w 133"/>
                  <a:gd name="T43" fmla="*/ 96 h 102"/>
                  <a:gd name="T44" fmla="*/ 118 w 133"/>
                  <a:gd name="T45" fmla="*/ 102 h 102"/>
                  <a:gd name="T46" fmla="*/ 124 w 133"/>
                  <a:gd name="T47" fmla="*/ 95 h 102"/>
                  <a:gd name="T48" fmla="*/ 121 w 133"/>
                  <a:gd name="T49" fmla="*/ 87 h 102"/>
                  <a:gd name="T50" fmla="*/ 106 w 133"/>
                  <a:gd name="T51" fmla="*/ 79 h 102"/>
                  <a:gd name="T52" fmla="*/ 118 w 133"/>
                  <a:gd name="T53" fmla="*/ 70 h 102"/>
                  <a:gd name="T54" fmla="*/ 127 w 133"/>
                  <a:gd name="T55" fmla="*/ 67 h 102"/>
                  <a:gd name="T56" fmla="*/ 126 w 133"/>
                  <a:gd name="T57" fmla="*/ 49 h 102"/>
                  <a:gd name="T58" fmla="*/ 121 w 133"/>
                  <a:gd name="T59" fmla="*/ 34 h 102"/>
                  <a:gd name="T60" fmla="*/ 132 w 133"/>
                  <a:gd name="T61" fmla="*/ 22 h 102"/>
                  <a:gd name="T62" fmla="*/ 132 w 133"/>
                  <a:gd name="T63" fmla="*/ 11 h 102"/>
                  <a:gd name="T64" fmla="*/ 112 w 133"/>
                  <a:gd name="T6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3" h="102">
                    <a:moveTo>
                      <a:pt x="112" y="0"/>
                    </a:moveTo>
                    <a:lnTo>
                      <a:pt x="105" y="5"/>
                    </a:lnTo>
                    <a:lnTo>
                      <a:pt x="106" y="12"/>
                    </a:lnTo>
                    <a:lnTo>
                      <a:pt x="100" y="14"/>
                    </a:lnTo>
                    <a:lnTo>
                      <a:pt x="98" y="20"/>
                    </a:lnTo>
                    <a:lnTo>
                      <a:pt x="91" y="23"/>
                    </a:lnTo>
                    <a:lnTo>
                      <a:pt x="83" y="15"/>
                    </a:lnTo>
                    <a:lnTo>
                      <a:pt x="82" y="11"/>
                    </a:lnTo>
                    <a:lnTo>
                      <a:pt x="70" y="8"/>
                    </a:lnTo>
                    <a:lnTo>
                      <a:pt x="70" y="12"/>
                    </a:lnTo>
                    <a:lnTo>
                      <a:pt x="61" y="23"/>
                    </a:lnTo>
                    <a:lnTo>
                      <a:pt x="41" y="9"/>
                    </a:lnTo>
                    <a:lnTo>
                      <a:pt x="36" y="5"/>
                    </a:lnTo>
                    <a:lnTo>
                      <a:pt x="35" y="3"/>
                    </a:lnTo>
                    <a:lnTo>
                      <a:pt x="26" y="8"/>
                    </a:lnTo>
                    <a:lnTo>
                      <a:pt x="18" y="6"/>
                    </a:lnTo>
                    <a:lnTo>
                      <a:pt x="10" y="29"/>
                    </a:lnTo>
                    <a:lnTo>
                      <a:pt x="12" y="35"/>
                    </a:lnTo>
                    <a:lnTo>
                      <a:pt x="10" y="38"/>
                    </a:lnTo>
                    <a:lnTo>
                      <a:pt x="4" y="41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6" y="52"/>
                    </a:lnTo>
                    <a:lnTo>
                      <a:pt x="12" y="55"/>
                    </a:lnTo>
                    <a:lnTo>
                      <a:pt x="13" y="58"/>
                    </a:lnTo>
                    <a:lnTo>
                      <a:pt x="20" y="70"/>
                    </a:lnTo>
                    <a:lnTo>
                      <a:pt x="18" y="73"/>
                    </a:lnTo>
                    <a:lnTo>
                      <a:pt x="21" y="73"/>
                    </a:lnTo>
                    <a:lnTo>
                      <a:pt x="26" y="76"/>
                    </a:lnTo>
                    <a:lnTo>
                      <a:pt x="33" y="76"/>
                    </a:lnTo>
                    <a:lnTo>
                      <a:pt x="36" y="79"/>
                    </a:lnTo>
                    <a:lnTo>
                      <a:pt x="54" y="79"/>
                    </a:lnTo>
                    <a:lnTo>
                      <a:pt x="56" y="75"/>
                    </a:lnTo>
                    <a:lnTo>
                      <a:pt x="61" y="72"/>
                    </a:lnTo>
                    <a:lnTo>
                      <a:pt x="67" y="76"/>
                    </a:lnTo>
                    <a:lnTo>
                      <a:pt x="68" y="81"/>
                    </a:lnTo>
                    <a:lnTo>
                      <a:pt x="68" y="87"/>
                    </a:lnTo>
                    <a:lnTo>
                      <a:pt x="73" y="90"/>
                    </a:lnTo>
                    <a:lnTo>
                      <a:pt x="79" y="87"/>
                    </a:lnTo>
                    <a:lnTo>
                      <a:pt x="85" y="90"/>
                    </a:lnTo>
                    <a:lnTo>
                      <a:pt x="91" y="88"/>
                    </a:lnTo>
                    <a:lnTo>
                      <a:pt x="92" y="91"/>
                    </a:lnTo>
                    <a:lnTo>
                      <a:pt x="98" y="90"/>
                    </a:lnTo>
                    <a:lnTo>
                      <a:pt x="101" y="96"/>
                    </a:lnTo>
                    <a:lnTo>
                      <a:pt x="114" y="99"/>
                    </a:lnTo>
                    <a:lnTo>
                      <a:pt x="118" y="102"/>
                    </a:lnTo>
                    <a:lnTo>
                      <a:pt x="121" y="93"/>
                    </a:lnTo>
                    <a:lnTo>
                      <a:pt x="124" y="95"/>
                    </a:lnTo>
                    <a:lnTo>
                      <a:pt x="126" y="90"/>
                    </a:lnTo>
                    <a:lnTo>
                      <a:pt x="121" y="87"/>
                    </a:lnTo>
                    <a:lnTo>
                      <a:pt x="100" y="87"/>
                    </a:lnTo>
                    <a:lnTo>
                      <a:pt x="106" y="79"/>
                    </a:lnTo>
                    <a:lnTo>
                      <a:pt x="105" y="70"/>
                    </a:lnTo>
                    <a:lnTo>
                      <a:pt x="118" y="70"/>
                    </a:lnTo>
                    <a:lnTo>
                      <a:pt x="127" y="69"/>
                    </a:lnTo>
                    <a:lnTo>
                      <a:pt x="127" y="67"/>
                    </a:lnTo>
                    <a:lnTo>
                      <a:pt x="124" y="55"/>
                    </a:lnTo>
                    <a:lnTo>
                      <a:pt x="126" y="49"/>
                    </a:lnTo>
                    <a:lnTo>
                      <a:pt x="124" y="43"/>
                    </a:lnTo>
                    <a:lnTo>
                      <a:pt x="121" y="34"/>
                    </a:lnTo>
                    <a:lnTo>
                      <a:pt x="124" y="29"/>
                    </a:lnTo>
                    <a:lnTo>
                      <a:pt x="132" y="22"/>
                    </a:lnTo>
                    <a:lnTo>
                      <a:pt x="133" y="17"/>
                    </a:lnTo>
                    <a:lnTo>
                      <a:pt x="132" y="11"/>
                    </a:lnTo>
                    <a:lnTo>
                      <a:pt x="127" y="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6" name="Freeform 5147">
                <a:extLst>
                  <a:ext uri="{FF2B5EF4-FFF2-40B4-BE49-F238E27FC236}">
                    <a16:creationId xmlns:a16="http://schemas.microsoft.com/office/drawing/2014/main" id="{51412CA4-5CFD-09DB-628C-FD22EC0E8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951"/>
                <a:ext cx="67" cy="51"/>
              </a:xfrm>
              <a:custGeom>
                <a:avLst/>
                <a:gdLst>
                  <a:gd name="T0" fmla="*/ 127 w 133"/>
                  <a:gd name="T1" fmla="*/ 6 h 102"/>
                  <a:gd name="T2" fmla="*/ 133 w 133"/>
                  <a:gd name="T3" fmla="*/ 17 h 102"/>
                  <a:gd name="T4" fmla="*/ 124 w 133"/>
                  <a:gd name="T5" fmla="*/ 29 h 102"/>
                  <a:gd name="T6" fmla="*/ 124 w 133"/>
                  <a:gd name="T7" fmla="*/ 43 h 102"/>
                  <a:gd name="T8" fmla="*/ 124 w 133"/>
                  <a:gd name="T9" fmla="*/ 55 h 102"/>
                  <a:gd name="T10" fmla="*/ 127 w 133"/>
                  <a:gd name="T11" fmla="*/ 69 h 102"/>
                  <a:gd name="T12" fmla="*/ 105 w 133"/>
                  <a:gd name="T13" fmla="*/ 70 h 102"/>
                  <a:gd name="T14" fmla="*/ 100 w 133"/>
                  <a:gd name="T15" fmla="*/ 87 h 102"/>
                  <a:gd name="T16" fmla="*/ 126 w 133"/>
                  <a:gd name="T17" fmla="*/ 90 h 102"/>
                  <a:gd name="T18" fmla="*/ 121 w 133"/>
                  <a:gd name="T19" fmla="*/ 93 h 102"/>
                  <a:gd name="T20" fmla="*/ 114 w 133"/>
                  <a:gd name="T21" fmla="*/ 99 h 102"/>
                  <a:gd name="T22" fmla="*/ 98 w 133"/>
                  <a:gd name="T23" fmla="*/ 90 h 102"/>
                  <a:gd name="T24" fmla="*/ 91 w 133"/>
                  <a:gd name="T25" fmla="*/ 88 h 102"/>
                  <a:gd name="T26" fmla="*/ 79 w 133"/>
                  <a:gd name="T27" fmla="*/ 87 h 102"/>
                  <a:gd name="T28" fmla="*/ 68 w 133"/>
                  <a:gd name="T29" fmla="*/ 87 h 102"/>
                  <a:gd name="T30" fmla="*/ 67 w 133"/>
                  <a:gd name="T31" fmla="*/ 76 h 102"/>
                  <a:gd name="T32" fmla="*/ 56 w 133"/>
                  <a:gd name="T33" fmla="*/ 75 h 102"/>
                  <a:gd name="T34" fmla="*/ 36 w 133"/>
                  <a:gd name="T35" fmla="*/ 79 h 102"/>
                  <a:gd name="T36" fmla="*/ 26 w 133"/>
                  <a:gd name="T37" fmla="*/ 76 h 102"/>
                  <a:gd name="T38" fmla="*/ 18 w 133"/>
                  <a:gd name="T39" fmla="*/ 73 h 102"/>
                  <a:gd name="T40" fmla="*/ 13 w 133"/>
                  <a:gd name="T41" fmla="*/ 58 h 102"/>
                  <a:gd name="T42" fmla="*/ 6 w 133"/>
                  <a:gd name="T43" fmla="*/ 52 h 102"/>
                  <a:gd name="T44" fmla="*/ 0 w 133"/>
                  <a:gd name="T45" fmla="*/ 47 h 102"/>
                  <a:gd name="T46" fmla="*/ 10 w 133"/>
                  <a:gd name="T47" fmla="*/ 38 h 102"/>
                  <a:gd name="T48" fmla="*/ 10 w 133"/>
                  <a:gd name="T49" fmla="*/ 29 h 102"/>
                  <a:gd name="T50" fmla="*/ 26 w 133"/>
                  <a:gd name="T51" fmla="*/ 8 h 102"/>
                  <a:gd name="T52" fmla="*/ 36 w 133"/>
                  <a:gd name="T53" fmla="*/ 5 h 102"/>
                  <a:gd name="T54" fmla="*/ 61 w 133"/>
                  <a:gd name="T55" fmla="*/ 23 h 102"/>
                  <a:gd name="T56" fmla="*/ 70 w 133"/>
                  <a:gd name="T57" fmla="*/ 8 h 102"/>
                  <a:gd name="T58" fmla="*/ 83 w 133"/>
                  <a:gd name="T59" fmla="*/ 15 h 102"/>
                  <a:gd name="T60" fmla="*/ 98 w 133"/>
                  <a:gd name="T61" fmla="*/ 20 h 102"/>
                  <a:gd name="T62" fmla="*/ 106 w 133"/>
                  <a:gd name="T63" fmla="*/ 12 h 102"/>
                  <a:gd name="T64" fmla="*/ 112 w 133"/>
                  <a:gd name="T6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3" h="102">
                    <a:moveTo>
                      <a:pt x="112" y="0"/>
                    </a:moveTo>
                    <a:lnTo>
                      <a:pt x="127" y="6"/>
                    </a:lnTo>
                    <a:lnTo>
                      <a:pt x="132" y="11"/>
                    </a:lnTo>
                    <a:lnTo>
                      <a:pt x="133" y="17"/>
                    </a:lnTo>
                    <a:lnTo>
                      <a:pt x="132" y="22"/>
                    </a:lnTo>
                    <a:lnTo>
                      <a:pt x="124" y="29"/>
                    </a:lnTo>
                    <a:lnTo>
                      <a:pt x="121" y="34"/>
                    </a:lnTo>
                    <a:lnTo>
                      <a:pt x="124" y="43"/>
                    </a:lnTo>
                    <a:lnTo>
                      <a:pt x="126" y="49"/>
                    </a:lnTo>
                    <a:lnTo>
                      <a:pt x="124" y="55"/>
                    </a:lnTo>
                    <a:lnTo>
                      <a:pt x="127" y="67"/>
                    </a:lnTo>
                    <a:lnTo>
                      <a:pt x="127" y="69"/>
                    </a:lnTo>
                    <a:lnTo>
                      <a:pt x="118" y="70"/>
                    </a:lnTo>
                    <a:lnTo>
                      <a:pt x="105" y="70"/>
                    </a:lnTo>
                    <a:lnTo>
                      <a:pt x="106" y="79"/>
                    </a:lnTo>
                    <a:lnTo>
                      <a:pt x="100" y="87"/>
                    </a:lnTo>
                    <a:lnTo>
                      <a:pt x="121" y="87"/>
                    </a:lnTo>
                    <a:lnTo>
                      <a:pt x="126" y="90"/>
                    </a:lnTo>
                    <a:lnTo>
                      <a:pt x="124" y="95"/>
                    </a:lnTo>
                    <a:lnTo>
                      <a:pt x="121" y="93"/>
                    </a:lnTo>
                    <a:lnTo>
                      <a:pt x="118" y="102"/>
                    </a:lnTo>
                    <a:lnTo>
                      <a:pt x="114" y="99"/>
                    </a:lnTo>
                    <a:lnTo>
                      <a:pt x="101" y="96"/>
                    </a:lnTo>
                    <a:lnTo>
                      <a:pt x="98" y="90"/>
                    </a:lnTo>
                    <a:lnTo>
                      <a:pt x="92" y="91"/>
                    </a:lnTo>
                    <a:lnTo>
                      <a:pt x="91" y="88"/>
                    </a:lnTo>
                    <a:lnTo>
                      <a:pt x="85" y="90"/>
                    </a:lnTo>
                    <a:lnTo>
                      <a:pt x="79" y="87"/>
                    </a:lnTo>
                    <a:lnTo>
                      <a:pt x="73" y="90"/>
                    </a:lnTo>
                    <a:lnTo>
                      <a:pt x="68" y="87"/>
                    </a:lnTo>
                    <a:lnTo>
                      <a:pt x="68" y="81"/>
                    </a:lnTo>
                    <a:lnTo>
                      <a:pt x="67" y="76"/>
                    </a:lnTo>
                    <a:lnTo>
                      <a:pt x="61" y="72"/>
                    </a:lnTo>
                    <a:lnTo>
                      <a:pt x="56" y="75"/>
                    </a:lnTo>
                    <a:lnTo>
                      <a:pt x="54" y="79"/>
                    </a:lnTo>
                    <a:lnTo>
                      <a:pt x="36" y="79"/>
                    </a:lnTo>
                    <a:lnTo>
                      <a:pt x="33" y="76"/>
                    </a:lnTo>
                    <a:lnTo>
                      <a:pt x="26" y="76"/>
                    </a:lnTo>
                    <a:lnTo>
                      <a:pt x="21" y="73"/>
                    </a:lnTo>
                    <a:lnTo>
                      <a:pt x="18" y="73"/>
                    </a:lnTo>
                    <a:lnTo>
                      <a:pt x="20" y="70"/>
                    </a:lnTo>
                    <a:lnTo>
                      <a:pt x="13" y="58"/>
                    </a:lnTo>
                    <a:lnTo>
                      <a:pt x="12" y="55"/>
                    </a:lnTo>
                    <a:lnTo>
                      <a:pt x="6" y="52"/>
                    </a:lnTo>
                    <a:lnTo>
                      <a:pt x="0" y="53"/>
                    </a:lnTo>
                    <a:lnTo>
                      <a:pt x="0" y="47"/>
                    </a:lnTo>
                    <a:lnTo>
                      <a:pt x="4" y="41"/>
                    </a:lnTo>
                    <a:lnTo>
                      <a:pt x="10" y="38"/>
                    </a:lnTo>
                    <a:lnTo>
                      <a:pt x="12" y="35"/>
                    </a:lnTo>
                    <a:lnTo>
                      <a:pt x="10" y="29"/>
                    </a:lnTo>
                    <a:lnTo>
                      <a:pt x="18" y="6"/>
                    </a:lnTo>
                    <a:lnTo>
                      <a:pt x="26" y="8"/>
                    </a:lnTo>
                    <a:lnTo>
                      <a:pt x="35" y="3"/>
                    </a:lnTo>
                    <a:lnTo>
                      <a:pt x="36" y="5"/>
                    </a:lnTo>
                    <a:lnTo>
                      <a:pt x="41" y="9"/>
                    </a:lnTo>
                    <a:lnTo>
                      <a:pt x="61" y="23"/>
                    </a:lnTo>
                    <a:lnTo>
                      <a:pt x="70" y="12"/>
                    </a:lnTo>
                    <a:lnTo>
                      <a:pt x="70" y="8"/>
                    </a:lnTo>
                    <a:lnTo>
                      <a:pt x="82" y="11"/>
                    </a:lnTo>
                    <a:lnTo>
                      <a:pt x="83" y="15"/>
                    </a:lnTo>
                    <a:lnTo>
                      <a:pt x="91" y="23"/>
                    </a:lnTo>
                    <a:lnTo>
                      <a:pt x="98" y="20"/>
                    </a:lnTo>
                    <a:lnTo>
                      <a:pt x="100" y="14"/>
                    </a:lnTo>
                    <a:lnTo>
                      <a:pt x="106" y="12"/>
                    </a:lnTo>
                    <a:lnTo>
                      <a:pt x="105" y="5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7" name="Freeform 5148">
                <a:extLst>
                  <a:ext uri="{FF2B5EF4-FFF2-40B4-BE49-F238E27FC236}">
                    <a16:creationId xmlns:a16="http://schemas.microsoft.com/office/drawing/2014/main" id="{7DE7B169-CF01-DCFC-51A3-A063D2139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951"/>
                <a:ext cx="67" cy="51"/>
              </a:xfrm>
              <a:custGeom>
                <a:avLst/>
                <a:gdLst>
                  <a:gd name="T0" fmla="*/ 127 w 133"/>
                  <a:gd name="T1" fmla="*/ 6 h 102"/>
                  <a:gd name="T2" fmla="*/ 133 w 133"/>
                  <a:gd name="T3" fmla="*/ 17 h 102"/>
                  <a:gd name="T4" fmla="*/ 124 w 133"/>
                  <a:gd name="T5" fmla="*/ 29 h 102"/>
                  <a:gd name="T6" fmla="*/ 124 w 133"/>
                  <a:gd name="T7" fmla="*/ 43 h 102"/>
                  <a:gd name="T8" fmla="*/ 124 w 133"/>
                  <a:gd name="T9" fmla="*/ 55 h 102"/>
                  <a:gd name="T10" fmla="*/ 127 w 133"/>
                  <a:gd name="T11" fmla="*/ 69 h 102"/>
                  <a:gd name="T12" fmla="*/ 105 w 133"/>
                  <a:gd name="T13" fmla="*/ 70 h 102"/>
                  <a:gd name="T14" fmla="*/ 100 w 133"/>
                  <a:gd name="T15" fmla="*/ 87 h 102"/>
                  <a:gd name="T16" fmla="*/ 126 w 133"/>
                  <a:gd name="T17" fmla="*/ 90 h 102"/>
                  <a:gd name="T18" fmla="*/ 121 w 133"/>
                  <a:gd name="T19" fmla="*/ 93 h 102"/>
                  <a:gd name="T20" fmla="*/ 114 w 133"/>
                  <a:gd name="T21" fmla="*/ 99 h 102"/>
                  <a:gd name="T22" fmla="*/ 98 w 133"/>
                  <a:gd name="T23" fmla="*/ 90 h 102"/>
                  <a:gd name="T24" fmla="*/ 91 w 133"/>
                  <a:gd name="T25" fmla="*/ 88 h 102"/>
                  <a:gd name="T26" fmla="*/ 79 w 133"/>
                  <a:gd name="T27" fmla="*/ 87 h 102"/>
                  <a:gd name="T28" fmla="*/ 68 w 133"/>
                  <a:gd name="T29" fmla="*/ 87 h 102"/>
                  <a:gd name="T30" fmla="*/ 67 w 133"/>
                  <a:gd name="T31" fmla="*/ 76 h 102"/>
                  <a:gd name="T32" fmla="*/ 56 w 133"/>
                  <a:gd name="T33" fmla="*/ 75 h 102"/>
                  <a:gd name="T34" fmla="*/ 36 w 133"/>
                  <a:gd name="T35" fmla="*/ 79 h 102"/>
                  <a:gd name="T36" fmla="*/ 26 w 133"/>
                  <a:gd name="T37" fmla="*/ 76 h 102"/>
                  <a:gd name="T38" fmla="*/ 18 w 133"/>
                  <a:gd name="T39" fmla="*/ 73 h 102"/>
                  <a:gd name="T40" fmla="*/ 13 w 133"/>
                  <a:gd name="T41" fmla="*/ 58 h 102"/>
                  <a:gd name="T42" fmla="*/ 6 w 133"/>
                  <a:gd name="T43" fmla="*/ 52 h 102"/>
                  <a:gd name="T44" fmla="*/ 0 w 133"/>
                  <a:gd name="T45" fmla="*/ 47 h 102"/>
                  <a:gd name="T46" fmla="*/ 10 w 133"/>
                  <a:gd name="T47" fmla="*/ 38 h 102"/>
                  <a:gd name="T48" fmla="*/ 10 w 133"/>
                  <a:gd name="T49" fmla="*/ 29 h 102"/>
                  <a:gd name="T50" fmla="*/ 26 w 133"/>
                  <a:gd name="T51" fmla="*/ 8 h 102"/>
                  <a:gd name="T52" fmla="*/ 36 w 133"/>
                  <a:gd name="T53" fmla="*/ 5 h 102"/>
                  <a:gd name="T54" fmla="*/ 61 w 133"/>
                  <a:gd name="T55" fmla="*/ 23 h 102"/>
                  <a:gd name="T56" fmla="*/ 70 w 133"/>
                  <a:gd name="T57" fmla="*/ 8 h 102"/>
                  <a:gd name="T58" fmla="*/ 83 w 133"/>
                  <a:gd name="T59" fmla="*/ 15 h 102"/>
                  <a:gd name="T60" fmla="*/ 98 w 133"/>
                  <a:gd name="T61" fmla="*/ 20 h 102"/>
                  <a:gd name="T62" fmla="*/ 106 w 133"/>
                  <a:gd name="T63" fmla="*/ 12 h 102"/>
                  <a:gd name="T64" fmla="*/ 112 w 133"/>
                  <a:gd name="T6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3" h="102">
                    <a:moveTo>
                      <a:pt x="112" y="0"/>
                    </a:moveTo>
                    <a:lnTo>
                      <a:pt x="127" y="6"/>
                    </a:lnTo>
                    <a:lnTo>
                      <a:pt x="132" y="11"/>
                    </a:lnTo>
                    <a:lnTo>
                      <a:pt x="133" y="17"/>
                    </a:lnTo>
                    <a:lnTo>
                      <a:pt x="132" y="22"/>
                    </a:lnTo>
                    <a:lnTo>
                      <a:pt x="124" y="29"/>
                    </a:lnTo>
                    <a:lnTo>
                      <a:pt x="121" y="34"/>
                    </a:lnTo>
                    <a:lnTo>
                      <a:pt x="124" y="43"/>
                    </a:lnTo>
                    <a:lnTo>
                      <a:pt x="126" y="49"/>
                    </a:lnTo>
                    <a:lnTo>
                      <a:pt x="124" y="55"/>
                    </a:lnTo>
                    <a:lnTo>
                      <a:pt x="127" y="67"/>
                    </a:lnTo>
                    <a:lnTo>
                      <a:pt x="127" y="69"/>
                    </a:lnTo>
                    <a:lnTo>
                      <a:pt x="118" y="70"/>
                    </a:lnTo>
                    <a:lnTo>
                      <a:pt x="105" y="70"/>
                    </a:lnTo>
                    <a:lnTo>
                      <a:pt x="106" y="79"/>
                    </a:lnTo>
                    <a:lnTo>
                      <a:pt x="100" y="87"/>
                    </a:lnTo>
                    <a:lnTo>
                      <a:pt x="121" y="87"/>
                    </a:lnTo>
                    <a:lnTo>
                      <a:pt x="126" y="90"/>
                    </a:lnTo>
                    <a:lnTo>
                      <a:pt x="124" y="95"/>
                    </a:lnTo>
                    <a:lnTo>
                      <a:pt x="121" y="93"/>
                    </a:lnTo>
                    <a:lnTo>
                      <a:pt x="118" y="102"/>
                    </a:lnTo>
                    <a:lnTo>
                      <a:pt x="114" y="99"/>
                    </a:lnTo>
                    <a:lnTo>
                      <a:pt x="101" y="96"/>
                    </a:lnTo>
                    <a:lnTo>
                      <a:pt x="98" y="90"/>
                    </a:lnTo>
                    <a:lnTo>
                      <a:pt x="92" y="91"/>
                    </a:lnTo>
                    <a:lnTo>
                      <a:pt x="91" y="88"/>
                    </a:lnTo>
                    <a:lnTo>
                      <a:pt x="85" y="90"/>
                    </a:lnTo>
                    <a:lnTo>
                      <a:pt x="79" y="87"/>
                    </a:lnTo>
                    <a:lnTo>
                      <a:pt x="73" y="90"/>
                    </a:lnTo>
                    <a:lnTo>
                      <a:pt x="68" y="87"/>
                    </a:lnTo>
                    <a:lnTo>
                      <a:pt x="68" y="81"/>
                    </a:lnTo>
                    <a:lnTo>
                      <a:pt x="67" y="76"/>
                    </a:lnTo>
                    <a:lnTo>
                      <a:pt x="61" y="72"/>
                    </a:lnTo>
                    <a:lnTo>
                      <a:pt x="56" y="75"/>
                    </a:lnTo>
                    <a:lnTo>
                      <a:pt x="54" y="79"/>
                    </a:lnTo>
                    <a:lnTo>
                      <a:pt x="36" y="79"/>
                    </a:lnTo>
                    <a:lnTo>
                      <a:pt x="33" y="76"/>
                    </a:lnTo>
                    <a:lnTo>
                      <a:pt x="26" y="76"/>
                    </a:lnTo>
                    <a:lnTo>
                      <a:pt x="21" y="73"/>
                    </a:lnTo>
                    <a:lnTo>
                      <a:pt x="18" y="73"/>
                    </a:lnTo>
                    <a:lnTo>
                      <a:pt x="20" y="70"/>
                    </a:lnTo>
                    <a:lnTo>
                      <a:pt x="13" y="58"/>
                    </a:lnTo>
                    <a:lnTo>
                      <a:pt x="12" y="55"/>
                    </a:lnTo>
                    <a:lnTo>
                      <a:pt x="6" y="52"/>
                    </a:lnTo>
                    <a:lnTo>
                      <a:pt x="0" y="53"/>
                    </a:lnTo>
                    <a:lnTo>
                      <a:pt x="0" y="47"/>
                    </a:lnTo>
                    <a:lnTo>
                      <a:pt x="4" y="41"/>
                    </a:lnTo>
                    <a:lnTo>
                      <a:pt x="10" y="38"/>
                    </a:lnTo>
                    <a:lnTo>
                      <a:pt x="12" y="35"/>
                    </a:lnTo>
                    <a:lnTo>
                      <a:pt x="10" y="29"/>
                    </a:lnTo>
                    <a:lnTo>
                      <a:pt x="18" y="6"/>
                    </a:lnTo>
                    <a:lnTo>
                      <a:pt x="26" y="8"/>
                    </a:lnTo>
                    <a:lnTo>
                      <a:pt x="35" y="3"/>
                    </a:lnTo>
                    <a:lnTo>
                      <a:pt x="36" y="5"/>
                    </a:lnTo>
                    <a:lnTo>
                      <a:pt x="41" y="9"/>
                    </a:lnTo>
                    <a:lnTo>
                      <a:pt x="61" y="23"/>
                    </a:lnTo>
                    <a:lnTo>
                      <a:pt x="70" y="12"/>
                    </a:lnTo>
                    <a:lnTo>
                      <a:pt x="70" y="8"/>
                    </a:lnTo>
                    <a:lnTo>
                      <a:pt x="82" y="11"/>
                    </a:lnTo>
                    <a:lnTo>
                      <a:pt x="83" y="15"/>
                    </a:lnTo>
                    <a:lnTo>
                      <a:pt x="91" y="23"/>
                    </a:lnTo>
                    <a:lnTo>
                      <a:pt x="98" y="20"/>
                    </a:lnTo>
                    <a:lnTo>
                      <a:pt x="100" y="14"/>
                    </a:lnTo>
                    <a:lnTo>
                      <a:pt x="106" y="12"/>
                    </a:lnTo>
                    <a:lnTo>
                      <a:pt x="105" y="5"/>
                    </a:lnTo>
                    <a:lnTo>
                      <a:pt x="1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8" name="Freeform 5149">
                <a:extLst>
                  <a:ext uri="{FF2B5EF4-FFF2-40B4-BE49-F238E27FC236}">
                    <a16:creationId xmlns:a16="http://schemas.microsoft.com/office/drawing/2014/main" id="{F4EBDB1D-647F-CE26-3D9E-6DF7B2C80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067"/>
                <a:ext cx="94" cy="87"/>
              </a:xfrm>
              <a:custGeom>
                <a:avLst/>
                <a:gdLst>
                  <a:gd name="T0" fmla="*/ 0 w 188"/>
                  <a:gd name="T1" fmla="*/ 97 h 173"/>
                  <a:gd name="T2" fmla="*/ 15 w 188"/>
                  <a:gd name="T3" fmla="*/ 105 h 173"/>
                  <a:gd name="T4" fmla="*/ 15 w 188"/>
                  <a:gd name="T5" fmla="*/ 111 h 173"/>
                  <a:gd name="T6" fmla="*/ 24 w 188"/>
                  <a:gd name="T7" fmla="*/ 124 h 173"/>
                  <a:gd name="T8" fmla="*/ 32 w 188"/>
                  <a:gd name="T9" fmla="*/ 129 h 173"/>
                  <a:gd name="T10" fmla="*/ 45 w 188"/>
                  <a:gd name="T11" fmla="*/ 140 h 173"/>
                  <a:gd name="T12" fmla="*/ 52 w 188"/>
                  <a:gd name="T13" fmla="*/ 152 h 173"/>
                  <a:gd name="T14" fmla="*/ 58 w 188"/>
                  <a:gd name="T15" fmla="*/ 164 h 173"/>
                  <a:gd name="T16" fmla="*/ 68 w 188"/>
                  <a:gd name="T17" fmla="*/ 164 h 173"/>
                  <a:gd name="T18" fmla="*/ 77 w 188"/>
                  <a:gd name="T19" fmla="*/ 170 h 173"/>
                  <a:gd name="T20" fmla="*/ 88 w 188"/>
                  <a:gd name="T21" fmla="*/ 173 h 173"/>
                  <a:gd name="T22" fmla="*/ 100 w 188"/>
                  <a:gd name="T23" fmla="*/ 167 h 173"/>
                  <a:gd name="T24" fmla="*/ 118 w 188"/>
                  <a:gd name="T25" fmla="*/ 164 h 173"/>
                  <a:gd name="T26" fmla="*/ 124 w 188"/>
                  <a:gd name="T27" fmla="*/ 149 h 173"/>
                  <a:gd name="T28" fmla="*/ 130 w 188"/>
                  <a:gd name="T29" fmla="*/ 138 h 173"/>
                  <a:gd name="T30" fmla="*/ 133 w 188"/>
                  <a:gd name="T31" fmla="*/ 127 h 173"/>
                  <a:gd name="T32" fmla="*/ 143 w 188"/>
                  <a:gd name="T33" fmla="*/ 117 h 173"/>
                  <a:gd name="T34" fmla="*/ 155 w 188"/>
                  <a:gd name="T35" fmla="*/ 111 h 173"/>
                  <a:gd name="T36" fmla="*/ 161 w 188"/>
                  <a:gd name="T37" fmla="*/ 94 h 173"/>
                  <a:gd name="T38" fmla="*/ 161 w 188"/>
                  <a:gd name="T39" fmla="*/ 85 h 173"/>
                  <a:gd name="T40" fmla="*/ 150 w 188"/>
                  <a:gd name="T41" fmla="*/ 70 h 173"/>
                  <a:gd name="T42" fmla="*/ 161 w 188"/>
                  <a:gd name="T43" fmla="*/ 59 h 173"/>
                  <a:gd name="T44" fmla="*/ 167 w 188"/>
                  <a:gd name="T45" fmla="*/ 51 h 173"/>
                  <a:gd name="T46" fmla="*/ 181 w 188"/>
                  <a:gd name="T47" fmla="*/ 45 h 173"/>
                  <a:gd name="T48" fmla="*/ 170 w 188"/>
                  <a:gd name="T49" fmla="*/ 39 h 173"/>
                  <a:gd name="T50" fmla="*/ 156 w 188"/>
                  <a:gd name="T51" fmla="*/ 36 h 173"/>
                  <a:gd name="T52" fmla="*/ 156 w 188"/>
                  <a:gd name="T53" fmla="*/ 33 h 173"/>
                  <a:gd name="T54" fmla="*/ 173 w 188"/>
                  <a:gd name="T55" fmla="*/ 30 h 173"/>
                  <a:gd name="T56" fmla="*/ 184 w 188"/>
                  <a:gd name="T57" fmla="*/ 24 h 173"/>
                  <a:gd name="T58" fmla="*/ 187 w 188"/>
                  <a:gd name="T59" fmla="*/ 15 h 173"/>
                  <a:gd name="T60" fmla="*/ 176 w 188"/>
                  <a:gd name="T61" fmla="*/ 1 h 173"/>
                  <a:gd name="T62" fmla="*/ 158 w 188"/>
                  <a:gd name="T63" fmla="*/ 1 h 173"/>
                  <a:gd name="T64" fmla="*/ 146 w 188"/>
                  <a:gd name="T65" fmla="*/ 18 h 173"/>
                  <a:gd name="T66" fmla="*/ 132 w 188"/>
                  <a:gd name="T67" fmla="*/ 33 h 173"/>
                  <a:gd name="T68" fmla="*/ 135 w 188"/>
                  <a:gd name="T69" fmla="*/ 45 h 173"/>
                  <a:gd name="T70" fmla="*/ 123 w 188"/>
                  <a:gd name="T71" fmla="*/ 55 h 173"/>
                  <a:gd name="T72" fmla="*/ 109 w 188"/>
                  <a:gd name="T73" fmla="*/ 58 h 173"/>
                  <a:gd name="T74" fmla="*/ 108 w 188"/>
                  <a:gd name="T75" fmla="*/ 68 h 173"/>
                  <a:gd name="T76" fmla="*/ 105 w 188"/>
                  <a:gd name="T77" fmla="*/ 70 h 173"/>
                  <a:gd name="T78" fmla="*/ 96 w 188"/>
                  <a:gd name="T79" fmla="*/ 76 h 173"/>
                  <a:gd name="T80" fmla="*/ 82 w 188"/>
                  <a:gd name="T81" fmla="*/ 74 h 173"/>
                  <a:gd name="T82" fmla="*/ 74 w 188"/>
                  <a:gd name="T83" fmla="*/ 82 h 173"/>
                  <a:gd name="T84" fmla="*/ 61 w 188"/>
                  <a:gd name="T85" fmla="*/ 73 h 173"/>
                  <a:gd name="T86" fmla="*/ 50 w 188"/>
                  <a:gd name="T87" fmla="*/ 76 h 173"/>
                  <a:gd name="T88" fmla="*/ 44 w 188"/>
                  <a:gd name="T89" fmla="*/ 83 h 173"/>
                  <a:gd name="T90" fmla="*/ 36 w 188"/>
                  <a:gd name="T91" fmla="*/ 82 h 173"/>
                  <a:gd name="T92" fmla="*/ 15 w 188"/>
                  <a:gd name="T93" fmla="*/ 76 h 173"/>
                  <a:gd name="T94" fmla="*/ 4 w 188"/>
                  <a:gd name="T95" fmla="*/ 82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8" h="173">
                    <a:moveTo>
                      <a:pt x="0" y="88"/>
                    </a:moveTo>
                    <a:lnTo>
                      <a:pt x="0" y="97"/>
                    </a:lnTo>
                    <a:lnTo>
                      <a:pt x="6" y="102"/>
                    </a:lnTo>
                    <a:lnTo>
                      <a:pt x="15" y="105"/>
                    </a:lnTo>
                    <a:lnTo>
                      <a:pt x="18" y="109"/>
                    </a:lnTo>
                    <a:lnTo>
                      <a:pt x="15" y="111"/>
                    </a:lnTo>
                    <a:lnTo>
                      <a:pt x="21" y="121"/>
                    </a:lnTo>
                    <a:lnTo>
                      <a:pt x="24" y="124"/>
                    </a:lnTo>
                    <a:lnTo>
                      <a:pt x="24" y="127"/>
                    </a:lnTo>
                    <a:lnTo>
                      <a:pt x="32" y="129"/>
                    </a:lnTo>
                    <a:lnTo>
                      <a:pt x="42" y="135"/>
                    </a:lnTo>
                    <a:lnTo>
                      <a:pt x="45" y="140"/>
                    </a:lnTo>
                    <a:lnTo>
                      <a:pt x="47" y="146"/>
                    </a:lnTo>
                    <a:lnTo>
                      <a:pt x="52" y="152"/>
                    </a:lnTo>
                    <a:lnTo>
                      <a:pt x="61" y="156"/>
                    </a:lnTo>
                    <a:lnTo>
                      <a:pt x="58" y="164"/>
                    </a:lnTo>
                    <a:lnTo>
                      <a:pt x="64" y="161"/>
                    </a:lnTo>
                    <a:lnTo>
                      <a:pt x="68" y="164"/>
                    </a:lnTo>
                    <a:lnTo>
                      <a:pt x="77" y="162"/>
                    </a:lnTo>
                    <a:lnTo>
                      <a:pt x="77" y="170"/>
                    </a:lnTo>
                    <a:lnTo>
                      <a:pt x="80" y="169"/>
                    </a:lnTo>
                    <a:lnTo>
                      <a:pt x="88" y="173"/>
                    </a:lnTo>
                    <a:lnTo>
                      <a:pt x="91" y="170"/>
                    </a:lnTo>
                    <a:lnTo>
                      <a:pt x="100" y="167"/>
                    </a:lnTo>
                    <a:lnTo>
                      <a:pt x="103" y="169"/>
                    </a:lnTo>
                    <a:lnTo>
                      <a:pt x="118" y="164"/>
                    </a:lnTo>
                    <a:lnTo>
                      <a:pt x="118" y="152"/>
                    </a:lnTo>
                    <a:lnTo>
                      <a:pt x="124" y="149"/>
                    </a:lnTo>
                    <a:lnTo>
                      <a:pt x="130" y="144"/>
                    </a:lnTo>
                    <a:lnTo>
                      <a:pt x="130" y="138"/>
                    </a:lnTo>
                    <a:lnTo>
                      <a:pt x="135" y="131"/>
                    </a:lnTo>
                    <a:lnTo>
                      <a:pt x="133" y="127"/>
                    </a:lnTo>
                    <a:lnTo>
                      <a:pt x="133" y="121"/>
                    </a:lnTo>
                    <a:lnTo>
                      <a:pt x="143" y="117"/>
                    </a:lnTo>
                    <a:lnTo>
                      <a:pt x="147" y="114"/>
                    </a:lnTo>
                    <a:lnTo>
                      <a:pt x="155" y="111"/>
                    </a:lnTo>
                    <a:lnTo>
                      <a:pt x="158" y="105"/>
                    </a:lnTo>
                    <a:lnTo>
                      <a:pt x="161" y="94"/>
                    </a:lnTo>
                    <a:lnTo>
                      <a:pt x="168" y="88"/>
                    </a:lnTo>
                    <a:lnTo>
                      <a:pt x="161" y="85"/>
                    </a:lnTo>
                    <a:lnTo>
                      <a:pt x="152" y="70"/>
                    </a:lnTo>
                    <a:lnTo>
                      <a:pt x="150" y="70"/>
                    </a:lnTo>
                    <a:lnTo>
                      <a:pt x="158" y="62"/>
                    </a:lnTo>
                    <a:lnTo>
                      <a:pt x="161" y="59"/>
                    </a:lnTo>
                    <a:lnTo>
                      <a:pt x="165" y="61"/>
                    </a:lnTo>
                    <a:lnTo>
                      <a:pt x="167" y="51"/>
                    </a:lnTo>
                    <a:lnTo>
                      <a:pt x="177" y="48"/>
                    </a:lnTo>
                    <a:lnTo>
                      <a:pt x="181" y="45"/>
                    </a:lnTo>
                    <a:lnTo>
                      <a:pt x="177" y="42"/>
                    </a:lnTo>
                    <a:lnTo>
                      <a:pt x="170" y="39"/>
                    </a:lnTo>
                    <a:lnTo>
                      <a:pt x="164" y="35"/>
                    </a:lnTo>
                    <a:lnTo>
                      <a:pt x="156" y="36"/>
                    </a:lnTo>
                    <a:lnTo>
                      <a:pt x="150" y="35"/>
                    </a:lnTo>
                    <a:lnTo>
                      <a:pt x="156" y="33"/>
                    </a:lnTo>
                    <a:lnTo>
                      <a:pt x="161" y="29"/>
                    </a:lnTo>
                    <a:lnTo>
                      <a:pt x="173" y="30"/>
                    </a:lnTo>
                    <a:lnTo>
                      <a:pt x="177" y="26"/>
                    </a:lnTo>
                    <a:lnTo>
                      <a:pt x="184" y="24"/>
                    </a:lnTo>
                    <a:lnTo>
                      <a:pt x="188" y="18"/>
                    </a:lnTo>
                    <a:lnTo>
                      <a:pt x="187" y="15"/>
                    </a:lnTo>
                    <a:lnTo>
                      <a:pt x="179" y="10"/>
                    </a:lnTo>
                    <a:lnTo>
                      <a:pt x="176" y="1"/>
                    </a:lnTo>
                    <a:lnTo>
                      <a:pt x="170" y="0"/>
                    </a:lnTo>
                    <a:lnTo>
                      <a:pt x="158" y="1"/>
                    </a:lnTo>
                    <a:lnTo>
                      <a:pt x="149" y="12"/>
                    </a:lnTo>
                    <a:lnTo>
                      <a:pt x="146" y="18"/>
                    </a:lnTo>
                    <a:lnTo>
                      <a:pt x="141" y="26"/>
                    </a:lnTo>
                    <a:lnTo>
                      <a:pt x="132" y="33"/>
                    </a:lnTo>
                    <a:lnTo>
                      <a:pt x="133" y="39"/>
                    </a:lnTo>
                    <a:lnTo>
                      <a:pt x="135" y="45"/>
                    </a:lnTo>
                    <a:lnTo>
                      <a:pt x="127" y="51"/>
                    </a:lnTo>
                    <a:lnTo>
                      <a:pt x="123" y="55"/>
                    </a:lnTo>
                    <a:lnTo>
                      <a:pt x="120" y="55"/>
                    </a:lnTo>
                    <a:lnTo>
                      <a:pt x="109" y="58"/>
                    </a:lnTo>
                    <a:lnTo>
                      <a:pt x="114" y="62"/>
                    </a:lnTo>
                    <a:lnTo>
                      <a:pt x="108" y="68"/>
                    </a:lnTo>
                    <a:lnTo>
                      <a:pt x="108" y="71"/>
                    </a:lnTo>
                    <a:lnTo>
                      <a:pt x="105" y="70"/>
                    </a:lnTo>
                    <a:lnTo>
                      <a:pt x="100" y="74"/>
                    </a:lnTo>
                    <a:lnTo>
                      <a:pt x="96" y="76"/>
                    </a:lnTo>
                    <a:lnTo>
                      <a:pt x="88" y="73"/>
                    </a:lnTo>
                    <a:lnTo>
                      <a:pt x="82" y="74"/>
                    </a:lnTo>
                    <a:lnTo>
                      <a:pt x="79" y="79"/>
                    </a:lnTo>
                    <a:lnTo>
                      <a:pt x="74" y="82"/>
                    </a:lnTo>
                    <a:lnTo>
                      <a:pt x="65" y="79"/>
                    </a:lnTo>
                    <a:lnTo>
                      <a:pt x="61" y="73"/>
                    </a:lnTo>
                    <a:lnTo>
                      <a:pt x="53" y="79"/>
                    </a:lnTo>
                    <a:lnTo>
                      <a:pt x="50" y="76"/>
                    </a:lnTo>
                    <a:lnTo>
                      <a:pt x="45" y="79"/>
                    </a:lnTo>
                    <a:lnTo>
                      <a:pt x="44" y="83"/>
                    </a:lnTo>
                    <a:lnTo>
                      <a:pt x="39" y="86"/>
                    </a:lnTo>
                    <a:lnTo>
                      <a:pt x="36" y="82"/>
                    </a:lnTo>
                    <a:lnTo>
                      <a:pt x="21" y="76"/>
                    </a:lnTo>
                    <a:lnTo>
                      <a:pt x="15" y="76"/>
                    </a:lnTo>
                    <a:lnTo>
                      <a:pt x="15" y="82"/>
                    </a:lnTo>
                    <a:lnTo>
                      <a:pt x="4" y="82"/>
                    </a:lnTo>
                    <a:lnTo>
                      <a:pt x="0" y="8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9" name="Freeform 5150">
                <a:extLst>
                  <a:ext uri="{FF2B5EF4-FFF2-40B4-BE49-F238E27FC236}">
                    <a16:creationId xmlns:a16="http://schemas.microsoft.com/office/drawing/2014/main" id="{F4272FB6-9FF4-4A36-DB07-C7C6162BB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067"/>
                <a:ext cx="94" cy="87"/>
              </a:xfrm>
              <a:custGeom>
                <a:avLst/>
                <a:gdLst>
                  <a:gd name="T0" fmla="*/ 4 w 188"/>
                  <a:gd name="T1" fmla="*/ 82 h 173"/>
                  <a:gd name="T2" fmla="*/ 15 w 188"/>
                  <a:gd name="T3" fmla="*/ 76 h 173"/>
                  <a:gd name="T4" fmla="*/ 36 w 188"/>
                  <a:gd name="T5" fmla="*/ 82 h 173"/>
                  <a:gd name="T6" fmla="*/ 44 w 188"/>
                  <a:gd name="T7" fmla="*/ 83 h 173"/>
                  <a:gd name="T8" fmla="*/ 50 w 188"/>
                  <a:gd name="T9" fmla="*/ 76 h 173"/>
                  <a:gd name="T10" fmla="*/ 61 w 188"/>
                  <a:gd name="T11" fmla="*/ 73 h 173"/>
                  <a:gd name="T12" fmla="*/ 74 w 188"/>
                  <a:gd name="T13" fmla="*/ 82 h 173"/>
                  <a:gd name="T14" fmla="*/ 82 w 188"/>
                  <a:gd name="T15" fmla="*/ 74 h 173"/>
                  <a:gd name="T16" fmla="*/ 96 w 188"/>
                  <a:gd name="T17" fmla="*/ 76 h 173"/>
                  <a:gd name="T18" fmla="*/ 105 w 188"/>
                  <a:gd name="T19" fmla="*/ 70 h 173"/>
                  <a:gd name="T20" fmla="*/ 108 w 188"/>
                  <a:gd name="T21" fmla="*/ 68 h 173"/>
                  <a:gd name="T22" fmla="*/ 109 w 188"/>
                  <a:gd name="T23" fmla="*/ 58 h 173"/>
                  <a:gd name="T24" fmla="*/ 123 w 188"/>
                  <a:gd name="T25" fmla="*/ 55 h 173"/>
                  <a:gd name="T26" fmla="*/ 135 w 188"/>
                  <a:gd name="T27" fmla="*/ 45 h 173"/>
                  <a:gd name="T28" fmla="*/ 132 w 188"/>
                  <a:gd name="T29" fmla="*/ 33 h 173"/>
                  <a:gd name="T30" fmla="*/ 146 w 188"/>
                  <a:gd name="T31" fmla="*/ 18 h 173"/>
                  <a:gd name="T32" fmla="*/ 158 w 188"/>
                  <a:gd name="T33" fmla="*/ 1 h 173"/>
                  <a:gd name="T34" fmla="*/ 176 w 188"/>
                  <a:gd name="T35" fmla="*/ 1 h 173"/>
                  <a:gd name="T36" fmla="*/ 187 w 188"/>
                  <a:gd name="T37" fmla="*/ 15 h 173"/>
                  <a:gd name="T38" fmla="*/ 184 w 188"/>
                  <a:gd name="T39" fmla="*/ 24 h 173"/>
                  <a:gd name="T40" fmla="*/ 173 w 188"/>
                  <a:gd name="T41" fmla="*/ 30 h 173"/>
                  <a:gd name="T42" fmla="*/ 156 w 188"/>
                  <a:gd name="T43" fmla="*/ 33 h 173"/>
                  <a:gd name="T44" fmla="*/ 156 w 188"/>
                  <a:gd name="T45" fmla="*/ 36 h 173"/>
                  <a:gd name="T46" fmla="*/ 170 w 188"/>
                  <a:gd name="T47" fmla="*/ 39 h 173"/>
                  <a:gd name="T48" fmla="*/ 181 w 188"/>
                  <a:gd name="T49" fmla="*/ 45 h 173"/>
                  <a:gd name="T50" fmla="*/ 167 w 188"/>
                  <a:gd name="T51" fmla="*/ 51 h 173"/>
                  <a:gd name="T52" fmla="*/ 161 w 188"/>
                  <a:gd name="T53" fmla="*/ 59 h 173"/>
                  <a:gd name="T54" fmla="*/ 150 w 188"/>
                  <a:gd name="T55" fmla="*/ 70 h 173"/>
                  <a:gd name="T56" fmla="*/ 161 w 188"/>
                  <a:gd name="T57" fmla="*/ 85 h 173"/>
                  <a:gd name="T58" fmla="*/ 161 w 188"/>
                  <a:gd name="T59" fmla="*/ 94 h 173"/>
                  <a:gd name="T60" fmla="*/ 155 w 188"/>
                  <a:gd name="T61" fmla="*/ 111 h 173"/>
                  <a:gd name="T62" fmla="*/ 143 w 188"/>
                  <a:gd name="T63" fmla="*/ 117 h 173"/>
                  <a:gd name="T64" fmla="*/ 133 w 188"/>
                  <a:gd name="T65" fmla="*/ 127 h 173"/>
                  <a:gd name="T66" fmla="*/ 130 w 188"/>
                  <a:gd name="T67" fmla="*/ 138 h 173"/>
                  <a:gd name="T68" fmla="*/ 124 w 188"/>
                  <a:gd name="T69" fmla="*/ 149 h 173"/>
                  <a:gd name="T70" fmla="*/ 118 w 188"/>
                  <a:gd name="T71" fmla="*/ 164 h 173"/>
                  <a:gd name="T72" fmla="*/ 100 w 188"/>
                  <a:gd name="T73" fmla="*/ 167 h 173"/>
                  <a:gd name="T74" fmla="*/ 88 w 188"/>
                  <a:gd name="T75" fmla="*/ 173 h 173"/>
                  <a:gd name="T76" fmla="*/ 77 w 188"/>
                  <a:gd name="T77" fmla="*/ 170 h 173"/>
                  <a:gd name="T78" fmla="*/ 68 w 188"/>
                  <a:gd name="T79" fmla="*/ 164 h 173"/>
                  <a:gd name="T80" fmla="*/ 58 w 188"/>
                  <a:gd name="T81" fmla="*/ 164 h 173"/>
                  <a:gd name="T82" fmla="*/ 52 w 188"/>
                  <a:gd name="T83" fmla="*/ 152 h 173"/>
                  <a:gd name="T84" fmla="*/ 45 w 188"/>
                  <a:gd name="T85" fmla="*/ 140 h 173"/>
                  <a:gd name="T86" fmla="*/ 32 w 188"/>
                  <a:gd name="T87" fmla="*/ 129 h 173"/>
                  <a:gd name="T88" fmla="*/ 24 w 188"/>
                  <a:gd name="T89" fmla="*/ 124 h 173"/>
                  <a:gd name="T90" fmla="*/ 15 w 188"/>
                  <a:gd name="T91" fmla="*/ 111 h 173"/>
                  <a:gd name="T92" fmla="*/ 15 w 188"/>
                  <a:gd name="T93" fmla="*/ 105 h 173"/>
                  <a:gd name="T94" fmla="*/ 0 w 188"/>
                  <a:gd name="T95" fmla="*/ 9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8" h="173">
                    <a:moveTo>
                      <a:pt x="0" y="88"/>
                    </a:moveTo>
                    <a:lnTo>
                      <a:pt x="4" y="82"/>
                    </a:lnTo>
                    <a:lnTo>
                      <a:pt x="15" y="82"/>
                    </a:lnTo>
                    <a:lnTo>
                      <a:pt x="15" y="76"/>
                    </a:lnTo>
                    <a:lnTo>
                      <a:pt x="21" y="76"/>
                    </a:lnTo>
                    <a:lnTo>
                      <a:pt x="36" y="82"/>
                    </a:lnTo>
                    <a:lnTo>
                      <a:pt x="39" y="86"/>
                    </a:lnTo>
                    <a:lnTo>
                      <a:pt x="44" y="83"/>
                    </a:lnTo>
                    <a:lnTo>
                      <a:pt x="45" y="79"/>
                    </a:lnTo>
                    <a:lnTo>
                      <a:pt x="50" y="76"/>
                    </a:lnTo>
                    <a:lnTo>
                      <a:pt x="53" y="79"/>
                    </a:lnTo>
                    <a:lnTo>
                      <a:pt x="61" y="73"/>
                    </a:lnTo>
                    <a:lnTo>
                      <a:pt x="65" y="79"/>
                    </a:lnTo>
                    <a:lnTo>
                      <a:pt x="74" y="82"/>
                    </a:lnTo>
                    <a:lnTo>
                      <a:pt x="79" y="79"/>
                    </a:lnTo>
                    <a:lnTo>
                      <a:pt x="82" y="74"/>
                    </a:lnTo>
                    <a:lnTo>
                      <a:pt x="88" y="73"/>
                    </a:lnTo>
                    <a:lnTo>
                      <a:pt x="96" y="76"/>
                    </a:lnTo>
                    <a:lnTo>
                      <a:pt x="100" y="74"/>
                    </a:lnTo>
                    <a:lnTo>
                      <a:pt x="105" y="70"/>
                    </a:lnTo>
                    <a:lnTo>
                      <a:pt x="108" y="71"/>
                    </a:lnTo>
                    <a:lnTo>
                      <a:pt x="108" y="68"/>
                    </a:lnTo>
                    <a:lnTo>
                      <a:pt x="114" y="62"/>
                    </a:lnTo>
                    <a:lnTo>
                      <a:pt x="109" y="58"/>
                    </a:lnTo>
                    <a:lnTo>
                      <a:pt x="120" y="55"/>
                    </a:lnTo>
                    <a:lnTo>
                      <a:pt x="123" y="55"/>
                    </a:lnTo>
                    <a:lnTo>
                      <a:pt x="127" y="51"/>
                    </a:lnTo>
                    <a:lnTo>
                      <a:pt x="135" y="45"/>
                    </a:lnTo>
                    <a:lnTo>
                      <a:pt x="133" y="39"/>
                    </a:lnTo>
                    <a:lnTo>
                      <a:pt x="132" y="33"/>
                    </a:lnTo>
                    <a:lnTo>
                      <a:pt x="141" y="26"/>
                    </a:lnTo>
                    <a:lnTo>
                      <a:pt x="146" y="18"/>
                    </a:lnTo>
                    <a:lnTo>
                      <a:pt x="149" y="12"/>
                    </a:lnTo>
                    <a:lnTo>
                      <a:pt x="158" y="1"/>
                    </a:lnTo>
                    <a:lnTo>
                      <a:pt x="170" y="0"/>
                    </a:lnTo>
                    <a:lnTo>
                      <a:pt x="176" y="1"/>
                    </a:lnTo>
                    <a:lnTo>
                      <a:pt x="179" y="10"/>
                    </a:lnTo>
                    <a:lnTo>
                      <a:pt x="187" y="15"/>
                    </a:lnTo>
                    <a:lnTo>
                      <a:pt x="188" y="18"/>
                    </a:lnTo>
                    <a:lnTo>
                      <a:pt x="184" y="24"/>
                    </a:lnTo>
                    <a:lnTo>
                      <a:pt x="177" y="26"/>
                    </a:lnTo>
                    <a:lnTo>
                      <a:pt x="173" y="30"/>
                    </a:lnTo>
                    <a:lnTo>
                      <a:pt x="161" y="29"/>
                    </a:lnTo>
                    <a:lnTo>
                      <a:pt x="156" y="33"/>
                    </a:lnTo>
                    <a:lnTo>
                      <a:pt x="150" y="35"/>
                    </a:lnTo>
                    <a:lnTo>
                      <a:pt x="156" y="36"/>
                    </a:lnTo>
                    <a:lnTo>
                      <a:pt x="164" y="35"/>
                    </a:lnTo>
                    <a:lnTo>
                      <a:pt x="170" y="39"/>
                    </a:lnTo>
                    <a:lnTo>
                      <a:pt x="177" y="42"/>
                    </a:lnTo>
                    <a:lnTo>
                      <a:pt x="181" y="45"/>
                    </a:lnTo>
                    <a:lnTo>
                      <a:pt x="177" y="48"/>
                    </a:lnTo>
                    <a:lnTo>
                      <a:pt x="167" y="51"/>
                    </a:lnTo>
                    <a:lnTo>
                      <a:pt x="165" y="61"/>
                    </a:lnTo>
                    <a:lnTo>
                      <a:pt x="161" y="59"/>
                    </a:lnTo>
                    <a:lnTo>
                      <a:pt x="158" y="62"/>
                    </a:lnTo>
                    <a:lnTo>
                      <a:pt x="150" y="70"/>
                    </a:lnTo>
                    <a:lnTo>
                      <a:pt x="152" y="70"/>
                    </a:lnTo>
                    <a:lnTo>
                      <a:pt x="161" y="85"/>
                    </a:lnTo>
                    <a:lnTo>
                      <a:pt x="168" y="88"/>
                    </a:lnTo>
                    <a:lnTo>
                      <a:pt x="161" y="94"/>
                    </a:lnTo>
                    <a:lnTo>
                      <a:pt x="158" y="105"/>
                    </a:lnTo>
                    <a:lnTo>
                      <a:pt x="155" y="111"/>
                    </a:lnTo>
                    <a:lnTo>
                      <a:pt x="147" y="114"/>
                    </a:lnTo>
                    <a:lnTo>
                      <a:pt x="143" y="117"/>
                    </a:lnTo>
                    <a:lnTo>
                      <a:pt x="133" y="121"/>
                    </a:lnTo>
                    <a:lnTo>
                      <a:pt x="133" y="127"/>
                    </a:lnTo>
                    <a:lnTo>
                      <a:pt x="135" y="131"/>
                    </a:lnTo>
                    <a:lnTo>
                      <a:pt x="130" y="138"/>
                    </a:lnTo>
                    <a:lnTo>
                      <a:pt x="130" y="144"/>
                    </a:lnTo>
                    <a:lnTo>
                      <a:pt x="124" y="149"/>
                    </a:lnTo>
                    <a:lnTo>
                      <a:pt x="118" y="152"/>
                    </a:lnTo>
                    <a:lnTo>
                      <a:pt x="118" y="164"/>
                    </a:lnTo>
                    <a:lnTo>
                      <a:pt x="103" y="169"/>
                    </a:lnTo>
                    <a:lnTo>
                      <a:pt x="100" y="167"/>
                    </a:lnTo>
                    <a:lnTo>
                      <a:pt x="91" y="170"/>
                    </a:lnTo>
                    <a:lnTo>
                      <a:pt x="88" y="173"/>
                    </a:lnTo>
                    <a:lnTo>
                      <a:pt x="80" y="169"/>
                    </a:lnTo>
                    <a:lnTo>
                      <a:pt x="77" y="170"/>
                    </a:lnTo>
                    <a:lnTo>
                      <a:pt x="77" y="162"/>
                    </a:lnTo>
                    <a:lnTo>
                      <a:pt x="68" y="164"/>
                    </a:lnTo>
                    <a:lnTo>
                      <a:pt x="64" y="161"/>
                    </a:lnTo>
                    <a:lnTo>
                      <a:pt x="58" y="164"/>
                    </a:lnTo>
                    <a:lnTo>
                      <a:pt x="61" y="156"/>
                    </a:lnTo>
                    <a:lnTo>
                      <a:pt x="52" y="152"/>
                    </a:lnTo>
                    <a:lnTo>
                      <a:pt x="47" y="146"/>
                    </a:lnTo>
                    <a:lnTo>
                      <a:pt x="45" y="140"/>
                    </a:lnTo>
                    <a:lnTo>
                      <a:pt x="42" y="135"/>
                    </a:lnTo>
                    <a:lnTo>
                      <a:pt x="32" y="129"/>
                    </a:lnTo>
                    <a:lnTo>
                      <a:pt x="24" y="127"/>
                    </a:lnTo>
                    <a:lnTo>
                      <a:pt x="24" y="124"/>
                    </a:lnTo>
                    <a:lnTo>
                      <a:pt x="21" y="121"/>
                    </a:lnTo>
                    <a:lnTo>
                      <a:pt x="15" y="111"/>
                    </a:lnTo>
                    <a:lnTo>
                      <a:pt x="18" y="109"/>
                    </a:lnTo>
                    <a:lnTo>
                      <a:pt x="15" y="105"/>
                    </a:lnTo>
                    <a:lnTo>
                      <a:pt x="6" y="102"/>
                    </a:lnTo>
                    <a:lnTo>
                      <a:pt x="0" y="97"/>
                    </a:lnTo>
                    <a:lnTo>
                      <a:pt x="0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0" name="Freeform 5151">
                <a:extLst>
                  <a:ext uri="{FF2B5EF4-FFF2-40B4-BE49-F238E27FC236}">
                    <a16:creationId xmlns:a16="http://schemas.microsoft.com/office/drawing/2014/main" id="{4355C698-5E66-6456-0AFC-AD8DDD457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067"/>
                <a:ext cx="94" cy="87"/>
              </a:xfrm>
              <a:custGeom>
                <a:avLst/>
                <a:gdLst>
                  <a:gd name="T0" fmla="*/ 4 w 188"/>
                  <a:gd name="T1" fmla="*/ 82 h 173"/>
                  <a:gd name="T2" fmla="*/ 15 w 188"/>
                  <a:gd name="T3" fmla="*/ 76 h 173"/>
                  <a:gd name="T4" fmla="*/ 36 w 188"/>
                  <a:gd name="T5" fmla="*/ 82 h 173"/>
                  <a:gd name="T6" fmla="*/ 44 w 188"/>
                  <a:gd name="T7" fmla="*/ 83 h 173"/>
                  <a:gd name="T8" fmla="*/ 50 w 188"/>
                  <a:gd name="T9" fmla="*/ 76 h 173"/>
                  <a:gd name="T10" fmla="*/ 61 w 188"/>
                  <a:gd name="T11" fmla="*/ 73 h 173"/>
                  <a:gd name="T12" fmla="*/ 74 w 188"/>
                  <a:gd name="T13" fmla="*/ 82 h 173"/>
                  <a:gd name="T14" fmla="*/ 82 w 188"/>
                  <a:gd name="T15" fmla="*/ 74 h 173"/>
                  <a:gd name="T16" fmla="*/ 96 w 188"/>
                  <a:gd name="T17" fmla="*/ 76 h 173"/>
                  <a:gd name="T18" fmla="*/ 105 w 188"/>
                  <a:gd name="T19" fmla="*/ 70 h 173"/>
                  <a:gd name="T20" fmla="*/ 108 w 188"/>
                  <a:gd name="T21" fmla="*/ 68 h 173"/>
                  <a:gd name="T22" fmla="*/ 109 w 188"/>
                  <a:gd name="T23" fmla="*/ 58 h 173"/>
                  <a:gd name="T24" fmla="*/ 123 w 188"/>
                  <a:gd name="T25" fmla="*/ 55 h 173"/>
                  <a:gd name="T26" fmla="*/ 135 w 188"/>
                  <a:gd name="T27" fmla="*/ 45 h 173"/>
                  <a:gd name="T28" fmla="*/ 132 w 188"/>
                  <a:gd name="T29" fmla="*/ 33 h 173"/>
                  <a:gd name="T30" fmla="*/ 146 w 188"/>
                  <a:gd name="T31" fmla="*/ 18 h 173"/>
                  <a:gd name="T32" fmla="*/ 158 w 188"/>
                  <a:gd name="T33" fmla="*/ 1 h 173"/>
                  <a:gd name="T34" fmla="*/ 176 w 188"/>
                  <a:gd name="T35" fmla="*/ 1 h 173"/>
                  <a:gd name="T36" fmla="*/ 187 w 188"/>
                  <a:gd name="T37" fmla="*/ 15 h 173"/>
                  <a:gd name="T38" fmla="*/ 184 w 188"/>
                  <a:gd name="T39" fmla="*/ 24 h 173"/>
                  <a:gd name="T40" fmla="*/ 173 w 188"/>
                  <a:gd name="T41" fmla="*/ 30 h 173"/>
                  <a:gd name="T42" fmla="*/ 156 w 188"/>
                  <a:gd name="T43" fmla="*/ 33 h 173"/>
                  <a:gd name="T44" fmla="*/ 156 w 188"/>
                  <a:gd name="T45" fmla="*/ 36 h 173"/>
                  <a:gd name="T46" fmla="*/ 170 w 188"/>
                  <a:gd name="T47" fmla="*/ 39 h 173"/>
                  <a:gd name="T48" fmla="*/ 181 w 188"/>
                  <a:gd name="T49" fmla="*/ 45 h 173"/>
                  <a:gd name="T50" fmla="*/ 167 w 188"/>
                  <a:gd name="T51" fmla="*/ 51 h 173"/>
                  <a:gd name="T52" fmla="*/ 161 w 188"/>
                  <a:gd name="T53" fmla="*/ 59 h 173"/>
                  <a:gd name="T54" fmla="*/ 150 w 188"/>
                  <a:gd name="T55" fmla="*/ 70 h 173"/>
                  <a:gd name="T56" fmla="*/ 161 w 188"/>
                  <a:gd name="T57" fmla="*/ 85 h 173"/>
                  <a:gd name="T58" fmla="*/ 161 w 188"/>
                  <a:gd name="T59" fmla="*/ 94 h 173"/>
                  <a:gd name="T60" fmla="*/ 155 w 188"/>
                  <a:gd name="T61" fmla="*/ 111 h 173"/>
                  <a:gd name="T62" fmla="*/ 143 w 188"/>
                  <a:gd name="T63" fmla="*/ 117 h 173"/>
                  <a:gd name="T64" fmla="*/ 133 w 188"/>
                  <a:gd name="T65" fmla="*/ 127 h 173"/>
                  <a:gd name="T66" fmla="*/ 130 w 188"/>
                  <a:gd name="T67" fmla="*/ 138 h 173"/>
                  <a:gd name="T68" fmla="*/ 124 w 188"/>
                  <a:gd name="T69" fmla="*/ 149 h 173"/>
                  <a:gd name="T70" fmla="*/ 118 w 188"/>
                  <a:gd name="T71" fmla="*/ 164 h 173"/>
                  <a:gd name="T72" fmla="*/ 100 w 188"/>
                  <a:gd name="T73" fmla="*/ 167 h 173"/>
                  <a:gd name="T74" fmla="*/ 88 w 188"/>
                  <a:gd name="T75" fmla="*/ 173 h 173"/>
                  <a:gd name="T76" fmla="*/ 77 w 188"/>
                  <a:gd name="T77" fmla="*/ 170 h 173"/>
                  <a:gd name="T78" fmla="*/ 68 w 188"/>
                  <a:gd name="T79" fmla="*/ 164 h 173"/>
                  <a:gd name="T80" fmla="*/ 58 w 188"/>
                  <a:gd name="T81" fmla="*/ 164 h 173"/>
                  <a:gd name="T82" fmla="*/ 52 w 188"/>
                  <a:gd name="T83" fmla="*/ 152 h 173"/>
                  <a:gd name="T84" fmla="*/ 45 w 188"/>
                  <a:gd name="T85" fmla="*/ 140 h 173"/>
                  <a:gd name="T86" fmla="*/ 32 w 188"/>
                  <a:gd name="T87" fmla="*/ 129 h 173"/>
                  <a:gd name="T88" fmla="*/ 24 w 188"/>
                  <a:gd name="T89" fmla="*/ 124 h 173"/>
                  <a:gd name="T90" fmla="*/ 15 w 188"/>
                  <a:gd name="T91" fmla="*/ 111 h 173"/>
                  <a:gd name="T92" fmla="*/ 15 w 188"/>
                  <a:gd name="T93" fmla="*/ 105 h 173"/>
                  <a:gd name="T94" fmla="*/ 0 w 188"/>
                  <a:gd name="T95" fmla="*/ 9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8" h="173">
                    <a:moveTo>
                      <a:pt x="0" y="88"/>
                    </a:moveTo>
                    <a:lnTo>
                      <a:pt x="4" y="82"/>
                    </a:lnTo>
                    <a:lnTo>
                      <a:pt x="15" y="82"/>
                    </a:lnTo>
                    <a:lnTo>
                      <a:pt x="15" y="76"/>
                    </a:lnTo>
                    <a:lnTo>
                      <a:pt x="21" y="76"/>
                    </a:lnTo>
                    <a:lnTo>
                      <a:pt x="36" y="82"/>
                    </a:lnTo>
                    <a:lnTo>
                      <a:pt x="39" y="86"/>
                    </a:lnTo>
                    <a:lnTo>
                      <a:pt x="44" y="83"/>
                    </a:lnTo>
                    <a:lnTo>
                      <a:pt x="45" y="79"/>
                    </a:lnTo>
                    <a:lnTo>
                      <a:pt x="50" y="76"/>
                    </a:lnTo>
                    <a:lnTo>
                      <a:pt x="53" y="79"/>
                    </a:lnTo>
                    <a:lnTo>
                      <a:pt x="61" y="73"/>
                    </a:lnTo>
                    <a:lnTo>
                      <a:pt x="65" y="79"/>
                    </a:lnTo>
                    <a:lnTo>
                      <a:pt x="74" y="82"/>
                    </a:lnTo>
                    <a:lnTo>
                      <a:pt x="79" y="79"/>
                    </a:lnTo>
                    <a:lnTo>
                      <a:pt x="82" y="74"/>
                    </a:lnTo>
                    <a:lnTo>
                      <a:pt x="88" y="73"/>
                    </a:lnTo>
                    <a:lnTo>
                      <a:pt x="96" y="76"/>
                    </a:lnTo>
                    <a:lnTo>
                      <a:pt x="100" y="74"/>
                    </a:lnTo>
                    <a:lnTo>
                      <a:pt x="105" y="70"/>
                    </a:lnTo>
                    <a:lnTo>
                      <a:pt x="108" y="71"/>
                    </a:lnTo>
                    <a:lnTo>
                      <a:pt x="108" y="68"/>
                    </a:lnTo>
                    <a:lnTo>
                      <a:pt x="114" y="62"/>
                    </a:lnTo>
                    <a:lnTo>
                      <a:pt x="109" y="58"/>
                    </a:lnTo>
                    <a:lnTo>
                      <a:pt x="120" y="55"/>
                    </a:lnTo>
                    <a:lnTo>
                      <a:pt x="123" y="55"/>
                    </a:lnTo>
                    <a:lnTo>
                      <a:pt x="127" y="51"/>
                    </a:lnTo>
                    <a:lnTo>
                      <a:pt x="135" y="45"/>
                    </a:lnTo>
                    <a:lnTo>
                      <a:pt x="133" y="39"/>
                    </a:lnTo>
                    <a:lnTo>
                      <a:pt x="132" y="33"/>
                    </a:lnTo>
                    <a:lnTo>
                      <a:pt x="141" y="26"/>
                    </a:lnTo>
                    <a:lnTo>
                      <a:pt x="146" y="18"/>
                    </a:lnTo>
                    <a:lnTo>
                      <a:pt x="149" y="12"/>
                    </a:lnTo>
                    <a:lnTo>
                      <a:pt x="158" y="1"/>
                    </a:lnTo>
                    <a:lnTo>
                      <a:pt x="170" y="0"/>
                    </a:lnTo>
                    <a:lnTo>
                      <a:pt x="176" y="1"/>
                    </a:lnTo>
                    <a:lnTo>
                      <a:pt x="179" y="10"/>
                    </a:lnTo>
                    <a:lnTo>
                      <a:pt x="187" y="15"/>
                    </a:lnTo>
                    <a:lnTo>
                      <a:pt x="188" y="18"/>
                    </a:lnTo>
                    <a:lnTo>
                      <a:pt x="184" y="24"/>
                    </a:lnTo>
                    <a:lnTo>
                      <a:pt x="177" y="26"/>
                    </a:lnTo>
                    <a:lnTo>
                      <a:pt x="173" y="30"/>
                    </a:lnTo>
                    <a:lnTo>
                      <a:pt x="161" y="29"/>
                    </a:lnTo>
                    <a:lnTo>
                      <a:pt x="156" y="33"/>
                    </a:lnTo>
                    <a:lnTo>
                      <a:pt x="150" y="35"/>
                    </a:lnTo>
                    <a:lnTo>
                      <a:pt x="156" y="36"/>
                    </a:lnTo>
                    <a:lnTo>
                      <a:pt x="164" y="35"/>
                    </a:lnTo>
                    <a:lnTo>
                      <a:pt x="170" y="39"/>
                    </a:lnTo>
                    <a:lnTo>
                      <a:pt x="177" y="42"/>
                    </a:lnTo>
                    <a:lnTo>
                      <a:pt x="181" y="45"/>
                    </a:lnTo>
                    <a:lnTo>
                      <a:pt x="177" y="48"/>
                    </a:lnTo>
                    <a:lnTo>
                      <a:pt x="167" y="51"/>
                    </a:lnTo>
                    <a:lnTo>
                      <a:pt x="165" y="61"/>
                    </a:lnTo>
                    <a:lnTo>
                      <a:pt x="161" y="59"/>
                    </a:lnTo>
                    <a:lnTo>
                      <a:pt x="158" y="62"/>
                    </a:lnTo>
                    <a:lnTo>
                      <a:pt x="150" y="70"/>
                    </a:lnTo>
                    <a:lnTo>
                      <a:pt x="152" y="70"/>
                    </a:lnTo>
                    <a:lnTo>
                      <a:pt x="161" y="85"/>
                    </a:lnTo>
                    <a:lnTo>
                      <a:pt x="168" y="88"/>
                    </a:lnTo>
                    <a:lnTo>
                      <a:pt x="161" y="94"/>
                    </a:lnTo>
                    <a:lnTo>
                      <a:pt x="158" y="105"/>
                    </a:lnTo>
                    <a:lnTo>
                      <a:pt x="155" y="111"/>
                    </a:lnTo>
                    <a:lnTo>
                      <a:pt x="147" y="114"/>
                    </a:lnTo>
                    <a:lnTo>
                      <a:pt x="143" y="117"/>
                    </a:lnTo>
                    <a:lnTo>
                      <a:pt x="133" y="121"/>
                    </a:lnTo>
                    <a:lnTo>
                      <a:pt x="133" y="127"/>
                    </a:lnTo>
                    <a:lnTo>
                      <a:pt x="135" y="131"/>
                    </a:lnTo>
                    <a:lnTo>
                      <a:pt x="130" y="138"/>
                    </a:lnTo>
                    <a:lnTo>
                      <a:pt x="130" y="144"/>
                    </a:lnTo>
                    <a:lnTo>
                      <a:pt x="124" y="149"/>
                    </a:lnTo>
                    <a:lnTo>
                      <a:pt x="118" y="152"/>
                    </a:lnTo>
                    <a:lnTo>
                      <a:pt x="118" y="164"/>
                    </a:lnTo>
                    <a:lnTo>
                      <a:pt x="103" y="169"/>
                    </a:lnTo>
                    <a:lnTo>
                      <a:pt x="100" y="167"/>
                    </a:lnTo>
                    <a:lnTo>
                      <a:pt x="91" y="170"/>
                    </a:lnTo>
                    <a:lnTo>
                      <a:pt x="88" y="173"/>
                    </a:lnTo>
                    <a:lnTo>
                      <a:pt x="80" y="169"/>
                    </a:lnTo>
                    <a:lnTo>
                      <a:pt x="77" y="170"/>
                    </a:lnTo>
                    <a:lnTo>
                      <a:pt x="77" y="162"/>
                    </a:lnTo>
                    <a:lnTo>
                      <a:pt x="68" y="164"/>
                    </a:lnTo>
                    <a:lnTo>
                      <a:pt x="64" y="161"/>
                    </a:lnTo>
                    <a:lnTo>
                      <a:pt x="58" y="164"/>
                    </a:lnTo>
                    <a:lnTo>
                      <a:pt x="61" y="156"/>
                    </a:lnTo>
                    <a:lnTo>
                      <a:pt x="52" y="152"/>
                    </a:lnTo>
                    <a:lnTo>
                      <a:pt x="47" y="146"/>
                    </a:lnTo>
                    <a:lnTo>
                      <a:pt x="45" y="140"/>
                    </a:lnTo>
                    <a:lnTo>
                      <a:pt x="42" y="135"/>
                    </a:lnTo>
                    <a:lnTo>
                      <a:pt x="32" y="129"/>
                    </a:lnTo>
                    <a:lnTo>
                      <a:pt x="24" y="127"/>
                    </a:lnTo>
                    <a:lnTo>
                      <a:pt x="24" y="124"/>
                    </a:lnTo>
                    <a:lnTo>
                      <a:pt x="21" y="121"/>
                    </a:lnTo>
                    <a:lnTo>
                      <a:pt x="15" y="111"/>
                    </a:lnTo>
                    <a:lnTo>
                      <a:pt x="18" y="109"/>
                    </a:lnTo>
                    <a:lnTo>
                      <a:pt x="15" y="105"/>
                    </a:lnTo>
                    <a:lnTo>
                      <a:pt x="6" y="102"/>
                    </a:lnTo>
                    <a:lnTo>
                      <a:pt x="0" y="97"/>
                    </a:lnTo>
                    <a:lnTo>
                      <a:pt x="0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1" name="Freeform 5152">
                <a:extLst>
                  <a:ext uri="{FF2B5EF4-FFF2-40B4-BE49-F238E27FC236}">
                    <a16:creationId xmlns:a16="http://schemas.microsoft.com/office/drawing/2014/main" id="{21E1713D-2B35-41E9-5345-563BE1400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079"/>
                <a:ext cx="40" cy="47"/>
              </a:xfrm>
              <a:custGeom>
                <a:avLst/>
                <a:gdLst>
                  <a:gd name="T0" fmla="*/ 37 w 81"/>
                  <a:gd name="T1" fmla="*/ 8 h 94"/>
                  <a:gd name="T2" fmla="*/ 40 w 81"/>
                  <a:gd name="T3" fmla="*/ 5 h 94"/>
                  <a:gd name="T4" fmla="*/ 40 w 81"/>
                  <a:gd name="T5" fmla="*/ 2 h 94"/>
                  <a:gd name="T6" fmla="*/ 34 w 81"/>
                  <a:gd name="T7" fmla="*/ 0 h 94"/>
                  <a:gd name="T8" fmla="*/ 27 w 81"/>
                  <a:gd name="T9" fmla="*/ 2 h 94"/>
                  <a:gd name="T10" fmla="*/ 23 w 81"/>
                  <a:gd name="T11" fmla="*/ 6 h 94"/>
                  <a:gd name="T12" fmla="*/ 11 w 81"/>
                  <a:gd name="T13" fmla="*/ 5 h 94"/>
                  <a:gd name="T14" fmla="*/ 6 w 81"/>
                  <a:gd name="T15" fmla="*/ 9 h 94"/>
                  <a:gd name="T16" fmla="*/ 0 w 81"/>
                  <a:gd name="T17" fmla="*/ 11 h 94"/>
                  <a:gd name="T18" fmla="*/ 6 w 81"/>
                  <a:gd name="T19" fmla="*/ 12 h 94"/>
                  <a:gd name="T20" fmla="*/ 14 w 81"/>
                  <a:gd name="T21" fmla="*/ 11 h 94"/>
                  <a:gd name="T22" fmla="*/ 20 w 81"/>
                  <a:gd name="T23" fmla="*/ 15 h 94"/>
                  <a:gd name="T24" fmla="*/ 27 w 81"/>
                  <a:gd name="T25" fmla="*/ 18 h 94"/>
                  <a:gd name="T26" fmla="*/ 31 w 81"/>
                  <a:gd name="T27" fmla="*/ 21 h 94"/>
                  <a:gd name="T28" fmla="*/ 27 w 81"/>
                  <a:gd name="T29" fmla="*/ 24 h 94"/>
                  <a:gd name="T30" fmla="*/ 17 w 81"/>
                  <a:gd name="T31" fmla="*/ 27 h 94"/>
                  <a:gd name="T32" fmla="*/ 15 w 81"/>
                  <a:gd name="T33" fmla="*/ 37 h 94"/>
                  <a:gd name="T34" fmla="*/ 11 w 81"/>
                  <a:gd name="T35" fmla="*/ 35 h 94"/>
                  <a:gd name="T36" fmla="*/ 8 w 81"/>
                  <a:gd name="T37" fmla="*/ 38 h 94"/>
                  <a:gd name="T38" fmla="*/ 0 w 81"/>
                  <a:gd name="T39" fmla="*/ 46 h 94"/>
                  <a:gd name="T40" fmla="*/ 2 w 81"/>
                  <a:gd name="T41" fmla="*/ 46 h 94"/>
                  <a:gd name="T42" fmla="*/ 11 w 81"/>
                  <a:gd name="T43" fmla="*/ 61 h 94"/>
                  <a:gd name="T44" fmla="*/ 18 w 81"/>
                  <a:gd name="T45" fmla="*/ 64 h 94"/>
                  <a:gd name="T46" fmla="*/ 24 w 81"/>
                  <a:gd name="T47" fmla="*/ 58 h 94"/>
                  <a:gd name="T48" fmla="*/ 31 w 81"/>
                  <a:gd name="T49" fmla="*/ 50 h 94"/>
                  <a:gd name="T50" fmla="*/ 37 w 81"/>
                  <a:gd name="T51" fmla="*/ 49 h 94"/>
                  <a:gd name="T52" fmla="*/ 47 w 81"/>
                  <a:gd name="T53" fmla="*/ 55 h 94"/>
                  <a:gd name="T54" fmla="*/ 44 w 81"/>
                  <a:gd name="T55" fmla="*/ 64 h 94"/>
                  <a:gd name="T56" fmla="*/ 47 w 81"/>
                  <a:gd name="T57" fmla="*/ 67 h 94"/>
                  <a:gd name="T58" fmla="*/ 56 w 81"/>
                  <a:gd name="T59" fmla="*/ 69 h 94"/>
                  <a:gd name="T60" fmla="*/ 56 w 81"/>
                  <a:gd name="T61" fmla="*/ 75 h 94"/>
                  <a:gd name="T62" fmla="*/ 61 w 81"/>
                  <a:gd name="T63" fmla="*/ 79 h 94"/>
                  <a:gd name="T64" fmla="*/ 59 w 81"/>
                  <a:gd name="T65" fmla="*/ 85 h 94"/>
                  <a:gd name="T66" fmla="*/ 61 w 81"/>
                  <a:gd name="T67" fmla="*/ 94 h 94"/>
                  <a:gd name="T68" fmla="*/ 64 w 81"/>
                  <a:gd name="T69" fmla="*/ 94 h 94"/>
                  <a:gd name="T70" fmla="*/ 70 w 81"/>
                  <a:gd name="T71" fmla="*/ 87 h 94"/>
                  <a:gd name="T72" fmla="*/ 76 w 81"/>
                  <a:gd name="T73" fmla="*/ 84 h 94"/>
                  <a:gd name="T74" fmla="*/ 81 w 81"/>
                  <a:gd name="T75" fmla="*/ 73 h 94"/>
                  <a:gd name="T76" fmla="*/ 78 w 81"/>
                  <a:gd name="T77" fmla="*/ 69 h 94"/>
                  <a:gd name="T78" fmla="*/ 76 w 81"/>
                  <a:gd name="T79" fmla="*/ 61 h 94"/>
                  <a:gd name="T80" fmla="*/ 71 w 81"/>
                  <a:gd name="T81" fmla="*/ 55 h 94"/>
                  <a:gd name="T82" fmla="*/ 67 w 81"/>
                  <a:gd name="T83" fmla="*/ 55 h 94"/>
                  <a:gd name="T84" fmla="*/ 70 w 81"/>
                  <a:gd name="T85" fmla="*/ 41 h 94"/>
                  <a:gd name="T86" fmla="*/ 76 w 81"/>
                  <a:gd name="T87" fmla="*/ 29 h 94"/>
                  <a:gd name="T88" fmla="*/ 70 w 81"/>
                  <a:gd name="T89" fmla="*/ 24 h 94"/>
                  <a:gd name="T90" fmla="*/ 65 w 81"/>
                  <a:gd name="T91" fmla="*/ 26 h 94"/>
                  <a:gd name="T92" fmla="*/ 53 w 81"/>
                  <a:gd name="T93" fmla="*/ 26 h 94"/>
                  <a:gd name="T94" fmla="*/ 50 w 81"/>
                  <a:gd name="T95" fmla="*/ 27 h 94"/>
                  <a:gd name="T96" fmla="*/ 47 w 81"/>
                  <a:gd name="T97" fmla="*/ 18 h 94"/>
                  <a:gd name="T98" fmla="*/ 38 w 81"/>
                  <a:gd name="T99" fmla="*/ 20 h 94"/>
                  <a:gd name="T100" fmla="*/ 37 w 81"/>
                  <a:gd name="T101" fmla="*/ 17 h 94"/>
                  <a:gd name="T102" fmla="*/ 37 w 81"/>
                  <a:gd name="T103" fmla="*/ 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1" h="94">
                    <a:moveTo>
                      <a:pt x="37" y="8"/>
                    </a:moveTo>
                    <a:lnTo>
                      <a:pt x="40" y="5"/>
                    </a:lnTo>
                    <a:lnTo>
                      <a:pt x="40" y="2"/>
                    </a:lnTo>
                    <a:lnTo>
                      <a:pt x="34" y="0"/>
                    </a:lnTo>
                    <a:lnTo>
                      <a:pt x="27" y="2"/>
                    </a:lnTo>
                    <a:lnTo>
                      <a:pt x="23" y="6"/>
                    </a:lnTo>
                    <a:lnTo>
                      <a:pt x="11" y="5"/>
                    </a:lnTo>
                    <a:lnTo>
                      <a:pt x="6" y="9"/>
                    </a:lnTo>
                    <a:lnTo>
                      <a:pt x="0" y="11"/>
                    </a:lnTo>
                    <a:lnTo>
                      <a:pt x="6" y="12"/>
                    </a:lnTo>
                    <a:lnTo>
                      <a:pt x="14" y="11"/>
                    </a:lnTo>
                    <a:lnTo>
                      <a:pt x="20" y="15"/>
                    </a:lnTo>
                    <a:lnTo>
                      <a:pt x="27" y="18"/>
                    </a:lnTo>
                    <a:lnTo>
                      <a:pt x="31" y="21"/>
                    </a:lnTo>
                    <a:lnTo>
                      <a:pt x="27" y="24"/>
                    </a:lnTo>
                    <a:lnTo>
                      <a:pt x="17" y="27"/>
                    </a:lnTo>
                    <a:lnTo>
                      <a:pt x="15" y="37"/>
                    </a:lnTo>
                    <a:lnTo>
                      <a:pt x="11" y="35"/>
                    </a:lnTo>
                    <a:lnTo>
                      <a:pt x="8" y="38"/>
                    </a:lnTo>
                    <a:lnTo>
                      <a:pt x="0" y="46"/>
                    </a:lnTo>
                    <a:lnTo>
                      <a:pt x="2" y="46"/>
                    </a:lnTo>
                    <a:lnTo>
                      <a:pt x="11" y="61"/>
                    </a:lnTo>
                    <a:lnTo>
                      <a:pt x="18" y="64"/>
                    </a:lnTo>
                    <a:lnTo>
                      <a:pt x="24" y="58"/>
                    </a:lnTo>
                    <a:lnTo>
                      <a:pt x="31" y="50"/>
                    </a:lnTo>
                    <a:lnTo>
                      <a:pt x="37" y="49"/>
                    </a:lnTo>
                    <a:lnTo>
                      <a:pt x="47" y="55"/>
                    </a:lnTo>
                    <a:lnTo>
                      <a:pt x="44" y="64"/>
                    </a:lnTo>
                    <a:lnTo>
                      <a:pt x="47" y="67"/>
                    </a:lnTo>
                    <a:lnTo>
                      <a:pt x="56" y="69"/>
                    </a:lnTo>
                    <a:lnTo>
                      <a:pt x="56" y="75"/>
                    </a:lnTo>
                    <a:lnTo>
                      <a:pt x="61" y="79"/>
                    </a:lnTo>
                    <a:lnTo>
                      <a:pt x="59" y="85"/>
                    </a:lnTo>
                    <a:lnTo>
                      <a:pt x="61" y="94"/>
                    </a:lnTo>
                    <a:lnTo>
                      <a:pt x="64" y="94"/>
                    </a:lnTo>
                    <a:lnTo>
                      <a:pt x="70" y="87"/>
                    </a:lnTo>
                    <a:lnTo>
                      <a:pt x="76" y="84"/>
                    </a:lnTo>
                    <a:lnTo>
                      <a:pt x="81" y="73"/>
                    </a:lnTo>
                    <a:lnTo>
                      <a:pt x="78" y="69"/>
                    </a:lnTo>
                    <a:lnTo>
                      <a:pt x="76" y="61"/>
                    </a:lnTo>
                    <a:lnTo>
                      <a:pt x="71" y="55"/>
                    </a:lnTo>
                    <a:lnTo>
                      <a:pt x="67" y="55"/>
                    </a:lnTo>
                    <a:lnTo>
                      <a:pt x="70" y="41"/>
                    </a:lnTo>
                    <a:lnTo>
                      <a:pt x="76" y="29"/>
                    </a:lnTo>
                    <a:lnTo>
                      <a:pt x="70" y="24"/>
                    </a:lnTo>
                    <a:lnTo>
                      <a:pt x="65" y="26"/>
                    </a:lnTo>
                    <a:lnTo>
                      <a:pt x="53" y="26"/>
                    </a:lnTo>
                    <a:lnTo>
                      <a:pt x="50" y="27"/>
                    </a:lnTo>
                    <a:lnTo>
                      <a:pt x="47" y="18"/>
                    </a:lnTo>
                    <a:lnTo>
                      <a:pt x="38" y="20"/>
                    </a:lnTo>
                    <a:lnTo>
                      <a:pt x="37" y="17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2" name="Freeform 5153">
                <a:extLst>
                  <a:ext uri="{FF2B5EF4-FFF2-40B4-BE49-F238E27FC236}">
                    <a16:creationId xmlns:a16="http://schemas.microsoft.com/office/drawing/2014/main" id="{8F56B321-FFE5-AB68-5C84-95EF90EF7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079"/>
                <a:ext cx="40" cy="47"/>
              </a:xfrm>
              <a:custGeom>
                <a:avLst/>
                <a:gdLst>
                  <a:gd name="T0" fmla="*/ 37 w 81"/>
                  <a:gd name="T1" fmla="*/ 8 h 94"/>
                  <a:gd name="T2" fmla="*/ 37 w 81"/>
                  <a:gd name="T3" fmla="*/ 17 h 94"/>
                  <a:gd name="T4" fmla="*/ 38 w 81"/>
                  <a:gd name="T5" fmla="*/ 20 h 94"/>
                  <a:gd name="T6" fmla="*/ 47 w 81"/>
                  <a:gd name="T7" fmla="*/ 18 h 94"/>
                  <a:gd name="T8" fmla="*/ 50 w 81"/>
                  <a:gd name="T9" fmla="*/ 27 h 94"/>
                  <a:gd name="T10" fmla="*/ 53 w 81"/>
                  <a:gd name="T11" fmla="*/ 26 h 94"/>
                  <a:gd name="T12" fmla="*/ 65 w 81"/>
                  <a:gd name="T13" fmla="*/ 26 h 94"/>
                  <a:gd name="T14" fmla="*/ 70 w 81"/>
                  <a:gd name="T15" fmla="*/ 24 h 94"/>
                  <a:gd name="T16" fmla="*/ 76 w 81"/>
                  <a:gd name="T17" fmla="*/ 29 h 94"/>
                  <a:gd name="T18" fmla="*/ 70 w 81"/>
                  <a:gd name="T19" fmla="*/ 41 h 94"/>
                  <a:gd name="T20" fmla="*/ 67 w 81"/>
                  <a:gd name="T21" fmla="*/ 55 h 94"/>
                  <a:gd name="T22" fmla="*/ 71 w 81"/>
                  <a:gd name="T23" fmla="*/ 55 h 94"/>
                  <a:gd name="T24" fmla="*/ 76 w 81"/>
                  <a:gd name="T25" fmla="*/ 61 h 94"/>
                  <a:gd name="T26" fmla="*/ 78 w 81"/>
                  <a:gd name="T27" fmla="*/ 69 h 94"/>
                  <a:gd name="T28" fmla="*/ 81 w 81"/>
                  <a:gd name="T29" fmla="*/ 73 h 94"/>
                  <a:gd name="T30" fmla="*/ 76 w 81"/>
                  <a:gd name="T31" fmla="*/ 84 h 94"/>
                  <a:gd name="T32" fmla="*/ 70 w 81"/>
                  <a:gd name="T33" fmla="*/ 87 h 94"/>
                  <a:gd name="T34" fmla="*/ 64 w 81"/>
                  <a:gd name="T35" fmla="*/ 94 h 94"/>
                  <a:gd name="T36" fmla="*/ 61 w 81"/>
                  <a:gd name="T37" fmla="*/ 94 h 94"/>
                  <a:gd name="T38" fmla="*/ 59 w 81"/>
                  <a:gd name="T39" fmla="*/ 85 h 94"/>
                  <a:gd name="T40" fmla="*/ 61 w 81"/>
                  <a:gd name="T41" fmla="*/ 79 h 94"/>
                  <a:gd name="T42" fmla="*/ 56 w 81"/>
                  <a:gd name="T43" fmla="*/ 75 h 94"/>
                  <a:gd name="T44" fmla="*/ 56 w 81"/>
                  <a:gd name="T45" fmla="*/ 69 h 94"/>
                  <a:gd name="T46" fmla="*/ 47 w 81"/>
                  <a:gd name="T47" fmla="*/ 67 h 94"/>
                  <a:gd name="T48" fmla="*/ 44 w 81"/>
                  <a:gd name="T49" fmla="*/ 64 h 94"/>
                  <a:gd name="T50" fmla="*/ 47 w 81"/>
                  <a:gd name="T51" fmla="*/ 55 h 94"/>
                  <a:gd name="T52" fmla="*/ 37 w 81"/>
                  <a:gd name="T53" fmla="*/ 49 h 94"/>
                  <a:gd name="T54" fmla="*/ 31 w 81"/>
                  <a:gd name="T55" fmla="*/ 50 h 94"/>
                  <a:gd name="T56" fmla="*/ 24 w 81"/>
                  <a:gd name="T57" fmla="*/ 58 h 94"/>
                  <a:gd name="T58" fmla="*/ 18 w 81"/>
                  <a:gd name="T59" fmla="*/ 64 h 94"/>
                  <a:gd name="T60" fmla="*/ 11 w 81"/>
                  <a:gd name="T61" fmla="*/ 61 h 94"/>
                  <a:gd name="T62" fmla="*/ 2 w 81"/>
                  <a:gd name="T63" fmla="*/ 46 h 94"/>
                  <a:gd name="T64" fmla="*/ 0 w 81"/>
                  <a:gd name="T65" fmla="*/ 46 h 94"/>
                  <a:gd name="T66" fmla="*/ 8 w 81"/>
                  <a:gd name="T67" fmla="*/ 38 h 94"/>
                  <a:gd name="T68" fmla="*/ 11 w 81"/>
                  <a:gd name="T69" fmla="*/ 35 h 94"/>
                  <a:gd name="T70" fmla="*/ 15 w 81"/>
                  <a:gd name="T71" fmla="*/ 37 h 94"/>
                  <a:gd name="T72" fmla="*/ 17 w 81"/>
                  <a:gd name="T73" fmla="*/ 27 h 94"/>
                  <a:gd name="T74" fmla="*/ 27 w 81"/>
                  <a:gd name="T75" fmla="*/ 24 h 94"/>
                  <a:gd name="T76" fmla="*/ 31 w 81"/>
                  <a:gd name="T77" fmla="*/ 21 h 94"/>
                  <a:gd name="T78" fmla="*/ 27 w 81"/>
                  <a:gd name="T79" fmla="*/ 18 h 94"/>
                  <a:gd name="T80" fmla="*/ 20 w 81"/>
                  <a:gd name="T81" fmla="*/ 15 h 94"/>
                  <a:gd name="T82" fmla="*/ 14 w 81"/>
                  <a:gd name="T83" fmla="*/ 11 h 94"/>
                  <a:gd name="T84" fmla="*/ 6 w 81"/>
                  <a:gd name="T85" fmla="*/ 12 h 94"/>
                  <a:gd name="T86" fmla="*/ 0 w 81"/>
                  <a:gd name="T87" fmla="*/ 11 h 94"/>
                  <a:gd name="T88" fmla="*/ 6 w 81"/>
                  <a:gd name="T89" fmla="*/ 9 h 94"/>
                  <a:gd name="T90" fmla="*/ 11 w 81"/>
                  <a:gd name="T91" fmla="*/ 5 h 94"/>
                  <a:gd name="T92" fmla="*/ 23 w 81"/>
                  <a:gd name="T93" fmla="*/ 6 h 94"/>
                  <a:gd name="T94" fmla="*/ 27 w 81"/>
                  <a:gd name="T95" fmla="*/ 2 h 94"/>
                  <a:gd name="T96" fmla="*/ 34 w 81"/>
                  <a:gd name="T97" fmla="*/ 0 h 94"/>
                  <a:gd name="T98" fmla="*/ 40 w 81"/>
                  <a:gd name="T99" fmla="*/ 2 h 94"/>
                  <a:gd name="T100" fmla="*/ 40 w 81"/>
                  <a:gd name="T101" fmla="*/ 5 h 94"/>
                  <a:gd name="T102" fmla="*/ 37 w 81"/>
                  <a:gd name="T103" fmla="*/ 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1" h="94">
                    <a:moveTo>
                      <a:pt x="37" y="8"/>
                    </a:moveTo>
                    <a:lnTo>
                      <a:pt x="37" y="17"/>
                    </a:lnTo>
                    <a:lnTo>
                      <a:pt x="38" y="20"/>
                    </a:lnTo>
                    <a:lnTo>
                      <a:pt x="47" y="18"/>
                    </a:lnTo>
                    <a:lnTo>
                      <a:pt x="50" y="27"/>
                    </a:lnTo>
                    <a:lnTo>
                      <a:pt x="53" y="26"/>
                    </a:lnTo>
                    <a:lnTo>
                      <a:pt x="65" y="26"/>
                    </a:lnTo>
                    <a:lnTo>
                      <a:pt x="70" y="24"/>
                    </a:lnTo>
                    <a:lnTo>
                      <a:pt x="76" y="29"/>
                    </a:lnTo>
                    <a:lnTo>
                      <a:pt x="70" y="41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6" y="61"/>
                    </a:lnTo>
                    <a:lnTo>
                      <a:pt x="78" y="69"/>
                    </a:lnTo>
                    <a:lnTo>
                      <a:pt x="81" y="73"/>
                    </a:lnTo>
                    <a:lnTo>
                      <a:pt x="76" y="84"/>
                    </a:lnTo>
                    <a:lnTo>
                      <a:pt x="70" y="87"/>
                    </a:lnTo>
                    <a:lnTo>
                      <a:pt x="64" y="94"/>
                    </a:lnTo>
                    <a:lnTo>
                      <a:pt x="61" y="94"/>
                    </a:lnTo>
                    <a:lnTo>
                      <a:pt x="59" y="85"/>
                    </a:lnTo>
                    <a:lnTo>
                      <a:pt x="61" y="79"/>
                    </a:lnTo>
                    <a:lnTo>
                      <a:pt x="56" y="75"/>
                    </a:lnTo>
                    <a:lnTo>
                      <a:pt x="56" y="69"/>
                    </a:lnTo>
                    <a:lnTo>
                      <a:pt x="47" y="67"/>
                    </a:lnTo>
                    <a:lnTo>
                      <a:pt x="44" y="64"/>
                    </a:lnTo>
                    <a:lnTo>
                      <a:pt x="47" y="55"/>
                    </a:lnTo>
                    <a:lnTo>
                      <a:pt x="37" y="49"/>
                    </a:lnTo>
                    <a:lnTo>
                      <a:pt x="31" y="50"/>
                    </a:lnTo>
                    <a:lnTo>
                      <a:pt x="24" y="58"/>
                    </a:lnTo>
                    <a:lnTo>
                      <a:pt x="18" y="64"/>
                    </a:lnTo>
                    <a:lnTo>
                      <a:pt x="11" y="61"/>
                    </a:lnTo>
                    <a:lnTo>
                      <a:pt x="2" y="46"/>
                    </a:lnTo>
                    <a:lnTo>
                      <a:pt x="0" y="46"/>
                    </a:lnTo>
                    <a:lnTo>
                      <a:pt x="8" y="38"/>
                    </a:lnTo>
                    <a:lnTo>
                      <a:pt x="11" y="35"/>
                    </a:lnTo>
                    <a:lnTo>
                      <a:pt x="15" y="37"/>
                    </a:lnTo>
                    <a:lnTo>
                      <a:pt x="17" y="27"/>
                    </a:lnTo>
                    <a:lnTo>
                      <a:pt x="27" y="24"/>
                    </a:lnTo>
                    <a:lnTo>
                      <a:pt x="31" y="21"/>
                    </a:lnTo>
                    <a:lnTo>
                      <a:pt x="27" y="18"/>
                    </a:lnTo>
                    <a:lnTo>
                      <a:pt x="20" y="15"/>
                    </a:lnTo>
                    <a:lnTo>
                      <a:pt x="14" y="11"/>
                    </a:lnTo>
                    <a:lnTo>
                      <a:pt x="6" y="12"/>
                    </a:lnTo>
                    <a:lnTo>
                      <a:pt x="0" y="11"/>
                    </a:lnTo>
                    <a:lnTo>
                      <a:pt x="6" y="9"/>
                    </a:lnTo>
                    <a:lnTo>
                      <a:pt x="11" y="5"/>
                    </a:lnTo>
                    <a:lnTo>
                      <a:pt x="23" y="6"/>
                    </a:lnTo>
                    <a:lnTo>
                      <a:pt x="27" y="2"/>
                    </a:lnTo>
                    <a:lnTo>
                      <a:pt x="34" y="0"/>
                    </a:lnTo>
                    <a:lnTo>
                      <a:pt x="40" y="2"/>
                    </a:lnTo>
                    <a:lnTo>
                      <a:pt x="40" y="5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3" name="Freeform 5154">
                <a:extLst>
                  <a:ext uri="{FF2B5EF4-FFF2-40B4-BE49-F238E27FC236}">
                    <a16:creationId xmlns:a16="http://schemas.microsoft.com/office/drawing/2014/main" id="{F131408E-7449-3674-66DA-BD58E9F82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079"/>
                <a:ext cx="40" cy="47"/>
              </a:xfrm>
              <a:custGeom>
                <a:avLst/>
                <a:gdLst>
                  <a:gd name="T0" fmla="*/ 37 w 81"/>
                  <a:gd name="T1" fmla="*/ 8 h 94"/>
                  <a:gd name="T2" fmla="*/ 37 w 81"/>
                  <a:gd name="T3" fmla="*/ 17 h 94"/>
                  <a:gd name="T4" fmla="*/ 38 w 81"/>
                  <a:gd name="T5" fmla="*/ 20 h 94"/>
                  <a:gd name="T6" fmla="*/ 47 w 81"/>
                  <a:gd name="T7" fmla="*/ 18 h 94"/>
                  <a:gd name="T8" fmla="*/ 50 w 81"/>
                  <a:gd name="T9" fmla="*/ 27 h 94"/>
                  <a:gd name="T10" fmla="*/ 53 w 81"/>
                  <a:gd name="T11" fmla="*/ 26 h 94"/>
                  <a:gd name="T12" fmla="*/ 65 w 81"/>
                  <a:gd name="T13" fmla="*/ 26 h 94"/>
                  <a:gd name="T14" fmla="*/ 70 w 81"/>
                  <a:gd name="T15" fmla="*/ 24 h 94"/>
                  <a:gd name="T16" fmla="*/ 76 w 81"/>
                  <a:gd name="T17" fmla="*/ 29 h 94"/>
                  <a:gd name="T18" fmla="*/ 70 w 81"/>
                  <a:gd name="T19" fmla="*/ 41 h 94"/>
                  <a:gd name="T20" fmla="*/ 67 w 81"/>
                  <a:gd name="T21" fmla="*/ 55 h 94"/>
                  <a:gd name="T22" fmla="*/ 71 w 81"/>
                  <a:gd name="T23" fmla="*/ 55 h 94"/>
                  <a:gd name="T24" fmla="*/ 76 w 81"/>
                  <a:gd name="T25" fmla="*/ 61 h 94"/>
                  <a:gd name="T26" fmla="*/ 78 w 81"/>
                  <a:gd name="T27" fmla="*/ 69 h 94"/>
                  <a:gd name="T28" fmla="*/ 81 w 81"/>
                  <a:gd name="T29" fmla="*/ 73 h 94"/>
                  <a:gd name="T30" fmla="*/ 76 w 81"/>
                  <a:gd name="T31" fmla="*/ 84 h 94"/>
                  <a:gd name="T32" fmla="*/ 70 w 81"/>
                  <a:gd name="T33" fmla="*/ 87 h 94"/>
                  <a:gd name="T34" fmla="*/ 64 w 81"/>
                  <a:gd name="T35" fmla="*/ 94 h 94"/>
                  <a:gd name="T36" fmla="*/ 61 w 81"/>
                  <a:gd name="T37" fmla="*/ 94 h 94"/>
                  <a:gd name="T38" fmla="*/ 59 w 81"/>
                  <a:gd name="T39" fmla="*/ 85 h 94"/>
                  <a:gd name="T40" fmla="*/ 61 w 81"/>
                  <a:gd name="T41" fmla="*/ 79 h 94"/>
                  <a:gd name="T42" fmla="*/ 56 w 81"/>
                  <a:gd name="T43" fmla="*/ 75 h 94"/>
                  <a:gd name="T44" fmla="*/ 56 w 81"/>
                  <a:gd name="T45" fmla="*/ 69 h 94"/>
                  <a:gd name="T46" fmla="*/ 47 w 81"/>
                  <a:gd name="T47" fmla="*/ 67 h 94"/>
                  <a:gd name="T48" fmla="*/ 44 w 81"/>
                  <a:gd name="T49" fmla="*/ 64 h 94"/>
                  <a:gd name="T50" fmla="*/ 47 w 81"/>
                  <a:gd name="T51" fmla="*/ 55 h 94"/>
                  <a:gd name="T52" fmla="*/ 37 w 81"/>
                  <a:gd name="T53" fmla="*/ 49 h 94"/>
                  <a:gd name="T54" fmla="*/ 31 w 81"/>
                  <a:gd name="T55" fmla="*/ 50 h 94"/>
                  <a:gd name="T56" fmla="*/ 24 w 81"/>
                  <a:gd name="T57" fmla="*/ 58 h 94"/>
                  <a:gd name="T58" fmla="*/ 18 w 81"/>
                  <a:gd name="T59" fmla="*/ 64 h 94"/>
                  <a:gd name="T60" fmla="*/ 11 w 81"/>
                  <a:gd name="T61" fmla="*/ 61 h 94"/>
                  <a:gd name="T62" fmla="*/ 2 w 81"/>
                  <a:gd name="T63" fmla="*/ 46 h 94"/>
                  <a:gd name="T64" fmla="*/ 0 w 81"/>
                  <a:gd name="T65" fmla="*/ 46 h 94"/>
                  <a:gd name="T66" fmla="*/ 8 w 81"/>
                  <a:gd name="T67" fmla="*/ 38 h 94"/>
                  <a:gd name="T68" fmla="*/ 11 w 81"/>
                  <a:gd name="T69" fmla="*/ 35 h 94"/>
                  <a:gd name="T70" fmla="*/ 15 w 81"/>
                  <a:gd name="T71" fmla="*/ 37 h 94"/>
                  <a:gd name="T72" fmla="*/ 17 w 81"/>
                  <a:gd name="T73" fmla="*/ 27 h 94"/>
                  <a:gd name="T74" fmla="*/ 27 w 81"/>
                  <a:gd name="T75" fmla="*/ 24 h 94"/>
                  <a:gd name="T76" fmla="*/ 31 w 81"/>
                  <a:gd name="T77" fmla="*/ 21 h 94"/>
                  <a:gd name="T78" fmla="*/ 27 w 81"/>
                  <a:gd name="T79" fmla="*/ 18 h 94"/>
                  <a:gd name="T80" fmla="*/ 20 w 81"/>
                  <a:gd name="T81" fmla="*/ 15 h 94"/>
                  <a:gd name="T82" fmla="*/ 14 w 81"/>
                  <a:gd name="T83" fmla="*/ 11 h 94"/>
                  <a:gd name="T84" fmla="*/ 6 w 81"/>
                  <a:gd name="T85" fmla="*/ 12 h 94"/>
                  <a:gd name="T86" fmla="*/ 0 w 81"/>
                  <a:gd name="T87" fmla="*/ 11 h 94"/>
                  <a:gd name="T88" fmla="*/ 6 w 81"/>
                  <a:gd name="T89" fmla="*/ 9 h 94"/>
                  <a:gd name="T90" fmla="*/ 11 w 81"/>
                  <a:gd name="T91" fmla="*/ 5 h 94"/>
                  <a:gd name="T92" fmla="*/ 23 w 81"/>
                  <a:gd name="T93" fmla="*/ 6 h 94"/>
                  <a:gd name="T94" fmla="*/ 27 w 81"/>
                  <a:gd name="T95" fmla="*/ 2 h 94"/>
                  <a:gd name="T96" fmla="*/ 34 w 81"/>
                  <a:gd name="T97" fmla="*/ 0 h 94"/>
                  <a:gd name="T98" fmla="*/ 40 w 81"/>
                  <a:gd name="T99" fmla="*/ 2 h 94"/>
                  <a:gd name="T100" fmla="*/ 40 w 81"/>
                  <a:gd name="T101" fmla="*/ 5 h 94"/>
                  <a:gd name="T102" fmla="*/ 37 w 81"/>
                  <a:gd name="T103" fmla="*/ 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1" h="94">
                    <a:moveTo>
                      <a:pt x="37" y="8"/>
                    </a:moveTo>
                    <a:lnTo>
                      <a:pt x="37" y="17"/>
                    </a:lnTo>
                    <a:lnTo>
                      <a:pt x="38" y="20"/>
                    </a:lnTo>
                    <a:lnTo>
                      <a:pt x="47" y="18"/>
                    </a:lnTo>
                    <a:lnTo>
                      <a:pt x="50" y="27"/>
                    </a:lnTo>
                    <a:lnTo>
                      <a:pt x="53" y="26"/>
                    </a:lnTo>
                    <a:lnTo>
                      <a:pt x="65" y="26"/>
                    </a:lnTo>
                    <a:lnTo>
                      <a:pt x="70" y="24"/>
                    </a:lnTo>
                    <a:lnTo>
                      <a:pt x="76" y="29"/>
                    </a:lnTo>
                    <a:lnTo>
                      <a:pt x="70" y="41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6" y="61"/>
                    </a:lnTo>
                    <a:lnTo>
                      <a:pt x="78" y="69"/>
                    </a:lnTo>
                    <a:lnTo>
                      <a:pt x="81" y="73"/>
                    </a:lnTo>
                    <a:lnTo>
                      <a:pt x="76" y="84"/>
                    </a:lnTo>
                    <a:lnTo>
                      <a:pt x="70" y="87"/>
                    </a:lnTo>
                    <a:lnTo>
                      <a:pt x="64" y="94"/>
                    </a:lnTo>
                    <a:lnTo>
                      <a:pt x="61" y="94"/>
                    </a:lnTo>
                    <a:lnTo>
                      <a:pt x="59" y="85"/>
                    </a:lnTo>
                    <a:lnTo>
                      <a:pt x="61" y="79"/>
                    </a:lnTo>
                    <a:lnTo>
                      <a:pt x="56" y="75"/>
                    </a:lnTo>
                    <a:lnTo>
                      <a:pt x="56" y="69"/>
                    </a:lnTo>
                    <a:lnTo>
                      <a:pt x="47" y="67"/>
                    </a:lnTo>
                    <a:lnTo>
                      <a:pt x="44" y="64"/>
                    </a:lnTo>
                    <a:lnTo>
                      <a:pt x="47" y="55"/>
                    </a:lnTo>
                    <a:lnTo>
                      <a:pt x="37" y="49"/>
                    </a:lnTo>
                    <a:lnTo>
                      <a:pt x="31" y="50"/>
                    </a:lnTo>
                    <a:lnTo>
                      <a:pt x="24" y="58"/>
                    </a:lnTo>
                    <a:lnTo>
                      <a:pt x="18" y="64"/>
                    </a:lnTo>
                    <a:lnTo>
                      <a:pt x="11" y="61"/>
                    </a:lnTo>
                    <a:lnTo>
                      <a:pt x="2" y="46"/>
                    </a:lnTo>
                    <a:lnTo>
                      <a:pt x="0" y="46"/>
                    </a:lnTo>
                    <a:lnTo>
                      <a:pt x="8" y="38"/>
                    </a:lnTo>
                    <a:lnTo>
                      <a:pt x="11" y="35"/>
                    </a:lnTo>
                    <a:lnTo>
                      <a:pt x="15" y="37"/>
                    </a:lnTo>
                    <a:lnTo>
                      <a:pt x="17" y="27"/>
                    </a:lnTo>
                    <a:lnTo>
                      <a:pt x="27" y="24"/>
                    </a:lnTo>
                    <a:lnTo>
                      <a:pt x="31" y="21"/>
                    </a:lnTo>
                    <a:lnTo>
                      <a:pt x="27" y="18"/>
                    </a:lnTo>
                    <a:lnTo>
                      <a:pt x="20" y="15"/>
                    </a:lnTo>
                    <a:lnTo>
                      <a:pt x="14" y="11"/>
                    </a:lnTo>
                    <a:lnTo>
                      <a:pt x="6" y="12"/>
                    </a:lnTo>
                    <a:lnTo>
                      <a:pt x="0" y="11"/>
                    </a:lnTo>
                    <a:lnTo>
                      <a:pt x="6" y="9"/>
                    </a:lnTo>
                    <a:lnTo>
                      <a:pt x="11" y="5"/>
                    </a:lnTo>
                    <a:lnTo>
                      <a:pt x="23" y="6"/>
                    </a:lnTo>
                    <a:lnTo>
                      <a:pt x="27" y="2"/>
                    </a:lnTo>
                    <a:lnTo>
                      <a:pt x="34" y="0"/>
                    </a:lnTo>
                    <a:lnTo>
                      <a:pt x="40" y="2"/>
                    </a:lnTo>
                    <a:lnTo>
                      <a:pt x="40" y="5"/>
                    </a:lnTo>
                    <a:lnTo>
                      <a:pt x="37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4" name="Freeform 5155">
                <a:extLst>
                  <a:ext uri="{FF2B5EF4-FFF2-40B4-BE49-F238E27FC236}">
                    <a16:creationId xmlns:a16="http://schemas.microsoft.com/office/drawing/2014/main" id="{D696B3BD-69C7-66A7-19D6-5763101CB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111"/>
                <a:ext cx="32" cy="27"/>
              </a:xfrm>
              <a:custGeom>
                <a:avLst/>
                <a:gdLst>
                  <a:gd name="T0" fmla="*/ 0 w 64"/>
                  <a:gd name="T1" fmla="*/ 11 h 55"/>
                  <a:gd name="T2" fmla="*/ 0 w 64"/>
                  <a:gd name="T3" fmla="*/ 14 h 55"/>
                  <a:gd name="T4" fmla="*/ 10 w 64"/>
                  <a:gd name="T5" fmla="*/ 27 h 55"/>
                  <a:gd name="T6" fmla="*/ 11 w 64"/>
                  <a:gd name="T7" fmla="*/ 43 h 55"/>
                  <a:gd name="T8" fmla="*/ 13 w 64"/>
                  <a:gd name="T9" fmla="*/ 46 h 55"/>
                  <a:gd name="T10" fmla="*/ 23 w 64"/>
                  <a:gd name="T11" fmla="*/ 46 h 55"/>
                  <a:gd name="T12" fmla="*/ 29 w 64"/>
                  <a:gd name="T13" fmla="*/ 52 h 55"/>
                  <a:gd name="T14" fmla="*/ 32 w 64"/>
                  <a:gd name="T15" fmla="*/ 52 h 55"/>
                  <a:gd name="T16" fmla="*/ 38 w 64"/>
                  <a:gd name="T17" fmla="*/ 55 h 55"/>
                  <a:gd name="T18" fmla="*/ 41 w 64"/>
                  <a:gd name="T19" fmla="*/ 53 h 55"/>
                  <a:gd name="T20" fmla="*/ 48 w 64"/>
                  <a:gd name="T21" fmla="*/ 53 h 55"/>
                  <a:gd name="T22" fmla="*/ 48 w 64"/>
                  <a:gd name="T23" fmla="*/ 50 h 55"/>
                  <a:gd name="T24" fmla="*/ 55 w 64"/>
                  <a:gd name="T25" fmla="*/ 47 h 55"/>
                  <a:gd name="T26" fmla="*/ 54 w 64"/>
                  <a:gd name="T27" fmla="*/ 44 h 55"/>
                  <a:gd name="T28" fmla="*/ 63 w 64"/>
                  <a:gd name="T29" fmla="*/ 44 h 55"/>
                  <a:gd name="T30" fmla="*/ 64 w 64"/>
                  <a:gd name="T31" fmla="*/ 33 h 55"/>
                  <a:gd name="T32" fmla="*/ 49 w 64"/>
                  <a:gd name="T33" fmla="*/ 30 h 55"/>
                  <a:gd name="T34" fmla="*/ 48 w 64"/>
                  <a:gd name="T35" fmla="*/ 24 h 55"/>
                  <a:gd name="T36" fmla="*/ 43 w 64"/>
                  <a:gd name="T37" fmla="*/ 23 h 55"/>
                  <a:gd name="T38" fmla="*/ 37 w 64"/>
                  <a:gd name="T39" fmla="*/ 30 h 55"/>
                  <a:gd name="T40" fmla="*/ 34 w 64"/>
                  <a:gd name="T41" fmla="*/ 30 h 55"/>
                  <a:gd name="T42" fmla="*/ 32 w 64"/>
                  <a:gd name="T43" fmla="*/ 21 h 55"/>
                  <a:gd name="T44" fmla="*/ 34 w 64"/>
                  <a:gd name="T45" fmla="*/ 15 h 55"/>
                  <a:gd name="T46" fmla="*/ 29 w 64"/>
                  <a:gd name="T47" fmla="*/ 11 h 55"/>
                  <a:gd name="T48" fmla="*/ 29 w 64"/>
                  <a:gd name="T49" fmla="*/ 5 h 55"/>
                  <a:gd name="T50" fmla="*/ 20 w 64"/>
                  <a:gd name="T51" fmla="*/ 3 h 55"/>
                  <a:gd name="T52" fmla="*/ 14 w 64"/>
                  <a:gd name="T53" fmla="*/ 0 h 55"/>
                  <a:gd name="T54" fmla="*/ 11 w 64"/>
                  <a:gd name="T55" fmla="*/ 5 h 55"/>
                  <a:gd name="T56" fmla="*/ 0 w 64"/>
                  <a:gd name="T57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55">
                    <a:moveTo>
                      <a:pt x="0" y="11"/>
                    </a:moveTo>
                    <a:lnTo>
                      <a:pt x="0" y="14"/>
                    </a:lnTo>
                    <a:lnTo>
                      <a:pt x="10" y="27"/>
                    </a:lnTo>
                    <a:lnTo>
                      <a:pt x="11" y="43"/>
                    </a:lnTo>
                    <a:lnTo>
                      <a:pt x="13" y="46"/>
                    </a:lnTo>
                    <a:lnTo>
                      <a:pt x="23" y="46"/>
                    </a:lnTo>
                    <a:lnTo>
                      <a:pt x="29" y="52"/>
                    </a:lnTo>
                    <a:lnTo>
                      <a:pt x="32" y="52"/>
                    </a:lnTo>
                    <a:lnTo>
                      <a:pt x="38" y="55"/>
                    </a:lnTo>
                    <a:lnTo>
                      <a:pt x="41" y="53"/>
                    </a:lnTo>
                    <a:lnTo>
                      <a:pt x="48" y="53"/>
                    </a:lnTo>
                    <a:lnTo>
                      <a:pt x="48" y="50"/>
                    </a:lnTo>
                    <a:lnTo>
                      <a:pt x="55" y="47"/>
                    </a:lnTo>
                    <a:lnTo>
                      <a:pt x="54" y="44"/>
                    </a:lnTo>
                    <a:lnTo>
                      <a:pt x="63" y="44"/>
                    </a:lnTo>
                    <a:lnTo>
                      <a:pt x="64" y="33"/>
                    </a:lnTo>
                    <a:lnTo>
                      <a:pt x="49" y="30"/>
                    </a:lnTo>
                    <a:lnTo>
                      <a:pt x="48" y="24"/>
                    </a:lnTo>
                    <a:lnTo>
                      <a:pt x="43" y="23"/>
                    </a:lnTo>
                    <a:lnTo>
                      <a:pt x="37" y="30"/>
                    </a:lnTo>
                    <a:lnTo>
                      <a:pt x="34" y="30"/>
                    </a:lnTo>
                    <a:lnTo>
                      <a:pt x="32" y="21"/>
                    </a:lnTo>
                    <a:lnTo>
                      <a:pt x="34" y="15"/>
                    </a:lnTo>
                    <a:lnTo>
                      <a:pt x="29" y="11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14" y="0"/>
                    </a:lnTo>
                    <a:lnTo>
                      <a:pt x="11" y="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5" name="Freeform 5156">
                <a:extLst>
                  <a:ext uri="{FF2B5EF4-FFF2-40B4-BE49-F238E27FC236}">
                    <a16:creationId xmlns:a16="http://schemas.microsoft.com/office/drawing/2014/main" id="{EDEFF2FC-5788-27BA-41CE-99C67C0BE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111"/>
                <a:ext cx="32" cy="27"/>
              </a:xfrm>
              <a:custGeom>
                <a:avLst/>
                <a:gdLst>
                  <a:gd name="T0" fmla="*/ 0 w 64"/>
                  <a:gd name="T1" fmla="*/ 11 h 55"/>
                  <a:gd name="T2" fmla="*/ 11 w 64"/>
                  <a:gd name="T3" fmla="*/ 5 h 55"/>
                  <a:gd name="T4" fmla="*/ 14 w 64"/>
                  <a:gd name="T5" fmla="*/ 0 h 55"/>
                  <a:gd name="T6" fmla="*/ 20 w 64"/>
                  <a:gd name="T7" fmla="*/ 3 h 55"/>
                  <a:gd name="T8" fmla="*/ 29 w 64"/>
                  <a:gd name="T9" fmla="*/ 5 h 55"/>
                  <a:gd name="T10" fmla="*/ 29 w 64"/>
                  <a:gd name="T11" fmla="*/ 11 h 55"/>
                  <a:gd name="T12" fmla="*/ 34 w 64"/>
                  <a:gd name="T13" fmla="*/ 15 h 55"/>
                  <a:gd name="T14" fmla="*/ 32 w 64"/>
                  <a:gd name="T15" fmla="*/ 21 h 55"/>
                  <a:gd name="T16" fmla="*/ 34 w 64"/>
                  <a:gd name="T17" fmla="*/ 30 h 55"/>
                  <a:gd name="T18" fmla="*/ 37 w 64"/>
                  <a:gd name="T19" fmla="*/ 30 h 55"/>
                  <a:gd name="T20" fmla="*/ 43 w 64"/>
                  <a:gd name="T21" fmla="*/ 23 h 55"/>
                  <a:gd name="T22" fmla="*/ 48 w 64"/>
                  <a:gd name="T23" fmla="*/ 24 h 55"/>
                  <a:gd name="T24" fmla="*/ 49 w 64"/>
                  <a:gd name="T25" fmla="*/ 30 h 55"/>
                  <a:gd name="T26" fmla="*/ 64 w 64"/>
                  <a:gd name="T27" fmla="*/ 33 h 55"/>
                  <a:gd name="T28" fmla="*/ 63 w 64"/>
                  <a:gd name="T29" fmla="*/ 44 h 55"/>
                  <a:gd name="T30" fmla="*/ 54 w 64"/>
                  <a:gd name="T31" fmla="*/ 44 h 55"/>
                  <a:gd name="T32" fmla="*/ 55 w 64"/>
                  <a:gd name="T33" fmla="*/ 47 h 55"/>
                  <a:gd name="T34" fmla="*/ 48 w 64"/>
                  <a:gd name="T35" fmla="*/ 50 h 55"/>
                  <a:gd name="T36" fmla="*/ 48 w 64"/>
                  <a:gd name="T37" fmla="*/ 53 h 55"/>
                  <a:gd name="T38" fmla="*/ 41 w 64"/>
                  <a:gd name="T39" fmla="*/ 53 h 55"/>
                  <a:gd name="T40" fmla="*/ 38 w 64"/>
                  <a:gd name="T41" fmla="*/ 55 h 55"/>
                  <a:gd name="T42" fmla="*/ 32 w 64"/>
                  <a:gd name="T43" fmla="*/ 52 h 55"/>
                  <a:gd name="T44" fmla="*/ 29 w 64"/>
                  <a:gd name="T45" fmla="*/ 52 h 55"/>
                  <a:gd name="T46" fmla="*/ 23 w 64"/>
                  <a:gd name="T47" fmla="*/ 46 h 55"/>
                  <a:gd name="T48" fmla="*/ 13 w 64"/>
                  <a:gd name="T49" fmla="*/ 46 h 55"/>
                  <a:gd name="T50" fmla="*/ 11 w 64"/>
                  <a:gd name="T51" fmla="*/ 43 h 55"/>
                  <a:gd name="T52" fmla="*/ 10 w 64"/>
                  <a:gd name="T53" fmla="*/ 27 h 55"/>
                  <a:gd name="T54" fmla="*/ 0 w 64"/>
                  <a:gd name="T55" fmla="*/ 14 h 55"/>
                  <a:gd name="T56" fmla="*/ 0 w 64"/>
                  <a:gd name="T57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55">
                    <a:moveTo>
                      <a:pt x="0" y="11"/>
                    </a:moveTo>
                    <a:lnTo>
                      <a:pt x="11" y="5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29" y="5"/>
                    </a:lnTo>
                    <a:lnTo>
                      <a:pt x="29" y="11"/>
                    </a:lnTo>
                    <a:lnTo>
                      <a:pt x="34" y="15"/>
                    </a:lnTo>
                    <a:lnTo>
                      <a:pt x="32" y="21"/>
                    </a:lnTo>
                    <a:lnTo>
                      <a:pt x="34" y="30"/>
                    </a:lnTo>
                    <a:lnTo>
                      <a:pt x="37" y="30"/>
                    </a:lnTo>
                    <a:lnTo>
                      <a:pt x="43" y="23"/>
                    </a:lnTo>
                    <a:lnTo>
                      <a:pt x="48" y="24"/>
                    </a:lnTo>
                    <a:lnTo>
                      <a:pt x="49" y="30"/>
                    </a:lnTo>
                    <a:lnTo>
                      <a:pt x="64" y="33"/>
                    </a:lnTo>
                    <a:lnTo>
                      <a:pt x="63" y="44"/>
                    </a:lnTo>
                    <a:lnTo>
                      <a:pt x="54" y="44"/>
                    </a:lnTo>
                    <a:lnTo>
                      <a:pt x="55" y="47"/>
                    </a:lnTo>
                    <a:lnTo>
                      <a:pt x="48" y="50"/>
                    </a:lnTo>
                    <a:lnTo>
                      <a:pt x="48" y="53"/>
                    </a:lnTo>
                    <a:lnTo>
                      <a:pt x="41" y="53"/>
                    </a:lnTo>
                    <a:lnTo>
                      <a:pt x="38" y="55"/>
                    </a:lnTo>
                    <a:lnTo>
                      <a:pt x="32" y="52"/>
                    </a:lnTo>
                    <a:lnTo>
                      <a:pt x="29" y="52"/>
                    </a:lnTo>
                    <a:lnTo>
                      <a:pt x="23" y="46"/>
                    </a:lnTo>
                    <a:lnTo>
                      <a:pt x="13" y="46"/>
                    </a:lnTo>
                    <a:lnTo>
                      <a:pt x="11" y="43"/>
                    </a:lnTo>
                    <a:lnTo>
                      <a:pt x="10" y="27"/>
                    </a:lnTo>
                    <a:lnTo>
                      <a:pt x="0" y="1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6" name="Freeform 5157">
                <a:extLst>
                  <a:ext uri="{FF2B5EF4-FFF2-40B4-BE49-F238E27FC236}">
                    <a16:creationId xmlns:a16="http://schemas.microsoft.com/office/drawing/2014/main" id="{7799F95F-5EE4-8857-04B9-6E86A84AD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111"/>
                <a:ext cx="32" cy="27"/>
              </a:xfrm>
              <a:custGeom>
                <a:avLst/>
                <a:gdLst>
                  <a:gd name="T0" fmla="*/ 0 w 64"/>
                  <a:gd name="T1" fmla="*/ 11 h 55"/>
                  <a:gd name="T2" fmla="*/ 11 w 64"/>
                  <a:gd name="T3" fmla="*/ 5 h 55"/>
                  <a:gd name="T4" fmla="*/ 14 w 64"/>
                  <a:gd name="T5" fmla="*/ 0 h 55"/>
                  <a:gd name="T6" fmla="*/ 20 w 64"/>
                  <a:gd name="T7" fmla="*/ 3 h 55"/>
                  <a:gd name="T8" fmla="*/ 29 w 64"/>
                  <a:gd name="T9" fmla="*/ 5 h 55"/>
                  <a:gd name="T10" fmla="*/ 29 w 64"/>
                  <a:gd name="T11" fmla="*/ 11 h 55"/>
                  <a:gd name="T12" fmla="*/ 34 w 64"/>
                  <a:gd name="T13" fmla="*/ 15 h 55"/>
                  <a:gd name="T14" fmla="*/ 32 w 64"/>
                  <a:gd name="T15" fmla="*/ 21 h 55"/>
                  <a:gd name="T16" fmla="*/ 34 w 64"/>
                  <a:gd name="T17" fmla="*/ 30 h 55"/>
                  <a:gd name="T18" fmla="*/ 37 w 64"/>
                  <a:gd name="T19" fmla="*/ 30 h 55"/>
                  <a:gd name="T20" fmla="*/ 43 w 64"/>
                  <a:gd name="T21" fmla="*/ 23 h 55"/>
                  <a:gd name="T22" fmla="*/ 48 w 64"/>
                  <a:gd name="T23" fmla="*/ 24 h 55"/>
                  <a:gd name="T24" fmla="*/ 49 w 64"/>
                  <a:gd name="T25" fmla="*/ 30 h 55"/>
                  <a:gd name="T26" fmla="*/ 64 w 64"/>
                  <a:gd name="T27" fmla="*/ 33 h 55"/>
                  <a:gd name="T28" fmla="*/ 63 w 64"/>
                  <a:gd name="T29" fmla="*/ 44 h 55"/>
                  <a:gd name="T30" fmla="*/ 54 w 64"/>
                  <a:gd name="T31" fmla="*/ 44 h 55"/>
                  <a:gd name="T32" fmla="*/ 55 w 64"/>
                  <a:gd name="T33" fmla="*/ 47 h 55"/>
                  <a:gd name="T34" fmla="*/ 48 w 64"/>
                  <a:gd name="T35" fmla="*/ 50 h 55"/>
                  <a:gd name="T36" fmla="*/ 48 w 64"/>
                  <a:gd name="T37" fmla="*/ 53 h 55"/>
                  <a:gd name="T38" fmla="*/ 41 w 64"/>
                  <a:gd name="T39" fmla="*/ 53 h 55"/>
                  <a:gd name="T40" fmla="*/ 38 w 64"/>
                  <a:gd name="T41" fmla="*/ 55 h 55"/>
                  <a:gd name="T42" fmla="*/ 32 w 64"/>
                  <a:gd name="T43" fmla="*/ 52 h 55"/>
                  <a:gd name="T44" fmla="*/ 29 w 64"/>
                  <a:gd name="T45" fmla="*/ 52 h 55"/>
                  <a:gd name="T46" fmla="*/ 23 w 64"/>
                  <a:gd name="T47" fmla="*/ 46 h 55"/>
                  <a:gd name="T48" fmla="*/ 13 w 64"/>
                  <a:gd name="T49" fmla="*/ 46 h 55"/>
                  <a:gd name="T50" fmla="*/ 11 w 64"/>
                  <a:gd name="T51" fmla="*/ 43 h 55"/>
                  <a:gd name="T52" fmla="*/ 10 w 64"/>
                  <a:gd name="T53" fmla="*/ 27 h 55"/>
                  <a:gd name="T54" fmla="*/ 0 w 64"/>
                  <a:gd name="T55" fmla="*/ 14 h 55"/>
                  <a:gd name="T56" fmla="*/ 0 w 64"/>
                  <a:gd name="T57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55">
                    <a:moveTo>
                      <a:pt x="0" y="11"/>
                    </a:moveTo>
                    <a:lnTo>
                      <a:pt x="11" y="5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29" y="5"/>
                    </a:lnTo>
                    <a:lnTo>
                      <a:pt x="29" y="11"/>
                    </a:lnTo>
                    <a:lnTo>
                      <a:pt x="34" y="15"/>
                    </a:lnTo>
                    <a:lnTo>
                      <a:pt x="32" y="21"/>
                    </a:lnTo>
                    <a:lnTo>
                      <a:pt x="34" y="30"/>
                    </a:lnTo>
                    <a:lnTo>
                      <a:pt x="37" y="30"/>
                    </a:lnTo>
                    <a:lnTo>
                      <a:pt x="43" y="23"/>
                    </a:lnTo>
                    <a:lnTo>
                      <a:pt x="48" y="24"/>
                    </a:lnTo>
                    <a:lnTo>
                      <a:pt x="49" y="30"/>
                    </a:lnTo>
                    <a:lnTo>
                      <a:pt x="64" y="33"/>
                    </a:lnTo>
                    <a:lnTo>
                      <a:pt x="63" y="44"/>
                    </a:lnTo>
                    <a:lnTo>
                      <a:pt x="54" y="44"/>
                    </a:lnTo>
                    <a:lnTo>
                      <a:pt x="55" y="47"/>
                    </a:lnTo>
                    <a:lnTo>
                      <a:pt x="48" y="50"/>
                    </a:lnTo>
                    <a:lnTo>
                      <a:pt x="48" y="53"/>
                    </a:lnTo>
                    <a:lnTo>
                      <a:pt x="41" y="53"/>
                    </a:lnTo>
                    <a:lnTo>
                      <a:pt x="38" y="55"/>
                    </a:lnTo>
                    <a:lnTo>
                      <a:pt x="32" y="52"/>
                    </a:lnTo>
                    <a:lnTo>
                      <a:pt x="29" y="52"/>
                    </a:lnTo>
                    <a:lnTo>
                      <a:pt x="23" y="46"/>
                    </a:lnTo>
                    <a:lnTo>
                      <a:pt x="13" y="46"/>
                    </a:lnTo>
                    <a:lnTo>
                      <a:pt x="11" y="43"/>
                    </a:lnTo>
                    <a:lnTo>
                      <a:pt x="10" y="27"/>
                    </a:lnTo>
                    <a:lnTo>
                      <a:pt x="0" y="14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7" name="Freeform 5158">
                <a:extLst>
                  <a:ext uri="{FF2B5EF4-FFF2-40B4-BE49-F238E27FC236}">
                    <a16:creationId xmlns:a16="http://schemas.microsoft.com/office/drawing/2014/main" id="{55671A81-CB22-E764-C889-884566235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116"/>
                <a:ext cx="61" cy="34"/>
              </a:xfrm>
              <a:custGeom>
                <a:avLst/>
                <a:gdLst>
                  <a:gd name="T0" fmla="*/ 59 w 123"/>
                  <a:gd name="T1" fmla="*/ 0 h 68"/>
                  <a:gd name="T2" fmla="*/ 43 w 123"/>
                  <a:gd name="T3" fmla="*/ 2 h 68"/>
                  <a:gd name="T4" fmla="*/ 43 w 123"/>
                  <a:gd name="T5" fmla="*/ 21 h 68"/>
                  <a:gd name="T6" fmla="*/ 41 w 123"/>
                  <a:gd name="T7" fmla="*/ 24 h 68"/>
                  <a:gd name="T8" fmla="*/ 32 w 123"/>
                  <a:gd name="T9" fmla="*/ 27 h 68"/>
                  <a:gd name="T10" fmla="*/ 24 w 123"/>
                  <a:gd name="T11" fmla="*/ 24 h 68"/>
                  <a:gd name="T12" fmla="*/ 23 w 123"/>
                  <a:gd name="T13" fmla="*/ 18 h 68"/>
                  <a:gd name="T14" fmla="*/ 17 w 123"/>
                  <a:gd name="T15" fmla="*/ 24 h 68"/>
                  <a:gd name="T16" fmla="*/ 17 w 123"/>
                  <a:gd name="T17" fmla="*/ 29 h 68"/>
                  <a:gd name="T18" fmla="*/ 17 w 123"/>
                  <a:gd name="T19" fmla="*/ 34 h 68"/>
                  <a:gd name="T20" fmla="*/ 14 w 123"/>
                  <a:gd name="T21" fmla="*/ 46 h 68"/>
                  <a:gd name="T22" fmla="*/ 6 w 123"/>
                  <a:gd name="T23" fmla="*/ 55 h 68"/>
                  <a:gd name="T24" fmla="*/ 2 w 123"/>
                  <a:gd name="T25" fmla="*/ 59 h 68"/>
                  <a:gd name="T26" fmla="*/ 0 w 123"/>
                  <a:gd name="T27" fmla="*/ 61 h 68"/>
                  <a:gd name="T28" fmla="*/ 14 w 123"/>
                  <a:gd name="T29" fmla="*/ 61 h 68"/>
                  <a:gd name="T30" fmla="*/ 18 w 123"/>
                  <a:gd name="T31" fmla="*/ 59 h 68"/>
                  <a:gd name="T32" fmla="*/ 29 w 123"/>
                  <a:gd name="T33" fmla="*/ 61 h 68"/>
                  <a:gd name="T34" fmla="*/ 44 w 123"/>
                  <a:gd name="T35" fmla="*/ 68 h 68"/>
                  <a:gd name="T36" fmla="*/ 47 w 123"/>
                  <a:gd name="T37" fmla="*/ 61 h 68"/>
                  <a:gd name="T38" fmla="*/ 44 w 123"/>
                  <a:gd name="T39" fmla="*/ 58 h 68"/>
                  <a:gd name="T40" fmla="*/ 61 w 123"/>
                  <a:gd name="T41" fmla="*/ 50 h 68"/>
                  <a:gd name="T42" fmla="*/ 62 w 123"/>
                  <a:gd name="T43" fmla="*/ 50 h 68"/>
                  <a:gd name="T44" fmla="*/ 67 w 123"/>
                  <a:gd name="T45" fmla="*/ 46 h 68"/>
                  <a:gd name="T46" fmla="*/ 77 w 123"/>
                  <a:gd name="T47" fmla="*/ 44 h 68"/>
                  <a:gd name="T48" fmla="*/ 80 w 123"/>
                  <a:gd name="T49" fmla="*/ 46 h 68"/>
                  <a:gd name="T50" fmla="*/ 85 w 123"/>
                  <a:gd name="T51" fmla="*/ 44 h 68"/>
                  <a:gd name="T52" fmla="*/ 94 w 123"/>
                  <a:gd name="T53" fmla="*/ 43 h 68"/>
                  <a:gd name="T54" fmla="*/ 106 w 123"/>
                  <a:gd name="T55" fmla="*/ 40 h 68"/>
                  <a:gd name="T56" fmla="*/ 120 w 123"/>
                  <a:gd name="T57" fmla="*/ 47 h 68"/>
                  <a:gd name="T58" fmla="*/ 123 w 123"/>
                  <a:gd name="T59" fmla="*/ 38 h 68"/>
                  <a:gd name="T60" fmla="*/ 111 w 123"/>
                  <a:gd name="T61" fmla="*/ 32 h 68"/>
                  <a:gd name="T62" fmla="*/ 106 w 123"/>
                  <a:gd name="T63" fmla="*/ 24 h 68"/>
                  <a:gd name="T64" fmla="*/ 94 w 123"/>
                  <a:gd name="T65" fmla="*/ 14 h 68"/>
                  <a:gd name="T66" fmla="*/ 76 w 123"/>
                  <a:gd name="T67" fmla="*/ 3 h 68"/>
                  <a:gd name="T68" fmla="*/ 76 w 123"/>
                  <a:gd name="T69" fmla="*/ 12 h 68"/>
                  <a:gd name="T70" fmla="*/ 62 w 123"/>
                  <a:gd name="T71" fmla="*/ 18 h 68"/>
                  <a:gd name="T72" fmla="*/ 64 w 123"/>
                  <a:gd name="T73" fmla="*/ 3 h 68"/>
                  <a:gd name="T74" fmla="*/ 59 w 123"/>
                  <a:gd name="T7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3" h="68">
                    <a:moveTo>
                      <a:pt x="59" y="0"/>
                    </a:moveTo>
                    <a:lnTo>
                      <a:pt x="43" y="2"/>
                    </a:lnTo>
                    <a:lnTo>
                      <a:pt x="43" y="21"/>
                    </a:lnTo>
                    <a:lnTo>
                      <a:pt x="41" y="24"/>
                    </a:lnTo>
                    <a:lnTo>
                      <a:pt x="32" y="27"/>
                    </a:lnTo>
                    <a:lnTo>
                      <a:pt x="24" y="24"/>
                    </a:lnTo>
                    <a:lnTo>
                      <a:pt x="23" y="18"/>
                    </a:lnTo>
                    <a:lnTo>
                      <a:pt x="17" y="24"/>
                    </a:lnTo>
                    <a:lnTo>
                      <a:pt x="17" y="29"/>
                    </a:lnTo>
                    <a:lnTo>
                      <a:pt x="17" y="34"/>
                    </a:lnTo>
                    <a:lnTo>
                      <a:pt x="14" y="46"/>
                    </a:lnTo>
                    <a:lnTo>
                      <a:pt x="6" y="55"/>
                    </a:lnTo>
                    <a:lnTo>
                      <a:pt x="2" y="59"/>
                    </a:lnTo>
                    <a:lnTo>
                      <a:pt x="0" y="61"/>
                    </a:lnTo>
                    <a:lnTo>
                      <a:pt x="14" y="61"/>
                    </a:lnTo>
                    <a:lnTo>
                      <a:pt x="18" y="59"/>
                    </a:lnTo>
                    <a:lnTo>
                      <a:pt x="29" y="61"/>
                    </a:lnTo>
                    <a:lnTo>
                      <a:pt x="44" y="68"/>
                    </a:lnTo>
                    <a:lnTo>
                      <a:pt x="47" y="61"/>
                    </a:lnTo>
                    <a:lnTo>
                      <a:pt x="44" y="58"/>
                    </a:lnTo>
                    <a:lnTo>
                      <a:pt x="61" y="50"/>
                    </a:lnTo>
                    <a:lnTo>
                      <a:pt x="62" y="50"/>
                    </a:lnTo>
                    <a:lnTo>
                      <a:pt x="67" y="46"/>
                    </a:lnTo>
                    <a:lnTo>
                      <a:pt x="77" y="44"/>
                    </a:lnTo>
                    <a:lnTo>
                      <a:pt x="80" y="46"/>
                    </a:lnTo>
                    <a:lnTo>
                      <a:pt x="85" y="44"/>
                    </a:lnTo>
                    <a:lnTo>
                      <a:pt x="94" y="43"/>
                    </a:lnTo>
                    <a:lnTo>
                      <a:pt x="106" y="40"/>
                    </a:lnTo>
                    <a:lnTo>
                      <a:pt x="120" y="47"/>
                    </a:lnTo>
                    <a:lnTo>
                      <a:pt x="123" y="38"/>
                    </a:lnTo>
                    <a:lnTo>
                      <a:pt x="111" y="32"/>
                    </a:lnTo>
                    <a:lnTo>
                      <a:pt x="106" y="24"/>
                    </a:lnTo>
                    <a:lnTo>
                      <a:pt x="94" y="14"/>
                    </a:lnTo>
                    <a:lnTo>
                      <a:pt x="76" y="3"/>
                    </a:lnTo>
                    <a:lnTo>
                      <a:pt x="76" y="12"/>
                    </a:lnTo>
                    <a:lnTo>
                      <a:pt x="62" y="18"/>
                    </a:lnTo>
                    <a:lnTo>
                      <a:pt x="64" y="3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8" name="Freeform 5159">
                <a:extLst>
                  <a:ext uri="{FF2B5EF4-FFF2-40B4-BE49-F238E27FC236}">
                    <a16:creationId xmlns:a16="http://schemas.microsoft.com/office/drawing/2014/main" id="{42930B2C-5607-2854-BDC5-D78AB0A99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116"/>
                <a:ext cx="61" cy="34"/>
              </a:xfrm>
              <a:custGeom>
                <a:avLst/>
                <a:gdLst>
                  <a:gd name="T0" fmla="*/ 59 w 123"/>
                  <a:gd name="T1" fmla="*/ 0 h 68"/>
                  <a:gd name="T2" fmla="*/ 64 w 123"/>
                  <a:gd name="T3" fmla="*/ 3 h 68"/>
                  <a:gd name="T4" fmla="*/ 62 w 123"/>
                  <a:gd name="T5" fmla="*/ 18 h 68"/>
                  <a:gd name="T6" fmla="*/ 76 w 123"/>
                  <a:gd name="T7" fmla="*/ 12 h 68"/>
                  <a:gd name="T8" fmla="*/ 76 w 123"/>
                  <a:gd name="T9" fmla="*/ 3 h 68"/>
                  <a:gd name="T10" fmla="*/ 94 w 123"/>
                  <a:gd name="T11" fmla="*/ 14 h 68"/>
                  <a:gd name="T12" fmla="*/ 106 w 123"/>
                  <a:gd name="T13" fmla="*/ 24 h 68"/>
                  <a:gd name="T14" fmla="*/ 111 w 123"/>
                  <a:gd name="T15" fmla="*/ 32 h 68"/>
                  <a:gd name="T16" fmla="*/ 123 w 123"/>
                  <a:gd name="T17" fmla="*/ 38 h 68"/>
                  <a:gd name="T18" fmla="*/ 120 w 123"/>
                  <a:gd name="T19" fmla="*/ 47 h 68"/>
                  <a:gd name="T20" fmla="*/ 106 w 123"/>
                  <a:gd name="T21" fmla="*/ 40 h 68"/>
                  <a:gd name="T22" fmla="*/ 94 w 123"/>
                  <a:gd name="T23" fmla="*/ 43 h 68"/>
                  <a:gd name="T24" fmla="*/ 85 w 123"/>
                  <a:gd name="T25" fmla="*/ 44 h 68"/>
                  <a:gd name="T26" fmla="*/ 80 w 123"/>
                  <a:gd name="T27" fmla="*/ 46 h 68"/>
                  <a:gd name="T28" fmla="*/ 77 w 123"/>
                  <a:gd name="T29" fmla="*/ 44 h 68"/>
                  <a:gd name="T30" fmla="*/ 67 w 123"/>
                  <a:gd name="T31" fmla="*/ 46 h 68"/>
                  <a:gd name="T32" fmla="*/ 62 w 123"/>
                  <a:gd name="T33" fmla="*/ 50 h 68"/>
                  <a:gd name="T34" fmla="*/ 61 w 123"/>
                  <a:gd name="T35" fmla="*/ 50 h 68"/>
                  <a:gd name="T36" fmla="*/ 44 w 123"/>
                  <a:gd name="T37" fmla="*/ 58 h 68"/>
                  <a:gd name="T38" fmla="*/ 47 w 123"/>
                  <a:gd name="T39" fmla="*/ 61 h 68"/>
                  <a:gd name="T40" fmla="*/ 44 w 123"/>
                  <a:gd name="T41" fmla="*/ 68 h 68"/>
                  <a:gd name="T42" fmla="*/ 29 w 123"/>
                  <a:gd name="T43" fmla="*/ 61 h 68"/>
                  <a:gd name="T44" fmla="*/ 18 w 123"/>
                  <a:gd name="T45" fmla="*/ 59 h 68"/>
                  <a:gd name="T46" fmla="*/ 14 w 123"/>
                  <a:gd name="T47" fmla="*/ 61 h 68"/>
                  <a:gd name="T48" fmla="*/ 0 w 123"/>
                  <a:gd name="T49" fmla="*/ 61 h 68"/>
                  <a:gd name="T50" fmla="*/ 2 w 123"/>
                  <a:gd name="T51" fmla="*/ 59 h 68"/>
                  <a:gd name="T52" fmla="*/ 6 w 123"/>
                  <a:gd name="T53" fmla="*/ 55 h 68"/>
                  <a:gd name="T54" fmla="*/ 14 w 123"/>
                  <a:gd name="T55" fmla="*/ 46 h 68"/>
                  <a:gd name="T56" fmla="*/ 17 w 123"/>
                  <a:gd name="T57" fmla="*/ 34 h 68"/>
                  <a:gd name="T58" fmla="*/ 17 w 123"/>
                  <a:gd name="T59" fmla="*/ 29 h 68"/>
                  <a:gd name="T60" fmla="*/ 17 w 123"/>
                  <a:gd name="T61" fmla="*/ 24 h 68"/>
                  <a:gd name="T62" fmla="*/ 23 w 123"/>
                  <a:gd name="T63" fmla="*/ 18 h 68"/>
                  <a:gd name="T64" fmla="*/ 24 w 123"/>
                  <a:gd name="T65" fmla="*/ 24 h 68"/>
                  <a:gd name="T66" fmla="*/ 32 w 123"/>
                  <a:gd name="T67" fmla="*/ 27 h 68"/>
                  <a:gd name="T68" fmla="*/ 41 w 123"/>
                  <a:gd name="T69" fmla="*/ 24 h 68"/>
                  <a:gd name="T70" fmla="*/ 43 w 123"/>
                  <a:gd name="T71" fmla="*/ 21 h 68"/>
                  <a:gd name="T72" fmla="*/ 43 w 123"/>
                  <a:gd name="T73" fmla="*/ 2 h 68"/>
                  <a:gd name="T74" fmla="*/ 59 w 123"/>
                  <a:gd name="T7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3" h="68">
                    <a:moveTo>
                      <a:pt x="59" y="0"/>
                    </a:moveTo>
                    <a:lnTo>
                      <a:pt x="64" y="3"/>
                    </a:lnTo>
                    <a:lnTo>
                      <a:pt x="62" y="18"/>
                    </a:lnTo>
                    <a:lnTo>
                      <a:pt x="76" y="12"/>
                    </a:lnTo>
                    <a:lnTo>
                      <a:pt x="76" y="3"/>
                    </a:lnTo>
                    <a:lnTo>
                      <a:pt x="94" y="14"/>
                    </a:lnTo>
                    <a:lnTo>
                      <a:pt x="106" y="24"/>
                    </a:lnTo>
                    <a:lnTo>
                      <a:pt x="111" y="32"/>
                    </a:lnTo>
                    <a:lnTo>
                      <a:pt x="123" y="38"/>
                    </a:lnTo>
                    <a:lnTo>
                      <a:pt x="120" y="47"/>
                    </a:lnTo>
                    <a:lnTo>
                      <a:pt x="106" y="40"/>
                    </a:lnTo>
                    <a:lnTo>
                      <a:pt x="94" y="43"/>
                    </a:lnTo>
                    <a:lnTo>
                      <a:pt x="85" y="44"/>
                    </a:lnTo>
                    <a:lnTo>
                      <a:pt x="80" y="46"/>
                    </a:lnTo>
                    <a:lnTo>
                      <a:pt x="77" y="44"/>
                    </a:lnTo>
                    <a:lnTo>
                      <a:pt x="67" y="46"/>
                    </a:lnTo>
                    <a:lnTo>
                      <a:pt x="62" y="50"/>
                    </a:lnTo>
                    <a:lnTo>
                      <a:pt x="61" y="50"/>
                    </a:lnTo>
                    <a:lnTo>
                      <a:pt x="44" y="58"/>
                    </a:lnTo>
                    <a:lnTo>
                      <a:pt x="47" y="61"/>
                    </a:lnTo>
                    <a:lnTo>
                      <a:pt x="44" y="68"/>
                    </a:lnTo>
                    <a:lnTo>
                      <a:pt x="29" y="61"/>
                    </a:lnTo>
                    <a:lnTo>
                      <a:pt x="18" y="59"/>
                    </a:lnTo>
                    <a:lnTo>
                      <a:pt x="14" y="61"/>
                    </a:lnTo>
                    <a:lnTo>
                      <a:pt x="0" y="61"/>
                    </a:lnTo>
                    <a:lnTo>
                      <a:pt x="2" y="59"/>
                    </a:lnTo>
                    <a:lnTo>
                      <a:pt x="6" y="55"/>
                    </a:lnTo>
                    <a:lnTo>
                      <a:pt x="14" y="46"/>
                    </a:lnTo>
                    <a:lnTo>
                      <a:pt x="17" y="34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23" y="18"/>
                    </a:lnTo>
                    <a:lnTo>
                      <a:pt x="24" y="24"/>
                    </a:lnTo>
                    <a:lnTo>
                      <a:pt x="32" y="27"/>
                    </a:lnTo>
                    <a:lnTo>
                      <a:pt x="41" y="24"/>
                    </a:lnTo>
                    <a:lnTo>
                      <a:pt x="43" y="21"/>
                    </a:lnTo>
                    <a:lnTo>
                      <a:pt x="43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9" name="Freeform 5160">
                <a:extLst>
                  <a:ext uri="{FF2B5EF4-FFF2-40B4-BE49-F238E27FC236}">
                    <a16:creationId xmlns:a16="http://schemas.microsoft.com/office/drawing/2014/main" id="{52927CC9-B959-7E24-6700-5196EE54F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116"/>
                <a:ext cx="61" cy="34"/>
              </a:xfrm>
              <a:custGeom>
                <a:avLst/>
                <a:gdLst>
                  <a:gd name="T0" fmla="*/ 59 w 123"/>
                  <a:gd name="T1" fmla="*/ 0 h 68"/>
                  <a:gd name="T2" fmla="*/ 64 w 123"/>
                  <a:gd name="T3" fmla="*/ 3 h 68"/>
                  <a:gd name="T4" fmla="*/ 62 w 123"/>
                  <a:gd name="T5" fmla="*/ 18 h 68"/>
                  <a:gd name="T6" fmla="*/ 76 w 123"/>
                  <a:gd name="T7" fmla="*/ 12 h 68"/>
                  <a:gd name="T8" fmla="*/ 76 w 123"/>
                  <a:gd name="T9" fmla="*/ 3 h 68"/>
                  <a:gd name="T10" fmla="*/ 94 w 123"/>
                  <a:gd name="T11" fmla="*/ 14 h 68"/>
                  <a:gd name="T12" fmla="*/ 106 w 123"/>
                  <a:gd name="T13" fmla="*/ 24 h 68"/>
                  <a:gd name="T14" fmla="*/ 111 w 123"/>
                  <a:gd name="T15" fmla="*/ 32 h 68"/>
                  <a:gd name="T16" fmla="*/ 123 w 123"/>
                  <a:gd name="T17" fmla="*/ 38 h 68"/>
                  <a:gd name="T18" fmla="*/ 120 w 123"/>
                  <a:gd name="T19" fmla="*/ 47 h 68"/>
                  <a:gd name="T20" fmla="*/ 106 w 123"/>
                  <a:gd name="T21" fmla="*/ 40 h 68"/>
                  <a:gd name="T22" fmla="*/ 94 w 123"/>
                  <a:gd name="T23" fmla="*/ 43 h 68"/>
                  <a:gd name="T24" fmla="*/ 85 w 123"/>
                  <a:gd name="T25" fmla="*/ 44 h 68"/>
                  <a:gd name="T26" fmla="*/ 80 w 123"/>
                  <a:gd name="T27" fmla="*/ 46 h 68"/>
                  <a:gd name="T28" fmla="*/ 77 w 123"/>
                  <a:gd name="T29" fmla="*/ 44 h 68"/>
                  <a:gd name="T30" fmla="*/ 67 w 123"/>
                  <a:gd name="T31" fmla="*/ 46 h 68"/>
                  <a:gd name="T32" fmla="*/ 62 w 123"/>
                  <a:gd name="T33" fmla="*/ 50 h 68"/>
                  <a:gd name="T34" fmla="*/ 61 w 123"/>
                  <a:gd name="T35" fmla="*/ 50 h 68"/>
                  <a:gd name="T36" fmla="*/ 44 w 123"/>
                  <a:gd name="T37" fmla="*/ 58 h 68"/>
                  <a:gd name="T38" fmla="*/ 47 w 123"/>
                  <a:gd name="T39" fmla="*/ 61 h 68"/>
                  <a:gd name="T40" fmla="*/ 44 w 123"/>
                  <a:gd name="T41" fmla="*/ 68 h 68"/>
                  <a:gd name="T42" fmla="*/ 29 w 123"/>
                  <a:gd name="T43" fmla="*/ 61 h 68"/>
                  <a:gd name="T44" fmla="*/ 18 w 123"/>
                  <a:gd name="T45" fmla="*/ 59 h 68"/>
                  <a:gd name="T46" fmla="*/ 14 w 123"/>
                  <a:gd name="T47" fmla="*/ 61 h 68"/>
                  <a:gd name="T48" fmla="*/ 0 w 123"/>
                  <a:gd name="T49" fmla="*/ 61 h 68"/>
                  <a:gd name="T50" fmla="*/ 2 w 123"/>
                  <a:gd name="T51" fmla="*/ 59 h 68"/>
                  <a:gd name="T52" fmla="*/ 6 w 123"/>
                  <a:gd name="T53" fmla="*/ 55 h 68"/>
                  <a:gd name="T54" fmla="*/ 14 w 123"/>
                  <a:gd name="T55" fmla="*/ 46 h 68"/>
                  <a:gd name="T56" fmla="*/ 17 w 123"/>
                  <a:gd name="T57" fmla="*/ 34 h 68"/>
                  <a:gd name="T58" fmla="*/ 17 w 123"/>
                  <a:gd name="T59" fmla="*/ 29 h 68"/>
                  <a:gd name="T60" fmla="*/ 17 w 123"/>
                  <a:gd name="T61" fmla="*/ 24 h 68"/>
                  <a:gd name="T62" fmla="*/ 23 w 123"/>
                  <a:gd name="T63" fmla="*/ 18 h 68"/>
                  <a:gd name="T64" fmla="*/ 24 w 123"/>
                  <a:gd name="T65" fmla="*/ 24 h 68"/>
                  <a:gd name="T66" fmla="*/ 32 w 123"/>
                  <a:gd name="T67" fmla="*/ 27 h 68"/>
                  <a:gd name="T68" fmla="*/ 41 w 123"/>
                  <a:gd name="T69" fmla="*/ 24 h 68"/>
                  <a:gd name="T70" fmla="*/ 43 w 123"/>
                  <a:gd name="T71" fmla="*/ 21 h 68"/>
                  <a:gd name="T72" fmla="*/ 43 w 123"/>
                  <a:gd name="T73" fmla="*/ 2 h 68"/>
                  <a:gd name="T74" fmla="*/ 59 w 123"/>
                  <a:gd name="T7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3" h="68">
                    <a:moveTo>
                      <a:pt x="59" y="0"/>
                    </a:moveTo>
                    <a:lnTo>
                      <a:pt x="64" y="3"/>
                    </a:lnTo>
                    <a:lnTo>
                      <a:pt x="62" y="18"/>
                    </a:lnTo>
                    <a:lnTo>
                      <a:pt x="76" y="12"/>
                    </a:lnTo>
                    <a:lnTo>
                      <a:pt x="76" y="3"/>
                    </a:lnTo>
                    <a:lnTo>
                      <a:pt x="94" y="14"/>
                    </a:lnTo>
                    <a:lnTo>
                      <a:pt x="106" y="24"/>
                    </a:lnTo>
                    <a:lnTo>
                      <a:pt x="111" y="32"/>
                    </a:lnTo>
                    <a:lnTo>
                      <a:pt x="123" y="38"/>
                    </a:lnTo>
                    <a:lnTo>
                      <a:pt x="120" y="47"/>
                    </a:lnTo>
                    <a:lnTo>
                      <a:pt x="106" y="40"/>
                    </a:lnTo>
                    <a:lnTo>
                      <a:pt x="94" y="43"/>
                    </a:lnTo>
                    <a:lnTo>
                      <a:pt x="85" y="44"/>
                    </a:lnTo>
                    <a:lnTo>
                      <a:pt x="80" y="46"/>
                    </a:lnTo>
                    <a:lnTo>
                      <a:pt x="77" y="44"/>
                    </a:lnTo>
                    <a:lnTo>
                      <a:pt x="67" y="46"/>
                    </a:lnTo>
                    <a:lnTo>
                      <a:pt x="62" y="50"/>
                    </a:lnTo>
                    <a:lnTo>
                      <a:pt x="61" y="50"/>
                    </a:lnTo>
                    <a:lnTo>
                      <a:pt x="44" y="58"/>
                    </a:lnTo>
                    <a:lnTo>
                      <a:pt x="47" y="61"/>
                    </a:lnTo>
                    <a:lnTo>
                      <a:pt x="44" y="68"/>
                    </a:lnTo>
                    <a:lnTo>
                      <a:pt x="29" y="61"/>
                    </a:lnTo>
                    <a:lnTo>
                      <a:pt x="18" y="59"/>
                    </a:lnTo>
                    <a:lnTo>
                      <a:pt x="14" y="61"/>
                    </a:lnTo>
                    <a:lnTo>
                      <a:pt x="0" y="61"/>
                    </a:lnTo>
                    <a:lnTo>
                      <a:pt x="2" y="59"/>
                    </a:lnTo>
                    <a:lnTo>
                      <a:pt x="6" y="55"/>
                    </a:lnTo>
                    <a:lnTo>
                      <a:pt x="14" y="46"/>
                    </a:lnTo>
                    <a:lnTo>
                      <a:pt x="17" y="34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23" y="18"/>
                    </a:lnTo>
                    <a:lnTo>
                      <a:pt x="24" y="24"/>
                    </a:lnTo>
                    <a:lnTo>
                      <a:pt x="32" y="27"/>
                    </a:lnTo>
                    <a:lnTo>
                      <a:pt x="41" y="24"/>
                    </a:lnTo>
                    <a:lnTo>
                      <a:pt x="43" y="21"/>
                    </a:lnTo>
                    <a:lnTo>
                      <a:pt x="43" y="2"/>
                    </a:lnTo>
                    <a:lnTo>
                      <a:pt x="5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0" name="Freeform 5161">
                <a:extLst>
                  <a:ext uri="{FF2B5EF4-FFF2-40B4-BE49-F238E27FC236}">
                    <a16:creationId xmlns:a16="http://schemas.microsoft.com/office/drawing/2014/main" id="{A4549EF0-FFBA-9190-F0C6-3F4803DF4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985"/>
                <a:ext cx="15" cy="14"/>
              </a:xfrm>
              <a:custGeom>
                <a:avLst/>
                <a:gdLst>
                  <a:gd name="T0" fmla="*/ 6 w 30"/>
                  <a:gd name="T1" fmla="*/ 10 h 29"/>
                  <a:gd name="T2" fmla="*/ 0 w 30"/>
                  <a:gd name="T3" fmla="*/ 18 h 29"/>
                  <a:gd name="T4" fmla="*/ 21 w 30"/>
                  <a:gd name="T5" fmla="*/ 18 h 29"/>
                  <a:gd name="T6" fmla="*/ 26 w 30"/>
                  <a:gd name="T7" fmla="*/ 21 h 29"/>
                  <a:gd name="T8" fmla="*/ 24 w 30"/>
                  <a:gd name="T9" fmla="*/ 26 h 29"/>
                  <a:gd name="T10" fmla="*/ 29 w 30"/>
                  <a:gd name="T11" fmla="*/ 29 h 29"/>
                  <a:gd name="T12" fmla="*/ 30 w 30"/>
                  <a:gd name="T13" fmla="*/ 22 h 29"/>
                  <a:gd name="T14" fmla="*/ 27 w 30"/>
                  <a:gd name="T15" fmla="*/ 13 h 29"/>
                  <a:gd name="T16" fmla="*/ 27 w 30"/>
                  <a:gd name="T17" fmla="*/ 4 h 29"/>
                  <a:gd name="T18" fmla="*/ 27 w 30"/>
                  <a:gd name="T19" fmla="*/ 0 h 29"/>
                  <a:gd name="T20" fmla="*/ 18 w 30"/>
                  <a:gd name="T21" fmla="*/ 1 h 29"/>
                  <a:gd name="T22" fmla="*/ 5 w 30"/>
                  <a:gd name="T23" fmla="*/ 1 h 29"/>
                  <a:gd name="T24" fmla="*/ 6 w 30"/>
                  <a:gd name="T2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9">
                    <a:moveTo>
                      <a:pt x="6" y="10"/>
                    </a:moveTo>
                    <a:lnTo>
                      <a:pt x="0" y="18"/>
                    </a:lnTo>
                    <a:lnTo>
                      <a:pt x="21" y="18"/>
                    </a:lnTo>
                    <a:lnTo>
                      <a:pt x="26" y="21"/>
                    </a:lnTo>
                    <a:lnTo>
                      <a:pt x="24" y="26"/>
                    </a:lnTo>
                    <a:lnTo>
                      <a:pt x="29" y="29"/>
                    </a:lnTo>
                    <a:lnTo>
                      <a:pt x="30" y="22"/>
                    </a:lnTo>
                    <a:lnTo>
                      <a:pt x="27" y="13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5" y="1"/>
                    </a:ln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1" name="Freeform 5162">
                <a:extLst>
                  <a:ext uri="{FF2B5EF4-FFF2-40B4-BE49-F238E27FC236}">
                    <a16:creationId xmlns:a16="http://schemas.microsoft.com/office/drawing/2014/main" id="{D537F35B-6025-78E7-CA75-F62D6FDA1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985"/>
                <a:ext cx="15" cy="14"/>
              </a:xfrm>
              <a:custGeom>
                <a:avLst/>
                <a:gdLst>
                  <a:gd name="T0" fmla="*/ 6 w 30"/>
                  <a:gd name="T1" fmla="*/ 10 h 29"/>
                  <a:gd name="T2" fmla="*/ 5 w 30"/>
                  <a:gd name="T3" fmla="*/ 1 h 29"/>
                  <a:gd name="T4" fmla="*/ 18 w 30"/>
                  <a:gd name="T5" fmla="*/ 1 h 29"/>
                  <a:gd name="T6" fmla="*/ 27 w 30"/>
                  <a:gd name="T7" fmla="*/ 0 h 29"/>
                  <a:gd name="T8" fmla="*/ 27 w 30"/>
                  <a:gd name="T9" fmla="*/ 4 h 29"/>
                  <a:gd name="T10" fmla="*/ 27 w 30"/>
                  <a:gd name="T11" fmla="*/ 13 h 29"/>
                  <a:gd name="T12" fmla="*/ 30 w 30"/>
                  <a:gd name="T13" fmla="*/ 22 h 29"/>
                  <a:gd name="T14" fmla="*/ 29 w 30"/>
                  <a:gd name="T15" fmla="*/ 29 h 29"/>
                  <a:gd name="T16" fmla="*/ 24 w 30"/>
                  <a:gd name="T17" fmla="*/ 26 h 29"/>
                  <a:gd name="T18" fmla="*/ 26 w 30"/>
                  <a:gd name="T19" fmla="*/ 21 h 29"/>
                  <a:gd name="T20" fmla="*/ 21 w 30"/>
                  <a:gd name="T21" fmla="*/ 18 h 29"/>
                  <a:gd name="T22" fmla="*/ 0 w 30"/>
                  <a:gd name="T23" fmla="*/ 18 h 29"/>
                  <a:gd name="T24" fmla="*/ 6 w 30"/>
                  <a:gd name="T2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9">
                    <a:moveTo>
                      <a:pt x="6" y="10"/>
                    </a:moveTo>
                    <a:lnTo>
                      <a:pt x="5" y="1"/>
                    </a:lnTo>
                    <a:lnTo>
                      <a:pt x="18" y="1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13"/>
                    </a:lnTo>
                    <a:lnTo>
                      <a:pt x="30" y="22"/>
                    </a:lnTo>
                    <a:lnTo>
                      <a:pt x="29" y="29"/>
                    </a:lnTo>
                    <a:lnTo>
                      <a:pt x="24" y="26"/>
                    </a:lnTo>
                    <a:lnTo>
                      <a:pt x="26" y="21"/>
                    </a:lnTo>
                    <a:lnTo>
                      <a:pt x="21" y="18"/>
                    </a:lnTo>
                    <a:lnTo>
                      <a:pt x="0" y="18"/>
                    </a:ln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2" name="Freeform 5163">
                <a:extLst>
                  <a:ext uri="{FF2B5EF4-FFF2-40B4-BE49-F238E27FC236}">
                    <a16:creationId xmlns:a16="http://schemas.microsoft.com/office/drawing/2014/main" id="{70A48FC4-F6DB-C98A-524E-A1EB048C4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985"/>
                <a:ext cx="15" cy="14"/>
              </a:xfrm>
              <a:custGeom>
                <a:avLst/>
                <a:gdLst>
                  <a:gd name="T0" fmla="*/ 6 w 30"/>
                  <a:gd name="T1" fmla="*/ 10 h 29"/>
                  <a:gd name="T2" fmla="*/ 5 w 30"/>
                  <a:gd name="T3" fmla="*/ 1 h 29"/>
                  <a:gd name="T4" fmla="*/ 18 w 30"/>
                  <a:gd name="T5" fmla="*/ 1 h 29"/>
                  <a:gd name="T6" fmla="*/ 27 w 30"/>
                  <a:gd name="T7" fmla="*/ 0 h 29"/>
                  <a:gd name="T8" fmla="*/ 27 w 30"/>
                  <a:gd name="T9" fmla="*/ 4 h 29"/>
                  <a:gd name="T10" fmla="*/ 27 w 30"/>
                  <a:gd name="T11" fmla="*/ 13 h 29"/>
                  <a:gd name="T12" fmla="*/ 30 w 30"/>
                  <a:gd name="T13" fmla="*/ 22 h 29"/>
                  <a:gd name="T14" fmla="*/ 29 w 30"/>
                  <a:gd name="T15" fmla="*/ 29 h 29"/>
                  <a:gd name="T16" fmla="*/ 24 w 30"/>
                  <a:gd name="T17" fmla="*/ 26 h 29"/>
                  <a:gd name="T18" fmla="*/ 26 w 30"/>
                  <a:gd name="T19" fmla="*/ 21 h 29"/>
                  <a:gd name="T20" fmla="*/ 21 w 30"/>
                  <a:gd name="T21" fmla="*/ 18 h 29"/>
                  <a:gd name="T22" fmla="*/ 0 w 30"/>
                  <a:gd name="T23" fmla="*/ 18 h 29"/>
                  <a:gd name="T24" fmla="*/ 6 w 30"/>
                  <a:gd name="T2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9">
                    <a:moveTo>
                      <a:pt x="6" y="10"/>
                    </a:moveTo>
                    <a:lnTo>
                      <a:pt x="5" y="1"/>
                    </a:lnTo>
                    <a:lnTo>
                      <a:pt x="18" y="1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13"/>
                    </a:lnTo>
                    <a:lnTo>
                      <a:pt x="30" y="22"/>
                    </a:lnTo>
                    <a:lnTo>
                      <a:pt x="29" y="29"/>
                    </a:lnTo>
                    <a:lnTo>
                      <a:pt x="24" y="26"/>
                    </a:lnTo>
                    <a:lnTo>
                      <a:pt x="26" y="21"/>
                    </a:lnTo>
                    <a:lnTo>
                      <a:pt x="21" y="18"/>
                    </a:lnTo>
                    <a:lnTo>
                      <a:pt x="0" y="18"/>
                    </a:lnTo>
                    <a:lnTo>
                      <a:pt x="6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3" name="Freeform 5164">
                <a:extLst>
                  <a:ext uri="{FF2B5EF4-FFF2-40B4-BE49-F238E27FC236}">
                    <a16:creationId xmlns:a16="http://schemas.microsoft.com/office/drawing/2014/main" id="{AA066655-88A9-46D7-DBDD-81FB72711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056"/>
                <a:ext cx="12" cy="12"/>
              </a:xfrm>
              <a:custGeom>
                <a:avLst/>
                <a:gdLst>
                  <a:gd name="T0" fmla="*/ 17 w 23"/>
                  <a:gd name="T1" fmla="*/ 22 h 22"/>
                  <a:gd name="T2" fmla="*/ 23 w 23"/>
                  <a:gd name="T3" fmla="*/ 0 h 22"/>
                  <a:gd name="T4" fmla="*/ 17 w 23"/>
                  <a:gd name="T5" fmla="*/ 0 h 22"/>
                  <a:gd name="T6" fmla="*/ 2 w 23"/>
                  <a:gd name="T7" fmla="*/ 3 h 22"/>
                  <a:gd name="T8" fmla="*/ 0 w 23"/>
                  <a:gd name="T9" fmla="*/ 3 h 22"/>
                  <a:gd name="T10" fmla="*/ 0 w 23"/>
                  <a:gd name="T11" fmla="*/ 16 h 22"/>
                  <a:gd name="T12" fmla="*/ 17 w 23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2">
                    <a:moveTo>
                      <a:pt x="17" y="22"/>
                    </a:moveTo>
                    <a:lnTo>
                      <a:pt x="23" y="0"/>
                    </a:lnTo>
                    <a:lnTo>
                      <a:pt x="17" y="0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6"/>
                    </a:lnTo>
                    <a:lnTo>
                      <a:pt x="17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4" name="Freeform 5165">
                <a:extLst>
                  <a:ext uri="{FF2B5EF4-FFF2-40B4-BE49-F238E27FC236}">
                    <a16:creationId xmlns:a16="http://schemas.microsoft.com/office/drawing/2014/main" id="{992B2D41-ED01-45EA-2D9E-114B6F14B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056"/>
                <a:ext cx="12" cy="12"/>
              </a:xfrm>
              <a:custGeom>
                <a:avLst/>
                <a:gdLst>
                  <a:gd name="T0" fmla="*/ 17 w 23"/>
                  <a:gd name="T1" fmla="*/ 22 h 22"/>
                  <a:gd name="T2" fmla="*/ 0 w 23"/>
                  <a:gd name="T3" fmla="*/ 16 h 22"/>
                  <a:gd name="T4" fmla="*/ 0 w 23"/>
                  <a:gd name="T5" fmla="*/ 3 h 22"/>
                  <a:gd name="T6" fmla="*/ 2 w 23"/>
                  <a:gd name="T7" fmla="*/ 3 h 22"/>
                  <a:gd name="T8" fmla="*/ 17 w 23"/>
                  <a:gd name="T9" fmla="*/ 0 h 22"/>
                  <a:gd name="T10" fmla="*/ 23 w 23"/>
                  <a:gd name="T11" fmla="*/ 0 h 22"/>
                  <a:gd name="T12" fmla="*/ 17 w 23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2">
                    <a:moveTo>
                      <a:pt x="17" y="22"/>
                    </a:moveTo>
                    <a:lnTo>
                      <a:pt x="0" y="1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17" y="0"/>
                    </a:lnTo>
                    <a:lnTo>
                      <a:pt x="23" y="0"/>
                    </a:lnTo>
                    <a:lnTo>
                      <a:pt x="17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5" name="Freeform 5166">
                <a:extLst>
                  <a:ext uri="{FF2B5EF4-FFF2-40B4-BE49-F238E27FC236}">
                    <a16:creationId xmlns:a16="http://schemas.microsoft.com/office/drawing/2014/main" id="{A435004A-3F92-2121-9E44-48D386898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056"/>
                <a:ext cx="12" cy="12"/>
              </a:xfrm>
              <a:custGeom>
                <a:avLst/>
                <a:gdLst>
                  <a:gd name="T0" fmla="*/ 17 w 23"/>
                  <a:gd name="T1" fmla="*/ 22 h 22"/>
                  <a:gd name="T2" fmla="*/ 0 w 23"/>
                  <a:gd name="T3" fmla="*/ 16 h 22"/>
                  <a:gd name="T4" fmla="*/ 0 w 23"/>
                  <a:gd name="T5" fmla="*/ 3 h 22"/>
                  <a:gd name="T6" fmla="*/ 2 w 23"/>
                  <a:gd name="T7" fmla="*/ 3 h 22"/>
                  <a:gd name="T8" fmla="*/ 17 w 23"/>
                  <a:gd name="T9" fmla="*/ 0 h 22"/>
                  <a:gd name="T10" fmla="*/ 23 w 23"/>
                  <a:gd name="T11" fmla="*/ 0 h 22"/>
                  <a:gd name="T12" fmla="*/ 17 w 23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2">
                    <a:moveTo>
                      <a:pt x="17" y="22"/>
                    </a:moveTo>
                    <a:lnTo>
                      <a:pt x="0" y="1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17" y="0"/>
                    </a:lnTo>
                    <a:lnTo>
                      <a:pt x="23" y="0"/>
                    </a:lnTo>
                    <a:lnTo>
                      <a:pt x="17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6" name="Freeform 5167">
                <a:extLst>
                  <a:ext uri="{FF2B5EF4-FFF2-40B4-BE49-F238E27FC236}">
                    <a16:creationId xmlns:a16="http://schemas.microsoft.com/office/drawing/2014/main" id="{817B0AE8-4058-E202-CB9D-5D6D47829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068"/>
                <a:ext cx="54" cy="67"/>
              </a:xfrm>
              <a:custGeom>
                <a:avLst/>
                <a:gdLst>
                  <a:gd name="T0" fmla="*/ 6 w 107"/>
                  <a:gd name="T1" fmla="*/ 48 h 132"/>
                  <a:gd name="T2" fmla="*/ 10 w 107"/>
                  <a:gd name="T3" fmla="*/ 53 h 132"/>
                  <a:gd name="T4" fmla="*/ 21 w 107"/>
                  <a:gd name="T5" fmla="*/ 59 h 132"/>
                  <a:gd name="T6" fmla="*/ 18 w 107"/>
                  <a:gd name="T7" fmla="*/ 70 h 132"/>
                  <a:gd name="T8" fmla="*/ 15 w 107"/>
                  <a:gd name="T9" fmla="*/ 74 h 132"/>
                  <a:gd name="T10" fmla="*/ 16 w 107"/>
                  <a:gd name="T11" fmla="*/ 82 h 132"/>
                  <a:gd name="T12" fmla="*/ 7 w 107"/>
                  <a:gd name="T13" fmla="*/ 79 h 132"/>
                  <a:gd name="T14" fmla="*/ 4 w 107"/>
                  <a:gd name="T15" fmla="*/ 83 h 132"/>
                  <a:gd name="T16" fmla="*/ 7 w 107"/>
                  <a:gd name="T17" fmla="*/ 90 h 132"/>
                  <a:gd name="T18" fmla="*/ 4 w 107"/>
                  <a:gd name="T19" fmla="*/ 100 h 132"/>
                  <a:gd name="T20" fmla="*/ 1 w 107"/>
                  <a:gd name="T21" fmla="*/ 103 h 132"/>
                  <a:gd name="T22" fmla="*/ 0 w 107"/>
                  <a:gd name="T23" fmla="*/ 111 h 132"/>
                  <a:gd name="T24" fmla="*/ 7 w 107"/>
                  <a:gd name="T25" fmla="*/ 118 h 132"/>
                  <a:gd name="T26" fmla="*/ 12 w 107"/>
                  <a:gd name="T27" fmla="*/ 126 h 132"/>
                  <a:gd name="T28" fmla="*/ 16 w 107"/>
                  <a:gd name="T29" fmla="*/ 129 h 132"/>
                  <a:gd name="T30" fmla="*/ 24 w 107"/>
                  <a:gd name="T31" fmla="*/ 124 h 132"/>
                  <a:gd name="T32" fmla="*/ 30 w 107"/>
                  <a:gd name="T33" fmla="*/ 128 h 132"/>
                  <a:gd name="T34" fmla="*/ 38 w 107"/>
                  <a:gd name="T35" fmla="*/ 129 h 132"/>
                  <a:gd name="T36" fmla="*/ 42 w 107"/>
                  <a:gd name="T37" fmla="*/ 132 h 132"/>
                  <a:gd name="T38" fmla="*/ 47 w 107"/>
                  <a:gd name="T39" fmla="*/ 126 h 132"/>
                  <a:gd name="T40" fmla="*/ 41 w 107"/>
                  <a:gd name="T41" fmla="*/ 120 h 132"/>
                  <a:gd name="T42" fmla="*/ 41 w 107"/>
                  <a:gd name="T43" fmla="*/ 112 h 132"/>
                  <a:gd name="T44" fmla="*/ 44 w 107"/>
                  <a:gd name="T45" fmla="*/ 106 h 132"/>
                  <a:gd name="T46" fmla="*/ 47 w 107"/>
                  <a:gd name="T47" fmla="*/ 105 h 132"/>
                  <a:gd name="T48" fmla="*/ 54 w 107"/>
                  <a:gd name="T49" fmla="*/ 100 h 132"/>
                  <a:gd name="T50" fmla="*/ 51 w 107"/>
                  <a:gd name="T51" fmla="*/ 96 h 132"/>
                  <a:gd name="T52" fmla="*/ 54 w 107"/>
                  <a:gd name="T53" fmla="*/ 90 h 132"/>
                  <a:gd name="T54" fmla="*/ 59 w 107"/>
                  <a:gd name="T55" fmla="*/ 88 h 132"/>
                  <a:gd name="T56" fmla="*/ 66 w 107"/>
                  <a:gd name="T57" fmla="*/ 82 h 132"/>
                  <a:gd name="T58" fmla="*/ 69 w 107"/>
                  <a:gd name="T59" fmla="*/ 82 h 132"/>
                  <a:gd name="T60" fmla="*/ 73 w 107"/>
                  <a:gd name="T61" fmla="*/ 76 h 132"/>
                  <a:gd name="T62" fmla="*/ 80 w 107"/>
                  <a:gd name="T63" fmla="*/ 73 h 132"/>
                  <a:gd name="T64" fmla="*/ 77 w 107"/>
                  <a:gd name="T65" fmla="*/ 65 h 132"/>
                  <a:gd name="T66" fmla="*/ 86 w 107"/>
                  <a:gd name="T67" fmla="*/ 64 h 132"/>
                  <a:gd name="T68" fmla="*/ 92 w 107"/>
                  <a:gd name="T69" fmla="*/ 58 h 132"/>
                  <a:gd name="T70" fmla="*/ 100 w 107"/>
                  <a:gd name="T71" fmla="*/ 62 h 132"/>
                  <a:gd name="T72" fmla="*/ 104 w 107"/>
                  <a:gd name="T73" fmla="*/ 62 h 132"/>
                  <a:gd name="T74" fmla="*/ 107 w 107"/>
                  <a:gd name="T75" fmla="*/ 56 h 132"/>
                  <a:gd name="T76" fmla="*/ 107 w 107"/>
                  <a:gd name="T77" fmla="*/ 52 h 132"/>
                  <a:gd name="T78" fmla="*/ 100 w 107"/>
                  <a:gd name="T79" fmla="*/ 47 h 132"/>
                  <a:gd name="T80" fmla="*/ 94 w 107"/>
                  <a:gd name="T81" fmla="*/ 36 h 132"/>
                  <a:gd name="T82" fmla="*/ 89 w 107"/>
                  <a:gd name="T83" fmla="*/ 33 h 132"/>
                  <a:gd name="T84" fmla="*/ 71 w 107"/>
                  <a:gd name="T85" fmla="*/ 33 h 132"/>
                  <a:gd name="T86" fmla="*/ 68 w 107"/>
                  <a:gd name="T87" fmla="*/ 26 h 132"/>
                  <a:gd name="T88" fmla="*/ 71 w 107"/>
                  <a:gd name="T89" fmla="*/ 12 h 132"/>
                  <a:gd name="T90" fmla="*/ 57 w 107"/>
                  <a:gd name="T91" fmla="*/ 14 h 132"/>
                  <a:gd name="T92" fmla="*/ 51 w 107"/>
                  <a:gd name="T93" fmla="*/ 0 h 132"/>
                  <a:gd name="T94" fmla="*/ 48 w 107"/>
                  <a:gd name="T95" fmla="*/ 7 h 132"/>
                  <a:gd name="T96" fmla="*/ 48 w 107"/>
                  <a:gd name="T97" fmla="*/ 14 h 132"/>
                  <a:gd name="T98" fmla="*/ 39 w 107"/>
                  <a:gd name="T99" fmla="*/ 12 h 132"/>
                  <a:gd name="T100" fmla="*/ 39 w 107"/>
                  <a:gd name="T101" fmla="*/ 15 h 132"/>
                  <a:gd name="T102" fmla="*/ 45 w 107"/>
                  <a:gd name="T103" fmla="*/ 24 h 132"/>
                  <a:gd name="T104" fmla="*/ 30 w 107"/>
                  <a:gd name="T105" fmla="*/ 24 h 132"/>
                  <a:gd name="T106" fmla="*/ 18 w 107"/>
                  <a:gd name="T107" fmla="*/ 29 h 132"/>
                  <a:gd name="T108" fmla="*/ 15 w 107"/>
                  <a:gd name="T109" fmla="*/ 30 h 132"/>
                  <a:gd name="T110" fmla="*/ 9 w 107"/>
                  <a:gd name="T111" fmla="*/ 39 h 132"/>
                  <a:gd name="T112" fmla="*/ 6 w 107"/>
                  <a:gd name="T113" fmla="*/ 48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7" h="132">
                    <a:moveTo>
                      <a:pt x="6" y="48"/>
                    </a:moveTo>
                    <a:lnTo>
                      <a:pt x="10" y="53"/>
                    </a:lnTo>
                    <a:lnTo>
                      <a:pt x="21" y="59"/>
                    </a:lnTo>
                    <a:lnTo>
                      <a:pt x="18" y="70"/>
                    </a:lnTo>
                    <a:lnTo>
                      <a:pt x="15" y="74"/>
                    </a:lnTo>
                    <a:lnTo>
                      <a:pt x="16" y="82"/>
                    </a:lnTo>
                    <a:lnTo>
                      <a:pt x="7" y="79"/>
                    </a:lnTo>
                    <a:lnTo>
                      <a:pt x="4" y="83"/>
                    </a:lnTo>
                    <a:lnTo>
                      <a:pt x="7" y="90"/>
                    </a:lnTo>
                    <a:lnTo>
                      <a:pt x="4" y="100"/>
                    </a:lnTo>
                    <a:lnTo>
                      <a:pt x="1" y="103"/>
                    </a:lnTo>
                    <a:lnTo>
                      <a:pt x="0" y="111"/>
                    </a:lnTo>
                    <a:lnTo>
                      <a:pt x="7" y="118"/>
                    </a:lnTo>
                    <a:lnTo>
                      <a:pt x="12" y="126"/>
                    </a:lnTo>
                    <a:lnTo>
                      <a:pt x="16" y="129"/>
                    </a:lnTo>
                    <a:lnTo>
                      <a:pt x="24" y="124"/>
                    </a:lnTo>
                    <a:lnTo>
                      <a:pt x="30" y="128"/>
                    </a:lnTo>
                    <a:lnTo>
                      <a:pt x="38" y="129"/>
                    </a:lnTo>
                    <a:lnTo>
                      <a:pt x="42" y="132"/>
                    </a:lnTo>
                    <a:lnTo>
                      <a:pt x="47" y="126"/>
                    </a:lnTo>
                    <a:lnTo>
                      <a:pt x="41" y="120"/>
                    </a:lnTo>
                    <a:lnTo>
                      <a:pt x="41" y="112"/>
                    </a:lnTo>
                    <a:lnTo>
                      <a:pt x="44" y="106"/>
                    </a:lnTo>
                    <a:lnTo>
                      <a:pt x="47" y="105"/>
                    </a:lnTo>
                    <a:lnTo>
                      <a:pt x="54" y="100"/>
                    </a:lnTo>
                    <a:lnTo>
                      <a:pt x="51" y="96"/>
                    </a:lnTo>
                    <a:lnTo>
                      <a:pt x="54" y="90"/>
                    </a:lnTo>
                    <a:lnTo>
                      <a:pt x="59" y="88"/>
                    </a:lnTo>
                    <a:lnTo>
                      <a:pt x="66" y="82"/>
                    </a:lnTo>
                    <a:lnTo>
                      <a:pt x="69" y="82"/>
                    </a:lnTo>
                    <a:lnTo>
                      <a:pt x="73" y="76"/>
                    </a:lnTo>
                    <a:lnTo>
                      <a:pt x="80" y="73"/>
                    </a:lnTo>
                    <a:lnTo>
                      <a:pt x="77" y="65"/>
                    </a:lnTo>
                    <a:lnTo>
                      <a:pt x="86" y="64"/>
                    </a:lnTo>
                    <a:lnTo>
                      <a:pt x="92" y="58"/>
                    </a:lnTo>
                    <a:lnTo>
                      <a:pt x="100" y="62"/>
                    </a:lnTo>
                    <a:lnTo>
                      <a:pt x="104" y="62"/>
                    </a:lnTo>
                    <a:lnTo>
                      <a:pt x="107" y="56"/>
                    </a:lnTo>
                    <a:lnTo>
                      <a:pt x="107" y="52"/>
                    </a:lnTo>
                    <a:lnTo>
                      <a:pt x="100" y="47"/>
                    </a:lnTo>
                    <a:lnTo>
                      <a:pt x="94" y="36"/>
                    </a:lnTo>
                    <a:lnTo>
                      <a:pt x="89" y="33"/>
                    </a:lnTo>
                    <a:lnTo>
                      <a:pt x="71" y="33"/>
                    </a:lnTo>
                    <a:lnTo>
                      <a:pt x="68" y="26"/>
                    </a:lnTo>
                    <a:lnTo>
                      <a:pt x="71" y="12"/>
                    </a:lnTo>
                    <a:lnTo>
                      <a:pt x="57" y="14"/>
                    </a:lnTo>
                    <a:lnTo>
                      <a:pt x="51" y="0"/>
                    </a:lnTo>
                    <a:lnTo>
                      <a:pt x="48" y="7"/>
                    </a:lnTo>
                    <a:lnTo>
                      <a:pt x="48" y="14"/>
                    </a:lnTo>
                    <a:lnTo>
                      <a:pt x="39" y="12"/>
                    </a:lnTo>
                    <a:lnTo>
                      <a:pt x="39" y="15"/>
                    </a:lnTo>
                    <a:lnTo>
                      <a:pt x="45" y="24"/>
                    </a:lnTo>
                    <a:lnTo>
                      <a:pt x="30" y="24"/>
                    </a:lnTo>
                    <a:lnTo>
                      <a:pt x="18" y="29"/>
                    </a:lnTo>
                    <a:lnTo>
                      <a:pt x="15" y="30"/>
                    </a:lnTo>
                    <a:lnTo>
                      <a:pt x="9" y="39"/>
                    </a:ln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7" name="Freeform 5168">
                <a:extLst>
                  <a:ext uri="{FF2B5EF4-FFF2-40B4-BE49-F238E27FC236}">
                    <a16:creationId xmlns:a16="http://schemas.microsoft.com/office/drawing/2014/main" id="{DBE0DB7A-803F-E7AB-883E-A6525CD0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068"/>
                <a:ext cx="54" cy="67"/>
              </a:xfrm>
              <a:custGeom>
                <a:avLst/>
                <a:gdLst>
                  <a:gd name="T0" fmla="*/ 6 w 107"/>
                  <a:gd name="T1" fmla="*/ 48 h 132"/>
                  <a:gd name="T2" fmla="*/ 9 w 107"/>
                  <a:gd name="T3" fmla="*/ 39 h 132"/>
                  <a:gd name="T4" fmla="*/ 15 w 107"/>
                  <a:gd name="T5" fmla="*/ 30 h 132"/>
                  <a:gd name="T6" fmla="*/ 18 w 107"/>
                  <a:gd name="T7" fmla="*/ 29 h 132"/>
                  <a:gd name="T8" fmla="*/ 30 w 107"/>
                  <a:gd name="T9" fmla="*/ 24 h 132"/>
                  <a:gd name="T10" fmla="*/ 45 w 107"/>
                  <a:gd name="T11" fmla="*/ 24 h 132"/>
                  <a:gd name="T12" fmla="*/ 39 w 107"/>
                  <a:gd name="T13" fmla="*/ 15 h 132"/>
                  <a:gd name="T14" fmla="*/ 39 w 107"/>
                  <a:gd name="T15" fmla="*/ 12 h 132"/>
                  <a:gd name="T16" fmla="*/ 48 w 107"/>
                  <a:gd name="T17" fmla="*/ 14 h 132"/>
                  <a:gd name="T18" fmla="*/ 48 w 107"/>
                  <a:gd name="T19" fmla="*/ 7 h 132"/>
                  <a:gd name="T20" fmla="*/ 51 w 107"/>
                  <a:gd name="T21" fmla="*/ 0 h 132"/>
                  <a:gd name="T22" fmla="*/ 57 w 107"/>
                  <a:gd name="T23" fmla="*/ 14 h 132"/>
                  <a:gd name="T24" fmla="*/ 71 w 107"/>
                  <a:gd name="T25" fmla="*/ 12 h 132"/>
                  <a:gd name="T26" fmla="*/ 68 w 107"/>
                  <a:gd name="T27" fmla="*/ 26 h 132"/>
                  <a:gd name="T28" fmla="*/ 71 w 107"/>
                  <a:gd name="T29" fmla="*/ 33 h 132"/>
                  <a:gd name="T30" fmla="*/ 89 w 107"/>
                  <a:gd name="T31" fmla="*/ 33 h 132"/>
                  <a:gd name="T32" fmla="*/ 94 w 107"/>
                  <a:gd name="T33" fmla="*/ 36 h 132"/>
                  <a:gd name="T34" fmla="*/ 100 w 107"/>
                  <a:gd name="T35" fmla="*/ 47 h 132"/>
                  <a:gd name="T36" fmla="*/ 107 w 107"/>
                  <a:gd name="T37" fmla="*/ 52 h 132"/>
                  <a:gd name="T38" fmla="*/ 107 w 107"/>
                  <a:gd name="T39" fmla="*/ 56 h 132"/>
                  <a:gd name="T40" fmla="*/ 104 w 107"/>
                  <a:gd name="T41" fmla="*/ 62 h 132"/>
                  <a:gd name="T42" fmla="*/ 100 w 107"/>
                  <a:gd name="T43" fmla="*/ 62 h 132"/>
                  <a:gd name="T44" fmla="*/ 92 w 107"/>
                  <a:gd name="T45" fmla="*/ 58 h 132"/>
                  <a:gd name="T46" fmla="*/ 86 w 107"/>
                  <a:gd name="T47" fmla="*/ 64 h 132"/>
                  <a:gd name="T48" fmla="*/ 77 w 107"/>
                  <a:gd name="T49" fmla="*/ 65 h 132"/>
                  <a:gd name="T50" fmla="*/ 80 w 107"/>
                  <a:gd name="T51" fmla="*/ 73 h 132"/>
                  <a:gd name="T52" fmla="*/ 73 w 107"/>
                  <a:gd name="T53" fmla="*/ 76 h 132"/>
                  <a:gd name="T54" fmla="*/ 69 w 107"/>
                  <a:gd name="T55" fmla="*/ 82 h 132"/>
                  <a:gd name="T56" fmla="*/ 66 w 107"/>
                  <a:gd name="T57" fmla="*/ 82 h 132"/>
                  <a:gd name="T58" fmla="*/ 59 w 107"/>
                  <a:gd name="T59" fmla="*/ 88 h 132"/>
                  <a:gd name="T60" fmla="*/ 54 w 107"/>
                  <a:gd name="T61" fmla="*/ 90 h 132"/>
                  <a:gd name="T62" fmla="*/ 51 w 107"/>
                  <a:gd name="T63" fmla="*/ 96 h 132"/>
                  <a:gd name="T64" fmla="*/ 54 w 107"/>
                  <a:gd name="T65" fmla="*/ 100 h 132"/>
                  <a:gd name="T66" fmla="*/ 47 w 107"/>
                  <a:gd name="T67" fmla="*/ 105 h 132"/>
                  <a:gd name="T68" fmla="*/ 44 w 107"/>
                  <a:gd name="T69" fmla="*/ 106 h 132"/>
                  <a:gd name="T70" fmla="*/ 41 w 107"/>
                  <a:gd name="T71" fmla="*/ 112 h 132"/>
                  <a:gd name="T72" fmla="*/ 41 w 107"/>
                  <a:gd name="T73" fmla="*/ 120 h 132"/>
                  <a:gd name="T74" fmla="*/ 47 w 107"/>
                  <a:gd name="T75" fmla="*/ 126 h 132"/>
                  <a:gd name="T76" fmla="*/ 42 w 107"/>
                  <a:gd name="T77" fmla="*/ 132 h 132"/>
                  <a:gd name="T78" fmla="*/ 38 w 107"/>
                  <a:gd name="T79" fmla="*/ 129 h 132"/>
                  <a:gd name="T80" fmla="*/ 30 w 107"/>
                  <a:gd name="T81" fmla="*/ 128 h 132"/>
                  <a:gd name="T82" fmla="*/ 24 w 107"/>
                  <a:gd name="T83" fmla="*/ 124 h 132"/>
                  <a:gd name="T84" fmla="*/ 16 w 107"/>
                  <a:gd name="T85" fmla="*/ 129 h 132"/>
                  <a:gd name="T86" fmla="*/ 12 w 107"/>
                  <a:gd name="T87" fmla="*/ 126 h 132"/>
                  <a:gd name="T88" fmla="*/ 7 w 107"/>
                  <a:gd name="T89" fmla="*/ 118 h 132"/>
                  <a:gd name="T90" fmla="*/ 0 w 107"/>
                  <a:gd name="T91" fmla="*/ 111 h 132"/>
                  <a:gd name="T92" fmla="*/ 1 w 107"/>
                  <a:gd name="T93" fmla="*/ 103 h 132"/>
                  <a:gd name="T94" fmla="*/ 4 w 107"/>
                  <a:gd name="T95" fmla="*/ 100 h 132"/>
                  <a:gd name="T96" fmla="*/ 7 w 107"/>
                  <a:gd name="T97" fmla="*/ 90 h 132"/>
                  <a:gd name="T98" fmla="*/ 4 w 107"/>
                  <a:gd name="T99" fmla="*/ 83 h 132"/>
                  <a:gd name="T100" fmla="*/ 7 w 107"/>
                  <a:gd name="T101" fmla="*/ 79 h 132"/>
                  <a:gd name="T102" fmla="*/ 16 w 107"/>
                  <a:gd name="T103" fmla="*/ 82 h 132"/>
                  <a:gd name="T104" fmla="*/ 15 w 107"/>
                  <a:gd name="T105" fmla="*/ 74 h 132"/>
                  <a:gd name="T106" fmla="*/ 18 w 107"/>
                  <a:gd name="T107" fmla="*/ 70 h 132"/>
                  <a:gd name="T108" fmla="*/ 21 w 107"/>
                  <a:gd name="T109" fmla="*/ 59 h 132"/>
                  <a:gd name="T110" fmla="*/ 10 w 107"/>
                  <a:gd name="T111" fmla="*/ 53 h 132"/>
                  <a:gd name="T112" fmla="*/ 6 w 107"/>
                  <a:gd name="T113" fmla="*/ 48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7" h="132">
                    <a:moveTo>
                      <a:pt x="6" y="48"/>
                    </a:moveTo>
                    <a:lnTo>
                      <a:pt x="9" y="39"/>
                    </a:lnTo>
                    <a:lnTo>
                      <a:pt x="15" y="30"/>
                    </a:lnTo>
                    <a:lnTo>
                      <a:pt x="18" y="29"/>
                    </a:lnTo>
                    <a:lnTo>
                      <a:pt x="30" y="24"/>
                    </a:lnTo>
                    <a:lnTo>
                      <a:pt x="45" y="24"/>
                    </a:lnTo>
                    <a:lnTo>
                      <a:pt x="39" y="15"/>
                    </a:lnTo>
                    <a:lnTo>
                      <a:pt x="39" y="12"/>
                    </a:lnTo>
                    <a:lnTo>
                      <a:pt x="48" y="14"/>
                    </a:lnTo>
                    <a:lnTo>
                      <a:pt x="48" y="7"/>
                    </a:lnTo>
                    <a:lnTo>
                      <a:pt x="51" y="0"/>
                    </a:lnTo>
                    <a:lnTo>
                      <a:pt x="57" y="14"/>
                    </a:lnTo>
                    <a:lnTo>
                      <a:pt x="71" y="12"/>
                    </a:lnTo>
                    <a:lnTo>
                      <a:pt x="68" y="26"/>
                    </a:lnTo>
                    <a:lnTo>
                      <a:pt x="71" y="33"/>
                    </a:lnTo>
                    <a:lnTo>
                      <a:pt x="89" y="33"/>
                    </a:lnTo>
                    <a:lnTo>
                      <a:pt x="94" y="36"/>
                    </a:lnTo>
                    <a:lnTo>
                      <a:pt x="100" y="47"/>
                    </a:lnTo>
                    <a:lnTo>
                      <a:pt x="107" y="52"/>
                    </a:lnTo>
                    <a:lnTo>
                      <a:pt x="107" y="56"/>
                    </a:lnTo>
                    <a:lnTo>
                      <a:pt x="104" y="62"/>
                    </a:lnTo>
                    <a:lnTo>
                      <a:pt x="100" y="62"/>
                    </a:lnTo>
                    <a:lnTo>
                      <a:pt x="92" y="58"/>
                    </a:lnTo>
                    <a:lnTo>
                      <a:pt x="86" y="64"/>
                    </a:lnTo>
                    <a:lnTo>
                      <a:pt x="77" y="65"/>
                    </a:lnTo>
                    <a:lnTo>
                      <a:pt x="80" y="73"/>
                    </a:lnTo>
                    <a:lnTo>
                      <a:pt x="73" y="76"/>
                    </a:lnTo>
                    <a:lnTo>
                      <a:pt x="69" y="82"/>
                    </a:lnTo>
                    <a:lnTo>
                      <a:pt x="66" y="82"/>
                    </a:lnTo>
                    <a:lnTo>
                      <a:pt x="59" y="88"/>
                    </a:lnTo>
                    <a:lnTo>
                      <a:pt x="54" y="90"/>
                    </a:lnTo>
                    <a:lnTo>
                      <a:pt x="51" y="96"/>
                    </a:lnTo>
                    <a:lnTo>
                      <a:pt x="54" y="100"/>
                    </a:lnTo>
                    <a:lnTo>
                      <a:pt x="47" y="105"/>
                    </a:lnTo>
                    <a:lnTo>
                      <a:pt x="44" y="106"/>
                    </a:lnTo>
                    <a:lnTo>
                      <a:pt x="41" y="112"/>
                    </a:lnTo>
                    <a:lnTo>
                      <a:pt x="41" y="120"/>
                    </a:lnTo>
                    <a:lnTo>
                      <a:pt x="47" y="126"/>
                    </a:lnTo>
                    <a:lnTo>
                      <a:pt x="42" y="132"/>
                    </a:lnTo>
                    <a:lnTo>
                      <a:pt x="38" y="129"/>
                    </a:lnTo>
                    <a:lnTo>
                      <a:pt x="30" y="128"/>
                    </a:lnTo>
                    <a:lnTo>
                      <a:pt x="24" y="124"/>
                    </a:lnTo>
                    <a:lnTo>
                      <a:pt x="16" y="129"/>
                    </a:lnTo>
                    <a:lnTo>
                      <a:pt x="12" y="126"/>
                    </a:lnTo>
                    <a:lnTo>
                      <a:pt x="7" y="118"/>
                    </a:lnTo>
                    <a:lnTo>
                      <a:pt x="0" y="111"/>
                    </a:lnTo>
                    <a:lnTo>
                      <a:pt x="1" y="103"/>
                    </a:lnTo>
                    <a:lnTo>
                      <a:pt x="4" y="100"/>
                    </a:lnTo>
                    <a:lnTo>
                      <a:pt x="7" y="90"/>
                    </a:lnTo>
                    <a:lnTo>
                      <a:pt x="4" y="83"/>
                    </a:lnTo>
                    <a:lnTo>
                      <a:pt x="7" y="79"/>
                    </a:lnTo>
                    <a:lnTo>
                      <a:pt x="16" y="82"/>
                    </a:lnTo>
                    <a:lnTo>
                      <a:pt x="15" y="74"/>
                    </a:lnTo>
                    <a:lnTo>
                      <a:pt x="18" y="70"/>
                    </a:lnTo>
                    <a:lnTo>
                      <a:pt x="21" y="59"/>
                    </a:lnTo>
                    <a:lnTo>
                      <a:pt x="10" y="53"/>
                    </a:lnTo>
                    <a:lnTo>
                      <a:pt x="6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8" name="Freeform 5169">
                <a:extLst>
                  <a:ext uri="{FF2B5EF4-FFF2-40B4-BE49-F238E27FC236}">
                    <a16:creationId xmlns:a16="http://schemas.microsoft.com/office/drawing/2014/main" id="{F201DA68-0002-83B7-F660-D10C53A7B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068"/>
                <a:ext cx="54" cy="67"/>
              </a:xfrm>
              <a:custGeom>
                <a:avLst/>
                <a:gdLst>
                  <a:gd name="T0" fmla="*/ 6 w 107"/>
                  <a:gd name="T1" fmla="*/ 48 h 132"/>
                  <a:gd name="T2" fmla="*/ 9 w 107"/>
                  <a:gd name="T3" fmla="*/ 39 h 132"/>
                  <a:gd name="T4" fmla="*/ 15 w 107"/>
                  <a:gd name="T5" fmla="*/ 30 h 132"/>
                  <a:gd name="T6" fmla="*/ 18 w 107"/>
                  <a:gd name="T7" fmla="*/ 29 h 132"/>
                  <a:gd name="T8" fmla="*/ 30 w 107"/>
                  <a:gd name="T9" fmla="*/ 24 h 132"/>
                  <a:gd name="T10" fmla="*/ 45 w 107"/>
                  <a:gd name="T11" fmla="*/ 24 h 132"/>
                  <a:gd name="T12" fmla="*/ 39 w 107"/>
                  <a:gd name="T13" fmla="*/ 15 h 132"/>
                  <a:gd name="T14" fmla="*/ 39 w 107"/>
                  <a:gd name="T15" fmla="*/ 12 h 132"/>
                  <a:gd name="T16" fmla="*/ 48 w 107"/>
                  <a:gd name="T17" fmla="*/ 14 h 132"/>
                  <a:gd name="T18" fmla="*/ 48 w 107"/>
                  <a:gd name="T19" fmla="*/ 7 h 132"/>
                  <a:gd name="T20" fmla="*/ 51 w 107"/>
                  <a:gd name="T21" fmla="*/ 0 h 132"/>
                  <a:gd name="T22" fmla="*/ 57 w 107"/>
                  <a:gd name="T23" fmla="*/ 14 h 132"/>
                  <a:gd name="T24" fmla="*/ 71 w 107"/>
                  <a:gd name="T25" fmla="*/ 12 h 132"/>
                  <a:gd name="T26" fmla="*/ 68 w 107"/>
                  <a:gd name="T27" fmla="*/ 26 h 132"/>
                  <a:gd name="T28" fmla="*/ 71 w 107"/>
                  <a:gd name="T29" fmla="*/ 33 h 132"/>
                  <a:gd name="T30" fmla="*/ 89 w 107"/>
                  <a:gd name="T31" fmla="*/ 33 h 132"/>
                  <a:gd name="T32" fmla="*/ 94 w 107"/>
                  <a:gd name="T33" fmla="*/ 36 h 132"/>
                  <a:gd name="T34" fmla="*/ 100 w 107"/>
                  <a:gd name="T35" fmla="*/ 47 h 132"/>
                  <a:gd name="T36" fmla="*/ 107 w 107"/>
                  <a:gd name="T37" fmla="*/ 52 h 132"/>
                  <a:gd name="T38" fmla="*/ 107 w 107"/>
                  <a:gd name="T39" fmla="*/ 56 h 132"/>
                  <a:gd name="T40" fmla="*/ 104 w 107"/>
                  <a:gd name="T41" fmla="*/ 62 h 132"/>
                  <a:gd name="T42" fmla="*/ 100 w 107"/>
                  <a:gd name="T43" fmla="*/ 62 h 132"/>
                  <a:gd name="T44" fmla="*/ 92 w 107"/>
                  <a:gd name="T45" fmla="*/ 58 h 132"/>
                  <a:gd name="T46" fmla="*/ 86 w 107"/>
                  <a:gd name="T47" fmla="*/ 64 h 132"/>
                  <a:gd name="T48" fmla="*/ 77 w 107"/>
                  <a:gd name="T49" fmla="*/ 65 h 132"/>
                  <a:gd name="T50" fmla="*/ 80 w 107"/>
                  <a:gd name="T51" fmla="*/ 73 h 132"/>
                  <a:gd name="T52" fmla="*/ 73 w 107"/>
                  <a:gd name="T53" fmla="*/ 76 h 132"/>
                  <a:gd name="T54" fmla="*/ 69 w 107"/>
                  <a:gd name="T55" fmla="*/ 82 h 132"/>
                  <a:gd name="T56" fmla="*/ 66 w 107"/>
                  <a:gd name="T57" fmla="*/ 82 h 132"/>
                  <a:gd name="T58" fmla="*/ 59 w 107"/>
                  <a:gd name="T59" fmla="*/ 88 h 132"/>
                  <a:gd name="T60" fmla="*/ 54 w 107"/>
                  <a:gd name="T61" fmla="*/ 90 h 132"/>
                  <a:gd name="T62" fmla="*/ 51 w 107"/>
                  <a:gd name="T63" fmla="*/ 96 h 132"/>
                  <a:gd name="T64" fmla="*/ 54 w 107"/>
                  <a:gd name="T65" fmla="*/ 100 h 132"/>
                  <a:gd name="T66" fmla="*/ 47 w 107"/>
                  <a:gd name="T67" fmla="*/ 105 h 132"/>
                  <a:gd name="T68" fmla="*/ 44 w 107"/>
                  <a:gd name="T69" fmla="*/ 106 h 132"/>
                  <a:gd name="T70" fmla="*/ 41 w 107"/>
                  <a:gd name="T71" fmla="*/ 112 h 132"/>
                  <a:gd name="T72" fmla="*/ 41 w 107"/>
                  <a:gd name="T73" fmla="*/ 120 h 132"/>
                  <a:gd name="T74" fmla="*/ 47 w 107"/>
                  <a:gd name="T75" fmla="*/ 126 h 132"/>
                  <a:gd name="T76" fmla="*/ 42 w 107"/>
                  <a:gd name="T77" fmla="*/ 132 h 132"/>
                  <a:gd name="T78" fmla="*/ 38 w 107"/>
                  <a:gd name="T79" fmla="*/ 129 h 132"/>
                  <a:gd name="T80" fmla="*/ 30 w 107"/>
                  <a:gd name="T81" fmla="*/ 128 h 132"/>
                  <a:gd name="T82" fmla="*/ 24 w 107"/>
                  <a:gd name="T83" fmla="*/ 124 h 132"/>
                  <a:gd name="T84" fmla="*/ 16 w 107"/>
                  <a:gd name="T85" fmla="*/ 129 h 132"/>
                  <a:gd name="T86" fmla="*/ 12 w 107"/>
                  <a:gd name="T87" fmla="*/ 126 h 132"/>
                  <a:gd name="T88" fmla="*/ 7 w 107"/>
                  <a:gd name="T89" fmla="*/ 118 h 132"/>
                  <a:gd name="T90" fmla="*/ 0 w 107"/>
                  <a:gd name="T91" fmla="*/ 111 h 132"/>
                  <a:gd name="T92" fmla="*/ 1 w 107"/>
                  <a:gd name="T93" fmla="*/ 103 h 132"/>
                  <a:gd name="T94" fmla="*/ 4 w 107"/>
                  <a:gd name="T95" fmla="*/ 100 h 132"/>
                  <a:gd name="T96" fmla="*/ 7 w 107"/>
                  <a:gd name="T97" fmla="*/ 90 h 132"/>
                  <a:gd name="T98" fmla="*/ 4 w 107"/>
                  <a:gd name="T99" fmla="*/ 83 h 132"/>
                  <a:gd name="T100" fmla="*/ 7 w 107"/>
                  <a:gd name="T101" fmla="*/ 79 h 132"/>
                  <a:gd name="T102" fmla="*/ 16 w 107"/>
                  <a:gd name="T103" fmla="*/ 82 h 132"/>
                  <a:gd name="T104" fmla="*/ 15 w 107"/>
                  <a:gd name="T105" fmla="*/ 74 h 132"/>
                  <a:gd name="T106" fmla="*/ 18 w 107"/>
                  <a:gd name="T107" fmla="*/ 70 h 132"/>
                  <a:gd name="T108" fmla="*/ 21 w 107"/>
                  <a:gd name="T109" fmla="*/ 59 h 132"/>
                  <a:gd name="T110" fmla="*/ 10 w 107"/>
                  <a:gd name="T111" fmla="*/ 53 h 132"/>
                  <a:gd name="T112" fmla="*/ 6 w 107"/>
                  <a:gd name="T113" fmla="*/ 48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7" h="132">
                    <a:moveTo>
                      <a:pt x="6" y="48"/>
                    </a:moveTo>
                    <a:lnTo>
                      <a:pt x="9" y="39"/>
                    </a:lnTo>
                    <a:lnTo>
                      <a:pt x="15" y="30"/>
                    </a:lnTo>
                    <a:lnTo>
                      <a:pt x="18" y="29"/>
                    </a:lnTo>
                    <a:lnTo>
                      <a:pt x="30" y="24"/>
                    </a:lnTo>
                    <a:lnTo>
                      <a:pt x="45" y="24"/>
                    </a:lnTo>
                    <a:lnTo>
                      <a:pt x="39" y="15"/>
                    </a:lnTo>
                    <a:lnTo>
                      <a:pt x="39" y="12"/>
                    </a:lnTo>
                    <a:lnTo>
                      <a:pt x="48" y="14"/>
                    </a:lnTo>
                    <a:lnTo>
                      <a:pt x="48" y="7"/>
                    </a:lnTo>
                    <a:lnTo>
                      <a:pt x="51" y="0"/>
                    </a:lnTo>
                    <a:lnTo>
                      <a:pt x="57" y="14"/>
                    </a:lnTo>
                    <a:lnTo>
                      <a:pt x="71" y="12"/>
                    </a:lnTo>
                    <a:lnTo>
                      <a:pt x="68" y="26"/>
                    </a:lnTo>
                    <a:lnTo>
                      <a:pt x="71" y="33"/>
                    </a:lnTo>
                    <a:lnTo>
                      <a:pt x="89" y="33"/>
                    </a:lnTo>
                    <a:lnTo>
                      <a:pt x="94" y="36"/>
                    </a:lnTo>
                    <a:lnTo>
                      <a:pt x="100" y="47"/>
                    </a:lnTo>
                    <a:lnTo>
                      <a:pt x="107" y="52"/>
                    </a:lnTo>
                    <a:lnTo>
                      <a:pt x="107" y="56"/>
                    </a:lnTo>
                    <a:lnTo>
                      <a:pt x="104" y="62"/>
                    </a:lnTo>
                    <a:lnTo>
                      <a:pt x="100" y="62"/>
                    </a:lnTo>
                    <a:lnTo>
                      <a:pt x="92" y="58"/>
                    </a:lnTo>
                    <a:lnTo>
                      <a:pt x="86" y="64"/>
                    </a:lnTo>
                    <a:lnTo>
                      <a:pt x="77" y="65"/>
                    </a:lnTo>
                    <a:lnTo>
                      <a:pt x="80" y="73"/>
                    </a:lnTo>
                    <a:lnTo>
                      <a:pt x="73" y="76"/>
                    </a:lnTo>
                    <a:lnTo>
                      <a:pt x="69" y="82"/>
                    </a:lnTo>
                    <a:lnTo>
                      <a:pt x="66" y="82"/>
                    </a:lnTo>
                    <a:lnTo>
                      <a:pt x="59" y="88"/>
                    </a:lnTo>
                    <a:lnTo>
                      <a:pt x="54" y="90"/>
                    </a:lnTo>
                    <a:lnTo>
                      <a:pt x="51" y="96"/>
                    </a:lnTo>
                    <a:lnTo>
                      <a:pt x="54" y="100"/>
                    </a:lnTo>
                    <a:lnTo>
                      <a:pt x="47" y="105"/>
                    </a:lnTo>
                    <a:lnTo>
                      <a:pt x="44" y="106"/>
                    </a:lnTo>
                    <a:lnTo>
                      <a:pt x="41" y="112"/>
                    </a:lnTo>
                    <a:lnTo>
                      <a:pt x="41" y="120"/>
                    </a:lnTo>
                    <a:lnTo>
                      <a:pt x="47" y="126"/>
                    </a:lnTo>
                    <a:lnTo>
                      <a:pt x="42" y="132"/>
                    </a:lnTo>
                    <a:lnTo>
                      <a:pt x="38" y="129"/>
                    </a:lnTo>
                    <a:lnTo>
                      <a:pt x="30" y="128"/>
                    </a:lnTo>
                    <a:lnTo>
                      <a:pt x="24" y="124"/>
                    </a:lnTo>
                    <a:lnTo>
                      <a:pt x="16" y="129"/>
                    </a:lnTo>
                    <a:lnTo>
                      <a:pt x="12" y="126"/>
                    </a:lnTo>
                    <a:lnTo>
                      <a:pt x="7" y="118"/>
                    </a:lnTo>
                    <a:lnTo>
                      <a:pt x="0" y="111"/>
                    </a:lnTo>
                    <a:lnTo>
                      <a:pt x="1" y="103"/>
                    </a:lnTo>
                    <a:lnTo>
                      <a:pt x="4" y="100"/>
                    </a:lnTo>
                    <a:lnTo>
                      <a:pt x="7" y="90"/>
                    </a:lnTo>
                    <a:lnTo>
                      <a:pt x="4" y="83"/>
                    </a:lnTo>
                    <a:lnTo>
                      <a:pt x="7" y="79"/>
                    </a:lnTo>
                    <a:lnTo>
                      <a:pt x="16" y="82"/>
                    </a:lnTo>
                    <a:lnTo>
                      <a:pt x="15" y="74"/>
                    </a:lnTo>
                    <a:lnTo>
                      <a:pt x="18" y="70"/>
                    </a:lnTo>
                    <a:lnTo>
                      <a:pt x="21" y="59"/>
                    </a:lnTo>
                    <a:lnTo>
                      <a:pt x="10" y="53"/>
                    </a:lnTo>
                    <a:lnTo>
                      <a:pt x="6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9" name="Freeform 5170">
                <a:extLst>
                  <a:ext uri="{FF2B5EF4-FFF2-40B4-BE49-F238E27FC236}">
                    <a16:creationId xmlns:a16="http://schemas.microsoft.com/office/drawing/2014/main" id="{0FEAFC40-9CEE-8F0F-3307-B1BF24A54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1206"/>
                <a:ext cx="59" cy="99"/>
              </a:xfrm>
              <a:custGeom>
                <a:avLst/>
                <a:gdLst>
                  <a:gd name="T0" fmla="*/ 106 w 118"/>
                  <a:gd name="T1" fmla="*/ 1 h 199"/>
                  <a:gd name="T2" fmla="*/ 84 w 118"/>
                  <a:gd name="T3" fmla="*/ 6 h 199"/>
                  <a:gd name="T4" fmla="*/ 74 w 118"/>
                  <a:gd name="T5" fmla="*/ 11 h 199"/>
                  <a:gd name="T6" fmla="*/ 58 w 118"/>
                  <a:gd name="T7" fmla="*/ 6 h 199"/>
                  <a:gd name="T8" fmla="*/ 37 w 118"/>
                  <a:gd name="T9" fmla="*/ 20 h 199"/>
                  <a:gd name="T10" fmla="*/ 46 w 118"/>
                  <a:gd name="T11" fmla="*/ 29 h 199"/>
                  <a:gd name="T12" fmla="*/ 47 w 118"/>
                  <a:gd name="T13" fmla="*/ 44 h 199"/>
                  <a:gd name="T14" fmla="*/ 29 w 118"/>
                  <a:gd name="T15" fmla="*/ 65 h 199"/>
                  <a:gd name="T16" fmla="*/ 29 w 118"/>
                  <a:gd name="T17" fmla="*/ 71 h 199"/>
                  <a:gd name="T18" fmla="*/ 32 w 118"/>
                  <a:gd name="T19" fmla="*/ 80 h 199"/>
                  <a:gd name="T20" fmla="*/ 27 w 118"/>
                  <a:gd name="T21" fmla="*/ 96 h 199"/>
                  <a:gd name="T22" fmla="*/ 21 w 118"/>
                  <a:gd name="T23" fmla="*/ 103 h 199"/>
                  <a:gd name="T24" fmla="*/ 14 w 118"/>
                  <a:gd name="T25" fmla="*/ 102 h 199"/>
                  <a:gd name="T26" fmla="*/ 14 w 118"/>
                  <a:gd name="T27" fmla="*/ 114 h 199"/>
                  <a:gd name="T28" fmla="*/ 8 w 118"/>
                  <a:gd name="T29" fmla="*/ 121 h 199"/>
                  <a:gd name="T30" fmla="*/ 0 w 118"/>
                  <a:gd name="T31" fmla="*/ 126 h 199"/>
                  <a:gd name="T32" fmla="*/ 12 w 118"/>
                  <a:gd name="T33" fmla="*/ 132 h 199"/>
                  <a:gd name="T34" fmla="*/ 17 w 118"/>
                  <a:gd name="T35" fmla="*/ 141 h 199"/>
                  <a:gd name="T36" fmla="*/ 3 w 118"/>
                  <a:gd name="T37" fmla="*/ 140 h 199"/>
                  <a:gd name="T38" fmla="*/ 8 w 118"/>
                  <a:gd name="T39" fmla="*/ 155 h 199"/>
                  <a:gd name="T40" fmla="*/ 11 w 118"/>
                  <a:gd name="T41" fmla="*/ 166 h 199"/>
                  <a:gd name="T42" fmla="*/ 11 w 118"/>
                  <a:gd name="T43" fmla="*/ 188 h 199"/>
                  <a:gd name="T44" fmla="*/ 14 w 118"/>
                  <a:gd name="T45" fmla="*/ 190 h 199"/>
                  <a:gd name="T46" fmla="*/ 24 w 118"/>
                  <a:gd name="T47" fmla="*/ 175 h 199"/>
                  <a:gd name="T48" fmla="*/ 29 w 118"/>
                  <a:gd name="T49" fmla="*/ 169 h 199"/>
                  <a:gd name="T50" fmla="*/ 43 w 118"/>
                  <a:gd name="T51" fmla="*/ 191 h 199"/>
                  <a:gd name="T52" fmla="*/ 52 w 118"/>
                  <a:gd name="T53" fmla="*/ 199 h 199"/>
                  <a:gd name="T54" fmla="*/ 62 w 118"/>
                  <a:gd name="T55" fmla="*/ 190 h 199"/>
                  <a:gd name="T56" fmla="*/ 61 w 118"/>
                  <a:gd name="T57" fmla="*/ 181 h 199"/>
                  <a:gd name="T58" fmla="*/ 71 w 118"/>
                  <a:gd name="T59" fmla="*/ 169 h 199"/>
                  <a:gd name="T60" fmla="*/ 77 w 118"/>
                  <a:gd name="T61" fmla="*/ 167 h 199"/>
                  <a:gd name="T62" fmla="*/ 81 w 118"/>
                  <a:gd name="T63" fmla="*/ 155 h 199"/>
                  <a:gd name="T64" fmla="*/ 81 w 118"/>
                  <a:gd name="T65" fmla="*/ 143 h 199"/>
                  <a:gd name="T66" fmla="*/ 73 w 118"/>
                  <a:gd name="T67" fmla="*/ 138 h 199"/>
                  <a:gd name="T68" fmla="*/ 56 w 118"/>
                  <a:gd name="T69" fmla="*/ 120 h 199"/>
                  <a:gd name="T70" fmla="*/ 59 w 118"/>
                  <a:gd name="T71" fmla="*/ 108 h 199"/>
                  <a:gd name="T72" fmla="*/ 70 w 118"/>
                  <a:gd name="T73" fmla="*/ 105 h 199"/>
                  <a:gd name="T74" fmla="*/ 77 w 118"/>
                  <a:gd name="T75" fmla="*/ 102 h 199"/>
                  <a:gd name="T76" fmla="*/ 93 w 118"/>
                  <a:gd name="T77" fmla="*/ 99 h 199"/>
                  <a:gd name="T78" fmla="*/ 106 w 118"/>
                  <a:gd name="T79" fmla="*/ 82 h 199"/>
                  <a:gd name="T80" fmla="*/ 96 w 118"/>
                  <a:gd name="T81" fmla="*/ 56 h 199"/>
                  <a:gd name="T82" fmla="*/ 97 w 118"/>
                  <a:gd name="T83" fmla="*/ 47 h 199"/>
                  <a:gd name="T84" fmla="*/ 102 w 118"/>
                  <a:gd name="T85" fmla="*/ 32 h 199"/>
                  <a:gd name="T86" fmla="*/ 102 w 118"/>
                  <a:gd name="T87" fmla="*/ 21 h 199"/>
                  <a:gd name="T88" fmla="*/ 118 w 118"/>
                  <a:gd name="T89" fmla="*/ 1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8" h="199">
                    <a:moveTo>
                      <a:pt x="117" y="6"/>
                    </a:moveTo>
                    <a:lnTo>
                      <a:pt x="106" y="1"/>
                    </a:lnTo>
                    <a:lnTo>
                      <a:pt x="94" y="0"/>
                    </a:lnTo>
                    <a:lnTo>
                      <a:pt x="84" y="6"/>
                    </a:lnTo>
                    <a:lnTo>
                      <a:pt x="79" y="6"/>
                    </a:lnTo>
                    <a:lnTo>
                      <a:pt x="74" y="11"/>
                    </a:lnTo>
                    <a:lnTo>
                      <a:pt x="65" y="11"/>
                    </a:lnTo>
                    <a:lnTo>
                      <a:pt x="58" y="6"/>
                    </a:lnTo>
                    <a:lnTo>
                      <a:pt x="50" y="8"/>
                    </a:lnTo>
                    <a:lnTo>
                      <a:pt x="37" y="20"/>
                    </a:lnTo>
                    <a:lnTo>
                      <a:pt x="41" y="23"/>
                    </a:lnTo>
                    <a:lnTo>
                      <a:pt x="46" y="29"/>
                    </a:lnTo>
                    <a:lnTo>
                      <a:pt x="50" y="32"/>
                    </a:lnTo>
                    <a:lnTo>
                      <a:pt x="47" y="44"/>
                    </a:lnTo>
                    <a:lnTo>
                      <a:pt x="37" y="61"/>
                    </a:lnTo>
                    <a:lnTo>
                      <a:pt x="29" y="65"/>
                    </a:lnTo>
                    <a:lnTo>
                      <a:pt x="29" y="68"/>
                    </a:lnTo>
                    <a:lnTo>
                      <a:pt x="29" y="71"/>
                    </a:lnTo>
                    <a:lnTo>
                      <a:pt x="29" y="77"/>
                    </a:lnTo>
                    <a:lnTo>
                      <a:pt x="32" y="80"/>
                    </a:lnTo>
                    <a:lnTo>
                      <a:pt x="26" y="90"/>
                    </a:lnTo>
                    <a:lnTo>
                      <a:pt x="27" y="96"/>
                    </a:lnTo>
                    <a:lnTo>
                      <a:pt x="24" y="102"/>
                    </a:lnTo>
                    <a:lnTo>
                      <a:pt x="21" y="103"/>
                    </a:lnTo>
                    <a:lnTo>
                      <a:pt x="18" y="103"/>
                    </a:lnTo>
                    <a:lnTo>
                      <a:pt x="14" y="102"/>
                    </a:lnTo>
                    <a:lnTo>
                      <a:pt x="9" y="106"/>
                    </a:lnTo>
                    <a:lnTo>
                      <a:pt x="14" y="114"/>
                    </a:lnTo>
                    <a:lnTo>
                      <a:pt x="8" y="117"/>
                    </a:lnTo>
                    <a:lnTo>
                      <a:pt x="8" y="121"/>
                    </a:lnTo>
                    <a:lnTo>
                      <a:pt x="3" y="125"/>
                    </a:lnTo>
                    <a:lnTo>
                      <a:pt x="0" y="126"/>
                    </a:lnTo>
                    <a:lnTo>
                      <a:pt x="0" y="129"/>
                    </a:lnTo>
                    <a:lnTo>
                      <a:pt x="12" y="132"/>
                    </a:lnTo>
                    <a:lnTo>
                      <a:pt x="20" y="131"/>
                    </a:lnTo>
                    <a:lnTo>
                      <a:pt x="17" y="141"/>
                    </a:lnTo>
                    <a:lnTo>
                      <a:pt x="14" y="138"/>
                    </a:lnTo>
                    <a:lnTo>
                      <a:pt x="3" y="140"/>
                    </a:lnTo>
                    <a:lnTo>
                      <a:pt x="8" y="144"/>
                    </a:lnTo>
                    <a:lnTo>
                      <a:pt x="8" y="155"/>
                    </a:lnTo>
                    <a:lnTo>
                      <a:pt x="11" y="166"/>
                    </a:lnTo>
                    <a:lnTo>
                      <a:pt x="11" y="166"/>
                    </a:lnTo>
                    <a:lnTo>
                      <a:pt x="9" y="173"/>
                    </a:lnTo>
                    <a:lnTo>
                      <a:pt x="11" y="188"/>
                    </a:lnTo>
                    <a:lnTo>
                      <a:pt x="11" y="193"/>
                    </a:lnTo>
                    <a:lnTo>
                      <a:pt x="14" y="190"/>
                    </a:lnTo>
                    <a:lnTo>
                      <a:pt x="14" y="185"/>
                    </a:lnTo>
                    <a:lnTo>
                      <a:pt x="24" y="175"/>
                    </a:lnTo>
                    <a:lnTo>
                      <a:pt x="26" y="169"/>
                    </a:lnTo>
                    <a:lnTo>
                      <a:pt x="29" y="169"/>
                    </a:lnTo>
                    <a:lnTo>
                      <a:pt x="35" y="175"/>
                    </a:lnTo>
                    <a:lnTo>
                      <a:pt x="43" y="191"/>
                    </a:lnTo>
                    <a:lnTo>
                      <a:pt x="47" y="193"/>
                    </a:lnTo>
                    <a:lnTo>
                      <a:pt x="52" y="199"/>
                    </a:lnTo>
                    <a:lnTo>
                      <a:pt x="55" y="197"/>
                    </a:lnTo>
                    <a:lnTo>
                      <a:pt x="62" y="190"/>
                    </a:lnTo>
                    <a:lnTo>
                      <a:pt x="59" y="184"/>
                    </a:lnTo>
                    <a:lnTo>
                      <a:pt x="61" y="181"/>
                    </a:lnTo>
                    <a:lnTo>
                      <a:pt x="62" y="172"/>
                    </a:lnTo>
                    <a:lnTo>
                      <a:pt x="71" y="169"/>
                    </a:lnTo>
                    <a:lnTo>
                      <a:pt x="71" y="166"/>
                    </a:lnTo>
                    <a:lnTo>
                      <a:pt x="77" y="167"/>
                    </a:lnTo>
                    <a:lnTo>
                      <a:pt x="81" y="158"/>
                    </a:lnTo>
                    <a:lnTo>
                      <a:pt x="81" y="155"/>
                    </a:lnTo>
                    <a:lnTo>
                      <a:pt x="82" y="146"/>
                    </a:lnTo>
                    <a:lnTo>
                      <a:pt x="81" y="143"/>
                    </a:lnTo>
                    <a:lnTo>
                      <a:pt x="74" y="141"/>
                    </a:lnTo>
                    <a:lnTo>
                      <a:pt x="73" y="138"/>
                    </a:lnTo>
                    <a:lnTo>
                      <a:pt x="77" y="135"/>
                    </a:lnTo>
                    <a:lnTo>
                      <a:pt x="56" y="120"/>
                    </a:lnTo>
                    <a:lnTo>
                      <a:pt x="59" y="112"/>
                    </a:lnTo>
                    <a:lnTo>
                      <a:pt x="59" y="108"/>
                    </a:lnTo>
                    <a:lnTo>
                      <a:pt x="62" y="109"/>
                    </a:lnTo>
                    <a:lnTo>
                      <a:pt x="70" y="105"/>
                    </a:lnTo>
                    <a:lnTo>
                      <a:pt x="70" y="105"/>
                    </a:lnTo>
                    <a:lnTo>
                      <a:pt x="77" y="102"/>
                    </a:lnTo>
                    <a:lnTo>
                      <a:pt x="84" y="102"/>
                    </a:lnTo>
                    <a:lnTo>
                      <a:pt x="93" y="99"/>
                    </a:lnTo>
                    <a:lnTo>
                      <a:pt x="105" y="87"/>
                    </a:lnTo>
                    <a:lnTo>
                      <a:pt x="106" y="82"/>
                    </a:lnTo>
                    <a:lnTo>
                      <a:pt x="103" y="77"/>
                    </a:lnTo>
                    <a:lnTo>
                      <a:pt x="96" y="56"/>
                    </a:lnTo>
                    <a:lnTo>
                      <a:pt x="99" y="53"/>
                    </a:lnTo>
                    <a:lnTo>
                      <a:pt x="97" y="47"/>
                    </a:lnTo>
                    <a:lnTo>
                      <a:pt x="105" y="39"/>
                    </a:lnTo>
                    <a:lnTo>
                      <a:pt x="102" y="32"/>
                    </a:lnTo>
                    <a:lnTo>
                      <a:pt x="96" y="30"/>
                    </a:lnTo>
                    <a:lnTo>
                      <a:pt x="102" y="21"/>
                    </a:lnTo>
                    <a:lnTo>
                      <a:pt x="114" y="17"/>
                    </a:lnTo>
                    <a:lnTo>
                      <a:pt x="118" y="14"/>
                    </a:lnTo>
                    <a:lnTo>
                      <a:pt x="117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0" name="Freeform 5171">
                <a:extLst>
                  <a:ext uri="{FF2B5EF4-FFF2-40B4-BE49-F238E27FC236}">
                    <a16:creationId xmlns:a16="http://schemas.microsoft.com/office/drawing/2014/main" id="{8AF914BB-A267-5888-7307-5411D18A4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1206"/>
                <a:ext cx="59" cy="99"/>
              </a:xfrm>
              <a:custGeom>
                <a:avLst/>
                <a:gdLst>
                  <a:gd name="T0" fmla="*/ 118 w 118"/>
                  <a:gd name="T1" fmla="*/ 14 h 199"/>
                  <a:gd name="T2" fmla="*/ 102 w 118"/>
                  <a:gd name="T3" fmla="*/ 21 h 199"/>
                  <a:gd name="T4" fmla="*/ 102 w 118"/>
                  <a:gd name="T5" fmla="*/ 32 h 199"/>
                  <a:gd name="T6" fmla="*/ 97 w 118"/>
                  <a:gd name="T7" fmla="*/ 47 h 199"/>
                  <a:gd name="T8" fmla="*/ 96 w 118"/>
                  <a:gd name="T9" fmla="*/ 56 h 199"/>
                  <a:gd name="T10" fmla="*/ 106 w 118"/>
                  <a:gd name="T11" fmla="*/ 82 h 199"/>
                  <a:gd name="T12" fmla="*/ 93 w 118"/>
                  <a:gd name="T13" fmla="*/ 99 h 199"/>
                  <a:gd name="T14" fmla="*/ 77 w 118"/>
                  <a:gd name="T15" fmla="*/ 102 h 199"/>
                  <a:gd name="T16" fmla="*/ 70 w 118"/>
                  <a:gd name="T17" fmla="*/ 105 h 199"/>
                  <a:gd name="T18" fmla="*/ 59 w 118"/>
                  <a:gd name="T19" fmla="*/ 108 h 199"/>
                  <a:gd name="T20" fmla="*/ 56 w 118"/>
                  <a:gd name="T21" fmla="*/ 120 h 199"/>
                  <a:gd name="T22" fmla="*/ 73 w 118"/>
                  <a:gd name="T23" fmla="*/ 138 h 199"/>
                  <a:gd name="T24" fmla="*/ 81 w 118"/>
                  <a:gd name="T25" fmla="*/ 143 h 199"/>
                  <a:gd name="T26" fmla="*/ 81 w 118"/>
                  <a:gd name="T27" fmla="*/ 155 h 199"/>
                  <a:gd name="T28" fmla="*/ 77 w 118"/>
                  <a:gd name="T29" fmla="*/ 167 h 199"/>
                  <a:gd name="T30" fmla="*/ 71 w 118"/>
                  <a:gd name="T31" fmla="*/ 169 h 199"/>
                  <a:gd name="T32" fmla="*/ 61 w 118"/>
                  <a:gd name="T33" fmla="*/ 181 h 199"/>
                  <a:gd name="T34" fmla="*/ 62 w 118"/>
                  <a:gd name="T35" fmla="*/ 190 h 199"/>
                  <a:gd name="T36" fmla="*/ 52 w 118"/>
                  <a:gd name="T37" fmla="*/ 199 h 199"/>
                  <a:gd name="T38" fmla="*/ 43 w 118"/>
                  <a:gd name="T39" fmla="*/ 191 h 199"/>
                  <a:gd name="T40" fmla="*/ 29 w 118"/>
                  <a:gd name="T41" fmla="*/ 169 h 199"/>
                  <a:gd name="T42" fmla="*/ 24 w 118"/>
                  <a:gd name="T43" fmla="*/ 175 h 199"/>
                  <a:gd name="T44" fmla="*/ 14 w 118"/>
                  <a:gd name="T45" fmla="*/ 190 h 199"/>
                  <a:gd name="T46" fmla="*/ 11 w 118"/>
                  <a:gd name="T47" fmla="*/ 188 h 199"/>
                  <a:gd name="T48" fmla="*/ 11 w 118"/>
                  <a:gd name="T49" fmla="*/ 166 h 199"/>
                  <a:gd name="T50" fmla="*/ 8 w 118"/>
                  <a:gd name="T51" fmla="*/ 155 h 199"/>
                  <a:gd name="T52" fmla="*/ 3 w 118"/>
                  <a:gd name="T53" fmla="*/ 140 h 199"/>
                  <a:gd name="T54" fmla="*/ 17 w 118"/>
                  <a:gd name="T55" fmla="*/ 141 h 199"/>
                  <a:gd name="T56" fmla="*/ 12 w 118"/>
                  <a:gd name="T57" fmla="*/ 132 h 199"/>
                  <a:gd name="T58" fmla="*/ 0 w 118"/>
                  <a:gd name="T59" fmla="*/ 126 h 199"/>
                  <a:gd name="T60" fmla="*/ 8 w 118"/>
                  <a:gd name="T61" fmla="*/ 121 h 199"/>
                  <a:gd name="T62" fmla="*/ 14 w 118"/>
                  <a:gd name="T63" fmla="*/ 114 h 199"/>
                  <a:gd name="T64" fmla="*/ 14 w 118"/>
                  <a:gd name="T65" fmla="*/ 102 h 199"/>
                  <a:gd name="T66" fmla="*/ 21 w 118"/>
                  <a:gd name="T67" fmla="*/ 103 h 199"/>
                  <a:gd name="T68" fmla="*/ 27 w 118"/>
                  <a:gd name="T69" fmla="*/ 96 h 199"/>
                  <a:gd name="T70" fmla="*/ 32 w 118"/>
                  <a:gd name="T71" fmla="*/ 80 h 199"/>
                  <a:gd name="T72" fmla="*/ 29 w 118"/>
                  <a:gd name="T73" fmla="*/ 71 h 199"/>
                  <a:gd name="T74" fmla="*/ 29 w 118"/>
                  <a:gd name="T75" fmla="*/ 65 h 199"/>
                  <a:gd name="T76" fmla="*/ 47 w 118"/>
                  <a:gd name="T77" fmla="*/ 44 h 199"/>
                  <a:gd name="T78" fmla="*/ 46 w 118"/>
                  <a:gd name="T79" fmla="*/ 29 h 199"/>
                  <a:gd name="T80" fmla="*/ 37 w 118"/>
                  <a:gd name="T81" fmla="*/ 20 h 199"/>
                  <a:gd name="T82" fmla="*/ 58 w 118"/>
                  <a:gd name="T83" fmla="*/ 6 h 199"/>
                  <a:gd name="T84" fmla="*/ 74 w 118"/>
                  <a:gd name="T85" fmla="*/ 11 h 199"/>
                  <a:gd name="T86" fmla="*/ 84 w 118"/>
                  <a:gd name="T87" fmla="*/ 6 h 199"/>
                  <a:gd name="T88" fmla="*/ 106 w 118"/>
                  <a:gd name="T89" fmla="*/ 1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8" h="199">
                    <a:moveTo>
                      <a:pt x="117" y="6"/>
                    </a:moveTo>
                    <a:lnTo>
                      <a:pt x="118" y="14"/>
                    </a:lnTo>
                    <a:lnTo>
                      <a:pt x="114" y="17"/>
                    </a:lnTo>
                    <a:lnTo>
                      <a:pt x="102" y="21"/>
                    </a:lnTo>
                    <a:lnTo>
                      <a:pt x="96" y="30"/>
                    </a:lnTo>
                    <a:lnTo>
                      <a:pt x="102" y="32"/>
                    </a:lnTo>
                    <a:lnTo>
                      <a:pt x="105" y="39"/>
                    </a:lnTo>
                    <a:lnTo>
                      <a:pt x="97" y="47"/>
                    </a:lnTo>
                    <a:lnTo>
                      <a:pt x="99" y="53"/>
                    </a:lnTo>
                    <a:lnTo>
                      <a:pt x="96" y="56"/>
                    </a:lnTo>
                    <a:lnTo>
                      <a:pt x="103" y="77"/>
                    </a:lnTo>
                    <a:lnTo>
                      <a:pt x="106" y="82"/>
                    </a:lnTo>
                    <a:lnTo>
                      <a:pt x="105" y="87"/>
                    </a:lnTo>
                    <a:lnTo>
                      <a:pt x="93" y="99"/>
                    </a:lnTo>
                    <a:lnTo>
                      <a:pt x="84" y="102"/>
                    </a:lnTo>
                    <a:lnTo>
                      <a:pt x="77" y="102"/>
                    </a:lnTo>
                    <a:lnTo>
                      <a:pt x="70" y="105"/>
                    </a:lnTo>
                    <a:lnTo>
                      <a:pt x="70" y="105"/>
                    </a:lnTo>
                    <a:lnTo>
                      <a:pt x="62" y="109"/>
                    </a:lnTo>
                    <a:lnTo>
                      <a:pt x="59" y="108"/>
                    </a:lnTo>
                    <a:lnTo>
                      <a:pt x="59" y="112"/>
                    </a:lnTo>
                    <a:lnTo>
                      <a:pt x="56" y="120"/>
                    </a:lnTo>
                    <a:lnTo>
                      <a:pt x="77" y="135"/>
                    </a:lnTo>
                    <a:lnTo>
                      <a:pt x="73" y="138"/>
                    </a:lnTo>
                    <a:lnTo>
                      <a:pt x="74" y="141"/>
                    </a:lnTo>
                    <a:lnTo>
                      <a:pt x="81" y="143"/>
                    </a:lnTo>
                    <a:lnTo>
                      <a:pt x="82" y="146"/>
                    </a:lnTo>
                    <a:lnTo>
                      <a:pt x="81" y="155"/>
                    </a:lnTo>
                    <a:lnTo>
                      <a:pt x="81" y="158"/>
                    </a:lnTo>
                    <a:lnTo>
                      <a:pt x="77" y="167"/>
                    </a:lnTo>
                    <a:lnTo>
                      <a:pt x="71" y="166"/>
                    </a:lnTo>
                    <a:lnTo>
                      <a:pt x="71" y="169"/>
                    </a:lnTo>
                    <a:lnTo>
                      <a:pt x="62" y="172"/>
                    </a:lnTo>
                    <a:lnTo>
                      <a:pt x="61" y="181"/>
                    </a:lnTo>
                    <a:lnTo>
                      <a:pt x="59" y="184"/>
                    </a:lnTo>
                    <a:lnTo>
                      <a:pt x="62" y="190"/>
                    </a:lnTo>
                    <a:lnTo>
                      <a:pt x="55" y="197"/>
                    </a:lnTo>
                    <a:lnTo>
                      <a:pt x="52" y="199"/>
                    </a:lnTo>
                    <a:lnTo>
                      <a:pt x="47" y="193"/>
                    </a:lnTo>
                    <a:lnTo>
                      <a:pt x="43" y="191"/>
                    </a:lnTo>
                    <a:lnTo>
                      <a:pt x="35" y="175"/>
                    </a:lnTo>
                    <a:lnTo>
                      <a:pt x="29" y="169"/>
                    </a:lnTo>
                    <a:lnTo>
                      <a:pt x="26" y="169"/>
                    </a:lnTo>
                    <a:lnTo>
                      <a:pt x="24" y="175"/>
                    </a:lnTo>
                    <a:lnTo>
                      <a:pt x="14" y="185"/>
                    </a:lnTo>
                    <a:lnTo>
                      <a:pt x="14" y="190"/>
                    </a:lnTo>
                    <a:lnTo>
                      <a:pt x="11" y="193"/>
                    </a:lnTo>
                    <a:lnTo>
                      <a:pt x="11" y="188"/>
                    </a:lnTo>
                    <a:lnTo>
                      <a:pt x="9" y="173"/>
                    </a:lnTo>
                    <a:lnTo>
                      <a:pt x="11" y="166"/>
                    </a:lnTo>
                    <a:lnTo>
                      <a:pt x="11" y="166"/>
                    </a:lnTo>
                    <a:lnTo>
                      <a:pt x="8" y="155"/>
                    </a:lnTo>
                    <a:lnTo>
                      <a:pt x="8" y="144"/>
                    </a:lnTo>
                    <a:lnTo>
                      <a:pt x="3" y="140"/>
                    </a:lnTo>
                    <a:lnTo>
                      <a:pt x="14" y="138"/>
                    </a:lnTo>
                    <a:lnTo>
                      <a:pt x="17" y="141"/>
                    </a:lnTo>
                    <a:lnTo>
                      <a:pt x="20" y="131"/>
                    </a:lnTo>
                    <a:lnTo>
                      <a:pt x="12" y="132"/>
                    </a:lnTo>
                    <a:lnTo>
                      <a:pt x="0" y="129"/>
                    </a:lnTo>
                    <a:lnTo>
                      <a:pt x="0" y="126"/>
                    </a:lnTo>
                    <a:lnTo>
                      <a:pt x="3" y="125"/>
                    </a:lnTo>
                    <a:lnTo>
                      <a:pt x="8" y="121"/>
                    </a:lnTo>
                    <a:lnTo>
                      <a:pt x="8" y="117"/>
                    </a:lnTo>
                    <a:lnTo>
                      <a:pt x="14" y="114"/>
                    </a:lnTo>
                    <a:lnTo>
                      <a:pt x="9" y="106"/>
                    </a:lnTo>
                    <a:lnTo>
                      <a:pt x="14" y="102"/>
                    </a:lnTo>
                    <a:lnTo>
                      <a:pt x="18" y="103"/>
                    </a:lnTo>
                    <a:lnTo>
                      <a:pt x="21" y="103"/>
                    </a:lnTo>
                    <a:lnTo>
                      <a:pt x="24" y="102"/>
                    </a:lnTo>
                    <a:lnTo>
                      <a:pt x="27" y="96"/>
                    </a:lnTo>
                    <a:lnTo>
                      <a:pt x="26" y="90"/>
                    </a:lnTo>
                    <a:lnTo>
                      <a:pt x="32" y="80"/>
                    </a:lnTo>
                    <a:lnTo>
                      <a:pt x="29" y="77"/>
                    </a:lnTo>
                    <a:lnTo>
                      <a:pt x="29" y="71"/>
                    </a:lnTo>
                    <a:lnTo>
                      <a:pt x="29" y="68"/>
                    </a:lnTo>
                    <a:lnTo>
                      <a:pt x="29" y="65"/>
                    </a:lnTo>
                    <a:lnTo>
                      <a:pt x="37" y="61"/>
                    </a:lnTo>
                    <a:lnTo>
                      <a:pt x="47" y="44"/>
                    </a:lnTo>
                    <a:lnTo>
                      <a:pt x="50" y="32"/>
                    </a:lnTo>
                    <a:lnTo>
                      <a:pt x="46" y="29"/>
                    </a:lnTo>
                    <a:lnTo>
                      <a:pt x="41" y="23"/>
                    </a:lnTo>
                    <a:lnTo>
                      <a:pt x="37" y="20"/>
                    </a:lnTo>
                    <a:lnTo>
                      <a:pt x="50" y="8"/>
                    </a:lnTo>
                    <a:lnTo>
                      <a:pt x="58" y="6"/>
                    </a:lnTo>
                    <a:lnTo>
                      <a:pt x="65" y="11"/>
                    </a:lnTo>
                    <a:lnTo>
                      <a:pt x="74" y="11"/>
                    </a:lnTo>
                    <a:lnTo>
                      <a:pt x="79" y="6"/>
                    </a:lnTo>
                    <a:lnTo>
                      <a:pt x="84" y="6"/>
                    </a:lnTo>
                    <a:lnTo>
                      <a:pt x="94" y="0"/>
                    </a:lnTo>
                    <a:lnTo>
                      <a:pt x="106" y="1"/>
                    </a:lnTo>
                    <a:lnTo>
                      <a:pt x="117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1" name="Freeform 5172">
                <a:extLst>
                  <a:ext uri="{FF2B5EF4-FFF2-40B4-BE49-F238E27FC236}">
                    <a16:creationId xmlns:a16="http://schemas.microsoft.com/office/drawing/2014/main" id="{3D620214-2FBD-753F-6517-A5BC1C7CD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1206"/>
                <a:ext cx="59" cy="99"/>
              </a:xfrm>
              <a:custGeom>
                <a:avLst/>
                <a:gdLst>
                  <a:gd name="T0" fmla="*/ 118 w 118"/>
                  <a:gd name="T1" fmla="*/ 14 h 199"/>
                  <a:gd name="T2" fmla="*/ 102 w 118"/>
                  <a:gd name="T3" fmla="*/ 21 h 199"/>
                  <a:gd name="T4" fmla="*/ 102 w 118"/>
                  <a:gd name="T5" fmla="*/ 32 h 199"/>
                  <a:gd name="T6" fmla="*/ 97 w 118"/>
                  <a:gd name="T7" fmla="*/ 47 h 199"/>
                  <a:gd name="T8" fmla="*/ 96 w 118"/>
                  <a:gd name="T9" fmla="*/ 56 h 199"/>
                  <a:gd name="T10" fmla="*/ 106 w 118"/>
                  <a:gd name="T11" fmla="*/ 82 h 199"/>
                  <a:gd name="T12" fmla="*/ 93 w 118"/>
                  <a:gd name="T13" fmla="*/ 99 h 199"/>
                  <a:gd name="T14" fmla="*/ 77 w 118"/>
                  <a:gd name="T15" fmla="*/ 102 h 199"/>
                  <a:gd name="T16" fmla="*/ 70 w 118"/>
                  <a:gd name="T17" fmla="*/ 105 h 199"/>
                  <a:gd name="T18" fmla="*/ 59 w 118"/>
                  <a:gd name="T19" fmla="*/ 108 h 199"/>
                  <a:gd name="T20" fmla="*/ 56 w 118"/>
                  <a:gd name="T21" fmla="*/ 120 h 199"/>
                  <a:gd name="T22" fmla="*/ 73 w 118"/>
                  <a:gd name="T23" fmla="*/ 138 h 199"/>
                  <a:gd name="T24" fmla="*/ 81 w 118"/>
                  <a:gd name="T25" fmla="*/ 143 h 199"/>
                  <a:gd name="T26" fmla="*/ 81 w 118"/>
                  <a:gd name="T27" fmla="*/ 155 h 199"/>
                  <a:gd name="T28" fmla="*/ 77 w 118"/>
                  <a:gd name="T29" fmla="*/ 167 h 199"/>
                  <a:gd name="T30" fmla="*/ 71 w 118"/>
                  <a:gd name="T31" fmla="*/ 169 h 199"/>
                  <a:gd name="T32" fmla="*/ 61 w 118"/>
                  <a:gd name="T33" fmla="*/ 181 h 199"/>
                  <a:gd name="T34" fmla="*/ 62 w 118"/>
                  <a:gd name="T35" fmla="*/ 190 h 199"/>
                  <a:gd name="T36" fmla="*/ 52 w 118"/>
                  <a:gd name="T37" fmla="*/ 199 h 199"/>
                  <a:gd name="T38" fmla="*/ 43 w 118"/>
                  <a:gd name="T39" fmla="*/ 191 h 199"/>
                  <a:gd name="T40" fmla="*/ 29 w 118"/>
                  <a:gd name="T41" fmla="*/ 169 h 199"/>
                  <a:gd name="T42" fmla="*/ 24 w 118"/>
                  <a:gd name="T43" fmla="*/ 175 h 199"/>
                  <a:gd name="T44" fmla="*/ 14 w 118"/>
                  <a:gd name="T45" fmla="*/ 190 h 199"/>
                  <a:gd name="T46" fmla="*/ 11 w 118"/>
                  <a:gd name="T47" fmla="*/ 188 h 199"/>
                  <a:gd name="T48" fmla="*/ 11 w 118"/>
                  <a:gd name="T49" fmla="*/ 166 h 199"/>
                  <a:gd name="T50" fmla="*/ 8 w 118"/>
                  <a:gd name="T51" fmla="*/ 155 h 199"/>
                  <a:gd name="T52" fmla="*/ 3 w 118"/>
                  <a:gd name="T53" fmla="*/ 140 h 199"/>
                  <a:gd name="T54" fmla="*/ 17 w 118"/>
                  <a:gd name="T55" fmla="*/ 141 h 199"/>
                  <a:gd name="T56" fmla="*/ 12 w 118"/>
                  <a:gd name="T57" fmla="*/ 132 h 199"/>
                  <a:gd name="T58" fmla="*/ 0 w 118"/>
                  <a:gd name="T59" fmla="*/ 126 h 199"/>
                  <a:gd name="T60" fmla="*/ 8 w 118"/>
                  <a:gd name="T61" fmla="*/ 121 h 199"/>
                  <a:gd name="T62" fmla="*/ 14 w 118"/>
                  <a:gd name="T63" fmla="*/ 114 h 199"/>
                  <a:gd name="T64" fmla="*/ 14 w 118"/>
                  <a:gd name="T65" fmla="*/ 102 h 199"/>
                  <a:gd name="T66" fmla="*/ 21 w 118"/>
                  <a:gd name="T67" fmla="*/ 103 h 199"/>
                  <a:gd name="T68" fmla="*/ 27 w 118"/>
                  <a:gd name="T69" fmla="*/ 96 h 199"/>
                  <a:gd name="T70" fmla="*/ 32 w 118"/>
                  <a:gd name="T71" fmla="*/ 80 h 199"/>
                  <a:gd name="T72" fmla="*/ 29 w 118"/>
                  <a:gd name="T73" fmla="*/ 71 h 199"/>
                  <a:gd name="T74" fmla="*/ 29 w 118"/>
                  <a:gd name="T75" fmla="*/ 65 h 199"/>
                  <a:gd name="T76" fmla="*/ 47 w 118"/>
                  <a:gd name="T77" fmla="*/ 44 h 199"/>
                  <a:gd name="T78" fmla="*/ 46 w 118"/>
                  <a:gd name="T79" fmla="*/ 29 h 199"/>
                  <a:gd name="T80" fmla="*/ 37 w 118"/>
                  <a:gd name="T81" fmla="*/ 20 h 199"/>
                  <a:gd name="T82" fmla="*/ 58 w 118"/>
                  <a:gd name="T83" fmla="*/ 6 h 199"/>
                  <a:gd name="T84" fmla="*/ 74 w 118"/>
                  <a:gd name="T85" fmla="*/ 11 h 199"/>
                  <a:gd name="T86" fmla="*/ 84 w 118"/>
                  <a:gd name="T87" fmla="*/ 6 h 199"/>
                  <a:gd name="T88" fmla="*/ 106 w 118"/>
                  <a:gd name="T89" fmla="*/ 1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8" h="199">
                    <a:moveTo>
                      <a:pt x="117" y="6"/>
                    </a:moveTo>
                    <a:lnTo>
                      <a:pt x="118" y="14"/>
                    </a:lnTo>
                    <a:lnTo>
                      <a:pt x="114" y="17"/>
                    </a:lnTo>
                    <a:lnTo>
                      <a:pt x="102" y="21"/>
                    </a:lnTo>
                    <a:lnTo>
                      <a:pt x="96" y="30"/>
                    </a:lnTo>
                    <a:lnTo>
                      <a:pt x="102" y="32"/>
                    </a:lnTo>
                    <a:lnTo>
                      <a:pt x="105" y="39"/>
                    </a:lnTo>
                    <a:lnTo>
                      <a:pt x="97" y="47"/>
                    </a:lnTo>
                    <a:lnTo>
                      <a:pt x="99" y="53"/>
                    </a:lnTo>
                    <a:lnTo>
                      <a:pt x="96" y="56"/>
                    </a:lnTo>
                    <a:lnTo>
                      <a:pt x="103" y="77"/>
                    </a:lnTo>
                    <a:lnTo>
                      <a:pt x="106" y="82"/>
                    </a:lnTo>
                    <a:lnTo>
                      <a:pt x="105" y="87"/>
                    </a:lnTo>
                    <a:lnTo>
                      <a:pt x="93" y="99"/>
                    </a:lnTo>
                    <a:lnTo>
                      <a:pt x="84" y="102"/>
                    </a:lnTo>
                    <a:lnTo>
                      <a:pt x="77" y="102"/>
                    </a:lnTo>
                    <a:lnTo>
                      <a:pt x="70" y="105"/>
                    </a:lnTo>
                    <a:lnTo>
                      <a:pt x="70" y="105"/>
                    </a:lnTo>
                    <a:lnTo>
                      <a:pt x="62" y="109"/>
                    </a:lnTo>
                    <a:lnTo>
                      <a:pt x="59" y="108"/>
                    </a:lnTo>
                    <a:lnTo>
                      <a:pt x="59" y="112"/>
                    </a:lnTo>
                    <a:lnTo>
                      <a:pt x="56" y="120"/>
                    </a:lnTo>
                    <a:lnTo>
                      <a:pt x="77" y="135"/>
                    </a:lnTo>
                    <a:lnTo>
                      <a:pt x="73" y="138"/>
                    </a:lnTo>
                    <a:lnTo>
                      <a:pt x="74" y="141"/>
                    </a:lnTo>
                    <a:lnTo>
                      <a:pt x="81" y="143"/>
                    </a:lnTo>
                    <a:lnTo>
                      <a:pt x="82" y="146"/>
                    </a:lnTo>
                    <a:lnTo>
                      <a:pt x="81" y="155"/>
                    </a:lnTo>
                    <a:lnTo>
                      <a:pt x="81" y="158"/>
                    </a:lnTo>
                    <a:lnTo>
                      <a:pt x="77" y="167"/>
                    </a:lnTo>
                    <a:lnTo>
                      <a:pt x="71" y="166"/>
                    </a:lnTo>
                    <a:lnTo>
                      <a:pt x="71" y="169"/>
                    </a:lnTo>
                    <a:lnTo>
                      <a:pt x="62" y="172"/>
                    </a:lnTo>
                    <a:lnTo>
                      <a:pt x="61" y="181"/>
                    </a:lnTo>
                    <a:lnTo>
                      <a:pt x="59" y="184"/>
                    </a:lnTo>
                    <a:lnTo>
                      <a:pt x="62" y="190"/>
                    </a:lnTo>
                    <a:lnTo>
                      <a:pt x="55" y="197"/>
                    </a:lnTo>
                    <a:lnTo>
                      <a:pt x="52" y="199"/>
                    </a:lnTo>
                    <a:lnTo>
                      <a:pt x="47" y="193"/>
                    </a:lnTo>
                    <a:lnTo>
                      <a:pt x="43" y="191"/>
                    </a:lnTo>
                    <a:lnTo>
                      <a:pt x="35" y="175"/>
                    </a:lnTo>
                    <a:lnTo>
                      <a:pt x="29" y="169"/>
                    </a:lnTo>
                    <a:lnTo>
                      <a:pt x="26" y="169"/>
                    </a:lnTo>
                    <a:lnTo>
                      <a:pt x="24" y="175"/>
                    </a:lnTo>
                    <a:lnTo>
                      <a:pt x="14" y="185"/>
                    </a:lnTo>
                    <a:lnTo>
                      <a:pt x="14" y="190"/>
                    </a:lnTo>
                    <a:lnTo>
                      <a:pt x="11" y="193"/>
                    </a:lnTo>
                    <a:lnTo>
                      <a:pt x="11" y="188"/>
                    </a:lnTo>
                    <a:lnTo>
                      <a:pt x="9" y="173"/>
                    </a:lnTo>
                    <a:lnTo>
                      <a:pt x="11" y="166"/>
                    </a:lnTo>
                    <a:lnTo>
                      <a:pt x="11" y="166"/>
                    </a:lnTo>
                    <a:lnTo>
                      <a:pt x="8" y="155"/>
                    </a:lnTo>
                    <a:lnTo>
                      <a:pt x="8" y="144"/>
                    </a:lnTo>
                    <a:lnTo>
                      <a:pt x="3" y="140"/>
                    </a:lnTo>
                    <a:lnTo>
                      <a:pt x="14" y="138"/>
                    </a:lnTo>
                    <a:lnTo>
                      <a:pt x="17" y="141"/>
                    </a:lnTo>
                    <a:lnTo>
                      <a:pt x="20" y="131"/>
                    </a:lnTo>
                    <a:lnTo>
                      <a:pt x="12" y="132"/>
                    </a:lnTo>
                    <a:lnTo>
                      <a:pt x="0" y="129"/>
                    </a:lnTo>
                    <a:lnTo>
                      <a:pt x="0" y="126"/>
                    </a:lnTo>
                    <a:lnTo>
                      <a:pt x="3" y="125"/>
                    </a:lnTo>
                    <a:lnTo>
                      <a:pt x="8" y="121"/>
                    </a:lnTo>
                    <a:lnTo>
                      <a:pt x="8" y="117"/>
                    </a:lnTo>
                    <a:lnTo>
                      <a:pt x="14" y="114"/>
                    </a:lnTo>
                    <a:lnTo>
                      <a:pt x="9" y="106"/>
                    </a:lnTo>
                    <a:lnTo>
                      <a:pt x="14" y="102"/>
                    </a:lnTo>
                    <a:lnTo>
                      <a:pt x="18" y="103"/>
                    </a:lnTo>
                    <a:lnTo>
                      <a:pt x="21" y="103"/>
                    </a:lnTo>
                    <a:lnTo>
                      <a:pt x="24" y="102"/>
                    </a:lnTo>
                    <a:lnTo>
                      <a:pt x="27" y="96"/>
                    </a:lnTo>
                    <a:lnTo>
                      <a:pt x="26" y="90"/>
                    </a:lnTo>
                    <a:lnTo>
                      <a:pt x="32" y="80"/>
                    </a:lnTo>
                    <a:lnTo>
                      <a:pt x="29" y="77"/>
                    </a:lnTo>
                    <a:lnTo>
                      <a:pt x="29" y="71"/>
                    </a:lnTo>
                    <a:lnTo>
                      <a:pt x="29" y="68"/>
                    </a:lnTo>
                    <a:lnTo>
                      <a:pt x="29" y="65"/>
                    </a:lnTo>
                    <a:lnTo>
                      <a:pt x="37" y="61"/>
                    </a:lnTo>
                    <a:lnTo>
                      <a:pt x="47" y="44"/>
                    </a:lnTo>
                    <a:lnTo>
                      <a:pt x="50" y="32"/>
                    </a:lnTo>
                    <a:lnTo>
                      <a:pt x="46" y="29"/>
                    </a:lnTo>
                    <a:lnTo>
                      <a:pt x="41" y="23"/>
                    </a:lnTo>
                    <a:lnTo>
                      <a:pt x="37" y="20"/>
                    </a:lnTo>
                    <a:lnTo>
                      <a:pt x="50" y="8"/>
                    </a:lnTo>
                    <a:lnTo>
                      <a:pt x="58" y="6"/>
                    </a:lnTo>
                    <a:lnTo>
                      <a:pt x="65" y="11"/>
                    </a:lnTo>
                    <a:lnTo>
                      <a:pt x="74" y="11"/>
                    </a:lnTo>
                    <a:lnTo>
                      <a:pt x="79" y="6"/>
                    </a:lnTo>
                    <a:lnTo>
                      <a:pt x="84" y="6"/>
                    </a:lnTo>
                    <a:lnTo>
                      <a:pt x="94" y="0"/>
                    </a:lnTo>
                    <a:lnTo>
                      <a:pt x="106" y="1"/>
                    </a:lnTo>
                    <a:lnTo>
                      <a:pt x="117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2" name="Freeform 5173">
                <a:extLst>
                  <a:ext uri="{FF2B5EF4-FFF2-40B4-BE49-F238E27FC236}">
                    <a16:creationId xmlns:a16="http://schemas.microsoft.com/office/drawing/2014/main" id="{01530D00-7632-574C-9CAF-8AF9DEBCA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184"/>
                <a:ext cx="125" cy="150"/>
              </a:xfrm>
              <a:custGeom>
                <a:avLst/>
                <a:gdLst>
                  <a:gd name="T0" fmla="*/ 185 w 250"/>
                  <a:gd name="T1" fmla="*/ 18 h 299"/>
                  <a:gd name="T2" fmla="*/ 173 w 250"/>
                  <a:gd name="T3" fmla="*/ 44 h 299"/>
                  <a:gd name="T4" fmla="*/ 161 w 250"/>
                  <a:gd name="T5" fmla="*/ 55 h 299"/>
                  <a:gd name="T6" fmla="*/ 143 w 250"/>
                  <a:gd name="T7" fmla="*/ 71 h 299"/>
                  <a:gd name="T8" fmla="*/ 132 w 250"/>
                  <a:gd name="T9" fmla="*/ 61 h 299"/>
                  <a:gd name="T10" fmla="*/ 137 w 250"/>
                  <a:gd name="T11" fmla="*/ 38 h 299"/>
                  <a:gd name="T12" fmla="*/ 123 w 250"/>
                  <a:gd name="T13" fmla="*/ 45 h 299"/>
                  <a:gd name="T14" fmla="*/ 123 w 250"/>
                  <a:gd name="T15" fmla="*/ 64 h 299"/>
                  <a:gd name="T16" fmla="*/ 109 w 250"/>
                  <a:gd name="T17" fmla="*/ 73 h 299"/>
                  <a:gd name="T18" fmla="*/ 108 w 250"/>
                  <a:gd name="T19" fmla="*/ 86 h 299"/>
                  <a:gd name="T20" fmla="*/ 108 w 250"/>
                  <a:gd name="T21" fmla="*/ 100 h 299"/>
                  <a:gd name="T22" fmla="*/ 87 w 250"/>
                  <a:gd name="T23" fmla="*/ 100 h 299"/>
                  <a:gd name="T24" fmla="*/ 82 w 250"/>
                  <a:gd name="T25" fmla="*/ 114 h 299"/>
                  <a:gd name="T26" fmla="*/ 77 w 250"/>
                  <a:gd name="T27" fmla="*/ 141 h 299"/>
                  <a:gd name="T28" fmla="*/ 62 w 250"/>
                  <a:gd name="T29" fmla="*/ 138 h 299"/>
                  <a:gd name="T30" fmla="*/ 46 w 250"/>
                  <a:gd name="T31" fmla="*/ 140 h 299"/>
                  <a:gd name="T32" fmla="*/ 33 w 250"/>
                  <a:gd name="T33" fmla="*/ 144 h 299"/>
                  <a:gd name="T34" fmla="*/ 33 w 250"/>
                  <a:gd name="T35" fmla="*/ 167 h 299"/>
                  <a:gd name="T36" fmla="*/ 11 w 250"/>
                  <a:gd name="T37" fmla="*/ 164 h 299"/>
                  <a:gd name="T38" fmla="*/ 2 w 250"/>
                  <a:gd name="T39" fmla="*/ 176 h 299"/>
                  <a:gd name="T40" fmla="*/ 3 w 250"/>
                  <a:gd name="T41" fmla="*/ 207 h 299"/>
                  <a:gd name="T42" fmla="*/ 17 w 250"/>
                  <a:gd name="T43" fmla="*/ 222 h 299"/>
                  <a:gd name="T44" fmla="*/ 8 w 250"/>
                  <a:gd name="T45" fmla="*/ 237 h 299"/>
                  <a:gd name="T46" fmla="*/ 6 w 250"/>
                  <a:gd name="T47" fmla="*/ 252 h 299"/>
                  <a:gd name="T48" fmla="*/ 20 w 250"/>
                  <a:gd name="T49" fmla="*/ 273 h 299"/>
                  <a:gd name="T50" fmla="*/ 20 w 250"/>
                  <a:gd name="T51" fmla="*/ 292 h 299"/>
                  <a:gd name="T52" fmla="*/ 38 w 250"/>
                  <a:gd name="T53" fmla="*/ 287 h 299"/>
                  <a:gd name="T54" fmla="*/ 53 w 250"/>
                  <a:gd name="T55" fmla="*/ 276 h 299"/>
                  <a:gd name="T56" fmla="*/ 71 w 250"/>
                  <a:gd name="T57" fmla="*/ 273 h 299"/>
                  <a:gd name="T58" fmla="*/ 97 w 250"/>
                  <a:gd name="T59" fmla="*/ 273 h 299"/>
                  <a:gd name="T60" fmla="*/ 105 w 250"/>
                  <a:gd name="T61" fmla="*/ 298 h 299"/>
                  <a:gd name="T62" fmla="*/ 129 w 250"/>
                  <a:gd name="T63" fmla="*/ 284 h 299"/>
                  <a:gd name="T64" fmla="*/ 131 w 250"/>
                  <a:gd name="T65" fmla="*/ 257 h 299"/>
                  <a:gd name="T66" fmla="*/ 144 w 250"/>
                  <a:gd name="T67" fmla="*/ 269 h 299"/>
                  <a:gd name="T68" fmla="*/ 149 w 250"/>
                  <a:gd name="T69" fmla="*/ 246 h 299"/>
                  <a:gd name="T70" fmla="*/ 156 w 250"/>
                  <a:gd name="T71" fmla="*/ 246 h 299"/>
                  <a:gd name="T72" fmla="*/ 181 w 250"/>
                  <a:gd name="T73" fmla="*/ 243 h 299"/>
                  <a:gd name="T74" fmla="*/ 190 w 250"/>
                  <a:gd name="T75" fmla="*/ 217 h 299"/>
                  <a:gd name="T76" fmla="*/ 178 w 250"/>
                  <a:gd name="T77" fmla="*/ 205 h 299"/>
                  <a:gd name="T78" fmla="*/ 162 w 250"/>
                  <a:gd name="T79" fmla="*/ 176 h 299"/>
                  <a:gd name="T80" fmla="*/ 147 w 250"/>
                  <a:gd name="T81" fmla="*/ 164 h 299"/>
                  <a:gd name="T82" fmla="*/ 156 w 250"/>
                  <a:gd name="T83" fmla="*/ 149 h 299"/>
                  <a:gd name="T84" fmla="*/ 165 w 250"/>
                  <a:gd name="T85" fmla="*/ 140 h 299"/>
                  <a:gd name="T86" fmla="*/ 173 w 250"/>
                  <a:gd name="T87" fmla="*/ 127 h 299"/>
                  <a:gd name="T88" fmla="*/ 176 w 250"/>
                  <a:gd name="T89" fmla="*/ 112 h 299"/>
                  <a:gd name="T90" fmla="*/ 184 w 250"/>
                  <a:gd name="T91" fmla="*/ 105 h 299"/>
                  <a:gd name="T92" fmla="*/ 209 w 250"/>
                  <a:gd name="T93" fmla="*/ 99 h 299"/>
                  <a:gd name="T94" fmla="*/ 229 w 250"/>
                  <a:gd name="T95" fmla="*/ 82 h 299"/>
                  <a:gd name="T96" fmla="*/ 235 w 250"/>
                  <a:gd name="T97" fmla="*/ 59 h 299"/>
                  <a:gd name="T98" fmla="*/ 244 w 250"/>
                  <a:gd name="T99" fmla="*/ 42 h 299"/>
                  <a:gd name="T100" fmla="*/ 246 w 250"/>
                  <a:gd name="T101" fmla="*/ 30 h 299"/>
                  <a:gd name="T102" fmla="*/ 244 w 250"/>
                  <a:gd name="T103" fmla="*/ 14 h 299"/>
                  <a:gd name="T104" fmla="*/ 232 w 250"/>
                  <a:gd name="T105" fmla="*/ 0 h 299"/>
                  <a:gd name="T106" fmla="*/ 214 w 250"/>
                  <a:gd name="T107" fmla="*/ 7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0" h="299">
                    <a:moveTo>
                      <a:pt x="208" y="9"/>
                    </a:moveTo>
                    <a:lnTo>
                      <a:pt x="202" y="7"/>
                    </a:lnTo>
                    <a:lnTo>
                      <a:pt x="185" y="18"/>
                    </a:lnTo>
                    <a:lnTo>
                      <a:pt x="178" y="27"/>
                    </a:lnTo>
                    <a:lnTo>
                      <a:pt x="178" y="36"/>
                    </a:lnTo>
                    <a:lnTo>
                      <a:pt x="173" y="44"/>
                    </a:lnTo>
                    <a:lnTo>
                      <a:pt x="170" y="44"/>
                    </a:lnTo>
                    <a:lnTo>
                      <a:pt x="165" y="56"/>
                    </a:lnTo>
                    <a:lnTo>
                      <a:pt x="161" y="55"/>
                    </a:lnTo>
                    <a:lnTo>
                      <a:pt x="150" y="55"/>
                    </a:lnTo>
                    <a:lnTo>
                      <a:pt x="149" y="64"/>
                    </a:lnTo>
                    <a:lnTo>
                      <a:pt x="143" y="71"/>
                    </a:lnTo>
                    <a:lnTo>
                      <a:pt x="138" y="73"/>
                    </a:lnTo>
                    <a:lnTo>
                      <a:pt x="129" y="71"/>
                    </a:lnTo>
                    <a:lnTo>
                      <a:pt x="132" y="61"/>
                    </a:lnTo>
                    <a:lnTo>
                      <a:pt x="144" y="48"/>
                    </a:lnTo>
                    <a:lnTo>
                      <a:pt x="138" y="44"/>
                    </a:lnTo>
                    <a:lnTo>
                      <a:pt x="137" y="38"/>
                    </a:lnTo>
                    <a:lnTo>
                      <a:pt x="132" y="39"/>
                    </a:lnTo>
                    <a:lnTo>
                      <a:pt x="126" y="44"/>
                    </a:lnTo>
                    <a:lnTo>
                      <a:pt x="123" y="45"/>
                    </a:lnTo>
                    <a:lnTo>
                      <a:pt x="123" y="50"/>
                    </a:lnTo>
                    <a:lnTo>
                      <a:pt x="123" y="58"/>
                    </a:lnTo>
                    <a:lnTo>
                      <a:pt x="123" y="64"/>
                    </a:lnTo>
                    <a:lnTo>
                      <a:pt x="117" y="65"/>
                    </a:lnTo>
                    <a:lnTo>
                      <a:pt x="114" y="67"/>
                    </a:lnTo>
                    <a:lnTo>
                      <a:pt x="109" y="73"/>
                    </a:lnTo>
                    <a:lnTo>
                      <a:pt x="112" y="77"/>
                    </a:lnTo>
                    <a:lnTo>
                      <a:pt x="105" y="82"/>
                    </a:lnTo>
                    <a:lnTo>
                      <a:pt x="108" y="86"/>
                    </a:lnTo>
                    <a:lnTo>
                      <a:pt x="106" y="91"/>
                    </a:lnTo>
                    <a:lnTo>
                      <a:pt x="109" y="94"/>
                    </a:lnTo>
                    <a:lnTo>
                      <a:pt x="108" y="100"/>
                    </a:lnTo>
                    <a:lnTo>
                      <a:pt x="99" y="102"/>
                    </a:lnTo>
                    <a:lnTo>
                      <a:pt x="96" y="100"/>
                    </a:lnTo>
                    <a:lnTo>
                      <a:pt x="87" y="100"/>
                    </a:lnTo>
                    <a:lnTo>
                      <a:pt x="87" y="105"/>
                    </a:lnTo>
                    <a:lnTo>
                      <a:pt x="82" y="109"/>
                    </a:lnTo>
                    <a:lnTo>
                      <a:pt x="82" y="114"/>
                    </a:lnTo>
                    <a:lnTo>
                      <a:pt x="73" y="127"/>
                    </a:lnTo>
                    <a:lnTo>
                      <a:pt x="76" y="135"/>
                    </a:lnTo>
                    <a:lnTo>
                      <a:pt x="77" y="141"/>
                    </a:lnTo>
                    <a:lnTo>
                      <a:pt x="67" y="144"/>
                    </a:lnTo>
                    <a:lnTo>
                      <a:pt x="61" y="146"/>
                    </a:lnTo>
                    <a:lnTo>
                      <a:pt x="62" y="138"/>
                    </a:lnTo>
                    <a:lnTo>
                      <a:pt x="56" y="140"/>
                    </a:lnTo>
                    <a:lnTo>
                      <a:pt x="50" y="137"/>
                    </a:lnTo>
                    <a:lnTo>
                      <a:pt x="46" y="140"/>
                    </a:lnTo>
                    <a:lnTo>
                      <a:pt x="43" y="137"/>
                    </a:lnTo>
                    <a:lnTo>
                      <a:pt x="40" y="143"/>
                    </a:lnTo>
                    <a:lnTo>
                      <a:pt x="33" y="144"/>
                    </a:lnTo>
                    <a:lnTo>
                      <a:pt x="35" y="152"/>
                    </a:lnTo>
                    <a:lnTo>
                      <a:pt x="35" y="164"/>
                    </a:lnTo>
                    <a:lnTo>
                      <a:pt x="33" y="167"/>
                    </a:lnTo>
                    <a:lnTo>
                      <a:pt x="27" y="170"/>
                    </a:lnTo>
                    <a:lnTo>
                      <a:pt x="26" y="169"/>
                    </a:lnTo>
                    <a:lnTo>
                      <a:pt x="11" y="164"/>
                    </a:lnTo>
                    <a:lnTo>
                      <a:pt x="8" y="167"/>
                    </a:lnTo>
                    <a:lnTo>
                      <a:pt x="5" y="173"/>
                    </a:lnTo>
                    <a:lnTo>
                      <a:pt x="2" y="176"/>
                    </a:lnTo>
                    <a:lnTo>
                      <a:pt x="0" y="200"/>
                    </a:lnTo>
                    <a:lnTo>
                      <a:pt x="3" y="203"/>
                    </a:lnTo>
                    <a:lnTo>
                      <a:pt x="3" y="207"/>
                    </a:lnTo>
                    <a:lnTo>
                      <a:pt x="11" y="207"/>
                    </a:lnTo>
                    <a:lnTo>
                      <a:pt x="17" y="210"/>
                    </a:lnTo>
                    <a:lnTo>
                      <a:pt x="17" y="222"/>
                    </a:lnTo>
                    <a:lnTo>
                      <a:pt x="18" y="226"/>
                    </a:lnTo>
                    <a:lnTo>
                      <a:pt x="11" y="232"/>
                    </a:lnTo>
                    <a:lnTo>
                      <a:pt x="8" y="237"/>
                    </a:lnTo>
                    <a:lnTo>
                      <a:pt x="11" y="243"/>
                    </a:lnTo>
                    <a:lnTo>
                      <a:pt x="6" y="243"/>
                    </a:lnTo>
                    <a:lnTo>
                      <a:pt x="6" y="252"/>
                    </a:lnTo>
                    <a:lnTo>
                      <a:pt x="11" y="258"/>
                    </a:lnTo>
                    <a:lnTo>
                      <a:pt x="11" y="269"/>
                    </a:lnTo>
                    <a:lnTo>
                      <a:pt x="20" y="273"/>
                    </a:lnTo>
                    <a:lnTo>
                      <a:pt x="21" y="278"/>
                    </a:lnTo>
                    <a:lnTo>
                      <a:pt x="17" y="283"/>
                    </a:lnTo>
                    <a:lnTo>
                      <a:pt x="20" y="292"/>
                    </a:lnTo>
                    <a:lnTo>
                      <a:pt x="24" y="289"/>
                    </a:lnTo>
                    <a:lnTo>
                      <a:pt x="32" y="290"/>
                    </a:lnTo>
                    <a:lnTo>
                      <a:pt x="38" y="287"/>
                    </a:lnTo>
                    <a:lnTo>
                      <a:pt x="35" y="283"/>
                    </a:lnTo>
                    <a:lnTo>
                      <a:pt x="44" y="270"/>
                    </a:lnTo>
                    <a:lnTo>
                      <a:pt x="53" y="276"/>
                    </a:lnTo>
                    <a:lnTo>
                      <a:pt x="62" y="276"/>
                    </a:lnTo>
                    <a:lnTo>
                      <a:pt x="70" y="281"/>
                    </a:lnTo>
                    <a:lnTo>
                      <a:pt x="71" y="273"/>
                    </a:lnTo>
                    <a:lnTo>
                      <a:pt x="77" y="278"/>
                    </a:lnTo>
                    <a:lnTo>
                      <a:pt x="96" y="276"/>
                    </a:lnTo>
                    <a:lnTo>
                      <a:pt x="97" y="273"/>
                    </a:lnTo>
                    <a:lnTo>
                      <a:pt x="96" y="276"/>
                    </a:lnTo>
                    <a:lnTo>
                      <a:pt x="102" y="293"/>
                    </a:lnTo>
                    <a:lnTo>
                      <a:pt x="105" y="298"/>
                    </a:lnTo>
                    <a:lnTo>
                      <a:pt x="111" y="299"/>
                    </a:lnTo>
                    <a:lnTo>
                      <a:pt x="126" y="292"/>
                    </a:lnTo>
                    <a:lnTo>
                      <a:pt x="129" y="284"/>
                    </a:lnTo>
                    <a:lnTo>
                      <a:pt x="128" y="279"/>
                    </a:lnTo>
                    <a:lnTo>
                      <a:pt x="132" y="273"/>
                    </a:lnTo>
                    <a:lnTo>
                      <a:pt x="131" y="257"/>
                    </a:lnTo>
                    <a:lnTo>
                      <a:pt x="138" y="264"/>
                    </a:lnTo>
                    <a:lnTo>
                      <a:pt x="140" y="269"/>
                    </a:lnTo>
                    <a:lnTo>
                      <a:pt x="144" y="269"/>
                    </a:lnTo>
                    <a:lnTo>
                      <a:pt x="149" y="258"/>
                    </a:lnTo>
                    <a:lnTo>
                      <a:pt x="152" y="249"/>
                    </a:lnTo>
                    <a:lnTo>
                      <a:pt x="149" y="246"/>
                    </a:lnTo>
                    <a:lnTo>
                      <a:pt x="138" y="246"/>
                    </a:lnTo>
                    <a:lnTo>
                      <a:pt x="144" y="245"/>
                    </a:lnTo>
                    <a:lnTo>
                      <a:pt x="156" y="246"/>
                    </a:lnTo>
                    <a:lnTo>
                      <a:pt x="165" y="251"/>
                    </a:lnTo>
                    <a:lnTo>
                      <a:pt x="169" y="246"/>
                    </a:lnTo>
                    <a:lnTo>
                      <a:pt x="181" y="243"/>
                    </a:lnTo>
                    <a:lnTo>
                      <a:pt x="182" y="231"/>
                    </a:lnTo>
                    <a:lnTo>
                      <a:pt x="187" y="226"/>
                    </a:lnTo>
                    <a:lnTo>
                      <a:pt x="190" y="217"/>
                    </a:lnTo>
                    <a:lnTo>
                      <a:pt x="187" y="210"/>
                    </a:lnTo>
                    <a:lnTo>
                      <a:pt x="182" y="208"/>
                    </a:lnTo>
                    <a:lnTo>
                      <a:pt x="178" y="205"/>
                    </a:lnTo>
                    <a:lnTo>
                      <a:pt x="178" y="200"/>
                    </a:lnTo>
                    <a:lnTo>
                      <a:pt x="173" y="191"/>
                    </a:lnTo>
                    <a:lnTo>
                      <a:pt x="162" y="176"/>
                    </a:lnTo>
                    <a:lnTo>
                      <a:pt x="159" y="173"/>
                    </a:lnTo>
                    <a:lnTo>
                      <a:pt x="159" y="164"/>
                    </a:lnTo>
                    <a:lnTo>
                      <a:pt x="147" y="164"/>
                    </a:lnTo>
                    <a:lnTo>
                      <a:pt x="144" y="162"/>
                    </a:lnTo>
                    <a:lnTo>
                      <a:pt x="146" y="152"/>
                    </a:lnTo>
                    <a:lnTo>
                      <a:pt x="156" y="149"/>
                    </a:lnTo>
                    <a:lnTo>
                      <a:pt x="159" y="152"/>
                    </a:lnTo>
                    <a:lnTo>
                      <a:pt x="162" y="150"/>
                    </a:lnTo>
                    <a:lnTo>
                      <a:pt x="165" y="140"/>
                    </a:lnTo>
                    <a:lnTo>
                      <a:pt x="167" y="138"/>
                    </a:lnTo>
                    <a:lnTo>
                      <a:pt x="169" y="131"/>
                    </a:lnTo>
                    <a:lnTo>
                      <a:pt x="173" y="127"/>
                    </a:lnTo>
                    <a:lnTo>
                      <a:pt x="170" y="123"/>
                    </a:lnTo>
                    <a:lnTo>
                      <a:pt x="175" y="118"/>
                    </a:lnTo>
                    <a:lnTo>
                      <a:pt x="176" y="112"/>
                    </a:lnTo>
                    <a:lnTo>
                      <a:pt x="184" y="112"/>
                    </a:lnTo>
                    <a:lnTo>
                      <a:pt x="185" y="111"/>
                    </a:lnTo>
                    <a:lnTo>
                      <a:pt x="184" y="105"/>
                    </a:lnTo>
                    <a:lnTo>
                      <a:pt x="188" y="100"/>
                    </a:lnTo>
                    <a:lnTo>
                      <a:pt x="208" y="102"/>
                    </a:lnTo>
                    <a:lnTo>
                      <a:pt x="209" y="99"/>
                    </a:lnTo>
                    <a:lnTo>
                      <a:pt x="219" y="96"/>
                    </a:lnTo>
                    <a:lnTo>
                      <a:pt x="225" y="91"/>
                    </a:lnTo>
                    <a:lnTo>
                      <a:pt x="229" y="82"/>
                    </a:lnTo>
                    <a:lnTo>
                      <a:pt x="229" y="74"/>
                    </a:lnTo>
                    <a:lnTo>
                      <a:pt x="232" y="70"/>
                    </a:lnTo>
                    <a:lnTo>
                      <a:pt x="235" y="59"/>
                    </a:lnTo>
                    <a:lnTo>
                      <a:pt x="232" y="53"/>
                    </a:lnTo>
                    <a:lnTo>
                      <a:pt x="246" y="47"/>
                    </a:lnTo>
                    <a:lnTo>
                      <a:pt x="244" y="42"/>
                    </a:lnTo>
                    <a:lnTo>
                      <a:pt x="249" y="39"/>
                    </a:lnTo>
                    <a:lnTo>
                      <a:pt x="250" y="36"/>
                    </a:lnTo>
                    <a:lnTo>
                      <a:pt x="246" y="30"/>
                    </a:lnTo>
                    <a:lnTo>
                      <a:pt x="247" y="27"/>
                    </a:lnTo>
                    <a:lnTo>
                      <a:pt x="244" y="21"/>
                    </a:lnTo>
                    <a:lnTo>
                      <a:pt x="244" y="14"/>
                    </a:lnTo>
                    <a:lnTo>
                      <a:pt x="241" y="7"/>
                    </a:lnTo>
                    <a:lnTo>
                      <a:pt x="235" y="6"/>
                    </a:lnTo>
                    <a:lnTo>
                      <a:pt x="232" y="0"/>
                    </a:lnTo>
                    <a:lnTo>
                      <a:pt x="223" y="6"/>
                    </a:lnTo>
                    <a:lnTo>
                      <a:pt x="220" y="10"/>
                    </a:lnTo>
                    <a:lnTo>
                      <a:pt x="214" y="7"/>
                    </a:lnTo>
                    <a:lnTo>
                      <a:pt x="208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3" name="Freeform 5174">
                <a:extLst>
                  <a:ext uri="{FF2B5EF4-FFF2-40B4-BE49-F238E27FC236}">
                    <a16:creationId xmlns:a16="http://schemas.microsoft.com/office/drawing/2014/main" id="{2A7EB96A-A39F-1682-E5E0-7BE78C67C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184"/>
                <a:ext cx="125" cy="150"/>
              </a:xfrm>
              <a:custGeom>
                <a:avLst/>
                <a:gdLst>
                  <a:gd name="T0" fmla="*/ 220 w 250"/>
                  <a:gd name="T1" fmla="*/ 10 h 299"/>
                  <a:gd name="T2" fmla="*/ 235 w 250"/>
                  <a:gd name="T3" fmla="*/ 6 h 299"/>
                  <a:gd name="T4" fmla="*/ 244 w 250"/>
                  <a:gd name="T5" fmla="*/ 21 h 299"/>
                  <a:gd name="T6" fmla="*/ 250 w 250"/>
                  <a:gd name="T7" fmla="*/ 36 h 299"/>
                  <a:gd name="T8" fmla="*/ 246 w 250"/>
                  <a:gd name="T9" fmla="*/ 47 h 299"/>
                  <a:gd name="T10" fmla="*/ 232 w 250"/>
                  <a:gd name="T11" fmla="*/ 70 h 299"/>
                  <a:gd name="T12" fmla="*/ 225 w 250"/>
                  <a:gd name="T13" fmla="*/ 91 h 299"/>
                  <a:gd name="T14" fmla="*/ 208 w 250"/>
                  <a:gd name="T15" fmla="*/ 102 h 299"/>
                  <a:gd name="T16" fmla="*/ 185 w 250"/>
                  <a:gd name="T17" fmla="*/ 111 h 299"/>
                  <a:gd name="T18" fmla="*/ 175 w 250"/>
                  <a:gd name="T19" fmla="*/ 118 h 299"/>
                  <a:gd name="T20" fmla="*/ 169 w 250"/>
                  <a:gd name="T21" fmla="*/ 131 h 299"/>
                  <a:gd name="T22" fmla="*/ 162 w 250"/>
                  <a:gd name="T23" fmla="*/ 150 h 299"/>
                  <a:gd name="T24" fmla="*/ 146 w 250"/>
                  <a:gd name="T25" fmla="*/ 152 h 299"/>
                  <a:gd name="T26" fmla="*/ 159 w 250"/>
                  <a:gd name="T27" fmla="*/ 164 h 299"/>
                  <a:gd name="T28" fmla="*/ 173 w 250"/>
                  <a:gd name="T29" fmla="*/ 191 h 299"/>
                  <a:gd name="T30" fmla="*/ 182 w 250"/>
                  <a:gd name="T31" fmla="*/ 208 h 299"/>
                  <a:gd name="T32" fmla="*/ 187 w 250"/>
                  <a:gd name="T33" fmla="*/ 226 h 299"/>
                  <a:gd name="T34" fmla="*/ 169 w 250"/>
                  <a:gd name="T35" fmla="*/ 246 h 299"/>
                  <a:gd name="T36" fmla="*/ 144 w 250"/>
                  <a:gd name="T37" fmla="*/ 245 h 299"/>
                  <a:gd name="T38" fmla="*/ 152 w 250"/>
                  <a:gd name="T39" fmla="*/ 249 h 299"/>
                  <a:gd name="T40" fmla="*/ 140 w 250"/>
                  <a:gd name="T41" fmla="*/ 269 h 299"/>
                  <a:gd name="T42" fmla="*/ 132 w 250"/>
                  <a:gd name="T43" fmla="*/ 273 h 299"/>
                  <a:gd name="T44" fmla="*/ 126 w 250"/>
                  <a:gd name="T45" fmla="*/ 292 h 299"/>
                  <a:gd name="T46" fmla="*/ 102 w 250"/>
                  <a:gd name="T47" fmla="*/ 293 h 299"/>
                  <a:gd name="T48" fmla="*/ 96 w 250"/>
                  <a:gd name="T49" fmla="*/ 276 h 299"/>
                  <a:gd name="T50" fmla="*/ 70 w 250"/>
                  <a:gd name="T51" fmla="*/ 281 h 299"/>
                  <a:gd name="T52" fmla="*/ 44 w 250"/>
                  <a:gd name="T53" fmla="*/ 270 h 299"/>
                  <a:gd name="T54" fmla="*/ 32 w 250"/>
                  <a:gd name="T55" fmla="*/ 290 h 299"/>
                  <a:gd name="T56" fmla="*/ 17 w 250"/>
                  <a:gd name="T57" fmla="*/ 283 h 299"/>
                  <a:gd name="T58" fmla="*/ 11 w 250"/>
                  <a:gd name="T59" fmla="*/ 269 h 299"/>
                  <a:gd name="T60" fmla="*/ 6 w 250"/>
                  <a:gd name="T61" fmla="*/ 243 h 299"/>
                  <a:gd name="T62" fmla="*/ 11 w 250"/>
                  <a:gd name="T63" fmla="*/ 232 h 299"/>
                  <a:gd name="T64" fmla="*/ 17 w 250"/>
                  <a:gd name="T65" fmla="*/ 210 h 299"/>
                  <a:gd name="T66" fmla="*/ 3 w 250"/>
                  <a:gd name="T67" fmla="*/ 203 h 299"/>
                  <a:gd name="T68" fmla="*/ 5 w 250"/>
                  <a:gd name="T69" fmla="*/ 173 h 299"/>
                  <a:gd name="T70" fmla="*/ 26 w 250"/>
                  <a:gd name="T71" fmla="*/ 169 h 299"/>
                  <a:gd name="T72" fmla="*/ 35 w 250"/>
                  <a:gd name="T73" fmla="*/ 164 h 299"/>
                  <a:gd name="T74" fmla="*/ 40 w 250"/>
                  <a:gd name="T75" fmla="*/ 143 h 299"/>
                  <a:gd name="T76" fmla="*/ 50 w 250"/>
                  <a:gd name="T77" fmla="*/ 137 h 299"/>
                  <a:gd name="T78" fmla="*/ 61 w 250"/>
                  <a:gd name="T79" fmla="*/ 146 h 299"/>
                  <a:gd name="T80" fmla="*/ 76 w 250"/>
                  <a:gd name="T81" fmla="*/ 135 h 299"/>
                  <a:gd name="T82" fmla="*/ 82 w 250"/>
                  <a:gd name="T83" fmla="*/ 109 h 299"/>
                  <a:gd name="T84" fmla="*/ 96 w 250"/>
                  <a:gd name="T85" fmla="*/ 100 h 299"/>
                  <a:gd name="T86" fmla="*/ 109 w 250"/>
                  <a:gd name="T87" fmla="*/ 94 h 299"/>
                  <a:gd name="T88" fmla="*/ 105 w 250"/>
                  <a:gd name="T89" fmla="*/ 82 h 299"/>
                  <a:gd name="T90" fmla="*/ 114 w 250"/>
                  <a:gd name="T91" fmla="*/ 67 h 299"/>
                  <a:gd name="T92" fmla="*/ 123 w 250"/>
                  <a:gd name="T93" fmla="*/ 58 h 299"/>
                  <a:gd name="T94" fmla="*/ 126 w 250"/>
                  <a:gd name="T95" fmla="*/ 44 h 299"/>
                  <a:gd name="T96" fmla="*/ 138 w 250"/>
                  <a:gd name="T97" fmla="*/ 44 h 299"/>
                  <a:gd name="T98" fmla="*/ 129 w 250"/>
                  <a:gd name="T99" fmla="*/ 71 h 299"/>
                  <a:gd name="T100" fmla="*/ 149 w 250"/>
                  <a:gd name="T101" fmla="*/ 64 h 299"/>
                  <a:gd name="T102" fmla="*/ 165 w 250"/>
                  <a:gd name="T103" fmla="*/ 56 h 299"/>
                  <a:gd name="T104" fmla="*/ 178 w 250"/>
                  <a:gd name="T105" fmla="*/ 36 h 299"/>
                  <a:gd name="T106" fmla="*/ 202 w 250"/>
                  <a:gd name="T107" fmla="*/ 7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0" h="299">
                    <a:moveTo>
                      <a:pt x="208" y="9"/>
                    </a:moveTo>
                    <a:lnTo>
                      <a:pt x="214" y="7"/>
                    </a:lnTo>
                    <a:lnTo>
                      <a:pt x="220" y="10"/>
                    </a:lnTo>
                    <a:lnTo>
                      <a:pt x="223" y="6"/>
                    </a:lnTo>
                    <a:lnTo>
                      <a:pt x="232" y="0"/>
                    </a:lnTo>
                    <a:lnTo>
                      <a:pt x="235" y="6"/>
                    </a:lnTo>
                    <a:lnTo>
                      <a:pt x="241" y="7"/>
                    </a:lnTo>
                    <a:lnTo>
                      <a:pt x="244" y="14"/>
                    </a:lnTo>
                    <a:lnTo>
                      <a:pt x="244" y="21"/>
                    </a:lnTo>
                    <a:lnTo>
                      <a:pt x="247" y="27"/>
                    </a:lnTo>
                    <a:lnTo>
                      <a:pt x="246" y="30"/>
                    </a:lnTo>
                    <a:lnTo>
                      <a:pt x="250" y="36"/>
                    </a:lnTo>
                    <a:lnTo>
                      <a:pt x="249" y="39"/>
                    </a:lnTo>
                    <a:lnTo>
                      <a:pt x="244" y="42"/>
                    </a:lnTo>
                    <a:lnTo>
                      <a:pt x="246" y="47"/>
                    </a:lnTo>
                    <a:lnTo>
                      <a:pt x="232" y="53"/>
                    </a:lnTo>
                    <a:lnTo>
                      <a:pt x="235" y="59"/>
                    </a:lnTo>
                    <a:lnTo>
                      <a:pt x="232" y="70"/>
                    </a:lnTo>
                    <a:lnTo>
                      <a:pt x="229" y="74"/>
                    </a:lnTo>
                    <a:lnTo>
                      <a:pt x="229" y="82"/>
                    </a:lnTo>
                    <a:lnTo>
                      <a:pt x="225" y="91"/>
                    </a:lnTo>
                    <a:lnTo>
                      <a:pt x="219" y="96"/>
                    </a:lnTo>
                    <a:lnTo>
                      <a:pt x="209" y="99"/>
                    </a:lnTo>
                    <a:lnTo>
                      <a:pt x="208" y="102"/>
                    </a:lnTo>
                    <a:lnTo>
                      <a:pt x="188" y="100"/>
                    </a:lnTo>
                    <a:lnTo>
                      <a:pt x="184" y="105"/>
                    </a:lnTo>
                    <a:lnTo>
                      <a:pt x="185" y="111"/>
                    </a:lnTo>
                    <a:lnTo>
                      <a:pt x="184" y="112"/>
                    </a:lnTo>
                    <a:lnTo>
                      <a:pt x="176" y="112"/>
                    </a:lnTo>
                    <a:lnTo>
                      <a:pt x="175" y="118"/>
                    </a:lnTo>
                    <a:lnTo>
                      <a:pt x="170" y="123"/>
                    </a:lnTo>
                    <a:lnTo>
                      <a:pt x="173" y="127"/>
                    </a:lnTo>
                    <a:lnTo>
                      <a:pt x="169" y="131"/>
                    </a:lnTo>
                    <a:lnTo>
                      <a:pt x="167" y="138"/>
                    </a:lnTo>
                    <a:lnTo>
                      <a:pt x="165" y="140"/>
                    </a:lnTo>
                    <a:lnTo>
                      <a:pt x="162" y="150"/>
                    </a:lnTo>
                    <a:lnTo>
                      <a:pt x="159" y="152"/>
                    </a:lnTo>
                    <a:lnTo>
                      <a:pt x="156" y="149"/>
                    </a:lnTo>
                    <a:lnTo>
                      <a:pt x="146" y="152"/>
                    </a:lnTo>
                    <a:lnTo>
                      <a:pt x="144" y="162"/>
                    </a:lnTo>
                    <a:lnTo>
                      <a:pt x="147" y="164"/>
                    </a:lnTo>
                    <a:lnTo>
                      <a:pt x="159" y="164"/>
                    </a:lnTo>
                    <a:lnTo>
                      <a:pt x="159" y="173"/>
                    </a:lnTo>
                    <a:lnTo>
                      <a:pt x="162" y="176"/>
                    </a:lnTo>
                    <a:lnTo>
                      <a:pt x="173" y="191"/>
                    </a:lnTo>
                    <a:lnTo>
                      <a:pt x="178" y="200"/>
                    </a:lnTo>
                    <a:lnTo>
                      <a:pt x="178" y="205"/>
                    </a:lnTo>
                    <a:lnTo>
                      <a:pt x="182" y="208"/>
                    </a:lnTo>
                    <a:lnTo>
                      <a:pt x="187" y="210"/>
                    </a:lnTo>
                    <a:lnTo>
                      <a:pt x="190" y="217"/>
                    </a:lnTo>
                    <a:lnTo>
                      <a:pt x="187" y="226"/>
                    </a:lnTo>
                    <a:lnTo>
                      <a:pt x="182" y="231"/>
                    </a:lnTo>
                    <a:lnTo>
                      <a:pt x="181" y="243"/>
                    </a:lnTo>
                    <a:lnTo>
                      <a:pt x="169" y="246"/>
                    </a:lnTo>
                    <a:lnTo>
                      <a:pt x="165" y="251"/>
                    </a:lnTo>
                    <a:lnTo>
                      <a:pt x="156" y="246"/>
                    </a:lnTo>
                    <a:lnTo>
                      <a:pt x="144" y="245"/>
                    </a:lnTo>
                    <a:lnTo>
                      <a:pt x="138" y="246"/>
                    </a:lnTo>
                    <a:lnTo>
                      <a:pt x="149" y="246"/>
                    </a:lnTo>
                    <a:lnTo>
                      <a:pt x="152" y="249"/>
                    </a:lnTo>
                    <a:lnTo>
                      <a:pt x="149" y="258"/>
                    </a:lnTo>
                    <a:lnTo>
                      <a:pt x="144" y="269"/>
                    </a:lnTo>
                    <a:lnTo>
                      <a:pt x="140" y="269"/>
                    </a:lnTo>
                    <a:lnTo>
                      <a:pt x="138" y="264"/>
                    </a:lnTo>
                    <a:lnTo>
                      <a:pt x="131" y="257"/>
                    </a:lnTo>
                    <a:lnTo>
                      <a:pt x="132" y="273"/>
                    </a:lnTo>
                    <a:lnTo>
                      <a:pt x="128" y="279"/>
                    </a:lnTo>
                    <a:lnTo>
                      <a:pt x="129" y="284"/>
                    </a:lnTo>
                    <a:lnTo>
                      <a:pt x="126" y="292"/>
                    </a:lnTo>
                    <a:lnTo>
                      <a:pt x="111" y="299"/>
                    </a:lnTo>
                    <a:lnTo>
                      <a:pt x="105" y="298"/>
                    </a:lnTo>
                    <a:lnTo>
                      <a:pt x="102" y="293"/>
                    </a:lnTo>
                    <a:lnTo>
                      <a:pt x="96" y="276"/>
                    </a:lnTo>
                    <a:lnTo>
                      <a:pt x="97" y="273"/>
                    </a:lnTo>
                    <a:lnTo>
                      <a:pt x="96" y="276"/>
                    </a:lnTo>
                    <a:lnTo>
                      <a:pt x="77" y="278"/>
                    </a:lnTo>
                    <a:lnTo>
                      <a:pt x="71" y="273"/>
                    </a:lnTo>
                    <a:lnTo>
                      <a:pt x="70" y="281"/>
                    </a:lnTo>
                    <a:lnTo>
                      <a:pt x="62" y="276"/>
                    </a:lnTo>
                    <a:lnTo>
                      <a:pt x="53" y="276"/>
                    </a:lnTo>
                    <a:lnTo>
                      <a:pt x="44" y="270"/>
                    </a:lnTo>
                    <a:lnTo>
                      <a:pt x="35" y="283"/>
                    </a:lnTo>
                    <a:lnTo>
                      <a:pt x="38" y="287"/>
                    </a:lnTo>
                    <a:lnTo>
                      <a:pt x="32" y="290"/>
                    </a:lnTo>
                    <a:lnTo>
                      <a:pt x="24" y="289"/>
                    </a:lnTo>
                    <a:lnTo>
                      <a:pt x="20" y="292"/>
                    </a:lnTo>
                    <a:lnTo>
                      <a:pt x="17" y="283"/>
                    </a:lnTo>
                    <a:lnTo>
                      <a:pt x="21" y="278"/>
                    </a:lnTo>
                    <a:lnTo>
                      <a:pt x="20" y="273"/>
                    </a:lnTo>
                    <a:lnTo>
                      <a:pt x="11" y="269"/>
                    </a:lnTo>
                    <a:lnTo>
                      <a:pt x="11" y="258"/>
                    </a:lnTo>
                    <a:lnTo>
                      <a:pt x="6" y="252"/>
                    </a:lnTo>
                    <a:lnTo>
                      <a:pt x="6" y="243"/>
                    </a:lnTo>
                    <a:lnTo>
                      <a:pt x="11" y="243"/>
                    </a:lnTo>
                    <a:lnTo>
                      <a:pt x="8" y="237"/>
                    </a:lnTo>
                    <a:lnTo>
                      <a:pt x="11" y="232"/>
                    </a:lnTo>
                    <a:lnTo>
                      <a:pt x="18" y="226"/>
                    </a:lnTo>
                    <a:lnTo>
                      <a:pt x="17" y="222"/>
                    </a:lnTo>
                    <a:lnTo>
                      <a:pt x="17" y="210"/>
                    </a:lnTo>
                    <a:lnTo>
                      <a:pt x="11" y="207"/>
                    </a:lnTo>
                    <a:lnTo>
                      <a:pt x="3" y="207"/>
                    </a:lnTo>
                    <a:lnTo>
                      <a:pt x="3" y="203"/>
                    </a:lnTo>
                    <a:lnTo>
                      <a:pt x="0" y="200"/>
                    </a:lnTo>
                    <a:lnTo>
                      <a:pt x="2" y="176"/>
                    </a:lnTo>
                    <a:lnTo>
                      <a:pt x="5" y="173"/>
                    </a:lnTo>
                    <a:lnTo>
                      <a:pt x="8" y="167"/>
                    </a:lnTo>
                    <a:lnTo>
                      <a:pt x="11" y="164"/>
                    </a:lnTo>
                    <a:lnTo>
                      <a:pt x="26" y="169"/>
                    </a:lnTo>
                    <a:lnTo>
                      <a:pt x="27" y="170"/>
                    </a:lnTo>
                    <a:lnTo>
                      <a:pt x="33" y="167"/>
                    </a:lnTo>
                    <a:lnTo>
                      <a:pt x="35" y="164"/>
                    </a:lnTo>
                    <a:lnTo>
                      <a:pt x="35" y="152"/>
                    </a:lnTo>
                    <a:lnTo>
                      <a:pt x="33" y="144"/>
                    </a:lnTo>
                    <a:lnTo>
                      <a:pt x="40" y="143"/>
                    </a:lnTo>
                    <a:lnTo>
                      <a:pt x="43" y="137"/>
                    </a:lnTo>
                    <a:lnTo>
                      <a:pt x="46" y="140"/>
                    </a:lnTo>
                    <a:lnTo>
                      <a:pt x="50" y="137"/>
                    </a:lnTo>
                    <a:lnTo>
                      <a:pt x="56" y="140"/>
                    </a:lnTo>
                    <a:lnTo>
                      <a:pt x="62" y="138"/>
                    </a:lnTo>
                    <a:lnTo>
                      <a:pt x="61" y="146"/>
                    </a:lnTo>
                    <a:lnTo>
                      <a:pt x="67" y="144"/>
                    </a:lnTo>
                    <a:lnTo>
                      <a:pt x="77" y="141"/>
                    </a:lnTo>
                    <a:lnTo>
                      <a:pt x="76" y="135"/>
                    </a:lnTo>
                    <a:lnTo>
                      <a:pt x="73" y="127"/>
                    </a:lnTo>
                    <a:lnTo>
                      <a:pt x="82" y="114"/>
                    </a:lnTo>
                    <a:lnTo>
                      <a:pt x="82" y="109"/>
                    </a:lnTo>
                    <a:lnTo>
                      <a:pt x="87" y="105"/>
                    </a:lnTo>
                    <a:lnTo>
                      <a:pt x="87" y="100"/>
                    </a:lnTo>
                    <a:lnTo>
                      <a:pt x="96" y="100"/>
                    </a:lnTo>
                    <a:lnTo>
                      <a:pt x="99" y="102"/>
                    </a:lnTo>
                    <a:lnTo>
                      <a:pt x="108" y="100"/>
                    </a:lnTo>
                    <a:lnTo>
                      <a:pt x="109" y="94"/>
                    </a:lnTo>
                    <a:lnTo>
                      <a:pt x="106" y="91"/>
                    </a:lnTo>
                    <a:lnTo>
                      <a:pt x="108" y="86"/>
                    </a:lnTo>
                    <a:lnTo>
                      <a:pt x="105" y="82"/>
                    </a:lnTo>
                    <a:lnTo>
                      <a:pt x="112" y="77"/>
                    </a:lnTo>
                    <a:lnTo>
                      <a:pt x="109" y="73"/>
                    </a:lnTo>
                    <a:lnTo>
                      <a:pt x="114" y="67"/>
                    </a:lnTo>
                    <a:lnTo>
                      <a:pt x="117" y="65"/>
                    </a:lnTo>
                    <a:lnTo>
                      <a:pt x="123" y="64"/>
                    </a:lnTo>
                    <a:lnTo>
                      <a:pt x="123" y="58"/>
                    </a:lnTo>
                    <a:lnTo>
                      <a:pt x="123" y="50"/>
                    </a:lnTo>
                    <a:lnTo>
                      <a:pt x="123" y="45"/>
                    </a:lnTo>
                    <a:lnTo>
                      <a:pt x="126" y="44"/>
                    </a:lnTo>
                    <a:lnTo>
                      <a:pt x="132" y="39"/>
                    </a:lnTo>
                    <a:lnTo>
                      <a:pt x="137" y="38"/>
                    </a:lnTo>
                    <a:lnTo>
                      <a:pt x="138" y="44"/>
                    </a:lnTo>
                    <a:lnTo>
                      <a:pt x="144" y="48"/>
                    </a:lnTo>
                    <a:lnTo>
                      <a:pt x="132" y="61"/>
                    </a:lnTo>
                    <a:lnTo>
                      <a:pt x="129" y="71"/>
                    </a:lnTo>
                    <a:lnTo>
                      <a:pt x="138" y="73"/>
                    </a:lnTo>
                    <a:lnTo>
                      <a:pt x="143" y="71"/>
                    </a:lnTo>
                    <a:lnTo>
                      <a:pt x="149" y="64"/>
                    </a:lnTo>
                    <a:lnTo>
                      <a:pt x="150" y="55"/>
                    </a:lnTo>
                    <a:lnTo>
                      <a:pt x="161" y="55"/>
                    </a:lnTo>
                    <a:lnTo>
                      <a:pt x="165" y="56"/>
                    </a:lnTo>
                    <a:lnTo>
                      <a:pt x="170" y="44"/>
                    </a:lnTo>
                    <a:lnTo>
                      <a:pt x="173" y="44"/>
                    </a:lnTo>
                    <a:lnTo>
                      <a:pt x="178" y="36"/>
                    </a:lnTo>
                    <a:lnTo>
                      <a:pt x="178" y="27"/>
                    </a:lnTo>
                    <a:lnTo>
                      <a:pt x="185" y="18"/>
                    </a:lnTo>
                    <a:lnTo>
                      <a:pt x="202" y="7"/>
                    </a:lnTo>
                    <a:lnTo>
                      <a:pt x="208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4" name="Freeform 5175">
                <a:extLst>
                  <a:ext uri="{FF2B5EF4-FFF2-40B4-BE49-F238E27FC236}">
                    <a16:creationId xmlns:a16="http://schemas.microsoft.com/office/drawing/2014/main" id="{4BB372D5-5442-077B-8005-6E93B8AF7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184"/>
                <a:ext cx="125" cy="150"/>
              </a:xfrm>
              <a:custGeom>
                <a:avLst/>
                <a:gdLst>
                  <a:gd name="T0" fmla="*/ 220 w 250"/>
                  <a:gd name="T1" fmla="*/ 10 h 299"/>
                  <a:gd name="T2" fmla="*/ 235 w 250"/>
                  <a:gd name="T3" fmla="*/ 6 h 299"/>
                  <a:gd name="T4" fmla="*/ 244 w 250"/>
                  <a:gd name="T5" fmla="*/ 21 h 299"/>
                  <a:gd name="T6" fmla="*/ 250 w 250"/>
                  <a:gd name="T7" fmla="*/ 36 h 299"/>
                  <a:gd name="T8" fmla="*/ 246 w 250"/>
                  <a:gd name="T9" fmla="*/ 47 h 299"/>
                  <a:gd name="T10" fmla="*/ 232 w 250"/>
                  <a:gd name="T11" fmla="*/ 70 h 299"/>
                  <a:gd name="T12" fmla="*/ 225 w 250"/>
                  <a:gd name="T13" fmla="*/ 91 h 299"/>
                  <a:gd name="T14" fmla="*/ 208 w 250"/>
                  <a:gd name="T15" fmla="*/ 102 h 299"/>
                  <a:gd name="T16" fmla="*/ 185 w 250"/>
                  <a:gd name="T17" fmla="*/ 111 h 299"/>
                  <a:gd name="T18" fmla="*/ 175 w 250"/>
                  <a:gd name="T19" fmla="*/ 118 h 299"/>
                  <a:gd name="T20" fmla="*/ 169 w 250"/>
                  <a:gd name="T21" fmla="*/ 131 h 299"/>
                  <a:gd name="T22" fmla="*/ 162 w 250"/>
                  <a:gd name="T23" fmla="*/ 150 h 299"/>
                  <a:gd name="T24" fmla="*/ 146 w 250"/>
                  <a:gd name="T25" fmla="*/ 152 h 299"/>
                  <a:gd name="T26" fmla="*/ 159 w 250"/>
                  <a:gd name="T27" fmla="*/ 164 h 299"/>
                  <a:gd name="T28" fmla="*/ 173 w 250"/>
                  <a:gd name="T29" fmla="*/ 191 h 299"/>
                  <a:gd name="T30" fmla="*/ 182 w 250"/>
                  <a:gd name="T31" fmla="*/ 208 h 299"/>
                  <a:gd name="T32" fmla="*/ 187 w 250"/>
                  <a:gd name="T33" fmla="*/ 226 h 299"/>
                  <a:gd name="T34" fmla="*/ 169 w 250"/>
                  <a:gd name="T35" fmla="*/ 246 h 299"/>
                  <a:gd name="T36" fmla="*/ 144 w 250"/>
                  <a:gd name="T37" fmla="*/ 245 h 299"/>
                  <a:gd name="T38" fmla="*/ 152 w 250"/>
                  <a:gd name="T39" fmla="*/ 249 h 299"/>
                  <a:gd name="T40" fmla="*/ 140 w 250"/>
                  <a:gd name="T41" fmla="*/ 269 h 299"/>
                  <a:gd name="T42" fmla="*/ 132 w 250"/>
                  <a:gd name="T43" fmla="*/ 273 h 299"/>
                  <a:gd name="T44" fmla="*/ 126 w 250"/>
                  <a:gd name="T45" fmla="*/ 292 h 299"/>
                  <a:gd name="T46" fmla="*/ 102 w 250"/>
                  <a:gd name="T47" fmla="*/ 293 h 299"/>
                  <a:gd name="T48" fmla="*/ 96 w 250"/>
                  <a:gd name="T49" fmla="*/ 276 h 299"/>
                  <a:gd name="T50" fmla="*/ 70 w 250"/>
                  <a:gd name="T51" fmla="*/ 281 h 299"/>
                  <a:gd name="T52" fmla="*/ 44 w 250"/>
                  <a:gd name="T53" fmla="*/ 270 h 299"/>
                  <a:gd name="T54" fmla="*/ 32 w 250"/>
                  <a:gd name="T55" fmla="*/ 290 h 299"/>
                  <a:gd name="T56" fmla="*/ 17 w 250"/>
                  <a:gd name="T57" fmla="*/ 283 h 299"/>
                  <a:gd name="T58" fmla="*/ 11 w 250"/>
                  <a:gd name="T59" fmla="*/ 269 h 299"/>
                  <a:gd name="T60" fmla="*/ 6 w 250"/>
                  <a:gd name="T61" fmla="*/ 243 h 299"/>
                  <a:gd name="T62" fmla="*/ 11 w 250"/>
                  <a:gd name="T63" fmla="*/ 232 h 299"/>
                  <a:gd name="T64" fmla="*/ 17 w 250"/>
                  <a:gd name="T65" fmla="*/ 210 h 299"/>
                  <a:gd name="T66" fmla="*/ 3 w 250"/>
                  <a:gd name="T67" fmla="*/ 203 h 299"/>
                  <a:gd name="T68" fmla="*/ 5 w 250"/>
                  <a:gd name="T69" fmla="*/ 173 h 299"/>
                  <a:gd name="T70" fmla="*/ 26 w 250"/>
                  <a:gd name="T71" fmla="*/ 169 h 299"/>
                  <a:gd name="T72" fmla="*/ 35 w 250"/>
                  <a:gd name="T73" fmla="*/ 164 h 299"/>
                  <a:gd name="T74" fmla="*/ 40 w 250"/>
                  <a:gd name="T75" fmla="*/ 143 h 299"/>
                  <a:gd name="T76" fmla="*/ 50 w 250"/>
                  <a:gd name="T77" fmla="*/ 137 h 299"/>
                  <a:gd name="T78" fmla="*/ 61 w 250"/>
                  <a:gd name="T79" fmla="*/ 146 h 299"/>
                  <a:gd name="T80" fmla="*/ 76 w 250"/>
                  <a:gd name="T81" fmla="*/ 135 h 299"/>
                  <a:gd name="T82" fmla="*/ 82 w 250"/>
                  <a:gd name="T83" fmla="*/ 109 h 299"/>
                  <a:gd name="T84" fmla="*/ 96 w 250"/>
                  <a:gd name="T85" fmla="*/ 100 h 299"/>
                  <a:gd name="T86" fmla="*/ 109 w 250"/>
                  <a:gd name="T87" fmla="*/ 94 h 299"/>
                  <a:gd name="T88" fmla="*/ 105 w 250"/>
                  <a:gd name="T89" fmla="*/ 82 h 299"/>
                  <a:gd name="T90" fmla="*/ 114 w 250"/>
                  <a:gd name="T91" fmla="*/ 67 h 299"/>
                  <a:gd name="T92" fmla="*/ 123 w 250"/>
                  <a:gd name="T93" fmla="*/ 58 h 299"/>
                  <a:gd name="T94" fmla="*/ 126 w 250"/>
                  <a:gd name="T95" fmla="*/ 44 h 299"/>
                  <a:gd name="T96" fmla="*/ 138 w 250"/>
                  <a:gd name="T97" fmla="*/ 44 h 299"/>
                  <a:gd name="T98" fmla="*/ 129 w 250"/>
                  <a:gd name="T99" fmla="*/ 71 h 299"/>
                  <a:gd name="T100" fmla="*/ 149 w 250"/>
                  <a:gd name="T101" fmla="*/ 64 h 299"/>
                  <a:gd name="T102" fmla="*/ 165 w 250"/>
                  <a:gd name="T103" fmla="*/ 56 h 299"/>
                  <a:gd name="T104" fmla="*/ 178 w 250"/>
                  <a:gd name="T105" fmla="*/ 36 h 299"/>
                  <a:gd name="T106" fmla="*/ 202 w 250"/>
                  <a:gd name="T107" fmla="*/ 7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0" h="299">
                    <a:moveTo>
                      <a:pt x="208" y="9"/>
                    </a:moveTo>
                    <a:lnTo>
                      <a:pt x="214" y="7"/>
                    </a:lnTo>
                    <a:lnTo>
                      <a:pt x="220" y="10"/>
                    </a:lnTo>
                    <a:lnTo>
                      <a:pt x="223" y="6"/>
                    </a:lnTo>
                    <a:lnTo>
                      <a:pt x="232" y="0"/>
                    </a:lnTo>
                    <a:lnTo>
                      <a:pt x="235" y="6"/>
                    </a:lnTo>
                    <a:lnTo>
                      <a:pt x="241" y="7"/>
                    </a:lnTo>
                    <a:lnTo>
                      <a:pt x="244" y="14"/>
                    </a:lnTo>
                    <a:lnTo>
                      <a:pt x="244" y="21"/>
                    </a:lnTo>
                    <a:lnTo>
                      <a:pt x="247" y="27"/>
                    </a:lnTo>
                    <a:lnTo>
                      <a:pt x="246" y="30"/>
                    </a:lnTo>
                    <a:lnTo>
                      <a:pt x="250" y="36"/>
                    </a:lnTo>
                    <a:lnTo>
                      <a:pt x="249" y="39"/>
                    </a:lnTo>
                    <a:lnTo>
                      <a:pt x="244" y="42"/>
                    </a:lnTo>
                    <a:lnTo>
                      <a:pt x="246" y="47"/>
                    </a:lnTo>
                    <a:lnTo>
                      <a:pt x="232" y="53"/>
                    </a:lnTo>
                    <a:lnTo>
                      <a:pt x="235" y="59"/>
                    </a:lnTo>
                    <a:lnTo>
                      <a:pt x="232" y="70"/>
                    </a:lnTo>
                    <a:lnTo>
                      <a:pt x="229" y="74"/>
                    </a:lnTo>
                    <a:lnTo>
                      <a:pt x="229" y="82"/>
                    </a:lnTo>
                    <a:lnTo>
                      <a:pt x="225" y="91"/>
                    </a:lnTo>
                    <a:lnTo>
                      <a:pt x="219" y="96"/>
                    </a:lnTo>
                    <a:lnTo>
                      <a:pt x="209" y="99"/>
                    </a:lnTo>
                    <a:lnTo>
                      <a:pt x="208" y="102"/>
                    </a:lnTo>
                    <a:lnTo>
                      <a:pt x="188" y="100"/>
                    </a:lnTo>
                    <a:lnTo>
                      <a:pt x="184" y="105"/>
                    </a:lnTo>
                    <a:lnTo>
                      <a:pt x="185" y="111"/>
                    </a:lnTo>
                    <a:lnTo>
                      <a:pt x="184" y="112"/>
                    </a:lnTo>
                    <a:lnTo>
                      <a:pt x="176" y="112"/>
                    </a:lnTo>
                    <a:lnTo>
                      <a:pt x="175" y="118"/>
                    </a:lnTo>
                    <a:lnTo>
                      <a:pt x="170" y="123"/>
                    </a:lnTo>
                    <a:lnTo>
                      <a:pt x="173" y="127"/>
                    </a:lnTo>
                    <a:lnTo>
                      <a:pt x="169" y="131"/>
                    </a:lnTo>
                    <a:lnTo>
                      <a:pt x="167" y="138"/>
                    </a:lnTo>
                    <a:lnTo>
                      <a:pt x="165" y="140"/>
                    </a:lnTo>
                    <a:lnTo>
                      <a:pt x="162" y="150"/>
                    </a:lnTo>
                    <a:lnTo>
                      <a:pt x="159" y="152"/>
                    </a:lnTo>
                    <a:lnTo>
                      <a:pt x="156" y="149"/>
                    </a:lnTo>
                    <a:lnTo>
                      <a:pt x="146" y="152"/>
                    </a:lnTo>
                    <a:lnTo>
                      <a:pt x="144" y="162"/>
                    </a:lnTo>
                    <a:lnTo>
                      <a:pt x="147" y="164"/>
                    </a:lnTo>
                    <a:lnTo>
                      <a:pt x="159" y="164"/>
                    </a:lnTo>
                    <a:lnTo>
                      <a:pt x="159" y="173"/>
                    </a:lnTo>
                    <a:lnTo>
                      <a:pt x="162" y="176"/>
                    </a:lnTo>
                    <a:lnTo>
                      <a:pt x="173" y="191"/>
                    </a:lnTo>
                    <a:lnTo>
                      <a:pt x="178" y="200"/>
                    </a:lnTo>
                    <a:lnTo>
                      <a:pt x="178" y="205"/>
                    </a:lnTo>
                    <a:lnTo>
                      <a:pt x="182" y="208"/>
                    </a:lnTo>
                    <a:lnTo>
                      <a:pt x="187" y="210"/>
                    </a:lnTo>
                    <a:lnTo>
                      <a:pt x="190" y="217"/>
                    </a:lnTo>
                    <a:lnTo>
                      <a:pt x="187" y="226"/>
                    </a:lnTo>
                    <a:lnTo>
                      <a:pt x="182" y="231"/>
                    </a:lnTo>
                    <a:lnTo>
                      <a:pt x="181" y="243"/>
                    </a:lnTo>
                    <a:lnTo>
                      <a:pt x="169" y="246"/>
                    </a:lnTo>
                    <a:lnTo>
                      <a:pt x="165" y="251"/>
                    </a:lnTo>
                    <a:lnTo>
                      <a:pt x="156" y="246"/>
                    </a:lnTo>
                    <a:lnTo>
                      <a:pt x="144" y="245"/>
                    </a:lnTo>
                    <a:lnTo>
                      <a:pt x="138" y="246"/>
                    </a:lnTo>
                    <a:lnTo>
                      <a:pt x="149" y="246"/>
                    </a:lnTo>
                    <a:lnTo>
                      <a:pt x="152" y="249"/>
                    </a:lnTo>
                    <a:lnTo>
                      <a:pt x="149" y="258"/>
                    </a:lnTo>
                    <a:lnTo>
                      <a:pt x="144" y="269"/>
                    </a:lnTo>
                    <a:lnTo>
                      <a:pt x="140" y="269"/>
                    </a:lnTo>
                    <a:lnTo>
                      <a:pt x="138" y="264"/>
                    </a:lnTo>
                    <a:lnTo>
                      <a:pt x="131" y="257"/>
                    </a:lnTo>
                    <a:lnTo>
                      <a:pt x="132" y="273"/>
                    </a:lnTo>
                    <a:lnTo>
                      <a:pt x="128" y="279"/>
                    </a:lnTo>
                    <a:lnTo>
                      <a:pt x="129" y="284"/>
                    </a:lnTo>
                    <a:lnTo>
                      <a:pt x="126" y="292"/>
                    </a:lnTo>
                    <a:lnTo>
                      <a:pt x="111" y="299"/>
                    </a:lnTo>
                    <a:lnTo>
                      <a:pt x="105" y="298"/>
                    </a:lnTo>
                    <a:lnTo>
                      <a:pt x="102" y="293"/>
                    </a:lnTo>
                    <a:lnTo>
                      <a:pt x="96" y="276"/>
                    </a:lnTo>
                    <a:lnTo>
                      <a:pt x="97" y="273"/>
                    </a:lnTo>
                    <a:lnTo>
                      <a:pt x="96" y="276"/>
                    </a:lnTo>
                    <a:lnTo>
                      <a:pt x="77" y="278"/>
                    </a:lnTo>
                    <a:lnTo>
                      <a:pt x="71" y="273"/>
                    </a:lnTo>
                    <a:lnTo>
                      <a:pt x="70" y="281"/>
                    </a:lnTo>
                    <a:lnTo>
                      <a:pt x="62" y="276"/>
                    </a:lnTo>
                    <a:lnTo>
                      <a:pt x="53" y="276"/>
                    </a:lnTo>
                    <a:lnTo>
                      <a:pt x="44" y="270"/>
                    </a:lnTo>
                    <a:lnTo>
                      <a:pt x="35" y="283"/>
                    </a:lnTo>
                    <a:lnTo>
                      <a:pt x="38" y="287"/>
                    </a:lnTo>
                    <a:lnTo>
                      <a:pt x="32" y="290"/>
                    </a:lnTo>
                    <a:lnTo>
                      <a:pt x="24" y="289"/>
                    </a:lnTo>
                    <a:lnTo>
                      <a:pt x="20" y="292"/>
                    </a:lnTo>
                    <a:lnTo>
                      <a:pt x="17" y="283"/>
                    </a:lnTo>
                    <a:lnTo>
                      <a:pt x="21" y="278"/>
                    </a:lnTo>
                    <a:lnTo>
                      <a:pt x="20" y="273"/>
                    </a:lnTo>
                    <a:lnTo>
                      <a:pt x="11" y="269"/>
                    </a:lnTo>
                    <a:lnTo>
                      <a:pt x="11" y="258"/>
                    </a:lnTo>
                    <a:lnTo>
                      <a:pt x="6" y="252"/>
                    </a:lnTo>
                    <a:lnTo>
                      <a:pt x="6" y="243"/>
                    </a:lnTo>
                    <a:lnTo>
                      <a:pt x="11" y="243"/>
                    </a:lnTo>
                    <a:lnTo>
                      <a:pt x="8" y="237"/>
                    </a:lnTo>
                    <a:lnTo>
                      <a:pt x="11" y="232"/>
                    </a:lnTo>
                    <a:lnTo>
                      <a:pt x="18" y="226"/>
                    </a:lnTo>
                    <a:lnTo>
                      <a:pt x="17" y="222"/>
                    </a:lnTo>
                    <a:lnTo>
                      <a:pt x="17" y="210"/>
                    </a:lnTo>
                    <a:lnTo>
                      <a:pt x="11" y="207"/>
                    </a:lnTo>
                    <a:lnTo>
                      <a:pt x="3" y="207"/>
                    </a:lnTo>
                    <a:lnTo>
                      <a:pt x="3" y="203"/>
                    </a:lnTo>
                    <a:lnTo>
                      <a:pt x="0" y="200"/>
                    </a:lnTo>
                    <a:lnTo>
                      <a:pt x="2" y="176"/>
                    </a:lnTo>
                    <a:lnTo>
                      <a:pt x="5" y="173"/>
                    </a:lnTo>
                    <a:lnTo>
                      <a:pt x="8" y="167"/>
                    </a:lnTo>
                    <a:lnTo>
                      <a:pt x="11" y="164"/>
                    </a:lnTo>
                    <a:lnTo>
                      <a:pt x="26" y="169"/>
                    </a:lnTo>
                    <a:lnTo>
                      <a:pt x="27" y="170"/>
                    </a:lnTo>
                    <a:lnTo>
                      <a:pt x="33" y="167"/>
                    </a:lnTo>
                    <a:lnTo>
                      <a:pt x="35" y="164"/>
                    </a:lnTo>
                    <a:lnTo>
                      <a:pt x="35" y="152"/>
                    </a:lnTo>
                    <a:lnTo>
                      <a:pt x="33" y="144"/>
                    </a:lnTo>
                    <a:lnTo>
                      <a:pt x="40" y="143"/>
                    </a:lnTo>
                    <a:lnTo>
                      <a:pt x="43" y="137"/>
                    </a:lnTo>
                    <a:lnTo>
                      <a:pt x="46" y="140"/>
                    </a:lnTo>
                    <a:lnTo>
                      <a:pt x="50" y="137"/>
                    </a:lnTo>
                    <a:lnTo>
                      <a:pt x="56" y="140"/>
                    </a:lnTo>
                    <a:lnTo>
                      <a:pt x="62" y="138"/>
                    </a:lnTo>
                    <a:lnTo>
                      <a:pt x="61" y="146"/>
                    </a:lnTo>
                    <a:lnTo>
                      <a:pt x="67" y="144"/>
                    </a:lnTo>
                    <a:lnTo>
                      <a:pt x="77" y="141"/>
                    </a:lnTo>
                    <a:lnTo>
                      <a:pt x="76" y="135"/>
                    </a:lnTo>
                    <a:lnTo>
                      <a:pt x="73" y="127"/>
                    </a:lnTo>
                    <a:lnTo>
                      <a:pt x="82" y="114"/>
                    </a:lnTo>
                    <a:lnTo>
                      <a:pt x="82" y="109"/>
                    </a:lnTo>
                    <a:lnTo>
                      <a:pt x="87" y="105"/>
                    </a:lnTo>
                    <a:lnTo>
                      <a:pt x="87" y="100"/>
                    </a:lnTo>
                    <a:lnTo>
                      <a:pt x="96" y="100"/>
                    </a:lnTo>
                    <a:lnTo>
                      <a:pt x="99" y="102"/>
                    </a:lnTo>
                    <a:lnTo>
                      <a:pt x="108" y="100"/>
                    </a:lnTo>
                    <a:lnTo>
                      <a:pt x="109" y="94"/>
                    </a:lnTo>
                    <a:lnTo>
                      <a:pt x="106" y="91"/>
                    </a:lnTo>
                    <a:lnTo>
                      <a:pt x="108" y="86"/>
                    </a:lnTo>
                    <a:lnTo>
                      <a:pt x="105" y="82"/>
                    </a:lnTo>
                    <a:lnTo>
                      <a:pt x="112" y="77"/>
                    </a:lnTo>
                    <a:lnTo>
                      <a:pt x="109" y="73"/>
                    </a:lnTo>
                    <a:lnTo>
                      <a:pt x="114" y="67"/>
                    </a:lnTo>
                    <a:lnTo>
                      <a:pt x="117" y="65"/>
                    </a:lnTo>
                    <a:lnTo>
                      <a:pt x="123" y="64"/>
                    </a:lnTo>
                    <a:lnTo>
                      <a:pt x="123" y="58"/>
                    </a:lnTo>
                    <a:lnTo>
                      <a:pt x="123" y="50"/>
                    </a:lnTo>
                    <a:lnTo>
                      <a:pt x="123" y="45"/>
                    </a:lnTo>
                    <a:lnTo>
                      <a:pt x="126" y="44"/>
                    </a:lnTo>
                    <a:lnTo>
                      <a:pt x="132" y="39"/>
                    </a:lnTo>
                    <a:lnTo>
                      <a:pt x="137" y="38"/>
                    </a:lnTo>
                    <a:lnTo>
                      <a:pt x="138" y="44"/>
                    </a:lnTo>
                    <a:lnTo>
                      <a:pt x="144" y="48"/>
                    </a:lnTo>
                    <a:lnTo>
                      <a:pt x="132" y="61"/>
                    </a:lnTo>
                    <a:lnTo>
                      <a:pt x="129" y="71"/>
                    </a:lnTo>
                    <a:lnTo>
                      <a:pt x="138" y="73"/>
                    </a:lnTo>
                    <a:lnTo>
                      <a:pt x="143" y="71"/>
                    </a:lnTo>
                    <a:lnTo>
                      <a:pt x="149" y="64"/>
                    </a:lnTo>
                    <a:lnTo>
                      <a:pt x="150" y="55"/>
                    </a:lnTo>
                    <a:lnTo>
                      <a:pt x="161" y="55"/>
                    </a:lnTo>
                    <a:lnTo>
                      <a:pt x="165" y="56"/>
                    </a:lnTo>
                    <a:lnTo>
                      <a:pt x="170" y="44"/>
                    </a:lnTo>
                    <a:lnTo>
                      <a:pt x="173" y="44"/>
                    </a:lnTo>
                    <a:lnTo>
                      <a:pt x="178" y="36"/>
                    </a:lnTo>
                    <a:lnTo>
                      <a:pt x="178" y="27"/>
                    </a:lnTo>
                    <a:lnTo>
                      <a:pt x="185" y="18"/>
                    </a:lnTo>
                    <a:lnTo>
                      <a:pt x="202" y="7"/>
                    </a:lnTo>
                    <a:lnTo>
                      <a:pt x="208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5" name="Freeform 5176">
                <a:extLst>
                  <a:ext uri="{FF2B5EF4-FFF2-40B4-BE49-F238E27FC236}">
                    <a16:creationId xmlns:a16="http://schemas.microsoft.com/office/drawing/2014/main" id="{AF211361-0E82-89FA-446B-9B9D529BD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313"/>
                <a:ext cx="143" cy="119"/>
              </a:xfrm>
              <a:custGeom>
                <a:avLst/>
                <a:gdLst>
                  <a:gd name="T0" fmla="*/ 100 w 287"/>
                  <a:gd name="T1" fmla="*/ 5 h 237"/>
                  <a:gd name="T2" fmla="*/ 71 w 287"/>
                  <a:gd name="T3" fmla="*/ 28 h 237"/>
                  <a:gd name="T4" fmla="*/ 51 w 287"/>
                  <a:gd name="T5" fmla="*/ 28 h 237"/>
                  <a:gd name="T6" fmla="*/ 24 w 287"/>
                  <a:gd name="T7" fmla="*/ 26 h 237"/>
                  <a:gd name="T8" fmla="*/ 13 w 287"/>
                  <a:gd name="T9" fmla="*/ 46 h 237"/>
                  <a:gd name="T10" fmla="*/ 0 w 287"/>
                  <a:gd name="T11" fmla="*/ 73 h 237"/>
                  <a:gd name="T12" fmla="*/ 10 w 287"/>
                  <a:gd name="T13" fmla="*/ 91 h 237"/>
                  <a:gd name="T14" fmla="*/ 21 w 287"/>
                  <a:gd name="T15" fmla="*/ 76 h 237"/>
                  <a:gd name="T16" fmla="*/ 36 w 287"/>
                  <a:gd name="T17" fmla="*/ 63 h 237"/>
                  <a:gd name="T18" fmla="*/ 53 w 287"/>
                  <a:gd name="T19" fmla="*/ 79 h 237"/>
                  <a:gd name="T20" fmla="*/ 60 w 287"/>
                  <a:gd name="T21" fmla="*/ 101 h 237"/>
                  <a:gd name="T22" fmla="*/ 67 w 287"/>
                  <a:gd name="T23" fmla="*/ 119 h 237"/>
                  <a:gd name="T24" fmla="*/ 63 w 287"/>
                  <a:gd name="T25" fmla="*/ 142 h 237"/>
                  <a:gd name="T26" fmla="*/ 45 w 287"/>
                  <a:gd name="T27" fmla="*/ 158 h 237"/>
                  <a:gd name="T28" fmla="*/ 29 w 287"/>
                  <a:gd name="T29" fmla="*/ 167 h 237"/>
                  <a:gd name="T30" fmla="*/ 12 w 287"/>
                  <a:gd name="T31" fmla="*/ 180 h 237"/>
                  <a:gd name="T32" fmla="*/ 7 w 287"/>
                  <a:gd name="T33" fmla="*/ 192 h 237"/>
                  <a:gd name="T34" fmla="*/ 21 w 287"/>
                  <a:gd name="T35" fmla="*/ 195 h 237"/>
                  <a:gd name="T36" fmla="*/ 38 w 287"/>
                  <a:gd name="T37" fmla="*/ 204 h 237"/>
                  <a:gd name="T38" fmla="*/ 36 w 287"/>
                  <a:gd name="T39" fmla="*/ 219 h 237"/>
                  <a:gd name="T40" fmla="*/ 44 w 287"/>
                  <a:gd name="T41" fmla="*/ 236 h 237"/>
                  <a:gd name="T42" fmla="*/ 67 w 287"/>
                  <a:gd name="T43" fmla="*/ 228 h 237"/>
                  <a:gd name="T44" fmla="*/ 68 w 287"/>
                  <a:gd name="T45" fmla="*/ 224 h 237"/>
                  <a:gd name="T46" fmla="*/ 70 w 287"/>
                  <a:gd name="T47" fmla="*/ 204 h 237"/>
                  <a:gd name="T48" fmla="*/ 95 w 287"/>
                  <a:gd name="T49" fmla="*/ 187 h 237"/>
                  <a:gd name="T50" fmla="*/ 109 w 287"/>
                  <a:gd name="T51" fmla="*/ 180 h 237"/>
                  <a:gd name="T52" fmla="*/ 130 w 287"/>
                  <a:gd name="T53" fmla="*/ 189 h 237"/>
                  <a:gd name="T54" fmla="*/ 155 w 287"/>
                  <a:gd name="T55" fmla="*/ 189 h 237"/>
                  <a:gd name="T56" fmla="*/ 161 w 287"/>
                  <a:gd name="T57" fmla="*/ 175 h 237"/>
                  <a:gd name="T58" fmla="*/ 155 w 287"/>
                  <a:gd name="T59" fmla="*/ 151 h 237"/>
                  <a:gd name="T60" fmla="*/ 155 w 287"/>
                  <a:gd name="T61" fmla="*/ 134 h 237"/>
                  <a:gd name="T62" fmla="*/ 171 w 287"/>
                  <a:gd name="T63" fmla="*/ 137 h 237"/>
                  <a:gd name="T64" fmla="*/ 180 w 287"/>
                  <a:gd name="T65" fmla="*/ 143 h 237"/>
                  <a:gd name="T66" fmla="*/ 188 w 287"/>
                  <a:gd name="T67" fmla="*/ 126 h 237"/>
                  <a:gd name="T68" fmla="*/ 203 w 287"/>
                  <a:gd name="T69" fmla="*/ 134 h 237"/>
                  <a:gd name="T70" fmla="*/ 196 w 287"/>
                  <a:gd name="T71" fmla="*/ 117 h 237"/>
                  <a:gd name="T72" fmla="*/ 209 w 287"/>
                  <a:gd name="T73" fmla="*/ 104 h 237"/>
                  <a:gd name="T74" fmla="*/ 215 w 287"/>
                  <a:gd name="T75" fmla="*/ 101 h 237"/>
                  <a:gd name="T76" fmla="*/ 233 w 287"/>
                  <a:gd name="T77" fmla="*/ 99 h 237"/>
                  <a:gd name="T78" fmla="*/ 243 w 287"/>
                  <a:gd name="T79" fmla="*/ 85 h 237"/>
                  <a:gd name="T80" fmla="*/ 255 w 287"/>
                  <a:gd name="T81" fmla="*/ 85 h 237"/>
                  <a:gd name="T82" fmla="*/ 262 w 287"/>
                  <a:gd name="T83" fmla="*/ 79 h 237"/>
                  <a:gd name="T84" fmla="*/ 279 w 287"/>
                  <a:gd name="T85" fmla="*/ 66 h 237"/>
                  <a:gd name="T86" fmla="*/ 279 w 287"/>
                  <a:gd name="T87" fmla="*/ 59 h 237"/>
                  <a:gd name="T88" fmla="*/ 264 w 287"/>
                  <a:gd name="T89" fmla="*/ 53 h 237"/>
                  <a:gd name="T90" fmla="*/ 258 w 287"/>
                  <a:gd name="T91" fmla="*/ 35 h 237"/>
                  <a:gd name="T92" fmla="*/ 252 w 287"/>
                  <a:gd name="T93" fmla="*/ 18 h 237"/>
                  <a:gd name="T94" fmla="*/ 226 w 287"/>
                  <a:gd name="T95" fmla="*/ 23 h 237"/>
                  <a:gd name="T96" fmla="*/ 200 w 287"/>
                  <a:gd name="T97" fmla="*/ 12 h 237"/>
                  <a:gd name="T98" fmla="*/ 188 w 287"/>
                  <a:gd name="T99" fmla="*/ 32 h 237"/>
                  <a:gd name="T100" fmla="*/ 173 w 287"/>
                  <a:gd name="T101" fmla="*/ 25 h 237"/>
                  <a:gd name="T102" fmla="*/ 167 w 287"/>
                  <a:gd name="T103" fmla="*/ 11 h 237"/>
                  <a:gd name="T104" fmla="*/ 156 w 287"/>
                  <a:gd name="T105" fmla="*/ 18 h 237"/>
                  <a:gd name="T106" fmla="*/ 147 w 287"/>
                  <a:gd name="T107" fmla="*/ 21 h 237"/>
                  <a:gd name="T108" fmla="*/ 127 w 287"/>
                  <a:gd name="T109" fmla="*/ 26 h 237"/>
                  <a:gd name="T110" fmla="*/ 114 w 287"/>
                  <a:gd name="T111" fmla="*/ 18 h 237"/>
                  <a:gd name="T112" fmla="*/ 103 w 287"/>
                  <a:gd name="T11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7" h="237">
                    <a:moveTo>
                      <a:pt x="103" y="0"/>
                    </a:moveTo>
                    <a:lnTo>
                      <a:pt x="100" y="0"/>
                    </a:lnTo>
                    <a:lnTo>
                      <a:pt x="100" y="5"/>
                    </a:lnTo>
                    <a:lnTo>
                      <a:pt x="86" y="21"/>
                    </a:lnTo>
                    <a:lnTo>
                      <a:pt x="80" y="28"/>
                    </a:lnTo>
                    <a:lnTo>
                      <a:pt x="71" y="28"/>
                    </a:lnTo>
                    <a:lnTo>
                      <a:pt x="70" y="25"/>
                    </a:lnTo>
                    <a:lnTo>
                      <a:pt x="57" y="18"/>
                    </a:lnTo>
                    <a:lnTo>
                      <a:pt x="51" y="28"/>
                    </a:lnTo>
                    <a:lnTo>
                      <a:pt x="36" y="31"/>
                    </a:lnTo>
                    <a:lnTo>
                      <a:pt x="33" y="31"/>
                    </a:lnTo>
                    <a:lnTo>
                      <a:pt x="24" y="26"/>
                    </a:lnTo>
                    <a:lnTo>
                      <a:pt x="16" y="29"/>
                    </a:lnTo>
                    <a:lnTo>
                      <a:pt x="15" y="43"/>
                    </a:lnTo>
                    <a:lnTo>
                      <a:pt x="13" y="46"/>
                    </a:lnTo>
                    <a:lnTo>
                      <a:pt x="16" y="49"/>
                    </a:lnTo>
                    <a:lnTo>
                      <a:pt x="7" y="59"/>
                    </a:lnTo>
                    <a:lnTo>
                      <a:pt x="0" y="73"/>
                    </a:lnTo>
                    <a:lnTo>
                      <a:pt x="1" y="84"/>
                    </a:lnTo>
                    <a:lnTo>
                      <a:pt x="9" y="88"/>
                    </a:lnTo>
                    <a:lnTo>
                      <a:pt x="10" y="91"/>
                    </a:lnTo>
                    <a:lnTo>
                      <a:pt x="15" y="88"/>
                    </a:lnTo>
                    <a:lnTo>
                      <a:pt x="18" y="79"/>
                    </a:lnTo>
                    <a:lnTo>
                      <a:pt x="21" y="76"/>
                    </a:lnTo>
                    <a:lnTo>
                      <a:pt x="24" y="67"/>
                    </a:lnTo>
                    <a:lnTo>
                      <a:pt x="27" y="61"/>
                    </a:lnTo>
                    <a:lnTo>
                      <a:pt x="36" y="63"/>
                    </a:lnTo>
                    <a:lnTo>
                      <a:pt x="39" y="69"/>
                    </a:lnTo>
                    <a:lnTo>
                      <a:pt x="50" y="76"/>
                    </a:lnTo>
                    <a:lnTo>
                      <a:pt x="53" y="79"/>
                    </a:lnTo>
                    <a:lnTo>
                      <a:pt x="56" y="79"/>
                    </a:lnTo>
                    <a:lnTo>
                      <a:pt x="60" y="93"/>
                    </a:lnTo>
                    <a:lnTo>
                      <a:pt x="60" y="101"/>
                    </a:lnTo>
                    <a:lnTo>
                      <a:pt x="62" y="104"/>
                    </a:lnTo>
                    <a:lnTo>
                      <a:pt x="60" y="110"/>
                    </a:lnTo>
                    <a:lnTo>
                      <a:pt x="67" y="119"/>
                    </a:lnTo>
                    <a:lnTo>
                      <a:pt x="67" y="126"/>
                    </a:lnTo>
                    <a:lnTo>
                      <a:pt x="68" y="128"/>
                    </a:lnTo>
                    <a:lnTo>
                      <a:pt x="63" y="142"/>
                    </a:lnTo>
                    <a:lnTo>
                      <a:pt x="54" y="142"/>
                    </a:lnTo>
                    <a:lnTo>
                      <a:pt x="53" y="149"/>
                    </a:lnTo>
                    <a:lnTo>
                      <a:pt x="45" y="158"/>
                    </a:lnTo>
                    <a:lnTo>
                      <a:pt x="42" y="167"/>
                    </a:lnTo>
                    <a:lnTo>
                      <a:pt x="36" y="172"/>
                    </a:lnTo>
                    <a:lnTo>
                      <a:pt x="29" y="167"/>
                    </a:lnTo>
                    <a:lnTo>
                      <a:pt x="18" y="164"/>
                    </a:lnTo>
                    <a:lnTo>
                      <a:pt x="13" y="173"/>
                    </a:lnTo>
                    <a:lnTo>
                      <a:pt x="12" y="180"/>
                    </a:lnTo>
                    <a:lnTo>
                      <a:pt x="23" y="183"/>
                    </a:lnTo>
                    <a:lnTo>
                      <a:pt x="13" y="189"/>
                    </a:lnTo>
                    <a:lnTo>
                      <a:pt x="7" y="192"/>
                    </a:lnTo>
                    <a:lnTo>
                      <a:pt x="7" y="204"/>
                    </a:lnTo>
                    <a:lnTo>
                      <a:pt x="13" y="201"/>
                    </a:lnTo>
                    <a:lnTo>
                      <a:pt x="21" y="195"/>
                    </a:lnTo>
                    <a:lnTo>
                      <a:pt x="26" y="195"/>
                    </a:lnTo>
                    <a:lnTo>
                      <a:pt x="29" y="204"/>
                    </a:lnTo>
                    <a:lnTo>
                      <a:pt x="38" y="204"/>
                    </a:lnTo>
                    <a:lnTo>
                      <a:pt x="39" y="207"/>
                    </a:lnTo>
                    <a:lnTo>
                      <a:pt x="36" y="213"/>
                    </a:lnTo>
                    <a:lnTo>
                      <a:pt x="36" y="219"/>
                    </a:lnTo>
                    <a:lnTo>
                      <a:pt x="35" y="225"/>
                    </a:lnTo>
                    <a:lnTo>
                      <a:pt x="42" y="237"/>
                    </a:lnTo>
                    <a:lnTo>
                      <a:pt x="44" y="236"/>
                    </a:lnTo>
                    <a:lnTo>
                      <a:pt x="54" y="231"/>
                    </a:lnTo>
                    <a:lnTo>
                      <a:pt x="60" y="225"/>
                    </a:lnTo>
                    <a:lnTo>
                      <a:pt x="67" y="228"/>
                    </a:lnTo>
                    <a:lnTo>
                      <a:pt x="67" y="234"/>
                    </a:lnTo>
                    <a:lnTo>
                      <a:pt x="70" y="228"/>
                    </a:lnTo>
                    <a:lnTo>
                      <a:pt x="68" y="224"/>
                    </a:lnTo>
                    <a:lnTo>
                      <a:pt x="71" y="216"/>
                    </a:lnTo>
                    <a:lnTo>
                      <a:pt x="73" y="210"/>
                    </a:lnTo>
                    <a:lnTo>
                      <a:pt x="70" y="204"/>
                    </a:lnTo>
                    <a:lnTo>
                      <a:pt x="88" y="181"/>
                    </a:lnTo>
                    <a:lnTo>
                      <a:pt x="92" y="183"/>
                    </a:lnTo>
                    <a:lnTo>
                      <a:pt x="95" y="187"/>
                    </a:lnTo>
                    <a:lnTo>
                      <a:pt x="100" y="184"/>
                    </a:lnTo>
                    <a:lnTo>
                      <a:pt x="101" y="181"/>
                    </a:lnTo>
                    <a:lnTo>
                      <a:pt x="109" y="180"/>
                    </a:lnTo>
                    <a:lnTo>
                      <a:pt x="117" y="181"/>
                    </a:lnTo>
                    <a:lnTo>
                      <a:pt x="124" y="178"/>
                    </a:lnTo>
                    <a:lnTo>
                      <a:pt x="130" y="189"/>
                    </a:lnTo>
                    <a:lnTo>
                      <a:pt x="142" y="187"/>
                    </a:lnTo>
                    <a:lnTo>
                      <a:pt x="150" y="192"/>
                    </a:lnTo>
                    <a:lnTo>
                      <a:pt x="155" y="189"/>
                    </a:lnTo>
                    <a:lnTo>
                      <a:pt x="159" y="183"/>
                    </a:lnTo>
                    <a:lnTo>
                      <a:pt x="158" y="180"/>
                    </a:lnTo>
                    <a:lnTo>
                      <a:pt x="161" y="175"/>
                    </a:lnTo>
                    <a:lnTo>
                      <a:pt x="159" y="169"/>
                    </a:lnTo>
                    <a:lnTo>
                      <a:pt x="152" y="163"/>
                    </a:lnTo>
                    <a:lnTo>
                      <a:pt x="155" y="151"/>
                    </a:lnTo>
                    <a:lnTo>
                      <a:pt x="153" y="145"/>
                    </a:lnTo>
                    <a:lnTo>
                      <a:pt x="150" y="138"/>
                    </a:lnTo>
                    <a:lnTo>
                      <a:pt x="155" y="134"/>
                    </a:lnTo>
                    <a:lnTo>
                      <a:pt x="161" y="131"/>
                    </a:lnTo>
                    <a:lnTo>
                      <a:pt x="167" y="134"/>
                    </a:lnTo>
                    <a:lnTo>
                      <a:pt x="171" y="137"/>
                    </a:lnTo>
                    <a:lnTo>
                      <a:pt x="173" y="145"/>
                    </a:lnTo>
                    <a:lnTo>
                      <a:pt x="179" y="146"/>
                    </a:lnTo>
                    <a:lnTo>
                      <a:pt x="180" y="143"/>
                    </a:lnTo>
                    <a:lnTo>
                      <a:pt x="179" y="137"/>
                    </a:lnTo>
                    <a:lnTo>
                      <a:pt x="182" y="125"/>
                    </a:lnTo>
                    <a:lnTo>
                      <a:pt x="188" y="126"/>
                    </a:lnTo>
                    <a:lnTo>
                      <a:pt x="196" y="129"/>
                    </a:lnTo>
                    <a:lnTo>
                      <a:pt x="197" y="134"/>
                    </a:lnTo>
                    <a:lnTo>
                      <a:pt x="203" y="134"/>
                    </a:lnTo>
                    <a:lnTo>
                      <a:pt x="205" y="128"/>
                    </a:lnTo>
                    <a:lnTo>
                      <a:pt x="200" y="120"/>
                    </a:lnTo>
                    <a:lnTo>
                      <a:pt x="196" y="117"/>
                    </a:lnTo>
                    <a:lnTo>
                      <a:pt x="199" y="114"/>
                    </a:lnTo>
                    <a:lnTo>
                      <a:pt x="200" y="110"/>
                    </a:lnTo>
                    <a:lnTo>
                      <a:pt x="209" y="104"/>
                    </a:lnTo>
                    <a:lnTo>
                      <a:pt x="209" y="97"/>
                    </a:lnTo>
                    <a:lnTo>
                      <a:pt x="215" y="97"/>
                    </a:lnTo>
                    <a:lnTo>
                      <a:pt x="215" y="101"/>
                    </a:lnTo>
                    <a:lnTo>
                      <a:pt x="221" y="104"/>
                    </a:lnTo>
                    <a:lnTo>
                      <a:pt x="230" y="104"/>
                    </a:lnTo>
                    <a:lnTo>
                      <a:pt x="233" y="99"/>
                    </a:lnTo>
                    <a:lnTo>
                      <a:pt x="243" y="97"/>
                    </a:lnTo>
                    <a:lnTo>
                      <a:pt x="246" y="88"/>
                    </a:lnTo>
                    <a:lnTo>
                      <a:pt x="243" y="85"/>
                    </a:lnTo>
                    <a:lnTo>
                      <a:pt x="246" y="81"/>
                    </a:lnTo>
                    <a:lnTo>
                      <a:pt x="252" y="85"/>
                    </a:lnTo>
                    <a:lnTo>
                      <a:pt x="255" y="85"/>
                    </a:lnTo>
                    <a:lnTo>
                      <a:pt x="258" y="94"/>
                    </a:lnTo>
                    <a:lnTo>
                      <a:pt x="264" y="91"/>
                    </a:lnTo>
                    <a:lnTo>
                      <a:pt x="262" y="79"/>
                    </a:lnTo>
                    <a:lnTo>
                      <a:pt x="268" y="75"/>
                    </a:lnTo>
                    <a:lnTo>
                      <a:pt x="270" y="73"/>
                    </a:lnTo>
                    <a:lnTo>
                      <a:pt x="279" y="66"/>
                    </a:lnTo>
                    <a:lnTo>
                      <a:pt x="287" y="58"/>
                    </a:lnTo>
                    <a:lnTo>
                      <a:pt x="285" y="56"/>
                    </a:lnTo>
                    <a:lnTo>
                      <a:pt x="279" y="59"/>
                    </a:lnTo>
                    <a:lnTo>
                      <a:pt x="274" y="58"/>
                    </a:lnTo>
                    <a:lnTo>
                      <a:pt x="268" y="55"/>
                    </a:lnTo>
                    <a:lnTo>
                      <a:pt x="264" y="53"/>
                    </a:lnTo>
                    <a:lnTo>
                      <a:pt x="264" y="49"/>
                    </a:lnTo>
                    <a:lnTo>
                      <a:pt x="261" y="40"/>
                    </a:lnTo>
                    <a:lnTo>
                      <a:pt x="258" y="35"/>
                    </a:lnTo>
                    <a:lnTo>
                      <a:pt x="252" y="18"/>
                    </a:lnTo>
                    <a:lnTo>
                      <a:pt x="253" y="15"/>
                    </a:lnTo>
                    <a:lnTo>
                      <a:pt x="252" y="18"/>
                    </a:lnTo>
                    <a:lnTo>
                      <a:pt x="233" y="20"/>
                    </a:lnTo>
                    <a:lnTo>
                      <a:pt x="227" y="15"/>
                    </a:lnTo>
                    <a:lnTo>
                      <a:pt x="226" y="23"/>
                    </a:lnTo>
                    <a:lnTo>
                      <a:pt x="218" y="18"/>
                    </a:lnTo>
                    <a:lnTo>
                      <a:pt x="209" y="18"/>
                    </a:lnTo>
                    <a:lnTo>
                      <a:pt x="200" y="12"/>
                    </a:lnTo>
                    <a:lnTo>
                      <a:pt x="191" y="25"/>
                    </a:lnTo>
                    <a:lnTo>
                      <a:pt x="194" y="29"/>
                    </a:lnTo>
                    <a:lnTo>
                      <a:pt x="188" y="32"/>
                    </a:lnTo>
                    <a:lnTo>
                      <a:pt x="180" y="31"/>
                    </a:lnTo>
                    <a:lnTo>
                      <a:pt x="176" y="34"/>
                    </a:lnTo>
                    <a:lnTo>
                      <a:pt x="173" y="25"/>
                    </a:lnTo>
                    <a:lnTo>
                      <a:pt x="177" y="20"/>
                    </a:lnTo>
                    <a:lnTo>
                      <a:pt x="176" y="15"/>
                    </a:lnTo>
                    <a:lnTo>
                      <a:pt x="167" y="11"/>
                    </a:lnTo>
                    <a:lnTo>
                      <a:pt x="167" y="15"/>
                    </a:lnTo>
                    <a:lnTo>
                      <a:pt x="161" y="15"/>
                    </a:lnTo>
                    <a:lnTo>
                      <a:pt x="156" y="18"/>
                    </a:lnTo>
                    <a:lnTo>
                      <a:pt x="155" y="15"/>
                    </a:lnTo>
                    <a:lnTo>
                      <a:pt x="150" y="15"/>
                    </a:lnTo>
                    <a:lnTo>
                      <a:pt x="147" y="21"/>
                    </a:lnTo>
                    <a:lnTo>
                      <a:pt x="144" y="25"/>
                    </a:lnTo>
                    <a:lnTo>
                      <a:pt x="135" y="23"/>
                    </a:lnTo>
                    <a:lnTo>
                      <a:pt x="127" y="26"/>
                    </a:lnTo>
                    <a:lnTo>
                      <a:pt x="123" y="25"/>
                    </a:lnTo>
                    <a:lnTo>
                      <a:pt x="117" y="28"/>
                    </a:lnTo>
                    <a:lnTo>
                      <a:pt x="114" y="18"/>
                    </a:lnTo>
                    <a:lnTo>
                      <a:pt x="111" y="12"/>
                    </a:lnTo>
                    <a:lnTo>
                      <a:pt x="108" y="3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6" name="Freeform 5177">
                <a:extLst>
                  <a:ext uri="{FF2B5EF4-FFF2-40B4-BE49-F238E27FC236}">
                    <a16:creationId xmlns:a16="http://schemas.microsoft.com/office/drawing/2014/main" id="{B9B1CB16-DCBC-5836-513F-6E5E0A26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313"/>
                <a:ext cx="143" cy="119"/>
              </a:xfrm>
              <a:custGeom>
                <a:avLst/>
                <a:gdLst>
                  <a:gd name="T0" fmla="*/ 111 w 287"/>
                  <a:gd name="T1" fmla="*/ 12 h 237"/>
                  <a:gd name="T2" fmla="*/ 123 w 287"/>
                  <a:gd name="T3" fmla="*/ 25 h 237"/>
                  <a:gd name="T4" fmla="*/ 144 w 287"/>
                  <a:gd name="T5" fmla="*/ 25 h 237"/>
                  <a:gd name="T6" fmla="*/ 155 w 287"/>
                  <a:gd name="T7" fmla="*/ 15 h 237"/>
                  <a:gd name="T8" fmla="*/ 167 w 287"/>
                  <a:gd name="T9" fmla="*/ 15 h 237"/>
                  <a:gd name="T10" fmla="*/ 177 w 287"/>
                  <a:gd name="T11" fmla="*/ 20 h 237"/>
                  <a:gd name="T12" fmla="*/ 180 w 287"/>
                  <a:gd name="T13" fmla="*/ 31 h 237"/>
                  <a:gd name="T14" fmla="*/ 191 w 287"/>
                  <a:gd name="T15" fmla="*/ 25 h 237"/>
                  <a:gd name="T16" fmla="*/ 218 w 287"/>
                  <a:gd name="T17" fmla="*/ 18 h 237"/>
                  <a:gd name="T18" fmla="*/ 233 w 287"/>
                  <a:gd name="T19" fmla="*/ 20 h 237"/>
                  <a:gd name="T20" fmla="*/ 252 w 287"/>
                  <a:gd name="T21" fmla="*/ 18 h 237"/>
                  <a:gd name="T22" fmla="*/ 264 w 287"/>
                  <a:gd name="T23" fmla="*/ 49 h 237"/>
                  <a:gd name="T24" fmla="*/ 274 w 287"/>
                  <a:gd name="T25" fmla="*/ 58 h 237"/>
                  <a:gd name="T26" fmla="*/ 287 w 287"/>
                  <a:gd name="T27" fmla="*/ 58 h 237"/>
                  <a:gd name="T28" fmla="*/ 268 w 287"/>
                  <a:gd name="T29" fmla="*/ 75 h 237"/>
                  <a:gd name="T30" fmla="*/ 258 w 287"/>
                  <a:gd name="T31" fmla="*/ 94 h 237"/>
                  <a:gd name="T32" fmla="*/ 246 w 287"/>
                  <a:gd name="T33" fmla="*/ 81 h 237"/>
                  <a:gd name="T34" fmla="*/ 243 w 287"/>
                  <a:gd name="T35" fmla="*/ 97 h 237"/>
                  <a:gd name="T36" fmla="*/ 221 w 287"/>
                  <a:gd name="T37" fmla="*/ 104 h 237"/>
                  <a:gd name="T38" fmla="*/ 209 w 287"/>
                  <a:gd name="T39" fmla="*/ 97 h 237"/>
                  <a:gd name="T40" fmla="*/ 199 w 287"/>
                  <a:gd name="T41" fmla="*/ 114 h 237"/>
                  <a:gd name="T42" fmla="*/ 205 w 287"/>
                  <a:gd name="T43" fmla="*/ 128 h 237"/>
                  <a:gd name="T44" fmla="*/ 196 w 287"/>
                  <a:gd name="T45" fmla="*/ 129 h 237"/>
                  <a:gd name="T46" fmla="*/ 179 w 287"/>
                  <a:gd name="T47" fmla="*/ 137 h 237"/>
                  <a:gd name="T48" fmla="*/ 173 w 287"/>
                  <a:gd name="T49" fmla="*/ 145 h 237"/>
                  <a:gd name="T50" fmla="*/ 161 w 287"/>
                  <a:gd name="T51" fmla="*/ 131 h 237"/>
                  <a:gd name="T52" fmla="*/ 153 w 287"/>
                  <a:gd name="T53" fmla="*/ 145 h 237"/>
                  <a:gd name="T54" fmla="*/ 159 w 287"/>
                  <a:gd name="T55" fmla="*/ 169 h 237"/>
                  <a:gd name="T56" fmla="*/ 159 w 287"/>
                  <a:gd name="T57" fmla="*/ 183 h 237"/>
                  <a:gd name="T58" fmla="*/ 142 w 287"/>
                  <a:gd name="T59" fmla="*/ 187 h 237"/>
                  <a:gd name="T60" fmla="*/ 117 w 287"/>
                  <a:gd name="T61" fmla="*/ 181 h 237"/>
                  <a:gd name="T62" fmla="*/ 100 w 287"/>
                  <a:gd name="T63" fmla="*/ 184 h 237"/>
                  <a:gd name="T64" fmla="*/ 88 w 287"/>
                  <a:gd name="T65" fmla="*/ 181 h 237"/>
                  <a:gd name="T66" fmla="*/ 71 w 287"/>
                  <a:gd name="T67" fmla="*/ 216 h 237"/>
                  <a:gd name="T68" fmla="*/ 67 w 287"/>
                  <a:gd name="T69" fmla="*/ 234 h 237"/>
                  <a:gd name="T70" fmla="*/ 54 w 287"/>
                  <a:gd name="T71" fmla="*/ 231 h 237"/>
                  <a:gd name="T72" fmla="*/ 35 w 287"/>
                  <a:gd name="T73" fmla="*/ 225 h 237"/>
                  <a:gd name="T74" fmla="*/ 39 w 287"/>
                  <a:gd name="T75" fmla="*/ 207 h 237"/>
                  <a:gd name="T76" fmla="*/ 26 w 287"/>
                  <a:gd name="T77" fmla="*/ 195 h 237"/>
                  <a:gd name="T78" fmla="*/ 7 w 287"/>
                  <a:gd name="T79" fmla="*/ 204 h 237"/>
                  <a:gd name="T80" fmla="*/ 23 w 287"/>
                  <a:gd name="T81" fmla="*/ 183 h 237"/>
                  <a:gd name="T82" fmla="*/ 18 w 287"/>
                  <a:gd name="T83" fmla="*/ 164 h 237"/>
                  <a:gd name="T84" fmla="*/ 42 w 287"/>
                  <a:gd name="T85" fmla="*/ 167 h 237"/>
                  <a:gd name="T86" fmla="*/ 54 w 287"/>
                  <a:gd name="T87" fmla="*/ 142 h 237"/>
                  <a:gd name="T88" fmla="*/ 67 w 287"/>
                  <a:gd name="T89" fmla="*/ 126 h 237"/>
                  <a:gd name="T90" fmla="*/ 62 w 287"/>
                  <a:gd name="T91" fmla="*/ 104 h 237"/>
                  <a:gd name="T92" fmla="*/ 56 w 287"/>
                  <a:gd name="T93" fmla="*/ 79 h 237"/>
                  <a:gd name="T94" fmla="*/ 39 w 287"/>
                  <a:gd name="T95" fmla="*/ 69 h 237"/>
                  <a:gd name="T96" fmla="*/ 24 w 287"/>
                  <a:gd name="T97" fmla="*/ 67 h 237"/>
                  <a:gd name="T98" fmla="*/ 15 w 287"/>
                  <a:gd name="T99" fmla="*/ 88 h 237"/>
                  <a:gd name="T100" fmla="*/ 1 w 287"/>
                  <a:gd name="T101" fmla="*/ 84 h 237"/>
                  <a:gd name="T102" fmla="*/ 16 w 287"/>
                  <a:gd name="T103" fmla="*/ 49 h 237"/>
                  <a:gd name="T104" fmla="*/ 16 w 287"/>
                  <a:gd name="T105" fmla="*/ 29 h 237"/>
                  <a:gd name="T106" fmla="*/ 36 w 287"/>
                  <a:gd name="T107" fmla="*/ 31 h 237"/>
                  <a:gd name="T108" fmla="*/ 70 w 287"/>
                  <a:gd name="T109" fmla="*/ 25 h 237"/>
                  <a:gd name="T110" fmla="*/ 86 w 287"/>
                  <a:gd name="T111" fmla="*/ 21 h 237"/>
                  <a:gd name="T112" fmla="*/ 103 w 287"/>
                  <a:gd name="T11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7" h="237">
                    <a:moveTo>
                      <a:pt x="103" y="0"/>
                    </a:moveTo>
                    <a:lnTo>
                      <a:pt x="108" y="3"/>
                    </a:lnTo>
                    <a:lnTo>
                      <a:pt x="111" y="12"/>
                    </a:lnTo>
                    <a:lnTo>
                      <a:pt x="114" y="18"/>
                    </a:lnTo>
                    <a:lnTo>
                      <a:pt x="117" y="28"/>
                    </a:lnTo>
                    <a:lnTo>
                      <a:pt x="123" y="25"/>
                    </a:lnTo>
                    <a:lnTo>
                      <a:pt x="127" y="26"/>
                    </a:lnTo>
                    <a:lnTo>
                      <a:pt x="135" y="23"/>
                    </a:lnTo>
                    <a:lnTo>
                      <a:pt x="144" y="25"/>
                    </a:lnTo>
                    <a:lnTo>
                      <a:pt x="147" y="21"/>
                    </a:lnTo>
                    <a:lnTo>
                      <a:pt x="150" y="15"/>
                    </a:lnTo>
                    <a:lnTo>
                      <a:pt x="155" y="15"/>
                    </a:lnTo>
                    <a:lnTo>
                      <a:pt x="156" y="18"/>
                    </a:lnTo>
                    <a:lnTo>
                      <a:pt x="161" y="15"/>
                    </a:lnTo>
                    <a:lnTo>
                      <a:pt x="167" y="15"/>
                    </a:lnTo>
                    <a:lnTo>
                      <a:pt x="167" y="11"/>
                    </a:lnTo>
                    <a:lnTo>
                      <a:pt x="176" y="15"/>
                    </a:lnTo>
                    <a:lnTo>
                      <a:pt x="177" y="20"/>
                    </a:lnTo>
                    <a:lnTo>
                      <a:pt x="173" y="25"/>
                    </a:lnTo>
                    <a:lnTo>
                      <a:pt x="176" y="34"/>
                    </a:lnTo>
                    <a:lnTo>
                      <a:pt x="180" y="31"/>
                    </a:lnTo>
                    <a:lnTo>
                      <a:pt x="188" y="32"/>
                    </a:lnTo>
                    <a:lnTo>
                      <a:pt x="194" y="29"/>
                    </a:lnTo>
                    <a:lnTo>
                      <a:pt x="191" y="25"/>
                    </a:lnTo>
                    <a:lnTo>
                      <a:pt x="200" y="12"/>
                    </a:lnTo>
                    <a:lnTo>
                      <a:pt x="209" y="18"/>
                    </a:lnTo>
                    <a:lnTo>
                      <a:pt x="218" y="18"/>
                    </a:lnTo>
                    <a:lnTo>
                      <a:pt x="226" y="23"/>
                    </a:lnTo>
                    <a:lnTo>
                      <a:pt x="227" y="15"/>
                    </a:lnTo>
                    <a:lnTo>
                      <a:pt x="233" y="20"/>
                    </a:lnTo>
                    <a:lnTo>
                      <a:pt x="252" y="18"/>
                    </a:lnTo>
                    <a:lnTo>
                      <a:pt x="253" y="15"/>
                    </a:lnTo>
                    <a:lnTo>
                      <a:pt x="252" y="18"/>
                    </a:lnTo>
                    <a:lnTo>
                      <a:pt x="258" y="35"/>
                    </a:lnTo>
                    <a:lnTo>
                      <a:pt x="261" y="40"/>
                    </a:lnTo>
                    <a:lnTo>
                      <a:pt x="264" y="49"/>
                    </a:lnTo>
                    <a:lnTo>
                      <a:pt x="264" y="53"/>
                    </a:lnTo>
                    <a:lnTo>
                      <a:pt x="268" y="55"/>
                    </a:lnTo>
                    <a:lnTo>
                      <a:pt x="274" y="58"/>
                    </a:lnTo>
                    <a:lnTo>
                      <a:pt x="279" y="59"/>
                    </a:lnTo>
                    <a:lnTo>
                      <a:pt x="285" y="56"/>
                    </a:lnTo>
                    <a:lnTo>
                      <a:pt x="287" y="58"/>
                    </a:lnTo>
                    <a:lnTo>
                      <a:pt x="279" y="66"/>
                    </a:lnTo>
                    <a:lnTo>
                      <a:pt x="270" y="73"/>
                    </a:lnTo>
                    <a:lnTo>
                      <a:pt x="268" y="75"/>
                    </a:lnTo>
                    <a:lnTo>
                      <a:pt x="262" y="79"/>
                    </a:lnTo>
                    <a:lnTo>
                      <a:pt x="264" y="91"/>
                    </a:lnTo>
                    <a:lnTo>
                      <a:pt x="258" y="94"/>
                    </a:lnTo>
                    <a:lnTo>
                      <a:pt x="255" y="85"/>
                    </a:lnTo>
                    <a:lnTo>
                      <a:pt x="252" y="85"/>
                    </a:lnTo>
                    <a:lnTo>
                      <a:pt x="246" y="81"/>
                    </a:lnTo>
                    <a:lnTo>
                      <a:pt x="243" y="85"/>
                    </a:lnTo>
                    <a:lnTo>
                      <a:pt x="246" y="88"/>
                    </a:lnTo>
                    <a:lnTo>
                      <a:pt x="243" y="97"/>
                    </a:lnTo>
                    <a:lnTo>
                      <a:pt x="233" y="99"/>
                    </a:lnTo>
                    <a:lnTo>
                      <a:pt x="230" y="104"/>
                    </a:lnTo>
                    <a:lnTo>
                      <a:pt x="221" y="104"/>
                    </a:lnTo>
                    <a:lnTo>
                      <a:pt x="215" y="101"/>
                    </a:lnTo>
                    <a:lnTo>
                      <a:pt x="215" y="97"/>
                    </a:lnTo>
                    <a:lnTo>
                      <a:pt x="209" y="97"/>
                    </a:lnTo>
                    <a:lnTo>
                      <a:pt x="209" y="104"/>
                    </a:lnTo>
                    <a:lnTo>
                      <a:pt x="200" y="110"/>
                    </a:lnTo>
                    <a:lnTo>
                      <a:pt x="199" y="114"/>
                    </a:lnTo>
                    <a:lnTo>
                      <a:pt x="196" y="117"/>
                    </a:lnTo>
                    <a:lnTo>
                      <a:pt x="200" y="120"/>
                    </a:lnTo>
                    <a:lnTo>
                      <a:pt x="205" y="128"/>
                    </a:lnTo>
                    <a:lnTo>
                      <a:pt x="203" y="134"/>
                    </a:lnTo>
                    <a:lnTo>
                      <a:pt x="197" y="134"/>
                    </a:lnTo>
                    <a:lnTo>
                      <a:pt x="196" y="129"/>
                    </a:lnTo>
                    <a:lnTo>
                      <a:pt x="188" y="126"/>
                    </a:lnTo>
                    <a:lnTo>
                      <a:pt x="182" y="125"/>
                    </a:lnTo>
                    <a:lnTo>
                      <a:pt x="179" y="137"/>
                    </a:lnTo>
                    <a:lnTo>
                      <a:pt x="180" y="143"/>
                    </a:lnTo>
                    <a:lnTo>
                      <a:pt x="179" y="146"/>
                    </a:lnTo>
                    <a:lnTo>
                      <a:pt x="173" y="145"/>
                    </a:lnTo>
                    <a:lnTo>
                      <a:pt x="171" y="137"/>
                    </a:lnTo>
                    <a:lnTo>
                      <a:pt x="167" y="134"/>
                    </a:lnTo>
                    <a:lnTo>
                      <a:pt x="161" y="131"/>
                    </a:lnTo>
                    <a:lnTo>
                      <a:pt x="155" y="134"/>
                    </a:lnTo>
                    <a:lnTo>
                      <a:pt x="150" y="138"/>
                    </a:lnTo>
                    <a:lnTo>
                      <a:pt x="153" y="145"/>
                    </a:lnTo>
                    <a:lnTo>
                      <a:pt x="155" y="151"/>
                    </a:lnTo>
                    <a:lnTo>
                      <a:pt x="152" y="163"/>
                    </a:lnTo>
                    <a:lnTo>
                      <a:pt x="159" y="169"/>
                    </a:lnTo>
                    <a:lnTo>
                      <a:pt x="161" y="175"/>
                    </a:lnTo>
                    <a:lnTo>
                      <a:pt x="158" y="180"/>
                    </a:lnTo>
                    <a:lnTo>
                      <a:pt x="159" y="183"/>
                    </a:lnTo>
                    <a:lnTo>
                      <a:pt x="155" y="189"/>
                    </a:lnTo>
                    <a:lnTo>
                      <a:pt x="150" y="192"/>
                    </a:lnTo>
                    <a:lnTo>
                      <a:pt x="142" y="187"/>
                    </a:lnTo>
                    <a:lnTo>
                      <a:pt x="130" y="189"/>
                    </a:lnTo>
                    <a:lnTo>
                      <a:pt x="124" y="178"/>
                    </a:lnTo>
                    <a:lnTo>
                      <a:pt x="117" y="181"/>
                    </a:lnTo>
                    <a:lnTo>
                      <a:pt x="109" y="180"/>
                    </a:lnTo>
                    <a:lnTo>
                      <a:pt x="101" y="181"/>
                    </a:lnTo>
                    <a:lnTo>
                      <a:pt x="100" y="184"/>
                    </a:lnTo>
                    <a:lnTo>
                      <a:pt x="95" y="187"/>
                    </a:lnTo>
                    <a:lnTo>
                      <a:pt x="92" y="183"/>
                    </a:lnTo>
                    <a:lnTo>
                      <a:pt x="88" y="181"/>
                    </a:lnTo>
                    <a:lnTo>
                      <a:pt x="70" y="204"/>
                    </a:lnTo>
                    <a:lnTo>
                      <a:pt x="73" y="210"/>
                    </a:lnTo>
                    <a:lnTo>
                      <a:pt x="71" y="216"/>
                    </a:lnTo>
                    <a:lnTo>
                      <a:pt x="68" y="224"/>
                    </a:lnTo>
                    <a:lnTo>
                      <a:pt x="70" y="228"/>
                    </a:lnTo>
                    <a:lnTo>
                      <a:pt x="67" y="234"/>
                    </a:lnTo>
                    <a:lnTo>
                      <a:pt x="67" y="228"/>
                    </a:lnTo>
                    <a:lnTo>
                      <a:pt x="60" y="225"/>
                    </a:lnTo>
                    <a:lnTo>
                      <a:pt x="54" y="231"/>
                    </a:lnTo>
                    <a:lnTo>
                      <a:pt x="44" y="236"/>
                    </a:lnTo>
                    <a:lnTo>
                      <a:pt x="42" y="237"/>
                    </a:lnTo>
                    <a:lnTo>
                      <a:pt x="35" y="225"/>
                    </a:lnTo>
                    <a:lnTo>
                      <a:pt x="36" y="219"/>
                    </a:lnTo>
                    <a:lnTo>
                      <a:pt x="36" y="213"/>
                    </a:lnTo>
                    <a:lnTo>
                      <a:pt x="39" y="207"/>
                    </a:lnTo>
                    <a:lnTo>
                      <a:pt x="38" y="204"/>
                    </a:lnTo>
                    <a:lnTo>
                      <a:pt x="29" y="204"/>
                    </a:lnTo>
                    <a:lnTo>
                      <a:pt x="26" y="195"/>
                    </a:lnTo>
                    <a:lnTo>
                      <a:pt x="21" y="195"/>
                    </a:lnTo>
                    <a:lnTo>
                      <a:pt x="13" y="201"/>
                    </a:lnTo>
                    <a:lnTo>
                      <a:pt x="7" y="204"/>
                    </a:lnTo>
                    <a:lnTo>
                      <a:pt x="7" y="192"/>
                    </a:lnTo>
                    <a:lnTo>
                      <a:pt x="13" y="189"/>
                    </a:lnTo>
                    <a:lnTo>
                      <a:pt x="23" y="183"/>
                    </a:lnTo>
                    <a:lnTo>
                      <a:pt x="12" y="180"/>
                    </a:lnTo>
                    <a:lnTo>
                      <a:pt x="13" y="173"/>
                    </a:lnTo>
                    <a:lnTo>
                      <a:pt x="18" y="164"/>
                    </a:lnTo>
                    <a:lnTo>
                      <a:pt x="29" y="167"/>
                    </a:lnTo>
                    <a:lnTo>
                      <a:pt x="36" y="172"/>
                    </a:lnTo>
                    <a:lnTo>
                      <a:pt x="42" y="167"/>
                    </a:lnTo>
                    <a:lnTo>
                      <a:pt x="45" y="158"/>
                    </a:lnTo>
                    <a:lnTo>
                      <a:pt x="53" y="149"/>
                    </a:lnTo>
                    <a:lnTo>
                      <a:pt x="54" y="142"/>
                    </a:lnTo>
                    <a:lnTo>
                      <a:pt x="63" y="142"/>
                    </a:lnTo>
                    <a:lnTo>
                      <a:pt x="68" y="128"/>
                    </a:lnTo>
                    <a:lnTo>
                      <a:pt x="67" y="126"/>
                    </a:lnTo>
                    <a:lnTo>
                      <a:pt x="67" y="119"/>
                    </a:lnTo>
                    <a:lnTo>
                      <a:pt x="60" y="110"/>
                    </a:lnTo>
                    <a:lnTo>
                      <a:pt x="62" y="104"/>
                    </a:lnTo>
                    <a:lnTo>
                      <a:pt x="60" y="101"/>
                    </a:lnTo>
                    <a:lnTo>
                      <a:pt x="60" y="93"/>
                    </a:lnTo>
                    <a:lnTo>
                      <a:pt x="56" y="79"/>
                    </a:lnTo>
                    <a:lnTo>
                      <a:pt x="53" y="79"/>
                    </a:lnTo>
                    <a:lnTo>
                      <a:pt x="50" y="76"/>
                    </a:lnTo>
                    <a:lnTo>
                      <a:pt x="39" y="69"/>
                    </a:lnTo>
                    <a:lnTo>
                      <a:pt x="36" y="63"/>
                    </a:lnTo>
                    <a:lnTo>
                      <a:pt x="27" y="61"/>
                    </a:lnTo>
                    <a:lnTo>
                      <a:pt x="24" y="67"/>
                    </a:lnTo>
                    <a:lnTo>
                      <a:pt x="21" y="76"/>
                    </a:lnTo>
                    <a:lnTo>
                      <a:pt x="18" y="79"/>
                    </a:lnTo>
                    <a:lnTo>
                      <a:pt x="15" y="88"/>
                    </a:lnTo>
                    <a:lnTo>
                      <a:pt x="10" y="91"/>
                    </a:lnTo>
                    <a:lnTo>
                      <a:pt x="9" y="88"/>
                    </a:lnTo>
                    <a:lnTo>
                      <a:pt x="1" y="84"/>
                    </a:lnTo>
                    <a:lnTo>
                      <a:pt x="0" y="73"/>
                    </a:lnTo>
                    <a:lnTo>
                      <a:pt x="7" y="59"/>
                    </a:lnTo>
                    <a:lnTo>
                      <a:pt x="16" y="49"/>
                    </a:lnTo>
                    <a:lnTo>
                      <a:pt x="13" y="46"/>
                    </a:lnTo>
                    <a:lnTo>
                      <a:pt x="15" y="43"/>
                    </a:lnTo>
                    <a:lnTo>
                      <a:pt x="16" y="29"/>
                    </a:lnTo>
                    <a:lnTo>
                      <a:pt x="24" y="26"/>
                    </a:lnTo>
                    <a:lnTo>
                      <a:pt x="33" y="31"/>
                    </a:lnTo>
                    <a:lnTo>
                      <a:pt x="36" y="31"/>
                    </a:lnTo>
                    <a:lnTo>
                      <a:pt x="51" y="28"/>
                    </a:lnTo>
                    <a:lnTo>
                      <a:pt x="57" y="18"/>
                    </a:lnTo>
                    <a:lnTo>
                      <a:pt x="70" y="25"/>
                    </a:lnTo>
                    <a:lnTo>
                      <a:pt x="71" y="28"/>
                    </a:lnTo>
                    <a:lnTo>
                      <a:pt x="80" y="28"/>
                    </a:lnTo>
                    <a:lnTo>
                      <a:pt x="86" y="21"/>
                    </a:lnTo>
                    <a:lnTo>
                      <a:pt x="100" y="5"/>
                    </a:lnTo>
                    <a:lnTo>
                      <a:pt x="100" y="0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7" name="Freeform 5178">
                <a:extLst>
                  <a:ext uri="{FF2B5EF4-FFF2-40B4-BE49-F238E27FC236}">
                    <a16:creationId xmlns:a16="http://schemas.microsoft.com/office/drawing/2014/main" id="{DDC3CEB2-4EDC-1D3E-F35D-463745182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313"/>
                <a:ext cx="143" cy="119"/>
              </a:xfrm>
              <a:custGeom>
                <a:avLst/>
                <a:gdLst>
                  <a:gd name="T0" fmla="*/ 111 w 287"/>
                  <a:gd name="T1" fmla="*/ 12 h 237"/>
                  <a:gd name="T2" fmla="*/ 123 w 287"/>
                  <a:gd name="T3" fmla="*/ 25 h 237"/>
                  <a:gd name="T4" fmla="*/ 144 w 287"/>
                  <a:gd name="T5" fmla="*/ 25 h 237"/>
                  <a:gd name="T6" fmla="*/ 155 w 287"/>
                  <a:gd name="T7" fmla="*/ 15 h 237"/>
                  <a:gd name="T8" fmla="*/ 167 w 287"/>
                  <a:gd name="T9" fmla="*/ 15 h 237"/>
                  <a:gd name="T10" fmla="*/ 177 w 287"/>
                  <a:gd name="T11" fmla="*/ 20 h 237"/>
                  <a:gd name="T12" fmla="*/ 180 w 287"/>
                  <a:gd name="T13" fmla="*/ 31 h 237"/>
                  <a:gd name="T14" fmla="*/ 191 w 287"/>
                  <a:gd name="T15" fmla="*/ 25 h 237"/>
                  <a:gd name="T16" fmla="*/ 218 w 287"/>
                  <a:gd name="T17" fmla="*/ 18 h 237"/>
                  <a:gd name="T18" fmla="*/ 233 w 287"/>
                  <a:gd name="T19" fmla="*/ 20 h 237"/>
                  <a:gd name="T20" fmla="*/ 252 w 287"/>
                  <a:gd name="T21" fmla="*/ 18 h 237"/>
                  <a:gd name="T22" fmla="*/ 264 w 287"/>
                  <a:gd name="T23" fmla="*/ 49 h 237"/>
                  <a:gd name="T24" fmla="*/ 274 w 287"/>
                  <a:gd name="T25" fmla="*/ 58 h 237"/>
                  <a:gd name="T26" fmla="*/ 287 w 287"/>
                  <a:gd name="T27" fmla="*/ 58 h 237"/>
                  <a:gd name="T28" fmla="*/ 268 w 287"/>
                  <a:gd name="T29" fmla="*/ 75 h 237"/>
                  <a:gd name="T30" fmla="*/ 258 w 287"/>
                  <a:gd name="T31" fmla="*/ 94 h 237"/>
                  <a:gd name="T32" fmla="*/ 246 w 287"/>
                  <a:gd name="T33" fmla="*/ 81 h 237"/>
                  <a:gd name="T34" fmla="*/ 243 w 287"/>
                  <a:gd name="T35" fmla="*/ 97 h 237"/>
                  <a:gd name="T36" fmla="*/ 221 w 287"/>
                  <a:gd name="T37" fmla="*/ 104 h 237"/>
                  <a:gd name="T38" fmla="*/ 209 w 287"/>
                  <a:gd name="T39" fmla="*/ 97 h 237"/>
                  <a:gd name="T40" fmla="*/ 199 w 287"/>
                  <a:gd name="T41" fmla="*/ 114 h 237"/>
                  <a:gd name="T42" fmla="*/ 205 w 287"/>
                  <a:gd name="T43" fmla="*/ 128 h 237"/>
                  <a:gd name="T44" fmla="*/ 196 w 287"/>
                  <a:gd name="T45" fmla="*/ 129 h 237"/>
                  <a:gd name="T46" fmla="*/ 179 w 287"/>
                  <a:gd name="T47" fmla="*/ 137 h 237"/>
                  <a:gd name="T48" fmla="*/ 173 w 287"/>
                  <a:gd name="T49" fmla="*/ 145 h 237"/>
                  <a:gd name="T50" fmla="*/ 161 w 287"/>
                  <a:gd name="T51" fmla="*/ 131 h 237"/>
                  <a:gd name="T52" fmla="*/ 153 w 287"/>
                  <a:gd name="T53" fmla="*/ 145 h 237"/>
                  <a:gd name="T54" fmla="*/ 159 w 287"/>
                  <a:gd name="T55" fmla="*/ 169 h 237"/>
                  <a:gd name="T56" fmla="*/ 159 w 287"/>
                  <a:gd name="T57" fmla="*/ 183 h 237"/>
                  <a:gd name="T58" fmla="*/ 142 w 287"/>
                  <a:gd name="T59" fmla="*/ 187 h 237"/>
                  <a:gd name="T60" fmla="*/ 117 w 287"/>
                  <a:gd name="T61" fmla="*/ 181 h 237"/>
                  <a:gd name="T62" fmla="*/ 100 w 287"/>
                  <a:gd name="T63" fmla="*/ 184 h 237"/>
                  <a:gd name="T64" fmla="*/ 88 w 287"/>
                  <a:gd name="T65" fmla="*/ 181 h 237"/>
                  <a:gd name="T66" fmla="*/ 71 w 287"/>
                  <a:gd name="T67" fmla="*/ 216 h 237"/>
                  <a:gd name="T68" fmla="*/ 67 w 287"/>
                  <a:gd name="T69" fmla="*/ 234 h 237"/>
                  <a:gd name="T70" fmla="*/ 54 w 287"/>
                  <a:gd name="T71" fmla="*/ 231 h 237"/>
                  <a:gd name="T72" fmla="*/ 35 w 287"/>
                  <a:gd name="T73" fmla="*/ 225 h 237"/>
                  <a:gd name="T74" fmla="*/ 39 w 287"/>
                  <a:gd name="T75" fmla="*/ 207 h 237"/>
                  <a:gd name="T76" fmla="*/ 26 w 287"/>
                  <a:gd name="T77" fmla="*/ 195 h 237"/>
                  <a:gd name="T78" fmla="*/ 7 w 287"/>
                  <a:gd name="T79" fmla="*/ 204 h 237"/>
                  <a:gd name="T80" fmla="*/ 23 w 287"/>
                  <a:gd name="T81" fmla="*/ 183 h 237"/>
                  <a:gd name="T82" fmla="*/ 18 w 287"/>
                  <a:gd name="T83" fmla="*/ 164 h 237"/>
                  <a:gd name="T84" fmla="*/ 42 w 287"/>
                  <a:gd name="T85" fmla="*/ 167 h 237"/>
                  <a:gd name="T86" fmla="*/ 54 w 287"/>
                  <a:gd name="T87" fmla="*/ 142 h 237"/>
                  <a:gd name="T88" fmla="*/ 67 w 287"/>
                  <a:gd name="T89" fmla="*/ 126 h 237"/>
                  <a:gd name="T90" fmla="*/ 62 w 287"/>
                  <a:gd name="T91" fmla="*/ 104 h 237"/>
                  <a:gd name="T92" fmla="*/ 56 w 287"/>
                  <a:gd name="T93" fmla="*/ 79 h 237"/>
                  <a:gd name="T94" fmla="*/ 39 w 287"/>
                  <a:gd name="T95" fmla="*/ 69 h 237"/>
                  <a:gd name="T96" fmla="*/ 24 w 287"/>
                  <a:gd name="T97" fmla="*/ 67 h 237"/>
                  <a:gd name="T98" fmla="*/ 15 w 287"/>
                  <a:gd name="T99" fmla="*/ 88 h 237"/>
                  <a:gd name="T100" fmla="*/ 1 w 287"/>
                  <a:gd name="T101" fmla="*/ 84 h 237"/>
                  <a:gd name="T102" fmla="*/ 16 w 287"/>
                  <a:gd name="T103" fmla="*/ 49 h 237"/>
                  <a:gd name="T104" fmla="*/ 16 w 287"/>
                  <a:gd name="T105" fmla="*/ 29 h 237"/>
                  <a:gd name="T106" fmla="*/ 36 w 287"/>
                  <a:gd name="T107" fmla="*/ 31 h 237"/>
                  <a:gd name="T108" fmla="*/ 70 w 287"/>
                  <a:gd name="T109" fmla="*/ 25 h 237"/>
                  <a:gd name="T110" fmla="*/ 86 w 287"/>
                  <a:gd name="T111" fmla="*/ 21 h 237"/>
                  <a:gd name="T112" fmla="*/ 103 w 287"/>
                  <a:gd name="T11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7" h="237">
                    <a:moveTo>
                      <a:pt x="103" y="0"/>
                    </a:moveTo>
                    <a:lnTo>
                      <a:pt x="108" y="3"/>
                    </a:lnTo>
                    <a:lnTo>
                      <a:pt x="111" y="12"/>
                    </a:lnTo>
                    <a:lnTo>
                      <a:pt x="114" y="18"/>
                    </a:lnTo>
                    <a:lnTo>
                      <a:pt x="117" y="28"/>
                    </a:lnTo>
                    <a:lnTo>
                      <a:pt x="123" y="25"/>
                    </a:lnTo>
                    <a:lnTo>
                      <a:pt x="127" y="26"/>
                    </a:lnTo>
                    <a:lnTo>
                      <a:pt x="135" y="23"/>
                    </a:lnTo>
                    <a:lnTo>
                      <a:pt x="144" y="25"/>
                    </a:lnTo>
                    <a:lnTo>
                      <a:pt x="147" y="21"/>
                    </a:lnTo>
                    <a:lnTo>
                      <a:pt x="150" y="15"/>
                    </a:lnTo>
                    <a:lnTo>
                      <a:pt x="155" y="15"/>
                    </a:lnTo>
                    <a:lnTo>
                      <a:pt x="156" y="18"/>
                    </a:lnTo>
                    <a:lnTo>
                      <a:pt x="161" y="15"/>
                    </a:lnTo>
                    <a:lnTo>
                      <a:pt x="167" y="15"/>
                    </a:lnTo>
                    <a:lnTo>
                      <a:pt x="167" y="11"/>
                    </a:lnTo>
                    <a:lnTo>
                      <a:pt x="176" y="15"/>
                    </a:lnTo>
                    <a:lnTo>
                      <a:pt x="177" y="20"/>
                    </a:lnTo>
                    <a:lnTo>
                      <a:pt x="173" y="25"/>
                    </a:lnTo>
                    <a:lnTo>
                      <a:pt x="176" y="34"/>
                    </a:lnTo>
                    <a:lnTo>
                      <a:pt x="180" y="31"/>
                    </a:lnTo>
                    <a:lnTo>
                      <a:pt x="188" y="32"/>
                    </a:lnTo>
                    <a:lnTo>
                      <a:pt x="194" y="29"/>
                    </a:lnTo>
                    <a:lnTo>
                      <a:pt x="191" y="25"/>
                    </a:lnTo>
                    <a:lnTo>
                      <a:pt x="200" y="12"/>
                    </a:lnTo>
                    <a:lnTo>
                      <a:pt x="209" y="18"/>
                    </a:lnTo>
                    <a:lnTo>
                      <a:pt x="218" y="18"/>
                    </a:lnTo>
                    <a:lnTo>
                      <a:pt x="226" y="23"/>
                    </a:lnTo>
                    <a:lnTo>
                      <a:pt x="227" y="15"/>
                    </a:lnTo>
                    <a:lnTo>
                      <a:pt x="233" y="20"/>
                    </a:lnTo>
                    <a:lnTo>
                      <a:pt x="252" y="18"/>
                    </a:lnTo>
                    <a:lnTo>
                      <a:pt x="253" y="15"/>
                    </a:lnTo>
                    <a:lnTo>
                      <a:pt x="252" y="18"/>
                    </a:lnTo>
                    <a:lnTo>
                      <a:pt x="258" y="35"/>
                    </a:lnTo>
                    <a:lnTo>
                      <a:pt x="261" y="40"/>
                    </a:lnTo>
                    <a:lnTo>
                      <a:pt x="264" y="49"/>
                    </a:lnTo>
                    <a:lnTo>
                      <a:pt x="264" y="53"/>
                    </a:lnTo>
                    <a:lnTo>
                      <a:pt x="268" y="55"/>
                    </a:lnTo>
                    <a:lnTo>
                      <a:pt x="274" y="58"/>
                    </a:lnTo>
                    <a:lnTo>
                      <a:pt x="279" y="59"/>
                    </a:lnTo>
                    <a:lnTo>
                      <a:pt x="285" y="56"/>
                    </a:lnTo>
                    <a:lnTo>
                      <a:pt x="287" y="58"/>
                    </a:lnTo>
                    <a:lnTo>
                      <a:pt x="279" y="66"/>
                    </a:lnTo>
                    <a:lnTo>
                      <a:pt x="270" y="73"/>
                    </a:lnTo>
                    <a:lnTo>
                      <a:pt x="268" y="75"/>
                    </a:lnTo>
                    <a:lnTo>
                      <a:pt x="262" y="79"/>
                    </a:lnTo>
                    <a:lnTo>
                      <a:pt x="264" y="91"/>
                    </a:lnTo>
                    <a:lnTo>
                      <a:pt x="258" y="94"/>
                    </a:lnTo>
                    <a:lnTo>
                      <a:pt x="255" y="85"/>
                    </a:lnTo>
                    <a:lnTo>
                      <a:pt x="252" y="85"/>
                    </a:lnTo>
                    <a:lnTo>
                      <a:pt x="246" y="81"/>
                    </a:lnTo>
                    <a:lnTo>
                      <a:pt x="243" y="85"/>
                    </a:lnTo>
                    <a:lnTo>
                      <a:pt x="246" y="88"/>
                    </a:lnTo>
                    <a:lnTo>
                      <a:pt x="243" y="97"/>
                    </a:lnTo>
                    <a:lnTo>
                      <a:pt x="233" y="99"/>
                    </a:lnTo>
                    <a:lnTo>
                      <a:pt x="230" y="104"/>
                    </a:lnTo>
                    <a:lnTo>
                      <a:pt x="221" y="104"/>
                    </a:lnTo>
                    <a:lnTo>
                      <a:pt x="215" y="101"/>
                    </a:lnTo>
                    <a:lnTo>
                      <a:pt x="215" y="97"/>
                    </a:lnTo>
                    <a:lnTo>
                      <a:pt x="209" y="97"/>
                    </a:lnTo>
                    <a:lnTo>
                      <a:pt x="209" y="104"/>
                    </a:lnTo>
                    <a:lnTo>
                      <a:pt x="200" y="110"/>
                    </a:lnTo>
                    <a:lnTo>
                      <a:pt x="199" y="114"/>
                    </a:lnTo>
                    <a:lnTo>
                      <a:pt x="196" y="117"/>
                    </a:lnTo>
                    <a:lnTo>
                      <a:pt x="200" y="120"/>
                    </a:lnTo>
                    <a:lnTo>
                      <a:pt x="205" y="128"/>
                    </a:lnTo>
                    <a:lnTo>
                      <a:pt x="203" y="134"/>
                    </a:lnTo>
                    <a:lnTo>
                      <a:pt x="197" y="134"/>
                    </a:lnTo>
                    <a:lnTo>
                      <a:pt x="196" y="129"/>
                    </a:lnTo>
                    <a:lnTo>
                      <a:pt x="188" y="126"/>
                    </a:lnTo>
                    <a:lnTo>
                      <a:pt x="182" y="125"/>
                    </a:lnTo>
                    <a:lnTo>
                      <a:pt x="179" y="137"/>
                    </a:lnTo>
                    <a:lnTo>
                      <a:pt x="180" y="143"/>
                    </a:lnTo>
                    <a:lnTo>
                      <a:pt x="179" y="146"/>
                    </a:lnTo>
                    <a:lnTo>
                      <a:pt x="173" y="145"/>
                    </a:lnTo>
                    <a:lnTo>
                      <a:pt x="171" y="137"/>
                    </a:lnTo>
                    <a:lnTo>
                      <a:pt x="167" y="134"/>
                    </a:lnTo>
                    <a:lnTo>
                      <a:pt x="161" y="131"/>
                    </a:lnTo>
                    <a:lnTo>
                      <a:pt x="155" y="134"/>
                    </a:lnTo>
                    <a:lnTo>
                      <a:pt x="150" y="138"/>
                    </a:lnTo>
                    <a:lnTo>
                      <a:pt x="153" y="145"/>
                    </a:lnTo>
                    <a:lnTo>
                      <a:pt x="155" y="151"/>
                    </a:lnTo>
                    <a:lnTo>
                      <a:pt x="152" y="163"/>
                    </a:lnTo>
                    <a:lnTo>
                      <a:pt x="159" y="169"/>
                    </a:lnTo>
                    <a:lnTo>
                      <a:pt x="161" y="175"/>
                    </a:lnTo>
                    <a:lnTo>
                      <a:pt x="158" y="180"/>
                    </a:lnTo>
                    <a:lnTo>
                      <a:pt x="159" y="183"/>
                    </a:lnTo>
                    <a:lnTo>
                      <a:pt x="155" y="189"/>
                    </a:lnTo>
                    <a:lnTo>
                      <a:pt x="150" y="192"/>
                    </a:lnTo>
                    <a:lnTo>
                      <a:pt x="142" y="187"/>
                    </a:lnTo>
                    <a:lnTo>
                      <a:pt x="130" y="189"/>
                    </a:lnTo>
                    <a:lnTo>
                      <a:pt x="124" y="178"/>
                    </a:lnTo>
                    <a:lnTo>
                      <a:pt x="117" y="181"/>
                    </a:lnTo>
                    <a:lnTo>
                      <a:pt x="109" y="180"/>
                    </a:lnTo>
                    <a:lnTo>
                      <a:pt x="101" y="181"/>
                    </a:lnTo>
                    <a:lnTo>
                      <a:pt x="100" y="184"/>
                    </a:lnTo>
                    <a:lnTo>
                      <a:pt x="95" y="187"/>
                    </a:lnTo>
                    <a:lnTo>
                      <a:pt x="92" y="183"/>
                    </a:lnTo>
                    <a:lnTo>
                      <a:pt x="88" y="181"/>
                    </a:lnTo>
                    <a:lnTo>
                      <a:pt x="70" y="204"/>
                    </a:lnTo>
                    <a:lnTo>
                      <a:pt x="73" y="210"/>
                    </a:lnTo>
                    <a:lnTo>
                      <a:pt x="71" y="216"/>
                    </a:lnTo>
                    <a:lnTo>
                      <a:pt x="68" y="224"/>
                    </a:lnTo>
                    <a:lnTo>
                      <a:pt x="70" y="228"/>
                    </a:lnTo>
                    <a:lnTo>
                      <a:pt x="67" y="234"/>
                    </a:lnTo>
                    <a:lnTo>
                      <a:pt x="67" y="228"/>
                    </a:lnTo>
                    <a:lnTo>
                      <a:pt x="60" y="225"/>
                    </a:lnTo>
                    <a:lnTo>
                      <a:pt x="54" y="231"/>
                    </a:lnTo>
                    <a:lnTo>
                      <a:pt x="44" y="236"/>
                    </a:lnTo>
                    <a:lnTo>
                      <a:pt x="42" y="237"/>
                    </a:lnTo>
                    <a:lnTo>
                      <a:pt x="35" y="225"/>
                    </a:lnTo>
                    <a:lnTo>
                      <a:pt x="36" y="219"/>
                    </a:lnTo>
                    <a:lnTo>
                      <a:pt x="36" y="213"/>
                    </a:lnTo>
                    <a:lnTo>
                      <a:pt x="39" y="207"/>
                    </a:lnTo>
                    <a:lnTo>
                      <a:pt x="38" y="204"/>
                    </a:lnTo>
                    <a:lnTo>
                      <a:pt x="29" y="204"/>
                    </a:lnTo>
                    <a:lnTo>
                      <a:pt x="26" y="195"/>
                    </a:lnTo>
                    <a:lnTo>
                      <a:pt x="21" y="195"/>
                    </a:lnTo>
                    <a:lnTo>
                      <a:pt x="13" y="201"/>
                    </a:lnTo>
                    <a:lnTo>
                      <a:pt x="7" y="204"/>
                    </a:lnTo>
                    <a:lnTo>
                      <a:pt x="7" y="192"/>
                    </a:lnTo>
                    <a:lnTo>
                      <a:pt x="13" y="189"/>
                    </a:lnTo>
                    <a:lnTo>
                      <a:pt x="23" y="183"/>
                    </a:lnTo>
                    <a:lnTo>
                      <a:pt x="12" y="180"/>
                    </a:lnTo>
                    <a:lnTo>
                      <a:pt x="13" y="173"/>
                    </a:lnTo>
                    <a:lnTo>
                      <a:pt x="18" y="164"/>
                    </a:lnTo>
                    <a:lnTo>
                      <a:pt x="29" y="167"/>
                    </a:lnTo>
                    <a:lnTo>
                      <a:pt x="36" y="172"/>
                    </a:lnTo>
                    <a:lnTo>
                      <a:pt x="42" y="167"/>
                    </a:lnTo>
                    <a:lnTo>
                      <a:pt x="45" y="158"/>
                    </a:lnTo>
                    <a:lnTo>
                      <a:pt x="53" y="149"/>
                    </a:lnTo>
                    <a:lnTo>
                      <a:pt x="54" y="142"/>
                    </a:lnTo>
                    <a:lnTo>
                      <a:pt x="63" y="142"/>
                    </a:lnTo>
                    <a:lnTo>
                      <a:pt x="68" y="128"/>
                    </a:lnTo>
                    <a:lnTo>
                      <a:pt x="67" y="126"/>
                    </a:lnTo>
                    <a:lnTo>
                      <a:pt x="67" y="119"/>
                    </a:lnTo>
                    <a:lnTo>
                      <a:pt x="60" y="110"/>
                    </a:lnTo>
                    <a:lnTo>
                      <a:pt x="62" y="104"/>
                    </a:lnTo>
                    <a:lnTo>
                      <a:pt x="60" y="101"/>
                    </a:lnTo>
                    <a:lnTo>
                      <a:pt x="60" y="93"/>
                    </a:lnTo>
                    <a:lnTo>
                      <a:pt x="56" y="79"/>
                    </a:lnTo>
                    <a:lnTo>
                      <a:pt x="53" y="79"/>
                    </a:lnTo>
                    <a:lnTo>
                      <a:pt x="50" y="76"/>
                    </a:lnTo>
                    <a:lnTo>
                      <a:pt x="39" y="69"/>
                    </a:lnTo>
                    <a:lnTo>
                      <a:pt x="36" y="63"/>
                    </a:lnTo>
                    <a:lnTo>
                      <a:pt x="27" y="61"/>
                    </a:lnTo>
                    <a:lnTo>
                      <a:pt x="24" y="67"/>
                    </a:lnTo>
                    <a:lnTo>
                      <a:pt x="21" y="76"/>
                    </a:lnTo>
                    <a:lnTo>
                      <a:pt x="18" y="79"/>
                    </a:lnTo>
                    <a:lnTo>
                      <a:pt x="15" y="88"/>
                    </a:lnTo>
                    <a:lnTo>
                      <a:pt x="10" y="91"/>
                    </a:lnTo>
                    <a:lnTo>
                      <a:pt x="9" y="88"/>
                    </a:lnTo>
                    <a:lnTo>
                      <a:pt x="1" y="84"/>
                    </a:lnTo>
                    <a:lnTo>
                      <a:pt x="0" y="73"/>
                    </a:lnTo>
                    <a:lnTo>
                      <a:pt x="7" y="59"/>
                    </a:lnTo>
                    <a:lnTo>
                      <a:pt x="16" y="49"/>
                    </a:lnTo>
                    <a:lnTo>
                      <a:pt x="13" y="46"/>
                    </a:lnTo>
                    <a:lnTo>
                      <a:pt x="15" y="43"/>
                    </a:lnTo>
                    <a:lnTo>
                      <a:pt x="16" y="29"/>
                    </a:lnTo>
                    <a:lnTo>
                      <a:pt x="24" y="26"/>
                    </a:lnTo>
                    <a:lnTo>
                      <a:pt x="33" y="31"/>
                    </a:lnTo>
                    <a:lnTo>
                      <a:pt x="36" y="31"/>
                    </a:lnTo>
                    <a:lnTo>
                      <a:pt x="51" y="28"/>
                    </a:lnTo>
                    <a:lnTo>
                      <a:pt x="57" y="18"/>
                    </a:lnTo>
                    <a:lnTo>
                      <a:pt x="70" y="25"/>
                    </a:lnTo>
                    <a:lnTo>
                      <a:pt x="71" y="28"/>
                    </a:lnTo>
                    <a:lnTo>
                      <a:pt x="80" y="28"/>
                    </a:lnTo>
                    <a:lnTo>
                      <a:pt x="86" y="21"/>
                    </a:lnTo>
                    <a:lnTo>
                      <a:pt x="100" y="5"/>
                    </a:lnTo>
                    <a:lnTo>
                      <a:pt x="100" y="0"/>
                    </a:lnTo>
                    <a:lnTo>
                      <a:pt x="10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8" name="Freeform 5179">
                <a:extLst>
                  <a:ext uri="{FF2B5EF4-FFF2-40B4-BE49-F238E27FC236}">
                    <a16:creationId xmlns:a16="http://schemas.microsoft.com/office/drawing/2014/main" id="{F9B01CA2-5056-7707-A37B-D468386D7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280"/>
                <a:ext cx="115" cy="52"/>
              </a:xfrm>
              <a:custGeom>
                <a:avLst/>
                <a:gdLst>
                  <a:gd name="T0" fmla="*/ 102 w 231"/>
                  <a:gd name="T1" fmla="*/ 14 h 103"/>
                  <a:gd name="T2" fmla="*/ 90 w 231"/>
                  <a:gd name="T3" fmla="*/ 17 h 103"/>
                  <a:gd name="T4" fmla="*/ 88 w 231"/>
                  <a:gd name="T5" fmla="*/ 29 h 103"/>
                  <a:gd name="T6" fmla="*/ 79 w 231"/>
                  <a:gd name="T7" fmla="*/ 33 h 103"/>
                  <a:gd name="T8" fmla="*/ 67 w 231"/>
                  <a:gd name="T9" fmla="*/ 29 h 103"/>
                  <a:gd name="T10" fmla="*/ 55 w 231"/>
                  <a:gd name="T11" fmla="*/ 36 h 103"/>
                  <a:gd name="T12" fmla="*/ 58 w 231"/>
                  <a:gd name="T13" fmla="*/ 30 h 103"/>
                  <a:gd name="T14" fmla="*/ 49 w 231"/>
                  <a:gd name="T15" fmla="*/ 18 h 103"/>
                  <a:gd name="T16" fmla="*/ 33 w 231"/>
                  <a:gd name="T17" fmla="*/ 20 h 103"/>
                  <a:gd name="T18" fmla="*/ 20 w 231"/>
                  <a:gd name="T19" fmla="*/ 32 h 103"/>
                  <a:gd name="T20" fmla="*/ 21 w 231"/>
                  <a:gd name="T21" fmla="*/ 41 h 103"/>
                  <a:gd name="T22" fmla="*/ 11 w 231"/>
                  <a:gd name="T23" fmla="*/ 50 h 103"/>
                  <a:gd name="T24" fmla="*/ 3 w 231"/>
                  <a:gd name="T25" fmla="*/ 56 h 103"/>
                  <a:gd name="T26" fmla="*/ 0 w 231"/>
                  <a:gd name="T27" fmla="*/ 71 h 103"/>
                  <a:gd name="T28" fmla="*/ 6 w 231"/>
                  <a:gd name="T29" fmla="*/ 80 h 103"/>
                  <a:gd name="T30" fmla="*/ 23 w 231"/>
                  <a:gd name="T31" fmla="*/ 77 h 103"/>
                  <a:gd name="T32" fmla="*/ 30 w 231"/>
                  <a:gd name="T33" fmla="*/ 80 h 103"/>
                  <a:gd name="T34" fmla="*/ 30 w 231"/>
                  <a:gd name="T35" fmla="*/ 93 h 103"/>
                  <a:gd name="T36" fmla="*/ 40 w 231"/>
                  <a:gd name="T37" fmla="*/ 94 h 103"/>
                  <a:gd name="T38" fmla="*/ 46 w 231"/>
                  <a:gd name="T39" fmla="*/ 83 h 103"/>
                  <a:gd name="T40" fmla="*/ 58 w 231"/>
                  <a:gd name="T41" fmla="*/ 76 h 103"/>
                  <a:gd name="T42" fmla="*/ 70 w 231"/>
                  <a:gd name="T43" fmla="*/ 59 h 103"/>
                  <a:gd name="T44" fmla="*/ 76 w 231"/>
                  <a:gd name="T45" fmla="*/ 59 h 103"/>
                  <a:gd name="T46" fmla="*/ 84 w 231"/>
                  <a:gd name="T47" fmla="*/ 58 h 103"/>
                  <a:gd name="T48" fmla="*/ 111 w 231"/>
                  <a:gd name="T49" fmla="*/ 68 h 103"/>
                  <a:gd name="T50" fmla="*/ 112 w 231"/>
                  <a:gd name="T51" fmla="*/ 53 h 103"/>
                  <a:gd name="T52" fmla="*/ 121 w 231"/>
                  <a:gd name="T53" fmla="*/ 38 h 103"/>
                  <a:gd name="T54" fmla="*/ 132 w 231"/>
                  <a:gd name="T55" fmla="*/ 38 h 103"/>
                  <a:gd name="T56" fmla="*/ 141 w 231"/>
                  <a:gd name="T57" fmla="*/ 45 h 103"/>
                  <a:gd name="T58" fmla="*/ 147 w 231"/>
                  <a:gd name="T59" fmla="*/ 62 h 103"/>
                  <a:gd name="T60" fmla="*/ 159 w 231"/>
                  <a:gd name="T61" fmla="*/ 50 h 103"/>
                  <a:gd name="T62" fmla="*/ 169 w 231"/>
                  <a:gd name="T63" fmla="*/ 52 h 103"/>
                  <a:gd name="T64" fmla="*/ 185 w 231"/>
                  <a:gd name="T65" fmla="*/ 55 h 103"/>
                  <a:gd name="T66" fmla="*/ 197 w 231"/>
                  <a:gd name="T67" fmla="*/ 55 h 103"/>
                  <a:gd name="T68" fmla="*/ 213 w 231"/>
                  <a:gd name="T69" fmla="*/ 55 h 103"/>
                  <a:gd name="T70" fmla="*/ 214 w 231"/>
                  <a:gd name="T71" fmla="*/ 42 h 103"/>
                  <a:gd name="T72" fmla="*/ 217 w 231"/>
                  <a:gd name="T73" fmla="*/ 32 h 103"/>
                  <a:gd name="T74" fmla="*/ 231 w 231"/>
                  <a:gd name="T75" fmla="*/ 21 h 103"/>
                  <a:gd name="T76" fmla="*/ 222 w 231"/>
                  <a:gd name="T77" fmla="*/ 20 h 103"/>
                  <a:gd name="T78" fmla="*/ 206 w 231"/>
                  <a:gd name="T79" fmla="*/ 18 h 103"/>
                  <a:gd name="T80" fmla="*/ 188 w 231"/>
                  <a:gd name="T81" fmla="*/ 30 h 103"/>
                  <a:gd name="T82" fmla="*/ 176 w 231"/>
                  <a:gd name="T83" fmla="*/ 35 h 103"/>
                  <a:gd name="T84" fmla="*/ 169 w 231"/>
                  <a:gd name="T85" fmla="*/ 29 h 103"/>
                  <a:gd name="T86" fmla="*/ 158 w 231"/>
                  <a:gd name="T87" fmla="*/ 27 h 103"/>
                  <a:gd name="T88" fmla="*/ 146 w 231"/>
                  <a:gd name="T89" fmla="*/ 17 h 103"/>
                  <a:gd name="T90" fmla="*/ 132 w 231"/>
                  <a:gd name="T91" fmla="*/ 23 h 103"/>
                  <a:gd name="T92" fmla="*/ 124 w 231"/>
                  <a:gd name="T93" fmla="*/ 14 h 103"/>
                  <a:gd name="T94" fmla="*/ 118 w 231"/>
                  <a:gd name="T95" fmla="*/ 14 h 103"/>
                  <a:gd name="T96" fmla="*/ 109 w 231"/>
                  <a:gd name="T97" fmla="*/ 4 h 103"/>
                  <a:gd name="T98" fmla="*/ 99 w 231"/>
                  <a:gd name="T99" fmla="*/ 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1" h="103">
                    <a:moveTo>
                      <a:pt x="99" y="7"/>
                    </a:moveTo>
                    <a:lnTo>
                      <a:pt x="102" y="14"/>
                    </a:lnTo>
                    <a:lnTo>
                      <a:pt x="99" y="18"/>
                    </a:lnTo>
                    <a:lnTo>
                      <a:pt x="90" y="17"/>
                    </a:lnTo>
                    <a:lnTo>
                      <a:pt x="88" y="23"/>
                    </a:lnTo>
                    <a:lnTo>
                      <a:pt x="88" y="29"/>
                    </a:lnTo>
                    <a:lnTo>
                      <a:pt x="84" y="35"/>
                    </a:lnTo>
                    <a:lnTo>
                      <a:pt x="79" y="33"/>
                    </a:lnTo>
                    <a:lnTo>
                      <a:pt x="70" y="26"/>
                    </a:lnTo>
                    <a:lnTo>
                      <a:pt x="67" y="29"/>
                    </a:lnTo>
                    <a:lnTo>
                      <a:pt x="58" y="32"/>
                    </a:lnTo>
                    <a:lnTo>
                      <a:pt x="55" y="36"/>
                    </a:lnTo>
                    <a:lnTo>
                      <a:pt x="53" y="33"/>
                    </a:lnTo>
                    <a:lnTo>
                      <a:pt x="58" y="30"/>
                    </a:lnTo>
                    <a:lnTo>
                      <a:pt x="58" y="26"/>
                    </a:lnTo>
                    <a:lnTo>
                      <a:pt x="49" y="18"/>
                    </a:lnTo>
                    <a:lnTo>
                      <a:pt x="43" y="24"/>
                    </a:lnTo>
                    <a:lnTo>
                      <a:pt x="33" y="20"/>
                    </a:lnTo>
                    <a:lnTo>
                      <a:pt x="21" y="23"/>
                    </a:lnTo>
                    <a:lnTo>
                      <a:pt x="20" y="32"/>
                    </a:lnTo>
                    <a:lnTo>
                      <a:pt x="18" y="35"/>
                    </a:lnTo>
                    <a:lnTo>
                      <a:pt x="21" y="41"/>
                    </a:lnTo>
                    <a:lnTo>
                      <a:pt x="14" y="48"/>
                    </a:lnTo>
                    <a:lnTo>
                      <a:pt x="11" y="50"/>
                    </a:lnTo>
                    <a:lnTo>
                      <a:pt x="9" y="53"/>
                    </a:lnTo>
                    <a:lnTo>
                      <a:pt x="3" y="56"/>
                    </a:lnTo>
                    <a:lnTo>
                      <a:pt x="2" y="65"/>
                    </a:lnTo>
                    <a:lnTo>
                      <a:pt x="0" y="7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17" y="77"/>
                    </a:lnTo>
                    <a:lnTo>
                      <a:pt x="23" y="77"/>
                    </a:lnTo>
                    <a:lnTo>
                      <a:pt x="29" y="77"/>
                    </a:lnTo>
                    <a:lnTo>
                      <a:pt x="30" y="80"/>
                    </a:lnTo>
                    <a:lnTo>
                      <a:pt x="32" y="91"/>
                    </a:lnTo>
                    <a:lnTo>
                      <a:pt x="30" y="93"/>
                    </a:lnTo>
                    <a:lnTo>
                      <a:pt x="36" y="96"/>
                    </a:lnTo>
                    <a:lnTo>
                      <a:pt x="40" y="94"/>
                    </a:lnTo>
                    <a:lnTo>
                      <a:pt x="46" y="103"/>
                    </a:lnTo>
                    <a:lnTo>
                      <a:pt x="46" y="83"/>
                    </a:lnTo>
                    <a:lnTo>
                      <a:pt x="46" y="79"/>
                    </a:lnTo>
                    <a:lnTo>
                      <a:pt x="58" y="76"/>
                    </a:lnTo>
                    <a:lnTo>
                      <a:pt x="65" y="67"/>
                    </a:lnTo>
                    <a:lnTo>
                      <a:pt x="70" y="59"/>
                    </a:lnTo>
                    <a:lnTo>
                      <a:pt x="73" y="62"/>
                    </a:lnTo>
                    <a:lnTo>
                      <a:pt x="76" y="59"/>
                    </a:lnTo>
                    <a:lnTo>
                      <a:pt x="79" y="62"/>
                    </a:lnTo>
                    <a:lnTo>
                      <a:pt x="84" y="58"/>
                    </a:lnTo>
                    <a:lnTo>
                      <a:pt x="94" y="62"/>
                    </a:lnTo>
                    <a:lnTo>
                      <a:pt x="111" y="68"/>
                    </a:lnTo>
                    <a:lnTo>
                      <a:pt x="115" y="64"/>
                    </a:lnTo>
                    <a:lnTo>
                      <a:pt x="112" y="53"/>
                    </a:lnTo>
                    <a:lnTo>
                      <a:pt x="118" y="47"/>
                    </a:lnTo>
                    <a:lnTo>
                      <a:pt x="121" y="38"/>
                    </a:lnTo>
                    <a:lnTo>
                      <a:pt x="124" y="33"/>
                    </a:lnTo>
                    <a:lnTo>
                      <a:pt x="132" y="38"/>
                    </a:lnTo>
                    <a:lnTo>
                      <a:pt x="132" y="42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47" y="62"/>
                    </a:lnTo>
                    <a:lnTo>
                      <a:pt x="152" y="55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9" y="52"/>
                    </a:lnTo>
                    <a:lnTo>
                      <a:pt x="175" y="50"/>
                    </a:lnTo>
                    <a:lnTo>
                      <a:pt x="185" y="55"/>
                    </a:lnTo>
                    <a:lnTo>
                      <a:pt x="191" y="56"/>
                    </a:lnTo>
                    <a:lnTo>
                      <a:pt x="197" y="55"/>
                    </a:lnTo>
                    <a:lnTo>
                      <a:pt x="205" y="56"/>
                    </a:lnTo>
                    <a:lnTo>
                      <a:pt x="213" y="55"/>
                    </a:lnTo>
                    <a:lnTo>
                      <a:pt x="216" y="50"/>
                    </a:lnTo>
                    <a:lnTo>
                      <a:pt x="214" y="42"/>
                    </a:lnTo>
                    <a:lnTo>
                      <a:pt x="217" y="35"/>
                    </a:lnTo>
                    <a:lnTo>
                      <a:pt x="217" y="32"/>
                    </a:lnTo>
                    <a:lnTo>
                      <a:pt x="225" y="29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22" y="20"/>
                    </a:lnTo>
                    <a:lnTo>
                      <a:pt x="214" y="17"/>
                    </a:lnTo>
                    <a:lnTo>
                      <a:pt x="206" y="18"/>
                    </a:lnTo>
                    <a:lnTo>
                      <a:pt x="193" y="23"/>
                    </a:lnTo>
                    <a:lnTo>
                      <a:pt x="188" y="30"/>
                    </a:lnTo>
                    <a:lnTo>
                      <a:pt x="182" y="32"/>
                    </a:lnTo>
                    <a:lnTo>
                      <a:pt x="176" y="35"/>
                    </a:lnTo>
                    <a:lnTo>
                      <a:pt x="170" y="33"/>
                    </a:lnTo>
                    <a:lnTo>
                      <a:pt x="169" y="29"/>
                    </a:lnTo>
                    <a:lnTo>
                      <a:pt x="165" y="26"/>
                    </a:lnTo>
                    <a:lnTo>
                      <a:pt x="158" y="27"/>
                    </a:lnTo>
                    <a:lnTo>
                      <a:pt x="155" y="21"/>
                    </a:lnTo>
                    <a:lnTo>
                      <a:pt x="146" y="17"/>
                    </a:lnTo>
                    <a:lnTo>
                      <a:pt x="135" y="21"/>
                    </a:lnTo>
                    <a:lnTo>
                      <a:pt x="132" y="23"/>
                    </a:lnTo>
                    <a:lnTo>
                      <a:pt x="126" y="20"/>
                    </a:lnTo>
                    <a:lnTo>
                      <a:pt x="124" y="14"/>
                    </a:lnTo>
                    <a:lnTo>
                      <a:pt x="120" y="12"/>
                    </a:lnTo>
                    <a:lnTo>
                      <a:pt x="118" y="14"/>
                    </a:lnTo>
                    <a:lnTo>
                      <a:pt x="115" y="7"/>
                    </a:lnTo>
                    <a:lnTo>
                      <a:pt x="109" y="4"/>
                    </a:lnTo>
                    <a:lnTo>
                      <a:pt x="108" y="0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9" name="Freeform 5180">
                <a:extLst>
                  <a:ext uri="{FF2B5EF4-FFF2-40B4-BE49-F238E27FC236}">
                    <a16:creationId xmlns:a16="http://schemas.microsoft.com/office/drawing/2014/main" id="{5FDA8B24-B29C-67B3-CB3E-B32E2B140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280"/>
                <a:ext cx="115" cy="52"/>
              </a:xfrm>
              <a:custGeom>
                <a:avLst/>
                <a:gdLst>
                  <a:gd name="T0" fmla="*/ 108 w 231"/>
                  <a:gd name="T1" fmla="*/ 0 h 103"/>
                  <a:gd name="T2" fmla="*/ 115 w 231"/>
                  <a:gd name="T3" fmla="*/ 7 h 103"/>
                  <a:gd name="T4" fmla="*/ 120 w 231"/>
                  <a:gd name="T5" fmla="*/ 12 h 103"/>
                  <a:gd name="T6" fmla="*/ 126 w 231"/>
                  <a:gd name="T7" fmla="*/ 20 h 103"/>
                  <a:gd name="T8" fmla="*/ 135 w 231"/>
                  <a:gd name="T9" fmla="*/ 21 h 103"/>
                  <a:gd name="T10" fmla="*/ 155 w 231"/>
                  <a:gd name="T11" fmla="*/ 21 h 103"/>
                  <a:gd name="T12" fmla="*/ 165 w 231"/>
                  <a:gd name="T13" fmla="*/ 26 h 103"/>
                  <a:gd name="T14" fmla="*/ 170 w 231"/>
                  <a:gd name="T15" fmla="*/ 33 h 103"/>
                  <a:gd name="T16" fmla="*/ 182 w 231"/>
                  <a:gd name="T17" fmla="*/ 32 h 103"/>
                  <a:gd name="T18" fmla="*/ 193 w 231"/>
                  <a:gd name="T19" fmla="*/ 23 h 103"/>
                  <a:gd name="T20" fmla="*/ 214 w 231"/>
                  <a:gd name="T21" fmla="*/ 17 h 103"/>
                  <a:gd name="T22" fmla="*/ 231 w 231"/>
                  <a:gd name="T23" fmla="*/ 20 h 103"/>
                  <a:gd name="T24" fmla="*/ 225 w 231"/>
                  <a:gd name="T25" fmla="*/ 29 h 103"/>
                  <a:gd name="T26" fmla="*/ 217 w 231"/>
                  <a:gd name="T27" fmla="*/ 35 h 103"/>
                  <a:gd name="T28" fmla="*/ 216 w 231"/>
                  <a:gd name="T29" fmla="*/ 50 h 103"/>
                  <a:gd name="T30" fmla="*/ 205 w 231"/>
                  <a:gd name="T31" fmla="*/ 56 h 103"/>
                  <a:gd name="T32" fmla="*/ 191 w 231"/>
                  <a:gd name="T33" fmla="*/ 56 h 103"/>
                  <a:gd name="T34" fmla="*/ 175 w 231"/>
                  <a:gd name="T35" fmla="*/ 50 h 103"/>
                  <a:gd name="T36" fmla="*/ 162 w 231"/>
                  <a:gd name="T37" fmla="*/ 50 h 103"/>
                  <a:gd name="T38" fmla="*/ 152 w 231"/>
                  <a:gd name="T39" fmla="*/ 55 h 103"/>
                  <a:gd name="T40" fmla="*/ 141 w 231"/>
                  <a:gd name="T41" fmla="*/ 53 h 103"/>
                  <a:gd name="T42" fmla="*/ 132 w 231"/>
                  <a:gd name="T43" fmla="*/ 42 h 103"/>
                  <a:gd name="T44" fmla="*/ 124 w 231"/>
                  <a:gd name="T45" fmla="*/ 33 h 103"/>
                  <a:gd name="T46" fmla="*/ 118 w 231"/>
                  <a:gd name="T47" fmla="*/ 47 h 103"/>
                  <a:gd name="T48" fmla="*/ 115 w 231"/>
                  <a:gd name="T49" fmla="*/ 64 h 103"/>
                  <a:gd name="T50" fmla="*/ 94 w 231"/>
                  <a:gd name="T51" fmla="*/ 62 h 103"/>
                  <a:gd name="T52" fmla="*/ 79 w 231"/>
                  <a:gd name="T53" fmla="*/ 62 h 103"/>
                  <a:gd name="T54" fmla="*/ 73 w 231"/>
                  <a:gd name="T55" fmla="*/ 62 h 103"/>
                  <a:gd name="T56" fmla="*/ 65 w 231"/>
                  <a:gd name="T57" fmla="*/ 67 h 103"/>
                  <a:gd name="T58" fmla="*/ 46 w 231"/>
                  <a:gd name="T59" fmla="*/ 79 h 103"/>
                  <a:gd name="T60" fmla="*/ 46 w 231"/>
                  <a:gd name="T61" fmla="*/ 103 h 103"/>
                  <a:gd name="T62" fmla="*/ 36 w 231"/>
                  <a:gd name="T63" fmla="*/ 96 h 103"/>
                  <a:gd name="T64" fmla="*/ 32 w 231"/>
                  <a:gd name="T65" fmla="*/ 91 h 103"/>
                  <a:gd name="T66" fmla="*/ 29 w 231"/>
                  <a:gd name="T67" fmla="*/ 77 h 103"/>
                  <a:gd name="T68" fmla="*/ 17 w 231"/>
                  <a:gd name="T69" fmla="*/ 77 h 103"/>
                  <a:gd name="T70" fmla="*/ 6 w 231"/>
                  <a:gd name="T71" fmla="*/ 80 h 103"/>
                  <a:gd name="T72" fmla="*/ 2 w 231"/>
                  <a:gd name="T73" fmla="*/ 65 h 103"/>
                  <a:gd name="T74" fmla="*/ 9 w 231"/>
                  <a:gd name="T75" fmla="*/ 53 h 103"/>
                  <a:gd name="T76" fmla="*/ 14 w 231"/>
                  <a:gd name="T77" fmla="*/ 48 h 103"/>
                  <a:gd name="T78" fmla="*/ 18 w 231"/>
                  <a:gd name="T79" fmla="*/ 35 h 103"/>
                  <a:gd name="T80" fmla="*/ 21 w 231"/>
                  <a:gd name="T81" fmla="*/ 23 h 103"/>
                  <a:gd name="T82" fmla="*/ 43 w 231"/>
                  <a:gd name="T83" fmla="*/ 24 h 103"/>
                  <a:gd name="T84" fmla="*/ 58 w 231"/>
                  <a:gd name="T85" fmla="*/ 26 h 103"/>
                  <a:gd name="T86" fmla="*/ 53 w 231"/>
                  <a:gd name="T87" fmla="*/ 33 h 103"/>
                  <a:gd name="T88" fmla="*/ 58 w 231"/>
                  <a:gd name="T89" fmla="*/ 32 h 103"/>
                  <a:gd name="T90" fmla="*/ 70 w 231"/>
                  <a:gd name="T91" fmla="*/ 26 h 103"/>
                  <a:gd name="T92" fmla="*/ 84 w 231"/>
                  <a:gd name="T93" fmla="*/ 35 h 103"/>
                  <a:gd name="T94" fmla="*/ 88 w 231"/>
                  <a:gd name="T95" fmla="*/ 23 h 103"/>
                  <a:gd name="T96" fmla="*/ 99 w 231"/>
                  <a:gd name="T97" fmla="*/ 18 h 103"/>
                  <a:gd name="T98" fmla="*/ 99 w 231"/>
                  <a:gd name="T99" fmla="*/ 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1" h="103">
                    <a:moveTo>
                      <a:pt x="99" y="7"/>
                    </a:moveTo>
                    <a:lnTo>
                      <a:pt x="108" y="0"/>
                    </a:lnTo>
                    <a:lnTo>
                      <a:pt x="109" y="4"/>
                    </a:lnTo>
                    <a:lnTo>
                      <a:pt x="115" y="7"/>
                    </a:lnTo>
                    <a:lnTo>
                      <a:pt x="118" y="14"/>
                    </a:lnTo>
                    <a:lnTo>
                      <a:pt x="120" y="12"/>
                    </a:lnTo>
                    <a:lnTo>
                      <a:pt x="124" y="14"/>
                    </a:lnTo>
                    <a:lnTo>
                      <a:pt x="126" y="20"/>
                    </a:lnTo>
                    <a:lnTo>
                      <a:pt x="132" y="23"/>
                    </a:lnTo>
                    <a:lnTo>
                      <a:pt x="135" y="21"/>
                    </a:lnTo>
                    <a:lnTo>
                      <a:pt x="146" y="17"/>
                    </a:lnTo>
                    <a:lnTo>
                      <a:pt x="155" y="21"/>
                    </a:lnTo>
                    <a:lnTo>
                      <a:pt x="158" y="27"/>
                    </a:lnTo>
                    <a:lnTo>
                      <a:pt x="165" y="26"/>
                    </a:lnTo>
                    <a:lnTo>
                      <a:pt x="169" y="29"/>
                    </a:lnTo>
                    <a:lnTo>
                      <a:pt x="170" y="33"/>
                    </a:lnTo>
                    <a:lnTo>
                      <a:pt x="176" y="35"/>
                    </a:lnTo>
                    <a:lnTo>
                      <a:pt x="182" y="32"/>
                    </a:lnTo>
                    <a:lnTo>
                      <a:pt x="188" y="30"/>
                    </a:lnTo>
                    <a:lnTo>
                      <a:pt x="193" y="23"/>
                    </a:lnTo>
                    <a:lnTo>
                      <a:pt x="206" y="18"/>
                    </a:lnTo>
                    <a:lnTo>
                      <a:pt x="214" y="17"/>
                    </a:lnTo>
                    <a:lnTo>
                      <a:pt x="222" y="20"/>
                    </a:lnTo>
                    <a:lnTo>
                      <a:pt x="231" y="20"/>
                    </a:lnTo>
                    <a:lnTo>
                      <a:pt x="231" y="21"/>
                    </a:lnTo>
                    <a:lnTo>
                      <a:pt x="225" y="29"/>
                    </a:lnTo>
                    <a:lnTo>
                      <a:pt x="217" y="32"/>
                    </a:lnTo>
                    <a:lnTo>
                      <a:pt x="217" y="35"/>
                    </a:lnTo>
                    <a:lnTo>
                      <a:pt x="214" y="42"/>
                    </a:lnTo>
                    <a:lnTo>
                      <a:pt x="216" y="50"/>
                    </a:lnTo>
                    <a:lnTo>
                      <a:pt x="213" y="55"/>
                    </a:lnTo>
                    <a:lnTo>
                      <a:pt x="205" y="56"/>
                    </a:lnTo>
                    <a:lnTo>
                      <a:pt x="197" y="55"/>
                    </a:lnTo>
                    <a:lnTo>
                      <a:pt x="191" y="56"/>
                    </a:lnTo>
                    <a:lnTo>
                      <a:pt x="185" y="55"/>
                    </a:lnTo>
                    <a:lnTo>
                      <a:pt x="175" y="50"/>
                    </a:lnTo>
                    <a:lnTo>
                      <a:pt x="169" y="52"/>
                    </a:lnTo>
                    <a:lnTo>
                      <a:pt x="162" y="50"/>
                    </a:lnTo>
                    <a:lnTo>
                      <a:pt x="159" y="50"/>
                    </a:lnTo>
                    <a:lnTo>
                      <a:pt x="152" y="55"/>
                    </a:lnTo>
                    <a:lnTo>
                      <a:pt x="147" y="62"/>
                    </a:lnTo>
                    <a:lnTo>
                      <a:pt x="141" y="53"/>
                    </a:lnTo>
                    <a:lnTo>
                      <a:pt x="141" y="45"/>
                    </a:lnTo>
                    <a:lnTo>
                      <a:pt x="132" y="42"/>
                    </a:lnTo>
                    <a:lnTo>
                      <a:pt x="132" y="38"/>
                    </a:lnTo>
                    <a:lnTo>
                      <a:pt x="124" y="33"/>
                    </a:lnTo>
                    <a:lnTo>
                      <a:pt x="121" y="38"/>
                    </a:lnTo>
                    <a:lnTo>
                      <a:pt x="118" y="47"/>
                    </a:lnTo>
                    <a:lnTo>
                      <a:pt x="112" y="53"/>
                    </a:lnTo>
                    <a:lnTo>
                      <a:pt x="115" y="64"/>
                    </a:lnTo>
                    <a:lnTo>
                      <a:pt x="111" y="68"/>
                    </a:lnTo>
                    <a:lnTo>
                      <a:pt x="94" y="62"/>
                    </a:lnTo>
                    <a:lnTo>
                      <a:pt x="84" y="58"/>
                    </a:lnTo>
                    <a:lnTo>
                      <a:pt x="79" y="62"/>
                    </a:lnTo>
                    <a:lnTo>
                      <a:pt x="76" y="59"/>
                    </a:lnTo>
                    <a:lnTo>
                      <a:pt x="73" y="62"/>
                    </a:lnTo>
                    <a:lnTo>
                      <a:pt x="70" y="59"/>
                    </a:lnTo>
                    <a:lnTo>
                      <a:pt x="65" y="67"/>
                    </a:lnTo>
                    <a:lnTo>
                      <a:pt x="58" y="76"/>
                    </a:lnTo>
                    <a:lnTo>
                      <a:pt x="46" y="79"/>
                    </a:lnTo>
                    <a:lnTo>
                      <a:pt x="46" y="83"/>
                    </a:lnTo>
                    <a:lnTo>
                      <a:pt x="46" y="103"/>
                    </a:lnTo>
                    <a:lnTo>
                      <a:pt x="40" y="94"/>
                    </a:lnTo>
                    <a:lnTo>
                      <a:pt x="36" y="96"/>
                    </a:lnTo>
                    <a:lnTo>
                      <a:pt x="30" y="93"/>
                    </a:lnTo>
                    <a:lnTo>
                      <a:pt x="32" y="91"/>
                    </a:lnTo>
                    <a:lnTo>
                      <a:pt x="30" y="80"/>
                    </a:lnTo>
                    <a:lnTo>
                      <a:pt x="29" y="77"/>
                    </a:lnTo>
                    <a:lnTo>
                      <a:pt x="23" y="77"/>
                    </a:lnTo>
                    <a:lnTo>
                      <a:pt x="17" y="77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0" y="71"/>
                    </a:lnTo>
                    <a:lnTo>
                      <a:pt x="2" y="65"/>
                    </a:lnTo>
                    <a:lnTo>
                      <a:pt x="3" y="56"/>
                    </a:lnTo>
                    <a:lnTo>
                      <a:pt x="9" y="53"/>
                    </a:lnTo>
                    <a:lnTo>
                      <a:pt x="11" y="50"/>
                    </a:lnTo>
                    <a:lnTo>
                      <a:pt x="14" y="48"/>
                    </a:lnTo>
                    <a:lnTo>
                      <a:pt x="21" y="41"/>
                    </a:lnTo>
                    <a:lnTo>
                      <a:pt x="18" y="35"/>
                    </a:lnTo>
                    <a:lnTo>
                      <a:pt x="20" y="32"/>
                    </a:lnTo>
                    <a:lnTo>
                      <a:pt x="21" y="23"/>
                    </a:lnTo>
                    <a:lnTo>
                      <a:pt x="33" y="20"/>
                    </a:lnTo>
                    <a:lnTo>
                      <a:pt x="43" y="24"/>
                    </a:lnTo>
                    <a:lnTo>
                      <a:pt x="49" y="18"/>
                    </a:lnTo>
                    <a:lnTo>
                      <a:pt x="58" y="26"/>
                    </a:lnTo>
                    <a:lnTo>
                      <a:pt x="58" y="30"/>
                    </a:lnTo>
                    <a:lnTo>
                      <a:pt x="53" y="33"/>
                    </a:lnTo>
                    <a:lnTo>
                      <a:pt x="55" y="36"/>
                    </a:lnTo>
                    <a:lnTo>
                      <a:pt x="58" y="32"/>
                    </a:lnTo>
                    <a:lnTo>
                      <a:pt x="67" y="29"/>
                    </a:lnTo>
                    <a:lnTo>
                      <a:pt x="70" y="26"/>
                    </a:lnTo>
                    <a:lnTo>
                      <a:pt x="79" y="33"/>
                    </a:lnTo>
                    <a:lnTo>
                      <a:pt x="84" y="35"/>
                    </a:lnTo>
                    <a:lnTo>
                      <a:pt x="88" y="29"/>
                    </a:lnTo>
                    <a:lnTo>
                      <a:pt x="88" y="23"/>
                    </a:lnTo>
                    <a:lnTo>
                      <a:pt x="90" y="17"/>
                    </a:lnTo>
                    <a:lnTo>
                      <a:pt x="99" y="18"/>
                    </a:lnTo>
                    <a:lnTo>
                      <a:pt x="102" y="14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0" name="Freeform 5181">
                <a:extLst>
                  <a:ext uri="{FF2B5EF4-FFF2-40B4-BE49-F238E27FC236}">
                    <a16:creationId xmlns:a16="http://schemas.microsoft.com/office/drawing/2014/main" id="{39FC57BC-E92E-BF38-9F44-164431171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280"/>
                <a:ext cx="115" cy="52"/>
              </a:xfrm>
              <a:custGeom>
                <a:avLst/>
                <a:gdLst>
                  <a:gd name="T0" fmla="*/ 108 w 231"/>
                  <a:gd name="T1" fmla="*/ 0 h 103"/>
                  <a:gd name="T2" fmla="*/ 115 w 231"/>
                  <a:gd name="T3" fmla="*/ 7 h 103"/>
                  <a:gd name="T4" fmla="*/ 120 w 231"/>
                  <a:gd name="T5" fmla="*/ 12 h 103"/>
                  <a:gd name="T6" fmla="*/ 126 w 231"/>
                  <a:gd name="T7" fmla="*/ 20 h 103"/>
                  <a:gd name="T8" fmla="*/ 135 w 231"/>
                  <a:gd name="T9" fmla="*/ 21 h 103"/>
                  <a:gd name="T10" fmla="*/ 155 w 231"/>
                  <a:gd name="T11" fmla="*/ 21 h 103"/>
                  <a:gd name="T12" fmla="*/ 165 w 231"/>
                  <a:gd name="T13" fmla="*/ 26 h 103"/>
                  <a:gd name="T14" fmla="*/ 170 w 231"/>
                  <a:gd name="T15" fmla="*/ 33 h 103"/>
                  <a:gd name="T16" fmla="*/ 182 w 231"/>
                  <a:gd name="T17" fmla="*/ 32 h 103"/>
                  <a:gd name="T18" fmla="*/ 193 w 231"/>
                  <a:gd name="T19" fmla="*/ 23 h 103"/>
                  <a:gd name="T20" fmla="*/ 214 w 231"/>
                  <a:gd name="T21" fmla="*/ 17 h 103"/>
                  <a:gd name="T22" fmla="*/ 231 w 231"/>
                  <a:gd name="T23" fmla="*/ 20 h 103"/>
                  <a:gd name="T24" fmla="*/ 225 w 231"/>
                  <a:gd name="T25" fmla="*/ 29 h 103"/>
                  <a:gd name="T26" fmla="*/ 217 w 231"/>
                  <a:gd name="T27" fmla="*/ 35 h 103"/>
                  <a:gd name="T28" fmla="*/ 216 w 231"/>
                  <a:gd name="T29" fmla="*/ 50 h 103"/>
                  <a:gd name="T30" fmla="*/ 205 w 231"/>
                  <a:gd name="T31" fmla="*/ 56 h 103"/>
                  <a:gd name="T32" fmla="*/ 191 w 231"/>
                  <a:gd name="T33" fmla="*/ 56 h 103"/>
                  <a:gd name="T34" fmla="*/ 175 w 231"/>
                  <a:gd name="T35" fmla="*/ 50 h 103"/>
                  <a:gd name="T36" fmla="*/ 162 w 231"/>
                  <a:gd name="T37" fmla="*/ 50 h 103"/>
                  <a:gd name="T38" fmla="*/ 152 w 231"/>
                  <a:gd name="T39" fmla="*/ 55 h 103"/>
                  <a:gd name="T40" fmla="*/ 141 w 231"/>
                  <a:gd name="T41" fmla="*/ 53 h 103"/>
                  <a:gd name="T42" fmla="*/ 132 w 231"/>
                  <a:gd name="T43" fmla="*/ 42 h 103"/>
                  <a:gd name="T44" fmla="*/ 124 w 231"/>
                  <a:gd name="T45" fmla="*/ 33 h 103"/>
                  <a:gd name="T46" fmla="*/ 118 w 231"/>
                  <a:gd name="T47" fmla="*/ 47 h 103"/>
                  <a:gd name="T48" fmla="*/ 115 w 231"/>
                  <a:gd name="T49" fmla="*/ 64 h 103"/>
                  <a:gd name="T50" fmla="*/ 94 w 231"/>
                  <a:gd name="T51" fmla="*/ 62 h 103"/>
                  <a:gd name="T52" fmla="*/ 79 w 231"/>
                  <a:gd name="T53" fmla="*/ 62 h 103"/>
                  <a:gd name="T54" fmla="*/ 73 w 231"/>
                  <a:gd name="T55" fmla="*/ 62 h 103"/>
                  <a:gd name="T56" fmla="*/ 65 w 231"/>
                  <a:gd name="T57" fmla="*/ 67 h 103"/>
                  <a:gd name="T58" fmla="*/ 46 w 231"/>
                  <a:gd name="T59" fmla="*/ 79 h 103"/>
                  <a:gd name="T60" fmla="*/ 46 w 231"/>
                  <a:gd name="T61" fmla="*/ 103 h 103"/>
                  <a:gd name="T62" fmla="*/ 36 w 231"/>
                  <a:gd name="T63" fmla="*/ 96 h 103"/>
                  <a:gd name="T64" fmla="*/ 32 w 231"/>
                  <a:gd name="T65" fmla="*/ 91 h 103"/>
                  <a:gd name="T66" fmla="*/ 29 w 231"/>
                  <a:gd name="T67" fmla="*/ 77 h 103"/>
                  <a:gd name="T68" fmla="*/ 17 w 231"/>
                  <a:gd name="T69" fmla="*/ 77 h 103"/>
                  <a:gd name="T70" fmla="*/ 6 w 231"/>
                  <a:gd name="T71" fmla="*/ 80 h 103"/>
                  <a:gd name="T72" fmla="*/ 2 w 231"/>
                  <a:gd name="T73" fmla="*/ 65 h 103"/>
                  <a:gd name="T74" fmla="*/ 9 w 231"/>
                  <a:gd name="T75" fmla="*/ 53 h 103"/>
                  <a:gd name="T76" fmla="*/ 14 w 231"/>
                  <a:gd name="T77" fmla="*/ 48 h 103"/>
                  <a:gd name="T78" fmla="*/ 18 w 231"/>
                  <a:gd name="T79" fmla="*/ 35 h 103"/>
                  <a:gd name="T80" fmla="*/ 21 w 231"/>
                  <a:gd name="T81" fmla="*/ 23 h 103"/>
                  <a:gd name="T82" fmla="*/ 43 w 231"/>
                  <a:gd name="T83" fmla="*/ 24 h 103"/>
                  <a:gd name="T84" fmla="*/ 58 w 231"/>
                  <a:gd name="T85" fmla="*/ 26 h 103"/>
                  <a:gd name="T86" fmla="*/ 53 w 231"/>
                  <a:gd name="T87" fmla="*/ 33 h 103"/>
                  <a:gd name="T88" fmla="*/ 58 w 231"/>
                  <a:gd name="T89" fmla="*/ 32 h 103"/>
                  <a:gd name="T90" fmla="*/ 70 w 231"/>
                  <a:gd name="T91" fmla="*/ 26 h 103"/>
                  <a:gd name="T92" fmla="*/ 84 w 231"/>
                  <a:gd name="T93" fmla="*/ 35 h 103"/>
                  <a:gd name="T94" fmla="*/ 88 w 231"/>
                  <a:gd name="T95" fmla="*/ 23 h 103"/>
                  <a:gd name="T96" fmla="*/ 99 w 231"/>
                  <a:gd name="T97" fmla="*/ 18 h 103"/>
                  <a:gd name="T98" fmla="*/ 99 w 231"/>
                  <a:gd name="T99" fmla="*/ 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1" h="103">
                    <a:moveTo>
                      <a:pt x="99" y="7"/>
                    </a:moveTo>
                    <a:lnTo>
                      <a:pt x="108" y="0"/>
                    </a:lnTo>
                    <a:lnTo>
                      <a:pt x="109" y="4"/>
                    </a:lnTo>
                    <a:lnTo>
                      <a:pt x="115" y="7"/>
                    </a:lnTo>
                    <a:lnTo>
                      <a:pt x="118" y="14"/>
                    </a:lnTo>
                    <a:lnTo>
                      <a:pt x="120" y="12"/>
                    </a:lnTo>
                    <a:lnTo>
                      <a:pt x="124" y="14"/>
                    </a:lnTo>
                    <a:lnTo>
                      <a:pt x="126" y="20"/>
                    </a:lnTo>
                    <a:lnTo>
                      <a:pt x="132" y="23"/>
                    </a:lnTo>
                    <a:lnTo>
                      <a:pt x="135" y="21"/>
                    </a:lnTo>
                    <a:lnTo>
                      <a:pt x="146" y="17"/>
                    </a:lnTo>
                    <a:lnTo>
                      <a:pt x="155" y="21"/>
                    </a:lnTo>
                    <a:lnTo>
                      <a:pt x="158" y="27"/>
                    </a:lnTo>
                    <a:lnTo>
                      <a:pt x="165" y="26"/>
                    </a:lnTo>
                    <a:lnTo>
                      <a:pt x="169" y="29"/>
                    </a:lnTo>
                    <a:lnTo>
                      <a:pt x="170" y="33"/>
                    </a:lnTo>
                    <a:lnTo>
                      <a:pt x="176" y="35"/>
                    </a:lnTo>
                    <a:lnTo>
                      <a:pt x="182" y="32"/>
                    </a:lnTo>
                    <a:lnTo>
                      <a:pt x="188" y="30"/>
                    </a:lnTo>
                    <a:lnTo>
                      <a:pt x="193" y="23"/>
                    </a:lnTo>
                    <a:lnTo>
                      <a:pt x="206" y="18"/>
                    </a:lnTo>
                    <a:lnTo>
                      <a:pt x="214" y="17"/>
                    </a:lnTo>
                    <a:lnTo>
                      <a:pt x="222" y="20"/>
                    </a:lnTo>
                    <a:lnTo>
                      <a:pt x="231" y="20"/>
                    </a:lnTo>
                    <a:lnTo>
                      <a:pt x="231" y="21"/>
                    </a:lnTo>
                    <a:lnTo>
                      <a:pt x="225" y="29"/>
                    </a:lnTo>
                    <a:lnTo>
                      <a:pt x="217" y="32"/>
                    </a:lnTo>
                    <a:lnTo>
                      <a:pt x="217" y="35"/>
                    </a:lnTo>
                    <a:lnTo>
                      <a:pt x="214" y="42"/>
                    </a:lnTo>
                    <a:lnTo>
                      <a:pt x="216" y="50"/>
                    </a:lnTo>
                    <a:lnTo>
                      <a:pt x="213" y="55"/>
                    </a:lnTo>
                    <a:lnTo>
                      <a:pt x="205" y="56"/>
                    </a:lnTo>
                    <a:lnTo>
                      <a:pt x="197" y="55"/>
                    </a:lnTo>
                    <a:lnTo>
                      <a:pt x="191" y="56"/>
                    </a:lnTo>
                    <a:lnTo>
                      <a:pt x="185" y="55"/>
                    </a:lnTo>
                    <a:lnTo>
                      <a:pt x="175" y="50"/>
                    </a:lnTo>
                    <a:lnTo>
                      <a:pt x="169" y="52"/>
                    </a:lnTo>
                    <a:lnTo>
                      <a:pt x="162" y="50"/>
                    </a:lnTo>
                    <a:lnTo>
                      <a:pt x="159" y="50"/>
                    </a:lnTo>
                    <a:lnTo>
                      <a:pt x="152" y="55"/>
                    </a:lnTo>
                    <a:lnTo>
                      <a:pt x="147" y="62"/>
                    </a:lnTo>
                    <a:lnTo>
                      <a:pt x="141" y="53"/>
                    </a:lnTo>
                    <a:lnTo>
                      <a:pt x="141" y="45"/>
                    </a:lnTo>
                    <a:lnTo>
                      <a:pt x="132" y="42"/>
                    </a:lnTo>
                    <a:lnTo>
                      <a:pt x="132" y="38"/>
                    </a:lnTo>
                    <a:lnTo>
                      <a:pt x="124" y="33"/>
                    </a:lnTo>
                    <a:lnTo>
                      <a:pt x="121" y="38"/>
                    </a:lnTo>
                    <a:lnTo>
                      <a:pt x="118" y="47"/>
                    </a:lnTo>
                    <a:lnTo>
                      <a:pt x="112" y="53"/>
                    </a:lnTo>
                    <a:lnTo>
                      <a:pt x="115" y="64"/>
                    </a:lnTo>
                    <a:lnTo>
                      <a:pt x="111" y="68"/>
                    </a:lnTo>
                    <a:lnTo>
                      <a:pt x="94" y="62"/>
                    </a:lnTo>
                    <a:lnTo>
                      <a:pt x="84" y="58"/>
                    </a:lnTo>
                    <a:lnTo>
                      <a:pt x="79" y="62"/>
                    </a:lnTo>
                    <a:lnTo>
                      <a:pt x="76" y="59"/>
                    </a:lnTo>
                    <a:lnTo>
                      <a:pt x="73" y="62"/>
                    </a:lnTo>
                    <a:lnTo>
                      <a:pt x="70" y="59"/>
                    </a:lnTo>
                    <a:lnTo>
                      <a:pt x="65" y="67"/>
                    </a:lnTo>
                    <a:lnTo>
                      <a:pt x="58" y="76"/>
                    </a:lnTo>
                    <a:lnTo>
                      <a:pt x="46" y="79"/>
                    </a:lnTo>
                    <a:lnTo>
                      <a:pt x="46" y="83"/>
                    </a:lnTo>
                    <a:lnTo>
                      <a:pt x="46" y="103"/>
                    </a:lnTo>
                    <a:lnTo>
                      <a:pt x="40" y="94"/>
                    </a:lnTo>
                    <a:lnTo>
                      <a:pt x="36" y="96"/>
                    </a:lnTo>
                    <a:lnTo>
                      <a:pt x="30" y="93"/>
                    </a:lnTo>
                    <a:lnTo>
                      <a:pt x="32" y="91"/>
                    </a:lnTo>
                    <a:lnTo>
                      <a:pt x="30" y="80"/>
                    </a:lnTo>
                    <a:lnTo>
                      <a:pt x="29" y="77"/>
                    </a:lnTo>
                    <a:lnTo>
                      <a:pt x="23" y="77"/>
                    </a:lnTo>
                    <a:lnTo>
                      <a:pt x="17" y="77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0" y="71"/>
                    </a:lnTo>
                    <a:lnTo>
                      <a:pt x="2" y="65"/>
                    </a:lnTo>
                    <a:lnTo>
                      <a:pt x="3" y="56"/>
                    </a:lnTo>
                    <a:lnTo>
                      <a:pt x="9" y="53"/>
                    </a:lnTo>
                    <a:lnTo>
                      <a:pt x="11" y="50"/>
                    </a:lnTo>
                    <a:lnTo>
                      <a:pt x="14" y="48"/>
                    </a:lnTo>
                    <a:lnTo>
                      <a:pt x="21" y="41"/>
                    </a:lnTo>
                    <a:lnTo>
                      <a:pt x="18" y="35"/>
                    </a:lnTo>
                    <a:lnTo>
                      <a:pt x="20" y="32"/>
                    </a:lnTo>
                    <a:lnTo>
                      <a:pt x="21" y="23"/>
                    </a:lnTo>
                    <a:lnTo>
                      <a:pt x="33" y="20"/>
                    </a:lnTo>
                    <a:lnTo>
                      <a:pt x="43" y="24"/>
                    </a:lnTo>
                    <a:lnTo>
                      <a:pt x="49" y="18"/>
                    </a:lnTo>
                    <a:lnTo>
                      <a:pt x="58" y="26"/>
                    </a:lnTo>
                    <a:lnTo>
                      <a:pt x="58" y="30"/>
                    </a:lnTo>
                    <a:lnTo>
                      <a:pt x="53" y="33"/>
                    </a:lnTo>
                    <a:lnTo>
                      <a:pt x="55" y="36"/>
                    </a:lnTo>
                    <a:lnTo>
                      <a:pt x="58" y="32"/>
                    </a:lnTo>
                    <a:lnTo>
                      <a:pt x="67" y="29"/>
                    </a:lnTo>
                    <a:lnTo>
                      <a:pt x="70" y="26"/>
                    </a:lnTo>
                    <a:lnTo>
                      <a:pt x="79" y="33"/>
                    </a:lnTo>
                    <a:lnTo>
                      <a:pt x="84" y="35"/>
                    </a:lnTo>
                    <a:lnTo>
                      <a:pt x="88" y="29"/>
                    </a:lnTo>
                    <a:lnTo>
                      <a:pt x="88" y="23"/>
                    </a:lnTo>
                    <a:lnTo>
                      <a:pt x="90" y="17"/>
                    </a:lnTo>
                    <a:lnTo>
                      <a:pt x="99" y="18"/>
                    </a:lnTo>
                    <a:lnTo>
                      <a:pt x="102" y="14"/>
                    </a:lnTo>
                    <a:lnTo>
                      <a:pt x="99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1" name="Freeform 5182">
                <a:extLst>
                  <a:ext uri="{FF2B5EF4-FFF2-40B4-BE49-F238E27FC236}">
                    <a16:creationId xmlns:a16="http://schemas.microsoft.com/office/drawing/2014/main" id="{CF0E54E5-CFA2-53FE-A91B-47B0C8D82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319"/>
                <a:ext cx="129" cy="71"/>
              </a:xfrm>
              <a:custGeom>
                <a:avLst/>
                <a:gdLst>
                  <a:gd name="T0" fmla="*/ 14 w 258"/>
                  <a:gd name="T1" fmla="*/ 76 h 142"/>
                  <a:gd name="T2" fmla="*/ 0 w 258"/>
                  <a:gd name="T3" fmla="*/ 82 h 142"/>
                  <a:gd name="T4" fmla="*/ 14 w 258"/>
                  <a:gd name="T5" fmla="*/ 93 h 142"/>
                  <a:gd name="T6" fmla="*/ 26 w 258"/>
                  <a:gd name="T7" fmla="*/ 102 h 142"/>
                  <a:gd name="T8" fmla="*/ 32 w 258"/>
                  <a:gd name="T9" fmla="*/ 101 h 142"/>
                  <a:gd name="T10" fmla="*/ 46 w 258"/>
                  <a:gd name="T11" fmla="*/ 92 h 142"/>
                  <a:gd name="T12" fmla="*/ 57 w 258"/>
                  <a:gd name="T13" fmla="*/ 95 h 142"/>
                  <a:gd name="T14" fmla="*/ 67 w 258"/>
                  <a:gd name="T15" fmla="*/ 90 h 142"/>
                  <a:gd name="T16" fmla="*/ 76 w 258"/>
                  <a:gd name="T17" fmla="*/ 82 h 142"/>
                  <a:gd name="T18" fmla="*/ 78 w 258"/>
                  <a:gd name="T19" fmla="*/ 92 h 142"/>
                  <a:gd name="T20" fmla="*/ 79 w 258"/>
                  <a:gd name="T21" fmla="*/ 104 h 142"/>
                  <a:gd name="T22" fmla="*/ 90 w 258"/>
                  <a:gd name="T23" fmla="*/ 110 h 142"/>
                  <a:gd name="T24" fmla="*/ 97 w 258"/>
                  <a:gd name="T25" fmla="*/ 104 h 142"/>
                  <a:gd name="T26" fmla="*/ 113 w 258"/>
                  <a:gd name="T27" fmla="*/ 105 h 142"/>
                  <a:gd name="T28" fmla="*/ 128 w 258"/>
                  <a:gd name="T29" fmla="*/ 119 h 142"/>
                  <a:gd name="T30" fmla="*/ 132 w 258"/>
                  <a:gd name="T31" fmla="*/ 123 h 142"/>
                  <a:gd name="T32" fmla="*/ 143 w 258"/>
                  <a:gd name="T33" fmla="*/ 128 h 142"/>
                  <a:gd name="T34" fmla="*/ 154 w 258"/>
                  <a:gd name="T35" fmla="*/ 116 h 142"/>
                  <a:gd name="T36" fmla="*/ 157 w 258"/>
                  <a:gd name="T37" fmla="*/ 116 h 142"/>
                  <a:gd name="T38" fmla="*/ 170 w 258"/>
                  <a:gd name="T39" fmla="*/ 122 h 142"/>
                  <a:gd name="T40" fmla="*/ 179 w 258"/>
                  <a:gd name="T41" fmla="*/ 122 h 142"/>
                  <a:gd name="T42" fmla="*/ 187 w 258"/>
                  <a:gd name="T43" fmla="*/ 142 h 142"/>
                  <a:gd name="T44" fmla="*/ 193 w 258"/>
                  <a:gd name="T45" fmla="*/ 134 h 142"/>
                  <a:gd name="T46" fmla="*/ 205 w 258"/>
                  <a:gd name="T47" fmla="*/ 130 h 142"/>
                  <a:gd name="T48" fmla="*/ 217 w 258"/>
                  <a:gd name="T49" fmla="*/ 130 h 142"/>
                  <a:gd name="T50" fmla="*/ 226 w 258"/>
                  <a:gd name="T51" fmla="*/ 131 h 142"/>
                  <a:gd name="T52" fmla="*/ 234 w 258"/>
                  <a:gd name="T53" fmla="*/ 131 h 142"/>
                  <a:gd name="T54" fmla="*/ 243 w 258"/>
                  <a:gd name="T55" fmla="*/ 123 h 142"/>
                  <a:gd name="T56" fmla="*/ 243 w 258"/>
                  <a:gd name="T57" fmla="*/ 108 h 142"/>
                  <a:gd name="T58" fmla="*/ 239 w 258"/>
                  <a:gd name="T59" fmla="*/ 108 h 142"/>
                  <a:gd name="T60" fmla="*/ 243 w 258"/>
                  <a:gd name="T61" fmla="*/ 98 h 142"/>
                  <a:gd name="T62" fmla="*/ 252 w 258"/>
                  <a:gd name="T63" fmla="*/ 96 h 142"/>
                  <a:gd name="T64" fmla="*/ 258 w 258"/>
                  <a:gd name="T65" fmla="*/ 95 h 142"/>
                  <a:gd name="T66" fmla="*/ 257 w 258"/>
                  <a:gd name="T67" fmla="*/ 79 h 142"/>
                  <a:gd name="T68" fmla="*/ 255 w 258"/>
                  <a:gd name="T69" fmla="*/ 67 h 142"/>
                  <a:gd name="T70" fmla="*/ 243 w 258"/>
                  <a:gd name="T71" fmla="*/ 52 h 142"/>
                  <a:gd name="T72" fmla="*/ 234 w 258"/>
                  <a:gd name="T73" fmla="*/ 46 h 142"/>
                  <a:gd name="T74" fmla="*/ 225 w 258"/>
                  <a:gd name="T75" fmla="*/ 49 h 142"/>
                  <a:gd name="T76" fmla="*/ 213 w 258"/>
                  <a:gd name="T77" fmla="*/ 37 h 142"/>
                  <a:gd name="T78" fmla="*/ 207 w 258"/>
                  <a:gd name="T79" fmla="*/ 35 h 142"/>
                  <a:gd name="T80" fmla="*/ 202 w 258"/>
                  <a:gd name="T81" fmla="*/ 25 h 142"/>
                  <a:gd name="T82" fmla="*/ 193 w 258"/>
                  <a:gd name="T83" fmla="*/ 44 h 142"/>
                  <a:gd name="T84" fmla="*/ 184 w 258"/>
                  <a:gd name="T85" fmla="*/ 37 h 142"/>
                  <a:gd name="T86" fmla="*/ 175 w 258"/>
                  <a:gd name="T87" fmla="*/ 52 h 142"/>
                  <a:gd name="T88" fmla="*/ 164 w 258"/>
                  <a:gd name="T89" fmla="*/ 55 h 142"/>
                  <a:gd name="T90" fmla="*/ 151 w 258"/>
                  <a:gd name="T91" fmla="*/ 54 h 142"/>
                  <a:gd name="T92" fmla="*/ 137 w 258"/>
                  <a:gd name="T93" fmla="*/ 41 h 142"/>
                  <a:gd name="T94" fmla="*/ 122 w 258"/>
                  <a:gd name="T95" fmla="*/ 25 h 142"/>
                  <a:gd name="T96" fmla="*/ 107 w 258"/>
                  <a:gd name="T97" fmla="*/ 26 h 142"/>
                  <a:gd name="T98" fmla="*/ 97 w 258"/>
                  <a:gd name="T99" fmla="*/ 19 h 142"/>
                  <a:gd name="T100" fmla="*/ 93 w 258"/>
                  <a:gd name="T101" fmla="*/ 14 h 142"/>
                  <a:gd name="T102" fmla="*/ 90 w 258"/>
                  <a:gd name="T103" fmla="*/ 0 h 142"/>
                  <a:gd name="T104" fmla="*/ 78 w 258"/>
                  <a:gd name="T105" fmla="*/ 0 h 142"/>
                  <a:gd name="T106" fmla="*/ 70 w 258"/>
                  <a:gd name="T107" fmla="*/ 9 h 142"/>
                  <a:gd name="T108" fmla="*/ 66 w 258"/>
                  <a:gd name="T109" fmla="*/ 28 h 142"/>
                  <a:gd name="T110" fmla="*/ 53 w 258"/>
                  <a:gd name="T111" fmla="*/ 31 h 142"/>
                  <a:gd name="T112" fmla="*/ 44 w 258"/>
                  <a:gd name="T113" fmla="*/ 40 h 142"/>
                  <a:gd name="T114" fmla="*/ 40 w 258"/>
                  <a:gd name="T115" fmla="*/ 52 h 142"/>
                  <a:gd name="T116" fmla="*/ 47 w 258"/>
                  <a:gd name="T117" fmla="*/ 67 h 142"/>
                  <a:gd name="T118" fmla="*/ 58 w 258"/>
                  <a:gd name="T119" fmla="*/ 84 h 142"/>
                  <a:gd name="T120" fmla="*/ 44 w 258"/>
                  <a:gd name="T121" fmla="*/ 85 h 142"/>
                  <a:gd name="T122" fmla="*/ 40 w 258"/>
                  <a:gd name="T123" fmla="*/ 76 h 142"/>
                  <a:gd name="T124" fmla="*/ 28 w 258"/>
                  <a:gd name="T125" fmla="*/ 64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8" h="142">
                    <a:moveTo>
                      <a:pt x="19" y="67"/>
                    </a:moveTo>
                    <a:lnTo>
                      <a:pt x="14" y="76"/>
                    </a:lnTo>
                    <a:lnTo>
                      <a:pt x="0" y="81"/>
                    </a:lnTo>
                    <a:lnTo>
                      <a:pt x="0" y="82"/>
                    </a:lnTo>
                    <a:lnTo>
                      <a:pt x="8" y="82"/>
                    </a:lnTo>
                    <a:lnTo>
                      <a:pt x="14" y="93"/>
                    </a:lnTo>
                    <a:lnTo>
                      <a:pt x="19" y="98"/>
                    </a:lnTo>
                    <a:lnTo>
                      <a:pt x="26" y="102"/>
                    </a:lnTo>
                    <a:lnTo>
                      <a:pt x="28" y="101"/>
                    </a:lnTo>
                    <a:lnTo>
                      <a:pt x="32" y="101"/>
                    </a:lnTo>
                    <a:lnTo>
                      <a:pt x="38" y="99"/>
                    </a:lnTo>
                    <a:lnTo>
                      <a:pt x="46" y="92"/>
                    </a:lnTo>
                    <a:lnTo>
                      <a:pt x="49" y="95"/>
                    </a:lnTo>
                    <a:lnTo>
                      <a:pt x="57" y="95"/>
                    </a:lnTo>
                    <a:lnTo>
                      <a:pt x="61" y="89"/>
                    </a:lnTo>
                    <a:lnTo>
                      <a:pt x="67" y="90"/>
                    </a:lnTo>
                    <a:lnTo>
                      <a:pt x="73" y="82"/>
                    </a:lnTo>
                    <a:lnTo>
                      <a:pt x="76" y="82"/>
                    </a:lnTo>
                    <a:lnTo>
                      <a:pt x="82" y="89"/>
                    </a:lnTo>
                    <a:lnTo>
                      <a:pt x="78" y="92"/>
                    </a:lnTo>
                    <a:lnTo>
                      <a:pt x="76" y="96"/>
                    </a:lnTo>
                    <a:lnTo>
                      <a:pt x="79" y="104"/>
                    </a:lnTo>
                    <a:lnTo>
                      <a:pt x="85" y="110"/>
                    </a:lnTo>
                    <a:lnTo>
                      <a:pt x="90" y="110"/>
                    </a:lnTo>
                    <a:lnTo>
                      <a:pt x="93" y="110"/>
                    </a:lnTo>
                    <a:lnTo>
                      <a:pt x="97" y="104"/>
                    </a:lnTo>
                    <a:lnTo>
                      <a:pt x="110" y="101"/>
                    </a:lnTo>
                    <a:lnTo>
                      <a:pt x="113" y="105"/>
                    </a:lnTo>
                    <a:lnTo>
                      <a:pt x="125" y="114"/>
                    </a:lnTo>
                    <a:lnTo>
                      <a:pt x="128" y="119"/>
                    </a:lnTo>
                    <a:lnTo>
                      <a:pt x="131" y="119"/>
                    </a:lnTo>
                    <a:lnTo>
                      <a:pt x="132" y="123"/>
                    </a:lnTo>
                    <a:lnTo>
                      <a:pt x="137" y="125"/>
                    </a:lnTo>
                    <a:lnTo>
                      <a:pt x="143" y="128"/>
                    </a:lnTo>
                    <a:lnTo>
                      <a:pt x="145" y="120"/>
                    </a:lnTo>
                    <a:lnTo>
                      <a:pt x="154" y="116"/>
                    </a:lnTo>
                    <a:lnTo>
                      <a:pt x="155" y="119"/>
                    </a:lnTo>
                    <a:lnTo>
                      <a:pt x="157" y="116"/>
                    </a:lnTo>
                    <a:lnTo>
                      <a:pt x="163" y="119"/>
                    </a:lnTo>
                    <a:lnTo>
                      <a:pt x="170" y="122"/>
                    </a:lnTo>
                    <a:lnTo>
                      <a:pt x="176" y="119"/>
                    </a:lnTo>
                    <a:lnTo>
                      <a:pt x="179" y="122"/>
                    </a:lnTo>
                    <a:lnTo>
                      <a:pt x="182" y="128"/>
                    </a:lnTo>
                    <a:lnTo>
                      <a:pt x="187" y="142"/>
                    </a:lnTo>
                    <a:lnTo>
                      <a:pt x="189" y="134"/>
                    </a:lnTo>
                    <a:lnTo>
                      <a:pt x="193" y="134"/>
                    </a:lnTo>
                    <a:lnTo>
                      <a:pt x="202" y="123"/>
                    </a:lnTo>
                    <a:lnTo>
                      <a:pt x="205" y="130"/>
                    </a:lnTo>
                    <a:lnTo>
                      <a:pt x="213" y="133"/>
                    </a:lnTo>
                    <a:lnTo>
                      <a:pt x="217" y="130"/>
                    </a:lnTo>
                    <a:lnTo>
                      <a:pt x="219" y="125"/>
                    </a:lnTo>
                    <a:lnTo>
                      <a:pt x="226" y="131"/>
                    </a:lnTo>
                    <a:lnTo>
                      <a:pt x="231" y="137"/>
                    </a:lnTo>
                    <a:lnTo>
                      <a:pt x="234" y="131"/>
                    </a:lnTo>
                    <a:lnTo>
                      <a:pt x="242" y="133"/>
                    </a:lnTo>
                    <a:lnTo>
                      <a:pt x="243" y="123"/>
                    </a:lnTo>
                    <a:lnTo>
                      <a:pt x="246" y="122"/>
                    </a:lnTo>
                    <a:lnTo>
                      <a:pt x="243" y="108"/>
                    </a:lnTo>
                    <a:lnTo>
                      <a:pt x="243" y="107"/>
                    </a:lnTo>
                    <a:lnTo>
                      <a:pt x="239" y="108"/>
                    </a:lnTo>
                    <a:lnTo>
                      <a:pt x="236" y="105"/>
                    </a:lnTo>
                    <a:lnTo>
                      <a:pt x="243" y="98"/>
                    </a:lnTo>
                    <a:lnTo>
                      <a:pt x="243" y="95"/>
                    </a:lnTo>
                    <a:lnTo>
                      <a:pt x="252" y="96"/>
                    </a:lnTo>
                    <a:lnTo>
                      <a:pt x="257" y="99"/>
                    </a:lnTo>
                    <a:lnTo>
                      <a:pt x="258" y="95"/>
                    </a:lnTo>
                    <a:lnTo>
                      <a:pt x="252" y="82"/>
                    </a:lnTo>
                    <a:lnTo>
                      <a:pt x="257" y="79"/>
                    </a:lnTo>
                    <a:lnTo>
                      <a:pt x="252" y="70"/>
                    </a:lnTo>
                    <a:lnTo>
                      <a:pt x="255" y="67"/>
                    </a:lnTo>
                    <a:lnTo>
                      <a:pt x="252" y="55"/>
                    </a:lnTo>
                    <a:lnTo>
                      <a:pt x="243" y="52"/>
                    </a:lnTo>
                    <a:lnTo>
                      <a:pt x="237" y="52"/>
                    </a:lnTo>
                    <a:lnTo>
                      <a:pt x="234" y="46"/>
                    </a:lnTo>
                    <a:lnTo>
                      <a:pt x="233" y="46"/>
                    </a:lnTo>
                    <a:lnTo>
                      <a:pt x="225" y="49"/>
                    </a:lnTo>
                    <a:lnTo>
                      <a:pt x="216" y="43"/>
                    </a:lnTo>
                    <a:lnTo>
                      <a:pt x="213" y="37"/>
                    </a:lnTo>
                    <a:lnTo>
                      <a:pt x="210" y="32"/>
                    </a:lnTo>
                    <a:lnTo>
                      <a:pt x="207" y="35"/>
                    </a:lnTo>
                    <a:lnTo>
                      <a:pt x="207" y="31"/>
                    </a:lnTo>
                    <a:lnTo>
                      <a:pt x="202" y="25"/>
                    </a:lnTo>
                    <a:lnTo>
                      <a:pt x="199" y="26"/>
                    </a:lnTo>
                    <a:lnTo>
                      <a:pt x="193" y="44"/>
                    </a:lnTo>
                    <a:lnTo>
                      <a:pt x="187" y="41"/>
                    </a:lnTo>
                    <a:lnTo>
                      <a:pt x="184" y="37"/>
                    </a:lnTo>
                    <a:lnTo>
                      <a:pt x="178" y="41"/>
                    </a:lnTo>
                    <a:lnTo>
                      <a:pt x="175" y="52"/>
                    </a:lnTo>
                    <a:lnTo>
                      <a:pt x="170" y="54"/>
                    </a:lnTo>
                    <a:lnTo>
                      <a:pt x="164" y="55"/>
                    </a:lnTo>
                    <a:lnTo>
                      <a:pt x="163" y="52"/>
                    </a:lnTo>
                    <a:lnTo>
                      <a:pt x="151" y="54"/>
                    </a:lnTo>
                    <a:lnTo>
                      <a:pt x="143" y="49"/>
                    </a:lnTo>
                    <a:lnTo>
                      <a:pt x="137" y="41"/>
                    </a:lnTo>
                    <a:lnTo>
                      <a:pt x="140" y="32"/>
                    </a:lnTo>
                    <a:lnTo>
                      <a:pt x="122" y="25"/>
                    </a:lnTo>
                    <a:lnTo>
                      <a:pt x="119" y="20"/>
                    </a:lnTo>
                    <a:lnTo>
                      <a:pt x="107" y="26"/>
                    </a:lnTo>
                    <a:lnTo>
                      <a:pt x="101" y="17"/>
                    </a:lnTo>
                    <a:lnTo>
                      <a:pt x="97" y="19"/>
                    </a:lnTo>
                    <a:lnTo>
                      <a:pt x="91" y="16"/>
                    </a:lnTo>
                    <a:lnTo>
                      <a:pt x="93" y="14"/>
                    </a:lnTo>
                    <a:lnTo>
                      <a:pt x="91" y="3"/>
                    </a:lnTo>
                    <a:lnTo>
                      <a:pt x="90" y="0"/>
                    </a:lnTo>
                    <a:lnTo>
                      <a:pt x="84" y="0"/>
                    </a:lnTo>
                    <a:lnTo>
                      <a:pt x="78" y="0"/>
                    </a:lnTo>
                    <a:lnTo>
                      <a:pt x="67" y="3"/>
                    </a:lnTo>
                    <a:lnTo>
                      <a:pt x="70" y="9"/>
                    </a:lnTo>
                    <a:lnTo>
                      <a:pt x="70" y="19"/>
                    </a:lnTo>
                    <a:lnTo>
                      <a:pt x="66" y="28"/>
                    </a:lnTo>
                    <a:lnTo>
                      <a:pt x="61" y="34"/>
                    </a:lnTo>
                    <a:lnTo>
                      <a:pt x="53" y="31"/>
                    </a:lnTo>
                    <a:lnTo>
                      <a:pt x="49" y="40"/>
                    </a:lnTo>
                    <a:lnTo>
                      <a:pt x="44" y="40"/>
                    </a:lnTo>
                    <a:lnTo>
                      <a:pt x="35" y="49"/>
                    </a:lnTo>
                    <a:lnTo>
                      <a:pt x="40" y="52"/>
                    </a:lnTo>
                    <a:lnTo>
                      <a:pt x="44" y="61"/>
                    </a:lnTo>
                    <a:lnTo>
                      <a:pt x="47" y="67"/>
                    </a:lnTo>
                    <a:lnTo>
                      <a:pt x="55" y="70"/>
                    </a:lnTo>
                    <a:lnTo>
                      <a:pt x="58" y="84"/>
                    </a:lnTo>
                    <a:lnTo>
                      <a:pt x="58" y="90"/>
                    </a:lnTo>
                    <a:lnTo>
                      <a:pt x="44" y="85"/>
                    </a:lnTo>
                    <a:lnTo>
                      <a:pt x="44" y="78"/>
                    </a:lnTo>
                    <a:lnTo>
                      <a:pt x="40" y="76"/>
                    </a:lnTo>
                    <a:lnTo>
                      <a:pt x="37" y="70"/>
                    </a:lnTo>
                    <a:lnTo>
                      <a:pt x="28" y="64"/>
                    </a:lnTo>
                    <a:lnTo>
                      <a:pt x="19" y="6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2" name="Freeform 5183">
                <a:extLst>
                  <a:ext uri="{FF2B5EF4-FFF2-40B4-BE49-F238E27FC236}">
                    <a16:creationId xmlns:a16="http://schemas.microsoft.com/office/drawing/2014/main" id="{6762AC26-75BB-8F18-A262-9EBAE435D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319"/>
                <a:ext cx="129" cy="71"/>
              </a:xfrm>
              <a:custGeom>
                <a:avLst/>
                <a:gdLst>
                  <a:gd name="T0" fmla="*/ 28 w 258"/>
                  <a:gd name="T1" fmla="*/ 64 h 142"/>
                  <a:gd name="T2" fmla="*/ 40 w 258"/>
                  <a:gd name="T3" fmla="*/ 76 h 142"/>
                  <a:gd name="T4" fmla="*/ 44 w 258"/>
                  <a:gd name="T5" fmla="*/ 85 h 142"/>
                  <a:gd name="T6" fmla="*/ 58 w 258"/>
                  <a:gd name="T7" fmla="*/ 84 h 142"/>
                  <a:gd name="T8" fmla="*/ 47 w 258"/>
                  <a:gd name="T9" fmla="*/ 67 h 142"/>
                  <a:gd name="T10" fmla="*/ 40 w 258"/>
                  <a:gd name="T11" fmla="*/ 52 h 142"/>
                  <a:gd name="T12" fmla="*/ 44 w 258"/>
                  <a:gd name="T13" fmla="*/ 40 h 142"/>
                  <a:gd name="T14" fmla="*/ 53 w 258"/>
                  <a:gd name="T15" fmla="*/ 31 h 142"/>
                  <a:gd name="T16" fmla="*/ 66 w 258"/>
                  <a:gd name="T17" fmla="*/ 28 h 142"/>
                  <a:gd name="T18" fmla="*/ 70 w 258"/>
                  <a:gd name="T19" fmla="*/ 9 h 142"/>
                  <a:gd name="T20" fmla="*/ 78 w 258"/>
                  <a:gd name="T21" fmla="*/ 0 h 142"/>
                  <a:gd name="T22" fmla="*/ 90 w 258"/>
                  <a:gd name="T23" fmla="*/ 0 h 142"/>
                  <a:gd name="T24" fmla="*/ 93 w 258"/>
                  <a:gd name="T25" fmla="*/ 14 h 142"/>
                  <a:gd name="T26" fmla="*/ 97 w 258"/>
                  <a:gd name="T27" fmla="*/ 19 h 142"/>
                  <a:gd name="T28" fmla="*/ 107 w 258"/>
                  <a:gd name="T29" fmla="*/ 26 h 142"/>
                  <a:gd name="T30" fmla="*/ 122 w 258"/>
                  <a:gd name="T31" fmla="*/ 25 h 142"/>
                  <a:gd name="T32" fmla="*/ 137 w 258"/>
                  <a:gd name="T33" fmla="*/ 41 h 142"/>
                  <a:gd name="T34" fmla="*/ 151 w 258"/>
                  <a:gd name="T35" fmla="*/ 54 h 142"/>
                  <a:gd name="T36" fmla="*/ 164 w 258"/>
                  <a:gd name="T37" fmla="*/ 55 h 142"/>
                  <a:gd name="T38" fmla="*/ 175 w 258"/>
                  <a:gd name="T39" fmla="*/ 52 h 142"/>
                  <a:gd name="T40" fmla="*/ 184 w 258"/>
                  <a:gd name="T41" fmla="*/ 37 h 142"/>
                  <a:gd name="T42" fmla="*/ 193 w 258"/>
                  <a:gd name="T43" fmla="*/ 44 h 142"/>
                  <a:gd name="T44" fmla="*/ 202 w 258"/>
                  <a:gd name="T45" fmla="*/ 25 h 142"/>
                  <a:gd name="T46" fmla="*/ 207 w 258"/>
                  <a:gd name="T47" fmla="*/ 35 h 142"/>
                  <a:gd name="T48" fmla="*/ 213 w 258"/>
                  <a:gd name="T49" fmla="*/ 37 h 142"/>
                  <a:gd name="T50" fmla="*/ 225 w 258"/>
                  <a:gd name="T51" fmla="*/ 49 h 142"/>
                  <a:gd name="T52" fmla="*/ 234 w 258"/>
                  <a:gd name="T53" fmla="*/ 46 h 142"/>
                  <a:gd name="T54" fmla="*/ 243 w 258"/>
                  <a:gd name="T55" fmla="*/ 52 h 142"/>
                  <a:gd name="T56" fmla="*/ 255 w 258"/>
                  <a:gd name="T57" fmla="*/ 67 h 142"/>
                  <a:gd name="T58" fmla="*/ 257 w 258"/>
                  <a:gd name="T59" fmla="*/ 79 h 142"/>
                  <a:gd name="T60" fmla="*/ 258 w 258"/>
                  <a:gd name="T61" fmla="*/ 95 h 142"/>
                  <a:gd name="T62" fmla="*/ 252 w 258"/>
                  <a:gd name="T63" fmla="*/ 96 h 142"/>
                  <a:gd name="T64" fmla="*/ 243 w 258"/>
                  <a:gd name="T65" fmla="*/ 98 h 142"/>
                  <a:gd name="T66" fmla="*/ 239 w 258"/>
                  <a:gd name="T67" fmla="*/ 108 h 142"/>
                  <a:gd name="T68" fmla="*/ 243 w 258"/>
                  <a:gd name="T69" fmla="*/ 108 h 142"/>
                  <a:gd name="T70" fmla="*/ 243 w 258"/>
                  <a:gd name="T71" fmla="*/ 123 h 142"/>
                  <a:gd name="T72" fmla="*/ 234 w 258"/>
                  <a:gd name="T73" fmla="*/ 131 h 142"/>
                  <a:gd name="T74" fmla="*/ 226 w 258"/>
                  <a:gd name="T75" fmla="*/ 131 h 142"/>
                  <a:gd name="T76" fmla="*/ 217 w 258"/>
                  <a:gd name="T77" fmla="*/ 130 h 142"/>
                  <a:gd name="T78" fmla="*/ 205 w 258"/>
                  <a:gd name="T79" fmla="*/ 130 h 142"/>
                  <a:gd name="T80" fmla="*/ 193 w 258"/>
                  <a:gd name="T81" fmla="*/ 134 h 142"/>
                  <a:gd name="T82" fmla="*/ 187 w 258"/>
                  <a:gd name="T83" fmla="*/ 142 h 142"/>
                  <a:gd name="T84" fmla="*/ 179 w 258"/>
                  <a:gd name="T85" fmla="*/ 122 h 142"/>
                  <a:gd name="T86" fmla="*/ 170 w 258"/>
                  <a:gd name="T87" fmla="*/ 122 h 142"/>
                  <a:gd name="T88" fmla="*/ 157 w 258"/>
                  <a:gd name="T89" fmla="*/ 116 h 142"/>
                  <a:gd name="T90" fmla="*/ 154 w 258"/>
                  <a:gd name="T91" fmla="*/ 116 h 142"/>
                  <a:gd name="T92" fmla="*/ 143 w 258"/>
                  <a:gd name="T93" fmla="*/ 128 h 142"/>
                  <a:gd name="T94" fmla="*/ 132 w 258"/>
                  <a:gd name="T95" fmla="*/ 123 h 142"/>
                  <a:gd name="T96" fmla="*/ 128 w 258"/>
                  <a:gd name="T97" fmla="*/ 119 h 142"/>
                  <a:gd name="T98" fmla="*/ 113 w 258"/>
                  <a:gd name="T99" fmla="*/ 105 h 142"/>
                  <a:gd name="T100" fmla="*/ 97 w 258"/>
                  <a:gd name="T101" fmla="*/ 104 h 142"/>
                  <a:gd name="T102" fmla="*/ 90 w 258"/>
                  <a:gd name="T103" fmla="*/ 110 h 142"/>
                  <a:gd name="T104" fmla="*/ 79 w 258"/>
                  <a:gd name="T105" fmla="*/ 104 h 142"/>
                  <a:gd name="T106" fmla="*/ 78 w 258"/>
                  <a:gd name="T107" fmla="*/ 92 h 142"/>
                  <a:gd name="T108" fmla="*/ 76 w 258"/>
                  <a:gd name="T109" fmla="*/ 82 h 142"/>
                  <a:gd name="T110" fmla="*/ 67 w 258"/>
                  <a:gd name="T111" fmla="*/ 90 h 142"/>
                  <a:gd name="T112" fmla="*/ 57 w 258"/>
                  <a:gd name="T113" fmla="*/ 95 h 142"/>
                  <a:gd name="T114" fmla="*/ 46 w 258"/>
                  <a:gd name="T115" fmla="*/ 92 h 142"/>
                  <a:gd name="T116" fmla="*/ 32 w 258"/>
                  <a:gd name="T117" fmla="*/ 101 h 142"/>
                  <a:gd name="T118" fmla="*/ 26 w 258"/>
                  <a:gd name="T119" fmla="*/ 102 h 142"/>
                  <a:gd name="T120" fmla="*/ 14 w 258"/>
                  <a:gd name="T121" fmla="*/ 93 h 142"/>
                  <a:gd name="T122" fmla="*/ 0 w 258"/>
                  <a:gd name="T123" fmla="*/ 82 h 142"/>
                  <a:gd name="T124" fmla="*/ 14 w 258"/>
                  <a:gd name="T125" fmla="*/ 76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8" h="142">
                    <a:moveTo>
                      <a:pt x="19" y="67"/>
                    </a:moveTo>
                    <a:lnTo>
                      <a:pt x="28" y="64"/>
                    </a:lnTo>
                    <a:lnTo>
                      <a:pt x="37" y="70"/>
                    </a:lnTo>
                    <a:lnTo>
                      <a:pt x="40" y="76"/>
                    </a:lnTo>
                    <a:lnTo>
                      <a:pt x="44" y="78"/>
                    </a:lnTo>
                    <a:lnTo>
                      <a:pt x="44" y="85"/>
                    </a:lnTo>
                    <a:lnTo>
                      <a:pt x="58" y="90"/>
                    </a:lnTo>
                    <a:lnTo>
                      <a:pt x="58" y="84"/>
                    </a:lnTo>
                    <a:lnTo>
                      <a:pt x="55" y="70"/>
                    </a:lnTo>
                    <a:lnTo>
                      <a:pt x="47" y="67"/>
                    </a:lnTo>
                    <a:lnTo>
                      <a:pt x="44" y="61"/>
                    </a:lnTo>
                    <a:lnTo>
                      <a:pt x="40" y="52"/>
                    </a:lnTo>
                    <a:lnTo>
                      <a:pt x="35" y="49"/>
                    </a:lnTo>
                    <a:lnTo>
                      <a:pt x="44" y="40"/>
                    </a:lnTo>
                    <a:lnTo>
                      <a:pt x="49" y="40"/>
                    </a:lnTo>
                    <a:lnTo>
                      <a:pt x="53" y="31"/>
                    </a:lnTo>
                    <a:lnTo>
                      <a:pt x="61" y="34"/>
                    </a:lnTo>
                    <a:lnTo>
                      <a:pt x="66" y="28"/>
                    </a:lnTo>
                    <a:lnTo>
                      <a:pt x="70" y="19"/>
                    </a:lnTo>
                    <a:lnTo>
                      <a:pt x="70" y="9"/>
                    </a:lnTo>
                    <a:lnTo>
                      <a:pt x="67" y="3"/>
                    </a:lnTo>
                    <a:lnTo>
                      <a:pt x="78" y="0"/>
                    </a:lnTo>
                    <a:lnTo>
                      <a:pt x="84" y="0"/>
                    </a:lnTo>
                    <a:lnTo>
                      <a:pt x="90" y="0"/>
                    </a:lnTo>
                    <a:lnTo>
                      <a:pt x="91" y="3"/>
                    </a:lnTo>
                    <a:lnTo>
                      <a:pt x="93" y="14"/>
                    </a:lnTo>
                    <a:lnTo>
                      <a:pt x="91" y="16"/>
                    </a:lnTo>
                    <a:lnTo>
                      <a:pt x="97" y="19"/>
                    </a:lnTo>
                    <a:lnTo>
                      <a:pt x="101" y="17"/>
                    </a:lnTo>
                    <a:lnTo>
                      <a:pt x="107" y="26"/>
                    </a:lnTo>
                    <a:lnTo>
                      <a:pt x="119" y="20"/>
                    </a:lnTo>
                    <a:lnTo>
                      <a:pt x="122" y="25"/>
                    </a:lnTo>
                    <a:lnTo>
                      <a:pt x="140" y="32"/>
                    </a:lnTo>
                    <a:lnTo>
                      <a:pt x="137" y="41"/>
                    </a:lnTo>
                    <a:lnTo>
                      <a:pt x="143" y="49"/>
                    </a:lnTo>
                    <a:lnTo>
                      <a:pt x="151" y="54"/>
                    </a:lnTo>
                    <a:lnTo>
                      <a:pt x="163" y="52"/>
                    </a:lnTo>
                    <a:lnTo>
                      <a:pt x="164" y="55"/>
                    </a:lnTo>
                    <a:lnTo>
                      <a:pt x="170" y="54"/>
                    </a:lnTo>
                    <a:lnTo>
                      <a:pt x="175" y="52"/>
                    </a:lnTo>
                    <a:lnTo>
                      <a:pt x="178" y="41"/>
                    </a:lnTo>
                    <a:lnTo>
                      <a:pt x="184" y="37"/>
                    </a:lnTo>
                    <a:lnTo>
                      <a:pt x="187" y="41"/>
                    </a:lnTo>
                    <a:lnTo>
                      <a:pt x="193" y="44"/>
                    </a:lnTo>
                    <a:lnTo>
                      <a:pt x="199" y="26"/>
                    </a:lnTo>
                    <a:lnTo>
                      <a:pt x="202" y="25"/>
                    </a:lnTo>
                    <a:lnTo>
                      <a:pt x="207" y="31"/>
                    </a:lnTo>
                    <a:lnTo>
                      <a:pt x="207" y="35"/>
                    </a:lnTo>
                    <a:lnTo>
                      <a:pt x="210" y="32"/>
                    </a:lnTo>
                    <a:lnTo>
                      <a:pt x="213" y="37"/>
                    </a:lnTo>
                    <a:lnTo>
                      <a:pt x="216" y="43"/>
                    </a:lnTo>
                    <a:lnTo>
                      <a:pt x="225" y="49"/>
                    </a:lnTo>
                    <a:lnTo>
                      <a:pt x="233" y="46"/>
                    </a:lnTo>
                    <a:lnTo>
                      <a:pt x="234" y="46"/>
                    </a:lnTo>
                    <a:lnTo>
                      <a:pt x="237" y="52"/>
                    </a:lnTo>
                    <a:lnTo>
                      <a:pt x="243" y="52"/>
                    </a:lnTo>
                    <a:lnTo>
                      <a:pt x="252" y="55"/>
                    </a:lnTo>
                    <a:lnTo>
                      <a:pt x="255" y="67"/>
                    </a:lnTo>
                    <a:lnTo>
                      <a:pt x="252" y="70"/>
                    </a:lnTo>
                    <a:lnTo>
                      <a:pt x="257" y="79"/>
                    </a:lnTo>
                    <a:lnTo>
                      <a:pt x="252" y="82"/>
                    </a:lnTo>
                    <a:lnTo>
                      <a:pt x="258" y="95"/>
                    </a:lnTo>
                    <a:lnTo>
                      <a:pt x="257" y="99"/>
                    </a:lnTo>
                    <a:lnTo>
                      <a:pt x="252" y="96"/>
                    </a:lnTo>
                    <a:lnTo>
                      <a:pt x="243" y="95"/>
                    </a:lnTo>
                    <a:lnTo>
                      <a:pt x="243" y="98"/>
                    </a:lnTo>
                    <a:lnTo>
                      <a:pt x="236" y="105"/>
                    </a:lnTo>
                    <a:lnTo>
                      <a:pt x="239" y="108"/>
                    </a:lnTo>
                    <a:lnTo>
                      <a:pt x="243" y="107"/>
                    </a:lnTo>
                    <a:lnTo>
                      <a:pt x="243" y="108"/>
                    </a:lnTo>
                    <a:lnTo>
                      <a:pt x="246" y="122"/>
                    </a:lnTo>
                    <a:lnTo>
                      <a:pt x="243" y="123"/>
                    </a:lnTo>
                    <a:lnTo>
                      <a:pt x="242" y="133"/>
                    </a:lnTo>
                    <a:lnTo>
                      <a:pt x="234" y="131"/>
                    </a:lnTo>
                    <a:lnTo>
                      <a:pt x="231" y="137"/>
                    </a:lnTo>
                    <a:lnTo>
                      <a:pt x="226" y="131"/>
                    </a:lnTo>
                    <a:lnTo>
                      <a:pt x="219" y="125"/>
                    </a:lnTo>
                    <a:lnTo>
                      <a:pt x="217" y="130"/>
                    </a:lnTo>
                    <a:lnTo>
                      <a:pt x="213" y="133"/>
                    </a:lnTo>
                    <a:lnTo>
                      <a:pt x="205" y="130"/>
                    </a:lnTo>
                    <a:lnTo>
                      <a:pt x="202" y="123"/>
                    </a:lnTo>
                    <a:lnTo>
                      <a:pt x="193" y="134"/>
                    </a:lnTo>
                    <a:lnTo>
                      <a:pt x="189" y="134"/>
                    </a:lnTo>
                    <a:lnTo>
                      <a:pt x="187" y="142"/>
                    </a:lnTo>
                    <a:lnTo>
                      <a:pt x="182" y="128"/>
                    </a:lnTo>
                    <a:lnTo>
                      <a:pt x="179" y="122"/>
                    </a:lnTo>
                    <a:lnTo>
                      <a:pt x="176" y="119"/>
                    </a:lnTo>
                    <a:lnTo>
                      <a:pt x="170" y="122"/>
                    </a:lnTo>
                    <a:lnTo>
                      <a:pt x="163" y="119"/>
                    </a:lnTo>
                    <a:lnTo>
                      <a:pt x="157" y="116"/>
                    </a:lnTo>
                    <a:lnTo>
                      <a:pt x="155" y="119"/>
                    </a:lnTo>
                    <a:lnTo>
                      <a:pt x="154" y="116"/>
                    </a:lnTo>
                    <a:lnTo>
                      <a:pt x="145" y="120"/>
                    </a:lnTo>
                    <a:lnTo>
                      <a:pt x="143" y="128"/>
                    </a:lnTo>
                    <a:lnTo>
                      <a:pt x="137" y="125"/>
                    </a:lnTo>
                    <a:lnTo>
                      <a:pt x="132" y="123"/>
                    </a:lnTo>
                    <a:lnTo>
                      <a:pt x="131" y="119"/>
                    </a:lnTo>
                    <a:lnTo>
                      <a:pt x="128" y="119"/>
                    </a:lnTo>
                    <a:lnTo>
                      <a:pt x="125" y="114"/>
                    </a:lnTo>
                    <a:lnTo>
                      <a:pt x="113" y="105"/>
                    </a:lnTo>
                    <a:lnTo>
                      <a:pt x="110" y="101"/>
                    </a:lnTo>
                    <a:lnTo>
                      <a:pt x="97" y="104"/>
                    </a:lnTo>
                    <a:lnTo>
                      <a:pt x="93" y="110"/>
                    </a:lnTo>
                    <a:lnTo>
                      <a:pt x="90" y="110"/>
                    </a:lnTo>
                    <a:lnTo>
                      <a:pt x="85" y="110"/>
                    </a:lnTo>
                    <a:lnTo>
                      <a:pt x="79" y="104"/>
                    </a:lnTo>
                    <a:lnTo>
                      <a:pt x="76" y="96"/>
                    </a:lnTo>
                    <a:lnTo>
                      <a:pt x="78" y="92"/>
                    </a:lnTo>
                    <a:lnTo>
                      <a:pt x="82" y="89"/>
                    </a:lnTo>
                    <a:lnTo>
                      <a:pt x="76" y="82"/>
                    </a:lnTo>
                    <a:lnTo>
                      <a:pt x="73" y="82"/>
                    </a:lnTo>
                    <a:lnTo>
                      <a:pt x="67" y="90"/>
                    </a:lnTo>
                    <a:lnTo>
                      <a:pt x="61" y="89"/>
                    </a:lnTo>
                    <a:lnTo>
                      <a:pt x="57" y="95"/>
                    </a:lnTo>
                    <a:lnTo>
                      <a:pt x="49" y="95"/>
                    </a:lnTo>
                    <a:lnTo>
                      <a:pt x="46" y="92"/>
                    </a:lnTo>
                    <a:lnTo>
                      <a:pt x="38" y="99"/>
                    </a:lnTo>
                    <a:lnTo>
                      <a:pt x="32" y="101"/>
                    </a:lnTo>
                    <a:lnTo>
                      <a:pt x="28" y="101"/>
                    </a:lnTo>
                    <a:lnTo>
                      <a:pt x="26" y="102"/>
                    </a:lnTo>
                    <a:lnTo>
                      <a:pt x="19" y="98"/>
                    </a:lnTo>
                    <a:lnTo>
                      <a:pt x="14" y="93"/>
                    </a:lnTo>
                    <a:lnTo>
                      <a:pt x="8" y="82"/>
                    </a:lnTo>
                    <a:lnTo>
                      <a:pt x="0" y="82"/>
                    </a:lnTo>
                    <a:lnTo>
                      <a:pt x="0" y="81"/>
                    </a:lnTo>
                    <a:lnTo>
                      <a:pt x="14" y="76"/>
                    </a:lnTo>
                    <a:lnTo>
                      <a:pt x="19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3" name="Freeform 5184">
                <a:extLst>
                  <a:ext uri="{FF2B5EF4-FFF2-40B4-BE49-F238E27FC236}">
                    <a16:creationId xmlns:a16="http://schemas.microsoft.com/office/drawing/2014/main" id="{AEF11F02-6AA4-468B-F91A-C3DCF1BBD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319"/>
                <a:ext cx="129" cy="71"/>
              </a:xfrm>
              <a:custGeom>
                <a:avLst/>
                <a:gdLst>
                  <a:gd name="T0" fmla="*/ 28 w 258"/>
                  <a:gd name="T1" fmla="*/ 64 h 142"/>
                  <a:gd name="T2" fmla="*/ 40 w 258"/>
                  <a:gd name="T3" fmla="*/ 76 h 142"/>
                  <a:gd name="T4" fmla="*/ 44 w 258"/>
                  <a:gd name="T5" fmla="*/ 85 h 142"/>
                  <a:gd name="T6" fmla="*/ 58 w 258"/>
                  <a:gd name="T7" fmla="*/ 84 h 142"/>
                  <a:gd name="T8" fmla="*/ 47 w 258"/>
                  <a:gd name="T9" fmla="*/ 67 h 142"/>
                  <a:gd name="T10" fmla="*/ 40 w 258"/>
                  <a:gd name="T11" fmla="*/ 52 h 142"/>
                  <a:gd name="T12" fmla="*/ 44 w 258"/>
                  <a:gd name="T13" fmla="*/ 40 h 142"/>
                  <a:gd name="T14" fmla="*/ 53 w 258"/>
                  <a:gd name="T15" fmla="*/ 31 h 142"/>
                  <a:gd name="T16" fmla="*/ 66 w 258"/>
                  <a:gd name="T17" fmla="*/ 28 h 142"/>
                  <a:gd name="T18" fmla="*/ 70 w 258"/>
                  <a:gd name="T19" fmla="*/ 9 h 142"/>
                  <a:gd name="T20" fmla="*/ 78 w 258"/>
                  <a:gd name="T21" fmla="*/ 0 h 142"/>
                  <a:gd name="T22" fmla="*/ 90 w 258"/>
                  <a:gd name="T23" fmla="*/ 0 h 142"/>
                  <a:gd name="T24" fmla="*/ 93 w 258"/>
                  <a:gd name="T25" fmla="*/ 14 h 142"/>
                  <a:gd name="T26" fmla="*/ 97 w 258"/>
                  <a:gd name="T27" fmla="*/ 19 h 142"/>
                  <a:gd name="T28" fmla="*/ 107 w 258"/>
                  <a:gd name="T29" fmla="*/ 26 h 142"/>
                  <a:gd name="T30" fmla="*/ 122 w 258"/>
                  <a:gd name="T31" fmla="*/ 25 h 142"/>
                  <a:gd name="T32" fmla="*/ 137 w 258"/>
                  <a:gd name="T33" fmla="*/ 41 h 142"/>
                  <a:gd name="T34" fmla="*/ 151 w 258"/>
                  <a:gd name="T35" fmla="*/ 54 h 142"/>
                  <a:gd name="T36" fmla="*/ 164 w 258"/>
                  <a:gd name="T37" fmla="*/ 55 h 142"/>
                  <a:gd name="T38" fmla="*/ 175 w 258"/>
                  <a:gd name="T39" fmla="*/ 52 h 142"/>
                  <a:gd name="T40" fmla="*/ 184 w 258"/>
                  <a:gd name="T41" fmla="*/ 37 h 142"/>
                  <a:gd name="T42" fmla="*/ 193 w 258"/>
                  <a:gd name="T43" fmla="*/ 44 h 142"/>
                  <a:gd name="T44" fmla="*/ 202 w 258"/>
                  <a:gd name="T45" fmla="*/ 25 h 142"/>
                  <a:gd name="T46" fmla="*/ 207 w 258"/>
                  <a:gd name="T47" fmla="*/ 35 h 142"/>
                  <a:gd name="T48" fmla="*/ 213 w 258"/>
                  <a:gd name="T49" fmla="*/ 37 h 142"/>
                  <a:gd name="T50" fmla="*/ 225 w 258"/>
                  <a:gd name="T51" fmla="*/ 49 h 142"/>
                  <a:gd name="T52" fmla="*/ 234 w 258"/>
                  <a:gd name="T53" fmla="*/ 46 h 142"/>
                  <a:gd name="T54" fmla="*/ 243 w 258"/>
                  <a:gd name="T55" fmla="*/ 52 h 142"/>
                  <a:gd name="T56" fmla="*/ 255 w 258"/>
                  <a:gd name="T57" fmla="*/ 67 h 142"/>
                  <a:gd name="T58" fmla="*/ 257 w 258"/>
                  <a:gd name="T59" fmla="*/ 79 h 142"/>
                  <a:gd name="T60" fmla="*/ 258 w 258"/>
                  <a:gd name="T61" fmla="*/ 95 h 142"/>
                  <a:gd name="T62" fmla="*/ 252 w 258"/>
                  <a:gd name="T63" fmla="*/ 96 h 142"/>
                  <a:gd name="T64" fmla="*/ 243 w 258"/>
                  <a:gd name="T65" fmla="*/ 98 h 142"/>
                  <a:gd name="T66" fmla="*/ 239 w 258"/>
                  <a:gd name="T67" fmla="*/ 108 h 142"/>
                  <a:gd name="T68" fmla="*/ 243 w 258"/>
                  <a:gd name="T69" fmla="*/ 108 h 142"/>
                  <a:gd name="T70" fmla="*/ 243 w 258"/>
                  <a:gd name="T71" fmla="*/ 123 h 142"/>
                  <a:gd name="T72" fmla="*/ 234 w 258"/>
                  <a:gd name="T73" fmla="*/ 131 h 142"/>
                  <a:gd name="T74" fmla="*/ 226 w 258"/>
                  <a:gd name="T75" fmla="*/ 131 h 142"/>
                  <a:gd name="T76" fmla="*/ 217 w 258"/>
                  <a:gd name="T77" fmla="*/ 130 h 142"/>
                  <a:gd name="T78" fmla="*/ 205 w 258"/>
                  <a:gd name="T79" fmla="*/ 130 h 142"/>
                  <a:gd name="T80" fmla="*/ 193 w 258"/>
                  <a:gd name="T81" fmla="*/ 134 h 142"/>
                  <a:gd name="T82" fmla="*/ 187 w 258"/>
                  <a:gd name="T83" fmla="*/ 142 h 142"/>
                  <a:gd name="T84" fmla="*/ 179 w 258"/>
                  <a:gd name="T85" fmla="*/ 122 h 142"/>
                  <a:gd name="T86" fmla="*/ 170 w 258"/>
                  <a:gd name="T87" fmla="*/ 122 h 142"/>
                  <a:gd name="T88" fmla="*/ 157 w 258"/>
                  <a:gd name="T89" fmla="*/ 116 h 142"/>
                  <a:gd name="T90" fmla="*/ 154 w 258"/>
                  <a:gd name="T91" fmla="*/ 116 h 142"/>
                  <a:gd name="T92" fmla="*/ 143 w 258"/>
                  <a:gd name="T93" fmla="*/ 128 h 142"/>
                  <a:gd name="T94" fmla="*/ 132 w 258"/>
                  <a:gd name="T95" fmla="*/ 123 h 142"/>
                  <a:gd name="T96" fmla="*/ 128 w 258"/>
                  <a:gd name="T97" fmla="*/ 119 h 142"/>
                  <a:gd name="T98" fmla="*/ 113 w 258"/>
                  <a:gd name="T99" fmla="*/ 105 h 142"/>
                  <a:gd name="T100" fmla="*/ 97 w 258"/>
                  <a:gd name="T101" fmla="*/ 104 h 142"/>
                  <a:gd name="T102" fmla="*/ 90 w 258"/>
                  <a:gd name="T103" fmla="*/ 110 h 142"/>
                  <a:gd name="T104" fmla="*/ 79 w 258"/>
                  <a:gd name="T105" fmla="*/ 104 h 142"/>
                  <a:gd name="T106" fmla="*/ 78 w 258"/>
                  <a:gd name="T107" fmla="*/ 92 h 142"/>
                  <a:gd name="T108" fmla="*/ 76 w 258"/>
                  <a:gd name="T109" fmla="*/ 82 h 142"/>
                  <a:gd name="T110" fmla="*/ 67 w 258"/>
                  <a:gd name="T111" fmla="*/ 90 h 142"/>
                  <a:gd name="T112" fmla="*/ 57 w 258"/>
                  <a:gd name="T113" fmla="*/ 95 h 142"/>
                  <a:gd name="T114" fmla="*/ 46 w 258"/>
                  <a:gd name="T115" fmla="*/ 92 h 142"/>
                  <a:gd name="T116" fmla="*/ 32 w 258"/>
                  <a:gd name="T117" fmla="*/ 101 h 142"/>
                  <a:gd name="T118" fmla="*/ 26 w 258"/>
                  <a:gd name="T119" fmla="*/ 102 h 142"/>
                  <a:gd name="T120" fmla="*/ 14 w 258"/>
                  <a:gd name="T121" fmla="*/ 93 h 142"/>
                  <a:gd name="T122" fmla="*/ 0 w 258"/>
                  <a:gd name="T123" fmla="*/ 82 h 142"/>
                  <a:gd name="T124" fmla="*/ 14 w 258"/>
                  <a:gd name="T125" fmla="*/ 76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8" h="142">
                    <a:moveTo>
                      <a:pt x="19" y="67"/>
                    </a:moveTo>
                    <a:lnTo>
                      <a:pt x="28" y="64"/>
                    </a:lnTo>
                    <a:lnTo>
                      <a:pt x="37" y="70"/>
                    </a:lnTo>
                    <a:lnTo>
                      <a:pt x="40" y="76"/>
                    </a:lnTo>
                    <a:lnTo>
                      <a:pt x="44" y="78"/>
                    </a:lnTo>
                    <a:lnTo>
                      <a:pt x="44" y="85"/>
                    </a:lnTo>
                    <a:lnTo>
                      <a:pt x="58" y="90"/>
                    </a:lnTo>
                    <a:lnTo>
                      <a:pt x="58" y="84"/>
                    </a:lnTo>
                    <a:lnTo>
                      <a:pt x="55" y="70"/>
                    </a:lnTo>
                    <a:lnTo>
                      <a:pt x="47" y="67"/>
                    </a:lnTo>
                    <a:lnTo>
                      <a:pt x="44" y="61"/>
                    </a:lnTo>
                    <a:lnTo>
                      <a:pt x="40" y="52"/>
                    </a:lnTo>
                    <a:lnTo>
                      <a:pt x="35" y="49"/>
                    </a:lnTo>
                    <a:lnTo>
                      <a:pt x="44" y="40"/>
                    </a:lnTo>
                    <a:lnTo>
                      <a:pt x="49" y="40"/>
                    </a:lnTo>
                    <a:lnTo>
                      <a:pt x="53" y="31"/>
                    </a:lnTo>
                    <a:lnTo>
                      <a:pt x="61" y="34"/>
                    </a:lnTo>
                    <a:lnTo>
                      <a:pt x="66" y="28"/>
                    </a:lnTo>
                    <a:lnTo>
                      <a:pt x="70" y="19"/>
                    </a:lnTo>
                    <a:lnTo>
                      <a:pt x="70" y="9"/>
                    </a:lnTo>
                    <a:lnTo>
                      <a:pt x="67" y="3"/>
                    </a:lnTo>
                    <a:lnTo>
                      <a:pt x="78" y="0"/>
                    </a:lnTo>
                    <a:lnTo>
                      <a:pt x="84" y="0"/>
                    </a:lnTo>
                    <a:lnTo>
                      <a:pt x="90" y="0"/>
                    </a:lnTo>
                    <a:lnTo>
                      <a:pt x="91" y="3"/>
                    </a:lnTo>
                    <a:lnTo>
                      <a:pt x="93" y="14"/>
                    </a:lnTo>
                    <a:lnTo>
                      <a:pt x="91" y="16"/>
                    </a:lnTo>
                    <a:lnTo>
                      <a:pt x="97" y="19"/>
                    </a:lnTo>
                    <a:lnTo>
                      <a:pt x="101" y="17"/>
                    </a:lnTo>
                    <a:lnTo>
                      <a:pt x="107" y="26"/>
                    </a:lnTo>
                    <a:lnTo>
                      <a:pt x="119" y="20"/>
                    </a:lnTo>
                    <a:lnTo>
                      <a:pt x="122" y="25"/>
                    </a:lnTo>
                    <a:lnTo>
                      <a:pt x="140" y="32"/>
                    </a:lnTo>
                    <a:lnTo>
                      <a:pt x="137" y="41"/>
                    </a:lnTo>
                    <a:lnTo>
                      <a:pt x="143" y="49"/>
                    </a:lnTo>
                    <a:lnTo>
                      <a:pt x="151" y="54"/>
                    </a:lnTo>
                    <a:lnTo>
                      <a:pt x="163" y="52"/>
                    </a:lnTo>
                    <a:lnTo>
                      <a:pt x="164" y="55"/>
                    </a:lnTo>
                    <a:lnTo>
                      <a:pt x="170" y="54"/>
                    </a:lnTo>
                    <a:lnTo>
                      <a:pt x="175" y="52"/>
                    </a:lnTo>
                    <a:lnTo>
                      <a:pt x="178" y="41"/>
                    </a:lnTo>
                    <a:lnTo>
                      <a:pt x="184" y="37"/>
                    </a:lnTo>
                    <a:lnTo>
                      <a:pt x="187" y="41"/>
                    </a:lnTo>
                    <a:lnTo>
                      <a:pt x="193" y="44"/>
                    </a:lnTo>
                    <a:lnTo>
                      <a:pt x="199" y="26"/>
                    </a:lnTo>
                    <a:lnTo>
                      <a:pt x="202" y="25"/>
                    </a:lnTo>
                    <a:lnTo>
                      <a:pt x="207" y="31"/>
                    </a:lnTo>
                    <a:lnTo>
                      <a:pt x="207" y="35"/>
                    </a:lnTo>
                    <a:lnTo>
                      <a:pt x="210" y="32"/>
                    </a:lnTo>
                    <a:lnTo>
                      <a:pt x="213" y="37"/>
                    </a:lnTo>
                    <a:lnTo>
                      <a:pt x="216" y="43"/>
                    </a:lnTo>
                    <a:lnTo>
                      <a:pt x="225" y="49"/>
                    </a:lnTo>
                    <a:lnTo>
                      <a:pt x="233" y="46"/>
                    </a:lnTo>
                    <a:lnTo>
                      <a:pt x="234" y="46"/>
                    </a:lnTo>
                    <a:lnTo>
                      <a:pt x="237" y="52"/>
                    </a:lnTo>
                    <a:lnTo>
                      <a:pt x="243" y="52"/>
                    </a:lnTo>
                    <a:lnTo>
                      <a:pt x="252" y="55"/>
                    </a:lnTo>
                    <a:lnTo>
                      <a:pt x="255" y="67"/>
                    </a:lnTo>
                    <a:lnTo>
                      <a:pt x="252" y="70"/>
                    </a:lnTo>
                    <a:lnTo>
                      <a:pt x="257" y="79"/>
                    </a:lnTo>
                    <a:lnTo>
                      <a:pt x="252" y="82"/>
                    </a:lnTo>
                    <a:lnTo>
                      <a:pt x="258" y="95"/>
                    </a:lnTo>
                    <a:lnTo>
                      <a:pt x="257" y="99"/>
                    </a:lnTo>
                    <a:lnTo>
                      <a:pt x="252" y="96"/>
                    </a:lnTo>
                    <a:lnTo>
                      <a:pt x="243" y="95"/>
                    </a:lnTo>
                    <a:lnTo>
                      <a:pt x="243" y="98"/>
                    </a:lnTo>
                    <a:lnTo>
                      <a:pt x="236" y="105"/>
                    </a:lnTo>
                    <a:lnTo>
                      <a:pt x="239" y="108"/>
                    </a:lnTo>
                    <a:lnTo>
                      <a:pt x="243" y="107"/>
                    </a:lnTo>
                    <a:lnTo>
                      <a:pt x="243" y="108"/>
                    </a:lnTo>
                    <a:lnTo>
                      <a:pt x="246" y="122"/>
                    </a:lnTo>
                    <a:lnTo>
                      <a:pt x="243" y="123"/>
                    </a:lnTo>
                    <a:lnTo>
                      <a:pt x="242" y="133"/>
                    </a:lnTo>
                    <a:lnTo>
                      <a:pt x="234" y="131"/>
                    </a:lnTo>
                    <a:lnTo>
                      <a:pt x="231" y="137"/>
                    </a:lnTo>
                    <a:lnTo>
                      <a:pt x="226" y="131"/>
                    </a:lnTo>
                    <a:lnTo>
                      <a:pt x="219" y="125"/>
                    </a:lnTo>
                    <a:lnTo>
                      <a:pt x="217" y="130"/>
                    </a:lnTo>
                    <a:lnTo>
                      <a:pt x="213" y="133"/>
                    </a:lnTo>
                    <a:lnTo>
                      <a:pt x="205" y="130"/>
                    </a:lnTo>
                    <a:lnTo>
                      <a:pt x="202" y="123"/>
                    </a:lnTo>
                    <a:lnTo>
                      <a:pt x="193" y="134"/>
                    </a:lnTo>
                    <a:lnTo>
                      <a:pt x="189" y="134"/>
                    </a:lnTo>
                    <a:lnTo>
                      <a:pt x="187" y="142"/>
                    </a:lnTo>
                    <a:lnTo>
                      <a:pt x="182" y="128"/>
                    </a:lnTo>
                    <a:lnTo>
                      <a:pt x="179" y="122"/>
                    </a:lnTo>
                    <a:lnTo>
                      <a:pt x="176" y="119"/>
                    </a:lnTo>
                    <a:lnTo>
                      <a:pt x="170" y="122"/>
                    </a:lnTo>
                    <a:lnTo>
                      <a:pt x="163" y="119"/>
                    </a:lnTo>
                    <a:lnTo>
                      <a:pt x="157" y="116"/>
                    </a:lnTo>
                    <a:lnTo>
                      <a:pt x="155" y="119"/>
                    </a:lnTo>
                    <a:lnTo>
                      <a:pt x="154" y="116"/>
                    </a:lnTo>
                    <a:lnTo>
                      <a:pt x="145" y="120"/>
                    </a:lnTo>
                    <a:lnTo>
                      <a:pt x="143" y="128"/>
                    </a:lnTo>
                    <a:lnTo>
                      <a:pt x="137" y="125"/>
                    </a:lnTo>
                    <a:lnTo>
                      <a:pt x="132" y="123"/>
                    </a:lnTo>
                    <a:lnTo>
                      <a:pt x="131" y="119"/>
                    </a:lnTo>
                    <a:lnTo>
                      <a:pt x="128" y="119"/>
                    </a:lnTo>
                    <a:lnTo>
                      <a:pt x="125" y="114"/>
                    </a:lnTo>
                    <a:lnTo>
                      <a:pt x="113" y="105"/>
                    </a:lnTo>
                    <a:lnTo>
                      <a:pt x="110" y="101"/>
                    </a:lnTo>
                    <a:lnTo>
                      <a:pt x="97" y="104"/>
                    </a:lnTo>
                    <a:lnTo>
                      <a:pt x="93" y="110"/>
                    </a:lnTo>
                    <a:lnTo>
                      <a:pt x="90" y="110"/>
                    </a:lnTo>
                    <a:lnTo>
                      <a:pt x="85" y="110"/>
                    </a:lnTo>
                    <a:lnTo>
                      <a:pt x="79" y="104"/>
                    </a:lnTo>
                    <a:lnTo>
                      <a:pt x="76" y="96"/>
                    </a:lnTo>
                    <a:lnTo>
                      <a:pt x="78" y="92"/>
                    </a:lnTo>
                    <a:lnTo>
                      <a:pt x="82" y="89"/>
                    </a:lnTo>
                    <a:lnTo>
                      <a:pt x="76" y="82"/>
                    </a:lnTo>
                    <a:lnTo>
                      <a:pt x="73" y="82"/>
                    </a:lnTo>
                    <a:lnTo>
                      <a:pt x="67" y="90"/>
                    </a:lnTo>
                    <a:lnTo>
                      <a:pt x="61" y="89"/>
                    </a:lnTo>
                    <a:lnTo>
                      <a:pt x="57" y="95"/>
                    </a:lnTo>
                    <a:lnTo>
                      <a:pt x="49" y="95"/>
                    </a:lnTo>
                    <a:lnTo>
                      <a:pt x="46" y="92"/>
                    </a:lnTo>
                    <a:lnTo>
                      <a:pt x="38" y="99"/>
                    </a:lnTo>
                    <a:lnTo>
                      <a:pt x="32" y="101"/>
                    </a:lnTo>
                    <a:lnTo>
                      <a:pt x="28" y="101"/>
                    </a:lnTo>
                    <a:lnTo>
                      <a:pt x="26" y="102"/>
                    </a:lnTo>
                    <a:lnTo>
                      <a:pt x="19" y="98"/>
                    </a:lnTo>
                    <a:lnTo>
                      <a:pt x="14" y="93"/>
                    </a:lnTo>
                    <a:lnTo>
                      <a:pt x="8" y="82"/>
                    </a:lnTo>
                    <a:lnTo>
                      <a:pt x="0" y="82"/>
                    </a:lnTo>
                    <a:lnTo>
                      <a:pt x="0" y="81"/>
                    </a:lnTo>
                    <a:lnTo>
                      <a:pt x="14" y="76"/>
                    </a:lnTo>
                    <a:lnTo>
                      <a:pt x="19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4" name="Freeform 5185">
                <a:extLst>
                  <a:ext uri="{FF2B5EF4-FFF2-40B4-BE49-F238E27FC236}">
                    <a16:creationId xmlns:a16="http://schemas.microsoft.com/office/drawing/2014/main" id="{348ADF7F-2AD1-A4DF-A237-23C529290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1242"/>
                <a:ext cx="47" cy="57"/>
              </a:xfrm>
              <a:custGeom>
                <a:avLst/>
                <a:gdLst>
                  <a:gd name="T0" fmla="*/ 72 w 94"/>
                  <a:gd name="T1" fmla="*/ 0 h 112"/>
                  <a:gd name="T2" fmla="*/ 70 w 94"/>
                  <a:gd name="T3" fmla="*/ 1 h 112"/>
                  <a:gd name="T4" fmla="*/ 64 w 94"/>
                  <a:gd name="T5" fmla="*/ 10 h 112"/>
                  <a:gd name="T6" fmla="*/ 58 w 94"/>
                  <a:gd name="T7" fmla="*/ 18 h 112"/>
                  <a:gd name="T8" fmla="*/ 52 w 94"/>
                  <a:gd name="T9" fmla="*/ 20 h 112"/>
                  <a:gd name="T10" fmla="*/ 53 w 94"/>
                  <a:gd name="T11" fmla="*/ 14 h 112"/>
                  <a:gd name="T12" fmla="*/ 49 w 94"/>
                  <a:gd name="T13" fmla="*/ 14 h 112"/>
                  <a:gd name="T14" fmla="*/ 37 w 94"/>
                  <a:gd name="T15" fmla="*/ 26 h 112"/>
                  <a:gd name="T16" fmla="*/ 28 w 94"/>
                  <a:gd name="T17" fmla="*/ 29 h 112"/>
                  <a:gd name="T18" fmla="*/ 21 w 94"/>
                  <a:gd name="T19" fmla="*/ 29 h 112"/>
                  <a:gd name="T20" fmla="*/ 14 w 94"/>
                  <a:gd name="T21" fmla="*/ 32 h 112"/>
                  <a:gd name="T22" fmla="*/ 14 w 94"/>
                  <a:gd name="T23" fmla="*/ 32 h 112"/>
                  <a:gd name="T24" fmla="*/ 6 w 94"/>
                  <a:gd name="T25" fmla="*/ 36 h 112"/>
                  <a:gd name="T26" fmla="*/ 3 w 94"/>
                  <a:gd name="T27" fmla="*/ 35 h 112"/>
                  <a:gd name="T28" fmla="*/ 3 w 94"/>
                  <a:gd name="T29" fmla="*/ 39 h 112"/>
                  <a:gd name="T30" fmla="*/ 0 w 94"/>
                  <a:gd name="T31" fmla="*/ 47 h 112"/>
                  <a:gd name="T32" fmla="*/ 21 w 94"/>
                  <a:gd name="T33" fmla="*/ 62 h 112"/>
                  <a:gd name="T34" fmla="*/ 17 w 94"/>
                  <a:gd name="T35" fmla="*/ 65 h 112"/>
                  <a:gd name="T36" fmla="*/ 18 w 94"/>
                  <a:gd name="T37" fmla="*/ 68 h 112"/>
                  <a:gd name="T38" fmla="*/ 25 w 94"/>
                  <a:gd name="T39" fmla="*/ 70 h 112"/>
                  <a:gd name="T40" fmla="*/ 26 w 94"/>
                  <a:gd name="T41" fmla="*/ 73 h 112"/>
                  <a:gd name="T42" fmla="*/ 25 w 94"/>
                  <a:gd name="T43" fmla="*/ 82 h 112"/>
                  <a:gd name="T44" fmla="*/ 25 w 94"/>
                  <a:gd name="T45" fmla="*/ 85 h 112"/>
                  <a:gd name="T46" fmla="*/ 21 w 94"/>
                  <a:gd name="T47" fmla="*/ 94 h 112"/>
                  <a:gd name="T48" fmla="*/ 15 w 94"/>
                  <a:gd name="T49" fmla="*/ 93 h 112"/>
                  <a:gd name="T50" fmla="*/ 15 w 94"/>
                  <a:gd name="T51" fmla="*/ 96 h 112"/>
                  <a:gd name="T52" fmla="*/ 18 w 94"/>
                  <a:gd name="T53" fmla="*/ 96 h 112"/>
                  <a:gd name="T54" fmla="*/ 28 w 94"/>
                  <a:gd name="T55" fmla="*/ 100 h 112"/>
                  <a:gd name="T56" fmla="*/ 34 w 94"/>
                  <a:gd name="T57" fmla="*/ 94 h 112"/>
                  <a:gd name="T58" fmla="*/ 43 w 94"/>
                  <a:gd name="T59" fmla="*/ 102 h 112"/>
                  <a:gd name="T60" fmla="*/ 43 w 94"/>
                  <a:gd name="T61" fmla="*/ 106 h 112"/>
                  <a:gd name="T62" fmla="*/ 38 w 94"/>
                  <a:gd name="T63" fmla="*/ 109 h 112"/>
                  <a:gd name="T64" fmla="*/ 40 w 94"/>
                  <a:gd name="T65" fmla="*/ 112 h 112"/>
                  <a:gd name="T66" fmla="*/ 43 w 94"/>
                  <a:gd name="T67" fmla="*/ 108 h 112"/>
                  <a:gd name="T68" fmla="*/ 52 w 94"/>
                  <a:gd name="T69" fmla="*/ 105 h 112"/>
                  <a:gd name="T70" fmla="*/ 55 w 94"/>
                  <a:gd name="T71" fmla="*/ 102 h 112"/>
                  <a:gd name="T72" fmla="*/ 64 w 94"/>
                  <a:gd name="T73" fmla="*/ 109 h 112"/>
                  <a:gd name="T74" fmla="*/ 69 w 94"/>
                  <a:gd name="T75" fmla="*/ 111 h 112"/>
                  <a:gd name="T76" fmla="*/ 73 w 94"/>
                  <a:gd name="T77" fmla="*/ 105 h 112"/>
                  <a:gd name="T78" fmla="*/ 73 w 94"/>
                  <a:gd name="T79" fmla="*/ 99 h 112"/>
                  <a:gd name="T80" fmla="*/ 75 w 94"/>
                  <a:gd name="T81" fmla="*/ 93 h 112"/>
                  <a:gd name="T82" fmla="*/ 84 w 94"/>
                  <a:gd name="T83" fmla="*/ 94 h 112"/>
                  <a:gd name="T84" fmla="*/ 87 w 94"/>
                  <a:gd name="T85" fmla="*/ 90 h 112"/>
                  <a:gd name="T86" fmla="*/ 84 w 94"/>
                  <a:gd name="T87" fmla="*/ 83 h 112"/>
                  <a:gd name="T88" fmla="*/ 93 w 94"/>
                  <a:gd name="T89" fmla="*/ 76 h 112"/>
                  <a:gd name="T90" fmla="*/ 94 w 94"/>
                  <a:gd name="T91" fmla="*/ 73 h 112"/>
                  <a:gd name="T92" fmla="*/ 87 w 94"/>
                  <a:gd name="T93" fmla="*/ 68 h 112"/>
                  <a:gd name="T94" fmla="*/ 87 w 94"/>
                  <a:gd name="T95" fmla="*/ 65 h 112"/>
                  <a:gd name="T96" fmla="*/ 90 w 94"/>
                  <a:gd name="T97" fmla="*/ 59 h 112"/>
                  <a:gd name="T98" fmla="*/ 90 w 94"/>
                  <a:gd name="T99" fmla="*/ 53 h 112"/>
                  <a:gd name="T100" fmla="*/ 94 w 94"/>
                  <a:gd name="T101" fmla="*/ 50 h 112"/>
                  <a:gd name="T102" fmla="*/ 91 w 94"/>
                  <a:gd name="T103" fmla="*/ 42 h 112"/>
                  <a:gd name="T104" fmla="*/ 93 w 94"/>
                  <a:gd name="T105" fmla="*/ 35 h 112"/>
                  <a:gd name="T106" fmla="*/ 87 w 94"/>
                  <a:gd name="T107" fmla="*/ 27 h 112"/>
                  <a:gd name="T108" fmla="*/ 84 w 94"/>
                  <a:gd name="T109" fmla="*/ 20 h 112"/>
                  <a:gd name="T110" fmla="*/ 78 w 94"/>
                  <a:gd name="T111" fmla="*/ 12 h 112"/>
                  <a:gd name="T112" fmla="*/ 72 w 94"/>
                  <a:gd name="T11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4" h="112">
                    <a:moveTo>
                      <a:pt x="72" y="0"/>
                    </a:moveTo>
                    <a:lnTo>
                      <a:pt x="70" y="1"/>
                    </a:lnTo>
                    <a:lnTo>
                      <a:pt x="64" y="10"/>
                    </a:lnTo>
                    <a:lnTo>
                      <a:pt x="58" y="18"/>
                    </a:lnTo>
                    <a:lnTo>
                      <a:pt x="52" y="20"/>
                    </a:lnTo>
                    <a:lnTo>
                      <a:pt x="53" y="14"/>
                    </a:lnTo>
                    <a:lnTo>
                      <a:pt x="49" y="14"/>
                    </a:lnTo>
                    <a:lnTo>
                      <a:pt x="37" y="26"/>
                    </a:lnTo>
                    <a:lnTo>
                      <a:pt x="28" y="29"/>
                    </a:lnTo>
                    <a:lnTo>
                      <a:pt x="21" y="29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6" y="36"/>
                    </a:lnTo>
                    <a:lnTo>
                      <a:pt x="3" y="35"/>
                    </a:lnTo>
                    <a:lnTo>
                      <a:pt x="3" y="39"/>
                    </a:lnTo>
                    <a:lnTo>
                      <a:pt x="0" y="47"/>
                    </a:lnTo>
                    <a:lnTo>
                      <a:pt x="21" y="62"/>
                    </a:lnTo>
                    <a:lnTo>
                      <a:pt x="17" y="65"/>
                    </a:lnTo>
                    <a:lnTo>
                      <a:pt x="18" y="68"/>
                    </a:lnTo>
                    <a:lnTo>
                      <a:pt x="25" y="70"/>
                    </a:lnTo>
                    <a:lnTo>
                      <a:pt x="26" y="73"/>
                    </a:lnTo>
                    <a:lnTo>
                      <a:pt x="25" y="82"/>
                    </a:lnTo>
                    <a:lnTo>
                      <a:pt x="25" y="85"/>
                    </a:lnTo>
                    <a:lnTo>
                      <a:pt x="21" y="94"/>
                    </a:lnTo>
                    <a:lnTo>
                      <a:pt x="15" y="93"/>
                    </a:lnTo>
                    <a:lnTo>
                      <a:pt x="15" y="96"/>
                    </a:lnTo>
                    <a:lnTo>
                      <a:pt x="18" y="96"/>
                    </a:lnTo>
                    <a:lnTo>
                      <a:pt x="28" y="100"/>
                    </a:lnTo>
                    <a:lnTo>
                      <a:pt x="34" y="94"/>
                    </a:lnTo>
                    <a:lnTo>
                      <a:pt x="43" y="102"/>
                    </a:lnTo>
                    <a:lnTo>
                      <a:pt x="43" y="106"/>
                    </a:lnTo>
                    <a:lnTo>
                      <a:pt x="38" y="109"/>
                    </a:lnTo>
                    <a:lnTo>
                      <a:pt x="40" y="112"/>
                    </a:lnTo>
                    <a:lnTo>
                      <a:pt x="43" y="108"/>
                    </a:lnTo>
                    <a:lnTo>
                      <a:pt x="52" y="105"/>
                    </a:lnTo>
                    <a:lnTo>
                      <a:pt x="55" y="102"/>
                    </a:lnTo>
                    <a:lnTo>
                      <a:pt x="64" y="109"/>
                    </a:lnTo>
                    <a:lnTo>
                      <a:pt x="69" y="111"/>
                    </a:lnTo>
                    <a:lnTo>
                      <a:pt x="73" y="105"/>
                    </a:lnTo>
                    <a:lnTo>
                      <a:pt x="73" y="99"/>
                    </a:lnTo>
                    <a:lnTo>
                      <a:pt x="75" y="93"/>
                    </a:lnTo>
                    <a:lnTo>
                      <a:pt x="84" y="94"/>
                    </a:lnTo>
                    <a:lnTo>
                      <a:pt x="87" y="90"/>
                    </a:lnTo>
                    <a:lnTo>
                      <a:pt x="84" y="83"/>
                    </a:lnTo>
                    <a:lnTo>
                      <a:pt x="93" y="76"/>
                    </a:lnTo>
                    <a:lnTo>
                      <a:pt x="94" y="73"/>
                    </a:lnTo>
                    <a:lnTo>
                      <a:pt x="87" y="68"/>
                    </a:lnTo>
                    <a:lnTo>
                      <a:pt x="87" y="65"/>
                    </a:lnTo>
                    <a:lnTo>
                      <a:pt x="90" y="59"/>
                    </a:lnTo>
                    <a:lnTo>
                      <a:pt x="90" y="53"/>
                    </a:lnTo>
                    <a:lnTo>
                      <a:pt x="94" y="50"/>
                    </a:lnTo>
                    <a:lnTo>
                      <a:pt x="91" y="42"/>
                    </a:lnTo>
                    <a:lnTo>
                      <a:pt x="93" y="35"/>
                    </a:lnTo>
                    <a:lnTo>
                      <a:pt x="87" y="27"/>
                    </a:lnTo>
                    <a:lnTo>
                      <a:pt x="84" y="20"/>
                    </a:lnTo>
                    <a:lnTo>
                      <a:pt x="78" y="1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5" name="Freeform 5186">
                <a:extLst>
                  <a:ext uri="{FF2B5EF4-FFF2-40B4-BE49-F238E27FC236}">
                    <a16:creationId xmlns:a16="http://schemas.microsoft.com/office/drawing/2014/main" id="{CBB91AD6-E018-C5DB-8A43-0EC012585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1242"/>
                <a:ext cx="47" cy="57"/>
              </a:xfrm>
              <a:custGeom>
                <a:avLst/>
                <a:gdLst>
                  <a:gd name="T0" fmla="*/ 72 w 94"/>
                  <a:gd name="T1" fmla="*/ 0 h 112"/>
                  <a:gd name="T2" fmla="*/ 78 w 94"/>
                  <a:gd name="T3" fmla="*/ 12 h 112"/>
                  <a:gd name="T4" fmla="*/ 84 w 94"/>
                  <a:gd name="T5" fmla="*/ 20 h 112"/>
                  <a:gd name="T6" fmla="*/ 87 w 94"/>
                  <a:gd name="T7" fmla="*/ 27 h 112"/>
                  <a:gd name="T8" fmla="*/ 93 w 94"/>
                  <a:gd name="T9" fmla="*/ 35 h 112"/>
                  <a:gd name="T10" fmla="*/ 91 w 94"/>
                  <a:gd name="T11" fmla="*/ 42 h 112"/>
                  <a:gd name="T12" fmla="*/ 94 w 94"/>
                  <a:gd name="T13" fmla="*/ 50 h 112"/>
                  <a:gd name="T14" fmla="*/ 90 w 94"/>
                  <a:gd name="T15" fmla="*/ 53 h 112"/>
                  <a:gd name="T16" fmla="*/ 90 w 94"/>
                  <a:gd name="T17" fmla="*/ 59 h 112"/>
                  <a:gd name="T18" fmla="*/ 87 w 94"/>
                  <a:gd name="T19" fmla="*/ 65 h 112"/>
                  <a:gd name="T20" fmla="*/ 87 w 94"/>
                  <a:gd name="T21" fmla="*/ 68 h 112"/>
                  <a:gd name="T22" fmla="*/ 94 w 94"/>
                  <a:gd name="T23" fmla="*/ 73 h 112"/>
                  <a:gd name="T24" fmla="*/ 93 w 94"/>
                  <a:gd name="T25" fmla="*/ 76 h 112"/>
                  <a:gd name="T26" fmla="*/ 84 w 94"/>
                  <a:gd name="T27" fmla="*/ 83 h 112"/>
                  <a:gd name="T28" fmla="*/ 87 w 94"/>
                  <a:gd name="T29" fmla="*/ 90 h 112"/>
                  <a:gd name="T30" fmla="*/ 84 w 94"/>
                  <a:gd name="T31" fmla="*/ 94 h 112"/>
                  <a:gd name="T32" fmla="*/ 75 w 94"/>
                  <a:gd name="T33" fmla="*/ 93 h 112"/>
                  <a:gd name="T34" fmla="*/ 73 w 94"/>
                  <a:gd name="T35" fmla="*/ 99 h 112"/>
                  <a:gd name="T36" fmla="*/ 73 w 94"/>
                  <a:gd name="T37" fmla="*/ 105 h 112"/>
                  <a:gd name="T38" fmla="*/ 69 w 94"/>
                  <a:gd name="T39" fmla="*/ 111 h 112"/>
                  <a:gd name="T40" fmla="*/ 64 w 94"/>
                  <a:gd name="T41" fmla="*/ 109 h 112"/>
                  <a:gd name="T42" fmla="*/ 55 w 94"/>
                  <a:gd name="T43" fmla="*/ 102 h 112"/>
                  <a:gd name="T44" fmla="*/ 52 w 94"/>
                  <a:gd name="T45" fmla="*/ 105 h 112"/>
                  <a:gd name="T46" fmla="*/ 43 w 94"/>
                  <a:gd name="T47" fmla="*/ 108 h 112"/>
                  <a:gd name="T48" fmla="*/ 40 w 94"/>
                  <a:gd name="T49" fmla="*/ 112 h 112"/>
                  <a:gd name="T50" fmla="*/ 38 w 94"/>
                  <a:gd name="T51" fmla="*/ 109 h 112"/>
                  <a:gd name="T52" fmla="*/ 43 w 94"/>
                  <a:gd name="T53" fmla="*/ 106 h 112"/>
                  <a:gd name="T54" fmla="*/ 43 w 94"/>
                  <a:gd name="T55" fmla="*/ 102 h 112"/>
                  <a:gd name="T56" fmla="*/ 34 w 94"/>
                  <a:gd name="T57" fmla="*/ 94 h 112"/>
                  <a:gd name="T58" fmla="*/ 28 w 94"/>
                  <a:gd name="T59" fmla="*/ 100 h 112"/>
                  <a:gd name="T60" fmla="*/ 18 w 94"/>
                  <a:gd name="T61" fmla="*/ 96 h 112"/>
                  <a:gd name="T62" fmla="*/ 15 w 94"/>
                  <a:gd name="T63" fmla="*/ 96 h 112"/>
                  <a:gd name="T64" fmla="*/ 15 w 94"/>
                  <a:gd name="T65" fmla="*/ 93 h 112"/>
                  <a:gd name="T66" fmla="*/ 21 w 94"/>
                  <a:gd name="T67" fmla="*/ 94 h 112"/>
                  <a:gd name="T68" fmla="*/ 25 w 94"/>
                  <a:gd name="T69" fmla="*/ 85 h 112"/>
                  <a:gd name="T70" fmla="*/ 25 w 94"/>
                  <a:gd name="T71" fmla="*/ 82 h 112"/>
                  <a:gd name="T72" fmla="*/ 26 w 94"/>
                  <a:gd name="T73" fmla="*/ 73 h 112"/>
                  <a:gd name="T74" fmla="*/ 25 w 94"/>
                  <a:gd name="T75" fmla="*/ 70 h 112"/>
                  <a:gd name="T76" fmla="*/ 18 w 94"/>
                  <a:gd name="T77" fmla="*/ 68 h 112"/>
                  <a:gd name="T78" fmla="*/ 17 w 94"/>
                  <a:gd name="T79" fmla="*/ 65 h 112"/>
                  <a:gd name="T80" fmla="*/ 21 w 94"/>
                  <a:gd name="T81" fmla="*/ 62 h 112"/>
                  <a:gd name="T82" fmla="*/ 0 w 94"/>
                  <a:gd name="T83" fmla="*/ 47 h 112"/>
                  <a:gd name="T84" fmla="*/ 3 w 94"/>
                  <a:gd name="T85" fmla="*/ 39 h 112"/>
                  <a:gd name="T86" fmla="*/ 3 w 94"/>
                  <a:gd name="T87" fmla="*/ 35 h 112"/>
                  <a:gd name="T88" fmla="*/ 6 w 94"/>
                  <a:gd name="T89" fmla="*/ 36 h 112"/>
                  <a:gd name="T90" fmla="*/ 14 w 94"/>
                  <a:gd name="T91" fmla="*/ 32 h 112"/>
                  <a:gd name="T92" fmla="*/ 14 w 94"/>
                  <a:gd name="T93" fmla="*/ 32 h 112"/>
                  <a:gd name="T94" fmla="*/ 21 w 94"/>
                  <a:gd name="T95" fmla="*/ 29 h 112"/>
                  <a:gd name="T96" fmla="*/ 28 w 94"/>
                  <a:gd name="T97" fmla="*/ 29 h 112"/>
                  <a:gd name="T98" fmla="*/ 37 w 94"/>
                  <a:gd name="T99" fmla="*/ 26 h 112"/>
                  <a:gd name="T100" fmla="*/ 49 w 94"/>
                  <a:gd name="T101" fmla="*/ 14 h 112"/>
                  <a:gd name="T102" fmla="*/ 53 w 94"/>
                  <a:gd name="T103" fmla="*/ 14 h 112"/>
                  <a:gd name="T104" fmla="*/ 52 w 94"/>
                  <a:gd name="T105" fmla="*/ 20 h 112"/>
                  <a:gd name="T106" fmla="*/ 58 w 94"/>
                  <a:gd name="T107" fmla="*/ 18 h 112"/>
                  <a:gd name="T108" fmla="*/ 64 w 94"/>
                  <a:gd name="T109" fmla="*/ 10 h 112"/>
                  <a:gd name="T110" fmla="*/ 70 w 94"/>
                  <a:gd name="T111" fmla="*/ 1 h 112"/>
                  <a:gd name="T112" fmla="*/ 72 w 94"/>
                  <a:gd name="T11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4" h="112">
                    <a:moveTo>
                      <a:pt x="72" y="0"/>
                    </a:moveTo>
                    <a:lnTo>
                      <a:pt x="78" y="12"/>
                    </a:lnTo>
                    <a:lnTo>
                      <a:pt x="84" y="20"/>
                    </a:lnTo>
                    <a:lnTo>
                      <a:pt x="87" y="27"/>
                    </a:lnTo>
                    <a:lnTo>
                      <a:pt x="93" y="35"/>
                    </a:lnTo>
                    <a:lnTo>
                      <a:pt x="91" y="42"/>
                    </a:lnTo>
                    <a:lnTo>
                      <a:pt x="94" y="50"/>
                    </a:lnTo>
                    <a:lnTo>
                      <a:pt x="90" y="53"/>
                    </a:lnTo>
                    <a:lnTo>
                      <a:pt x="90" y="59"/>
                    </a:lnTo>
                    <a:lnTo>
                      <a:pt x="87" y="65"/>
                    </a:lnTo>
                    <a:lnTo>
                      <a:pt x="87" y="68"/>
                    </a:lnTo>
                    <a:lnTo>
                      <a:pt x="94" y="73"/>
                    </a:lnTo>
                    <a:lnTo>
                      <a:pt x="93" y="76"/>
                    </a:lnTo>
                    <a:lnTo>
                      <a:pt x="84" y="83"/>
                    </a:lnTo>
                    <a:lnTo>
                      <a:pt x="87" y="90"/>
                    </a:lnTo>
                    <a:lnTo>
                      <a:pt x="84" y="94"/>
                    </a:lnTo>
                    <a:lnTo>
                      <a:pt x="75" y="93"/>
                    </a:lnTo>
                    <a:lnTo>
                      <a:pt x="73" y="99"/>
                    </a:lnTo>
                    <a:lnTo>
                      <a:pt x="73" y="105"/>
                    </a:lnTo>
                    <a:lnTo>
                      <a:pt x="69" y="111"/>
                    </a:lnTo>
                    <a:lnTo>
                      <a:pt x="64" y="109"/>
                    </a:lnTo>
                    <a:lnTo>
                      <a:pt x="55" y="102"/>
                    </a:lnTo>
                    <a:lnTo>
                      <a:pt x="52" y="105"/>
                    </a:lnTo>
                    <a:lnTo>
                      <a:pt x="43" y="108"/>
                    </a:lnTo>
                    <a:lnTo>
                      <a:pt x="40" y="112"/>
                    </a:lnTo>
                    <a:lnTo>
                      <a:pt x="38" y="109"/>
                    </a:lnTo>
                    <a:lnTo>
                      <a:pt x="43" y="106"/>
                    </a:lnTo>
                    <a:lnTo>
                      <a:pt x="43" y="102"/>
                    </a:lnTo>
                    <a:lnTo>
                      <a:pt x="34" y="94"/>
                    </a:lnTo>
                    <a:lnTo>
                      <a:pt x="28" y="100"/>
                    </a:lnTo>
                    <a:lnTo>
                      <a:pt x="18" y="96"/>
                    </a:lnTo>
                    <a:lnTo>
                      <a:pt x="15" y="96"/>
                    </a:lnTo>
                    <a:lnTo>
                      <a:pt x="15" y="93"/>
                    </a:lnTo>
                    <a:lnTo>
                      <a:pt x="21" y="94"/>
                    </a:lnTo>
                    <a:lnTo>
                      <a:pt x="25" y="85"/>
                    </a:lnTo>
                    <a:lnTo>
                      <a:pt x="25" y="82"/>
                    </a:lnTo>
                    <a:lnTo>
                      <a:pt x="26" y="73"/>
                    </a:lnTo>
                    <a:lnTo>
                      <a:pt x="25" y="70"/>
                    </a:lnTo>
                    <a:lnTo>
                      <a:pt x="18" y="68"/>
                    </a:lnTo>
                    <a:lnTo>
                      <a:pt x="17" y="65"/>
                    </a:lnTo>
                    <a:lnTo>
                      <a:pt x="21" y="62"/>
                    </a:lnTo>
                    <a:lnTo>
                      <a:pt x="0" y="47"/>
                    </a:lnTo>
                    <a:lnTo>
                      <a:pt x="3" y="39"/>
                    </a:lnTo>
                    <a:lnTo>
                      <a:pt x="3" y="35"/>
                    </a:lnTo>
                    <a:lnTo>
                      <a:pt x="6" y="36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21" y="29"/>
                    </a:lnTo>
                    <a:lnTo>
                      <a:pt x="28" y="29"/>
                    </a:lnTo>
                    <a:lnTo>
                      <a:pt x="37" y="26"/>
                    </a:lnTo>
                    <a:lnTo>
                      <a:pt x="49" y="14"/>
                    </a:lnTo>
                    <a:lnTo>
                      <a:pt x="53" y="14"/>
                    </a:lnTo>
                    <a:lnTo>
                      <a:pt x="52" y="20"/>
                    </a:lnTo>
                    <a:lnTo>
                      <a:pt x="58" y="18"/>
                    </a:lnTo>
                    <a:lnTo>
                      <a:pt x="64" y="10"/>
                    </a:lnTo>
                    <a:lnTo>
                      <a:pt x="70" y="1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6" name="Freeform 5187">
                <a:extLst>
                  <a:ext uri="{FF2B5EF4-FFF2-40B4-BE49-F238E27FC236}">
                    <a16:creationId xmlns:a16="http://schemas.microsoft.com/office/drawing/2014/main" id="{5195925C-814F-FA83-012E-876D447B6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1242"/>
                <a:ext cx="47" cy="57"/>
              </a:xfrm>
              <a:custGeom>
                <a:avLst/>
                <a:gdLst>
                  <a:gd name="T0" fmla="*/ 72 w 94"/>
                  <a:gd name="T1" fmla="*/ 0 h 112"/>
                  <a:gd name="T2" fmla="*/ 78 w 94"/>
                  <a:gd name="T3" fmla="*/ 12 h 112"/>
                  <a:gd name="T4" fmla="*/ 84 w 94"/>
                  <a:gd name="T5" fmla="*/ 20 h 112"/>
                  <a:gd name="T6" fmla="*/ 87 w 94"/>
                  <a:gd name="T7" fmla="*/ 27 h 112"/>
                  <a:gd name="T8" fmla="*/ 93 w 94"/>
                  <a:gd name="T9" fmla="*/ 35 h 112"/>
                  <a:gd name="T10" fmla="*/ 91 w 94"/>
                  <a:gd name="T11" fmla="*/ 42 h 112"/>
                  <a:gd name="T12" fmla="*/ 94 w 94"/>
                  <a:gd name="T13" fmla="*/ 50 h 112"/>
                  <a:gd name="T14" fmla="*/ 90 w 94"/>
                  <a:gd name="T15" fmla="*/ 53 h 112"/>
                  <a:gd name="T16" fmla="*/ 90 w 94"/>
                  <a:gd name="T17" fmla="*/ 59 h 112"/>
                  <a:gd name="T18" fmla="*/ 87 w 94"/>
                  <a:gd name="T19" fmla="*/ 65 h 112"/>
                  <a:gd name="T20" fmla="*/ 87 w 94"/>
                  <a:gd name="T21" fmla="*/ 68 h 112"/>
                  <a:gd name="T22" fmla="*/ 94 w 94"/>
                  <a:gd name="T23" fmla="*/ 73 h 112"/>
                  <a:gd name="T24" fmla="*/ 93 w 94"/>
                  <a:gd name="T25" fmla="*/ 76 h 112"/>
                  <a:gd name="T26" fmla="*/ 84 w 94"/>
                  <a:gd name="T27" fmla="*/ 83 h 112"/>
                  <a:gd name="T28" fmla="*/ 87 w 94"/>
                  <a:gd name="T29" fmla="*/ 90 h 112"/>
                  <a:gd name="T30" fmla="*/ 84 w 94"/>
                  <a:gd name="T31" fmla="*/ 94 h 112"/>
                  <a:gd name="T32" fmla="*/ 75 w 94"/>
                  <a:gd name="T33" fmla="*/ 93 h 112"/>
                  <a:gd name="T34" fmla="*/ 73 w 94"/>
                  <a:gd name="T35" fmla="*/ 99 h 112"/>
                  <a:gd name="T36" fmla="*/ 73 w 94"/>
                  <a:gd name="T37" fmla="*/ 105 h 112"/>
                  <a:gd name="T38" fmla="*/ 69 w 94"/>
                  <a:gd name="T39" fmla="*/ 111 h 112"/>
                  <a:gd name="T40" fmla="*/ 64 w 94"/>
                  <a:gd name="T41" fmla="*/ 109 h 112"/>
                  <a:gd name="T42" fmla="*/ 55 w 94"/>
                  <a:gd name="T43" fmla="*/ 102 h 112"/>
                  <a:gd name="T44" fmla="*/ 52 w 94"/>
                  <a:gd name="T45" fmla="*/ 105 h 112"/>
                  <a:gd name="T46" fmla="*/ 43 w 94"/>
                  <a:gd name="T47" fmla="*/ 108 h 112"/>
                  <a:gd name="T48" fmla="*/ 40 w 94"/>
                  <a:gd name="T49" fmla="*/ 112 h 112"/>
                  <a:gd name="T50" fmla="*/ 38 w 94"/>
                  <a:gd name="T51" fmla="*/ 109 h 112"/>
                  <a:gd name="T52" fmla="*/ 43 w 94"/>
                  <a:gd name="T53" fmla="*/ 106 h 112"/>
                  <a:gd name="T54" fmla="*/ 43 w 94"/>
                  <a:gd name="T55" fmla="*/ 102 h 112"/>
                  <a:gd name="T56" fmla="*/ 34 w 94"/>
                  <a:gd name="T57" fmla="*/ 94 h 112"/>
                  <a:gd name="T58" fmla="*/ 28 w 94"/>
                  <a:gd name="T59" fmla="*/ 100 h 112"/>
                  <a:gd name="T60" fmla="*/ 18 w 94"/>
                  <a:gd name="T61" fmla="*/ 96 h 112"/>
                  <a:gd name="T62" fmla="*/ 15 w 94"/>
                  <a:gd name="T63" fmla="*/ 96 h 112"/>
                  <a:gd name="T64" fmla="*/ 15 w 94"/>
                  <a:gd name="T65" fmla="*/ 93 h 112"/>
                  <a:gd name="T66" fmla="*/ 21 w 94"/>
                  <a:gd name="T67" fmla="*/ 94 h 112"/>
                  <a:gd name="T68" fmla="*/ 25 w 94"/>
                  <a:gd name="T69" fmla="*/ 85 h 112"/>
                  <a:gd name="T70" fmla="*/ 25 w 94"/>
                  <a:gd name="T71" fmla="*/ 82 h 112"/>
                  <a:gd name="T72" fmla="*/ 26 w 94"/>
                  <a:gd name="T73" fmla="*/ 73 h 112"/>
                  <a:gd name="T74" fmla="*/ 25 w 94"/>
                  <a:gd name="T75" fmla="*/ 70 h 112"/>
                  <a:gd name="T76" fmla="*/ 18 w 94"/>
                  <a:gd name="T77" fmla="*/ 68 h 112"/>
                  <a:gd name="T78" fmla="*/ 17 w 94"/>
                  <a:gd name="T79" fmla="*/ 65 h 112"/>
                  <a:gd name="T80" fmla="*/ 21 w 94"/>
                  <a:gd name="T81" fmla="*/ 62 h 112"/>
                  <a:gd name="T82" fmla="*/ 0 w 94"/>
                  <a:gd name="T83" fmla="*/ 47 h 112"/>
                  <a:gd name="T84" fmla="*/ 3 w 94"/>
                  <a:gd name="T85" fmla="*/ 39 h 112"/>
                  <a:gd name="T86" fmla="*/ 3 w 94"/>
                  <a:gd name="T87" fmla="*/ 35 h 112"/>
                  <a:gd name="T88" fmla="*/ 6 w 94"/>
                  <a:gd name="T89" fmla="*/ 36 h 112"/>
                  <a:gd name="T90" fmla="*/ 14 w 94"/>
                  <a:gd name="T91" fmla="*/ 32 h 112"/>
                  <a:gd name="T92" fmla="*/ 14 w 94"/>
                  <a:gd name="T93" fmla="*/ 32 h 112"/>
                  <a:gd name="T94" fmla="*/ 21 w 94"/>
                  <a:gd name="T95" fmla="*/ 29 h 112"/>
                  <a:gd name="T96" fmla="*/ 28 w 94"/>
                  <a:gd name="T97" fmla="*/ 29 h 112"/>
                  <a:gd name="T98" fmla="*/ 37 w 94"/>
                  <a:gd name="T99" fmla="*/ 26 h 112"/>
                  <a:gd name="T100" fmla="*/ 49 w 94"/>
                  <a:gd name="T101" fmla="*/ 14 h 112"/>
                  <a:gd name="T102" fmla="*/ 53 w 94"/>
                  <a:gd name="T103" fmla="*/ 14 h 112"/>
                  <a:gd name="T104" fmla="*/ 52 w 94"/>
                  <a:gd name="T105" fmla="*/ 20 h 112"/>
                  <a:gd name="T106" fmla="*/ 58 w 94"/>
                  <a:gd name="T107" fmla="*/ 18 h 112"/>
                  <a:gd name="T108" fmla="*/ 64 w 94"/>
                  <a:gd name="T109" fmla="*/ 10 h 112"/>
                  <a:gd name="T110" fmla="*/ 70 w 94"/>
                  <a:gd name="T111" fmla="*/ 1 h 112"/>
                  <a:gd name="T112" fmla="*/ 72 w 94"/>
                  <a:gd name="T11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4" h="112">
                    <a:moveTo>
                      <a:pt x="72" y="0"/>
                    </a:moveTo>
                    <a:lnTo>
                      <a:pt x="78" y="12"/>
                    </a:lnTo>
                    <a:lnTo>
                      <a:pt x="84" y="20"/>
                    </a:lnTo>
                    <a:lnTo>
                      <a:pt x="87" y="27"/>
                    </a:lnTo>
                    <a:lnTo>
                      <a:pt x="93" y="35"/>
                    </a:lnTo>
                    <a:lnTo>
                      <a:pt x="91" y="42"/>
                    </a:lnTo>
                    <a:lnTo>
                      <a:pt x="94" y="50"/>
                    </a:lnTo>
                    <a:lnTo>
                      <a:pt x="90" y="53"/>
                    </a:lnTo>
                    <a:lnTo>
                      <a:pt x="90" y="59"/>
                    </a:lnTo>
                    <a:lnTo>
                      <a:pt x="87" y="65"/>
                    </a:lnTo>
                    <a:lnTo>
                      <a:pt x="87" y="68"/>
                    </a:lnTo>
                    <a:lnTo>
                      <a:pt x="94" y="73"/>
                    </a:lnTo>
                    <a:lnTo>
                      <a:pt x="93" y="76"/>
                    </a:lnTo>
                    <a:lnTo>
                      <a:pt x="84" y="83"/>
                    </a:lnTo>
                    <a:lnTo>
                      <a:pt x="87" y="90"/>
                    </a:lnTo>
                    <a:lnTo>
                      <a:pt x="84" y="94"/>
                    </a:lnTo>
                    <a:lnTo>
                      <a:pt x="75" y="93"/>
                    </a:lnTo>
                    <a:lnTo>
                      <a:pt x="73" y="99"/>
                    </a:lnTo>
                    <a:lnTo>
                      <a:pt x="73" y="105"/>
                    </a:lnTo>
                    <a:lnTo>
                      <a:pt x="69" y="111"/>
                    </a:lnTo>
                    <a:lnTo>
                      <a:pt x="64" y="109"/>
                    </a:lnTo>
                    <a:lnTo>
                      <a:pt x="55" y="102"/>
                    </a:lnTo>
                    <a:lnTo>
                      <a:pt x="52" y="105"/>
                    </a:lnTo>
                    <a:lnTo>
                      <a:pt x="43" y="108"/>
                    </a:lnTo>
                    <a:lnTo>
                      <a:pt x="40" y="112"/>
                    </a:lnTo>
                    <a:lnTo>
                      <a:pt x="38" y="109"/>
                    </a:lnTo>
                    <a:lnTo>
                      <a:pt x="43" y="106"/>
                    </a:lnTo>
                    <a:lnTo>
                      <a:pt x="43" y="102"/>
                    </a:lnTo>
                    <a:lnTo>
                      <a:pt x="34" y="94"/>
                    </a:lnTo>
                    <a:lnTo>
                      <a:pt x="28" y="100"/>
                    </a:lnTo>
                    <a:lnTo>
                      <a:pt x="18" y="96"/>
                    </a:lnTo>
                    <a:lnTo>
                      <a:pt x="15" y="96"/>
                    </a:lnTo>
                    <a:lnTo>
                      <a:pt x="15" y="93"/>
                    </a:lnTo>
                    <a:lnTo>
                      <a:pt x="21" y="94"/>
                    </a:lnTo>
                    <a:lnTo>
                      <a:pt x="25" y="85"/>
                    </a:lnTo>
                    <a:lnTo>
                      <a:pt x="25" y="82"/>
                    </a:lnTo>
                    <a:lnTo>
                      <a:pt x="26" y="73"/>
                    </a:lnTo>
                    <a:lnTo>
                      <a:pt x="25" y="70"/>
                    </a:lnTo>
                    <a:lnTo>
                      <a:pt x="18" y="68"/>
                    </a:lnTo>
                    <a:lnTo>
                      <a:pt x="17" y="65"/>
                    </a:lnTo>
                    <a:lnTo>
                      <a:pt x="21" y="62"/>
                    </a:lnTo>
                    <a:lnTo>
                      <a:pt x="0" y="47"/>
                    </a:lnTo>
                    <a:lnTo>
                      <a:pt x="3" y="39"/>
                    </a:lnTo>
                    <a:lnTo>
                      <a:pt x="3" y="35"/>
                    </a:lnTo>
                    <a:lnTo>
                      <a:pt x="6" y="36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21" y="29"/>
                    </a:lnTo>
                    <a:lnTo>
                      <a:pt x="28" y="29"/>
                    </a:lnTo>
                    <a:lnTo>
                      <a:pt x="37" y="26"/>
                    </a:lnTo>
                    <a:lnTo>
                      <a:pt x="49" y="14"/>
                    </a:lnTo>
                    <a:lnTo>
                      <a:pt x="53" y="14"/>
                    </a:lnTo>
                    <a:lnTo>
                      <a:pt x="52" y="20"/>
                    </a:lnTo>
                    <a:lnTo>
                      <a:pt x="58" y="18"/>
                    </a:lnTo>
                    <a:lnTo>
                      <a:pt x="64" y="10"/>
                    </a:lnTo>
                    <a:lnTo>
                      <a:pt x="70" y="1"/>
                    </a:lnTo>
                    <a:lnTo>
                      <a:pt x="7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7" name="Freeform 5188">
                <a:extLst>
                  <a:ext uri="{FF2B5EF4-FFF2-40B4-BE49-F238E27FC236}">
                    <a16:creationId xmlns:a16="http://schemas.microsoft.com/office/drawing/2014/main" id="{0553E874-820A-EAE5-1C8B-5A60E9C08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210"/>
                <a:ext cx="99" cy="88"/>
              </a:xfrm>
              <a:custGeom>
                <a:avLst/>
                <a:gdLst>
                  <a:gd name="T0" fmla="*/ 0 w 197"/>
                  <a:gd name="T1" fmla="*/ 65 h 176"/>
                  <a:gd name="T2" fmla="*/ 12 w 197"/>
                  <a:gd name="T3" fmla="*/ 85 h 176"/>
                  <a:gd name="T4" fmla="*/ 21 w 197"/>
                  <a:gd name="T5" fmla="*/ 100 h 176"/>
                  <a:gd name="T6" fmla="*/ 22 w 197"/>
                  <a:gd name="T7" fmla="*/ 115 h 176"/>
                  <a:gd name="T8" fmla="*/ 18 w 197"/>
                  <a:gd name="T9" fmla="*/ 124 h 176"/>
                  <a:gd name="T10" fmla="*/ 15 w 197"/>
                  <a:gd name="T11" fmla="*/ 133 h 176"/>
                  <a:gd name="T12" fmla="*/ 21 w 197"/>
                  <a:gd name="T13" fmla="*/ 141 h 176"/>
                  <a:gd name="T14" fmla="*/ 28 w 197"/>
                  <a:gd name="T15" fmla="*/ 148 h 176"/>
                  <a:gd name="T16" fmla="*/ 33 w 197"/>
                  <a:gd name="T17" fmla="*/ 153 h 176"/>
                  <a:gd name="T18" fmla="*/ 39 w 197"/>
                  <a:gd name="T19" fmla="*/ 161 h 176"/>
                  <a:gd name="T20" fmla="*/ 48 w 197"/>
                  <a:gd name="T21" fmla="*/ 162 h 176"/>
                  <a:gd name="T22" fmla="*/ 68 w 197"/>
                  <a:gd name="T23" fmla="*/ 162 h 176"/>
                  <a:gd name="T24" fmla="*/ 78 w 197"/>
                  <a:gd name="T25" fmla="*/ 167 h 176"/>
                  <a:gd name="T26" fmla="*/ 83 w 197"/>
                  <a:gd name="T27" fmla="*/ 174 h 176"/>
                  <a:gd name="T28" fmla="*/ 95 w 197"/>
                  <a:gd name="T29" fmla="*/ 173 h 176"/>
                  <a:gd name="T30" fmla="*/ 106 w 197"/>
                  <a:gd name="T31" fmla="*/ 164 h 176"/>
                  <a:gd name="T32" fmla="*/ 127 w 197"/>
                  <a:gd name="T33" fmla="*/ 158 h 176"/>
                  <a:gd name="T34" fmla="*/ 144 w 197"/>
                  <a:gd name="T35" fmla="*/ 161 h 176"/>
                  <a:gd name="T36" fmla="*/ 147 w 197"/>
                  <a:gd name="T37" fmla="*/ 151 h 176"/>
                  <a:gd name="T38" fmla="*/ 162 w 197"/>
                  <a:gd name="T39" fmla="*/ 141 h 176"/>
                  <a:gd name="T40" fmla="*/ 165 w 197"/>
                  <a:gd name="T41" fmla="*/ 132 h 176"/>
                  <a:gd name="T42" fmla="*/ 168 w 197"/>
                  <a:gd name="T43" fmla="*/ 126 h 176"/>
                  <a:gd name="T44" fmla="*/ 180 w 197"/>
                  <a:gd name="T45" fmla="*/ 115 h 176"/>
                  <a:gd name="T46" fmla="*/ 185 w 197"/>
                  <a:gd name="T47" fmla="*/ 104 h 176"/>
                  <a:gd name="T48" fmla="*/ 197 w 197"/>
                  <a:gd name="T49" fmla="*/ 92 h 176"/>
                  <a:gd name="T50" fmla="*/ 195 w 197"/>
                  <a:gd name="T51" fmla="*/ 85 h 176"/>
                  <a:gd name="T52" fmla="*/ 195 w 197"/>
                  <a:gd name="T53" fmla="*/ 75 h 176"/>
                  <a:gd name="T54" fmla="*/ 180 w 197"/>
                  <a:gd name="T55" fmla="*/ 66 h 176"/>
                  <a:gd name="T56" fmla="*/ 168 w 197"/>
                  <a:gd name="T57" fmla="*/ 60 h 176"/>
                  <a:gd name="T58" fmla="*/ 165 w 197"/>
                  <a:gd name="T59" fmla="*/ 59 h 176"/>
                  <a:gd name="T60" fmla="*/ 147 w 197"/>
                  <a:gd name="T61" fmla="*/ 47 h 176"/>
                  <a:gd name="T62" fmla="*/ 138 w 197"/>
                  <a:gd name="T63" fmla="*/ 42 h 176"/>
                  <a:gd name="T64" fmla="*/ 126 w 197"/>
                  <a:gd name="T65" fmla="*/ 34 h 176"/>
                  <a:gd name="T66" fmla="*/ 112 w 197"/>
                  <a:gd name="T67" fmla="*/ 25 h 176"/>
                  <a:gd name="T68" fmla="*/ 110 w 197"/>
                  <a:gd name="T69" fmla="*/ 18 h 176"/>
                  <a:gd name="T70" fmla="*/ 98 w 197"/>
                  <a:gd name="T71" fmla="*/ 6 h 176"/>
                  <a:gd name="T72" fmla="*/ 83 w 197"/>
                  <a:gd name="T73" fmla="*/ 3 h 176"/>
                  <a:gd name="T74" fmla="*/ 68 w 197"/>
                  <a:gd name="T75" fmla="*/ 27 h 176"/>
                  <a:gd name="T76" fmla="*/ 62 w 197"/>
                  <a:gd name="T77" fmla="*/ 34 h 176"/>
                  <a:gd name="T78" fmla="*/ 28 w 197"/>
                  <a:gd name="T79" fmla="*/ 48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7" h="176">
                    <a:moveTo>
                      <a:pt x="21" y="50"/>
                    </a:moveTo>
                    <a:lnTo>
                      <a:pt x="0" y="65"/>
                    </a:lnTo>
                    <a:lnTo>
                      <a:pt x="6" y="77"/>
                    </a:lnTo>
                    <a:lnTo>
                      <a:pt x="12" y="85"/>
                    </a:lnTo>
                    <a:lnTo>
                      <a:pt x="15" y="92"/>
                    </a:lnTo>
                    <a:lnTo>
                      <a:pt x="21" y="100"/>
                    </a:lnTo>
                    <a:lnTo>
                      <a:pt x="19" y="107"/>
                    </a:lnTo>
                    <a:lnTo>
                      <a:pt x="22" y="115"/>
                    </a:lnTo>
                    <a:lnTo>
                      <a:pt x="18" y="118"/>
                    </a:lnTo>
                    <a:lnTo>
                      <a:pt x="18" y="124"/>
                    </a:lnTo>
                    <a:lnTo>
                      <a:pt x="15" y="130"/>
                    </a:lnTo>
                    <a:lnTo>
                      <a:pt x="15" y="133"/>
                    </a:lnTo>
                    <a:lnTo>
                      <a:pt x="22" y="138"/>
                    </a:lnTo>
                    <a:lnTo>
                      <a:pt x="21" y="141"/>
                    </a:lnTo>
                    <a:lnTo>
                      <a:pt x="22" y="145"/>
                    </a:lnTo>
                    <a:lnTo>
                      <a:pt x="28" y="148"/>
                    </a:lnTo>
                    <a:lnTo>
                      <a:pt x="31" y="155"/>
                    </a:lnTo>
                    <a:lnTo>
                      <a:pt x="33" y="153"/>
                    </a:lnTo>
                    <a:lnTo>
                      <a:pt x="37" y="155"/>
                    </a:lnTo>
                    <a:lnTo>
                      <a:pt x="39" y="161"/>
                    </a:lnTo>
                    <a:lnTo>
                      <a:pt x="45" y="164"/>
                    </a:lnTo>
                    <a:lnTo>
                      <a:pt x="48" y="162"/>
                    </a:lnTo>
                    <a:lnTo>
                      <a:pt x="59" y="158"/>
                    </a:lnTo>
                    <a:lnTo>
                      <a:pt x="68" y="162"/>
                    </a:lnTo>
                    <a:lnTo>
                      <a:pt x="71" y="168"/>
                    </a:lnTo>
                    <a:lnTo>
                      <a:pt x="78" y="167"/>
                    </a:lnTo>
                    <a:lnTo>
                      <a:pt x="82" y="170"/>
                    </a:lnTo>
                    <a:lnTo>
                      <a:pt x="83" y="174"/>
                    </a:lnTo>
                    <a:lnTo>
                      <a:pt x="89" y="176"/>
                    </a:lnTo>
                    <a:lnTo>
                      <a:pt x="95" y="173"/>
                    </a:lnTo>
                    <a:lnTo>
                      <a:pt x="101" y="171"/>
                    </a:lnTo>
                    <a:lnTo>
                      <a:pt x="106" y="164"/>
                    </a:lnTo>
                    <a:lnTo>
                      <a:pt x="119" y="159"/>
                    </a:lnTo>
                    <a:lnTo>
                      <a:pt x="127" y="158"/>
                    </a:lnTo>
                    <a:lnTo>
                      <a:pt x="135" y="161"/>
                    </a:lnTo>
                    <a:lnTo>
                      <a:pt x="144" y="161"/>
                    </a:lnTo>
                    <a:lnTo>
                      <a:pt x="147" y="158"/>
                    </a:lnTo>
                    <a:lnTo>
                      <a:pt x="147" y="151"/>
                    </a:lnTo>
                    <a:lnTo>
                      <a:pt x="156" y="147"/>
                    </a:lnTo>
                    <a:lnTo>
                      <a:pt x="162" y="141"/>
                    </a:lnTo>
                    <a:lnTo>
                      <a:pt x="165" y="136"/>
                    </a:lnTo>
                    <a:lnTo>
                      <a:pt x="165" y="132"/>
                    </a:lnTo>
                    <a:lnTo>
                      <a:pt x="166" y="127"/>
                    </a:lnTo>
                    <a:lnTo>
                      <a:pt x="168" y="126"/>
                    </a:lnTo>
                    <a:lnTo>
                      <a:pt x="174" y="118"/>
                    </a:lnTo>
                    <a:lnTo>
                      <a:pt x="180" y="115"/>
                    </a:lnTo>
                    <a:lnTo>
                      <a:pt x="180" y="109"/>
                    </a:lnTo>
                    <a:lnTo>
                      <a:pt x="185" y="104"/>
                    </a:lnTo>
                    <a:lnTo>
                      <a:pt x="191" y="103"/>
                    </a:lnTo>
                    <a:lnTo>
                      <a:pt x="197" y="92"/>
                    </a:lnTo>
                    <a:lnTo>
                      <a:pt x="195" y="89"/>
                    </a:lnTo>
                    <a:lnTo>
                      <a:pt x="195" y="85"/>
                    </a:lnTo>
                    <a:lnTo>
                      <a:pt x="194" y="82"/>
                    </a:lnTo>
                    <a:lnTo>
                      <a:pt x="195" y="75"/>
                    </a:lnTo>
                    <a:lnTo>
                      <a:pt x="191" y="69"/>
                    </a:lnTo>
                    <a:lnTo>
                      <a:pt x="180" y="66"/>
                    </a:lnTo>
                    <a:lnTo>
                      <a:pt x="180" y="63"/>
                    </a:lnTo>
                    <a:lnTo>
                      <a:pt x="168" y="60"/>
                    </a:lnTo>
                    <a:lnTo>
                      <a:pt x="165" y="59"/>
                    </a:lnTo>
                    <a:lnTo>
                      <a:pt x="165" y="59"/>
                    </a:lnTo>
                    <a:lnTo>
                      <a:pt x="151" y="51"/>
                    </a:lnTo>
                    <a:lnTo>
                      <a:pt x="147" y="47"/>
                    </a:lnTo>
                    <a:lnTo>
                      <a:pt x="141" y="44"/>
                    </a:lnTo>
                    <a:lnTo>
                      <a:pt x="138" y="42"/>
                    </a:lnTo>
                    <a:lnTo>
                      <a:pt x="127" y="37"/>
                    </a:lnTo>
                    <a:lnTo>
                      <a:pt x="126" y="34"/>
                    </a:lnTo>
                    <a:lnTo>
                      <a:pt x="115" y="30"/>
                    </a:lnTo>
                    <a:lnTo>
                      <a:pt x="112" y="25"/>
                    </a:lnTo>
                    <a:lnTo>
                      <a:pt x="113" y="19"/>
                    </a:lnTo>
                    <a:lnTo>
                      <a:pt x="110" y="18"/>
                    </a:lnTo>
                    <a:lnTo>
                      <a:pt x="106" y="12"/>
                    </a:lnTo>
                    <a:lnTo>
                      <a:pt x="98" y="6"/>
                    </a:lnTo>
                    <a:lnTo>
                      <a:pt x="92" y="0"/>
                    </a:lnTo>
                    <a:lnTo>
                      <a:pt x="83" y="3"/>
                    </a:lnTo>
                    <a:lnTo>
                      <a:pt x="71" y="12"/>
                    </a:lnTo>
                    <a:lnTo>
                      <a:pt x="68" y="27"/>
                    </a:lnTo>
                    <a:lnTo>
                      <a:pt x="62" y="30"/>
                    </a:lnTo>
                    <a:lnTo>
                      <a:pt x="62" y="34"/>
                    </a:lnTo>
                    <a:lnTo>
                      <a:pt x="42" y="39"/>
                    </a:lnTo>
                    <a:lnTo>
                      <a:pt x="28" y="48"/>
                    </a:lnTo>
                    <a:lnTo>
                      <a:pt x="21" y="5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8" name="Freeform 5189">
                <a:extLst>
                  <a:ext uri="{FF2B5EF4-FFF2-40B4-BE49-F238E27FC236}">
                    <a16:creationId xmlns:a16="http://schemas.microsoft.com/office/drawing/2014/main" id="{10EB2F0F-10DF-B7D8-CA1E-0DFB79D59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210"/>
                <a:ext cx="99" cy="88"/>
              </a:xfrm>
              <a:custGeom>
                <a:avLst/>
                <a:gdLst>
                  <a:gd name="T0" fmla="*/ 28 w 197"/>
                  <a:gd name="T1" fmla="*/ 48 h 176"/>
                  <a:gd name="T2" fmla="*/ 62 w 197"/>
                  <a:gd name="T3" fmla="*/ 34 h 176"/>
                  <a:gd name="T4" fmla="*/ 68 w 197"/>
                  <a:gd name="T5" fmla="*/ 27 h 176"/>
                  <a:gd name="T6" fmla="*/ 83 w 197"/>
                  <a:gd name="T7" fmla="*/ 3 h 176"/>
                  <a:gd name="T8" fmla="*/ 98 w 197"/>
                  <a:gd name="T9" fmla="*/ 6 h 176"/>
                  <a:gd name="T10" fmla="*/ 110 w 197"/>
                  <a:gd name="T11" fmla="*/ 18 h 176"/>
                  <a:gd name="T12" fmla="*/ 112 w 197"/>
                  <a:gd name="T13" fmla="*/ 25 h 176"/>
                  <a:gd name="T14" fmla="*/ 126 w 197"/>
                  <a:gd name="T15" fmla="*/ 34 h 176"/>
                  <a:gd name="T16" fmla="*/ 138 w 197"/>
                  <a:gd name="T17" fmla="*/ 42 h 176"/>
                  <a:gd name="T18" fmla="*/ 147 w 197"/>
                  <a:gd name="T19" fmla="*/ 47 h 176"/>
                  <a:gd name="T20" fmla="*/ 165 w 197"/>
                  <a:gd name="T21" fmla="*/ 59 h 176"/>
                  <a:gd name="T22" fmla="*/ 168 w 197"/>
                  <a:gd name="T23" fmla="*/ 60 h 176"/>
                  <a:gd name="T24" fmla="*/ 180 w 197"/>
                  <a:gd name="T25" fmla="*/ 66 h 176"/>
                  <a:gd name="T26" fmla="*/ 195 w 197"/>
                  <a:gd name="T27" fmla="*/ 75 h 176"/>
                  <a:gd name="T28" fmla="*/ 195 w 197"/>
                  <a:gd name="T29" fmla="*/ 85 h 176"/>
                  <a:gd name="T30" fmla="*/ 197 w 197"/>
                  <a:gd name="T31" fmla="*/ 92 h 176"/>
                  <a:gd name="T32" fmla="*/ 185 w 197"/>
                  <a:gd name="T33" fmla="*/ 104 h 176"/>
                  <a:gd name="T34" fmla="*/ 180 w 197"/>
                  <a:gd name="T35" fmla="*/ 115 h 176"/>
                  <a:gd name="T36" fmla="*/ 168 w 197"/>
                  <a:gd name="T37" fmla="*/ 126 h 176"/>
                  <a:gd name="T38" fmla="*/ 165 w 197"/>
                  <a:gd name="T39" fmla="*/ 132 h 176"/>
                  <a:gd name="T40" fmla="*/ 162 w 197"/>
                  <a:gd name="T41" fmla="*/ 141 h 176"/>
                  <a:gd name="T42" fmla="*/ 147 w 197"/>
                  <a:gd name="T43" fmla="*/ 151 h 176"/>
                  <a:gd name="T44" fmla="*/ 144 w 197"/>
                  <a:gd name="T45" fmla="*/ 161 h 176"/>
                  <a:gd name="T46" fmla="*/ 127 w 197"/>
                  <a:gd name="T47" fmla="*/ 158 h 176"/>
                  <a:gd name="T48" fmla="*/ 106 w 197"/>
                  <a:gd name="T49" fmla="*/ 164 h 176"/>
                  <a:gd name="T50" fmla="*/ 95 w 197"/>
                  <a:gd name="T51" fmla="*/ 173 h 176"/>
                  <a:gd name="T52" fmla="*/ 83 w 197"/>
                  <a:gd name="T53" fmla="*/ 174 h 176"/>
                  <a:gd name="T54" fmla="*/ 78 w 197"/>
                  <a:gd name="T55" fmla="*/ 167 h 176"/>
                  <a:gd name="T56" fmla="*/ 68 w 197"/>
                  <a:gd name="T57" fmla="*/ 162 h 176"/>
                  <a:gd name="T58" fmla="*/ 48 w 197"/>
                  <a:gd name="T59" fmla="*/ 162 h 176"/>
                  <a:gd name="T60" fmla="*/ 39 w 197"/>
                  <a:gd name="T61" fmla="*/ 161 h 176"/>
                  <a:gd name="T62" fmla="*/ 33 w 197"/>
                  <a:gd name="T63" fmla="*/ 153 h 176"/>
                  <a:gd name="T64" fmla="*/ 28 w 197"/>
                  <a:gd name="T65" fmla="*/ 148 h 176"/>
                  <a:gd name="T66" fmla="*/ 21 w 197"/>
                  <a:gd name="T67" fmla="*/ 141 h 176"/>
                  <a:gd name="T68" fmla="*/ 15 w 197"/>
                  <a:gd name="T69" fmla="*/ 133 h 176"/>
                  <a:gd name="T70" fmla="*/ 18 w 197"/>
                  <a:gd name="T71" fmla="*/ 124 h 176"/>
                  <a:gd name="T72" fmla="*/ 22 w 197"/>
                  <a:gd name="T73" fmla="*/ 115 h 176"/>
                  <a:gd name="T74" fmla="*/ 21 w 197"/>
                  <a:gd name="T75" fmla="*/ 100 h 176"/>
                  <a:gd name="T76" fmla="*/ 12 w 197"/>
                  <a:gd name="T77" fmla="*/ 85 h 176"/>
                  <a:gd name="T78" fmla="*/ 0 w 197"/>
                  <a:gd name="T79" fmla="*/ 65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7" h="176">
                    <a:moveTo>
                      <a:pt x="21" y="50"/>
                    </a:moveTo>
                    <a:lnTo>
                      <a:pt x="28" y="48"/>
                    </a:lnTo>
                    <a:lnTo>
                      <a:pt x="42" y="39"/>
                    </a:lnTo>
                    <a:lnTo>
                      <a:pt x="62" y="34"/>
                    </a:lnTo>
                    <a:lnTo>
                      <a:pt x="62" y="30"/>
                    </a:lnTo>
                    <a:lnTo>
                      <a:pt x="68" y="27"/>
                    </a:lnTo>
                    <a:lnTo>
                      <a:pt x="71" y="12"/>
                    </a:lnTo>
                    <a:lnTo>
                      <a:pt x="83" y="3"/>
                    </a:lnTo>
                    <a:lnTo>
                      <a:pt x="92" y="0"/>
                    </a:lnTo>
                    <a:lnTo>
                      <a:pt x="98" y="6"/>
                    </a:lnTo>
                    <a:lnTo>
                      <a:pt x="106" y="12"/>
                    </a:lnTo>
                    <a:lnTo>
                      <a:pt x="110" y="18"/>
                    </a:lnTo>
                    <a:lnTo>
                      <a:pt x="113" y="19"/>
                    </a:lnTo>
                    <a:lnTo>
                      <a:pt x="112" y="25"/>
                    </a:lnTo>
                    <a:lnTo>
                      <a:pt x="115" y="30"/>
                    </a:lnTo>
                    <a:lnTo>
                      <a:pt x="126" y="34"/>
                    </a:lnTo>
                    <a:lnTo>
                      <a:pt x="127" y="37"/>
                    </a:lnTo>
                    <a:lnTo>
                      <a:pt x="138" y="42"/>
                    </a:lnTo>
                    <a:lnTo>
                      <a:pt x="141" y="44"/>
                    </a:lnTo>
                    <a:lnTo>
                      <a:pt x="147" y="47"/>
                    </a:lnTo>
                    <a:lnTo>
                      <a:pt x="151" y="51"/>
                    </a:lnTo>
                    <a:lnTo>
                      <a:pt x="165" y="59"/>
                    </a:lnTo>
                    <a:lnTo>
                      <a:pt x="165" y="59"/>
                    </a:lnTo>
                    <a:lnTo>
                      <a:pt x="168" y="60"/>
                    </a:lnTo>
                    <a:lnTo>
                      <a:pt x="180" y="63"/>
                    </a:lnTo>
                    <a:lnTo>
                      <a:pt x="180" y="66"/>
                    </a:lnTo>
                    <a:lnTo>
                      <a:pt x="191" y="69"/>
                    </a:lnTo>
                    <a:lnTo>
                      <a:pt x="195" y="75"/>
                    </a:lnTo>
                    <a:lnTo>
                      <a:pt x="194" y="82"/>
                    </a:lnTo>
                    <a:lnTo>
                      <a:pt x="195" y="85"/>
                    </a:lnTo>
                    <a:lnTo>
                      <a:pt x="195" y="89"/>
                    </a:lnTo>
                    <a:lnTo>
                      <a:pt x="197" y="92"/>
                    </a:lnTo>
                    <a:lnTo>
                      <a:pt x="191" y="103"/>
                    </a:lnTo>
                    <a:lnTo>
                      <a:pt x="185" y="104"/>
                    </a:lnTo>
                    <a:lnTo>
                      <a:pt x="180" y="109"/>
                    </a:lnTo>
                    <a:lnTo>
                      <a:pt x="180" y="115"/>
                    </a:lnTo>
                    <a:lnTo>
                      <a:pt x="174" y="118"/>
                    </a:lnTo>
                    <a:lnTo>
                      <a:pt x="168" y="126"/>
                    </a:lnTo>
                    <a:lnTo>
                      <a:pt x="166" y="127"/>
                    </a:lnTo>
                    <a:lnTo>
                      <a:pt x="165" y="132"/>
                    </a:lnTo>
                    <a:lnTo>
                      <a:pt x="165" y="136"/>
                    </a:lnTo>
                    <a:lnTo>
                      <a:pt x="162" y="141"/>
                    </a:lnTo>
                    <a:lnTo>
                      <a:pt x="156" y="147"/>
                    </a:lnTo>
                    <a:lnTo>
                      <a:pt x="147" y="151"/>
                    </a:lnTo>
                    <a:lnTo>
                      <a:pt x="147" y="158"/>
                    </a:lnTo>
                    <a:lnTo>
                      <a:pt x="144" y="161"/>
                    </a:lnTo>
                    <a:lnTo>
                      <a:pt x="135" y="161"/>
                    </a:lnTo>
                    <a:lnTo>
                      <a:pt x="127" y="158"/>
                    </a:lnTo>
                    <a:lnTo>
                      <a:pt x="119" y="159"/>
                    </a:lnTo>
                    <a:lnTo>
                      <a:pt x="106" y="164"/>
                    </a:lnTo>
                    <a:lnTo>
                      <a:pt x="101" y="171"/>
                    </a:lnTo>
                    <a:lnTo>
                      <a:pt x="95" y="173"/>
                    </a:lnTo>
                    <a:lnTo>
                      <a:pt x="89" y="176"/>
                    </a:lnTo>
                    <a:lnTo>
                      <a:pt x="83" y="174"/>
                    </a:lnTo>
                    <a:lnTo>
                      <a:pt x="82" y="170"/>
                    </a:lnTo>
                    <a:lnTo>
                      <a:pt x="78" y="167"/>
                    </a:lnTo>
                    <a:lnTo>
                      <a:pt x="71" y="168"/>
                    </a:lnTo>
                    <a:lnTo>
                      <a:pt x="68" y="162"/>
                    </a:lnTo>
                    <a:lnTo>
                      <a:pt x="59" y="158"/>
                    </a:lnTo>
                    <a:lnTo>
                      <a:pt x="48" y="162"/>
                    </a:lnTo>
                    <a:lnTo>
                      <a:pt x="45" y="164"/>
                    </a:lnTo>
                    <a:lnTo>
                      <a:pt x="39" y="161"/>
                    </a:lnTo>
                    <a:lnTo>
                      <a:pt x="37" y="155"/>
                    </a:lnTo>
                    <a:lnTo>
                      <a:pt x="33" y="153"/>
                    </a:lnTo>
                    <a:lnTo>
                      <a:pt x="31" y="155"/>
                    </a:lnTo>
                    <a:lnTo>
                      <a:pt x="28" y="148"/>
                    </a:lnTo>
                    <a:lnTo>
                      <a:pt x="22" y="145"/>
                    </a:lnTo>
                    <a:lnTo>
                      <a:pt x="21" y="141"/>
                    </a:lnTo>
                    <a:lnTo>
                      <a:pt x="22" y="138"/>
                    </a:lnTo>
                    <a:lnTo>
                      <a:pt x="15" y="133"/>
                    </a:lnTo>
                    <a:lnTo>
                      <a:pt x="15" y="130"/>
                    </a:lnTo>
                    <a:lnTo>
                      <a:pt x="18" y="124"/>
                    </a:lnTo>
                    <a:lnTo>
                      <a:pt x="18" y="118"/>
                    </a:lnTo>
                    <a:lnTo>
                      <a:pt x="22" y="115"/>
                    </a:lnTo>
                    <a:lnTo>
                      <a:pt x="19" y="107"/>
                    </a:lnTo>
                    <a:lnTo>
                      <a:pt x="21" y="100"/>
                    </a:lnTo>
                    <a:lnTo>
                      <a:pt x="15" y="92"/>
                    </a:lnTo>
                    <a:lnTo>
                      <a:pt x="12" y="85"/>
                    </a:lnTo>
                    <a:lnTo>
                      <a:pt x="6" y="77"/>
                    </a:lnTo>
                    <a:lnTo>
                      <a:pt x="0" y="65"/>
                    </a:lnTo>
                    <a:lnTo>
                      <a:pt x="21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9" name="Freeform 5190">
                <a:extLst>
                  <a:ext uri="{FF2B5EF4-FFF2-40B4-BE49-F238E27FC236}">
                    <a16:creationId xmlns:a16="http://schemas.microsoft.com/office/drawing/2014/main" id="{1B3EDDAD-DBDB-0B3A-3820-21B1D7073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210"/>
                <a:ext cx="99" cy="88"/>
              </a:xfrm>
              <a:custGeom>
                <a:avLst/>
                <a:gdLst>
                  <a:gd name="T0" fmla="*/ 28 w 197"/>
                  <a:gd name="T1" fmla="*/ 48 h 176"/>
                  <a:gd name="T2" fmla="*/ 62 w 197"/>
                  <a:gd name="T3" fmla="*/ 34 h 176"/>
                  <a:gd name="T4" fmla="*/ 68 w 197"/>
                  <a:gd name="T5" fmla="*/ 27 h 176"/>
                  <a:gd name="T6" fmla="*/ 83 w 197"/>
                  <a:gd name="T7" fmla="*/ 3 h 176"/>
                  <a:gd name="T8" fmla="*/ 98 w 197"/>
                  <a:gd name="T9" fmla="*/ 6 h 176"/>
                  <a:gd name="T10" fmla="*/ 110 w 197"/>
                  <a:gd name="T11" fmla="*/ 18 h 176"/>
                  <a:gd name="T12" fmla="*/ 112 w 197"/>
                  <a:gd name="T13" fmla="*/ 25 h 176"/>
                  <a:gd name="T14" fmla="*/ 126 w 197"/>
                  <a:gd name="T15" fmla="*/ 34 h 176"/>
                  <a:gd name="T16" fmla="*/ 138 w 197"/>
                  <a:gd name="T17" fmla="*/ 42 h 176"/>
                  <a:gd name="T18" fmla="*/ 147 w 197"/>
                  <a:gd name="T19" fmla="*/ 47 h 176"/>
                  <a:gd name="T20" fmla="*/ 165 w 197"/>
                  <a:gd name="T21" fmla="*/ 59 h 176"/>
                  <a:gd name="T22" fmla="*/ 168 w 197"/>
                  <a:gd name="T23" fmla="*/ 60 h 176"/>
                  <a:gd name="T24" fmla="*/ 180 w 197"/>
                  <a:gd name="T25" fmla="*/ 66 h 176"/>
                  <a:gd name="T26" fmla="*/ 195 w 197"/>
                  <a:gd name="T27" fmla="*/ 75 h 176"/>
                  <a:gd name="T28" fmla="*/ 195 w 197"/>
                  <a:gd name="T29" fmla="*/ 85 h 176"/>
                  <a:gd name="T30" fmla="*/ 197 w 197"/>
                  <a:gd name="T31" fmla="*/ 92 h 176"/>
                  <a:gd name="T32" fmla="*/ 185 w 197"/>
                  <a:gd name="T33" fmla="*/ 104 h 176"/>
                  <a:gd name="T34" fmla="*/ 180 w 197"/>
                  <a:gd name="T35" fmla="*/ 115 h 176"/>
                  <a:gd name="T36" fmla="*/ 168 w 197"/>
                  <a:gd name="T37" fmla="*/ 126 h 176"/>
                  <a:gd name="T38" fmla="*/ 165 w 197"/>
                  <a:gd name="T39" fmla="*/ 132 h 176"/>
                  <a:gd name="T40" fmla="*/ 162 w 197"/>
                  <a:gd name="T41" fmla="*/ 141 h 176"/>
                  <a:gd name="T42" fmla="*/ 147 w 197"/>
                  <a:gd name="T43" fmla="*/ 151 h 176"/>
                  <a:gd name="T44" fmla="*/ 144 w 197"/>
                  <a:gd name="T45" fmla="*/ 161 h 176"/>
                  <a:gd name="T46" fmla="*/ 127 w 197"/>
                  <a:gd name="T47" fmla="*/ 158 h 176"/>
                  <a:gd name="T48" fmla="*/ 106 w 197"/>
                  <a:gd name="T49" fmla="*/ 164 h 176"/>
                  <a:gd name="T50" fmla="*/ 95 w 197"/>
                  <a:gd name="T51" fmla="*/ 173 h 176"/>
                  <a:gd name="T52" fmla="*/ 83 w 197"/>
                  <a:gd name="T53" fmla="*/ 174 h 176"/>
                  <a:gd name="T54" fmla="*/ 78 w 197"/>
                  <a:gd name="T55" fmla="*/ 167 h 176"/>
                  <a:gd name="T56" fmla="*/ 68 w 197"/>
                  <a:gd name="T57" fmla="*/ 162 h 176"/>
                  <a:gd name="T58" fmla="*/ 48 w 197"/>
                  <a:gd name="T59" fmla="*/ 162 h 176"/>
                  <a:gd name="T60" fmla="*/ 39 w 197"/>
                  <a:gd name="T61" fmla="*/ 161 h 176"/>
                  <a:gd name="T62" fmla="*/ 33 w 197"/>
                  <a:gd name="T63" fmla="*/ 153 h 176"/>
                  <a:gd name="T64" fmla="*/ 28 w 197"/>
                  <a:gd name="T65" fmla="*/ 148 h 176"/>
                  <a:gd name="T66" fmla="*/ 21 w 197"/>
                  <a:gd name="T67" fmla="*/ 141 h 176"/>
                  <a:gd name="T68" fmla="*/ 15 w 197"/>
                  <a:gd name="T69" fmla="*/ 133 h 176"/>
                  <a:gd name="T70" fmla="*/ 18 w 197"/>
                  <a:gd name="T71" fmla="*/ 124 h 176"/>
                  <a:gd name="T72" fmla="*/ 22 w 197"/>
                  <a:gd name="T73" fmla="*/ 115 h 176"/>
                  <a:gd name="T74" fmla="*/ 21 w 197"/>
                  <a:gd name="T75" fmla="*/ 100 h 176"/>
                  <a:gd name="T76" fmla="*/ 12 w 197"/>
                  <a:gd name="T77" fmla="*/ 85 h 176"/>
                  <a:gd name="T78" fmla="*/ 0 w 197"/>
                  <a:gd name="T79" fmla="*/ 65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7" h="176">
                    <a:moveTo>
                      <a:pt x="21" y="50"/>
                    </a:moveTo>
                    <a:lnTo>
                      <a:pt x="28" y="48"/>
                    </a:lnTo>
                    <a:lnTo>
                      <a:pt x="42" y="39"/>
                    </a:lnTo>
                    <a:lnTo>
                      <a:pt x="62" y="34"/>
                    </a:lnTo>
                    <a:lnTo>
                      <a:pt x="62" y="30"/>
                    </a:lnTo>
                    <a:lnTo>
                      <a:pt x="68" y="27"/>
                    </a:lnTo>
                    <a:lnTo>
                      <a:pt x="71" y="12"/>
                    </a:lnTo>
                    <a:lnTo>
                      <a:pt x="83" y="3"/>
                    </a:lnTo>
                    <a:lnTo>
                      <a:pt x="92" y="0"/>
                    </a:lnTo>
                    <a:lnTo>
                      <a:pt x="98" y="6"/>
                    </a:lnTo>
                    <a:lnTo>
                      <a:pt x="106" y="12"/>
                    </a:lnTo>
                    <a:lnTo>
                      <a:pt x="110" y="18"/>
                    </a:lnTo>
                    <a:lnTo>
                      <a:pt x="113" y="19"/>
                    </a:lnTo>
                    <a:lnTo>
                      <a:pt x="112" y="25"/>
                    </a:lnTo>
                    <a:lnTo>
                      <a:pt x="115" y="30"/>
                    </a:lnTo>
                    <a:lnTo>
                      <a:pt x="126" y="34"/>
                    </a:lnTo>
                    <a:lnTo>
                      <a:pt x="127" y="37"/>
                    </a:lnTo>
                    <a:lnTo>
                      <a:pt x="138" y="42"/>
                    </a:lnTo>
                    <a:lnTo>
                      <a:pt x="141" y="44"/>
                    </a:lnTo>
                    <a:lnTo>
                      <a:pt x="147" y="47"/>
                    </a:lnTo>
                    <a:lnTo>
                      <a:pt x="151" y="51"/>
                    </a:lnTo>
                    <a:lnTo>
                      <a:pt x="165" y="59"/>
                    </a:lnTo>
                    <a:lnTo>
                      <a:pt x="165" y="59"/>
                    </a:lnTo>
                    <a:lnTo>
                      <a:pt x="168" y="60"/>
                    </a:lnTo>
                    <a:lnTo>
                      <a:pt x="180" y="63"/>
                    </a:lnTo>
                    <a:lnTo>
                      <a:pt x="180" y="66"/>
                    </a:lnTo>
                    <a:lnTo>
                      <a:pt x="191" y="69"/>
                    </a:lnTo>
                    <a:lnTo>
                      <a:pt x="195" y="75"/>
                    </a:lnTo>
                    <a:lnTo>
                      <a:pt x="194" y="82"/>
                    </a:lnTo>
                    <a:lnTo>
                      <a:pt x="195" y="85"/>
                    </a:lnTo>
                    <a:lnTo>
                      <a:pt x="195" y="89"/>
                    </a:lnTo>
                    <a:lnTo>
                      <a:pt x="197" y="92"/>
                    </a:lnTo>
                    <a:lnTo>
                      <a:pt x="191" y="103"/>
                    </a:lnTo>
                    <a:lnTo>
                      <a:pt x="185" y="104"/>
                    </a:lnTo>
                    <a:lnTo>
                      <a:pt x="180" y="109"/>
                    </a:lnTo>
                    <a:lnTo>
                      <a:pt x="180" y="115"/>
                    </a:lnTo>
                    <a:lnTo>
                      <a:pt x="174" y="118"/>
                    </a:lnTo>
                    <a:lnTo>
                      <a:pt x="168" y="126"/>
                    </a:lnTo>
                    <a:lnTo>
                      <a:pt x="166" y="127"/>
                    </a:lnTo>
                    <a:lnTo>
                      <a:pt x="165" y="132"/>
                    </a:lnTo>
                    <a:lnTo>
                      <a:pt x="165" y="136"/>
                    </a:lnTo>
                    <a:lnTo>
                      <a:pt x="162" y="141"/>
                    </a:lnTo>
                    <a:lnTo>
                      <a:pt x="156" y="147"/>
                    </a:lnTo>
                    <a:lnTo>
                      <a:pt x="147" y="151"/>
                    </a:lnTo>
                    <a:lnTo>
                      <a:pt x="147" y="158"/>
                    </a:lnTo>
                    <a:lnTo>
                      <a:pt x="144" y="161"/>
                    </a:lnTo>
                    <a:lnTo>
                      <a:pt x="135" y="161"/>
                    </a:lnTo>
                    <a:lnTo>
                      <a:pt x="127" y="158"/>
                    </a:lnTo>
                    <a:lnTo>
                      <a:pt x="119" y="159"/>
                    </a:lnTo>
                    <a:lnTo>
                      <a:pt x="106" y="164"/>
                    </a:lnTo>
                    <a:lnTo>
                      <a:pt x="101" y="171"/>
                    </a:lnTo>
                    <a:lnTo>
                      <a:pt x="95" y="173"/>
                    </a:lnTo>
                    <a:lnTo>
                      <a:pt x="89" y="176"/>
                    </a:lnTo>
                    <a:lnTo>
                      <a:pt x="83" y="174"/>
                    </a:lnTo>
                    <a:lnTo>
                      <a:pt x="82" y="170"/>
                    </a:lnTo>
                    <a:lnTo>
                      <a:pt x="78" y="167"/>
                    </a:lnTo>
                    <a:lnTo>
                      <a:pt x="71" y="168"/>
                    </a:lnTo>
                    <a:lnTo>
                      <a:pt x="68" y="162"/>
                    </a:lnTo>
                    <a:lnTo>
                      <a:pt x="59" y="158"/>
                    </a:lnTo>
                    <a:lnTo>
                      <a:pt x="48" y="162"/>
                    </a:lnTo>
                    <a:lnTo>
                      <a:pt x="45" y="164"/>
                    </a:lnTo>
                    <a:lnTo>
                      <a:pt x="39" y="161"/>
                    </a:lnTo>
                    <a:lnTo>
                      <a:pt x="37" y="155"/>
                    </a:lnTo>
                    <a:lnTo>
                      <a:pt x="33" y="153"/>
                    </a:lnTo>
                    <a:lnTo>
                      <a:pt x="31" y="155"/>
                    </a:lnTo>
                    <a:lnTo>
                      <a:pt x="28" y="148"/>
                    </a:lnTo>
                    <a:lnTo>
                      <a:pt x="22" y="145"/>
                    </a:lnTo>
                    <a:lnTo>
                      <a:pt x="21" y="141"/>
                    </a:lnTo>
                    <a:lnTo>
                      <a:pt x="22" y="138"/>
                    </a:lnTo>
                    <a:lnTo>
                      <a:pt x="15" y="133"/>
                    </a:lnTo>
                    <a:lnTo>
                      <a:pt x="15" y="130"/>
                    </a:lnTo>
                    <a:lnTo>
                      <a:pt x="18" y="124"/>
                    </a:lnTo>
                    <a:lnTo>
                      <a:pt x="18" y="118"/>
                    </a:lnTo>
                    <a:lnTo>
                      <a:pt x="22" y="115"/>
                    </a:lnTo>
                    <a:lnTo>
                      <a:pt x="19" y="107"/>
                    </a:lnTo>
                    <a:lnTo>
                      <a:pt x="21" y="100"/>
                    </a:lnTo>
                    <a:lnTo>
                      <a:pt x="15" y="92"/>
                    </a:lnTo>
                    <a:lnTo>
                      <a:pt x="12" y="85"/>
                    </a:lnTo>
                    <a:lnTo>
                      <a:pt x="6" y="77"/>
                    </a:lnTo>
                    <a:lnTo>
                      <a:pt x="0" y="65"/>
                    </a:lnTo>
                    <a:lnTo>
                      <a:pt x="21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0" name="Freeform 5191">
                <a:extLst>
                  <a:ext uri="{FF2B5EF4-FFF2-40B4-BE49-F238E27FC236}">
                    <a16:creationId xmlns:a16="http://schemas.microsoft.com/office/drawing/2014/main" id="{F98916A5-B029-7392-A26B-7E418B127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207"/>
                <a:ext cx="84" cy="130"/>
              </a:xfrm>
              <a:custGeom>
                <a:avLst/>
                <a:gdLst>
                  <a:gd name="T0" fmla="*/ 146 w 167"/>
                  <a:gd name="T1" fmla="*/ 23 h 258"/>
                  <a:gd name="T2" fmla="*/ 134 w 167"/>
                  <a:gd name="T3" fmla="*/ 24 h 258"/>
                  <a:gd name="T4" fmla="*/ 131 w 167"/>
                  <a:gd name="T5" fmla="*/ 15 h 258"/>
                  <a:gd name="T6" fmla="*/ 117 w 167"/>
                  <a:gd name="T7" fmla="*/ 5 h 258"/>
                  <a:gd name="T8" fmla="*/ 102 w 167"/>
                  <a:gd name="T9" fmla="*/ 0 h 258"/>
                  <a:gd name="T10" fmla="*/ 91 w 167"/>
                  <a:gd name="T11" fmla="*/ 12 h 258"/>
                  <a:gd name="T12" fmla="*/ 85 w 167"/>
                  <a:gd name="T13" fmla="*/ 27 h 258"/>
                  <a:gd name="T14" fmla="*/ 81 w 167"/>
                  <a:gd name="T15" fmla="*/ 44 h 258"/>
                  <a:gd name="T16" fmla="*/ 65 w 167"/>
                  <a:gd name="T17" fmla="*/ 52 h 258"/>
                  <a:gd name="T18" fmla="*/ 44 w 167"/>
                  <a:gd name="T19" fmla="*/ 53 h 258"/>
                  <a:gd name="T20" fmla="*/ 41 w 167"/>
                  <a:gd name="T21" fmla="*/ 64 h 258"/>
                  <a:gd name="T22" fmla="*/ 32 w 167"/>
                  <a:gd name="T23" fmla="*/ 65 h 258"/>
                  <a:gd name="T24" fmla="*/ 26 w 167"/>
                  <a:gd name="T25" fmla="*/ 76 h 258"/>
                  <a:gd name="T26" fmla="*/ 25 w 167"/>
                  <a:gd name="T27" fmla="*/ 84 h 258"/>
                  <a:gd name="T28" fmla="*/ 21 w 167"/>
                  <a:gd name="T29" fmla="*/ 93 h 258"/>
                  <a:gd name="T30" fmla="*/ 15 w 167"/>
                  <a:gd name="T31" fmla="*/ 105 h 258"/>
                  <a:gd name="T32" fmla="*/ 2 w 167"/>
                  <a:gd name="T33" fmla="*/ 105 h 258"/>
                  <a:gd name="T34" fmla="*/ 3 w 167"/>
                  <a:gd name="T35" fmla="*/ 117 h 258"/>
                  <a:gd name="T36" fmla="*/ 15 w 167"/>
                  <a:gd name="T37" fmla="*/ 126 h 258"/>
                  <a:gd name="T38" fmla="*/ 29 w 167"/>
                  <a:gd name="T39" fmla="*/ 144 h 258"/>
                  <a:gd name="T40" fmla="*/ 34 w 167"/>
                  <a:gd name="T41" fmla="*/ 158 h 258"/>
                  <a:gd name="T42" fmla="*/ 43 w 167"/>
                  <a:gd name="T43" fmla="*/ 163 h 258"/>
                  <a:gd name="T44" fmla="*/ 43 w 167"/>
                  <a:gd name="T45" fmla="*/ 179 h 258"/>
                  <a:gd name="T46" fmla="*/ 37 w 167"/>
                  <a:gd name="T47" fmla="*/ 196 h 258"/>
                  <a:gd name="T48" fmla="*/ 21 w 167"/>
                  <a:gd name="T49" fmla="*/ 204 h 258"/>
                  <a:gd name="T50" fmla="*/ 29 w 167"/>
                  <a:gd name="T51" fmla="*/ 216 h 258"/>
                  <a:gd name="T52" fmla="*/ 35 w 167"/>
                  <a:gd name="T53" fmla="*/ 223 h 258"/>
                  <a:gd name="T54" fmla="*/ 38 w 167"/>
                  <a:gd name="T55" fmla="*/ 232 h 258"/>
                  <a:gd name="T56" fmla="*/ 43 w 167"/>
                  <a:gd name="T57" fmla="*/ 245 h 258"/>
                  <a:gd name="T58" fmla="*/ 49 w 167"/>
                  <a:gd name="T59" fmla="*/ 252 h 258"/>
                  <a:gd name="T60" fmla="*/ 55 w 167"/>
                  <a:gd name="T61" fmla="*/ 255 h 258"/>
                  <a:gd name="T62" fmla="*/ 61 w 167"/>
                  <a:gd name="T63" fmla="*/ 249 h 258"/>
                  <a:gd name="T64" fmla="*/ 72 w 167"/>
                  <a:gd name="T65" fmla="*/ 237 h 258"/>
                  <a:gd name="T66" fmla="*/ 79 w 167"/>
                  <a:gd name="T67" fmla="*/ 242 h 258"/>
                  <a:gd name="T68" fmla="*/ 81 w 167"/>
                  <a:gd name="T69" fmla="*/ 225 h 258"/>
                  <a:gd name="T70" fmla="*/ 91 w 167"/>
                  <a:gd name="T71" fmla="*/ 219 h 258"/>
                  <a:gd name="T72" fmla="*/ 97 w 167"/>
                  <a:gd name="T73" fmla="*/ 214 h 258"/>
                  <a:gd name="T74" fmla="*/ 109 w 167"/>
                  <a:gd name="T75" fmla="*/ 226 h 258"/>
                  <a:gd name="T76" fmla="*/ 125 w 167"/>
                  <a:gd name="T77" fmla="*/ 223 h 258"/>
                  <a:gd name="T78" fmla="*/ 128 w 167"/>
                  <a:gd name="T79" fmla="*/ 223 h 258"/>
                  <a:gd name="T80" fmla="*/ 140 w 167"/>
                  <a:gd name="T81" fmla="*/ 214 h 258"/>
                  <a:gd name="T82" fmla="*/ 128 w 167"/>
                  <a:gd name="T83" fmla="*/ 198 h 258"/>
                  <a:gd name="T84" fmla="*/ 128 w 167"/>
                  <a:gd name="T85" fmla="*/ 190 h 258"/>
                  <a:gd name="T86" fmla="*/ 126 w 167"/>
                  <a:gd name="T87" fmla="*/ 170 h 258"/>
                  <a:gd name="T88" fmla="*/ 128 w 167"/>
                  <a:gd name="T89" fmla="*/ 163 h 258"/>
                  <a:gd name="T90" fmla="*/ 125 w 167"/>
                  <a:gd name="T91" fmla="*/ 141 h 258"/>
                  <a:gd name="T92" fmla="*/ 131 w 167"/>
                  <a:gd name="T93" fmla="*/ 135 h 258"/>
                  <a:gd name="T94" fmla="*/ 137 w 167"/>
                  <a:gd name="T95" fmla="*/ 128 h 258"/>
                  <a:gd name="T96" fmla="*/ 117 w 167"/>
                  <a:gd name="T97" fmla="*/ 126 h 258"/>
                  <a:gd name="T98" fmla="*/ 120 w 167"/>
                  <a:gd name="T99" fmla="*/ 122 h 258"/>
                  <a:gd name="T100" fmla="*/ 125 w 167"/>
                  <a:gd name="T101" fmla="*/ 114 h 258"/>
                  <a:gd name="T102" fmla="*/ 126 w 167"/>
                  <a:gd name="T103" fmla="*/ 103 h 258"/>
                  <a:gd name="T104" fmla="*/ 135 w 167"/>
                  <a:gd name="T105" fmla="*/ 100 h 258"/>
                  <a:gd name="T106" fmla="*/ 141 w 167"/>
                  <a:gd name="T107" fmla="*/ 99 h 258"/>
                  <a:gd name="T108" fmla="*/ 143 w 167"/>
                  <a:gd name="T109" fmla="*/ 87 h 258"/>
                  <a:gd name="T110" fmla="*/ 146 w 167"/>
                  <a:gd name="T111" fmla="*/ 74 h 258"/>
                  <a:gd name="T112" fmla="*/ 146 w 167"/>
                  <a:gd name="T113" fmla="*/ 65 h 258"/>
                  <a:gd name="T114" fmla="*/ 154 w 167"/>
                  <a:gd name="T115" fmla="*/ 58 h 258"/>
                  <a:gd name="T116" fmla="*/ 167 w 167"/>
                  <a:gd name="T117" fmla="*/ 29 h 258"/>
                  <a:gd name="T118" fmla="*/ 158 w 167"/>
                  <a:gd name="T119" fmla="*/ 20 h 258"/>
                  <a:gd name="T120" fmla="*/ 149 w 167"/>
                  <a:gd name="T121" fmla="*/ 17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7" h="258">
                    <a:moveTo>
                      <a:pt x="149" y="17"/>
                    </a:moveTo>
                    <a:lnTo>
                      <a:pt x="146" y="23"/>
                    </a:lnTo>
                    <a:lnTo>
                      <a:pt x="137" y="20"/>
                    </a:lnTo>
                    <a:lnTo>
                      <a:pt x="134" y="24"/>
                    </a:lnTo>
                    <a:lnTo>
                      <a:pt x="129" y="23"/>
                    </a:lnTo>
                    <a:lnTo>
                      <a:pt x="131" y="15"/>
                    </a:lnTo>
                    <a:lnTo>
                      <a:pt x="131" y="12"/>
                    </a:lnTo>
                    <a:lnTo>
                      <a:pt x="117" y="5"/>
                    </a:lnTo>
                    <a:lnTo>
                      <a:pt x="109" y="8"/>
                    </a:lnTo>
                    <a:lnTo>
                      <a:pt x="102" y="0"/>
                    </a:lnTo>
                    <a:lnTo>
                      <a:pt x="88" y="6"/>
                    </a:lnTo>
                    <a:lnTo>
                      <a:pt x="91" y="12"/>
                    </a:lnTo>
                    <a:lnTo>
                      <a:pt x="88" y="23"/>
                    </a:lnTo>
                    <a:lnTo>
                      <a:pt x="85" y="27"/>
                    </a:lnTo>
                    <a:lnTo>
                      <a:pt x="85" y="35"/>
                    </a:lnTo>
                    <a:lnTo>
                      <a:pt x="81" y="44"/>
                    </a:lnTo>
                    <a:lnTo>
                      <a:pt x="75" y="49"/>
                    </a:lnTo>
                    <a:lnTo>
                      <a:pt x="65" y="52"/>
                    </a:lnTo>
                    <a:lnTo>
                      <a:pt x="64" y="55"/>
                    </a:lnTo>
                    <a:lnTo>
                      <a:pt x="44" y="53"/>
                    </a:lnTo>
                    <a:lnTo>
                      <a:pt x="40" y="58"/>
                    </a:lnTo>
                    <a:lnTo>
                      <a:pt x="41" y="64"/>
                    </a:lnTo>
                    <a:lnTo>
                      <a:pt x="40" y="65"/>
                    </a:lnTo>
                    <a:lnTo>
                      <a:pt x="32" y="65"/>
                    </a:lnTo>
                    <a:lnTo>
                      <a:pt x="31" y="71"/>
                    </a:lnTo>
                    <a:lnTo>
                      <a:pt x="26" y="76"/>
                    </a:lnTo>
                    <a:lnTo>
                      <a:pt x="29" y="80"/>
                    </a:lnTo>
                    <a:lnTo>
                      <a:pt x="25" y="84"/>
                    </a:lnTo>
                    <a:lnTo>
                      <a:pt x="23" y="91"/>
                    </a:lnTo>
                    <a:lnTo>
                      <a:pt x="21" y="93"/>
                    </a:lnTo>
                    <a:lnTo>
                      <a:pt x="18" y="103"/>
                    </a:lnTo>
                    <a:lnTo>
                      <a:pt x="15" y="105"/>
                    </a:lnTo>
                    <a:lnTo>
                      <a:pt x="12" y="102"/>
                    </a:lnTo>
                    <a:lnTo>
                      <a:pt x="2" y="105"/>
                    </a:lnTo>
                    <a:lnTo>
                      <a:pt x="0" y="115"/>
                    </a:lnTo>
                    <a:lnTo>
                      <a:pt x="3" y="117"/>
                    </a:lnTo>
                    <a:lnTo>
                      <a:pt x="15" y="117"/>
                    </a:lnTo>
                    <a:lnTo>
                      <a:pt x="15" y="126"/>
                    </a:lnTo>
                    <a:lnTo>
                      <a:pt x="18" y="129"/>
                    </a:lnTo>
                    <a:lnTo>
                      <a:pt x="29" y="144"/>
                    </a:lnTo>
                    <a:lnTo>
                      <a:pt x="34" y="153"/>
                    </a:lnTo>
                    <a:lnTo>
                      <a:pt x="34" y="158"/>
                    </a:lnTo>
                    <a:lnTo>
                      <a:pt x="38" y="161"/>
                    </a:lnTo>
                    <a:lnTo>
                      <a:pt x="43" y="163"/>
                    </a:lnTo>
                    <a:lnTo>
                      <a:pt x="46" y="170"/>
                    </a:lnTo>
                    <a:lnTo>
                      <a:pt x="43" y="179"/>
                    </a:lnTo>
                    <a:lnTo>
                      <a:pt x="38" y="184"/>
                    </a:lnTo>
                    <a:lnTo>
                      <a:pt x="37" y="196"/>
                    </a:lnTo>
                    <a:lnTo>
                      <a:pt x="25" y="199"/>
                    </a:lnTo>
                    <a:lnTo>
                      <a:pt x="21" y="204"/>
                    </a:lnTo>
                    <a:lnTo>
                      <a:pt x="25" y="213"/>
                    </a:lnTo>
                    <a:lnTo>
                      <a:pt x="29" y="216"/>
                    </a:lnTo>
                    <a:lnTo>
                      <a:pt x="34" y="220"/>
                    </a:lnTo>
                    <a:lnTo>
                      <a:pt x="35" y="223"/>
                    </a:lnTo>
                    <a:lnTo>
                      <a:pt x="34" y="229"/>
                    </a:lnTo>
                    <a:lnTo>
                      <a:pt x="38" y="232"/>
                    </a:lnTo>
                    <a:lnTo>
                      <a:pt x="38" y="240"/>
                    </a:lnTo>
                    <a:lnTo>
                      <a:pt x="43" y="245"/>
                    </a:lnTo>
                    <a:lnTo>
                      <a:pt x="47" y="248"/>
                    </a:lnTo>
                    <a:lnTo>
                      <a:pt x="49" y="252"/>
                    </a:lnTo>
                    <a:lnTo>
                      <a:pt x="49" y="258"/>
                    </a:lnTo>
                    <a:lnTo>
                      <a:pt x="55" y="255"/>
                    </a:lnTo>
                    <a:lnTo>
                      <a:pt x="52" y="251"/>
                    </a:lnTo>
                    <a:lnTo>
                      <a:pt x="61" y="249"/>
                    </a:lnTo>
                    <a:lnTo>
                      <a:pt x="73" y="240"/>
                    </a:lnTo>
                    <a:lnTo>
                      <a:pt x="72" y="237"/>
                    </a:lnTo>
                    <a:lnTo>
                      <a:pt x="75" y="240"/>
                    </a:lnTo>
                    <a:lnTo>
                      <a:pt x="79" y="242"/>
                    </a:lnTo>
                    <a:lnTo>
                      <a:pt x="81" y="232"/>
                    </a:lnTo>
                    <a:lnTo>
                      <a:pt x="81" y="225"/>
                    </a:lnTo>
                    <a:lnTo>
                      <a:pt x="87" y="222"/>
                    </a:lnTo>
                    <a:lnTo>
                      <a:pt x="91" y="219"/>
                    </a:lnTo>
                    <a:lnTo>
                      <a:pt x="96" y="217"/>
                    </a:lnTo>
                    <a:lnTo>
                      <a:pt x="97" y="214"/>
                    </a:lnTo>
                    <a:lnTo>
                      <a:pt x="102" y="219"/>
                    </a:lnTo>
                    <a:lnTo>
                      <a:pt x="109" y="226"/>
                    </a:lnTo>
                    <a:lnTo>
                      <a:pt x="120" y="226"/>
                    </a:lnTo>
                    <a:lnTo>
                      <a:pt x="125" y="223"/>
                    </a:lnTo>
                    <a:lnTo>
                      <a:pt x="126" y="220"/>
                    </a:lnTo>
                    <a:lnTo>
                      <a:pt x="128" y="223"/>
                    </a:lnTo>
                    <a:lnTo>
                      <a:pt x="134" y="217"/>
                    </a:lnTo>
                    <a:lnTo>
                      <a:pt x="140" y="214"/>
                    </a:lnTo>
                    <a:lnTo>
                      <a:pt x="137" y="199"/>
                    </a:lnTo>
                    <a:lnTo>
                      <a:pt x="128" y="198"/>
                    </a:lnTo>
                    <a:lnTo>
                      <a:pt x="131" y="193"/>
                    </a:lnTo>
                    <a:lnTo>
                      <a:pt x="128" y="190"/>
                    </a:lnTo>
                    <a:lnTo>
                      <a:pt x="128" y="185"/>
                    </a:lnTo>
                    <a:lnTo>
                      <a:pt x="126" y="170"/>
                    </a:lnTo>
                    <a:lnTo>
                      <a:pt x="128" y="163"/>
                    </a:lnTo>
                    <a:lnTo>
                      <a:pt x="128" y="163"/>
                    </a:lnTo>
                    <a:lnTo>
                      <a:pt x="125" y="152"/>
                    </a:lnTo>
                    <a:lnTo>
                      <a:pt x="125" y="141"/>
                    </a:lnTo>
                    <a:lnTo>
                      <a:pt x="120" y="137"/>
                    </a:lnTo>
                    <a:lnTo>
                      <a:pt x="131" y="135"/>
                    </a:lnTo>
                    <a:lnTo>
                      <a:pt x="134" y="138"/>
                    </a:lnTo>
                    <a:lnTo>
                      <a:pt x="137" y="128"/>
                    </a:lnTo>
                    <a:lnTo>
                      <a:pt x="129" y="129"/>
                    </a:lnTo>
                    <a:lnTo>
                      <a:pt x="117" y="126"/>
                    </a:lnTo>
                    <a:lnTo>
                      <a:pt x="117" y="123"/>
                    </a:lnTo>
                    <a:lnTo>
                      <a:pt x="120" y="122"/>
                    </a:lnTo>
                    <a:lnTo>
                      <a:pt x="125" y="118"/>
                    </a:lnTo>
                    <a:lnTo>
                      <a:pt x="125" y="114"/>
                    </a:lnTo>
                    <a:lnTo>
                      <a:pt x="131" y="111"/>
                    </a:lnTo>
                    <a:lnTo>
                      <a:pt x="126" y="103"/>
                    </a:lnTo>
                    <a:lnTo>
                      <a:pt x="131" y="99"/>
                    </a:lnTo>
                    <a:lnTo>
                      <a:pt x="135" y="100"/>
                    </a:lnTo>
                    <a:lnTo>
                      <a:pt x="138" y="100"/>
                    </a:lnTo>
                    <a:lnTo>
                      <a:pt x="141" y="99"/>
                    </a:lnTo>
                    <a:lnTo>
                      <a:pt x="144" y="93"/>
                    </a:lnTo>
                    <a:lnTo>
                      <a:pt x="143" y="87"/>
                    </a:lnTo>
                    <a:lnTo>
                      <a:pt x="149" y="77"/>
                    </a:lnTo>
                    <a:lnTo>
                      <a:pt x="146" y="74"/>
                    </a:lnTo>
                    <a:lnTo>
                      <a:pt x="146" y="68"/>
                    </a:lnTo>
                    <a:lnTo>
                      <a:pt x="146" y="65"/>
                    </a:lnTo>
                    <a:lnTo>
                      <a:pt x="146" y="62"/>
                    </a:lnTo>
                    <a:lnTo>
                      <a:pt x="154" y="58"/>
                    </a:lnTo>
                    <a:lnTo>
                      <a:pt x="164" y="41"/>
                    </a:lnTo>
                    <a:lnTo>
                      <a:pt x="167" y="29"/>
                    </a:lnTo>
                    <a:lnTo>
                      <a:pt x="163" y="26"/>
                    </a:lnTo>
                    <a:lnTo>
                      <a:pt x="158" y="20"/>
                    </a:lnTo>
                    <a:lnTo>
                      <a:pt x="154" y="17"/>
                    </a:lnTo>
                    <a:lnTo>
                      <a:pt x="149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1" name="Freeform 5192">
                <a:extLst>
                  <a:ext uri="{FF2B5EF4-FFF2-40B4-BE49-F238E27FC236}">
                    <a16:creationId xmlns:a16="http://schemas.microsoft.com/office/drawing/2014/main" id="{998FB54E-95E6-59CF-CCEE-C19C65512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207"/>
                <a:ext cx="84" cy="130"/>
              </a:xfrm>
              <a:custGeom>
                <a:avLst/>
                <a:gdLst>
                  <a:gd name="T0" fmla="*/ 154 w 167"/>
                  <a:gd name="T1" fmla="*/ 17 h 258"/>
                  <a:gd name="T2" fmla="*/ 163 w 167"/>
                  <a:gd name="T3" fmla="*/ 26 h 258"/>
                  <a:gd name="T4" fmla="*/ 164 w 167"/>
                  <a:gd name="T5" fmla="*/ 41 h 258"/>
                  <a:gd name="T6" fmla="*/ 146 w 167"/>
                  <a:gd name="T7" fmla="*/ 62 h 258"/>
                  <a:gd name="T8" fmla="*/ 146 w 167"/>
                  <a:gd name="T9" fmla="*/ 68 h 258"/>
                  <a:gd name="T10" fmla="*/ 149 w 167"/>
                  <a:gd name="T11" fmla="*/ 77 h 258"/>
                  <a:gd name="T12" fmla="*/ 144 w 167"/>
                  <a:gd name="T13" fmla="*/ 93 h 258"/>
                  <a:gd name="T14" fmla="*/ 138 w 167"/>
                  <a:gd name="T15" fmla="*/ 100 h 258"/>
                  <a:gd name="T16" fmla="*/ 131 w 167"/>
                  <a:gd name="T17" fmla="*/ 99 h 258"/>
                  <a:gd name="T18" fmla="*/ 131 w 167"/>
                  <a:gd name="T19" fmla="*/ 111 h 258"/>
                  <a:gd name="T20" fmla="*/ 125 w 167"/>
                  <a:gd name="T21" fmla="*/ 118 h 258"/>
                  <a:gd name="T22" fmla="*/ 117 w 167"/>
                  <a:gd name="T23" fmla="*/ 123 h 258"/>
                  <a:gd name="T24" fmla="*/ 129 w 167"/>
                  <a:gd name="T25" fmla="*/ 129 h 258"/>
                  <a:gd name="T26" fmla="*/ 134 w 167"/>
                  <a:gd name="T27" fmla="*/ 138 h 258"/>
                  <a:gd name="T28" fmla="*/ 120 w 167"/>
                  <a:gd name="T29" fmla="*/ 137 h 258"/>
                  <a:gd name="T30" fmla="*/ 125 w 167"/>
                  <a:gd name="T31" fmla="*/ 152 h 258"/>
                  <a:gd name="T32" fmla="*/ 128 w 167"/>
                  <a:gd name="T33" fmla="*/ 163 h 258"/>
                  <a:gd name="T34" fmla="*/ 128 w 167"/>
                  <a:gd name="T35" fmla="*/ 185 h 258"/>
                  <a:gd name="T36" fmla="*/ 131 w 167"/>
                  <a:gd name="T37" fmla="*/ 193 h 258"/>
                  <a:gd name="T38" fmla="*/ 137 w 167"/>
                  <a:gd name="T39" fmla="*/ 199 h 258"/>
                  <a:gd name="T40" fmla="*/ 134 w 167"/>
                  <a:gd name="T41" fmla="*/ 217 h 258"/>
                  <a:gd name="T42" fmla="*/ 126 w 167"/>
                  <a:gd name="T43" fmla="*/ 220 h 258"/>
                  <a:gd name="T44" fmla="*/ 120 w 167"/>
                  <a:gd name="T45" fmla="*/ 226 h 258"/>
                  <a:gd name="T46" fmla="*/ 102 w 167"/>
                  <a:gd name="T47" fmla="*/ 219 h 258"/>
                  <a:gd name="T48" fmla="*/ 96 w 167"/>
                  <a:gd name="T49" fmla="*/ 217 h 258"/>
                  <a:gd name="T50" fmla="*/ 87 w 167"/>
                  <a:gd name="T51" fmla="*/ 222 h 258"/>
                  <a:gd name="T52" fmla="*/ 81 w 167"/>
                  <a:gd name="T53" fmla="*/ 232 h 258"/>
                  <a:gd name="T54" fmla="*/ 75 w 167"/>
                  <a:gd name="T55" fmla="*/ 240 h 258"/>
                  <a:gd name="T56" fmla="*/ 73 w 167"/>
                  <a:gd name="T57" fmla="*/ 240 h 258"/>
                  <a:gd name="T58" fmla="*/ 52 w 167"/>
                  <a:gd name="T59" fmla="*/ 251 h 258"/>
                  <a:gd name="T60" fmla="*/ 49 w 167"/>
                  <a:gd name="T61" fmla="*/ 258 h 258"/>
                  <a:gd name="T62" fmla="*/ 47 w 167"/>
                  <a:gd name="T63" fmla="*/ 248 h 258"/>
                  <a:gd name="T64" fmla="*/ 38 w 167"/>
                  <a:gd name="T65" fmla="*/ 240 h 258"/>
                  <a:gd name="T66" fmla="*/ 34 w 167"/>
                  <a:gd name="T67" fmla="*/ 229 h 258"/>
                  <a:gd name="T68" fmla="*/ 34 w 167"/>
                  <a:gd name="T69" fmla="*/ 220 h 258"/>
                  <a:gd name="T70" fmla="*/ 25 w 167"/>
                  <a:gd name="T71" fmla="*/ 213 h 258"/>
                  <a:gd name="T72" fmla="*/ 25 w 167"/>
                  <a:gd name="T73" fmla="*/ 199 h 258"/>
                  <a:gd name="T74" fmla="*/ 38 w 167"/>
                  <a:gd name="T75" fmla="*/ 184 h 258"/>
                  <a:gd name="T76" fmla="*/ 46 w 167"/>
                  <a:gd name="T77" fmla="*/ 170 h 258"/>
                  <a:gd name="T78" fmla="*/ 38 w 167"/>
                  <a:gd name="T79" fmla="*/ 161 h 258"/>
                  <a:gd name="T80" fmla="*/ 34 w 167"/>
                  <a:gd name="T81" fmla="*/ 153 h 258"/>
                  <a:gd name="T82" fmla="*/ 18 w 167"/>
                  <a:gd name="T83" fmla="*/ 129 h 258"/>
                  <a:gd name="T84" fmla="*/ 15 w 167"/>
                  <a:gd name="T85" fmla="*/ 117 h 258"/>
                  <a:gd name="T86" fmla="*/ 0 w 167"/>
                  <a:gd name="T87" fmla="*/ 115 h 258"/>
                  <a:gd name="T88" fmla="*/ 12 w 167"/>
                  <a:gd name="T89" fmla="*/ 102 h 258"/>
                  <a:gd name="T90" fmla="*/ 18 w 167"/>
                  <a:gd name="T91" fmla="*/ 103 h 258"/>
                  <a:gd name="T92" fmla="*/ 23 w 167"/>
                  <a:gd name="T93" fmla="*/ 91 h 258"/>
                  <a:gd name="T94" fmla="*/ 29 w 167"/>
                  <a:gd name="T95" fmla="*/ 80 h 258"/>
                  <a:gd name="T96" fmla="*/ 31 w 167"/>
                  <a:gd name="T97" fmla="*/ 71 h 258"/>
                  <a:gd name="T98" fmla="*/ 40 w 167"/>
                  <a:gd name="T99" fmla="*/ 65 h 258"/>
                  <a:gd name="T100" fmla="*/ 40 w 167"/>
                  <a:gd name="T101" fmla="*/ 58 h 258"/>
                  <a:gd name="T102" fmla="*/ 64 w 167"/>
                  <a:gd name="T103" fmla="*/ 55 h 258"/>
                  <a:gd name="T104" fmla="*/ 75 w 167"/>
                  <a:gd name="T105" fmla="*/ 49 h 258"/>
                  <a:gd name="T106" fmla="*/ 85 w 167"/>
                  <a:gd name="T107" fmla="*/ 35 h 258"/>
                  <a:gd name="T108" fmla="*/ 88 w 167"/>
                  <a:gd name="T109" fmla="*/ 23 h 258"/>
                  <a:gd name="T110" fmla="*/ 88 w 167"/>
                  <a:gd name="T111" fmla="*/ 6 h 258"/>
                  <a:gd name="T112" fmla="*/ 109 w 167"/>
                  <a:gd name="T113" fmla="*/ 8 h 258"/>
                  <a:gd name="T114" fmla="*/ 131 w 167"/>
                  <a:gd name="T115" fmla="*/ 12 h 258"/>
                  <a:gd name="T116" fmla="*/ 129 w 167"/>
                  <a:gd name="T117" fmla="*/ 23 h 258"/>
                  <a:gd name="T118" fmla="*/ 137 w 167"/>
                  <a:gd name="T119" fmla="*/ 20 h 258"/>
                  <a:gd name="T120" fmla="*/ 149 w 167"/>
                  <a:gd name="T121" fmla="*/ 17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7" h="258">
                    <a:moveTo>
                      <a:pt x="149" y="17"/>
                    </a:moveTo>
                    <a:lnTo>
                      <a:pt x="154" y="17"/>
                    </a:lnTo>
                    <a:lnTo>
                      <a:pt x="158" y="20"/>
                    </a:lnTo>
                    <a:lnTo>
                      <a:pt x="163" y="26"/>
                    </a:lnTo>
                    <a:lnTo>
                      <a:pt x="167" y="29"/>
                    </a:lnTo>
                    <a:lnTo>
                      <a:pt x="164" y="41"/>
                    </a:lnTo>
                    <a:lnTo>
                      <a:pt x="154" y="58"/>
                    </a:lnTo>
                    <a:lnTo>
                      <a:pt x="146" y="62"/>
                    </a:lnTo>
                    <a:lnTo>
                      <a:pt x="146" y="65"/>
                    </a:lnTo>
                    <a:lnTo>
                      <a:pt x="146" y="68"/>
                    </a:lnTo>
                    <a:lnTo>
                      <a:pt x="146" y="74"/>
                    </a:lnTo>
                    <a:lnTo>
                      <a:pt x="149" y="77"/>
                    </a:lnTo>
                    <a:lnTo>
                      <a:pt x="143" y="87"/>
                    </a:lnTo>
                    <a:lnTo>
                      <a:pt x="144" y="93"/>
                    </a:lnTo>
                    <a:lnTo>
                      <a:pt x="141" y="99"/>
                    </a:lnTo>
                    <a:lnTo>
                      <a:pt x="138" y="100"/>
                    </a:lnTo>
                    <a:lnTo>
                      <a:pt x="135" y="100"/>
                    </a:lnTo>
                    <a:lnTo>
                      <a:pt x="131" y="99"/>
                    </a:lnTo>
                    <a:lnTo>
                      <a:pt x="126" y="103"/>
                    </a:lnTo>
                    <a:lnTo>
                      <a:pt x="131" y="111"/>
                    </a:lnTo>
                    <a:lnTo>
                      <a:pt x="125" y="114"/>
                    </a:lnTo>
                    <a:lnTo>
                      <a:pt x="125" y="118"/>
                    </a:lnTo>
                    <a:lnTo>
                      <a:pt x="120" y="122"/>
                    </a:lnTo>
                    <a:lnTo>
                      <a:pt x="117" y="123"/>
                    </a:lnTo>
                    <a:lnTo>
                      <a:pt x="117" y="126"/>
                    </a:lnTo>
                    <a:lnTo>
                      <a:pt x="129" y="129"/>
                    </a:lnTo>
                    <a:lnTo>
                      <a:pt x="137" y="128"/>
                    </a:lnTo>
                    <a:lnTo>
                      <a:pt x="134" y="138"/>
                    </a:lnTo>
                    <a:lnTo>
                      <a:pt x="131" y="135"/>
                    </a:lnTo>
                    <a:lnTo>
                      <a:pt x="120" y="137"/>
                    </a:lnTo>
                    <a:lnTo>
                      <a:pt x="125" y="141"/>
                    </a:lnTo>
                    <a:lnTo>
                      <a:pt x="125" y="152"/>
                    </a:lnTo>
                    <a:lnTo>
                      <a:pt x="128" y="163"/>
                    </a:lnTo>
                    <a:lnTo>
                      <a:pt x="128" y="163"/>
                    </a:lnTo>
                    <a:lnTo>
                      <a:pt x="126" y="170"/>
                    </a:lnTo>
                    <a:lnTo>
                      <a:pt x="128" y="185"/>
                    </a:lnTo>
                    <a:lnTo>
                      <a:pt x="128" y="190"/>
                    </a:lnTo>
                    <a:lnTo>
                      <a:pt x="131" y="193"/>
                    </a:lnTo>
                    <a:lnTo>
                      <a:pt x="128" y="198"/>
                    </a:lnTo>
                    <a:lnTo>
                      <a:pt x="137" y="199"/>
                    </a:lnTo>
                    <a:lnTo>
                      <a:pt x="140" y="214"/>
                    </a:lnTo>
                    <a:lnTo>
                      <a:pt x="134" y="217"/>
                    </a:lnTo>
                    <a:lnTo>
                      <a:pt x="128" y="223"/>
                    </a:lnTo>
                    <a:lnTo>
                      <a:pt x="126" y="220"/>
                    </a:lnTo>
                    <a:lnTo>
                      <a:pt x="125" y="223"/>
                    </a:lnTo>
                    <a:lnTo>
                      <a:pt x="120" y="226"/>
                    </a:lnTo>
                    <a:lnTo>
                      <a:pt x="109" y="226"/>
                    </a:lnTo>
                    <a:lnTo>
                      <a:pt x="102" y="219"/>
                    </a:lnTo>
                    <a:lnTo>
                      <a:pt x="97" y="214"/>
                    </a:lnTo>
                    <a:lnTo>
                      <a:pt x="96" y="217"/>
                    </a:lnTo>
                    <a:lnTo>
                      <a:pt x="91" y="219"/>
                    </a:lnTo>
                    <a:lnTo>
                      <a:pt x="87" y="222"/>
                    </a:lnTo>
                    <a:lnTo>
                      <a:pt x="81" y="225"/>
                    </a:lnTo>
                    <a:lnTo>
                      <a:pt x="81" y="232"/>
                    </a:lnTo>
                    <a:lnTo>
                      <a:pt x="79" y="242"/>
                    </a:lnTo>
                    <a:lnTo>
                      <a:pt x="75" y="240"/>
                    </a:lnTo>
                    <a:lnTo>
                      <a:pt x="72" y="237"/>
                    </a:lnTo>
                    <a:lnTo>
                      <a:pt x="73" y="240"/>
                    </a:lnTo>
                    <a:lnTo>
                      <a:pt x="61" y="249"/>
                    </a:lnTo>
                    <a:lnTo>
                      <a:pt x="52" y="251"/>
                    </a:lnTo>
                    <a:lnTo>
                      <a:pt x="55" y="255"/>
                    </a:lnTo>
                    <a:lnTo>
                      <a:pt x="49" y="258"/>
                    </a:lnTo>
                    <a:lnTo>
                      <a:pt x="49" y="252"/>
                    </a:lnTo>
                    <a:lnTo>
                      <a:pt x="47" y="248"/>
                    </a:lnTo>
                    <a:lnTo>
                      <a:pt x="43" y="245"/>
                    </a:lnTo>
                    <a:lnTo>
                      <a:pt x="38" y="240"/>
                    </a:lnTo>
                    <a:lnTo>
                      <a:pt x="38" y="232"/>
                    </a:lnTo>
                    <a:lnTo>
                      <a:pt x="34" y="229"/>
                    </a:lnTo>
                    <a:lnTo>
                      <a:pt x="35" y="223"/>
                    </a:lnTo>
                    <a:lnTo>
                      <a:pt x="34" y="220"/>
                    </a:lnTo>
                    <a:lnTo>
                      <a:pt x="29" y="216"/>
                    </a:lnTo>
                    <a:lnTo>
                      <a:pt x="25" y="213"/>
                    </a:lnTo>
                    <a:lnTo>
                      <a:pt x="21" y="204"/>
                    </a:lnTo>
                    <a:lnTo>
                      <a:pt x="25" y="199"/>
                    </a:lnTo>
                    <a:lnTo>
                      <a:pt x="37" y="196"/>
                    </a:lnTo>
                    <a:lnTo>
                      <a:pt x="38" y="184"/>
                    </a:lnTo>
                    <a:lnTo>
                      <a:pt x="43" y="179"/>
                    </a:lnTo>
                    <a:lnTo>
                      <a:pt x="46" y="170"/>
                    </a:lnTo>
                    <a:lnTo>
                      <a:pt x="43" y="163"/>
                    </a:lnTo>
                    <a:lnTo>
                      <a:pt x="38" y="161"/>
                    </a:lnTo>
                    <a:lnTo>
                      <a:pt x="34" y="158"/>
                    </a:lnTo>
                    <a:lnTo>
                      <a:pt x="34" y="153"/>
                    </a:lnTo>
                    <a:lnTo>
                      <a:pt x="29" y="144"/>
                    </a:lnTo>
                    <a:lnTo>
                      <a:pt x="18" y="129"/>
                    </a:lnTo>
                    <a:lnTo>
                      <a:pt x="15" y="126"/>
                    </a:lnTo>
                    <a:lnTo>
                      <a:pt x="15" y="117"/>
                    </a:lnTo>
                    <a:lnTo>
                      <a:pt x="3" y="117"/>
                    </a:lnTo>
                    <a:lnTo>
                      <a:pt x="0" y="115"/>
                    </a:lnTo>
                    <a:lnTo>
                      <a:pt x="2" y="105"/>
                    </a:lnTo>
                    <a:lnTo>
                      <a:pt x="12" y="102"/>
                    </a:lnTo>
                    <a:lnTo>
                      <a:pt x="15" y="105"/>
                    </a:lnTo>
                    <a:lnTo>
                      <a:pt x="18" y="103"/>
                    </a:lnTo>
                    <a:lnTo>
                      <a:pt x="21" y="93"/>
                    </a:lnTo>
                    <a:lnTo>
                      <a:pt x="23" y="91"/>
                    </a:lnTo>
                    <a:lnTo>
                      <a:pt x="25" y="84"/>
                    </a:lnTo>
                    <a:lnTo>
                      <a:pt x="29" y="80"/>
                    </a:lnTo>
                    <a:lnTo>
                      <a:pt x="26" y="76"/>
                    </a:lnTo>
                    <a:lnTo>
                      <a:pt x="31" y="71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1" y="64"/>
                    </a:lnTo>
                    <a:lnTo>
                      <a:pt x="40" y="58"/>
                    </a:lnTo>
                    <a:lnTo>
                      <a:pt x="44" y="53"/>
                    </a:lnTo>
                    <a:lnTo>
                      <a:pt x="64" y="55"/>
                    </a:lnTo>
                    <a:lnTo>
                      <a:pt x="65" y="52"/>
                    </a:lnTo>
                    <a:lnTo>
                      <a:pt x="75" y="49"/>
                    </a:lnTo>
                    <a:lnTo>
                      <a:pt x="81" y="44"/>
                    </a:lnTo>
                    <a:lnTo>
                      <a:pt x="85" y="35"/>
                    </a:lnTo>
                    <a:lnTo>
                      <a:pt x="85" y="27"/>
                    </a:lnTo>
                    <a:lnTo>
                      <a:pt x="88" y="23"/>
                    </a:lnTo>
                    <a:lnTo>
                      <a:pt x="91" y="12"/>
                    </a:lnTo>
                    <a:lnTo>
                      <a:pt x="88" y="6"/>
                    </a:lnTo>
                    <a:lnTo>
                      <a:pt x="102" y="0"/>
                    </a:lnTo>
                    <a:lnTo>
                      <a:pt x="109" y="8"/>
                    </a:lnTo>
                    <a:lnTo>
                      <a:pt x="117" y="5"/>
                    </a:lnTo>
                    <a:lnTo>
                      <a:pt x="131" y="12"/>
                    </a:lnTo>
                    <a:lnTo>
                      <a:pt x="131" y="15"/>
                    </a:lnTo>
                    <a:lnTo>
                      <a:pt x="129" y="23"/>
                    </a:lnTo>
                    <a:lnTo>
                      <a:pt x="134" y="24"/>
                    </a:lnTo>
                    <a:lnTo>
                      <a:pt x="137" y="20"/>
                    </a:lnTo>
                    <a:lnTo>
                      <a:pt x="146" y="23"/>
                    </a:lnTo>
                    <a:lnTo>
                      <a:pt x="149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2" name="Freeform 5193">
                <a:extLst>
                  <a:ext uri="{FF2B5EF4-FFF2-40B4-BE49-F238E27FC236}">
                    <a16:creationId xmlns:a16="http://schemas.microsoft.com/office/drawing/2014/main" id="{F9A86E9B-7E39-B6C5-800A-46A469DAD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207"/>
                <a:ext cx="84" cy="130"/>
              </a:xfrm>
              <a:custGeom>
                <a:avLst/>
                <a:gdLst>
                  <a:gd name="T0" fmla="*/ 154 w 167"/>
                  <a:gd name="T1" fmla="*/ 17 h 258"/>
                  <a:gd name="T2" fmla="*/ 163 w 167"/>
                  <a:gd name="T3" fmla="*/ 26 h 258"/>
                  <a:gd name="T4" fmla="*/ 164 w 167"/>
                  <a:gd name="T5" fmla="*/ 41 h 258"/>
                  <a:gd name="T6" fmla="*/ 146 w 167"/>
                  <a:gd name="T7" fmla="*/ 62 h 258"/>
                  <a:gd name="T8" fmla="*/ 146 w 167"/>
                  <a:gd name="T9" fmla="*/ 68 h 258"/>
                  <a:gd name="T10" fmla="*/ 149 w 167"/>
                  <a:gd name="T11" fmla="*/ 77 h 258"/>
                  <a:gd name="T12" fmla="*/ 144 w 167"/>
                  <a:gd name="T13" fmla="*/ 93 h 258"/>
                  <a:gd name="T14" fmla="*/ 138 w 167"/>
                  <a:gd name="T15" fmla="*/ 100 h 258"/>
                  <a:gd name="T16" fmla="*/ 131 w 167"/>
                  <a:gd name="T17" fmla="*/ 99 h 258"/>
                  <a:gd name="T18" fmla="*/ 131 w 167"/>
                  <a:gd name="T19" fmla="*/ 111 h 258"/>
                  <a:gd name="T20" fmla="*/ 125 w 167"/>
                  <a:gd name="T21" fmla="*/ 118 h 258"/>
                  <a:gd name="T22" fmla="*/ 117 w 167"/>
                  <a:gd name="T23" fmla="*/ 123 h 258"/>
                  <a:gd name="T24" fmla="*/ 129 w 167"/>
                  <a:gd name="T25" fmla="*/ 129 h 258"/>
                  <a:gd name="T26" fmla="*/ 134 w 167"/>
                  <a:gd name="T27" fmla="*/ 138 h 258"/>
                  <a:gd name="T28" fmla="*/ 120 w 167"/>
                  <a:gd name="T29" fmla="*/ 137 h 258"/>
                  <a:gd name="T30" fmla="*/ 125 w 167"/>
                  <a:gd name="T31" fmla="*/ 152 h 258"/>
                  <a:gd name="T32" fmla="*/ 128 w 167"/>
                  <a:gd name="T33" fmla="*/ 163 h 258"/>
                  <a:gd name="T34" fmla="*/ 128 w 167"/>
                  <a:gd name="T35" fmla="*/ 185 h 258"/>
                  <a:gd name="T36" fmla="*/ 131 w 167"/>
                  <a:gd name="T37" fmla="*/ 193 h 258"/>
                  <a:gd name="T38" fmla="*/ 137 w 167"/>
                  <a:gd name="T39" fmla="*/ 199 h 258"/>
                  <a:gd name="T40" fmla="*/ 134 w 167"/>
                  <a:gd name="T41" fmla="*/ 217 h 258"/>
                  <a:gd name="T42" fmla="*/ 126 w 167"/>
                  <a:gd name="T43" fmla="*/ 220 h 258"/>
                  <a:gd name="T44" fmla="*/ 120 w 167"/>
                  <a:gd name="T45" fmla="*/ 226 h 258"/>
                  <a:gd name="T46" fmla="*/ 102 w 167"/>
                  <a:gd name="T47" fmla="*/ 219 h 258"/>
                  <a:gd name="T48" fmla="*/ 96 w 167"/>
                  <a:gd name="T49" fmla="*/ 217 h 258"/>
                  <a:gd name="T50" fmla="*/ 87 w 167"/>
                  <a:gd name="T51" fmla="*/ 222 h 258"/>
                  <a:gd name="T52" fmla="*/ 81 w 167"/>
                  <a:gd name="T53" fmla="*/ 232 h 258"/>
                  <a:gd name="T54" fmla="*/ 75 w 167"/>
                  <a:gd name="T55" fmla="*/ 240 h 258"/>
                  <a:gd name="T56" fmla="*/ 73 w 167"/>
                  <a:gd name="T57" fmla="*/ 240 h 258"/>
                  <a:gd name="T58" fmla="*/ 52 w 167"/>
                  <a:gd name="T59" fmla="*/ 251 h 258"/>
                  <a:gd name="T60" fmla="*/ 49 w 167"/>
                  <a:gd name="T61" fmla="*/ 258 h 258"/>
                  <a:gd name="T62" fmla="*/ 47 w 167"/>
                  <a:gd name="T63" fmla="*/ 248 h 258"/>
                  <a:gd name="T64" fmla="*/ 38 w 167"/>
                  <a:gd name="T65" fmla="*/ 240 h 258"/>
                  <a:gd name="T66" fmla="*/ 34 w 167"/>
                  <a:gd name="T67" fmla="*/ 229 h 258"/>
                  <a:gd name="T68" fmla="*/ 34 w 167"/>
                  <a:gd name="T69" fmla="*/ 220 h 258"/>
                  <a:gd name="T70" fmla="*/ 25 w 167"/>
                  <a:gd name="T71" fmla="*/ 213 h 258"/>
                  <a:gd name="T72" fmla="*/ 25 w 167"/>
                  <a:gd name="T73" fmla="*/ 199 h 258"/>
                  <a:gd name="T74" fmla="*/ 38 w 167"/>
                  <a:gd name="T75" fmla="*/ 184 h 258"/>
                  <a:gd name="T76" fmla="*/ 46 w 167"/>
                  <a:gd name="T77" fmla="*/ 170 h 258"/>
                  <a:gd name="T78" fmla="*/ 38 w 167"/>
                  <a:gd name="T79" fmla="*/ 161 h 258"/>
                  <a:gd name="T80" fmla="*/ 34 w 167"/>
                  <a:gd name="T81" fmla="*/ 153 h 258"/>
                  <a:gd name="T82" fmla="*/ 18 w 167"/>
                  <a:gd name="T83" fmla="*/ 129 h 258"/>
                  <a:gd name="T84" fmla="*/ 15 w 167"/>
                  <a:gd name="T85" fmla="*/ 117 h 258"/>
                  <a:gd name="T86" fmla="*/ 0 w 167"/>
                  <a:gd name="T87" fmla="*/ 115 h 258"/>
                  <a:gd name="T88" fmla="*/ 12 w 167"/>
                  <a:gd name="T89" fmla="*/ 102 h 258"/>
                  <a:gd name="T90" fmla="*/ 18 w 167"/>
                  <a:gd name="T91" fmla="*/ 103 h 258"/>
                  <a:gd name="T92" fmla="*/ 23 w 167"/>
                  <a:gd name="T93" fmla="*/ 91 h 258"/>
                  <a:gd name="T94" fmla="*/ 29 w 167"/>
                  <a:gd name="T95" fmla="*/ 80 h 258"/>
                  <a:gd name="T96" fmla="*/ 31 w 167"/>
                  <a:gd name="T97" fmla="*/ 71 h 258"/>
                  <a:gd name="T98" fmla="*/ 40 w 167"/>
                  <a:gd name="T99" fmla="*/ 65 h 258"/>
                  <a:gd name="T100" fmla="*/ 40 w 167"/>
                  <a:gd name="T101" fmla="*/ 58 h 258"/>
                  <a:gd name="T102" fmla="*/ 64 w 167"/>
                  <a:gd name="T103" fmla="*/ 55 h 258"/>
                  <a:gd name="T104" fmla="*/ 75 w 167"/>
                  <a:gd name="T105" fmla="*/ 49 h 258"/>
                  <a:gd name="T106" fmla="*/ 85 w 167"/>
                  <a:gd name="T107" fmla="*/ 35 h 258"/>
                  <a:gd name="T108" fmla="*/ 88 w 167"/>
                  <a:gd name="T109" fmla="*/ 23 h 258"/>
                  <a:gd name="T110" fmla="*/ 88 w 167"/>
                  <a:gd name="T111" fmla="*/ 6 h 258"/>
                  <a:gd name="T112" fmla="*/ 109 w 167"/>
                  <a:gd name="T113" fmla="*/ 8 h 258"/>
                  <a:gd name="T114" fmla="*/ 131 w 167"/>
                  <a:gd name="T115" fmla="*/ 12 h 258"/>
                  <a:gd name="T116" fmla="*/ 129 w 167"/>
                  <a:gd name="T117" fmla="*/ 23 h 258"/>
                  <a:gd name="T118" fmla="*/ 137 w 167"/>
                  <a:gd name="T119" fmla="*/ 20 h 258"/>
                  <a:gd name="T120" fmla="*/ 149 w 167"/>
                  <a:gd name="T121" fmla="*/ 17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7" h="258">
                    <a:moveTo>
                      <a:pt x="149" y="17"/>
                    </a:moveTo>
                    <a:lnTo>
                      <a:pt x="154" y="17"/>
                    </a:lnTo>
                    <a:lnTo>
                      <a:pt x="158" y="20"/>
                    </a:lnTo>
                    <a:lnTo>
                      <a:pt x="163" y="26"/>
                    </a:lnTo>
                    <a:lnTo>
                      <a:pt x="167" y="29"/>
                    </a:lnTo>
                    <a:lnTo>
                      <a:pt x="164" y="41"/>
                    </a:lnTo>
                    <a:lnTo>
                      <a:pt x="154" y="58"/>
                    </a:lnTo>
                    <a:lnTo>
                      <a:pt x="146" y="62"/>
                    </a:lnTo>
                    <a:lnTo>
                      <a:pt x="146" y="65"/>
                    </a:lnTo>
                    <a:lnTo>
                      <a:pt x="146" y="68"/>
                    </a:lnTo>
                    <a:lnTo>
                      <a:pt x="146" y="74"/>
                    </a:lnTo>
                    <a:lnTo>
                      <a:pt x="149" y="77"/>
                    </a:lnTo>
                    <a:lnTo>
                      <a:pt x="143" y="87"/>
                    </a:lnTo>
                    <a:lnTo>
                      <a:pt x="144" y="93"/>
                    </a:lnTo>
                    <a:lnTo>
                      <a:pt x="141" y="99"/>
                    </a:lnTo>
                    <a:lnTo>
                      <a:pt x="138" y="100"/>
                    </a:lnTo>
                    <a:lnTo>
                      <a:pt x="135" y="100"/>
                    </a:lnTo>
                    <a:lnTo>
                      <a:pt x="131" y="99"/>
                    </a:lnTo>
                    <a:lnTo>
                      <a:pt x="126" y="103"/>
                    </a:lnTo>
                    <a:lnTo>
                      <a:pt x="131" y="111"/>
                    </a:lnTo>
                    <a:lnTo>
                      <a:pt x="125" y="114"/>
                    </a:lnTo>
                    <a:lnTo>
                      <a:pt x="125" y="118"/>
                    </a:lnTo>
                    <a:lnTo>
                      <a:pt x="120" y="122"/>
                    </a:lnTo>
                    <a:lnTo>
                      <a:pt x="117" y="123"/>
                    </a:lnTo>
                    <a:lnTo>
                      <a:pt x="117" y="126"/>
                    </a:lnTo>
                    <a:lnTo>
                      <a:pt x="129" y="129"/>
                    </a:lnTo>
                    <a:lnTo>
                      <a:pt x="137" y="128"/>
                    </a:lnTo>
                    <a:lnTo>
                      <a:pt x="134" y="138"/>
                    </a:lnTo>
                    <a:lnTo>
                      <a:pt x="131" y="135"/>
                    </a:lnTo>
                    <a:lnTo>
                      <a:pt x="120" y="137"/>
                    </a:lnTo>
                    <a:lnTo>
                      <a:pt x="125" y="141"/>
                    </a:lnTo>
                    <a:lnTo>
                      <a:pt x="125" y="152"/>
                    </a:lnTo>
                    <a:lnTo>
                      <a:pt x="128" y="163"/>
                    </a:lnTo>
                    <a:lnTo>
                      <a:pt x="128" y="163"/>
                    </a:lnTo>
                    <a:lnTo>
                      <a:pt x="126" y="170"/>
                    </a:lnTo>
                    <a:lnTo>
                      <a:pt x="128" y="185"/>
                    </a:lnTo>
                    <a:lnTo>
                      <a:pt x="128" y="190"/>
                    </a:lnTo>
                    <a:lnTo>
                      <a:pt x="131" y="193"/>
                    </a:lnTo>
                    <a:lnTo>
                      <a:pt x="128" y="198"/>
                    </a:lnTo>
                    <a:lnTo>
                      <a:pt x="137" y="199"/>
                    </a:lnTo>
                    <a:lnTo>
                      <a:pt x="140" y="214"/>
                    </a:lnTo>
                    <a:lnTo>
                      <a:pt x="134" y="217"/>
                    </a:lnTo>
                    <a:lnTo>
                      <a:pt x="128" y="223"/>
                    </a:lnTo>
                    <a:lnTo>
                      <a:pt x="126" y="220"/>
                    </a:lnTo>
                    <a:lnTo>
                      <a:pt x="125" y="223"/>
                    </a:lnTo>
                    <a:lnTo>
                      <a:pt x="120" y="226"/>
                    </a:lnTo>
                    <a:lnTo>
                      <a:pt x="109" y="226"/>
                    </a:lnTo>
                    <a:lnTo>
                      <a:pt x="102" y="219"/>
                    </a:lnTo>
                    <a:lnTo>
                      <a:pt x="97" y="214"/>
                    </a:lnTo>
                    <a:lnTo>
                      <a:pt x="96" y="217"/>
                    </a:lnTo>
                    <a:lnTo>
                      <a:pt x="91" y="219"/>
                    </a:lnTo>
                    <a:lnTo>
                      <a:pt x="87" y="222"/>
                    </a:lnTo>
                    <a:lnTo>
                      <a:pt x="81" y="225"/>
                    </a:lnTo>
                    <a:lnTo>
                      <a:pt x="81" y="232"/>
                    </a:lnTo>
                    <a:lnTo>
                      <a:pt x="79" y="242"/>
                    </a:lnTo>
                    <a:lnTo>
                      <a:pt x="75" y="240"/>
                    </a:lnTo>
                    <a:lnTo>
                      <a:pt x="72" y="237"/>
                    </a:lnTo>
                    <a:lnTo>
                      <a:pt x="73" y="240"/>
                    </a:lnTo>
                    <a:lnTo>
                      <a:pt x="61" y="249"/>
                    </a:lnTo>
                    <a:lnTo>
                      <a:pt x="52" y="251"/>
                    </a:lnTo>
                    <a:lnTo>
                      <a:pt x="55" y="255"/>
                    </a:lnTo>
                    <a:lnTo>
                      <a:pt x="49" y="258"/>
                    </a:lnTo>
                    <a:lnTo>
                      <a:pt x="49" y="252"/>
                    </a:lnTo>
                    <a:lnTo>
                      <a:pt x="47" y="248"/>
                    </a:lnTo>
                    <a:lnTo>
                      <a:pt x="43" y="245"/>
                    </a:lnTo>
                    <a:lnTo>
                      <a:pt x="38" y="240"/>
                    </a:lnTo>
                    <a:lnTo>
                      <a:pt x="38" y="232"/>
                    </a:lnTo>
                    <a:lnTo>
                      <a:pt x="34" y="229"/>
                    </a:lnTo>
                    <a:lnTo>
                      <a:pt x="35" y="223"/>
                    </a:lnTo>
                    <a:lnTo>
                      <a:pt x="34" y="220"/>
                    </a:lnTo>
                    <a:lnTo>
                      <a:pt x="29" y="216"/>
                    </a:lnTo>
                    <a:lnTo>
                      <a:pt x="25" y="213"/>
                    </a:lnTo>
                    <a:lnTo>
                      <a:pt x="21" y="204"/>
                    </a:lnTo>
                    <a:lnTo>
                      <a:pt x="25" y="199"/>
                    </a:lnTo>
                    <a:lnTo>
                      <a:pt x="37" y="196"/>
                    </a:lnTo>
                    <a:lnTo>
                      <a:pt x="38" y="184"/>
                    </a:lnTo>
                    <a:lnTo>
                      <a:pt x="43" y="179"/>
                    </a:lnTo>
                    <a:lnTo>
                      <a:pt x="46" y="170"/>
                    </a:lnTo>
                    <a:lnTo>
                      <a:pt x="43" y="163"/>
                    </a:lnTo>
                    <a:lnTo>
                      <a:pt x="38" y="161"/>
                    </a:lnTo>
                    <a:lnTo>
                      <a:pt x="34" y="158"/>
                    </a:lnTo>
                    <a:lnTo>
                      <a:pt x="34" y="153"/>
                    </a:lnTo>
                    <a:lnTo>
                      <a:pt x="29" y="144"/>
                    </a:lnTo>
                    <a:lnTo>
                      <a:pt x="18" y="129"/>
                    </a:lnTo>
                    <a:lnTo>
                      <a:pt x="15" y="126"/>
                    </a:lnTo>
                    <a:lnTo>
                      <a:pt x="15" y="117"/>
                    </a:lnTo>
                    <a:lnTo>
                      <a:pt x="3" y="117"/>
                    </a:lnTo>
                    <a:lnTo>
                      <a:pt x="0" y="115"/>
                    </a:lnTo>
                    <a:lnTo>
                      <a:pt x="2" y="105"/>
                    </a:lnTo>
                    <a:lnTo>
                      <a:pt x="12" y="102"/>
                    </a:lnTo>
                    <a:lnTo>
                      <a:pt x="15" y="105"/>
                    </a:lnTo>
                    <a:lnTo>
                      <a:pt x="18" y="103"/>
                    </a:lnTo>
                    <a:lnTo>
                      <a:pt x="21" y="93"/>
                    </a:lnTo>
                    <a:lnTo>
                      <a:pt x="23" y="91"/>
                    </a:lnTo>
                    <a:lnTo>
                      <a:pt x="25" y="84"/>
                    </a:lnTo>
                    <a:lnTo>
                      <a:pt x="29" y="80"/>
                    </a:lnTo>
                    <a:lnTo>
                      <a:pt x="26" y="76"/>
                    </a:lnTo>
                    <a:lnTo>
                      <a:pt x="31" y="71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1" y="64"/>
                    </a:lnTo>
                    <a:lnTo>
                      <a:pt x="40" y="58"/>
                    </a:lnTo>
                    <a:lnTo>
                      <a:pt x="44" y="53"/>
                    </a:lnTo>
                    <a:lnTo>
                      <a:pt x="64" y="55"/>
                    </a:lnTo>
                    <a:lnTo>
                      <a:pt x="65" y="52"/>
                    </a:lnTo>
                    <a:lnTo>
                      <a:pt x="75" y="49"/>
                    </a:lnTo>
                    <a:lnTo>
                      <a:pt x="81" y="44"/>
                    </a:lnTo>
                    <a:lnTo>
                      <a:pt x="85" y="35"/>
                    </a:lnTo>
                    <a:lnTo>
                      <a:pt x="85" y="27"/>
                    </a:lnTo>
                    <a:lnTo>
                      <a:pt x="88" y="23"/>
                    </a:lnTo>
                    <a:lnTo>
                      <a:pt x="91" y="12"/>
                    </a:lnTo>
                    <a:lnTo>
                      <a:pt x="88" y="6"/>
                    </a:lnTo>
                    <a:lnTo>
                      <a:pt x="102" y="0"/>
                    </a:lnTo>
                    <a:lnTo>
                      <a:pt x="109" y="8"/>
                    </a:lnTo>
                    <a:lnTo>
                      <a:pt x="117" y="5"/>
                    </a:lnTo>
                    <a:lnTo>
                      <a:pt x="131" y="12"/>
                    </a:lnTo>
                    <a:lnTo>
                      <a:pt x="131" y="15"/>
                    </a:lnTo>
                    <a:lnTo>
                      <a:pt x="129" y="23"/>
                    </a:lnTo>
                    <a:lnTo>
                      <a:pt x="134" y="24"/>
                    </a:lnTo>
                    <a:lnTo>
                      <a:pt x="137" y="20"/>
                    </a:lnTo>
                    <a:lnTo>
                      <a:pt x="146" y="23"/>
                    </a:lnTo>
                    <a:lnTo>
                      <a:pt x="149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3" name="Freeform 5194">
                <a:extLst>
                  <a:ext uri="{FF2B5EF4-FFF2-40B4-BE49-F238E27FC236}">
                    <a16:creationId xmlns:a16="http://schemas.microsoft.com/office/drawing/2014/main" id="{902B0B49-193A-FDB3-D409-D426AD616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1305"/>
                <a:ext cx="82" cy="42"/>
              </a:xfrm>
              <a:custGeom>
                <a:avLst/>
                <a:gdLst>
                  <a:gd name="T0" fmla="*/ 30 w 165"/>
                  <a:gd name="T1" fmla="*/ 9 h 82"/>
                  <a:gd name="T2" fmla="*/ 24 w 165"/>
                  <a:gd name="T3" fmla="*/ 9 h 82"/>
                  <a:gd name="T4" fmla="*/ 12 w 165"/>
                  <a:gd name="T5" fmla="*/ 26 h 82"/>
                  <a:gd name="T6" fmla="*/ 0 w 165"/>
                  <a:gd name="T7" fmla="*/ 33 h 82"/>
                  <a:gd name="T8" fmla="*/ 12 w 165"/>
                  <a:gd name="T9" fmla="*/ 47 h 82"/>
                  <a:gd name="T10" fmla="*/ 33 w 165"/>
                  <a:gd name="T11" fmla="*/ 59 h 82"/>
                  <a:gd name="T12" fmla="*/ 36 w 165"/>
                  <a:gd name="T13" fmla="*/ 76 h 82"/>
                  <a:gd name="T14" fmla="*/ 56 w 165"/>
                  <a:gd name="T15" fmla="*/ 79 h 82"/>
                  <a:gd name="T16" fmla="*/ 63 w 165"/>
                  <a:gd name="T17" fmla="*/ 81 h 82"/>
                  <a:gd name="T18" fmla="*/ 71 w 165"/>
                  <a:gd name="T19" fmla="*/ 68 h 82"/>
                  <a:gd name="T20" fmla="*/ 80 w 165"/>
                  <a:gd name="T21" fmla="*/ 68 h 82"/>
                  <a:gd name="T22" fmla="*/ 92 w 165"/>
                  <a:gd name="T23" fmla="*/ 53 h 82"/>
                  <a:gd name="T24" fmla="*/ 100 w 165"/>
                  <a:gd name="T25" fmla="*/ 58 h 82"/>
                  <a:gd name="T26" fmla="*/ 103 w 165"/>
                  <a:gd name="T27" fmla="*/ 59 h 82"/>
                  <a:gd name="T28" fmla="*/ 109 w 165"/>
                  <a:gd name="T29" fmla="*/ 70 h 82"/>
                  <a:gd name="T30" fmla="*/ 126 w 165"/>
                  <a:gd name="T31" fmla="*/ 73 h 82"/>
                  <a:gd name="T32" fmla="*/ 130 w 165"/>
                  <a:gd name="T33" fmla="*/ 79 h 82"/>
                  <a:gd name="T34" fmla="*/ 145 w 165"/>
                  <a:gd name="T35" fmla="*/ 82 h 82"/>
                  <a:gd name="T36" fmla="*/ 156 w 165"/>
                  <a:gd name="T37" fmla="*/ 67 h 82"/>
                  <a:gd name="T38" fmla="*/ 165 w 165"/>
                  <a:gd name="T39" fmla="*/ 59 h 82"/>
                  <a:gd name="T40" fmla="*/ 157 w 165"/>
                  <a:gd name="T41" fmla="*/ 49 h 82"/>
                  <a:gd name="T42" fmla="*/ 156 w 165"/>
                  <a:gd name="T43" fmla="*/ 46 h 82"/>
                  <a:gd name="T44" fmla="*/ 153 w 165"/>
                  <a:gd name="T45" fmla="*/ 40 h 82"/>
                  <a:gd name="T46" fmla="*/ 148 w 165"/>
                  <a:gd name="T47" fmla="*/ 33 h 82"/>
                  <a:gd name="T48" fmla="*/ 145 w 165"/>
                  <a:gd name="T49" fmla="*/ 26 h 82"/>
                  <a:gd name="T50" fmla="*/ 160 w 165"/>
                  <a:gd name="T51" fmla="*/ 14 h 82"/>
                  <a:gd name="T52" fmla="*/ 151 w 165"/>
                  <a:gd name="T53" fmla="*/ 5 h 82"/>
                  <a:gd name="T54" fmla="*/ 139 w 165"/>
                  <a:gd name="T55" fmla="*/ 5 h 82"/>
                  <a:gd name="T56" fmla="*/ 123 w 165"/>
                  <a:gd name="T57" fmla="*/ 2 h 82"/>
                  <a:gd name="T58" fmla="*/ 113 w 165"/>
                  <a:gd name="T59" fmla="*/ 0 h 82"/>
                  <a:gd name="T60" fmla="*/ 101 w 165"/>
                  <a:gd name="T61" fmla="*/ 12 h 82"/>
                  <a:gd name="T62" fmla="*/ 97 w 165"/>
                  <a:gd name="T63" fmla="*/ 30 h 82"/>
                  <a:gd name="T64" fmla="*/ 98 w 165"/>
                  <a:gd name="T65" fmla="*/ 40 h 82"/>
                  <a:gd name="T66" fmla="*/ 103 w 165"/>
                  <a:gd name="T67" fmla="*/ 49 h 82"/>
                  <a:gd name="T68" fmla="*/ 92 w 165"/>
                  <a:gd name="T69" fmla="*/ 47 h 82"/>
                  <a:gd name="T70" fmla="*/ 83 w 165"/>
                  <a:gd name="T71" fmla="*/ 33 h 82"/>
                  <a:gd name="T72" fmla="*/ 80 w 165"/>
                  <a:gd name="T73" fmla="*/ 21 h 82"/>
                  <a:gd name="T74" fmla="*/ 69 w 165"/>
                  <a:gd name="T75" fmla="*/ 14 h 82"/>
                  <a:gd name="T76" fmla="*/ 48 w 165"/>
                  <a:gd name="T77" fmla="*/ 12 h 82"/>
                  <a:gd name="T78" fmla="*/ 33 w 165"/>
                  <a:gd name="T79" fmla="*/ 1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5" h="82">
                    <a:moveTo>
                      <a:pt x="33" y="12"/>
                    </a:moveTo>
                    <a:lnTo>
                      <a:pt x="30" y="9"/>
                    </a:lnTo>
                    <a:lnTo>
                      <a:pt x="27" y="12"/>
                    </a:lnTo>
                    <a:lnTo>
                      <a:pt x="24" y="9"/>
                    </a:lnTo>
                    <a:lnTo>
                      <a:pt x="19" y="17"/>
                    </a:lnTo>
                    <a:lnTo>
                      <a:pt x="12" y="26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0" y="53"/>
                    </a:lnTo>
                    <a:lnTo>
                      <a:pt x="12" y="47"/>
                    </a:lnTo>
                    <a:lnTo>
                      <a:pt x="15" y="52"/>
                    </a:lnTo>
                    <a:lnTo>
                      <a:pt x="33" y="59"/>
                    </a:lnTo>
                    <a:lnTo>
                      <a:pt x="30" y="68"/>
                    </a:lnTo>
                    <a:lnTo>
                      <a:pt x="36" y="76"/>
                    </a:lnTo>
                    <a:lnTo>
                      <a:pt x="44" y="81"/>
                    </a:lnTo>
                    <a:lnTo>
                      <a:pt x="56" y="79"/>
                    </a:lnTo>
                    <a:lnTo>
                      <a:pt x="57" y="82"/>
                    </a:lnTo>
                    <a:lnTo>
                      <a:pt x="63" y="81"/>
                    </a:lnTo>
                    <a:lnTo>
                      <a:pt x="68" y="79"/>
                    </a:lnTo>
                    <a:lnTo>
                      <a:pt x="71" y="68"/>
                    </a:lnTo>
                    <a:lnTo>
                      <a:pt x="77" y="64"/>
                    </a:lnTo>
                    <a:lnTo>
                      <a:pt x="80" y="68"/>
                    </a:lnTo>
                    <a:lnTo>
                      <a:pt x="86" y="71"/>
                    </a:lnTo>
                    <a:lnTo>
                      <a:pt x="92" y="53"/>
                    </a:lnTo>
                    <a:lnTo>
                      <a:pt x="95" y="52"/>
                    </a:lnTo>
                    <a:lnTo>
                      <a:pt x="100" y="58"/>
                    </a:lnTo>
                    <a:lnTo>
                      <a:pt x="100" y="62"/>
                    </a:lnTo>
                    <a:lnTo>
                      <a:pt x="103" y="59"/>
                    </a:lnTo>
                    <a:lnTo>
                      <a:pt x="106" y="64"/>
                    </a:lnTo>
                    <a:lnTo>
                      <a:pt x="109" y="70"/>
                    </a:lnTo>
                    <a:lnTo>
                      <a:pt x="118" y="76"/>
                    </a:lnTo>
                    <a:lnTo>
                      <a:pt x="126" y="73"/>
                    </a:lnTo>
                    <a:lnTo>
                      <a:pt x="127" y="73"/>
                    </a:lnTo>
                    <a:lnTo>
                      <a:pt x="130" y="79"/>
                    </a:lnTo>
                    <a:lnTo>
                      <a:pt x="136" y="79"/>
                    </a:lnTo>
                    <a:lnTo>
                      <a:pt x="145" y="82"/>
                    </a:lnTo>
                    <a:lnTo>
                      <a:pt x="156" y="76"/>
                    </a:lnTo>
                    <a:lnTo>
                      <a:pt x="156" y="67"/>
                    </a:lnTo>
                    <a:lnTo>
                      <a:pt x="157" y="61"/>
                    </a:lnTo>
                    <a:lnTo>
                      <a:pt x="165" y="59"/>
                    </a:lnTo>
                    <a:lnTo>
                      <a:pt x="157" y="52"/>
                    </a:lnTo>
                    <a:lnTo>
                      <a:pt x="157" y="49"/>
                    </a:lnTo>
                    <a:lnTo>
                      <a:pt x="157" y="47"/>
                    </a:lnTo>
                    <a:lnTo>
                      <a:pt x="156" y="46"/>
                    </a:lnTo>
                    <a:lnTo>
                      <a:pt x="159" y="40"/>
                    </a:lnTo>
                    <a:lnTo>
                      <a:pt x="153" y="40"/>
                    </a:lnTo>
                    <a:lnTo>
                      <a:pt x="148" y="33"/>
                    </a:lnTo>
                    <a:lnTo>
                      <a:pt x="148" y="33"/>
                    </a:lnTo>
                    <a:lnTo>
                      <a:pt x="142" y="26"/>
                    </a:lnTo>
                    <a:lnTo>
                      <a:pt x="145" y="26"/>
                    </a:lnTo>
                    <a:lnTo>
                      <a:pt x="148" y="21"/>
                    </a:lnTo>
                    <a:lnTo>
                      <a:pt x="160" y="14"/>
                    </a:lnTo>
                    <a:lnTo>
                      <a:pt x="159" y="6"/>
                    </a:lnTo>
                    <a:lnTo>
                      <a:pt x="151" y="5"/>
                    </a:lnTo>
                    <a:lnTo>
                      <a:pt x="145" y="6"/>
                    </a:lnTo>
                    <a:lnTo>
                      <a:pt x="139" y="5"/>
                    </a:lnTo>
                    <a:lnTo>
                      <a:pt x="129" y="0"/>
                    </a:lnTo>
                    <a:lnTo>
                      <a:pt x="123" y="2"/>
                    </a:lnTo>
                    <a:lnTo>
                      <a:pt x="116" y="0"/>
                    </a:lnTo>
                    <a:lnTo>
                      <a:pt x="113" y="0"/>
                    </a:lnTo>
                    <a:lnTo>
                      <a:pt x="106" y="5"/>
                    </a:lnTo>
                    <a:lnTo>
                      <a:pt x="101" y="12"/>
                    </a:lnTo>
                    <a:lnTo>
                      <a:pt x="101" y="23"/>
                    </a:lnTo>
                    <a:lnTo>
                      <a:pt x="97" y="30"/>
                    </a:lnTo>
                    <a:lnTo>
                      <a:pt x="100" y="33"/>
                    </a:lnTo>
                    <a:lnTo>
                      <a:pt x="98" y="40"/>
                    </a:lnTo>
                    <a:lnTo>
                      <a:pt x="104" y="46"/>
                    </a:lnTo>
                    <a:lnTo>
                      <a:pt x="103" y="49"/>
                    </a:lnTo>
                    <a:lnTo>
                      <a:pt x="100" y="47"/>
                    </a:lnTo>
                    <a:lnTo>
                      <a:pt x="92" y="47"/>
                    </a:lnTo>
                    <a:lnTo>
                      <a:pt x="91" y="36"/>
                    </a:lnTo>
                    <a:lnTo>
                      <a:pt x="83" y="33"/>
                    </a:lnTo>
                    <a:lnTo>
                      <a:pt x="85" y="30"/>
                    </a:lnTo>
                    <a:lnTo>
                      <a:pt x="80" y="21"/>
                    </a:lnTo>
                    <a:lnTo>
                      <a:pt x="75" y="24"/>
                    </a:lnTo>
                    <a:lnTo>
                      <a:pt x="69" y="14"/>
                    </a:lnTo>
                    <a:lnTo>
                      <a:pt x="65" y="18"/>
                    </a:lnTo>
                    <a:lnTo>
                      <a:pt x="48" y="12"/>
                    </a:lnTo>
                    <a:lnTo>
                      <a:pt x="38" y="8"/>
                    </a:ln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4" name="Freeform 5195">
                <a:extLst>
                  <a:ext uri="{FF2B5EF4-FFF2-40B4-BE49-F238E27FC236}">
                    <a16:creationId xmlns:a16="http://schemas.microsoft.com/office/drawing/2014/main" id="{4D654E61-954C-6942-D2FB-A9038A71D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1305"/>
                <a:ext cx="82" cy="42"/>
              </a:xfrm>
              <a:custGeom>
                <a:avLst/>
                <a:gdLst>
                  <a:gd name="T0" fmla="*/ 38 w 165"/>
                  <a:gd name="T1" fmla="*/ 8 h 82"/>
                  <a:gd name="T2" fmla="*/ 65 w 165"/>
                  <a:gd name="T3" fmla="*/ 18 h 82"/>
                  <a:gd name="T4" fmla="*/ 75 w 165"/>
                  <a:gd name="T5" fmla="*/ 24 h 82"/>
                  <a:gd name="T6" fmla="*/ 85 w 165"/>
                  <a:gd name="T7" fmla="*/ 30 h 82"/>
                  <a:gd name="T8" fmla="*/ 91 w 165"/>
                  <a:gd name="T9" fmla="*/ 36 h 82"/>
                  <a:gd name="T10" fmla="*/ 100 w 165"/>
                  <a:gd name="T11" fmla="*/ 47 h 82"/>
                  <a:gd name="T12" fmla="*/ 104 w 165"/>
                  <a:gd name="T13" fmla="*/ 46 h 82"/>
                  <a:gd name="T14" fmla="*/ 100 w 165"/>
                  <a:gd name="T15" fmla="*/ 33 h 82"/>
                  <a:gd name="T16" fmla="*/ 101 w 165"/>
                  <a:gd name="T17" fmla="*/ 23 h 82"/>
                  <a:gd name="T18" fmla="*/ 106 w 165"/>
                  <a:gd name="T19" fmla="*/ 5 h 82"/>
                  <a:gd name="T20" fmla="*/ 116 w 165"/>
                  <a:gd name="T21" fmla="*/ 0 h 82"/>
                  <a:gd name="T22" fmla="*/ 129 w 165"/>
                  <a:gd name="T23" fmla="*/ 0 h 82"/>
                  <a:gd name="T24" fmla="*/ 145 w 165"/>
                  <a:gd name="T25" fmla="*/ 6 h 82"/>
                  <a:gd name="T26" fmla="*/ 159 w 165"/>
                  <a:gd name="T27" fmla="*/ 6 h 82"/>
                  <a:gd name="T28" fmla="*/ 148 w 165"/>
                  <a:gd name="T29" fmla="*/ 21 h 82"/>
                  <a:gd name="T30" fmla="*/ 142 w 165"/>
                  <a:gd name="T31" fmla="*/ 26 h 82"/>
                  <a:gd name="T32" fmla="*/ 148 w 165"/>
                  <a:gd name="T33" fmla="*/ 33 h 82"/>
                  <a:gd name="T34" fmla="*/ 159 w 165"/>
                  <a:gd name="T35" fmla="*/ 40 h 82"/>
                  <a:gd name="T36" fmla="*/ 157 w 165"/>
                  <a:gd name="T37" fmla="*/ 47 h 82"/>
                  <a:gd name="T38" fmla="*/ 157 w 165"/>
                  <a:gd name="T39" fmla="*/ 52 h 82"/>
                  <a:gd name="T40" fmla="*/ 157 w 165"/>
                  <a:gd name="T41" fmla="*/ 61 h 82"/>
                  <a:gd name="T42" fmla="*/ 156 w 165"/>
                  <a:gd name="T43" fmla="*/ 76 h 82"/>
                  <a:gd name="T44" fmla="*/ 136 w 165"/>
                  <a:gd name="T45" fmla="*/ 79 h 82"/>
                  <a:gd name="T46" fmla="*/ 127 w 165"/>
                  <a:gd name="T47" fmla="*/ 73 h 82"/>
                  <a:gd name="T48" fmla="*/ 118 w 165"/>
                  <a:gd name="T49" fmla="*/ 76 h 82"/>
                  <a:gd name="T50" fmla="*/ 106 w 165"/>
                  <a:gd name="T51" fmla="*/ 64 h 82"/>
                  <a:gd name="T52" fmla="*/ 100 w 165"/>
                  <a:gd name="T53" fmla="*/ 62 h 82"/>
                  <a:gd name="T54" fmla="*/ 95 w 165"/>
                  <a:gd name="T55" fmla="*/ 52 h 82"/>
                  <a:gd name="T56" fmla="*/ 86 w 165"/>
                  <a:gd name="T57" fmla="*/ 71 h 82"/>
                  <a:gd name="T58" fmla="*/ 77 w 165"/>
                  <a:gd name="T59" fmla="*/ 64 h 82"/>
                  <a:gd name="T60" fmla="*/ 68 w 165"/>
                  <a:gd name="T61" fmla="*/ 79 h 82"/>
                  <a:gd name="T62" fmla="*/ 57 w 165"/>
                  <a:gd name="T63" fmla="*/ 82 h 82"/>
                  <a:gd name="T64" fmla="*/ 44 w 165"/>
                  <a:gd name="T65" fmla="*/ 81 h 82"/>
                  <a:gd name="T66" fmla="*/ 30 w 165"/>
                  <a:gd name="T67" fmla="*/ 68 h 82"/>
                  <a:gd name="T68" fmla="*/ 15 w 165"/>
                  <a:gd name="T69" fmla="*/ 52 h 82"/>
                  <a:gd name="T70" fmla="*/ 0 w 165"/>
                  <a:gd name="T71" fmla="*/ 53 h 82"/>
                  <a:gd name="T72" fmla="*/ 0 w 165"/>
                  <a:gd name="T73" fmla="*/ 29 h 82"/>
                  <a:gd name="T74" fmla="*/ 19 w 165"/>
                  <a:gd name="T75" fmla="*/ 17 h 82"/>
                  <a:gd name="T76" fmla="*/ 27 w 165"/>
                  <a:gd name="T77" fmla="*/ 12 h 82"/>
                  <a:gd name="T78" fmla="*/ 33 w 165"/>
                  <a:gd name="T79" fmla="*/ 1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5" h="82">
                    <a:moveTo>
                      <a:pt x="33" y="12"/>
                    </a:moveTo>
                    <a:lnTo>
                      <a:pt x="38" y="8"/>
                    </a:lnTo>
                    <a:lnTo>
                      <a:pt x="48" y="12"/>
                    </a:lnTo>
                    <a:lnTo>
                      <a:pt x="65" y="18"/>
                    </a:lnTo>
                    <a:lnTo>
                      <a:pt x="69" y="14"/>
                    </a:lnTo>
                    <a:lnTo>
                      <a:pt x="75" y="24"/>
                    </a:lnTo>
                    <a:lnTo>
                      <a:pt x="80" y="21"/>
                    </a:lnTo>
                    <a:lnTo>
                      <a:pt x="85" y="30"/>
                    </a:lnTo>
                    <a:lnTo>
                      <a:pt x="83" y="33"/>
                    </a:lnTo>
                    <a:lnTo>
                      <a:pt x="91" y="36"/>
                    </a:lnTo>
                    <a:lnTo>
                      <a:pt x="92" y="47"/>
                    </a:lnTo>
                    <a:lnTo>
                      <a:pt x="100" y="47"/>
                    </a:lnTo>
                    <a:lnTo>
                      <a:pt x="103" y="49"/>
                    </a:lnTo>
                    <a:lnTo>
                      <a:pt x="104" y="46"/>
                    </a:lnTo>
                    <a:lnTo>
                      <a:pt x="98" y="40"/>
                    </a:lnTo>
                    <a:lnTo>
                      <a:pt x="100" y="33"/>
                    </a:lnTo>
                    <a:lnTo>
                      <a:pt x="97" y="30"/>
                    </a:lnTo>
                    <a:lnTo>
                      <a:pt x="101" y="23"/>
                    </a:lnTo>
                    <a:lnTo>
                      <a:pt x="101" y="12"/>
                    </a:lnTo>
                    <a:lnTo>
                      <a:pt x="106" y="5"/>
                    </a:lnTo>
                    <a:lnTo>
                      <a:pt x="113" y="0"/>
                    </a:lnTo>
                    <a:lnTo>
                      <a:pt x="116" y="0"/>
                    </a:lnTo>
                    <a:lnTo>
                      <a:pt x="123" y="2"/>
                    </a:lnTo>
                    <a:lnTo>
                      <a:pt x="129" y="0"/>
                    </a:lnTo>
                    <a:lnTo>
                      <a:pt x="139" y="5"/>
                    </a:lnTo>
                    <a:lnTo>
                      <a:pt x="145" y="6"/>
                    </a:lnTo>
                    <a:lnTo>
                      <a:pt x="151" y="5"/>
                    </a:lnTo>
                    <a:lnTo>
                      <a:pt x="159" y="6"/>
                    </a:lnTo>
                    <a:lnTo>
                      <a:pt x="160" y="14"/>
                    </a:lnTo>
                    <a:lnTo>
                      <a:pt x="148" y="21"/>
                    </a:lnTo>
                    <a:lnTo>
                      <a:pt x="145" y="26"/>
                    </a:lnTo>
                    <a:lnTo>
                      <a:pt x="142" y="26"/>
                    </a:lnTo>
                    <a:lnTo>
                      <a:pt x="148" y="33"/>
                    </a:lnTo>
                    <a:lnTo>
                      <a:pt x="148" y="33"/>
                    </a:lnTo>
                    <a:lnTo>
                      <a:pt x="153" y="40"/>
                    </a:lnTo>
                    <a:lnTo>
                      <a:pt x="159" y="40"/>
                    </a:lnTo>
                    <a:lnTo>
                      <a:pt x="156" y="46"/>
                    </a:lnTo>
                    <a:lnTo>
                      <a:pt x="157" y="47"/>
                    </a:lnTo>
                    <a:lnTo>
                      <a:pt x="157" y="49"/>
                    </a:lnTo>
                    <a:lnTo>
                      <a:pt x="157" y="52"/>
                    </a:lnTo>
                    <a:lnTo>
                      <a:pt x="165" y="59"/>
                    </a:lnTo>
                    <a:lnTo>
                      <a:pt x="157" y="61"/>
                    </a:lnTo>
                    <a:lnTo>
                      <a:pt x="156" y="67"/>
                    </a:lnTo>
                    <a:lnTo>
                      <a:pt x="156" y="76"/>
                    </a:lnTo>
                    <a:lnTo>
                      <a:pt x="145" y="82"/>
                    </a:lnTo>
                    <a:lnTo>
                      <a:pt x="136" y="79"/>
                    </a:lnTo>
                    <a:lnTo>
                      <a:pt x="130" y="79"/>
                    </a:lnTo>
                    <a:lnTo>
                      <a:pt x="127" y="73"/>
                    </a:lnTo>
                    <a:lnTo>
                      <a:pt x="126" y="73"/>
                    </a:lnTo>
                    <a:lnTo>
                      <a:pt x="118" y="76"/>
                    </a:lnTo>
                    <a:lnTo>
                      <a:pt x="109" y="70"/>
                    </a:lnTo>
                    <a:lnTo>
                      <a:pt x="106" y="64"/>
                    </a:lnTo>
                    <a:lnTo>
                      <a:pt x="103" y="59"/>
                    </a:lnTo>
                    <a:lnTo>
                      <a:pt x="100" y="62"/>
                    </a:lnTo>
                    <a:lnTo>
                      <a:pt x="100" y="58"/>
                    </a:lnTo>
                    <a:lnTo>
                      <a:pt x="95" y="52"/>
                    </a:lnTo>
                    <a:lnTo>
                      <a:pt x="92" y="53"/>
                    </a:lnTo>
                    <a:lnTo>
                      <a:pt x="86" y="71"/>
                    </a:lnTo>
                    <a:lnTo>
                      <a:pt x="80" y="68"/>
                    </a:lnTo>
                    <a:lnTo>
                      <a:pt x="77" y="64"/>
                    </a:lnTo>
                    <a:lnTo>
                      <a:pt x="71" y="68"/>
                    </a:lnTo>
                    <a:lnTo>
                      <a:pt x="68" y="79"/>
                    </a:lnTo>
                    <a:lnTo>
                      <a:pt x="63" y="81"/>
                    </a:lnTo>
                    <a:lnTo>
                      <a:pt x="57" y="82"/>
                    </a:lnTo>
                    <a:lnTo>
                      <a:pt x="56" y="79"/>
                    </a:lnTo>
                    <a:lnTo>
                      <a:pt x="44" y="81"/>
                    </a:lnTo>
                    <a:lnTo>
                      <a:pt x="36" y="76"/>
                    </a:lnTo>
                    <a:lnTo>
                      <a:pt x="30" y="68"/>
                    </a:lnTo>
                    <a:lnTo>
                      <a:pt x="33" y="59"/>
                    </a:lnTo>
                    <a:lnTo>
                      <a:pt x="15" y="52"/>
                    </a:lnTo>
                    <a:lnTo>
                      <a:pt x="12" y="47"/>
                    </a:lnTo>
                    <a:lnTo>
                      <a:pt x="0" y="53"/>
                    </a:lnTo>
                    <a:lnTo>
                      <a:pt x="0" y="33"/>
                    </a:lnTo>
                    <a:lnTo>
                      <a:pt x="0" y="29"/>
                    </a:lnTo>
                    <a:lnTo>
                      <a:pt x="12" y="26"/>
                    </a:lnTo>
                    <a:lnTo>
                      <a:pt x="19" y="17"/>
                    </a:lnTo>
                    <a:lnTo>
                      <a:pt x="24" y="9"/>
                    </a:lnTo>
                    <a:lnTo>
                      <a:pt x="27" y="12"/>
                    </a:lnTo>
                    <a:lnTo>
                      <a:pt x="30" y="9"/>
                    </a:ln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5" name="Freeform 5196">
                <a:extLst>
                  <a:ext uri="{FF2B5EF4-FFF2-40B4-BE49-F238E27FC236}">
                    <a16:creationId xmlns:a16="http://schemas.microsoft.com/office/drawing/2014/main" id="{7D1AC2C0-B5E4-C744-33E2-11466B816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1305"/>
                <a:ext cx="82" cy="42"/>
              </a:xfrm>
              <a:custGeom>
                <a:avLst/>
                <a:gdLst>
                  <a:gd name="T0" fmla="*/ 38 w 165"/>
                  <a:gd name="T1" fmla="*/ 8 h 82"/>
                  <a:gd name="T2" fmla="*/ 65 w 165"/>
                  <a:gd name="T3" fmla="*/ 18 h 82"/>
                  <a:gd name="T4" fmla="*/ 75 w 165"/>
                  <a:gd name="T5" fmla="*/ 24 h 82"/>
                  <a:gd name="T6" fmla="*/ 85 w 165"/>
                  <a:gd name="T7" fmla="*/ 30 h 82"/>
                  <a:gd name="T8" fmla="*/ 91 w 165"/>
                  <a:gd name="T9" fmla="*/ 36 h 82"/>
                  <a:gd name="T10" fmla="*/ 100 w 165"/>
                  <a:gd name="T11" fmla="*/ 47 h 82"/>
                  <a:gd name="T12" fmla="*/ 104 w 165"/>
                  <a:gd name="T13" fmla="*/ 46 h 82"/>
                  <a:gd name="T14" fmla="*/ 100 w 165"/>
                  <a:gd name="T15" fmla="*/ 33 h 82"/>
                  <a:gd name="T16" fmla="*/ 101 w 165"/>
                  <a:gd name="T17" fmla="*/ 23 h 82"/>
                  <a:gd name="T18" fmla="*/ 106 w 165"/>
                  <a:gd name="T19" fmla="*/ 5 h 82"/>
                  <a:gd name="T20" fmla="*/ 116 w 165"/>
                  <a:gd name="T21" fmla="*/ 0 h 82"/>
                  <a:gd name="T22" fmla="*/ 129 w 165"/>
                  <a:gd name="T23" fmla="*/ 0 h 82"/>
                  <a:gd name="T24" fmla="*/ 145 w 165"/>
                  <a:gd name="T25" fmla="*/ 6 h 82"/>
                  <a:gd name="T26" fmla="*/ 159 w 165"/>
                  <a:gd name="T27" fmla="*/ 6 h 82"/>
                  <a:gd name="T28" fmla="*/ 148 w 165"/>
                  <a:gd name="T29" fmla="*/ 21 h 82"/>
                  <a:gd name="T30" fmla="*/ 142 w 165"/>
                  <a:gd name="T31" fmla="*/ 26 h 82"/>
                  <a:gd name="T32" fmla="*/ 148 w 165"/>
                  <a:gd name="T33" fmla="*/ 33 h 82"/>
                  <a:gd name="T34" fmla="*/ 159 w 165"/>
                  <a:gd name="T35" fmla="*/ 40 h 82"/>
                  <a:gd name="T36" fmla="*/ 157 w 165"/>
                  <a:gd name="T37" fmla="*/ 47 h 82"/>
                  <a:gd name="T38" fmla="*/ 157 w 165"/>
                  <a:gd name="T39" fmla="*/ 52 h 82"/>
                  <a:gd name="T40" fmla="*/ 157 w 165"/>
                  <a:gd name="T41" fmla="*/ 61 h 82"/>
                  <a:gd name="T42" fmla="*/ 156 w 165"/>
                  <a:gd name="T43" fmla="*/ 76 h 82"/>
                  <a:gd name="T44" fmla="*/ 136 w 165"/>
                  <a:gd name="T45" fmla="*/ 79 h 82"/>
                  <a:gd name="T46" fmla="*/ 127 w 165"/>
                  <a:gd name="T47" fmla="*/ 73 h 82"/>
                  <a:gd name="T48" fmla="*/ 118 w 165"/>
                  <a:gd name="T49" fmla="*/ 76 h 82"/>
                  <a:gd name="T50" fmla="*/ 106 w 165"/>
                  <a:gd name="T51" fmla="*/ 64 h 82"/>
                  <a:gd name="T52" fmla="*/ 100 w 165"/>
                  <a:gd name="T53" fmla="*/ 62 h 82"/>
                  <a:gd name="T54" fmla="*/ 95 w 165"/>
                  <a:gd name="T55" fmla="*/ 52 h 82"/>
                  <a:gd name="T56" fmla="*/ 86 w 165"/>
                  <a:gd name="T57" fmla="*/ 71 h 82"/>
                  <a:gd name="T58" fmla="*/ 77 w 165"/>
                  <a:gd name="T59" fmla="*/ 64 h 82"/>
                  <a:gd name="T60" fmla="*/ 68 w 165"/>
                  <a:gd name="T61" fmla="*/ 79 h 82"/>
                  <a:gd name="T62" fmla="*/ 57 w 165"/>
                  <a:gd name="T63" fmla="*/ 82 h 82"/>
                  <a:gd name="T64" fmla="*/ 44 w 165"/>
                  <a:gd name="T65" fmla="*/ 81 h 82"/>
                  <a:gd name="T66" fmla="*/ 30 w 165"/>
                  <a:gd name="T67" fmla="*/ 68 h 82"/>
                  <a:gd name="T68" fmla="*/ 15 w 165"/>
                  <a:gd name="T69" fmla="*/ 52 h 82"/>
                  <a:gd name="T70" fmla="*/ 0 w 165"/>
                  <a:gd name="T71" fmla="*/ 53 h 82"/>
                  <a:gd name="T72" fmla="*/ 0 w 165"/>
                  <a:gd name="T73" fmla="*/ 29 h 82"/>
                  <a:gd name="T74" fmla="*/ 19 w 165"/>
                  <a:gd name="T75" fmla="*/ 17 h 82"/>
                  <a:gd name="T76" fmla="*/ 27 w 165"/>
                  <a:gd name="T77" fmla="*/ 12 h 82"/>
                  <a:gd name="T78" fmla="*/ 33 w 165"/>
                  <a:gd name="T79" fmla="*/ 1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5" h="82">
                    <a:moveTo>
                      <a:pt x="33" y="12"/>
                    </a:moveTo>
                    <a:lnTo>
                      <a:pt x="38" y="8"/>
                    </a:lnTo>
                    <a:lnTo>
                      <a:pt x="48" y="12"/>
                    </a:lnTo>
                    <a:lnTo>
                      <a:pt x="65" y="18"/>
                    </a:lnTo>
                    <a:lnTo>
                      <a:pt x="69" y="14"/>
                    </a:lnTo>
                    <a:lnTo>
                      <a:pt x="75" y="24"/>
                    </a:lnTo>
                    <a:lnTo>
                      <a:pt x="80" y="21"/>
                    </a:lnTo>
                    <a:lnTo>
                      <a:pt x="85" y="30"/>
                    </a:lnTo>
                    <a:lnTo>
                      <a:pt x="83" y="33"/>
                    </a:lnTo>
                    <a:lnTo>
                      <a:pt x="91" y="36"/>
                    </a:lnTo>
                    <a:lnTo>
                      <a:pt x="92" y="47"/>
                    </a:lnTo>
                    <a:lnTo>
                      <a:pt x="100" y="47"/>
                    </a:lnTo>
                    <a:lnTo>
                      <a:pt x="103" y="49"/>
                    </a:lnTo>
                    <a:lnTo>
                      <a:pt x="104" y="46"/>
                    </a:lnTo>
                    <a:lnTo>
                      <a:pt x="98" y="40"/>
                    </a:lnTo>
                    <a:lnTo>
                      <a:pt x="100" y="33"/>
                    </a:lnTo>
                    <a:lnTo>
                      <a:pt x="97" y="30"/>
                    </a:lnTo>
                    <a:lnTo>
                      <a:pt x="101" y="23"/>
                    </a:lnTo>
                    <a:lnTo>
                      <a:pt x="101" y="12"/>
                    </a:lnTo>
                    <a:lnTo>
                      <a:pt x="106" y="5"/>
                    </a:lnTo>
                    <a:lnTo>
                      <a:pt x="113" y="0"/>
                    </a:lnTo>
                    <a:lnTo>
                      <a:pt x="116" y="0"/>
                    </a:lnTo>
                    <a:lnTo>
                      <a:pt x="123" y="2"/>
                    </a:lnTo>
                    <a:lnTo>
                      <a:pt x="129" y="0"/>
                    </a:lnTo>
                    <a:lnTo>
                      <a:pt x="139" y="5"/>
                    </a:lnTo>
                    <a:lnTo>
                      <a:pt x="145" y="6"/>
                    </a:lnTo>
                    <a:lnTo>
                      <a:pt x="151" y="5"/>
                    </a:lnTo>
                    <a:lnTo>
                      <a:pt x="159" y="6"/>
                    </a:lnTo>
                    <a:lnTo>
                      <a:pt x="160" y="14"/>
                    </a:lnTo>
                    <a:lnTo>
                      <a:pt x="148" y="21"/>
                    </a:lnTo>
                    <a:lnTo>
                      <a:pt x="145" y="26"/>
                    </a:lnTo>
                    <a:lnTo>
                      <a:pt x="142" y="26"/>
                    </a:lnTo>
                    <a:lnTo>
                      <a:pt x="148" y="33"/>
                    </a:lnTo>
                    <a:lnTo>
                      <a:pt x="148" y="33"/>
                    </a:lnTo>
                    <a:lnTo>
                      <a:pt x="153" y="40"/>
                    </a:lnTo>
                    <a:lnTo>
                      <a:pt x="159" y="40"/>
                    </a:lnTo>
                    <a:lnTo>
                      <a:pt x="156" y="46"/>
                    </a:lnTo>
                    <a:lnTo>
                      <a:pt x="157" y="47"/>
                    </a:lnTo>
                    <a:lnTo>
                      <a:pt x="157" y="49"/>
                    </a:lnTo>
                    <a:lnTo>
                      <a:pt x="157" y="52"/>
                    </a:lnTo>
                    <a:lnTo>
                      <a:pt x="165" y="59"/>
                    </a:lnTo>
                    <a:lnTo>
                      <a:pt x="157" y="61"/>
                    </a:lnTo>
                    <a:lnTo>
                      <a:pt x="156" y="67"/>
                    </a:lnTo>
                    <a:lnTo>
                      <a:pt x="156" y="76"/>
                    </a:lnTo>
                    <a:lnTo>
                      <a:pt x="145" y="82"/>
                    </a:lnTo>
                    <a:lnTo>
                      <a:pt x="136" y="79"/>
                    </a:lnTo>
                    <a:lnTo>
                      <a:pt x="130" y="79"/>
                    </a:lnTo>
                    <a:lnTo>
                      <a:pt x="127" y="73"/>
                    </a:lnTo>
                    <a:lnTo>
                      <a:pt x="126" y="73"/>
                    </a:lnTo>
                    <a:lnTo>
                      <a:pt x="118" y="76"/>
                    </a:lnTo>
                    <a:lnTo>
                      <a:pt x="109" y="70"/>
                    </a:lnTo>
                    <a:lnTo>
                      <a:pt x="106" y="64"/>
                    </a:lnTo>
                    <a:lnTo>
                      <a:pt x="103" y="59"/>
                    </a:lnTo>
                    <a:lnTo>
                      <a:pt x="100" y="62"/>
                    </a:lnTo>
                    <a:lnTo>
                      <a:pt x="100" y="58"/>
                    </a:lnTo>
                    <a:lnTo>
                      <a:pt x="95" y="52"/>
                    </a:lnTo>
                    <a:lnTo>
                      <a:pt x="92" y="53"/>
                    </a:lnTo>
                    <a:lnTo>
                      <a:pt x="86" y="71"/>
                    </a:lnTo>
                    <a:lnTo>
                      <a:pt x="80" y="68"/>
                    </a:lnTo>
                    <a:lnTo>
                      <a:pt x="77" y="64"/>
                    </a:lnTo>
                    <a:lnTo>
                      <a:pt x="71" y="68"/>
                    </a:lnTo>
                    <a:lnTo>
                      <a:pt x="68" y="79"/>
                    </a:lnTo>
                    <a:lnTo>
                      <a:pt x="63" y="81"/>
                    </a:lnTo>
                    <a:lnTo>
                      <a:pt x="57" y="82"/>
                    </a:lnTo>
                    <a:lnTo>
                      <a:pt x="56" y="79"/>
                    </a:lnTo>
                    <a:lnTo>
                      <a:pt x="44" y="81"/>
                    </a:lnTo>
                    <a:lnTo>
                      <a:pt x="36" y="76"/>
                    </a:lnTo>
                    <a:lnTo>
                      <a:pt x="30" y="68"/>
                    </a:lnTo>
                    <a:lnTo>
                      <a:pt x="33" y="59"/>
                    </a:lnTo>
                    <a:lnTo>
                      <a:pt x="15" y="52"/>
                    </a:lnTo>
                    <a:lnTo>
                      <a:pt x="12" y="47"/>
                    </a:lnTo>
                    <a:lnTo>
                      <a:pt x="0" y="53"/>
                    </a:lnTo>
                    <a:lnTo>
                      <a:pt x="0" y="33"/>
                    </a:lnTo>
                    <a:lnTo>
                      <a:pt x="0" y="29"/>
                    </a:lnTo>
                    <a:lnTo>
                      <a:pt x="12" y="26"/>
                    </a:lnTo>
                    <a:lnTo>
                      <a:pt x="19" y="17"/>
                    </a:lnTo>
                    <a:lnTo>
                      <a:pt x="24" y="9"/>
                    </a:lnTo>
                    <a:lnTo>
                      <a:pt x="27" y="12"/>
                    </a:lnTo>
                    <a:lnTo>
                      <a:pt x="30" y="9"/>
                    </a:lnTo>
                    <a:lnTo>
                      <a:pt x="33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6" name="Freeform 5197">
                <a:extLst>
                  <a:ext uri="{FF2B5EF4-FFF2-40B4-BE49-F238E27FC236}">
                    <a16:creationId xmlns:a16="http://schemas.microsoft.com/office/drawing/2014/main" id="{9EF1424C-6191-5AD7-3715-7E159D90D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392"/>
                <a:ext cx="97" cy="59"/>
              </a:xfrm>
              <a:custGeom>
                <a:avLst/>
                <a:gdLst>
                  <a:gd name="T0" fmla="*/ 179 w 194"/>
                  <a:gd name="T1" fmla="*/ 6 h 119"/>
                  <a:gd name="T2" fmla="*/ 171 w 194"/>
                  <a:gd name="T3" fmla="*/ 9 h 119"/>
                  <a:gd name="T4" fmla="*/ 162 w 194"/>
                  <a:gd name="T5" fmla="*/ 3 h 119"/>
                  <a:gd name="T6" fmla="*/ 151 w 194"/>
                  <a:gd name="T7" fmla="*/ 15 h 119"/>
                  <a:gd name="T8" fmla="*/ 145 w 194"/>
                  <a:gd name="T9" fmla="*/ 25 h 119"/>
                  <a:gd name="T10" fmla="*/ 141 w 194"/>
                  <a:gd name="T11" fmla="*/ 29 h 119"/>
                  <a:gd name="T12" fmla="*/ 127 w 194"/>
                  <a:gd name="T13" fmla="*/ 26 h 119"/>
                  <a:gd name="T14" fmla="*/ 117 w 194"/>
                  <a:gd name="T15" fmla="*/ 31 h 119"/>
                  <a:gd name="T16" fmla="*/ 104 w 194"/>
                  <a:gd name="T17" fmla="*/ 29 h 119"/>
                  <a:gd name="T18" fmla="*/ 86 w 194"/>
                  <a:gd name="T19" fmla="*/ 20 h 119"/>
                  <a:gd name="T20" fmla="*/ 71 w 194"/>
                  <a:gd name="T21" fmla="*/ 22 h 119"/>
                  <a:gd name="T22" fmla="*/ 62 w 194"/>
                  <a:gd name="T23" fmla="*/ 26 h 119"/>
                  <a:gd name="T24" fmla="*/ 54 w 194"/>
                  <a:gd name="T25" fmla="*/ 25 h 119"/>
                  <a:gd name="T26" fmla="*/ 32 w 194"/>
                  <a:gd name="T27" fmla="*/ 46 h 119"/>
                  <a:gd name="T28" fmla="*/ 33 w 194"/>
                  <a:gd name="T29" fmla="*/ 58 h 119"/>
                  <a:gd name="T30" fmla="*/ 32 w 194"/>
                  <a:gd name="T31" fmla="*/ 70 h 119"/>
                  <a:gd name="T32" fmla="*/ 29 w 194"/>
                  <a:gd name="T33" fmla="*/ 70 h 119"/>
                  <a:gd name="T34" fmla="*/ 16 w 194"/>
                  <a:gd name="T35" fmla="*/ 73 h 119"/>
                  <a:gd name="T36" fmla="*/ 1 w 194"/>
                  <a:gd name="T37" fmla="*/ 82 h 119"/>
                  <a:gd name="T38" fmla="*/ 3 w 194"/>
                  <a:gd name="T39" fmla="*/ 90 h 119"/>
                  <a:gd name="T40" fmla="*/ 18 w 194"/>
                  <a:gd name="T41" fmla="*/ 91 h 119"/>
                  <a:gd name="T42" fmla="*/ 33 w 194"/>
                  <a:gd name="T43" fmla="*/ 91 h 119"/>
                  <a:gd name="T44" fmla="*/ 32 w 194"/>
                  <a:gd name="T45" fmla="*/ 105 h 119"/>
                  <a:gd name="T46" fmla="*/ 30 w 194"/>
                  <a:gd name="T47" fmla="*/ 119 h 119"/>
                  <a:gd name="T48" fmla="*/ 42 w 194"/>
                  <a:gd name="T49" fmla="*/ 116 h 119"/>
                  <a:gd name="T50" fmla="*/ 56 w 194"/>
                  <a:gd name="T51" fmla="*/ 117 h 119"/>
                  <a:gd name="T52" fmla="*/ 63 w 194"/>
                  <a:gd name="T53" fmla="*/ 113 h 119"/>
                  <a:gd name="T54" fmla="*/ 76 w 194"/>
                  <a:gd name="T55" fmla="*/ 108 h 119"/>
                  <a:gd name="T56" fmla="*/ 91 w 194"/>
                  <a:gd name="T57" fmla="*/ 101 h 119"/>
                  <a:gd name="T58" fmla="*/ 101 w 194"/>
                  <a:gd name="T59" fmla="*/ 104 h 119"/>
                  <a:gd name="T60" fmla="*/ 114 w 194"/>
                  <a:gd name="T61" fmla="*/ 107 h 119"/>
                  <a:gd name="T62" fmla="*/ 115 w 194"/>
                  <a:gd name="T63" fmla="*/ 110 h 119"/>
                  <a:gd name="T64" fmla="*/ 129 w 194"/>
                  <a:gd name="T65" fmla="*/ 101 h 119"/>
                  <a:gd name="T66" fmla="*/ 138 w 194"/>
                  <a:gd name="T67" fmla="*/ 102 h 119"/>
                  <a:gd name="T68" fmla="*/ 138 w 194"/>
                  <a:gd name="T69" fmla="*/ 93 h 119"/>
                  <a:gd name="T70" fmla="*/ 147 w 194"/>
                  <a:gd name="T71" fmla="*/ 90 h 119"/>
                  <a:gd name="T72" fmla="*/ 153 w 194"/>
                  <a:gd name="T73" fmla="*/ 67 h 119"/>
                  <a:gd name="T74" fmla="*/ 164 w 194"/>
                  <a:gd name="T75" fmla="*/ 63 h 119"/>
                  <a:gd name="T76" fmla="*/ 165 w 194"/>
                  <a:gd name="T77" fmla="*/ 50 h 119"/>
                  <a:gd name="T78" fmla="*/ 174 w 194"/>
                  <a:gd name="T79" fmla="*/ 52 h 119"/>
                  <a:gd name="T80" fmla="*/ 189 w 194"/>
                  <a:gd name="T81" fmla="*/ 34 h 119"/>
                  <a:gd name="T82" fmla="*/ 192 w 194"/>
                  <a:gd name="T83" fmla="*/ 25 h 119"/>
                  <a:gd name="T84" fmla="*/ 177 w 194"/>
                  <a:gd name="T85" fmla="*/ 26 h 119"/>
                  <a:gd name="T86" fmla="*/ 177 w 194"/>
                  <a:gd name="T87" fmla="*/ 18 h 119"/>
                  <a:gd name="T88" fmla="*/ 183 w 194"/>
                  <a:gd name="T89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4" h="119">
                    <a:moveTo>
                      <a:pt x="183" y="12"/>
                    </a:moveTo>
                    <a:lnTo>
                      <a:pt x="179" y="6"/>
                    </a:lnTo>
                    <a:lnTo>
                      <a:pt x="174" y="3"/>
                    </a:lnTo>
                    <a:lnTo>
                      <a:pt x="171" y="9"/>
                    </a:lnTo>
                    <a:lnTo>
                      <a:pt x="164" y="0"/>
                    </a:lnTo>
                    <a:lnTo>
                      <a:pt x="162" y="3"/>
                    </a:lnTo>
                    <a:lnTo>
                      <a:pt x="156" y="9"/>
                    </a:lnTo>
                    <a:lnTo>
                      <a:pt x="151" y="15"/>
                    </a:lnTo>
                    <a:lnTo>
                      <a:pt x="153" y="18"/>
                    </a:lnTo>
                    <a:lnTo>
                      <a:pt x="145" y="25"/>
                    </a:lnTo>
                    <a:lnTo>
                      <a:pt x="141" y="35"/>
                    </a:lnTo>
                    <a:lnTo>
                      <a:pt x="141" y="29"/>
                    </a:lnTo>
                    <a:lnTo>
                      <a:pt x="129" y="32"/>
                    </a:lnTo>
                    <a:lnTo>
                      <a:pt x="127" y="26"/>
                    </a:lnTo>
                    <a:lnTo>
                      <a:pt x="121" y="25"/>
                    </a:lnTo>
                    <a:lnTo>
                      <a:pt x="117" y="31"/>
                    </a:lnTo>
                    <a:lnTo>
                      <a:pt x="112" y="34"/>
                    </a:lnTo>
                    <a:lnTo>
                      <a:pt x="104" y="29"/>
                    </a:lnTo>
                    <a:lnTo>
                      <a:pt x="92" y="31"/>
                    </a:lnTo>
                    <a:lnTo>
                      <a:pt x="86" y="20"/>
                    </a:lnTo>
                    <a:lnTo>
                      <a:pt x="79" y="23"/>
                    </a:lnTo>
                    <a:lnTo>
                      <a:pt x="71" y="22"/>
                    </a:lnTo>
                    <a:lnTo>
                      <a:pt x="63" y="23"/>
                    </a:lnTo>
                    <a:lnTo>
                      <a:pt x="62" y="26"/>
                    </a:lnTo>
                    <a:lnTo>
                      <a:pt x="57" y="29"/>
                    </a:lnTo>
                    <a:lnTo>
                      <a:pt x="54" y="25"/>
                    </a:lnTo>
                    <a:lnTo>
                      <a:pt x="50" y="23"/>
                    </a:lnTo>
                    <a:lnTo>
                      <a:pt x="32" y="46"/>
                    </a:lnTo>
                    <a:lnTo>
                      <a:pt x="35" y="52"/>
                    </a:lnTo>
                    <a:lnTo>
                      <a:pt x="33" y="58"/>
                    </a:lnTo>
                    <a:lnTo>
                      <a:pt x="30" y="66"/>
                    </a:lnTo>
                    <a:lnTo>
                      <a:pt x="32" y="70"/>
                    </a:lnTo>
                    <a:lnTo>
                      <a:pt x="29" y="76"/>
                    </a:lnTo>
                    <a:lnTo>
                      <a:pt x="29" y="70"/>
                    </a:lnTo>
                    <a:lnTo>
                      <a:pt x="22" y="67"/>
                    </a:lnTo>
                    <a:lnTo>
                      <a:pt x="16" y="73"/>
                    </a:lnTo>
                    <a:lnTo>
                      <a:pt x="6" y="78"/>
                    </a:lnTo>
                    <a:lnTo>
                      <a:pt x="1" y="82"/>
                    </a:lnTo>
                    <a:lnTo>
                      <a:pt x="0" y="90"/>
                    </a:lnTo>
                    <a:lnTo>
                      <a:pt x="3" y="90"/>
                    </a:lnTo>
                    <a:lnTo>
                      <a:pt x="10" y="96"/>
                    </a:lnTo>
                    <a:lnTo>
                      <a:pt x="18" y="91"/>
                    </a:lnTo>
                    <a:lnTo>
                      <a:pt x="19" y="88"/>
                    </a:lnTo>
                    <a:lnTo>
                      <a:pt x="33" y="91"/>
                    </a:lnTo>
                    <a:lnTo>
                      <a:pt x="32" y="96"/>
                    </a:lnTo>
                    <a:lnTo>
                      <a:pt x="32" y="105"/>
                    </a:lnTo>
                    <a:lnTo>
                      <a:pt x="30" y="107"/>
                    </a:lnTo>
                    <a:lnTo>
                      <a:pt x="30" y="119"/>
                    </a:lnTo>
                    <a:lnTo>
                      <a:pt x="32" y="119"/>
                    </a:lnTo>
                    <a:lnTo>
                      <a:pt x="42" y="116"/>
                    </a:lnTo>
                    <a:lnTo>
                      <a:pt x="50" y="111"/>
                    </a:lnTo>
                    <a:lnTo>
                      <a:pt x="56" y="117"/>
                    </a:lnTo>
                    <a:lnTo>
                      <a:pt x="62" y="116"/>
                    </a:lnTo>
                    <a:lnTo>
                      <a:pt x="63" y="113"/>
                    </a:lnTo>
                    <a:lnTo>
                      <a:pt x="71" y="113"/>
                    </a:lnTo>
                    <a:lnTo>
                      <a:pt x="76" y="108"/>
                    </a:lnTo>
                    <a:lnTo>
                      <a:pt x="88" y="108"/>
                    </a:lnTo>
                    <a:lnTo>
                      <a:pt x="91" y="101"/>
                    </a:lnTo>
                    <a:lnTo>
                      <a:pt x="97" y="102"/>
                    </a:lnTo>
                    <a:lnTo>
                      <a:pt x="101" y="104"/>
                    </a:lnTo>
                    <a:lnTo>
                      <a:pt x="110" y="101"/>
                    </a:lnTo>
                    <a:lnTo>
                      <a:pt x="114" y="107"/>
                    </a:lnTo>
                    <a:lnTo>
                      <a:pt x="112" y="108"/>
                    </a:lnTo>
                    <a:lnTo>
                      <a:pt x="115" y="110"/>
                    </a:lnTo>
                    <a:lnTo>
                      <a:pt x="126" y="107"/>
                    </a:lnTo>
                    <a:lnTo>
                      <a:pt x="129" y="101"/>
                    </a:lnTo>
                    <a:lnTo>
                      <a:pt x="135" y="99"/>
                    </a:lnTo>
                    <a:lnTo>
                      <a:pt x="138" y="102"/>
                    </a:lnTo>
                    <a:lnTo>
                      <a:pt x="142" y="96"/>
                    </a:lnTo>
                    <a:lnTo>
                      <a:pt x="138" y="93"/>
                    </a:lnTo>
                    <a:lnTo>
                      <a:pt x="141" y="88"/>
                    </a:lnTo>
                    <a:lnTo>
                      <a:pt x="147" y="90"/>
                    </a:lnTo>
                    <a:lnTo>
                      <a:pt x="154" y="85"/>
                    </a:lnTo>
                    <a:lnTo>
                      <a:pt x="153" y="67"/>
                    </a:lnTo>
                    <a:lnTo>
                      <a:pt x="161" y="66"/>
                    </a:lnTo>
                    <a:lnTo>
                      <a:pt x="164" y="63"/>
                    </a:lnTo>
                    <a:lnTo>
                      <a:pt x="168" y="53"/>
                    </a:lnTo>
                    <a:lnTo>
                      <a:pt x="165" y="50"/>
                    </a:lnTo>
                    <a:lnTo>
                      <a:pt x="168" y="49"/>
                    </a:lnTo>
                    <a:lnTo>
                      <a:pt x="174" y="52"/>
                    </a:lnTo>
                    <a:lnTo>
                      <a:pt x="183" y="40"/>
                    </a:lnTo>
                    <a:lnTo>
                      <a:pt x="189" y="34"/>
                    </a:lnTo>
                    <a:lnTo>
                      <a:pt x="194" y="28"/>
                    </a:lnTo>
                    <a:lnTo>
                      <a:pt x="192" y="25"/>
                    </a:lnTo>
                    <a:lnTo>
                      <a:pt x="183" y="23"/>
                    </a:lnTo>
                    <a:lnTo>
                      <a:pt x="177" y="26"/>
                    </a:lnTo>
                    <a:lnTo>
                      <a:pt x="180" y="20"/>
                    </a:lnTo>
                    <a:lnTo>
                      <a:pt x="177" y="18"/>
                    </a:lnTo>
                    <a:lnTo>
                      <a:pt x="180" y="12"/>
                    </a:lnTo>
                    <a:lnTo>
                      <a:pt x="183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7" name="Freeform 5198">
                <a:extLst>
                  <a:ext uri="{FF2B5EF4-FFF2-40B4-BE49-F238E27FC236}">
                    <a16:creationId xmlns:a16="http://schemas.microsoft.com/office/drawing/2014/main" id="{678155A4-2FE7-FBC1-E756-09822FBE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392"/>
                <a:ext cx="97" cy="59"/>
              </a:xfrm>
              <a:custGeom>
                <a:avLst/>
                <a:gdLst>
                  <a:gd name="T0" fmla="*/ 180 w 194"/>
                  <a:gd name="T1" fmla="*/ 12 h 119"/>
                  <a:gd name="T2" fmla="*/ 180 w 194"/>
                  <a:gd name="T3" fmla="*/ 20 h 119"/>
                  <a:gd name="T4" fmla="*/ 183 w 194"/>
                  <a:gd name="T5" fmla="*/ 23 h 119"/>
                  <a:gd name="T6" fmla="*/ 194 w 194"/>
                  <a:gd name="T7" fmla="*/ 28 h 119"/>
                  <a:gd name="T8" fmla="*/ 183 w 194"/>
                  <a:gd name="T9" fmla="*/ 40 h 119"/>
                  <a:gd name="T10" fmla="*/ 168 w 194"/>
                  <a:gd name="T11" fmla="*/ 49 h 119"/>
                  <a:gd name="T12" fmla="*/ 168 w 194"/>
                  <a:gd name="T13" fmla="*/ 53 h 119"/>
                  <a:gd name="T14" fmla="*/ 161 w 194"/>
                  <a:gd name="T15" fmla="*/ 66 h 119"/>
                  <a:gd name="T16" fmla="*/ 154 w 194"/>
                  <a:gd name="T17" fmla="*/ 85 h 119"/>
                  <a:gd name="T18" fmla="*/ 141 w 194"/>
                  <a:gd name="T19" fmla="*/ 88 h 119"/>
                  <a:gd name="T20" fmla="*/ 142 w 194"/>
                  <a:gd name="T21" fmla="*/ 96 h 119"/>
                  <a:gd name="T22" fmla="*/ 135 w 194"/>
                  <a:gd name="T23" fmla="*/ 99 h 119"/>
                  <a:gd name="T24" fmla="*/ 126 w 194"/>
                  <a:gd name="T25" fmla="*/ 107 h 119"/>
                  <a:gd name="T26" fmla="*/ 112 w 194"/>
                  <a:gd name="T27" fmla="*/ 108 h 119"/>
                  <a:gd name="T28" fmla="*/ 110 w 194"/>
                  <a:gd name="T29" fmla="*/ 101 h 119"/>
                  <a:gd name="T30" fmla="*/ 97 w 194"/>
                  <a:gd name="T31" fmla="*/ 102 h 119"/>
                  <a:gd name="T32" fmla="*/ 88 w 194"/>
                  <a:gd name="T33" fmla="*/ 108 h 119"/>
                  <a:gd name="T34" fmla="*/ 71 w 194"/>
                  <a:gd name="T35" fmla="*/ 113 h 119"/>
                  <a:gd name="T36" fmla="*/ 62 w 194"/>
                  <a:gd name="T37" fmla="*/ 116 h 119"/>
                  <a:gd name="T38" fmla="*/ 50 w 194"/>
                  <a:gd name="T39" fmla="*/ 111 h 119"/>
                  <a:gd name="T40" fmla="*/ 32 w 194"/>
                  <a:gd name="T41" fmla="*/ 119 h 119"/>
                  <a:gd name="T42" fmla="*/ 30 w 194"/>
                  <a:gd name="T43" fmla="*/ 107 h 119"/>
                  <a:gd name="T44" fmla="*/ 32 w 194"/>
                  <a:gd name="T45" fmla="*/ 96 h 119"/>
                  <a:gd name="T46" fmla="*/ 19 w 194"/>
                  <a:gd name="T47" fmla="*/ 88 h 119"/>
                  <a:gd name="T48" fmla="*/ 10 w 194"/>
                  <a:gd name="T49" fmla="*/ 96 h 119"/>
                  <a:gd name="T50" fmla="*/ 0 w 194"/>
                  <a:gd name="T51" fmla="*/ 90 h 119"/>
                  <a:gd name="T52" fmla="*/ 6 w 194"/>
                  <a:gd name="T53" fmla="*/ 78 h 119"/>
                  <a:gd name="T54" fmla="*/ 22 w 194"/>
                  <a:gd name="T55" fmla="*/ 67 h 119"/>
                  <a:gd name="T56" fmla="*/ 29 w 194"/>
                  <a:gd name="T57" fmla="*/ 76 h 119"/>
                  <a:gd name="T58" fmla="*/ 30 w 194"/>
                  <a:gd name="T59" fmla="*/ 66 h 119"/>
                  <a:gd name="T60" fmla="*/ 35 w 194"/>
                  <a:gd name="T61" fmla="*/ 52 h 119"/>
                  <a:gd name="T62" fmla="*/ 50 w 194"/>
                  <a:gd name="T63" fmla="*/ 23 h 119"/>
                  <a:gd name="T64" fmla="*/ 57 w 194"/>
                  <a:gd name="T65" fmla="*/ 29 h 119"/>
                  <a:gd name="T66" fmla="*/ 63 w 194"/>
                  <a:gd name="T67" fmla="*/ 23 h 119"/>
                  <a:gd name="T68" fmla="*/ 79 w 194"/>
                  <a:gd name="T69" fmla="*/ 23 h 119"/>
                  <a:gd name="T70" fmla="*/ 92 w 194"/>
                  <a:gd name="T71" fmla="*/ 31 h 119"/>
                  <a:gd name="T72" fmla="*/ 112 w 194"/>
                  <a:gd name="T73" fmla="*/ 34 h 119"/>
                  <a:gd name="T74" fmla="*/ 121 w 194"/>
                  <a:gd name="T75" fmla="*/ 25 h 119"/>
                  <a:gd name="T76" fmla="*/ 129 w 194"/>
                  <a:gd name="T77" fmla="*/ 32 h 119"/>
                  <a:gd name="T78" fmla="*/ 141 w 194"/>
                  <a:gd name="T79" fmla="*/ 35 h 119"/>
                  <a:gd name="T80" fmla="*/ 153 w 194"/>
                  <a:gd name="T81" fmla="*/ 18 h 119"/>
                  <a:gd name="T82" fmla="*/ 156 w 194"/>
                  <a:gd name="T83" fmla="*/ 9 h 119"/>
                  <a:gd name="T84" fmla="*/ 164 w 194"/>
                  <a:gd name="T85" fmla="*/ 0 h 119"/>
                  <a:gd name="T86" fmla="*/ 174 w 194"/>
                  <a:gd name="T87" fmla="*/ 3 h 119"/>
                  <a:gd name="T88" fmla="*/ 183 w 194"/>
                  <a:gd name="T89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4" h="119">
                    <a:moveTo>
                      <a:pt x="183" y="12"/>
                    </a:moveTo>
                    <a:lnTo>
                      <a:pt x="180" y="12"/>
                    </a:lnTo>
                    <a:lnTo>
                      <a:pt x="177" y="18"/>
                    </a:lnTo>
                    <a:lnTo>
                      <a:pt x="180" y="20"/>
                    </a:lnTo>
                    <a:lnTo>
                      <a:pt x="177" y="26"/>
                    </a:lnTo>
                    <a:lnTo>
                      <a:pt x="183" y="23"/>
                    </a:lnTo>
                    <a:lnTo>
                      <a:pt x="192" y="25"/>
                    </a:lnTo>
                    <a:lnTo>
                      <a:pt x="194" y="28"/>
                    </a:lnTo>
                    <a:lnTo>
                      <a:pt x="189" y="34"/>
                    </a:lnTo>
                    <a:lnTo>
                      <a:pt x="183" y="40"/>
                    </a:lnTo>
                    <a:lnTo>
                      <a:pt x="174" y="52"/>
                    </a:lnTo>
                    <a:lnTo>
                      <a:pt x="168" y="49"/>
                    </a:lnTo>
                    <a:lnTo>
                      <a:pt x="165" y="50"/>
                    </a:lnTo>
                    <a:lnTo>
                      <a:pt x="168" y="53"/>
                    </a:lnTo>
                    <a:lnTo>
                      <a:pt x="164" y="63"/>
                    </a:lnTo>
                    <a:lnTo>
                      <a:pt x="161" y="66"/>
                    </a:lnTo>
                    <a:lnTo>
                      <a:pt x="153" y="67"/>
                    </a:lnTo>
                    <a:lnTo>
                      <a:pt x="154" y="85"/>
                    </a:lnTo>
                    <a:lnTo>
                      <a:pt x="147" y="90"/>
                    </a:lnTo>
                    <a:lnTo>
                      <a:pt x="141" y="88"/>
                    </a:lnTo>
                    <a:lnTo>
                      <a:pt x="138" y="93"/>
                    </a:lnTo>
                    <a:lnTo>
                      <a:pt x="142" y="96"/>
                    </a:lnTo>
                    <a:lnTo>
                      <a:pt x="138" y="102"/>
                    </a:lnTo>
                    <a:lnTo>
                      <a:pt x="135" y="99"/>
                    </a:lnTo>
                    <a:lnTo>
                      <a:pt x="129" y="101"/>
                    </a:lnTo>
                    <a:lnTo>
                      <a:pt x="126" y="107"/>
                    </a:lnTo>
                    <a:lnTo>
                      <a:pt x="115" y="110"/>
                    </a:lnTo>
                    <a:lnTo>
                      <a:pt x="112" y="108"/>
                    </a:lnTo>
                    <a:lnTo>
                      <a:pt x="114" y="107"/>
                    </a:lnTo>
                    <a:lnTo>
                      <a:pt x="110" y="101"/>
                    </a:lnTo>
                    <a:lnTo>
                      <a:pt x="101" y="104"/>
                    </a:lnTo>
                    <a:lnTo>
                      <a:pt x="97" y="102"/>
                    </a:lnTo>
                    <a:lnTo>
                      <a:pt x="91" y="101"/>
                    </a:lnTo>
                    <a:lnTo>
                      <a:pt x="88" y="108"/>
                    </a:lnTo>
                    <a:lnTo>
                      <a:pt x="76" y="108"/>
                    </a:lnTo>
                    <a:lnTo>
                      <a:pt x="71" y="113"/>
                    </a:lnTo>
                    <a:lnTo>
                      <a:pt x="63" y="113"/>
                    </a:lnTo>
                    <a:lnTo>
                      <a:pt x="62" y="116"/>
                    </a:lnTo>
                    <a:lnTo>
                      <a:pt x="56" y="117"/>
                    </a:lnTo>
                    <a:lnTo>
                      <a:pt x="50" y="111"/>
                    </a:lnTo>
                    <a:lnTo>
                      <a:pt x="42" y="116"/>
                    </a:lnTo>
                    <a:lnTo>
                      <a:pt x="32" y="119"/>
                    </a:lnTo>
                    <a:lnTo>
                      <a:pt x="30" y="119"/>
                    </a:lnTo>
                    <a:lnTo>
                      <a:pt x="30" y="107"/>
                    </a:lnTo>
                    <a:lnTo>
                      <a:pt x="32" y="105"/>
                    </a:lnTo>
                    <a:lnTo>
                      <a:pt x="32" y="96"/>
                    </a:lnTo>
                    <a:lnTo>
                      <a:pt x="33" y="91"/>
                    </a:lnTo>
                    <a:lnTo>
                      <a:pt x="19" y="88"/>
                    </a:lnTo>
                    <a:lnTo>
                      <a:pt x="18" y="91"/>
                    </a:lnTo>
                    <a:lnTo>
                      <a:pt x="10" y="96"/>
                    </a:lnTo>
                    <a:lnTo>
                      <a:pt x="3" y="90"/>
                    </a:lnTo>
                    <a:lnTo>
                      <a:pt x="0" y="90"/>
                    </a:lnTo>
                    <a:lnTo>
                      <a:pt x="1" y="82"/>
                    </a:lnTo>
                    <a:lnTo>
                      <a:pt x="6" y="78"/>
                    </a:lnTo>
                    <a:lnTo>
                      <a:pt x="16" y="73"/>
                    </a:lnTo>
                    <a:lnTo>
                      <a:pt x="22" y="67"/>
                    </a:lnTo>
                    <a:lnTo>
                      <a:pt x="29" y="70"/>
                    </a:lnTo>
                    <a:lnTo>
                      <a:pt x="29" y="76"/>
                    </a:lnTo>
                    <a:lnTo>
                      <a:pt x="32" y="70"/>
                    </a:lnTo>
                    <a:lnTo>
                      <a:pt x="30" y="66"/>
                    </a:lnTo>
                    <a:lnTo>
                      <a:pt x="33" y="58"/>
                    </a:lnTo>
                    <a:lnTo>
                      <a:pt x="35" y="52"/>
                    </a:lnTo>
                    <a:lnTo>
                      <a:pt x="32" y="46"/>
                    </a:lnTo>
                    <a:lnTo>
                      <a:pt x="50" y="23"/>
                    </a:lnTo>
                    <a:lnTo>
                      <a:pt x="54" y="25"/>
                    </a:lnTo>
                    <a:lnTo>
                      <a:pt x="57" y="29"/>
                    </a:lnTo>
                    <a:lnTo>
                      <a:pt x="62" y="26"/>
                    </a:lnTo>
                    <a:lnTo>
                      <a:pt x="63" y="23"/>
                    </a:lnTo>
                    <a:lnTo>
                      <a:pt x="71" y="22"/>
                    </a:lnTo>
                    <a:lnTo>
                      <a:pt x="79" y="23"/>
                    </a:lnTo>
                    <a:lnTo>
                      <a:pt x="86" y="20"/>
                    </a:lnTo>
                    <a:lnTo>
                      <a:pt x="92" y="31"/>
                    </a:lnTo>
                    <a:lnTo>
                      <a:pt x="104" y="29"/>
                    </a:lnTo>
                    <a:lnTo>
                      <a:pt x="112" y="34"/>
                    </a:lnTo>
                    <a:lnTo>
                      <a:pt x="117" y="31"/>
                    </a:lnTo>
                    <a:lnTo>
                      <a:pt x="121" y="25"/>
                    </a:lnTo>
                    <a:lnTo>
                      <a:pt x="127" y="26"/>
                    </a:lnTo>
                    <a:lnTo>
                      <a:pt x="129" y="32"/>
                    </a:lnTo>
                    <a:lnTo>
                      <a:pt x="141" y="29"/>
                    </a:lnTo>
                    <a:lnTo>
                      <a:pt x="141" y="35"/>
                    </a:lnTo>
                    <a:lnTo>
                      <a:pt x="145" y="25"/>
                    </a:lnTo>
                    <a:lnTo>
                      <a:pt x="153" y="18"/>
                    </a:lnTo>
                    <a:lnTo>
                      <a:pt x="151" y="15"/>
                    </a:lnTo>
                    <a:lnTo>
                      <a:pt x="156" y="9"/>
                    </a:lnTo>
                    <a:lnTo>
                      <a:pt x="162" y="3"/>
                    </a:lnTo>
                    <a:lnTo>
                      <a:pt x="164" y="0"/>
                    </a:lnTo>
                    <a:lnTo>
                      <a:pt x="171" y="9"/>
                    </a:lnTo>
                    <a:lnTo>
                      <a:pt x="174" y="3"/>
                    </a:lnTo>
                    <a:lnTo>
                      <a:pt x="179" y="6"/>
                    </a:lnTo>
                    <a:lnTo>
                      <a:pt x="183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8" name="Freeform 5199">
                <a:extLst>
                  <a:ext uri="{FF2B5EF4-FFF2-40B4-BE49-F238E27FC236}">
                    <a16:creationId xmlns:a16="http://schemas.microsoft.com/office/drawing/2014/main" id="{910534CA-00FF-D659-B99F-8AF6291E3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1392"/>
                <a:ext cx="97" cy="59"/>
              </a:xfrm>
              <a:custGeom>
                <a:avLst/>
                <a:gdLst>
                  <a:gd name="T0" fmla="*/ 180 w 194"/>
                  <a:gd name="T1" fmla="*/ 12 h 119"/>
                  <a:gd name="T2" fmla="*/ 180 w 194"/>
                  <a:gd name="T3" fmla="*/ 20 h 119"/>
                  <a:gd name="T4" fmla="*/ 183 w 194"/>
                  <a:gd name="T5" fmla="*/ 23 h 119"/>
                  <a:gd name="T6" fmla="*/ 194 w 194"/>
                  <a:gd name="T7" fmla="*/ 28 h 119"/>
                  <a:gd name="T8" fmla="*/ 183 w 194"/>
                  <a:gd name="T9" fmla="*/ 40 h 119"/>
                  <a:gd name="T10" fmla="*/ 168 w 194"/>
                  <a:gd name="T11" fmla="*/ 49 h 119"/>
                  <a:gd name="T12" fmla="*/ 168 w 194"/>
                  <a:gd name="T13" fmla="*/ 53 h 119"/>
                  <a:gd name="T14" fmla="*/ 161 w 194"/>
                  <a:gd name="T15" fmla="*/ 66 h 119"/>
                  <a:gd name="T16" fmla="*/ 154 w 194"/>
                  <a:gd name="T17" fmla="*/ 85 h 119"/>
                  <a:gd name="T18" fmla="*/ 141 w 194"/>
                  <a:gd name="T19" fmla="*/ 88 h 119"/>
                  <a:gd name="T20" fmla="*/ 142 w 194"/>
                  <a:gd name="T21" fmla="*/ 96 h 119"/>
                  <a:gd name="T22" fmla="*/ 135 w 194"/>
                  <a:gd name="T23" fmla="*/ 99 h 119"/>
                  <a:gd name="T24" fmla="*/ 126 w 194"/>
                  <a:gd name="T25" fmla="*/ 107 h 119"/>
                  <a:gd name="T26" fmla="*/ 112 w 194"/>
                  <a:gd name="T27" fmla="*/ 108 h 119"/>
                  <a:gd name="T28" fmla="*/ 110 w 194"/>
                  <a:gd name="T29" fmla="*/ 101 h 119"/>
                  <a:gd name="T30" fmla="*/ 97 w 194"/>
                  <a:gd name="T31" fmla="*/ 102 h 119"/>
                  <a:gd name="T32" fmla="*/ 88 w 194"/>
                  <a:gd name="T33" fmla="*/ 108 h 119"/>
                  <a:gd name="T34" fmla="*/ 71 w 194"/>
                  <a:gd name="T35" fmla="*/ 113 h 119"/>
                  <a:gd name="T36" fmla="*/ 62 w 194"/>
                  <a:gd name="T37" fmla="*/ 116 h 119"/>
                  <a:gd name="T38" fmla="*/ 50 w 194"/>
                  <a:gd name="T39" fmla="*/ 111 h 119"/>
                  <a:gd name="T40" fmla="*/ 32 w 194"/>
                  <a:gd name="T41" fmla="*/ 119 h 119"/>
                  <a:gd name="T42" fmla="*/ 30 w 194"/>
                  <a:gd name="T43" fmla="*/ 107 h 119"/>
                  <a:gd name="T44" fmla="*/ 32 w 194"/>
                  <a:gd name="T45" fmla="*/ 96 h 119"/>
                  <a:gd name="T46" fmla="*/ 19 w 194"/>
                  <a:gd name="T47" fmla="*/ 88 h 119"/>
                  <a:gd name="T48" fmla="*/ 10 w 194"/>
                  <a:gd name="T49" fmla="*/ 96 h 119"/>
                  <a:gd name="T50" fmla="*/ 0 w 194"/>
                  <a:gd name="T51" fmla="*/ 90 h 119"/>
                  <a:gd name="T52" fmla="*/ 6 w 194"/>
                  <a:gd name="T53" fmla="*/ 78 h 119"/>
                  <a:gd name="T54" fmla="*/ 22 w 194"/>
                  <a:gd name="T55" fmla="*/ 67 h 119"/>
                  <a:gd name="T56" fmla="*/ 29 w 194"/>
                  <a:gd name="T57" fmla="*/ 76 h 119"/>
                  <a:gd name="T58" fmla="*/ 30 w 194"/>
                  <a:gd name="T59" fmla="*/ 66 h 119"/>
                  <a:gd name="T60" fmla="*/ 35 w 194"/>
                  <a:gd name="T61" fmla="*/ 52 h 119"/>
                  <a:gd name="T62" fmla="*/ 50 w 194"/>
                  <a:gd name="T63" fmla="*/ 23 h 119"/>
                  <a:gd name="T64" fmla="*/ 57 w 194"/>
                  <a:gd name="T65" fmla="*/ 29 h 119"/>
                  <a:gd name="T66" fmla="*/ 63 w 194"/>
                  <a:gd name="T67" fmla="*/ 23 h 119"/>
                  <a:gd name="T68" fmla="*/ 79 w 194"/>
                  <a:gd name="T69" fmla="*/ 23 h 119"/>
                  <a:gd name="T70" fmla="*/ 92 w 194"/>
                  <a:gd name="T71" fmla="*/ 31 h 119"/>
                  <a:gd name="T72" fmla="*/ 112 w 194"/>
                  <a:gd name="T73" fmla="*/ 34 h 119"/>
                  <a:gd name="T74" fmla="*/ 121 w 194"/>
                  <a:gd name="T75" fmla="*/ 25 h 119"/>
                  <a:gd name="T76" fmla="*/ 129 w 194"/>
                  <a:gd name="T77" fmla="*/ 32 h 119"/>
                  <a:gd name="T78" fmla="*/ 141 w 194"/>
                  <a:gd name="T79" fmla="*/ 35 h 119"/>
                  <a:gd name="T80" fmla="*/ 153 w 194"/>
                  <a:gd name="T81" fmla="*/ 18 h 119"/>
                  <a:gd name="T82" fmla="*/ 156 w 194"/>
                  <a:gd name="T83" fmla="*/ 9 h 119"/>
                  <a:gd name="T84" fmla="*/ 164 w 194"/>
                  <a:gd name="T85" fmla="*/ 0 h 119"/>
                  <a:gd name="T86" fmla="*/ 174 w 194"/>
                  <a:gd name="T87" fmla="*/ 3 h 119"/>
                  <a:gd name="T88" fmla="*/ 183 w 194"/>
                  <a:gd name="T89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4" h="119">
                    <a:moveTo>
                      <a:pt x="183" y="12"/>
                    </a:moveTo>
                    <a:lnTo>
                      <a:pt x="180" y="12"/>
                    </a:lnTo>
                    <a:lnTo>
                      <a:pt x="177" y="18"/>
                    </a:lnTo>
                    <a:lnTo>
                      <a:pt x="180" y="20"/>
                    </a:lnTo>
                    <a:lnTo>
                      <a:pt x="177" y="26"/>
                    </a:lnTo>
                    <a:lnTo>
                      <a:pt x="183" y="23"/>
                    </a:lnTo>
                    <a:lnTo>
                      <a:pt x="192" y="25"/>
                    </a:lnTo>
                    <a:lnTo>
                      <a:pt x="194" y="28"/>
                    </a:lnTo>
                    <a:lnTo>
                      <a:pt x="189" y="34"/>
                    </a:lnTo>
                    <a:lnTo>
                      <a:pt x="183" y="40"/>
                    </a:lnTo>
                    <a:lnTo>
                      <a:pt x="174" y="52"/>
                    </a:lnTo>
                    <a:lnTo>
                      <a:pt x="168" y="49"/>
                    </a:lnTo>
                    <a:lnTo>
                      <a:pt x="165" y="50"/>
                    </a:lnTo>
                    <a:lnTo>
                      <a:pt x="168" y="53"/>
                    </a:lnTo>
                    <a:lnTo>
                      <a:pt x="164" y="63"/>
                    </a:lnTo>
                    <a:lnTo>
                      <a:pt x="161" y="66"/>
                    </a:lnTo>
                    <a:lnTo>
                      <a:pt x="153" y="67"/>
                    </a:lnTo>
                    <a:lnTo>
                      <a:pt x="154" y="85"/>
                    </a:lnTo>
                    <a:lnTo>
                      <a:pt x="147" y="90"/>
                    </a:lnTo>
                    <a:lnTo>
                      <a:pt x="141" y="88"/>
                    </a:lnTo>
                    <a:lnTo>
                      <a:pt x="138" y="93"/>
                    </a:lnTo>
                    <a:lnTo>
                      <a:pt x="142" y="96"/>
                    </a:lnTo>
                    <a:lnTo>
                      <a:pt x="138" y="102"/>
                    </a:lnTo>
                    <a:lnTo>
                      <a:pt x="135" y="99"/>
                    </a:lnTo>
                    <a:lnTo>
                      <a:pt x="129" y="101"/>
                    </a:lnTo>
                    <a:lnTo>
                      <a:pt x="126" y="107"/>
                    </a:lnTo>
                    <a:lnTo>
                      <a:pt x="115" y="110"/>
                    </a:lnTo>
                    <a:lnTo>
                      <a:pt x="112" y="108"/>
                    </a:lnTo>
                    <a:lnTo>
                      <a:pt x="114" y="107"/>
                    </a:lnTo>
                    <a:lnTo>
                      <a:pt x="110" y="101"/>
                    </a:lnTo>
                    <a:lnTo>
                      <a:pt x="101" y="104"/>
                    </a:lnTo>
                    <a:lnTo>
                      <a:pt x="97" y="102"/>
                    </a:lnTo>
                    <a:lnTo>
                      <a:pt x="91" y="101"/>
                    </a:lnTo>
                    <a:lnTo>
                      <a:pt x="88" y="108"/>
                    </a:lnTo>
                    <a:lnTo>
                      <a:pt x="76" y="108"/>
                    </a:lnTo>
                    <a:lnTo>
                      <a:pt x="71" y="113"/>
                    </a:lnTo>
                    <a:lnTo>
                      <a:pt x="63" y="113"/>
                    </a:lnTo>
                    <a:lnTo>
                      <a:pt x="62" y="116"/>
                    </a:lnTo>
                    <a:lnTo>
                      <a:pt x="56" y="117"/>
                    </a:lnTo>
                    <a:lnTo>
                      <a:pt x="50" y="111"/>
                    </a:lnTo>
                    <a:lnTo>
                      <a:pt x="42" y="116"/>
                    </a:lnTo>
                    <a:lnTo>
                      <a:pt x="32" y="119"/>
                    </a:lnTo>
                    <a:lnTo>
                      <a:pt x="30" y="119"/>
                    </a:lnTo>
                    <a:lnTo>
                      <a:pt x="30" y="107"/>
                    </a:lnTo>
                    <a:lnTo>
                      <a:pt x="32" y="105"/>
                    </a:lnTo>
                    <a:lnTo>
                      <a:pt x="32" y="96"/>
                    </a:lnTo>
                    <a:lnTo>
                      <a:pt x="33" y="91"/>
                    </a:lnTo>
                    <a:lnTo>
                      <a:pt x="19" y="88"/>
                    </a:lnTo>
                    <a:lnTo>
                      <a:pt x="18" y="91"/>
                    </a:lnTo>
                    <a:lnTo>
                      <a:pt x="10" y="96"/>
                    </a:lnTo>
                    <a:lnTo>
                      <a:pt x="3" y="90"/>
                    </a:lnTo>
                    <a:lnTo>
                      <a:pt x="0" y="90"/>
                    </a:lnTo>
                    <a:lnTo>
                      <a:pt x="1" y="82"/>
                    </a:lnTo>
                    <a:lnTo>
                      <a:pt x="6" y="78"/>
                    </a:lnTo>
                    <a:lnTo>
                      <a:pt x="16" y="73"/>
                    </a:lnTo>
                    <a:lnTo>
                      <a:pt x="22" y="67"/>
                    </a:lnTo>
                    <a:lnTo>
                      <a:pt x="29" y="70"/>
                    </a:lnTo>
                    <a:lnTo>
                      <a:pt x="29" y="76"/>
                    </a:lnTo>
                    <a:lnTo>
                      <a:pt x="32" y="70"/>
                    </a:lnTo>
                    <a:lnTo>
                      <a:pt x="30" y="66"/>
                    </a:lnTo>
                    <a:lnTo>
                      <a:pt x="33" y="58"/>
                    </a:lnTo>
                    <a:lnTo>
                      <a:pt x="35" y="52"/>
                    </a:lnTo>
                    <a:lnTo>
                      <a:pt x="32" y="46"/>
                    </a:lnTo>
                    <a:lnTo>
                      <a:pt x="50" y="23"/>
                    </a:lnTo>
                    <a:lnTo>
                      <a:pt x="54" y="25"/>
                    </a:lnTo>
                    <a:lnTo>
                      <a:pt x="57" y="29"/>
                    </a:lnTo>
                    <a:lnTo>
                      <a:pt x="62" y="26"/>
                    </a:lnTo>
                    <a:lnTo>
                      <a:pt x="63" y="23"/>
                    </a:lnTo>
                    <a:lnTo>
                      <a:pt x="71" y="22"/>
                    </a:lnTo>
                    <a:lnTo>
                      <a:pt x="79" y="23"/>
                    </a:lnTo>
                    <a:lnTo>
                      <a:pt x="86" y="20"/>
                    </a:lnTo>
                    <a:lnTo>
                      <a:pt x="92" y="31"/>
                    </a:lnTo>
                    <a:lnTo>
                      <a:pt x="104" y="29"/>
                    </a:lnTo>
                    <a:lnTo>
                      <a:pt x="112" y="34"/>
                    </a:lnTo>
                    <a:lnTo>
                      <a:pt x="117" y="31"/>
                    </a:lnTo>
                    <a:lnTo>
                      <a:pt x="121" y="25"/>
                    </a:lnTo>
                    <a:lnTo>
                      <a:pt x="127" y="26"/>
                    </a:lnTo>
                    <a:lnTo>
                      <a:pt x="129" y="32"/>
                    </a:lnTo>
                    <a:lnTo>
                      <a:pt x="141" y="29"/>
                    </a:lnTo>
                    <a:lnTo>
                      <a:pt x="141" y="35"/>
                    </a:lnTo>
                    <a:lnTo>
                      <a:pt x="145" y="25"/>
                    </a:lnTo>
                    <a:lnTo>
                      <a:pt x="153" y="18"/>
                    </a:lnTo>
                    <a:lnTo>
                      <a:pt x="151" y="15"/>
                    </a:lnTo>
                    <a:lnTo>
                      <a:pt x="156" y="9"/>
                    </a:lnTo>
                    <a:lnTo>
                      <a:pt x="162" y="3"/>
                    </a:lnTo>
                    <a:lnTo>
                      <a:pt x="164" y="0"/>
                    </a:lnTo>
                    <a:lnTo>
                      <a:pt x="171" y="9"/>
                    </a:lnTo>
                    <a:lnTo>
                      <a:pt x="174" y="3"/>
                    </a:lnTo>
                    <a:lnTo>
                      <a:pt x="179" y="6"/>
                    </a:lnTo>
                    <a:lnTo>
                      <a:pt x="183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9" name="Freeform 5200">
                <a:extLst>
                  <a:ext uri="{FF2B5EF4-FFF2-40B4-BE49-F238E27FC236}">
                    <a16:creationId xmlns:a16="http://schemas.microsoft.com/office/drawing/2014/main" id="{C5E03689-EA03-D6F4-98DD-3AACA289D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315"/>
                <a:ext cx="36" cy="47"/>
              </a:xfrm>
              <a:custGeom>
                <a:avLst/>
                <a:gdLst>
                  <a:gd name="T0" fmla="*/ 50 w 73"/>
                  <a:gd name="T1" fmla="*/ 5 h 94"/>
                  <a:gd name="T2" fmla="*/ 45 w 73"/>
                  <a:gd name="T3" fmla="*/ 0 h 94"/>
                  <a:gd name="T4" fmla="*/ 44 w 73"/>
                  <a:gd name="T5" fmla="*/ 3 h 94"/>
                  <a:gd name="T6" fmla="*/ 39 w 73"/>
                  <a:gd name="T7" fmla="*/ 5 h 94"/>
                  <a:gd name="T8" fmla="*/ 35 w 73"/>
                  <a:gd name="T9" fmla="*/ 8 h 94"/>
                  <a:gd name="T10" fmla="*/ 29 w 73"/>
                  <a:gd name="T11" fmla="*/ 11 h 94"/>
                  <a:gd name="T12" fmla="*/ 29 w 73"/>
                  <a:gd name="T13" fmla="*/ 18 h 94"/>
                  <a:gd name="T14" fmla="*/ 27 w 73"/>
                  <a:gd name="T15" fmla="*/ 28 h 94"/>
                  <a:gd name="T16" fmla="*/ 23 w 73"/>
                  <a:gd name="T17" fmla="*/ 26 h 94"/>
                  <a:gd name="T18" fmla="*/ 20 w 73"/>
                  <a:gd name="T19" fmla="*/ 23 h 94"/>
                  <a:gd name="T20" fmla="*/ 21 w 73"/>
                  <a:gd name="T21" fmla="*/ 26 h 94"/>
                  <a:gd name="T22" fmla="*/ 9 w 73"/>
                  <a:gd name="T23" fmla="*/ 35 h 94"/>
                  <a:gd name="T24" fmla="*/ 0 w 73"/>
                  <a:gd name="T25" fmla="*/ 37 h 94"/>
                  <a:gd name="T26" fmla="*/ 3 w 73"/>
                  <a:gd name="T27" fmla="*/ 41 h 94"/>
                  <a:gd name="T28" fmla="*/ 7 w 73"/>
                  <a:gd name="T29" fmla="*/ 46 h 94"/>
                  <a:gd name="T30" fmla="*/ 6 w 73"/>
                  <a:gd name="T31" fmla="*/ 52 h 94"/>
                  <a:gd name="T32" fmla="*/ 6 w 73"/>
                  <a:gd name="T33" fmla="*/ 55 h 94"/>
                  <a:gd name="T34" fmla="*/ 4 w 73"/>
                  <a:gd name="T35" fmla="*/ 58 h 94"/>
                  <a:gd name="T36" fmla="*/ 3 w 73"/>
                  <a:gd name="T37" fmla="*/ 66 h 94"/>
                  <a:gd name="T38" fmla="*/ 7 w 73"/>
                  <a:gd name="T39" fmla="*/ 67 h 94"/>
                  <a:gd name="T40" fmla="*/ 6 w 73"/>
                  <a:gd name="T41" fmla="*/ 75 h 94"/>
                  <a:gd name="T42" fmla="*/ 12 w 73"/>
                  <a:gd name="T43" fmla="*/ 76 h 94"/>
                  <a:gd name="T44" fmla="*/ 13 w 73"/>
                  <a:gd name="T45" fmla="*/ 88 h 94"/>
                  <a:gd name="T46" fmla="*/ 17 w 73"/>
                  <a:gd name="T47" fmla="*/ 93 h 94"/>
                  <a:gd name="T48" fmla="*/ 15 w 73"/>
                  <a:gd name="T49" fmla="*/ 94 h 94"/>
                  <a:gd name="T50" fmla="*/ 21 w 73"/>
                  <a:gd name="T51" fmla="*/ 94 h 94"/>
                  <a:gd name="T52" fmla="*/ 36 w 73"/>
                  <a:gd name="T53" fmla="*/ 91 h 94"/>
                  <a:gd name="T54" fmla="*/ 42 w 73"/>
                  <a:gd name="T55" fmla="*/ 94 h 94"/>
                  <a:gd name="T56" fmla="*/ 45 w 73"/>
                  <a:gd name="T57" fmla="*/ 91 h 94"/>
                  <a:gd name="T58" fmla="*/ 45 w 73"/>
                  <a:gd name="T59" fmla="*/ 90 h 94"/>
                  <a:gd name="T60" fmla="*/ 59 w 73"/>
                  <a:gd name="T61" fmla="*/ 85 h 94"/>
                  <a:gd name="T62" fmla="*/ 64 w 73"/>
                  <a:gd name="T63" fmla="*/ 76 h 94"/>
                  <a:gd name="T64" fmla="*/ 57 w 73"/>
                  <a:gd name="T65" fmla="*/ 73 h 94"/>
                  <a:gd name="T66" fmla="*/ 59 w 73"/>
                  <a:gd name="T67" fmla="*/ 66 h 94"/>
                  <a:gd name="T68" fmla="*/ 59 w 73"/>
                  <a:gd name="T69" fmla="*/ 60 h 94"/>
                  <a:gd name="T70" fmla="*/ 56 w 73"/>
                  <a:gd name="T71" fmla="*/ 58 h 94"/>
                  <a:gd name="T72" fmla="*/ 53 w 73"/>
                  <a:gd name="T73" fmla="*/ 52 h 94"/>
                  <a:gd name="T74" fmla="*/ 48 w 73"/>
                  <a:gd name="T75" fmla="*/ 47 h 94"/>
                  <a:gd name="T76" fmla="*/ 48 w 73"/>
                  <a:gd name="T77" fmla="*/ 43 h 94"/>
                  <a:gd name="T78" fmla="*/ 54 w 73"/>
                  <a:gd name="T79" fmla="*/ 37 h 94"/>
                  <a:gd name="T80" fmla="*/ 56 w 73"/>
                  <a:gd name="T81" fmla="*/ 34 h 94"/>
                  <a:gd name="T82" fmla="*/ 65 w 73"/>
                  <a:gd name="T83" fmla="*/ 29 h 94"/>
                  <a:gd name="T84" fmla="*/ 73 w 73"/>
                  <a:gd name="T85" fmla="*/ 15 h 94"/>
                  <a:gd name="T86" fmla="*/ 73 w 73"/>
                  <a:gd name="T87" fmla="*/ 9 h 94"/>
                  <a:gd name="T88" fmla="*/ 68 w 73"/>
                  <a:gd name="T89" fmla="*/ 12 h 94"/>
                  <a:gd name="T90" fmla="*/ 57 w 73"/>
                  <a:gd name="T91" fmla="*/ 12 h 94"/>
                  <a:gd name="T92" fmla="*/ 50 w 73"/>
                  <a:gd name="T93" fmla="*/ 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3" h="94">
                    <a:moveTo>
                      <a:pt x="50" y="5"/>
                    </a:moveTo>
                    <a:lnTo>
                      <a:pt x="45" y="0"/>
                    </a:lnTo>
                    <a:lnTo>
                      <a:pt x="44" y="3"/>
                    </a:lnTo>
                    <a:lnTo>
                      <a:pt x="39" y="5"/>
                    </a:lnTo>
                    <a:lnTo>
                      <a:pt x="35" y="8"/>
                    </a:lnTo>
                    <a:lnTo>
                      <a:pt x="29" y="11"/>
                    </a:lnTo>
                    <a:lnTo>
                      <a:pt x="29" y="18"/>
                    </a:lnTo>
                    <a:lnTo>
                      <a:pt x="27" y="28"/>
                    </a:lnTo>
                    <a:lnTo>
                      <a:pt x="23" y="26"/>
                    </a:lnTo>
                    <a:lnTo>
                      <a:pt x="20" y="23"/>
                    </a:lnTo>
                    <a:lnTo>
                      <a:pt x="21" y="26"/>
                    </a:lnTo>
                    <a:lnTo>
                      <a:pt x="9" y="35"/>
                    </a:lnTo>
                    <a:lnTo>
                      <a:pt x="0" y="37"/>
                    </a:lnTo>
                    <a:lnTo>
                      <a:pt x="3" y="41"/>
                    </a:lnTo>
                    <a:lnTo>
                      <a:pt x="7" y="46"/>
                    </a:lnTo>
                    <a:lnTo>
                      <a:pt x="6" y="52"/>
                    </a:lnTo>
                    <a:lnTo>
                      <a:pt x="6" y="55"/>
                    </a:lnTo>
                    <a:lnTo>
                      <a:pt x="4" y="58"/>
                    </a:lnTo>
                    <a:lnTo>
                      <a:pt x="3" y="66"/>
                    </a:lnTo>
                    <a:lnTo>
                      <a:pt x="7" y="67"/>
                    </a:lnTo>
                    <a:lnTo>
                      <a:pt x="6" y="75"/>
                    </a:lnTo>
                    <a:lnTo>
                      <a:pt x="12" y="76"/>
                    </a:lnTo>
                    <a:lnTo>
                      <a:pt x="13" y="88"/>
                    </a:lnTo>
                    <a:lnTo>
                      <a:pt x="17" y="93"/>
                    </a:lnTo>
                    <a:lnTo>
                      <a:pt x="15" y="94"/>
                    </a:lnTo>
                    <a:lnTo>
                      <a:pt x="21" y="94"/>
                    </a:lnTo>
                    <a:lnTo>
                      <a:pt x="36" y="91"/>
                    </a:lnTo>
                    <a:lnTo>
                      <a:pt x="42" y="94"/>
                    </a:lnTo>
                    <a:lnTo>
                      <a:pt x="45" y="91"/>
                    </a:lnTo>
                    <a:lnTo>
                      <a:pt x="45" y="90"/>
                    </a:lnTo>
                    <a:lnTo>
                      <a:pt x="59" y="85"/>
                    </a:lnTo>
                    <a:lnTo>
                      <a:pt x="64" y="76"/>
                    </a:lnTo>
                    <a:lnTo>
                      <a:pt x="57" y="73"/>
                    </a:lnTo>
                    <a:lnTo>
                      <a:pt x="59" y="66"/>
                    </a:lnTo>
                    <a:lnTo>
                      <a:pt x="59" y="60"/>
                    </a:lnTo>
                    <a:lnTo>
                      <a:pt x="56" y="58"/>
                    </a:lnTo>
                    <a:lnTo>
                      <a:pt x="53" y="52"/>
                    </a:lnTo>
                    <a:lnTo>
                      <a:pt x="48" y="47"/>
                    </a:lnTo>
                    <a:lnTo>
                      <a:pt x="48" y="43"/>
                    </a:lnTo>
                    <a:lnTo>
                      <a:pt x="54" y="37"/>
                    </a:lnTo>
                    <a:lnTo>
                      <a:pt x="56" y="34"/>
                    </a:lnTo>
                    <a:lnTo>
                      <a:pt x="65" y="29"/>
                    </a:lnTo>
                    <a:lnTo>
                      <a:pt x="73" y="15"/>
                    </a:lnTo>
                    <a:lnTo>
                      <a:pt x="73" y="9"/>
                    </a:lnTo>
                    <a:lnTo>
                      <a:pt x="68" y="12"/>
                    </a:lnTo>
                    <a:lnTo>
                      <a:pt x="57" y="12"/>
                    </a:lnTo>
                    <a:lnTo>
                      <a:pt x="50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0" name="Freeform 5201">
                <a:extLst>
                  <a:ext uri="{FF2B5EF4-FFF2-40B4-BE49-F238E27FC236}">
                    <a16:creationId xmlns:a16="http://schemas.microsoft.com/office/drawing/2014/main" id="{488D4E81-DE19-2219-FBB0-61554FD55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315"/>
                <a:ext cx="36" cy="47"/>
              </a:xfrm>
              <a:custGeom>
                <a:avLst/>
                <a:gdLst>
                  <a:gd name="T0" fmla="*/ 50 w 73"/>
                  <a:gd name="T1" fmla="*/ 5 h 94"/>
                  <a:gd name="T2" fmla="*/ 57 w 73"/>
                  <a:gd name="T3" fmla="*/ 12 h 94"/>
                  <a:gd name="T4" fmla="*/ 68 w 73"/>
                  <a:gd name="T5" fmla="*/ 12 h 94"/>
                  <a:gd name="T6" fmla="*/ 73 w 73"/>
                  <a:gd name="T7" fmla="*/ 9 h 94"/>
                  <a:gd name="T8" fmla="*/ 73 w 73"/>
                  <a:gd name="T9" fmla="*/ 15 h 94"/>
                  <a:gd name="T10" fmla="*/ 65 w 73"/>
                  <a:gd name="T11" fmla="*/ 29 h 94"/>
                  <a:gd name="T12" fmla="*/ 56 w 73"/>
                  <a:gd name="T13" fmla="*/ 34 h 94"/>
                  <a:gd name="T14" fmla="*/ 54 w 73"/>
                  <a:gd name="T15" fmla="*/ 37 h 94"/>
                  <a:gd name="T16" fmla="*/ 48 w 73"/>
                  <a:gd name="T17" fmla="*/ 43 h 94"/>
                  <a:gd name="T18" fmla="*/ 48 w 73"/>
                  <a:gd name="T19" fmla="*/ 47 h 94"/>
                  <a:gd name="T20" fmla="*/ 53 w 73"/>
                  <a:gd name="T21" fmla="*/ 52 h 94"/>
                  <a:gd name="T22" fmla="*/ 56 w 73"/>
                  <a:gd name="T23" fmla="*/ 58 h 94"/>
                  <a:gd name="T24" fmla="*/ 59 w 73"/>
                  <a:gd name="T25" fmla="*/ 60 h 94"/>
                  <a:gd name="T26" fmla="*/ 59 w 73"/>
                  <a:gd name="T27" fmla="*/ 66 h 94"/>
                  <a:gd name="T28" fmla="*/ 57 w 73"/>
                  <a:gd name="T29" fmla="*/ 73 h 94"/>
                  <a:gd name="T30" fmla="*/ 64 w 73"/>
                  <a:gd name="T31" fmla="*/ 76 h 94"/>
                  <a:gd name="T32" fmla="*/ 59 w 73"/>
                  <a:gd name="T33" fmla="*/ 85 h 94"/>
                  <a:gd name="T34" fmla="*/ 45 w 73"/>
                  <a:gd name="T35" fmla="*/ 90 h 94"/>
                  <a:gd name="T36" fmla="*/ 45 w 73"/>
                  <a:gd name="T37" fmla="*/ 91 h 94"/>
                  <a:gd name="T38" fmla="*/ 42 w 73"/>
                  <a:gd name="T39" fmla="*/ 94 h 94"/>
                  <a:gd name="T40" fmla="*/ 36 w 73"/>
                  <a:gd name="T41" fmla="*/ 91 h 94"/>
                  <a:gd name="T42" fmla="*/ 21 w 73"/>
                  <a:gd name="T43" fmla="*/ 94 h 94"/>
                  <a:gd name="T44" fmla="*/ 15 w 73"/>
                  <a:gd name="T45" fmla="*/ 94 h 94"/>
                  <a:gd name="T46" fmla="*/ 17 w 73"/>
                  <a:gd name="T47" fmla="*/ 93 h 94"/>
                  <a:gd name="T48" fmla="*/ 13 w 73"/>
                  <a:gd name="T49" fmla="*/ 88 h 94"/>
                  <a:gd name="T50" fmla="*/ 12 w 73"/>
                  <a:gd name="T51" fmla="*/ 76 h 94"/>
                  <a:gd name="T52" fmla="*/ 6 w 73"/>
                  <a:gd name="T53" fmla="*/ 75 h 94"/>
                  <a:gd name="T54" fmla="*/ 7 w 73"/>
                  <a:gd name="T55" fmla="*/ 67 h 94"/>
                  <a:gd name="T56" fmla="*/ 3 w 73"/>
                  <a:gd name="T57" fmla="*/ 66 h 94"/>
                  <a:gd name="T58" fmla="*/ 4 w 73"/>
                  <a:gd name="T59" fmla="*/ 58 h 94"/>
                  <a:gd name="T60" fmla="*/ 6 w 73"/>
                  <a:gd name="T61" fmla="*/ 55 h 94"/>
                  <a:gd name="T62" fmla="*/ 6 w 73"/>
                  <a:gd name="T63" fmla="*/ 52 h 94"/>
                  <a:gd name="T64" fmla="*/ 7 w 73"/>
                  <a:gd name="T65" fmla="*/ 46 h 94"/>
                  <a:gd name="T66" fmla="*/ 3 w 73"/>
                  <a:gd name="T67" fmla="*/ 41 h 94"/>
                  <a:gd name="T68" fmla="*/ 0 w 73"/>
                  <a:gd name="T69" fmla="*/ 37 h 94"/>
                  <a:gd name="T70" fmla="*/ 9 w 73"/>
                  <a:gd name="T71" fmla="*/ 35 h 94"/>
                  <a:gd name="T72" fmla="*/ 21 w 73"/>
                  <a:gd name="T73" fmla="*/ 26 h 94"/>
                  <a:gd name="T74" fmla="*/ 20 w 73"/>
                  <a:gd name="T75" fmla="*/ 23 h 94"/>
                  <a:gd name="T76" fmla="*/ 23 w 73"/>
                  <a:gd name="T77" fmla="*/ 26 h 94"/>
                  <a:gd name="T78" fmla="*/ 27 w 73"/>
                  <a:gd name="T79" fmla="*/ 28 h 94"/>
                  <a:gd name="T80" fmla="*/ 29 w 73"/>
                  <a:gd name="T81" fmla="*/ 18 h 94"/>
                  <a:gd name="T82" fmla="*/ 29 w 73"/>
                  <a:gd name="T83" fmla="*/ 11 h 94"/>
                  <a:gd name="T84" fmla="*/ 35 w 73"/>
                  <a:gd name="T85" fmla="*/ 8 h 94"/>
                  <a:gd name="T86" fmla="*/ 39 w 73"/>
                  <a:gd name="T87" fmla="*/ 5 h 94"/>
                  <a:gd name="T88" fmla="*/ 44 w 73"/>
                  <a:gd name="T89" fmla="*/ 3 h 94"/>
                  <a:gd name="T90" fmla="*/ 45 w 73"/>
                  <a:gd name="T91" fmla="*/ 0 h 94"/>
                  <a:gd name="T92" fmla="*/ 50 w 73"/>
                  <a:gd name="T93" fmla="*/ 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3" h="94">
                    <a:moveTo>
                      <a:pt x="50" y="5"/>
                    </a:moveTo>
                    <a:lnTo>
                      <a:pt x="57" y="12"/>
                    </a:lnTo>
                    <a:lnTo>
                      <a:pt x="68" y="12"/>
                    </a:lnTo>
                    <a:lnTo>
                      <a:pt x="73" y="9"/>
                    </a:lnTo>
                    <a:lnTo>
                      <a:pt x="73" y="15"/>
                    </a:lnTo>
                    <a:lnTo>
                      <a:pt x="65" y="29"/>
                    </a:lnTo>
                    <a:lnTo>
                      <a:pt x="56" y="34"/>
                    </a:lnTo>
                    <a:lnTo>
                      <a:pt x="54" y="37"/>
                    </a:lnTo>
                    <a:lnTo>
                      <a:pt x="48" y="43"/>
                    </a:lnTo>
                    <a:lnTo>
                      <a:pt x="48" y="47"/>
                    </a:lnTo>
                    <a:lnTo>
                      <a:pt x="53" y="52"/>
                    </a:lnTo>
                    <a:lnTo>
                      <a:pt x="56" y="58"/>
                    </a:lnTo>
                    <a:lnTo>
                      <a:pt x="59" y="60"/>
                    </a:lnTo>
                    <a:lnTo>
                      <a:pt x="59" y="66"/>
                    </a:lnTo>
                    <a:lnTo>
                      <a:pt x="57" y="73"/>
                    </a:lnTo>
                    <a:lnTo>
                      <a:pt x="64" y="76"/>
                    </a:lnTo>
                    <a:lnTo>
                      <a:pt x="59" y="85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2" y="94"/>
                    </a:lnTo>
                    <a:lnTo>
                      <a:pt x="36" y="91"/>
                    </a:lnTo>
                    <a:lnTo>
                      <a:pt x="21" y="94"/>
                    </a:lnTo>
                    <a:lnTo>
                      <a:pt x="15" y="94"/>
                    </a:lnTo>
                    <a:lnTo>
                      <a:pt x="17" y="93"/>
                    </a:lnTo>
                    <a:lnTo>
                      <a:pt x="13" y="88"/>
                    </a:lnTo>
                    <a:lnTo>
                      <a:pt x="12" y="76"/>
                    </a:lnTo>
                    <a:lnTo>
                      <a:pt x="6" y="75"/>
                    </a:lnTo>
                    <a:lnTo>
                      <a:pt x="7" y="67"/>
                    </a:lnTo>
                    <a:lnTo>
                      <a:pt x="3" y="66"/>
                    </a:lnTo>
                    <a:lnTo>
                      <a:pt x="4" y="58"/>
                    </a:lnTo>
                    <a:lnTo>
                      <a:pt x="6" y="55"/>
                    </a:lnTo>
                    <a:lnTo>
                      <a:pt x="6" y="52"/>
                    </a:lnTo>
                    <a:lnTo>
                      <a:pt x="7" y="46"/>
                    </a:lnTo>
                    <a:lnTo>
                      <a:pt x="3" y="41"/>
                    </a:lnTo>
                    <a:lnTo>
                      <a:pt x="0" y="37"/>
                    </a:lnTo>
                    <a:lnTo>
                      <a:pt x="9" y="35"/>
                    </a:lnTo>
                    <a:lnTo>
                      <a:pt x="21" y="26"/>
                    </a:lnTo>
                    <a:lnTo>
                      <a:pt x="20" y="23"/>
                    </a:lnTo>
                    <a:lnTo>
                      <a:pt x="23" y="26"/>
                    </a:lnTo>
                    <a:lnTo>
                      <a:pt x="27" y="28"/>
                    </a:lnTo>
                    <a:lnTo>
                      <a:pt x="29" y="18"/>
                    </a:lnTo>
                    <a:lnTo>
                      <a:pt x="29" y="11"/>
                    </a:lnTo>
                    <a:lnTo>
                      <a:pt x="35" y="8"/>
                    </a:lnTo>
                    <a:lnTo>
                      <a:pt x="39" y="5"/>
                    </a:lnTo>
                    <a:lnTo>
                      <a:pt x="44" y="3"/>
                    </a:lnTo>
                    <a:lnTo>
                      <a:pt x="45" y="0"/>
                    </a:lnTo>
                    <a:lnTo>
                      <a:pt x="5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1" name="Freeform 5202">
                <a:extLst>
                  <a:ext uri="{FF2B5EF4-FFF2-40B4-BE49-F238E27FC236}">
                    <a16:creationId xmlns:a16="http://schemas.microsoft.com/office/drawing/2014/main" id="{A1D90F29-ACEC-4174-D530-D4AC20269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315"/>
                <a:ext cx="36" cy="47"/>
              </a:xfrm>
              <a:custGeom>
                <a:avLst/>
                <a:gdLst>
                  <a:gd name="T0" fmla="*/ 50 w 73"/>
                  <a:gd name="T1" fmla="*/ 5 h 94"/>
                  <a:gd name="T2" fmla="*/ 57 w 73"/>
                  <a:gd name="T3" fmla="*/ 12 h 94"/>
                  <a:gd name="T4" fmla="*/ 68 w 73"/>
                  <a:gd name="T5" fmla="*/ 12 h 94"/>
                  <a:gd name="T6" fmla="*/ 73 w 73"/>
                  <a:gd name="T7" fmla="*/ 9 h 94"/>
                  <a:gd name="T8" fmla="*/ 73 w 73"/>
                  <a:gd name="T9" fmla="*/ 15 h 94"/>
                  <a:gd name="T10" fmla="*/ 65 w 73"/>
                  <a:gd name="T11" fmla="*/ 29 h 94"/>
                  <a:gd name="T12" fmla="*/ 56 w 73"/>
                  <a:gd name="T13" fmla="*/ 34 h 94"/>
                  <a:gd name="T14" fmla="*/ 54 w 73"/>
                  <a:gd name="T15" fmla="*/ 37 h 94"/>
                  <a:gd name="T16" fmla="*/ 48 w 73"/>
                  <a:gd name="T17" fmla="*/ 43 h 94"/>
                  <a:gd name="T18" fmla="*/ 48 w 73"/>
                  <a:gd name="T19" fmla="*/ 47 h 94"/>
                  <a:gd name="T20" fmla="*/ 53 w 73"/>
                  <a:gd name="T21" fmla="*/ 52 h 94"/>
                  <a:gd name="T22" fmla="*/ 56 w 73"/>
                  <a:gd name="T23" fmla="*/ 58 h 94"/>
                  <a:gd name="T24" fmla="*/ 59 w 73"/>
                  <a:gd name="T25" fmla="*/ 60 h 94"/>
                  <a:gd name="T26" fmla="*/ 59 w 73"/>
                  <a:gd name="T27" fmla="*/ 66 h 94"/>
                  <a:gd name="T28" fmla="*/ 57 w 73"/>
                  <a:gd name="T29" fmla="*/ 73 h 94"/>
                  <a:gd name="T30" fmla="*/ 64 w 73"/>
                  <a:gd name="T31" fmla="*/ 76 h 94"/>
                  <a:gd name="T32" fmla="*/ 59 w 73"/>
                  <a:gd name="T33" fmla="*/ 85 h 94"/>
                  <a:gd name="T34" fmla="*/ 45 w 73"/>
                  <a:gd name="T35" fmla="*/ 90 h 94"/>
                  <a:gd name="T36" fmla="*/ 45 w 73"/>
                  <a:gd name="T37" fmla="*/ 91 h 94"/>
                  <a:gd name="T38" fmla="*/ 42 w 73"/>
                  <a:gd name="T39" fmla="*/ 94 h 94"/>
                  <a:gd name="T40" fmla="*/ 36 w 73"/>
                  <a:gd name="T41" fmla="*/ 91 h 94"/>
                  <a:gd name="T42" fmla="*/ 21 w 73"/>
                  <a:gd name="T43" fmla="*/ 94 h 94"/>
                  <a:gd name="T44" fmla="*/ 15 w 73"/>
                  <a:gd name="T45" fmla="*/ 94 h 94"/>
                  <a:gd name="T46" fmla="*/ 17 w 73"/>
                  <a:gd name="T47" fmla="*/ 93 h 94"/>
                  <a:gd name="T48" fmla="*/ 13 w 73"/>
                  <a:gd name="T49" fmla="*/ 88 h 94"/>
                  <a:gd name="T50" fmla="*/ 12 w 73"/>
                  <a:gd name="T51" fmla="*/ 76 h 94"/>
                  <a:gd name="T52" fmla="*/ 6 w 73"/>
                  <a:gd name="T53" fmla="*/ 75 h 94"/>
                  <a:gd name="T54" fmla="*/ 7 w 73"/>
                  <a:gd name="T55" fmla="*/ 67 h 94"/>
                  <a:gd name="T56" fmla="*/ 3 w 73"/>
                  <a:gd name="T57" fmla="*/ 66 h 94"/>
                  <a:gd name="T58" fmla="*/ 4 w 73"/>
                  <a:gd name="T59" fmla="*/ 58 h 94"/>
                  <a:gd name="T60" fmla="*/ 6 w 73"/>
                  <a:gd name="T61" fmla="*/ 55 h 94"/>
                  <a:gd name="T62" fmla="*/ 6 w 73"/>
                  <a:gd name="T63" fmla="*/ 52 h 94"/>
                  <a:gd name="T64" fmla="*/ 7 w 73"/>
                  <a:gd name="T65" fmla="*/ 46 h 94"/>
                  <a:gd name="T66" fmla="*/ 3 w 73"/>
                  <a:gd name="T67" fmla="*/ 41 h 94"/>
                  <a:gd name="T68" fmla="*/ 0 w 73"/>
                  <a:gd name="T69" fmla="*/ 37 h 94"/>
                  <a:gd name="T70" fmla="*/ 9 w 73"/>
                  <a:gd name="T71" fmla="*/ 35 h 94"/>
                  <a:gd name="T72" fmla="*/ 21 w 73"/>
                  <a:gd name="T73" fmla="*/ 26 h 94"/>
                  <a:gd name="T74" fmla="*/ 20 w 73"/>
                  <a:gd name="T75" fmla="*/ 23 h 94"/>
                  <a:gd name="T76" fmla="*/ 23 w 73"/>
                  <a:gd name="T77" fmla="*/ 26 h 94"/>
                  <a:gd name="T78" fmla="*/ 27 w 73"/>
                  <a:gd name="T79" fmla="*/ 28 h 94"/>
                  <a:gd name="T80" fmla="*/ 29 w 73"/>
                  <a:gd name="T81" fmla="*/ 18 h 94"/>
                  <a:gd name="T82" fmla="*/ 29 w 73"/>
                  <a:gd name="T83" fmla="*/ 11 h 94"/>
                  <a:gd name="T84" fmla="*/ 35 w 73"/>
                  <a:gd name="T85" fmla="*/ 8 h 94"/>
                  <a:gd name="T86" fmla="*/ 39 w 73"/>
                  <a:gd name="T87" fmla="*/ 5 h 94"/>
                  <a:gd name="T88" fmla="*/ 44 w 73"/>
                  <a:gd name="T89" fmla="*/ 3 h 94"/>
                  <a:gd name="T90" fmla="*/ 45 w 73"/>
                  <a:gd name="T91" fmla="*/ 0 h 94"/>
                  <a:gd name="T92" fmla="*/ 50 w 73"/>
                  <a:gd name="T93" fmla="*/ 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3" h="94">
                    <a:moveTo>
                      <a:pt x="50" y="5"/>
                    </a:moveTo>
                    <a:lnTo>
                      <a:pt x="57" y="12"/>
                    </a:lnTo>
                    <a:lnTo>
                      <a:pt x="68" y="12"/>
                    </a:lnTo>
                    <a:lnTo>
                      <a:pt x="73" y="9"/>
                    </a:lnTo>
                    <a:lnTo>
                      <a:pt x="73" y="15"/>
                    </a:lnTo>
                    <a:lnTo>
                      <a:pt x="65" y="29"/>
                    </a:lnTo>
                    <a:lnTo>
                      <a:pt x="56" y="34"/>
                    </a:lnTo>
                    <a:lnTo>
                      <a:pt x="54" y="37"/>
                    </a:lnTo>
                    <a:lnTo>
                      <a:pt x="48" y="43"/>
                    </a:lnTo>
                    <a:lnTo>
                      <a:pt x="48" y="47"/>
                    </a:lnTo>
                    <a:lnTo>
                      <a:pt x="53" y="52"/>
                    </a:lnTo>
                    <a:lnTo>
                      <a:pt x="56" y="58"/>
                    </a:lnTo>
                    <a:lnTo>
                      <a:pt x="59" y="60"/>
                    </a:lnTo>
                    <a:lnTo>
                      <a:pt x="59" y="66"/>
                    </a:lnTo>
                    <a:lnTo>
                      <a:pt x="57" y="73"/>
                    </a:lnTo>
                    <a:lnTo>
                      <a:pt x="64" y="76"/>
                    </a:lnTo>
                    <a:lnTo>
                      <a:pt x="59" y="85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2" y="94"/>
                    </a:lnTo>
                    <a:lnTo>
                      <a:pt x="36" y="91"/>
                    </a:lnTo>
                    <a:lnTo>
                      <a:pt x="21" y="94"/>
                    </a:lnTo>
                    <a:lnTo>
                      <a:pt x="15" y="94"/>
                    </a:lnTo>
                    <a:lnTo>
                      <a:pt x="17" y="93"/>
                    </a:lnTo>
                    <a:lnTo>
                      <a:pt x="13" y="88"/>
                    </a:lnTo>
                    <a:lnTo>
                      <a:pt x="12" y="76"/>
                    </a:lnTo>
                    <a:lnTo>
                      <a:pt x="6" y="75"/>
                    </a:lnTo>
                    <a:lnTo>
                      <a:pt x="7" y="67"/>
                    </a:lnTo>
                    <a:lnTo>
                      <a:pt x="3" y="66"/>
                    </a:lnTo>
                    <a:lnTo>
                      <a:pt x="4" y="58"/>
                    </a:lnTo>
                    <a:lnTo>
                      <a:pt x="6" y="55"/>
                    </a:lnTo>
                    <a:lnTo>
                      <a:pt x="6" y="52"/>
                    </a:lnTo>
                    <a:lnTo>
                      <a:pt x="7" y="46"/>
                    </a:lnTo>
                    <a:lnTo>
                      <a:pt x="3" y="41"/>
                    </a:lnTo>
                    <a:lnTo>
                      <a:pt x="0" y="37"/>
                    </a:lnTo>
                    <a:lnTo>
                      <a:pt x="9" y="35"/>
                    </a:lnTo>
                    <a:lnTo>
                      <a:pt x="21" y="26"/>
                    </a:lnTo>
                    <a:lnTo>
                      <a:pt x="20" y="23"/>
                    </a:lnTo>
                    <a:lnTo>
                      <a:pt x="23" y="26"/>
                    </a:lnTo>
                    <a:lnTo>
                      <a:pt x="27" y="28"/>
                    </a:lnTo>
                    <a:lnTo>
                      <a:pt x="29" y="18"/>
                    </a:lnTo>
                    <a:lnTo>
                      <a:pt x="29" y="11"/>
                    </a:lnTo>
                    <a:lnTo>
                      <a:pt x="35" y="8"/>
                    </a:lnTo>
                    <a:lnTo>
                      <a:pt x="39" y="5"/>
                    </a:lnTo>
                    <a:lnTo>
                      <a:pt x="44" y="3"/>
                    </a:lnTo>
                    <a:lnTo>
                      <a:pt x="45" y="0"/>
                    </a:lnTo>
                    <a:lnTo>
                      <a:pt x="5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2" name="Freeform 5203">
                <a:extLst>
                  <a:ext uri="{FF2B5EF4-FFF2-40B4-BE49-F238E27FC236}">
                    <a16:creationId xmlns:a16="http://schemas.microsoft.com/office/drawing/2014/main" id="{8866B402-BC65-C6F6-75F4-4CEB923DE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306"/>
                <a:ext cx="122" cy="124"/>
              </a:xfrm>
              <a:custGeom>
                <a:avLst/>
                <a:gdLst>
                  <a:gd name="T0" fmla="*/ 150 w 244"/>
                  <a:gd name="T1" fmla="*/ 24 h 247"/>
                  <a:gd name="T2" fmla="*/ 137 w 244"/>
                  <a:gd name="T3" fmla="*/ 12 h 247"/>
                  <a:gd name="T4" fmla="*/ 135 w 244"/>
                  <a:gd name="T5" fmla="*/ 39 h 247"/>
                  <a:gd name="T6" fmla="*/ 111 w 244"/>
                  <a:gd name="T7" fmla="*/ 53 h 247"/>
                  <a:gd name="T8" fmla="*/ 118 w 244"/>
                  <a:gd name="T9" fmla="*/ 68 h 247"/>
                  <a:gd name="T10" fmla="*/ 135 w 244"/>
                  <a:gd name="T11" fmla="*/ 69 h 247"/>
                  <a:gd name="T12" fmla="*/ 120 w 244"/>
                  <a:gd name="T13" fmla="*/ 86 h 247"/>
                  <a:gd name="T14" fmla="*/ 114 w 244"/>
                  <a:gd name="T15" fmla="*/ 104 h 247"/>
                  <a:gd name="T16" fmla="*/ 102 w 244"/>
                  <a:gd name="T17" fmla="*/ 98 h 247"/>
                  <a:gd name="T18" fmla="*/ 96 w 244"/>
                  <a:gd name="T19" fmla="*/ 101 h 247"/>
                  <a:gd name="T20" fmla="*/ 80 w 244"/>
                  <a:gd name="T21" fmla="*/ 117 h 247"/>
                  <a:gd name="T22" fmla="*/ 65 w 244"/>
                  <a:gd name="T23" fmla="*/ 110 h 247"/>
                  <a:gd name="T24" fmla="*/ 50 w 244"/>
                  <a:gd name="T25" fmla="*/ 123 h 247"/>
                  <a:gd name="T26" fmla="*/ 50 w 244"/>
                  <a:gd name="T27" fmla="*/ 133 h 247"/>
                  <a:gd name="T28" fmla="*/ 47 w 244"/>
                  <a:gd name="T29" fmla="*/ 147 h 247"/>
                  <a:gd name="T30" fmla="*/ 32 w 244"/>
                  <a:gd name="T31" fmla="*/ 138 h 247"/>
                  <a:gd name="T32" fmla="*/ 29 w 244"/>
                  <a:gd name="T33" fmla="*/ 159 h 247"/>
                  <a:gd name="T34" fmla="*/ 17 w 244"/>
                  <a:gd name="T35" fmla="*/ 147 h 247"/>
                  <a:gd name="T36" fmla="*/ 0 w 244"/>
                  <a:gd name="T37" fmla="*/ 151 h 247"/>
                  <a:gd name="T38" fmla="*/ 2 w 244"/>
                  <a:gd name="T39" fmla="*/ 176 h 247"/>
                  <a:gd name="T40" fmla="*/ 8 w 244"/>
                  <a:gd name="T41" fmla="*/ 193 h 247"/>
                  <a:gd name="T42" fmla="*/ 17 w 244"/>
                  <a:gd name="T43" fmla="*/ 203 h 247"/>
                  <a:gd name="T44" fmla="*/ 33 w 244"/>
                  <a:gd name="T45" fmla="*/ 196 h 247"/>
                  <a:gd name="T46" fmla="*/ 44 w 244"/>
                  <a:gd name="T47" fmla="*/ 180 h 247"/>
                  <a:gd name="T48" fmla="*/ 59 w 244"/>
                  <a:gd name="T49" fmla="*/ 180 h 247"/>
                  <a:gd name="T50" fmla="*/ 71 w 244"/>
                  <a:gd name="T51" fmla="*/ 183 h 247"/>
                  <a:gd name="T52" fmla="*/ 68 w 244"/>
                  <a:gd name="T53" fmla="*/ 191 h 247"/>
                  <a:gd name="T54" fmla="*/ 80 w 244"/>
                  <a:gd name="T55" fmla="*/ 196 h 247"/>
                  <a:gd name="T56" fmla="*/ 91 w 244"/>
                  <a:gd name="T57" fmla="*/ 194 h 247"/>
                  <a:gd name="T58" fmla="*/ 129 w 244"/>
                  <a:gd name="T59" fmla="*/ 214 h 247"/>
                  <a:gd name="T60" fmla="*/ 131 w 244"/>
                  <a:gd name="T61" fmla="*/ 237 h 247"/>
                  <a:gd name="T62" fmla="*/ 140 w 244"/>
                  <a:gd name="T63" fmla="*/ 247 h 247"/>
                  <a:gd name="T64" fmla="*/ 156 w 244"/>
                  <a:gd name="T65" fmla="*/ 243 h 247"/>
                  <a:gd name="T66" fmla="*/ 164 w 244"/>
                  <a:gd name="T67" fmla="*/ 229 h 247"/>
                  <a:gd name="T68" fmla="*/ 158 w 244"/>
                  <a:gd name="T69" fmla="*/ 211 h 247"/>
                  <a:gd name="T70" fmla="*/ 161 w 244"/>
                  <a:gd name="T71" fmla="*/ 203 h 247"/>
                  <a:gd name="T72" fmla="*/ 175 w 244"/>
                  <a:gd name="T73" fmla="*/ 162 h 247"/>
                  <a:gd name="T74" fmla="*/ 196 w 244"/>
                  <a:gd name="T75" fmla="*/ 164 h 247"/>
                  <a:gd name="T76" fmla="*/ 220 w 244"/>
                  <a:gd name="T77" fmla="*/ 167 h 247"/>
                  <a:gd name="T78" fmla="*/ 228 w 244"/>
                  <a:gd name="T79" fmla="*/ 158 h 247"/>
                  <a:gd name="T80" fmla="*/ 228 w 244"/>
                  <a:gd name="T81" fmla="*/ 138 h 247"/>
                  <a:gd name="T82" fmla="*/ 241 w 244"/>
                  <a:gd name="T83" fmla="*/ 124 h 247"/>
                  <a:gd name="T84" fmla="*/ 238 w 244"/>
                  <a:gd name="T85" fmla="*/ 107 h 247"/>
                  <a:gd name="T86" fmla="*/ 219 w 244"/>
                  <a:gd name="T87" fmla="*/ 109 h 247"/>
                  <a:gd name="T88" fmla="*/ 208 w 244"/>
                  <a:gd name="T89" fmla="*/ 91 h 247"/>
                  <a:gd name="T90" fmla="*/ 206 w 244"/>
                  <a:gd name="T91" fmla="*/ 74 h 247"/>
                  <a:gd name="T92" fmla="*/ 209 w 244"/>
                  <a:gd name="T93" fmla="*/ 62 h 247"/>
                  <a:gd name="T94" fmla="*/ 199 w 244"/>
                  <a:gd name="T95" fmla="*/ 54 h 247"/>
                  <a:gd name="T96" fmla="*/ 188 w 244"/>
                  <a:gd name="T97" fmla="*/ 42 h 247"/>
                  <a:gd name="T98" fmla="*/ 185 w 244"/>
                  <a:gd name="T99" fmla="*/ 25 h 247"/>
                  <a:gd name="T100" fmla="*/ 175 w 244"/>
                  <a:gd name="T101" fmla="*/ 15 h 247"/>
                  <a:gd name="T102" fmla="*/ 150 w 244"/>
                  <a:gd name="T103" fmla="*/ 0 h 247"/>
                  <a:gd name="T104" fmla="*/ 158 w 244"/>
                  <a:gd name="T105" fmla="*/ 4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44" h="247">
                    <a:moveTo>
                      <a:pt x="158" y="4"/>
                    </a:moveTo>
                    <a:lnTo>
                      <a:pt x="155" y="13"/>
                    </a:lnTo>
                    <a:lnTo>
                      <a:pt x="150" y="24"/>
                    </a:lnTo>
                    <a:lnTo>
                      <a:pt x="146" y="24"/>
                    </a:lnTo>
                    <a:lnTo>
                      <a:pt x="144" y="19"/>
                    </a:lnTo>
                    <a:lnTo>
                      <a:pt x="137" y="12"/>
                    </a:lnTo>
                    <a:lnTo>
                      <a:pt x="138" y="28"/>
                    </a:lnTo>
                    <a:lnTo>
                      <a:pt x="134" y="34"/>
                    </a:lnTo>
                    <a:lnTo>
                      <a:pt x="135" y="39"/>
                    </a:lnTo>
                    <a:lnTo>
                      <a:pt x="132" y="47"/>
                    </a:lnTo>
                    <a:lnTo>
                      <a:pt x="117" y="54"/>
                    </a:lnTo>
                    <a:lnTo>
                      <a:pt x="111" y="53"/>
                    </a:lnTo>
                    <a:lnTo>
                      <a:pt x="114" y="62"/>
                    </a:lnTo>
                    <a:lnTo>
                      <a:pt x="114" y="66"/>
                    </a:lnTo>
                    <a:lnTo>
                      <a:pt x="118" y="68"/>
                    </a:lnTo>
                    <a:lnTo>
                      <a:pt x="124" y="71"/>
                    </a:lnTo>
                    <a:lnTo>
                      <a:pt x="129" y="72"/>
                    </a:lnTo>
                    <a:lnTo>
                      <a:pt x="135" y="69"/>
                    </a:lnTo>
                    <a:lnTo>
                      <a:pt x="137" y="71"/>
                    </a:lnTo>
                    <a:lnTo>
                      <a:pt x="129" y="79"/>
                    </a:lnTo>
                    <a:lnTo>
                      <a:pt x="120" y="86"/>
                    </a:lnTo>
                    <a:lnTo>
                      <a:pt x="118" y="88"/>
                    </a:lnTo>
                    <a:lnTo>
                      <a:pt x="112" y="92"/>
                    </a:lnTo>
                    <a:lnTo>
                      <a:pt x="114" y="104"/>
                    </a:lnTo>
                    <a:lnTo>
                      <a:pt x="108" y="107"/>
                    </a:lnTo>
                    <a:lnTo>
                      <a:pt x="105" y="98"/>
                    </a:lnTo>
                    <a:lnTo>
                      <a:pt x="102" y="98"/>
                    </a:lnTo>
                    <a:lnTo>
                      <a:pt x="96" y="94"/>
                    </a:lnTo>
                    <a:lnTo>
                      <a:pt x="93" y="98"/>
                    </a:lnTo>
                    <a:lnTo>
                      <a:pt x="96" y="101"/>
                    </a:lnTo>
                    <a:lnTo>
                      <a:pt x="93" y="110"/>
                    </a:lnTo>
                    <a:lnTo>
                      <a:pt x="83" y="112"/>
                    </a:lnTo>
                    <a:lnTo>
                      <a:pt x="80" y="117"/>
                    </a:lnTo>
                    <a:lnTo>
                      <a:pt x="71" y="117"/>
                    </a:lnTo>
                    <a:lnTo>
                      <a:pt x="65" y="114"/>
                    </a:lnTo>
                    <a:lnTo>
                      <a:pt x="65" y="110"/>
                    </a:lnTo>
                    <a:lnTo>
                      <a:pt x="59" y="110"/>
                    </a:lnTo>
                    <a:lnTo>
                      <a:pt x="59" y="117"/>
                    </a:lnTo>
                    <a:lnTo>
                      <a:pt x="50" y="123"/>
                    </a:lnTo>
                    <a:lnTo>
                      <a:pt x="49" y="127"/>
                    </a:lnTo>
                    <a:lnTo>
                      <a:pt x="46" y="130"/>
                    </a:lnTo>
                    <a:lnTo>
                      <a:pt x="50" y="133"/>
                    </a:lnTo>
                    <a:lnTo>
                      <a:pt x="55" y="141"/>
                    </a:lnTo>
                    <a:lnTo>
                      <a:pt x="53" y="147"/>
                    </a:lnTo>
                    <a:lnTo>
                      <a:pt x="47" y="147"/>
                    </a:lnTo>
                    <a:lnTo>
                      <a:pt x="46" y="142"/>
                    </a:lnTo>
                    <a:lnTo>
                      <a:pt x="38" y="139"/>
                    </a:lnTo>
                    <a:lnTo>
                      <a:pt x="32" y="138"/>
                    </a:lnTo>
                    <a:lnTo>
                      <a:pt x="29" y="150"/>
                    </a:lnTo>
                    <a:lnTo>
                      <a:pt x="30" y="156"/>
                    </a:lnTo>
                    <a:lnTo>
                      <a:pt x="29" y="159"/>
                    </a:lnTo>
                    <a:lnTo>
                      <a:pt x="23" y="158"/>
                    </a:lnTo>
                    <a:lnTo>
                      <a:pt x="21" y="150"/>
                    </a:lnTo>
                    <a:lnTo>
                      <a:pt x="17" y="147"/>
                    </a:lnTo>
                    <a:lnTo>
                      <a:pt x="11" y="144"/>
                    </a:lnTo>
                    <a:lnTo>
                      <a:pt x="5" y="147"/>
                    </a:lnTo>
                    <a:lnTo>
                      <a:pt x="0" y="151"/>
                    </a:lnTo>
                    <a:lnTo>
                      <a:pt x="3" y="158"/>
                    </a:lnTo>
                    <a:lnTo>
                      <a:pt x="5" y="164"/>
                    </a:lnTo>
                    <a:lnTo>
                      <a:pt x="2" y="176"/>
                    </a:lnTo>
                    <a:lnTo>
                      <a:pt x="9" y="182"/>
                    </a:lnTo>
                    <a:lnTo>
                      <a:pt x="11" y="188"/>
                    </a:lnTo>
                    <a:lnTo>
                      <a:pt x="8" y="193"/>
                    </a:lnTo>
                    <a:lnTo>
                      <a:pt x="9" y="196"/>
                    </a:lnTo>
                    <a:lnTo>
                      <a:pt x="15" y="197"/>
                    </a:lnTo>
                    <a:lnTo>
                      <a:pt x="17" y="203"/>
                    </a:lnTo>
                    <a:lnTo>
                      <a:pt x="29" y="200"/>
                    </a:lnTo>
                    <a:lnTo>
                      <a:pt x="29" y="206"/>
                    </a:lnTo>
                    <a:lnTo>
                      <a:pt x="33" y="196"/>
                    </a:lnTo>
                    <a:lnTo>
                      <a:pt x="41" y="189"/>
                    </a:lnTo>
                    <a:lnTo>
                      <a:pt x="39" y="186"/>
                    </a:lnTo>
                    <a:lnTo>
                      <a:pt x="44" y="180"/>
                    </a:lnTo>
                    <a:lnTo>
                      <a:pt x="50" y="174"/>
                    </a:lnTo>
                    <a:lnTo>
                      <a:pt x="52" y="171"/>
                    </a:lnTo>
                    <a:lnTo>
                      <a:pt x="59" y="180"/>
                    </a:lnTo>
                    <a:lnTo>
                      <a:pt x="62" y="174"/>
                    </a:lnTo>
                    <a:lnTo>
                      <a:pt x="67" y="177"/>
                    </a:lnTo>
                    <a:lnTo>
                      <a:pt x="71" y="183"/>
                    </a:lnTo>
                    <a:lnTo>
                      <a:pt x="68" y="183"/>
                    </a:lnTo>
                    <a:lnTo>
                      <a:pt x="65" y="189"/>
                    </a:lnTo>
                    <a:lnTo>
                      <a:pt x="68" y="191"/>
                    </a:lnTo>
                    <a:lnTo>
                      <a:pt x="65" y="197"/>
                    </a:lnTo>
                    <a:lnTo>
                      <a:pt x="71" y="194"/>
                    </a:lnTo>
                    <a:lnTo>
                      <a:pt x="80" y="196"/>
                    </a:lnTo>
                    <a:lnTo>
                      <a:pt x="82" y="199"/>
                    </a:lnTo>
                    <a:lnTo>
                      <a:pt x="86" y="197"/>
                    </a:lnTo>
                    <a:lnTo>
                      <a:pt x="91" y="194"/>
                    </a:lnTo>
                    <a:lnTo>
                      <a:pt x="117" y="205"/>
                    </a:lnTo>
                    <a:lnTo>
                      <a:pt x="120" y="203"/>
                    </a:lnTo>
                    <a:lnTo>
                      <a:pt x="129" y="214"/>
                    </a:lnTo>
                    <a:lnTo>
                      <a:pt x="134" y="224"/>
                    </a:lnTo>
                    <a:lnTo>
                      <a:pt x="131" y="234"/>
                    </a:lnTo>
                    <a:lnTo>
                      <a:pt x="131" y="237"/>
                    </a:lnTo>
                    <a:lnTo>
                      <a:pt x="132" y="243"/>
                    </a:lnTo>
                    <a:lnTo>
                      <a:pt x="138" y="247"/>
                    </a:lnTo>
                    <a:lnTo>
                      <a:pt x="140" y="247"/>
                    </a:lnTo>
                    <a:lnTo>
                      <a:pt x="143" y="244"/>
                    </a:lnTo>
                    <a:lnTo>
                      <a:pt x="150" y="246"/>
                    </a:lnTo>
                    <a:lnTo>
                      <a:pt x="156" y="243"/>
                    </a:lnTo>
                    <a:lnTo>
                      <a:pt x="161" y="243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2" y="220"/>
                    </a:lnTo>
                    <a:lnTo>
                      <a:pt x="164" y="217"/>
                    </a:lnTo>
                    <a:lnTo>
                      <a:pt x="158" y="211"/>
                    </a:lnTo>
                    <a:lnTo>
                      <a:pt x="159" y="208"/>
                    </a:lnTo>
                    <a:lnTo>
                      <a:pt x="159" y="206"/>
                    </a:lnTo>
                    <a:lnTo>
                      <a:pt x="161" y="203"/>
                    </a:lnTo>
                    <a:lnTo>
                      <a:pt x="171" y="177"/>
                    </a:lnTo>
                    <a:lnTo>
                      <a:pt x="170" y="171"/>
                    </a:lnTo>
                    <a:lnTo>
                      <a:pt x="175" y="162"/>
                    </a:lnTo>
                    <a:lnTo>
                      <a:pt x="182" y="165"/>
                    </a:lnTo>
                    <a:lnTo>
                      <a:pt x="185" y="164"/>
                    </a:lnTo>
                    <a:lnTo>
                      <a:pt x="196" y="164"/>
                    </a:lnTo>
                    <a:lnTo>
                      <a:pt x="202" y="158"/>
                    </a:lnTo>
                    <a:lnTo>
                      <a:pt x="212" y="164"/>
                    </a:lnTo>
                    <a:lnTo>
                      <a:pt x="220" y="167"/>
                    </a:lnTo>
                    <a:lnTo>
                      <a:pt x="222" y="167"/>
                    </a:lnTo>
                    <a:lnTo>
                      <a:pt x="228" y="161"/>
                    </a:lnTo>
                    <a:lnTo>
                      <a:pt x="228" y="158"/>
                    </a:lnTo>
                    <a:lnTo>
                      <a:pt x="226" y="150"/>
                    </a:lnTo>
                    <a:lnTo>
                      <a:pt x="229" y="144"/>
                    </a:lnTo>
                    <a:lnTo>
                      <a:pt x="228" y="138"/>
                    </a:lnTo>
                    <a:lnTo>
                      <a:pt x="232" y="135"/>
                    </a:lnTo>
                    <a:lnTo>
                      <a:pt x="237" y="129"/>
                    </a:lnTo>
                    <a:lnTo>
                      <a:pt x="241" y="124"/>
                    </a:lnTo>
                    <a:lnTo>
                      <a:pt x="244" y="117"/>
                    </a:lnTo>
                    <a:lnTo>
                      <a:pt x="244" y="110"/>
                    </a:lnTo>
                    <a:lnTo>
                      <a:pt x="238" y="107"/>
                    </a:lnTo>
                    <a:lnTo>
                      <a:pt x="223" y="110"/>
                    </a:lnTo>
                    <a:lnTo>
                      <a:pt x="217" y="110"/>
                    </a:lnTo>
                    <a:lnTo>
                      <a:pt x="219" y="109"/>
                    </a:lnTo>
                    <a:lnTo>
                      <a:pt x="215" y="104"/>
                    </a:lnTo>
                    <a:lnTo>
                      <a:pt x="214" y="92"/>
                    </a:lnTo>
                    <a:lnTo>
                      <a:pt x="208" y="91"/>
                    </a:lnTo>
                    <a:lnTo>
                      <a:pt x="209" y="83"/>
                    </a:lnTo>
                    <a:lnTo>
                      <a:pt x="205" y="82"/>
                    </a:lnTo>
                    <a:lnTo>
                      <a:pt x="206" y="74"/>
                    </a:lnTo>
                    <a:lnTo>
                      <a:pt x="208" y="71"/>
                    </a:lnTo>
                    <a:lnTo>
                      <a:pt x="208" y="68"/>
                    </a:lnTo>
                    <a:lnTo>
                      <a:pt x="209" y="62"/>
                    </a:lnTo>
                    <a:lnTo>
                      <a:pt x="205" y="57"/>
                    </a:lnTo>
                    <a:lnTo>
                      <a:pt x="199" y="60"/>
                    </a:lnTo>
                    <a:lnTo>
                      <a:pt x="199" y="54"/>
                    </a:lnTo>
                    <a:lnTo>
                      <a:pt x="197" y="50"/>
                    </a:lnTo>
                    <a:lnTo>
                      <a:pt x="193" y="47"/>
                    </a:lnTo>
                    <a:lnTo>
                      <a:pt x="188" y="42"/>
                    </a:lnTo>
                    <a:lnTo>
                      <a:pt x="188" y="34"/>
                    </a:lnTo>
                    <a:lnTo>
                      <a:pt x="184" y="31"/>
                    </a:lnTo>
                    <a:lnTo>
                      <a:pt x="185" y="25"/>
                    </a:lnTo>
                    <a:lnTo>
                      <a:pt x="184" y="22"/>
                    </a:lnTo>
                    <a:lnTo>
                      <a:pt x="179" y="18"/>
                    </a:lnTo>
                    <a:lnTo>
                      <a:pt x="175" y="15"/>
                    </a:lnTo>
                    <a:lnTo>
                      <a:pt x="171" y="6"/>
                    </a:lnTo>
                    <a:lnTo>
                      <a:pt x="162" y="1"/>
                    </a:lnTo>
                    <a:lnTo>
                      <a:pt x="150" y="0"/>
                    </a:lnTo>
                    <a:lnTo>
                      <a:pt x="144" y="1"/>
                    </a:lnTo>
                    <a:lnTo>
                      <a:pt x="155" y="1"/>
                    </a:lnTo>
                    <a:lnTo>
                      <a:pt x="158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3" name="Freeform 5204">
                <a:extLst>
                  <a:ext uri="{FF2B5EF4-FFF2-40B4-BE49-F238E27FC236}">
                    <a16:creationId xmlns:a16="http://schemas.microsoft.com/office/drawing/2014/main" id="{638CAA57-2B61-01C2-CF1D-E9E21B045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306"/>
                <a:ext cx="122" cy="124"/>
              </a:xfrm>
              <a:custGeom>
                <a:avLst/>
                <a:gdLst>
                  <a:gd name="T0" fmla="*/ 144 w 244"/>
                  <a:gd name="T1" fmla="*/ 1 h 247"/>
                  <a:gd name="T2" fmla="*/ 171 w 244"/>
                  <a:gd name="T3" fmla="*/ 6 h 247"/>
                  <a:gd name="T4" fmla="*/ 184 w 244"/>
                  <a:gd name="T5" fmla="*/ 22 h 247"/>
                  <a:gd name="T6" fmla="*/ 188 w 244"/>
                  <a:gd name="T7" fmla="*/ 34 h 247"/>
                  <a:gd name="T8" fmla="*/ 197 w 244"/>
                  <a:gd name="T9" fmla="*/ 50 h 247"/>
                  <a:gd name="T10" fmla="*/ 205 w 244"/>
                  <a:gd name="T11" fmla="*/ 57 h 247"/>
                  <a:gd name="T12" fmla="*/ 208 w 244"/>
                  <a:gd name="T13" fmla="*/ 71 h 247"/>
                  <a:gd name="T14" fmla="*/ 209 w 244"/>
                  <a:gd name="T15" fmla="*/ 83 h 247"/>
                  <a:gd name="T16" fmla="*/ 215 w 244"/>
                  <a:gd name="T17" fmla="*/ 104 h 247"/>
                  <a:gd name="T18" fmla="*/ 223 w 244"/>
                  <a:gd name="T19" fmla="*/ 110 h 247"/>
                  <a:gd name="T20" fmla="*/ 244 w 244"/>
                  <a:gd name="T21" fmla="*/ 117 h 247"/>
                  <a:gd name="T22" fmla="*/ 232 w 244"/>
                  <a:gd name="T23" fmla="*/ 135 h 247"/>
                  <a:gd name="T24" fmla="*/ 226 w 244"/>
                  <a:gd name="T25" fmla="*/ 150 h 247"/>
                  <a:gd name="T26" fmla="*/ 222 w 244"/>
                  <a:gd name="T27" fmla="*/ 167 h 247"/>
                  <a:gd name="T28" fmla="*/ 202 w 244"/>
                  <a:gd name="T29" fmla="*/ 158 h 247"/>
                  <a:gd name="T30" fmla="*/ 182 w 244"/>
                  <a:gd name="T31" fmla="*/ 165 h 247"/>
                  <a:gd name="T32" fmla="*/ 171 w 244"/>
                  <a:gd name="T33" fmla="*/ 177 h 247"/>
                  <a:gd name="T34" fmla="*/ 159 w 244"/>
                  <a:gd name="T35" fmla="*/ 208 h 247"/>
                  <a:gd name="T36" fmla="*/ 162 w 244"/>
                  <a:gd name="T37" fmla="*/ 220 h 247"/>
                  <a:gd name="T38" fmla="*/ 161 w 244"/>
                  <a:gd name="T39" fmla="*/ 243 h 247"/>
                  <a:gd name="T40" fmla="*/ 143 w 244"/>
                  <a:gd name="T41" fmla="*/ 244 h 247"/>
                  <a:gd name="T42" fmla="*/ 132 w 244"/>
                  <a:gd name="T43" fmla="*/ 243 h 247"/>
                  <a:gd name="T44" fmla="*/ 134 w 244"/>
                  <a:gd name="T45" fmla="*/ 224 h 247"/>
                  <a:gd name="T46" fmla="*/ 117 w 244"/>
                  <a:gd name="T47" fmla="*/ 205 h 247"/>
                  <a:gd name="T48" fmla="*/ 82 w 244"/>
                  <a:gd name="T49" fmla="*/ 199 h 247"/>
                  <a:gd name="T50" fmla="*/ 65 w 244"/>
                  <a:gd name="T51" fmla="*/ 197 h 247"/>
                  <a:gd name="T52" fmla="*/ 68 w 244"/>
                  <a:gd name="T53" fmla="*/ 183 h 247"/>
                  <a:gd name="T54" fmla="*/ 62 w 244"/>
                  <a:gd name="T55" fmla="*/ 174 h 247"/>
                  <a:gd name="T56" fmla="*/ 50 w 244"/>
                  <a:gd name="T57" fmla="*/ 174 h 247"/>
                  <a:gd name="T58" fmla="*/ 41 w 244"/>
                  <a:gd name="T59" fmla="*/ 189 h 247"/>
                  <a:gd name="T60" fmla="*/ 29 w 244"/>
                  <a:gd name="T61" fmla="*/ 200 h 247"/>
                  <a:gd name="T62" fmla="*/ 9 w 244"/>
                  <a:gd name="T63" fmla="*/ 196 h 247"/>
                  <a:gd name="T64" fmla="*/ 9 w 244"/>
                  <a:gd name="T65" fmla="*/ 182 h 247"/>
                  <a:gd name="T66" fmla="*/ 3 w 244"/>
                  <a:gd name="T67" fmla="*/ 158 h 247"/>
                  <a:gd name="T68" fmla="*/ 11 w 244"/>
                  <a:gd name="T69" fmla="*/ 144 h 247"/>
                  <a:gd name="T70" fmla="*/ 23 w 244"/>
                  <a:gd name="T71" fmla="*/ 158 h 247"/>
                  <a:gd name="T72" fmla="*/ 29 w 244"/>
                  <a:gd name="T73" fmla="*/ 150 h 247"/>
                  <a:gd name="T74" fmla="*/ 46 w 244"/>
                  <a:gd name="T75" fmla="*/ 142 h 247"/>
                  <a:gd name="T76" fmla="*/ 55 w 244"/>
                  <a:gd name="T77" fmla="*/ 141 h 247"/>
                  <a:gd name="T78" fmla="*/ 49 w 244"/>
                  <a:gd name="T79" fmla="*/ 127 h 247"/>
                  <a:gd name="T80" fmla="*/ 59 w 244"/>
                  <a:gd name="T81" fmla="*/ 110 h 247"/>
                  <a:gd name="T82" fmla="*/ 71 w 244"/>
                  <a:gd name="T83" fmla="*/ 117 h 247"/>
                  <a:gd name="T84" fmla="*/ 93 w 244"/>
                  <a:gd name="T85" fmla="*/ 110 h 247"/>
                  <a:gd name="T86" fmla="*/ 96 w 244"/>
                  <a:gd name="T87" fmla="*/ 94 h 247"/>
                  <a:gd name="T88" fmla="*/ 108 w 244"/>
                  <a:gd name="T89" fmla="*/ 107 h 247"/>
                  <a:gd name="T90" fmla="*/ 118 w 244"/>
                  <a:gd name="T91" fmla="*/ 88 h 247"/>
                  <a:gd name="T92" fmla="*/ 137 w 244"/>
                  <a:gd name="T93" fmla="*/ 71 h 247"/>
                  <a:gd name="T94" fmla="*/ 124 w 244"/>
                  <a:gd name="T95" fmla="*/ 71 h 247"/>
                  <a:gd name="T96" fmla="*/ 114 w 244"/>
                  <a:gd name="T97" fmla="*/ 62 h 247"/>
                  <a:gd name="T98" fmla="*/ 132 w 244"/>
                  <a:gd name="T99" fmla="*/ 47 h 247"/>
                  <a:gd name="T100" fmla="*/ 138 w 244"/>
                  <a:gd name="T101" fmla="*/ 28 h 247"/>
                  <a:gd name="T102" fmla="*/ 146 w 244"/>
                  <a:gd name="T103" fmla="*/ 24 h 247"/>
                  <a:gd name="T104" fmla="*/ 158 w 244"/>
                  <a:gd name="T105" fmla="*/ 4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44" h="247">
                    <a:moveTo>
                      <a:pt x="158" y="4"/>
                    </a:moveTo>
                    <a:lnTo>
                      <a:pt x="155" y="1"/>
                    </a:lnTo>
                    <a:lnTo>
                      <a:pt x="144" y="1"/>
                    </a:lnTo>
                    <a:lnTo>
                      <a:pt x="150" y="0"/>
                    </a:lnTo>
                    <a:lnTo>
                      <a:pt x="162" y="1"/>
                    </a:lnTo>
                    <a:lnTo>
                      <a:pt x="171" y="6"/>
                    </a:lnTo>
                    <a:lnTo>
                      <a:pt x="175" y="15"/>
                    </a:lnTo>
                    <a:lnTo>
                      <a:pt x="179" y="18"/>
                    </a:lnTo>
                    <a:lnTo>
                      <a:pt x="184" y="22"/>
                    </a:lnTo>
                    <a:lnTo>
                      <a:pt x="185" y="25"/>
                    </a:lnTo>
                    <a:lnTo>
                      <a:pt x="184" y="31"/>
                    </a:lnTo>
                    <a:lnTo>
                      <a:pt x="188" y="34"/>
                    </a:lnTo>
                    <a:lnTo>
                      <a:pt x="188" y="42"/>
                    </a:lnTo>
                    <a:lnTo>
                      <a:pt x="193" y="47"/>
                    </a:lnTo>
                    <a:lnTo>
                      <a:pt x="197" y="50"/>
                    </a:lnTo>
                    <a:lnTo>
                      <a:pt x="199" y="54"/>
                    </a:lnTo>
                    <a:lnTo>
                      <a:pt x="199" y="60"/>
                    </a:lnTo>
                    <a:lnTo>
                      <a:pt x="205" y="57"/>
                    </a:lnTo>
                    <a:lnTo>
                      <a:pt x="209" y="62"/>
                    </a:lnTo>
                    <a:lnTo>
                      <a:pt x="208" y="68"/>
                    </a:lnTo>
                    <a:lnTo>
                      <a:pt x="208" y="71"/>
                    </a:lnTo>
                    <a:lnTo>
                      <a:pt x="206" y="74"/>
                    </a:lnTo>
                    <a:lnTo>
                      <a:pt x="205" y="82"/>
                    </a:lnTo>
                    <a:lnTo>
                      <a:pt x="209" y="83"/>
                    </a:lnTo>
                    <a:lnTo>
                      <a:pt x="208" y="91"/>
                    </a:lnTo>
                    <a:lnTo>
                      <a:pt x="214" y="92"/>
                    </a:lnTo>
                    <a:lnTo>
                      <a:pt x="215" y="104"/>
                    </a:lnTo>
                    <a:lnTo>
                      <a:pt x="219" y="109"/>
                    </a:lnTo>
                    <a:lnTo>
                      <a:pt x="217" y="110"/>
                    </a:lnTo>
                    <a:lnTo>
                      <a:pt x="223" y="110"/>
                    </a:lnTo>
                    <a:lnTo>
                      <a:pt x="238" y="107"/>
                    </a:lnTo>
                    <a:lnTo>
                      <a:pt x="244" y="110"/>
                    </a:lnTo>
                    <a:lnTo>
                      <a:pt x="244" y="117"/>
                    </a:lnTo>
                    <a:lnTo>
                      <a:pt x="241" y="124"/>
                    </a:lnTo>
                    <a:lnTo>
                      <a:pt x="237" y="129"/>
                    </a:lnTo>
                    <a:lnTo>
                      <a:pt x="232" y="135"/>
                    </a:lnTo>
                    <a:lnTo>
                      <a:pt x="228" y="138"/>
                    </a:lnTo>
                    <a:lnTo>
                      <a:pt x="229" y="144"/>
                    </a:lnTo>
                    <a:lnTo>
                      <a:pt x="226" y="150"/>
                    </a:lnTo>
                    <a:lnTo>
                      <a:pt x="228" y="158"/>
                    </a:lnTo>
                    <a:lnTo>
                      <a:pt x="228" y="161"/>
                    </a:lnTo>
                    <a:lnTo>
                      <a:pt x="222" y="167"/>
                    </a:lnTo>
                    <a:lnTo>
                      <a:pt x="220" y="167"/>
                    </a:lnTo>
                    <a:lnTo>
                      <a:pt x="212" y="164"/>
                    </a:lnTo>
                    <a:lnTo>
                      <a:pt x="202" y="158"/>
                    </a:lnTo>
                    <a:lnTo>
                      <a:pt x="196" y="164"/>
                    </a:lnTo>
                    <a:lnTo>
                      <a:pt x="185" y="164"/>
                    </a:lnTo>
                    <a:lnTo>
                      <a:pt x="182" y="165"/>
                    </a:lnTo>
                    <a:lnTo>
                      <a:pt x="175" y="162"/>
                    </a:lnTo>
                    <a:lnTo>
                      <a:pt x="170" y="171"/>
                    </a:lnTo>
                    <a:lnTo>
                      <a:pt x="171" y="177"/>
                    </a:lnTo>
                    <a:lnTo>
                      <a:pt x="161" y="203"/>
                    </a:lnTo>
                    <a:lnTo>
                      <a:pt x="159" y="206"/>
                    </a:lnTo>
                    <a:lnTo>
                      <a:pt x="159" y="208"/>
                    </a:lnTo>
                    <a:lnTo>
                      <a:pt x="158" y="211"/>
                    </a:lnTo>
                    <a:lnTo>
                      <a:pt x="164" y="217"/>
                    </a:lnTo>
                    <a:lnTo>
                      <a:pt x="162" y="220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1" y="243"/>
                    </a:lnTo>
                    <a:lnTo>
                      <a:pt x="156" y="243"/>
                    </a:lnTo>
                    <a:lnTo>
                      <a:pt x="150" y="246"/>
                    </a:lnTo>
                    <a:lnTo>
                      <a:pt x="143" y="244"/>
                    </a:lnTo>
                    <a:lnTo>
                      <a:pt x="140" y="247"/>
                    </a:lnTo>
                    <a:lnTo>
                      <a:pt x="138" y="247"/>
                    </a:lnTo>
                    <a:lnTo>
                      <a:pt x="132" y="243"/>
                    </a:lnTo>
                    <a:lnTo>
                      <a:pt x="131" y="237"/>
                    </a:lnTo>
                    <a:lnTo>
                      <a:pt x="131" y="234"/>
                    </a:lnTo>
                    <a:lnTo>
                      <a:pt x="134" y="224"/>
                    </a:lnTo>
                    <a:lnTo>
                      <a:pt x="129" y="214"/>
                    </a:lnTo>
                    <a:lnTo>
                      <a:pt x="120" y="203"/>
                    </a:lnTo>
                    <a:lnTo>
                      <a:pt x="117" y="205"/>
                    </a:lnTo>
                    <a:lnTo>
                      <a:pt x="91" y="194"/>
                    </a:lnTo>
                    <a:lnTo>
                      <a:pt x="86" y="197"/>
                    </a:lnTo>
                    <a:lnTo>
                      <a:pt x="82" y="199"/>
                    </a:lnTo>
                    <a:lnTo>
                      <a:pt x="80" y="196"/>
                    </a:lnTo>
                    <a:lnTo>
                      <a:pt x="71" y="194"/>
                    </a:lnTo>
                    <a:lnTo>
                      <a:pt x="65" y="197"/>
                    </a:lnTo>
                    <a:lnTo>
                      <a:pt x="68" y="191"/>
                    </a:lnTo>
                    <a:lnTo>
                      <a:pt x="65" y="189"/>
                    </a:lnTo>
                    <a:lnTo>
                      <a:pt x="68" y="183"/>
                    </a:lnTo>
                    <a:lnTo>
                      <a:pt x="71" y="183"/>
                    </a:lnTo>
                    <a:lnTo>
                      <a:pt x="67" y="177"/>
                    </a:lnTo>
                    <a:lnTo>
                      <a:pt x="62" y="174"/>
                    </a:lnTo>
                    <a:lnTo>
                      <a:pt x="59" y="180"/>
                    </a:lnTo>
                    <a:lnTo>
                      <a:pt x="52" y="171"/>
                    </a:lnTo>
                    <a:lnTo>
                      <a:pt x="50" y="174"/>
                    </a:lnTo>
                    <a:lnTo>
                      <a:pt x="44" y="180"/>
                    </a:lnTo>
                    <a:lnTo>
                      <a:pt x="39" y="186"/>
                    </a:lnTo>
                    <a:lnTo>
                      <a:pt x="41" y="189"/>
                    </a:lnTo>
                    <a:lnTo>
                      <a:pt x="33" y="196"/>
                    </a:lnTo>
                    <a:lnTo>
                      <a:pt x="29" y="206"/>
                    </a:lnTo>
                    <a:lnTo>
                      <a:pt x="29" y="200"/>
                    </a:lnTo>
                    <a:lnTo>
                      <a:pt x="17" y="203"/>
                    </a:lnTo>
                    <a:lnTo>
                      <a:pt x="15" y="197"/>
                    </a:lnTo>
                    <a:lnTo>
                      <a:pt x="9" y="196"/>
                    </a:lnTo>
                    <a:lnTo>
                      <a:pt x="8" y="193"/>
                    </a:lnTo>
                    <a:lnTo>
                      <a:pt x="11" y="188"/>
                    </a:lnTo>
                    <a:lnTo>
                      <a:pt x="9" y="182"/>
                    </a:lnTo>
                    <a:lnTo>
                      <a:pt x="2" y="176"/>
                    </a:lnTo>
                    <a:lnTo>
                      <a:pt x="5" y="164"/>
                    </a:lnTo>
                    <a:lnTo>
                      <a:pt x="3" y="158"/>
                    </a:lnTo>
                    <a:lnTo>
                      <a:pt x="0" y="151"/>
                    </a:lnTo>
                    <a:lnTo>
                      <a:pt x="5" y="147"/>
                    </a:lnTo>
                    <a:lnTo>
                      <a:pt x="11" y="144"/>
                    </a:lnTo>
                    <a:lnTo>
                      <a:pt x="17" y="147"/>
                    </a:lnTo>
                    <a:lnTo>
                      <a:pt x="21" y="150"/>
                    </a:lnTo>
                    <a:lnTo>
                      <a:pt x="23" y="158"/>
                    </a:lnTo>
                    <a:lnTo>
                      <a:pt x="29" y="159"/>
                    </a:lnTo>
                    <a:lnTo>
                      <a:pt x="30" y="156"/>
                    </a:lnTo>
                    <a:lnTo>
                      <a:pt x="29" y="150"/>
                    </a:lnTo>
                    <a:lnTo>
                      <a:pt x="32" y="138"/>
                    </a:lnTo>
                    <a:lnTo>
                      <a:pt x="38" y="139"/>
                    </a:lnTo>
                    <a:lnTo>
                      <a:pt x="46" y="142"/>
                    </a:lnTo>
                    <a:lnTo>
                      <a:pt x="47" y="147"/>
                    </a:lnTo>
                    <a:lnTo>
                      <a:pt x="53" y="147"/>
                    </a:lnTo>
                    <a:lnTo>
                      <a:pt x="55" y="141"/>
                    </a:lnTo>
                    <a:lnTo>
                      <a:pt x="50" y="133"/>
                    </a:lnTo>
                    <a:lnTo>
                      <a:pt x="46" y="130"/>
                    </a:lnTo>
                    <a:lnTo>
                      <a:pt x="49" y="127"/>
                    </a:lnTo>
                    <a:lnTo>
                      <a:pt x="50" y="123"/>
                    </a:lnTo>
                    <a:lnTo>
                      <a:pt x="59" y="117"/>
                    </a:lnTo>
                    <a:lnTo>
                      <a:pt x="59" y="110"/>
                    </a:lnTo>
                    <a:lnTo>
                      <a:pt x="65" y="110"/>
                    </a:lnTo>
                    <a:lnTo>
                      <a:pt x="65" y="114"/>
                    </a:lnTo>
                    <a:lnTo>
                      <a:pt x="71" y="117"/>
                    </a:lnTo>
                    <a:lnTo>
                      <a:pt x="80" y="117"/>
                    </a:lnTo>
                    <a:lnTo>
                      <a:pt x="83" y="112"/>
                    </a:lnTo>
                    <a:lnTo>
                      <a:pt x="93" y="110"/>
                    </a:lnTo>
                    <a:lnTo>
                      <a:pt x="96" y="101"/>
                    </a:lnTo>
                    <a:lnTo>
                      <a:pt x="93" y="98"/>
                    </a:lnTo>
                    <a:lnTo>
                      <a:pt x="96" y="94"/>
                    </a:lnTo>
                    <a:lnTo>
                      <a:pt x="102" y="98"/>
                    </a:lnTo>
                    <a:lnTo>
                      <a:pt x="105" y="98"/>
                    </a:lnTo>
                    <a:lnTo>
                      <a:pt x="108" y="107"/>
                    </a:lnTo>
                    <a:lnTo>
                      <a:pt x="114" y="104"/>
                    </a:lnTo>
                    <a:lnTo>
                      <a:pt x="112" y="92"/>
                    </a:lnTo>
                    <a:lnTo>
                      <a:pt x="118" y="88"/>
                    </a:lnTo>
                    <a:lnTo>
                      <a:pt x="120" y="86"/>
                    </a:lnTo>
                    <a:lnTo>
                      <a:pt x="129" y="79"/>
                    </a:lnTo>
                    <a:lnTo>
                      <a:pt x="137" y="71"/>
                    </a:lnTo>
                    <a:lnTo>
                      <a:pt x="135" y="69"/>
                    </a:lnTo>
                    <a:lnTo>
                      <a:pt x="129" y="72"/>
                    </a:lnTo>
                    <a:lnTo>
                      <a:pt x="124" y="71"/>
                    </a:lnTo>
                    <a:lnTo>
                      <a:pt x="118" y="68"/>
                    </a:lnTo>
                    <a:lnTo>
                      <a:pt x="114" y="66"/>
                    </a:lnTo>
                    <a:lnTo>
                      <a:pt x="114" y="62"/>
                    </a:lnTo>
                    <a:lnTo>
                      <a:pt x="111" y="53"/>
                    </a:lnTo>
                    <a:lnTo>
                      <a:pt x="117" y="54"/>
                    </a:lnTo>
                    <a:lnTo>
                      <a:pt x="132" y="47"/>
                    </a:lnTo>
                    <a:lnTo>
                      <a:pt x="135" y="39"/>
                    </a:lnTo>
                    <a:lnTo>
                      <a:pt x="134" y="34"/>
                    </a:lnTo>
                    <a:lnTo>
                      <a:pt x="138" y="28"/>
                    </a:lnTo>
                    <a:lnTo>
                      <a:pt x="137" y="12"/>
                    </a:lnTo>
                    <a:lnTo>
                      <a:pt x="144" y="19"/>
                    </a:lnTo>
                    <a:lnTo>
                      <a:pt x="146" y="24"/>
                    </a:lnTo>
                    <a:lnTo>
                      <a:pt x="150" y="24"/>
                    </a:lnTo>
                    <a:lnTo>
                      <a:pt x="155" y="13"/>
                    </a:lnTo>
                    <a:lnTo>
                      <a:pt x="158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4" name="Freeform 5205">
                <a:extLst>
                  <a:ext uri="{FF2B5EF4-FFF2-40B4-BE49-F238E27FC236}">
                    <a16:creationId xmlns:a16="http://schemas.microsoft.com/office/drawing/2014/main" id="{F6870308-0C5D-9732-C98E-9DCEAB574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306"/>
                <a:ext cx="122" cy="124"/>
              </a:xfrm>
              <a:custGeom>
                <a:avLst/>
                <a:gdLst>
                  <a:gd name="T0" fmla="*/ 144 w 244"/>
                  <a:gd name="T1" fmla="*/ 1 h 247"/>
                  <a:gd name="T2" fmla="*/ 171 w 244"/>
                  <a:gd name="T3" fmla="*/ 6 h 247"/>
                  <a:gd name="T4" fmla="*/ 184 w 244"/>
                  <a:gd name="T5" fmla="*/ 22 h 247"/>
                  <a:gd name="T6" fmla="*/ 188 w 244"/>
                  <a:gd name="T7" fmla="*/ 34 h 247"/>
                  <a:gd name="T8" fmla="*/ 197 w 244"/>
                  <a:gd name="T9" fmla="*/ 50 h 247"/>
                  <a:gd name="T10" fmla="*/ 205 w 244"/>
                  <a:gd name="T11" fmla="*/ 57 h 247"/>
                  <a:gd name="T12" fmla="*/ 208 w 244"/>
                  <a:gd name="T13" fmla="*/ 71 h 247"/>
                  <a:gd name="T14" fmla="*/ 209 w 244"/>
                  <a:gd name="T15" fmla="*/ 83 h 247"/>
                  <a:gd name="T16" fmla="*/ 215 w 244"/>
                  <a:gd name="T17" fmla="*/ 104 h 247"/>
                  <a:gd name="T18" fmla="*/ 223 w 244"/>
                  <a:gd name="T19" fmla="*/ 110 h 247"/>
                  <a:gd name="T20" fmla="*/ 244 w 244"/>
                  <a:gd name="T21" fmla="*/ 117 h 247"/>
                  <a:gd name="T22" fmla="*/ 232 w 244"/>
                  <a:gd name="T23" fmla="*/ 135 h 247"/>
                  <a:gd name="T24" fmla="*/ 226 w 244"/>
                  <a:gd name="T25" fmla="*/ 150 h 247"/>
                  <a:gd name="T26" fmla="*/ 222 w 244"/>
                  <a:gd name="T27" fmla="*/ 167 h 247"/>
                  <a:gd name="T28" fmla="*/ 202 w 244"/>
                  <a:gd name="T29" fmla="*/ 158 h 247"/>
                  <a:gd name="T30" fmla="*/ 182 w 244"/>
                  <a:gd name="T31" fmla="*/ 165 h 247"/>
                  <a:gd name="T32" fmla="*/ 171 w 244"/>
                  <a:gd name="T33" fmla="*/ 177 h 247"/>
                  <a:gd name="T34" fmla="*/ 159 w 244"/>
                  <a:gd name="T35" fmla="*/ 208 h 247"/>
                  <a:gd name="T36" fmla="*/ 162 w 244"/>
                  <a:gd name="T37" fmla="*/ 220 h 247"/>
                  <a:gd name="T38" fmla="*/ 161 w 244"/>
                  <a:gd name="T39" fmla="*/ 243 h 247"/>
                  <a:gd name="T40" fmla="*/ 143 w 244"/>
                  <a:gd name="T41" fmla="*/ 244 h 247"/>
                  <a:gd name="T42" fmla="*/ 132 w 244"/>
                  <a:gd name="T43" fmla="*/ 243 h 247"/>
                  <a:gd name="T44" fmla="*/ 134 w 244"/>
                  <a:gd name="T45" fmla="*/ 224 h 247"/>
                  <a:gd name="T46" fmla="*/ 117 w 244"/>
                  <a:gd name="T47" fmla="*/ 205 h 247"/>
                  <a:gd name="T48" fmla="*/ 82 w 244"/>
                  <a:gd name="T49" fmla="*/ 199 h 247"/>
                  <a:gd name="T50" fmla="*/ 65 w 244"/>
                  <a:gd name="T51" fmla="*/ 197 h 247"/>
                  <a:gd name="T52" fmla="*/ 68 w 244"/>
                  <a:gd name="T53" fmla="*/ 183 h 247"/>
                  <a:gd name="T54" fmla="*/ 62 w 244"/>
                  <a:gd name="T55" fmla="*/ 174 h 247"/>
                  <a:gd name="T56" fmla="*/ 50 w 244"/>
                  <a:gd name="T57" fmla="*/ 174 h 247"/>
                  <a:gd name="T58" fmla="*/ 41 w 244"/>
                  <a:gd name="T59" fmla="*/ 189 h 247"/>
                  <a:gd name="T60" fmla="*/ 29 w 244"/>
                  <a:gd name="T61" fmla="*/ 200 h 247"/>
                  <a:gd name="T62" fmla="*/ 9 w 244"/>
                  <a:gd name="T63" fmla="*/ 196 h 247"/>
                  <a:gd name="T64" fmla="*/ 9 w 244"/>
                  <a:gd name="T65" fmla="*/ 182 h 247"/>
                  <a:gd name="T66" fmla="*/ 3 w 244"/>
                  <a:gd name="T67" fmla="*/ 158 h 247"/>
                  <a:gd name="T68" fmla="*/ 11 w 244"/>
                  <a:gd name="T69" fmla="*/ 144 h 247"/>
                  <a:gd name="T70" fmla="*/ 23 w 244"/>
                  <a:gd name="T71" fmla="*/ 158 h 247"/>
                  <a:gd name="T72" fmla="*/ 29 w 244"/>
                  <a:gd name="T73" fmla="*/ 150 h 247"/>
                  <a:gd name="T74" fmla="*/ 46 w 244"/>
                  <a:gd name="T75" fmla="*/ 142 h 247"/>
                  <a:gd name="T76" fmla="*/ 55 w 244"/>
                  <a:gd name="T77" fmla="*/ 141 h 247"/>
                  <a:gd name="T78" fmla="*/ 49 w 244"/>
                  <a:gd name="T79" fmla="*/ 127 h 247"/>
                  <a:gd name="T80" fmla="*/ 59 w 244"/>
                  <a:gd name="T81" fmla="*/ 110 h 247"/>
                  <a:gd name="T82" fmla="*/ 71 w 244"/>
                  <a:gd name="T83" fmla="*/ 117 h 247"/>
                  <a:gd name="T84" fmla="*/ 93 w 244"/>
                  <a:gd name="T85" fmla="*/ 110 h 247"/>
                  <a:gd name="T86" fmla="*/ 96 w 244"/>
                  <a:gd name="T87" fmla="*/ 94 h 247"/>
                  <a:gd name="T88" fmla="*/ 108 w 244"/>
                  <a:gd name="T89" fmla="*/ 107 h 247"/>
                  <a:gd name="T90" fmla="*/ 118 w 244"/>
                  <a:gd name="T91" fmla="*/ 88 h 247"/>
                  <a:gd name="T92" fmla="*/ 137 w 244"/>
                  <a:gd name="T93" fmla="*/ 71 h 247"/>
                  <a:gd name="T94" fmla="*/ 124 w 244"/>
                  <a:gd name="T95" fmla="*/ 71 h 247"/>
                  <a:gd name="T96" fmla="*/ 114 w 244"/>
                  <a:gd name="T97" fmla="*/ 62 h 247"/>
                  <a:gd name="T98" fmla="*/ 132 w 244"/>
                  <a:gd name="T99" fmla="*/ 47 h 247"/>
                  <a:gd name="T100" fmla="*/ 138 w 244"/>
                  <a:gd name="T101" fmla="*/ 28 h 247"/>
                  <a:gd name="T102" fmla="*/ 146 w 244"/>
                  <a:gd name="T103" fmla="*/ 24 h 247"/>
                  <a:gd name="T104" fmla="*/ 158 w 244"/>
                  <a:gd name="T105" fmla="*/ 4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44" h="247">
                    <a:moveTo>
                      <a:pt x="158" y="4"/>
                    </a:moveTo>
                    <a:lnTo>
                      <a:pt x="155" y="1"/>
                    </a:lnTo>
                    <a:lnTo>
                      <a:pt x="144" y="1"/>
                    </a:lnTo>
                    <a:lnTo>
                      <a:pt x="150" y="0"/>
                    </a:lnTo>
                    <a:lnTo>
                      <a:pt x="162" y="1"/>
                    </a:lnTo>
                    <a:lnTo>
                      <a:pt x="171" y="6"/>
                    </a:lnTo>
                    <a:lnTo>
                      <a:pt x="175" y="15"/>
                    </a:lnTo>
                    <a:lnTo>
                      <a:pt x="179" y="18"/>
                    </a:lnTo>
                    <a:lnTo>
                      <a:pt x="184" y="22"/>
                    </a:lnTo>
                    <a:lnTo>
                      <a:pt x="185" y="25"/>
                    </a:lnTo>
                    <a:lnTo>
                      <a:pt x="184" y="31"/>
                    </a:lnTo>
                    <a:lnTo>
                      <a:pt x="188" y="34"/>
                    </a:lnTo>
                    <a:lnTo>
                      <a:pt x="188" y="42"/>
                    </a:lnTo>
                    <a:lnTo>
                      <a:pt x="193" y="47"/>
                    </a:lnTo>
                    <a:lnTo>
                      <a:pt x="197" y="50"/>
                    </a:lnTo>
                    <a:lnTo>
                      <a:pt x="199" y="54"/>
                    </a:lnTo>
                    <a:lnTo>
                      <a:pt x="199" y="60"/>
                    </a:lnTo>
                    <a:lnTo>
                      <a:pt x="205" y="57"/>
                    </a:lnTo>
                    <a:lnTo>
                      <a:pt x="209" y="62"/>
                    </a:lnTo>
                    <a:lnTo>
                      <a:pt x="208" y="68"/>
                    </a:lnTo>
                    <a:lnTo>
                      <a:pt x="208" y="71"/>
                    </a:lnTo>
                    <a:lnTo>
                      <a:pt x="206" y="74"/>
                    </a:lnTo>
                    <a:lnTo>
                      <a:pt x="205" y="82"/>
                    </a:lnTo>
                    <a:lnTo>
                      <a:pt x="209" y="83"/>
                    </a:lnTo>
                    <a:lnTo>
                      <a:pt x="208" y="91"/>
                    </a:lnTo>
                    <a:lnTo>
                      <a:pt x="214" y="92"/>
                    </a:lnTo>
                    <a:lnTo>
                      <a:pt x="215" y="104"/>
                    </a:lnTo>
                    <a:lnTo>
                      <a:pt x="219" y="109"/>
                    </a:lnTo>
                    <a:lnTo>
                      <a:pt x="217" y="110"/>
                    </a:lnTo>
                    <a:lnTo>
                      <a:pt x="223" y="110"/>
                    </a:lnTo>
                    <a:lnTo>
                      <a:pt x="238" y="107"/>
                    </a:lnTo>
                    <a:lnTo>
                      <a:pt x="244" y="110"/>
                    </a:lnTo>
                    <a:lnTo>
                      <a:pt x="244" y="117"/>
                    </a:lnTo>
                    <a:lnTo>
                      <a:pt x="241" y="124"/>
                    </a:lnTo>
                    <a:lnTo>
                      <a:pt x="237" y="129"/>
                    </a:lnTo>
                    <a:lnTo>
                      <a:pt x="232" y="135"/>
                    </a:lnTo>
                    <a:lnTo>
                      <a:pt x="228" y="138"/>
                    </a:lnTo>
                    <a:lnTo>
                      <a:pt x="229" y="144"/>
                    </a:lnTo>
                    <a:lnTo>
                      <a:pt x="226" y="150"/>
                    </a:lnTo>
                    <a:lnTo>
                      <a:pt x="228" y="158"/>
                    </a:lnTo>
                    <a:lnTo>
                      <a:pt x="228" y="161"/>
                    </a:lnTo>
                    <a:lnTo>
                      <a:pt x="222" y="167"/>
                    </a:lnTo>
                    <a:lnTo>
                      <a:pt x="220" y="167"/>
                    </a:lnTo>
                    <a:lnTo>
                      <a:pt x="212" y="164"/>
                    </a:lnTo>
                    <a:lnTo>
                      <a:pt x="202" y="158"/>
                    </a:lnTo>
                    <a:lnTo>
                      <a:pt x="196" y="164"/>
                    </a:lnTo>
                    <a:lnTo>
                      <a:pt x="185" y="164"/>
                    </a:lnTo>
                    <a:lnTo>
                      <a:pt x="182" y="165"/>
                    </a:lnTo>
                    <a:lnTo>
                      <a:pt x="175" y="162"/>
                    </a:lnTo>
                    <a:lnTo>
                      <a:pt x="170" y="171"/>
                    </a:lnTo>
                    <a:lnTo>
                      <a:pt x="171" y="177"/>
                    </a:lnTo>
                    <a:lnTo>
                      <a:pt x="161" y="203"/>
                    </a:lnTo>
                    <a:lnTo>
                      <a:pt x="159" y="206"/>
                    </a:lnTo>
                    <a:lnTo>
                      <a:pt x="159" y="208"/>
                    </a:lnTo>
                    <a:lnTo>
                      <a:pt x="158" y="211"/>
                    </a:lnTo>
                    <a:lnTo>
                      <a:pt x="164" y="217"/>
                    </a:lnTo>
                    <a:lnTo>
                      <a:pt x="162" y="220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1" y="243"/>
                    </a:lnTo>
                    <a:lnTo>
                      <a:pt x="156" y="243"/>
                    </a:lnTo>
                    <a:lnTo>
                      <a:pt x="150" y="246"/>
                    </a:lnTo>
                    <a:lnTo>
                      <a:pt x="143" y="244"/>
                    </a:lnTo>
                    <a:lnTo>
                      <a:pt x="140" y="247"/>
                    </a:lnTo>
                    <a:lnTo>
                      <a:pt x="138" y="247"/>
                    </a:lnTo>
                    <a:lnTo>
                      <a:pt x="132" y="243"/>
                    </a:lnTo>
                    <a:lnTo>
                      <a:pt x="131" y="237"/>
                    </a:lnTo>
                    <a:lnTo>
                      <a:pt x="131" y="234"/>
                    </a:lnTo>
                    <a:lnTo>
                      <a:pt x="134" y="224"/>
                    </a:lnTo>
                    <a:lnTo>
                      <a:pt x="129" y="214"/>
                    </a:lnTo>
                    <a:lnTo>
                      <a:pt x="120" y="203"/>
                    </a:lnTo>
                    <a:lnTo>
                      <a:pt x="117" y="205"/>
                    </a:lnTo>
                    <a:lnTo>
                      <a:pt x="91" y="194"/>
                    </a:lnTo>
                    <a:lnTo>
                      <a:pt x="86" y="197"/>
                    </a:lnTo>
                    <a:lnTo>
                      <a:pt x="82" y="199"/>
                    </a:lnTo>
                    <a:lnTo>
                      <a:pt x="80" y="196"/>
                    </a:lnTo>
                    <a:lnTo>
                      <a:pt x="71" y="194"/>
                    </a:lnTo>
                    <a:lnTo>
                      <a:pt x="65" y="197"/>
                    </a:lnTo>
                    <a:lnTo>
                      <a:pt x="68" y="191"/>
                    </a:lnTo>
                    <a:lnTo>
                      <a:pt x="65" y="189"/>
                    </a:lnTo>
                    <a:lnTo>
                      <a:pt x="68" y="183"/>
                    </a:lnTo>
                    <a:lnTo>
                      <a:pt x="71" y="183"/>
                    </a:lnTo>
                    <a:lnTo>
                      <a:pt x="67" y="177"/>
                    </a:lnTo>
                    <a:lnTo>
                      <a:pt x="62" y="174"/>
                    </a:lnTo>
                    <a:lnTo>
                      <a:pt x="59" y="180"/>
                    </a:lnTo>
                    <a:lnTo>
                      <a:pt x="52" y="171"/>
                    </a:lnTo>
                    <a:lnTo>
                      <a:pt x="50" y="174"/>
                    </a:lnTo>
                    <a:lnTo>
                      <a:pt x="44" y="180"/>
                    </a:lnTo>
                    <a:lnTo>
                      <a:pt x="39" y="186"/>
                    </a:lnTo>
                    <a:lnTo>
                      <a:pt x="41" y="189"/>
                    </a:lnTo>
                    <a:lnTo>
                      <a:pt x="33" y="196"/>
                    </a:lnTo>
                    <a:lnTo>
                      <a:pt x="29" y="206"/>
                    </a:lnTo>
                    <a:lnTo>
                      <a:pt x="29" y="200"/>
                    </a:lnTo>
                    <a:lnTo>
                      <a:pt x="17" y="203"/>
                    </a:lnTo>
                    <a:lnTo>
                      <a:pt x="15" y="197"/>
                    </a:lnTo>
                    <a:lnTo>
                      <a:pt x="9" y="196"/>
                    </a:lnTo>
                    <a:lnTo>
                      <a:pt x="8" y="193"/>
                    </a:lnTo>
                    <a:lnTo>
                      <a:pt x="11" y="188"/>
                    </a:lnTo>
                    <a:lnTo>
                      <a:pt x="9" y="182"/>
                    </a:lnTo>
                    <a:lnTo>
                      <a:pt x="2" y="176"/>
                    </a:lnTo>
                    <a:lnTo>
                      <a:pt x="5" y="164"/>
                    </a:lnTo>
                    <a:lnTo>
                      <a:pt x="3" y="158"/>
                    </a:lnTo>
                    <a:lnTo>
                      <a:pt x="0" y="151"/>
                    </a:lnTo>
                    <a:lnTo>
                      <a:pt x="5" y="147"/>
                    </a:lnTo>
                    <a:lnTo>
                      <a:pt x="11" y="144"/>
                    </a:lnTo>
                    <a:lnTo>
                      <a:pt x="17" y="147"/>
                    </a:lnTo>
                    <a:lnTo>
                      <a:pt x="21" y="150"/>
                    </a:lnTo>
                    <a:lnTo>
                      <a:pt x="23" y="158"/>
                    </a:lnTo>
                    <a:lnTo>
                      <a:pt x="29" y="159"/>
                    </a:lnTo>
                    <a:lnTo>
                      <a:pt x="30" y="156"/>
                    </a:lnTo>
                    <a:lnTo>
                      <a:pt x="29" y="150"/>
                    </a:lnTo>
                    <a:lnTo>
                      <a:pt x="32" y="138"/>
                    </a:lnTo>
                    <a:lnTo>
                      <a:pt x="38" y="139"/>
                    </a:lnTo>
                    <a:lnTo>
                      <a:pt x="46" y="142"/>
                    </a:lnTo>
                    <a:lnTo>
                      <a:pt x="47" y="147"/>
                    </a:lnTo>
                    <a:lnTo>
                      <a:pt x="53" y="147"/>
                    </a:lnTo>
                    <a:lnTo>
                      <a:pt x="55" y="141"/>
                    </a:lnTo>
                    <a:lnTo>
                      <a:pt x="50" y="133"/>
                    </a:lnTo>
                    <a:lnTo>
                      <a:pt x="46" y="130"/>
                    </a:lnTo>
                    <a:lnTo>
                      <a:pt x="49" y="127"/>
                    </a:lnTo>
                    <a:lnTo>
                      <a:pt x="50" y="123"/>
                    </a:lnTo>
                    <a:lnTo>
                      <a:pt x="59" y="117"/>
                    </a:lnTo>
                    <a:lnTo>
                      <a:pt x="59" y="110"/>
                    </a:lnTo>
                    <a:lnTo>
                      <a:pt x="65" y="110"/>
                    </a:lnTo>
                    <a:lnTo>
                      <a:pt x="65" y="114"/>
                    </a:lnTo>
                    <a:lnTo>
                      <a:pt x="71" y="117"/>
                    </a:lnTo>
                    <a:lnTo>
                      <a:pt x="80" y="117"/>
                    </a:lnTo>
                    <a:lnTo>
                      <a:pt x="83" y="112"/>
                    </a:lnTo>
                    <a:lnTo>
                      <a:pt x="93" y="110"/>
                    </a:lnTo>
                    <a:lnTo>
                      <a:pt x="96" y="101"/>
                    </a:lnTo>
                    <a:lnTo>
                      <a:pt x="93" y="98"/>
                    </a:lnTo>
                    <a:lnTo>
                      <a:pt x="96" y="94"/>
                    </a:lnTo>
                    <a:lnTo>
                      <a:pt x="102" y="98"/>
                    </a:lnTo>
                    <a:lnTo>
                      <a:pt x="105" y="98"/>
                    </a:lnTo>
                    <a:lnTo>
                      <a:pt x="108" y="107"/>
                    </a:lnTo>
                    <a:lnTo>
                      <a:pt x="114" y="104"/>
                    </a:lnTo>
                    <a:lnTo>
                      <a:pt x="112" y="92"/>
                    </a:lnTo>
                    <a:lnTo>
                      <a:pt x="118" y="88"/>
                    </a:lnTo>
                    <a:lnTo>
                      <a:pt x="120" y="86"/>
                    </a:lnTo>
                    <a:lnTo>
                      <a:pt x="129" y="79"/>
                    </a:lnTo>
                    <a:lnTo>
                      <a:pt x="137" y="71"/>
                    </a:lnTo>
                    <a:lnTo>
                      <a:pt x="135" y="69"/>
                    </a:lnTo>
                    <a:lnTo>
                      <a:pt x="129" y="72"/>
                    </a:lnTo>
                    <a:lnTo>
                      <a:pt x="124" y="71"/>
                    </a:lnTo>
                    <a:lnTo>
                      <a:pt x="118" y="68"/>
                    </a:lnTo>
                    <a:lnTo>
                      <a:pt x="114" y="66"/>
                    </a:lnTo>
                    <a:lnTo>
                      <a:pt x="114" y="62"/>
                    </a:lnTo>
                    <a:lnTo>
                      <a:pt x="111" y="53"/>
                    </a:lnTo>
                    <a:lnTo>
                      <a:pt x="117" y="54"/>
                    </a:lnTo>
                    <a:lnTo>
                      <a:pt x="132" y="47"/>
                    </a:lnTo>
                    <a:lnTo>
                      <a:pt x="135" y="39"/>
                    </a:lnTo>
                    <a:lnTo>
                      <a:pt x="134" y="34"/>
                    </a:lnTo>
                    <a:lnTo>
                      <a:pt x="138" y="28"/>
                    </a:lnTo>
                    <a:lnTo>
                      <a:pt x="137" y="12"/>
                    </a:lnTo>
                    <a:lnTo>
                      <a:pt x="144" y="19"/>
                    </a:lnTo>
                    <a:lnTo>
                      <a:pt x="146" y="24"/>
                    </a:lnTo>
                    <a:lnTo>
                      <a:pt x="150" y="24"/>
                    </a:lnTo>
                    <a:lnTo>
                      <a:pt x="155" y="13"/>
                    </a:lnTo>
                    <a:lnTo>
                      <a:pt x="158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5" name="Freeform 5206">
                <a:extLst>
                  <a:ext uri="{FF2B5EF4-FFF2-40B4-BE49-F238E27FC236}">
                    <a16:creationId xmlns:a16="http://schemas.microsoft.com/office/drawing/2014/main" id="{6C8636DF-4D30-3449-6E36-83EF80226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1404"/>
                <a:ext cx="126" cy="87"/>
              </a:xfrm>
              <a:custGeom>
                <a:avLst/>
                <a:gdLst>
                  <a:gd name="T0" fmla="*/ 176 w 252"/>
                  <a:gd name="T1" fmla="*/ 3 h 175"/>
                  <a:gd name="T2" fmla="*/ 167 w 252"/>
                  <a:gd name="T3" fmla="*/ 11 h 175"/>
                  <a:gd name="T4" fmla="*/ 152 w 252"/>
                  <a:gd name="T5" fmla="*/ 29 h 175"/>
                  <a:gd name="T6" fmla="*/ 143 w 252"/>
                  <a:gd name="T7" fmla="*/ 27 h 175"/>
                  <a:gd name="T8" fmla="*/ 142 w 252"/>
                  <a:gd name="T9" fmla="*/ 40 h 175"/>
                  <a:gd name="T10" fmla="*/ 131 w 252"/>
                  <a:gd name="T11" fmla="*/ 44 h 175"/>
                  <a:gd name="T12" fmla="*/ 125 w 252"/>
                  <a:gd name="T13" fmla="*/ 67 h 175"/>
                  <a:gd name="T14" fmla="*/ 116 w 252"/>
                  <a:gd name="T15" fmla="*/ 70 h 175"/>
                  <a:gd name="T16" fmla="*/ 116 w 252"/>
                  <a:gd name="T17" fmla="*/ 79 h 175"/>
                  <a:gd name="T18" fmla="*/ 107 w 252"/>
                  <a:gd name="T19" fmla="*/ 78 h 175"/>
                  <a:gd name="T20" fmla="*/ 93 w 252"/>
                  <a:gd name="T21" fmla="*/ 87 h 175"/>
                  <a:gd name="T22" fmla="*/ 92 w 252"/>
                  <a:gd name="T23" fmla="*/ 84 h 175"/>
                  <a:gd name="T24" fmla="*/ 79 w 252"/>
                  <a:gd name="T25" fmla="*/ 81 h 175"/>
                  <a:gd name="T26" fmla="*/ 69 w 252"/>
                  <a:gd name="T27" fmla="*/ 78 h 175"/>
                  <a:gd name="T28" fmla="*/ 54 w 252"/>
                  <a:gd name="T29" fmla="*/ 85 h 175"/>
                  <a:gd name="T30" fmla="*/ 41 w 252"/>
                  <a:gd name="T31" fmla="*/ 90 h 175"/>
                  <a:gd name="T32" fmla="*/ 34 w 252"/>
                  <a:gd name="T33" fmla="*/ 94 h 175"/>
                  <a:gd name="T34" fmla="*/ 20 w 252"/>
                  <a:gd name="T35" fmla="*/ 93 h 175"/>
                  <a:gd name="T36" fmla="*/ 11 w 252"/>
                  <a:gd name="T37" fmla="*/ 103 h 175"/>
                  <a:gd name="T38" fmla="*/ 7 w 252"/>
                  <a:gd name="T39" fmla="*/ 119 h 175"/>
                  <a:gd name="T40" fmla="*/ 0 w 252"/>
                  <a:gd name="T41" fmla="*/ 120 h 175"/>
                  <a:gd name="T42" fmla="*/ 13 w 252"/>
                  <a:gd name="T43" fmla="*/ 126 h 175"/>
                  <a:gd name="T44" fmla="*/ 28 w 252"/>
                  <a:gd name="T45" fmla="*/ 134 h 175"/>
                  <a:gd name="T46" fmla="*/ 38 w 252"/>
                  <a:gd name="T47" fmla="*/ 154 h 175"/>
                  <a:gd name="T48" fmla="*/ 48 w 252"/>
                  <a:gd name="T49" fmla="*/ 155 h 175"/>
                  <a:gd name="T50" fmla="*/ 54 w 252"/>
                  <a:gd name="T51" fmla="*/ 161 h 175"/>
                  <a:gd name="T52" fmla="*/ 58 w 252"/>
                  <a:gd name="T53" fmla="*/ 175 h 175"/>
                  <a:gd name="T54" fmla="*/ 75 w 252"/>
                  <a:gd name="T55" fmla="*/ 169 h 175"/>
                  <a:gd name="T56" fmla="*/ 92 w 252"/>
                  <a:gd name="T57" fmla="*/ 170 h 175"/>
                  <a:gd name="T58" fmla="*/ 98 w 252"/>
                  <a:gd name="T59" fmla="*/ 163 h 175"/>
                  <a:gd name="T60" fmla="*/ 110 w 252"/>
                  <a:gd name="T61" fmla="*/ 155 h 175"/>
                  <a:gd name="T62" fmla="*/ 119 w 252"/>
                  <a:gd name="T63" fmla="*/ 157 h 175"/>
                  <a:gd name="T64" fmla="*/ 128 w 252"/>
                  <a:gd name="T65" fmla="*/ 158 h 175"/>
                  <a:gd name="T66" fmla="*/ 146 w 252"/>
                  <a:gd name="T67" fmla="*/ 163 h 175"/>
                  <a:gd name="T68" fmla="*/ 151 w 252"/>
                  <a:gd name="T69" fmla="*/ 155 h 175"/>
                  <a:gd name="T70" fmla="*/ 160 w 252"/>
                  <a:gd name="T71" fmla="*/ 152 h 175"/>
                  <a:gd name="T72" fmla="*/ 167 w 252"/>
                  <a:gd name="T73" fmla="*/ 140 h 175"/>
                  <a:gd name="T74" fmla="*/ 180 w 252"/>
                  <a:gd name="T75" fmla="*/ 137 h 175"/>
                  <a:gd name="T76" fmla="*/ 198 w 252"/>
                  <a:gd name="T77" fmla="*/ 132 h 175"/>
                  <a:gd name="T78" fmla="*/ 210 w 252"/>
                  <a:gd name="T79" fmla="*/ 119 h 175"/>
                  <a:gd name="T80" fmla="*/ 217 w 252"/>
                  <a:gd name="T81" fmla="*/ 114 h 175"/>
                  <a:gd name="T82" fmla="*/ 228 w 252"/>
                  <a:gd name="T83" fmla="*/ 119 h 175"/>
                  <a:gd name="T84" fmla="*/ 230 w 252"/>
                  <a:gd name="T85" fmla="*/ 106 h 175"/>
                  <a:gd name="T86" fmla="*/ 243 w 252"/>
                  <a:gd name="T87" fmla="*/ 108 h 175"/>
                  <a:gd name="T88" fmla="*/ 240 w 252"/>
                  <a:gd name="T89" fmla="*/ 96 h 175"/>
                  <a:gd name="T90" fmla="*/ 252 w 252"/>
                  <a:gd name="T91" fmla="*/ 90 h 175"/>
                  <a:gd name="T92" fmla="*/ 248 w 252"/>
                  <a:gd name="T93" fmla="*/ 68 h 175"/>
                  <a:gd name="T94" fmla="*/ 251 w 252"/>
                  <a:gd name="T95" fmla="*/ 52 h 175"/>
                  <a:gd name="T96" fmla="*/ 246 w 252"/>
                  <a:gd name="T97" fmla="*/ 49 h 175"/>
                  <a:gd name="T98" fmla="*/ 233 w 252"/>
                  <a:gd name="T99" fmla="*/ 50 h 175"/>
                  <a:gd name="T100" fmla="*/ 228 w 252"/>
                  <a:gd name="T101" fmla="*/ 53 h 175"/>
                  <a:gd name="T102" fmla="*/ 221 w 252"/>
                  <a:gd name="T103" fmla="*/ 43 h 175"/>
                  <a:gd name="T104" fmla="*/ 224 w 252"/>
                  <a:gd name="T105" fmla="*/ 30 h 175"/>
                  <a:gd name="T106" fmla="*/ 210 w 252"/>
                  <a:gd name="T107" fmla="*/ 9 h 175"/>
                  <a:gd name="T108" fmla="*/ 181 w 252"/>
                  <a:gd name="T109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2" h="175">
                    <a:moveTo>
                      <a:pt x="181" y="0"/>
                    </a:moveTo>
                    <a:lnTo>
                      <a:pt x="176" y="3"/>
                    </a:lnTo>
                    <a:lnTo>
                      <a:pt x="172" y="5"/>
                    </a:lnTo>
                    <a:lnTo>
                      <a:pt x="167" y="11"/>
                    </a:lnTo>
                    <a:lnTo>
                      <a:pt x="161" y="17"/>
                    </a:lnTo>
                    <a:lnTo>
                      <a:pt x="152" y="29"/>
                    </a:lnTo>
                    <a:lnTo>
                      <a:pt x="146" y="26"/>
                    </a:lnTo>
                    <a:lnTo>
                      <a:pt x="143" y="27"/>
                    </a:lnTo>
                    <a:lnTo>
                      <a:pt x="146" y="30"/>
                    </a:lnTo>
                    <a:lnTo>
                      <a:pt x="142" y="40"/>
                    </a:lnTo>
                    <a:lnTo>
                      <a:pt x="139" y="43"/>
                    </a:lnTo>
                    <a:lnTo>
                      <a:pt x="131" y="44"/>
                    </a:lnTo>
                    <a:lnTo>
                      <a:pt x="132" y="62"/>
                    </a:lnTo>
                    <a:lnTo>
                      <a:pt x="125" y="67"/>
                    </a:lnTo>
                    <a:lnTo>
                      <a:pt x="119" y="65"/>
                    </a:lnTo>
                    <a:lnTo>
                      <a:pt x="116" y="70"/>
                    </a:lnTo>
                    <a:lnTo>
                      <a:pt x="120" y="73"/>
                    </a:lnTo>
                    <a:lnTo>
                      <a:pt x="116" y="79"/>
                    </a:lnTo>
                    <a:lnTo>
                      <a:pt x="113" y="76"/>
                    </a:lnTo>
                    <a:lnTo>
                      <a:pt x="107" y="78"/>
                    </a:lnTo>
                    <a:lnTo>
                      <a:pt x="104" y="84"/>
                    </a:lnTo>
                    <a:lnTo>
                      <a:pt x="93" y="87"/>
                    </a:lnTo>
                    <a:lnTo>
                      <a:pt x="90" y="85"/>
                    </a:lnTo>
                    <a:lnTo>
                      <a:pt x="92" y="84"/>
                    </a:lnTo>
                    <a:lnTo>
                      <a:pt x="88" y="78"/>
                    </a:lnTo>
                    <a:lnTo>
                      <a:pt x="79" y="81"/>
                    </a:lnTo>
                    <a:lnTo>
                      <a:pt x="75" y="79"/>
                    </a:lnTo>
                    <a:lnTo>
                      <a:pt x="69" y="78"/>
                    </a:lnTo>
                    <a:lnTo>
                      <a:pt x="66" y="85"/>
                    </a:lnTo>
                    <a:lnTo>
                      <a:pt x="54" y="85"/>
                    </a:lnTo>
                    <a:lnTo>
                      <a:pt x="49" y="90"/>
                    </a:lnTo>
                    <a:lnTo>
                      <a:pt x="41" y="90"/>
                    </a:lnTo>
                    <a:lnTo>
                      <a:pt x="40" y="93"/>
                    </a:lnTo>
                    <a:lnTo>
                      <a:pt x="34" y="94"/>
                    </a:lnTo>
                    <a:lnTo>
                      <a:pt x="28" y="88"/>
                    </a:lnTo>
                    <a:lnTo>
                      <a:pt x="20" y="93"/>
                    </a:lnTo>
                    <a:lnTo>
                      <a:pt x="10" y="96"/>
                    </a:lnTo>
                    <a:lnTo>
                      <a:pt x="11" y="103"/>
                    </a:lnTo>
                    <a:lnTo>
                      <a:pt x="11" y="113"/>
                    </a:lnTo>
                    <a:lnTo>
                      <a:pt x="7" y="119"/>
                    </a:lnTo>
                    <a:lnTo>
                      <a:pt x="3" y="116"/>
                    </a:lnTo>
                    <a:lnTo>
                      <a:pt x="0" y="120"/>
                    </a:lnTo>
                    <a:lnTo>
                      <a:pt x="0" y="125"/>
                    </a:lnTo>
                    <a:lnTo>
                      <a:pt x="13" y="126"/>
                    </a:lnTo>
                    <a:lnTo>
                      <a:pt x="25" y="135"/>
                    </a:lnTo>
                    <a:lnTo>
                      <a:pt x="28" y="134"/>
                    </a:lnTo>
                    <a:lnTo>
                      <a:pt x="28" y="138"/>
                    </a:lnTo>
                    <a:lnTo>
                      <a:pt x="38" y="154"/>
                    </a:lnTo>
                    <a:lnTo>
                      <a:pt x="44" y="154"/>
                    </a:lnTo>
                    <a:lnTo>
                      <a:pt x="48" y="155"/>
                    </a:lnTo>
                    <a:lnTo>
                      <a:pt x="46" y="163"/>
                    </a:lnTo>
                    <a:lnTo>
                      <a:pt x="54" y="161"/>
                    </a:lnTo>
                    <a:lnTo>
                      <a:pt x="55" y="167"/>
                    </a:lnTo>
                    <a:lnTo>
                      <a:pt x="58" y="175"/>
                    </a:lnTo>
                    <a:lnTo>
                      <a:pt x="64" y="169"/>
                    </a:lnTo>
                    <a:lnTo>
                      <a:pt x="75" y="169"/>
                    </a:lnTo>
                    <a:lnTo>
                      <a:pt x="82" y="172"/>
                    </a:lnTo>
                    <a:lnTo>
                      <a:pt x="92" y="170"/>
                    </a:lnTo>
                    <a:lnTo>
                      <a:pt x="95" y="169"/>
                    </a:lnTo>
                    <a:lnTo>
                      <a:pt x="98" y="163"/>
                    </a:lnTo>
                    <a:lnTo>
                      <a:pt x="104" y="163"/>
                    </a:lnTo>
                    <a:lnTo>
                      <a:pt x="110" y="155"/>
                    </a:lnTo>
                    <a:lnTo>
                      <a:pt x="113" y="158"/>
                    </a:lnTo>
                    <a:lnTo>
                      <a:pt x="119" y="157"/>
                    </a:lnTo>
                    <a:lnTo>
                      <a:pt x="122" y="163"/>
                    </a:lnTo>
                    <a:lnTo>
                      <a:pt x="128" y="158"/>
                    </a:lnTo>
                    <a:lnTo>
                      <a:pt x="142" y="163"/>
                    </a:lnTo>
                    <a:lnTo>
                      <a:pt x="146" y="163"/>
                    </a:lnTo>
                    <a:lnTo>
                      <a:pt x="146" y="157"/>
                    </a:lnTo>
                    <a:lnTo>
                      <a:pt x="151" y="155"/>
                    </a:lnTo>
                    <a:lnTo>
                      <a:pt x="152" y="152"/>
                    </a:lnTo>
                    <a:lnTo>
                      <a:pt x="160" y="152"/>
                    </a:lnTo>
                    <a:lnTo>
                      <a:pt x="161" y="149"/>
                    </a:lnTo>
                    <a:lnTo>
                      <a:pt x="167" y="140"/>
                    </a:lnTo>
                    <a:lnTo>
                      <a:pt x="172" y="141"/>
                    </a:lnTo>
                    <a:lnTo>
                      <a:pt x="180" y="137"/>
                    </a:lnTo>
                    <a:lnTo>
                      <a:pt x="183" y="137"/>
                    </a:lnTo>
                    <a:lnTo>
                      <a:pt x="198" y="132"/>
                    </a:lnTo>
                    <a:lnTo>
                      <a:pt x="202" y="123"/>
                    </a:lnTo>
                    <a:lnTo>
                      <a:pt x="210" y="119"/>
                    </a:lnTo>
                    <a:lnTo>
                      <a:pt x="213" y="120"/>
                    </a:lnTo>
                    <a:lnTo>
                      <a:pt x="217" y="114"/>
                    </a:lnTo>
                    <a:lnTo>
                      <a:pt x="224" y="123"/>
                    </a:lnTo>
                    <a:lnTo>
                      <a:pt x="228" y="119"/>
                    </a:lnTo>
                    <a:lnTo>
                      <a:pt x="225" y="108"/>
                    </a:lnTo>
                    <a:lnTo>
                      <a:pt x="230" y="106"/>
                    </a:lnTo>
                    <a:lnTo>
                      <a:pt x="240" y="109"/>
                    </a:lnTo>
                    <a:lnTo>
                      <a:pt x="243" y="108"/>
                    </a:lnTo>
                    <a:lnTo>
                      <a:pt x="240" y="102"/>
                    </a:lnTo>
                    <a:lnTo>
                      <a:pt x="240" y="96"/>
                    </a:lnTo>
                    <a:lnTo>
                      <a:pt x="248" y="96"/>
                    </a:lnTo>
                    <a:lnTo>
                      <a:pt x="252" y="90"/>
                    </a:lnTo>
                    <a:lnTo>
                      <a:pt x="251" y="75"/>
                    </a:lnTo>
                    <a:lnTo>
                      <a:pt x="248" y="68"/>
                    </a:lnTo>
                    <a:lnTo>
                      <a:pt x="246" y="67"/>
                    </a:lnTo>
                    <a:lnTo>
                      <a:pt x="251" y="52"/>
                    </a:lnTo>
                    <a:lnTo>
                      <a:pt x="251" y="49"/>
                    </a:lnTo>
                    <a:lnTo>
                      <a:pt x="246" y="49"/>
                    </a:lnTo>
                    <a:lnTo>
                      <a:pt x="240" y="52"/>
                    </a:lnTo>
                    <a:lnTo>
                      <a:pt x="233" y="50"/>
                    </a:lnTo>
                    <a:lnTo>
                      <a:pt x="230" y="53"/>
                    </a:lnTo>
                    <a:lnTo>
                      <a:pt x="228" y="53"/>
                    </a:lnTo>
                    <a:lnTo>
                      <a:pt x="222" y="49"/>
                    </a:lnTo>
                    <a:lnTo>
                      <a:pt x="221" y="43"/>
                    </a:lnTo>
                    <a:lnTo>
                      <a:pt x="221" y="40"/>
                    </a:lnTo>
                    <a:lnTo>
                      <a:pt x="224" y="30"/>
                    </a:lnTo>
                    <a:lnTo>
                      <a:pt x="219" y="20"/>
                    </a:lnTo>
                    <a:lnTo>
                      <a:pt x="210" y="9"/>
                    </a:lnTo>
                    <a:lnTo>
                      <a:pt x="207" y="11"/>
                    </a:lnTo>
                    <a:lnTo>
                      <a:pt x="18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6" name="Freeform 5207">
                <a:extLst>
                  <a:ext uri="{FF2B5EF4-FFF2-40B4-BE49-F238E27FC236}">
                    <a16:creationId xmlns:a16="http://schemas.microsoft.com/office/drawing/2014/main" id="{8F75424B-C263-AB82-71B6-4DB35709F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1404"/>
                <a:ext cx="126" cy="87"/>
              </a:xfrm>
              <a:custGeom>
                <a:avLst/>
                <a:gdLst>
                  <a:gd name="T0" fmla="*/ 207 w 252"/>
                  <a:gd name="T1" fmla="*/ 11 h 175"/>
                  <a:gd name="T2" fmla="*/ 219 w 252"/>
                  <a:gd name="T3" fmla="*/ 20 h 175"/>
                  <a:gd name="T4" fmla="*/ 221 w 252"/>
                  <a:gd name="T5" fmla="*/ 40 h 175"/>
                  <a:gd name="T6" fmla="*/ 222 w 252"/>
                  <a:gd name="T7" fmla="*/ 49 h 175"/>
                  <a:gd name="T8" fmla="*/ 230 w 252"/>
                  <a:gd name="T9" fmla="*/ 53 h 175"/>
                  <a:gd name="T10" fmla="*/ 240 w 252"/>
                  <a:gd name="T11" fmla="*/ 52 h 175"/>
                  <a:gd name="T12" fmla="*/ 251 w 252"/>
                  <a:gd name="T13" fmla="*/ 49 h 175"/>
                  <a:gd name="T14" fmla="*/ 246 w 252"/>
                  <a:gd name="T15" fmla="*/ 67 h 175"/>
                  <a:gd name="T16" fmla="*/ 251 w 252"/>
                  <a:gd name="T17" fmla="*/ 75 h 175"/>
                  <a:gd name="T18" fmla="*/ 248 w 252"/>
                  <a:gd name="T19" fmla="*/ 96 h 175"/>
                  <a:gd name="T20" fmla="*/ 240 w 252"/>
                  <a:gd name="T21" fmla="*/ 102 h 175"/>
                  <a:gd name="T22" fmla="*/ 240 w 252"/>
                  <a:gd name="T23" fmla="*/ 109 h 175"/>
                  <a:gd name="T24" fmla="*/ 225 w 252"/>
                  <a:gd name="T25" fmla="*/ 108 h 175"/>
                  <a:gd name="T26" fmla="*/ 224 w 252"/>
                  <a:gd name="T27" fmla="*/ 123 h 175"/>
                  <a:gd name="T28" fmla="*/ 213 w 252"/>
                  <a:gd name="T29" fmla="*/ 120 h 175"/>
                  <a:gd name="T30" fmla="*/ 202 w 252"/>
                  <a:gd name="T31" fmla="*/ 123 h 175"/>
                  <a:gd name="T32" fmla="*/ 183 w 252"/>
                  <a:gd name="T33" fmla="*/ 137 h 175"/>
                  <a:gd name="T34" fmla="*/ 172 w 252"/>
                  <a:gd name="T35" fmla="*/ 141 h 175"/>
                  <a:gd name="T36" fmla="*/ 161 w 252"/>
                  <a:gd name="T37" fmla="*/ 149 h 175"/>
                  <a:gd name="T38" fmla="*/ 152 w 252"/>
                  <a:gd name="T39" fmla="*/ 152 h 175"/>
                  <a:gd name="T40" fmla="*/ 146 w 252"/>
                  <a:gd name="T41" fmla="*/ 157 h 175"/>
                  <a:gd name="T42" fmla="*/ 142 w 252"/>
                  <a:gd name="T43" fmla="*/ 163 h 175"/>
                  <a:gd name="T44" fmla="*/ 122 w 252"/>
                  <a:gd name="T45" fmla="*/ 163 h 175"/>
                  <a:gd name="T46" fmla="*/ 113 w 252"/>
                  <a:gd name="T47" fmla="*/ 158 h 175"/>
                  <a:gd name="T48" fmla="*/ 104 w 252"/>
                  <a:gd name="T49" fmla="*/ 163 h 175"/>
                  <a:gd name="T50" fmla="*/ 95 w 252"/>
                  <a:gd name="T51" fmla="*/ 169 h 175"/>
                  <a:gd name="T52" fmla="*/ 82 w 252"/>
                  <a:gd name="T53" fmla="*/ 172 h 175"/>
                  <a:gd name="T54" fmla="*/ 64 w 252"/>
                  <a:gd name="T55" fmla="*/ 169 h 175"/>
                  <a:gd name="T56" fmla="*/ 55 w 252"/>
                  <a:gd name="T57" fmla="*/ 167 h 175"/>
                  <a:gd name="T58" fmla="*/ 46 w 252"/>
                  <a:gd name="T59" fmla="*/ 163 h 175"/>
                  <a:gd name="T60" fmla="*/ 44 w 252"/>
                  <a:gd name="T61" fmla="*/ 154 h 175"/>
                  <a:gd name="T62" fmla="*/ 28 w 252"/>
                  <a:gd name="T63" fmla="*/ 138 h 175"/>
                  <a:gd name="T64" fmla="*/ 25 w 252"/>
                  <a:gd name="T65" fmla="*/ 135 h 175"/>
                  <a:gd name="T66" fmla="*/ 0 w 252"/>
                  <a:gd name="T67" fmla="*/ 125 h 175"/>
                  <a:gd name="T68" fmla="*/ 3 w 252"/>
                  <a:gd name="T69" fmla="*/ 116 h 175"/>
                  <a:gd name="T70" fmla="*/ 11 w 252"/>
                  <a:gd name="T71" fmla="*/ 113 h 175"/>
                  <a:gd name="T72" fmla="*/ 10 w 252"/>
                  <a:gd name="T73" fmla="*/ 96 h 175"/>
                  <a:gd name="T74" fmla="*/ 28 w 252"/>
                  <a:gd name="T75" fmla="*/ 88 h 175"/>
                  <a:gd name="T76" fmla="*/ 40 w 252"/>
                  <a:gd name="T77" fmla="*/ 93 h 175"/>
                  <a:gd name="T78" fmla="*/ 49 w 252"/>
                  <a:gd name="T79" fmla="*/ 90 h 175"/>
                  <a:gd name="T80" fmla="*/ 66 w 252"/>
                  <a:gd name="T81" fmla="*/ 85 h 175"/>
                  <a:gd name="T82" fmla="*/ 75 w 252"/>
                  <a:gd name="T83" fmla="*/ 79 h 175"/>
                  <a:gd name="T84" fmla="*/ 88 w 252"/>
                  <a:gd name="T85" fmla="*/ 78 h 175"/>
                  <a:gd name="T86" fmla="*/ 90 w 252"/>
                  <a:gd name="T87" fmla="*/ 85 h 175"/>
                  <a:gd name="T88" fmla="*/ 104 w 252"/>
                  <a:gd name="T89" fmla="*/ 84 h 175"/>
                  <a:gd name="T90" fmla="*/ 113 w 252"/>
                  <a:gd name="T91" fmla="*/ 76 h 175"/>
                  <a:gd name="T92" fmla="*/ 120 w 252"/>
                  <a:gd name="T93" fmla="*/ 73 h 175"/>
                  <a:gd name="T94" fmla="*/ 119 w 252"/>
                  <a:gd name="T95" fmla="*/ 65 h 175"/>
                  <a:gd name="T96" fmla="*/ 132 w 252"/>
                  <a:gd name="T97" fmla="*/ 62 h 175"/>
                  <a:gd name="T98" fmla="*/ 139 w 252"/>
                  <a:gd name="T99" fmla="*/ 43 h 175"/>
                  <a:gd name="T100" fmla="*/ 146 w 252"/>
                  <a:gd name="T101" fmla="*/ 30 h 175"/>
                  <a:gd name="T102" fmla="*/ 146 w 252"/>
                  <a:gd name="T103" fmla="*/ 26 h 175"/>
                  <a:gd name="T104" fmla="*/ 161 w 252"/>
                  <a:gd name="T105" fmla="*/ 17 h 175"/>
                  <a:gd name="T106" fmla="*/ 172 w 252"/>
                  <a:gd name="T107" fmla="*/ 5 h 175"/>
                  <a:gd name="T108" fmla="*/ 181 w 252"/>
                  <a:gd name="T109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2" h="175">
                    <a:moveTo>
                      <a:pt x="181" y="0"/>
                    </a:moveTo>
                    <a:lnTo>
                      <a:pt x="207" y="11"/>
                    </a:lnTo>
                    <a:lnTo>
                      <a:pt x="210" y="9"/>
                    </a:lnTo>
                    <a:lnTo>
                      <a:pt x="219" y="20"/>
                    </a:lnTo>
                    <a:lnTo>
                      <a:pt x="224" y="30"/>
                    </a:lnTo>
                    <a:lnTo>
                      <a:pt x="221" y="40"/>
                    </a:lnTo>
                    <a:lnTo>
                      <a:pt x="221" y="43"/>
                    </a:lnTo>
                    <a:lnTo>
                      <a:pt x="222" y="49"/>
                    </a:lnTo>
                    <a:lnTo>
                      <a:pt x="228" y="53"/>
                    </a:lnTo>
                    <a:lnTo>
                      <a:pt x="230" y="53"/>
                    </a:lnTo>
                    <a:lnTo>
                      <a:pt x="233" y="50"/>
                    </a:lnTo>
                    <a:lnTo>
                      <a:pt x="240" y="52"/>
                    </a:lnTo>
                    <a:lnTo>
                      <a:pt x="246" y="49"/>
                    </a:lnTo>
                    <a:lnTo>
                      <a:pt x="251" y="49"/>
                    </a:lnTo>
                    <a:lnTo>
                      <a:pt x="251" y="52"/>
                    </a:lnTo>
                    <a:lnTo>
                      <a:pt x="246" y="67"/>
                    </a:lnTo>
                    <a:lnTo>
                      <a:pt x="248" y="68"/>
                    </a:lnTo>
                    <a:lnTo>
                      <a:pt x="251" y="75"/>
                    </a:lnTo>
                    <a:lnTo>
                      <a:pt x="252" y="90"/>
                    </a:lnTo>
                    <a:lnTo>
                      <a:pt x="248" y="96"/>
                    </a:lnTo>
                    <a:lnTo>
                      <a:pt x="240" y="96"/>
                    </a:lnTo>
                    <a:lnTo>
                      <a:pt x="240" y="102"/>
                    </a:lnTo>
                    <a:lnTo>
                      <a:pt x="243" y="108"/>
                    </a:lnTo>
                    <a:lnTo>
                      <a:pt x="240" y="109"/>
                    </a:lnTo>
                    <a:lnTo>
                      <a:pt x="230" y="106"/>
                    </a:lnTo>
                    <a:lnTo>
                      <a:pt x="225" y="108"/>
                    </a:lnTo>
                    <a:lnTo>
                      <a:pt x="228" y="119"/>
                    </a:lnTo>
                    <a:lnTo>
                      <a:pt x="224" y="123"/>
                    </a:lnTo>
                    <a:lnTo>
                      <a:pt x="217" y="114"/>
                    </a:lnTo>
                    <a:lnTo>
                      <a:pt x="213" y="120"/>
                    </a:lnTo>
                    <a:lnTo>
                      <a:pt x="210" y="119"/>
                    </a:lnTo>
                    <a:lnTo>
                      <a:pt x="202" y="123"/>
                    </a:lnTo>
                    <a:lnTo>
                      <a:pt x="198" y="132"/>
                    </a:lnTo>
                    <a:lnTo>
                      <a:pt x="183" y="137"/>
                    </a:lnTo>
                    <a:lnTo>
                      <a:pt x="180" y="137"/>
                    </a:lnTo>
                    <a:lnTo>
                      <a:pt x="172" y="141"/>
                    </a:lnTo>
                    <a:lnTo>
                      <a:pt x="167" y="140"/>
                    </a:lnTo>
                    <a:lnTo>
                      <a:pt x="161" y="149"/>
                    </a:lnTo>
                    <a:lnTo>
                      <a:pt x="160" y="152"/>
                    </a:lnTo>
                    <a:lnTo>
                      <a:pt x="152" y="152"/>
                    </a:lnTo>
                    <a:lnTo>
                      <a:pt x="151" y="155"/>
                    </a:lnTo>
                    <a:lnTo>
                      <a:pt x="146" y="157"/>
                    </a:lnTo>
                    <a:lnTo>
                      <a:pt x="146" y="163"/>
                    </a:lnTo>
                    <a:lnTo>
                      <a:pt x="142" y="163"/>
                    </a:lnTo>
                    <a:lnTo>
                      <a:pt x="128" y="158"/>
                    </a:lnTo>
                    <a:lnTo>
                      <a:pt x="122" y="163"/>
                    </a:lnTo>
                    <a:lnTo>
                      <a:pt x="119" y="157"/>
                    </a:lnTo>
                    <a:lnTo>
                      <a:pt x="113" y="158"/>
                    </a:lnTo>
                    <a:lnTo>
                      <a:pt x="110" y="155"/>
                    </a:lnTo>
                    <a:lnTo>
                      <a:pt x="104" y="163"/>
                    </a:lnTo>
                    <a:lnTo>
                      <a:pt x="98" y="163"/>
                    </a:lnTo>
                    <a:lnTo>
                      <a:pt x="95" y="169"/>
                    </a:lnTo>
                    <a:lnTo>
                      <a:pt x="92" y="170"/>
                    </a:lnTo>
                    <a:lnTo>
                      <a:pt x="82" y="172"/>
                    </a:lnTo>
                    <a:lnTo>
                      <a:pt x="75" y="169"/>
                    </a:lnTo>
                    <a:lnTo>
                      <a:pt x="64" y="169"/>
                    </a:lnTo>
                    <a:lnTo>
                      <a:pt x="58" y="175"/>
                    </a:lnTo>
                    <a:lnTo>
                      <a:pt x="55" y="167"/>
                    </a:lnTo>
                    <a:lnTo>
                      <a:pt x="54" y="161"/>
                    </a:lnTo>
                    <a:lnTo>
                      <a:pt x="46" y="163"/>
                    </a:lnTo>
                    <a:lnTo>
                      <a:pt x="48" y="155"/>
                    </a:lnTo>
                    <a:lnTo>
                      <a:pt x="44" y="154"/>
                    </a:lnTo>
                    <a:lnTo>
                      <a:pt x="38" y="154"/>
                    </a:lnTo>
                    <a:lnTo>
                      <a:pt x="28" y="138"/>
                    </a:lnTo>
                    <a:lnTo>
                      <a:pt x="28" y="134"/>
                    </a:lnTo>
                    <a:lnTo>
                      <a:pt x="25" y="135"/>
                    </a:lnTo>
                    <a:lnTo>
                      <a:pt x="13" y="126"/>
                    </a:lnTo>
                    <a:lnTo>
                      <a:pt x="0" y="125"/>
                    </a:lnTo>
                    <a:lnTo>
                      <a:pt x="0" y="120"/>
                    </a:lnTo>
                    <a:lnTo>
                      <a:pt x="3" y="116"/>
                    </a:lnTo>
                    <a:lnTo>
                      <a:pt x="7" y="119"/>
                    </a:lnTo>
                    <a:lnTo>
                      <a:pt x="11" y="113"/>
                    </a:lnTo>
                    <a:lnTo>
                      <a:pt x="11" y="103"/>
                    </a:lnTo>
                    <a:lnTo>
                      <a:pt x="10" y="96"/>
                    </a:lnTo>
                    <a:lnTo>
                      <a:pt x="20" y="93"/>
                    </a:lnTo>
                    <a:lnTo>
                      <a:pt x="28" y="88"/>
                    </a:lnTo>
                    <a:lnTo>
                      <a:pt x="34" y="94"/>
                    </a:lnTo>
                    <a:lnTo>
                      <a:pt x="40" y="93"/>
                    </a:lnTo>
                    <a:lnTo>
                      <a:pt x="41" y="90"/>
                    </a:lnTo>
                    <a:lnTo>
                      <a:pt x="49" y="90"/>
                    </a:lnTo>
                    <a:lnTo>
                      <a:pt x="54" y="85"/>
                    </a:lnTo>
                    <a:lnTo>
                      <a:pt x="66" y="85"/>
                    </a:lnTo>
                    <a:lnTo>
                      <a:pt x="69" y="78"/>
                    </a:lnTo>
                    <a:lnTo>
                      <a:pt x="75" y="79"/>
                    </a:lnTo>
                    <a:lnTo>
                      <a:pt x="79" y="81"/>
                    </a:lnTo>
                    <a:lnTo>
                      <a:pt x="88" y="78"/>
                    </a:lnTo>
                    <a:lnTo>
                      <a:pt x="92" y="84"/>
                    </a:lnTo>
                    <a:lnTo>
                      <a:pt x="90" y="85"/>
                    </a:lnTo>
                    <a:lnTo>
                      <a:pt x="93" y="87"/>
                    </a:lnTo>
                    <a:lnTo>
                      <a:pt x="104" y="84"/>
                    </a:lnTo>
                    <a:lnTo>
                      <a:pt x="107" y="78"/>
                    </a:lnTo>
                    <a:lnTo>
                      <a:pt x="113" y="76"/>
                    </a:lnTo>
                    <a:lnTo>
                      <a:pt x="116" y="79"/>
                    </a:lnTo>
                    <a:lnTo>
                      <a:pt x="120" y="73"/>
                    </a:lnTo>
                    <a:lnTo>
                      <a:pt x="116" y="70"/>
                    </a:lnTo>
                    <a:lnTo>
                      <a:pt x="119" y="65"/>
                    </a:lnTo>
                    <a:lnTo>
                      <a:pt x="125" y="67"/>
                    </a:lnTo>
                    <a:lnTo>
                      <a:pt x="132" y="62"/>
                    </a:lnTo>
                    <a:lnTo>
                      <a:pt x="131" y="44"/>
                    </a:lnTo>
                    <a:lnTo>
                      <a:pt x="139" y="43"/>
                    </a:lnTo>
                    <a:lnTo>
                      <a:pt x="142" y="40"/>
                    </a:lnTo>
                    <a:lnTo>
                      <a:pt x="146" y="30"/>
                    </a:lnTo>
                    <a:lnTo>
                      <a:pt x="143" y="27"/>
                    </a:lnTo>
                    <a:lnTo>
                      <a:pt x="146" y="26"/>
                    </a:lnTo>
                    <a:lnTo>
                      <a:pt x="152" y="29"/>
                    </a:lnTo>
                    <a:lnTo>
                      <a:pt x="161" y="17"/>
                    </a:lnTo>
                    <a:lnTo>
                      <a:pt x="167" y="11"/>
                    </a:lnTo>
                    <a:lnTo>
                      <a:pt x="172" y="5"/>
                    </a:lnTo>
                    <a:lnTo>
                      <a:pt x="176" y="3"/>
                    </a:lnTo>
                    <a:lnTo>
                      <a:pt x="18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7" name="Freeform 5208">
                <a:extLst>
                  <a:ext uri="{FF2B5EF4-FFF2-40B4-BE49-F238E27FC236}">
                    <a16:creationId xmlns:a16="http://schemas.microsoft.com/office/drawing/2014/main" id="{D2FC06A3-C425-C480-F944-51BCF385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1404"/>
                <a:ext cx="126" cy="87"/>
              </a:xfrm>
              <a:custGeom>
                <a:avLst/>
                <a:gdLst>
                  <a:gd name="T0" fmla="*/ 207 w 252"/>
                  <a:gd name="T1" fmla="*/ 11 h 175"/>
                  <a:gd name="T2" fmla="*/ 219 w 252"/>
                  <a:gd name="T3" fmla="*/ 20 h 175"/>
                  <a:gd name="T4" fmla="*/ 221 w 252"/>
                  <a:gd name="T5" fmla="*/ 40 h 175"/>
                  <a:gd name="T6" fmla="*/ 222 w 252"/>
                  <a:gd name="T7" fmla="*/ 49 h 175"/>
                  <a:gd name="T8" fmla="*/ 230 w 252"/>
                  <a:gd name="T9" fmla="*/ 53 h 175"/>
                  <a:gd name="T10" fmla="*/ 240 w 252"/>
                  <a:gd name="T11" fmla="*/ 52 h 175"/>
                  <a:gd name="T12" fmla="*/ 251 w 252"/>
                  <a:gd name="T13" fmla="*/ 49 h 175"/>
                  <a:gd name="T14" fmla="*/ 246 w 252"/>
                  <a:gd name="T15" fmla="*/ 67 h 175"/>
                  <a:gd name="T16" fmla="*/ 251 w 252"/>
                  <a:gd name="T17" fmla="*/ 75 h 175"/>
                  <a:gd name="T18" fmla="*/ 248 w 252"/>
                  <a:gd name="T19" fmla="*/ 96 h 175"/>
                  <a:gd name="T20" fmla="*/ 240 w 252"/>
                  <a:gd name="T21" fmla="*/ 102 h 175"/>
                  <a:gd name="T22" fmla="*/ 240 w 252"/>
                  <a:gd name="T23" fmla="*/ 109 h 175"/>
                  <a:gd name="T24" fmla="*/ 225 w 252"/>
                  <a:gd name="T25" fmla="*/ 108 h 175"/>
                  <a:gd name="T26" fmla="*/ 224 w 252"/>
                  <a:gd name="T27" fmla="*/ 123 h 175"/>
                  <a:gd name="T28" fmla="*/ 213 w 252"/>
                  <a:gd name="T29" fmla="*/ 120 h 175"/>
                  <a:gd name="T30" fmla="*/ 202 w 252"/>
                  <a:gd name="T31" fmla="*/ 123 h 175"/>
                  <a:gd name="T32" fmla="*/ 183 w 252"/>
                  <a:gd name="T33" fmla="*/ 137 h 175"/>
                  <a:gd name="T34" fmla="*/ 172 w 252"/>
                  <a:gd name="T35" fmla="*/ 141 h 175"/>
                  <a:gd name="T36" fmla="*/ 161 w 252"/>
                  <a:gd name="T37" fmla="*/ 149 h 175"/>
                  <a:gd name="T38" fmla="*/ 152 w 252"/>
                  <a:gd name="T39" fmla="*/ 152 h 175"/>
                  <a:gd name="T40" fmla="*/ 146 w 252"/>
                  <a:gd name="T41" fmla="*/ 157 h 175"/>
                  <a:gd name="T42" fmla="*/ 142 w 252"/>
                  <a:gd name="T43" fmla="*/ 163 h 175"/>
                  <a:gd name="T44" fmla="*/ 122 w 252"/>
                  <a:gd name="T45" fmla="*/ 163 h 175"/>
                  <a:gd name="T46" fmla="*/ 113 w 252"/>
                  <a:gd name="T47" fmla="*/ 158 h 175"/>
                  <a:gd name="T48" fmla="*/ 104 w 252"/>
                  <a:gd name="T49" fmla="*/ 163 h 175"/>
                  <a:gd name="T50" fmla="*/ 95 w 252"/>
                  <a:gd name="T51" fmla="*/ 169 h 175"/>
                  <a:gd name="T52" fmla="*/ 82 w 252"/>
                  <a:gd name="T53" fmla="*/ 172 h 175"/>
                  <a:gd name="T54" fmla="*/ 64 w 252"/>
                  <a:gd name="T55" fmla="*/ 169 h 175"/>
                  <a:gd name="T56" fmla="*/ 55 w 252"/>
                  <a:gd name="T57" fmla="*/ 167 h 175"/>
                  <a:gd name="T58" fmla="*/ 46 w 252"/>
                  <a:gd name="T59" fmla="*/ 163 h 175"/>
                  <a:gd name="T60" fmla="*/ 44 w 252"/>
                  <a:gd name="T61" fmla="*/ 154 h 175"/>
                  <a:gd name="T62" fmla="*/ 28 w 252"/>
                  <a:gd name="T63" fmla="*/ 138 h 175"/>
                  <a:gd name="T64" fmla="*/ 25 w 252"/>
                  <a:gd name="T65" fmla="*/ 135 h 175"/>
                  <a:gd name="T66" fmla="*/ 0 w 252"/>
                  <a:gd name="T67" fmla="*/ 125 h 175"/>
                  <a:gd name="T68" fmla="*/ 3 w 252"/>
                  <a:gd name="T69" fmla="*/ 116 h 175"/>
                  <a:gd name="T70" fmla="*/ 11 w 252"/>
                  <a:gd name="T71" fmla="*/ 113 h 175"/>
                  <a:gd name="T72" fmla="*/ 10 w 252"/>
                  <a:gd name="T73" fmla="*/ 96 h 175"/>
                  <a:gd name="T74" fmla="*/ 28 w 252"/>
                  <a:gd name="T75" fmla="*/ 88 h 175"/>
                  <a:gd name="T76" fmla="*/ 40 w 252"/>
                  <a:gd name="T77" fmla="*/ 93 h 175"/>
                  <a:gd name="T78" fmla="*/ 49 w 252"/>
                  <a:gd name="T79" fmla="*/ 90 h 175"/>
                  <a:gd name="T80" fmla="*/ 66 w 252"/>
                  <a:gd name="T81" fmla="*/ 85 h 175"/>
                  <a:gd name="T82" fmla="*/ 75 w 252"/>
                  <a:gd name="T83" fmla="*/ 79 h 175"/>
                  <a:gd name="T84" fmla="*/ 88 w 252"/>
                  <a:gd name="T85" fmla="*/ 78 h 175"/>
                  <a:gd name="T86" fmla="*/ 90 w 252"/>
                  <a:gd name="T87" fmla="*/ 85 h 175"/>
                  <a:gd name="T88" fmla="*/ 104 w 252"/>
                  <a:gd name="T89" fmla="*/ 84 h 175"/>
                  <a:gd name="T90" fmla="*/ 113 w 252"/>
                  <a:gd name="T91" fmla="*/ 76 h 175"/>
                  <a:gd name="T92" fmla="*/ 120 w 252"/>
                  <a:gd name="T93" fmla="*/ 73 h 175"/>
                  <a:gd name="T94" fmla="*/ 119 w 252"/>
                  <a:gd name="T95" fmla="*/ 65 h 175"/>
                  <a:gd name="T96" fmla="*/ 132 w 252"/>
                  <a:gd name="T97" fmla="*/ 62 h 175"/>
                  <a:gd name="T98" fmla="*/ 139 w 252"/>
                  <a:gd name="T99" fmla="*/ 43 h 175"/>
                  <a:gd name="T100" fmla="*/ 146 w 252"/>
                  <a:gd name="T101" fmla="*/ 30 h 175"/>
                  <a:gd name="T102" fmla="*/ 146 w 252"/>
                  <a:gd name="T103" fmla="*/ 26 h 175"/>
                  <a:gd name="T104" fmla="*/ 161 w 252"/>
                  <a:gd name="T105" fmla="*/ 17 h 175"/>
                  <a:gd name="T106" fmla="*/ 172 w 252"/>
                  <a:gd name="T107" fmla="*/ 5 h 175"/>
                  <a:gd name="T108" fmla="*/ 181 w 252"/>
                  <a:gd name="T109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2" h="175">
                    <a:moveTo>
                      <a:pt x="181" y="0"/>
                    </a:moveTo>
                    <a:lnTo>
                      <a:pt x="207" y="11"/>
                    </a:lnTo>
                    <a:lnTo>
                      <a:pt x="210" y="9"/>
                    </a:lnTo>
                    <a:lnTo>
                      <a:pt x="219" y="20"/>
                    </a:lnTo>
                    <a:lnTo>
                      <a:pt x="224" y="30"/>
                    </a:lnTo>
                    <a:lnTo>
                      <a:pt x="221" y="40"/>
                    </a:lnTo>
                    <a:lnTo>
                      <a:pt x="221" y="43"/>
                    </a:lnTo>
                    <a:lnTo>
                      <a:pt x="222" y="49"/>
                    </a:lnTo>
                    <a:lnTo>
                      <a:pt x="228" y="53"/>
                    </a:lnTo>
                    <a:lnTo>
                      <a:pt x="230" y="53"/>
                    </a:lnTo>
                    <a:lnTo>
                      <a:pt x="233" y="50"/>
                    </a:lnTo>
                    <a:lnTo>
                      <a:pt x="240" y="52"/>
                    </a:lnTo>
                    <a:lnTo>
                      <a:pt x="246" y="49"/>
                    </a:lnTo>
                    <a:lnTo>
                      <a:pt x="251" y="49"/>
                    </a:lnTo>
                    <a:lnTo>
                      <a:pt x="251" y="52"/>
                    </a:lnTo>
                    <a:lnTo>
                      <a:pt x="246" y="67"/>
                    </a:lnTo>
                    <a:lnTo>
                      <a:pt x="248" y="68"/>
                    </a:lnTo>
                    <a:lnTo>
                      <a:pt x="251" y="75"/>
                    </a:lnTo>
                    <a:lnTo>
                      <a:pt x="252" y="90"/>
                    </a:lnTo>
                    <a:lnTo>
                      <a:pt x="248" y="96"/>
                    </a:lnTo>
                    <a:lnTo>
                      <a:pt x="240" y="96"/>
                    </a:lnTo>
                    <a:lnTo>
                      <a:pt x="240" y="102"/>
                    </a:lnTo>
                    <a:lnTo>
                      <a:pt x="243" y="108"/>
                    </a:lnTo>
                    <a:lnTo>
                      <a:pt x="240" y="109"/>
                    </a:lnTo>
                    <a:lnTo>
                      <a:pt x="230" y="106"/>
                    </a:lnTo>
                    <a:lnTo>
                      <a:pt x="225" y="108"/>
                    </a:lnTo>
                    <a:lnTo>
                      <a:pt x="228" y="119"/>
                    </a:lnTo>
                    <a:lnTo>
                      <a:pt x="224" y="123"/>
                    </a:lnTo>
                    <a:lnTo>
                      <a:pt x="217" y="114"/>
                    </a:lnTo>
                    <a:lnTo>
                      <a:pt x="213" y="120"/>
                    </a:lnTo>
                    <a:lnTo>
                      <a:pt x="210" y="119"/>
                    </a:lnTo>
                    <a:lnTo>
                      <a:pt x="202" y="123"/>
                    </a:lnTo>
                    <a:lnTo>
                      <a:pt x="198" y="132"/>
                    </a:lnTo>
                    <a:lnTo>
                      <a:pt x="183" y="137"/>
                    </a:lnTo>
                    <a:lnTo>
                      <a:pt x="180" y="137"/>
                    </a:lnTo>
                    <a:lnTo>
                      <a:pt x="172" y="141"/>
                    </a:lnTo>
                    <a:lnTo>
                      <a:pt x="167" y="140"/>
                    </a:lnTo>
                    <a:lnTo>
                      <a:pt x="161" y="149"/>
                    </a:lnTo>
                    <a:lnTo>
                      <a:pt x="160" y="152"/>
                    </a:lnTo>
                    <a:lnTo>
                      <a:pt x="152" y="152"/>
                    </a:lnTo>
                    <a:lnTo>
                      <a:pt x="151" y="155"/>
                    </a:lnTo>
                    <a:lnTo>
                      <a:pt x="146" y="157"/>
                    </a:lnTo>
                    <a:lnTo>
                      <a:pt x="146" y="163"/>
                    </a:lnTo>
                    <a:lnTo>
                      <a:pt x="142" y="163"/>
                    </a:lnTo>
                    <a:lnTo>
                      <a:pt x="128" y="158"/>
                    </a:lnTo>
                    <a:lnTo>
                      <a:pt x="122" y="163"/>
                    </a:lnTo>
                    <a:lnTo>
                      <a:pt x="119" y="157"/>
                    </a:lnTo>
                    <a:lnTo>
                      <a:pt x="113" y="158"/>
                    </a:lnTo>
                    <a:lnTo>
                      <a:pt x="110" y="155"/>
                    </a:lnTo>
                    <a:lnTo>
                      <a:pt x="104" y="163"/>
                    </a:lnTo>
                    <a:lnTo>
                      <a:pt x="98" y="163"/>
                    </a:lnTo>
                    <a:lnTo>
                      <a:pt x="95" y="169"/>
                    </a:lnTo>
                    <a:lnTo>
                      <a:pt x="92" y="170"/>
                    </a:lnTo>
                    <a:lnTo>
                      <a:pt x="82" y="172"/>
                    </a:lnTo>
                    <a:lnTo>
                      <a:pt x="75" y="169"/>
                    </a:lnTo>
                    <a:lnTo>
                      <a:pt x="64" y="169"/>
                    </a:lnTo>
                    <a:lnTo>
                      <a:pt x="58" y="175"/>
                    </a:lnTo>
                    <a:lnTo>
                      <a:pt x="55" y="167"/>
                    </a:lnTo>
                    <a:lnTo>
                      <a:pt x="54" y="161"/>
                    </a:lnTo>
                    <a:lnTo>
                      <a:pt x="46" y="163"/>
                    </a:lnTo>
                    <a:lnTo>
                      <a:pt x="48" y="155"/>
                    </a:lnTo>
                    <a:lnTo>
                      <a:pt x="44" y="154"/>
                    </a:lnTo>
                    <a:lnTo>
                      <a:pt x="38" y="154"/>
                    </a:lnTo>
                    <a:lnTo>
                      <a:pt x="28" y="138"/>
                    </a:lnTo>
                    <a:lnTo>
                      <a:pt x="28" y="134"/>
                    </a:lnTo>
                    <a:lnTo>
                      <a:pt x="25" y="135"/>
                    </a:lnTo>
                    <a:lnTo>
                      <a:pt x="13" y="126"/>
                    </a:lnTo>
                    <a:lnTo>
                      <a:pt x="0" y="125"/>
                    </a:lnTo>
                    <a:lnTo>
                      <a:pt x="0" y="120"/>
                    </a:lnTo>
                    <a:lnTo>
                      <a:pt x="3" y="116"/>
                    </a:lnTo>
                    <a:lnTo>
                      <a:pt x="7" y="119"/>
                    </a:lnTo>
                    <a:lnTo>
                      <a:pt x="11" y="113"/>
                    </a:lnTo>
                    <a:lnTo>
                      <a:pt x="11" y="103"/>
                    </a:lnTo>
                    <a:lnTo>
                      <a:pt x="10" y="96"/>
                    </a:lnTo>
                    <a:lnTo>
                      <a:pt x="20" y="93"/>
                    </a:lnTo>
                    <a:lnTo>
                      <a:pt x="28" y="88"/>
                    </a:lnTo>
                    <a:lnTo>
                      <a:pt x="34" y="94"/>
                    </a:lnTo>
                    <a:lnTo>
                      <a:pt x="40" y="93"/>
                    </a:lnTo>
                    <a:lnTo>
                      <a:pt x="41" y="90"/>
                    </a:lnTo>
                    <a:lnTo>
                      <a:pt x="49" y="90"/>
                    </a:lnTo>
                    <a:lnTo>
                      <a:pt x="54" y="85"/>
                    </a:lnTo>
                    <a:lnTo>
                      <a:pt x="66" y="85"/>
                    </a:lnTo>
                    <a:lnTo>
                      <a:pt x="69" y="78"/>
                    </a:lnTo>
                    <a:lnTo>
                      <a:pt x="75" y="79"/>
                    </a:lnTo>
                    <a:lnTo>
                      <a:pt x="79" y="81"/>
                    </a:lnTo>
                    <a:lnTo>
                      <a:pt x="88" y="78"/>
                    </a:lnTo>
                    <a:lnTo>
                      <a:pt x="92" y="84"/>
                    </a:lnTo>
                    <a:lnTo>
                      <a:pt x="90" y="85"/>
                    </a:lnTo>
                    <a:lnTo>
                      <a:pt x="93" y="87"/>
                    </a:lnTo>
                    <a:lnTo>
                      <a:pt x="104" y="84"/>
                    </a:lnTo>
                    <a:lnTo>
                      <a:pt x="107" y="78"/>
                    </a:lnTo>
                    <a:lnTo>
                      <a:pt x="113" y="76"/>
                    </a:lnTo>
                    <a:lnTo>
                      <a:pt x="116" y="79"/>
                    </a:lnTo>
                    <a:lnTo>
                      <a:pt x="120" y="73"/>
                    </a:lnTo>
                    <a:lnTo>
                      <a:pt x="116" y="70"/>
                    </a:lnTo>
                    <a:lnTo>
                      <a:pt x="119" y="65"/>
                    </a:lnTo>
                    <a:lnTo>
                      <a:pt x="125" y="67"/>
                    </a:lnTo>
                    <a:lnTo>
                      <a:pt x="132" y="62"/>
                    </a:lnTo>
                    <a:lnTo>
                      <a:pt x="131" y="44"/>
                    </a:lnTo>
                    <a:lnTo>
                      <a:pt x="139" y="43"/>
                    </a:lnTo>
                    <a:lnTo>
                      <a:pt x="142" y="40"/>
                    </a:lnTo>
                    <a:lnTo>
                      <a:pt x="146" y="30"/>
                    </a:lnTo>
                    <a:lnTo>
                      <a:pt x="143" y="27"/>
                    </a:lnTo>
                    <a:lnTo>
                      <a:pt x="146" y="26"/>
                    </a:lnTo>
                    <a:lnTo>
                      <a:pt x="152" y="29"/>
                    </a:lnTo>
                    <a:lnTo>
                      <a:pt x="161" y="17"/>
                    </a:lnTo>
                    <a:lnTo>
                      <a:pt x="167" y="11"/>
                    </a:lnTo>
                    <a:lnTo>
                      <a:pt x="172" y="5"/>
                    </a:lnTo>
                    <a:lnTo>
                      <a:pt x="176" y="3"/>
                    </a:lnTo>
                    <a:lnTo>
                      <a:pt x="18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8" name="Freeform 5209">
                <a:extLst>
                  <a:ext uri="{FF2B5EF4-FFF2-40B4-BE49-F238E27FC236}">
                    <a16:creationId xmlns:a16="http://schemas.microsoft.com/office/drawing/2014/main" id="{0E399C3C-396F-3DD0-E95A-EBC53C0F4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360"/>
                <a:ext cx="112" cy="98"/>
              </a:xfrm>
              <a:custGeom>
                <a:avLst/>
                <a:gdLst>
                  <a:gd name="T0" fmla="*/ 85 w 223"/>
                  <a:gd name="T1" fmla="*/ 17 h 196"/>
                  <a:gd name="T2" fmla="*/ 72 w 223"/>
                  <a:gd name="T3" fmla="*/ 31 h 196"/>
                  <a:gd name="T4" fmla="*/ 72 w 223"/>
                  <a:gd name="T5" fmla="*/ 51 h 196"/>
                  <a:gd name="T6" fmla="*/ 64 w 223"/>
                  <a:gd name="T7" fmla="*/ 60 h 196"/>
                  <a:gd name="T8" fmla="*/ 40 w 223"/>
                  <a:gd name="T9" fmla="*/ 57 h 196"/>
                  <a:gd name="T10" fmla="*/ 19 w 223"/>
                  <a:gd name="T11" fmla="*/ 55 h 196"/>
                  <a:gd name="T12" fmla="*/ 5 w 223"/>
                  <a:gd name="T13" fmla="*/ 96 h 196"/>
                  <a:gd name="T14" fmla="*/ 2 w 223"/>
                  <a:gd name="T15" fmla="*/ 104 h 196"/>
                  <a:gd name="T16" fmla="*/ 8 w 223"/>
                  <a:gd name="T17" fmla="*/ 122 h 196"/>
                  <a:gd name="T18" fmla="*/ 5 w 223"/>
                  <a:gd name="T19" fmla="*/ 139 h 196"/>
                  <a:gd name="T20" fmla="*/ 5 w 223"/>
                  <a:gd name="T21" fmla="*/ 162 h 196"/>
                  <a:gd name="T22" fmla="*/ 14 w 223"/>
                  <a:gd name="T23" fmla="*/ 189 h 196"/>
                  <a:gd name="T24" fmla="*/ 32 w 223"/>
                  <a:gd name="T25" fmla="*/ 186 h 196"/>
                  <a:gd name="T26" fmla="*/ 49 w 223"/>
                  <a:gd name="T27" fmla="*/ 186 h 196"/>
                  <a:gd name="T28" fmla="*/ 59 w 223"/>
                  <a:gd name="T29" fmla="*/ 175 h 196"/>
                  <a:gd name="T30" fmla="*/ 69 w 223"/>
                  <a:gd name="T31" fmla="*/ 177 h 196"/>
                  <a:gd name="T32" fmla="*/ 76 w 223"/>
                  <a:gd name="T33" fmla="*/ 158 h 196"/>
                  <a:gd name="T34" fmla="*/ 87 w 223"/>
                  <a:gd name="T35" fmla="*/ 166 h 196"/>
                  <a:gd name="T36" fmla="*/ 88 w 223"/>
                  <a:gd name="T37" fmla="*/ 154 h 196"/>
                  <a:gd name="T38" fmla="*/ 91 w 223"/>
                  <a:gd name="T39" fmla="*/ 146 h 196"/>
                  <a:gd name="T40" fmla="*/ 100 w 223"/>
                  <a:gd name="T41" fmla="*/ 145 h 196"/>
                  <a:gd name="T42" fmla="*/ 116 w 223"/>
                  <a:gd name="T43" fmla="*/ 143 h 196"/>
                  <a:gd name="T44" fmla="*/ 131 w 223"/>
                  <a:gd name="T45" fmla="*/ 130 h 196"/>
                  <a:gd name="T46" fmla="*/ 125 w 223"/>
                  <a:gd name="T47" fmla="*/ 120 h 196"/>
                  <a:gd name="T48" fmla="*/ 137 w 223"/>
                  <a:gd name="T49" fmla="*/ 110 h 196"/>
                  <a:gd name="T50" fmla="*/ 143 w 223"/>
                  <a:gd name="T51" fmla="*/ 113 h 196"/>
                  <a:gd name="T52" fmla="*/ 158 w 223"/>
                  <a:gd name="T53" fmla="*/ 125 h 196"/>
                  <a:gd name="T54" fmla="*/ 155 w 223"/>
                  <a:gd name="T55" fmla="*/ 110 h 196"/>
                  <a:gd name="T56" fmla="*/ 169 w 223"/>
                  <a:gd name="T57" fmla="*/ 110 h 196"/>
                  <a:gd name="T58" fmla="*/ 178 w 223"/>
                  <a:gd name="T59" fmla="*/ 98 h 196"/>
                  <a:gd name="T60" fmla="*/ 181 w 223"/>
                  <a:gd name="T61" fmla="*/ 84 h 196"/>
                  <a:gd name="T62" fmla="*/ 187 w 223"/>
                  <a:gd name="T63" fmla="*/ 67 h 196"/>
                  <a:gd name="T64" fmla="*/ 198 w 223"/>
                  <a:gd name="T65" fmla="*/ 63 h 196"/>
                  <a:gd name="T66" fmla="*/ 205 w 223"/>
                  <a:gd name="T67" fmla="*/ 48 h 196"/>
                  <a:gd name="T68" fmla="*/ 222 w 223"/>
                  <a:gd name="T69" fmla="*/ 37 h 196"/>
                  <a:gd name="T70" fmla="*/ 204 w 223"/>
                  <a:gd name="T71" fmla="*/ 23 h 196"/>
                  <a:gd name="T72" fmla="*/ 184 w 223"/>
                  <a:gd name="T73" fmla="*/ 28 h 196"/>
                  <a:gd name="T74" fmla="*/ 170 w 223"/>
                  <a:gd name="T75" fmla="*/ 22 h 196"/>
                  <a:gd name="T76" fmla="*/ 173 w 223"/>
                  <a:gd name="T77" fmla="*/ 7 h 196"/>
                  <a:gd name="T78" fmla="*/ 158 w 223"/>
                  <a:gd name="T79" fmla="*/ 8 h 196"/>
                  <a:gd name="T80" fmla="*/ 140 w 223"/>
                  <a:gd name="T81" fmla="*/ 13 h 196"/>
                  <a:gd name="T82" fmla="*/ 123 w 223"/>
                  <a:gd name="T83" fmla="*/ 19 h 196"/>
                  <a:gd name="T84" fmla="*/ 110 w 223"/>
                  <a:gd name="T85" fmla="*/ 16 h 196"/>
                  <a:gd name="T86" fmla="*/ 91 w 223"/>
                  <a:gd name="T87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3" h="196">
                    <a:moveTo>
                      <a:pt x="88" y="3"/>
                    </a:moveTo>
                    <a:lnTo>
                      <a:pt x="88" y="10"/>
                    </a:lnTo>
                    <a:lnTo>
                      <a:pt x="85" y="17"/>
                    </a:lnTo>
                    <a:lnTo>
                      <a:pt x="81" y="22"/>
                    </a:lnTo>
                    <a:lnTo>
                      <a:pt x="76" y="28"/>
                    </a:lnTo>
                    <a:lnTo>
                      <a:pt x="72" y="31"/>
                    </a:lnTo>
                    <a:lnTo>
                      <a:pt x="73" y="37"/>
                    </a:lnTo>
                    <a:lnTo>
                      <a:pt x="70" y="43"/>
                    </a:lnTo>
                    <a:lnTo>
                      <a:pt x="72" y="51"/>
                    </a:lnTo>
                    <a:lnTo>
                      <a:pt x="72" y="54"/>
                    </a:lnTo>
                    <a:lnTo>
                      <a:pt x="66" y="60"/>
                    </a:lnTo>
                    <a:lnTo>
                      <a:pt x="64" y="60"/>
                    </a:lnTo>
                    <a:lnTo>
                      <a:pt x="56" y="57"/>
                    </a:lnTo>
                    <a:lnTo>
                      <a:pt x="46" y="51"/>
                    </a:lnTo>
                    <a:lnTo>
                      <a:pt x="40" y="57"/>
                    </a:lnTo>
                    <a:lnTo>
                      <a:pt x="29" y="57"/>
                    </a:lnTo>
                    <a:lnTo>
                      <a:pt x="26" y="58"/>
                    </a:lnTo>
                    <a:lnTo>
                      <a:pt x="19" y="55"/>
                    </a:lnTo>
                    <a:lnTo>
                      <a:pt x="14" y="64"/>
                    </a:lnTo>
                    <a:lnTo>
                      <a:pt x="15" y="70"/>
                    </a:lnTo>
                    <a:lnTo>
                      <a:pt x="5" y="96"/>
                    </a:lnTo>
                    <a:lnTo>
                      <a:pt x="3" y="99"/>
                    </a:lnTo>
                    <a:lnTo>
                      <a:pt x="3" y="101"/>
                    </a:lnTo>
                    <a:lnTo>
                      <a:pt x="2" y="104"/>
                    </a:lnTo>
                    <a:lnTo>
                      <a:pt x="8" y="110"/>
                    </a:lnTo>
                    <a:lnTo>
                      <a:pt x="6" y="113"/>
                    </a:lnTo>
                    <a:lnTo>
                      <a:pt x="8" y="122"/>
                    </a:lnTo>
                    <a:lnTo>
                      <a:pt x="9" y="122"/>
                    </a:lnTo>
                    <a:lnTo>
                      <a:pt x="5" y="136"/>
                    </a:lnTo>
                    <a:lnTo>
                      <a:pt x="5" y="139"/>
                    </a:lnTo>
                    <a:lnTo>
                      <a:pt x="0" y="154"/>
                    </a:lnTo>
                    <a:lnTo>
                      <a:pt x="2" y="155"/>
                    </a:lnTo>
                    <a:lnTo>
                      <a:pt x="5" y="162"/>
                    </a:lnTo>
                    <a:lnTo>
                      <a:pt x="6" y="177"/>
                    </a:lnTo>
                    <a:lnTo>
                      <a:pt x="2" y="183"/>
                    </a:lnTo>
                    <a:lnTo>
                      <a:pt x="14" y="189"/>
                    </a:lnTo>
                    <a:lnTo>
                      <a:pt x="22" y="196"/>
                    </a:lnTo>
                    <a:lnTo>
                      <a:pt x="28" y="195"/>
                    </a:lnTo>
                    <a:lnTo>
                      <a:pt x="32" y="186"/>
                    </a:lnTo>
                    <a:lnTo>
                      <a:pt x="40" y="190"/>
                    </a:lnTo>
                    <a:lnTo>
                      <a:pt x="46" y="190"/>
                    </a:lnTo>
                    <a:lnTo>
                      <a:pt x="49" y="186"/>
                    </a:lnTo>
                    <a:lnTo>
                      <a:pt x="55" y="180"/>
                    </a:lnTo>
                    <a:lnTo>
                      <a:pt x="59" y="177"/>
                    </a:lnTo>
                    <a:lnTo>
                      <a:pt x="59" y="175"/>
                    </a:lnTo>
                    <a:lnTo>
                      <a:pt x="61" y="175"/>
                    </a:lnTo>
                    <a:lnTo>
                      <a:pt x="64" y="177"/>
                    </a:lnTo>
                    <a:lnTo>
                      <a:pt x="69" y="177"/>
                    </a:lnTo>
                    <a:lnTo>
                      <a:pt x="75" y="172"/>
                    </a:lnTo>
                    <a:lnTo>
                      <a:pt x="76" y="168"/>
                    </a:lnTo>
                    <a:lnTo>
                      <a:pt x="76" y="158"/>
                    </a:lnTo>
                    <a:lnTo>
                      <a:pt x="79" y="157"/>
                    </a:lnTo>
                    <a:lnTo>
                      <a:pt x="85" y="158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96" y="160"/>
                    </a:lnTo>
                    <a:lnTo>
                      <a:pt x="88" y="154"/>
                    </a:lnTo>
                    <a:lnTo>
                      <a:pt x="91" y="152"/>
                    </a:lnTo>
                    <a:lnTo>
                      <a:pt x="88" y="148"/>
                    </a:lnTo>
                    <a:lnTo>
                      <a:pt x="91" y="146"/>
                    </a:lnTo>
                    <a:lnTo>
                      <a:pt x="94" y="140"/>
                    </a:lnTo>
                    <a:lnTo>
                      <a:pt x="99" y="140"/>
                    </a:lnTo>
                    <a:lnTo>
                      <a:pt x="100" y="145"/>
                    </a:lnTo>
                    <a:lnTo>
                      <a:pt x="113" y="146"/>
                    </a:lnTo>
                    <a:lnTo>
                      <a:pt x="114" y="143"/>
                    </a:lnTo>
                    <a:lnTo>
                      <a:pt x="116" y="143"/>
                    </a:lnTo>
                    <a:lnTo>
                      <a:pt x="125" y="133"/>
                    </a:lnTo>
                    <a:lnTo>
                      <a:pt x="131" y="133"/>
                    </a:lnTo>
                    <a:lnTo>
                      <a:pt x="131" y="130"/>
                    </a:lnTo>
                    <a:lnTo>
                      <a:pt x="125" y="130"/>
                    </a:lnTo>
                    <a:lnTo>
                      <a:pt x="122" y="125"/>
                    </a:lnTo>
                    <a:lnTo>
                      <a:pt x="125" y="120"/>
                    </a:lnTo>
                    <a:lnTo>
                      <a:pt x="131" y="124"/>
                    </a:lnTo>
                    <a:lnTo>
                      <a:pt x="135" y="119"/>
                    </a:lnTo>
                    <a:lnTo>
                      <a:pt x="137" y="110"/>
                    </a:lnTo>
                    <a:lnTo>
                      <a:pt x="140" y="110"/>
                    </a:lnTo>
                    <a:lnTo>
                      <a:pt x="140" y="111"/>
                    </a:lnTo>
                    <a:lnTo>
                      <a:pt x="143" y="113"/>
                    </a:lnTo>
                    <a:lnTo>
                      <a:pt x="149" y="116"/>
                    </a:lnTo>
                    <a:lnTo>
                      <a:pt x="155" y="122"/>
                    </a:lnTo>
                    <a:lnTo>
                      <a:pt x="158" y="125"/>
                    </a:lnTo>
                    <a:lnTo>
                      <a:pt x="158" y="117"/>
                    </a:lnTo>
                    <a:lnTo>
                      <a:pt x="155" y="113"/>
                    </a:lnTo>
                    <a:lnTo>
                      <a:pt x="155" y="110"/>
                    </a:lnTo>
                    <a:lnTo>
                      <a:pt x="157" y="108"/>
                    </a:lnTo>
                    <a:lnTo>
                      <a:pt x="164" y="113"/>
                    </a:lnTo>
                    <a:lnTo>
                      <a:pt x="169" y="110"/>
                    </a:lnTo>
                    <a:lnTo>
                      <a:pt x="169" y="104"/>
                    </a:lnTo>
                    <a:lnTo>
                      <a:pt x="169" y="98"/>
                    </a:lnTo>
                    <a:lnTo>
                      <a:pt x="178" y="98"/>
                    </a:lnTo>
                    <a:lnTo>
                      <a:pt x="182" y="95"/>
                    </a:lnTo>
                    <a:lnTo>
                      <a:pt x="179" y="92"/>
                    </a:lnTo>
                    <a:lnTo>
                      <a:pt x="181" y="84"/>
                    </a:lnTo>
                    <a:lnTo>
                      <a:pt x="185" y="81"/>
                    </a:lnTo>
                    <a:lnTo>
                      <a:pt x="188" y="79"/>
                    </a:lnTo>
                    <a:lnTo>
                      <a:pt x="187" y="67"/>
                    </a:lnTo>
                    <a:lnTo>
                      <a:pt x="188" y="60"/>
                    </a:lnTo>
                    <a:lnTo>
                      <a:pt x="195" y="63"/>
                    </a:lnTo>
                    <a:lnTo>
                      <a:pt x="198" y="63"/>
                    </a:lnTo>
                    <a:lnTo>
                      <a:pt x="201" y="60"/>
                    </a:lnTo>
                    <a:lnTo>
                      <a:pt x="204" y="51"/>
                    </a:lnTo>
                    <a:lnTo>
                      <a:pt x="205" y="48"/>
                    </a:lnTo>
                    <a:lnTo>
                      <a:pt x="213" y="48"/>
                    </a:lnTo>
                    <a:lnTo>
                      <a:pt x="223" y="41"/>
                    </a:lnTo>
                    <a:lnTo>
                      <a:pt x="222" y="37"/>
                    </a:lnTo>
                    <a:lnTo>
                      <a:pt x="219" y="37"/>
                    </a:lnTo>
                    <a:lnTo>
                      <a:pt x="216" y="32"/>
                    </a:lnTo>
                    <a:lnTo>
                      <a:pt x="204" y="23"/>
                    </a:lnTo>
                    <a:lnTo>
                      <a:pt x="201" y="19"/>
                    </a:lnTo>
                    <a:lnTo>
                      <a:pt x="188" y="22"/>
                    </a:lnTo>
                    <a:lnTo>
                      <a:pt x="184" y="28"/>
                    </a:lnTo>
                    <a:lnTo>
                      <a:pt x="181" y="28"/>
                    </a:lnTo>
                    <a:lnTo>
                      <a:pt x="176" y="28"/>
                    </a:lnTo>
                    <a:lnTo>
                      <a:pt x="170" y="22"/>
                    </a:lnTo>
                    <a:lnTo>
                      <a:pt x="167" y="14"/>
                    </a:lnTo>
                    <a:lnTo>
                      <a:pt x="169" y="10"/>
                    </a:lnTo>
                    <a:lnTo>
                      <a:pt x="173" y="7"/>
                    </a:lnTo>
                    <a:lnTo>
                      <a:pt x="167" y="0"/>
                    </a:lnTo>
                    <a:lnTo>
                      <a:pt x="164" y="0"/>
                    </a:lnTo>
                    <a:lnTo>
                      <a:pt x="158" y="8"/>
                    </a:lnTo>
                    <a:lnTo>
                      <a:pt x="152" y="7"/>
                    </a:lnTo>
                    <a:lnTo>
                      <a:pt x="148" y="13"/>
                    </a:lnTo>
                    <a:lnTo>
                      <a:pt x="140" y="13"/>
                    </a:lnTo>
                    <a:lnTo>
                      <a:pt x="137" y="10"/>
                    </a:lnTo>
                    <a:lnTo>
                      <a:pt x="129" y="17"/>
                    </a:lnTo>
                    <a:lnTo>
                      <a:pt x="123" y="19"/>
                    </a:lnTo>
                    <a:lnTo>
                      <a:pt x="119" y="19"/>
                    </a:lnTo>
                    <a:lnTo>
                      <a:pt x="117" y="20"/>
                    </a:lnTo>
                    <a:lnTo>
                      <a:pt x="110" y="16"/>
                    </a:lnTo>
                    <a:lnTo>
                      <a:pt x="105" y="11"/>
                    </a:lnTo>
                    <a:lnTo>
                      <a:pt x="99" y="0"/>
                    </a:lnTo>
                    <a:lnTo>
                      <a:pt x="91" y="0"/>
                    </a:lnTo>
                    <a:lnTo>
                      <a:pt x="88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9" name="Freeform 5210">
                <a:extLst>
                  <a:ext uri="{FF2B5EF4-FFF2-40B4-BE49-F238E27FC236}">
                    <a16:creationId xmlns:a16="http://schemas.microsoft.com/office/drawing/2014/main" id="{61D276B4-4562-4EAE-73EF-C80B7CCB1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360"/>
                <a:ext cx="112" cy="98"/>
              </a:xfrm>
              <a:custGeom>
                <a:avLst/>
                <a:gdLst>
                  <a:gd name="T0" fmla="*/ 99 w 223"/>
                  <a:gd name="T1" fmla="*/ 0 h 196"/>
                  <a:gd name="T2" fmla="*/ 117 w 223"/>
                  <a:gd name="T3" fmla="*/ 20 h 196"/>
                  <a:gd name="T4" fmla="*/ 129 w 223"/>
                  <a:gd name="T5" fmla="*/ 17 h 196"/>
                  <a:gd name="T6" fmla="*/ 148 w 223"/>
                  <a:gd name="T7" fmla="*/ 13 h 196"/>
                  <a:gd name="T8" fmla="*/ 164 w 223"/>
                  <a:gd name="T9" fmla="*/ 0 h 196"/>
                  <a:gd name="T10" fmla="*/ 169 w 223"/>
                  <a:gd name="T11" fmla="*/ 10 h 196"/>
                  <a:gd name="T12" fmla="*/ 176 w 223"/>
                  <a:gd name="T13" fmla="*/ 28 h 196"/>
                  <a:gd name="T14" fmla="*/ 188 w 223"/>
                  <a:gd name="T15" fmla="*/ 22 h 196"/>
                  <a:gd name="T16" fmla="*/ 216 w 223"/>
                  <a:gd name="T17" fmla="*/ 32 h 196"/>
                  <a:gd name="T18" fmla="*/ 223 w 223"/>
                  <a:gd name="T19" fmla="*/ 41 h 196"/>
                  <a:gd name="T20" fmla="*/ 204 w 223"/>
                  <a:gd name="T21" fmla="*/ 51 h 196"/>
                  <a:gd name="T22" fmla="*/ 195 w 223"/>
                  <a:gd name="T23" fmla="*/ 63 h 196"/>
                  <a:gd name="T24" fmla="*/ 188 w 223"/>
                  <a:gd name="T25" fmla="*/ 79 h 196"/>
                  <a:gd name="T26" fmla="*/ 179 w 223"/>
                  <a:gd name="T27" fmla="*/ 92 h 196"/>
                  <a:gd name="T28" fmla="*/ 169 w 223"/>
                  <a:gd name="T29" fmla="*/ 98 h 196"/>
                  <a:gd name="T30" fmla="*/ 164 w 223"/>
                  <a:gd name="T31" fmla="*/ 113 h 196"/>
                  <a:gd name="T32" fmla="*/ 155 w 223"/>
                  <a:gd name="T33" fmla="*/ 113 h 196"/>
                  <a:gd name="T34" fmla="*/ 155 w 223"/>
                  <a:gd name="T35" fmla="*/ 122 h 196"/>
                  <a:gd name="T36" fmla="*/ 140 w 223"/>
                  <a:gd name="T37" fmla="*/ 111 h 196"/>
                  <a:gd name="T38" fmla="*/ 135 w 223"/>
                  <a:gd name="T39" fmla="*/ 119 h 196"/>
                  <a:gd name="T40" fmla="*/ 122 w 223"/>
                  <a:gd name="T41" fmla="*/ 125 h 196"/>
                  <a:gd name="T42" fmla="*/ 131 w 223"/>
                  <a:gd name="T43" fmla="*/ 133 h 196"/>
                  <a:gd name="T44" fmla="*/ 114 w 223"/>
                  <a:gd name="T45" fmla="*/ 143 h 196"/>
                  <a:gd name="T46" fmla="*/ 99 w 223"/>
                  <a:gd name="T47" fmla="*/ 140 h 196"/>
                  <a:gd name="T48" fmla="*/ 88 w 223"/>
                  <a:gd name="T49" fmla="*/ 148 h 196"/>
                  <a:gd name="T50" fmla="*/ 96 w 223"/>
                  <a:gd name="T51" fmla="*/ 160 h 196"/>
                  <a:gd name="T52" fmla="*/ 85 w 223"/>
                  <a:gd name="T53" fmla="*/ 158 h 196"/>
                  <a:gd name="T54" fmla="*/ 76 w 223"/>
                  <a:gd name="T55" fmla="*/ 168 h 196"/>
                  <a:gd name="T56" fmla="*/ 64 w 223"/>
                  <a:gd name="T57" fmla="*/ 177 h 196"/>
                  <a:gd name="T58" fmla="*/ 59 w 223"/>
                  <a:gd name="T59" fmla="*/ 177 h 196"/>
                  <a:gd name="T60" fmla="*/ 46 w 223"/>
                  <a:gd name="T61" fmla="*/ 190 h 196"/>
                  <a:gd name="T62" fmla="*/ 28 w 223"/>
                  <a:gd name="T63" fmla="*/ 195 h 196"/>
                  <a:gd name="T64" fmla="*/ 2 w 223"/>
                  <a:gd name="T65" fmla="*/ 183 h 196"/>
                  <a:gd name="T66" fmla="*/ 2 w 223"/>
                  <a:gd name="T67" fmla="*/ 155 h 196"/>
                  <a:gd name="T68" fmla="*/ 5 w 223"/>
                  <a:gd name="T69" fmla="*/ 136 h 196"/>
                  <a:gd name="T70" fmla="*/ 6 w 223"/>
                  <a:gd name="T71" fmla="*/ 113 h 196"/>
                  <a:gd name="T72" fmla="*/ 3 w 223"/>
                  <a:gd name="T73" fmla="*/ 101 h 196"/>
                  <a:gd name="T74" fmla="*/ 15 w 223"/>
                  <a:gd name="T75" fmla="*/ 70 h 196"/>
                  <a:gd name="T76" fmla="*/ 26 w 223"/>
                  <a:gd name="T77" fmla="*/ 58 h 196"/>
                  <a:gd name="T78" fmla="*/ 46 w 223"/>
                  <a:gd name="T79" fmla="*/ 51 h 196"/>
                  <a:gd name="T80" fmla="*/ 66 w 223"/>
                  <a:gd name="T81" fmla="*/ 60 h 196"/>
                  <a:gd name="T82" fmla="*/ 70 w 223"/>
                  <a:gd name="T83" fmla="*/ 43 h 196"/>
                  <a:gd name="T84" fmla="*/ 76 w 223"/>
                  <a:gd name="T85" fmla="*/ 28 h 196"/>
                  <a:gd name="T86" fmla="*/ 88 w 223"/>
                  <a:gd name="T87" fmla="*/ 1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3" h="196">
                    <a:moveTo>
                      <a:pt x="88" y="3"/>
                    </a:moveTo>
                    <a:lnTo>
                      <a:pt x="91" y="0"/>
                    </a:lnTo>
                    <a:lnTo>
                      <a:pt x="99" y="0"/>
                    </a:lnTo>
                    <a:lnTo>
                      <a:pt x="105" y="11"/>
                    </a:lnTo>
                    <a:lnTo>
                      <a:pt x="110" y="16"/>
                    </a:lnTo>
                    <a:lnTo>
                      <a:pt x="117" y="20"/>
                    </a:lnTo>
                    <a:lnTo>
                      <a:pt x="119" y="19"/>
                    </a:lnTo>
                    <a:lnTo>
                      <a:pt x="123" y="19"/>
                    </a:lnTo>
                    <a:lnTo>
                      <a:pt x="129" y="17"/>
                    </a:lnTo>
                    <a:lnTo>
                      <a:pt x="137" y="10"/>
                    </a:lnTo>
                    <a:lnTo>
                      <a:pt x="140" y="13"/>
                    </a:lnTo>
                    <a:lnTo>
                      <a:pt x="148" y="13"/>
                    </a:lnTo>
                    <a:lnTo>
                      <a:pt x="152" y="7"/>
                    </a:lnTo>
                    <a:lnTo>
                      <a:pt x="158" y="8"/>
                    </a:lnTo>
                    <a:lnTo>
                      <a:pt x="164" y="0"/>
                    </a:lnTo>
                    <a:lnTo>
                      <a:pt x="167" y="0"/>
                    </a:lnTo>
                    <a:lnTo>
                      <a:pt x="173" y="7"/>
                    </a:lnTo>
                    <a:lnTo>
                      <a:pt x="169" y="10"/>
                    </a:lnTo>
                    <a:lnTo>
                      <a:pt x="167" y="14"/>
                    </a:lnTo>
                    <a:lnTo>
                      <a:pt x="170" y="22"/>
                    </a:lnTo>
                    <a:lnTo>
                      <a:pt x="176" y="28"/>
                    </a:lnTo>
                    <a:lnTo>
                      <a:pt x="181" y="28"/>
                    </a:lnTo>
                    <a:lnTo>
                      <a:pt x="184" y="28"/>
                    </a:lnTo>
                    <a:lnTo>
                      <a:pt x="188" y="22"/>
                    </a:lnTo>
                    <a:lnTo>
                      <a:pt x="201" y="19"/>
                    </a:lnTo>
                    <a:lnTo>
                      <a:pt x="204" y="23"/>
                    </a:lnTo>
                    <a:lnTo>
                      <a:pt x="216" y="32"/>
                    </a:lnTo>
                    <a:lnTo>
                      <a:pt x="219" y="37"/>
                    </a:lnTo>
                    <a:lnTo>
                      <a:pt x="222" y="37"/>
                    </a:lnTo>
                    <a:lnTo>
                      <a:pt x="223" y="41"/>
                    </a:lnTo>
                    <a:lnTo>
                      <a:pt x="213" y="48"/>
                    </a:lnTo>
                    <a:lnTo>
                      <a:pt x="205" y="48"/>
                    </a:lnTo>
                    <a:lnTo>
                      <a:pt x="204" y="51"/>
                    </a:lnTo>
                    <a:lnTo>
                      <a:pt x="201" y="60"/>
                    </a:lnTo>
                    <a:lnTo>
                      <a:pt x="198" y="63"/>
                    </a:lnTo>
                    <a:lnTo>
                      <a:pt x="195" y="63"/>
                    </a:lnTo>
                    <a:lnTo>
                      <a:pt x="188" y="60"/>
                    </a:lnTo>
                    <a:lnTo>
                      <a:pt x="187" y="67"/>
                    </a:lnTo>
                    <a:lnTo>
                      <a:pt x="188" y="79"/>
                    </a:lnTo>
                    <a:lnTo>
                      <a:pt x="185" y="81"/>
                    </a:lnTo>
                    <a:lnTo>
                      <a:pt x="181" y="84"/>
                    </a:lnTo>
                    <a:lnTo>
                      <a:pt x="179" y="92"/>
                    </a:lnTo>
                    <a:lnTo>
                      <a:pt x="182" y="95"/>
                    </a:lnTo>
                    <a:lnTo>
                      <a:pt x="178" y="98"/>
                    </a:lnTo>
                    <a:lnTo>
                      <a:pt x="169" y="98"/>
                    </a:lnTo>
                    <a:lnTo>
                      <a:pt x="169" y="104"/>
                    </a:lnTo>
                    <a:lnTo>
                      <a:pt x="169" y="110"/>
                    </a:lnTo>
                    <a:lnTo>
                      <a:pt x="164" y="113"/>
                    </a:lnTo>
                    <a:lnTo>
                      <a:pt x="157" y="108"/>
                    </a:lnTo>
                    <a:lnTo>
                      <a:pt x="155" y="110"/>
                    </a:lnTo>
                    <a:lnTo>
                      <a:pt x="155" y="113"/>
                    </a:lnTo>
                    <a:lnTo>
                      <a:pt x="158" y="117"/>
                    </a:lnTo>
                    <a:lnTo>
                      <a:pt x="158" y="125"/>
                    </a:lnTo>
                    <a:lnTo>
                      <a:pt x="155" y="122"/>
                    </a:lnTo>
                    <a:lnTo>
                      <a:pt x="149" y="116"/>
                    </a:lnTo>
                    <a:lnTo>
                      <a:pt x="143" y="113"/>
                    </a:lnTo>
                    <a:lnTo>
                      <a:pt x="140" y="111"/>
                    </a:lnTo>
                    <a:lnTo>
                      <a:pt x="140" y="110"/>
                    </a:lnTo>
                    <a:lnTo>
                      <a:pt x="137" y="110"/>
                    </a:lnTo>
                    <a:lnTo>
                      <a:pt x="135" y="119"/>
                    </a:lnTo>
                    <a:lnTo>
                      <a:pt x="131" y="124"/>
                    </a:lnTo>
                    <a:lnTo>
                      <a:pt x="125" y="120"/>
                    </a:lnTo>
                    <a:lnTo>
                      <a:pt x="122" y="125"/>
                    </a:lnTo>
                    <a:lnTo>
                      <a:pt x="125" y="130"/>
                    </a:lnTo>
                    <a:lnTo>
                      <a:pt x="131" y="130"/>
                    </a:lnTo>
                    <a:lnTo>
                      <a:pt x="131" y="133"/>
                    </a:lnTo>
                    <a:lnTo>
                      <a:pt x="125" y="133"/>
                    </a:lnTo>
                    <a:lnTo>
                      <a:pt x="116" y="143"/>
                    </a:lnTo>
                    <a:lnTo>
                      <a:pt x="114" y="143"/>
                    </a:lnTo>
                    <a:lnTo>
                      <a:pt x="113" y="146"/>
                    </a:lnTo>
                    <a:lnTo>
                      <a:pt x="100" y="145"/>
                    </a:lnTo>
                    <a:lnTo>
                      <a:pt x="99" y="140"/>
                    </a:lnTo>
                    <a:lnTo>
                      <a:pt x="94" y="140"/>
                    </a:lnTo>
                    <a:lnTo>
                      <a:pt x="91" y="146"/>
                    </a:lnTo>
                    <a:lnTo>
                      <a:pt x="88" y="148"/>
                    </a:lnTo>
                    <a:lnTo>
                      <a:pt x="91" y="152"/>
                    </a:lnTo>
                    <a:lnTo>
                      <a:pt x="88" y="154"/>
                    </a:lnTo>
                    <a:lnTo>
                      <a:pt x="96" y="160"/>
                    </a:lnTo>
                    <a:lnTo>
                      <a:pt x="91" y="166"/>
                    </a:lnTo>
                    <a:lnTo>
                      <a:pt x="87" y="166"/>
                    </a:lnTo>
                    <a:lnTo>
                      <a:pt x="85" y="158"/>
                    </a:lnTo>
                    <a:lnTo>
                      <a:pt x="79" y="157"/>
                    </a:lnTo>
                    <a:lnTo>
                      <a:pt x="76" y="158"/>
                    </a:lnTo>
                    <a:lnTo>
                      <a:pt x="76" y="168"/>
                    </a:lnTo>
                    <a:lnTo>
                      <a:pt x="75" y="172"/>
                    </a:lnTo>
                    <a:lnTo>
                      <a:pt x="69" y="177"/>
                    </a:lnTo>
                    <a:lnTo>
                      <a:pt x="64" y="177"/>
                    </a:lnTo>
                    <a:lnTo>
                      <a:pt x="61" y="175"/>
                    </a:lnTo>
                    <a:lnTo>
                      <a:pt x="59" y="175"/>
                    </a:lnTo>
                    <a:lnTo>
                      <a:pt x="59" y="177"/>
                    </a:lnTo>
                    <a:lnTo>
                      <a:pt x="55" y="180"/>
                    </a:lnTo>
                    <a:lnTo>
                      <a:pt x="49" y="186"/>
                    </a:lnTo>
                    <a:lnTo>
                      <a:pt x="46" y="190"/>
                    </a:lnTo>
                    <a:lnTo>
                      <a:pt x="40" y="190"/>
                    </a:lnTo>
                    <a:lnTo>
                      <a:pt x="32" y="186"/>
                    </a:lnTo>
                    <a:lnTo>
                      <a:pt x="28" y="195"/>
                    </a:lnTo>
                    <a:lnTo>
                      <a:pt x="22" y="196"/>
                    </a:lnTo>
                    <a:lnTo>
                      <a:pt x="14" y="189"/>
                    </a:lnTo>
                    <a:lnTo>
                      <a:pt x="2" y="183"/>
                    </a:lnTo>
                    <a:lnTo>
                      <a:pt x="6" y="177"/>
                    </a:lnTo>
                    <a:lnTo>
                      <a:pt x="5" y="162"/>
                    </a:lnTo>
                    <a:lnTo>
                      <a:pt x="2" y="155"/>
                    </a:lnTo>
                    <a:lnTo>
                      <a:pt x="0" y="154"/>
                    </a:lnTo>
                    <a:lnTo>
                      <a:pt x="5" y="139"/>
                    </a:lnTo>
                    <a:lnTo>
                      <a:pt x="5" y="136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6" y="113"/>
                    </a:lnTo>
                    <a:lnTo>
                      <a:pt x="8" y="110"/>
                    </a:lnTo>
                    <a:lnTo>
                      <a:pt x="2" y="104"/>
                    </a:lnTo>
                    <a:lnTo>
                      <a:pt x="3" y="101"/>
                    </a:lnTo>
                    <a:lnTo>
                      <a:pt x="3" y="99"/>
                    </a:lnTo>
                    <a:lnTo>
                      <a:pt x="5" y="96"/>
                    </a:lnTo>
                    <a:lnTo>
                      <a:pt x="15" y="70"/>
                    </a:lnTo>
                    <a:lnTo>
                      <a:pt x="14" y="64"/>
                    </a:lnTo>
                    <a:lnTo>
                      <a:pt x="19" y="55"/>
                    </a:lnTo>
                    <a:lnTo>
                      <a:pt x="26" y="58"/>
                    </a:lnTo>
                    <a:lnTo>
                      <a:pt x="29" y="57"/>
                    </a:lnTo>
                    <a:lnTo>
                      <a:pt x="40" y="57"/>
                    </a:lnTo>
                    <a:lnTo>
                      <a:pt x="46" y="51"/>
                    </a:lnTo>
                    <a:lnTo>
                      <a:pt x="56" y="57"/>
                    </a:lnTo>
                    <a:lnTo>
                      <a:pt x="64" y="60"/>
                    </a:lnTo>
                    <a:lnTo>
                      <a:pt x="66" y="60"/>
                    </a:lnTo>
                    <a:lnTo>
                      <a:pt x="72" y="54"/>
                    </a:lnTo>
                    <a:lnTo>
                      <a:pt x="72" y="51"/>
                    </a:lnTo>
                    <a:lnTo>
                      <a:pt x="70" y="43"/>
                    </a:lnTo>
                    <a:lnTo>
                      <a:pt x="73" y="37"/>
                    </a:lnTo>
                    <a:lnTo>
                      <a:pt x="72" y="31"/>
                    </a:lnTo>
                    <a:lnTo>
                      <a:pt x="76" y="28"/>
                    </a:lnTo>
                    <a:lnTo>
                      <a:pt x="81" y="22"/>
                    </a:lnTo>
                    <a:lnTo>
                      <a:pt x="85" y="17"/>
                    </a:lnTo>
                    <a:lnTo>
                      <a:pt x="88" y="10"/>
                    </a:lnTo>
                    <a:lnTo>
                      <a:pt x="8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0" name="Freeform 5211">
                <a:extLst>
                  <a:ext uri="{FF2B5EF4-FFF2-40B4-BE49-F238E27FC236}">
                    <a16:creationId xmlns:a16="http://schemas.microsoft.com/office/drawing/2014/main" id="{8A97EE1E-82BC-FD70-67A8-90BAD451E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360"/>
                <a:ext cx="112" cy="98"/>
              </a:xfrm>
              <a:custGeom>
                <a:avLst/>
                <a:gdLst>
                  <a:gd name="T0" fmla="*/ 99 w 223"/>
                  <a:gd name="T1" fmla="*/ 0 h 196"/>
                  <a:gd name="T2" fmla="*/ 117 w 223"/>
                  <a:gd name="T3" fmla="*/ 20 h 196"/>
                  <a:gd name="T4" fmla="*/ 129 w 223"/>
                  <a:gd name="T5" fmla="*/ 17 h 196"/>
                  <a:gd name="T6" fmla="*/ 148 w 223"/>
                  <a:gd name="T7" fmla="*/ 13 h 196"/>
                  <a:gd name="T8" fmla="*/ 164 w 223"/>
                  <a:gd name="T9" fmla="*/ 0 h 196"/>
                  <a:gd name="T10" fmla="*/ 169 w 223"/>
                  <a:gd name="T11" fmla="*/ 10 h 196"/>
                  <a:gd name="T12" fmla="*/ 176 w 223"/>
                  <a:gd name="T13" fmla="*/ 28 h 196"/>
                  <a:gd name="T14" fmla="*/ 188 w 223"/>
                  <a:gd name="T15" fmla="*/ 22 h 196"/>
                  <a:gd name="T16" fmla="*/ 216 w 223"/>
                  <a:gd name="T17" fmla="*/ 32 h 196"/>
                  <a:gd name="T18" fmla="*/ 223 w 223"/>
                  <a:gd name="T19" fmla="*/ 41 h 196"/>
                  <a:gd name="T20" fmla="*/ 204 w 223"/>
                  <a:gd name="T21" fmla="*/ 51 h 196"/>
                  <a:gd name="T22" fmla="*/ 195 w 223"/>
                  <a:gd name="T23" fmla="*/ 63 h 196"/>
                  <a:gd name="T24" fmla="*/ 188 w 223"/>
                  <a:gd name="T25" fmla="*/ 79 h 196"/>
                  <a:gd name="T26" fmla="*/ 179 w 223"/>
                  <a:gd name="T27" fmla="*/ 92 h 196"/>
                  <a:gd name="T28" fmla="*/ 169 w 223"/>
                  <a:gd name="T29" fmla="*/ 98 h 196"/>
                  <a:gd name="T30" fmla="*/ 164 w 223"/>
                  <a:gd name="T31" fmla="*/ 113 h 196"/>
                  <a:gd name="T32" fmla="*/ 155 w 223"/>
                  <a:gd name="T33" fmla="*/ 113 h 196"/>
                  <a:gd name="T34" fmla="*/ 155 w 223"/>
                  <a:gd name="T35" fmla="*/ 122 h 196"/>
                  <a:gd name="T36" fmla="*/ 140 w 223"/>
                  <a:gd name="T37" fmla="*/ 111 h 196"/>
                  <a:gd name="T38" fmla="*/ 135 w 223"/>
                  <a:gd name="T39" fmla="*/ 119 h 196"/>
                  <a:gd name="T40" fmla="*/ 122 w 223"/>
                  <a:gd name="T41" fmla="*/ 125 h 196"/>
                  <a:gd name="T42" fmla="*/ 131 w 223"/>
                  <a:gd name="T43" fmla="*/ 133 h 196"/>
                  <a:gd name="T44" fmla="*/ 114 w 223"/>
                  <a:gd name="T45" fmla="*/ 143 h 196"/>
                  <a:gd name="T46" fmla="*/ 99 w 223"/>
                  <a:gd name="T47" fmla="*/ 140 h 196"/>
                  <a:gd name="T48" fmla="*/ 88 w 223"/>
                  <a:gd name="T49" fmla="*/ 148 h 196"/>
                  <a:gd name="T50" fmla="*/ 96 w 223"/>
                  <a:gd name="T51" fmla="*/ 160 h 196"/>
                  <a:gd name="T52" fmla="*/ 85 w 223"/>
                  <a:gd name="T53" fmla="*/ 158 h 196"/>
                  <a:gd name="T54" fmla="*/ 76 w 223"/>
                  <a:gd name="T55" fmla="*/ 168 h 196"/>
                  <a:gd name="T56" fmla="*/ 64 w 223"/>
                  <a:gd name="T57" fmla="*/ 177 h 196"/>
                  <a:gd name="T58" fmla="*/ 59 w 223"/>
                  <a:gd name="T59" fmla="*/ 177 h 196"/>
                  <a:gd name="T60" fmla="*/ 46 w 223"/>
                  <a:gd name="T61" fmla="*/ 190 h 196"/>
                  <a:gd name="T62" fmla="*/ 28 w 223"/>
                  <a:gd name="T63" fmla="*/ 195 h 196"/>
                  <a:gd name="T64" fmla="*/ 2 w 223"/>
                  <a:gd name="T65" fmla="*/ 183 h 196"/>
                  <a:gd name="T66" fmla="*/ 2 w 223"/>
                  <a:gd name="T67" fmla="*/ 155 h 196"/>
                  <a:gd name="T68" fmla="*/ 5 w 223"/>
                  <a:gd name="T69" fmla="*/ 136 h 196"/>
                  <a:gd name="T70" fmla="*/ 6 w 223"/>
                  <a:gd name="T71" fmla="*/ 113 h 196"/>
                  <a:gd name="T72" fmla="*/ 3 w 223"/>
                  <a:gd name="T73" fmla="*/ 101 h 196"/>
                  <a:gd name="T74" fmla="*/ 15 w 223"/>
                  <a:gd name="T75" fmla="*/ 70 h 196"/>
                  <a:gd name="T76" fmla="*/ 26 w 223"/>
                  <a:gd name="T77" fmla="*/ 58 h 196"/>
                  <a:gd name="T78" fmla="*/ 46 w 223"/>
                  <a:gd name="T79" fmla="*/ 51 h 196"/>
                  <a:gd name="T80" fmla="*/ 66 w 223"/>
                  <a:gd name="T81" fmla="*/ 60 h 196"/>
                  <a:gd name="T82" fmla="*/ 70 w 223"/>
                  <a:gd name="T83" fmla="*/ 43 h 196"/>
                  <a:gd name="T84" fmla="*/ 76 w 223"/>
                  <a:gd name="T85" fmla="*/ 28 h 196"/>
                  <a:gd name="T86" fmla="*/ 88 w 223"/>
                  <a:gd name="T87" fmla="*/ 1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3" h="196">
                    <a:moveTo>
                      <a:pt x="88" y="3"/>
                    </a:moveTo>
                    <a:lnTo>
                      <a:pt x="91" y="0"/>
                    </a:lnTo>
                    <a:lnTo>
                      <a:pt x="99" y="0"/>
                    </a:lnTo>
                    <a:lnTo>
                      <a:pt x="105" y="11"/>
                    </a:lnTo>
                    <a:lnTo>
                      <a:pt x="110" y="16"/>
                    </a:lnTo>
                    <a:lnTo>
                      <a:pt x="117" y="20"/>
                    </a:lnTo>
                    <a:lnTo>
                      <a:pt x="119" y="19"/>
                    </a:lnTo>
                    <a:lnTo>
                      <a:pt x="123" y="19"/>
                    </a:lnTo>
                    <a:lnTo>
                      <a:pt x="129" y="17"/>
                    </a:lnTo>
                    <a:lnTo>
                      <a:pt x="137" y="10"/>
                    </a:lnTo>
                    <a:lnTo>
                      <a:pt x="140" y="13"/>
                    </a:lnTo>
                    <a:lnTo>
                      <a:pt x="148" y="13"/>
                    </a:lnTo>
                    <a:lnTo>
                      <a:pt x="152" y="7"/>
                    </a:lnTo>
                    <a:lnTo>
                      <a:pt x="158" y="8"/>
                    </a:lnTo>
                    <a:lnTo>
                      <a:pt x="164" y="0"/>
                    </a:lnTo>
                    <a:lnTo>
                      <a:pt x="167" y="0"/>
                    </a:lnTo>
                    <a:lnTo>
                      <a:pt x="173" y="7"/>
                    </a:lnTo>
                    <a:lnTo>
                      <a:pt x="169" y="10"/>
                    </a:lnTo>
                    <a:lnTo>
                      <a:pt x="167" y="14"/>
                    </a:lnTo>
                    <a:lnTo>
                      <a:pt x="170" y="22"/>
                    </a:lnTo>
                    <a:lnTo>
                      <a:pt x="176" y="28"/>
                    </a:lnTo>
                    <a:lnTo>
                      <a:pt x="181" y="28"/>
                    </a:lnTo>
                    <a:lnTo>
                      <a:pt x="184" y="28"/>
                    </a:lnTo>
                    <a:lnTo>
                      <a:pt x="188" y="22"/>
                    </a:lnTo>
                    <a:lnTo>
                      <a:pt x="201" y="19"/>
                    </a:lnTo>
                    <a:lnTo>
                      <a:pt x="204" y="23"/>
                    </a:lnTo>
                    <a:lnTo>
                      <a:pt x="216" y="32"/>
                    </a:lnTo>
                    <a:lnTo>
                      <a:pt x="219" y="37"/>
                    </a:lnTo>
                    <a:lnTo>
                      <a:pt x="222" y="37"/>
                    </a:lnTo>
                    <a:lnTo>
                      <a:pt x="223" y="41"/>
                    </a:lnTo>
                    <a:lnTo>
                      <a:pt x="213" y="48"/>
                    </a:lnTo>
                    <a:lnTo>
                      <a:pt x="205" y="48"/>
                    </a:lnTo>
                    <a:lnTo>
                      <a:pt x="204" y="51"/>
                    </a:lnTo>
                    <a:lnTo>
                      <a:pt x="201" y="60"/>
                    </a:lnTo>
                    <a:lnTo>
                      <a:pt x="198" y="63"/>
                    </a:lnTo>
                    <a:lnTo>
                      <a:pt x="195" y="63"/>
                    </a:lnTo>
                    <a:lnTo>
                      <a:pt x="188" y="60"/>
                    </a:lnTo>
                    <a:lnTo>
                      <a:pt x="187" y="67"/>
                    </a:lnTo>
                    <a:lnTo>
                      <a:pt x="188" y="79"/>
                    </a:lnTo>
                    <a:lnTo>
                      <a:pt x="185" y="81"/>
                    </a:lnTo>
                    <a:lnTo>
                      <a:pt x="181" y="84"/>
                    </a:lnTo>
                    <a:lnTo>
                      <a:pt x="179" y="92"/>
                    </a:lnTo>
                    <a:lnTo>
                      <a:pt x="182" y="95"/>
                    </a:lnTo>
                    <a:lnTo>
                      <a:pt x="178" y="98"/>
                    </a:lnTo>
                    <a:lnTo>
                      <a:pt x="169" y="98"/>
                    </a:lnTo>
                    <a:lnTo>
                      <a:pt x="169" y="104"/>
                    </a:lnTo>
                    <a:lnTo>
                      <a:pt x="169" y="110"/>
                    </a:lnTo>
                    <a:lnTo>
                      <a:pt x="164" y="113"/>
                    </a:lnTo>
                    <a:lnTo>
                      <a:pt x="157" y="108"/>
                    </a:lnTo>
                    <a:lnTo>
                      <a:pt x="155" y="110"/>
                    </a:lnTo>
                    <a:lnTo>
                      <a:pt x="155" y="113"/>
                    </a:lnTo>
                    <a:lnTo>
                      <a:pt x="158" y="117"/>
                    </a:lnTo>
                    <a:lnTo>
                      <a:pt x="158" y="125"/>
                    </a:lnTo>
                    <a:lnTo>
                      <a:pt x="155" y="122"/>
                    </a:lnTo>
                    <a:lnTo>
                      <a:pt x="149" y="116"/>
                    </a:lnTo>
                    <a:lnTo>
                      <a:pt x="143" y="113"/>
                    </a:lnTo>
                    <a:lnTo>
                      <a:pt x="140" y="111"/>
                    </a:lnTo>
                    <a:lnTo>
                      <a:pt x="140" y="110"/>
                    </a:lnTo>
                    <a:lnTo>
                      <a:pt x="137" y="110"/>
                    </a:lnTo>
                    <a:lnTo>
                      <a:pt x="135" y="119"/>
                    </a:lnTo>
                    <a:lnTo>
                      <a:pt x="131" y="124"/>
                    </a:lnTo>
                    <a:lnTo>
                      <a:pt x="125" y="120"/>
                    </a:lnTo>
                    <a:lnTo>
                      <a:pt x="122" y="125"/>
                    </a:lnTo>
                    <a:lnTo>
                      <a:pt x="125" y="130"/>
                    </a:lnTo>
                    <a:lnTo>
                      <a:pt x="131" y="130"/>
                    </a:lnTo>
                    <a:lnTo>
                      <a:pt x="131" y="133"/>
                    </a:lnTo>
                    <a:lnTo>
                      <a:pt x="125" y="133"/>
                    </a:lnTo>
                    <a:lnTo>
                      <a:pt x="116" y="143"/>
                    </a:lnTo>
                    <a:lnTo>
                      <a:pt x="114" y="143"/>
                    </a:lnTo>
                    <a:lnTo>
                      <a:pt x="113" y="146"/>
                    </a:lnTo>
                    <a:lnTo>
                      <a:pt x="100" y="145"/>
                    </a:lnTo>
                    <a:lnTo>
                      <a:pt x="99" y="140"/>
                    </a:lnTo>
                    <a:lnTo>
                      <a:pt x="94" y="140"/>
                    </a:lnTo>
                    <a:lnTo>
                      <a:pt x="91" y="146"/>
                    </a:lnTo>
                    <a:lnTo>
                      <a:pt x="88" y="148"/>
                    </a:lnTo>
                    <a:lnTo>
                      <a:pt x="91" y="152"/>
                    </a:lnTo>
                    <a:lnTo>
                      <a:pt x="88" y="154"/>
                    </a:lnTo>
                    <a:lnTo>
                      <a:pt x="96" y="160"/>
                    </a:lnTo>
                    <a:lnTo>
                      <a:pt x="91" y="166"/>
                    </a:lnTo>
                    <a:lnTo>
                      <a:pt x="87" y="166"/>
                    </a:lnTo>
                    <a:lnTo>
                      <a:pt x="85" y="158"/>
                    </a:lnTo>
                    <a:lnTo>
                      <a:pt x="79" y="157"/>
                    </a:lnTo>
                    <a:lnTo>
                      <a:pt x="76" y="158"/>
                    </a:lnTo>
                    <a:lnTo>
                      <a:pt x="76" y="168"/>
                    </a:lnTo>
                    <a:lnTo>
                      <a:pt x="75" y="172"/>
                    </a:lnTo>
                    <a:lnTo>
                      <a:pt x="69" y="177"/>
                    </a:lnTo>
                    <a:lnTo>
                      <a:pt x="64" y="177"/>
                    </a:lnTo>
                    <a:lnTo>
                      <a:pt x="61" y="175"/>
                    </a:lnTo>
                    <a:lnTo>
                      <a:pt x="59" y="175"/>
                    </a:lnTo>
                    <a:lnTo>
                      <a:pt x="59" y="177"/>
                    </a:lnTo>
                    <a:lnTo>
                      <a:pt x="55" y="180"/>
                    </a:lnTo>
                    <a:lnTo>
                      <a:pt x="49" y="186"/>
                    </a:lnTo>
                    <a:lnTo>
                      <a:pt x="46" y="190"/>
                    </a:lnTo>
                    <a:lnTo>
                      <a:pt x="40" y="190"/>
                    </a:lnTo>
                    <a:lnTo>
                      <a:pt x="32" y="186"/>
                    </a:lnTo>
                    <a:lnTo>
                      <a:pt x="28" y="195"/>
                    </a:lnTo>
                    <a:lnTo>
                      <a:pt x="22" y="196"/>
                    </a:lnTo>
                    <a:lnTo>
                      <a:pt x="14" y="189"/>
                    </a:lnTo>
                    <a:lnTo>
                      <a:pt x="2" y="183"/>
                    </a:lnTo>
                    <a:lnTo>
                      <a:pt x="6" y="177"/>
                    </a:lnTo>
                    <a:lnTo>
                      <a:pt x="5" y="162"/>
                    </a:lnTo>
                    <a:lnTo>
                      <a:pt x="2" y="155"/>
                    </a:lnTo>
                    <a:lnTo>
                      <a:pt x="0" y="154"/>
                    </a:lnTo>
                    <a:lnTo>
                      <a:pt x="5" y="139"/>
                    </a:lnTo>
                    <a:lnTo>
                      <a:pt x="5" y="136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6" y="113"/>
                    </a:lnTo>
                    <a:lnTo>
                      <a:pt x="8" y="110"/>
                    </a:lnTo>
                    <a:lnTo>
                      <a:pt x="2" y="104"/>
                    </a:lnTo>
                    <a:lnTo>
                      <a:pt x="3" y="101"/>
                    </a:lnTo>
                    <a:lnTo>
                      <a:pt x="3" y="99"/>
                    </a:lnTo>
                    <a:lnTo>
                      <a:pt x="5" y="96"/>
                    </a:lnTo>
                    <a:lnTo>
                      <a:pt x="15" y="70"/>
                    </a:lnTo>
                    <a:lnTo>
                      <a:pt x="14" y="64"/>
                    </a:lnTo>
                    <a:lnTo>
                      <a:pt x="19" y="55"/>
                    </a:lnTo>
                    <a:lnTo>
                      <a:pt x="26" y="58"/>
                    </a:lnTo>
                    <a:lnTo>
                      <a:pt x="29" y="57"/>
                    </a:lnTo>
                    <a:lnTo>
                      <a:pt x="40" y="57"/>
                    </a:lnTo>
                    <a:lnTo>
                      <a:pt x="46" y="51"/>
                    </a:lnTo>
                    <a:lnTo>
                      <a:pt x="56" y="57"/>
                    </a:lnTo>
                    <a:lnTo>
                      <a:pt x="64" y="60"/>
                    </a:lnTo>
                    <a:lnTo>
                      <a:pt x="66" y="60"/>
                    </a:lnTo>
                    <a:lnTo>
                      <a:pt x="72" y="54"/>
                    </a:lnTo>
                    <a:lnTo>
                      <a:pt x="72" y="51"/>
                    </a:lnTo>
                    <a:lnTo>
                      <a:pt x="70" y="43"/>
                    </a:lnTo>
                    <a:lnTo>
                      <a:pt x="73" y="37"/>
                    </a:lnTo>
                    <a:lnTo>
                      <a:pt x="72" y="31"/>
                    </a:lnTo>
                    <a:lnTo>
                      <a:pt x="76" y="28"/>
                    </a:lnTo>
                    <a:lnTo>
                      <a:pt x="81" y="22"/>
                    </a:lnTo>
                    <a:lnTo>
                      <a:pt x="85" y="17"/>
                    </a:lnTo>
                    <a:lnTo>
                      <a:pt x="88" y="10"/>
                    </a:lnTo>
                    <a:lnTo>
                      <a:pt x="8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1" name="Freeform 5212">
                <a:extLst>
                  <a:ext uri="{FF2B5EF4-FFF2-40B4-BE49-F238E27FC236}">
                    <a16:creationId xmlns:a16="http://schemas.microsoft.com/office/drawing/2014/main" id="{3CD0992C-7121-51C3-BA00-953A06D58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9" y="1316"/>
                <a:ext cx="36" cy="56"/>
              </a:xfrm>
              <a:custGeom>
                <a:avLst/>
                <a:gdLst>
                  <a:gd name="T0" fmla="*/ 55 w 73"/>
                  <a:gd name="T1" fmla="*/ 0 h 111"/>
                  <a:gd name="T2" fmla="*/ 37 w 73"/>
                  <a:gd name="T3" fmla="*/ 3 h 111"/>
                  <a:gd name="T4" fmla="*/ 29 w 73"/>
                  <a:gd name="T5" fmla="*/ 6 h 111"/>
                  <a:gd name="T6" fmla="*/ 28 w 73"/>
                  <a:gd name="T7" fmla="*/ 15 h 111"/>
                  <a:gd name="T8" fmla="*/ 25 w 73"/>
                  <a:gd name="T9" fmla="*/ 19 h 111"/>
                  <a:gd name="T10" fmla="*/ 20 w 73"/>
                  <a:gd name="T11" fmla="*/ 28 h 111"/>
                  <a:gd name="T12" fmla="*/ 12 w 73"/>
                  <a:gd name="T13" fmla="*/ 28 h 111"/>
                  <a:gd name="T14" fmla="*/ 12 w 73"/>
                  <a:gd name="T15" fmla="*/ 31 h 111"/>
                  <a:gd name="T16" fmla="*/ 20 w 73"/>
                  <a:gd name="T17" fmla="*/ 38 h 111"/>
                  <a:gd name="T18" fmla="*/ 12 w 73"/>
                  <a:gd name="T19" fmla="*/ 40 h 111"/>
                  <a:gd name="T20" fmla="*/ 11 w 73"/>
                  <a:gd name="T21" fmla="*/ 46 h 111"/>
                  <a:gd name="T22" fmla="*/ 11 w 73"/>
                  <a:gd name="T23" fmla="*/ 55 h 111"/>
                  <a:gd name="T24" fmla="*/ 0 w 73"/>
                  <a:gd name="T25" fmla="*/ 61 h 111"/>
                  <a:gd name="T26" fmla="*/ 3 w 73"/>
                  <a:gd name="T27" fmla="*/ 73 h 111"/>
                  <a:gd name="T28" fmla="*/ 0 w 73"/>
                  <a:gd name="T29" fmla="*/ 76 h 111"/>
                  <a:gd name="T30" fmla="*/ 5 w 73"/>
                  <a:gd name="T31" fmla="*/ 85 h 111"/>
                  <a:gd name="T32" fmla="*/ 0 w 73"/>
                  <a:gd name="T33" fmla="*/ 88 h 111"/>
                  <a:gd name="T34" fmla="*/ 6 w 73"/>
                  <a:gd name="T35" fmla="*/ 101 h 111"/>
                  <a:gd name="T36" fmla="*/ 5 w 73"/>
                  <a:gd name="T37" fmla="*/ 105 h 111"/>
                  <a:gd name="T38" fmla="*/ 6 w 73"/>
                  <a:gd name="T39" fmla="*/ 111 h 111"/>
                  <a:gd name="T40" fmla="*/ 11 w 73"/>
                  <a:gd name="T41" fmla="*/ 110 h 111"/>
                  <a:gd name="T42" fmla="*/ 14 w 73"/>
                  <a:gd name="T43" fmla="*/ 111 h 111"/>
                  <a:gd name="T44" fmla="*/ 20 w 73"/>
                  <a:gd name="T45" fmla="*/ 108 h 111"/>
                  <a:gd name="T46" fmla="*/ 26 w 73"/>
                  <a:gd name="T47" fmla="*/ 105 h 111"/>
                  <a:gd name="T48" fmla="*/ 37 w 73"/>
                  <a:gd name="T49" fmla="*/ 88 h 111"/>
                  <a:gd name="T50" fmla="*/ 28 w 73"/>
                  <a:gd name="T51" fmla="*/ 78 h 111"/>
                  <a:gd name="T52" fmla="*/ 31 w 73"/>
                  <a:gd name="T53" fmla="*/ 72 h 111"/>
                  <a:gd name="T54" fmla="*/ 37 w 73"/>
                  <a:gd name="T55" fmla="*/ 76 h 111"/>
                  <a:gd name="T56" fmla="*/ 47 w 73"/>
                  <a:gd name="T57" fmla="*/ 78 h 111"/>
                  <a:gd name="T58" fmla="*/ 44 w 73"/>
                  <a:gd name="T59" fmla="*/ 82 h 111"/>
                  <a:gd name="T60" fmla="*/ 47 w 73"/>
                  <a:gd name="T61" fmla="*/ 85 h 111"/>
                  <a:gd name="T62" fmla="*/ 58 w 73"/>
                  <a:gd name="T63" fmla="*/ 88 h 111"/>
                  <a:gd name="T64" fmla="*/ 64 w 73"/>
                  <a:gd name="T65" fmla="*/ 91 h 111"/>
                  <a:gd name="T66" fmla="*/ 64 w 73"/>
                  <a:gd name="T67" fmla="*/ 85 h 111"/>
                  <a:gd name="T68" fmla="*/ 67 w 73"/>
                  <a:gd name="T69" fmla="*/ 85 h 111"/>
                  <a:gd name="T70" fmla="*/ 64 w 73"/>
                  <a:gd name="T71" fmla="*/ 73 h 111"/>
                  <a:gd name="T72" fmla="*/ 61 w 73"/>
                  <a:gd name="T73" fmla="*/ 69 h 111"/>
                  <a:gd name="T74" fmla="*/ 64 w 73"/>
                  <a:gd name="T75" fmla="*/ 67 h 111"/>
                  <a:gd name="T76" fmla="*/ 73 w 73"/>
                  <a:gd name="T77" fmla="*/ 64 h 111"/>
                  <a:gd name="T78" fmla="*/ 70 w 73"/>
                  <a:gd name="T79" fmla="*/ 63 h 111"/>
                  <a:gd name="T80" fmla="*/ 62 w 73"/>
                  <a:gd name="T81" fmla="*/ 53 h 111"/>
                  <a:gd name="T82" fmla="*/ 59 w 73"/>
                  <a:gd name="T83" fmla="*/ 57 h 111"/>
                  <a:gd name="T84" fmla="*/ 55 w 73"/>
                  <a:gd name="T85" fmla="*/ 52 h 111"/>
                  <a:gd name="T86" fmla="*/ 52 w 73"/>
                  <a:gd name="T87" fmla="*/ 52 h 111"/>
                  <a:gd name="T88" fmla="*/ 41 w 73"/>
                  <a:gd name="T89" fmla="*/ 43 h 111"/>
                  <a:gd name="T90" fmla="*/ 41 w 73"/>
                  <a:gd name="T91" fmla="*/ 40 h 111"/>
                  <a:gd name="T92" fmla="*/ 47 w 73"/>
                  <a:gd name="T93" fmla="*/ 40 h 111"/>
                  <a:gd name="T94" fmla="*/ 50 w 73"/>
                  <a:gd name="T95" fmla="*/ 34 h 111"/>
                  <a:gd name="T96" fmla="*/ 58 w 73"/>
                  <a:gd name="T97" fmla="*/ 35 h 111"/>
                  <a:gd name="T98" fmla="*/ 62 w 73"/>
                  <a:gd name="T99" fmla="*/ 26 h 111"/>
                  <a:gd name="T100" fmla="*/ 64 w 73"/>
                  <a:gd name="T101" fmla="*/ 23 h 111"/>
                  <a:gd name="T102" fmla="*/ 64 w 73"/>
                  <a:gd name="T103" fmla="*/ 19 h 111"/>
                  <a:gd name="T104" fmla="*/ 58 w 73"/>
                  <a:gd name="T105" fmla="*/ 12 h 111"/>
                  <a:gd name="T106" fmla="*/ 56 w 73"/>
                  <a:gd name="T107" fmla="*/ 8 h 111"/>
                  <a:gd name="T108" fmla="*/ 52 w 73"/>
                  <a:gd name="T109" fmla="*/ 5 h 111"/>
                  <a:gd name="T110" fmla="*/ 55 w 73"/>
                  <a:gd name="T111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3" h="111">
                    <a:moveTo>
                      <a:pt x="55" y="0"/>
                    </a:moveTo>
                    <a:lnTo>
                      <a:pt x="37" y="3"/>
                    </a:lnTo>
                    <a:lnTo>
                      <a:pt x="29" y="6"/>
                    </a:lnTo>
                    <a:lnTo>
                      <a:pt x="28" y="15"/>
                    </a:lnTo>
                    <a:lnTo>
                      <a:pt x="25" y="19"/>
                    </a:lnTo>
                    <a:lnTo>
                      <a:pt x="20" y="28"/>
                    </a:lnTo>
                    <a:lnTo>
                      <a:pt x="12" y="28"/>
                    </a:lnTo>
                    <a:lnTo>
                      <a:pt x="12" y="31"/>
                    </a:lnTo>
                    <a:lnTo>
                      <a:pt x="20" y="38"/>
                    </a:lnTo>
                    <a:lnTo>
                      <a:pt x="12" y="40"/>
                    </a:lnTo>
                    <a:lnTo>
                      <a:pt x="11" y="46"/>
                    </a:lnTo>
                    <a:lnTo>
                      <a:pt x="11" y="55"/>
                    </a:lnTo>
                    <a:lnTo>
                      <a:pt x="0" y="61"/>
                    </a:lnTo>
                    <a:lnTo>
                      <a:pt x="3" y="73"/>
                    </a:lnTo>
                    <a:lnTo>
                      <a:pt x="0" y="76"/>
                    </a:lnTo>
                    <a:lnTo>
                      <a:pt x="5" y="85"/>
                    </a:lnTo>
                    <a:lnTo>
                      <a:pt x="0" y="88"/>
                    </a:lnTo>
                    <a:lnTo>
                      <a:pt x="6" y="101"/>
                    </a:lnTo>
                    <a:lnTo>
                      <a:pt x="5" y="105"/>
                    </a:lnTo>
                    <a:lnTo>
                      <a:pt x="6" y="111"/>
                    </a:lnTo>
                    <a:lnTo>
                      <a:pt x="11" y="110"/>
                    </a:lnTo>
                    <a:lnTo>
                      <a:pt x="14" y="111"/>
                    </a:lnTo>
                    <a:lnTo>
                      <a:pt x="20" y="108"/>
                    </a:lnTo>
                    <a:lnTo>
                      <a:pt x="26" y="105"/>
                    </a:lnTo>
                    <a:lnTo>
                      <a:pt x="37" y="88"/>
                    </a:lnTo>
                    <a:lnTo>
                      <a:pt x="28" y="78"/>
                    </a:lnTo>
                    <a:lnTo>
                      <a:pt x="31" y="72"/>
                    </a:lnTo>
                    <a:lnTo>
                      <a:pt x="37" y="76"/>
                    </a:lnTo>
                    <a:lnTo>
                      <a:pt x="47" y="78"/>
                    </a:lnTo>
                    <a:lnTo>
                      <a:pt x="44" y="82"/>
                    </a:lnTo>
                    <a:lnTo>
                      <a:pt x="47" y="85"/>
                    </a:lnTo>
                    <a:lnTo>
                      <a:pt x="58" y="88"/>
                    </a:lnTo>
                    <a:lnTo>
                      <a:pt x="64" y="91"/>
                    </a:lnTo>
                    <a:lnTo>
                      <a:pt x="64" y="85"/>
                    </a:lnTo>
                    <a:lnTo>
                      <a:pt x="67" y="85"/>
                    </a:lnTo>
                    <a:lnTo>
                      <a:pt x="64" y="73"/>
                    </a:lnTo>
                    <a:lnTo>
                      <a:pt x="61" y="69"/>
                    </a:lnTo>
                    <a:lnTo>
                      <a:pt x="64" y="67"/>
                    </a:lnTo>
                    <a:lnTo>
                      <a:pt x="73" y="64"/>
                    </a:lnTo>
                    <a:lnTo>
                      <a:pt x="70" y="63"/>
                    </a:lnTo>
                    <a:lnTo>
                      <a:pt x="62" y="53"/>
                    </a:lnTo>
                    <a:lnTo>
                      <a:pt x="59" y="57"/>
                    </a:lnTo>
                    <a:lnTo>
                      <a:pt x="55" y="52"/>
                    </a:lnTo>
                    <a:lnTo>
                      <a:pt x="52" y="52"/>
                    </a:lnTo>
                    <a:lnTo>
                      <a:pt x="41" y="43"/>
                    </a:lnTo>
                    <a:lnTo>
                      <a:pt x="41" y="40"/>
                    </a:lnTo>
                    <a:lnTo>
                      <a:pt x="47" y="40"/>
                    </a:lnTo>
                    <a:lnTo>
                      <a:pt x="50" y="34"/>
                    </a:lnTo>
                    <a:lnTo>
                      <a:pt x="58" y="35"/>
                    </a:lnTo>
                    <a:lnTo>
                      <a:pt x="62" y="26"/>
                    </a:lnTo>
                    <a:lnTo>
                      <a:pt x="64" y="23"/>
                    </a:lnTo>
                    <a:lnTo>
                      <a:pt x="64" y="19"/>
                    </a:lnTo>
                    <a:lnTo>
                      <a:pt x="58" y="12"/>
                    </a:lnTo>
                    <a:lnTo>
                      <a:pt x="56" y="8"/>
                    </a:lnTo>
                    <a:lnTo>
                      <a:pt x="52" y="5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2" name="Freeform 5213">
                <a:extLst>
                  <a:ext uri="{FF2B5EF4-FFF2-40B4-BE49-F238E27FC236}">
                    <a16:creationId xmlns:a16="http://schemas.microsoft.com/office/drawing/2014/main" id="{E4886DC9-AF1F-0E61-03EE-2FB09118B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9" y="1316"/>
                <a:ext cx="36" cy="56"/>
              </a:xfrm>
              <a:custGeom>
                <a:avLst/>
                <a:gdLst>
                  <a:gd name="T0" fmla="*/ 55 w 73"/>
                  <a:gd name="T1" fmla="*/ 0 h 111"/>
                  <a:gd name="T2" fmla="*/ 52 w 73"/>
                  <a:gd name="T3" fmla="*/ 5 h 111"/>
                  <a:gd name="T4" fmla="*/ 56 w 73"/>
                  <a:gd name="T5" fmla="*/ 8 h 111"/>
                  <a:gd name="T6" fmla="*/ 58 w 73"/>
                  <a:gd name="T7" fmla="*/ 12 h 111"/>
                  <a:gd name="T8" fmla="*/ 64 w 73"/>
                  <a:gd name="T9" fmla="*/ 19 h 111"/>
                  <a:gd name="T10" fmla="*/ 64 w 73"/>
                  <a:gd name="T11" fmla="*/ 23 h 111"/>
                  <a:gd name="T12" fmla="*/ 62 w 73"/>
                  <a:gd name="T13" fmla="*/ 26 h 111"/>
                  <a:gd name="T14" fmla="*/ 58 w 73"/>
                  <a:gd name="T15" fmla="*/ 35 h 111"/>
                  <a:gd name="T16" fmla="*/ 50 w 73"/>
                  <a:gd name="T17" fmla="*/ 34 h 111"/>
                  <a:gd name="T18" fmla="*/ 47 w 73"/>
                  <a:gd name="T19" fmla="*/ 40 h 111"/>
                  <a:gd name="T20" fmla="*/ 41 w 73"/>
                  <a:gd name="T21" fmla="*/ 40 h 111"/>
                  <a:gd name="T22" fmla="*/ 41 w 73"/>
                  <a:gd name="T23" fmla="*/ 43 h 111"/>
                  <a:gd name="T24" fmla="*/ 52 w 73"/>
                  <a:gd name="T25" fmla="*/ 52 h 111"/>
                  <a:gd name="T26" fmla="*/ 55 w 73"/>
                  <a:gd name="T27" fmla="*/ 52 h 111"/>
                  <a:gd name="T28" fmla="*/ 59 w 73"/>
                  <a:gd name="T29" fmla="*/ 57 h 111"/>
                  <a:gd name="T30" fmla="*/ 62 w 73"/>
                  <a:gd name="T31" fmla="*/ 53 h 111"/>
                  <a:gd name="T32" fmla="*/ 70 w 73"/>
                  <a:gd name="T33" fmla="*/ 63 h 111"/>
                  <a:gd name="T34" fmla="*/ 73 w 73"/>
                  <a:gd name="T35" fmla="*/ 64 h 111"/>
                  <a:gd name="T36" fmla="*/ 64 w 73"/>
                  <a:gd name="T37" fmla="*/ 67 h 111"/>
                  <a:gd name="T38" fmla="*/ 61 w 73"/>
                  <a:gd name="T39" fmla="*/ 69 h 111"/>
                  <a:gd name="T40" fmla="*/ 64 w 73"/>
                  <a:gd name="T41" fmla="*/ 73 h 111"/>
                  <a:gd name="T42" fmla="*/ 67 w 73"/>
                  <a:gd name="T43" fmla="*/ 85 h 111"/>
                  <a:gd name="T44" fmla="*/ 64 w 73"/>
                  <a:gd name="T45" fmla="*/ 85 h 111"/>
                  <a:gd name="T46" fmla="*/ 64 w 73"/>
                  <a:gd name="T47" fmla="*/ 91 h 111"/>
                  <a:gd name="T48" fmla="*/ 58 w 73"/>
                  <a:gd name="T49" fmla="*/ 88 h 111"/>
                  <a:gd name="T50" fmla="*/ 47 w 73"/>
                  <a:gd name="T51" fmla="*/ 85 h 111"/>
                  <a:gd name="T52" fmla="*/ 44 w 73"/>
                  <a:gd name="T53" fmla="*/ 82 h 111"/>
                  <a:gd name="T54" fmla="*/ 47 w 73"/>
                  <a:gd name="T55" fmla="*/ 78 h 111"/>
                  <a:gd name="T56" fmla="*/ 37 w 73"/>
                  <a:gd name="T57" fmla="*/ 76 h 111"/>
                  <a:gd name="T58" fmla="*/ 31 w 73"/>
                  <a:gd name="T59" fmla="*/ 72 h 111"/>
                  <a:gd name="T60" fmla="*/ 28 w 73"/>
                  <a:gd name="T61" fmla="*/ 78 h 111"/>
                  <a:gd name="T62" fmla="*/ 37 w 73"/>
                  <a:gd name="T63" fmla="*/ 88 h 111"/>
                  <a:gd name="T64" fmla="*/ 26 w 73"/>
                  <a:gd name="T65" fmla="*/ 105 h 111"/>
                  <a:gd name="T66" fmla="*/ 20 w 73"/>
                  <a:gd name="T67" fmla="*/ 108 h 111"/>
                  <a:gd name="T68" fmla="*/ 14 w 73"/>
                  <a:gd name="T69" fmla="*/ 111 h 111"/>
                  <a:gd name="T70" fmla="*/ 11 w 73"/>
                  <a:gd name="T71" fmla="*/ 110 h 111"/>
                  <a:gd name="T72" fmla="*/ 6 w 73"/>
                  <a:gd name="T73" fmla="*/ 111 h 111"/>
                  <a:gd name="T74" fmla="*/ 5 w 73"/>
                  <a:gd name="T75" fmla="*/ 105 h 111"/>
                  <a:gd name="T76" fmla="*/ 6 w 73"/>
                  <a:gd name="T77" fmla="*/ 101 h 111"/>
                  <a:gd name="T78" fmla="*/ 0 w 73"/>
                  <a:gd name="T79" fmla="*/ 88 h 111"/>
                  <a:gd name="T80" fmla="*/ 5 w 73"/>
                  <a:gd name="T81" fmla="*/ 85 h 111"/>
                  <a:gd name="T82" fmla="*/ 0 w 73"/>
                  <a:gd name="T83" fmla="*/ 76 h 111"/>
                  <a:gd name="T84" fmla="*/ 3 w 73"/>
                  <a:gd name="T85" fmla="*/ 73 h 111"/>
                  <a:gd name="T86" fmla="*/ 0 w 73"/>
                  <a:gd name="T87" fmla="*/ 61 h 111"/>
                  <a:gd name="T88" fmla="*/ 11 w 73"/>
                  <a:gd name="T89" fmla="*/ 55 h 111"/>
                  <a:gd name="T90" fmla="*/ 11 w 73"/>
                  <a:gd name="T91" fmla="*/ 46 h 111"/>
                  <a:gd name="T92" fmla="*/ 12 w 73"/>
                  <a:gd name="T93" fmla="*/ 40 h 111"/>
                  <a:gd name="T94" fmla="*/ 20 w 73"/>
                  <a:gd name="T95" fmla="*/ 38 h 111"/>
                  <a:gd name="T96" fmla="*/ 12 w 73"/>
                  <a:gd name="T97" fmla="*/ 31 h 111"/>
                  <a:gd name="T98" fmla="*/ 12 w 73"/>
                  <a:gd name="T99" fmla="*/ 28 h 111"/>
                  <a:gd name="T100" fmla="*/ 20 w 73"/>
                  <a:gd name="T101" fmla="*/ 28 h 111"/>
                  <a:gd name="T102" fmla="*/ 25 w 73"/>
                  <a:gd name="T103" fmla="*/ 19 h 111"/>
                  <a:gd name="T104" fmla="*/ 28 w 73"/>
                  <a:gd name="T105" fmla="*/ 15 h 111"/>
                  <a:gd name="T106" fmla="*/ 29 w 73"/>
                  <a:gd name="T107" fmla="*/ 6 h 111"/>
                  <a:gd name="T108" fmla="*/ 37 w 73"/>
                  <a:gd name="T109" fmla="*/ 3 h 111"/>
                  <a:gd name="T110" fmla="*/ 55 w 73"/>
                  <a:gd name="T111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3" h="111">
                    <a:moveTo>
                      <a:pt x="55" y="0"/>
                    </a:moveTo>
                    <a:lnTo>
                      <a:pt x="52" y="5"/>
                    </a:lnTo>
                    <a:lnTo>
                      <a:pt x="56" y="8"/>
                    </a:lnTo>
                    <a:lnTo>
                      <a:pt x="58" y="12"/>
                    </a:lnTo>
                    <a:lnTo>
                      <a:pt x="64" y="19"/>
                    </a:lnTo>
                    <a:lnTo>
                      <a:pt x="64" y="23"/>
                    </a:lnTo>
                    <a:lnTo>
                      <a:pt x="62" y="26"/>
                    </a:lnTo>
                    <a:lnTo>
                      <a:pt x="58" y="35"/>
                    </a:lnTo>
                    <a:lnTo>
                      <a:pt x="50" y="34"/>
                    </a:lnTo>
                    <a:lnTo>
                      <a:pt x="47" y="40"/>
                    </a:lnTo>
                    <a:lnTo>
                      <a:pt x="41" y="40"/>
                    </a:lnTo>
                    <a:lnTo>
                      <a:pt x="41" y="43"/>
                    </a:lnTo>
                    <a:lnTo>
                      <a:pt x="52" y="52"/>
                    </a:lnTo>
                    <a:lnTo>
                      <a:pt x="55" y="52"/>
                    </a:lnTo>
                    <a:lnTo>
                      <a:pt x="59" y="57"/>
                    </a:lnTo>
                    <a:lnTo>
                      <a:pt x="62" y="53"/>
                    </a:lnTo>
                    <a:lnTo>
                      <a:pt x="70" y="63"/>
                    </a:lnTo>
                    <a:lnTo>
                      <a:pt x="73" y="64"/>
                    </a:lnTo>
                    <a:lnTo>
                      <a:pt x="64" y="67"/>
                    </a:lnTo>
                    <a:lnTo>
                      <a:pt x="61" y="69"/>
                    </a:lnTo>
                    <a:lnTo>
                      <a:pt x="64" y="73"/>
                    </a:lnTo>
                    <a:lnTo>
                      <a:pt x="67" y="85"/>
                    </a:lnTo>
                    <a:lnTo>
                      <a:pt x="64" y="85"/>
                    </a:lnTo>
                    <a:lnTo>
                      <a:pt x="64" y="91"/>
                    </a:lnTo>
                    <a:lnTo>
                      <a:pt x="58" y="88"/>
                    </a:lnTo>
                    <a:lnTo>
                      <a:pt x="47" y="85"/>
                    </a:lnTo>
                    <a:lnTo>
                      <a:pt x="44" y="82"/>
                    </a:lnTo>
                    <a:lnTo>
                      <a:pt x="47" y="78"/>
                    </a:lnTo>
                    <a:lnTo>
                      <a:pt x="37" y="76"/>
                    </a:lnTo>
                    <a:lnTo>
                      <a:pt x="31" y="72"/>
                    </a:lnTo>
                    <a:lnTo>
                      <a:pt x="28" y="78"/>
                    </a:lnTo>
                    <a:lnTo>
                      <a:pt x="37" y="88"/>
                    </a:lnTo>
                    <a:lnTo>
                      <a:pt x="26" y="105"/>
                    </a:lnTo>
                    <a:lnTo>
                      <a:pt x="20" y="108"/>
                    </a:lnTo>
                    <a:lnTo>
                      <a:pt x="14" y="111"/>
                    </a:lnTo>
                    <a:lnTo>
                      <a:pt x="11" y="110"/>
                    </a:lnTo>
                    <a:lnTo>
                      <a:pt x="6" y="111"/>
                    </a:lnTo>
                    <a:lnTo>
                      <a:pt x="5" y="105"/>
                    </a:lnTo>
                    <a:lnTo>
                      <a:pt x="6" y="101"/>
                    </a:lnTo>
                    <a:lnTo>
                      <a:pt x="0" y="88"/>
                    </a:lnTo>
                    <a:lnTo>
                      <a:pt x="5" y="85"/>
                    </a:lnTo>
                    <a:lnTo>
                      <a:pt x="0" y="76"/>
                    </a:lnTo>
                    <a:lnTo>
                      <a:pt x="3" y="73"/>
                    </a:lnTo>
                    <a:lnTo>
                      <a:pt x="0" y="61"/>
                    </a:lnTo>
                    <a:lnTo>
                      <a:pt x="11" y="55"/>
                    </a:lnTo>
                    <a:lnTo>
                      <a:pt x="11" y="46"/>
                    </a:lnTo>
                    <a:lnTo>
                      <a:pt x="12" y="40"/>
                    </a:lnTo>
                    <a:lnTo>
                      <a:pt x="20" y="38"/>
                    </a:lnTo>
                    <a:lnTo>
                      <a:pt x="12" y="31"/>
                    </a:lnTo>
                    <a:lnTo>
                      <a:pt x="12" y="28"/>
                    </a:lnTo>
                    <a:lnTo>
                      <a:pt x="20" y="28"/>
                    </a:lnTo>
                    <a:lnTo>
                      <a:pt x="25" y="19"/>
                    </a:lnTo>
                    <a:lnTo>
                      <a:pt x="28" y="15"/>
                    </a:lnTo>
                    <a:lnTo>
                      <a:pt x="29" y="6"/>
                    </a:lnTo>
                    <a:lnTo>
                      <a:pt x="37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3" name="Freeform 5214">
                <a:extLst>
                  <a:ext uri="{FF2B5EF4-FFF2-40B4-BE49-F238E27FC236}">
                    <a16:creationId xmlns:a16="http://schemas.microsoft.com/office/drawing/2014/main" id="{F0494593-B224-DDA2-4E49-4D478314A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9" y="1316"/>
                <a:ext cx="36" cy="56"/>
              </a:xfrm>
              <a:custGeom>
                <a:avLst/>
                <a:gdLst>
                  <a:gd name="T0" fmla="*/ 55 w 73"/>
                  <a:gd name="T1" fmla="*/ 0 h 111"/>
                  <a:gd name="T2" fmla="*/ 52 w 73"/>
                  <a:gd name="T3" fmla="*/ 5 h 111"/>
                  <a:gd name="T4" fmla="*/ 56 w 73"/>
                  <a:gd name="T5" fmla="*/ 8 h 111"/>
                  <a:gd name="T6" fmla="*/ 58 w 73"/>
                  <a:gd name="T7" fmla="*/ 12 h 111"/>
                  <a:gd name="T8" fmla="*/ 64 w 73"/>
                  <a:gd name="T9" fmla="*/ 19 h 111"/>
                  <a:gd name="T10" fmla="*/ 64 w 73"/>
                  <a:gd name="T11" fmla="*/ 23 h 111"/>
                  <a:gd name="T12" fmla="*/ 62 w 73"/>
                  <a:gd name="T13" fmla="*/ 26 h 111"/>
                  <a:gd name="T14" fmla="*/ 58 w 73"/>
                  <a:gd name="T15" fmla="*/ 35 h 111"/>
                  <a:gd name="T16" fmla="*/ 50 w 73"/>
                  <a:gd name="T17" fmla="*/ 34 h 111"/>
                  <a:gd name="T18" fmla="*/ 47 w 73"/>
                  <a:gd name="T19" fmla="*/ 40 h 111"/>
                  <a:gd name="T20" fmla="*/ 41 w 73"/>
                  <a:gd name="T21" fmla="*/ 40 h 111"/>
                  <a:gd name="T22" fmla="*/ 41 w 73"/>
                  <a:gd name="T23" fmla="*/ 43 h 111"/>
                  <a:gd name="T24" fmla="*/ 52 w 73"/>
                  <a:gd name="T25" fmla="*/ 52 h 111"/>
                  <a:gd name="T26" fmla="*/ 55 w 73"/>
                  <a:gd name="T27" fmla="*/ 52 h 111"/>
                  <a:gd name="T28" fmla="*/ 59 w 73"/>
                  <a:gd name="T29" fmla="*/ 57 h 111"/>
                  <a:gd name="T30" fmla="*/ 62 w 73"/>
                  <a:gd name="T31" fmla="*/ 53 h 111"/>
                  <a:gd name="T32" fmla="*/ 70 w 73"/>
                  <a:gd name="T33" fmla="*/ 63 h 111"/>
                  <a:gd name="T34" fmla="*/ 73 w 73"/>
                  <a:gd name="T35" fmla="*/ 64 h 111"/>
                  <a:gd name="T36" fmla="*/ 64 w 73"/>
                  <a:gd name="T37" fmla="*/ 67 h 111"/>
                  <a:gd name="T38" fmla="*/ 61 w 73"/>
                  <a:gd name="T39" fmla="*/ 69 h 111"/>
                  <a:gd name="T40" fmla="*/ 64 w 73"/>
                  <a:gd name="T41" fmla="*/ 73 h 111"/>
                  <a:gd name="T42" fmla="*/ 67 w 73"/>
                  <a:gd name="T43" fmla="*/ 85 h 111"/>
                  <a:gd name="T44" fmla="*/ 64 w 73"/>
                  <a:gd name="T45" fmla="*/ 85 h 111"/>
                  <a:gd name="T46" fmla="*/ 64 w 73"/>
                  <a:gd name="T47" fmla="*/ 91 h 111"/>
                  <a:gd name="T48" fmla="*/ 58 w 73"/>
                  <a:gd name="T49" fmla="*/ 88 h 111"/>
                  <a:gd name="T50" fmla="*/ 47 w 73"/>
                  <a:gd name="T51" fmla="*/ 85 h 111"/>
                  <a:gd name="T52" fmla="*/ 44 w 73"/>
                  <a:gd name="T53" fmla="*/ 82 h 111"/>
                  <a:gd name="T54" fmla="*/ 47 w 73"/>
                  <a:gd name="T55" fmla="*/ 78 h 111"/>
                  <a:gd name="T56" fmla="*/ 37 w 73"/>
                  <a:gd name="T57" fmla="*/ 76 h 111"/>
                  <a:gd name="T58" fmla="*/ 31 w 73"/>
                  <a:gd name="T59" fmla="*/ 72 h 111"/>
                  <a:gd name="T60" fmla="*/ 28 w 73"/>
                  <a:gd name="T61" fmla="*/ 78 h 111"/>
                  <a:gd name="T62" fmla="*/ 37 w 73"/>
                  <a:gd name="T63" fmla="*/ 88 h 111"/>
                  <a:gd name="T64" fmla="*/ 26 w 73"/>
                  <a:gd name="T65" fmla="*/ 105 h 111"/>
                  <a:gd name="T66" fmla="*/ 20 w 73"/>
                  <a:gd name="T67" fmla="*/ 108 h 111"/>
                  <a:gd name="T68" fmla="*/ 14 w 73"/>
                  <a:gd name="T69" fmla="*/ 111 h 111"/>
                  <a:gd name="T70" fmla="*/ 11 w 73"/>
                  <a:gd name="T71" fmla="*/ 110 h 111"/>
                  <a:gd name="T72" fmla="*/ 6 w 73"/>
                  <a:gd name="T73" fmla="*/ 111 h 111"/>
                  <a:gd name="T74" fmla="*/ 5 w 73"/>
                  <a:gd name="T75" fmla="*/ 105 h 111"/>
                  <a:gd name="T76" fmla="*/ 6 w 73"/>
                  <a:gd name="T77" fmla="*/ 101 h 111"/>
                  <a:gd name="T78" fmla="*/ 0 w 73"/>
                  <a:gd name="T79" fmla="*/ 88 h 111"/>
                  <a:gd name="T80" fmla="*/ 5 w 73"/>
                  <a:gd name="T81" fmla="*/ 85 h 111"/>
                  <a:gd name="T82" fmla="*/ 0 w 73"/>
                  <a:gd name="T83" fmla="*/ 76 h 111"/>
                  <a:gd name="T84" fmla="*/ 3 w 73"/>
                  <a:gd name="T85" fmla="*/ 73 h 111"/>
                  <a:gd name="T86" fmla="*/ 0 w 73"/>
                  <a:gd name="T87" fmla="*/ 61 h 111"/>
                  <a:gd name="T88" fmla="*/ 11 w 73"/>
                  <a:gd name="T89" fmla="*/ 55 h 111"/>
                  <a:gd name="T90" fmla="*/ 11 w 73"/>
                  <a:gd name="T91" fmla="*/ 46 h 111"/>
                  <a:gd name="T92" fmla="*/ 12 w 73"/>
                  <a:gd name="T93" fmla="*/ 40 h 111"/>
                  <a:gd name="T94" fmla="*/ 20 w 73"/>
                  <a:gd name="T95" fmla="*/ 38 h 111"/>
                  <a:gd name="T96" fmla="*/ 12 w 73"/>
                  <a:gd name="T97" fmla="*/ 31 h 111"/>
                  <a:gd name="T98" fmla="*/ 12 w 73"/>
                  <a:gd name="T99" fmla="*/ 28 h 111"/>
                  <a:gd name="T100" fmla="*/ 20 w 73"/>
                  <a:gd name="T101" fmla="*/ 28 h 111"/>
                  <a:gd name="T102" fmla="*/ 25 w 73"/>
                  <a:gd name="T103" fmla="*/ 19 h 111"/>
                  <a:gd name="T104" fmla="*/ 28 w 73"/>
                  <a:gd name="T105" fmla="*/ 15 h 111"/>
                  <a:gd name="T106" fmla="*/ 29 w 73"/>
                  <a:gd name="T107" fmla="*/ 6 h 111"/>
                  <a:gd name="T108" fmla="*/ 37 w 73"/>
                  <a:gd name="T109" fmla="*/ 3 h 111"/>
                  <a:gd name="T110" fmla="*/ 55 w 73"/>
                  <a:gd name="T111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3" h="111">
                    <a:moveTo>
                      <a:pt x="55" y="0"/>
                    </a:moveTo>
                    <a:lnTo>
                      <a:pt x="52" y="5"/>
                    </a:lnTo>
                    <a:lnTo>
                      <a:pt x="56" y="8"/>
                    </a:lnTo>
                    <a:lnTo>
                      <a:pt x="58" y="12"/>
                    </a:lnTo>
                    <a:lnTo>
                      <a:pt x="64" y="19"/>
                    </a:lnTo>
                    <a:lnTo>
                      <a:pt x="64" y="23"/>
                    </a:lnTo>
                    <a:lnTo>
                      <a:pt x="62" y="26"/>
                    </a:lnTo>
                    <a:lnTo>
                      <a:pt x="58" y="35"/>
                    </a:lnTo>
                    <a:lnTo>
                      <a:pt x="50" y="34"/>
                    </a:lnTo>
                    <a:lnTo>
                      <a:pt x="47" y="40"/>
                    </a:lnTo>
                    <a:lnTo>
                      <a:pt x="41" y="40"/>
                    </a:lnTo>
                    <a:lnTo>
                      <a:pt x="41" y="43"/>
                    </a:lnTo>
                    <a:lnTo>
                      <a:pt x="52" y="52"/>
                    </a:lnTo>
                    <a:lnTo>
                      <a:pt x="55" y="52"/>
                    </a:lnTo>
                    <a:lnTo>
                      <a:pt x="59" y="57"/>
                    </a:lnTo>
                    <a:lnTo>
                      <a:pt x="62" y="53"/>
                    </a:lnTo>
                    <a:lnTo>
                      <a:pt x="70" y="63"/>
                    </a:lnTo>
                    <a:lnTo>
                      <a:pt x="73" y="64"/>
                    </a:lnTo>
                    <a:lnTo>
                      <a:pt x="64" y="67"/>
                    </a:lnTo>
                    <a:lnTo>
                      <a:pt x="61" y="69"/>
                    </a:lnTo>
                    <a:lnTo>
                      <a:pt x="64" y="73"/>
                    </a:lnTo>
                    <a:lnTo>
                      <a:pt x="67" y="85"/>
                    </a:lnTo>
                    <a:lnTo>
                      <a:pt x="64" y="85"/>
                    </a:lnTo>
                    <a:lnTo>
                      <a:pt x="64" y="91"/>
                    </a:lnTo>
                    <a:lnTo>
                      <a:pt x="58" y="88"/>
                    </a:lnTo>
                    <a:lnTo>
                      <a:pt x="47" y="85"/>
                    </a:lnTo>
                    <a:lnTo>
                      <a:pt x="44" y="82"/>
                    </a:lnTo>
                    <a:lnTo>
                      <a:pt x="47" y="78"/>
                    </a:lnTo>
                    <a:lnTo>
                      <a:pt x="37" y="76"/>
                    </a:lnTo>
                    <a:lnTo>
                      <a:pt x="31" y="72"/>
                    </a:lnTo>
                    <a:lnTo>
                      <a:pt x="28" y="78"/>
                    </a:lnTo>
                    <a:lnTo>
                      <a:pt x="37" y="88"/>
                    </a:lnTo>
                    <a:lnTo>
                      <a:pt x="26" y="105"/>
                    </a:lnTo>
                    <a:lnTo>
                      <a:pt x="20" y="108"/>
                    </a:lnTo>
                    <a:lnTo>
                      <a:pt x="14" y="111"/>
                    </a:lnTo>
                    <a:lnTo>
                      <a:pt x="11" y="110"/>
                    </a:lnTo>
                    <a:lnTo>
                      <a:pt x="6" y="111"/>
                    </a:lnTo>
                    <a:lnTo>
                      <a:pt x="5" y="105"/>
                    </a:lnTo>
                    <a:lnTo>
                      <a:pt x="6" y="101"/>
                    </a:lnTo>
                    <a:lnTo>
                      <a:pt x="0" y="88"/>
                    </a:lnTo>
                    <a:lnTo>
                      <a:pt x="5" y="85"/>
                    </a:lnTo>
                    <a:lnTo>
                      <a:pt x="0" y="76"/>
                    </a:lnTo>
                    <a:lnTo>
                      <a:pt x="3" y="73"/>
                    </a:lnTo>
                    <a:lnTo>
                      <a:pt x="0" y="61"/>
                    </a:lnTo>
                    <a:lnTo>
                      <a:pt x="11" y="55"/>
                    </a:lnTo>
                    <a:lnTo>
                      <a:pt x="11" y="46"/>
                    </a:lnTo>
                    <a:lnTo>
                      <a:pt x="12" y="40"/>
                    </a:lnTo>
                    <a:lnTo>
                      <a:pt x="20" y="38"/>
                    </a:lnTo>
                    <a:lnTo>
                      <a:pt x="12" y="31"/>
                    </a:lnTo>
                    <a:lnTo>
                      <a:pt x="12" y="28"/>
                    </a:lnTo>
                    <a:lnTo>
                      <a:pt x="20" y="28"/>
                    </a:lnTo>
                    <a:lnTo>
                      <a:pt x="25" y="19"/>
                    </a:lnTo>
                    <a:lnTo>
                      <a:pt x="28" y="15"/>
                    </a:lnTo>
                    <a:lnTo>
                      <a:pt x="29" y="6"/>
                    </a:lnTo>
                    <a:lnTo>
                      <a:pt x="37" y="3"/>
                    </a:lnTo>
                    <a:lnTo>
                      <a:pt x="5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4" name="Freeform 5215">
                <a:extLst>
                  <a:ext uri="{FF2B5EF4-FFF2-40B4-BE49-F238E27FC236}">
                    <a16:creationId xmlns:a16="http://schemas.microsoft.com/office/drawing/2014/main" id="{44BF08E5-1A25-A984-4121-190DFFFA2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1357"/>
                <a:ext cx="6" cy="9"/>
              </a:xfrm>
              <a:custGeom>
                <a:avLst/>
                <a:gdLst>
                  <a:gd name="T0" fmla="*/ 2 w 12"/>
                  <a:gd name="T1" fmla="*/ 0 h 19"/>
                  <a:gd name="T2" fmla="*/ 0 w 12"/>
                  <a:gd name="T3" fmla="*/ 11 h 19"/>
                  <a:gd name="T4" fmla="*/ 5 w 12"/>
                  <a:gd name="T5" fmla="*/ 16 h 19"/>
                  <a:gd name="T6" fmla="*/ 12 w 12"/>
                  <a:gd name="T7" fmla="*/ 19 h 19"/>
                  <a:gd name="T8" fmla="*/ 12 w 12"/>
                  <a:gd name="T9" fmla="*/ 6 h 19"/>
                  <a:gd name="T10" fmla="*/ 8 w 12"/>
                  <a:gd name="T11" fmla="*/ 3 h 19"/>
                  <a:gd name="T12" fmla="*/ 2 w 12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9">
                    <a:moveTo>
                      <a:pt x="2" y="0"/>
                    </a:moveTo>
                    <a:lnTo>
                      <a:pt x="0" y="11"/>
                    </a:lnTo>
                    <a:lnTo>
                      <a:pt x="5" y="16"/>
                    </a:lnTo>
                    <a:lnTo>
                      <a:pt x="12" y="19"/>
                    </a:lnTo>
                    <a:lnTo>
                      <a:pt x="12" y="6"/>
                    </a:lnTo>
                    <a:lnTo>
                      <a:pt x="8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5" name="Freeform 5216">
                <a:extLst>
                  <a:ext uri="{FF2B5EF4-FFF2-40B4-BE49-F238E27FC236}">
                    <a16:creationId xmlns:a16="http://schemas.microsoft.com/office/drawing/2014/main" id="{F0068DCA-B77C-EB60-DD33-1453EAAD6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1357"/>
                <a:ext cx="6" cy="9"/>
              </a:xfrm>
              <a:custGeom>
                <a:avLst/>
                <a:gdLst>
                  <a:gd name="T0" fmla="*/ 2 w 12"/>
                  <a:gd name="T1" fmla="*/ 0 h 19"/>
                  <a:gd name="T2" fmla="*/ 8 w 12"/>
                  <a:gd name="T3" fmla="*/ 3 h 19"/>
                  <a:gd name="T4" fmla="*/ 12 w 12"/>
                  <a:gd name="T5" fmla="*/ 6 h 19"/>
                  <a:gd name="T6" fmla="*/ 12 w 12"/>
                  <a:gd name="T7" fmla="*/ 19 h 19"/>
                  <a:gd name="T8" fmla="*/ 5 w 12"/>
                  <a:gd name="T9" fmla="*/ 16 h 19"/>
                  <a:gd name="T10" fmla="*/ 0 w 12"/>
                  <a:gd name="T11" fmla="*/ 11 h 19"/>
                  <a:gd name="T12" fmla="*/ 2 w 12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9">
                    <a:moveTo>
                      <a:pt x="2" y="0"/>
                    </a:moveTo>
                    <a:lnTo>
                      <a:pt x="8" y="3"/>
                    </a:lnTo>
                    <a:lnTo>
                      <a:pt x="12" y="6"/>
                    </a:lnTo>
                    <a:lnTo>
                      <a:pt x="12" y="19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6" name="Freeform 5217">
                <a:extLst>
                  <a:ext uri="{FF2B5EF4-FFF2-40B4-BE49-F238E27FC236}">
                    <a16:creationId xmlns:a16="http://schemas.microsoft.com/office/drawing/2014/main" id="{B14462F7-DA6B-E753-E2F4-52A472C01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1357"/>
                <a:ext cx="6" cy="9"/>
              </a:xfrm>
              <a:custGeom>
                <a:avLst/>
                <a:gdLst>
                  <a:gd name="T0" fmla="*/ 2 w 12"/>
                  <a:gd name="T1" fmla="*/ 0 h 19"/>
                  <a:gd name="T2" fmla="*/ 8 w 12"/>
                  <a:gd name="T3" fmla="*/ 3 h 19"/>
                  <a:gd name="T4" fmla="*/ 12 w 12"/>
                  <a:gd name="T5" fmla="*/ 6 h 19"/>
                  <a:gd name="T6" fmla="*/ 12 w 12"/>
                  <a:gd name="T7" fmla="*/ 19 h 19"/>
                  <a:gd name="T8" fmla="*/ 5 w 12"/>
                  <a:gd name="T9" fmla="*/ 16 h 19"/>
                  <a:gd name="T10" fmla="*/ 0 w 12"/>
                  <a:gd name="T11" fmla="*/ 11 h 19"/>
                  <a:gd name="T12" fmla="*/ 2 w 12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9">
                    <a:moveTo>
                      <a:pt x="2" y="0"/>
                    </a:moveTo>
                    <a:lnTo>
                      <a:pt x="8" y="3"/>
                    </a:lnTo>
                    <a:lnTo>
                      <a:pt x="12" y="6"/>
                    </a:lnTo>
                    <a:lnTo>
                      <a:pt x="12" y="19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7" name="Freeform 5218">
                <a:extLst>
                  <a:ext uri="{FF2B5EF4-FFF2-40B4-BE49-F238E27FC236}">
                    <a16:creationId xmlns:a16="http://schemas.microsoft.com/office/drawing/2014/main" id="{B77BA0EB-B04D-4489-CCA7-4CCF4242F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52"/>
                <a:ext cx="60" cy="104"/>
              </a:xfrm>
              <a:custGeom>
                <a:avLst/>
                <a:gdLst>
                  <a:gd name="T0" fmla="*/ 113 w 120"/>
                  <a:gd name="T1" fmla="*/ 12 h 208"/>
                  <a:gd name="T2" fmla="*/ 94 w 120"/>
                  <a:gd name="T3" fmla="*/ 4 h 208"/>
                  <a:gd name="T4" fmla="*/ 90 w 120"/>
                  <a:gd name="T5" fmla="*/ 18 h 208"/>
                  <a:gd name="T6" fmla="*/ 79 w 120"/>
                  <a:gd name="T7" fmla="*/ 24 h 208"/>
                  <a:gd name="T8" fmla="*/ 73 w 120"/>
                  <a:gd name="T9" fmla="*/ 33 h 208"/>
                  <a:gd name="T10" fmla="*/ 65 w 120"/>
                  <a:gd name="T11" fmla="*/ 42 h 208"/>
                  <a:gd name="T12" fmla="*/ 64 w 120"/>
                  <a:gd name="T13" fmla="*/ 51 h 208"/>
                  <a:gd name="T14" fmla="*/ 55 w 120"/>
                  <a:gd name="T15" fmla="*/ 62 h 208"/>
                  <a:gd name="T16" fmla="*/ 46 w 120"/>
                  <a:gd name="T17" fmla="*/ 73 h 208"/>
                  <a:gd name="T18" fmla="*/ 43 w 120"/>
                  <a:gd name="T19" fmla="*/ 77 h 208"/>
                  <a:gd name="T20" fmla="*/ 29 w 120"/>
                  <a:gd name="T21" fmla="*/ 88 h 208"/>
                  <a:gd name="T22" fmla="*/ 26 w 120"/>
                  <a:gd name="T23" fmla="*/ 98 h 208"/>
                  <a:gd name="T24" fmla="*/ 25 w 120"/>
                  <a:gd name="T25" fmla="*/ 111 h 208"/>
                  <a:gd name="T26" fmla="*/ 18 w 120"/>
                  <a:gd name="T27" fmla="*/ 120 h 208"/>
                  <a:gd name="T28" fmla="*/ 3 w 120"/>
                  <a:gd name="T29" fmla="*/ 132 h 208"/>
                  <a:gd name="T30" fmla="*/ 6 w 120"/>
                  <a:gd name="T31" fmla="*/ 139 h 208"/>
                  <a:gd name="T32" fmla="*/ 11 w 120"/>
                  <a:gd name="T33" fmla="*/ 146 h 208"/>
                  <a:gd name="T34" fmla="*/ 14 w 120"/>
                  <a:gd name="T35" fmla="*/ 152 h 208"/>
                  <a:gd name="T36" fmla="*/ 15 w 120"/>
                  <a:gd name="T37" fmla="*/ 155 h 208"/>
                  <a:gd name="T38" fmla="*/ 28 w 120"/>
                  <a:gd name="T39" fmla="*/ 146 h 208"/>
                  <a:gd name="T40" fmla="*/ 32 w 120"/>
                  <a:gd name="T41" fmla="*/ 133 h 208"/>
                  <a:gd name="T42" fmla="*/ 58 w 120"/>
                  <a:gd name="T43" fmla="*/ 127 h 208"/>
                  <a:gd name="T44" fmla="*/ 59 w 120"/>
                  <a:gd name="T45" fmla="*/ 135 h 208"/>
                  <a:gd name="T46" fmla="*/ 67 w 120"/>
                  <a:gd name="T47" fmla="*/ 146 h 208"/>
                  <a:gd name="T48" fmla="*/ 65 w 120"/>
                  <a:gd name="T49" fmla="*/ 153 h 208"/>
                  <a:gd name="T50" fmla="*/ 53 w 120"/>
                  <a:gd name="T51" fmla="*/ 161 h 208"/>
                  <a:gd name="T52" fmla="*/ 44 w 120"/>
                  <a:gd name="T53" fmla="*/ 167 h 208"/>
                  <a:gd name="T54" fmla="*/ 55 w 120"/>
                  <a:gd name="T55" fmla="*/ 179 h 208"/>
                  <a:gd name="T56" fmla="*/ 62 w 120"/>
                  <a:gd name="T57" fmla="*/ 184 h 208"/>
                  <a:gd name="T58" fmla="*/ 73 w 120"/>
                  <a:gd name="T59" fmla="*/ 190 h 208"/>
                  <a:gd name="T60" fmla="*/ 81 w 120"/>
                  <a:gd name="T61" fmla="*/ 190 h 208"/>
                  <a:gd name="T62" fmla="*/ 85 w 120"/>
                  <a:gd name="T63" fmla="*/ 182 h 208"/>
                  <a:gd name="T64" fmla="*/ 99 w 120"/>
                  <a:gd name="T65" fmla="*/ 194 h 208"/>
                  <a:gd name="T66" fmla="*/ 103 w 120"/>
                  <a:gd name="T67" fmla="*/ 202 h 208"/>
                  <a:gd name="T68" fmla="*/ 109 w 120"/>
                  <a:gd name="T69" fmla="*/ 208 h 208"/>
                  <a:gd name="T70" fmla="*/ 114 w 120"/>
                  <a:gd name="T71" fmla="*/ 202 h 208"/>
                  <a:gd name="T72" fmla="*/ 119 w 120"/>
                  <a:gd name="T73" fmla="*/ 199 h 208"/>
                  <a:gd name="T74" fmla="*/ 109 w 120"/>
                  <a:gd name="T75" fmla="*/ 191 h 208"/>
                  <a:gd name="T76" fmla="*/ 103 w 120"/>
                  <a:gd name="T77" fmla="*/ 182 h 208"/>
                  <a:gd name="T78" fmla="*/ 102 w 120"/>
                  <a:gd name="T79" fmla="*/ 176 h 208"/>
                  <a:gd name="T80" fmla="*/ 100 w 120"/>
                  <a:gd name="T81" fmla="*/ 171 h 208"/>
                  <a:gd name="T82" fmla="*/ 96 w 120"/>
                  <a:gd name="T83" fmla="*/ 159 h 208"/>
                  <a:gd name="T84" fmla="*/ 106 w 120"/>
                  <a:gd name="T85" fmla="*/ 152 h 208"/>
                  <a:gd name="T86" fmla="*/ 100 w 120"/>
                  <a:gd name="T87" fmla="*/ 142 h 208"/>
                  <a:gd name="T88" fmla="*/ 94 w 120"/>
                  <a:gd name="T89" fmla="*/ 135 h 208"/>
                  <a:gd name="T90" fmla="*/ 93 w 120"/>
                  <a:gd name="T91" fmla="*/ 126 h 208"/>
                  <a:gd name="T92" fmla="*/ 91 w 120"/>
                  <a:gd name="T93" fmla="*/ 103 h 208"/>
                  <a:gd name="T94" fmla="*/ 88 w 120"/>
                  <a:gd name="T95" fmla="*/ 92 h 208"/>
                  <a:gd name="T96" fmla="*/ 79 w 120"/>
                  <a:gd name="T97" fmla="*/ 82 h 208"/>
                  <a:gd name="T98" fmla="*/ 79 w 120"/>
                  <a:gd name="T99" fmla="*/ 63 h 208"/>
                  <a:gd name="T100" fmla="*/ 82 w 120"/>
                  <a:gd name="T101" fmla="*/ 56 h 208"/>
                  <a:gd name="T102" fmla="*/ 93 w 120"/>
                  <a:gd name="T103" fmla="*/ 36 h 208"/>
                  <a:gd name="T104" fmla="*/ 109 w 120"/>
                  <a:gd name="T105" fmla="*/ 1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208">
                    <a:moveTo>
                      <a:pt x="109" y="18"/>
                    </a:moveTo>
                    <a:lnTo>
                      <a:pt x="113" y="12"/>
                    </a:lnTo>
                    <a:lnTo>
                      <a:pt x="94" y="0"/>
                    </a:lnTo>
                    <a:lnTo>
                      <a:pt x="94" y="4"/>
                    </a:lnTo>
                    <a:lnTo>
                      <a:pt x="96" y="7"/>
                    </a:lnTo>
                    <a:lnTo>
                      <a:pt x="90" y="18"/>
                    </a:lnTo>
                    <a:lnTo>
                      <a:pt x="84" y="19"/>
                    </a:lnTo>
                    <a:lnTo>
                      <a:pt x="79" y="24"/>
                    </a:lnTo>
                    <a:lnTo>
                      <a:pt x="79" y="30"/>
                    </a:lnTo>
                    <a:lnTo>
                      <a:pt x="73" y="33"/>
                    </a:lnTo>
                    <a:lnTo>
                      <a:pt x="67" y="41"/>
                    </a:lnTo>
                    <a:lnTo>
                      <a:pt x="65" y="42"/>
                    </a:lnTo>
                    <a:lnTo>
                      <a:pt x="64" y="47"/>
                    </a:lnTo>
                    <a:lnTo>
                      <a:pt x="64" y="51"/>
                    </a:lnTo>
                    <a:lnTo>
                      <a:pt x="61" y="56"/>
                    </a:lnTo>
                    <a:lnTo>
                      <a:pt x="55" y="62"/>
                    </a:lnTo>
                    <a:lnTo>
                      <a:pt x="46" y="66"/>
                    </a:lnTo>
                    <a:lnTo>
                      <a:pt x="46" y="73"/>
                    </a:lnTo>
                    <a:lnTo>
                      <a:pt x="43" y="76"/>
                    </a:lnTo>
                    <a:lnTo>
                      <a:pt x="43" y="77"/>
                    </a:lnTo>
                    <a:lnTo>
                      <a:pt x="37" y="85"/>
                    </a:lnTo>
                    <a:lnTo>
                      <a:pt x="29" y="88"/>
                    </a:lnTo>
                    <a:lnTo>
                      <a:pt x="29" y="91"/>
                    </a:lnTo>
                    <a:lnTo>
                      <a:pt x="26" y="98"/>
                    </a:lnTo>
                    <a:lnTo>
                      <a:pt x="28" y="106"/>
                    </a:lnTo>
                    <a:lnTo>
                      <a:pt x="25" y="111"/>
                    </a:lnTo>
                    <a:lnTo>
                      <a:pt x="17" y="112"/>
                    </a:lnTo>
                    <a:lnTo>
                      <a:pt x="18" y="120"/>
                    </a:lnTo>
                    <a:lnTo>
                      <a:pt x="6" y="127"/>
                    </a:lnTo>
                    <a:lnTo>
                      <a:pt x="3" y="132"/>
                    </a:lnTo>
                    <a:lnTo>
                      <a:pt x="0" y="132"/>
                    </a:lnTo>
                    <a:lnTo>
                      <a:pt x="6" y="139"/>
                    </a:lnTo>
                    <a:lnTo>
                      <a:pt x="6" y="139"/>
                    </a:lnTo>
                    <a:lnTo>
                      <a:pt x="11" y="146"/>
                    </a:lnTo>
                    <a:lnTo>
                      <a:pt x="17" y="146"/>
                    </a:lnTo>
                    <a:lnTo>
                      <a:pt x="14" y="152"/>
                    </a:lnTo>
                    <a:lnTo>
                      <a:pt x="15" y="153"/>
                    </a:lnTo>
                    <a:lnTo>
                      <a:pt x="15" y="155"/>
                    </a:lnTo>
                    <a:lnTo>
                      <a:pt x="23" y="155"/>
                    </a:lnTo>
                    <a:lnTo>
                      <a:pt x="28" y="146"/>
                    </a:lnTo>
                    <a:lnTo>
                      <a:pt x="31" y="142"/>
                    </a:lnTo>
                    <a:lnTo>
                      <a:pt x="32" y="133"/>
                    </a:lnTo>
                    <a:lnTo>
                      <a:pt x="40" y="130"/>
                    </a:lnTo>
                    <a:lnTo>
                      <a:pt x="58" y="127"/>
                    </a:lnTo>
                    <a:lnTo>
                      <a:pt x="55" y="132"/>
                    </a:lnTo>
                    <a:lnTo>
                      <a:pt x="59" y="135"/>
                    </a:lnTo>
                    <a:lnTo>
                      <a:pt x="61" y="139"/>
                    </a:lnTo>
                    <a:lnTo>
                      <a:pt x="67" y="146"/>
                    </a:lnTo>
                    <a:lnTo>
                      <a:pt x="67" y="150"/>
                    </a:lnTo>
                    <a:lnTo>
                      <a:pt x="65" y="153"/>
                    </a:lnTo>
                    <a:lnTo>
                      <a:pt x="61" y="162"/>
                    </a:lnTo>
                    <a:lnTo>
                      <a:pt x="53" y="161"/>
                    </a:lnTo>
                    <a:lnTo>
                      <a:pt x="50" y="167"/>
                    </a:lnTo>
                    <a:lnTo>
                      <a:pt x="44" y="167"/>
                    </a:lnTo>
                    <a:lnTo>
                      <a:pt x="44" y="170"/>
                    </a:lnTo>
                    <a:lnTo>
                      <a:pt x="55" y="179"/>
                    </a:lnTo>
                    <a:lnTo>
                      <a:pt x="58" y="179"/>
                    </a:lnTo>
                    <a:lnTo>
                      <a:pt x="62" y="184"/>
                    </a:lnTo>
                    <a:lnTo>
                      <a:pt x="65" y="180"/>
                    </a:lnTo>
                    <a:lnTo>
                      <a:pt x="73" y="190"/>
                    </a:lnTo>
                    <a:lnTo>
                      <a:pt x="76" y="191"/>
                    </a:lnTo>
                    <a:lnTo>
                      <a:pt x="81" y="190"/>
                    </a:lnTo>
                    <a:lnTo>
                      <a:pt x="84" y="182"/>
                    </a:lnTo>
                    <a:lnTo>
                      <a:pt x="85" y="182"/>
                    </a:lnTo>
                    <a:lnTo>
                      <a:pt x="97" y="185"/>
                    </a:lnTo>
                    <a:lnTo>
                      <a:pt x="99" y="194"/>
                    </a:lnTo>
                    <a:lnTo>
                      <a:pt x="96" y="200"/>
                    </a:lnTo>
                    <a:lnTo>
                      <a:pt x="103" y="202"/>
                    </a:lnTo>
                    <a:lnTo>
                      <a:pt x="106" y="206"/>
                    </a:lnTo>
                    <a:lnTo>
                      <a:pt x="109" y="208"/>
                    </a:lnTo>
                    <a:lnTo>
                      <a:pt x="113" y="206"/>
                    </a:lnTo>
                    <a:lnTo>
                      <a:pt x="114" y="202"/>
                    </a:lnTo>
                    <a:lnTo>
                      <a:pt x="120" y="199"/>
                    </a:lnTo>
                    <a:lnTo>
                      <a:pt x="119" y="199"/>
                    </a:lnTo>
                    <a:lnTo>
                      <a:pt x="119" y="197"/>
                    </a:lnTo>
                    <a:lnTo>
                      <a:pt x="109" y="191"/>
                    </a:lnTo>
                    <a:lnTo>
                      <a:pt x="109" y="188"/>
                    </a:lnTo>
                    <a:lnTo>
                      <a:pt x="103" y="182"/>
                    </a:lnTo>
                    <a:lnTo>
                      <a:pt x="103" y="179"/>
                    </a:lnTo>
                    <a:lnTo>
                      <a:pt x="102" y="176"/>
                    </a:lnTo>
                    <a:lnTo>
                      <a:pt x="100" y="176"/>
                    </a:lnTo>
                    <a:lnTo>
                      <a:pt x="100" y="171"/>
                    </a:lnTo>
                    <a:lnTo>
                      <a:pt x="94" y="167"/>
                    </a:lnTo>
                    <a:lnTo>
                      <a:pt x="96" y="159"/>
                    </a:lnTo>
                    <a:lnTo>
                      <a:pt x="102" y="158"/>
                    </a:lnTo>
                    <a:lnTo>
                      <a:pt x="106" y="152"/>
                    </a:lnTo>
                    <a:lnTo>
                      <a:pt x="105" y="146"/>
                    </a:lnTo>
                    <a:lnTo>
                      <a:pt x="100" y="142"/>
                    </a:lnTo>
                    <a:lnTo>
                      <a:pt x="99" y="139"/>
                    </a:lnTo>
                    <a:lnTo>
                      <a:pt x="94" y="135"/>
                    </a:lnTo>
                    <a:lnTo>
                      <a:pt x="96" y="130"/>
                    </a:lnTo>
                    <a:lnTo>
                      <a:pt x="93" y="126"/>
                    </a:lnTo>
                    <a:lnTo>
                      <a:pt x="94" y="114"/>
                    </a:lnTo>
                    <a:lnTo>
                      <a:pt x="91" y="103"/>
                    </a:lnTo>
                    <a:lnTo>
                      <a:pt x="88" y="98"/>
                    </a:lnTo>
                    <a:lnTo>
                      <a:pt x="88" y="92"/>
                    </a:lnTo>
                    <a:lnTo>
                      <a:pt x="85" y="86"/>
                    </a:lnTo>
                    <a:lnTo>
                      <a:pt x="79" y="82"/>
                    </a:lnTo>
                    <a:lnTo>
                      <a:pt x="82" y="79"/>
                    </a:lnTo>
                    <a:lnTo>
                      <a:pt x="79" y="63"/>
                    </a:lnTo>
                    <a:lnTo>
                      <a:pt x="82" y="60"/>
                    </a:lnTo>
                    <a:lnTo>
                      <a:pt x="82" y="56"/>
                    </a:lnTo>
                    <a:lnTo>
                      <a:pt x="88" y="50"/>
                    </a:lnTo>
                    <a:lnTo>
                      <a:pt x="93" y="36"/>
                    </a:lnTo>
                    <a:lnTo>
                      <a:pt x="106" y="27"/>
                    </a:lnTo>
                    <a:lnTo>
                      <a:pt x="109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8" name="Freeform 5219">
                <a:extLst>
                  <a:ext uri="{FF2B5EF4-FFF2-40B4-BE49-F238E27FC236}">
                    <a16:creationId xmlns:a16="http://schemas.microsoft.com/office/drawing/2014/main" id="{9195F3B9-9834-5913-50E0-88099F530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52"/>
                <a:ext cx="60" cy="104"/>
              </a:xfrm>
              <a:custGeom>
                <a:avLst/>
                <a:gdLst>
                  <a:gd name="T0" fmla="*/ 106 w 120"/>
                  <a:gd name="T1" fmla="*/ 27 h 208"/>
                  <a:gd name="T2" fmla="*/ 88 w 120"/>
                  <a:gd name="T3" fmla="*/ 50 h 208"/>
                  <a:gd name="T4" fmla="*/ 82 w 120"/>
                  <a:gd name="T5" fmla="*/ 60 h 208"/>
                  <a:gd name="T6" fmla="*/ 82 w 120"/>
                  <a:gd name="T7" fmla="*/ 79 h 208"/>
                  <a:gd name="T8" fmla="*/ 85 w 120"/>
                  <a:gd name="T9" fmla="*/ 86 h 208"/>
                  <a:gd name="T10" fmla="*/ 88 w 120"/>
                  <a:gd name="T11" fmla="*/ 98 h 208"/>
                  <a:gd name="T12" fmla="*/ 94 w 120"/>
                  <a:gd name="T13" fmla="*/ 114 h 208"/>
                  <a:gd name="T14" fmla="*/ 96 w 120"/>
                  <a:gd name="T15" fmla="*/ 130 h 208"/>
                  <a:gd name="T16" fmla="*/ 99 w 120"/>
                  <a:gd name="T17" fmla="*/ 139 h 208"/>
                  <a:gd name="T18" fmla="*/ 105 w 120"/>
                  <a:gd name="T19" fmla="*/ 146 h 208"/>
                  <a:gd name="T20" fmla="*/ 102 w 120"/>
                  <a:gd name="T21" fmla="*/ 158 h 208"/>
                  <a:gd name="T22" fmla="*/ 94 w 120"/>
                  <a:gd name="T23" fmla="*/ 167 h 208"/>
                  <a:gd name="T24" fmla="*/ 100 w 120"/>
                  <a:gd name="T25" fmla="*/ 176 h 208"/>
                  <a:gd name="T26" fmla="*/ 103 w 120"/>
                  <a:gd name="T27" fmla="*/ 179 h 208"/>
                  <a:gd name="T28" fmla="*/ 109 w 120"/>
                  <a:gd name="T29" fmla="*/ 188 h 208"/>
                  <a:gd name="T30" fmla="*/ 119 w 120"/>
                  <a:gd name="T31" fmla="*/ 197 h 208"/>
                  <a:gd name="T32" fmla="*/ 120 w 120"/>
                  <a:gd name="T33" fmla="*/ 199 h 208"/>
                  <a:gd name="T34" fmla="*/ 113 w 120"/>
                  <a:gd name="T35" fmla="*/ 206 h 208"/>
                  <a:gd name="T36" fmla="*/ 106 w 120"/>
                  <a:gd name="T37" fmla="*/ 206 h 208"/>
                  <a:gd name="T38" fmla="*/ 96 w 120"/>
                  <a:gd name="T39" fmla="*/ 200 h 208"/>
                  <a:gd name="T40" fmla="*/ 97 w 120"/>
                  <a:gd name="T41" fmla="*/ 185 h 208"/>
                  <a:gd name="T42" fmla="*/ 84 w 120"/>
                  <a:gd name="T43" fmla="*/ 182 h 208"/>
                  <a:gd name="T44" fmla="*/ 76 w 120"/>
                  <a:gd name="T45" fmla="*/ 191 h 208"/>
                  <a:gd name="T46" fmla="*/ 65 w 120"/>
                  <a:gd name="T47" fmla="*/ 180 h 208"/>
                  <a:gd name="T48" fmla="*/ 58 w 120"/>
                  <a:gd name="T49" fmla="*/ 179 h 208"/>
                  <a:gd name="T50" fmla="*/ 44 w 120"/>
                  <a:gd name="T51" fmla="*/ 170 h 208"/>
                  <a:gd name="T52" fmla="*/ 50 w 120"/>
                  <a:gd name="T53" fmla="*/ 167 h 208"/>
                  <a:gd name="T54" fmla="*/ 61 w 120"/>
                  <a:gd name="T55" fmla="*/ 162 h 208"/>
                  <a:gd name="T56" fmla="*/ 67 w 120"/>
                  <a:gd name="T57" fmla="*/ 150 h 208"/>
                  <a:gd name="T58" fmla="*/ 61 w 120"/>
                  <a:gd name="T59" fmla="*/ 139 h 208"/>
                  <a:gd name="T60" fmla="*/ 55 w 120"/>
                  <a:gd name="T61" fmla="*/ 132 h 208"/>
                  <a:gd name="T62" fmla="*/ 40 w 120"/>
                  <a:gd name="T63" fmla="*/ 130 h 208"/>
                  <a:gd name="T64" fmla="*/ 31 w 120"/>
                  <a:gd name="T65" fmla="*/ 142 h 208"/>
                  <a:gd name="T66" fmla="*/ 23 w 120"/>
                  <a:gd name="T67" fmla="*/ 155 h 208"/>
                  <a:gd name="T68" fmla="*/ 15 w 120"/>
                  <a:gd name="T69" fmla="*/ 153 h 208"/>
                  <a:gd name="T70" fmla="*/ 17 w 120"/>
                  <a:gd name="T71" fmla="*/ 146 h 208"/>
                  <a:gd name="T72" fmla="*/ 6 w 120"/>
                  <a:gd name="T73" fmla="*/ 139 h 208"/>
                  <a:gd name="T74" fmla="*/ 0 w 120"/>
                  <a:gd name="T75" fmla="*/ 132 h 208"/>
                  <a:gd name="T76" fmla="*/ 6 w 120"/>
                  <a:gd name="T77" fmla="*/ 127 h 208"/>
                  <a:gd name="T78" fmla="*/ 17 w 120"/>
                  <a:gd name="T79" fmla="*/ 112 h 208"/>
                  <a:gd name="T80" fmla="*/ 28 w 120"/>
                  <a:gd name="T81" fmla="*/ 106 h 208"/>
                  <a:gd name="T82" fmla="*/ 29 w 120"/>
                  <a:gd name="T83" fmla="*/ 91 h 208"/>
                  <a:gd name="T84" fmla="*/ 37 w 120"/>
                  <a:gd name="T85" fmla="*/ 85 h 208"/>
                  <a:gd name="T86" fmla="*/ 43 w 120"/>
                  <a:gd name="T87" fmla="*/ 76 h 208"/>
                  <a:gd name="T88" fmla="*/ 46 w 120"/>
                  <a:gd name="T89" fmla="*/ 66 h 208"/>
                  <a:gd name="T90" fmla="*/ 61 w 120"/>
                  <a:gd name="T91" fmla="*/ 56 h 208"/>
                  <a:gd name="T92" fmla="*/ 64 w 120"/>
                  <a:gd name="T93" fmla="*/ 47 h 208"/>
                  <a:gd name="T94" fmla="*/ 67 w 120"/>
                  <a:gd name="T95" fmla="*/ 41 h 208"/>
                  <a:gd name="T96" fmla="*/ 79 w 120"/>
                  <a:gd name="T97" fmla="*/ 30 h 208"/>
                  <a:gd name="T98" fmla="*/ 84 w 120"/>
                  <a:gd name="T99" fmla="*/ 19 h 208"/>
                  <a:gd name="T100" fmla="*/ 96 w 120"/>
                  <a:gd name="T101" fmla="*/ 7 h 208"/>
                  <a:gd name="T102" fmla="*/ 94 w 120"/>
                  <a:gd name="T103" fmla="*/ 0 h 208"/>
                  <a:gd name="T104" fmla="*/ 109 w 120"/>
                  <a:gd name="T105" fmla="*/ 1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208">
                    <a:moveTo>
                      <a:pt x="109" y="18"/>
                    </a:moveTo>
                    <a:lnTo>
                      <a:pt x="106" y="27"/>
                    </a:lnTo>
                    <a:lnTo>
                      <a:pt x="93" y="36"/>
                    </a:lnTo>
                    <a:lnTo>
                      <a:pt x="88" y="50"/>
                    </a:lnTo>
                    <a:lnTo>
                      <a:pt x="82" y="56"/>
                    </a:lnTo>
                    <a:lnTo>
                      <a:pt x="82" y="60"/>
                    </a:lnTo>
                    <a:lnTo>
                      <a:pt x="79" y="63"/>
                    </a:lnTo>
                    <a:lnTo>
                      <a:pt x="82" y="79"/>
                    </a:lnTo>
                    <a:lnTo>
                      <a:pt x="79" y="82"/>
                    </a:lnTo>
                    <a:lnTo>
                      <a:pt x="85" y="86"/>
                    </a:lnTo>
                    <a:lnTo>
                      <a:pt x="88" y="92"/>
                    </a:lnTo>
                    <a:lnTo>
                      <a:pt x="88" y="98"/>
                    </a:lnTo>
                    <a:lnTo>
                      <a:pt x="91" y="103"/>
                    </a:lnTo>
                    <a:lnTo>
                      <a:pt x="94" y="114"/>
                    </a:lnTo>
                    <a:lnTo>
                      <a:pt x="93" y="126"/>
                    </a:lnTo>
                    <a:lnTo>
                      <a:pt x="96" y="130"/>
                    </a:lnTo>
                    <a:lnTo>
                      <a:pt x="94" y="135"/>
                    </a:lnTo>
                    <a:lnTo>
                      <a:pt x="99" y="139"/>
                    </a:lnTo>
                    <a:lnTo>
                      <a:pt x="100" y="142"/>
                    </a:lnTo>
                    <a:lnTo>
                      <a:pt x="105" y="146"/>
                    </a:lnTo>
                    <a:lnTo>
                      <a:pt x="106" y="152"/>
                    </a:lnTo>
                    <a:lnTo>
                      <a:pt x="102" y="158"/>
                    </a:lnTo>
                    <a:lnTo>
                      <a:pt x="96" y="159"/>
                    </a:lnTo>
                    <a:lnTo>
                      <a:pt x="94" y="167"/>
                    </a:lnTo>
                    <a:lnTo>
                      <a:pt x="100" y="171"/>
                    </a:lnTo>
                    <a:lnTo>
                      <a:pt x="100" y="176"/>
                    </a:lnTo>
                    <a:lnTo>
                      <a:pt x="102" y="176"/>
                    </a:lnTo>
                    <a:lnTo>
                      <a:pt x="103" y="179"/>
                    </a:lnTo>
                    <a:lnTo>
                      <a:pt x="103" y="182"/>
                    </a:lnTo>
                    <a:lnTo>
                      <a:pt x="109" y="188"/>
                    </a:lnTo>
                    <a:lnTo>
                      <a:pt x="109" y="191"/>
                    </a:lnTo>
                    <a:lnTo>
                      <a:pt x="119" y="197"/>
                    </a:lnTo>
                    <a:lnTo>
                      <a:pt x="119" y="199"/>
                    </a:lnTo>
                    <a:lnTo>
                      <a:pt x="120" y="199"/>
                    </a:lnTo>
                    <a:lnTo>
                      <a:pt x="114" y="202"/>
                    </a:lnTo>
                    <a:lnTo>
                      <a:pt x="113" y="206"/>
                    </a:lnTo>
                    <a:lnTo>
                      <a:pt x="109" y="208"/>
                    </a:lnTo>
                    <a:lnTo>
                      <a:pt x="106" y="206"/>
                    </a:lnTo>
                    <a:lnTo>
                      <a:pt x="103" y="202"/>
                    </a:lnTo>
                    <a:lnTo>
                      <a:pt x="96" y="200"/>
                    </a:lnTo>
                    <a:lnTo>
                      <a:pt x="99" y="194"/>
                    </a:lnTo>
                    <a:lnTo>
                      <a:pt x="97" y="185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1" y="190"/>
                    </a:lnTo>
                    <a:lnTo>
                      <a:pt x="76" y="191"/>
                    </a:lnTo>
                    <a:lnTo>
                      <a:pt x="73" y="190"/>
                    </a:lnTo>
                    <a:lnTo>
                      <a:pt x="65" y="180"/>
                    </a:lnTo>
                    <a:lnTo>
                      <a:pt x="62" y="184"/>
                    </a:lnTo>
                    <a:lnTo>
                      <a:pt x="58" y="179"/>
                    </a:lnTo>
                    <a:lnTo>
                      <a:pt x="55" y="179"/>
                    </a:lnTo>
                    <a:lnTo>
                      <a:pt x="44" y="170"/>
                    </a:lnTo>
                    <a:lnTo>
                      <a:pt x="44" y="167"/>
                    </a:lnTo>
                    <a:lnTo>
                      <a:pt x="50" y="167"/>
                    </a:lnTo>
                    <a:lnTo>
                      <a:pt x="53" y="161"/>
                    </a:lnTo>
                    <a:lnTo>
                      <a:pt x="61" y="162"/>
                    </a:lnTo>
                    <a:lnTo>
                      <a:pt x="65" y="153"/>
                    </a:lnTo>
                    <a:lnTo>
                      <a:pt x="67" y="150"/>
                    </a:lnTo>
                    <a:lnTo>
                      <a:pt x="67" y="146"/>
                    </a:lnTo>
                    <a:lnTo>
                      <a:pt x="61" y="139"/>
                    </a:lnTo>
                    <a:lnTo>
                      <a:pt x="59" y="135"/>
                    </a:lnTo>
                    <a:lnTo>
                      <a:pt x="55" y="132"/>
                    </a:lnTo>
                    <a:lnTo>
                      <a:pt x="58" y="127"/>
                    </a:lnTo>
                    <a:lnTo>
                      <a:pt x="40" y="130"/>
                    </a:lnTo>
                    <a:lnTo>
                      <a:pt x="32" y="133"/>
                    </a:lnTo>
                    <a:lnTo>
                      <a:pt x="31" y="142"/>
                    </a:lnTo>
                    <a:lnTo>
                      <a:pt x="28" y="146"/>
                    </a:lnTo>
                    <a:lnTo>
                      <a:pt x="23" y="155"/>
                    </a:lnTo>
                    <a:lnTo>
                      <a:pt x="15" y="155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7" y="146"/>
                    </a:lnTo>
                    <a:lnTo>
                      <a:pt x="11" y="146"/>
                    </a:lnTo>
                    <a:lnTo>
                      <a:pt x="6" y="139"/>
                    </a:lnTo>
                    <a:lnTo>
                      <a:pt x="6" y="139"/>
                    </a:lnTo>
                    <a:lnTo>
                      <a:pt x="0" y="132"/>
                    </a:lnTo>
                    <a:lnTo>
                      <a:pt x="3" y="132"/>
                    </a:lnTo>
                    <a:lnTo>
                      <a:pt x="6" y="127"/>
                    </a:lnTo>
                    <a:lnTo>
                      <a:pt x="18" y="120"/>
                    </a:lnTo>
                    <a:lnTo>
                      <a:pt x="17" y="112"/>
                    </a:lnTo>
                    <a:lnTo>
                      <a:pt x="25" y="111"/>
                    </a:lnTo>
                    <a:lnTo>
                      <a:pt x="28" y="106"/>
                    </a:lnTo>
                    <a:lnTo>
                      <a:pt x="26" y="98"/>
                    </a:lnTo>
                    <a:lnTo>
                      <a:pt x="29" y="91"/>
                    </a:lnTo>
                    <a:lnTo>
                      <a:pt x="29" y="88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3" y="76"/>
                    </a:lnTo>
                    <a:lnTo>
                      <a:pt x="46" y="73"/>
                    </a:lnTo>
                    <a:lnTo>
                      <a:pt x="46" y="66"/>
                    </a:lnTo>
                    <a:lnTo>
                      <a:pt x="55" y="62"/>
                    </a:lnTo>
                    <a:lnTo>
                      <a:pt x="61" y="56"/>
                    </a:lnTo>
                    <a:lnTo>
                      <a:pt x="64" y="51"/>
                    </a:lnTo>
                    <a:lnTo>
                      <a:pt x="64" y="47"/>
                    </a:lnTo>
                    <a:lnTo>
                      <a:pt x="65" y="42"/>
                    </a:lnTo>
                    <a:lnTo>
                      <a:pt x="67" y="41"/>
                    </a:lnTo>
                    <a:lnTo>
                      <a:pt x="73" y="33"/>
                    </a:lnTo>
                    <a:lnTo>
                      <a:pt x="79" y="30"/>
                    </a:lnTo>
                    <a:lnTo>
                      <a:pt x="79" y="24"/>
                    </a:lnTo>
                    <a:lnTo>
                      <a:pt x="84" y="19"/>
                    </a:lnTo>
                    <a:lnTo>
                      <a:pt x="90" y="18"/>
                    </a:lnTo>
                    <a:lnTo>
                      <a:pt x="96" y="7"/>
                    </a:lnTo>
                    <a:lnTo>
                      <a:pt x="94" y="4"/>
                    </a:lnTo>
                    <a:lnTo>
                      <a:pt x="94" y="0"/>
                    </a:lnTo>
                    <a:lnTo>
                      <a:pt x="113" y="12"/>
                    </a:lnTo>
                    <a:lnTo>
                      <a:pt x="109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9" name="Freeform 5220">
                <a:extLst>
                  <a:ext uri="{FF2B5EF4-FFF2-40B4-BE49-F238E27FC236}">
                    <a16:creationId xmlns:a16="http://schemas.microsoft.com/office/drawing/2014/main" id="{B7468A7F-D869-F89E-5B6B-C6B7E6E07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52"/>
                <a:ext cx="60" cy="104"/>
              </a:xfrm>
              <a:custGeom>
                <a:avLst/>
                <a:gdLst>
                  <a:gd name="T0" fmla="*/ 106 w 120"/>
                  <a:gd name="T1" fmla="*/ 27 h 208"/>
                  <a:gd name="T2" fmla="*/ 88 w 120"/>
                  <a:gd name="T3" fmla="*/ 50 h 208"/>
                  <a:gd name="T4" fmla="*/ 82 w 120"/>
                  <a:gd name="T5" fmla="*/ 60 h 208"/>
                  <a:gd name="T6" fmla="*/ 82 w 120"/>
                  <a:gd name="T7" fmla="*/ 79 h 208"/>
                  <a:gd name="T8" fmla="*/ 85 w 120"/>
                  <a:gd name="T9" fmla="*/ 86 h 208"/>
                  <a:gd name="T10" fmla="*/ 88 w 120"/>
                  <a:gd name="T11" fmla="*/ 98 h 208"/>
                  <a:gd name="T12" fmla="*/ 94 w 120"/>
                  <a:gd name="T13" fmla="*/ 114 h 208"/>
                  <a:gd name="T14" fmla="*/ 96 w 120"/>
                  <a:gd name="T15" fmla="*/ 130 h 208"/>
                  <a:gd name="T16" fmla="*/ 99 w 120"/>
                  <a:gd name="T17" fmla="*/ 139 h 208"/>
                  <a:gd name="T18" fmla="*/ 105 w 120"/>
                  <a:gd name="T19" fmla="*/ 146 h 208"/>
                  <a:gd name="T20" fmla="*/ 102 w 120"/>
                  <a:gd name="T21" fmla="*/ 158 h 208"/>
                  <a:gd name="T22" fmla="*/ 94 w 120"/>
                  <a:gd name="T23" fmla="*/ 167 h 208"/>
                  <a:gd name="T24" fmla="*/ 100 w 120"/>
                  <a:gd name="T25" fmla="*/ 176 h 208"/>
                  <a:gd name="T26" fmla="*/ 103 w 120"/>
                  <a:gd name="T27" fmla="*/ 179 h 208"/>
                  <a:gd name="T28" fmla="*/ 109 w 120"/>
                  <a:gd name="T29" fmla="*/ 188 h 208"/>
                  <a:gd name="T30" fmla="*/ 119 w 120"/>
                  <a:gd name="T31" fmla="*/ 197 h 208"/>
                  <a:gd name="T32" fmla="*/ 120 w 120"/>
                  <a:gd name="T33" fmla="*/ 199 h 208"/>
                  <a:gd name="T34" fmla="*/ 113 w 120"/>
                  <a:gd name="T35" fmla="*/ 206 h 208"/>
                  <a:gd name="T36" fmla="*/ 106 w 120"/>
                  <a:gd name="T37" fmla="*/ 206 h 208"/>
                  <a:gd name="T38" fmla="*/ 96 w 120"/>
                  <a:gd name="T39" fmla="*/ 200 h 208"/>
                  <a:gd name="T40" fmla="*/ 97 w 120"/>
                  <a:gd name="T41" fmla="*/ 185 h 208"/>
                  <a:gd name="T42" fmla="*/ 84 w 120"/>
                  <a:gd name="T43" fmla="*/ 182 h 208"/>
                  <a:gd name="T44" fmla="*/ 76 w 120"/>
                  <a:gd name="T45" fmla="*/ 191 h 208"/>
                  <a:gd name="T46" fmla="*/ 65 w 120"/>
                  <a:gd name="T47" fmla="*/ 180 h 208"/>
                  <a:gd name="T48" fmla="*/ 58 w 120"/>
                  <a:gd name="T49" fmla="*/ 179 h 208"/>
                  <a:gd name="T50" fmla="*/ 44 w 120"/>
                  <a:gd name="T51" fmla="*/ 170 h 208"/>
                  <a:gd name="T52" fmla="*/ 50 w 120"/>
                  <a:gd name="T53" fmla="*/ 167 h 208"/>
                  <a:gd name="T54" fmla="*/ 61 w 120"/>
                  <a:gd name="T55" fmla="*/ 162 h 208"/>
                  <a:gd name="T56" fmla="*/ 67 w 120"/>
                  <a:gd name="T57" fmla="*/ 150 h 208"/>
                  <a:gd name="T58" fmla="*/ 61 w 120"/>
                  <a:gd name="T59" fmla="*/ 139 h 208"/>
                  <a:gd name="T60" fmla="*/ 55 w 120"/>
                  <a:gd name="T61" fmla="*/ 132 h 208"/>
                  <a:gd name="T62" fmla="*/ 40 w 120"/>
                  <a:gd name="T63" fmla="*/ 130 h 208"/>
                  <a:gd name="T64" fmla="*/ 31 w 120"/>
                  <a:gd name="T65" fmla="*/ 142 h 208"/>
                  <a:gd name="T66" fmla="*/ 23 w 120"/>
                  <a:gd name="T67" fmla="*/ 155 h 208"/>
                  <a:gd name="T68" fmla="*/ 15 w 120"/>
                  <a:gd name="T69" fmla="*/ 153 h 208"/>
                  <a:gd name="T70" fmla="*/ 17 w 120"/>
                  <a:gd name="T71" fmla="*/ 146 h 208"/>
                  <a:gd name="T72" fmla="*/ 6 w 120"/>
                  <a:gd name="T73" fmla="*/ 139 h 208"/>
                  <a:gd name="T74" fmla="*/ 0 w 120"/>
                  <a:gd name="T75" fmla="*/ 132 h 208"/>
                  <a:gd name="T76" fmla="*/ 6 w 120"/>
                  <a:gd name="T77" fmla="*/ 127 h 208"/>
                  <a:gd name="T78" fmla="*/ 17 w 120"/>
                  <a:gd name="T79" fmla="*/ 112 h 208"/>
                  <a:gd name="T80" fmla="*/ 28 w 120"/>
                  <a:gd name="T81" fmla="*/ 106 h 208"/>
                  <a:gd name="T82" fmla="*/ 29 w 120"/>
                  <a:gd name="T83" fmla="*/ 91 h 208"/>
                  <a:gd name="T84" fmla="*/ 37 w 120"/>
                  <a:gd name="T85" fmla="*/ 85 h 208"/>
                  <a:gd name="T86" fmla="*/ 43 w 120"/>
                  <a:gd name="T87" fmla="*/ 76 h 208"/>
                  <a:gd name="T88" fmla="*/ 46 w 120"/>
                  <a:gd name="T89" fmla="*/ 66 h 208"/>
                  <a:gd name="T90" fmla="*/ 61 w 120"/>
                  <a:gd name="T91" fmla="*/ 56 h 208"/>
                  <a:gd name="T92" fmla="*/ 64 w 120"/>
                  <a:gd name="T93" fmla="*/ 47 h 208"/>
                  <a:gd name="T94" fmla="*/ 67 w 120"/>
                  <a:gd name="T95" fmla="*/ 41 h 208"/>
                  <a:gd name="T96" fmla="*/ 79 w 120"/>
                  <a:gd name="T97" fmla="*/ 30 h 208"/>
                  <a:gd name="T98" fmla="*/ 84 w 120"/>
                  <a:gd name="T99" fmla="*/ 19 h 208"/>
                  <a:gd name="T100" fmla="*/ 96 w 120"/>
                  <a:gd name="T101" fmla="*/ 7 h 208"/>
                  <a:gd name="T102" fmla="*/ 94 w 120"/>
                  <a:gd name="T103" fmla="*/ 0 h 208"/>
                  <a:gd name="T104" fmla="*/ 109 w 120"/>
                  <a:gd name="T105" fmla="*/ 1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208">
                    <a:moveTo>
                      <a:pt x="109" y="18"/>
                    </a:moveTo>
                    <a:lnTo>
                      <a:pt x="106" y="27"/>
                    </a:lnTo>
                    <a:lnTo>
                      <a:pt x="93" y="36"/>
                    </a:lnTo>
                    <a:lnTo>
                      <a:pt x="88" y="50"/>
                    </a:lnTo>
                    <a:lnTo>
                      <a:pt x="82" y="56"/>
                    </a:lnTo>
                    <a:lnTo>
                      <a:pt x="82" y="60"/>
                    </a:lnTo>
                    <a:lnTo>
                      <a:pt x="79" y="63"/>
                    </a:lnTo>
                    <a:lnTo>
                      <a:pt x="82" y="79"/>
                    </a:lnTo>
                    <a:lnTo>
                      <a:pt x="79" y="82"/>
                    </a:lnTo>
                    <a:lnTo>
                      <a:pt x="85" y="86"/>
                    </a:lnTo>
                    <a:lnTo>
                      <a:pt x="88" y="92"/>
                    </a:lnTo>
                    <a:lnTo>
                      <a:pt x="88" y="98"/>
                    </a:lnTo>
                    <a:lnTo>
                      <a:pt x="91" y="103"/>
                    </a:lnTo>
                    <a:lnTo>
                      <a:pt x="94" y="114"/>
                    </a:lnTo>
                    <a:lnTo>
                      <a:pt x="93" y="126"/>
                    </a:lnTo>
                    <a:lnTo>
                      <a:pt x="96" y="130"/>
                    </a:lnTo>
                    <a:lnTo>
                      <a:pt x="94" y="135"/>
                    </a:lnTo>
                    <a:lnTo>
                      <a:pt x="99" y="139"/>
                    </a:lnTo>
                    <a:lnTo>
                      <a:pt x="100" y="142"/>
                    </a:lnTo>
                    <a:lnTo>
                      <a:pt x="105" y="146"/>
                    </a:lnTo>
                    <a:lnTo>
                      <a:pt x="106" y="152"/>
                    </a:lnTo>
                    <a:lnTo>
                      <a:pt x="102" y="158"/>
                    </a:lnTo>
                    <a:lnTo>
                      <a:pt x="96" y="159"/>
                    </a:lnTo>
                    <a:lnTo>
                      <a:pt x="94" y="167"/>
                    </a:lnTo>
                    <a:lnTo>
                      <a:pt x="100" y="171"/>
                    </a:lnTo>
                    <a:lnTo>
                      <a:pt x="100" y="176"/>
                    </a:lnTo>
                    <a:lnTo>
                      <a:pt x="102" y="176"/>
                    </a:lnTo>
                    <a:lnTo>
                      <a:pt x="103" y="179"/>
                    </a:lnTo>
                    <a:lnTo>
                      <a:pt x="103" y="182"/>
                    </a:lnTo>
                    <a:lnTo>
                      <a:pt x="109" y="188"/>
                    </a:lnTo>
                    <a:lnTo>
                      <a:pt x="109" y="191"/>
                    </a:lnTo>
                    <a:lnTo>
                      <a:pt x="119" y="197"/>
                    </a:lnTo>
                    <a:lnTo>
                      <a:pt x="119" y="199"/>
                    </a:lnTo>
                    <a:lnTo>
                      <a:pt x="120" y="199"/>
                    </a:lnTo>
                    <a:lnTo>
                      <a:pt x="114" y="202"/>
                    </a:lnTo>
                    <a:lnTo>
                      <a:pt x="113" y="206"/>
                    </a:lnTo>
                    <a:lnTo>
                      <a:pt x="109" y="208"/>
                    </a:lnTo>
                    <a:lnTo>
                      <a:pt x="106" y="206"/>
                    </a:lnTo>
                    <a:lnTo>
                      <a:pt x="103" y="202"/>
                    </a:lnTo>
                    <a:lnTo>
                      <a:pt x="96" y="200"/>
                    </a:lnTo>
                    <a:lnTo>
                      <a:pt x="99" y="194"/>
                    </a:lnTo>
                    <a:lnTo>
                      <a:pt x="97" y="185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1" y="190"/>
                    </a:lnTo>
                    <a:lnTo>
                      <a:pt x="76" y="191"/>
                    </a:lnTo>
                    <a:lnTo>
                      <a:pt x="73" y="190"/>
                    </a:lnTo>
                    <a:lnTo>
                      <a:pt x="65" y="180"/>
                    </a:lnTo>
                    <a:lnTo>
                      <a:pt x="62" y="184"/>
                    </a:lnTo>
                    <a:lnTo>
                      <a:pt x="58" y="179"/>
                    </a:lnTo>
                    <a:lnTo>
                      <a:pt x="55" y="179"/>
                    </a:lnTo>
                    <a:lnTo>
                      <a:pt x="44" y="170"/>
                    </a:lnTo>
                    <a:lnTo>
                      <a:pt x="44" y="167"/>
                    </a:lnTo>
                    <a:lnTo>
                      <a:pt x="50" y="167"/>
                    </a:lnTo>
                    <a:lnTo>
                      <a:pt x="53" y="161"/>
                    </a:lnTo>
                    <a:lnTo>
                      <a:pt x="61" y="162"/>
                    </a:lnTo>
                    <a:lnTo>
                      <a:pt x="65" y="153"/>
                    </a:lnTo>
                    <a:lnTo>
                      <a:pt x="67" y="150"/>
                    </a:lnTo>
                    <a:lnTo>
                      <a:pt x="67" y="146"/>
                    </a:lnTo>
                    <a:lnTo>
                      <a:pt x="61" y="139"/>
                    </a:lnTo>
                    <a:lnTo>
                      <a:pt x="59" y="135"/>
                    </a:lnTo>
                    <a:lnTo>
                      <a:pt x="55" y="132"/>
                    </a:lnTo>
                    <a:lnTo>
                      <a:pt x="58" y="127"/>
                    </a:lnTo>
                    <a:lnTo>
                      <a:pt x="40" y="130"/>
                    </a:lnTo>
                    <a:lnTo>
                      <a:pt x="32" y="133"/>
                    </a:lnTo>
                    <a:lnTo>
                      <a:pt x="31" y="142"/>
                    </a:lnTo>
                    <a:lnTo>
                      <a:pt x="28" y="146"/>
                    </a:lnTo>
                    <a:lnTo>
                      <a:pt x="23" y="155"/>
                    </a:lnTo>
                    <a:lnTo>
                      <a:pt x="15" y="155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7" y="146"/>
                    </a:lnTo>
                    <a:lnTo>
                      <a:pt x="11" y="146"/>
                    </a:lnTo>
                    <a:lnTo>
                      <a:pt x="6" y="139"/>
                    </a:lnTo>
                    <a:lnTo>
                      <a:pt x="6" y="139"/>
                    </a:lnTo>
                    <a:lnTo>
                      <a:pt x="0" y="132"/>
                    </a:lnTo>
                    <a:lnTo>
                      <a:pt x="3" y="132"/>
                    </a:lnTo>
                    <a:lnTo>
                      <a:pt x="6" y="127"/>
                    </a:lnTo>
                    <a:lnTo>
                      <a:pt x="18" y="120"/>
                    </a:lnTo>
                    <a:lnTo>
                      <a:pt x="17" y="112"/>
                    </a:lnTo>
                    <a:lnTo>
                      <a:pt x="25" y="111"/>
                    </a:lnTo>
                    <a:lnTo>
                      <a:pt x="28" y="106"/>
                    </a:lnTo>
                    <a:lnTo>
                      <a:pt x="26" y="98"/>
                    </a:lnTo>
                    <a:lnTo>
                      <a:pt x="29" y="91"/>
                    </a:lnTo>
                    <a:lnTo>
                      <a:pt x="29" y="88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3" y="76"/>
                    </a:lnTo>
                    <a:lnTo>
                      <a:pt x="46" y="73"/>
                    </a:lnTo>
                    <a:lnTo>
                      <a:pt x="46" y="66"/>
                    </a:lnTo>
                    <a:lnTo>
                      <a:pt x="55" y="62"/>
                    </a:lnTo>
                    <a:lnTo>
                      <a:pt x="61" y="56"/>
                    </a:lnTo>
                    <a:lnTo>
                      <a:pt x="64" y="51"/>
                    </a:lnTo>
                    <a:lnTo>
                      <a:pt x="64" y="47"/>
                    </a:lnTo>
                    <a:lnTo>
                      <a:pt x="65" y="42"/>
                    </a:lnTo>
                    <a:lnTo>
                      <a:pt x="67" y="41"/>
                    </a:lnTo>
                    <a:lnTo>
                      <a:pt x="73" y="33"/>
                    </a:lnTo>
                    <a:lnTo>
                      <a:pt x="79" y="30"/>
                    </a:lnTo>
                    <a:lnTo>
                      <a:pt x="79" y="24"/>
                    </a:lnTo>
                    <a:lnTo>
                      <a:pt x="84" y="19"/>
                    </a:lnTo>
                    <a:lnTo>
                      <a:pt x="90" y="18"/>
                    </a:lnTo>
                    <a:lnTo>
                      <a:pt x="96" y="7"/>
                    </a:lnTo>
                    <a:lnTo>
                      <a:pt x="94" y="4"/>
                    </a:lnTo>
                    <a:lnTo>
                      <a:pt x="94" y="0"/>
                    </a:lnTo>
                    <a:lnTo>
                      <a:pt x="113" y="12"/>
                    </a:lnTo>
                    <a:lnTo>
                      <a:pt x="109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0" name="Freeform 5221">
                <a:extLst>
                  <a:ext uri="{FF2B5EF4-FFF2-40B4-BE49-F238E27FC236}">
                    <a16:creationId xmlns:a16="http://schemas.microsoft.com/office/drawing/2014/main" id="{3A3EB9D0-0C2B-ACA9-9C77-D283F6E88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290"/>
                <a:ext cx="29" cy="74"/>
              </a:xfrm>
              <a:custGeom>
                <a:avLst/>
                <a:gdLst>
                  <a:gd name="T0" fmla="*/ 22 w 60"/>
                  <a:gd name="T1" fmla="*/ 27 h 147"/>
                  <a:gd name="T2" fmla="*/ 19 w 60"/>
                  <a:gd name="T3" fmla="*/ 32 h 147"/>
                  <a:gd name="T4" fmla="*/ 28 w 60"/>
                  <a:gd name="T5" fmla="*/ 33 h 147"/>
                  <a:gd name="T6" fmla="*/ 31 w 60"/>
                  <a:gd name="T7" fmla="*/ 48 h 147"/>
                  <a:gd name="T8" fmla="*/ 25 w 60"/>
                  <a:gd name="T9" fmla="*/ 51 h 147"/>
                  <a:gd name="T10" fmla="*/ 19 w 60"/>
                  <a:gd name="T11" fmla="*/ 57 h 147"/>
                  <a:gd name="T12" fmla="*/ 17 w 60"/>
                  <a:gd name="T13" fmla="*/ 54 h 147"/>
                  <a:gd name="T14" fmla="*/ 16 w 60"/>
                  <a:gd name="T15" fmla="*/ 57 h 147"/>
                  <a:gd name="T16" fmla="*/ 16 w 60"/>
                  <a:gd name="T17" fmla="*/ 63 h 147"/>
                  <a:gd name="T18" fmla="*/ 8 w 60"/>
                  <a:gd name="T19" fmla="*/ 77 h 147"/>
                  <a:gd name="T20" fmla="*/ 13 w 60"/>
                  <a:gd name="T21" fmla="*/ 88 h 147"/>
                  <a:gd name="T22" fmla="*/ 11 w 60"/>
                  <a:gd name="T23" fmla="*/ 94 h 147"/>
                  <a:gd name="T24" fmla="*/ 11 w 60"/>
                  <a:gd name="T25" fmla="*/ 104 h 147"/>
                  <a:gd name="T26" fmla="*/ 11 w 60"/>
                  <a:gd name="T27" fmla="*/ 106 h 147"/>
                  <a:gd name="T28" fmla="*/ 2 w 60"/>
                  <a:gd name="T29" fmla="*/ 108 h 147"/>
                  <a:gd name="T30" fmla="*/ 2 w 60"/>
                  <a:gd name="T31" fmla="*/ 114 h 147"/>
                  <a:gd name="T32" fmla="*/ 0 w 60"/>
                  <a:gd name="T33" fmla="*/ 121 h 147"/>
                  <a:gd name="T34" fmla="*/ 7 w 60"/>
                  <a:gd name="T35" fmla="*/ 124 h 147"/>
                  <a:gd name="T36" fmla="*/ 16 w 60"/>
                  <a:gd name="T37" fmla="*/ 121 h 147"/>
                  <a:gd name="T38" fmla="*/ 25 w 60"/>
                  <a:gd name="T39" fmla="*/ 127 h 147"/>
                  <a:gd name="T40" fmla="*/ 28 w 60"/>
                  <a:gd name="T41" fmla="*/ 133 h 147"/>
                  <a:gd name="T42" fmla="*/ 32 w 60"/>
                  <a:gd name="T43" fmla="*/ 135 h 147"/>
                  <a:gd name="T44" fmla="*/ 32 w 60"/>
                  <a:gd name="T45" fmla="*/ 142 h 147"/>
                  <a:gd name="T46" fmla="*/ 46 w 60"/>
                  <a:gd name="T47" fmla="*/ 147 h 147"/>
                  <a:gd name="T48" fmla="*/ 46 w 60"/>
                  <a:gd name="T49" fmla="*/ 141 h 147"/>
                  <a:gd name="T50" fmla="*/ 43 w 60"/>
                  <a:gd name="T51" fmla="*/ 127 h 147"/>
                  <a:gd name="T52" fmla="*/ 35 w 60"/>
                  <a:gd name="T53" fmla="*/ 124 h 147"/>
                  <a:gd name="T54" fmla="*/ 32 w 60"/>
                  <a:gd name="T55" fmla="*/ 118 h 147"/>
                  <a:gd name="T56" fmla="*/ 28 w 60"/>
                  <a:gd name="T57" fmla="*/ 109 h 147"/>
                  <a:gd name="T58" fmla="*/ 23 w 60"/>
                  <a:gd name="T59" fmla="*/ 106 h 147"/>
                  <a:gd name="T60" fmla="*/ 32 w 60"/>
                  <a:gd name="T61" fmla="*/ 97 h 147"/>
                  <a:gd name="T62" fmla="*/ 37 w 60"/>
                  <a:gd name="T63" fmla="*/ 97 h 147"/>
                  <a:gd name="T64" fmla="*/ 41 w 60"/>
                  <a:gd name="T65" fmla="*/ 88 h 147"/>
                  <a:gd name="T66" fmla="*/ 49 w 60"/>
                  <a:gd name="T67" fmla="*/ 91 h 147"/>
                  <a:gd name="T68" fmla="*/ 54 w 60"/>
                  <a:gd name="T69" fmla="*/ 85 h 147"/>
                  <a:gd name="T70" fmla="*/ 58 w 60"/>
                  <a:gd name="T71" fmla="*/ 76 h 147"/>
                  <a:gd name="T72" fmla="*/ 58 w 60"/>
                  <a:gd name="T73" fmla="*/ 66 h 147"/>
                  <a:gd name="T74" fmla="*/ 55 w 60"/>
                  <a:gd name="T75" fmla="*/ 60 h 147"/>
                  <a:gd name="T76" fmla="*/ 55 w 60"/>
                  <a:gd name="T77" fmla="*/ 60 h 147"/>
                  <a:gd name="T78" fmla="*/ 49 w 60"/>
                  <a:gd name="T79" fmla="*/ 51 h 147"/>
                  <a:gd name="T80" fmla="*/ 51 w 60"/>
                  <a:gd name="T81" fmla="*/ 45 h 147"/>
                  <a:gd name="T82" fmla="*/ 52 w 60"/>
                  <a:gd name="T83" fmla="*/ 36 h 147"/>
                  <a:gd name="T84" fmla="*/ 58 w 60"/>
                  <a:gd name="T85" fmla="*/ 33 h 147"/>
                  <a:gd name="T86" fmla="*/ 60 w 60"/>
                  <a:gd name="T87" fmla="*/ 30 h 147"/>
                  <a:gd name="T88" fmla="*/ 55 w 60"/>
                  <a:gd name="T89" fmla="*/ 24 h 147"/>
                  <a:gd name="T90" fmla="*/ 51 w 60"/>
                  <a:gd name="T91" fmla="*/ 22 h 147"/>
                  <a:gd name="T92" fmla="*/ 43 w 60"/>
                  <a:gd name="T93" fmla="*/ 6 h 147"/>
                  <a:gd name="T94" fmla="*/ 37 w 60"/>
                  <a:gd name="T95" fmla="*/ 0 h 147"/>
                  <a:gd name="T96" fmla="*/ 34 w 60"/>
                  <a:gd name="T97" fmla="*/ 0 h 147"/>
                  <a:gd name="T98" fmla="*/ 32 w 60"/>
                  <a:gd name="T99" fmla="*/ 6 h 147"/>
                  <a:gd name="T100" fmla="*/ 22 w 60"/>
                  <a:gd name="T101" fmla="*/ 16 h 147"/>
                  <a:gd name="T102" fmla="*/ 22 w 60"/>
                  <a:gd name="T103" fmla="*/ 21 h 147"/>
                  <a:gd name="T104" fmla="*/ 19 w 60"/>
                  <a:gd name="T105" fmla="*/ 24 h 147"/>
                  <a:gd name="T106" fmla="*/ 22 w 60"/>
                  <a:gd name="T107" fmla="*/ 2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0" h="147">
                    <a:moveTo>
                      <a:pt x="22" y="27"/>
                    </a:moveTo>
                    <a:lnTo>
                      <a:pt x="19" y="32"/>
                    </a:lnTo>
                    <a:lnTo>
                      <a:pt x="28" y="33"/>
                    </a:lnTo>
                    <a:lnTo>
                      <a:pt x="31" y="48"/>
                    </a:lnTo>
                    <a:lnTo>
                      <a:pt x="25" y="51"/>
                    </a:lnTo>
                    <a:lnTo>
                      <a:pt x="19" y="57"/>
                    </a:lnTo>
                    <a:lnTo>
                      <a:pt x="17" y="54"/>
                    </a:lnTo>
                    <a:lnTo>
                      <a:pt x="16" y="57"/>
                    </a:lnTo>
                    <a:lnTo>
                      <a:pt x="16" y="63"/>
                    </a:lnTo>
                    <a:lnTo>
                      <a:pt x="8" y="77"/>
                    </a:lnTo>
                    <a:lnTo>
                      <a:pt x="13" y="88"/>
                    </a:lnTo>
                    <a:lnTo>
                      <a:pt x="11" y="94"/>
                    </a:lnTo>
                    <a:lnTo>
                      <a:pt x="11" y="104"/>
                    </a:lnTo>
                    <a:lnTo>
                      <a:pt x="11" y="106"/>
                    </a:lnTo>
                    <a:lnTo>
                      <a:pt x="2" y="108"/>
                    </a:lnTo>
                    <a:lnTo>
                      <a:pt x="2" y="114"/>
                    </a:lnTo>
                    <a:lnTo>
                      <a:pt x="0" y="121"/>
                    </a:lnTo>
                    <a:lnTo>
                      <a:pt x="7" y="124"/>
                    </a:lnTo>
                    <a:lnTo>
                      <a:pt x="16" y="121"/>
                    </a:lnTo>
                    <a:lnTo>
                      <a:pt x="25" y="127"/>
                    </a:lnTo>
                    <a:lnTo>
                      <a:pt x="28" y="133"/>
                    </a:lnTo>
                    <a:lnTo>
                      <a:pt x="32" y="135"/>
                    </a:lnTo>
                    <a:lnTo>
                      <a:pt x="32" y="142"/>
                    </a:lnTo>
                    <a:lnTo>
                      <a:pt x="46" y="147"/>
                    </a:lnTo>
                    <a:lnTo>
                      <a:pt x="46" y="141"/>
                    </a:lnTo>
                    <a:lnTo>
                      <a:pt x="43" y="127"/>
                    </a:lnTo>
                    <a:lnTo>
                      <a:pt x="35" y="124"/>
                    </a:lnTo>
                    <a:lnTo>
                      <a:pt x="32" y="118"/>
                    </a:lnTo>
                    <a:lnTo>
                      <a:pt x="28" y="109"/>
                    </a:lnTo>
                    <a:lnTo>
                      <a:pt x="23" y="106"/>
                    </a:lnTo>
                    <a:lnTo>
                      <a:pt x="32" y="97"/>
                    </a:lnTo>
                    <a:lnTo>
                      <a:pt x="37" y="97"/>
                    </a:lnTo>
                    <a:lnTo>
                      <a:pt x="41" y="88"/>
                    </a:lnTo>
                    <a:lnTo>
                      <a:pt x="49" y="91"/>
                    </a:lnTo>
                    <a:lnTo>
                      <a:pt x="54" y="85"/>
                    </a:lnTo>
                    <a:lnTo>
                      <a:pt x="58" y="76"/>
                    </a:lnTo>
                    <a:lnTo>
                      <a:pt x="58" y="66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49" y="51"/>
                    </a:lnTo>
                    <a:lnTo>
                      <a:pt x="51" y="45"/>
                    </a:lnTo>
                    <a:lnTo>
                      <a:pt x="52" y="36"/>
                    </a:lnTo>
                    <a:lnTo>
                      <a:pt x="58" y="33"/>
                    </a:lnTo>
                    <a:lnTo>
                      <a:pt x="60" y="30"/>
                    </a:lnTo>
                    <a:lnTo>
                      <a:pt x="55" y="24"/>
                    </a:lnTo>
                    <a:lnTo>
                      <a:pt x="51" y="22"/>
                    </a:lnTo>
                    <a:lnTo>
                      <a:pt x="43" y="6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2" y="6"/>
                    </a:lnTo>
                    <a:lnTo>
                      <a:pt x="22" y="16"/>
                    </a:lnTo>
                    <a:lnTo>
                      <a:pt x="22" y="21"/>
                    </a:lnTo>
                    <a:lnTo>
                      <a:pt x="19" y="24"/>
                    </a:lnTo>
                    <a:lnTo>
                      <a:pt x="22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1" name="Freeform 5222">
                <a:extLst>
                  <a:ext uri="{FF2B5EF4-FFF2-40B4-BE49-F238E27FC236}">
                    <a16:creationId xmlns:a16="http://schemas.microsoft.com/office/drawing/2014/main" id="{6BB058D7-DD53-E6EE-B039-3873889EA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290"/>
                <a:ext cx="29" cy="74"/>
              </a:xfrm>
              <a:custGeom>
                <a:avLst/>
                <a:gdLst>
                  <a:gd name="T0" fmla="*/ 22 w 60"/>
                  <a:gd name="T1" fmla="*/ 27 h 147"/>
                  <a:gd name="T2" fmla="*/ 19 w 60"/>
                  <a:gd name="T3" fmla="*/ 24 h 147"/>
                  <a:gd name="T4" fmla="*/ 22 w 60"/>
                  <a:gd name="T5" fmla="*/ 21 h 147"/>
                  <a:gd name="T6" fmla="*/ 22 w 60"/>
                  <a:gd name="T7" fmla="*/ 16 h 147"/>
                  <a:gd name="T8" fmla="*/ 32 w 60"/>
                  <a:gd name="T9" fmla="*/ 6 h 147"/>
                  <a:gd name="T10" fmla="*/ 34 w 60"/>
                  <a:gd name="T11" fmla="*/ 0 h 147"/>
                  <a:gd name="T12" fmla="*/ 37 w 60"/>
                  <a:gd name="T13" fmla="*/ 0 h 147"/>
                  <a:gd name="T14" fmla="*/ 43 w 60"/>
                  <a:gd name="T15" fmla="*/ 6 h 147"/>
                  <a:gd name="T16" fmla="*/ 51 w 60"/>
                  <a:gd name="T17" fmla="*/ 22 h 147"/>
                  <a:gd name="T18" fmla="*/ 55 w 60"/>
                  <a:gd name="T19" fmla="*/ 24 h 147"/>
                  <a:gd name="T20" fmla="*/ 60 w 60"/>
                  <a:gd name="T21" fmla="*/ 30 h 147"/>
                  <a:gd name="T22" fmla="*/ 58 w 60"/>
                  <a:gd name="T23" fmla="*/ 33 h 147"/>
                  <a:gd name="T24" fmla="*/ 52 w 60"/>
                  <a:gd name="T25" fmla="*/ 36 h 147"/>
                  <a:gd name="T26" fmla="*/ 51 w 60"/>
                  <a:gd name="T27" fmla="*/ 45 h 147"/>
                  <a:gd name="T28" fmla="*/ 49 w 60"/>
                  <a:gd name="T29" fmla="*/ 51 h 147"/>
                  <a:gd name="T30" fmla="*/ 55 w 60"/>
                  <a:gd name="T31" fmla="*/ 60 h 147"/>
                  <a:gd name="T32" fmla="*/ 55 w 60"/>
                  <a:gd name="T33" fmla="*/ 60 h 147"/>
                  <a:gd name="T34" fmla="*/ 58 w 60"/>
                  <a:gd name="T35" fmla="*/ 66 h 147"/>
                  <a:gd name="T36" fmla="*/ 58 w 60"/>
                  <a:gd name="T37" fmla="*/ 76 h 147"/>
                  <a:gd name="T38" fmla="*/ 54 w 60"/>
                  <a:gd name="T39" fmla="*/ 85 h 147"/>
                  <a:gd name="T40" fmla="*/ 49 w 60"/>
                  <a:gd name="T41" fmla="*/ 91 h 147"/>
                  <a:gd name="T42" fmla="*/ 41 w 60"/>
                  <a:gd name="T43" fmla="*/ 88 h 147"/>
                  <a:gd name="T44" fmla="*/ 37 w 60"/>
                  <a:gd name="T45" fmla="*/ 97 h 147"/>
                  <a:gd name="T46" fmla="*/ 32 w 60"/>
                  <a:gd name="T47" fmla="*/ 97 h 147"/>
                  <a:gd name="T48" fmla="*/ 23 w 60"/>
                  <a:gd name="T49" fmla="*/ 106 h 147"/>
                  <a:gd name="T50" fmla="*/ 28 w 60"/>
                  <a:gd name="T51" fmla="*/ 109 h 147"/>
                  <a:gd name="T52" fmla="*/ 32 w 60"/>
                  <a:gd name="T53" fmla="*/ 118 h 147"/>
                  <a:gd name="T54" fmla="*/ 35 w 60"/>
                  <a:gd name="T55" fmla="*/ 124 h 147"/>
                  <a:gd name="T56" fmla="*/ 43 w 60"/>
                  <a:gd name="T57" fmla="*/ 127 h 147"/>
                  <a:gd name="T58" fmla="*/ 46 w 60"/>
                  <a:gd name="T59" fmla="*/ 141 h 147"/>
                  <a:gd name="T60" fmla="*/ 46 w 60"/>
                  <a:gd name="T61" fmla="*/ 147 h 147"/>
                  <a:gd name="T62" fmla="*/ 32 w 60"/>
                  <a:gd name="T63" fmla="*/ 142 h 147"/>
                  <a:gd name="T64" fmla="*/ 32 w 60"/>
                  <a:gd name="T65" fmla="*/ 135 h 147"/>
                  <a:gd name="T66" fmla="*/ 28 w 60"/>
                  <a:gd name="T67" fmla="*/ 133 h 147"/>
                  <a:gd name="T68" fmla="*/ 25 w 60"/>
                  <a:gd name="T69" fmla="*/ 127 h 147"/>
                  <a:gd name="T70" fmla="*/ 16 w 60"/>
                  <a:gd name="T71" fmla="*/ 121 h 147"/>
                  <a:gd name="T72" fmla="*/ 7 w 60"/>
                  <a:gd name="T73" fmla="*/ 124 h 147"/>
                  <a:gd name="T74" fmla="*/ 0 w 60"/>
                  <a:gd name="T75" fmla="*/ 121 h 147"/>
                  <a:gd name="T76" fmla="*/ 2 w 60"/>
                  <a:gd name="T77" fmla="*/ 114 h 147"/>
                  <a:gd name="T78" fmla="*/ 2 w 60"/>
                  <a:gd name="T79" fmla="*/ 108 h 147"/>
                  <a:gd name="T80" fmla="*/ 11 w 60"/>
                  <a:gd name="T81" fmla="*/ 106 h 147"/>
                  <a:gd name="T82" fmla="*/ 11 w 60"/>
                  <a:gd name="T83" fmla="*/ 104 h 147"/>
                  <a:gd name="T84" fmla="*/ 11 w 60"/>
                  <a:gd name="T85" fmla="*/ 94 h 147"/>
                  <a:gd name="T86" fmla="*/ 13 w 60"/>
                  <a:gd name="T87" fmla="*/ 88 h 147"/>
                  <a:gd name="T88" fmla="*/ 8 w 60"/>
                  <a:gd name="T89" fmla="*/ 77 h 147"/>
                  <a:gd name="T90" fmla="*/ 16 w 60"/>
                  <a:gd name="T91" fmla="*/ 63 h 147"/>
                  <a:gd name="T92" fmla="*/ 16 w 60"/>
                  <a:gd name="T93" fmla="*/ 57 h 147"/>
                  <a:gd name="T94" fmla="*/ 17 w 60"/>
                  <a:gd name="T95" fmla="*/ 54 h 147"/>
                  <a:gd name="T96" fmla="*/ 19 w 60"/>
                  <a:gd name="T97" fmla="*/ 57 h 147"/>
                  <a:gd name="T98" fmla="*/ 25 w 60"/>
                  <a:gd name="T99" fmla="*/ 51 h 147"/>
                  <a:gd name="T100" fmla="*/ 31 w 60"/>
                  <a:gd name="T101" fmla="*/ 48 h 147"/>
                  <a:gd name="T102" fmla="*/ 28 w 60"/>
                  <a:gd name="T103" fmla="*/ 33 h 147"/>
                  <a:gd name="T104" fmla="*/ 19 w 60"/>
                  <a:gd name="T105" fmla="*/ 32 h 147"/>
                  <a:gd name="T106" fmla="*/ 22 w 60"/>
                  <a:gd name="T107" fmla="*/ 2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0" h="147">
                    <a:moveTo>
                      <a:pt x="22" y="27"/>
                    </a:moveTo>
                    <a:lnTo>
                      <a:pt x="19" y="24"/>
                    </a:lnTo>
                    <a:lnTo>
                      <a:pt x="22" y="21"/>
                    </a:lnTo>
                    <a:lnTo>
                      <a:pt x="22" y="16"/>
                    </a:lnTo>
                    <a:lnTo>
                      <a:pt x="32" y="6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43" y="6"/>
                    </a:lnTo>
                    <a:lnTo>
                      <a:pt x="51" y="22"/>
                    </a:lnTo>
                    <a:lnTo>
                      <a:pt x="55" y="24"/>
                    </a:lnTo>
                    <a:lnTo>
                      <a:pt x="60" y="30"/>
                    </a:lnTo>
                    <a:lnTo>
                      <a:pt x="58" y="33"/>
                    </a:lnTo>
                    <a:lnTo>
                      <a:pt x="52" y="36"/>
                    </a:lnTo>
                    <a:lnTo>
                      <a:pt x="51" y="45"/>
                    </a:lnTo>
                    <a:lnTo>
                      <a:pt x="49" y="51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8" y="66"/>
                    </a:lnTo>
                    <a:lnTo>
                      <a:pt x="58" y="76"/>
                    </a:lnTo>
                    <a:lnTo>
                      <a:pt x="54" y="85"/>
                    </a:lnTo>
                    <a:lnTo>
                      <a:pt x="49" y="91"/>
                    </a:lnTo>
                    <a:lnTo>
                      <a:pt x="41" y="88"/>
                    </a:lnTo>
                    <a:lnTo>
                      <a:pt x="37" y="97"/>
                    </a:lnTo>
                    <a:lnTo>
                      <a:pt x="32" y="97"/>
                    </a:lnTo>
                    <a:lnTo>
                      <a:pt x="23" y="106"/>
                    </a:lnTo>
                    <a:lnTo>
                      <a:pt x="28" y="109"/>
                    </a:lnTo>
                    <a:lnTo>
                      <a:pt x="32" y="118"/>
                    </a:lnTo>
                    <a:lnTo>
                      <a:pt x="35" y="124"/>
                    </a:lnTo>
                    <a:lnTo>
                      <a:pt x="43" y="127"/>
                    </a:lnTo>
                    <a:lnTo>
                      <a:pt x="46" y="141"/>
                    </a:lnTo>
                    <a:lnTo>
                      <a:pt x="46" y="147"/>
                    </a:lnTo>
                    <a:lnTo>
                      <a:pt x="32" y="142"/>
                    </a:lnTo>
                    <a:lnTo>
                      <a:pt x="32" y="135"/>
                    </a:lnTo>
                    <a:lnTo>
                      <a:pt x="28" y="133"/>
                    </a:lnTo>
                    <a:lnTo>
                      <a:pt x="25" y="127"/>
                    </a:lnTo>
                    <a:lnTo>
                      <a:pt x="16" y="121"/>
                    </a:lnTo>
                    <a:lnTo>
                      <a:pt x="7" y="124"/>
                    </a:lnTo>
                    <a:lnTo>
                      <a:pt x="0" y="121"/>
                    </a:lnTo>
                    <a:lnTo>
                      <a:pt x="2" y="114"/>
                    </a:lnTo>
                    <a:lnTo>
                      <a:pt x="2" y="108"/>
                    </a:lnTo>
                    <a:lnTo>
                      <a:pt x="11" y="106"/>
                    </a:lnTo>
                    <a:lnTo>
                      <a:pt x="11" y="104"/>
                    </a:lnTo>
                    <a:lnTo>
                      <a:pt x="11" y="94"/>
                    </a:lnTo>
                    <a:lnTo>
                      <a:pt x="13" y="88"/>
                    </a:lnTo>
                    <a:lnTo>
                      <a:pt x="8" y="77"/>
                    </a:lnTo>
                    <a:lnTo>
                      <a:pt x="16" y="63"/>
                    </a:lnTo>
                    <a:lnTo>
                      <a:pt x="16" y="57"/>
                    </a:lnTo>
                    <a:lnTo>
                      <a:pt x="17" y="54"/>
                    </a:lnTo>
                    <a:lnTo>
                      <a:pt x="19" y="57"/>
                    </a:lnTo>
                    <a:lnTo>
                      <a:pt x="25" y="51"/>
                    </a:lnTo>
                    <a:lnTo>
                      <a:pt x="31" y="48"/>
                    </a:lnTo>
                    <a:lnTo>
                      <a:pt x="28" y="33"/>
                    </a:lnTo>
                    <a:lnTo>
                      <a:pt x="19" y="32"/>
                    </a:lnTo>
                    <a:lnTo>
                      <a:pt x="22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2" name="Freeform 5223">
                <a:extLst>
                  <a:ext uri="{FF2B5EF4-FFF2-40B4-BE49-F238E27FC236}">
                    <a16:creationId xmlns:a16="http://schemas.microsoft.com/office/drawing/2014/main" id="{1B2AEDEE-E582-02BA-04B7-0C1398F5A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290"/>
                <a:ext cx="29" cy="74"/>
              </a:xfrm>
              <a:custGeom>
                <a:avLst/>
                <a:gdLst>
                  <a:gd name="T0" fmla="*/ 22 w 60"/>
                  <a:gd name="T1" fmla="*/ 27 h 147"/>
                  <a:gd name="T2" fmla="*/ 19 w 60"/>
                  <a:gd name="T3" fmla="*/ 24 h 147"/>
                  <a:gd name="T4" fmla="*/ 22 w 60"/>
                  <a:gd name="T5" fmla="*/ 21 h 147"/>
                  <a:gd name="T6" fmla="*/ 22 w 60"/>
                  <a:gd name="T7" fmla="*/ 16 h 147"/>
                  <a:gd name="T8" fmla="*/ 32 w 60"/>
                  <a:gd name="T9" fmla="*/ 6 h 147"/>
                  <a:gd name="T10" fmla="*/ 34 w 60"/>
                  <a:gd name="T11" fmla="*/ 0 h 147"/>
                  <a:gd name="T12" fmla="*/ 37 w 60"/>
                  <a:gd name="T13" fmla="*/ 0 h 147"/>
                  <a:gd name="T14" fmla="*/ 43 w 60"/>
                  <a:gd name="T15" fmla="*/ 6 h 147"/>
                  <a:gd name="T16" fmla="*/ 51 w 60"/>
                  <a:gd name="T17" fmla="*/ 22 h 147"/>
                  <a:gd name="T18" fmla="*/ 55 w 60"/>
                  <a:gd name="T19" fmla="*/ 24 h 147"/>
                  <a:gd name="T20" fmla="*/ 60 w 60"/>
                  <a:gd name="T21" fmla="*/ 30 h 147"/>
                  <a:gd name="T22" fmla="*/ 58 w 60"/>
                  <a:gd name="T23" fmla="*/ 33 h 147"/>
                  <a:gd name="T24" fmla="*/ 52 w 60"/>
                  <a:gd name="T25" fmla="*/ 36 h 147"/>
                  <a:gd name="T26" fmla="*/ 51 w 60"/>
                  <a:gd name="T27" fmla="*/ 45 h 147"/>
                  <a:gd name="T28" fmla="*/ 49 w 60"/>
                  <a:gd name="T29" fmla="*/ 51 h 147"/>
                  <a:gd name="T30" fmla="*/ 55 w 60"/>
                  <a:gd name="T31" fmla="*/ 60 h 147"/>
                  <a:gd name="T32" fmla="*/ 55 w 60"/>
                  <a:gd name="T33" fmla="*/ 60 h 147"/>
                  <a:gd name="T34" fmla="*/ 58 w 60"/>
                  <a:gd name="T35" fmla="*/ 66 h 147"/>
                  <a:gd name="T36" fmla="*/ 58 w 60"/>
                  <a:gd name="T37" fmla="*/ 76 h 147"/>
                  <a:gd name="T38" fmla="*/ 54 w 60"/>
                  <a:gd name="T39" fmla="*/ 85 h 147"/>
                  <a:gd name="T40" fmla="*/ 49 w 60"/>
                  <a:gd name="T41" fmla="*/ 91 h 147"/>
                  <a:gd name="T42" fmla="*/ 41 w 60"/>
                  <a:gd name="T43" fmla="*/ 88 h 147"/>
                  <a:gd name="T44" fmla="*/ 37 w 60"/>
                  <a:gd name="T45" fmla="*/ 97 h 147"/>
                  <a:gd name="T46" fmla="*/ 32 w 60"/>
                  <a:gd name="T47" fmla="*/ 97 h 147"/>
                  <a:gd name="T48" fmla="*/ 23 w 60"/>
                  <a:gd name="T49" fmla="*/ 106 h 147"/>
                  <a:gd name="T50" fmla="*/ 28 w 60"/>
                  <a:gd name="T51" fmla="*/ 109 h 147"/>
                  <a:gd name="T52" fmla="*/ 32 w 60"/>
                  <a:gd name="T53" fmla="*/ 118 h 147"/>
                  <a:gd name="T54" fmla="*/ 35 w 60"/>
                  <a:gd name="T55" fmla="*/ 124 h 147"/>
                  <a:gd name="T56" fmla="*/ 43 w 60"/>
                  <a:gd name="T57" fmla="*/ 127 h 147"/>
                  <a:gd name="T58" fmla="*/ 46 w 60"/>
                  <a:gd name="T59" fmla="*/ 141 h 147"/>
                  <a:gd name="T60" fmla="*/ 46 w 60"/>
                  <a:gd name="T61" fmla="*/ 147 h 147"/>
                  <a:gd name="T62" fmla="*/ 32 w 60"/>
                  <a:gd name="T63" fmla="*/ 142 h 147"/>
                  <a:gd name="T64" fmla="*/ 32 w 60"/>
                  <a:gd name="T65" fmla="*/ 135 h 147"/>
                  <a:gd name="T66" fmla="*/ 28 w 60"/>
                  <a:gd name="T67" fmla="*/ 133 h 147"/>
                  <a:gd name="T68" fmla="*/ 25 w 60"/>
                  <a:gd name="T69" fmla="*/ 127 h 147"/>
                  <a:gd name="T70" fmla="*/ 16 w 60"/>
                  <a:gd name="T71" fmla="*/ 121 h 147"/>
                  <a:gd name="T72" fmla="*/ 7 w 60"/>
                  <a:gd name="T73" fmla="*/ 124 h 147"/>
                  <a:gd name="T74" fmla="*/ 0 w 60"/>
                  <a:gd name="T75" fmla="*/ 121 h 147"/>
                  <a:gd name="T76" fmla="*/ 2 w 60"/>
                  <a:gd name="T77" fmla="*/ 114 h 147"/>
                  <a:gd name="T78" fmla="*/ 2 w 60"/>
                  <a:gd name="T79" fmla="*/ 108 h 147"/>
                  <a:gd name="T80" fmla="*/ 11 w 60"/>
                  <a:gd name="T81" fmla="*/ 106 h 147"/>
                  <a:gd name="T82" fmla="*/ 11 w 60"/>
                  <a:gd name="T83" fmla="*/ 104 h 147"/>
                  <a:gd name="T84" fmla="*/ 11 w 60"/>
                  <a:gd name="T85" fmla="*/ 94 h 147"/>
                  <a:gd name="T86" fmla="*/ 13 w 60"/>
                  <a:gd name="T87" fmla="*/ 88 h 147"/>
                  <a:gd name="T88" fmla="*/ 8 w 60"/>
                  <a:gd name="T89" fmla="*/ 77 h 147"/>
                  <a:gd name="T90" fmla="*/ 16 w 60"/>
                  <a:gd name="T91" fmla="*/ 63 h 147"/>
                  <a:gd name="T92" fmla="*/ 16 w 60"/>
                  <a:gd name="T93" fmla="*/ 57 h 147"/>
                  <a:gd name="T94" fmla="*/ 17 w 60"/>
                  <a:gd name="T95" fmla="*/ 54 h 147"/>
                  <a:gd name="T96" fmla="*/ 19 w 60"/>
                  <a:gd name="T97" fmla="*/ 57 h 147"/>
                  <a:gd name="T98" fmla="*/ 25 w 60"/>
                  <a:gd name="T99" fmla="*/ 51 h 147"/>
                  <a:gd name="T100" fmla="*/ 31 w 60"/>
                  <a:gd name="T101" fmla="*/ 48 h 147"/>
                  <a:gd name="T102" fmla="*/ 28 w 60"/>
                  <a:gd name="T103" fmla="*/ 33 h 147"/>
                  <a:gd name="T104" fmla="*/ 19 w 60"/>
                  <a:gd name="T105" fmla="*/ 32 h 147"/>
                  <a:gd name="T106" fmla="*/ 22 w 60"/>
                  <a:gd name="T107" fmla="*/ 2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0" h="147">
                    <a:moveTo>
                      <a:pt x="22" y="27"/>
                    </a:moveTo>
                    <a:lnTo>
                      <a:pt x="19" y="24"/>
                    </a:lnTo>
                    <a:lnTo>
                      <a:pt x="22" y="21"/>
                    </a:lnTo>
                    <a:lnTo>
                      <a:pt x="22" y="16"/>
                    </a:lnTo>
                    <a:lnTo>
                      <a:pt x="32" y="6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43" y="6"/>
                    </a:lnTo>
                    <a:lnTo>
                      <a:pt x="51" y="22"/>
                    </a:lnTo>
                    <a:lnTo>
                      <a:pt x="55" y="24"/>
                    </a:lnTo>
                    <a:lnTo>
                      <a:pt x="60" y="30"/>
                    </a:lnTo>
                    <a:lnTo>
                      <a:pt x="58" y="33"/>
                    </a:lnTo>
                    <a:lnTo>
                      <a:pt x="52" y="36"/>
                    </a:lnTo>
                    <a:lnTo>
                      <a:pt x="51" y="45"/>
                    </a:lnTo>
                    <a:lnTo>
                      <a:pt x="49" y="51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8" y="66"/>
                    </a:lnTo>
                    <a:lnTo>
                      <a:pt x="58" y="76"/>
                    </a:lnTo>
                    <a:lnTo>
                      <a:pt x="54" y="85"/>
                    </a:lnTo>
                    <a:lnTo>
                      <a:pt x="49" y="91"/>
                    </a:lnTo>
                    <a:lnTo>
                      <a:pt x="41" y="88"/>
                    </a:lnTo>
                    <a:lnTo>
                      <a:pt x="37" y="97"/>
                    </a:lnTo>
                    <a:lnTo>
                      <a:pt x="32" y="97"/>
                    </a:lnTo>
                    <a:lnTo>
                      <a:pt x="23" y="106"/>
                    </a:lnTo>
                    <a:lnTo>
                      <a:pt x="28" y="109"/>
                    </a:lnTo>
                    <a:lnTo>
                      <a:pt x="32" y="118"/>
                    </a:lnTo>
                    <a:lnTo>
                      <a:pt x="35" y="124"/>
                    </a:lnTo>
                    <a:lnTo>
                      <a:pt x="43" y="127"/>
                    </a:lnTo>
                    <a:lnTo>
                      <a:pt x="46" y="141"/>
                    </a:lnTo>
                    <a:lnTo>
                      <a:pt x="46" y="147"/>
                    </a:lnTo>
                    <a:lnTo>
                      <a:pt x="32" y="142"/>
                    </a:lnTo>
                    <a:lnTo>
                      <a:pt x="32" y="135"/>
                    </a:lnTo>
                    <a:lnTo>
                      <a:pt x="28" y="133"/>
                    </a:lnTo>
                    <a:lnTo>
                      <a:pt x="25" y="127"/>
                    </a:lnTo>
                    <a:lnTo>
                      <a:pt x="16" y="121"/>
                    </a:lnTo>
                    <a:lnTo>
                      <a:pt x="7" y="124"/>
                    </a:lnTo>
                    <a:lnTo>
                      <a:pt x="0" y="121"/>
                    </a:lnTo>
                    <a:lnTo>
                      <a:pt x="2" y="114"/>
                    </a:lnTo>
                    <a:lnTo>
                      <a:pt x="2" y="108"/>
                    </a:lnTo>
                    <a:lnTo>
                      <a:pt x="11" y="106"/>
                    </a:lnTo>
                    <a:lnTo>
                      <a:pt x="11" y="104"/>
                    </a:lnTo>
                    <a:lnTo>
                      <a:pt x="11" y="94"/>
                    </a:lnTo>
                    <a:lnTo>
                      <a:pt x="13" y="88"/>
                    </a:lnTo>
                    <a:lnTo>
                      <a:pt x="8" y="77"/>
                    </a:lnTo>
                    <a:lnTo>
                      <a:pt x="16" y="63"/>
                    </a:lnTo>
                    <a:lnTo>
                      <a:pt x="16" y="57"/>
                    </a:lnTo>
                    <a:lnTo>
                      <a:pt x="17" y="54"/>
                    </a:lnTo>
                    <a:lnTo>
                      <a:pt x="19" y="57"/>
                    </a:lnTo>
                    <a:lnTo>
                      <a:pt x="25" y="51"/>
                    </a:lnTo>
                    <a:lnTo>
                      <a:pt x="31" y="48"/>
                    </a:lnTo>
                    <a:lnTo>
                      <a:pt x="28" y="33"/>
                    </a:lnTo>
                    <a:lnTo>
                      <a:pt x="19" y="32"/>
                    </a:lnTo>
                    <a:lnTo>
                      <a:pt x="22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3" name="Freeform 5224">
                <a:extLst>
                  <a:ext uri="{FF2B5EF4-FFF2-40B4-BE49-F238E27FC236}">
                    <a16:creationId xmlns:a16="http://schemas.microsoft.com/office/drawing/2014/main" id="{30F4A65E-04AB-B632-D7FF-E49D3AF76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212"/>
                <a:ext cx="31" cy="40"/>
              </a:xfrm>
              <a:custGeom>
                <a:avLst/>
                <a:gdLst>
                  <a:gd name="T0" fmla="*/ 18 w 60"/>
                  <a:gd name="T1" fmla="*/ 5 h 81"/>
                  <a:gd name="T2" fmla="*/ 6 w 60"/>
                  <a:gd name="T3" fmla="*/ 9 h 81"/>
                  <a:gd name="T4" fmla="*/ 0 w 60"/>
                  <a:gd name="T5" fmla="*/ 18 h 81"/>
                  <a:gd name="T6" fmla="*/ 6 w 60"/>
                  <a:gd name="T7" fmla="*/ 20 h 81"/>
                  <a:gd name="T8" fmla="*/ 9 w 60"/>
                  <a:gd name="T9" fmla="*/ 27 h 81"/>
                  <a:gd name="T10" fmla="*/ 1 w 60"/>
                  <a:gd name="T11" fmla="*/ 35 h 81"/>
                  <a:gd name="T12" fmla="*/ 3 w 60"/>
                  <a:gd name="T13" fmla="*/ 41 h 81"/>
                  <a:gd name="T14" fmla="*/ 0 w 60"/>
                  <a:gd name="T15" fmla="*/ 44 h 81"/>
                  <a:gd name="T16" fmla="*/ 7 w 60"/>
                  <a:gd name="T17" fmla="*/ 65 h 81"/>
                  <a:gd name="T18" fmla="*/ 10 w 60"/>
                  <a:gd name="T19" fmla="*/ 70 h 81"/>
                  <a:gd name="T20" fmla="*/ 9 w 60"/>
                  <a:gd name="T21" fmla="*/ 75 h 81"/>
                  <a:gd name="T22" fmla="*/ 13 w 60"/>
                  <a:gd name="T23" fmla="*/ 75 h 81"/>
                  <a:gd name="T24" fmla="*/ 12 w 60"/>
                  <a:gd name="T25" fmla="*/ 81 h 81"/>
                  <a:gd name="T26" fmla="*/ 18 w 60"/>
                  <a:gd name="T27" fmla="*/ 79 h 81"/>
                  <a:gd name="T28" fmla="*/ 24 w 60"/>
                  <a:gd name="T29" fmla="*/ 71 h 81"/>
                  <a:gd name="T30" fmla="*/ 30 w 60"/>
                  <a:gd name="T31" fmla="*/ 62 h 81"/>
                  <a:gd name="T32" fmla="*/ 32 w 60"/>
                  <a:gd name="T33" fmla="*/ 61 h 81"/>
                  <a:gd name="T34" fmla="*/ 53 w 60"/>
                  <a:gd name="T35" fmla="*/ 46 h 81"/>
                  <a:gd name="T36" fmla="*/ 60 w 60"/>
                  <a:gd name="T37" fmla="*/ 44 h 81"/>
                  <a:gd name="T38" fmla="*/ 57 w 60"/>
                  <a:gd name="T39" fmla="*/ 38 h 81"/>
                  <a:gd name="T40" fmla="*/ 48 w 60"/>
                  <a:gd name="T41" fmla="*/ 29 h 81"/>
                  <a:gd name="T42" fmla="*/ 51 w 60"/>
                  <a:gd name="T43" fmla="*/ 23 h 81"/>
                  <a:gd name="T44" fmla="*/ 38 w 60"/>
                  <a:gd name="T45" fmla="*/ 6 h 81"/>
                  <a:gd name="T46" fmla="*/ 35 w 60"/>
                  <a:gd name="T47" fmla="*/ 0 h 81"/>
                  <a:gd name="T48" fmla="*/ 22 w 60"/>
                  <a:gd name="T49" fmla="*/ 2 h 81"/>
                  <a:gd name="T50" fmla="*/ 18 w 60"/>
                  <a:gd name="T51" fmla="*/ 5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0" h="81">
                    <a:moveTo>
                      <a:pt x="18" y="5"/>
                    </a:moveTo>
                    <a:lnTo>
                      <a:pt x="6" y="9"/>
                    </a:lnTo>
                    <a:lnTo>
                      <a:pt x="0" y="18"/>
                    </a:lnTo>
                    <a:lnTo>
                      <a:pt x="6" y="20"/>
                    </a:lnTo>
                    <a:lnTo>
                      <a:pt x="9" y="27"/>
                    </a:lnTo>
                    <a:lnTo>
                      <a:pt x="1" y="35"/>
                    </a:lnTo>
                    <a:lnTo>
                      <a:pt x="3" y="41"/>
                    </a:lnTo>
                    <a:lnTo>
                      <a:pt x="0" y="44"/>
                    </a:lnTo>
                    <a:lnTo>
                      <a:pt x="7" y="65"/>
                    </a:lnTo>
                    <a:lnTo>
                      <a:pt x="10" y="70"/>
                    </a:lnTo>
                    <a:lnTo>
                      <a:pt x="9" y="75"/>
                    </a:lnTo>
                    <a:lnTo>
                      <a:pt x="13" y="75"/>
                    </a:lnTo>
                    <a:lnTo>
                      <a:pt x="12" y="81"/>
                    </a:lnTo>
                    <a:lnTo>
                      <a:pt x="18" y="79"/>
                    </a:lnTo>
                    <a:lnTo>
                      <a:pt x="24" y="71"/>
                    </a:lnTo>
                    <a:lnTo>
                      <a:pt x="30" y="62"/>
                    </a:lnTo>
                    <a:lnTo>
                      <a:pt x="32" y="61"/>
                    </a:lnTo>
                    <a:lnTo>
                      <a:pt x="53" y="46"/>
                    </a:lnTo>
                    <a:lnTo>
                      <a:pt x="60" y="44"/>
                    </a:lnTo>
                    <a:lnTo>
                      <a:pt x="57" y="38"/>
                    </a:lnTo>
                    <a:lnTo>
                      <a:pt x="48" y="29"/>
                    </a:lnTo>
                    <a:lnTo>
                      <a:pt x="51" y="23"/>
                    </a:lnTo>
                    <a:lnTo>
                      <a:pt x="38" y="6"/>
                    </a:lnTo>
                    <a:lnTo>
                      <a:pt x="35" y="0"/>
                    </a:lnTo>
                    <a:lnTo>
                      <a:pt x="22" y="2"/>
                    </a:lnTo>
                    <a:lnTo>
                      <a:pt x="18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4" name="Freeform 5225">
                <a:extLst>
                  <a:ext uri="{FF2B5EF4-FFF2-40B4-BE49-F238E27FC236}">
                    <a16:creationId xmlns:a16="http://schemas.microsoft.com/office/drawing/2014/main" id="{63731AE2-5F03-2814-4E49-A0E929221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212"/>
                <a:ext cx="31" cy="40"/>
              </a:xfrm>
              <a:custGeom>
                <a:avLst/>
                <a:gdLst>
                  <a:gd name="T0" fmla="*/ 18 w 60"/>
                  <a:gd name="T1" fmla="*/ 5 h 81"/>
                  <a:gd name="T2" fmla="*/ 22 w 60"/>
                  <a:gd name="T3" fmla="*/ 2 h 81"/>
                  <a:gd name="T4" fmla="*/ 35 w 60"/>
                  <a:gd name="T5" fmla="*/ 0 h 81"/>
                  <a:gd name="T6" fmla="*/ 38 w 60"/>
                  <a:gd name="T7" fmla="*/ 6 h 81"/>
                  <a:gd name="T8" fmla="*/ 51 w 60"/>
                  <a:gd name="T9" fmla="*/ 23 h 81"/>
                  <a:gd name="T10" fmla="*/ 48 w 60"/>
                  <a:gd name="T11" fmla="*/ 29 h 81"/>
                  <a:gd name="T12" fmla="*/ 57 w 60"/>
                  <a:gd name="T13" fmla="*/ 38 h 81"/>
                  <a:gd name="T14" fmla="*/ 60 w 60"/>
                  <a:gd name="T15" fmla="*/ 44 h 81"/>
                  <a:gd name="T16" fmla="*/ 53 w 60"/>
                  <a:gd name="T17" fmla="*/ 46 h 81"/>
                  <a:gd name="T18" fmla="*/ 32 w 60"/>
                  <a:gd name="T19" fmla="*/ 61 h 81"/>
                  <a:gd name="T20" fmla="*/ 30 w 60"/>
                  <a:gd name="T21" fmla="*/ 62 h 81"/>
                  <a:gd name="T22" fmla="*/ 24 w 60"/>
                  <a:gd name="T23" fmla="*/ 71 h 81"/>
                  <a:gd name="T24" fmla="*/ 18 w 60"/>
                  <a:gd name="T25" fmla="*/ 79 h 81"/>
                  <a:gd name="T26" fmla="*/ 12 w 60"/>
                  <a:gd name="T27" fmla="*/ 81 h 81"/>
                  <a:gd name="T28" fmla="*/ 13 w 60"/>
                  <a:gd name="T29" fmla="*/ 75 h 81"/>
                  <a:gd name="T30" fmla="*/ 9 w 60"/>
                  <a:gd name="T31" fmla="*/ 75 h 81"/>
                  <a:gd name="T32" fmla="*/ 10 w 60"/>
                  <a:gd name="T33" fmla="*/ 70 h 81"/>
                  <a:gd name="T34" fmla="*/ 7 w 60"/>
                  <a:gd name="T35" fmla="*/ 65 h 81"/>
                  <a:gd name="T36" fmla="*/ 0 w 60"/>
                  <a:gd name="T37" fmla="*/ 44 h 81"/>
                  <a:gd name="T38" fmla="*/ 3 w 60"/>
                  <a:gd name="T39" fmla="*/ 41 h 81"/>
                  <a:gd name="T40" fmla="*/ 1 w 60"/>
                  <a:gd name="T41" fmla="*/ 35 h 81"/>
                  <a:gd name="T42" fmla="*/ 9 w 60"/>
                  <a:gd name="T43" fmla="*/ 27 h 81"/>
                  <a:gd name="T44" fmla="*/ 6 w 60"/>
                  <a:gd name="T45" fmla="*/ 20 h 81"/>
                  <a:gd name="T46" fmla="*/ 0 w 60"/>
                  <a:gd name="T47" fmla="*/ 18 h 81"/>
                  <a:gd name="T48" fmla="*/ 6 w 60"/>
                  <a:gd name="T49" fmla="*/ 9 h 81"/>
                  <a:gd name="T50" fmla="*/ 18 w 60"/>
                  <a:gd name="T51" fmla="*/ 5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0" h="81">
                    <a:moveTo>
                      <a:pt x="18" y="5"/>
                    </a:moveTo>
                    <a:lnTo>
                      <a:pt x="22" y="2"/>
                    </a:lnTo>
                    <a:lnTo>
                      <a:pt x="35" y="0"/>
                    </a:lnTo>
                    <a:lnTo>
                      <a:pt x="38" y="6"/>
                    </a:lnTo>
                    <a:lnTo>
                      <a:pt x="51" y="23"/>
                    </a:lnTo>
                    <a:lnTo>
                      <a:pt x="48" y="29"/>
                    </a:lnTo>
                    <a:lnTo>
                      <a:pt x="57" y="38"/>
                    </a:lnTo>
                    <a:lnTo>
                      <a:pt x="60" y="44"/>
                    </a:lnTo>
                    <a:lnTo>
                      <a:pt x="53" y="46"/>
                    </a:lnTo>
                    <a:lnTo>
                      <a:pt x="32" y="61"/>
                    </a:lnTo>
                    <a:lnTo>
                      <a:pt x="30" y="62"/>
                    </a:lnTo>
                    <a:lnTo>
                      <a:pt x="24" y="71"/>
                    </a:lnTo>
                    <a:lnTo>
                      <a:pt x="18" y="79"/>
                    </a:lnTo>
                    <a:lnTo>
                      <a:pt x="12" y="81"/>
                    </a:lnTo>
                    <a:lnTo>
                      <a:pt x="13" y="75"/>
                    </a:lnTo>
                    <a:lnTo>
                      <a:pt x="9" y="75"/>
                    </a:lnTo>
                    <a:lnTo>
                      <a:pt x="10" y="70"/>
                    </a:lnTo>
                    <a:lnTo>
                      <a:pt x="7" y="65"/>
                    </a:lnTo>
                    <a:lnTo>
                      <a:pt x="0" y="44"/>
                    </a:lnTo>
                    <a:lnTo>
                      <a:pt x="3" y="41"/>
                    </a:lnTo>
                    <a:lnTo>
                      <a:pt x="1" y="35"/>
                    </a:lnTo>
                    <a:lnTo>
                      <a:pt x="9" y="27"/>
                    </a:lnTo>
                    <a:lnTo>
                      <a:pt x="6" y="20"/>
                    </a:lnTo>
                    <a:lnTo>
                      <a:pt x="0" y="18"/>
                    </a:lnTo>
                    <a:lnTo>
                      <a:pt x="6" y="9"/>
                    </a:lnTo>
                    <a:lnTo>
                      <a:pt x="1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5" name="Freeform 5226">
                <a:extLst>
                  <a:ext uri="{FF2B5EF4-FFF2-40B4-BE49-F238E27FC236}">
                    <a16:creationId xmlns:a16="http://schemas.microsoft.com/office/drawing/2014/main" id="{7455E75A-D568-6193-D0D1-A8C9E795A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212"/>
                <a:ext cx="31" cy="40"/>
              </a:xfrm>
              <a:custGeom>
                <a:avLst/>
                <a:gdLst>
                  <a:gd name="T0" fmla="*/ 18 w 60"/>
                  <a:gd name="T1" fmla="*/ 5 h 81"/>
                  <a:gd name="T2" fmla="*/ 22 w 60"/>
                  <a:gd name="T3" fmla="*/ 2 h 81"/>
                  <a:gd name="T4" fmla="*/ 35 w 60"/>
                  <a:gd name="T5" fmla="*/ 0 h 81"/>
                  <a:gd name="T6" fmla="*/ 38 w 60"/>
                  <a:gd name="T7" fmla="*/ 6 h 81"/>
                  <a:gd name="T8" fmla="*/ 51 w 60"/>
                  <a:gd name="T9" fmla="*/ 23 h 81"/>
                  <a:gd name="T10" fmla="*/ 48 w 60"/>
                  <a:gd name="T11" fmla="*/ 29 h 81"/>
                  <a:gd name="T12" fmla="*/ 57 w 60"/>
                  <a:gd name="T13" fmla="*/ 38 h 81"/>
                  <a:gd name="T14" fmla="*/ 60 w 60"/>
                  <a:gd name="T15" fmla="*/ 44 h 81"/>
                  <a:gd name="T16" fmla="*/ 53 w 60"/>
                  <a:gd name="T17" fmla="*/ 46 h 81"/>
                  <a:gd name="T18" fmla="*/ 32 w 60"/>
                  <a:gd name="T19" fmla="*/ 61 h 81"/>
                  <a:gd name="T20" fmla="*/ 30 w 60"/>
                  <a:gd name="T21" fmla="*/ 62 h 81"/>
                  <a:gd name="T22" fmla="*/ 24 w 60"/>
                  <a:gd name="T23" fmla="*/ 71 h 81"/>
                  <a:gd name="T24" fmla="*/ 18 w 60"/>
                  <a:gd name="T25" fmla="*/ 79 h 81"/>
                  <a:gd name="T26" fmla="*/ 12 w 60"/>
                  <a:gd name="T27" fmla="*/ 81 h 81"/>
                  <a:gd name="T28" fmla="*/ 13 w 60"/>
                  <a:gd name="T29" fmla="*/ 75 h 81"/>
                  <a:gd name="T30" fmla="*/ 9 w 60"/>
                  <a:gd name="T31" fmla="*/ 75 h 81"/>
                  <a:gd name="T32" fmla="*/ 10 w 60"/>
                  <a:gd name="T33" fmla="*/ 70 h 81"/>
                  <a:gd name="T34" fmla="*/ 7 w 60"/>
                  <a:gd name="T35" fmla="*/ 65 h 81"/>
                  <a:gd name="T36" fmla="*/ 0 w 60"/>
                  <a:gd name="T37" fmla="*/ 44 h 81"/>
                  <a:gd name="T38" fmla="*/ 3 w 60"/>
                  <a:gd name="T39" fmla="*/ 41 h 81"/>
                  <a:gd name="T40" fmla="*/ 1 w 60"/>
                  <a:gd name="T41" fmla="*/ 35 h 81"/>
                  <a:gd name="T42" fmla="*/ 9 w 60"/>
                  <a:gd name="T43" fmla="*/ 27 h 81"/>
                  <a:gd name="T44" fmla="*/ 6 w 60"/>
                  <a:gd name="T45" fmla="*/ 20 h 81"/>
                  <a:gd name="T46" fmla="*/ 0 w 60"/>
                  <a:gd name="T47" fmla="*/ 18 h 81"/>
                  <a:gd name="T48" fmla="*/ 6 w 60"/>
                  <a:gd name="T49" fmla="*/ 9 h 81"/>
                  <a:gd name="T50" fmla="*/ 18 w 60"/>
                  <a:gd name="T51" fmla="*/ 5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0" h="81">
                    <a:moveTo>
                      <a:pt x="18" y="5"/>
                    </a:moveTo>
                    <a:lnTo>
                      <a:pt x="22" y="2"/>
                    </a:lnTo>
                    <a:lnTo>
                      <a:pt x="35" y="0"/>
                    </a:lnTo>
                    <a:lnTo>
                      <a:pt x="38" y="6"/>
                    </a:lnTo>
                    <a:lnTo>
                      <a:pt x="51" y="23"/>
                    </a:lnTo>
                    <a:lnTo>
                      <a:pt x="48" y="29"/>
                    </a:lnTo>
                    <a:lnTo>
                      <a:pt x="57" y="38"/>
                    </a:lnTo>
                    <a:lnTo>
                      <a:pt x="60" y="44"/>
                    </a:lnTo>
                    <a:lnTo>
                      <a:pt x="53" y="46"/>
                    </a:lnTo>
                    <a:lnTo>
                      <a:pt x="32" y="61"/>
                    </a:lnTo>
                    <a:lnTo>
                      <a:pt x="30" y="62"/>
                    </a:lnTo>
                    <a:lnTo>
                      <a:pt x="24" y="71"/>
                    </a:lnTo>
                    <a:lnTo>
                      <a:pt x="18" y="79"/>
                    </a:lnTo>
                    <a:lnTo>
                      <a:pt x="12" y="81"/>
                    </a:lnTo>
                    <a:lnTo>
                      <a:pt x="13" y="75"/>
                    </a:lnTo>
                    <a:lnTo>
                      <a:pt x="9" y="75"/>
                    </a:lnTo>
                    <a:lnTo>
                      <a:pt x="10" y="70"/>
                    </a:lnTo>
                    <a:lnTo>
                      <a:pt x="7" y="65"/>
                    </a:lnTo>
                    <a:lnTo>
                      <a:pt x="0" y="44"/>
                    </a:lnTo>
                    <a:lnTo>
                      <a:pt x="3" y="41"/>
                    </a:lnTo>
                    <a:lnTo>
                      <a:pt x="1" y="35"/>
                    </a:lnTo>
                    <a:lnTo>
                      <a:pt x="9" y="27"/>
                    </a:lnTo>
                    <a:lnTo>
                      <a:pt x="6" y="20"/>
                    </a:lnTo>
                    <a:lnTo>
                      <a:pt x="0" y="18"/>
                    </a:lnTo>
                    <a:lnTo>
                      <a:pt x="6" y="9"/>
                    </a:lnTo>
                    <a:lnTo>
                      <a:pt x="18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6" name="Freeform 5227">
                <a:extLst>
                  <a:ext uri="{FF2B5EF4-FFF2-40B4-BE49-F238E27FC236}">
                    <a16:creationId xmlns:a16="http://schemas.microsoft.com/office/drawing/2014/main" id="{4860FC5E-6F60-A91A-3171-1C54A6417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1343"/>
                <a:ext cx="23" cy="24"/>
              </a:xfrm>
              <a:custGeom>
                <a:avLst/>
                <a:gdLst>
                  <a:gd name="T0" fmla="*/ 21 w 45"/>
                  <a:gd name="T1" fmla="*/ 0 h 47"/>
                  <a:gd name="T2" fmla="*/ 20 w 45"/>
                  <a:gd name="T3" fmla="*/ 0 h 47"/>
                  <a:gd name="T4" fmla="*/ 17 w 45"/>
                  <a:gd name="T5" fmla="*/ 8 h 47"/>
                  <a:gd name="T6" fmla="*/ 12 w 45"/>
                  <a:gd name="T7" fmla="*/ 9 h 47"/>
                  <a:gd name="T8" fmla="*/ 3 w 45"/>
                  <a:gd name="T9" fmla="*/ 12 h 47"/>
                  <a:gd name="T10" fmla="*/ 0 w 45"/>
                  <a:gd name="T11" fmla="*/ 14 h 47"/>
                  <a:gd name="T12" fmla="*/ 3 w 45"/>
                  <a:gd name="T13" fmla="*/ 18 h 47"/>
                  <a:gd name="T14" fmla="*/ 6 w 45"/>
                  <a:gd name="T15" fmla="*/ 30 h 47"/>
                  <a:gd name="T16" fmla="*/ 15 w 45"/>
                  <a:gd name="T17" fmla="*/ 32 h 47"/>
                  <a:gd name="T18" fmla="*/ 18 w 45"/>
                  <a:gd name="T19" fmla="*/ 38 h 47"/>
                  <a:gd name="T20" fmla="*/ 20 w 45"/>
                  <a:gd name="T21" fmla="*/ 27 h 47"/>
                  <a:gd name="T22" fmla="*/ 26 w 45"/>
                  <a:gd name="T23" fmla="*/ 30 h 47"/>
                  <a:gd name="T24" fmla="*/ 30 w 45"/>
                  <a:gd name="T25" fmla="*/ 33 h 47"/>
                  <a:gd name="T26" fmla="*/ 30 w 45"/>
                  <a:gd name="T27" fmla="*/ 46 h 47"/>
                  <a:gd name="T28" fmla="*/ 35 w 45"/>
                  <a:gd name="T29" fmla="*/ 47 h 47"/>
                  <a:gd name="T30" fmla="*/ 38 w 45"/>
                  <a:gd name="T31" fmla="*/ 41 h 47"/>
                  <a:gd name="T32" fmla="*/ 44 w 45"/>
                  <a:gd name="T33" fmla="*/ 36 h 47"/>
                  <a:gd name="T34" fmla="*/ 45 w 45"/>
                  <a:gd name="T35" fmla="*/ 26 h 47"/>
                  <a:gd name="T36" fmla="*/ 42 w 45"/>
                  <a:gd name="T37" fmla="*/ 24 h 47"/>
                  <a:gd name="T38" fmla="*/ 39 w 45"/>
                  <a:gd name="T39" fmla="*/ 20 h 47"/>
                  <a:gd name="T40" fmla="*/ 32 w 45"/>
                  <a:gd name="T41" fmla="*/ 18 h 47"/>
                  <a:gd name="T42" fmla="*/ 35 w 45"/>
                  <a:gd name="T43" fmla="*/ 12 h 47"/>
                  <a:gd name="T44" fmla="*/ 33 w 45"/>
                  <a:gd name="T45" fmla="*/ 3 h 47"/>
                  <a:gd name="T46" fmla="*/ 21 w 45"/>
                  <a:gd name="T4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47">
                    <a:moveTo>
                      <a:pt x="21" y="0"/>
                    </a:moveTo>
                    <a:lnTo>
                      <a:pt x="20" y="0"/>
                    </a:lnTo>
                    <a:lnTo>
                      <a:pt x="17" y="8"/>
                    </a:lnTo>
                    <a:lnTo>
                      <a:pt x="12" y="9"/>
                    </a:lnTo>
                    <a:lnTo>
                      <a:pt x="3" y="12"/>
                    </a:lnTo>
                    <a:lnTo>
                      <a:pt x="0" y="14"/>
                    </a:lnTo>
                    <a:lnTo>
                      <a:pt x="3" y="18"/>
                    </a:lnTo>
                    <a:lnTo>
                      <a:pt x="6" y="30"/>
                    </a:lnTo>
                    <a:lnTo>
                      <a:pt x="15" y="32"/>
                    </a:lnTo>
                    <a:lnTo>
                      <a:pt x="18" y="38"/>
                    </a:lnTo>
                    <a:lnTo>
                      <a:pt x="20" y="27"/>
                    </a:lnTo>
                    <a:lnTo>
                      <a:pt x="26" y="30"/>
                    </a:lnTo>
                    <a:lnTo>
                      <a:pt x="30" y="33"/>
                    </a:lnTo>
                    <a:lnTo>
                      <a:pt x="30" y="46"/>
                    </a:lnTo>
                    <a:lnTo>
                      <a:pt x="35" y="47"/>
                    </a:lnTo>
                    <a:lnTo>
                      <a:pt x="38" y="41"/>
                    </a:lnTo>
                    <a:lnTo>
                      <a:pt x="44" y="36"/>
                    </a:lnTo>
                    <a:lnTo>
                      <a:pt x="45" y="26"/>
                    </a:lnTo>
                    <a:lnTo>
                      <a:pt x="42" y="24"/>
                    </a:lnTo>
                    <a:lnTo>
                      <a:pt x="39" y="20"/>
                    </a:lnTo>
                    <a:lnTo>
                      <a:pt x="32" y="18"/>
                    </a:lnTo>
                    <a:lnTo>
                      <a:pt x="35" y="12"/>
                    </a:lnTo>
                    <a:lnTo>
                      <a:pt x="33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7" name="Freeform 5228">
                <a:extLst>
                  <a:ext uri="{FF2B5EF4-FFF2-40B4-BE49-F238E27FC236}">
                    <a16:creationId xmlns:a16="http://schemas.microsoft.com/office/drawing/2014/main" id="{2464E986-1128-3F3B-EC56-C80E858A1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1343"/>
                <a:ext cx="23" cy="24"/>
              </a:xfrm>
              <a:custGeom>
                <a:avLst/>
                <a:gdLst>
                  <a:gd name="T0" fmla="*/ 21 w 45"/>
                  <a:gd name="T1" fmla="*/ 0 h 47"/>
                  <a:gd name="T2" fmla="*/ 33 w 45"/>
                  <a:gd name="T3" fmla="*/ 3 h 47"/>
                  <a:gd name="T4" fmla="*/ 35 w 45"/>
                  <a:gd name="T5" fmla="*/ 12 h 47"/>
                  <a:gd name="T6" fmla="*/ 32 w 45"/>
                  <a:gd name="T7" fmla="*/ 18 h 47"/>
                  <a:gd name="T8" fmla="*/ 39 w 45"/>
                  <a:gd name="T9" fmla="*/ 20 h 47"/>
                  <a:gd name="T10" fmla="*/ 42 w 45"/>
                  <a:gd name="T11" fmla="*/ 24 h 47"/>
                  <a:gd name="T12" fmla="*/ 45 w 45"/>
                  <a:gd name="T13" fmla="*/ 26 h 47"/>
                  <a:gd name="T14" fmla="*/ 44 w 45"/>
                  <a:gd name="T15" fmla="*/ 36 h 47"/>
                  <a:gd name="T16" fmla="*/ 38 w 45"/>
                  <a:gd name="T17" fmla="*/ 41 h 47"/>
                  <a:gd name="T18" fmla="*/ 35 w 45"/>
                  <a:gd name="T19" fmla="*/ 47 h 47"/>
                  <a:gd name="T20" fmla="*/ 30 w 45"/>
                  <a:gd name="T21" fmla="*/ 46 h 47"/>
                  <a:gd name="T22" fmla="*/ 30 w 45"/>
                  <a:gd name="T23" fmla="*/ 33 h 47"/>
                  <a:gd name="T24" fmla="*/ 26 w 45"/>
                  <a:gd name="T25" fmla="*/ 30 h 47"/>
                  <a:gd name="T26" fmla="*/ 20 w 45"/>
                  <a:gd name="T27" fmla="*/ 27 h 47"/>
                  <a:gd name="T28" fmla="*/ 18 w 45"/>
                  <a:gd name="T29" fmla="*/ 38 h 47"/>
                  <a:gd name="T30" fmla="*/ 15 w 45"/>
                  <a:gd name="T31" fmla="*/ 32 h 47"/>
                  <a:gd name="T32" fmla="*/ 6 w 45"/>
                  <a:gd name="T33" fmla="*/ 30 h 47"/>
                  <a:gd name="T34" fmla="*/ 3 w 45"/>
                  <a:gd name="T35" fmla="*/ 18 h 47"/>
                  <a:gd name="T36" fmla="*/ 0 w 45"/>
                  <a:gd name="T37" fmla="*/ 14 h 47"/>
                  <a:gd name="T38" fmla="*/ 3 w 45"/>
                  <a:gd name="T39" fmla="*/ 12 h 47"/>
                  <a:gd name="T40" fmla="*/ 12 w 45"/>
                  <a:gd name="T41" fmla="*/ 9 h 47"/>
                  <a:gd name="T42" fmla="*/ 17 w 45"/>
                  <a:gd name="T43" fmla="*/ 8 h 47"/>
                  <a:gd name="T44" fmla="*/ 20 w 45"/>
                  <a:gd name="T45" fmla="*/ 0 h 47"/>
                  <a:gd name="T46" fmla="*/ 21 w 45"/>
                  <a:gd name="T4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47">
                    <a:moveTo>
                      <a:pt x="21" y="0"/>
                    </a:moveTo>
                    <a:lnTo>
                      <a:pt x="33" y="3"/>
                    </a:lnTo>
                    <a:lnTo>
                      <a:pt x="35" y="12"/>
                    </a:lnTo>
                    <a:lnTo>
                      <a:pt x="32" y="18"/>
                    </a:lnTo>
                    <a:lnTo>
                      <a:pt x="39" y="20"/>
                    </a:lnTo>
                    <a:lnTo>
                      <a:pt x="42" y="24"/>
                    </a:lnTo>
                    <a:lnTo>
                      <a:pt x="45" y="26"/>
                    </a:lnTo>
                    <a:lnTo>
                      <a:pt x="44" y="36"/>
                    </a:lnTo>
                    <a:lnTo>
                      <a:pt x="38" y="41"/>
                    </a:lnTo>
                    <a:lnTo>
                      <a:pt x="35" y="47"/>
                    </a:lnTo>
                    <a:lnTo>
                      <a:pt x="30" y="46"/>
                    </a:lnTo>
                    <a:lnTo>
                      <a:pt x="30" y="33"/>
                    </a:lnTo>
                    <a:lnTo>
                      <a:pt x="26" y="30"/>
                    </a:lnTo>
                    <a:lnTo>
                      <a:pt x="20" y="27"/>
                    </a:lnTo>
                    <a:lnTo>
                      <a:pt x="18" y="38"/>
                    </a:lnTo>
                    <a:lnTo>
                      <a:pt x="15" y="32"/>
                    </a:lnTo>
                    <a:lnTo>
                      <a:pt x="6" y="3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3" y="12"/>
                    </a:lnTo>
                    <a:lnTo>
                      <a:pt x="12" y="9"/>
                    </a:lnTo>
                    <a:lnTo>
                      <a:pt x="17" y="8"/>
                    </a:lnTo>
                    <a:lnTo>
                      <a:pt x="20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8" name="Freeform 5229">
                <a:extLst>
                  <a:ext uri="{FF2B5EF4-FFF2-40B4-BE49-F238E27FC236}">
                    <a16:creationId xmlns:a16="http://schemas.microsoft.com/office/drawing/2014/main" id="{E38E13BC-C5B6-19E1-21BA-CF644ACF3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1343"/>
                <a:ext cx="23" cy="24"/>
              </a:xfrm>
              <a:custGeom>
                <a:avLst/>
                <a:gdLst>
                  <a:gd name="T0" fmla="*/ 21 w 45"/>
                  <a:gd name="T1" fmla="*/ 0 h 47"/>
                  <a:gd name="T2" fmla="*/ 33 w 45"/>
                  <a:gd name="T3" fmla="*/ 3 h 47"/>
                  <a:gd name="T4" fmla="*/ 35 w 45"/>
                  <a:gd name="T5" fmla="*/ 12 h 47"/>
                  <a:gd name="T6" fmla="*/ 32 w 45"/>
                  <a:gd name="T7" fmla="*/ 18 h 47"/>
                  <a:gd name="T8" fmla="*/ 39 w 45"/>
                  <a:gd name="T9" fmla="*/ 20 h 47"/>
                  <a:gd name="T10" fmla="*/ 42 w 45"/>
                  <a:gd name="T11" fmla="*/ 24 h 47"/>
                  <a:gd name="T12" fmla="*/ 45 w 45"/>
                  <a:gd name="T13" fmla="*/ 26 h 47"/>
                  <a:gd name="T14" fmla="*/ 44 w 45"/>
                  <a:gd name="T15" fmla="*/ 36 h 47"/>
                  <a:gd name="T16" fmla="*/ 38 w 45"/>
                  <a:gd name="T17" fmla="*/ 41 h 47"/>
                  <a:gd name="T18" fmla="*/ 35 w 45"/>
                  <a:gd name="T19" fmla="*/ 47 h 47"/>
                  <a:gd name="T20" fmla="*/ 30 w 45"/>
                  <a:gd name="T21" fmla="*/ 46 h 47"/>
                  <a:gd name="T22" fmla="*/ 30 w 45"/>
                  <a:gd name="T23" fmla="*/ 33 h 47"/>
                  <a:gd name="T24" fmla="*/ 26 w 45"/>
                  <a:gd name="T25" fmla="*/ 30 h 47"/>
                  <a:gd name="T26" fmla="*/ 20 w 45"/>
                  <a:gd name="T27" fmla="*/ 27 h 47"/>
                  <a:gd name="T28" fmla="*/ 18 w 45"/>
                  <a:gd name="T29" fmla="*/ 38 h 47"/>
                  <a:gd name="T30" fmla="*/ 15 w 45"/>
                  <a:gd name="T31" fmla="*/ 32 h 47"/>
                  <a:gd name="T32" fmla="*/ 6 w 45"/>
                  <a:gd name="T33" fmla="*/ 30 h 47"/>
                  <a:gd name="T34" fmla="*/ 3 w 45"/>
                  <a:gd name="T35" fmla="*/ 18 h 47"/>
                  <a:gd name="T36" fmla="*/ 0 w 45"/>
                  <a:gd name="T37" fmla="*/ 14 h 47"/>
                  <a:gd name="T38" fmla="*/ 3 w 45"/>
                  <a:gd name="T39" fmla="*/ 12 h 47"/>
                  <a:gd name="T40" fmla="*/ 12 w 45"/>
                  <a:gd name="T41" fmla="*/ 9 h 47"/>
                  <a:gd name="T42" fmla="*/ 17 w 45"/>
                  <a:gd name="T43" fmla="*/ 8 h 47"/>
                  <a:gd name="T44" fmla="*/ 20 w 45"/>
                  <a:gd name="T45" fmla="*/ 0 h 47"/>
                  <a:gd name="T46" fmla="*/ 21 w 45"/>
                  <a:gd name="T4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47">
                    <a:moveTo>
                      <a:pt x="21" y="0"/>
                    </a:moveTo>
                    <a:lnTo>
                      <a:pt x="33" y="3"/>
                    </a:lnTo>
                    <a:lnTo>
                      <a:pt x="35" y="12"/>
                    </a:lnTo>
                    <a:lnTo>
                      <a:pt x="32" y="18"/>
                    </a:lnTo>
                    <a:lnTo>
                      <a:pt x="39" y="20"/>
                    </a:lnTo>
                    <a:lnTo>
                      <a:pt x="42" y="24"/>
                    </a:lnTo>
                    <a:lnTo>
                      <a:pt x="45" y="26"/>
                    </a:lnTo>
                    <a:lnTo>
                      <a:pt x="44" y="36"/>
                    </a:lnTo>
                    <a:lnTo>
                      <a:pt x="38" y="41"/>
                    </a:lnTo>
                    <a:lnTo>
                      <a:pt x="35" y="47"/>
                    </a:lnTo>
                    <a:lnTo>
                      <a:pt x="30" y="46"/>
                    </a:lnTo>
                    <a:lnTo>
                      <a:pt x="30" y="33"/>
                    </a:lnTo>
                    <a:lnTo>
                      <a:pt x="26" y="30"/>
                    </a:lnTo>
                    <a:lnTo>
                      <a:pt x="20" y="27"/>
                    </a:lnTo>
                    <a:lnTo>
                      <a:pt x="18" y="38"/>
                    </a:lnTo>
                    <a:lnTo>
                      <a:pt x="15" y="32"/>
                    </a:lnTo>
                    <a:lnTo>
                      <a:pt x="6" y="30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3" y="12"/>
                    </a:lnTo>
                    <a:lnTo>
                      <a:pt x="12" y="9"/>
                    </a:lnTo>
                    <a:lnTo>
                      <a:pt x="17" y="8"/>
                    </a:lnTo>
                    <a:lnTo>
                      <a:pt x="20" y="0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2" name="Group 5431">
              <a:extLst>
                <a:ext uri="{FF2B5EF4-FFF2-40B4-BE49-F238E27FC236}">
                  <a16:creationId xmlns:a16="http://schemas.microsoft.com/office/drawing/2014/main" id="{05904311-99DA-4721-E40F-00C05AFC3E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3" y="1009"/>
              <a:ext cx="2035" cy="1311"/>
              <a:chOff x="3283" y="1009"/>
              <a:chExt cx="2035" cy="1311"/>
            </a:xfrm>
          </p:grpSpPr>
          <p:sp>
            <p:nvSpPr>
              <p:cNvPr id="1579" name="Freeform 5231">
                <a:extLst>
                  <a:ext uri="{FF2B5EF4-FFF2-40B4-BE49-F238E27FC236}">
                    <a16:creationId xmlns:a16="http://schemas.microsoft.com/office/drawing/2014/main" id="{E40F1923-D3AC-07AB-76CA-F62D5DB42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1297"/>
                <a:ext cx="19" cy="33"/>
              </a:xfrm>
              <a:custGeom>
                <a:avLst/>
                <a:gdLst>
                  <a:gd name="T0" fmla="*/ 20 w 38"/>
                  <a:gd name="T1" fmla="*/ 9 h 66"/>
                  <a:gd name="T2" fmla="*/ 20 w 38"/>
                  <a:gd name="T3" fmla="*/ 5 h 66"/>
                  <a:gd name="T4" fmla="*/ 12 w 38"/>
                  <a:gd name="T5" fmla="*/ 0 h 66"/>
                  <a:gd name="T6" fmla="*/ 9 w 38"/>
                  <a:gd name="T7" fmla="*/ 5 h 66"/>
                  <a:gd name="T8" fmla="*/ 6 w 38"/>
                  <a:gd name="T9" fmla="*/ 14 h 66"/>
                  <a:gd name="T10" fmla="*/ 0 w 38"/>
                  <a:gd name="T11" fmla="*/ 20 h 66"/>
                  <a:gd name="T12" fmla="*/ 3 w 38"/>
                  <a:gd name="T13" fmla="*/ 31 h 66"/>
                  <a:gd name="T14" fmla="*/ 9 w 38"/>
                  <a:gd name="T15" fmla="*/ 41 h 66"/>
                  <a:gd name="T16" fmla="*/ 14 w 38"/>
                  <a:gd name="T17" fmla="*/ 38 h 66"/>
                  <a:gd name="T18" fmla="*/ 19 w 38"/>
                  <a:gd name="T19" fmla="*/ 47 h 66"/>
                  <a:gd name="T20" fmla="*/ 17 w 38"/>
                  <a:gd name="T21" fmla="*/ 50 h 66"/>
                  <a:gd name="T22" fmla="*/ 25 w 38"/>
                  <a:gd name="T23" fmla="*/ 53 h 66"/>
                  <a:gd name="T24" fmla="*/ 26 w 38"/>
                  <a:gd name="T25" fmla="*/ 64 h 66"/>
                  <a:gd name="T26" fmla="*/ 34 w 38"/>
                  <a:gd name="T27" fmla="*/ 64 h 66"/>
                  <a:gd name="T28" fmla="*/ 37 w 38"/>
                  <a:gd name="T29" fmla="*/ 66 h 66"/>
                  <a:gd name="T30" fmla="*/ 38 w 38"/>
                  <a:gd name="T31" fmla="*/ 63 h 66"/>
                  <a:gd name="T32" fmla="*/ 32 w 38"/>
                  <a:gd name="T33" fmla="*/ 57 h 66"/>
                  <a:gd name="T34" fmla="*/ 34 w 38"/>
                  <a:gd name="T35" fmla="*/ 50 h 66"/>
                  <a:gd name="T36" fmla="*/ 31 w 38"/>
                  <a:gd name="T37" fmla="*/ 47 h 66"/>
                  <a:gd name="T38" fmla="*/ 35 w 38"/>
                  <a:gd name="T39" fmla="*/ 40 h 66"/>
                  <a:gd name="T40" fmla="*/ 35 w 38"/>
                  <a:gd name="T41" fmla="*/ 29 h 66"/>
                  <a:gd name="T42" fmla="*/ 29 w 38"/>
                  <a:gd name="T43" fmla="*/ 20 h 66"/>
                  <a:gd name="T44" fmla="*/ 29 w 38"/>
                  <a:gd name="T45" fmla="*/ 12 h 66"/>
                  <a:gd name="T46" fmla="*/ 20 w 38"/>
                  <a:gd name="T47" fmla="*/ 9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66">
                    <a:moveTo>
                      <a:pt x="20" y="9"/>
                    </a:moveTo>
                    <a:lnTo>
                      <a:pt x="20" y="5"/>
                    </a:lnTo>
                    <a:lnTo>
                      <a:pt x="12" y="0"/>
                    </a:lnTo>
                    <a:lnTo>
                      <a:pt x="9" y="5"/>
                    </a:lnTo>
                    <a:lnTo>
                      <a:pt x="6" y="14"/>
                    </a:lnTo>
                    <a:lnTo>
                      <a:pt x="0" y="20"/>
                    </a:lnTo>
                    <a:lnTo>
                      <a:pt x="3" y="31"/>
                    </a:lnTo>
                    <a:lnTo>
                      <a:pt x="9" y="41"/>
                    </a:lnTo>
                    <a:lnTo>
                      <a:pt x="14" y="38"/>
                    </a:lnTo>
                    <a:lnTo>
                      <a:pt x="19" y="47"/>
                    </a:lnTo>
                    <a:lnTo>
                      <a:pt x="17" y="50"/>
                    </a:lnTo>
                    <a:lnTo>
                      <a:pt x="25" y="53"/>
                    </a:lnTo>
                    <a:lnTo>
                      <a:pt x="26" y="64"/>
                    </a:lnTo>
                    <a:lnTo>
                      <a:pt x="34" y="64"/>
                    </a:lnTo>
                    <a:lnTo>
                      <a:pt x="37" y="66"/>
                    </a:lnTo>
                    <a:lnTo>
                      <a:pt x="38" y="63"/>
                    </a:lnTo>
                    <a:lnTo>
                      <a:pt x="32" y="57"/>
                    </a:lnTo>
                    <a:lnTo>
                      <a:pt x="34" y="50"/>
                    </a:lnTo>
                    <a:lnTo>
                      <a:pt x="31" y="47"/>
                    </a:lnTo>
                    <a:lnTo>
                      <a:pt x="35" y="40"/>
                    </a:lnTo>
                    <a:lnTo>
                      <a:pt x="35" y="29"/>
                    </a:lnTo>
                    <a:lnTo>
                      <a:pt x="29" y="20"/>
                    </a:lnTo>
                    <a:lnTo>
                      <a:pt x="29" y="12"/>
                    </a:lnTo>
                    <a:lnTo>
                      <a:pt x="20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0" name="Freeform 5232">
                <a:extLst>
                  <a:ext uri="{FF2B5EF4-FFF2-40B4-BE49-F238E27FC236}">
                    <a16:creationId xmlns:a16="http://schemas.microsoft.com/office/drawing/2014/main" id="{249A7491-2F16-6C33-335B-96F85F139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1297"/>
                <a:ext cx="19" cy="33"/>
              </a:xfrm>
              <a:custGeom>
                <a:avLst/>
                <a:gdLst>
                  <a:gd name="T0" fmla="*/ 20 w 38"/>
                  <a:gd name="T1" fmla="*/ 9 h 66"/>
                  <a:gd name="T2" fmla="*/ 29 w 38"/>
                  <a:gd name="T3" fmla="*/ 12 h 66"/>
                  <a:gd name="T4" fmla="*/ 29 w 38"/>
                  <a:gd name="T5" fmla="*/ 20 h 66"/>
                  <a:gd name="T6" fmla="*/ 35 w 38"/>
                  <a:gd name="T7" fmla="*/ 29 h 66"/>
                  <a:gd name="T8" fmla="*/ 35 w 38"/>
                  <a:gd name="T9" fmla="*/ 40 h 66"/>
                  <a:gd name="T10" fmla="*/ 31 w 38"/>
                  <a:gd name="T11" fmla="*/ 47 h 66"/>
                  <a:gd name="T12" fmla="*/ 34 w 38"/>
                  <a:gd name="T13" fmla="*/ 50 h 66"/>
                  <a:gd name="T14" fmla="*/ 32 w 38"/>
                  <a:gd name="T15" fmla="*/ 57 h 66"/>
                  <a:gd name="T16" fmla="*/ 38 w 38"/>
                  <a:gd name="T17" fmla="*/ 63 h 66"/>
                  <a:gd name="T18" fmla="*/ 37 w 38"/>
                  <a:gd name="T19" fmla="*/ 66 h 66"/>
                  <a:gd name="T20" fmla="*/ 34 w 38"/>
                  <a:gd name="T21" fmla="*/ 64 h 66"/>
                  <a:gd name="T22" fmla="*/ 26 w 38"/>
                  <a:gd name="T23" fmla="*/ 64 h 66"/>
                  <a:gd name="T24" fmla="*/ 25 w 38"/>
                  <a:gd name="T25" fmla="*/ 53 h 66"/>
                  <a:gd name="T26" fmla="*/ 17 w 38"/>
                  <a:gd name="T27" fmla="*/ 50 h 66"/>
                  <a:gd name="T28" fmla="*/ 19 w 38"/>
                  <a:gd name="T29" fmla="*/ 47 h 66"/>
                  <a:gd name="T30" fmla="*/ 14 w 38"/>
                  <a:gd name="T31" fmla="*/ 38 h 66"/>
                  <a:gd name="T32" fmla="*/ 9 w 38"/>
                  <a:gd name="T33" fmla="*/ 41 h 66"/>
                  <a:gd name="T34" fmla="*/ 3 w 38"/>
                  <a:gd name="T35" fmla="*/ 31 h 66"/>
                  <a:gd name="T36" fmla="*/ 0 w 38"/>
                  <a:gd name="T37" fmla="*/ 20 h 66"/>
                  <a:gd name="T38" fmla="*/ 6 w 38"/>
                  <a:gd name="T39" fmla="*/ 14 h 66"/>
                  <a:gd name="T40" fmla="*/ 9 w 38"/>
                  <a:gd name="T41" fmla="*/ 5 h 66"/>
                  <a:gd name="T42" fmla="*/ 12 w 38"/>
                  <a:gd name="T43" fmla="*/ 0 h 66"/>
                  <a:gd name="T44" fmla="*/ 20 w 38"/>
                  <a:gd name="T45" fmla="*/ 5 h 66"/>
                  <a:gd name="T46" fmla="*/ 20 w 38"/>
                  <a:gd name="T47" fmla="*/ 9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66">
                    <a:moveTo>
                      <a:pt x="20" y="9"/>
                    </a:moveTo>
                    <a:lnTo>
                      <a:pt x="29" y="12"/>
                    </a:lnTo>
                    <a:lnTo>
                      <a:pt x="29" y="20"/>
                    </a:lnTo>
                    <a:lnTo>
                      <a:pt x="35" y="29"/>
                    </a:lnTo>
                    <a:lnTo>
                      <a:pt x="35" y="40"/>
                    </a:lnTo>
                    <a:lnTo>
                      <a:pt x="31" y="47"/>
                    </a:lnTo>
                    <a:lnTo>
                      <a:pt x="34" y="50"/>
                    </a:lnTo>
                    <a:lnTo>
                      <a:pt x="32" y="57"/>
                    </a:lnTo>
                    <a:lnTo>
                      <a:pt x="38" y="63"/>
                    </a:lnTo>
                    <a:lnTo>
                      <a:pt x="37" y="66"/>
                    </a:lnTo>
                    <a:lnTo>
                      <a:pt x="34" y="64"/>
                    </a:lnTo>
                    <a:lnTo>
                      <a:pt x="26" y="64"/>
                    </a:lnTo>
                    <a:lnTo>
                      <a:pt x="25" y="53"/>
                    </a:lnTo>
                    <a:lnTo>
                      <a:pt x="17" y="50"/>
                    </a:lnTo>
                    <a:lnTo>
                      <a:pt x="19" y="47"/>
                    </a:lnTo>
                    <a:lnTo>
                      <a:pt x="14" y="38"/>
                    </a:lnTo>
                    <a:lnTo>
                      <a:pt x="9" y="41"/>
                    </a:lnTo>
                    <a:lnTo>
                      <a:pt x="3" y="31"/>
                    </a:lnTo>
                    <a:lnTo>
                      <a:pt x="0" y="20"/>
                    </a:lnTo>
                    <a:lnTo>
                      <a:pt x="6" y="14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20" y="5"/>
                    </a:lnTo>
                    <a:lnTo>
                      <a:pt x="2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1" name="Freeform 5233">
                <a:extLst>
                  <a:ext uri="{FF2B5EF4-FFF2-40B4-BE49-F238E27FC236}">
                    <a16:creationId xmlns:a16="http://schemas.microsoft.com/office/drawing/2014/main" id="{C82D3BBA-39D3-B74D-273B-3478947B5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1297"/>
                <a:ext cx="19" cy="33"/>
              </a:xfrm>
              <a:custGeom>
                <a:avLst/>
                <a:gdLst>
                  <a:gd name="T0" fmla="*/ 20 w 38"/>
                  <a:gd name="T1" fmla="*/ 9 h 66"/>
                  <a:gd name="T2" fmla="*/ 29 w 38"/>
                  <a:gd name="T3" fmla="*/ 12 h 66"/>
                  <a:gd name="T4" fmla="*/ 29 w 38"/>
                  <a:gd name="T5" fmla="*/ 20 h 66"/>
                  <a:gd name="T6" fmla="*/ 35 w 38"/>
                  <a:gd name="T7" fmla="*/ 29 h 66"/>
                  <a:gd name="T8" fmla="*/ 35 w 38"/>
                  <a:gd name="T9" fmla="*/ 40 h 66"/>
                  <a:gd name="T10" fmla="*/ 31 w 38"/>
                  <a:gd name="T11" fmla="*/ 47 h 66"/>
                  <a:gd name="T12" fmla="*/ 34 w 38"/>
                  <a:gd name="T13" fmla="*/ 50 h 66"/>
                  <a:gd name="T14" fmla="*/ 32 w 38"/>
                  <a:gd name="T15" fmla="*/ 57 h 66"/>
                  <a:gd name="T16" fmla="*/ 38 w 38"/>
                  <a:gd name="T17" fmla="*/ 63 h 66"/>
                  <a:gd name="T18" fmla="*/ 37 w 38"/>
                  <a:gd name="T19" fmla="*/ 66 h 66"/>
                  <a:gd name="T20" fmla="*/ 34 w 38"/>
                  <a:gd name="T21" fmla="*/ 64 h 66"/>
                  <a:gd name="T22" fmla="*/ 26 w 38"/>
                  <a:gd name="T23" fmla="*/ 64 h 66"/>
                  <a:gd name="T24" fmla="*/ 25 w 38"/>
                  <a:gd name="T25" fmla="*/ 53 h 66"/>
                  <a:gd name="T26" fmla="*/ 17 w 38"/>
                  <a:gd name="T27" fmla="*/ 50 h 66"/>
                  <a:gd name="T28" fmla="*/ 19 w 38"/>
                  <a:gd name="T29" fmla="*/ 47 h 66"/>
                  <a:gd name="T30" fmla="*/ 14 w 38"/>
                  <a:gd name="T31" fmla="*/ 38 h 66"/>
                  <a:gd name="T32" fmla="*/ 9 w 38"/>
                  <a:gd name="T33" fmla="*/ 41 h 66"/>
                  <a:gd name="T34" fmla="*/ 3 w 38"/>
                  <a:gd name="T35" fmla="*/ 31 h 66"/>
                  <a:gd name="T36" fmla="*/ 0 w 38"/>
                  <a:gd name="T37" fmla="*/ 20 h 66"/>
                  <a:gd name="T38" fmla="*/ 6 w 38"/>
                  <a:gd name="T39" fmla="*/ 14 h 66"/>
                  <a:gd name="T40" fmla="*/ 9 w 38"/>
                  <a:gd name="T41" fmla="*/ 5 h 66"/>
                  <a:gd name="T42" fmla="*/ 12 w 38"/>
                  <a:gd name="T43" fmla="*/ 0 h 66"/>
                  <a:gd name="T44" fmla="*/ 20 w 38"/>
                  <a:gd name="T45" fmla="*/ 5 h 66"/>
                  <a:gd name="T46" fmla="*/ 20 w 38"/>
                  <a:gd name="T47" fmla="*/ 9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66">
                    <a:moveTo>
                      <a:pt x="20" y="9"/>
                    </a:moveTo>
                    <a:lnTo>
                      <a:pt x="29" y="12"/>
                    </a:lnTo>
                    <a:lnTo>
                      <a:pt x="29" y="20"/>
                    </a:lnTo>
                    <a:lnTo>
                      <a:pt x="35" y="29"/>
                    </a:lnTo>
                    <a:lnTo>
                      <a:pt x="35" y="40"/>
                    </a:lnTo>
                    <a:lnTo>
                      <a:pt x="31" y="47"/>
                    </a:lnTo>
                    <a:lnTo>
                      <a:pt x="34" y="50"/>
                    </a:lnTo>
                    <a:lnTo>
                      <a:pt x="32" y="57"/>
                    </a:lnTo>
                    <a:lnTo>
                      <a:pt x="38" y="63"/>
                    </a:lnTo>
                    <a:lnTo>
                      <a:pt x="37" y="66"/>
                    </a:lnTo>
                    <a:lnTo>
                      <a:pt x="34" y="64"/>
                    </a:lnTo>
                    <a:lnTo>
                      <a:pt x="26" y="64"/>
                    </a:lnTo>
                    <a:lnTo>
                      <a:pt x="25" y="53"/>
                    </a:lnTo>
                    <a:lnTo>
                      <a:pt x="17" y="50"/>
                    </a:lnTo>
                    <a:lnTo>
                      <a:pt x="19" y="47"/>
                    </a:lnTo>
                    <a:lnTo>
                      <a:pt x="14" y="38"/>
                    </a:lnTo>
                    <a:lnTo>
                      <a:pt x="9" y="41"/>
                    </a:lnTo>
                    <a:lnTo>
                      <a:pt x="3" y="31"/>
                    </a:lnTo>
                    <a:lnTo>
                      <a:pt x="0" y="20"/>
                    </a:lnTo>
                    <a:lnTo>
                      <a:pt x="6" y="14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20" y="5"/>
                    </a:lnTo>
                    <a:lnTo>
                      <a:pt x="2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2" name="Freeform 5234">
                <a:extLst>
                  <a:ext uri="{FF2B5EF4-FFF2-40B4-BE49-F238E27FC236}">
                    <a16:creationId xmlns:a16="http://schemas.microsoft.com/office/drawing/2014/main" id="{28EB3708-CF3E-CDF5-630F-945A23DC2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1329"/>
                <a:ext cx="11" cy="15"/>
              </a:xfrm>
              <a:custGeom>
                <a:avLst/>
                <a:gdLst>
                  <a:gd name="T0" fmla="*/ 22 w 22"/>
                  <a:gd name="T1" fmla="*/ 11 h 31"/>
                  <a:gd name="T2" fmla="*/ 17 w 22"/>
                  <a:gd name="T3" fmla="*/ 0 h 31"/>
                  <a:gd name="T4" fmla="*/ 8 w 22"/>
                  <a:gd name="T5" fmla="*/ 5 h 31"/>
                  <a:gd name="T6" fmla="*/ 6 w 22"/>
                  <a:gd name="T7" fmla="*/ 8 h 31"/>
                  <a:gd name="T8" fmla="*/ 0 w 22"/>
                  <a:gd name="T9" fmla="*/ 14 h 31"/>
                  <a:gd name="T10" fmla="*/ 0 w 22"/>
                  <a:gd name="T11" fmla="*/ 18 h 31"/>
                  <a:gd name="T12" fmla="*/ 5 w 22"/>
                  <a:gd name="T13" fmla="*/ 23 h 31"/>
                  <a:gd name="T14" fmla="*/ 8 w 22"/>
                  <a:gd name="T15" fmla="*/ 29 h 31"/>
                  <a:gd name="T16" fmla="*/ 11 w 22"/>
                  <a:gd name="T17" fmla="*/ 31 h 31"/>
                  <a:gd name="T18" fmla="*/ 20 w 22"/>
                  <a:gd name="T19" fmla="*/ 29 h 31"/>
                  <a:gd name="T20" fmla="*/ 20 w 22"/>
                  <a:gd name="T21" fmla="*/ 27 h 31"/>
                  <a:gd name="T22" fmla="*/ 20 w 22"/>
                  <a:gd name="T23" fmla="*/ 17 h 31"/>
                  <a:gd name="T24" fmla="*/ 22 w 22"/>
                  <a:gd name="T25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31">
                    <a:moveTo>
                      <a:pt x="22" y="11"/>
                    </a:moveTo>
                    <a:lnTo>
                      <a:pt x="17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5" y="23"/>
                    </a:lnTo>
                    <a:lnTo>
                      <a:pt x="8" y="29"/>
                    </a:lnTo>
                    <a:lnTo>
                      <a:pt x="11" y="31"/>
                    </a:lnTo>
                    <a:lnTo>
                      <a:pt x="20" y="29"/>
                    </a:lnTo>
                    <a:lnTo>
                      <a:pt x="20" y="27"/>
                    </a:lnTo>
                    <a:lnTo>
                      <a:pt x="20" y="17"/>
                    </a:lnTo>
                    <a:lnTo>
                      <a:pt x="22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3" name="Freeform 5235">
                <a:extLst>
                  <a:ext uri="{FF2B5EF4-FFF2-40B4-BE49-F238E27FC236}">
                    <a16:creationId xmlns:a16="http://schemas.microsoft.com/office/drawing/2014/main" id="{F1F33483-167B-5CDE-C1F2-B5F34CBE1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1329"/>
                <a:ext cx="11" cy="15"/>
              </a:xfrm>
              <a:custGeom>
                <a:avLst/>
                <a:gdLst>
                  <a:gd name="T0" fmla="*/ 22 w 22"/>
                  <a:gd name="T1" fmla="*/ 11 h 31"/>
                  <a:gd name="T2" fmla="*/ 20 w 22"/>
                  <a:gd name="T3" fmla="*/ 17 h 31"/>
                  <a:gd name="T4" fmla="*/ 20 w 22"/>
                  <a:gd name="T5" fmla="*/ 27 h 31"/>
                  <a:gd name="T6" fmla="*/ 20 w 22"/>
                  <a:gd name="T7" fmla="*/ 29 h 31"/>
                  <a:gd name="T8" fmla="*/ 11 w 22"/>
                  <a:gd name="T9" fmla="*/ 31 h 31"/>
                  <a:gd name="T10" fmla="*/ 8 w 22"/>
                  <a:gd name="T11" fmla="*/ 29 h 31"/>
                  <a:gd name="T12" fmla="*/ 5 w 22"/>
                  <a:gd name="T13" fmla="*/ 23 h 31"/>
                  <a:gd name="T14" fmla="*/ 0 w 22"/>
                  <a:gd name="T15" fmla="*/ 18 h 31"/>
                  <a:gd name="T16" fmla="*/ 0 w 22"/>
                  <a:gd name="T17" fmla="*/ 14 h 31"/>
                  <a:gd name="T18" fmla="*/ 6 w 22"/>
                  <a:gd name="T19" fmla="*/ 8 h 31"/>
                  <a:gd name="T20" fmla="*/ 8 w 22"/>
                  <a:gd name="T21" fmla="*/ 5 h 31"/>
                  <a:gd name="T22" fmla="*/ 17 w 22"/>
                  <a:gd name="T23" fmla="*/ 0 h 31"/>
                  <a:gd name="T24" fmla="*/ 22 w 22"/>
                  <a:gd name="T25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31">
                    <a:moveTo>
                      <a:pt x="22" y="11"/>
                    </a:moveTo>
                    <a:lnTo>
                      <a:pt x="20" y="17"/>
                    </a:lnTo>
                    <a:lnTo>
                      <a:pt x="20" y="27"/>
                    </a:lnTo>
                    <a:lnTo>
                      <a:pt x="20" y="29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5" y="23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7" y="0"/>
                    </a:lnTo>
                    <a:lnTo>
                      <a:pt x="22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4" name="Freeform 5236">
                <a:extLst>
                  <a:ext uri="{FF2B5EF4-FFF2-40B4-BE49-F238E27FC236}">
                    <a16:creationId xmlns:a16="http://schemas.microsoft.com/office/drawing/2014/main" id="{4B3577E6-CC3E-1196-DDC9-1165D54DA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1329"/>
                <a:ext cx="11" cy="15"/>
              </a:xfrm>
              <a:custGeom>
                <a:avLst/>
                <a:gdLst>
                  <a:gd name="T0" fmla="*/ 22 w 22"/>
                  <a:gd name="T1" fmla="*/ 11 h 31"/>
                  <a:gd name="T2" fmla="*/ 20 w 22"/>
                  <a:gd name="T3" fmla="*/ 17 h 31"/>
                  <a:gd name="T4" fmla="*/ 20 w 22"/>
                  <a:gd name="T5" fmla="*/ 27 h 31"/>
                  <a:gd name="T6" fmla="*/ 20 w 22"/>
                  <a:gd name="T7" fmla="*/ 29 h 31"/>
                  <a:gd name="T8" fmla="*/ 11 w 22"/>
                  <a:gd name="T9" fmla="*/ 31 h 31"/>
                  <a:gd name="T10" fmla="*/ 8 w 22"/>
                  <a:gd name="T11" fmla="*/ 29 h 31"/>
                  <a:gd name="T12" fmla="*/ 5 w 22"/>
                  <a:gd name="T13" fmla="*/ 23 h 31"/>
                  <a:gd name="T14" fmla="*/ 0 w 22"/>
                  <a:gd name="T15" fmla="*/ 18 h 31"/>
                  <a:gd name="T16" fmla="*/ 0 w 22"/>
                  <a:gd name="T17" fmla="*/ 14 h 31"/>
                  <a:gd name="T18" fmla="*/ 6 w 22"/>
                  <a:gd name="T19" fmla="*/ 8 h 31"/>
                  <a:gd name="T20" fmla="*/ 8 w 22"/>
                  <a:gd name="T21" fmla="*/ 5 h 31"/>
                  <a:gd name="T22" fmla="*/ 17 w 22"/>
                  <a:gd name="T23" fmla="*/ 0 h 31"/>
                  <a:gd name="T24" fmla="*/ 22 w 22"/>
                  <a:gd name="T25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31">
                    <a:moveTo>
                      <a:pt x="22" y="11"/>
                    </a:moveTo>
                    <a:lnTo>
                      <a:pt x="20" y="17"/>
                    </a:lnTo>
                    <a:lnTo>
                      <a:pt x="20" y="27"/>
                    </a:lnTo>
                    <a:lnTo>
                      <a:pt x="20" y="29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5" y="23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7" y="0"/>
                    </a:lnTo>
                    <a:lnTo>
                      <a:pt x="22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5" name="Freeform 5237">
                <a:extLst>
                  <a:ext uri="{FF2B5EF4-FFF2-40B4-BE49-F238E27FC236}">
                    <a16:creationId xmlns:a16="http://schemas.microsoft.com/office/drawing/2014/main" id="{18D8B425-885C-E7EC-713E-4B86B26F0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1726"/>
                <a:ext cx="135" cy="82"/>
              </a:xfrm>
              <a:custGeom>
                <a:avLst/>
                <a:gdLst>
                  <a:gd name="T0" fmla="*/ 0 w 270"/>
                  <a:gd name="T1" fmla="*/ 53 h 163"/>
                  <a:gd name="T2" fmla="*/ 12 w 270"/>
                  <a:gd name="T3" fmla="*/ 56 h 163"/>
                  <a:gd name="T4" fmla="*/ 21 w 270"/>
                  <a:gd name="T5" fmla="*/ 76 h 163"/>
                  <a:gd name="T6" fmla="*/ 30 w 270"/>
                  <a:gd name="T7" fmla="*/ 87 h 163"/>
                  <a:gd name="T8" fmla="*/ 35 w 270"/>
                  <a:gd name="T9" fmla="*/ 102 h 163"/>
                  <a:gd name="T10" fmla="*/ 45 w 270"/>
                  <a:gd name="T11" fmla="*/ 117 h 163"/>
                  <a:gd name="T12" fmla="*/ 59 w 270"/>
                  <a:gd name="T13" fmla="*/ 129 h 163"/>
                  <a:gd name="T14" fmla="*/ 82 w 270"/>
                  <a:gd name="T15" fmla="*/ 135 h 163"/>
                  <a:gd name="T16" fmla="*/ 101 w 270"/>
                  <a:gd name="T17" fmla="*/ 129 h 163"/>
                  <a:gd name="T18" fmla="*/ 115 w 270"/>
                  <a:gd name="T19" fmla="*/ 115 h 163"/>
                  <a:gd name="T20" fmla="*/ 132 w 270"/>
                  <a:gd name="T21" fmla="*/ 109 h 163"/>
                  <a:gd name="T22" fmla="*/ 153 w 270"/>
                  <a:gd name="T23" fmla="*/ 117 h 163"/>
                  <a:gd name="T24" fmla="*/ 165 w 270"/>
                  <a:gd name="T25" fmla="*/ 146 h 163"/>
                  <a:gd name="T26" fmla="*/ 191 w 270"/>
                  <a:gd name="T27" fmla="*/ 161 h 163"/>
                  <a:gd name="T28" fmla="*/ 209 w 270"/>
                  <a:gd name="T29" fmla="*/ 163 h 163"/>
                  <a:gd name="T30" fmla="*/ 218 w 270"/>
                  <a:gd name="T31" fmla="*/ 153 h 163"/>
                  <a:gd name="T32" fmla="*/ 233 w 270"/>
                  <a:gd name="T33" fmla="*/ 149 h 163"/>
                  <a:gd name="T34" fmla="*/ 258 w 270"/>
                  <a:gd name="T35" fmla="*/ 144 h 163"/>
                  <a:gd name="T36" fmla="*/ 268 w 270"/>
                  <a:gd name="T37" fmla="*/ 126 h 163"/>
                  <a:gd name="T38" fmla="*/ 256 w 270"/>
                  <a:gd name="T39" fmla="*/ 115 h 163"/>
                  <a:gd name="T40" fmla="*/ 235 w 270"/>
                  <a:gd name="T41" fmla="*/ 103 h 163"/>
                  <a:gd name="T42" fmla="*/ 233 w 270"/>
                  <a:gd name="T43" fmla="*/ 70 h 163"/>
                  <a:gd name="T44" fmla="*/ 244 w 270"/>
                  <a:gd name="T45" fmla="*/ 56 h 163"/>
                  <a:gd name="T46" fmla="*/ 259 w 270"/>
                  <a:gd name="T47" fmla="*/ 47 h 163"/>
                  <a:gd name="T48" fmla="*/ 255 w 270"/>
                  <a:gd name="T49" fmla="*/ 30 h 163"/>
                  <a:gd name="T50" fmla="*/ 235 w 270"/>
                  <a:gd name="T51" fmla="*/ 33 h 163"/>
                  <a:gd name="T52" fmla="*/ 230 w 270"/>
                  <a:gd name="T53" fmla="*/ 61 h 163"/>
                  <a:gd name="T54" fmla="*/ 221 w 270"/>
                  <a:gd name="T55" fmla="*/ 79 h 163"/>
                  <a:gd name="T56" fmla="*/ 205 w 270"/>
                  <a:gd name="T57" fmla="*/ 73 h 163"/>
                  <a:gd name="T58" fmla="*/ 185 w 270"/>
                  <a:gd name="T59" fmla="*/ 67 h 163"/>
                  <a:gd name="T60" fmla="*/ 174 w 270"/>
                  <a:gd name="T61" fmla="*/ 56 h 163"/>
                  <a:gd name="T62" fmla="*/ 164 w 270"/>
                  <a:gd name="T63" fmla="*/ 52 h 163"/>
                  <a:gd name="T64" fmla="*/ 153 w 270"/>
                  <a:gd name="T65" fmla="*/ 74 h 163"/>
                  <a:gd name="T66" fmla="*/ 141 w 270"/>
                  <a:gd name="T67" fmla="*/ 67 h 163"/>
                  <a:gd name="T68" fmla="*/ 127 w 270"/>
                  <a:gd name="T69" fmla="*/ 61 h 163"/>
                  <a:gd name="T70" fmla="*/ 129 w 270"/>
                  <a:gd name="T71" fmla="*/ 46 h 163"/>
                  <a:gd name="T72" fmla="*/ 120 w 270"/>
                  <a:gd name="T73" fmla="*/ 38 h 163"/>
                  <a:gd name="T74" fmla="*/ 107 w 270"/>
                  <a:gd name="T75" fmla="*/ 27 h 163"/>
                  <a:gd name="T76" fmla="*/ 106 w 270"/>
                  <a:gd name="T77" fmla="*/ 1 h 163"/>
                  <a:gd name="T78" fmla="*/ 92 w 270"/>
                  <a:gd name="T79" fmla="*/ 14 h 163"/>
                  <a:gd name="T80" fmla="*/ 80 w 270"/>
                  <a:gd name="T81" fmla="*/ 6 h 163"/>
                  <a:gd name="T82" fmla="*/ 56 w 270"/>
                  <a:gd name="T83" fmla="*/ 1 h 163"/>
                  <a:gd name="T84" fmla="*/ 50 w 270"/>
                  <a:gd name="T85" fmla="*/ 18 h 163"/>
                  <a:gd name="T86" fmla="*/ 32 w 270"/>
                  <a:gd name="T87" fmla="*/ 9 h 163"/>
                  <a:gd name="T88" fmla="*/ 16 w 270"/>
                  <a:gd name="T89" fmla="*/ 2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0" h="163">
                    <a:moveTo>
                      <a:pt x="12" y="30"/>
                    </a:moveTo>
                    <a:lnTo>
                      <a:pt x="10" y="36"/>
                    </a:lnTo>
                    <a:lnTo>
                      <a:pt x="0" y="53"/>
                    </a:lnTo>
                    <a:lnTo>
                      <a:pt x="7" y="50"/>
                    </a:lnTo>
                    <a:lnTo>
                      <a:pt x="9" y="50"/>
                    </a:lnTo>
                    <a:lnTo>
                      <a:pt x="12" y="56"/>
                    </a:lnTo>
                    <a:lnTo>
                      <a:pt x="10" y="61"/>
                    </a:lnTo>
                    <a:lnTo>
                      <a:pt x="12" y="70"/>
                    </a:lnTo>
                    <a:lnTo>
                      <a:pt x="21" y="76"/>
                    </a:lnTo>
                    <a:lnTo>
                      <a:pt x="23" y="81"/>
                    </a:lnTo>
                    <a:lnTo>
                      <a:pt x="26" y="82"/>
                    </a:lnTo>
                    <a:lnTo>
                      <a:pt x="30" y="87"/>
                    </a:lnTo>
                    <a:lnTo>
                      <a:pt x="32" y="93"/>
                    </a:lnTo>
                    <a:lnTo>
                      <a:pt x="35" y="97"/>
                    </a:lnTo>
                    <a:lnTo>
                      <a:pt x="35" y="102"/>
                    </a:lnTo>
                    <a:lnTo>
                      <a:pt x="32" y="106"/>
                    </a:lnTo>
                    <a:lnTo>
                      <a:pt x="32" y="112"/>
                    </a:lnTo>
                    <a:lnTo>
                      <a:pt x="45" y="117"/>
                    </a:lnTo>
                    <a:lnTo>
                      <a:pt x="48" y="115"/>
                    </a:lnTo>
                    <a:lnTo>
                      <a:pt x="51" y="125"/>
                    </a:lnTo>
                    <a:lnTo>
                      <a:pt x="59" y="129"/>
                    </a:lnTo>
                    <a:lnTo>
                      <a:pt x="65" y="131"/>
                    </a:lnTo>
                    <a:lnTo>
                      <a:pt x="73" y="137"/>
                    </a:lnTo>
                    <a:lnTo>
                      <a:pt x="82" y="135"/>
                    </a:lnTo>
                    <a:lnTo>
                      <a:pt x="89" y="131"/>
                    </a:lnTo>
                    <a:lnTo>
                      <a:pt x="95" y="123"/>
                    </a:lnTo>
                    <a:lnTo>
                      <a:pt x="101" y="129"/>
                    </a:lnTo>
                    <a:lnTo>
                      <a:pt x="106" y="126"/>
                    </a:lnTo>
                    <a:lnTo>
                      <a:pt x="115" y="122"/>
                    </a:lnTo>
                    <a:lnTo>
                      <a:pt x="115" y="115"/>
                    </a:lnTo>
                    <a:lnTo>
                      <a:pt x="127" y="117"/>
                    </a:lnTo>
                    <a:lnTo>
                      <a:pt x="132" y="120"/>
                    </a:lnTo>
                    <a:lnTo>
                      <a:pt x="132" y="109"/>
                    </a:lnTo>
                    <a:lnTo>
                      <a:pt x="141" y="115"/>
                    </a:lnTo>
                    <a:lnTo>
                      <a:pt x="147" y="115"/>
                    </a:lnTo>
                    <a:lnTo>
                      <a:pt x="153" y="117"/>
                    </a:lnTo>
                    <a:lnTo>
                      <a:pt x="155" y="132"/>
                    </a:lnTo>
                    <a:lnTo>
                      <a:pt x="159" y="146"/>
                    </a:lnTo>
                    <a:lnTo>
                      <a:pt x="165" y="146"/>
                    </a:lnTo>
                    <a:lnTo>
                      <a:pt x="171" y="153"/>
                    </a:lnTo>
                    <a:lnTo>
                      <a:pt x="177" y="152"/>
                    </a:lnTo>
                    <a:lnTo>
                      <a:pt x="191" y="161"/>
                    </a:lnTo>
                    <a:lnTo>
                      <a:pt x="197" y="163"/>
                    </a:lnTo>
                    <a:lnTo>
                      <a:pt x="202" y="160"/>
                    </a:lnTo>
                    <a:lnTo>
                      <a:pt x="209" y="163"/>
                    </a:lnTo>
                    <a:lnTo>
                      <a:pt x="211" y="161"/>
                    </a:lnTo>
                    <a:lnTo>
                      <a:pt x="212" y="156"/>
                    </a:lnTo>
                    <a:lnTo>
                      <a:pt x="218" y="153"/>
                    </a:lnTo>
                    <a:lnTo>
                      <a:pt x="218" y="149"/>
                    </a:lnTo>
                    <a:lnTo>
                      <a:pt x="229" y="149"/>
                    </a:lnTo>
                    <a:lnTo>
                      <a:pt x="233" y="149"/>
                    </a:lnTo>
                    <a:lnTo>
                      <a:pt x="244" y="149"/>
                    </a:lnTo>
                    <a:lnTo>
                      <a:pt x="250" y="141"/>
                    </a:lnTo>
                    <a:lnTo>
                      <a:pt x="258" y="144"/>
                    </a:lnTo>
                    <a:lnTo>
                      <a:pt x="267" y="140"/>
                    </a:lnTo>
                    <a:lnTo>
                      <a:pt x="270" y="134"/>
                    </a:lnTo>
                    <a:lnTo>
                      <a:pt x="268" y="126"/>
                    </a:lnTo>
                    <a:lnTo>
                      <a:pt x="270" y="122"/>
                    </a:lnTo>
                    <a:lnTo>
                      <a:pt x="265" y="119"/>
                    </a:lnTo>
                    <a:lnTo>
                      <a:pt x="256" y="115"/>
                    </a:lnTo>
                    <a:lnTo>
                      <a:pt x="250" y="106"/>
                    </a:lnTo>
                    <a:lnTo>
                      <a:pt x="241" y="106"/>
                    </a:lnTo>
                    <a:lnTo>
                      <a:pt x="235" y="103"/>
                    </a:lnTo>
                    <a:lnTo>
                      <a:pt x="236" y="100"/>
                    </a:lnTo>
                    <a:lnTo>
                      <a:pt x="236" y="79"/>
                    </a:lnTo>
                    <a:lnTo>
                      <a:pt x="233" y="70"/>
                    </a:lnTo>
                    <a:lnTo>
                      <a:pt x="240" y="67"/>
                    </a:lnTo>
                    <a:lnTo>
                      <a:pt x="236" y="59"/>
                    </a:lnTo>
                    <a:lnTo>
                      <a:pt x="244" y="56"/>
                    </a:lnTo>
                    <a:lnTo>
                      <a:pt x="250" y="56"/>
                    </a:lnTo>
                    <a:lnTo>
                      <a:pt x="259" y="55"/>
                    </a:lnTo>
                    <a:lnTo>
                      <a:pt x="259" y="47"/>
                    </a:lnTo>
                    <a:lnTo>
                      <a:pt x="264" y="43"/>
                    </a:lnTo>
                    <a:lnTo>
                      <a:pt x="258" y="33"/>
                    </a:lnTo>
                    <a:lnTo>
                      <a:pt x="255" y="30"/>
                    </a:lnTo>
                    <a:lnTo>
                      <a:pt x="244" y="32"/>
                    </a:lnTo>
                    <a:lnTo>
                      <a:pt x="238" y="30"/>
                    </a:lnTo>
                    <a:lnTo>
                      <a:pt x="235" y="33"/>
                    </a:lnTo>
                    <a:lnTo>
                      <a:pt x="233" y="38"/>
                    </a:lnTo>
                    <a:lnTo>
                      <a:pt x="235" y="44"/>
                    </a:lnTo>
                    <a:lnTo>
                      <a:pt x="230" y="61"/>
                    </a:lnTo>
                    <a:lnTo>
                      <a:pt x="226" y="64"/>
                    </a:lnTo>
                    <a:lnTo>
                      <a:pt x="221" y="68"/>
                    </a:lnTo>
                    <a:lnTo>
                      <a:pt x="221" y="79"/>
                    </a:lnTo>
                    <a:lnTo>
                      <a:pt x="218" y="76"/>
                    </a:lnTo>
                    <a:lnTo>
                      <a:pt x="208" y="76"/>
                    </a:lnTo>
                    <a:lnTo>
                      <a:pt x="205" y="73"/>
                    </a:lnTo>
                    <a:lnTo>
                      <a:pt x="197" y="67"/>
                    </a:lnTo>
                    <a:lnTo>
                      <a:pt x="194" y="70"/>
                    </a:lnTo>
                    <a:lnTo>
                      <a:pt x="185" y="67"/>
                    </a:lnTo>
                    <a:lnTo>
                      <a:pt x="183" y="62"/>
                    </a:lnTo>
                    <a:lnTo>
                      <a:pt x="180" y="62"/>
                    </a:lnTo>
                    <a:lnTo>
                      <a:pt x="174" y="56"/>
                    </a:lnTo>
                    <a:lnTo>
                      <a:pt x="170" y="56"/>
                    </a:lnTo>
                    <a:lnTo>
                      <a:pt x="164" y="47"/>
                    </a:lnTo>
                    <a:lnTo>
                      <a:pt x="164" y="52"/>
                    </a:lnTo>
                    <a:lnTo>
                      <a:pt x="159" y="62"/>
                    </a:lnTo>
                    <a:lnTo>
                      <a:pt x="158" y="67"/>
                    </a:lnTo>
                    <a:lnTo>
                      <a:pt x="153" y="74"/>
                    </a:lnTo>
                    <a:lnTo>
                      <a:pt x="148" y="71"/>
                    </a:lnTo>
                    <a:lnTo>
                      <a:pt x="141" y="70"/>
                    </a:lnTo>
                    <a:lnTo>
                      <a:pt x="141" y="67"/>
                    </a:lnTo>
                    <a:lnTo>
                      <a:pt x="132" y="65"/>
                    </a:lnTo>
                    <a:lnTo>
                      <a:pt x="130" y="61"/>
                    </a:lnTo>
                    <a:lnTo>
                      <a:pt x="127" y="61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29" y="46"/>
                    </a:lnTo>
                    <a:lnTo>
                      <a:pt x="126" y="43"/>
                    </a:lnTo>
                    <a:lnTo>
                      <a:pt x="129" y="39"/>
                    </a:lnTo>
                    <a:lnTo>
                      <a:pt x="120" y="38"/>
                    </a:lnTo>
                    <a:lnTo>
                      <a:pt x="114" y="36"/>
                    </a:lnTo>
                    <a:lnTo>
                      <a:pt x="112" y="30"/>
                    </a:lnTo>
                    <a:lnTo>
                      <a:pt x="107" y="27"/>
                    </a:lnTo>
                    <a:lnTo>
                      <a:pt x="111" y="20"/>
                    </a:lnTo>
                    <a:lnTo>
                      <a:pt x="107" y="8"/>
                    </a:lnTo>
                    <a:lnTo>
                      <a:pt x="106" y="1"/>
                    </a:lnTo>
                    <a:lnTo>
                      <a:pt x="95" y="0"/>
                    </a:lnTo>
                    <a:lnTo>
                      <a:pt x="92" y="3"/>
                    </a:lnTo>
                    <a:lnTo>
                      <a:pt x="92" y="14"/>
                    </a:lnTo>
                    <a:lnTo>
                      <a:pt x="85" y="17"/>
                    </a:lnTo>
                    <a:lnTo>
                      <a:pt x="85" y="15"/>
                    </a:lnTo>
                    <a:lnTo>
                      <a:pt x="80" y="6"/>
                    </a:lnTo>
                    <a:lnTo>
                      <a:pt x="76" y="3"/>
                    </a:lnTo>
                    <a:lnTo>
                      <a:pt x="65" y="6"/>
                    </a:lnTo>
                    <a:lnTo>
                      <a:pt x="56" y="1"/>
                    </a:lnTo>
                    <a:lnTo>
                      <a:pt x="51" y="5"/>
                    </a:lnTo>
                    <a:lnTo>
                      <a:pt x="54" y="14"/>
                    </a:lnTo>
                    <a:lnTo>
                      <a:pt x="50" y="18"/>
                    </a:lnTo>
                    <a:lnTo>
                      <a:pt x="35" y="20"/>
                    </a:lnTo>
                    <a:lnTo>
                      <a:pt x="33" y="17"/>
                    </a:lnTo>
                    <a:lnTo>
                      <a:pt x="32" y="9"/>
                    </a:lnTo>
                    <a:lnTo>
                      <a:pt x="26" y="3"/>
                    </a:lnTo>
                    <a:lnTo>
                      <a:pt x="16" y="5"/>
                    </a:lnTo>
                    <a:lnTo>
                      <a:pt x="16" y="21"/>
                    </a:lnTo>
                    <a:lnTo>
                      <a:pt x="12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6" name="Freeform 5238">
                <a:extLst>
                  <a:ext uri="{FF2B5EF4-FFF2-40B4-BE49-F238E27FC236}">
                    <a16:creationId xmlns:a16="http://schemas.microsoft.com/office/drawing/2014/main" id="{FDF08272-CF65-2CBE-73E4-E219EAE3A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1726"/>
                <a:ext cx="135" cy="82"/>
              </a:xfrm>
              <a:custGeom>
                <a:avLst/>
                <a:gdLst>
                  <a:gd name="T0" fmla="*/ 16 w 270"/>
                  <a:gd name="T1" fmla="*/ 5 h 163"/>
                  <a:gd name="T2" fmla="*/ 33 w 270"/>
                  <a:gd name="T3" fmla="*/ 17 h 163"/>
                  <a:gd name="T4" fmla="*/ 54 w 270"/>
                  <a:gd name="T5" fmla="*/ 14 h 163"/>
                  <a:gd name="T6" fmla="*/ 65 w 270"/>
                  <a:gd name="T7" fmla="*/ 6 h 163"/>
                  <a:gd name="T8" fmla="*/ 85 w 270"/>
                  <a:gd name="T9" fmla="*/ 15 h 163"/>
                  <a:gd name="T10" fmla="*/ 92 w 270"/>
                  <a:gd name="T11" fmla="*/ 3 h 163"/>
                  <a:gd name="T12" fmla="*/ 107 w 270"/>
                  <a:gd name="T13" fmla="*/ 8 h 163"/>
                  <a:gd name="T14" fmla="*/ 112 w 270"/>
                  <a:gd name="T15" fmla="*/ 30 h 163"/>
                  <a:gd name="T16" fmla="*/ 129 w 270"/>
                  <a:gd name="T17" fmla="*/ 39 h 163"/>
                  <a:gd name="T18" fmla="*/ 129 w 270"/>
                  <a:gd name="T19" fmla="*/ 53 h 163"/>
                  <a:gd name="T20" fmla="*/ 130 w 270"/>
                  <a:gd name="T21" fmla="*/ 61 h 163"/>
                  <a:gd name="T22" fmla="*/ 141 w 270"/>
                  <a:gd name="T23" fmla="*/ 70 h 163"/>
                  <a:gd name="T24" fmla="*/ 158 w 270"/>
                  <a:gd name="T25" fmla="*/ 67 h 163"/>
                  <a:gd name="T26" fmla="*/ 164 w 270"/>
                  <a:gd name="T27" fmla="*/ 47 h 163"/>
                  <a:gd name="T28" fmla="*/ 180 w 270"/>
                  <a:gd name="T29" fmla="*/ 62 h 163"/>
                  <a:gd name="T30" fmla="*/ 194 w 270"/>
                  <a:gd name="T31" fmla="*/ 70 h 163"/>
                  <a:gd name="T32" fmla="*/ 208 w 270"/>
                  <a:gd name="T33" fmla="*/ 76 h 163"/>
                  <a:gd name="T34" fmla="*/ 221 w 270"/>
                  <a:gd name="T35" fmla="*/ 68 h 163"/>
                  <a:gd name="T36" fmla="*/ 235 w 270"/>
                  <a:gd name="T37" fmla="*/ 44 h 163"/>
                  <a:gd name="T38" fmla="*/ 238 w 270"/>
                  <a:gd name="T39" fmla="*/ 30 h 163"/>
                  <a:gd name="T40" fmla="*/ 258 w 270"/>
                  <a:gd name="T41" fmla="*/ 33 h 163"/>
                  <a:gd name="T42" fmla="*/ 259 w 270"/>
                  <a:gd name="T43" fmla="*/ 55 h 163"/>
                  <a:gd name="T44" fmla="*/ 236 w 270"/>
                  <a:gd name="T45" fmla="*/ 59 h 163"/>
                  <a:gd name="T46" fmla="*/ 236 w 270"/>
                  <a:gd name="T47" fmla="*/ 79 h 163"/>
                  <a:gd name="T48" fmla="*/ 241 w 270"/>
                  <a:gd name="T49" fmla="*/ 106 h 163"/>
                  <a:gd name="T50" fmla="*/ 265 w 270"/>
                  <a:gd name="T51" fmla="*/ 119 h 163"/>
                  <a:gd name="T52" fmla="*/ 270 w 270"/>
                  <a:gd name="T53" fmla="*/ 134 h 163"/>
                  <a:gd name="T54" fmla="*/ 250 w 270"/>
                  <a:gd name="T55" fmla="*/ 141 h 163"/>
                  <a:gd name="T56" fmla="*/ 229 w 270"/>
                  <a:gd name="T57" fmla="*/ 149 h 163"/>
                  <a:gd name="T58" fmla="*/ 212 w 270"/>
                  <a:gd name="T59" fmla="*/ 156 h 163"/>
                  <a:gd name="T60" fmla="*/ 202 w 270"/>
                  <a:gd name="T61" fmla="*/ 160 h 163"/>
                  <a:gd name="T62" fmla="*/ 177 w 270"/>
                  <a:gd name="T63" fmla="*/ 152 h 163"/>
                  <a:gd name="T64" fmla="*/ 159 w 270"/>
                  <a:gd name="T65" fmla="*/ 146 h 163"/>
                  <a:gd name="T66" fmla="*/ 147 w 270"/>
                  <a:gd name="T67" fmla="*/ 115 h 163"/>
                  <a:gd name="T68" fmla="*/ 132 w 270"/>
                  <a:gd name="T69" fmla="*/ 120 h 163"/>
                  <a:gd name="T70" fmla="*/ 115 w 270"/>
                  <a:gd name="T71" fmla="*/ 122 h 163"/>
                  <a:gd name="T72" fmla="*/ 95 w 270"/>
                  <a:gd name="T73" fmla="*/ 123 h 163"/>
                  <a:gd name="T74" fmla="*/ 73 w 270"/>
                  <a:gd name="T75" fmla="*/ 137 h 163"/>
                  <a:gd name="T76" fmla="*/ 51 w 270"/>
                  <a:gd name="T77" fmla="*/ 125 h 163"/>
                  <a:gd name="T78" fmla="*/ 32 w 270"/>
                  <a:gd name="T79" fmla="*/ 112 h 163"/>
                  <a:gd name="T80" fmla="*/ 35 w 270"/>
                  <a:gd name="T81" fmla="*/ 97 h 163"/>
                  <a:gd name="T82" fmla="*/ 26 w 270"/>
                  <a:gd name="T83" fmla="*/ 82 h 163"/>
                  <a:gd name="T84" fmla="*/ 12 w 270"/>
                  <a:gd name="T85" fmla="*/ 70 h 163"/>
                  <a:gd name="T86" fmla="*/ 9 w 270"/>
                  <a:gd name="T87" fmla="*/ 50 h 163"/>
                  <a:gd name="T88" fmla="*/ 10 w 270"/>
                  <a:gd name="T89" fmla="*/ 36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0" h="163">
                    <a:moveTo>
                      <a:pt x="12" y="30"/>
                    </a:moveTo>
                    <a:lnTo>
                      <a:pt x="16" y="21"/>
                    </a:lnTo>
                    <a:lnTo>
                      <a:pt x="16" y="5"/>
                    </a:lnTo>
                    <a:lnTo>
                      <a:pt x="26" y="3"/>
                    </a:lnTo>
                    <a:lnTo>
                      <a:pt x="32" y="9"/>
                    </a:lnTo>
                    <a:lnTo>
                      <a:pt x="33" y="17"/>
                    </a:lnTo>
                    <a:lnTo>
                      <a:pt x="35" y="20"/>
                    </a:lnTo>
                    <a:lnTo>
                      <a:pt x="50" y="18"/>
                    </a:lnTo>
                    <a:lnTo>
                      <a:pt x="54" y="14"/>
                    </a:lnTo>
                    <a:lnTo>
                      <a:pt x="51" y="5"/>
                    </a:lnTo>
                    <a:lnTo>
                      <a:pt x="56" y="1"/>
                    </a:lnTo>
                    <a:lnTo>
                      <a:pt x="65" y="6"/>
                    </a:lnTo>
                    <a:lnTo>
                      <a:pt x="76" y="3"/>
                    </a:lnTo>
                    <a:lnTo>
                      <a:pt x="80" y="6"/>
                    </a:lnTo>
                    <a:lnTo>
                      <a:pt x="85" y="15"/>
                    </a:lnTo>
                    <a:lnTo>
                      <a:pt x="85" y="17"/>
                    </a:lnTo>
                    <a:lnTo>
                      <a:pt x="92" y="14"/>
                    </a:lnTo>
                    <a:lnTo>
                      <a:pt x="92" y="3"/>
                    </a:lnTo>
                    <a:lnTo>
                      <a:pt x="95" y="0"/>
                    </a:lnTo>
                    <a:lnTo>
                      <a:pt x="106" y="1"/>
                    </a:lnTo>
                    <a:lnTo>
                      <a:pt x="107" y="8"/>
                    </a:lnTo>
                    <a:lnTo>
                      <a:pt x="111" y="20"/>
                    </a:lnTo>
                    <a:lnTo>
                      <a:pt x="107" y="27"/>
                    </a:lnTo>
                    <a:lnTo>
                      <a:pt x="112" y="30"/>
                    </a:lnTo>
                    <a:lnTo>
                      <a:pt x="114" y="36"/>
                    </a:lnTo>
                    <a:lnTo>
                      <a:pt x="120" y="38"/>
                    </a:lnTo>
                    <a:lnTo>
                      <a:pt x="129" y="39"/>
                    </a:lnTo>
                    <a:lnTo>
                      <a:pt x="126" y="43"/>
                    </a:lnTo>
                    <a:lnTo>
                      <a:pt x="129" y="46"/>
                    </a:lnTo>
                    <a:lnTo>
                      <a:pt x="129" y="53"/>
                    </a:lnTo>
                    <a:lnTo>
                      <a:pt x="126" y="55"/>
                    </a:lnTo>
                    <a:lnTo>
                      <a:pt x="127" y="61"/>
                    </a:lnTo>
                    <a:lnTo>
                      <a:pt x="130" y="61"/>
                    </a:lnTo>
                    <a:lnTo>
                      <a:pt x="132" y="65"/>
                    </a:lnTo>
                    <a:lnTo>
                      <a:pt x="141" y="67"/>
                    </a:lnTo>
                    <a:lnTo>
                      <a:pt x="141" y="70"/>
                    </a:lnTo>
                    <a:lnTo>
                      <a:pt x="148" y="71"/>
                    </a:lnTo>
                    <a:lnTo>
                      <a:pt x="153" y="74"/>
                    </a:lnTo>
                    <a:lnTo>
                      <a:pt x="158" y="67"/>
                    </a:lnTo>
                    <a:lnTo>
                      <a:pt x="159" y="62"/>
                    </a:lnTo>
                    <a:lnTo>
                      <a:pt x="164" y="52"/>
                    </a:lnTo>
                    <a:lnTo>
                      <a:pt x="164" y="47"/>
                    </a:lnTo>
                    <a:lnTo>
                      <a:pt x="170" y="56"/>
                    </a:lnTo>
                    <a:lnTo>
                      <a:pt x="174" y="56"/>
                    </a:lnTo>
                    <a:lnTo>
                      <a:pt x="180" y="62"/>
                    </a:lnTo>
                    <a:lnTo>
                      <a:pt x="183" y="62"/>
                    </a:lnTo>
                    <a:lnTo>
                      <a:pt x="185" y="67"/>
                    </a:lnTo>
                    <a:lnTo>
                      <a:pt x="194" y="70"/>
                    </a:lnTo>
                    <a:lnTo>
                      <a:pt x="197" y="67"/>
                    </a:lnTo>
                    <a:lnTo>
                      <a:pt x="205" y="73"/>
                    </a:lnTo>
                    <a:lnTo>
                      <a:pt x="208" y="76"/>
                    </a:lnTo>
                    <a:lnTo>
                      <a:pt x="218" y="76"/>
                    </a:lnTo>
                    <a:lnTo>
                      <a:pt x="221" y="79"/>
                    </a:lnTo>
                    <a:lnTo>
                      <a:pt x="221" y="68"/>
                    </a:lnTo>
                    <a:lnTo>
                      <a:pt x="226" y="64"/>
                    </a:lnTo>
                    <a:lnTo>
                      <a:pt x="230" y="61"/>
                    </a:lnTo>
                    <a:lnTo>
                      <a:pt x="235" y="44"/>
                    </a:lnTo>
                    <a:lnTo>
                      <a:pt x="233" y="38"/>
                    </a:lnTo>
                    <a:lnTo>
                      <a:pt x="235" y="33"/>
                    </a:lnTo>
                    <a:lnTo>
                      <a:pt x="238" y="30"/>
                    </a:lnTo>
                    <a:lnTo>
                      <a:pt x="244" y="32"/>
                    </a:lnTo>
                    <a:lnTo>
                      <a:pt x="255" y="30"/>
                    </a:lnTo>
                    <a:lnTo>
                      <a:pt x="258" y="33"/>
                    </a:lnTo>
                    <a:lnTo>
                      <a:pt x="264" y="43"/>
                    </a:lnTo>
                    <a:lnTo>
                      <a:pt x="259" y="47"/>
                    </a:lnTo>
                    <a:lnTo>
                      <a:pt x="259" y="55"/>
                    </a:lnTo>
                    <a:lnTo>
                      <a:pt x="250" y="56"/>
                    </a:lnTo>
                    <a:lnTo>
                      <a:pt x="244" y="56"/>
                    </a:lnTo>
                    <a:lnTo>
                      <a:pt x="236" y="59"/>
                    </a:lnTo>
                    <a:lnTo>
                      <a:pt x="240" y="67"/>
                    </a:lnTo>
                    <a:lnTo>
                      <a:pt x="233" y="70"/>
                    </a:lnTo>
                    <a:lnTo>
                      <a:pt x="236" y="79"/>
                    </a:lnTo>
                    <a:lnTo>
                      <a:pt x="236" y="100"/>
                    </a:lnTo>
                    <a:lnTo>
                      <a:pt x="235" y="103"/>
                    </a:lnTo>
                    <a:lnTo>
                      <a:pt x="241" y="106"/>
                    </a:lnTo>
                    <a:lnTo>
                      <a:pt x="250" y="106"/>
                    </a:lnTo>
                    <a:lnTo>
                      <a:pt x="256" y="115"/>
                    </a:lnTo>
                    <a:lnTo>
                      <a:pt x="265" y="119"/>
                    </a:lnTo>
                    <a:lnTo>
                      <a:pt x="270" y="122"/>
                    </a:lnTo>
                    <a:lnTo>
                      <a:pt x="268" y="126"/>
                    </a:lnTo>
                    <a:lnTo>
                      <a:pt x="270" y="134"/>
                    </a:lnTo>
                    <a:lnTo>
                      <a:pt x="267" y="140"/>
                    </a:lnTo>
                    <a:lnTo>
                      <a:pt x="258" y="144"/>
                    </a:lnTo>
                    <a:lnTo>
                      <a:pt x="250" y="141"/>
                    </a:lnTo>
                    <a:lnTo>
                      <a:pt x="244" y="149"/>
                    </a:lnTo>
                    <a:lnTo>
                      <a:pt x="233" y="149"/>
                    </a:lnTo>
                    <a:lnTo>
                      <a:pt x="229" y="149"/>
                    </a:lnTo>
                    <a:lnTo>
                      <a:pt x="218" y="149"/>
                    </a:lnTo>
                    <a:lnTo>
                      <a:pt x="218" y="153"/>
                    </a:lnTo>
                    <a:lnTo>
                      <a:pt x="212" y="156"/>
                    </a:lnTo>
                    <a:lnTo>
                      <a:pt x="211" y="161"/>
                    </a:lnTo>
                    <a:lnTo>
                      <a:pt x="209" y="163"/>
                    </a:lnTo>
                    <a:lnTo>
                      <a:pt x="202" y="160"/>
                    </a:lnTo>
                    <a:lnTo>
                      <a:pt x="197" y="163"/>
                    </a:lnTo>
                    <a:lnTo>
                      <a:pt x="191" y="161"/>
                    </a:lnTo>
                    <a:lnTo>
                      <a:pt x="177" y="152"/>
                    </a:lnTo>
                    <a:lnTo>
                      <a:pt x="171" y="153"/>
                    </a:lnTo>
                    <a:lnTo>
                      <a:pt x="165" y="146"/>
                    </a:lnTo>
                    <a:lnTo>
                      <a:pt x="159" y="146"/>
                    </a:lnTo>
                    <a:lnTo>
                      <a:pt x="155" y="132"/>
                    </a:lnTo>
                    <a:lnTo>
                      <a:pt x="153" y="117"/>
                    </a:lnTo>
                    <a:lnTo>
                      <a:pt x="147" y="115"/>
                    </a:lnTo>
                    <a:lnTo>
                      <a:pt x="141" y="115"/>
                    </a:lnTo>
                    <a:lnTo>
                      <a:pt x="132" y="109"/>
                    </a:lnTo>
                    <a:lnTo>
                      <a:pt x="132" y="120"/>
                    </a:lnTo>
                    <a:lnTo>
                      <a:pt x="127" y="117"/>
                    </a:lnTo>
                    <a:lnTo>
                      <a:pt x="115" y="115"/>
                    </a:lnTo>
                    <a:lnTo>
                      <a:pt x="115" y="122"/>
                    </a:lnTo>
                    <a:lnTo>
                      <a:pt x="106" y="126"/>
                    </a:lnTo>
                    <a:lnTo>
                      <a:pt x="101" y="129"/>
                    </a:lnTo>
                    <a:lnTo>
                      <a:pt x="95" y="123"/>
                    </a:lnTo>
                    <a:lnTo>
                      <a:pt x="89" y="131"/>
                    </a:lnTo>
                    <a:lnTo>
                      <a:pt x="82" y="135"/>
                    </a:lnTo>
                    <a:lnTo>
                      <a:pt x="73" y="137"/>
                    </a:lnTo>
                    <a:lnTo>
                      <a:pt x="65" y="131"/>
                    </a:lnTo>
                    <a:lnTo>
                      <a:pt x="59" y="129"/>
                    </a:lnTo>
                    <a:lnTo>
                      <a:pt x="51" y="125"/>
                    </a:lnTo>
                    <a:lnTo>
                      <a:pt x="48" y="115"/>
                    </a:lnTo>
                    <a:lnTo>
                      <a:pt x="45" y="117"/>
                    </a:lnTo>
                    <a:lnTo>
                      <a:pt x="32" y="112"/>
                    </a:lnTo>
                    <a:lnTo>
                      <a:pt x="32" y="106"/>
                    </a:lnTo>
                    <a:lnTo>
                      <a:pt x="35" y="102"/>
                    </a:lnTo>
                    <a:lnTo>
                      <a:pt x="35" y="97"/>
                    </a:lnTo>
                    <a:lnTo>
                      <a:pt x="32" y="93"/>
                    </a:lnTo>
                    <a:lnTo>
                      <a:pt x="30" y="87"/>
                    </a:lnTo>
                    <a:lnTo>
                      <a:pt x="26" y="82"/>
                    </a:lnTo>
                    <a:lnTo>
                      <a:pt x="23" y="81"/>
                    </a:lnTo>
                    <a:lnTo>
                      <a:pt x="21" y="76"/>
                    </a:lnTo>
                    <a:lnTo>
                      <a:pt x="12" y="70"/>
                    </a:lnTo>
                    <a:lnTo>
                      <a:pt x="10" y="61"/>
                    </a:lnTo>
                    <a:lnTo>
                      <a:pt x="12" y="56"/>
                    </a:lnTo>
                    <a:lnTo>
                      <a:pt x="9" y="50"/>
                    </a:lnTo>
                    <a:lnTo>
                      <a:pt x="7" y="50"/>
                    </a:lnTo>
                    <a:lnTo>
                      <a:pt x="0" y="53"/>
                    </a:lnTo>
                    <a:lnTo>
                      <a:pt x="10" y="36"/>
                    </a:lnTo>
                    <a:lnTo>
                      <a:pt x="12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7" name="Freeform 5239">
                <a:extLst>
                  <a:ext uri="{FF2B5EF4-FFF2-40B4-BE49-F238E27FC236}">
                    <a16:creationId xmlns:a16="http://schemas.microsoft.com/office/drawing/2014/main" id="{41D1805F-D004-2231-7633-01631C096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1726"/>
                <a:ext cx="135" cy="82"/>
              </a:xfrm>
              <a:custGeom>
                <a:avLst/>
                <a:gdLst>
                  <a:gd name="T0" fmla="*/ 16 w 270"/>
                  <a:gd name="T1" fmla="*/ 5 h 163"/>
                  <a:gd name="T2" fmla="*/ 33 w 270"/>
                  <a:gd name="T3" fmla="*/ 17 h 163"/>
                  <a:gd name="T4" fmla="*/ 54 w 270"/>
                  <a:gd name="T5" fmla="*/ 14 h 163"/>
                  <a:gd name="T6" fmla="*/ 65 w 270"/>
                  <a:gd name="T7" fmla="*/ 6 h 163"/>
                  <a:gd name="T8" fmla="*/ 85 w 270"/>
                  <a:gd name="T9" fmla="*/ 15 h 163"/>
                  <a:gd name="T10" fmla="*/ 92 w 270"/>
                  <a:gd name="T11" fmla="*/ 3 h 163"/>
                  <a:gd name="T12" fmla="*/ 107 w 270"/>
                  <a:gd name="T13" fmla="*/ 8 h 163"/>
                  <a:gd name="T14" fmla="*/ 112 w 270"/>
                  <a:gd name="T15" fmla="*/ 30 h 163"/>
                  <a:gd name="T16" fmla="*/ 129 w 270"/>
                  <a:gd name="T17" fmla="*/ 39 h 163"/>
                  <a:gd name="T18" fmla="*/ 129 w 270"/>
                  <a:gd name="T19" fmla="*/ 53 h 163"/>
                  <a:gd name="T20" fmla="*/ 130 w 270"/>
                  <a:gd name="T21" fmla="*/ 61 h 163"/>
                  <a:gd name="T22" fmla="*/ 141 w 270"/>
                  <a:gd name="T23" fmla="*/ 70 h 163"/>
                  <a:gd name="T24" fmla="*/ 158 w 270"/>
                  <a:gd name="T25" fmla="*/ 67 h 163"/>
                  <a:gd name="T26" fmla="*/ 164 w 270"/>
                  <a:gd name="T27" fmla="*/ 47 h 163"/>
                  <a:gd name="T28" fmla="*/ 180 w 270"/>
                  <a:gd name="T29" fmla="*/ 62 h 163"/>
                  <a:gd name="T30" fmla="*/ 194 w 270"/>
                  <a:gd name="T31" fmla="*/ 70 h 163"/>
                  <a:gd name="T32" fmla="*/ 208 w 270"/>
                  <a:gd name="T33" fmla="*/ 76 h 163"/>
                  <a:gd name="T34" fmla="*/ 221 w 270"/>
                  <a:gd name="T35" fmla="*/ 68 h 163"/>
                  <a:gd name="T36" fmla="*/ 235 w 270"/>
                  <a:gd name="T37" fmla="*/ 44 h 163"/>
                  <a:gd name="T38" fmla="*/ 238 w 270"/>
                  <a:gd name="T39" fmla="*/ 30 h 163"/>
                  <a:gd name="T40" fmla="*/ 258 w 270"/>
                  <a:gd name="T41" fmla="*/ 33 h 163"/>
                  <a:gd name="T42" fmla="*/ 259 w 270"/>
                  <a:gd name="T43" fmla="*/ 55 h 163"/>
                  <a:gd name="T44" fmla="*/ 236 w 270"/>
                  <a:gd name="T45" fmla="*/ 59 h 163"/>
                  <a:gd name="T46" fmla="*/ 236 w 270"/>
                  <a:gd name="T47" fmla="*/ 79 h 163"/>
                  <a:gd name="T48" fmla="*/ 241 w 270"/>
                  <a:gd name="T49" fmla="*/ 106 h 163"/>
                  <a:gd name="T50" fmla="*/ 265 w 270"/>
                  <a:gd name="T51" fmla="*/ 119 h 163"/>
                  <a:gd name="T52" fmla="*/ 270 w 270"/>
                  <a:gd name="T53" fmla="*/ 134 h 163"/>
                  <a:gd name="T54" fmla="*/ 250 w 270"/>
                  <a:gd name="T55" fmla="*/ 141 h 163"/>
                  <a:gd name="T56" fmla="*/ 229 w 270"/>
                  <a:gd name="T57" fmla="*/ 149 h 163"/>
                  <a:gd name="T58" fmla="*/ 212 w 270"/>
                  <a:gd name="T59" fmla="*/ 156 h 163"/>
                  <a:gd name="T60" fmla="*/ 202 w 270"/>
                  <a:gd name="T61" fmla="*/ 160 h 163"/>
                  <a:gd name="T62" fmla="*/ 177 w 270"/>
                  <a:gd name="T63" fmla="*/ 152 h 163"/>
                  <a:gd name="T64" fmla="*/ 159 w 270"/>
                  <a:gd name="T65" fmla="*/ 146 h 163"/>
                  <a:gd name="T66" fmla="*/ 147 w 270"/>
                  <a:gd name="T67" fmla="*/ 115 h 163"/>
                  <a:gd name="T68" fmla="*/ 132 w 270"/>
                  <a:gd name="T69" fmla="*/ 120 h 163"/>
                  <a:gd name="T70" fmla="*/ 115 w 270"/>
                  <a:gd name="T71" fmla="*/ 122 h 163"/>
                  <a:gd name="T72" fmla="*/ 95 w 270"/>
                  <a:gd name="T73" fmla="*/ 123 h 163"/>
                  <a:gd name="T74" fmla="*/ 73 w 270"/>
                  <a:gd name="T75" fmla="*/ 137 h 163"/>
                  <a:gd name="T76" fmla="*/ 51 w 270"/>
                  <a:gd name="T77" fmla="*/ 125 h 163"/>
                  <a:gd name="T78" fmla="*/ 32 w 270"/>
                  <a:gd name="T79" fmla="*/ 112 h 163"/>
                  <a:gd name="T80" fmla="*/ 35 w 270"/>
                  <a:gd name="T81" fmla="*/ 97 h 163"/>
                  <a:gd name="T82" fmla="*/ 26 w 270"/>
                  <a:gd name="T83" fmla="*/ 82 h 163"/>
                  <a:gd name="T84" fmla="*/ 12 w 270"/>
                  <a:gd name="T85" fmla="*/ 70 h 163"/>
                  <a:gd name="T86" fmla="*/ 9 w 270"/>
                  <a:gd name="T87" fmla="*/ 50 h 163"/>
                  <a:gd name="T88" fmla="*/ 10 w 270"/>
                  <a:gd name="T89" fmla="*/ 36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0" h="163">
                    <a:moveTo>
                      <a:pt x="12" y="30"/>
                    </a:moveTo>
                    <a:lnTo>
                      <a:pt x="16" y="21"/>
                    </a:lnTo>
                    <a:lnTo>
                      <a:pt x="16" y="5"/>
                    </a:lnTo>
                    <a:lnTo>
                      <a:pt x="26" y="3"/>
                    </a:lnTo>
                    <a:lnTo>
                      <a:pt x="32" y="9"/>
                    </a:lnTo>
                    <a:lnTo>
                      <a:pt x="33" y="17"/>
                    </a:lnTo>
                    <a:lnTo>
                      <a:pt x="35" y="20"/>
                    </a:lnTo>
                    <a:lnTo>
                      <a:pt x="50" y="18"/>
                    </a:lnTo>
                    <a:lnTo>
                      <a:pt x="54" y="14"/>
                    </a:lnTo>
                    <a:lnTo>
                      <a:pt x="51" y="5"/>
                    </a:lnTo>
                    <a:lnTo>
                      <a:pt x="56" y="1"/>
                    </a:lnTo>
                    <a:lnTo>
                      <a:pt x="65" y="6"/>
                    </a:lnTo>
                    <a:lnTo>
                      <a:pt x="76" y="3"/>
                    </a:lnTo>
                    <a:lnTo>
                      <a:pt x="80" y="6"/>
                    </a:lnTo>
                    <a:lnTo>
                      <a:pt x="85" y="15"/>
                    </a:lnTo>
                    <a:lnTo>
                      <a:pt x="85" y="17"/>
                    </a:lnTo>
                    <a:lnTo>
                      <a:pt x="92" y="14"/>
                    </a:lnTo>
                    <a:lnTo>
                      <a:pt x="92" y="3"/>
                    </a:lnTo>
                    <a:lnTo>
                      <a:pt x="95" y="0"/>
                    </a:lnTo>
                    <a:lnTo>
                      <a:pt x="106" y="1"/>
                    </a:lnTo>
                    <a:lnTo>
                      <a:pt x="107" y="8"/>
                    </a:lnTo>
                    <a:lnTo>
                      <a:pt x="111" y="20"/>
                    </a:lnTo>
                    <a:lnTo>
                      <a:pt x="107" y="27"/>
                    </a:lnTo>
                    <a:lnTo>
                      <a:pt x="112" y="30"/>
                    </a:lnTo>
                    <a:lnTo>
                      <a:pt x="114" y="36"/>
                    </a:lnTo>
                    <a:lnTo>
                      <a:pt x="120" y="38"/>
                    </a:lnTo>
                    <a:lnTo>
                      <a:pt x="129" y="39"/>
                    </a:lnTo>
                    <a:lnTo>
                      <a:pt x="126" y="43"/>
                    </a:lnTo>
                    <a:lnTo>
                      <a:pt x="129" y="46"/>
                    </a:lnTo>
                    <a:lnTo>
                      <a:pt x="129" y="53"/>
                    </a:lnTo>
                    <a:lnTo>
                      <a:pt x="126" y="55"/>
                    </a:lnTo>
                    <a:lnTo>
                      <a:pt x="127" y="61"/>
                    </a:lnTo>
                    <a:lnTo>
                      <a:pt x="130" y="61"/>
                    </a:lnTo>
                    <a:lnTo>
                      <a:pt x="132" y="65"/>
                    </a:lnTo>
                    <a:lnTo>
                      <a:pt x="141" y="67"/>
                    </a:lnTo>
                    <a:lnTo>
                      <a:pt x="141" y="70"/>
                    </a:lnTo>
                    <a:lnTo>
                      <a:pt x="148" y="71"/>
                    </a:lnTo>
                    <a:lnTo>
                      <a:pt x="153" y="74"/>
                    </a:lnTo>
                    <a:lnTo>
                      <a:pt x="158" y="67"/>
                    </a:lnTo>
                    <a:lnTo>
                      <a:pt x="159" y="62"/>
                    </a:lnTo>
                    <a:lnTo>
                      <a:pt x="164" y="52"/>
                    </a:lnTo>
                    <a:lnTo>
                      <a:pt x="164" y="47"/>
                    </a:lnTo>
                    <a:lnTo>
                      <a:pt x="170" y="56"/>
                    </a:lnTo>
                    <a:lnTo>
                      <a:pt x="174" y="56"/>
                    </a:lnTo>
                    <a:lnTo>
                      <a:pt x="180" y="62"/>
                    </a:lnTo>
                    <a:lnTo>
                      <a:pt x="183" y="62"/>
                    </a:lnTo>
                    <a:lnTo>
                      <a:pt x="185" y="67"/>
                    </a:lnTo>
                    <a:lnTo>
                      <a:pt x="194" y="70"/>
                    </a:lnTo>
                    <a:lnTo>
                      <a:pt x="197" y="67"/>
                    </a:lnTo>
                    <a:lnTo>
                      <a:pt x="205" y="73"/>
                    </a:lnTo>
                    <a:lnTo>
                      <a:pt x="208" y="76"/>
                    </a:lnTo>
                    <a:lnTo>
                      <a:pt x="218" y="76"/>
                    </a:lnTo>
                    <a:lnTo>
                      <a:pt x="221" y="79"/>
                    </a:lnTo>
                    <a:lnTo>
                      <a:pt x="221" y="68"/>
                    </a:lnTo>
                    <a:lnTo>
                      <a:pt x="226" y="64"/>
                    </a:lnTo>
                    <a:lnTo>
                      <a:pt x="230" y="61"/>
                    </a:lnTo>
                    <a:lnTo>
                      <a:pt x="235" y="44"/>
                    </a:lnTo>
                    <a:lnTo>
                      <a:pt x="233" y="38"/>
                    </a:lnTo>
                    <a:lnTo>
                      <a:pt x="235" y="33"/>
                    </a:lnTo>
                    <a:lnTo>
                      <a:pt x="238" y="30"/>
                    </a:lnTo>
                    <a:lnTo>
                      <a:pt x="244" y="32"/>
                    </a:lnTo>
                    <a:lnTo>
                      <a:pt x="255" y="30"/>
                    </a:lnTo>
                    <a:lnTo>
                      <a:pt x="258" y="33"/>
                    </a:lnTo>
                    <a:lnTo>
                      <a:pt x="264" y="43"/>
                    </a:lnTo>
                    <a:lnTo>
                      <a:pt x="259" y="47"/>
                    </a:lnTo>
                    <a:lnTo>
                      <a:pt x="259" y="55"/>
                    </a:lnTo>
                    <a:lnTo>
                      <a:pt x="250" y="56"/>
                    </a:lnTo>
                    <a:lnTo>
                      <a:pt x="244" y="56"/>
                    </a:lnTo>
                    <a:lnTo>
                      <a:pt x="236" y="59"/>
                    </a:lnTo>
                    <a:lnTo>
                      <a:pt x="240" y="67"/>
                    </a:lnTo>
                    <a:lnTo>
                      <a:pt x="233" y="70"/>
                    </a:lnTo>
                    <a:lnTo>
                      <a:pt x="236" y="79"/>
                    </a:lnTo>
                    <a:lnTo>
                      <a:pt x="236" y="100"/>
                    </a:lnTo>
                    <a:lnTo>
                      <a:pt x="235" y="103"/>
                    </a:lnTo>
                    <a:lnTo>
                      <a:pt x="241" y="106"/>
                    </a:lnTo>
                    <a:lnTo>
                      <a:pt x="250" y="106"/>
                    </a:lnTo>
                    <a:lnTo>
                      <a:pt x="256" y="115"/>
                    </a:lnTo>
                    <a:lnTo>
                      <a:pt x="265" y="119"/>
                    </a:lnTo>
                    <a:lnTo>
                      <a:pt x="270" y="122"/>
                    </a:lnTo>
                    <a:lnTo>
                      <a:pt x="268" y="126"/>
                    </a:lnTo>
                    <a:lnTo>
                      <a:pt x="270" y="134"/>
                    </a:lnTo>
                    <a:lnTo>
                      <a:pt x="267" y="140"/>
                    </a:lnTo>
                    <a:lnTo>
                      <a:pt x="258" y="144"/>
                    </a:lnTo>
                    <a:lnTo>
                      <a:pt x="250" y="141"/>
                    </a:lnTo>
                    <a:lnTo>
                      <a:pt x="244" y="149"/>
                    </a:lnTo>
                    <a:lnTo>
                      <a:pt x="233" y="149"/>
                    </a:lnTo>
                    <a:lnTo>
                      <a:pt x="229" y="149"/>
                    </a:lnTo>
                    <a:lnTo>
                      <a:pt x="218" y="149"/>
                    </a:lnTo>
                    <a:lnTo>
                      <a:pt x="218" y="153"/>
                    </a:lnTo>
                    <a:lnTo>
                      <a:pt x="212" y="156"/>
                    </a:lnTo>
                    <a:lnTo>
                      <a:pt x="211" y="161"/>
                    </a:lnTo>
                    <a:lnTo>
                      <a:pt x="209" y="163"/>
                    </a:lnTo>
                    <a:lnTo>
                      <a:pt x="202" y="160"/>
                    </a:lnTo>
                    <a:lnTo>
                      <a:pt x="197" y="163"/>
                    </a:lnTo>
                    <a:lnTo>
                      <a:pt x="191" y="161"/>
                    </a:lnTo>
                    <a:lnTo>
                      <a:pt x="177" y="152"/>
                    </a:lnTo>
                    <a:lnTo>
                      <a:pt x="171" y="153"/>
                    </a:lnTo>
                    <a:lnTo>
                      <a:pt x="165" y="146"/>
                    </a:lnTo>
                    <a:lnTo>
                      <a:pt x="159" y="146"/>
                    </a:lnTo>
                    <a:lnTo>
                      <a:pt x="155" y="132"/>
                    </a:lnTo>
                    <a:lnTo>
                      <a:pt x="153" y="117"/>
                    </a:lnTo>
                    <a:lnTo>
                      <a:pt x="147" y="115"/>
                    </a:lnTo>
                    <a:lnTo>
                      <a:pt x="141" y="115"/>
                    </a:lnTo>
                    <a:lnTo>
                      <a:pt x="132" y="109"/>
                    </a:lnTo>
                    <a:lnTo>
                      <a:pt x="132" y="120"/>
                    </a:lnTo>
                    <a:lnTo>
                      <a:pt x="127" y="117"/>
                    </a:lnTo>
                    <a:lnTo>
                      <a:pt x="115" y="115"/>
                    </a:lnTo>
                    <a:lnTo>
                      <a:pt x="115" y="122"/>
                    </a:lnTo>
                    <a:lnTo>
                      <a:pt x="106" y="126"/>
                    </a:lnTo>
                    <a:lnTo>
                      <a:pt x="101" y="129"/>
                    </a:lnTo>
                    <a:lnTo>
                      <a:pt x="95" y="123"/>
                    </a:lnTo>
                    <a:lnTo>
                      <a:pt x="89" y="131"/>
                    </a:lnTo>
                    <a:lnTo>
                      <a:pt x="82" y="135"/>
                    </a:lnTo>
                    <a:lnTo>
                      <a:pt x="73" y="137"/>
                    </a:lnTo>
                    <a:lnTo>
                      <a:pt x="65" y="131"/>
                    </a:lnTo>
                    <a:lnTo>
                      <a:pt x="59" y="129"/>
                    </a:lnTo>
                    <a:lnTo>
                      <a:pt x="51" y="125"/>
                    </a:lnTo>
                    <a:lnTo>
                      <a:pt x="48" y="115"/>
                    </a:lnTo>
                    <a:lnTo>
                      <a:pt x="45" y="117"/>
                    </a:lnTo>
                    <a:lnTo>
                      <a:pt x="32" y="112"/>
                    </a:lnTo>
                    <a:lnTo>
                      <a:pt x="32" y="106"/>
                    </a:lnTo>
                    <a:lnTo>
                      <a:pt x="35" y="102"/>
                    </a:lnTo>
                    <a:lnTo>
                      <a:pt x="35" y="97"/>
                    </a:lnTo>
                    <a:lnTo>
                      <a:pt x="32" y="93"/>
                    </a:lnTo>
                    <a:lnTo>
                      <a:pt x="30" y="87"/>
                    </a:lnTo>
                    <a:lnTo>
                      <a:pt x="26" y="82"/>
                    </a:lnTo>
                    <a:lnTo>
                      <a:pt x="23" y="81"/>
                    </a:lnTo>
                    <a:lnTo>
                      <a:pt x="21" y="76"/>
                    </a:lnTo>
                    <a:lnTo>
                      <a:pt x="12" y="70"/>
                    </a:lnTo>
                    <a:lnTo>
                      <a:pt x="10" y="61"/>
                    </a:lnTo>
                    <a:lnTo>
                      <a:pt x="12" y="56"/>
                    </a:lnTo>
                    <a:lnTo>
                      <a:pt x="9" y="50"/>
                    </a:lnTo>
                    <a:lnTo>
                      <a:pt x="7" y="50"/>
                    </a:lnTo>
                    <a:lnTo>
                      <a:pt x="0" y="53"/>
                    </a:lnTo>
                    <a:lnTo>
                      <a:pt x="10" y="36"/>
                    </a:lnTo>
                    <a:lnTo>
                      <a:pt x="12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8" name="Freeform 5240">
                <a:extLst>
                  <a:ext uri="{FF2B5EF4-FFF2-40B4-BE49-F238E27FC236}">
                    <a16:creationId xmlns:a16="http://schemas.microsoft.com/office/drawing/2014/main" id="{01AA833F-7386-024E-521F-998B2DB00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654"/>
                <a:ext cx="69" cy="82"/>
              </a:xfrm>
              <a:custGeom>
                <a:avLst/>
                <a:gdLst>
                  <a:gd name="T0" fmla="*/ 94 w 137"/>
                  <a:gd name="T1" fmla="*/ 3 h 164"/>
                  <a:gd name="T2" fmla="*/ 80 w 137"/>
                  <a:gd name="T3" fmla="*/ 18 h 164"/>
                  <a:gd name="T4" fmla="*/ 68 w 137"/>
                  <a:gd name="T5" fmla="*/ 28 h 164"/>
                  <a:gd name="T6" fmla="*/ 58 w 137"/>
                  <a:gd name="T7" fmla="*/ 16 h 164"/>
                  <a:gd name="T8" fmla="*/ 52 w 137"/>
                  <a:gd name="T9" fmla="*/ 35 h 164"/>
                  <a:gd name="T10" fmla="*/ 41 w 137"/>
                  <a:gd name="T11" fmla="*/ 31 h 164"/>
                  <a:gd name="T12" fmla="*/ 41 w 137"/>
                  <a:gd name="T13" fmla="*/ 24 h 164"/>
                  <a:gd name="T14" fmla="*/ 35 w 137"/>
                  <a:gd name="T15" fmla="*/ 13 h 164"/>
                  <a:gd name="T16" fmla="*/ 29 w 137"/>
                  <a:gd name="T17" fmla="*/ 24 h 164"/>
                  <a:gd name="T18" fmla="*/ 18 w 137"/>
                  <a:gd name="T19" fmla="*/ 35 h 164"/>
                  <a:gd name="T20" fmla="*/ 6 w 137"/>
                  <a:gd name="T21" fmla="*/ 35 h 164"/>
                  <a:gd name="T22" fmla="*/ 0 w 137"/>
                  <a:gd name="T23" fmla="*/ 42 h 164"/>
                  <a:gd name="T24" fmla="*/ 9 w 137"/>
                  <a:gd name="T25" fmla="*/ 44 h 164"/>
                  <a:gd name="T26" fmla="*/ 18 w 137"/>
                  <a:gd name="T27" fmla="*/ 44 h 164"/>
                  <a:gd name="T28" fmla="*/ 12 w 137"/>
                  <a:gd name="T29" fmla="*/ 62 h 164"/>
                  <a:gd name="T30" fmla="*/ 21 w 137"/>
                  <a:gd name="T31" fmla="*/ 74 h 164"/>
                  <a:gd name="T32" fmla="*/ 23 w 137"/>
                  <a:gd name="T33" fmla="*/ 86 h 164"/>
                  <a:gd name="T34" fmla="*/ 15 w 137"/>
                  <a:gd name="T35" fmla="*/ 95 h 164"/>
                  <a:gd name="T36" fmla="*/ 35 w 137"/>
                  <a:gd name="T37" fmla="*/ 117 h 164"/>
                  <a:gd name="T38" fmla="*/ 42 w 137"/>
                  <a:gd name="T39" fmla="*/ 149 h 164"/>
                  <a:gd name="T40" fmla="*/ 58 w 137"/>
                  <a:gd name="T41" fmla="*/ 153 h 164"/>
                  <a:gd name="T42" fmla="*/ 61 w 137"/>
                  <a:gd name="T43" fmla="*/ 164 h 164"/>
                  <a:gd name="T44" fmla="*/ 80 w 137"/>
                  <a:gd name="T45" fmla="*/ 158 h 164"/>
                  <a:gd name="T46" fmla="*/ 82 w 137"/>
                  <a:gd name="T47" fmla="*/ 145 h 164"/>
                  <a:gd name="T48" fmla="*/ 85 w 137"/>
                  <a:gd name="T49" fmla="*/ 129 h 164"/>
                  <a:gd name="T50" fmla="*/ 85 w 137"/>
                  <a:gd name="T51" fmla="*/ 117 h 164"/>
                  <a:gd name="T52" fmla="*/ 85 w 137"/>
                  <a:gd name="T53" fmla="*/ 106 h 164"/>
                  <a:gd name="T54" fmla="*/ 79 w 137"/>
                  <a:gd name="T55" fmla="*/ 95 h 164"/>
                  <a:gd name="T56" fmla="*/ 94 w 137"/>
                  <a:gd name="T57" fmla="*/ 89 h 164"/>
                  <a:gd name="T58" fmla="*/ 102 w 137"/>
                  <a:gd name="T59" fmla="*/ 94 h 164"/>
                  <a:gd name="T60" fmla="*/ 111 w 137"/>
                  <a:gd name="T61" fmla="*/ 101 h 164"/>
                  <a:gd name="T62" fmla="*/ 123 w 137"/>
                  <a:gd name="T63" fmla="*/ 94 h 164"/>
                  <a:gd name="T64" fmla="*/ 121 w 137"/>
                  <a:gd name="T65" fmla="*/ 85 h 164"/>
                  <a:gd name="T66" fmla="*/ 124 w 137"/>
                  <a:gd name="T67" fmla="*/ 74 h 164"/>
                  <a:gd name="T68" fmla="*/ 105 w 137"/>
                  <a:gd name="T69" fmla="*/ 62 h 164"/>
                  <a:gd name="T70" fmla="*/ 105 w 137"/>
                  <a:gd name="T71" fmla="*/ 56 h 164"/>
                  <a:gd name="T72" fmla="*/ 108 w 137"/>
                  <a:gd name="T73" fmla="*/ 42 h 164"/>
                  <a:gd name="T74" fmla="*/ 127 w 137"/>
                  <a:gd name="T75" fmla="*/ 41 h 164"/>
                  <a:gd name="T76" fmla="*/ 133 w 137"/>
                  <a:gd name="T77" fmla="*/ 31 h 164"/>
                  <a:gd name="T78" fmla="*/ 118 w 137"/>
                  <a:gd name="T79" fmla="*/ 24 h 164"/>
                  <a:gd name="T80" fmla="*/ 118 w 137"/>
                  <a:gd name="T81" fmla="*/ 13 h 164"/>
                  <a:gd name="T82" fmla="*/ 114 w 137"/>
                  <a:gd name="T83" fmla="*/ 1 h 164"/>
                  <a:gd name="T84" fmla="*/ 102 w 137"/>
                  <a:gd name="T85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7" h="164">
                    <a:moveTo>
                      <a:pt x="97" y="0"/>
                    </a:moveTo>
                    <a:lnTo>
                      <a:pt x="94" y="3"/>
                    </a:lnTo>
                    <a:lnTo>
                      <a:pt x="88" y="13"/>
                    </a:lnTo>
                    <a:lnTo>
                      <a:pt x="80" y="18"/>
                    </a:lnTo>
                    <a:lnTo>
                      <a:pt x="73" y="18"/>
                    </a:lnTo>
                    <a:lnTo>
                      <a:pt x="68" y="28"/>
                    </a:lnTo>
                    <a:lnTo>
                      <a:pt x="64" y="22"/>
                    </a:lnTo>
                    <a:lnTo>
                      <a:pt x="58" y="16"/>
                    </a:lnTo>
                    <a:lnTo>
                      <a:pt x="58" y="24"/>
                    </a:lnTo>
                    <a:lnTo>
                      <a:pt x="52" y="35"/>
                    </a:lnTo>
                    <a:lnTo>
                      <a:pt x="45" y="30"/>
                    </a:lnTo>
                    <a:lnTo>
                      <a:pt x="41" y="31"/>
                    </a:lnTo>
                    <a:lnTo>
                      <a:pt x="38" y="27"/>
                    </a:lnTo>
                    <a:lnTo>
                      <a:pt x="41" y="24"/>
                    </a:lnTo>
                    <a:lnTo>
                      <a:pt x="38" y="15"/>
                    </a:lnTo>
                    <a:lnTo>
                      <a:pt x="35" y="13"/>
                    </a:lnTo>
                    <a:lnTo>
                      <a:pt x="32" y="16"/>
                    </a:lnTo>
                    <a:lnTo>
                      <a:pt x="29" y="24"/>
                    </a:lnTo>
                    <a:lnTo>
                      <a:pt x="21" y="28"/>
                    </a:lnTo>
                    <a:lnTo>
                      <a:pt x="18" y="35"/>
                    </a:lnTo>
                    <a:lnTo>
                      <a:pt x="14" y="38"/>
                    </a:lnTo>
                    <a:lnTo>
                      <a:pt x="6" y="35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5" y="47"/>
                    </a:lnTo>
                    <a:lnTo>
                      <a:pt x="9" y="44"/>
                    </a:lnTo>
                    <a:lnTo>
                      <a:pt x="15" y="47"/>
                    </a:lnTo>
                    <a:lnTo>
                      <a:pt x="18" y="44"/>
                    </a:lnTo>
                    <a:lnTo>
                      <a:pt x="18" y="53"/>
                    </a:lnTo>
                    <a:lnTo>
                      <a:pt x="12" y="62"/>
                    </a:lnTo>
                    <a:lnTo>
                      <a:pt x="18" y="65"/>
                    </a:lnTo>
                    <a:lnTo>
                      <a:pt x="21" y="74"/>
                    </a:lnTo>
                    <a:lnTo>
                      <a:pt x="24" y="74"/>
                    </a:lnTo>
                    <a:lnTo>
                      <a:pt x="23" y="86"/>
                    </a:lnTo>
                    <a:lnTo>
                      <a:pt x="26" y="91"/>
                    </a:lnTo>
                    <a:lnTo>
                      <a:pt x="15" y="95"/>
                    </a:lnTo>
                    <a:lnTo>
                      <a:pt x="30" y="107"/>
                    </a:lnTo>
                    <a:lnTo>
                      <a:pt x="35" y="117"/>
                    </a:lnTo>
                    <a:lnTo>
                      <a:pt x="39" y="141"/>
                    </a:lnTo>
                    <a:lnTo>
                      <a:pt x="42" y="149"/>
                    </a:lnTo>
                    <a:lnTo>
                      <a:pt x="52" y="147"/>
                    </a:lnTo>
                    <a:lnTo>
                      <a:pt x="58" y="153"/>
                    </a:lnTo>
                    <a:lnTo>
                      <a:pt x="59" y="161"/>
                    </a:lnTo>
                    <a:lnTo>
                      <a:pt x="61" y="164"/>
                    </a:lnTo>
                    <a:lnTo>
                      <a:pt x="76" y="162"/>
                    </a:lnTo>
                    <a:lnTo>
                      <a:pt x="80" y="158"/>
                    </a:lnTo>
                    <a:lnTo>
                      <a:pt x="77" y="149"/>
                    </a:lnTo>
                    <a:lnTo>
                      <a:pt x="82" y="145"/>
                    </a:lnTo>
                    <a:lnTo>
                      <a:pt x="82" y="138"/>
                    </a:lnTo>
                    <a:lnTo>
                      <a:pt x="85" y="129"/>
                    </a:lnTo>
                    <a:lnTo>
                      <a:pt x="83" y="121"/>
                    </a:lnTo>
                    <a:lnTo>
                      <a:pt x="85" y="117"/>
                    </a:lnTo>
                    <a:lnTo>
                      <a:pt x="82" y="114"/>
                    </a:lnTo>
                    <a:lnTo>
                      <a:pt x="85" y="106"/>
                    </a:lnTo>
                    <a:lnTo>
                      <a:pt x="77" y="101"/>
                    </a:lnTo>
                    <a:lnTo>
                      <a:pt x="79" y="95"/>
                    </a:lnTo>
                    <a:lnTo>
                      <a:pt x="88" y="91"/>
                    </a:lnTo>
                    <a:lnTo>
                      <a:pt x="94" y="89"/>
                    </a:lnTo>
                    <a:lnTo>
                      <a:pt x="100" y="91"/>
                    </a:lnTo>
                    <a:lnTo>
                      <a:pt x="102" y="94"/>
                    </a:lnTo>
                    <a:lnTo>
                      <a:pt x="108" y="97"/>
                    </a:lnTo>
                    <a:lnTo>
                      <a:pt x="111" y="101"/>
                    </a:lnTo>
                    <a:lnTo>
                      <a:pt x="117" y="100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1" y="85"/>
                    </a:lnTo>
                    <a:lnTo>
                      <a:pt x="123" y="82"/>
                    </a:lnTo>
                    <a:lnTo>
                      <a:pt x="124" y="74"/>
                    </a:lnTo>
                    <a:lnTo>
                      <a:pt x="108" y="68"/>
                    </a:lnTo>
                    <a:lnTo>
                      <a:pt x="105" y="62"/>
                    </a:lnTo>
                    <a:lnTo>
                      <a:pt x="109" y="59"/>
                    </a:lnTo>
                    <a:lnTo>
                      <a:pt x="105" y="56"/>
                    </a:lnTo>
                    <a:lnTo>
                      <a:pt x="103" y="50"/>
                    </a:lnTo>
                    <a:lnTo>
                      <a:pt x="108" y="42"/>
                    </a:lnTo>
                    <a:lnTo>
                      <a:pt x="117" y="44"/>
                    </a:lnTo>
                    <a:lnTo>
                      <a:pt x="127" y="41"/>
                    </a:lnTo>
                    <a:lnTo>
                      <a:pt x="137" y="35"/>
                    </a:lnTo>
                    <a:lnTo>
                      <a:pt x="133" y="31"/>
                    </a:lnTo>
                    <a:lnTo>
                      <a:pt x="118" y="27"/>
                    </a:lnTo>
                    <a:lnTo>
                      <a:pt x="118" y="24"/>
                    </a:lnTo>
                    <a:lnTo>
                      <a:pt x="121" y="18"/>
                    </a:lnTo>
                    <a:lnTo>
                      <a:pt x="118" y="13"/>
                    </a:lnTo>
                    <a:lnTo>
                      <a:pt x="117" y="7"/>
                    </a:lnTo>
                    <a:lnTo>
                      <a:pt x="114" y="1"/>
                    </a:lnTo>
                    <a:lnTo>
                      <a:pt x="108" y="3"/>
                    </a:lnTo>
                    <a:lnTo>
                      <a:pt x="102" y="0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89" name="Freeform 5241">
                <a:extLst>
                  <a:ext uri="{FF2B5EF4-FFF2-40B4-BE49-F238E27FC236}">
                    <a16:creationId xmlns:a16="http://schemas.microsoft.com/office/drawing/2014/main" id="{2B4AB60C-2561-3245-9CCF-5C87C64F3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654"/>
                <a:ext cx="69" cy="82"/>
              </a:xfrm>
              <a:custGeom>
                <a:avLst/>
                <a:gdLst>
                  <a:gd name="T0" fmla="*/ 102 w 137"/>
                  <a:gd name="T1" fmla="*/ 0 h 164"/>
                  <a:gd name="T2" fmla="*/ 114 w 137"/>
                  <a:gd name="T3" fmla="*/ 1 h 164"/>
                  <a:gd name="T4" fmla="*/ 118 w 137"/>
                  <a:gd name="T5" fmla="*/ 13 h 164"/>
                  <a:gd name="T6" fmla="*/ 118 w 137"/>
                  <a:gd name="T7" fmla="*/ 24 h 164"/>
                  <a:gd name="T8" fmla="*/ 133 w 137"/>
                  <a:gd name="T9" fmla="*/ 31 h 164"/>
                  <a:gd name="T10" fmla="*/ 127 w 137"/>
                  <a:gd name="T11" fmla="*/ 41 h 164"/>
                  <a:gd name="T12" fmla="*/ 108 w 137"/>
                  <a:gd name="T13" fmla="*/ 42 h 164"/>
                  <a:gd name="T14" fmla="*/ 105 w 137"/>
                  <a:gd name="T15" fmla="*/ 56 h 164"/>
                  <a:gd name="T16" fmla="*/ 105 w 137"/>
                  <a:gd name="T17" fmla="*/ 62 h 164"/>
                  <a:gd name="T18" fmla="*/ 124 w 137"/>
                  <a:gd name="T19" fmla="*/ 74 h 164"/>
                  <a:gd name="T20" fmla="*/ 121 w 137"/>
                  <a:gd name="T21" fmla="*/ 85 h 164"/>
                  <a:gd name="T22" fmla="*/ 123 w 137"/>
                  <a:gd name="T23" fmla="*/ 94 h 164"/>
                  <a:gd name="T24" fmla="*/ 111 w 137"/>
                  <a:gd name="T25" fmla="*/ 101 h 164"/>
                  <a:gd name="T26" fmla="*/ 102 w 137"/>
                  <a:gd name="T27" fmla="*/ 94 h 164"/>
                  <a:gd name="T28" fmla="*/ 94 w 137"/>
                  <a:gd name="T29" fmla="*/ 89 h 164"/>
                  <a:gd name="T30" fmla="*/ 79 w 137"/>
                  <a:gd name="T31" fmla="*/ 95 h 164"/>
                  <a:gd name="T32" fmla="*/ 85 w 137"/>
                  <a:gd name="T33" fmla="*/ 106 h 164"/>
                  <a:gd name="T34" fmla="*/ 85 w 137"/>
                  <a:gd name="T35" fmla="*/ 117 h 164"/>
                  <a:gd name="T36" fmla="*/ 85 w 137"/>
                  <a:gd name="T37" fmla="*/ 129 h 164"/>
                  <a:gd name="T38" fmla="*/ 82 w 137"/>
                  <a:gd name="T39" fmla="*/ 145 h 164"/>
                  <a:gd name="T40" fmla="*/ 80 w 137"/>
                  <a:gd name="T41" fmla="*/ 158 h 164"/>
                  <a:gd name="T42" fmla="*/ 61 w 137"/>
                  <a:gd name="T43" fmla="*/ 164 h 164"/>
                  <a:gd name="T44" fmla="*/ 58 w 137"/>
                  <a:gd name="T45" fmla="*/ 153 h 164"/>
                  <a:gd name="T46" fmla="*/ 42 w 137"/>
                  <a:gd name="T47" fmla="*/ 149 h 164"/>
                  <a:gd name="T48" fmla="*/ 35 w 137"/>
                  <a:gd name="T49" fmla="*/ 117 h 164"/>
                  <a:gd name="T50" fmla="*/ 15 w 137"/>
                  <a:gd name="T51" fmla="*/ 95 h 164"/>
                  <a:gd name="T52" fmla="*/ 23 w 137"/>
                  <a:gd name="T53" fmla="*/ 86 h 164"/>
                  <a:gd name="T54" fmla="*/ 21 w 137"/>
                  <a:gd name="T55" fmla="*/ 74 h 164"/>
                  <a:gd name="T56" fmla="*/ 12 w 137"/>
                  <a:gd name="T57" fmla="*/ 62 h 164"/>
                  <a:gd name="T58" fmla="*/ 18 w 137"/>
                  <a:gd name="T59" fmla="*/ 44 h 164"/>
                  <a:gd name="T60" fmla="*/ 9 w 137"/>
                  <a:gd name="T61" fmla="*/ 44 h 164"/>
                  <a:gd name="T62" fmla="*/ 0 w 137"/>
                  <a:gd name="T63" fmla="*/ 42 h 164"/>
                  <a:gd name="T64" fmla="*/ 6 w 137"/>
                  <a:gd name="T65" fmla="*/ 35 h 164"/>
                  <a:gd name="T66" fmla="*/ 18 w 137"/>
                  <a:gd name="T67" fmla="*/ 35 h 164"/>
                  <a:gd name="T68" fmla="*/ 29 w 137"/>
                  <a:gd name="T69" fmla="*/ 24 h 164"/>
                  <a:gd name="T70" fmla="*/ 35 w 137"/>
                  <a:gd name="T71" fmla="*/ 13 h 164"/>
                  <a:gd name="T72" fmla="*/ 41 w 137"/>
                  <a:gd name="T73" fmla="*/ 24 h 164"/>
                  <a:gd name="T74" fmla="*/ 41 w 137"/>
                  <a:gd name="T75" fmla="*/ 31 h 164"/>
                  <a:gd name="T76" fmla="*/ 52 w 137"/>
                  <a:gd name="T77" fmla="*/ 35 h 164"/>
                  <a:gd name="T78" fmla="*/ 58 w 137"/>
                  <a:gd name="T79" fmla="*/ 16 h 164"/>
                  <a:gd name="T80" fmla="*/ 68 w 137"/>
                  <a:gd name="T81" fmla="*/ 28 h 164"/>
                  <a:gd name="T82" fmla="*/ 80 w 137"/>
                  <a:gd name="T83" fmla="*/ 18 h 164"/>
                  <a:gd name="T84" fmla="*/ 94 w 137"/>
                  <a:gd name="T85" fmla="*/ 3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7" h="164">
                    <a:moveTo>
                      <a:pt x="97" y="0"/>
                    </a:moveTo>
                    <a:lnTo>
                      <a:pt x="102" y="0"/>
                    </a:lnTo>
                    <a:lnTo>
                      <a:pt x="108" y="3"/>
                    </a:lnTo>
                    <a:lnTo>
                      <a:pt x="114" y="1"/>
                    </a:lnTo>
                    <a:lnTo>
                      <a:pt x="117" y="7"/>
                    </a:lnTo>
                    <a:lnTo>
                      <a:pt x="118" y="13"/>
                    </a:lnTo>
                    <a:lnTo>
                      <a:pt x="121" y="18"/>
                    </a:lnTo>
                    <a:lnTo>
                      <a:pt x="118" y="24"/>
                    </a:lnTo>
                    <a:lnTo>
                      <a:pt x="118" y="27"/>
                    </a:lnTo>
                    <a:lnTo>
                      <a:pt x="133" y="31"/>
                    </a:lnTo>
                    <a:lnTo>
                      <a:pt x="137" y="35"/>
                    </a:lnTo>
                    <a:lnTo>
                      <a:pt x="127" y="41"/>
                    </a:lnTo>
                    <a:lnTo>
                      <a:pt x="117" y="44"/>
                    </a:lnTo>
                    <a:lnTo>
                      <a:pt x="108" y="42"/>
                    </a:lnTo>
                    <a:lnTo>
                      <a:pt x="103" y="50"/>
                    </a:lnTo>
                    <a:lnTo>
                      <a:pt x="105" y="56"/>
                    </a:lnTo>
                    <a:lnTo>
                      <a:pt x="109" y="59"/>
                    </a:lnTo>
                    <a:lnTo>
                      <a:pt x="105" y="62"/>
                    </a:lnTo>
                    <a:lnTo>
                      <a:pt x="108" y="68"/>
                    </a:lnTo>
                    <a:lnTo>
                      <a:pt x="124" y="74"/>
                    </a:lnTo>
                    <a:lnTo>
                      <a:pt x="123" y="82"/>
                    </a:lnTo>
                    <a:lnTo>
                      <a:pt x="121" y="85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17" y="100"/>
                    </a:lnTo>
                    <a:lnTo>
                      <a:pt x="111" y="101"/>
                    </a:lnTo>
                    <a:lnTo>
                      <a:pt x="108" y="97"/>
                    </a:lnTo>
                    <a:lnTo>
                      <a:pt x="102" y="94"/>
                    </a:lnTo>
                    <a:lnTo>
                      <a:pt x="100" y="91"/>
                    </a:lnTo>
                    <a:lnTo>
                      <a:pt x="94" y="89"/>
                    </a:lnTo>
                    <a:lnTo>
                      <a:pt x="88" y="91"/>
                    </a:lnTo>
                    <a:lnTo>
                      <a:pt x="79" y="95"/>
                    </a:lnTo>
                    <a:lnTo>
                      <a:pt x="77" y="101"/>
                    </a:lnTo>
                    <a:lnTo>
                      <a:pt x="85" y="106"/>
                    </a:lnTo>
                    <a:lnTo>
                      <a:pt x="82" y="114"/>
                    </a:lnTo>
                    <a:lnTo>
                      <a:pt x="85" y="117"/>
                    </a:lnTo>
                    <a:lnTo>
                      <a:pt x="83" y="121"/>
                    </a:lnTo>
                    <a:lnTo>
                      <a:pt x="85" y="129"/>
                    </a:lnTo>
                    <a:lnTo>
                      <a:pt x="82" y="138"/>
                    </a:lnTo>
                    <a:lnTo>
                      <a:pt x="82" y="145"/>
                    </a:lnTo>
                    <a:lnTo>
                      <a:pt x="77" y="149"/>
                    </a:lnTo>
                    <a:lnTo>
                      <a:pt x="80" y="158"/>
                    </a:lnTo>
                    <a:lnTo>
                      <a:pt x="76" y="162"/>
                    </a:lnTo>
                    <a:lnTo>
                      <a:pt x="61" y="164"/>
                    </a:lnTo>
                    <a:lnTo>
                      <a:pt x="59" y="161"/>
                    </a:lnTo>
                    <a:lnTo>
                      <a:pt x="58" y="153"/>
                    </a:lnTo>
                    <a:lnTo>
                      <a:pt x="52" y="147"/>
                    </a:lnTo>
                    <a:lnTo>
                      <a:pt x="42" y="149"/>
                    </a:lnTo>
                    <a:lnTo>
                      <a:pt x="39" y="141"/>
                    </a:lnTo>
                    <a:lnTo>
                      <a:pt x="35" y="117"/>
                    </a:lnTo>
                    <a:lnTo>
                      <a:pt x="30" y="107"/>
                    </a:lnTo>
                    <a:lnTo>
                      <a:pt x="15" y="95"/>
                    </a:lnTo>
                    <a:lnTo>
                      <a:pt x="26" y="91"/>
                    </a:lnTo>
                    <a:lnTo>
                      <a:pt x="23" y="86"/>
                    </a:lnTo>
                    <a:lnTo>
                      <a:pt x="24" y="74"/>
                    </a:lnTo>
                    <a:lnTo>
                      <a:pt x="21" y="74"/>
                    </a:lnTo>
                    <a:lnTo>
                      <a:pt x="18" y="65"/>
                    </a:lnTo>
                    <a:lnTo>
                      <a:pt x="12" y="62"/>
                    </a:lnTo>
                    <a:lnTo>
                      <a:pt x="18" y="53"/>
                    </a:lnTo>
                    <a:lnTo>
                      <a:pt x="18" y="44"/>
                    </a:lnTo>
                    <a:lnTo>
                      <a:pt x="15" y="47"/>
                    </a:lnTo>
                    <a:lnTo>
                      <a:pt x="9" y="44"/>
                    </a:lnTo>
                    <a:lnTo>
                      <a:pt x="5" y="47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6" y="35"/>
                    </a:lnTo>
                    <a:lnTo>
                      <a:pt x="14" y="38"/>
                    </a:lnTo>
                    <a:lnTo>
                      <a:pt x="18" y="35"/>
                    </a:lnTo>
                    <a:lnTo>
                      <a:pt x="21" y="28"/>
                    </a:lnTo>
                    <a:lnTo>
                      <a:pt x="29" y="24"/>
                    </a:lnTo>
                    <a:lnTo>
                      <a:pt x="32" y="16"/>
                    </a:lnTo>
                    <a:lnTo>
                      <a:pt x="35" y="13"/>
                    </a:lnTo>
                    <a:lnTo>
                      <a:pt x="38" y="15"/>
                    </a:lnTo>
                    <a:lnTo>
                      <a:pt x="41" y="24"/>
                    </a:lnTo>
                    <a:lnTo>
                      <a:pt x="38" y="27"/>
                    </a:lnTo>
                    <a:lnTo>
                      <a:pt x="41" y="31"/>
                    </a:lnTo>
                    <a:lnTo>
                      <a:pt x="45" y="30"/>
                    </a:lnTo>
                    <a:lnTo>
                      <a:pt x="52" y="35"/>
                    </a:lnTo>
                    <a:lnTo>
                      <a:pt x="58" y="24"/>
                    </a:lnTo>
                    <a:lnTo>
                      <a:pt x="58" y="16"/>
                    </a:lnTo>
                    <a:lnTo>
                      <a:pt x="64" y="22"/>
                    </a:lnTo>
                    <a:lnTo>
                      <a:pt x="68" y="28"/>
                    </a:lnTo>
                    <a:lnTo>
                      <a:pt x="73" y="18"/>
                    </a:lnTo>
                    <a:lnTo>
                      <a:pt x="80" y="18"/>
                    </a:lnTo>
                    <a:lnTo>
                      <a:pt x="88" y="13"/>
                    </a:lnTo>
                    <a:lnTo>
                      <a:pt x="94" y="3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0" name="Freeform 5242">
                <a:extLst>
                  <a:ext uri="{FF2B5EF4-FFF2-40B4-BE49-F238E27FC236}">
                    <a16:creationId xmlns:a16="http://schemas.microsoft.com/office/drawing/2014/main" id="{AD9FBE94-9DAC-519A-2027-A4487F49A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654"/>
                <a:ext cx="69" cy="82"/>
              </a:xfrm>
              <a:custGeom>
                <a:avLst/>
                <a:gdLst>
                  <a:gd name="T0" fmla="*/ 102 w 137"/>
                  <a:gd name="T1" fmla="*/ 0 h 164"/>
                  <a:gd name="T2" fmla="*/ 114 w 137"/>
                  <a:gd name="T3" fmla="*/ 1 h 164"/>
                  <a:gd name="T4" fmla="*/ 118 w 137"/>
                  <a:gd name="T5" fmla="*/ 13 h 164"/>
                  <a:gd name="T6" fmla="*/ 118 w 137"/>
                  <a:gd name="T7" fmla="*/ 24 h 164"/>
                  <a:gd name="T8" fmla="*/ 133 w 137"/>
                  <a:gd name="T9" fmla="*/ 31 h 164"/>
                  <a:gd name="T10" fmla="*/ 127 w 137"/>
                  <a:gd name="T11" fmla="*/ 41 h 164"/>
                  <a:gd name="T12" fmla="*/ 108 w 137"/>
                  <a:gd name="T13" fmla="*/ 42 h 164"/>
                  <a:gd name="T14" fmla="*/ 105 w 137"/>
                  <a:gd name="T15" fmla="*/ 56 h 164"/>
                  <a:gd name="T16" fmla="*/ 105 w 137"/>
                  <a:gd name="T17" fmla="*/ 62 h 164"/>
                  <a:gd name="T18" fmla="*/ 124 w 137"/>
                  <a:gd name="T19" fmla="*/ 74 h 164"/>
                  <a:gd name="T20" fmla="*/ 121 w 137"/>
                  <a:gd name="T21" fmla="*/ 85 h 164"/>
                  <a:gd name="T22" fmla="*/ 123 w 137"/>
                  <a:gd name="T23" fmla="*/ 94 h 164"/>
                  <a:gd name="T24" fmla="*/ 111 w 137"/>
                  <a:gd name="T25" fmla="*/ 101 h 164"/>
                  <a:gd name="T26" fmla="*/ 102 w 137"/>
                  <a:gd name="T27" fmla="*/ 94 h 164"/>
                  <a:gd name="T28" fmla="*/ 94 w 137"/>
                  <a:gd name="T29" fmla="*/ 89 h 164"/>
                  <a:gd name="T30" fmla="*/ 79 w 137"/>
                  <a:gd name="T31" fmla="*/ 95 h 164"/>
                  <a:gd name="T32" fmla="*/ 85 w 137"/>
                  <a:gd name="T33" fmla="*/ 106 h 164"/>
                  <a:gd name="T34" fmla="*/ 85 w 137"/>
                  <a:gd name="T35" fmla="*/ 117 h 164"/>
                  <a:gd name="T36" fmla="*/ 85 w 137"/>
                  <a:gd name="T37" fmla="*/ 129 h 164"/>
                  <a:gd name="T38" fmla="*/ 82 w 137"/>
                  <a:gd name="T39" fmla="*/ 145 h 164"/>
                  <a:gd name="T40" fmla="*/ 80 w 137"/>
                  <a:gd name="T41" fmla="*/ 158 h 164"/>
                  <a:gd name="T42" fmla="*/ 61 w 137"/>
                  <a:gd name="T43" fmla="*/ 164 h 164"/>
                  <a:gd name="T44" fmla="*/ 58 w 137"/>
                  <a:gd name="T45" fmla="*/ 153 h 164"/>
                  <a:gd name="T46" fmla="*/ 42 w 137"/>
                  <a:gd name="T47" fmla="*/ 149 h 164"/>
                  <a:gd name="T48" fmla="*/ 35 w 137"/>
                  <a:gd name="T49" fmla="*/ 117 h 164"/>
                  <a:gd name="T50" fmla="*/ 15 w 137"/>
                  <a:gd name="T51" fmla="*/ 95 h 164"/>
                  <a:gd name="T52" fmla="*/ 23 w 137"/>
                  <a:gd name="T53" fmla="*/ 86 h 164"/>
                  <a:gd name="T54" fmla="*/ 21 w 137"/>
                  <a:gd name="T55" fmla="*/ 74 h 164"/>
                  <a:gd name="T56" fmla="*/ 12 w 137"/>
                  <a:gd name="T57" fmla="*/ 62 h 164"/>
                  <a:gd name="T58" fmla="*/ 18 w 137"/>
                  <a:gd name="T59" fmla="*/ 44 h 164"/>
                  <a:gd name="T60" fmla="*/ 9 w 137"/>
                  <a:gd name="T61" fmla="*/ 44 h 164"/>
                  <a:gd name="T62" fmla="*/ 0 w 137"/>
                  <a:gd name="T63" fmla="*/ 42 h 164"/>
                  <a:gd name="T64" fmla="*/ 6 w 137"/>
                  <a:gd name="T65" fmla="*/ 35 h 164"/>
                  <a:gd name="T66" fmla="*/ 18 w 137"/>
                  <a:gd name="T67" fmla="*/ 35 h 164"/>
                  <a:gd name="T68" fmla="*/ 29 w 137"/>
                  <a:gd name="T69" fmla="*/ 24 h 164"/>
                  <a:gd name="T70" fmla="*/ 35 w 137"/>
                  <a:gd name="T71" fmla="*/ 13 h 164"/>
                  <a:gd name="T72" fmla="*/ 41 w 137"/>
                  <a:gd name="T73" fmla="*/ 24 h 164"/>
                  <a:gd name="T74" fmla="*/ 41 w 137"/>
                  <a:gd name="T75" fmla="*/ 31 h 164"/>
                  <a:gd name="T76" fmla="*/ 52 w 137"/>
                  <a:gd name="T77" fmla="*/ 35 h 164"/>
                  <a:gd name="T78" fmla="*/ 58 w 137"/>
                  <a:gd name="T79" fmla="*/ 16 h 164"/>
                  <a:gd name="T80" fmla="*/ 68 w 137"/>
                  <a:gd name="T81" fmla="*/ 28 h 164"/>
                  <a:gd name="T82" fmla="*/ 80 w 137"/>
                  <a:gd name="T83" fmla="*/ 18 h 164"/>
                  <a:gd name="T84" fmla="*/ 94 w 137"/>
                  <a:gd name="T85" fmla="*/ 3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7" h="164">
                    <a:moveTo>
                      <a:pt x="97" y="0"/>
                    </a:moveTo>
                    <a:lnTo>
                      <a:pt x="102" y="0"/>
                    </a:lnTo>
                    <a:lnTo>
                      <a:pt x="108" y="3"/>
                    </a:lnTo>
                    <a:lnTo>
                      <a:pt x="114" y="1"/>
                    </a:lnTo>
                    <a:lnTo>
                      <a:pt x="117" y="7"/>
                    </a:lnTo>
                    <a:lnTo>
                      <a:pt x="118" y="13"/>
                    </a:lnTo>
                    <a:lnTo>
                      <a:pt x="121" y="18"/>
                    </a:lnTo>
                    <a:lnTo>
                      <a:pt x="118" y="24"/>
                    </a:lnTo>
                    <a:lnTo>
                      <a:pt x="118" y="27"/>
                    </a:lnTo>
                    <a:lnTo>
                      <a:pt x="133" y="31"/>
                    </a:lnTo>
                    <a:lnTo>
                      <a:pt x="137" y="35"/>
                    </a:lnTo>
                    <a:lnTo>
                      <a:pt x="127" y="41"/>
                    </a:lnTo>
                    <a:lnTo>
                      <a:pt x="117" y="44"/>
                    </a:lnTo>
                    <a:lnTo>
                      <a:pt x="108" y="42"/>
                    </a:lnTo>
                    <a:lnTo>
                      <a:pt x="103" y="50"/>
                    </a:lnTo>
                    <a:lnTo>
                      <a:pt x="105" y="56"/>
                    </a:lnTo>
                    <a:lnTo>
                      <a:pt x="109" y="59"/>
                    </a:lnTo>
                    <a:lnTo>
                      <a:pt x="105" y="62"/>
                    </a:lnTo>
                    <a:lnTo>
                      <a:pt x="108" y="68"/>
                    </a:lnTo>
                    <a:lnTo>
                      <a:pt x="124" y="74"/>
                    </a:lnTo>
                    <a:lnTo>
                      <a:pt x="123" y="82"/>
                    </a:lnTo>
                    <a:lnTo>
                      <a:pt x="121" y="85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17" y="100"/>
                    </a:lnTo>
                    <a:lnTo>
                      <a:pt x="111" y="101"/>
                    </a:lnTo>
                    <a:lnTo>
                      <a:pt x="108" y="97"/>
                    </a:lnTo>
                    <a:lnTo>
                      <a:pt x="102" y="94"/>
                    </a:lnTo>
                    <a:lnTo>
                      <a:pt x="100" y="91"/>
                    </a:lnTo>
                    <a:lnTo>
                      <a:pt x="94" y="89"/>
                    </a:lnTo>
                    <a:lnTo>
                      <a:pt x="88" y="91"/>
                    </a:lnTo>
                    <a:lnTo>
                      <a:pt x="79" y="95"/>
                    </a:lnTo>
                    <a:lnTo>
                      <a:pt x="77" y="101"/>
                    </a:lnTo>
                    <a:lnTo>
                      <a:pt x="85" y="106"/>
                    </a:lnTo>
                    <a:lnTo>
                      <a:pt x="82" y="114"/>
                    </a:lnTo>
                    <a:lnTo>
                      <a:pt x="85" y="117"/>
                    </a:lnTo>
                    <a:lnTo>
                      <a:pt x="83" y="121"/>
                    </a:lnTo>
                    <a:lnTo>
                      <a:pt x="85" y="129"/>
                    </a:lnTo>
                    <a:lnTo>
                      <a:pt x="82" y="138"/>
                    </a:lnTo>
                    <a:lnTo>
                      <a:pt x="82" y="145"/>
                    </a:lnTo>
                    <a:lnTo>
                      <a:pt x="77" y="149"/>
                    </a:lnTo>
                    <a:lnTo>
                      <a:pt x="80" y="158"/>
                    </a:lnTo>
                    <a:lnTo>
                      <a:pt x="76" y="162"/>
                    </a:lnTo>
                    <a:lnTo>
                      <a:pt x="61" y="164"/>
                    </a:lnTo>
                    <a:lnTo>
                      <a:pt x="59" y="161"/>
                    </a:lnTo>
                    <a:lnTo>
                      <a:pt x="58" y="153"/>
                    </a:lnTo>
                    <a:lnTo>
                      <a:pt x="52" y="147"/>
                    </a:lnTo>
                    <a:lnTo>
                      <a:pt x="42" y="149"/>
                    </a:lnTo>
                    <a:lnTo>
                      <a:pt x="39" y="141"/>
                    </a:lnTo>
                    <a:lnTo>
                      <a:pt x="35" y="117"/>
                    </a:lnTo>
                    <a:lnTo>
                      <a:pt x="30" y="107"/>
                    </a:lnTo>
                    <a:lnTo>
                      <a:pt x="15" y="95"/>
                    </a:lnTo>
                    <a:lnTo>
                      <a:pt x="26" y="91"/>
                    </a:lnTo>
                    <a:lnTo>
                      <a:pt x="23" y="86"/>
                    </a:lnTo>
                    <a:lnTo>
                      <a:pt x="24" y="74"/>
                    </a:lnTo>
                    <a:lnTo>
                      <a:pt x="21" y="74"/>
                    </a:lnTo>
                    <a:lnTo>
                      <a:pt x="18" y="65"/>
                    </a:lnTo>
                    <a:lnTo>
                      <a:pt x="12" y="62"/>
                    </a:lnTo>
                    <a:lnTo>
                      <a:pt x="18" y="53"/>
                    </a:lnTo>
                    <a:lnTo>
                      <a:pt x="18" y="44"/>
                    </a:lnTo>
                    <a:lnTo>
                      <a:pt x="15" y="47"/>
                    </a:lnTo>
                    <a:lnTo>
                      <a:pt x="9" y="44"/>
                    </a:lnTo>
                    <a:lnTo>
                      <a:pt x="5" y="47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6" y="35"/>
                    </a:lnTo>
                    <a:lnTo>
                      <a:pt x="14" y="38"/>
                    </a:lnTo>
                    <a:lnTo>
                      <a:pt x="18" y="35"/>
                    </a:lnTo>
                    <a:lnTo>
                      <a:pt x="21" y="28"/>
                    </a:lnTo>
                    <a:lnTo>
                      <a:pt x="29" y="24"/>
                    </a:lnTo>
                    <a:lnTo>
                      <a:pt x="32" y="16"/>
                    </a:lnTo>
                    <a:lnTo>
                      <a:pt x="35" y="13"/>
                    </a:lnTo>
                    <a:lnTo>
                      <a:pt x="38" y="15"/>
                    </a:lnTo>
                    <a:lnTo>
                      <a:pt x="41" y="24"/>
                    </a:lnTo>
                    <a:lnTo>
                      <a:pt x="38" y="27"/>
                    </a:lnTo>
                    <a:lnTo>
                      <a:pt x="41" y="31"/>
                    </a:lnTo>
                    <a:lnTo>
                      <a:pt x="45" y="30"/>
                    </a:lnTo>
                    <a:lnTo>
                      <a:pt x="52" y="35"/>
                    </a:lnTo>
                    <a:lnTo>
                      <a:pt x="58" y="24"/>
                    </a:lnTo>
                    <a:lnTo>
                      <a:pt x="58" y="16"/>
                    </a:lnTo>
                    <a:lnTo>
                      <a:pt x="64" y="22"/>
                    </a:lnTo>
                    <a:lnTo>
                      <a:pt x="68" y="28"/>
                    </a:lnTo>
                    <a:lnTo>
                      <a:pt x="73" y="18"/>
                    </a:lnTo>
                    <a:lnTo>
                      <a:pt x="80" y="18"/>
                    </a:lnTo>
                    <a:lnTo>
                      <a:pt x="88" y="13"/>
                    </a:lnTo>
                    <a:lnTo>
                      <a:pt x="94" y="3"/>
                    </a:lnTo>
                    <a:lnTo>
                      <a:pt x="9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1" name="Freeform 5243">
                <a:extLst>
                  <a:ext uri="{FF2B5EF4-FFF2-40B4-BE49-F238E27FC236}">
                    <a16:creationId xmlns:a16="http://schemas.microsoft.com/office/drawing/2014/main" id="{4C669E77-2DA1-5533-86F6-60F7B3645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599"/>
                <a:ext cx="113" cy="74"/>
              </a:xfrm>
              <a:custGeom>
                <a:avLst/>
                <a:gdLst>
                  <a:gd name="T0" fmla="*/ 205 w 226"/>
                  <a:gd name="T1" fmla="*/ 9 h 149"/>
                  <a:gd name="T2" fmla="*/ 196 w 226"/>
                  <a:gd name="T3" fmla="*/ 10 h 149"/>
                  <a:gd name="T4" fmla="*/ 181 w 226"/>
                  <a:gd name="T5" fmla="*/ 13 h 149"/>
                  <a:gd name="T6" fmla="*/ 165 w 226"/>
                  <a:gd name="T7" fmla="*/ 16 h 149"/>
                  <a:gd name="T8" fmla="*/ 156 w 226"/>
                  <a:gd name="T9" fmla="*/ 27 h 149"/>
                  <a:gd name="T10" fmla="*/ 153 w 226"/>
                  <a:gd name="T11" fmla="*/ 27 h 149"/>
                  <a:gd name="T12" fmla="*/ 140 w 226"/>
                  <a:gd name="T13" fmla="*/ 19 h 149"/>
                  <a:gd name="T14" fmla="*/ 135 w 226"/>
                  <a:gd name="T15" fmla="*/ 13 h 149"/>
                  <a:gd name="T16" fmla="*/ 132 w 226"/>
                  <a:gd name="T17" fmla="*/ 7 h 149"/>
                  <a:gd name="T18" fmla="*/ 118 w 226"/>
                  <a:gd name="T19" fmla="*/ 4 h 149"/>
                  <a:gd name="T20" fmla="*/ 109 w 226"/>
                  <a:gd name="T21" fmla="*/ 13 h 149"/>
                  <a:gd name="T22" fmla="*/ 102 w 226"/>
                  <a:gd name="T23" fmla="*/ 10 h 149"/>
                  <a:gd name="T24" fmla="*/ 103 w 226"/>
                  <a:gd name="T25" fmla="*/ 21 h 149"/>
                  <a:gd name="T26" fmla="*/ 96 w 226"/>
                  <a:gd name="T27" fmla="*/ 21 h 149"/>
                  <a:gd name="T28" fmla="*/ 86 w 226"/>
                  <a:gd name="T29" fmla="*/ 19 h 149"/>
                  <a:gd name="T30" fmla="*/ 76 w 226"/>
                  <a:gd name="T31" fmla="*/ 18 h 149"/>
                  <a:gd name="T32" fmla="*/ 56 w 226"/>
                  <a:gd name="T33" fmla="*/ 15 h 149"/>
                  <a:gd name="T34" fmla="*/ 42 w 226"/>
                  <a:gd name="T35" fmla="*/ 24 h 149"/>
                  <a:gd name="T36" fmla="*/ 35 w 226"/>
                  <a:gd name="T37" fmla="*/ 30 h 149"/>
                  <a:gd name="T38" fmla="*/ 27 w 226"/>
                  <a:gd name="T39" fmla="*/ 35 h 149"/>
                  <a:gd name="T40" fmla="*/ 20 w 226"/>
                  <a:gd name="T41" fmla="*/ 36 h 149"/>
                  <a:gd name="T42" fmla="*/ 0 w 226"/>
                  <a:gd name="T43" fmla="*/ 45 h 149"/>
                  <a:gd name="T44" fmla="*/ 6 w 226"/>
                  <a:gd name="T45" fmla="*/ 63 h 149"/>
                  <a:gd name="T46" fmla="*/ 8 w 226"/>
                  <a:gd name="T47" fmla="*/ 76 h 149"/>
                  <a:gd name="T48" fmla="*/ 8 w 226"/>
                  <a:gd name="T49" fmla="*/ 83 h 149"/>
                  <a:gd name="T50" fmla="*/ 12 w 226"/>
                  <a:gd name="T51" fmla="*/ 106 h 149"/>
                  <a:gd name="T52" fmla="*/ 23 w 226"/>
                  <a:gd name="T53" fmla="*/ 108 h 149"/>
                  <a:gd name="T54" fmla="*/ 26 w 226"/>
                  <a:gd name="T55" fmla="*/ 88 h 149"/>
                  <a:gd name="T56" fmla="*/ 44 w 226"/>
                  <a:gd name="T57" fmla="*/ 98 h 149"/>
                  <a:gd name="T58" fmla="*/ 46 w 226"/>
                  <a:gd name="T59" fmla="*/ 106 h 149"/>
                  <a:gd name="T60" fmla="*/ 52 w 226"/>
                  <a:gd name="T61" fmla="*/ 126 h 149"/>
                  <a:gd name="T62" fmla="*/ 50 w 226"/>
                  <a:gd name="T63" fmla="*/ 136 h 149"/>
                  <a:gd name="T64" fmla="*/ 59 w 226"/>
                  <a:gd name="T65" fmla="*/ 146 h 149"/>
                  <a:gd name="T66" fmla="*/ 70 w 226"/>
                  <a:gd name="T67" fmla="*/ 135 h 149"/>
                  <a:gd name="T68" fmla="*/ 76 w 226"/>
                  <a:gd name="T69" fmla="*/ 124 h 149"/>
                  <a:gd name="T70" fmla="*/ 82 w 226"/>
                  <a:gd name="T71" fmla="*/ 135 h 149"/>
                  <a:gd name="T72" fmla="*/ 82 w 226"/>
                  <a:gd name="T73" fmla="*/ 142 h 149"/>
                  <a:gd name="T74" fmla="*/ 93 w 226"/>
                  <a:gd name="T75" fmla="*/ 146 h 149"/>
                  <a:gd name="T76" fmla="*/ 99 w 226"/>
                  <a:gd name="T77" fmla="*/ 127 h 149"/>
                  <a:gd name="T78" fmla="*/ 109 w 226"/>
                  <a:gd name="T79" fmla="*/ 139 h 149"/>
                  <a:gd name="T80" fmla="*/ 121 w 226"/>
                  <a:gd name="T81" fmla="*/ 129 h 149"/>
                  <a:gd name="T82" fmla="*/ 135 w 226"/>
                  <a:gd name="T83" fmla="*/ 114 h 149"/>
                  <a:gd name="T84" fmla="*/ 143 w 226"/>
                  <a:gd name="T85" fmla="*/ 111 h 149"/>
                  <a:gd name="T86" fmla="*/ 155 w 226"/>
                  <a:gd name="T87" fmla="*/ 112 h 149"/>
                  <a:gd name="T88" fmla="*/ 162 w 226"/>
                  <a:gd name="T89" fmla="*/ 112 h 149"/>
                  <a:gd name="T90" fmla="*/ 171 w 226"/>
                  <a:gd name="T91" fmla="*/ 112 h 149"/>
                  <a:gd name="T92" fmla="*/ 179 w 226"/>
                  <a:gd name="T93" fmla="*/ 108 h 149"/>
                  <a:gd name="T94" fmla="*/ 184 w 226"/>
                  <a:gd name="T95" fmla="*/ 106 h 149"/>
                  <a:gd name="T96" fmla="*/ 179 w 226"/>
                  <a:gd name="T97" fmla="*/ 100 h 149"/>
                  <a:gd name="T98" fmla="*/ 184 w 226"/>
                  <a:gd name="T99" fmla="*/ 82 h 149"/>
                  <a:gd name="T100" fmla="*/ 176 w 226"/>
                  <a:gd name="T101" fmla="*/ 77 h 149"/>
                  <a:gd name="T102" fmla="*/ 181 w 226"/>
                  <a:gd name="T103" fmla="*/ 53 h 149"/>
                  <a:gd name="T104" fmla="*/ 191 w 226"/>
                  <a:gd name="T105" fmla="*/ 45 h 149"/>
                  <a:gd name="T106" fmla="*/ 214 w 226"/>
                  <a:gd name="T107" fmla="*/ 57 h 149"/>
                  <a:gd name="T108" fmla="*/ 222 w 226"/>
                  <a:gd name="T109" fmla="*/ 48 h 149"/>
                  <a:gd name="T110" fmla="*/ 226 w 226"/>
                  <a:gd name="T111" fmla="*/ 39 h 149"/>
                  <a:gd name="T112" fmla="*/ 223 w 226"/>
                  <a:gd name="T113" fmla="*/ 25 h 149"/>
                  <a:gd name="T114" fmla="*/ 217 w 226"/>
                  <a:gd name="T115" fmla="*/ 18 h 149"/>
                  <a:gd name="T116" fmla="*/ 214 w 226"/>
                  <a:gd name="T117" fmla="*/ 3 h 149"/>
                  <a:gd name="T118" fmla="*/ 205 w 226"/>
                  <a:gd name="T119" fmla="*/ 4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6" h="149">
                    <a:moveTo>
                      <a:pt x="205" y="4"/>
                    </a:moveTo>
                    <a:lnTo>
                      <a:pt x="205" y="9"/>
                    </a:lnTo>
                    <a:lnTo>
                      <a:pt x="197" y="6"/>
                    </a:lnTo>
                    <a:lnTo>
                      <a:pt x="196" y="10"/>
                    </a:lnTo>
                    <a:lnTo>
                      <a:pt x="188" y="15"/>
                    </a:lnTo>
                    <a:lnTo>
                      <a:pt x="181" y="13"/>
                    </a:lnTo>
                    <a:lnTo>
                      <a:pt x="176" y="16"/>
                    </a:lnTo>
                    <a:lnTo>
                      <a:pt x="165" y="16"/>
                    </a:lnTo>
                    <a:lnTo>
                      <a:pt x="159" y="19"/>
                    </a:lnTo>
                    <a:lnTo>
                      <a:pt x="156" y="27"/>
                    </a:lnTo>
                    <a:lnTo>
                      <a:pt x="153" y="30"/>
                    </a:lnTo>
                    <a:lnTo>
                      <a:pt x="153" y="27"/>
                    </a:lnTo>
                    <a:lnTo>
                      <a:pt x="150" y="19"/>
                    </a:lnTo>
                    <a:lnTo>
                      <a:pt x="140" y="19"/>
                    </a:lnTo>
                    <a:lnTo>
                      <a:pt x="140" y="13"/>
                    </a:lnTo>
                    <a:lnTo>
                      <a:pt x="135" y="13"/>
                    </a:lnTo>
                    <a:lnTo>
                      <a:pt x="137" y="10"/>
                    </a:lnTo>
                    <a:lnTo>
                      <a:pt x="132" y="7"/>
                    </a:lnTo>
                    <a:lnTo>
                      <a:pt x="126" y="3"/>
                    </a:lnTo>
                    <a:lnTo>
                      <a:pt x="118" y="4"/>
                    </a:lnTo>
                    <a:lnTo>
                      <a:pt x="112" y="7"/>
                    </a:lnTo>
                    <a:lnTo>
                      <a:pt x="109" y="13"/>
                    </a:lnTo>
                    <a:lnTo>
                      <a:pt x="106" y="10"/>
                    </a:lnTo>
                    <a:lnTo>
                      <a:pt x="102" y="10"/>
                    </a:lnTo>
                    <a:lnTo>
                      <a:pt x="99" y="19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96" y="21"/>
                    </a:lnTo>
                    <a:lnTo>
                      <a:pt x="93" y="22"/>
                    </a:lnTo>
                    <a:lnTo>
                      <a:pt x="86" y="19"/>
                    </a:lnTo>
                    <a:lnTo>
                      <a:pt x="77" y="18"/>
                    </a:lnTo>
                    <a:lnTo>
                      <a:pt x="76" y="18"/>
                    </a:lnTo>
                    <a:lnTo>
                      <a:pt x="65" y="15"/>
                    </a:lnTo>
                    <a:lnTo>
                      <a:pt x="56" y="15"/>
                    </a:lnTo>
                    <a:lnTo>
                      <a:pt x="44" y="16"/>
                    </a:lnTo>
                    <a:lnTo>
                      <a:pt x="42" y="24"/>
                    </a:lnTo>
                    <a:lnTo>
                      <a:pt x="44" y="29"/>
                    </a:lnTo>
                    <a:lnTo>
                      <a:pt x="35" y="30"/>
                    </a:lnTo>
                    <a:lnTo>
                      <a:pt x="32" y="32"/>
                    </a:lnTo>
                    <a:lnTo>
                      <a:pt x="27" y="35"/>
                    </a:lnTo>
                    <a:lnTo>
                      <a:pt x="23" y="33"/>
                    </a:lnTo>
                    <a:lnTo>
                      <a:pt x="20" y="36"/>
                    </a:lnTo>
                    <a:lnTo>
                      <a:pt x="3" y="41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6" y="63"/>
                    </a:lnTo>
                    <a:lnTo>
                      <a:pt x="3" y="63"/>
                    </a:lnTo>
                    <a:lnTo>
                      <a:pt x="8" y="76"/>
                    </a:lnTo>
                    <a:lnTo>
                      <a:pt x="3" y="80"/>
                    </a:lnTo>
                    <a:lnTo>
                      <a:pt x="8" y="83"/>
                    </a:lnTo>
                    <a:lnTo>
                      <a:pt x="6" y="89"/>
                    </a:lnTo>
                    <a:lnTo>
                      <a:pt x="12" y="106"/>
                    </a:lnTo>
                    <a:lnTo>
                      <a:pt x="20" y="106"/>
                    </a:lnTo>
                    <a:lnTo>
                      <a:pt x="23" y="108"/>
                    </a:lnTo>
                    <a:lnTo>
                      <a:pt x="27" y="98"/>
                    </a:lnTo>
                    <a:lnTo>
                      <a:pt x="26" y="88"/>
                    </a:lnTo>
                    <a:lnTo>
                      <a:pt x="30" y="85"/>
                    </a:lnTo>
                    <a:lnTo>
                      <a:pt x="44" y="98"/>
                    </a:lnTo>
                    <a:lnTo>
                      <a:pt x="39" y="100"/>
                    </a:lnTo>
                    <a:lnTo>
                      <a:pt x="46" y="106"/>
                    </a:lnTo>
                    <a:lnTo>
                      <a:pt x="41" y="109"/>
                    </a:lnTo>
                    <a:lnTo>
                      <a:pt x="52" y="126"/>
                    </a:lnTo>
                    <a:lnTo>
                      <a:pt x="53" y="133"/>
                    </a:lnTo>
                    <a:lnTo>
                      <a:pt x="50" y="136"/>
                    </a:lnTo>
                    <a:lnTo>
                      <a:pt x="55" y="149"/>
                    </a:lnTo>
                    <a:lnTo>
                      <a:pt x="59" y="146"/>
                    </a:lnTo>
                    <a:lnTo>
                      <a:pt x="62" y="139"/>
                    </a:lnTo>
                    <a:lnTo>
                      <a:pt x="70" y="135"/>
                    </a:lnTo>
                    <a:lnTo>
                      <a:pt x="73" y="127"/>
                    </a:lnTo>
                    <a:lnTo>
                      <a:pt x="76" y="124"/>
                    </a:lnTo>
                    <a:lnTo>
                      <a:pt x="79" y="126"/>
                    </a:lnTo>
                    <a:lnTo>
                      <a:pt x="82" y="135"/>
                    </a:lnTo>
                    <a:lnTo>
                      <a:pt x="79" y="138"/>
                    </a:lnTo>
                    <a:lnTo>
                      <a:pt x="82" y="142"/>
                    </a:lnTo>
                    <a:lnTo>
                      <a:pt x="86" y="141"/>
                    </a:lnTo>
                    <a:lnTo>
                      <a:pt x="93" y="146"/>
                    </a:lnTo>
                    <a:lnTo>
                      <a:pt x="99" y="135"/>
                    </a:lnTo>
                    <a:lnTo>
                      <a:pt x="99" y="127"/>
                    </a:lnTo>
                    <a:lnTo>
                      <a:pt x="105" y="133"/>
                    </a:lnTo>
                    <a:lnTo>
                      <a:pt x="109" y="139"/>
                    </a:lnTo>
                    <a:lnTo>
                      <a:pt x="114" y="129"/>
                    </a:lnTo>
                    <a:lnTo>
                      <a:pt x="121" y="129"/>
                    </a:lnTo>
                    <a:lnTo>
                      <a:pt x="129" y="124"/>
                    </a:lnTo>
                    <a:lnTo>
                      <a:pt x="135" y="114"/>
                    </a:lnTo>
                    <a:lnTo>
                      <a:pt x="138" y="111"/>
                    </a:lnTo>
                    <a:lnTo>
                      <a:pt x="143" y="111"/>
                    </a:lnTo>
                    <a:lnTo>
                      <a:pt x="149" y="114"/>
                    </a:lnTo>
                    <a:lnTo>
                      <a:pt x="155" y="112"/>
                    </a:lnTo>
                    <a:lnTo>
                      <a:pt x="156" y="109"/>
                    </a:lnTo>
                    <a:lnTo>
                      <a:pt x="162" y="112"/>
                    </a:lnTo>
                    <a:lnTo>
                      <a:pt x="165" y="109"/>
                    </a:lnTo>
                    <a:lnTo>
                      <a:pt x="171" y="112"/>
                    </a:lnTo>
                    <a:lnTo>
                      <a:pt x="176" y="112"/>
                    </a:lnTo>
                    <a:lnTo>
                      <a:pt x="179" y="108"/>
                    </a:lnTo>
                    <a:lnTo>
                      <a:pt x="182" y="109"/>
                    </a:lnTo>
                    <a:lnTo>
                      <a:pt x="184" y="106"/>
                    </a:lnTo>
                    <a:lnTo>
                      <a:pt x="179" y="103"/>
                    </a:lnTo>
                    <a:lnTo>
                      <a:pt x="179" y="100"/>
                    </a:lnTo>
                    <a:lnTo>
                      <a:pt x="184" y="89"/>
                    </a:lnTo>
                    <a:lnTo>
                      <a:pt x="184" y="82"/>
                    </a:lnTo>
                    <a:lnTo>
                      <a:pt x="176" y="82"/>
                    </a:lnTo>
                    <a:lnTo>
                      <a:pt x="176" y="77"/>
                    </a:lnTo>
                    <a:lnTo>
                      <a:pt x="184" y="63"/>
                    </a:lnTo>
                    <a:lnTo>
                      <a:pt x="181" y="53"/>
                    </a:lnTo>
                    <a:lnTo>
                      <a:pt x="187" y="45"/>
                    </a:lnTo>
                    <a:lnTo>
                      <a:pt x="191" y="45"/>
                    </a:lnTo>
                    <a:lnTo>
                      <a:pt x="199" y="39"/>
                    </a:lnTo>
                    <a:lnTo>
                      <a:pt x="214" y="57"/>
                    </a:lnTo>
                    <a:lnTo>
                      <a:pt x="215" y="51"/>
                    </a:lnTo>
                    <a:lnTo>
                      <a:pt x="222" y="48"/>
                    </a:lnTo>
                    <a:lnTo>
                      <a:pt x="217" y="44"/>
                    </a:lnTo>
                    <a:lnTo>
                      <a:pt x="226" y="39"/>
                    </a:lnTo>
                    <a:lnTo>
                      <a:pt x="225" y="36"/>
                    </a:lnTo>
                    <a:lnTo>
                      <a:pt x="223" y="25"/>
                    </a:lnTo>
                    <a:lnTo>
                      <a:pt x="217" y="24"/>
                    </a:lnTo>
                    <a:lnTo>
                      <a:pt x="217" y="18"/>
                    </a:lnTo>
                    <a:lnTo>
                      <a:pt x="211" y="9"/>
                    </a:lnTo>
                    <a:lnTo>
                      <a:pt x="214" y="3"/>
                    </a:lnTo>
                    <a:lnTo>
                      <a:pt x="208" y="0"/>
                    </a:lnTo>
                    <a:lnTo>
                      <a:pt x="205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2" name="Freeform 5244">
                <a:extLst>
                  <a:ext uri="{FF2B5EF4-FFF2-40B4-BE49-F238E27FC236}">
                    <a16:creationId xmlns:a16="http://schemas.microsoft.com/office/drawing/2014/main" id="{A28B5C1A-C5BB-BEAA-3297-DF68B25C9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599"/>
                <a:ext cx="113" cy="74"/>
              </a:xfrm>
              <a:custGeom>
                <a:avLst/>
                <a:gdLst>
                  <a:gd name="T0" fmla="*/ 208 w 226"/>
                  <a:gd name="T1" fmla="*/ 0 h 149"/>
                  <a:gd name="T2" fmla="*/ 211 w 226"/>
                  <a:gd name="T3" fmla="*/ 9 h 149"/>
                  <a:gd name="T4" fmla="*/ 217 w 226"/>
                  <a:gd name="T5" fmla="*/ 24 h 149"/>
                  <a:gd name="T6" fmla="*/ 225 w 226"/>
                  <a:gd name="T7" fmla="*/ 36 h 149"/>
                  <a:gd name="T8" fmla="*/ 217 w 226"/>
                  <a:gd name="T9" fmla="*/ 44 h 149"/>
                  <a:gd name="T10" fmla="*/ 215 w 226"/>
                  <a:gd name="T11" fmla="*/ 51 h 149"/>
                  <a:gd name="T12" fmla="*/ 199 w 226"/>
                  <a:gd name="T13" fmla="*/ 39 h 149"/>
                  <a:gd name="T14" fmla="*/ 187 w 226"/>
                  <a:gd name="T15" fmla="*/ 45 h 149"/>
                  <a:gd name="T16" fmla="*/ 184 w 226"/>
                  <a:gd name="T17" fmla="*/ 63 h 149"/>
                  <a:gd name="T18" fmla="*/ 176 w 226"/>
                  <a:gd name="T19" fmla="*/ 82 h 149"/>
                  <a:gd name="T20" fmla="*/ 184 w 226"/>
                  <a:gd name="T21" fmla="*/ 89 h 149"/>
                  <a:gd name="T22" fmla="*/ 179 w 226"/>
                  <a:gd name="T23" fmla="*/ 103 h 149"/>
                  <a:gd name="T24" fmla="*/ 182 w 226"/>
                  <a:gd name="T25" fmla="*/ 109 h 149"/>
                  <a:gd name="T26" fmla="*/ 176 w 226"/>
                  <a:gd name="T27" fmla="*/ 112 h 149"/>
                  <a:gd name="T28" fmla="*/ 165 w 226"/>
                  <a:gd name="T29" fmla="*/ 109 h 149"/>
                  <a:gd name="T30" fmla="*/ 156 w 226"/>
                  <a:gd name="T31" fmla="*/ 109 h 149"/>
                  <a:gd name="T32" fmla="*/ 149 w 226"/>
                  <a:gd name="T33" fmla="*/ 114 h 149"/>
                  <a:gd name="T34" fmla="*/ 138 w 226"/>
                  <a:gd name="T35" fmla="*/ 111 h 149"/>
                  <a:gd name="T36" fmla="*/ 129 w 226"/>
                  <a:gd name="T37" fmla="*/ 124 h 149"/>
                  <a:gd name="T38" fmla="*/ 114 w 226"/>
                  <a:gd name="T39" fmla="*/ 129 h 149"/>
                  <a:gd name="T40" fmla="*/ 105 w 226"/>
                  <a:gd name="T41" fmla="*/ 133 h 149"/>
                  <a:gd name="T42" fmla="*/ 99 w 226"/>
                  <a:gd name="T43" fmla="*/ 135 h 149"/>
                  <a:gd name="T44" fmla="*/ 86 w 226"/>
                  <a:gd name="T45" fmla="*/ 141 h 149"/>
                  <a:gd name="T46" fmla="*/ 79 w 226"/>
                  <a:gd name="T47" fmla="*/ 138 h 149"/>
                  <a:gd name="T48" fmla="*/ 79 w 226"/>
                  <a:gd name="T49" fmla="*/ 126 h 149"/>
                  <a:gd name="T50" fmla="*/ 73 w 226"/>
                  <a:gd name="T51" fmla="*/ 127 h 149"/>
                  <a:gd name="T52" fmla="*/ 62 w 226"/>
                  <a:gd name="T53" fmla="*/ 139 h 149"/>
                  <a:gd name="T54" fmla="*/ 55 w 226"/>
                  <a:gd name="T55" fmla="*/ 149 h 149"/>
                  <a:gd name="T56" fmla="*/ 53 w 226"/>
                  <a:gd name="T57" fmla="*/ 133 h 149"/>
                  <a:gd name="T58" fmla="*/ 41 w 226"/>
                  <a:gd name="T59" fmla="*/ 109 h 149"/>
                  <a:gd name="T60" fmla="*/ 39 w 226"/>
                  <a:gd name="T61" fmla="*/ 100 h 149"/>
                  <a:gd name="T62" fmla="*/ 30 w 226"/>
                  <a:gd name="T63" fmla="*/ 85 h 149"/>
                  <a:gd name="T64" fmla="*/ 27 w 226"/>
                  <a:gd name="T65" fmla="*/ 98 h 149"/>
                  <a:gd name="T66" fmla="*/ 20 w 226"/>
                  <a:gd name="T67" fmla="*/ 106 h 149"/>
                  <a:gd name="T68" fmla="*/ 6 w 226"/>
                  <a:gd name="T69" fmla="*/ 89 h 149"/>
                  <a:gd name="T70" fmla="*/ 3 w 226"/>
                  <a:gd name="T71" fmla="*/ 80 h 149"/>
                  <a:gd name="T72" fmla="*/ 3 w 226"/>
                  <a:gd name="T73" fmla="*/ 63 h 149"/>
                  <a:gd name="T74" fmla="*/ 0 w 226"/>
                  <a:gd name="T75" fmla="*/ 53 h 149"/>
                  <a:gd name="T76" fmla="*/ 3 w 226"/>
                  <a:gd name="T77" fmla="*/ 41 h 149"/>
                  <a:gd name="T78" fmla="*/ 23 w 226"/>
                  <a:gd name="T79" fmla="*/ 33 h 149"/>
                  <a:gd name="T80" fmla="*/ 32 w 226"/>
                  <a:gd name="T81" fmla="*/ 32 h 149"/>
                  <a:gd name="T82" fmla="*/ 44 w 226"/>
                  <a:gd name="T83" fmla="*/ 29 h 149"/>
                  <a:gd name="T84" fmla="*/ 44 w 226"/>
                  <a:gd name="T85" fmla="*/ 16 h 149"/>
                  <a:gd name="T86" fmla="*/ 65 w 226"/>
                  <a:gd name="T87" fmla="*/ 15 h 149"/>
                  <a:gd name="T88" fmla="*/ 77 w 226"/>
                  <a:gd name="T89" fmla="*/ 18 h 149"/>
                  <a:gd name="T90" fmla="*/ 93 w 226"/>
                  <a:gd name="T91" fmla="*/ 22 h 149"/>
                  <a:gd name="T92" fmla="*/ 103 w 226"/>
                  <a:gd name="T93" fmla="*/ 22 h 149"/>
                  <a:gd name="T94" fmla="*/ 99 w 226"/>
                  <a:gd name="T95" fmla="*/ 19 h 149"/>
                  <a:gd name="T96" fmla="*/ 106 w 226"/>
                  <a:gd name="T97" fmla="*/ 10 h 149"/>
                  <a:gd name="T98" fmla="*/ 112 w 226"/>
                  <a:gd name="T99" fmla="*/ 7 h 149"/>
                  <a:gd name="T100" fmla="*/ 126 w 226"/>
                  <a:gd name="T101" fmla="*/ 3 h 149"/>
                  <a:gd name="T102" fmla="*/ 137 w 226"/>
                  <a:gd name="T103" fmla="*/ 10 h 149"/>
                  <a:gd name="T104" fmla="*/ 140 w 226"/>
                  <a:gd name="T105" fmla="*/ 13 h 149"/>
                  <a:gd name="T106" fmla="*/ 150 w 226"/>
                  <a:gd name="T107" fmla="*/ 19 h 149"/>
                  <a:gd name="T108" fmla="*/ 153 w 226"/>
                  <a:gd name="T109" fmla="*/ 30 h 149"/>
                  <a:gd name="T110" fmla="*/ 159 w 226"/>
                  <a:gd name="T111" fmla="*/ 19 h 149"/>
                  <a:gd name="T112" fmla="*/ 176 w 226"/>
                  <a:gd name="T113" fmla="*/ 16 h 149"/>
                  <a:gd name="T114" fmla="*/ 188 w 226"/>
                  <a:gd name="T115" fmla="*/ 15 h 149"/>
                  <a:gd name="T116" fmla="*/ 197 w 226"/>
                  <a:gd name="T117" fmla="*/ 6 h 149"/>
                  <a:gd name="T118" fmla="*/ 205 w 226"/>
                  <a:gd name="T119" fmla="*/ 4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6" h="149">
                    <a:moveTo>
                      <a:pt x="205" y="4"/>
                    </a:moveTo>
                    <a:lnTo>
                      <a:pt x="208" y="0"/>
                    </a:lnTo>
                    <a:lnTo>
                      <a:pt x="214" y="3"/>
                    </a:lnTo>
                    <a:lnTo>
                      <a:pt x="211" y="9"/>
                    </a:lnTo>
                    <a:lnTo>
                      <a:pt x="217" y="18"/>
                    </a:lnTo>
                    <a:lnTo>
                      <a:pt x="217" y="24"/>
                    </a:lnTo>
                    <a:lnTo>
                      <a:pt x="223" y="25"/>
                    </a:lnTo>
                    <a:lnTo>
                      <a:pt x="225" y="36"/>
                    </a:lnTo>
                    <a:lnTo>
                      <a:pt x="226" y="39"/>
                    </a:lnTo>
                    <a:lnTo>
                      <a:pt x="217" y="44"/>
                    </a:lnTo>
                    <a:lnTo>
                      <a:pt x="222" y="48"/>
                    </a:lnTo>
                    <a:lnTo>
                      <a:pt x="215" y="51"/>
                    </a:lnTo>
                    <a:lnTo>
                      <a:pt x="214" y="57"/>
                    </a:lnTo>
                    <a:lnTo>
                      <a:pt x="199" y="39"/>
                    </a:lnTo>
                    <a:lnTo>
                      <a:pt x="191" y="45"/>
                    </a:lnTo>
                    <a:lnTo>
                      <a:pt x="187" y="45"/>
                    </a:lnTo>
                    <a:lnTo>
                      <a:pt x="181" y="53"/>
                    </a:lnTo>
                    <a:lnTo>
                      <a:pt x="184" y="63"/>
                    </a:lnTo>
                    <a:lnTo>
                      <a:pt x="176" y="77"/>
                    </a:lnTo>
                    <a:lnTo>
                      <a:pt x="176" y="82"/>
                    </a:lnTo>
                    <a:lnTo>
                      <a:pt x="184" y="82"/>
                    </a:lnTo>
                    <a:lnTo>
                      <a:pt x="184" y="89"/>
                    </a:lnTo>
                    <a:lnTo>
                      <a:pt x="179" y="100"/>
                    </a:lnTo>
                    <a:lnTo>
                      <a:pt x="179" y="103"/>
                    </a:lnTo>
                    <a:lnTo>
                      <a:pt x="184" y="106"/>
                    </a:lnTo>
                    <a:lnTo>
                      <a:pt x="182" y="109"/>
                    </a:lnTo>
                    <a:lnTo>
                      <a:pt x="179" y="108"/>
                    </a:lnTo>
                    <a:lnTo>
                      <a:pt x="176" y="112"/>
                    </a:lnTo>
                    <a:lnTo>
                      <a:pt x="171" y="112"/>
                    </a:lnTo>
                    <a:lnTo>
                      <a:pt x="165" y="109"/>
                    </a:lnTo>
                    <a:lnTo>
                      <a:pt x="162" y="112"/>
                    </a:lnTo>
                    <a:lnTo>
                      <a:pt x="156" y="109"/>
                    </a:lnTo>
                    <a:lnTo>
                      <a:pt x="155" y="112"/>
                    </a:lnTo>
                    <a:lnTo>
                      <a:pt x="149" y="114"/>
                    </a:lnTo>
                    <a:lnTo>
                      <a:pt x="143" y="111"/>
                    </a:lnTo>
                    <a:lnTo>
                      <a:pt x="138" y="111"/>
                    </a:lnTo>
                    <a:lnTo>
                      <a:pt x="135" y="114"/>
                    </a:lnTo>
                    <a:lnTo>
                      <a:pt x="129" y="124"/>
                    </a:lnTo>
                    <a:lnTo>
                      <a:pt x="121" y="129"/>
                    </a:lnTo>
                    <a:lnTo>
                      <a:pt x="114" y="129"/>
                    </a:lnTo>
                    <a:lnTo>
                      <a:pt x="109" y="139"/>
                    </a:lnTo>
                    <a:lnTo>
                      <a:pt x="105" y="133"/>
                    </a:lnTo>
                    <a:lnTo>
                      <a:pt x="99" y="127"/>
                    </a:lnTo>
                    <a:lnTo>
                      <a:pt x="99" y="135"/>
                    </a:lnTo>
                    <a:lnTo>
                      <a:pt x="93" y="146"/>
                    </a:lnTo>
                    <a:lnTo>
                      <a:pt x="86" y="141"/>
                    </a:lnTo>
                    <a:lnTo>
                      <a:pt x="82" y="142"/>
                    </a:lnTo>
                    <a:lnTo>
                      <a:pt x="79" y="138"/>
                    </a:lnTo>
                    <a:lnTo>
                      <a:pt x="82" y="135"/>
                    </a:lnTo>
                    <a:lnTo>
                      <a:pt x="79" y="126"/>
                    </a:lnTo>
                    <a:lnTo>
                      <a:pt x="76" y="124"/>
                    </a:lnTo>
                    <a:lnTo>
                      <a:pt x="73" y="127"/>
                    </a:lnTo>
                    <a:lnTo>
                      <a:pt x="70" y="135"/>
                    </a:lnTo>
                    <a:lnTo>
                      <a:pt x="62" y="139"/>
                    </a:lnTo>
                    <a:lnTo>
                      <a:pt x="59" y="146"/>
                    </a:lnTo>
                    <a:lnTo>
                      <a:pt x="55" y="149"/>
                    </a:lnTo>
                    <a:lnTo>
                      <a:pt x="50" y="136"/>
                    </a:lnTo>
                    <a:lnTo>
                      <a:pt x="53" y="133"/>
                    </a:lnTo>
                    <a:lnTo>
                      <a:pt x="52" y="126"/>
                    </a:lnTo>
                    <a:lnTo>
                      <a:pt x="41" y="109"/>
                    </a:lnTo>
                    <a:lnTo>
                      <a:pt x="46" y="106"/>
                    </a:lnTo>
                    <a:lnTo>
                      <a:pt x="39" y="100"/>
                    </a:lnTo>
                    <a:lnTo>
                      <a:pt x="44" y="98"/>
                    </a:lnTo>
                    <a:lnTo>
                      <a:pt x="30" y="85"/>
                    </a:lnTo>
                    <a:lnTo>
                      <a:pt x="26" y="88"/>
                    </a:lnTo>
                    <a:lnTo>
                      <a:pt x="27" y="98"/>
                    </a:lnTo>
                    <a:lnTo>
                      <a:pt x="23" y="108"/>
                    </a:lnTo>
                    <a:lnTo>
                      <a:pt x="20" y="106"/>
                    </a:lnTo>
                    <a:lnTo>
                      <a:pt x="12" y="106"/>
                    </a:lnTo>
                    <a:lnTo>
                      <a:pt x="6" y="89"/>
                    </a:lnTo>
                    <a:lnTo>
                      <a:pt x="8" y="83"/>
                    </a:lnTo>
                    <a:lnTo>
                      <a:pt x="3" y="80"/>
                    </a:lnTo>
                    <a:lnTo>
                      <a:pt x="8" y="76"/>
                    </a:lnTo>
                    <a:lnTo>
                      <a:pt x="3" y="63"/>
                    </a:lnTo>
                    <a:lnTo>
                      <a:pt x="6" y="63"/>
                    </a:lnTo>
                    <a:lnTo>
                      <a:pt x="0" y="53"/>
                    </a:lnTo>
                    <a:lnTo>
                      <a:pt x="0" y="45"/>
                    </a:lnTo>
                    <a:lnTo>
                      <a:pt x="3" y="41"/>
                    </a:lnTo>
                    <a:lnTo>
                      <a:pt x="20" y="36"/>
                    </a:lnTo>
                    <a:lnTo>
                      <a:pt x="23" y="33"/>
                    </a:lnTo>
                    <a:lnTo>
                      <a:pt x="27" y="35"/>
                    </a:lnTo>
                    <a:lnTo>
                      <a:pt x="32" y="32"/>
                    </a:lnTo>
                    <a:lnTo>
                      <a:pt x="35" y="30"/>
                    </a:lnTo>
                    <a:lnTo>
                      <a:pt x="44" y="29"/>
                    </a:lnTo>
                    <a:lnTo>
                      <a:pt x="42" y="24"/>
                    </a:lnTo>
                    <a:lnTo>
                      <a:pt x="44" y="16"/>
                    </a:lnTo>
                    <a:lnTo>
                      <a:pt x="56" y="15"/>
                    </a:lnTo>
                    <a:lnTo>
                      <a:pt x="65" y="15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86" y="19"/>
                    </a:lnTo>
                    <a:lnTo>
                      <a:pt x="93" y="22"/>
                    </a:lnTo>
                    <a:lnTo>
                      <a:pt x="96" y="21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99" y="19"/>
                    </a:lnTo>
                    <a:lnTo>
                      <a:pt x="102" y="10"/>
                    </a:lnTo>
                    <a:lnTo>
                      <a:pt x="106" y="10"/>
                    </a:lnTo>
                    <a:lnTo>
                      <a:pt x="109" y="13"/>
                    </a:lnTo>
                    <a:lnTo>
                      <a:pt x="112" y="7"/>
                    </a:lnTo>
                    <a:lnTo>
                      <a:pt x="118" y="4"/>
                    </a:lnTo>
                    <a:lnTo>
                      <a:pt x="126" y="3"/>
                    </a:lnTo>
                    <a:lnTo>
                      <a:pt x="132" y="7"/>
                    </a:lnTo>
                    <a:lnTo>
                      <a:pt x="137" y="10"/>
                    </a:lnTo>
                    <a:lnTo>
                      <a:pt x="135" y="13"/>
                    </a:lnTo>
                    <a:lnTo>
                      <a:pt x="140" y="13"/>
                    </a:lnTo>
                    <a:lnTo>
                      <a:pt x="140" y="19"/>
                    </a:lnTo>
                    <a:lnTo>
                      <a:pt x="150" y="19"/>
                    </a:lnTo>
                    <a:lnTo>
                      <a:pt x="153" y="27"/>
                    </a:lnTo>
                    <a:lnTo>
                      <a:pt x="153" y="30"/>
                    </a:lnTo>
                    <a:lnTo>
                      <a:pt x="156" y="27"/>
                    </a:lnTo>
                    <a:lnTo>
                      <a:pt x="159" y="19"/>
                    </a:lnTo>
                    <a:lnTo>
                      <a:pt x="165" y="16"/>
                    </a:lnTo>
                    <a:lnTo>
                      <a:pt x="176" y="16"/>
                    </a:lnTo>
                    <a:lnTo>
                      <a:pt x="181" y="13"/>
                    </a:lnTo>
                    <a:lnTo>
                      <a:pt x="188" y="15"/>
                    </a:lnTo>
                    <a:lnTo>
                      <a:pt x="196" y="10"/>
                    </a:lnTo>
                    <a:lnTo>
                      <a:pt x="197" y="6"/>
                    </a:lnTo>
                    <a:lnTo>
                      <a:pt x="205" y="9"/>
                    </a:lnTo>
                    <a:lnTo>
                      <a:pt x="205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3" name="Freeform 5245">
                <a:extLst>
                  <a:ext uri="{FF2B5EF4-FFF2-40B4-BE49-F238E27FC236}">
                    <a16:creationId xmlns:a16="http://schemas.microsoft.com/office/drawing/2014/main" id="{BB119F06-CBA2-1E7F-1C47-A3ACB4EC9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599"/>
                <a:ext cx="113" cy="74"/>
              </a:xfrm>
              <a:custGeom>
                <a:avLst/>
                <a:gdLst>
                  <a:gd name="T0" fmla="*/ 208 w 226"/>
                  <a:gd name="T1" fmla="*/ 0 h 149"/>
                  <a:gd name="T2" fmla="*/ 211 w 226"/>
                  <a:gd name="T3" fmla="*/ 9 h 149"/>
                  <a:gd name="T4" fmla="*/ 217 w 226"/>
                  <a:gd name="T5" fmla="*/ 24 h 149"/>
                  <a:gd name="T6" fmla="*/ 225 w 226"/>
                  <a:gd name="T7" fmla="*/ 36 h 149"/>
                  <a:gd name="T8" fmla="*/ 217 w 226"/>
                  <a:gd name="T9" fmla="*/ 44 h 149"/>
                  <a:gd name="T10" fmla="*/ 215 w 226"/>
                  <a:gd name="T11" fmla="*/ 51 h 149"/>
                  <a:gd name="T12" fmla="*/ 199 w 226"/>
                  <a:gd name="T13" fmla="*/ 39 h 149"/>
                  <a:gd name="T14" fmla="*/ 187 w 226"/>
                  <a:gd name="T15" fmla="*/ 45 h 149"/>
                  <a:gd name="T16" fmla="*/ 184 w 226"/>
                  <a:gd name="T17" fmla="*/ 63 h 149"/>
                  <a:gd name="T18" fmla="*/ 176 w 226"/>
                  <a:gd name="T19" fmla="*/ 82 h 149"/>
                  <a:gd name="T20" fmla="*/ 184 w 226"/>
                  <a:gd name="T21" fmla="*/ 89 h 149"/>
                  <a:gd name="T22" fmla="*/ 179 w 226"/>
                  <a:gd name="T23" fmla="*/ 103 h 149"/>
                  <a:gd name="T24" fmla="*/ 182 w 226"/>
                  <a:gd name="T25" fmla="*/ 109 h 149"/>
                  <a:gd name="T26" fmla="*/ 176 w 226"/>
                  <a:gd name="T27" fmla="*/ 112 h 149"/>
                  <a:gd name="T28" fmla="*/ 165 w 226"/>
                  <a:gd name="T29" fmla="*/ 109 h 149"/>
                  <a:gd name="T30" fmla="*/ 156 w 226"/>
                  <a:gd name="T31" fmla="*/ 109 h 149"/>
                  <a:gd name="T32" fmla="*/ 149 w 226"/>
                  <a:gd name="T33" fmla="*/ 114 h 149"/>
                  <a:gd name="T34" fmla="*/ 138 w 226"/>
                  <a:gd name="T35" fmla="*/ 111 h 149"/>
                  <a:gd name="T36" fmla="*/ 129 w 226"/>
                  <a:gd name="T37" fmla="*/ 124 h 149"/>
                  <a:gd name="T38" fmla="*/ 114 w 226"/>
                  <a:gd name="T39" fmla="*/ 129 h 149"/>
                  <a:gd name="T40" fmla="*/ 105 w 226"/>
                  <a:gd name="T41" fmla="*/ 133 h 149"/>
                  <a:gd name="T42" fmla="*/ 99 w 226"/>
                  <a:gd name="T43" fmla="*/ 135 h 149"/>
                  <a:gd name="T44" fmla="*/ 86 w 226"/>
                  <a:gd name="T45" fmla="*/ 141 h 149"/>
                  <a:gd name="T46" fmla="*/ 79 w 226"/>
                  <a:gd name="T47" fmla="*/ 138 h 149"/>
                  <a:gd name="T48" fmla="*/ 79 w 226"/>
                  <a:gd name="T49" fmla="*/ 126 h 149"/>
                  <a:gd name="T50" fmla="*/ 73 w 226"/>
                  <a:gd name="T51" fmla="*/ 127 h 149"/>
                  <a:gd name="T52" fmla="*/ 62 w 226"/>
                  <a:gd name="T53" fmla="*/ 139 h 149"/>
                  <a:gd name="T54" fmla="*/ 55 w 226"/>
                  <a:gd name="T55" fmla="*/ 149 h 149"/>
                  <a:gd name="T56" fmla="*/ 53 w 226"/>
                  <a:gd name="T57" fmla="*/ 133 h 149"/>
                  <a:gd name="T58" fmla="*/ 41 w 226"/>
                  <a:gd name="T59" fmla="*/ 109 h 149"/>
                  <a:gd name="T60" fmla="*/ 39 w 226"/>
                  <a:gd name="T61" fmla="*/ 100 h 149"/>
                  <a:gd name="T62" fmla="*/ 30 w 226"/>
                  <a:gd name="T63" fmla="*/ 85 h 149"/>
                  <a:gd name="T64" fmla="*/ 27 w 226"/>
                  <a:gd name="T65" fmla="*/ 98 h 149"/>
                  <a:gd name="T66" fmla="*/ 20 w 226"/>
                  <a:gd name="T67" fmla="*/ 106 h 149"/>
                  <a:gd name="T68" fmla="*/ 6 w 226"/>
                  <a:gd name="T69" fmla="*/ 89 h 149"/>
                  <a:gd name="T70" fmla="*/ 3 w 226"/>
                  <a:gd name="T71" fmla="*/ 80 h 149"/>
                  <a:gd name="T72" fmla="*/ 3 w 226"/>
                  <a:gd name="T73" fmla="*/ 63 h 149"/>
                  <a:gd name="T74" fmla="*/ 0 w 226"/>
                  <a:gd name="T75" fmla="*/ 53 h 149"/>
                  <a:gd name="T76" fmla="*/ 3 w 226"/>
                  <a:gd name="T77" fmla="*/ 41 h 149"/>
                  <a:gd name="T78" fmla="*/ 23 w 226"/>
                  <a:gd name="T79" fmla="*/ 33 h 149"/>
                  <a:gd name="T80" fmla="*/ 32 w 226"/>
                  <a:gd name="T81" fmla="*/ 32 h 149"/>
                  <a:gd name="T82" fmla="*/ 44 w 226"/>
                  <a:gd name="T83" fmla="*/ 29 h 149"/>
                  <a:gd name="T84" fmla="*/ 44 w 226"/>
                  <a:gd name="T85" fmla="*/ 16 h 149"/>
                  <a:gd name="T86" fmla="*/ 65 w 226"/>
                  <a:gd name="T87" fmla="*/ 15 h 149"/>
                  <a:gd name="T88" fmla="*/ 77 w 226"/>
                  <a:gd name="T89" fmla="*/ 18 h 149"/>
                  <a:gd name="T90" fmla="*/ 93 w 226"/>
                  <a:gd name="T91" fmla="*/ 22 h 149"/>
                  <a:gd name="T92" fmla="*/ 103 w 226"/>
                  <a:gd name="T93" fmla="*/ 22 h 149"/>
                  <a:gd name="T94" fmla="*/ 99 w 226"/>
                  <a:gd name="T95" fmla="*/ 19 h 149"/>
                  <a:gd name="T96" fmla="*/ 106 w 226"/>
                  <a:gd name="T97" fmla="*/ 10 h 149"/>
                  <a:gd name="T98" fmla="*/ 112 w 226"/>
                  <a:gd name="T99" fmla="*/ 7 h 149"/>
                  <a:gd name="T100" fmla="*/ 126 w 226"/>
                  <a:gd name="T101" fmla="*/ 3 h 149"/>
                  <a:gd name="T102" fmla="*/ 137 w 226"/>
                  <a:gd name="T103" fmla="*/ 10 h 149"/>
                  <a:gd name="T104" fmla="*/ 140 w 226"/>
                  <a:gd name="T105" fmla="*/ 13 h 149"/>
                  <a:gd name="T106" fmla="*/ 150 w 226"/>
                  <a:gd name="T107" fmla="*/ 19 h 149"/>
                  <a:gd name="T108" fmla="*/ 153 w 226"/>
                  <a:gd name="T109" fmla="*/ 30 h 149"/>
                  <a:gd name="T110" fmla="*/ 159 w 226"/>
                  <a:gd name="T111" fmla="*/ 19 h 149"/>
                  <a:gd name="T112" fmla="*/ 176 w 226"/>
                  <a:gd name="T113" fmla="*/ 16 h 149"/>
                  <a:gd name="T114" fmla="*/ 188 w 226"/>
                  <a:gd name="T115" fmla="*/ 15 h 149"/>
                  <a:gd name="T116" fmla="*/ 197 w 226"/>
                  <a:gd name="T117" fmla="*/ 6 h 149"/>
                  <a:gd name="T118" fmla="*/ 205 w 226"/>
                  <a:gd name="T119" fmla="*/ 4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6" h="149">
                    <a:moveTo>
                      <a:pt x="205" y="4"/>
                    </a:moveTo>
                    <a:lnTo>
                      <a:pt x="208" y="0"/>
                    </a:lnTo>
                    <a:lnTo>
                      <a:pt x="214" y="3"/>
                    </a:lnTo>
                    <a:lnTo>
                      <a:pt x="211" y="9"/>
                    </a:lnTo>
                    <a:lnTo>
                      <a:pt x="217" y="18"/>
                    </a:lnTo>
                    <a:lnTo>
                      <a:pt x="217" y="24"/>
                    </a:lnTo>
                    <a:lnTo>
                      <a:pt x="223" y="25"/>
                    </a:lnTo>
                    <a:lnTo>
                      <a:pt x="225" y="36"/>
                    </a:lnTo>
                    <a:lnTo>
                      <a:pt x="226" y="39"/>
                    </a:lnTo>
                    <a:lnTo>
                      <a:pt x="217" y="44"/>
                    </a:lnTo>
                    <a:lnTo>
                      <a:pt x="222" y="48"/>
                    </a:lnTo>
                    <a:lnTo>
                      <a:pt x="215" y="51"/>
                    </a:lnTo>
                    <a:lnTo>
                      <a:pt x="214" y="57"/>
                    </a:lnTo>
                    <a:lnTo>
                      <a:pt x="199" y="39"/>
                    </a:lnTo>
                    <a:lnTo>
                      <a:pt x="191" y="45"/>
                    </a:lnTo>
                    <a:lnTo>
                      <a:pt x="187" y="45"/>
                    </a:lnTo>
                    <a:lnTo>
                      <a:pt x="181" y="53"/>
                    </a:lnTo>
                    <a:lnTo>
                      <a:pt x="184" y="63"/>
                    </a:lnTo>
                    <a:lnTo>
                      <a:pt x="176" y="77"/>
                    </a:lnTo>
                    <a:lnTo>
                      <a:pt x="176" y="82"/>
                    </a:lnTo>
                    <a:lnTo>
                      <a:pt x="184" y="82"/>
                    </a:lnTo>
                    <a:lnTo>
                      <a:pt x="184" y="89"/>
                    </a:lnTo>
                    <a:lnTo>
                      <a:pt x="179" y="100"/>
                    </a:lnTo>
                    <a:lnTo>
                      <a:pt x="179" y="103"/>
                    </a:lnTo>
                    <a:lnTo>
                      <a:pt x="184" y="106"/>
                    </a:lnTo>
                    <a:lnTo>
                      <a:pt x="182" y="109"/>
                    </a:lnTo>
                    <a:lnTo>
                      <a:pt x="179" y="108"/>
                    </a:lnTo>
                    <a:lnTo>
                      <a:pt x="176" y="112"/>
                    </a:lnTo>
                    <a:lnTo>
                      <a:pt x="171" y="112"/>
                    </a:lnTo>
                    <a:lnTo>
                      <a:pt x="165" y="109"/>
                    </a:lnTo>
                    <a:lnTo>
                      <a:pt x="162" y="112"/>
                    </a:lnTo>
                    <a:lnTo>
                      <a:pt x="156" y="109"/>
                    </a:lnTo>
                    <a:lnTo>
                      <a:pt x="155" y="112"/>
                    </a:lnTo>
                    <a:lnTo>
                      <a:pt x="149" y="114"/>
                    </a:lnTo>
                    <a:lnTo>
                      <a:pt x="143" y="111"/>
                    </a:lnTo>
                    <a:lnTo>
                      <a:pt x="138" y="111"/>
                    </a:lnTo>
                    <a:lnTo>
                      <a:pt x="135" y="114"/>
                    </a:lnTo>
                    <a:lnTo>
                      <a:pt x="129" y="124"/>
                    </a:lnTo>
                    <a:lnTo>
                      <a:pt x="121" y="129"/>
                    </a:lnTo>
                    <a:lnTo>
                      <a:pt x="114" y="129"/>
                    </a:lnTo>
                    <a:lnTo>
                      <a:pt x="109" y="139"/>
                    </a:lnTo>
                    <a:lnTo>
                      <a:pt x="105" y="133"/>
                    </a:lnTo>
                    <a:lnTo>
                      <a:pt x="99" y="127"/>
                    </a:lnTo>
                    <a:lnTo>
                      <a:pt x="99" y="135"/>
                    </a:lnTo>
                    <a:lnTo>
                      <a:pt x="93" y="146"/>
                    </a:lnTo>
                    <a:lnTo>
                      <a:pt x="86" y="141"/>
                    </a:lnTo>
                    <a:lnTo>
                      <a:pt x="82" y="142"/>
                    </a:lnTo>
                    <a:lnTo>
                      <a:pt x="79" y="138"/>
                    </a:lnTo>
                    <a:lnTo>
                      <a:pt x="82" y="135"/>
                    </a:lnTo>
                    <a:lnTo>
                      <a:pt x="79" y="126"/>
                    </a:lnTo>
                    <a:lnTo>
                      <a:pt x="76" y="124"/>
                    </a:lnTo>
                    <a:lnTo>
                      <a:pt x="73" y="127"/>
                    </a:lnTo>
                    <a:lnTo>
                      <a:pt x="70" y="135"/>
                    </a:lnTo>
                    <a:lnTo>
                      <a:pt x="62" y="139"/>
                    </a:lnTo>
                    <a:lnTo>
                      <a:pt x="59" y="146"/>
                    </a:lnTo>
                    <a:lnTo>
                      <a:pt x="55" y="149"/>
                    </a:lnTo>
                    <a:lnTo>
                      <a:pt x="50" y="136"/>
                    </a:lnTo>
                    <a:lnTo>
                      <a:pt x="53" y="133"/>
                    </a:lnTo>
                    <a:lnTo>
                      <a:pt x="52" y="126"/>
                    </a:lnTo>
                    <a:lnTo>
                      <a:pt x="41" y="109"/>
                    </a:lnTo>
                    <a:lnTo>
                      <a:pt x="46" y="106"/>
                    </a:lnTo>
                    <a:lnTo>
                      <a:pt x="39" y="100"/>
                    </a:lnTo>
                    <a:lnTo>
                      <a:pt x="44" y="98"/>
                    </a:lnTo>
                    <a:lnTo>
                      <a:pt x="30" y="85"/>
                    </a:lnTo>
                    <a:lnTo>
                      <a:pt x="26" y="88"/>
                    </a:lnTo>
                    <a:lnTo>
                      <a:pt x="27" y="98"/>
                    </a:lnTo>
                    <a:lnTo>
                      <a:pt x="23" y="108"/>
                    </a:lnTo>
                    <a:lnTo>
                      <a:pt x="20" y="106"/>
                    </a:lnTo>
                    <a:lnTo>
                      <a:pt x="12" y="106"/>
                    </a:lnTo>
                    <a:lnTo>
                      <a:pt x="6" y="89"/>
                    </a:lnTo>
                    <a:lnTo>
                      <a:pt x="8" y="83"/>
                    </a:lnTo>
                    <a:lnTo>
                      <a:pt x="3" y="80"/>
                    </a:lnTo>
                    <a:lnTo>
                      <a:pt x="8" y="76"/>
                    </a:lnTo>
                    <a:lnTo>
                      <a:pt x="3" y="63"/>
                    </a:lnTo>
                    <a:lnTo>
                      <a:pt x="6" y="63"/>
                    </a:lnTo>
                    <a:lnTo>
                      <a:pt x="0" y="53"/>
                    </a:lnTo>
                    <a:lnTo>
                      <a:pt x="0" y="45"/>
                    </a:lnTo>
                    <a:lnTo>
                      <a:pt x="3" y="41"/>
                    </a:lnTo>
                    <a:lnTo>
                      <a:pt x="20" y="36"/>
                    </a:lnTo>
                    <a:lnTo>
                      <a:pt x="23" y="33"/>
                    </a:lnTo>
                    <a:lnTo>
                      <a:pt x="27" y="35"/>
                    </a:lnTo>
                    <a:lnTo>
                      <a:pt x="32" y="32"/>
                    </a:lnTo>
                    <a:lnTo>
                      <a:pt x="35" y="30"/>
                    </a:lnTo>
                    <a:lnTo>
                      <a:pt x="44" y="29"/>
                    </a:lnTo>
                    <a:lnTo>
                      <a:pt x="42" y="24"/>
                    </a:lnTo>
                    <a:lnTo>
                      <a:pt x="44" y="16"/>
                    </a:lnTo>
                    <a:lnTo>
                      <a:pt x="56" y="15"/>
                    </a:lnTo>
                    <a:lnTo>
                      <a:pt x="65" y="15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86" y="19"/>
                    </a:lnTo>
                    <a:lnTo>
                      <a:pt x="93" y="22"/>
                    </a:lnTo>
                    <a:lnTo>
                      <a:pt x="96" y="21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99" y="19"/>
                    </a:lnTo>
                    <a:lnTo>
                      <a:pt x="102" y="10"/>
                    </a:lnTo>
                    <a:lnTo>
                      <a:pt x="106" y="10"/>
                    </a:lnTo>
                    <a:lnTo>
                      <a:pt x="109" y="13"/>
                    </a:lnTo>
                    <a:lnTo>
                      <a:pt x="112" y="7"/>
                    </a:lnTo>
                    <a:lnTo>
                      <a:pt x="118" y="4"/>
                    </a:lnTo>
                    <a:lnTo>
                      <a:pt x="126" y="3"/>
                    </a:lnTo>
                    <a:lnTo>
                      <a:pt x="132" y="7"/>
                    </a:lnTo>
                    <a:lnTo>
                      <a:pt x="137" y="10"/>
                    </a:lnTo>
                    <a:lnTo>
                      <a:pt x="135" y="13"/>
                    </a:lnTo>
                    <a:lnTo>
                      <a:pt x="140" y="13"/>
                    </a:lnTo>
                    <a:lnTo>
                      <a:pt x="140" y="19"/>
                    </a:lnTo>
                    <a:lnTo>
                      <a:pt x="150" y="19"/>
                    </a:lnTo>
                    <a:lnTo>
                      <a:pt x="153" y="27"/>
                    </a:lnTo>
                    <a:lnTo>
                      <a:pt x="153" y="30"/>
                    </a:lnTo>
                    <a:lnTo>
                      <a:pt x="156" y="27"/>
                    </a:lnTo>
                    <a:lnTo>
                      <a:pt x="159" y="19"/>
                    </a:lnTo>
                    <a:lnTo>
                      <a:pt x="165" y="16"/>
                    </a:lnTo>
                    <a:lnTo>
                      <a:pt x="176" y="16"/>
                    </a:lnTo>
                    <a:lnTo>
                      <a:pt x="181" y="13"/>
                    </a:lnTo>
                    <a:lnTo>
                      <a:pt x="188" y="15"/>
                    </a:lnTo>
                    <a:lnTo>
                      <a:pt x="196" y="10"/>
                    </a:lnTo>
                    <a:lnTo>
                      <a:pt x="197" y="6"/>
                    </a:lnTo>
                    <a:lnTo>
                      <a:pt x="205" y="9"/>
                    </a:lnTo>
                    <a:lnTo>
                      <a:pt x="205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4" name="Freeform 5246">
                <a:extLst>
                  <a:ext uri="{FF2B5EF4-FFF2-40B4-BE49-F238E27FC236}">
                    <a16:creationId xmlns:a16="http://schemas.microsoft.com/office/drawing/2014/main" id="{CC0B6328-2A7F-77C3-4EFB-1AB0F2433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619"/>
                <a:ext cx="86" cy="66"/>
              </a:xfrm>
              <a:custGeom>
                <a:avLst/>
                <a:gdLst>
                  <a:gd name="T0" fmla="*/ 141 w 171"/>
                  <a:gd name="T1" fmla="*/ 17 h 134"/>
                  <a:gd name="T2" fmla="*/ 127 w 171"/>
                  <a:gd name="T3" fmla="*/ 12 h 134"/>
                  <a:gd name="T4" fmla="*/ 113 w 171"/>
                  <a:gd name="T5" fmla="*/ 17 h 134"/>
                  <a:gd name="T6" fmla="*/ 110 w 171"/>
                  <a:gd name="T7" fmla="*/ 28 h 134"/>
                  <a:gd name="T8" fmla="*/ 89 w 171"/>
                  <a:gd name="T9" fmla="*/ 28 h 134"/>
                  <a:gd name="T10" fmla="*/ 88 w 171"/>
                  <a:gd name="T11" fmla="*/ 17 h 134"/>
                  <a:gd name="T12" fmla="*/ 91 w 171"/>
                  <a:gd name="T13" fmla="*/ 8 h 134"/>
                  <a:gd name="T14" fmla="*/ 79 w 171"/>
                  <a:gd name="T15" fmla="*/ 2 h 134"/>
                  <a:gd name="T16" fmla="*/ 57 w 171"/>
                  <a:gd name="T17" fmla="*/ 0 h 134"/>
                  <a:gd name="T18" fmla="*/ 54 w 171"/>
                  <a:gd name="T19" fmla="*/ 14 h 134"/>
                  <a:gd name="T20" fmla="*/ 66 w 171"/>
                  <a:gd name="T21" fmla="*/ 20 h 134"/>
                  <a:gd name="T22" fmla="*/ 62 w 171"/>
                  <a:gd name="T23" fmla="*/ 20 h 134"/>
                  <a:gd name="T24" fmla="*/ 56 w 171"/>
                  <a:gd name="T25" fmla="*/ 24 h 134"/>
                  <a:gd name="T26" fmla="*/ 44 w 171"/>
                  <a:gd name="T27" fmla="*/ 24 h 134"/>
                  <a:gd name="T28" fmla="*/ 33 w 171"/>
                  <a:gd name="T29" fmla="*/ 32 h 134"/>
                  <a:gd name="T30" fmla="*/ 19 w 171"/>
                  <a:gd name="T31" fmla="*/ 29 h 134"/>
                  <a:gd name="T32" fmla="*/ 15 w 171"/>
                  <a:gd name="T33" fmla="*/ 37 h 134"/>
                  <a:gd name="T34" fmla="*/ 15 w 171"/>
                  <a:gd name="T35" fmla="*/ 47 h 134"/>
                  <a:gd name="T36" fmla="*/ 9 w 171"/>
                  <a:gd name="T37" fmla="*/ 56 h 134"/>
                  <a:gd name="T38" fmla="*/ 18 w 171"/>
                  <a:gd name="T39" fmla="*/ 59 h 134"/>
                  <a:gd name="T40" fmla="*/ 27 w 171"/>
                  <a:gd name="T41" fmla="*/ 72 h 134"/>
                  <a:gd name="T42" fmla="*/ 4 w 171"/>
                  <a:gd name="T43" fmla="*/ 94 h 134"/>
                  <a:gd name="T44" fmla="*/ 0 w 171"/>
                  <a:gd name="T45" fmla="*/ 102 h 134"/>
                  <a:gd name="T46" fmla="*/ 16 w 171"/>
                  <a:gd name="T47" fmla="*/ 111 h 134"/>
                  <a:gd name="T48" fmla="*/ 22 w 171"/>
                  <a:gd name="T49" fmla="*/ 123 h 134"/>
                  <a:gd name="T50" fmla="*/ 28 w 171"/>
                  <a:gd name="T51" fmla="*/ 123 h 134"/>
                  <a:gd name="T52" fmla="*/ 33 w 171"/>
                  <a:gd name="T53" fmla="*/ 134 h 134"/>
                  <a:gd name="T54" fmla="*/ 65 w 171"/>
                  <a:gd name="T55" fmla="*/ 117 h 134"/>
                  <a:gd name="T56" fmla="*/ 66 w 171"/>
                  <a:gd name="T57" fmla="*/ 110 h 134"/>
                  <a:gd name="T58" fmla="*/ 77 w 171"/>
                  <a:gd name="T59" fmla="*/ 107 h 134"/>
                  <a:gd name="T60" fmla="*/ 85 w 171"/>
                  <a:gd name="T61" fmla="*/ 93 h 134"/>
                  <a:gd name="T62" fmla="*/ 95 w 171"/>
                  <a:gd name="T63" fmla="*/ 88 h 134"/>
                  <a:gd name="T64" fmla="*/ 112 w 171"/>
                  <a:gd name="T65" fmla="*/ 70 h 134"/>
                  <a:gd name="T66" fmla="*/ 126 w 171"/>
                  <a:gd name="T67" fmla="*/ 64 h 134"/>
                  <a:gd name="T68" fmla="*/ 130 w 171"/>
                  <a:gd name="T69" fmla="*/ 79 h 134"/>
                  <a:gd name="T70" fmla="*/ 139 w 171"/>
                  <a:gd name="T71" fmla="*/ 88 h 134"/>
                  <a:gd name="T72" fmla="*/ 156 w 171"/>
                  <a:gd name="T73" fmla="*/ 91 h 134"/>
                  <a:gd name="T74" fmla="*/ 157 w 171"/>
                  <a:gd name="T75" fmla="*/ 73 h 134"/>
                  <a:gd name="T76" fmla="*/ 168 w 171"/>
                  <a:gd name="T77" fmla="*/ 67 h 134"/>
                  <a:gd name="T78" fmla="*/ 171 w 171"/>
                  <a:gd name="T79" fmla="*/ 58 h 134"/>
                  <a:gd name="T80" fmla="*/ 170 w 171"/>
                  <a:gd name="T81" fmla="*/ 44 h 134"/>
                  <a:gd name="T82" fmla="*/ 170 w 171"/>
                  <a:gd name="T83" fmla="*/ 37 h 134"/>
                  <a:gd name="T84" fmla="*/ 168 w 171"/>
                  <a:gd name="T85" fmla="*/ 24 h 134"/>
                  <a:gd name="T86" fmla="*/ 162 w 171"/>
                  <a:gd name="T87" fmla="*/ 6 h 134"/>
                  <a:gd name="T88" fmla="*/ 153 w 171"/>
                  <a:gd name="T89" fmla="*/ 1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1" h="134">
                    <a:moveTo>
                      <a:pt x="145" y="17"/>
                    </a:moveTo>
                    <a:lnTo>
                      <a:pt x="141" y="17"/>
                    </a:lnTo>
                    <a:lnTo>
                      <a:pt x="132" y="17"/>
                    </a:lnTo>
                    <a:lnTo>
                      <a:pt x="127" y="12"/>
                    </a:lnTo>
                    <a:lnTo>
                      <a:pt x="118" y="17"/>
                    </a:lnTo>
                    <a:lnTo>
                      <a:pt x="113" y="17"/>
                    </a:lnTo>
                    <a:lnTo>
                      <a:pt x="115" y="21"/>
                    </a:lnTo>
                    <a:lnTo>
                      <a:pt x="110" y="28"/>
                    </a:lnTo>
                    <a:lnTo>
                      <a:pt x="97" y="31"/>
                    </a:lnTo>
                    <a:lnTo>
                      <a:pt x="89" y="28"/>
                    </a:lnTo>
                    <a:lnTo>
                      <a:pt x="86" y="23"/>
                    </a:lnTo>
                    <a:lnTo>
                      <a:pt x="88" y="17"/>
                    </a:lnTo>
                    <a:lnTo>
                      <a:pt x="92" y="11"/>
                    </a:lnTo>
                    <a:lnTo>
                      <a:pt x="91" y="8"/>
                    </a:lnTo>
                    <a:lnTo>
                      <a:pt x="82" y="5"/>
                    </a:lnTo>
                    <a:lnTo>
                      <a:pt x="79" y="2"/>
                    </a:lnTo>
                    <a:lnTo>
                      <a:pt x="75" y="0"/>
                    </a:lnTo>
                    <a:lnTo>
                      <a:pt x="57" y="0"/>
                    </a:lnTo>
                    <a:lnTo>
                      <a:pt x="54" y="5"/>
                    </a:lnTo>
                    <a:lnTo>
                      <a:pt x="54" y="14"/>
                    </a:lnTo>
                    <a:lnTo>
                      <a:pt x="60" y="15"/>
                    </a:lnTo>
                    <a:lnTo>
                      <a:pt x="66" y="20"/>
                    </a:lnTo>
                    <a:lnTo>
                      <a:pt x="66" y="21"/>
                    </a:lnTo>
                    <a:lnTo>
                      <a:pt x="62" y="20"/>
                    </a:lnTo>
                    <a:lnTo>
                      <a:pt x="59" y="24"/>
                    </a:lnTo>
                    <a:lnTo>
                      <a:pt x="56" y="24"/>
                    </a:lnTo>
                    <a:lnTo>
                      <a:pt x="48" y="20"/>
                    </a:lnTo>
                    <a:lnTo>
                      <a:pt x="44" y="24"/>
                    </a:lnTo>
                    <a:lnTo>
                      <a:pt x="44" y="31"/>
                    </a:lnTo>
                    <a:lnTo>
                      <a:pt x="33" y="32"/>
                    </a:lnTo>
                    <a:lnTo>
                      <a:pt x="27" y="35"/>
                    </a:lnTo>
                    <a:lnTo>
                      <a:pt x="19" y="29"/>
                    </a:lnTo>
                    <a:lnTo>
                      <a:pt x="15" y="31"/>
                    </a:lnTo>
                    <a:lnTo>
                      <a:pt x="15" y="37"/>
                    </a:lnTo>
                    <a:lnTo>
                      <a:pt x="9" y="41"/>
                    </a:lnTo>
                    <a:lnTo>
                      <a:pt x="15" y="47"/>
                    </a:lnTo>
                    <a:lnTo>
                      <a:pt x="15" y="55"/>
                    </a:lnTo>
                    <a:lnTo>
                      <a:pt x="9" y="56"/>
                    </a:lnTo>
                    <a:lnTo>
                      <a:pt x="7" y="59"/>
                    </a:lnTo>
                    <a:lnTo>
                      <a:pt x="18" y="59"/>
                    </a:lnTo>
                    <a:lnTo>
                      <a:pt x="18" y="67"/>
                    </a:lnTo>
                    <a:lnTo>
                      <a:pt x="27" y="72"/>
                    </a:lnTo>
                    <a:lnTo>
                      <a:pt x="22" y="82"/>
                    </a:lnTo>
                    <a:lnTo>
                      <a:pt x="4" y="94"/>
                    </a:lnTo>
                    <a:lnTo>
                      <a:pt x="6" y="100"/>
                    </a:lnTo>
                    <a:lnTo>
                      <a:pt x="0" y="102"/>
                    </a:lnTo>
                    <a:lnTo>
                      <a:pt x="10" y="100"/>
                    </a:lnTo>
                    <a:lnTo>
                      <a:pt x="16" y="111"/>
                    </a:lnTo>
                    <a:lnTo>
                      <a:pt x="21" y="117"/>
                    </a:lnTo>
                    <a:lnTo>
                      <a:pt x="22" y="123"/>
                    </a:lnTo>
                    <a:lnTo>
                      <a:pt x="21" y="126"/>
                    </a:lnTo>
                    <a:lnTo>
                      <a:pt x="28" y="123"/>
                    </a:lnTo>
                    <a:lnTo>
                      <a:pt x="28" y="128"/>
                    </a:lnTo>
                    <a:lnTo>
                      <a:pt x="33" y="134"/>
                    </a:lnTo>
                    <a:lnTo>
                      <a:pt x="60" y="122"/>
                    </a:lnTo>
                    <a:lnTo>
                      <a:pt x="65" y="117"/>
                    </a:lnTo>
                    <a:lnTo>
                      <a:pt x="63" y="111"/>
                    </a:lnTo>
                    <a:lnTo>
                      <a:pt x="66" y="110"/>
                    </a:lnTo>
                    <a:lnTo>
                      <a:pt x="75" y="110"/>
                    </a:lnTo>
                    <a:lnTo>
                      <a:pt x="77" y="107"/>
                    </a:lnTo>
                    <a:lnTo>
                      <a:pt x="80" y="100"/>
                    </a:lnTo>
                    <a:lnTo>
                      <a:pt x="85" y="93"/>
                    </a:lnTo>
                    <a:lnTo>
                      <a:pt x="89" y="93"/>
                    </a:lnTo>
                    <a:lnTo>
                      <a:pt x="95" y="88"/>
                    </a:lnTo>
                    <a:lnTo>
                      <a:pt x="103" y="76"/>
                    </a:lnTo>
                    <a:lnTo>
                      <a:pt x="112" y="70"/>
                    </a:lnTo>
                    <a:lnTo>
                      <a:pt x="116" y="69"/>
                    </a:lnTo>
                    <a:lnTo>
                      <a:pt x="126" y="64"/>
                    </a:lnTo>
                    <a:lnTo>
                      <a:pt x="126" y="78"/>
                    </a:lnTo>
                    <a:lnTo>
                      <a:pt x="130" y="79"/>
                    </a:lnTo>
                    <a:lnTo>
                      <a:pt x="132" y="84"/>
                    </a:lnTo>
                    <a:lnTo>
                      <a:pt x="139" y="88"/>
                    </a:lnTo>
                    <a:lnTo>
                      <a:pt x="145" y="88"/>
                    </a:lnTo>
                    <a:lnTo>
                      <a:pt x="156" y="91"/>
                    </a:lnTo>
                    <a:lnTo>
                      <a:pt x="157" y="81"/>
                    </a:lnTo>
                    <a:lnTo>
                      <a:pt x="157" y="73"/>
                    </a:lnTo>
                    <a:lnTo>
                      <a:pt x="163" y="73"/>
                    </a:lnTo>
                    <a:lnTo>
                      <a:pt x="168" y="67"/>
                    </a:lnTo>
                    <a:lnTo>
                      <a:pt x="171" y="67"/>
                    </a:lnTo>
                    <a:lnTo>
                      <a:pt x="171" y="58"/>
                    </a:lnTo>
                    <a:lnTo>
                      <a:pt x="168" y="50"/>
                    </a:lnTo>
                    <a:lnTo>
                      <a:pt x="170" y="44"/>
                    </a:lnTo>
                    <a:lnTo>
                      <a:pt x="165" y="41"/>
                    </a:lnTo>
                    <a:lnTo>
                      <a:pt x="170" y="37"/>
                    </a:lnTo>
                    <a:lnTo>
                      <a:pt x="165" y="24"/>
                    </a:lnTo>
                    <a:lnTo>
                      <a:pt x="168" y="24"/>
                    </a:lnTo>
                    <a:lnTo>
                      <a:pt x="162" y="14"/>
                    </a:lnTo>
                    <a:lnTo>
                      <a:pt x="162" y="6"/>
                    </a:lnTo>
                    <a:lnTo>
                      <a:pt x="151" y="6"/>
                    </a:lnTo>
                    <a:lnTo>
                      <a:pt x="153" y="11"/>
                    </a:lnTo>
                    <a:lnTo>
                      <a:pt x="145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5" name="Freeform 5247">
                <a:extLst>
                  <a:ext uri="{FF2B5EF4-FFF2-40B4-BE49-F238E27FC236}">
                    <a16:creationId xmlns:a16="http://schemas.microsoft.com/office/drawing/2014/main" id="{17A32BE3-752F-A555-FB70-6EA3AE877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619"/>
                <a:ext cx="86" cy="66"/>
              </a:xfrm>
              <a:custGeom>
                <a:avLst/>
                <a:gdLst>
                  <a:gd name="T0" fmla="*/ 153 w 171"/>
                  <a:gd name="T1" fmla="*/ 11 h 134"/>
                  <a:gd name="T2" fmla="*/ 162 w 171"/>
                  <a:gd name="T3" fmla="*/ 6 h 134"/>
                  <a:gd name="T4" fmla="*/ 168 w 171"/>
                  <a:gd name="T5" fmla="*/ 24 h 134"/>
                  <a:gd name="T6" fmla="*/ 170 w 171"/>
                  <a:gd name="T7" fmla="*/ 37 h 134"/>
                  <a:gd name="T8" fmla="*/ 170 w 171"/>
                  <a:gd name="T9" fmla="*/ 44 h 134"/>
                  <a:gd name="T10" fmla="*/ 171 w 171"/>
                  <a:gd name="T11" fmla="*/ 58 h 134"/>
                  <a:gd name="T12" fmla="*/ 168 w 171"/>
                  <a:gd name="T13" fmla="*/ 67 h 134"/>
                  <a:gd name="T14" fmla="*/ 157 w 171"/>
                  <a:gd name="T15" fmla="*/ 73 h 134"/>
                  <a:gd name="T16" fmla="*/ 156 w 171"/>
                  <a:gd name="T17" fmla="*/ 91 h 134"/>
                  <a:gd name="T18" fmla="*/ 139 w 171"/>
                  <a:gd name="T19" fmla="*/ 88 h 134"/>
                  <a:gd name="T20" fmla="*/ 130 w 171"/>
                  <a:gd name="T21" fmla="*/ 79 h 134"/>
                  <a:gd name="T22" fmla="*/ 126 w 171"/>
                  <a:gd name="T23" fmla="*/ 64 h 134"/>
                  <a:gd name="T24" fmla="*/ 112 w 171"/>
                  <a:gd name="T25" fmla="*/ 70 h 134"/>
                  <a:gd name="T26" fmla="*/ 95 w 171"/>
                  <a:gd name="T27" fmla="*/ 88 h 134"/>
                  <a:gd name="T28" fmla="*/ 85 w 171"/>
                  <a:gd name="T29" fmla="*/ 93 h 134"/>
                  <a:gd name="T30" fmla="*/ 77 w 171"/>
                  <a:gd name="T31" fmla="*/ 107 h 134"/>
                  <a:gd name="T32" fmla="*/ 66 w 171"/>
                  <a:gd name="T33" fmla="*/ 110 h 134"/>
                  <a:gd name="T34" fmla="*/ 65 w 171"/>
                  <a:gd name="T35" fmla="*/ 117 h 134"/>
                  <a:gd name="T36" fmla="*/ 33 w 171"/>
                  <a:gd name="T37" fmla="*/ 134 h 134"/>
                  <a:gd name="T38" fmla="*/ 28 w 171"/>
                  <a:gd name="T39" fmla="*/ 123 h 134"/>
                  <a:gd name="T40" fmla="*/ 22 w 171"/>
                  <a:gd name="T41" fmla="*/ 123 h 134"/>
                  <a:gd name="T42" fmla="*/ 16 w 171"/>
                  <a:gd name="T43" fmla="*/ 111 h 134"/>
                  <a:gd name="T44" fmla="*/ 0 w 171"/>
                  <a:gd name="T45" fmla="*/ 102 h 134"/>
                  <a:gd name="T46" fmla="*/ 4 w 171"/>
                  <a:gd name="T47" fmla="*/ 94 h 134"/>
                  <a:gd name="T48" fmla="*/ 27 w 171"/>
                  <a:gd name="T49" fmla="*/ 72 h 134"/>
                  <a:gd name="T50" fmla="*/ 18 w 171"/>
                  <a:gd name="T51" fmla="*/ 59 h 134"/>
                  <a:gd name="T52" fmla="*/ 9 w 171"/>
                  <a:gd name="T53" fmla="*/ 56 h 134"/>
                  <a:gd name="T54" fmla="*/ 15 w 171"/>
                  <a:gd name="T55" fmla="*/ 47 h 134"/>
                  <a:gd name="T56" fmla="*/ 15 w 171"/>
                  <a:gd name="T57" fmla="*/ 37 h 134"/>
                  <a:gd name="T58" fmla="*/ 19 w 171"/>
                  <a:gd name="T59" fmla="*/ 29 h 134"/>
                  <a:gd name="T60" fmla="*/ 33 w 171"/>
                  <a:gd name="T61" fmla="*/ 32 h 134"/>
                  <a:gd name="T62" fmla="*/ 44 w 171"/>
                  <a:gd name="T63" fmla="*/ 24 h 134"/>
                  <a:gd name="T64" fmla="*/ 56 w 171"/>
                  <a:gd name="T65" fmla="*/ 24 h 134"/>
                  <a:gd name="T66" fmla="*/ 62 w 171"/>
                  <a:gd name="T67" fmla="*/ 20 h 134"/>
                  <a:gd name="T68" fmla="*/ 66 w 171"/>
                  <a:gd name="T69" fmla="*/ 20 h 134"/>
                  <a:gd name="T70" fmla="*/ 54 w 171"/>
                  <a:gd name="T71" fmla="*/ 14 h 134"/>
                  <a:gd name="T72" fmla="*/ 57 w 171"/>
                  <a:gd name="T73" fmla="*/ 0 h 134"/>
                  <a:gd name="T74" fmla="*/ 79 w 171"/>
                  <a:gd name="T75" fmla="*/ 2 h 134"/>
                  <a:gd name="T76" fmla="*/ 91 w 171"/>
                  <a:gd name="T77" fmla="*/ 8 h 134"/>
                  <a:gd name="T78" fmla="*/ 88 w 171"/>
                  <a:gd name="T79" fmla="*/ 17 h 134"/>
                  <a:gd name="T80" fmla="*/ 89 w 171"/>
                  <a:gd name="T81" fmla="*/ 28 h 134"/>
                  <a:gd name="T82" fmla="*/ 110 w 171"/>
                  <a:gd name="T83" fmla="*/ 28 h 134"/>
                  <a:gd name="T84" fmla="*/ 113 w 171"/>
                  <a:gd name="T85" fmla="*/ 17 h 134"/>
                  <a:gd name="T86" fmla="*/ 127 w 171"/>
                  <a:gd name="T87" fmla="*/ 12 h 134"/>
                  <a:gd name="T88" fmla="*/ 141 w 171"/>
                  <a:gd name="T89" fmla="*/ 1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1" h="134">
                    <a:moveTo>
                      <a:pt x="145" y="17"/>
                    </a:moveTo>
                    <a:lnTo>
                      <a:pt x="153" y="11"/>
                    </a:lnTo>
                    <a:lnTo>
                      <a:pt x="151" y="6"/>
                    </a:lnTo>
                    <a:lnTo>
                      <a:pt x="162" y="6"/>
                    </a:lnTo>
                    <a:lnTo>
                      <a:pt x="162" y="14"/>
                    </a:lnTo>
                    <a:lnTo>
                      <a:pt x="168" y="24"/>
                    </a:lnTo>
                    <a:lnTo>
                      <a:pt x="165" y="24"/>
                    </a:lnTo>
                    <a:lnTo>
                      <a:pt x="170" y="37"/>
                    </a:lnTo>
                    <a:lnTo>
                      <a:pt x="165" y="41"/>
                    </a:lnTo>
                    <a:lnTo>
                      <a:pt x="170" y="44"/>
                    </a:lnTo>
                    <a:lnTo>
                      <a:pt x="168" y="50"/>
                    </a:lnTo>
                    <a:lnTo>
                      <a:pt x="171" y="58"/>
                    </a:lnTo>
                    <a:lnTo>
                      <a:pt x="171" y="67"/>
                    </a:lnTo>
                    <a:lnTo>
                      <a:pt x="168" y="67"/>
                    </a:lnTo>
                    <a:lnTo>
                      <a:pt x="163" y="73"/>
                    </a:lnTo>
                    <a:lnTo>
                      <a:pt x="157" y="73"/>
                    </a:lnTo>
                    <a:lnTo>
                      <a:pt x="157" y="81"/>
                    </a:lnTo>
                    <a:lnTo>
                      <a:pt x="156" y="91"/>
                    </a:lnTo>
                    <a:lnTo>
                      <a:pt x="145" y="88"/>
                    </a:lnTo>
                    <a:lnTo>
                      <a:pt x="139" y="88"/>
                    </a:lnTo>
                    <a:lnTo>
                      <a:pt x="132" y="84"/>
                    </a:lnTo>
                    <a:lnTo>
                      <a:pt x="130" y="79"/>
                    </a:lnTo>
                    <a:lnTo>
                      <a:pt x="126" y="78"/>
                    </a:lnTo>
                    <a:lnTo>
                      <a:pt x="126" y="64"/>
                    </a:lnTo>
                    <a:lnTo>
                      <a:pt x="116" y="69"/>
                    </a:lnTo>
                    <a:lnTo>
                      <a:pt x="112" y="70"/>
                    </a:lnTo>
                    <a:lnTo>
                      <a:pt x="103" y="76"/>
                    </a:lnTo>
                    <a:lnTo>
                      <a:pt x="95" y="88"/>
                    </a:lnTo>
                    <a:lnTo>
                      <a:pt x="89" y="93"/>
                    </a:lnTo>
                    <a:lnTo>
                      <a:pt x="85" y="93"/>
                    </a:lnTo>
                    <a:lnTo>
                      <a:pt x="80" y="100"/>
                    </a:lnTo>
                    <a:lnTo>
                      <a:pt x="77" y="107"/>
                    </a:lnTo>
                    <a:lnTo>
                      <a:pt x="75" y="110"/>
                    </a:lnTo>
                    <a:lnTo>
                      <a:pt x="66" y="110"/>
                    </a:lnTo>
                    <a:lnTo>
                      <a:pt x="63" y="111"/>
                    </a:lnTo>
                    <a:lnTo>
                      <a:pt x="65" y="117"/>
                    </a:lnTo>
                    <a:lnTo>
                      <a:pt x="60" y="122"/>
                    </a:lnTo>
                    <a:lnTo>
                      <a:pt x="33" y="134"/>
                    </a:lnTo>
                    <a:lnTo>
                      <a:pt x="28" y="128"/>
                    </a:lnTo>
                    <a:lnTo>
                      <a:pt x="28" y="123"/>
                    </a:lnTo>
                    <a:lnTo>
                      <a:pt x="21" y="126"/>
                    </a:lnTo>
                    <a:lnTo>
                      <a:pt x="22" y="123"/>
                    </a:lnTo>
                    <a:lnTo>
                      <a:pt x="21" y="117"/>
                    </a:lnTo>
                    <a:lnTo>
                      <a:pt x="16" y="111"/>
                    </a:lnTo>
                    <a:lnTo>
                      <a:pt x="10" y="100"/>
                    </a:lnTo>
                    <a:lnTo>
                      <a:pt x="0" y="102"/>
                    </a:lnTo>
                    <a:lnTo>
                      <a:pt x="6" y="100"/>
                    </a:lnTo>
                    <a:lnTo>
                      <a:pt x="4" y="94"/>
                    </a:lnTo>
                    <a:lnTo>
                      <a:pt x="22" y="82"/>
                    </a:lnTo>
                    <a:lnTo>
                      <a:pt x="27" y="72"/>
                    </a:lnTo>
                    <a:lnTo>
                      <a:pt x="18" y="67"/>
                    </a:lnTo>
                    <a:lnTo>
                      <a:pt x="18" y="59"/>
                    </a:lnTo>
                    <a:lnTo>
                      <a:pt x="7" y="59"/>
                    </a:lnTo>
                    <a:lnTo>
                      <a:pt x="9" y="56"/>
                    </a:lnTo>
                    <a:lnTo>
                      <a:pt x="15" y="55"/>
                    </a:lnTo>
                    <a:lnTo>
                      <a:pt x="15" y="47"/>
                    </a:lnTo>
                    <a:lnTo>
                      <a:pt x="9" y="41"/>
                    </a:lnTo>
                    <a:lnTo>
                      <a:pt x="15" y="37"/>
                    </a:lnTo>
                    <a:lnTo>
                      <a:pt x="15" y="31"/>
                    </a:lnTo>
                    <a:lnTo>
                      <a:pt x="19" y="29"/>
                    </a:lnTo>
                    <a:lnTo>
                      <a:pt x="27" y="35"/>
                    </a:lnTo>
                    <a:lnTo>
                      <a:pt x="33" y="32"/>
                    </a:lnTo>
                    <a:lnTo>
                      <a:pt x="44" y="31"/>
                    </a:lnTo>
                    <a:lnTo>
                      <a:pt x="44" y="24"/>
                    </a:lnTo>
                    <a:lnTo>
                      <a:pt x="48" y="20"/>
                    </a:lnTo>
                    <a:lnTo>
                      <a:pt x="56" y="24"/>
                    </a:lnTo>
                    <a:lnTo>
                      <a:pt x="59" y="24"/>
                    </a:lnTo>
                    <a:lnTo>
                      <a:pt x="62" y="20"/>
                    </a:lnTo>
                    <a:lnTo>
                      <a:pt x="66" y="21"/>
                    </a:lnTo>
                    <a:lnTo>
                      <a:pt x="66" y="20"/>
                    </a:lnTo>
                    <a:lnTo>
                      <a:pt x="60" y="15"/>
                    </a:lnTo>
                    <a:lnTo>
                      <a:pt x="54" y="14"/>
                    </a:lnTo>
                    <a:lnTo>
                      <a:pt x="54" y="5"/>
                    </a:lnTo>
                    <a:lnTo>
                      <a:pt x="57" y="0"/>
                    </a:lnTo>
                    <a:lnTo>
                      <a:pt x="75" y="0"/>
                    </a:lnTo>
                    <a:lnTo>
                      <a:pt x="79" y="2"/>
                    </a:lnTo>
                    <a:lnTo>
                      <a:pt x="82" y="5"/>
                    </a:lnTo>
                    <a:lnTo>
                      <a:pt x="91" y="8"/>
                    </a:lnTo>
                    <a:lnTo>
                      <a:pt x="92" y="11"/>
                    </a:lnTo>
                    <a:lnTo>
                      <a:pt x="88" y="17"/>
                    </a:lnTo>
                    <a:lnTo>
                      <a:pt x="86" y="23"/>
                    </a:lnTo>
                    <a:lnTo>
                      <a:pt x="89" y="28"/>
                    </a:lnTo>
                    <a:lnTo>
                      <a:pt x="97" y="31"/>
                    </a:lnTo>
                    <a:lnTo>
                      <a:pt x="110" y="28"/>
                    </a:lnTo>
                    <a:lnTo>
                      <a:pt x="115" y="21"/>
                    </a:lnTo>
                    <a:lnTo>
                      <a:pt x="113" y="17"/>
                    </a:lnTo>
                    <a:lnTo>
                      <a:pt x="118" y="17"/>
                    </a:lnTo>
                    <a:lnTo>
                      <a:pt x="127" y="12"/>
                    </a:lnTo>
                    <a:lnTo>
                      <a:pt x="132" y="17"/>
                    </a:lnTo>
                    <a:lnTo>
                      <a:pt x="141" y="17"/>
                    </a:lnTo>
                    <a:lnTo>
                      <a:pt x="145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6" name="Freeform 5248">
                <a:extLst>
                  <a:ext uri="{FF2B5EF4-FFF2-40B4-BE49-F238E27FC236}">
                    <a16:creationId xmlns:a16="http://schemas.microsoft.com/office/drawing/2014/main" id="{083D3165-ED31-84BB-355B-81B1FDD95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619"/>
                <a:ext cx="86" cy="66"/>
              </a:xfrm>
              <a:custGeom>
                <a:avLst/>
                <a:gdLst>
                  <a:gd name="T0" fmla="*/ 153 w 171"/>
                  <a:gd name="T1" fmla="*/ 11 h 134"/>
                  <a:gd name="T2" fmla="*/ 162 w 171"/>
                  <a:gd name="T3" fmla="*/ 6 h 134"/>
                  <a:gd name="T4" fmla="*/ 168 w 171"/>
                  <a:gd name="T5" fmla="*/ 24 h 134"/>
                  <a:gd name="T6" fmla="*/ 170 w 171"/>
                  <a:gd name="T7" fmla="*/ 37 h 134"/>
                  <a:gd name="T8" fmla="*/ 170 w 171"/>
                  <a:gd name="T9" fmla="*/ 44 h 134"/>
                  <a:gd name="T10" fmla="*/ 171 w 171"/>
                  <a:gd name="T11" fmla="*/ 58 h 134"/>
                  <a:gd name="T12" fmla="*/ 168 w 171"/>
                  <a:gd name="T13" fmla="*/ 67 h 134"/>
                  <a:gd name="T14" fmla="*/ 157 w 171"/>
                  <a:gd name="T15" fmla="*/ 73 h 134"/>
                  <a:gd name="T16" fmla="*/ 156 w 171"/>
                  <a:gd name="T17" fmla="*/ 91 h 134"/>
                  <a:gd name="T18" fmla="*/ 139 w 171"/>
                  <a:gd name="T19" fmla="*/ 88 h 134"/>
                  <a:gd name="T20" fmla="*/ 130 w 171"/>
                  <a:gd name="T21" fmla="*/ 79 h 134"/>
                  <a:gd name="T22" fmla="*/ 126 w 171"/>
                  <a:gd name="T23" fmla="*/ 64 h 134"/>
                  <a:gd name="T24" fmla="*/ 112 w 171"/>
                  <a:gd name="T25" fmla="*/ 70 h 134"/>
                  <a:gd name="T26" fmla="*/ 95 w 171"/>
                  <a:gd name="T27" fmla="*/ 88 h 134"/>
                  <a:gd name="T28" fmla="*/ 85 w 171"/>
                  <a:gd name="T29" fmla="*/ 93 h 134"/>
                  <a:gd name="T30" fmla="*/ 77 w 171"/>
                  <a:gd name="T31" fmla="*/ 107 h 134"/>
                  <a:gd name="T32" fmla="*/ 66 w 171"/>
                  <a:gd name="T33" fmla="*/ 110 h 134"/>
                  <a:gd name="T34" fmla="*/ 65 w 171"/>
                  <a:gd name="T35" fmla="*/ 117 h 134"/>
                  <a:gd name="T36" fmla="*/ 33 w 171"/>
                  <a:gd name="T37" fmla="*/ 134 h 134"/>
                  <a:gd name="T38" fmla="*/ 28 w 171"/>
                  <a:gd name="T39" fmla="*/ 123 h 134"/>
                  <a:gd name="T40" fmla="*/ 22 w 171"/>
                  <a:gd name="T41" fmla="*/ 123 h 134"/>
                  <a:gd name="T42" fmla="*/ 16 w 171"/>
                  <a:gd name="T43" fmla="*/ 111 h 134"/>
                  <a:gd name="T44" fmla="*/ 0 w 171"/>
                  <a:gd name="T45" fmla="*/ 102 h 134"/>
                  <a:gd name="T46" fmla="*/ 4 w 171"/>
                  <a:gd name="T47" fmla="*/ 94 h 134"/>
                  <a:gd name="T48" fmla="*/ 27 w 171"/>
                  <a:gd name="T49" fmla="*/ 72 h 134"/>
                  <a:gd name="T50" fmla="*/ 18 w 171"/>
                  <a:gd name="T51" fmla="*/ 59 h 134"/>
                  <a:gd name="T52" fmla="*/ 9 w 171"/>
                  <a:gd name="T53" fmla="*/ 56 h 134"/>
                  <a:gd name="T54" fmla="*/ 15 w 171"/>
                  <a:gd name="T55" fmla="*/ 47 h 134"/>
                  <a:gd name="T56" fmla="*/ 15 w 171"/>
                  <a:gd name="T57" fmla="*/ 37 h 134"/>
                  <a:gd name="T58" fmla="*/ 19 w 171"/>
                  <a:gd name="T59" fmla="*/ 29 h 134"/>
                  <a:gd name="T60" fmla="*/ 33 w 171"/>
                  <a:gd name="T61" fmla="*/ 32 h 134"/>
                  <a:gd name="T62" fmla="*/ 44 w 171"/>
                  <a:gd name="T63" fmla="*/ 24 h 134"/>
                  <a:gd name="T64" fmla="*/ 56 w 171"/>
                  <a:gd name="T65" fmla="*/ 24 h 134"/>
                  <a:gd name="T66" fmla="*/ 62 w 171"/>
                  <a:gd name="T67" fmla="*/ 20 h 134"/>
                  <a:gd name="T68" fmla="*/ 66 w 171"/>
                  <a:gd name="T69" fmla="*/ 20 h 134"/>
                  <a:gd name="T70" fmla="*/ 54 w 171"/>
                  <a:gd name="T71" fmla="*/ 14 h 134"/>
                  <a:gd name="T72" fmla="*/ 57 w 171"/>
                  <a:gd name="T73" fmla="*/ 0 h 134"/>
                  <a:gd name="T74" fmla="*/ 79 w 171"/>
                  <a:gd name="T75" fmla="*/ 2 h 134"/>
                  <a:gd name="T76" fmla="*/ 91 w 171"/>
                  <a:gd name="T77" fmla="*/ 8 h 134"/>
                  <a:gd name="T78" fmla="*/ 88 w 171"/>
                  <a:gd name="T79" fmla="*/ 17 h 134"/>
                  <a:gd name="T80" fmla="*/ 89 w 171"/>
                  <a:gd name="T81" fmla="*/ 28 h 134"/>
                  <a:gd name="T82" fmla="*/ 110 w 171"/>
                  <a:gd name="T83" fmla="*/ 28 h 134"/>
                  <a:gd name="T84" fmla="*/ 113 w 171"/>
                  <a:gd name="T85" fmla="*/ 17 h 134"/>
                  <a:gd name="T86" fmla="*/ 127 w 171"/>
                  <a:gd name="T87" fmla="*/ 12 h 134"/>
                  <a:gd name="T88" fmla="*/ 141 w 171"/>
                  <a:gd name="T89" fmla="*/ 1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1" h="134">
                    <a:moveTo>
                      <a:pt x="145" y="17"/>
                    </a:moveTo>
                    <a:lnTo>
                      <a:pt x="153" y="11"/>
                    </a:lnTo>
                    <a:lnTo>
                      <a:pt x="151" y="6"/>
                    </a:lnTo>
                    <a:lnTo>
                      <a:pt x="162" y="6"/>
                    </a:lnTo>
                    <a:lnTo>
                      <a:pt x="162" y="14"/>
                    </a:lnTo>
                    <a:lnTo>
                      <a:pt x="168" y="24"/>
                    </a:lnTo>
                    <a:lnTo>
                      <a:pt x="165" y="24"/>
                    </a:lnTo>
                    <a:lnTo>
                      <a:pt x="170" y="37"/>
                    </a:lnTo>
                    <a:lnTo>
                      <a:pt x="165" y="41"/>
                    </a:lnTo>
                    <a:lnTo>
                      <a:pt x="170" y="44"/>
                    </a:lnTo>
                    <a:lnTo>
                      <a:pt x="168" y="50"/>
                    </a:lnTo>
                    <a:lnTo>
                      <a:pt x="171" y="58"/>
                    </a:lnTo>
                    <a:lnTo>
                      <a:pt x="171" y="67"/>
                    </a:lnTo>
                    <a:lnTo>
                      <a:pt x="168" y="67"/>
                    </a:lnTo>
                    <a:lnTo>
                      <a:pt x="163" y="73"/>
                    </a:lnTo>
                    <a:lnTo>
                      <a:pt x="157" y="73"/>
                    </a:lnTo>
                    <a:lnTo>
                      <a:pt x="157" y="81"/>
                    </a:lnTo>
                    <a:lnTo>
                      <a:pt x="156" y="91"/>
                    </a:lnTo>
                    <a:lnTo>
                      <a:pt x="145" y="88"/>
                    </a:lnTo>
                    <a:lnTo>
                      <a:pt x="139" y="88"/>
                    </a:lnTo>
                    <a:lnTo>
                      <a:pt x="132" y="84"/>
                    </a:lnTo>
                    <a:lnTo>
                      <a:pt x="130" y="79"/>
                    </a:lnTo>
                    <a:lnTo>
                      <a:pt x="126" y="78"/>
                    </a:lnTo>
                    <a:lnTo>
                      <a:pt x="126" y="64"/>
                    </a:lnTo>
                    <a:lnTo>
                      <a:pt x="116" y="69"/>
                    </a:lnTo>
                    <a:lnTo>
                      <a:pt x="112" y="70"/>
                    </a:lnTo>
                    <a:lnTo>
                      <a:pt x="103" y="76"/>
                    </a:lnTo>
                    <a:lnTo>
                      <a:pt x="95" y="88"/>
                    </a:lnTo>
                    <a:lnTo>
                      <a:pt x="89" y="93"/>
                    </a:lnTo>
                    <a:lnTo>
                      <a:pt x="85" y="93"/>
                    </a:lnTo>
                    <a:lnTo>
                      <a:pt x="80" y="100"/>
                    </a:lnTo>
                    <a:lnTo>
                      <a:pt x="77" y="107"/>
                    </a:lnTo>
                    <a:lnTo>
                      <a:pt x="75" y="110"/>
                    </a:lnTo>
                    <a:lnTo>
                      <a:pt x="66" y="110"/>
                    </a:lnTo>
                    <a:lnTo>
                      <a:pt x="63" y="111"/>
                    </a:lnTo>
                    <a:lnTo>
                      <a:pt x="65" y="117"/>
                    </a:lnTo>
                    <a:lnTo>
                      <a:pt x="60" y="122"/>
                    </a:lnTo>
                    <a:lnTo>
                      <a:pt x="33" y="134"/>
                    </a:lnTo>
                    <a:lnTo>
                      <a:pt x="28" y="128"/>
                    </a:lnTo>
                    <a:lnTo>
                      <a:pt x="28" y="123"/>
                    </a:lnTo>
                    <a:lnTo>
                      <a:pt x="21" y="126"/>
                    </a:lnTo>
                    <a:lnTo>
                      <a:pt x="22" y="123"/>
                    </a:lnTo>
                    <a:lnTo>
                      <a:pt x="21" y="117"/>
                    </a:lnTo>
                    <a:lnTo>
                      <a:pt x="16" y="111"/>
                    </a:lnTo>
                    <a:lnTo>
                      <a:pt x="10" y="100"/>
                    </a:lnTo>
                    <a:lnTo>
                      <a:pt x="0" y="102"/>
                    </a:lnTo>
                    <a:lnTo>
                      <a:pt x="6" y="100"/>
                    </a:lnTo>
                    <a:lnTo>
                      <a:pt x="4" y="94"/>
                    </a:lnTo>
                    <a:lnTo>
                      <a:pt x="22" y="82"/>
                    </a:lnTo>
                    <a:lnTo>
                      <a:pt x="27" y="72"/>
                    </a:lnTo>
                    <a:lnTo>
                      <a:pt x="18" y="67"/>
                    </a:lnTo>
                    <a:lnTo>
                      <a:pt x="18" y="59"/>
                    </a:lnTo>
                    <a:lnTo>
                      <a:pt x="7" y="59"/>
                    </a:lnTo>
                    <a:lnTo>
                      <a:pt x="9" y="56"/>
                    </a:lnTo>
                    <a:lnTo>
                      <a:pt x="15" y="55"/>
                    </a:lnTo>
                    <a:lnTo>
                      <a:pt x="15" y="47"/>
                    </a:lnTo>
                    <a:lnTo>
                      <a:pt x="9" y="41"/>
                    </a:lnTo>
                    <a:lnTo>
                      <a:pt x="15" y="37"/>
                    </a:lnTo>
                    <a:lnTo>
                      <a:pt x="15" y="31"/>
                    </a:lnTo>
                    <a:lnTo>
                      <a:pt x="19" y="29"/>
                    </a:lnTo>
                    <a:lnTo>
                      <a:pt x="27" y="35"/>
                    </a:lnTo>
                    <a:lnTo>
                      <a:pt x="33" y="32"/>
                    </a:lnTo>
                    <a:lnTo>
                      <a:pt x="44" y="31"/>
                    </a:lnTo>
                    <a:lnTo>
                      <a:pt x="44" y="24"/>
                    </a:lnTo>
                    <a:lnTo>
                      <a:pt x="48" y="20"/>
                    </a:lnTo>
                    <a:lnTo>
                      <a:pt x="56" y="24"/>
                    </a:lnTo>
                    <a:lnTo>
                      <a:pt x="59" y="24"/>
                    </a:lnTo>
                    <a:lnTo>
                      <a:pt x="62" y="20"/>
                    </a:lnTo>
                    <a:lnTo>
                      <a:pt x="66" y="21"/>
                    </a:lnTo>
                    <a:lnTo>
                      <a:pt x="66" y="20"/>
                    </a:lnTo>
                    <a:lnTo>
                      <a:pt x="60" y="15"/>
                    </a:lnTo>
                    <a:lnTo>
                      <a:pt x="54" y="14"/>
                    </a:lnTo>
                    <a:lnTo>
                      <a:pt x="54" y="5"/>
                    </a:lnTo>
                    <a:lnTo>
                      <a:pt x="57" y="0"/>
                    </a:lnTo>
                    <a:lnTo>
                      <a:pt x="75" y="0"/>
                    </a:lnTo>
                    <a:lnTo>
                      <a:pt x="79" y="2"/>
                    </a:lnTo>
                    <a:lnTo>
                      <a:pt x="82" y="5"/>
                    </a:lnTo>
                    <a:lnTo>
                      <a:pt x="91" y="8"/>
                    </a:lnTo>
                    <a:lnTo>
                      <a:pt x="92" y="11"/>
                    </a:lnTo>
                    <a:lnTo>
                      <a:pt x="88" y="17"/>
                    </a:lnTo>
                    <a:lnTo>
                      <a:pt x="86" y="23"/>
                    </a:lnTo>
                    <a:lnTo>
                      <a:pt x="89" y="28"/>
                    </a:lnTo>
                    <a:lnTo>
                      <a:pt x="97" y="31"/>
                    </a:lnTo>
                    <a:lnTo>
                      <a:pt x="110" y="28"/>
                    </a:lnTo>
                    <a:lnTo>
                      <a:pt x="115" y="21"/>
                    </a:lnTo>
                    <a:lnTo>
                      <a:pt x="113" y="17"/>
                    </a:lnTo>
                    <a:lnTo>
                      <a:pt x="118" y="17"/>
                    </a:lnTo>
                    <a:lnTo>
                      <a:pt x="127" y="12"/>
                    </a:lnTo>
                    <a:lnTo>
                      <a:pt x="132" y="17"/>
                    </a:lnTo>
                    <a:lnTo>
                      <a:pt x="141" y="17"/>
                    </a:lnTo>
                    <a:lnTo>
                      <a:pt x="145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7" name="Freeform 5249">
                <a:extLst>
                  <a:ext uri="{FF2B5EF4-FFF2-40B4-BE49-F238E27FC236}">
                    <a16:creationId xmlns:a16="http://schemas.microsoft.com/office/drawing/2014/main" id="{7987717D-1458-A70B-DAC3-D1B0CD1B3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847"/>
                <a:ext cx="107" cy="80"/>
              </a:xfrm>
              <a:custGeom>
                <a:avLst/>
                <a:gdLst>
                  <a:gd name="T0" fmla="*/ 189 w 212"/>
                  <a:gd name="T1" fmla="*/ 18 h 159"/>
                  <a:gd name="T2" fmla="*/ 182 w 212"/>
                  <a:gd name="T3" fmla="*/ 7 h 159"/>
                  <a:gd name="T4" fmla="*/ 171 w 212"/>
                  <a:gd name="T5" fmla="*/ 10 h 159"/>
                  <a:gd name="T6" fmla="*/ 158 w 212"/>
                  <a:gd name="T7" fmla="*/ 28 h 159"/>
                  <a:gd name="T8" fmla="*/ 149 w 212"/>
                  <a:gd name="T9" fmla="*/ 25 h 159"/>
                  <a:gd name="T10" fmla="*/ 136 w 212"/>
                  <a:gd name="T11" fmla="*/ 12 h 159"/>
                  <a:gd name="T12" fmla="*/ 123 w 212"/>
                  <a:gd name="T13" fmla="*/ 16 h 159"/>
                  <a:gd name="T14" fmla="*/ 111 w 212"/>
                  <a:gd name="T15" fmla="*/ 19 h 159"/>
                  <a:gd name="T16" fmla="*/ 100 w 212"/>
                  <a:gd name="T17" fmla="*/ 15 h 159"/>
                  <a:gd name="T18" fmla="*/ 88 w 212"/>
                  <a:gd name="T19" fmla="*/ 13 h 159"/>
                  <a:gd name="T20" fmla="*/ 77 w 212"/>
                  <a:gd name="T21" fmla="*/ 7 h 159"/>
                  <a:gd name="T22" fmla="*/ 73 w 212"/>
                  <a:gd name="T23" fmla="*/ 7 h 159"/>
                  <a:gd name="T24" fmla="*/ 56 w 212"/>
                  <a:gd name="T25" fmla="*/ 6 h 159"/>
                  <a:gd name="T26" fmla="*/ 36 w 212"/>
                  <a:gd name="T27" fmla="*/ 0 h 159"/>
                  <a:gd name="T28" fmla="*/ 30 w 212"/>
                  <a:gd name="T29" fmla="*/ 6 h 159"/>
                  <a:gd name="T30" fmla="*/ 36 w 212"/>
                  <a:gd name="T31" fmla="*/ 19 h 159"/>
                  <a:gd name="T32" fmla="*/ 35 w 212"/>
                  <a:gd name="T33" fmla="*/ 25 h 159"/>
                  <a:gd name="T34" fmla="*/ 24 w 212"/>
                  <a:gd name="T35" fmla="*/ 39 h 159"/>
                  <a:gd name="T36" fmla="*/ 15 w 212"/>
                  <a:gd name="T37" fmla="*/ 56 h 159"/>
                  <a:gd name="T38" fmla="*/ 15 w 212"/>
                  <a:gd name="T39" fmla="*/ 62 h 159"/>
                  <a:gd name="T40" fmla="*/ 10 w 212"/>
                  <a:gd name="T41" fmla="*/ 74 h 159"/>
                  <a:gd name="T42" fmla="*/ 24 w 212"/>
                  <a:gd name="T43" fmla="*/ 83 h 159"/>
                  <a:gd name="T44" fmla="*/ 32 w 212"/>
                  <a:gd name="T45" fmla="*/ 89 h 159"/>
                  <a:gd name="T46" fmla="*/ 21 w 212"/>
                  <a:gd name="T47" fmla="*/ 97 h 159"/>
                  <a:gd name="T48" fmla="*/ 9 w 212"/>
                  <a:gd name="T49" fmla="*/ 98 h 159"/>
                  <a:gd name="T50" fmla="*/ 4 w 212"/>
                  <a:gd name="T51" fmla="*/ 106 h 159"/>
                  <a:gd name="T52" fmla="*/ 13 w 212"/>
                  <a:gd name="T53" fmla="*/ 120 h 159"/>
                  <a:gd name="T54" fmla="*/ 9 w 212"/>
                  <a:gd name="T55" fmla="*/ 130 h 159"/>
                  <a:gd name="T56" fmla="*/ 18 w 212"/>
                  <a:gd name="T57" fmla="*/ 136 h 159"/>
                  <a:gd name="T58" fmla="*/ 30 w 212"/>
                  <a:gd name="T59" fmla="*/ 132 h 159"/>
                  <a:gd name="T60" fmla="*/ 47 w 212"/>
                  <a:gd name="T61" fmla="*/ 136 h 159"/>
                  <a:gd name="T62" fmla="*/ 51 w 212"/>
                  <a:gd name="T63" fmla="*/ 144 h 159"/>
                  <a:gd name="T64" fmla="*/ 70 w 212"/>
                  <a:gd name="T65" fmla="*/ 147 h 159"/>
                  <a:gd name="T66" fmla="*/ 80 w 212"/>
                  <a:gd name="T67" fmla="*/ 141 h 159"/>
                  <a:gd name="T68" fmla="*/ 92 w 212"/>
                  <a:gd name="T69" fmla="*/ 129 h 159"/>
                  <a:gd name="T70" fmla="*/ 101 w 212"/>
                  <a:gd name="T71" fmla="*/ 142 h 159"/>
                  <a:gd name="T72" fmla="*/ 111 w 212"/>
                  <a:gd name="T73" fmla="*/ 133 h 159"/>
                  <a:gd name="T74" fmla="*/ 123 w 212"/>
                  <a:gd name="T75" fmla="*/ 144 h 159"/>
                  <a:gd name="T76" fmla="*/ 115 w 212"/>
                  <a:gd name="T77" fmla="*/ 158 h 159"/>
                  <a:gd name="T78" fmla="*/ 136 w 212"/>
                  <a:gd name="T79" fmla="*/ 156 h 159"/>
                  <a:gd name="T80" fmla="*/ 144 w 212"/>
                  <a:gd name="T81" fmla="*/ 144 h 159"/>
                  <a:gd name="T82" fmla="*/ 158 w 212"/>
                  <a:gd name="T83" fmla="*/ 138 h 159"/>
                  <a:gd name="T84" fmla="*/ 162 w 212"/>
                  <a:gd name="T85" fmla="*/ 139 h 159"/>
                  <a:gd name="T86" fmla="*/ 176 w 212"/>
                  <a:gd name="T87" fmla="*/ 138 h 159"/>
                  <a:gd name="T88" fmla="*/ 182 w 212"/>
                  <a:gd name="T89" fmla="*/ 133 h 159"/>
                  <a:gd name="T90" fmla="*/ 182 w 212"/>
                  <a:gd name="T91" fmla="*/ 120 h 159"/>
                  <a:gd name="T92" fmla="*/ 191 w 212"/>
                  <a:gd name="T93" fmla="*/ 114 h 159"/>
                  <a:gd name="T94" fmla="*/ 188 w 212"/>
                  <a:gd name="T95" fmla="*/ 98 h 159"/>
                  <a:gd name="T96" fmla="*/ 188 w 212"/>
                  <a:gd name="T97" fmla="*/ 86 h 159"/>
                  <a:gd name="T98" fmla="*/ 191 w 212"/>
                  <a:gd name="T99" fmla="*/ 83 h 159"/>
                  <a:gd name="T100" fmla="*/ 194 w 212"/>
                  <a:gd name="T101" fmla="*/ 71 h 159"/>
                  <a:gd name="T102" fmla="*/ 194 w 212"/>
                  <a:gd name="T103" fmla="*/ 59 h 159"/>
                  <a:gd name="T104" fmla="*/ 197 w 212"/>
                  <a:gd name="T105" fmla="*/ 48 h 159"/>
                  <a:gd name="T106" fmla="*/ 212 w 212"/>
                  <a:gd name="T107" fmla="*/ 35 h 159"/>
                  <a:gd name="T108" fmla="*/ 196 w 212"/>
                  <a:gd name="T109" fmla="*/ 36 h 159"/>
                  <a:gd name="T110" fmla="*/ 194 w 212"/>
                  <a:gd name="T111" fmla="*/ 2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2" h="159">
                    <a:moveTo>
                      <a:pt x="194" y="24"/>
                    </a:moveTo>
                    <a:lnTo>
                      <a:pt x="189" y="18"/>
                    </a:lnTo>
                    <a:lnTo>
                      <a:pt x="188" y="16"/>
                    </a:lnTo>
                    <a:lnTo>
                      <a:pt x="182" y="7"/>
                    </a:lnTo>
                    <a:lnTo>
                      <a:pt x="173" y="12"/>
                    </a:lnTo>
                    <a:lnTo>
                      <a:pt x="171" y="10"/>
                    </a:lnTo>
                    <a:lnTo>
                      <a:pt x="162" y="27"/>
                    </a:lnTo>
                    <a:lnTo>
                      <a:pt x="158" y="28"/>
                    </a:lnTo>
                    <a:lnTo>
                      <a:pt x="153" y="24"/>
                    </a:lnTo>
                    <a:lnTo>
                      <a:pt x="149" y="25"/>
                    </a:lnTo>
                    <a:lnTo>
                      <a:pt x="142" y="13"/>
                    </a:lnTo>
                    <a:lnTo>
                      <a:pt x="136" y="12"/>
                    </a:lnTo>
                    <a:lnTo>
                      <a:pt x="127" y="16"/>
                    </a:lnTo>
                    <a:lnTo>
                      <a:pt x="123" y="16"/>
                    </a:lnTo>
                    <a:lnTo>
                      <a:pt x="121" y="22"/>
                    </a:lnTo>
                    <a:lnTo>
                      <a:pt x="111" y="19"/>
                    </a:lnTo>
                    <a:lnTo>
                      <a:pt x="108" y="16"/>
                    </a:lnTo>
                    <a:lnTo>
                      <a:pt x="100" y="15"/>
                    </a:lnTo>
                    <a:lnTo>
                      <a:pt x="97" y="12"/>
                    </a:lnTo>
                    <a:lnTo>
                      <a:pt x="88" y="13"/>
                    </a:lnTo>
                    <a:lnTo>
                      <a:pt x="85" y="10"/>
                    </a:lnTo>
                    <a:lnTo>
                      <a:pt x="77" y="7"/>
                    </a:lnTo>
                    <a:lnTo>
                      <a:pt x="76" y="1"/>
                    </a:lnTo>
                    <a:lnTo>
                      <a:pt x="73" y="7"/>
                    </a:lnTo>
                    <a:lnTo>
                      <a:pt x="67" y="1"/>
                    </a:lnTo>
                    <a:lnTo>
                      <a:pt x="56" y="6"/>
                    </a:lnTo>
                    <a:lnTo>
                      <a:pt x="53" y="9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6" y="19"/>
                    </a:lnTo>
                    <a:lnTo>
                      <a:pt x="36" y="25"/>
                    </a:lnTo>
                    <a:lnTo>
                      <a:pt x="35" y="25"/>
                    </a:lnTo>
                    <a:lnTo>
                      <a:pt x="33" y="35"/>
                    </a:lnTo>
                    <a:lnTo>
                      <a:pt x="24" y="39"/>
                    </a:lnTo>
                    <a:lnTo>
                      <a:pt x="23" y="53"/>
                    </a:lnTo>
                    <a:lnTo>
                      <a:pt x="15" y="56"/>
                    </a:lnTo>
                    <a:lnTo>
                      <a:pt x="15" y="57"/>
                    </a:lnTo>
                    <a:lnTo>
                      <a:pt x="15" y="62"/>
                    </a:lnTo>
                    <a:lnTo>
                      <a:pt x="10" y="68"/>
                    </a:lnTo>
                    <a:lnTo>
                      <a:pt x="10" y="74"/>
                    </a:lnTo>
                    <a:lnTo>
                      <a:pt x="18" y="77"/>
                    </a:lnTo>
                    <a:lnTo>
                      <a:pt x="24" y="83"/>
                    </a:lnTo>
                    <a:lnTo>
                      <a:pt x="30" y="86"/>
                    </a:lnTo>
                    <a:lnTo>
                      <a:pt x="32" y="89"/>
                    </a:lnTo>
                    <a:lnTo>
                      <a:pt x="24" y="89"/>
                    </a:lnTo>
                    <a:lnTo>
                      <a:pt x="21" y="97"/>
                    </a:lnTo>
                    <a:lnTo>
                      <a:pt x="13" y="95"/>
                    </a:lnTo>
                    <a:lnTo>
                      <a:pt x="9" y="98"/>
                    </a:lnTo>
                    <a:lnTo>
                      <a:pt x="1" y="100"/>
                    </a:lnTo>
                    <a:lnTo>
                      <a:pt x="4" y="106"/>
                    </a:lnTo>
                    <a:lnTo>
                      <a:pt x="0" y="108"/>
                    </a:lnTo>
                    <a:lnTo>
                      <a:pt x="13" y="120"/>
                    </a:lnTo>
                    <a:lnTo>
                      <a:pt x="15" y="123"/>
                    </a:lnTo>
                    <a:lnTo>
                      <a:pt x="9" y="130"/>
                    </a:lnTo>
                    <a:lnTo>
                      <a:pt x="12" y="135"/>
                    </a:lnTo>
                    <a:lnTo>
                      <a:pt x="18" y="136"/>
                    </a:lnTo>
                    <a:lnTo>
                      <a:pt x="24" y="133"/>
                    </a:lnTo>
                    <a:lnTo>
                      <a:pt x="30" y="132"/>
                    </a:lnTo>
                    <a:lnTo>
                      <a:pt x="36" y="127"/>
                    </a:lnTo>
                    <a:lnTo>
                      <a:pt x="47" y="136"/>
                    </a:lnTo>
                    <a:lnTo>
                      <a:pt x="51" y="141"/>
                    </a:lnTo>
                    <a:lnTo>
                      <a:pt x="51" y="144"/>
                    </a:lnTo>
                    <a:lnTo>
                      <a:pt x="57" y="144"/>
                    </a:lnTo>
                    <a:lnTo>
                      <a:pt x="70" y="147"/>
                    </a:lnTo>
                    <a:lnTo>
                      <a:pt x="82" y="146"/>
                    </a:lnTo>
                    <a:lnTo>
                      <a:pt x="80" y="141"/>
                    </a:lnTo>
                    <a:lnTo>
                      <a:pt x="80" y="133"/>
                    </a:lnTo>
                    <a:lnTo>
                      <a:pt x="92" y="129"/>
                    </a:lnTo>
                    <a:lnTo>
                      <a:pt x="98" y="136"/>
                    </a:lnTo>
                    <a:lnTo>
                      <a:pt x="101" y="142"/>
                    </a:lnTo>
                    <a:lnTo>
                      <a:pt x="108" y="139"/>
                    </a:lnTo>
                    <a:lnTo>
                      <a:pt x="111" y="133"/>
                    </a:lnTo>
                    <a:lnTo>
                      <a:pt x="120" y="136"/>
                    </a:lnTo>
                    <a:lnTo>
                      <a:pt x="123" y="144"/>
                    </a:lnTo>
                    <a:lnTo>
                      <a:pt x="115" y="150"/>
                    </a:lnTo>
                    <a:lnTo>
                      <a:pt x="115" y="158"/>
                    </a:lnTo>
                    <a:lnTo>
                      <a:pt x="133" y="159"/>
                    </a:lnTo>
                    <a:lnTo>
                      <a:pt x="136" y="156"/>
                    </a:lnTo>
                    <a:lnTo>
                      <a:pt x="136" y="149"/>
                    </a:lnTo>
                    <a:lnTo>
                      <a:pt x="144" y="144"/>
                    </a:lnTo>
                    <a:lnTo>
                      <a:pt x="149" y="147"/>
                    </a:lnTo>
                    <a:lnTo>
                      <a:pt x="158" y="138"/>
                    </a:lnTo>
                    <a:lnTo>
                      <a:pt x="156" y="136"/>
                    </a:lnTo>
                    <a:lnTo>
                      <a:pt x="162" y="139"/>
                    </a:lnTo>
                    <a:lnTo>
                      <a:pt x="167" y="133"/>
                    </a:lnTo>
                    <a:lnTo>
                      <a:pt x="176" y="138"/>
                    </a:lnTo>
                    <a:lnTo>
                      <a:pt x="180" y="136"/>
                    </a:lnTo>
                    <a:lnTo>
                      <a:pt x="182" y="133"/>
                    </a:lnTo>
                    <a:lnTo>
                      <a:pt x="176" y="124"/>
                    </a:lnTo>
                    <a:lnTo>
                      <a:pt x="182" y="120"/>
                    </a:lnTo>
                    <a:lnTo>
                      <a:pt x="183" y="114"/>
                    </a:lnTo>
                    <a:lnTo>
                      <a:pt x="191" y="114"/>
                    </a:lnTo>
                    <a:lnTo>
                      <a:pt x="188" y="104"/>
                    </a:lnTo>
                    <a:lnTo>
                      <a:pt x="188" y="98"/>
                    </a:lnTo>
                    <a:lnTo>
                      <a:pt x="191" y="95"/>
                    </a:lnTo>
                    <a:lnTo>
                      <a:pt x="188" y="86"/>
                    </a:lnTo>
                    <a:lnTo>
                      <a:pt x="189" y="86"/>
                    </a:lnTo>
                    <a:lnTo>
                      <a:pt x="191" y="83"/>
                    </a:lnTo>
                    <a:lnTo>
                      <a:pt x="189" y="79"/>
                    </a:lnTo>
                    <a:lnTo>
                      <a:pt x="194" y="71"/>
                    </a:lnTo>
                    <a:lnTo>
                      <a:pt x="193" y="65"/>
                    </a:lnTo>
                    <a:lnTo>
                      <a:pt x="194" y="59"/>
                    </a:lnTo>
                    <a:lnTo>
                      <a:pt x="199" y="51"/>
                    </a:lnTo>
                    <a:lnTo>
                      <a:pt x="197" y="48"/>
                    </a:lnTo>
                    <a:lnTo>
                      <a:pt x="206" y="50"/>
                    </a:lnTo>
                    <a:lnTo>
                      <a:pt x="212" y="35"/>
                    </a:lnTo>
                    <a:lnTo>
                      <a:pt x="206" y="38"/>
                    </a:lnTo>
                    <a:lnTo>
                      <a:pt x="196" y="36"/>
                    </a:lnTo>
                    <a:lnTo>
                      <a:pt x="193" y="28"/>
                    </a:lnTo>
                    <a:lnTo>
                      <a:pt x="194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8" name="Freeform 5250">
                <a:extLst>
                  <a:ext uri="{FF2B5EF4-FFF2-40B4-BE49-F238E27FC236}">
                    <a16:creationId xmlns:a16="http://schemas.microsoft.com/office/drawing/2014/main" id="{584114FF-128F-87DD-A4A2-891F3D634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847"/>
                <a:ext cx="107" cy="80"/>
              </a:xfrm>
              <a:custGeom>
                <a:avLst/>
                <a:gdLst>
                  <a:gd name="T0" fmla="*/ 193 w 212"/>
                  <a:gd name="T1" fmla="*/ 28 h 159"/>
                  <a:gd name="T2" fmla="*/ 206 w 212"/>
                  <a:gd name="T3" fmla="*/ 38 h 159"/>
                  <a:gd name="T4" fmla="*/ 206 w 212"/>
                  <a:gd name="T5" fmla="*/ 50 h 159"/>
                  <a:gd name="T6" fmla="*/ 199 w 212"/>
                  <a:gd name="T7" fmla="*/ 51 h 159"/>
                  <a:gd name="T8" fmla="*/ 193 w 212"/>
                  <a:gd name="T9" fmla="*/ 65 h 159"/>
                  <a:gd name="T10" fmla="*/ 189 w 212"/>
                  <a:gd name="T11" fmla="*/ 79 h 159"/>
                  <a:gd name="T12" fmla="*/ 189 w 212"/>
                  <a:gd name="T13" fmla="*/ 86 h 159"/>
                  <a:gd name="T14" fmla="*/ 191 w 212"/>
                  <a:gd name="T15" fmla="*/ 95 h 159"/>
                  <a:gd name="T16" fmla="*/ 188 w 212"/>
                  <a:gd name="T17" fmla="*/ 104 h 159"/>
                  <a:gd name="T18" fmla="*/ 183 w 212"/>
                  <a:gd name="T19" fmla="*/ 114 h 159"/>
                  <a:gd name="T20" fmla="*/ 176 w 212"/>
                  <a:gd name="T21" fmla="*/ 124 h 159"/>
                  <a:gd name="T22" fmla="*/ 180 w 212"/>
                  <a:gd name="T23" fmla="*/ 136 h 159"/>
                  <a:gd name="T24" fmla="*/ 167 w 212"/>
                  <a:gd name="T25" fmla="*/ 133 h 159"/>
                  <a:gd name="T26" fmla="*/ 156 w 212"/>
                  <a:gd name="T27" fmla="*/ 136 h 159"/>
                  <a:gd name="T28" fmla="*/ 149 w 212"/>
                  <a:gd name="T29" fmla="*/ 147 h 159"/>
                  <a:gd name="T30" fmla="*/ 136 w 212"/>
                  <a:gd name="T31" fmla="*/ 149 h 159"/>
                  <a:gd name="T32" fmla="*/ 133 w 212"/>
                  <a:gd name="T33" fmla="*/ 159 h 159"/>
                  <a:gd name="T34" fmla="*/ 115 w 212"/>
                  <a:gd name="T35" fmla="*/ 150 h 159"/>
                  <a:gd name="T36" fmla="*/ 120 w 212"/>
                  <a:gd name="T37" fmla="*/ 136 h 159"/>
                  <a:gd name="T38" fmla="*/ 108 w 212"/>
                  <a:gd name="T39" fmla="*/ 139 h 159"/>
                  <a:gd name="T40" fmla="*/ 98 w 212"/>
                  <a:gd name="T41" fmla="*/ 136 h 159"/>
                  <a:gd name="T42" fmla="*/ 80 w 212"/>
                  <a:gd name="T43" fmla="*/ 133 h 159"/>
                  <a:gd name="T44" fmla="*/ 82 w 212"/>
                  <a:gd name="T45" fmla="*/ 146 h 159"/>
                  <a:gd name="T46" fmla="*/ 57 w 212"/>
                  <a:gd name="T47" fmla="*/ 144 h 159"/>
                  <a:gd name="T48" fmla="*/ 51 w 212"/>
                  <a:gd name="T49" fmla="*/ 141 h 159"/>
                  <a:gd name="T50" fmla="*/ 36 w 212"/>
                  <a:gd name="T51" fmla="*/ 127 h 159"/>
                  <a:gd name="T52" fmla="*/ 24 w 212"/>
                  <a:gd name="T53" fmla="*/ 133 h 159"/>
                  <a:gd name="T54" fmla="*/ 12 w 212"/>
                  <a:gd name="T55" fmla="*/ 135 h 159"/>
                  <a:gd name="T56" fmla="*/ 15 w 212"/>
                  <a:gd name="T57" fmla="*/ 123 h 159"/>
                  <a:gd name="T58" fmla="*/ 0 w 212"/>
                  <a:gd name="T59" fmla="*/ 108 h 159"/>
                  <a:gd name="T60" fmla="*/ 1 w 212"/>
                  <a:gd name="T61" fmla="*/ 100 h 159"/>
                  <a:gd name="T62" fmla="*/ 13 w 212"/>
                  <a:gd name="T63" fmla="*/ 95 h 159"/>
                  <a:gd name="T64" fmla="*/ 24 w 212"/>
                  <a:gd name="T65" fmla="*/ 89 h 159"/>
                  <a:gd name="T66" fmla="*/ 30 w 212"/>
                  <a:gd name="T67" fmla="*/ 86 h 159"/>
                  <a:gd name="T68" fmla="*/ 18 w 212"/>
                  <a:gd name="T69" fmla="*/ 77 h 159"/>
                  <a:gd name="T70" fmla="*/ 10 w 212"/>
                  <a:gd name="T71" fmla="*/ 68 h 159"/>
                  <a:gd name="T72" fmla="*/ 15 w 212"/>
                  <a:gd name="T73" fmla="*/ 57 h 159"/>
                  <a:gd name="T74" fmla="*/ 23 w 212"/>
                  <a:gd name="T75" fmla="*/ 53 h 159"/>
                  <a:gd name="T76" fmla="*/ 33 w 212"/>
                  <a:gd name="T77" fmla="*/ 35 h 159"/>
                  <a:gd name="T78" fmla="*/ 36 w 212"/>
                  <a:gd name="T79" fmla="*/ 25 h 159"/>
                  <a:gd name="T80" fmla="*/ 30 w 212"/>
                  <a:gd name="T81" fmla="*/ 7 h 159"/>
                  <a:gd name="T82" fmla="*/ 33 w 212"/>
                  <a:gd name="T83" fmla="*/ 0 h 159"/>
                  <a:gd name="T84" fmla="*/ 53 w 212"/>
                  <a:gd name="T85" fmla="*/ 9 h 159"/>
                  <a:gd name="T86" fmla="*/ 67 w 212"/>
                  <a:gd name="T87" fmla="*/ 1 h 159"/>
                  <a:gd name="T88" fmla="*/ 76 w 212"/>
                  <a:gd name="T89" fmla="*/ 1 h 159"/>
                  <a:gd name="T90" fmla="*/ 85 w 212"/>
                  <a:gd name="T91" fmla="*/ 10 h 159"/>
                  <a:gd name="T92" fmla="*/ 97 w 212"/>
                  <a:gd name="T93" fmla="*/ 12 h 159"/>
                  <a:gd name="T94" fmla="*/ 108 w 212"/>
                  <a:gd name="T95" fmla="*/ 16 h 159"/>
                  <a:gd name="T96" fmla="*/ 121 w 212"/>
                  <a:gd name="T97" fmla="*/ 22 h 159"/>
                  <a:gd name="T98" fmla="*/ 127 w 212"/>
                  <a:gd name="T99" fmla="*/ 16 h 159"/>
                  <a:gd name="T100" fmla="*/ 142 w 212"/>
                  <a:gd name="T101" fmla="*/ 13 h 159"/>
                  <a:gd name="T102" fmla="*/ 153 w 212"/>
                  <a:gd name="T103" fmla="*/ 24 h 159"/>
                  <a:gd name="T104" fmla="*/ 162 w 212"/>
                  <a:gd name="T105" fmla="*/ 27 h 159"/>
                  <a:gd name="T106" fmla="*/ 173 w 212"/>
                  <a:gd name="T107" fmla="*/ 12 h 159"/>
                  <a:gd name="T108" fmla="*/ 188 w 212"/>
                  <a:gd name="T109" fmla="*/ 16 h 159"/>
                  <a:gd name="T110" fmla="*/ 194 w 212"/>
                  <a:gd name="T111" fmla="*/ 2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2" h="159">
                    <a:moveTo>
                      <a:pt x="194" y="24"/>
                    </a:moveTo>
                    <a:lnTo>
                      <a:pt x="193" y="28"/>
                    </a:lnTo>
                    <a:lnTo>
                      <a:pt x="196" y="36"/>
                    </a:lnTo>
                    <a:lnTo>
                      <a:pt x="206" y="38"/>
                    </a:lnTo>
                    <a:lnTo>
                      <a:pt x="212" y="35"/>
                    </a:lnTo>
                    <a:lnTo>
                      <a:pt x="206" y="50"/>
                    </a:lnTo>
                    <a:lnTo>
                      <a:pt x="197" y="48"/>
                    </a:lnTo>
                    <a:lnTo>
                      <a:pt x="199" y="51"/>
                    </a:lnTo>
                    <a:lnTo>
                      <a:pt x="194" y="59"/>
                    </a:lnTo>
                    <a:lnTo>
                      <a:pt x="193" y="65"/>
                    </a:lnTo>
                    <a:lnTo>
                      <a:pt x="194" y="71"/>
                    </a:lnTo>
                    <a:lnTo>
                      <a:pt x="189" y="79"/>
                    </a:lnTo>
                    <a:lnTo>
                      <a:pt x="191" y="83"/>
                    </a:lnTo>
                    <a:lnTo>
                      <a:pt x="189" y="86"/>
                    </a:lnTo>
                    <a:lnTo>
                      <a:pt x="188" y="86"/>
                    </a:lnTo>
                    <a:lnTo>
                      <a:pt x="191" y="95"/>
                    </a:lnTo>
                    <a:lnTo>
                      <a:pt x="188" y="98"/>
                    </a:lnTo>
                    <a:lnTo>
                      <a:pt x="188" y="104"/>
                    </a:lnTo>
                    <a:lnTo>
                      <a:pt x="191" y="114"/>
                    </a:lnTo>
                    <a:lnTo>
                      <a:pt x="183" y="114"/>
                    </a:lnTo>
                    <a:lnTo>
                      <a:pt x="182" y="120"/>
                    </a:lnTo>
                    <a:lnTo>
                      <a:pt x="176" y="124"/>
                    </a:lnTo>
                    <a:lnTo>
                      <a:pt x="182" y="133"/>
                    </a:lnTo>
                    <a:lnTo>
                      <a:pt x="180" y="136"/>
                    </a:lnTo>
                    <a:lnTo>
                      <a:pt x="176" y="138"/>
                    </a:lnTo>
                    <a:lnTo>
                      <a:pt x="167" y="133"/>
                    </a:lnTo>
                    <a:lnTo>
                      <a:pt x="162" y="139"/>
                    </a:lnTo>
                    <a:lnTo>
                      <a:pt x="156" y="136"/>
                    </a:lnTo>
                    <a:lnTo>
                      <a:pt x="158" y="138"/>
                    </a:lnTo>
                    <a:lnTo>
                      <a:pt x="149" y="147"/>
                    </a:lnTo>
                    <a:lnTo>
                      <a:pt x="144" y="144"/>
                    </a:lnTo>
                    <a:lnTo>
                      <a:pt x="136" y="149"/>
                    </a:lnTo>
                    <a:lnTo>
                      <a:pt x="136" y="156"/>
                    </a:lnTo>
                    <a:lnTo>
                      <a:pt x="133" y="159"/>
                    </a:lnTo>
                    <a:lnTo>
                      <a:pt x="115" y="158"/>
                    </a:lnTo>
                    <a:lnTo>
                      <a:pt x="115" y="150"/>
                    </a:lnTo>
                    <a:lnTo>
                      <a:pt x="123" y="144"/>
                    </a:lnTo>
                    <a:lnTo>
                      <a:pt x="120" y="136"/>
                    </a:lnTo>
                    <a:lnTo>
                      <a:pt x="111" y="133"/>
                    </a:lnTo>
                    <a:lnTo>
                      <a:pt x="108" y="139"/>
                    </a:lnTo>
                    <a:lnTo>
                      <a:pt x="101" y="142"/>
                    </a:lnTo>
                    <a:lnTo>
                      <a:pt x="98" y="136"/>
                    </a:lnTo>
                    <a:lnTo>
                      <a:pt x="92" y="129"/>
                    </a:lnTo>
                    <a:lnTo>
                      <a:pt x="80" y="133"/>
                    </a:lnTo>
                    <a:lnTo>
                      <a:pt x="80" y="141"/>
                    </a:lnTo>
                    <a:lnTo>
                      <a:pt x="82" y="146"/>
                    </a:lnTo>
                    <a:lnTo>
                      <a:pt x="70" y="147"/>
                    </a:lnTo>
                    <a:lnTo>
                      <a:pt x="57" y="144"/>
                    </a:lnTo>
                    <a:lnTo>
                      <a:pt x="51" y="144"/>
                    </a:lnTo>
                    <a:lnTo>
                      <a:pt x="51" y="141"/>
                    </a:lnTo>
                    <a:lnTo>
                      <a:pt x="47" y="136"/>
                    </a:lnTo>
                    <a:lnTo>
                      <a:pt x="36" y="127"/>
                    </a:lnTo>
                    <a:lnTo>
                      <a:pt x="30" y="132"/>
                    </a:lnTo>
                    <a:lnTo>
                      <a:pt x="24" y="133"/>
                    </a:lnTo>
                    <a:lnTo>
                      <a:pt x="18" y="136"/>
                    </a:lnTo>
                    <a:lnTo>
                      <a:pt x="12" y="135"/>
                    </a:lnTo>
                    <a:lnTo>
                      <a:pt x="9" y="130"/>
                    </a:lnTo>
                    <a:lnTo>
                      <a:pt x="15" y="123"/>
                    </a:lnTo>
                    <a:lnTo>
                      <a:pt x="13" y="120"/>
                    </a:lnTo>
                    <a:lnTo>
                      <a:pt x="0" y="108"/>
                    </a:lnTo>
                    <a:lnTo>
                      <a:pt x="4" y="106"/>
                    </a:lnTo>
                    <a:lnTo>
                      <a:pt x="1" y="100"/>
                    </a:lnTo>
                    <a:lnTo>
                      <a:pt x="9" y="98"/>
                    </a:lnTo>
                    <a:lnTo>
                      <a:pt x="13" y="95"/>
                    </a:lnTo>
                    <a:lnTo>
                      <a:pt x="21" y="97"/>
                    </a:lnTo>
                    <a:lnTo>
                      <a:pt x="24" y="89"/>
                    </a:lnTo>
                    <a:lnTo>
                      <a:pt x="32" y="89"/>
                    </a:lnTo>
                    <a:lnTo>
                      <a:pt x="30" y="86"/>
                    </a:lnTo>
                    <a:lnTo>
                      <a:pt x="24" y="83"/>
                    </a:lnTo>
                    <a:lnTo>
                      <a:pt x="18" y="77"/>
                    </a:lnTo>
                    <a:lnTo>
                      <a:pt x="10" y="74"/>
                    </a:lnTo>
                    <a:lnTo>
                      <a:pt x="10" y="68"/>
                    </a:lnTo>
                    <a:lnTo>
                      <a:pt x="15" y="62"/>
                    </a:lnTo>
                    <a:lnTo>
                      <a:pt x="15" y="57"/>
                    </a:lnTo>
                    <a:lnTo>
                      <a:pt x="15" y="56"/>
                    </a:lnTo>
                    <a:lnTo>
                      <a:pt x="23" y="53"/>
                    </a:lnTo>
                    <a:lnTo>
                      <a:pt x="24" y="39"/>
                    </a:lnTo>
                    <a:lnTo>
                      <a:pt x="33" y="3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6" y="19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53" y="9"/>
                    </a:lnTo>
                    <a:lnTo>
                      <a:pt x="56" y="6"/>
                    </a:lnTo>
                    <a:lnTo>
                      <a:pt x="67" y="1"/>
                    </a:lnTo>
                    <a:lnTo>
                      <a:pt x="73" y="7"/>
                    </a:lnTo>
                    <a:lnTo>
                      <a:pt x="76" y="1"/>
                    </a:lnTo>
                    <a:lnTo>
                      <a:pt x="77" y="7"/>
                    </a:lnTo>
                    <a:lnTo>
                      <a:pt x="85" y="10"/>
                    </a:lnTo>
                    <a:lnTo>
                      <a:pt x="88" y="13"/>
                    </a:lnTo>
                    <a:lnTo>
                      <a:pt x="97" y="12"/>
                    </a:lnTo>
                    <a:lnTo>
                      <a:pt x="100" y="15"/>
                    </a:lnTo>
                    <a:lnTo>
                      <a:pt x="108" y="16"/>
                    </a:lnTo>
                    <a:lnTo>
                      <a:pt x="111" y="19"/>
                    </a:lnTo>
                    <a:lnTo>
                      <a:pt x="121" y="22"/>
                    </a:lnTo>
                    <a:lnTo>
                      <a:pt x="123" y="16"/>
                    </a:lnTo>
                    <a:lnTo>
                      <a:pt x="127" y="16"/>
                    </a:lnTo>
                    <a:lnTo>
                      <a:pt x="136" y="12"/>
                    </a:lnTo>
                    <a:lnTo>
                      <a:pt x="142" y="13"/>
                    </a:lnTo>
                    <a:lnTo>
                      <a:pt x="149" y="25"/>
                    </a:lnTo>
                    <a:lnTo>
                      <a:pt x="153" y="24"/>
                    </a:lnTo>
                    <a:lnTo>
                      <a:pt x="158" y="28"/>
                    </a:lnTo>
                    <a:lnTo>
                      <a:pt x="162" y="27"/>
                    </a:lnTo>
                    <a:lnTo>
                      <a:pt x="171" y="10"/>
                    </a:lnTo>
                    <a:lnTo>
                      <a:pt x="173" y="12"/>
                    </a:lnTo>
                    <a:lnTo>
                      <a:pt x="182" y="7"/>
                    </a:lnTo>
                    <a:lnTo>
                      <a:pt x="188" y="16"/>
                    </a:lnTo>
                    <a:lnTo>
                      <a:pt x="189" y="18"/>
                    </a:lnTo>
                    <a:lnTo>
                      <a:pt x="194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99" name="Freeform 5251">
                <a:extLst>
                  <a:ext uri="{FF2B5EF4-FFF2-40B4-BE49-F238E27FC236}">
                    <a16:creationId xmlns:a16="http://schemas.microsoft.com/office/drawing/2014/main" id="{945DDCDC-1219-1B9D-BF73-90CDD672E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1847"/>
                <a:ext cx="107" cy="80"/>
              </a:xfrm>
              <a:custGeom>
                <a:avLst/>
                <a:gdLst>
                  <a:gd name="T0" fmla="*/ 193 w 212"/>
                  <a:gd name="T1" fmla="*/ 28 h 159"/>
                  <a:gd name="T2" fmla="*/ 206 w 212"/>
                  <a:gd name="T3" fmla="*/ 38 h 159"/>
                  <a:gd name="T4" fmla="*/ 206 w 212"/>
                  <a:gd name="T5" fmla="*/ 50 h 159"/>
                  <a:gd name="T6" fmla="*/ 199 w 212"/>
                  <a:gd name="T7" fmla="*/ 51 h 159"/>
                  <a:gd name="T8" fmla="*/ 193 w 212"/>
                  <a:gd name="T9" fmla="*/ 65 h 159"/>
                  <a:gd name="T10" fmla="*/ 189 w 212"/>
                  <a:gd name="T11" fmla="*/ 79 h 159"/>
                  <a:gd name="T12" fmla="*/ 189 w 212"/>
                  <a:gd name="T13" fmla="*/ 86 h 159"/>
                  <a:gd name="T14" fmla="*/ 191 w 212"/>
                  <a:gd name="T15" fmla="*/ 95 h 159"/>
                  <a:gd name="T16" fmla="*/ 188 w 212"/>
                  <a:gd name="T17" fmla="*/ 104 h 159"/>
                  <a:gd name="T18" fmla="*/ 183 w 212"/>
                  <a:gd name="T19" fmla="*/ 114 h 159"/>
                  <a:gd name="T20" fmla="*/ 176 w 212"/>
                  <a:gd name="T21" fmla="*/ 124 h 159"/>
                  <a:gd name="T22" fmla="*/ 180 w 212"/>
                  <a:gd name="T23" fmla="*/ 136 h 159"/>
                  <a:gd name="T24" fmla="*/ 167 w 212"/>
                  <a:gd name="T25" fmla="*/ 133 h 159"/>
                  <a:gd name="T26" fmla="*/ 156 w 212"/>
                  <a:gd name="T27" fmla="*/ 136 h 159"/>
                  <a:gd name="T28" fmla="*/ 149 w 212"/>
                  <a:gd name="T29" fmla="*/ 147 h 159"/>
                  <a:gd name="T30" fmla="*/ 136 w 212"/>
                  <a:gd name="T31" fmla="*/ 149 h 159"/>
                  <a:gd name="T32" fmla="*/ 133 w 212"/>
                  <a:gd name="T33" fmla="*/ 159 h 159"/>
                  <a:gd name="T34" fmla="*/ 115 w 212"/>
                  <a:gd name="T35" fmla="*/ 150 h 159"/>
                  <a:gd name="T36" fmla="*/ 120 w 212"/>
                  <a:gd name="T37" fmla="*/ 136 h 159"/>
                  <a:gd name="T38" fmla="*/ 108 w 212"/>
                  <a:gd name="T39" fmla="*/ 139 h 159"/>
                  <a:gd name="T40" fmla="*/ 98 w 212"/>
                  <a:gd name="T41" fmla="*/ 136 h 159"/>
                  <a:gd name="T42" fmla="*/ 80 w 212"/>
                  <a:gd name="T43" fmla="*/ 133 h 159"/>
                  <a:gd name="T44" fmla="*/ 82 w 212"/>
                  <a:gd name="T45" fmla="*/ 146 h 159"/>
                  <a:gd name="T46" fmla="*/ 57 w 212"/>
                  <a:gd name="T47" fmla="*/ 144 h 159"/>
                  <a:gd name="T48" fmla="*/ 51 w 212"/>
                  <a:gd name="T49" fmla="*/ 141 h 159"/>
                  <a:gd name="T50" fmla="*/ 36 w 212"/>
                  <a:gd name="T51" fmla="*/ 127 h 159"/>
                  <a:gd name="T52" fmla="*/ 24 w 212"/>
                  <a:gd name="T53" fmla="*/ 133 h 159"/>
                  <a:gd name="T54" fmla="*/ 12 w 212"/>
                  <a:gd name="T55" fmla="*/ 135 h 159"/>
                  <a:gd name="T56" fmla="*/ 15 w 212"/>
                  <a:gd name="T57" fmla="*/ 123 h 159"/>
                  <a:gd name="T58" fmla="*/ 0 w 212"/>
                  <a:gd name="T59" fmla="*/ 108 h 159"/>
                  <a:gd name="T60" fmla="*/ 1 w 212"/>
                  <a:gd name="T61" fmla="*/ 100 h 159"/>
                  <a:gd name="T62" fmla="*/ 13 w 212"/>
                  <a:gd name="T63" fmla="*/ 95 h 159"/>
                  <a:gd name="T64" fmla="*/ 24 w 212"/>
                  <a:gd name="T65" fmla="*/ 89 h 159"/>
                  <a:gd name="T66" fmla="*/ 30 w 212"/>
                  <a:gd name="T67" fmla="*/ 86 h 159"/>
                  <a:gd name="T68" fmla="*/ 18 w 212"/>
                  <a:gd name="T69" fmla="*/ 77 h 159"/>
                  <a:gd name="T70" fmla="*/ 10 w 212"/>
                  <a:gd name="T71" fmla="*/ 68 h 159"/>
                  <a:gd name="T72" fmla="*/ 15 w 212"/>
                  <a:gd name="T73" fmla="*/ 57 h 159"/>
                  <a:gd name="T74" fmla="*/ 23 w 212"/>
                  <a:gd name="T75" fmla="*/ 53 h 159"/>
                  <a:gd name="T76" fmla="*/ 33 w 212"/>
                  <a:gd name="T77" fmla="*/ 35 h 159"/>
                  <a:gd name="T78" fmla="*/ 36 w 212"/>
                  <a:gd name="T79" fmla="*/ 25 h 159"/>
                  <a:gd name="T80" fmla="*/ 30 w 212"/>
                  <a:gd name="T81" fmla="*/ 7 h 159"/>
                  <a:gd name="T82" fmla="*/ 33 w 212"/>
                  <a:gd name="T83" fmla="*/ 0 h 159"/>
                  <a:gd name="T84" fmla="*/ 53 w 212"/>
                  <a:gd name="T85" fmla="*/ 9 h 159"/>
                  <a:gd name="T86" fmla="*/ 67 w 212"/>
                  <a:gd name="T87" fmla="*/ 1 h 159"/>
                  <a:gd name="T88" fmla="*/ 76 w 212"/>
                  <a:gd name="T89" fmla="*/ 1 h 159"/>
                  <a:gd name="T90" fmla="*/ 85 w 212"/>
                  <a:gd name="T91" fmla="*/ 10 h 159"/>
                  <a:gd name="T92" fmla="*/ 97 w 212"/>
                  <a:gd name="T93" fmla="*/ 12 h 159"/>
                  <a:gd name="T94" fmla="*/ 108 w 212"/>
                  <a:gd name="T95" fmla="*/ 16 h 159"/>
                  <a:gd name="T96" fmla="*/ 121 w 212"/>
                  <a:gd name="T97" fmla="*/ 22 h 159"/>
                  <a:gd name="T98" fmla="*/ 127 w 212"/>
                  <a:gd name="T99" fmla="*/ 16 h 159"/>
                  <a:gd name="T100" fmla="*/ 142 w 212"/>
                  <a:gd name="T101" fmla="*/ 13 h 159"/>
                  <a:gd name="T102" fmla="*/ 153 w 212"/>
                  <a:gd name="T103" fmla="*/ 24 h 159"/>
                  <a:gd name="T104" fmla="*/ 162 w 212"/>
                  <a:gd name="T105" fmla="*/ 27 h 159"/>
                  <a:gd name="T106" fmla="*/ 173 w 212"/>
                  <a:gd name="T107" fmla="*/ 12 h 159"/>
                  <a:gd name="T108" fmla="*/ 188 w 212"/>
                  <a:gd name="T109" fmla="*/ 16 h 159"/>
                  <a:gd name="T110" fmla="*/ 194 w 212"/>
                  <a:gd name="T111" fmla="*/ 2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2" h="159">
                    <a:moveTo>
                      <a:pt x="194" y="24"/>
                    </a:moveTo>
                    <a:lnTo>
                      <a:pt x="193" y="28"/>
                    </a:lnTo>
                    <a:lnTo>
                      <a:pt x="196" y="36"/>
                    </a:lnTo>
                    <a:lnTo>
                      <a:pt x="206" y="38"/>
                    </a:lnTo>
                    <a:lnTo>
                      <a:pt x="212" y="35"/>
                    </a:lnTo>
                    <a:lnTo>
                      <a:pt x="206" y="50"/>
                    </a:lnTo>
                    <a:lnTo>
                      <a:pt x="197" y="48"/>
                    </a:lnTo>
                    <a:lnTo>
                      <a:pt x="199" y="51"/>
                    </a:lnTo>
                    <a:lnTo>
                      <a:pt x="194" y="59"/>
                    </a:lnTo>
                    <a:lnTo>
                      <a:pt x="193" y="65"/>
                    </a:lnTo>
                    <a:lnTo>
                      <a:pt x="194" y="71"/>
                    </a:lnTo>
                    <a:lnTo>
                      <a:pt x="189" y="79"/>
                    </a:lnTo>
                    <a:lnTo>
                      <a:pt x="191" y="83"/>
                    </a:lnTo>
                    <a:lnTo>
                      <a:pt x="189" y="86"/>
                    </a:lnTo>
                    <a:lnTo>
                      <a:pt x="188" y="86"/>
                    </a:lnTo>
                    <a:lnTo>
                      <a:pt x="191" y="95"/>
                    </a:lnTo>
                    <a:lnTo>
                      <a:pt x="188" y="98"/>
                    </a:lnTo>
                    <a:lnTo>
                      <a:pt x="188" y="104"/>
                    </a:lnTo>
                    <a:lnTo>
                      <a:pt x="191" y="114"/>
                    </a:lnTo>
                    <a:lnTo>
                      <a:pt x="183" y="114"/>
                    </a:lnTo>
                    <a:lnTo>
                      <a:pt x="182" y="120"/>
                    </a:lnTo>
                    <a:lnTo>
                      <a:pt x="176" y="124"/>
                    </a:lnTo>
                    <a:lnTo>
                      <a:pt x="182" y="133"/>
                    </a:lnTo>
                    <a:lnTo>
                      <a:pt x="180" y="136"/>
                    </a:lnTo>
                    <a:lnTo>
                      <a:pt x="176" y="138"/>
                    </a:lnTo>
                    <a:lnTo>
                      <a:pt x="167" y="133"/>
                    </a:lnTo>
                    <a:lnTo>
                      <a:pt x="162" y="139"/>
                    </a:lnTo>
                    <a:lnTo>
                      <a:pt x="156" y="136"/>
                    </a:lnTo>
                    <a:lnTo>
                      <a:pt x="158" y="138"/>
                    </a:lnTo>
                    <a:lnTo>
                      <a:pt x="149" y="147"/>
                    </a:lnTo>
                    <a:lnTo>
                      <a:pt x="144" y="144"/>
                    </a:lnTo>
                    <a:lnTo>
                      <a:pt x="136" y="149"/>
                    </a:lnTo>
                    <a:lnTo>
                      <a:pt x="136" y="156"/>
                    </a:lnTo>
                    <a:lnTo>
                      <a:pt x="133" y="159"/>
                    </a:lnTo>
                    <a:lnTo>
                      <a:pt x="115" y="158"/>
                    </a:lnTo>
                    <a:lnTo>
                      <a:pt x="115" y="150"/>
                    </a:lnTo>
                    <a:lnTo>
                      <a:pt x="123" y="144"/>
                    </a:lnTo>
                    <a:lnTo>
                      <a:pt x="120" y="136"/>
                    </a:lnTo>
                    <a:lnTo>
                      <a:pt x="111" y="133"/>
                    </a:lnTo>
                    <a:lnTo>
                      <a:pt x="108" y="139"/>
                    </a:lnTo>
                    <a:lnTo>
                      <a:pt x="101" y="142"/>
                    </a:lnTo>
                    <a:lnTo>
                      <a:pt x="98" y="136"/>
                    </a:lnTo>
                    <a:lnTo>
                      <a:pt x="92" y="129"/>
                    </a:lnTo>
                    <a:lnTo>
                      <a:pt x="80" y="133"/>
                    </a:lnTo>
                    <a:lnTo>
                      <a:pt x="80" y="141"/>
                    </a:lnTo>
                    <a:lnTo>
                      <a:pt x="82" y="146"/>
                    </a:lnTo>
                    <a:lnTo>
                      <a:pt x="70" y="147"/>
                    </a:lnTo>
                    <a:lnTo>
                      <a:pt x="57" y="144"/>
                    </a:lnTo>
                    <a:lnTo>
                      <a:pt x="51" y="144"/>
                    </a:lnTo>
                    <a:lnTo>
                      <a:pt x="51" y="141"/>
                    </a:lnTo>
                    <a:lnTo>
                      <a:pt x="47" y="136"/>
                    </a:lnTo>
                    <a:lnTo>
                      <a:pt x="36" y="127"/>
                    </a:lnTo>
                    <a:lnTo>
                      <a:pt x="30" y="132"/>
                    </a:lnTo>
                    <a:lnTo>
                      <a:pt x="24" y="133"/>
                    </a:lnTo>
                    <a:lnTo>
                      <a:pt x="18" y="136"/>
                    </a:lnTo>
                    <a:lnTo>
                      <a:pt x="12" y="135"/>
                    </a:lnTo>
                    <a:lnTo>
                      <a:pt x="9" y="130"/>
                    </a:lnTo>
                    <a:lnTo>
                      <a:pt x="15" y="123"/>
                    </a:lnTo>
                    <a:lnTo>
                      <a:pt x="13" y="120"/>
                    </a:lnTo>
                    <a:lnTo>
                      <a:pt x="0" y="108"/>
                    </a:lnTo>
                    <a:lnTo>
                      <a:pt x="4" y="106"/>
                    </a:lnTo>
                    <a:lnTo>
                      <a:pt x="1" y="100"/>
                    </a:lnTo>
                    <a:lnTo>
                      <a:pt x="9" y="98"/>
                    </a:lnTo>
                    <a:lnTo>
                      <a:pt x="13" y="95"/>
                    </a:lnTo>
                    <a:lnTo>
                      <a:pt x="21" y="97"/>
                    </a:lnTo>
                    <a:lnTo>
                      <a:pt x="24" y="89"/>
                    </a:lnTo>
                    <a:lnTo>
                      <a:pt x="32" y="89"/>
                    </a:lnTo>
                    <a:lnTo>
                      <a:pt x="30" y="86"/>
                    </a:lnTo>
                    <a:lnTo>
                      <a:pt x="24" y="83"/>
                    </a:lnTo>
                    <a:lnTo>
                      <a:pt x="18" y="77"/>
                    </a:lnTo>
                    <a:lnTo>
                      <a:pt x="10" y="74"/>
                    </a:lnTo>
                    <a:lnTo>
                      <a:pt x="10" y="68"/>
                    </a:lnTo>
                    <a:lnTo>
                      <a:pt x="15" y="62"/>
                    </a:lnTo>
                    <a:lnTo>
                      <a:pt x="15" y="57"/>
                    </a:lnTo>
                    <a:lnTo>
                      <a:pt x="15" y="56"/>
                    </a:lnTo>
                    <a:lnTo>
                      <a:pt x="23" y="53"/>
                    </a:lnTo>
                    <a:lnTo>
                      <a:pt x="24" y="39"/>
                    </a:lnTo>
                    <a:lnTo>
                      <a:pt x="33" y="3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6" y="19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53" y="9"/>
                    </a:lnTo>
                    <a:lnTo>
                      <a:pt x="56" y="6"/>
                    </a:lnTo>
                    <a:lnTo>
                      <a:pt x="67" y="1"/>
                    </a:lnTo>
                    <a:lnTo>
                      <a:pt x="73" y="7"/>
                    </a:lnTo>
                    <a:lnTo>
                      <a:pt x="76" y="1"/>
                    </a:lnTo>
                    <a:lnTo>
                      <a:pt x="77" y="7"/>
                    </a:lnTo>
                    <a:lnTo>
                      <a:pt x="85" y="10"/>
                    </a:lnTo>
                    <a:lnTo>
                      <a:pt x="88" y="13"/>
                    </a:lnTo>
                    <a:lnTo>
                      <a:pt x="97" y="12"/>
                    </a:lnTo>
                    <a:lnTo>
                      <a:pt x="100" y="15"/>
                    </a:lnTo>
                    <a:lnTo>
                      <a:pt x="108" y="16"/>
                    </a:lnTo>
                    <a:lnTo>
                      <a:pt x="111" y="19"/>
                    </a:lnTo>
                    <a:lnTo>
                      <a:pt x="121" y="22"/>
                    </a:lnTo>
                    <a:lnTo>
                      <a:pt x="123" y="16"/>
                    </a:lnTo>
                    <a:lnTo>
                      <a:pt x="127" y="16"/>
                    </a:lnTo>
                    <a:lnTo>
                      <a:pt x="136" y="12"/>
                    </a:lnTo>
                    <a:lnTo>
                      <a:pt x="142" y="13"/>
                    </a:lnTo>
                    <a:lnTo>
                      <a:pt x="149" y="25"/>
                    </a:lnTo>
                    <a:lnTo>
                      <a:pt x="153" y="24"/>
                    </a:lnTo>
                    <a:lnTo>
                      <a:pt x="158" y="28"/>
                    </a:lnTo>
                    <a:lnTo>
                      <a:pt x="162" y="27"/>
                    </a:lnTo>
                    <a:lnTo>
                      <a:pt x="171" y="10"/>
                    </a:lnTo>
                    <a:lnTo>
                      <a:pt x="173" y="12"/>
                    </a:lnTo>
                    <a:lnTo>
                      <a:pt x="182" y="7"/>
                    </a:lnTo>
                    <a:lnTo>
                      <a:pt x="188" y="16"/>
                    </a:lnTo>
                    <a:lnTo>
                      <a:pt x="189" y="18"/>
                    </a:lnTo>
                    <a:lnTo>
                      <a:pt x="194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0" name="Freeform 5252">
                <a:extLst>
                  <a:ext uri="{FF2B5EF4-FFF2-40B4-BE49-F238E27FC236}">
                    <a16:creationId xmlns:a16="http://schemas.microsoft.com/office/drawing/2014/main" id="{607B2158-EE0F-240F-275E-AF5920A52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737"/>
                <a:ext cx="100" cy="105"/>
              </a:xfrm>
              <a:custGeom>
                <a:avLst/>
                <a:gdLst>
                  <a:gd name="T0" fmla="*/ 96 w 200"/>
                  <a:gd name="T1" fmla="*/ 6 h 210"/>
                  <a:gd name="T2" fmla="*/ 88 w 200"/>
                  <a:gd name="T3" fmla="*/ 17 h 210"/>
                  <a:gd name="T4" fmla="*/ 88 w 200"/>
                  <a:gd name="T5" fmla="*/ 26 h 210"/>
                  <a:gd name="T6" fmla="*/ 84 w 200"/>
                  <a:gd name="T7" fmla="*/ 56 h 210"/>
                  <a:gd name="T8" fmla="*/ 68 w 200"/>
                  <a:gd name="T9" fmla="*/ 52 h 210"/>
                  <a:gd name="T10" fmla="*/ 62 w 200"/>
                  <a:gd name="T11" fmla="*/ 38 h 210"/>
                  <a:gd name="T12" fmla="*/ 56 w 200"/>
                  <a:gd name="T13" fmla="*/ 43 h 210"/>
                  <a:gd name="T14" fmla="*/ 49 w 200"/>
                  <a:gd name="T15" fmla="*/ 61 h 210"/>
                  <a:gd name="T16" fmla="*/ 35 w 200"/>
                  <a:gd name="T17" fmla="*/ 72 h 210"/>
                  <a:gd name="T18" fmla="*/ 15 w 200"/>
                  <a:gd name="T19" fmla="*/ 64 h 210"/>
                  <a:gd name="T20" fmla="*/ 3 w 200"/>
                  <a:gd name="T21" fmla="*/ 90 h 210"/>
                  <a:gd name="T22" fmla="*/ 6 w 200"/>
                  <a:gd name="T23" fmla="*/ 99 h 210"/>
                  <a:gd name="T24" fmla="*/ 15 w 200"/>
                  <a:gd name="T25" fmla="*/ 117 h 210"/>
                  <a:gd name="T26" fmla="*/ 35 w 200"/>
                  <a:gd name="T27" fmla="*/ 108 h 210"/>
                  <a:gd name="T28" fmla="*/ 39 w 200"/>
                  <a:gd name="T29" fmla="*/ 125 h 210"/>
                  <a:gd name="T30" fmla="*/ 52 w 200"/>
                  <a:gd name="T31" fmla="*/ 146 h 210"/>
                  <a:gd name="T32" fmla="*/ 39 w 200"/>
                  <a:gd name="T33" fmla="*/ 167 h 210"/>
                  <a:gd name="T34" fmla="*/ 44 w 200"/>
                  <a:gd name="T35" fmla="*/ 181 h 210"/>
                  <a:gd name="T36" fmla="*/ 59 w 200"/>
                  <a:gd name="T37" fmla="*/ 186 h 210"/>
                  <a:gd name="T38" fmla="*/ 76 w 200"/>
                  <a:gd name="T39" fmla="*/ 190 h 210"/>
                  <a:gd name="T40" fmla="*/ 93 w 200"/>
                  <a:gd name="T41" fmla="*/ 204 h 210"/>
                  <a:gd name="T42" fmla="*/ 111 w 200"/>
                  <a:gd name="T43" fmla="*/ 207 h 210"/>
                  <a:gd name="T44" fmla="*/ 121 w 200"/>
                  <a:gd name="T45" fmla="*/ 202 h 210"/>
                  <a:gd name="T46" fmla="*/ 134 w 200"/>
                  <a:gd name="T47" fmla="*/ 204 h 210"/>
                  <a:gd name="T48" fmla="*/ 137 w 200"/>
                  <a:gd name="T49" fmla="*/ 187 h 210"/>
                  <a:gd name="T50" fmla="*/ 153 w 200"/>
                  <a:gd name="T51" fmla="*/ 204 h 210"/>
                  <a:gd name="T52" fmla="*/ 159 w 200"/>
                  <a:gd name="T53" fmla="*/ 177 h 210"/>
                  <a:gd name="T54" fmla="*/ 168 w 200"/>
                  <a:gd name="T55" fmla="*/ 163 h 210"/>
                  <a:gd name="T56" fmla="*/ 181 w 200"/>
                  <a:gd name="T57" fmla="*/ 148 h 210"/>
                  <a:gd name="T58" fmla="*/ 184 w 200"/>
                  <a:gd name="T59" fmla="*/ 142 h 210"/>
                  <a:gd name="T60" fmla="*/ 193 w 200"/>
                  <a:gd name="T61" fmla="*/ 116 h 210"/>
                  <a:gd name="T62" fmla="*/ 194 w 200"/>
                  <a:gd name="T63" fmla="*/ 107 h 210"/>
                  <a:gd name="T64" fmla="*/ 200 w 200"/>
                  <a:gd name="T65" fmla="*/ 87 h 210"/>
                  <a:gd name="T66" fmla="*/ 191 w 200"/>
                  <a:gd name="T67" fmla="*/ 75 h 210"/>
                  <a:gd name="T68" fmla="*/ 197 w 200"/>
                  <a:gd name="T69" fmla="*/ 60 h 210"/>
                  <a:gd name="T70" fmla="*/ 184 w 200"/>
                  <a:gd name="T71" fmla="*/ 55 h 210"/>
                  <a:gd name="T72" fmla="*/ 167 w 200"/>
                  <a:gd name="T73" fmla="*/ 44 h 210"/>
                  <a:gd name="T74" fmla="*/ 146 w 200"/>
                  <a:gd name="T75" fmla="*/ 34 h 210"/>
                  <a:gd name="T76" fmla="*/ 147 w 200"/>
                  <a:gd name="T77" fmla="*/ 9 h 210"/>
                  <a:gd name="T78" fmla="*/ 135 w 200"/>
                  <a:gd name="T79" fmla="*/ 8 h 210"/>
                  <a:gd name="T80" fmla="*/ 128 w 200"/>
                  <a:gd name="T81" fmla="*/ 9 h 210"/>
                  <a:gd name="T82" fmla="*/ 112 w 200"/>
                  <a:gd name="T83" fmla="*/ 23 h 210"/>
                  <a:gd name="T84" fmla="*/ 102 w 200"/>
                  <a:gd name="T85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0" h="210">
                    <a:moveTo>
                      <a:pt x="102" y="0"/>
                    </a:moveTo>
                    <a:lnTo>
                      <a:pt x="99" y="5"/>
                    </a:lnTo>
                    <a:lnTo>
                      <a:pt x="96" y="6"/>
                    </a:lnTo>
                    <a:lnTo>
                      <a:pt x="91" y="2"/>
                    </a:lnTo>
                    <a:lnTo>
                      <a:pt x="93" y="6"/>
                    </a:lnTo>
                    <a:lnTo>
                      <a:pt x="88" y="17"/>
                    </a:lnTo>
                    <a:lnTo>
                      <a:pt x="84" y="18"/>
                    </a:lnTo>
                    <a:lnTo>
                      <a:pt x="85" y="23"/>
                    </a:lnTo>
                    <a:lnTo>
                      <a:pt x="88" y="26"/>
                    </a:lnTo>
                    <a:lnTo>
                      <a:pt x="85" y="31"/>
                    </a:lnTo>
                    <a:lnTo>
                      <a:pt x="85" y="40"/>
                    </a:lnTo>
                    <a:lnTo>
                      <a:pt x="84" y="56"/>
                    </a:lnTo>
                    <a:lnTo>
                      <a:pt x="79" y="58"/>
                    </a:lnTo>
                    <a:lnTo>
                      <a:pt x="76" y="55"/>
                    </a:lnTo>
                    <a:lnTo>
                      <a:pt x="68" y="52"/>
                    </a:lnTo>
                    <a:lnTo>
                      <a:pt x="71" y="46"/>
                    </a:lnTo>
                    <a:lnTo>
                      <a:pt x="65" y="40"/>
                    </a:lnTo>
                    <a:lnTo>
                      <a:pt x="62" y="38"/>
                    </a:lnTo>
                    <a:lnTo>
                      <a:pt x="58" y="37"/>
                    </a:lnTo>
                    <a:lnTo>
                      <a:pt x="55" y="41"/>
                    </a:lnTo>
                    <a:lnTo>
                      <a:pt x="56" y="43"/>
                    </a:lnTo>
                    <a:lnTo>
                      <a:pt x="58" y="50"/>
                    </a:lnTo>
                    <a:lnTo>
                      <a:pt x="55" y="55"/>
                    </a:lnTo>
                    <a:lnTo>
                      <a:pt x="49" y="61"/>
                    </a:lnTo>
                    <a:lnTo>
                      <a:pt x="50" y="66"/>
                    </a:lnTo>
                    <a:lnTo>
                      <a:pt x="43" y="70"/>
                    </a:lnTo>
                    <a:lnTo>
                      <a:pt x="35" y="72"/>
                    </a:lnTo>
                    <a:lnTo>
                      <a:pt x="33" y="66"/>
                    </a:lnTo>
                    <a:lnTo>
                      <a:pt x="23" y="61"/>
                    </a:lnTo>
                    <a:lnTo>
                      <a:pt x="15" y="64"/>
                    </a:lnTo>
                    <a:lnTo>
                      <a:pt x="3" y="75"/>
                    </a:lnTo>
                    <a:lnTo>
                      <a:pt x="2" y="85"/>
                    </a:lnTo>
                    <a:lnTo>
                      <a:pt x="3" y="90"/>
                    </a:lnTo>
                    <a:lnTo>
                      <a:pt x="0" y="93"/>
                    </a:lnTo>
                    <a:lnTo>
                      <a:pt x="6" y="96"/>
                    </a:lnTo>
                    <a:lnTo>
                      <a:pt x="6" y="99"/>
                    </a:lnTo>
                    <a:lnTo>
                      <a:pt x="8" y="101"/>
                    </a:lnTo>
                    <a:lnTo>
                      <a:pt x="12" y="110"/>
                    </a:lnTo>
                    <a:lnTo>
                      <a:pt x="15" y="117"/>
                    </a:lnTo>
                    <a:lnTo>
                      <a:pt x="21" y="119"/>
                    </a:lnTo>
                    <a:lnTo>
                      <a:pt x="30" y="102"/>
                    </a:lnTo>
                    <a:lnTo>
                      <a:pt x="35" y="108"/>
                    </a:lnTo>
                    <a:lnTo>
                      <a:pt x="41" y="111"/>
                    </a:lnTo>
                    <a:lnTo>
                      <a:pt x="43" y="116"/>
                    </a:lnTo>
                    <a:lnTo>
                      <a:pt x="39" y="125"/>
                    </a:lnTo>
                    <a:lnTo>
                      <a:pt x="36" y="131"/>
                    </a:lnTo>
                    <a:lnTo>
                      <a:pt x="36" y="134"/>
                    </a:lnTo>
                    <a:lnTo>
                      <a:pt x="52" y="146"/>
                    </a:lnTo>
                    <a:lnTo>
                      <a:pt x="46" y="152"/>
                    </a:lnTo>
                    <a:lnTo>
                      <a:pt x="43" y="164"/>
                    </a:lnTo>
                    <a:lnTo>
                      <a:pt x="39" y="167"/>
                    </a:lnTo>
                    <a:lnTo>
                      <a:pt x="39" y="175"/>
                    </a:lnTo>
                    <a:lnTo>
                      <a:pt x="43" y="178"/>
                    </a:lnTo>
                    <a:lnTo>
                      <a:pt x="44" y="181"/>
                    </a:lnTo>
                    <a:lnTo>
                      <a:pt x="49" y="181"/>
                    </a:lnTo>
                    <a:lnTo>
                      <a:pt x="56" y="184"/>
                    </a:lnTo>
                    <a:lnTo>
                      <a:pt x="59" y="186"/>
                    </a:lnTo>
                    <a:lnTo>
                      <a:pt x="62" y="195"/>
                    </a:lnTo>
                    <a:lnTo>
                      <a:pt x="67" y="192"/>
                    </a:lnTo>
                    <a:lnTo>
                      <a:pt x="76" y="190"/>
                    </a:lnTo>
                    <a:lnTo>
                      <a:pt x="82" y="193"/>
                    </a:lnTo>
                    <a:lnTo>
                      <a:pt x="88" y="201"/>
                    </a:lnTo>
                    <a:lnTo>
                      <a:pt x="93" y="204"/>
                    </a:lnTo>
                    <a:lnTo>
                      <a:pt x="94" y="201"/>
                    </a:lnTo>
                    <a:lnTo>
                      <a:pt x="105" y="207"/>
                    </a:lnTo>
                    <a:lnTo>
                      <a:pt x="111" y="207"/>
                    </a:lnTo>
                    <a:lnTo>
                      <a:pt x="115" y="210"/>
                    </a:lnTo>
                    <a:lnTo>
                      <a:pt x="115" y="205"/>
                    </a:lnTo>
                    <a:lnTo>
                      <a:pt x="121" y="202"/>
                    </a:lnTo>
                    <a:lnTo>
                      <a:pt x="124" y="202"/>
                    </a:lnTo>
                    <a:lnTo>
                      <a:pt x="128" y="199"/>
                    </a:lnTo>
                    <a:lnTo>
                      <a:pt x="134" y="204"/>
                    </a:lnTo>
                    <a:lnTo>
                      <a:pt x="140" y="202"/>
                    </a:lnTo>
                    <a:lnTo>
                      <a:pt x="140" y="196"/>
                    </a:lnTo>
                    <a:lnTo>
                      <a:pt x="137" y="187"/>
                    </a:lnTo>
                    <a:lnTo>
                      <a:pt x="138" y="184"/>
                    </a:lnTo>
                    <a:lnTo>
                      <a:pt x="152" y="195"/>
                    </a:lnTo>
                    <a:lnTo>
                      <a:pt x="153" y="204"/>
                    </a:lnTo>
                    <a:lnTo>
                      <a:pt x="161" y="199"/>
                    </a:lnTo>
                    <a:lnTo>
                      <a:pt x="158" y="183"/>
                    </a:lnTo>
                    <a:lnTo>
                      <a:pt x="159" y="177"/>
                    </a:lnTo>
                    <a:lnTo>
                      <a:pt x="161" y="172"/>
                    </a:lnTo>
                    <a:lnTo>
                      <a:pt x="167" y="164"/>
                    </a:lnTo>
                    <a:lnTo>
                      <a:pt x="168" y="163"/>
                    </a:lnTo>
                    <a:lnTo>
                      <a:pt x="168" y="158"/>
                    </a:lnTo>
                    <a:lnTo>
                      <a:pt x="172" y="152"/>
                    </a:lnTo>
                    <a:lnTo>
                      <a:pt x="181" y="148"/>
                    </a:lnTo>
                    <a:lnTo>
                      <a:pt x="178" y="145"/>
                    </a:lnTo>
                    <a:lnTo>
                      <a:pt x="181" y="142"/>
                    </a:lnTo>
                    <a:lnTo>
                      <a:pt x="184" y="142"/>
                    </a:lnTo>
                    <a:lnTo>
                      <a:pt x="185" y="135"/>
                    </a:lnTo>
                    <a:lnTo>
                      <a:pt x="191" y="134"/>
                    </a:lnTo>
                    <a:lnTo>
                      <a:pt x="193" y="116"/>
                    </a:lnTo>
                    <a:lnTo>
                      <a:pt x="191" y="111"/>
                    </a:lnTo>
                    <a:lnTo>
                      <a:pt x="196" y="110"/>
                    </a:lnTo>
                    <a:lnTo>
                      <a:pt x="194" y="107"/>
                    </a:lnTo>
                    <a:lnTo>
                      <a:pt x="194" y="96"/>
                    </a:lnTo>
                    <a:lnTo>
                      <a:pt x="197" y="93"/>
                    </a:lnTo>
                    <a:lnTo>
                      <a:pt x="200" y="87"/>
                    </a:lnTo>
                    <a:lnTo>
                      <a:pt x="197" y="82"/>
                    </a:lnTo>
                    <a:lnTo>
                      <a:pt x="194" y="81"/>
                    </a:lnTo>
                    <a:lnTo>
                      <a:pt x="191" y="75"/>
                    </a:lnTo>
                    <a:lnTo>
                      <a:pt x="193" y="70"/>
                    </a:lnTo>
                    <a:lnTo>
                      <a:pt x="197" y="66"/>
                    </a:lnTo>
                    <a:lnTo>
                      <a:pt x="197" y="60"/>
                    </a:lnTo>
                    <a:lnTo>
                      <a:pt x="194" y="55"/>
                    </a:lnTo>
                    <a:lnTo>
                      <a:pt x="187" y="52"/>
                    </a:lnTo>
                    <a:lnTo>
                      <a:pt x="184" y="55"/>
                    </a:lnTo>
                    <a:lnTo>
                      <a:pt x="173" y="49"/>
                    </a:lnTo>
                    <a:lnTo>
                      <a:pt x="167" y="46"/>
                    </a:lnTo>
                    <a:lnTo>
                      <a:pt x="167" y="44"/>
                    </a:lnTo>
                    <a:lnTo>
                      <a:pt x="159" y="41"/>
                    </a:lnTo>
                    <a:lnTo>
                      <a:pt x="155" y="38"/>
                    </a:lnTo>
                    <a:lnTo>
                      <a:pt x="146" y="34"/>
                    </a:lnTo>
                    <a:lnTo>
                      <a:pt x="143" y="28"/>
                    </a:lnTo>
                    <a:lnTo>
                      <a:pt x="146" y="20"/>
                    </a:lnTo>
                    <a:lnTo>
                      <a:pt x="147" y="9"/>
                    </a:lnTo>
                    <a:lnTo>
                      <a:pt x="143" y="8"/>
                    </a:lnTo>
                    <a:lnTo>
                      <a:pt x="141" y="3"/>
                    </a:lnTo>
                    <a:lnTo>
                      <a:pt x="135" y="8"/>
                    </a:lnTo>
                    <a:lnTo>
                      <a:pt x="129" y="3"/>
                    </a:lnTo>
                    <a:lnTo>
                      <a:pt x="128" y="6"/>
                    </a:lnTo>
                    <a:lnTo>
                      <a:pt x="128" y="9"/>
                    </a:lnTo>
                    <a:lnTo>
                      <a:pt x="124" y="18"/>
                    </a:lnTo>
                    <a:lnTo>
                      <a:pt x="117" y="23"/>
                    </a:lnTo>
                    <a:lnTo>
                      <a:pt x="112" y="23"/>
                    </a:lnTo>
                    <a:lnTo>
                      <a:pt x="109" y="12"/>
                    </a:lnTo>
                    <a:lnTo>
                      <a:pt x="108" y="6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1" name="Freeform 5253">
                <a:extLst>
                  <a:ext uri="{FF2B5EF4-FFF2-40B4-BE49-F238E27FC236}">
                    <a16:creationId xmlns:a16="http://schemas.microsoft.com/office/drawing/2014/main" id="{200F9899-8B20-6CA9-49BB-F7EE6F9B8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737"/>
                <a:ext cx="100" cy="105"/>
              </a:xfrm>
              <a:custGeom>
                <a:avLst/>
                <a:gdLst>
                  <a:gd name="T0" fmla="*/ 109 w 200"/>
                  <a:gd name="T1" fmla="*/ 12 h 210"/>
                  <a:gd name="T2" fmla="*/ 124 w 200"/>
                  <a:gd name="T3" fmla="*/ 18 h 210"/>
                  <a:gd name="T4" fmla="*/ 129 w 200"/>
                  <a:gd name="T5" fmla="*/ 3 h 210"/>
                  <a:gd name="T6" fmla="*/ 143 w 200"/>
                  <a:gd name="T7" fmla="*/ 8 h 210"/>
                  <a:gd name="T8" fmla="*/ 143 w 200"/>
                  <a:gd name="T9" fmla="*/ 28 h 210"/>
                  <a:gd name="T10" fmla="*/ 159 w 200"/>
                  <a:gd name="T11" fmla="*/ 41 h 210"/>
                  <a:gd name="T12" fmla="*/ 173 w 200"/>
                  <a:gd name="T13" fmla="*/ 49 h 210"/>
                  <a:gd name="T14" fmla="*/ 194 w 200"/>
                  <a:gd name="T15" fmla="*/ 55 h 210"/>
                  <a:gd name="T16" fmla="*/ 193 w 200"/>
                  <a:gd name="T17" fmla="*/ 70 h 210"/>
                  <a:gd name="T18" fmla="*/ 197 w 200"/>
                  <a:gd name="T19" fmla="*/ 82 h 210"/>
                  <a:gd name="T20" fmla="*/ 194 w 200"/>
                  <a:gd name="T21" fmla="*/ 96 h 210"/>
                  <a:gd name="T22" fmla="*/ 191 w 200"/>
                  <a:gd name="T23" fmla="*/ 111 h 210"/>
                  <a:gd name="T24" fmla="*/ 185 w 200"/>
                  <a:gd name="T25" fmla="*/ 135 h 210"/>
                  <a:gd name="T26" fmla="*/ 178 w 200"/>
                  <a:gd name="T27" fmla="*/ 145 h 210"/>
                  <a:gd name="T28" fmla="*/ 168 w 200"/>
                  <a:gd name="T29" fmla="*/ 158 h 210"/>
                  <a:gd name="T30" fmla="*/ 161 w 200"/>
                  <a:gd name="T31" fmla="*/ 172 h 210"/>
                  <a:gd name="T32" fmla="*/ 161 w 200"/>
                  <a:gd name="T33" fmla="*/ 199 h 210"/>
                  <a:gd name="T34" fmla="*/ 138 w 200"/>
                  <a:gd name="T35" fmla="*/ 184 h 210"/>
                  <a:gd name="T36" fmla="*/ 140 w 200"/>
                  <a:gd name="T37" fmla="*/ 202 h 210"/>
                  <a:gd name="T38" fmla="*/ 124 w 200"/>
                  <a:gd name="T39" fmla="*/ 202 h 210"/>
                  <a:gd name="T40" fmla="*/ 115 w 200"/>
                  <a:gd name="T41" fmla="*/ 210 h 210"/>
                  <a:gd name="T42" fmla="*/ 94 w 200"/>
                  <a:gd name="T43" fmla="*/ 201 h 210"/>
                  <a:gd name="T44" fmla="*/ 82 w 200"/>
                  <a:gd name="T45" fmla="*/ 193 h 210"/>
                  <a:gd name="T46" fmla="*/ 62 w 200"/>
                  <a:gd name="T47" fmla="*/ 195 h 210"/>
                  <a:gd name="T48" fmla="*/ 49 w 200"/>
                  <a:gd name="T49" fmla="*/ 181 h 210"/>
                  <a:gd name="T50" fmla="*/ 39 w 200"/>
                  <a:gd name="T51" fmla="*/ 175 h 210"/>
                  <a:gd name="T52" fmla="*/ 46 w 200"/>
                  <a:gd name="T53" fmla="*/ 152 h 210"/>
                  <a:gd name="T54" fmla="*/ 36 w 200"/>
                  <a:gd name="T55" fmla="*/ 131 h 210"/>
                  <a:gd name="T56" fmla="*/ 41 w 200"/>
                  <a:gd name="T57" fmla="*/ 111 h 210"/>
                  <a:gd name="T58" fmla="*/ 21 w 200"/>
                  <a:gd name="T59" fmla="*/ 119 h 210"/>
                  <a:gd name="T60" fmla="*/ 8 w 200"/>
                  <a:gd name="T61" fmla="*/ 101 h 210"/>
                  <a:gd name="T62" fmla="*/ 0 w 200"/>
                  <a:gd name="T63" fmla="*/ 93 h 210"/>
                  <a:gd name="T64" fmla="*/ 3 w 200"/>
                  <a:gd name="T65" fmla="*/ 75 h 210"/>
                  <a:gd name="T66" fmla="*/ 33 w 200"/>
                  <a:gd name="T67" fmla="*/ 66 h 210"/>
                  <a:gd name="T68" fmla="*/ 50 w 200"/>
                  <a:gd name="T69" fmla="*/ 66 h 210"/>
                  <a:gd name="T70" fmla="*/ 58 w 200"/>
                  <a:gd name="T71" fmla="*/ 50 h 210"/>
                  <a:gd name="T72" fmla="*/ 58 w 200"/>
                  <a:gd name="T73" fmla="*/ 37 h 210"/>
                  <a:gd name="T74" fmla="*/ 71 w 200"/>
                  <a:gd name="T75" fmla="*/ 46 h 210"/>
                  <a:gd name="T76" fmla="*/ 79 w 200"/>
                  <a:gd name="T77" fmla="*/ 58 h 210"/>
                  <a:gd name="T78" fmla="*/ 85 w 200"/>
                  <a:gd name="T79" fmla="*/ 31 h 210"/>
                  <a:gd name="T80" fmla="*/ 84 w 200"/>
                  <a:gd name="T81" fmla="*/ 18 h 210"/>
                  <a:gd name="T82" fmla="*/ 91 w 200"/>
                  <a:gd name="T83" fmla="*/ 2 h 210"/>
                  <a:gd name="T84" fmla="*/ 102 w 200"/>
                  <a:gd name="T85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0" h="210">
                    <a:moveTo>
                      <a:pt x="102" y="0"/>
                    </a:moveTo>
                    <a:lnTo>
                      <a:pt x="108" y="6"/>
                    </a:lnTo>
                    <a:lnTo>
                      <a:pt x="109" y="12"/>
                    </a:lnTo>
                    <a:lnTo>
                      <a:pt x="112" y="23"/>
                    </a:lnTo>
                    <a:lnTo>
                      <a:pt x="117" y="23"/>
                    </a:lnTo>
                    <a:lnTo>
                      <a:pt x="124" y="18"/>
                    </a:lnTo>
                    <a:lnTo>
                      <a:pt x="128" y="9"/>
                    </a:lnTo>
                    <a:lnTo>
                      <a:pt x="128" y="6"/>
                    </a:lnTo>
                    <a:lnTo>
                      <a:pt x="129" y="3"/>
                    </a:lnTo>
                    <a:lnTo>
                      <a:pt x="135" y="8"/>
                    </a:lnTo>
                    <a:lnTo>
                      <a:pt x="141" y="3"/>
                    </a:lnTo>
                    <a:lnTo>
                      <a:pt x="143" y="8"/>
                    </a:lnTo>
                    <a:lnTo>
                      <a:pt x="147" y="9"/>
                    </a:lnTo>
                    <a:lnTo>
                      <a:pt x="146" y="20"/>
                    </a:lnTo>
                    <a:lnTo>
                      <a:pt x="143" y="28"/>
                    </a:lnTo>
                    <a:lnTo>
                      <a:pt x="146" y="34"/>
                    </a:lnTo>
                    <a:lnTo>
                      <a:pt x="155" y="38"/>
                    </a:lnTo>
                    <a:lnTo>
                      <a:pt x="159" y="41"/>
                    </a:lnTo>
                    <a:lnTo>
                      <a:pt x="167" y="44"/>
                    </a:lnTo>
                    <a:lnTo>
                      <a:pt x="167" y="46"/>
                    </a:lnTo>
                    <a:lnTo>
                      <a:pt x="173" y="49"/>
                    </a:lnTo>
                    <a:lnTo>
                      <a:pt x="184" y="55"/>
                    </a:lnTo>
                    <a:lnTo>
                      <a:pt x="187" y="52"/>
                    </a:lnTo>
                    <a:lnTo>
                      <a:pt x="194" y="55"/>
                    </a:lnTo>
                    <a:lnTo>
                      <a:pt x="197" y="60"/>
                    </a:lnTo>
                    <a:lnTo>
                      <a:pt x="197" y="66"/>
                    </a:lnTo>
                    <a:lnTo>
                      <a:pt x="193" y="70"/>
                    </a:lnTo>
                    <a:lnTo>
                      <a:pt x="191" y="75"/>
                    </a:lnTo>
                    <a:lnTo>
                      <a:pt x="194" y="81"/>
                    </a:lnTo>
                    <a:lnTo>
                      <a:pt x="197" y="82"/>
                    </a:lnTo>
                    <a:lnTo>
                      <a:pt x="200" y="87"/>
                    </a:lnTo>
                    <a:lnTo>
                      <a:pt x="197" y="93"/>
                    </a:lnTo>
                    <a:lnTo>
                      <a:pt x="194" y="96"/>
                    </a:lnTo>
                    <a:lnTo>
                      <a:pt x="194" y="107"/>
                    </a:lnTo>
                    <a:lnTo>
                      <a:pt x="196" y="110"/>
                    </a:lnTo>
                    <a:lnTo>
                      <a:pt x="191" y="111"/>
                    </a:lnTo>
                    <a:lnTo>
                      <a:pt x="193" y="116"/>
                    </a:lnTo>
                    <a:lnTo>
                      <a:pt x="191" y="134"/>
                    </a:lnTo>
                    <a:lnTo>
                      <a:pt x="185" y="135"/>
                    </a:lnTo>
                    <a:lnTo>
                      <a:pt x="184" y="142"/>
                    </a:lnTo>
                    <a:lnTo>
                      <a:pt x="181" y="142"/>
                    </a:lnTo>
                    <a:lnTo>
                      <a:pt x="178" y="145"/>
                    </a:lnTo>
                    <a:lnTo>
                      <a:pt x="181" y="148"/>
                    </a:lnTo>
                    <a:lnTo>
                      <a:pt x="172" y="152"/>
                    </a:lnTo>
                    <a:lnTo>
                      <a:pt x="168" y="158"/>
                    </a:lnTo>
                    <a:lnTo>
                      <a:pt x="168" y="163"/>
                    </a:lnTo>
                    <a:lnTo>
                      <a:pt x="167" y="164"/>
                    </a:lnTo>
                    <a:lnTo>
                      <a:pt x="161" y="172"/>
                    </a:lnTo>
                    <a:lnTo>
                      <a:pt x="159" y="177"/>
                    </a:lnTo>
                    <a:lnTo>
                      <a:pt x="158" y="183"/>
                    </a:lnTo>
                    <a:lnTo>
                      <a:pt x="161" y="199"/>
                    </a:lnTo>
                    <a:lnTo>
                      <a:pt x="153" y="204"/>
                    </a:lnTo>
                    <a:lnTo>
                      <a:pt x="152" y="195"/>
                    </a:lnTo>
                    <a:lnTo>
                      <a:pt x="138" y="184"/>
                    </a:lnTo>
                    <a:lnTo>
                      <a:pt x="137" y="187"/>
                    </a:lnTo>
                    <a:lnTo>
                      <a:pt x="140" y="196"/>
                    </a:lnTo>
                    <a:lnTo>
                      <a:pt x="140" y="202"/>
                    </a:lnTo>
                    <a:lnTo>
                      <a:pt x="134" y="204"/>
                    </a:lnTo>
                    <a:lnTo>
                      <a:pt x="128" y="199"/>
                    </a:lnTo>
                    <a:lnTo>
                      <a:pt x="124" y="202"/>
                    </a:lnTo>
                    <a:lnTo>
                      <a:pt x="121" y="202"/>
                    </a:lnTo>
                    <a:lnTo>
                      <a:pt x="115" y="205"/>
                    </a:lnTo>
                    <a:lnTo>
                      <a:pt x="115" y="210"/>
                    </a:lnTo>
                    <a:lnTo>
                      <a:pt x="111" y="207"/>
                    </a:lnTo>
                    <a:lnTo>
                      <a:pt x="105" y="207"/>
                    </a:lnTo>
                    <a:lnTo>
                      <a:pt x="94" y="201"/>
                    </a:lnTo>
                    <a:lnTo>
                      <a:pt x="93" y="204"/>
                    </a:lnTo>
                    <a:lnTo>
                      <a:pt x="88" y="201"/>
                    </a:lnTo>
                    <a:lnTo>
                      <a:pt x="82" y="193"/>
                    </a:lnTo>
                    <a:lnTo>
                      <a:pt x="76" y="190"/>
                    </a:lnTo>
                    <a:lnTo>
                      <a:pt x="67" y="192"/>
                    </a:lnTo>
                    <a:lnTo>
                      <a:pt x="62" y="195"/>
                    </a:lnTo>
                    <a:lnTo>
                      <a:pt x="59" y="186"/>
                    </a:lnTo>
                    <a:lnTo>
                      <a:pt x="56" y="184"/>
                    </a:lnTo>
                    <a:lnTo>
                      <a:pt x="49" y="181"/>
                    </a:lnTo>
                    <a:lnTo>
                      <a:pt x="44" y="181"/>
                    </a:lnTo>
                    <a:lnTo>
                      <a:pt x="43" y="178"/>
                    </a:lnTo>
                    <a:lnTo>
                      <a:pt x="39" y="175"/>
                    </a:lnTo>
                    <a:lnTo>
                      <a:pt x="39" y="167"/>
                    </a:lnTo>
                    <a:lnTo>
                      <a:pt x="43" y="164"/>
                    </a:lnTo>
                    <a:lnTo>
                      <a:pt x="46" y="152"/>
                    </a:lnTo>
                    <a:lnTo>
                      <a:pt x="52" y="146"/>
                    </a:lnTo>
                    <a:lnTo>
                      <a:pt x="36" y="134"/>
                    </a:lnTo>
                    <a:lnTo>
                      <a:pt x="36" y="131"/>
                    </a:lnTo>
                    <a:lnTo>
                      <a:pt x="39" y="125"/>
                    </a:lnTo>
                    <a:lnTo>
                      <a:pt x="43" y="116"/>
                    </a:lnTo>
                    <a:lnTo>
                      <a:pt x="41" y="111"/>
                    </a:lnTo>
                    <a:lnTo>
                      <a:pt x="35" y="108"/>
                    </a:lnTo>
                    <a:lnTo>
                      <a:pt x="30" y="102"/>
                    </a:lnTo>
                    <a:lnTo>
                      <a:pt x="21" y="119"/>
                    </a:lnTo>
                    <a:lnTo>
                      <a:pt x="15" y="117"/>
                    </a:lnTo>
                    <a:lnTo>
                      <a:pt x="12" y="110"/>
                    </a:lnTo>
                    <a:lnTo>
                      <a:pt x="8" y="101"/>
                    </a:lnTo>
                    <a:lnTo>
                      <a:pt x="6" y="99"/>
                    </a:lnTo>
                    <a:lnTo>
                      <a:pt x="6" y="96"/>
                    </a:lnTo>
                    <a:lnTo>
                      <a:pt x="0" y="93"/>
                    </a:lnTo>
                    <a:lnTo>
                      <a:pt x="3" y="90"/>
                    </a:lnTo>
                    <a:lnTo>
                      <a:pt x="2" y="85"/>
                    </a:lnTo>
                    <a:lnTo>
                      <a:pt x="3" y="75"/>
                    </a:lnTo>
                    <a:lnTo>
                      <a:pt x="15" y="64"/>
                    </a:lnTo>
                    <a:lnTo>
                      <a:pt x="23" y="61"/>
                    </a:lnTo>
                    <a:lnTo>
                      <a:pt x="33" y="66"/>
                    </a:lnTo>
                    <a:lnTo>
                      <a:pt x="35" y="72"/>
                    </a:lnTo>
                    <a:lnTo>
                      <a:pt x="43" y="70"/>
                    </a:lnTo>
                    <a:lnTo>
                      <a:pt x="50" y="66"/>
                    </a:lnTo>
                    <a:lnTo>
                      <a:pt x="49" y="61"/>
                    </a:lnTo>
                    <a:lnTo>
                      <a:pt x="55" y="55"/>
                    </a:lnTo>
                    <a:lnTo>
                      <a:pt x="58" y="50"/>
                    </a:lnTo>
                    <a:lnTo>
                      <a:pt x="56" y="43"/>
                    </a:lnTo>
                    <a:lnTo>
                      <a:pt x="55" y="41"/>
                    </a:lnTo>
                    <a:lnTo>
                      <a:pt x="58" y="37"/>
                    </a:lnTo>
                    <a:lnTo>
                      <a:pt x="62" y="38"/>
                    </a:lnTo>
                    <a:lnTo>
                      <a:pt x="65" y="40"/>
                    </a:lnTo>
                    <a:lnTo>
                      <a:pt x="71" y="46"/>
                    </a:lnTo>
                    <a:lnTo>
                      <a:pt x="68" y="52"/>
                    </a:lnTo>
                    <a:lnTo>
                      <a:pt x="76" y="55"/>
                    </a:lnTo>
                    <a:lnTo>
                      <a:pt x="79" y="58"/>
                    </a:lnTo>
                    <a:lnTo>
                      <a:pt x="84" y="56"/>
                    </a:lnTo>
                    <a:lnTo>
                      <a:pt x="85" y="40"/>
                    </a:lnTo>
                    <a:lnTo>
                      <a:pt x="85" y="31"/>
                    </a:lnTo>
                    <a:lnTo>
                      <a:pt x="88" y="26"/>
                    </a:lnTo>
                    <a:lnTo>
                      <a:pt x="85" y="23"/>
                    </a:lnTo>
                    <a:lnTo>
                      <a:pt x="84" y="18"/>
                    </a:lnTo>
                    <a:lnTo>
                      <a:pt x="88" y="17"/>
                    </a:lnTo>
                    <a:lnTo>
                      <a:pt x="93" y="6"/>
                    </a:lnTo>
                    <a:lnTo>
                      <a:pt x="91" y="2"/>
                    </a:lnTo>
                    <a:lnTo>
                      <a:pt x="96" y="6"/>
                    </a:lnTo>
                    <a:lnTo>
                      <a:pt x="99" y="5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2" name="Freeform 5254">
                <a:extLst>
                  <a:ext uri="{FF2B5EF4-FFF2-40B4-BE49-F238E27FC236}">
                    <a16:creationId xmlns:a16="http://schemas.microsoft.com/office/drawing/2014/main" id="{6164EDDD-2775-46EE-0591-739C66B2B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737"/>
                <a:ext cx="100" cy="105"/>
              </a:xfrm>
              <a:custGeom>
                <a:avLst/>
                <a:gdLst>
                  <a:gd name="T0" fmla="*/ 109 w 200"/>
                  <a:gd name="T1" fmla="*/ 12 h 210"/>
                  <a:gd name="T2" fmla="*/ 124 w 200"/>
                  <a:gd name="T3" fmla="*/ 18 h 210"/>
                  <a:gd name="T4" fmla="*/ 129 w 200"/>
                  <a:gd name="T5" fmla="*/ 3 h 210"/>
                  <a:gd name="T6" fmla="*/ 143 w 200"/>
                  <a:gd name="T7" fmla="*/ 8 h 210"/>
                  <a:gd name="T8" fmla="*/ 143 w 200"/>
                  <a:gd name="T9" fmla="*/ 28 h 210"/>
                  <a:gd name="T10" fmla="*/ 159 w 200"/>
                  <a:gd name="T11" fmla="*/ 41 h 210"/>
                  <a:gd name="T12" fmla="*/ 173 w 200"/>
                  <a:gd name="T13" fmla="*/ 49 h 210"/>
                  <a:gd name="T14" fmla="*/ 194 w 200"/>
                  <a:gd name="T15" fmla="*/ 55 h 210"/>
                  <a:gd name="T16" fmla="*/ 193 w 200"/>
                  <a:gd name="T17" fmla="*/ 70 h 210"/>
                  <a:gd name="T18" fmla="*/ 197 w 200"/>
                  <a:gd name="T19" fmla="*/ 82 h 210"/>
                  <a:gd name="T20" fmla="*/ 194 w 200"/>
                  <a:gd name="T21" fmla="*/ 96 h 210"/>
                  <a:gd name="T22" fmla="*/ 191 w 200"/>
                  <a:gd name="T23" fmla="*/ 111 h 210"/>
                  <a:gd name="T24" fmla="*/ 185 w 200"/>
                  <a:gd name="T25" fmla="*/ 135 h 210"/>
                  <a:gd name="T26" fmla="*/ 178 w 200"/>
                  <a:gd name="T27" fmla="*/ 145 h 210"/>
                  <a:gd name="T28" fmla="*/ 168 w 200"/>
                  <a:gd name="T29" fmla="*/ 158 h 210"/>
                  <a:gd name="T30" fmla="*/ 161 w 200"/>
                  <a:gd name="T31" fmla="*/ 172 h 210"/>
                  <a:gd name="T32" fmla="*/ 161 w 200"/>
                  <a:gd name="T33" fmla="*/ 199 h 210"/>
                  <a:gd name="T34" fmla="*/ 138 w 200"/>
                  <a:gd name="T35" fmla="*/ 184 h 210"/>
                  <a:gd name="T36" fmla="*/ 140 w 200"/>
                  <a:gd name="T37" fmla="*/ 202 h 210"/>
                  <a:gd name="T38" fmla="*/ 124 w 200"/>
                  <a:gd name="T39" fmla="*/ 202 h 210"/>
                  <a:gd name="T40" fmla="*/ 115 w 200"/>
                  <a:gd name="T41" fmla="*/ 210 h 210"/>
                  <a:gd name="T42" fmla="*/ 94 w 200"/>
                  <a:gd name="T43" fmla="*/ 201 h 210"/>
                  <a:gd name="T44" fmla="*/ 82 w 200"/>
                  <a:gd name="T45" fmla="*/ 193 h 210"/>
                  <a:gd name="T46" fmla="*/ 62 w 200"/>
                  <a:gd name="T47" fmla="*/ 195 h 210"/>
                  <a:gd name="T48" fmla="*/ 49 w 200"/>
                  <a:gd name="T49" fmla="*/ 181 h 210"/>
                  <a:gd name="T50" fmla="*/ 39 w 200"/>
                  <a:gd name="T51" fmla="*/ 175 h 210"/>
                  <a:gd name="T52" fmla="*/ 46 w 200"/>
                  <a:gd name="T53" fmla="*/ 152 h 210"/>
                  <a:gd name="T54" fmla="*/ 36 w 200"/>
                  <a:gd name="T55" fmla="*/ 131 h 210"/>
                  <a:gd name="T56" fmla="*/ 41 w 200"/>
                  <a:gd name="T57" fmla="*/ 111 h 210"/>
                  <a:gd name="T58" fmla="*/ 21 w 200"/>
                  <a:gd name="T59" fmla="*/ 119 h 210"/>
                  <a:gd name="T60" fmla="*/ 8 w 200"/>
                  <a:gd name="T61" fmla="*/ 101 h 210"/>
                  <a:gd name="T62" fmla="*/ 0 w 200"/>
                  <a:gd name="T63" fmla="*/ 93 h 210"/>
                  <a:gd name="T64" fmla="*/ 3 w 200"/>
                  <a:gd name="T65" fmla="*/ 75 h 210"/>
                  <a:gd name="T66" fmla="*/ 33 w 200"/>
                  <a:gd name="T67" fmla="*/ 66 h 210"/>
                  <a:gd name="T68" fmla="*/ 50 w 200"/>
                  <a:gd name="T69" fmla="*/ 66 h 210"/>
                  <a:gd name="T70" fmla="*/ 58 w 200"/>
                  <a:gd name="T71" fmla="*/ 50 h 210"/>
                  <a:gd name="T72" fmla="*/ 58 w 200"/>
                  <a:gd name="T73" fmla="*/ 37 h 210"/>
                  <a:gd name="T74" fmla="*/ 71 w 200"/>
                  <a:gd name="T75" fmla="*/ 46 h 210"/>
                  <a:gd name="T76" fmla="*/ 79 w 200"/>
                  <a:gd name="T77" fmla="*/ 58 h 210"/>
                  <a:gd name="T78" fmla="*/ 85 w 200"/>
                  <a:gd name="T79" fmla="*/ 31 h 210"/>
                  <a:gd name="T80" fmla="*/ 84 w 200"/>
                  <a:gd name="T81" fmla="*/ 18 h 210"/>
                  <a:gd name="T82" fmla="*/ 91 w 200"/>
                  <a:gd name="T83" fmla="*/ 2 h 210"/>
                  <a:gd name="T84" fmla="*/ 102 w 200"/>
                  <a:gd name="T85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0" h="210">
                    <a:moveTo>
                      <a:pt x="102" y="0"/>
                    </a:moveTo>
                    <a:lnTo>
                      <a:pt x="108" y="6"/>
                    </a:lnTo>
                    <a:lnTo>
                      <a:pt x="109" y="12"/>
                    </a:lnTo>
                    <a:lnTo>
                      <a:pt x="112" y="23"/>
                    </a:lnTo>
                    <a:lnTo>
                      <a:pt x="117" y="23"/>
                    </a:lnTo>
                    <a:lnTo>
                      <a:pt x="124" y="18"/>
                    </a:lnTo>
                    <a:lnTo>
                      <a:pt x="128" y="9"/>
                    </a:lnTo>
                    <a:lnTo>
                      <a:pt x="128" y="6"/>
                    </a:lnTo>
                    <a:lnTo>
                      <a:pt x="129" y="3"/>
                    </a:lnTo>
                    <a:lnTo>
                      <a:pt x="135" y="8"/>
                    </a:lnTo>
                    <a:lnTo>
                      <a:pt x="141" y="3"/>
                    </a:lnTo>
                    <a:lnTo>
                      <a:pt x="143" y="8"/>
                    </a:lnTo>
                    <a:lnTo>
                      <a:pt x="147" y="9"/>
                    </a:lnTo>
                    <a:lnTo>
                      <a:pt x="146" y="20"/>
                    </a:lnTo>
                    <a:lnTo>
                      <a:pt x="143" y="28"/>
                    </a:lnTo>
                    <a:lnTo>
                      <a:pt x="146" y="34"/>
                    </a:lnTo>
                    <a:lnTo>
                      <a:pt x="155" y="38"/>
                    </a:lnTo>
                    <a:lnTo>
                      <a:pt x="159" y="41"/>
                    </a:lnTo>
                    <a:lnTo>
                      <a:pt x="167" y="44"/>
                    </a:lnTo>
                    <a:lnTo>
                      <a:pt x="167" y="46"/>
                    </a:lnTo>
                    <a:lnTo>
                      <a:pt x="173" y="49"/>
                    </a:lnTo>
                    <a:lnTo>
                      <a:pt x="184" y="55"/>
                    </a:lnTo>
                    <a:lnTo>
                      <a:pt x="187" y="52"/>
                    </a:lnTo>
                    <a:lnTo>
                      <a:pt x="194" y="55"/>
                    </a:lnTo>
                    <a:lnTo>
                      <a:pt x="197" y="60"/>
                    </a:lnTo>
                    <a:lnTo>
                      <a:pt x="197" y="66"/>
                    </a:lnTo>
                    <a:lnTo>
                      <a:pt x="193" y="70"/>
                    </a:lnTo>
                    <a:lnTo>
                      <a:pt x="191" y="75"/>
                    </a:lnTo>
                    <a:lnTo>
                      <a:pt x="194" y="81"/>
                    </a:lnTo>
                    <a:lnTo>
                      <a:pt x="197" y="82"/>
                    </a:lnTo>
                    <a:lnTo>
                      <a:pt x="200" y="87"/>
                    </a:lnTo>
                    <a:lnTo>
                      <a:pt x="197" y="93"/>
                    </a:lnTo>
                    <a:lnTo>
                      <a:pt x="194" y="96"/>
                    </a:lnTo>
                    <a:lnTo>
                      <a:pt x="194" y="107"/>
                    </a:lnTo>
                    <a:lnTo>
                      <a:pt x="196" y="110"/>
                    </a:lnTo>
                    <a:lnTo>
                      <a:pt x="191" y="111"/>
                    </a:lnTo>
                    <a:lnTo>
                      <a:pt x="193" y="116"/>
                    </a:lnTo>
                    <a:lnTo>
                      <a:pt x="191" y="134"/>
                    </a:lnTo>
                    <a:lnTo>
                      <a:pt x="185" y="135"/>
                    </a:lnTo>
                    <a:lnTo>
                      <a:pt x="184" y="142"/>
                    </a:lnTo>
                    <a:lnTo>
                      <a:pt x="181" y="142"/>
                    </a:lnTo>
                    <a:lnTo>
                      <a:pt x="178" y="145"/>
                    </a:lnTo>
                    <a:lnTo>
                      <a:pt x="181" y="148"/>
                    </a:lnTo>
                    <a:lnTo>
                      <a:pt x="172" y="152"/>
                    </a:lnTo>
                    <a:lnTo>
                      <a:pt x="168" y="158"/>
                    </a:lnTo>
                    <a:lnTo>
                      <a:pt x="168" y="163"/>
                    </a:lnTo>
                    <a:lnTo>
                      <a:pt x="167" y="164"/>
                    </a:lnTo>
                    <a:lnTo>
                      <a:pt x="161" y="172"/>
                    </a:lnTo>
                    <a:lnTo>
                      <a:pt x="159" y="177"/>
                    </a:lnTo>
                    <a:lnTo>
                      <a:pt x="158" y="183"/>
                    </a:lnTo>
                    <a:lnTo>
                      <a:pt x="161" y="199"/>
                    </a:lnTo>
                    <a:lnTo>
                      <a:pt x="153" y="204"/>
                    </a:lnTo>
                    <a:lnTo>
                      <a:pt x="152" y="195"/>
                    </a:lnTo>
                    <a:lnTo>
                      <a:pt x="138" y="184"/>
                    </a:lnTo>
                    <a:lnTo>
                      <a:pt x="137" y="187"/>
                    </a:lnTo>
                    <a:lnTo>
                      <a:pt x="140" y="196"/>
                    </a:lnTo>
                    <a:lnTo>
                      <a:pt x="140" y="202"/>
                    </a:lnTo>
                    <a:lnTo>
                      <a:pt x="134" y="204"/>
                    </a:lnTo>
                    <a:lnTo>
                      <a:pt x="128" y="199"/>
                    </a:lnTo>
                    <a:lnTo>
                      <a:pt x="124" y="202"/>
                    </a:lnTo>
                    <a:lnTo>
                      <a:pt x="121" y="202"/>
                    </a:lnTo>
                    <a:lnTo>
                      <a:pt x="115" y="205"/>
                    </a:lnTo>
                    <a:lnTo>
                      <a:pt x="115" y="210"/>
                    </a:lnTo>
                    <a:lnTo>
                      <a:pt x="111" y="207"/>
                    </a:lnTo>
                    <a:lnTo>
                      <a:pt x="105" y="207"/>
                    </a:lnTo>
                    <a:lnTo>
                      <a:pt x="94" y="201"/>
                    </a:lnTo>
                    <a:lnTo>
                      <a:pt x="93" y="204"/>
                    </a:lnTo>
                    <a:lnTo>
                      <a:pt x="88" y="201"/>
                    </a:lnTo>
                    <a:lnTo>
                      <a:pt x="82" y="193"/>
                    </a:lnTo>
                    <a:lnTo>
                      <a:pt x="76" y="190"/>
                    </a:lnTo>
                    <a:lnTo>
                      <a:pt x="67" y="192"/>
                    </a:lnTo>
                    <a:lnTo>
                      <a:pt x="62" y="195"/>
                    </a:lnTo>
                    <a:lnTo>
                      <a:pt x="59" y="186"/>
                    </a:lnTo>
                    <a:lnTo>
                      <a:pt x="56" y="184"/>
                    </a:lnTo>
                    <a:lnTo>
                      <a:pt x="49" y="181"/>
                    </a:lnTo>
                    <a:lnTo>
                      <a:pt x="44" y="181"/>
                    </a:lnTo>
                    <a:lnTo>
                      <a:pt x="43" y="178"/>
                    </a:lnTo>
                    <a:lnTo>
                      <a:pt x="39" y="175"/>
                    </a:lnTo>
                    <a:lnTo>
                      <a:pt x="39" y="167"/>
                    </a:lnTo>
                    <a:lnTo>
                      <a:pt x="43" y="164"/>
                    </a:lnTo>
                    <a:lnTo>
                      <a:pt x="46" y="152"/>
                    </a:lnTo>
                    <a:lnTo>
                      <a:pt x="52" y="146"/>
                    </a:lnTo>
                    <a:lnTo>
                      <a:pt x="36" y="134"/>
                    </a:lnTo>
                    <a:lnTo>
                      <a:pt x="36" y="131"/>
                    </a:lnTo>
                    <a:lnTo>
                      <a:pt x="39" y="125"/>
                    </a:lnTo>
                    <a:lnTo>
                      <a:pt x="43" y="116"/>
                    </a:lnTo>
                    <a:lnTo>
                      <a:pt x="41" y="111"/>
                    </a:lnTo>
                    <a:lnTo>
                      <a:pt x="35" y="108"/>
                    </a:lnTo>
                    <a:lnTo>
                      <a:pt x="30" y="102"/>
                    </a:lnTo>
                    <a:lnTo>
                      <a:pt x="21" y="119"/>
                    </a:lnTo>
                    <a:lnTo>
                      <a:pt x="15" y="117"/>
                    </a:lnTo>
                    <a:lnTo>
                      <a:pt x="12" y="110"/>
                    </a:lnTo>
                    <a:lnTo>
                      <a:pt x="8" y="101"/>
                    </a:lnTo>
                    <a:lnTo>
                      <a:pt x="6" y="99"/>
                    </a:lnTo>
                    <a:lnTo>
                      <a:pt x="6" y="96"/>
                    </a:lnTo>
                    <a:lnTo>
                      <a:pt x="0" y="93"/>
                    </a:lnTo>
                    <a:lnTo>
                      <a:pt x="3" y="90"/>
                    </a:lnTo>
                    <a:lnTo>
                      <a:pt x="2" y="85"/>
                    </a:lnTo>
                    <a:lnTo>
                      <a:pt x="3" y="75"/>
                    </a:lnTo>
                    <a:lnTo>
                      <a:pt x="15" y="64"/>
                    </a:lnTo>
                    <a:lnTo>
                      <a:pt x="23" y="61"/>
                    </a:lnTo>
                    <a:lnTo>
                      <a:pt x="33" y="66"/>
                    </a:lnTo>
                    <a:lnTo>
                      <a:pt x="35" y="72"/>
                    </a:lnTo>
                    <a:lnTo>
                      <a:pt x="43" y="70"/>
                    </a:lnTo>
                    <a:lnTo>
                      <a:pt x="50" y="66"/>
                    </a:lnTo>
                    <a:lnTo>
                      <a:pt x="49" y="61"/>
                    </a:lnTo>
                    <a:lnTo>
                      <a:pt x="55" y="55"/>
                    </a:lnTo>
                    <a:lnTo>
                      <a:pt x="58" y="50"/>
                    </a:lnTo>
                    <a:lnTo>
                      <a:pt x="56" y="43"/>
                    </a:lnTo>
                    <a:lnTo>
                      <a:pt x="55" y="41"/>
                    </a:lnTo>
                    <a:lnTo>
                      <a:pt x="58" y="37"/>
                    </a:lnTo>
                    <a:lnTo>
                      <a:pt x="62" y="38"/>
                    </a:lnTo>
                    <a:lnTo>
                      <a:pt x="65" y="40"/>
                    </a:lnTo>
                    <a:lnTo>
                      <a:pt x="71" y="46"/>
                    </a:lnTo>
                    <a:lnTo>
                      <a:pt x="68" y="52"/>
                    </a:lnTo>
                    <a:lnTo>
                      <a:pt x="76" y="55"/>
                    </a:lnTo>
                    <a:lnTo>
                      <a:pt x="79" y="58"/>
                    </a:lnTo>
                    <a:lnTo>
                      <a:pt x="84" y="56"/>
                    </a:lnTo>
                    <a:lnTo>
                      <a:pt x="85" y="40"/>
                    </a:lnTo>
                    <a:lnTo>
                      <a:pt x="85" y="31"/>
                    </a:lnTo>
                    <a:lnTo>
                      <a:pt x="88" y="26"/>
                    </a:lnTo>
                    <a:lnTo>
                      <a:pt x="85" y="23"/>
                    </a:lnTo>
                    <a:lnTo>
                      <a:pt x="84" y="18"/>
                    </a:lnTo>
                    <a:lnTo>
                      <a:pt x="88" y="17"/>
                    </a:lnTo>
                    <a:lnTo>
                      <a:pt x="93" y="6"/>
                    </a:lnTo>
                    <a:lnTo>
                      <a:pt x="91" y="2"/>
                    </a:lnTo>
                    <a:lnTo>
                      <a:pt x="96" y="6"/>
                    </a:lnTo>
                    <a:lnTo>
                      <a:pt x="99" y="5"/>
                    </a:lnTo>
                    <a:lnTo>
                      <a:pt x="10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3" name="Freeform 5255">
                <a:extLst>
                  <a:ext uri="{FF2B5EF4-FFF2-40B4-BE49-F238E27FC236}">
                    <a16:creationId xmlns:a16="http://schemas.microsoft.com/office/drawing/2014/main" id="{44474089-4896-EE28-CECB-213CB7EA8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537"/>
                <a:ext cx="159" cy="99"/>
              </a:xfrm>
              <a:custGeom>
                <a:avLst/>
                <a:gdLst>
                  <a:gd name="T0" fmla="*/ 83 w 318"/>
                  <a:gd name="T1" fmla="*/ 4 h 197"/>
                  <a:gd name="T2" fmla="*/ 77 w 318"/>
                  <a:gd name="T3" fmla="*/ 19 h 197"/>
                  <a:gd name="T4" fmla="*/ 65 w 318"/>
                  <a:gd name="T5" fmla="*/ 25 h 197"/>
                  <a:gd name="T6" fmla="*/ 47 w 318"/>
                  <a:gd name="T7" fmla="*/ 19 h 197"/>
                  <a:gd name="T8" fmla="*/ 36 w 318"/>
                  <a:gd name="T9" fmla="*/ 25 h 197"/>
                  <a:gd name="T10" fmla="*/ 21 w 318"/>
                  <a:gd name="T11" fmla="*/ 30 h 197"/>
                  <a:gd name="T12" fmla="*/ 7 w 318"/>
                  <a:gd name="T13" fmla="*/ 41 h 197"/>
                  <a:gd name="T14" fmla="*/ 0 w 318"/>
                  <a:gd name="T15" fmla="*/ 60 h 197"/>
                  <a:gd name="T16" fmla="*/ 19 w 318"/>
                  <a:gd name="T17" fmla="*/ 77 h 197"/>
                  <a:gd name="T18" fmla="*/ 13 w 318"/>
                  <a:gd name="T19" fmla="*/ 103 h 197"/>
                  <a:gd name="T20" fmla="*/ 0 w 318"/>
                  <a:gd name="T21" fmla="*/ 120 h 197"/>
                  <a:gd name="T22" fmla="*/ 22 w 318"/>
                  <a:gd name="T23" fmla="*/ 127 h 197"/>
                  <a:gd name="T24" fmla="*/ 38 w 318"/>
                  <a:gd name="T25" fmla="*/ 118 h 197"/>
                  <a:gd name="T26" fmla="*/ 59 w 318"/>
                  <a:gd name="T27" fmla="*/ 126 h 197"/>
                  <a:gd name="T28" fmla="*/ 83 w 318"/>
                  <a:gd name="T29" fmla="*/ 138 h 197"/>
                  <a:gd name="T30" fmla="*/ 80 w 318"/>
                  <a:gd name="T31" fmla="*/ 153 h 197"/>
                  <a:gd name="T32" fmla="*/ 92 w 318"/>
                  <a:gd name="T33" fmla="*/ 171 h 197"/>
                  <a:gd name="T34" fmla="*/ 110 w 318"/>
                  <a:gd name="T35" fmla="*/ 170 h 197"/>
                  <a:gd name="T36" fmla="*/ 121 w 318"/>
                  <a:gd name="T37" fmla="*/ 159 h 197"/>
                  <a:gd name="T38" fmla="*/ 115 w 318"/>
                  <a:gd name="T39" fmla="*/ 138 h 197"/>
                  <a:gd name="T40" fmla="*/ 123 w 318"/>
                  <a:gd name="T41" fmla="*/ 136 h 197"/>
                  <a:gd name="T42" fmla="*/ 141 w 318"/>
                  <a:gd name="T43" fmla="*/ 138 h 197"/>
                  <a:gd name="T44" fmla="*/ 151 w 318"/>
                  <a:gd name="T45" fmla="*/ 127 h 197"/>
                  <a:gd name="T46" fmla="*/ 159 w 318"/>
                  <a:gd name="T47" fmla="*/ 132 h 197"/>
                  <a:gd name="T48" fmla="*/ 176 w 318"/>
                  <a:gd name="T49" fmla="*/ 147 h 197"/>
                  <a:gd name="T50" fmla="*/ 185 w 318"/>
                  <a:gd name="T51" fmla="*/ 150 h 197"/>
                  <a:gd name="T52" fmla="*/ 226 w 318"/>
                  <a:gd name="T53" fmla="*/ 150 h 197"/>
                  <a:gd name="T54" fmla="*/ 233 w 318"/>
                  <a:gd name="T55" fmla="*/ 159 h 197"/>
                  <a:gd name="T56" fmla="*/ 235 w 318"/>
                  <a:gd name="T57" fmla="*/ 182 h 197"/>
                  <a:gd name="T58" fmla="*/ 255 w 318"/>
                  <a:gd name="T59" fmla="*/ 183 h 197"/>
                  <a:gd name="T60" fmla="*/ 270 w 318"/>
                  <a:gd name="T61" fmla="*/ 179 h 197"/>
                  <a:gd name="T62" fmla="*/ 279 w 318"/>
                  <a:gd name="T63" fmla="*/ 197 h 197"/>
                  <a:gd name="T64" fmla="*/ 296 w 318"/>
                  <a:gd name="T65" fmla="*/ 186 h 197"/>
                  <a:gd name="T66" fmla="*/ 311 w 318"/>
                  <a:gd name="T67" fmla="*/ 186 h 197"/>
                  <a:gd name="T68" fmla="*/ 318 w 318"/>
                  <a:gd name="T69" fmla="*/ 182 h 197"/>
                  <a:gd name="T70" fmla="*/ 306 w 318"/>
                  <a:gd name="T71" fmla="*/ 167 h 197"/>
                  <a:gd name="T72" fmla="*/ 299 w 318"/>
                  <a:gd name="T73" fmla="*/ 155 h 197"/>
                  <a:gd name="T74" fmla="*/ 288 w 318"/>
                  <a:gd name="T75" fmla="*/ 138 h 197"/>
                  <a:gd name="T76" fmla="*/ 277 w 318"/>
                  <a:gd name="T77" fmla="*/ 126 h 197"/>
                  <a:gd name="T78" fmla="*/ 279 w 318"/>
                  <a:gd name="T79" fmla="*/ 110 h 197"/>
                  <a:gd name="T80" fmla="*/ 262 w 318"/>
                  <a:gd name="T81" fmla="*/ 109 h 197"/>
                  <a:gd name="T82" fmla="*/ 246 w 318"/>
                  <a:gd name="T83" fmla="*/ 98 h 197"/>
                  <a:gd name="T84" fmla="*/ 230 w 318"/>
                  <a:gd name="T85" fmla="*/ 91 h 197"/>
                  <a:gd name="T86" fmla="*/ 209 w 318"/>
                  <a:gd name="T87" fmla="*/ 89 h 197"/>
                  <a:gd name="T88" fmla="*/ 194 w 318"/>
                  <a:gd name="T89" fmla="*/ 77 h 197"/>
                  <a:gd name="T90" fmla="*/ 195 w 318"/>
                  <a:gd name="T91" fmla="*/ 56 h 197"/>
                  <a:gd name="T92" fmla="*/ 176 w 318"/>
                  <a:gd name="T93" fmla="*/ 68 h 197"/>
                  <a:gd name="T94" fmla="*/ 164 w 318"/>
                  <a:gd name="T95" fmla="*/ 63 h 197"/>
                  <a:gd name="T96" fmla="*/ 165 w 318"/>
                  <a:gd name="T97" fmla="*/ 41 h 197"/>
                  <a:gd name="T98" fmla="*/ 139 w 318"/>
                  <a:gd name="T99" fmla="*/ 36 h 197"/>
                  <a:gd name="T100" fmla="*/ 118 w 318"/>
                  <a:gd name="T101" fmla="*/ 31 h 197"/>
                  <a:gd name="T102" fmla="*/ 114 w 318"/>
                  <a:gd name="T103" fmla="*/ 18 h 197"/>
                  <a:gd name="T104" fmla="*/ 103 w 318"/>
                  <a:gd name="T105" fmla="*/ 10 h 197"/>
                  <a:gd name="T106" fmla="*/ 91 w 318"/>
                  <a:gd name="T107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8" h="197">
                    <a:moveTo>
                      <a:pt x="91" y="0"/>
                    </a:moveTo>
                    <a:lnTo>
                      <a:pt x="88" y="0"/>
                    </a:lnTo>
                    <a:lnTo>
                      <a:pt x="83" y="4"/>
                    </a:lnTo>
                    <a:lnTo>
                      <a:pt x="76" y="4"/>
                    </a:lnTo>
                    <a:lnTo>
                      <a:pt x="80" y="10"/>
                    </a:lnTo>
                    <a:lnTo>
                      <a:pt x="77" y="19"/>
                    </a:lnTo>
                    <a:lnTo>
                      <a:pt x="71" y="25"/>
                    </a:lnTo>
                    <a:lnTo>
                      <a:pt x="69" y="30"/>
                    </a:lnTo>
                    <a:lnTo>
                      <a:pt x="65" y="25"/>
                    </a:lnTo>
                    <a:lnTo>
                      <a:pt x="60" y="33"/>
                    </a:lnTo>
                    <a:lnTo>
                      <a:pt x="51" y="27"/>
                    </a:lnTo>
                    <a:lnTo>
                      <a:pt x="47" y="19"/>
                    </a:lnTo>
                    <a:lnTo>
                      <a:pt x="41" y="25"/>
                    </a:lnTo>
                    <a:lnTo>
                      <a:pt x="41" y="28"/>
                    </a:lnTo>
                    <a:lnTo>
                      <a:pt x="36" y="25"/>
                    </a:lnTo>
                    <a:lnTo>
                      <a:pt x="29" y="24"/>
                    </a:lnTo>
                    <a:lnTo>
                      <a:pt x="30" y="30"/>
                    </a:lnTo>
                    <a:lnTo>
                      <a:pt x="21" y="30"/>
                    </a:lnTo>
                    <a:lnTo>
                      <a:pt x="12" y="27"/>
                    </a:lnTo>
                    <a:lnTo>
                      <a:pt x="6" y="38"/>
                    </a:lnTo>
                    <a:lnTo>
                      <a:pt x="7" y="41"/>
                    </a:lnTo>
                    <a:lnTo>
                      <a:pt x="9" y="47"/>
                    </a:lnTo>
                    <a:lnTo>
                      <a:pt x="0" y="54"/>
                    </a:lnTo>
                    <a:lnTo>
                      <a:pt x="0" y="60"/>
                    </a:lnTo>
                    <a:lnTo>
                      <a:pt x="6" y="63"/>
                    </a:lnTo>
                    <a:lnTo>
                      <a:pt x="9" y="68"/>
                    </a:lnTo>
                    <a:lnTo>
                      <a:pt x="19" y="77"/>
                    </a:lnTo>
                    <a:lnTo>
                      <a:pt x="15" y="83"/>
                    </a:lnTo>
                    <a:lnTo>
                      <a:pt x="10" y="92"/>
                    </a:lnTo>
                    <a:lnTo>
                      <a:pt x="13" y="103"/>
                    </a:lnTo>
                    <a:lnTo>
                      <a:pt x="10" y="112"/>
                    </a:lnTo>
                    <a:lnTo>
                      <a:pt x="6" y="114"/>
                    </a:lnTo>
                    <a:lnTo>
                      <a:pt x="0" y="120"/>
                    </a:lnTo>
                    <a:lnTo>
                      <a:pt x="13" y="118"/>
                    </a:lnTo>
                    <a:lnTo>
                      <a:pt x="16" y="123"/>
                    </a:lnTo>
                    <a:lnTo>
                      <a:pt x="22" y="127"/>
                    </a:lnTo>
                    <a:lnTo>
                      <a:pt x="27" y="123"/>
                    </a:lnTo>
                    <a:lnTo>
                      <a:pt x="29" y="121"/>
                    </a:lnTo>
                    <a:lnTo>
                      <a:pt x="38" y="118"/>
                    </a:lnTo>
                    <a:lnTo>
                      <a:pt x="39" y="114"/>
                    </a:lnTo>
                    <a:lnTo>
                      <a:pt x="51" y="117"/>
                    </a:lnTo>
                    <a:lnTo>
                      <a:pt x="59" y="126"/>
                    </a:lnTo>
                    <a:lnTo>
                      <a:pt x="68" y="123"/>
                    </a:lnTo>
                    <a:lnTo>
                      <a:pt x="82" y="135"/>
                    </a:lnTo>
                    <a:lnTo>
                      <a:pt x="83" y="138"/>
                    </a:lnTo>
                    <a:lnTo>
                      <a:pt x="77" y="144"/>
                    </a:lnTo>
                    <a:lnTo>
                      <a:pt x="80" y="145"/>
                    </a:lnTo>
                    <a:lnTo>
                      <a:pt x="80" y="153"/>
                    </a:lnTo>
                    <a:lnTo>
                      <a:pt x="86" y="161"/>
                    </a:lnTo>
                    <a:lnTo>
                      <a:pt x="88" y="165"/>
                    </a:lnTo>
                    <a:lnTo>
                      <a:pt x="92" y="171"/>
                    </a:lnTo>
                    <a:lnTo>
                      <a:pt x="97" y="173"/>
                    </a:lnTo>
                    <a:lnTo>
                      <a:pt x="106" y="173"/>
                    </a:lnTo>
                    <a:lnTo>
                      <a:pt x="110" y="170"/>
                    </a:lnTo>
                    <a:lnTo>
                      <a:pt x="117" y="167"/>
                    </a:lnTo>
                    <a:lnTo>
                      <a:pt x="120" y="164"/>
                    </a:lnTo>
                    <a:lnTo>
                      <a:pt x="121" y="159"/>
                    </a:lnTo>
                    <a:lnTo>
                      <a:pt x="117" y="156"/>
                    </a:lnTo>
                    <a:lnTo>
                      <a:pt x="117" y="142"/>
                    </a:lnTo>
                    <a:lnTo>
                      <a:pt x="115" y="138"/>
                    </a:lnTo>
                    <a:lnTo>
                      <a:pt x="106" y="139"/>
                    </a:lnTo>
                    <a:lnTo>
                      <a:pt x="120" y="135"/>
                    </a:lnTo>
                    <a:lnTo>
                      <a:pt x="123" y="136"/>
                    </a:lnTo>
                    <a:lnTo>
                      <a:pt x="129" y="138"/>
                    </a:lnTo>
                    <a:lnTo>
                      <a:pt x="136" y="133"/>
                    </a:lnTo>
                    <a:lnTo>
                      <a:pt x="141" y="138"/>
                    </a:lnTo>
                    <a:lnTo>
                      <a:pt x="145" y="133"/>
                    </a:lnTo>
                    <a:lnTo>
                      <a:pt x="147" y="126"/>
                    </a:lnTo>
                    <a:lnTo>
                      <a:pt x="151" y="127"/>
                    </a:lnTo>
                    <a:lnTo>
                      <a:pt x="153" y="126"/>
                    </a:lnTo>
                    <a:lnTo>
                      <a:pt x="159" y="124"/>
                    </a:lnTo>
                    <a:lnTo>
                      <a:pt x="159" y="132"/>
                    </a:lnTo>
                    <a:lnTo>
                      <a:pt x="158" y="136"/>
                    </a:lnTo>
                    <a:lnTo>
                      <a:pt x="167" y="144"/>
                    </a:lnTo>
                    <a:lnTo>
                      <a:pt x="176" y="147"/>
                    </a:lnTo>
                    <a:lnTo>
                      <a:pt x="173" y="150"/>
                    </a:lnTo>
                    <a:lnTo>
                      <a:pt x="179" y="153"/>
                    </a:lnTo>
                    <a:lnTo>
                      <a:pt x="185" y="150"/>
                    </a:lnTo>
                    <a:lnTo>
                      <a:pt x="209" y="148"/>
                    </a:lnTo>
                    <a:lnTo>
                      <a:pt x="221" y="150"/>
                    </a:lnTo>
                    <a:lnTo>
                      <a:pt x="226" y="150"/>
                    </a:lnTo>
                    <a:lnTo>
                      <a:pt x="241" y="150"/>
                    </a:lnTo>
                    <a:lnTo>
                      <a:pt x="241" y="153"/>
                    </a:lnTo>
                    <a:lnTo>
                      <a:pt x="233" y="159"/>
                    </a:lnTo>
                    <a:lnTo>
                      <a:pt x="230" y="170"/>
                    </a:lnTo>
                    <a:lnTo>
                      <a:pt x="232" y="176"/>
                    </a:lnTo>
                    <a:lnTo>
                      <a:pt x="235" y="182"/>
                    </a:lnTo>
                    <a:lnTo>
                      <a:pt x="239" y="186"/>
                    </a:lnTo>
                    <a:lnTo>
                      <a:pt x="249" y="179"/>
                    </a:lnTo>
                    <a:lnTo>
                      <a:pt x="255" y="183"/>
                    </a:lnTo>
                    <a:lnTo>
                      <a:pt x="258" y="177"/>
                    </a:lnTo>
                    <a:lnTo>
                      <a:pt x="262" y="180"/>
                    </a:lnTo>
                    <a:lnTo>
                      <a:pt x="270" y="179"/>
                    </a:lnTo>
                    <a:lnTo>
                      <a:pt x="277" y="182"/>
                    </a:lnTo>
                    <a:lnTo>
                      <a:pt x="271" y="191"/>
                    </a:lnTo>
                    <a:lnTo>
                      <a:pt x="279" y="197"/>
                    </a:lnTo>
                    <a:lnTo>
                      <a:pt x="285" y="194"/>
                    </a:lnTo>
                    <a:lnTo>
                      <a:pt x="296" y="193"/>
                    </a:lnTo>
                    <a:lnTo>
                      <a:pt x="296" y="186"/>
                    </a:lnTo>
                    <a:lnTo>
                      <a:pt x="300" y="182"/>
                    </a:lnTo>
                    <a:lnTo>
                      <a:pt x="308" y="186"/>
                    </a:lnTo>
                    <a:lnTo>
                      <a:pt x="311" y="186"/>
                    </a:lnTo>
                    <a:lnTo>
                      <a:pt x="314" y="182"/>
                    </a:lnTo>
                    <a:lnTo>
                      <a:pt x="318" y="183"/>
                    </a:lnTo>
                    <a:lnTo>
                      <a:pt x="318" y="182"/>
                    </a:lnTo>
                    <a:lnTo>
                      <a:pt x="312" y="177"/>
                    </a:lnTo>
                    <a:lnTo>
                      <a:pt x="306" y="176"/>
                    </a:lnTo>
                    <a:lnTo>
                      <a:pt x="306" y="167"/>
                    </a:lnTo>
                    <a:lnTo>
                      <a:pt x="309" y="162"/>
                    </a:lnTo>
                    <a:lnTo>
                      <a:pt x="309" y="156"/>
                    </a:lnTo>
                    <a:lnTo>
                      <a:pt x="299" y="155"/>
                    </a:lnTo>
                    <a:lnTo>
                      <a:pt x="296" y="152"/>
                    </a:lnTo>
                    <a:lnTo>
                      <a:pt x="297" y="142"/>
                    </a:lnTo>
                    <a:lnTo>
                      <a:pt x="288" y="138"/>
                    </a:lnTo>
                    <a:lnTo>
                      <a:pt x="283" y="130"/>
                    </a:lnTo>
                    <a:lnTo>
                      <a:pt x="282" y="123"/>
                    </a:lnTo>
                    <a:lnTo>
                      <a:pt x="277" y="126"/>
                    </a:lnTo>
                    <a:lnTo>
                      <a:pt x="273" y="120"/>
                    </a:lnTo>
                    <a:lnTo>
                      <a:pt x="277" y="118"/>
                    </a:lnTo>
                    <a:lnTo>
                      <a:pt x="279" y="110"/>
                    </a:lnTo>
                    <a:lnTo>
                      <a:pt x="276" y="101"/>
                    </a:lnTo>
                    <a:lnTo>
                      <a:pt x="273" y="104"/>
                    </a:lnTo>
                    <a:lnTo>
                      <a:pt x="262" y="109"/>
                    </a:lnTo>
                    <a:lnTo>
                      <a:pt x="253" y="109"/>
                    </a:lnTo>
                    <a:lnTo>
                      <a:pt x="250" y="106"/>
                    </a:lnTo>
                    <a:lnTo>
                      <a:pt x="246" y="98"/>
                    </a:lnTo>
                    <a:lnTo>
                      <a:pt x="242" y="95"/>
                    </a:lnTo>
                    <a:lnTo>
                      <a:pt x="232" y="94"/>
                    </a:lnTo>
                    <a:lnTo>
                      <a:pt x="230" y="91"/>
                    </a:lnTo>
                    <a:lnTo>
                      <a:pt x="224" y="89"/>
                    </a:lnTo>
                    <a:lnTo>
                      <a:pt x="224" y="86"/>
                    </a:lnTo>
                    <a:lnTo>
                      <a:pt x="209" y="89"/>
                    </a:lnTo>
                    <a:lnTo>
                      <a:pt x="206" y="83"/>
                    </a:lnTo>
                    <a:lnTo>
                      <a:pt x="197" y="80"/>
                    </a:lnTo>
                    <a:lnTo>
                      <a:pt x="194" y="77"/>
                    </a:lnTo>
                    <a:lnTo>
                      <a:pt x="198" y="62"/>
                    </a:lnTo>
                    <a:lnTo>
                      <a:pt x="202" y="59"/>
                    </a:lnTo>
                    <a:lnTo>
                      <a:pt x="195" y="56"/>
                    </a:lnTo>
                    <a:lnTo>
                      <a:pt x="182" y="54"/>
                    </a:lnTo>
                    <a:lnTo>
                      <a:pt x="179" y="57"/>
                    </a:lnTo>
                    <a:lnTo>
                      <a:pt x="176" y="68"/>
                    </a:lnTo>
                    <a:lnTo>
                      <a:pt x="171" y="71"/>
                    </a:lnTo>
                    <a:lnTo>
                      <a:pt x="168" y="69"/>
                    </a:lnTo>
                    <a:lnTo>
                      <a:pt x="164" y="63"/>
                    </a:lnTo>
                    <a:lnTo>
                      <a:pt x="164" y="50"/>
                    </a:lnTo>
                    <a:lnTo>
                      <a:pt x="165" y="44"/>
                    </a:lnTo>
                    <a:lnTo>
                      <a:pt x="165" y="41"/>
                    </a:lnTo>
                    <a:lnTo>
                      <a:pt x="148" y="38"/>
                    </a:lnTo>
                    <a:lnTo>
                      <a:pt x="142" y="39"/>
                    </a:lnTo>
                    <a:lnTo>
                      <a:pt x="139" y="36"/>
                    </a:lnTo>
                    <a:lnTo>
                      <a:pt x="139" y="33"/>
                    </a:lnTo>
                    <a:lnTo>
                      <a:pt x="129" y="36"/>
                    </a:lnTo>
                    <a:lnTo>
                      <a:pt x="118" y="31"/>
                    </a:lnTo>
                    <a:lnTo>
                      <a:pt x="115" y="28"/>
                    </a:lnTo>
                    <a:lnTo>
                      <a:pt x="117" y="22"/>
                    </a:lnTo>
                    <a:lnTo>
                      <a:pt x="114" y="18"/>
                    </a:lnTo>
                    <a:lnTo>
                      <a:pt x="106" y="9"/>
                    </a:lnTo>
                    <a:lnTo>
                      <a:pt x="109" y="4"/>
                    </a:lnTo>
                    <a:lnTo>
                      <a:pt x="103" y="10"/>
                    </a:lnTo>
                    <a:lnTo>
                      <a:pt x="100" y="6"/>
                    </a:lnTo>
                    <a:lnTo>
                      <a:pt x="94" y="6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4" name="Freeform 5256">
                <a:extLst>
                  <a:ext uri="{FF2B5EF4-FFF2-40B4-BE49-F238E27FC236}">
                    <a16:creationId xmlns:a16="http://schemas.microsoft.com/office/drawing/2014/main" id="{9213BBBF-0373-DB7A-ED27-CB08D37CD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537"/>
                <a:ext cx="159" cy="99"/>
              </a:xfrm>
              <a:custGeom>
                <a:avLst/>
                <a:gdLst>
                  <a:gd name="T0" fmla="*/ 100 w 318"/>
                  <a:gd name="T1" fmla="*/ 6 h 197"/>
                  <a:gd name="T2" fmla="*/ 106 w 318"/>
                  <a:gd name="T3" fmla="*/ 9 h 197"/>
                  <a:gd name="T4" fmla="*/ 115 w 318"/>
                  <a:gd name="T5" fmla="*/ 28 h 197"/>
                  <a:gd name="T6" fmla="*/ 139 w 318"/>
                  <a:gd name="T7" fmla="*/ 33 h 197"/>
                  <a:gd name="T8" fmla="*/ 148 w 318"/>
                  <a:gd name="T9" fmla="*/ 38 h 197"/>
                  <a:gd name="T10" fmla="*/ 164 w 318"/>
                  <a:gd name="T11" fmla="*/ 50 h 197"/>
                  <a:gd name="T12" fmla="*/ 171 w 318"/>
                  <a:gd name="T13" fmla="*/ 71 h 197"/>
                  <a:gd name="T14" fmla="*/ 182 w 318"/>
                  <a:gd name="T15" fmla="*/ 54 h 197"/>
                  <a:gd name="T16" fmla="*/ 198 w 318"/>
                  <a:gd name="T17" fmla="*/ 62 h 197"/>
                  <a:gd name="T18" fmla="*/ 206 w 318"/>
                  <a:gd name="T19" fmla="*/ 83 h 197"/>
                  <a:gd name="T20" fmla="*/ 224 w 318"/>
                  <a:gd name="T21" fmla="*/ 89 h 197"/>
                  <a:gd name="T22" fmla="*/ 242 w 318"/>
                  <a:gd name="T23" fmla="*/ 95 h 197"/>
                  <a:gd name="T24" fmla="*/ 253 w 318"/>
                  <a:gd name="T25" fmla="*/ 109 h 197"/>
                  <a:gd name="T26" fmla="*/ 276 w 318"/>
                  <a:gd name="T27" fmla="*/ 101 h 197"/>
                  <a:gd name="T28" fmla="*/ 273 w 318"/>
                  <a:gd name="T29" fmla="*/ 120 h 197"/>
                  <a:gd name="T30" fmla="*/ 283 w 318"/>
                  <a:gd name="T31" fmla="*/ 130 h 197"/>
                  <a:gd name="T32" fmla="*/ 296 w 318"/>
                  <a:gd name="T33" fmla="*/ 152 h 197"/>
                  <a:gd name="T34" fmla="*/ 309 w 318"/>
                  <a:gd name="T35" fmla="*/ 162 h 197"/>
                  <a:gd name="T36" fmla="*/ 312 w 318"/>
                  <a:gd name="T37" fmla="*/ 177 h 197"/>
                  <a:gd name="T38" fmla="*/ 314 w 318"/>
                  <a:gd name="T39" fmla="*/ 182 h 197"/>
                  <a:gd name="T40" fmla="*/ 300 w 318"/>
                  <a:gd name="T41" fmla="*/ 182 h 197"/>
                  <a:gd name="T42" fmla="*/ 285 w 318"/>
                  <a:gd name="T43" fmla="*/ 194 h 197"/>
                  <a:gd name="T44" fmla="*/ 277 w 318"/>
                  <a:gd name="T45" fmla="*/ 182 h 197"/>
                  <a:gd name="T46" fmla="*/ 258 w 318"/>
                  <a:gd name="T47" fmla="*/ 177 h 197"/>
                  <a:gd name="T48" fmla="*/ 239 w 318"/>
                  <a:gd name="T49" fmla="*/ 186 h 197"/>
                  <a:gd name="T50" fmla="*/ 230 w 318"/>
                  <a:gd name="T51" fmla="*/ 170 h 197"/>
                  <a:gd name="T52" fmla="*/ 241 w 318"/>
                  <a:gd name="T53" fmla="*/ 150 h 197"/>
                  <a:gd name="T54" fmla="*/ 209 w 318"/>
                  <a:gd name="T55" fmla="*/ 148 h 197"/>
                  <a:gd name="T56" fmla="*/ 173 w 318"/>
                  <a:gd name="T57" fmla="*/ 150 h 197"/>
                  <a:gd name="T58" fmla="*/ 158 w 318"/>
                  <a:gd name="T59" fmla="*/ 136 h 197"/>
                  <a:gd name="T60" fmla="*/ 153 w 318"/>
                  <a:gd name="T61" fmla="*/ 126 h 197"/>
                  <a:gd name="T62" fmla="*/ 145 w 318"/>
                  <a:gd name="T63" fmla="*/ 133 h 197"/>
                  <a:gd name="T64" fmla="*/ 129 w 318"/>
                  <a:gd name="T65" fmla="*/ 138 h 197"/>
                  <a:gd name="T66" fmla="*/ 106 w 318"/>
                  <a:gd name="T67" fmla="*/ 139 h 197"/>
                  <a:gd name="T68" fmla="*/ 117 w 318"/>
                  <a:gd name="T69" fmla="*/ 156 h 197"/>
                  <a:gd name="T70" fmla="*/ 117 w 318"/>
                  <a:gd name="T71" fmla="*/ 167 h 197"/>
                  <a:gd name="T72" fmla="*/ 97 w 318"/>
                  <a:gd name="T73" fmla="*/ 173 h 197"/>
                  <a:gd name="T74" fmla="*/ 86 w 318"/>
                  <a:gd name="T75" fmla="*/ 161 h 197"/>
                  <a:gd name="T76" fmla="*/ 77 w 318"/>
                  <a:gd name="T77" fmla="*/ 144 h 197"/>
                  <a:gd name="T78" fmla="*/ 68 w 318"/>
                  <a:gd name="T79" fmla="*/ 123 h 197"/>
                  <a:gd name="T80" fmla="*/ 39 w 318"/>
                  <a:gd name="T81" fmla="*/ 114 h 197"/>
                  <a:gd name="T82" fmla="*/ 27 w 318"/>
                  <a:gd name="T83" fmla="*/ 123 h 197"/>
                  <a:gd name="T84" fmla="*/ 13 w 318"/>
                  <a:gd name="T85" fmla="*/ 118 h 197"/>
                  <a:gd name="T86" fmla="*/ 10 w 318"/>
                  <a:gd name="T87" fmla="*/ 112 h 197"/>
                  <a:gd name="T88" fmla="*/ 15 w 318"/>
                  <a:gd name="T89" fmla="*/ 83 h 197"/>
                  <a:gd name="T90" fmla="*/ 6 w 318"/>
                  <a:gd name="T91" fmla="*/ 63 h 197"/>
                  <a:gd name="T92" fmla="*/ 9 w 318"/>
                  <a:gd name="T93" fmla="*/ 47 h 197"/>
                  <a:gd name="T94" fmla="*/ 12 w 318"/>
                  <a:gd name="T95" fmla="*/ 27 h 197"/>
                  <a:gd name="T96" fmla="*/ 29 w 318"/>
                  <a:gd name="T97" fmla="*/ 24 h 197"/>
                  <a:gd name="T98" fmla="*/ 41 w 318"/>
                  <a:gd name="T99" fmla="*/ 25 h 197"/>
                  <a:gd name="T100" fmla="*/ 60 w 318"/>
                  <a:gd name="T101" fmla="*/ 33 h 197"/>
                  <a:gd name="T102" fmla="*/ 71 w 318"/>
                  <a:gd name="T103" fmla="*/ 25 h 197"/>
                  <a:gd name="T104" fmla="*/ 76 w 318"/>
                  <a:gd name="T105" fmla="*/ 4 h 197"/>
                  <a:gd name="T106" fmla="*/ 91 w 318"/>
                  <a:gd name="T107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8" h="197">
                    <a:moveTo>
                      <a:pt x="91" y="0"/>
                    </a:moveTo>
                    <a:lnTo>
                      <a:pt x="94" y="6"/>
                    </a:lnTo>
                    <a:lnTo>
                      <a:pt x="100" y="6"/>
                    </a:lnTo>
                    <a:lnTo>
                      <a:pt x="103" y="10"/>
                    </a:lnTo>
                    <a:lnTo>
                      <a:pt x="109" y="4"/>
                    </a:lnTo>
                    <a:lnTo>
                      <a:pt x="106" y="9"/>
                    </a:lnTo>
                    <a:lnTo>
                      <a:pt x="114" y="18"/>
                    </a:lnTo>
                    <a:lnTo>
                      <a:pt x="117" y="22"/>
                    </a:lnTo>
                    <a:lnTo>
                      <a:pt x="115" y="28"/>
                    </a:lnTo>
                    <a:lnTo>
                      <a:pt x="118" y="31"/>
                    </a:lnTo>
                    <a:lnTo>
                      <a:pt x="129" y="36"/>
                    </a:lnTo>
                    <a:lnTo>
                      <a:pt x="139" y="33"/>
                    </a:lnTo>
                    <a:lnTo>
                      <a:pt x="139" y="36"/>
                    </a:lnTo>
                    <a:lnTo>
                      <a:pt x="142" y="39"/>
                    </a:lnTo>
                    <a:lnTo>
                      <a:pt x="148" y="38"/>
                    </a:lnTo>
                    <a:lnTo>
                      <a:pt x="165" y="41"/>
                    </a:lnTo>
                    <a:lnTo>
                      <a:pt x="165" y="44"/>
                    </a:lnTo>
                    <a:lnTo>
                      <a:pt x="164" y="50"/>
                    </a:lnTo>
                    <a:lnTo>
                      <a:pt x="164" y="63"/>
                    </a:lnTo>
                    <a:lnTo>
                      <a:pt x="168" y="69"/>
                    </a:lnTo>
                    <a:lnTo>
                      <a:pt x="171" y="71"/>
                    </a:lnTo>
                    <a:lnTo>
                      <a:pt x="176" y="68"/>
                    </a:lnTo>
                    <a:lnTo>
                      <a:pt x="179" y="57"/>
                    </a:lnTo>
                    <a:lnTo>
                      <a:pt x="182" y="54"/>
                    </a:lnTo>
                    <a:lnTo>
                      <a:pt x="195" y="56"/>
                    </a:lnTo>
                    <a:lnTo>
                      <a:pt x="202" y="59"/>
                    </a:lnTo>
                    <a:lnTo>
                      <a:pt x="198" y="62"/>
                    </a:lnTo>
                    <a:lnTo>
                      <a:pt x="194" y="77"/>
                    </a:lnTo>
                    <a:lnTo>
                      <a:pt x="197" y="80"/>
                    </a:lnTo>
                    <a:lnTo>
                      <a:pt x="206" y="83"/>
                    </a:lnTo>
                    <a:lnTo>
                      <a:pt x="209" y="89"/>
                    </a:lnTo>
                    <a:lnTo>
                      <a:pt x="224" y="86"/>
                    </a:lnTo>
                    <a:lnTo>
                      <a:pt x="224" y="89"/>
                    </a:lnTo>
                    <a:lnTo>
                      <a:pt x="230" y="91"/>
                    </a:lnTo>
                    <a:lnTo>
                      <a:pt x="232" y="94"/>
                    </a:lnTo>
                    <a:lnTo>
                      <a:pt x="242" y="95"/>
                    </a:lnTo>
                    <a:lnTo>
                      <a:pt x="246" y="98"/>
                    </a:lnTo>
                    <a:lnTo>
                      <a:pt x="250" y="106"/>
                    </a:lnTo>
                    <a:lnTo>
                      <a:pt x="253" y="109"/>
                    </a:lnTo>
                    <a:lnTo>
                      <a:pt x="262" y="109"/>
                    </a:lnTo>
                    <a:lnTo>
                      <a:pt x="273" y="104"/>
                    </a:lnTo>
                    <a:lnTo>
                      <a:pt x="276" y="101"/>
                    </a:lnTo>
                    <a:lnTo>
                      <a:pt x="279" y="110"/>
                    </a:lnTo>
                    <a:lnTo>
                      <a:pt x="277" y="118"/>
                    </a:lnTo>
                    <a:lnTo>
                      <a:pt x="273" y="120"/>
                    </a:lnTo>
                    <a:lnTo>
                      <a:pt x="277" y="126"/>
                    </a:lnTo>
                    <a:lnTo>
                      <a:pt x="282" y="123"/>
                    </a:lnTo>
                    <a:lnTo>
                      <a:pt x="283" y="130"/>
                    </a:lnTo>
                    <a:lnTo>
                      <a:pt x="288" y="138"/>
                    </a:lnTo>
                    <a:lnTo>
                      <a:pt x="297" y="142"/>
                    </a:lnTo>
                    <a:lnTo>
                      <a:pt x="296" y="152"/>
                    </a:lnTo>
                    <a:lnTo>
                      <a:pt x="299" y="155"/>
                    </a:lnTo>
                    <a:lnTo>
                      <a:pt x="309" y="156"/>
                    </a:lnTo>
                    <a:lnTo>
                      <a:pt x="309" y="162"/>
                    </a:lnTo>
                    <a:lnTo>
                      <a:pt x="306" y="167"/>
                    </a:lnTo>
                    <a:lnTo>
                      <a:pt x="306" y="176"/>
                    </a:lnTo>
                    <a:lnTo>
                      <a:pt x="312" y="177"/>
                    </a:lnTo>
                    <a:lnTo>
                      <a:pt x="318" y="182"/>
                    </a:lnTo>
                    <a:lnTo>
                      <a:pt x="318" y="183"/>
                    </a:lnTo>
                    <a:lnTo>
                      <a:pt x="314" y="182"/>
                    </a:lnTo>
                    <a:lnTo>
                      <a:pt x="311" y="186"/>
                    </a:lnTo>
                    <a:lnTo>
                      <a:pt x="308" y="186"/>
                    </a:lnTo>
                    <a:lnTo>
                      <a:pt x="300" y="182"/>
                    </a:lnTo>
                    <a:lnTo>
                      <a:pt x="296" y="186"/>
                    </a:lnTo>
                    <a:lnTo>
                      <a:pt x="296" y="193"/>
                    </a:lnTo>
                    <a:lnTo>
                      <a:pt x="285" y="194"/>
                    </a:lnTo>
                    <a:lnTo>
                      <a:pt x="279" y="197"/>
                    </a:lnTo>
                    <a:lnTo>
                      <a:pt x="271" y="191"/>
                    </a:lnTo>
                    <a:lnTo>
                      <a:pt x="277" y="182"/>
                    </a:lnTo>
                    <a:lnTo>
                      <a:pt x="270" y="179"/>
                    </a:lnTo>
                    <a:lnTo>
                      <a:pt x="262" y="180"/>
                    </a:lnTo>
                    <a:lnTo>
                      <a:pt x="258" y="177"/>
                    </a:lnTo>
                    <a:lnTo>
                      <a:pt x="255" y="183"/>
                    </a:lnTo>
                    <a:lnTo>
                      <a:pt x="249" y="179"/>
                    </a:lnTo>
                    <a:lnTo>
                      <a:pt x="239" y="186"/>
                    </a:lnTo>
                    <a:lnTo>
                      <a:pt x="235" y="182"/>
                    </a:lnTo>
                    <a:lnTo>
                      <a:pt x="232" y="176"/>
                    </a:lnTo>
                    <a:lnTo>
                      <a:pt x="230" y="170"/>
                    </a:lnTo>
                    <a:lnTo>
                      <a:pt x="233" y="159"/>
                    </a:lnTo>
                    <a:lnTo>
                      <a:pt x="241" y="153"/>
                    </a:lnTo>
                    <a:lnTo>
                      <a:pt x="241" y="150"/>
                    </a:lnTo>
                    <a:lnTo>
                      <a:pt x="226" y="150"/>
                    </a:lnTo>
                    <a:lnTo>
                      <a:pt x="221" y="150"/>
                    </a:lnTo>
                    <a:lnTo>
                      <a:pt x="209" y="148"/>
                    </a:lnTo>
                    <a:lnTo>
                      <a:pt x="185" y="150"/>
                    </a:lnTo>
                    <a:lnTo>
                      <a:pt x="179" y="153"/>
                    </a:lnTo>
                    <a:lnTo>
                      <a:pt x="173" y="150"/>
                    </a:lnTo>
                    <a:lnTo>
                      <a:pt x="176" y="147"/>
                    </a:lnTo>
                    <a:lnTo>
                      <a:pt x="167" y="144"/>
                    </a:lnTo>
                    <a:lnTo>
                      <a:pt x="158" y="136"/>
                    </a:lnTo>
                    <a:lnTo>
                      <a:pt x="159" y="132"/>
                    </a:lnTo>
                    <a:lnTo>
                      <a:pt x="159" y="124"/>
                    </a:lnTo>
                    <a:lnTo>
                      <a:pt x="153" y="126"/>
                    </a:lnTo>
                    <a:lnTo>
                      <a:pt x="151" y="127"/>
                    </a:lnTo>
                    <a:lnTo>
                      <a:pt x="147" y="126"/>
                    </a:lnTo>
                    <a:lnTo>
                      <a:pt x="145" y="133"/>
                    </a:lnTo>
                    <a:lnTo>
                      <a:pt x="141" y="138"/>
                    </a:lnTo>
                    <a:lnTo>
                      <a:pt x="136" y="133"/>
                    </a:lnTo>
                    <a:lnTo>
                      <a:pt x="129" y="138"/>
                    </a:lnTo>
                    <a:lnTo>
                      <a:pt x="123" y="136"/>
                    </a:lnTo>
                    <a:lnTo>
                      <a:pt x="120" y="135"/>
                    </a:lnTo>
                    <a:lnTo>
                      <a:pt x="106" y="139"/>
                    </a:lnTo>
                    <a:lnTo>
                      <a:pt x="115" y="138"/>
                    </a:lnTo>
                    <a:lnTo>
                      <a:pt x="117" y="142"/>
                    </a:lnTo>
                    <a:lnTo>
                      <a:pt x="117" y="156"/>
                    </a:lnTo>
                    <a:lnTo>
                      <a:pt x="121" y="159"/>
                    </a:lnTo>
                    <a:lnTo>
                      <a:pt x="120" y="164"/>
                    </a:lnTo>
                    <a:lnTo>
                      <a:pt x="117" y="167"/>
                    </a:lnTo>
                    <a:lnTo>
                      <a:pt x="110" y="170"/>
                    </a:lnTo>
                    <a:lnTo>
                      <a:pt x="106" y="173"/>
                    </a:lnTo>
                    <a:lnTo>
                      <a:pt x="97" y="173"/>
                    </a:lnTo>
                    <a:lnTo>
                      <a:pt x="92" y="171"/>
                    </a:lnTo>
                    <a:lnTo>
                      <a:pt x="88" y="165"/>
                    </a:lnTo>
                    <a:lnTo>
                      <a:pt x="86" y="161"/>
                    </a:lnTo>
                    <a:lnTo>
                      <a:pt x="80" y="153"/>
                    </a:lnTo>
                    <a:lnTo>
                      <a:pt x="80" y="145"/>
                    </a:lnTo>
                    <a:lnTo>
                      <a:pt x="77" y="144"/>
                    </a:lnTo>
                    <a:lnTo>
                      <a:pt x="83" y="138"/>
                    </a:lnTo>
                    <a:lnTo>
                      <a:pt x="82" y="135"/>
                    </a:lnTo>
                    <a:lnTo>
                      <a:pt x="68" y="123"/>
                    </a:lnTo>
                    <a:lnTo>
                      <a:pt x="59" y="126"/>
                    </a:lnTo>
                    <a:lnTo>
                      <a:pt x="51" y="117"/>
                    </a:lnTo>
                    <a:lnTo>
                      <a:pt x="39" y="114"/>
                    </a:lnTo>
                    <a:lnTo>
                      <a:pt x="38" y="118"/>
                    </a:lnTo>
                    <a:lnTo>
                      <a:pt x="29" y="121"/>
                    </a:lnTo>
                    <a:lnTo>
                      <a:pt x="27" y="123"/>
                    </a:lnTo>
                    <a:lnTo>
                      <a:pt x="22" y="127"/>
                    </a:lnTo>
                    <a:lnTo>
                      <a:pt x="16" y="123"/>
                    </a:lnTo>
                    <a:lnTo>
                      <a:pt x="13" y="118"/>
                    </a:lnTo>
                    <a:lnTo>
                      <a:pt x="0" y="120"/>
                    </a:lnTo>
                    <a:lnTo>
                      <a:pt x="6" y="114"/>
                    </a:lnTo>
                    <a:lnTo>
                      <a:pt x="10" y="112"/>
                    </a:lnTo>
                    <a:lnTo>
                      <a:pt x="13" y="103"/>
                    </a:lnTo>
                    <a:lnTo>
                      <a:pt x="10" y="92"/>
                    </a:lnTo>
                    <a:lnTo>
                      <a:pt x="15" y="83"/>
                    </a:lnTo>
                    <a:lnTo>
                      <a:pt x="19" y="77"/>
                    </a:lnTo>
                    <a:lnTo>
                      <a:pt x="9" y="68"/>
                    </a:lnTo>
                    <a:lnTo>
                      <a:pt x="6" y="63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9" y="47"/>
                    </a:lnTo>
                    <a:lnTo>
                      <a:pt x="7" y="41"/>
                    </a:lnTo>
                    <a:lnTo>
                      <a:pt x="6" y="38"/>
                    </a:lnTo>
                    <a:lnTo>
                      <a:pt x="12" y="27"/>
                    </a:lnTo>
                    <a:lnTo>
                      <a:pt x="21" y="30"/>
                    </a:lnTo>
                    <a:lnTo>
                      <a:pt x="30" y="30"/>
                    </a:lnTo>
                    <a:lnTo>
                      <a:pt x="29" y="24"/>
                    </a:lnTo>
                    <a:lnTo>
                      <a:pt x="36" y="25"/>
                    </a:lnTo>
                    <a:lnTo>
                      <a:pt x="41" y="28"/>
                    </a:lnTo>
                    <a:lnTo>
                      <a:pt x="41" y="25"/>
                    </a:lnTo>
                    <a:lnTo>
                      <a:pt x="47" y="19"/>
                    </a:lnTo>
                    <a:lnTo>
                      <a:pt x="51" y="27"/>
                    </a:lnTo>
                    <a:lnTo>
                      <a:pt x="60" y="33"/>
                    </a:lnTo>
                    <a:lnTo>
                      <a:pt x="65" y="25"/>
                    </a:lnTo>
                    <a:lnTo>
                      <a:pt x="69" y="30"/>
                    </a:lnTo>
                    <a:lnTo>
                      <a:pt x="71" y="25"/>
                    </a:lnTo>
                    <a:lnTo>
                      <a:pt x="77" y="19"/>
                    </a:lnTo>
                    <a:lnTo>
                      <a:pt x="80" y="10"/>
                    </a:lnTo>
                    <a:lnTo>
                      <a:pt x="76" y="4"/>
                    </a:lnTo>
                    <a:lnTo>
                      <a:pt x="83" y="4"/>
                    </a:lnTo>
                    <a:lnTo>
                      <a:pt x="88" y="0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5" name="Freeform 5257">
                <a:extLst>
                  <a:ext uri="{FF2B5EF4-FFF2-40B4-BE49-F238E27FC236}">
                    <a16:creationId xmlns:a16="http://schemas.microsoft.com/office/drawing/2014/main" id="{56FF7CF4-F090-EB02-0F96-363776D52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537"/>
                <a:ext cx="159" cy="99"/>
              </a:xfrm>
              <a:custGeom>
                <a:avLst/>
                <a:gdLst>
                  <a:gd name="T0" fmla="*/ 100 w 318"/>
                  <a:gd name="T1" fmla="*/ 6 h 197"/>
                  <a:gd name="T2" fmla="*/ 106 w 318"/>
                  <a:gd name="T3" fmla="*/ 9 h 197"/>
                  <a:gd name="T4" fmla="*/ 115 w 318"/>
                  <a:gd name="T5" fmla="*/ 28 h 197"/>
                  <a:gd name="T6" fmla="*/ 139 w 318"/>
                  <a:gd name="T7" fmla="*/ 33 h 197"/>
                  <a:gd name="T8" fmla="*/ 148 w 318"/>
                  <a:gd name="T9" fmla="*/ 38 h 197"/>
                  <a:gd name="T10" fmla="*/ 164 w 318"/>
                  <a:gd name="T11" fmla="*/ 50 h 197"/>
                  <a:gd name="T12" fmla="*/ 171 w 318"/>
                  <a:gd name="T13" fmla="*/ 71 h 197"/>
                  <a:gd name="T14" fmla="*/ 182 w 318"/>
                  <a:gd name="T15" fmla="*/ 54 h 197"/>
                  <a:gd name="T16" fmla="*/ 198 w 318"/>
                  <a:gd name="T17" fmla="*/ 62 h 197"/>
                  <a:gd name="T18" fmla="*/ 206 w 318"/>
                  <a:gd name="T19" fmla="*/ 83 h 197"/>
                  <a:gd name="T20" fmla="*/ 224 w 318"/>
                  <a:gd name="T21" fmla="*/ 89 h 197"/>
                  <a:gd name="T22" fmla="*/ 242 w 318"/>
                  <a:gd name="T23" fmla="*/ 95 h 197"/>
                  <a:gd name="T24" fmla="*/ 253 w 318"/>
                  <a:gd name="T25" fmla="*/ 109 h 197"/>
                  <a:gd name="T26" fmla="*/ 276 w 318"/>
                  <a:gd name="T27" fmla="*/ 101 h 197"/>
                  <a:gd name="T28" fmla="*/ 273 w 318"/>
                  <a:gd name="T29" fmla="*/ 120 h 197"/>
                  <a:gd name="T30" fmla="*/ 283 w 318"/>
                  <a:gd name="T31" fmla="*/ 130 h 197"/>
                  <a:gd name="T32" fmla="*/ 296 w 318"/>
                  <a:gd name="T33" fmla="*/ 152 h 197"/>
                  <a:gd name="T34" fmla="*/ 309 w 318"/>
                  <a:gd name="T35" fmla="*/ 162 h 197"/>
                  <a:gd name="T36" fmla="*/ 312 w 318"/>
                  <a:gd name="T37" fmla="*/ 177 h 197"/>
                  <a:gd name="T38" fmla="*/ 314 w 318"/>
                  <a:gd name="T39" fmla="*/ 182 h 197"/>
                  <a:gd name="T40" fmla="*/ 300 w 318"/>
                  <a:gd name="T41" fmla="*/ 182 h 197"/>
                  <a:gd name="T42" fmla="*/ 285 w 318"/>
                  <a:gd name="T43" fmla="*/ 194 h 197"/>
                  <a:gd name="T44" fmla="*/ 277 w 318"/>
                  <a:gd name="T45" fmla="*/ 182 h 197"/>
                  <a:gd name="T46" fmla="*/ 258 w 318"/>
                  <a:gd name="T47" fmla="*/ 177 h 197"/>
                  <a:gd name="T48" fmla="*/ 239 w 318"/>
                  <a:gd name="T49" fmla="*/ 186 h 197"/>
                  <a:gd name="T50" fmla="*/ 230 w 318"/>
                  <a:gd name="T51" fmla="*/ 170 h 197"/>
                  <a:gd name="T52" fmla="*/ 241 w 318"/>
                  <a:gd name="T53" fmla="*/ 150 h 197"/>
                  <a:gd name="T54" fmla="*/ 209 w 318"/>
                  <a:gd name="T55" fmla="*/ 148 h 197"/>
                  <a:gd name="T56" fmla="*/ 173 w 318"/>
                  <a:gd name="T57" fmla="*/ 150 h 197"/>
                  <a:gd name="T58" fmla="*/ 158 w 318"/>
                  <a:gd name="T59" fmla="*/ 136 h 197"/>
                  <a:gd name="T60" fmla="*/ 153 w 318"/>
                  <a:gd name="T61" fmla="*/ 126 h 197"/>
                  <a:gd name="T62" fmla="*/ 145 w 318"/>
                  <a:gd name="T63" fmla="*/ 133 h 197"/>
                  <a:gd name="T64" fmla="*/ 129 w 318"/>
                  <a:gd name="T65" fmla="*/ 138 h 197"/>
                  <a:gd name="T66" fmla="*/ 106 w 318"/>
                  <a:gd name="T67" fmla="*/ 139 h 197"/>
                  <a:gd name="T68" fmla="*/ 117 w 318"/>
                  <a:gd name="T69" fmla="*/ 156 h 197"/>
                  <a:gd name="T70" fmla="*/ 117 w 318"/>
                  <a:gd name="T71" fmla="*/ 167 h 197"/>
                  <a:gd name="T72" fmla="*/ 97 w 318"/>
                  <a:gd name="T73" fmla="*/ 173 h 197"/>
                  <a:gd name="T74" fmla="*/ 86 w 318"/>
                  <a:gd name="T75" fmla="*/ 161 h 197"/>
                  <a:gd name="T76" fmla="*/ 77 w 318"/>
                  <a:gd name="T77" fmla="*/ 144 h 197"/>
                  <a:gd name="T78" fmla="*/ 68 w 318"/>
                  <a:gd name="T79" fmla="*/ 123 h 197"/>
                  <a:gd name="T80" fmla="*/ 39 w 318"/>
                  <a:gd name="T81" fmla="*/ 114 h 197"/>
                  <a:gd name="T82" fmla="*/ 27 w 318"/>
                  <a:gd name="T83" fmla="*/ 123 h 197"/>
                  <a:gd name="T84" fmla="*/ 13 w 318"/>
                  <a:gd name="T85" fmla="*/ 118 h 197"/>
                  <a:gd name="T86" fmla="*/ 10 w 318"/>
                  <a:gd name="T87" fmla="*/ 112 h 197"/>
                  <a:gd name="T88" fmla="*/ 15 w 318"/>
                  <a:gd name="T89" fmla="*/ 83 h 197"/>
                  <a:gd name="T90" fmla="*/ 6 w 318"/>
                  <a:gd name="T91" fmla="*/ 63 h 197"/>
                  <a:gd name="T92" fmla="*/ 9 w 318"/>
                  <a:gd name="T93" fmla="*/ 47 h 197"/>
                  <a:gd name="T94" fmla="*/ 12 w 318"/>
                  <a:gd name="T95" fmla="*/ 27 h 197"/>
                  <a:gd name="T96" fmla="*/ 29 w 318"/>
                  <a:gd name="T97" fmla="*/ 24 h 197"/>
                  <a:gd name="T98" fmla="*/ 41 w 318"/>
                  <a:gd name="T99" fmla="*/ 25 h 197"/>
                  <a:gd name="T100" fmla="*/ 60 w 318"/>
                  <a:gd name="T101" fmla="*/ 33 h 197"/>
                  <a:gd name="T102" fmla="*/ 71 w 318"/>
                  <a:gd name="T103" fmla="*/ 25 h 197"/>
                  <a:gd name="T104" fmla="*/ 76 w 318"/>
                  <a:gd name="T105" fmla="*/ 4 h 197"/>
                  <a:gd name="T106" fmla="*/ 91 w 318"/>
                  <a:gd name="T107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8" h="197">
                    <a:moveTo>
                      <a:pt x="91" y="0"/>
                    </a:moveTo>
                    <a:lnTo>
                      <a:pt x="94" y="6"/>
                    </a:lnTo>
                    <a:lnTo>
                      <a:pt x="100" y="6"/>
                    </a:lnTo>
                    <a:lnTo>
                      <a:pt x="103" y="10"/>
                    </a:lnTo>
                    <a:lnTo>
                      <a:pt x="109" y="4"/>
                    </a:lnTo>
                    <a:lnTo>
                      <a:pt x="106" y="9"/>
                    </a:lnTo>
                    <a:lnTo>
                      <a:pt x="114" y="18"/>
                    </a:lnTo>
                    <a:lnTo>
                      <a:pt x="117" y="22"/>
                    </a:lnTo>
                    <a:lnTo>
                      <a:pt x="115" y="28"/>
                    </a:lnTo>
                    <a:lnTo>
                      <a:pt x="118" y="31"/>
                    </a:lnTo>
                    <a:lnTo>
                      <a:pt x="129" y="36"/>
                    </a:lnTo>
                    <a:lnTo>
                      <a:pt x="139" y="33"/>
                    </a:lnTo>
                    <a:lnTo>
                      <a:pt x="139" y="36"/>
                    </a:lnTo>
                    <a:lnTo>
                      <a:pt x="142" y="39"/>
                    </a:lnTo>
                    <a:lnTo>
                      <a:pt x="148" y="38"/>
                    </a:lnTo>
                    <a:lnTo>
                      <a:pt x="165" y="41"/>
                    </a:lnTo>
                    <a:lnTo>
                      <a:pt x="165" y="44"/>
                    </a:lnTo>
                    <a:lnTo>
                      <a:pt x="164" y="50"/>
                    </a:lnTo>
                    <a:lnTo>
                      <a:pt x="164" y="63"/>
                    </a:lnTo>
                    <a:lnTo>
                      <a:pt x="168" y="69"/>
                    </a:lnTo>
                    <a:lnTo>
                      <a:pt x="171" y="71"/>
                    </a:lnTo>
                    <a:lnTo>
                      <a:pt x="176" y="68"/>
                    </a:lnTo>
                    <a:lnTo>
                      <a:pt x="179" y="57"/>
                    </a:lnTo>
                    <a:lnTo>
                      <a:pt x="182" y="54"/>
                    </a:lnTo>
                    <a:lnTo>
                      <a:pt x="195" y="56"/>
                    </a:lnTo>
                    <a:lnTo>
                      <a:pt x="202" y="59"/>
                    </a:lnTo>
                    <a:lnTo>
                      <a:pt x="198" y="62"/>
                    </a:lnTo>
                    <a:lnTo>
                      <a:pt x="194" y="77"/>
                    </a:lnTo>
                    <a:lnTo>
                      <a:pt x="197" y="80"/>
                    </a:lnTo>
                    <a:lnTo>
                      <a:pt x="206" y="83"/>
                    </a:lnTo>
                    <a:lnTo>
                      <a:pt x="209" y="89"/>
                    </a:lnTo>
                    <a:lnTo>
                      <a:pt x="224" y="86"/>
                    </a:lnTo>
                    <a:lnTo>
                      <a:pt x="224" y="89"/>
                    </a:lnTo>
                    <a:lnTo>
                      <a:pt x="230" y="91"/>
                    </a:lnTo>
                    <a:lnTo>
                      <a:pt x="232" y="94"/>
                    </a:lnTo>
                    <a:lnTo>
                      <a:pt x="242" y="95"/>
                    </a:lnTo>
                    <a:lnTo>
                      <a:pt x="246" y="98"/>
                    </a:lnTo>
                    <a:lnTo>
                      <a:pt x="250" y="106"/>
                    </a:lnTo>
                    <a:lnTo>
                      <a:pt x="253" y="109"/>
                    </a:lnTo>
                    <a:lnTo>
                      <a:pt x="262" y="109"/>
                    </a:lnTo>
                    <a:lnTo>
                      <a:pt x="273" y="104"/>
                    </a:lnTo>
                    <a:lnTo>
                      <a:pt x="276" y="101"/>
                    </a:lnTo>
                    <a:lnTo>
                      <a:pt x="279" y="110"/>
                    </a:lnTo>
                    <a:lnTo>
                      <a:pt x="277" y="118"/>
                    </a:lnTo>
                    <a:lnTo>
                      <a:pt x="273" y="120"/>
                    </a:lnTo>
                    <a:lnTo>
                      <a:pt x="277" y="126"/>
                    </a:lnTo>
                    <a:lnTo>
                      <a:pt x="282" y="123"/>
                    </a:lnTo>
                    <a:lnTo>
                      <a:pt x="283" y="130"/>
                    </a:lnTo>
                    <a:lnTo>
                      <a:pt x="288" y="138"/>
                    </a:lnTo>
                    <a:lnTo>
                      <a:pt x="297" y="142"/>
                    </a:lnTo>
                    <a:lnTo>
                      <a:pt x="296" y="152"/>
                    </a:lnTo>
                    <a:lnTo>
                      <a:pt x="299" y="155"/>
                    </a:lnTo>
                    <a:lnTo>
                      <a:pt x="309" y="156"/>
                    </a:lnTo>
                    <a:lnTo>
                      <a:pt x="309" y="162"/>
                    </a:lnTo>
                    <a:lnTo>
                      <a:pt x="306" y="167"/>
                    </a:lnTo>
                    <a:lnTo>
                      <a:pt x="306" y="176"/>
                    </a:lnTo>
                    <a:lnTo>
                      <a:pt x="312" y="177"/>
                    </a:lnTo>
                    <a:lnTo>
                      <a:pt x="318" y="182"/>
                    </a:lnTo>
                    <a:lnTo>
                      <a:pt x="318" y="183"/>
                    </a:lnTo>
                    <a:lnTo>
                      <a:pt x="314" y="182"/>
                    </a:lnTo>
                    <a:lnTo>
                      <a:pt x="311" y="186"/>
                    </a:lnTo>
                    <a:lnTo>
                      <a:pt x="308" y="186"/>
                    </a:lnTo>
                    <a:lnTo>
                      <a:pt x="300" y="182"/>
                    </a:lnTo>
                    <a:lnTo>
                      <a:pt x="296" y="186"/>
                    </a:lnTo>
                    <a:lnTo>
                      <a:pt x="296" y="193"/>
                    </a:lnTo>
                    <a:lnTo>
                      <a:pt x="285" y="194"/>
                    </a:lnTo>
                    <a:lnTo>
                      <a:pt x="279" y="197"/>
                    </a:lnTo>
                    <a:lnTo>
                      <a:pt x="271" y="191"/>
                    </a:lnTo>
                    <a:lnTo>
                      <a:pt x="277" y="182"/>
                    </a:lnTo>
                    <a:lnTo>
                      <a:pt x="270" y="179"/>
                    </a:lnTo>
                    <a:lnTo>
                      <a:pt x="262" y="180"/>
                    </a:lnTo>
                    <a:lnTo>
                      <a:pt x="258" y="177"/>
                    </a:lnTo>
                    <a:lnTo>
                      <a:pt x="255" y="183"/>
                    </a:lnTo>
                    <a:lnTo>
                      <a:pt x="249" y="179"/>
                    </a:lnTo>
                    <a:lnTo>
                      <a:pt x="239" y="186"/>
                    </a:lnTo>
                    <a:lnTo>
                      <a:pt x="235" y="182"/>
                    </a:lnTo>
                    <a:lnTo>
                      <a:pt x="232" y="176"/>
                    </a:lnTo>
                    <a:lnTo>
                      <a:pt x="230" y="170"/>
                    </a:lnTo>
                    <a:lnTo>
                      <a:pt x="233" y="159"/>
                    </a:lnTo>
                    <a:lnTo>
                      <a:pt x="241" y="153"/>
                    </a:lnTo>
                    <a:lnTo>
                      <a:pt x="241" y="150"/>
                    </a:lnTo>
                    <a:lnTo>
                      <a:pt x="226" y="150"/>
                    </a:lnTo>
                    <a:lnTo>
                      <a:pt x="221" y="150"/>
                    </a:lnTo>
                    <a:lnTo>
                      <a:pt x="209" y="148"/>
                    </a:lnTo>
                    <a:lnTo>
                      <a:pt x="185" y="150"/>
                    </a:lnTo>
                    <a:lnTo>
                      <a:pt x="179" y="153"/>
                    </a:lnTo>
                    <a:lnTo>
                      <a:pt x="173" y="150"/>
                    </a:lnTo>
                    <a:lnTo>
                      <a:pt x="176" y="147"/>
                    </a:lnTo>
                    <a:lnTo>
                      <a:pt x="167" y="144"/>
                    </a:lnTo>
                    <a:lnTo>
                      <a:pt x="158" y="136"/>
                    </a:lnTo>
                    <a:lnTo>
                      <a:pt x="159" y="132"/>
                    </a:lnTo>
                    <a:lnTo>
                      <a:pt x="159" y="124"/>
                    </a:lnTo>
                    <a:lnTo>
                      <a:pt x="153" y="126"/>
                    </a:lnTo>
                    <a:lnTo>
                      <a:pt x="151" y="127"/>
                    </a:lnTo>
                    <a:lnTo>
                      <a:pt x="147" y="126"/>
                    </a:lnTo>
                    <a:lnTo>
                      <a:pt x="145" y="133"/>
                    </a:lnTo>
                    <a:lnTo>
                      <a:pt x="141" y="138"/>
                    </a:lnTo>
                    <a:lnTo>
                      <a:pt x="136" y="133"/>
                    </a:lnTo>
                    <a:lnTo>
                      <a:pt x="129" y="138"/>
                    </a:lnTo>
                    <a:lnTo>
                      <a:pt x="123" y="136"/>
                    </a:lnTo>
                    <a:lnTo>
                      <a:pt x="120" y="135"/>
                    </a:lnTo>
                    <a:lnTo>
                      <a:pt x="106" y="139"/>
                    </a:lnTo>
                    <a:lnTo>
                      <a:pt x="115" y="138"/>
                    </a:lnTo>
                    <a:lnTo>
                      <a:pt x="117" y="142"/>
                    </a:lnTo>
                    <a:lnTo>
                      <a:pt x="117" y="156"/>
                    </a:lnTo>
                    <a:lnTo>
                      <a:pt x="121" y="159"/>
                    </a:lnTo>
                    <a:lnTo>
                      <a:pt x="120" y="164"/>
                    </a:lnTo>
                    <a:lnTo>
                      <a:pt x="117" y="167"/>
                    </a:lnTo>
                    <a:lnTo>
                      <a:pt x="110" y="170"/>
                    </a:lnTo>
                    <a:lnTo>
                      <a:pt x="106" y="173"/>
                    </a:lnTo>
                    <a:lnTo>
                      <a:pt x="97" y="173"/>
                    </a:lnTo>
                    <a:lnTo>
                      <a:pt x="92" y="171"/>
                    </a:lnTo>
                    <a:lnTo>
                      <a:pt x="88" y="165"/>
                    </a:lnTo>
                    <a:lnTo>
                      <a:pt x="86" y="161"/>
                    </a:lnTo>
                    <a:lnTo>
                      <a:pt x="80" y="153"/>
                    </a:lnTo>
                    <a:lnTo>
                      <a:pt x="80" y="145"/>
                    </a:lnTo>
                    <a:lnTo>
                      <a:pt x="77" y="144"/>
                    </a:lnTo>
                    <a:lnTo>
                      <a:pt x="83" y="138"/>
                    </a:lnTo>
                    <a:lnTo>
                      <a:pt x="82" y="135"/>
                    </a:lnTo>
                    <a:lnTo>
                      <a:pt x="68" y="123"/>
                    </a:lnTo>
                    <a:lnTo>
                      <a:pt x="59" y="126"/>
                    </a:lnTo>
                    <a:lnTo>
                      <a:pt x="51" y="117"/>
                    </a:lnTo>
                    <a:lnTo>
                      <a:pt x="39" y="114"/>
                    </a:lnTo>
                    <a:lnTo>
                      <a:pt x="38" y="118"/>
                    </a:lnTo>
                    <a:lnTo>
                      <a:pt x="29" y="121"/>
                    </a:lnTo>
                    <a:lnTo>
                      <a:pt x="27" y="123"/>
                    </a:lnTo>
                    <a:lnTo>
                      <a:pt x="22" y="127"/>
                    </a:lnTo>
                    <a:lnTo>
                      <a:pt x="16" y="123"/>
                    </a:lnTo>
                    <a:lnTo>
                      <a:pt x="13" y="118"/>
                    </a:lnTo>
                    <a:lnTo>
                      <a:pt x="0" y="120"/>
                    </a:lnTo>
                    <a:lnTo>
                      <a:pt x="6" y="114"/>
                    </a:lnTo>
                    <a:lnTo>
                      <a:pt x="10" y="112"/>
                    </a:lnTo>
                    <a:lnTo>
                      <a:pt x="13" y="103"/>
                    </a:lnTo>
                    <a:lnTo>
                      <a:pt x="10" y="92"/>
                    </a:lnTo>
                    <a:lnTo>
                      <a:pt x="15" y="83"/>
                    </a:lnTo>
                    <a:lnTo>
                      <a:pt x="19" y="77"/>
                    </a:lnTo>
                    <a:lnTo>
                      <a:pt x="9" y="68"/>
                    </a:lnTo>
                    <a:lnTo>
                      <a:pt x="6" y="63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9" y="47"/>
                    </a:lnTo>
                    <a:lnTo>
                      <a:pt x="7" y="41"/>
                    </a:lnTo>
                    <a:lnTo>
                      <a:pt x="6" y="38"/>
                    </a:lnTo>
                    <a:lnTo>
                      <a:pt x="12" y="27"/>
                    </a:lnTo>
                    <a:lnTo>
                      <a:pt x="21" y="30"/>
                    </a:lnTo>
                    <a:lnTo>
                      <a:pt x="30" y="30"/>
                    </a:lnTo>
                    <a:lnTo>
                      <a:pt x="29" y="24"/>
                    </a:lnTo>
                    <a:lnTo>
                      <a:pt x="36" y="25"/>
                    </a:lnTo>
                    <a:lnTo>
                      <a:pt x="41" y="28"/>
                    </a:lnTo>
                    <a:lnTo>
                      <a:pt x="41" y="25"/>
                    </a:lnTo>
                    <a:lnTo>
                      <a:pt x="47" y="19"/>
                    </a:lnTo>
                    <a:lnTo>
                      <a:pt x="51" y="27"/>
                    </a:lnTo>
                    <a:lnTo>
                      <a:pt x="60" y="33"/>
                    </a:lnTo>
                    <a:lnTo>
                      <a:pt x="65" y="25"/>
                    </a:lnTo>
                    <a:lnTo>
                      <a:pt x="69" y="30"/>
                    </a:lnTo>
                    <a:lnTo>
                      <a:pt x="71" y="25"/>
                    </a:lnTo>
                    <a:lnTo>
                      <a:pt x="77" y="19"/>
                    </a:lnTo>
                    <a:lnTo>
                      <a:pt x="80" y="10"/>
                    </a:lnTo>
                    <a:lnTo>
                      <a:pt x="76" y="4"/>
                    </a:lnTo>
                    <a:lnTo>
                      <a:pt x="83" y="4"/>
                    </a:lnTo>
                    <a:lnTo>
                      <a:pt x="88" y="0"/>
                    </a:lnTo>
                    <a:lnTo>
                      <a:pt x="9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6" name="Freeform 5258">
                <a:extLst>
                  <a:ext uri="{FF2B5EF4-FFF2-40B4-BE49-F238E27FC236}">
                    <a16:creationId xmlns:a16="http://schemas.microsoft.com/office/drawing/2014/main" id="{6859704C-3B6C-D86D-A692-86AFC600C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594"/>
                <a:ext cx="150" cy="126"/>
              </a:xfrm>
              <a:custGeom>
                <a:avLst/>
                <a:gdLst>
                  <a:gd name="T0" fmla="*/ 22 w 299"/>
                  <a:gd name="T1" fmla="*/ 6 h 252"/>
                  <a:gd name="T2" fmla="*/ 3 w 299"/>
                  <a:gd name="T3" fmla="*/ 19 h 252"/>
                  <a:gd name="T4" fmla="*/ 2 w 299"/>
                  <a:gd name="T5" fmla="*/ 28 h 252"/>
                  <a:gd name="T6" fmla="*/ 14 w 299"/>
                  <a:gd name="T7" fmla="*/ 24 h 252"/>
                  <a:gd name="T8" fmla="*/ 25 w 299"/>
                  <a:gd name="T9" fmla="*/ 27 h 252"/>
                  <a:gd name="T10" fmla="*/ 28 w 299"/>
                  <a:gd name="T11" fmla="*/ 47 h 252"/>
                  <a:gd name="T12" fmla="*/ 26 w 299"/>
                  <a:gd name="T13" fmla="*/ 56 h 252"/>
                  <a:gd name="T14" fmla="*/ 23 w 299"/>
                  <a:gd name="T15" fmla="*/ 71 h 252"/>
                  <a:gd name="T16" fmla="*/ 44 w 299"/>
                  <a:gd name="T17" fmla="*/ 92 h 252"/>
                  <a:gd name="T18" fmla="*/ 55 w 299"/>
                  <a:gd name="T19" fmla="*/ 106 h 252"/>
                  <a:gd name="T20" fmla="*/ 54 w 299"/>
                  <a:gd name="T21" fmla="*/ 118 h 252"/>
                  <a:gd name="T22" fmla="*/ 31 w 299"/>
                  <a:gd name="T23" fmla="*/ 135 h 252"/>
                  <a:gd name="T24" fmla="*/ 37 w 299"/>
                  <a:gd name="T25" fmla="*/ 164 h 252"/>
                  <a:gd name="T26" fmla="*/ 29 w 299"/>
                  <a:gd name="T27" fmla="*/ 182 h 252"/>
                  <a:gd name="T28" fmla="*/ 60 w 299"/>
                  <a:gd name="T29" fmla="*/ 183 h 252"/>
                  <a:gd name="T30" fmla="*/ 67 w 299"/>
                  <a:gd name="T31" fmla="*/ 191 h 252"/>
                  <a:gd name="T32" fmla="*/ 73 w 299"/>
                  <a:gd name="T33" fmla="*/ 224 h 252"/>
                  <a:gd name="T34" fmla="*/ 87 w 299"/>
                  <a:gd name="T35" fmla="*/ 217 h 252"/>
                  <a:gd name="T36" fmla="*/ 101 w 299"/>
                  <a:gd name="T37" fmla="*/ 234 h 252"/>
                  <a:gd name="T38" fmla="*/ 108 w 299"/>
                  <a:gd name="T39" fmla="*/ 241 h 252"/>
                  <a:gd name="T40" fmla="*/ 123 w 299"/>
                  <a:gd name="T41" fmla="*/ 246 h 252"/>
                  <a:gd name="T42" fmla="*/ 128 w 299"/>
                  <a:gd name="T43" fmla="*/ 237 h 252"/>
                  <a:gd name="T44" fmla="*/ 143 w 299"/>
                  <a:gd name="T45" fmla="*/ 217 h 252"/>
                  <a:gd name="T46" fmla="*/ 145 w 299"/>
                  <a:gd name="T47" fmla="*/ 194 h 252"/>
                  <a:gd name="T48" fmla="*/ 158 w 299"/>
                  <a:gd name="T49" fmla="*/ 206 h 252"/>
                  <a:gd name="T50" fmla="*/ 190 w 299"/>
                  <a:gd name="T51" fmla="*/ 212 h 252"/>
                  <a:gd name="T52" fmla="*/ 189 w 299"/>
                  <a:gd name="T53" fmla="*/ 208 h 252"/>
                  <a:gd name="T54" fmla="*/ 190 w 299"/>
                  <a:gd name="T55" fmla="*/ 193 h 252"/>
                  <a:gd name="T56" fmla="*/ 204 w 299"/>
                  <a:gd name="T57" fmla="*/ 180 h 252"/>
                  <a:gd name="T58" fmla="*/ 196 w 299"/>
                  <a:gd name="T59" fmla="*/ 161 h 252"/>
                  <a:gd name="T60" fmla="*/ 216 w 299"/>
                  <a:gd name="T61" fmla="*/ 145 h 252"/>
                  <a:gd name="T62" fmla="*/ 216 w 299"/>
                  <a:gd name="T63" fmla="*/ 127 h 252"/>
                  <a:gd name="T64" fmla="*/ 230 w 299"/>
                  <a:gd name="T65" fmla="*/ 121 h 252"/>
                  <a:gd name="T66" fmla="*/ 243 w 299"/>
                  <a:gd name="T67" fmla="*/ 97 h 252"/>
                  <a:gd name="T68" fmla="*/ 255 w 299"/>
                  <a:gd name="T69" fmla="*/ 106 h 252"/>
                  <a:gd name="T70" fmla="*/ 281 w 299"/>
                  <a:gd name="T71" fmla="*/ 107 h 252"/>
                  <a:gd name="T72" fmla="*/ 289 w 299"/>
                  <a:gd name="T73" fmla="*/ 95 h 252"/>
                  <a:gd name="T74" fmla="*/ 289 w 299"/>
                  <a:gd name="T75" fmla="*/ 79 h 252"/>
                  <a:gd name="T76" fmla="*/ 292 w 299"/>
                  <a:gd name="T77" fmla="*/ 65 h 252"/>
                  <a:gd name="T78" fmla="*/ 277 w 299"/>
                  <a:gd name="T79" fmla="*/ 69 h 252"/>
                  <a:gd name="T80" fmla="*/ 257 w 299"/>
                  <a:gd name="T81" fmla="*/ 68 h 252"/>
                  <a:gd name="T82" fmla="*/ 255 w 299"/>
                  <a:gd name="T83" fmla="*/ 45 h 252"/>
                  <a:gd name="T84" fmla="*/ 248 w 299"/>
                  <a:gd name="T85" fmla="*/ 36 h 252"/>
                  <a:gd name="T86" fmla="*/ 207 w 299"/>
                  <a:gd name="T87" fmla="*/ 36 h 252"/>
                  <a:gd name="T88" fmla="*/ 192 w 299"/>
                  <a:gd name="T89" fmla="*/ 54 h 252"/>
                  <a:gd name="T90" fmla="*/ 198 w 299"/>
                  <a:gd name="T91" fmla="*/ 65 h 252"/>
                  <a:gd name="T92" fmla="*/ 192 w 299"/>
                  <a:gd name="T93" fmla="*/ 97 h 252"/>
                  <a:gd name="T94" fmla="*/ 184 w 299"/>
                  <a:gd name="T95" fmla="*/ 82 h 252"/>
                  <a:gd name="T96" fmla="*/ 164 w 299"/>
                  <a:gd name="T97" fmla="*/ 71 h 252"/>
                  <a:gd name="T98" fmla="*/ 149 w 299"/>
                  <a:gd name="T99" fmla="*/ 79 h 252"/>
                  <a:gd name="T100" fmla="*/ 146 w 299"/>
                  <a:gd name="T101" fmla="*/ 68 h 252"/>
                  <a:gd name="T102" fmla="*/ 139 w 299"/>
                  <a:gd name="T103" fmla="*/ 53 h 252"/>
                  <a:gd name="T104" fmla="*/ 119 w 299"/>
                  <a:gd name="T105" fmla="*/ 59 h 252"/>
                  <a:gd name="T106" fmla="*/ 108 w 299"/>
                  <a:gd name="T107" fmla="*/ 47 h 252"/>
                  <a:gd name="T108" fmla="*/ 99 w 299"/>
                  <a:gd name="T109" fmla="*/ 30 h 252"/>
                  <a:gd name="T110" fmla="*/ 90 w 299"/>
                  <a:gd name="T111" fmla="*/ 9 h 252"/>
                  <a:gd name="T112" fmla="*/ 61 w 299"/>
                  <a:gd name="T113" fmla="*/ 0 h 252"/>
                  <a:gd name="T114" fmla="*/ 49 w 299"/>
                  <a:gd name="T115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9" h="252">
                    <a:moveTo>
                      <a:pt x="38" y="9"/>
                    </a:moveTo>
                    <a:lnTo>
                      <a:pt x="35" y="4"/>
                    </a:lnTo>
                    <a:lnTo>
                      <a:pt x="22" y="6"/>
                    </a:lnTo>
                    <a:lnTo>
                      <a:pt x="19" y="9"/>
                    </a:lnTo>
                    <a:lnTo>
                      <a:pt x="13" y="12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28"/>
                    </a:lnTo>
                    <a:lnTo>
                      <a:pt x="8" y="31"/>
                    </a:lnTo>
                    <a:lnTo>
                      <a:pt x="13" y="30"/>
                    </a:lnTo>
                    <a:lnTo>
                      <a:pt x="14" y="24"/>
                    </a:lnTo>
                    <a:lnTo>
                      <a:pt x="19" y="19"/>
                    </a:lnTo>
                    <a:lnTo>
                      <a:pt x="23" y="19"/>
                    </a:lnTo>
                    <a:lnTo>
                      <a:pt x="25" y="27"/>
                    </a:lnTo>
                    <a:lnTo>
                      <a:pt x="28" y="30"/>
                    </a:lnTo>
                    <a:lnTo>
                      <a:pt x="32" y="42"/>
                    </a:lnTo>
                    <a:lnTo>
                      <a:pt x="28" y="47"/>
                    </a:lnTo>
                    <a:lnTo>
                      <a:pt x="25" y="47"/>
                    </a:lnTo>
                    <a:lnTo>
                      <a:pt x="25" y="54"/>
                    </a:lnTo>
                    <a:lnTo>
                      <a:pt x="26" y="56"/>
                    </a:lnTo>
                    <a:lnTo>
                      <a:pt x="28" y="59"/>
                    </a:lnTo>
                    <a:lnTo>
                      <a:pt x="22" y="66"/>
                    </a:lnTo>
                    <a:lnTo>
                      <a:pt x="23" y="71"/>
                    </a:lnTo>
                    <a:lnTo>
                      <a:pt x="28" y="85"/>
                    </a:lnTo>
                    <a:lnTo>
                      <a:pt x="35" y="85"/>
                    </a:lnTo>
                    <a:lnTo>
                      <a:pt x="44" y="92"/>
                    </a:lnTo>
                    <a:lnTo>
                      <a:pt x="46" y="97"/>
                    </a:lnTo>
                    <a:lnTo>
                      <a:pt x="49" y="98"/>
                    </a:lnTo>
                    <a:lnTo>
                      <a:pt x="55" y="106"/>
                    </a:lnTo>
                    <a:lnTo>
                      <a:pt x="58" y="112"/>
                    </a:lnTo>
                    <a:lnTo>
                      <a:pt x="58" y="118"/>
                    </a:lnTo>
                    <a:lnTo>
                      <a:pt x="54" y="118"/>
                    </a:lnTo>
                    <a:lnTo>
                      <a:pt x="44" y="126"/>
                    </a:lnTo>
                    <a:lnTo>
                      <a:pt x="35" y="130"/>
                    </a:lnTo>
                    <a:lnTo>
                      <a:pt x="31" y="135"/>
                    </a:lnTo>
                    <a:lnTo>
                      <a:pt x="29" y="141"/>
                    </a:lnTo>
                    <a:lnTo>
                      <a:pt x="35" y="148"/>
                    </a:lnTo>
                    <a:lnTo>
                      <a:pt x="37" y="164"/>
                    </a:lnTo>
                    <a:lnTo>
                      <a:pt x="38" y="170"/>
                    </a:lnTo>
                    <a:lnTo>
                      <a:pt x="37" y="179"/>
                    </a:lnTo>
                    <a:lnTo>
                      <a:pt x="29" y="182"/>
                    </a:lnTo>
                    <a:lnTo>
                      <a:pt x="40" y="191"/>
                    </a:lnTo>
                    <a:lnTo>
                      <a:pt x="51" y="182"/>
                    </a:lnTo>
                    <a:lnTo>
                      <a:pt x="60" y="183"/>
                    </a:lnTo>
                    <a:lnTo>
                      <a:pt x="64" y="182"/>
                    </a:lnTo>
                    <a:lnTo>
                      <a:pt x="64" y="189"/>
                    </a:lnTo>
                    <a:lnTo>
                      <a:pt x="67" y="191"/>
                    </a:lnTo>
                    <a:lnTo>
                      <a:pt x="73" y="202"/>
                    </a:lnTo>
                    <a:lnTo>
                      <a:pt x="72" y="208"/>
                    </a:lnTo>
                    <a:lnTo>
                      <a:pt x="73" y="224"/>
                    </a:lnTo>
                    <a:lnTo>
                      <a:pt x="78" y="229"/>
                    </a:lnTo>
                    <a:lnTo>
                      <a:pt x="82" y="217"/>
                    </a:lnTo>
                    <a:lnTo>
                      <a:pt x="87" y="217"/>
                    </a:lnTo>
                    <a:lnTo>
                      <a:pt x="91" y="221"/>
                    </a:lnTo>
                    <a:lnTo>
                      <a:pt x="91" y="231"/>
                    </a:lnTo>
                    <a:lnTo>
                      <a:pt x="101" y="234"/>
                    </a:lnTo>
                    <a:lnTo>
                      <a:pt x="108" y="234"/>
                    </a:lnTo>
                    <a:lnTo>
                      <a:pt x="113" y="237"/>
                    </a:lnTo>
                    <a:lnTo>
                      <a:pt x="108" y="241"/>
                    </a:lnTo>
                    <a:lnTo>
                      <a:pt x="116" y="252"/>
                    </a:lnTo>
                    <a:lnTo>
                      <a:pt x="120" y="250"/>
                    </a:lnTo>
                    <a:lnTo>
                      <a:pt x="123" y="246"/>
                    </a:lnTo>
                    <a:lnTo>
                      <a:pt x="125" y="241"/>
                    </a:lnTo>
                    <a:lnTo>
                      <a:pt x="128" y="241"/>
                    </a:lnTo>
                    <a:lnTo>
                      <a:pt x="128" y="237"/>
                    </a:lnTo>
                    <a:lnTo>
                      <a:pt x="140" y="229"/>
                    </a:lnTo>
                    <a:lnTo>
                      <a:pt x="140" y="220"/>
                    </a:lnTo>
                    <a:lnTo>
                      <a:pt x="143" y="217"/>
                    </a:lnTo>
                    <a:lnTo>
                      <a:pt x="143" y="209"/>
                    </a:lnTo>
                    <a:lnTo>
                      <a:pt x="139" y="200"/>
                    </a:lnTo>
                    <a:lnTo>
                      <a:pt x="145" y="194"/>
                    </a:lnTo>
                    <a:lnTo>
                      <a:pt x="151" y="191"/>
                    </a:lnTo>
                    <a:lnTo>
                      <a:pt x="152" y="199"/>
                    </a:lnTo>
                    <a:lnTo>
                      <a:pt x="158" y="206"/>
                    </a:lnTo>
                    <a:lnTo>
                      <a:pt x="170" y="209"/>
                    </a:lnTo>
                    <a:lnTo>
                      <a:pt x="175" y="212"/>
                    </a:lnTo>
                    <a:lnTo>
                      <a:pt x="190" y="212"/>
                    </a:lnTo>
                    <a:lnTo>
                      <a:pt x="192" y="215"/>
                    </a:lnTo>
                    <a:lnTo>
                      <a:pt x="192" y="214"/>
                    </a:lnTo>
                    <a:lnTo>
                      <a:pt x="189" y="208"/>
                    </a:lnTo>
                    <a:lnTo>
                      <a:pt x="189" y="200"/>
                    </a:lnTo>
                    <a:lnTo>
                      <a:pt x="190" y="197"/>
                    </a:lnTo>
                    <a:lnTo>
                      <a:pt x="190" y="193"/>
                    </a:lnTo>
                    <a:lnTo>
                      <a:pt x="196" y="191"/>
                    </a:lnTo>
                    <a:lnTo>
                      <a:pt x="195" y="185"/>
                    </a:lnTo>
                    <a:lnTo>
                      <a:pt x="204" y="180"/>
                    </a:lnTo>
                    <a:lnTo>
                      <a:pt x="201" y="174"/>
                    </a:lnTo>
                    <a:lnTo>
                      <a:pt x="202" y="173"/>
                    </a:lnTo>
                    <a:lnTo>
                      <a:pt x="196" y="161"/>
                    </a:lnTo>
                    <a:lnTo>
                      <a:pt x="207" y="161"/>
                    </a:lnTo>
                    <a:lnTo>
                      <a:pt x="214" y="156"/>
                    </a:lnTo>
                    <a:lnTo>
                      <a:pt x="216" y="145"/>
                    </a:lnTo>
                    <a:lnTo>
                      <a:pt x="217" y="141"/>
                    </a:lnTo>
                    <a:lnTo>
                      <a:pt x="210" y="141"/>
                    </a:lnTo>
                    <a:lnTo>
                      <a:pt x="216" y="127"/>
                    </a:lnTo>
                    <a:lnTo>
                      <a:pt x="222" y="124"/>
                    </a:lnTo>
                    <a:lnTo>
                      <a:pt x="225" y="121"/>
                    </a:lnTo>
                    <a:lnTo>
                      <a:pt x="230" y="121"/>
                    </a:lnTo>
                    <a:lnTo>
                      <a:pt x="234" y="114"/>
                    </a:lnTo>
                    <a:lnTo>
                      <a:pt x="237" y="98"/>
                    </a:lnTo>
                    <a:lnTo>
                      <a:pt x="243" y="97"/>
                    </a:lnTo>
                    <a:lnTo>
                      <a:pt x="248" y="101"/>
                    </a:lnTo>
                    <a:lnTo>
                      <a:pt x="248" y="106"/>
                    </a:lnTo>
                    <a:lnTo>
                      <a:pt x="255" y="106"/>
                    </a:lnTo>
                    <a:lnTo>
                      <a:pt x="263" y="104"/>
                    </a:lnTo>
                    <a:lnTo>
                      <a:pt x="277" y="109"/>
                    </a:lnTo>
                    <a:lnTo>
                      <a:pt x="281" y="107"/>
                    </a:lnTo>
                    <a:lnTo>
                      <a:pt x="283" y="104"/>
                    </a:lnTo>
                    <a:lnTo>
                      <a:pt x="289" y="103"/>
                    </a:lnTo>
                    <a:lnTo>
                      <a:pt x="289" y="95"/>
                    </a:lnTo>
                    <a:lnTo>
                      <a:pt x="283" y="89"/>
                    </a:lnTo>
                    <a:lnTo>
                      <a:pt x="289" y="85"/>
                    </a:lnTo>
                    <a:lnTo>
                      <a:pt x="289" y="79"/>
                    </a:lnTo>
                    <a:lnTo>
                      <a:pt x="293" y="77"/>
                    </a:lnTo>
                    <a:lnTo>
                      <a:pt x="299" y="68"/>
                    </a:lnTo>
                    <a:lnTo>
                      <a:pt x="292" y="65"/>
                    </a:lnTo>
                    <a:lnTo>
                      <a:pt x="284" y="66"/>
                    </a:lnTo>
                    <a:lnTo>
                      <a:pt x="280" y="63"/>
                    </a:lnTo>
                    <a:lnTo>
                      <a:pt x="277" y="69"/>
                    </a:lnTo>
                    <a:lnTo>
                      <a:pt x="271" y="65"/>
                    </a:lnTo>
                    <a:lnTo>
                      <a:pt x="261" y="72"/>
                    </a:lnTo>
                    <a:lnTo>
                      <a:pt x="257" y="68"/>
                    </a:lnTo>
                    <a:lnTo>
                      <a:pt x="254" y="62"/>
                    </a:lnTo>
                    <a:lnTo>
                      <a:pt x="252" y="56"/>
                    </a:lnTo>
                    <a:lnTo>
                      <a:pt x="255" y="45"/>
                    </a:lnTo>
                    <a:lnTo>
                      <a:pt x="263" y="39"/>
                    </a:lnTo>
                    <a:lnTo>
                      <a:pt x="263" y="36"/>
                    </a:lnTo>
                    <a:lnTo>
                      <a:pt x="248" y="36"/>
                    </a:lnTo>
                    <a:lnTo>
                      <a:pt x="243" y="36"/>
                    </a:lnTo>
                    <a:lnTo>
                      <a:pt x="231" y="34"/>
                    </a:lnTo>
                    <a:lnTo>
                      <a:pt x="207" y="36"/>
                    </a:lnTo>
                    <a:lnTo>
                      <a:pt x="192" y="45"/>
                    </a:lnTo>
                    <a:lnTo>
                      <a:pt x="195" y="50"/>
                    </a:lnTo>
                    <a:lnTo>
                      <a:pt x="192" y="54"/>
                    </a:lnTo>
                    <a:lnTo>
                      <a:pt x="196" y="57"/>
                    </a:lnTo>
                    <a:lnTo>
                      <a:pt x="201" y="63"/>
                    </a:lnTo>
                    <a:lnTo>
                      <a:pt x="198" y="65"/>
                    </a:lnTo>
                    <a:lnTo>
                      <a:pt x="190" y="82"/>
                    </a:lnTo>
                    <a:lnTo>
                      <a:pt x="198" y="92"/>
                    </a:lnTo>
                    <a:lnTo>
                      <a:pt x="192" y="97"/>
                    </a:lnTo>
                    <a:lnTo>
                      <a:pt x="189" y="91"/>
                    </a:lnTo>
                    <a:lnTo>
                      <a:pt x="184" y="89"/>
                    </a:lnTo>
                    <a:lnTo>
                      <a:pt x="184" y="82"/>
                    </a:lnTo>
                    <a:lnTo>
                      <a:pt x="176" y="77"/>
                    </a:lnTo>
                    <a:lnTo>
                      <a:pt x="170" y="69"/>
                    </a:lnTo>
                    <a:lnTo>
                      <a:pt x="164" y="71"/>
                    </a:lnTo>
                    <a:lnTo>
                      <a:pt x="158" y="66"/>
                    </a:lnTo>
                    <a:lnTo>
                      <a:pt x="155" y="68"/>
                    </a:lnTo>
                    <a:lnTo>
                      <a:pt x="149" y="79"/>
                    </a:lnTo>
                    <a:lnTo>
                      <a:pt x="149" y="77"/>
                    </a:lnTo>
                    <a:lnTo>
                      <a:pt x="146" y="72"/>
                    </a:lnTo>
                    <a:lnTo>
                      <a:pt x="146" y="68"/>
                    </a:lnTo>
                    <a:lnTo>
                      <a:pt x="149" y="66"/>
                    </a:lnTo>
                    <a:lnTo>
                      <a:pt x="139" y="56"/>
                    </a:lnTo>
                    <a:lnTo>
                      <a:pt x="139" y="53"/>
                    </a:lnTo>
                    <a:lnTo>
                      <a:pt x="132" y="56"/>
                    </a:lnTo>
                    <a:lnTo>
                      <a:pt x="128" y="59"/>
                    </a:lnTo>
                    <a:lnTo>
                      <a:pt x="119" y="59"/>
                    </a:lnTo>
                    <a:lnTo>
                      <a:pt x="114" y="57"/>
                    </a:lnTo>
                    <a:lnTo>
                      <a:pt x="110" y="51"/>
                    </a:lnTo>
                    <a:lnTo>
                      <a:pt x="108" y="47"/>
                    </a:lnTo>
                    <a:lnTo>
                      <a:pt x="102" y="39"/>
                    </a:lnTo>
                    <a:lnTo>
                      <a:pt x="102" y="31"/>
                    </a:lnTo>
                    <a:lnTo>
                      <a:pt x="99" y="30"/>
                    </a:lnTo>
                    <a:lnTo>
                      <a:pt x="105" y="24"/>
                    </a:lnTo>
                    <a:lnTo>
                      <a:pt x="104" y="21"/>
                    </a:lnTo>
                    <a:lnTo>
                      <a:pt x="90" y="9"/>
                    </a:lnTo>
                    <a:lnTo>
                      <a:pt x="81" y="12"/>
                    </a:lnTo>
                    <a:lnTo>
                      <a:pt x="73" y="3"/>
                    </a:lnTo>
                    <a:lnTo>
                      <a:pt x="61" y="0"/>
                    </a:lnTo>
                    <a:lnTo>
                      <a:pt x="60" y="4"/>
                    </a:lnTo>
                    <a:lnTo>
                      <a:pt x="51" y="7"/>
                    </a:lnTo>
                    <a:lnTo>
                      <a:pt x="49" y="9"/>
                    </a:lnTo>
                    <a:lnTo>
                      <a:pt x="44" y="13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7" name="Freeform 5259">
                <a:extLst>
                  <a:ext uri="{FF2B5EF4-FFF2-40B4-BE49-F238E27FC236}">
                    <a16:creationId xmlns:a16="http://schemas.microsoft.com/office/drawing/2014/main" id="{54DF367A-F37F-47AA-A176-04E43C6A5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594"/>
                <a:ext cx="150" cy="126"/>
              </a:xfrm>
              <a:custGeom>
                <a:avLst/>
                <a:gdLst>
                  <a:gd name="T0" fmla="*/ 49 w 299"/>
                  <a:gd name="T1" fmla="*/ 9 h 252"/>
                  <a:gd name="T2" fmla="*/ 61 w 299"/>
                  <a:gd name="T3" fmla="*/ 0 h 252"/>
                  <a:gd name="T4" fmla="*/ 90 w 299"/>
                  <a:gd name="T5" fmla="*/ 9 h 252"/>
                  <a:gd name="T6" fmla="*/ 99 w 299"/>
                  <a:gd name="T7" fmla="*/ 30 h 252"/>
                  <a:gd name="T8" fmla="*/ 108 w 299"/>
                  <a:gd name="T9" fmla="*/ 47 h 252"/>
                  <a:gd name="T10" fmla="*/ 119 w 299"/>
                  <a:gd name="T11" fmla="*/ 59 h 252"/>
                  <a:gd name="T12" fmla="*/ 139 w 299"/>
                  <a:gd name="T13" fmla="*/ 53 h 252"/>
                  <a:gd name="T14" fmla="*/ 146 w 299"/>
                  <a:gd name="T15" fmla="*/ 68 h 252"/>
                  <a:gd name="T16" fmla="*/ 149 w 299"/>
                  <a:gd name="T17" fmla="*/ 79 h 252"/>
                  <a:gd name="T18" fmla="*/ 164 w 299"/>
                  <a:gd name="T19" fmla="*/ 71 h 252"/>
                  <a:gd name="T20" fmla="*/ 184 w 299"/>
                  <a:gd name="T21" fmla="*/ 82 h 252"/>
                  <a:gd name="T22" fmla="*/ 192 w 299"/>
                  <a:gd name="T23" fmla="*/ 97 h 252"/>
                  <a:gd name="T24" fmla="*/ 198 w 299"/>
                  <a:gd name="T25" fmla="*/ 65 h 252"/>
                  <a:gd name="T26" fmla="*/ 192 w 299"/>
                  <a:gd name="T27" fmla="*/ 54 h 252"/>
                  <a:gd name="T28" fmla="*/ 207 w 299"/>
                  <a:gd name="T29" fmla="*/ 36 h 252"/>
                  <a:gd name="T30" fmla="*/ 248 w 299"/>
                  <a:gd name="T31" fmla="*/ 36 h 252"/>
                  <a:gd name="T32" fmla="*/ 255 w 299"/>
                  <a:gd name="T33" fmla="*/ 45 h 252"/>
                  <a:gd name="T34" fmla="*/ 257 w 299"/>
                  <a:gd name="T35" fmla="*/ 68 h 252"/>
                  <a:gd name="T36" fmla="*/ 277 w 299"/>
                  <a:gd name="T37" fmla="*/ 69 h 252"/>
                  <a:gd name="T38" fmla="*/ 292 w 299"/>
                  <a:gd name="T39" fmla="*/ 65 h 252"/>
                  <a:gd name="T40" fmla="*/ 289 w 299"/>
                  <a:gd name="T41" fmla="*/ 79 h 252"/>
                  <a:gd name="T42" fmla="*/ 289 w 299"/>
                  <a:gd name="T43" fmla="*/ 95 h 252"/>
                  <a:gd name="T44" fmla="*/ 281 w 299"/>
                  <a:gd name="T45" fmla="*/ 107 h 252"/>
                  <a:gd name="T46" fmla="*/ 255 w 299"/>
                  <a:gd name="T47" fmla="*/ 106 h 252"/>
                  <a:gd name="T48" fmla="*/ 243 w 299"/>
                  <a:gd name="T49" fmla="*/ 97 h 252"/>
                  <a:gd name="T50" fmla="*/ 230 w 299"/>
                  <a:gd name="T51" fmla="*/ 121 h 252"/>
                  <a:gd name="T52" fmla="*/ 216 w 299"/>
                  <a:gd name="T53" fmla="*/ 127 h 252"/>
                  <a:gd name="T54" fmla="*/ 216 w 299"/>
                  <a:gd name="T55" fmla="*/ 145 h 252"/>
                  <a:gd name="T56" fmla="*/ 196 w 299"/>
                  <a:gd name="T57" fmla="*/ 161 h 252"/>
                  <a:gd name="T58" fmla="*/ 204 w 299"/>
                  <a:gd name="T59" fmla="*/ 180 h 252"/>
                  <a:gd name="T60" fmla="*/ 190 w 299"/>
                  <a:gd name="T61" fmla="*/ 193 h 252"/>
                  <a:gd name="T62" fmla="*/ 189 w 299"/>
                  <a:gd name="T63" fmla="*/ 208 h 252"/>
                  <a:gd name="T64" fmla="*/ 190 w 299"/>
                  <a:gd name="T65" fmla="*/ 212 h 252"/>
                  <a:gd name="T66" fmla="*/ 158 w 299"/>
                  <a:gd name="T67" fmla="*/ 206 h 252"/>
                  <a:gd name="T68" fmla="*/ 145 w 299"/>
                  <a:gd name="T69" fmla="*/ 194 h 252"/>
                  <a:gd name="T70" fmla="*/ 143 w 299"/>
                  <a:gd name="T71" fmla="*/ 217 h 252"/>
                  <a:gd name="T72" fmla="*/ 128 w 299"/>
                  <a:gd name="T73" fmla="*/ 237 h 252"/>
                  <a:gd name="T74" fmla="*/ 123 w 299"/>
                  <a:gd name="T75" fmla="*/ 246 h 252"/>
                  <a:gd name="T76" fmla="*/ 108 w 299"/>
                  <a:gd name="T77" fmla="*/ 241 h 252"/>
                  <a:gd name="T78" fmla="*/ 101 w 299"/>
                  <a:gd name="T79" fmla="*/ 234 h 252"/>
                  <a:gd name="T80" fmla="*/ 87 w 299"/>
                  <a:gd name="T81" fmla="*/ 217 h 252"/>
                  <a:gd name="T82" fmla="*/ 73 w 299"/>
                  <a:gd name="T83" fmla="*/ 224 h 252"/>
                  <a:gd name="T84" fmla="*/ 67 w 299"/>
                  <a:gd name="T85" fmla="*/ 191 h 252"/>
                  <a:gd name="T86" fmla="*/ 60 w 299"/>
                  <a:gd name="T87" fmla="*/ 183 h 252"/>
                  <a:gd name="T88" fmla="*/ 29 w 299"/>
                  <a:gd name="T89" fmla="*/ 182 h 252"/>
                  <a:gd name="T90" fmla="*/ 37 w 299"/>
                  <a:gd name="T91" fmla="*/ 164 h 252"/>
                  <a:gd name="T92" fmla="*/ 31 w 299"/>
                  <a:gd name="T93" fmla="*/ 135 h 252"/>
                  <a:gd name="T94" fmla="*/ 54 w 299"/>
                  <a:gd name="T95" fmla="*/ 118 h 252"/>
                  <a:gd name="T96" fmla="*/ 55 w 299"/>
                  <a:gd name="T97" fmla="*/ 106 h 252"/>
                  <a:gd name="T98" fmla="*/ 44 w 299"/>
                  <a:gd name="T99" fmla="*/ 92 h 252"/>
                  <a:gd name="T100" fmla="*/ 23 w 299"/>
                  <a:gd name="T101" fmla="*/ 71 h 252"/>
                  <a:gd name="T102" fmla="*/ 26 w 299"/>
                  <a:gd name="T103" fmla="*/ 56 h 252"/>
                  <a:gd name="T104" fmla="*/ 28 w 299"/>
                  <a:gd name="T105" fmla="*/ 47 h 252"/>
                  <a:gd name="T106" fmla="*/ 25 w 299"/>
                  <a:gd name="T107" fmla="*/ 27 h 252"/>
                  <a:gd name="T108" fmla="*/ 14 w 299"/>
                  <a:gd name="T109" fmla="*/ 24 h 252"/>
                  <a:gd name="T110" fmla="*/ 2 w 299"/>
                  <a:gd name="T111" fmla="*/ 28 h 252"/>
                  <a:gd name="T112" fmla="*/ 3 w 299"/>
                  <a:gd name="T113" fmla="*/ 19 h 252"/>
                  <a:gd name="T114" fmla="*/ 22 w 299"/>
                  <a:gd name="T115" fmla="*/ 6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9" h="252">
                    <a:moveTo>
                      <a:pt x="38" y="9"/>
                    </a:moveTo>
                    <a:lnTo>
                      <a:pt x="44" y="13"/>
                    </a:lnTo>
                    <a:lnTo>
                      <a:pt x="49" y="9"/>
                    </a:lnTo>
                    <a:lnTo>
                      <a:pt x="51" y="7"/>
                    </a:lnTo>
                    <a:lnTo>
                      <a:pt x="60" y="4"/>
                    </a:lnTo>
                    <a:lnTo>
                      <a:pt x="61" y="0"/>
                    </a:lnTo>
                    <a:lnTo>
                      <a:pt x="73" y="3"/>
                    </a:lnTo>
                    <a:lnTo>
                      <a:pt x="81" y="12"/>
                    </a:lnTo>
                    <a:lnTo>
                      <a:pt x="90" y="9"/>
                    </a:lnTo>
                    <a:lnTo>
                      <a:pt x="104" y="21"/>
                    </a:lnTo>
                    <a:lnTo>
                      <a:pt x="105" y="24"/>
                    </a:lnTo>
                    <a:lnTo>
                      <a:pt x="99" y="30"/>
                    </a:lnTo>
                    <a:lnTo>
                      <a:pt x="102" y="31"/>
                    </a:lnTo>
                    <a:lnTo>
                      <a:pt x="102" y="39"/>
                    </a:lnTo>
                    <a:lnTo>
                      <a:pt x="108" y="47"/>
                    </a:lnTo>
                    <a:lnTo>
                      <a:pt x="110" y="51"/>
                    </a:lnTo>
                    <a:lnTo>
                      <a:pt x="114" y="57"/>
                    </a:lnTo>
                    <a:lnTo>
                      <a:pt x="119" y="59"/>
                    </a:lnTo>
                    <a:lnTo>
                      <a:pt x="128" y="59"/>
                    </a:lnTo>
                    <a:lnTo>
                      <a:pt x="132" y="56"/>
                    </a:lnTo>
                    <a:lnTo>
                      <a:pt x="139" y="53"/>
                    </a:lnTo>
                    <a:lnTo>
                      <a:pt x="139" y="56"/>
                    </a:lnTo>
                    <a:lnTo>
                      <a:pt x="149" y="66"/>
                    </a:lnTo>
                    <a:lnTo>
                      <a:pt x="146" y="68"/>
                    </a:lnTo>
                    <a:lnTo>
                      <a:pt x="146" y="72"/>
                    </a:lnTo>
                    <a:lnTo>
                      <a:pt x="149" y="77"/>
                    </a:lnTo>
                    <a:lnTo>
                      <a:pt x="149" y="79"/>
                    </a:lnTo>
                    <a:lnTo>
                      <a:pt x="155" y="68"/>
                    </a:lnTo>
                    <a:lnTo>
                      <a:pt x="158" y="66"/>
                    </a:lnTo>
                    <a:lnTo>
                      <a:pt x="164" y="71"/>
                    </a:lnTo>
                    <a:lnTo>
                      <a:pt x="170" y="69"/>
                    </a:lnTo>
                    <a:lnTo>
                      <a:pt x="176" y="77"/>
                    </a:lnTo>
                    <a:lnTo>
                      <a:pt x="184" y="82"/>
                    </a:lnTo>
                    <a:lnTo>
                      <a:pt x="184" y="89"/>
                    </a:lnTo>
                    <a:lnTo>
                      <a:pt x="189" y="91"/>
                    </a:lnTo>
                    <a:lnTo>
                      <a:pt x="192" y="97"/>
                    </a:lnTo>
                    <a:lnTo>
                      <a:pt x="198" y="92"/>
                    </a:lnTo>
                    <a:lnTo>
                      <a:pt x="190" y="82"/>
                    </a:lnTo>
                    <a:lnTo>
                      <a:pt x="198" y="65"/>
                    </a:lnTo>
                    <a:lnTo>
                      <a:pt x="201" y="63"/>
                    </a:lnTo>
                    <a:lnTo>
                      <a:pt x="196" y="57"/>
                    </a:lnTo>
                    <a:lnTo>
                      <a:pt x="192" y="54"/>
                    </a:lnTo>
                    <a:lnTo>
                      <a:pt x="195" y="50"/>
                    </a:lnTo>
                    <a:lnTo>
                      <a:pt x="192" y="45"/>
                    </a:lnTo>
                    <a:lnTo>
                      <a:pt x="207" y="36"/>
                    </a:lnTo>
                    <a:lnTo>
                      <a:pt x="231" y="34"/>
                    </a:lnTo>
                    <a:lnTo>
                      <a:pt x="243" y="36"/>
                    </a:lnTo>
                    <a:lnTo>
                      <a:pt x="248" y="36"/>
                    </a:lnTo>
                    <a:lnTo>
                      <a:pt x="263" y="36"/>
                    </a:lnTo>
                    <a:lnTo>
                      <a:pt x="263" y="39"/>
                    </a:lnTo>
                    <a:lnTo>
                      <a:pt x="255" y="45"/>
                    </a:lnTo>
                    <a:lnTo>
                      <a:pt x="252" y="56"/>
                    </a:lnTo>
                    <a:lnTo>
                      <a:pt x="254" y="62"/>
                    </a:lnTo>
                    <a:lnTo>
                      <a:pt x="257" y="68"/>
                    </a:lnTo>
                    <a:lnTo>
                      <a:pt x="261" y="72"/>
                    </a:lnTo>
                    <a:lnTo>
                      <a:pt x="271" y="65"/>
                    </a:lnTo>
                    <a:lnTo>
                      <a:pt x="277" y="69"/>
                    </a:lnTo>
                    <a:lnTo>
                      <a:pt x="280" y="63"/>
                    </a:lnTo>
                    <a:lnTo>
                      <a:pt x="284" y="66"/>
                    </a:lnTo>
                    <a:lnTo>
                      <a:pt x="292" y="65"/>
                    </a:lnTo>
                    <a:lnTo>
                      <a:pt x="299" y="68"/>
                    </a:lnTo>
                    <a:lnTo>
                      <a:pt x="293" y="77"/>
                    </a:lnTo>
                    <a:lnTo>
                      <a:pt x="289" y="79"/>
                    </a:lnTo>
                    <a:lnTo>
                      <a:pt x="289" y="85"/>
                    </a:lnTo>
                    <a:lnTo>
                      <a:pt x="283" y="89"/>
                    </a:lnTo>
                    <a:lnTo>
                      <a:pt x="289" y="95"/>
                    </a:lnTo>
                    <a:lnTo>
                      <a:pt x="289" y="103"/>
                    </a:lnTo>
                    <a:lnTo>
                      <a:pt x="283" y="104"/>
                    </a:lnTo>
                    <a:lnTo>
                      <a:pt x="281" y="107"/>
                    </a:lnTo>
                    <a:lnTo>
                      <a:pt x="277" y="109"/>
                    </a:lnTo>
                    <a:lnTo>
                      <a:pt x="263" y="104"/>
                    </a:lnTo>
                    <a:lnTo>
                      <a:pt x="255" y="106"/>
                    </a:lnTo>
                    <a:lnTo>
                      <a:pt x="248" y="106"/>
                    </a:lnTo>
                    <a:lnTo>
                      <a:pt x="248" y="101"/>
                    </a:lnTo>
                    <a:lnTo>
                      <a:pt x="243" y="97"/>
                    </a:lnTo>
                    <a:lnTo>
                      <a:pt x="237" y="98"/>
                    </a:lnTo>
                    <a:lnTo>
                      <a:pt x="234" y="114"/>
                    </a:lnTo>
                    <a:lnTo>
                      <a:pt x="230" y="121"/>
                    </a:lnTo>
                    <a:lnTo>
                      <a:pt x="225" y="121"/>
                    </a:lnTo>
                    <a:lnTo>
                      <a:pt x="222" y="124"/>
                    </a:lnTo>
                    <a:lnTo>
                      <a:pt x="216" y="127"/>
                    </a:lnTo>
                    <a:lnTo>
                      <a:pt x="210" y="141"/>
                    </a:lnTo>
                    <a:lnTo>
                      <a:pt x="217" y="141"/>
                    </a:lnTo>
                    <a:lnTo>
                      <a:pt x="216" y="145"/>
                    </a:lnTo>
                    <a:lnTo>
                      <a:pt x="214" y="156"/>
                    </a:lnTo>
                    <a:lnTo>
                      <a:pt x="207" y="161"/>
                    </a:lnTo>
                    <a:lnTo>
                      <a:pt x="196" y="161"/>
                    </a:lnTo>
                    <a:lnTo>
                      <a:pt x="202" y="173"/>
                    </a:lnTo>
                    <a:lnTo>
                      <a:pt x="201" y="174"/>
                    </a:lnTo>
                    <a:lnTo>
                      <a:pt x="204" y="180"/>
                    </a:lnTo>
                    <a:lnTo>
                      <a:pt x="195" y="185"/>
                    </a:lnTo>
                    <a:lnTo>
                      <a:pt x="196" y="191"/>
                    </a:lnTo>
                    <a:lnTo>
                      <a:pt x="190" y="193"/>
                    </a:lnTo>
                    <a:lnTo>
                      <a:pt x="190" y="197"/>
                    </a:lnTo>
                    <a:lnTo>
                      <a:pt x="189" y="200"/>
                    </a:lnTo>
                    <a:lnTo>
                      <a:pt x="189" y="208"/>
                    </a:lnTo>
                    <a:lnTo>
                      <a:pt x="192" y="214"/>
                    </a:lnTo>
                    <a:lnTo>
                      <a:pt x="192" y="215"/>
                    </a:lnTo>
                    <a:lnTo>
                      <a:pt x="190" y="212"/>
                    </a:lnTo>
                    <a:lnTo>
                      <a:pt x="175" y="212"/>
                    </a:lnTo>
                    <a:lnTo>
                      <a:pt x="170" y="209"/>
                    </a:lnTo>
                    <a:lnTo>
                      <a:pt x="158" y="206"/>
                    </a:lnTo>
                    <a:lnTo>
                      <a:pt x="152" y="199"/>
                    </a:lnTo>
                    <a:lnTo>
                      <a:pt x="151" y="191"/>
                    </a:lnTo>
                    <a:lnTo>
                      <a:pt x="145" y="194"/>
                    </a:lnTo>
                    <a:lnTo>
                      <a:pt x="139" y="200"/>
                    </a:lnTo>
                    <a:lnTo>
                      <a:pt x="143" y="209"/>
                    </a:lnTo>
                    <a:lnTo>
                      <a:pt x="143" y="217"/>
                    </a:lnTo>
                    <a:lnTo>
                      <a:pt x="140" y="220"/>
                    </a:lnTo>
                    <a:lnTo>
                      <a:pt x="140" y="229"/>
                    </a:lnTo>
                    <a:lnTo>
                      <a:pt x="128" y="237"/>
                    </a:lnTo>
                    <a:lnTo>
                      <a:pt x="128" y="241"/>
                    </a:lnTo>
                    <a:lnTo>
                      <a:pt x="125" y="241"/>
                    </a:lnTo>
                    <a:lnTo>
                      <a:pt x="123" y="246"/>
                    </a:lnTo>
                    <a:lnTo>
                      <a:pt x="120" y="250"/>
                    </a:lnTo>
                    <a:lnTo>
                      <a:pt x="116" y="252"/>
                    </a:lnTo>
                    <a:lnTo>
                      <a:pt x="108" y="241"/>
                    </a:lnTo>
                    <a:lnTo>
                      <a:pt x="113" y="237"/>
                    </a:lnTo>
                    <a:lnTo>
                      <a:pt x="108" y="234"/>
                    </a:lnTo>
                    <a:lnTo>
                      <a:pt x="101" y="234"/>
                    </a:lnTo>
                    <a:lnTo>
                      <a:pt x="91" y="231"/>
                    </a:lnTo>
                    <a:lnTo>
                      <a:pt x="91" y="221"/>
                    </a:lnTo>
                    <a:lnTo>
                      <a:pt x="87" y="217"/>
                    </a:lnTo>
                    <a:lnTo>
                      <a:pt x="82" y="217"/>
                    </a:lnTo>
                    <a:lnTo>
                      <a:pt x="78" y="229"/>
                    </a:lnTo>
                    <a:lnTo>
                      <a:pt x="73" y="224"/>
                    </a:lnTo>
                    <a:lnTo>
                      <a:pt x="72" y="208"/>
                    </a:lnTo>
                    <a:lnTo>
                      <a:pt x="73" y="202"/>
                    </a:lnTo>
                    <a:lnTo>
                      <a:pt x="67" y="191"/>
                    </a:lnTo>
                    <a:lnTo>
                      <a:pt x="64" y="189"/>
                    </a:lnTo>
                    <a:lnTo>
                      <a:pt x="64" y="182"/>
                    </a:lnTo>
                    <a:lnTo>
                      <a:pt x="60" y="183"/>
                    </a:lnTo>
                    <a:lnTo>
                      <a:pt x="51" y="182"/>
                    </a:lnTo>
                    <a:lnTo>
                      <a:pt x="40" y="191"/>
                    </a:lnTo>
                    <a:lnTo>
                      <a:pt x="29" y="182"/>
                    </a:lnTo>
                    <a:lnTo>
                      <a:pt x="37" y="179"/>
                    </a:lnTo>
                    <a:lnTo>
                      <a:pt x="38" y="170"/>
                    </a:lnTo>
                    <a:lnTo>
                      <a:pt x="37" y="164"/>
                    </a:lnTo>
                    <a:lnTo>
                      <a:pt x="35" y="148"/>
                    </a:lnTo>
                    <a:lnTo>
                      <a:pt x="29" y="141"/>
                    </a:lnTo>
                    <a:lnTo>
                      <a:pt x="31" y="135"/>
                    </a:lnTo>
                    <a:lnTo>
                      <a:pt x="35" y="130"/>
                    </a:lnTo>
                    <a:lnTo>
                      <a:pt x="44" y="126"/>
                    </a:lnTo>
                    <a:lnTo>
                      <a:pt x="54" y="118"/>
                    </a:lnTo>
                    <a:lnTo>
                      <a:pt x="58" y="118"/>
                    </a:lnTo>
                    <a:lnTo>
                      <a:pt x="58" y="112"/>
                    </a:lnTo>
                    <a:lnTo>
                      <a:pt x="55" y="106"/>
                    </a:lnTo>
                    <a:lnTo>
                      <a:pt x="49" y="98"/>
                    </a:lnTo>
                    <a:lnTo>
                      <a:pt x="46" y="97"/>
                    </a:lnTo>
                    <a:lnTo>
                      <a:pt x="44" y="92"/>
                    </a:lnTo>
                    <a:lnTo>
                      <a:pt x="35" y="85"/>
                    </a:lnTo>
                    <a:lnTo>
                      <a:pt x="28" y="85"/>
                    </a:lnTo>
                    <a:lnTo>
                      <a:pt x="23" y="71"/>
                    </a:lnTo>
                    <a:lnTo>
                      <a:pt x="22" y="66"/>
                    </a:lnTo>
                    <a:lnTo>
                      <a:pt x="28" y="59"/>
                    </a:lnTo>
                    <a:lnTo>
                      <a:pt x="26" y="56"/>
                    </a:lnTo>
                    <a:lnTo>
                      <a:pt x="25" y="54"/>
                    </a:lnTo>
                    <a:lnTo>
                      <a:pt x="25" y="47"/>
                    </a:lnTo>
                    <a:lnTo>
                      <a:pt x="28" y="47"/>
                    </a:lnTo>
                    <a:lnTo>
                      <a:pt x="32" y="42"/>
                    </a:lnTo>
                    <a:lnTo>
                      <a:pt x="28" y="30"/>
                    </a:lnTo>
                    <a:lnTo>
                      <a:pt x="25" y="27"/>
                    </a:lnTo>
                    <a:lnTo>
                      <a:pt x="23" y="19"/>
                    </a:lnTo>
                    <a:lnTo>
                      <a:pt x="19" y="19"/>
                    </a:lnTo>
                    <a:lnTo>
                      <a:pt x="14" y="24"/>
                    </a:lnTo>
                    <a:lnTo>
                      <a:pt x="13" y="30"/>
                    </a:lnTo>
                    <a:lnTo>
                      <a:pt x="8" y="31"/>
                    </a:lnTo>
                    <a:lnTo>
                      <a:pt x="2" y="28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3" y="19"/>
                    </a:lnTo>
                    <a:lnTo>
                      <a:pt x="13" y="12"/>
                    </a:lnTo>
                    <a:lnTo>
                      <a:pt x="19" y="9"/>
                    </a:lnTo>
                    <a:lnTo>
                      <a:pt x="22" y="6"/>
                    </a:lnTo>
                    <a:lnTo>
                      <a:pt x="35" y="4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8" name="Freeform 5260">
                <a:extLst>
                  <a:ext uri="{FF2B5EF4-FFF2-40B4-BE49-F238E27FC236}">
                    <a16:creationId xmlns:a16="http://schemas.microsoft.com/office/drawing/2014/main" id="{4E75F774-A6AC-4908-2309-F2EC7CBBA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594"/>
                <a:ext cx="150" cy="126"/>
              </a:xfrm>
              <a:custGeom>
                <a:avLst/>
                <a:gdLst>
                  <a:gd name="T0" fmla="*/ 49 w 299"/>
                  <a:gd name="T1" fmla="*/ 9 h 252"/>
                  <a:gd name="T2" fmla="*/ 61 w 299"/>
                  <a:gd name="T3" fmla="*/ 0 h 252"/>
                  <a:gd name="T4" fmla="*/ 90 w 299"/>
                  <a:gd name="T5" fmla="*/ 9 h 252"/>
                  <a:gd name="T6" fmla="*/ 99 w 299"/>
                  <a:gd name="T7" fmla="*/ 30 h 252"/>
                  <a:gd name="T8" fmla="*/ 108 w 299"/>
                  <a:gd name="T9" fmla="*/ 47 h 252"/>
                  <a:gd name="T10" fmla="*/ 119 w 299"/>
                  <a:gd name="T11" fmla="*/ 59 h 252"/>
                  <a:gd name="T12" fmla="*/ 139 w 299"/>
                  <a:gd name="T13" fmla="*/ 53 h 252"/>
                  <a:gd name="T14" fmla="*/ 146 w 299"/>
                  <a:gd name="T15" fmla="*/ 68 h 252"/>
                  <a:gd name="T16" fmla="*/ 149 w 299"/>
                  <a:gd name="T17" fmla="*/ 79 h 252"/>
                  <a:gd name="T18" fmla="*/ 164 w 299"/>
                  <a:gd name="T19" fmla="*/ 71 h 252"/>
                  <a:gd name="T20" fmla="*/ 184 w 299"/>
                  <a:gd name="T21" fmla="*/ 82 h 252"/>
                  <a:gd name="T22" fmla="*/ 192 w 299"/>
                  <a:gd name="T23" fmla="*/ 97 h 252"/>
                  <a:gd name="T24" fmla="*/ 198 w 299"/>
                  <a:gd name="T25" fmla="*/ 65 h 252"/>
                  <a:gd name="T26" fmla="*/ 192 w 299"/>
                  <a:gd name="T27" fmla="*/ 54 h 252"/>
                  <a:gd name="T28" fmla="*/ 207 w 299"/>
                  <a:gd name="T29" fmla="*/ 36 h 252"/>
                  <a:gd name="T30" fmla="*/ 248 w 299"/>
                  <a:gd name="T31" fmla="*/ 36 h 252"/>
                  <a:gd name="T32" fmla="*/ 255 w 299"/>
                  <a:gd name="T33" fmla="*/ 45 h 252"/>
                  <a:gd name="T34" fmla="*/ 257 w 299"/>
                  <a:gd name="T35" fmla="*/ 68 h 252"/>
                  <a:gd name="T36" fmla="*/ 277 w 299"/>
                  <a:gd name="T37" fmla="*/ 69 h 252"/>
                  <a:gd name="T38" fmla="*/ 292 w 299"/>
                  <a:gd name="T39" fmla="*/ 65 h 252"/>
                  <a:gd name="T40" fmla="*/ 289 w 299"/>
                  <a:gd name="T41" fmla="*/ 79 h 252"/>
                  <a:gd name="T42" fmla="*/ 289 w 299"/>
                  <a:gd name="T43" fmla="*/ 95 h 252"/>
                  <a:gd name="T44" fmla="*/ 281 w 299"/>
                  <a:gd name="T45" fmla="*/ 107 h 252"/>
                  <a:gd name="T46" fmla="*/ 255 w 299"/>
                  <a:gd name="T47" fmla="*/ 106 h 252"/>
                  <a:gd name="T48" fmla="*/ 243 w 299"/>
                  <a:gd name="T49" fmla="*/ 97 h 252"/>
                  <a:gd name="T50" fmla="*/ 230 w 299"/>
                  <a:gd name="T51" fmla="*/ 121 h 252"/>
                  <a:gd name="T52" fmla="*/ 216 w 299"/>
                  <a:gd name="T53" fmla="*/ 127 h 252"/>
                  <a:gd name="T54" fmla="*/ 216 w 299"/>
                  <a:gd name="T55" fmla="*/ 145 h 252"/>
                  <a:gd name="T56" fmla="*/ 196 w 299"/>
                  <a:gd name="T57" fmla="*/ 161 h 252"/>
                  <a:gd name="T58" fmla="*/ 204 w 299"/>
                  <a:gd name="T59" fmla="*/ 180 h 252"/>
                  <a:gd name="T60" fmla="*/ 190 w 299"/>
                  <a:gd name="T61" fmla="*/ 193 h 252"/>
                  <a:gd name="T62" fmla="*/ 189 w 299"/>
                  <a:gd name="T63" fmla="*/ 208 h 252"/>
                  <a:gd name="T64" fmla="*/ 190 w 299"/>
                  <a:gd name="T65" fmla="*/ 212 h 252"/>
                  <a:gd name="T66" fmla="*/ 158 w 299"/>
                  <a:gd name="T67" fmla="*/ 206 h 252"/>
                  <a:gd name="T68" fmla="*/ 145 w 299"/>
                  <a:gd name="T69" fmla="*/ 194 h 252"/>
                  <a:gd name="T70" fmla="*/ 143 w 299"/>
                  <a:gd name="T71" fmla="*/ 217 h 252"/>
                  <a:gd name="T72" fmla="*/ 128 w 299"/>
                  <a:gd name="T73" fmla="*/ 237 h 252"/>
                  <a:gd name="T74" fmla="*/ 123 w 299"/>
                  <a:gd name="T75" fmla="*/ 246 h 252"/>
                  <a:gd name="T76" fmla="*/ 108 w 299"/>
                  <a:gd name="T77" fmla="*/ 241 h 252"/>
                  <a:gd name="T78" fmla="*/ 101 w 299"/>
                  <a:gd name="T79" fmla="*/ 234 h 252"/>
                  <a:gd name="T80" fmla="*/ 87 w 299"/>
                  <a:gd name="T81" fmla="*/ 217 h 252"/>
                  <a:gd name="T82" fmla="*/ 73 w 299"/>
                  <a:gd name="T83" fmla="*/ 224 h 252"/>
                  <a:gd name="T84" fmla="*/ 67 w 299"/>
                  <a:gd name="T85" fmla="*/ 191 h 252"/>
                  <a:gd name="T86" fmla="*/ 60 w 299"/>
                  <a:gd name="T87" fmla="*/ 183 h 252"/>
                  <a:gd name="T88" fmla="*/ 29 w 299"/>
                  <a:gd name="T89" fmla="*/ 182 h 252"/>
                  <a:gd name="T90" fmla="*/ 37 w 299"/>
                  <a:gd name="T91" fmla="*/ 164 h 252"/>
                  <a:gd name="T92" fmla="*/ 31 w 299"/>
                  <a:gd name="T93" fmla="*/ 135 h 252"/>
                  <a:gd name="T94" fmla="*/ 54 w 299"/>
                  <a:gd name="T95" fmla="*/ 118 h 252"/>
                  <a:gd name="T96" fmla="*/ 55 w 299"/>
                  <a:gd name="T97" fmla="*/ 106 h 252"/>
                  <a:gd name="T98" fmla="*/ 44 w 299"/>
                  <a:gd name="T99" fmla="*/ 92 h 252"/>
                  <a:gd name="T100" fmla="*/ 23 w 299"/>
                  <a:gd name="T101" fmla="*/ 71 h 252"/>
                  <a:gd name="T102" fmla="*/ 26 w 299"/>
                  <a:gd name="T103" fmla="*/ 56 h 252"/>
                  <a:gd name="T104" fmla="*/ 28 w 299"/>
                  <a:gd name="T105" fmla="*/ 47 h 252"/>
                  <a:gd name="T106" fmla="*/ 25 w 299"/>
                  <a:gd name="T107" fmla="*/ 27 h 252"/>
                  <a:gd name="T108" fmla="*/ 14 w 299"/>
                  <a:gd name="T109" fmla="*/ 24 h 252"/>
                  <a:gd name="T110" fmla="*/ 2 w 299"/>
                  <a:gd name="T111" fmla="*/ 28 h 252"/>
                  <a:gd name="T112" fmla="*/ 3 w 299"/>
                  <a:gd name="T113" fmla="*/ 19 h 252"/>
                  <a:gd name="T114" fmla="*/ 22 w 299"/>
                  <a:gd name="T115" fmla="*/ 6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9" h="252">
                    <a:moveTo>
                      <a:pt x="38" y="9"/>
                    </a:moveTo>
                    <a:lnTo>
                      <a:pt x="44" y="13"/>
                    </a:lnTo>
                    <a:lnTo>
                      <a:pt x="49" y="9"/>
                    </a:lnTo>
                    <a:lnTo>
                      <a:pt x="51" y="7"/>
                    </a:lnTo>
                    <a:lnTo>
                      <a:pt x="60" y="4"/>
                    </a:lnTo>
                    <a:lnTo>
                      <a:pt x="61" y="0"/>
                    </a:lnTo>
                    <a:lnTo>
                      <a:pt x="73" y="3"/>
                    </a:lnTo>
                    <a:lnTo>
                      <a:pt x="81" y="12"/>
                    </a:lnTo>
                    <a:lnTo>
                      <a:pt x="90" y="9"/>
                    </a:lnTo>
                    <a:lnTo>
                      <a:pt x="104" y="21"/>
                    </a:lnTo>
                    <a:lnTo>
                      <a:pt x="105" y="24"/>
                    </a:lnTo>
                    <a:lnTo>
                      <a:pt x="99" y="30"/>
                    </a:lnTo>
                    <a:lnTo>
                      <a:pt x="102" y="31"/>
                    </a:lnTo>
                    <a:lnTo>
                      <a:pt x="102" y="39"/>
                    </a:lnTo>
                    <a:lnTo>
                      <a:pt x="108" y="47"/>
                    </a:lnTo>
                    <a:lnTo>
                      <a:pt x="110" y="51"/>
                    </a:lnTo>
                    <a:lnTo>
                      <a:pt x="114" y="57"/>
                    </a:lnTo>
                    <a:lnTo>
                      <a:pt x="119" y="59"/>
                    </a:lnTo>
                    <a:lnTo>
                      <a:pt x="128" y="59"/>
                    </a:lnTo>
                    <a:lnTo>
                      <a:pt x="132" y="56"/>
                    </a:lnTo>
                    <a:lnTo>
                      <a:pt x="139" y="53"/>
                    </a:lnTo>
                    <a:lnTo>
                      <a:pt x="139" y="56"/>
                    </a:lnTo>
                    <a:lnTo>
                      <a:pt x="149" y="66"/>
                    </a:lnTo>
                    <a:lnTo>
                      <a:pt x="146" y="68"/>
                    </a:lnTo>
                    <a:lnTo>
                      <a:pt x="146" y="72"/>
                    </a:lnTo>
                    <a:lnTo>
                      <a:pt x="149" y="77"/>
                    </a:lnTo>
                    <a:lnTo>
                      <a:pt x="149" y="79"/>
                    </a:lnTo>
                    <a:lnTo>
                      <a:pt x="155" y="68"/>
                    </a:lnTo>
                    <a:lnTo>
                      <a:pt x="158" y="66"/>
                    </a:lnTo>
                    <a:lnTo>
                      <a:pt x="164" y="71"/>
                    </a:lnTo>
                    <a:lnTo>
                      <a:pt x="170" y="69"/>
                    </a:lnTo>
                    <a:lnTo>
                      <a:pt x="176" y="77"/>
                    </a:lnTo>
                    <a:lnTo>
                      <a:pt x="184" y="82"/>
                    </a:lnTo>
                    <a:lnTo>
                      <a:pt x="184" y="89"/>
                    </a:lnTo>
                    <a:lnTo>
                      <a:pt x="189" y="91"/>
                    </a:lnTo>
                    <a:lnTo>
                      <a:pt x="192" y="97"/>
                    </a:lnTo>
                    <a:lnTo>
                      <a:pt x="198" y="92"/>
                    </a:lnTo>
                    <a:lnTo>
                      <a:pt x="190" y="82"/>
                    </a:lnTo>
                    <a:lnTo>
                      <a:pt x="198" y="65"/>
                    </a:lnTo>
                    <a:lnTo>
                      <a:pt x="201" y="63"/>
                    </a:lnTo>
                    <a:lnTo>
                      <a:pt x="196" y="57"/>
                    </a:lnTo>
                    <a:lnTo>
                      <a:pt x="192" y="54"/>
                    </a:lnTo>
                    <a:lnTo>
                      <a:pt x="195" y="50"/>
                    </a:lnTo>
                    <a:lnTo>
                      <a:pt x="192" y="45"/>
                    </a:lnTo>
                    <a:lnTo>
                      <a:pt x="207" y="36"/>
                    </a:lnTo>
                    <a:lnTo>
                      <a:pt x="231" y="34"/>
                    </a:lnTo>
                    <a:lnTo>
                      <a:pt x="243" y="36"/>
                    </a:lnTo>
                    <a:lnTo>
                      <a:pt x="248" y="36"/>
                    </a:lnTo>
                    <a:lnTo>
                      <a:pt x="263" y="36"/>
                    </a:lnTo>
                    <a:lnTo>
                      <a:pt x="263" y="39"/>
                    </a:lnTo>
                    <a:lnTo>
                      <a:pt x="255" y="45"/>
                    </a:lnTo>
                    <a:lnTo>
                      <a:pt x="252" y="56"/>
                    </a:lnTo>
                    <a:lnTo>
                      <a:pt x="254" y="62"/>
                    </a:lnTo>
                    <a:lnTo>
                      <a:pt x="257" y="68"/>
                    </a:lnTo>
                    <a:lnTo>
                      <a:pt x="261" y="72"/>
                    </a:lnTo>
                    <a:lnTo>
                      <a:pt x="271" y="65"/>
                    </a:lnTo>
                    <a:lnTo>
                      <a:pt x="277" y="69"/>
                    </a:lnTo>
                    <a:lnTo>
                      <a:pt x="280" y="63"/>
                    </a:lnTo>
                    <a:lnTo>
                      <a:pt x="284" y="66"/>
                    </a:lnTo>
                    <a:lnTo>
                      <a:pt x="292" y="65"/>
                    </a:lnTo>
                    <a:lnTo>
                      <a:pt x="299" y="68"/>
                    </a:lnTo>
                    <a:lnTo>
                      <a:pt x="293" y="77"/>
                    </a:lnTo>
                    <a:lnTo>
                      <a:pt x="289" y="79"/>
                    </a:lnTo>
                    <a:lnTo>
                      <a:pt x="289" y="85"/>
                    </a:lnTo>
                    <a:lnTo>
                      <a:pt x="283" y="89"/>
                    </a:lnTo>
                    <a:lnTo>
                      <a:pt x="289" y="95"/>
                    </a:lnTo>
                    <a:lnTo>
                      <a:pt x="289" y="103"/>
                    </a:lnTo>
                    <a:lnTo>
                      <a:pt x="283" y="104"/>
                    </a:lnTo>
                    <a:lnTo>
                      <a:pt x="281" y="107"/>
                    </a:lnTo>
                    <a:lnTo>
                      <a:pt x="277" y="109"/>
                    </a:lnTo>
                    <a:lnTo>
                      <a:pt x="263" y="104"/>
                    </a:lnTo>
                    <a:lnTo>
                      <a:pt x="255" y="106"/>
                    </a:lnTo>
                    <a:lnTo>
                      <a:pt x="248" y="106"/>
                    </a:lnTo>
                    <a:lnTo>
                      <a:pt x="248" y="101"/>
                    </a:lnTo>
                    <a:lnTo>
                      <a:pt x="243" y="97"/>
                    </a:lnTo>
                    <a:lnTo>
                      <a:pt x="237" y="98"/>
                    </a:lnTo>
                    <a:lnTo>
                      <a:pt x="234" y="114"/>
                    </a:lnTo>
                    <a:lnTo>
                      <a:pt x="230" y="121"/>
                    </a:lnTo>
                    <a:lnTo>
                      <a:pt x="225" y="121"/>
                    </a:lnTo>
                    <a:lnTo>
                      <a:pt x="222" y="124"/>
                    </a:lnTo>
                    <a:lnTo>
                      <a:pt x="216" y="127"/>
                    </a:lnTo>
                    <a:lnTo>
                      <a:pt x="210" y="141"/>
                    </a:lnTo>
                    <a:lnTo>
                      <a:pt x="217" y="141"/>
                    </a:lnTo>
                    <a:lnTo>
                      <a:pt x="216" y="145"/>
                    </a:lnTo>
                    <a:lnTo>
                      <a:pt x="214" y="156"/>
                    </a:lnTo>
                    <a:lnTo>
                      <a:pt x="207" y="161"/>
                    </a:lnTo>
                    <a:lnTo>
                      <a:pt x="196" y="161"/>
                    </a:lnTo>
                    <a:lnTo>
                      <a:pt x="202" y="173"/>
                    </a:lnTo>
                    <a:lnTo>
                      <a:pt x="201" y="174"/>
                    </a:lnTo>
                    <a:lnTo>
                      <a:pt x="204" y="180"/>
                    </a:lnTo>
                    <a:lnTo>
                      <a:pt x="195" y="185"/>
                    </a:lnTo>
                    <a:lnTo>
                      <a:pt x="196" y="191"/>
                    </a:lnTo>
                    <a:lnTo>
                      <a:pt x="190" y="193"/>
                    </a:lnTo>
                    <a:lnTo>
                      <a:pt x="190" y="197"/>
                    </a:lnTo>
                    <a:lnTo>
                      <a:pt x="189" y="200"/>
                    </a:lnTo>
                    <a:lnTo>
                      <a:pt x="189" y="208"/>
                    </a:lnTo>
                    <a:lnTo>
                      <a:pt x="192" y="214"/>
                    </a:lnTo>
                    <a:lnTo>
                      <a:pt x="192" y="215"/>
                    </a:lnTo>
                    <a:lnTo>
                      <a:pt x="190" y="212"/>
                    </a:lnTo>
                    <a:lnTo>
                      <a:pt x="175" y="212"/>
                    </a:lnTo>
                    <a:lnTo>
                      <a:pt x="170" y="209"/>
                    </a:lnTo>
                    <a:lnTo>
                      <a:pt x="158" y="206"/>
                    </a:lnTo>
                    <a:lnTo>
                      <a:pt x="152" y="199"/>
                    </a:lnTo>
                    <a:lnTo>
                      <a:pt x="151" y="191"/>
                    </a:lnTo>
                    <a:lnTo>
                      <a:pt x="145" y="194"/>
                    </a:lnTo>
                    <a:lnTo>
                      <a:pt x="139" y="200"/>
                    </a:lnTo>
                    <a:lnTo>
                      <a:pt x="143" y="209"/>
                    </a:lnTo>
                    <a:lnTo>
                      <a:pt x="143" y="217"/>
                    </a:lnTo>
                    <a:lnTo>
                      <a:pt x="140" y="220"/>
                    </a:lnTo>
                    <a:lnTo>
                      <a:pt x="140" y="229"/>
                    </a:lnTo>
                    <a:lnTo>
                      <a:pt x="128" y="237"/>
                    </a:lnTo>
                    <a:lnTo>
                      <a:pt x="128" y="241"/>
                    </a:lnTo>
                    <a:lnTo>
                      <a:pt x="125" y="241"/>
                    </a:lnTo>
                    <a:lnTo>
                      <a:pt x="123" y="246"/>
                    </a:lnTo>
                    <a:lnTo>
                      <a:pt x="120" y="250"/>
                    </a:lnTo>
                    <a:lnTo>
                      <a:pt x="116" y="252"/>
                    </a:lnTo>
                    <a:lnTo>
                      <a:pt x="108" y="241"/>
                    </a:lnTo>
                    <a:lnTo>
                      <a:pt x="113" y="237"/>
                    </a:lnTo>
                    <a:lnTo>
                      <a:pt x="108" y="234"/>
                    </a:lnTo>
                    <a:lnTo>
                      <a:pt x="101" y="234"/>
                    </a:lnTo>
                    <a:lnTo>
                      <a:pt x="91" y="231"/>
                    </a:lnTo>
                    <a:lnTo>
                      <a:pt x="91" y="221"/>
                    </a:lnTo>
                    <a:lnTo>
                      <a:pt x="87" y="217"/>
                    </a:lnTo>
                    <a:lnTo>
                      <a:pt x="82" y="217"/>
                    </a:lnTo>
                    <a:lnTo>
                      <a:pt x="78" y="229"/>
                    </a:lnTo>
                    <a:lnTo>
                      <a:pt x="73" y="224"/>
                    </a:lnTo>
                    <a:lnTo>
                      <a:pt x="72" y="208"/>
                    </a:lnTo>
                    <a:lnTo>
                      <a:pt x="73" y="202"/>
                    </a:lnTo>
                    <a:lnTo>
                      <a:pt x="67" y="191"/>
                    </a:lnTo>
                    <a:lnTo>
                      <a:pt x="64" y="189"/>
                    </a:lnTo>
                    <a:lnTo>
                      <a:pt x="64" y="182"/>
                    </a:lnTo>
                    <a:lnTo>
                      <a:pt x="60" y="183"/>
                    </a:lnTo>
                    <a:lnTo>
                      <a:pt x="51" y="182"/>
                    </a:lnTo>
                    <a:lnTo>
                      <a:pt x="40" y="191"/>
                    </a:lnTo>
                    <a:lnTo>
                      <a:pt x="29" y="182"/>
                    </a:lnTo>
                    <a:lnTo>
                      <a:pt x="37" y="179"/>
                    </a:lnTo>
                    <a:lnTo>
                      <a:pt x="38" y="170"/>
                    </a:lnTo>
                    <a:lnTo>
                      <a:pt x="37" y="164"/>
                    </a:lnTo>
                    <a:lnTo>
                      <a:pt x="35" y="148"/>
                    </a:lnTo>
                    <a:lnTo>
                      <a:pt x="29" y="141"/>
                    </a:lnTo>
                    <a:lnTo>
                      <a:pt x="31" y="135"/>
                    </a:lnTo>
                    <a:lnTo>
                      <a:pt x="35" y="130"/>
                    </a:lnTo>
                    <a:lnTo>
                      <a:pt x="44" y="126"/>
                    </a:lnTo>
                    <a:lnTo>
                      <a:pt x="54" y="118"/>
                    </a:lnTo>
                    <a:lnTo>
                      <a:pt x="58" y="118"/>
                    </a:lnTo>
                    <a:lnTo>
                      <a:pt x="58" y="112"/>
                    </a:lnTo>
                    <a:lnTo>
                      <a:pt x="55" y="106"/>
                    </a:lnTo>
                    <a:lnTo>
                      <a:pt x="49" y="98"/>
                    </a:lnTo>
                    <a:lnTo>
                      <a:pt x="46" y="97"/>
                    </a:lnTo>
                    <a:lnTo>
                      <a:pt x="44" y="92"/>
                    </a:lnTo>
                    <a:lnTo>
                      <a:pt x="35" y="85"/>
                    </a:lnTo>
                    <a:lnTo>
                      <a:pt x="28" y="85"/>
                    </a:lnTo>
                    <a:lnTo>
                      <a:pt x="23" y="71"/>
                    </a:lnTo>
                    <a:lnTo>
                      <a:pt x="22" y="66"/>
                    </a:lnTo>
                    <a:lnTo>
                      <a:pt x="28" y="59"/>
                    </a:lnTo>
                    <a:lnTo>
                      <a:pt x="26" y="56"/>
                    </a:lnTo>
                    <a:lnTo>
                      <a:pt x="25" y="54"/>
                    </a:lnTo>
                    <a:lnTo>
                      <a:pt x="25" y="47"/>
                    </a:lnTo>
                    <a:lnTo>
                      <a:pt x="28" y="47"/>
                    </a:lnTo>
                    <a:lnTo>
                      <a:pt x="32" y="42"/>
                    </a:lnTo>
                    <a:lnTo>
                      <a:pt x="28" y="30"/>
                    </a:lnTo>
                    <a:lnTo>
                      <a:pt x="25" y="27"/>
                    </a:lnTo>
                    <a:lnTo>
                      <a:pt x="23" y="19"/>
                    </a:lnTo>
                    <a:lnTo>
                      <a:pt x="19" y="19"/>
                    </a:lnTo>
                    <a:lnTo>
                      <a:pt x="14" y="24"/>
                    </a:lnTo>
                    <a:lnTo>
                      <a:pt x="13" y="30"/>
                    </a:lnTo>
                    <a:lnTo>
                      <a:pt x="8" y="31"/>
                    </a:lnTo>
                    <a:lnTo>
                      <a:pt x="2" y="28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3" y="19"/>
                    </a:lnTo>
                    <a:lnTo>
                      <a:pt x="13" y="12"/>
                    </a:lnTo>
                    <a:lnTo>
                      <a:pt x="19" y="9"/>
                    </a:lnTo>
                    <a:lnTo>
                      <a:pt x="22" y="6"/>
                    </a:lnTo>
                    <a:lnTo>
                      <a:pt x="35" y="4"/>
                    </a:lnTo>
                    <a:lnTo>
                      <a:pt x="38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09" name="Freeform 5261">
                <a:extLst>
                  <a:ext uri="{FF2B5EF4-FFF2-40B4-BE49-F238E27FC236}">
                    <a16:creationId xmlns:a16="http://schemas.microsoft.com/office/drawing/2014/main" id="{746C9280-0EC9-8FAA-B7D0-2124334BC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1788"/>
                <a:ext cx="86" cy="135"/>
              </a:xfrm>
              <a:custGeom>
                <a:avLst/>
                <a:gdLst>
                  <a:gd name="T0" fmla="*/ 152 w 172"/>
                  <a:gd name="T1" fmla="*/ 0 h 269"/>
                  <a:gd name="T2" fmla="*/ 132 w 172"/>
                  <a:gd name="T3" fmla="*/ 14 h 269"/>
                  <a:gd name="T4" fmla="*/ 120 w 172"/>
                  <a:gd name="T5" fmla="*/ 17 h 269"/>
                  <a:gd name="T6" fmla="*/ 102 w 172"/>
                  <a:gd name="T7" fmla="*/ 21 h 269"/>
                  <a:gd name="T8" fmla="*/ 87 w 172"/>
                  <a:gd name="T9" fmla="*/ 24 h 269"/>
                  <a:gd name="T10" fmla="*/ 72 w 172"/>
                  <a:gd name="T11" fmla="*/ 21 h 269"/>
                  <a:gd name="T12" fmla="*/ 75 w 172"/>
                  <a:gd name="T13" fmla="*/ 50 h 269"/>
                  <a:gd name="T14" fmla="*/ 96 w 172"/>
                  <a:gd name="T15" fmla="*/ 65 h 269"/>
                  <a:gd name="T16" fmla="*/ 72 w 172"/>
                  <a:gd name="T17" fmla="*/ 76 h 269"/>
                  <a:gd name="T18" fmla="*/ 52 w 172"/>
                  <a:gd name="T19" fmla="*/ 73 h 269"/>
                  <a:gd name="T20" fmla="*/ 46 w 172"/>
                  <a:gd name="T21" fmla="*/ 91 h 269"/>
                  <a:gd name="T22" fmla="*/ 55 w 172"/>
                  <a:gd name="T23" fmla="*/ 114 h 269"/>
                  <a:gd name="T24" fmla="*/ 50 w 172"/>
                  <a:gd name="T25" fmla="*/ 144 h 269"/>
                  <a:gd name="T26" fmla="*/ 50 w 172"/>
                  <a:gd name="T27" fmla="*/ 154 h 269"/>
                  <a:gd name="T28" fmla="*/ 31 w 172"/>
                  <a:gd name="T29" fmla="*/ 152 h 269"/>
                  <a:gd name="T30" fmla="*/ 32 w 172"/>
                  <a:gd name="T31" fmla="*/ 166 h 269"/>
                  <a:gd name="T32" fmla="*/ 14 w 172"/>
                  <a:gd name="T33" fmla="*/ 172 h 269"/>
                  <a:gd name="T34" fmla="*/ 5 w 172"/>
                  <a:gd name="T35" fmla="*/ 187 h 269"/>
                  <a:gd name="T36" fmla="*/ 9 w 172"/>
                  <a:gd name="T37" fmla="*/ 205 h 269"/>
                  <a:gd name="T38" fmla="*/ 3 w 172"/>
                  <a:gd name="T39" fmla="*/ 220 h 269"/>
                  <a:gd name="T40" fmla="*/ 6 w 172"/>
                  <a:gd name="T41" fmla="*/ 239 h 269"/>
                  <a:gd name="T42" fmla="*/ 25 w 172"/>
                  <a:gd name="T43" fmla="*/ 242 h 269"/>
                  <a:gd name="T44" fmla="*/ 46 w 172"/>
                  <a:gd name="T45" fmla="*/ 257 h 269"/>
                  <a:gd name="T46" fmla="*/ 55 w 172"/>
                  <a:gd name="T47" fmla="*/ 269 h 269"/>
                  <a:gd name="T48" fmla="*/ 78 w 172"/>
                  <a:gd name="T49" fmla="*/ 268 h 269"/>
                  <a:gd name="T50" fmla="*/ 90 w 172"/>
                  <a:gd name="T51" fmla="*/ 249 h 269"/>
                  <a:gd name="T52" fmla="*/ 81 w 172"/>
                  <a:gd name="T53" fmla="*/ 227 h 269"/>
                  <a:gd name="T54" fmla="*/ 90 w 172"/>
                  <a:gd name="T55" fmla="*/ 217 h 269"/>
                  <a:gd name="T56" fmla="*/ 105 w 172"/>
                  <a:gd name="T57" fmla="*/ 208 h 269"/>
                  <a:gd name="T58" fmla="*/ 105 w 172"/>
                  <a:gd name="T59" fmla="*/ 202 h 269"/>
                  <a:gd name="T60" fmla="*/ 91 w 172"/>
                  <a:gd name="T61" fmla="*/ 187 h 269"/>
                  <a:gd name="T62" fmla="*/ 96 w 172"/>
                  <a:gd name="T63" fmla="*/ 175 h 269"/>
                  <a:gd name="T64" fmla="*/ 114 w 172"/>
                  <a:gd name="T65" fmla="*/ 154 h 269"/>
                  <a:gd name="T66" fmla="*/ 117 w 172"/>
                  <a:gd name="T67" fmla="*/ 138 h 269"/>
                  <a:gd name="T68" fmla="*/ 114 w 172"/>
                  <a:gd name="T69" fmla="*/ 119 h 269"/>
                  <a:gd name="T70" fmla="*/ 137 w 172"/>
                  <a:gd name="T71" fmla="*/ 125 h 269"/>
                  <a:gd name="T72" fmla="*/ 157 w 172"/>
                  <a:gd name="T73" fmla="*/ 120 h 269"/>
                  <a:gd name="T74" fmla="*/ 160 w 172"/>
                  <a:gd name="T75" fmla="*/ 105 h 269"/>
                  <a:gd name="T76" fmla="*/ 157 w 172"/>
                  <a:gd name="T77" fmla="*/ 93 h 269"/>
                  <a:gd name="T78" fmla="*/ 158 w 172"/>
                  <a:gd name="T79" fmla="*/ 67 h 269"/>
                  <a:gd name="T80" fmla="*/ 172 w 172"/>
                  <a:gd name="T81" fmla="*/ 59 h 269"/>
                  <a:gd name="T82" fmla="*/ 164 w 172"/>
                  <a:gd name="T83" fmla="*/ 49 h 269"/>
                  <a:gd name="T84" fmla="*/ 157 w 172"/>
                  <a:gd name="T85" fmla="*/ 35 h 269"/>
                  <a:gd name="T86" fmla="*/ 158 w 172"/>
                  <a:gd name="T87" fmla="*/ 24 h 269"/>
                  <a:gd name="T88" fmla="*/ 158 w 172"/>
                  <a:gd name="T89" fmla="*/ 6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2" h="269">
                    <a:moveTo>
                      <a:pt x="158" y="6"/>
                    </a:moveTo>
                    <a:lnTo>
                      <a:pt x="158" y="2"/>
                    </a:lnTo>
                    <a:lnTo>
                      <a:pt x="152" y="0"/>
                    </a:lnTo>
                    <a:lnTo>
                      <a:pt x="143" y="9"/>
                    </a:lnTo>
                    <a:lnTo>
                      <a:pt x="141" y="14"/>
                    </a:lnTo>
                    <a:lnTo>
                      <a:pt x="132" y="14"/>
                    </a:lnTo>
                    <a:lnTo>
                      <a:pt x="128" y="11"/>
                    </a:lnTo>
                    <a:lnTo>
                      <a:pt x="123" y="11"/>
                    </a:lnTo>
                    <a:lnTo>
                      <a:pt x="120" y="17"/>
                    </a:lnTo>
                    <a:lnTo>
                      <a:pt x="105" y="11"/>
                    </a:lnTo>
                    <a:lnTo>
                      <a:pt x="108" y="20"/>
                    </a:lnTo>
                    <a:lnTo>
                      <a:pt x="102" y="21"/>
                    </a:lnTo>
                    <a:lnTo>
                      <a:pt x="101" y="30"/>
                    </a:lnTo>
                    <a:lnTo>
                      <a:pt x="97" y="30"/>
                    </a:lnTo>
                    <a:lnTo>
                      <a:pt x="87" y="24"/>
                    </a:lnTo>
                    <a:lnTo>
                      <a:pt x="85" y="23"/>
                    </a:lnTo>
                    <a:lnTo>
                      <a:pt x="79" y="20"/>
                    </a:lnTo>
                    <a:lnTo>
                      <a:pt x="72" y="21"/>
                    </a:lnTo>
                    <a:lnTo>
                      <a:pt x="75" y="32"/>
                    </a:lnTo>
                    <a:lnTo>
                      <a:pt x="72" y="33"/>
                    </a:lnTo>
                    <a:lnTo>
                      <a:pt x="75" y="50"/>
                    </a:lnTo>
                    <a:lnTo>
                      <a:pt x="81" y="56"/>
                    </a:lnTo>
                    <a:lnTo>
                      <a:pt x="93" y="56"/>
                    </a:lnTo>
                    <a:lnTo>
                      <a:pt x="96" y="65"/>
                    </a:lnTo>
                    <a:lnTo>
                      <a:pt x="93" y="68"/>
                    </a:lnTo>
                    <a:lnTo>
                      <a:pt x="79" y="71"/>
                    </a:lnTo>
                    <a:lnTo>
                      <a:pt x="72" y="76"/>
                    </a:lnTo>
                    <a:lnTo>
                      <a:pt x="67" y="68"/>
                    </a:lnTo>
                    <a:lnTo>
                      <a:pt x="57" y="70"/>
                    </a:lnTo>
                    <a:lnTo>
                      <a:pt x="52" y="73"/>
                    </a:lnTo>
                    <a:lnTo>
                      <a:pt x="50" y="78"/>
                    </a:lnTo>
                    <a:lnTo>
                      <a:pt x="52" y="82"/>
                    </a:lnTo>
                    <a:lnTo>
                      <a:pt x="46" y="91"/>
                    </a:lnTo>
                    <a:lnTo>
                      <a:pt x="49" y="102"/>
                    </a:lnTo>
                    <a:lnTo>
                      <a:pt x="50" y="106"/>
                    </a:lnTo>
                    <a:lnTo>
                      <a:pt x="55" y="114"/>
                    </a:lnTo>
                    <a:lnTo>
                      <a:pt x="52" y="128"/>
                    </a:lnTo>
                    <a:lnTo>
                      <a:pt x="53" y="134"/>
                    </a:lnTo>
                    <a:lnTo>
                      <a:pt x="50" y="144"/>
                    </a:lnTo>
                    <a:lnTo>
                      <a:pt x="57" y="146"/>
                    </a:lnTo>
                    <a:lnTo>
                      <a:pt x="63" y="146"/>
                    </a:lnTo>
                    <a:lnTo>
                      <a:pt x="50" y="154"/>
                    </a:lnTo>
                    <a:lnTo>
                      <a:pt x="43" y="151"/>
                    </a:lnTo>
                    <a:lnTo>
                      <a:pt x="37" y="154"/>
                    </a:lnTo>
                    <a:lnTo>
                      <a:pt x="31" y="152"/>
                    </a:lnTo>
                    <a:lnTo>
                      <a:pt x="32" y="158"/>
                    </a:lnTo>
                    <a:lnTo>
                      <a:pt x="32" y="163"/>
                    </a:lnTo>
                    <a:lnTo>
                      <a:pt x="32" y="166"/>
                    </a:lnTo>
                    <a:lnTo>
                      <a:pt x="29" y="169"/>
                    </a:lnTo>
                    <a:lnTo>
                      <a:pt x="22" y="172"/>
                    </a:lnTo>
                    <a:lnTo>
                      <a:pt x="14" y="172"/>
                    </a:lnTo>
                    <a:lnTo>
                      <a:pt x="3" y="175"/>
                    </a:lnTo>
                    <a:lnTo>
                      <a:pt x="0" y="179"/>
                    </a:lnTo>
                    <a:lnTo>
                      <a:pt x="5" y="187"/>
                    </a:lnTo>
                    <a:lnTo>
                      <a:pt x="9" y="192"/>
                    </a:lnTo>
                    <a:lnTo>
                      <a:pt x="11" y="199"/>
                    </a:lnTo>
                    <a:lnTo>
                      <a:pt x="9" y="205"/>
                    </a:lnTo>
                    <a:lnTo>
                      <a:pt x="11" y="208"/>
                    </a:lnTo>
                    <a:lnTo>
                      <a:pt x="9" y="217"/>
                    </a:lnTo>
                    <a:lnTo>
                      <a:pt x="3" y="220"/>
                    </a:lnTo>
                    <a:lnTo>
                      <a:pt x="5" y="227"/>
                    </a:lnTo>
                    <a:lnTo>
                      <a:pt x="0" y="236"/>
                    </a:lnTo>
                    <a:lnTo>
                      <a:pt x="6" y="239"/>
                    </a:lnTo>
                    <a:lnTo>
                      <a:pt x="11" y="240"/>
                    </a:lnTo>
                    <a:lnTo>
                      <a:pt x="17" y="245"/>
                    </a:lnTo>
                    <a:lnTo>
                      <a:pt x="25" y="242"/>
                    </a:lnTo>
                    <a:lnTo>
                      <a:pt x="41" y="245"/>
                    </a:lnTo>
                    <a:lnTo>
                      <a:pt x="46" y="245"/>
                    </a:lnTo>
                    <a:lnTo>
                      <a:pt x="46" y="257"/>
                    </a:lnTo>
                    <a:lnTo>
                      <a:pt x="49" y="257"/>
                    </a:lnTo>
                    <a:lnTo>
                      <a:pt x="50" y="263"/>
                    </a:lnTo>
                    <a:lnTo>
                      <a:pt x="55" y="269"/>
                    </a:lnTo>
                    <a:lnTo>
                      <a:pt x="58" y="268"/>
                    </a:lnTo>
                    <a:lnTo>
                      <a:pt x="63" y="269"/>
                    </a:lnTo>
                    <a:lnTo>
                      <a:pt x="78" y="268"/>
                    </a:lnTo>
                    <a:lnTo>
                      <a:pt x="88" y="260"/>
                    </a:lnTo>
                    <a:lnTo>
                      <a:pt x="93" y="254"/>
                    </a:lnTo>
                    <a:lnTo>
                      <a:pt x="90" y="249"/>
                    </a:lnTo>
                    <a:lnTo>
                      <a:pt x="96" y="242"/>
                    </a:lnTo>
                    <a:lnTo>
                      <a:pt x="94" y="239"/>
                    </a:lnTo>
                    <a:lnTo>
                      <a:pt x="81" y="227"/>
                    </a:lnTo>
                    <a:lnTo>
                      <a:pt x="85" y="225"/>
                    </a:lnTo>
                    <a:lnTo>
                      <a:pt x="82" y="219"/>
                    </a:lnTo>
                    <a:lnTo>
                      <a:pt x="90" y="217"/>
                    </a:lnTo>
                    <a:lnTo>
                      <a:pt x="94" y="214"/>
                    </a:lnTo>
                    <a:lnTo>
                      <a:pt x="102" y="216"/>
                    </a:lnTo>
                    <a:lnTo>
                      <a:pt x="105" y="208"/>
                    </a:lnTo>
                    <a:lnTo>
                      <a:pt x="113" y="208"/>
                    </a:lnTo>
                    <a:lnTo>
                      <a:pt x="111" y="205"/>
                    </a:lnTo>
                    <a:lnTo>
                      <a:pt x="105" y="202"/>
                    </a:lnTo>
                    <a:lnTo>
                      <a:pt x="99" y="196"/>
                    </a:lnTo>
                    <a:lnTo>
                      <a:pt x="91" y="193"/>
                    </a:lnTo>
                    <a:lnTo>
                      <a:pt x="91" y="187"/>
                    </a:lnTo>
                    <a:lnTo>
                      <a:pt x="96" y="181"/>
                    </a:lnTo>
                    <a:lnTo>
                      <a:pt x="96" y="176"/>
                    </a:lnTo>
                    <a:lnTo>
                      <a:pt x="96" y="175"/>
                    </a:lnTo>
                    <a:lnTo>
                      <a:pt x="104" y="172"/>
                    </a:lnTo>
                    <a:lnTo>
                      <a:pt x="105" y="158"/>
                    </a:lnTo>
                    <a:lnTo>
                      <a:pt x="114" y="154"/>
                    </a:lnTo>
                    <a:lnTo>
                      <a:pt x="116" y="144"/>
                    </a:lnTo>
                    <a:lnTo>
                      <a:pt x="117" y="144"/>
                    </a:lnTo>
                    <a:lnTo>
                      <a:pt x="117" y="138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4" y="119"/>
                    </a:lnTo>
                    <a:lnTo>
                      <a:pt x="117" y="119"/>
                    </a:lnTo>
                    <a:lnTo>
                      <a:pt x="134" y="128"/>
                    </a:lnTo>
                    <a:lnTo>
                      <a:pt x="137" y="125"/>
                    </a:lnTo>
                    <a:lnTo>
                      <a:pt x="148" y="120"/>
                    </a:lnTo>
                    <a:lnTo>
                      <a:pt x="154" y="126"/>
                    </a:lnTo>
                    <a:lnTo>
                      <a:pt x="157" y="120"/>
                    </a:lnTo>
                    <a:lnTo>
                      <a:pt x="158" y="109"/>
                    </a:lnTo>
                    <a:lnTo>
                      <a:pt x="157" y="106"/>
                    </a:lnTo>
                    <a:lnTo>
                      <a:pt x="160" y="105"/>
                    </a:lnTo>
                    <a:lnTo>
                      <a:pt x="163" y="102"/>
                    </a:lnTo>
                    <a:lnTo>
                      <a:pt x="161" y="96"/>
                    </a:lnTo>
                    <a:lnTo>
                      <a:pt x="157" y="93"/>
                    </a:lnTo>
                    <a:lnTo>
                      <a:pt x="154" y="82"/>
                    </a:lnTo>
                    <a:lnTo>
                      <a:pt x="152" y="71"/>
                    </a:lnTo>
                    <a:lnTo>
                      <a:pt x="158" y="67"/>
                    </a:lnTo>
                    <a:lnTo>
                      <a:pt x="163" y="70"/>
                    </a:lnTo>
                    <a:lnTo>
                      <a:pt x="169" y="68"/>
                    </a:lnTo>
                    <a:lnTo>
                      <a:pt x="172" y="59"/>
                    </a:lnTo>
                    <a:lnTo>
                      <a:pt x="166" y="53"/>
                    </a:lnTo>
                    <a:lnTo>
                      <a:pt x="158" y="50"/>
                    </a:lnTo>
                    <a:lnTo>
                      <a:pt x="164" y="49"/>
                    </a:lnTo>
                    <a:lnTo>
                      <a:pt x="169" y="44"/>
                    </a:lnTo>
                    <a:lnTo>
                      <a:pt x="167" y="40"/>
                    </a:lnTo>
                    <a:lnTo>
                      <a:pt x="157" y="35"/>
                    </a:lnTo>
                    <a:lnTo>
                      <a:pt x="155" y="32"/>
                    </a:lnTo>
                    <a:lnTo>
                      <a:pt x="160" y="29"/>
                    </a:lnTo>
                    <a:lnTo>
                      <a:pt x="158" y="24"/>
                    </a:lnTo>
                    <a:lnTo>
                      <a:pt x="160" y="20"/>
                    </a:lnTo>
                    <a:lnTo>
                      <a:pt x="154" y="14"/>
                    </a:lnTo>
                    <a:lnTo>
                      <a:pt x="158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0" name="Freeform 5262">
                <a:extLst>
                  <a:ext uri="{FF2B5EF4-FFF2-40B4-BE49-F238E27FC236}">
                    <a16:creationId xmlns:a16="http://schemas.microsoft.com/office/drawing/2014/main" id="{83CD0576-3374-AE3F-E515-30429C8BB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1788"/>
                <a:ext cx="86" cy="135"/>
              </a:xfrm>
              <a:custGeom>
                <a:avLst/>
                <a:gdLst>
                  <a:gd name="T0" fmla="*/ 160 w 172"/>
                  <a:gd name="T1" fmla="*/ 20 h 269"/>
                  <a:gd name="T2" fmla="*/ 155 w 172"/>
                  <a:gd name="T3" fmla="*/ 32 h 269"/>
                  <a:gd name="T4" fmla="*/ 169 w 172"/>
                  <a:gd name="T5" fmla="*/ 44 h 269"/>
                  <a:gd name="T6" fmla="*/ 166 w 172"/>
                  <a:gd name="T7" fmla="*/ 53 h 269"/>
                  <a:gd name="T8" fmla="*/ 163 w 172"/>
                  <a:gd name="T9" fmla="*/ 70 h 269"/>
                  <a:gd name="T10" fmla="*/ 154 w 172"/>
                  <a:gd name="T11" fmla="*/ 82 h 269"/>
                  <a:gd name="T12" fmla="*/ 163 w 172"/>
                  <a:gd name="T13" fmla="*/ 102 h 269"/>
                  <a:gd name="T14" fmla="*/ 158 w 172"/>
                  <a:gd name="T15" fmla="*/ 109 h 269"/>
                  <a:gd name="T16" fmla="*/ 148 w 172"/>
                  <a:gd name="T17" fmla="*/ 120 h 269"/>
                  <a:gd name="T18" fmla="*/ 117 w 172"/>
                  <a:gd name="T19" fmla="*/ 119 h 269"/>
                  <a:gd name="T20" fmla="*/ 111 w 172"/>
                  <a:gd name="T21" fmla="*/ 126 h 269"/>
                  <a:gd name="T22" fmla="*/ 116 w 172"/>
                  <a:gd name="T23" fmla="*/ 144 h 269"/>
                  <a:gd name="T24" fmla="*/ 104 w 172"/>
                  <a:gd name="T25" fmla="*/ 172 h 269"/>
                  <a:gd name="T26" fmla="*/ 96 w 172"/>
                  <a:gd name="T27" fmla="*/ 181 h 269"/>
                  <a:gd name="T28" fmla="*/ 99 w 172"/>
                  <a:gd name="T29" fmla="*/ 196 h 269"/>
                  <a:gd name="T30" fmla="*/ 113 w 172"/>
                  <a:gd name="T31" fmla="*/ 208 h 269"/>
                  <a:gd name="T32" fmla="*/ 94 w 172"/>
                  <a:gd name="T33" fmla="*/ 214 h 269"/>
                  <a:gd name="T34" fmla="*/ 85 w 172"/>
                  <a:gd name="T35" fmla="*/ 225 h 269"/>
                  <a:gd name="T36" fmla="*/ 96 w 172"/>
                  <a:gd name="T37" fmla="*/ 242 h 269"/>
                  <a:gd name="T38" fmla="*/ 88 w 172"/>
                  <a:gd name="T39" fmla="*/ 260 h 269"/>
                  <a:gd name="T40" fmla="*/ 58 w 172"/>
                  <a:gd name="T41" fmla="*/ 268 h 269"/>
                  <a:gd name="T42" fmla="*/ 49 w 172"/>
                  <a:gd name="T43" fmla="*/ 257 h 269"/>
                  <a:gd name="T44" fmla="*/ 41 w 172"/>
                  <a:gd name="T45" fmla="*/ 245 h 269"/>
                  <a:gd name="T46" fmla="*/ 11 w 172"/>
                  <a:gd name="T47" fmla="*/ 240 h 269"/>
                  <a:gd name="T48" fmla="*/ 5 w 172"/>
                  <a:gd name="T49" fmla="*/ 227 h 269"/>
                  <a:gd name="T50" fmla="*/ 11 w 172"/>
                  <a:gd name="T51" fmla="*/ 208 h 269"/>
                  <a:gd name="T52" fmla="*/ 9 w 172"/>
                  <a:gd name="T53" fmla="*/ 192 h 269"/>
                  <a:gd name="T54" fmla="*/ 3 w 172"/>
                  <a:gd name="T55" fmla="*/ 175 h 269"/>
                  <a:gd name="T56" fmla="*/ 29 w 172"/>
                  <a:gd name="T57" fmla="*/ 169 h 269"/>
                  <a:gd name="T58" fmla="*/ 32 w 172"/>
                  <a:gd name="T59" fmla="*/ 158 h 269"/>
                  <a:gd name="T60" fmla="*/ 43 w 172"/>
                  <a:gd name="T61" fmla="*/ 151 h 269"/>
                  <a:gd name="T62" fmla="*/ 57 w 172"/>
                  <a:gd name="T63" fmla="*/ 146 h 269"/>
                  <a:gd name="T64" fmla="*/ 52 w 172"/>
                  <a:gd name="T65" fmla="*/ 128 h 269"/>
                  <a:gd name="T66" fmla="*/ 49 w 172"/>
                  <a:gd name="T67" fmla="*/ 102 h 269"/>
                  <a:gd name="T68" fmla="*/ 50 w 172"/>
                  <a:gd name="T69" fmla="*/ 78 h 269"/>
                  <a:gd name="T70" fmla="*/ 67 w 172"/>
                  <a:gd name="T71" fmla="*/ 68 h 269"/>
                  <a:gd name="T72" fmla="*/ 93 w 172"/>
                  <a:gd name="T73" fmla="*/ 68 h 269"/>
                  <a:gd name="T74" fmla="*/ 81 w 172"/>
                  <a:gd name="T75" fmla="*/ 56 h 269"/>
                  <a:gd name="T76" fmla="*/ 75 w 172"/>
                  <a:gd name="T77" fmla="*/ 32 h 269"/>
                  <a:gd name="T78" fmla="*/ 85 w 172"/>
                  <a:gd name="T79" fmla="*/ 23 h 269"/>
                  <a:gd name="T80" fmla="*/ 101 w 172"/>
                  <a:gd name="T81" fmla="*/ 30 h 269"/>
                  <a:gd name="T82" fmla="*/ 105 w 172"/>
                  <a:gd name="T83" fmla="*/ 11 h 269"/>
                  <a:gd name="T84" fmla="*/ 128 w 172"/>
                  <a:gd name="T85" fmla="*/ 11 h 269"/>
                  <a:gd name="T86" fmla="*/ 143 w 172"/>
                  <a:gd name="T87" fmla="*/ 9 h 269"/>
                  <a:gd name="T88" fmla="*/ 158 w 172"/>
                  <a:gd name="T89" fmla="*/ 6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2" h="269">
                    <a:moveTo>
                      <a:pt x="158" y="6"/>
                    </a:moveTo>
                    <a:lnTo>
                      <a:pt x="154" y="14"/>
                    </a:lnTo>
                    <a:lnTo>
                      <a:pt x="160" y="20"/>
                    </a:lnTo>
                    <a:lnTo>
                      <a:pt x="158" y="24"/>
                    </a:lnTo>
                    <a:lnTo>
                      <a:pt x="160" y="29"/>
                    </a:lnTo>
                    <a:lnTo>
                      <a:pt x="155" y="32"/>
                    </a:lnTo>
                    <a:lnTo>
                      <a:pt x="157" y="35"/>
                    </a:lnTo>
                    <a:lnTo>
                      <a:pt x="167" y="40"/>
                    </a:lnTo>
                    <a:lnTo>
                      <a:pt x="169" y="44"/>
                    </a:lnTo>
                    <a:lnTo>
                      <a:pt x="164" y="49"/>
                    </a:lnTo>
                    <a:lnTo>
                      <a:pt x="158" y="50"/>
                    </a:lnTo>
                    <a:lnTo>
                      <a:pt x="166" y="53"/>
                    </a:lnTo>
                    <a:lnTo>
                      <a:pt x="172" y="59"/>
                    </a:lnTo>
                    <a:lnTo>
                      <a:pt x="169" y="68"/>
                    </a:lnTo>
                    <a:lnTo>
                      <a:pt x="163" y="70"/>
                    </a:lnTo>
                    <a:lnTo>
                      <a:pt x="158" y="67"/>
                    </a:lnTo>
                    <a:lnTo>
                      <a:pt x="152" y="71"/>
                    </a:lnTo>
                    <a:lnTo>
                      <a:pt x="154" y="82"/>
                    </a:lnTo>
                    <a:lnTo>
                      <a:pt x="157" y="93"/>
                    </a:lnTo>
                    <a:lnTo>
                      <a:pt x="161" y="96"/>
                    </a:lnTo>
                    <a:lnTo>
                      <a:pt x="163" y="102"/>
                    </a:lnTo>
                    <a:lnTo>
                      <a:pt x="160" y="105"/>
                    </a:lnTo>
                    <a:lnTo>
                      <a:pt x="157" y="106"/>
                    </a:lnTo>
                    <a:lnTo>
                      <a:pt x="158" y="109"/>
                    </a:lnTo>
                    <a:lnTo>
                      <a:pt x="157" y="120"/>
                    </a:lnTo>
                    <a:lnTo>
                      <a:pt x="154" y="126"/>
                    </a:lnTo>
                    <a:lnTo>
                      <a:pt x="148" y="120"/>
                    </a:lnTo>
                    <a:lnTo>
                      <a:pt x="137" y="125"/>
                    </a:lnTo>
                    <a:lnTo>
                      <a:pt x="134" y="128"/>
                    </a:lnTo>
                    <a:lnTo>
                      <a:pt x="117" y="119"/>
                    </a:lnTo>
                    <a:lnTo>
                      <a:pt x="114" y="119"/>
                    </a:lnTo>
                    <a:lnTo>
                      <a:pt x="111" y="125"/>
                    </a:lnTo>
                    <a:lnTo>
                      <a:pt x="111" y="126"/>
                    </a:lnTo>
                    <a:lnTo>
                      <a:pt x="117" y="138"/>
                    </a:lnTo>
                    <a:lnTo>
                      <a:pt x="117" y="144"/>
                    </a:lnTo>
                    <a:lnTo>
                      <a:pt x="116" y="144"/>
                    </a:lnTo>
                    <a:lnTo>
                      <a:pt x="114" y="154"/>
                    </a:lnTo>
                    <a:lnTo>
                      <a:pt x="105" y="158"/>
                    </a:lnTo>
                    <a:lnTo>
                      <a:pt x="104" y="172"/>
                    </a:lnTo>
                    <a:lnTo>
                      <a:pt x="96" y="175"/>
                    </a:lnTo>
                    <a:lnTo>
                      <a:pt x="96" y="176"/>
                    </a:lnTo>
                    <a:lnTo>
                      <a:pt x="96" y="181"/>
                    </a:lnTo>
                    <a:lnTo>
                      <a:pt x="91" y="187"/>
                    </a:lnTo>
                    <a:lnTo>
                      <a:pt x="91" y="193"/>
                    </a:lnTo>
                    <a:lnTo>
                      <a:pt x="99" y="196"/>
                    </a:lnTo>
                    <a:lnTo>
                      <a:pt x="105" y="202"/>
                    </a:lnTo>
                    <a:lnTo>
                      <a:pt x="111" y="205"/>
                    </a:lnTo>
                    <a:lnTo>
                      <a:pt x="113" y="208"/>
                    </a:lnTo>
                    <a:lnTo>
                      <a:pt x="105" y="208"/>
                    </a:lnTo>
                    <a:lnTo>
                      <a:pt x="102" y="216"/>
                    </a:lnTo>
                    <a:lnTo>
                      <a:pt x="94" y="214"/>
                    </a:lnTo>
                    <a:lnTo>
                      <a:pt x="90" y="217"/>
                    </a:lnTo>
                    <a:lnTo>
                      <a:pt x="82" y="219"/>
                    </a:lnTo>
                    <a:lnTo>
                      <a:pt x="85" y="225"/>
                    </a:lnTo>
                    <a:lnTo>
                      <a:pt x="81" y="227"/>
                    </a:lnTo>
                    <a:lnTo>
                      <a:pt x="94" y="239"/>
                    </a:lnTo>
                    <a:lnTo>
                      <a:pt x="96" y="242"/>
                    </a:lnTo>
                    <a:lnTo>
                      <a:pt x="90" y="249"/>
                    </a:lnTo>
                    <a:lnTo>
                      <a:pt x="93" y="254"/>
                    </a:lnTo>
                    <a:lnTo>
                      <a:pt x="88" y="260"/>
                    </a:lnTo>
                    <a:lnTo>
                      <a:pt x="78" y="268"/>
                    </a:lnTo>
                    <a:lnTo>
                      <a:pt x="63" y="269"/>
                    </a:lnTo>
                    <a:lnTo>
                      <a:pt x="58" y="268"/>
                    </a:lnTo>
                    <a:lnTo>
                      <a:pt x="55" y="269"/>
                    </a:lnTo>
                    <a:lnTo>
                      <a:pt x="50" y="263"/>
                    </a:lnTo>
                    <a:lnTo>
                      <a:pt x="49" y="257"/>
                    </a:lnTo>
                    <a:lnTo>
                      <a:pt x="46" y="257"/>
                    </a:lnTo>
                    <a:lnTo>
                      <a:pt x="46" y="245"/>
                    </a:lnTo>
                    <a:lnTo>
                      <a:pt x="41" y="245"/>
                    </a:lnTo>
                    <a:lnTo>
                      <a:pt x="25" y="242"/>
                    </a:lnTo>
                    <a:lnTo>
                      <a:pt x="17" y="245"/>
                    </a:lnTo>
                    <a:lnTo>
                      <a:pt x="11" y="240"/>
                    </a:lnTo>
                    <a:lnTo>
                      <a:pt x="6" y="239"/>
                    </a:lnTo>
                    <a:lnTo>
                      <a:pt x="0" y="236"/>
                    </a:lnTo>
                    <a:lnTo>
                      <a:pt x="5" y="227"/>
                    </a:lnTo>
                    <a:lnTo>
                      <a:pt x="3" y="220"/>
                    </a:lnTo>
                    <a:lnTo>
                      <a:pt x="9" y="217"/>
                    </a:lnTo>
                    <a:lnTo>
                      <a:pt x="11" y="208"/>
                    </a:lnTo>
                    <a:lnTo>
                      <a:pt x="9" y="205"/>
                    </a:lnTo>
                    <a:lnTo>
                      <a:pt x="11" y="199"/>
                    </a:lnTo>
                    <a:lnTo>
                      <a:pt x="9" y="192"/>
                    </a:lnTo>
                    <a:lnTo>
                      <a:pt x="5" y="187"/>
                    </a:lnTo>
                    <a:lnTo>
                      <a:pt x="0" y="179"/>
                    </a:lnTo>
                    <a:lnTo>
                      <a:pt x="3" y="175"/>
                    </a:lnTo>
                    <a:lnTo>
                      <a:pt x="14" y="172"/>
                    </a:lnTo>
                    <a:lnTo>
                      <a:pt x="22" y="172"/>
                    </a:lnTo>
                    <a:lnTo>
                      <a:pt x="29" y="169"/>
                    </a:lnTo>
                    <a:lnTo>
                      <a:pt x="32" y="166"/>
                    </a:lnTo>
                    <a:lnTo>
                      <a:pt x="32" y="163"/>
                    </a:lnTo>
                    <a:lnTo>
                      <a:pt x="32" y="158"/>
                    </a:lnTo>
                    <a:lnTo>
                      <a:pt x="31" y="152"/>
                    </a:lnTo>
                    <a:lnTo>
                      <a:pt x="37" y="154"/>
                    </a:lnTo>
                    <a:lnTo>
                      <a:pt x="43" y="151"/>
                    </a:lnTo>
                    <a:lnTo>
                      <a:pt x="50" y="154"/>
                    </a:lnTo>
                    <a:lnTo>
                      <a:pt x="63" y="146"/>
                    </a:lnTo>
                    <a:lnTo>
                      <a:pt x="57" y="146"/>
                    </a:lnTo>
                    <a:lnTo>
                      <a:pt x="50" y="144"/>
                    </a:lnTo>
                    <a:lnTo>
                      <a:pt x="53" y="134"/>
                    </a:lnTo>
                    <a:lnTo>
                      <a:pt x="52" y="128"/>
                    </a:lnTo>
                    <a:lnTo>
                      <a:pt x="55" y="114"/>
                    </a:lnTo>
                    <a:lnTo>
                      <a:pt x="50" y="106"/>
                    </a:lnTo>
                    <a:lnTo>
                      <a:pt x="49" y="102"/>
                    </a:lnTo>
                    <a:lnTo>
                      <a:pt x="46" y="91"/>
                    </a:lnTo>
                    <a:lnTo>
                      <a:pt x="52" y="82"/>
                    </a:lnTo>
                    <a:lnTo>
                      <a:pt x="50" y="78"/>
                    </a:lnTo>
                    <a:lnTo>
                      <a:pt x="52" y="73"/>
                    </a:lnTo>
                    <a:lnTo>
                      <a:pt x="57" y="70"/>
                    </a:lnTo>
                    <a:lnTo>
                      <a:pt x="67" y="68"/>
                    </a:lnTo>
                    <a:lnTo>
                      <a:pt x="72" y="76"/>
                    </a:lnTo>
                    <a:lnTo>
                      <a:pt x="79" y="71"/>
                    </a:lnTo>
                    <a:lnTo>
                      <a:pt x="93" y="68"/>
                    </a:lnTo>
                    <a:lnTo>
                      <a:pt x="96" y="65"/>
                    </a:lnTo>
                    <a:lnTo>
                      <a:pt x="93" y="56"/>
                    </a:lnTo>
                    <a:lnTo>
                      <a:pt x="81" y="56"/>
                    </a:lnTo>
                    <a:lnTo>
                      <a:pt x="75" y="50"/>
                    </a:lnTo>
                    <a:lnTo>
                      <a:pt x="72" y="33"/>
                    </a:lnTo>
                    <a:lnTo>
                      <a:pt x="75" y="32"/>
                    </a:lnTo>
                    <a:lnTo>
                      <a:pt x="72" y="21"/>
                    </a:lnTo>
                    <a:lnTo>
                      <a:pt x="79" y="20"/>
                    </a:lnTo>
                    <a:lnTo>
                      <a:pt x="85" y="23"/>
                    </a:lnTo>
                    <a:lnTo>
                      <a:pt x="87" y="24"/>
                    </a:lnTo>
                    <a:lnTo>
                      <a:pt x="97" y="30"/>
                    </a:lnTo>
                    <a:lnTo>
                      <a:pt x="101" y="30"/>
                    </a:lnTo>
                    <a:lnTo>
                      <a:pt x="102" y="21"/>
                    </a:lnTo>
                    <a:lnTo>
                      <a:pt x="108" y="20"/>
                    </a:lnTo>
                    <a:lnTo>
                      <a:pt x="105" y="11"/>
                    </a:lnTo>
                    <a:lnTo>
                      <a:pt x="120" y="17"/>
                    </a:lnTo>
                    <a:lnTo>
                      <a:pt x="123" y="11"/>
                    </a:lnTo>
                    <a:lnTo>
                      <a:pt x="128" y="11"/>
                    </a:lnTo>
                    <a:lnTo>
                      <a:pt x="132" y="14"/>
                    </a:lnTo>
                    <a:lnTo>
                      <a:pt x="141" y="14"/>
                    </a:lnTo>
                    <a:lnTo>
                      <a:pt x="143" y="9"/>
                    </a:lnTo>
                    <a:lnTo>
                      <a:pt x="152" y="0"/>
                    </a:lnTo>
                    <a:lnTo>
                      <a:pt x="158" y="2"/>
                    </a:lnTo>
                    <a:lnTo>
                      <a:pt x="15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1" name="Freeform 5263">
                <a:extLst>
                  <a:ext uri="{FF2B5EF4-FFF2-40B4-BE49-F238E27FC236}">
                    <a16:creationId xmlns:a16="http://schemas.microsoft.com/office/drawing/2014/main" id="{57F2216B-EF96-3C82-DEAB-9D6C9B574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1788"/>
                <a:ext cx="86" cy="135"/>
              </a:xfrm>
              <a:custGeom>
                <a:avLst/>
                <a:gdLst>
                  <a:gd name="T0" fmla="*/ 160 w 172"/>
                  <a:gd name="T1" fmla="*/ 20 h 269"/>
                  <a:gd name="T2" fmla="*/ 155 w 172"/>
                  <a:gd name="T3" fmla="*/ 32 h 269"/>
                  <a:gd name="T4" fmla="*/ 169 w 172"/>
                  <a:gd name="T5" fmla="*/ 44 h 269"/>
                  <a:gd name="T6" fmla="*/ 166 w 172"/>
                  <a:gd name="T7" fmla="*/ 53 h 269"/>
                  <a:gd name="T8" fmla="*/ 163 w 172"/>
                  <a:gd name="T9" fmla="*/ 70 h 269"/>
                  <a:gd name="T10" fmla="*/ 154 w 172"/>
                  <a:gd name="T11" fmla="*/ 82 h 269"/>
                  <a:gd name="T12" fmla="*/ 163 w 172"/>
                  <a:gd name="T13" fmla="*/ 102 h 269"/>
                  <a:gd name="T14" fmla="*/ 158 w 172"/>
                  <a:gd name="T15" fmla="*/ 109 h 269"/>
                  <a:gd name="T16" fmla="*/ 148 w 172"/>
                  <a:gd name="T17" fmla="*/ 120 h 269"/>
                  <a:gd name="T18" fmla="*/ 117 w 172"/>
                  <a:gd name="T19" fmla="*/ 119 h 269"/>
                  <a:gd name="T20" fmla="*/ 111 w 172"/>
                  <a:gd name="T21" fmla="*/ 126 h 269"/>
                  <a:gd name="T22" fmla="*/ 116 w 172"/>
                  <a:gd name="T23" fmla="*/ 144 h 269"/>
                  <a:gd name="T24" fmla="*/ 104 w 172"/>
                  <a:gd name="T25" fmla="*/ 172 h 269"/>
                  <a:gd name="T26" fmla="*/ 96 w 172"/>
                  <a:gd name="T27" fmla="*/ 181 h 269"/>
                  <a:gd name="T28" fmla="*/ 99 w 172"/>
                  <a:gd name="T29" fmla="*/ 196 h 269"/>
                  <a:gd name="T30" fmla="*/ 113 w 172"/>
                  <a:gd name="T31" fmla="*/ 208 h 269"/>
                  <a:gd name="T32" fmla="*/ 94 w 172"/>
                  <a:gd name="T33" fmla="*/ 214 h 269"/>
                  <a:gd name="T34" fmla="*/ 85 w 172"/>
                  <a:gd name="T35" fmla="*/ 225 h 269"/>
                  <a:gd name="T36" fmla="*/ 96 w 172"/>
                  <a:gd name="T37" fmla="*/ 242 h 269"/>
                  <a:gd name="T38" fmla="*/ 88 w 172"/>
                  <a:gd name="T39" fmla="*/ 260 h 269"/>
                  <a:gd name="T40" fmla="*/ 58 w 172"/>
                  <a:gd name="T41" fmla="*/ 268 h 269"/>
                  <a:gd name="T42" fmla="*/ 49 w 172"/>
                  <a:gd name="T43" fmla="*/ 257 h 269"/>
                  <a:gd name="T44" fmla="*/ 41 w 172"/>
                  <a:gd name="T45" fmla="*/ 245 h 269"/>
                  <a:gd name="T46" fmla="*/ 11 w 172"/>
                  <a:gd name="T47" fmla="*/ 240 h 269"/>
                  <a:gd name="T48" fmla="*/ 5 w 172"/>
                  <a:gd name="T49" fmla="*/ 227 h 269"/>
                  <a:gd name="T50" fmla="*/ 11 w 172"/>
                  <a:gd name="T51" fmla="*/ 208 h 269"/>
                  <a:gd name="T52" fmla="*/ 9 w 172"/>
                  <a:gd name="T53" fmla="*/ 192 h 269"/>
                  <a:gd name="T54" fmla="*/ 3 w 172"/>
                  <a:gd name="T55" fmla="*/ 175 h 269"/>
                  <a:gd name="T56" fmla="*/ 29 w 172"/>
                  <a:gd name="T57" fmla="*/ 169 h 269"/>
                  <a:gd name="T58" fmla="*/ 32 w 172"/>
                  <a:gd name="T59" fmla="*/ 158 h 269"/>
                  <a:gd name="T60" fmla="*/ 43 w 172"/>
                  <a:gd name="T61" fmla="*/ 151 h 269"/>
                  <a:gd name="T62" fmla="*/ 57 w 172"/>
                  <a:gd name="T63" fmla="*/ 146 h 269"/>
                  <a:gd name="T64" fmla="*/ 52 w 172"/>
                  <a:gd name="T65" fmla="*/ 128 h 269"/>
                  <a:gd name="T66" fmla="*/ 49 w 172"/>
                  <a:gd name="T67" fmla="*/ 102 h 269"/>
                  <a:gd name="T68" fmla="*/ 50 w 172"/>
                  <a:gd name="T69" fmla="*/ 78 h 269"/>
                  <a:gd name="T70" fmla="*/ 67 w 172"/>
                  <a:gd name="T71" fmla="*/ 68 h 269"/>
                  <a:gd name="T72" fmla="*/ 93 w 172"/>
                  <a:gd name="T73" fmla="*/ 68 h 269"/>
                  <a:gd name="T74" fmla="*/ 81 w 172"/>
                  <a:gd name="T75" fmla="*/ 56 h 269"/>
                  <a:gd name="T76" fmla="*/ 75 w 172"/>
                  <a:gd name="T77" fmla="*/ 32 h 269"/>
                  <a:gd name="T78" fmla="*/ 85 w 172"/>
                  <a:gd name="T79" fmla="*/ 23 h 269"/>
                  <a:gd name="T80" fmla="*/ 101 w 172"/>
                  <a:gd name="T81" fmla="*/ 30 h 269"/>
                  <a:gd name="T82" fmla="*/ 105 w 172"/>
                  <a:gd name="T83" fmla="*/ 11 h 269"/>
                  <a:gd name="T84" fmla="*/ 128 w 172"/>
                  <a:gd name="T85" fmla="*/ 11 h 269"/>
                  <a:gd name="T86" fmla="*/ 143 w 172"/>
                  <a:gd name="T87" fmla="*/ 9 h 269"/>
                  <a:gd name="T88" fmla="*/ 158 w 172"/>
                  <a:gd name="T89" fmla="*/ 6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2" h="269">
                    <a:moveTo>
                      <a:pt x="158" y="6"/>
                    </a:moveTo>
                    <a:lnTo>
                      <a:pt x="154" y="14"/>
                    </a:lnTo>
                    <a:lnTo>
                      <a:pt x="160" y="20"/>
                    </a:lnTo>
                    <a:lnTo>
                      <a:pt x="158" y="24"/>
                    </a:lnTo>
                    <a:lnTo>
                      <a:pt x="160" y="29"/>
                    </a:lnTo>
                    <a:lnTo>
                      <a:pt x="155" y="32"/>
                    </a:lnTo>
                    <a:lnTo>
                      <a:pt x="157" y="35"/>
                    </a:lnTo>
                    <a:lnTo>
                      <a:pt x="167" y="40"/>
                    </a:lnTo>
                    <a:lnTo>
                      <a:pt x="169" y="44"/>
                    </a:lnTo>
                    <a:lnTo>
                      <a:pt x="164" y="49"/>
                    </a:lnTo>
                    <a:lnTo>
                      <a:pt x="158" y="50"/>
                    </a:lnTo>
                    <a:lnTo>
                      <a:pt x="166" y="53"/>
                    </a:lnTo>
                    <a:lnTo>
                      <a:pt x="172" y="59"/>
                    </a:lnTo>
                    <a:lnTo>
                      <a:pt x="169" y="68"/>
                    </a:lnTo>
                    <a:lnTo>
                      <a:pt x="163" y="70"/>
                    </a:lnTo>
                    <a:lnTo>
                      <a:pt x="158" y="67"/>
                    </a:lnTo>
                    <a:lnTo>
                      <a:pt x="152" y="71"/>
                    </a:lnTo>
                    <a:lnTo>
                      <a:pt x="154" y="82"/>
                    </a:lnTo>
                    <a:lnTo>
                      <a:pt x="157" y="93"/>
                    </a:lnTo>
                    <a:lnTo>
                      <a:pt x="161" y="96"/>
                    </a:lnTo>
                    <a:lnTo>
                      <a:pt x="163" y="102"/>
                    </a:lnTo>
                    <a:lnTo>
                      <a:pt x="160" y="105"/>
                    </a:lnTo>
                    <a:lnTo>
                      <a:pt x="157" y="106"/>
                    </a:lnTo>
                    <a:lnTo>
                      <a:pt x="158" y="109"/>
                    </a:lnTo>
                    <a:lnTo>
                      <a:pt x="157" y="120"/>
                    </a:lnTo>
                    <a:lnTo>
                      <a:pt x="154" y="126"/>
                    </a:lnTo>
                    <a:lnTo>
                      <a:pt x="148" y="120"/>
                    </a:lnTo>
                    <a:lnTo>
                      <a:pt x="137" y="125"/>
                    </a:lnTo>
                    <a:lnTo>
                      <a:pt x="134" y="128"/>
                    </a:lnTo>
                    <a:lnTo>
                      <a:pt x="117" y="119"/>
                    </a:lnTo>
                    <a:lnTo>
                      <a:pt x="114" y="119"/>
                    </a:lnTo>
                    <a:lnTo>
                      <a:pt x="111" y="125"/>
                    </a:lnTo>
                    <a:lnTo>
                      <a:pt x="111" y="126"/>
                    </a:lnTo>
                    <a:lnTo>
                      <a:pt x="117" y="138"/>
                    </a:lnTo>
                    <a:lnTo>
                      <a:pt x="117" y="144"/>
                    </a:lnTo>
                    <a:lnTo>
                      <a:pt x="116" y="144"/>
                    </a:lnTo>
                    <a:lnTo>
                      <a:pt x="114" y="154"/>
                    </a:lnTo>
                    <a:lnTo>
                      <a:pt x="105" y="158"/>
                    </a:lnTo>
                    <a:lnTo>
                      <a:pt x="104" y="172"/>
                    </a:lnTo>
                    <a:lnTo>
                      <a:pt x="96" y="175"/>
                    </a:lnTo>
                    <a:lnTo>
                      <a:pt x="96" y="176"/>
                    </a:lnTo>
                    <a:lnTo>
                      <a:pt x="96" y="181"/>
                    </a:lnTo>
                    <a:lnTo>
                      <a:pt x="91" y="187"/>
                    </a:lnTo>
                    <a:lnTo>
                      <a:pt x="91" y="193"/>
                    </a:lnTo>
                    <a:lnTo>
                      <a:pt x="99" y="196"/>
                    </a:lnTo>
                    <a:lnTo>
                      <a:pt x="105" y="202"/>
                    </a:lnTo>
                    <a:lnTo>
                      <a:pt x="111" y="205"/>
                    </a:lnTo>
                    <a:lnTo>
                      <a:pt x="113" y="208"/>
                    </a:lnTo>
                    <a:lnTo>
                      <a:pt x="105" y="208"/>
                    </a:lnTo>
                    <a:lnTo>
                      <a:pt x="102" y="216"/>
                    </a:lnTo>
                    <a:lnTo>
                      <a:pt x="94" y="214"/>
                    </a:lnTo>
                    <a:lnTo>
                      <a:pt x="90" y="217"/>
                    </a:lnTo>
                    <a:lnTo>
                      <a:pt x="82" y="219"/>
                    </a:lnTo>
                    <a:lnTo>
                      <a:pt x="85" y="225"/>
                    </a:lnTo>
                    <a:lnTo>
                      <a:pt x="81" y="227"/>
                    </a:lnTo>
                    <a:lnTo>
                      <a:pt x="94" y="239"/>
                    </a:lnTo>
                    <a:lnTo>
                      <a:pt x="96" y="242"/>
                    </a:lnTo>
                    <a:lnTo>
                      <a:pt x="90" y="249"/>
                    </a:lnTo>
                    <a:lnTo>
                      <a:pt x="93" y="254"/>
                    </a:lnTo>
                    <a:lnTo>
                      <a:pt x="88" y="260"/>
                    </a:lnTo>
                    <a:lnTo>
                      <a:pt x="78" y="268"/>
                    </a:lnTo>
                    <a:lnTo>
                      <a:pt x="63" y="269"/>
                    </a:lnTo>
                    <a:lnTo>
                      <a:pt x="58" y="268"/>
                    </a:lnTo>
                    <a:lnTo>
                      <a:pt x="55" y="269"/>
                    </a:lnTo>
                    <a:lnTo>
                      <a:pt x="50" y="263"/>
                    </a:lnTo>
                    <a:lnTo>
                      <a:pt x="49" y="257"/>
                    </a:lnTo>
                    <a:lnTo>
                      <a:pt x="46" y="257"/>
                    </a:lnTo>
                    <a:lnTo>
                      <a:pt x="46" y="245"/>
                    </a:lnTo>
                    <a:lnTo>
                      <a:pt x="41" y="245"/>
                    </a:lnTo>
                    <a:lnTo>
                      <a:pt x="25" y="242"/>
                    </a:lnTo>
                    <a:lnTo>
                      <a:pt x="17" y="245"/>
                    </a:lnTo>
                    <a:lnTo>
                      <a:pt x="11" y="240"/>
                    </a:lnTo>
                    <a:lnTo>
                      <a:pt x="6" y="239"/>
                    </a:lnTo>
                    <a:lnTo>
                      <a:pt x="0" y="236"/>
                    </a:lnTo>
                    <a:lnTo>
                      <a:pt x="5" y="227"/>
                    </a:lnTo>
                    <a:lnTo>
                      <a:pt x="3" y="220"/>
                    </a:lnTo>
                    <a:lnTo>
                      <a:pt x="9" y="217"/>
                    </a:lnTo>
                    <a:lnTo>
                      <a:pt x="11" y="208"/>
                    </a:lnTo>
                    <a:lnTo>
                      <a:pt x="9" y="205"/>
                    </a:lnTo>
                    <a:lnTo>
                      <a:pt x="11" y="199"/>
                    </a:lnTo>
                    <a:lnTo>
                      <a:pt x="9" y="192"/>
                    </a:lnTo>
                    <a:lnTo>
                      <a:pt x="5" y="187"/>
                    </a:lnTo>
                    <a:lnTo>
                      <a:pt x="0" y="179"/>
                    </a:lnTo>
                    <a:lnTo>
                      <a:pt x="3" y="175"/>
                    </a:lnTo>
                    <a:lnTo>
                      <a:pt x="14" y="172"/>
                    </a:lnTo>
                    <a:lnTo>
                      <a:pt x="22" y="172"/>
                    </a:lnTo>
                    <a:lnTo>
                      <a:pt x="29" y="169"/>
                    </a:lnTo>
                    <a:lnTo>
                      <a:pt x="32" y="166"/>
                    </a:lnTo>
                    <a:lnTo>
                      <a:pt x="32" y="163"/>
                    </a:lnTo>
                    <a:lnTo>
                      <a:pt x="32" y="158"/>
                    </a:lnTo>
                    <a:lnTo>
                      <a:pt x="31" y="152"/>
                    </a:lnTo>
                    <a:lnTo>
                      <a:pt x="37" y="154"/>
                    </a:lnTo>
                    <a:lnTo>
                      <a:pt x="43" y="151"/>
                    </a:lnTo>
                    <a:lnTo>
                      <a:pt x="50" y="154"/>
                    </a:lnTo>
                    <a:lnTo>
                      <a:pt x="63" y="146"/>
                    </a:lnTo>
                    <a:lnTo>
                      <a:pt x="57" y="146"/>
                    </a:lnTo>
                    <a:lnTo>
                      <a:pt x="50" y="144"/>
                    </a:lnTo>
                    <a:lnTo>
                      <a:pt x="53" y="134"/>
                    </a:lnTo>
                    <a:lnTo>
                      <a:pt x="52" y="128"/>
                    </a:lnTo>
                    <a:lnTo>
                      <a:pt x="55" y="114"/>
                    </a:lnTo>
                    <a:lnTo>
                      <a:pt x="50" y="106"/>
                    </a:lnTo>
                    <a:lnTo>
                      <a:pt x="49" y="102"/>
                    </a:lnTo>
                    <a:lnTo>
                      <a:pt x="46" y="91"/>
                    </a:lnTo>
                    <a:lnTo>
                      <a:pt x="52" y="82"/>
                    </a:lnTo>
                    <a:lnTo>
                      <a:pt x="50" y="78"/>
                    </a:lnTo>
                    <a:lnTo>
                      <a:pt x="52" y="73"/>
                    </a:lnTo>
                    <a:lnTo>
                      <a:pt x="57" y="70"/>
                    </a:lnTo>
                    <a:lnTo>
                      <a:pt x="67" y="68"/>
                    </a:lnTo>
                    <a:lnTo>
                      <a:pt x="72" y="76"/>
                    </a:lnTo>
                    <a:lnTo>
                      <a:pt x="79" y="71"/>
                    </a:lnTo>
                    <a:lnTo>
                      <a:pt x="93" y="68"/>
                    </a:lnTo>
                    <a:lnTo>
                      <a:pt x="96" y="65"/>
                    </a:lnTo>
                    <a:lnTo>
                      <a:pt x="93" y="56"/>
                    </a:lnTo>
                    <a:lnTo>
                      <a:pt x="81" y="56"/>
                    </a:lnTo>
                    <a:lnTo>
                      <a:pt x="75" y="50"/>
                    </a:lnTo>
                    <a:lnTo>
                      <a:pt x="72" y="33"/>
                    </a:lnTo>
                    <a:lnTo>
                      <a:pt x="75" y="32"/>
                    </a:lnTo>
                    <a:lnTo>
                      <a:pt x="72" y="21"/>
                    </a:lnTo>
                    <a:lnTo>
                      <a:pt x="79" y="20"/>
                    </a:lnTo>
                    <a:lnTo>
                      <a:pt x="85" y="23"/>
                    </a:lnTo>
                    <a:lnTo>
                      <a:pt x="87" y="24"/>
                    </a:lnTo>
                    <a:lnTo>
                      <a:pt x="97" y="30"/>
                    </a:lnTo>
                    <a:lnTo>
                      <a:pt x="101" y="30"/>
                    </a:lnTo>
                    <a:lnTo>
                      <a:pt x="102" y="21"/>
                    </a:lnTo>
                    <a:lnTo>
                      <a:pt x="108" y="20"/>
                    </a:lnTo>
                    <a:lnTo>
                      <a:pt x="105" y="11"/>
                    </a:lnTo>
                    <a:lnTo>
                      <a:pt x="120" y="17"/>
                    </a:lnTo>
                    <a:lnTo>
                      <a:pt x="123" y="11"/>
                    </a:lnTo>
                    <a:lnTo>
                      <a:pt x="128" y="11"/>
                    </a:lnTo>
                    <a:lnTo>
                      <a:pt x="132" y="14"/>
                    </a:lnTo>
                    <a:lnTo>
                      <a:pt x="141" y="14"/>
                    </a:lnTo>
                    <a:lnTo>
                      <a:pt x="143" y="9"/>
                    </a:lnTo>
                    <a:lnTo>
                      <a:pt x="152" y="0"/>
                    </a:lnTo>
                    <a:lnTo>
                      <a:pt x="158" y="2"/>
                    </a:lnTo>
                    <a:lnTo>
                      <a:pt x="158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2" name="Freeform 5264">
                <a:extLst>
                  <a:ext uri="{FF2B5EF4-FFF2-40B4-BE49-F238E27FC236}">
                    <a16:creationId xmlns:a16="http://schemas.microsoft.com/office/drawing/2014/main" id="{0EAD8E52-396C-6724-278F-0FEBC4F61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596"/>
                <a:ext cx="104" cy="147"/>
              </a:xfrm>
              <a:custGeom>
                <a:avLst/>
                <a:gdLst>
                  <a:gd name="T0" fmla="*/ 67 w 208"/>
                  <a:gd name="T1" fmla="*/ 15 h 294"/>
                  <a:gd name="T2" fmla="*/ 79 w 208"/>
                  <a:gd name="T3" fmla="*/ 31 h 294"/>
                  <a:gd name="T4" fmla="*/ 73 w 208"/>
                  <a:gd name="T5" fmla="*/ 50 h 294"/>
                  <a:gd name="T6" fmla="*/ 70 w 208"/>
                  <a:gd name="T7" fmla="*/ 63 h 294"/>
                  <a:gd name="T8" fmla="*/ 43 w 208"/>
                  <a:gd name="T9" fmla="*/ 51 h 294"/>
                  <a:gd name="T10" fmla="*/ 32 w 208"/>
                  <a:gd name="T11" fmla="*/ 83 h 294"/>
                  <a:gd name="T12" fmla="*/ 40 w 208"/>
                  <a:gd name="T13" fmla="*/ 95 h 294"/>
                  <a:gd name="T14" fmla="*/ 40 w 208"/>
                  <a:gd name="T15" fmla="*/ 112 h 294"/>
                  <a:gd name="T16" fmla="*/ 32 w 208"/>
                  <a:gd name="T17" fmla="*/ 118 h 294"/>
                  <a:gd name="T18" fmla="*/ 18 w 208"/>
                  <a:gd name="T19" fmla="*/ 118 h 294"/>
                  <a:gd name="T20" fmla="*/ 14 w 208"/>
                  <a:gd name="T21" fmla="*/ 124 h 294"/>
                  <a:gd name="T22" fmla="*/ 15 w 208"/>
                  <a:gd name="T23" fmla="*/ 141 h 294"/>
                  <a:gd name="T24" fmla="*/ 34 w 208"/>
                  <a:gd name="T25" fmla="*/ 152 h 294"/>
                  <a:gd name="T26" fmla="*/ 5 w 208"/>
                  <a:gd name="T27" fmla="*/ 159 h 294"/>
                  <a:gd name="T28" fmla="*/ 6 w 208"/>
                  <a:gd name="T29" fmla="*/ 176 h 294"/>
                  <a:gd name="T30" fmla="*/ 21 w 208"/>
                  <a:gd name="T31" fmla="*/ 191 h 294"/>
                  <a:gd name="T32" fmla="*/ 21 w 208"/>
                  <a:gd name="T33" fmla="*/ 211 h 294"/>
                  <a:gd name="T34" fmla="*/ 38 w 208"/>
                  <a:gd name="T35" fmla="*/ 212 h 294"/>
                  <a:gd name="T36" fmla="*/ 47 w 208"/>
                  <a:gd name="T37" fmla="*/ 202 h 294"/>
                  <a:gd name="T38" fmla="*/ 65 w 208"/>
                  <a:gd name="T39" fmla="*/ 194 h 294"/>
                  <a:gd name="T40" fmla="*/ 78 w 208"/>
                  <a:gd name="T41" fmla="*/ 212 h 294"/>
                  <a:gd name="T42" fmla="*/ 102 w 208"/>
                  <a:gd name="T43" fmla="*/ 211 h 294"/>
                  <a:gd name="T44" fmla="*/ 115 w 208"/>
                  <a:gd name="T45" fmla="*/ 218 h 294"/>
                  <a:gd name="T46" fmla="*/ 122 w 208"/>
                  <a:gd name="T47" fmla="*/ 217 h 294"/>
                  <a:gd name="T48" fmla="*/ 137 w 208"/>
                  <a:gd name="T49" fmla="*/ 224 h 294"/>
                  <a:gd name="T50" fmla="*/ 140 w 208"/>
                  <a:gd name="T51" fmla="*/ 234 h 294"/>
                  <a:gd name="T52" fmla="*/ 161 w 208"/>
                  <a:gd name="T53" fmla="*/ 244 h 294"/>
                  <a:gd name="T54" fmla="*/ 153 w 208"/>
                  <a:gd name="T55" fmla="*/ 266 h 294"/>
                  <a:gd name="T56" fmla="*/ 146 w 208"/>
                  <a:gd name="T57" fmla="*/ 279 h 294"/>
                  <a:gd name="T58" fmla="*/ 153 w 208"/>
                  <a:gd name="T59" fmla="*/ 288 h 294"/>
                  <a:gd name="T60" fmla="*/ 167 w 208"/>
                  <a:gd name="T61" fmla="*/ 293 h 294"/>
                  <a:gd name="T62" fmla="*/ 196 w 208"/>
                  <a:gd name="T63" fmla="*/ 279 h 294"/>
                  <a:gd name="T64" fmla="*/ 188 w 208"/>
                  <a:gd name="T65" fmla="*/ 261 h 294"/>
                  <a:gd name="T66" fmla="*/ 187 w 208"/>
                  <a:gd name="T67" fmla="*/ 249 h 294"/>
                  <a:gd name="T68" fmla="*/ 179 w 208"/>
                  <a:gd name="T69" fmla="*/ 240 h 294"/>
                  <a:gd name="T70" fmla="*/ 179 w 208"/>
                  <a:gd name="T71" fmla="*/ 220 h 294"/>
                  <a:gd name="T72" fmla="*/ 170 w 208"/>
                  <a:gd name="T73" fmla="*/ 205 h 294"/>
                  <a:gd name="T74" fmla="*/ 155 w 208"/>
                  <a:gd name="T75" fmla="*/ 199 h 294"/>
                  <a:gd name="T76" fmla="*/ 170 w 208"/>
                  <a:gd name="T77" fmla="*/ 171 h 294"/>
                  <a:gd name="T78" fmla="*/ 161 w 208"/>
                  <a:gd name="T79" fmla="*/ 165 h 294"/>
                  <a:gd name="T80" fmla="*/ 143 w 208"/>
                  <a:gd name="T81" fmla="*/ 155 h 294"/>
                  <a:gd name="T82" fmla="*/ 137 w 208"/>
                  <a:gd name="T83" fmla="*/ 136 h 294"/>
                  <a:gd name="T84" fmla="*/ 147 w 208"/>
                  <a:gd name="T85" fmla="*/ 135 h 294"/>
                  <a:gd name="T86" fmla="*/ 161 w 208"/>
                  <a:gd name="T87" fmla="*/ 124 h 294"/>
                  <a:gd name="T88" fmla="*/ 182 w 208"/>
                  <a:gd name="T89" fmla="*/ 124 h 294"/>
                  <a:gd name="T90" fmla="*/ 207 w 208"/>
                  <a:gd name="T91" fmla="*/ 121 h 294"/>
                  <a:gd name="T92" fmla="*/ 205 w 208"/>
                  <a:gd name="T93" fmla="*/ 107 h 294"/>
                  <a:gd name="T94" fmla="*/ 191 w 208"/>
                  <a:gd name="T95" fmla="*/ 97 h 294"/>
                  <a:gd name="T96" fmla="*/ 190 w 208"/>
                  <a:gd name="T97" fmla="*/ 100 h 294"/>
                  <a:gd name="T98" fmla="*/ 184 w 208"/>
                  <a:gd name="T99" fmla="*/ 98 h 294"/>
                  <a:gd name="T100" fmla="*/ 173 w 208"/>
                  <a:gd name="T101" fmla="*/ 82 h 294"/>
                  <a:gd name="T102" fmla="*/ 163 w 208"/>
                  <a:gd name="T103" fmla="*/ 74 h 294"/>
                  <a:gd name="T104" fmla="*/ 152 w 208"/>
                  <a:gd name="T105" fmla="*/ 82 h 294"/>
                  <a:gd name="T106" fmla="*/ 138 w 208"/>
                  <a:gd name="T107" fmla="*/ 80 h 294"/>
                  <a:gd name="T108" fmla="*/ 128 w 208"/>
                  <a:gd name="T109" fmla="*/ 66 h 294"/>
                  <a:gd name="T110" fmla="*/ 114 w 208"/>
                  <a:gd name="T111" fmla="*/ 36 h 294"/>
                  <a:gd name="T112" fmla="*/ 97 w 208"/>
                  <a:gd name="T113" fmla="*/ 48 h 294"/>
                  <a:gd name="T114" fmla="*/ 96 w 208"/>
                  <a:gd name="T115" fmla="*/ 33 h 294"/>
                  <a:gd name="T116" fmla="*/ 93 w 208"/>
                  <a:gd name="T117" fmla="*/ 15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8" h="294">
                    <a:moveTo>
                      <a:pt x="75" y="0"/>
                    </a:moveTo>
                    <a:lnTo>
                      <a:pt x="70" y="9"/>
                    </a:lnTo>
                    <a:lnTo>
                      <a:pt x="67" y="15"/>
                    </a:lnTo>
                    <a:lnTo>
                      <a:pt x="73" y="24"/>
                    </a:lnTo>
                    <a:lnTo>
                      <a:pt x="73" y="30"/>
                    </a:lnTo>
                    <a:lnTo>
                      <a:pt x="79" y="31"/>
                    </a:lnTo>
                    <a:lnTo>
                      <a:pt x="81" y="42"/>
                    </a:lnTo>
                    <a:lnTo>
                      <a:pt x="82" y="45"/>
                    </a:lnTo>
                    <a:lnTo>
                      <a:pt x="73" y="50"/>
                    </a:lnTo>
                    <a:lnTo>
                      <a:pt x="78" y="54"/>
                    </a:lnTo>
                    <a:lnTo>
                      <a:pt x="71" y="57"/>
                    </a:lnTo>
                    <a:lnTo>
                      <a:pt x="70" y="63"/>
                    </a:lnTo>
                    <a:lnTo>
                      <a:pt x="55" y="45"/>
                    </a:lnTo>
                    <a:lnTo>
                      <a:pt x="47" y="51"/>
                    </a:lnTo>
                    <a:lnTo>
                      <a:pt x="43" y="51"/>
                    </a:lnTo>
                    <a:lnTo>
                      <a:pt x="37" y="59"/>
                    </a:lnTo>
                    <a:lnTo>
                      <a:pt x="40" y="69"/>
                    </a:lnTo>
                    <a:lnTo>
                      <a:pt x="32" y="83"/>
                    </a:lnTo>
                    <a:lnTo>
                      <a:pt x="32" y="88"/>
                    </a:lnTo>
                    <a:lnTo>
                      <a:pt x="40" y="88"/>
                    </a:lnTo>
                    <a:lnTo>
                      <a:pt x="40" y="95"/>
                    </a:lnTo>
                    <a:lnTo>
                      <a:pt x="35" y="106"/>
                    </a:lnTo>
                    <a:lnTo>
                      <a:pt x="35" y="109"/>
                    </a:lnTo>
                    <a:lnTo>
                      <a:pt x="40" y="112"/>
                    </a:lnTo>
                    <a:lnTo>
                      <a:pt x="38" y="115"/>
                    </a:lnTo>
                    <a:lnTo>
                      <a:pt x="35" y="114"/>
                    </a:lnTo>
                    <a:lnTo>
                      <a:pt x="32" y="118"/>
                    </a:lnTo>
                    <a:lnTo>
                      <a:pt x="27" y="118"/>
                    </a:lnTo>
                    <a:lnTo>
                      <a:pt x="21" y="115"/>
                    </a:lnTo>
                    <a:lnTo>
                      <a:pt x="18" y="118"/>
                    </a:lnTo>
                    <a:lnTo>
                      <a:pt x="12" y="115"/>
                    </a:lnTo>
                    <a:lnTo>
                      <a:pt x="11" y="118"/>
                    </a:lnTo>
                    <a:lnTo>
                      <a:pt x="14" y="124"/>
                    </a:lnTo>
                    <a:lnTo>
                      <a:pt x="15" y="130"/>
                    </a:lnTo>
                    <a:lnTo>
                      <a:pt x="18" y="135"/>
                    </a:lnTo>
                    <a:lnTo>
                      <a:pt x="15" y="141"/>
                    </a:lnTo>
                    <a:lnTo>
                      <a:pt x="15" y="144"/>
                    </a:lnTo>
                    <a:lnTo>
                      <a:pt x="30" y="148"/>
                    </a:lnTo>
                    <a:lnTo>
                      <a:pt x="34" y="152"/>
                    </a:lnTo>
                    <a:lnTo>
                      <a:pt x="24" y="158"/>
                    </a:lnTo>
                    <a:lnTo>
                      <a:pt x="14" y="161"/>
                    </a:lnTo>
                    <a:lnTo>
                      <a:pt x="5" y="159"/>
                    </a:lnTo>
                    <a:lnTo>
                      <a:pt x="0" y="167"/>
                    </a:lnTo>
                    <a:lnTo>
                      <a:pt x="2" y="173"/>
                    </a:lnTo>
                    <a:lnTo>
                      <a:pt x="6" y="176"/>
                    </a:lnTo>
                    <a:lnTo>
                      <a:pt x="2" y="179"/>
                    </a:lnTo>
                    <a:lnTo>
                      <a:pt x="5" y="185"/>
                    </a:lnTo>
                    <a:lnTo>
                      <a:pt x="21" y="191"/>
                    </a:lnTo>
                    <a:lnTo>
                      <a:pt x="20" y="199"/>
                    </a:lnTo>
                    <a:lnTo>
                      <a:pt x="18" y="202"/>
                    </a:lnTo>
                    <a:lnTo>
                      <a:pt x="21" y="211"/>
                    </a:lnTo>
                    <a:lnTo>
                      <a:pt x="29" y="209"/>
                    </a:lnTo>
                    <a:lnTo>
                      <a:pt x="35" y="208"/>
                    </a:lnTo>
                    <a:lnTo>
                      <a:pt x="38" y="212"/>
                    </a:lnTo>
                    <a:lnTo>
                      <a:pt x="44" y="211"/>
                    </a:lnTo>
                    <a:lnTo>
                      <a:pt x="49" y="208"/>
                    </a:lnTo>
                    <a:lnTo>
                      <a:pt x="47" y="202"/>
                    </a:lnTo>
                    <a:lnTo>
                      <a:pt x="49" y="196"/>
                    </a:lnTo>
                    <a:lnTo>
                      <a:pt x="58" y="191"/>
                    </a:lnTo>
                    <a:lnTo>
                      <a:pt x="65" y="194"/>
                    </a:lnTo>
                    <a:lnTo>
                      <a:pt x="75" y="203"/>
                    </a:lnTo>
                    <a:lnTo>
                      <a:pt x="75" y="209"/>
                    </a:lnTo>
                    <a:lnTo>
                      <a:pt x="78" y="212"/>
                    </a:lnTo>
                    <a:lnTo>
                      <a:pt x="87" y="211"/>
                    </a:lnTo>
                    <a:lnTo>
                      <a:pt x="88" y="209"/>
                    </a:lnTo>
                    <a:lnTo>
                      <a:pt x="102" y="211"/>
                    </a:lnTo>
                    <a:lnTo>
                      <a:pt x="100" y="215"/>
                    </a:lnTo>
                    <a:lnTo>
                      <a:pt x="103" y="220"/>
                    </a:lnTo>
                    <a:lnTo>
                      <a:pt x="115" y="218"/>
                    </a:lnTo>
                    <a:lnTo>
                      <a:pt x="114" y="214"/>
                    </a:lnTo>
                    <a:lnTo>
                      <a:pt x="117" y="212"/>
                    </a:lnTo>
                    <a:lnTo>
                      <a:pt x="122" y="217"/>
                    </a:lnTo>
                    <a:lnTo>
                      <a:pt x="131" y="217"/>
                    </a:lnTo>
                    <a:lnTo>
                      <a:pt x="131" y="224"/>
                    </a:lnTo>
                    <a:lnTo>
                      <a:pt x="137" y="224"/>
                    </a:lnTo>
                    <a:lnTo>
                      <a:pt x="135" y="229"/>
                    </a:lnTo>
                    <a:lnTo>
                      <a:pt x="137" y="234"/>
                    </a:lnTo>
                    <a:lnTo>
                      <a:pt x="140" y="234"/>
                    </a:lnTo>
                    <a:lnTo>
                      <a:pt x="147" y="240"/>
                    </a:lnTo>
                    <a:lnTo>
                      <a:pt x="153" y="237"/>
                    </a:lnTo>
                    <a:lnTo>
                      <a:pt x="161" y="244"/>
                    </a:lnTo>
                    <a:lnTo>
                      <a:pt x="161" y="250"/>
                    </a:lnTo>
                    <a:lnTo>
                      <a:pt x="161" y="261"/>
                    </a:lnTo>
                    <a:lnTo>
                      <a:pt x="153" y="266"/>
                    </a:lnTo>
                    <a:lnTo>
                      <a:pt x="153" y="272"/>
                    </a:lnTo>
                    <a:lnTo>
                      <a:pt x="144" y="275"/>
                    </a:lnTo>
                    <a:lnTo>
                      <a:pt x="146" y="279"/>
                    </a:lnTo>
                    <a:lnTo>
                      <a:pt x="152" y="279"/>
                    </a:lnTo>
                    <a:lnTo>
                      <a:pt x="153" y="285"/>
                    </a:lnTo>
                    <a:lnTo>
                      <a:pt x="153" y="288"/>
                    </a:lnTo>
                    <a:lnTo>
                      <a:pt x="158" y="294"/>
                    </a:lnTo>
                    <a:lnTo>
                      <a:pt x="161" y="291"/>
                    </a:lnTo>
                    <a:lnTo>
                      <a:pt x="167" y="293"/>
                    </a:lnTo>
                    <a:lnTo>
                      <a:pt x="187" y="290"/>
                    </a:lnTo>
                    <a:lnTo>
                      <a:pt x="194" y="284"/>
                    </a:lnTo>
                    <a:lnTo>
                      <a:pt x="196" y="279"/>
                    </a:lnTo>
                    <a:lnTo>
                      <a:pt x="200" y="275"/>
                    </a:lnTo>
                    <a:lnTo>
                      <a:pt x="200" y="272"/>
                    </a:lnTo>
                    <a:lnTo>
                      <a:pt x="188" y="261"/>
                    </a:lnTo>
                    <a:lnTo>
                      <a:pt x="193" y="255"/>
                    </a:lnTo>
                    <a:lnTo>
                      <a:pt x="191" y="252"/>
                    </a:lnTo>
                    <a:lnTo>
                      <a:pt x="187" y="249"/>
                    </a:lnTo>
                    <a:lnTo>
                      <a:pt x="188" y="244"/>
                    </a:lnTo>
                    <a:lnTo>
                      <a:pt x="182" y="240"/>
                    </a:lnTo>
                    <a:lnTo>
                      <a:pt x="179" y="240"/>
                    </a:lnTo>
                    <a:lnTo>
                      <a:pt x="175" y="235"/>
                    </a:lnTo>
                    <a:lnTo>
                      <a:pt x="181" y="224"/>
                    </a:lnTo>
                    <a:lnTo>
                      <a:pt x="179" y="220"/>
                    </a:lnTo>
                    <a:lnTo>
                      <a:pt x="173" y="218"/>
                    </a:lnTo>
                    <a:lnTo>
                      <a:pt x="173" y="211"/>
                    </a:lnTo>
                    <a:lnTo>
                      <a:pt x="170" y="205"/>
                    </a:lnTo>
                    <a:lnTo>
                      <a:pt x="173" y="202"/>
                    </a:lnTo>
                    <a:lnTo>
                      <a:pt x="170" y="199"/>
                    </a:lnTo>
                    <a:lnTo>
                      <a:pt x="155" y="199"/>
                    </a:lnTo>
                    <a:lnTo>
                      <a:pt x="158" y="183"/>
                    </a:lnTo>
                    <a:lnTo>
                      <a:pt x="161" y="185"/>
                    </a:lnTo>
                    <a:lnTo>
                      <a:pt x="170" y="171"/>
                    </a:lnTo>
                    <a:lnTo>
                      <a:pt x="170" y="168"/>
                    </a:lnTo>
                    <a:lnTo>
                      <a:pt x="167" y="165"/>
                    </a:lnTo>
                    <a:lnTo>
                      <a:pt x="161" y="165"/>
                    </a:lnTo>
                    <a:lnTo>
                      <a:pt x="155" y="159"/>
                    </a:lnTo>
                    <a:lnTo>
                      <a:pt x="150" y="153"/>
                    </a:lnTo>
                    <a:lnTo>
                      <a:pt x="143" y="155"/>
                    </a:lnTo>
                    <a:lnTo>
                      <a:pt x="138" y="148"/>
                    </a:lnTo>
                    <a:lnTo>
                      <a:pt x="137" y="138"/>
                    </a:lnTo>
                    <a:lnTo>
                      <a:pt x="137" y="136"/>
                    </a:lnTo>
                    <a:lnTo>
                      <a:pt x="140" y="130"/>
                    </a:lnTo>
                    <a:lnTo>
                      <a:pt x="146" y="132"/>
                    </a:lnTo>
                    <a:lnTo>
                      <a:pt x="147" y="135"/>
                    </a:lnTo>
                    <a:lnTo>
                      <a:pt x="153" y="132"/>
                    </a:lnTo>
                    <a:lnTo>
                      <a:pt x="156" y="127"/>
                    </a:lnTo>
                    <a:lnTo>
                      <a:pt x="161" y="124"/>
                    </a:lnTo>
                    <a:lnTo>
                      <a:pt x="164" y="124"/>
                    </a:lnTo>
                    <a:lnTo>
                      <a:pt x="178" y="120"/>
                    </a:lnTo>
                    <a:lnTo>
                      <a:pt x="182" y="124"/>
                    </a:lnTo>
                    <a:lnTo>
                      <a:pt x="196" y="124"/>
                    </a:lnTo>
                    <a:lnTo>
                      <a:pt x="202" y="121"/>
                    </a:lnTo>
                    <a:lnTo>
                      <a:pt x="207" y="121"/>
                    </a:lnTo>
                    <a:lnTo>
                      <a:pt x="203" y="120"/>
                    </a:lnTo>
                    <a:lnTo>
                      <a:pt x="208" y="112"/>
                    </a:lnTo>
                    <a:lnTo>
                      <a:pt x="205" y="107"/>
                    </a:lnTo>
                    <a:lnTo>
                      <a:pt x="203" y="101"/>
                    </a:lnTo>
                    <a:lnTo>
                      <a:pt x="197" y="98"/>
                    </a:lnTo>
                    <a:lnTo>
                      <a:pt x="191" y="97"/>
                    </a:lnTo>
                    <a:lnTo>
                      <a:pt x="199" y="100"/>
                    </a:lnTo>
                    <a:lnTo>
                      <a:pt x="197" y="104"/>
                    </a:lnTo>
                    <a:lnTo>
                      <a:pt x="190" y="100"/>
                    </a:lnTo>
                    <a:lnTo>
                      <a:pt x="190" y="97"/>
                    </a:lnTo>
                    <a:lnTo>
                      <a:pt x="187" y="98"/>
                    </a:lnTo>
                    <a:lnTo>
                      <a:pt x="184" y="98"/>
                    </a:lnTo>
                    <a:lnTo>
                      <a:pt x="173" y="92"/>
                    </a:lnTo>
                    <a:lnTo>
                      <a:pt x="175" y="83"/>
                    </a:lnTo>
                    <a:lnTo>
                      <a:pt x="173" y="82"/>
                    </a:lnTo>
                    <a:lnTo>
                      <a:pt x="175" y="76"/>
                    </a:lnTo>
                    <a:lnTo>
                      <a:pt x="167" y="73"/>
                    </a:lnTo>
                    <a:lnTo>
                      <a:pt x="163" y="74"/>
                    </a:lnTo>
                    <a:lnTo>
                      <a:pt x="161" y="76"/>
                    </a:lnTo>
                    <a:lnTo>
                      <a:pt x="155" y="82"/>
                    </a:lnTo>
                    <a:lnTo>
                      <a:pt x="152" y="82"/>
                    </a:lnTo>
                    <a:lnTo>
                      <a:pt x="146" y="73"/>
                    </a:lnTo>
                    <a:lnTo>
                      <a:pt x="140" y="76"/>
                    </a:lnTo>
                    <a:lnTo>
                      <a:pt x="138" y="80"/>
                    </a:lnTo>
                    <a:lnTo>
                      <a:pt x="134" y="79"/>
                    </a:lnTo>
                    <a:lnTo>
                      <a:pt x="134" y="69"/>
                    </a:lnTo>
                    <a:lnTo>
                      <a:pt x="128" y="66"/>
                    </a:lnTo>
                    <a:lnTo>
                      <a:pt x="125" y="60"/>
                    </a:lnTo>
                    <a:lnTo>
                      <a:pt x="122" y="42"/>
                    </a:lnTo>
                    <a:lnTo>
                      <a:pt x="114" y="36"/>
                    </a:lnTo>
                    <a:lnTo>
                      <a:pt x="105" y="42"/>
                    </a:lnTo>
                    <a:lnTo>
                      <a:pt x="102" y="47"/>
                    </a:lnTo>
                    <a:lnTo>
                      <a:pt x="97" y="48"/>
                    </a:lnTo>
                    <a:lnTo>
                      <a:pt x="99" y="39"/>
                    </a:lnTo>
                    <a:lnTo>
                      <a:pt x="91" y="36"/>
                    </a:lnTo>
                    <a:lnTo>
                      <a:pt x="96" y="33"/>
                    </a:lnTo>
                    <a:lnTo>
                      <a:pt x="97" y="28"/>
                    </a:lnTo>
                    <a:lnTo>
                      <a:pt x="97" y="19"/>
                    </a:lnTo>
                    <a:lnTo>
                      <a:pt x="93" y="15"/>
                    </a:lnTo>
                    <a:lnTo>
                      <a:pt x="93" y="7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3" name="Freeform 5265">
                <a:extLst>
                  <a:ext uri="{FF2B5EF4-FFF2-40B4-BE49-F238E27FC236}">
                    <a16:creationId xmlns:a16="http://schemas.microsoft.com/office/drawing/2014/main" id="{1267B2B0-F236-FE7A-7370-98050294B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596"/>
                <a:ext cx="104" cy="147"/>
              </a:xfrm>
              <a:custGeom>
                <a:avLst/>
                <a:gdLst>
                  <a:gd name="T0" fmla="*/ 93 w 208"/>
                  <a:gd name="T1" fmla="*/ 15 h 294"/>
                  <a:gd name="T2" fmla="*/ 96 w 208"/>
                  <a:gd name="T3" fmla="*/ 33 h 294"/>
                  <a:gd name="T4" fmla="*/ 97 w 208"/>
                  <a:gd name="T5" fmla="*/ 48 h 294"/>
                  <a:gd name="T6" fmla="*/ 114 w 208"/>
                  <a:gd name="T7" fmla="*/ 36 h 294"/>
                  <a:gd name="T8" fmla="*/ 128 w 208"/>
                  <a:gd name="T9" fmla="*/ 66 h 294"/>
                  <a:gd name="T10" fmla="*/ 138 w 208"/>
                  <a:gd name="T11" fmla="*/ 80 h 294"/>
                  <a:gd name="T12" fmla="*/ 152 w 208"/>
                  <a:gd name="T13" fmla="*/ 82 h 294"/>
                  <a:gd name="T14" fmla="*/ 163 w 208"/>
                  <a:gd name="T15" fmla="*/ 74 h 294"/>
                  <a:gd name="T16" fmla="*/ 173 w 208"/>
                  <a:gd name="T17" fmla="*/ 82 h 294"/>
                  <a:gd name="T18" fmla="*/ 184 w 208"/>
                  <a:gd name="T19" fmla="*/ 98 h 294"/>
                  <a:gd name="T20" fmla="*/ 190 w 208"/>
                  <a:gd name="T21" fmla="*/ 100 h 294"/>
                  <a:gd name="T22" fmla="*/ 191 w 208"/>
                  <a:gd name="T23" fmla="*/ 97 h 294"/>
                  <a:gd name="T24" fmla="*/ 205 w 208"/>
                  <a:gd name="T25" fmla="*/ 107 h 294"/>
                  <a:gd name="T26" fmla="*/ 207 w 208"/>
                  <a:gd name="T27" fmla="*/ 121 h 294"/>
                  <a:gd name="T28" fmla="*/ 182 w 208"/>
                  <a:gd name="T29" fmla="*/ 124 h 294"/>
                  <a:gd name="T30" fmla="*/ 161 w 208"/>
                  <a:gd name="T31" fmla="*/ 124 h 294"/>
                  <a:gd name="T32" fmla="*/ 147 w 208"/>
                  <a:gd name="T33" fmla="*/ 135 h 294"/>
                  <a:gd name="T34" fmla="*/ 137 w 208"/>
                  <a:gd name="T35" fmla="*/ 136 h 294"/>
                  <a:gd name="T36" fmla="*/ 143 w 208"/>
                  <a:gd name="T37" fmla="*/ 155 h 294"/>
                  <a:gd name="T38" fmla="*/ 161 w 208"/>
                  <a:gd name="T39" fmla="*/ 165 h 294"/>
                  <a:gd name="T40" fmla="*/ 170 w 208"/>
                  <a:gd name="T41" fmla="*/ 171 h 294"/>
                  <a:gd name="T42" fmla="*/ 155 w 208"/>
                  <a:gd name="T43" fmla="*/ 199 h 294"/>
                  <a:gd name="T44" fmla="*/ 170 w 208"/>
                  <a:gd name="T45" fmla="*/ 205 h 294"/>
                  <a:gd name="T46" fmla="*/ 179 w 208"/>
                  <a:gd name="T47" fmla="*/ 220 h 294"/>
                  <a:gd name="T48" fmla="*/ 179 w 208"/>
                  <a:gd name="T49" fmla="*/ 240 h 294"/>
                  <a:gd name="T50" fmla="*/ 187 w 208"/>
                  <a:gd name="T51" fmla="*/ 249 h 294"/>
                  <a:gd name="T52" fmla="*/ 188 w 208"/>
                  <a:gd name="T53" fmla="*/ 261 h 294"/>
                  <a:gd name="T54" fmla="*/ 196 w 208"/>
                  <a:gd name="T55" fmla="*/ 279 h 294"/>
                  <a:gd name="T56" fmla="*/ 167 w 208"/>
                  <a:gd name="T57" fmla="*/ 293 h 294"/>
                  <a:gd name="T58" fmla="*/ 153 w 208"/>
                  <a:gd name="T59" fmla="*/ 288 h 294"/>
                  <a:gd name="T60" fmla="*/ 146 w 208"/>
                  <a:gd name="T61" fmla="*/ 279 h 294"/>
                  <a:gd name="T62" fmla="*/ 153 w 208"/>
                  <a:gd name="T63" fmla="*/ 266 h 294"/>
                  <a:gd name="T64" fmla="*/ 161 w 208"/>
                  <a:gd name="T65" fmla="*/ 244 h 294"/>
                  <a:gd name="T66" fmla="*/ 140 w 208"/>
                  <a:gd name="T67" fmla="*/ 234 h 294"/>
                  <a:gd name="T68" fmla="*/ 137 w 208"/>
                  <a:gd name="T69" fmla="*/ 224 h 294"/>
                  <a:gd name="T70" fmla="*/ 122 w 208"/>
                  <a:gd name="T71" fmla="*/ 217 h 294"/>
                  <a:gd name="T72" fmla="*/ 115 w 208"/>
                  <a:gd name="T73" fmla="*/ 218 h 294"/>
                  <a:gd name="T74" fmla="*/ 102 w 208"/>
                  <a:gd name="T75" fmla="*/ 211 h 294"/>
                  <a:gd name="T76" fmla="*/ 78 w 208"/>
                  <a:gd name="T77" fmla="*/ 212 h 294"/>
                  <a:gd name="T78" fmla="*/ 65 w 208"/>
                  <a:gd name="T79" fmla="*/ 194 h 294"/>
                  <a:gd name="T80" fmla="*/ 47 w 208"/>
                  <a:gd name="T81" fmla="*/ 202 h 294"/>
                  <a:gd name="T82" fmla="*/ 38 w 208"/>
                  <a:gd name="T83" fmla="*/ 212 h 294"/>
                  <a:gd name="T84" fmla="*/ 21 w 208"/>
                  <a:gd name="T85" fmla="*/ 211 h 294"/>
                  <a:gd name="T86" fmla="*/ 21 w 208"/>
                  <a:gd name="T87" fmla="*/ 191 h 294"/>
                  <a:gd name="T88" fmla="*/ 6 w 208"/>
                  <a:gd name="T89" fmla="*/ 176 h 294"/>
                  <a:gd name="T90" fmla="*/ 5 w 208"/>
                  <a:gd name="T91" fmla="*/ 159 h 294"/>
                  <a:gd name="T92" fmla="*/ 34 w 208"/>
                  <a:gd name="T93" fmla="*/ 152 h 294"/>
                  <a:gd name="T94" fmla="*/ 15 w 208"/>
                  <a:gd name="T95" fmla="*/ 141 h 294"/>
                  <a:gd name="T96" fmla="*/ 14 w 208"/>
                  <a:gd name="T97" fmla="*/ 124 h 294"/>
                  <a:gd name="T98" fmla="*/ 18 w 208"/>
                  <a:gd name="T99" fmla="*/ 118 h 294"/>
                  <a:gd name="T100" fmla="*/ 32 w 208"/>
                  <a:gd name="T101" fmla="*/ 118 h 294"/>
                  <a:gd name="T102" fmla="*/ 40 w 208"/>
                  <a:gd name="T103" fmla="*/ 112 h 294"/>
                  <a:gd name="T104" fmla="*/ 40 w 208"/>
                  <a:gd name="T105" fmla="*/ 95 h 294"/>
                  <a:gd name="T106" fmla="*/ 32 w 208"/>
                  <a:gd name="T107" fmla="*/ 83 h 294"/>
                  <a:gd name="T108" fmla="*/ 43 w 208"/>
                  <a:gd name="T109" fmla="*/ 51 h 294"/>
                  <a:gd name="T110" fmla="*/ 70 w 208"/>
                  <a:gd name="T111" fmla="*/ 63 h 294"/>
                  <a:gd name="T112" fmla="*/ 73 w 208"/>
                  <a:gd name="T113" fmla="*/ 50 h 294"/>
                  <a:gd name="T114" fmla="*/ 79 w 208"/>
                  <a:gd name="T115" fmla="*/ 31 h 294"/>
                  <a:gd name="T116" fmla="*/ 67 w 208"/>
                  <a:gd name="T117" fmla="*/ 15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8" h="294">
                    <a:moveTo>
                      <a:pt x="75" y="0"/>
                    </a:moveTo>
                    <a:lnTo>
                      <a:pt x="93" y="7"/>
                    </a:lnTo>
                    <a:lnTo>
                      <a:pt x="93" y="15"/>
                    </a:lnTo>
                    <a:lnTo>
                      <a:pt x="97" y="19"/>
                    </a:lnTo>
                    <a:lnTo>
                      <a:pt x="97" y="28"/>
                    </a:lnTo>
                    <a:lnTo>
                      <a:pt x="96" y="33"/>
                    </a:lnTo>
                    <a:lnTo>
                      <a:pt x="91" y="36"/>
                    </a:lnTo>
                    <a:lnTo>
                      <a:pt x="99" y="39"/>
                    </a:lnTo>
                    <a:lnTo>
                      <a:pt x="97" y="48"/>
                    </a:lnTo>
                    <a:lnTo>
                      <a:pt x="102" y="47"/>
                    </a:lnTo>
                    <a:lnTo>
                      <a:pt x="105" y="42"/>
                    </a:lnTo>
                    <a:lnTo>
                      <a:pt x="114" y="36"/>
                    </a:lnTo>
                    <a:lnTo>
                      <a:pt x="122" y="42"/>
                    </a:lnTo>
                    <a:lnTo>
                      <a:pt x="125" y="60"/>
                    </a:lnTo>
                    <a:lnTo>
                      <a:pt x="128" y="66"/>
                    </a:lnTo>
                    <a:lnTo>
                      <a:pt x="134" y="69"/>
                    </a:lnTo>
                    <a:lnTo>
                      <a:pt x="134" y="79"/>
                    </a:lnTo>
                    <a:lnTo>
                      <a:pt x="138" y="80"/>
                    </a:lnTo>
                    <a:lnTo>
                      <a:pt x="140" y="76"/>
                    </a:lnTo>
                    <a:lnTo>
                      <a:pt x="146" y="73"/>
                    </a:lnTo>
                    <a:lnTo>
                      <a:pt x="152" y="82"/>
                    </a:lnTo>
                    <a:lnTo>
                      <a:pt x="155" y="82"/>
                    </a:lnTo>
                    <a:lnTo>
                      <a:pt x="161" y="76"/>
                    </a:lnTo>
                    <a:lnTo>
                      <a:pt x="163" y="74"/>
                    </a:lnTo>
                    <a:lnTo>
                      <a:pt x="167" y="73"/>
                    </a:lnTo>
                    <a:lnTo>
                      <a:pt x="175" y="76"/>
                    </a:lnTo>
                    <a:lnTo>
                      <a:pt x="173" y="82"/>
                    </a:lnTo>
                    <a:lnTo>
                      <a:pt x="175" y="83"/>
                    </a:lnTo>
                    <a:lnTo>
                      <a:pt x="173" y="92"/>
                    </a:lnTo>
                    <a:lnTo>
                      <a:pt x="184" y="98"/>
                    </a:lnTo>
                    <a:lnTo>
                      <a:pt x="187" y="98"/>
                    </a:lnTo>
                    <a:lnTo>
                      <a:pt x="190" y="97"/>
                    </a:lnTo>
                    <a:lnTo>
                      <a:pt x="190" y="100"/>
                    </a:lnTo>
                    <a:lnTo>
                      <a:pt x="197" y="104"/>
                    </a:lnTo>
                    <a:lnTo>
                      <a:pt x="199" y="100"/>
                    </a:lnTo>
                    <a:lnTo>
                      <a:pt x="191" y="97"/>
                    </a:lnTo>
                    <a:lnTo>
                      <a:pt x="197" y="98"/>
                    </a:lnTo>
                    <a:lnTo>
                      <a:pt x="203" y="101"/>
                    </a:lnTo>
                    <a:lnTo>
                      <a:pt x="205" y="107"/>
                    </a:lnTo>
                    <a:lnTo>
                      <a:pt x="208" y="112"/>
                    </a:lnTo>
                    <a:lnTo>
                      <a:pt x="203" y="120"/>
                    </a:lnTo>
                    <a:lnTo>
                      <a:pt x="207" y="121"/>
                    </a:lnTo>
                    <a:lnTo>
                      <a:pt x="202" y="121"/>
                    </a:lnTo>
                    <a:lnTo>
                      <a:pt x="196" y="124"/>
                    </a:lnTo>
                    <a:lnTo>
                      <a:pt x="182" y="124"/>
                    </a:lnTo>
                    <a:lnTo>
                      <a:pt x="178" y="120"/>
                    </a:lnTo>
                    <a:lnTo>
                      <a:pt x="164" y="124"/>
                    </a:lnTo>
                    <a:lnTo>
                      <a:pt x="161" y="124"/>
                    </a:lnTo>
                    <a:lnTo>
                      <a:pt x="156" y="127"/>
                    </a:lnTo>
                    <a:lnTo>
                      <a:pt x="153" y="132"/>
                    </a:lnTo>
                    <a:lnTo>
                      <a:pt x="147" y="135"/>
                    </a:lnTo>
                    <a:lnTo>
                      <a:pt x="146" y="132"/>
                    </a:lnTo>
                    <a:lnTo>
                      <a:pt x="140" y="130"/>
                    </a:lnTo>
                    <a:lnTo>
                      <a:pt x="137" y="136"/>
                    </a:lnTo>
                    <a:lnTo>
                      <a:pt x="137" y="138"/>
                    </a:lnTo>
                    <a:lnTo>
                      <a:pt x="138" y="148"/>
                    </a:lnTo>
                    <a:lnTo>
                      <a:pt x="143" y="155"/>
                    </a:lnTo>
                    <a:lnTo>
                      <a:pt x="150" y="153"/>
                    </a:lnTo>
                    <a:lnTo>
                      <a:pt x="155" y="159"/>
                    </a:lnTo>
                    <a:lnTo>
                      <a:pt x="161" y="165"/>
                    </a:lnTo>
                    <a:lnTo>
                      <a:pt x="167" y="165"/>
                    </a:lnTo>
                    <a:lnTo>
                      <a:pt x="170" y="168"/>
                    </a:lnTo>
                    <a:lnTo>
                      <a:pt x="170" y="171"/>
                    </a:lnTo>
                    <a:lnTo>
                      <a:pt x="161" y="185"/>
                    </a:lnTo>
                    <a:lnTo>
                      <a:pt x="158" y="183"/>
                    </a:lnTo>
                    <a:lnTo>
                      <a:pt x="155" y="199"/>
                    </a:lnTo>
                    <a:lnTo>
                      <a:pt x="170" y="199"/>
                    </a:lnTo>
                    <a:lnTo>
                      <a:pt x="173" y="202"/>
                    </a:lnTo>
                    <a:lnTo>
                      <a:pt x="170" y="205"/>
                    </a:lnTo>
                    <a:lnTo>
                      <a:pt x="173" y="211"/>
                    </a:lnTo>
                    <a:lnTo>
                      <a:pt x="173" y="218"/>
                    </a:lnTo>
                    <a:lnTo>
                      <a:pt x="179" y="220"/>
                    </a:lnTo>
                    <a:lnTo>
                      <a:pt x="181" y="224"/>
                    </a:lnTo>
                    <a:lnTo>
                      <a:pt x="175" y="235"/>
                    </a:lnTo>
                    <a:lnTo>
                      <a:pt x="179" y="240"/>
                    </a:lnTo>
                    <a:lnTo>
                      <a:pt x="182" y="240"/>
                    </a:lnTo>
                    <a:lnTo>
                      <a:pt x="188" y="244"/>
                    </a:lnTo>
                    <a:lnTo>
                      <a:pt x="187" y="249"/>
                    </a:lnTo>
                    <a:lnTo>
                      <a:pt x="191" y="252"/>
                    </a:lnTo>
                    <a:lnTo>
                      <a:pt x="193" y="255"/>
                    </a:lnTo>
                    <a:lnTo>
                      <a:pt x="188" y="261"/>
                    </a:lnTo>
                    <a:lnTo>
                      <a:pt x="200" y="272"/>
                    </a:lnTo>
                    <a:lnTo>
                      <a:pt x="200" y="275"/>
                    </a:lnTo>
                    <a:lnTo>
                      <a:pt x="196" y="279"/>
                    </a:lnTo>
                    <a:lnTo>
                      <a:pt x="194" y="284"/>
                    </a:lnTo>
                    <a:lnTo>
                      <a:pt x="187" y="290"/>
                    </a:lnTo>
                    <a:lnTo>
                      <a:pt x="167" y="293"/>
                    </a:lnTo>
                    <a:lnTo>
                      <a:pt x="161" y="291"/>
                    </a:lnTo>
                    <a:lnTo>
                      <a:pt x="158" y="294"/>
                    </a:lnTo>
                    <a:lnTo>
                      <a:pt x="153" y="288"/>
                    </a:lnTo>
                    <a:lnTo>
                      <a:pt x="153" y="285"/>
                    </a:lnTo>
                    <a:lnTo>
                      <a:pt x="152" y="279"/>
                    </a:lnTo>
                    <a:lnTo>
                      <a:pt x="146" y="279"/>
                    </a:lnTo>
                    <a:lnTo>
                      <a:pt x="144" y="275"/>
                    </a:lnTo>
                    <a:lnTo>
                      <a:pt x="153" y="272"/>
                    </a:lnTo>
                    <a:lnTo>
                      <a:pt x="153" y="266"/>
                    </a:lnTo>
                    <a:lnTo>
                      <a:pt x="161" y="261"/>
                    </a:lnTo>
                    <a:lnTo>
                      <a:pt x="161" y="250"/>
                    </a:lnTo>
                    <a:lnTo>
                      <a:pt x="161" y="244"/>
                    </a:lnTo>
                    <a:lnTo>
                      <a:pt x="153" y="237"/>
                    </a:lnTo>
                    <a:lnTo>
                      <a:pt x="147" y="240"/>
                    </a:lnTo>
                    <a:lnTo>
                      <a:pt x="140" y="234"/>
                    </a:lnTo>
                    <a:lnTo>
                      <a:pt x="137" y="234"/>
                    </a:lnTo>
                    <a:lnTo>
                      <a:pt x="135" y="229"/>
                    </a:lnTo>
                    <a:lnTo>
                      <a:pt x="137" y="224"/>
                    </a:lnTo>
                    <a:lnTo>
                      <a:pt x="131" y="224"/>
                    </a:lnTo>
                    <a:lnTo>
                      <a:pt x="131" y="217"/>
                    </a:lnTo>
                    <a:lnTo>
                      <a:pt x="122" y="217"/>
                    </a:lnTo>
                    <a:lnTo>
                      <a:pt x="117" y="212"/>
                    </a:lnTo>
                    <a:lnTo>
                      <a:pt x="114" y="214"/>
                    </a:lnTo>
                    <a:lnTo>
                      <a:pt x="115" y="218"/>
                    </a:lnTo>
                    <a:lnTo>
                      <a:pt x="103" y="220"/>
                    </a:lnTo>
                    <a:lnTo>
                      <a:pt x="100" y="215"/>
                    </a:lnTo>
                    <a:lnTo>
                      <a:pt x="102" y="211"/>
                    </a:lnTo>
                    <a:lnTo>
                      <a:pt x="88" y="209"/>
                    </a:lnTo>
                    <a:lnTo>
                      <a:pt x="87" y="211"/>
                    </a:lnTo>
                    <a:lnTo>
                      <a:pt x="78" y="212"/>
                    </a:lnTo>
                    <a:lnTo>
                      <a:pt x="75" y="209"/>
                    </a:lnTo>
                    <a:lnTo>
                      <a:pt x="75" y="203"/>
                    </a:lnTo>
                    <a:lnTo>
                      <a:pt x="65" y="194"/>
                    </a:lnTo>
                    <a:lnTo>
                      <a:pt x="58" y="191"/>
                    </a:lnTo>
                    <a:lnTo>
                      <a:pt x="49" y="196"/>
                    </a:lnTo>
                    <a:lnTo>
                      <a:pt x="47" y="202"/>
                    </a:lnTo>
                    <a:lnTo>
                      <a:pt x="49" y="208"/>
                    </a:lnTo>
                    <a:lnTo>
                      <a:pt x="44" y="211"/>
                    </a:lnTo>
                    <a:lnTo>
                      <a:pt x="38" y="212"/>
                    </a:lnTo>
                    <a:lnTo>
                      <a:pt x="35" y="208"/>
                    </a:lnTo>
                    <a:lnTo>
                      <a:pt x="29" y="209"/>
                    </a:lnTo>
                    <a:lnTo>
                      <a:pt x="21" y="211"/>
                    </a:lnTo>
                    <a:lnTo>
                      <a:pt x="18" y="202"/>
                    </a:lnTo>
                    <a:lnTo>
                      <a:pt x="20" y="199"/>
                    </a:lnTo>
                    <a:lnTo>
                      <a:pt x="21" y="191"/>
                    </a:lnTo>
                    <a:lnTo>
                      <a:pt x="5" y="185"/>
                    </a:lnTo>
                    <a:lnTo>
                      <a:pt x="2" y="179"/>
                    </a:lnTo>
                    <a:lnTo>
                      <a:pt x="6" y="176"/>
                    </a:lnTo>
                    <a:lnTo>
                      <a:pt x="2" y="173"/>
                    </a:lnTo>
                    <a:lnTo>
                      <a:pt x="0" y="167"/>
                    </a:lnTo>
                    <a:lnTo>
                      <a:pt x="5" y="159"/>
                    </a:lnTo>
                    <a:lnTo>
                      <a:pt x="14" y="161"/>
                    </a:lnTo>
                    <a:lnTo>
                      <a:pt x="24" y="158"/>
                    </a:lnTo>
                    <a:lnTo>
                      <a:pt x="34" y="152"/>
                    </a:lnTo>
                    <a:lnTo>
                      <a:pt x="30" y="148"/>
                    </a:lnTo>
                    <a:lnTo>
                      <a:pt x="15" y="144"/>
                    </a:lnTo>
                    <a:lnTo>
                      <a:pt x="15" y="141"/>
                    </a:lnTo>
                    <a:lnTo>
                      <a:pt x="18" y="135"/>
                    </a:lnTo>
                    <a:lnTo>
                      <a:pt x="15" y="130"/>
                    </a:lnTo>
                    <a:lnTo>
                      <a:pt x="14" y="124"/>
                    </a:lnTo>
                    <a:lnTo>
                      <a:pt x="11" y="118"/>
                    </a:lnTo>
                    <a:lnTo>
                      <a:pt x="12" y="115"/>
                    </a:lnTo>
                    <a:lnTo>
                      <a:pt x="18" y="118"/>
                    </a:lnTo>
                    <a:lnTo>
                      <a:pt x="21" y="115"/>
                    </a:lnTo>
                    <a:lnTo>
                      <a:pt x="27" y="118"/>
                    </a:lnTo>
                    <a:lnTo>
                      <a:pt x="32" y="118"/>
                    </a:lnTo>
                    <a:lnTo>
                      <a:pt x="35" y="114"/>
                    </a:lnTo>
                    <a:lnTo>
                      <a:pt x="38" y="115"/>
                    </a:lnTo>
                    <a:lnTo>
                      <a:pt x="40" y="112"/>
                    </a:lnTo>
                    <a:lnTo>
                      <a:pt x="35" y="109"/>
                    </a:lnTo>
                    <a:lnTo>
                      <a:pt x="35" y="106"/>
                    </a:lnTo>
                    <a:lnTo>
                      <a:pt x="40" y="95"/>
                    </a:lnTo>
                    <a:lnTo>
                      <a:pt x="40" y="88"/>
                    </a:lnTo>
                    <a:lnTo>
                      <a:pt x="32" y="88"/>
                    </a:lnTo>
                    <a:lnTo>
                      <a:pt x="32" y="83"/>
                    </a:lnTo>
                    <a:lnTo>
                      <a:pt x="40" y="69"/>
                    </a:lnTo>
                    <a:lnTo>
                      <a:pt x="37" y="59"/>
                    </a:lnTo>
                    <a:lnTo>
                      <a:pt x="43" y="51"/>
                    </a:lnTo>
                    <a:lnTo>
                      <a:pt x="47" y="51"/>
                    </a:lnTo>
                    <a:lnTo>
                      <a:pt x="55" y="45"/>
                    </a:lnTo>
                    <a:lnTo>
                      <a:pt x="70" y="63"/>
                    </a:lnTo>
                    <a:lnTo>
                      <a:pt x="71" y="57"/>
                    </a:lnTo>
                    <a:lnTo>
                      <a:pt x="78" y="54"/>
                    </a:lnTo>
                    <a:lnTo>
                      <a:pt x="73" y="50"/>
                    </a:lnTo>
                    <a:lnTo>
                      <a:pt x="82" y="45"/>
                    </a:lnTo>
                    <a:lnTo>
                      <a:pt x="81" y="42"/>
                    </a:lnTo>
                    <a:lnTo>
                      <a:pt x="79" y="31"/>
                    </a:lnTo>
                    <a:lnTo>
                      <a:pt x="73" y="30"/>
                    </a:lnTo>
                    <a:lnTo>
                      <a:pt x="73" y="24"/>
                    </a:lnTo>
                    <a:lnTo>
                      <a:pt x="67" y="15"/>
                    </a:lnTo>
                    <a:lnTo>
                      <a:pt x="70" y="9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4" name="Freeform 5266">
                <a:extLst>
                  <a:ext uri="{FF2B5EF4-FFF2-40B4-BE49-F238E27FC236}">
                    <a16:creationId xmlns:a16="http://schemas.microsoft.com/office/drawing/2014/main" id="{F1879588-FC2C-A0E4-CABB-F3122F00F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596"/>
                <a:ext cx="104" cy="147"/>
              </a:xfrm>
              <a:custGeom>
                <a:avLst/>
                <a:gdLst>
                  <a:gd name="T0" fmla="*/ 93 w 208"/>
                  <a:gd name="T1" fmla="*/ 15 h 294"/>
                  <a:gd name="T2" fmla="*/ 96 w 208"/>
                  <a:gd name="T3" fmla="*/ 33 h 294"/>
                  <a:gd name="T4" fmla="*/ 97 w 208"/>
                  <a:gd name="T5" fmla="*/ 48 h 294"/>
                  <a:gd name="T6" fmla="*/ 114 w 208"/>
                  <a:gd name="T7" fmla="*/ 36 h 294"/>
                  <a:gd name="T8" fmla="*/ 128 w 208"/>
                  <a:gd name="T9" fmla="*/ 66 h 294"/>
                  <a:gd name="T10" fmla="*/ 138 w 208"/>
                  <a:gd name="T11" fmla="*/ 80 h 294"/>
                  <a:gd name="T12" fmla="*/ 152 w 208"/>
                  <a:gd name="T13" fmla="*/ 82 h 294"/>
                  <a:gd name="T14" fmla="*/ 163 w 208"/>
                  <a:gd name="T15" fmla="*/ 74 h 294"/>
                  <a:gd name="T16" fmla="*/ 173 w 208"/>
                  <a:gd name="T17" fmla="*/ 82 h 294"/>
                  <a:gd name="T18" fmla="*/ 184 w 208"/>
                  <a:gd name="T19" fmla="*/ 98 h 294"/>
                  <a:gd name="T20" fmla="*/ 190 w 208"/>
                  <a:gd name="T21" fmla="*/ 100 h 294"/>
                  <a:gd name="T22" fmla="*/ 191 w 208"/>
                  <a:gd name="T23" fmla="*/ 97 h 294"/>
                  <a:gd name="T24" fmla="*/ 205 w 208"/>
                  <a:gd name="T25" fmla="*/ 107 h 294"/>
                  <a:gd name="T26" fmla="*/ 207 w 208"/>
                  <a:gd name="T27" fmla="*/ 121 h 294"/>
                  <a:gd name="T28" fmla="*/ 182 w 208"/>
                  <a:gd name="T29" fmla="*/ 124 h 294"/>
                  <a:gd name="T30" fmla="*/ 161 w 208"/>
                  <a:gd name="T31" fmla="*/ 124 h 294"/>
                  <a:gd name="T32" fmla="*/ 147 w 208"/>
                  <a:gd name="T33" fmla="*/ 135 h 294"/>
                  <a:gd name="T34" fmla="*/ 137 w 208"/>
                  <a:gd name="T35" fmla="*/ 136 h 294"/>
                  <a:gd name="T36" fmla="*/ 143 w 208"/>
                  <a:gd name="T37" fmla="*/ 155 h 294"/>
                  <a:gd name="T38" fmla="*/ 161 w 208"/>
                  <a:gd name="T39" fmla="*/ 165 h 294"/>
                  <a:gd name="T40" fmla="*/ 170 w 208"/>
                  <a:gd name="T41" fmla="*/ 171 h 294"/>
                  <a:gd name="T42" fmla="*/ 155 w 208"/>
                  <a:gd name="T43" fmla="*/ 199 h 294"/>
                  <a:gd name="T44" fmla="*/ 170 w 208"/>
                  <a:gd name="T45" fmla="*/ 205 h 294"/>
                  <a:gd name="T46" fmla="*/ 179 w 208"/>
                  <a:gd name="T47" fmla="*/ 220 h 294"/>
                  <a:gd name="T48" fmla="*/ 179 w 208"/>
                  <a:gd name="T49" fmla="*/ 240 h 294"/>
                  <a:gd name="T50" fmla="*/ 187 w 208"/>
                  <a:gd name="T51" fmla="*/ 249 h 294"/>
                  <a:gd name="T52" fmla="*/ 188 w 208"/>
                  <a:gd name="T53" fmla="*/ 261 h 294"/>
                  <a:gd name="T54" fmla="*/ 196 w 208"/>
                  <a:gd name="T55" fmla="*/ 279 h 294"/>
                  <a:gd name="T56" fmla="*/ 167 w 208"/>
                  <a:gd name="T57" fmla="*/ 293 h 294"/>
                  <a:gd name="T58" fmla="*/ 153 w 208"/>
                  <a:gd name="T59" fmla="*/ 288 h 294"/>
                  <a:gd name="T60" fmla="*/ 146 w 208"/>
                  <a:gd name="T61" fmla="*/ 279 h 294"/>
                  <a:gd name="T62" fmla="*/ 153 w 208"/>
                  <a:gd name="T63" fmla="*/ 266 h 294"/>
                  <a:gd name="T64" fmla="*/ 161 w 208"/>
                  <a:gd name="T65" fmla="*/ 244 h 294"/>
                  <a:gd name="T66" fmla="*/ 140 w 208"/>
                  <a:gd name="T67" fmla="*/ 234 h 294"/>
                  <a:gd name="T68" fmla="*/ 137 w 208"/>
                  <a:gd name="T69" fmla="*/ 224 h 294"/>
                  <a:gd name="T70" fmla="*/ 122 w 208"/>
                  <a:gd name="T71" fmla="*/ 217 h 294"/>
                  <a:gd name="T72" fmla="*/ 115 w 208"/>
                  <a:gd name="T73" fmla="*/ 218 h 294"/>
                  <a:gd name="T74" fmla="*/ 102 w 208"/>
                  <a:gd name="T75" fmla="*/ 211 h 294"/>
                  <a:gd name="T76" fmla="*/ 78 w 208"/>
                  <a:gd name="T77" fmla="*/ 212 h 294"/>
                  <a:gd name="T78" fmla="*/ 65 w 208"/>
                  <a:gd name="T79" fmla="*/ 194 h 294"/>
                  <a:gd name="T80" fmla="*/ 47 w 208"/>
                  <a:gd name="T81" fmla="*/ 202 h 294"/>
                  <a:gd name="T82" fmla="*/ 38 w 208"/>
                  <a:gd name="T83" fmla="*/ 212 h 294"/>
                  <a:gd name="T84" fmla="*/ 21 w 208"/>
                  <a:gd name="T85" fmla="*/ 211 h 294"/>
                  <a:gd name="T86" fmla="*/ 21 w 208"/>
                  <a:gd name="T87" fmla="*/ 191 h 294"/>
                  <a:gd name="T88" fmla="*/ 6 w 208"/>
                  <a:gd name="T89" fmla="*/ 176 h 294"/>
                  <a:gd name="T90" fmla="*/ 5 w 208"/>
                  <a:gd name="T91" fmla="*/ 159 h 294"/>
                  <a:gd name="T92" fmla="*/ 34 w 208"/>
                  <a:gd name="T93" fmla="*/ 152 h 294"/>
                  <a:gd name="T94" fmla="*/ 15 w 208"/>
                  <a:gd name="T95" fmla="*/ 141 h 294"/>
                  <a:gd name="T96" fmla="*/ 14 w 208"/>
                  <a:gd name="T97" fmla="*/ 124 h 294"/>
                  <a:gd name="T98" fmla="*/ 18 w 208"/>
                  <a:gd name="T99" fmla="*/ 118 h 294"/>
                  <a:gd name="T100" fmla="*/ 32 w 208"/>
                  <a:gd name="T101" fmla="*/ 118 h 294"/>
                  <a:gd name="T102" fmla="*/ 40 w 208"/>
                  <a:gd name="T103" fmla="*/ 112 h 294"/>
                  <a:gd name="T104" fmla="*/ 40 w 208"/>
                  <a:gd name="T105" fmla="*/ 95 h 294"/>
                  <a:gd name="T106" fmla="*/ 32 w 208"/>
                  <a:gd name="T107" fmla="*/ 83 h 294"/>
                  <a:gd name="T108" fmla="*/ 43 w 208"/>
                  <a:gd name="T109" fmla="*/ 51 h 294"/>
                  <a:gd name="T110" fmla="*/ 70 w 208"/>
                  <a:gd name="T111" fmla="*/ 63 h 294"/>
                  <a:gd name="T112" fmla="*/ 73 w 208"/>
                  <a:gd name="T113" fmla="*/ 50 h 294"/>
                  <a:gd name="T114" fmla="*/ 79 w 208"/>
                  <a:gd name="T115" fmla="*/ 31 h 294"/>
                  <a:gd name="T116" fmla="*/ 67 w 208"/>
                  <a:gd name="T117" fmla="*/ 15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8" h="294">
                    <a:moveTo>
                      <a:pt x="75" y="0"/>
                    </a:moveTo>
                    <a:lnTo>
                      <a:pt x="93" y="7"/>
                    </a:lnTo>
                    <a:lnTo>
                      <a:pt x="93" y="15"/>
                    </a:lnTo>
                    <a:lnTo>
                      <a:pt x="97" y="19"/>
                    </a:lnTo>
                    <a:lnTo>
                      <a:pt x="97" y="28"/>
                    </a:lnTo>
                    <a:lnTo>
                      <a:pt x="96" y="33"/>
                    </a:lnTo>
                    <a:lnTo>
                      <a:pt x="91" y="36"/>
                    </a:lnTo>
                    <a:lnTo>
                      <a:pt x="99" y="39"/>
                    </a:lnTo>
                    <a:lnTo>
                      <a:pt x="97" y="48"/>
                    </a:lnTo>
                    <a:lnTo>
                      <a:pt x="102" y="47"/>
                    </a:lnTo>
                    <a:lnTo>
                      <a:pt x="105" y="42"/>
                    </a:lnTo>
                    <a:lnTo>
                      <a:pt x="114" y="36"/>
                    </a:lnTo>
                    <a:lnTo>
                      <a:pt x="122" y="42"/>
                    </a:lnTo>
                    <a:lnTo>
                      <a:pt x="125" y="60"/>
                    </a:lnTo>
                    <a:lnTo>
                      <a:pt x="128" y="66"/>
                    </a:lnTo>
                    <a:lnTo>
                      <a:pt x="134" y="69"/>
                    </a:lnTo>
                    <a:lnTo>
                      <a:pt x="134" y="79"/>
                    </a:lnTo>
                    <a:lnTo>
                      <a:pt x="138" y="80"/>
                    </a:lnTo>
                    <a:lnTo>
                      <a:pt x="140" y="76"/>
                    </a:lnTo>
                    <a:lnTo>
                      <a:pt x="146" y="73"/>
                    </a:lnTo>
                    <a:lnTo>
                      <a:pt x="152" y="82"/>
                    </a:lnTo>
                    <a:lnTo>
                      <a:pt x="155" y="82"/>
                    </a:lnTo>
                    <a:lnTo>
                      <a:pt x="161" y="76"/>
                    </a:lnTo>
                    <a:lnTo>
                      <a:pt x="163" y="74"/>
                    </a:lnTo>
                    <a:lnTo>
                      <a:pt x="167" y="73"/>
                    </a:lnTo>
                    <a:lnTo>
                      <a:pt x="175" y="76"/>
                    </a:lnTo>
                    <a:lnTo>
                      <a:pt x="173" y="82"/>
                    </a:lnTo>
                    <a:lnTo>
                      <a:pt x="175" y="83"/>
                    </a:lnTo>
                    <a:lnTo>
                      <a:pt x="173" y="92"/>
                    </a:lnTo>
                    <a:lnTo>
                      <a:pt x="184" y="98"/>
                    </a:lnTo>
                    <a:lnTo>
                      <a:pt x="187" y="98"/>
                    </a:lnTo>
                    <a:lnTo>
                      <a:pt x="190" y="97"/>
                    </a:lnTo>
                    <a:lnTo>
                      <a:pt x="190" y="100"/>
                    </a:lnTo>
                    <a:lnTo>
                      <a:pt x="197" y="104"/>
                    </a:lnTo>
                    <a:lnTo>
                      <a:pt x="199" y="100"/>
                    </a:lnTo>
                    <a:lnTo>
                      <a:pt x="191" y="97"/>
                    </a:lnTo>
                    <a:lnTo>
                      <a:pt x="197" y="98"/>
                    </a:lnTo>
                    <a:lnTo>
                      <a:pt x="203" y="101"/>
                    </a:lnTo>
                    <a:lnTo>
                      <a:pt x="205" y="107"/>
                    </a:lnTo>
                    <a:lnTo>
                      <a:pt x="208" y="112"/>
                    </a:lnTo>
                    <a:lnTo>
                      <a:pt x="203" y="120"/>
                    </a:lnTo>
                    <a:lnTo>
                      <a:pt x="207" y="121"/>
                    </a:lnTo>
                    <a:lnTo>
                      <a:pt x="202" y="121"/>
                    </a:lnTo>
                    <a:lnTo>
                      <a:pt x="196" y="124"/>
                    </a:lnTo>
                    <a:lnTo>
                      <a:pt x="182" y="124"/>
                    </a:lnTo>
                    <a:lnTo>
                      <a:pt x="178" y="120"/>
                    </a:lnTo>
                    <a:lnTo>
                      <a:pt x="164" y="124"/>
                    </a:lnTo>
                    <a:lnTo>
                      <a:pt x="161" y="124"/>
                    </a:lnTo>
                    <a:lnTo>
                      <a:pt x="156" y="127"/>
                    </a:lnTo>
                    <a:lnTo>
                      <a:pt x="153" y="132"/>
                    </a:lnTo>
                    <a:lnTo>
                      <a:pt x="147" y="135"/>
                    </a:lnTo>
                    <a:lnTo>
                      <a:pt x="146" y="132"/>
                    </a:lnTo>
                    <a:lnTo>
                      <a:pt x="140" y="130"/>
                    </a:lnTo>
                    <a:lnTo>
                      <a:pt x="137" y="136"/>
                    </a:lnTo>
                    <a:lnTo>
                      <a:pt x="137" y="138"/>
                    </a:lnTo>
                    <a:lnTo>
                      <a:pt x="138" y="148"/>
                    </a:lnTo>
                    <a:lnTo>
                      <a:pt x="143" y="155"/>
                    </a:lnTo>
                    <a:lnTo>
                      <a:pt x="150" y="153"/>
                    </a:lnTo>
                    <a:lnTo>
                      <a:pt x="155" y="159"/>
                    </a:lnTo>
                    <a:lnTo>
                      <a:pt x="161" y="165"/>
                    </a:lnTo>
                    <a:lnTo>
                      <a:pt x="167" y="165"/>
                    </a:lnTo>
                    <a:lnTo>
                      <a:pt x="170" y="168"/>
                    </a:lnTo>
                    <a:lnTo>
                      <a:pt x="170" y="171"/>
                    </a:lnTo>
                    <a:lnTo>
                      <a:pt x="161" y="185"/>
                    </a:lnTo>
                    <a:lnTo>
                      <a:pt x="158" y="183"/>
                    </a:lnTo>
                    <a:lnTo>
                      <a:pt x="155" y="199"/>
                    </a:lnTo>
                    <a:lnTo>
                      <a:pt x="170" y="199"/>
                    </a:lnTo>
                    <a:lnTo>
                      <a:pt x="173" y="202"/>
                    </a:lnTo>
                    <a:lnTo>
                      <a:pt x="170" y="205"/>
                    </a:lnTo>
                    <a:lnTo>
                      <a:pt x="173" y="211"/>
                    </a:lnTo>
                    <a:lnTo>
                      <a:pt x="173" y="218"/>
                    </a:lnTo>
                    <a:lnTo>
                      <a:pt x="179" y="220"/>
                    </a:lnTo>
                    <a:lnTo>
                      <a:pt x="181" y="224"/>
                    </a:lnTo>
                    <a:lnTo>
                      <a:pt x="175" y="235"/>
                    </a:lnTo>
                    <a:lnTo>
                      <a:pt x="179" y="240"/>
                    </a:lnTo>
                    <a:lnTo>
                      <a:pt x="182" y="240"/>
                    </a:lnTo>
                    <a:lnTo>
                      <a:pt x="188" y="244"/>
                    </a:lnTo>
                    <a:lnTo>
                      <a:pt x="187" y="249"/>
                    </a:lnTo>
                    <a:lnTo>
                      <a:pt x="191" y="252"/>
                    </a:lnTo>
                    <a:lnTo>
                      <a:pt x="193" y="255"/>
                    </a:lnTo>
                    <a:lnTo>
                      <a:pt x="188" y="261"/>
                    </a:lnTo>
                    <a:lnTo>
                      <a:pt x="200" y="272"/>
                    </a:lnTo>
                    <a:lnTo>
                      <a:pt x="200" y="275"/>
                    </a:lnTo>
                    <a:lnTo>
                      <a:pt x="196" y="279"/>
                    </a:lnTo>
                    <a:lnTo>
                      <a:pt x="194" y="284"/>
                    </a:lnTo>
                    <a:lnTo>
                      <a:pt x="187" y="290"/>
                    </a:lnTo>
                    <a:lnTo>
                      <a:pt x="167" y="293"/>
                    </a:lnTo>
                    <a:lnTo>
                      <a:pt x="161" y="291"/>
                    </a:lnTo>
                    <a:lnTo>
                      <a:pt x="158" y="294"/>
                    </a:lnTo>
                    <a:lnTo>
                      <a:pt x="153" y="288"/>
                    </a:lnTo>
                    <a:lnTo>
                      <a:pt x="153" y="285"/>
                    </a:lnTo>
                    <a:lnTo>
                      <a:pt x="152" y="279"/>
                    </a:lnTo>
                    <a:lnTo>
                      <a:pt x="146" y="279"/>
                    </a:lnTo>
                    <a:lnTo>
                      <a:pt x="144" y="275"/>
                    </a:lnTo>
                    <a:lnTo>
                      <a:pt x="153" y="272"/>
                    </a:lnTo>
                    <a:lnTo>
                      <a:pt x="153" y="266"/>
                    </a:lnTo>
                    <a:lnTo>
                      <a:pt x="161" y="261"/>
                    </a:lnTo>
                    <a:lnTo>
                      <a:pt x="161" y="250"/>
                    </a:lnTo>
                    <a:lnTo>
                      <a:pt x="161" y="244"/>
                    </a:lnTo>
                    <a:lnTo>
                      <a:pt x="153" y="237"/>
                    </a:lnTo>
                    <a:lnTo>
                      <a:pt x="147" y="240"/>
                    </a:lnTo>
                    <a:lnTo>
                      <a:pt x="140" y="234"/>
                    </a:lnTo>
                    <a:lnTo>
                      <a:pt x="137" y="234"/>
                    </a:lnTo>
                    <a:lnTo>
                      <a:pt x="135" y="229"/>
                    </a:lnTo>
                    <a:lnTo>
                      <a:pt x="137" y="224"/>
                    </a:lnTo>
                    <a:lnTo>
                      <a:pt x="131" y="224"/>
                    </a:lnTo>
                    <a:lnTo>
                      <a:pt x="131" y="217"/>
                    </a:lnTo>
                    <a:lnTo>
                      <a:pt x="122" y="217"/>
                    </a:lnTo>
                    <a:lnTo>
                      <a:pt x="117" y="212"/>
                    </a:lnTo>
                    <a:lnTo>
                      <a:pt x="114" y="214"/>
                    </a:lnTo>
                    <a:lnTo>
                      <a:pt x="115" y="218"/>
                    </a:lnTo>
                    <a:lnTo>
                      <a:pt x="103" y="220"/>
                    </a:lnTo>
                    <a:lnTo>
                      <a:pt x="100" y="215"/>
                    </a:lnTo>
                    <a:lnTo>
                      <a:pt x="102" y="211"/>
                    </a:lnTo>
                    <a:lnTo>
                      <a:pt x="88" y="209"/>
                    </a:lnTo>
                    <a:lnTo>
                      <a:pt x="87" y="211"/>
                    </a:lnTo>
                    <a:lnTo>
                      <a:pt x="78" y="212"/>
                    </a:lnTo>
                    <a:lnTo>
                      <a:pt x="75" y="209"/>
                    </a:lnTo>
                    <a:lnTo>
                      <a:pt x="75" y="203"/>
                    </a:lnTo>
                    <a:lnTo>
                      <a:pt x="65" y="194"/>
                    </a:lnTo>
                    <a:lnTo>
                      <a:pt x="58" y="191"/>
                    </a:lnTo>
                    <a:lnTo>
                      <a:pt x="49" y="196"/>
                    </a:lnTo>
                    <a:lnTo>
                      <a:pt x="47" y="202"/>
                    </a:lnTo>
                    <a:lnTo>
                      <a:pt x="49" y="208"/>
                    </a:lnTo>
                    <a:lnTo>
                      <a:pt x="44" y="211"/>
                    </a:lnTo>
                    <a:lnTo>
                      <a:pt x="38" y="212"/>
                    </a:lnTo>
                    <a:lnTo>
                      <a:pt x="35" y="208"/>
                    </a:lnTo>
                    <a:lnTo>
                      <a:pt x="29" y="209"/>
                    </a:lnTo>
                    <a:lnTo>
                      <a:pt x="21" y="211"/>
                    </a:lnTo>
                    <a:lnTo>
                      <a:pt x="18" y="202"/>
                    </a:lnTo>
                    <a:lnTo>
                      <a:pt x="20" y="199"/>
                    </a:lnTo>
                    <a:lnTo>
                      <a:pt x="21" y="191"/>
                    </a:lnTo>
                    <a:lnTo>
                      <a:pt x="5" y="185"/>
                    </a:lnTo>
                    <a:lnTo>
                      <a:pt x="2" y="179"/>
                    </a:lnTo>
                    <a:lnTo>
                      <a:pt x="6" y="176"/>
                    </a:lnTo>
                    <a:lnTo>
                      <a:pt x="2" y="173"/>
                    </a:lnTo>
                    <a:lnTo>
                      <a:pt x="0" y="167"/>
                    </a:lnTo>
                    <a:lnTo>
                      <a:pt x="5" y="159"/>
                    </a:lnTo>
                    <a:lnTo>
                      <a:pt x="14" y="161"/>
                    </a:lnTo>
                    <a:lnTo>
                      <a:pt x="24" y="158"/>
                    </a:lnTo>
                    <a:lnTo>
                      <a:pt x="34" y="152"/>
                    </a:lnTo>
                    <a:lnTo>
                      <a:pt x="30" y="148"/>
                    </a:lnTo>
                    <a:lnTo>
                      <a:pt x="15" y="144"/>
                    </a:lnTo>
                    <a:lnTo>
                      <a:pt x="15" y="141"/>
                    </a:lnTo>
                    <a:lnTo>
                      <a:pt x="18" y="135"/>
                    </a:lnTo>
                    <a:lnTo>
                      <a:pt x="15" y="130"/>
                    </a:lnTo>
                    <a:lnTo>
                      <a:pt x="14" y="124"/>
                    </a:lnTo>
                    <a:lnTo>
                      <a:pt x="11" y="118"/>
                    </a:lnTo>
                    <a:lnTo>
                      <a:pt x="12" y="115"/>
                    </a:lnTo>
                    <a:lnTo>
                      <a:pt x="18" y="118"/>
                    </a:lnTo>
                    <a:lnTo>
                      <a:pt x="21" y="115"/>
                    </a:lnTo>
                    <a:lnTo>
                      <a:pt x="27" y="118"/>
                    </a:lnTo>
                    <a:lnTo>
                      <a:pt x="32" y="118"/>
                    </a:lnTo>
                    <a:lnTo>
                      <a:pt x="35" y="114"/>
                    </a:lnTo>
                    <a:lnTo>
                      <a:pt x="38" y="115"/>
                    </a:lnTo>
                    <a:lnTo>
                      <a:pt x="40" y="112"/>
                    </a:lnTo>
                    <a:lnTo>
                      <a:pt x="35" y="109"/>
                    </a:lnTo>
                    <a:lnTo>
                      <a:pt x="35" y="106"/>
                    </a:lnTo>
                    <a:lnTo>
                      <a:pt x="40" y="95"/>
                    </a:lnTo>
                    <a:lnTo>
                      <a:pt x="40" y="88"/>
                    </a:lnTo>
                    <a:lnTo>
                      <a:pt x="32" y="88"/>
                    </a:lnTo>
                    <a:lnTo>
                      <a:pt x="32" y="83"/>
                    </a:lnTo>
                    <a:lnTo>
                      <a:pt x="40" y="69"/>
                    </a:lnTo>
                    <a:lnTo>
                      <a:pt x="37" y="59"/>
                    </a:lnTo>
                    <a:lnTo>
                      <a:pt x="43" y="51"/>
                    </a:lnTo>
                    <a:lnTo>
                      <a:pt x="47" y="51"/>
                    </a:lnTo>
                    <a:lnTo>
                      <a:pt x="55" y="45"/>
                    </a:lnTo>
                    <a:lnTo>
                      <a:pt x="70" y="63"/>
                    </a:lnTo>
                    <a:lnTo>
                      <a:pt x="71" y="57"/>
                    </a:lnTo>
                    <a:lnTo>
                      <a:pt x="78" y="54"/>
                    </a:lnTo>
                    <a:lnTo>
                      <a:pt x="73" y="50"/>
                    </a:lnTo>
                    <a:lnTo>
                      <a:pt x="82" y="45"/>
                    </a:lnTo>
                    <a:lnTo>
                      <a:pt x="81" y="42"/>
                    </a:lnTo>
                    <a:lnTo>
                      <a:pt x="79" y="31"/>
                    </a:lnTo>
                    <a:lnTo>
                      <a:pt x="73" y="30"/>
                    </a:lnTo>
                    <a:lnTo>
                      <a:pt x="73" y="24"/>
                    </a:lnTo>
                    <a:lnTo>
                      <a:pt x="67" y="15"/>
                    </a:lnTo>
                    <a:lnTo>
                      <a:pt x="70" y="9"/>
                    </a:lnTo>
                    <a:lnTo>
                      <a:pt x="7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5" name="Freeform 5267">
                <a:extLst>
                  <a:ext uri="{FF2B5EF4-FFF2-40B4-BE49-F238E27FC236}">
                    <a16:creationId xmlns:a16="http://schemas.microsoft.com/office/drawing/2014/main" id="{3DDC519D-F3C6-97E4-5E40-DAE85CE50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600"/>
                <a:ext cx="36" cy="43"/>
              </a:xfrm>
              <a:custGeom>
                <a:avLst/>
                <a:gdLst>
                  <a:gd name="T0" fmla="*/ 70 w 73"/>
                  <a:gd name="T1" fmla="*/ 23 h 87"/>
                  <a:gd name="T2" fmla="*/ 61 w 73"/>
                  <a:gd name="T3" fmla="*/ 20 h 87"/>
                  <a:gd name="T4" fmla="*/ 52 w 73"/>
                  <a:gd name="T5" fmla="*/ 12 h 87"/>
                  <a:gd name="T6" fmla="*/ 53 w 73"/>
                  <a:gd name="T7" fmla="*/ 8 h 87"/>
                  <a:gd name="T8" fmla="*/ 53 w 73"/>
                  <a:gd name="T9" fmla="*/ 0 h 87"/>
                  <a:gd name="T10" fmla="*/ 47 w 73"/>
                  <a:gd name="T11" fmla="*/ 2 h 87"/>
                  <a:gd name="T12" fmla="*/ 45 w 73"/>
                  <a:gd name="T13" fmla="*/ 3 h 87"/>
                  <a:gd name="T14" fmla="*/ 41 w 73"/>
                  <a:gd name="T15" fmla="*/ 2 h 87"/>
                  <a:gd name="T16" fmla="*/ 39 w 73"/>
                  <a:gd name="T17" fmla="*/ 9 h 87"/>
                  <a:gd name="T18" fmla="*/ 35 w 73"/>
                  <a:gd name="T19" fmla="*/ 14 h 87"/>
                  <a:gd name="T20" fmla="*/ 30 w 73"/>
                  <a:gd name="T21" fmla="*/ 9 h 87"/>
                  <a:gd name="T22" fmla="*/ 23 w 73"/>
                  <a:gd name="T23" fmla="*/ 14 h 87"/>
                  <a:gd name="T24" fmla="*/ 17 w 73"/>
                  <a:gd name="T25" fmla="*/ 12 h 87"/>
                  <a:gd name="T26" fmla="*/ 14 w 73"/>
                  <a:gd name="T27" fmla="*/ 11 h 87"/>
                  <a:gd name="T28" fmla="*/ 0 w 73"/>
                  <a:gd name="T29" fmla="*/ 15 h 87"/>
                  <a:gd name="T30" fmla="*/ 9 w 73"/>
                  <a:gd name="T31" fmla="*/ 14 h 87"/>
                  <a:gd name="T32" fmla="*/ 11 w 73"/>
                  <a:gd name="T33" fmla="*/ 18 h 87"/>
                  <a:gd name="T34" fmla="*/ 11 w 73"/>
                  <a:gd name="T35" fmla="*/ 32 h 87"/>
                  <a:gd name="T36" fmla="*/ 15 w 73"/>
                  <a:gd name="T37" fmla="*/ 35 h 87"/>
                  <a:gd name="T38" fmla="*/ 14 w 73"/>
                  <a:gd name="T39" fmla="*/ 40 h 87"/>
                  <a:gd name="T40" fmla="*/ 11 w 73"/>
                  <a:gd name="T41" fmla="*/ 43 h 87"/>
                  <a:gd name="T42" fmla="*/ 11 w 73"/>
                  <a:gd name="T43" fmla="*/ 46 h 87"/>
                  <a:gd name="T44" fmla="*/ 21 w 73"/>
                  <a:gd name="T45" fmla="*/ 56 h 87"/>
                  <a:gd name="T46" fmla="*/ 18 w 73"/>
                  <a:gd name="T47" fmla="*/ 58 h 87"/>
                  <a:gd name="T48" fmla="*/ 18 w 73"/>
                  <a:gd name="T49" fmla="*/ 62 h 87"/>
                  <a:gd name="T50" fmla="*/ 21 w 73"/>
                  <a:gd name="T51" fmla="*/ 67 h 87"/>
                  <a:gd name="T52" fmla="*/ 21 w 73"/>
                  <a:gd name="T53" fmla="*/ 69 h 87"/>
                  <a:gd name="T54" fmla="*/ 27 w 73"/>
                  <a:gd name="T55" fmla="*/ 58 h 87"/>
                  <a:gd name="T56" fmla="*/ 30 w 73"/>
                  <a:gd name="T57" fmla="*/ 56 h 87"/>
                  <a:gd name="T58" fmla="*/ 36 w 73"/>
                  <a:gd name="T59" fmla="*/ 61 h 87"/>
                  <a:gd name="T60" fmla="*/ 42 w 73"/>
                  <a:gd name="T61" fmla="*/ 59 h 87"/>
                  <a:gd name="T62" fmla="*/ 48 w 73"/>
                  <a:gd name="T63" fmla="*/ 67 h 87"/>
                  <a:gd name="T64" fmla="*/ 56 w 73"/>
                  <a:gd name="T65" fmla="*/ 72 h 87"/>
                  <a:gd name="T66" fmla="*/ 56 w 73"/>
                  <a:gd name="T67" fmla="*/ 79 h 87"/>
                  <a:gd name="T68" fmla="*/ 61 w 73"/>
                  <a:gd name="T69" fmla="*/ 81 h 87"/>
                  <a:gd name="T70" fmla="*/ 64 w 73"/>
                  <a:gd name="T71" fmla="*/ 87 h 87"/>
                  <a:gd name="T72" fmla="*/ 70 w 73"/>
                  <a:gd name="T73" fmla="*/ 82 h 87"/>
                  <a:gd name="T74" fmla="*/ 62 w 73"/>
                  <a:gd name="T75" fmla="*/ 72 h 87"/>
                  <a:gd name="T76" fmla="*/ 70 w 73"/>
                  <a:gd name="T77" fmla="*/ 55 h 87"/>
                  <a:gd name="T78" fmla="*/ 73 w 73"/>
                  <a:gd name="T79" fmla="*/ 53 h 87"/>
                  <a:gd name="T80" fmla="*/ 68 w 73"/>
                  <a:gd name="T81" fmla="*/ 47 h 87"/>
                  <a:gd name="T82" fmla="*/ 64 w 73"/>
                  <a:gd name="T83" fmla="*/ 44 h 87"/>
                  <a:gd name="T84" fmla="*/ 67 w 73"/>
                  <a:gd name="T85" fmla="*/ 40 h 87"/>
                  <a:gd name="T86" fmla="*/ 64 w 73"/>
                  <a:gd name="T87" fmla="*/ 35 h 87"/>
                  <a:gd name="T88" fmla="*/ 73 w 73"/>
                  <a:gd name="T89" fmla="*/ 29 h 87"/>
                  <a:gd name="T90" fmla="*/ 67 w 73"/>
                  <a:gd name="T91" fmla="*/ 26 h 87"/>
                  <a:gd name="T92" fmla="*/ 70 w 73"/>
                  <a:gd name="T93" fmla="*/ 2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3" h="87">
                    <a:moveTo>
                      <a:pt x="70" y="23"/>
                    </a:moveTo>
                    <a:lnTo>
                      <a:pt x="61" y="20"/>
                    </a:lnTo>
                    <a:lnTo>
                      <a:pt x="52" y="12"/>
                    </a:lnTo>
                    <a:lnTo>
                      <a:pt x="53" y="8"/>
                    </a:lnTo>
                    <a:lnTo>
                      <a:pt x="53" y="0"/>
                    </a:lnTo>
                    <a:lnTo>
                      <a:pt x="47" y="2"/>
                    </a:lnTo>
                    <a:lnTo>
                      <a:pt x="45" y="3"/>
                    </a:lnTo>
                    <a:lnTo>
                      <a:pt x="41" y="2"/>
                    </a:lnTo>
                    <a:lnTo>
                      <a:pt x="39" y="9"/>
                    </a:lnTo>
                    <a:lnTo>
                      <a:pt x="35" y="14"/>
                    </a:lnTo>
                    <a:lnTo>
                      <a:pt x="30" y="9"/>
                    </a:lnTo>
                    <a:lnTo>
                      <a:pt x="23" y="14"/>
                    </a:lnTo>
                    <a:lnTo>
                      <a:pt x="17" y="12"/>
                    </a:lnTo>
                    <a:lnTo>
                      <a:pt x="14" y="11"/>
                    </a:lnTo>
                    <a:lnTo>
                      <a:pt x="0" y="15"/>
                    </a:lnTo>
                    <a:lnTo>
                      <a:pt x="9" y="14"/>
                    </a:lnTo>
                    <a:lnTo>
                      <a:pt x="11" y="18"/>
                    </a:lnTo>
                    <a:lnTo>
                      <a:pt x="11" y="32"/>
                    </a:lnTo>
                    <a:lnTo>
                      <a:pt x="15" y="35"/>
                    </a:lnTo>
                    <a:lnTo>
                      <a:pt x="14" y="40"/>
                    </a:lnTo>
                    <a:lnTo>
                      <a:pt x="11" y="43"/>
                    </a:lnTo>
                    <a:lnTo>
                      <a:pt x="11" y="46"/>
                    </a:lnTo>
                    <a:lnTo>
                      <a:pt x="21" y="56"/>
                    </a:lnTo>
                    <a:lnTo>
                      <a:pt x="18" y="58"/>
                    </a:lnTo>
                    <a:lnTo>
                      <a:pt x="18" y="62"/>
                    </a:lnTo>
                    <a:lnTo>
                      <a:pt x="21" y="67"/>
                    </a:lnTo>
                    <a:lnTo>
                      <a:pt x="21" y="69"/>
                    </a:lnTo>
                    <a:lnTo>
                      <a:pt x="27" y="58"/>
                    </a:lnTo>
                    <a:lnTo>
                      <a:pt x="30" y="56"/>
                    </a:lnTo>
                    <a:lnTo>
                      <a:pt x="36" y="61"/>
                    </a:lnTo>
                    <a:lnTo>
                      <a:pt x="42" y="59"/>
                    </a:lnTo>
                    <a:lnTo>
                      <a:pt x="48" y="67"/>
                    </a:lnTo>
                    <a:lnTo>
                      <a:pt x="56" y="72"/>
                    </a:lnTo>
                    <a:lnTo>
                      <a:pt x="56" y="79"/>
                    </a:lnTo>
                    <a:lnTo>
                      <a:pt x="61" y="81"/>
                    </a:lnTo>
                    <a:lnTo>
                      <a:pt x="64" y="87"/>
                    </a:lnTo>
                    <a:lnTo>
                      <a:pt x="70" y="82"/>
                    </a:lnTo>
                    <a:lnTo>
                      <a:pt x="62" y="72"/>
                    </a:lnTo>
                    <a:lnTo>
                      <a:pt x="70" y="55"/>
                    </a:lnTo>
                    <a:lnTo>
                      <a:pt x="73" y="53"/>
                    </a:lnTo>
                    <a:lnTo>
                      <a:pt x="68" y="47"/>
                    </a:lnTo>
                    <a:lnTo>
                      <a:pt x="64" y="44"/>
                    </a:lnTo>
                    <a:lnTo>
                      <a:pt x="67" y="40"/>
                    </a:lnTo>
                    <a:lnTo>
                      <a:pt x="64" y="35"/>
                    </a:lnTo>
                    <a:lnTo>
                      <a:pt x="73" y="29"/>
                    </a:lnTo>
                    <a:lnTo>
                      <a:pt x="67" y="26"/>
                    </a:lnTo>
                    <a:lnTo>
                      <a:pt x="70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6" name="Freeform 5268">
                <a:extLst>
                  <a:ext uri="{FF2B5EF4-FFF2-40B4-BE49-F238E27FC236}">
                    <a16:creationId xmlns:a16="http://schemas.microsoft.com/office/drawing/2014/main" id="{972424BD-548E-726E-7217-71A929799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600"/>
                <a:ext cx="36" cy="43"/>
              </a:xfrm>
              <a:custGeom>
                <a:avLst/>
                <a:gdLst>
                  <a:gd name="T0" fmla="*/ 70 w 73"/>
                  <a:gd name="T1" fmla="*/ 23 h 87"/>
                  <a:gd name="T2" fmla="*/ 67 w 73"/>
                  <a:gd name="T3" fmla="*/ 26 h 87"/>
                  <a:gd name="T4" fmla="*/ 73 w 73"/>
                  <a:gd name="T5" fmla="*/ 29 h 87"/>
                  <a:gd name="T6" fmla="*/ 64 w 73"/>
                  <a:gd name="T7" fmla="*/ 35 h 87"/>
                  <a:gd name="T8" fmla="*/ 67 w 73"/>
                  <a:gd name="T9" fmla="*/ 40 h 87"/>
                  <a:gd name="T10" fmla="*/ 64 w 73"/>
                  <a:gd name="T11" fmla="*/ 44 h 87"/>
                  <a:gd name="T12" fmla="*/ 68 w 73"/>
                  <a:gd name="T13" fmla="*/ 47 h 87"/>
                  <a:gd name="T14" fmla="*/ 73 w 73"/>
                  <a:gd name="T15" fmla="*/ 53 h 87"/>
                  <a:gd name="T16" fmla="*/ 70 w 73"/>
                  <a:gd name="T17" fmla="*/ 55 h 87"/>
                  <a:gd name="T18" fmla="*/ 62 w 73"/>
                  <a:gd name="T19" fmla="*/ 72 h 87"/>
                  <a:gd name="T20" fmla="*/ 70 w 73"/>
                  <a:gd name="T21" fmla="*/ 82 h 87"/>
                  <a:gd name="T22" fmla="*/ 64 w 73"/>
                  <a:gd name="T23" fmla="*/ 87 h 87"/>
                  <a:gd name="T24" fmla="*/ 61 w 73"/>
                  <a:gd name="T25" fmla="*/ 81 h 87"/>
                  <a:gd name="T26" fmla="*/ 56 w 73"/>
                  <a:gd name="T27" fmla="*/ 79 h 87"/>
                  <a:gd name="T28" fmla="*/ 56 w 73"/>
                  <a:gd name="T29" fmla="*/ 72 h 87"/>
                  <a:gd name="T30" fmla="*/ 48 w 73"/>
                  <a:gd name="T31" fmla="*/ 67 h 87"/>
                  <a:gd name="T32" fmla="*/ 42 w 73"/>
                  <a:gd name="T33" fmla="*/ 59 h 87"/>
                  <a:gd name="T34" fmla="*/ 36 w 73"/>
                  <a:gd name="T35" fmla="*/ 61 h 87"/>
                  <a:gd name="T36" fmla="*/ 30 w 73"/>
                  <a:gd name="T37" fmla="*/ 56 h 87"/>
                  <a:gd name="T38" fmla="*/ 27 w 73"/>
                  <a:gd name="T39" fmla="*/ 58 h 87"/>
                  <a:gd name="T40" fmla="*/ 21 w 73"/>
                  <a:gd name="T41" fmla="*/ 69 h 87"/>
                  <a:gd name="T42" fmla="*/ 21 w 73"/>
                  <a:gd name="T43" fmla="*/ 67 h 87"/>
                  <a:gd name="T44" fmla="*/ 18 w 73"/>
                  <a:gd name="T45" fmla="*/ 62 h 87"/>
                  <a:gd name="T46" fmla="*/ 18 w 73"/>
                  <a:gd name="T47" fmla="*/ 58 h 87"/>
                  <a:gd name="T48" fmla="*/ 21 w 73"/>
                  <a:gd name="T49" fmla="*/ 56 h 87"/>
                  <a:gd name="T50" fmla="*/ 11 w 73"/>
                  <a:gd name="T51" fmla="*/ 46 h 87"/>
                  <a:gd name="T52" fmla="*/ 11 w 73"/>
                  <a:gd name="T53" fmla="*/ 43 h 87"/>
                  <a:gd name="T54" fmla="*/ 14 w 73"/>
                  <a:gd name="T55" fmla="*/ 40 h 87"/>
                  <a:gd name="T56" fmla="*/ 15 w 73"/>
                  <a:gd name="T57" fmla="*/ 35 h 87"/>
                  <a:gd name="T58" fmla="*/ 11 w 73"/>
                  <a:gd name="T59" fmla="*/ 32 h 87"/>
                  <a:gd name="T60" fmla="*/ 11 w 73"/>
                  <a:gd name="T61" fmla="*/ 18 h 87"/>
                  <a:gd name="T62" fmla="*/ 9 w 73"/>
                  <a:gd name="T63" fmla="*/ 14 h 87"/>
                  <a:gd name="T64" fmla="*/ 0 w 73"/>
                  <a:gd name="T65" fmla="*/ 15 h 87"/>
                  <a:gd name="T66" fmla="*/ 14 w 73"/>
                  <a:gd name="T67" fmla="*/ 11 h 87"/>
                  <a:gd name="T68" fmla="*/ 17 w 73"/>
                  <a:gd name="T69" fmla="*/ 12 h 87"/>
                  <a:gd name="T70" fmla="*/ 23 w 73"/>
                  <a:gd name="T71" fmla="*/ 14 h 87"/>
                  <a:gd name="T72" fmla="*/ 30 w 73"/>
                  <a:gd name="T73" fmla="*/ 9 h 87"/>
                  <a:gd name="T74" fmla="*/ 35 w 73"/>
                  <a:gd name="T75" fmla="*/ 14 h 87"/>
                  <a:gd name="T76" fmla="*/ 39 w 73"/>
                  <a:gd name="T77" fmla="*/ 9 h 87"/>
                  <a:gd name="T78" fmla="*/ 41 w 73"/>
                  <a:gd name="T79" fmla="*/ 2 h 87"/>
                  <a:gd name="T80" fmla="*/ 45 w 73"/>
                  <a:gd name="T81" fmla="*/ 3 h 87"/>
                  <a:gd name="T82" fmla="*/ 47 w 73"/>
                  <a:gd name="T83" fmla="*/ 2 h 87"/>
                  <a:gd name="T84" fmla="*/ 53 w 73"/>
                  <a:gd name="T85" fmla="*/ 0 h 87"/>
                  <a:gd name="T86" fmla="*/ 53 w 73"/>
                  <a:gd name="T87" fmla="*/ 8 h 87"/>
                  <a:gd name="T88" fmla="*/ 52 w 73"/>
                  <a:gd name="T89" fmla="*/ 12 h 87"/>
                  <a:gd name="T90" fmla="*/ 61 w 73"/>
                  <a:gd name="T91" fmla="*/ 20 h 87"/>
                  <a:gd name="T92" fmla="*/ 70 w 73"/>
                  <a:gd name="T93" fmla="*/ 2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3" h="87">
                    <a:moveTo>
                      <a:pt x="70" y="23"/>
                    </a:moveTo>
                    <a:lnTo>
                      <a:pt x="67" y="26"/>
                    </a:lnTo>
                    <a:lnTo>
                      <a:pt x="73" y="29"/>
                    </a:lnTo>
                    <a:lnTo>
                      <a:pt x="64" y="35"/>
                    </a:lnTo>
                    <a:lnTo>
                      <a:pt x="67" y="40"/>
                    </a:lnTo>
                    <a:lnTo>
                      <a:pt x="64" y="44"/>
                    </a:lnTo>
                    <a:lnTo>
                      <a:pt x="68" y="47"/>
                    </a:lnTo>
                    <a:lnTo>
                      <a:pt x="73" y="53"/>
                    </a:lnTo>
                    <a:lnTo>
                      <a:pt x="70" y="55"/>
                    </a:lnTo>
                    <a:lnTo>
                      <a:pt x="62" y="72"/>
                    </a:lnTo>
                    <a:lnTo>
                      <a:pt x="70" y="82"/>
                    </a:lnTo>
                    <a:lnTo>
                      <a:pt x="64" y="87"/>
                    </a:lnTo>
                    <a:lnTo>
                      <a:pt x="61" y="81"/>
                    </a:lnTo>
                    <a:lnTo>
                      <a:pt x="56" y="79"/>
                    </a:lnTo>
                    <a:lnTo>
                      <a:pt x="56" y="72"/>
                    </a:lnTo>
                    <a:lnTo>
                      <a:pt x="48" y="67"/>
                    </a:lnTo>
                    <a:lnTo>
                      <a:pt x="42" y="59"/>
                    </a:lnTo>
                    <a:lnTo>
                      <a:pt x="36" y="61"/>
                    </a:lnTo>
                    <a:lnTo>
                      <a:pt x="30" y="56"/>
                    </a:lnTo>
                    <a:lnTo>
                      <a:pt x="27" y="58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18" y="62"/>
                    </a:lnTo>
                    <a:lnTo>
                      <a:pt x="18" y="58"/>
                    </a:lnTo>
                    <a:lnTo>
                      <a:pt x="21" y="56"/>
                    </a:lnTo>
                    <a:lnTo>
                      <a:pt x="11" y="46"/>
                    </a:lnTo>
                    <a:lnTo>
                      <a:pt x="11" y="43"/>
                    </a:lnTo>
                    <a:lnTo>
                      <a:pt x="14" y="40"/>
                    </a:lnTo>
                    <a:lnTo>
                      <a:pt x="15" y="35"/>
                    </a:lnTo>
                    <a:lnTo>
                      <a:pt x="11" y="32"/>
                    </a:lnTo>
                    <a:lnTo>
                      <a:pt x="11" y="18"/>
                    </a:lnTo>
                    <a:lnTo>
                      <a:pt x="9" y="14"/>
                    </a:lnTo>
                    <a:lnTo>
                      <a:pt x="0" y="15"/>
                    </a:lnTo>
                    <a:lnTo>
                      <a:pt x="14" y="11"/>
                    </a:lnTo>
                    <a:lnTo>
                      <a:pt x="17" y="12"/>
                    </a:lnTo>
                    <a:lnTo>
                      <a:pt x="23" y="14"/>
                    </a:lnTo>
                    <a:lnTo>
                      <a:pt x="30" y="9"/>
                    </a:lnTo>
                    <a:lnTo>
                      <a:pt x="35" y="14"/>
                    </a:lnTo>
                    <a:lnTo>
                      <a:pt x="39" y="9"/>
                    </a:lnTo>
                    <a:lnTo>
                      <a:pt x="41" y="2"/>
                    </a:lnTo>
                    <a:lnTo>
                      <a:pt x="45" y="3"/>
                    </a:lnTo>
                    <a:lnTo>
                      <a:pt x="47" y="2"/>
                    </a:lnTo>
                    <a:lnTo>
                      <a:pt x="53" y="0"/>
                    </a:lnTo>
                    <a:lnTo>
                      <a:pt x="53" y="8"/>
                    </a:lnTo>
                    <a:lnTo>
                      <a:pt x="52" y="12"/>
                    </a:lnTo>
                    <a:lnTo>
                      <a:pt x="61" y="20"/>
                    </a:lnTo>
                    <a:lnTo>
                      <a:pt x="7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7" name="Freeform 5269">
                <a:extLst>
                  <a:ext uri="{FF2B5EF4-FFF2-40B4-BE49-F238E27FC236}">
                    <a16:creationId xmlns:a16="http://schemas.microsoft.com/office/drawing/2014/main" id="{93915BB4-2AB5-25CF-5EB6-2B4030B25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600"/>
                <a:ext cx="36" cy="43"/>
              </a:xfrm>
              <a:custGeom>
                <a:avLst/>
                <a:gdLst>
                  <a:gd name="T0" fmla="*/ 70 w 73"/>
                  <a:gd name="T1" fmla="*/ 23 h 87"/>
                  <a:gd name="T2" fmla="*/ 67 w 73"/>
                  <a:gd name="T3" fmla="*/ 26 h 87"/>
                  <a:gd name="T4" fmla="*/ 73 w 73"/>
                  <a:gd name="T5" fmla="*/ 29 h 87"/>
                  <a:gd name="T6" fmla="*/ 64 w 73"/>
                  <a:gd name="T7" fmla="*/ 35 h 87"/>
                  <a:gd name="T8" fmla="*/ 67 w 73"/>
                  <a:gd name="T9" fmla="*/ 40 h 87"/>
                  <a:gd name="T10" fmla="*/ 64 w 73"/>
                  <a:gd name="T11" fmla="*/ 44 h 87"/>
                  <a:gd name="T12" fmla="*/ 68 w 73"/>
                  <a:gd name="T13" fmla="*/ 47 h 87"/>
                  <a:gd name="T14" fmla="*/ 73 w 73"/>
                  <a:gd name="T15" fmla="*/ 53 h 87"/>
                  <a:gd name="T16" fmla="*/ 70 w 73"/>
                  <a:gd name="T17" fmla="*/ 55 h 87"/>
                  <a:gd name="T18" fmla="*/ 62 w 73"/>
                  <a:gd name="T19" fmla="*/ 72 h 87"/>
                  <a:gd name="T20" fmla="*/ 70 w 73"/>
                  <a:gd name="T21" fmla="*/ 82 h 87"/>
                  <a:gd name="T22" fmla="*/ 64 w 73"/>
                  <a:gd name="T23" fmla="*/ 87 h 87"/>
                  <a:gd name="T24" fmla="*/ 61 w 73"/>
                  <a:gd name="T25" fmla="*/ 81 h 87"/>
                  <a:gd name="T26" fmla="*/ 56 w 73"/>
                  <a:gd name="T27" fmla="*/ 79 h 87"/>
                  <a:gd name="T28" fmla="*/ 56 w 73"/>
                  <a:gd name="T29" fmla="*/ 72 h 87"/>
                  <a:gd name="T30" fmla="*/ 48 w 73"/>
                  <a:gd name="T31" fmla="*/ 67 h 87"/>
                  <a:gd name="T32" fmla="*/ 42 w 73"/>
                  <a:gd name="T33" fmla="*/ 59 h 87"/>
                  <a:gd name="T34" fmla="*/ 36 w 73"/>
                  <a:gd name="T35" fmla="*/ 61 h 87"/>
                  <a:gd name="T36" fmla="*/ 30 w 73"/>
                  <a:gd name="T37" fmla="*/ 56 h 87"/>
                  <a:gd name="T38" fmla="*/ 27 w 73"/>
                  <a:gd name="T39" fmla="*/ 58 h 87"/>
                  <a:gd name="T40" fmla="*/ 21 w 73"/>
                  <a:gd name="T41" fmla="*/ 69 h 87"/>
                  <a:gd name="T42" fmla="*/ 21 w 73"/>
                  <a:gd name="T43" fmla="*/ 67 h 87"/>
                  <a:gd name="T44" fmla="*/ 18 w 73"/>
                  <a:gd name="T45" fmla="*/ 62 h 87"/>
                  <a:gd name="T46" fmla="*/ 18 w 73"/>
                  <a:gd name="T47" fmla="*/ 58 h 87"/>
                  <a:gd name="T48" fmla="*/ 21 w 73"/>
                  <a:gd name="T49" fmla="*/ 56 h 87"/>
                  <a:gd name="T50" fmla="*/ 11 w 73"/>
                  <a:gd name="T51" fmla="*/ 46 h 87"/>
                  <a:gd name="T52" fmla="*/ 11 w 73"/>
                  <a:gd name="T53" fmla="*/ 43 h 87"/>
                  <a:gd name="T54" fmla="*/ 14 w 73"/>
                  <a:gd name="T55" fmla="*/ 40 h 87"/>
                  <a:gd name="T56" fmla="*/ 15 w 73"/>
                  <a:gd name="T57" fmla="*/ 35 h 87"/>
                  <a:gd name="T58" fmla="*/ 11 w 73"/>
                  <a:gd name="T59" fmla="*/ 32 h 87"/>
                  <a:gd name="T60" fmla="*/ 11 w 73"/>
                  <a:gd name="T61" fmla="*/ 18 h 87"/>
                  <a:gd name="T62" fmla="*/ 9 w 73"/>
                  <a:gd name="T63" fmla="*/ 14 h 87"/>
                  <a:gd name="T64" fmla="*/ 0 w 73"/>
                  <a:gd name="T65" fmla="*/ 15 h 87"/>
                  <a:gd name="T66" fmla="*/ 14 w 73"/>
                  <a:gd name="T67" fmla="*/ 11 h 87"/>
                  <a:gd name="T68" fmla="*/ 17 w 73"/>
                  <a:gd name="T69" fmla="*/ 12 h 87"/>
                  <a:gd name="T70" fmla="*/ 23 w 73"/>
                  <a:gd name="T71" fmla="*/ 14 h 87"/>
                  <a:gd name="T72" fmla="*/ 30 w 73"/>
                  <a:gd name="T73" fmla="*/ 9 h 87"/>
                  <a:gd name="T74" fmla="*/ 35 w 73"/>
                  <a:gd name="T75" fmla="*/ 14 h 87"/>
                  <a:gd name="T76" fmla="*/ 39 w 73"/>
                  <a:gd name="T77" fmla="*/ 9 h 87"/>
                  <a:gd name="T78" fmla="*/ 41 w 73"/>
                  <a:gd name="T79" fmla="*/ 2 h 87"/>
                  <a:gd name="T80" fmla="*/ 45 w 73"/>
                  <a:gd name="T81" fmla="*/ 3 h 87"/>
                  <a:gd name="T82" fmla="*/ 47 w 73"/>
                  <a:gd name="T83" fmla="*/ 2 h 87"/>
                  <a:gd name="T84" fmla="*/ 53 w 73"/>
                  <a:gd name="T85" fmla="*/ 0 h 87"/>
                  <a:gd name="T86" fmla="*/ 53 w 73"/>
                  <a:gd name="T87" fmla="*/ 8 h 87"/>
                  <a:gd name="T88" fmla="*/ 52 w 73"/>
                  <a:gd name="T89" fmla="*/ 12 h 87"/>
                  <a:gd name="T90" fmla="*/ 61 w 73"/>
                  <a:gd name="T91" fmla="*/ 20 h 87"/>
                  <a:gd name="T92" fmla="*/ 70 w 73"/>
                  <a:gd name="T93" fmla="*/ 2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3" h="87">
                    <a:moveTo>
                      <a:pt x="70" y="23"/>
                    </a:moveTo>
                    <a:lnTo>
                      <a:pt x="67" y="26"/>
                    </a:lnTo>
                    <a:lnTo>
                      <a:pt x="73" y="29"/>
                    </a:lnTo>
                    <a:lnTo>
                      <a:pt x="64" y="35"/>
                    </a:lnTo>
                    <a:lnTo>
                      <a:pt x="67" y="40"/>
                    </a:lnTo>
                    <a:lnTo>
                      <a:pt x="64" y="44"/>
                    </a:lnTo>
                    <a:lnTo>
                      <a:pt x="68" y="47"/>
                    </a:lnTo>
                    <a:lnTo>
                      <a:pt x="73" y="53"/>
                    </a:lnTo>
                    <a:lnTo>
                      <a:pt x="70" y="55"/>
                    </a:lnTo>
                    <a:lnTo>
                      <a:pt x="62" y="72"/>
                    </a:lnTo>
                    <a:lnTo>
                      <a:pt x="70" y="82"/>
                    </a:lnTo>
                    <a:lnTo>
                      <a:pt x="64" y="87"/>
                    </a:lnTo>
                    <a:lnTo>
                      <a:pt x="61" y="81"/>
                    </a:lnTo>
                    <a:lnTo>
                      <a:pt x="56" y="79"/>
                    </a:lnTo>
                    <a:lnTo>
                      <a:pt x="56" y="72"/>
                    </a:lnTo>
                    <a:lnTo>
                      <a:pt x="48" y="67"/>
                    </a:lnTo>
                    <a:lnTo>
                      <a:pt x="42" y="59"/>
                    </a:lnTo>
                    <a:lnTo>
                      <a:pt x="36" y="61"/>
                    </a:lnTo>
                    <a:lnTo>
                      <a:pt x="30" y="56"/>
                    </a:lnTo>
                    <a:lnTo>
                      <a:pt x="27" y="58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18" y="62"/>
                    </a:lnTo>
                    <a:lnTo>
                      <a:pt x="18" y="58"/>
                    </a:lnTo>
                    <a:lnTo>
                      <a:pt x="21" y="56"/>
                    </a:lnTo>
                    <a:lnTo>
                      <a:pt x="11" y="46"/>
                    </a:lnTo>
                    <a:lnTo>
                      <a:pt x="11" y="43"/>
                    </a:lnTo>
                    <a:lnTo>
                      <a:pt x="14" y="40"/>
                    </a:lnTo>
                    <a:lnTo>
                      <a:pt x="15" y="35"/>
                    </a:lnTo>
                    <a:lnTo>
                      <a:pt x="11" y="32"/>
                    </a:lnTo>
                    <a:lnTo>
                      <a:pt x="11" y="18"/>
                    </a:lnTo>
                    <a:lnTo>
                      <a:pt x="9" y="14"/>
                    </a:lnTo>
                    <a:lnTo>
                      <a:pt x="0" y="15"/>
                    </a:lnTo>
                    <a:lnTo>
                      <a:pt x="14" y="11"/>
                    </a:lnTo>
                    <a:lnTo>
                      <a:pt x="17" y="12"/>
                    </a:lnTo>
                    <a:lnTo>
                      <a:pt x="23" y="14"/>
                    </a:lnTo>
                    <a:lnTo>
                      <a:pt x="30" y="9"/>
                    </a:lnTo>
                    <a:lnTo>
                      <a:pt x="35" y="14"/>
                    </a:lnTo>
                    <a:lnTo>
                      <a:pt x="39" y="9"/>
                    </a:lnTo>
                    <a:lnTo>
                      <a:pt x="41" y="2"/>
                    </a:lnTo>
                    <a:lnTo>
                      <a:pt x="45" y="3"/>
                    </a:lnTo>
                    <a:lnTo>
                      <a:pt x="47" y="2"/>
                    </a:lnTo>
                    <a:lnTo>
                      <a:pt x="53" y="0"/>
                    </a:lnTo>
                    <a:lnTo>
                      <a:pt x="53" y="8"/>
                    </a:lnTo>
                    <a:lnTo>
                      <a:pt x="52" y="12"/>
                    </a:lnTo>
                    <a:lnTo>
                      <a:pt x="61" y="20"/>
                    </a:lnTo>
                    <a:lnTo>
                      <a:pt x="7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8" name="Freeform 5270">
                <a:extLst>
                  <a:ext uri="{FF2B5EF4-FFF2-40B4-BE49-F238E27FC236}">
                    <a16:creationId xmlns:a16="http://schemas.microsoft.com/office/drawing/2014/main" id="{28AA6E06-A8D8-C1A2-AB02-FBBEEDE9A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776"/>
                <a:ext cx="69" cy="90"/>
              </a:xfrm>
              <a:custGeom>
                <a:avLst/>
                <a:gdLst>
                  <a:gd name="T0" fmla="*/ 30 w 138"/>
                  <a:gd name="T1" fmla="*/ 86 h 179"/>
                  <a:gd name="T2" fmla="*/ 22 w 138"/>
                  <a:gd name="T3" fmla="*/ 99 h 179"/>
                  <a:gd name="T4" fmla="*/ 24 w 138"/>
                  <a:gd name="T5" fmla="*/ 121 h 179"/>
                  <a:gd name="T6" fmla="*/ 15 w 138"/>
                  <a:gd name="T7" fmla="*/ 117 h 179"/>
                  <a:gd name="T8" fmla="*/ 0 w 138"/>
                  <a:gd name="T9" fmla="*/ 109 h 179"/>
                  <a:gd name="T10" fmla="*/ 3 w 138"/>
                  <a:gd name="T11" fmla="*/ 124 h 179"/>
                  <a:gd name="T12" fmla="*/ 1 w 138"/>
                  <a:gd name="T13" fmla="*/ 140 h 179"/>
                  <a:gd name="T14" fmla="*/ 15 w 138"/>
                  <a:gd name="T15" fmla="*/ 149 h 179"/>
                  <a:gd name="T16" fmla="*/ 22 w 138"/>
                  <a:gd name="T17" fmla="*/ 153 h 179"/>
                  <a:gd name="T18" fmla="*/ 28 w 138"/>
                  <a:gd name="T19" fmla="*/ 167 h 179"/>
                  <a:gd name="T20" fmla="*/ 42 w 138"/>
                  <a:gd name="T21" fmla="*/ 176 h 179"/>
                  <a:gd name="T22" fmla="*/ 57 w 138"/>
                  <a:gd name="T23" fmla="*/ 178 h 179"/>
                  <a:gd name="T24" fmla="*/ 69 w 138"/>
                  <a:gd name="T25" fmla="*/ 175 h 179"/>
                  <a:gd name="T26" fmla="*/ 69 w 138"/>
                  <a:gd name="T27" fmla="*/ 165 h 179"/>
                  <a:gd name="T28" fmla="*/ 80 w 138"/>
                  <a:gd name="T29" fmla="*/ 167 h 179"/>
                  <a:gd name="T30" fmla="*/ 85 w 138"/>
                  <a:gd name="T31" fmla="*/ 147 h 179"/>
                  <a:gd name="T32" fmla="*/ 88 w 138"/>
                  <a:gd name="T33" fmla="*/ 133 h 179"/>
                  <a:gd name="T34" fmla="*/ 100 w 138"/>
                  <a:gd name="T35" fmla="*/ 123 h 179"/>
                  <a:gd name="T36" fmla="*/ 110 w 138"/>
                  <a:gd name="T37" fmla="*/ 130 h 179"/>
                  <a:gd name="T38" fmla="*/ 126 w 138"/>
                  <a:gd name="T39" fmla="*/ 91 h 179"/>
                  <a:gd name="T40" fmla="*/ 127 w 138"/>
                  <a:gd name="T41" fmla="*/ 74 h 179"/>
                  <a:gd name="T42" fmla="*/ 138 w 138"/>
                  <a:gd name="T43" fmla="*/ 59 h 179"/>
                  <a:gd name="T44" fmla="*/ 138 w 138"/>
                  <a:gd name="T45" fmla="*/ 42 h 179"/>
                  <a:gd name="T46" fmla="*/ 112 w 138"/>
                  <a:gd name="T47" fmla="*/ 35 h 179"/>
                  <a:gd name="T48" fmla="*/ 101 w 138"/>
                  <a:gd name="T49" fmla="*/ 33 h 179"/>
                  <a:gd name="T50" fmla="*/ 91 w 138"/>
                  <a:gd name="T51" fmla="*/ 29 h 179"/>
                  <a:gd name="T52" fmla="*/ 83 w 138"/>
                  <a:gd name="T53" fmla="*/ 24 h 179"/>
                  <a:gd name="T54" fmla="*/ 80 w 138"/>
                  <a:gd name="T55" fmla="*/ 15 h 179"/>
                  <a:gd name="T56" fmla="*/ 65 w 138"/>
                  <a:gd name="T57" fmla="*/ 4 h 179"/>
                  <a:gd name="T58" fmla="*/ 56 w 138"/>
                  <a:gd name="T59" fmla="*/ 0 h 179"/>
                  <a:gd name="T60" fmla="*/ 60 w 138"/>
                  <a:gd name="T61" fmla="*/ 4 h 179"/>
                  <a:gd name="T62" fmla="*/ 60 w 138"/>
                  <a:gd name="T63" fmla="*/ 15 h 179"/>
                  <a:gd name="T64" fmla="*/ 57 w 138"/>
                  <a:gd name="T65" fmla="*/ 29 h 179"/>
                  <a:gd name="T66" fmla="*/ 54 w 138"/>
                  <a:gd name="T67" fmla="*/ 33 h 179"/>
                  <a:gd name="T68" fmla="*/ 54 w 138"/>
                  <a:gd name="T69" fmla="*/ 56 h 179"/>
                  <a:gd name="T70" fmla="*/ 47 w 138"/>
                  <a:gd name="T71" fmla="*/ 64 h 179"/>
                  <a:gd name="T72" fmla="*/ 41 w 138"/>
                  <a:gd name="T73" fmla="*/ 67 h 179"/>
                  <a:gd name="T74" fmla="*/ 35 w 138"/>
                  <a:gd name="T75" fmla="*/ 74 h 179"/>
                  <a:gd name="T76" fmla="*/ 31 w 138"/>
                  <a:gd name="T77" fmla="*/ 85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8" h="179">
                    <a:moveTo>
                      <a:pt x="31" y="85"/>
                    </a:moveTo>
                    <a:lnTo>
                      <a:pt x="30" y="86"/>
                    </a:lnTo>
                    <a:lnTo>
                      <a:pt x="24" y="94"/>
                    </a:lnTo>
                    <a:lnTo>
                      <a:pt x="22" y="99"/>
                    </a:lnTo>
                    <a:lnTo>
                      <a:pt x="21" y="105"/>
                    </a:lnTo>
                    <a:lnTo>
                      <a:pt x="24" y="121"/>
                    </a:lnTo>
                    <a:lnTo>
                      <a:pt x="16" y="126"/>
                    </a:lnTo>
                    <a:lnTo>
                      <a:pt x="15" y="117"/>
                    </a:lnTo>
                    <a:lnTo>
                      <a:pt x="1" y="106"/>
                    </a:lnTo>
                    <a:lnTo>
                      <a:pt x="0" y="109"/>
                    </a:lnTo>
                    <a:lnTo>
                      <a:pt x="3" y="118"/>
                    </a:lnTo>
                    <a:lnTo>
                      <a:pt x="3" y="124"/>
                    </a:lnTo>
                    <a:lnTo>
                      <a:pt x="4" y="127"/>
                    </a:lnTo>
                    <a:lnTo>
                      <a:pt x="1" y="140"/>
                    </a:lnTo>
                    <a:lnTo>
                      <a:pt x="3" y="146"/>
                    </a:lnTo>
                    <a:lnTo>
                      <a:pt x="15" y="149"/>
                    </a:lnTo>
                    <a:lnTo>
                      <a:pt x="18" y="153"/>
                    </a:lnTo>
                    <a:lnTo>
                      <a:pt x="22" y="153"/>
                    </a:lnTo>
                    <a:lnTo>
                      <a:pt x="22" y="159"/>
                    </a:lnTo>
                    <a:lnTo>
                      <a:pt x="28" y="167"/>
                    </a:lnTo>
                    <a:lnTo>
                      <a:pt x="35" y="167"/>
                    </a:lnTo>
                    <a:lnTo>
                      <a:pt x="42" y="176"/>
                    </a:lnTo>
                    <a:lnTo>
                      <a:pt x="50" y="179"/>
                    </a:lnTo>
                    <a:lnTo>
                      <a:pt x="57" y="178"/>
                    </a:lnTo>
                    <a:lnTo>
                      <a:pt x="57" y="175"/>
                    </a:lnTo>
                    <a:lnTo>
                      <a:pt x="69" y="175"/>
                    </a:lnTo>
                    <a:lnTo>
                      <a:pt x="69" y="167"/>
                    </a:lnTo>
                    <a:lnTo>
                      <a:pt x="69" y="165"/>
                    </a:lnTo>
                    <a:lnTo>
                      <a:pt x="75" y="165"/>
                    </a:lnTo>
                    <a:lnTo>
                      <a:pt x="80" y="167"/>
                    </a:lnTo>
                    <a:lnTo>
                      <a:pt x="85" y="164"/>
                    </a:lnTo>
                    <a:lnTo>
                      <a:pt x="85" y="147"/>
                    </a:lnTo>
                    <a:lnTo>
                      <a:pt x="82" y="143"/>
                    </a:lnTo>
                    <a:lnTo>
                      <a:pt x="88" y="133"/>
                    </a:lnTo>
                    <a:lnTo>
                      <a:pt x="91" y="124"/>
                    </a:lnTo>
                    <a:lnTo>
                      <a:pt x="100" y="123"/>
                    </a:lnTo>
                    <a:lnTo>
                      <a:pt x="100" y="127"/>
                    </a:lnTo>
                    <a:lnTo>
                      <a:pt x="110" y="130"/>
                    </a:lnTo>
                    <a:lnTo>
                      <a:pt x="126" y="103"/>
                    </a:lnTo>
                    <a:lnTo>
                      <a:pt x="126" y="91"/>
                    </a:lnTo>
                    <a:lnTo>
                      <a:pt x="127" y="83"/>
                    </a:lnTo>
                    <a:lnTo>
                      <a:pt x="127" y="74"/>
                    </a:lnTo>
                    <a:lnTo>
                      <a:pt x="127" y="70"/>
                    </a:lnTo>
                    <a:lnTo>
                      <a:pt x="138" y="59"/>
                    </a:lnTo>
                    <a:lnTo>
                      <a:pt x="138" y="56"/>
                    </a:lnTo>
                    <a:lnTo>
                      <a:pt x="138" y="42"/>
                    </a:lnTo>
                    <a:lnTo>
                      <a:pt x="121" y="38"/>
                    </a:lnTo>
                    <a:lnTo>
                      <a:pt x="112" y="35"/>
                    </a:lnTo>
                    <a:lnTo>
                      <a:pt x="109" y="32"/>
                    </a:lnTo>
                    <a:lnTo>
                      <a:pt x="101" y="33"/>
                    </a:lnTo>
                    <a:lnTo>
                      <a:pt x="98" y="29"/>
                    </a:lnTo>
                    <a:lnTo>
                      <a:pt x="91" y="29"/>
                    </a:lnTo>
                    <a:lnTo>
                      <a:pt x="89" y="26"/>
                    </a:lnTo>
                    <a:lnTo>
                      <a:pt x="83" y="24"/>
                    </a:lnTo>
                    <a:lnTo>
                      <a:pt x="80" y="20"/>
                    </a:lnTo>
                    <a:lnTo>
                      <a:pt x="80" y="15"/>
                    </a:lnTo>
                    <a:lnTo>
                      <a:pt x="66" y="16"/>
                    </a:lnTo>
                    <a:lnTo>
                      <a:pt x="65" y="4"/>
                    </a:lnTo>
                    <a:lnTo>
                      <a:pt x="57" y="1"/>
                    </a:lnTo>
                    <a:lnTo>
                      <a:pt x="56" y="0"/>
                    </a:lnTo>
                    <a:lnTo>
                      <a:pt x="57" y="3"/>
                    </a:lnTo>
                    <a:lnTo>
                      <a:pt x="60" y="4"/>
                    </a:lnTo>
                    <a:lnTo>
                      <a:pt x="63" y="9"/>
                    </a:lnTo>
                    <a:lnTo>
                      <a:pt x="60" y="15"/>
                    </a:lnTo>
                    <a:lnTo>
                      <a:pt x="57" y="18"/>
                    </a:lnTo>
                    <a:lnTo>
                      <a:pt x="57" y="29"/>
                    </a:lnTo>
                    <a:lnTo>
                      <a:pt x="59" y="32"/>
                    </a:lnTo>
                    <a:lnTo>
                      <a:pt x="54" y="33"/>
                    </a:lnTo>
                    <a:lnTo>
                      <a:pt x="56" y="38"/>
                    </a:lnTo>
                    <a:lnTo>
                      <a:pt x="54" y="56"/>
                    </a:lnTo>
                    <a:lnTo>
                      <a:pt x="48" y="57"/>
                    </a:lnTo>
                    <a:lnTo>
                      <a:pt x="47" y="64"/>
                    </a:lnTo>
                    <a:lnTo>
                      <a:pt x="44" y="64"/>
                    </a:lnTo>
                    <a:lnTo>
                      <a:pt x="41" y="67"/>
                    </a:lnTo>
                    <a:lnTo>
                      <a:pt x="44" y="70"/>
                    </a:lnTo>
                    <a:lnTo>
                      <a:pt x="35" y="74"/>
                    </a:lnTo>
                    <a:lnTo>
                      <a:pt x="31" y="80"/>
                    </a:lnTo>
                    <a:lnTo>
                      <a:pt x="31" y="8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19" name="Freeform 5271">
                <a:extLst>
                  <a:ext uri="{FF2B5EF4-FFF2-40B4-BE49-F238E27FC236}">
                    <a16:creationId xmlns:a16="http://schemas.microsoft.com/office/drawing/2014/main" id="{70F54C99-75CA-FE7A-DE08-0D01CF902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776"/>
                <a:ext cx="69" cy="90"/>
              </a:xfrm>
              <a:custGeom>
                <a:avLst/>
                <a:gdLst>
                  <a:gd name="T0" fmla="*/ 31 w 138"/>
                  <a:gd name="T1" fmla="*/ 80 h 179"/>
                  <a:gd name="T2" fmla="*/ 44 w 138"/>
                  <a:gd name="T3" fmla="*/ 70 h 179"/>
                  <a:gd name="T4" fmla="*/ 44 w 138"/>
                  <a:gd name="T5" fmla="*/ 64 h 179"/>
                  <a:gd name="T6" fmla="*/ 48 w 138"/>
                  <a:gd name="T7" fmla="*/ 57 h 179"/>
                  <a:gd name="T8" fmla="*/ 56 w 138"/>
                  <a:gd name="T9" fmla="*/ 38 h 179"/>
                  <a:gd name="T10" fmla="*/ 59 w 138"/>
                  <a:gd name="T11" fmla="*/ 32 h 179"/>
                  <a:gd name="T12" fmla="*/ 57 w 138"/>
                  <a:gd name="T13" fmla="*/ 18 h 179"/>
                  <a:gd name="T14" fmla="*/ 63 w 138"/>
                  <a:gd name="T15" fmla="*/ 9 h 179"/>
                  <a:gd name="T16" fmla="*/ 57 w 138"/>
                  <a:gd name="T17" fmla="*/ 3 h 179"/>
                  <a:gd name="T18" fmla="*/ 57 w 138"/>
                  <a:gd name="T19" fmla="*/ 1 h 179"/>
                  <a:gd name="T20" fmla="*/ 66 w 138"/>
                  <a:gd name="T21" fmla="*/ 16 h 179"/>
                  <a:gd name="T22" fmla="*/ 80 w 138"/>
                  <a:gd name="T23" fmla="*/ 20 h 179"/>
                  <a:gd name="T24" fmla="*/ 89 w 138"/>
                  <a:gd name="T25" fmla="*/ 26 h 179"/>
                  <a:gd name="T26" fmla="*/ 98 w 138"/>
                  <a:gd name="T27" fmla="*/ 29 h 179"/>
                  <a:gd name="T28" fmla="*/ 109 w 138"/>
                  <a:gd name="T29" fmla="*/ 32 h 179"/>
                  <a:gd name="T30" fmla="*/ 121 w 138"/>
                  <a:gd name="T31" fmla="*/ 38 h 179"/>
                  <a:gd name="T32" fmla="*/ 138 w 138"/>
                  <a:gd name="T33" fmla="*/ 56 h 179"/>
                  <a:gd name="T34" fmla="*/ 127 w 138"/>
                  <a:gd name="T35" fmla="*/ 70 h 179"/>
                  <a:gd name="T36" fmla="*/ 127 w 138"/>
                  <a:gd name="T37" fmla="*/ 83 h 179"/>
                  <a:gd name="T38" fmla="*/ 126 w 138"/>
                  <a:gd name="T39" fmla="*/ 103 h 179"/>
                  <a:gd name="T40" fmla="*/ 100 w 138"/>
                  <a:gd name="T41" fmla="*/ 127 h 179"/>
                  <a:gd name="T42" fmla="*/ 91 w 138"/>
                  <a:gd name="T43" fmla="*/ 124 h 179"/>
                  <a:gd name="T44" fmla="*/ 82 w 138"/>
                  <a:gd name="T45" fmla="*/ 143 h 179"/>
                  <a:gd name="T46" fmla="*/ 85 w 138"/>
                  <a:gd name="T47" fmla="*/ 164 h 179"/>
                  <a:gd name="T48" fmla="*/ 75 w 138"/>
                  <a:gd name="T49" fmla="*/ 165 h 179"/>
                  <a:gd name="T50" fmla="*/ 69 w 138"/>
                  <a:gd name="T51" fmla="*/ 167 h 179"/>
                  <a:gd name="T52" fmla="*/ 57 w 138"/>
                  <a:gd name="T53" fmla="*/ 175 h 179"/>
                  <a:gd name="T54" fmla="*/ 50 w 138"/>
                  <a:gd name="T55" fmla="*/ 179 h 179"/>
                  <a:gd name="T56" fmla="*/ 35 w 138"/>
                  <a:gd name="T57" fmla="*/ 167 h 179"/>
                  <a:gd name="T58" fmla="*/ 22 w 138"/>
                  <a:gd name="T59" fmla="*/ 159 h 179"/>
                  <a:gd name="T60" fmla="*/ 18 w 138"/>
                  <a:gd name="T61" fmla="*/ 153 h 179"/>
                  <a:gd name="T62" fmla="*/ 3 w 138"/>
                  <a:gd name="T63" fmla="*/ 146 h 179"/>
                  <a:gd name="T64" fmla="*/ 4 w 138"/>
                  <a:gd name="T65" fmla="*/ 127 h 179"/>
                  <a:gd name="T66" fmla="*/ 3 w 138"/>
                  <a:gd name="T67" fmla="*/ 118 h 179"/>
                  <a:gd name="T68" fmla="*/ 1 w 138"/>
                  <a:gd name="T69" fmla="*/ 106 h 179"/>
                  <a:gd name="T70" fmla="*/ 16 w 138"/>
                  <a:gd name="T71" fmla="*/ 126 h 179"/>
                  <a:gd name="T72" fmla="*/ 21 w 138"/>
                  <a:gd name="T73" fmla="*/ 105 h 179"/>
                  <a:gd name="T74" fmla="*/ 24 w 138"/>
                  <a:gd name="T75" fmla="*/ 94 h 179"/>
                  <a:gd name="T76" fmla="*/ 31 w 138"/>
                  <a:gd name="T77" fmla="*/ 85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8" h="179">
                    <a:moveTo>
                      <a:pt x="31" y="85"/>
                    </a:moveTo>
                    <a:lnTo>
                      <a:pt x="31" y="80"/>
                    </a:lnTo>
                    <a:lnTo>
                      <a:pt x="35" y="74"/>
                    </a:lnTo>
                    <a:lnTo>
                      <a:pt x="44" y="70"/>
                    </a:lnTo>
                    <a:lnTo>
                      <a:pt x="41" y="67"/>
                    </a:lnTo>
                    <a:lnTo>
                      <a:pt x="44" y="64"/>
                    </a:lnTo>
                    <a:lnTo>
                      <a:pt x="47" y="64"/>
                    </a:lnTo>
                    <a:lnTo>
                      <a:pt x="48" y="57"/>
                    </a:lnTo>
                    <a:lnTo>
                      <a:pt x="54" y="56"/>
                    </a:lnTo>
                    <a:lnTo>
                      <a:pt x="56" y="38"/>
                    </a:lnTo>
                    <a:lnTo>
                      <a:pt x="54" y="33"/>
                    </a:lnTo>
                    <a:lnTo>
                      <a:pt x="59" y="32"/>
                    </a:lnTo>
                    <a:lnTo>
                      <a:pt x="57" y="29"/>
                    </a:lnTo>
                    <a:lnTo>
                      <a:pt x="57" y="18"/>
                    </a:lnTo>
                    <a:lnTo>
                      <a:pt x="60" y="15"/>
                    </a:lnTo>
                    <a:lnTo>
                      <a:pt x="63" y="9"/>
                    </a:lnTo>
                    <a:lnTo>
                      <a:pt x="60" y="4"/>
                    </a:lnTo>
                    <a:lnTo>
                      <a:pt x="57" y="3"/>
                    </a:lnTo>
                    <a:lnTo>
                      <a:pt x="56" y="0"/>
                    </a:lnTo>
                    <a:lnTo>
                      <a:pt x="57" y="1"/>
                    </a:lnTo>
                    <a:lnTo>
                      <a:pt x="65" y="4"/>
                    </a:lnTo>
                    <a:lnTo>
                      <a:pt x="66" y="16"/>
                    </a:lnTo>
                    <a:lnTo>
                      <a:pt x="80" y="15"/>
                    </a:lnTo>
                    <a:lnTo>
                      <a:pt x="80" y="20"/>
                    </a:lnTo>
                    <a:lnTo>
                      <a:pt x="83" y="24"/>
                    </a:lnTo>
                    <a:lnTo>
                      <a:pt x="89" y="26"/>
                    </a:lnTo>
                    <a:lnTo>
                      <a:pt x="91" y="29"/>
                    </a:lnTo>
                    <a:lnTo>
                      <a:pt x="98" y="29"/>
                    </a:lnTo>
                    <a:lnTo>
                      <a:pt x="101" y="33"/>
                    </a:lnTo>
                    <a:lnTo>
                      <a:pt x="109" y="32"/>
                    </a:lnTo>
                    <a:lnTo>
                      <a:pt x="112" y="35"/>
                    </a:lnTo>
                    <a:lnTo>
                      <a:pt x="121" y="38"/>
                    </a:lnTo>
                    <a:lnTo>
                      <a:pt x="138" y="42"/>
                    </a:lnTo>
                    <a:lnTo>
                      <a:pt x="138" y="56"/>
                    </a:lnTo>
                    <a:lnTo>
                      <a:pt x="138" y="59"/>
                    </a:lnTo>
                    <a:lnTo>
                      <a:pt x="127" y="70"/>
                    </a:lnTo>
                    <a:lnTo>
                      <a:pt x="127" y="74"/>
                    </a:lnTo>
                    <a:lnTo>
                      <a:pt x="127" y="83"/>
                    </a:lnTo>
                    <a:lnTo>
                      <a:pt x="126" y="91"/>
                    </a:lnTo>
                    <a:lnTo>
                      <a:pt x="126" y="103"/>
                    </a:lnTo>
                    <a:lnTo>
                      <a:pt x="110" y="130"/>
                    </a:lnTo>
                    <a:lnTo>
                      <a:pt x="100" y="127"/>
                    </a:lnTo>
                    <a:lnTo>
                      <a:pt x="100" y="123"/>
                    </a:lnTo>
                    <a:lnTo>
                      <a:pt x="91" y="124"/>
                    </a:lnTo>
                    <a:lnTo>
                      <a:pt x="88" y="133"/>
                    </a:lnTo>
                    <a:lnTo>
                      <a:pt x="82" y="143"/>
                    </a:lnTo>
                    <a:lnTo>
                      <a:pt x="85" y="147"/>
                    </a:lnTo>
                    <a:lnTo>
                      <a:pt x="85" y="164"/>
                    </a:lnTo>
                    <a:lnTo>
                      <a:pt x="80" y="167"/>
                    </a:lnTo>
                    <a:lnTo>
                      <a:pt x="75" y="165"/>
                    </a:lnTo>
                    <a:lnTo>
                      <a:pt x="69" y="165"/>
                    </a:lnTo>
                    <a:lnTo>
                      <a:pt x="69" y="167"/>
                    </a:lnTo>
                    <a:lnTo>
                      <a:pt x="69" y="175"/>
                    </a:lnTo>
                    <a:lnTo>
                      <a:pt x="57" y="175"/>
                    </a:lnTo>
                    <a:lnTo>
                      <a:pt x="57" y="178"/>
                    </a:lnTo>
                    <a:lnTo>
                      <a:pt x="50" y="179"/>
                    </a:lnTo>
                    <a:lnTo>
                      <a:pt x="42" y="176"/>
                    </a:lnTo>
                    <a:lnTo>
                      <a:pt x="35" y="167"/>
                    </a:lnTo>
                    <a:lnTo>
                      <a:pt x="28" y="167"/>
                    </a:lnTo>
                    <a:lnTo>
                      <a:pt x="22" y="159"/>
                    </a:lnTo>
                    <a:lnTo>
                      <a:pt x="22" y="153"/>
                    </a:lnTo>
                    <a:lnTo>
                      <a:pt x="18" y="153"/>
                    </a:lnTo>
                    <a:lnTo>
                      <a:pt x="15" y="149"/>
                    </a:lnTo>
                    <a:lnTo>
                      <a:pt x="3" y="146"/>
                    </a:lnTo>
                    <a:lnTo>
                      <a:pt x="1" y="140"/>
                    </a:lnTo>
                    <a:lnTo>
                      <a:pt x="4" y="127"/>
                    </a:lnTo>
                    <a:lnTo>
                      <a:pt x="3" y="124"/>
                    </a:lnTo>
                    <a:lnTo>
                      <a:pt x="3" y="118"/>
                    </a:lnTo>
                    <a:lnTo>
                      <a:pt x="0" y="109"/>
                    </a:lnTo>
                    <a:lnTo>
                      <a:pt x="1" y="106"/>
                    </a:lnTo>
                    <a:lnTo>
                      <a:pt x="15" y="117"/>
                    </a:lnTo>
                    <a:lnTo>
                      <a:pt x="16" y="126"/>
                    </a:lnTo>
                    <a:lnTo>
                      <a:pt x="24" y="121"/>
                    </a:lnTo>
                    <a:lnTo>
                      <a:pt x="21" y="105"/>
                    </a:lnTo>
                    <a:lnTo>
                      <a:pt x="22" y="99"/>
                    </a:lnTo>
                    <a:lnTo>
                      <a:pt x="24" y="94"/>
                    </a:lnTo>
                    <a:lnTo>
                      <a:pt x="30" y="86"/>
                    </a:lnTo>
                    <a:lnTo>
                      <a:pt x="31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0" name="Freeform 5272">
                <a:extLst>
                  <a:ext uri="{FF2B5EF4-FFF2-40B4-BE49-F238E27FC236}">
                    <a16:creationId xmlns:a16="http://schemas.microsoft.com/office/drawing/2014/main" id="{4850A968-0AF0-AF66-D3B8-29D310D7D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776"/>
                <a:ext cx="69" cy="90"/>
              </a:xfrm>
              <a:custGeom>
                <a:avLst/>
                <a:gdLst>
                  <a:gd name="T0" fmla="*/ 31 w 138"/>
                  <a:gd name="T1" fmla="*/ 80 h 179"/>
                  <a:gd name="T2" fmla="*/ 44 w 138"/>
                  <a:gd name="T3" fmla="*/ 70 h 179"/>
                  <a:gd name="T4" fmla="*/ 44 w 138"/>
                  <a:gd name="T5" fmla="*/ 64 h 179"/>
                  <a:gd name="T6" fmla="*/ 48 w 138"/>
                  <a:gd name="T7" fmla="*/ 57 h 179"/>
                  <a:gd name="T8" fmla="*/ 56 w 138"/>
                  <a:gd name="T9" fmla="*/ 38 h 179"/>
                  <a:gd name="T10" fmla="*/ 59 w 138"/>
                  <a:gd name="T11" fmla="*/ 32 h 179"/>
                  <a:gd name="T12" fmla="*/ 57 w 138"/>
                  <a:gd name="T13" fmla="*/ 18 h 179"/>
                  <a:gd name="T14" fmla="*/ 63 w 138"/>
                  <a:gd name="T15" fmla="*/ 9 h 179"/>
                  <a:gd name="T16" fmla="*/ 57 w 138"/>
                  <a:gd name="T17" fmla="*/ 3 h 179"/>
                  <a:gd name="T18" fmla="*/ 57 w 138"/>
                  <a:gd name="T19" fmla="*/ 1 h 179"/>
                  <a:gd name="T20" fmla="*/ 66 w 138"/>
                  <a:gd name="T21" fmla="*/ 16 h 179"/>
                  <a:gd name="T22" fmla="*/ 80 w 138"/>
                  <a:gd name="T23" fmla="*/ 20 h 179"/>
                  <a:gd name="T24" fmla="*/ 89 w 138"/>
                  <a:gd name="T25" fmla="*/ 26 h 179"/>
                  <a:gd name="T26" fmla="*/ 98 w 138"/>
                  <a:gd name="T27" fmla="*/ 29 h 179"/>
                  <a:gd name="T28" fmla="*/ 109 w 138"/>
                  <a:gd name="T29" fmla="*/ 32 h 179"/>
                  <a:gd name="T30" fmla="*/ 121 w 138"/>
                  <a:gd name="T31" fmla="*/ 38 h 179"/>
                  <a:gd name="T32" fmla="*/ 138 w 138"/>
                  <a:gd name="T33" fmla="*/ 56 h 179"/>
                  <a:gd name="T34" fmla="*/ 127 w 138"/>
                  <a:gd name="T35" fmla="*/ 70 h 179"/>
                  <a:gd name="T36" fmla="*/ 127 w 138"/>
                  <a:gd name="T37" fmla="*/ 83 h 179"/>
                  <a:gd name="T38" fmla="*/ 126 w 138"/>
                  <a:gd name="T39" fmla="*/ 103 h 179"/>
                  <a:gd name="T40" fmla="*/ 100 w 138"/>
                  <a:gd name="T41" fmla="*/ 127 h 179"/>
                  <a:gd name="T42" fmla="*/ 91 w 138"/>
                  <a:gd name="T43" fmla="*/ 124 h 179"/>
                  <a:gd name="T44" fmla="*/ 82 w 138"/>
                  <a:gd name="T45" fmla="*/ 143 h 179"/>
                  <a:gd name="T46" fmla="*/ 85 w 138"/>
                  <a:gd name="T47" fmla="*/ 164 h 179"/>
                  <a:gd name="T48" fmla="*/ 75 w 138"/>
                  <a:gd name="T49" fmla="*/ 165 h 179"/>
                  <a:gd name="T50" fmla="*/ 69 w 138"/>
                  <a:gd name="T51" fmla="*/ 167 h 179"/>
                  <a:gd name="T52" fmla="*/ 57 w 138"/>
                  <a:gd name="T53" fmla="*/ 175 h 179"/>
                  <a:gd name="T54" fmla="*/ 50 w 138"/>
                  <a:gd name="T55" fmla="*/ 179 h 179"/>
                  <a:gd name="T56" fmla="*/ 35 w 138"/>
                  <a:gd name="T57" fmla="*/ 167 h 179"/>
                  <a:gd name="T58" fmla="*/ 22 w 138"/>
                  <a:gd name="T59" fmla="*/ 159 h 179"/>
                  <a:gd name="T60" fmla="*/ 18 w 138"/>
                  <a:gd name="T61" fmla="*/ 153 h 179"/>
                  <a:gd name="T62" fmla="*/ 3 w 138"/>
                  <a:gd name="T63" fmla="*/ 146 h 179"/>
                  <a:gd name="T64" fmla="*/ 4 w 138"/>
                  <a:gd name="T65" fmla="*/ 127 h 179"/>
                  <a:gd name="T66" fmla="*/ 3 w 138"/>
                  <a:gd name="T67" fmla="*/ 118 h 179"/>
                  <a:gd name="T68" fmla="*/ 1 w 138"/>
                  <a:gd name="T69" fmla="*/ 106 h 179"/>
                  <a:gd name="T70" fmla="*/ 16 w 138"/>
                  <a:gd name="T71" fmla="*/ 126 h 179"/>
                  <a:gd name="T72" fmla="*/ 21 w 138"/>
                  <a:gd name="T73" fmla="*/ 105 h 179"/>
                  <a:gd name="T74" fmla="*/ 24 w 138"/>
                  <a:gd name="T75" fmla="*/ 94 h 179"/>
                  <a:gd name="T76" fmla="*/ 31 w 138"/>
                  <a:gd name="T77" fmla="*/ 85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8" h="179">
                    <a:moveTo>
                      <a:pt x="31" y="85"/>
                    </a:moveTo>
                    <a:lnTo>
                      <a:pt x="31" y="80"/>
                    </a:lnTo>
                    <a:lnTo>
                      <a:pt x="35" y="74"/>
                    </a:lnTo>
                    <a:lnTo>
                      <a:pt x="44" y="70"/>
                    </a:lnTo>
                    <a:lnTo>
                      <a:pt x="41" y="67"/>
                    </a:lnTo>
                    <a:lnTo>
                      <a:pt x="44" y="64"/>
                    </a:lnTo>
                    <a:lnTo>
                      <a:pt x="47" y="64"/>
                    </a:lnTo>
                    <a:lnTo>
                      <a:pt x="48" y="57"/>
                    </a:lnTo>
                    <a:lnTo>
                      <a:pt x="54" y="56"/>
                    </a:lnTo>
                    <a:lnTo>
                      <a:pt x="56" y="38"/>
                    </a:lnTo>
                    <a:lnTo>
                      <a:pt x="54" y="33"/>
                    </a:lnTo>
                    <a:lnTo>
                      <a:pt x="59" y="32"/>
                    </a:lnTo>
                    <a:lnTo>
                      <a:pt x="57" y="29"/>
                    </a:lnTo>
                    <a:lnTo>
                      <a:pt x="57" y="18"/>
                    </a:lnTo>
                    <a:lnTo>
                      <a:pt x="60" y="15"/>
                    </a:lnTo>
                    <a:lnTo>
                      <a:pt x="63" y="9"/>
                    </a:lnTo>
                    <a:lnTo>
                      <a:pt x="60" y="4"/>
                    </a:lnTo>
                    <a:lnTo>
                      <a:pt x="57" y="3"/>
                    </a:lnTo>
                    <a:lnTo>
                      <a:pt x="56" y="0"/>
                    </a:lnTo>
                    <a:lnTo>
                      <a:pt x="57" y="1"/>
                    </a:lnTo>
                    <a:lnTo>
                      <a:pt x="65" y="4"/>
                    </a:lnTo>
                    <a:lnTo>
                      <a:pt x="66" y="16"/>
                    </a:lnTo>
                    <a:lnTo>
                      <a:pt x="80" y="15"/>
                    </a:lnTo>
                    <a:lnTo>
                      <a:pt x="80" y="20"/>
                    </a:lnTo>
                    <a:lnTo>
                      <a:pt x="83" y="24"/>
                    </a:lnTo>
                    <a:lnTo>
                      <a:pt x="89" y="26"/>
                    </a:lnTo>
                    <a:lnTo>
                      <a:pt x="91" y="29"/>
                    </a:lnTo>
                    <a:lnTo>
                      <a:pt x="98" y="29"/>
                    </a:lnTo>
                    <a:lnTo>
                      <a:pt x="101" y="33"/>
                    </a:lnTo>
                    <a:lnTo>
                      <a:pt x="109" y="32"/>
                    </a:lnTo>
                    <a:lnTo>
                      <a:pt x="112" y="35"/>
                    </a:lnTo>
                    <a:lnTo>
                      <a:pt x="121" y="38"/>
                    </a:lnTo>
                    <a:lnTo>
                      <a:pt x="138" y="42"/>
                    </a:lnTo>
                    <a:lnTo>
                      <a:pt x="138" y="56"/>
                    </a:lnTo>
                    <a:lnTo>
                      <a:pt x="138" y="59"/>
                    </a:lnTo>
                    <a:lnTo>
                      <a:pt x="127" y="70"/>
                    </a:lnTo>
                    <a:lnTo>
                      <a:pt x="127" y="74"/>
                    </a:lnTo>
                    <a:lnTo>
                      <a:pt x="127" y="83"/>
                    </a:lnTo>
                    <a:lnTo>
                      <a:pt x="126" y="91"/>
                    </a:lnTo>
                    <a:lnTo>
                      <a:pt x="126" y="103"/>
                    </a:lnTo>
                    <a:lnTo>
                      <a:pt x="110" y="130"/>
                    </a:lnTo>
                    <a:lnTo>
                      <a:pt x="100" y="127"/>
                    </a:lnTo>
                    <a:lnTo>
                      <a:pt x="100" y="123"/>
                    </a:lnTo>
                    <a:lnTo>
                      <a:pt x="91" y="124"/>
                    </a:lnTo>
                    <a:lnTo>
                      <a:pt x="88" y="133"/>
                    </a:lnTo>
                    <a:lnTo>
                      <a:pt x="82" y="143"/>
                    </a:lnTo>
                    <a:lnTo>
                      <a:pt x="85" y="147"/>
                    </a:lnTo>
                    <a:lnTo>
                      <a:pt x="85" y="164"/>
                    </a:lnTo>
                    <a:lnTo>
                      <a:pt x="80" y="167"/>
                    </a:lnTo>
                    <a:lnTo>
                      <a:pt x="75" y="165"/>
                    </a:lnTo>
                    <a:lnTo>
                      <a:pt x="69" y="165"/>
                    </a:lnTo>
                    <a:lnTo>
                      <a:pt x="69" y="167"/>
                    </a:lnTo>
                    <a:lnTo>
                      <a:pt x="69" y="175"/>
                    </a:lnTo>
                    <a:lnTo>
                      <a:pt x="57" y="175"/>
                    </a:lnTo>
                    <a:lnTo>
                      <a:pt x="57" y="178"/>
                    </a:lnTo>
                    <a:lnTo>
                      <a:pt x="50" y="179"/>
                    </a:lnTo>
                    <a:lnTo>
                      <a:pt x="42" y="176"/>
                    </a:lnTo>
                    <a:lnTo>
                      <a:pt x="35" y="167"/>
                    </a:lnTo>
                    <a:lnTo>
                      <a:pt x="28" y="167"/>
                    </a:lnTo>
                    <a:lnTo>
                      <a:pt x="22" y="159"/>
                    </a:lnTo>
                    <a:lnTo>
                      <a:pt x="22" y="153"/>
                    </a:lnTo>
                    <a:lnTo>
                      <a:pt x="18" y="153"/>
                    </a:lnTo>
                    <a:lnTo>
                      <a:pt x="15" y="149"/>
                    </a:lnTo>
                    <a:lnTo>
                      <a:pt x="3" y="146"/>
                    </a:lnTo>
                    <a:lnTo>
                      <a:pt x="1" y="140"/>
                    </a:lnTo>
                    <a:lnTo>
                      <a:pt x="4" y="127"/>
                    </a:lnTo>
                    <a:lnTo>
                      <a:pt x="3" y="124"/>
                    </a:lnTo>
                    <a:lnTo>
                      <a:pt x="3" y="118"/>
                    </a:lnTo>
                    <a:lnTo>
                      <a:pt x="0" y="109"/>
                    </a:lnTo>
                    <a:lnTo>
                      <a:pt x="1" y="106"/>
                    </a:lnTo>
                    <a:lnTo>
                      <a:pt x="15" y="117"/>
                    </a:lnTo>
                    <a:lnTo>
                      <a:pt x="16" y="126"/>
                    </a:lnTo>
                    <a:lnTo>
                      <a:pt x="24" y="121"/>
                    </a:lnTo>
                    <a:lnTo>
                      <a:pt x="21" y="105"/>
                    </a:lnTo>
                    <a:lnTo>
                      <a:pt x="22" y="99"/>
                    </a:lnTo>
                    <a:lnTo>
                      <a:pt x="24" y="94"/>
                    </a:lnTo>
                    <a:lnTo>
                      <a:pt x="30" y="86"/>
                    </a:lnTo>
                    <a:lnTo>
                      <a:pt x="31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1" name="Freeform 5273">
                <a:extLst>
                  <a:ext uri="{FF2B5EF4-FFF2-40B4-BE49-F238E27FC236}">
                    <a16:creationId xmlns:a16="http://schemas.microsoft.com/office/drawing/2014/main" id="{4EE41FB8-5EF7-B897-96A4-7EE44F818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733"/>
                <a:ext cx="120" cy="129"/>
              </a:xfrm>
              <a:custGeom>
                <a:avLst/>
                <a:gdLst>
                  <a:gd name="T0" fmla="*/ 140 w 240"/>
                  <a:gd name="T1" fmla="*/ 46 h 258"/>
                  <a:gd name="T2" fmla="*/ 137 w 240"/>
                  <a:gd name="T3" fmla="*/ 62 h 258"/>
                  <a:gd name="T4" fmla="*/ 133 w 240"/>
                  <a:gd name="T5" fmla="*/ 73 h 258"/>
                  <a:gd name="T6" fmla="*/ 115 w 240"/>
                  <a:gd name="T7" fmla="*/ 79 h 258"/>
                  <a:gd name="T8" fmla="*/ 106 w 240"/>
                  <a:gd name="T9" fmla="*/ 82 h 258"/>
                  <a:gd name="T10" fmla="*/ 100 w 240"/>
                  <a:gd name="T11" fmla="*/ 73 h 258"/>
                  <a:gd name="T12" fmla="*/ 83 w 240"/>
                  <a:gd name="T13" fmla="*/ 67 h 258"/>
                  <a:gd name="T14" fmla="*/ 74 w 240"/>
                  <a:gd name="T15" fmla="*/ 55 h 258"/>
                  <a:gd name="T16" fmla="*/ 65 w 240"/>
                  <a:gd name="T17" fmla="*/ 43 h 258"/>
                  <a:gd name="T18" fmla="*/ 55 w 240"/>
                  <a:gd name="T19" fmla="*/ 40 h 258"/>
                  <a:gd name="T20" fmla="*/ 36 w 240"/>
                  <a:gd name="T21" fmla="*/ 61 h 258"/>
                  <a:gd name="T22" fmla="*/ 33 w 240"/>
                  <a:gd name="T23" fmla="*/ 73 h 258"/>
                  <a:gd name="T24" fmla="*/ 20 w 240"/>
                  <a:gd name="T25" fmla="*/ 84 h 258"/>
                  <a:gd name="T26" fmla="*/ 12 w 240"/>
                  <a:gd name="T27" fmla="*/ 94 h 258"/>
                  <a:gd name="T28" fmla="*/ 0 w 240"/>
                  <a:gd name="T29" fmla="*/ 110 h 258"/>
                  <a:gd name="T30" fmla="*/ 27 w 240"/>
                  <a:gd name="T31" fmla="*/ 128 h 258"/>
                  <a:gd name="T32" fmla="*/ 39 w 240"/>
                  <a:gd name="T33" fmla="*/ 125 h 258"/>
                  <a:gd name="T34" fmla="*/ 59 w 240"/>
                  <a:gd name="T35" fmla="*/ 111 h 258"/>
                  <a:gd name="T36" fmla="*/ 61 w 240"/>
                  <a:gd name="T37" fmla="*/ 125 h 258"/>
                  <a:gd name="T38" fmla="*/ 67 w 240"/>
                  <a:gd name="T39" fmla="*/ 140 h 258"/>
                  <a:gd name="T40" fmla="*/ 74 w 240"/>
                  <a:gd name="T41" fmla="*/ 151 h 258"/>
                  <a:gd name="T42" fmla="*/ 65 w 240"/>
                  <a:gd name="T43" fmla="*/ 161 h 258"/>
                  <a:gd name="T44" fmla="*/ 76 w 240"/>
                  <a:gd name="T45" fmla="*/ 179 h 258"/>
                  <a:gd name="T46" fmla="*/ 59 w 240"/>
                  <a:gd name="T47" fmla="*/ 182 h 258"/>
                  <a:gd name="T48" fmla="*/ 68 w 240"/>
                  <a:gd name="T49" fmla="*/ 207 h 258"/>
                  <a:gd name="T50" fmla="*/ 64 w 240"/>
                  <a:gd name="T51" fmla="*/ 217 h 258"/>
                  <a:gd name="T52" fmla="*/ 65 w 240"/>
                  <a:gd name="T53" fmla="*/ 237 h 258"/>
                  <a:gd name="T54" fmla="*/ 85 w 240"/>
                  <a:gd name="T55" fmla="*/ 242 h 258"/>
                  <a:gd name="T56" fmla="*/ 99 w 240"/>
                  <a:gd name="T57" fmla="*/ 249 h 258"/>
                  <a:gd name="T58" fmla="*/ 115 w 240"/>
                  <a:gd name="T59" fmla="*/ 246 h 258"/>
                  <a:gd name="T60" fmla="*/ 137 w 240"/>
                  <a:gd name="T61" fmla="*/ 255 h 258"/>
                  <a:gd name="T62" fmla="*/ 150 w 240"/>
                  <a:gd name="T63" fmla="*/ 257 h 258"/>
                  <a:gd name="T64" fmla="*/ 170 w 240"/>
                  <a:gd name="T65" fmla="*/ 237 h 258"/>
                  <a:gd name="T66" fmla="*/ 187 w 240"/>
                  <a:gd name="T67" fmla="*/ 207 h 258"/>
                  <a:gd name="T68" fmla="*/ 191 w 240"/>
                  <a:gd name="T69" fmla="*/ 184 h 258"/>
                  <a:gd name="T70" fmla="*/ 205 w 240"/>
                  <a:gd name="T71" fmla="*/ 178 h 258"/>
                  <a:gd name="T72" fmla="*/ 221 w 240"/>
                  <a:gd name="T73" fmla="*/ 184 h 258"/>
                  <a:gd name="T74" fmla="*/ 228 w 240"/>
                  <a:gd name="T75" fmla="*/ 161 h 258"/>
                  <a:gd name="T76" fmla="*/ 218 w 240"/>
                  <a:gd name="T77" fmla="*/ 140 h 258"/>
                  <a:gd name="T78" fmla="*/ 223 w 240"/>
                  <a:gd name="T79" fmla="*/ 120 h 258"/>
                  <a:gd name="T80" fmla="*/ 203 w 240"/>
                  <a:gd name="T81" fmla="*/ 128 h 258"/>
                  <a:gd name="T82" fmla="*/ 190 w 240"/>
                  <a:gd name="T83" fmla="*/ 110 h 258"/>
                  <a:gd name="T84" fmla="*/ 182 w 240"/>
                  <a:gd name="T85" fmla="*/ 102 h 258"/>
                  <a:gd name="T86" fmla="*/ 185 w 240"/>
                  <a:gd name="T87" fmla="*/ 84 h 258"/>
                  <a:gd name="T88" fmla="*/ 215 w 240"/>
                  <a:gd name="T89" fmla="*/ 75 h 258"/>
                  <a:gd name="T90" fmla="*/ 232 w 240"/>
                  <a:gd name="T91" fmla="*/ 75 h 258"/>
                  <a:gd name="T92" fmla="*/ 240 w 240"/>
                  <a:gd name="T93" fmla="*/ 59 h 258"/>
                  <a:gd name="T94" fmla="*/ 217 w 240"/>
                  <a:gd name="T95" fmla="*/ 41 h 258"/>
                  <a:gd name="T96" fmla="*/ 205 w 240"/>
                  <a:gd name="T97" fmla="*/ 38 h 258"/>
                  <a:gd name="T98" fmla="*/ 194 w 240"/>
                  <a:gd name="T99" fmla="*/ 24 h 258"/>
                  <a:gd name="T100" fmla="*/ 188 w 240"/>
                  <a:gd name="T101" fmla="*/ 12 h 258"/>
                  <a:gd name="T102" fmla="*/ 181 w 240"/>
                  <a:gd name="T103" fmla="*/ 2 h 258"/>
                  <a:gd name="T104" fmla="*/ 158 w 240"/>
                  <a:gd name="T105" fmla="*/ 26 h 258"/>
                  <a:gd name="T106" fmla="*/ 137 w 240"/>
                  <a:gd name="T107" fmla="*/ 29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0" h="258">
                    <a:moveTo>
                      <a:pt x="137" y="29"/>
                    </a:moveTo>
                    <a:lnTo>
                      <a:pt x="138" y="32"/>
                    </a:lnTo>
                    <a:lnTo>
                      <a:pt x="140" y="46"/>
                    </a:lnTo>
                    <a:lnTo>
                      <a:pt x="144" y="58"/>
                    </a:lnTo>
                    <a:lnTo>
                      <a:pt x="144" y="61"/>
                    </a:lnTo>
                    <a:lnTo>
                      <a:pt x="137" y="62"/>
                    </a:lnTo>
                    <a:lnTo>
                      <a:pt x="133" y="58"/>
                    </a:lnTo>
                    <a:lnTo>
                      <a:pt x="129" y="58"/>
                    </a:lnTo>
                    <a:lnTo>
                      <a:pt x="133" y="73"/>
                    </a:lnTo>
                    <a:lnTo>
                      <a:pt x="129" y="76"/>
                    </a:lnTo>
                    <a:lnTo>
                      <a:pt x="127" y="81"/>
                    </a:lnTo>
                    <a:lnTo>
                      <a:pt x="115" y="79"/>
                    </a:lnTo>
                    <a:lnTo>
                      <a:pt x="112" y="76"/>
                    </a:lnTo>
                    <a:lnTo>
                      <a:pt x="111" y="82"/>
                    </a:lnTo>
                    <a:lnTo>
                      <a:pt x="106" y="82"/>
                    </a:lnTo>
                    <a:lnTo>
                      <a:pt x="102" y="87"/>
                    </a:lnTo>
                    <a:lnTo>
                      <a:pt x="97" y="79"/>
                    </a:lnTo>
                    <a:lnTo>
                      <a:pt x="100" y="73"/>
                    </a:lnTo>
                    <a:lnTo>
                      <a:pt x="100" y="69"/>
                    </a:lnTo>
                    <a:lnTo>
                      <a:pt x="88" y="64"/>
                    </a:lnTo>
                    <a:lnTo>
                      <a:pt x="83" y="67"/>
                    </a:lnTo>
                    <a:lnTo>
                      <a:pt x="79" y="61"/>
                    </a:lnTo>
                    <a:lnTo>
                      <a:pt x="73" y="61"/>
                    </a:lnTo>
                    <a:lnTo>
                      <a:pt x="74" y="55"/>
                    </a:lnTo>
                    <a:lnTo>
                      <a:pt x="71" y="50"/>
                    </a:lnTo>
                    <a:lnTo>
                      <a:pt x="73" y="46"/>
                    </a:lnTo>
                    <a:lnTo>
                      <a:pt x="65" y="43"/>
                    </a:lnTo>
                    <a:lnTo>
                      <a:pt x="62" y="44"/>
                    </a:lnTo>
                    <a:lnTo>
                      <a:pt x="58" y="38"/>
                    </a:lnTo>
                    <a:lnTo>
                      <a:pt x="55" y="40"/>
                    </a:lnTo>
                    <a:lnTo>
                      <a:pt x="45" y="43"/>
                    </a:lnTo>
                    <a:lnTo>
                      <a:pt x="33" y="44"/>
                    </a:lnTo>
                    <a:lnTo>
                      <a:pt x="36" y="61"/>
                    </a:lnTo>
                    <a:lnTo>
                      <a:pt x="42" y="70"/>
                    </a:lnTo>
                    <a:lnTo>
                      <a:pt x="36" y="75"/>
                    </a:lnTo>
                    <a:lnTo>
                      <a:pt x="33" y="73"/>
                    </a:lnTo>
                    <a:lnTo>
                      <a:pt x="24" y="69"/>
                    </a:lnTo>
                    <a:lnTo>
                      <a:pt x="26" y="76"/>
                    </a:lnTo>
                    <a:lnTo>
                      <a:pt x="20" y="84"/>
                    </a:lnTo>
                    <a:lnTo>
                      <a:pt x="23" y="85"/>
                    </a:lnTo>
                    <a:lnTo>
                      <a:pt x="21" y="94"/>
                    </a:lnTo>
                    <a:lnTo>
                      <a:pt x="12" y="94"/>
                    </a:lnTo>
                    <a:lnTo>
                      <a:pt x="6" y="103"/>
                    </a:lnTo>
                    <a:lnTo>
                      <a:pt x="3" y="100"/>
                    </a:lnTo>
                    <a:lnTo>
                      <a:pt x="0" y="110"/>
                    </a:lnTo>
                    <a:lnTo>
                      <a:pt x="11" y="117"/>
                    </a:lnTo>
                    <a:lnTo>
                      <a:pt x="12" y="122"/>
                    </a:lnTo>
                    <a:lnTo>
                      <a:pt x="27" y="128"/>
                    </a:lnTo>
                    <a:lnTo>
                      <a:pt x="30" y="122"/>
                    </a:lnTo>
                    <a:lnTo>
                      <a:pt x="35" y="122"/>
                    </a:lnTo>
                    <a:lnTo>
                      <a:pt x="39" y="125"/>
                    </a:lnTo>
                    <a:lnTo>
                      <a:pt x="48" y="125"/>
                    </a:lnTo>
                    <a:lnTo>
                      <a:pt x="50" y="120"/>
                    </a:lnTo>
                    <a:lnTo>
                      <a:pt x="59" y="111"/>
                    </a:lnTo>
                    <a:lnTo>
                      <a:pt x="65" y="113"/>
                    </a:lnTo>
                    <a:lnTo>
                      <a:pt x="65" y="117"/>
                    </a:lnTo>
                    <a:lnTo>
                      <a:pt x="61" y="125"/>
                    </a:lnTo>
                    <a:lnTo>
                      <a:pt x="67" y="131"/>
                    </a:lnTo>
                    <a:lnTo>
                      <a:pt x="65" y="135"/>
                    </a:lnTo>
                    <a:lnTo>
                      <a:pt x="67" y="140"/>
                    </a:lnTo>
                    <a:lnTo>
                      <a:pt x="62" y="143"/>
                    </a:lnTo>
                    <a:lnTo>
                      <a:pt x="64" y="146"/>
                    </a:lnTo>
                    <a:lnTo>
                      <a:pt x="74" y="151"/>
                    </a:lnTo>
                    <a:lnTo>
                      <a:pt x="76" y="155"/>
                    </a:lnTo>
                    <a:lnTo>
                      <a:pt x="71" y="160"/>
                    </a:lnTo>
                    <a:lnTo>
                      <a:pt x="65" y="161"/>
                    </a:lnTo>
                    <a:lnTo>
                      <a:pt x="73" y="164"/>
                    </a:lnTo>
                    <a:lnTo>
                      <a:pt x="79" y="170"/>
                    </a:lnTo>
                    <a:lnTo>
                      <a:pt x="76" y="179"/>
                    </a:lnTo>
                    <a:lnTo>
                      <a:pt x="70" y="181"/>
                    </a:lnTo>
                    <a:lnTo>
                      <a:pt x="65" y="178"/>
                    </a:lnTo>
                    <a:lnTo>
                      <a:pt x="59" y="182"/>
                    </a:lnTo>
                    <a:lnTo>
                      <a:pt x="61" y="193"/>
                    </a:lnTo>
                    <a:lnTo>
                      <a:pt x="64" y="204"/>
                    </a:lnTo>
                    <a:lnTo>
                      <a:pt x="68" y="207"/>
                    </a:lnTo>
                    <a:lnTo>
                      <a:pt x="70" y="213"/>
                    </a:lnTo>
                    <a:lnTo>
                      <a:pt x="67" y="216"/>
                    </a:lnTo>
                    <a:lnTo>
                      <a:pt x="64" y="217"/>
                    </a:lnTo>
                    <a:lnTo>
                      <a:pt x="65" y="220"/>
                    </a:lnTo>
                    <a:lnTo>
                      <a:pt x="64" y="231"/>
                    </a:lnTo>
                    <a:lnTo>
                      <a:pt x="65" y="237"/>
                    </a:lnTo>
                    <a:lnTo>
                      <a:pt x="73" y="240"/>
                    </a:lnTo>
                    <a:lnTo>
                      <a:pt x="76" y="243"/>
                    </a:lnTo>
                    <a:lnTo>
                      <a:pt x="85" y="242"/>
                    </a:lnTo>
                    <a:lnTo>
                      <a:pt x="88" y="245"/>
                    </a:lnTo>
                    <a:lnTo>
                      <a:pt x="96" y="246"/>
                    </a:lnTo>
                    <a:lnTo>
                      <a:pt x="99" y="249"/>
                    </a:lnTo>
                    <a:lnTo>
                      <a:pt x="109" y="252"/>
                    </a:lnTo>
                    <a:lnTo>
                      <a:pt x="111" y="246"/>
                    </a:lnTo>
                    <a:lnTo>
                      <a:pt x="115" y="246"/>
                    </a:lnTo>
                    <a:lnTo>
                      <a:pt x="124" y="242"/>
                    </a:lnTo>
                    <a:lnTo>
                      <a:pt x="130" y="243"/>
                    </a:lnTo>
                    <a:lnTo>
                      <a:pt x="137" y="255"/>
                    </a:lnTo>
                    <a:lnTo>
                      <a:pt x="141" y="254"/>
                    </a:lnTo>
                    <a:lnTo>
                      <a:pt x="146" y="258"/>
                    </a:lnTo>
                    <a:lnTo>
                      <a:pt x="150" y="257"/>
                    </a:lnTo>
                    <a:lnTo>
                      <a:pt x="159" y="240"/>
                    </a:lnTo>
                    <a:lnTo>
                      <a:pt x="161" y="242"/>
                    </a:lnTo>
                    <a:lnTo>
                      <a:pt x="170" y="237"/>
                    </a:lnTo>
                    <a:lnTo>
                      <a:pt x="181" y="230"/>
                    </a:lnTo>
                    <a:lnTo>
                      <a:pt x="188" y="217"/>
                    </a:lnTo>
                    <a:lnTo>
                      <a:pt x="187" y="207"/>
                    </a:lnTo>
                    <a:lnTo>
                      <a:pt x="196" y="198"/>
                    </a:lnTo>
                    <a:lnTo>
                      <a:pt x="188" y="193"/>
                    </a:lnTo>
                    <a:lnTo>
                      <a:pt x="191" y="184"/>
                    </a:lnTo>
                    <a:lnTo>
                      <a:pt x="191" y="179"/>
                    </a:lnTo>
                    <a:lnTo>
                      <a:pt x="197" y="175"/>
                    </a:lnTo>
                    <a:lnTo>
                      <a:pt x="205" y="178"/>
                    </a:lnTo>
                    <a:lnTo>
                      <a:pt x="208" y="190"/>
                    </a:lnTo>
                    <a:lnTo>
                      <a:pt x="212" y="184"/>
                    </a:lnTo>
                    <a:lnTo>
                      <a:pt x="221" y="184"/>
                    </a:lnTo>
                    <a:lnTo>
                      <a:pt x="221" y="176"/>
                    </a:lnTo>
                    <a:lnTo>
                      <a:pt x="225" y="173"/>
                    </a:lnTo>
                    <a:lnTo>
                      <a:pt x="228" y="161"/>
                    </a:lnTo>
                    <a:lnTo>
                      <a:pt x="234" y="155"/>
                    </a:lnTo>
                    <a:lnTo>
                      <a:pt x="218" y="143"/>
                    </a:lnTo>
                    <a:lnTo>
                      <a:pt x="218" y="140"/>
                    </a:lnTo>
                    <a:lnTo>
                      <a:pt x="221" y="134"/>
                    </a:lnTo>
                    <a:lnTo>
                      <a:pt x="225" y="125"/>
                    </a:lnTo>
                    <a:lnTo>
                      <a:pt x="223" y="120"/>
                    </a:lnTo>
                    <a:lnTo>
                      <a:pt x="217" y="117"/>
                    </a:lnTo>
                    <a:lnTo>
                      <a:pt x="212" y="111"/>
                    </a:lnTo>
                    <a:lnTo>
                      <a:pt x="203" y="128"/>
                    </a:lnTo>
                    <a:lnTo>
                      <a:pt x="197" y="126"/>
                    </a:lnTo>
                    <a:lnTo>
                      <a:pt x="194" y="119"/>
                    </a:lnTo>
                    <a:lnTo>
                      <a:pt x="190" y="110"/>
                    </a:lnTo>
                    <a:lnTo>
                      <a:pt x="188" y="108"/>
                    </a:lnTo>
                    <a:lnTo>
                      <a:pt x="188" y="105"/>
                    </a:lnTo>
                    <a:lnTo>
                      <a:pt x="182" y="102"/>
                    </a:lnTo>
                    <a:lnTo>
                      <a:pt x="185" y="99"/>
                    </a:lnTo>
                    <a:lnTo>
                      <a:pt x="184" y="94"/>
                    </a:lnTo>
                    <a:lnTo>
                      <a:pt x="185" y="84"/>
                    </a:lnTo>
                    <a:lnTo>
                      <a:pt x="197" y="73"/>
                    </a:lnTo>
                    <a:lnTo>
                      <a:pt x="205" y="70"/>
                    </a:lnTo>
                    <a:lnTo>
                      <a:pt x="215" y="75"/>
                    </a:lnTo>
                    <a:lnTo>
                      <a:pt x="217" y="81"/>
                    </a:lnTo>
                    <a:lnTo>
                      <a:pt x="225" y="79"/>
                    </a:lnTo>
                    <a:lnTo>
                      <a:pt x="232" y="75"/>
                    </a:lnTo>
                    <a:lnTo>
                      <a:pt x="231" y="70"/>
                    </a:lnTo>
                    <a:lnTo>
                      <a:pt x="237" y="64"/>
                    </a:lnTo>
                    <a:lnTo>
                      <a:pt x="240" y="59"/>
                    </a:lnTo>
                    <a:lnTo>
                      <a:pt x="238" y="52"/>
                    </a:lnTo>
                    <a:lnTo>
                      <a:pt x="237" y="50"/>
                    </a:lnTo>
                    <a:lnTo>
                      <a:pt x="217" y="41"/>
                    </a:lnTo>
                    <a:lnTo>
                      <a:pt x="215" y="38"/>
                    </a:lnTo>
                    <a:lnTo>
                      <a:pt x="208" y="37"/>
                    </a:lnTo>
                    <a:lnTo>
                      <a:pt x="205" y="38"/>
                    </a:lnTo>
                    <a:lnTo>
                      <a:pt x="202" y="31"/>
                    </a:lnTo>
                    <a:lnTo>
                      <a:pt x="194" y="27"/>
                    </a:lnTo>
                    <a:lnTo>
                      <a:pt x="194" y="24"/>
                    </a:lnTo>
                    <a:lnTo>
                      <a:pt x="185" y="18"/>
                    </a:lnTo>
                    <a:lnTo>
                      <a:pt x="191" y="15"/>
                    </a:lnTo>
                    <a:lnTo>
                      <a:pt x="188" y="12"/>
                    </a:lnTo>
                    <a:lnTo>
                      <a:pt x="188" y="3"/>
                    </a:lnTo>
                    <a:lnTo>
                      <a:pt x="185" y="0"/>
                    </a:lnTo>
                    <a:lnTo>
                      <a:pt x="181" y="2"/>
                    </a:lnTo>
                    <a:lnTo>
                      <a:pt x="173" y="18"/>
                    </a:lnTo>
                    <a:lnTo>
                      <a:pt x="167" y="24"/>
                    </a:lnTo>
                    <a:lnTo>
                      <a:pt x="158" y="26"/>
                    </a:lnTo>
                    <a:lnTo>
                      <a:pt x="152" y="21"/>
                    </a:lnTo>
                    <a:lnTo>
                      <a:pt x="138" y="21"/>
                    </a:lnTo>
                    <a:lnTo>
                      <a:pt x="137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2" name="Freeform 5274">
                <a:extLst>
                  <a:ext uri="{FF2B5EF4-FFF2-40B4-BE49-F238E27FC236}">
                    <a16:creationId xmlns:a16="http://schemas.microsoft.com/office/drawing/2014/main" id="{5B4AA00F-A0B4-41DA-A379-7D450E57F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733"/>
                <a:ext cx="120" cy="129"/>
              </a:xfrm>
              <a:custGeom>
                <a:avLst/>
                <a:gdLst>
                  <a:gd name="T0" fmla="*/ 152 w 240"/>
                  <a:gd name="T1" fmla="*/ 21 h 258"/>
                  <a:gd name="T2" fmla="*/ 173 w 240"/>
                  <a:gd name="T3" fmla="*/ 18 h 258"/>
                  <a:gd name="T4" fmla="*/ 188 w 240"/>
                  <a:gd name="T5" fmla="*/ 3 h 258"/>
                  <a:gd name="T6" fmla="*/ 185 w 240"/>
                  <a:gd name="T7" fmla="*/ 18 h 258"/>
                  <a:gd name="T8" fmla="*/ 202 w 240"/>
                  <a:gd name="T9" fmla="*/ 31 h 258"/>
                  <a:gd name="T10" fmla="*/ 215 w 240"/>
                  <a:gd name="T11" fmla="*/ 38 h 258"/>
                  <a:gd name="T12" fmla="*/ 238 w 240"/>
                  <a:gd name="T13" fmla="*/ 52 h 258"/>
                  <a:gd name="T14" fmla="*/ 231 w 240"/>
                  <a:gd name="T15" fmla="*/ 70 h 258"/>
                  <a:gd name="T16" fmla="*/ 217 w 240"/>
                  <a:gd name="T17" fmla="*/ 81 h 258"/>
                  <a:gd name="T18" fmla="*/ 197 w 240"/>
                  <a:gd name="T19" fmla="*/ 73 h 258"/>
                  <a:gd name="T20" fmla="*/ 185 w 240"/>
                  <a:gd name="T21" fmla="*/ 99 h 258"/>
                  <a:gd name="T22" fmla="*/ 188 w 240"/>
                  <a:gd name="T23" fmla="*/ 108 h 258"/>
                  <a:gd name="T24" fmla="*/ 197 w 240"/>
                  <a:gd name="T25" fmla="*/ 126 h 258"/>
                  <a:gd name="T26" fmla="*/ 217 w 240"/>
                  <a:gd name="T27" fmla="*/ 117 h 258"/>
                  <a:gd name="T28" fmla="*/ 221 w 240"/>
                  <a:gd name="T29" fmla="*/ 134 h 258"/>
                  <a:gd name="T30" fmla="*/ 234 w 240"/>
                  <a:gd name="T31" fmla="*/ 155 h 258"/>
                  <a:gd name="T32" fmla="*/ 221 w 240"/>
                  <a:gd name="T33" fmla="*/ 176 h 258"/>
                  <a:gd name="T34" fmla="*/ 208 w 240"/>
                  <a:gd name="T35" fmla="*/ 190 h 258"/>
                  <a:gd name="T36" fmla="*/ 191 w 240"/>
                  <a:gd name="T37" fmla="*/ 179 h 258"/>
                  <a:gd name="T38" fmla="*/ 196 w 240"/>
                  <a:gd name="T39" fmla="*/ 198 h 258"/>
                  <a:gd name="T40" fmla="*/ 181 w 240"/>
                  <a:gd name="T41" fmla="*/ 230 h 258"/>
                  <a:gd name="T42" fmla="*/ 159 w 240"/>
                  <a:gd name="T43" fmla="*/ 240 h 258"/>
                  <a:gd name="T44" fmla="*/ 141 w 240"/>
                  <a:gd name="T45" fmla="*/ 254 h 258"/>
                  <a:gd name="T46" fmla="*/ 124 w 240"/>
                  <a:gd name="T47" fmla="*/ 242 h 258"/>
                  <a:gd name="T48" fmla="*/ 109 w 240"/>
                  <a:gd name="T49" fmla="*/ 252 h 258"/>
                  <a:gd name="T50" fmla="*/ 88 w 240"/>
                  <a:gd name="T51" fmla="*/ 245 h 258"/>
                  <a:gd name="T52" fmla="*/ 73 w 240"/>
                  <a:gd name="T53" fmla="*/ 240 h 258"/>
                  <a:gd name="T54" fmla="*/ 65 w 240"/>
                  <a:gd name="T55" fmla="*/ 220 h 258"/>
                  <a:gd name="T56" fmla="*/ 70 w 240"/>
                  <a:gd name="T57" fmla="*/ 213 h 258"/>
                  <a:gd name="T58" fmla="*/ 61 w 240"/>
                  <a:gd name="T59" fmla="*/ 193 h 258"/>
                  <a:gd name="T60" fmla="*/ 70 w 240"/>
                  <a:gd name="T61" fmla="*/ 181 h 258"/>
                  <a:gd name="T62" fmla="*/ 73 w 240"/>
                  <a:gd name="T63" fmla="*/ 164 h 258"/>
                  <a:gd name="T64" fmla="*/ 76 w 240"/>
                  <a:gd name="T65" fmla="*/ 155 h 258"/>
                  <a:gd name="T66" fmla="*/ 62 w 240"/>
                  <a:gd name="T67" fmla="*/ 143 h 258"/>
                  <a:gd name="T68" fmla="*/ 67 w 240"/>
                  <a:gd name="T69" fmla="*/ 131 h 258"/>
                  <a:gd name="T70" fmla="*/ 65 w 240"/>
                  <a:gd name="T71" fmla="*/ 113 h 258"/>
                  <a:gd name="T72" fmla="*/ 48 w 240"/>
                  <a:gd name="T73" fmla="*/ 125 h 258"/>
                  <a:gd name="T74" fmla="*/ 30 w 240"/>
                  <a:gd name="T75" fmla="*/ 122 h 258"/>
                  <a:gd name="T76" fmla="*/ 11 w 240"/>
                  <a:gd name="T77" fmla="*/ 117 h 258"/>
                  <a:gd name="T78" fmla="*/ 6 w 240"/>
                  <a:gd name="T79" fmla="*/ 103 h 258"/>
                  <a:gd name="T80" fmla="*/ 23 w 240"/>
                  <a:gd name="T81" fmla="*/ 85 h 258"/>
                  <a:gd name="T82" fmla="*/ 24 w 240"/>
                  <a:gd name="T83" fmla="*/ 69 h 258"/>
                  <a:gd name="T84" fmla="*/ 42 w 240"/>
                  <a:gd name="T85" fmla="*/ 70 h 258"/>
                  <a:gd name="T86" fmla="*/ 45 w 240"/>
                  <a:gd name="T87" fmla="*/ 43 h 258"/>
                  <a:gd name="T88" fmla="*/ 62 w 240"/>
                  <a:gd name="T89" fmla="*/ 44 h 258"/>
                  <a:gd name="T90" fmla="*/ 71 w 240"/>
                  <a:gd name="T91" fmla="*/ 50 h 258"/>
                  <a:gd name="T92" fmla="*/ 79 w 240"/>
                  <a:gd name="T93" fmla="*/ 61 h 258"/>
                  <a:gd name="T94" fmla="*/ 100 w 240"/>
                  <a:gd name="T95" fmla="*/ 69 h 258"/>
                  <a:gd name="T96" fmla="*/ 102 w 240"/>
                  <a:gd name="T97" fmla="*/ 87 h 258"/>
                  <a:gd name="T98" fmla="*/ 112 w 240"/>
                  <a:gd name="T99" fmla="*/ 76 h 258"/>
                  <a:gd name="T100" fmla="*/ 129 w 240"/>
                  <a:gd name="T101" fmla="*/ 76 h 258"/>
                  <a:gd name="T102" fmla="*/ 133 w 240"/>
                  <a:gd name="T103" fmla="*/ 58 h 258"/>
                  <a:gd name="T104" fmla="*/ 144 w 240"/>
                  <a:gd name="T105" fmla="*/ 58 h 258"/>
                  <a:gd name="T106" fmla="*/ 137 w 240"/>
                  <a:gd name="T107" fmla="*/ 29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0" h="258">
                    <a:moveTo>
                      <a:pt x="137" y="29"/>
                    </a:moveTo>
                    <a:lnTo>
                      <a:pt x="138" y="21"/>
                    </a:lnTo>
                    <a:lnTo>
                      <a:pt x="152" y="21"/>
                    </a:lnTo>
                    <a:lnTo>
                      <a:pt x="158" y="26"/>
                    </a:lnTo>
                    <a:lnTo>
                      <a:pt x="167" y="24"/>
                    </a:lnTo>
                    <a:lnTo>
                      <a:pt x="173" y="18"/>
                    </a:lnTo>
                    <a:lnTo>
                      <a:pt x="181" y="2"/>
                    </a:lnTo>
                    <a:lnTo>
                      <a:pt x="185" y="0"/>
                    </a:lnTo>
                    <a:lnTo>
                      <a:pt x="188" y="3"/>
                    </a:lnTo>
                    <a:lnTo>
                      <a:pt x="188" y="12"/>
                    </a:lnTo>
                    <a:lnTo>
                      <a:pt x="191" y="15"/>
                    </a:lnTo>
                    <a:lnTo>
                      <a:pt x="185" y="18"/>
                    </a:lnTo>
                    <a:lnTo>
                      <a:pt x="194" y="24"/>
                    </a:lnTo>
                    <a:lnTo>
                      <a:pt x="194" y="27"/>
                    </a:lnTo>
                    <a:lnTo>
                      <a:pt x="202" y="31"/>
                    </a:lnTo>
                    <a:lnTo>
                      <a:pt x="205" y="38"/>
                    </a:lnTo>
                    <a:lnTo>
                      <a:pt x="208" y="37"/>
                    </a:lnTo>
                    <a:lnTo>
                      <a:pt x="215" y="38"/>
                    </a:lnTo>
                    <a:lnTo>
                      <a:pt x="217" y="41"/>
                    </a:lnTo>
                    <a:lnTo>
                      <a:pt x="237" y="50"/>
                    </a:lnTo>
                    <a:lnTo>
                      <a:pt x="238" y="52"/>
                    </a:lnTo>
                    <a:lnTo>
                      <a:pt x="240" y="59"/>
                    </a:lnTo>
                    <a:lnTo>
                      <a:pt x="237" y="64"/>
                    </a:lnTo>
                    <a:lnTo>
                      <a:pt x="231" y="70"/>
                    </a:lnTo>
                    <a:lnTo>
                      <a:pt x="232" y="75"/>
                    </a:lnTo>
                    <a:lnTo>
                      <a:pt x="225" y="79"/>
                    </a:lnTo>
                    <a:lnTo>
                      <a:pt x="217" y="81"/>
                    </a:lnTo>
                    <a:lnTo>
                      <a:pt x="215" y="75"/>
                    </a:lnTo>
                    <a:lnTo>
                      <a:pt x="205" y="70"/>
                    </a:lnTo>
                    <a:lnTo>
                      <a:pt x="197" y="73"/>
                    </a:lnTo>
                    <a:lnTo>
                      <a:pt x="185" y="84"/>
                    </a:lnTo>
                    <a:lnTo>
                      <a:pt x="184" y="94"/>
                    </a:lnTo>
                    <a:lnTo>
                      <a:pt x="185" y="99"/>
                    </a:lnTo>
                    <a:lnTo>
                      <a:pt x="182" y="102"/>
                    </a:lnTo>
                    <a:lnTo>
                      <a:pt x="188" y="105"/>
                    </a:lnTo>
                    <a:lnTo>
                      <a:pt x="188" y="108"/>
                    </a:lnTo>
                    <a:lnTo>
                      <a:pt x="190" y="110"/>
                    </a:lnTo>
                    <a:lnTo>
                      <a:pt x="194" y="119"/>
                    </a:lnTo>
                    <a:lnTo>
                      <a:pt x="197" y="126"/>
                    </a:lnTo>
                    <a:lnTo>
                      <a:pt x="203" y="128"/>
                    </a:lnTo>
                    <a:lnTo>
                      <a:pt x="212" y="111"/>
                    </a:lnTo>
                    <a:lnTo>
                      <a:pt x="217" y="117"/>
                    </a:lnTo>
                    <a:lnTo>
                      <a:pt x="223" y="120"/>
                    </a:lnTo>
                    <a:lnTo>
                      <a:pt x="225" y="125"/>
                    </a:lnTo>
                    <a:lnTo>
                      <a:pt x="221" y="134"/>
                    </a:lnTo>
                    <a:lnTo>
                      <a:pt x="218" y="140"/>
                    </a:lnTo>
                    <a:lnTo>
                      <a:pt x="218" y="143"/>
                    </a:lnTo>
                    <a:lnTo>
                      <a:pt x="234" y="155"/>
                    </a:lnTo>
                    <a:lnTo>
                      <a:pt x="228" y="161"/>
                    </a:lnTo>
                    <a:lnTo>
                      <a:pt x="225" y="173"/>
                    </a:lnTo>
                    <a:lnTo>
                      <a:pt x="221" y="176"/>
                    </a:lnTo>
                    <a:lnTo>
                      <a:pt x="221" y="184"/>
                    </a:lnTo>
                    <a:lnTo>
                      <a:pt x="212" y="184"/>
                    </a:lnTo>
                    <a:lnTo>
                      <a:pt x="208" y="190"/>
                    </a:lnTo>
                    <a:lnTo>
                      <a:pt x="205" y="178"/>
                    </a:lnTo>
                    <a:lnTo>
                      <a:pt x="197" y="175"/>
                    </a:lnTo>
                    <a:lnTo>
                      <a:pt x="191" y="179"/>
                    </a:lnTo>
                    <a:lnTo>
                      <a:pt x="191" y="184"/>
                    </a:lnTo>
                    <a:lnTo>
                      <a:pt x="188" y="193"/>
                    </a:lnTo>
                    <a:lnTo>
                      <a:pt x="196" y="198"/>
                    </a:lnTo>
                    <a:lnTo>
                      <a:pt x="187" y="207"/>
                    </a:lnTo>
                    <a:lnTo>
                      <a:pt x="188" y="217"/>
                    </a:lnTo>
                    <a:lnTo>
                      <a:pt x="181" y="230"/>
                    </a:lnTo>
                    <a:lnTo>
                      <a:pt x="170" y="237"/>
                    </a:lnTo>
                    <a:lnTo>
                      <a:pt x="161" y="242"/>
                    </a:lnTo>
                    <a:lnTo>
                      <a:pt x="159" y="240"/>
                    </a:lnTo>
                    <a:lnTo>
                      <a:pt x="150" y="257"/>
                    </a:lnTo>
                    <a:lnTo>
                      <a:pt x="146" y="258"/>
                    </a:lnTo>
                    <a:lnTo>
                      <a:pt x="141" y="254"/>
                    </a:lnTo>
                    <a:lnTo>
                      <a:pt x="137" y="255"/>
                    </a:lnTo>
                    <a:lnTo>
                      <a:pt x="130" y="243"/>
                    </a:lnTo>
                    <a:lnTo>
                      <a:pt x="124" y="242"/>
                    </a:lnTo>
                    <a:lnTo>
                      <a:pt x="115" y="246"/>
                    </a:lnTo>
                    <a:lnTo>
                      <a:pt x="111" y="246"/>
                    </a:lnTo>
                    <a:lnTo>
                      <a:pt x="109" y="252"/>
                    </a:lnTo>
                    <a:lnTo>
                      <a:pt x="99" y="249"/>
                    </a:lnTo>
                    <a:lnTo>
                      <a:pt x="96" y="246"/>
                    </a:lnTo>
                    <a:lnTo>
                      <a:pt x="88" y="245"/>
                    </a:lnTo>
                    <a:lnTo>
                      <a:pt x="85" y="242"/>
                    </a:lnTo>
                    <a:lnTo>
                      <a:pt x="76" y="243"/>
                    </a:lnTo>
                    <a:lnTo>
                      <a:pt x="73" y="240"/>
                    </a:lnTo>
                    <a:lnTo>
                      <a:pt x="65" y="237"/>
                    </a:lnTo>
                    <a:lnTo>
                      <a:pt x="64" y="231"/>
                    </a:lnTo>
                    <a:lnTo>
                      <a:pt x="65" y="220"/>
                    </a:lnTo>
                    <a:lnTo>
                      <a:pt x="64" y="217"/>
                    </a:lnTo>
                    <a:lnTo>
                      <a:pt x="67" y="216"/>
                    </a:lnTo>
                    <a:lnTo>
                      <a:pt x="70" y="213"/>
                    </a:lnTo>
                    <a:lnTo>
                      <a:pt x="68" y="207"/>
                    </a:lnTo>
                    <a:lnTo>
                      <a:pt x="64" y="204"/>
                    </a:lnTo>
                    <a:lnTo>
                      <a:pt x="61" y="193"/>
                    </a:lnTo>
                    <a:lnTo>
                      <a:pt x="59" y="182"/>
                    </a:lnTo>
                    <a:lnTo>
                      <a:pt x="65" y="178"/>
                    </a:lnTo>
                    <a:lnTo>
                      <a:pt x="70" y="181"/>
                    </a:lnTo>
                    <a:lnTo>
                      <a:pt x="76" y="179"/>
                    </a:lnTo>
                    <a:lnTo>
                      <a:pt x="79" y="170"/>
                    </a:lnTo>
                    <a:lnTo>
                      <a:pt x="73" y="164"/>
                    </a:lnTo>
                    <a:lnTo>
                      <a:pt x="65" y="161"/>
                    </a:lnTo>
                    <a:lnTo>
                      <a:pt x="71" y="160"/>
                    </a:lnTo>
                    <a:lnTo>
                      <a:pt x="76" y="155"/>
                    </a:lnTo>
                    <a:lnTo>
                      <a:pt x="74" y="151"/>
                    </a:lnTo>
                    <a:lnTo>
                      <a:pt x="64" y="146"/>
                    </a:lnTo>
                    <a:lnTo>
                      <a:pt x="62" y="143"/>
                    </a:lnTo>
                    <a:lnTo>
                      <a:pt x="67" y="140"/>
                    </a:lnTo>
                    <a:lnTo>
                      <a:pt x="65" y="135"/>
                    </a:lnTo>
                    <a:lnTo>
                      <a:pt x="67" y="131"/>
                    </a:lnTo>
                    <a:lnTo>
                      <a:pt x="61" y="125"/>
                    </a:lnTo>
                    <a:lnTo>
                      <a:pt x="65" y="117"/>
                    </a:lnTo>
                    <a:lnTo>
                      <a:pt x="65" y="113"/>
                    </a:lnTo>
                    <a:lnTo>
                      <a:pt x="59" y="111"/>
                    </a:lnTo>
                    <a:lnTo>
                      <a:pt x="50" y="120"/>
                    </a:lnTo>
                    <a:lnTo>
                      <a:pt x="48" y="125"/>
                    </a:lnTo>
                    <a:lnTo>
                      <a:pt x="39" y="125"/>
                    </a:lnTo>
                    <a:lnTo>
                      <a:pt x="35" y="122"/>
                    </a:lnTo>
                    <a:lnTo>
                      <a:pt x="30" y="122"/>
                    </a:lnTo>
                    <a:lnTo>
                      <a:pt x="27" y="128"/>
                    </a:lnTo>
                    <a:lnTo>
                      <a:pt x="12" y="122"/>
                    </a:lnTo>
                    <a:lnTo>
                      <a:pt x="11" y="117"/>
                    </a:lnTo>
                    <a:lnTo>
                      <a:pt x="0" y="110"/>
                    </a:lnTo>
                    <a:lnTo>
                      <a:pt x="3" y="100"/>
                    </a:lnTo>
                    <a:lnTo>
                      <a:pt x="6" y="103"/>
                    </a:lnTo>
                    <a:lnTo>
                      <a:pt x="12" y="94"/>
                    </a:lnTo>
                    <a:lnTo>
                      <a:pt x="21" y="94"/>
                    </a:lnTo>
                    <a:lnTo>
                      <a:pt x="23" y="85"/>
                    </a:lnTo>
                    <a:lnTo>
                      <a:pt x="20" y="84"/>
                    </a:lnTo>
                    <a:lnTo>
                      <a:pt x="26" y="76"/>
                    </a:lnTo>
                    <a:lnTo>
                      <a:pt x="24" y="69"/>
                    </a:lnTo>
                    <a:lnTo>
                      <a:pt x="33" y="73"/>
                    </a:lnTo>
                    <a:lnTo>
                      <a:pt x="36" y="75"/>
                    </a:lnTo>
                    <a:lnTo>
                      <a:pt x="42" y="70"/>
                    </a:lnTo>
                    <a:lnTo>
                      <a:pt x="36" y="61"/>
                    </a:lnTo>
                    <a:lnTo>
                      <a:pt x="33" y="44"/>
                    </a:lnTo>
                    <a:lnTo>
                      <a:pt x="45" y="43"/>
                    </a:lnTo>
                    <a:lnTo>
                      <a:pt x="55" y="40"/>
                    </a:lnTo>
                    <a:lnTo>
                      <a:pt x="58" y="38"/>
                    </a:lnTo>
                    <a:lnTo>
                      <a:pt x="62" y="44"/>
                    </a:lnTo>
                    <a:lnTo>
                      <a:pt x="65" y="43"/>
                    </a:lnTo>
                    <a:lnTo>
                      <a:pt x="73" y="46"/>
                    </a:lnTo>
                    <a:lnTo>
                      <a:pt x="71" y="50"/>
                    </a:lnTo>
                    <a:lnTo>
                      <a:pt x="74" y="55"/>
                    </a:lnTo>
                    <a:lnTo>
                      <a:pt x="73" y="61"/>
                    </a:lnTo>
                    <a:lnTo>
                      <a:pt x="79" y="61"/>
                    </a:lnTo>
                    <a:lnTo>
                      <a:pt x="83" y="67"/>
                    </a:lnTo>
                    <a:lnTo>
                      <a:pt x="88" y="64"/>
                    </a:lnTo>
                    <a:lnTo>
                      <a:pt x="100" y="69"/>
                    </a:lnTo>
                    <a:lnTo>
                      <a:pt x="100" y="73"/>
                    </a:lnTo>
                    <a:lnTo>
                      <a:pt x="97" y="79"/>
                    </a:lnTo>
                    <a:lnTo>
                      <a:pt x="102" y="87"/>
                    </a:lnTo>
                    <a:lnTo>
                      <a:pt x="106" y="82"/>
                    </a:lnTo>
                    <a:lnTo>
                      <a:pt x="111" y="82"/>
                    </a:lnTo>
                    <a:lnTo>
                      <a:pt x="112" y="76"/>
                    </a:lnTo>
                    <a:lnTo>
                      <a:pt x="115" y="79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33" y="73"/>
                    </a:lnTo>
                    <a:lnTo>
                      <a:pt x="129" y="58"/>
                    </a:lnTo>
                    <a:lnTo>
                      <a:pt x="133" y="58"/>
                    </a:lnTo>
                    <a:lnTo>
                      <a:pt x="137" y="62"/>
                    </a:lnTo>
                    <a:lnTo>
                      <a:pt x="144" y="61"/>
                    </a:lnTo>
                    <a:lnTo>
                      <a:pt x="144" y="58"/>
                    </a:lnTo>
                    <a:lnTo>
                      <a:pt x="140" y="46"/>
                    </a:lnTo>
                    <a:lnTo>
                      <a:pt x="138" y="32"/>
                    </a:lnTo>
                    <a:lnTo>
                      <a:pt x="137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3" name="Freeform 5275">
                <a:extLst>
                  <a:ext uri="{FF2B5EF4-FFF2-40B4-BE49-F238E27FC236}">
                    <a16:creationId xmlns:a16="http://schemas.microsoft.com/office/drawing/2014/main" id="{E3CBB763-3498-0469-CA71-736734ADB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733"/>
                <a:ext cx="120" cy="129"/>
              </a:xfrm>
              <a:custGeom>
                <a:avLst/>
                <a:gdLst>
                  <a:gd name="T0" fmla="*/ 152 w 240"/>
                  <a:gd name="T1" fmla="*/ 21 h 258"/>
                  <a:gd name="T2" fmla="*/ 173 w 240"/>
                  <a:gd name="T3" fmla="*/ 18 h 258"/>
                  <a:gd name="T4" fmla="*/ 188 w 240"/>
                  <a:gd name="T5" fmla="*/ 3 h 258"/>
                  <a:gd name="T6" fmla="*/ 185 w 240"/>
                  <a:gd name="T7" fmla="*/ 18 h 258"/>
                  <a:gd name="T8" fmla="*/ 202 w 240"/>
                  <a:gd name="T9" fmla="*/ 31 h 258"/>
                  <a:gd name="T10" fmla="*/ 215 w 240"/>
                  <a:gd name="T11" fmla="*/ 38 h 258"/>
                  <a:gd name="T12" fmla="*/ 238 w 240"/>
                  <a:gd name="T13" fmla="*/ 52 h 258"/>
                  <a:gd name="T14" fmla="*/ 231 w 240"/>
                  <a:gd name="T15" fmla="*/ 70 h 258"/>
                  <a:gd name="T16" fmla="*/ 217 w 240"/>
                  <a:gd name="T17" fmla="*/ 81 h 258"/>
                  <a:gd name="T18" fmla="*/ 197 w 240"/>
                  <a:gd name="T19" fmla="*/ 73 h 258"/>
                  <a:gd name="T20" fmla="*/ 185 w 240"/>
                  <a:gd name="T21" fmla="*/ 99 h 258"/>
                  <a:gd name="T22" fmla="*/ 188 w 240"/>
                  <a:gd name="T23" fmla="*/ 108 h 258"/>
                  <a:gd name="T24" fmla="*/ 197 w 240"/>
                  <a:gd name="T25" fmla="*/ 126 h 258"/>
                  <a:gd name="T26" fmla="*/ 217 w 240"/>
                  <a:gd name="T27" fmla="*/ 117 h 258"/>
                  <a:gd name="T28" fmla="*/ 221 w 240"/>
                  <a:gd name="T29" fmla="*/ 134 h 258"/>
                  <a:gd name="T30" fmla="*/ 234 w 240"/>
                  <a:gd name="T31" fmla="*/ 155 h 258"/>
                  <a:gd name="T32" fmla="*/ 221 w 240"/>
                  <a:gd name="T33" fmla="*/ 176 h 258"/>
                  <a:gd name="T34" fmla="*/ 208 w 240"/>
                  <a:gd name="T35" fmla="*/ 190 h 258"/>
                  <a:gd name="T36" fmla="*/ 191 w 240"/>
                  <a:gd name="T37" fmla="*/ 179 h 258"/>
                  <a:gd name="T38" fmla="*/ 196 w 240"/>
                  <a:gd name="T39" fmla="*/ 198 h 258"/>
                  <a:gd name="T40" fmla="*/ 181 w 240"/>
                  <a:gd name="T41" fmla="*/ 230 h 258"/>
                  <a:gd name="T42" fmla="*/ 159 w 240"/>
                  <a:gd name="T43" fmla="*/ 240 h 258"/>
                  <a:gd name="T44" fmla="*/ 141 w 240"/>
                  <a:gd name="T45" fmla="*/ 254 h 258"/>
                  <a:gd name="T46" fmla="*/ 124 w 240"/>
                  <a:gd name="T47" fmla="*/ 242 h 258"/>
                  <a:gd name="T48" fmla="*/ 109 w 240"/>
                  <a:gd name="T49" fmla="*/ 252 h 258"/>
                  <a:gd name="T50" fmla="*/ 88 w 240"/>
                  <a:gd name="T51" fmla="*/ 245 h 258"/>
                  <a:gd name="T52" fmla="*/ 73 w 240"/>
                  <a:gd name="T53" fmla="*/ 240 h 258"/>
                  <a:gd name="T54" fmla="*/ 65 w 240"/>
                  <a:gd name="T55" fmla="*/ 220 h 258"/>
                  <a:gd name="T56" fmla="*/ 70 w 240"/>
                  <a:gd name="T57" fmla="*/ 213 h 258"/>
                  <a:gd name="T58" fmla="*/ 61 w 240"/>
                  <a:gd name="T59" fmla="*/ 193 h 258"/>
                  <a:gd name="T60" fmla="*/ 70 w 240"/>
                  <a:gd name="T61" fmla="*/ 181 h 258"/>
                  <a:gd name="T62" fmla="*/ 73 w 240"/>
                  <a:gd name="T63" fmla="*/ 164 h 258"/>
                  <a:gd name="T64" fmla="*/ 76 w 240"/>
                  <a:gd name="T65" fmla="*/ 155 h 258"/>
                  <a:gd name="T66" fmla="*/ 62 w 240"/>
                  <a:gd name="T67" fmla="*/ 143 h 258"/>
                  <a:gd name="T68" fmla="*/ 67 w 240"/>
                  <a:gd name="T69" fmla="*/ 131 h 258"/>
                  <a:gd name="T70" fmla="*/ 65 w 240"/>
                  <a:gd name="T71" fmla="*/ 113 h 258"/>
                  <a:gd name="T72" fmla="*/ 48 w 240"/>
                  <a:gd name="T73" fmla="*/ 125 h 258"/>
                  <a:gd name="T74" fmla="*/ 30 w 240"/>
                  <a:gd name="T75" fmla="*/ 122 h 258"/>
                  <a:gd name="T76" fmla="*/ 11 w 240"/>
                  <a:gd name="T77" fmla="*/ 117 h 258"/>
                  <a:gd name="T78" fmla="*/ 6 w 240"/>
                  <a:gd name="T79" fmla="*/ 103 h 258"/>
                  <a:gd name="T80" fmla="*/ 23 w 240"/>
                  <a:gd name="T81" fmla="*/ 85 h 258"/>
                  <a:gd name="T82" fmla="*/ 24 w 240"/>
                  <a:gd name="T83" fmla="*/ 69 h 258"/>
                  <a:gd name="T84" fmla="*/ 42 w 240"/>
                  <a:gd name="T85" fmla="*/ 70 h 258"/>
                  <a:gd name="T86" fmla="*/ 45 w 240"/>
                  <a:gd name="T87" fmla="*/ 43 h 258"/>
                  <a:gd name="T88" fmla="*/ 62 w 240"/>
                  <a:gd name="T89" fmla="*/ 44 h 258"/>
                  <a:gd name="T90" fmla="*/ 71 w 240"/>
                  <a:gd name="T91" fmla="*/ 50 h 258"/>
                  <a:gd name="T92" fmla="*/ 79 w 240"/>
                  <a:gd name="T93" fmla="*/ 61 h 258"/>
                  <a:gd name="T94" fmla="*/ 100 w 240"/>
                  <a:gd name="T95" fmla="*/ 69 h 258"/>
                  <a:gd name="T96" fmla="*/ 102 w 240"/>
                  <a:gd name="T97" fmla="*/ 87 h 258"/>
                  <a:gd name="T98" fmla="*/ 112 w 240"/>
                  <a:gd name="T99" fmla="*/ 76 h 258"/>
                  <a:gd name="T100" fmla="*/ 129 w 240"/>
                  <a:gd name="T101" fmla="*/ 76 h 258"/>
                  <a:gd name="T102" fmla="*/ 133 w 240"/>
                  <a:gd name="T103" fmla="*/ 58 h 258"/>
                  <a:gd name="T104" fmla="*/ 144 w 240"/>
                  <a:gd name="T105" fmla="*/ 58 h 258"/>
                  <a:gd name="T106" fmla="*/ 137 w 240"/>
                  <a:gd name="T107" fmla="*/ 29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0" h="258">
                    <a:moveTo>
                      <a:pt x="137" y="29"/>
                    </a:moveTo>
                    <a:lnTo>
                      <a:pt x="138" y="21"/>
                    </a:lnTo>
                    <a:lnTo>
                      <a:pt x="152" y="21"/>
                    </a:lnTo>
                    <a:lnTo>
                      <a:pt x="158" y="26"/>
                    </a:lnTo>
                    <a:lnTo>
                      <a:pt x="167" y="24"/>
                    </a:lnTo>
                    <a:lnTo>
                      <a:pt x="173" y="18"/>
                    </a:lnTo>
                    <a:lnTo>
                      <a:pt x="181" y="2"/>
                    </a:lnTo>
                    <a:lnTo>
                      <a:pt x="185" y="0"/>
                    </a:lnTo>
                    <a:lnTo>
                      <a:pt x="188" y="3"/>
                    </a:lnTo>
                    <a:lnTo>
                      <a:pt x="188" y="12"/>
                    </a:lnTo>
                    <a:lnTo>
                      <a:pt x="191" y="15"/>
                    </a:lnTo>
                    <a:lnTo>
                      <a:pt x="185" y="18"/>
                    </a:lnTo>
                    <a:lnTo>
                      <a:pt x="194" y="24"/>
                    </a:lnTo>
                    <a:lnTo>
                      <a:pt x="194" y="27"/>
                    </a:lnTo>
                    <a:lnTo>
                      <a:pt x="202" y="31"/>
                    </a:lnTo>
                    <a:lnTo>
                      <a:pt x="205" y="38"/>
                    </a:lnTo>
                    <a:lnTo>
                      <a:pt x="208" y="37"/>
                    </a:lnTo>
                    <a:lnTo>
                      <a:pt x="215" y="38"/>
                    </a:lnTo>
                    <a:lnTo>
                      <a:pt x="217" y="41"/>
                    </a:lnTo>
                    <a:lnTo>
                      <a:pt x="237" y="50"/>
                    </a:lnTo>
                    <a:lnTo>
                      <a:pt x="238" y="52"/>
                    </a:lnTo>
                    <a:lnTo>
                      <a:pt x="240" y="59"/>
                    </a:lnTo>
                    <a:lnTo>
                      <a:pt x="237" y="64"/>
                    </a:lnTo>
                    <a:lnTo>
                      <a:pt x="231" y="70"/>
                    </a:lnTo>
                    <a:lnTo>
                      <a:pt x="232" y="75"/>
                    </a:lnTo>
                    <a:lnTo>
                      <a:pt x="225" y="79"/>
                    </a:lnTo>
                    <a:lnTo>
                      <a:pt x="217" y="81"/>
                    </a:lnTo>
                    <a:lnTo>
                      <a:pt x="215" y="75"/>
                    </a:lnTo>
                    <a:lnTo>
                      <a:pt x="205" y="70"/>
                    </a:lnTo>
                    <a:lnTo>
                      <a:pt x="197" y="73"/>
                    </a:lnTo>
                    <a:lnTo>
                      <a:pt x="185" y="84"/>
                    </a:lnTo>
                    <a:lnTo>
                      <a:pt x="184" y="94"/>
                    </a:lnTo>
                    <a:lnTo>
                      <a:pt x="185" y="99"/>
                    </a:lnTo>
                    <a:lnTo>
                      <a:pt x="182" y="102"/>
                    </a:lnTo>
                    <a:lnTo>
                      <a:pt x="188" y="105"/>
                    </a:lnTo>
                    <a:lnTo>
                      <a:pt x="188" y="108"/>
                    </a:lnTo>
                    <a:lnTo>
                      <a:pt x="190" y="110"/>
                    </a:lnTo>
                    <a:lnTo>
                      <a:pt x="194" y="119"/>
                    </a:lnTo>
                    <a:lnTo>
                      <a:pt x="197" y="126"/>
                    </a:lnTo>
                    <a:lnTo>
                      <a:pt x="203" y="128"/>
                    </a:lnTo>
                    <a:lnTo>
                      <a:pt x="212" y="111"/>
                    </a:lnTo>
                    <a:lnTo>
                      <a:pt x="217" y="117"/>
                    </a:lnTo>
                    <a:lnTo>
                      <a:pt x="223" y="120"/>
                    </a:lnTo>
                    <a:lnTo>
                      <a:pt x="225" y="125"/>
                    </a:lnTo>
                    <a:lnTo>
                      <a:pt x="221" y="134"/>
                    </a:lnTo>
                    <a:lnTo>
                      <a:pt x="218" y="140"/>
                    </a:lnTo>
                    <a:lnTo>
                      <a:pt x="218" y="143"/>
                    </a:lnTo>
                    <a:lnTo>
                      <a:pt x="234" y="155"/>
                    </a:lnTo>
                    <a:lnTo>
                      <a:pt x="228" y="161"/>
                    </a:lnTo>
                    <a:lnTo>
                      <a:pt x="225" y="173"/>
                    </a:lnTo>
                    <a:lnTo>
                      <a:pt x="221" y="176"/>
                    </a:lnTo>
                    <a:lnTo>
                      <a:pt x="221" y="184"/>
                    </a:lnTo>
                    <a:lnTo>
                      <a:pt x="212" y="184"/>
                    </a:lnTo>
                    <a:lnTo>
                      <a:pt x="208" y="190"/>
                    </a:lnTo>
                    <a:lnTo>
                      <a:pt x="205" y="178"/>
                    </a:lnTo>
                    <a:lnTo>
                      <a:pt x="197" y="175"/>
                    </a:lnTo>
                    <a:lnTo>
                      <a:pt x="191" y="179"/>
                    </a:lnTo>
                    <a:lnTo>
                      <a:pt x="191" y="184"/>
                    </a:lnTo>
                    <a:lnTo>
                      <a:pt x="188" y="193"/>
                    </a:lnTo>
                    <a:lnTo>
                      <a:pt x="196" y="198"/>
                    </a:lnTo>
                    <a:lnTo>
                      <a:pt x="187" y="207"/>
                    </a:lnTo>
                    <a:lnTo>
                      <a:pt x="188" y="217"/>
                    </a:lnTo>
                    <a:lnTo>
                      <a:pt x="181" y="230"/>
                    </a:lnTo>
                    <a:lnTo>
                      <a:pt x="170" y="237"/>
                    </a:lnTo>
                    <a:lnTo>
                      <a:pt x="161" y="242"/>
                    </a:lnTo>
                    <a:lnTo>
                      <a:pt x="159" y="240"/>
                    </a:lnTo>
                    <a:lnTo>
                      <a:pt x="150" y="257"/>
                    </a:lnTo>
                    <a:lnTo>
                      <a:pt x="146" y="258"/>
                    </a:lnTo>
                    <a:lnTo>
                      <a:pt x="141" y="254"/>
                    </a:lnTo>
                    <a:lnTo>
                      <a:pt x="137" y="255"/>
                    </a:lnTo>
                    <a:lnTo>
                      <a:pt x="130" y="243"/>
                    </a:lnTo>
                    <a:lnTo>
                      <a:pt x="124" y="242"/>
                    </a:lnTo>
                    <a:lnTo>
                      <a:pt x="115" y="246"/>
                    </a:lnTo>
                    <a:lnTo>
                      <a:pt x="111" y="246"/>
                    </a:lnTo>
                    <a:lnTo>
                      <a:pt x="109" y="252"/>
                    </a:lnTo>
                    <a:lnTo>
                      <a:pt x="99" y="249"/>
                    </a:lnTo>
                    <a:lnTo>
                      <a:pt x="96" y="246"/>
                    </a:lnTo>
                    <a:lnTo>
                      <a:pt x="88" y="245"/>
                    </a:lnTo>
                    <a:lnTo>
                      <a:pt x="85" y="242"/>
                    </a:lnTo>
                    <a:lnTo>
                      <a:pt x="76" y="243"/>
                    </a:lnTo>
                    <a:lnTo>
                      <a:pt x="73" y="240"/>
                    </a:lnTo>
                    <a:lnTo>
                      <a:pt x="65" y="237"/>
                    </a:lnTo>
                    <a:lnTo>
                      <a:pt x="64" y="231"/>
                    </a:lnTo>
                    <a:lnTo>
                      <a:pt x="65" y="220"/>
                    </a:lnTo>
                    <a:lnTo>
                      <a:pt x="64" y="217"/>
                    </a:lnTo>
                    <a:lnTo>
                      <a:pt x="67" y="216"/>
                    </a:lnTo>
                    <a:lnTo>
                      <a:pt x="70" y="213"/>
                    </a:lnTo>
                    <a:lnTo>
                      <a:pt x="68" y="207"/>
                    </a:lnTo>
                    <a:lnTo>
                      <a:pt x="64" y="204"/>
                    </a:lnTo>
                    <a:lnTo>
                      <a:pt x="61" y="193"/>
                    </a:lnTo>
                    <a:lnTo>
                      <a:pt x="59" y="182"/>
                    </a:lnTo>
                    <a:lnTo>
                      <a:pt x="65" y="178"/>
                    </a:lnTo>
                    <a:lnTo>
                      <a:pt x="70" y="181"/>
                    </a:lnTo>
                    <a:lnTo>
                      <a:pt x="76" y="179"/>
                    </a:lnTo>
                    <a:lnTo>
                      <a:pt x="79" y="170"/>
                    </a:lnTo>
                    <a:lnTo>
                      <a:pt x="73" y="164"/>
                    </a:lnTo>
                    <a:lnTo>
                      <a:pt x="65" y="161"/>
                    </a:lnTo>
                    <a:lnTo>
                      <a:pt x="71" y="160"/>
                    </a:lnTo>
                    <a:lnTo>
                      <a:pt x="76" y="155"/>
                    </a:lnTo>
                    <a:lnTo>
                      <a:pt x="74" y="151"/>
                    </a:lnTo>
                    <a:lnTo>
                      <a:pt x="64" y="146"/>
                    </a:lnTo>
                    <a:lnTo>
                      <a:pt x="62" y="143"/>
                    </a:lnTo>
                    <a:lnTo>
                      <a:pt x="67" y="140"/>
                    </a:lnTo>
                    <a:lnTo>
                      <a:pt x="65" y="135"/>
                    </a:lnTo>
                    <a:lnTo>
                      <a:pt x="67" y="131"/>
                    </a:lnTo>
                    <a:lnTo>
                      <a:pt x="61" y="125"/>
                    </a:lnTo>
                    <a:lnTo>
                      <a:pt x="65" y="117"/>
                    </a:lnTo>
                    <a:lnTo>
                      <a:pt x="65" y="113"/>
                    </a:lnTo>
                    <a:lnTo>
                      <a:pt x="59" y="111"/>
                    </a:lnTo>
                    <a:lnTo>
                      <a:pt x="50" y="120"/>
                    </a:lnTo>
                    <a:lnTo>
                      <a:pt x="48" y="125"/>
                    </a:lnTo>
                    <a:lnTo>
                      <a:pt x="39" y="125"/>
                    </a:lnTo>
                    <a:lnTo>
                      <a:pt x="35" y="122"/>
                    </a:lnTo>
                    <a:lnTo>
                      <a:pt x="30" y="122"/>
                    </a:lnTo>
                    <a:lnTo>
                      <a:pt x="27" y="128"/>
                    </a:lnTo>
                    <a:lnTo>
                      <a:pt x="12" y="122"/>
                    </a:lnTo>
                    <a:lnTo>
                      <a:pt x="11" y="117"/>
                    </a:lnTo>
                    <a:lnTo>
                      <a:pt x="0" y="110"/>
                    </a:lnTo>
                    <a:lnTo>
                      <a:pt x="3" y="100"/>
                    </a:lnTo>
                    <a:lnTo>
                      <a:pt x="6" y="103"/>
                    </a:lnTo>
                    <a:lnTo>
                      <a:pt x="12" y="94"/>
                    </a:lnTo>
                    <a:lnTo>
                      <a:pt x="21" y="94"/>
                    </a:lnTo>
                    <a:lnTo>
                      <a:pt x="23" y="85"/>
                    </a:lnTo>
                    <a:lnTo>
                      <a:pt x="20" y="84"/>
                    </a:lnTo>
                    <a:lnTo>
                      <a:pt x="26" y="76"/>
                    </a:lnTo>
                    <a:lnTo>
                      <a:pt x="24" y="69"/>
                    </a:lnTo>
                    <a:lnTo>
                      <a:pt x="33" y="73"/>
                    </a:lnTo>
                    <a:lnTo>
                      <a:pt x="36" y="75"/>
                    </a:lnTo>
                    <a:lnTo>
                      <a:pt x="42" y="70"/>
                    </a:lnTo>
                    <a:lnTo>
                      <a:pt x="36" y="61"/>
                    </a:lnTo>
                    <a:lnTo>
                      <a:pt x="33" y="44"/>
                    </a:lnTo>
                    <a:lnTo>
                      <a:pt x="45" y="43"/>
                    </a:lnTo>
                    <a:lnTo>
                      <a:pt x="55" y="40"/>
                    </a:lnTo>
                    <a:lnTo>
                      <a:pt x="58" y="38"/>
                    </a:lnTo>
                    <a:lnTo>
                      <a:pt x="62" y="44"/>
                    </a:lnTo>
                    <a:lnTo>
                      <a:pt x="65" y="43"/>
                    </a:lnTo>
                    <a:lnTo>
                      <a:pt x="73" y="46"/>
                    </a:lnTo>
                    <a:lnTo>
                      <a:pt x="71" y="50"/>
                    </a:lnTo>
                    <a:lnTo>
                      <a:pt x="74" y="55"/>
                    </a:lnTo>
                    <a:lnTo>
                      <a:pt x="73" y="61"/>
                    </a:lnTo>
                    <a:lnTo>
                      <a:pt x="79" y="61"/>
                    </a:lnTo>
                    <a:lnTo>
                      <a:pt x="83" y="67"/>
                    </a:lnTo>
                    <a:lnTo>
                      <a:pt x="88" y="64"/>
                    </a:lnTo>
                    <a:lnTo>
                      <a:pt x="100" y="69"/>
                    </a:lnTo>
                    <a:lnTo>
                      <a:pt x="100" y="73"/>
                    </a:lnTo>
                    <a:lnTo>
                      <a:pt x="97" y="79"/>
                    </a:lnTo>
                    <a:lnTo>
                      <a:pt x="102" y="87"/>
                    </a:lnTo>
                    <a:lnTo>
                      <a:pt x="106" y="82"/>
                    </a:lnTo>
                    <a:lnTo>
                      <a:pt x="111" y="82"/>
                    </a:lnTo>
                    <a:lnTo>
                      <a:pt x="112" y="76"/>
                    </a:lnTo>
                    <a:lnTo>
                      <a:pt x="115" y="79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33" y="73"/>
                    </a:lnTo>
                    <a:lnTo>
                      <a:pt x="129" y="58"/>
                    </a:lnTo>
                    <a:lnTo>
                      <a:pt x="133" y="58"/>
                    </a:lnTo>
                    <a:lnTo>
                      <a:pt x="137" y="62"/>
                    </a:lnTo>
                    <a:lnTo>
                      <a:pt x="144" y="61"/>
                    </a:lnTo>
                    <a:lnTo>
                      <a:pt x="144" y="58"/>
                    </a:lnTo>
                    <a:lnTo>
                      <a:pt x="140" y="46"/>
                    </a:lnTo>
                    <a:lnTo>
                      <a:pt x="138" y="32"/>
                    </a:lnTo>
                    <a:lnTo>
                      <a:pt x="137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4" name="Freeform 5276">
                <a:extLst>
                  <a:ext uri="{FF2B5EF4-FFF2-40B4-BE49-F238E27FC236}">
                    <a16:creationId xmlns:a16="http://schemas.microsoft.com/office/drawing/2014/main" id="{273AE9BB-F4E1-D8A7-1402-2016A8697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650"/>
                <a:ext cx="77" cy="108"/>
              </a:xfrm>
              <a:custGeom>
                <a:avLst/>
                <a:gdLst>
                  <a:gd name="T0" fmla="*/ 147 w 153"/>
                  <a:gd name="T1" fmla="*/ 30 h 214"/>
                  <a:gd name="T2" fmla="*/ 130 w 153"/>
                  <a:gd name="T3" fmla="*/ 24 h 214"/>
                  <a:gd name="T4" fmla="*/ 117 w 153"/>
                  <a:gd name="T5" fmla="*/ 20 h 214"/>
                  <a:gd name="T6" fmla="*/ 111 w 153"/>
                  <a:gd name="T7" fmla="*/ 14 h 214"/>
                  <a:gd name="T8" fmla="*/ 101 w 153"/>
                  <a:gd name="T9" fmla="*/ 5 h 214"/>
                  <a:gd name="T10" fmla="*/ 88 w 153"/>
                  <a:gd name="T11" fmla="*/ 12 h 214"/>
                  <a:gd name="T12" fmla="*/ 74 w 153"/>
                  <a:gd name="T13" fmla="*/ 29 h 214"/>
                  <a:gd name="T14" fmla="*/ 65 w 153"/>
                  <a:gd name="T15" fmla="*/ 36 h 214"/>
                  <a:gd name="T16" fmla="*/ 60 w 153"/>
                  <a:gd name="T17" fmla="*/ 46 h 214"/>
                  <a:gd name="T18" fmla="*/ 48 w 153"/>
                  <a:gd name="T19" fmla="*/ 47 h 214"/>
                  <a:gd name="T20" fmla="*/ 45 w 153"/>
                  <a:gd name="T21" fmla="*/ 58 h 214"/>
                  <a:gd name="T22" fmla="*/ 24 w 153"/>
                  <a:gd name="T23" fmla="*/ 76 h 214"/>
                  <a:gd name="T24" fmla="*/ 12 w 153"/>
                  <a:gd name="T25" fmla="*/ 77 h 214"/>
                  <a:gd name="T26" fmla="*/ 12 w 153"/>
                  <a:gd name="T27" fmla="*/ 91 h 214"/>
                  <a:gd name="T28" fmla="*/ 7 w 153"/>
                  <a:gd name="T29" fmla="*/ 97 h 214"/>
                  <a:gd name="T30" fmla="*/ 1 w 153"/>
                  <a:gd name="T31" fmla="*/ 108 h 214"/>
                  <a:gd name="T32" fmla="*/ 1 w 153"/>
                  <a:gd name="T33" fmla="*/ 117 h 214"/>
                  <a:gd name="T34" fmla="*/ 16 w 153"/>
                  <a:gd name="T35" fmla="*/ 119 h 214"/>
                  <a:gd name="T36" fmla="*/ 15 w 153"/>
                  <a:gd name="T37" fmla="*/ 126 h 214"/>
                  <a:gd name="T38" fmla="*/ 27 w 153"/>
                  <a:gd name="T39" fmla="*/ 137 h 214"/>
                  <a:gd name="T40" fmla="*/ 29 w 153"/>
                  <a:gd name="T41" fmla="*/ 150 h 214"/>
                  <a:gd name="T42" fmla="*/ 33 w 153"/>
                  <a:gd name="T43" fmla="*/ 155 h 214"/>
                  <a:gd name="T44" fmla="*/ 38 w 153"/>
                  <a:gd name="T45" fmla="*/ 173 h 214"/>
                  <a:gd name="T46" fmla="*/ 45 w 153"/>
                  <a:gd name="T47" fmla="*/ 185 h 214"/>
                  <a:gd name="T48" fmla="*/ 53 w 153"/>
                  <a:gd name="T49" fmla="*/ 196 h 214"/>
                  <a:gd name="T50" fmla="*/ 64 w 153"/>
                  <a:gd name="T51" fmla="*/ 182 h 214"/>
                  <a:gd name="T52" fmla="*/ 65 w 153"/>
                  <a:gd name="T53" fmla="*/ 176 h 214"/>
                  <a:gd name="T54" fmla="*/ 77 w 153"/>
                  <a:gd name="T55" fmla="*/ 176 h 214"/>
                  <a:gd name="T56" fmla="*/ 83 w 153"/>
                  <a:gd name="T57" fmla="*/ 182 h 214"/>
                  <a:gd name="T58" fmla="*/ 79 w 153"/>
                  <a:gd name="T59" fmla="*/ 201 h 214"/>
                  <a:gd name="T60" fmla="*/ 91 w 153"/>
                  <a:gd name="T61" fmla="*/ 211 h 214"/>
                  <a:gd name="T62" fmla="*/ 100 w 153"/>
                  <a:gd name="T63" fmla="*/ 205 h 214"/>
                  <a:gd name="T64" fmla="*/ 100 w 153"/>
                  <a:gd name="T65" fmla="*/ 196 h 214"/>
                  <a:gd name="T66" fmla="*/ 108 w 153"/>
                  <a:gd name="T67" fmla="*/ 188 h 214"/>
                  <a:gd name="T68" fmla="*/ 123 w 153"/>
                  <a:gd name="T69" fmla="*/ 176 h 214"/>
                  <a:gd name="T70" fmla="*/ 127 w 153"/>
                  <a:gd name="T71" fmla="*/ 143 h 214"/>
                  <a:gd name="T72" fmla="*/ 141 w 153"/>
                  <a:gd name="T73" fmla="*/ 137 h 214"/>
                  <a:gd name="T74" fmla="*/ 148 w 153"/>
                  <a:gd name="T75" fmla="*/ 131 h 214"/>
                  <a:gd name="T76" fmla="*/ 147 w 153"/>
                  <a:gd name="T77" fmla="*/ 120 h 214"/>
                  <a:gd name="T78" fmla="*/ 133 w 153"/>
                  <a:gd name="T79" fmla="*/ 119 h 214"/>
                  <a:gd name="T80" fmla="*/ 124 w 153"/>
                  <a:gd name="T81" fmla="*/ 106 h 214"/>
                  <a:gd name="T82" fmla="*/ 133 w 153"/>
                  <a:gd name="T83" fmla="*/ 97 h 214"/>
                  <a:gd name="T84" fmla="*/ 133 w 153"/>
                  <a:gd name="T85" fmla="*/ 90 h 214"/>
                  <a:gd name="T86" fmla="*/ 142 w 153"/>
                  <a:gd name="T87" fmla="*/ 87 h 214"/>
                  <a:gd name="T88" fmla="*/ 150 w 153"/>
                  <a:gd name="T89" fmla="*/ 79 h 214"/>
                  <a:gd name="T90" fmla="*/ 136 w 153"/>
                  <a:gd name="T91" fmla="*/ 76 h 214"/>
                  <a:gd name="T92" fmla="*/ 139 w 153"/>
                  <a:gd name="T93" fmla="*/ 62 h 214"/>
                  <a:gd name="T94" fmla="*/ 142 w 153"/>
                  <a:gd name="T95" fmla="*/ 50 h 214"/>
                  <a:gd name="T96" fmla="*/ 139 w 153"/>
                  <a:gd name="T97" fmla="*/ 4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3" h="214">
                    <a:moveTo>
                      <a:pt x="139" y="36"/>
                    </a:moveTo>
                    <a:lnTo>
                      <a:pt x="147" y="30"/>
                    </a:lnTo>
                    <a:lnTo>
                      <a:pt x="141" y="27"/>
                    </a:lnTo>
                    <a:lnTo>
                      <a:pt x="130" y="24"/>
                    </a:lnTo>
                    <a:lnTo>
                      <a:pt x="124" y="24"/>
                    </a:lnTo>
                    <a:lnTo>
                      <a:pt x="117" y="20"/>
                    </a:lnTo>
                    <a:lnTo>
                      <a:pt x="115" y="15"/>
                    </a:lnTo>
                    <a:lnTo>
                      <a:pt x="111" y="14"/>
                    </a:lnTo>
                    <a:lnTo>
                      <a:pt x="111" y="0"/>
                    </a:lnTo>
                    <a:lnTo>
                      <a:pt x="101" y="5"/>
                    </a:lnTo>
                    <a:lnTo>
                      <a:pt x="97" y="6"/>
                    </a:lnTo>
                    <a:lnTo>
                      <a:pt x="88" y="12"/>
                    </a:lnTo>
                    <a:lnTo>
                      <a:pt x="80" y="24"/>
                    </a:lnTo>
                    <a:lnTo>
                      <a:pt x="74" y="29"/>
                    </a:lnTo>
                    <a:lnTo>
                      <a:pt x="70" y="29"/>
                    </a:lnTo>
                    <a:lnTo>
                      <a:pt x="65" y="36"/>
                    </a:lnTo>
                    <a:lnTo>
                      <a:pt x="62" y="43"/>
                    </a:lnTo>
                    <a:lnTo>
                      <a:pt x="60" y="46"/>
                    </a:lnTo>
                    <a:lnTo>
                      <a:pt x="51" y="46"/>
                    </a:lnTo>
                    <a:lnTo>
                      <a:pt x="48" y="47"/>
                    </a:lnTo>
                    <a:lnTo>
                      <a:pt x="50" y="53"/>
                    </a:lnTo>
                    <a:lnTo>
                      <a:pt x="45" y="58"/>
                    </a:lnTo>
                    <a:lnTo>
                      <a:pt x="18" y="70"/>
                    </a:lnTo>
                    <a:lnTo>
                      <a:pt x="24" y="76"/>
                    </a:lnTo>
                    <a:lnTo>
                      <a:pt x="20" y="79"/>
                    </a:lnTo>
                    <a:lnTo>
                      <a:pt x="12" y="77"/>
                    </a:lnTo>
                    <a:lnTo>
                      <a:pt x="13" y="85"/>
                    </a:lnTo>
                    <a:lnTo>
                      <a:pt x="12" y="91"/>
                    </a:lnTo>
                    <a:lnTo>
                      <a:pt x="7" y="93"/>
                    </a:lnTo>
                    <a:lnTo>
                      <a:pt x="7" y="97"/>
                    </a:lnTo>
                    <a:lnTo>
                      <a:pt x="9" y="97"/>
                    </a:lnTo>
                    <a:lnTo>
                      <a:pt x="1" y="108"/>
                    </a:lnTo>
                    <a:lnTo>
                      <a:pt x="0" y="112"/>
                    </a:lnTo>
                    <a:lnTo>
                      <a:pt x="1" y="117"/>
                    </a:lnTo>
                    <a:lnTo>
                      <a:pt x="7" y="117"/>
                    </a:lnTo>
                    <a:lnTo>
                      <a:pt x="16" y="119"/>
                    </a:lnTo>
                    <a:lnTo>
                      <a:pt x="18" y="123"/>
                    </a:lnTo>
                    <a:lnTo>
                      <a:pt x="15" y="126"/>
                    </a:lnTo>
                    <a:lnTo>
                      <a:pt x="20" y="137"/>
                    </a:lnTo>
                    <a:lnTo>
                      <a:pt x="27" y="137"/>
                    </a:lnTo>
                    <a:lnTo>
                      <a:pt x="32" y="140"/>
                    </a:lnTo>
                    <a:lnTo>
                      <a:pt x="29" y="150"/>
                    </a:lnTo>
                    <a:lnTo>
                      <a:pt x="27" y="152"/>
                    </a:lnTo>
                    <a:lnTo>
                      <a:pt x="33" y="155"/>
                    </a:lnTo>
                    <a:lnTo>
                      <a:pt x="35" y="167"/>
                    </a:lnTo>
                    <a:lnTo>
                      <a:pt x="38" y="173"/>
                    </a:lnTo>
                    <a:lnTo>
                      <a:pt x="44" y="179"/>
                    </a:lnTo>
                    <a:lnTo>
                      <a:pt x="45" y="185"/>
                    </a:lnTo>
                    <a:lnTo>
                      <a:pt x="48" y="196"/>
                    </a:lnTo>
                    <a:lnTo>
                      <a:pt x="53" y="196"/>
                    </a:lnTo>
                    <a:lnTo>
                      <a:pt x="60" y="191"/>
                    </a:lnTo>
                    <a:lnTo>
                      <a:pt x="64" y="182"/>
                    </a:lnTo>
                    <a:lnTo>
                      <a:pt x="64" y="179"/>
                    </a:lnTo>
                    <a:lnTo>
                      <a:pt x="65" y="176"/>
                    </a:lnTo>
                    <a:lnTo>
                      <a:pt x="71" y="181"/>
                    </a:lnTo>
                    <a:lnTo>
                      <a:pt x="77" y="176"/>
                    </a:lnTo>
                    <a:lnTo>
                      <a:pt x="79" y="181"/>
                    </a:lnTo>
                    <a:lnTo>
                      <a:pt x="83" y="182"/>
                    </a:lnTo>
                    <a:lnTo>
                      <a:pt x="82" y="193"/>
                    </a:lnTo>
                    <a:lnTo>
                      <a:pt x="79" y="201"/>
                    </a:lnTo>
                    <a:lnTo>
                      <a:pt x="82" y="207"/>
                    </a:lnTo>
                    <a:lnTo>
                      <a:pt x="91" y="211"/>
                    </a:lnTo>
                    <a:lnTo>
                      <a:pt x="95" y="214"/>
                    </a:lnTo>
                    <a:lnTo>
                      <a:pt x="100" y="205"/>
                    </a:lnTo>
                    <a:lnTo>
                      <a:pt x="97" y="204"/>
                    </a:lnTo>
                    <a:lnTo>
                      <a:pt x="100" y="196"/>
                    </a:lnTo>
                    <a:lnTo>
                      <a:pt x="98" y="195"/>
                    </a:lnTo>
                    <a:lnTo>
                      <a:pt x="108" y="188"/>
                    </a:lnTo>
                    <a:lnTo>
                      <a:pt x="112" y="182"/>
                    </a:lnTo>
                    <a:lnTo>
                      <a:pt x="123" y="176"/>
                    </a:lnTo>
                    <a:lnTo>
                      <a:pt x="138" y="163"/>
                    </a:lnTo>
                    <a:lnTo>
                      <a:pt x="127" y="143"/>
                    </a:lnTo>
                    <a:lnTo>
                      <a:pt x="135" y="141"/>
                    </a:lnTo>
                    <a:lnTo>
                      <a:pt x="141" y="137"/>
                    </a:lnTo>
                    <a:lnTo>
                      <a:pt x="142" y="134"/>
                    </a:lnTo>
                    <a:lnTo>
                      <a:pt x="148" y="131"/>
                    </a:lnTo>
                    <a:lnTo>
                      <a:pt x="153" y="125"/>
                    </a:lnTo>
                    <a:lnTo>
                      <a:pt x="147" y="120"/>
                    </a:lnTo>
                    <a:lnTo>
                      <a:pt x="139" y="123"/>
                    </a:lnTo>
                    <a:lnTo>
                      <a:pt x="133" y="119"/>
                    </a:lnTo>
                    <a:lnTo>
                      <a:pt x="130" y="112"/>
                    </a:lnTo>
                    <a:lnTo>
                      <a:pt x="124" y="106"/>
                    </a:lnTo>
                    <a:lnTo>
                      <a:pt x="130" y="103"/>
                    </a:lnTo>
                    <a:lnTo>
                      <a:pt x="133" y="97"/>
                    </a:lnTo>
                    <a:lnTo>
                      <a:pt x="136" y="97"/>
                    </a:lnTo>
                    <a:lnTo>
                      <a:pt x="133" y="90"/>
                    </a:lnTo>
                    <a:lnTo>
                      <a:pt x="138" y="87"/>
                    </a:lnTo>
                    <a:lnTo>
                      <a:pt x="142" y="87"/>
                    </a:lnTo>
                    <a:lnTo>
                      <a:pt x="147" y="84"/>
                    </a:lnTo>
                    <a:lnTo>
                      <a:pt x="150" y="79"/>
                    </a:lnTo>
                    <a:lnTo>
                      <a:pt x="141" y="73"/>
                    </a:lnTo>
                    <a:lnTo>
                      <a:pt x="136" y="76"/>
                    </a:lnTo>
                    <a:lnTo>
                      <a:pt x="135" y="68"/>
                    </a:lnTo>
                    <a:lnTo>
                      <a:pt x="139" y="62"/>
                    </a:lnTo>
                    <a:lnTo>
                      <a:pt x="136" y="56"/>
                    </a:lnTo>
                    <a:lnTo>
                      <a:pt x="142" y="50"/>
                    </a:lnTo>
                    <a:lnTo>
                      <a:pt x="142" y="46"/>
                    </a:lnTo>
                    <a:lnTo>
                      <a:pt x="139" y="44"/>
                    </a:lnTo>
                    <a:lnTo>
                      <a:pt x="139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5" name="Freeform 5277">
                <a:extLst>
                  <a:ext uri="{FF2B5EF4-FFF2-40B4-BE49-F238E27FC236}">
                    <a16:creationId xmlns:a16="http://schemas.microsoft.com/office/drawing/2014/main" id="{BF30683D-3E04-D695-0EB9-32AF72DF2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650"/>
                <a:ext cx="77" cy="108"/>
              </a:xfrm>
              <a:custGeom>
                <a:avLst/>
                <a:gdLst>
                  <a:gd name="T0" fmla="*/ 139 w 153"/>
                  <a:gd name="T1" fmla="*/ 44 h 214"/>
                  <a:gd name="T2" fmla="*/ 142 w 153"/>
                  <a:gd name="T3" fmla="*/ 50 h 214"/>
                  <a:gd name="T4" fmla="*/ 139 w 153"/>
                  <a:gd name="T5" fmla="*/ 62 h 214"/>
                  <a:gd name="T6" fmla="*/ 136 w 153"/>
                  <a:gd name="T7" fmla="*/ 76 h 214"/>
                  <a:gd name="T8" fmla="*/ 150 w 153"/>
                  <a:gd name="T9" fmla="*/ 79 h 214"/>
                  <a:gd name="T10" fmla="*/ 142 w 153"/>
                  <a:gd name="T11" fmla="*/ 87 h 214"/>
                  <a:gd name="T12" fmla="*/ 133 w 153"/>
                  <a:gd name="T13" fmla="*/ 90 h 214"/>
                  <a:gd name="T14" fmla="*/ 133 w 153"/>
                  <a:gd name="T15" fmla="*/ 97 h 214"/>
                  <a:gd name="T16" fmla="*/ 124 w 153"/>
                  <a:gd name="T17" fmla="*/ 106 h 214"/>
                  <a:gd name="T18" fmla="*/ 133 w 153"/>
                  <a:gd name="T19" fmla="*/ 119 h 214"/>
                  <a:gd name="T20" fmla="*/ 147 w 153"/>
                  <a:gd name="T21" fmla="*/ 120 h 214"/>
                  <a:gd name="T22" fmla="*/ 148 w 153"/>
                  <a:gd name="T23" fmla="*/ 131 h 214"/>
                  <a:gd name="T24" fmla="*/ 141 w 153"/>
                  <a:gd name="T25" fmla="*/ 137 h 214"/>
                  <a:gd name="T26" fmla="*/ 127 w 153"/>
                  <a:gd name="T27" fmla="*/ 143 h 214"/>
                  <a:gd name="T28" fmla="*/ 123 w 153"/>
                  <a:gd name="T29" fmla="*/ 176 h 214"/>
                  <a:gd name="T30" fmla="*/ 108 w 153"/>
                  <a:gd name="T31" fmla="*/ 188 h 214"/>
                  <a:gd name="T32" fmla="*/ 100 w 153"/>
                  <a:gd name="T33" fmla="*/ 196 h 214"/>
                  <a:gd name="T34" fmla="*/ 100 w 153"/>
                  <a:gd name="T35" fmla="*/ 205 h 214"/>
                  <a:gd name="T36" fmla="*/ 91 w 153"/>
                  <a:gd name="T37" fmla="*/ 211 h 214"/>
                  <a:gd name="T38" fmla="*/ 79 w 153"/>
                  <a:gd name="T39" fmla="*/ 201 h 214"/>
                  <a:gd name="T40" fmla="*/ 83 w 153"/>
                  <a:gd name="T41" fmla="*/ 182 h 214"/>
                  <a:gd name="T42" fmla="*/ 77 w 153"/>
                  <a:gd name="T43" fmla="*/ 176 h 214"/>
                  <a:gd name="T44" fmla="*/ 65 w 153"/>
                  <a:gd name="T45" fmla="*/ 176 h 214"/>
                  <a:gd name="T46" fmla="*/ 64 w 153"/>
                  <a:gd name="T47" fmla="*/ 182 h 214"/>
                  <a:gd name="T48" fmla="*/ 53 w 153"/>
                  <a:gd name="T49" fmla="*/ 196 h 214"/>
                  <a:gd name="T50" fmla="*/ 45 w 153"/>
                  <a:gd name="T51" fmla="*/ 185 h 214"/>
                  <a:gd name="T52" fmla="*/ 38 w 153"/>
                  <a:gd name="T53" fmla="*/ 173 h 214"/>
                  <a:gd name="T54" fmla="*/ 33 w 153"/>
                  <a:gd name="T55" fmla="*/ 155 h 214"/>
                  <a:gd name="T56" fmla="*/ 29 w 153"/>
                  <a:gd name="T57" fmla="*/ 150 h 214"/>
                  <a:gd name="T58" fmla="*/ 27 w 153"/>
                  <a:gd name="T59" fmla="*/ 137 h 214"/>
                  <a:gd name="T60" fmla="*/ 15 w 153"/>
                  <a:gd name="T61" fmla="*/ 126 h 214"/>
                  <a:gd name="T62" fmla="*/ 16 w 153"/>
                  <a:gd name="T63" fmla="*/ 119 h 214"/>
                  <a:gd name="T64" fmla="*/ 1 w 153"/>
                  <a:gd name="T65" fmla="*/ 117 h 214"/>
                  <a:gd name="T66" fmla="*/ 1 w 153"/>
                  <a:gd name="T67" fmla="*/ 108 h 214"/>
                  <a:gd name="T68" fmla="*/ 7 w 153"/>
                  <a:gd name="T69" fmla="*/ 97 h 214"/>
                  <a:gd name="T70" fmla="*/ 12 w 153"/>
                  <a:gd name="T71" fmla="*/ 91 h 214"/>
                  <a:gd name="T72" fmla="*/ 12 w 153"/>
                  <a:gd name="T73" fmla="*/ 77 h 214"/>
                  <a:gd name="T74" fmla="*/ 24 w 153"/>
                  <a:gd name="T75" fmla="*/ 76 h 214"/>
                  <a:gd name="T76" fmla="*/ 45 w 153"/>
                  <a:gd name="T77" fmla="*/ 58 h 214"/>
                  <a:gd name="T78" fmla="*/ 48 w 153"/>
                  <a:gd name="T79" fmla="*/ 47 h 214"/>
                  <a:gd name="T80" fmla="*/ 60 w 153"/>
                  <a:gd name="T81" fmla="*/ 46 h 214"/>
                  <a:gd name="T82" fmla="*/ 65 w 153"/>
                  <a:gd name="T83" fmla="*/ 36 h 214"/>
                  <a:gd name="T84" fmla="*/ 74 w 153"/>
                  <a:gd name="T85" fmla="*/ 29 h 214"/>
                  <a:gd name="T86" fmla="*/ 88 w 153"/>
                  <a:gd name="T87" fmla="*/ 12 h 214"/>
                  <a:gd name="T88" fmla="*/ 101 w 153"/>
                  <a:gd name="T89" fmla="*/ 5 h 214"/>
                  <a:gd name="T90" fmla="*/ 111 w 153"/>
                  <a:gd name="T91" fmla="*/ 14 h 214"/>
                  <a:gd name="T92" fmla="*/ 117 w 153"/>
                  <a:gd name="T93" fmla="*/ 20 h 214"/>
                  <a:gd name="T94" fmla="*/ 130 w 153"/>
                  <a:gd name="T95" fmla="*/ 24 h 214"/>
                  <a:gd name="T96" fmla="*/ 147 w 153"/>
                  <a:gd name="T97" fmla="*/ 3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3" h="214">
                    <a:moveTo>
                      <a:pt x="139" y="36"/>
                    </a:moveTo>
                    <a:lnTo>
                      <a:pt x="139" y="44"/>
                    </a:lnTo>
                    <a:lnTo>
                      <a:pt x="142" y="46"/>
                    </a:lnTo>
                    <a:lnTo>
                      <a:pt x="142" y="50"/>
                    </a:lnTo>
                    <a:lnTo>
                      <a:pt x="136" y="56"/>
                    </a:lnTo>
                    <a:lnTo>
                      <a:pt x="139" y="62"/>
                    </a:lnTo>
                    <a:lnTo>
                      <a:pt x="135" y="68"/>
                    </a:lnTo>
                    <a:lnTo>
                      <a:pt x="136" y="76"/>
                    </a:lnTo>
                    <a:lnTo>
                      <a:pt x="141" y="73"/>
                    </a:lnTo>
                    <a:lnTo>
                      <a:pt x="150" y="79"/>
                    </a:lnTo>
                    <a:lnTo>
                      <a:pt x="147" y="84"/>
                    </a:lnTo>
                    <a:lnTo>
                      <a:pt x="142" y="87"/>
                    </a:lnTo>
                    <a:lnTo>
                      <a:pt x="138" y="87"/>
                    </a:lnTo>
                    <a:lnTo>
                      <a:pt x="133" y="90"/>
                    </a:lnTo>
                    <a:lnTo>
                      <a:pt x="136" y="97"/>
                    </a:lnTo>
                    <a:lnTo>
                      <a:pt x="133" y="97"/>
                    </a:lnTo>
                    <a:lnTo>
                      <a:pt x="130" y="103"/>
                    </a:lnTo>
                    <a:lnTo>
                      <a:pt x="124" y="106"/>
                    </a:lnTo>
                    <a:lnTo>
                      <a:pt x="130" y="112"/>
                    </a:lnTo>
                    <a:lnTo>
                      <a:pt x="133" y="119"/>
                    </a:lnTo>
                    <a:lnTo>
                      <a:pt x="139" y="123"/>
                    </a:lnTo>
                    <a:lnTo>
                      <a:pt x="147" y="120"/>
                    </a:lnTo>
                    <a:lnTo>
                      <a:pt x="153" y="125"/>
                    </a:lnTo>
                    <a:lnTo>
                      <a:pt x="148" y="131"/>
                    </a:lnTo>
                    <a:lnTo>
                      <a:pt x="142" y="134"/>
                    </a:lnTo>
                    <a:lnTo>
                      <a:pt x="141" y="137"/>
                    </a:lnTo>
                    <a:lnTo>
                      <a:pt x="135" y="141"/>
                    </a:lnTo>
                    <a:lnTo>
                      <a:pt x="127" y="143"/>
                    </a:lnTo>
                    <a:lnTo>
                      <a:pt x="138" y="163"/>
                    </a:lnTo>
                    <a:lnTo>
                      <a:pt x="123" y="176"/>
                    </a:lnTo>
                    <a:lnTo>
                      <a:pt x="112" y="182"/>
                    </a:lnTo>
                    <a:lnTo>
                      <a:pt x="108" y="188"/>
                    </a:lnTo>
                    <a:lnTo>
                      <a:pt x="98" y="195"/>
                    </a:lnTo>
                    <a:lnTo>
                      <a:pt x="100" y="196"/>
                    </a:lnTo>
                    <a:lnTo>
                      <a:pt x="97" y="204"/>
                    </a:lnTo>
                    <a:lnTo>
                      <a:pt x="100" y="205"/>
                    </a:lnTo>
                    <a:lnTo>
                      <a:pt x="95" y="214"/>
                    </a:lnTo>
                    <a:lnTo>
                      <a:pt x="91" y="211"/>
                    </a:lnTo>
                    <a:lnTo>
                      <a:pt x="82" y="207"/>
                    </a:lnTo>
                    <a:lnTo>
                      <a:pt x="79" y="201"/>
                    </a:lnTo>
                    <a:lnTo>
                      <a:pt x="82" y="193"/>
                    </a:lnTo>
                    <a:lnTo>
                      <a:pt x="83" y="182"/>
                    </a:lnTo>
                    <a:lnTo>
                      <a:pt x="79" y="181"/>
                    </a:lnTo>
                    <a:lnTo>
                      <a:pt x="77" y="176"/>
                    </a:lnTo>
                    <a:lnTo>
                      <a:pt x="71" y="181"/>
                    </a:lnTo>
                    <a:lnTo>
                      <a:pt x="65" y="176"/>
                    </a:lnTo>
                    <a:lnTo>
                      <a:pt x="64" y="179"/>
                    </a:lnTo>
                    <a:lnTo>
                      <a:pt x="64" y="182"/>
                    </a:lnTo>
                    <a:lnTo>
                      <a:pt x="60" y="191"/>
                    </a:lnTo>
                    <a:lnTo>
                      <a:pt x="53" y="196"/>
                    </a:lnTo>
                    <a:lnTo>
                      <a:pt x="48" y="196"/>
                    </a:lnTo>
                    <a:lnTo>
                      <a:pt x="45" y="185"/>
                    </a:lnTo>
                    <a:lnTo>
                      <a:pt x="44" y="179"/>
                    </a:lnTo>
                    <a:lnTo>
                      <a:pt x="38" y="173"/>
                    </a:lnTo>
                    <a:lnTo>
                      <a:pt x="35" y="167"/>
                    </a:lnTo>
                    <a:lnTo>
                      <a:pt x="33" y="155"/>
                    </a:lnTo>
                    <a:lnTo>
                      <a:pt x="27" y="152"/>
                    </a:lnTo>
                    <a:lnTo>
                      <a:pt x="29" y="150"/>
                    </a:lnTo>
                    <a:lnTo>
                      <a:pt x="32" y="140"/>
                    </a:lnTo>
                    <a:lnTo>
                      <a:pt x="27" y="137"/>
                    </a:lnTo>
                    <a:lnTo>
                      <a:pt x="20" y="137"/>
                    </a:lnTo>
                    <a:lnTo>
                      <a:pt x="15" y="126"/>
                    </a:lnTo>
                    <a:lnTo>
                      <a:pt x="18" y="123"/>
                    </a:lnTo>
                    <a:lnTo>
                      <a:pt x="16" y="119"/>
                    </a:lnTo>
                    <a:lnTo>
                      <a:pt x="7" y="117"/>
                    </a:lnTo>
                    <a:lnTo>
                      <a:pt x="1" y="117"/>
                    </a:lnTo>
                    <a:lnTo>
                      <a:pt x="0" y="112"/>
                    </a:lnTo>
                    <a:lnTo>
                      <a:pt x="1" y="108"/>
                    </a:lnTo>
                    <a:lnTo>
                      <a:pt x="9" y="97"/>
                    </a:lnTo>
                    <a:lnTo>
                      <a:pt x="7" y="97"/>
                    </a:lnTo>
                    <a:lnTo>
                      <a:pt x="7" y="93"/>
                    </a:lnTo>
                    <a:lnTo>
                      <a:pt x="12" y="91"/>
                    </a:lnTo>
                    <a:lnTo>
                      <a:pt x="13" y="85"/>
                    </a:lnTo>
                    <a:lnTo>
                      <a:pt x="12" y="77"/>
                    </a:lnTo>
                    <a:lnTo>
                      <a:pt x="20" y="79"/>
                    </a:lnTo>
                    <a:lnTo>
                      <a:pt x="24" y="76"/>
                    </a:lnTo>
                    <a:lnTo>
                      <a:pt x="18" y="70"/>
                    </a:lnTo>
                    <a:lnTo>
                      <a:pt x="45" y="58"/>
                    </a:lnTo>
                    <a:lnTo>
                      <a:pt x="50" y="53"/>
                    </a:lnTo>
                    <a:lnTo>
                      <a:pt x="48" y="47"/>
                    </a:lnTo>
                    <a:lnTo>
                      <a:pt x="51" y="46"/>
                    </a:lnTo>
                    <a:lnTo>
                      <a:pt x="60" y="46"/>
                    </a:lnTo>
                    <a:lnTo>
                      <a:pt x="62" y="43"/>
                    </a:lnTo>
                    <a:lnTo>
                      <a:pt x="65" y="36"/>
                    </a:lnTo>
                    <a:lnTo>
                      <a:pt x="70" y="29"/>
                    </a:lnTo>
                    <a:lnTo>
                      <a:pt x="74" y="29"/>
                    </a:lnTo>
                    <a:lnTo>
                      <a:pt x="80" y="24"/>
                    </a:lnTo>
                    <a:lnTo>
                      <a:pt x="88" y="12"/>
                    </a:lnTo>
                    <a:lnTo>
                      <a:pt x="97" y="6"/>
                    </a:lnTo>
                    <a:lnTo>
                      <a:pt x="101" y="5"/>
                    </a:lnTo>
                    <a:lnTo>
                      <a:pt x="111" y="0"/>
                    </a:lnTo>
                    <a:lnTo>
                      <a:pt x="111" y="14"/>
                    </a:lnTo>
                    <a:lnTo>
                      <a:pt x="115" y="15"/>
                    </a:lnTo>
                    <a:lnTo>
                      <a:pt x="117" y="20"/>
                    </a:lnTo>
                    <a:lnTo>
                      <a:pt x="124" y="24"/>
                    </a:lnTo>
                    <a:lnTo>
                      <a:pt x="130" y="24"/>
                    </a:lnTo>
                    <a:lnTo>
                      <a:pt x="141" y="27"/>
                    </a:lnTo>
                    <a:lnTo>
                      <a:pt x="147" y="30"/>
                    </a:lnTo>
                    <a:lnTo>
                      <a:pt x="139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6" name="Freeform 5278">
                <a:extLst>
                  <a:ext uri="{FF2B5EF4-FFF2-40B4-BE49-F238E27FC236}">
                    <a16:creationId xmlns:a16="http://schemas.microsoft.com/office/drawing/2014/main" id="{DC833358-9B73-A870-7EEE-FF93207FA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650"/>
                <a:ext cx="77" cy="108"/>
              </a:xfrm>
              <a:custGeom>
                <a:avLst/>
                <a:gdLst>
                  <a:gd name="T0" fmla="*/ 139 w 153"/>
                  <a:gd name="T1" fmla="*/ 44 h 214"/>
                  <a:gd name="T2" fmla="*/ 142 w 153"/>
                  <a:gd name="T3" fmla="*/ 50 h 214"/>
                  <a:gd name="T4" fmla="*/ 139 w 153"/>
                  <a:gd name="T5" fmla="*/ 62 h 214"/>
                  <a:gd name="T6" fmla="*/ 136 w 153"/>
                  <a:gd name="T7" fmla="*/ 76 h 214"/>
                  <a:gd name="T8" fmla="*/ 150 w 153"/>
                  <a:gd name="T9" fmla="*/ 79 h 214"/>
                  <a:gd name="T10" fmla="*/ 142 w 153"/>
                  <a:gd name="T11" fmla="*/ 87 h 214"/>
                  <a:gd name="T12" fmla="*/ 133 w 153"/>
                  <a:gd name="T13" fmla="*/ 90 h 214"/>
                  <a:gd name="T14" fmla="*/ 133 w 153"/>
                  <a:gd name="T15" fmla="*/ 97 h 214"/>
                  <a:gd name="T16" fmla="*/ 124 w 153"/>
                  <a:gd name="T17" fmla="*/ 106 h 214"/>
                  <a:gd name="T18" fmla="*/ 133 w 153"/>
                  <a:gd name="T19" fmla="*/ 119 h 214"/>
                  <a:gd name="T20" fmla="*/ 147 w 153"/>
                  <a:gd name="T21" fmla="*/ 120 h 214"/>
                  <a:gd name="T22" fmla="*/ 148 w 153"/>
                  <a:gd name="T23" fmla="*/ 131 h 214"/>
                  <a:gd name="T24" fmla="*/ 141 w 153"/>
                  <a:gd name="T25" fmla="*/ 137 h 214"/>
                  <a:gd name="T26" fmla="*/ 127 w 153"/>
                  <a:gd name="T27" fmla="*/ 143 h 214"/>
                  <a:gd name="T28" fmla="*/ 123 w 153"/>
                  <a:gd name="T29" fmla="*/ 176 h 214"/>
                  <a:gd name="T30" fmla="*/ 108 w 153"/>
                  <a:gd name="T31" fmla="*/ 188 h 214"/>
                  <a:gd name="T32" fmla="*/ 100 w 153"/>
                  <a:gd name="T33" fmla="*/ 196 h 214"/>
                  <a:gd name="T34" fmla="*/ 100 w 153"/>
                  <a:gd name="T35" fmla="*/ 205 h 214"/>
                  <a:gd name="T36" fmla="*/ 91 w 153"/>
                  <a:gd name="T37" fmla="*/ 211 h 214"/>
                  <a:gd name="T38" fmla="*/ 79 w 153"/>
                  <a:gd name="T39" fmla="*/ 201 h 214"/>
                  <a:gd name="T40" fmla="*/ 83 w 153"/>
                  <a:gd name="T41" fmla="*/ 182 h 214"/>
                  <a:gd name="T42" fmla="*/ 77 w 153"/>
                  <a:gd name="T43" fmla="*/ 176 h 214"/>
                  <a:gd name="T44" fmla="*/ 65 w 153"/>
                  <a:gd name="T45" fmla="*/ 176 h 214"/>
                  <a:gd name="T46" fmla="*/ 64 w 153"/>
                  <a:gd name="T47" fmla="*/ 182 h 214"/>
                  <a:gd name="T48" fmla="*/ 53 w 153"/>
                  <a:gd name="T49" fmla="*/ 196 h 214"/>
                  <a:gd name="T50" fmla="*/ 45 w 153"/>
                  <a:gd name="T51" fmla="*/ 185 h 214"/>
                  <a:gd name="T52" fmla="*/ 38 w 153"/>
                  <a:gd name="T53" fmla="*/ 173 h 214"/>
                  <a:gd name="T54" fmla="*/ 33 w 153"/>
                  <a:gd name="T55" fmla="*/ 155 h 214"/>
                  <a:gd name="T56" fmla="*/ 29 w 153"/>
                  <a:gd name="T57" fmla="*/ 150 h 214"/>
                  <a:gd name="T58" fmla="*/ 27 w 153"/>
                  <a:gd name="T59" fmla="*/ 137 h 214"/>
                  <a:gd name="T60" fmla="*/ 15 w 153"/>
                  <a:gd name="T61" fmla="*/ 126 h 214"/>
                  <a:gd name="T62" fmla="*/ 16 w 153"/>
                  <a:gd name="T63" fmla="*/ 119 h 214"/>
                  <a:gd name="T64" fmla="*/ 1 w 153"/>
                  <a:gd name="T65" fmla="*/ 117 h 214"/>
                  <a:gd name="T66" fmla="*/ 1 w 153"/>
                  <a:gd name="T67" fmla="*/ 108 h 214"/>
                  <a:gd name="T68" fmla="*/ 7 w 153"/>
                  <a:gd name="T69" fmla="*/ 97 h 214"/>
                  <a:gd name="T70" fmla="*/ 12 w 153"/>
                  <a:gd name="T71" fmla="*/ 91 h 214"/>
                  <a:gd name="T72" fmla="*/ 12 w 153"/>
                  <a:gd name="T73" fmla="*/ 77 h 214"/>
                  <a:gd name="T74" fmla="*/ 24 w 153"/>
                  <a:gd name="T75" fmla="*/ 76 h 214"/>
                  <a:gd name="T76" fmla="*/ 45 w 153"/>
                  <a:gd name="T77" fmla="*/ 58 h 214"/>
                  <a:gd name="T78" fmla="*/ 48 w 153"/>
                  <a:gd name="T79" fmla="*/ 47 h 214"/>
                  <a:gd name="T80" fmla="*/ 60 w 153"/>
                  <a:gd name="T81" fmla="*/ 46 h 214"/>
                  <a:gd name="T82" fmla="*/ 65 w 153"/>
                  <a:gd name="T83" fmla="*/ 36 h 214"/>
                  <a:gd name="T84" fmla="*/ 74 w 153"/>
                  <a:gd name="T85" fmla="*/ 29 h 214"/>
                  <a:gd name="T86" fmla="*/ 88 w 153"/>
                  <a:gd name="T87" fmla="*/ 12 h 214"/>
                  <a:gd name="T88" fmla="*/ 101 w 153"/>
                  <a:gd name="T89" fmla="*/ 5 h 214"/>
                  <a:gd name="T90" fmla="*/ 111 w 153"/>
                  <a:gd name="T91" fmla="*/ 14 h 214"/>
                  <a:gd name="T92" fmla="*/ 117 w 153"/>
                  <a:gd name="T93" fmla="*/ 20 h 214"/>
                  <a:gd name="T94" fmla="*/ 130 w 153"/>
                  <a:gd name="T95" fmla="*/ 24 h 214"/>
                  <a:gd name="T96" fmla="*/ 147 w 153"/>
                  <a:gd name="T97" fmla="*/ 3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3" h="214">
                    <a:moveTo>
                      <a:pt x="139" y="36"/>
                    </a:moveTo>
                    <a:lnTo>
                      <a:pt x="139" y="44"/>
                    </a:lnTo>
                    <a:lnTo>
                      <a:pt x="142" y="46"/>
                    </a:lnTo>
                    <a:lnTo>
                      <a:pt x="142" y="50"/>
                    </a:lnTo>
                    <a:lnTo>
                      <a:pt x="136" y="56"/>
                    </a:lnTo>
                    <a:lnTo>
                      <a:pt x="139" y="62"/>
                    </a:lnTo>
                    <a:lnTo>
                      <a:pt x="135" y="68"/>
                    </a:lnTo>
                    <a:lnTo>
                      <a:pt x="136" y="76"/>
                    </a:lnTo>
                    <a:lnTo>
                      <a:pt x="141" y="73"/>
                    </a:lnTo>
                    <a:lnTo>
                      <a:pt x="150" y="79"/>
                    </a:lnTo>
                    <a:lnTo>
                      <a:pt x="147" y="84"/>
                    </a:lnTo>
                    <a:lnTo>
                      <a:pt x="142" y="87"/>
                    </a:lnTo>
                    <a:lnTo>
                      <a:pt x="138" y="87"/>
                    </a:lnTo>
                    <a:lnTo>
                      <a:pt x="133" y="90"/>
                    </a:lnTo>
                    <a:lnTo>
                      <a:pt x="136" y="97"/>
                    </a:lnTo>
                    <a:lnTo>
                      <a:pt x="133" y="97"/>
                    </a:lnTo>
                    <a:lnTo>
                      <a:pt x="130" y="103"/>
                    </a:lnTo>
                    <a:lnTo>
                      <a:pt x="124" y="106"/>
                    </a:lnTo>
                    <a:lnTo>
                      <a:pt x="130" y="112"/>
                    </a:lnTo>
                    <a:lnTo>
                      <a:pt x="133" y="119"/>
                    </a:lnTo>
                    <a:lnTo>
                      <a:pt x="139" y="123"/>
                    </a:lnTo>
                    <a:lnTo>
                      <a:pt x="147" y="120"/>
                    </a:lnTo>
                    <a:lnTo>
                      <a:pt x="153" y="125"/>
                    </a:lnTo>
                    <a:lnTo>
                      <a:pt x="148" y="131"/>
                    </a:lnTo>
                    <a:lnTo>
                      <a:pt x="142" y="134"/>
                    </a:lnTo>
                    <a:lnTo>
                      <a:pt x="141" y="137"/>
                    </a:lnTo>
                    <a:lnTo>
                      <a:pt x="135" y="141"/>
                    </a:lnTo>
                    <a:lnTo>
                      <a:pt x="127" y="143"/>
                    </a:lnTo>
                    <a:lnTo>
                      <a:pt x="138" y="163"/>
                    </a:lnTo>
                    <a:lnTo>
                      <a:pt x="123" y="176"/>
                    </a:lnTo>
                    <a:lnTo>
                      <a:pt x="112" y="182"/>
                    </a:lnTo>
                    <a:lnTo>
                      <a:pt x="108" y="188"/>
                    </a:lnTo>
                    <a:lnTo>
                      <a:pt x="98" y="195"/>
                    </a:lnTo>
                    <a:lnTo>
                      <a:pt x="100" y="196"/>
                    </a:lnTo>
                    <a:lnTo>
                      <a:pt x="97" y="204"/>
                    </a:lnTo>
                    <a:lnTo>
                      <a:pt x="100" y="205"/>
                    </a:lnTo>
                    <a:lnTo>
                      <a:pt x="95" y="214"/>
                    </a:lnTo>
                    <a:lnTo>
                      <a:pt x="91" y="211"/>
                    </a:lnTo>
                    <a:lnTo>
                      <a:pt x="82" y="207"/>
                    </a:lnTo>
                    <a:lnTo>
                      <a:pt x="79" y="201"/>
                    </a:lnTo>
                    <a:lnTo>
                      <a:pt x="82" y="193"/>
                    </a:lnTo>
                    <a:lnTo>
                      <a:pt x="83" y="182"/>
                    </a:lnTo>
                    <a:lnTo>
                      <a:pt x="79" y="181"/>
                    </a:lnTo>
                    <a:lnTo>
                      <a:pt x="77" y="176"/>
                    </a:lnTo>
                    <a:lnTo>
                      <a:pt x="71" y="181"/>
                    </a:lnTo>
                    <a:lnTo>
                      <a:pt x="65" y="176"/>
                    </a:lnTo>
                    <a:lnTo>
                      <a:pt x="64" y="179"/>
                    </a:lnTo>
                    <a:lnTo>
                      <a:pt x="64" y="182"/>
                    </a:lnTo>
                    <a:lnTo>
                      <a:pt x="60" y="191"/>
                    </a:lnTo>
                    <a:lnTo>
                      <a:pt x="53" y="196"/>
                    </a:lnTo>
                    <a:lnTo>
                      <a:pt x="48" y="196"/>
                    </a:lnTo>
                    <a:lnTo>
                      <a:pt x="45" y="185"/>
                    </a:lnTo>
                    <a:lnTo>
                      <a:pt x="44" y="179"/>
                    </a:lnTo>
                    <a:lnTo>
                      <a:pt x="38" y="173"/>
                    </a:lnTo>
                    <a:lnTo>
                      <a:pt x="35" y="167"/>
                    </a:lnTo>
                    <a:lnTo>
                      <a:pt x="33" y="155"/>
                    </a:lnTo>
                    <a:lnTo>
                      <a:pt x="27" y="152"/>
                    </a:lnTo>
                    <a:lnTo>
                      <a:pt x="29" y="150"/>
                    </a:lnTo>
                    <a:lnTo>
                      <a:pt x="32" y="140"/>
                    </a:lnTo>
                    <a:lnTo>
                      <a:pt x="27" y="137"/>
                    </a:lnTo>
                    <a:lnTo>
                      <a:pt x="20" y="137"/>
                    </a:lnTo>
                    <a:lnTo>
                      <a:pt x="15" y="126"/>
                    </a:lnTo>
                    <a:lnTo>
                      <a:pt x="18" y="123"/>
                    </a:lnTo>
                    <a:lnTo>
                      <a:pt x="16" y="119"/>
                    </a:lnTo>
                    <a:lnTo>
                      <a:pt x="7" y="117"/>
                    </a:lnTo>
                    <a:lnTo>
                      <a:pt x="1" y="117"/>
                    </a:lnTo>
                    <a:lnTo>
                      <a:pt x="0" y="112"/>
                    </a:lnTo>
                    <a:lnTo>
                      <a:pt x="1" y="108"/>
                    </a:lnTo>
                    <a:lnTo>
                      <a:pt x="9" y="97"/>
                    </a:lnTo>
                    <a:lnTo>
                      <a:pt x="7" y="97"/>
                    </a:lnTo>
                    <a:lnTo>
                      <a:pt x="7" y="93"/>
                    </a:lnTo>
                    <a:lnTo>
                      <a:pt x="12" y="91"/>
                    </a:lnTo>
                    <a:lnTo>
                      <a:pt x="13" y="85"/>
                    </a:lnTo>
                    <a:lnTo>
                      <a:pt x="12" y="77"/>
                    </a:lnTo>
                    <a:lnTo>
                      <a:pt x="20" y="79"/>
                    </a:lnTo>
                    <a:lnTo>
                      <a:pt x="24" y="76"/>
                    </a:lnTo>
                    <a:lnTo>
                      <a:pt x="18" y="70"/>
                    </a:lnTo>
                    <a:lnTo>
                      <a:pt x="45" y="58"/>
                    </a:lnTo>
                    <a:lnTo>
                      <a:pt x="50" y="53"/>
                    </a:lnTo>
                    <a:lnTo>
                      <a:pt x="48" y="47"/>
                    </a:lnTo>
                    <a:lnTo>
                      <a:pt x="51" y="46"/>
                    </a:lnTo>
                    <a:lnTo>
                      <a:pt x="60" y="46"/>
                    </a:lnTo>
                    <a:lnTo>
                      <a:pt x="62" y="43"/>
                    </a:lnTo>
                    <a:lnTo>
                      <a:pt x="65" y="36"/>
                    </a:lnTo>
                    <a:lnTo>
                      <a:pt x="70" y="29"/>
                    </a:lnTo>
                    <a:lnTo>
                      <a:pt x="74" y="29"/>
                    </a:lnTo>
                    <a:lnTo>
                      <a:pt x="80" y="24"/>
                    </a:lnTo>
                    <a:lnTo>
                      <a:pt x="88" y="12"/>
                    </a:lnTo>
                    <a:lnTo>
                      <a:pt x="97" y="6"/>
                    </a:lnTo>
                    <a:lnTo>
                      <a:pt x="101" y="5"/>
                    </a:lnTo>
                    <a:lnTo>
                      <a:pt x="111" y="0"/>
                    </a:lnTo>
                    <a:lnTo>
                      <a:pt x="111" y="14"/>
                    </a:lnTo>
                    <a:lnTo>
                      <a:pt x="115" y="15"/>
                    </a:lnTo>
                    <a:lnTo>
                      <a:pt x="117" y="20"/>
                    </a:lnTo>
                    <a:lnTo>
                      <a:pt x="124" y="24"/>
                    </a:lnTo>
                    <a:lnTo>
                      <a:pt x="130" y="24"/>
                    </a:lnTo>
                    <a:lnTo>
                      <a:pt x="141" y="27"/>
                    </a:lnTo>
                    <a:lnTo>
                      <a:pt x="147" y="30"/>
                    </a:lnTo>
                    <a:lnTo>
                      <a:pt x="139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7" name="Freeform 5279">
                <a:extLst>
                  <a:ext uri="{FF2B5EF4-FFF2-40B4-BE49-F238E27FC236}">
                    <a16:creationId xmlns:a16="http://schemas.microsoft.com/office/drawing/2014/main" id="{C06409BA-E549-FF1F-9A15-143683CC5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711"/>
                <a:ext cx="77" cy="86"/>
              </a:xfrm>
              <a:custGeom>
                <a:avLst/>
                <a:gdLst>
                  <a:gd name="T0" fmla="*/ 91 w 154"/>
                  <a:gd name="T1" fmla="*/ 10 h 171"/>
                  <a:gd name="T2" fmla="*/ 78 w 154"/>
                  <a:gd name="T3" fmla="*/ 0 h 171"/>
                  <a:gd name="T4" fmla="*/ 60 w 154"/>
                  <a:gd name="T5" fmla="*/ 0 h 171"/>
                  <a:gd name="T6" fmla="*/ 53 w 154"/>
                  <a:gd name="T7" fmla="*/ 9 h 171"/>
                  <a:gd name="T8" fmla="*/ 46 w 154"/>
                  <a:gd name="T9" fmla="*/ 15 h 171"/>
                  <a:gd name="T10" fmla="*/ 32 w 154"/>
                  <a:gd name="T11" fmla="*/ 21 h 171"/>
                  <a:gd name="T12" fmla="*/ 28 w 154"/>
                  <a:gd name="T13" fmla="*/ 54 h 171"/>
                  <a:gd name="T14" fmla="*/ 13 w 154"/>
                  <a:gd name="T15" fmla="*/ 66 h 171"/>
                  <a:gd name="T16" fmla="*/ 5 w 154"/>
                  <a:gd name="T17" fmla="*/ 74 h 171"/>
                  <a:gd name="T18" fmla="*/ 5 w 154"/>
                  <a:gd name="T19" fmla="*/ 83 h 171"/>
                  <a:gd name="T20" fmla="*/ 8 w 154"/>
                  <a:gd name="T21" fmla="*/ 95 h 171"/>
                  <a:gd name="T22" fmla="*/ 14 w 154"/>
                  <a:gd name="T23" fmla="*/ 100 h 171"/>
                  <a:gd name="T24" fmla="*/ 28 w 154"/>
                  <a:gd name="T25" fmla="*/ 103 h 171"/>
                  <a:gd name="T26" fmla="*/ 38 w 154"/>
                  <a:gd name="T27" fmla="*/ 111 h 171"/>
                  <a:gd name="T28" fmla="*/ 34 w 154"/>
                  <a:gd name="T29" fmla="*/ 121 h 171"/>
                  <a:gd name="T30" fmla="*/ 35 w 154"/>
                  <a:gd name="T31" fmla="*/ 130 h 171"/>
                  <a:gd name="T32" fmla="*/ 44 w 154"/>
                  <a:gd name="T33" fmla="*/ 145 h 171"/>
                  <a:gd name="T34" fmla="*/ 58 w 154"/>
                  <a:gd name="T35" fmla="*/ 149 h 171"/>
                  <a:gd name="T36" fmla="*/ 67 w 154"/>
                  <a:gd name="T37" fmla="*/ 155 h 171"/>
                  <a:gd name="T38" fmla="*/ 76 w 154"/>
                  <a:gd name="T39" fmla="*/ 158 h 171"/>
                  <a:gd name="T40" fmla="*/ 87 w 154"/>
                  <a:gd name="T41" fmla="*/ 161 h 171"/>
                  <a:gd name="T42" fmla="*/ 99 w 154"/>
                  <a:gd name="T43" fmla="*/ 167 h 171"/>
                  <a:gd name="T44" fmla="*/ 116 w 154"/>
                  <a:gd name="T45" fmla="*/ 170 h 171"/>
                  <a:gd name="T46" fmla="*/ 123 w 154"/>
                  <a:gd name="T47" fmla="*/ 156 h 171"/>
                  <a:gd name="T48" fmla="*/ 126 w 154"/>
                  <a:gd name="T49" fmla="*/ 145 h 171"/>
                  <a:gd name="T50" fmla="*/ 132 w 154"/>
                  <a:gd name="T51" fmla="*/ 145 h 171"/>
                  <a:gd name="T52" fmla="*/ 137 w 154"/>
                  <a:gd name="T53" fmla="*/ 152 h 171"/>
                  <a:gd name="T54" fmla="*/ 143 w 154"/>
                  <a:gd name="T55" fmla="*/ 145 h 171"/>
                  <a:gd name="T56" fmla="*/ 151 w 154"/>
                  <a:gd name="T57" fmla="*/ 136 h 171"/>
                  <a:gd name="T58" fmla="*/ 154 w 154"/>
                  <a:gd name="T59" fmla="*/ 127 h 171"/>
                  <a:gd name="T60" fmla="*/ 149 w 154"/>
                  <a:gd name="T61" fmla="*/ 117 h 171"/>
                  <a:gd name="T62" fmla="*/ 142 w 154"/>
                  <a:gd name="T63" fmla="*/ 111 h 171"/>
                  <a:gd name="T64" fmla="*/ 131 w 154"/>
                  <a:gd name="T65" fmla="*/ 100 h 171"/>
                  <a:gd name="T66" fmla="*/ 131 w 154"/>
                  <a:gd name="T67" fmla="*/ 86 h 171"/>
                  <a:gd name="T68" fmla="*/ 126 w 154"/>
                  <a:gd name="T69" fmla="*/ 80 h 171"/>
                  <a:gd name="T70" fmla="*/ 129 w 154"/>
                  <a:gd name="T71" fmla="*/ 66 h 171"/>
                  <a:gd name="T72" fmla="*/ 135 w 154"/>
                  <a:gd name="T73" fmla="*/ 51 h 171"/>
                  <a:gd name="T74" fmla="*/ 132 w 154"/>
                  <a:gd name="T75" fmla="*/ 27 h 171"/>
                  <a:gd name="T76" fmla="*/ 123 w 154"/>
                  <a:gd name="T77" fmla="*/ 10 h 171"/>
                  <a:gd name="T78" fmla="*/ 102 w 154"/>
                  <a:gd name="T79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4" h="171">
                    <a:moveTo>
                      <a:pt x="99" y="4"/>
                    </a:moveTo>
                    <a:lnTo>
                      <a:pt x="91" y="10"/>
                    </a:lnTo>
                    <a:lnTo>
                      <a:pt x="87" y="3"/>
                    </a:lnTo>
                    <a:lnTo>
                      <a:pt x="78" y="0"/>
                    </a:lnTo>
                    <a:lnTo>
                      <a:pt x="75" y="3"/>
                    </a:lnTo>
                    <a:lnTo>
                      <a:pt x="60" y="0"/>
                    </a:lnTo>
                    <a:lnTo>
                      <a:pt x="58" y="3"/>
                    </a:lnTo>
                    <a:lnTo>
                      <a:pt x="53" y="9"/>
                    </a:lnTo>
                    <a:lnTo>
                      <a:pt x="47" y="12"/>
                    </a:lnTo>
                    <a:lnTo>
                      <a:pt x="46" y="15"/>
                    </a:lnTo>
                    <a:lnTo>
                      <a:pt x="40" y="19"/>
                    </a:lnTo>
                    <a:lnTo>
                      <a:pt x="32" y="21"/>
                    </a:lnTo>
                    <a:lnTo>
                      <a:pt x="43" y="41"/>
                    </a:lnTo>
                    <a:lnTo>
                      <a:pt x="28" y="54"/>
                    </a:lnTo>
                    <a:lnTo>
                      <a:pt x="17" y="60"/>
                    </a:lnTo>
                    <a:lnTo>
                      <a:pt x="13" y="66"/>
                    </a:lnTo>
                    <a:lnTo>
                      <a:pt x="3" y="73"/>
                    </a:lnTo>
                    <a:lnTo>
                      <a:pt x="5" y="74"/>
                    </a:lnTo>
                    <a:lnTo>
                      <a:pt x="2" y="82"/>
                    </a:lnTo>
                    <a:lnTo>
                      <a:pt x="5" y="83"/>
                    </a:lnTo>
                    <a:lnTo>
                      <a:pt x="0" y="92"/>
                    </a:lnTo>
                    <a:lnTo>
                      <a:pt x="8" y="95"/>
                    </a:lnTo>
                    <a:lnTo>
                      <a:pt x="8" y="97"/>
                    </a:lnTo>
                    <a:lnTo>
                      <a:pt x="14" y="100"/>
                    </a:lnTo>
                    <a:lnTo>
                      <a:pt x="25" y="106"/>
                    </a:lnTo>
                    <a:lnTo>
                      <a:pt x="28" y="103"/>
                    </a:lnTo>
                    <a:lnTo>
                      <a:pt x="35" y="106"/>
                    </a:lnTo>
                    <a:lnTo>
                      <a:pt x="38" y="111"/>
                    </a:lnTo>
                    <a:lnTo>
                      <a:pt x="38" y="117"/>
                    </a:lnTo>
                    <a:lnTo>
                      <a:pt x="34" y="121"/>
                    </a:lnTo>
                    <a:lnTo>
                      <a:pt x="32" y="126"/>
                    </a:lnTo>
                    <a:lnTo>
                      <a:pt x="35" y="130"/>
                    </a:lnTo>
                    <a:lnTo>
                      <a:pt x="43" y="133"/>
                    </a:lnTo>
                    <a:lnTo>
                      <a:pt x="44" y="145"/>
                    </a:lnTo>
                    <a:lnTo>
                      <a:pt x="58" y="144"/>
                    </a:lnTo>
                    <a:lnTo>
                      <a:pt x="58" y="149"/>
                    </a:lnTo>
                    <a:lnTo>
                      <a:pt x="61" y="153"/>
                    </a:lnTo>
                    <a:lnTo>
                      <a:pt x="67" y="155"/>
                    </a:lnTo>
                    <a:lnTo>
                      <a:pt x="69" y="158"/>
                    </a:lnTo>
                    <a:lnTo>
                      <a:pt x="76" y="158"/>
                    </a:lnTo>
                    <a:lnTo>
                      <a:pt x="79" y="162"/>
                    </a:lnTo>
                    <a:lnTo>
                      <a:pt x="87" y="161"/>
                    </a:lnTo>
                    <a:lnTo>
                      <a:pt x="90" y="164"/>
                    </a:lnTo>
                    <a:lnTo>
                      <a:pt x="99" y="167"/>
                    </a:lnTo>
                    <a:lnTo>
                      <a:pt x="116" y="171"/>
                    </a:lnTo>
                    <a:lnTo>
                      <a:pt x="116" y="170"/>
                    </a:lnTo>
                    <a:lnTo>
                      <a:pt x="117" y="165"/>
                    </a:lnTo>
                    <a:lnTo>
                      <a:pt x="123" y="156"/>
                    </a:lnTo>
                    <a:lnTo>
                      <a:pt x="123" y="152"/>
                    </a:lnTo>
                    <a:lnTo>
                      <a:pt x="126" y="145"/>
                    </a:lnTo>
                    <a:lnTo>
                      <a:pt x="128" y="145"/>
                    </a:lnTo>
                    <a:lnTo>
                      <a:pt x="132" y="145"/>
                    </a:lnTo>
                    <a:lnTo>
                      <a:pt x="132" y="152"/>
                    </a:lnTo>
                    <a:lnTo>
                      <a:pt x="137" y="152"/>
                    </a:lnTo>
                    <a:lnTo>
                      <a:pt x="142" y="149"/>
                    </a:lnTo>
                    <a:lnTo>
                      <a:pt x="143" y="145"/>
                    </a:lnTo>
                    <a:lnTo>
                      <a:pt x="151" y="142"/>
                    </a:lnTo>
                    <a:lnTo>
                      <a:pt x="151" y="136"/>
                    </a:lnTo>
                    <a:lnTo>
                      <a:pt x="154" y="132"/>
                    </a:lnTo>
                    <a:lnTo>
                      <a:pt x="154" y="127"/>
                    </a:lnTo>
                    <a:lnTo>
                      <a:pt x="151" y="123"/>
                    </a:lnTo>
                    <a:lnTo>
                      <a:pt x="149" y="117"/>
                    </a:lnTo>
                    <a:lnTo>
                      <a:pt x="145" y="112"/>
                    </a:lnTo>
                    <a:lnTo>
                      <a:pt x="142" y="111"/>
                    </a:lnTo>
                    <a:lnTo>
                      <a:pt x="140" y="106"/>
                    </a:lnTo>
                    <a:lnTo>
                      <a:pt x="131" y="100"/>
                    </a:lnTo>
                    <a:lnTo>
                      <a:pt x="129" y="91"/>
                    </a:lnTo>
                    <a:lnTo>
                      <a:pt x="131" y="86"/>
                    </a:lnTo>
                    <a:lnTo>
                      <a:pt x="128" y="80"/>
                    </a:lnTo>
                    <a:lnTo>
                      <a:pt x="126" y="80"/>
                    </a:lnTo>
                    <a:lnTo>
                      <a:pt x="119" y="83"/>
                    </a:lnTo>
                    <a:lnTo>
                      <a:pt x="129" y="66"/>
                    </a:lnTo>
                    <a:lnTo>
                      <a:pt x="131" y="60"/>
                    </a:lnTo>
                    <a:lnTo>
                      <a:pt x="135" y="51"/>
                    </a:lnTo>
                    <a:lnTo>
                      <a:pt x="135" y="35"/>
                    </a:lnTo>
                    <a:lnTo>
                      <a:pt x="132" y="27"/>
                    </a:lnTo>
                    <a:lnTo>
                      <a:pt x="128" y="9"/>
                    </a:lnTo>
                    <a:lnTo>
                      <a:pt x="123" y="10"/>
                    </a:lnTo>
                    <a:lnTo>
                      <a:pt x="122" y="9"/>
                    </a:lnTo>
                    <a:lnTo>
                      <a:pt x="102" y="0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8" name="Freeform 5280">
                <a:extLst>
                  <a:ext uri="{FF2B5EF4-FFF2-40B4-BE49-F238E27FC236}">
                    <a16:creationId xmlns:a16="http://schemas.microsoft.com/office/drawing/2014/main" id="{908FF649-4277-0AC7-B28F-FD2FE3637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711"/>
                <a:ext cx="77" cy="86"/>
              </a:xfrm>
              <a:custGeom>
                <a:avLst/>
                <a:gdLst>
                  <a:gd name="T0" fmla="*/ 102 w 154"/>
                  <a:gd name="T1" fmla="*/ 0 h 171"/>
                  <a:gd name="T2" fmla="*/ 123 w 154"/>
                  <a:gd name="T3" fmla="*/ 10 h 171"/>
                  <a:gd name="T4" fmla="*/ 132 w 154"/>
                  <a:gd name="T5" fmla="*/ 27 h 171"/>
                  <a:gd name="T6" fmla="*/ 135 w 154"/>
                  <a:gd name="T7" fmla="*/ 51 h 171"/>
                  <a:gd name="T8" fmla="*/ 129 w 154"/>
                  <a:gd name="T9" fmla="*/ 66 h 171"/>
                  <a:gd name="T10" fmla="*/ 126 w 154"/>
                  <a:gd name="T11" fmla="*/ 80 h 171"/>
                  <a:gd name="T12" fmla="*/ 131 w 154"/>
                  <a:gd name="T13" fmla="*/ 86 h 171"/>
                  <a:gd name="T14" fmla="*/ 131 w 154"/>
                  <a:gd name="T15" fmla="*/ 100 h 171"/>
                  <a:gd name="T16" fmla="*/ 142 w 154"/>
                  <a:gd name="T17" fmla="*/ 111 h 171"/>
                  <a:gd name="T18" fmla="*/ 149 w 154"/>
                  <a:gd name="T19" fmla="*/ 117 h 171"/>
                  <a:gd name="T20" fmla="*/ 154 w 154"/>
                  <a:gd name="T21" fmla="*/ 127 h 171"/>
                  <a:gd name="T22" fmla="*/ 151 w 154"/>
                  <a:gd name="T23" fmla="*/ 136 h 171"/>
                  <a:gd name="T24" fmla="*/ 143 w 154"/>
                  <a:gd name="T25" fmla="*/ 145 h 171"/>
                  <a:gd name="T26" fmla="*/ 137 w 154"/>
                  <a:gd name="T27" fmla="*/ 152 h 171"/>
                  <a:gd name="T28" fmla="*/ 132 w 154"/>
                  <a:gd name="T29" fmla="*/ 145 h 171"/>
                  <a:gd name="T30" fmla="*/ 126 w 154"/>
                  <a:gd name="T31" fmla="*/ 145 h 171"/>
                  <a:gd name="T32" fmla="*/ 123 w 154"/>
                  <a:gd name="T33" fmla="*/ 156 h 171"/>
                  <a:gd name="T34" fmla="*/ 116 w 154"/>
                  <a:gd name="T35" fmla="*/ 170 h 171"/>
                  <a:gd name="T36" fmla="*/ 99 w 154"/>
                  <a:gd name="T37" fmla="*/ 167 h 171"/>
                  <a:gd name="T38" fmla="*/ 87 w 154"/>
                  <a:gd name="T39" fmla="*/ 161 h 171"/>
                  <a:gd name="T40" fmla="*/ 76 w 154"/>
                  <a:gd name="T41" fmla="*/ 158 h 171"/>
                  <a:gd name="T42" fmla="*/ 67 w 154"/>
                  <a:gd name="T43" fmla="*/ 155 h 171"/>
                  <a:gd name="T44" fmla="*/ 58 w 154"/>
                  <a:gd name="T45" fmla="*/ 149 h 171"/>
                  <a:gd name="T46" fmla="*/ 44 w 154"/>
                  <a:gd name="T47" fmla="*/ 145 h 171"/>
                  <a:gd name="T48" fmla="*/ 35 w 154"/>
                  <a:gd name="T49" fmla="*/ 130 h 171"/>
                  <a:gd name="T50" fmla="*/ 34 w 154"/>
                  <a:gd name="T51" fmla="*/ 121 h 171"/>
                  <a:gd name="T52" fmla="*/ 38 w 154"/>
                  <a:gd name="T53" fmla="*/ 111 h 171"/>
                  <a:gd name="T54" fmla="*/ 28 w 154"/>
                  <a:gd name="T55" fmla="*/ 103 h 171"/>
                  <a:gd name="T56" fmla="*/ 14 w 154"/>
                  <a:gd name="T57" fmla="*/ 100 h 171"/>
                  <a:gd name="T58" fmla="*/ 8 w 154"/>
                  <a:gd name="T59" fmla="*/ 95 h 171"/>
                  <a:gd name="T60" fmla="*/ 5 w 154"/>
                  <a:gd name="T61" fmla="*/ 83 h 171"/>
                  <a:gd name="T62" fmla="*/ 5 w 154"/>
                  <a:gd name="T63" fmla="*/ 74 h 171"/>
                  <a:gd name="T64" fmla="*/ 13 w 154"/>
                  <a:gd name="T65" fmla="*/ 66 h 171"/>
                  <a:gd name="T66" fmla="*/ 28 w 154"/>
                  <a:gd name="T67" fmla="*/ 54 h 171"/>
                  <a:gd name="T68" fmla="*/ 32 w 154"/>
                  <a:gd name="T69" fmla="*/ 21 h 171"/>
                  <a:gd name="T70" fmla="*/ 46 w 154"/>
                  <a:gd name="T71" fmla="*/ 15 h 171"/>
                  <a:gd name="T72" fmla="*/ 53 w 154"/>
                  <a:gd name="T73" fmla="*/ 9 h 171"/>
                  <a:gd name="T74" fmla="*/ 60 w 154"/>
                  <a:gd name="T75" fmla="*/ 0 h 171"/>
                  <a:gd name="T76" fmla="*/ 78 w 154"/>
                  <a:gd name="T77" fmla="*/ 0 h 171"/>
                  <a:gd name="T78" fmla="*/ 91 w 154"/>
                  <a:gd name="T79" fmla="*/ 1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4" h="171">
                    <a:moveTo>
                      <a:pt x="99" y="4"/>
                    </a:moveTo>
                    <a:lnTo>
                      <a:pt x="102" y="0"/>
                    </a:lnTo>
                    <a:lnTo>
                      <a:pt x="122" y="9"/>
                    </a:lnTo>
                    <a:lnTo>
                      <a:pt x="123" y="10"/>
                    </a:lnTo>
                    <a:lnTo>
                      <a:pt x="128" y="9"/>
                    </a:lnTo>
                    <a:lnTo>
                      <a:pt x="132" y="27"/>
                    </a:lnTo>
                    <a:lnTo>
                      <a:pt x="135" y="35"/>
                    </a:lnTo>
                    <a:lnTo>
                      <a:pt x="135" y="51"/>
                    </a:lnTo>
                    <a:lnTo>
                      <a:pt x="131" y="60"/>
                    </a:lnTo>
                    <a:lnTo>
                      <a:pt x="129" y="66"/>
                    </a:lnTo>
                    <a:lnTo>
                      <a:pt x="119" y="83"/>
                    </a:lnTo>
                    <a:lnTo>
                      <a:pt x="126" y="80"/>
                    </a:lnTo>
                    <a:lnTo>
                      <a:pt x="128" y="80"/>
                    </a:lnTo>
                    <a:lnTo>
                      <a:pt x="131" y="86"/>
                    </a:lnTo>
                    <a:lnTo>
                      <a:pt x="129" y="91"/>
                    </a:lnTo>
                    <a:lnTo>
                      <a:pt x="131" y="100"/>
                    </a:lnTo>
                    <a:lnTo>
                      <a:pt x="140" y="106"/>
                    </a:lnTo>
                    <a:lnTo>
                      <a:pt x="142" y="111"/>
                    </a:lnTo>
                    <a:lnTo>
                      <a:pt x="145" y="112"/>
                    </a:lnTo>
                    <a:lnTo>
                      <a:pt x="149" y="117"/>
                    </a:lnTo>
                    <a:lnTo>
                      <a:pt x="151" y="123"/>
                    </a:lnTo>
                    <a:lnTo>
                      <a:pt x="154" y="127"/>
                    </a:lnTo>
                    <a:lnTo>
                      <a:pt x="154" y="132"/>
                    </a:lnTo>
                    <a:lnTo>
                      <a:pt x="151" y="136"/>
                    </a:lnTo>
                    <a:lnTo>
                      <a:pt x="151" y="142"/>
                    </a:lnTo>
                    <a:lnTo>
                      <a:pt x="143" y="145"/>
                    </a:lnTo>
                    <a:lnTo>
                      <a:pt x="142" y="149"/>
                    </a:lnTo>
                    <a:lnTo>
                      <a:pt x="137" y="152"/>
                    </a:lnTo>
                    <a:lnTo>
                      <a:pt x="132" y="152"/>
                    </a:lnTo>
                    <a:lnTo>
                      <a:pt x="132" y="145"/>
                    </a:lnTo>
                    <a:lnTo>
                      <a:pt x="128" y="145"/>
                    </a:lnTo>
                    <a:lnTo>
                      <a:pt x="126" y="145"/>
                    </a:lnTo>
                    <a:lnTo>
                      <a:pt x="123" y="152"/>
                    </a:lnTo>
                    <a:lnTo>
                      <a:pt x="123" y="156"/>
                    </a:lnTo>
                    <a:lnTo>
                      <a:pt x="117" y="165"/>
                    </a:lnTo>
                    <a:lnTo>
                      <a:pt x="116" y="170"/>
                    </a:lnTo>
                    <a:lnTo>
                      <a:pt x="116" y="171"/>
                    </a:lnTo>
                    <a:lnTo>
                      <a:pt x="99" y="167"/>
                    </a:lnTo>
                    <a:lnTo>
                      <a:pt x="90" y="164"/>
                    </a:lnTo>
                    <a:lnTo>
                      <a:pt x="87" y="161"/>
                    </a:lnTo>
                    <a:lnTo>
                      <a:pt x="79" y="162"/>
                    </a:lnTo>
                    <a:lnTo>
                      <a:pt x="76" y="158"/>
                    </a:lnTo>
                    <a:lnTo>
                      <a:pt x="69" y="158"/>
                    </a:lnTo>
                    <a:lnTo>
                      <a:pt x="67" y="155"/>
                    </a:lnTo>
                    <a:lnTo>
                      <a:pt x="61" y="153"/>
                    </a:lnTo>
                    <a:lnTo>
                      <a:pt x="58" y="149"/>
                    </a:lnTo>
                    <a:lnTo>
                      <a:pt x="58" y="144"/>
                    </a:lnTo>
                    <a:lnTo>
                      <a:pt x="44" y="145"/>
                    </a:lnTo>
                    <a:lnTo>
                      <a:pt x="43" y="133"/>
                    </a:lnTo>
                    <a:lnTo>
                      <a:pt x="35" y="130"/>
                    </a:lnTo>
                    <a:lnTo>
                      <a:pt x="32" y="126"/>
                    </a:lnTo>
                    <a:lnTo>
                      <a:pt x="34" y="121"/>
                    </a:lnTo>
                    <a:lnTo>
                      <a:pt x="38" y="117"/>
                    </a:lnTo>
                    <a:lnTo>
                      <a:pt x="38" y="111"/>
                    </a:lnTo>
                    <a:lnTo>
                      <a:pt x="35" y="106"/>
                    </a:lnTo>
                    <a:lnTo>
                      <a:pt x="28" y="103"/>
                    </a:lnTo>
                    <a:lnTo>
                      <a:pt x="25" y="106"/>
                    </a:lnTo>
                    <a:lnTo>
                      <a:pt x="14" y="100"/>
                    </a:lnTo>
                    <a:lnTo>
                      <a:pt x="8" y="97"/>
                    </a:lnTo>
                    <a:lnTo>
                      <a:pt x="8" y="95"/>
                    </a:lnTo>
                    <a:lnTo>
                      <a:pt x="0" y="92"/>
                    </a:lnTo>
                    <a:lnTo>
                      <a:pt x="5" y="83"/>
                    </a:lnTo>
                    <a:lnTo>
                      <a:pt x="2" y="82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13" y="66"/>
                    </a:lnTo>
                    <a:lnTo>
                      <a:pt x="17" y="60"/>
                    </a:lnTo>
                    <a:lnTo>
                      <a:pt x="28" y="54"/>
                    </a:lnTo>
                    <a:lnTo>
                      <a:pt x="43" y="41"/>
                    </a:lnTo>
                    <a:lnTo>
                      <a:pt x="32" y="21"/>
                    </a:lnTo>
                    <a:lnTo>
                      <a:pt x="40" y="19"/>
                    </a:lnTo>
                    <a:lnTo>
                      <a:pt x="46" y="15"/>
                    </a:lnTo>
                    <a:lnTo>
                      <a:pt x="47" y="12"/>
                    </a:lnTo>
                    <a:lnTo>
                      <a:pt x="53" y="9"/>
                    </a:lnTo>
                    <a:lnTo>
                      <a:pt x="58" y="3"/>
                    </a:lnTo>
                    <a:lnTo>
                      <a:pt x="60" y="0"/>
                    </a:lnTo>
                    <a:lnTo>
                      <a:pt x="75" y="3"/>
                    </a:lnTo>
                    <a:lnTo>
                      <a:pt x="78" y="0"/>
                    </a:lnTo>
                    <a:lnTo>
                      <a:pt x="87" y="3"/>
                    </a:lnTo>
                    <a:lnTo>
                      <a:pt x="91" y="10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29" name="Freeform 5281">
                <a:extLst>
                  <a:ext uri="{FF2B5EF4-FFF2-40B4-BE49-F238E27FC236}">
                    <a16:creationId xmlns:a16="http://schemas.microsoft.com/office/drawing/2014/main" id="{9D615F0C-5599-EF79-A8B3-F0BAE3468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711"/>
                <a:ext cx="77" cy="86"/>
              </a:xfrm>
              <a:custGeom>
                <a:avLst/>
                <a:gdLst>
                  <a:gd name="T0" fmla="*/ 102 w 154"/>
                  <a:gd name="T1" fmla="*/ 0 h 171"/>
                  <a:gd name="T2" fmla="*/ 123 w 154"/>
                  <a:gd name="T3" fmla="*/ 10 h 171"/>
                  <a:gd name="T4" fmla="*/ 132 w 154"/>
                  <a:gd name="T5" fmla="*/ 27 h 171"/>
                  <a:gd name="T6" fmla="*/ 135 w 154"/>
                  <a:gd name="T7" fmla="*/ 51 h 171"/>
                  <a:gd name="T8" fmla="*/ 129 w 154"/>
                  <a:gd name="T9" fmla="*/ 66 h 171"/>
                  <a:gd name="T10" fmla="*/ 126 w 154"/>
                  <a:gd name="T11" fmla="*/ 80 h 171"/>
                  <a:gd name="T12" fmla="*/ 131 w 154"/>
                  <a:gd name="T13" fmla="*/ 86 h 171"/>
                  <a:gd name="T14" fmla="*/ 131 w 154"/>
                  <a:gd name="T15" fmla="*/ 100 h 171"/>
                  <a:gd name="T16" fmla="*/ 142 w 154"/>
                  <a:gd name="T17" fmla="*/ 111 h 171"/>
                  <a:gd name="T18" fmla="*/ 149 w 154"/>
                  <a:gd name="T19" fmla="*/ 117 h 171"/>
                  <a:gd name="T20" fmla="*/ 154 w 154"/>
                  <a:gd name="T21" fmla="*/ 127 h 171"/>
                  <a:gd name="T22" fmla="*/ 151 w 154"/>
                  <a:gd name="T23" fmla="*/ 136 h 171"/>
                  <a:gd name="T24" fmla="*/ 143 w 154"/>
                  <a:gd name="T25" fmla="*/ 145 h 171"/>
                  <a:gd name="T26" fmla="*/ 137 w 154"/>
                  <a:gd name="T27" fmla="*/ 152 h 171"/>
                  <a:gd name="T28" fmla="*/ 132 w 154"/>
                  <a:gd name="T29" fmla="*/ 145 h 171"/>
                  <a:gd name="T30" fmla="*/ 126 w 154"/>
                  <a:gd name="T31" fmla="*/ 145 h 171"/>
                  <a:gd name="T32" fmla="*/ 123 w 154"/>
                  <a:gd name="T33" fmla="*/ 156 h 171"/>
                  <a:gd name="T34" fmla="*/ 116 w 154"/>
                  <a:gd name="T35" fmla="*/ 170 h 171"/>
                  <a:gd name="T36" fmla="*/ 99 w 154"/>
                  <a:gd name="T37" fmla="*/ 167 h 171"/>
                  <a:gd name="T38" fmla="*/ 87 w 154"/>
                  <a:gd name="T39" fmla="*/ 161 h 171"/>
                  <a:gd name="T40" fmla="*/ 76 w 154"/>
                  <a:gd name="T41" fmla="*/ 158 h 171"/>
                  <a:gd name="T42" fmla="*/ 67 w 154"/>
                  <a:gd name="T43" fmla="*/ 155 h 171"/>
                  <a:gd name="T44" fmla="*/ 58 w 154"/>
                  <a:gd name="T45" fmla="*/ 149 h 171"/>
                  <a:gd name="T46" fmla="*/ 44 w 154"/>
                  <a:gd name="T47" fmla="*/ 145 h 171"/>
                  <a:gd name="T48" fmla="*/ 35 w 154"/>
                  <a:gd name="T49" fmla="*/ 130 h 171"/>
                  <a:gd name="T50" fmla="*/ 34 w 154"/>
                  <a:gd name="T51" fmla="*/ 121 h 171"/>
                  <a:gd name="T52" fmla="*/ 38 w 154"/>
                  <a:gd name="T53" fmla="*/ 111 h 171"/>
                  <a:gd name="T54" fmla="*/ 28 w 154"/>
                  <a:gd name="T55" fmla="*/ 103 h 171"/>
                  <a:gd name="T56" fmla="*/ 14 w 154"/>
                  <a:gd name="T57" fmla="*/ 100 h 171"/>
                  <a:gd name="T58" fmla="*/ 8 w 154"/>
                  <a:gd name="T59" fmla="*/ 95 h 171"/>
                  <a:gd name="T60" fmla="*/ 5 w 154"/>
                  <a:gd name="T61" fmla="*/ 83 h 171"/>
                  <a:gd name="T62" fmla="*/ 5 w 154"/>
                  <a:gd name="T63" fmla="*/ 74 h 171"/>
                  <a:gd name="T64" fmla="*/ 13 w 154"/>
                  <a:gd name="T65" fmla="*/ 66 h 171"/>
                  <a:gd name="T66" fmla="*/ 28 w 154"/>
                  <a:gd name="T67" fmla="*/ 54 h 171"/>
                  <a:gd name="T68" fmla="*/ 32 w 154"/>
                  <a:gd name="T69" fmla="*/ 21 h 171"/>
                  <a:gd name="T70" fmla="*/ 46 w 154"/>
                  <a:gd name="T71" fmla="*/ 15 h 171"/>
                  <a:gd name="T72" fmla="*/ 53 w 154"/>
                  <a:gd name="T73" fmla="*/ 9 h 171"/>
                  <a:gd name="T74" fmla="*/ 60 w 154"/>
                  <a:gd name="T75" fmla="*/ 0 h 171"/>
                  <a:gd name="T76" fmla="*/ 78 w 154"/>
                  <a:gd name="T77" fmla="*/ 0 h 171"/>
                  <a:gd name="T78" fmla="*/ 91 w 154"/>
                  <a:gd name="T79" fmla="*/ 1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4" h="171">
                    <a:moveTo>
                      <a:pt x="99" y="4"/>
                    </a:moveTo>
                    <a:lnTo>
                      <a:pt x="102" y="0"/>
                    </a:lnTo>
                    <a:lnTo>
                      <a:pt x="122" y="9"/>
                    </a:lnTo>
                    <a:lnTo>
                      <a:pt x="123" y="10"/>
                    </a:lnTo>
                    <a:lnTo>
                      <a:pt x="128" y="9"/>
                    </a:lnTo>
                    <a:lnTo>
                      <a:pt x="132" y="27"/>
                    </a:lnTo>
                    <a:lnTo>
                      <a:pt x="135" y="35"/>
                    </a:lnTo>
                    <a:lnTo>
                      <a:pt x="135" y="51"/>
                    </a:lnTo>
                    <a:lnTo>
                      <a:pt x="131" y="60"/>
                    </a:lnTo>
                    <a:lnTo>
                      <a:pt x="129" y="66"/>
                    </a:lnTo>
                    <a:lnTo>
                      <a:pt x="119" y="83"/>
                    </a:lnTo>
                    <a:lnTo>
                      <a:pt x="126" y="80"/>
                    </a:lnTo>
                    <a:lnTo>
                      <a:pt x="128" y="80"/>
                    </a:lnTo>
                    <a:lnTo>
                      <a:pt x="131" y="86"/>
                    </a:lnTo>
                    <a:lnTo>
                      <a:pt x="129" y="91"/>
                    </a:lnTo>
                    <a:lnTo>
                      <a:pt x="131" y="100"/>
                    </a:lnTo>
                    <a:lnTo>
                      <a:pt x="140" y="106"/>
                    </a:lnTo>
                    <a:lnTo>
                      <a:pt x="142" y="111"/>
                    </a:lnTo>
                    <a:lnTo>
                      <a:pt x="145" y="112"/>
                    </a:lnTo>
                    <a:lnTo>
                      <a:pt x="149" y="117"/>
                    </a:lnTo>
                    <a:lnTo>
                      <a:pt x="151" y="123"/>
                    </a:lnTo>
                    <a:lnTo>
                      <a:pt x="154" y="127"/>
                    </a:lnTo>
                    <a:lnTo>
                      <a:pt x="154" y="132"/>
                    </a:lnTo>
                    <a:lnTo>
                      <a:pt x="151" y="136"/>
                    </a:lnTo>
                    <a:lnTo>
                      <a:pt x="151" y="142"/>
                    </a:lnTo>
                    <a:lnTo>
                      <a:pt x="143" y="145"/>
                    </a:lnTo>
                    <a:lnTo>
                      <a:pt x="142" y="149"/>
                    </a:lnTo>
                    <a:lnTo>
                      <a:pt x="137" y="152"/>
                    </a:lnTo>
                    <a:lnTo>
                      <a:pt x="132" y="152"/>
                    </a:lnTo>
                    <a:lnTo>
                      <a:pt x="132" y="145"/>
                    </a:lnTo>
                    <a:lnTo>
                      <a:pt x="128" y="145"/>
                    </a:lnTo>
                    <a:lnTo>
                      <a:pt x="126" y="145"/>
                    </a:lnTo>
                    <a:lnTo>
                      <a:pt x="123" y="152"/>
                    </a:lnTo>
                    <a:lnTo>
                      <a:pt x="123" y="156"/>
                    </a:lnTo>
                    <a:lnTo>
                      <a:pt x="117" y="165"/>
                    </a:lnTo>
                    <a:lnTo>
                      <a:pt x="116" y="170"/>
                    </a:lnTo>
                    <a:lnTo>
                      <a:pt x="116" y="171"/>
                    </a:lnTo>
                    <a:lnTo>
                      <a:pt x="99" y="167"/>
                    </a:lnTo>
                    <a:lnTo>
                      <a:pt x="90" y="164"/>
                    </a:lnTo>
                    <a:lnTo>
                      <a:pt x="87" y="161"/>
                    </a:lnTo>
                    <a:lnTo>
                      <a:pt x="79" y="162"/>
                    </a:lnTo>
                    <a:lnTo>
                      <a:pt x="76" y="158"/>
                    </a:lnTo>
                    <a:lnTo>
                      <a:pt x="69" y="158"/>
                    </a:lnTo>
                    <a:lnTo>
                      <a:pt x="67" y="155"/>
                    </a:lnTo>
                    <a:lnTo>
                      <a:pt x="61" y="153"/>
                    </a:lnTo>
                    <a:lnTo>
                      <a:pt x="58" y="149"/>
                    </a:lnTo>
                    <a:lnTo>
                      <a:pt x="58" y="144"/>
                    </a:lnTo>
                    <a:lnTo>
                      <a:pt x="44" y="145"/>
                    </a:lnTo>
                    <a:lnTo>
                      <a:pt x="43" y="133"/>
                    </a:lnTo>
                    <a:lnTo>
                      <a:pt x="35" y="130"/>
                    </a:lnTo>
                    <a:lnTo>
                      <a:pt x="32" y="126"/>
                    </a:lnTo>
                    <a:lnTo>
                      <a:pt x="34" y="121"/>
                    </a:lnTo>
                    <a:lnTo>
                      <a:pt x="38" y="117"/>
                    </a:lnTo>
                    <a:lnTo>
                      <a:pt x="38" y="111"/>
                    </a:lnTo>
                    <a:lnTo>
                      <a:pt x="35" y="106"/>
                    </a:lnTo>
                    <a:lnTo>
                      <a:pt x="28" y="103"/>
                    </a:lnTo>
                    <a:lnTo>
                      <a:pt x="25" y="106"/>
                    </a:lnTo>
                    <a:lnTo>
                      <a:pt x="14" y="100"/>
                    </a:lnTo>
                    <a:lnTo>
                      <a:pt x="8" y="97"/>
                    </a:lnTo>
                    <a:lnTo>
                      <a:pt x="8" y="95"/>
                    </a:lnTo>
                    <a:lnTo>
                      <a:pt x="0" y="92"/>
                    </a:lnTo>
                    <a:lnTo>
                      <a:pt x="5" y="83"/>
                    </a:lnTo>
                    <a:lnTo>
                      <a:pt x="2" y="82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13" y="66"/>
                    </a:lnTo>
                    <a:lnTo>
                      <a:pt x="17" y="60"/>
                    </a:lnTo>
                    <a:lnTo>
                      <a:pt x="28" y="54"/>
                    </a:lnTo>
                    <a:lnTo>
                      <a:pt x="43" y="41"/>
                    </a:lnTo>
                    <a:lnTo>
                      <a:pt x="32" y="21"/>
                    </a:lnTo>
                    <a:lnTo>
                      <a:pt x="40" y="19"/>
                    </a:lnTo>
                    <a:lnTo>
                      <a:pt x="46" y="15"/>
                    </a:lnTo>
                    <a:lnTo>
                      <a:pt x="47" y="12"/>
                    </a:lnTo>
                    <a:lnTo>
                      <a:pt x="53" y="9"/>
                    </a:lnTo>
                    <a:lnTo>
                      <a:pt x="58" y="3"/>
                    </a:lnTo>
                    <a:lnTo>
                      <a:pt x="60" y="0"/>
                    </a:lnTo>
                    <a:lnTo>
                      <a:pt x="75" y="3"/>
                    </a:lnTo>
                    <a:lnTo>
                      <a:pt x="78" y="0"/>
                    </a:lnTo>
                    <a:lnTo>
                      <a:pt x="87" y="3"/>
                    </a:lnTo>
                    <a:lnTo>
                      <a:pt x="91" y="10"/>
                    </a:lnTo>
                    <a:lnTo>
                      <a:pt x="99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0" name="Freeform 5282">
                <a:extLst>
                  <a:ext uri="{FF2B5EF4-FFF2-40B4-BE49-F238E27FC236}">
                    <a16:creationId xmlns:a16="http://schemas.microsoft.com/office/drawing/2014/main" id="{5D91F744-B6B9-DE49-9F46-98E62CBF0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1680"/>
                <a:ext cx="71" cy="86"/>
              </a:xfrm>
              <a:custGeom>
                <a:avLst/>
                <a:gdLst>
                  <a:gd name="T0" fmla="*/ 27 w 143"/>
                  <a:gd name="T1" fmla="*/ 12 h 172"/>
                  <a:gd name="T2" fmla="*/ 11 w 143"/>
                  <a:gd name="T3" fmla="*/ 14 h 172"/>
                  <a:gd name="T4" fmla="*/ 6 w 143"/>
                  <a:gd name="T5" fmla="*/ 22 h 172"/>
                  <a:gd name="T6" fmla="*/ 5 w 143"/>
                  <a:gd name="T7" fmla="*/ 29 h 172"/>
                  <a:gd name="T8" fmla="*/ 8 w 143"/>
                  <a:gd name="T9" fmla="*/ 43 h 172"/>
                  <a:gd name="T10" fmla="*/ 0 w 143"/>
                  <a:gd name="T11" fmla="*/ 60 h 172"/>
                  <a:gd name="T12" fmla="*/ 9 w 143"/>
                  <a:gd name="T13" fmla="*/ 64 h 172"/>
                  <a:gd name="T14" fmla="*/ 11 w 143"/>
                  <a:gd name="T15" fmla="*/ 72 h 172"/>
                  <a:gd name="T16" fmla="*/ 24 w 143"/>
                  <a:gd name="T17" fmla="*/ 79 h 172"/>
                  <a:gd name="T18" fmla="*/ 29 w 143"/>
                  <a:gd name="T19" fmla="*/ 91 h 172"/>
                  <a:gd name="T20" fmla="*/ 44 w 143"/>
                  <a:gd name="T21" fmla="*/ 105 h 172"/>
                  <a:gd name="T22" fmla="*/ 47 w 143"/>
                  <a:gd name="T23" fmla="*/ 117 h 172"/>
                  <a:gd name="T24" fmla="*/ 44 w 143"/>
                  <a:gd name="T25" fmla="*/ 123 h 172"/>
                  <a:gd name="T26" fmla="*/ 53 w 143"/>
                  <a:gd name="T27" fmla="*/ 132 h 172"/>
                  <a:gd name="T28" fmla="*/ 64 w 143"/>
                  <a:gd name="T29" fmla="*/ 143 h 172"/>
                  <a:gd name="T30" fmla="*/ 74 w 143"/>
                  <a:gd name="T31" fmla="*/ 143 h 172"/>
                  <a:gd name="T32" fmla="*/ 96 w 143"/>
                  <a:gd name="T33" fmla="*/ 155 h 172"/>
                  <a:gd name="T34" fmla="*/ 103 w 143"/>
                  <a:gd name="T35" fmla="*/ 152 h 172"/>
                  <a:gd name="T36" fmla="*/ 112 w 143"/>
                  <a:gd name="T37" fmla="*/ 160 h 172"/>
                  <a:gd name="T38" fmla="*/ 117 w 143"/>
                  <a:gd name="T39" fmla="*/ 169 h 172"/>
                  <a:gd name="T40" fmla="*/ 125 w 143"/>
                  <a:gd name="T41" fmla="*/ 170 h 172"/>
                  <a:gd name="T42" fmla="*/ 126 w 143"/>
                  <a:gd name="T43" fmla="*/ 145 h 172"/>
                  <a:gd name="T44" fmla="*/ 126 w 143"/>
                  <a:gd name="T45" fmla="*/ 137 h 172"/>
                  <a:gd name="T46" fmla="*/ 129 w 143"/>
                  <a:gd name="T47" fmla="*/ 131 h 172"/>
                  <a:gd name="T48" fmla="*/ 132 w 143"/>
                  <a:gd name="T49" fmla="*/ 116 h 172"/>
                  <a:gd name="T50" fmla="*/ 140 w 143"/>
                  <a:gd name="T51" fmla="*/ 119 h 172"/>
                  <a:gd name="T52" fmla="*/ 140 w 143"/>
                  <a:gd name="T53" fmla="*/ 108 h 172"/>
                  <a:gd name="T54" fmla="*/ 132 w 143"/>
                  <a:gd name="T55" fmla="*/ 93 h 172"/>
                  <a:gd name="T56" fmla="*/ 137 w 143"/>
                  <a:gd name="T57" fmla="*/ 81 h 172"/>
                  <a:gd name="T58" fmla="*/ 125 w 143"/>
                  <a:gd name="T59" fmla="*/ 78 h 172"/>
                  <a:gd name="T60" fmla="*/ 123 w 143"/>
                  <a:gd name="T61" fmla="*/ 64 h 172"/>
                  <a:gd name="T62" fmla="*/ 112 w 143"/>
                  <a:gd name="T63" fmla="*/ 58 h 172"/>
                  <a:gd name="T64" fmla="*/ 105 w 143"/>
                  <a:gd name="T65" fmla="*/ 53 h 172"/>
                  <a:gd name="T66" fmla="*/ 114 w 143"/>
                  <a:gd name="T67" fmla="*/ 38 h 172"/>
                  <a:gd name="T68" fmla="*/ 112 w 143"/>
                  <a:gd name="T69" fmla="*/ 34 h 172"/>
                  <a:gd name="T70" fmla="*/ 118 w 143"/>
                  <a:gd name="T71" fmla="*/ 26 h 172"/>
                  <a:gd name="T72" fmla="*/ 125 w 143"/>
                  <a:gd name="T73" fmla="*/ 20 h 172"/>
                  <a:gd name="T74" fmla="*/ 123 w 143"/>
                  <a:gd name="T75" fmla="*/ 11 h 172"/>
                  <a:gd name="T76" fmla="*/ 118 w 143"/>
                  <a:gd name="T77" fmla="*/ 0 h 172"/>
                  <a:gd name="T78" fmla="*/ 108 w 143"/>
                  <a:gd name="T79" fmla="*/ 2 h 172"/>
                  <a:gd name="T80" fmla="*/ 97 w 143"/>
                  <a:gd name="T81" fmla="*/ 9 h 172"/>
                  <a:gd name="T82" fmla="*/ 87 w 143"/>
                  <a:gd name="T83" fmla="*/ 20 h 172"/>
                  <a:gd name="T84" fmla="*/ 64 w 143"/>
                  <a:gd name="T85" fmla="*/ 32 h 172"/>
                  <a:gd name="T86" fmla="*/ 53 w 143"/>
                  <a:gd name="T87" fmla="*/ 34 h 172"/>
                  <a:gd name="T88" fmla="*/ 43 w 143"/>
                  <a:gd name="T89" fmla="*/ 26 h 172"/>
                  <a:gd name="T90" fmla="*/ 38 w 143"/>
                  <a:gd name="T91" fmla="*/ 17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3" h="172">
                    <a:moveTo>
                      <a:pt x="32" y="11"/>
                    </a:moveTo>
                    <a:lnTo>
                      <a:pt x="27" y="12"/>
                    </a:lnTo>
                    <a:lnTo>
                      <a:pt x="20" y="9"/>
                    </a:lnTo>
                    <a:lnTo>
                      <a:pt x="11" y="14"/>
                    </a:lnTo>
                    <a:lnTo>
                      <a:pt x="12" y="20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5" y="29"/>
                    </a:lnTo>
                    <a:lnTo>
                      <a:pt x="5" y="37"/>
                    </a:lnTo>
                    <a:lnTo>
                      <a:pt x="8" y="43"/>
                    </a:lnTo>
                    <a:lnTo>
                      <a:pt x="2" y="49"/>
                    </a:lnTo>
                    <a:lnTo>
                      <a:pt x="0" y="60"/>
                    </a:lnTo>
                    <a:lnTo>
                      <a:pt x="8" y="60"/>
                    </a:lnTo>
                    <a:lnTo>
                      <a:pt x="9" y="64"/>
                    </a:lnTo>
                    <a:lnTo>
                      <a:pt x="8" y="70"/>
                    </a:lnTo>
                    <a:lnTo>
                      <a:pt x="11" y="72"/>
                    </a:lnTo>
                    <a:lnTo>
                      <a:pt x="17" y="70"/>
                    </a:lnTo>
                    <a:lnTo>
                      <a:pt x="24" y="79"/>
                    </a:lnTo>
                    <a:lnTo>
                      <a:pt x="30" y="82"/>
                    </a:lnTo>
                    <a:lnTo>
                      <a:pt x="29" y="91"/>
                    </a:lnTo>
                    <a:lnTo>
                      <a:pt x="35" y="101"/>
                    </a:lnTo>
                    <a:lnTo>
                      <a:pt x="44" y="105"/>
                    </a:lnTo>
                    <a:lnTo>
                      <a:pt x="47" y="108"/>
                    </a:lnTo>
                    <a:lnTo>
                      <a:pt x="47" y="117"/>
                    </a:lnTo>
                    <a:lnTo>
                      <a:pt x="50" y="120"/>
                    </a:lnTo>
                    <a:lnTo>
                      <a:pt x="44" y="123"/>
                    </a:lnTo>
                    <a:lnTo>
                      <a:pt x="53" y="129"/>
                    </a:lnTo>
                    <a:lnTo>
                      <a:pt x="53" y="132"/>
                    </a:lnTo>
                    <a:lnTo>
                      <a:pt x="61" y="136"/>
                    </a:lnTo>
                    <a:lnTo>
                      <a:pt x="64" y="143"/>
                    </a:lnTo>
                    <a:lnTo>
                      <a:pt x="67" y="142"/>
                    </a:lnTo>
                    <a:lnTo>
                      <a:pt x="74" y="143"/>
                    </a:lnTo>
                    <a:lnTo>
                      <a:pt x="76" y="146"/>
                    </a:lnTo>
                    <a:lnTo>
                      <a:pt x="96" y="155"/>
                    </a:lnTo>
                    <a:lnTo>
                      <a:pt x="99" y="151"/>
                    </a:lnTo>
                    <a:lnTo>
                      <a:pt x="103" y="152"/>
                    </a:lnTo>
                    <a:lnTo>
                      <a:pt x="106" y="154"/>
                    </a:lnTo>
                    <a:lnTo>
                      <a:pt x="112" y="160"/>
                    </a:lnTo>
                    <a:lnTo>
                      <a:pt x="109" y="166"/>
                    </a:lnTo>
                    <a:lnTo>
                      <a:pt x="117" y="169"/>
                    </a:lnTo>
                    <a:lnTo>
                      <a:pt x="120" y="172"/>
                    </a:lnTo>
                    <a:lnTo>
                      <a:pt x="125" y="170"/>
                    </a:lnTo>
                    <a:lnTo>
                      <a:pt x="126" y="154"/>
                    </a:lnTo>
                    <a:lnTo>
                      <a:pt x="126" y="145"/>
                    </a:lnTo>
                    <a:lnTo>
                      <a:pt x="129" y="140"/>
                    </a:lnTo>
                    <a:lnTo>
                      <a:pt x="126" y="137"/>
                    </a:lnTo>
                    <a:lnTo>
                      <a:pt x="125" y="132"/>
                    </a:lnTo>
                    <a:lnTo>
                      <a:pt x="129" y="131"/>
                    </a:lnTo>
                    <a:lnTo>
                      <a:pt x="134" y="120"/>
                    </a:lnTo>
                    <a:lnTo>
                      <a:pt x="132" y="116"/>
                    </a:lnTo>
                    <a:lnTo>
                      <a:pt x="137" y="120"/>
                    </a:lnTo>
                    <a:lnTo>
                      <a:pt x="140" y="119"/>
                    </a:lnTo>
                    <a:lnTo>
                      <a:pt x="143" y="114"/>
                    </a:lnTo>
                    <a:lnTo>
                      <a:pt x="140" y="108"/>
                    </a:lnTo>
                    <a:lnTo>
                      <a:pt x="138" y="96"/>
                    </a:lnTo>
                    <a:lnTo>
                      <a:pt x="132" y="93"/>
                    </a:lnTo>
                    <a:lnTo>
                      <a:pt x="134" y="91"/>
                    </a:lnTo>
                    <a:lnTo>
                      <a:pt x="137" y="81"/>
                    </a:lnTo>
                    <a:lnTo>
                      <a:pt x="132" y="78"/>
                    </a:lnTo>
                    <a:lnTo>
                      <a:pt x="125" y="78"/>
                    </a:lnTo>
                    <a:lnTo>
                      <a:pt x="120" y="67"/>
                    </a:lnTo>
                    <a:lnTo>
                      <a:pt x="123" y="64"/>
                    </a:lnTo>
                    <a:lnTo>
                      <a:pt x="121" y="60"/>
                    </a:lnTo>
                    <a:lnTo>
                      <a:pt x="112" y="58"/>
                    </a:lnTo>
                    <a:lnTo>
                      <a:pt x="106" y="58"/>
                    </a:lnTo>
                    <a:lnTo>
                      <a:pt x="105" y="53"/>
                    </a:lnTo>
                    <a:lnTo>
                      <a:pt x="106" y="49"/>
                    </a:lnTo>
                    <a:lnTo>
                      <a:pt x="114" y="38"/>
                    </a:lnTo>
                    <a:lnTo>
                      <a:pt x="112" y="38"/>
                    </a:lnTo>
                    <a:lnTo>
                      <a:pt x="112" y="34"/>
                    </a:lnTo>
                    <a:lnTo>
                      <a:pt x="117" y="32"/>
                    </a:lnTo>
                    <a:lnTo>
                      <a:pt x="118" y="26"/>
                    </a:lnTo>
                    <a:lnTo>
                      <a:pt x="117" y="18"/>
                    </a:lnTo>
                    <a:lnTo>
                      <a:pt x="125" y="20"/>
                    </a:lnTo>
                    <a:lnTo>
                      <a:pt x="129" y="17"/>
                    </a:lnTo>
                    <a:lnTo>
                      <a:pt x="123" y="11"/>
                    </a:lnTo>
                    <a:lnTo>
                      <a:pt x="118" y="5"/>
                    </a:lnTo>
                    <a:lnTo>
                      <a:pt x="118" y="0"/>
                    </a:lnTo>
                    <a:lnTo>
                      <a:pt x="111" y="3"/>
                    </a:lnTo>
                    <a:lnTo>
                      <a:pt x="108" y="2"/>
                    </a:lnTo>
                    <a:lnTo>
                      <a:pt x="100" y="8"/>
                    </a:lnTo>
                    <a:lnTo>
                      <a:pt x="97" y="9"/>
                    </a:lnTo>
                    <a:lnTo>
                      <a:pt x="90" y="14"/>
                    </a:lnTo>
                    <a:lnTo>
                      <a:pt x="87" y="20"/>
                    </a:lnTo>
                    <a:lnTo>
                      <a:pt x="73" y="22"/>
                    </a:lnTo>
                    <a:lnTo>
                      <a:pt x="64" y="32"/>
                    </a:lnTo>
                    <a:lnTo>
                      <a:pt x="59" y="37"/>
                    </a:lnTo>
                    <a:lnTo>
                      <a:pt x="53" y="34"/>
                    </a:lnTo>
                    <a:lnTo>
                      <a:pt x="47" y="32"/>
                    </a:lnTo>
                    <a:lnTo>
                      <a:pt x="43" y="26"/>
                    </a:lnTo>
                    <a:lnTo>
                      <a:pt x="43" y="22"/>
                    </a:lnTo>
                    <a:lnTo>
                      <a:pt x="38" y="17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1" name="Freeform 5283">
                <a:extLst>
                  <a:ext uri="{FF2B5EF4-FFF2-40B4-BE49-F238E27FC236}">
                    <a16:creationId xmlns:a16="http://schemas.microsoft.com/office/drawing/2014/main" id="{E8147C27-9F82-DBE1-CF3F-5C8786C84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1680"/>
                <a:ext cx="71" cy="86"/>
              </a:xfrm>
              <a:custGeom>
                <a:avLst/>
                <a:gdLst>
                  <a:gd name="T0" fmla="*/ 38 w 143"/>
                  <a:gd name="T1" fmla="*/ 17 h 172"/>
                  <a:gd name="T2" fmla="*/ 43 w 143"/>
                  <a:gd name="T3" fmla="*/ 26 h 172"/>
                  <a:gd name="T4" fmla="*/ 53 w 143"/>
                  <a:gd name="T5" fmla="*/ 34 h 172"/>
                  <a:gd name="T6" fmla="*/ 64 w 143"/>
                  <a:gd name="T7" fmla="*/ 32 h 172"/>
                  <a:gd name="T8" fmla="*/ 87 w 143"/>
                  <a:gd name="T9" fmla="*/ 20 h 172"/>
                  <a:gd name="T10" fmla="*/ 97 w 143"/>
                  <a:gd name="T11" fmla="*/ 9 h 172"/>
                  <a:gd name="T12" fmla="*/ 108 w 143"/>
                  <a:gd name="T13" fmla="*/ 2 h 172"/>
                  <a:gd name="T14" fmla="*/ 118 w 143"/>
                  <a:gd name="T15" fmla="*/ 0 h 172"/>
                  <a:gd name="T16" fmla="*/ 123 w 143"/>
                  <a:gd name="T17" fmla="*/ 11 h 172"/>
                  <a:gd name="T18" fmla="*/ 125 w 143"/>
                  <a:gd name="T19" fmla="*/ 20 h 172"/>
                  <a:gd name="T20" fmla="*/ 118 w 143"/>
                  <a:gd name="T21" fmla="*/ 26 h 172"/>
                  <a:gd name="T22" fmla="*/ 112 w 143"/>
                  <a:gd name="T23" fmla="*/ 34 h 172"/>
                  <a:gd name="T24" fmla="*/ 114 w 143"/>
                  <a:gd name="T25" fmla="*/ 38 h 172"/>
                  <a:gd name="T26" fmla="*/ 105 w 143"/>
                  <a:gd name="T27" fmla="*/ 53 h 172"/>
                  <a:gd name="T28" fmla="*/ 112 w 143"/>
                  <a:gd name="T29" fmla="*/ 58 h 172"/>
                  <a:gd name="T30" fmla="*/ 123 w 143"/>
                  <a:gd name="T31" fmla="*/ 64 h 172"/>
                  <a:gd name="T32" fmla="*/ 125 w 143"/>
                  <a:gd name="T33" fmla="*/ 78 h 172"/>
                  <a:gd name="T34" fmla="*/ 137 w 143"/>
                  <a:gd name="T35" fmla="*/ 81 h 172"/>
                  <a:gd name="T36" fmla="*/ 132 w 143"/>
                  <a:gd name="T37" fmla="*/ 93 h 172"/>
                  <a:gd name="T38" fmla="*/ 140 w 143"/>
                  <a:gd name="T39" fmla="*/ 108 h 172"/>
                  <a:gd name="T40" fmla="*/ 140 w 143"/>
                  <a:gd name="T41" fmla="*/ 119 h 172"/>
                  <a:gd name="T42" fmla="*/ 132 w 143"/>
                  <a:gd name="T43" fmla="*/ 116 h 172"/>
                  <a:gd name="T44" fmla="*/ 129 w 143"/>
                  <a:gd name="T45" fmla="*/ 131 h 172"/>
                  <a:gd name="T46" fmla="*/ 126 w 143"/>
                  <a:gd name="T47" fmla="*/ 137 h 172"/>
                  <a:gd name="T48" fmla="*/ 126 w 143"/>
                  <a:gd name="T49" fmla="*/ 145 h 172"/>
                  <a:gd name="T50" fmla="*/ 125 w 143"/>
                  <a:gd name="T51" fmla="*/ 170 h 172"/>
                  <a:gd name="T52" fmla="*/ 117 w 143"/>
                  <a:gd name="T53" fmla="*/ 169 h 172"/>
                  <a:gd name="T54" fmla="*/ 112 w 143"/>
                  <a:gd name="T55" fmla="*/ 160 h 172"/>
                  <a:gd name="T56" fmla="*/ 103 w 143"/>
                  <a:gd name="T57" fmla="*/ 152 h 172"/>
                  <a:gd name="T58" fmla="*/ 96 w 143"/>
                  <a:gd name="T59" fmla="*/ 155 h 172"/>
                  <a:gd name="T60" fmla="*/ 74 w 143"/>
                  <a:gd name="T61" fmla="*/ 143 h 172"/>
                  <a:gd name="T62" fmla="*/ 64 w 143"/>
                  <a:gd name="T63" fmla="*/ 143 h 172"/>
                  <a:gd name="T64" fmla="*/ 53 w 143"/>
                  <a:gd name="T65" fmla="*/ 132 h 172"/>
                  <a:gd name="T66" fmla="*/ 44 w 143"/>
                  <a:gd name="T67" fmla="*/ 123 h 172"/>
                  <a:gd name="T68" fmla="*/ 47 w 143"/>
                  <a:gd name="T69" fmla="*/ 117 h 172"/>
                  <a:gd name="T70" fmla="*/ 44 w 143"/>
                  <a:gd name="T71" fmla="*/ 105 h 172"/>
                  <a:gd name="T72" fmla="*/ 29 w 143"/>
                  <a:gd name="T73" fmla="*/ 91 h 172"/>
                  <a:gd name="T74" fmla="*/ 24 w 143"/>
                  <a:gd name="T75" fmla="*/ 79 h 172"/>
                  <a:gd name="T76" fmla="*/ 11 w 143"/>
                  <a:gd name="T77" fmla="*/ 72 h 172"/>
                  <a:gd name="T78" fmla="*/ 9 w 143"/>
                  <a:gd name="T79" fmla="*/ 64 h 172"/>
                  <a:gd name="T80" fmla="*/ 0 w 143"/>
                  <a:gd name="T81" fmla="*/ 60 h 172"/>
                  <a:gd name="T82" fmla="*/ 8 w 143"/>
                  <a:gd name="T83" fmla="*/ 43 h 172"/>
                  <a:gd name="T84" fmla="*/ 5 w 143"/>
                  <a:gd name="T85" fmla="*/ 29 h 172"/>
                  <a:gd name="T86" fmla="*/ 6 w 143"/>
                  <a:gd name="T87" fmla="*/ 22 h 172"/>
                  <a:gd name="T88" fmla="*/ 11 w 143"/>
                  <a:gd name="T89" fmla="*/ 14 h 172"/>
                  <a:gd name="T90" fmla="*/ 27 w 143"/>
                  <a:gd name="T91" fmla="*/ 1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3" h="172">
                    <a:moveTo>
                      <a:pt x="32" y="11"/>
                    </a:moveTo>
                    <a:lnTo>
                      <a:pt x="38" y="17"/>
                    </a:lnTo>
                    <a:lnTo>
                      <a:pt x="43" y="22"/>
                    </a:lnTo>
                    <a:lnTo>
                      <a:pt x="43" y="26"/>
                    </a:lnTo>
                    <a:lnTo>
                      <a:pt x="47" y="32"/>
                    </a:lnTo>
                    <a:lnTo>
                      <a:pt x="53" y="34"/>
                    </a:lnTo>
                    <a:lnTo>
                      <a:pt x="59" y="37"/>
                    </a:lnTo>
                    <a:lnTo>
                      <a:pt x="64" y="32"/>
                    </a:lnTo>
                    <a:lnTo>
                      <a:pt x="73" y="22"/>
                    </a:lnTo>
                    <a:lnTo>
                      <a:pt x="87" y="20"/>
                    </a:lnTo>
                    <a:lnTo>
                      <a:pt x="90" y="14"/>
                    </a:lnTo>
                    <a:lnTo>
                      <a:pt x="97" y="9"/>
                    </a:lnTo>
                    <a:lnTo>
                      <a:pt x="100" y="8"/>
                    </a:lnTo>
                    <a:lnTo>
                      <a:pt x="108" y="2"/>
                    </a:lnTo>
                    <a:lnTo>
                      <a:pt x="111" y="3"/>
                    </a:lnTo>
                    <a:lnTo>
                      <a:pt x="118" y="0"/>
                    </a:lnTo>
                    <a:lnTo>
                      <a:pt x="118" y="5"/>
                    </a:lnTo>
                    <a:lnTo>
                      <a:pt x="123" y="11"/>
                    </a:lnTo>
                    <a:lnTo>
                      <a:pt x="129" y="17"/>
                    </a:lnTo>
                    <a:lnTo>
                      <a:pt x="125" y="20"/>
                    </a:lnTo>
                    <a:lnTo>
                      <a:pt x="117" y="18"/>
                    </a:lnTo>
                    <a:lnTo>
                      <a:pt x="118" y="26"/>
                    </a:lnTo>
                    <a:lnTo>
                      <a:pt x="117" y="32"/>
                    </a:lnTo>
                    <a:lnTo>
                      <a:pt x="112" y="34"/>
                    </a:lnTo>
                    <a:lnTo>
                      <a:pt x="112" y="38"/>
                    </a:lnTo>
                    <a:lnTo>
                      <a:pt x="114" y="38"/>
                    </a:lnTo>
                    <a:lnTo>
                      <a:pt x="106" y="49"/>
                    </a:lnTo>
                    <a:lnTo>
                      <a:pt x="105" y="53"/>
                    </a:lnTo>
                    <a:lnTo>
                      <a:pt x="106" y="58"/>
                    </a:lnTo>
                    <a:lnTo>
                      <a:pt x="112" y="58"/>
                    </a:lnTo>
                    <a:lnTo>
                      <a:pt x="121" y="60"/>
                    </a:lnTo>
                    <a:lnTo>
                      <a:pt x="123" y="64"/>
                    </a:lnTo>
                    <a:lnTo>
                      <a:pt x="120" y="67"/>
                    </a:lnTo>
                    <a:lnTo>
                      <a:pt x="125" y="78"/>
                    </a:lnTo>
                    <a:lnTo>
                      <a:pt x="132" y="78"/>
                    </a:lnTo>
                    <a:lnTo>
                      <a:pt x="137" y="81"/>
                    </a:lnTo>
                    <a:lnTo>
                      <a:pt x="134" y="91"/>
                    </a:lnTo>
                    <a:lnTo>
                      <a:pt x="132" y="93"/>
                    </a:lnTo>
                    <a:lnTo>
                      <a:pt x="138" y="96"/>
                    </a:lnTo>
                    <a:lnTo>
                      <a:pt x="140" y="108"/>
                    </a:lnTo>
                    <a:lnTo>
                      <a:pt x="143" y="114"/>
                    </a:lnTo>
                    <a:lnTo>
                      <a:pt x="140" y="119"/>
                    </a:lnTo>
                    <a:lnTo>
                      <a:pt x="137" y="120"/>
                    </a:lnTo>
                    <a:lnTo>
                      <a:pt x="132" y="116"/>
                    </a:lnTo>
                    <a:lnTo>
                      <a:pt x="134" y="120"/>
                    </a:lnTo>
                    <a:lnTo>
                      <a:pt x="129" y="131"/>
                    </a:lnTo>
                    <a:lnTo>
                      <a:pt x="125" y="132"/>
                    </a:lnTo>
                    <a:lnTo>
                      <a:pt x="126" y="137"/>
                    </a:lnTo>
                    <a:lnTo>
                      <a:pt x="129" y="140"/>
                    </a:lnTo>
                    <a:lnTo>
                      <a:pt x="126" y="145"/>
                    </a:lnTo>
                    <a:lnTo>
                      <a:pt x="126" y="154"/>
                    </a:lnTo>
                    <a:lnTo>
                      <a:pt x="125" y="170"/>
                    </a:lnTo>
                    <a:lnTo>
                      <a:pt x="120" y="172"/>
                    </a:lnTo>
                    <a:lnTo>
                      <a:pt x="117" y="169"/>
                    </a:lnTo>
                    <a:lnTo>
                      <a:pt x="109" y="166"/>
                    </a:lnTo>
                    <a:lnTo>
                      <a:pt x="112" y="160"/>
                    </a:lnTo>
                    <a:lnTo>
                      <a:pt x="106" y="154"/>
                    </a:lnTo>
                    <a:lnTo>
                      <a:pt x="103" y="152"/>
                    </a:lnTo>
                    <a:lnTo>
                      <a:pt x="99" y="151"/>
                    </a:lnTo>
                    <a:lnTo>
                      <a:pt x="96" y="155"/>
                    </a:lnTo>
                    <a:lnTo>
                      <a:pt x="76" y="146"/>
                    </a:lnTo>
                    <a:lnTo>
                      <a:pt x="74" y="143"/>
                    </a:lnTo>
                    <a:lnTo>
                      <a:pt x="67" y="142"/>
                    </a:lnTo>
                    <a:lnTo>
                      <a:pt x="64" y="143"/>
                    </a:lnTo>
                    <a:lnTo>
                      <a:pt x="61" y="136"/>
                    </a:lnTo>
                    <a:lnTo>
                      <a:pt x="53" y="132"/>
                    </a:lnTo>
                    <a:lnTo>
                      <a:pt x="53" y="129"/>
                    </a:lnTo>
                    <a:lnTo>
                      <a:pt x="44" y="123"/>
                    </a:lnTo>
                    <a:lnTo>
                      <a:pt x="50" y="120"/>
                    </a:lnTo>
                    <a:lnTo>
                      <a:pt x="47" y="117"/>
                    </a:lnTo>
                    <a:lnTo>
                      <a:pt x="47" y="108"/>
                    </a:lnTo>
                    <a:lnTo>
                      <a:pt x="44" y="105"/>
                    </a:lnTo>
                    <a:lnTo>
                      <a:pt x="35" y="101"/>
                    </a:lnTo>
                    <a:lnTo>
                      <a:pt x="29" y="91"/>
                    </a:lnTo>
                    <a:lnTo>
                      <a:pt x="30" y="82"/>
                    </a:lnTo>
                    <a:lnTo>
                      <a:pt x="24" y="79"/>
                    </a:lnTo>
                    <a:lnTo>
                      <a:pt x="17" y="70"/>
                    </a:lnTo>
                    <a:lnTo>
                      <a:pt x="11" y="72"/>
                    </a:lnTo>
                    <a:lnTo>
                      <a:pt x="8" y="70"/>
                    </a:lnTo>
                    <a:lnTo>
                      <a:pt x="9" y="64"/>
                    </a:lnTo>
                    <a:lnTo>
                      <a:pt x="8" y="60"/>
                    </a:lnTo>
                    <a:lnTo>
                      <a:pt x="0" y="60"/>
                    </a:lnTo>
                    <a:lnTo>
                      <a:pt x="2" y="49"/>
                    </a:lnTo>
                    <a:lnTo>
                      <a:pt x="8" y="43"/>
                    </a:lnTo>
                    <a:lnTo>
                      <a:pt x="5" y="37"/>
                    </a:lnTo>
                    <a:lnTo>
                      <a:pt x="5" y="29"/>
                    </a:lnTo>
                    <a:lnTo>
                      <a:pt x="6" y="26"/>
                    </a:lnTo>
                    <a:lnTo>
                      <a:pt x="6" y="22"/>
                    </a:lnTo>
                    <a:lnTo>
                      <a:pt x="12" y="20"/>
                    </a:lnTo>
                    <a:lnTo>
                      <a:pt x="11" y="14"/>
                    </a:lnTo>
                    <a:lnTo>
                      <a:pt x="20" y="9"/>
                    </a:lnTo>
                    <a:lnTo>
                      <a:pt x="27" y="12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2" name="Freeform 5284">
                <a:extLst>
                  <a:ext uri="{FF2B5EF4-FFF2-40B4-BE49-F238E27FC236}">
                    <a16:creationId xmlns:a16="http://schemas.microsoft.com/office/drawing/2014/main" id="{7471F00E-0599-E626-7869-B01E45987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1680"/>
                <a:ext cx="71" cy="86"/>
              </a:xfrm>
              <a:custGeom>
                <a:avLst/>
                <a:gdLst>
                  <a:gd name="T0" fmla="*/ 38 w 143"/>
                  <a:gd name="T1" fmla="*/ 17 h 172"/>
                  <a:gd name="T2" fmla="*/ 43 w 143"/>
                  <a:gd name="T3" fmla="*/ 26 h 172"/>
                  <a:gd name="T4" fmla="*/ 53 w 143"/>
                  <a:gd name="T5" fmla="*/ 34 h 172"/>
                  <a:gd name="T6" fmla="*/ 64 w 143"/>
                  <a:gd name="T7" fmla="*/ 32 h 172"/>
                  <a:gd name="T8" fmla="*/ 87 w 143"/>
                  <a:gd name="T9" fmla="*/ 20 h 172"/>
                  <a:gd name="T10" fmla="*/ 97 w 143"/>
                  <a:gd name="T11" fmla="*/ 9 h 172"/>
                  <a:gd name="T12" fmla="*/ 108 w 143"/>
                  <a:gd name="T13" fmla="*/ 2 h 172"/>
                  <a:gd name="T14" fmla="*/ 118 w 143"/>
                  <a:gd name="T15" fmla="*/ 0 h 172"/>
                  <a:gd name="T16" fmla="*/ 123 w 143"/>
                  <a:gd name="T17" fmla="*/ 11 h 172"/>
                  <a:gd name="T18" fmla="*/ 125 w 143"/>
                  <a:gd name="T19" fmla="*/ 20 h 172"/>
                  <a:gd name="T20" fmla="*/ 118 w 143"/>
                  <a:gd name="T21" fmla="*/ 26 h 172"/>
                  <a:gd name="T22" fmla="*/ 112 w 143"/>
                  <a:gd name="T23" fmla="*/ 34 h 172"/>
                  <a:gd name="T24" fmla="*/ 114 w 143"/>
                  <a:gd name="T25" fmla="*/ 38 h 172"/>
                  <a:gd name="T26" fmla="*/ 105 w 143"/>
                  <a:gd name="T27" fmla="*/ 53 h 172"/>
                  <a:gd name="T28" fmla="*/ 112 w 143"/>
                  <a:gd name="T29" fmla="*/ 58 h 172"/>
                  <a:gd name="T30" fmla="*/ 123 w 143"/>
                  <a:gd name="T31" fmla="*/ 64 h 172"/>
                  <a:gd name="T32" fmla="*/ 125 w 143"/>
                  <a:gd name="T33" fmla="*/ 78 h 172"/>
                  <a:gd name="T34" fmla="*/ 137 w 143"/>
                  <a:gd name="T35" fmla="*/ 81 h 172"/>
                  <a:gd name="T36" fmla="*/ 132 w 143"/>
                  <a:gd name="T37" fmla="*/ 93 h 172"/>
                  <a:gd name="T38" fmla="*/ 140 w 143"/>
                  <a:gd name="T39" fmla="*/ 108 h 172"/>
                  <a:gd name="T40" fmla="*/ 140 w 143"/>
                  <a:gd name="T41" fmla="*/ 119 h 172"/>
                  <a:gd name="T42" fmla="*/ 132 w 143"/>
                  <a:gd name="T43" fmla="*/ 116 h 172"/>
                  <a:gd name="T44" fmla="*/ 129 w 143"/>
                  <a:gd name="T45" fmla="*/ 131 h 172"/>
                  <a:gd name="T46" fmla="*/ 126 w 143"/>
                  <a:gd name="T47" fmla="*/ 137 h 172"/>
                  <a:gd name="T48" fmla="*/ 126 w 143"/>
                  <a:gd name="T49" fmla="*/ 145 h 172"/>
                  <a:gd name="T50" fmla="*/ 125 w 143"/>
                  <a:gd name="T51" fmla="*/ 170 h 172"/>
                  <a:gd name="T52" fmla="*/ 117 w 143"/>
                  <a:gd name="T53" fmla="*/ 169 h 172"/>
                  <a:gd name="T54" fmla="*/ 112 w 143"/>
                  <a:gd name="T55" fmla="*/ 160 h 172"/>
                  <a:gd name="T56" fmla="*/ 103 w 143"/>
                  <a:gd name="T57" fmla="*/ 152 h 172"/>
                  <a:gd name="T58" fmla="*/ 96 w 143"/>
                  <a:gd name="T59" fmla="*/ 155 h 172"/>
                  <a:gd name="T60" fmla="*/ 74 w 143"/>
                  <a:gd name="T61" fmla="*/ 143 h 172"/>
                  <a:gd name="T62" fmla="*/ 64 w 143"/>
                  <a:gd name="T63" fmla="*/ 143 h 172"/>
                  <a:gd name="T64" fmla="*/ 53 w 143"/>
                  <a:gd name="T65" fmla="*/ 132 h 172"/>
                  <a:gd name="T66" fmla="*/ 44 w 143"/>
                  <a:gd name="T67" fmla="*/ 123 h 172"/>
                  <a:gd name="T68" fmla="*/ 47 w 143"/>
                  <a:gd name="T69" fmla="*/ 117 h 172"/>
                  <a:gd name="T70" fmla="*/ 44 w 143"/>
                  <a:gd name="T71" fmla="*/ 105 h 172"/>
                  <a:gd name="T72" fmla="*/ 29 w 143"/>
                  <a:gd name="T73" fmla="*/ 91 h 172"/>
                  <a:gd name="T74" fmla="*/ 24 w 143"/>
                  <a:gd name="T75" fmla="*/ 79 h 172"/>
                  <a:gd name="T76" fmla="*/ 11 w 143"/>
                  <a:gd name="T77" fmla="*/ 72 h 172"/>
                  <a:gd name="T78" fmla="*/ 9 w 143"/>
                  <a:gd name="T79" fmla="*/ 64 h 172"/>
                  <a:gd name="T80" fmla="*/ 0 w 143"/>
                  <a:gd name="T81" fmla="*/ 60 h 172"/>
                  <a:gd name="T82" fmla="*/ 8 w 143"/>
                  <a:gd name="T83" fmla="*/ 43 h 172"/>
                  <a:gd name="T84" fmla="*/ 5 w 143"/>
                  <a:gd name="T85" fmla="*/ 29 h 172"/>
                  <a:gd name="T86" fmla="*/ 6 w 143"/>
                  <a:gd name="T87" fmla="*/ 22 h 172"/>
                  <a:gd name="T88" fmla="*/ 11 w 143"/>
                  <a:gd name="T89" fmla="*/ 14 h 172"/>
                  <a:gd name="T90" fmla="*/ 27 w 143"/>
                  <a:gd name="T91" fmla="*/ 1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3" h="172">
                    <a:moveTo>
                      <a:pt x="32" y="11"/>
                    </a:moveTo>
                    <a:lnTo>
                      <a:pt x="38" y="17"/>
                    </a:lnTo>
                    <a:lnTo>
                      <a:pt x="43" y="22"/>
                    </a:lnTo>
                    <a:lnTo>
                      <a:pt x="43" y="26"/>
                    </a:lnTo>
                    <a:lnTo>
                      <a:pt x="47" y="32"/>
                    </a:lnTo>
                    <a:lnTo>
                      <a:pt x="53" y="34"/>
                    </a:lnTo>
                    <a:lnTo>
                      <a:pt x="59" y="37"/>
                    </a:lnTo>
                    <a:lnTo>
                      <a:pt x="64" y="32"/>
                    </a:lnTo>
                    <a:lnTo>
                      <a:pt x="73" y="22"/>
                    </a:lnTo>
                    <a:lnTo>
                      <a:pt x="87" y="20"/>
                    </a:lnTo>
                    <a:lnTo>
                      <a:pt x="90" y="14"/>
                    </a:lnTo>
                    <a:lnTo>
                      <a:pt x="97" y="9"/>
                    </a:lnTo>
                    <a:lnTo>
                      <a:pt x="100" y="8"/>
                    </a:lnTo>
                    <a:lnTo>
                      <a:pt x="108" y="2"/>
                    </a:lnTo>
                    <a:lnTo>
                      <a:pt x="111" y="3"/>
                    </a:lnTo>
                    <a:lnTo>
                      <a:pt x="118" y="0"/>
                    </a:lnTo>
                    <a:lnTo>
                      <a:pt x="118" y="5"/>
                    </a:lnTo>
                    <a:lnTo>
                      <a:pt x="123" y="11"/>
                    </a:lnTo>
                    <a:lnTo>
                      <a:pt x="129" y="17"/>
                    </a:lnTo>
                    <a:lnTo>
                      <a:pt x="125" y="20"/>
                    </a:lnTo>
                    <a:lnTo>
                      <a:pt x="117" y="18"/>
                    </a:lnTo>
                    <a:lnTo>
                      <a:pt x="118" y="26"/>
                    </a:lnTo>
                    <a:lnTo>
                      <a:pt x="117" y="32"/>
                    </a:lnTo>
                    <a:lnTo>
                      <a:pt x="112" y="34"/>
                    </a:lnTo>
                    <a:lnTo>
                      <a:pt x="112" y="38"/>
                    </a:lnTo>
                    <a:lnTo>
                      <a:pt x="114" y="38"/>
                    </a:lnTo>
                    <a:lnTo>
                      <a:pt x="106" y="49"/>
                    </a:lnTo>
                    <a:lnTo>
                      <a:pt x="105" y="53"/>
                    </a:lnTo>
                    <a:lnTo>
                      <a:pt x="106" y="58"/>
                    </a:lnTo>
                    <a:lnTo>
                      <a:pt x="112" y="58"/>
                    </a:lnTo>
                    <a:lnTo>
                      <a:pt x="121" y="60"/>
                    </a:lnTo>
                    <a:lnTo>
                      <a:pt x="123" y="64"/>
                    </a:lnTo>
                    <a:lnTo>
                      <a:pt x="120" y="67"/>
                    </a:lnTo>
                    <a:lnTo>
                      <a:pt x="125" y="78"/>
                    </a:lnTo>
                    <a:lnTo>
                      <a:pt x="132" y="78"/>
                    </a:lnTo>
                    <a:lnTo>
                      <a:pt x="137" y="81"/>
                    </a:lnTo>
                    <a:lnTo>
                      <a:pt x="134" y="91"/>
                    </a:lnTo>
                    <a:lnTo>
                      <a:pt x="132" y="93"/>
                    </a:lnTo>
                    <a:lnTo>
                      <a:pt x="138" y="96"/>
                    </a:lnTo>
                    <a:lnTo>
                      <a:pt x="140" y="108"/>
                    </a:lnTo>
                    <a:lnTo>
                      <a:pt x="143" y="114"/>
                    </a:lnTo>
                    <a:lnTo>
                      <a:pt x="140" y="119"/>
                    </a:lnTo>
                    <a:lnTo>
                      <a:pt x="137" y="120"/>
                    </a:lnTo>
                    <a:lnTo>
                      <a:pt x="132" y="116"/>
                    </a:lnTo>
                    <a:lnTo>
                      <a:pt x="134" y="120"/>
                    </a:lnTo>
                    <a:lnTo>
                      <a:pt x="129" y="131"/>
                    </a:lnTo>
                    <a:lnTo>
                      <a:pt x="125" y="132"/>
                    </a:lnTo>
                    <a:lnTo>
                      <a:pt x="126" y="137"/>
                    </a:lnTo>
                    <a:lnTo>
                      <a:pt x="129" y="140"/>
                    </a:lnTo>
                    <a:lnTo>
                      <a:pt x="126" y="145"/>
                    </a:lnTo>
                    <a:lnTo>
                      <a:pt x="126" y="154"/>
                    </a:lnTo>
                    <a:lnTo>
                      <a:pt x="125" y="170"/>
                    </a:lnTo>
                    <a:lnTo>
                      <a:pt x="120" y="172"/>
                    </a:lnTo>
                    <a:lnTo>
                      <a:pt x="117" y="169"/>
                    </a:lnTo>
                    <a:lnTo>
                      <a:pt x="109" y="166"/>
                    </a:lnTo>
                    <a:lnTo>
                      <a:pt x="112" y="160"/>
                    </a:lnTo>
                    <a:lnTo>
                      <a:pt x="106" y="154"/>
                    </a:lnTo>
                    <a:lnTo>
                      <a:pt x="103" y="152"/>
                    </a:lnTo>
                    <a:lnTo>
                      <a:pt x="99" y="151"/>
                    </a:lnTo>
                    <a:lnTo>
                      <a:pt x="96" y="155"/>
                    </a:lnTo>
                    <a:lnTo>
                      <a:pt x="76" y="146"/>
                    </a:lnTo>
                    <a:lnTo>
                      <a:pt x="74" y="143"/>
                    </a:lnTo>
                    <a:lnTo>
                      <a:pt x="67" y="142"/>
                    </a:lnTo>
                    <a:lnTo>
                      <a:pt x="64" y="143"/>
                    </a:lnTo>
                    <a:lnTo>
                      <a:pt x="61" y="136"/>
                    </a:lnTo>
                    <a:lnTo>
                      <a:pt x="53" y="132"/>
                    </a:lnTo>
                    <a:lnTo>
                      <a:pt x="53" y="129"/>
                    </a:lnTo>
                    <a:lnTo>
                      <a:pt x="44" y="123"/>
                    </a:lnTo>
                    <a:lnTo>
                      <a:pt x="50" y="120"/>
                    </a:lnTo>
                    <a:lnTo>
                      <a:pt x="47" y="117"/>
                    </a:lnTo>
                    <a:lnTo>
                      <a:pt x="47" y="108"/>
                    </a:lnTo>
                    <a:lnTo>
                      <a:pt x="44" y="105"/>
                    </a:lnTo>
                    <a:lnTo>
                      <a:pt x="35" y="101"/>
                    </a:lnTo>
                    <a:lnTo>
                      <a:pt x="29" y="91"/>
                    </a:lnTo>
                    <a:lnTo>
                      <a:pt x="30" y="82"/>
                    </a:lnTo>
                    <a:lnTo>
                      <a:pt x="24" y="79"/>
                    </a:lnTo>
                    <a:lnTo>
                      <a:pt x="17" y="70"/>
                    </a:lnTo>
                    <a:lnTo>
                      <a:pt x="11" y="72"/>
                    </a:lnTo>
                    <a:lnTo>
                      <a:pt x="8" y="70"/>
                    </a:lnTo>
                    <a:lnTo>
                      <a:pt x="9" y="64"/>
                    </a:lnTo>
                    <a:lnTo>
                      <a:pt x="8" y="60"/>
                    </a:lnTo>
                    <a:lnTo>
                      <a:pt x="0" y="60"/>
                    </a:lnTo>
                    <a:lnTo>
                      <a:pt x="2" y="49"/>
                    </a:lnTo>
                    <a:lnTo>
                      <a:pt x="8" y="43"/>
                    </a:lnTo>
                    <a:lnTo>
                      <a:pt x="5" y="37"/>
                    </a:lnTo>
                    <a:lnTo>
                      <a:pt x="5" y="29"/>
                    </a:lnTo>
                    <a:lnTo>
                      <a:pt x="6" y="26"/>
                    </a:lnTo>
                    <a:lnTo>
                      <a:pt x="6" y="22"/>
                    </a:lnTo>
                    <a:lnTo>
                      <a:pt x="12" y="20"/>
                    </a:lnTo>
                    <a:lnTo>
                      <a:pt x="11" y="14"/>
                    </a:lnTo>
                    <a:lnTo>
                      <a:pt x="20" y="9"/>
                    </a:lnTo>
                    <a:lnTo>
                      <a:pt x="27" y="12"/>
                    </a:lnTo>
                    <a:lnTo>
                      <a:pt x="32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3" name="Freeform 5285">
                <a:extLst>
                  <a:ext uri="{FF2B5EF4-FFF2-40B4-BE49-F238E27FC236}">
                    <a16:creationId xmlns:a16="http://schemas.microsoft.com/office/drawing/2014/main" id="{538919EC-711A-92D7-BBB8-769814BF9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697"/>
                <a:ext cx="127" cy="129"/>
              </a:xfrm>
              <a:custGeom>
                <a:avLst/>
                <a:gdLst>
                  <a:gd name="T0" fmla="*/ 6 w 255"/>
                  <a:gd name="T1" fmla="*/ 16 h 258"/>
                  <a:gd name="T2" fmla="*/ 15 w 255"/>
                  <a:gd name="T3" fmla="*/ 35 h 258"/>
                  <a:gd name="T4" fmla="*/ 27 w 255"/>
                  <a:gd name="T5" fmla="*/ 53 h 258"/>
                  <a:gd name="T6" fmla="*/ 40 w 255"/>
                  <a:gd name="T7" fmla="*/ 70 h 258"/>
                  <a:gd name="T8" fmla="*/ 44 w 255"/>
                  <a:gd name="T9" fmla="*/ 82 h 258"/>
                  <a:gd name="T10" fmla="*/ 49 w 255"/>
                  <a:gd name="T11" fmla="*/ 108 h 258"/>
                  <a:gd name="T12" fmla="*/ 62 w 255"/>
                  <a:gd name="T13" fmla="*/ 117 h 258"/>
                  <a:gd name="T14" fmla="*/ 65 w 255"/>
                  <a:gd name="T15" fmla="*/ 144 h 258"/>
                  <a:gd name="T16" fmla="*/ 61 w 255"/>
                  <a:gd name="T17" fmla="*/ 159 h 258"/>
                  <a:gd name="T18" fmla="*/ 79 w 255"/>
                  <a:gd name="T19" fmla="*/ 165 h 258"/>
                  <a:gd name="T20" fmla="*/ 93 w 255"/>
                  <a:gd name="T21" fmla="*/ 174 h 258"/>
                  <a:gd name="T22" fmla="*/ 106 w 255"/>
                  <a:gd name="T23" fmla="*/ 174 h 258"/>
                  <a:gd name="T24" fmla="*/ 122 w 255"/>
                  <a:gd name="T25" fmla="*/ 176 h 258"/>
                  <a:gd name="T26" fmla="*/ 126 w 255"/>
                  <a:gd name="T27" fmla="*/ 182 h 258"/>
                  <a:gd name="T28" fmla="*/ 131 w 255"/>
                  <a:gd name="T29" fmla="*/ 200 h 258"/>
                  <a:gd name="T30" fmla="*/ 146 w 255"/>
                  <a:gd name="T31" fmla="*/ 209 h 258"/>
                  <a:gd name="T32" fmla="*/ 160 w 255"/>
                  <a:gd name="T33" fmla="*/ 197 h 258"/>
                  <a:gd name="T34" fmla="*/ 182 w 255"/>
                  <a:gd name="T35" fmla="*/ 202 h 258"/>
                  <a:gd name="T36" fmla="*/ 185 w 255"/>
                  <a:gd name="T37" fmla="*/ 211 h 258"/>
                  <a:gd name="T38" fmla="*/ 202 w 255"/>
                  <a:gd name="T39" fmla="*/ 219 h 258"/>
                  <a:gd name="T40" fmla="*/ 208 w 255"/>
                  <a:gd name="T41" fmla="*/ 238 h 258"/>
                  <a:gd name="T42" fmla="*/ 214 w 255"/>
                  <a:gd name="T43" fmla="*/ 250 h 258"/>
                  <a:gd name="T44" fmla="*/ 240 w 255"/>
                  <a:gd name="T45" fmla="*/ 250 h 258"/>
                  <a:gd name="T46" fmla="*/ 228 w 255"/>
                  <a:gd name="T47" fmla="*/ 238 h 258"/>
                  <a:gd name="T48" fmla="*/ 222 w 255"/>
                  <a:gd name="T49" fmla="*/ 214 h 258"/>
                  <a:gd name="T50" fmla="*/ 232 w 255"/>
                  <a:gd name="T51" fmla="*/ 205 h 258"/>
                  <a:gd name="T52" fmla="*/ 248 w 255"/>
                  <a:gd name="T53" fmla="*/ 212 h 258"/>
                  <a:gd name="T54" fmla="*/ 252 w 255"/>
                  <a:gd name="T55" fmla="*/ 193 h 258"/>
                  <a:gd name="T56" fmla="*/ 237 w 255"/>
                  <a:gd name="T57" fmla="*/ 184 h 258"/>
                  <a:gd name="T58" fmla="*/ 213 w 255"/>
                  <a:gd name="T59" fmla="*/ 188 h 258"/>
                  <a:gd name="T60" fmla="*/ 187 w 255"/>
                  <a:gd name="T61" fmla="*/ 156 h 258"/>
                  <a:gd name="T62" fmla="*/ 173 w 255"/>
                  <a:gd name="T63" fmla="*/ 144 h 258"/>
                  <a:gd name="T64" fmla="*/ 158 w 255"/>
                  <a:gd name="T65" fmla="*/ 150 h 258"/>
                  <a:gd name="T66" fmla="*/ 138 w 255"/>
                  <a:gd name="T67" fmla="*/ 138 h 258"/>
                  <a:gd name="T68" fmla="*/ 147 w 255"/>
                  <a:gd name="T69" fmla="*/ 120 h 258"/>
                  <a:gd name="T70" fmla="*/ 146 w 255"/>
                  <a:gd name="T71" fmla="*/ 105 h 258"/>
                  <a:gd name="T72" fmla="*/ 126 w 255"/>
                  <a:gd name="T73" fmla="*/ 85 h 258"/>
                  <a:gd name="T74" fmla="*/ 125 w 255"/>
                  <a:gd name="T75" fmla="*/ 62 h 258"/>
                  <a:gd name="T76" fmla="*/ 109 w 255"/>
                  <a:gd name="T77" fmla="*/ 44 h 258"/>
                  <a:gd name="T78" fmla="*/ 93 w 255"/>
                  <a:gd name="T79" fmla="*/ 38 h 258"/>
                  <a:gd name="T80" fmla="*/ 85 w 255"/>
                  <a:gd name="T81" fmla="*/ 16 h 258"/>
                  <a:gd name="T82" fmla="*/ 64 w 255"/>
                  <a:gd name="T83" fmla="*/ 0 h 258"/>
                  <a:gd name="T84" fmla="*/ 31 w 255"/>
                  <a:gd name="T85" fmla="*/ 9 h 258"/>
                  <a:gd name="T86" fmla="*/ 9 w 255"/>
                  <a:gd name="T87" fmla="*/ 9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5" h="258">
                    <a:moveTo>
                      <a:pt x="0" y="7"/>
                    </a:moveTo>
                    <a:lnTo>
                      <a:pt x="2" y="12"/>
                    </a:lnTo>
                    <a:lnTo>
                      <a:pt x="6" y="16"/>
                    </a:lnTo>
                    <a:lnTo>
                      <a:pt x="8" y="22"/>
                    </a:lnTo>
                    <a:lnTo>
                      <a:pt x="8" y="33"/>
                    </a:lnTo>
                    <a:lnTo>
                      <a:pt x="15" y="35"/>
                    </a:lnTo>
                    <a:lnTo>
                      <a:pt x="18" y="50"/>
                    </a:lnTo>
                    <a:lnTo>
                      <a:pt x="20" y="51"/>
                    </a:lnTo>
                    <a:lnTo>
                      <a:pt x="27" y="53"/>
                    </a:lnTo>
                    <a:lnTo>
                      <a:pt x="24" y="60"/>
                    </a:lnTo>
                    <a:lnTo>
                      <a:pt x="37" y="67"/>
                    </a:lnTo>
                    <a:lnTo>
                      <a:pt x="40" y="70"/>
                    </a:lnTo>
                    <a:lnTo>
                      <a:pt x="41" y="74"/>
                    </a:lnTo>
                    <a:lnTo>
                      <a:pt x="41" y="77"/>
                    </a:lnTo>
                    <a:lnTo>
                      <a:pt x="44" y="82"/>
                    </a:lnTo>
                    <a:lnTo>
                      <a:pt x="47" y="91"/>
                    </a:lnTo>
                    <a:lnTo>
                      <a:pt x="55" y="97"/>
                    </a:lnTo>
                    <a:lnTo>
                      <a:pt x="49" y="108"/>
                    </a:lnTo>
                    <a:lnTo>
                      <a:pt x="53" y="114"/>
                    </a:lnTo>
                    <a:lnTo>
                      <a:pt x="59" y="114"/>
                    </a:lnTo>
                    <a:lnTo>
                      <a:pt x="62" y="117"/>
                    </a:lnTo>
                    <a:lnTo>
                      <a:pt x="61" y="121"/>
                    </a:lnTo>
                    <a:lnTo>
                      <a:pt x="64" y="129"/>
                    </a:lnTo>
                    <a:lnTo>
                      <a:pt x="65" y="144"/>
                    </a:lnTo>
                    <a:lnTo>
                      <a:pt x="64" y="149"/>
                    </a:lnTo>
                    <a:lnTo>
                      <a:pt x="61" y="153"/>
                    </a:lnTo>
                    <a:lnTo>
                      <a:pt x="61" y="159"/>
                    </a:lnTo>
                    <a:lnTo>
                      <a:pt x="65" y="165"/>
                    </a:lnTo>
                    <a:lnTo>
                      <a:pt x="73" y="167"/>
                    </a:lnTo>
                    <a:lnTo>
                      <a:pt x="79" y="165"/>
                    </a:lnTo>
                    <a:lnTo>
                      <a:pt x="85" y="167"/>
                    </a:lnTo>
                    <a:lnTo>
                      <a:pt x="87" y="173"/>
                    </a:lnTo>
                    <a:lnTo>
                      <a:pt x="93" y="174"/>
                    </a:lnTo>
                    <a:lnTo>
                      <a:pt x="97" y="179"/>
                    </a:lnTo>
                    <a:lnTo>
                      <a:pt x="103" y="179"/>
                    </a:lnTo>
                    <a:lnTo>
                      <a:pt x="106" y="174"/>
                    </a:lnTo>
                    <a:lnTo>
                      <a:pt x="116" y="171"/>
                    </a:lnTo>
                    <a:lnTo>
                      <a:pt x="119" y="171"/>
                    </a:lnTo>
                    <a:lnTo>
                      <a:pt x="122" y="176"/>
                    </a:lnTo>
                    <a:lnTo>
                      <a:pt x="119" y="181"/>
                    </a:lnTo>
                    <a:lnTo>
                      <a:pt x="122" y="185"/>
                    </a:lnTo>
                    <a:lnTo>
                      <a:pt x="126" y="182"/>
                    </a:lnTo>
                    <a:lnTo>
                      <a:pt x="131" y="185"/>
                    </a:lnTo>
                    <a:lnTo>
                      <a:pt x="129" y="194"/>
                    </a:lnTo>
                    <a:lnTo>
                      <a:pt x="131" y="200"/>
                    </a:lnTo>
                    <a:lnTo>
                      <a:pt x="134" y="205"/>
                    </a:lnTo>
                    <a:lnTo>
                      <a:pt x="140" y="205"/>
                    </a:lnTo>
                    <a:lnTo>
                      <a:pt x="146" y="209"/>
                    </a:lnTo>
                    <a:lnTo>
                      <a:pt x="150" y="206"/>
                    </a:lnTo>
                    <a:lnTo>
                      <a:pt x="156" y="199"/>
                    </a:lnTo>
                    <a:lnTo>
                      <a:pt x="160" y="197"/>
                    </a:lnTo>
                    <a:lnTo>
                      <a:pt x="170" y="202"/>
                    </a:lnTo>
                    <a:lnTo>
                      <a:pt x="178" y="199"/>
                    </a:lnTo>
                    <a:lnTo>
                      <a:pt x="182" y="202"/>
                    </a:lnTo>
                    <a:lnTo>
                      <a:pt x="179" y="208"/>
                    </a:lnTo>
                    <a:lnTo>
                      <a:pt x="182" y="212"/>
                    </a:lnTo>
                    <a:lnTo>
                      <a:pt x="185" y="211"/>
                    </a:lnTo>
                    <a:lnTo>
                      <a:pt x="190" y="211"/>
                    </a:lnTo>
                    <a:lnTo>
                      <a:pt x="193" y="214"/>
                    </a:lnTo>
                    <a:lnTo>
                      <a:pt x="202" y="219"/>
                    </a:lnTo>
                    <a:lnTo>
                      <a:pt x="207" y="226"/>
                    </a:lnTo>
                    <a:lnTo>
                      <a:pt x="204" y="232"/>
                    </a:lnTo>
                    <a:lnTo>
                      <a:pt x="208" y="238"/>
                    </a:lnTo>
                    <a:lnTo>
                      <a:pt x="199" y="244"/>
                    </a:lnTo>
                    <a:lnTo>
                      <a:pt x="204" y="252"/>
                    </a:lnTo>
                    <a:lnTo>
                      <a:pt x="214" y="250"/>
                    </a:lnTo>
                    <a:lnTo>
                      <a:pt x="219" y="258"/>
                    </a:lnTo>
                    <a:lnTo>
                      <a:pt x="226" y="253"/>
                    </a:lnTo>
                    <a:lnTo>
                      <a:pt x="240" y="250"/>
                    </a:lnTo>
                    <a:lnTo>
                      <a:pt x="243" y="247"/>
                    </a:lnTo>
                    <a:lnTo>
                      <a:pt x="240" y="238"/>
                    </a:lnTo>
                    <a:lnTo>
                      <a:pt x="228" y="238"/>
                    </a:lnTo>
                    <a:lnTo>
                      <a:pt x="222" y="232"/>
                    </a:lnTo>
                    <a:lnTo>
                      <a:pt x="219" y="215"/>
                    </a:lnTo>
                    <a:lnTo>
                      <a:pt x="222" y="214"/>
                    </a:lnTo>
                    <a:lnTo>
                      <a:pt x="219" y="203"/>
                    </a:lnTo>
                    <a:lnTo>
                      <a:pt x="226" y="202"/>
                    </a:lnTo>
                    <a:lnTo>
                      <a:pt x="232" y="205"/>
                    </a:lnTo>
                    <a:lnTo>
                      <a:pt x="234" y="206"/>
                    </a:lnTo>
                    <a:lnTo>
                      <a:pt x="244" y="212"/>
                    </a:lnTo>
                    <a:lnTo>
                      <a:pt x="248" y="212"/>
                    </a:lnTo>
                    <a:lnTo>
                      <a:pt x="249" y="203"/>
                    </a:lnTo>
                    <a:lnTo>
                      <a:pt x="255" y="202"/>
                    </a:lnTo>
                    <a:lnTo>
                      <a:pt x="252" y="193"/>
                    </a:lnTo>
                    <a:lnTo>
                      <a:pt x="251" y="188"/>
                    </a:lnTo>
                    <a:lnTo>
                      <a:pt x="240" y="181"/>
                    </a:lnTo>
                    <a:lnTo>
                      <a:pt x="237" y="184"/>
                    </a:lnTo>
                    <a:lnTo>
                      <a:pt x="229" y="185"/>
                    </a:lnTo>
                    <a:lnTo>
                      <a:pt x="225" y="188"/>
                    </a:lnTo>
                    <a:lnTo>
                      <a:pt x="213" y="188"/>
                    </a:lnTo>
                    <a:lnTo>
                      <a:pt x="194" y="179"/>
                    </a:lnTo>
                    <a:lnTo>
                      <a:pt x="191" y="156"/>
                    </a:lnTo>
                    <a:lnTo>
                      <a:pt x="187" y="156"/>
                    </a:lnTo>
                    <a:lnTo>
                      <a:pt x="182" y="152"/>
                    </a:lnTo>
                    <a:lnTo>
                      <a:pt x="178" y="149"/>
                    </a:lnTo>
                    <a:lnTo>
                      <a:pt x="173" y="144"/>
                    </a:lnTo>
                    <a:lnTo>
                      <a:pt x="169" y="150"/>
                    </a:lnTo>
                    <a:lnTo>
                      <a:pt x="164" y="147"/>
                    </a:lnTo>
                    <a:lnTo>
                      <a:pt x="158" y="150"/>
                    </a:lnTo>
                    <a:lnTo>
                      <a:pt x="150" y="147"/>
                    </a:lnTo>
                    <a:lnTo>
                      <a:pt x="146" y="149"/>
                    </a:lnTo>
                    <a:lnTo>
                      <a:pt x="138" y="138"/>
                    </a:lnTo>
                    <a:lnTo>
                      <a:pt x="146" y="126"/>
                    </a:lnTo>
                    <a:lnTo>
                      <a:pt x="143" y="123"/>
                    </a:lnTo>
                    <a:lnTo>
                      <a:pt x="147" y="120"/>
                    </a:lnTo>
                    <a:lnTo>
                      <a:pt x="147" y="115"/>
                    </a:lnTo>
                    <a:lnTo>
                      <a:pt x="143" y="111"/>
                    </a:lnTo>
                    <a:lnTo>
                      <a:pt x="146" y="105"/>
                    </a:lnTo>
                    <a:lnTo>
                      <a:pt x="144" y="95"/>
                    </a:lnTo>
                    <a:lnTo>
                      <a:pt x="131" y="92"/>
                    </a:lnTo>
                    <a:lnTo>
                      <a:pt x="126" y="85"/>
                    </a:lnTo>
                    <a:lnTo>
                      <a:pt x="129" y="80"/>
                    </a:lnTo>
                    <a:lnTo>
                      <a:pt x="131" y="64"/>
                    </a:lnTo>
                    <a:lnTo>
                      <a:pt x="125" y="62"/>
                    </a:lnTo>
                    <a:lnTo>
                      <a:pt x="122" y="56"/>
                    </a:lnTo>
                    <a:lnTo>
                      <a:pt x="111" y="53"/>
                    </a:lnTo>
                    <a:lnTo>
                      <a:pt x="109" y="44"/>
                    </a:lnTo>
                    <a:lnTo>
                      <a:pt x="109" y="36"/>
                    </a:lnTo>
                    <a:lnTo>
                      <a:pt x="100" y="35"/>
                    </a:lnTo>
                    <a:lnTo>
                      <a:pt x="93" y="38"/>
                    </a:lnTo>
                    <a:lnTo>
                      <a:pt x="93" y="33"/>
                    </a:lnTo>
                    <a:lnTo>
                      <a:pt x="90" y="22"/>
                    </a:lnTo>
                    <a:lnTo>
                      <a:pt x="85" y="16"/>
                    </a:lnTo>
                    <a:lnTo>
                      <a:pt x="87" y="10"/>
                    </a:lnTo>
                    <a:lnTo>
                      <a:pt x="70" y="4"/>
                    </a:lnTo>
                    <a:lnTo>
                      <a:pt x="64" y="0"/>
                    </a:lnTo>
                    <a:lnTo>
                      <a:pt x="58" y="0"/>
                    </a:lnTo>
                    <a:lnTo>
                      <a:pt x="44" y="3"/>
                    </a:lnTo>
                    <a:lnTo>
                      <a:pt x="31" y="9"/>
                    </a:lnTo>
                    <a:lnTo>
                      <a:pt x="20" y="10"/>
                    </a:lnTo>
                    <a:lnTo>
                      <a:pt x="14" y="6"/>
                    </a:lnTo>
                    <a:lnTo>
                      <a:pt x="9" y="9"/>
                    </a:lnTo>
                    <a:lnTo>
                      <a:pt x="3" y="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4" name="Freeform 5286">
                <a:extLst>
                  <a:ext uri="{FF2B5EF4-FFF2-40B4-BE49-F238E27FC236}">
                    <a16:creationId xmlns:a16="http://schemas.microsoft.com/office/drawing/2014/main" id="{2C9CED46-5E51-043A-E27C-0FF21CCCD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697"/>
                <a:ext cx="127" cy="129"/>
              </a:xfrm>
              <a:custGeom>
                <a:avLst/>
                <a:gdLst>
                  <a:gd name="T0" fmla="*/ 9 w 255"/>
                  <a:gd name="T1" fmla="*/ 9 h 258"/>
                  <a:gd name="T2" fmla="*/ 31 w 255"/>
                  <a:gd name="T3" fmla="*/ 9 h 258"/>
                  <a:gd name="T4" fmla="*/ 64 w 255"/>
                  <a:gd name="T5" fmla="*/ 0 h 258"/>
                  <a:gd name="T6" fmla="*/ 85 w 255"/>
                  <a:gd name="T7" fmla="*/ 16 h 258"/>
                  <a:gd name="T8" fmla="*/ 93 w 255"/>
                  <a:gd name="T9" fmla="*/ 38 h 258"/>
                  <a:gd name="T10" fmla="*/ 109 w 255"/>
                  <a:gd name="T11" fmla="*/ 44 h 258"/>
                  <a:gd name="T12" fmla="*/ 125 w 255"/>
                  <a:gd name="T13" fmla="*/ 62 h 258"/>
                  <a:gd name="T14" fmla="*/ 126 w 255"/>
                  <a:gd name="T15" fmla="*/ 85 h 258"/>
                  <a:gd name="T16" fmla="*/ 146 w 255"/>
                  <a:gd name="T17" fmla="*/ 105 h 258"/>
                  <a:gd name="T18" fmla="*/ 147 w 255"/>
                  <a:gd name="T19" fmla="*/ 120 h 258"/>
                  <a:gd name="T20" fmla="*/ 138 w 255"/>
                  <a:gd name="T21" fmla="*/ 138 h 258"/>
                  <a:gd name="T22" fmla="*/ 158 w 255"/>
                  <a:gd name="T23" fmla="*/ 150 h 258"/>
                  <a:gd name="T24" fmla="*/ 173 w 255"/>
                  <a:gd name="T25" fmla="*/ 144 h 258"/>
                  <a:gd name="T26" fmla="*/ 187 w 255"/>
                  <a:gd name="T27" fmla="*/ 156 h 258"/>
                  <a:gd name="T28" fmla="*/ 213 w 255"/>
                  <a:gd name="T29" fmla="*/ 188 h 258"/>
                  <a:gd name="T30" fmla="*/ 237 w 255"/>
                  <a:gd name="T31" fmla="*/ 184 h 258"/>
                  <a:gd name="T32" fmla="*/ 252 w 255"/>
                  <a:gd name="T33" fmla="*/ 193 h 258"/>
                  <a:gd name="T34" fmla="*/ 248 w 255"/>
                  <a:gd name="T35" fmla="*/ 212 h 258"/>
                  <a:gd name="T36" fmla="*/ 232 w 255"/>
                  <a:gd name="T37" fmla="*/ 205 h 258"/>
                  <a:gd name="T38" fmla="*/ 222 w 255"/>
                  <a:gd name="T39" fmla="*/ 214 h 258"/>
                  <a:gd name="T40" fmla="*/ 228 w 255"/>
                  <a:gd name="T41" fmla="*/ 238 h 258"/>
                  <a:gd name="T42" fmla="*/ 240 w 255"/>
                  <a:gd name="T43" fmla="*/ 250 h 258"/>
                  <a:gd name="T44" fmla="*/ 214 w 255"/>
                  <a:gd name="T45" fmla="*/ 250 h 258"/>
                  <a:gd name="T46" fmla="*/ 208 w 255"/>
                  <a:gd name="T47" fmla="*/ 238 h 258"/>
                  <a:gd name="T48" fmla="*/ 202 w 255"/>
                  <a:gd name="T49" fmla="*/ 219 h 258"/>
                  <a:gd name="T50" fmla="*/ 185 w 255"/>
                  <a:gd name="T51" fmla="*/ 211 h 258"/>
                  <a:gd name="T52" fmla="*/ 182 w 255"/>
                  <a:gd name="T53" fmla="*/ 202 h 258"/>
                  <a:gd name="T54" fmla="*/ 160 w 255"/>
                  <a:gd name="T55" fmla="*/ 197 h 258"/>
                  <a:gd name="T56" fmla="*/ 146 w 255"/>
                  <a:gd name="T57" fmla="*/ 209 h 258"/>
                  <a:gd name="T58" fmla="*/ 131 w 255"/>
                  <a:gd name="T59" fmla="*/ 200 h 258"/>
                  <a:gd name="T60" fmla="*/ 126 w 255"/>
                  <a:gd name="T61" fmla="*/ 182 h 258"/>
                  <a:gd name="T62" fmla="*/ 122 w 255"/>
                  <a:gd name="T63" fmla="*/ 176 h 258"/>
                  <a:gd name="T64" fmla="*/ 106 w 255"/>
                  <a:gd name="T65" fmla="*/ 174 h 258"/>
                  <a:gd name="T66" fmla="*/ 93 w 255"/>
                  <a:gd name="T67" fmla="*/ 174 h 258"/>
                  <a:gd name="T68" fmla="*/ 79 w 255"/>
                  <a:gd name="T69" fmla="*/ 165 h 258"/>
                  <a:gd name="T70" fmla="*/ 61 w 255"/>
                  <a:gd name="T71" fmla="*/ 159 h 258"/>
                  <a:gd name="T72" fmla="*/ 65 w 255"/>
                  <a:gd name="T73" fmla="*/ 144 h 258"/>
                  <a:gd name="T74" fmla="*/ 62 w 255"/>
                  <a:gd name="T75" fmla="*/ 117 h 258"/>
                  <a:gd name="T76" fmla="*/ 49 w 255"/>
                  <a:gd name="T77" fmla="*/ 108 h 258"/>
                  <a:gd name="T78" fmla="*/ 44 w 255"/>
                  <a:gd name="T79" fmla="*/ 82 h 258"/>
                  <a:gd name="T80" fmla="*/ 40 w 255"/>
                  <a:gd name="T81" fmla="*/ 70 h 258"/>
                  <a:gd name="T82" fmla="*/ 27 w 255"/>
                  <a:gd name="T83" fmla="*/ 53 h 258"/>
                  <a:gd name="T84" fmla="*/ 15 w 255"/>
                  <a:gd name="T85" fmla="*/ 35 h 258"/>
                  <a:gd name="T86" fmla="*/ 6 w 255"/>
                  <a:gd name="T87" fmla="*/ 16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5" h="258">
                    <a:moveTo>
                      <a:pt x="0" y="7"/>
                    </a:moveTo>
                    <a:lnTo>
                      <a:pt x="3" y="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20" y="10"/>
                    </a:lnTo>
                    <a:lnTo>
                      <a:pt x="31" y="9"/>
                    </a:lnTo>
                    <a:lnTo>
                      <a:pt x="44" y="3"/>
                    </a:lnTo>
                    <a:lnTo>
                      <a:pt x="58" y="0"/>
                    </a:lnTo>
                    <a:lnTo>
                      <a:pt x="64" y="0"/>
                    </a:lnTo>
                    <a:lnTo>
                      <a:pt x="70" y="4"/>
                    </a:lnTo>
                    <a:lnTo>
                      <a:pt x="87" y="10"/>
                    </a:lnTo>
                    <a:lnTo>
                      <a:pt x="85" y="16"/>
                    </a:lnTo>
                    <a:lnTo>
                      <a:pt x="90" y="22"/>
                    </a:lnTo>
                    <a:lnTo>
                      <a:pt x="93" y="33"/>
                    </a:lnTo>
                    <a:lnTo>
                      <a:pt x="93" y="38"/>
                    </a:lnTo>
                    <a:lnTo>
                      <a:pt x="100" y="35"/>
                    </a:lnTo>
                    <a:lnTo>
                      <a:pt x="109" y="36"/>
                    </a:lnTo>
                    <a:lnTo>
                      <a:pt x="109" y="44"/>
                    </a:lnTo>
                    <a:lnTo>
                      <a:pt x="111" y="53"/>
                    </a:lnTo>
                    <a:lnTo>
                      <a:pt x="122" y="56"/>
                    </a:lnTo>
                    <a:lnTo>
                      <a:pt x="125" y="62"/>
                    </a:lnTo>
                    <a:lnTo>
                      <a:pt x="131" y="64"/>
                    </a:lnTo>
                    <a:lnTo>
                      <a:pt x="129" y="80"/>
                    </a:lnTo>
                    <a:lnTo>
                      <a:pt x="126" y="85"/>
                    </a:lnTo>
                    <a:lnTo>
                      <a:pt x="131" y="92"/>
                    </a:lnTo>
                    <a:lnTo>
                      <a:pt x="144" y="95"/>
                    </a:lnTo>
                    <a:lnTo>
                      <a:pt x="146" y="105"/>
                    </a:lnTo>
                    <a:lnTo>
                      <a:pt x="143" y="111"/>
                    </a:lnTo>
                    <a:lnTo>
                      <a:pt x="147" y="115"/>
                    </a:lnTo>
                    <a:lnTo>
                      <a:pt x="147" y="120"/>
                    </a:lnTo>
                    <a:lnTo>
                      <a:pt x="143" y="123"/>
                    </a:lnTo>
                    <a:lnTo>
                      <a:pt x="146" y="126"/>
                    </a:lnTo>
                    <a:lnTo>
                      <a:pt x="138" y="138"/>
                    </a:lnTo>
                    <a:lnTo>
                      <a:pt x="146" y="149"/>
                    </a:lnTo>
                    <a:lnTo>
                      <a:pt x="150" y="147"/>
                    </a:lnTo>
                    <a:lnTo>
                      <a:pt x="158" y="150"/>
                    </a:lnTo>
                    <a:lnTo>
                      <a:pt x="164" y="147"/>
                    </a:lnTo>
                    <a:lnTo>
                      <a:pt x="169" y="150"/>
                    </a:lnTo>
                    <a:lnTo>
                      <a:pt x="173" y="144"/>
                    </a:lnTo>
                    <a:lnTo>
                      <a:pt x="178" y="149"/>
                    </a:lnTo>
                    <a:lnTo>
                      <a:pt x="182" y="152"/>
                    </a:lnTo>
                    <a:lnTo>
                      <a:pt x="187" y="156"/>
                    </a:lnTo>
                    <a:lnTo>
                      <a:pt x="191" y="156"/>
                    </a:lnTo>
                    <a:lnTo>
                      <a:pt x="194" y="179"/>
                    </a:lnTo>
                    <a:lnTo>
                      <a:pt x="213" y="188"/>
                    </a:lnTo>
                    <a:lnTo>
                      <a:pt x="225" y="188"/>
                    </a:lnTo>
                    <a:lnTo>
                      <a:pt x="229" y="185"/>
                    </a:lnTo>
                    <a:lnTo>
                      <a:pt x="237" y="184"/>
                    </a:lnTo>
                    <a:lnTo>
                      <a:pt x="240" y="181"/>
                    </a:lnTo>
                    <a:lnTo>
                      <a:pt x="251" y="188"/>
                    </a:lnTo>
                    <a:lnTo>
                      <a:pt x="252" y="193"/>
                    </a:lnTo>
                    <a:lnTo>
                      <a:pt x="255" y="202"/>
                    </a:lnTo>
                    <a:lnTo>
                      <a:pt x="249" y="203"/>
                    </a:lnTo>
                    <a:lnTo>
                      <a:pt x="248" y="212"/>
                    </a:lnTo>
                    <a:lnTo>
                      <a:pt x="244" y="212"/>
                    </a:lnTo>
                    <a:lnTo>
                      <a:pt x="234" y="206"/>
                    </a:lnTo>
                    <a:lnTo>
                      <a:pt x="232" y="205"/>
                    </a:lnTo>
                    <a:lnTo>
                      <a:pt x="226" y="202"/>
                    </a:lnTo>
                    <a:lnTo>
                      <a:pt x="219" y="203"/>
                    </a:lnTo>
                    <a:lnTo>
                      <a:pt x="222" y="214"/>
                    </a:lnTo>
                    <a:lnTo>
                      <a:pt x="219" y="215"/>
                    </a:lnTo>
                    <a:lnTo>
                      <a:pt x="222" y="232"/>
                    </a:lnTo>
                    <a:lnTo>
                      <a:pt x="228" y="238"/>
                    </a:lnTo>
                    <a:lnTo>
                      <a:pt x="240" y="238"/>
                    </a:lnTo>
                    <a:lnTo>
                      <a:pt x="243" y="247"/>
                    </a:lnTo>
                    <a:lnTo>
                      <a:pt x="240" y="250"/>
                    </a:lnTo>
                    <a:lnTo>
                      <a:pt x="226" y="253"/>
                    </a:lnTo>
                    <a:lnTo>
                      <a:pt x="219" y="258"/>
                    </a:lnTo>
                    <a:lnTo>
                      <a:pt x="214" y="250"/>
                    </a:lnTo>
                    <a:lnTo>
                      <a:pt x="204" y="252"/>
                    </a:lnTo>
                    <a:lnTo>
                      <a:pt x="199" y="244"/>
                    </a:lnTo>
                    <a:lnTo>
                      <a:pt x="208" y="238"/>
                    </a:lnTo>
                    <a:lnTo>
                      <a:pt x="204" y="232"/>
                    </a:lnTo>
                    <a:lnTo>
                      <a:pt x="207" y="226"/>
                    </a:lnTo>
                    <a:lnTo>
                      <a:pt x="202" y="219"/>
                    </a:lnTo>
                    <a:lnTo>
                      <a:pt x="193" y="214"/>
                    </a:lnTo>
                    <a:lnTo>
                      <a:pt x="190" y="211"/>
                    </a:lnTo>
                    <a:lnTo>
                      <a:pt x="185" y="211"/>
                    </a:lnTo>
                    <a:lnTo>
                      <a:pt x="182" y="212"/>
                    </a:lnTo>
                    <a:lnTo>
                      <a:pt x="179" y="208"/>
                    </a:lnTo>
                    <a:lnTo>
                      <a:pt x="182" y="202"/>
                    </a:lnTo>
                    <a:lnTo>
                      <a:pt x="178" y="199"/>
                    </a:lnTo>
                    <a:lnTo>
                      <a:pt x="170" y="202"/>
                    </a:lnTo>
                    <a:lnTo>
                      <a:pt x="160" y="197"/>
                    </a:lnTo>
                    <a:lnTo>
                      <a:pt x="156" y="199"/>
                    </a:lnTo>
                    <a:lnTo>
                      <a:pt x="150" y="206"/>
                    </a:lnTo>
                    <a:lnTo>
                      <a:pt x="146" y="209"/>
                    </a:lnTo>
                    <a:lnTo>
                      <a:pt x="140" y="205"/>
                    </a:lnTo>
                    <a:lnTo>
                      <a:pt x="134" y="205"/>
                    </a:lnTo>
                    <a:lnTo>
                      <a:pt x="131" y="200"/>
                    </a:lnTo>
                    <a:lnTo>
                      <a:pt x="129" y="194"/>
                    </a:lnTo>
                    <a:lnTo>
                      <a:pt x="131" y="185"/>
                    </a:lnTo>
                    <a:lnTo>
                      <a:pt x="126" y="182"/>
                    </a:lnTo>
                    <a:lnTo>
                      <a:pt x="122" y="185"/>
                    </a:lnTo>
                    <a:lnTo>
                      <a:pt x="119" y="181"/>
                    </a:lnTo>
                    <a:lnTo>
                      <a:pt x="122" y="176"/>
                    </a:lnTo>
                    <a:lnTo>
                      <a:pt x="119" y="171"/>
                    </a:lnTo>
                    <a:lnTo>
                      <a:pt x="116" y="171"/>
                    </a:lnTo>
                    <a:lnTo>
                      <a:pt x="106" y="174"/>
                    </a:lnTo>
                    <a:lnTo>
                      <a:pt x="103" y="179"/>
                    </a:lnTo>
                    <a:lnTo>
                      <a:pt x="97" y="179"/>
                    </a:lnTo>
                    <a:lnTo>
                      <a:pt x="93" y="174"/>
                    </a:lnTo>
                    <a:lnTo>
                      <a:pt x="87" y="173"/>
                    </a:lnTo>
                    <a:lnTo>
                      <a:pt x="85" y="167"/>
                    </a:lnTo>
                    <a:lnTo>
                      <a:pt x="79" y="165"/>
                    </a:lnTo>
                    <a:lnTo>
                      <a:pt x="73" y="167"/>
                    </a:lnTo>
                    <a:lnTo>
                      <a:pt x="65" y="165"/>
                    </a:lnTo>
                    <a:lnTo>
                      <a:pt x="61" y="159"/>
                    </a:lnTo>
                    <a:lnTo>
                      <a:pt x="61" y="153"/>
                    </a:lnTo>
                    <a:lnTo>
                      <a:pt x="64" y="149"/>
                    </a:lnTo>
                    <a:lnTo>
                      <a:pt x="65" y="144"/>
                    </a:lnTo>
                    <a:lnTo>
                      <a:pt x="64" y="129"/>
                    </a:lnTo>
                    <a:lnTo>
                      <a:pt x="61" y="121"/>
                    </a:lnTo>
                    <a:lnTo>
                      <a:pt x="62" y="117"/>
                    </a:lnTo>
                    <a:lnTo>
                      <a:pt x="59" y="114"/>
                    </a:lnTo>
                    <a:lnTo>
                      <a:pt x="53" y="114"/>
                    </a:lnTo>
                    <a:lnTo>
                      <a:pt x="49" y="108"/>
                    </a:lnTo>
                    <a:lnTo>
                      <a:pt x="55" y="97"/>
                    </a:lnTo>
                    <a:lnTo>
                      <a:pt x="47" y="91"/>
                    </a:lnTo>
                    <a:lnTo>
                      <a:pt x="44" y="82"/>
                    </a:lnTo>
                    <a:lnTo>
                      <a:pt x="41" y="77"/>
                    </a:lnTo>
                    <a:lnTo>
                      <a:pt x="41" y="74"/>
                    </a:lnTo>
                    <a:lnTo>
                      <a:pt x="40" y="70"/>
                    </a:lnTo>
                    <a:lnTo>
                      <a:pt x="37" y="67"/>
                    </a:lnTo>
                    <a:lnTo>
                      <a:pt x="24" y="60"/>
                    </a:lnTo>
                    <a:lnTo>
                      <a:pt x="27" y="53"/>
                    </a:lnTo>
                    <a:lnTo>
                      <a:pt x="20" y="51"/>
                    </a:lnTo>
                    <a:lnTo>
                      <a:pt x="18" y="50"/>
                    </a:lnTo>
                    <a:lnTo>
                      <a:pt x="15" y="35"/>
                    </a:lnTo>
                    <a:lnTo>
                      <a:pt x="8" y="33"/>
                    </a:lnTo>
                    <a:lnTo>
                      <a:pt x="8" y="22"/>
                    </a:lnTo>
                    <a:lnTo>
                      <a:pt x="6" y="16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5" name="Freeform 5287">
                <a:extLst>
                  <a:ext uri="{FF2B5EF4-FFF2-40B4-BE49-F238E27FC236}">
                    <a16:creationId xmlns:a16="http://schemas.microsoft.com/office/drawing/2014/main" id="{22B9F695-5D3F-D94F-99B2-37D3ACEEC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697"/>
                <a:ext cx="127" cy="129"/>
              </a:xfrm>
              <a:custGeom>
                <a:avLst/>
                <a:gdLst>
                  <a:gd name="T0" fmla="*/ 9 w 255"/>
                  <a:gd name="T1" fmla="*/ 9 h 258"/>
                  <a:gd name="T2" fmla="*/ 31 w 255"/>
                  <a:gd name="T3" fmla="*/ 9 h 258"/>
                  <a:gd name="T4" fmla="*/ 64 w 255"/>
                  <a:gd name="T5" fmla="*/ 0 h 258"/>
                  <a:gd name="T6" fmla="*/ 85 w 255"/>
                  <a:gd name="T7" fmla="*/ 16 h 258"/>
                  <a:gd name="T8" fmla="*/ 93 w 255"/>
                  <a:gd name="T9" fmla="*/ 38 h 258"/>
                  <a:gd name="T10" fmla="*/ 109 w 255"/>
                  <a:gd name="T11" fmla="*/ 44 h 258"/>
                  <a:gd name="T12" fmla="*/ 125 w 255"/>
                  <a:gd name="T13" fmla="*/ 62 h 258"/>
                  <a:gd name="T14" fmla="*/ 126 w 255"/>
                  <a:gd name="T15" fmla="*/ 85 h 258"/>
                  <a:gd name="T16" fmla="*/ 146 w 255"/>
                  <a:gd name="T17" fmla="*/ 105 h 258"/>
                  <a:gd name="T18" fmla="*/ 147 w 255"/>
                  <a:gd name="T19" fmla="*/ 120 h 258"/>
                  <a:gd name="T20" fmla="*/ 138 w 255"/>
                  <a:gd name="T21" fmla="*/ 138 h 258"/>
                  <a:gd name="T22" fmla="*/ 158 w 255"/>
                  <a:gd name="T23" fmla="*/ 150 h 258"/>
                  <a:gd name="T24" fmla="*/ 173 w 255"/>
                  <a:gd name="T25" fmla="*/ 144 h 258"/>
                  <a:gd name="T26" fmla="*/ 187 w 255"/>
                  <a:gd name="T27" fmla="*/ 156 h 258"/>
                  <a:gd name="T28" fmla="*/ 213 w 255"/>
                  <a:gd name="T29" fmla="*/ 188 h 258"/>
                  <a:gd name="T30" fmla="*/ 237 w 255"/>
                  <a:gd name="T31" fmla="*/ 184 h 258"/>
                  <a:gd name="T32" fmla="*/ 252 w 255"/>
                  <a:gd name="T33" fmla="*/ 193 h 258"/>
                  <a:gd name="T34" fmla="*/ 248 w 255"/>
                  <a:gd name="T35" fmla="*/ 212 h 258"/>
                  <a:gd name="T36" fmla="*/ 232 w 255"/>
                  <a:gd name="T37" fmla="*/ 205 h 258"/>
                  <a:gd name="T38" fmla="*/ 222 w 255"/>
                  <a:gd name="T39" fmla="*/ 214 h 258"/>
                  <a:gd name="T40" fmla="*/ 228 w 255"/>
                  <a:gd name="T41" fmla="*/ 238 h 258"/>
                  <a:gd name="T42" fmla="*/ 240 w 255"/>
                  <a:gd name="T43" fmla="*/ 250 h 258"/>
                  <a:gd name="T44" fmla="*/ 214 w 255"/>
                  <a:gd name="T45" fmla="*/ 250 h 258"/>
                  <a:gd name="T46" fmla="*/ 208 w 255"/>
                  <a:gd name="T47" fmla="*/ 238 h 258"/>
                  <a:gd name="T48" fmla="*/ 202 w 255"/>
                  <a:gd name="T49" fmla="*/ 219 h 258"/>
                  <a:gd name="T50" fmla="*/ 185 w 255"/>
                  <a:gd name="T51" fmla="*/ 211 h 258"/>
                  <a:gd name="T52" fmla="*/ 182 w 255"/>
                  <a:gd name="T53" fmla="*/ 202 h 258"/>
                  <a:gd name="T54" fmla="*/ 160 w 255"/>
                  <a:gd name="T55" fmla="*/ 197 h 258"/>
                  <a:gd name="T56" fmla="*/ 146 w 255"/>
                  <a:gd name="T57" fmla="*/ 209 h 258"/>
                  <a:gd name="T58" fmla="*/ 131 w 255"/>
                  <a:gd name="T59" fmla="*/ 200 h 258"/>
                  <a:gd name="T60" fmla="*/ 126 w 255"/>
                  <a:gd name="T61" fmla="*/ 182 h 258"/>
                  <a:gd name="T62" fmla="*/ 122 w 255"/>
                  <a:gd name="T63" fmla="*/ 176 h 258"/>
                  <a:gd name="T64" fmla="*/ 106 w 255"/>
                  <a:gd name="T65" fmla="*/ 174 h 258"/>
                  <a:gd name="T66" fmla="*/ 93 w 255"/>
                  <a:gd name="T67" fmla="*/ 174 h 258"/>
                  <a:gd name="T68" fmla="*/ 79 w 255"/>
                  <a:gd name="T69" fmla="*/ 165 h 258"/>
                  <a:gd name="T70" fmla="*/ 61 w 255"/>
                  <a:gd name="T71" fmla="*/ 159 h 258"/>
                  <a:gd name="T72" fmla="*/ 65 w 255"/>
                  <a:gd name="T73" fmla="*/ 144 h 258"/>
                  <a:gd name="T74" fmla="*/ 62 w 255"/>
                  <a:gd name="T75" fmla="*/ 117 h 258"/>
                  <a:gd name="T76" fmla="*/ 49 w 255"/>
                  <a:gd name="T77" fmla="*/ 108 h 258"/>
                  <a:gd name="T78" fmla="*/ 44 w 255"/>
                  <a:gd name="T79" fmla="*/ 82 h 258"/>
                  <a:gd name="T80" fmla="*/ 40 w 255"/>
                  <a:gd name="T81" fmla="*/ 70 h 258"/>
                  <a:gd name="T82" fmla="*/ 27 w 255"/>
                  <a:gd name="T83" fmla="*/ 53 h 258"/>
                  <a:gd name="T84" fmla="*/ 15 w 255"/>
                  <a:gd name="T85" fmla="*/ 35 h 258"/>
                  <a:gd name="T86" fmla="*/ 6 w 255"/>
                  <a:gd name="T87" fmla="*/ 16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5" h="258">
                    <a:moveTo>
                      <a:pt x="0" y="7"/>
                    </a:moveTo>
                    <a:lnTo>
                      <a:pt x="3" y="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20" y="10"/>
                    </a:lnTo>
                    <a:lnTo>
                      <a:pt x="31" y="9"/>
                    </a:lnTo>
                    <a:lnTo>
                      <a:pt x="44" y="3"/>
                    </a:lnTo>
                    <a:lnTo>
                      <a:pt x="58" y="0"/>
                    </a:lnTo>
                    <a:lnTo>
                      <a:pt x="64" y="0"/>
                    </a:lnTo>
                    <a:lnTo>
                      <a:pt x="70" y="4"/>
                    </a:lnTo>
                    <a:lnTo>
                      <a:pt x="87" y="10"/>
                    </a:lnTo>
                    <a:lnTo>
                      <a:pt x="85" y="16"/>
                    </a:lnTo>
                    <a:lnTo>
                      <a:pt x="90" y="22"/>
                    </a:lnTo>
                    <a:lnTo>
                      <a:pt x="93" y="33"/>
                    </a:lnTo>
                    <a:lnTo>
                      <a:pt x="93" y="38"/>
                    </a:lnTo>
                    <a:lnTo>
                      <a:pt x="100" y="35"/>
                    </a:lnTo>
                    <a:lnTo>
                      <a:pt x="109" y="36"/>
                    </a:lnTo>
                    <a:lnTo>
                      <a:pt x="109" y="44"/>
                    </a:lnTo>
                    <a:lnTo>
                      <a:pt x="111" y="53"/>
                    </a:lnTo>
                    <a:lnTo>
                      <a:pt x="122" y="56"/>
                    </a:lnTo>
                    <a:lnTo>
                      <a:pt x="125" y="62"/>
                    </a:lnTo>
                    <a:lnTo>
                      <a:pt x="131" y="64"/>
                    </a:lnTo>
                    <a:lnTo>
                      <a:pt x="129" y="80"/>
                    </a:lnTo>
                    <a:lnTo>
                      <a:pt x="126" y="85"/>
                    </a:lnTo>
                    <a:lnTo>
                      <a:pt x="131" y="92"/>
                    </a:lnTo>
                    <a:lnTo>
                      <a:pt x="144" y="95"/>
                    </a:lnTo>
                    <a:lnTo>
                      <a:pt x="146" y="105"/>
                    </a:lnTo>
                    <a:lnTo>
                      <a:pt x="143" y="111"/>
                    </a:lnTo>
                    <a:lnTo>
                      <a:pt x="147" y="115"/>
                    </a:lnTo>
                    <a:lnTo>
                      <a:pt x="147" y="120"/>
                    </a:lnTo>
                    <a:lnTo>
                      <a:pt x="143" y="123"/>
                    </a:lnTo>
                    <a:lnTo>
                      <a:pt x="146" y="126"/>
                    </a:lnTo>
                    <a:lnTo>
                      <a:pt x="138" y="138"/>
                    </a:lnTo>
                    <a:lnTo>
                      <a:pt x="146" y="149"/>
                    </a:lnTo>
                    <a:lnTo>
                      <a:pt x="150" y="147"/>
                    </a:lnTo>
                    <a:lnTo>
                      <a:pt x="158" y="150"/>
                    </a:lnTo>
                    <a:lnTo>
                      <a:pt x="164" y="147"/>
                    </a:lnTo>
                    <a:lnTo>
                      <a:pt x="169" y="150"/>
                    </a:lnTo>
                    <a:lnTo>
                      <a:pt x="173" y="144"/>
                    </a:lnTo>
                    <a:lnTo>
                      <a:pt x="178" y="149"/>
                    </a:lnTo>
                    <a:lnTo>
                      <a:pt x="182" y="152"/>
                    </a:lnTo>
                    <a:lnTo>
                      <a:pt x="187" y="156"/>
                    </a:lnTo>
                    <a:lnTo>
                      <a:pt x="191" y="156"/>
                    </a:lnTo>
                    <a:lnTo>
                      <a:pt x="194" y="179"/>
                    </a:lnTo>
                    <a:lnTo>
                      <a:pt x="213" y="188"/>
                    </a:lnTo>
                    <a:lnTo>
                      <a:pt x="225" y="188"/>
                    </a:lnTo>
                    <a:lnTo>
                      <a:pt x="229" y="185"/>
                    </a:lnTo>
                    <a:lnTo>
                      <a:pt x="237" y="184"/>
                    </a:lnTo>
                    <a:lnTo>
                      <a:pt x="240" y="181"/>
                    </a:lnTo>
                    <a:lnTo>
                      <a:pt x="251" y="188"/>
                    </a:lnTo>
                    <a:lnTo>
                      <a:pt x="252" y="193"/>
                    </a:lnTo>
                    <a:lnTo>
                      <a:pt x="255" y="202"/>
                    </a:lnTo>
                    <a:lnTo>
                      <a:pt x="249" y="203"/>
                    </a:lnTo>
                    <a:lnTo>
                      <a:pt x="248" y="212"/>
                    </a:lnTo>
                    <a:lnTo>
                      <a:pt x="244" y="212"/>
                    </a:lnTo>
                    <a:lnTo>
                      <a:pt x="234" y="206"/>
                    </a:lnTo>
                    <a:lnTo>
                      <a:pt x="232" y="205"/>
                    </a:lnTo>
                    <a:lnTo>
                      <a:pt x="226" y="202"/>
                    </a:lnTo>
                    <a:lnTo>
                      <a:pt x="219" y="203"/>
                    </a:lnTo>
                    <a:lnTo>
                      <a:pt x="222" y="214"/>
                    </a:lnTo>
                    <a:lnTo>
                      <a:pt x="219" y="215"/>
                    </a:lnTo>
                    <a:lnTo>
                      <a:pt x="222" y="232"/>
                    </a:lnTo>
                    <a:lnTo>
                      <a:pt x="228" y="238"/>
                    </a:lnTo>
                    <a:lnTo>
                      <a:pt x="240" y="238"/>
                    </a:lnTo>
                    <a:lnTo>
                      <a:pt x="243" y="247"/>
                    </a:lnTo>
                    <a:lnTo>
                      <a:pt x="240" y="250"/>
                    </a:lnTo>
                    <a:lnTo>
                      <a:pt x="226" y="253"/>
                    </a:lnTo>
                    <a:lnTo>
                      <a:pt x="219" y="258"/>
                    </a:lnTo>
                    <a:lnTo>
                      <a:pt x="214" y="250"/>
                    </a:lnTo>
                    <a:lnTo>
                      <a:pt x="204" y="252"/>
                    </a:lnTo>
                    <a:lnTo>
                      <a:pt x="199" y="244"/>
                    </a:lnTo>
                    <a:lnTo>
                      <a:pt x="208" y="238"/>
                    </a:lnTo>
                    <a:lnTo>
                      <a:pt x="204" y="232"/>
                    </a:lnTo>
                    <a:lnTo>
                      <a:pt x="207" y="226"/>
                    </a:lnTo>
                    <a:lnTo>
                      <a:pt x="202" y="219"/>
                    </a:lnTo>
                    <a:lnTo>
                      <a:pt x="193" y="214"/>
                    </a:lnTo>
                    <a:lnTo>
                      <a:pt x="190" y="211"/>
                    </a:lnTo>
                    <a:lnTo>
                      <a:pt x="185" y="211"/>
                    </a:lnTo>
                    <a:lnTo>
                      <a:pt x="182" y="212"/>
                    </a:lnTo>
                    <a:lnTo>
                      <a:pt x="179" y="208"/>
                    </a:lnTo>
                    <a:lnTo>
                      <a:pt x="182" y="202"/>
                    </a:lnTo>
                    <a:lnTo>
                      <a:pt x="178" y="199"/>
                    </a:lnTo>
                    <a:lnTo>
                      <a:pt x="170" y="202"/>
                    </a:lnTo>
                    <a:lnTo>
                      <a:pt x="160" y="197"/>
                    </a:lnTo>
                    <a:lnTo>
                      <a:pt x="156" y="199"/>
                    </a:lnTo>
                    <a:lnTo>
                      <a:pt x="150" y="206"/>
                    </a:lnTo>
                    <a:lnTo>
                      <a:pt x="146" y="209"/>
                    </a:lnTo>
                    <a:lnTo>
                      <a:pt x="140" y="205"/>
                    </a:lnTo>
                    <a:lnTo>
                      <a:pt x="134" y="205"/>
                    </a:lnTo>
                    <a:lnTo>
                      <a:pt x="131" y="200"/>
                    </a:lnTo>
                    <a:lnTo>
                      <a:pt x="129" y="194"/>
                    </a:lnTo>
                    <a:lnTo>
                      <a:pt x="131" y="185"/>
                    </a:lnTo>
                    <a:lnTo>
                      <a:pt x="126" y="182"/>
                    </a:lnTo>
                    <a:lnTo>
                      <a:pt x="122" y="185"/>
                    </a:lnTo>
                    <a:lnTo>
                      <a:pt x="119" y="181"/>
                    </a:lnTo>
                    <a:lnTo>
                      <a:pt x="122" y="176"/>
                    </a:lnTo>
                    <a:lnTo>
                      <a:pt x="119" y="171"/>
                    </a:lnTo>
                    <a:lnTo>
                      <a:pt x="116" y="171"/>
                    </a:lnTo>
                    <a:lnTo>
                      <a:pt x="106" y="174"/>
                    </a:lnTo>
                    <a:lnTo>
                      <a:pt x="103" y="179"/>
                    </a:lnTo>
                    <a:lnTo>
                      <a:pt x="97" y="179"/>
                    </a:lnTo>
                    <a:lnTo>
                      <a:pt x="93" y="174"/>
                    </a:lnTo>
                    <a:lnTo>
                      <a:pt x="87" y="173"/>
                    </a:lnTo>
                    <a:lnTo>
                      <a:pt x="85" y="167"/>
                    </a:lnTo>
                    <a:lnTo>
                      <a:pt x="79" y="165"/>
                    </a:lnTo>
                    <a:lnTo>
                      <a:pt x="73" y="167"/>
                    </a:lnTo>
                    <a:lnTo>
                      <a:pt x="65" y="165"/>
                    </a:lnTo>
                    <a:lnTo>
                      <a:pt x="61" y="159"/>
                    </a:lnTo>
                    <a:lnTo>
                      <a:pt x="61" y="153"/>
                    </a:lnTo>
                    <a:lnTo>
                      <a:pt x="64" y="149"/>
                    </a:lnTo>
                    <a:lnTo>
                      <a:pt x="65" y="144"/>
                    </a:lnTo>
                    <a:lnTo>
                      <a:pt x="64" y="129"/>
                    </a:lnTo>
                    <a:lnTo>
                      <a:pt x="61" y="121"/>
                    </a:lnTo>
                    <a:lnTo>
                      <a:pt x="62" y="117"/>
                    </a:lnTo>
                    <a:lnTo>
                      <a:pt x="59" y="114"/>
                    </a:lnTo>
                    <a:lnTo>
                      <a:pt x="53" y="114"/>
                    </a:lnTo>
                    <a:lnTo>
                      <a:pt x="49" y="108"/>
                    </a:lnTo>
                    <a:lnTo>
                      <a:pt x="55" y="97"/>
                    </a:lnTo>
                    <a:lnTo>
                      <a:pt x="47" y="91"/>
                    </a:lnTo>
                    <a:lnTo>
                      <a:pt x="44" y="82"/>
                    </a:lnTo>
                    <a:lnTo>
                      <a:pt x="41" y="77"/>
                    </a:lnTo>
                    <a:lnTo>
                      <a:pt x="41" y="74"/>
                    </a:lnTo>
                    <a:lnTo>
                      <a:pt x="40" y="70"/>
                    </a:lnTo>
                    <a:lnTo>
                      <a:pt x="37" y="67"/>
                    </a:lnTo>
                    <a:lnTo>
                      <a:pt x="24" y="60"/>
                    </a:lnTo>
                    <a:lnTo>
                      <a:pt x="27" y="53"/>
                    </a:lnTo>
                    <a:lnTo>
                      <a:pt x="20" y="51"/>
                    </a:lnTo>
                    <a:lnTo>
                      <a:pt x="18" y="50"/>
                    </a:lnTo>
                    <a:lnTo>
                      <a:pt x="15" y="35"/>
                    </a:lnTo>
                    <a:lnTo>
                      <a:pt x="8" y="33"/>
                    </a:lnTo>
                    <a:lnTo>
                      <a:pt x="8" y="22"/>
                    </a:lnTo>
                    <a:lnTo>
                      <a:pt x="6" y="16"/>
                    </a:lnTo>
                    <a:lnTo>
                      <a:pt x="2" y="12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6" name="Freeform 5288">
                <a:extLst>
                  <a:ext uri="{FF2B5EF4-FFF2-40B4-BE49-F238E27FC236}">
                    <a16:creationId xmlns:a16="http://schemas.microsoft.com/office/drawing/2014/main" id="{8E863CC1-39BD-8802-1D1E-2E507B4C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820"/>
                <a:ext cx="119" cy="98"/>
              </a:xfrm>
              <a:custGeom>
                <a:avLst/>
                <a:gdLst>
                  <a:gd name="T0" fmla="*/ 42 w 237"/>
                  <a:gd name="T1" fmla="*/ 9 h 196"/>
                  <a:gd name="T2" fmla="*/ 27 w 237"/>
                  <a:gd name="T3" fmla="*/ 0 h 196"/>
                  <a:gd name="T4" fmla="*/ 18 w 237"/>
                  <a:gd name="T5" fmla="*/ 18 h 196"/>
                  <a:gd name="T6" fmla="*/ 18 w 237"/>
                  <a:gd name="T7" fmla="*/ 42 h 196"/>
                  <a:gd name="T8" fmla="*/ 6 w 237"/>
                  <a:gd name="T9" fmla="*/ 71 h 196"/>
                  <a:gd name="T10" fmla="*/ 11 w 237"/>
                  <a:gd name="T11" fmla="*/ 83 h 196"/>
                  <a:gd name="T12" fmla="*/ 30 w 237"/>
                  <a:gd name="T13" fmla="*/ 90 h 196"/>
                  <a:gd name="T14" fmla="*/ 35 w 237"/>
                  <a:gd name="T15" fmla="*/ 105 h 196"/>
                  <a:gd name="T16" fmla="*/ 58 w 237"/>
                  <a:gd name="T17" fmla="*/ 112 h 196"/>
                  <a:gd name="T18" fmla="*/ 67 w 237"/>
                  <a:gd name="T19" fmla="*/ 120 h 196"/>
                  <a:gd name="T20" fmla="*/ 88 w 237"/>
                  <a:gd name="T21" fmla="*/ 123 h 196"/>
                  <a:gd name="T22" fmla="*/ 97 w 237"/>
                  <a:gd name="T23" fmla="*/ 103 h 196"/>
                  <a:gd name="T24" fmla="*/ 106 w 237"/>
                  <a:gd name="T25" fmla="*/ 117 h 196"/>
                  <a:gd name="T26" fmla="*/ 130 w 237"/>
                  <a:gd name="T27" fmla="*/ 126 h 196"/>
                  <a:gd name="T28" fmla="*/ 136 w 237"/>
                  <a:gd name="T29" fmla="*/ 108 h 196"/>
                  <a:gd name="T30" fmla="*/ 141 w 237"/>
                  <a:gd name="T31" fmla="*/ 97 h 196"/>
                  <a:gd name="T32" fmla="*/ 165 w 237"/>
                  <a:gd name="T33" fmla="*/ 96 h 196"/>
                  <a:gd name="T34" fmla="*/ 176 w 237"/>
                  <a:gd name="T35" fmla="*/ 108 h 196"/>
                  <a:gd name="T36" fmla="*/ 179 w 237"/>
                  <a:gd name="T37" fmla="*/ 121 h 196"/>
                  <a:gd name="T38" fmla="*/ 168 w 237"/>
                  <a:gd name="T39" fmla="*/ 125 h 196"/>
                  <a:gd name="T40" fmla="*/ 170 w 237"/>
                  <a:gd name="T41" fmla="*/ 138 h 196"/>
                  <a:gd name="T42" fmla="*/ 196 w 237"/>
                  <a:gd name="T43" fmla="*/ 149 h 196"/>
                  <a:gd name="T44" fmla="*/ 187 w 237"/>
                  <a:gd name="T45" fmla="*/ 158 h 196"/>
                  <a:gd name="T46" fmla="*/ 191 w 237"/>
                  <a:gd name="T47" fmla="*/ 169 h 196"/>
                  <a:gd name="T48" fmla="*/ 193 w 237"/>
                  <a:gd name="T49" fmla="*/ 191 h 196"/>
                  <a:gd name="T50" fmla="*/ 218 w 237"/>
                  <a:gd name="T51" fmla="*/ 193 h 196"/>
                  <a:gd name="T52" fmla="*/ 228 w 237"/>
                  <a:gd name="T53" fmla="*/ 173 h 196"/>
                  <a:gd name="T54" fmla="*/ 231 w 237"/>
                  <a:gd name="T55" fmla="*/ 150 h 196"/>
                  <a:gd name="T56" fmla="*/ 229 w 237"/>
                  <a:gd name="T57" fmla="*/ 131 h 196"/>
                  <a:gd name="T58" fmla="*/ 228 w 237"/>
                  <a:gd name="T59" fmla="*/ 117 h 196"/>
                  <a:gd name="T60" fmla="*/ 206 w 237"/>
                  <a:gd name="T61" fmla="*/ 115 h 196"/>
                  <a:gd name="T62" fmla="*/ 208 w 237"/>
                  <a:gd name="T63" fmla="*/ 100 h 196"/>
                  <a:gd name="T64" fmla="*/ 206 w 237"/>
                  <a:gd name="T65" fmla="*/ 90 h 196"/>
                  <a:gd name="T66" fmla="*/ 184 w 237"/>
                  <a:gd name="T67" fmla="*/ 79 h 196"/>
                  <a:gd name="T68" fmla="*/ 171 w 237"/>
                  <a:gd name="T69" fmla="*/ 65 h 196"/>
                  <a:gd name="T70" fmla="*/ 152 w 237"/>
                  <a:gd name="T71" fmla="*/ 58 h 196"/>
                  <a:gd name="T72" fmla="*/ 152 w 237"/>
                  <a:gd name="T73" fmla="*/ 36 h 196"/>
                  <a:gd name="T74" fmla="*/ 136 w 237"/>
                  <a:gd name="T75" fmla="*/ 36 h 196"/>
                  <a:gd name="T76" fmla="*/ 127 w 237"/>
                  <a:gd name="T77" fmla="*/ 44 h 196"/>
                  <a:gd name="T78" fmla="*/ 106 w 237"/>
                  <a:gd name="T79" fmla="*/ 35 h 196"/>
                  <a:gd name="T80" fmla="*/ 94 w 237"/>
                  <a:gd name="T81" fmla="*/ 27 h 196"/>
                  <a:gd name="T82" fmla="*/ 74 w 237"/>
                  <a:gd name="T83" fmla="*/ 29 h 196"/>
                  <a:gd name="T84" fmla="*/ 61 w 237"/>
                  <a:gd name="T85" fmla="*/ 1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7" h="196">
                    <a:moveTo>
                      <a:pt x="55" y="12"/>
                    </a:moveTo>
                    <a:lnTo>
                      <a:pt x="51" y="9"/>
                    </a:lnTo>
                    <a:lnTo>
                      <a:pt x="42" y="9"/>
                    </a:lnTo>
                    <a:lnTo>
                      <a:pt x="38" y="15"/>
                    </a:lnTo>
                    <a:lnTo>
                      <a:pt x="35" y="3"/>
                    </a:lnTo>
                    <a:lnTo>
                      <a:pt x="27" y="0"/>
                    </a:lnTo>
                    <a:lnTo>
                      <a:pt x="21" y="4"/>
                    </a:lnTo>
                    <a:lnTo>
                      <a:pt x="21" y="9"/>
                    </a:lnTo>
                    <a:lnTo>
                      <a:pt x="18" y="18"/>
                    </a:lnTo>
                    <a:lnTo>
                      <a:pt x="26" y="23"/>
                    </a:lnTo>
                    <a:lnTo>
                      <a:pt x="17" y="32"/>
                    </a:lnTo>
                    <a:lnTo>
                      <a:pt x="18" y="42"/>
                    </a:lnTo>
                    <a:lnTo>
                      <a:pt x="11" y="55"/>
                    </a:lnTo>
                    <a:lnTo>
                      <a:pt x="0" y="62"/>
                    </a:lnTo>
                    <a:lnTo>
                      <a:pt x="6" y="71"/>
                    </a:lnTo>
                    <a:lnTo>
                      <a:pt x="7" y="73"/>
                    </a:lnTo>
                    <a:lnTo>
                      <a:pt x="12" y="79"/>
                    </a:lnTo>
                    <a:lnTo>
                      <a:pt x="11" y="83"/>
                    </a:lnTo>
                    <a:lnTo>
                      <a:pt x="14" y="91"/>
                    </a:lnTo>
                    <a:lnTo>
                      <a:pt x="24" y="93"/>
                    </a:lnTo>
                    <a:lnTo>
                      <a:pt x="30" y="90"/>
                    </a:lnTo>
                    <a:lnTo>
                      <a:pt x="27" y="99"/>
                    </a:lnTo>
                    <a:lnTo>
                      <a:pt x="33" y="102"/>
                    </a:lnTo>
                    <a:lnTo>
                      <a:pt x="35" y="105"/>
                    </a:lnTo>
                    <a:lnTo>
                      <a:pt x="45" y="102"/>
                    </a:lnTo>
                    <a:lnTo>
                      <a:pt x="51" y="111"/>
                    </a:lnTo>
                    <a:lnTo>
                      <a:pt x="58" y="112"/>
                    </a:lnTo>
                    <a:lnTo>
                      <a:pt x="61" y="109"/>
                    </a:lnTo>
                    <a:lnTo>
                      <a:pt x="64" y="114"/>
                    </a:lnTo>
                    <a:lnTo>
                      <a:pt x="67" y="120"/>
                    </a:lnTo>
                    <a:lnTo>
                      <a:pt x="70" y="125"/>
                    </a:lnTo>
                    <a:lnTo>
                      <a:pt x="79" y="123"/>
                    </a:lnTo>
                    <a:lnTo>
                      <a:pt x="88" y="123"/>
                    </a:lnTo>
                    <a:lnTo>
                      <a:pt x="92" y="120"/>
                    </a:lnTo>
                    <a:lnTo>
                      <a:pt x="94" y="111"/>
                    </a:lnTo>
                    <a:lnTo>
                      <a:pt x="97" y="103"/>
                    </a:lnTo>
                    <a:lnTo>
                      <a:pt x="105" y="105"/>
                    </a:lnTo>
                    <a:lnTo>
                      <a:pt x="105" y="106"/>
                    </a:lnTo>
                    <a:lnTo>
                      <a:pt x="106" y="117"/>
                    </a:lnTo>
                    <a:lnTo>
                      <a:pt x="117" y="123"/>
                    </a:lnTo>
                    <a:lnTo>
                      <a:pt x="121" y="123"/>
                    </a:lnTo>
                    <a:lnTo>
                      <a:pt x="130" y="126"/>
                    </a:lnTo>
                    <a:lnTo>
                      <a:pt x="133" y="121"/>
                    </a:lnTo>
                    <a:lnTo>
                      <a:pt x="130" y="114"/>
                    </a:lnTo>
                    <a:lnTo>
                      <a:pt x="136" y="108"/>
                    </a:lnTo>
                    <a:lnTo>
                      <a:pt x="140" y="105"/>
                    </a:lnTo>
                    <a:lnTo>
                      <a:pt x="140" y="99"/>
                    </a:lnTo>
                    <a:lnTo>
                      <a:pt x="141" y="97"/>
                    </a:lnTo>
                    <a:lnTo>
                      <a:pt x="149" y="94"/>
                    </a:lnTo>
                    <a:lnTo>
                      <a:pt x="156" y="102"/>
                    </a:lnTo>
                    <a:lnTo>
                      <a:pt x="165" y="96"/>
                    </a:lnTo>
                    <a:lnTo>
                      <a:pt x="171" y="96"/>
                    </a:lnTo>
                    <a:lnTo>
                      <a:pt x="171" y="102"/>
                    </a:lnTo>
                    <a:lnTo>
                      <a:pt x="176" y="108"/>
                    </a:lnTo>
                    <a:lnTo>
                      <a:pt x="179" y="109"/>
                    </a:lnTo>
                    <a:lnTo>
                      <a:pt x="180" y="114"/>
                    </a:lnTo>
                    <a:lnTo>
                      <a:pt x="179" y="121"/>
                    </a:lnTo>
                    <a:lnTo>
                      <a:pt x="176" y="123"/>
                    </a:lnTo>
                    <a:lnTo>
                      <a:pt x="173" y="120"/>
                    </a:lnTo>
                    <a:lnTo>
                      <a:pt x="168" y="125"/>
                    </a:lnTo>
                    <a:lnTo>
                      <a:pt x="164" y="123"/>
                    </a:lnTo>
                    <a:lnTo>
                      <a:pt x="164" y="131"/>
                    </a:lnTo>
                    <a:lnTo>
                      <a:pt x="170" y="138"/>
                    </a:lnTo>
                    <a:lnTo>
                      <a:pt x="176" y="135"/>
                    </a:lnTo>
                    <a:lnTo>
                      <a:pt x="187" y="140"/>
                    </a:lnTo>
                    <a:lnTo>
                      <a:pt x="196" y="149"/>
                    </a:lnTo>
                    <a:lnTo>
                      <a:pt x="194" y="155"/>
                    </a:lnTo>
                    <a:lnTo>
                      <a:pt x="187" y="153"/>
                    </a:lnTo>
                    <a:lnTo>
                      <a:pt x="187" y="158"/>
                    </a:lnTo>
                    <a:lnTo>
                      <a:pt x="191" y="161"/>
                    </a:lnTo>
                    <a:lnTo>
                      <a:pt x="196" y="166"/>
                    </a:lnTo>
                    <a:lnTo>
                      <a:pt x="191" y="169"/>
                    </a:lnTo>
                    <a:lnTo>
                      <a:pt x="188" y="178"/>
                    </a:lnTo>
                    <a:lnTo>
                      <a:pt x="190" y="187"/>
                    </a:lnTo>
                    <a:lnTo>
                      <a:pt x="193" y="191"/>
                    </a:lnTo>
                    <a:lnTo>
                      <a:pt x="205" y="196"/>
                    </a:lnTo>
                    <a:lnTo>
                      <a:pt x="211" y="193"/>
                    </a:lnTo>
                    <a:lnTo>
                      <a:pt x="218" y="193"/>
                    </a:lnTo>
                    <a:lnTo>
                      <a:pt x="220" y="193"/>
                    </a:lnTo>
                    <a:lnTo>
                      <a:pt x="220" y="184"/>
                    </a:lnTo>
                    <a:lnTo>
                      <a:pt x="228" y="173"/>
                    </a:lnTo>
                    <a:lnTo>
                      <a:pt x="226" y="169"/>
                    </a:lnTo>
                    <a:lnTo>
                      <a:pt x="228" y="159"/>
                    </a:lnTo>
                    <a:lnTo>
                      <a:pt x="231" y="150"/>
                    </a:lnTo>
                    <a:lnTo>
                      <a:pt x="234" y="144"/>
                    </a:lnTo>
                    <a:lnTo>
                      <a:pt x="237" y="132"/>
                    </a:lnTo>
                    <a:lnTo>
                      <a:pt x="229" y="131"/>
                    </a:lnTo>
                    <a:lnTo>
                      <a:pt x="228" y="131"/>
                    </a:lnTo>
                    <a:lnTo>
                      <a:pt x="226" y="126"/>
                    </a:lnTo>
                    <a:lnTo>
                      <a:pt x="228" y="117"/>
                    </a:lnTo>
                    <a:lnTo>
                      <a:pt x="223" y="117"/>
                    </a:lnTo>
                    <a:lnTo>
                      <a:pt x="217" y="115"/>
                    </a:lnTo>
                    <a:lnTo>
                      <a:pt x="206" y="115"/>
                    </a:lnTo>
                    <a:lnTo>
                      <a:pt x="208" y="106"/>
                    </a:lnTo>
                    <a:lnTo>
                      <a:pt x="206" y="102"/>
                    </a:lnTo>
                    <a:lnTo>
                      <a:pt x="208" y="100"/>
                    </a:lnTo>
                    <a:lnTo>
                      <a:pt x="211" y="96"/>
                    </a:lnTo>
                    <a:lnTo>
                      <a:pt x="206" y="87"/>
                    </a:lnTo>
                    <a:lnTo>
                      <a:pt x="206" y="90"/>
                    </a:lnTo>
                    <a:lnTo>
                      <a:pt x="199" y="91"/>
                    </a:lnTo>
                    <a:lnTo>
                      <a:pt x="191" y="88"/>
                    </a:lnTo>
                    <a:lnTo>
                      <a:pt x="184" y="79"/>
                    </a:lnTo>
                    <a:lnTo>
                      <a:pt x="177" y="79"/>
                    </a:lnTo>
                    <a:lnTo>
                      <a:pt x="171" y="71"/>
                    </a:lnTo>
                    <a:lnTo>
                      <a:pt x="171" y="65"/>
                    </a:lnTo>
                    <a:lnTo>
                      <a:pt x="167" y="65"/>
                    </a:lnTo>
                    <a:lnTo>
                      <a:pt x="164" y="61"/>
                    </a:lnTo>
                    <a:lnTo>
                      <a:pt x="152" y="58"/>
                    </a:lnTo>
                    <a:lnTo>
                      <a:pt x="150" y="52"/>
                    </a:lnTo>
                    <a:lnTo>
                      <a:pt x="153" y="39"/>
                    </a:lnTo>
                    <a:lnTo>
                      <a:pt x="152" y="36"/>
                    </a:lnTo>
                    <a:lnTo>
                      <a:pt x="146" y="38"/>
                    </a:lnTo>
                    <a:lnTo>
                      <a:pt x="140" y="33"/>
                    </a:lnTo>
                    <a:lnTo>
                      <a:pt x="136" y="36"/>
                    </a:lnTo>
                    <a:lnTo>
                      <a:pt x="133" y="36"/>
                    </a:lnTo>
                    <a:lnTo>
                      <a:pt x="127" y="39"/>
                    </a:lnTo>
                    <a:lnTo>
                      <a:pt x="127" y="44"/>
                    </a:lnTo>
                    <a:lnTo>
                      <a:pt x="123" y="41"/>
                    </a:lnTo>
                    <a:lnTo>
                      <a:pt x="117" y="41"/>
                    </a:lnTo>
                    <a:lnTo>
                      <a:pt x="106" y="35"/>
                    </a:lnTo>
                    <a:lnTo>
                      <a:pt x="105" y="38"/>
                    </a:lnTo>
                    <a:lnTo>
                      <a:pt x="100" y="35"/>
                    </a:lnTo>
                    <a:lnTo>
                      <a:pt x="94" y="27"/>
                    </a:lnTo>
                    <a:lnTo>
                      <a:pt x="88" y="24"/>
                    </a:lnTo>
                    <a:lnTo>
                      <a:pt x="79" y="26"/>
                    </a:lnTo>
                    <a:lnTo>
                      <a:pt x="74" y="29"/>
                    </a:lnTo>
                    <a:lnTo>
                      <a:pt x="71" y="20"/>
                    </a:lnTo>
                    <a:lnTo>
                      <a:pt x="68" y="18"/>
                    </a:lnTo>
                    <a:lnTo>
                      <a:pt x="61" y="15"/>
                    </a:lnTo>
                    <a:lnTo>
                      <a:pt x="56" y="15"/>
                    </a:lnTo>
                    <a:lnTo>
                      <a:pt x="5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7" name="Freeform 5289">
                <a:extLst>
                  <a:ext uri="{FF2B5EF4-FFF2-40B4-BE49-F238E27FC236}">
                    <a16:creationId xmlns:a16="http://schemas.microsoft.com/office/drawing/2014/main" id="{D076C0BE-A0B7-B688-2221-876B13C34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820"/>
                <a:ext cx="119" cy="98"/>
              </a:xfrm>
              <a:custGeom>
                <a:avLst/>
                <a:gdLst>
                  <a:gd name="T0" fmla="*/ 61 w 237"/>
                  <a:gd name="T1" fmla="*/ 15 h 196"/>
                  <a:gd name="T2" fmla="*/ 74 w 237"/>
                  <a:gd name="T3" fmla="*/ 29 h 196"/>
                  <a:gd name="T4" fmla="*/ 94 w 237"/>
                  <a:gd name="T5" fmla="*/ 27 h 196"/>
                  <a:gd name="T6" fmla="*/ 106 w 237"/>
                  <a:gd name="T7" fmla="*/ 35 h 196"/>
                  <a:gd name="T8" fmla="*/ 127 w 237"/>
                  <a:gd name="T9" fmla="*/ 44 h 196"/>
                  <a:gd name="T10" fmla="*/ 136 w 237"/>
                  <a:gd name="T11" fmla="*/ 36 h 196"/>
                  <a:gd name="T12" fmla="*/ 152 w 237"/>
                  <a:gd name="T13" fmla="*/ 36 h 196"/>
                  <a:gd name="T14" fmla="*/ 152 w 237"/>
                  <a:gd name="T15" fmla="*/ 58 h 196"/>
                  <a:gd name="T16" fmla="*/ 171 w 237"/>
                  <a:gd name="T17" fmla="*/ 65 h 196"/>
                  <a:gd name="T18" fmla="*/ 184 w 237"/>
                  <a:gd name="T19" fmla="*/ 79 h 196"/>
                  <a:gd name="T20" fmla="*/ 206 w 237"/>
                  <a:gd name="T21" fmla="*/ 90 h 196"/>
                  <a:gd name="T22" fmla="*/ 208 w 237"/>
                  <a:gd name="T23" fmla="*/ 100 h 196"/>
                  <a:gd name="T24" fmla="*/ 206 w 237"/>
                  <a:gd name="T25" fmla="*/ 115 h 196"/>
                  <a:gd name="T26" fmla="*/ 228 w 237"/>
                  <a:gd name="T27" fmla="*/ 117 h 196"/>
                  <a:gd name="T28" fmla="*/ 229 w 237"/>
                  <a:gd name="T29" fmla="*/ 131 h 196"/>
                  <a:gd name="T30" fmla="*/ 231 w 237"/>
                  <a:gd name="T31" fmla="*/ 150 h 196"/>
                  <a:gd name="T32" fmla="*/ 228 w 237"/>
                  <a:gd name="T33" fmla="*/ 173 h 196"/>
                  <a:gd name="T34" fmla="*/ 218 w 237"/>
                  <a:gd name="T35" fmla="*/ 193 h 196"/>
                  <a:gd name="T36" fmla="*/ 193 w 237"/>
                  <a:gd name="T37" fmla="*/ 191 h 196"/>
                  <a:gd name="T38" fmla="*/ 191 w 237"/>
                  <a:gd name="T39" fmla="*/ 169 h 196"/>
                  <a:gd name="T40" fmla="*/ 187 w 237"/>
                  <a:gd name="T41" fmla="*/ 158 h 196"/>
                  <a:gd name="T42" fmla="*/ 196 w 237"/>
                  <a:gd name="T43" fmla="*/ 149 h 196"/>
                  <a:gd name="T44" fmla="*/ 170 w 237"/>
                  <a:gd name="T45" fmla="*/ 138 h 196"/>
                  <a:gd name="T46" fmla="*/ 168 w 237"/>
                  <a:gd name="T47" fmla="*/ 125 h 196"/>
                  <a:gd name="T48" fmla="*/ 179 w 237"/>
                  <a:gd name="T49" fmla="*/ 121 h 196"/>
                  <a:gd name="T50" fmla="*/ 176 w 237"/>
                  <a:gd name="T51" fmla="*/ 108 h 196"/>
                  <a:gd name="T52" fmla="*/ 165 w 237"/>
                  <a:gd name="T53" fmla="*/ 96 h 196"/>
                  <a:gd name="T54" fmla="*/ 141 w 237"/>
                  <a:gd name="T55" fmla="*/ 97 h 196"/>
                  <a:gd name="T56" fmla="*/ 136 w 237"/>
                  <a:gd name="T57" fmla="*/ 108 h 196"/>
                  <a:gd name="T58" fmla="*/ 130 w 237"/>
                  <a:gd name="T59" fmla="*/ 126 h 196"/>
                  <a:gd name="T60" fmla="*/ 106 w 237"/>
                  <a:gd name="T61" fmla="*/ 117 h 196"/>
                  <a:gd name="T62" fmla="*/ 97 w 237"/>
                  <a:gd name="T63" fmla="*/ 103 h 196"/>
                  <a:gd name="T64" fmla="*/ 88 w 237"/>
                  <a:gd name="T65" fmla="*/ 123 h 196"/>
                  <a:gd name="T66" fmla="*/ 67 w 237"/>
                  <a:gd name="T67" fmla="*/ 120 h 196"/>
                  <a:gd name="T68" fmla="*/ 58 w 237"/>
                  <a:gd name="T69" fmla="*/ 112 h 196"/>
                  <a:gd name="T70" fmla="*/ 35 w 237"/>
                  <a:gd name="T71" fmla="*/ 105 h 196"/>
                  <a:gd name="T72" fmla="*/ 30 w 237"/>
                  <a:gd name="T73" fmla="*/ 90 h 196"/>
                  <a:gd name="T74" fmla="*/ 11 w 237"/>
                  <a:gd name="T75" fmla="*/ 83 h 196"/>
                  <a:gd name="T76" fmla="*/ 6 w 237"/>
                  <a:gd name="T77" fmla="*/ 71 h 196"/>
                  <a:gd name="T78" fmla="*/ 18 w 237"/>
                  <a:gd name="T79" fmla="*/ 42 h 196"/>
                  <a:gd name="T80" fmla="*/ 18 w 237"/>
                  <a:gd name="T81" fmla="*/ 18 h 196"/>
                  <a:gd name="T82" fmla="*/ 27 w 237"/>
                  <a:gd name="T83" fmla="*/ 0 h 196"/>
                  <a:gd name="T84" fmla="*/ 42 w 237"/>
                  <a:gd name="T85" fmla="*/ 9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7" h="196">
                    <a:moveTo>
                      <a:pt x="55" y="12"/>
                    </a:moveTo>
                    <a:lnTo>
                      <a:pt x="56" y="15"/>
                    </a:lnTo>
                    <a:lnTo>
                      <a:pt x="61" y="15"/>
                    </a:lnTo>
                    <a:lnTo>
                      <a:pt x="68" y="18"/>
                    </a:lnTo>
                    <a:lnTo>
                      <a:pt x="71" y="20"/>
                    </a:lnTo>
                    <a:lnTo>
                      <a:pt x="74" y="29"/>
                    </a:lnTo>
                    <a:lnTo>
                      <a:pt x="79" y="26"/>
                    </a:lnTo>
                    <a:lnTo>
                      <a:pt x="88" y="24"/>
                    </a:lnTo>
                    <a:lnTo>
                      <a:pt x="94" y="27"/>
                    </a:lnTo>
                    <a:lnTo>
                      <a:pt x="100" y="35"/>
                    </a:lnTo>
                    <a:lnTo>
                      <a:pt x="105" y="38"/>
                    </a:lnTo>
                    <a:lnTo>
                      <a:pt x="106" y="35"/>
                    </a:lnTo>
                    <a:lnTo>
                      <a:pt x="117" y="41"/>
                    </a:lnTo>
                    <a:lnTo>
                      <a:pt x="123" y="41"/>
                    </a:lnTo>
                    <a:lnTo>
                      <a:pt x="127" y="44"/>
                    </a:lnTo>
                    <a:lnTo>
                      <a:pt x="127" y="39"/>
                    </a:lnTo>
                    <a:lnTo>
                      <a:pt x="133" y="36"/>
                    </a:lnTo>
                    <a:lnTo>
                      <a:pt x="136" y="36"/>
                    </a:lnTo>
                    <a:lnTo>
                      <a:pt x="140" y="33"/>
                    </a:lnTo>
                    <a:lnTo>
                      <a:pt x="146" y="38"/>
                    </a:lnTo>
                    <a:lnTo>
                      <a:pt x="152" y="36"/>
                    </a:lnTo>
                    <a:lnTo>
                      <a:pt x="153" y="39"/>
                    </a:lnTo>
                    <a:lnTo>
                      <a:pt x="150" y="52"/>
                    </a:lnTo>
                    <a:lnTo>
                      <a:pt x="152" y="58"/>
                    </a:lnTo>
                    <a:lnTo>
                      <a:pt x="164" y="61"/>
                    </a:lnTo>
                    <a:lnTo>
                      <a:pt x="167" y="65"/>
                    </a:lnTo>
                    <a:lnTo>
                      <a:pt x="171" y="65"/>
                    </a:lnTo>
                    <a:lnTo>
                      <a:pt x="171" y="71"/>
                    </a:lnTo>
                    <a:lnTo>
                      <a:pt x="177" y="79"/>
                    </a:lnTo>
                    <a:lnTo>
                      <a:pt x="184" y="79"/>
                    </a:lnTo>
                    <a:lnTo>
                      <a:pt x="191" y="88"/>
                    </a:lnTo>
                    <a:lnTo>
                      <a:pt x="199" y="91"/>
                    </a:lnTo>
                    <a:lnTo>
                      <a:pt x="206" y="90"/>
                    </a:lnTo>
                    <a:lnTo>
                      <a:pt x="206" y="87"/>
                    </a:lnTo>
                    <a:lnTo>
                      <a:pt x="211" y="96"/>
                    </a:lnTo>
                    <a:lnTo>
                      <a:pt x="208" y="100"/>
                    </a:lnTo>
                    <a:lnTo>
                      <a:pt x="206" y="102"/>
                    </a:lnTo>
                    <a:lnTo>
                      <a:pt x="208" y="106"/>
                    </a:lnTo>
                    <a:lnTo>
                      <a:pt x="206" y="115"/>
                    </a:lnTo>
                    <a:lnTo>
                      <a:pt x="217" y="115"/>
                    </a:lnTo>
                    <a:lnTo>
                      <a:pt x="223" y="117"/>
                    </a:lnTo>
                    <a:lnTo>
                      <a:pt x="228" y="117"/>
                    </a:lnTo>
                    <a:lnTo>
                      <a:pt x="226" y="126"/>
                    </a:lnTo>
                    <a:lnTo>
                      <a:pt x="228" y="131"/>
                    </a:lnTo>
                    <a:lnTo>
                      <a:pt x="229" y="131"/>
                    </a:lnTo>
                    <a:lnTo>
                      <a:pt x="237" y="132"/>
                    </a:lnTo>
                    <a:lnTo>
                      <a:pt x="234" y="144"/>
                    </a:lnTo>
                    <a:lnTo>
                      <a:pt x="231" y="150"/>
                    </a:lnTo>
                    <a:lnTo>
                      <a:pt x="228" y="159"/>
                    </a:lnTo>
                    <a:lnTo>
                      <a:pt x="226" y="169"/>
                    </a:lnTo>
                    <a:lnTo>
                      <a:pt x="228" y="173"/>
                    </a:lnTo>
                    <a:lnTo>
                      <a:pt x="220" y="184"/>
                    </a:lnTo>
                    <a:lnTo>
                      <a:pt x="220" y="193"/>
                    </a:lnTo>
                    <a:lnTo>
                      <a:pt x="218" y="193"/>
                    </a:lnTo>
                    <a:lnTo>
                      <a:pt x="211" y="193"/>
                    </a:lnTo>
                    <a:lnTo>
                      <a:pt x="205" y="196"/>
                    </a:lnTo>
                    <a:lnTo>
                      <a:pt x="193" y="191"/>
                    </a:lnTo>
                    <a:lnTo>
                      <a:pt x="190" y="187"/>
                    </a:lnTo>
                    <a:lnTo>
                      <a:pt x="188" y="178"/>
                    </a:lnTo>
                    <a:lnTo>
                      <a:pt x="191" y="169"/>
                    </a:lnTo>
                    <a:lnTo>
                      <a:pt x="196" y="166"/>
                    </a:lnTo>
                    <a:lnTo>
                      <a:pt x="191" y="161"/>
                    </a:lnTo>
                    <a:lnTo>
                      <a:pt x="187" y="158"/>
                    </a:lnTo>
                    <a:lnTo>
                      <a:pt x="187" y="153"/>
                    </a:lnTo>
                    <a:lnTo>
                      <a:pt x="194" y="155"/>
                    </a:lnTo>
                    <a:lnTo>
                      <a:pt x="196" y="149"/>
                    </a:lnTo>
                    <a:lnTo>
                      <a:pt x="187" y="140"/>
                    </a:lnTo>
                    <a:lnTo>
                      <a:pt x="176" y="135"/>
                    </a:lnTo>
                    <a:lnTo>
                      <a:pt x="170" y="138"/>
                    </a:lnTo>
                    <a:lnTo>
                      <a:pt x="164" y="131"/>
                    </a:lnTo>
                    <a:lnTo>
                      <a:pt x="164" y="123"/>
                    </a:lnTo>
                    <a:lnTo>
                      <a:pt x="168" y="125"/>
                    </a:lnTo>
                    <a:lnTo>
                      <a:pt x="173" y="120"/>
                    </a:lnTo>
                    <a:lnTo>
                      <a:pt x="176" y="123"/>
                    </a:lnTo>
                    <a:lnTo>
                      <a:pt x="179" y="121"/>
                    </a:lnTo>
                    <a:lnTo>
                      <a:pt x="180" y="114"/>
                    </a:lnTo>
                    <a:lnTo>
                      <a:pt x="179" y="109"/>
                    </a:lnTo>
                    <a:lnTo>
                      <a:pt x="176" y="108"/>
                    </a:lnTo>
                    <a:lnTo>
                      <a:pt x="171" y="102"/>
                    </a:lnTo>
                    <a:lnTo>
                      <a:pt x="171" y="96"/>
                    </a:lnTo>
                    <a:lnTo>
                      <a:pt x="165" y="96"/>
                    </a:lnTo>
                    <a:lnTo>
                      <a:pt x="156" y="102"/>
                    </a:lnTo>
                    <a:lnTo>
                      <a:pt x="149" y="94"/>
                    </a:lnTo>
                    <a:lnTo>
                      <a:pt x="141" y="97"/>
                    </a:lnTo>
                    <a:lnTo>
                      <a:pt x="140" y="99"/>
                    </a:lnTo>
                    <a:lnTo>
                      <a:pt x="140" y="105"/>
                    </a:lnTo>
                    <a:lnTo>
                      <a:pt x="136" y="108"/>
                    </a:lnTo>
                    <a:lnTo>
                      <a:pt x="130" y="114"/>
                    </a:lnTo>
                    <a:lnTo>
                      <a:pt x="133" y="121"/>
                    </a:lnTo>
                    <a:lnTo>
                      <a:pt x="130" y="126"/>
                    </a:lnTo>
                    <a:lnTo>
                      <a:pt x="121" y="123"/>
                    </a:lnTo>
                    <a:lnTo>
                      <a:pt x="117" y="123"/>
                    </a:lnTo>
                    <a:lnTo>
                      <a:pt x="106" y="117"/>
                    </a:lnTo>
                    <a:lnTo>
                      <a:pt x="105" y="106"/>
                    </a:lnTo>
                    <a:lnTo>
                      <a:pt x="105" y="105"/>
                    </a:lnTo>
                    <a:lnTo>
                      <a:pt x="97" y="103"/>
                    </a:lnTo>
                    <a:lnTo>
                      <a:pt x="94" y="111"/>
                    </a:lnTo>
                    <a:lnTo>
                      <a:pt x="92" y="120"/>
                    </a:lnTo>
                    <a:lnTo>
                      <a:pt x="88" y="123"/>
                    </a:lnTo>
                    <a:lnTo>
                      <a:pt x="79" y="123"/>
                    </a:lnTo>
                    <a:lnTo>
                      <a:pt x="70" y="125"/>
                    </a:lnTo>
                    <a:lnTo>
                      <a:pt x="67" y="120"/>
                    </a:lnTo>
                    <a:lnTo>
                      <a:pt x="64" y="114"/>
                    </a:lnTo>
                    <a:lnTo>
                      <a:pt x="61" y="109"/>
                    </a:lnTo>
                    <a:lnTo>
                      <a:pt x="58" y="112"/>
                    </a:lnTo>
                    <a:lnTo>
                      <a:pt x="51" y="111"/>
                    </a:lnTo>
                    <a:lnTo>
                      <a:pt x="45" y="102"/>
                    </a:lnTo>
                    <a:lnTo>
                      <a:pt x="35" y="105"/>
                    </a:lnTo>
                    <a:lnTo>
                      <a:pt x="33" y="102"/>
                    </a:lnTo>
                    <a:lnTo>
                      <a:pt x="27" y="99"/>
                    </a:lnTo>
                    <a:lnTo>
                      <a:pt x="30" y="90"/>
                    </a:lnTo>
                    <a:lnTo>
                      <a:pt x="24" y="93"/>
                    </a:lnTo>
                    <a:lnTo>
                      <a:pt x="14" y="91"/>
                    </a:lnTo>
                    <a:lnTo>
                      <a:pt x="11" y="83"/>
                    </a:lnTo>
                    <a:lnTo>
                      <a:pt x="12" y="79"/>
                    </a:lnTo>
                    <a:lnTo>
                      <a:pt x="7" y="73"/>
                    </a:lnTo>
                    <a:lnTo>
                      <a:pt x="6" y="71"/>
                    </a:lnTo>
                    <a:lnTo>
                      <a:pt x="0" y="62"/>
                    </a:lnTo>
                    <a:lnTo>
                      <a:pt x="11" y="55"/>
                    </a:lnTo>
                    <a:lnTo>
                      <a:pt x="18" y="42"/>
                    </a:lnTo>
                    <a:lnTo>
                      <a:pt x="17" y="32"/>
                    </a:lnTo>
                    <a:lnTo>
                      <a:pt x="26" y="23"/>
                    </a:lnTo>
                    <a:lnTo>
                      <a:pt x="18" y="18"/>
                    </a:lnTo>
                    <a:lnTo>
                      <a:pt x="21" y="9"/>
                    </a:lnTo>
                    <a:lnTo>
                      <a:pt x="21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38" y="15"/>
                    </a:lnTo>
                    <a:lnTo>
                      <a:pt x="42" y="9"/>
                    </a:lnTo>
                    <a:lnTo>
                      <a:pt x="51" y="9"/>
                    </a:lnTo>
                    <a:lnTo>
                      <a:pt x="55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8" name="Freeform 5290">
                <a:extLst>
                  <a:ext uri="{FF2B5EF4-FFF2-40B4-BE49-F238E27FC236}">
                    <a16:creationId xmlns:a16="http://schemas.microsoft.com/office/drawing/2014/main" id="{1BA7DA71-99E3-D80E-CD13-64A94052D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820"/>
                <a:ext cx="119" cy="98"/>
              </a:xfrm>
              <a:custGeom>
                <a:avLst/>
                <a:gdLst>
                  <a:gd name="T0" fmla="*/ 61 w 237"/>
                  <a:gd name="T1" fmla="*/ 15 h 196"/>
                  <a:gd name="T2" fmla="*/ 74 w 237"/>
                  <a:gd name="T3" fmla="*/ 29 h 196"/>
                  <a:gd name="T4" fmla="*/ 94 w 237"/>
                  <a:gd name="T5" fmla="*/ 27 h 196"/>
                  <a:gd name="T6" fmla="*/ 106 w 237"/>
                  <a:gd name="T7" fmla="*/ 35 h 196"/>
                  <a:gd name="T8" fmla="*/ 127 w 237"/>
                  <a:gd name="T9" fmla="*/ 44 h 196"/>
                  <a:gd name="T10" fmla="*/ 136 w 237"/>
                  <a:gd name="T11" fmla="*/ 36 h 196"/>
                  <a:gd name="T12" fmla="*/ 152 w 237"/>
                  <a:gd name="T13" fmla="*/ 36 h 196"/>
                  <a:gd name="T14" fmla="*/ 152 w 237"/>
                  <a:gd name="T15" fmla="*/ 58 h 196"/>
                  <a:gd name="T16" fmla="*/ 171 w 237"/>
                  <a:gd name="T17" fmla="*/ 65 h 196"/>
                  <a:gd name="T18" fmla="*/ 184 w 237"/>
                  <a:gd name="T19" fmla="*/ 79 h 196"/>
                  <a:gd name="T20" fmla="*/ 206 w 237"/>
                  <a:gd name="T21" fmla="*/ 90 h 196"/>
                  <a:gd name="T22" fmla="*/ 208 w 237"/>
                  <a:gd name="T23" fmla="*/ 100 h 196"/>
                  <a:gd name="T24" fmla="*/ 206 w 237"/>
                  <a:gd name="T25" fmla="*/ 115 h 196"/>
                  <a:gd name="T26" fmla="*/ 228 w 237"/>
                  <a:gd name="T27" fmla="*/ 117 h 196"/>
                  <a:gd name="T28" fmla="*/ 229 w 237"/>
                  <a:gd name="T29" fmla="*/ 131 h 196"/>
                  <a:gd name="T30" fmla="*/ 231 w 237"/>
                  <a:gd name="T31" fmla="*/ 150 h 196"/>
                  <a:gd name="T32" fmla="*/ 228 w 237"/>
                  <a:gd name="T33" fmla="*/ 173 h 196"/>
                  <a:gd name="T34" fmla="*/ 218 w 237"/>
                  <a:gd name="T35" fmla="*/ 193 h 196"/>
                  <a:gd name="T36" fmla="*/ 193 w 237"/>
                  <a:gd name="T37" fmla="*/ 191 h 196"/>
                  <a:gd name="T38" fmla="*/ 191 w 237"/>
                  <a:gd name="T39" fmla="*/ 169 h 196"/>
                  <a:gd name="T40" fmla="*/ 187 w 237"/>
                  <a:gd name="T41" fmla="*/ 158 h 196"/>
                  <a:gd name="T42" fmla="*/ 196 w 237"/>
                  <a:gd name="T43" fmla="*/ 149 h 196"/>
                  <a:gd name="T44" fmla="*/ 170 w 237"/>
                  <a:gd name="T45" fmla="*/ 138 h 196"/>
                  <a:gd name="T46" fmla="*/ 168 w 237"/>
                  <a:gd name="T47" fmla="*/ 125 h 196"/>
                  <a:gd name="T48" fmla="*/ 179 w 237"/>
                  <a:gd name="T49" fmla="*/ 121 h 196"/>
                  <a:gd name="T50" fmla="*/ 176 w 237"/>
                  <a:gd name="T51" fmla="*/ 108 h 196"/>
                  <a:gd name="T52" fmla="*/ 165 w 237"/>
                  <a:gd name="T53" fmla="*/ 96 h 196"/>
                  <a:gd name="T54" fmla="*/ 141 w 237"/>
                  <a:gd name="T55" fmla="*/ 97 h 196"/>
                  <a:gd name="T56" fmla="*/ 136 w 237"/>
                  <a:gd name="T57" fmla="*/ 108 h 196"/>
                  <a:gd name="T58" fmla="*/ 130 w 237"/>
                  <a:gd name="T59" fmla="*/ 126 h 196"/>
                  <a:gd name="T60" fmla="*/ 106 w 237"/>
                  <a:gd name="T61" fmla="*/ 117 h 196"/>
                  <a:gd name="T62" fmla="*/ 97 w 237"/>
                  <a:gd name="T63" fmla="*/ 103 h 196"/>
                  <a:gd name="T64" fmla="*/ 88 w 237"/>
                  <a:gd name="T65" fmla="*/ 123 h 196"/>
                  <a:gd name="T66" fmla="*/ 67 w 237"/>
                  <a:gd name="T67" fmla="*/ 120 h 196"/>
                  <a:gd name="T68" fmla="*/ 58 w 237"/>
                  <a:gd name="T69" fmla="*/ 112 h 196"/>
                  <a:gd name="T70" fmla="*/ 35 w 237"/>
                  <a:gd name="T71" fmla="*/ 105 h 196"/>
                  <a:gd name="T72" fmla="*/ 30 w 237"/>
                  <a:gd name="T73" fmla="*/ 90 h 196"/>
                  <a:gd name="T74" fmla="*/ 11 w 237"/>
                  <a:gd name="T75" fmla="*/ 83 h 196"/>
                  <a:gd name="T76" fmla="*/ 6 w 237"/>
                  <a:gd name="T77" fmla="*/ 71 h 196"/>
                  <a:gd name="T78" fmla="*/ 18 w 237"/>
                  <a:gd name="T79" fmla="*/ 42 h 196"/>
                  <a:gd name="T80" fmla="*/ 18 w 237"/>
                  <a:gd name="T81" fmla="*/ 18 h 196"/>
                  <a:gd name="T82" fmla="*/ 27 w 237"/>
                  <a:gd name="T83" fmla="*/ 0 h 196"/>
                  <a:gd name="T84" fmla="*/ 42 w 237"/>
                  <a:gd name="T85" fmla="*/ 9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7" h="196">
                    <a:moveTo>
                      <a:pt x="55" y="12"/>
                    </a:moveTo>
                    <a:lnTo>
                      <a:pt x="56" y="15"/>
                    </a:lnTo>
                    <a:lnTo>
                      <a:pt x="61" y="15"/>
                    </a:lnTo>
                    <a:lnTo>
                      <a:pt x="68" y="18"/>
                    </a:lnTo>
                    <a:lnTo>
                      <a:pt x="71" y="20"/>
                    </a:lnTo>
                    <a:lnTo>
                      <a:pt x="74" y="29"/>
                    </a:lnTo>
                    <a:lnTo>
                      <a:pt x="79" y="26"/>
                    </a:lnTo>
                    <a:lnTo>
                      <a:pt x="88" y="24"/>
                    </a:lnTo>
                    <a:lnTo>
                      <a:pt x="94" y="27"/>
                    </a:lnTo>
                    <a:lnTo>
                      <a:pt x="100" y="35"/>
                    </a:lnTo>
                    <a:lnTo>
                      <a:pt x="105" y="38"/>
                    </a:lnTo>
                    <a:lnTo>
                      <a:pt x="106" y="35"/>
                    </a:lnTo>
                    <a:lnTo>
                      <a:pt x="117" y="41"/>
                    </a:lnTo>
                    <a:lnTo>
                      <a:pt x="123" y="41"/>
                    </a:lnTo>
                    <a:lnTo>
                      <a:pt x="127" y="44"/>
                    </a:lnTo>
                    <a:lnTo>
                      <a:pt x="127" y="39"/>
                    </a:lnTo>
                    <a:lnTo>
                      <a:pt x="133" y="36"/>
                    </a:lnTo>
                    <a:lnTo>
                      <a:pt x="136" y="36"/>
                    </a:lnTo>
                    <a:lnTo>
                      <a:pt x="140" y="33"/>
                    </a:lnTo>
                    <a:lnTo>
                      <a:pt x="146" y="38"/>
                    </a:lnTo>
                    <a:lnTo>
                      <a:pt x="152" y="36"/>
                    </a:lnTo>
                    <a:lnTo>
                      <a:pt x="153" y="39"/>
                    </a:lnTo>
                    <a:lnTo>
                      <a:pt x="150" y="52"/>
                    </a:lnTo>
                    <a:lnTo>
                      <a:pt x="152" y="58"/>
                    </a:lnTo>
                    <a:lnTo>
                      <a:pt x="164" y="61"/>
                    </a:lnTo>
                    <a:lnTo>
                      <a:pt x="167" y="65"/>
                    </a:lnTo>
                    <a:lnTo>
                      <a:pt x="171" y="65"/>
                    </a:lnTo>
                    <a:lnTo>
                      <a:pt x="171" y="71"/>
                    </a:lnTo>
                    <a:lnTo>
                      <a:pt x="177" y="79"/>
                    </a:lnTo>
                    <a:lnTo>
                      <a:pt x="184" y="79"/>
                    </a:lnTo>
                    <a:lnTo>
                      <a:pt x="191" y="88"/>
                    </a:lnTo>
                    <a:lnTo>
                      <a:pt x="199" y="91"/>
                    </a:lnTo>
                    <a:lnTo>
                      <a:pt x="206" y="90"/>
                    </a:lnTo>
                    <a:lnTo>
                      <a:pt x="206" y="87"/>
                    </a:lnTo>
                    <a:lnTo>
                      <a:pt x="211" y="96"/>
                    </a:lnTo>
                    <a:lnTo>
                      <a:pt x="208" y="100"/>
                    </a:lnTo>
                    <a:lnTo>
                      <a:pt x="206" y="102"/>
                    </a:lnTo>
                    <a:lnTo>
                      <a:pt x="208" y="106"/>
                    </a:lnTo>
                    <a:lnTo>
                      <a:pt x="206" y="115"/>
                    </a:lnTo>
                    <a:lnTo>
                      <a:pt x="217" y="115"/>
                    </a:lnTo>
                    <a:lnTo>
                      <a:pt x="223" y="117"/>
                    </a:lnTo>
                    <a:lnTo>
                      <a:pt x="228" y="117"/>
                    </a:lnTo>
                    <a:lnTo>
                      <a:pt x="226" y="126"/>
                    </a:lnTo>
                    <a:lnTo>
                      <a:pt x="228" y="131"/>
                    </a:lnTo>
                    <a:lnTo>
                      <a:pt x="229" y="131"/>
                    </a:lnTo>
                    <a:lnTo>
                      <a:pt x="237" y="132"/>
                    </a:lnTo>
                    <a:lnTo>
                      <a:pt x="234" y="144"/>
                    </a:lnTo>
                    <a:lnTo>
                      <a:pt x="231" y="150"/>
                    </a:lnTo>
                    <a:lnTo>
                      <a:pt x="228" y="159"/>
                    </a:lnTo>
                    <a:lnTo>
                      <a:pt x="226" y="169"/>
                    </a:lnTo>
                    <a:lnTo>
                      <a:pt x="228" y="173"/>
                    </a:lnTo>
                    <a:lnTo>
                      <a:pt x="220" y="184"/>
                    </a:lnTo>
                    <a:lnTo>
                      <a:pt x="220" y="193"/>
                    </a:lnTo>
                    <a:lnTo>
                      <a:pt x="218" y="193"/>
                    </a:lnTo>
                    <a:lnTo>
                      <a:pt x="211" y="193"/>
                    </a:lnTo>
                    <a:lnTo>
                      <a:pt x="205" y="196"/>
                    </a:lnTo>
                    <a:lnTo>
                      <a:pt x="193" y="191"/>
                    </a:lnTo>
                    <a:lnTo>
                      <a:pt x="190" y="187"/>
                    </a:lnTo>
                    <a:lnTo>
                      <a:pt x="188" y="178"/>
                    </a:lnTo>
                    <a:lnTo>
                      <a:pt x="191" y="169"/>
                    </a:lnTo>
                    <a:lnTo>
                      <a:pt x="196" y="166"/>
                    </a:lnTo>
                    <a:lnTo>
                      <a:pt x="191" y="161"/>
                    </a:lnTo>
                    <a:lnTo>
                      <a:pt x="187" y="158"/>
                    </a:lnTo>
                    <a:lnTo>
                      <a:pt x="187" y="153"/>
                    </a:lnTo>
                    <a:lnTo>
                      <a:pt x="194" y="155"/>
                    </a:lnTo>
                    <a:lnTo>
                      <a:pt x="196" y="149"/>
                    </a:lnTo>
                    <a:lnTo>
                      <a:pt x="187" y="140"/>
                    </a:lnTo>
                    <a:lnTo>
                      <a:pt x="176" y="135"/>
                    </a:lnTo>
                    <a:lnTo>
                      <a:pt x="170" y="138"/>
                    </a:lnTo>
                    <a:lnTo>
                      <a:pt x="164" y="131"/>
                    </a:lnTo>
                    <a:lnTo>
                      <a:pt x="164" y="123"/>
                    </a:lnTo>
                    <a:lnTo>
                      <a:pt x="168" y="125"/>
                    </a:lnTo>
                    <a:lnTo>
                      <a:pt x="173" y="120"/>
                    </a:lnTo>
                    <a:lnTo>
                      <a:pt x="176" y="123"/>
                    </a:lnTo>
                    <a:lnTo>
                      <a:pt x="179" y="121"/>
                    </a:lnTo>
                    <a:lnTo>
                      <a:pt x="180" y="114"/>
                    </a:lnTo>
                    <a:lnTo>
                      <a:pt x="179" y="109"/>
                    </a:lnTo>
                    <a:lnTo>
                      <a:pt x="176" y="108"/>
                    </a:lnTo>
                    <a:lnTo>
                      <a:pt x="171" y="102"/>
                    </a:lnTo>
                    <a:lnTo>
                      <a:pt x="171" y="96"/>
                    </a:lnTo>
                    <a:lnTo>
                      <a:pt x="165" y="96"/>
                    </a:lnTo>
                    <a:lnTo>
                      <a:pt x="156" y="102"/>
                    </a:lnTo>
                    <a:lnTo>
                      <a:pt x="149" y="94"/>
                    </a:lnTo>
                    <a:lnTo>
                      <a:pt x="141" y="97"/>
                    </a:lnTo>
                    <a:lnTo>
                      <a:pt x="140" y="99"/>
                    </a:lnTo>
                    <a:lnTo>
                      <a:pt x="140" y="105"/>
                    </a:lnTo>
                    <a:lnTo>
                      <a:pt x="136" y="108"/>
                    </a:lnTo>
                    <a:lnTo>
                      <a:pt x="130" y="114"/>
                    </a:lnTo>
                    <a:lnTo>
                      <a:pt x="133" y="121"/>
                    </a:lnTo>
                    <a:lnTo>
                      <a:pt x="130" y="126"/>
                    </a:lnTo>
                    <a:lnTo>
                      <a:pt x="121" y="123"/>
                    </a:lnTo>
                    <a:lnTo>
                      <a:pt x="117" y="123"/>
                    </a:lnTo>
                    <a:lnTo>
                      <a:pt x="106" y="117"/>
                    </a:lnTo>
                    <a:lnTo>
                      <a:pt x="105" y="106"/>
                    </a:lnTo>
                    <a:lnTo>
                      <a:pt x="105" y="105"/>
                    </a:lnTo>
                    <a:lnTo>
                      <a:pt x="97" y="103"/>
                    </a:lnTo>
                    <a:lnTo>
                      <a:pt x="94" y="111"/>
                    </a:lnTo>
                    <a:lnTo>
                      <a:pt x="92" y="120"/>
                    </a:lnTo>
                    <a:lnTo>
                      <a:pt x="88" y="123"/>
                    </a:lnTo>
                    <a:lnTo>
                      <a:pt x="79" y="123"/>
                    </a:lnTo>
                    <a:lnTo>
                      <a:pt x="70" y="125"/>
                    </a:lnTo>
                    <a:lnTo>
                      <a:pt x="67" y="120"/>
                    </a:lnTo>
                    <a:lnTo>
                      <a:pt x="64" y="114"/>
                    </a:lnTo>
                    <a:lnTo>
                      <a:pt x="61" y="109"/>
                    </a:lnTo>
                    <a:lnTo>
                      <a:pt x="58" y="112"/>
                    </a:lnTo>
                    <a:lnTo>
                      <a:pt x="51" y="111"/>
                    </a:lnTo>
                    <a:lnTo>
                      <a:pt x="45" y="102"/>
                    </a:lnTo>
                    <a:lnTo>
                      <a:pt x="35" y="105"/>
                    </a:lnTo>
                    <a:lnTo>
                      <a:pt x="33" y="102"/>
                    </a:lnTo>
                    <a:lnTo>
                      <a:pt x="27" y="99"/>
                    </a:lnTo>
                    <a:lnTo>
                      <a:pt x="30" y="90"/>
                    </a:lnTo>
                    <a:lnTo>
                      <a:pt x="24" y="93"/>
                    </a:lnTo>
                    <a:lnTo>
                      <a:pt x="14" y="91"/>
                    </a:lnTo>
                    <a:lnTo>
                      <a:pt x="11" y="83"/>
                    </a:lnTo>
                    <a:lnTo>
                      <a:pt x="12" y="79"/>
                    </a:lnTo>
                    <a:lnTo>
                      <a:pt x="7" y="73"/>
                    </a:lnTo>
                    <a:lnTo>
                      <a:pt x="6" y="71"/>
                    </a:lnTo>
                    <a:lnTo>
                      <a:pt x="0" y="62"/>
                    </a:lnTo>
                    <a:lnTo>
                      <a:pt x="11" y="55"/>
                    </a:lnTo>
                    <a:lnTo>
                      <a:pt x="18" y="42"/>
                    </a:lnTo>
                    <a:lnTo>
                      <a:pt x="17" y="32"/>
                    </a:lnTo>
                    <a:lnTo>
                      <a:pt x="26" y="23"/>
                    </a:lnTo>
                    <a:lnTo>
                      <a:pt x="18" y="18"/>
                    </a:lnTo>
                    <a:lnTo>
                      <a:pt x="21" y="9"/>
                    </a:lnTo>
                    <a:lnTo>
                      <a:pt x="21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38" y="15"/>
                    </a:lnTo>
                    <a:lnTo>
                      <a:pt x="42" y="9"/>
                    </a:lnTo>
                    <a:lnTo>
                      <a:pt x="51" y="9"/>
                    </a:lnTo>
                    <a:lnTo>
                      <a:pt x="55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39" name="Freeform 5291">
                <a:extLst>
                  <a:ext uri="{FF2B5EF4-FFF2-40B4-BE49-F238E27FC236}">
                    <a16:creationId xmlns:a16="http://schemas.microsoft.com/office/drawing/2014/main" id="{0123069E-8C30-0F77-0868-77E6F6176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692"/>
                <a:ext cx="94" cy="74"/>
              </a:xfrm>
              <a:custGeom>
                <a:avLst/>
                <a:gdLst>
                  <a:gd name="T0" fmla="*/ 0 w 187"/>
                  <a:gd name="T1" fmla="*/ 27 h 149"/>
                  <a:gd name="T2" fmla="*/ 5 w 187"/>
                  <a:gd name="T3" fmla="*/ 40 h 149"/>
                  <a:gd name="T4" fmla="*/ 6 w 187"/>
                  <a:gd name="T5" fmla="*/ 47 h 149"/>
                  <a:gd name="T6" fmla="*/ 5 w 187"/>
                  <a:gd name="T7" fmla="*/ 64 h 149"/>
                  <a:gd name="T8" fmla="*/ 14 w 187"/>
                  <a:gd name="T9" fmla="*/ 76 h 149"/>
                  <a:gd name="T10" fmla="*/ 29 w 187"/>
                  <a:gd name="T11" fmla="*/ 76 h 149"/>
                  <a:gd name="T12" fmla="*/ 34 w 187"/>
                  <a:gd name="T13" fmla="*/ 87 h 149"/>
                  <a:gd name="T14" fmla="*/ 41 w 187"/>
                  <a:gd name="T15" fmla="*/ 73 h 149"/>
                  <a:gd name="T16" fmla="*/ 55 w 187"/>
                  <a:gd name="T17" fmla="*/ 71 h 149"/>
                  <a:gd name="T18" fmla="*/ 60 w 187"/>
                  <a:gd name="T19" fmla="*/ 90 h 149"/>
                  <a:gd name="T20" fmla="*/ 61 w 187"/>
                  <a:gd name="T21" fmla="*/ 100 h 149"/>
                  <a:gd name="T22" fmla="*/ 69 w 187"/>
                  <a:gd name="T23" fmla="*/ 108 h 149"/>
                  <a:gd name="T24" fmla="*/ 75 w 187"/>
                  <a:gd name="T25" fmla="*/ 113 h 149"/>
                  <a:gd name="T26" fmla="*/ 78 w 187"/>
                  <a:gd name="T27" fmla="*/ 123 h 149"/>
                  <a:gd name="T28" fmla="*/ 76 w 187"/>
                  <a:gd name="T29" fmla="*/ 131 h 149"/>
                  <a:gd name="T30" fmla="*/ 81 w 187"/>
                  <a:gd name="T31" fmla="*/ 135 h 149"/>
                  <a:gd name="T32" fmla="*/ 90 w 187"/>
                  <a:gd name="T33" fmla="*/ 140 h 149"/>
                  <a:gd name="T34" fmla="*/ 102 w 187"/>
                  <a:gd name="T35" fmla="*/ 144 h 149"/>
                  <a:gd name="T36" fmla="*/ 108 w 187"/>
                  <a:gd name="T37" fmla="*/ 132 h 149"/>
                  <a:gd name="T38" fmla="*/ 113 w 187"/>
                  <a:gd name="T39" fmla="*/ 117 h 149"/>
                  <a:gd name="T40" fmla="*/ 123 w 187"/>
                  <a:gd name="T41" fmla="*/ 126 h 149"/>
                  <a:gd name="T42" fmla="*/ 132 w 187"/>
                  <a:gd name="T43" fmla="*/ 132 h 149"/>
                  <a:gd name="T44" fmla="*/ 143 w 187"/>
                  <a:gd name="T45" fmla="*/ 140 h 149"/>
                  <a:gd name="T46" fmla="*/ 154 w 187"/>
                  <a:gd name="T47" fmla="*/ 143 h 149"/>
                  <a:gd name="T48" fmla="*/ 167 w 187"/>
                  <a:gd name="T49" fmla="*/ 146 h 149"/>
                  <a:gd name="T50" fmla="*/ 170 w 187"/>
                  <a:gd name="T51" fmla="*/ 138 h 149"/>
                  <a:gd name="T52" fmla="*/ 179 w 187"/>
                  <a:gd name="T53" fmla="*/ 131 h 149"/>
                  <a:gd name="T54" fmla="*/ 182 w 187"/>
                  <a:gd name="T55" fmla="*/ 108 h 149"/>
                  <a:gd name="T56" fmla="*/ 179 w 187"/>
                  <a:gd name="T57" fmla="*/ 97 h 149"/>
                  <a:gd name="T58" fmla="*/ 178 w 187"/>
                  <a:gd name="T59" fmla="*/ 88 h 149"/>
                  <a:gd name="T60" fmla="*/ 170 w 187"/>
                  <a:gd name="T61" fmla="*/ 84 h 149"/>
                  <a:gd name="T62" fmla="*/ 179 w 187"/>
                  <a:gd name="T63" fmla="*/ 75 h 149"/>
                  <a:gd name="T64" fmla="*/ 187 w 187"/>
                  <a:gd name="T65" fmla="*/ 59 h 149"/>
                  <a:gd name="T66" fmla="*/ 179 w 187"/>
                  <a:gd name="T67" fmla="*/ 46 h 149"/>
                  <a:gd name="T68" fmla="*/ 166 w 187"/>
                  <a:gd name="T69" fmla="*/ 43 h 149"/>
                  <a:gd name="T70" fmla="*/ 161 w 187"/>
                  <a:gd name="T71" fmla="*/ 38 h 149"/>
                  <a:gd name="T72" fmla="*/ 157 w 187"/>
                  <a:gd name="T73" fmla="*/ 33 h 149"/>
                  <a:gd name="T74" fmla="*/ 148 w 187"/>
                  <a:gd name="T75" fmla="*/ 26 h 149"/>
                  <a:gd name="T76" fmla="*/ 140 w 187"/>
                  <a:gd name="T77" fmla="*/ 23 h 149"/>
                  <a:gd name="T78" fmla="*/ 129 w 187"/>
                  <a:gd name="T79" fmla="*/ 29 h 149"/>
                  <a:gd name="T80" fmla="*/ 128 w 187"/>
                  <a:gd name="T81" fmla="*/ 20 h 149"/>
                  <a:gd name="T82" fmla="*/ 113 w 187"/>
                  <a:gd name="T83" fmla="*/ 20 h 149"/>
                  <a:gd name="T84" fmla="*/ 101 w 187"/>
                  <a:gd name="T85" fmla="*/ 18 h 149"/>
                  <a:gd name="T86" fmla="*/ 91 w 187"/>
                  <a:gd name="T87" fmla="*/ 3 h 149"/>
                  <a:gd name="T88" fmla="*/ 75 w 187"/>
                  <a:gd name="T89" fmla="*/ 5 h 149"/>
                  <a:gd name="T90" fmla="*/ 75 w 187"/>
                  <a:gd name="T91" fmla="*/ 17 h 149"/>
                  <a:gd name="T92" fmla="*/ 64 w 187"/>
                  <a:gd name="T93" fmla="*/ 21 h 149"/>
                  <a:gd name="T94" fmla="*/ 55 w 187"/>
                  <a:gd name="T95" fmla="*/ 18 h 149"/>
                  <a:gd name="T96" fmla="*/ 46 w 187"/>
                  <a:gd name="T97" fmla="*/ 20 h 149"/>
                  <a:gd name="T98" fmla="*/ 34 w 187"/>
                  <a:gd name="T99" fmla="*/ 27 h 149"/>
                  <a:gd name="T100" fmla="*/ 25 w 187"/>
                  <a:gd name="T101" fmla="*/ 20 h 149"/>
                  <a:gd name="T102" fmla="*/ 17 w 187"/>
                  <a:gd name="T103" fmla="*/ 15 h 149"/>
                  <a:gd name="T104" fmla="*/ 2 w 187"/>
                  <a:gd name="T105" fmla="*/ 2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7" h="149">
                    <a:moveTo>
                      <a:pt x="2" y="21"/>
                    </a:moveTo>
                    <a:lnTo>
                      <a:pt x="0" y="27"/>
                    </a:lnTo>
                    <a:lnTo>
                      <a:pt x="8" y="32"/>
                    </a:lnTo>
                    <a:lnTo>
                      <a:pt x="5" y="40"/>
                    </a:lnTo>
                    <a:lnTo>
                      <a:pt x="8" y="43"/>
                    </a:lnTo>
                    <a:lnTo>
                      <a:pt x="6" y="47"/>
                    </a:lnTo>
                    <a:lnTo>
                      <a:pt x="8" y="55"/>
                    </a:lnTo>
                    <a:lnTo>
                      <a:pt x="5" y="64"/>
                    </a:lnTo>
                    <a:lnTo>
                      <a:pt x="5" y="71"/>
                    </a:lnTo>
                    <a:lnTo>
                      <a:pt x="14" y="76"/>
                    </a:lnTo>
                    <a:lnTo>
                      <a:pt x="25" y="73"/>
                    </a:lnTo>
                    <a:lnTo>
                      <a:pt x="29" y="76"/>
                    </a:lnTo>
                    <a:lnTo>
                      <a:pt x="34" y="85"/>
                    </a:lnTo>
                    <a:lnTo>
                      <a:pt x="34" y="87"/>
                    </a:lnTo>
                    <a:lnTo>
                      <a:pt x="41" y="84"/>
                    </a:lnTo>
                    <a:lnTo>
                      <a:pt x="41" y="73"/>
                    </a:lnTo>
                    <a:lnTo>
                      <a:pt x="44" y="70"/>
                    </a:lnTo>
                    <a:lnTo>
                      <a:pt x="55" y="71"/>
                    </a:lnTo>
                    <a:lnTo>
                      <a:pt x="56" y="78"/>
                    </a:lnTo>
                    <a:lnTo>
                      <a:pt x="60" y="90"/>
                    </a:lnTo>
                    <a:lnTo>
                      <a:pt x="56" y="97"/>
                    </a:lnTo>
                    <a:lnTo>
                      <a:pt x="61" y="100"/>
                    </a:lnTo>
                    <a:lnTo>
                      <a:pt x="63" y="106"/>
                    </a:lnTo>
                    <a:lnTo>
                      <a:pt x="69" y="108"/>
                    </a:lnTo>
                    <a:lnTo>
                      <a:pt x="78" y="109"/>
                    </a:lnTo>
                    <a:lnTo>
                      <a:pt x="75" y="113"/>
                    </a:lnTo>
                    <a:lnTo>
                      <a:pt x="78" y="116"/>
                    </a:lnTo>
                    <a:lnTo>
                      <a:pt x="78" y="123"/>
                    </a:lnTo>
                    <a:lnTo>
                      <a:pt x="75" y="125"/>
                    </a:lnTo>
                    <a:lnTo>
                      <a:pt x="76" y="131"/>
                    </a:lnTo>
                    <a:lnTo>
                      <a:pt x="79" y="131"/>
                    </a:lnTo>
                    <a:lnTo>
                      <a:pt x="81" y="135"/>
                    </a:lnTo>
                    <a:lnTo>
                      <a:pt x="90" y="137"/>
                    </a:lnTo>
                    <a:lnTo>
                      <a:pt x="90" y="140"/>
                    </a:lnTo>
                    <a:lnTo>
                      <a:pt x="97" y="141"/>
                    </a:lnTo>
                    <a:lnTo>
                      <a:pt x="102" y="144"/>
                    </a:lnTo>
                    <a:lnTo>
                      <a:pt x="107" y="137"/>
                    </a:lnTo>
                    <a:lnTo>
                      <a:pt x="108" y="132"/>
                    </a:lnTo>
                    <a:lnTo>
                      <a:pt x="113" y="122"/>
                    </a:lnTo>
                    <a:lnTo>
                      <a:pt x="113" y="117"/>
                    </a:lnTo>
                    <a:lnTo>
                      <a:pt x="119" y="126"/>
                    </a:lnTo>
                    <a:lnTo>
                      <a:pt x="123" y="126"/>
                    </a:lnTo>
                    <a:lnTo>
                      <a:pt x="129" y="132"/>
                    </a:lnTo>
                    <a:lnTo>
                      <a:pt x="132" y="132"/>
                    </a:lnTo>
                    <a:lnTo>
                      <a:pt x="134" y="137"/>
                    </a:lnTo>
                    <a:lnTo>
                      <a:pt x="143" y="140"/>
                    </a:lnTo>
                    <a:lnTo>
                      <a:pt x="146" y="137"/>
                    </a:lnTo>
                    <a:lnTo>
                      <a:pt x="154" y="143"/>
                    </a:lnTo>
                    <a:lnTo>
                      <a:pt x="157" y="146"/>
                    </a:lnTo>
                    <a:lnTo>
                      <a:pt x="167" y="146"/>
                    </a:lnTo>
                    <a:lnTo>
                      <a:pt x="170" y="149"/>
                    </a:lnTo>
                    <a:lnTo>
                      <a:pt x="170" y="138"/>
                    </a:lnTo>
                    <a:lnTo>
                      <a:pt x="175" y="134"/>
                    </a:lnTo>
                    <a:lnTo>
                      <a:pt x="179" y="131"/>
                    </a:lnTo>
                    <a:lnTo>
                      <a:pt x="184" y="114"/>
                    </a:lnTo>
                    <a:lnTo>
                      <a:pt x="182" y="108"/>
                    </a:lnTo>
                    <a:lnTo>
                      <a:pt x="184" y="103"/>
                    </a:lnTo>
                    <a:lnTo>
                      <a:pt x="179" y="97"/>
                    </a:lnTo>
                    <a:lnTo>
                      <a:pt x="179" y="94"/>
                    </a:lnTo>
                    <a:lnTo>
                      <a:pt x="178" y="88"/>
                    </a:lnTo>
                    <a:lnTo>
                      <a:pt x="172" y="88"/>
                    </a:lnTo>
                    <a:lnTo>
                      <a:pt x="170" y="84"/>
                    </a:lnTo>
                    <a:lnTo>
                      <a:pt x="179" y="81"/>
                    </a:lnTo>
                    <a:lnTo>
                      <a:pt x="179" y="75"/>
                    </a:lnTo>
                    <a:lnTo>
                      <a:pt x="187" y="70"/>
                    </a:lnTo>
                    <a:lnTo>
                      <a:pt x="187" y="59"/>
                    </a:lnTo>
                    <a:lnTo>
                      <a:pt x="187" y="53"/>
                    </a:lnTo>
                    <a:lnTo>
                      <a:pt x="179" y="46"/>
                    </a:lnTo>
                    <a:lnTo>
                      <a:pt x="173" y="49"/>
                    </a:lnTo>
                    <a:lnTo>
                      <a:pt x="166" y="43"/>
                    </a:lnTo>
                    <a:lnTo>
                      <a:pt x="163" y="43"/>
                    </a:lnTo>
                    <a:lnTo>
                      <a:pt x="161" y="38"/>
                    </a:lnTo>
                    <a:lnTo>
                      <a:pt x="163" y="33"/>
                    </a:lnTo>
                    <a:lnTo>
                      <a:pt x="157" y="33"/>
                    </a:lnTo>
                    <a:lnTo>
                      <a:pt x="157" y="26"/>
                    </a:lnTo>
                    <a:lnTo>
                      <a:pt x="148" y="26"/>
                    </a:lnTo>
                    <a:lnTo>
                      <a:pt x="143" y="21"/>
                    </a:lnTo>
                    <a:lnTo>
                      <a:pt x="140" y="23"/>
                    </a:lnTo>
                    <a:lnTo>
                      <a:pt x="141" y="27"/>
                    </a:lnTo>
                    <a:lnTo>
                      <a:pt x="129" y="29"/>
                    </a:lnTo>
                    <a:lnTo>
                      <a:pt x="126" y="24"/>
                    </a:lnTo>
                    <a:lnTo>
                      <a:pt x="128" y="20"/>
                    </a:lnTo>
                    <a:lnTo>
                      <a:pt x="114" y="18"/>
                    </a:lnTo>
                    <a:lnTo>
                      <a:pt x="113" y="20"/>
                    </a:lnTo>
                    <a:lnTo>
                      <a:pt x="104" y="21"/>
                    </a:lnTo>
                    <a:lnTo>
                      <a:pt x="101" y="18"/>
                    </a:lnTo>
                    <a:lnTo>
                      <a:pt x="101" y="12"/>
                    </a:lnTo>
                    <a:lnTo>
                      <a:pt x="91" y="3"/>
                    </a:lnTo>
                    <a:lnTo>
                      <a:pt x="84" y="0"/>
                    </a:lnTo>
                    <a:lnTo>
                      <a:pt x="75" y="5"/>
                    </a:lnTo>
                    <a:lnTo>
                      <a:pt x="73" y="11"/>
                    </a:lnTo>
                    <a:lnTo>
                      <a:pt x="75" y="17"/>
                    </a:lnTo>
                    <a:lnTo>
                      <a:pt x="70" y="20"/>
                    </a:lnTo>
                    <a:lnTo>
                      <a:pt x="64" y="21"/>
                    </a:lnTo>
                    <a:lnTo>
                      <a:pt x="61" y="17"/>
                    </a:lnTo>
                    <a:lnTo>
                      <a:pt x="55" y="18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0" y="26"/>
                    </a:lnTo>
                    <a:lnTo>
                      <a:pt x="34" y="27"/>
                    </a:lnTo>
                    <a:lnTo>
                      <a:pt x="31" y="23"/>
                    </a:lnTo>
                    <a:lnTo>
                      <a:pt x="25" y="20"/>
                    </a:lnTo>
                    <a:lnTo>
                      <a:pt x="23" y="17"/>
                    </a:lnTo>
                    <a:lnTo>
                      <a:pt x="17" y="15"/>
                    </a:lnTo>
                    <a:lnTo>
                      <a:pt x="11" y="17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0" name="Freeform 5292">
                <a:extLst>
                  <a:ext uri="{FF2B5EF4-FFF2-40B4-BE49-F238E27FC236}">
                    <a16:creationId xmlns:a16="http://schemas.microsoft.com/office/drawing/2014/main" id="{EA176999-0D13-6766-ECFC-2161B562C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692"/>
                <a:ext cx="94" cy="74"/>
              </a:xfrm>
              <a:custGeom>
                <a:avLst/>
                <a:gdLst>
                  <a:gd name="T0" fmla="*/ 11 w 187"/>
                  <a:gd name="T1" fmla="*/ 17 h 149"/>
                  <a:gd name="T2" fmla="*/ 23 w 187"/>
                  <a:gd name="T3" fmla="*/ 17 h 149"/>
                  <a:gd name="T4" fmla="*/ 31 w 187"/>
                  <a:gd name="T5" fmla="*/ 23 h 149"/>
                  <a:gd name="T6" fmla="*/ 40 w 187"/>
                  <a:gd name="T7" fmla="*/ 26 h 149"/>
                  <a:gd name="T8" fmla="*/ 47 w 187"/>
                  <a:gd name="T9" fmla="*/ 20 h 149"/>
                  <a:gd name="T10" fmla="*/ 61 w 187"/>
                  <a:gd name="T11" fmla="*/ 17 h 149"/>
                  <a:gd name="T12" fmla="*/ 70 w 187"/>
                  <a:gd name="T13" fmla="*/ 20 h 149"/>
                  <a:gd name="T14" fmla="*/ 73 w 187"/>
                  <a:gd name="T15" fmla="*/ 11 h 149"/>
                  <a:gd name="T16" fmla="*/ 84 w 187"/>
                  <a:gd name="T17" fmla="*/ 0 h 149"/>
                  <a:gd name="T18" fmla="*/ 101 w 187"/>
                  <a:gd name="T19" fmla="*/ 12 h 149"/>
                  <a:gd name="T20" fmla="*/ 104 w 187"/>
                  <a:gd name="T21" fmla="*/ 21 h 149"/>
                  <a:gd name="T22" fmla="*/ 114 w 187"/>
                  <a:gd name="T23" fmla="*/ 18 h 149"/>
                  <a:gd name="T24" fmla="*/ 126 w 187"/>
                  <a:gd name="T25" fmla="*/ 24 h 149"/>
                  <a:gd name="T26" fmla="*/ 141 w 187"/>
                  <a:gd name="T27" fmla="*/ 27 h 149"/>
                  <a:gd name="T28" fmla="*/ 143 w 187"/>
                  <a:gd name="T29" fmla="*/ 21 h 149"/>
                  <a:gd name="T30" fmla="*/ 157 w 187"/>
                  <a:gd name="T31" fmla="*/ 26 h 149"/>
                  <a:gd name="T32" fmla="*/ 163 w 187"/>
                  <a:gd name="T33" fmla="*/ 33 h 149"/>
                  <a:gd name="T34" fmla="*/ 163 w 187"/>
                  <a:gd name="T35" fmla="*/ 43 h 149"/>
                  <a:gd name="T36" fmla="*/ 173 w 187"/>
                  <a:gd name="T37" fmla="*/ 49 h 149"/>
                  <a:gd name="T38" fmla="*/ 187 w 187"/>
                  <a:gd name="T39" fmla="*/ 53 h 149"/>
                  <a:gd name="T40" fmla="*/ 187 w 187"/>
                  <a:gd name="T41" fmla="*/ 70 h 149"/>
                  <a:gd name="T42" fmla="*/ 179 w 187"/>
                  <a:gd name="T43" fmla="*/ 81 h 149"/>
                  <a:gd name="T44" fmla="*/ 172 w 187"/>
                  <a:gd name="T45" fmla="*/ 88 h 149"/>
                  <a:gd name="T46" fmla="*/ 179 w 187"/>
                  <a:gd name="T47" fmla="*/ 94 h 149"/>
                  <a:gd name="T48" fmla="*/ 184 w 187"/>
                  <a:gd name="T49" fmla="*/ 103 h 149"/>
                  <a:gd name="T50" fmla="*/ 184 w 187"/>
                  <a:gd name="T51" fmla="*/ 114 h 149"/>
                  <a:gd name="T52" fmla="*/ 175 w 187"/>
                  <a:gd name="T53" fmla="*/ 134 h 149"/>
                  <a:gd name="T54" fmla="*/ 170 w 187"/>
                  <a:gd name="T55" fmla="*/ 149 h 149"/>
                  <a:gd name="T56" fmla="*/ 157 w 187"/>
                  <a:gd name="T57" fmla="*/ 146 h 149"/>
                  <a:gd name="T58" fmla="*/ 146 w 187"/>
                  <a:gd name="T59" fmla="*/ 137 h 149"/>
                  <a:gd name="T60" fmla="*/ 134 w 187"/>
                  <a:gd name="T61" fmla="*/ 137 h 149"/>
                  <a:gd name="T62" fmla="*/ 129 w 187"/>
                  <a:gd name="T63" fmla="*/ 132 h 149"/>
                  <a:gd name="T64" fmla="*/ 119 w 187"/>
                  <a:gd name="T65" fmla="*/ 126 h 149"/>
                  <a:gd name="T66" fmla="*/ 113 w 187"/>
                  <a:gd name="T67" fmla="*/ 122 h 149"/>
                  <a:gd name="T68" fmla="*/ 107 w 187"/>
                  <a:gd name="T69" fmla="*/ 137 h 149"/>
                  <a:gd name="T70" fmla="*/ 97 w 187"/>
                  <a:gd name="T71" fmla="*/ 141 h 149"/>
                  <a:gd name="T72" fmla="*/ 90 w 187"/>
                  <a:gd name="T73" fmla="*/ 137 h 149"/>
                  <a:gd name="T74" fmla="*/ 79 w 187"/>
                  <a:gd name="T75" fmla="*/ 131 h 149"/>
                  <a:gd name="T76" fmla="*/ 75 w 187"/>
                  <a:gd name="T77" fmla="*/ 125 h 149"/>
                  <a:gd name="T78" fmla="*/ 78 w 187"/>
                  <a:gd name="T79" fmla="*/ 116 h 149"/>
                  <a:gd name="T80" fmla="*/ 78 w 187"/>
                  <a:gd name="T81" fmla="*/ 109 h 149"/>
                  <a:gd name="T82" fmla="*/ 63 w 187"/>
                  <a:gd name="T83" fmla="*/ 106 h 149"/>
                  <a:gd name="T84" fmla="*/ 56 w 187"/>
                  <a:gd name="T85" fmla="*/ 97 h 149"/>
                  <a:gd name="T86" fmla="*/ 56 w 187"/>
                  <a:gd name="T87" fmla="*/ 78 h 149"/>
                  <a:gd name="T88" fmla="*/ 44 w 187"/>
                  <a:gd name="T89" fmla="*/ 70 h 149"/>
                  <a:gd name="T90" fmla="*/ 41 w 187"/>
                  <a:gd name="T91" fmla="*/ 84 h 149"/>
                  <a:gd name="T92" fmla="*/ 34 w 187"/>
                  <a:gd name="T93" fmla="*/ 85 h 149"/>
                  <a:gd name="T94" fmla="*/ 25 w 187"/>
                  <a:gd name="T95" fmla="*/ 73 h 149"/>
                  <a:gd name="T96" fmla="*/ 5 w 187"/>
                  <a:gd name="T97" fmla="*/ 71 h 149"/>
                  <a:gd name="T98" fmla="*/ 8 w 187"/>
                  <a:gd name="T99" fmla="*/ 55 h 149"/>
                  <a:gd name="T100" fmla="*/ 8 w 187"/>
                  <a:gd name="T101" fmla="*/ 43 h 149"/>
                  <a:gd name="T102" fmla="*/ 8 w 187"/>
                  <a:gd name="T103" fmla="*/ 32 h 149"/>
                  <a:gd name="T104" fmla="*/ 2 w 187"/>
                  <a:gd name="T105" fmla="*/ 2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7" h="149">
                    <a:moveTo>
                      <a:pt x="2" y="21"/>
                    </a:moveTo>
                    <a:lnTo>
                      <a:pt x="11" y="17"/>
                    </a:lnTo>
                    <a:lnTo>
                      <a:pt x="17" y="15"/>
                    </a:lnTo>
                    <a:lnTo>
                      <a:pt x="23" y="17"/>
                    </a:lnTo>
                    <a:lnTo>
                      <a:pt x="25" y="20"/>
                    </a:lnTo>
                    <a:lnTo>
                      <a:pt x="31" y="23"/>
                    </a:lnTo>
                    <a:lnTo>
                      <a:pt x="34" y="27"/>
                    </a:lnTo>
                    <a:lnTo>
                      <a:pt x="40" y="26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55" y="18"/>
                    </a:lnTo>
                    <a:lnTo>
                      <a:pt x="61" y="17"/>
                    </a:lnTo>
                    <a:lnTo>
                      <a:pt x="64" y="21"/>
                    </a:lnTo>
                    <a:lnTo>
                      <a:pt x="70" y="20"/>
                    </a:lnTo>
                    <a:lnTo>
                      <a:pt x="75" y="17"/>
                    </a:lnTo>
                    <a:lnTo>
                      <a:pt x="73" y="11"/>
                    </a:lnTo>
                    <a:lnTo>
                      <a:pt x="75" y="5"/>
                    </a:lnTo>
                    <a:lnTo>
                      <a:pt x="84" y="0"/>
                    </a:lnTo>
                    <a:lnTo>
                      <a:pt x="91" y="3"/>
                    </a:lnTo>
                    <a:lnTo>
                      <a:pt x="101" y="12"/>
                    </a:lnTo>
                    <a:lnTo>
                      <a:pt x="101" y="18"/>
                    </a:lnTo>
                    <a:lnTo>
                      <a:pt x="104" y="21"/>
                    </a:lnTo>
                    <a:lnTo>
                      <a:pt x="113" y="20"/>
                    </a:lnTo>
                    <a:lnTo>
                      <a:pt x="114" y="18"/>
                    </a:lnTo>
                    <a:lnTo>
                      <a:pt x="128" y="20"/>
                    </a:lnTo>
                    <a:lnTo>
                      <a:pt x="126" y="24"/>
                    </a:lnTo>
                    <a:lnTo>
                      <a:pt x="129" y="29"/>
                    </a:lnTo>
                    <a:lnTo>
                      <a:pt x="141" y="27"/>
                    </a:lnTo>
                    <a:lnTo>
                      <a:pt x="140" y="23"/>
                    </a:lnTo>
                    <a:lnTo>
                      <a:pt x="143" y="21"/>
                    </a:lnTo>
                    <a:lnTo>
                      <a:pt x="148" y="26"/>
                    </a:lnTo>
                    <a:lnTo>
                      <a:pt x="157" y="26"/>
                    </a:lnTo>
                    <a:lnTo>
                      <a:pt x="157" y="33"/>
                    </a:lnTo>
                    <a:lnTo>
                      <a:pt x="163" y="33"/>
                    </a:lnTo>
                    <a:lnTo>
                      <a:pt x="161" y="38"/>
                    </a:lnTo>
                    <a:lnTo>
                      <a:pt x="163" y="43"/>
                    </a:lnTo>
                    <a:lnTo>
                      <a:pt x="166" y="43"/>
                    </a:lnTo>
                    <a:lnTo>
                      <a:pt x="173" y="49"/>
                    </a:lnTo>
                    <a:lnTo>
                      <a:pt x="179" y="46"/>
                    </a:lnTo>
                    <a:lnTo>
                      <a:pt x="187" y="53"/>
                    </a:lnTo>
                    <a:lnTo>
                      <a:pt x="187" y="59"/>
                    </a:lnTo>
                    <a:lnTo>
                      <a:pt x="187" y="70"/>
                    </a:lnTo>
                    <a:lnTo>
                      <a:pt x="179" y="75"/>
                    </a:lnTo>
                    <a:lnTo>
                      <a:pt x="179" y="81"/>
                    </a:lnTo>
                    <a:lnTo>
                      <a:pt x="170" y="84"/>
                    </a:lnTo>
                    <a:lnTo>
                      <a:pt x="172" y="88"/>
                    </a:lnTo>
                    <a:lnTo>
                      <a:pt x="178" y="88"/>
                    </a:lnTo>
                    <a:lnTo>
                      <a:pt x="179" y="94"/>
                    </a:lnTo>
                    <a:lnTo>
                      <a:pt x="179" y="97"/>
                    </a:lnTo>
                    <a:lnTo>
                      <a:pt x="184" y="103"/>
                    </a:lnTo>
                    <a:lnTo>
                      <a:pt x="182" y="108"/>
                    </a:lnTo>
                    <a:lnTo>
                      <a:pt x="184" y="114"/>
                    </a:lnTo>
                    <a:lnTo>
                      <a:pt x="179" y="131"/>
                    </a:lnTo>
                    <a:lnTo>
                      <a:pt x="175" y="134"/>
                    </a:lnTo>
                    <a:lnTo>
                      <a:pt x="170" y="138"/>
                    </a:lnTo>
                    <a:lnTo>
                      <a:pt x="170" y="149"/>
                    </a:lnTo>
                    <a:lnTo>
                      <a:pt x="167" y="146"/>
                    </a:lnTo>
                    <a:lnTo>
                      <a:pt x="157" y="146"/>
                    </a:lnTo>
                    <a:lnTo>
                      <a:pt x="154" y="143"/>
                    </a:lnTo>
                    <a:lnTo>
                      <a:pt x="146" y="137"/>
                    </a:lnTo>
                    <a:lnTo>
                      <a:pt x="143" y="140"/>
                    </a:lnTo>
                    <a:lnTo>
                      <a:pt x="134" y="137"/>
                    </a:lnTo>
                    <a:lnTo>
                      <a:pt x="132" y="132"/>
                    </a:lnTo>
                    <a:lnTo>
                      <a:pt x="129" y="132"/>
                    </a:lnTo>
                    <a:lnTo>
                      <a:pt x="123" y="126"/>
                    </a:lnTo>
                    <a:lnTo>
                      <a:pt x="119" y="126"/>
                    </a:lnTo>
                    <a:lnTo>
                      <a:pt x="113" y="117"/>
                    </a:lnTo>
                    <a:lnTo>
                      <a:pt x="113" y="122"/>
                    </a:lnTo>
                    <a:lnTo>
                      <a:pt x="108" y="132"/>
                    </a:lnTo>
                    <a:lnTo>
                      <a:pt x="107" y="137"/>
                    </a:lnTo>
                    <a:lnTo>
                      <a:pt x="102" y="144"/>
                    </a:lnTo>
                    <a:lnTo>
                      <a:pt x="97" y="141"/>
                    </a:lnTo>
                    <a:lnTo>
                      <a:pt x="90" y="140"/>
                    </a:lnTo>
                    <a:lnTo>
                      <a:pt x="90" y="137"/>
                    </a:lnTo>
                    <a:lnTo>
                      <a:pt x="81" y="135"/>
                    </a:lnTo>
                    <a:lnTo>
                      <a:pt x="79" y="131"/>
                    </a:lnTo>
                    <a:lnTo>
                      <a:pt x="76" y="131"/>
                    </a:lnTo>
                    <a:lnTo>
                      <a:pt x="75" y="125"/>
                    </a:lnTo>
                    <a:lnTo>
                      <a:pt x="78" y="123"/>
                    </a:lnTo>
                    <a:lnTo>
                      <a:pt x="78" y="116"/>
                    </a:lnTo>
                    <a:lnTo>
                      <a:pt x="75" y="113"/>
                    </a:lnTo>
                    <a:lnTo>
                      <a:pt x="78" y="109"/>
                    </a:lnTo>
                    <a:lnTo>
                      <a:pt x="69" y="108"/>
                    </a:lnTo>
                    <a:lnTo>
                      <a:pt x="63" y="106"/>
                    </a:lnTo>
                    <a:lnTo>
                      <a:pt x="61" y="100"/>
                    </a:lnTo>
                    <a:lnTo>
                      <a:pt x="56" y="97"/>
                    </a:lnTo>
                    <a:lnTo>
                      <a:pt x="60" y="90"/>
                    </a:lnTo>
                    <a:lnTo>
                      <a:pt x="56" y="78"/>
                    </a:lnTo>
                    <a:lnTo>
                      <a:pt x="55" y="71"/>
                    </a:lnTo>
                    <a:lnTo>
                      <a:pt x="44" y="70"/>
                    </a:lnTo>
                    <a:lnTo>
                      <a:pt x="41" y="73"/>
                    </a:lnTo>
                    <a:lnTo>
                      <a:pt x="41" y="84"/>
                    </a:lnTo>
                    <a:lnTo>
                      <a:pt x="34" y="87"/>
                    </a:lnTo>
                    <a:lnTo>
                      <a:pt x="34" y="85"/>
                    </a:lnTo>
                    <a:lnTo>
                      <a:pt x="29" y="76"/>
                    </a:lnTo>
                    <a:lnTo>
                      <a:pt x="25" y="73"/>
                    </a:lnTo>
                    <a:lnTo>
                      <a:pt x="14" y="76"/>
                    </a:lnTo>
                    <a:lnTo>
                      <a:pt x="5" y="71"/>
                    </a:lnTo>
                    <a:lnTo>
                      <a:pt x="5" y="64"/>
                    </a:lnTo>
                    <a:lnTo>
                      <a:pt x="8" y="55"/>
                    </a:lnTo>
                    <a:lnTo>
                      <a:pt x="6" y="47"/>
                    </a:lnTo>
                    <a:lnTo>
                      <a:pt x="8" y="43"/>
                    </a:lnTo>
                    <a:lnTo>
                      <a:pt x="5" y="40"/>
                    </a:lnTo>
                    <a:lnTo>
                      <a:pt x="8" y="32"/>
                    </a:lnTo>
                    <a:lnTo>
                      <a:pt x="0" y="27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1" name="Freeform 5293">
                <a:extLst>
                  <a:ext uri="{FF2B5EF4-FFF2-40B4-BE49-F238E27FC236}">
                    <a16:creationId xmlns:a16="http://schemas.microsoft.com/office/drawing/2014/main" id="{0317432A-BFB3-14D7-F637-906BA72A3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692"/>
                <a:ext cx="94" cy="74"/>
              </a:xfrm>
              <a:custGeom>
                <a:avLst/>
                <a:gdLst>
                  <a:gd name="T0" fmla="*/ 11 w 187"/>
                  <a:gd name="T1" fmla="*/ 17 h 149"/>
                  <a:gd name="T2" fmla="*/ 23 w 187"/>
                  <a:gd name="T3" fmla="*/ 17 h 149"/>
                  <a:gd name="T4" fmla="*/ 31 w 187"/>
                  <a:gd name="T5" fmla="*/ 23 h 149"/>
                  <a:gd name="T6" fmla="*/ 40 w 187"/>
                  <a:gd name="T7" fmla="*/ 26 h 149"/>
                  <a:gd name="T8" fmla="*/ 47 w 187"/>
                  <a:gd name="T9" fmla="*/ 20 h 149"/>
                  <a:gd name="T10" fmla="*/ 61 w 187"/>
                  <a:gd name="T11" fmla="*/ 17 h 149"/>
                  <a:gd name="T12" fmla="*/ 70 w 187"/>
                  <a:gd name="T13" fmla="*/ 20 h 149"/>
                  <a:gd name="T14" fmla="*/ 73 w 187"/>
                  <a:gd name="T15" fmla="*/ 11 h 149"/>
                  <a:gd name="T16" fmla="*/ 84 w 187"/>
                  <a:gd name="T17" fmla="*/ 0 h 149"/>
                  <a:gd name="T18" fmla="*/ 101 w 187"/>
                  <a:gd name="T19" fmla="*/ 12 h 149"/>
                  <a:gd name="T20" fmla="*/ 104 w 187"/>
                  <a:gd name="T21" fmla="*/ 21 h 149"/>
                  <a:gd name="T22" fmla="*/ 114 w 187"/>
                  <a:gd name="T23" fmla="*/ 18 h 149"/>
                  <a:gd name="T24" fmla="*/ 126 w 187"/>
                  <a:gd name="T25" fmla="*/ 24 h 149"/>
                  <a:gd name="T26" fmla="*/ 141 w 187"/>
                  <a:gd name="T27" fmla="*/ 27 h 149"/>
                  <a:gd name="T28" fmla="*/ 143 w 187"/>
                  <a:gd name="T29" fmla="*/ 21 h 149"/>
                  <a:gd name="T30" fmla="*/ 157 w 187"/>
                  <a:gd name="T31" fmla="*/ 26 h 149"/>
                  <a:gd name="T32" fmla="*/ 163 w 187"/>
                  <a:gd name="T33" fmla="*/ 33 h 149"/>
                  <a:gd name="T34" fmla="*/ 163 w 187"/>
                  <a:gd name="T35" fmla="*/ 43 h 149"/>
                  <a:gd name="T36" fmla="*/ 173 w 187"/>
                  <a:gd name="T37" fmla="*/ 49 h 149"/>
                  <a:gd name="T38" fmla="*/ 187 w 187"/>
                  <a:gd name="T39" fmla="*/ 53 h 149"/>
                  <a:gd name="T40" fmla="*/ 187 w 187"/>
                  <a:gd name="T41" fmla="*/ 70 h 149"/>
                  <a:gd name="T42" fmla="*/ 179 w 187"/>
                  <a:gd name="T43" fmla="*/ 81 h 149"/>
                  <a:gd name="T44" fmla="*/ 172 w 187"/>
                  <a:gd name="T45" fmla="*/ 88 h 149"/>
                  <a:gd name="T46" fmla="*/ 179 w 187"/>
                  <a:gd name="T47" fmla="*/ 94 h 149"/>
                  <a:gd name="T48" fmla="*/ 184 w 187"/>
                  <a:gd name="T49" fmla="*/ 103 h 149"/>
                  <a:gd name="T50" fmla="*/ 184 w 187"/>
                  <a:gd name="T51" fmla="*/ 114 h 149"/>
                  <a:gd name="T52" fmla="*/ 175 w 187"/>
                  <a:gd name="T53" fmla="*/ 134 h 149"/>
                  <a:gd name="T54" fmla="*/ 170 w 187"/>
                  <a:gd name="T55" fmla="*/ 149 h 149"/>
                  <a:gd name="T56" fmla="*/ 157 w 187"/>
                  <a:gd name="T57" fmla="*/ 146 h 149"/>
                  <a:gd name="T58" fmla="*/ 146 w 187"/>
                  <a:gd name="T59" fmla="*/ 137 h 149"/>
                  <a:gd name="T60" fmla="*/ 134 w 187"/>
                  <a:gd name="T61" fmla="*/ 137 h 149"/>
                  <a:gd name="T62" fmla="*/ 129 w 187"/>
                  <a:gd name="T63" fmla="*/ 132 h 149"/>
                  <a:gd name="T64" fmla="*/ 119 w 187"/>
                  <a:gd name="T65" fmla="*/ 126 h 149"/>
                  <a:gd name="T66" fmla="*/ 113 w 187"/>
                  <a:gd name="T67" fmla="*/ 122 h 149"/>
                  <a:gd name="T68" fmla="*/ 107 w 187"/>
                  <a:gd name="T69" fmla="*/ 137 h 149"/>
                  <a:gd name="T70" fmla="*/ 97 w 187"/>
                  <a:gd name="T71" fmla="*/ 141 h 149"/>
                  <a:gd name="T72" fmla="*/ 90 w 187"/>
                  <a:gd name="T73" fmla="*/ 137 h 149"/>
                  <a:gd name="T74" fmla="*/ 79 w 187"/>
                  <a:gd name="T75" fmla="*/ 131 h 149"/>
                  <a:gd name="T76" fmla="*/ 75 w 187"/>
                  <a:gd name="T77" fmla="*/ 125 h 149"/>
                  <a:gd name="T78" fmla="*/ 78 w 187"/>
                  <a:gd name="T79" fmla="*/ 116 h 149"/>
                  <a:gd name="T80" fmla="*/ 78 w 187"/>
                  <a:gd name="T81" fmla="*/ 109 h 149"/>
                  <a:gd name="T82" fmla="*/ 63 w 187"/>
                  <a:gd name="T83" fmla="*/ 106 h 149"/>
                  <a:gd name="T84" fmla="*/ 56 w 187"/>
                  <a:gd name="T85" fmla="*/ 97 h 149"/>
                  <a:gd name="T86" fmla="*/ 56 w 187"/>
                  <a:gd name="T87" fmla="*/ 78 h 149"/>
                  <a:gd name="T88" fmla="*/ 44 w 187"/>
                  <a:gd name="T89" fmla="*/ 70 h 149"/>
                  <a:gd name="T90" fmla="*/ 41 w 187"/>
                  <a:gd name="T91" fmla="*/ 84 h 149"/>
                  <a:gd name="T92" fmla="*/ 34 w 187"/>
                  <a:gd name="T93" fmla="*/ 85 h 149"/>
                  <a:gd name="T94" fmla="*/ 25 w 187"/>
                  <a:gd name="T95" fmla="*/ 73 h 149"/>
                  <a:gd name="T96" fmla="*/ 5 w 187"/>
                  <a:gd name="T97" fmla="*/ 71 h 149"/>
                  <a:gd name="T98" fmla="*/ 8 w 187"/>
                  <a:gd name="T99" fmla="*/ 55 h 149"/>
                  <a:gd name="T100" fmla="*/ 8 w 187"/>
                  <a:gd name="T101" fmla="*/ 43 h 149"/>
                  <a:gd name="T102" fmla="*/ 8 w 187"/>
                  <a:gd name="T103" fmla="*/ 32 h 149"/>
                  <a:gd name="T104" fmla="*/ 2 w 187"/>
                  <a:gd name="T105" fmla="*/ 2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7" h="149">
                    <a:moveTo>
                      <a:pt x="2" y="21"/>
                    </a:moveTo>
                    <a:lnTo>
                      <a:pt x="11" y="17"/>
                    </a:lnTo>
                    <a:lnTo>
                      <a:pt x="17" y="15"/>
                    </a:lnTo>
                    <a:lnTo>
                      <a:pt x="23" y="17"/>
                    </a:lnTo>
                    <a:lnTo>
                      <a:pt x="25" y="20"/>
                    </a:lnTo>
                    <a:lnTo>
                      <a:pt x="31" y="23"/>
                    </a:lnTo>
                    <a:lnTo>
                      <a:pt x="34" y="27"/>
                    </a:lnTo>
                    <a:lnTo>
                      <a:pt x="40" y="26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55" y="18"/>
                    </a:lnTo>
                    <a:lnTo>
                      <a:pt x="61" y="17"/>
                    </a:lnTo>
                    <a:lnTo>
                      <a:pt x="64" y="21"/>
                    </a:lnTo>
                    <a:lnTo>
                      <a:pt x="70" y="20"/>
                    </a:lnTo>
                    <a:lnTo>
                      <a:pt x="75" y="17"/>
                    </a:lnTo>
                    <a:lnTo>
                      <a:pt x="73" y="11"/>
                    </a:lnTo>
                    <a:lnTo>
                      <a:pt x="75" y="5"/>
                    </a:lnTo>
                    <a:lnTo>
                      <a:pt x="84" y="0"/>
                    </a:lnTo>
                    <a:lnTo>
                      <a:pt x="91" y="3"/>
                    </a:lnTo>
                    <a:lnTo>
                      <a:pt x="101" y="12"/>
                    </a:lnTo>
                    <a:lnTo>
                      <a:pt x="101" y="18"/>
                    </a:lnTo>
                    <a:lnTo>
                      <a:pt x="104" y="21"/>
                    </a:lnTo>
                    <a:lnTo>
                      <a:pt x="113" y="20"/>
                    </a:lnTo>
                    <a:lnTo>
                      <a:pt x="114" y="18"/>
                    </a:lnTo>
                    <a:lnTo>
                      <a:pt x="128" y="20"/>
                    </a:lnTo>
                    <a:lnTo>
                      <a:pt x="126" y="24"/>
                    </a:lnTo>
                    <a:lnTo>
                      <a:pt x="129" y="29"/>
                    </a:lnTo>
                    <a:lnTo>
                      <a:pt x="141" y="27"/>
                    </a:lnTo>
                    <a:lnTo>
                      <a:pt x="140" y="23"/>
                    </a:lnTo>
                    <a:lnTo>
                      <a:pt x="143" y="21"/>
                    </a:lnTo>
                    <a:lnTo>
                      <a:pt x="148" y="26"/>
                    </a:lnTo>
                    <a:lnTo>
                      <a:pt x="157" y="26"/>
                    </a:lnTo>
                    <a:lnTo>
                      <a:pt x="157" y="33"/>
                    </a:lnTo>
                    <a:lnTo>
                      <a:pt x="163" y="33"/>
                    </a:lnTo>
                    <a:lnTo>
                      <a:pt x="161" y="38"/>
                    </a:lnTo>
                    <a:lnTo>
                      <a:pt x="163" y="43"/>
                    </a:lnTo>
                    <a:lnTo>
                      <a:pt x="166" y="43"/>
                    </a:lnTo>
                    <a:lnTo>
                      <a:pt x="173" y="49"/>
                    </a:lnTo>
                    <a:lnTo>
                      <a:pt x="179" y="46"/>
                    </a:lnTo>
                    <a:lnTo>
                      <a:pt x="187" y="53"/>
                    </a:lnTo>
                    <a:lnTo>
                      <a:pt x="187" y="59"/>
                    </a:lnTo>
                    <a:lnTo>
                      <a:pt x="187" y="70"/>
                    </a:lnTo>
                    <a:lnTo>
                      <a:pt x="179" y="75"/>
                    </a:lnTo>
                    <a:lnTo>
                      <a:pt x="179" y="81"/>
                    </a:lnTo>
                    <a:lnTo>
                      <a:pt x="170" y="84"/>
                    </a:lnTo>
                    <a:lnTo>
                      <a:pt x="172" y="88"/>
                    </a:lnTo>
                    <a:lnTo>
                      <a:pt x="178" y="88"/>
                    </a:lnTo>
                    <a:lnTo>
                      <a:pt x="179" y="94"/>
                    </a:lnTo>
                    <a:lnTo>
                      <a:pt x="179" y="97"/>
                    </a:lnTo>
                    <a:lnTo>
                      <a:pt x="184" y="103"/>
                    </a:lnTo>
                    <a:lnTo>
                      <a:pt x="182" y="108"/>
                    </a:lnTo>
                    <a:lnTo>
                      <a:pt x="184" y="114"/>
                    </a:lnTo>
                    <a:lnTo>
                      <a:pt x="179" y="131"/>
                    </a:lnTo>
                    <a:lnTo>
                      <a:pt x="175" y="134"/>
                    </a:lnTo>
                    <a:lnTo>
                      <a:pt x="170" y="138"/>
                    </a:lnTo>
                    <a:lnTo>
                      <a:pt x="170" y="149"/>
                    </a:lnTo>
                    <a:lnTo>
                      <a:pt x="167" y="146"/>
                    </a:lnTo>
                    <a:lnTo>
                      <a:pt x="157" y="146"/>
                    </a:lnTo>
                    <a:lnTo>
                      <a:pt x="154" y="143"/>
                    </a:lnTo>
                    <a:lnTo>
                      <a:pt x="146" y="137"/>
                    </a:lnTo>
                    <a:lnTo>
                      <a:pt x="143" y="140"/>
                    </a:lnTo>
                    <a:lnTo>
                      <a:pt x="134" y="137"/>
                    </a:lnTo>
                    <a:lnTo>
                      <a:pt x="132" y="132"/>
                    </a:lnTo>
                    <a:lnTo>
                      <a:pt x="129" y="132"/>
                    </a:lnTo>
                    <a:lnTo>
                      <a:pt x="123" y="126"/>
                    </a:lnTo>
                    <a:lnTo>
                      <a:pt x="119" y="126"/>
                    </a:lnTo>
                    <a:lnTo>
                      <a:pt x="113" y="117"/>
                    </a:lnTo>
                    <a:lnTo>
                      <a:pt x="113" y="122"/>
                    </a:lnTo>
                    <a:lnTo>
                      <a:pt x="108" y="132"/>
                    </a:lnTo>
                    <a:lnTo>
                      <a:pt x="107" y="137"/>
                    </a:lnTo>
                    <a:lnTo>
                      <a:pt x="102" y="144"/>
                    </a:lnTo>
                    <a:lnTo>
                      <a:pt x="97" y="141"/>
                    </a:lnTo>
                    <a:lnTo>
                      <a:pt x="90" y="140"/>
                    </a:lnTo>
                    <a:lnTo>
                      <a:pt x="90" y="137"/>
                    </a:lnTo>
                    <a:lnTo>
                      <a:pt x="81" y="135"/>
                    </a:lnTo>
                    <a:lnTo>
                      <a:pt x="79" y="131"/>
                    </a:lnTo>
                    <a:lnTo>
                      <a:pt x="76" y="131"/>
                    </a:lnTo>
                    <a:lnTo>
                      <a:pt x="75" y="125"/>
                    </a:lnTo>
                    <a:lnTo>
                      <a:pt x="78" y="123"/>
                    </a:lnTo>
                    <a:lnTo>
                      <a:pt x="78" y="116"/>
                    </a:lnTo>
                    <a:lnTo>
                      <a:pt x="75" y="113"/>
                    </a:lnTo>
                    <a:lnTo>
                      <a:pt x="78" y="109"/>
                    </a:lnTo>
                    <a:lnTo>
                      <a:pt x="69" y="108"/>
                    </a:lnTo>
                    <a:lnTo>
                      <a:pt x="63" y="106"/>
                    </a:lnTo>
                    <a:lnTo>
                      <a:pt x="61" y="100"/>
                    </a:lnTo>
                    <a:lnTo>
                      <a:pt x="56" y="97"/>
                    </a:lnTo>
                    <a:lnTo>
                      <a:pt x="60" y="90"/>
                    </a:lnTo>
                    <a:lnTo>
                      <a:pt x="56" y="78"/>
                    </a:lnTo>
                    <a:lnTo>
                      <a:pt x="55" y="71"/>
                    </a:lnTo>
                    <a:lnTo>
                      <a:pt x="44" y="70"/>
                    </a:lnTo>
                    <a:lnTo>
                      <a:pt x="41" y="73"/>
                    </a:lnTo>
                    <a:lnTo>
                      <a:pt x="41" y="84"/>
                    </a:lnTo>
                    <a:lnTo>
                      <a:pt x="34" y="87"/>
                    </a:lnTo>
                    <a:lnTo>
                      <a:pt x="34" y="85"/>
                    </a:lnTo>
                    <a:lnTo>
                      <a:pt x="29" y="76"/>
                    </a:lnTo>
                    <a:lnTo>
                      <a:pt x="25" y="73"/>
                    </a:lnTo>
                    <a:lnTo>
                      <a:pt x="14" y="76"/>
                    </a:lnTo>
                    <a:lnTo>
                      <a:pt x="5" y="71"/>
                    </a:lnTo>
                    <a:lnTo>
                      <a:pt x="5" y="64"/>
                    </a:lnTo>
                    <a:lnTo>
                      <a:pt x="8" y="55"/>
                    </a:lnTo>
                    <a:lnTo>
                      <a:pt x="6" y="47"/>
                    </a:lnTo>
                    <a:lnTo>
                      <a:pt x="8" y="43"/>
                    </a:lnTo>
                    <a:lnTo>
                      <a:pt x="5" y="40"/>
                    </a:lnTo>
                    <a:lnTo>
                      <a:pt x="8" y="32"/>
                    </a:lnTo>
                    <a:lnTo>
                      <a:pt x="0" y="27"/>
                    </a:lnTo>
                    <a:lnTo>
                      <a:pt x="2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2" name="Freeform 5294">
                <a:extLst>
                  <a:ext uri="{FF2B5EF4-FFF2-40B4-BE49-F238E27FC236}">
                    <a16:creationId xmlns:a16="http://schemas.microsoft.com/office/drawing/2014/main" id="{8B590508-7347-18B8-8B37-F32241538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643"/>
                <a:ext cx="45" cy="44"/>
              </a:xfrm>
              <a:custGeom>
                <a:avLst/>
                <a:gdLst>
                  <a:gd name="T0" fmla="*/ 67 w 91"/>
                  <a:gd name="T1" fmla="*/ 12 h 88"/>
                  <a:gd name="T2" fmla="*/ 53 w 91"/>
                  <a:gd name="T3" fmla="*/ 7 h 88"/>
                  <a:gd name="T4" fmla="*/ 45 w 91"/>
                  <a:gd name="T5" fmla="*/ 9 h 88"/>
                  <a:gd name="T6" fmla="*/ 38 w 91"/>
                  <a:gd name="T7" fmla="*/ 9 h 88"/>
                  <a:gd name="T8" fmla="*/ 38 w 91"/>
                  <a:gd name="T9" fmla="*/ 4 h 88"/>
                  <a:gd name="T10" fmla="*/ 33 w 91"/>
                  <a:gd name="T11" fmla="*/ 0 h 88"/>
                  <a:gd name="T12" fmla="*/ 27 w 91"/>
                  <a:gd name="T13" fmla="*/ 1 h 88"/>
                  <a:gd name="T14" fmla="*/ 24 w 91"/>
                  <a:gd name="T15" fmla="*/ 17 h 88"/>
                  <a:gd name="T16" fmla="*/ 20 w 91"/>
                  <a:gd name="T17" fmla="*/ 24 h 88"/>
                  <a:gd name="T18" fmla="*/ 15 w 91"/>
                  <a:gd name="T19" fmla="*/ 24 h 88"/>
                  <a:gd name="T20" fmla="*/ 12 w 91"/>
                  <a:gd name="T21" fmla="*/ 27 h 88"/>
                  <a:gd name="T22" fmla="*/ 6 w 91"/>
                  <a:gd name="T23" fmla="*/ 30 h 88"/>
                  <a:gd name="T24" fmla="*/ 0 w 91"/>
                  <a:gd name="T25" fmla="*/ 44 h 88"/>
                  <a:gd name="T26" fmla="*/ 7 w 91"/>
                  <a:gd name="T27" fmla="*/ 44 h 88"/>
                  <a:gd name="T28" fmla="*/ 23 w 91"/>
                  <a:gd name="T29" fmla="*/ 48 h 88"/>
                  <a:gd name="T30" fmla="*/ 24 w 91"/>
                  <a:gd name="T31" fmla="*/ 45 h 88"/>
                  <a:gd name="T32" fmla="*/ 32 w 91"/>
                  <a:gd name="T33" fmla="*/ 44 h 88"/>
                  <a:gd name="T34" fmla="*/ 41 w 91"/>
                  <a:gd name="T35" fmla="*/ 48 h 88"/>
                  <a:gd name="T36" fmla="*/ 36 w 91"/>
                  <a:gd name="T37" fmla="*/ 51 h 88"/>
                  <a:gd name="T38" fmla="*/ 41 w 91"/>
                  <a:gd name="T39" fmla="*/ 61 h 88"/>
                  <a:gd name="T40" fmla="*/ 39 w 91"/>
                  <a:gd name="T41" fmla="*/ 73 h 88"/>
                  <a:gd name="T42" fmla="*/ 36 w 91"/>
                  <a:gd name="T43" fmla="*/ 73 h 88"/>
                  <a:gd name="T44" fmla="*/ 39 w 91"/>
                  <a:gd name="T45" fmla="*/ 79 h 88"/>
                  <a:gd name="T46" fmla="*/ 50 w 91"/>
                  <a:gd name="T47" fmla="*/ 86 h 88"/>
                  <a:gd name="T48" fmla="*/ 56 w 91"/>
                  <a:gd name="T49" fmla="*/ 88 h 88"/>
                  <a:gd name="T50" fmla="*/ 61 w 91"/>
                  <a:gd name="T51" fmla="*/ 85 h 88"/>
                  <a:gd name="T52" fmla="*/ 71 w 91"/>
                  <a:gd name="T53" fmla="*/ 83 h 88"/>
                  <a:gd name="T54" fmla="*/ 74 w 91"/>
                  <a:gd name="T55" fmla="*/ 82 h 88"/>
                  <a:gd name="T56" fmla="*/ 82 w 91"/>
                  <a:gd name="T57" fmla="*/ 76 h 88"/>
                  <a:gd name="T58" fmla="*/ 85 w 91"/>
                  <a:gd name="T59" fmla="*/ 77 h 88"/>
                  <a:gd name="T60" fmla="*/ 86 w 91"/>
                  <a:gd name="T61" fmla="*/ 74 h 88"/>
                  <a:gd name="T62" fmla="*/ 85 w 91"/>
                  <a:gd name="T63" fmla="*/ 68 h 88"/>
                  <a:gd name="T64" fmla="*/ 80 w 91"/>
                  <a:gd name="T65" fmla="*/ 62 h 88"/>
                  <a:gd name="T66" fmla="*/ 74 w 91"/>
                  <a:gd name="T67" fmla="*/ 51 h 88"/>
                  <a:gd name="T68" fmla="*/ 64 w 91"/>
                  <a:gd name="T69" fmla="*/ 53 h 88"/>
                  <a:gd name="T70" fmla="*/ 70 w 91"/>
                  <a:gd name="T71" fmla="*/ 51 h 88"/>
                  <a:gd name="T72" fmla="*/ 68 w 91"/>
                  <a:gd name="T73" fmla="*/ 45 h 88"/>
                  <a:gd name="T74" fmla="*/ 86 w 91"/>
                  <a:gd name="T75" fmla="*/ 33 h 88"/>
                  <a:gd name="T76" fmla="*/ 91 w 91"/>
                  <a:gd name="T77" fmla="*/ 23 h 88"/>
                  <a:gd name="T78" fmla="*/ 82 w 91"/>
                  <a:gd name="T79" fmla="*/ 18 h 88"/>
                  <a:gd name="T80" fmla="*/ 82 w 91"/>
                  <a:gd name="T81" fmla="*/ 10 h 88"/>
                  <a:gd name="T82" fmla="*/ 71 w 91"/>
                  <a:gd name="T83" fmla="*/ 10 h 88"/>
                  <a:gd name="T84" fmla="*/ 67 w 91"/>
                  <a:gd name="T85" fmla="*/ 1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1" h="88">
                    <a:moveTo>
                      <a:pt x="67" y="12"/>
                    </a:moveTo>
                    <a:lnTo>
                      <a:pt x="53" y="7"/>
                    </a:lnTo>
                    <a:lnTo>
                      <a:pt x="45" y="9"/>
                    </a:lnTo>
                    <a:lnTo>
                      <a:pt x="38" y="9"/>
                    </a:lnTo>
                    <a:lnTo>
                      <a:pt x="38" y="4"/>
                    </a:lnTo>
                    <a:lnTo>
                      <a:pt x="33" y="0"/>
                    </a:lnTo>
                    <a:lnTo>
                      <a:pt x="27" y="1"/>
                    </a:lnTo>
                    <a:lnTo>
                      <a:pt x="24" y="17"/>
                    </a:lnTo>
                    <a:lnTo>
                      <a:pt x="20" y="24"/>
                    </a:lnTo>
                    <a:lnTo>
                      <a:pt x="15" y="24"/>
                    </a:lnTo>
                    <a:lnTo>
                      <a:pt x="12" y="27"/>
                    </a:lnTo>
                    <a:lnTo>
                      <a:pt x="6" y="30"/>
                    </a:lnTo>
                    <a:lnTo>
                      <a:pt x="0" y="44"/>
                    </a:lnTo>
                    <a:lnTo>
                      <a:pt x="7" y="44"/>
                    </a:lnTo>
                    <a:lnTo>
                      <a:pt x="23" y="48"/>
                    </a:lnTo>
                    <a:lnTo>
                      <a:pt x="24" y="45"/>
                    </a:lnTo>
                    <a:lnTo>
                      <a:pt x="32" y="44"/>
                    </a:lnTo>
                    <a:lnTo>
                      <a:pt x="41" y="48"/>
                    </a:lnTo>
                    <a:lnTo>
                      <a:pt x="36" y="51"/>
                    </a:lnTo>
                    <a:lnTo>
                      <a:pt x="41" y="61"/>
                    </a:lnTo>
                    <a:lnTo>
                      <a:pt x="39" y="73"/>
                    </a:lnTo>
                    <a:lnTo>
                      <a:pt x="36" y="73"/>
                    </a:lnTo>
                    <a:lnTo>
                      <a:pt x="39" y="79"/>
                    </a:lnTo>
                    <a:lnTo>
                      <a:pt x="50" y="86"/>
                    </a:lnTo>
                    <a:lnTo>
                      <a:pt x="56" y="88"/>
                    </a:lnTo>
                    <a:lnTo>
                      <a:pt x="61" y="85"/>
                    </a:lnTo>
                    <a:lnTo>
                      <a:pt x="71" y="83"/>
                    </a:lnTo>
                    <a:lnTo>
                      <a:pt x="74" y="82"/>
                    </a:lnTo>
                    <a:lnTo>
                      <a:pt x="82" y="76"/>
                    </a:lnTo>
                    <a:lnTo>
                      <a:pt x="85" y="77"/>
                    </a:lnTo>
                    <a:lnTo>
                      <a:pt x="86" y="74"/>
                    </a:lnTo>
                    <a:lnTo>
                      <a:pt x="85" y="68"/>
                    </a:lnTo>
                    <a:lnTo>
                      <a:pt x="80" y="62"/>
                    </a:lnTo>
                    <a:lnTo>
                      <a:pt x="74" y="51"/>
                    </a:lnTo>
                    <a:lnTo>
                      <a:pt x="64" y="53"/>
                    </a:lnTo>
                    <a:lnTo>
                      <a:pt x="70" y="51"/>
                    </a:lnTo>
                    <a:lnTo>
                      <a:pt x="68" y="45"/>
                    </a:lnTo>
                    <a:lnTo>
                      <a:pt x="86" y="33"/>
                    </a:lnTo>
                    <a:lnTo>
                      <a:pt x="91" y="23"/>
                    </a:lnTo>
                    <a:lnTo>
                      <a:pt x="82" y="18"/>
                    </a:lnTo>
                    <a:lnTo>
                      <a:pt x="82" y="10"/>
                    </a:lnTo>
                    <a:lnTo>
                      <a:pt x="71" y="10"/>
                    </a:lnTo>
                    <a:lnTo>
                      <a:pt x="67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3" name="Freeform 5295">
                <a:extLst>
                  <a:ext uri="{FF2B5EF4-FFF2-40B4-BE49-F238E27FC236}">
                    <a16:creationId xmlns:a16="http://schemas.microsoft.com/office/drawing/2014/main" id="{C16DD1BA-D9B5-3A07-7D6B-DCC869C8E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643"/>
                <a:ext cx="45" cy="44"/>
              </a:xfrm>
              <a:custGeom>
                <a:avLst/>
                <a:gdLst>
                  <a:gd name="T0" fmla="*/ 67 w 91"/>
                  <a:gd name="T1" fmla="*/ 12 h 88"/>
                  <a:gd name="T2" fmla="*/ 71 w 91"/>
                  <a:gd name="T3" fmla="*/ 10 h 88"/>
                  <a:gd name="T4" fmla="*/ 82 w 91"/>
                  <a:gd name="T5" fmla="*/ 10 h 88"/>
                  <a:gd name="T6" fmla="*/ 82 w 91"/>
                  <a:gd name="T7" fmla="*/ 18 h 88"/>
                  <a:gd name="T8" fmla="*/ 91 w 91"/>
                  <a:gd name="T9" fmla="*/ 23 h 88"/>
                  <a:gd name="T10" fmla="*/ 86 w 91"/>
                  <a:gd name="T11" fmla="*/ 33 h 88"/>
                  <a:gd name="T12" fmla="*/ 68 w 91"/>
                  <a:gd name="T13" fmla="*/ 45 h 88"/>
                  <a:gd name="T14" fmla="*/ 70 w 91"/>
                  <a:gd name="T15" fmla="*/ 51 h 88"/>
                  <a:gd name="T16" fmla="*/ 64 w 91"/>
                  <a:gd name="T17" fmla="*/ 53 h 88"/>
                  <a:gd name="T18" fmla="*/ 74 w 91"/>
                  <a:gd name="T19" fmla="*/ 51 h 88"/>
                  <a:gd name="T20" fmla="*/ 80 w 91"/>
                  <a:gd name="T21" fmla="*/ 62 h 88"/>
                  <a:gd name="T22" fmla="*/ 85 w 91"/>
                  <a:gd name="T23" fmla="*/ 68 h 88"/>
                  <a:gd name="T24" fmla="*/ 86 w 91"/>
                  <a:gd name="T25" fmla="*/ 74 h 88"/>
                  <a:gd name="T26" fmla="*/ 85 w 91"/>
                  <a:gd name="T27" fmla="*/ 77 h 88"/>
                  <a:gd name="T28" fmla="*/ 82 w 91"/>
                  <a:gd name="T29" fmla="*/ 76 h 88"/>
                  <a:gd name="T30" fmla="*/ 74 w 91"/>
                  <a:gd name="T31" fmla="*/ 82 h 88"/>
                  <a:gd name="T32" fmla="*/ 71 w 91"/>
                  <a:gd name="T33" fmla="*/ 83 h 88"/>
                  <a:gd name="T34" fmla="*/ 61 w 91"/>
                  <a:gd name="T35" fmla="*/ 85 h 88"/>
                  <a:gd name="T36" fmla="*/ 56 w 91"/>
                  <a:gd name="T37" fmla="*/ 88 h 88"/>
                  <a:gd name="T38" fmla="*/ 50 w 91"/>
                  <a:gd name="T39" fmla="*/ 86 h 88"/>
                  <a:gd name="T40" fmla="*/ 39 w 91"/>
                  <a:gd name="T41" fmla="*/ 79 h 88"/>
                  <a:gd name="T42" fmla="*/ 36 w 91"/>
                  <a:gd name="T43" fmla="*/ 73 h 88"/>
                  <a:gd name="T44" fmla="*/ 39 w 91"/>
                  <a:gd name="T45" fmla="*/ 73 h 88"/>
                  <a:gd name="T46" fmla="*/ 41 w 91"/>
                  <a:gd name="T47" fmla="*/ 61 h 88"/>
                  <a:gd name="T48" fmla="*/ 36 w 91"/>
                  <a:gd name="T49" fmla="*/ 51 h 88"/>
                  <a:gd name="T50" fmla="*/ 41 w 91"/>
                  <a:gd name="T51" fmla="*/ 48 h 88"/>
                  <a:gd name="T52" fmla="*/ 32 w 91"/>
                  <a:gd name="T53" fmla="*/ 44 h 88"/>
                  <a:gd name="T54" fmla="*/ 24 w 91"/>
                  <a:gd name="T55" fmla="*/ 45 h 88"/>
                  <a:gd name="T56" fmla="*/ 23 w 91"/>
                  <a:gd name="T57" fmla="*/ 48 h 88"/>
                  <a:gd name="T58" fmla="*/ 7 w 91"/>
                  <a:gd name="T59" fmla="*/ 44 h 88"/>
                  <a:gd name="T60" fmla="*/ 0 w 91"/>
                  <a:gd name="T61" fmla="*/ 44 h 88"/>
                  <a:gd name="T62" fmla="*/ 6 w 91"/>
                  <a:gd name="T63" fmla="*/ 30 h 88"/>
                  <a:gd name="T64" fmla="*/ 12 w 91"/>
                  <a:gd name="T65" fmla="*/ 27 h 88"/>
                  <a:gd name="T66" fmla="*/ 15 w 91"/>
                  <a:gd name="T67" fmla="*/ 24 h 88"/>
                  <a:gd name="T68" fmla="*/ 20 w 91"/>
                  <a:gd name="T69" fmla="*/ 24 h 88"/>
                  <a:gd name="T70" fmla="*/ 24 w 91"/>
                  <a:gd name="T71" fmla="*/ 17 h 88"/>
                  <a:gd name="T72" fmla="*/ 27 w 91"/>
                  <a:gd name="T73" fmla="*/ 1 h 88"/>
                  <a:gd name="T74" fmla="*/ 33 w 91"/>
                  <a:gd name="T75" fmla="*/ 0 h 88"/>
                  <a:gd name="T76" fmla="*/ 38 w 91"/>
                  <a:gd name="T77" fmla="*/ 4 h 88"/>
                  <a:gd name="T78" fmla="*/ 38 w 91"/>
                  <a:gd name="T79" fmla="*/ 9 h 88"/>
                  <a:gd name="T80" fmla="*/ 45 w 91"/>
                  <a:gd name="T81" fmla="*/ 9 h 88"/>
                  <a:gd name="T82" fmla="*/ 53 w 91"/>
                  <a:gd name="T83" fmla="*/ 7 h 88"/>
                  <a:gd name="T84" fmla="*/ 67 w 91"/>
                  <a:gd name="T85" fmla="*/ 1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1" h="88">
                    <a:moveTo>
                      <a:pt x="67" y="12"/>
                    </a:moveTo>
                    <a:lnTo>
                      <a:pt x="71" y="10"/>
                    </a:lnTo>
                    <a:lnTo>
                      <a:pt x="82" y="10"/>
                    </a:lnTo>
                    <a:lnTo>
                      <a:pt x="82" y="18"/>
                    </a:lnTo>
                    <a:lnTo>
                      <a:pt x="91" y="23"/>
                    </a:lnTo>
                    <a:lnTo>
                      <a:pt x="86" y="33"/>
                    </a:lnTo>
                    <a:lnTo>
                      <a:pt x="68" y="45"/>
                    </a:lnTo>
                    <a:lnTo>
                      <a:pt x="70" y="51"/>
                    </a:lnTo>
                    <a:lnTo>
                      <a:pt x="64" y="53"/>
                    </a:lnTo>
                    <a:lnTo>
                      <a:pt x="74" y="51"/>
                    </a:lnTo>
                    <a:lnTo>
                      <a:pt x="80" y="62"/>
                    </a:lnTo>
                    <a:lnTo>
                      <a:pt x="85" y="68"/>
                    </a:lnTo>
                    <a:lnTo>
                      <a:pt x="86" y="74"/>
                    </a:lnTo>
                    <a:lnTo>
                      <a:pt x="85" y="77"/>
                    </a:lnTo>
                    <a:lnTo>
                      <a:pt x="82" y="76"/>
                    </a:lnTo>
                    <a:lnTo>
                      <a:pt x="74" y="82"/>
                    </a:lnTo>
                    <a:lnTo>
                      <a:pt x="71" y="83"/>
                    </a:lnTo>
                    <a:lnTo>
                      <a:pt x="61" y="85"/>
                    </a:lnTo>
                    <a:lnTo>
                      <a:pt x="56" y="88"/>
                    </a:lnTo>
                    <a:lnTo>
                      <a:pt x="50" y="86"/>
                    </a:lnTo>
                    <a:lnTo>
                      <a:pt x="39" y="79"/>
                    </a:lnTo>
                    <a:lnTo>
                      <a:pt x="36" y="73"/>
                    </a:lnTo>
                    <a:lnTo>
                      <a:pt x="39" y="73"/>
                    </a:lnTo>
                    <a:lnTo>
                      <a:pt x="41" y="61"/>
                    </a:lnTo>
                    <a:lnTo>
                      <a:pt x="36" y="51"/>
                    </a:lnTo>
                    <a:lnTo>
                      <a:pt x="41" y="48"/>
                    </a:lnTo>
                    <a:lnTo>
                      <a:pt x="32" y="44"/>
                    </a:lnTo>
                    <a:lnTo>
                      <a:pt x="24" y="45"/>
                    </a:lnTo>
                    <a:lnTo>
                      <a:pt x="23" y="48"/>
                    </a:lnTo>
                    <a:lnTo>
                      <a:pt x="7" y="44"/>
                    </a:lnTo>
                    <a:lnTo>
                      <a:pt x="0" y="44"/>
                    </a:lnTo>
                    <a:lnTo>
                      <a:pt x="6" y="30"/>
                    </a:lnTo>
                    <a:lnTo>
                      <a:pt x="12" y="27"/>
                    </a:lnTo>
                    <a:lnTo>
                      <a:pt x="15" y="24"/>
                    </a:lnTo>
                    <a:lnTo>
                      <a:pt x="20" y="24"/>
                    </a:lnTo>
                    <a:lnTo>
                      <a:pt x="24" y="17"/>
                    </a:lnTo>
                    <a:lnTo>
                      <a:pt x="27" y="1"/>
                    </a:lnTo>
                    <a:lnTo>
                      <a:pt x="33" y="0"/>
                    </a:lnTo>
                    <a:lnTo>
                      <a:pt x="38" y="4"/>
                    </a:lnTo>
                    <a:lnTo>
                      <a:pt x="38" y="9"/>
                    </a:lnTo>
                    <a:lnTo>
                      <a:pt x="45" y="9"/>
                    </a:lnTo>
                    <a:lnTo>
                      <a:pt x="53" y="7"/>
                    </a:lnTo>
                    <a:lnTo>
                      <a:pt x="6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4" name="Freeform 5296">
                <a:extLst>
                  <a:ext uri="{FF2B5EF4-FFF2-40B4-BE49-F238E27FC236}">
                    <a16:creationId xmlns:a16="http://schemas.microsoft.com/office/drawing/2014/main" id="{FFF3533E-2FFB-543F-3B16-4D478FE8D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643"/>
                <a:ext cx="45" cy="44"/>
              </a:xfrm>
              <a:custGeom>
                <a:avLst/>
                <a:gdLst>
                  <a:gd name="T0" fmla="*/ 67 w 91"/>
                  <a:gd name="T1" fmla="*/ 12 h 88"/>
                  <a:gd name="T2" fmla="*/ 71 w 91"/>
                  <a:gd name="T3" fmla="*/ 10 h 88"/>
                  <a:gd name="T4" fmla="*/ 82 w 91"/>
                  <a:gd name="T5" fmla="*/ 10 h 88"/>
                  <a:gd name="T6" fmla="*/ 82 w 91"/>
                  <a:gd name="T7" fmla="*/ 18 h 88"/>
                  <a:gd name="T8" fmla="*/ 91 w 91"/>
                  <a:gd name="T9" fmla="*/ 23 h 88"/>
                  <a:gd name="T10" fmla="*/ 86 w 91"/>
                  <a:gd name="T11" fmla="*/ 33 h 88"/>
                  <a:gd name="T12" fmla="*/ 68 w 91"/>
                  <a:gd name="T13" fmla="*/ 45 h 88"/>
                  <a:gd name="T14" fmla="*/ 70 w 91"/>
                  <a:gd name="T15" fmla="*/ 51 h 88"/>
                  <a:gd name="T16" fmla="*/ 64 w 91"/>
                  <a:gd name="T17" fmla="*/ 53 h 88"/>
                  <a:gd name="T18" fmla="*/ 74 w 91"/>
                  <a:gd name="T19" fmla="*/ 51 h 88"/>
                  <a:gd name="T20" fmla="*/ 80 w 91"/>
                  <a:gd name="T21" fmla="*/ 62 h 88"/>
                  <a:gd name="T22" fmla="*/ 85 w 91"/>
                  <a:gd name="T23" fmla="*/ 68 h 88"/>
                  <a:gd name="T24" fmla="*/ 86 w 91"/>
                  <a:gd name="T25" fmla="*/ 74 h 88"/>
                  <a:gd name="T26" fmla="*/ 85 w 91"/>
                  <a:gd name="T27" fmla="*/ 77 h 88"/>
                  <a:gd name="T28" fmla="*/ 82 w 91"/>
                  <a:gd name="T29" fmla="*/ 76 h 88"/>
                  <a:gd name="T30" fmla="*/ 74 w 91"/>
                  <a:gd name="T31" fmla="*/ 82 h 88"/>
                  <a:gd name="T32" fmla="*/ 71 w 91"/>
                  <a:gd name="T33" fmla="*/ 83 h 88"/>
                  <a:gd name="T34" fmla="*/ 61 w 91"/>
                  <a:gd name="T35" fmla="*/ 85 h 88"/>
                  <a:gd name="T36" fmla="*/ 56 w 91"/>
                  <a:gd name="T37" fmla="*/ 88 h 88"/>
                  <a:gd name="T38" fmla="*/ 50 w 91"/>
                  <a:gd name="T39" fmla="*/ 86 h 88"/>
                  <a:gd name="T40" fmla="*/ 39 w 91"/>
                  <a:gd name="T41" fmla="*/ 79 h 88"/>
                  <a:gd name="T42" fmla="*/ 36 w 91"/>
                  <a:gd name="T43" fmla="*/ 73 h 88"/>
                  <a:gd name="T44" fmla="*/ 39 w 91"/>
                  <a:gd name="T45" fmla="*/ 73 h 88"/>
                  <a:gd name="T46" fmla="*/ 41 w 91"/>
                  <a:gd name="T47" fmla="*/ 61 h 88"/>
                  <a:gd name="T48" fmla="*/ 36 w 91"/>
                  <a:gd name="T49" fmla="*/ 51 h 88"/>
                  <a:gd name="T50" fmla="*/ 41 w 91"/>
                  <a:gd name="T51" fmla="*/ 48 h 88"/>
                  <a:gd name="T52" fmla="*/ 32 w 91"/>
                  <a:gd name="T53" fmla="*/ 44 h 88"/>
                  <a:gd name="T54" fmla="*/ 24 w 91"/>
                  <a:gd name="T55" fmla="*/ 45 h 88"/>
                  <a:gd name="T56" fmla="*/ 23 w 91"/>
                  <a:gd name="T57" fmla="*/ 48 h 88"/>
                  <a:gd name="T58" fmla="*/ 7 w 91"/>
                  <a:gd name="T59" fmla="*/ 44 h 88"/>
                  <a:gd name="T60" fmla="*/ 0 w 91"/>
                  <a:gd name="T61" fmla="*/ 44 h 88"/>
                  <a:gd name="T62" fmla="*/ 6 w 91"/>
                  <a:gd name="T63" fmla="*/ 30 h 88"/>
                  <a:gd name="T64" fmla="*/ 12 w 91"/>
                  <a:gd name="T65" fmla="*/ 27 h 88"/>
                  <a:gd name="T66" fmla="*/ 15 w 91"/>
                  <a:gd name="T67" fmla="*/ 24 h 88"/>
                  <a:gd name="T68" fmla="*/ 20 w 91"/>
                  <a:gd name="T69" fmla="*/ 24 h 88"/>
                  <a:gd name="T70" fmla="*/ 24 w 91"/>
                  <a:gd name="T71" fmla="*/ 17 h 88"/>
                  <a:gd name="T72" fmla="*/ 27 w 91"/>
                  <a:gd name="T73" fmla="*/ 1 h 88"/>
                  <a:gd name="T74" fmla="*/ 33 w 91"/>
                  <a:gd name="T75" fmla="*/ 0 h 88"/>
                  <a:gd name="T76" fmla="*/ 38 w 91"/>
                  <a:gd name="T77" fmla="*/ 4 h 88"/>
                  <a:gd name="T78" fmla="*/ 38 w 91"/>
                  <a:gd name="T79" fmla="*/ 9 h 88"/>
                  <a:gd name="T80" fmla="*/ 45 w 91"/>
                  <a:gd name="T81" fmla="*/ 9 h 88"/>
                  <a:gd name="T82" fmla="*/ 53 w 91"/>
                  <a:gd name="T83" fmla="*/ 7 h 88"/>
                  <a:gd name="T84" fmla="*/ 67 w 91"/>
                  <a:gd name="T85" fmla="*/ 1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1" h="88">
                    <a:moveTo>
                      <a:pt x="67" y="12"/>
                    </a:moveTo>
                    <a:lnTo>
                      <a:pt x="71" y="10"/>
                    </a:lnTo>
                    <a:lnTo>
                      <a:pt x="82" y="10"/>
                    </a:lnTo>
                    <a:lnTo>
                      <a:pt x="82" y="18"/>
                    </a:lnTo>
                    <a:lnTo>
                      <a:pt x="91" y="23"/>
                    </a:lnTo>
                    <a:lnTo>
                      <a:pt x="86" y="33"/>
                    </a:lnTo>
                    <a:lnTo>
                      <a:pt x="68" y="45"/>
                    </a:lnTo>
                    <a:lnTo>
                      <a:pt x="70" y="51"/>
                    </a:lnTo>
                    <a:lnTo>
                      <a:pt x="64" y="53"/>
                    </a:lnTo>
                    <a:lnTo>
                      <a:pt x="74" y="51"/>
                    </a:lnTo>
                    <a:lnTo>
                      <a:pt x="80" y="62"/>
                    </a:lnTo>
                    <a:lnTo>
                      <a:pt x="85" y="68"/>
                    </a:lnTo>
                    <a:lnTo>
                      <a:pt x="86" y="74"/>
                    </a:lnTo>
                    <a:lnTo>
                      <a:pt x="85" y="77"/>
                    </a:lnTo>
                    <a:lnTo>
                      <a:pt x="82" y="76"/>
                    </a:lnTo>
                    <a:lnTo>
                      <a:pt x="74" y="82"/>
                    </a:lnTo>
                    <a:lnTo>
                      <a:pt x="71" y="83"/>
                    </a:lnTo>
                    <a:lnTo>
                      <a:pt x="61" y="85"/>
                    </a:lnTo>
                    <a:lnTo>
                      <a:pt x="56" y="88"/>
                    </a:lnTo>
                    <a:lnTo>
                      <a:pt x="50" y="86"/>
                    </a:lnTo>
                    <a:lnTo>
                      <a:pt x="39" y="79"/>
                    </a:lnTo>
                    <a:lnTo>
                      <a:pt x="36" y="73"/>
                    </a:lnTo>
                    <a:lnTo>
                      <a:pt x="39" y="73"/>
                    </a:lnTo>
                    <a:lnTo>
                      <a:pt x="41" y="61"/>
                    </a:lnTo>
                    <a:lnTo>
                      <a:pt x="36" y="51"/>
                    </a:lnTo>
                    <a:lnTo>
                      <a:pt x="41" y="48"/>
                    </a:lnTo>
                    <a:lnTo>
                      <a:pt x="32" y="44"/>
                    </a:lnTo>
                    <a:lnTo>
                      <a:pt x="24" y="45"/>
                    </a:lnTo>
                    <a:lnTo>
                      <a:pt x="23" y="48"/>
                    </a:lnTo>
                    <a:lnTo>
                      <a:pt x="7" y="44"/>
                    </a:lnTo>
                    <a:lnTo>
                      <a:pt x="0" y="44"/>
                    </a:lnTo>
                    <a:lnTo>
                      <a:pt x="6" y="30"/>
                    </a:lnTo>
                    <a:lnTo>
                      <a:pt x="12" y="27"/>
                    </a:lnTo>
                    <a:lnTo>
                      <a:pt x="15" y="24"/>
                    </a:lnTo>
                    <a:lnTo>
                      <a:pt x="20" y="24"/>
                    </a:lnTo>
                    <a:lnTo>
                      <a:pt x="24" y="17"/>
                    </a:lnTo>
                    <a:lnTo>
                      <a:pt x="27" y="1"/>
                    </a:lnTo>
                    <a:lnTo>
                      <a:pt x="33" y="0"/>
                    </a:lnTo>
                    <a:lnTo>
                      <a:pt x="38" y="4"/>
                    </a:lnTo>
                    <a:lnTo>
                      <a:pt x="38" y="9"/>
                    </a:lnTo>
                    <a:lnTo>
                      <a:pt x="45" y="9"/>
                    </a:lnTo>
                    <a:lnTo>
                      <a:pt x="53" y="7"/>
                    </a:lnTo>
                    <a:lnTo>
                      <a:pt x="67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5" name="Freeform 5297">
                <a:extLst>
                  <a:ext uri="{FF2B5EF4-FFF2-40B4-BE49-F238E27FC236}">
                    <a16:creationId xmlns:a16="http://schemas.microsoft.com/office/drawing/2014/main" id="{5155CE77-2AEC-654D-74F5-96C92297D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666"/>
                <a:ext cx="16" cy="22"/>
              </a:xfrm>
              <a:custGeom>
                <a:avLst/>
                <a:gdLst>
                  <a:gd name="T0" fmla="*/ 6 w 33"/>
                  <a:gd name="T1" fmla="*/ 14 h 46"/>
                  <a:gd name="T2" fmla="*/ 7 w 33"/>
                  <a:gd name="T3" fmla="*/ 20 h 46"/>
                  <a:gd name="T4" fmla="*/ 4 w 33"/>
                  <a:gd name="T5" fmla="*/ 25 h 46"/>
                  <a:gd name="T6" fmla="*/ 0 w 33"/>
                  <a:gd name="T7" fmla="*/ 28 h 46"/>
                  <a:gd name="T8" fmla="*/ 0 w 33"/>
                  <a:gd name="T9" fmla="*/ 32 h 46"/>
                  <a:gd name="T10" fmla="*/ 15 w 33"/>
                  <a:gd name="T11" fmla="*/ 35 h 46"/>
                  <a:gd name="T12" fmla="*/ 15 w 33"/>
                  <a:gd name="T13" fmla="*/ 40 h 46"/>
                  <a:gd name="T14" fmla="*/ 19 w 33"/>
                  <a:gd name="T15" fmla="*/ 44 h 46"/>
                  <a:gd name="T16" fmla="*/ 21 w 33"/>
                  <a:gd name="T17" fmla="*/ 46 h 46"/>
                  <a:gd name="T18" fmla="*/ 25 w 33"/>
                  <a:gd name="T19" fmla="*/ 34 h 46"/>
                  <a:gd name="T20" fmla="*/ 25 w 33"/>
                  <a:gd name="T21" fmla="*/ 28 h 46"/>
                  <a:gd name="T22" fmla="*/ 33 w 33"/>
                  <a:gd name="T23" fmla="*/ 20 h 46"/>
                  <a:gd name="T24" fmla="*/ 33 w 33"/>
                  <a:gd name="T25" fmla="*/ 16 h 46"/>
                  <a:gd name="T26" fmla="*/ 19 w 33"/>
                  <a:gd name="T27" fmla="*/ 6 h 46"/>
                  <a:gd name="T28" fmla="*/ 21 w 33"/>
                  <a:gd name="T29" fmla="*/ 2 h 46"/>
                  <a:gd name="T30" fmla="*/ 15 w 33"/>
                  <a:gd name="T31" fmla="*/ 0 h 46"/>
                  <a:gd name="T32" fmla="*/ 10 w 33"/>
                  <a:gd name="T33" fmla="*/ 9 h 46"/>
                  <a:gd name="T34" fmla="*/ 6 w 33"/>
                  <a:gd name="T35" fmla="*/ 1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46">
                    <a:moveTo>
                      <a:pt x="6" y="14"/>
                    </a:moveTo>
                    <a:lnTo>
                      <a:pt x="7" y="20"/>
                    </a:lnTo>
                    <a:lnTo>
                      <a:pt x="4" y="25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15" y="35"/>
                    </a:lnTo>
                    <a:lnTo>
                      <a:pt x="15" y="40"/>
                    </a:lnTo>
                    <a:lnTo>
                      <a:pt x="19" y="44"/>
                    </a:lnTo>
                    <a:lnTo>
                      <a:pt x="21" y="46"/>
                    </a:lnTo>
                    <a:lnTo>
                      <a:pt x="25" y="34"/>
                    </a:lnTo>
                    <a:lnTo>
                      <a:pt x="25" y="28"/>
                    </a:lnTo>
                    <a:lnTo>
                      <a:pt x="33" y="20"/>
                    </a:lnTo>
                    <a:lnTo>
                      <a:pt x="33" y="16"/>
                    </a:lnTo>
                    <a:lnTo>
                      <a:pt x="19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9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6" name="Freeform 5298">
                <a:extLst>
                  <a:ext uri="{FF2B5EF4-FFF2-40B4-BE49-F238E27FC236}">
                    <a16:creationId xmlns:a16="http://schemas.microsoft.com/office/drawing/2014/main" id="{1AD035C0-A95C-91E0-FBE8-352C3B237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666"/>
                <a:ext cx="16" cy="22"/>
              </a:xfrm>
              <a:custGeom>
                <a:avLst/>
                <a:gdLst>
                  <a:gd name="T0" fmla="*/ 6 w 33"/>
                  <a:gd name="T1" fmla="*/ 14 h 46"/>
                  <a:gd name="T2" fmla="*/ 10 w 33"/>
                  <a:gd name="T3" fmla="*/ 9 h 46"/>
                  <a:gd name="T4" fmla="*/ 15 w 33"/>
                  <a:gd name="T5" fmla="*/ 0 h 46"/>
                  <a:gd name="T6" fmla="*/ 21 w 33"/>
                  <a:gd name="T7" fmla="*/ 2 h 46"/>
                  <a:gd name="T8" fmla="*/ 19 w 33"/>
                  <a:gd name="T9" fmla="*/ 6 h 46"/>
                  <a:gd name="T10" fmla="*/ 33 w 33"/>
                  <a:gd name="T11" fmla="*/ 16 h 46"/>
                  <a:gd name="T12" fmla="*/ 33 w 33"/>
                  <a:gd name="T13" fmla="*/ 20 h 46"/>
                  <a:gd name="T14" fmla="*/ 25 w 33"/>
                  <a:gd name="T15" fmla="*/ 28 h 46"/>
                  <a:gd name="T16" fmla="*/ 25 w 33"/>
                  <a:gd name="T17" fmla="*/ 34 h 46"/>
                  <a:gd name="T18" fmla="*/ 21 w 33"/>
                  <a:gd name="T19" fmla="*/ 46 h 46"/>
                  <a:gd name="T20" fmla="*/ 19 w 33"/>
                  <a:gd name="T21" fmla="*/ 44 h 46"/>
                  <a:gd name="T22" fmla="*/ 15 w 33"/>
                  <a:gd name="T23" fmla="*/ 40 h 46"/>
                  <a:gd name="T24" fmla="*/ 15 w 33"/>
                  <a:gd name="T25" fmla="*/ 35 h 46"/>
                  <a:gd name="T26" fmla="*/ 0 w 33"/>
                  <a:gd name="T27" fmla="*/ 32 h 46"/>
                  <a:gd name="T28" fmla="*/ 0 w 33"/>
                  <a:gd name="T29" fmla="*/ 28 h 46"/>
                  <a:gd name="T30" fmla="*/ 4 w 33"/>
                  <a:gd name="T31" fmla="*/ 25 h 46"/>
                  <a:gd name="T32" fmla="*/ 7 w 33"/>
                  <a:gd name="T33" fmla="*/ 20 h 46"/>
                  <a:gd name="T34" fmla="*/ 6 w 33"/>
                  <a:gd name="T35" fmla="*/ 1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46">
                    <a:moveTo>
                      <a:pt x="6" y="14"/>
                    </a:moveTo>
                    <a:lnTo>
                      <a:pt x="10" y="9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19" y="6"/>
                    </a:lnTo>
                    <a:lnTo>
                      <a:pt x="33" y="16"/>
                    </a:lnTo>
                    <a:lnTo>
                      <a:pt x="33" y="20"/>
                    </a:lnTo>
                    <a:lnTo>
                      <a:pt x="25" y="28"/>
                    </a:lnTo>
                    <a:lnTo>
                      <a:pt x="25" y="34"/>
                    </a:lnTo>
                    <a:lnTo>
                      <a:pt x="21" y="46"/>
                    </a:lnTo>
                    <a:lnTo>
                      <a:pt x="19" y="44"/>
                    </a:lnTo>
                    <a:lnTo>
                      <a:pt x="15" y="40"/>
                    </a:lnTo>
                    <a:lnTo>
                      <a:pt x="15" y="35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4" y="25"/>
                    </a:lnTo>
                    <a:lnTo>
                      <a:pt x="7" y="20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7" name="Freeform 5299">
                <a:extLst>
                  <a:ext uri="{FF2B5EF4-FFF2-40B4-BE49-F238E27FC236}">
                    <a16:creationId xmlns:a16="http://schemas.microsoft.com/office/drawing/2014/main" id="{E1031A42-D236-A2FE-B705-E32F604A7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666"/>
                <a:ext cx="16" cy="22"/>
              </a:xfrm>
              <a:custGeom>
                <a:avLst/>
                <a:gdLst>
                  <a:gd name="T0" fmla="*/ 6 w 33"/>
                  <a:gd name="T1" fmla="*/ 14 h 46"/>
                  <a:gd name="T2" fmla="*/ 10 w 33"/>
                  <a:gd name="T3" fmla="*/ 9 h 46"/>
                  <a:gd name="T4" fmla="*/ 15 w 33"/>
                  <a:gd name="T5" fmla="*/ 0 h 46"/>
                  <a:gd name="T6" fmla="*/ 21 w 33"/>
                  <a:gd name="T7" fmla="*/ 2 h 46"/>
                  <a:gd name="T8" fmla="*/ 19 w 33"/>
                  <a:gd name="T9" fmla="*/ 6 h 46"/>
                  <a:gd name="T10" fmla="*/ 33 w 33"/>
                  <a:gd name="T11" fmla="*/ 16 h 46"/>
                  <a:gd name="T12" fmla="*/ 33 w 33"/>
                  <a:gd name="T13" fmla="*/ 20 h 46"/>
                  <a:gd name="T14" fmla="*/ 25 w 33"/>
                  <a:gd name="T15" fmla="*/ 28 h 46"/>
                  <a:gd name="T16" fmla="*/ 25 w 33"/>
                  <a:gd name="T17" fmla="*/ 34 h 46"/>
                  <a:gd name="T18" fmla="*/ 21 w 33"/>
                  <a:gd name="T19" fmla="*/ 46 h 46"/>
                  <a:gd name="T20" fmla="*/ 19 w 33"/>
                  <a:gd name="T21" fmla="*/ 44 h 46"/>
                  <a:gd name="T22" fmla="*/ 15 w 33"/>
                  <a:gd name="T23" fmla="*/ 40 h 46"/>
                  <a:gd name="T24" fmla="*/ 15 w 33"/>
                  <a:gd name="T25" fmla="*/ 35 h 46"/>
                  <a:gd name="T26" fmla="*/ 0 w 33"/>
                  <a:gd name="T27" fmla="*/ 32 h 46"/>
                  <a:gd name="T28" fmla="*/ 0 w 33"/>
                  <a:gd name="T29" fmla="*/ 28 h 46"/>
                  <a:gd name="T30" fmla="*/ 4 w 33"/>
                  <a:gd name="T31" fmla="*/ 25 h 46"/>
                  <a:gd name="T32" fmla="*/ 7 w 33"/>
                  <a:gd name="T33" fmla="*/ 20 h 46"/>
                  <a:gd name="T34" fmla="*/ 6 w 33"/>
                  <a:gd name="T35" fmla="*/ 1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46">
                    <a:moveTo>
                      <a:pt x="6" y="14"/>
                    </a:moveTo>
                    <a:lnTo>
                      <a:pt x="10" y="9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19" y="6"/>
                    </a:lnTo>
                    <a:lnTo>
                      <a:pt x="33" y="16"/>
                    </a:lnTo>
                    <a:lnTo>
                      <a:pt x="33" y="20"/>
                    </a:lnTo>
                    <a:lnTo>
                      <a:pt x="25" y="28"/>
                    </a:lnTo>
                    <a:lnTo>
                      <a:pt x="25" y="34"/>
                    </a:lnTo>
                    <a:lnTo>
                      <a:pt x="21" y="46"/>
                    </a:lnTo>
                    <a:lnTo>
                      <a:pt x="19" y="44"/>
                    </a:lnTo>
                    <a:lnTo>
                      <a:pt x="15" y="40"/>
                    </a:lnTo>
                    <a:lnTo>
                      <a:pt x="15" y="35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4" y="25"/>
                    </a:lnTo>
                    <a:lnTo>
                      <a:pt x="7" y="20"/>
                    </a:lnTo>
                    <a:lnTo>
                      <a:pt x="6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8" name="Freeform 5300">
                <a:extLst>
                  <a:ext uri="{FF2B5EF4-FFF2-40B4-BE49-F238E27FC236}">
                    <a16:creationId xmlns:a16="http://schemas.microsoft.com/office/drawing/2014/main" id="{C76989F9-7989-EA7D-A603-4381791FD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641"/>
                <a:ext cx="30" cy="32"/>
              </a:xfrm>
              <a:custGeom>
                <a:avLst/>
                <a:gdLst>
                  <a:gd name="T0" fmla="*/ 15 w 61"/>
                  <a:gd name="T1" fmla="*/ 21 h 64"/>
                  <a:gd name="T2" fmla="*/ 12 w 61"/>
                  <a:gd name="T3" fmla="*/ 21 h 64"/>
                  <a:gd name="T4" fmla="*/ 7 w 61"/>
                  <a:gd name="T5" fmla="*/ 27 h 64"/>
                  <a:gd name="T6" fmla="*/ 1 w 61"/>
                  <a:gd name="T7" fmla="*/ 27 h 64"/>
                  <a:gd name="T8" fmla="*/ 1 w 61"/>
                  <a:gd name="T9" fmla="*/ 35 h 64"/>
                  <a:gd name="T10" fmla="*/ 0 w 61"/>
                  <a:gd name="T11" fmla="*/ 45 h 64"/>
                  <a:gd name="T12" fmla="*/ 6 w 61"/>
                  <a:gd name="T13" fmla="*/ 48 h 64"/>
                  <a:gd name="T14" fmla="*/ 1 w 61"/>
                  <a:gd name="T15" fmla="*/ 51 h 64"/>
                  <a:gd name="T16" fmla="*/ 9 w 61"/>
                  <a:gd name="T17" fmla="*/ 57 h 64"/>
                  <a:gd name="T18" fmla="*/ 20 w 61"/>
                  <a:gd name="T19" fmla="*/ 62 h 64"/>
                  <a:gd name="T20" fmla="*/ 24 w 61"/>
                  <a:gd name="T21" fmla="*/ 57 h 64"/>
                  <a:gd name="T22" fmla="*/ 29 w 61"/>
                  <a:gd name="T23" fmla="*/ 48 h 64"/>
                  <a:gd name="T24" fmla="*/ 35 w 61"/>
                  <a:gd name="T25" fmla="*/ 50 h 64"/>
                  <a:gd name="T26" fmla="*/ 33 w 61"/>
                  <a:gd name="T27" fmla="*/ 54 h 64"/>
                  <a:gd name="T28" fmla="*/ 47 w 61"/>
                  <a:gd name="T29" fmla="*/ 64 h 64"/>
                  <a:gd name="T30" fmla="*/ 53 w 61"/>
                  <a:gd name="T31" fmla="*/ 61 h 64"/>
                  <a:gd name="T32" fmla="*/ 61 w 61"/>
                  <a:gd name="T33" fmla="*/ 64 h 64"/>
                  <a:gd name="T34" fmla="*/ 56 w 61"/>
                  <a:gd name="T35" fmla="*/ 51 h 64"/>
                  <a:gd name="T36" fmla="*/ 59 w 61"/>
                  <a:gd name="T37" fmla="*/ 48 h 64"/>
                  <a:gd name="T38" fmla="*/ 58 w 61"/>
                  <a:gd name="T39" fmla="*/ 41 h 64"/>
                  <a:gd name="T40" fmla="*/ 47 w 61"/>
                  <a:gd name="T41" fmla="*/ 24 h 64"/>
                  <a:gd name="T42" fmla="*/ 52 w 61"/>
                  <a:gd name="T43" fmla="*/ 21 h 64"/>
                  <a:gd name="T44" fmla="*/ 45 w 61"/>
                  <a:gd name="T45" fmla="*/ 15 h 64"/>
                  <a:gd name="T46" fmla="*/ 50 w 61"/>
                  <a:gd name="T47" fmla="*/ 13 h 64"/>
                  <a:gd name="T48" fmla="*/ 36 w 61"/>
                  <a:gd name="T49" fmla="*/ 0 h 64"/>
                  <a:gd name="T50" fmla="*/ 32 w 61"/>
                  <a:gd name="T51" fmla="*/ 3 h 64"/>
                  <a:gd name="T52" fmla="*/ 33 w 61"/>
                  <a:gd name="T53" fmla="*/ 13 h 64"/>
                  <a:gd name="T54" fmla="*/ 29 w 61"/>
                  <a:gd name="T55" fmla="*/ 23 h 64"/>
                  <a:gd name="T56" fmla="*/ 26 w 61"/>
                  <a:gd name="T57" fmla="*/ 21 h 64"/>
                  <a:gd name="T58" fmla="*/ 18 w 61"/>
                  <a:gd name="T59" fmla="*/ 21 h 64"/>
                  <a:gd name="T60" fmla="*/ 15 w 61"/>
                  <a:gd name="T61" fmla="*/ 12 h 64"/>
                  <a:gd name="T62" fmla="*/ 15 w 61"/>
                  <a:gd name="T63" fmla="*/ 2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1" h="64">
                    <a:moveTo>
                      <a:pt x="15" y="21"/>
                    </a:moveTo>
                    <a:lnTo>
                      <a:pt x="12" y="21"/>
                    </a:lnTo>
                    <a:lnTo>
                      <a:pt x="7" y="27"/>
                    </a:lnTo>
                    <a:lnTo>
                      <a:pt x="1" y="27"/>
                    </a:lnTo>
                    <a:lnTo>
                      <a:pt x="1" y="35"/>
                    </a:lnTo>
                    <a:lnTo>
                      <a:pt x="0" y="45"/>
                    </a:lnTo>
                    <a:lnTo>
                      <a:pt x="6" y="48"/>
                    </a:lnTo>
                    <a:lnTo>
                      <a:pt x="1" y="51"/>
                    </a:lnTo>
                    <a:lnTo>
                      <a:pt x="9" y="57"/>
                    </a:lnTo>
                    <a:lnTo>
                      <a:pt x="20" y="62"/>
                    </a:lnTo>
                    <a:lnTo>
                      <a:pt x="24" y="57"/>
                    </a:lnTo>
                    <a:lnTo>
                      <a:pt x="29" y="48"/>
                    </a:lnTo>
                    <a:lnTo>
                      <a:pt x="35" y="50"/>
                    </a:lnTo>
                    <a:lnTo>
                      <a:pt x="33" y="54"/>
                    </a:lnTo>
                    <a:lnTo>
                      <a:pt x="47" y="64"/>
                    </a:lnTo>
                    <a:lnTo>
                      <a:pt x="53" y="61"/>
                    </a:lnTo>
                    <a:lnTo>
                      <a:pt x="61" y="64"/>
                    </a:lnTo>
                    <a:lnTo>
                      <a:pt x="56" y="51"/>
                    </a:lnTo>
                    <a:lnTo>
                      <a:pt x="59" y="48"/>
                    </a:lnTo>
                    <a:lnTo>
                      <a:pt x="58" y="41"/>
                    </a:lnTo>
                    <a:lnTo>
                      <a:pt x="47" y="24"/>
                    </a:lnTo>
                    <a:lnTo>
                      <a:pt x="52" y="21"/>
                    </a:lnTo>
                    <a:lnTo>
                      <a:pt x="45" y="15"/>
                    </a:lnTo>
                    <a:lnTo>
                      <a:pt x="50" y="13"/>
                    </a:lnTo>
                    <a:lnTo>
                      <a:pt x="36" y="0"/>
                    </a:lnTo>
                    <a:lnTo>
                      <a:pt x="32" y="3"/>
                    </a:lnTo>
                    <a:lnTo>
                      <a:pt x="33" y="13"/>
                    </a:lnTo>
                    <a:lnTo>
                      <a:pt x="29" y="23"/>
                    </a:lnTo>
                    <a:lnTo>
                      <a:pt x="26" y="21"/>
                    </a:lnTo>
                    <a:lnTo>
                      <a:pt x="18" y="21"/>
                    </a:lnTo>
                    <a:lnTo>
                      <a:pt x="15" y="12"/>
                    </a:lnTo>
                    <a:lnTo>
                      <a:pt x="15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49" name="Freeform 5301">
                <a:extLst>
                  <a:ext uri="{FF2B5EF4-FFF2-40B4-BE49-F238E27FC236}">
                    <a16:creationId xmlns:a16="http://schemas.microsoft.com/office/drawing/2014/main" id="{FE318658-72F3-8464-A795-51071362C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641"/>
                <a:ext cx="30" cy="32"/>
              </a:xfrm>
              <a:custGeom>
                <a:avLst/>
                <a:gdLst>
                  <a:gd name="T0" fmla="*/ 15 w 61"/>
                  <a:gd name="T1" fmla="*/ 21 h 64"/>
                  <a:gd name="T2" fmla="*/ 15 w 61"/>
                  <a:gd name="T3" fmla="*/ 12 h 64"/>
                  <a:gd name="T4" fmla="*/ 18 w 61"/>
                  <a:gd name="T5" fmla="*/ 21 h 64"/>
                  <a:gd name="T6" fmla="*/ 26 w 61"/>
                  <a:gd name="T7" fmla="*/ 21 h 64"/>
                  <a:gd name="T8" fmla="*/ 29 w 61"/>
                  <a:gd name="T9" fmla="*/ 23 h 64"/>
                  <a:gd name="T10" fmla="*/ 33 w 61"/>
                  <a:gd name="T11" fmla="*/ 13 h 64"/>
                  <a:gd name="T12" fmla="*/ 32 w 61"/>
                  <a:gd name="T13" fmla="*/ 3 h 64"/>
                  <a:gd name="T14" fmla="*/ 36 w 61"/>
                  <a:gd name="T15" fmla="*/ 0 h 64"/>
                  <a:gd name="T16" fmla="*/ 50 w 61"/>
                  <a:gd name="T17" fmla="*/ 13 h 64"/>
                  <a:gd name="T18" fmla="*/ 45 w 61"/>
                  <a:gd name="T19" fmla="*/ 15 h 64"/>
                  <a:gd name="T20" fmla="*/ 52 w 61"/>
                  <a:gd name="T21" fmla="*/ 21 h 64"/>
                  <a:gd name="T22" fmla="*/ 47 w 61"/>
                  <a:gd name="T23" fmla="*/ 24 h 64"/>
                  <a:gd name="T24" fmla="*/ 58 w 61"/>
                  <a:gd name="T25" fmla="*/ 41 h 64"/>
                  <a:gd name="T26" fmla="*/ 59 w 61"/>
                  <a:gd name="T27" fmla="*/ 48 h 64"/>
                  <a:gd name="T28" fmla="*/ 56 w 61"/>
                  <a:gd name="T29" fmla="*/ 51 h 64"/>
                  <a:gd name="T30" fmla="*/ 61 w 61"/>
                  <a:gd name="T31" fmla="*/ 64 h 64"/>
                  <a:gd name="T32" fmla="*/ 53 w 61"/>
                  <a:gd name="T33" fmla="*/ 61 h 64"/>
                  <a:gd name="T34" fmla="*/ 47 w 61"/>
                  <a:gd name="T35" fmla="*/ 64 h 64"/>
                  <a:gd name="T36" fmla="*/ 33 w 61"/>
                  <a:gd name="T37" fmla="*/ 54 h 64"/>
                  <a:gd name="T38" fmla="*/ 35 w 61"/>
                  <a:gd name="T39" fmla="*/ 50 h 64"/>
                  <a:gd name="T40" fmla="*/ 29 w 61"/>
                  <a:gd name="T41" fmla="*/ 48 h 64"/>
                  <a:gd name="T42" fmla="*/ 24 w 61"/>
                  <a:gd name="T43" fmla="*/ 57 h 64"/>
                  <a:gd name="T44" fmla="*/ 20 w 61"/>
                  <a:gd name="T45" fmla="*/ 62 h 64"/>
                  <a:gd name="T46" fmla="*/ 9 w 61"/>
                  <a:gd name="T47" fmla="*/ 57 h 64"/>
                  <a:gd name="T48" fmla="*/ 1 w 61"/>
                  <a:gd name="T49" fmla="*/ 51 h 64"/>
                  <a:gd name="T50" fmla="*/ 6 w 61"/>
                  <a:gd name="T51" fmla="*/ 48 h 64"/>
                  <a:gd name="T52" fmla="*/ 0 w 61"/>
                  <a:gd name="T53" fmla="*/ 45 h 64"/>
                  <a:gd name="T54" fmla="*/ 1 w 61"/>
                  <a:gd name="T55" fmla="*/ 35 h 64"/>
                  <a:gd name="T56" fmla="*/ 1 w 61"/>
                  <a:gd name="T57" fmla="*/ 27 h 64"/>
                  <a:gd name="T58" fmla="*/ 7 w 61"/>
                  <a:gd name="T59" fmla="*/ 27 h 64"/>
                  <a:gd name="T60" fmla="*/ 12 w 61"/>
                  <a:gd name="T61" fmla="*/ 21 h 64"/>
                  <a:gd name="T62" fmla="*/ 15 w 61"/>
                  <a:gd name="T63" fmla="*/ 2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1" h="64">
                    <a:moveTo>
                      <a:pt x="15" y="21"/>
                    </a:moveTo>
                    <a:lnTo>
                      <a:pt x="15" y="12"/>
                    </a:lnTo>
                    <a:lnTo>
                      <a:pt x="18" y="21"/>
                    </a:lnTo>
                    <a:lnTo>
                      <a:pt x="26" y="21"/>
                    </a:lnTo>
                    <a:lnTo>
                      <a:pt x="29" y="23"/>
                    </a:lnTo>
                    <a:lnTo>
                      <a:pt x="33" y="13"/>
                    </a:lnTo>
                    <a:lnTo>
                      <a:pt x="32" y="3"/>
                    </a:lnTo>
                    <a:lnTo>
                      <a:pt x="36" y="0"/>
                    </a:lnTo>
                    <a:lnTo>
                      <a:pt x="50" y="13"/>
                    </a:lnTo>
                    <a:lnTo>
                      <a:pt x="45" y="15"/>
                    </a:lnTo>
                    <a:lnTo>
                      <a:pt x="52" y="21"/>
                    </a:lnTo>
                    <a:lnTo>
                      <a:pt x="47" y="24"/>
                    </a:lnTo>
                    <a:lnTo>
                      <a:pt x="58" y="41"/>
                    </a:lnTo>
                    <a:lnTo>
                      <a:pt x="59" y="48"/>
                    </a:lnTo>
                    <a:lnTo>
                      <a:pt x="56" y="51"/>
                    </a:lnTo>
                    <a:lnTo>
                      <a:pt x="61" y="64"/>
                    </a:lnTo>
                    <a:lnTo>
                      <a:pt x="53" y="61"/>
                    </a:lnTo>
                    <a:lnTo>
                      <a:pt x="47" y="64"/>
                    </a:lnTo>
                    <a:lnTo>
                      <a:pt x="33" y="54"/>
                    </a:lnTo>
                    <a:lnTo>
                      <a:pt x="35" y="50"/>
                    </a:lnTo>
                    <a:lnTo>
                      <a:pt x="29" y="48"/>
                    </a:lnTo>
                    <a:lnTo>
                      <a:pt x="24" y="57"/>
                    </a:lnTo>
                    <a:lnTo>
                      <a:pt x="20" y="62"/>
                    </a:lnTo>
                    <a:lnTo>
                      <a:pt x="9" y="57"/>
                    </a:lnTo>
                    <a:lnTo>
                      <a:pt x="1" y="51"/>
                    </a:lnTo>
                    <a:lnTo>
                      <a:pt x="6" y="48"/>
                    </a:lnTo>
                    <a:lnTo>
                      <a:pt x="0" y="45"/>
                    </a:lnTo>
                    <a:lnTo>
                      <a:pt x="1" y="35"/>
                    </a:lnTo>
                    <a:lnTo>
                      <a:pt x="1" y="27"/>
                    </a:lnTo>
                    <a:lnTo>
                      <a:pt x="7" y="27"/>
                    </a:lnTo>
                    <a:lnTo>
                      <a:pt x="12" y="21"/>
                    </a:lnTo>
                    <a:lnTo>
                      <a:pt x="15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0" name="Freeform 5302">
                <a:extLst>
                  <a:ext uri="{FF2B5EF4-FFF2-40B4-BE49-F238E27FC236}">
                    <a16:creationId xmlns:a16="http://schemas.microsoft.com/office/drawing/2014/main" id="{CE01AB02-DB22-3C3F-6DAF-71481DBF7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641"/>
                <a:ext cx="30" cy="32"/>
              </a:xfrm>
              <a:custGeom>
                <a:avLst/>
                <a:gdLst>
                  <a:gd name="T0" fmla="*/ 15 w 61"/>
                  <a:gd name="T1" fmla="*/ 21 h 64"/>
                  <a:gd name="T2" fmla="*/ 15 w 61"/>
                  <a:gd name="T3" fmla="*/ 12 h 64"/>
                  <a:gd name="T4" fmla="*/ 18 w 61"/>
                  <a:gd name="T5" fmla="*/ 21 h 64"/>
                  <a:gd name="T6" fmla="*/ 26 w 61"/>
                  <a:gd name="T7" fmla="*/ 21 h 64"/>
                  <a:gd name="T8" fmla="*/ 29 w 61"/>
                  <a:gd name="T9" fmla="*/ 23 h 64"/>
                  <a:gd name="T10" fmla="*/ 33 w 61"/>
                  <a:gd name="T11" fmla="*/ 13 h 64"/>
                  <a:gd name="T12" fmla="*/ 32 w 61"/>
                  <a:gd name="T13" fmla="*/ 3 h 64"/>
                  <a:gd name="T14" fmla="*/ 36 w 61"/>
                  <a:gd name="T15" fmla="*/ 0 h 64"/>
                  <a:gd name="T16" fmla="*/ 50 w 61"/>
                  <a:gd name="T17" fmla="*/ 13 h 64"/>
                  <a:gd name="T18" fmla="*/ 45 w 61"/>
                  <a:gd name="T19" fmla="*/ 15 h 64"/>
                  <a:gd name="T20" fmla="*/ 52 w 61"/>
                  <a:gd name="T21" fmla="*/ 21 h 64"/>
                  <a:gd name="T22" fmla="*/ 47 w 61"/>
                  <a:gd name="T23" fmla="*/ 24 h 64"/>
                  <a:gd name="T24" fmla="*/ 58 w 61"/>
                  <a:gd name="T25" fmla="*/ 41 h 64"/>
                  <a:gd name="T26" fmla="*/ 59 w 61"/>
                  <a:gd name="T27" fmla="*/ 48 h 64"/>
                  <a:gd name="T28" fmla="*/ 56 w 61"/>
                  <a:gd name="T29" fmla="*/ 51 h 64"/>
                  <a:gd name="T30" fmla="*/ 61 w 61"/>
                  <a:gd name="T31" fmla="*/ 64 h 64"/>
                  <a:gd name="T32" fmla="*/ 53 w 61"/>
                  <a:gd name="T33" fmla="*/ 61 h 64"/>
                  <a:gd name="T34" fmla="*/ 47 w 61"/>
                  <a:gd name="T35" fmla="*/ 64 h 64"/>
                  <a:gd name="T36" fmla="*/ 33 w 61"/>
                  <a:gd name="T37" fmla="*/ 54 h 64"/>
                  <a:gd name="T38" fmla="*/ 35 w 61"/>
                  <a:gd name="T39" fmla="*/ 50 h 64"/>
                  <a:gd name="T40" fmla="*/ 29 w 61"/>
                  <a:gd name="T41" fmla="*/ 48 h 64"/>
                  <a:gd name="T42" fmla="*/ 24 w 61"/>
                  <a:gd name="T43" fmla="*/ 57 h 64"/>
                  <a:gd name="T44" fmla="*/ 20 w 61"/>
                  <a:gd name="T45" fmla="*/ 62 h 64"/>
                  <a:gd name="T46" fmla="*/ 9 w 61"/>
                  <a:gd name="T47" fmla="*/ 57 h 64"/>
                  <a:gd name="T48" fmla="*/ 1 w 61"/>
                  <a:gd name="T49" fmla="*/ 51 h 64"/>
                  <a:gd name="T50" fmla="*/ 6 w 61"/>
                  <a:gd name="T51" fmla="*/ 48 h 64"/>
                  <a:gd name="T52" fmla="*/ 0 w 61"/>
                  <a:gd name="T53" fmla="*/ 45 h 64"/>
                  <a:gd name="T54" fmla="*/ 1 w 61"/>
                  <a:gd name="T55" fmla="*/ 35 h 64"/>
                  <a:gd name="T56" fmla="*/ 1 w 61"/>
                  <a:gd name="T57" fmla="*/ 27 h 64"/>
                  <a:gd name="T58" fmla="*/ 7 w 61"/>
                  <a:gd name="T59" fmla="*/ 27 h 64"/>
                  <a:gd name="T60" fmla="*/ 12 w 61"/>
                  <a:gd name="T61" fmla="*/ 21 h 64"/>
                  <a:gd name="T62" fmla="*/ 15 w 61"/>
                  <a:gd name="T63" fmla="*/ 2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1" h="64">
                    <a:moveTo>
                      <a:pt x="15" y="21"/>
                    </a:moveTo>
                    <a:lnTo>
                      <a:pt x="15" y="12"/>
                    </a:lnTo>
                    <a:lnTo>
                      <a:pt x="18" y="21"/>
                    </a:lnTo>
                    <a:lnTo>
                      <a:pt x="26" y="21"/>
                    </a:lnTo>
                    <a:lnTo>
                      <a:pt x="29" y="23"/>
                    </a:lnTo>
                    <a:lnTo>
                      <a:pt x="33" y="13"/>
                    </a:lnTo>
                    <a:lnTo>
                      <a:pt x="32" y="3"/>
                    </a:lnTo>
                    <a:lnTo>
                      <a:pt x="36" y="0"/>
                    </a:lnTo>
                    <a:lnTo>
                      <a:pt x="50" y="13"/>
                    </a:lnTo>
                    <a:lnTo>
                      <a:pt x="45" y="15"/>
                    </a:lnTo>
                    <a:lnTo>
                      <a:pt x="52" y="21"/>
                    </a:lnTo>
                    <a:lnTo>
                      <a:pt x="47" y="24"/>
                    </a:lnTo>
                    <a:lnTo>
                      <a:pt x="58" y="41"/>
                    </a:lnTo>
                    <a:lnTo>
                      <a:pt x="59" y="48"/>
                    </a:lnTo>
                    <a:lnTo>
                      <a:pt x="56" y="51"/>
                    </a:lnTo>
                    <a:lnTo>
                      <a:pt x="61" y="64"/>
                    </a:lnTo>
                    <a:lnTo>
                      <a:pt x="53" y="61"/>
                    </a:lnTo>
                    <a:lnTo>
                      <a:pt x="47" y="64"/>
                    </a:lnTo>
                    <a:lnTo>
                      <a:pt x="33" y="54"/>
                    </a:lnTo>
                    <a:lnTo>
                      <a:pt x="35" y="50"/>
                    </a:lnTo>
                    <a:lnTo>
                      <a:pt x="29" y="48"/>
                    </a:lnTo>
                    <a:lnTo>
                      <a:pt x="24" y="57"/>
                    </a:lnTo>
                    <a:lnTo>
                      <a:pt x="20" y="62"/>
                    </a:lnTo>
                    <a:lnTo>
                      <a:pt x="9" y="57"/>
                    </a:lnTo>
                    <a:lnTo>
                      <a:pt x="1" y="51"/>
                    </a:lnTo>
                    <a:lnTo>
                      <a:pt x="6" y="48"/>
                    </a:lnTo>
                    <a:lnTo>
                      <a:pt x="0" y="45"/>
                    </a:lnTo>
                    <a:lnTo>
                      <a:pt x="1" y="35"/>
                    </a:lnTo>
                    <a:lnTo>
                      <a:pt x="1" y="27"/>
                    </a:lnTo>
                    <a:lnTo>
                      <a:pt x="7" y="27"/>
                    </a:lnTo>
                    <a:lnTo>
                      <a:pt x="12" y="21"/>
                    </a:lnTo>
                    <a:lnTo>
                      <a:pt x="15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1" name="Freeform 5303">
                <a:extLst>
                  <a:ext uri="{FF2B5EF4-FFF2-40B4-BE49-F238E27FC236}">
                    <a16:creationId xmlns:a16="http://schemas.microsoft.com/office/drawing/2014/main" id="{BBC7B6BD-1919-8BF0-3D06-D2AE9D4F0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682"/>
                <a:ext cx="115" cy="109"/>
              </a:xfrm>
              <a:custGeom>
                <a:avLst/>
                <a:gdLst>
                  <a:gd name="T0" fmla="*/ 34 w 230"/>
                  <a:gd name="T1" fmla="*/ 44 h 219"/>
                  <a:gd name="T2" fmla="*/ 28 w 230"/>
                  <a:gd name="T3" fmla="*/ 44 h 219"/>
                  <a:gd name="T4" fmla="*/ 16 w 230"/>
                  <a:gd name="T5" fmla="*/ 50 h 219"/>
                  <a:gd name="T6" fmla="*/ 7 w 230"/>
                  <a:gd name="T7" fmla="*/ 58 h 219"/>
                  <a:gd name="T8" fmla="*/ 0 w 230"/>
                  <a:gd name="T9" fmla="*/ 75 h 219"/>
                  <a:gd name="T10" fmla="*/ 13 w 230"/>
                  <a:gd name="T11" fmla="*/ 87 h 219"/>
                  <a:gd name="T12" fmla="*/ 22 w 230"/>
                  <a:gd name="T13" fmla="*/ 95 h 219"/>
                  <a:gd name="T14" fmla="*/ 17 w 230"/>
                  <a:gd name="T15" fmla="*/ 116 h 219"/>
                  <a:gd name="T16" fmla="*/ 35 w 230"/>
                  <a:gd name="T17" fmla="*/ 126 h 219"/>
                  <a:gd name="T18" fmla="*/ 34 w 230"/>
                  <a:gd name="T19" fmla="*/ 142 h 219"/>
                  <a:gd name="T20" fmla="*/ 38 w 230"/>
                  <a:gd name="T21" fmla="*/ 151 h 219"/>
                  <a:gd name="T22" fmla="*/ 37 w 230"/>
                  <a:gd name="T23" fmla="*/ 157 h 219"/>
                  <a:gd name="T24" fmla="*/ 37 w 230"/>
                  <a:gd name="T25" fmla="*/ 180 h 219"/>
                  <a:gd name="T26" fmla="*/ 49 w 230"/>
                  <a:gd name="T27" fmla="*/ 181 h 219"/>
                  <a:gd name="T28" fmla="*/ 60 w 230"/>
                  <a:gd name="T29" fmla="*/ 181 h 219"/>
                  <a:gd name="T30" fmla="*/ 69 w 230"/>
                  <a:gd name="T31" fmla="*/ 180 h 219"/>
                  <a:gd name="T32" fmla="*/ 78 w 230"/>
                  <a:gd name="T33" fmla="*/ 187 h 219"/>
                  <a:gd name="T34" fmla="*/ 85 w 230"/>
                  <a:gd name="T35" fmla="*/ 210 h 219"/>
                  <a:gd name="T36" fmla="*/ 116 w 230"/>
                  <a:gd name="T37" fmla="*/ 219 h 219"/>
                  <a:gd name="T38" fmla="*/ 128 w 230"/>
                  <a:gd name="T39" fmla="*/ 215 h 219"/>
                  <a:gd name="T40" fmla="*/ 134 w 230"/>
                  <a:gd name="T41" fmla="*/ 202 h 219"/>
                  <a:gd name="T42" fmla="*/ 143 w 230"/>
                  <a:gd name="T43" fmla="*/ 196 h 219"/>
                  <a:gd name="T44" fmla="*/ 154 w 230"/>
                  <a:gd name="T45" fmla="*/ 187 h 219"/>
                  <a:gd name="T46" fmla="*/ 157 w 230"/>
                  <a:gd name="T47" fmla="*/ 178 h 219"/>
                  <a:gd name="T48" fmla="*/ 164 w 230"/>
                  <a:gd name="T49" fmla="*/ 175 h 219"/>
                  <a:gd name="T50" fmla="*/ 173 w 230"/>
                  <a:gd name="T51" fmla="*/ 172 h 219"/>
                  <a:gd name="T52" fmla="*/ 164 w 230"/>
                  <a:gd name="T53" fmla="*/ 146 h 219"/>
                  <a:gd name="T54" fmla="*/ 186 w 230"/>
                  <a:gd name="T55" fmla="*/ 142 h 219"/>
                  <a:gd name="T56" fmla="*/ 189 w 230"/>
                  <a:gd name="T57" fmla="*/ 131 h 219"/>
                  <a:gd name="T58" fmla="*/ 195 w 230"/>
                  <a:gd name="T59" fmla="*/ 119 h 219"/>
                  <a:gd name="T60" fmla="*/ 211 w 230"/>
                  <a:gd name="T61" fmla="*/ 114 h 219"/>
                  <a:gd name="T62" fmla="*/ 227 w 230"/>
                  <a:gd name="T63" fmla="*/ 107 h 219"/>
                  <a:gd name="T64" fmla="*/ 230 w 230"/>
                  <a:gd name="T65" fmla="*/ 93 h 219"/>
                  <a:gd name="T66" fmla="*/ 224 w 230"/>
                  <a:gd name="T67" fmla="*/ 85 h 219"/>
                  <a:gd name="T68" fmla="*/ 216 w 230"/>
                  <a:gd name="T69" fmla="*/ 79 h 219"/>
                  <a:gd name="T70" fmla="*/ 208 w 230"/>
                  <a:gd name="T71" fmla="*/ 76 h 219"/>
                  <a:gd name="T72" fmla="*/ 196 w 230"/>
                  <a:gd name="T73" fmla="*/ 67 h 219"/>
                  <a:gd name="T74" fmla="*/ 196 w 230"/>
                  <a:gd name="T75" fmla="*/ 60 h 219"/>
                  <a:gd name="T76" fmla="*/ 179 w 230"/>
                  <a:gd name="T77" fmla="*/ 57 h 219"/>
                  <a:gd name="T78" fmla="*/ 175 w 230"/>
                  <a:gd name="T79" fmla="*/ 43 h 219"/>
                  <a:gd name="T80" fmla="*/ 166 w 230"/>
                  <a:gd name="T81" fmla="*/ 55 h 219"/>
                  <a:gd name="T82" fmla="*/ 160 w 230"/>
                  <a:gd name="T83" fmla="*/ 34 h 219"/>
                  <a:gd name="T84" fmla="*/ 155 w 230"/>
                  <a:gd name="T85" fmla="*/ 17 h 219"/>
                  <a:gd name="T86" fmla="*/ 152 w 230"/>
                  <a:gd name="T87" fmla="*/ 8 h 219"/>
                  <a:gd name="T88" fmla="*/ 139 w 230"/>
                  <a:gd name="T89" fmla="*/ 8 h 219"/>
                  <a:gd name="T90" fmla="*/ 111 w 230"/>
                  <a:gd name="T91" fmla="*/ 0 h 219"/>
                  <a:gd name="T92" fmla="*/ 93 w 230"/>
                  <a:gd name="T93" fmla="*/ 8 h 219"/>
                  <a:gd name="T94" fmla="*/ 75 w 230"/>
                  <a:gd name="T95" fmla="*/ 17 h 219"/>
                  <a:gd name="T96" fmla="*/ 70 w 230"/>
                  <a:gd name="T97" fmla="*/ 25 h 219"/>
                  <a:gd name="T98" fmla="*/ 55 w 230"/>
                  <a:gd name="T99" fmla="*/ 29 h 219"/>
                  <a:gd name="T100" fmla="*/ 52 w 230"/>
                  <a:gd name="T101" fmla="*/ 40 h 219"/>
                  <a:gd name="T102" fmla="*/ 46 w 230"/>
                  <a:gd name="T103" fmla="*/ 4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0" h="219">
                    <a:moveTo>
                      <a:pt x="43" y="41"/>
                    </a:moveTo>
                    <a:lnTo>
                      <a:pt x="34" y="44"/>
                    </a:lnTo>
                    <a:lnTo>
                      <a:pt x="34" y="47"/>
                    </a:lnTo>
                    <a:lnTo>
                      <a:pt x="28" y="44"/>
                    </a:lnTo>
                    <a:lnTo>
                      <a:pt x="25" y="49"/>
                    </a:lnTo>
                    <a:lnTo>
                      <a:pt x="16" y="50"/>
                    </a:lnTo>
                    <a:lnTo>
                      <a:pt x="10" y="52"/>
                    </a:lnTo>
                    <a:lnTo>
                      <a:pt x="7" y="58"/>
                    </a:lnTo>
                    <a:lnTo>
                      <a:pt x="0" y="67"/>
                    </a:lnTo>
                    <a:lnTo>
                      <a:pt x="0" y="75"/>
                    </a:lnTo>
                    <a:lnTo>
                      <a:pt x="2" y="84"/>
                    </a:lnTo>
                    <a:lnTo>
                      <a:pt x="13" y="87"/>
                    </a:lnTo>
                    <a:lnTo>
                      <a:pt x="16" y="93"/>
                    </a:lnTo>
                    <a:lnTo>
                      <a:pt x="22" y="95"/>
                    </a:lnTo>
                    <a:lnTo>
                      <a:pt x="20" y="111"/>
                    </a:lnTo>
                    <a:lnTo>
                      <a:pt x="17" y="116"/>
                    </a:lnTo>
                    <a:lnTo>
                      <a:pt x="22" y="123"/>
                    </a:lnTo>
                    <a:lnTo>
                      <a:pt x="35" y="126"/>
                    </a:lnTo>
                    <a:lnTo>
                      <a:pt x="37" y="136"/>
                    </a:lnTo>
                    <a:lnTo>
                      <a:pt x="34" y="142"/>
                    </a:lnTo>
                    <a:lnTo>
                      <a:pt x="38" y="146"/>
                    </a:lnTo>
                    <a:lnTo>
                      <a:pt x="38" y="151"/>
                    </a:lnTo>
                    <a:lnTo>
                      <a:pt x="34" y="154"/>
                    </a:lnTo>
                    <a:lnTo>
                      <a:pt x="37" y="157"/>
                    </a:lnTo>
                    <a:lnTo>
                      <a:pt x="29" y="169"/>
                    </a:lnTo>
                    <a:lnTo>
                      <a:pt x="37" y="180"/>
                    </a:lnTo>
                    <a:lnTo>
                      <a:pt x="41" y="178"/>
                    </a:lnTo>
                    <a:lnTo>
                      <a:pt x="49" y="181"/>
                    </a:lnTo>
                    <a:lnTo>
                      <a:pt x="55" y="178"/>
                    </a:lnTo>
                    <a:lnTo>
                      <a:pt x="60" y="181"/>
                    </a:lnTo>
                    <a:lnTo>
                      <a:pt x="64" y="175"/>
                    </a:lnTo>
                    <a:lnTo>
                      <a:pt x="69" y="180"/>
                    </a:lnTo>
                    <a:lnTo>
                      <a:pt x="73" y="183"/>
                    </a:lnTo>
                    <a:lnTo>
                      <a:pt x="78" y="187"/>
                    </a:lnTo>
                    <a:lnTo>
                      <a:pt x="82" y="187"/>
                    </a:lnTo>
                    <a:lnTo>
                      <a:pt x="85" y="210"/>
                    </a:lnTo>
                    <a:lnTo>
                      <a:pt x="104" y="219"/>
                    </a:lnTo>
                    <a:lnTo>
                      <a:pt x="116" y="219"/>
                    </a:lnTo>
                    <a:lnTo>
                      <a:pt x="120" y="216"/>
                    </a:lnTo>
                    <a:lnTo>
                      <a:pt x="128" y="215"/>
                    </a:lnTo>
                    <a:lnTo>
                      <a:pt x="131" y="212"/>
                    </a:lnTo>
                    <a:lnTo>
                      <a:pt x="134" y="202"/>
                    </a:lnTo>
                    <a:lnTo>
                      <a:pt x="137" y="205"/>
                    </a:lnTo>
                    <a:lnTo>
                      <a:pt x="143" y="196"/>
                    </a:lnTo>
                    <a:lnTo>
                      <a:pt x="152" y="196"/>
                    </a:lnTo>
                    <a:lnTo>
                      <a:pt x="154" y="187"/>
                    </a:lnTo>
                    <a:lnTo>
                      <a:pt x="151" y="186"/>
                    </a:lnTo>
                    <a:lnTo>
                      <a:pt x="157" y="178"/>
                    </a:lnTo>
                    <a:lnTo>
                      <a:pt x="155" y="171"/>
                    </a:lnTo>
                    <a:lnTo>
                      <a:pt x="164" y="175"/>
                    </a:lnTo>
                    <a:lnTo>
                      <a:pt x="167" y="177"/>
                    </a:lnTo>
                    <a:lnTo>
                      <a:pt x="173" y="172"/>
                    </a:lnTo>
                    <a:lnTo>
                      <a:pt x="167" y="163"/>
                    </a:lnTo>
                    <a:lnTo>
                      <a:pt x="164" y="146"/>
                    </a:lnTo>
                    <a:lnTo>
                      <a:pt x="176" y="145"/>
                    </a:lnTo>
                    <a:lnTo>
                      <a:pt x="186" y="142"/>
                    </a:lnTo>
                    <a:lnTo>
                      <a:pt x="189" y="140"/>
                    </a:lnTo>
                    <a:lnTo>
                      <a:pt x="189" y="131"/>
                    </a:lnTo>
                    <a:lnTo>
                      <a:pt x="192" y="120"/>
                    </a:lnTo>
                    <a:lnTo>
                      <a:pt x="195" y="119"/>
                    </a:lnTo>
                    <a:lnTo>
                      <a:pt x="198" y="114"/>
                    </a:lnTo>
                    <a:lnTo>
                      <a:pt x="211" y="114"/>
                    </a:lnTo>
                    <a:lnTo>
                      <a:pt x="222" y="107"/>
                    </a:lnTo>
                    <a:lnTo>
                      <a:pt x="227" y="107"/>
                    </a:lnTo>
                    <a:lnTo>
                      <a:pt x="225" y="102"/>
                    </a:lnTo>
                    <a:lnTo>
                      <a:pt x="230" y="93"/>
                    </a:lnTo>
                    <a:lnTo>
                      <a:pt x="230" y="87"/>
                    </a:lnTo>
                    <a:lnTo>
                      <a:pt x="224" y="85"/>
                    </a:lnTo>
                    <a:lnTo>
                      <a:pt x="219" y="87"/>
                    </a:lnTo>
                    <a:lnTo>
                      <a:pt x="216" y="79"/>
                    </a:lnTo>
                    <a:lnTo>
                      <a:pt x="213" y="75"/>
                    </a:lnTo>
                    <a:lnTo>
                      <a:pt x="208" y="76"/>
                    </a:lnTo>
                    <a:lnTo>
                      <a:pt x="204" y="78"/>
                    </a:lnTo>
                    <a:lnTo>
                      <a:pt x="196" y="67"/>
                    </a:lnTo>
                    <a:lnTo>
                      <a:pt x="201" y="63"/>
                    </a:lnTo>
                    <a:lnTo>
                      <a:pt x="196" y="60"/>
                    </a:lnTo>
                    <a:lnTo>
                      <a:pt x="189" y="60"/>
                    </a:lnTo>
                    <a:lnTo>
                      <a:pt x="179" y="57"/>
                    </a:lnTo>
                    <a:lnTo>
                      <a:pt x="179" y="47"/>
                    </a:lnTo>
                    <a:lnTo>
                      <a:pt x="175" y="43"/>
                    </a:lnTo>
                    <a:lnTo>
                      <a:pt x="170" y="43"/>
                    </a:lnTo>
                    <a:lnTo>
                      <a:pt x="166" y="55"/>
                    </a:lnTo>
                    <a:lnTo>
                      <a:pt x="161" y="50"/>
                    </a:lnTo>
                    <a:lnTo>
                      <a:pt x="160" y="34"/>
                    </a:lnTo>
                    <a:lnTo>
                      <a:pt x="161" y="28"/>
                    </a:lnTo>
                    <a:lnTo>
                      <a:pt x="155" y="17"/>
                    </a:lnTo>
                    <a:lnTo>
                      <a:pt x="152" y="15"/>
                    </a:lnTo>
                    <a:lnTo>
                      <a:pt x="152" y="8"/>
                    </a:lnTo>
                    <a:lnTo>
                      <a:pt x="148" y="9"/>
                    </a:lnTo>
                    <a:lnTo>
                      <a:pt x="139" y="8"/>
                    </a:lnTo>
                    <a:lnTo>
                      <a:pt x="128" y="17"/>
                    </a:lnTo>
                    <a:lnTo>
                      <a:pt x="111" y="0"/>
                    </a:lnTo>
                    <a:lnTo>
                      <a:pt x="104" y="8"/>
                    </a:lnTo>
                    <a:lnTo>
                      <a:pt x="93" y="8"/>
                    </a:lnTo>
                    <a:lnTo>
                      <a:pt x="81" y="12"/>
                    </a:lnTo>
                    <a:lnTo>
                      <a:pt x="75" y="17"/>
                    </a:lnTo>
                    <a:lnTo>
                      <a:pt x="73" y="17"/>
                    </a:lnTo>
                    <a:lnTo>
                      <a:pt x="70" y="25"/>
                    </a:lnTo>
                    <a:lnTo>
                      <a:pt x="63" y="29"/>
                    </a:lnTo>
                    <a:lnTo>
                      <a:pt x="55" y="29"/>
                    </a:lnTo>
                    <a:lnTo>
                      <a:pt x="57" y="37"/>
                    </a:lnTo>
                    <a:lnTo>
                      <a:pt x="52" y="40"/>
                    </a:lnTo>
                    <a:lnTo>
                      <a:pt x="49" y="37"/>
                    </a:lnTo>
                    <a:lnTo>
                      <a:pt x="46" y="43"/>
                    </a:lnTo>
                    <a:lnTo>
                      <a:pt x="43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2" name="Freeform 5304">
                <a:extLst>
                  <a:ext uri="{FF2B5EF4-FFF2-40B4-BE49-F238E27FC236}">
                    <a16:creationId xmlns:a16="http://schemas.microsoft.com/office/drawing/2014/main" id="{3DF1FE23-2F46-9E33-9087-F60CDA55D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682"/>
                <a:ext cx="115" cy="109"/>
              </a:xfrm>
              <a:custGeom>
                <a:avLst/>
                <a:gdLst>
                  <a:gd name="T0" fmla="*/ 46 w 230"/>
                  <a:gd name="T1" fmla="*/ 43 h 219"/>
                  <a:gd name="T2" fmla="*/ 52 w 230"/>
                  <a:gd name="T3" fmla="*/ 40 h 219"/>
                  <a:gd name="T4" fmla="*/ 55 w 230"/>
                  <a:gd name="T5" fmla="*/ 29 h 219"/>
                  <a:gd name="T6" fmla="*/ 70 w 230"/>
                  <a:gd name="T7" fmla="*/ 25 h 219"/>
                  <a:gd name="T8" fmla="*/ 75 w 230"/>
                  <a:gd name="T9" fmla="*/ 17 h 219"/>
                  <a:gd name="T10" fmla="*/ 93 w 230"/>
                  <a:gd name="T11" fmla="*/ 8 h 219"/>
                  <a:gd name="T12" fmla="*/ 111 w 230"/>
                  <a:gd name="T13" fmla="*/ 0 h 219"/>
                  <a:gd name="T14" fmla="*/ 139 w 230"/>
                  <a:gd name="T15" fmla="*/ 8 h 219"/>
                  <a:gd name="T16" fmla="*/ 152 w 230"/>
                  <a:gd name="T17" fmla="*/ 8 h 219"/>
                  <a:gd name="T18" fmla="*/ 155 w 230"/>
                  <a:gd name="T19" fmla="*/ 17 h 219"/>
                  <a:gd name="T20" fmla="*/ 160 w 230"/>
                  <a:gd name="T21" fmla="*/ 34 h 219"/>
                  <a:gd name="T22" fmla="*/ 166 w 230"/>
                  <a:gd name="T23" fmla="*/ 55 h 219"/>
                  <a:gd name="T24" fmla="*/ 175 w 230"/>
                  <a:gd name="T25" fmla="*/ 43 h 219"/>
                  <a:gd name="T26" fmla="*/ 179 w 230"/>
                  <a:gd name="T27" fmla="*/ 57 h 219"/>
                  <a:gd name="T28" fmla="*/ 196 w 230"/>
                  <a:gd name="T29" fmla="*/ 60 h 219"/>
                  <a:gd name="T30" fmla="*/ 196 w 230"/>
                  <a:gd name="T31" fmla="*/ 67 h 219"/>
                  <a:gd name="T32" fmla="*/ 208 w 230"/>
                  <a:gd name="T33" fmla="*/ 76 h 219"/>
                  <a:gd name="T34" fmla="*/ 216 w 230"/>
                  <a:gd name="T35" fmla="*/ 79 h 219"/>
                  <a:gd name="T36" fmla="*/ 224 w 230"/>
                  <a:gd name="T37" fmla="*/ 85 h 219"/>
                  <a:gd name="T38" fmla="*/ 230 w 230"/>
                  <a:gd name="T39" fmla="*/ 93 h 219"/>
                  <a:gd name="T40" fmla="*/ 227 w 230"/>
                  <a:gd name="T41" fmla="*/ 107 h 219"/>
                  <a:gd name="T42" fmla="*/ 211 w 230"/>
                  <a:gd name="T43" fmla="*/ 114 h 219"/>
                  <a:gd name="T44" fmla="*/ 195 w 230"/>
                  <a:gd name="T45" fmla="*/ 119 h 219"/>
                  <a:gd name="T46" fmla="*/ 189 w 230"/>
                  <a:gd name="T47" fmla="*/ 131 h 219"/>
                  <a:gd name="T48" fmla="*/ 186 w 230"/>
                  <a:gd name="T49" fmla="*/ 142 h 219"/>
                  <a:gd name="T50" fmla="*/ 164 w 230"/>
                  <a:gd name="T51" fmla="*/ 146 h 219"/>
                  <a:gd name="T52" fmla="*/ 173 w 230"/>
                  <a:gd name="T53" fmla="*/ 172 h 219"/>
                  <a:gd name="T54" fmla="*/ 164 w 230"/>
                  <a:gd name="T55" fmla="*/ 175 h 219"/>
                  <a:gd name="T56" fmla="*/ 157 w 230"/>
                  <a:gd name="T57" fmla="*/ 178 h 219"/>
                  <a:gd name="T58" fmla="*/ 154 w 230"/>
                  <a:gd name="T59" fmla="*/ 187 h 219"/>
                  <a:gd name="T60" fmla="*/ 143 w 230"/>
                  <a:gd name="T61" fmla="*/ 196 h 219"/>
                  <a:gd name="T62" fmla="*/ 134 w 230"/>
                  <a:gd name="T63" fmla="*/ 202 h 219"/>
                  <a:gd name="T64" fmla="*/ 128 w 230"/>
                  <a:gd name="T65" fmla="*/ 215 h 219"/>
                  <a:gd name="T66" fmla="*/ 116 w 230"/>
                  <a:gd name="T67" fmla="*/ 219 h 219"/>
                  <a:gd name="T68" fmla="*/ 85 w 230"/>
                  <a:gd name="T69" fmla="*/ 210 h 219"/>
                  <a:gd name="T70" fmla="*/ 78 w 230"/>
                  <a:gd name="T71" fmla="*/ 187 h 219"/>
                  <a:gd name="T72" fmla="*/ 69 w 230"/>
                  <a:gd name="T73" fmla="*/ 180 h 219"/>
                  <a:gd name="T74" fmla="*/ 60 w 230"/>
                  <a:gd name="T75" fmla="*/ 181 h 219"/>
                  <a:gd name="T76" fmla="*/ 49 w 230"/>
                  <a:gd name="T77" fmla="*/ 181 h 219"/>
                  <a:gd name="T78" fmla="*/ 37 w 230"/>
                  <a:gd name="T79" fmla="*/ 180 h 219"/>
                  <a:gd name="T80" fmla="*/ 37 w 230"/>
                  <a:gd name="T81" fmla="*/ 157 h 219"/>
                  <a:gd name="T82" fmla="*/ 38 w 230"/>
                  <a:gd name="T83" fmla="*/ 151 h 219"/>
                  <a:gd name="T84" fmla="*/ 34 w 230"/>
                  <a:gd name="T85" fmla="*/ 142 h 219"/>
                  <a:gd name="T86" fmla="*/ 35 w 230"/>
                  <a:gd name="T87" fmla="*/ 126 h 219"/>
                  <a:gd name="T88" fmla="*/ 17 w 230"/>
                  <a:gd name="T89" fmla="*/ 116 h 219"/>
                  <a:gd name="T90" fmla="*/ 22 w 230"/>
                  <a:gd name="T91" fmla="*/ 95 h 219"/>
                  <a:gd name="T92" fmla="*/ 13 w 230"/>
                  <a:gd name="T93" fmla="*/ 87 h 219"/>
                  <a:gd name="T94" fmla="*/ 0 w 230"/>
                  <a:gd name="T95" fmla="*/ 75 h 219"/>
                  <a:gd name="T96" fmla="*/ 7 w 230"/>
                  <a:gd name="T97" fmla="*/ 58 h 219"/>
                  <a:gd name="T98" fmla="*/ 16 w 230"/>
                  <a:gd name="T99" fmla="*/ 50 h 219"/>
                  <a:gd name="T100" fmla="*/ 28 w 230"/>
                  <a:gd name="T101" fmla="*/ 44 h 219"/>
                  <a:gd name="T102" fmla="*/ 34 w 230"/>
                  <a:gd name="T103" fmla="*/ 44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0" h="219">
                    <a:moveTo>
                      <a:pt x="43" y="41"/>
                    </a:moveTo>
                    <a:lnTo>
                      <a:pt x="46" y="43"/>
                    </a:lnTo>
                    <a:lnTo>
                      <a:pt x="49" y="37"/>
                    </a:lnTo>
                    <a:lnTo>
                      <a:pt x="52" y="40"/>
                    </a:lnTo>
                    <a:lnTo>
                      <a:pt x="57" y="37"/>
                    </a:lnTo>
                    <a:lnTo>
                      <a:pt x="55" y="29"/>
                    </a:lnTo>
                    <a:lnTo>
                      <a:pt x="63" y="29"/>
                    </a:lnTo>
                    <a:lnTo>
                      <a:pt x="70" y="25"/>
                    </a:lnTo>
                    <a:lnTo>
                      <a:pt x="73" y="17"/>
                    </a:lnTo>
                    <a:lnTo>
                      <a:pt x="75" y="17"/>
                    </a:lnTo>
                    <a:lnTo>
                      <a:pt x="81" y="12"/>
                    </a:lnTo>
                    <a:lnTo>
                      <a:pt x="93" y="8"/>
                    </a:lnTo>
                    <a:lnTo>
                      <a:pt x="104" y="8"/>
                    </a:lnTo>
                    <a:lnTo>
                      <a:pt x="111" y="0"/>
                    </a:lnTo>
                    <a:lnTo>
                      <a:pt x="128" y="17"/>
                    </a:lnTo>
                    <a:lnTo>
                      <a:pt x="139" y="8"/>
                    </a:lnTo>
                    <a:lnTo>
                      <a:pt x="148" y="9"/>
                    </a:lnTo>
                    <a:lnTo>
                      <a:pt x="152" y="8"/>
                    </a:lnTo>
                    <a:lnTo>
                      <a:pt x="152" y="15"/>
                    </a:lnTo>
                    <a:lnTo>
                      <a:pt x="155" y="17"/>
                    </a:lnTo>
                    <a:lnTo>
                      <a:pt x="161" y="28"/>
                    </a:lnTo>
                    <a:lnTo>
                      <a:pt x="160" y="34"/>
                    </a:lnTo>
                    <a:lnTo>
                      <a:pt x="161" y="50"/>
                    </a:lnTo>
                    <a:lnTo>
                      <a:pt x="166" y="55"/>
                    </a:lnTo>
                    <a:lnTo>
                      <a:pt x="170" y="43"/>
                    </a:lnTo>
                    <a:lnTo>
                      <a:pt x="175" y="43"/>
                    </a:lnTo>
                    <a:lnTo>
                      <a:pt x="179" y="47"/>
                    </a:lnTo>
                    <a:lnTo>
                      <a:pt x="179" y="57"/>
                    </a:lnTo>
                    <a:lnTo>
                      <a:pt x="189" y="60"/>
                    </a:lnTo>
                    <a:lnTo>
                      <a:pt x="196" y="60"/>
                    </a:lnTo>
                    <a:lnTo>
                      <a:pt x="201" y="63"/>
                    </a:lnTo>
                    <a:lnTo>
                      <a:pt x="196" y="67"/>
                    </a:lnTo>
                    <a:lnTo>
                      <a:pt x="204" y="78"/>
                    </a:lnTo>
                    <a:lnTo>
                      <a:pt x="208" y="76"/>
                    </a:lnTo>
                    <a:lnTo>
                      <a:pt x="213" y="75"/>
                    </a:lnTo>
                    <a:lnTo>
                      <a:pt x="216" y="79"/>
                    </a:lnTo>
                    <a:lnTo>
                      <a:pt x="219" y="87"/>
                    </a:lnTo>
                    <a:lnTo>
                      <a:pt x="224" y="85"/>
                    </a:lnTo>
                    <a:lnTo>
                      <a:pt x="230" y="87"/>
                    </a:lnTo>
                    <a:lnTo>
                      <a:pt x="230" y="93"/>
                    </a:lnTo>
                    <a:lnTo>
                      <a:pt x="225" y="102"/>
                    </a:lnTo>
                    <a:lnTo>
                      <a:pt x="227" y="107"/>
                    </a:lnTo>
                    <a:lnTo>
                      <a:pt x="222" y="107"/>
                    </a:lnTo>
                    <a:lnTo>
                      <a:pt x="211" y="114"/>
                    </a:lnTo>
                    <a:lnTo>
                      <a:pt x="198" y="114"/>
                    </a:lnTo>
                    <a:lnTo>
                      <a:pt x="195" y="119"/>
                    </a:lnTo>
                    <a:lnTo>
                      <a:pt x="192" y="120"/>
                    </a:lnTo>
                    <a:lnTo>
                      <a:pt x="189" y="131"/>
                    </a:lnTo>
                    <a:lnTo>
                      <a:pt x="189" y="140"/>
                    </a:lnTo>
                    <a:lnTo>
                      <a:pt x="186" y="142"/>
                    </a:lnTo>
                    <a:lnTo>
                      <a:pt x="176" y="145"/>
                    </a:lnTo>
                    <a:lnTo>
                      <a:pt x="164" y="146"/>
                    </a:lnTo>
                    <a:lnTo>
                      <a:pt x="167" y="163"/>
                    </a:lnTo>
                    <a:lnTo>
                      <a:pt x="173" y="172"/>
                    </a:lnTo>
                    <a:lnTo>
                      <a:pt x="167" y="177"/>
                    </a:lnTo>
                    <a:lnTo>
                      <a:pt x="164" y="175"/>
                    </a:lnTo>
                    <a:lnTo>
                      <a:pt x="155" y="171"/>
                    </a:lnTo>
                    <a:lnTo>
                      <a:pt x="157" y="178"/>
                    </a:lnTo>
                    <a:lnTo>
                      <a:pt x="151" y="186"/>
                    </a:lnTo>
                    <a:lnTo>
                      <a:pt x="154" y="187"/>
                    </a:lnTo>
                    <a:lnTo>
                      <a:pt x="152" y="196"/>
                    </a:lnTo>
                    <a:lnTo>
                      <a:pt x="143" y="196"/>
                    </a:lnTo>
                    <a:lnTo>
                      <a:pt x="137" y="205"/>
                    </a:lnTo>
                    <a:lnTo>
                      <a:pt x="134" y="202"/>
                    </a:lnTo>
                    <a:lnTo>
                      <a:pt x="131" y="212"/>
                    </a:lnTo>
                    <a:lnTo>
                      <a:pt x="128" y="215"/>
                    </a:lnTo>
                    <a:lnTo>
                      <a:pt x="120" y="216"/>
                    </a:lnTo>
                    <a:lnTo>
                      <a:pt x="116" y="219"/>
                    </a:lnTo>
                    <a:lnTo>
                      <a:pt x="104" y="219"/>
                    </a:lnTo>
                    <a:lnTo>
                      <a:pt x="85" y="210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73" y="183"/>
                    </a:lnTo>
                    <a:lnTo>
                      <a:pt x="69" y="180"/>
                    </a:lnTo>
                    <a:lnTo>
                      <a:pt x="64" y="175"/>
                    </a:lnTo>
                    <a:lnTo>
                      <a:pt x="60" y="181"/>
                    </a:lnTo>
                    <a:lnTo>
                      <a:pt x="55" y="178"/>
                    </a:lnTo>
                    <a:lnTo>
                      <a:pt x="49" y="181"/>
                    </a:lnTo>
                    <a:lnTo>
                      <a:pt x="41" y="178"/>
                    </a:lnTo>
                    <a:lnTo>
                      <a:pt x="37" y="180"/>
                    </a:lnTo>
                    <a:lnTo>
                      <a:pt x="29" y="169"/>
                    </a:lnTo>
                    <a:lnTo>
                      <a:pt x="37" y="157"/>
                    </a:lnTo>
                    <a:lnTo>
                      <a:pt x="34" y="154"/>
                    </a:lnTo>
                    <a:lnTo>
                      <a:pt x="38" y="151"/>
                    </a:lnTo>
                    <a:lnTo>
                      <a:pt x="38" y="146"/>
                    </a:lnTo>
                    <a:lnTo>
                      <a:pt x="34" y="142"/>
                    </a:lnTo>
                    <a:lnTo>
                      <a:pt x="37" y="136"/>
                    </a:lnTo>
                    <a:lnTo>
                      <a:pt x="35" y="126"/>
                    </a:lnTo>
                    <a:lnTo>
                      <a:pt x="22" y="123"/>
                    </a:lnTo>
                    <a:lnTo>
                      <a:pt x="17" y="116"/>
                    </a:lnTo>
                    <a:lnTo>
                      <a:pt x="20" y="111"/>
                    </a:lnTo>
                    <a:lnTo>
                      <a:pt x="22" y="95"/>
                    </a:lnTo>
                    <a:lnTo>
                      <a:pt x="16" y="93"/>
                    </a:lnTo>
                    <a:lnTo>
                      <a:pt x="13" y="87"/>
                    </a:lnTo>
                    <a:lnTo>
                      <a:pt x="2" y="84"/>
                    </a:lnTo>
                    <a:lnTo>
                      <a:pt x="0" y="75"/>
                    </a:lnTo>
                    <a:lnTo>
                      <a:pt x="0" y="67"/>
                    </a:lnTo>
                    <a:lnTo>
                      <a:pt x="7" y="58"/>
                    </a:lnTo>
                    <a:lnTo>
                      <a:pt x="10" y="52"/>
                    </a:lnTo>
                    <a:lnTo>
                      <a:pt x="16" y="50"/>
                    </a:lnTo>
                    <a:lnTo>
                      <a:pt x="25" y="49"/>
                    </a:lnTo>
                    <a:lnTo>
                      <a:pt x="28" y="44"/>
                    </a:lnTo>
                    <a:lnTo>
                      <a:pt x="34" y="47"/>
                    </a:lnTo>
                    <a:lnTo>
                      <a:pt x="34" y="44"/>
                    </a:lnTo>
                    <a:lnTo>
                      <a:pt x="43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3" name="Freeform 5305">
                <a:extLst>
                  <a:ext uri="{FF2B5EF4-FFF2-40B4-BE49-F238E27FC236}">
                    <a16:creationId xmlns:a16="http://schemas.microsoft.com/office/drawing/2014/main" id="{FE83B7F3-85F0-8AD0-8D30-63C9F3BDF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682"/>
                <a:ext cx="115" cy="109"/>
              </a:xfrm>
              <a:custGeom>
                <a:avLst/>
                <a:gdLst>
                  <a:gd name="T0" fmla="*/ 46 w 230"/>
                  <a:gd name="T1" fmla="*/ 43 h 219"/>
                  <a:gd name="T2" fmla="*/ 52 w 230"/>
                  <a:gd name="T3" fmla="*/ 40 h 219"/>
                  <a:gd name="T4" fmla="*/ 55 w 230"/>
                  <a:gd name="T5" fmla="*/ 29 h 219"/>
                  <a:gd name="T6" fmla="*/ 70 w 230"/>
                  <a:gd name="T7" fmla="*/ 25 h 219"/>
                  <a:gd name="T8" fmla="*/ 75 w 230"/>
                  <a:gd name="T9" fmla="*/ 17 h 219"/>
                  <a:gd name="T10" fmla="*/ 93 w 230"/>
                  <a:gd name="T11" fmla="*/ 8 h 219"/>
                  <a:gd name="T12" fmla="*/ 111 w 230"/>
                  <a:gd name="T13" fmla="*/ 0 h 219"/>
                  <a:gd name="T14" fmla="*/ 139 w 230"/>
                  <a:gd name="T15" fmla="*/ 8 h 219"/>
                  <a:gd name="T16" fmla="*/ 152 w 230"/>
                  <a:gd name="T17" fmla="*/ 8 h 219"/>
                  <a:gd name="T18" fmla="*/ 155 w 230"/>
                  <a:gd name="T19" fmla="*/ 17 h 219"/>
                  <a:gd name="T20" fmla="*/ 160 w 230"/>
                  <a:gd name="T21" fmla="*/ 34 h 219"/>
                  <a:gd name="T22" fmla="*/ 166 w 230"/>
                  <a:gd name="T23" fmla="*/ 55 h 219"/>
                  <a:gd name="T24" fmla="*/ 175 w 230"/>
                  <a:gd name="T25" fmla="*/ 43 h 219"/>
                  <a:gd name="T26" fmla="*/ 179 w 230"/>
                  <a:gd name="T27" fmla="*/ 57 h 219"/>
                  <a:gd name="T28" fmla="*/ 196 w 230"/>
                  <a:gd name="T29" fmla="*/ 60 h 219"/>
                  <a:gd name="T30" fmla="*/ 196 w 230"/>
                  <a:gd name="T31" fmla="*/ 67 h 219"/>
                  <a:gd name="T32" fmla="*/ 208 w 230"/>
                  <a:gd name="T33" fmla="*/ 76 h 219"/>
                  <a:gd name="T34" fmla="*/ 216 w 230"/>
                  <a:gd name="T35" fmla="*/ 79 h 219"/>
                  <a:gd name="T36" fmla="*/ 224 w 230"/>
                  <a:gd name="T37" fmla="*/ 85 h 219"/>
                  <a:gd name="T38" fmla="*/ 230 w 230"/>
                  <a:gd name="T39" fmla="*/ 93 h 219"/>
                  <a:gd name="T40" fmla="*/ 227 w 230"/>
                  <a:gd name="T41" fmla="*/ 107 h 219"/>
                  <a:gd name="T42" fmla="*/ 211 w 230"/>
                  <a:gd name="T43" fmla="*/ 114 h 219"/>
                  <a:gd name="T44" fmla="*/ 195 w 230"/>
                  <a:gd name="T45" fmla="*/ 119 h 219"/>
                  <a:gd name="T46" fmla="*/ 189 w 230"/>
                  <a:gd name="T47" fmla="*/ 131 h 219"/>
                  <a:gd name="T48" fmla="*/ 186 w 230"/>
                  <a:gd name="T49" fmla="*/ 142 h 219"/>
                  <a:gd name="T50" fmla="*/ 164 w 230"/>
                  <a:gd name="T51" fmla="*/ 146 h 219"/>
                  <a:gd name="T52" fmla="*/ 173 w 230"/>
                  <a:gd name="T53" fmla="*/ 172 h 219"/>
                  <a:gd name="T54" fmla="*/ 164 w 230"/>
                  <a:gd name="T55" fmla="*/ 175 h 219"/>
                  <a:gd name="T56" fmla="*/ 157 w 230"/>
                  <a:gd name="T57" fmla="*/ 178 h 219"/>
                  <a:gd name="T58" fmla="*/ 154 w 230"/>
                  <a:gd name="T59" fmla="*/ 187 h 219"/>
                  <a:gd name="T60" fmla="*/ 143 w 230"/>
                  <a:gd name="T61" fmla="*/ 196 h 219"/>
                  <a:gd name="T62" fmla="*/ 134 w 230"/>
                  <a:gd name="T63" fmla="*/ 202 h 219"/>
                  <a:gd name="T64" fmla="*/ 128 w 230"/>
                  <a:gd name="T65" fmla="*/ 215 h 219"/>
                  <a:gd name="T66" fmla="*/ 116 w 230"/>
                  <a:gd name="T67" fmla="*/ 219 h 219"/>
                  <a:gd name="T68" fmla="*/ 85 w 230"/>
                  <a:gd name="T69" fmla="*/ 210 h 219"/>
                  <a:gd name="T70" fmla="*/ 78 w 230"/>
                  <a:gd name="T71" fmla="*/ 187 h 219"/>
                  <a:gd name="T72" fmla="*/ 69 w 230"/>
                  <a:gd name="T73" fmla="*/ 180 h 219"/>
                  <a:gd name="T74" fmla="*/ 60 w 230"/>
                  <a:gd name="T75" fmla="*/ 181 h 219"/>
                  <a:gd name="T76" fmla="*/ 49 w 230"/>
                  <a:gd name="T77" fmla="*/ 181 h 219"/>
                  <a:gd name="T78" fmla="*/ 37 w 230"/>
                  <a:gd name="T79" fmla="*/ 180 h 219"/>
                  <a:gd name="T80" fmla="*/ 37 w 230"/>
                  <a:gd name="T81" fmla="*/ 157 h 219"/>
                  <a:gd name="T82" fmla="*/ 38 w 230"/>
                  <a:gd name="T83" fmla="*/ 151 h 219"/>
                  <a:gd name="T84" fmla="*/ 34 w 230"/>
                  <a:gd name="T85" fmla="*/ 142 h 219"/>
                  <a:gd name="T86" fmla="*/ 35 w 230"/>
                  <a:gd name="T87" fmla="*/ 126 h 219"/>
                  <a:gd name="T88" fmla="*/ 17 w 230"/>
                  <a:gd name="T89" fmla="*/ 116 h 219"/>
                  <a:gd name="T90" fmla="*/ 22 w 230"/>
                  <a:gd name="T91" fmla="*/ 95 h 219"/>
                  <a:gd name="T92" fmla="*/ 13 w 230"/>
                  <a:gd name="T93" fmla="*/ 87 h 219"/>
                  <a:gd name="T94" fmla="*/ 0 w 230"/>
                  <a:gd name="T95" fmla="*/ 75 h 219"/>
                  <a:gd name="T96" fmla="*/ 7 w 230"/>
                  <a:gd name="T97" fmla="*/ 58 h 219"/>
                  <a:gd name="T98" fmla="*/ 16 w 230"/>
                  <a:gd name="T99" fmla="*/ 50 h 219"/>
                  <a:gd name="T100" fmla="*/ 28 w 230"/>
                  <a:gd name="T101" fmla="*/ 44 h 219"/>
                  <a:gd name="T102" fmla="*/ 34 w 230"/>
                  <a:gd name="T103" fmla="*/ 44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0" h="219">
                    <a:moveTo>
                      <a:pt x="43" y="41"/>
                    </a:moveTo>
                    <a:lnTo>
                      <a:pt x="46" y="43"/>
                    </a:lnTo>
                    <a:lnTo>
                      <a:pt x="49" y="37"/>
                    </a:lnTo>
                    <a:lnTo>
                      <a:pt x="52" y="40"/>
                    </a:lnTo>
                    <a:lnTo>
                      <a:pt x="57" y="37"/>
                    </a:lnTo>
                    <a:lnTo>
                      <a:pt x="55" y="29"/>
                    </a:lnTo>
                    <a:lnTo>
                      <a:pt x="63" y="29"/>
                    </a:lnTo>
                    <a:lnTo>
                      <a:pt x="70" y="25"/>
                    </a:lnTo>
                    <a:lnTo>
                      <a:pt x="73" y="17"/>
                    </a:lnTo>
                    <a:lnTo>
                      <a:pt x="75" y="17"/>
                    </a:lnTo>
                    <a:lnTo>
                      <a:pt x="81" y="12"/>
                    </a:lnTo>
                    <a:lnTo>
                      <a:pt x="93" y="8"/>
                    </a:lnTo>
                    <a:lnTo>
                      <a:pt x="104" y="8"/>
                    </a:lnTo>
                    <a:lnTo>
                      <a:pt x="111" y="0"/>
                    </a:lnTo>
                    <a:lnTo>
                      <a:pt x="128" y="17"/>
                    </a:lnTo>
                    <a:lnTo>
                      <a:pt x="139" y="8"/>
                    </a:lnTo>
                    <a:lnTo>
                      <a:pt x="148" y="9"/>
                    </a:lnTo>
                    <a:lnTo>
                      <a:pt x="152" y="8"/>
                    </a:lnTo>
                    <a:lnTo>
                      <a:pt x="152" y="15"/>
                    </a:lnTo>
                    <a:lnTo>
                      <a:pt x="155" y="17"/>
                    </a:lnTo>
                    <a:lnTo>
                      <a:pt x="161" y="28"/>
                    </a:lnTo>
                    <a:lnTo>
                      <a:pt x="160" y="34"/>
                    </a:lnTo>
                    <a:lnTo>
                      <a:pt x="161" y="50"/>
                    </a:lnTo>
                    <a:lnTo>
                      <a:pt x="166" y="55"/>
                    </a:lnTo>
                    <a:lnTo>
                      <a:pt x="170" y="43"/>
                    </a:lnTo>
                    <a:lnTo>
                      <a:pt x="175" y="43"/>
                    </a:lnTo>
                    <a:lnTo>
                      <a:pt x="179" y="47"/>
                    </a:lnTo>
                    <a:lnTo>
                      <a:pt x="179" y="57"/>
                    </a:lnTo>
                    <a:lnTo>
                      <a:pt x="189" y="60"/>
                    </a:lnTo>
                    <a:lnTo>
                      <a:pt x="196" y="60"/>
                    </a:lnTo>
                    <a:lnTo>
                      <a:pt x="201" y="63"/>
                    </a:lnTo>
                    <a:lnTo>
                      <a:pt x="196" y="67"/>
                    </a:lnTo>
                    <a:lnTo>
                      <a:pt x="204" y="78"/>
                    </a:lnTo>
                    <a:lnTo>
                      <a:pt x="208" y="76"/>
                    </a:lnTo>
                    <a:lnTo>
                      <a:pt x="213" y="75"/>
                    </a:lnTo>
                    <a:lnTo>
                      <a:pt x="216" y="79"/>
                    </a:lnTo>
                    <a:lnTo>
                      <a:pt x="219" y="87"/>
                    </a:lnTo>
                    <a:lnTo>
                      <a:pt x="224" y="85"/>
                    </a:lnTo>
                    <a:lnTo>
                      <a:pt x="230" y="87"/>
                    </a:lnTo>
                    <a:lnTo>
                      <a:pt x="230" y="93"/>
                    </a:lnTo>
                    <a:lnTo>
                      <a:pt x="225" y="102"/>
                    </a:lnTo>
                    <a:lnTo>
                      <a:pt x="227" y="107"/>
                    </a:lnTo>
                    <a:lnTo>
                      <a:pt x="222" y="107"/>
                    </a:lnTo>
                    <a:lnTo>
                      <a:pt x="211" y="114"/>
                    </a:lnTo>
                    <a:lnTo>
                      <a:pt x="198" y="114"/>
                    </a:lnTo>
                    <a:lnTo>
                      <a:pt x="195" y="119"/>
                    </a:lnTo>
                    <a:lnTo>
                      <a:pt x="192" y="120"/>
                    </a:lnTo>
                    <a:lnTo>
                      <a:pt x="189" y="131"/>
                    </a:lnTo>
                    <a:lnTo>
                      <a:pt x="189" y="140"/>
                    </a:lnTo>
                    <a:lnTo>
                      <a:pt x="186" y="142"/>
                    </a:lnTo>
                    <a:lnTo>
                      <a:pt x="176" y="145"/>
                    </a:lnTo>
                    <a:lnTo>
                      <a:pt x="164" y="146"/>
                    </a:lnTo>
                    <a:lnTo>
                      <a:pt x="167" y="163"/>
                    </a:lnTo>
                    <a:lnTo>
                      <a:pt x="173" y="172"/>
                    </a:lnTo>
                    <a:lnTo>
                      <a:pt x="167" y="177"/>
                    </a:lnTo>
                    <a:lnTo>
                      <a:pt x="164" y="175"/>
                    </a:lnTo>
                    <a:lnTo>
                      <a:pt x="155" y="171"/>
                    </a:lnTo>
                    <a:lnTo>
                      <a:pt x="157" y="178"/>
                    </a:lnTo>
                    <a:lnTo>
                      <a:pt x="151" y="186"/>
                    </a:lnTo>
                    <a:lnTo>
                      <a:pt x="154" y="187"/>
                    </a:lnTo>
                    <a:lnTo>
                      <a:pt x="152" y="196"/>
                    </a:lnTo>
                    <a:lnTo>
                      <a:pt x="143" y="196"/>
                    </a:lnTo>
                    <a:lnTo>
                      <a:pt x="137" y="205"/>
                    </a:lnTo>
                    <a:lnTo>
                      <a:pt x="134" y="202"/>
                    </a:lnTo>
                    <a:lnTo>
                      <a:pt x="131" y="212"/>
                    </a:lnTo>
                    <a:lnTo>
                      <a:pt x="128" y="215"/>
                    </a:lnTo>
                    <a:lnTo>
                      <a:pt x="120" y="216"/>
                    </a:lnTo>
                    <a:lnTo>
                      <a:pt x="116" y="219"/>
                    </a:lnTo>
                    <a:lnTo>
                      <a:pt x="104" y="219"/>
                    </a:lnTo>
                    <a:lnTo>
                      <a:pt x="85" y="210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73" y="183"/>
                    </a:lnTo>
                    <a:lnTo>
                      <a:pt x="69" y="180"/>
                    </a:lnTo>
                    <a:lnTo>
                      <a:pt x="64" y="175"/>
                    </a:lnTo>
                    <a:lnTo>
                      <a:pt x="60" y="181"/>
                    </a:lnTo>
                    <a:lnTo>
                      <a:pt x="55" y="178"/>
                    </a:lnTo>
                    <a:lnTo>
                      <a:pt x="49" y="181"/>
                    </a:lnTo>
                    <a:lnTo>
                      <a:pt x="41" y="178"/>
                    </a:lnTo>
                    <a:lnTo>
                      <a:pt x="37" y="180"/>
                    </a:lnTo>
                    <a:lnTo>
                      <a:pt x="29" y="169"/>
                    </a:lnTo>
                    <a:lnTo>
                      <a:pt x="37" y="157"/>
                    </a:lnTo>
                    <a:lnTo>
                      <a:pt x="34" y="154"/>
                    </a:lnTo>
                    <a:lnTo>
                      <a:pt x="38" y="151"/>
                    </a:lnTo>
                    <a:lnTo>
                      <a:pt x="38" y="146"/>
                    </a:lnTo>
                    <a:lnTo>
                      <a:pt x="34" y="142"/>
                    </a:lnTo>
                    <a:lnTo>
                      <a:pt x="37" y="136"/>
                    </a:lnTo>
                    <a:lnTo>
                      <a:pt x="35" y="126"/>
                    </a:lnTo>
                    <a:lnTo>
                      <a:pt x="22" y="123"/>
                    </a:lnTo>
                    <a:lnTo>
                      <a:pt x="17" y="116"/>
                    </a:lnTo>
                    <a:lnTo>
                      <a:pt x="20" y="111"/>
                    </a:lnTo>
                    <a:lnTo>
                      <a:pt x="22" y="95"/>
                    </a:lnTo>
                    <a:lnTo>
                      <a:pt x="16" y="93"/>
                    </a:lnTo>
                    <a:lnTo>
                      <a:pt x="13" y="87"/>
                    </a:lnTo>
                    <a:lnTo>
                      <a:pt x="2" y="84"/>
                    </a:lnTo>
                    <a:lnTo>
                      <a:pt x="0" y="75"/>
                    </a:lnTo>
                    <a:lnTo>
                      <a:pt x="0" y="67"/>
                    </a:lnTo>
                    <a:lnTo>
                      <a:pt x="7" y="58"/>
                    </a:lnTo>
                    <a:lnTo>
                      <a:pt x="10" y="52"/>
                    </a:lnTo>
                    <a:lnTo>
                      <a:pt x="16" y="50"/>
                    </a:lnTo>
                    <a:lnTo>
                      <a:pt x="25" y="49"/>
                    </a:lnTo>
                    <a:lnTo>
                      <a:pt x="28" y="44"/>
                    </a:lnTo>
                    <a:lnTo>
                      <a:pt x="34" y="47"/>
                    </a:lnTo>
                    <a:lnTo>
                      <a:pt x="34" y="44"/>
                    </a:lnTo>
                    <a:lnTo>
                      <a:pt x="43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4" name="Freeform 5306">
                <a:extLst>
                  <a:ext uri="{FF2B5EF4-FFF2-40B4-BE49-F238E27FC236}">
                    <a16:creationId xmlns:a16="http://schemas.microsoft.com/office/drawing/2014/main" id="{0A2A1EEE-E050-443E-1846-7E5D98119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676"/>
                <a:ext cx="49" cy="41"/>
              </a:xfrm>
              <a:custGeom>
                <a:avLst/>
                <a:gdLst>
                  <a:gd name="T0" fmla="*/ 79 w 99"/>
                  <a:gd name="T1" fmla="*/ 5 h 82"/>
                  <a:gd name="T2" fmla="*/ 73 w 99"/>
                  <a:gd name="T3" fmla="*/ 2 h 82"/>
                  <a:gd name="T4" fmla="*/ 69 w 99"/>
                  <a:gd name="T5" fmla="*/ 5 h 82"/>
                  <a:gd name="T6" fmla="*/ 64 w 99"/>
                  <a:gd name="T7" fmla="*/ 0 h 82"/>
                  <a:gd name="T8" fmla="*/ 56 w 99"/>
                  <a:gd name="T9" fmla="*/ 8 h 82"/>
                  <a:gd name="T10" fmla="*/ 56 w 99"/>
                  <a:gd name="T11" fmla="*/ 14 h 82"/>
                  <a:gd name="T12" fmla="*/ 52 w 99"/>
                  <a:gd name="T13" fmla="*/ 26 h 82"/>
                  <a:gd name="T14" fmla="*/ 50 w 99"/>
                  <a:gd name="T15" fmla="*/ 24 h 82"/>
                  <a:gd name="T16" fmla="*/ 46 w 99"/>
                  <a:gd name="T17" fmla="*/ 20 h 82"/>
                  <a:gd name="T18" fmla="*/ 46 w 99"/>
                  <a:gd name="T19" fmla="*/ 15 h 82"/>
                  <a:gd name="T20" fmla="*/ 31 w 99"/>
                  <a:gd name="T21" fmla="*/ 12 h 82"/>
                  <a:gd name="T22" fmla="*/ 23 w 99"/>
                  <a:gd name="T23" fmla="*/ 20 h 82"/>
                  <a:gd name="T24" fmla="*/ 18 w 99"/>
                  <a:gd name="T25" fmla="*/ 18 h 82"/>
                  <a:gd name="T26" fmla="*/ 17 w 99"/>
                  <a:gd name="T27" fmla="*/ 23 h 82"/>
                  <a:gd name="T28" fmla="*/ 26 w 99"/>
                  <a:gd name="T29" fmla="*/ 29 h 82"/>
                  <a:gd name="T30" fmla="*/ 23 w 99"/>
                  <a:gd name="T31" fmla="*/ 34 h 82"/>
                  <a:gd name="T32" fmla="*/ 18 w 99"/>
                  <a:gd name="T33" fmla="*/ 37 h 82"/>
                  <a:gd name="T34" fmla="*/ 14 w 99"/>
                  <a:gd name="T35" fmla="*/ 37 h 82"/>
                  <a:gd name="T36" fmla="*/ 9 w 99"/>
                  <a:gd name="T37" fmla="*/ 40 h 82"/>
                  <a:gd name="T38" fmla="*/ 12 w 99"/>
                  <a:gd name="T39" fmla="*/ 47 h 82"/>
                  <a:gd name="T40" fmla="*/ 9 w 99"/>
                  <a:gd name="T41" fmla="*/ 47 h 82"/>
                  <a:gd name="T42" fmla="*/ 6 w 99"/>
                  <a:gd name="T43" fmla="*/ 53 h 82"/>
                  <a:gd name="T44" fmla="*/ 0 w 99"/>
                  <a:gd name="T45" fmla="*/ 56 h 82"/>
                  <a:gd name="T46" fmla="*/ 6 w 99"/>
                  <a:gd name="T47" fmla="*/ 62 h 82"/>
                  <a:gd name="T48" fmla="*/ 9 w 99"/>
                  <a:gd name="T49" fmla="*/ 69 h 82"/>
                  <a:gd name="T50" fmla="*/ 15 w 99"/>
                  <a:gd name="T51" fmla="*/ 73 h 82"/>
                  <a:gd name="T52" fmla="*/ 23 w 99"/>
                  <a:gd name="T53" fmla="*/ 70 h 82"/>
                  <a:gd name="T54" fmla="*/ 29 w 99"/>
                  <a:gd name="T55" fmla="*/ 75 h 82"/>
                  <a:gd name="T56" fmla="*/ 31 w 99"/>
                  <a:gd name="T57" fmla="*/ 72 h 82"/>
                  <a:gd name="T58" fmla="*/ 46 w 99"/>
                  <a:gd name="T59" fmla="*/ 75 h 82"/>
                  <a:gd name="T60" fmla="*/ 49 w 99"/>
                  <a:gd name="T61" fmla="*/ 72 h 82"/>
                  <a:gd name="T62" fmla="*/ 58 w 99"/>
                  <a:gd name="T63" fmla="*/ 75 h 82"/>
                  <a:gd name="T64" fmla="*/ 62 w 99"/>
                  <a:gd name="T65" fmla="*/ 82 h 82"/>
                  <a:gd name="T66" fmla="*/ 70 w 99"/>
                  <a:gd name="T67" fmla="*/ 76 h 82"/>
                  <a:gd name="T68" fmla="*/ 73 w 99"/>
                  <a:gd name="T69" fmla="*/ 72 h 82"/>
                  <a:gd name="T70" fmla="*/ 93 w 99"/>
                  <a:gd name="T71" fmla="*/ 81 h 82"/>
                  <a:gd name="T72" fmla="*/ 94 w 99"/>
                  <a:gd name="T73" fmla="*/ 82 h 82"/>
                  <a:gd name="T74" fmla="*/ 99 w 99"/>
                  <a:gd name="T75" fmla="*/ 81 h 82"/>
                  <a:gd name="T76" fmla="*/ 99 w 99"/>
                  <a:gd name="T77" fmla="*/ 75 h 82"/>
                  <a:gd name="T78" fmla="*/ 94 w 99"/>
                  <a:gd name="T79" fmla="*/ 65 h 82"/>
                  <a:gd name="T80" fmla="*/ 79 w 99"/>
                  <a:gd name="T81" fmla="*/ 53 h 82"/>
                  <a:gd name="T82" fmla="*/ 90 w 99"/>
                  <a:gd name="T83" fmla="*/ 49 h 82"/>
                  <a:gd name="T84" fmla="*/ 87 w 99"/>
                  <a:gd name="T85" fmla="*/ 44 h 82"/>
                  <a:gd name="T86" fmla="*/ 88 w 99"/>
                  <a:gd name="T87" fmla="*/ 32 h 82"/>
                  <a:gd name="T88" fmla="*/ 85 w 99"/>
                  <a:gd name="T89" fmla="*/ 32 h 82"/>
                  <a:gd name="T90" fmla="*/ 82 w 99"/>
                  <a:gd name="T91" fmla="*/ 23 h 82"/>
                  <a:gd name="T92" fmla="*/ 76 w 99"/>
                  <a:gd name="T93" fmla="*/ 20 h 82"/>
                  <a:gd name="T94" fmla="*/ 82 w 99"/>
                  <a:gd name="T95" fmla="*/ 11 h 82"/>
                  <a:gd name="T96" fmla="*/ 82 w 99"/>
                  <a:gd name="T97" fmla="*/ 2 h 82"/>
                  <a:gd name="T98" fmla="*/ 79 w 99"/>
                  <a:gd name="T99" fmla="*/ 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9" h="82">
                    <a:moveTo>
                      <a:pt x="79" y="5"/>
                    </a:moveTo>
                    <a:lnTo>
                      <a:pt x="73" y="2"/>
                    </a:lnTo>
                    <a:lnTo>
                      <a:pt x="69" y="5"/>
                    </a:lnTo>
                    <a:lnTo>
                      <a:pt x="64" y="0"/>
                    </a:lnTo>
                    <a:lnTo>
                      <a:pt x="56" y="8"/>
                    </a:lnTo>
                    <a:lnTo>
                      <a:pt x="56" y="14"/>
                    </a:lnTo>
                    <a:lnTo>
                      <a:pt x="52" y="26"/>
                    </a:lnTo>
                    <a:lnTo>
                      <a:pt x="50" y="24"/>
                    </a:lnTo>
                    <a:lnTo>
                      <a:pt x="46" y="20"/>
                    </a:lnTo>
                    <a:lnTo>
                      <a:pt x="46" y="15"/>
                    </a:lnTo>
                    <a:lnTo>
                      <a:pt x="31" y="12"/>
                    </a:lnTo>
                    <a:lnTo>
                      <a:pt x="23" y="20"/>
                    </a:lnTo>
                    <a:lnTo>
                      <a:pt x="18" y="18"/>
                    </a:lnTo>
                    <a:lnTo>
                      <a:pt x="17" y="23"/>
                    </a:lnTo>
                    <a:lnTo>
                      <a:pt x="26" y="29"/>
                    </a:lnTo>
                    <a:lnTo>
                      <a:pt x="23" y="34"/>
                    </a:lnTo>
                    <a:lnTo>
                      <a:pt x="18" y="37"/>
                    </a:lnTo>
                    <a:lnTo>
                      <a:pt x="14" y="37"/>
                    </a:lnTo>
                    <a:lnTo>
                      <a:pt x="9" y="40"/>
                    </a:lnTo>
                    <a:lnTo>
                      <a:pt x="12" y="47"/>
                    </a:lnTo>
                    <a:lnTo>
                      <a:pt x="9" y="47"/>
                    </a:lnTo>
                    <a:lnTo>
                      <a:pt x="6" y="53"/>
                    </a:lnTo>
                    <a:lnTo>
                      <a:pt x="0" y="56"/>
                    </a:lnTo>
                    <a:lnTo>
                      <a:pt x="6" y="62"/>
                    </a:lnTo>
                    <a:lnTo>
                      <a:pt x="9" y="69"/>
                    </a:lnTo>
                    <a:lnTo>
                      <a:pt x="15" y="73"/>
                    </a:lnTo>
                    <a:lnTo>
                      <a:pt x="23" y="70"/>
                    </a:lnTo>
                    <a:lnTo>
                      <a:pt x="29" y="75"/>
                    </a:lnTo>
                    <a:lnTo>
                      <a:pt x="31" y="72"/>
                    </a:lnTo>
                    <a:lnTo>
                      <a:pt x="46" y="75"/>
                    </a:lnTo>
                    <a:lnTo>
                      <a:pt x="49" y="72"/>
                    </a:lnTo>
                    <a:lnTo>
                      <a:pt x="58" y="75"/>
                    </a:lnTo>
                    <a:lnTo>
                      <a:pt x="62" y="82"/>
                    </a:lnTo>
                    <a:lnTo>
                      <a:pt x="70" y="76"/>
                    </a:lnTo>
                    <a:lnTo>
                      <a:pt x="73" y="72"/>
                    </a:lnTo>
                    <a:lnTo>
                      <a:pt x="93" y="81"/>
                    </a:lnTo>
                    <a:lnTo>
                      <a:pt x="94" y="82"/>
                    </a:lnTo>
                    <a:lnTo>
                      <a:pt x="99" y="81"/>
                    </a:lnTo>
                    <a:lnTo>
                      <a:pt x="99" y="75"/>
                    </a:lnTo>
                    <a:lnTo>
                      <a:pt x="94" y="65"/>
                    </a:lnTo>
                    <a:lnTo>
                      <a:pt x="79" y="53"/>
                    </a:lnTo>
                    <a:lnTo>
                      <a:pt x="90" y="49"/>
                    </a:lnTo>
                    <a:lnTo>
                      <a:pt x="87" y="44"/>
                    </a:lnTo>
                    <a:lnTo>
                      <a:pt x="88" y="32"/>
                    </a:lnTo>
                    <a:lnTo>
                      <a:pt x="85" y="32"/>
                    </a:lnTo>
                    <a:lnTo>
                      <a:pt x="82" y="23"/>
                    </a:lnTo>
                    <a:lnTo>
                      <a:pt x="76" y="20"/>
                    </a:lnTo>
                    <a:lnTo>
                      <a:pt x="82" y="11"/>
                    </a:lnTo>
                    <a:lnTo>
                      <a:pt x="82" y="2"/>
                    </a:lnTo>
                    <a:lnTo>
                      <a:pt x="79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5" name="Freeform 5307">
                <a:extLst>
                  <a:ext uri="{FF2B5EF4-FFF2-40B4-BE49-F238E27FC236}">
                    <a16:creationId xmlns:a16="http://schemas.microsoft.com/office/drawing/2014/main" id="{466E33E0-D046-8801-B77E-EA0BD3E23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676"/>
                <a:ext cx="49" cy="41"/>
              </a:xfrm>
              <a:custGeom>
                <a:avLst/>
                <a:gdLst>
                  <a:gd name="T0" fmla="*/ 79 w 99"/>
                  <a:gd name="T1" fmla="*/ 5 h 82"/>
                  <a:gd name="T2" fmla="*/ 82 w 99"/>
                  <a:gd name="T3" fmla="*/ 2 h 82"/>
                  <a:gd name="T4" fmla="*/ 82 w 99"/>
                  <a:gd name="T5" fmla="*/ 11 h 82"/>
                  <a:gd name="T6" fmla="*/ 76 w 99"/>
                  <a:gd name="T7" fmla="*/ 20 h 82"/>
                  <a:gd name="T8" fmla="*/ 82 w 99"/>
                  <a:gd name="T9" fmla="*/ 23 h 82"/>
                  <a:gd name="T10" fmla="*/ 85 w 99"/>
                  <a:gd name="T11" fmla="*/ 32 h 82"/>
                  <a:gd name="T12" fmla="*/ 88 w 99"/>
                  <a:gd name="T13" fmla="*/ 32 h 82"/>
                  <a:gd name="T14" fmla="*/ 87 w 99"/>
                  <a:gd name="T15" fmla="*/ 44 h 82"/>
                  <a:gd name="T16" fmla="*/ 90 w 99"/>
                  <a:gd name="T17" fmla="*/ 49 h 82"/>
                  <a:gd name="T18" fmla="*/ 79 w 99"/>
                  <a:gd name="T19" fmla="*/ 53 h 82"/>
                  <a:gd name="T20" fmla="*/ 94 w 99"/>
                  <a:gd name="T21" fmla="*/ 65 h 82"/>
                  <a:gd name="T22" fmla="*/ 99 w 99"/>
                  <a:gd name="T23" fmla="*/ 75 h 82"/>
                  <a:gd name="T24" fmla="*/ 99 w 99"/>
                  <a:gd name="T25" fmla="*/ 81 h 82"/>
                  <a:gd name="T26" fmla="*/ 94 w 99"/>
                  <a:gd name="T27" fmla="*/ 82 h 82"/>
                  <a:gd name="T28" fmla="*/ 93 w 99"/>
                  <a:gd name="T29" fmla="*/ 81 h 82"/>
                  <a:gd name="T30" fmla="*/ 73 w 99"/>
                  <a:gd name="T31" fmla="*/ 72 h 82"/>
                  <a:gd name="T32" fmla="*/ 70 w 99"/>
                  <a:gd name="T33" fmla="*/ 76 h 82"/>
                  <a:gd name="T34" fmla="*/ 62 w 99"/>
                  <a:gd name="T35" fmla="*/ 82 h 82"/>
                  <a:gd name="T36" fmla="*/ 58 w 99"/>
                  <a:gd name="T37" fmla="*/ 75 h 82"/>
                  <a:gd name="T38" fmla="*/ 49 w 99"/>
                  <a:gd name="T39" fmla="*/ 72 h 82"/>
                  <a:gd name="T40" fmla="*/ 46 w 99"/>
                  <a:gd name="T41" fmla="*/ 75 h 82"/>
                  <a:gd name="T42" fmla="*/ 31 w 99"/>
                  <a:gd name="T43" fmla="*/ 72 h 82"/>
                  <a:gd name="T44" fmla="*/ 29 w 99"/>
                  <a:gd name="T45" fmla="*/ 75 h 82"/>
                  <a:gd name="T46" fmla="*/ 23 w 99"/>
                  <a:gd name="T47" fmla="*/ 70 h 82"/>
                  <a:gd name="T48" fmla="*/ 15 w 99"/>
                  <a:gd name="T49" fmla="*/ 73 h 82"/>
                  <a:gd name="T50" fmla="*/ 9 w 99"/>
                  <a:gd name="T51" fmla="*/ 69 h 82"/>
                  <a:gd name="T52" fmla="*/ 6 w 99"/>
                  <a:gd name="T53" fmla="*/ 62 h 82"/>
                  <a:gd name="T54" fmla="*/ 0 w 99"/>
                  <a:gd name="T55" fmla="*/ 56 h 82"/>
                  <a:gd name="T56" fmla="*/ 6 w 99"/>
                  <a:gd name="T57" fmla="*/ 53 h 82"/>
                  <a:gd name="T58" fmla="*/ 9 w 99"/>
                  <a:gd name="T59" fmla="*/ 47 h 82"/>
                  <a:gd name="T60" fmla="*/ 12 w 99"/>
                  <a:gd name="T61" fmla="*/ 47 h 82"/>
                  <a:gd name="T62" fmla="*/ 9 w 99"/>
                  <a:gd name="T63" fmla="*/ 40 h 82"/>
                  <a:gd name="T64" fmla="*/ 14 w 99"/>
                  <a:gd name="T65" fmla="*/ 37 h 82"/>
                  <a:gd name="T66" fmla="*/ 18 w 99"/>
                  <a:gd name="T67" fmla="*/ 37 h 82"/>
                  <a:gd name="T68" fmla="*/ 23 w 99"/>
                  <a:gd name="T69" fmla="*/ 34 h 82"/>
                  <a:gd name="T70" fmla="*/ 26 w 99"/>
                  <a:gd name="T71" fmla="*/ 29 h 82"/>
                  <a:gd name="T72" fmla="*/ 17 w 99"/>
                  <a:gd name="T73" fmla="*/ 23 h 82"/>
                  <a:gd name="T74" fmla="*/ 18 w 99"/>
                  <a:gd name="T75" fmla="*/ 18 h 82"/>
                  <a:gd name="T76" fmla="*/ 23 w 99"/>
                  <a:gd name="T77" fmla="*/ 20 h 82"/>
                  <a:gd name="T78" fmla="*/ 31 w 99"/>
                  <a:gd name="T79" fmla="*/ 12 h 82"/>
                  <a:gd name="T80" fmla="*/ 46 w 99"/>
                  <a:gd name="T81" fmla="*/ 15 h 82"/>
                  <a:gd name="T82" fmla="*/ 46 w 99"/>
                  <a:gd name="T83" fmla="*/ 20 h 82"/>
                  <a:gd name="T84" fmla="*/ 50 w 99"/>
                  <a:gd name="T85" fmla="*/ 24 h 82"/>
                  <a:gd name="T86" fmla="*/ 52 w 99"/>
                  <a:gd name="T87" fmla="*/ 26 h 82"/>
                  <a:gd name="T88" fmla="*/ 56 w 99"/>
                  <a:gd name="T89" fmla="*/ 14 h 82"/>
                  <a:gd name="T90" fmla="*/ 56 w 99"/>
                  <a:gd name="T91" fmla="*/ 8 h 82"/>
                  <a:gd name="T92" fmla="*/ 64 w 99"/>
                  <a:gd name="T93" fmla="*/ 0 h 82"/>
                  <a:gd name="T94" fmla="*/ 69 w 99"/>
                  <a:gd name="T95" fmla="*/ 5 h 82"/>
                  <a:gd name="T96" fmla="*/ 73 w 99"/>
                  <a:gd name="T97" fmla="*/ 2 h 82"/>
                  <a:gd name="T98" fmla="*/ 79 w 99"/>
                  <a:gd name="T99" fmla="*/ 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9" h="82">
                    <a:moveTo>
                      <a:pt x="79" y="5"/>
                    </a:moveTo>
                    <a:lnTo>
                      <a:pt x="82" y="2"/>
                    </a:lnTo>
                    <a:lnTo>
                      <a:pt x="82" y="11"/>
                    </a:lnTo>
                    <a:lnTo>
                      <a:pt x="76" y="20"/>
                    </a:lnTo>
                    <a:lnTo>
                      <a:pt x="82" y="23"/>
                    </a:lnTo>
                    <a:lnTo>
                      <a:pt x="85" y="32"/>
                    </a:lnTo>
                    <a:lnTo>
                      <a:pt x="88" y="32"/>
                    </a:lnTo>
                    <a:lnTo>
                      <a:pt x="87" y="44"/>
                    </a:lnTo>
                    <a:lnTo>
                      <a:pt x="90" y="49"/>
                    </a:lnTo>
                    <a:lnTo>
                      <a:pt x="79" y="53"/>
                    </a:lnTo>
                    <a:lnTo>
                      <a:pt x="94" y="65"/>
                    </a:lnTo>
                    <a:lnTo>
                      <a:pt x="99" y="75"/>
                    </a:lnTo>
                    <a:lnTo>
                      <a:pt x="99" y="81"/>
                    </a:lnTo>
                    <a:lnTo>
                      <a:pt x="94" y="82"/>
                    </a:lnTo>
                    <a:lnTo>
                      <a:pt x="93" y="81"/>
                    </a:lnTo>
                    <a:lnTo>
                      <a:pt x="73" y="72"/>
                    </a:lnTo>
                    <a:lnTo>
                      <a:pt x="70" y="76"/>
                    </a:lnTo>
                    <a:lnTo>
                      <a:pt x="62" y="82"/>
                    </a:lnTo>
                    <a:lnTo>
                      <a:pt x="58" y="75"/>
                    </a:lnTo>
                    <a:lnTo>
                      <a:pt x="49" y="72"/>
                    </a:lnTo>
                    <a:lnTo>
                      <a:pt x="46" y="75"/>
                    </a:lnTo>
                    <a:lnTo>
                      <a:pt x="31" y="72"/>
                    </a:lnTo>
                    <a:lnTo>
                      <a:pt x="29" y="75"/>
                    </a:lnTo>
                    <a:lnTo>
                      <a:pt x="23" y="70"/>
                    </a:lnTo>
                    <a:lnTo>
                      <a:pt x="15" y="73"/>
                    </a:lnTo>
                    <a:lnTo>
                      <a:pt x="9" y="69"/>
                    </a:lnTo>
                    <a:lnTo>
                      <a:pt x="6" y="62"/>
                    </a:lnTo>
                    <a:lnTo>
                      <a:pt x="0" y="56"/>
                    </a:lnTo>
                    <a:lnTo>
                      <a:pt x="6" y="53"/>
                    </a:lnTo>
                    <a:lnTo>
                      <a:pt x="9" y="47"/>
                    </a:lnTo>
                    <a:lnTo>
                      <a:pt x="12" y="47"/>
                    </a:lnTo>
                    <a:lnTo>
                      <a:pt x="9" y="40"/>
                    </a:lnTo>
                    <a:lnTo>
                      <a:pt x="14" y="37"/>
                    </a:lnTo>
                    <a:lnTo>
                      <a:pt x="18" y="37"/>
                    </a:lnTo>
                    <a:lnTo>
                      <a:pt x="23" y="34"/>
                    </a:lnTo>
                    <a:lnTo>
                      <a:pt x="26" y="29"/>
                    </a:lnTo>
                    <a:lnTo>
                      <a:pt x="17" y="23"/>
                    </a:lnTo>
                    <a:lnTo>
                      <a:pt x="18" y="18"/>
                    </a:lnTo>
                    <a:lnTo>
                      <a:pt x="23" y="20"/>
                    </a:lnTo>
                    <a:lnTo>
                      <a:pt x="31" y="12"/>
                    </a:lnTo>
                    <a:lnTo>
                      <a:pt x="46" y="15"/>
                    </a:lnTo>
                    <a:lnTo>
                      <a:pt x="46" y="20"/>
                    </a:lnTo>
                    <a:lnTo>
                      <a:pt x="50" y="24"/>
                    </a:lnTo>
                    <a:lnTo>
                      <a:pt x="52" y="26"/>
                    </a:lnTo>
                    <a:lnTo>
                      <a:pt x="56" y="14"/>
                    </a:lnTo>
                    <a:lnTo>
                      <a:pt x="56" y="8"/>
                    </a:lnTo>
                    <a:lnTo>
                      <a:pt x="64" y="0"/>
                    </a:lnTo>
                    <a:lnTo>
                      <a:pt x="69" y="5"/>
                    </a:lnTo>
                    <a:lnTo>
                      <a:pt x="73" y="2"/>
                    </a:lnTo>
                    <a:lnTo>
                      <a:pt x="7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6" name="Freeform 5308">
                <a:extLst>
                  <a:ext uri="{FF2B5EF4-FFF2-40B4-BE49-F238E27FC236}">
                    <a16:creationId xmlns:a16="http://schemas.microsoft.com/office/drawing/2014/main" id="{BA351D97-9071-87A8-2E44-938052465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676"/>
                <a:ext cx="49" cy="41"/>
              </a:xfrm>
              <a:custGeom>
                <a:avLst/>
                <a:gdLst>
                  <a:gd name="T0" fmla="*/ 79 w 99"/>
                  <a:gd name="T1" fmla="*/ 5 h 82"/>
                  <a:gd name="T2" fmla="*/ 82 w 99"/>
                  <a:gd name="T3" fmla="*/ 2 h 82"/>
                  <a:gd name="T4" fmla="*/ 82 w 99"/>
                  <a:gd name="T5" fmla="*/ 11 h 82"/>
                  <a:gd name="T6" fmla="*/ 76 w 99"/>
                  <a:gd name="T7" fmla="*/ 20 h 82"/>
                  <a:gd name="T8" fmla="*/ 82 w 99"/>
                  <a:gd name="T9" fmla="*/ 23 h 82"/>
                  <a:gd name="T10" fmla="*/ 85 w 99"/>
                  <a:gd name="T11" fmla="*/ 32 h 82"/>
                  <a:gd name="T12" fmla="*/ 88 w 99"/>
                  <a:gd name="T13" fmla="*/ 32 h 82"/>
                  <a:gd name="T14" fmla="*/ 87 w 99"/>
                  <a:gd name="T15" fmla="*/ 44 h 82"/>
                  <a:gd name="T16" fmla="*/ 90 w 99"/>
                  <a:gd name="T17" fmla="*/ 49 h 82"/>
                  <a:gd name="T18" fmla="*/ 79 w 99"/>
                  <a:gd name="T19" fmla="*/ 53 h 82"/>
                  <a:gd name="T20" fmla="*/ 94 w 99"/>
                  <a:gd name="T21" fmla="*/ 65 h 82"/>
                  <a:gd name="T22" fmla="*/ 99 w 99"/>
                  <a:gd name="T23" fmla="*/ 75 h 82"/>
                  <a:gd name="T24" fmla="*/ 99 w 99"/>
                  <a:gd name="T25" fmla="*/ 81 h 82"/>
                  <a:gd name="T26" fmla="*/ 94 w 99"/>
                  <a:gd name="T27" fmla="*/ 82 h 82"/>
                  <a:gd name="T28" fmla="*/ 93 w 99"/>
                  <a:gd name="T29" fmla="*/ 81 h 82"/>
                  <a:gd name="T30" fmla="*/ 73 w 99"/>
                  <a:gd name="T31" fmla="*/ 72 h 82"/>
                  <a:gd name="T32" fmla="*/ 70 w 99"/>
                  <a:gd name="T33" fmla="*/ 76 h 82"/>
                  <a:gd name="T34" fmla="*/ 62 w 99"/>
                  <a:gd name="T35" fmla="*/ 82 h 82"/>
                  <a:gd name="T36" fmla="*/ 58 w 99"/>
                  <a:gd name="T37" fmla="*/ 75 h 82"/>
                  <a:gd name="T38" fmla="*/ 49 w 99"/>
                  <a:gd name="T39" fmla="*/ 72 h 82"/>
                  <a:gd name="T40" fmla="*/ 46 w 99"/>
                  <a:gd name="T41" fmla="*/ 75 h 82"/>
                  <a:gd name="T42" fmla="*/ 31 w 99"/>
                  <a:gd name="T43" fmla="*/ 72 h 82"/>
                  <a:gd name="T44" fmla="*/ 29 w 99"/>
                  <a:gd name="T45" fmla="*/ 75 h 82"/>
                  <a:gd name="T46" fmla="*/ 23 w 99"/>
                  <a:gd name="T47" fmla="*/ 70 h 82"/>
                  <a:gd name="T48" fmla="*/ 15 w 99"/>
                  <a:gd name="T49" fmla="*/ 73 h 82"/>
                  <a:gd name="T50" fmla="*/ 9 w 99"/>
                  <a:gd name="T51" fmla="*/ 69 h 82"/>
                  <a:gd name="T52" fmla="*/ 6 w 99"/>
                  <a:gd name="T53" fmla="*/ 62 h 82"/>
                  <a:gd name="T54" fmla="*/ 0 w 99"/>
                  <a:gd name="T55" fmla="*/ 56 h 82"/>
                  <a:gd name="T56" fmla="*/ 6 w 99"/>
                  <a:gd name="T57" fmla="*/ 53 h 82"/>
                  <a:gd name="T58" fmla="*/ 9 w 99"/>
                  <a:gd name="T59" fmla="*/ 47 h 82"/>
                  <a:gd name="T60" fmla="*/ 12 w 99"/>
                  <a:gd name="T61" fmla="*/ 47 h 82"/>
                  <a:gd name="T62" fmla="*/ 9 w 99"/>
                  <a:gd name="T63" fmla="*/ 40 h 82"/>
                  <a:gd name="T64" fmla="*/ 14 w 99"/>
                  <a:gd name="T65" fmla="*/ 37 h 82"/>
                  <a:gd name="T66" fmla="*/ 18 w 99"/>
                  <a:gd name="T67" fmla="*/ 37 h 82"/>
                  <a:gd name="T68" fmla="*/ 23 w 99"/>
                  <a:gd name="T69" fmla="*/ 34 h 82"/>
                  <a:gd name="T70" fmla="*/ 26 w 99"/>
                  <a:gd name="T71" fmla="*/ 29 h 82"/>
                  <a:gd name="T72" fmla="*/ 17 w 99"/>
                  <a:gd name="T73" fmla="*/ 23 h 82"/>
                  <a:gd name="T74" fmla="*/ 18 w 99"/>
                  <a:gd name="T75" fmla="*/ 18 h 82"/>
                  <a:gd name="T76" fmla="*/ 23 w 99"/>
                  <a:gd name="T77" fmla="*/ 20 h 82"/>
                  <a:gd name="T78" fmla="*/ 31 w 99"/>
                  <a:gd name="T79" fmla="*/ 12 h 82"/>
                  <a:gd name="T80" fmla="*/ 46 w 99"/>
                  <a:gd name="T81" fmla="*/ 15 h 82"/>
                  <a:gd name="T82" fmla="*/ 46 w 99"/>
                  <a:gd name="T83" fmla="*/ 20 h 82"/>
                  <a:gd name="T84" fmla="*/ 50 w 99"/>
                  <a:gd name="T85" fmla="*/ 24 h 82"/>
                  <a:gd name="T86" fmla="*/ 52 w 99"/>
                  <a:gd name="T87" fmla="*/ 26 h 82"/>
                  <a:gd name="T88" fmla="*/ 56 w 99"/>
                  <a:gd name="T89" fmla="*/ 14 h 82"/>
                  <a:gd name="T90" fmla="*/ 56 w 99"/>
                  <a:gd name="T91" fmla="*/ 8 h 82"/>
                  <a:gd name="T92" fmla="*/ 64 w 99"/>
                  <a:gd name="T93" fmla="*/ 0 h 82"/>
                  <a:gd name="T94" fmla="*/ 69 w 99"/>
                  <a:gd name="T95" fmla="*/ 5 h 82"/>
                  <a:gd name="T96" fmla="*/ 73 w 99"/>
                  <a:gd name="T97" fmla="*/ 2 h 82"/>
                  <a:gd name="T98" fmla="*/ 79 w 99"/>
                  <a:gd name="T99" fmla="*/ 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9" h="82">
                    <a:moveTo>
                      <a:pt x="79" y="5"/>
                    </a:moveTo>
                    <a:lnTo>
                      <a:pt x="82" y="2"/>
                    </a:lnTo>
                    <a:lnTo>
                      <a:pt x="82" y="11"/>
                    </a:lnTo>
                    <a:lnTo>
                      <a:pt x="76" y="20"/>
                    </a:lnTo>
                    <a:lnTo>
                      <a:pt x="82" y="23"/>
                    </a:lnTo>
                    <a:lnTo>
                      <a:pt x="85" y="32"/>
                    </a:lnTo>
                    <a:lnTo>
                      <a:pt x="88" y="32"/>
                    </a:lnTo>
                    <a:lnTo>
                      <a:pt x="87" y="44"/>
                    </a:lnTo>
                    <a:lnTo>
                      <a:pt x="90" y="49"/>
                    </a:lnTo>
                    <a:lnTo>
                      <a:pt x="79" y="53"/>
                    </a:lnTo>
                    <a:lnTo>
                      <a:pt x="94" y="65"/>
                    </a:lnTo>
                    <a:lnTo>
                      <a:pt x="99" y="75"/>
                    </a:lnTo>
                    <a:lnTo>
                      <a:pt x="99" y="81"/>
                    </a:lnTo>
                    <a:lnTo>
                      <a:pt x="94" y="82"/>
                    </a:lnTo>
                    <a:lnTo>
                      <a:pt x="93" y="81"/>
                    </a:lnTo>
                    <a:lnTo>
                      <a:pt x="73" y="72"/>
                    </a:lnTo>
                    <a:lnTo>
                      <a:pt x="70" y="76"/>
                    </a:lnTo>
                    <a:lnTo>
                      <a:pt x="62" y="82"/>
                    </a:lnTo>
                    <a:lnTo>
                      <a:pt x="58" y="75"/>
                    </a:lnTo>
                    <a:lnTo>
                      <a:pt x="49" y="72"/>
                    </a:lnTo>
                    <a:lnTo>
                      <a:pt x="46" y="75"/>
                    </a:lnTo>
                    <a:lnTo>
                      <a:pt x="31" y="72"/>
                    </a:lnTo>
                    <a:lnTo>
                      <a:pt x="29" y="75"/>
                    </a:lnTo>
                    <a:lnTo>
                      <a:pt x="23" y="70"/>
                    </a:lnTo>
                    <a:lnTo>
                      <a:pt x="15" y="73"/>
                    </a:lnTo>
                    <a:lnTo>
                      <a:pt x="9" y="69"/>
                    </a:lnTo>
                    <a:lnTo>
                      <a:pt x="6" y="62"/>
                    </a:lnTo>
                    <a:lnTo>
                      <a:pt x="0" y="56"/>
                    </a:lnTo>
                    <a:lnTo>
                      <a:pt x="6" y="53"/>
                    </a:lnTo>
                    <a:lnTo>
                      <a:pt x="9" y="47"/>
                    </a:lnTo>
                    <a:lnTo>
                      <a:pt x="12" y="47"/>
                    </a:lnTo>
                    <a:lnTo>
                      <a:pt x="9" y="40"/>
                    </a:lnTo>
                    <a:lnTo>
                      <a:pt x="14" y="37"/>
                    </a:lnTo>
                    <a:lnTo>
                      <a:pt x="18" y="37"/>
                    </a:lnTo>
                    <a:lnTo>
                      <a:pt x="23" y="34"/>
                    </a:lnTo>
                    <a:lnTo>
                      <a:pt x="26" y="29"/>
                    </a:lnTo>
                    <a:lnTo>
                      <a:pt x="17" y="23"/>
                    </a:lnTo>
                    <a:lnTo>
                      <a:pt x="18" y="18"/>
                    </a:lnTo>
                    <a:lnTo>
                      <a:pt x="23" y="20"/>
                    </a:lnTo>
                    <a:lnTo>
                      <a:pt x="31" y="12"/>
                    </a:lnTo>
                    <a:lnTo>
                      <a:pt x="46" y="15"/>
                    </a:lnTo>
                    <a:lnTo>
                      <a:pt x="46" y="20"/>
                    </a:lnTo>
                    <a:lnTo>
                      <a:pt x="50" y="24"/>
                    </a:lnTo>
                    <a:lnTo>
                      <a:pt x="52" y="26"/>
                    </a:lnTo>
                    <a:lnTo>
                      <a:pt x="56" y="14"/>
                    </a:lnTo>
                    <a:lnTo>
                      <a:pt x="56" y="8"/>
                    </a:lnTo>
                    <a:lnTo>
                      <a:pt x="64" y="0"/>
                    </a:lnTo>
                    <a:lnTo>
                      <a:pt x="69" y="5"/>
                    </a:lnTo>
                    <a:lnTo>
                      <a:pt x="73" y="2"/>
                    </a:lnTo>
                    <a:lnTo>
                      <a:pt x="79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7" name="Freeform 5309">
                <a:extLst>
                  <a:ext uri="{FF2B5EF4-FFF2-40B4-BE49-F238E27FC236}">
                    <a16:creationId xmlns:a16="http://schemas.microsoft.com/office/drawing/2014/main" id="{6202D760-0A53-4C2F-E11E-56661E256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859"/>
                <a:ext cx="16" cy="14"/>
              </a:xfrm>
              <a:custGeom>
                <a:avLst/>
                <a:gdLst>
                  <a:gd name="T0" fmla="*/ 34 w 34"/>
                  <a:gd name="T1" fmla="*/ 10 h 29"/>
                  <a:gd name="T2" fmla="*/ 28 w 34"/>
                  <a:gd name="T3" fmla="*/ 8 h 29"/>
                  <a:gd name="T4" fmla="*/ 23 w 34"/>
                  <a:gd name="T5" fmla="*/ 2 h 29"/>
                  <a:gd name="T6" fmla="*/ 18 w 34"/>
                  <a:gd name="T7" fmla="*/ 0 h 29"/>
                  <a:gd name="T8" fmla="*/ 12 w 34"/>
                  <a:gd name="T9" fmla="*/ 0 h 29"/>
                  <a:gd name="T10" fmla="*/ 12 w 34"/>
                  <a:gd name="T11" fmla="*/ 2 h 29"/>
                  <a:gd name="T12" fmla="*/ 12 w 34"/>
                  <a:gd name="T13" fmla="*/ 10 h 29"/>
                  <a:gd name="T14" fmla="*/ 0 w 34"/>
                  <a:gd name="T15" fmla="*/ 10 h 29"/>
                  <a:gd name="T16" fmla="*/ 5 w 34"/>
                  <a:gd name="T17" fmla="*/ 19 h 29"/>
                  <a:gd name="T18" fmla="*/ 2 w 34"/>
                  <a:gd name="T19" fmla="*/ 23 h 29"/>
                  <a:gd name="T20" fmla="*/ 0 w 34"/>
                  <a:gd name="T21" fmla="*/ 25 h 29"/>
                  <a:gd name="T22" fmla="*/ 2 w 34"/>
                  <a:gd name="T23" fmla="*/ 29 h 29"/>
                  <a:gd name="T24" fmla="*/ 18 w 34"/>
                  <a:gd name="T25" fmla="*/ 29 h 29"/>
                  <a:gd name="T26" fmla="*/ 25 w 34"/>
                  <a:gd name="T27" fmla="*/ 25 h 29"/>
                  <a:gd name="T28" fmla="*/ 28 w 34"/>
                  <a:gd name="T29" fmla="*/ 17 h 29"/>
                  <a:gd name="T30" fmla="*/ 32 w 34"/>
                  <a:gd name="T31" fmla="*/ 16 h 29"/>
                  <a:gd name="T32" fmla="*/ 34 w 34"/>
                  <a:gd name="T33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9">
                    <a:moveTo>
                      <a:pt x="34" y="10"/>
                    </a:moveTo>
                    <a:lnTo>
                      <a:pt x="28" y="8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2" y="10"/>
                    </a:lnTo>
                    <a:lnTo>
                      <a:pt x="0" y="10"/>
                    </a:lnTo>
                    <a:lnTo>
                      <a:pt x="5" y="19"/>
                    </a:lnTo>
                    <a:lnTo>
                      <a:pt x="2" y="23"/>
                    </a:lnTo>
                    <a:lnTo>
                      <a:pt x="0" y="25"/>
                    </a:lnTo>
                    <a:lnTo>
                      <a:pt x="2" y="29"/>
                    </a:lnTo>
                    <a:lnTo>
                      <a:pt x="18" y="29"/>
                    </a:lnTo>
                    <a:lnTo>
                      <a:pt x="25" y="25"/>
                    </a:lnTo>
                    <a:lnTo>
                      <a:pt x="28" y="17"/>
                    </a:lnTo>
                    <a:lnTo>
                      <a:pt x="32" y="16"/>
                    </a:lnTo>
                    <a:lnTo>
                      <a:pt x="34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8" name="Freeform 5310">
                <a:extLst>
                  <a:ext uri="{FF2B5EF4-FFF2-40B4-BE49-F238E27FC236}">
                    <a16:creationId xmlns:a16="http://schemas.microsoft.com/office/drawing/2014/main" id="{202C07DB-54E6-3856-15DF-73C5BE51D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859"/>
                <a:ext cx="16" cy="14"/>
              </a:xfrm>
              <a:custGeom>
                <a:avLst/>
                <a:gdLst>
                  <a:gd name="T0" fmla="*/ 34 w 34"/>
                  <a:gd name="T1" fmla="*/ 10 h 29"/>
                  <a:gd name="T2" fmla="*/ 32 w 34"/>
                  <a:gd name="T3" fmla="*/ 16 h 29"/>
                  <a:gd name="T4" fmla="*/ 28 w 34"/>
                  <a:gd name="T5" fmla="*/ 17 h 29"/>
                  <a:gd name="T6" fmla="*/ 25 w 34"/>
                  <a:gd name="T7" fmla="*/ 25 h 29"/>
                  <a:gd name="T8" fmla="*/ 18 w 34"/>
                  <a:gd name="T9" fmla="*/ 29 h 29"/>
                  <a:gd name="T10" fmla="*/ 2 w 34"/>
                  <a:gd name="T11" fmla="*/ 29 h 29"/>
                  <a:gd name="T12" fmla="*/ 0 w 34"/>
                  <a:gd name="T13" fmla="*/ 25 h 29"/>
                  <a:gd name="T14" fmla="*/ 2 w 34"/>
                  <a:gd name="T15" fmla="*/ 23 h 29"/>
                  <a:gd name="T16" fmla="*/ 5 w 34"/>
                  <a:gd name="T17" fmla="*/ 19 h 29"/>
                  <a:gd name="T18" fmla="*/ 0 w 34"/>
                  <a:gd name="T19" fmla="*/ 10 h 29"/>
                  <a:gd name="T20" fmla="*/ 12 w 34"/>
                  <a:gd name="T21" fmla="*/ 10 h 29"/>
                  <a:gd name="T22" fmla="*/ 12 w 34"/>
                  <a:gd name="T23" fmla="*/ 2 h 29"/>
                  <a:gd name="T24" fmla="*/ 12 w 34"/>
                  <a:gd name="T25" fmla="*/ 0 h 29"/>
                  <a:gd name="T26" fmla="*/ 18 w 34"/>
                  <a:gd name="T27" fmla="*/ 0 h 29"/>
                  <a:gd name="T28" fmla="*/ 23 w 34"/>
                  <a:gd name="T29" fmla="*/ 2 h 29"/>
                  <a:gd name="T30" fmla="*/ 28 w 34"/>
                  <a:gd name="T31" fmla="*/ 8 h 29"/>
                  <a:gd name="T32" fmla="*/ 34 w 34"/>
                  <a:gd name="T33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9">
                    <a:moveTo>
                      <a:pt x="34" y="10"/>
                    </a:moveTo>
                    <a:lnTo>
                      <a:pt x="32" y="16"/>
                    </a:lnTo>
                    <a:lnTo>
                      <a:pt x="28" y="17"/>
                    </a:lnTo>
                    <a:lnTo>
                      <a:pt x="25" y="25"/>
                    </a:lnTo>
                    <a:lnTo>
                      <a:pt x="18" y="29"/>
                    </a:lnTo>
                    <a:lnTo>
                      <a:pt x="2" y="29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5" y="19"/>
                    </a:lnTo>
                    <a:lnTo>
                      <a:pt x="0" y="10"/>
                    </a:lnTo>
                    <a:lnTo>
                      <a:pt x="12" y="10"/>
                    </a:lnTo>
                    <a:lnTo>
                      <a:pt x="12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3" y="2"/>
                    </a:lnTo>
                    <a:lnTo>
                      <a:pt x="28" y="8"/>
                    </a:lnTo>
                    <a:lnTo>
                      <a:pt x="34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59" name="Freeform 5311">
                <a:extLst>
                  <a:ext uri="{FF2B5EF4-FFF2-40B4-BE49-F238E27FC236}">
                    <a16:creationId xmlns:a16="http://schemas.microsoft.com/office/drawing/2014/main" id="{52917768-1DA0-F47F-A592-9427E9C05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859"/>
                <a:ext cx="16" cy="14"/>
              </a:xfrm>
              <a:custGeom>
                <a:avLst/>
                <a:gdLst>
                  <a:gd name="T0" fmla="*/ 34 w 34"/>
                  <a:gd name="T1" fmla="*/ 10 h 29"/>
                  <a:gd name="T2" fmla="*/ 32 w 34"/>
                  <a:gd name="T3" fmla="*/ 16 h 29"/>
                  <a:gd name="T4" fmla="*/ 28 w 34"/>
                  <a:gd name="T5" fmla="*/ 17 h 29"/>
                  <a:gd name="T6" fmla="*/ 25 w 34"/>
                  <a:gd name="T7" fmla="*/ 25 h 29"/>
                  <a:gd name="T8" fmla="*/ 18 w 34"/>
                  <a:gd name="T9" fmla="*/ 29 h 29"/>
                  <a:gd name="T10" fmla="*/ 2 w 34"/>
                  <a:gd name="T11" fmla="*/ 29 h 29"/>
                  <a:gd name="T12" fmla="*/ 0 w 34"/>
                  <a:gd name="T13" fmla="*/ 25 h 29"/>
                  <a:gd name="T14" fmla="*/ 2 w 34"/>
                  <a:gd name="T15" fmla="*/ 23 h 29"/>
                  <a:gd name="T16" fmla="*/ 5 w 34"/>
                  <a:gd name="T17" fmla="*/ 19 h 29"/>
                  <a:gd name="T18" fmla="*/ 0 w 34"/>
                  <a:gd name="T19" fmla="*/ 10 h 29"/>
                  <a:gd name="T20" fmla="*/ 12 w 34"/>
                  <a:gd name="T21" fmla="*/ 10 h 29"/>
                  <a:gd name="T22" fmla="*/ 12 w 34"/>
                  <a:gd name="T23" fmla="*/ 2 h 29"/>
                  <a:gd name="T24" fmla="*/ 12 w 34"/>
                  <a:gd name="T25" fmla="*/ 0 h 29"/>
                  <a:gd name="T26" fmla="*/ 18 w 34"/>
                  <a:gd name="T27" fmla="*/ 0 h 29"/>
                  <a:gd name="T28" fmla="*/ 23 w 34"/>
                  <a:gd name="T29" fmla="*/ 2 h 29"/>
                  <a:gd name="T30" fmla="*/ 28 w 34"/>
                  <a:gd name="T31" fmla="*/ 8 h 29"/>
                  <a:gd name="T32" fmla="*/ 34 w 34"/>
                  <a:gd name="T33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9">
                    <a:moveTo>
                      <a:pt x="34" y="10"/>
                    </a:moveTo>
                    <a:lnTo>
                      <a:pt x="32" y="16"/>
                    </a:lnTo>
                    <a:lnTo>
                      <a:pt x="28" y="17"/>
                    </a:lnTo>
                    <a:lnTo>
                      <a:pt x="25" y="25"/>
                    </a:lnTo>
                    <a:lnTo>
                      <a:pt x="18" y="29"/>
                    </a:lnTo>
                    <a:lnTo>
                      <a:pt x="2" y="29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5" y="19"/>
                    </a:lnTo>
                    <a:lnTo>
                      <a:pt x="0" y="10"/>
                    </a:lnTo>
                    <a:lnTo>
                      <a:pt x="12" y="10"/>
                    </a:lnTo>
                    <a:lnTo>
                      <a:pt x="12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3" y="2"/>
                    </a:lnTo>
                    <a:lnTo>
                      <a:pt x="28" y="8"/>
                    </a:lnTo>
                    <a:lnTo>
                      <a:pt x="34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0" name="Freeform 5312">
                <a:extLst>
                  <a:ext uri="{FF2B5EF4-FFF2-40B4-BE49-F238E27FC236}">
                    <a16:creationId xmlns:a16="http://schemas.microsoft.com/office/drawing/2014/main" id="{E99A48DA-AB12-E953-34A9-5C7D976B3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847"/>
                <a:ext cx="12" cy="10"/>
              </a:xfrm>
              <a:custGeom>
                <a:avLst/>
                <a:gdLst>
                  <a:gd name="T0" fmla="*/ 22 w 22"/>
                  <a:gd name="T1" fmla="*/ 7 h 19"/>
                  <a:gd name="T2" fmla="*/ 21 w 22"/>
                  <a:gd name="T3" fmla="*/ 0 h 19"/>
                  <a:gd name="T4" fmla="*/ 15 w 22"/>
                  <a:gd name="T5" fmla="*/ 0 h 19"/>
                  <a:gd name="T6" fmla="*/ 13 w 22"/>
                  <a:gd name="T7" fmla="*/ 4 h 19"/>
                  <a:gd name="T8" fmla="*/ 6 w 22"/>
                  <a:gd name="T9" fmla="*/ 3 h 19"/>
                  <a:gd name="T10" fmla="*/ 0 w 22"/>
                  <a:gd name="T11" fmla="*/ 4 h 19"/>
                  <a:gd name="T12" fmla="*/ 0 w 22"/>
                  <a:gd name="T13" fmla="*/ 10 h 19"/>
                  <a:gd name="T14" fmla="*/ 6 w 22"/>
                  <a:gd name="T15" fmla="*/ 16 h 19"/>
                  <a:gd name="T16" fmla="*/ 22 w 22"/>
                  <a:gd name="T17" fmla="*/ 19 h 19"/>
                  <a:gd name="T18" fmla="*/ 22 w 22"/>
                  <a:gd name="T19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9">
                    <a:moveTo>
                      <a:pt x="22" y="7"/>
                    </a:moveTo>
                    <a:lnTo>
                      <a:pt x="21" y="0"/>
                    </a:lnTo>
                    <a:lnTo>
                      <a:pt x="15" y="0"/>
                    </a:lnTo>
                    <a:lnTo>
                      <a:pt x="13" y="4"/>
                    </a:lnTo>
                    <a:lnTo>
                      <a:pt x="6" y="3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6" y="16"/>
                    </a:lnTo>
                    <a:lnTo>
                      <a:pt x="22" y="19"/>
                    </a:ln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1" name="Freeform 5313">
                <a:extLst>
                  <a:ext uri="{FF2B5EF4-FFF2-40B4-BE49-F238E27FC236}">
                    <a16:creationId xmlns:a16="http://schemas.microsoft.com/office/drawing/2014/main" id="{618C5EEA-22BC-7193-79CE-65B21571D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847"/>
                <a:ext cx="12" cy="10"/>
              </a:xfrm>
              <a:custGeom>
                <a:avLst/>
                <a:gdLst>
                  <a:gd name="T0" fmla="*/ 22 w 22"/>
                  <a:gd name="T1" fmla="*/ 7 h 19"/>
                  <a:gd name="T2" fmla="*/ 22 w 22"/>
                  <a:gd name="T3" fmla="*/ 19 h 19"/>
                  <a:gd name="T4" fmla="*/ 6 w 22"/>
                  <a:gd name="T5" fmla="*/ 16 h 19"/>
                  <a:gd name="T6" fmla="*/ 0 w 22"/>
                  <a:gd name="T7" fmla="*/ 10 h 19"/>
                  <a:gd name="T8" fmla="*/ 0 w 22"/>
                  <a:gd name="T9" fmla="*/ 4 h 19"/>
                  <a:gd name="T10" fmla="*/ 6 w 22"/>
                  <a:gd name="T11" fmla="*/ 3 h 19"/>
                  <a:gd name="T12" fmla="*/ 13 w 22"/>
                  <a:gd name="T13" fmla="*/ 4 h 19"/>
                  <a:gd name="T14" fmla="*/ 15 w 22"/>
                  <a:gd name="T15" fmla="*/ 0 h 19"/>
                  <a:gd name="T16" fmla="*/ 21 w 22"/>
                  <a:gd name="T17" fmla="*/ 0 h 19"/>
                  <a:gd name="T18" fmla="*/ 22 w 22"/>
                  <a:gd name="T19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9">
                    <a:moveTo>
                      <a:pt x="22" y="7"/>
                    </a:moveTo>
                    <a:lnTo>
                      <a:pt x="22" y="19"/>
                    </a:lnTo>
                    <a:lnTo>
                      <a:pt x="6" y="16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6" y="3"/>
                    </a:lnTo>
                    <a:lnTo>
                      <a:pt x="13" y="4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2" name="Freeform 5314">
                <a:extLst>
                  <a:ext uri="{FF2B5EF4-FFF2-40B4-BE49-F238E27FC236}">
                    <a16:creationId xmlns:a16="http://schemas.microsoft.com/office/drawing/2014/main" id="{99F2446A-F70A-ADC6-1646-57D54FDEC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847"/>
                <a:ext cx="12" cy="10"/>
              </a:xfrm>
              <a:custGeom>
                <a:avLst/>
                <a:gdLst>
                  <a:gd name="T0" fmla="*/ 22 w 22"/>
                  <a:gd name="T1" fmla="*/ 7 h 19"/>
                  <a:gd name="T2" fmla="*/ 22 w 22"/>
                  <a:gd name="T3" fmla="*/ 19 h 19"/>
                  <a:gd name="T4" fmla="*/ 6 w 22"/>
                  <a:gd name="T5" fmla="*/ 16 h 19"/>
                  <a:gd name="T6" fmla="*/ 0 w 22"/>
                  <a:gd name="T7" fmla="*/ 10 h 19"/>
                  <a:gd name="T8" fmla="*/ 0 w 22"/>
                  <a:gd name="T9" fmla="*/ 4 h 19"/>
                  <a:gd name="T10" fmla="*/ 6 w 22"/>
                  <a:gd name="T11" fmla="*/ 3 h 19"/>
                  <a:gd name="T12" fmla="*/ 13 w 22"/>
                  <a:gd name="T13" fmla="*/ 4 h 19"/>
                  <a:gd name="T14" fmla="*/ 15 w 22"/>
                  <a:gd name="T15" fmla="*/ 0 h 19"/>
                  <a:gd name="T16" fmla="*/ 21 w 22"/>
                  <a:gd name="T17" fmla="*/ 0 h 19"/>
                  <a:gd name="T18" fmla="*/ 22 w 22"/>
                  <a:gd name="T19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9">
                    <a:moveTo>
                      <a:pt x="22" y="7"/>
                    </a:moveTo>
                    <a:lnTo>
                      <a:pt x="22" y="19"/>
                    </a:lnTo>
                    <a:lnTo>
                      <a:pt x="6" y="16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6" y="3"/>
                    </a:lnTo>
                    <a:lnTo>
                      <a:pt x="13" y="4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2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3" name="Freeform 5315">
                <a:extLst>
                  <a:ext uri="{FF2B5EF4-FFF2-40B4-BE49-F238E27FC236}">
                    <a16:creationId xmlns:a16="http://schemas.microsoft.com/office/drawing/2014/main" id="{17128F67-EA84-1DDF-DA50-5070C00E6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667"/>
                <a:ext cx="14" cy="21"/>
              </a:xfrm>
              <a:custGeom>
                <a:avLst/>
                <a:gdLst>
                  <a:gd name="T0" fmla="*/ 27 w 27"/>
                  <a:gd name="T1" fmla="*/ 17 h 43"/>
                  <a:gd name="T2" fmla="*/ 26 w 27"/>
                  <a:gd name="T3" fmla="*/ 11 h 43"/>
                  <a:gd name="T4" fmla="*/ 15 w 27"/>
                  <a:gd name="T5" fmla="*/ 6 h 43"/>
                  <a:gd name="T6" fmla="*/ 7 w 27"/>
                  <a:gd name="T7" fmla="*/ 0 h 43"/>
                  <a:gd name="T8" fmla="*/ 4 w 27"/>
                  <a:gd name="T9" fmla="*/ 3 h 43"/>
                  <a:gd name="T10" fmla="*/ 4 w 27"/>
                  <a:gd name="T11" fmla="*/ 11 h 43"/>
                  <a:gd name="T12" fmla="*/ 7 w 27"/>
                  <a:gd name="T13" fmla="*/ 13 h 43"/>
                  <a:gd name="T14" fmla="*/ 7 w 27"/>
                  <a:gd name="T15" fmla="*/ 17 h 43"/>
                  <a:gd name="T16" fmla="*/ 1 w 27"/>
                  <a:gd name="T17" fmla="*/ 23 h 43"/>
                  <a:gd name="T18" fmla="*/ 4 w 27"/>
                  <a:gd name="T19" fmla="*/ 29 h 43"/>
                  <a:gd name="T20" fmla="*/ 0 w 27"/>
                  <a:gd name="T21" fmla="*/ 35 h 43"/>
                  <a:gd name="T22" fmla="*/ 1 w 27"/>
                  <a:gd name="T23" fmla="*/ 43 h 43"/>
                  <a:gd name="T24" fmla="*/ 6 w 27"/>
                  <a:gd name="T25" fmla="*/ 40 h 43"/>
                  <a:gd name="T26" fmla="*/ 7 w 27"/>
                  <a:gd name="T27" fmla="*/ 35 h 43"/>
                  <a:gd name="T28" fmla="*/ 12 w 27"/>
                  <a:gd name="T29" fmla="*/ 37 h 43"/>
                  <a:gd name="T30" fmla="*/ 20 w 27"/>
                  <a:gd name="T31" fmla="*/ 29 h 43"/>
                  <a:gd name="T32" fmla="*/ 20 w 27"/>
                  <a:gd name="T33" fmla="*/ 25 h 43"/>
                  <a:gd name="T34" fmla="*/ 24 w 27"/>
                  <a:gd name="T35" fmla="*/ 22 h 43"/>
                  <a:gd name="T36" fmla="*/ 27 w 27"/>
                  <a:gd name="T37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43">
                    <a:moveTo>
                      <a:pt x="27" y="17"/>
                    </a:moveTo>
                    <a:lnTo>
                      <a:pt x="26" y="11"/>
                    </a:lnTo>
                    <a:lnTo>
                      <a:pt x="15" y="6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4" y="11"/>
                    </a:lnTo>
                    <a:lnTo>
                      <a:pt x="7" y="13"/>
                    </a:lnTo>
                    <a:lnTo>
                      <a:pt x="7" y="17"/>
                    </a:lnTo>
                    <a:lnTo>
                      <a:pt x="1" y="23"/>
                    </a:lnTo>
                    <a:lnTo>
                      <a:pt x="4" y="29"/>
                    </a:lnTo>
                    <a:lnTo>
                      <a:pt x="0" y="35"/>
                    </a:lnTo>
                    <a:lnTo>
                      <a:pt x="1" y="43"/>
                    </a:lnTo>
                    <a:lnTo>
                      <a:pt x="6" y="40"/>
                    </a:lnTo>
                    <a:lnTo>
                      <a:pt x="7" y="35"/>
                    </a:lnTo>
                    <a:lnTo>
                      <a:pt x="12" y="37"/>
                    </a:lnTo>
                    <a:lnTo>
                      <a:pt x="20" y="29"/>
                    </a:lnTo>
                    <a:lnTo>
                      <a:pt x="20" y="25"/>
                    </a:lnTo>
                    <a:lnTo>
                      <a:pt x="24" y="22"/>
                    </a:lnTo>
                    <a:lnTo>
                      <a:pt x="27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4" name="Freeform 5316">
                <a:extLst>
                  <a:ext uri="{FF2B5EF4-FFF2-40B4-BE49-F238E27FC236}">
                    <a16:creationId xmlns:a16="http://schemas.microsoft.com/office/drawing/2014/main" id="{7FD6ECC0-3F64-3F2E-D22D-A6159B923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667"/>
                <a:ext cx="14" cy="21"/>
              </a:xfrm>
              <a:custGeom>
                <a:avLst/>
                <a:gdLst>
                  <a:gd name="T0" fmla="*/ 27 w 27"/>
                  <a:gd name="T1" fmla="*/ 17 h 43"/>
                  <a:gd name="T2" fmla="*/ 24 w 27"/>
                  <a:gd name="T3" fmla="*/ 22 h 43"/>
                  <a:gd name="T4" fmla="*/ 20 w 27"/>
                  <a:gd name="T5" fmla="*/ 25 h 43"/>
                  <a:gd name="T6" fmla="*/ 20 w 27"/>
                  <a:gd name="T7" fmla="*/ 29 h 43"/>
                  <a:gd name="T8" fmla="*/ 12 w 27"/>
                  <a:gd name="T9" fmla="*/ 37 h 43"/>
                  <a:gd name="T10" fmla="*/ 7 w 27"/>
                  <a:gd name="T11" fmla="*/ 35 h 43"/>
                  <a:gd name="T12" fmla="*/ 6 w 27"/>
                  <a:gd name="T13" fmla="*/ 40 h 43"/>
                  <a:gd name="T14" fmla="*/ 1 w 27"/>
                  <a:gd name="T15" fmla="*/ 43 h 43"/>
                  <a:gd name="T16" fmla="*/ 0 w 27"/>
                  <a:gd name="T17" fmla="*/ 35 h 43"/>
                  <a:gd name="T18" fmla="*/ 4 w 27"/>
                  <a:gd name="T19" fmla="*/ 29 h 43"/>
                  <a:gd name="T20" fmla="*/ 1 w 27"/>
                  <a:gd name="T21" fmla="*/ 23 h 43"/>
                  <a:gd name="T22" fmla="*/ 7 w 27"/>
                  <a:gd name="T23" fmla="*/ 17 h 43"/>
                  <a:gd name="T24" fmla="*/ 7 w 27"/>
                  <a:gd name="T25" fmla="*/ 13 h 43"/>
                  <a:gd name="T26" fmla="*/ 4 w 27"/>
                  <a:gd name="T27" fmla="*/ 11 h 43"/>
                  <a:gd name="T28" fmla="*/ 4 w 27"/>
                  <a:gd name="T29" fmla="*/ 3 h 43"/>
                  <a:gd name="T30" fmla="*/ 7 w 27"/>
                  <a:gd name="T31" fmla="*/ 0 h 43"/>
                  <a:gd name="T32" fmla="*/ 15 w 27"/>
                  <a:gd name="T33" fmla="*/ 6 h 43"/>
                  <a:gd name="T34" fmla="*/ 26 w 27"/>
                  <a:gd name="T35" fmla="*/ 11 h 43"/>
                  <a:gd name="T36" fmla="*/ 27 w 27"/>
                  <a:gd name="T37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43">
                    <a:moveTo>
                      <a:pt x="27" y="17"/>
                    </a:moveTo>
                    <a:lnTo>
                      <a:pt x="24" y="22"/>
                    </a:lnTo>
                    <a:lnTo>
                      <a:pt x="20" y="25"/>
                    </a:lnTo>
                    <a:lnTo>
                      <a:pt x="20" y="29"/>
                    </a:lnTo>
                    <a:lnTo>
                      <a:pt x="12" y="37"/>
                    </a:lnTo>
                    <a:lnTo>
                      <a:pt x="7" y="35"/>
                    </a:lnTo>
                    <a:lnTo>
                      <a:pt x="6" y="40"/>
                    </a:lnTo>
                    <a:lnTo>
                      <a:pt x="1" y="43"/>
                    </a:lnTo>
                    <a:lnTo>
                      <a:pt x="0" y="35"/>
                    </a:lnTo>
                    <a:lnTo>
                      <a:pt x="4" y="29"/>
                    </a:lnTo>
                    <a:lnTo>
                      <a:pt x="1" y="23"/>
                    </a:lnTo>
                    <a:lnTo>
                      <a:pt x="7" y="17"/>
                    </a:lnTo>
                    <a:lnTo>
                      <a:pt x="7" y="13"/>
                    </a:lnTo>
                    <a:lnTo>
                      <a:pt x="4" y="11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15" y="6"/>
                    </a:lnTo>
                    <a:lnTo>
                      <a:pt x="26" y="11"/>
                    </a:lnTo>
                    <a:lnTo>
                      <a:pt x="27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5" name="Freeform 5317">
                <a:extLst>
                  <a:ext uri="{FF2B5EF4-FFF2-40B4-BE49-F238E27FC236}">
                    <a16:creationId xmlns:a16="http://schemas.microsoft.com/office/drawing/2014/main" id="{152716F0-0BE2-45DF-09E3-8E1930D2D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667"/>
                <a:ext cx="14" cy="21"/>
              </a:xfrm>
              <a:custGeom>
                <a:avLst/>
                <a:gdLst>
                  <a:gd name="T0" fmla="*/ 27 w 27"/>
                  <a:gd name="T1" fmla="*/ 17 h 43"/>
                  <a:gd name="T2" fmla="*/ 24 w 27"/>
                  <a:gd name="T3" fmla="*/ 22 h 43"/>
                  <a:gd name="T4" fmla="*/ 20 w 27"/>
                  <a:gd name="T5" fmla="*/ 25 h 43"/>
                  <a:gd name="T6" fmla="*/ 20 w 27"/>
                  <a:gd name="T7" fmla="*/ 29 h 43"/>
                  <a:gd name="T8" fmla="*/ 12 w 27"/>
                  <a:gd name="T9" fmla="*/ 37 h 43"/>
                  <a:gd name="T10" fmla="*/ 7 w 27"/>
                  <a:gd name="T11" fmla="*/ 35 h 43"/>
                  <a:gd name="T12" fmla="*/ 6 w 27"/>
                  <a:gd name="T13" fmla="*/ 40 h 43"/>
                  <a:gd name="T14" fmla="*/ 1 w 27"/>
                  <a:gd name="T15" fmla="*/ 43 h 43"/>
                  <a:gd name="T16" fmla="*/ 0 w 27"/>
                  <a:gd name="T17" fmla="*/ 35 h 43"/>
                  <a:gd name="T18" fmla="*/ 4 w 27"/>
                  <a:gd name="T19" fmla="*/ 29 h 43"/>
                  <a:gd name="T20" fmla="*/ 1 w 27"/>
                  <a:gd name="T21" fmla="*/ 23 h 43"/>
                  <a:gd name="T22" fmla="*/ 7 w 27"/>
                  <a:gd name="T23" fmla="*/ 17 h 43"/>
                  <a:gd name="T24" fmla="*/ 7 w 27"/>
                  <a:gd name="T25" fmla="*/ 13 h 43"/>
                  <a:gd name="T26" fmla="*/ 4 w 27"/>
                  <a:gd name="T27" fmla="*/ 11 h 43"/>
                  <a:gd name="T28" fmla="*/ 4 w 27"/>
                  <a:gd name="T29" fmla="*/ 3 h 43"/>
                  <a:gd name="T30" fmla="*/ 7 w 27"/>
                  <a:gd name="T31" fmla="*/ 0 h 43"/>
                  <a:gd name="T32" fmla="*/ 15 w 27"/>
                  <a:gd name="T33" fmla="*/ 6 h 43"/>
                  <a:gd name="T34" fmla="*/ 26 w 27"/>
                  <a:gd name="T35" fmla="*/ 11 h 43"/>
                  <a:gd name="T36" fmla="*/ 27 w 27"/>
                  <a:gd name="T37" fmla="*/ 1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43">
                    <a:moveTo>
                      <a:pt x="27" y="17"/>
                    </a:moveTo>
                    <a:lnTo>
                      <a:pt x="24" y="22"/>
                    </a:lnTo>
                    <a:lnTo>
                      <a:pt x="20" y="25"/>
                    </a:lnTo>
                    <a:lnTo>
                      <a:pt x="20" y="29"/>
                    </a:lnTo>
                    <a:lnTo>
                      <a:pt x="12" y="37"/>
                    </a:lnTo>
                    <a:lnTo>
                      <a:pt x="7" y="35"/>
                    </a:lnTo>
                    <a:lnTo>
                      <a:pt x="6" y="40"/>
                    </a:lnTo>
                    <a:lnTo>
                      <a:pt x="1" y="43"/>
                    </a:lnTo>
                    <a:lnTo>
                      <a:pt x="0" y="35"/>
                    </a:lnTo>
                    <a:lnTo>
                      <a:pt x="4" y="29"/>
                    </a:lnTo>
                    <a:lnTo>
                      <a:pt x="1" y="23"/>
                    </a:lnTo>
                    <a:lnTo>
                      <a:pt x="7" y="17"/>
                    </a:lnTo>
                    <a:lnTo>
                      <a:pt x="7" y="13"/>
                    </a:lnTo>
                    <a:lnTo>
                      <a:pt x="4" y="11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15" y="6"/>
                    </a:lnTo>
                    <a:lnTo>
                      <a:pt x="26" y="11"/>
                    </a:lnTo>
                    <a:lnTo>
                      <a:pt x="27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6" name="Freeform 5318">
                <a:extLst>
                  <a:ext uri="{FF2B5EF4-FFF2-40B4-BE49-F238E27FC236}">
                    <a16:creationId xmlns:a16="http://schemas.microsoft.com/office/drawing/2014/main" id="{BFC60ABA-D237-60C6-71B4-57AFB616A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715"/>
                <a:ext cx="64" cy="61"/>
              </a:xfrm>
              <a:custGeom>
                <a:avLst/>
                <a:gdLst>
                  <a:gd name="T0" fmla="*/ 0 w 127"/>
                  <a:gd name="T1" fmla="*/ 64 h 122"/>
                  <a:gd name="T2" fmla="*/ 4 w 127"/>
                  <a:gd name="T3" fmla="*/ 79 h 122"/>
                  <a:gd name="T4" fmla="*/ 15 w 127"/>
                  <a:gd name="T5" fmla="*/ 81 h 122"/>
                  <a:gd name="T6" fmla="*/ 16 w 127"/>
                  <a:gd name="T7" fmla="*/ 90 h 122"/>
                  <a:gd name="T8" fmla="*/ 21 w 127"/>
                  <a:gd name="T9" fmla="*/ 96 h 122"/>
                  <a:gd name="T10" fmla="*/ 30 w 127"/>
                  <a:gd name="T11" fmla="*/ 99 h 122"/>
                  <a:gd name="T12" fmla="*/ 42 w 127"/>
                  <a:gd name="T13" fmla="*/ 108 h 122"/>
                  <a:gd name="T14" fmla="*/ 44 w 127"/>
                  <a:gd name="T15" fmla="*/ 122 h 122"/>
                  <a:gd name="T16" fmla="*/ 53 w 127"/>
                  <a:gd name="T17" fmla="*/ 117 h 122"/>
                  <a:gd name="T18" fmla="*/ 57 w 127"/>
                  <a:gd name="T19" fmla="*/ 114 h 122"/>
                  <a:gd name="T20" fmla="*/ 71 w 127"/>
                  <a:gd name="T21" fmla="*/ 111 h 122"/>
                  <a:gd name="T22" fmla="*/ 71 w 127"/>
                  <a:gd name="T23" fmla="*/ 93 h 122"/>
                  <a:gd name="T24" fmla="*/ 79 w 127"/>
                  <a:gd name="T25" fmla="*/ 97 h 122"/>
                  <a:gd name="T26" fmla="*/ 86 w 127"/>
                  <a:gd name="T27" fmla="*/ 93 h 122"/>
                  <a:gd name="T28" fmla="*/ 80 w 127"/>
                  <a:gd name="T29" fmla="*/ 67 h 122"/>
                  <a:gd name="T30" fmla="*/ 80 w 127"/>
                  <a:gd name="T31" fmla="*/ 56 h 122"/>
                  <a:gd name="T32" fmla="*/ 100 w 127"/>
                  <a:gd name="T33" fmla="*/ 61 h 122"/>
                  <a:gd name="T34" fmla="*/ 115 w 127"/>
                  <a:gd name="T35" fmla="*/ 53 h 122"/>
                  <a:gd name="T36" fmla="*/ 127 w 127"/>
                  <a:gd name="T37" fmla="*/ 35 h 122"/>
                  <a:gd name="T38" fmla="*/ 112 w 127"/>
                  <a:gd name="T39" fmla="*/ 21 h 122"/>
                  <a:gd name="T40" fmla="*/ 101 w 127"/>
                  <a:gd name="T41" fmla="*/ 26 h 122"/>
                  <a:gd name="T42" fmla="*/ 94 w 127"/>
                  <a:gd name="T43" fmla="*/ 35 h 122"/>
                  <a:gd name="T44" fmla="*/ 82 w 127"/>
                  <a:gd name="T45" fmla="*/ 32 h 122"/>
                  <a:gd name="T46" fmla="*/ 85 w 127"/>
                  <a:gd name="T47" fmla="*/ 23 h 122"/>
                  <a:gd name="T48" fmla="*/ 79 w 127"/>
                  <a:gd name="T49" fmla="*/ 18 h 122"/>
                  <a:gd name="T50" fmla="*/ 72 w 127"/>
                  <a:gd name="T51" fmla="*/ 9 h 122"/>
                  <a:gd name="T52" fmla="*/ 50 w 127"/>
                  <a:gd name="T53" fmla="*/ 6 h 122"/>
                  <a:gd name="T54" fmla="*/ 33 w 127"/>
                  <a:gd name="T55" fmla="*/ 2 h 122"/>
                  <a:gd name="T56" fmla="*/ 24 w 127"/>
                  <a:gd name="T57" fmla="*/ 0 h 122"/>
                  <a:gd name="T58" fmla="*/ 19 w 127"/>
                  <a:gd name="T59" fmla="*/ 9 h 122"/>
                  <a:gd name="T60" fmla="*/ 27 w 127"/>
                  <a:gd name="T61" fmla="*/ 12 h 122"/>
                  <a:gd name="T62" fmla="*/ 35 w 127"/>
                  <a:gd name="T63" fmla="*/ 18 h 122"/>
                  <a:gd name="T64" fmla="*/ 41 w 127"/>
                  <a:gd name="T65" fmla="*/ 26 h 122"/>
                  <a:gd name="T66" fmla="*/ 38 w 127"/>
                  <a:gd name="T67" fmla="*/ 40 h 122"/>
                  <a:gd name="T68" fmla="*/ 22 w 127"/>
                  <a:gd name="T69" fmla="*/ 47 h 122"/>
                  <a:gd name="T70" fmla="*/ 6 w 127"/>
                  <a:gd name="T71" fmla="*/ 5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7" h="122">
                    <a:moveTo>
                      <a:pt x="3" y="53"/>
                    </a:moveTo>
                    <a:lnTo>
                      <a:pt x="0" y="64"/>
                    </a:lnTo>
                    <a:lnTo>
                      <a:pt x="0" y="73"/>
                    </a:lnTo>
                    <a:lnTo>
                      <a:pt x="4" y="79"/>
                    </a:lnTo>
                    <a:lnTo>
                      <a:pt x="7" y="78"/>
                    </a:lnTo>
                    <a:lnTo>
                      <a:pt x="15" y="81"/>
                    </a:lnTo>
                    <a:lnTo>
                      <a:pt x="13" y="85"/>
                    </a:lnTo>
                    <a:lnTo>
                      <a:pt x="16" y="90"/>
                    </a:lnTo>
                    <a:lnTo>
                      <a:pt x="15" y="96"/>
                    </a:lnTo>
                    <a:lnTo>
                      <a:pt x="21" y="96"/>
                    </a:lnTo>
                    <a:lnTo>
                      <a:pt x="25" y="102"/>
                    </a:lnTo>
                    <a:lnTo>
                      <a:pt x="30" y="99"/>
                    </a:lnTo>
                    <a:lnTo>
                      <a:pt x="42" y="104"/>
                    </a:lnTo>
                    <a:lnTo>
                      <a:pt x="42" y="108"/>
                    </a:lnTo>
                    <a:lnTo>
                      <a:pt x="39" y="114"/>
                    </a:lnTo>
                    <a:lnTo>
                      <a:pt x="44" y="122"/>
                    </a:lnTo>
                    <a:lnTo>
                      <a:pt x="48" y="117"/>
                    </a:lnTo>
                    <a:lnTo>
                      <a:pt x="53" y="117"/>
                    </a:lnTo>
                    <a:lnTo>
                      <a:pt x="54" y="111"/>
                    </a:lnTo>
                    <a:lnTo>
                      <a:pt x="57" y="114"/>
                    </a:lnTo>
                    <a:lnTo>
                      <a:pt x="69" y="116"/>
                    </a:lnTo>
                    <a:lnTo>
                      <a:pt x="71" y="111"/>
                    </a:lnTo>
                    <a:lnTo>
                      <a:pt x="75" y="108"/>
                    </a:lnTo>
                    <a:lnTo>
                      <a:pt x="71" y="93"/>
                    </a:lnTo>
                    <a:lnTo>
                      <a:pt x="75" y="93"/>
                    </a:lnTo>
                    <a:lnTo>
                      <a:pt x="79" y="97"/>
                    </a:lnTo>
                    <a:lnTo>
                      <a:pt x="86" y="96"/>
                    </a:lnTo>
                    <a:lnTo>
                      <a:pt x="86" y="93"/>
                    </a:lnTo>
                    <a:lnTo>
                      <a:pt x="82" y="81"/>
                    </a:lnTo>
                    <a:lnTo>
                      <a:pt x="80" y="67"/>
                    </a:lnTo>
                    <a:lnTo>
                      <a:pt x="79" y="64"/>
                    </a:lnTo>
                    <a:lnTo>
                      <a:pt x="80" y="56"/>
                    </a:lnTo>
                    <a:lnTo>
                      <a:pt x="94" y="56"/>
                    </a:lnTo>
                    <a:lnTo>
                      <a:pt x="100" y="61"/>
                    </a:lnTo>
                    <a:lnTo>
                      <a:pt x="109" y="59"/>
                    </a:lnTo>
                    <a:lnTo>
                      <a:pt x="115" y="53"/>
                    </a:lnTo>
                    <a:lnTo>
                      <a:pt x="123" y="37"/>
                    </a:lnTo>
                    <a:lnTo>
                      <a:pt x="127" y="35"/>
                    </a:lnTo>
                    <a:lnTo>
                      <a:pt x="118" y="31"/>
                    </a:lnTo>
                    <a:lnTo>
                      <a:pt x="112" y="21"/>
                    </a:lnTo>
                    <a:lnTo>
                      <a:pt x="106" y="26"/>
                    </a:lnTo>
                    <a:lnTo>
                      <a:pt x="101" y="26"/>
                    </a:lnTo>
                    <a:lnTo>
                      <a:pt x="98" y="35"/>
                    </a:lnTo>
                    <a:lnTo>
                      <a:pt x="94" y="35"/>
                    </a:lnTo>
                    <a:lnTo>
                      <a:pt x="88" y="32"/>
                    </a:lnTo>
                    <a:lnTo>
                      <a:pt x="82" y="32"/>
                    </a:lnTo>
                    <a:lnTo>
                      <a:pt x="79" y="28"/>
                    </a:lnTo>
                    <a:lnTo>
                      <a:pt x="85" y="23"/>
                    </a:lnTo>
                    <a:lnTo>
                      <a:pt x="83" y="17"/>
                    </a:lnTo>
                    <a:lnTo>
                      <a:pt x="79" y="18"/>
                    </a:lnTo>
                    <a:lnTo>
                      <a:pt x="77" y="14"/>
                    </a:lnTo>
                    <a:lnTo>
                      <a:pt x="72" y="9"/>
                    </a:lnTo>
                    <a:lnTo>
                      <a:pt x="54" y="8"/>
                    </a:lnTo>
                    <a:lnTo>
                      <a:pt x="50" y="6"/>
                    </a:lnTo>
                    <a:lnTo>
                      <a:pt x="39" y="6"/>
                    </a:lnTo>
                    <a:lnTo>
                      <a:pt x="33" y="2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22" y="5"/>
                    </a:lnTo>
                    <a:lnTo>
                      <a:pt x="19" y="9"/>
                    </a:lnTo>
                    <a:lnTo>
                      <a:pt x="24" y="8"/>
                    </a:lnTo>
                    <a:lnTo>
                      <a:pt x="27" y="12"/>
                    </a:lnTo>
                    <a:lnTo>
                      <a:pt x="30" y="20"/>
                    </a:lnTo>
                    <a:lnTo>
                      <a:pt x="35" y="18"/>
                    </a:lnTo>
                    <a:lnTo>
                      <a:pt x="41" y="20"/>
                    </a:lnTo>
                    <a:lnTo>
                      <a:pt x="41" y="26"/>
                    </a:lnTo>
                    <a:lnTo>
                      <a:pt x="36" y="35"/>
                    </a:lnTo>
                    <a:lnTo>
                      <a:pt x="38" y="40"/>
                    </a:lnTo>
                    <a:lnTo>
                      <a:pt x="33" y="40"/>
                    </a:lnTo>
                    <a:lnTo>
                      <a:pt x="22" y="47"/>
                    </a:lnTo>
                    <a:lnTo>
                      <a:pt x="9" y="47"/>
                    </a:lnTo>
                    <a:lnTo>
                      <a:pt x="6" y="52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7" name="Freeform 5319">
                <a:extLst>
                  <a:ext uri="{FF2B5EF4-FFF2-40B4-BE49-F238E27FC236}">
                    <a16:creationId xmlns:a16="http://schemas.microsoft.com/office/drawing/2014/main" id="{E8439F7F-900B-8906-5CB3-D5A2F487E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715"/>
                <a:ext cx="64" cy="61"/>
              </a:xfrm>
              <a:custGeom>
                <a:avLst/>
                <a:gdLst>
                  <a:gd name="T0" fmla="*/ 6 w 127"/>
                  <a:gd name="T1" fmla="*/ 52 h 122"/>
                  <a:gd name="T2" fmla="*/ 22 w 127"/>
                  <a:gd name="T3" fmla="*/ 47 h 122"/>
                  <a:gd name="T4" fmla="*/ 38 w 127"/>
                  <a:gd name="T5" fmla="*/ 40 h 122"/>
                  <a:gd name="T6" fmla="*/ 41 w 127"/>
                  <a:gd name="T7" fmla="*/ 26 h 122"/>
                  <a:gd name="T8" fmla="*/ 35 w 127"/>
                  <a:gd name="T9" fmla="*/ 18 h 122"/>
                  <a:gd name="T10" fmla="*/ 27 w 127"/>
                  <a:gd name="T11" fmla="*/ 12 h 122"/>
                  <a:gd name="T12" fmla="*/ 19 w 127"/>
                  <a:gd name="T13" fmla="*/ 9 h 122"/>
                  <a:gd name="T14" fmla="*/ 24 w 127"/>
                  <a:gd name="T15" fmla="*/ 0 h 122"/>
                  <a:gd name="T16" fmla="*/ 33 w 127"/>
                  <a:gd name="T17" fmla="*/ 2 h 122"/>
                  <a:gd name="T18" fmla="*/ 50 w 127"/>
                  <a:gd name="T19" fmla="*/ 6 h 122"/>
                  <a:gd name="T20" fmla="*/ 72 w 127"/>
                  <a:gd name="T21" fmla="*/ 9 h 122"/>
                  <a:gd name="T22" fmla="*/ 79 w 127"/>
                  <a:gd name="T23" fmla="*/ 18 h 122"/>
                  <a:gd name="T24" fmla="*/ 85 w 127"/>
                  <a:gd name="T25" fmla="*/ 23 h 122"/>
                  <a:gd name="T26" fmla="*/ 82 w 127"/>
                  <a:gd name="T27" fmla="*/ 32 h 122"/>
                  <a:gd name="T28" fmla="*/ 94 w 127"/>
                  <a:gd name="T29" fmla="*/ 35 h 122"/>
                  <a:gd name="T30" fmla="*/ 101 w 127"/>
                  <a:gd name="T31" fmla="*/ 26 h 122"/>
                  <a:gd name="T32" fmla="*/ 112 w 127"/>
                  <a:gd name="T33" fmla="*/ 21 h 122"/>
                  <a:gd name="T34" fmla="*/ 127 w 127"/>
                  <a:gd name="T35" fmla="*/ 35 h 122"/>
                  <a:gd name="T36" fmla="*/ 115 w 127"/>
                  <a:gd name="T37" fmla="*/ 53 h 122"/>
                  <a:gd name="T38" fmla="*/ 100 w 127"/>
                  <a:gd name="T39" fmla="*/ 61 h 122"/>
                  <a:gd name="T40" fmla="*/ 80 w 127"/>
                  <a:gd name="T41" fmla="*/ 56 h 122"/>
                  <a:gd name="T42" fmla="*/ 80 w 127"/>
                  <a:gd name="T43" fmla="*/ 67 h 122"/>
                  <a:gd name="T44" fmla="*/ 86 w 127"/>
                  <a:gd name="T45" fmla="*/ 93 h 122"/>
                  <a:gd name="T46" fmla="*/ 79 w 127"/>
                  <a:gd name="T47" fmla="*/ 97 h 122"/>
                  <a:gd name="T48" fmla="*/ 71 w 127"/>
                  <a:gd name="T49" fmla="*/ 93 h 122"/>
                  <a:gd name="T50" fmla="*/ 71 w 127"/>
                  <a:gd name="T51" fmla="*/ 111 h 122"/>
                  <a:gd name="T52" fmla="*/ 57 w 127"/>
                  <a:gd name="T53" fmla="*/ 114 h 122"/>
                  <a:gd name="T54" fmla="*/ 53 w 127"/>
                  <a:gd name="T55" fmla="*/ 117 h 122"/>
                  <a:gd name="T56" fmla="*/ 44 w 127"/>
                  <a:gd name="T57" fmla="*/ 122 h 122"/>
                  <a:gd name="T58" fmla="*/ 42 w 127"/>
                  <a:gd name="T59" fmla="*/ 108 h 122"/>
                  <a:gd name="T60" fmla="*/ 30 w 127"/>
                  <a:gd name="T61" fmla="*/ 99 h 122"/>
                  <a:gd name="T62" fmla="*/ 21 w 127"/>
                  <a:gd name="T63" fmla="*/ 96 h 122"/>
                  <a:gd name="T64" fmla="*/ 16 w 127"/>
                  <a:gd name="T65" fmla="*/ 90 h 122"/>
                  <a:gd name="T66" fmla="*/ 15 w 127"/>
                  <a:gd name="T67" fmla="*/ 81 h 122"/>
                  <a:gd name="T68" fmla="*/ 4 w 127"/>
                  <a:gd name="T69" fmla="*/ 79 h 122"/>
                  <a:gd name="T70" fmla="*/ 0 w 127"/>
                  <a:gd name="T71" fmla="*/ 6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7" h="122">
                    <a:moveTo>
                      <a:pt x="3" y="53"/>
                    </a:moveTo>
                    <a:lnTo>
                      <a:pt x="6" y="52"/>
                    </a:lnTo>
                    <a:lnTo>
                      <a:pt x="9" y="47"/>
                    </a:lnTo>
                    <a:lnTo>
                      <a:pt x="22" y="47"/>
                    </a:lnTo>
                    <a:lnTo>
                      <a:pt x="33" y="40"/>
                    </a:lnTo>
                    <a:lnTo>
                      <a:pt x="38" y="40"/>
                    </a:lnTo>
                    <a:lnTo>
                      <a:pt x="36" y="35"/>
                    </a:lnTo>
                    <a:lnTo>
                      <a:pt x="41" y="26"/>
                    </a:lnTo>
                    <a:lnTo>
                      <a:pt x="41" y="20"/>
                    </a:lnTo>
                    <a:lnTo>
                      <a:pt x="35" y="18"/>
                    </a:lnTo>
                    <a:lnTo>
                      <a:pt x="30" y="20"/>
                    </a:lnTo>
                    <a:lnTo>
                      <a:pt x="27" y="12"/>
                    </a:lnTo>
                    <a:lnTo>
                      <a:pt x="24" y="8"/>
                    </a:lnTo>
                    <a:lnTo>
                      <a:pt x="19" y="9"/>
                    </a:lnTo>
                    <a:lnTo>
                      <a:pt x="22" y="5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33" y="2"/>
                    </a:lnTo>
                    <a:lnTo>
                      <a:pt x="39" y="6"/>
                    </a:lnTo>
                    <a:lnTo>
                      <a:pt x="50" y="6"/>
                    </a:lnTo>
                    <a:lnTo>
                      <a:pt x="54" y="8"/>
                    </a:lnTo>
                    <a:lnTo>
                      <a:pt x="72" y="9"/>
                    </a:lnTo>
                    <a:lnTo>
                      <a:pt x="77" y="14"/>
                    </a:lnTo>
                    <a:lnTo>
                      <a:pt x="79" y="18"/>
                    </a:lnTo>
                    <a:lnTo>
                      <a:pt x="83" y="17"/>
                    </a:lnTo>
                    <a:lnTo>
                      <a:pt x="85" y="23"/>
                    </a:lnTo>
                    <a:lnTo>
                      <a:pt x="79" y="28"/>
                    </a:lnTo>
                    <a:lnTo>
                      <a:pt x="82" y="32"/>
                    </a:lnTo>
                    <a:lnTo>
                      <a:pt x="88" y="32"/>
                    </a:lnTo>
                    <a:lnTo>
                      <a:pt x="94" y="35"/>
                    </a:lnTo>
                    <a:lnTo>
                      <a:pt x="98" y="35"/>
                    </a:lnTo>
                    <a:lnTo>
                      <a:pt x="101" y="26"/>
                    </a:lnTo>
                    <a:lnTo>
                      <a:pt x="106" y="26"/>
                    </a:lnTo>
                    <a:lnTo>
                      <a:pt x="112" y="21"/>
                    </a:lnTo>
                    <a:lnTo>
                      <a:pt x="118" y="31"/>
                    </a:lnTo>
                    <a:lnTo>
                      <a:pt x="127" y="35"/>
                    </a:lnTo>
                    <a:lnTo>
                      <a:pt x="123" y="37"/>
                    </a:lnTo>
                    <a:lnTo>
                      <a:pt x="115" y="53"/>
                    </a:lnTo>
                    <a:lnTo>
                      <a:pt x="109" y="59"/>
                    </a:lnTo>
                    <a:lnTo>
                      <a:pt x="100" y="61"/>
                    </a:lnTo>
                    <a:lnTo>
                      <a:pt x="94" y="56"/>
                    </a:lnTo>
                    <a:lnTo>
                      <a:pt x="80" y="56"/>
                    </a:lnTo>
                    <a:lnTo>
                      <a:pt x="79" y="64"/>
                    </a:lnTo>
                    <a:lnTo>
                      <a:pt x="80" y="67"/>
                    </a:lnTo>
                    <a:lnTo>
                      <a:pt x="82" y="81"/>
                    </a:lnTo>
                    <a:lnTo>
                      <a:pt x="86" y="93"/>
                    </a:lnTo>
                    <a:lnTo>
                      <a:pt x="86" y="96"/>
                    </a:lnTo>
                    <a:lnTo>
                      <a:pt x="79" y="97"/>
                    </a:lnTo>
                    <a:lnTo>
                      <a:pt x="75" y="93"/>
                    </a:lnTo>
                    <a:lnTo>
                      <a:pt x="71" y="93"/>
                    </a:lnTo>
                    <a:lnTo>
                      <a:pt x="75" y="108"/>
                    </a:lnTo>
                    <a:lnTo>
                      <a:pt x="71" y="111"/>
                    </a:lnTo>
                    <a:lnTo>
                      <a:pt x="69" y="116"/>
                    </a:lnTo>
                    <a:lnTo>
                      <a:pt x="57" y="114"/>
                    </a:lnTo>
                    <a:lnTo>
                      <a:pt x="54" y="111"/>
                    </a:lnTo>
                    <a:lnTo>
                      <a:pt x="53" y="117"/>
                    </a:lnTo>
                    <a:lnTo>
                      <a:pt x="48" y="117"/>
                    </a:lnTo>
                    <a:lnTo>
                      <a:pt x="44" y="122"/>
                    </a:lnTo>
                    <a:lnTo>
                      <a:pt x="39" y="114"/>
                    </a:lnTo>
                    <a:lnTo>
                      <a:pt x="42" y="108"/>
                    </a:lnTo>
                    <a:lnTo>
                      <a:pt x="42" y="104"/>
                    </a:lnTo>
                    <a:lnTo>
                      <a:pt x="30" y="99"/>
                    </a:lnTo>
                    <a:lnTo>
                      <a:pt x="25" y="102"/>
                    </a:lnTo>
                    <a:lnTo>
                      <a:pt x="21" y="96"/>
                    </a:lnTo>
                    <a:lnTo>
                      <a:pt x="15" y="96"/>
                    </a:lnTo>
                    <a:lnTo>
                      <a:pt x="16" y="90"/>
                    </a:lnTo>
                    <a:lnTo>
                      <a:pt x="13" y="85"/>
                    </a:lnTo>
                    <a:lnTo>
                      <a:pt x="15" y="81"/>
                    </a:lnTo>
                    <a:lnTo>
                      <a:pt x="7" y="78"/>
                    </a:lnTo>
                    <a:lnTo>
                      <a:pt x="4" y="79"/>
                    </a:lnTo>
                    <a:lnTo>
                      <a:pt x="0" y="73"/>
                    </a:lnTo>
                    <a:lnTo>
                      <a:pt x="0" y="64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8" name="Freeform 5320">
                <a:extLst>
                  <a:ext uri="{FF2B5EF4-FFF2-40B4-BE49-F238E27FC236}">
                    <a16:creationId xmlns:a16="http://schemas.microsoft.com/office/drawing/2014/main" id="{06B243B6-39C0-1FD0-FC23-B6914B771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715"/>
                <a:ext cx="64" cy="61"/>
              </a:xfrm>
              <a:custGeom>
                <a:avLst/>
                <a:gdLst>
                  <a:gd name="T0" fmla="*/ 6 w 127"/>
                  <a:gd name="T1" fmla="*/ 52 h 122"/>
                  <a:gd name="T2" fmla="*/ 22 w 127"/>
                  <a:gd name="T3" fmla="*/ 47 h 122"/>
                  <a:gd name="T4" fmla="*/ 38 w 127"/>
                  <a:gd name="T5" fmla="*/ 40 h 122"/>
                  <a:gd name="T6" fmla="*/ 41 w 127"/>
                  <a:gd name="T7" fmla="*/ 26 h 122"/>
                  <a:gd name="T8" fmla="*/ 35 w 127"/>
                  <a:gd name="T9" fmla="*/ 18 h 122"/>
                  <a:gd name="T10" fmla="*/ 27 w 127"/>
                  <a:gd name="T11" fmla="*/ 12 h 122"/>
                  <a:gd name="T12" fmla="*/ 19 w 127"/>
                  <a:gd name="T13" fmla="*/ 9 h 122"/>
                  <a:gd name="T14" fmla="*/ 24 w 127"/>
                  <a:gd name="T15" fmla="*/ 0 h 122"/>
                  <a:gd name="T16" fmla="*/ 33 w 127"/>
                  <a:gd name="T17" fmla="*/ 2 h 122"/>
                  <a:gd name="T18" fmla="*/ 50 w 127"/>
                  <a:gd name="T19" fmla="*/ 6 h 122"/>
                  <a:gd name="T20" fmla="*/ 72 w 127"/>
                  <a:gd name="T21" fmla="*/ 9 h 122"/>
                  <a:gd name="T22" fmla="*/ 79 w 127"/>
                  <a:gd name="T23" fmla="*/ 18 h 122"/>
                  <a:gd name="T24" fmla="*/ 85 w 127"/>
                  <a:gd name="T25" fmla="*/ 23 h 122"/>
                  <a:gd name="T26" fmla="*/ 82 w 127"/>
                  <a:gd name="T27" fmla="*/ 32 h 122"/>
                  <a:gd name="T28" fmla="*/ 94 w 127"/>
                  <a:gd name="T29" fmla="*/ 35 h 122"/>
                  <a:gd name="T30" fmla="*/ 101 w 127"/>
                  <a:gd name="T31" fmla="*/ 26 h 122"/>
                  <a:gd name="T32" fmla="*/ 112 w 127"/>
                  <a:gd name="T33" fmla="*/ 21 h 122"/>
                  <a:gd name="T34" fmla="*/ 127 w 127"/>
                  <a:gd name="T35" fmla="*/ 35 h 122"/>
                  <a:gd name="T36" fmla="*/ 115 w 127"/>
                  <a:gd name="T37" fmla="*/ 53 h 122"/>
                  <a:gd name="T38" fmla="*/ 100 w 127"/>
                  <a:gd name="T39" fmla="*/ 61 h 122"/>
                  <a:gd name="T40" fmla="*/ 80 w 127"/>
                  <a:gd name="T41" fmla="*/ 56 h 122"/>
                  <a:gd name="T42" fmla="*/ 80 w 127"/>
                  <a:gd name="T43" fmla="*/ 67 h 122"/>
                  <a:gd name="T44" fmla="*/ 86 w 127"/>
                  <a:gd name="T45" fmla="*/ 93 h 122"/>
                  <a:gd name="T46" fmla="*/ 79 w 127"/>
                  <a:gd name="T47" fmla="*/ 97 h 122"/>
                  <a:gd name="T48" fmla="*/ 71 w 127"/>
                  <a:gd name="T49" fmla="*/ 93 h 122"/>
                  <a:gd name="T50" fmla="*/ 71 w 127"/>
                  <a:gd name="T51" fmla="*/ 111 h 122"/>
                  <a:gd name="T52" fmla="*/ 57 w 127"/>
                  <a:gd name="T53" fmla="*/ 114 h 122"/>
                  <a:gd name="T54" fmla="*/ 53 w 127"/>
                  <a:gd name="T55" fmla="*/ 117 h 122"/>
                  <a:gd name="T56" fmla="*/ 44 w 127"/>
                  <a:gd name="T57" fmla="*/ 122 h 122"/>
                  <a:gd name="T58" fmla="*/ 42 w 127"/>
                  <a:gd name="T59" fmla="*/ 108 h 122"/>
                  <a:gd name="T60" fmla="*/ 30 w 127"/>
                  <a:gd name="T61" fmla="*/ 99 h 122"/>
                  <a:gd name="T62" fmla="*/ 21 w 127"/>
                  <a:gd name="T63" fmla="*/ 96 h 122"/>
                  <a:gd name="T64" fmla="*/ 16 w 127"/>
                  <a:gd name="T65" fmla="*/ 90 h 122"/>
                  <a:gd name="T66" fmla="*/ 15 w 127"/>
                  <a:gd name="T67" fmla="*/ 81 h 122"/>
                  <a:gd name="T68" fmla="*/ 4 w 127"/>
                  <a:gd name="T69" fmla="*/ 79 h 122"/>
                  <a:gd name="T70" fmla="*/ 0 w 127"/>
                  <a:gd name="T71" fmla="*/ 6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7" h="122">
                    <a:moveTo>
                      <a:pt x="3" y="53"/>
                    </a:moveTo>
                    <a:lnTo>
                      <a:pt x="6" y="52"/>
                    </a:lnTo>
                    <a:lnTo>
                      <a:pt x="9" y="47"/>
                    </a:lnTo>
                    <a:lnTo>
                      <a:pt x="22" y="47"/>
                    </a:lnTo>
                    <a:lnTo>
                      <a:pt x="33" y="40"/>
                    </a:lnTo>
                    <a:lnTo>
                      <a:pt x="38" y="40"/>
                    </a:lnTo>
                    <a:lnTo>
                      <a:pt x="36" y="35"/>
                    </a:lnTo>
                    <a:lnTo>
                      <a:pt x="41" y="26"/>
                    </a:lnTo>
                    <a:lnTo>
                      <a:pt x="41" y="20"/>
                    </a:lnTo>
                    <a:lnTo>
                      <a:pt x="35" y="18"/>
                    </a:lnTo>
                    <a:lnTo>
                      <a:pt x="30" y="20"/>
                    </a:lnTo>
                    <a:lnTo>
                      <a:pt x="27" y="12"/>
                    </a:lnTo>
                    <a:lnTo>
                      <a:pt x="24" y="8"/>
                    </a:lnTo>
                    <a:lnTo>
                      <a:pt x="19" y="9"/>
                    </a:lnTo>
                    <a:lnTo>
                      <a:pt x="22" y="5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33" y="2"/>
                    </a:lnTo>
                    <a:lnTo>
                      <a:pt x="39" y="6"/>
                    </a:lnTo>
                    <a:lnTo>
                      <a:pt x="50" y="6"/>
                    </a:lnTo>
                    <a:lnTo>
                      <a:pt x="54" y="8"/>
                    </a:lnTo>
                    <a:lnTo>
                      <a:pt x="72" y="9"/>
                    </a:lnTo>
                    <a:lnTo>
                      <a:pt x="77" y="14"/>
                    </a:lnTo>
                    <a:lnTo>
                      <a:pt x="79" y="18"/>
                    </a:lnTo>
                    <a:lnTo>
                      <a:pt x="83" y="17"/>
                    </a:lnTo>
                    <a:lnTo>
                      <a:pt x="85" y="23"/>
                    </a:lnTo>
                    <a:lnTo>
                      <a:pt x="79" y="28"/>
                    </a:lnTo>
                    <a:lnTo>
                      <a:pt x="82" y="32"/>
                    </a:lnTo>
                    <a:lnTo>
                      <a:pt x="88" y="32"/>
                    </a:lnTo>
                    <a:lnTo>
                      <a:pt x="94" y="35"/>
                    </a:lnTo>
                    <a:lnTo>
                      <a:pt x="98" y="35"/>
                    </a:lnTo>
                    <a:lnTo>
                      <a:pt x="101" y="26"/>
                    </a:lnTo>
                    <a:lnTo>
                      <a:pt x="106" y="26"/>
                    </a:lnTo>
                    <a:lnTo>
                      <a:pt x="112" y="21"/>
                    </a:lnTo>
                    <a:lnTo>
                      <a:pt x="118" y="31"/>
                    </a:lnTo>
                    <a:lnTo>
                      <a:pt x="127" y="35"/>
                    </a:lnTo>
                    <a:lnTo>
                      <a:pt x="123" y="37"/>
                    </a:lnTo>
                    <a:lnTo>
                      <a:pt x="115" y="53"/>
                    </a:lnTo>
                    <a:lnTo>
                      <a:pt x="109" y="59"/>
                    </a:lnTo>
                    <a:lnTo>
                      <a:pt x="100" y="61"/>
                    </a:lnTo>
                    <a:lnTo>
                      <a:pt x="94" y="56"/>
                    </a:lnTo>
                    <a:lnTo>
                      <a:pt x="80" y="56"/>
                    </a:lnTo>
                    <a:lnTo>
                      <a:pt x="79" y="64"/>
                    </a:lnTo>
                    <a:lnTo>
                      <a:pt x="80" y="67"/>
                    </a:lnTo>
                    <a:lnTo>
                      <a:pt x="82" y="81"/>
                    </a:lnTo>
                    <a:lnTo>
                      <a:pt x="86" y="93"/>
                    </a:lnTo>
                    <a:lnTo>
                      <a:pt x="86" y="96"/>
                    </a:lnTo>
                    <a:lnTo>
                      <a:pt x="79" y="97"/>
                    </a:lnTo>
                    <a:lnTo>
                      <a:pt x="75" y="93"/>
                    </a:lnTo>
                    <a:lnTo>
                      <a:pt x="71" y="93"/>
                    </a:lnTo>
                    <a:lnTo>
                      <a:pt x="75" y="108"/>
                    </a:lnTo>
                    <a:lnTo>
                      <a:pt x="71" y="111"/>
                    </a:lnTo>
                    <a:lnTo>
                      <a:pt x="69" y="116"/>
                    </a:lnTo>
                    <a:lnTo>
                      <a:pt x="57" y="114"/>
                    </a:lnTo>
                    <a:lnTo>
                      <a:pt x="54" y="111"/>
                    </a:lnTo>
                    <a:lnTo>
                      <a:pt x="53" y="117"/>
                    </a:lnTo>
                    <a:lnTo>
                      <a:pt x="48" y="117"/>
                    </a:lnTo>
                    <a:lnTo>
                      <a:pt x="44" y="122"/>
                    </a:lnTo>
                    <a:lnTo>
                      <a:pt x="39" y="114"/>
                    </a:lnTo>
                    <a:lnTo>
                      <a:pt x="42" y="108"/>
                    </a:lnTo>
                    <a:lnTo>
                      <a:pt x="42" y="104"/>
                    </a:lnTo>
                    <a:lnTo>
                      <a:pt x="30" y="99"/>
                    </a:lnTo>
                    <a:lnTo>
                      <a:pt x="25" y="102"/>
                    </a:lnTo>
                    <a:lnTo>
                      <a:pt x="21" y="96"/>
                    </a:lnTo>
                    <a:lnTo>
                      <a:pt x="15" y="96"/>
                    </a:lnTo>
                    <a:lnTo>
                      <a:pt x="16" y="90"/>
                    </a:lnTo>
                    <a:lnTo>
                      <a:pt x="13" y="85"/>
                    </a:lnTo>
                    <a:lnTo>
                      <a:pt x="15" y="81"/>
                    </a:lnTo>
                    <a:lnTo>
                      <a:pt x="7" y="78"/>
                    </a:lnTo>
                    <a:lnTo>
                      <a:pt x="4" y="79"/>
                    </a:lnTo>
                    <a:lnTo>
                      <a:pt x="0" y="73"/>
                    </a:lnTo>
                    <a:lnTo>
                      <a:pt x="0" y="64"/>
                    </a:lnTo>
                    <a:lnTo>
                      <a:pt x="3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69" name="Freeform 5321">
                <a:extLst>
                  <a:ext uri="{FF2B5EF4-FFF2-40B4-BE49-F238E27FC236}">
                    <a16:creationId xmlns:a16="http://schemas.microsoft.com/office/drawing/2014/main" id="{F94E76BF-3E78-6CB1-EE50-E48126D52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665"/>
                <a:ext cx="18" cy="15"/>
              </a:xfrm>
              <a:custGeom>
                <a:avLst/>
                <a:gdLst>
                  <a:gd name="T0" fmla="*/ 32 w 37"/>
                  <a:gd name="T1" fmla="*/ 7 h 30"/>
                  <a:gd name="T2" fmla="*/ 37 w 37"/>
                  <a:gd name="T3" fmla="*/ 4 h 30"/>
                  <a:gd name="T4" fmla="*/ 28 w 37"/>
                  <a:gd name="T5" fmla="*/ 0 h 30"/>
                  <a:gd name="T6" fmla="*/ 20 w 37"/>
                  <a:gd name="T7" fmla="*/ 1 h 30"/>
                  <a:gd name="T8" fmla="*/ 19 w 37"/>
                  <a:gd name="T9" fmla="*/ 4 h 30"/>
                  <a:gd name="T10" fmla="*/ 3 w 37"/>
                  <a:gd name="T11" fmla="*/ 0 h 30"/>
                  <a:gd name="T12" fmla="*/ 2 w 37"/>
                  <a:gd name="T13" fmla="*/ 4 h 30"/>
                  <a:gd name="T14" fmla="*/ 0 w 37"/>
                  <a:gd name="T15" fmla="*/ 15 h 30"/>
                  <a:gd name="T16" fmla="*/ 8 w 37"/>
                  <a:gd name="T17" fmla="*/ 26 h 30"/>
                  <a:gd name="T18" fmla="*/ 17 w 37"/>
                  <a:gd name="T19" fmla="*/ 30 h 30"/>
                  <a:gd name="T20" fmla="*/ 32 w 37"/>
                  <a:gd name="T21" fmla="*/ 29 h 30"/>
                  <a:gd name="T22" fmla="*/ 35 w 37"/>
                  <a:gd name="T23" fmla="*/ 29 h 30"/>
                  <a:gd name="T24" fmla="*/ 37 w 37"/>
                  <a:gd name="T25" fmla="*/ 17 h 30"/>
                  <a:gd name="T26" fmla="*/ 32 w 37"/>
                  <a:gd name="T2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30">
                    <a:moveTo>
                      <a:pt x="32" y="7"/>
                    </a:moveTo>
                    <a:lnTo>
                      <a:pt x="37" y="4"/>
                    </a:lnTo>
                    <a:lnTo>
                      <a:pt x="28" y="0"/>
                    </a:lnTo>
                    <a:lnTo>
                      <a:pt x="20" y="1"/>
                    </a:lnTo>
                    <a:lnTo>
                      <a:pt x="19" y="4"/>
                    </a:lnTo>
                    <a:lnTo>
                      <a:pt x="3" y="0"/>
                    </a:lnTo>
                    <a:lnTo>
                      <a:pt x="2" y="4"/>
                    </a:lnTo>
                    <a:lnTo>
                      <a:pt x="0" y="15"/>
                    </a:lnTo>
                    <a:lnTo>
                      <a:pt x="8" y="26"/>
                    </a:lnTo>
                    <a:lnTo>
                      <a:pt x="17" y="30"/>
                    </a:lnTo>
                    <a:lnTo>
                      <a:pt x="32" y="29"/>
                    </a:lnTo>
                    <a:lnTo>
                      <a:pt x="35" y="29"/>
                    </a:lnTo>
                    <a:lnTo>
                      <a:pt x="37" y="17"/>
                    </a:lnTo>
                    <a:lnTo>
                      <a:pt x="32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0" name="Freeform 5322">
                <a:extLst>
                  <a:ext uri="{FF2B5EF4-FFF2-40B4-BE49-F238E27FC236}">
                    <a16:creationId xmlns:a16="http://schemas.microsoft.com/office/drawing/2014/main" id="{BE74C4F2-D212-E956-D750-0061F522D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665"/>
                <a:ext cx="18" cy="15"/>
              </a:xfrm>
              <a:custGeom>
                <a:avLst/>
                <a:gdLst>
                  <a:gd name="T0" fmla="*/ 32 w 37"/>
                  <a:gd name="T1" fmla="*/ 7 h 30"/>
                  <a:gd name="T2" fmla="*/ 37 w 37"/>
                  <a:gd name="T3" fmla="*/ 17 h 30"/>
                  <a:gd name="T4" fmla="*/ 35 w 37"/>
                  <a:gd name="T5" fmla="*/ 29 h 30"/>
                  <a:gd name="T6" fmla="*/ 32 w 37"/>
                  <a:gd name="T7" fmla="*/ 29 h 30"/>
                  <a:gd name="T8" fmla="*/ 17 w 37"/>
                  <a:gd name="T9" fmla="*/ 30 h 30"/>
                  <a:gd name="T10" fmla="*/ 8 w 37"/>
                  <a:gd name="T11" fmla="*/ 26 h 30"/>
                  <a:gd name="T12" fmla="*/ 0 w 37"/>
                  <a:gd name="T13" fmla="*/ 15 h 30"/>
                  <a:gd name="T14" fmla="*/ 2 w 37"/>
                  <a:gd name="T15" fmla="*/ 4 h 30"/>
                  <a:gd name="T16" fmla="*/ 3 w 37"/>
                  <a:gd name="T17" fmla="*/ 0 h 30"/>
                  <a:gd name="T18" fmla="*/ 19 w 37"/>
                  <a:gd name="T19" fmla="*/ 4 h 30"/>
                  <a:gd name="T20" fmla="*/ 20 w 37"/>
                  <a:gd name="T21" fmla="*/ 1 h 30"/>
                  <a:gd name="T22" fmla="*/ 28 w 37"/>
                  <a:gd name="T23" fmla="*/ 0 h 30"/>
                  <a:gd name="T24" fmla="*/ 37 w 37"/>
                  <a:gd name="T25" fmla="*/ 4 h 30"/>
                  <a:gd name="T26" fmla="*/ 32 w 37"/>
                  <a:gd name="T2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30">
                    <a:moveTo>
                      <a:pt x="32" y="7"/>
                    </a:moveTo>
                    <a:lnTo>
                      <a:pt x="37" y="17"/>
                    </a:lnTo>
                    <a:lnTo>
                      <a:pt x="35" y="29"/>
                    </a:lnTo>
                    <a:lnTo>
                      <a:pt x="32" y="29"/>
                    </a:lnTo>
                    <a:lnTo>
                      <a:pt x="17" y="30"/>
                    </a:lnTo>
                    <a:lnTo>
                      <a:pt x="8" y="26"/>
                    </a:lnTo>
                    <a:lnTo>
                      <a:pt x="0" y="15"/>
                    </a:lnTo>
                    <a:lnTo>
                      <a:pt x="2" y="4"/>
                    </a:lnTo>
                    <a:lnTo>
                      <a:pt x="3" y="0"/>
                    </a:lnTo>
                    <a:lnTo>
                      <a:pt x="19" y="4"/>
                    </a:lnTo>
                    <a:lnTo>
                      <a:pt x="20" y="1"/>
                    </a:lnTo>
                    <a:lnTo>
                      <a:pt x="28" y="0"/>
                    </a:lnTo>
                    <a:lnTo>
                      <a:pt x="37" y="4"/>
                    </a:lnTo>
                    <a:lnTo>
                      <a:pt x="32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1" name="Freeform 5323">
                <a:extLst>
                  <a:ext uri="{FF2B5EF4-FFF2-40B4-BE49-F238E27FC236}">
                    <a16:creationId xmlns:a16="http://schemas.microsoft.com/office/drawing/2014/main" id="{9AAF2A4D-8AEE-A983-F755-2832850BA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665"/>
                <a:ext cx="18" cy="15"/>
              </a:xfrm>
              <a:custGeom>
                <a:avLst/>
                <a:gdLst>
                  <a:gd name="T0" fmla="*/ 32 w 37"/>
                  <a:gd name="T1" fmla="*/ 7 h 30"/>
                  <a:gd name="T2" fmla="*/ 37 w 37"/>
                  <a:gd name="T3" fmla="*/ 17 h 30"/>
                  <a:gd name="T4" fmla="*/ 35 w 37"/>
                  <a:gd name="T5" fmla="*/ 29 h 30"/>
                  <a:gd name="T6" fmla="*/ 32 w 37"/>
                  <a:gd name="T7" fmla="*/ 29 h 30"/>
                  <a:gd name="T8" fmla="*/ 17 w 37"/>
                  <a:gd name="T9" fmla="*/ 30 h 30"/>
                  <a:gd name="T10" fmla="*/ 8 w 37"/>
                  <a:gd name="T11" fmla="*/ 26 h 30"/>
                  <a:gd name="T12" fmla="*/ 0 w 37"/>
                  <a:gd name="T13" fmla="*/ 15 h 30"/>
                  <a:gd name="T14" fmla="*/ 2 w 37"/>
                  <a:gd name="T15" fmla="*/ 4 h 30"/>
                  <a:gd name="T16" fmla="*/ 3 w 37"/>
                  <a:gd name="T17" fmla="*/ 0 h 30"/>
                  <a:gd name="T18" fmla="*/ 19 w 37"/>
                  <a:gd name="T19" fmla="*/ 4 h 30"/>
                  <a:gd name="T20" fmla="*/ 20 w 37"/>
                  <a:gd name="T21" fmla="*/ 1 h 30"/>
                  <a:gd name="T22" fmla="*/ 28 w 37"/>
                  <a:gd name="T23" fmla="*/ 0 h 30"/>
                  <a:gd name="T24" fmla="*/ 37 w 37"/>
                  <a:gd name="T25" fmla="*/ 4 h 30"/>
                  <a:gd name="T26" fmla="*/ 32 w 37"/>
                  <a:gd name="T2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30">
                    <a:moveTo>
                      <a:pt x="32" y="7"/>
                    </a:moveTo>
                    <a:lnTo>
                      <a:pt x="37" y="17"/>
                    </a:lnTo>
                    <a:lnTo>
                      <a:pt x="35" y="29"/>
                    </a:lnTo>
                    <a:lnTo>
                      <a:pt x="32" y="29"/>
                    </a:lnTo>
                    <a:lnTo>
                      <a:pt x="17" y="30"/>
                    </a:lnTo>
                    <a:lnTo>
                      <a:pt x="8" y="26"/>
                    </a:lnTo>
                    <a:lnTo>
                      <a:pt x="0" y="15"/>
                    </a:lnTo>
                    <a:lnTo>
                      <a:pt x="2" y="4"/>
                    </a:lnTo>
                    <a:lnTo>
                      <a:pt x="3" y="0"/>
                    </a:lnTo>
                    <a:lnTo>
                      <a:pt x="19" y="4"/>
                    </a:lnTo>
                    <a:lnTo>
                      <a:pt x="20" y="1"/>
                    </a:lnTo>
                    <a:lnTo>
                      <a:pt x="28" y="0"/>
                    </a:lnTo>
                    <a:lnTo>
                      <a:pt x="37" y="4"/>
                    </a:lnTo>
                    <a:lnTo>
                      <a:pt x="32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2" name="Freeform 5324">
                <a:extLst>
                  <a:ext uri="{FF2B5EF4-FFF2-40B4-BE49-F238E27FC236}">
                    <a16:creationId xmlns:a16="http://schemas.microsoft.com/office/drawing/2014/main" id="{AC49BDB0-C7DE-D687-C6AC-39F6AC096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853"/>
                <a:ext cx="25" cy="25"/>
              </a:xfrm>
              <a:custGeom>
                <a:avLst/>
                <a:gdLst>
                  <a:gd name="T0" fmla="*/ 34 w 50"/>
                  <a:gd name="T1" fmla="*/ 22 h 52"/>
                  <a:gd name="T2" fmla="*/ 32 w 50"/>
                  <a:gd name="T3" fmla="*/ 28 h 52"/>
                  <a:gd name="T4" fmla="*/ 28 w 50"/>
                  <a:gd name="T5" fmla="*/ 29 h 52"/>
                  <a:gd name="T6" fmla="*/ 25 w 50"/>
                  <a:gd name="T7" fmla="*/ 37 h 52"/>
                  <a:gd name="T8" fmla="*/ 18 w 50"/>
                  <a:gd name="T9" fmla="*/ 41 h 52"/>
                  <a:gd name="T10" fmla="*/ 2 w 50"/>
                  <a:gd name="T11" fmla="*/ 41 h 52"/>
                  <a:gd name="T12" fmla="*/ 0 w 50"/>
                  <a:gd name="T13" fmla="*/ 50 h 52"/>
                  <a:gd name="T14" fmla="*/ 11 w 50"/>
                  <a:gd name="T15" fmla="*/ 50 h 52"/>
                  <a:gd name="T16" fmla="*/ 17 w 50"/>
                  <a:gd name="T17" fmla="*/ 52 h 52"/>
                  <a:gd name="T18" fmla="*/ 17 w 50"/>
                  <a:gd name="T19" fmla="*/ 47 h 52"/>
                  <a:gd name="T20" fmla="*/ 31 w 50"/>
                  <a:gd name="T21" fmla="*/ 46 h 52"/>
                  <a:gd name="T22" fmla="*/ 37 w 50"/>
                  <a:gd name="T23" fmla="*/ 49 h 52"/>
                  <a:gd name="T24" fmla="*/ 40 w 50"/>
                  <a:gd name="T25" fmla="*/ 31 h 52"/>
                  <a:gd name="T26" fmla="*/ 50 w 50"/>
                  <a:gd name="T27" fmla="*/ 9 h 52"/>
                  <a:gd name="T28" fmla="*/ 34 w 50"/>
                  <a:gd name="T29" fmla="*/ 6 h 52"/>
                  <a:gd name="T30" fmla="*/ 28 w 50"/>
                  <a:gd name="T31" fmla="*/ 0 h 52"/>
                  <a:gd name="T32" fmla="*/ 28 w 50"/>
                  <a:gd name="T33" fmla="*/ 11 h 52"/>
                  <a:gd name="T34" fmla="*/ 23 w 50"/>
                  <a:gd name="T35" fmla="*/ 14 h 52"/>
                  <a:gd name="T36" fmla="*/ 28 w 50"/>
                  <a:gd name="T37" fmla="*/ 20 h 52"/>
                  <a:gd name="T38" fmla="*/ 34 w 50"/>
                  <a:gd name="T39" fmla="*/ 2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52">
                    <a:moveTo>
                      <a:pt x="34" y="22"/>
                    </a:moveTo>
                    <a:lnTo>
                      <a:pt x="32" y="28"/>
                    </a:lnTo>
                    <a:lnTo>
                      <a:pt x="28" y="29"/>
                    </a:lnTo>
                    <a:lnTo>
                      <a:pt x="25" y="37"/>
                    </a:lnTo>
                    <a:lnTo>
                      <a:pt x="18" y="41"/>
                    </a:lnTo>
                    <a:lnTo>
                      <a:pt x="2" y="41"/>
                    </a:lnTo>
                    <a:lnTo>
                      <a:pt x="0" y="50"/>
                    </a:lnTo>
                    <a:lnTo>
                      <a:pt x="11" y="50"/>
                    </a:lnTo>
                    <a:lnTo>
                      <a:pt x="17" y="52"/>
                    </a:lnTo>
                    <a:lnTo>
                      <a:pt x="17" y="47"/>
                    </a:lnTo>
                    <a:lnTo>
                      <a:pt x="31" y="46"/>
                    </a:lnTo>
                    <a:lnTo>
                      <a:pt x="37" y="49"/>
                    </a:lnTo>
                    <a:lnTo>
                      <a:pt x="40" y="31"/>
                    </a:lnTo>
                    <a:lnTo>
                      <a:pt x="50" y="9"/>
                    </a:lnTo>
                    <a:lnTo>
                      <a:pt x="34" y="6"/>
                    </a:lnTo>
                    <a:lnTo>
                      <a:pt x="28" y="0"/>
                    </a:lnTo>
                    <a:lnTo>
                      <a:pt x="28" y="11"/>
                    </a:lnTo>
                    <a:lnTo>
                      <a:pt x="23" y="14"/>
                    </a:lnTo>
                    <a:lnTo>
                      <a:pt x="28" y="20"/>
                    </a:lnTo>
                    <a:lnTo>
                      <a:pt x="34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3" name="Freeform 5325">
                <a:extLst>
                  <a:ext uri="{FF2B5EF4-FFF2-40B4-BE49-F238E27FC236}">
                    <a16:creationId xmlns:a16="http://schemas.microsoft.com/office/drawing/2014/main" id="{286D89EE-81BA-7B58-6E38-7BCFA19B3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853"/>
                <a:ext cx="25" cy="25"/>
              </a:xfrm>
              <a:custGeom>
                <a:avLst/>
                <a:gdLst>
                  <a:gd name="T0" fmla="*/ 34 w 50"/>
                  <a:gd name="T1" fmla="*/ 22 h 52"/>
                  <a:gd name="T2" fmla="*/ 28 w 50"/>
                  <a:gd name="T3" fmla="*/ 20 h 52"/>
                  <a:gd name="T4" fmla="*/ 23 w 50"/>
                  <a:gd name="T5" fmla="*/ 14 h 52"/>
                  <a:gd name="T6" fmla="*/ 28 w 50"/>
                  <a:gd name="T7" fmla="*/ 11 h 52"/>
                  <a:gd name="T8" fmla="*/ 28 w 50"/>
                  <a:gd name="T9" fmla="*/ 0 h 52"/>
                  <a:gd name="T10" fmla="*/ 34 w 50"/>
                  <a:gd name="T11" fmla="*/ 6 h 52"/>
                  <a:gd name="T12" fmla="*/ 50 w 50"/>
                  <a:gd name="T13" fmla="*/ 9 h 52"/>
                  <a:gd name="T14" fmla="*/ 40 w 50"/>
                  <a:gd name="T15" fmla="*/ 31 h 52"/>
                  <a:gd name="T16" fmla="*/ 37 w 50"/>
                  <a:gd name="T17" fmla="*/ 49 h 52"/>
                  <a:gd name="T18" fmla="*/ 31 w 50"/>
                  <a:gd name="T19" fmla="*/ 46 h 52"/>
                  <a:gd name="T20" fmla="*/ 17 w 50"/>
                  <a:gd name="T21" fmla="*/ 47 h 52"/>
                  <a:gd name="T22" fmla="*/ 17 w 50"/>
                  <a:gd name="T23" fmla="*/ 52 h 52"/>
                  <a:gd name="T24" fmla="*/ 11 w 50"/>
                  <a:gd name="T25" fmla="*/ 50 h 52"/>
                  <a:gd name="T26" fmla="*/ 0 w 50"/>
                  <a:gd name="T27" fmla="*/ 50 h 52"/>
                  <a:gd name="T28" fmla="*/ 2 w 50"/>
                  <a:gd name="T29" fmla="*/ 41 h 52"/>
                  <a:gd name="T30" fmla="*/ 18 w 50"/>
                  <a:gd name="T31" fmla="*/ 41 h 52"/>
                  <a:gd name="T32" fmla="*/ 25 w 50"/>
                  <a:gd name="T33" fmla="*/ 37 h 52"/>
                  <a:gd name="T34" fmla="*/ 28 w 50"/>
                  <a:gd name="T35" fmla="*/ 29 h 52"/>
                  <a:gd name="T36" fmla="*/ 32 w 50"/>
                  <a:gd name="T37" fmla="*/ 28 h 52"/>
                  <a:gd name="T38" fmla="*/ 34 w 50"/>
                  <a:gd name="T39" fmla="*/ 2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52">
                    <a:moveTo>
                      <a:pt x="34" y="22"/>
                    </a:moveTo>
                    <a:lnTo>
                      <a:pt x="28" y="20"/>
                    </a:lnTo>
                    <a:lnTo>
                      <a:pt x="23" y="14"/>
                    </a:lnTo>
                    <a:lnTo>
                      <a:pt x="28" y="11"/>
                    </a:lnTo>
                    <a:lnTo>
                      <a:pt x="28" y="0"/>
                    </a:lnTo>
                    <a:lnTo>
                      <a:pt x="34" y="6"/>
                    </a:lnTo>
                    <a:lnTo>
                      <a:pt x="50" y="9"/>
                    </a:lnTo>
                    <a:lnTo>
                      <a:pt x="40" y="31"/>
                    </a:lnTo>
                    <a:lnTo>
                      <a:pt x="37" y="49"/>
                    </a:lnTo>
                    <a:lnTo>
                      <a:pt x="31" y="46"/>
                    </a:lnTo>
                    <a:lnTo>
                      <a:pt x="17" y="47"/>
                    </a:lnTo>
                    <a:lnTo>
                      <a:pt x="17" y="52"/>
                    </a:lnTo>
                    <a:lnTo>
                      <a:pt x="11" y="50"/>
                    </a:lnTo>
                    <a:lnTo>
                      <a:pt x="0" y="50"/>
                    </a:lnTo>
                    <a:lnTo>
                      <a:pt x="2" y="41"/>
                    </a:lnTo>
                    <a:lnTo>
                      <a:pt x="18" y="41"/>
                    </a:lnTo>
                    <a:lnTo>
                      <a:pt x="25" y="37"/>
                    </a:lnTo>
                    <a:lnTo>
                      <a:pt x="28" y="29"/>
                    </a:lnTo>
                    <a:lnTo>
                      <a:pt x="32" y="28"/>
                    </a:lnTo>
                    <a:lnTo>
                      <a:pt x="34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4" name="Freeform 5326">
                <a:extLst>
                  <a:ext uri="{FF2B5EF4-FFF2-40B4-BE49-F238E27FC236}">
                    <a16:creationId xmlns:a16="http://schemas.microsoft.com/office/drawing/2014/main" id="{B96A0BAB-53C0-759A-F693-512D901EA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1853"/>
                <a:ext cx="25" cy="25"/>
              </a:xfrm>
              <a:custGeom>
                <a:avLst/>
                <a:gdLst>
                  <a:gd name="T0" fmla="*/ 34 w 50"/>
                  <a:gd name="T1" fmla="*/ 22 h 52"/>
                  <a:gd name="T2" fmla="*/ 28 w 50"/>
                  <a:gd name="T3" fmla="*/ 20 h 52"/>
                  <a:gd name="T4" fmla="*/ 23 w 50"/>
                  <a:gd name="T5" fmla="*/ 14 h 52"/>
                  <a:gd name="T6" fmla="*/ 28 w 50"/>
                  <a:gd name="T7" fmla="*/ 11 h 52"/>
                  <a:gd name="T8" fmla="*/ 28 w 50"/>
                  <a:gd name="T9" fmla="*/ 0 h 52"/>
                  <a:gd name="T10" fmla="*/ 34 w 50"/>
                  <a:gd name="T11" fmla="*/ 6 h 52"/>
                  <a:gd name="T12" fmla="*/ 50 w 50"/>
                  <a:gd name="T13" fmla="*/ 9 h 52"/>
                  <a:gd name="T14" fmla="*/ 40 w 50"/>
                  <a:gd name="T15" fmla="*/ 31 h 52"/>
                  <a:gd name="T16" fmla="*/ 37 w 50"/>
                  <a:gd name="T17" fmla="*/ 49 h 52"/>
                  <a:gd name="T18" fmla="*/ 31 w 50"/>
                  <a:gd name="T19" fmla="*/ 46 h 52"/>
                  <a:gd name="T20" fmla="*/ 17 w 50"/>
                  <a:gd name="T21" fmla="*/ 47 h 52"/>
                  <a:gd name="T22" fmla="*/ 17 w 50"/>
                  <a:gd name="T23" fmla="*/ 52 h 52"/>
                  <a:gd name="T24" fmla="*/ 11 w 50"/>
                  <a:gd name="T25" fmla="*/ 50 h 52"/>
                  <a:gd name="T26" fmla="*/ 0 w 50"/>
                  <a:gd name="T27" fmla="*/ 50 h 52"/>
                  <a:gd name="T28" fmla="*/ 2 w 50"/>
                  <a:gd name="T29" fmla="*/ 41 h 52"/>
                  <a:gd name="T30" fmla="*/ 18 w 50"/>
                  <a:gd name="T31" fmla="*/ 41 h 52"/>
                  <a:gd name="T32" fmla="*/ 25 w 50"/>
                  <a:gd name="T33" fmla="*/ 37 h 52"/>
                  <a:gd name="T34" fmla="*/ 28 w 50"/>
                  <a:gd name="T35" fmla="*/ 29 h 52"/>
                  <a:gd name="T36" fmla="*/ 32 w 50"/>
                  <a:gd name="T37" fmla="*/ 28 h 52"/>
                  <a:gd name="T38" fmla="*/ 34 w 50"/>
                  <a:gd name="T39" fmla="*/ 2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52">
                    <a:moveTo>
                      <a:pt x="34" y="22"/>
                    </a:moveTo>
                    <a:lnTo>
                      <a:pt x="28" y="20"/>
                    </a:lnTo>
                    <a:lnTo>
                      <a:pt x="23" y="14"/>
                    </a:lnTo>
                    <a:lnTo>
                      <a:pt x="28" y="11"/>
                    </a:lnTo>
                    <a:lnTo>
                      <a:pt x="28" y="0"/>
                    </a:lnTo>
                    <a:lnTo>
                      <a:pt x="34" y="6"/>
                    </a:lnTo>
                    <a:lnTo>
                      <a:pt x="50" y="9"/>
                    </a:lnTo>
                    <a:lnTo>
                      <a:pt x="40" y="31"/>
                    </a:lnTo>
                    <a:lnTo>
                      <a:pt x="37" y="49"/>
                    </a:lnTo>
                    <a:lnTo>
                      <a:pt x="31" y="46"/>
                    </a:lnTo>
                    <a:lnTo>
                      <a:pt x="17" y="47"/>
                    </a:lnTo>
                    <a:lnTo>
                      <a:pt x="17" y="52"/>
                    </a:lnTo>
                    <a:lnTo>
                      <a:pt x="11" y="50"/>
                    </a:lnTo>
                    <a:lnTo>
                      <a:pt x="0" y="50"/>
                    </a:lnTo>
                    <a:lnTo>
                      <a:pt x="2" y="41"/>
                    </a:lnTo>
                    <a:lnTo>
                      <a:pt x="18" y="41"/>
                    </a:lnTo>
                    <a:lnTo>
                      <a:pt x="25" y="37"/>
                    </a:lnTo>
                    <a:lnTo>
                      <a:pt x="28" y="29"/>
                    </a:lnTo>
                    <a:lnTo>
                      <a:pt x="32" y="28"/>
                    </a:lnTo>
                    <a:lnTo>
                      <a:pt x="34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5" name="Freeform 5327">
                <a:extLst>
                  <a:ext uri="{FF2B5EF4-FFF2-40B4-BE49-F238E27FC236}">
                    <a16:creationId xmlns:a16="http://schemas.microsoft.com/office/drawing/2014/main" id="{F9E4E13F-485F-A663-1B9A-05B137659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837"/>
                <a:ext cx="14" cy="13"/>
              </a:xfrm>
              <a:custGeom>
                <a:avLst/>
                <a:gdLst>
                  <a:gd name="T0" fmla="*/ 9 w 28"/>
                  <a:gd name="T1" fmla="*/ 1 h 24"/>
                  <a:gd name="T2" fmla="*/ 6 w 28"/>
                  <a:gd name="T3" fmla="*/ 10 h 24"/>
                  <a:gd name="T4" fmla="*/ 0 w 28"/>
                  <a:gd name="T5" fmla="*/ 20 h 24"/>
                  <a:gd name="T6" fmla="*/ 3 w 28"/>
                  <a:gd name="T7" fmla="*/ 24 h 24"/>
                  <a:gd name="T8" fmla="*/ 9 w 28"/>
                  <a:gd name="T9" fmla="*/ 23 h 24"/>
                  <a:gd name="T10" fmla="*/ 16 w 28"/>
                  <a:gd name="T11" fmla="*/ 24 h 24"/>
                  <a:gd name="T12" fmla="*/ 18 w 28"/>
                  <a:gd name="T13" fmla="*/ 20 h 24"/>
                  <a:gd name="T14" fmla="*/ 24 w 28"/>
                  <a:gd name="T15" fmla="*/ 20 h 24"/>
                  <a:gd name="T16" fmla="*/ 28 w 28"/>
                  <a:gd name="T17" fmla="*/ 7 h 24"/>
                  <a:gd name="T18" fmla="*/ 18 w 28"/>
                  <a:gd name="T19" fmla="*/ 4 h 24"/>
                  <a:gd name="T20" fmla="*/ 18 w 28"/>
                  <a:gd name="T21" fmla="*/ 0 h 24"/>
                  <a:gd name="T22" fmla="*/ 9 w 28"/>
                  <a:gd name="T23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24">
                    <a:moveTo>
                      <a:pt x="9" y="1"/>
                    </a:moveTo>
                    <a:lnTo>
                      <a:pt x="6" y="10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9" y="23"/>
                    </a:lnTo>
                    <a:lnTo>
                      <a:pt x="16" y="24"/>
                    </a:lnTo>
                    <a:lnTo>
                      <a:pt x="18" y="20"/>
                    </a:lnTo>
                    <a:lnTo>
                      <a:pt x="24" y="20"/>
                    </a:lnTo>
                    <a:lnTo>
                      <a:pt x="28" y="7"/>
                    </a:lnTo>
                    <a:lnTo>
                      <a:pt x="18" y="4"/>
                    </a:lnTo>
                    <a:lnTo>
                      <a:pt x="18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6" name="Freeform 5328">
                <a:extLst>
                  <a:ext uri="{FF2B5EF4-FFF2-40B4-BE49-F238E27FC236}">
                    <a16:creationId xmlns:a16="http://schemas.microsoft.com/office/drawing/2014/main" id="{0390CAAE-90B4-806D-A289-C5A239D0C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837"/>
                <a:ext cx="14" cy="13"/>
              </a:xfrm>
              <a:custGeom>
                <a:avLst/>
                <a:gdLst>
                  <a:gd name="T0" fmla="*/ 9 w 28"/>
                  <a:gd name="T1" fmla="*/ 1 h 24"/>
                  <a:gd name="T2" fmla="*/ 18 w 28"/>
                  <a:gd name="T3" fmla="*/ 0 h 24"/>
                  <a:gd name="T4" fmla="*/ 18 w 28"/>
                  <a:gd name="T5" fmla="*/ 4 h 24"/>
                  <a:gd name="T6" fmla="*/ 28 w 28"/>
                  <a:gd name="T7" fmla="*/ 7 h 24"/>
                  <a:gd name="T8" fmla="*/ 24 w 28"/>
                  <a:gd name="T9" fmla="*/ 20 h 24"/>
                  <a:gd name="T10" fmla="*/ 18 w 28"/>
                  <a:gd name="T11" fmla="*/ 20 h 24"/>
                  <a:gd name="T12" fmla="*/ 16 w 28"/>
                  <a:gd name="T13" fmla="*/ 24 h 24"/>
                  <a:gd name="T14" fmla="*/ 9 w 28"/>
                  <a:gd name="T15" fmla="*/ 23 h 24"/>
                  <a:gd name="T16" fmla="*/ 3 w 28"/>
                  <a:gd name="T17" fmla="*/ 24 h 24"/>
                  <a:gd name="T18" fmla="*/ 0 w 28"/>
                  <a:gd name="T19" fmla="*/ 20 h 24"/>
                  <a:gd name="T20" fmla="*/ 6 w 28"/>
                  <a:gd name="T21" fmla="*/ 10 h 24"/>
                  <a:gd name="T22" fmla="*/ 9 w 28"/>
                  <a:gd name="T23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24">
                    <a:moveTo>
                      <a:pt x="9" y="1"/>
                    </a:moveTo>
                    <a:lnTo>
                      <a:pt x="18" y="0"/>
                    </a:lnTo>
                    <a:lnTo>
                      <a:pt x="18" y="4"/>
                    </a:lnTo>
                    <a:lnTo>
                      <a:pt x="28" y="7"/>
                    </a:lnTo>
                    <a:lnTo>
                      <a:pt x="24" y="20"/>
                    </a:lnTo>
                    <a:lnTo>
                      <a:pt x="18" y="20"/>
                    </a:lnTo>
                    <a:lnTo>
                      <a:pt x="16" y="24"/>
                    </a:lnTo>
                    <a:lnTo>
                      <a:pt x="9" y="23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6" y="1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7" name="Freeform 5329">
                <a:extLst>
                  <a:ext uri="{FF2B5EF4-FFF2-40B4-BE49-F238E27FC236}">
                    <a16:creationId xmlns:a16="http://schemas.microsoft.com/office/drawing/2014/main" id="{DF29722C-C8C4-653A-B74E-096C247C2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837"/>
                <a:ext cx="14" cy="13"/>
              </a:xfrm>
              <a:custGeom>
                <a:avLst/>
                <a:gdLst>
                  <a:gd name="T0" fmla="*/ 9 w 28"/>
                  <a:gd name="T1" fmla="*/ 1 h 24"/>
                  <a:gd name="T2" fmla="*/ 18 w 28"/>
                  <a:gd name="T3" fmla="*/ 0 h 24"/>
                  <a:gd name="T4" fmla="*/ 18 w 28"/>
                  <a:gd name="T5" fmla="*/ 4 h 24"/>
                  <a:gd name="T6" fmla="*/ 28 w 28"/>
                  <a:gd name="T7" fmla="*/ 7 h 24"/>
                  <a:gd name="T8" fmla="*/ 24 w 28"/>
                  <a:gd name="T9" fmla="*/ 20 h 24"/>
                  <a:gd name="T10" fmla="*/ 18 w 28"/>
                  <a:gd name="T11" fmla="*/ 20 h 24"/>
                  <a:gd name="T12" fmla="*/ 16 w 28"/>
                  <a:gd name="T13" fmla="*/ 24 h 24"/>
                  <a:gd name="T14" fmla="*/ 9 w 28"/>
                  <a:gd name="T15" fmla="*/ 23 h 24"/>
                  <a:gd name="T16" fmla="*/ 3 w 28"/>
                  <a:gd name="T17" fmla="*/ 24 h 24"/>
                  <a:gd name="T18" fmla="*/ 0 w 28"/>
                  <a:gd name="T19" fmla="*/ 20 h 24"/>
                  <a:gd name="T20" fmla="*/ 6 w 28"/>
                  <a:gd name="T21" fmla="*/ 10 h 24"/>
                  <a:gd name="T22" fmla="*/ 9 w 28"/>
                  <a:gd name="T23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24">
                    <a:moveTo>
                      <a:pt x="9" y="1"/>
                    </a:moveTo>
                    <a:lnTo>
                      <a:pt x="18" y="0"/>
                    </a:lnTo>
                    <a:lnTo>
                      <a:pt x="18" y="4"/>
                    </a:lnTo>
                    <a:lnTo>
                      <a:pt x="28" y="7"/>
                    </a:lnTo>
                    <a:lnTo>
                      <a:pt x="24" y="20"/>
                    </a:lnTo>
                    <a:lnTo>
                      <a:pt x="18" y="20"/>
                    </a:lnTo>
                    <a:lnTo>
                      <a:pt x="16" y="24"/>
                    </a:lnTo>
                    <a:lnTo>
                      <a:pt x="9" y="23"/>
                    </a:lnTo>
                    <a:lnTo>
                      <a:pt x="3" y="24"/>
                    </a:lnTo>
                    <a:lnTo>
                      <a:pt x="0" y="20"/>
                    </a:lnTo>
                    <a:lnTo>
                      <a:pt x="6" y="10"/>
                    </a:lnTo>
                    <a:lnTo>
                      <a:pt x="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8" name="Freeform 5330">
                <a:extLst>
                  <a:ext uri="{FF2B5EF4-FFF2-40B4-BE49-F238E27FC236}">
                    <a16:creationId xmlns:a16="http://schemas.microsoft.com/office/drawing/2014/main" id="{880CF86F-5AFB-4FF5-19A9-3EF4F5410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690"/>
                <a:ext cx="43" cy="43"/>
              </a:xfrm>
              <a:custGeom>
                <a:avLst/>
                <a:gdLst>
                  <a:gd name="T0" fmla="*/ 64 w 86"/>
                  <a:gd name="T1" fmla="*/ 24 h 85"/>
                  <a:gd name="T2" fmla="*/ 62 w 86"/>
                  <a:gd name="T3" fmla="*/ 21 h 85"/>
                  <a:gd name="T4" fmla="*/ 47 w 86"/>
                  <a:gd name="T5" fmla="*/ 21 h 85"/>
                  <a:gd name="T6" fmla="*/ 42 w 86"/>
                  <a:gd name="T7" fmla="*/ 18 h 85"/>
                  <a:gd name="T8" fmla="*/ 30 w 86"/>
                  <a:gd name="T9" fmla="*/ 15 h 85"/>
                  <a:gd name="T10" fmla="*/ 24 w 86"/>
                  <a:gd name="T11" fmla="*/ 8 h 85"/>
                  <a:gd name="T12" fmla="*/ 23 w 86"/>
                  <a:gd name="T13" fmla="*/ 0 h 85"/>
                  <a:gd name="T14" fmla="*/ 17 w 86"/>
                  <a:gd name="T15" fmla="*/ 3 h 85"/>
                  <a:gd name="T16" fmla="*/ 11 w 86"/>
                  <a:gd name="T17" fmla="*/ 9 h 85"/>
                  <a:gd name="T18" fmla="*/ 15 w 86"/>
                  <a:gd name="T19" fmla="*/ 18 h 85"/>
                  <a:gd name="T20" fmla="*/ 15 w 86"/>
                  <a:gd name="T21" fmla="*/ 26 h 85"/>
                  <a:gd name="T22" fmla="*/ 12 w 86"/>
                  <a:gd name="T23" fmla="*/ 29 h 85"/>
                  <a:gd name="T24" fmla="*/ 12 w 86"/>
                  <a:gd name="T25" fmla="*/ 38 h 85"/>
                  <a:gd name="T26" fmla="*/ 0 w 86"/>
                  <a:gd name="T27" fmla="*/ 46 h 85"/>
                  <a:gd name="T28" fmla="*/ 0 w 86"/>
                  <a:gd name="T29" fmla="*/ 50 h 85"/>
                  <a:gd name="T30" fmla="*/ 6 w 86"/>
                  <a:gd name="T31" fmla="*/ 52 h 85"/>
                  <a:gd name="T32" fmla="*/ 12 w 86"/>
                  <a:gd name="T33" fmla="*/ 56 h 85"/>
                  <a:gd name="T34" fmla="*/ 23 w 86"/>
                  <a:gd name="T35" fmla="*/ 56 h 85"/>
                  <a:gd name="T36" fmla="*/ 27 w 86"/>
                  <a:gd name="T37" fmla="*/ 58 h 85"/>
                  <a:gd name="T38" fmla="*/ 45 w 86"/>
                  <a:gd name="T39" fmla="*/ 59 h 85"/>
                  <a:gd name="T40" fmla="*/ 50 w 86"/>
                  <a:gd name="T41" fmla="*/ 64 h 85"/>
                  <a:gd name="T42" fmla="*/ 52 w 86"/>
                  <a:gd name="T43" fmla="*/ 68 h 85"/>
                  <a:gd name="T44" fmla="*/ 56 w 86"/>
                  <a:gd name="T45" fmla="*/ 67 h 85"/>
                  <a:gd name="T46" fmla="*/ 58 w 86"/>
                  <a:gd name="T47" fmla="*/ 73 h 85"/>
                  <a:gd name="T48" fmla="*/ 52 w 86"/>
                  <a:gd name="T49" fmla="*/ 78 h 85"/>
                  <a:gd name="T50" fmla="*/ 55 w 86"/>
                  <a:gd name="T51" fmla="*/ 82 h 85"/>
                  <a:gd name="T52" fmla="*/ 61 w 86"/>
                  <a:gd name="T53" fmla="*/ 82 h 85"/>
                  <a:gd name="T54" fmla="*/ 67 w 86"/>
                  <a:gd name="T55" fmla="*/ 85 h 85"/>
                  <a:gd name="T56" fmla="*/ 71 w 86"/>
                  <a:gd name="T57" fmla="*/ 85 h 85"/>
                  <a:gd name="T58" fmla="*/ 74 w 86"/>
                  <a:gd name="T59" fmla="*/ 76 h 85"/>
                  <a:gd name="T60" fmla="*/ 79 w 86"/>
                  <a:gd name="T61" fmla="*/ 76 h 85"/>
                  <a:gd name="T62" fmla="*/ 85 w 86"/>
                  <a:gd name="T63" fmla="*/ 71 h 85"/>
                  <a:gd name="T64" fmla="*/ 86 w 86"/>
                  <a:gd name="T65" fmla="*/ 62 h 85"/>
                  <a:gd name="T66" fmla="*/ 80 w 86"/>
                  <a:gd name="T67" fmla="*/ 59 h 85"/>
                  <a:gd name="T68" fmla="*/ 73 w 86"/>
                  <a:gd name="T69" fmla="*/ 50 h 85"/>
                  <a:gd name="T70" fmla="*/ 67 w 86"/>
                  <a:gd name="T71" fmla="*/ 52 h 85"/>
                  <a:gd name="T72" fmla="*/ 64 w 86"/>
                  <a:gd name="T73" fmla="*/ 50 h 85"/>
                  <a:gd name="T74" fmla="*/ 65 w 86"/>
                  <a:gd name="T75" fmla="*/ 44 h 85"/>
                  <a:gd name="T76" fmla="*/ 64 w 86"/>
                  <a:gd name="T77" fmla="*/ 40 h 85"/>
                  <a:gd name="T78" fmla="*/ 56 w 86"/>
                  <a:gd name="T79" fmla="*/ 40 h 85"/>
                  <a:gd name="T80" fmla="*/ 58 w 86"/>
                  <a:gd name="T81" fmla="*/ 29 h 85"/>
                  <a:gd name="T82" fmla="*/ 64 w 86"/>
                  <a:gd name="T83" fmla="*/ 2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6" h="85">
                    <a:moveTo>
                      <a:pt x="64" y="24"/>
                    </a:moveTo>
                    <a:lnTo>
                      <a:pt x="62" y="21"/>
                    </a:lnTo>
                    <a:lnTo>
                      <a:pt x="47" y="21"/>
                    </a:lnTo>
                    <a:lnTo>
                      <a:pt x="42" y="18"/>
                    </a:lnTo>
                    <a:lnTo>
                      <a:pt x="30" y="15"/>
                    </a:lnTo>
                    <a:lnTo>
                      <a:pt x="24" y="8"/>
                    </a:lnTo>
                    <a:lnTo>
                      <a:pt x="23" y="0"/>
                    </a:lnTo>
                    <a:lnTo>
                      <a:pt x="17" y="3"/>
                    </a:lnTo>
                    <a:lnTo>
                      <a:pt x="11" y="9"/>
                    </a:lnTo>
                    <a:lnTo>
                      <a:pt x="15" y="18"/>
                    </a:lnTo>
                    <a:lnTo>
                      <a:pt x="15" y="26"/>
                    </a:lnTo>
                    <a:lnTo>
                      <a:pt x="12" y="29"/>
                    </a:lnTo>
                    <a:lnTo>
                      <a:pt x="12" y="38"/>
                    </a:lnTo>
                    <a:lnTo>
                      <a:pt x="0" y="46"/>
                    </a:lnTo>
                    <a:lnTo>
                      <a:pt x="0" y="50"/>
                    </a:lnTo>
                    <a:lnTo>
                      <a:pt x="6" y="52"/>
                    </a:lnTo>
                    <a:lnTo>
                      <a:pt x="12" y="56"/>
                    </a:lnTo>
                    <a:lnTo>
                      <a:pt x="23" y="56"/>
                    </a:lnTo>
                    <a:lnTo>
                      <a:pt x="27" y="58"/>
                    </a:lnTo>
                    <a:lnTo>
                      <a:pt x="45" y="59"/>
                    </a:lnTo>
                    <a:lnTo>
                      <a:pt x="50" y="64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8" y="73"/>
                    </a:lnTo>
                    <a:lnTo>
                      <a:pt x="52" y="78"/>
                    </a:lnTo>
                    <a:lnTo>
                      <a:pt x="55" y="82"/>
                    </a:lnTo>
                    <a:lnTo>
                      <a:pt x="61" y="82"/>
                    </a:lnTo>
                    <a:lnTo>
                      <a:pt x="67" y="85"/>
                    </a:lnTo>
                    <a:lnTo>
                      <a:pt x="71" y="85"/>
                    </a:lnTo>
                    <a:lnTo>
                      <a:pt x="74" y="76"/>
                    </a:lnTo>
                    <a:lnTo>
                      <a:pt x="79" y="76"/>
                    </a:lnTo>
                    <a:lnTo>
                      <a:pt x="85" y="71"/>
                    </a:lnTo>
                    <a:lnTo>
                      <a:pt x="86" y="62"/>
                    </a:lnTo>
                    <a:lnTo>
                      <a:pt x="80" y="59"/>
                    </a:lnTo>
                    <a:lnTo>
                      <a:pt x="73" y="50"/>
                    </a:lnTo>
                    <a:lnTo>
                      <a:pt x="67" y="52"/>
                    </a:lnTo>
                    <a:lnTo>
                      <a:pt x="64" y="50"/>
                    </a:lnTo>
                    <a:lnTo>
                      <a:pt x="65" y="44"/>
                    </a:lnTo>
                    <a:lnTo>
                      <a:pt x="64" y="40"/>
                    </a:lnTo>
                    <a:lnTo>
                      <a:pt x="56" y="40"/>
                    </a:lnTo>
                    <a:lnTo>
                      <a:pt x="58" y="29"/>
                    </a:lnTo>
                    <a:lnTo>
                      <a:pt x="64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79" name="Freeform 5331">
                <a:extLst>
                  <a:ext uri="{FF2B5EF4-FFF2-40B4-BE49-F238E27FC236}">
                    <a16:creationId xmlns:a16="http://schemas.microsoft.com/office/drawing/2014/main" id="{0550C8B5-2405-6224-430F-0FD94F1B1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690"/>
                <a:ext cx="43" cy="43"/>
              </a:xfrm>
              <a:custGeom>
                <a:avLst/>
                <a:gdLst>
                  <a:gd name="T0" fmla="*/ 64 w 86"/>
                  <a:gd name="T1" fmla="*/ 24 h 85"/>
                  <a:gd name="T2" fmla="*/ 58 w 86"/>
                  <a:gd name="T3" fmla="*/ 29 h 85"/>
                  <a:gd name="T4" fmla="*/ 56 w 86"/>
                  <a:gd name="T5" fmla="*/ 40 h 85"/>
                  <a:gd name="T6" fmla="*/ 64 w 86"/>
                  <a:gd name="T7" fmla="*/ 40 h 85"/>
                  <a:gd name="T8" fmla="*/ 65 w 86"/>
                  <a:gd name="T9" fmla="*/ 44 h 85"/>
                  <a:gd name="T10" fmla="*/ 64 w 86"/>
                  <a:gd name="T11" fmla="*/ 50 h 85"/>
                  <a:gd name="T12" fmla="*/ 67 w 86"/>
                  <a:gd name="T13" fmla="*/ 52 h 85"/>
                  <a:gd name="T14" fmla="*/ 73 w 86"/>
                  <a:gd name="T15" fmla="*/ 50 h 85"/>
                  <a:gd name="T16" fmla="*/ 80 w 86"/>
                  <a:gd name="T17" fmla="*/ 59 h 85"/>
                  <a:gd name="T18" fmla="*/ 86 w 86"/>
                  <a:gd name="T19" fmla="*/ 62 h 85"/>
                  <a:gd name="T20" fmla="*/ 85 w 86"/>
                  <a:gd name="T21" fmla="*/ 71 h 85"/>
                  <a:gd name="T22" fmla="*/ 79 w 86"/>
                  <a:gd name="T23" fmla="*/ 76 h 85"/>
                  <a:gd name="T24" fmla="*/ 74 w 86"/>
                  <a:gd name="T25" fmla="*/ 76 h 85"/>
                  <a:gd name="T26" fmla="*/ 71 w 86"/>
                  <a:gd name="T27" fmla="*/ 85 h 85"/>
                  <a:gd name="T28" fmla="*/ 67 w 86"/>
                  <a:gd name="T29" fmla="*/ 85 h 85"/>
                  <a:gd name="T30" fmla="*/ 61 w 86"/>
                  <a:gd name="T31" fmla="*/ 82 h 85"/>
                  <a:gd name="T32" fmla="*/ 55 w 86"/>
                  <a:gd name="T33" fmla="*/ 82 h 85"/>
                  <a:gd name="T34" fmla="*/ 52 w 86"/>
                  <a:gd name="T35" fmla="*/ 78 h 85"/>
                  <a:gd name="T36" fmla="*/ 58 w 86"/>
                  <a:gd name="T37" fmla="*/ 73 h 85"/>
                  <a:gd name="T38" fmla="*/ 56 w 86"/>
                  <a:gd name="T39" fmla="*/ 67 h 85"/>
                  <a:gd name="T40" fmla="*/ 52 w 86"/>
                  <a:gd name="T41" fmla="*/ 68 h 85"/>
                  <a:gd name="T42" fmla="*/ 50 w 86"/>
                  <a:gd name="T43" fmla="*/ 64 h 85"/>
                  <a:gd name="T44" fmla="*/ 45 w 86"/>
                  <a:gd name="T45" fmla="*/ 59 h 85"/>
                  <a:gd name="T46" fmla="*/ 27 w 86"/>
                  <a:gd name="T47" fmla="*/ 58 h 85"/>
                  <a:gd name="T48" fmla="*/ 23 w 86"/>
                  <a:gd name="T49" fmla="*/ 56 h 85"/>
                  <a:gd name="T50" fmla="*/ 12 w 86"/>
                  <a:gd name="T51" fmla="*/ 56 h 85"/>
                  <a:gd name="T52" fmla="*/ 6 w 86"/>
                  <a:gd name="T53" fmla="*/ 52 h 85"/>
                  <a:gd name="T54" fmla="*/ 0 w 86"/>
                  <a:gd name="T55" fmla="*/ 50 h 85"/>
                  <a:gd name="T56" fmla="*/ 0 w 86"/>
                  <a:gd name="T57" fmla="*/ 46 h 85"/>
                  <a:gd name="T58" fmla="*/ 12 w 86"/>
                  <a:gd name="T59" fmla="*/ 38 h 85"/>
                  <a:gd name="T60" fmla="*/ 12 w 86"/>
                  <a:gd name="T61" fmla="*/ 29 h 85"/>
                  <a:gd name="T62" fmla="*/ 15 w 86"/>
                  <a:gd name="T63" fmla="*/ 26 h 85"/>
                  <a:gd name="T64" fmla="*/ 15 w 86"/>
                  <a:gd name="T65" fmla="*/ 18 h 85"/>
                  <a:gd name="T66" fmla="*/ 11 w 86"/>
                  <a:gd name="T67" fmla="*/ 9 h 85"/>
                  <a:gd name="T68" fmla="*/ 17 w 86"/>
                  <a:gd name="T69" fmla="*/ 3 h 85"/>
                  <a:gd name="T70" fmla="*/ 23 w 86"/>
                  <a:gd name="T71" fmla="*/ 0 h 85"/>
                  <a:gd name="T72" fmla="*/ 24 w 86"/>
                  <a:gd name="T73" fmla="*/ 8 h 85"/>
                  <a:gd name="T74" fmla="*/ 30 w 86"/>
                  <a:gd name="T75" fmla="*/ 15 h 85"/>
                  <a:gd name="T76" fmla="*/ 42 w 86"/>
                  <a:gd name="T77" fmla="*/ 18 h 85"/>
                  <a:gd name="T78" fmla="*/ 47 w 86"/>
                  <a:gd name="T79" fmla="*/ 21 h 85"/>
                  <a:gd name="T80" fmla="*/ 62 w 86"/>
                  <a:gd name="T81" fmla="*/ 21 h 85"/>
                  <a:gd name="T82" fmla="*/ 64 w 86"/>
                  <a:gd name="T83" fmla="*/ 2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6" h="85">
                    <a:moveTo>
                      <a:pt x="64" y="24"/>
                    </a:moveTo>
                    <a:lnTo>
                      <a:pt x="58" y="29"/>
                    </a:lnTo>
                    <a:lnTo>
                      <a:pt x="56" y="40"/>
                    </a:lnTo>
                    <a:lnTo>
                      <a:pt x="64" y="40"/>
                    </a:lnTo>
                    <a:lnTo>
                      <a:pt x="65" y="44"/>
                    </a:lnTo>
                    <a:lnTo>
                      <a:pt x="64" y="50"/>
                    </a:lnTo>
                    <a:lnTo>
                      <a:pt x="67" y="52"/>
                    </a:lnTo>
                    <a:lnTo>
                      <a:pt x="73" y="50"/>
                    </a:lnTo>
                    <a:lnTo>
                      <a:pt x="80" y="59"/>
                    </a:lnTo>
                    <a:lnTo>
                      <a:pt x="86" y="62"/>
                    </a:lnTo>
                    <a:lnTo>
                      <a:pt x="85" y="71"/>
                    </a:lnTo>
                    <a:lnTo>
                      <a:pt x="79" y="76"/>
                    </a:lnTo>
                    <a:lnTo>
                      <a:pt x="74" y="76"/>
                    </a:lnTo>
                    <a:lnTo>
                      <a:pt x="71" y="85"/>
                    </a:lnTo>
                    <a:lnTo>
                      <a:pt x="67" y="85"/>
                    </a:lnTo>
                    <a:lnTo>
                      <a:pt x="61" y="82"/>
                    </a:lnTo>
                    <a:lnTo>
                      <a:pt x="55" y="82"/>
                    </a:lnTo>
                    <a:lnTo>
                      <a:pt x="52" y="78"/>
                    </a:lnTo>
                    <a:lnTo>
                      <a:pt x="58" y="73"/>
                    </a:lnTo>
                    <a:lnTo>
                      <a:pt x="56" y="67"/>
                    </a:lnTo>
                    <a:lnTo>
                      <a:pt x="52" y="68"/>
                    </a:lnTo>
                    <a:lnTo>
                      <a:pt x="50" y="64"/>
                    </a:lnTo>
                    <a:lnTo>
                      <a:pt x="45" y="59"/>
                    </a:lnTo>
                    <a:lnTo>
                      <a:pt x="27" y="58"/>
                    </a:lnTo>
                    <a:lnTo>
                      <a:pt x="23" y="56"/>
                    </a:lnTo>
                    <a:lnTo>
                      <a:pt x="12" y="56"/>
                    </a:lnTo>
                    <a:lnTo>
                      <a:pt x="6" y="52"/>
                    </a:lnTo>
                    <a:lnTo>
                      <a:pt x="0" y="50"/>
                    </a:lnTo>
                    <a:lnTo>
                      <a:pt x="0" y="46"/>
                    </a:lnTo>
                    <a:lnTo>
                      <a:pt x="12" y="38"/>
                    </a:lnTo>
                    <a:lnTo>
                      <a:pt x="12" y="29"/>
                    </a:lnTo>
                    <a:lnTo>
                      <a:pt x="15" y="26"/>
                    </a:lnTo>
                    <a:lnTo>
                      <a:pt x="15" y="18"/>
                    </a:lnTo>
                    <a:lnTo>
                      <a:pt x="11" y="9"/>
                    </a:lnTo>
                    <a:lnTo>
                      <a:pt x="17" y="3"/>
                    </a:lnTo>
                    <a:lnTo>
                      <a:pt x="23" y="0"/>
                    </a:lnTo>
                    <a:lnTo>
                      <a:pt x="24" y="8"/>
                    </a:lnTo>
                    <a:lnTo>
                      <a:pt x="30" y="15"/>
                    </a:lnTo>
                    <a:lnTo>
                      <a:pt x="42" y="18"/>
                    </a:lnTo>
                    <a:lnTo>
                      <a:pt x="47" y="21"/>
                    </a:lnTo>
                    <a:lnTo>
                      <a:pt x="62" y="21"/>
                    </a:lnTo>
                    <a:lnTo>
                      <a:pt x="64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0" name="Freeform 5332">
                <a:extLst>
                  <a:ext uri="{FF2B5EF4-FFF2-40B4-BE49-F238E27FC236}">
                    <a16:creationId xmlns:a16="http://schemas.microsoft.com/office/drawing/2014/main" id="{A1B425F3-F1AD-610F-0123-7A3A45AF8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690"/>
                <a:ext cx="43" cy="43"/>
              </a:xfrm>
              <a:custGeom>
                <a:avLst/>
                <a:gdLst>
                  <a:gd name="T0" fmla="*/ 64 w 86"/>
                  <a:gd name="T1" fmla="*/ 24 h 85"/>
                  <a:gd name="T2" fmla="*/ 58 w 86"/>
                  <a:gd name="T3" fmla="*/ 29 h 85"/>
                  <a:gd name="T4" fmla="*/ 56 w 86"/>
                  <a:gd name="T5" fmla="*/ 40 h 85"/>
                  <a:gd name="T6" fmla="*/ 64 w 86"/>
                  <a:gd name="T7" fmla="*/ 40 h 85"/>
                  <a:gd name="T8" fmla="*/ 65 w 86"/>
                  <a:gd name="T9" fmla="*/ 44 h 85"/>
                  <a:gd name="T10" fmla="*/ 64 w 86"/>
                  <a:gd name="T11" fmla="*/ 50 h 85"/>
                  <a:gd name="T12" fmla="*/ 67 w 86"/>
                  <a:gd name="T13" fmla="*/ 52 h 85"/>
                  <a:gd name="T14" fmla="*/ 73 w 86"/>
                  <a:gd name="T15" fmla="*/ 50 h 85"/>
                  <a:gd name="T16" fmla="*/ 80 w 86"/>
                  <a:gd name="T17" fmla="*/ 59 h 85"/>
                  <a:gd name="T18" fmla="*/ 86 w 86"/>
                  <a:gd name="T19" fmla="*/ 62 h 85"/>
                  <a:gd name="T20" fmla="*/ 85 w 86"/>
                  <a:gd name="T21" fmla="*/ 71 h 85"/>
                  <a:gd name="T22" fmla="*/ 79 w 86"/>
                  <a:gd name="T23" fmla="*/ 76 h 85"/>
                  <a:gd name="T24" fmla="*/ 74 w 86"/>
                  <a:gd name="T25" fmla="*/ 76 h 85"/>
                  <a:gd name="T26" fmla="*/ 71 w 86"/>
                  <a:gd name="T27" fmla="*/ 85 h 85"/>
                  <a:gd name="T28" fmla="*/ 67 w 86"/>
                  <a:gd name="T29" fmla="*/ 85 h 85"/>
                  <a:gd name="T30" fmla="*/ 61 w 86"/>
                  <a:gd name="T31" fmla="*/ 82 h 85"/>
                  <a:gd name="T32" fmla="*/ 55 w 86"/>
                  <a:gd name="T33" fmla="*/ 82 h 85"/>
                  <a:gd name="T34" fmla="*/ 52 w 86"/>
                  <a:gd name="T35" fmla="*/ 78 h 85"/>
                  <a:gd name="T36" fmla="*/ 58 w 86"/>
                  <a:gd name="T37" fmla="*/ 73 h 85"/>
                  <a:gd name="T38" fmla="*/ 56 w 86"/>
                  <a:gd name="T39" fmla="*/ 67 h 85"/>
                  <a:gd name="T40" fmla="*/ 52 w 86"/>
                  <a:gd name="T41" fmla="*/ 68 h 85"/>
                  <a:gd name="T42" fmla="*/ 50 w 86"/>
                  <a:gd name="T43" fmla="*/ 64 h 85"/>
                  <a:gd name="T44" fmla="*/ 45 w 86"/>
                  <a:gd name="T45" fmla="*/ 59 h 85"/>
                  <a:gd name="T46" fmla="*/ 27 w 86"/>
                  <a:gd name="T47" fmla="*/ 58 h 85"/>
                  <a:gd name="T48" fmla="*/ 23 w 86"/>
                  <a:gd name="T49" fmla="*/ 56 h 85"/>
                  <a:gd name="T50" fmla="*/ 12 w 86"/>
                  <a:gd name="T51" fmla="*/ 56 h 85"/>
                  <a:gd name="T52" fmla="*/ 6 w 86"/>
                  <a:gd name="T53" fmla="*/ 52 h 85"/>
                  <a:gd name="T54" fmla="*/ 0 w 86"/>
                  <a:gd name="T55" fmla="*/ 50 h 85"/>
                  <a:gd name="T56" fmla="*/ 0 w 86"/>
                  <a:gd name="T57" fmla="*/ 46 h 85"/>
                  <a:gd name="T58" fmla="*/ 12 w 86"/>
                  <a:gd name="T59" fmla="*/ 38 h 85"/>
                  <a:gd name="T60" fmla="*/ 12 w 86"/>
                  <a:gd name="T61" fmla="*/ 29 h 85"/>
                  <a:gd name="T62" fmla="*/ 15 w 86"/>
                  <a:gd name="T63" fmla="*/ 26 h 85"/>
                  <a:gd name="T64" fmla="*/ 15 w 86"/>
                  <a:gd name="T65" fmla="*/ 18 h 85"/>
                  <a:gd name="T66" fmla="*/ 11 w 86"/>
                  <a:gd name="T67" fmla="*/ 9 h 85"/>
                  <a:gd name="T68" fmla="*/ 17 w 86"/>
                  <a:gd name="T69" fmla="*/ 3 h 85"/>
                  <a:gd name="T70" fmla="*/ 23 w 86"/>
                  <a:gd name="T71" fmla="*/ 0 h 85"/>
                  <a:gd name="T72" fmla="*/ 24 w 86"/>
                  <a:gd name="T73" fmla="*/ 8 h 85"/>
                  <a:gd name="T74" fmla="*/ 30 w 86"/>
                  <a:gd name="T75" fmla="*/ 15 h 85"/>
                  <a:gd name="T76" fmla="*/ 42 w 86"/>
                  <a:gd name="T77" fmla="*/ 18 h 85"/>
                  <a:gd name="T78" fmla="*/ 47 w 86"/>
                  <a:gd name="T79" fmla="*/ 21 h 85"/>
                  <a:gd name="T80" fmla="*/ 62 w 86"/>
                  <a:gd name="T81" fmla="*/ 21 h 85"/>
                  <a:gd name="T82" fmla="*/ 64 w 86"/>
                  <a:gd name="T83" fmla="*/ 2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6" h="85">
                    <a:moveTo>
                      <a:pt x="64" y="24"/>
                    </a:moveTo>
                    <a:lnTo>
                      <a:pt x="58" y="29"/>
                    </a:lnTo>
                    <a:lnTo>
                      <a:pt x="56" y="40"/>
                    </a:lnTo>
                    <a:lnTo>
                      <a:pt x="64" y="40"/>
                    </a:lnTo>
                    <a:lnTo>
                      <a:pt x="65" y="44"/>
                    </a:lnTo>
                    <a:lnTo>
                      <a:pt x="64" y="50"/>
                    </a:lnTo>
                    <a:lnTo>
                      <a:pt x="67" y="52"/>
                    </a:lnTo>
                    <a:lnTo>
                      <a:pt x="73" y="50"/>
                    </a:lnTo>
                    <a:lnTo>
                      <a:pt x="80" y="59"/>
                    </a:lnTo>
                    <a:lnTo>
                      <a:pt x="86" y="62"/>
                    </a:lnTo>
                    <a:lnTo>
                      <a:pt x="85" y="71"/>
                    </a:lnTo>
                    <a:lnTo>
                      <a:pt x="79" y="76"/>
                    </a:lnTo>
                    <a:lnTo>
                      <a:pt x="74" y="76"/>
                    </a:lnTo>
                    <a:lnTo>
                      <a:pt x="71" y="85"/>
                    </a:lnTo>
                    <a:lnTo>
                      <a:pt x="67" y="85"/>
                    </a:lnTo>
                    <a:lnTo>
                      <a:pt x="61" y="82"/>
                    </a:lnTo>
                    <a:lnTo>
                      <a:pt x="55" y="82"/>
                    </a:lnTo>
                    <a:lnTo>
                      <a:pt x="52" y="78"/>
                    </a:lnTo>
                    <a:lnTo>
                      <a:pt x="58" y="73"/>
                    </a:lnTo>
                    <a:lnTo>
                      <a:pt x="56" y="67"/>
                    </a:lnTo>
                    <a:lnTo>
                      <a:pt x="52" y="68"/>
                    </a:lnTo>
                    <a:lnTo>
                      <a:pt x="50" y="64"/>
                    </a:lnTo>
                    <a:lnTo>
                      <a:pt x="45" y="59"/>
                    </a:lnTo>
                    <a:lnTo>
                      <a:pt x="27" y="58"/>
                    </a:lnTo>
                    <a:lnTo>
                      <a:pt x="23" y="56"/>
                    </a:lnTo>
                    <a:lnTo>
                      <a:pt x="12" y="56"/>
                    </a:lnTo>
                    <a:lnTo>
                      <a:pt x="6" y="52"/>
                    </a:lnTo>
                    <a:lnTo>
                      <a:pt x="0" y="50"/>
                    </a:lnTo>
                    <a:lnTo>
                      <a:pt x="0" y="46"/>
                    </a:lnTo>
                    <a:lnTo>
                      <a:pt x="12" y="38"/>
                    </a:lnTo>
                    <a:lnTo>
                      <a:pt x="12" y="29"/>
                    </a:lnTo>
                    <a:lnTo>
                      <a:pt x="15" y="26"/>
                    </a:lnTo>
                    <a:lnTo>
                      <a:pt x="15" y="18"/>
                    </a:lnTo>
                    <a:lnTo>
                      <a:pt x="11" y="9"/>
                    </a:lnTo>
                    <a:lnTo>
                      <a:pt x="17" y="3"/>
                    </a:lnTo>
                    <a:lnTo>
                      <a:pt x="23" y="0"/>
                    </a:lnTo>
                    <a:lnTo>
                      <a:pt x="24" y="8"/>
                    </a:lnTo>
                    <a:lnTo>
                      <a:pt x="30" y="15"/>
                    </a:lnTo>
                    <a:lnTo>
                      <a:pt x="42" y="18"/>
                    </a:lnTo>
                    <a:lnTo>
                      <a:pt x="47" y="21"/>
                    </a:lnTo>
                    <a:lnTo>
                      <a:pt x="62" y="21"/>
                    </a:lnTo>
                    <a:lnTo>
                      <a:pt x="64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1" name="Freeform 5333">
                <a:extLst>
                  <a:ext uri="{FF2B5EF4-FFF2-40B4-BE49-F238E27FC236}">
                    <a16:creationId xmlns:a16="http://schemas.microsoft.com/office/drawing/2014/main" id="{9FDED250-6B6E-26FA-31A6-61B8F1BF5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673"/>
                <a:ext cx="43" cy="25"/>
              </a:xfrm>
              <a:custGeom>
                <a:avLst/>
                <a:gdLst>
                  <a:gd name="T0" fmla="*/ 35 w 85"/>
                  <a:gd name="T1" fmla="*/ 15 h 52"/>
                  <a:gd name="T2" fmla="*/ 26 w 85"/>
                  <a:gd name="T3" fmla="*/ 11 h 52"/>
                  <a:gd name="T4" fmla="*/ 18 w 85"/>
                  <a:gd name="T5" fmla="*/ 0 h 52"/>
                  <a:gd name="T6" fmla="*/ 11 w 85"/>
                  <a:gd name="T7" fmla="*/ 5 h 52"/>
                  <a:gd name="T8" fmla="*/ 0 w 85"/>
                  <a:gd name="T9" fmla="*/ 5 h 52"/>
                  <a:gd name="T10" fmla="*/ 6 w 85"/>
                  <a:gd name="T11" fmla="*/ 17 h 52"/>
                  <a:gd name="T12" fmla="*/ 5 w 85"/>
                  <a:gd name="T13" fmla="*/ 18 h 52"/>
                  <a:gd name="T14" fmla="*/ 8 w 85"/>
                  <a:gd name="T15" fmla="*/ 24 h 52"/>
                  <a:gd name="T16" fmla="*/ 15 w 85"/>
                  <a:gd name="T17" fmla="*/ 27 h 52"/>
                  <a:gd name="T18" fmla="*/ 20 w 85"/>
                  <a:gd name="T19" fmla="*/ 26 h 52"/>
                  <a:gd name="T20" fmla="*/ 26 w 85"/>
                  <a:gd name="T21" fmla="*/ 32 h 52"/>
                  <a:gd name="T22" fmla="*/ 31 w 85"/>
                  <a:gd name="T23" fmla="*/ 37 h 52"/>
                  <a:gd name="T24" fmla="*/ 31 w 85"/>
                  <a:gd name="T25" fmla="*/ 41 h 52"/>
                  <a:gd name="T26" fmla="*/ 35 w 85"/>
                  <a:gd name="T27" fmla="*/ 47 h 52"/>
                  <a:gd name="T28" fmla="*/ 41 w 85"/>
                  <a:gd name="T29" fmla="*/ 49 h 52"/>
                  <a:gd name="T30" fmla="*/ 47 w 85"/>
                  <a:gd name="T31" fmla="*/ 52 h 52"/>
                  <a:gd name="T32" fmla="*/ 52 w 85"/>
                  <a:gd name="T33" fmla="*/ 47 h 52"/>
                  <a:gd name="T34" fmla="*/ 61 w 85"/>
                  <a:gd name="T35" fmla="*/ 37 h 52"/>
                  <a:gd name="T36" fmla="*/ 75 w 85"/>
                  <a:gd name="T37" fmla="*/ 35 h 52"/>
                  <a:gd name="T38" fmla="*/ 78 w 85"/>
                  <a:gd name="T39" fmla="*/ 29 h 52"/>
                  <a:gd name="T40" fmla="*/ 85 w 85"/>
                  <a:gd name="T41" fmla="*/ 24 h 52"/>
                  <a:gd name="T42" fmla="*/ 75 w 85"/>
                  <a:gd name="T43" fmla="*/ 26 h 52"/>
                  <a:gd name="T44" fmla="*/ 70 w 85"/>
                  <a:gd name="T45" fmla="*/ 29 h 52"/>
                  <a:gd name="T46" fmla="*/ 64 w 85"/>
                  <a:gd name="T47" fmla="*/ 27 h 52"/>
                  <a:gd name="T48" fmla="*/ 53 w 85"/>
                  <a:gd name="T49" fmla="*/ 20 h 52"/>
                  <a:gd name="T50" fmla="*/ 50 w 85"/>
                  <a:gd name="T51" fmla="*/ 14 h 52"/>
                  <a:gd name="T52" fmla="*/ 35 w 85"/>
                  <a:gd name="T53" fmla="*/ 1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5" h="52">
                    <a:moveTo>
                      <a:pt x="35" y="15"/>
                    </a:moveTo>
                    <a:lnTo>
                      <a:pt x="26" y="11"/>
                    </a:lnTo>
                    <a:lnTo>
                      <a:pt x="18" y="0"/>
                    </a:lnTo>
                    <a:lnTo>
                      <a:pt x="11" y="5"/>
                    </a:lnTo>
                    <a:lnTo>
                      <a:pt x="0" y="5"/>
                    </a:lnTo>
                    <a:lnTo>
                      <a:pt x="6" y="17"/>
                    </a:lnTo>
                    <a:lnTo>
                      <a:pt x="5" y="18"/>
                    </a:lnTo>
                    <a:lnTo>
                      <a:pt x="8" y="24"/>
                    </a:lnTo>
                    <a:lnTo>
                      <a:pt x="15" y="27"/>
                    </a:lnTo>
                    <a:lnTo>
                      <a:pt x="20" y="26"/>
                    </a:lnTo>
                    <a:lnTo>
                      <a:pt x="26" y="32"/>
                    </a:lnTo>
                    <a:lnTo>
                      <a:pt x="31" y="37"/>
                    </a:lnTo>
                    <a:lnTo>
                      <a:pt x="31" y="41"/>
                    </a:lnTo>
                    <a:lnTo>
                      <a:pt x="35" y="47"/>
                    </a:lnTo>
                    <a:lnTo>
                      <a:pt x="41" y="49"/>
                    </a:lnTo>
                    <a:lnTo>
                      <a:pt x="47" y="52"/>
                    </a:lnTo>
                    <a:lnTo>
                      <a:pt x="52" y="47"/>
                    </a:lnTo>
                    <a:lnTo>
                      <a:pt x="61" y="37"/>
                    </a:lnTo>
                    <a:lnTo>
                      <a:pt x="75" y="35"/>
                    </a:lnTo>
                    <a:lnTo>
                      <a:pt x="78" y="29"/>
                    </a:lnTo>
                    <a:lnTo>
                      <a:pt x="85" y="24"/>
                    </a:lnTo>
                    <a:lnTo>
                      <a:pt x="75" y="26"/>
                    </a:lnTo>
                    <a:lnTo>
                      <a:pt x="70" y="29"/>
                    </a:lnTo>
                    <a:lnTo>
                      <a:pt x="64" y="27"/>
                    </a:lnTo>
                    <a:lnTo>
                      <a:pt x="53" y="20"/>
                    </a:lnTo>
                    <a:lnTo>
                      <a:pt x="50" y="14"/>
                    </a:ln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2" name="Freeform 5334">
                <a:extLst>
                  <a:ext uri="{FF2B5EF4-FFF2-40B4-BE49-F238E27FC236}">
                    <a16:creationId xmlns:a16="http://schemas.microsoft.com/office/drawing/2014/main" id="{5B4DD6BD-C731-0936-8099-A3308E699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673"/>
                <a:ext cx="43" cy="25"/>
              </a:xfrm>
              <a:custGeom>
                <a:avLst/>
                <a:gdLst>
                  <a:gd name="T0" fmla="*/ 35 w 85"/>
                  <a:gd name="T1" fmla="*/ 15 h 52"/>
                  <a:gd name="T2" fmla="*/ 50 w 85"/>
                  <a:gd name="T3" fmla="*/ 14 h 52"/>
                  <a:gd name="T4" fmla="*/ 53 w 85"/>
                  <a:gd name="T5" fmla="*/ 20 h 52"/>
                  <a:gd name="T6" fmla="*/ 64 w 85"/>
                  <a:gd name="T7" fmla="*/ 27 h 52"/>
                  <a:gd name="T8" fmla="*/ 70 w 85"/>
                  <a:gd name="T9" fmla="*/ 29 h 52"/>
                  <a:gd name="T10" fmla="*/ 75 w 85"/>
                  <a:gd name="T11" fmla="*/ 26 h 52"/>
                  <a:gd name="T12" fmla="*/ 85 w 85"/>
                  <a:gd name="T13" fmla="*/ 24 h 52"/>
                  <a:gd name="T14" fmla="*/ 78 w 85"/>
                  <a:gd name="T15" fmla="*/ 29 h 52"/>
                  <a:gd name="T16" fmla="*/ 75 w 85"/>
                  <a:gd name="T17" fmla="*/ 35 h 52"/>
                  <a:gd name="T18" fmla="*/ 61 w 85"/>
                  <a:gd name="T19" fmla="*/ 37 h 52"/>
                  <a:gd name="T20" fmla="*/ 52 w 85"/>
                  <a:gd name="T21" fmla="*/ 47 h 52"/>
                  <a:gd name="T22" fmla="*/ 47 w 85"/>
                  <a:gd name="T23" fmla="*/ 52 h 52"/>
                  <a:gd name="T24" fmla="*/ 41 w 85"/>
                  <a:gd name="T25" fmla="*/ 49 h 52"/>
                  <a:gd name="T26" fmla="*/ 35 w 85"/>
                  <a:gd name="T27" fmla="*/ 47 h 52"/>
                  <a:gd name="T28" fmla="*/ 31 w 85"/>
                  <a:gd name="T29" fmla="*/ 41 h 52"/>
                  <a:gd name="T30" fmla="*/ 31 w 85"/>
                  <a:gd name="T31" fmla="*/ 37 h 52"/>
                  <a:gd name="T32" fmla="*/ 26 w 85"/>
                  <a:gd name="T33" fmla="*/ 32 h 52"/>
                  <a:gd name="T34" fmla="*/ 20 w 85"/>
                  <a:gd name="T35" fmla="*/ 26 h 52"/>
                  <a:gd name="T36" fmla="*/ 15 w 85"/>
                  <a:gd name="T37" fmla="*/ 27 h 52"/>
                  <a:gd name="T38" fmla="*/ 8 w 85"/>
                  <a:gd name="T39" fmla="*/ 24 h 52"/>
                  <a:gd name="T40" fmla="*/ 5 w 85"/>
                  <a:gd name="T41" fmla="*/ 18 h 52"/>
                  <a:gd name="T42" fmla="*/ 6 w 85"/>
                  <a:gd name="T43" fmla="*/ 17 h 52"/>
                  <a:gd name="T44" fmla="*/ 0 w 85"/>
                  <a:gd name="T45" fmla="*/ 5 h 52"/>
                  <a:gd name="T46" fmla="*/ 11 w 85"/>
                  <a:gd name="T47" fmla="*/ 5 h 52"/>
                  <a:gd name="T48" fmla="*/ 18 w 85"/>
                  <a:gd name="T49" fmla="*/ 0 h 52"/>
                  <a:gd name="T50" fmla="*/ 26 w 85"/>
                  <a:gd name="T51" fmla="*/ 11 h 52"/>
                  <a:gd name="T52" fmla="*/ 35 w 85"/>
                  <a:gd name="T53" fmla="*/ 1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5" h="52">
                    <a:moveTo>
                      <a:pt x="35" y="15"/>
                    </a:moveTo>
                    <a:lnTo>
                      <a:pt x="50" y="14"/>
                    </a:lnTo>
                    <a:lnTo>
                      <a:pt x="53" y="20"/>
                    </a:lnTo>
                    <a:lnTo>
                      <a:pt x="64" y="27"/>
                    </a:lnTo>
                    <a:lnTo>
                      <a:pt x="70" y="29"/>
                    </a:lnTo>
                    <a:lnTo>
                      <a:pt x="75" y="26"/>
                    </a:lnTo>
                    <a:lnTo>
                      <a:pt x="85" y="24"/>
                    </a:lnTo>
                    <a:lnTo>
                      <a:pt x="78" y="29"/>
                    </a:lnTo>
                    <a:lnTo>
                      <a:pt x="75" y="35"/>
                    </a:lnTo>
                    <a:lnTo>
                      <a:pt x="61" y="37"/>
                    </a:lnTo>
                    <a:lnTo>
                      <a:pt x="52" y="47"/>
                    </a:lnTo>
                    <a:lnTo>
                      <a:pt x="47" y="52"/>
                    </a:lnTo>
                    <a:lnTo>
                      <a:pt x="41" y="49"/>
                    </a:lnTo>
                    <a:lnTo>
                      <a:pt x="35" y="47"/>
                    </a:lnTo>
                    <a:lnTo>
                      <a:pt x="31" y="41"/>
                    </a:lnTo>
                    <a:lnTo>
                      <a:pt x="31" y="37"/>
                    </a:lnTo>
                    <a:lnTo>
                      <a:pt x="26" y="32"/>
                    </a:lnTo>
                    <a:lnTo>
                      <a:pt x="20" y="26"/>
                    </a:lnTo>
                    <a:lnTo>
                      <a:pt x="15" y="27"/>
                    </a:lnTo>
                    <a:lnTo>
                      <a:pt x="8" y="24"/>
                    </a:lnTo>
                    <a:lnTo>
                      <a:pt x="5" y="18"/>
                    </a:lnTo>
                    <a:lnTo>
                      <a:pt x="6" y="17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8" y="0"/>
                    </a:lnTo>
                    <a:lnTo>
                      <a:pt x="26" y="11"/>
                    </a:ln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3" name="Freeform 5335">
                <a:extLst>
                  <a:ext uri="{FF2B5EF4-FFF2-40B4-BE49-F238E27FC236}">
                    <a16:creationId xmlns:a16="http://schemas.microsoft.com/office/drawing/2014/main" id="{D0626459-5115-7278-281F-588AE0860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673"/>
                <a:ext cx="43" cy="25"/>
              </a:xfrm>
              <a:custGeom>
                <a:avLst/>
                <a:gdLst>
                  <a:gd name="T0" fmla="*/ 35 w 85"/>
                  <a:gd name="T1" fmla="*/ 15 h 52"/>
                  <a:gd name="T2" fmla="*/ 50 w 85"/>
                  <a:gd name="T3" fmla="*/ 14 h 52"/>
                  <a:gd name="T4" fmla="*/ 53 w 85"/>
                  <a:gd name="T5" fmla="*/ 20 h 52"/>
                  <a:gd name="T6" fmla="*/ 64 w 85"/>
                  <a:gd name="T7" fmla="*/ 27 h 52"/>
                  <a:gd name="T8" fmla="*/ 70 w 85"/>
                  <a:gd name="T9" fmla="*/ 29 h 52"/>
                  <a:gd name="T10" fmla="*/ 75 w 85"/>
                  <a:gd name="T11" fmla="*/ 26 h 52"/>
                  <a:gd name="T12" fmla="*/ 85 w 85"/>
                  <a:gd name="T13" fmla="*/ 24 h 52"/>
                  <a:gd name="T14" fmla="*/ 78 w 85"/>
                  <a:gd name="T15" fmla="*/ 29 h 52"/>
                  <a:gd name="T16" fmla="*/ 75 w 85"/>
                  <a:gd name="T17" fmla="*/ 35 h 52"/>
                  <a:gd name="T18" fmla="*/ 61 w 85"/>
                  <a:gd name="T19" fmla="*/ 37 h 52"/>
                  <a:gd name="T20" fmla="*/ 52 w 85"/>
                  <a:gd name="T21" fmla="*/ 47 h 52"/>
                  <a:gd name="T22" fmla="*/ 47 w 85"/>
                  <a:gd name="T23" fmla="*/ 52 h 52"/>
                  <a:gd name="T24" fmla="*/ 41 w 85"/>
                  <a:gd name="T25" fmla="*/ 49 h 52"/>
                  <a:gd name="T26" fmla="*/ 35 w 85"/>
                  <a:gd name="T27" fmla="*/ 47 h 52"/>
                  <a:gd name="T28" fmla="*/ 31 w 85"/>
                  <a:gd name="T29" fmla="*/ 41 h 52"/>
                  <a:gd name="T30" fmla="*/ 31 w 85"/>
                  <a:gd name="T31" fmla="*/ 37 h 52"/>
                  <a:gd name="T32" fmla="*/ 26 w 85"/>
                  <a:gd name="T33" fmla="*/ 32 h 52"/>
                  <a:gd name="T34" fmla="*/ 20 w 85"/>
                  <a:gd name="T35" fmla="*/ 26 h 52"/>
                  <a:gd name="T36" fmla="*/ 15 w 85"/>
                  <a:gd name="T37" fmla="*/ 27 h 52"/>
                  <a:gd name="T38" fmla="*/ 8 w 85"/>
                  <a:gd name="T39" fmla="*/ 24 h 52"/>
                  <a:gd name="T40" fmla="*/ 5 w 85"/>
                  <a:gd name="T41" fmla="*/ 18 h 52"/>
                  <a:gd name="T42" fmla="*/ 6 w 85"/>
                  <a:gd name="T43" fmla="*/ 17 h 52"/>
                  <a:gd name="T44" fmla="*/ 0 w 85"/>
                  <a:gd name="T45" fmla="*/ 5 h 52"/>
                  <a:gd name="T46" fmla="*/ 11 w 85"/>
                  <a:gd name="T47" fmla="*/ 5 h 52"/>
                  <a:gd name="T48" fmla="*/ 18 w 85"/>
                  <a:gd name="T49" fmla="*/ 0 h 52"/>
                  <a:gd name="T50" fmla="*/ 26 w 85"/>
                  <a:gd name="T51" fmla="*/ 11 h 52"/>
                  <a:gd name="T52" fmla="*/ 35 w 85"/>
                  <a:gd name="T53" fmla="*/ 1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5" h="52">
                    <a:moveTo>
                      <a:pt x="35" y="15"/>
                    </a:moveTo>
                    <a:lnTo>
                      <a:pt x="50" y="14"/>
                    </a:lnTo>
                    <a:lnTo>
                      <a:pt x="53" y="20"/>
                    </a:lnTo>
                    <a:lnTo>
                      <a:pt x="64" y="27"/>
                    </a:lnTo>
                    <a:lnTo>
                      <a:pt x="70" y="29"/>
                    </a:lnTo>
                    <a:lnTo>
                      <a:pt x="75" y="26"/>
                    </a:lnTo>
                    <a:lnTo>
                      <a:pt x="85" y="24"/>
                    </a:lnTo>
                    <a:lnTo>
                      <a:pt x="78" y="29"/>
                    </a:lnTo>
                    <a:lnTo>
                      <a:pt x="75" y="35"/>
                    </a:lnTo>
                    <a:lnTo>
                      <a:pt x="61" y="37"/>
                    </a:lnTo>
                    <a:lnTo>
                      <a:pt x="52" y="47"/>
                    </a:lnTo>
                    <a:lnTo>
                      <a:pt x="47" y="52"/>
                    </a:lnTo>
                    <a:lnTo>
                      <a:pt x="41" y="49"/>
                    </a:lnTo>
                    <a:lnTo>
                      <a:pt x="35" y="47"/>
                    </a:lnTo>
                    <a:lnTo>
                      <a:pt x="31" y="41"/>
                    </a:lnTo>
                    <a:lnTo>
                      <a:pt x="31" y="37"/>
                    </a:lnTo>
                    <a:lnTo>
                      <a:pt x="26" y="32"/>
                    </a:lnTo>
                    <a:lnTo>
                      <a:pt x="20" y="26"/>
                    </a:lnTo>
                    <a:lnTo>
                      <a:pt x="15" y="27"/>
                    </a:lnTo>
                    <a:lnTo>
                      <a:pt x="8" y="24"/>
                    </a:lnTo>
                    <a:lnTo>
                      <a:pt x="5" y="18"/>
                    </a:lnTo>
                    <a:lnTo>
                      <a:pt x="6" y="17"/>
                    </a:lnTo>
                    <a:lnTo>
                      <a:pt x="0" y="5"/>
                    </a:lnTo>
                    <a:lnTo>
                      <a:pt x="11" y="5"/>
                    </a:lnTo>
                    <a:lnTo>
                      <a:pt x="18" y="0"/>
                    </a:lnTo>
                    <a:lnTo>
                      <a:pt x="26" y="11"/>
                    </a:lnTo>
                    <a:lnTo>
                      <a:pt x="35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4" name="Freeform 5336">
                <a:extLst>
                  <a:ext uri="{FF2B5EF4-FFF2-40B4-BE49-F238E27FC236}">
                    <a16:creationId xmlns:a16="http://schemas.microsoft.com/office/drawing/2014/main" id="{5E298DEA-6D6F-6163-1B36-8CAFD73FB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875"/>
                <a:ext cx="10" cy="11"/>
              </a:xfrm>
              <a:custGeom>
                <a:avLst/>
                <a:gdLst>
                  <a:gd name="T0" fmla="*/ 5 w 20"/>
                  <a:gd name="T1" fmla="*/ 20 h 21"/>
                  <a:gd name="T2" fmla="*/ 6 w 20"/>
                  <a:gd name="T3" fmla="*/ 20 h 21"/>
                  <a:gd name="T4" fmla="*/ 14 w 20"/>
                  <a:gd name="T5" fmla="*/ 21 h 21"/>
                  <a:gd name="T6" fmla="*/ 14 w 20"/>
                  <a:gd name="T7" fmla="*/ 15 h 21"/>
                  <a:gd name="T8" fmla="*/ 20 w 20"/>
                  <a:gd name="T9" fmla="*/ 3 h 21"/>
                  <a:gd name="T10" fmla="*/ 14 w 20"/>
                  <a:gd name="T11" fmla="*/ 0 h 21"/>
                  <a:gd name="T12" fmla="*/ 0 w 20"/>
                  <a:gd name="T13" fmla="*/ 1 h 21"/>
                  <a:gd name="T14" fmla="*/ 0 w 20"/>
                  <a:gd name="T15" fmla="*/ 6 h 21"/>
                  <a:gd name="T16" fmla="*/ 5 w 20"/>
                  <a:gd name="T17" fmla="*/ 6 h 21"/>
                  <a:gd name="T18" fmla="*/ 3 w 20"/>
                  <a:gd name="T19" fmla="*/ 15 h 21"/>
                  <a:gd name="T20" fmla="*/ 5 w 20"/>
                  <a:gd name="T21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1">
                    <a:moveTo>
                      <a:pt x="5" y="20"/>
                    </a:moveTo>
                    <a:lnTo>
                      <a:pt x="6" y="20"/>
                    </a:lnTo>
                    <a:lnTo>
                      <a:pt x="14" y="21"/>
                    </a:lnTo>
                    <a:lnTo>
                      <a:pt x="14" y="15"/>
                    </a:lnTo>
                    <a:lnTo>
                      <a:pt x="20" y="3"/>
                    </a:lnTo>
                    <a:lnTo>
                      <a:pt x="14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3" y="15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5" name="Freeform 5337">
                <a:extLst>
                  <a:ext uri="{FF2B5EF4-FFF2-40B4-BE49-F238E27FC236}">
                    <a16:creationId xmlns:a16="http://schemas.microsoft.com/office/drawing/2014/main" id="{825B9F4C-A26D-8306-FF8B-BEEA42E1D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875"/>
                <a:ext cx="10" cy="11"/>
              </a:xfrm>
              <a:custGeom>
                <a:avLst/>
                <a:gdLst>
                  <a:gd name="T0" fmla="*/ 5 w 20"/>
                  <a:gd name="T1" fmla="*/ 20 h 21"/>
                  <a:gd name="T2" fmla="*/ 3 w 20"/>
                  <a:gd name="T3" fmla="*/ 15 h 21"/>
                  <a:gd name="T4" fmla="*/ 5 w 20"/>
                  <a:gd name="T5" fmla="*/ 6 h 21"/>
                  <a:gd name="T6" fmla="*/ 0 w 20"/>
                  <a:gd name="T7" fmla="*/ 6 h 21"/>
                  <a:gd name="T8" fmla="*/ 0 w 20"/>
                  <a:gd name="T9" fmla="*/ 1 h 21"/>
                  <a:gd name="T10" fmla="*/ 14 w 20"/>
                  <a:gd name="T11" fmla="*/ 0 h 21"/>
                  <a:gd name="T12" fmla="*/ 20 w 20"/>
                  <a:gd name="T13" fmla="*/ 3 h 21"/>
                  <a:gd name="T14" fmla="*/ 14 w 20"/>
                  <a:gd name="T15" fmla="*/ 15 h 21"/>
                  <a:gd name="T16" fmla="*/ 14 w 20"/>
                  <a:gd name="T17" fmla="*/ 21 h 21"/>
                  <a:gd name="T18" fmla="*/ 6 w 20"/>
                  <a:gd name="T19" fmla="*/ 20 h 21"/>
                  <a:gd name="T20" fmla="*/ 5 w 20"/>
                  <a:gd name="T21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1">
                    <a:moveTo>
                      <a:pt x="5" y="20"/>
                    </a:moveTo>
                    <a:lnTo>
                      <a:pt x="3" y="15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14" y="15"/>
                    </a:lnTo>
                    <a:lnTo>
                      <a:pt x="14" y="21"/>
                    </a:lnTo>
                    <a:lnTo>
                      <a:pt x="6" y="20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6" name="Freeform 5338">
                <a:extLst>
                  <a:ext uri="{FF2B5EF4-FFF2-40B4-BE49-F238E27FC236}">
                    <a16:creationId xmlns:a16="http://schemas.microsoft.com/office/drawing/2014/main" id="{BE306DFB-FCFB-00BE-E0D6-F74F92803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875"/>
                <a:ext cx="10" cy="11"/>
              </a:xfrm>
              <a:custGeom>
                <a:avLst/>
                <a:gdLst>
                  <a:gd name="T0" fmla="*/ 5 w 20"/>
                  <a:gd name="T1" fmla="*/ 20 h 21"/>
                  <a:gd name="T2" fmla="*/ 3 w 20"/>
                  <a:gd name="T3" fmla="*/ 15 h 21"/>
                  <a:gd name="T4" fmla="*/ 5 w 20"/>
                  <a:gd name="T5" fmla="*/ 6 h 21"/>
                  <a:gd name="T6" fmla="*/ 0 w 20"/>
                  <a:gd name="T7" fmla="*/ 6 h 21"/>
                  <a:gd name="T8" fmla="*/ 0 w 20"/>
                  <a:gd name="T9" fmla="*/ 1 h 21"/>
                  <a:gd name="T10" fmla="*/ 14 w 20"/>
                  <a:gd name="T11" fmla="*/ 0 h 21"/>
                  <a:gd name="T12" fmla="*/ 20 w 20"/>
                  <a:gd name="T13" fmla="*/ 3 h 21"/>
                  <a:gd name="T14" fmla="*/ 14 w 20"/>
                  <a:gd name="T15" fmla="*/ 15 h 21"/>
                  <a:gd name="T16" fmla="*/ 14 w 20"/>
                  <a:gd name="T17" fmla="*/ 21 h 21"/>
                  <a:gd name="T18" fmla="*/ 6 w 20"/>
                  <a:gd name="T19" fmla="*/ 20 h 21"/>
                  <a:gd name="T20" fmla="*/ 5 w 20"/>
                  <a:gd name="T21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1">
                    <a:moveTo>
                      <a:pt x="5" y="20"/>
                    </a:moveTo>
                    <a:lnTo>
                      <a:pt x="3" y="15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14" y="15"/>
                    </a:lnTo>
                    <a:lnTo>
                      <a:pt x="14" y="21"/>
                    </a:lnTo>
                    <a:lnTo>
                      <a:pt x="6" y="20"/>
                    </a:lnTo>
                    <a:lnTo>
                      <a:pt x="5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7" name="Freeform 5339">
                <a:extLst>
                  <a:ext uri="{FF2B5EF4-FFF2-40B4-BE49-F238E27FC236}">
                    <a16:creationId xmlns:a16="http://schemas.microsoft.com/office/drawing/2014/main" id="{904C3D41-9B13-0915-D0CE-033A8427D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158"/>
                <a:ext cx="34" cy="28"/>
              </a:xfrm>
              <a:custGeom>
                <a:avLst/>
                <a:gdLst>
                  <a:gd name="T0" fmla="*/ 35 w 68"/>
                  <a:gd name="T1" fmla="*/ 11 h 56"/>
                  <a:gd name="T2" fmla="*/ 29 w 68"/>
                  <a:gd name="T3" fmla="*/ 9 h 56"/>
                  <a:gd name="T4" fmla="*/ 21 w 68"/>
                  <a:gd name="T5" fmla="*/ 3 h 56"/>
                  <a:gd name="T6" fmla="*/ 15 w 68"/>
                  <a:gd name="T7" fmla="*/ 0 h 56"/>
                  <a:gd name="T8" fmla="*/ 15 w 68"/>
                  <a:gd name="T9" fmla="*/ 6 h 56"/>
                  <a:gd name="T10" fmla="*/ 11 w 68"/>
                  <a:gd name="T11" fmla="*/ 6 h 56"/>
                  <a:gd name="T12" fmla="*/ 11 w 68"/>
                  <a:gd name="T13" fmla="*/ 6 h 56"/>
                  <a:gd name="T14" fmla="*/ 6 w 68"/>
                  <a:gd name="T15" fmla="*/ 9 h 56"/>
                  <a:gd name="T16" fmla="*/ 0 w 68"/>
                  <a:gd name="T17" fmla="*/ 11 h 56"/>
                  <a:gd name="T18" fmla="*/ 3 w 68"/>
                  <a:gd name="T19" fmla="*/ 17 h 56"/>
                  <a:gd name="T20" fmla="*/ 3 w 68"/>
                  <a:gd name="T21" fmla="*/ 21 h 56"/>
                  <a:gd name="T22" fmla="*/ 2 w 68"/>
                  <a:gd name="T23" fmla="*/ 26 h 56"/>
                  <a:gd name="T24" fmla="*/ 6 w 68"/>
                  <a:gd name="T25" fmla="*/ 29 h 56"/>
                  <a:gd name="T26" fmla="*/ 9 w 68"/>
                  <a:gd name="T27" fmla="*/ 43 h 56"/>
                  <a:gd name="T28" fmla="*/ 12 w 68"/>
                  <a:gd name="T29" fmla="*/ 41 h 56"/>
                  <a:gd name="T30" fmla="*/ 23 w 68"/>
                  <a:gd name="T31" fmla="*/ 34 h 56"/>
                  <a:gd name="T32" fmla="*/ 26 w 68"/>
                  <a:gd name="T33" fmla="*/ 41 h 56"/>
                  <a:gd name="T34" fmla="*/ 26 w 68"/>
                  <a:gd name="T35" fmla="*/ 50 h 56"/>
                  <a:gd name="T36" fmla="*/ 32 w 68"/>
                  <a:gd name="T37" fmla="*/ 52 h 56"/>
                  <a:gd name="T38" fmla="*/ 35 w 68"/>
                  <a:gd name="T39" fmla="*/ 56 h 56"/>
                  <a:gd name="T40" fmla="*/ 47 w 68"/>
                  <a:gd name="T41" fmla="*/ 56 h 56"/>
                  <a:gd name="T42" fmla="*/ 49 w 68"/>
                  <a:gd name="T43" fmla="*/ 52 h 56"/>
                  <a:gd name="T44" fmla="*/ 55 w 68"/>
                  <a:gd name="T45" fmla="*/ 50 h 56"/>
                  <a:gd name="T46" fmla="*/ 52 w 68"/>
                  <a:gd name="T47" fmla="*/ 43 h 56"/>
                  <a:gd name="T48" fmla="*/ 55 w 68"/>
                  <a:gd name="T49" fmla="*/ 41 h 56"/>
                  <a:gd name="T50" fmla="*/ 64 w 68"/>
                  <a:gd name="T51" fmla="*/ 34 h 56"/>
                  <a:gd name="T52" fmla="*/ 67 w 68"/>
                  <a:gd name="T53" fmla="*/ 32 h 56"/>
                  <a:gd name="T54" fmla="*/ 68 w 68"/>
                  <a:gd name="T55" fmla="*/ 29 h 56"/>
                  <a:gd name="T56" fmla="*/ 62 w 68"/>
                  <a:gd name="T57" fmla="*/ 24 h 56"/>
                  <a:gd name="T58" fmla="*/ 56 w 68"/>
                  <a:gd name="T59" fmla="*/ 28 h 56"/>
                  <a:gd name="T60" fmla="*/ 50 w 68"/>
                  <a:gd name="T61" fmla="*/ 21 h 56"/>
                  <a:gd name="T62" fmla="*/ 46 w 68"/>
                  <a:gd name="T63" fmla="*/ 17 h 56"/>
                  <a:gd name="T64" fmla="*/ 41 w 68"/>
                  <a:gd name="T65" fmla="*/ 18 h 56"/>
                  <a:gd name="T66" fmla="*/ 35 w 68"/>
                  <a:gd name="T67" fmla="*/ 1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" h="56">
                    <a:moveTo>
                      <a:pt x="35" y="11"/>
                    </a:moveTo>
                    <a:lnTo>
                      <a:pt x="29" y="9"/>
                    </a:lnTo>
                    <a:lnTo>
                      <a:pt x="21" y="3"/>
                    </a:lnTo>
                    <a:lnTo>
                      <a:pt x="15" y="0"/>
                    </a:lnTo>
                    <a:lnTo>
                      <a:pt x="15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6" y="9"/>
                    </a:lnTo>
                    <a:lnTo>
                      <a:pt x="0" y="11"/>
                    </a:lnTo>
                    <a:lnTo>
                      <a:pt x="3" y="17"/>
                    </a:lnTo>
                    <a:lnTo>
                      <a:pt x="3" y="21"/>
                    </a:lnTo>
                    <a:lnTo>
                      <a:pt x="2" y="26"/>
                    </a:lnTo>
                    <a:lnTo>
                      <a:pt x="6" y="29"/>
                    </a:lnTo>
                    <a:lnTo>
                      <a:pt x="9" y="43"/>
                    </a:lnTo>
                    <a:lnTo>
                      <a:pt x="12" y="41"/>
                    </a:lnTo>
                    <a:lnTo>
                      <a:pt x="23" y="34"/>
                    </a:lnTo>
                    <a:lnTo>
                      <a:pt x="26" y="41"/>
                    </a:lnTo>
                    <a:lnTo>
                      <a:pt x="26" y="50"/>
                    </a:lnTo>
                    <a:lnTo>
                      <a:pt x="32" y="52"/>
                    </a:lnTo>
                    <a:lnTo>
                      <a:pt x="35" y="56"/>
                    </a:lnTo>
                    <a:lnTo>
                      <a:pt x="47" y="56"/>
                    </a:lnTo>
                    <a:lnTo>
                      <a:pt x="49" y="52"/>
                    </a:lnTo>
                    <a:lnTo>
                      <a:pt x="55" y="50"/>
                    </a:lnTo>
                    <a:lnTo>
                      <a:pt x="52" y="43"/>
                    </a:lnTo>
                    <a:lnTo>
                      <a:pt x="55" y="41"/>
                    </a:lnTo>
                    <a:lnTo>
                      <a:pt x="64" y="34"/>
                    </a:lnTo>
                    <a:lnTo>
                      <a:pt x="67" y="32"/>
                    </a:lnTo>
                    <a:lnTo>
                      <a:pt x="68" y="29"/>
                    </a:lnTo>
                    <a:lnTo>
                      <a:pt x="62" y="24"/>
                    </a:lnTo>
                    <a:lnTo>
                      <a:pt x="56" y="28"/>
                    </a:lnTo>
                    <a:lnTo>
                      <a:pt x="50" y="21"/>
                    </a:lnTo>
                    <a:lnTo>
                      <a:pt x="46" y="17"/>
                    </a:lnTo>
                    <a:lnTo>
                      <a:pt x="41" y="18"/>
                    </a:lnTo>
                    <a:lnTo>
                      <a:pt x="3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8" name="Freeform 5340">
                <a:extLst>
                  <a:ext uri="{FF2B5EF4-FFF2-40B4-BE49-F238E27FC236}">
                    <a16:creationId xmlns:a16="http://schemas.microsoft.com/office/drawing/2014/main" id="{7A82ABE4-44FD-D53E-6C10-F4D16F086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158"/>
                <a:ext cx="34" cy="28"/>
              </a:xfrm>
              <a:custGeom>
                <a:avLst/>
                <a:gdLst>
                  <a:gd name="T0" fmla="*/ 35 w 68"/>
                  <a:gd name="T1" fmla="*/ 11 h 56"/>
                  <a:gd name="T2" fmla="*/ 41 w 68"/>
                  <a:gd name="T3" fmla="*/ 18 h 56"/>
                  <a:gd name="T4" fmla="*/ 46 w 68"/>
                  <a:gd name="T5" fmla="*/ 17 h 56"/>
                  <a:gd name="T6" fmla="*/ 50 w 68"/>
                  <a:gd name="T7" fmla="*/ 21 h 56"/>
                  <a:gd name="T8" fmla="*/ 56 w 68"/>
                  <a:gd name="T9" fmla="*/ 28 h 56"/>
                  <a:gd name="T10" fmla="*/ 62 w 68"/>
                  <a:gd name="T11" fmla="*/ 24 h 56"/>
                  <a:gd name="T12" fmla="*/ 68 w 68"/>
                  <a:gd name="T13" fmla="*/ 29 h 56"/>
                  <a:gd name="T14" fmla="*/ 67 w 68"/>
                  <a:gd name="T15" fmla="*/ 32 h 56"/>
                  <a:gd name="T16" fmla="*/ 64 w 68"/>
                  <a:gd name="T17" fmla="*/ 34 h 56"/>
                  <a:gd name="T18" fmla="*/ 55 w 68"/>
                  <a:gd name="T19" fmla="*/ 41 h 56"/>
                  <a:gd name="T20" fmla="*/ 52 w 68"/>
                  <a:gd name="T21" fmla="*/ 43 h 56"/>
                  <a:gd name="T22" fmla="*/ 55 w 68"/>
                  <a:gd name="T23" fmla="*/ 50 h 56"/>
                  <a:gd name="T24" fmla="*/ 49 w 68"/>
                  <a:gd name="T25" fmla="*/ 52 h 56"/>
                  <a:gd name="T26" fmla="*/ 47 w 68"/>
                  <a:gd name="T27" fmla="*/ 56 h 56"/>
                  <a:gd name="T28" fmla="*/ 35 w 68"/>
                  <a:gd name="T29" fmla="*/ 56 h 56"/>
                  <a:gd name="T30" fmla="*/ 32 w 68"/>
                  <a:gd name="T31" fmla="*/ 52 h 56"/>
                  <a:gd name="T32" fmla="*/ 26 w 68"/>
                  <a:gd name="T33" fmla="*/ 50 h 56"/>
                  <a:gd name="T34" fmla="*/ 26 w 68"/>
                  <a:gd name="T35" fmla="*/ 41 h 56"/>
                  <a:gd name="T36" fmla="*/ 23 w 68"/>
                  <a:gd name="T37" fmla="*/ 34 h 56"/>
                  <a:gd name="T38" fmla="*/ 12 w 68"/>
                  <a:gd name="T39" fmla="*/ 41 h 56"/>
                  <a:gd name="T40" fmla="*/ 9 w 68"/>
                  <a:gd name="T41" fmla="*/ 43 h 56"/>
                  <a:gd name="T42" fmla="*/ 6 w 68"/>
                  <a:gd name="T43" fmla="*/ 29 h 56"/>
                  <a:gd name="T44" fmla="*/ 2 w 68"/>
                  <a:gd name="T45" fmla="*/ 26 h 56"/>
                  <a:gd name="T46" fmla="*/ 3 w 68"/>
                  <a:gd name="T47" fmla="*/ 21 h 56"/>
                  <a:gd name="T48" fmla="*/ 3 w 68"/>
                  <a:gd name="T49" fmla="*/ 17 h 56"/>
                  <a:gd name="T50" fmla="*/ 0 w 68"/>
                  <a:gd name="T51" fmla="*/ 11 h 56"/>
                  <a:gd name="T52" fmla="*/ 6 w 68"/>
                  <a:gd name="T53" fmla="*/ 9 h 56"/>
                  <a:gd name="T54" fmla="*/ 11 w 68"/>
                  <a:gd name="T55" fmla="*/ 6 h 56"/>
                  <a:gd name="T56" fmla="*/ 11 w 68"/>
                  <a:gd name="T57" fmla="*/ 6 h 56"/>
                  <a:gd name="T58" fmla="*/ 15 w 68"/>
                  <a:gd name="T59" fmla="*/ 6 h 56"/>
                  <a:gd name="T60" fmla="*/ 15 w 68"/>
                  <a:gd name="T61" fmla="*/ 0 h 56"/>
                  <a:gd name="T62" fmla="*/ 21 w 68"/>
                  <a:gd name="T63" fmla="*/ 3 h 56"/>
                  <a:gd name="T64" fmla="*/ 29 w 68"/>
                  <a:gd name="T65" fmla="*/ 9 h 56"/>
                  <a:gd name="T66" fmla="*/ 35 w 68"/>
                  <a:gd name="T67" fmla="*/ 1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" h="56">
                    <a:moveTo>
                      <a:pt x="35" y="11"/>
                    </a:moveTo>
                    <a:lnTo>
                      <a:pt x="41" y="18"/>
                    </a:lnTo>
                    <a:lnTo>
                      <a:pt x="46" y="17"/>
                    </a:lnTo>
                    <a:lnTo>
                      <a:pt x="50" y="21"/>
                    </a:lnTo>
                    <a:lnTo>
                      <a:pt x="56" y="28"/>
                    </a:lnTo>
                    <a:lnTo>
                      <a:pt x="62" y="24"/>
                    </a:lnTo>
                    <a:lnTo>
                      <a:pt x="68" y="29"/>
                    </a:lnTo>
                    <a:lnTo>
                      <a:pt x="67" y="32"/>
                    </a:lnTo>
                    <a:lnTo>
                      <a:pt x="64" y="34"/>
                    </a:lnTo>
                    <a:lnTo>
                      <a:pt x="55" y="41"/>
                    </a:lnTo>
                    <a:lnTo>
                      <a:pt x="52" y="43"/>
                    </a:lnTo>
                    <a:lnTo>
                      <a:pt x="55" y="50"/>
                    </a:lnTo>
                    <a:lnTo>
                      <a:pt x="49" y="52"/>
                    </a:lnTo>
                    <a:lnTo>
                      <a:pt x="47" y="56"/>
                    </a:lnTo>
                    <a:lnTo>
                      <a:pt x="35" y="56"/>
                    </a:lnTo>
                    <a:lnTo>
                      <a:pt x="32" y="52"/>
                    </a:lnTo>
                    <a:lnTo>
                      <a:pt x="26" y="50"/>
                    </a:lnTo>
                    <a:lnTo>
                      <a:pt x="26" y="41"/>
                    </a:lnTo>
                    <a:lnTo>
                      <a:pt x="23" y="34"/>
                    </a:lnTo>
                    <a:lnTo>
                      <a:pt x="12" y="41"/>
                    </a:lnTo>
                    <a:lnTo>
                      <a:pt x="9" y="43"/>
                    </a:lnTo>
                    <a:lnTo>
                      <a:pt x="6" y="29"/>
                    </a:lnTo>
                    <a:lnTo>
                      <a:pt x="2" y="26"/>
                    </a:lnTo>
                    <a:lnTo>
                      <a:pt x="3" y="21"/>
                    </a:lnTo>
                    <a:lnTo>
                      <a:pt x="3" y="17"/>
                    </a:lnTo>
                    <a:lnTo>
                      <a:pt x="0" y="11"/>
                    </a:lnTo>
                    <a:lnTo>
                      <a:pt x="6" y="9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5" y="6"/>
                    </a:lnTo>
                    <a:lnTo>
                      <a:pt x="15" y="0"/>
                    </a:lnTo>
                    <a:lnTo>
                      <a:pt x="21" y="3"/>
                    </a:lnTo>
                    <a:lnTo>
                      <a:pt x="29" y="9"/>
                    </a:lnTo>
                    <a:lnTo>
                      <a:pt x="35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89" name="Freeform 5341">
                <a:extLst>
                  <a:ext uri="{FF2B5EF4-FFF2-40B4-BE49-F238E27FC236}">
                    <a16:creationId xmlns:a16="http://schemas.microsoft.com/office/drawing/2014/main" id="{E3AD1C26-274D-85B7-18D2-3D6DF7C7E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158"/>
                <a:ext cx="34" cy="28"/>
              </a:xfrm>
              <a:custGeom>
                <a:avLst/>
                <a:gdLst>
                  <a:gd name="T0" fmla="*/ 35 w 68"/>
                  <a:gd name="T1" fmla="*/ 11 h 56"/>
                  <a:gd name="T2" fmla="*/ 41 w 68"/>
                  <a:gd name="T3" fmla="*/ 18 h 56"/>
                  <a:gd name="T4" fmla="*/ 46 w 68"/>
                  <a:gd name="T5" fmla="*/ 17 h 56"/>
                  <a:gd name="T6" fmla="*/ 50 w 68"/>
                  <a:gd name="T7" fmla="*/ 21 h 56"/>
                  <a:gd name="T8" fmla="*/ 56 w 68"/>
                  <a:gd name="T9" fmla="*/ 28 h 56"/>
                  <a:gd name="T10" fmla="*/ 62 w 68"/>
                  <a:gd name="T11" fmla="*/ 24 h 56"/>
                  <a:gd name="T12" fmla="*/ 68 w 68"/>
                  <a:gd name="T13" fmla="*/ 29 h 56"/>
                  <a:gd name="T14" fmla="*/ 67 w 68"/>
                  <a:gd name="T15" fmla="*/ 32 h 56"/>
                  <a:gd name="T16" fmla="*/ 64 w 68"/>
                  <a:gd name="T17" fmla="*/ 34 h 56"/>
                  <a:gd name="T18" fmla="*/ 55 w 68"/>
                  <a:gd name="T19" fmla="*/ 41 h 56"/>
                  <a:gd name="T20" fmla="*/ 52 w 68"/>
                  <a:gd name="T21" fmla="*/ 43 h 56"/>
                  <a:gd name="T22" fmla="*/ 55 w 68"/>
                  <a:gd name="T23" fmla="*/ 50 h 56"/>
                  <a:gd name="T24" fmla="*/ 49 w 68"/>
                  <a:gd name="T25" fmla="*/ 52 h 56"/>
                  <a:gd name="T26" fmla="*/ 47 w 68"/>
                  <a:gd name="T27" fmla="*/ 56 h 56"/>
                  <a:gd name="T28" fmla="*/ 35 w 68"/>
                  <a:gd name="T29" fmla="*/ 56 h 56"/>
                  <a:gd name="T30" fmla="*/ 32 w 68"/>
                  <a:gd name="T31" fmla="*/ 52 h 56"/>
                  <a:gd name="T32" fmla="*/ 26 w 68"/>
                  <a:gd name="T33" fmla="*/ 50 h 56"/>
                  <a:gd name="T34" fmla="*/ 26 w 68"/>
                  <a:gd name="T35" fmla="*/ 41 h 56"/>
                  <a:gd name="T36" fmla="*/ 23 w 68"/>
                  <a:gd name="T37" fmla="*/ 34 h 56"/>
                  <a:gd name="T38" fmla="*/ 12 w 68"/>
                  <a:gd name="T39" fmla="*/ 41 h 56"/>
                  <a:gd name="T40" fmla="*/ 9 w 68"/>
                  <a:gd name="T41" fmla="*/ 43 h 56"/>
                  <a:gd name="T42" fmla="*/ 6 w 68"/>
                  <a:gd name="T43" fmla="*/ 29 h 56"/>
                  <a:gd name="T44" fmla="*/ 2 w 68"/>
                  <a:gd name="T45" fmla="*/ 26 h 56"/>
                  <a:gd name="T46" fmla="*/ 3 w 68"/>
                  <a:gd name="T47" fmla="*/ 21 h 56"/>
                  <a:gd name="T48" fmla="*/ 3 w 68"/>
                  <a:gd name="T49" fmla="*/ 17 h 56"/>
                  <a:gd name="T50" fmla="*/ 0 w 68"/>
                  <a:gd name="T51" fmla="*/ 11 h 56"/>
                  <a:gd name="T52" fmla="*/ 6 w 68"/>
                  <a:gd name="T53" fmla="*/ 9 h 56"/>
                  <a:gd name="T54" fmla="*/ 11 w 68"/>
                  <a:gd name="T55" fmla="*/ 6 h 56"/>
                  <a:gd name="T56" fmla="*/ 11 w 68"/>
                  <a:gd name="T57" fmla="*/ 6 h 56"/>
                  <a:gd name="T58" fmla="*/ 15 w 68"/>
                  <a:gd name="T59" fmla="*/ 6 h 56"/>
                  <a:gd name="T60" fmla="*/ 15 w 68"/>
                  <a:gd name="T61" fmla="*/ 0 h 56"/>
                  <a:gd name="T62" fmla="*/ 21 w 68"/>
                  <a:gd name="T63" fmla="*/ 3 h 56"/>
                  <a:gd name="T64" fmla="*/ 29 w 68"/>
                  <a:gd name="T65" fmla="*/ 9 h 56"/>
                  <a:gd name="T66" fmla="*/ 35 w 68"/>
                  <a:gd name="T67" fmla="*/ 1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" h="56">
                    <a:moveTo>
                      <a:pt x="35" y="11"/>
                    </a:moveTo>
                    <a:lnTo>
                      <a:pt x="41" y="18"/>
                    </a:lnTo>
                    <a:lnTo>
                      <a:pt x="46" y="17"/>
                    </a:lnTo>
                    <a:lnTo>
                      <a:pt x="50" y="21"/>
                    </a:lnTo>
                    <a:lnTo>
                      <a:pt x="56" y="28"/>
                    </a:lnTo>
                    <a:lnTo>
                      <a:pt x="62" y="24"/>
                    </a:lnTo>
                    <a:lnTo>
                      <a:pt x="68" y="29"/>
                    </a:lnTo>
                    <a:lnTo>
                      <a:pt x="67" y="32"/>
                    </a:lnTo>
                    <a:lnTo>
                      <a:pt x="64" y="34"/>
                    </a:lnTo>
                    <a:lnTo>
                      <a:pt x="55" y="41"/>
                    </a:lnTo>
                    <a:lnTo>
                      <a:pt x="52" y="43"/>
                    </a:lnTo>
                    <a:lnTo>
                      <a:pt x="55" y="50"/>
                    </a:lnTo>
                    <a:lnTo>
                      <a:pt x="49" y="52"/>
                    </a:lnTo>
                    <a:lnTo>
                      <a:pt x="47" y="56"/>
                    </a:lnTo>
                    <a:lnTo>
                      <a:pt x="35" y="56"/>
                    </a:lnTo>
                    <a:lnTo>
                      <a:pt x="32" y="52"/>
                    </a:lnTo>
                    <a:lnTo>
                      <a:pt x="26" y="50"/>
                    </a:lnTo>
                    <a:lnTo>
                      <a:pt x="26" y="41"/>
                    </a:lnTo>
                    <a:lnTo>
                      <a:pt x="23" y="34"/>
                    </a:lnTo>
                    <a:lnTo>
                      <a:pt x="12" y="41"/>
                    </a:lnTo>
                    <a:lnTo>
                      <a:pt x="9" y="43"/>
                    </a:lnTo>
                    <a:lnTo>
                      <a:pt x="6" y="29"/>
                    </a:lnTo>
                    <a:lnTo>
                      <a:pt x="2" y="26"/>
                    </a:lnTo>
                    <a:lnTo>
                      <a:pt x="3" y="21"/>
                    </a:lnTo>
                    <a:lnTo>
                      <a:pt x="3" y="17"/>
                    </a:lnTo>
                    <a:lnTo>
                      <a:pt x="0" y="11"/>
                    </a:lnTo>
                    <a:lnTo>
                      <a:pt x="6" y="9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5" y="6"/>
                    </a:lnTo>
                    <a:lnTo>
                      <a:pt x="15" y="0"/>
                    </a:lnTo>
                    <a:lnTo>
                      <a:pt x="21" y="3"/>
                    </a:lnTo>
                    <a:lnTo>
                      <a:pt x="29" y="9"/>
                    </a:lnTo>
                    <a:lnTo>
                      <a:pt x="35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0" name="Freeform 5342">
                <a:extLst>
                  <a:ext uri="{FF2B5EF4-FFF2-40B4-BE49-F238E27FC236}">
                    <a16:creationId xmlns:a16="http://schemas.microsoft.com/office/drawing/2014/main" id="{5DA910D5-05AC-ABE3-B435-7EE3621BD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009"/>
                <a:ext cx="118" cy="121"/>
              </a:xfrm>
              <a:custGeom>
                <a:avLst/>
                <a:gdLst>
                  <a:gd name="T0" fmla="*/ 74 w 235"/>
                  <a:gd name="T1" fmla="*/ 12 h 242"/>
                  <a:gd name="T2" fmla="*/ 64 w 235"/>
                  <a:gd name="T3" fmla="*/ 23 h 242"/>
                  <a:gd name="T4" fmla="*/ 49 w 235"/>
                  <a:gd name="T5" fmla="*/ 19 h 242"/>
                  <a:gd name="T6" fmla="*/ 37 w 235"/>
                  <a:gd name="T7" fmla="*/ 34 h 242"/>
                  <a:gd name="T8" fmla="*/ 30 w 235"/>
                  <a:gd name="T9" fmla="*/ 43 h 242"/>
                  <a:gd name="T10" fmla="*/ 17 w 235"/>
                  <a:gd name="T11" fmla="*/ 52 h 242"/>
                  <a:gd name="T12" fmla="*/ 5 w 235"/>
                  <a:gd name="T13" fmla="*/ 73 h 242"/>
                  <a:gd name="T14" fmla="*/ 21 w 235"/>
                  <a:gd name="T15" fmla="*/ 79 h 242"/>
                  <a:gd name="T16" fmla="*/ 43 w 235"/>
                  <a:gd name="T17" fmla="*/ 85 h 242"/>
                  <a:gd name="T18" fmla="*/ 76 w 235"/>
                  <a:gd name="T19" fmla="*/ 67 h 242"/>
                  <a:gd name="T20" fmla="*/ 87 w 235"/>
                  <a:gd name="T21" fmla="*/ 96 h 242"/>
                  <a:gd name="T22" fmla="*/ 71 w 235"/>
                  <a:gd name="T23" fmla="*/ 105 h 242"/>
                  <a:gd name="T24" fmla="*/ 65 w 235"/>
                  <a:gd name="T25" fmla="*/ 119 h 242"/>
                  <a:gd name="T26" fmla="*/ 78 w 235"/>
                  <a:gd name="T27" fmla="*/ 120 h 242"/>
                  <a:gd name="T28" fmla="*/ 85 w 235"/>
                  <a:gd name="T29" fmla="*/ 131 h 242"/>
                  <a:gd name="T30" fmla="*/ 71 w 235"/>
                  <a:gd name="T31" fmla="*/ 146 h 242"/>
                  <a:gd name="T32" fmla="*/ 74 w 235"/>
                  <a:gd name="T33" fmla="*/ 169 h 242"/>
                  <a:gd name="T34" fmla="*/ 67 w 235"/>
                  <a:gd name="T35" fmla="*/ 189 h 242"/>
                  <a:gd name="T36" fmla="*/ 70 w 235"/>
                  <a:gd name="T37" fmla="*/ 202 h 242"/>
                  <a:gd name="T38" fmla="*/ 68 w 235"/>
                  <a:gd name="T39" fmla="*/ 212 h 242"/>
                  <a:gd name="T40" fmla="*/ 81 w 235"/>
                  <a:gd name="T41" fmla="*/ 222 h 242"/>
                  <a:gd name="T42" fmla="*/ 88 w 235"/>
                  <a:gd name="T43" fmla="*/ 233 h 242"/>
                  <a:gd name="T44" fmla="*/ 99 w 235"/>
                  <a:gd name="T45" fmla="*/ 221 h 242"/>
                  <a:gd name="T46" fmla="*/ 123 w 235"/>
                  <a:gd name="T47" fmla="*/ 234 h 242"/>
                  <a:gd name="T48" fmla="*/ 138 w 235"/>
                  <a:gd name="T49" fmla="*/ 219 h 242"/>
                  <a:gd name="T50" fmla="*/ 159 w 235"/>
                  <a:gd name="T51" fmla="*/ 228 h 242"/>
                  <a:gd name="T52" fmla="*/ 156 w 235"/>
                  <a:gd name="T53" fmla="*/ 215 h 242"/>
                  <a:gd name="T54" fmla="*/ 153 w 235"/>
                  <a:gd name="T55" fmla="*/ 190 h 242"/>
                  <a:gd name="T56" fmla="*/ 169 w 235"/>
                  <a:gd name="T57" fmla="*/ 189 h 242"/>
                  <a:gd name="T58" fmla="*/ 184 w 235"/>
                  <a:gd name="T59" fmla="*/ 186 h 242"/>
                  <a:gd name="T60" fmla="*/ 187 w 235"/>
                  <a:gd name="T61" fmla="*/ 193 h 242"/>
                  <a:gd name="T62" fmla="*/ 202 w 235"/>
                  <a:gd name="T63" fmla="*/ 181 h 242"/>
                  <a:gd name="T64" fmla="*/ 220 w 235"/>
                  <a:gd name="T65" fmla="*/ 186 h 242"/>
                  <a:gd name="T66" fmla="*/ 220 w 235"/>
                  <a:gd name="T67" fmla="*/ 175 h 242"/>
                  <a:gd name="T68" fmla="*/ 235 w 235"/>
                  <a:gd name="T69" fmla="*/ 172 h 242"/>
                  <a:gd name="T70" fmla="*/ 231 w 235"/>
                  <a:gd name="T71" fmla="*/ 152 h 242"/>
                  <a:gd name="T72" fmla="*/ 225 w 235"/>
                  <a:gd name="T73" fmla="*/ 139 h 242"/>
                  <a:gd name="T74" fmla="*/ 206 w 235"/>
                  <a:gd name="T75" fmla="*/ 140 h 242"/>
                  <a:gd name="T76" fmla="*/ 193 w 235"/>
                  <a:gd name="T77" fmla="*/ 134 h 242"/>
                  <a:gd name="T78" fmla="*/ 175 w 235"/>
                  <a:gd name="T79" fmla="*/ 126 h 242"/>
                  <a:gd name="T80" fmla="*/ 172 w 235"/>
                  <a:gd name="T81" fmla="*/ 108 h 242"/>
                  <a:gd name="T82" fmla="*/ 167 w 235"/>
                  <a:gd name="T83" fmla="*/ 76 h 242"/>
                  <a:gd name="T84" fmla="*/ 172 w 235"/>
                  <a:gd name="T85" fmla="*/ 53 h 242"/>
                  <a:gd name="T86" fmla="*/ 162 w 235"/>
                  <a:gd name="T87" fmla="*/ 25 h 242"/>
                  <a:gd name="T88" fmla="*/ 152 w 235"/>
                  <a:gd name="T89" fmla="*/ 19 h 242"/>
                  <a:gd name="T90" fmla="*/ 138 w 235"/>
                  <a:gd name="T91" fmla="*/ 8 h 242"/>
                  <a:gd name="T92" fmla="*/ 125 w 235"/>
                  <a:gd name="T93" fmla="*/ 3 h 242"/>
                  <a:gd name="T94" fmla="*/ 111 w 235"/>
                  <a:gd name="T95" fmla="*/ 0 h 242"/>
                  <a:gd name="T96" fmla="*/ 99 w 235"/>
                  <a:gd name="T97" fmla="*/ 5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5" h="242">
                    <a:moveTo>
                      <a:pt x="94" y="6"/>
                    </a:moveTo>
                    <a:lnTo>
                      <a:pt x="88" y="6"/>
                    </a:lnTo>
                    <a:lnTo>
                      <a:pt x="74" y="12"/>
                    </a:lnTo>
                    <a:lnTo>
                      <a:pt x="64" y="12"/>
                    </a:lnTo>
                    <a:lnTo>
                      <a:pt x="62" y="14"/>
                    </a:lnTo>
                    <a:lnTo>
                      <a:pt x="64" y="23"/>
                    </a:lnTo>
                    <a:lnTo>
                      <a:pt x="61" y="23"/>
                    </a:lnTo>
                    <a:lnTo>
                      <a:pt x="55" y="19"/>
                    </a:lnTo>
                    <a:lnTo>
                      <a:pt x="49" y="19"/>
                    </a:lnTo>
                    <a:lnTo>
                      <a:pt x="55" y="28"/>
                    </a:lnTo>
                    <a:lnTo>
                      <a:pt x="53" y="32"/>
                    </a:lnTo>
                    <a:lnTo>
                      <a:pt x="37" y="34"/>
                    </a:lnTo>
                    <a:lnTo>
                      <a:pt x="32" y="37"/>
                    </a:lnTo>
                    <a:lnTo>
                      <a:pt x="29" y="40"/>
                    </a:lnTo>
                    <a:lnTo>
                      <a:pt x="30" y="43"/>
                    </a:lnTo>
                    <a:lnTo>
                      <a:pt x="24" y="53"/>
                    </a:lnTo>
                    <a:lnTo>
                      <a:pt x="20" y="52"/>
                    </a:lnTo>
                    <a:lnTo>
                      <a:pt x="17" y="52"/>
                    </a:lnTo>
                    <a:lnTo>
                      <a:pt x="8" y="57"/>
                    </a:lnTo>
                    <a:lnTo>
                      <a:pt x="0" y="67"/>
                    </a:lnTo>
                    <a:lnTo>
                      <a:pt x="5" y="73"/>
                    </a:lnTo>
                    <a:lnTo>
                      <a:pt x="15" y="72"/>
                    </a:lnTo>
                    <a:lnTo>
                      <a:pt x="21" y="73"/>
                    </a:lnTo>
                    <a:lnTo>
                      <a:pt x="21" y="79"/>
                    </a:lnTo>
                    <a:lnTo>
                      <a:pt x="29" y="87"/>
                    </a:lnTo>
                    <a:lnTo>
                      <a:pt x="41" y="90"/>
                    </a:lnTo>
                    <a:lnTo>
                      <a:pt x="43" y="85"/>
                    </a:lnTo>
                    <a:lnTo>
                      <a:pt x="55" y="79"/>
                    </a:lnTo>
                    <a:lnTo>
                      <a:pt x="64" y="79"/>
                    </a:lnTo>
                    <a:lnTo>
                      <a:pt x="76" y="67"/>
                    </a:lnTo>
                    <a:lnTo>
                      <a:pt x="85" y="84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4" y="104"/>
                    </a:lnTo>
                    <a:lnTo>
                      <a:pt x="74" y="99"/>
                    </a:lnTo>
                    <a:lnTo>
                      <a:pt x="71" y="105"/>
                    </a:lnTo>
                    <a:lnTo>
                      <a:pt x="62" y="108"/>
                    </a:lnTo>
                    <a:lnTo>
                      <a:pt x="58" y="119"/>
                    </a:lnTo>
                    <a:lnTo>
                      <a:pt x="65" y="119"/>
                    </a:lnTo>
                    <a:lnTo>
                      <a:pt x="68" y="123"/>
                    </a:lnTo>
                    <a:lnTo>
                      <a:pt x="70" y="120"/>
                    </a:lnTo>
                    <a:lnTo>
                      <a:pt x="78" y="120"/>
                    </a:lnTo>
                    <a:lnTo>
                      <a:pt x="81" y="123"/>
                    </a:lnTo>
                    <a:lnTo>
                      <a:pt x="85" y="123"/>
                    </a:lnTo>
                    <a:lnTo>
                      <a:pt x="85" y="131"/>
                    </a:lnTo>
                    <a:lnTo>
                      <a:pt x="81" y="143"/>
                    </a:lnTo>
                    <a:lnTo>
                      <a:pt x="74" y="145"/>
                    </a:lnTo>
                    <a:lnTo>
                      <a:pt x="71" y="146"/>
                    </a:lnTo>
                    <a:lnTo>
                      <a:pt x="71" y="158"/>
                    </a:lnTo>
                    <a:lnTo>
                      <a:pt x="68" y="166"/>
                    </a:lnTo>
                    <a:lnTo>
                      <a:pt x="74" y="169"/>
                    </a:lnTo>
                    <a:lnTo>
                      <a:pt x="74" y="178"/>
                    </a:lnTo>
                    <a:lnTo>
                      <a:pt x="65" y="181"/>
                    </a:lnTo>
                    <a:lnTo>
                      <a:pt x="67" y="189"/>
                    </a:lnTo>
                    <a:lnTo>
                      <a:pt x="64" y="193"/>
                    </a:lnTo>
                    <a:lnTo>
                      <a:pt x="65" y="199"/>
                    </a:lnTo>
                    <a:lnTo>
                      <a:pt x="70" y="202"/>
                    </a:lnTo>
                    <a:lnTo>
                      <a:pt x="65" y="208"/>
                    </a:lnTo>
                    <a:lnTo>
                      <a:pt x="65" y="213"/>
                    </a:lnTo>
                    <a:lnTo>
                      <a:pt x="68" y="212"/>
                    </a:lnTo>
                    <a:lnTo>
                      <a:pt x="74" y="215"/>
                    </a:lnTo>
                    <a:lnTo>
                      <a:pt x="76" y="222"/>
                    </a:lnTo>
                    <a:lnTo>
                      <a:pt x="81" y="222"/>
                    </a:lnTo>
                    <a:lnTo>
                      <a:pt x="85" y="219"/>
                    </a:lnTo>
                    <a:lnTo>
                      <a:pt x="90" y="225"/>
                    </a:lnTo>
                    <a:lnTo>
                      <a:pt x="88" y="233"/>
                    </a:lnTo>
                    <a:lnTo>
                      <a:pt x="93" y="231"/>
                    </a:lnTo>
                    <a:lnTo>
                      <a:pt x="97" y="228"/>
                    </a:lnTo>
                    <a:lnTo>
                      <a:pt x="99" y="221"/>
                    </a:lnTo>
                    <a:lnTo>
                      <a:pt x="111" y="231"/>
                    </a:lnTo>
                    <a:lnTo>
                      <a:pt x="115" y="230"/>
                    </a:lnTo>
                    <a:lnTo>
                      <a:pt x="123" y="234"/>
                    </a:lnTo>
                    <a:lnTo>
                      <a:pt x="126" y="242"/>
                    </a:lnTo>
                    <a:lnTo>
                      <a:pt x="138" y="231"/>
                    </a:lnTo>
                    <a:lnTo>
                      <a:pt x="138" y="219"/>
                    </a:lnTo>
                    <a:lnTo>
                      <a:pt x="147" y="222"/>
                    </a:lnTo>
                    <a:lnTo>
                      <a:pt x="152" y="222"/>
                    </a:lnTo>
                    <a:lnTo>
                      <a:pt x="159" y="228"/>
                    </a:lnTo>
                    <a:lnTo>
                      <a:pt x="162" y="222"/>
                    </a:lnTo>
                    <a:lnTo>
                      <a:pt x="158" y="221"/>
                    </a:lnTo>
                    <a:lnTo>
                      <a:pt x="156" y="215"/>
                    </a:lnTo>
                    <a:lnTo>
                      <a:pt x="164" y="201"/>
                    </a:lnTo>
                    <a:lnTo>
                      <a:pt x="164" y="199"/>
                    </a:lnTo>
                    <a:lnTo>
                      <a:pt x="153" y="190"/>
                    </a:lnTo>
                    <a:lnTo>
                      <a:pt x="159" y="186"/>
                    </a:lnTo>
                    <a:lnTo>
                      <a:pt x="162" y="189"/>
                    </a:lnTo>
                    <a:lnTo>
                      <a:pt x="169" y="189"/>
                    </a:lnTo>
                    <a:lnTo>
                      <a:pt x="173" y="186"/>
                    </a:lnTo>
                    <a:lnTo>
                      <a:pt x="178" y="183"/>
                    </a:lnTo>
                    <a:lnTo>
                      <a:pt x="184" y="186"/>
                    </a:lnTo>
                    <a:lnTo>
                      <a:pt x="181" y="192"/>
                    </a:lnTo>
                    <a:lnTo>
                      <a:pt x="184" y="193"/>
                    </a:lnTo>
                    <a:lnTo>
                      <a:pt x="187" y="193"/>
                    </a:lnTo>
                    <a:lnTo>
                      <a:pt x="191" y="189"/>
                    </a:lnTo>
                    <a:lnTo>
                      <a:pt x="197" y="190"/>
                    </a:lnTo>
                    <a:lnTo>
                      <a:pt x="202" y="181"/>
                    </a:lnTo>
                    <a:lnTo>
                      <a:pt x="205" y="184"/>
                    </a:lnTo>
                    <a:lnTo>
                      <a:pt x="214" y="181"/>
                    </a:lnTo>
                    <a:lnTo>
                      <a:pt x="220" y="186"/>
                    </a:lnTo>
                    <a:lnTo>
                      <a:pt x="223" y="186"/>
                    </a:lnTo>
                    <a:lnTo>
                      <a:pt x="223" y="180"/>
                    </a:lnTo>
                    <a:lnTo>
                      <a:pt x="220" y="175"/>
                    </a:lnTo>
                    <a:lnTo>
                      <a:pt x="223" y="169"/>
                    </a:lnTo>
                    <a:lnTo>
                      <a:pt x="232" y="174"/>
                    </a:lnTo>
                    <a:lnTo>
                      <a:pt x="235" y="172"/>
                    </a:lnTo>
                    <a:lnTo>
                      <a:pt x="231" y="164"/>
                    </a:lnTo>
                    <a:lnTo>
                      <a:pt x="226" y="158"/>
                    </a:lnTo>
                    <a:lnTo>
                      <a:pt x="231" y="152"/>
                    </a:lnTo>
                    <a:lnTo>
                      <a:pt x="232" y="152"/>
                    </a:lnTo>
                    <a:lnTo>
                      <a:pt x="234" y="149"/>
                    </a:lnTo>
                    <a:lnTo>
                      <a:pt x="225" y="139"/>
                    </a:lnTo>
                    <a:lnTo>
                      <a:pt x="220" y="146"/>
                    </a:lnTo>
                    <a:lnTo>
                      <a:pt x="211" y="142"/>
                    </a:lnTo>
                    <a:lnTo>
                      <a:pt x="206" y="140"/>
                    </a:lnTo>
                    <a:lnTo>
                      <a:pt x="200" y="142"/>
                    </a:lnTo>
                    <a:lnTo>
                      <a:pt x="194" y="140"/>
                    </a:lnTo>
                    <a:lnTo>
                      <a:pt x="193" y="134"/>
                    </a:lnTo>
                    <a:lnTo>
                      <a:pt x="187" y="128"/>
                    </a:lnTo>
                    <a:lnTo>
                      <a:pt x="181" y="134"/>
                    </a:lnTo>
                    <a:lnTo>
                      <a:pt x="175" y="126"/>
                    </a:lnTo>
                    <a:lnTo>
                      <a:pt x="170" y="119"/>
                    </a:lnTo>
                    <a:lnTo>
                      <a:pt x="169" y="110"/>
                    </a:lnTo>
                    <a:lnTo>
                      <a:pt x="172" y="108"/>
                    </a:lnTo>
                    <a:lnTo>
                      <a:pt x="170" y="104"/>
                    </a:lnTo>
                    <a:lnTo>
                      <a:pt x="169" y="79"/>
                    </a:lnTo>
                    <a:lnTo>
                      <a:pt x="167" y="76"/>
                    </a:lnTo>
                    <a:lnTo>
                      <a:pt x="169" y="73"/>
                    </a:lnTo>
                    <a:lnTo>
                      <a:pt x="166" y="58"/>
                    </a:lnTo>
                    <a:lnTo>
                      <a:pt x="172" y="53"/>
                    </a:lnTo>
                    <a:lnTo>
                      <a:pt x="172" y="46"/>
                    </a:lnTo>
                    <a:lnTo>
                      <a:pt x="164" y="37"/>
                    </a:lnTo>
                    <a:lnTo>
                      <a:pt x="162" y="25"/>
                    </a:lnTo>
                    <a:lnTo>
                      <a:pt x="158" y="19"/>
                    </a:lnTo>
                    <a:lnTo>
                      <a:pt x="156" y="20"/>
                    </a:lnTo>
                    <a:lnTo>
                      <a:pt x="152" y="19"/>
                    </a:lnTo>
                    <a:lnTo>
                      <a:pt x="150" y="14"/>
                    </a:lnTo>
                    <a:lnTo>
                      <a:pt x="144" y="9"/>
                    </a:lnTo>
                    <a:lnTo>
                      <a:pt x="138" y="8"/>
                    </a:lnTo>
                    <a:lnTo>
                      <a:pt x="135" y="9"/>
                    </a:lnTo>
                    <a:lnTo>
                      <a:pt x="131" y="2"/>
                    </a:lnTo>
                    <a:lnTo>
                      <a:pt x="125" y="3"/>
                    </a:lnTo>
                    <a:lnTo>
                      <a:pt x="122" y="0"/>
                    </a:lnTo>
                    <a:lnTo>
                      <a:pt x="117" y="3"/>
                    </a:lnTo>
                    <a:lnTo>
                      <a:pt x="111" y="0"/>
                    </a:lnTo>
                    <a:lnTo>
                      <a:pt x="109" y="3"/>
                    </a:lnTo>
                    <a:lnTo>
                      <a:pt x="105" y="6"/>
                    </a:lnTo>
                    <a:lnTo>
                      <a:pt x="99" y="5"/>
                    </a:lnTo>
                    <a:lnTo>
                      <a:pt x="94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1" name="Freeform 5343">
                <a:extLst>
                  <a:ext uri="{FF2B5EF4-FFF2-40B4-BE49-F238E27FC236}">
                    <a16:creationId xmlns:a16="http://schemas.microsoft.com/office/drawing/2014/main" id="{48362025-8437-A45A-FD7A-DDABC1C9C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009"/>
                <a:ext cx="118" cy="121"/>
              </a:xfrm>
              <a:custGeom>
                <a:avLst/>
                <a:gdLst>
                  <a:gd name="T0" fmla="*/ 105 w 235"/>
                  <a:gd name="T1" fmla="*/ 6 h 242"/>
                  <a:gd name="T2" fmla="*/ 117 w 235"/>
                  <a:gd name="T3" fmla="*/ 3 h 242"/>
                  <a:gd name="T4" fmla="*/ 131 w 235"/>
                  <a:gd name="T5" fmla="*/ 2 h 242"/>
                  <a:gd name="T6" fmla="*/ 144 w 235"/>
                  <a:gd name="T7" fmla="*/ 9 h 242"/>
                  <a:gd name="T8" fmla="*/ 156 w 235"/>
                  <a:gd name="T9" fmla="*/ 20 h 242"/>
                  <a:gd name="T10" fmla="*/ 164 w 235"/>
                  <a:gd name="T11" fmla="*/ 37 h 242"/>
                  <a:gd name="T12" fmla="*/ 166 w 235"/>
                  <a:gd name="T13" fmla="*/ 58 h 242"/>
                  <a:gd name="T14" fmla="*/ 169 w 235"/>
                  <a:gd name="T15" fmla="*/ 79 h 242"/>
                  <a:gd name="T16" fmla="*/ 169 w 235"/>
                  <a:gd name="T17" fmla="*/ 110 h 242"/>
                  <a:gd name="T18" fmla="*/ 181 w 235"/>
                  <a:gd name="T19" fmla="*/ 134 h 242"/>
                  <a:gd name="T20" fmla="*/ 194 w 235"/>
                  <a:gd name="T21" fmla="*/ 140 h 242"/>
                  <a:gd name="T22" fmla="*/ 211 w 235"/>
                  <a:gd name="T23" fmla="*/ 142 h 242"/>
                  <a:gd name="T24" fmla="*/ 234 w 235"/>
                  <a:gd name="T25" fmla="*/ 149 h 242"/>
                  <a:gd name="T26" fmla="*/ 226 w 235"/>
                  <a:gd name="T27" fmla="*/ 158 h 242"/>
                  <a:gd name="T28" fmla="*/ 232 w 235"/>
                  <a:gd name="T29" fmla="*/ 174 h 242"/>
                  <a:gd name="T30" fmla="*/ 223 w 235"/>
                  <a:gd name="T31" fmla="*/ 180 h 242"/>
                  <a:gd name="T32" fmla="*/ 214 w 235"/>
                  <a:gd name="T33" fmla="*/ 181 h 242"/>
                  <a:gd name="T34" fmla="*/ 197 w 235"/>
                  <a:gd name="T35" fmla="*/ 190 h 242"/>
                  <a:gd name="T36" fmla="*/ 184 w 235"/>
                  <a:gd name="T37" fmla="*/ 193 h 242"/>
                  <a:gd name="T38" fmla="*/ 178 w 235"/>
                  <a:gd name="T39" fmla="*/ 183 h 242"/>
                  <a:gd name="T40" fmla="*/ 162 w 235"/>
                  <a:gd name="T41" fmla="*/ 189 h 242"/>
                  <a:gd name="T42" fmla="*/ 164 w 235"/>
                  <a:gd name="T43" fmla="*/ 199 h 242"/>
                  <a:gd name="T44" fmla="*/ 158 w 235"/>
                  <a:gd name="T45" fmla="*/ 221 h 242"/>
                  <a:gd name="T46" fmla="*/ 152 w 235"/>
                  <a:gd name="T47" fmla="*/ 222 h 242"/>
                  <a:gd name="T48" fmla="*/ 138 w 235"/>
                  <a:gd name="T49" fmla="*/ 231 h 242"/>
                  <a:gd name="T50" fmla="*/ 115 w 235"/>
                  <a:gd name="T51" fmla="*/ 230 h 242"/>
                  <a:gd name="T52" fmla="*/ 97 w 235"/>
                  <a:gd name="T53" fmla="*/ 228 h 242"/>
                  <a:gd name="T54" fmla="*/ 90 w 235"/>
                  <a:gd name="T55" fmla="*/ 225 h 242"/>
                  <a:gd name="T56" fmla="*/ 76 w 235"/>
                  <a:gd name="T57" fmla="*/ 222 h 242"/>
                  <a:gd name="T58" fmla="*/ 65 w 235"/>
                  <a:gd name="T59" fmla="*/ 213 h 242"/>
                  <a:gd name="T60" fmla="*/ 65 w 235"/>
                  <a:gd name="T61" fmla="*/ 199 h 242"/>
                  <a:gd name="T62" fmla="*/ 65 w 235"/>
                  <a:gd name="T63" fmla="*/ 181 h 242"/>
                  <a:gd name="T64" fmla="*/ 68 w 235"/>
                  <a:gd name="T65" fmla="*/ 166 h 242"/>
                  <a:gd name="T66" fmla="*/ 74 w 235"/>
                  <a:gd name="T67" fmla="*/ 145 h 242"/>
                  <a:gd name="T68" fmla="*/ 85 w 235"/>
                  <a:gd name="T69" fmla="*/ 123 h 242"/>
                  <a:gd name="T70" fmla="*/ 70 w 235"/>
                  <a:gd name="T71" fmla="*/ 120 h 242"/>
                  <a:gd name="T72" fmla="*/ 58 w 235"/>
                  <a:gd name="T73" fmla="*/ 119 h 242"/>
                  <a:gd name="T74" fmla="*/ 74 w 235"/>
                  <a:gd name="T75" fmla="*/ 99 h 242"/>
                  <a:gd name="T76" fmla="*/ 87 w 235"/>
                  <a:gd name="T77" fmla="*/ 96 h 242"/>
                  <a:gd name="T78" fmla="*/ 64 w 235"/>
                  <a:gd name="T79" fmla="*/ 79 h 242"/>
                  <a:gd name="T80" fmla="*/ 41 w 235"/>
                  <a:gd name="T81" fmla="*/ 90 h 242"/>
                  <a:gd name="T82" fmla="*/ 21 w 235"/>
                  <a:gd name="T83" fmla="*/ 73 h 242"/>
                  <a:gd name="T84" fmla="*/ 0 w 235"/>
                  <a:gd name="T85" fmla="*/ 67 h 242"/>
                  <a:gd name="T86" fmla="*/ 20 w 235"/>
                  <a:gd name="T87" fmla="*/ 52 h 242"/>
                  <a:gd name="T88" fmla="*/ 29 w 235"/>
                  <a:gd name="T89" fmla="*/ 40 h 242"/>
                  <a:gd name="T90" fmla="*/ 53 w 235"/>
                  <a:gd name="T91" fmla="*/ 32 h 242"/>
                  <a:gd name="T92" fmla="*/ 55 w 235"/>
                  <a:gd name="T93" fmla="*/ 19 h 242"/>
                  <a:gd name="T94" fmla="*/ 62 w 235"/>
                  <a:gd name="T95" fmla="*/ 14 h 242"/>
                  <a:gd name="T96" fmla="*/ 88 w 235"/>
                  <a:gd name="T97" fmla="*/ 6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5" h="242">
                    <a:moveTo>
                      <a:pt x="94" y="6"/>
                    </a:moveTo>
                    <a:lnTo>
                      <a:pt x="99" y="5"/>
                    </a:lnTo>
                    <a:lnTo>
                      <a:pt x="105" y="6"/>
                    </a:lnTo>
                    <a:lnTo>
                      <a:pt x="109" y="3"/>
                    </a:lnTo>
                    <a:lnTo>
                      <a:pt x="111" y="0"/>
                    </a:lnTo>
                    <a:lnTo>
                      <a:pt x="117" y="3"/>
                    </a:lnTo>
                    <a:lnTo>
                      <a:pt x="122" y="0"/>
                    </a:lnTo>
                    <a:lnTo>
                      <a:pt x="125" y="3"/>
                    </a:lnTo>
                    <a:lnTo>
                      <a:pt x="131" y="2"/>
                    </a:lnTo>
                    <a:lnTo>
                      <a:pt x="135" y="9"/>
                    </a:lnTo>
                    <a:lnTo>
                      <a:pt x="138" y="8"/>
                    </a:lnTo>
                    <a:lnTo>
                      <a:pt x="144" y="9"/>
                    </a:lnTo>
                    <a:lnTo>
                      <a:pt x="150" y="14"/>
                    </a:lnTo>
                    <a:lnTo>
                      <a:pt x="152" y="19"/>
                    </a:lnTo>
                    <a:lnTo>
                      <a:pt x="156" y="20"/>
                    </a:lnTo>
                    <a:lnTo>
                      <a:pt x="158" y="19"/>
                    </a:lnTo>
                    <a:lnTo>
                      <a:pt x="162" y="25"/>
                    </a:lnTo>
                    <a:lnTo>
                      <a:pt x="164" y="37"/>
                    </a:lnTo>
                    <a:lnTo>
                      <a:pt x="172" y="46"/>
                    </a:lnTo>
                    <a:lnTo>
                      <a:pt x="172" y="53"/>
                    </a:lnTo>
                    <a:lnTo>
                      <a:pt x="166" y="58"/>
                    </a:lnTo>
                    <a:lnTo>
                      <a:pt x="169" y="73"/>
                    </a:lnTo>
                    <a:lnTo>
                      <a:pt x="167" y="76"/>
                    </a:lnTo>
                    <a:lnTo>
                      <a:pt x="169" y="79"/>
                    </a:lnTo>
                    <a:lnTo>
                      <a:pt x="170" y="104"/>
                    </a:lnTo>
                    <a:lnTo>
                      <a:pt x="172" y="108"/>
                    </a:lnTo>
                    <a:lnTo>
                      <a:pt x="169" y="110"/>
                    </a:lnTo>
                    <a:lnTo>
                      <a:pt x="170" y="119"/>
                    </a:lnTo>
                    <a:lnTo>
                      <a:pt x="175" y="126"/>
                    </a:lnTo>
                    <a:lnTo>
                      <a:pt x="181" y="134"/>
                    </a:lnTo>
                    <a:lnTo>
                      <a:pt x="187" y="128"/>
                    </a:lnTo>
                    <a:lnTo>
                      <a:pt x="193" y="134"/>
                    </a:lnTo>
                    <a:lnTo>
                      <a:pt x="194" y="140"/>
                    </a:lnTo>
                    <a:lnTo>
                      <a:pt x="200" y="142"/>
                    </a:lnTo>
                    <a:lnTo>
                      <a:pt x="206" y="140"/>
                    </a:lnTo>
                    <a:lnTo>
                      <a:pt x="211" y="142"/>
                    </a:lnTo>
                    <a:lnTo>
                      <a:pt x="220" y="146"/>
                    </a:lnTo>
                    <a:lnTo>
                      <a:pt x="225" y="139"/>
                    </a:lnTo>
                    <a:lnTo>
                      <a:pt x="234" y="149"/>
                    </a:lnTo>
                    <a:lnTo>
                      <a:pt x="232" y="152"/>
                    </a:lnTo>
                    <a:lnTo>
                      <a:pt x="231" y="152"/>
                    </a:lnTo>
                    <a:lnTo>
                      <a:pt x="226" y="158"/>
                    </a:lnTo>
                    <a:lnTo>
                      <a:pt x="231" y="164"/>
                    </a:lnTo>
                    <a:lnTo>
                      <a:pt x="235" y="172"/>
                    </a:lnTo>
                    <a:lnTo>
                      <a:pt x="232" y="174"/>
                    </a:lnTo>
                    <a:lnTo>
                      <a:pt x="223" y="169"/>
                    </a:lnTo>
                    <a:lnTo>
                      <a:pt x="220" y="175"/>
                    </a:lnTo>
                    <a:lnTo>
                      <a:pt x="223" y="180"/>
                    </a:lnTo>
                    <a:lnTo>
                      <a:pt x="223" y="186"/>
                    </a:lnTo>
                    <a:lnTo>
                      <a:pt x="220" y="186"/>
                    </a:lnTo>
                    <a:lnTo>
                      <a:pt x="214" y="181"/>
                    </a:lnTo>
                    <a:lnTo>
                      <a:pt x="205" y="184"/>
                    </a:lnTo>
                    <a:lnTo>
                      <a:pt x="202" y="181"/>
                    </a:lnTo>
                    <a:lnTo>
                      <a:pt x="197" y="190"/>
                    </a:lnTo>
                    <a:lnTo>
                      <a:pt x="191" y="189"/>
                    </a:lnTo>
                    <a:lnTo>
                      <a:pt x="187" y="193"/>
                    </a:lnTo>
                    <a:lnTo>
                      <a:pt x="184" y="193"/>
                    </a:lnTo>
                    <a:lnTo>
                      <a:pt x="181" y="192"/>
                    </a:lnTo>
                    <a:lnTo>
                      <a:pt x="184" y="186"/>
                    </a:lnTo>
                    <a:lnTo>
                      <a:pt x="178" y="183"/>
                    </a:lnTo>
                    <a:lnTo>
                      <a:pt x="173" y="186"/>
                    </a:lnTo>
                    <a:lnTo>
                      <a:pt x="169" y="189"/>
                    </a:lnTo>
                    <a:lnTo>
                      <a:pt x="162" y="189"/>
                    </a:lnTo>
                    <a:lnTo>
                      <a:pt x="159" y="186"/>
                    </a:lnTo>
                    <a:lnTo>
                      <a:pt x="153" y="190"/>
                    </a:lnTo>
                    <a:lnTo>
                      <a:pt x="164" y="199"/>
                    </a:lnTo>
                    <a:lnTo>
                      <a:pt x="164" y="201"/>
                    </a:lnTo>
                    <a:lnTo>
                      <a:pt x="156" y="215"/>
                    </a:lnTo>
                    <a:lnTo>
                      <a:pt x="158" y="221"/>
                    </a:lnTo>
                    <a:lnTo>
                      <a:pt x="162" y="222"/>
                    </a:lnTo>
                    <a:lnTo>
                      <a:pt x="159" y="228"/>
                    </a:lnTo>
                    <a:lnTo>
                      <a:pt x="152" y="222"/>
                    </a:lnTo>
                    <a:lnTo>
                      <a:pt x="147" y="222"/>
                    </a:lnTo>
                    <a:lnTo>
                      <a:pt x="138" y="219"/>
                    </a:lnTo>
                    <a:lnTo>
                      <a:pt x="138" y="231"/>
                    </a:lnTo>
                    <a:lnTo>
                      <a:pt x="126" y="242"/>
                    </a:lnTo>
                    <a:lnTo>
                      <a:pt x="123" y="234"/>
                    </a:lnTo>
                    <a:lnTo>
                      <a:pt x="115" y="230"/>
                    </a:lnTo>
                    <a:lnTo>
                      <a:pt x="111" y="231"/>
                    </a:lnTo>
                    <a:lnTo>
                      <a:pt x="99" y="221"/>
                    </a:lnTo>
                    <a:lnTo>
                      <a:pt x="97" y="228"/>
                    </a:lnTo>
                    <a:lnTo>
                      <a:pt x="93" y="231"/>
                    </a:lnTo>
                    <a:lnTo>
                      <a:pt x="88" y="233"/>
                    </a:lnTo>
                    <a:lnTo>
                      <a:pt x="90" y="225"/>
                    </a:lnTo>
                    <a:lnTo>
                      <a:pt x="85" y="219"/>
                    </a:lnTo>
                    <a:lnTo>
                      <a:pt x="81" y="222"/>
                    </a:lnTo>
                    <a:lnTo>
                      <a:pt x="76" y="222"/>
                    </a:lnTo>
                    <a:lnTo>
                      <a:pt x="74" y="215"/>
                    </a:lnTo>
                    <a:lnTo>
                      <a:pt x="68" y="212"/>
                    </a:lnTo>
                    <a:lnTo>
                      <a:pt x="65" y="213"/>
                    </a:lnTo>
                    <a:lnTo>
                      <a:pt x="65" y="208"/>
                    </a:lnTo>
                    <a:lnTo>
                      <a:pt x="70" y="202"/>
                    </a:lnTo>
                    <a:lnTo>
                      <a:pt x="65" y="199"/>
                    </a:lnTo>
                    <a:lnTo>
                      <a:pt x="64" y="193"/>
                    </a:lnTo>
                    <a:lnTo>
                      <a:pt x="67" y="189"/>
                    </a:lnTo>
                    <a:lnTo>
                      <a:pt x="65" y="181"/>
                    </a:lnTo>
                    <a:lnTo>
                      <a:pt x="74" y="178"/>
                    </a:lnTo>
                    <a:lnTo>
                      <a:pt x="74" y="169"/>
                    </a:lnTo>
                    <a:lnTo>
                      <a:pt x="68" y="166"/>
                    </a:lnTo>
                    <a:lnTo>
                      <a:pt x="71" y="158"/>
                    </a:lnTo>
                    <a:lnTo>
                      <a:pt x="71" y="146"/>
                    </a:lnTo>
                    <a:lnTo>
                      <a:pt x="74" y="145"/>
                    </a:lnTo>
                    <a:lnTo>
                      <a:pt x="81" y="143"/>
                    </a:lnTo>
                    <a:lnTo>
                      <a:pt x="85" y="131"/>
                    </a:lnTo>
                    <a:lnTo>
                      <a:pt x="85" y="123"/>
                    </a:lnTo>
                    <a:lnTo>
                      <a:pt x="81" y="123"/>
                    </a:lnTo>
                    <a:lnTo>
                      <a:pt x="78" y="120"/>
                    </a:lnTo>
                    <a:lnTo>
                      <a:pt x="70" y="120"/>
                    </a:lnTo>
                    <a:lnTo>
                      <a:pt x="68" y="123"/>
                    </a:lnTo>
                    <a:lnTo>
                      <a:pt x="65" y="119"/>
                    </a:lnTo>
                    <a:lnTo>
                      <a:pt x="58" y="119"/>
                    </a:lnTo>
                    <a:lnTo>
                      <a:pt x="62" y="108"/>
                    </a:lnTo>
                    <a:lnTo>
                      <a:pt x="71" y="105"/>
                    </a:lnTo>
                    <a:lnTo>
                      <a:pt x="74" y="99"/>
                    </a:lnTo>
                    <a:lnTo>
                      <a:pt x="84" y="104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5" y="84"/>
                    </a:lnTo>
                    <a:lnTo>
                      <a:pt x="76" y="67"/>
                    </a:lnTo>
                    <a:lnTo>
                      <a:pt x="64" y="79"/>
                    </a:lnTo>
                    <a:lnTo>
                      <a:pt x="55" y="79"/>
                    </a:lnTo>
                    <a:lnTo>
                      <a:pt x="43" y="85"/>
                    </a:lnTo>
                    <a:lnTo>
                      <a:pt x="41" y="90"/>
                    </a:lnTo>
                    <a:lnTo>
                      <a:pt x="29" y="87"/>
                    </a:lnTo>
                    <a:lnTo>
                      <a:pt x="21" y="79"/>
                    </a:lnTo>
                    <a:lnTo>
                      <a:pt x="21" y="73"/>
                    </a:lnTo>
                    <a:lnTo>
                      <a:pt x="15" y="72"/>
                    </a:lnTo>
                    <a:lnTo>
                      <a:pt x="5" y="73"/>
                    </a:lnTo>
                    <a:lnTo>
                      <a:pt x="0" y="67"/>
                    </a:lnTo>
                    <a:lnTo>
                      <a:pt x="8" y="57"/>
                    </a:lnTo>
                    <a:lnTo>
                      <a:pt x="17" y="52"/>
                    </a:lnTo>
                    <a:lnTo>
                      <a:pt x="20" y="52"/>
                    </a:lnTo>
                    <a:lnTo>
                      <a:pt x="24" y="53"/>
                    </a:lnTo>
                    <a:lnTo>
                      <a:pt x="30" y="43"/>
                    </a:lnTo>
                    <a:lnTo>
                      <a:pt x="29" y="40"/>
                    </a:lnTo>
                    <a:lnTo>
                      <a:pt x="32" y="37"/>
                    </a:lnTo>
                    <a:lnTo>
                      <a:pt x="37" y="34"/>
                    </a:lnTo>
                    <a:lnTo>
                      <a:pt x="53" y="32"/>
                    </a:lnTo>
                    <a:lnTo>
                      <a:pt x="55" y="28"/>
                    </a:lnTo>
                    <a:lnTo>
                      <a:pt x="49" y="19"/>
                    </a:lnTo>
                    <a:lnTo>
                      <a:pt x="55" y="19"/>
                    </a:lnTo>
                    <a:lnTo>
                      <a:pt x="61" y="23"/>
                    </a:lnTo>
                    <a:lnTo>
                      <a:pt x="64" y="23"/>
                    </a:lnTo>
                    <a:lnTo>
                      <a:pt x="62" y="14"/>
                    </a:lnTo>
                    <a:lnTo>
                      <a:pt x="64" y="12"/>
                    </a:lnTo>
                    <a:lnTo>
                      <a:pt x="74" y="12"/>
                    </a:lnTo>
                    <a:lnTo>
                      <a:pt x="88" y="6"/>
                    </a:lnTo>
                    <a:lnTo>
                      <a:pt x="9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2" name="Freeform 5344">
                <a:extLst>
                  <a:ext uri="{FF2B5EF4-FFF2-40B4-BE49-F238E27FC236}">
                    <a16:creationId xmlns:a16="http://schemas.microsoft.com/office/drawing/2014/main" id="{4EC083E5-4A16-D758-D26C-048794C9D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009"/>
                <a:ext cx="118" cy="121"/>
              </a:xfrm>
              <a:custGeom>
                <a:avLst/>
                <a:gdLst>
                  <a:gd name="T0" fmla="*/ 105 w 235"/>
                  <a:gd name="T1" fmla="*/ 6 h 242"/>
                  <a:gd name="T2" fmla="*/ 117 w 235"/>
                  <a:gd name="T3" fmla="*/ 3 h 242"/>
                  <a:gd name="T4" fmla="*/ 131 w 235"/>
                  <a:gd name="T5" fmla="*/ 2 h 242"/>
                  <a:gd name="T6" fmla="*/ 144 w 235"/>
                  <a:gd name="T7" fmla="*/ 9 h 242"/>
                  <a:gd name="T8" fmla="*/ 156 w 235"/>
                  <a:gd name="T9" fmla="*/ 20 h 242"/>
                  <a:gd name="T10" fmla="*/ 164 w 235"/>
                  <a:gd name="T11" fmla="*/ 37 h 242"/>
                  <a:gd name="T12" fmla="*/ 166 w 235"/>
                  <a:gd name="T13" fmla="*/ 58 h 242"/>
                  <a:gd name="T14" fmla="*/ 169 w 235"/>
                  <a:gd name="T15" fmla="*/ 79 h 242"/>
                  <a:gd name="T16" fmla="*/ 169 w 235"/>
                  <a:gd name="T17" fmla="*/ 110 h 242"/>
                  <a:gd name="T18" fmla="*/ 181 w 235"/>
                  <a:gd name="T19" fmla="*/ 134 h 242"/>
                  <a:gd name="T20" fmla="*/ 194 w 235"/>
                  <a:gd name="T21" fmla="*/ 140 h 242"/>
                  <a:gd name="T22" fmla="*/ 211 w 235"/>
                  <a:gd name="T23" fmla="*/ 142 h 242"/>
                  <a:gd name="T24" fmla="*/ 234 w 235"/>
                  <a:gd name="T25" fmla="*/ 149 h 242"/>
                  <a:gd name="T26" fmla="*/ 226 w 235"/>
                  <a:gd name="T27" fmla="*/ 158 h 242"/>
                  <a:gd name="T28" fmla="*/ 232 w 235"/>
                  <a:gd name="T29" fmla="*/ 174 h 242"/>
                  <a:gd name="T30" fmla="*/ 223 w 235"/>
                  <a:gd name="T31" fmla="*/ 180 h 242"/>
                  <a:gd name="T32" fmla="*/ 214 w 235"/>
                  <a:gd name="T33" fmla="*/ 181 h 242"/>
                  <a:gd name="T34" fmla="*/ 197 w 235"/>
                  <a:gd name="T35" fmla="*/ 190 h 242"/>
                  <a:gd name="T36" fmla="*/ 184 w 235"/>
                  <a:gd name="T37" fmla="*/ 193 h 242"/>
                  <a:gd name="T38" fmla="*/ 178 w 235"/>
                  <a:gd name="T39" fmla="*/ 183 h 242"/>
                  <a:gd name="T40" fmla="*/ 162 w 235"/>
                  <a:gd name="T41" fmla="*/ 189 h 242"/>
                  <a:gd name="T42" fmla="*/ 164 w 235"/>
                  <a:gd name="T43" fmla="*/ 199 h 242"/>
                  <a:gd name="T44" fmla="*/ 158 w 235"/>
                  <a:gd name="T45" fmla="*/ 221 h 242"/>
                  <a:gd name="T46" fmla="*/ 152 w 235"/>
                  <a:gd name="T47" fmla="*/ 222 h 242"/>
                  <a:gd name="T48" fmla="*/ 138 w 235"/>
                  <a:gd name="T49" fmla="*/ 231 h 242"/>
                  <a:gd name="T50" fmla="*/ 115 w 235"/>
                  <a:gd name="T51" fmla="*/ 230 h 242"/>
                  <a:gd name="T52" fmla="*/ 97 w 235"/>
                  <a:gd name="T53" fmla="*/ 228 h 242"/>
                  <a:gd name="T54" fmla="*/ 90 w 235"/>
                  <a:gd name="T55" fmla="*/ 225 h 242"/>
                  <a:gd name="T56" fmla="*/ 76 w 235"/>
                  <a:gd name="T57" fmla="*/ 222 h 242"/>
                  <a:gd name="T58" fmla="*/ 65 w 235"/>
                  <a:gd name="T59" fmla="*/ 213 h 242"/>
                  <a:gd name="T60" fmla="*/ 65 w 235"/>
                  <a:gd name="T61" fmla="*/ 199 h 242"/>
                  <a:gd name="T62" fmla="*/ 65 w 235"/>
                  <a:gd name="T63" fmla="*/ 181 h 242"/>
                  <a:gd name="T64" fmla="*/ 68 w 235"/>
                  <a:gd name="T65" fmla="*/ 166 h 242"/>
                  <a:gd name="T66" fmla="*/ 74 w 235"/>
                  <a:gd name="T67" fmla="*/ 145 h 242"/>
                  <a:gd name="T68" fmla="*/ 85 w 235"/>
                  <a:gd name="T69" fmla="*/ 123 h 242"/>
                  <a:gd name="T70" fmla="*/ 70 w 235"/>
                  <a:gd name="T71" fmla="*/ 120 h 242"/>
                  <a:gd name="T72" fmla="*/ 58 w 235"/>
                  <a:gd name="T73" fmla="*/ 119 h 242"/>
                  <a:gd name="T74" fmla="*/ 74 w 235"/>
                  <a:gd name="T75" fmla="*/ 99 h 242"/>
                  <a:gd name="T76" fmla="*/ 87 w 235"/>
                  <a:gd name="T77" fmla="*/ 96 h 242"/>
                  <a:gd name="T78" fmla="*/ 64 w 235"/>
                  <a:gd name="T79" fmla="*/ 79 h 242"/>
                  <a:gd name="T80" fmla="*/ 41 w 235"/>
                  <a:gd name="T81" fmla="*/ 90 h 242"/>
                  <a:gd name="T82" fmla="*/ 21 w 235"/>
                  <a:gd name="T83" fmla="*/ 73 h 242"/>
                  <a:gd name="T84" fmla="*/ 0 w 235"/>
                  <a:gd name="T85" fmla="*/ 67 h 242"/>
                  <a:gd name="T86" fmla="*/ 20 w 235"/>
                  <a:gd name="T87" fmla="*/ 52 h 242"/>
                  <a:gd name="T88" fmla="*/ 29 w 235"/>
                  <a:gd name="T89" fmla="*/ 40 h 242"/>
                  <a:gd name="T90" fmla="*/ 53 w 235"/>
                  <a:gd name="T91" fmla="*/ 32 h 242"/>
                  <a:gd name="T92" fmla="*/ 55 w 235"/>
                  <a:gd name="T93" fmla="*/ 19 h 242"/>
                  <a:gd name="T94" fmla="*/ 62 w 235"/>
                  <a:gd name="T95" fmla="*/ 14 h 242"/>
                  <a:gd name="T96" fmla="*/ 88 w 235"/>
                  <a:gd name="T97" fmla="*/ 6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5" h="242">
                    <a:moveTo>
                      <a:pt x="94" y="6"/>
                    </a:moveTo>
                    <a:lnTo>
                      <a:pt x="99" y="5"/>
                    </a:lnTo>
                    <a:lnTo>
                      <a:pt x="105" y="6"/>
                    </a:lnTo>
                    <a:lnTo>
                      <a:pt x="109" y="3"/>
                    </a:lnTo>
                    <a:lnTo>
                      <a:pt x="111" y="0"/>
                    </a:lnTo>
                    <a:lnTo>
                      <a:pt x="117" y="3"/>
                    </a:lnTo>
                    <a:lnTo>
                      <a:pt x="122" y="0"/>
                    </a:lnTo>
                    <a:lnTo>
                      <a:pt x="125" y="3"/>
                    </a:lnTo>
                    <a:lnTo>
                      <a:pt x="131" y="2"/>
                    </a:lnTo>
                    <a:lnTo>
                      <a:pt x="135" y="9"/>
                    </a:lnTo>
                    <a:lnTo>
                      <a:pt x="138" y="8"/>
                    </a:lnTo>
                    <a:lnTo>
                      <a:pt x="144" y="9"/>
                    </a:lnTo>
                    <a:lnTo>
                      <a:pt x="150" y="14"/>
                    </a:lnTo>
                    <a:lnTo>
                      <a:pt x="152" y="19"/>
                    </a:lnTo>
                    <a:lnTo>
                      <a:pt x="156" y="20"/>
                    </a:lnTo>
                    <a:lnTo>
                      <a:pt x="158" y="19"/>
                    </a:lnTo>
                    <a:lnTo>
                      <a:pt x="162" y="25"/>
                    </a:lnTo>
                    <a:lnTo>
                      <a:pt x="164" y="37"/>
                    </a:lnTo>
                    <a:lnTo>
                      <a:pt x="172" y="46"/>
                    </a:lnTo>
                    <a:lnTo>
                      <a:pt x="172" y="53"/>
                    </a:lnTo>
                    <a:lnTo>
                      <a:pt x="166" y="58"/>
                    </a:lnTo>
                    <a:lnTo>
                      <a:pt x="169" y="73"/>
                    </a:lnTo>
                    <a:lnTo>
                      <a:pt x="167" y="76"/>
                    </a:lnTo>
                    <a:lnTo>
                      <a:pt x="169" y="79"/>
                    </a:lnTo>
                    <a:lnTo>
                      <a:pt x="170" y="104"/>
                    </a:lnTo>
                    <a:lnTo>
                      <a:pt x="172" y="108"/>
                    </a:lnTo>
                    <a:lnTo>
                      <a:pt x="169" y="110"/>
                    </a:lnTo>
                    <a:lnTo>
                      <a:pt x="170" y="119"/>
                    </a:lnTo>
                    <a:lnTo>
                      <a:pt x="175" y="126"/>
                    </a:lnTo>
                    <a:lnTo>
                      <a:pt x="181" y="134"/>
                    </a:lnTo>
                    <a:lnTo>
                      <a:pt x="187" y="128"/>
                    </a:lnTo>
                    <a:lnTo>
                      <a:pt x="193" y="134"/>
                    </a:lnTo>
                    <a:lnTo>
                      <a:pt x="194" y="140"/>
                    </a:lnTo>
                    <a:lnTo>
                      <a:pt x="200" y="142"/>
                    </a:lnTo>
                    <a:lnTo>
                      <a:pt x="206" y="140"/>
                    </a:lnTo>
                    <a:lnTo>
                      <a:pt x="211" y="142"/>
                    </a:lnTo>
                    <a:lnTo>
                      <a:pt x="220" y="146"/>
                    </a:lnTo>
                    <a:lnTo>
                      <a:pt x="225" y="139"/>
                    </a:lnTo>
                    <a:lnTo>
                      <a:pt x="234" y="149"/>
                    </a:lnTo>
                    <a:lnTo>
                      <a:pt x="232" y="152"/>
                    </a:lnTo>
                    <a:lnTo>
                      <a:pt x="231" y="152"/>
                    </a:lnTo>
                    <a:lnTo>
                      <a:pt x="226" y="158"/>
                    </a:lnTo>
                    <a:lnTo>
                      <a:pt x="231" y="164"/>
                    </a:lnTo>
                    <a:lnTo>
                      <a:pt x="235" y="172"/>
                    </a:lnTo>
                    <a:lnTo>
                      <a:pt x="232" y="174"/>
                    </a:lnTo>
                    <a:lnTo>
                      <a:pt x="223" y="169"/>
                    </a:lnTo>
                    <a:lnTo>
                      <a:pt x="220" y="175"/>
                    </a:lnTo>
                    <a:lnTo>
                      <a:pt x="223" y="180"/>
                    </a:lnTo>
                    <a:lnTo>
                      <a:pt x="223" y="186"/>
                    </a:lnTo>
                    <a:lnTo>
                      <a:pt x="220" y="186"/>
                    </a:lnTo>
                    <a:lnTo>
                      <a:pt x="214" y="181"/>
                    </a:lnTo>
                    <a:lnTo>
                      <a:pt x="205" y="184"/>
                    </a:lnTo>
                    <a:lnTo>
                      <a:pt x="202" y="181"/>
                    </a:lnTo>
                    <a:lnTo>
                      <a:pt x="197" y="190"/>
                    </a:lnTo>
                    <a:lnTo>
                      <a:pt x="191" y="189"/>
                    </a:lnTo>
                    <a:lnTo>
                      <a:pt x="187" y="193"/>
                    </a:lnTo>
                    <a:lnTo>
                      <a:pt x="184" y="193"/>
                    </a:lnTo>
                    <a:lnTo>
                      <a:pt x="181" y="192"/>
                    </a:lnTo>
                    <a:lnTo>
                      <a:pt x="184" y="186"/>
                    </a:lnTo>
                    <a:lnTo>
                      <a:pt x="178" y="183"/>
                    </a:lnTo>
                    <a:lnTo>
                      <a:pt x="173" y="186"/>
                    </a:lnTo>
                    <a:lnTo>
                      <a:pt x="169" y="189"/>
                    </a:lnTo>
                    <a:lnTo>
                      <a:pt x="162" y="189"/>
                    </a:lnTo>
                    <a:lnTo>
                      <a:pt x="159" y="186"/>
                    </a:lnTo>
                    <a:lnTo>
                      <a:pt x="153" y="190"/>
                    </a:lnTo>
                    <a:lnTo>
                      <a:pt x="164" y="199"/>
                    </a:lnTo>
                    <a:lnTo>
                      <a:pt x="164" y="201"/>
                    </a:lnTo>
                    <a:lnTo>
                      <a:pt x="156" y="215"/>
                    </a:lnTo>
                    <a:lnTo>
                      <a:pt x="158" y="221"/>
                    </a:lnTo>
                    <a:lnTo>
                      <a:pt x="162" y="222"/>
                    </a:lnTo>
                    <a:lnTo>
                      <a:pt x="159" y="228"/>
                    </a:lnTo>
                    <a:lnTo>
                      <a:pt x="152" y="222"/>
                    </a:lnTo>
                    <a:lnTo>
                      <a:pt x="147" y="222"/>
                    </a:lnTo>
                    <a:lnTo>
                      <a:pt x="138" y="219"/>
                    </a:lnTo>
                    <a:lnTo>
                      <a:pt x="138" y="231"/>
                    </a:lnTo>
                    <a:lnTo>
                      <a:pt x="126" y="242"/>
                    </a:lnTo>
                    <a:lnTo>
                      <a:pt x="123" y="234"/>
                    </a:lnTo>
                    <a:lnTo>
                      <a:pt x="115" y="230"/>
                    </a:lnTo>
                    <a:lnTo>
                      <a:pt x="111" y="231"/>
                    </a:lnTo>
                    <a:lnTo>
                      <a:pt x="99" y="221"/>
                    </a:lnTo>
                    <a:lnTo>
                      <a:pt x="97" y="228"/>
                    </a:lnTo>
                    <a:lnTo>
                      <a:pt x="93" y="231"/>
                    </a:lnTo>
                    <a:lnTo>
                      <a:pt x="88" y="233"/>
                    </a:lnTo>
                    <a:lnTo>
                      <a:pt x="90" y="225"/>
                    </a:lnTo>
                    <a:lnTo>
                      <a:pt x="85" y="219"/>
                    </a:lnTo>
                    <a:lnTo>
                      <a:pt x="81" y="222"/>
                    </a:lnTo>
                    <a:lnTo>
                      <a:pt x="76" y="222"/>
                    </a:lnTo>
                    <a:lnTo>
                      <a:pt x="74" y="215"/>
                    </a:lnTo>
                    <a:lnTo>
                      <a:pt x="68" y="212"/>
                    </a:lnTo>
                    <a:lnTo>
                      <a:pt x="65" y="213"/>
                    </a:lnTo>
                    <a:lnTo>
                      <a:pt x="65" y="208"/>
                    </a:lnTo>
                    <a:lnTo>
                      <a:pt x="70" y="202"/>
                    </a:lnTo>
                    <a:lnTo>
                      <a:pt x="65" y="199"/>
                    </a:lnTo>
                    <a:lnTo>
                      <a:pt x="64" y="193"/>
                    </a:lnTo>
                    <a:lnTo>
                      <a:pt x="67" y="189"/>
                    </a:lnTo>
                    <a:lnTo>
                      <a:pt x="65" y="181"/>
                    </a:lnTo>
                    <a:lnTo>
                      <a:pt x="74" y="178"/>
                    </a:lnTo>
                    <a:lnTo>
                      <a:pt x="74" y="169"/>
                    </a:lnTo>
                    <a:lnTo>
                      <a:pt x="68" y="166"/>
                    </a:lnTo>
                    <a:lnTo>
                      <a:pt x="71" y="158"/>
                    </a:lnTo>
                    <a:lnTo>
                      <a:pt x="71" y="146"/>
                    </a:lnTo>
                    <a:lnTo>
                      <a:pt x="74" y="145"/>
                    </a:lnTo>
                    <a:lnTo>
                      <a:pt x="81" y="143"/>
                    </a:lnTo>
                    <a:lnTo>
                      <a:pt x="85" y="131"/>
                    </a:lnTo>
                    <a:lnTo>
                      <a:pt x="85" y="123"/>
                    </a:lnTo>
                    <a:lnTo>
                      <a:pt x="81" y="123"/>
                    </a:lnTo>
                    <a:lnTo>
                      <a:pt x="78" y="120"/>
                    </a:lnTo>
                    <a:lnTo>
                      <a:pt x="70" y="120"/>
                    </a:lnTo>
                    <a:lnTo>
                      <a:pt x="68" y="123"/>
                    </a:lnTo>
                    <a:lnTo>
                      <a:pt x="65" y="119"/>
                    </a:lnTo>
                    <a:lnTo>
                      <a:pt x="58" y="119"/>
                    </a:lnTo>
                    <a:lnTo>
                      <a:pt x="62" y="108"/>
                    </a:lnTo>
                    <a:lnTo>
                      <a:pt x="71" y="105"/>
                    </a:lnTo>
                    <a:lnTo>
                      <a:pt x="74" y="99"/>
                    </a:lnTo>
                    <a:lnTo>
                      <a:pt x="84" y="104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5" y="84"/>
                    </a:lnTo>
                    <a:lnTo>
                      <a:pt x="76" y="67"/>
                    </a:lnTo>
                    <a:lnTo>
                      <a:pt x="64" y="79"/>
                    </a:lnTo>
                    <a:lnTo>
                      <a:pt x="55" y="79"/>
                    </a:lnTo>
                    <a:lnTo>
                      <a:pt x="43" y="85"/>
                    </a:lnTo>
                    <a:lnTo>
                      <a:pt x="41" y="90"/>
                    </a:lnTo>
                    <a:lnTo>
                      <a:pt x="29" y="87"/>
                    </a:lnTo>
                    <a:lnTo>
                      <a:pt x="21" y="79"/>
                    </a:lnTo>
                    <a:lnTo>
                      <a:pt x="21" y="73"/>
                    </a:lnTo>
                    <a:lnTo>
                      <a:pt x="15" y="72"/>
                    </a:lnTo>
                    <a:lnTo>
                      <a:pt x="5" y="73"/>
                    </a:lnTo>
                    <a:lnTo>
                      <a:pt x="0" y="67"/>
                    </a:lnTo>
                    <a:lnTo>
                      <a:pt x="8" y="57"/>
                    </a:lnTo>
                    <a:lnTo>
                      <a:pt x="17" y="52"/>
                    </a:lnTo>
                    <a:lnTo>
                      <a:pt x="20" y="52"/>
                    </a:lnTo>
                    <a:lnTo>
                      <a:pt x="24" y="53"/>
                    </a:lnTo>
                    <a:lnTo>
                      <a:pt x="30" y="43"/>
                    </a:lnTo>
                    <a:lnTo>
                      <a:pt x="29" y="40"/>
                    </a:lnTo>
                    <a:lnTo>
                      <a:pt x="32" y="37"/>
                    </a:lnTo>
                    <a:lnTo>
                      <a:pt x="37" y="34"/>
                    </a:lnTo>
                    <a:lnTo>
                      <a:pt x="53" y="32"/>
                    </a:lnTo>
                    <a:lnTo>
                      <a:pt x="55" y="28"/>
                    </a:lnTo>
                    <a:lnTo>
                      <a:pt x="49" y="19"/>
                    </a:lnTo>
                    <a:lnTo>
                      <a:pt x="55" y="19"/>
                    </a:lnTo>
                    <a:lnTo>
                      <a:pt x="61" y="23"/>
                    </a:lnTo>
                    <a:lnTo>
                      <a:pt x="64" y="23"/>
                    </a:lnTo>
                    <a:lnTo>
                      <a:pt x="62" y="14"/>
                    </a:lnTo>
                    <a:lnTo>
                      <a:pt x="64" y="12"/>
                    </a:lnTo>
                    <a:lnTo>
                      <a:pt x="74" y="12"/>
                    </a:lnTo>
                    <a:lnTo>
                      <a:pt x="88" y="6"/>
                    </a:lnTo>
                    <a:lnTo>
                      <a:pt x="9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3" name="Freeform 5345">
                <a:extLst>
                  <a:ext uri="{FF2B5EF4-FFF2-40B4-BE49-F238E27FC236}">
                    <a16:creationId xmlns:a16="http://schemas.microsoft.com/office/drawing/2014/main" id="{0A59ABBE-B2B5-DAB5-07CD-C1AA04681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175"/>
                <a:ext cx="38" cy="47"/>
              </a:xfrm>
              <a:custGeom>
                <a:avLst/>
                <a:gdLst>
                  <a:gd name="T0" fmla="*/ 4 w 74"/>
                  <a:gd name="T1" fmla="*/ 36 h 94"/>
                  <a:gd name="T2" fmla="*/ 6 w 74"/>
                  <a:gd name="T3" fmla="*/ 44 h 94"/>
                  <a:gd name="T4" fmla="*/ 1 w 74"/>
                  <a:gd name="T5" fmla="*/ 54 h 94"/>
                  <a:gd name="T6" fmla="*/ 6 w 74"/>
                  <a:gd name="T7" fmla="*/ 56 h 94"/>
                  <a:gd name="T8" fmla="*/ 9 w 74"/>
                  <a:gd name="T9" fmla="*/ 57 h 94"/>
                  <a:gd name="T10" fmla="*/ 14 w 74"/>
                  <a:gd name="T11" fmla="*/ 54 h 94"/>
                  <a:gd name="T12" fmla="*/ 18 w 74"/>
                  <a:gd name="T13" fmla="*/ 57 h 94"/>
                  <a:gd name="T14" fmla="*/ 24 w 74"/>
                  <a:gd name="T15" fmla="*/ 56 h 94"/>
                  <a:gd name="T16" fmla="*/ 24 w 74"/>
                  <a:gd name="T17" fmla="*/ 63 h 94"/>
                  <a:gd name="T18" fmla="*/ 29 w 74"/>
                  <a:gd name="T19" fmla="*/ 70 h 94"/>
                  <a:gd name="T20" fmla="*/ 35 w 74"/>
                  <a:gd name="T21" fmla="*/ 76 h 94"/>
                  <a:gd name="T22" fmla="*/ 41 w 74"/>
                  <a:gd name="T23" fmla="*/ 76 h 94"/>
                  <a:gd name="T24" fmla="*/ 41 w 74"/>
                  <a:gd name="T25" fmla="*/ 82 h 94"/>
                  <a:gd name="T26" fmla="*/ 38 w 74"/>
                  <a:gd name="T27" fmla="*/ 85 h 94"/>
                  <a:gd name="T28" fmla="*/ 41 w 74"/>
                  <a:gd name="T29" fmla="*/ 89 h 94"/>
                  <a:gd name="T30" fmla="*/ 47 w 74"/>
                  <a:gd name="T31" fmla="*/ 94 h 94"/>
                  <a:gd name="T32" fmla="*/ 53 w 74"/>
                  <a:gd name="T33" fmla="*/ 86 h 94"/>
                  <a:gd name="T34" fmla="*/ 62 w 74"/>
                  <a:gd name="T35" fmla="*/ 89 h 94"/>
                  <a:gd name="T36" fmla="*/ 64 w 74"/>
                  <a:gd name="T37" fmla="*/ 86 h 94"/>
                  <a:gd name="T38" fmla="*/ 71 w 74"/>
                  <a:gd name="T39" fmla="*/ 88 h 94"/>
                  <a:gd name="T40" fmla="*/ 74 w 74"/>
                  <a:gd name="T41" fmla="*/ 79 h 94"/>
                  <a:gd name="T42" fmla="*/ 73 w 74"/>
                  <a:gd name="T43" fmla="*/ 71 h 94"/>
                  <a:gd name="T44" fmla="*/ 68 w 74"/>
                  <a:gd name="T45" fmla="*/ 65 h 94"/>
                  <a:gd name="T46" fmla="*/ 65 w 74"/>
                  <a:gd name="T47" fmla="*/ 63 h 94"/>
                  <a:gd name="T48" fmla="*/ 59 w 74"/>
                  <a:gd name="T49" fmla="*/ 57 h 94"/>
                  <a:gd name="T50" fmla="*/ 61 w 74"/>
                  <a:gd name="T51" fmla="*/ 56 h 94"/>
                  <a:gd name="T52" fmla="*/ 56 w 74"/>
                  <a:gd name="T53" fmla="*/ 54 h 94"/>
                  <a:gd name="T54" fmla="*/ 54 w 74"/>
                  <a:gd name="T55" fmla="*/ 50 h 94"/>
                  <a:gd name="T56" fmla="*/ 50 w 74"/>
                  <a:gd name="T57" fmla="*/ 51 h 94"/>
                  <a:gd name="T58" fmla="*/ 44 w 74"/>
                  <a:gd name="T59" fmla="*/ 42 h 94"/>
                  <a:gd name="T60" fmla="*/ 42 w 74"/>
                  <a:gd name="T61" fmla="*/ 35 h 94"/>
                  <a:gd name="T62" fmla="*/ 45 w 74"/>
                  <a:gd name="T63" fmla="*/ 33 h 94"/>
                  <a:gd name="T64" fmla="*/ 56 w 74"/>
                  <a:gd name="T65" fmla="*/ 32 h 94"/>
                  <a:gd name="T66" fmla="*/ 53 w 74"/>
                  <a:gd name="T67" fmla="*/ 28 h 94"/>
                  <a:gd name="T68" fmla="*/ 56 w 74"/>
                  <a:gd name="T69" fmla="*/ 18 h 94"/>
                  <a:gd name="T70" fmla="*/ 50 w 74"/>
                  <a:gd name="T71" fmla="*/ 16 h 94"/>
                  <a:gd name="T72" fmla="*/ 50 w 74"/>
                  <a:gd name="T73" fmla="*/ 7 h 94"/>
                  <a:gd name="T74" fmla="*/ 47 w 74"/>
                  <a:gd name="T75" fmla="*/ 0 h 94"/>
                  <a:gd name="T76" fmla="*/ 36 w 74"/>
                  <a:gd name="T77" fmla="*/ 7 h 94"/>
                  <a:gd name="T78" fmla="*/ 33 w 74"/>
                  <a:gd name="T79" fmla="*/ 9 h 94"/>
                  <a:gd name="T80" fmla="*/ 26 w 74"/>
                  <a:gd name="T81" fmla="*/ 18 h 94"/>
                  <a:gd name="T82" fmla="*/ 20 w 74"/>
                  <a:gd name="T83" fmla="*/ 12 h 94"/>
                  <a:gd name="T84" fmla="*/ 17 w 74"/>
                  <a:gd name="T85" fmla="*/ 12 h 94"/>
                  <a:gd name="T86" fmla="*/ 15 w 74"/>
                  <a:gd name="T87" fmla="*/ 15 h 94"/>
                  <a:gd name="T88" fmla="*/ 4 w 74"/>
                  <a:gd name="T89" fmla="*/ 16 h 94"/>
                  <a:gd name="T90" fmla="*/ 9 w 74"/>
                  <a:gd name="T91" fmla="*/ 21 h 94"/>
                  <a:gd name="T92" fmla="*/ 6 w 74"/>
                  <a:gd name="T93" fmla="*/ 30 h 94"/>
                  <a:gd name="T94" fmla="*/ 0 w 74"/>
                  <a:gd name="T95" fmla="*/ 32 h 94"/>
                  <a:gd name="T96" fmla="*/ 4 w 74"/>
                  <a:gd name="T97" fmla="*/ 3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4" h="94">
                    <a:moveTo>
                      <a:pt x="4" y="36"/>
                    </a:moveTo>
                    <a:lnTo>
                      <a:pt x="6" y="44"/>
                    </a:lnTo>
                    <a:lnTo>
                      <a:pt x="1" y="54"/>
                    </a:lnTo>
                    <a:lnTo>
                      <a:pt x="6" y="56"/>
                    </a:lnTo>
                    <a:lnTo>
                      <a:pt x="9" y="57"/>
                    </a:lnTo>
                    <a:lnTo>
                      <a:pt x="14" y="54"/>
                    </a:lnTo>
                    <a:lnTo>
                      <a:pt x="18" y="57"/>
                    </a:lnTo>
                    <a:lnTo>
                      <a:pt x="24" y="56"/>
                    </a:lnTo>
                    <a:lnTo>
                      <a:pt x="24" y="63"/>
                    </a:lnTo>
                    <a:lnTo>
                      <a:pt x="29" y="70"/>
                    </a:lnTo>
                    <a:lnTo>
                      <a:pt x="35" y="76"/>
                    </a:lnTo>
                    <a:lnTo>
                      <a:pt x="41" y="76"/>
                    </a:lnTo>
                    <a:lnTo>
                      <a:pt x="41" y="82"/>
                    </a:lnTo>
                    <a:lnTo>
                      <a:pt x="38" y="85"/>
                    </a:lnTo>
                    <a:lnTo>
                      <a:pt x="41" y="89"/>
                    </a:lnTo>
                    <a:lnTo>
                      <a:pt x="47" y="94"/>
                    </a:lnTo>
                    <a:lnTo>
                      <a:pt x="53" y="86"/>
                    </a:lnTo>
                    <a:lnTo>
                      <a:pt x="62" y="89"/>
                    </a:lnTo>
                    <a:lnTo>
                      <a:pt x="64" y="86"/>
                    </a:lnTo>
                    <a:lnTo>
                      <a:pt x="71" y="88"/>
                    </a:lnTo>
                    <a:lnTo>
                      <a:pt x="74" y="79"/>
                    </a:lnTo>
                    <a:lnTo>
                      <a:pt x="73" y="71"/>
                    </a:lnTo>
                    <a:lnTo>
                      <a:pt x="68" y="65"/>
                    </a:lnTo>
                    <a:lnTo>
                      <a:pt x="65" y="63"/>
                    </a:lnTo>
                    <a:lnTo>
                      <a:pt x="59" y="57"/>
                    </a:lnTo>
                    <a:lnTo>
                      <a:pt x="61" y="56"/>
                    </a:lnTo>
                    <a:lnTo>
                      <a:pt x="56" y="54"/>
                    </a:lnTo>
                    <a:lnTo>
                      <a:pt x="54" y="50"/>
                    </a:lnTo>
                    <a:lnTo>
                      <a:pt x="50" y="51"/>
                    </a:lnTo>
                    <a:lnTo>
                      <a:pt x="44" y="42"/>
                    </a:lnTo>
                    <a:lnTo>
                      <a:pt x="42" y="35"/>
                    </a:lnTo>
                    <a:lnTo>
                      <a:pt x="45" y="33"/>
                    </a:lnTo>
                    <a:lnTo>
                      <a:pt x="56" y="32"/>
                    </a:lnTo>
                    <a:lnTo>
                      <a:pt x="53" y="28"/>
                    </a:lnTo>
                    <a:lnTo>
                      <a:pt x="56" y="18"/>
                    </a:lnTo>
                    <a:lnTo>
                      <a:pt x="50" y="16"/>
                    </a:lnTo>
                    <a:lnTo>
                      <a:pt x="50" y="7"/>
                    </a:lnTo>
                    <a:lnTo>
                      <a:pt x="47" y="0"/>
                    </a:lnTo>
                    <a:lnTo>
                      <a:pt x="36" y="7"/>
                    </a:lnTo>
                    <a:lnTo>
                      <a:pt x="33" y="9"/>
                    </a:lnTo>
                    <a:lnTo>
                      <a:pt x="26" y="18"/>
                    </a:lnTo>
                    <a:lnTo>
                      <a:pt x="20" y="12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4" y="16"/>
                    </a:lnTo>
                    <a:lnTo>
                      <a:pt x="9" y="21"/>
                    </a:lnTo>
                    <a:lnTo>
                      <a:pt x="6" y="30"/>
                    </a:lnTo>
                    <a:lnTo>
                      <a:pt x="0" y="32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4" name="Freeform 5346">
                <a:extLst>
                  <a:ext uri="{FF2B5EF4-FFF2-40B4-BE49-F238E27FC236}">
                    <a16:creationId xmlns:a16="http://schemas.microsoft.com/office/drawing/2014/main" id="{E04565EF-A654-4018-8CD0-356651ECA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175"/>
                <a:ext cx="38" cy="47"/>
              </a:xfrm>
              <a:custGeom>
                <a:avLst/>
                <a:gdLst>
                  <a:gd name="T0" fmla="*/ 4 w 74"/>
                  <a:gd name="T1" fmla="*/ 36 h 94"/>
                  <a:gd name="T2" fmla="*/ 0 w 74"/>
                  <a:gd name="T3" fmla="*/ 32 h 94"/>
                  <a:gd name="T4" fmla="*/ 6 w 74"/>
                  <a:gd name="T5" fmla="*/ 30 h 94"/>
                  <a:gd name="T6" fmla="*/ 9 w 74"/>
                  <a:gd name="T7" fmla="*/ 21 h 94"/>
                  <a:gd name="T8" fmla="*/ 4 w 74"/>
                  <a:gd name="T9" fmla="*/ 16 h 94"/>
                  <a:gd name="T10" fmla="*/ 15 w 74"/>
                  <a:gd name="T11" fmla="*/ 15 h 94"/>
                  <a:gd name="T12" fmla="*/ 17 w 74"/>
                  <a:gd name="T13" fmla="*/ 12 h 94"/>
                  <a:gd name="T14" fmla="*/ 20 w 74"/>
                  <a:gd name="T15" fmla="*/ 12 h 94"/>
                  <a:gd name="T16" fmla="*/ 26 w 74"/>
                  <a:gd name="T17" fmla="*/ 18 h 94"/>
                  <a:gd name="T18" fmla="*/ 33 w 74"/>
                  <a:gd name="T19" fmla="*/ 9 h 94"/>
                  <a:gd name="T20" fmla="*/ 36 w 74"/>
                  <a:gd name="T21" fmla="*/ 7 h 94"/>
                  <a:gd name="T22" fmla="*/ 47 w 74"/>
                  <a:gd name="T23" fmla="*/ 0 h 94"/>
                  <a:gd name="T24" fmla="*/ 50 w 74"/>
                  <a:gd name="T25" fmla="*/ 7 h 94"/>
                  <a:gd name="T26" fmla="*/ 50 w 74"/>
                  <a:gd name="T27" fmla="*/ 16 h 94"/>
                  <a:gd name="T28" fmla="*/ 56 w 74"/>
                  <a:gd name="T29" fmla="*/ 18 h 94"/>
                  <a:gd name="T30" fmla="*/ 53 w 74"/>
                  <a:gd name="T31" fmla="*/ 28 h 94"/>
                  <a:gd name="T32" fmla="*/ 56 w 74"/>
                  <a:gd name="T33" fmla="*/ 32 h 94"/>
                  <a:gd name="T34" fmla="*/ 45 w 74"/>
                  <a:gd name="T35" fmla="*/ 33 h 94"/>
                  <a:gd name="T36" fmla="*/ 42 w 74"/>
                  <a:gd name="T37" fmla="*/ 35 h 94"/>
                  <a:gd name="T38" fmla="*/ 44 w 74"/>
                  <a:gd name="T39" fmla="*/ 42 h 94"/>
                  <a:gd name="T40" fmla="*/ 50 w 74"/>
                  <a:gd name="T41" fmla="*/ 51 h 94"/>
                  <a:gd name="T42" fmla="*/ 54 w 74"/>
                  <a:gd name="T43" fmla="*/ 50 h 94"/>
                  <a:gd name="T44" fmla="*/ 56 w 74"/>
                  <a:gd name="T45" fmla="*/ 54 h 94"/>
                  <a:gd name="T46" fmla="*/ 61 w 74"/>
                  <a:gd name="T47" fmla="*/ 56 h 94"/>
                  <a:gd name="T48" fmla="*/ 59 w 74"/>
                  <a:gd name="T49" fmla="*/ 57 h 94"/>
                  <a:gd name="T50" fmla="*/ 65 w 74"/>
                  <a:gd name="T51" fmla="*/ 63 h 94"/>
                  <a:gd name="T52" fmla="*/ 68 w 74"/>
                  <a:gd name="T53" fmla="*/ 65 h 94"/>
                  <a:gd name="T54" fmla="*/ 73 w 74"/>
                  <a:gd name="T55" fmla="*/ 71 h 94"/>
                  <a:gd name="T56" fmla="*/ 74 w 74"/>
                  <a:gd name="T57" fmla="*/ 79 h 94"/>
                  <a:gd name="T58" fmla="*/ 71 w 74"/>
                  <a:gd name="T59" fmla="*/ 88 h 94"/>
                  <a:gd name="T60" fmla="*/ 64 w 74"/>
                  <a:gd name="T61" fmla="*/ 86 h 94"/>
                  <a:gd name="T62" fmla="*/ 62 w 74"/>
                  <a:gd name="T63" fmla="*/ 89 h 94"/>
                  <a:gd name="T64" fmla="*/ 53 w 74"/>
                  <a:gd name="T65" fmla="*/ 86 h 94"/>
                  <a:gd name="T66" fmla="*/ 47 w 74"/>
                  <a:gd name="T67" fmla="*/ 94 h 94"/>
                  <a:gd name="T68" fmla="*/ 41 w 74"/>
                  <a:gd name="T69" fmla="*/ 89 h 94"/>
                  <a:gd name="T70" fmla="*/ 38 w 74"/>
                  <a:gd name="T71" fmla="*/ 85 h 94"/>
                  <a:gd name="T72" fmla="*/ 41 w 74"/>
                  <a:gd name="T73" fmla="*/ 82 h 94"/>
                  <a:gd name="T74" fmla="*/ 41 w 74"/>
                  <a:gd name="T75" fmla="*/ 76 h 94"/>
                  <a:gd name="T76" fmla="*/ 35 w 74"/>
                  <a:gd name="T77" fmla="*/ 76 h 94"/>
                  <a:gd name="T78" fmla="*/ 29 w 74"/>
                  <a:gd name="T79" fmla="*/ 70 h 94"/>
                  <a:gd name="T80" fmla="*/ 24 w 74"/>
                  <a:gd name="T81" fmla="*/ 63 h 94"/>
                  <a:gd name="T82" fmla="*/ 24 w 74"/>
                  <a:gd name="T83" fmla="*/ 56 h 94"/>
                  <a:gd name="T84" fmla="*/ 18 w 74"/>
                  <a:gd name="T85" fmla="*/ 57 h 94"/>
                  <a:gd name="T86" fmla="*/ 14 w 74"/>
                  <a:gd name="T87" fmla="*/ 54 h 94"/>
                  <a:gd name="T88" fmla="*/ 9 w 74"/>
                  <a:gd name="T89" fmla="*/ 57 h 94"/>
                  <a:gd name="T90" fmla="*/ 6 w 74"/>
                  <a:gd name="T91" fmla="*/ 56 h 94"/>
                  <a:gd name="T92" fmla="*/ 1 w 74"/>
                  <a:gd name="T93" fmla="*/ 54 h 94"/>
                  <a:gd name="T94" fmla="*/ 6 w 74"/>
                  <a:gd name="T95" fmla="*/ 44 h 94"/>
                  <a:gd name="T96" fmla="*/ 4 w 74"/>
                  <a:gd name="T97" fmla="*/ 3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4" h="94">
                    <a:moveTo>
                      <a:pt x="4" y="36"/>
                    </a:moveTo>
                    <a:lnTo>
                      <a:pt x="0" y="32"/>
                    </a:lnTo>
                    <a:lnTo>
                      <a:pt x="6" y="30"/>
                    </a:lnTo>
                    <a:lnTo>
                      <a:pt x="9" y="21"/>
                    </a:lnTo>
                    <a:lnTo>
                      <a:pt x="4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6" y="18"/>
                    </a:lnTo>
                    <a:lnTo>
                      <a:pt x="33" y="9"/>
                    </a:lnTo>
                    <a:lnTo>
                      <a:pt x="36" y="7"/>
                    </a:lnTo>
                    <a:lnTo>
                      <a:pt x="47" y="0"/>
                    </a:lnTo>
                    <a:lnTo>
                      <a:pt x="50" y="7"/>
                    </a:lnTo>
                    <a:lnTo>
                      <a:pt x="50" y="16"/>
                    </a:lnTo>
                    <a:lnTo>
                      <a:pt x="56" y="18"/>
                    </a:lnTo>
                    <a:lnTo>
                      <a:pt x="53" y="28"/>
                    </a:lnTo>
                    <a:lnTo>
                      <a:pt x="56" y="32"/>
                    </a:lnTo>
                    <a:lnTo>
                      <a:pt x="45" y="33"/>
                    </a:lnTo>
                    <a:lnTo>
                      <a:pt x="42" y="35"/>
                    </a:lnTo>
                    <a:lnTo>
                      <a:pt x="44" y="42"/>
                    </a:lnTo>
                    <a:lnTo>
                      <a:pt x="50" y="51"/>
                    </a:lnTo>
                    <a:lnTo>
                      <a:pt x="54" y="50"/>
                    </a:lnTo>
                    <a:lnTo>
                      <a:pt x="56" y="54"/>
                    </a:lnTo>
                    <a:lnTo>
                      <a:pt x="61" y="56"/>
                    </a:lnTo>
                    <a:lnTo>
                      <a:pt x="59" y="57"/>
                    </a:lnTo>
                    <a:lnTo>
                      <a:pt x="65" y="63"/>
                    </a:lnTo>
                    <a:lnTo>
                      <a:pt x="68" y="65"/>
                    </a:lnTo>
                    <a:lnTo>
                      <a:pt x="73" y="71"/>
                    </a:lnTo>
                    <a:lnTo>
                      <a:pt x="74" y="79"/>
                    </a:lnTo>
                    <a:lnTo>
                      <a:pt x="71" y="88"/>
                    </a:lnTo>
                    <a:lnTo>
                      <a:pt x="64" y="86"/>
                    </a:lnTo>
                    <a:lnTo>
                      <a:pt x="62" y="89"/>
                    </a:lnTo>
                    <a:lnTo>
                      <a:pt x="53" y="86"/>
                    </a:lnTo>
                    <a:lnTo>
                      <a:pt x="47" y="94"/>
                    </a:lnTo>
                    <a:lnTo>
                      <a:pt x="41" y="89"/>
                    </a:lnTo>
                    <a:lnTo>
                      <a:pt x="38" y="85"/>
                    </a:lnTo>
                    <a:lnTo>
                      <a:pt x="41" y="82"/>
                    </a:lnTo>
                    <a:lnTo>
                      <a:pt x="41" y="76"/>
                    </a:lnTo>
                    <a:lnTo>
                      <a:pt x="35" y="76"/>
                    </a:lnTo>
                    <a:lnTo>
                      <a:pt x="29" y="70"/>
                    </a:lnTo>
                    <a:lnTo>
                      <a:pt x="24" y="63"/>
                    </a:lnTo>
                    <a:lnTo>
                      <a:pt x="24" y="56"/>
                    </a:lnTo>
                    <a:lnTo>
                      <a:pt x="18" y="57"/>
                    </a:lnTo>
                    <a:lnTo>
                      <a:pt x="14" y="54"/>
                    </a:lnTo>
                    <a:lnTo>
                      <a:pt x="9" y="57"/>
                    </a:lnTo>
                    <a:lnTo>
                      <a:pt x="6" y="56"/>
                    </a:lnTo>
                    <a:lnTo>
                      <a:pt x="1" y="54"/>
                    </a:lnTo>
                    <a:lnTo>
                      <a:pt x="6" y="44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5" name="Freeform 5347">
                <a:extLst>
                  <a:ext uri="{FF2B5EF4-FFF2-40B4-BE49-F238E27FC236}">
                    <a16:creationId xmlns:a16="http://schemas.microsoft.com/office/drawing/2014/main" id="{CD85D6B4-BBC3-2843-D2AD-9E5D8A173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175"/>
                <a:ext cx="38" cy="47"/>
              </a:xfrm>
              <a:custGeom>
                <a:avLst/>
                <a:gdLst>
                  <a:gd name="T0" fmla="*/ 4 w 74"/>
                  <a:gd name="T1" fmla="*/ 36 h 94"/>
                  <a:gd name="T2" fmla="*/ 0 w 74"/>
                  <a:gd name="T3" fmla="*/ 32 h 94"/>
                  <a:gd name="T4" fmla="*/ 6 w 74"/>
                  <a:gd name="T5" fmla="*/ 30 h 94"/>
                  <a:gd name="T6" fmla="*/ 9 w 74"/>
                  <a:gd name="T7" fmla="*/ 21 h 94"/>
                  <a:gd name="T8" fmla="*/ 4 w 74"/>
                  <a:gd name="T9" fmla="*/ 16 h 94"/>
                  <a:gd name="T10" fmla="*/ 15 w 74"/>
                  <a:gd name="T11" fmla="*/ 15 h 94"/>
                  <a:gd name="T12" fmla="*/ 17 w 74"/>
                  <a:gd name="T13" fmla="*/ 12 h 94"/>
                  <a:gd name="T14" fmla="*/ 20 w 74"/>
                  <a:gd name="T15" fmla="*/ 12 h 94"/>
                  <a:gd name="T16" fmla="*/ 26 w 74"/>
                  <a:gd name="T17" fmla="*/ 18 h 94"/>
                  <a:gd name="T18" fmla="*/ 33 w 74"/>
                  <a:gd name="T19" fmla="*/ 9 h 94"/>
                  <a:gd name="T20" fmla="*/ 36 w 74"/>
                  <a:gd name="T21" fmla="*/ 7 h 94"/>
                  <a:gd name="T22" fmla="*/ 47 w 74"/>
                  <a:gd name="T23" fmla="*/ 0 h 94"/>
                  <a:gd name="T24" fmla="*/ 50 w 74"/>
                  <a:gd name="T25" fmla="*/ 7 h 94"/>
                  <a:gd name="T26" fmla="*/ 50 w 74"/>
                  <a:gd name="T27" fmla="*/ 16 h 94"/>
                  <a:gd name="T28" fmla="*/ 56 w 74"/>
                  <a:gd name="T29" fmla="*/ 18 h 94"/>
                  <a:gd name="T30" fmla="*/ 53 w 74"/>
                  <a:gd name="T31" fmla="*/ 28 h 94"/>
                  <a:gd name="T32" fmla="*/ 56 w 74"/>
                  <a:gd name="T33" fmla="*/ 32 h 94"/>
                  <a:gd name="T34" fmla="*/ 45 w 74"/>
                  <a:gd name="T35" fmla="*/ 33 h 94"/>
                  <a:gd name="T36" fmla="*/ 42 w 74"/>
                  <a:gd name="T37" fmla="*/ 35 h 94"/>
                  <a:gd name="T38" fmla="*/ 44 w 74"/>
                  <a:gd name="T39" fmla="*/ 42 h 94"/>
                  <a:gd name="T40" fmla="*/ 50 w 74"/>
                  <a:gd name="T41" fmla="*/ 51 h 94"/>
                  <a:gd name="T42" fmla="*/ 54 w 74"/>
                  <a:gd name="T43" fmla="*/ 50 h 94"/>
                  <a:gd name="T44" fmla="*/ 56 w 74"/>
                  <a:gd name="T45" fmla="*/ 54 h 94"/>
                  <a:gd name="T46" fmla="*/ 61 w 74"/>
                  <a:gd name="T47" fmla="*/ 56 h 94"/>
                  <a:gd name="T48" fmla="*/ 59 w 74"/>
                  <a:gd name="T49" fmla="*/ 57 h 94"/>
                  <a:gd name="T50" fmla="*/ 65 w 74"/>
                  <a:gd name="T51" fmla="*/ 63 h 94"/>
                  <a:gd name="T52" fmla="*/ 68 w 74"/>
                  <a:gd name="T53" fmla="*/ 65 h 94"/>
                  <a:gd name="T54" fmla="*/ 73 w 74"/>
                  <a:gd name="T55" fmla="*/ 71 h 94"/>
                  <a:gd name="T56" fmla="*/ 74 w 74"/>
                  <a:gd name="T57" fmla="*/ 79 h 94"/>
                  <a:gd name="T58" fmla="*/ 71 w 74"/>
                  <a:gd name="T59" fmla="*/ 88 h 94"/>
                  <a:gd name="T60" fmla="*/ 64 w 74"/>
                  <a:gd name="T61" fmla="*/ 86 h 94"/>
                  <a:gd name="T62" fmla="*/ 62 w 74"/>
                  <a:gd name="T63" fmla="*/ 89 h 94"/>
                  <a:gd name="T64" fmla="*/ 53 w 74"/>
                  <a:gd name="T65" fmla="*/ 86 h 94"/>
                  <a:gd name="T66" fmla="*/ 47 w 74"/>
                  <a:gd name="T67" fmla="*/ 94 h 94"/>
                  <a:gd name="T68" fmla="*/ 41 w 74"/>
                  <a:gd name="T69" fmla="*/ 89 h 94"/>
                  <a:gd name="T70" fmla="*/ 38 w 74"/>
                  <a:gd name="T71" fmla="*/ 85 h 94"/>
                  <a:gd name="T72" fmla="*/ 41 w 74"/>
                  <a:gd name="T73" fmla="*/ 82 h 94"/>
                  <a:gd name="T74" fmla="*/ 41 w 74"/>
                  <a:gd name="T75" fmla="*/ 76 h 94"/>
                  <a:gd name="T76" fmla="*/ 35 w 74"/>
                  <a:gd name="T77" fmla="*/ 76 h 94"/>
                  <a:gd name="T78" fmla="*/ 29 w 74"/>
                  <a:gd name="T79" fmla="*/ 70 h 94"/>
                  <a:gd name="T80" fmla="*/ 24 w 74"/>
                  <a:gd name="T81" fmla="*/ 63 h 94"/>
                  <a:gd name="T82" fmla="*/ 24 w 74"/>
                  <a:gd name="T83" fmla="*/ 56 h 94"/>
                  <a:gd name="T84" fmla="*/ 18 w 74"/>
                  <a:gd name="T85" fmla="*/ 57 h 94"/>
                  <a:gd name="T86" fmla="*/ 14 w 74"/>
                  <a:gd name="T87" fmla="*/ 54 h 94"/>
                  <a:gd name="T88" fmla="*/ 9 w 74"/>
                  <a:gd name="T89" fmla="*/ 57 h 94"/>
                  <a:gd name="T90" fmla="*/ 6 w 74"/>
                  <a:gd name="T91" fmla="*/ 56 h 94"/>
                  <a:gd name="T92" fmla="*/ 1 w 74"/>
                  <a:gd name="T93" fmla="*/ 54 h 94"/>
                  <a:gd name="T94" fmla="*/ 6 w 74"/>
                  <a:gd name="T95" fmla="*/ 44 h 94"/>
                  <a:gd name="T96" fmla="*/ 4 w 74"/>
                  <a:gd name="T97" fmla="*/ 3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4" h="94">
                    <a:moveTo>
                      <a:pt x="4" y="36"/>
                    </a:moveTo>
                    <a:lnTo>
                      <a:pt x="0" y="32"/>
                    </a:lnTo>
                    <a:lnTo>
                      <a:pt x="6" y="30"/>
                    </a:lnTo>
                    <a:lnTo>
                      <a:pt x="9" y="21"/>
                    </a:lnTo>
                    <a:lnTo>
                      <a:pt x="4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6" y="18"/>
                    </a:lnTo>
                    <a:lnTo>
                      <a:pt x="33" y="9"/>
                    </a:lnTo>
                    <a:lnTo>
                      <a:pt x="36" y="7"/>
                    </a:lnTo>
                    <a:lnTo>
                      <a:pt x="47" y="0"/>
                    </a:lnTo>
                    <a:lnTo>
                      <a:pt x="50" y="7"/>
                    </a:lnTo>
                    <a:lnTo>
                      <a:pt x="50" y="16"/>
                    </a:lnTo>
                    <a:lnTo>
                      <a:pt x="56" y="18"/>
                    </a:lnTo>
                    <a:lnTo>
                      <a:pt x="53" y="28"/>
                    </a:lnTo>
                    <a:lnTo>
                      <a:pt x="56" y="32"/>
                    </a:lnTo>
                    <a:lnTo>
                      <a:pt x="45" y="33"/>
                    </a:lnTo>
                    <a:lnTo>
                      <a:pt x="42" y="35"/>
                    </a:lnTo>
                    <a:lnTo>
                      <a:pt x="44" y="42"/>
                    </a:lnTo>
                    <a:lnTo>
                      <a:pt x="50" y="51"/>
                    </a:lnTo>
                    <a:lnTo>
                      <a:pt x="54" y="50"/>
                    </a:lnTo>
                    <a:lnTo>
                      <a:pt x="56" y="54"/>
                    </a:lnTo>
                    <a:lnTo>
                      <a:pt x="61" y="56"/>
                    </a:lnTo>
                    <a:lnTo>
                      <a:pt x="59" y="57"/>
                    </a:lnTo>
                    <a:lnTo>
                      <a:pt x="65" y="63"/>
                    </a:lnTo>
                    <a:lnTo>
                      <a:pt x="68" y="65"/>
                    </a:lnTo>
                    <a:lnTo>
                      <a:pt x="73" y="71"/>
                    </a:lnTo>
                    <a:lnTo>
                      <a:pt x="74" y="79"/>
                    </a:lnTo>
                    <a:lnTo>
                      <a:pt x="71" y="88"/>
                    </a:lnTo>
                    <a:lnTo>
                      <a:pt x="64" y="86"/>
                    </a:lnTo>
                    <a:lnTo>
                      <a:pt x="62" y="89"/>
                    </a:lnTo>
                    <a:lnTo>
                      <a:pt x="53" y="86"/>
                    </a:lnTo>
                    <a:lnTo>
                      <a:pt x="47" y="94"/>
                    </a:lnTo>
                    <a:lnTo>
                      <a:pt x="41" y="89"/>
                    </a:lnTo>
                    <a:lnTo>
                      <a:pt x="38" y="85"/>
                    </a:lnTo>
                    <a:lnTo>
                      <a:pt x="41" y="82"/>
                    </a:lnTo>
                    <a:lnTo>
                      <a:pt x="41" y="76"/>
                    </a:lnTo>
                    <a:lnTo>
                      <a:pt x="35" y="76"/>
                    </a:lnTo>
                    <a:lnTo>
                      <a:pt x="29" y="70"/>
                    </a:lnTo>
                    <a:lnTo>
                      <a:pt x="24" y="63"/>
                    </a:lnTo>
                    <a:lnTo>
                      <a:pt x="24" y="56"/>
                    </a:lnTo>
                    <a:lnTo>
                      <a:pt x="18" y="57"/>
                    </a:lnTo>
                    <a:lnTo>
                      <a:pt x="14" y="54"/>
                    </a:lnTo>
                    <a:lnTo>
                      <a:pt x="9" y="57"/>
                    </a:lnTo>
                    <a:lnTo>
                      <a:pt x="6" y="56"/>
                    </a:lnTo>
                    <a:lnTo>
                      <a:pt x="1" y="54"/>
                    </a:lnTo>
                    <a:lnTo>
                      <a:pt x="6" y="44"/>
                    </a:lnTo>
                    <a:lnTo>
                      <a:pt x="4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6" name="Freeform 5348">
                <a:extLst>
                  <a:ext uri="{FF2B5EF4-FFF2-40B4-BE49-F238E27FC236}">
                    <a16:creationId xmlns:a16="http://schemas.microsoft.com/office/drawing/2014/main" id="{B359146A-AF83-D395-7779-57AACF951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125"/>
                <a:ext cx="121" cy="141"/>
              </a:xfrm>
              <a:custGeom>
                <a:avLst/>
                <a:gdLst>
                  <a:gd name="T0" fmla="*/ 102 w 243"/>
                  <a:gd name="T1" fmla="*/ 58 h 283"/>
                  <a:gd name="T2" fmla="*/ 84 w 243"/>
                  <a:gd name="T3" fmla="*/ 57 h 283"/>
                  <a:gd name="T4" fmla="*/ 85 w 243"/>
                  <a:gd name="T5" fmla="*/ 75 h 283"/>
                  <a:gd name="T6" fmla="*/ 79 w 243"/>
                  <a:gd name="T7" fmla="*/ 85 h 283"/>
                  <a:gd name="T8" fmla="*/ 61 w 243"/>
                  <a:gd name="T9" fmla="*/ 79 h 283"/>
                  <a:gd name="T10" fmla="*/ 43 w 243"/>
                  <a:gd name="T11" fmla="*/ 87 h 283"/>
                  <a:gd name="T12" fmla="*/ 24 w 243"/>
                  <a:gd name="T13" fmla="*/ 95 h 283"/>
                  <a:gd name="T14" fmla="*/ 5 w 243"/>
                  <a:gd name="T15" fmla="*/ 96 h 283"/>
                  <a:gd name="T16" fmla="*/ 3 w 243"/>
                  <a:gd name="T17" fmla="*/ 113 h 283"/>
                  <a:gd name="T18" fmla="*/ 12 w 243"/>
                  <a:gd name="T19" fmla="*/ 129 h 283"/>
                  <a:gd name="T20" fmla="*/ 14 w 243"/>
                  <a:gd name="T21" fmla="*/ 139 h 283"/>
                  <a:gd name="T22" fmla="*/ 18 w 243"/>
                  <a:gd name="T23" fmla="*/ 161 h 283"/>
                  <a:gd name="T24" fmla="*/ 24 w 243"/>
                  <a:gd name="T25" fmla="*/ 174 h 283"/>
                  <a:gd name="T26" fmla="*/ 8 w 243"/>
                  <a:gd name="T27" fmla="*/ 184 h 283"/>
                  <a:gd name="T28" fmla="*/ 23 w 243"/>
                  <a:gd name="T29" fmla="*/ 204 h 283"/>
                  <a:gd name="T30" fmla="*/ 37 w 243"/>
                  <a:gd name="T31" fmla="*/ 219 h 283"/>
                  <a:gd name="T32" fmla="*/ 50 w 243"/>
                  <a:gd name="T33" fmla="*/ 207 h 283"/>
                  <a:gd name="T34" fmla="*/ 59 w 243"/>
                  <a:gd name="T35" fmla="*/ 224 h 283"/>
                  <a:gd name="T36" fmla="*/ 81 w 243"/>
                  <a:gd name="T37" fmla="*/ 227 h 283"/>
                  <a:gd name="T38" fmla="*/ 97 w 243"/>
                  <a:gd name="T39" fmla="*/ 236 h 283"/>
                  <a:gd name="T40" fmla="*/ 91 w 243"/>
                  <a:gd name="T41" fmla="*/ 259 h 283"/>
                  <a:gd name="T42" fmla="*/ 109 w 243"/>
                  <a:gd name="T43" fmla="*/ 272 h 283"/>
                  <a:gd name="T44" fmla="*/ 128 w 243"/>
                  <a:gd name="T45" fmla="*/ 274 h 283"/>
                  <a:gd name="T46" fmla="*/ 137 w 243"/>
                  <a:gd name="T47" fmla="*/ 259 h 283"/>
                  <a:gd name="T48" fmla="*/ 147 w 243"/>
                  <a:gd name="T49" fmla="*/ 239 h 283"/>
                  <a:gd name="T50" fmla="*/ 144 w 243"/>
                  <a:gd name="T51" fmla="*/ 227 h 283"/>
                  <a:gd name="T52" fmla="*/ 150 w 243"/>
                  <a:gd name="T53" fmla="*/ 193 h 283"/>
                  <a:gd name="T54" fmla="*/ 158 w 243"/>
                  <a:gd name="T55" fmla="*/ 171 h 283"/>
                  <a:gd name="T56" fmla="*/ 176 w 243"/>
                  <a:gd name="T57" fmla="*/ 164 h 283"/>
                  <a:gd name="T58" fmla="*/ 169 w 243"/>
                  <a:gd name="T59" fmla="*/ 152 h 283"/>
                  <a:gd name="T60" fmla="*/ 182 w 243"/>
                  <a:gd name="T61" fmla="*/ 151 h 283"/>
                  <a:gd name="T62" fmla="*/ 190 w 243"/>
                  <a:gd name="T63" fmla="*/ 158 h 283"/>
                  <a:gd name="T64" fmla="*/ 200 w 243"/>
                  <a:gd name="T65" fmla="*/ 137 h 283"/>
                  <a:gd name="T66" fmla="*/ 205 w 243"/>
                  <a:gd name="T67" fmla="*/ 122 h 283"/>
                  <a:gd name="T68" fmla="*/ 213 w 243"/>
                  <a:gd name="T69" fmla="*/ 113 h 283"/>
                  <a:gd name="T70" fmla="*/ 229 w 243"/>
                  <a:gd name="T71" fmla="*/ 110 h 283"/>
                  <a:gd name="T72" fmla="*/ 223 w 243"/>
                  <a:gd name="T73" fmla="*/ 88 h 283"/>
                  <a:gd name="T74" fmla="*/ 226 w 243"/>
                  <a:gd name="T75" fmla="*/ 76 h 283"/>
                  <a:gd name="T76" fmla="*/ 235 w 243"/>
                  <a:gd name="T77" fmla="*/ 73 h 283"/>
                  <a:gd name="T78" fmla="*/ 234 w 243"/>
                  <a:gd name="T79" fmla="*/ 50 h 283"/>
                  <a:gd name="T80" fmla="*/ 243 w 243"/>
                  <a:gd name="T81" fmla="*/ 26 h 283"/>
                  <a:gd name="T82" fmla="*/ 225 w 243"/>
                  <a:gd name="T83" fmla="*/ 28 h 283"/>
                  <a:gd name="T84" fmla="*/ 216 w 243"/>
                  <a:gd name="T85" fmla="*/ 2 h 283"/>
                  <a:gd name="T86" fmla="*/ 203 w 243"/>
                  <a:gd name="T87" fmla="*/ 9 h 283"/>
                  <a:gd name="T88" fmla="*/ 188 w 243"/>
                  <a:gd name="T89" fmla="*/ 6 h 283"/>
                  <a:gd name="T90" fmla="*/ 176 w 243"/>
                  <a:gd name="T91" fmla="*/ 2 h 283"/>
                  <a:gd name="T92" fmla="*/ 162 w 243"/>
                  <a:gd name="T93" fmla="*/ 11 h 283"/>
                  <a:gd name="T94" fmla="*/ 156 w 243"/>
                  <a:gd name="T95" fmla="*/ 28 h 283"/>
                  <a:gd name="T96" fmla="*/ 137 w 243"/>
                  <a:gd name="T97" fmla="*/ 34 h 283"/>
                  <a:gd name="T98" fmla="*/ 120 w 243"/>
                  <a:gd name="T99" fmla="*/ 52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3" h="283">
                    <a:moveTo>
                      <a:pt x="111" y="55"/>
                    </a:moveTo>
                    <a:lnTo>
                      <a:pt x="103" y="55"/>
                    </a:lnTo>
                    <a:lnTo>
                      <a:pt x="102" y="58"/>
                    </a:lnTo>
                    <a:lnTo>
                      <a:pt x="97" y="61"/>
                    </a:lnTo>
                    <a:lnTo>
                      <a:pt x="91" y="61"/>
                    </a:lnTo>
                    <a:lnTo>
                      <a:pt x="84" y="57"/>
                    </a:lnTo>
                    <a:lnTo>
                      <a:pt x="82" y="63"/>
                    </a:lnTo>
                    <a:lnTo>
                      <a:pt x="85" y="70"/>
                    </a:lnTo>
                    <a:lnTo>
                      <a:pt x="85" y="75"/>
                    </a:lnTo>
                    <a:lnTo>
                      <a:pt x="88" y="79"/>
                    </a:lnTo>
                    <a:lnTo>
                      <a:pt x="87" y="84"/>
                    </a:lnTo>
                    <a:lnTo>
                      <a:pt x="79" y="85"/>
                    </a:lnTo>
                    <a:lnTo>
                      <a:pt x="74" y="81"/>
                    </a:lnTo>
                    <a:lnTo>
                      <a:pt x="65" y="82"/>
                    </a:lnTo>
                    <a:lnTo>
                      <a:pt x="61" y="79"/>
                    </a:lnTo>
                    <a:lnTo>
                      <a:pt x="59" y="90"/>
                    </a:lnTo>
                    <a:lnTo>
                      <a:pt x="55" y="87"/>
                    </a:lnTo>
                    <a:lnTo>
                      <a:pt x="43" y="87"/>
                    </a:lnTo>
                    <a:lnTo>
                      <a:pt x="38" y="84"/>
                    </a:lnTo>
                    <a:lnTo>
                      <a:pt x="30" y="88"/>
                    </a:lnTo>
                    <a:lnTo>
                      <a:pt x="24" y="95"/>
                    </a:lnTo>
                    <a:lnTo>
                      <a:pt x="11" y="98"/>
                    </a:lnTo>
                    <a:lnTo>
                      <a:pt x="9" y="95"/>
                    </a:lnTo>
                    <a:lnTo>
                      <a:pt x="5" y="96"/>
                    </a:lnTo>
                    <a:lnTo>
                      <a:pt x="0" y="101"/>
                    </a:lnTo>
                    <a:lnTo>
                      <a:pt x="3" y="108"/>
                    </a:lnTo>
                    <a:lnTo>
                      <a:pt x="3" y="113"/>
                    </a:lnTo>
                    <a:lnTo>
                      <a:pt x="0" y="125"/>
                    </a:lnTo>
                    <a:lnTo>
                      <a:pt x="3" y="125"/>
                    </a:lnTo>
                    <a:lnTo>
                      <a:pt x="12" y="129"/>
                    </a:lnTo>
                    <a:lnTo>
                      <a:pt x="17" y="129"/>
                    </a:lnTo>
                    <a:lnTo>
                      <a:pt x="14" y="134"/>
                    </a:lnTo>
                    <a:lnTo>
                      <a:pt x="14" y="139"/>
                    </a:lnTo>
                    <a:lnTo>
                      <a:pt x="17" y="140"/>
                    </a:lnTo>
                    <a:lnTo>
                      <a:pt x="21" y="157"/>
                    </a:lnTo>
                    <a:lnTo>
                      <a:pt x="18" y="161"/>
                    </a:lnTo>
                    <a:lnTo>
                      <a:pt x="24" y="164"/>
                    </a:lnTo>
                    <a:lnTo>
                      <a:pt x="29" y="171"/>
                    </a:lnTo>
                    <a:lnTo>
                      <a:pt x="24" y="174"/>
                    </a:lnTo>
                    <a:lnTo>
                      <a:pt x="21" y="178"/>
                    </a:lnTo>
                    <a:lnTo>
                      <a:pt x="12" y="181"/>
                    </a:lnTo>
                    <a:lnTo>
                      <a:pt x="8" y="184"/>
                    </a:lnTo>
                    <a:lnTo>
                      <a:pt x="17" y="190"/>
                    </a:lnTo>
                    <a:lnTo>
                      <a:pt x="18" y="201"/>
                    </a:lnTo>
                    <a:lnTo>
                      <a:pt x="23" y="204"/>
                    </a:lnTo>
                    <a:lnTo>
                      <a:pt x="24" y="213"/>
                    </a:lnTo>
                    <a:lnTo>
                      <a:pt x="32" y="219"/>
                    </a:lnTo>
                    <a:lnTo>
                      <a:pt x="37" y="219"/>
                    </a:lnTo>
                    <a:lnTo>
                      <a:pt x="47" y="216"/>
                    </a:lnTo>
                    <a:lnTo>
                      <a:pt x="47" y="210"/>
                    </a:lnTo>
                    <a:lnTo>
                      <a:pt x="50" y="207"/>
                    </a:lnTo>
                    <a:lnTo>
                      <a:pt x="56" y="213"/>
                    </a:lnTo>
                    <a:lnTo>
                      <a:pt x="55" y="218"/>
                    </a:lnTo>
                    <a:lnTo>
                      <a:pt x="59" y="224"/>
                    </a:lnTo>
                    <a:lnTo>
                      <a:pt x="67" y="224"/>
                    </a:lnTo>
                    <a:lnTo>
                      <a:pt x="73" y="222"/>
                    </a:lnTo>
                    <a:lnTo>
                      <a:pt x="81" y="227"/>
                    </a:lnTo>
                    <a:lnTo>
                      <a:pt x="84" y="228"/>
                    </a:lnTo>
                    <a:lnTo>
                      <a:pt x="84" y="236"/>
                    </a:lnTo>
                    <a:lnTo>
                      <a:pt x="97" y="236"/>
                    </a:lnTo>
                    <a:lnTo>
                      <a:pt x="99" y="243"/>
                    </a:lnTo>
                    <a:lnTo>
                      <a:pt x="90" y="256"/>
                    </a:lnTo>
                    <a:lnTo>
                      <a:pt x="91" y="259"/>
                    </a:lnTo>
                    <a:lnTo>
                      <a:pt x="94" y="257"/>
                    </a:lnTo>
                    <a:lnTo>
                      <a:pt x="109" y="265"/>
                    </a:lnTo>
                    <a:lnTo>
                      <a:pt x="109" y="272"/>
                    </a:lnTo>
                    <a:lnTo>
                      <a:pt x="117" y="280"/>
                    </a:lnTo>
                    <a:lnTo>
                      <a:pt x="126" y="283"/>
                    </a:lnTo>
                    <a:lnTo>
                      <a:pt x="128" y="274"/>
                    </a:lnTo>
                    <a:lnTo>
                      <a:pt x="132" y="277"/>
                    </a:lnTo>
                    <a:lnTo>
                      <a:pt x="141" y="263"/>
                    </a:lnTo>
                    <a:lnTo>
                      <a:pt x="137" y="259"/>
                    </a:lnTo>
                    <a:lnTo>
                      <a:pt x="140" y="251"/>
                    </a:lnTo>
                    <a:lnTo>
                      <a:pt x="140" y="242"/>
                    </a:lnTo>
                    <a:lnTo>
                      <a:pt x="147" y="239"/>
                    </a:lnTo>
                    <a:lnTo>
                      <a:pt x="149" y="236"/>
                    </a:lnTo>
                    <a:lnTo>
                      <a:pt x="141" y="233"/>
                    </a:lnTo>
                    <a:lnTo>
                      <a:pt x="144" y="227"/>
                    </a:lnTo>
                    <a:lnTo>
                      <a:pt x="147" y="205"/>
                    </a:lnTo>
                    <a:lnTo>
                      <a:pt x="152" y="205"/>
                    </a:lnTo>
                    <a:lnTo>
                      <a:pt x="150" y="193"/>
                    </a:lnTo>
                    <a:lnTo>
                      <a:pt x="153" y="187"/>
                    </a:lnTo>
                    <a:lnTo>
                      <a:pt x="161" y="186"/>
                    </a:lnTo>
                    <a:lnTo>
                      <a:pt x="158" y="171"/>
                    </a:lnTo>
                    <a:lnTo>
                      <a:pt x="161" y="167"/>
                    </a:lnTo>
                    <a:lnTo>
                      <a:pt x="173" y="166"/>
                    </a:lnTo>
                    <a:lnTo>
                      <a:pt x="176" y="164"/>
                    </a:lnTo>
                    <a:lnTo>
                      <a:pt x="175" y="158"/>
                    </a:lnTo>
                    <a:lnTo>
                      <a:pt x="170" y="158"/>
                    </a:lnTo>
                    <a:lnTo>
                      <a:pt x="169" y="152"/>
                    </a:lnTo>
                    <a:lnTo>
                      <a:pt x="176" y="145"/>
                    </a:lnTo>
                    <a:lnTo>
                      <a:pt x="184" y="143"/>
                    </a:lnTo>
                    <a:lnTo>
                      <a:pt x="182" y="151"/>
                    </a:lnTo>
                    <a:lnTo>
                      <a:pt x="179" y="154"/>
                    </a:lnTo>
                    <a:lnTo>
                      <a:pt x="184" y="157"/>
                    </a:lnTo>
                    <a:lnTo>
                      <a:pt x="190" y="158"/>
                    </a:lnTo>
                    <a:lnTo>
                      <a:pt x="197" y="155"/>
                    </a:lnTo>
                    <a:lnTo>
                      <a:pt x="202" y="145"/>
                    </a:lnTo>
                    <a:lnTo>
                      <a:pt x="200" y="137"/>
                    </a:lnTo>
                    <a:lnTo>
                      <a:pt x="196" y="133"/>
                    </a:lnTo>
                    <a:lnTo>
                      <a:pt x="202" y="131"/>
                    </a:lnTo>
                    <a:lnTo>
                      <a:pt x="205" y="122"/>
                    </a:lnTo>
                    <a:lnTo>
                      <a:pt x="200" y="117"/>
                    </a:lnTo>
                    <a:lnTo>
                      <a:pt x="211" y="116"/>
                    </a:lnTo>
                    <a:lnTo>
                      <a:pt x="213" y="113"/>
                    </a:lnTo>
                    <a:lnTo>
                      <a:pt x="216" y="113"/>
                    </a:lnTo>
                    <a:lnTo>
                      <a:pt x="222" y="119"/>
                    </a:lnTo>
                    <a:lnTo>
                      <a:pt x="229" y="110"/>
                    </a:lnTo>
                    <a:lnTo>
                      <a:pt x="226" y="96"/>
                    </a:lnTo>
                    <a:lnTo>
                      <a:pt x="222" y="93"/>
                    </a:lnTo>
                    <a:lnTo>
                      <a:pt x="223" y="88"/>
                    </a:lnTo>
                    <a:lnTo>
                      <a:pt x="223" y="84"/>
                    </a:lnTo>
                    <a:lnTo>
                      <a:pt x="220" y="78"/>
                    </a:lnTo>
                    <a:lnTo>
                      <a:pt x="226" y="76"/>
                    </a:lnTo>
                    <a:lnTo>
                      <a:pt x="231" y="73"/>
                    </a:lnTo>
                    <a:lnTo>
                      <a:pt x="231" y="73"/>
                    </a:lnTo>
                    <a:lnTo>
                      <a:pt x="235" y="73"/>
                    </a:lnTo>
                    <a:lnTo>
                      <a:pt x="237" y="63"/>
                    </a:lnTo>
                    <a:lnTo>
                      <a:pt x="237" y="53"/>
                    </a:lnTo>
                    <a:lnTo>
                      <a:pt x="234" y="50"/>
                    </a:lnTo>
                    <a:lnTo>
                      <a:pt x="241" y="46"/>
                    </a:lnTo>
                    <a:lnTo>
                      <a:pt x="243" y="40"/>
                    </a:lnTo>
                    <a:lnTo>
                      <a:pt x="243" y="26"/>
                    </a:lnTo>
                    <a:lnTo>
                      <a:pt x="238" y="28"/>
                    </a:lnTo>
                    <a:lnTo>
                      <a:pt x="232" y="25"/>
                    </a:lnTo>
                    <a:lnTo>
                      <a:pt x="225" y="28"/>
                    </a:lnTo>
                    <a:lnTo>
                      <a:pt x="220" y="17"/>
                    </a:lnTo>
                    <a:lnTo>
                      <a:pt x="220" y="9"/>
                    </a:lnTo>
                    <a:lnTo>
                      <a:pt x="216" y="2"/>
                    </a:lnTo>
                    <a:lnTo>
                      <a:pt x="217" y="0"/>
                    </a:lnTo>
                    <a:lnTo>
                      <a:pt x="210" y="2"/>
                    </a:lnTo>
                    <a:lnTo>
                      <a:pt x="203" y="9"/>
                    </a:lnTo>
                    <a:lnTo>
                      <a:pt x="199" y="9"/>
                    </a:lnTo>
                    <a:lnTo>
                      <a:pt x="197" y="6"/>
                    </a:lnTo>
                    <a:lnTo>
                      <a:pt x="188" y="6"/>
                    </a:lnTo>
                    <a:lnTo>
                      <a:pt x="184" y="11"/>
                    </a:lnTo>
                    <a:lnTo>
                      <a:pt x="182" y="5"/>
                    </a:lnTo>
                    <a:lnTo>
                      <a:pt x="176" y="2"/>
                    </a:lnTo>
                    <a:lnTo>
                      <a:pt x="173" y="2"/>
                    </a:lnTo>
                    <a:lnTo>
                      <a:pt x="166" y="12"/>
                    </a:lnTo>
                    <a:lnTo>
                      <a:pt x="162" y="11"/>
                    </a:lnTo>
                    <a:lnTo>
                      <a:pt x="159" y="14"/>
                    </a:lnTo>
                    <a:lnTo>
                      <a:pt x="162" y="22"/>
                    </a:lnTo>
                    <a:lnTo>
                      <a:pt x="156" y="28"/>
                    </a:lnTo>
                    <a:lnTo>
                      <a:pt x="150" y="28"/>
                    </a:lnTo>
                    <a:lnTo>
                      <a:pt x="147" y="32"/>
                    </a:lnTo>
                    <a:lnTo>
                      <a:pt x="137" y="34"/>
                    </a:lnTo>
                    <a:lnTo>
                      <a:pt x="123" y="41"/>
                    </a:lnTo>
                    <a:lnTo>
                      <a:pt x="120" y="46"/>
                    </a:lnTo>
                    <a:lnTo>
                      <a:pt x="120" y="52"/>
                    </a:lnTo>
                    <a:lnTo>
                      <a:pt x="111" y="5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7" name="Freeform 5349">
                <a:extLst>
                  <a:ext uri="{FF2B5EF4-FFF2-40B4-BE49-F238E27FC236}">
                    <a16:creationId xmlns:a16="http://schemas.microsoft.com/office/drawing/2014/main" id="{9DEA5581-7DA2-BD59-7911-6239C1F9F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125"/>
                <a:ext cx="121" cy="141"/>
              </a:xfrm>
              <a:custGeom>
                <a:avLst/>
                <a:gdLst>
                  <a:gd name="T0" fmla="*/ 120 w 243"/>
                  <a:gd name="T1" fmla="*/ 46 h 283"/>
                  <a:gd name="T2" fmla="*/ 147 w 243"/>
                  <a:gd name="T3" fmla="*/ 32 h 283"/>
                  <a:gd name="T4" fmla="*/ 162 w 243"/>
                  <a:gd name="T5" fmla="*/ 22 h 283"/>
                  <a:gd name="T6" fmla="*/ 166 w 243"/>
                  <a:gd name="T7" fmla="*/ 12 h 283"/>
                  <a:gd name="T8" fmla="*/ 182 w 243"/>
                  <a:gd name="T9" fmla="*/ 5 h 283"/>
                  <a:gd name="T10" fmla="*/ 197 w 243"/>
                  <a:gd name="T11" fmla="*/ 6 h 283"/>
                  <a:gd name="T12" fmla="*/ 210 w 243"/>
                  <a:gd name="T13" fmla="*/ 2 h 283"/>
                  <a:gd name="T14" fmla="*/ 220 w 243"/>
                  <a:gd name="T15" fmla="*/ 9 h 283"/>
                  <a:gd name="T16" fmla="*/ 232 w 243"/>
                  <a:gd name="T17" fmla="*/ 25 h 283"/>
                  <a:gd name="T18" fmla="*/ 243 w 243"/>
                  <a:gd name="T19" fmla="*/ 40 h 283"/>
                  <a:gd name="T20" fmla="*/ 237 w 243"/>
                  <a:gd name="T21" fmla="*/ 53 h 283"/>
                  <a:gd name="T22" fmla="*/ 231 w 243"/>
                  <a:gd name="T23" fmla="*/ 73 h 283"/>
                  <a:gd name="T24" fmla="*/ 220 w 243"/>
                  <a:gd name="T25" fmla="*/ 78 h 283"/>
                  <a:gd name="T26" fmla="*/ 222 w 243"/>
                  <a:gd name="T27" fmla="*/ 93 h 283"/>
                  <a:gd name="T28" fmla="*/ 222 w 243"/>
                  <a:gd name="T29" fmla="*/ 119 h 283"/>
                  <a:gd name="T30" fmla="*/ 211 w 243"/>
                  <a:gd name="T31" fmla="*/ 116 h 283"/>
                  <a:gd name="T32" fmla="*/ 202 w 243"/>
                  <a:gd name="T33" fmla="*/ 131 h 283"/>
                  <a:gd name="T34" fmla="*/ 202 w 243"/>
                  <a:gd name="T35" fmla="*/ 145 h 283"/>
                  <a:gd name="T36" fmla="*/ 184 w 243"/>
                  <a:gd name="T37" fmla="*/ 157 h 283"/>
                  <a:gd name="T38" fmla="*/ 184 w 243"/>
                  <a:gd name="T39" fmla="*/ 143 h 283"/>
                  <a:gd name="T40" fmla="*/ 170 w 243"/>
                  <a:gd name="T41" fmla="*/ 158 h 283"/>
                  <a:gd name="T42" fmla="*/ 173 w 243"/>
                  <a:gd name="T43" fmla="*/ 166 h 283"/>
                  <a:gd name="T44" fmla="*/ 161 w 243"/>
                  <a:gd name="T45" fmla="*/ 186 h 283"/>
                  <a:gd name="T46" fmla="*/ 152 w 243"/>
                  <a:gd name="T47" fmla="*/ 205 h 283"/>
                  <a:gd name="T48" fmla="*/ 141 w 243"/>
                  <a:gd name="T49" fmla="*/ 233 h 283"/>
                  <a:gd name="T50" fmla="*/ 140 w 243"/>
                  <a:gd name="T51" fmla="*/ 242 h 283"/>
                  <a:gd name="T52" fmla="*/ 141 w 243"/>
                  <a:gd name="T53" fmla="*/ 263 h 283"/>
                  <a:gd name="T54" fmla="*/ 126 w 243"/>
                  <a:gd name="T55" fmla="*/ 283 h 283"/>
                  <a:gd name="T56" fmla="*/ 109 w 243"/>
                  <a:gd name="T57" fmla="*/ 265 h 283"/>
                  <a:gd name="T58" fmla="*/ 90 w 243"/>
                  <a:gd name="T59" fmla="*/ 256 h 283"/>
                  <a:gd name="T60" fmla="*/ 84 w 243"/>
                  <a:gd name="T61" fmla="*/ 236 h 283"/>
                  <a:gd name="T62" fmla="*/ 73 w 243"/>
                  <a:gd name="T63" fmla="*/ 222 h 283"/>
                  <a:gd name="T64" fmla="*/ 55 w 243"/>
                  <a:gd name="T65" fmla="*/ 218 h 283"/>
                  <a:gd name="T66" fmla="*/ 47 w 243"/>
                  <a:gd name="T67" fmla="*/ 210 h 283"/>
                  <a:gd name="T68" fmla="*/ 32 w 243"/>
                  <a:gd name="T69" fmla="*/ 219 h 283"/>
                  <a:gd name="T70" fmla="*/ 18 w 243"/>
                  <a:gd name="T71" fmla="*/ 201 h 283"/>
                  <a:gd name="T72" fmla="*/ 12 w 243"/>
                  <a:gd name="T73" fmla="*/ 181 h 283"/>
                  <a:gd name="T74" fmla="*/ 29 w 243"/>
                  <a:gd name="T75" fmla="*/ 171 h 283"/>
                  <a:gd name="T76" fmla="*/ 21 w 243"/>
                  <a:gd name="T77" fmla="*/ 157 h 283"/>
                  <a:gd name="T78" fmla="*/ 14 w 243"/>
                  <a:gd name="T79" fmla="*/ 134 h 283"/>
                  <a:gd name="T80" fmla="*/ 3 w 243"/>
                  <a:gd name="T81" fmla="*/ 125 h 283"/>
                  <a:gd name="T82" fmla="*/ 3 w 243"/>
                  <a:gd name="T83" fmla="*/ 108 h 283"/>
                  <a:gd name="T84" fmla="*/ 9 w 243"/>
                  <a:gd name="T85" fmla="*/ 95 h 283"/>
                  <a:gd name="T86" fmla="*/ 30 w 243"/>
                  <a:gd name="T87" fmla="*/ 88 h 283"/>
                  <a:gd name="T88" fmla="*/ 55 w 243"/>
                  <a:gd name="T89" fmla="*/ 87 h 283"/>
                  <a:gd name="T90" fmla="*/ 65 w 243"/>
                  <a:gd name="T91" fmla="*/ 82 h 283"/>
                  <a:gd name="T92" fmla="*/ 87 w 243"/>
                  <a:gd name="T93" fmla="*/ 84 h 283"/>
                  <a:gd name="T94" fmla="*/ 85 w 243"/>
                  <a:gd name="T95" fmla="*/ 70 h 283"/>
                  <a:gd name="T96" fmla="*/ 91 w 243"/>
                  <a:gd name="T97" fmla="*/ 61 h 283"/>
                  <a:gd name="T98" fmla="*/ 103 w 243"/>
                  <a:gd name="T99" fmla="*/ 55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3" h="283">
                    <a:moveTo>
                      <a:pt x="111" y="55"/>
                    </a:moveTo>
                    <a:lnTo>
                      <a:pt x="120" y="52"/>
                    </a:lnTo>
                    <a:lnTo>
                      <a:pt x="120" y="46"/>
                    </a:lnTo>
                    <a:lnTo>
                      <a:pt x="123" y="41"/>
                    </a:lnTo>
                    <a:lnTo>
                      <a:pt x="137" y="34"/>
                    </a:lnTo>
                    <a:lnTo>
                      <a:pt x="147" y="32"/>
                    </a:lnTo>
                    <a:lnTo>
                      <a:pt x="150" y="28"/>
                    </a:lnTo>
                    <a:lnTo>
                      <a:pt x="156" y="28"/>
                    </a:lnTo>
                    <a:lnTo>
                      <a:pt x="162" y="22"/>
                    </a:lnTo>
                    <a:lnTo>
                      <a:pt x="159" y="14"/>
                    </a:lnTo>
                    <a:lnTo>
                      <a:pt x="162" y="11"/>
                    </a:lnTo>
                    <a:lnTo>
                      <a:pt x="166" y="12"/>
                    </a:lnTo>
                    <a:lnTo>
                      <a:pt x="173" y="2"/>
                    </a:lnTo>
                    <a:lnTo>
                      <a:pt x="176" y="2"/>
                    </a:lnTo>
                    <a:lnTo>
                      <a:pt x="182" y="5"/>
                    </a:lnTo>
                    <a:lnTo>
                      <a:pt x="184" y="11"/>
                    </a:lnTo>
                    <a:lnTo>
                      <a:pt x="188" y="6"/>
                    </a:lnTo>
                    <a:lnTo>
                      <a:pt x="197" y="6"/>
                    </a:lnTo>
                    <a:lnTo>
                      <a:pt x="199" y="9"/>
                    </a:lnTo>
                    <a:lnTo>
                      <a:pt x="203" y="9"/>
                    </a:lnTo>
                    <a:lnTo>
                      <a:pt x="210" y="2"/>
                    </a:lnTo>
                    <a:lnTo>
                      <a:pt x="217" y="0"/>
                    </a:lnTo>
                    <a:lnTo>
                      <a:pt x="216" y="2"/>
                    </a:lnTo>
                    <a:lnTo>
                      <a:pt x="220" y="9"/>
                    </a:lnTo>
                    <a:lnTo>
                      <a:pt x="220" y="17"/>
                    </a:lnTo>
                    <a:lnTo>
                      <a:pt x="225" y="28"/>
                    </a:lnTo>
                    <a:lnTo>
                      <a:pt x="232" y="25"/>
                    </a:lnTo>
                    <a:lnTo>
                      <a:pt x="238" y="28"/>
                    </a:lnTo>
                    <a:lnTo>
                      <a:pt x="243" y="26"/>
                    </a:lnTo>
                    <a:lnTo>
                      <a:pt x="243" y="40"/>
                    </a:lnTo>
                    <a:lnTo>
                      <a:pt x="241" y="46"/>
                    </a:lnTo>
                    <a:lnTo>
                      <a:pt x="234" y="50"/>
                    </a:lnTo>
                    <a:lnTo>
                      <a:pt x="237" y="53"/>
                    </a:lnTo>
                    <a:lnTo>
                      <a:pt x="237" y="63"/>
                    </a:lnTo>
                    <a:lnTo>
                      <a:pt x="235" y="73"/>
                    </a:lnTo>
                    <a:lnTo>
                      <a:pt x="231" y="73"/>
                    </a:lnTo>
                    <a:lnTo>
                      <a:pt x="231" y="73"/>
                    </a:lnTo>
                    <a:lnTo>
                      <a:pt x="226" y="76"/>
                    </a:lnTo>
                    <a:lnTo>
                      <a:pt x="220" y="78"/>
                    </a:lnTo>
                    <a:lnTo>
                      <a:pt x="223" y="84"/>
                    </a:lnTo>
                    <a:lnTo>
                      <a:pt x="223" y="88"/>
                    </a:lnTo>
                    <a:lnTo>
                      <a:pt x="222" y="93"/>
                    </a:lnTo>
                    <a:lnTo>
                      <a:pt x="226" y="96"/>
                    </a:lnTo>
                    <a:lnTo>
                      <a:pt x="229" y="110"/>
                    </a:lnTo>
                    <a:lnTo>
                      <a:pt x="222" y="119"/>
                    </a:lnTo>
                    <a:lnTo>
                      <a:pt x="216" y="113"/>
                    </a:lnTo>
                    <a:lnTo>
                      <a:pt x="213" y="113"/>
                    </a:lnTo>
                    <a:lnTo>
                      <a:pt x="211" y="116"/>
                    </a:lnTo>
                    <a:lnTo>
                      <a:pt x="200" y="117"/>
                    </a:lnTo>
                    <a:lnTo>
                      <a:pt x="205" y="122"/>
                    </a:lnTo>
                    <a:lnTo>
                      <a:pt x="202" y="131"/>
                    </a:lnTo>
                    <a:lnTo>
                      <a:pt x="196" y="133"/>
                    </a:lnTo>
                    <a:lnTo>
                      <a:pt x="200" y="137"/>
                    </a:lnTo>
                    <a:lnTo>
                      <a:pt x="202" y="145"/>
                    </a:lnTo>
                    <a:lnTo>
                      <a:pt x="197" y="155"/>
                    </a:lnTo>
                    <a:lnTo>
                      <a:pt x="190" y="158"/>
                    </a:lnTo>
                    <a:lnTo>
                      <a:pt x="184" y="157"/>
                    </a:lnTo>
                    <a:lnTo>
                      <a:pt x="179" y="154"/>
                    </a:lnTo>
                    <a:lnTo>
                      <a:pt x="182" y="151"/>
                    </a:lnTo>
                    <a:lnTo>
                      <a:pt x="184" y="143"/>
                    </a:lnTo>
                    <a:lnTo>
                      <a:pt x="176" y="145"/>
                    </a:lnTo>
                    <a:lnTo>
                      <a:pt x="169" y="152"/>
                    </a:lnTo>
                    <a:lnTo>
                      <a:pt x="170" y="158"/>
                    </a:lnTo>
                    <a:lnTo>
                      <a:pt x="175" y="158"/>
                    </a:lnTo>
                    <a:lnTo>
                      <a:pt x="176" y="164"/>
                    </a:lnTo>
                    <a:lnTo>
                      <a:pt x="173" y="166"/>
                    </a:lnTo>
                    <a:lnTo>
                      <a:pt x="161" y="167"/>
                    </a:lnTo>
                    <a:lnTo>
                      <a:pt x="158" y="171"/>
                    </a:lnTo>
                    <a:lnTo>
                      <a:pt x="161" y="186"/>
                    </a:lnTo>
                    <a:lnTo>
                      <a:pt x="153" y="187"/>
                    </a:lnTo>
                    <a:lnTo>
                      <a:pt x="150" y="193"/>
                    </a:lnTo>
                    <a:lnTo>
                      <a:pt x="152" y="205"/>
                    </a:lnTo>
                    <a:lnTo>
                      <a:pt x="147" y="205"/>
                    </a:lnTo>
                    <a:lnTo>
                      <a:pt x="144" y="227"/>
                    </a:lnTo>
                    <a:lnTo>
                      <a:pt x="141" y="233"/>
                    </a:lnTo>
                    <a:lnTo>
                      <a:pt x="149" y="236"/>
                    </a:lnTo>
                    <a:lnTo>
                      <a:pt x="147" y="239"/>
                    </a:lnTo>
                    <a:lnTo>
                      <a:pt x="140" y="242"/>
                    </a:lnTo>
                    <a:lnTo>
                      <a:pt x="140" y="251"/>
                    </a:lnTo>
                    <a:lnTo>
                      <a:pt x="137" y="259"/>
                    </a:lnTo>
                    <a:lnTo>
                      <a:pt x="141" y="263"/>
                    </a:lnTo>
                    <a:lnTo>
                      <a:pt x="132" y="277"/>
                    </a:lnTo>
                    <a:lnTo>
                      <a:pt x="128" y="274"/>
                    </a:lnTo>
                    <a:lnTo>
                      <a:pt x="126" y="283"/>
                    </a:lnTo>
                    <a:lnTo>
                      <a:pt x="117" y="280"/>
                    </a:lnTo>
                    <a:lnTo>
                      <a:pt x="109" y="272"/>
                    </a:lnTo>
                    <a:lnTo>
                      <a:pt x="109" y="265"/>
                    </a:lnTo>
                    <a:lnTo>
                      <a:pt x="94" y="257"/>
                    </a:lnTo>
                    <a:lnTo>
                      <a:pt x="91" y="259"/>
                    </a:lnTo>
                    <a:lnTo>
                      <a:pt x="90" y="256"/>
                    </a:lnTo>
                    <a:lnTo>
                      <a:pt x="99" y="243"/>
                    </a:lnTo>
                    <a:lnTo>
                      <a:pt x="97" y="236"/>
                    </a:lnTo>
                    <a:lnTo>
                      <a:pt x="84" y="236"/>
                    </a:lnTo>
                    <a:lnTo>
                      <a:pt x="84" y="228"/>
                    </a:lnTo>
                    <a:lnTo>
                      <a:pt x="81" y="227"/>
                    </a:lnTo>
                    <a:lnTo>
                      <a:pt x="73" y="222"/>
                    </a:lnTo>
                    <a:lnTo>
                      <a:pt x="67" y="224"/>
                    </a:lnTo>
                    <a:lnTo>
                      <a:pt x="59" y="224"/>
                    </a:lnTo>
                    <a:lnTo>
                      <a:pt x="55" y="218"/>
                    </a:lnTo>
                    <a:lnTo>
                      <a:pt x="56" y="213"/>
                    </a:lnTo>
                    <a:lnTo>
                      <a:pt x="50" y="207"/>
                    </a:lnTo>
                    <a:lnTo>
                      <a:pt x="47" y="210"/>
                    </a:lnTo>
                    <a:lnTo>
                      <a:pt x="47" y="216"/>
                    </a:lnTo>
                    <a:lnTo>
                      <a:pt x="37" y="219"/>
                    </a:lnTo>
                    <a:lnTo>
                      <a:pt x="32" y="219"/>
                    </a:lnTo>
                    <a:lnTo>
                      <a:pt x="24" y="213"/>
                    </a:lnTo>
                    <a:lnTo>
                      <a:pt x="23" y="204"/>
                    </a:lnTo>
                    <a:lnTo>
                      <a:pt x="18" y="201"/>
                    </a:lnTo>
                    <a:lnTo>
                      <a:pt x="17" y="190"/>
                    </a:lnTo>
                    <a:lnTo>
                      <a:pt x="8" y="184"/>
                    </a:lnTo>
                    <a:lnTo>
                      <a:pt x="12" y="181"/>
                    </a:lnTo>
                    <a:lnTo>
                      <a:pt x="21" y="178"/>
                    </a:lnTo>
                    <a:lnTo>
                      <a:pt x="24" y="174"/>
                    </a:lnTo>
                    <a:lnTo>
                      <a:pt x="29" y="171"/>
                    </a:lnTo>
                    <a:lnTo>
                      <a:pt x="24" y="164"/>
                    </a:lnTo>
                    <a:lnTo>
                      <a:pt x="18" y="161"/>
                    </a:lnTo>
                    <a:lnTo>
                      <a:pt x="21" y="157"/>
                    </a:lnTo>
                    <a:lnTo>
                      <a:pt x="17" y="140"/>
                    </a:lnTo>
                    <a:lnTo>
                      <a:pt x="14" y="139"/>
                    </a:lnTo>
                    <a:lnTo>
                      <a:pt x="14" y="134"/>
                    </a:lnTo>
                    <a:lnTo>
                      <a:pt x="17" y="129"/>
                    </a:lnTo>
                    <a:lnTo>
                      <a:pt x="12" y="129"/>
                    </a:lnTo>
                    <a:lnTo>
                      <a:pt x="3" y="125"/>
                    </a:lnTo>
                    <a:lnTo>
                      <a:pt x="0" y="125"/>
                    </a:lnTo>
                    <a:lnTo>
                      <a:pt x="3" y="113"/>
                    </a:lnTo>
                    <a:lnTo>
                      <a:pt x="3" y="108"/>
                    </a:lnTo>
                    <a:lnTo>
                      <a:pt x="0" y="101"/>
                    </a:lnTo>
                    <a:lnTo>
                      <a:pt x="5" y="96"/>
                    </a:lnTo>
                    <a:lnTo>
                      <a:pt x="9" y="95"/>
                    </a:lnTo>
                    <a:lnTo>
                      <a:pt x="11" y="98"/>
                    </a:lnTo>
                    <a:lnTo>
                      <a:pt x="24" y="95"/>
                    </a:lnTo>
                    <a:lnTo>
                      <a:pt x="30" y="88"/>
                    </a:lnTo>
                    <a:lnTo>
                      <a:pt x="38" y="84"/>
                    </a:lnTo>
                    <a:lnTo>
                      <a:pt x="43" y="87"/>
                    </a:lnTo>
                    <a:lnTo>
                      <a:pt x="55" y="87"/>
                    </a:lnTo>
                    <a:lnTo>
                      <a:pt x="59" y="90"/>
                    </a:lnTo>
                    <a:lnTo>
                      <a:pt x="61" y="79"/>
                    </a:lnTo>
                    <a:lnTo>
                      <a:pt x="65" y="82"/>
                    </a:lnTo>
                    <a:lnTo>
                      <a:pt x="74" y="81"/>
                    </a:lnTo>
                    <a:lnTo>
                      <a:pt x="79" y="85"/>
                    </a:lnTo>
                    <a:lnTo>
                      <a:pt x="87" y="84"/>
                    </a:lnTo>
                    <a:lnTo>
                      <a:pt x="88" y="79"/>
                    </a:lnTo>
                    <a:lnTo>
                      <a:pt x="85" y="75"/>
                    </a:lnTo>
                    <a:lnTo>
                      <a:pt x="85" y="70"/>
                    </a:lnTo>
                    <a:lnTo>
                      <a:pt x="82" y="63"/>
                    </a:lnTo>
                    <a:lnTo>
                      <a:pt x="84" y="57"/>
                    </a:lnTo>
                    <a:lnTo>
                      <a:pt x="91" y="61"/>
                    </a:lnTo>
                    <a:lnTo>
                      <a:pt x="97" y="61"/>
                    </a:lnTo>
                    <a:lnTo>
                      <a:pt x="102" y="58"/>
                    </a:lnTo>
                    <a:lnTo>
                      <a:pt x="103" y="55"/>
                    </a:lnTo>
                    <a:lnTo>
                      <a:pt x="111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8" name="Freeform 5350">
                <a:extLst>
                  <a:ext uri="{FF2B5EF4-FFF2-40B4-BE49-F238E27FC236}">
                    <a16:creationId xmlns:a16="http://schemas.microsoft.com/office/drawing/2014/main" id="{A7C6D4CA-8E39-47CD-C514-3F1DB3C7D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125"/>
                <a:ext cx="121" cy="141"/>
              </a:xfrm>
              <a:custGeom>
                <a:avLst/>
                <a:gdLst>
                  <a:gd name="T0" fmla="*/ 120 w 243"/>
                  <a:gd name="T1" fmla="*/ 46 h 283"/>
                  <a:gd name="T2" fmla="*/ 147 w 243"/>
                  <a:gd name="T3" fmla="*/ 32 h 283"/>
                  <a:gd name="T4" fmla="*/ 162 w 243"/>
                  <a:gd name="T5" fmla="*/ 22 h 283"/>
                  <a:gd name="T6" fmla="*/ 166 w 243"/>
                  <a:gd name="T7" fmla="*/ 12 h 283"/>
                  <a:gd name="T8" fmla="*/ 182 w 243"/>
                  <a:gd name="T9" fmla="*/ 5 h 283"/>
                  <a:gd name="T10" fmla="*/ 197 w 243"/>
                  <a:gd name="T11" fmla="*/ 6 h 283"/>
                  <a:gd name="T12" fmla="*/ 210 w 243"/>
                  <a:gd name="T13" fmla="*/ 2 h 283"/>
                  <a:gd name="T14" fmla="*/ 220 w 243"/>
                  <a:gd name="T15" fmla="*/ 9 h 283"/>
                  <a:gd name="T16" fmla="*/ 232 w 243"/>
                  <a:gd name="T17" fmla="*/ 25 h 283"/>
                  <a:gd name="T18" fmla="*/ 243 w 243"/>
                  <a:gd name="T19" fmla="*/ 40 h 283"/>
                  <a:gd name="T20" fmla="*/ 237 w 243"/>
                  <a:gd name="T21" fmla="*/ 53 h 283"/>
                  <a:gd name="T22" fmla="*/ 231 w 243"/>
                  <a:gd name="T23" fmla="*/ 73 h 283"/>
                  <a:gd name="T24" fmla="*/ 220 w 243"/>
                  <a:gd name="T25" fmla="*/ 78 h 283"/>
                  <a:gd name="T26" fmla="*/ 222 w 243"/>
                  <a:gd name="T27" fmla="*/ 93 h 283"/>
                  <a:gd name="T28" fmla="*/ 222 w 243"/>
                  <a:gd name="T29" fmla="*/ 119 h 283"/>
                  <a:gd name="T30" fmla="*/ 211 w 243"/>
                  <a:gd name="T31" fmla="*/ 116 h 283"/>
                  <a:gd name="T32" fmla="*/ 202 w 243"/>
                  <a:gd name="T33" fmla="*/ 131 h 283"/>
                  <a:gd name="T34" fmla="*/ 202 w 243"/>
                  <a:gd name="T35" fmla="*/ 145 h 283"/>
                  <a:gd name="T36" fmla="*/ 184 w 243"/>
                  <a:gd name="T37" fmla="*/ 157 h 283"/>
                  <a:gd name="T38" fmla="*/ 184 w 243"/>
                  <a:gd name="T39" fmla="*/ 143 h 283"/>
                  <a:gd name="T40" fmla="*/ 170 w 243"/>
                  <a:gd name="T41" fmla="*/ 158 h 283"/>
                  <a:gd name="T42" fmla="*/ 173 w 243"/>
                  <a:gd name="T43" fmla="*/ 166 h 283"/>
                  <a:gd name="T44" fmla="*/ 161 w 243"/>
                  <a:gd name="T45" fmla="*/ 186 h 283"/>
                  <a:gd name="T46" fmla="*/ 152 w 243"/>
                  <a:gd name="T47" fmla="*/ 205 h 283"/>
                  <a:gd name="T48" fmla="*/ 141 w 243"/>
                  <a:gd name="T49" fmla="*/ 233 h 283"/>
                  <a:gd name="T50" fmla="*/ 140 w 243"/>
                  <a:gd name="T51" fmla="*/ 242 h 283"/>
                  <a:gd name="T52" fmla="*/ 141 w 243"/>
                  <a:gd name="T53" fmla="*/ 263 h 283"/>
                  <a:gd name="T54" fmla="*/ 126 w 243"/>
                  <a:gd name="T55" fmla="*/ 283 h 283"/>
                  <a:gd name="T56" fmla="*/ 109 w 243"/>
                  <a:gd name="T57" fmla="*/ 265 h 283"/>
                  <a:gd name="T58" fmla="*/ 90 w 243"/>
                  <a:gd name="T59" fmla="*/ 256 h 283"/>
                  <a:gd name="T60" fmla="*/ 84 w 243"/>
                  <a:gd name="T61" fmla="*/ 236 h 283"/>
                  <a:gd name="T62" fmla="*/ 73 w 243"/>
                  <a:gd name="T63" fmla="*/ 222 h 283"/>
                  <a:gd name="T64" fmla="*/ 55 w 243"/>
                  <a:gd name="T65" fmla="*/ 218 h 283"/>
                  <a:gd name="T66" fmla="*/ 47 w 243"/>
                  <a:gd name="T67" fmla="*/ 210 h 283"/>
                  <a:gd name="T68" fmla="*/ 32 w 243"/>
                  <a:gd name="T69" fmla="*/ 219 h 283"/>
                  <a:gd name="T70" fmla="*/ 18 w 243"/>
                  <a:gd name="T71" fmla="*/ 201 h 283"/>
                  <a:gd name="T72" fmla="*/ 12 w 243"/>
                  <a:gd name="T73" fmla="*/ 181 h 283"/>
                  <a:gd name="T74" fmla="*/ 29 w 243"/>
                  <a:gd name="T75" fmla="*/ 171 h 283"/>
                  <a:gd name="T76" fmla="*/ 21 w 243"/>
                  <a:gd name="T77" fmla="*/ 157 h 283"/>
                  <a:gd name="T78" fmla="*/ 14 w 243"/>
                  <a:gd name="T79" fmla="*/ 134 h 283"/>
                  <a:gd name="T80" fmla="*/ 3 w 243"/>
                  <a:gd name="T81" fmla="*/ 125 h 283"/>
                  <a:gd name="T82" fmla="*/ 3 w 243"/>
                  <a:gd name="T83" fmla="*/ 108 h 283"/>
                  <a:gd name="T84" fmla="*/ 9 w 243"/>
                  <a:gd name="T85" fmla="*/ 95 h 283"/>
                  <a:gd name="T86" fmla="*/ 30 w 243"/>
                  <a:gd name="T87" fmla="*/ 88 h 283"/>
                  <a:gd name="T88" fmla="*/ 55 w 243"/>
                  <a:gd name="T89" fmla="*/ 87 h 283"/>
                  <a:gd name="T90" fmla="*/ 65 w 243"/>
                  <a:gd name="T91" fmla="*/ 82 h 283"/>
                  <a:gd name="T92" fmla="*/ 87 w 243"/>
                  <a:gd name="T93" fmla="*/ 84 h 283"/>
                  <a:gd name="T94" fmla="*/ 85 w 243"/>
                  <a:gd name="T95" fmla="*/ 70 h 283"/>
                  <a:gd name="T96" fmla="*/ 91 w 243"/>
                  <a:gd name="T97" fmla="*/ 61 h 283"/>
                  <a:gd name="T98" fmla="*/ 103 w 243"/>
                  <a:gd name="T99" fmla="*/ 55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3" h="283">
                    <a:moveTo>
                      <a:pt x="111" y="55"/>
                    </a:moveTo>
                    <a:lnTo>
                      <a:pt x="120" y="52"/>
                    </a:lnTo>
                    <a:lnTo>
                      <a:pt x="120" y="46"/>
                    </a:lnTo>
                    <a:lnTo>
                      <a:pt x="123" y="41"/>
                    </a:lnTo>
                    <a:lnTo>
                      <a:pt x="137" y="34"/>
                    </a:lnTo>
                    <a:lnTo>
                      <a:pt x="147" y="32"/>
                    </a:lnTo>
                    <a:lnTo>
                      <a:pt x="150" y="28"/>
                    </a:lnTo>
                    <a:lnTo>
                      <a:pt x="156" y="28"/>
                    </a:lnTo>
                    <a:lnTo>
                      <a:pt x="162" y="22"/>
                    </a:lnTo>
                    <a:lnTo>
                      <a:pt x="159" y="14"/>
                    </a:lnTo>
                    <a:lnTo>
                      <a:pt x="162" y="11"/>
                    </a:lnTo>
                    <a:lnTo>
                      <a:pt x="166" y="12"/>
                    </a:lnTo>
                    <a:lnTo>
                      <a:pt x="173" y="2"/>
                    </a:lnTo>
                    <a:lnTo>
                      <a:pt x="176" y="2"/>
                    </a:lnTo>
                    <a:lnTo>
                      <a:pt x="182" y="5"/>
                    </a:lnTo>
                    <a:lnTo>
                      <a:pt x="184" y="11"/>
                    </a:lnTo>
                    <a:lnTo>
                      <a:pt x="188" y="6"/>
                    </a:lnTo>
                    <a:lnTo>
                      <a:pt x="197" y="6"/>
                    </a:lnTo>
                    <a:lnTo>
                      <a:pt x="199" y="9"/>
                    </a:lnTo>
                    <a:lnTo>
                      <a:pt x="203" y="9"/>
                    </a:lnTo>
                    <a:lnTo>
                      <a:pt x="210" y="2"/>
                    </a:lnTo>
                    <a:lnTo>
                      <a:pt x="217" y="0"/>
                    </a:lnTo>
                    <a:lnTo>
                      <a:pt x="216" y="2"/>
                    </a:lnTo>
                    <a:lnTo>
                      <a:pt x="220" y="9"/>
                    </a:lnTo>
                    <a:lnTo>
                      <a:pt x="220" y="17"/>
                    </a:lnTo>
                    <a:lnTo>
                      <a:pt x="225" y="28"/>
                    </a:lnTo>
                    <a:lnTo>
                      <a:pt x="232" y="25"/>
                    </a:lnTo>
                    <a:lnTo>
                      <a:pt x="238" y="28"/>
                    </a:lnTo>
                    <a:lnTo>
                      <a:pt x="243" y="26"/>
                    </a:lnTo>
                    <a:lnTo>
                      <a:pt x="243" y="40"/>
                    </a:lnTo>
                    <a:lnTo>
                      <a:pt x="241" y="46"/>
                    </a:lnTo>
                    <a:lnTo>
                      <a:pt x="234" y="50"/>
                    </a:lnTo>
                    <a:lnTo>
                      <a:pt x="237" y="53"/>
                    </a:lnTo>
                    <a:lnTo>
                      <a:pt x="237" y="63"/>
                    </a:lnTo>
                    <a:lnTo>
                      <a:pt x="235" y="73"/>
                    </a:lnTo>
                    <a:lnTo>
                      <a:pt x="231" y="73"/>
                    </a:lnTo>
                    <a:lnTo>
                      <a:pt x="231" y="73"/>
                    </a:lnTo>
                    <a:lnTo>
                      <a:pt x="226" y="76"/>
                    </a:lnTo>
                    <a:lnTo>
                      <a:pt x="220" y="78"/>
                    </a:lnTo>
                    <a:lnTo>
                      <a:pt x="223" y="84"/>
                    </a:lnTo>
                    <a:lnTo>
                      <a:pt x="223" y="88"/>
                    </a:lnTo>
                    <a:lnTo>
                      <a:pt x="222" y="93"/>
                    </a:lnTo>
                    <a:lnTo>
                      <a:pt x="226" y="96"/>
                    </a:lnTo>
                    <a:lnTo>
                      <a:pt x="229" y="110"/>
                    </a:lnTo>
                    <a:lnTo>
                      <a:pt x="222" y="119"/>
                    </a:lnTo>
                    <a:lnTo>
                      <a:pt x="216" y="113"/>
                    </a:lnTo>
                    <a:lnTo>
                      <a:pt x="213" y="113"/>
                    </a:lnTo>
                    <a:lnTo>
                      <a:pt x="211" y="116"/>
                    </a:lnTo>
                    <a:lnTo>
                      <a:pt x="200" y="117"/>
                    </a:lnTo>
                    <a:lnTo>
                      <a:pt x="205" y="122"/>
                    </a:lnTo>
                    <a:lnTo>
                      <a:pt x="202" y="131"/>
                    </a:lnTo>
                    <a:lnTo>
                      <a:pt x="196" y="133"/>
                    </a:lnTo>
                    <a:lnTo>
                      <a:pt x="200" y="137"/>
                    </a:lnTo>
                    <a:lnTo>
                      <a:pt x="202" y="145"/>
                    </a:lnTo>
                    <a:lnTo>
                      <a:pt x="197" y="155"/>
                    </a:lnTo>
                    <a:lnTo>
                      <a:pt x="190" y="158"/>
                    </a:lnTo>
                    <a:lnTo>
                      <a:pt x="184" y="157"/>
                    </a:lnTo>
                    <a:lnTo>
                      <a:pt x="179" y="154"/>
                    </a:lnTo>
                    <a:lnTo>
                      <a:pt x="182" y="151"/>
                    </a:lnTo>
                    <a:lnTo>
                      <a:pt x="184" y="143"/>
                    </a:lnTo>
                    <a:lnTo>
                      <a:pt x="176" y="145"/>
                    </a:lnTo>
                    <a:lnTo>
                      <a:pt x="169" y="152"/>
                    </a:lnTo>
                    <a:lnTo>
                      <a:pt x="170" y="158"/>
                    </a:lnTo>
                    <a:lnTo>
                      <a:pt x="175" y="158"/>
                    </a:lnTo>
                    <a:lnTo>
                      <a:pt x="176" y="164"/>
                    </a:lnTo>
                    <a:lnTo>
                      <a:pt x="173" y="166"/>
                    </a:lnTo>
                    <a:lnTo>
                      <a:pt x="161" y="167"/>
                    </a:lnTo>
                    <a:lnTo>
                      <a:pt x="158" y="171"/>
                    </a:lnTo>
                    <a:lnTo>
                      <a:pt x="161" y="186"/>
                    </a:lnTo>
                    <a:lnTo>
                      <a:pt x="153" y="187"/>
                    </a:lnTo>
                    <a:lnTo>
                      <a:pt x="150" y="193"/>
                    </a:lnTo>
                    <a:lnTo>
                      <a:pt x="152" y="205"/>
                    </a:lnTo>
                    <a:lnTo>
                      <a:pt x="147" y="205"/>
                    </a:lnTo>
                    <a:lnTo>
                      <a:pt x="144" y="227"/>
                    </a:lnTo>
                    <a:lnTo>
                      <a:pt x="141" y="233"/>
                    </a:lnTo>
                    <a:lnTo>
                      <a:pt x="149" y="236"/>
                    </a:lnTo>
                    <a:lnTo>
                      <a:pt x="147" y="239"/>
                    </a:lnTo>
                    <a:lnTo>
                      <a:pt x="140" y="242"/>
                    </a:lnTo>
                    <a:lnTo>
                      <a:pt x="140" y="251"/>
                    </a:lnTo>
                    <a:lnTo>
                      <a:pt x="137" y="259"/>
                    </a:lnTo>
                    <a:lnTo>
                      <a:pt x="141" y="263"/>
                    </a:lnTo>
                    <a:lnTo>
                      <a:pt x="132" y="277"/>
                    </a:lnTo>
                    <a:lnTo>
                      <a:pt x="128" y="274"/>
                    </a:lnTo>
                    <a:lnTo>
                      <a:pt x="126" y="283"/>
                    </a:lnTo>
                    <a:lnTo>
                      <a:pt x="117" y="280"/>
                    </a:lnTo>
                    <a:lnTo>
                      <a:pt x="109" y="272"/>
                    </a:lnTo>
                    <a:lnTo>
                      <a:pt x="109" y="265"/>
                    </a:lnTo>
                    <a:lnTo>
                      <a:pt x="94" y="257"/>
                    </a:lnTo>
                    <a:lnTo>
                      <a:pt x="91" y="259"/>
                    </a:lnTo>
                    <a:lnTo>
                      <a:pt x="90" y="256"/>
                    </a:lnTo>
                    <a:lnTo>
                      <a:pt x="99" y="243"/>
                    </a:lnTo>
                    <a:lnTo>
                      <a:pt x="97" y="236"/>
                    </a:lnTo>
                    <a:lnTo>
                      <a:pt x="84" y="236"/>
                    </a:lnTo>
                    <a:lnTo>
                      <a:pt x="84" y="228"/>
                    </a:lnTo>
                    <a:lnTo>
                      <a:pt x="81" y="227"/>
                    </a:lnTo>
                    <a:lnTo>
                      <a:pt x="73" y="222"/>
                    </a:lnTo>
                    <a:lnTo>
                      <a:pt x="67" y="224"/>
                    </a:lnTo>
                    <a:lnTo>
                      <a:pt x="59" y="224"/>
                    </a:lnTo>
                    <a:lnTo>
                      <a:pt x="55" y="218"/>
                    </a:lnTo>
                    <a:lnTo>
                      <a:pt x="56" y="213"/>
                    </a:lnTo>
                    <a:lnTo>
                      <a:pt x="50" y="207"/>
                    </a:lnTo>
                    <a:lnTo>
                      <a:pt x="47" y="210"/>
                    </a:lnTo>
                    <a:lnTo>
                      <a:pt x="47" y="216"/>
                    </a:lnTo>
                    <a:lnTo>
                      <a:pt x="37" y="219"/>
                    </a:lnTo>
                    <a:lnTo>
                      <a:pt x="32" y="219"/>
                    </a:lnTo>
                    <a:lnTo>
                      <a:pt x="24" y="213"/>
                    </a:lnTo>
                    <a:lnTo>
                      <a:pt x="23" y="204"/>
                    </a:lnTo>
                    <a:lnTo>
                      <a:pt x="18" y="201"/>
                    </a:lnTo>
                    <a:lnTo>
                      <a:pt x="17" y="190"/>
                    </a:lnTo>
                    <a:lnTo>
                      <a:pt x="8" y="184"/>
                    </a:lnTo>
                    <a:lnTo>
                      <a:pt x="12" y="181"/>
                    </a:lnTo>
                    <a:lnTo>
                      <a:pt x="21" y="178"/>
                    </a:lnTo>
                    <a:lnTo>
                      <a:pt x="24" y="174"/>
                    </a:lnTo>
                    <a:lnTo>
                      <a:pt x="29" y="171"/>
                    </a:lnTo>
                    <a:lnTo>
                      <a:pt x="24" y="164"/>
                    </a:lnTo>
                    <a:lnTo>
                      <a:pt x="18" y="161"/>
                    </a:lnTo>
                    <a:lnTo>
                      <a:pt x="21" y="157"/>
                    </a:lnTo>
                    <a:lnTo>
                      <a:pt x="17" y="140"/>
                    </a:lnTo>
                    <a:lnTo>
                      <a:pt x="14" y="139"/>
                    </a:lnTo>
                    <a:lnTo>
                      <a:pt x="14" y="134"/>
                    </a:lnTo>
                    <a:lnTo>
                      <a:pt x="17" y="129"/>
                    </a:lnTo>
                    <a:lnTo>
                      <a:pt x="12" y="129"/>
                    </a:lnTo>
                    <a:lnTo>
                      <a:pt x="3" y="125"/>
                    </a:lnTo>
                    <a:lnTo>
                      <a:pt x="0" y="125"/>
                    </a:lnTo>
                    <a:lnTo>
                      <a:pt x="3" y="113"/>
                    </a:lnTo>
                    <a:lnTo>
                      <a:pt x="3" y="108"/>
                    </a:lnTo>
                    <a:lnTo>
                      <a:pt x="0" y="101"/>
                    </a:lnTo>
                    <a:lnTo>
                      <a:pt x="5" y="96"/>
                    </a:lnTo>
                    <a:lnTo>
                      <a:pt x="9" y="95"/>
                    </a:lnTo>
                    <a:lnTo>
                      <a:pt x="11" y="98"/>
                    </a:lnTo>
                    <a:lnTo>
                      <a:pt x="24" y="95"/>
                    </a:lnTo>
                    <a:lnTo>
                      <a:pt x="30" y="88"/>
                    </a:lnTo>
                    <a:lnTo>
                      <a:pt x="38" y="84"/>
                    </a:lnTo>
                    <a:lnTo>
                      <a:pt x="43" y="87"/>
                    </a:lnTo>
                    <a:lnTo>
                      <a:pt x="55" y="87"/>
                    </a:lnTo>
                    <a:lnTo>
                      <a:pt x="59" y="90"/>
                    </a:lnTo>
                    <a:lnTo>
                      <a:pt x="61" y="79"/>
                    </a:lnTo>
                    <a:lnTo>
                      <a:pt x="65" y="82"/>
                    </a:lnTo>
                    <a:lnTo>
                      <a:pt x="74" y="81"/>
                    </a:lnTo>
                    <a:lnTo>
                      <a:pt x="79" y="85"/>
                    </a:lnTo>
                    <a:lnTo>
                      <a:pt x="87" y="84"/>
                    </a:lnTo>
                    <a:lnTo>
                      <a:pt x="88" y="79"/>
                    </a:lnTo>
                    <a:lnTo>
                      <a:pt x="85" y="75"/>
                    </a:lnTo>
                    <a:lnTo>
                      <a:pt x="85" y="70"/>
                    </a:lnTo>
                    <a:lnTo>
                      <a:pt x="82" y="63"/>
                    </a:lnTo>
                    <a:lnTo>
                      <a:pt x="84" y="57"/>
                    </a:lnTo>
                    <a:lnTo>
                      <a:pt x="91" y="61"/>
                    </a:lnTo>
                    <a:lnTo>
                      <a:pt x="97" y="61"/>
                    </a:lnTo>
                    <a:lnTo>
                      <a:pt x="102" y="58"/>
                    </a:lnTo>
                    <a:lnTo>
                      <a:pt x="103" y="55"/>
                    </a:lnTo>
                    <a:lnTo>
                      <a:pt x="111" y="5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699" name="Freeform 5351">
                <a:extLst>
                  <a:ext uri="{FF2B5EF4-FFF2-40B4-BE49-F238E27FC236}">
                    <a16:creationId xmlns:a16="http://schemas.microsoft.com/office/drawing/2014/main" id="{9BFED68B-8CAC-E66B-3EA6-9CDB23C0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040"/>
                <a:ext cx="127" cy="127"/>
              </a:xfrm>
              <a:custGeom>
                <a:avLst/>
                <a:gdLst>
                  <a:gd name="T0" fmla="*/ 151 w 255"/>
                  <a:gd name="T1" fmla="*/ 12 h 253"/>
                  <a:gd name="T2" fmla="*/ 142 w 255"/>
                  <a:gd name="T3" fmla="*/ 6 h 253"/>
                  <a:gd name="T4" fmla="*/ 129 w 255"/>
                  <a:gd name="T5" fmla="*/ 6 h 253"/>
                  <a:gd name="T6" fmla="*/ 113 w 255"/>
                  <a:gd name="T7" fmla="*/ 15 h 253"/>
                  <a:gd name="T8" fmla="*/ 103 w 255"/>
                  <a:gd name="T9" fmla="*/ 10 h 253"/>
                  <a:gd name="T10" fmla="*/ 89 w 255"/>
                  <a:gd name="T11" fmla="*/ 15 h 253"/>
                  <a:gd name="T12" fmla="*/ 68 w 255"/>
                  <a:gd name="T13" fmla="*/ 22 h 253"/>
                  <a:gd name="T14" fmla="*/ 76 w 255"/>
                  <a:gd name="T15" fmla="*/ 42 h 253"/>
                  <a:gd name="T16" fmla="*/ 56 w 255"/>
                  <a:gd name="T17" fmla="*/ 54 h 253"/>
                  <a:gd name="T18" fmla="*/ 63 w 255"/>
                  <a:gd name="T19" fmla="*/ 65 h 253"/>
                  <a:gd name="T20" fmla="*/ 57 w 255"/>
                  <a:gd name="T21" fmla="*/ 89 h 253"/>
                  <a:gd name="T22" fmla="*/ 50 w 255"/>
                  <a:gd name="T23" fmla="*/ 101 h 253"/>
                  <a:gd name="T24" fmla="*/ 60 w 255"/>
                  <a:gd name="T25" fmla="*/ 129 h 253"/>
                  <a:gd name="T26" fmla="*/ 57 w 255"/>
                  <a:gd name="T27" fmla="*/ 145 h 253"/>
                  <a:gd name="T28" fmla="*/ 38 w 255"/>
                  <a:gd name="T29" fmla="*/ 162 h 253"/>
                  <a:gd name="T30" fmla="*/ 4 w 255"/>
                  <a:gd name="T31" fmla="*/ 179 h 253"/>
                  <a:gd name="T32" fmla="*/ 9 w 255"/>
                  <a:gd name="T33" fmla="*/ 190 h 253"/>
                  <a:gd name="T34" fmla="*/ 4 w 255"/>
                  <a:gd name="T35" fmla="*/ 205 h 253"/>
                  <a:gd name="T36" fmla="*/ 19 w 255"/>
                  <a:gd name="T37" fmla="*/ 215 h 253"/>
                  <a:gd name="T38" fmla="*/ 9 w 255"/>
                  <a:gd name="T39" fmla="*/ 232 h 253"/>
                  <a:gd name="T40" fmla="*/ 12 w 255"/>
                  <a:gd name="T41" fmla="*/ 247 h 253"/>
                  <a:gd name="T42" fmla="*/ 30 w 255"/>
                  <a:gd name="T43" fmla="*/ 253 h 253"/>
                  <a:gd name="T44" fmla="*/ 36 w 255"/>
                  <a:gd name="T45" fmla="*/ 243 h 253"/>
                  <a:gd name="T46" fmla="*/ 35 w 255"/>
                  <a:gd name="T47" fmla="*/ 225 h 253"/>
                  <a:gd name="T48" fmla="*/ 53 w 255"/>
                  <a:gd name="T49" fmla="*/ 226 h 253"/>
                  <a:gd name="T50" fmla="*/ 71 w 255"/>
                  <a:gd name="T51" fmla="*/ 220 h 253"/>
                  <a:gd name="T52" fmla="*/ 88 w 255"/>
                  <a:gd name="T53" fmla="*/ 202 h 253"/>
                  <a:gd name="T54" fmla="*/ 107 w 255"/>
                  <a:gd name="T55" fmla="*/ 196 h 253"/>
                  <a:gd name="T56" fmla="*/ 113 w 255"/>
                  <a:gd name="T57" fmla="*/ 179 h 253"/>
                  <a:gd name="T58" fmla="*/ 127 w 255"/>
                  <a:gd name="T59" fmla="*/ 170 h 253"/>
                  <a:gd name="T60" fmla="*/ 139 w 255"/>
                  <a:gd name="T61" fmla="*/ 174 h 253"/>
                  <a:gd name="T62" fmla="*/ 154 w 255"/>
                  <a:gd name="T63" fmla="*/ 177 h 253"/>
                  <a:gd name="T64" fmla="*/ 167 w 255"/>
                  <a:gd name="T65" fmla="*/ 170 h 253"/>
                  <a:gd name="T66" fmla="*/ 183 w 255"/>
                  <a:gd name="T67" fmla="*/ 173 h 253"/>
                  <a:gd name="T68" fmla="*/ 200 w 255"/>
                  <a:gd name="T69" fmla="*/ 177 h 253"/>
                  <a:gd name="T70" fmla="*/ 211 w 255"/>
                  <a:gd name="T71" fmla="*/ 162 h 253"/>
                  <a:gd name="T72" fmla="*/ 230 w 255"/>
                  <a:gd name="T73" fmla="*/ 159 h 253"/>
                  <a:gd name="T74" fmla="*/ 238 w 255"/>
                  <a:gd name="T75" fmla="*/ 139 h 253"/>
                  <a:gd name="T76" fmla="*/ 235 w 255"/>
                  <a:gd name="T77" fmla="*/ 126 h 253"/>
                  <a:gd name="T78" fmla="*/ 242 w 255"/>
                  <a:gd name="T79" fmla="*/ 106 h 253"/>
                  <a:gd name="T80" fmla="*/ 239 w 255"/>
                  <a:gd name="T81" fmla="*/ 83 h 253"/>
                  <a:gd name="T82" fmla="*/ 253 w 255"/>
                  <a:gd name="T83" fmla="*/ 68 h 253"/>
                  <a:gd name="T84" fmla="*/ 246 w 255"/>
                  <a:gd name="T85" fmla="*/ 57 h 253"/>
                  <a:gd name="T86" fmla="*/ 233 w 255"/>
                  <a:gd name="T87" fmla="*/ 56 h 253"/>
                  <a:gd name="T88" fmla="*/ 239 w 255"/>
                  <a:gd name="T89" fmla="*/ 42 h 253"/>
                  <a:gd name="T90" fmla="*/ 255 w 255"/>
                  <a:gd name="T91" fmla="*/ 33 h 253"/>
                  <a:gd name="T92" fmla="*/ 244 w 255"/>
                  <a:gd name="T93" fmla="*/ 4 h 253"/>
                  <a:gd name="T94" fmla="*/ 211 w 255"/>
                  <a:gd name="T95" fmla="*/ 22 h 253"/>
                  <a:gd name="T96" fmla="*/ 189 w 255"/>
                  <a:gd name="T97" fmla="*/ 16 h 253"/>
                  <a:gd name="T98" fmla="*/ 173 w 255"/>
                  <a:gd name="T99" fmla="*/ 1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5" h="253">
                    <a:moveTo>
                      <a:pt x="173" y="10"/>
                    </a:moveTo>
                    <a:lnTo>
                      <a:pt x="170" y="13"/>
                    </a:lnTo>
                    <a:lnTo>
                      <a:pt x="151" y="12"/>
                    </a:lnTo>
                    <a:lnTo>
                      <a:pt x="148" y="10"/>
                    </a:lnTo>
                    <a:lnTo>
                      <a:pt x="145" y="6"/>
                    </a:lnTo>
                    <a:lnTo>
                      <a:pt x="142" y="6"/>
                    </a:lnTo>
                    <a:lnTo>
                      <a:pt x="142" y="0"/>
                    </a:lnTo>
                    <a:lnTo>
                      <a:pt x="130" y="1"/>
                    </a:lnTo>
                    <a:lnTo>
                      <a:pt x="129" y="6"/>
                    </a:lnTo>
                    <a:lnTo>
                      <a:pt x="121" y="6"/>
                    </a:lnTo>
                    <a:lnTo>
                      <a:pt x="121" y="10"/>
                    </a:lnTo>
                    <a:lnTo>
                      <a:pt x="113" y="15"/>
                    </a:lnTo>
                    <a:lnTo>
                      <a:pt x="112" y="9"/>
                    </a:lnTo>
                    <a:lnTo>
                      <a:pt x="107" y="13"/>
                    </a:lnTo>
                    <a:lnTo>
                      <a:pt x="103" y="10"/>
                    </a:lnTo>
                    <a:lnTo>
                      <a:pt x="98" y="19"/>
                    </a:lnTo>
                    <a:lnTo>
                      <a:pt x="94" y="13"/>
                    </a:lnTo>
                    <a:lnTo>
                      <a:pt x="89" y="15"/>
                    </a:lnTo>
                    <a:lnTo>
                      <a:pt x="82" y="13"/>
                    </a:lnTo>
                    <a:lnTo>
                      <a:pt x="79" y="19"/>
                    </a:lnTo>
                    <a:lnTo>
                      <a:pt x="68" y="22"/>
                    </a:lnTo>
                    <a:lnTo>
                      <a:pt x="66" y="27"/>
                    </a:lnTo>
                    <a:lnTo>
                      <a:pt x="71" y="38"/>
                    </a:lnTo>
                    <a:lnTo>
                      <a:pt x="76" y="42"/>
                    </a:lnTo>
                    <a:lnTo>
                      <a:pt x="62" y="38"/>
                    </a:lnTo>
                    <a:lnTo>
                      <a:pt x="57" y="41"/>
                    </a:lnTo>
                    <a:lnTo>
                      <a:pt x="56" y="54"/>
                    </a:lnTo>
                    <a:lnTo>
                      <a:pt x="57" y="60"/>
                    </a:lnTo>
                    <a:lnTo>
                      <a:pt x="60" y="60"/>
                    </a:lnTo>
                    <a:lnTo>
                      <a:pt x="63" y="65"/>
                    </a:lnTo>
                    <a:lnTo>
                      <a:pt x="65" y="74"/>
                    </a:lnTo>
                    <a:lnTo>
                      <a:pt x="60" y="82"/>
                    </a:lnTo>
                    <a:lnTo>
                      <a:pt x="57" y="89"/>
                    </a:lnTo>
                    <a:lnTo>
                      <a:pt x="59" y="89"/>
                    </a:lnTo>
                    <a:lnTo>
                      <a:pt x="54" y="100"/>
                    </a:lnTo>
                    <a:lnTo>
                      <a:pt x="50" y="101"/>
                    </a:lnTo>
                    <a:lnTo>
                      <a:pt x="51" y="107"/>
                    </a:lnTo>
                    <a:lnTo>
                      <a:pt x="51" y="120"/>
                    </a:lnTo>
                    <a:lnTo>
                      <a:pt x="60" y="129"/>
                    </a:lnTo>
                    <a:lnTo>
                      <a:pt x="60" y="132"/>
                    </a:lnTo>
                    <a:lnTo>
                      <a:pt x="54" y="138"/>
                    </a:lnTo>
                    <a:lnTo>
                      <a:pt x="57" y="145"/>
                    </a:lnTo>
                    <a:lnTo>
                      <a:pt x="48" y="150"/>
                    </a:lnTo>
                    <a:lnTo>
                      <a:pt x="36" y="161"/>
                    </a:lnTo>
                    <a:lnTo>
                      <a:pt x="38" y="162"/>
                    </a:lnTo>
                    <a:lnTo>
                      <a:pt x="27" y="167"/>
                    </a:lnTo>
                    <a:lnTo>
                      <a:pt x="12" y="171"/>
                    </a:lnTo>
                    <a:lnTo>
                      <a:pt x="4" y="179"/>
                    </a:lnTo>
                    <a:lnTo>
                      <a:pt x="4" y="185"/>
                    </a:lnTo>
                    <a:lnTo>
                      <a:pt x="9" y="183"/>
                    </a:lnTo>
                    <a:lnTo>
                      <a:pt x="9" y="190"/>
                    </a:lnTo>
                    <a:lnTo>
                      <a:pt x="3" y="191"/>
                    </a:lnTo>
                    <a:lnTo>
                      <a:pt x="0" y="196"/>
                    </a:lnTo>
                    <a:lnTo>
                      <a:pt x="4" y="205"/>
                    </a:lnTo>
                    <a:lnTo>
                      <a:pt x="15" y="208"/>
                    </a:lnTo>
                    <a:lnTo>
                      <a:pt x="15" y="212"/>
                    </a:lnTo>
                    <a:lnTo>
                      <a:pt x="19" y="215"/>
                    </a:lnTo>
                    <a:lnTo>
                      <a:pt x="19" y="220"/>
                    </a:lnTo>
                    <a:lnTo>
                      <a:pt x="10" y="226"/>
                    </a:lnTo>
                    <a:lnTo>
                      <a:pt x="9" y="232"/>
                    </a:lnTo>
                    <a:lnTo>
                      <a:pt x="7" y="238"/>
                    </a:lnTo>
                    <a:lnTo>
                      <a:pt x="15" y="243"/>
                    </a:lnTo>
                    <a:lnTo>
                      <a:pt x="12" y="247"/>
                    </a:lnTo>
                    <a:lnTo>
                      <a:pt x="16" y="250"/>
                    </a:lnTo>
                    <a:lnTo>
                      <a:pt x="25" y="249"/>
                    </a:lnTo>
                    <a:lnTo>
                      <a:pt x="30" y="253"/>
                    </a:lnTo>
                    <a:lnTo>
                      <a:pt x="38" y="252"/>
                    </a:lnTo>
                    <a:lnTo>
                      <a:pt x="39" y="247"/>
                    </a:lnTo>
                    <a:lnTo>
                      <a:pt x="36" y="243"/>
                    </a:lnTo>
                    <a:lnTo>
                      <a:pt x="36" y="238"/>
                    </a:lnTo>
                    <a:lnTo>
                      <a:pt x="33" y="231"/>
                    </a:lnTo>
                    <a:lnTo>
                      <a:pt x="35" y="225"/>
                    </a:lnTo>
                    <a:lnTo>
                      <a:pt x="42" y="229"/>
                    </a:lnTo>
                    <a:lnTo>
                      <a:pt x="48" y="229"/>
                    </a:lnTo>
                    <a:lnTo>
                      <a:pt x="53" y="226"/>
                    </a:lnTo>
                    <a:lnTo>
                      <a:pt x="54" y="223"/>
                    </a:lnTo>
                    <a:lnTo>
                      <a:pt x="62" y="223"/>
                    </a:lnTo>
                    <a:lnTo>
                      <a:pt x="71" y="220"/>
                    </a:lnTo>
                    <a:lnTo>
                      <a:pt x="71" y="214"/>
                    </a:lnTo>
                    <a:lnTo>
                      <a:pt x="74" y="209"/>
                    </a:lnTo>
                    <a:lnTo>
                      <a:pt x="88" y="202"/>
                    </a:lnTo>
                    <a:lnTo>
                      <a:pt x="98" y="200"/>
                    </a:lnTo>
                    <a:lnTo>
                      <a:pt x="101" y="196"/>
                    </a:lnTo>
                    <a:lnTo>
                      <a:pt x="107" y="196"/>
                    </a:lnTo>
                    <a:lnTo>
                      <a:pt x="113" y="190"/>
                    </a:lnTo>
                    <a:lnTo>
                      <a:pt x="110" y="182"/>
                    </a:lnTo>
                    <a:lnTo>
                      <a:pt x="113" y="179"/>
                    </a:lnTo>
                    <a:lnTo>
                      <a:pt x="117" y="180"/>
                    </a:lnTo>
                    <a:lnTo>
                      <a:pt x="124" y="170"/>
                    </a:lnTo>
                    <a:lnTo>
                      <a:pt x="127" y="170"/>
                    </a:lnTo>
                    <a:lnTo>
                      <a:pt x="133" y="173"/>
                    </a:lnTo>
                    <a:lnTo>
                      <a:pt x="135" y="179"/>
                    </a:lnTo>
                    <a:lnTo>
                      <a:pt x="139" y="174"/>
                    </a:lnTo>
                    <a:lnTo>
                      <a:pt x="148" y="174"/>
                    </a:lnTo>
                    <a:lnTo>
                      <a:pt x="150" y="177"/>
                    </a:lnTo>
                    <a:lnTo>
                      <a:pt x="154" y="177"/>
                    </a:lnTo>
                    <a:lnTo>
                      <a:pt x="161" y="170"/>
                    </a:lnTo>
                    <a:lnTo>
                      <a:pt x="168" y="168"/>
                    </a:lnTo>
                    <a:lnTo>
                      <a:pt x="167" y="170"/>
                    </a:lnTo>
                    <a:lnTo>
                      <a:pt x="171" y="177"/>
                    </a:lnTo>
                    <a:lnTo>
                      <a:pt x="180" y="177"/>
                    </a:lnTo>
                    <a:lnTo>
                      <a:pt x="183" y="173"/>
                    </a:lnTo>
                    <a:lnTo>
                      <a:pt x="189" y="174"/>
                    </a:lnTo>
                    <a:lnTo>
                      <a:pt x="191" y="180"/>
                    </a:lnTo>
                    <a:lnTo>
                      <a:pt x="200" y="177"/>
                    </a:lnTo>
                    <a:lnTo>
                      <a:pt x="206" y="176"/>
                    </a:lnTo>
                    <a:lnTo>
                      <a:pt x="214" y="170"/>
                    </a:lnTo>
                    <a:lnTo>
                      <a:pt x="211" y="162"/>
                    </a:lnTo>
                    <a:lnTo>
                      <a:pt x="214" y="162"/>
                    </a:lnTo>
                    <a:lnTo>
                      <a:pt x="226" y="162"/>
                    </a:lnTo>
                    <a:lnTo>
                      <a:pt x="230" y="159"/>
                    </a:lnTo>
                    <a:lnTo>
                      <a:pt x="233" y="150"/>
                    </a:lnTo>
                    <a:lnTo>
                      <a:pt x="233" y="145"/>
                    </a:lnTo>
                    <a:lnTo>
                      <a:pt x="238" y="139"/>
                    </a:lnTo>
                    <a:lnTo>
                      <a:pt x="233" y="136"/>
                    </a:lnTo>
                    <a:lnTo>
                      <a:pt x="232" y="130"/>
                    </a:lnTo>
                    <a:lnTo>
                      <a:pt x="235" y="126"/>
                    </a:lnTo>
                    <a:lnTo>
                      <a:pt x="233" y="118"/>
                    </a:lnTo>
                    <a:lnTo>
                      <a:pt x="242" y="115"/>
                    </a:lnTo>
                    <a:lnTo>
                      <a:pt x="242" y="106"/>
                    </a:lnTo>
                    <a:lnTo>
                      <a:pt x="236" y="103"/>
                    </a:lnTo>
                    <a:lnTo>
                      <a:pt x="239" y="95"/>
                    </a:lnTo>
                    <a:lnTo>
                      <a:pt x="239" y="83"/>
                    </a:lnTo>
                    <a:lnTo>
                      <a:pt x="242" y="82"/>
                    </a:lnTo>
                    <a:lnTo>
                      <a:pt x="249" y="80"/>
                    </a:lnTo>
                    <a:lnTo>
                      <a:pt x="253" y="68"/>
                    </a:lnTo>
                    <a:lnTo>
                      <a:pt x="253" y="60"/>
                    </a:lnTo>
                    <a:lnTo>
                      <a:pt x="249" y="60"/>
                    </a:lnTo>
                    <a:lnTo>
                      <a:pt x="246" y="57"/>
                    </a:lnTo>
                    <a:lnTo>
                      <a:pt x="238" y="57"/>
                    </a:lnTo>
                    <a:lnTo>
                      <a:pt x="236" y="60"/>
                    </a:lnTo>
                    <a:lnTo>
                      <a:pt x="233" y="56"/>
                    </a:lnTo>
                    <a:lnTo>
                      <a:pt x="226" y="56"/>
                    </a:lnTo>
                    <a:lnTo>
                      <a:pt x="230" y="45"/>
                    </a:lnTo>
                    <a:lnTo>
                      <a:pt x="239" y="42"/>
                    </a:lnTo>
                    <a:lnTo>
                      <a:pt x="242" y="36"/>
                    </a:lnTo>
                    <a:lnTo>
                      <a:pt x="252" y="41"/>
                    </a:lnTo>
                    <a:lnTo>
                      <a:pt x="255" y="33"/>
                    </a:lnTo>
                    <a:lnTo>
                      <a:pt x="255" y="33"/>
                    </a:lnTo>
                    <a:lnTo>
                      <a:pt x="253" y="21"/>
                    </a:lnTo>
                    <a:lnTo>
                      <a:pt x="244" y="4"/>
                    </a:lnTo>
                    <a:lnTo>
                      <a:pt x="232" y="16"/>
                    </a:lnTo>
                    <a:lnTo>
                      <a:pt x="223" y="16"/>
                    </a:lnTo>
                    <a:lnTo>
                      <a:pt x="211" y="22"/>
                    </a:lnTo>
                    <a:lnTo>
                      <a:pt x="209" y="27"/>
                    </a:lnTo>
                    <a:lnTo>
                      <a:pt x="197" y="24"/>
                    </a:lnTo>
                    <a:lnTo>
                      <a:pt x="189" y="16"/>
                    </a:lnTo>
                    <a:lnTo>
                      <a:pt x="189" y="10"/>
                    </a:lnTo>
                    <a:lnTo>
                      <a:pt x="183" y="9"/>
                    </a:lnTo>
                    <a:lnTo>
                      <a:pt x="173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0" name="Freeform 5352">
                <a:extLst>
                  <a:ext uri="{FF2B5EF4-FFF2-40B4-BE49-F238E27FC236}">
                    <a16:creationId xmlns:a16="http://schemas.microsoft.com/office/drawing/2014/main" id="{9142F8C9-75CD-8154-1CE8-DEA4D87F3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040"/>
                <a:ext cx="127" cy="127"/>
              </a:xfrm>
              <a:custGeom>
                <a:avLst/>
                <a:gdLst>
                  <a:gd name="T0" fmla="*/ 189 w 255"/>
                  <a:gd name="T1" fmla="*/ 10 h 253"/>
                  <a:gd name="T2" fmla="*/ 209 w 255"/>
                  <a:gd name="T3" fmla="*/ 27 h 253"/>
                  <a:gd name="T4" fmla="*/ 232 w 255"/>
                  <a:gd name="T5" fmla="*/ 16 h 253"/>
                  <a:gd name="T6" fmla="*/ 255 w 255"/>
                  <a:gd name="T7" fmla="*/ 33 h 253"/>
                  <a:gd name="T8" fmla="*/ 242 w 255"/>
                  <a:gd name="T9" fmla="*/ 36 h 253"/>
                  <a:gd name="T10" fmla="*/ 226 w 255"/>
                  <a:gd name="T11" fmla="*/ 56 h 253"/>
                  <a:gd name="T12" fmla="*/ 238 w 255"/>
                  <a:gd name="T13" fmla="*/ 57 h 253"/>
                  <a:gd name="T14" fmla="*/ 253 w 255"/>
                  <a:gd name="T15" fmla="*/ 60 h 253"/>
                  <a:gd name="T16" fmla="*/ 242 w 255"/>
                  <a:gd name="T17" fmla="*/ 82 h 253"/>
                  <a:gd name="T18" fmla="*/ 236 w 255"/>
                  <a:gd name="T19" fmla="*/ 103 h 253"/>
                  <a:gd name="T20" fmla="*/ 233 w 255"/>
                  <a:gd name="T21" fmla="*/ 118 h 253"/>
                  <a:gd name="T22" fmla="*/ 233 w 255"/>
                  <a:gd name="T23" fmla="*/ 136 h 253"/>
                  <a:gd name="T24" fmla="*/ 233 w 255"/>
                  <a:gd name="T25" fmla="*/ 150 h 253"/>
                  <a:gd name="T26" fmla="*/ 214 w 255"/>
                  <a:gd name="T27" fmla="*/ 162 h 253"/>
                  <a:gd name="T28" fmla="*/ 206 w 255"/>
                  <a:gd name="T29" fmla="*/ 176 h 253"/>
                  <a:gd name="T30" fmla="*/ 189 w 255"/>
                  <a:gd name="T31" fmla="*/ 174 h 253"/>
                  <a:gd name="T32" fmla="*/ 171 w 255"/>
                  <a:gd name="T33" fmla="*/ 177 h 253"/>
                  <a:gd name="T34" fmla="*/ 161 w 255"/>
                  <a:gd name="T35" fmla="*/ 170 h 253"/>
                  <a:gd name="T36" fmla="*/ 148 w 255"/>
                  <a:gd name="T37" fmla="*/ 174 h 253"/>
                  <a:gd name="T38" fmla="*/ 133 w 255"/>
                  <a:gd name="T39" fmla="*/ 173 h 253"/>
                  <a:gd name="T40" fmla="*/ 117 w 255"/>
                  <a:gd name="T41" fmla="*/ 180 h 253"/>
                  <a:gd name="T42" fmla="*/ 113 w 255"/>
                  <a:gd name="T43" fmla="*/ 190 h 253"/>
                  <a:gd name="T44" fmla="*/ 98 w 255"/>
                  <a:gd name="T45" fmla="*/ 200 h 253"/>
                  <a:gd name="T46" fmla="*/ 71 w 255"/>
                  <a:gd name="T47" fmla="*/ 214 h 253"/>
                  <a:gd name="T48" fmla="*/ 54 w 255"/>
                  <a:gd name="T49" fmla="*/ 223 h 253"/>
                  <a:gd name="T50" fmla="*/ 42 w 255"/>
                  <a:gd name="T51" fmla="*/ 229 h 253"/>
                  <a:gd name="T52" fmla="*/ 36 w 255"/>
                  <a:gd name="T53" fmla="*/ 238 h 253"/>
                  <a:gd name="T54" fmla="*/ 38 w 255"/>
                  <a:gd name="T55" fmla="*/ 252 h 253"/>
                  <a:gd name="T56" fmla="*/ 16 w 255"/>
                  <a:gd name="T57" fmla="*/ 250 h 253"/>
                  <a:gd name="T58" fmla="*/ 7 w 255"/>
                  <a:gd name="T59" fmla="*/ 238 h 253"/>
                  <a:gd name="T60" fmla="*/ 19 w 255"/>
                  <a:gd name="T61" fmla="*/ 220 h 253"/>
                  <a:gd name="T62" fmla="*/ 15 w 255"/>
                  <a:gd name="T63" fmla="*/ 208 h 253"/>
                  <a:gd name="T64" fmla="*/ 3 w 255"/>
                  <a:gd name="T65" fmla="*/ 191 h 253"/>
                  <a:gd name="T66" fmla="*/ 4 w 255"/>
                  <a:gd name="T67" fmla="*/ 185 h 253"/>
                  <a:gd name="T68" fmla="*/ 27 w 255"/>
                  <a:gd name="T69" fmla="*/ 167 h 253"/>
                  <a:gd name="T70" fmla="*/ 48 w 255"/>
                  <a:gd name="T71" fmla="*/ 150 h 253"/>
                  <a:gd name="T72" fmla="*/ 60 w 255"/>
                  <a:gd name="T73" fmla="*/ 132 h 253"/>
                  <a:gd name="T74" fmla="*/ 51 w 255"/>
                  <a:gd name="T75" fmla="*/ 107 h 253"/>
                  <a:gd name="T76" fmla="*/ 59 w 255"/>
                  <a:gd name="T77" fmla="*/ 89 h 253"/>
                  <a:gd name="T78" fmla="*/ 65 w 255"/>
                  <a:gd name="T79" fmla="*/ 74 h 253"/>
                  <a:gd name="T80" fmla="*/ 57 w 255"/>
                  <a:gd name="T81" fmla="*/ 60 h 253"/>
                  <a:gd name="T82" fmla="*/ 62 w 255"/>
                  <a:gd name="T83" fmla="*/ 38 h 253"/>
                  <a:gd name="T84" fmla="*/ 66 w 255"/>
                  <a:gd name="T85" fmla="*/ 27 h 253"/>
                  <a:gd name="T86" fmla="*/ 82 w 255"/>
                  <a:gd name="T87" fmla="*/ 13 h 253"/>
                  <a:gd name="T88" fmla="*/ 98 w 255"/>
                  <a:gd name="T89" fmla="*/ 19 h 253"/>
                  <a:gd name="T90" fmla="*/ 112 w 255"/>
                  <a:gd name="T91" fmla="*/ 9 h 253"/>
                  <a:gd name="T92" fmla="*/ 121 w 255"/>
                  <a:gd name="T93" fmla="*/ 6 h 253"/>
                  <a:gd name="T94" fmla="*/ 142 w 255"/>
                  <a:gd name="T95" fmla="*/ 0 h 253"/>
                  <a:gd name="T96" fmla="*/ 148 w 255"/>
                  <a:gd name="T97" fmla="*/ 10 h 253"/>
                  <a:gd name="T98" fmla="*/ 173 w 255"/>
                  <a:gd name="T99" fmla="*/ 1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5" h="253">
                    <a:moveTo>
                      <a:pt x="173" y="10"/>
                    </a:moveTo>
                    <a:lnTo>
                      <a:pt x="183" y="9"/>
                    </a:lnTo>
                    <a:lnTo>
                      <a:pt x="189" y="10"/>
                    </a:lnTo>
                    <a:lnTo>
                      <a:pt x="189" y="16"/>
                    </a:lnTo>
                    <a:lnTo>
                      <a:pt x="197" y="24"/>
                    </a:lnTo>
                    <a:lnTo>
                      <a:pt x="209" y="27"/>
                    </a:lnTo>
                    <a:lnTo>
                      <a:pt x="211" y="22"/>
                    </a:lnTo>
                    <a:lnTo>
                      <a:pt x="223" y="16"/>
                    </a:lnTo>
                    <a:lnTo>
                      <a:pt x="232" y="16"/>
                    </a:lnTo>
                    <a:lnTo>
                      <a:pt x="244" y="4"/>
                    </a:lnTo>
                    <a:lnTo>
                      <a:pt x="253" y="21"/>
                    </a:lnTo>
                    <a:lnTo>
                      <a:pt x="255" y="33"/>
                    </a:lnTo>
                    <a:lnTo>
                      <a:pt x="255" y="33"/>
                    </a:lnTo>
                    <a:lnTo>
                      <a:pt x="252" y="41"/>
                    </a:lnTo>
                    <a:lnTo>
                      <a:pt x="242" y="36"/>
                    </a:lnTo>
                    <a:lnTo>
                      <a:pt x="239" y="42"/>
                    </a:lnTo>
                    <a:lnTo>
                      <a:pt x="230" y="45"/>
                    </a:lnTo>
                    <a:lnTo>
                      <a:pt x="226" y="56"/>
                    </a:lnTo>
                    <a:lnTo>
                      <a:pt x="233" y="56"/>
                    </a:lnTo>
                    <a:lnTo>
                      <a:pt x="236" y="60"/>
                    </a:lnTo>
                    <a:lnTo>
                      <a:pt x="238" y="57"/>
                    </a:lnTo>
                    <a:lnTo>
                      <a:pt x="246" y="57"/>
                    </a:lnTo>
                    <a:lnTo>
                      <a:pt x="249" y="60"/>
                    </a:lnTo>
                    <a:lnTo>
                      <a:pt x="253" y="60"/>
                    </a:lnTo>
                    <a:lnTo>
                      <a:pt x="253" y="68"/>
                    </a:lnTo>
                    <a:lnTo>
                      <a:pt x="249" y="80"/>
                    </a:lnTo>
                    <a:lnTo>
                      <a:pt x="242" y="82"/>
                    </a:lnTo>
                    <a:lnTo>
                      <a:pt x="239" y="83"/>
                    </a:lnTo>
                    <a:lnTo>
                      <a:pt x="239" y="95"/>
                    </a:lnTo>
                    <a:lnTo>
                      <a:pt x="236" y="103"/>
                    </a:lnTo>
                    <a:lnTo>
                      <a:pt x="242" y="106"/>
                    </a:lnTo>
                    <a:lnTo>
                      <a:pt x="242" y="115"/>
                    </a:lnTo>
                    <a:lnTo>
                      <a:pt x="233" y="118"/>
                    </a:lnTo>
                    <a:lnTo>
                      <a:pt x="235" y="126"/>
                    </a:lnTo>
                    <a:lnTo>
                      <a:pt x="232" y="130"/>
                    </a:lnTo>
                    <a:lnTo>
                      <a:pt x="233" y="136"/>
                    </a:lnTo>
                    <a:lnTo>
                      <a:pt x="238" y="139"/>
                    </a:lnTo>
                    <a:lnTo>
                      <a:pt x="233" y="145"/>
                    </a:lnTo>
                    <a:lnTo>
                      <a:pt x="233" y="150"/>
                    </a:lnTo>
                    <a:lnTo>
                      <a:pt x="230" y="159"/>
                    </a:lnTo>
                    <a:lnTo>
                      <a:pt x="226" y="162"/>
                    </a:lnTo>
                    <a:lnTo>
                      <a:pt x="214" y="162"/>
                    </a:lnTo>
                    <a:lnTo>
                      <a:pt x="211" y="162"/>
                    </a:lnTo>
                    <a:lnTo>
                      <a:pt x="214" y="170"/>
                    </a:lnTo>
                    <a:lnTo>
                      <a:pt x="206" y="176"/>
                    </a:lnTo>
                    <a:lnTo>
                      <a:pt x="200" y="177"/>
                    </a:lnTo>
                    <a:lnTo>
                      <a:pt x="191" y="180"/>
                    </a:lnTo>
                    <a:lnTo>
                      <a:pt x="189" y="174"/>
                    </a:lnTo>
                    <a:lnTo>
                      <a:pt x="183" y="173"/>
                    </a:lnTo>
                    <a:lnTo>
                      <a:pt x="180" y="177"/>
                    </a:lnTo>
                    <a:lnTo>
                      <a:pt x="171" y="177"/>
                    </a:lnTo>
                    <a:lnTo>
                      <a:pt x="167" y="170"/>
                    </a:lnTo>
                    <a:lnTo>
                      <a:pt x="168" y="168"/>
                    </a:lnTo>
                    <a:lnTo>
                      <a:pt x="161" y="170"/>
                    </a:lnTo>
                    <a:lnTo>
                      <a:pt x="154" y="177"/>
                    </a:lnTo>
                    <a:lnTo>
                      <a:pt x="150" y="177"/>
                    </a:lnTo>
                    <a:lnTo>
                      <a:pt x="148" y="174"/>
                    </a:lnTo>
                    <a:lnTo>
                      <a:pt x="139" y="174"/>
                    </a:lnTo>
                    <a:lnTo>
                      <a:pt x="135" y="179"/>
                    </a:lnTo>
                    <a:lnTo>
                      <a:pt x="133" y="173"/>
                    </a:lnTo>
                    <a:lnTo>
                      <a:pt x="127" y="170"/>
                    </a:lnTo>
                    <a:lnTo>
                      <a:pt x="124" y="170"/>
                    </a:lnTo>
                    <a:lnTo>
                      <a:pt x="117" y="180"/>
                    </a:lnTo>
                    <a:lnTo>
                      <a:pt x="113" y="179"/>
                    </a:lnTo>
                    <a:lnTo>
                      <a:pt x="110" y="182"/>
                    </a:lnTo>
                    <a:lnTo>
                      <a:pt x="113" y="190"/>
                    </a:lnTo>
                    <a:lnTo>
                      <a:pt x="107" y="196"/>
                    </a:lnTo>
                    <a:lnTo>
                      <a:pt x="101" y="196"/>
                    </a:lnTo>
                    <a:lnTo>
                      <a:pt x="98" y="200"/>
                    </a:lnTo>
                    <a:lnTo>
                      <a:pt x="88" y="202"/>
                    </a:lnTo>
                    <a:lnTo>
                      <a:pt x="74" y="209"/>
                    </a:lnTo>
                    <a:lnTo>
                      <a:pt x="71" y="214"/>
                    </a:lnTo>
                    <a:lnTo>
                      <a:pt x="71" y="220"/>
                    </a:lnTo>
                    <a:lnTo>
                      <a:pt x="62" y="223"/>
                    </a:lnTo>
                    <a:lnTo>
                      <a:pt x="54" y="223"/>
                    </a:lnTo>
                    <a:lnTo>
                      <a:pt x="53" y="226"/>
                    </a:lnTo>
                    <a:lnTo>
                      <a:pt x="48" y="229"/>
                    </a:lnTo>
                    <a:lnTo>
                      <a:pt x="42" y="229"/>
                    </a:lnTo>
                    <a:lnTo>
                      <a:pt x="35" y="225"/>
                    </a:lnTo>
                    <a:lnTo>
                      <a:pt x="33" y="231"/>
                    </a:lnTo>
                    <a:lnTo>
                      <a:pt x="36" y="238"/>
                    </a:lnTo>
                    <a:lnTo>
                      <a:pt x="36" y="243"/>
                    </a:lnTo>
                    <a:lnTo>
                      <a:pt x="39" y="247"/>
                    </a:lnTo>
                    <a:lnTo>
                      <a:pt x="38" y="252"/>
                    </a:lnTo>
                    <a:lnTo>
                      <a:pt x="30" y="253"/>
                    </a:lnTo>
                    <a:lnTo>
                      <a:pt x="25" y="249"/>
                    </a:lnTo>
                    <a:lnTo>
                      <a:pt x="16" y="250"/>
                    </a:lnTo>
                    <a:lnTo>
                      <a:pt x="12" y="247"/>
                    </a:lnTo>
                    <a:lnTo>
                      <a:pt x="15" y="243"/>
                    </a:lnTo>
                    <a:lnTo>
                      <a:pt x="7" y="238"/>
                    </a:lnTo>
                    <a:lnTo>
                      <a:pt x="9" y="232"/>
                    </a:lnTo>
                    <a:lnTo>
                      <a:pt x="10" y="226"/>
                    </a:lnTo>
                    <a:lnTo>
                      <a:pt x="19" y="220"/>
                    </a:lnTo>
                    <a:lnTo>
                      <a:pt x="19" y="215"/>
                    </a:lnTo>
                    <a:lnTo>
                      <a:pt x="15" y="212"/>
                    </a:lnTo>
                    <a:lnTo>
                      <a:pt x="15" y="208"/>
                    </a:lnTo>
                    <a:lnTo>
                      <a:pt x="4" y="205"/>
                    </a:lnTo>
                    <a:lnTo>
                      <a:pt x="0" y="196"/>
                    </a:lnTo>
                    <a:lnTo>
                      <a:pt x="3" y="191"/>
                    </a:lnTo>
                    <a:lnTo>
                      <a:pt x="9" y="190"/>
                    </a:lnTo>
                    <a:lnTo>
                      <a:pt x="9" y="183"/>
                    </a:lnTo>
                    <a:lnTo>
                      <a:pt x="4" y="185"/>
                    </a:lnTo>
                    <a:lnTo>
                      <a:pt x="4" y="179"/>
                    </a:lnTo>
                    <a:lnTo>
                      <a:pt x="12" y="171"/>
                    </a:lnTo>
                    <a:lnTo>
                      <a:pt x="27" y="167"/>
                    </a:lnTo>
                    <a:lnTo>
                      <a:pt x="38" y="162"/>
                    </a:lnTo>
                    <a:lnTo>
                      <a:pt x="36" y="161"/>
                    </a:lnTo>
                    <a:lnTo>
                      <a:pt x="48" y="150"/>
                    </a:lnTo>
                    <a:lnTo>
                      <a:pt x="57" y="145"/>
                    </a:lnTo>
                    <a:lnTo>
                      <a:pt x="54" y="138"/>
                    </a:lnTo>
                    <a:lnTo>
                      <a:pt x="60" y="132"/>
                    </a:lnTo>
                    <a:lnTo>
                      <a:pt x="60" y="129"/>
                    </a:lnTo>
                    <a:lnTo>
                      <a:pt x="51" y="120"/>
                    </a:lnTo>
                    <a:lnTo>
                      <a:pt x="51" y="107"/>
                    </a:lnTo>
                    <a:lnTo>
                      <a:pt x="50" y="101"/>
                    </a:lnTo>
                    <a:lnTo>
                      <a:pt x="54" y="100"/>
                    </a:lnTo>
                    <a:lnTo>
                      <a:pt x="59" y="89"/>
                    </a:lnTo>
                    <a:lnTo>
                      <a:pt x="57" y="89"/>
                    </a:lnTo>
                    <a:lnTo>
                      <a:pt x="60" y="82"/>
                    </a:lnTo>
                    <a:lnTo>
                      <a:pt x="65" y="74"/>
                    </a:lnTo>
                    <a:lnTo>
                      <a:pt x="63" y="65"/>
                    </a:lnTo>
                    <a:lnTo>
                      <a:pt x="60" y="60"/>
                    </a:lnTo>
                    <a:lnTo>
                      <a:pt x="57" y="60"/>
                    </a:lnTo>
                    <a:lnTo>
                      <a:pt x="56" y="54"/>
                    </a:lnTo>
                    <a:lnTo>
                      <a:pt x="57" y="41"/>
                    </a:lnTo>
                    <a:lnTo>
                      <a:pt x="62" y="38"/>
                    </a:lnTo>
                    <a:lnTo>
                      <a:pt x="76" y="42"/>
                    </a:lnTo>
                    <a:lnTo>
                      <a:pt x="71" y="38"/>
                    </a:lnTo>
                    <a:lnTo>
                      <a:pt x="66" y="27"/>
                    </a:lnTo>
                    <a:lnTo>
                      <a:pt x="68" y="22"/>
                    </a:lnTo>
                    <a:lnTo>
                      <a:pt x="79" y="19"/>
                    </a:lnTo>
                    <a:lnTo>
                      <a:pt x="82" y="13"/>
                    </a:lnTo>
                    <a:lnTo>
                      <a:pt x="89" y="15"/>
                    </a:lnTo>
                    <a:lnTo>
                      <a:pt x="94" y="13"/>
                    </a:lnTo>
                    <a:lnTo>
                      <a:pt x="98" y="19"/>
                    </a:lnTo>
                    <a:lnTo>
                      <a:pt x="103" y="10"/>
                    </a:lnTo>
                    <a:lnTo>
                      <a:pt x="107" y="13"/>
                    </a:lnTo>
                    <a:lnTo>
                      <a:pt x="112" y="9"/>
                    </a:lnTo>
                    <a:lnTo>
                      <a:pt x="113" y="15"/>
                    </a:lnTo>
                    <a:lnTo>
                      <a:pt x="121" y="10"/>
                    </a:lnTo>
                    <a:lnTo>
                      <a:pt x="121" y="6"/>
                    </a:lnTo>
                    <a:lnTo>
                      <a:pt x="129" y="6"/>
                    </a:lnTo>
                    <a:lnTo>
                      <a:pt x="130" y="1"/>
                    </a:lnTo>
                    <a:lnTo>
                      <a:pt x="142" y="0"/>
                    </a:lnTo>
                    <a:lnTo>
                      <a:pt x="142" y="6"/>
                    </a:lnTo>
                    <a:lnTo>
                      <a:pt x="145" y="6"/>
                    </a:lnTo>
                    <a:lnTo>
                      <a:pt x="148" y="10"/>
                    </a:lnTo>
                    <a:lnTo>
                      <a:pt x="151" y="12"/>
                    </a:lnTo>
                    <a:lnTo>
                      <a:pt x="170" y="13"/>
                    </a:lnTo>
                    <a:lnTo>
                      <a:pt x="17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1" name="Freeform 5353">
                <a:extLst>
                  <a:ext uri="{FF2B5EF4-FFF2-40B4-BE49-F238E27FC236}">
                    <a16:creationId xmlns:a16="http://schemas.microsoft.com/office/drawing/2014/main" id="{7FCF095A-D1CA-F4C9-284C-75B374321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040"/>
                <a:ext cx="127" cy="127"/>
              </a:xfrm>
              <a:custGeom>
                <a:avLst/>
                <a:gdLst>
                  <a:gd name="T0" fmla="*/ 189 w 255"/>
                  <a:gd name="T1" fmla="*/ 10 h 253"/>
                  <a:gd name="T2" fmla="*/ 209 w 255"/>
                  <a:gd name="T3" fmla="*/ 27 h 253"/>
                  <a:gd name="T4" fmla="*/ 232 w 255"/>
                  <a:gd name="T5" fmla="*/ 16 h 253"/>
                  <a:gd name="T6" fmla="*/ 255 w 255"/>
                  <a:gd name="T7" fmla="*/ 33 h 253"/>
                  <a:gd name="T8" fmla="*/ 242 w 255"/>
                  <a:gd name="T9" fmla="*/ 36 h 253"/>
                  <a:gd name="T10" fmla="*/ 226 w 255"/>
                  <a:gd name="T11" fmla="*/ 56 h 253"/>
                  <a:gd name="T12" fmla="*/ 238 w 255"/>
                  <a:gd name="T13" fmla="*/ 57 h 253"/>
                  <a:gd name="T14" fmla="*/ 253 w 255"/>
                  <a:gd name="T15" fmla="*/ 60 h 253"/>
                  <a:gd name="T16" fmla="*/ 242 w 255"/>
                  <a:gd name="T17" fmla="*/ 82 h 253"/>
                  <a:gd name="T18" fmla="*/ 236 w 255"/>
                  <a:gd name="T19" fmla="*/ 103 h 253"/>
                  <a:gd name="T20" fmla="*/ 233 w 255"/>
                  <a:gd name="T21" fmla="*/ 118 h 253"/>
                  <a:gd name="T22" fmla="*/ 233 w 255"/>
                  <a:gd name="T23" fmla="*/ 136 h 253"/>
                  <a:gd name="T24" fmla="*/ 233 w 255"/>
                  <a:gd name="T25" fmla="*/ 150 h 253"/>
                  <a:gd name="T26" fmla="*/ 214 w 255"/>
                  <a:gd name="T27" fmla="*/ 162 h 253"/>
                  <a:gd name="T28" fmla="*/ 206 w 255"/>
                  <a:gd name="T29" fmla="*/ 176 h 253"/>
                  <a:gd name="T30" fmla="*/ 189 w 255"/>
                  <a:gd name="T31" fmla="*/ 174 h 253"/>
                  <a:gd name="T32" fmla="*/ 171 w 255"/>
                  <a:gd name="T33" fmla="*/ 177 h 253"/>
                  <a:gd name="T34" fmla="*/ 161 w 255"/>
                  <a:gd name="T35" fmla="*/ 170 h 253"/>
                  <a:gd name="T36" fmla="*/ 148 w 255"/>
                  <a:gd name="T37" fmla="*/ 174 h 253"/>
                  <a:gd name="T38" fmla="*/ 133 w 255"/>
                  <a:gd name="T39" fmla="*/ 173 h 253"/>
                  <a:gd name="T40" fmla="*/ 117 w 255"/>
                  <a:gd name="T41" fmla="*/ 180 h 253"/>
                  <a:gd name="T42" fmla="*/ 113 w 255"/>
                  <a:gd name="T43" fmla="*/ 190 h 253"/>
                  <a:gd name="T44" fmla="*/ 98 w 255"/>
                  <a:gd name="T45" fmla="*/ 200 h 253"/>
                  <a:gd name="T46" fmla="*/ 71 w 255"/>
                  <a:gd name="T47" fmla="*/ 214 h 253"/>
                  <a:gd name="T48" fmla="*/ 54 w 255"/>
                  <a:gd name="T49" fmla="*/ 223 h 253"/>
                  <a:gd name="T50" fmla="*/ 42 w 255"/>
                  <a:gd name="T51" fmla="*/ 229 h 253"/>
                  <a:gd name="T52" fmla="*/ 36 w 255"/>
                  <a:gd name="T53" fmla="*/ 238 h 253"/>
                  <a:gd name="T54" fmla="*/ 38 w 255"/>
                  <a:gd name="T55" fmla="*/ 252 h 253"/>
                  <a:gd name="T56" fmla="*/ 16 w 255"/>
                  <a:gd name="T57" fmla="*/ 250 h 253"/>
                  <a:gd name="T58" fmla="*/ 7 w 255"/>
                  <a:gd name="T59" fmla="*/ 238 h 253"/>
                  <a:gd name="T60" fmla="*/ 19 w 255"/>
                  <a:gd name="T61" fmla="*/ 220 h 253"/>
                  <a:gd name="T62" fmla="*/ 15 w 255"/>
                  <a:gd name="T63" fmla="*/ 208 h 253"/>
                  <a:gd name="T64" fmla="*/ 3 w 255"/>
                  <a:gd name="T65" fmla="*/ 191 h 253"/>
                  <a:gd name="T66" fmla="*/ 4 w 255"/>
                  <a:gd name="T67" fmla="*/ 185 h 253"/>
                  <a:gd name="T68" fmla="*/ 27 w 255"/>
                  <a:gd name="T69" fmla="*/ 167 h 253"/>
                  <a:gd name="T70" fmla="*/ 48 w 255"/>
                  <a:gd name="T71" fmla="*/ 150 h 253"/>
                  <a:gd name="T72" fmla="*/ 60 w 255"/>
                  <a:gd name="T73" fmla="*/ 132 h 253"/>
                  <a:gd name="T74" fmla="*/ 51 w 255"/>
                  <a:gd name="T75" fmla="*/ 107 h 253"/>
                  <a:gd name="T76" fmla="*/ 59 w 255"/>
                  <a:gd name="T77" fmla="*/ 89 h 253"/>
                  <a:gd name="T78" fmla="*/ 65 w 255"/>
                  <a:gd name="T79" fmla="*/ 74 h 253"/>
                  <a:gd name="T80" fmla="*/ 57 w 255"/>
                  <a:gd name="T81" fmla="*/ 60 h 253"/>
                  <a:gd name="T82" fmla="*/ 62 w 255"/>
                  <a:gd name="T83" fmla="*/ 38 h 253"/>
                  <a:gd name="T84" fmla="*/ 66 w 255"/>
                  <a:gd name="T85" fmla="*/ 27 h 253"/>
                  <a:gd name="T86" fmla="*/ 82 w 255"/>
                  <a:gd name="T87" fmla="*/ 13 h 253"/>
                  <a:gd name="T88" fmla="*/ 98 w 255"/>
                  <a:gd name="T89" fmla="*/ 19 h 253"/>
                  <a:gd name="T90" fmla="*/ 112 w 255"/>
                  <a:gd name="T91" fmla="*/ 9 h 253"/>
                  <a:gd name="T92" fmla="*/ 121 w 255"/>
                  <a:gd name="T93" fmla="*/ 6 h 253"/>
                  <a:gd name="T94" fmla="*/ 142 w 255"/>
                  <a:gd name="T95" fmla="*/ 0 h 253"/>
                  <a:gd name="T96" fmla="*/ 148 w 255"/>
                  <a:gd name="T97" fmla="*/ 10 h 253"/>
                  <a:gd name="T98" fmla="*/ 173 w 255"/>
                  <a:gd name="T99" fmla="*/ 1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5" h="253">
                    <a:moveTo>
                      <a:pt x="173" y="10"/>
                    </a:moveTo>
                    <a:lnTo>
                      <a:pt x="183" y="9"/>
                    </a:lnTo>
                    <a:lnTo>
                      <a:pt x="189" y="10"/>
                    </a:lnTo>
                    <a:lnTo>
                      <a:pt x="189" y="16"/>
                    </a:lnTo>
                    <a:lnTo>
                      <a:pt x="197" y="24"/>
                    </a:lnTo>
                    <a:lnTo>
                      <a:pt x="209" y="27"/>
                    </a:lnTo>
                    <a:lnTo>
                      <a:pt x="211" y="22"/>
                    </a:lnTo>
                    <a:lnTo>
                      <a:pt x="223" y="16"/>
                    </a:lnTo>
                    <a:lnTo>
                      <a:pt x="232" y="16"/>
                    </a:lnTo>
                    <a:lnTo>
                      <a:pt x="244" y="4"/>
                    </a:lnTo>
                    <a:lnTo>
                      <a:pt x="253" y="21"/>
                    </a:lnTo>
                    <a:lnTo>
                      <a:pt x="255" y="33"/>
                    </a:lnTo>
                    <a:lnTo>
                      <a:pt x="255" y="33"/>
                    </a:lnTo>
                    <a:lnTo>
                      <a:pt x="252" y="41"/>
                    </a:lnTo>
                    <a:lnTo>
                      <a:pt x="242" y="36"/>
                    </a:lnTo>
                    <a:lnTo>
                      <a:pt x="239" y="42"/>
                    </a:lnTo>
                    <a:lnTo>
                      <a:pt x="230" y="45"/>
                    </a:lnTo>
                    <a:lnTo>
                      <a:pt x="226" y="56"/>
                    </a:lnTo>
                    <a:lnTo>
                      <a:pt x="233" y="56"/>
                    </a:lnTo>
                    <a:lnTo>
                      <a:pt x="236" y="60"/>
                    </a:lnTo>
                    <a:lnTo>
                      <a:pt x="238" y="57"/>
                    </a:lnTo>
                    <a:lnTo>
                      <a:pt x="246" y="57"/>
                    </a:lnTo>
                    <a:lnTo>
                      <a:pt x="249" y="60"/>
                    </a:lnTo>
                    <a:lnTo>
                      <a:pt x="253" y="60"/>
                    </a:lnTo>
                    <a:lnTo>
                      <a:pt x="253" y="68"/>
                    </a:lnTo>
                    <a:lnTo>
                      <a:pt x="249" y="80"/>
                    </a:lnTo>
                    <a:lnTo>
                      <a:pt x="242" y="82"/>
                    </a:lnTo>
                    <a:lnTo>
                      <a:pt x="239" y="83"/>
                    </a:lnTo>
                    <a:lnTo>
                      <a:pt x="239" y="95"/>
                    </a:lnTo>
                    <a:lnTo>
                      <a:pt x="236" y="103"/>
                    </a:lnTo>
                    <a:lnTo>
                      <a:pt x="242" y="106"/>
                    </a:lnTo>
                    <a:lnTo>
                      <a:pt x="242" y="115"/>
                    </a:lnTo>
                    <a:lnTo>
                      <a:pt x="233" y="118"/>
                    </a:lnTo>
                    <a:lnTo>
                      <a:pt x="235" y="126"/>
                    </a:lnTo>
                    <a:lnTo>
                      <a:pt x="232" y="130"/>
                    </a:lnTo>
                    <a:lnTo>
                      <a:pt x="233" y="136"/>
                    </a:lnTo>
                    <a:lnTo>
                      <a:pt x="238" y="139"/>
                    </a:lnTo>
                    <a:lnTo>
                      <a:pt x="233" y="145"/>
                    </a:lnTo>
                    <a:lnTo>
                      <a:pt x="233" y="150"/>
                    </a:lnTo>
                    <a:lnTo>
                      <a:pt x="230" y="159"/>
                    </a:lnTo>
                    <a:lnTo>
                      <a:pt x="226" y="162"/>
                    </a:lnTo>
                    <a:lnTo>
                      <a:pt x="214" y="162"/>
                    </a:lnTo>
                    <a:lnTo>
                      <a:pt x="211" y="162"/>
                    </a:lnTo>
                    <a:lnTo>
                      <a:pt x="214" y="170"/>
                    </a:lnTo>
                    <a:lnTo>
                      <a:pt x="206" y="176"/>
                    </a:lnTo>
                    <a:lnTo>
                      <a:pt x="200" y="177"/>
                    </a:lnTo>
                    <a:lnTo>
                      <a:pt x="191" y="180"/>
                    </a:lnTo>
                    <a:lnTo>
                      <a:pt x="189" y="174"/>
                    </a:lnTo>
                    <a:lnTo>
                      <a:pt x="183" y="173"/>
                    </a:lnTo>
                    <a:lnTo>
                      <a:pt x="180" y="177"/>
                    </a:lnTo>
                    <a:lnTo>
                      <a:pt x="171" y="177"/>
                    </a:lnTo>
                    <a:lnTo>
                      <a:pt x="167" y="170"/>
                    </a:lnTo>
                    <a:lnTo>
                      <a:pt x="168" y="168"/>
                    </a:lnTo>
                    <a:lnTo>
                      <a:pt x="161" y="170"/>
                    </a:lnTo>
                    <a:lnTo>
                      <a:pt x="154" y="177"/>
                    </a:lnTo>
                    <a:lnTo>
                      <a:pt x="150" y="177"/>
                    </a:lnTo>
                    <a:lnTo>
                      <a:pt x="148" y="174"/>
                    </a:lnTo>
                    <a:lnTo>
                      <a:pt x="139" y="174"/>
                    </a:lnTo>
                    <a:lnTo>
                      <a:pt x="135" y="179"/>
                    </a:lnTo>
                    <a:lnTo>
                      <a:pt x="133" y="173"/>
                    </a:lnTo>
                    <a:lnTo>
                      <a:pt x="127" y="170"/>
                    </a:lnTo>
                    <a:lnTo>
                      <a:pt x="124" y="170"/>
                    </a:lnTo>
                    <a:lnTo>
                      <a:pt x="117" y="180"/>
                    </a:lnTo>
                    <a:lnTo>
                      <a:pt x="113" y="179"/>
                    </a:lnTo>
                    <a:lnTo>
                      <a:pt x="110" y="182"/>
                    </a:lnTo>
                    <a:lnTo>
                      <a:pt x="113" y="190"/>
                    </a:lnTo>
                    <a:lnTo>
                      <a:pt x="107" y="196"/>
                    </a:lnTo>
                    <a:lnTo>
                      <a:pt x="101" y="196"/>
                    </a:lnTo>
                    <a:lnTo>
                      <a:pt x="98" y="200"/>
                    </a:lnTo>
                    <a:lnTo>
                      <a:pt x="88" y="202"/>
                    </a:lnTo>
                    <a:lnTo>
                      <a:pt x="74" y="209"/>
                    </a:lnTo>
                    <a:lnTo>
                      <a:pt x="71" y="214"/>
                    </a:lnTo>
                    <a:lnTo>
                      <a:pt x="71" y="220"/>
                    </a:lnTo>
                    <a:lnTo>
                      <a:pt x="62" y="223"/>
                    </a:lnTo>
                    <a:lnTo>
                      <a:pt x="54" y="223"/>
                    </a:lnTo>
                    <a:lnTo>
                      <a:pt x="53" y="226"/>
                    </a:lnTo>
                    <a:lnTo>
                      <a:pt x="48" y="229"/>
                    </a:lnTo>
                    <a:lnTo>
                      <a:pt x="42" y="229"/>
                    </a:lnTo>
                    <a:lnTo>
                      <a:pt x="35" y="225"/>
                    </a:lnTo>
                    <a:lnTo>
                      <a:pt x="33" y="231"/>
                    </a:lnTo>
                    <a:lnTo>
                      <a:pt x="36" y="238"/>
                    </a:lnTo>
                    <a:lnTo>
                      <a:pt x="36" y="243"/>
                    </a:lnTo>
                    <a:lnTo>
                      <a:pt x="39" y="247"/>
                    </a:lnTo>
                    <a:lnTo>
                      <a:pt x="38" y="252"/>
                    </a:lnTo>
                    <a:lnTo>
                      <a:pt x="30" y="253"/>
                    </a:lnTo>
                    <a:lnTo>
                      <a:pt x="25" y="249"/>
                    </a:lnTo>
                    <a:lnTo>
                      <a:pt x="16" y="250"/>
                    </a:lnTo>
                    <a:lnTo>
                      <a:pt x="12" y="247"/>
                    </a:lnTo>
                    <a:lnTo>
                      <a:pt x="15" y="243"/>
                    </a:lnTo>
                    <a:lnTo>
                      <a:pt x="7" y="238"/>
                    </a:lnTo>
                    <a:lnTo>
                      <a:pt x="9" y="232"/>
                    </a:lnTo>
                    <a:lnTo>
                      <a:pt x="10" y="226"/>
                    </a:lnTo>
                    <a:lnTo>
                      <a:pt x="19" y="220"/>
                    </a:lnTo>
                    <a:lnTo>
                      <a:pt x="19" y="215"/>
                    </a:lnTo>
                    <a:lnTo>
                      <a:pt x="15" y="212"/>
                    </a:lnTo>
                    <a:lnTo>
                      <a:pt x="15" y="208"/>
                    </a:lnTo>
                    <a:lnTo>
                      <a:pt x="4" y="205"/>
                    </a:lnTo>
                    <a:lnTo>
                      <a:pt x="0" y="196"/>
                    </a:lnTo>
                    <a:lnTo>
                      <a:pt x="3" y="191"/>
                    </a:lnTo>
                    <a:lnTo>
                      <a:pt x="9" y="190"/>
                    </a:lnTo>
                    <a:lnTo>
                      <a:pt x="9" y="183"/>
                    </a:lnTo>
                    <a:lnTo>
                      <a:pt x="4" y="185"/>
                    </a:lnTo>
                    <a:lnTo>
                      <a:pt x="4" y="179"/>
                    </a:lnTo>
                    <a:lnTo>
                      <a:pt x="12" y="171"/>
                    </a:lnTo>
                    <a:lnTo>
                      <a:pt x="27" y="167"/>
                    </a:lnTo>
                    <a:lnTo>
                      <a:pt x="38" y="162"/>
                    </a:lnTo>
                    <a:lnTo>
                      <a:pt x="36" y="161"/>
                    </a:lnTo>
                    <a:lnTo>
                      <a:pt x="48" y="150"/>
                    </a:lnTo>
                    <a:lnTo>
                      <a:pt x="57" y="145"/>
                    </a:lnTo>
                    <a:lnTo>
                      <a:pt x="54" y="138"/>
                    </a:lnTo>
                    <a:lnTo>
                      <a:pt x="60" y="132"/>
                    </a:lnTo>
                    <a:lnTo>
                      <a:pt x="60" y="129"/>
                    </a:lnTo>
                    <a:lnTo>
                      <a:pt x="51" y="120"/>
                    </a:lnTo>
                    <a:lnTo>
                      <a:pt x="51" y="107"/>
                    </a:lnTo>
                    <a:lnTo>
                      <a:pt x="50" y="101"/>
                    </a:lnTo>
                    <a:lnTo>
                      <a:pt x="54" y="100"/>
                    </a:lnTo>
                    <a:lnTo>
                      <a:pt x="59" y="89"/>
                    </a:lnTo>
                    <a:lnTo>
                      <a:pt x="57" y="89"/>
                    </a:lnTo>
                    <a:lnTo>
                      <a:pt x="60" y="82"/>
                    </a:lnTo>
                    <a:lnTo>
                      <a:pt x="65" y="74"/>
                    </a:lnTo>
                    <a:lnTo>
                      <a:pt x="63" y="65"/>
                    </a:lnTo>
                    <a:lnTo>
                      <a:pt x="60" y="60"/>
                    </a:lnTo>
                    <a:lnTo>
                      <a:pt x="57" y="60"/>
                    </a:lnTo>
                    <a:lnTo>
                      <a:pt x="56" y="54"/>
                    </a:lnTo>
                    <a:lnTo>
                      <a:pt x="57" y="41"/>
                    </a:lnTo>
                    <a:lnTo>
                      <a:pt x="62" y="38"/>
                    </a:lnTo>
                    <a:lnTo>
                      <a:pt x="76" y="42"/>
                    </a:lnTo>
                    <a:lnTo>
                      <a:pt x="71" y="38"/>
                    </a:lnTo>
                    <a:lnTo>
                      <a:pt x="66" y="27"/>
                    </a:lnTo>
                    <a:lnTo>
                      <a:pt x="68" y="22"/>
                    </a:lnTo>
                    <a:lnTo>
                      <a:pt x="79" y="19"/>
                    </a:lnTo>
                    <a:lnTo>
                      <a:pt x="82" y="13"/>
                    </a:lnTo>
                    <a:lnTo>
                      <a:pt x="89" y="15"/>
                    </a:lnTo>
                    <a:lnTo>
                      <a:pt x="94" y="13"/>
                    </a:lnTo>
                    <a:lnTo>
                      <a:pt x="98" y="19"/>
                    </a:lnTo>
                    <a:lnTo>
                      <a:pt x="103" y="10"/>
                    </a:lnTo>
                    <a:lnTo>
                      <a:pt x="107" y="13"/>
                    </a:lnTo>
                    <a:lnTo>
                      <a:pt x="112" y="9"/>
                    </a:lnTo>
                    <a:lnTo>
                      <a:pt x="113" y="15"/>
                    </a:lnTo>
                    <a:lnTo>
                      <a:pt x="121" y="10"/>
                    </a:lnTo>
                    <a:lnTo>
                      <a:pt x="121" y="6"/>
                    </a:lnTo>
                    <a:lnTo>
                      <a:pt x="129" y="6"/>
                    </a:lnTo>
                    <a:lnTo>
                      <a:pt x="130" y="1"/>
                    </a:lnTo>
                    <a:lnTo>
                      <a:pt x="142" y="0"/>
                    </a:lnTo>
                    <a:lnTo>
                      <a:pt x="142" y="6"/>
                    </a:lnTo>
                    <a:lnTo>
                      <a:pt x="145" y="6"/>
                    </a:lnTo>
                    <a:lnTo>
                      <a:pt x="148" y="10"/>
                    </a:lnTo>
                    <a:lnTo>
                      <a:pt x="151" y="12"/>
                    </a:lnTo>
                    <a:lnTo>
                      <a:pt x="170" y="13"/>
                    </a:lnTo>
                    <a:lnTo>
                      <a:pt x="173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2" name="Freeform 5354">
                <a:extLst>
                  <a:ext uri="{FF2B5EF4-FFF2-40B4-BE49-F238E27FC236}">
                    <a16:creationId xmlns:a16="http://schemas.microsoft.com/office/drawing/2014/main" id="{11E0A21D-AC2E-4421-A478-4136E483D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138"/>
                <a:ext cx="82" cy="73"/>
              </a:xfrm>
              <a:custGeom>
                <a:avLst/>
                <a:gdLst>
                  <a:gd name="T0" fmla="*/ 59 w 166"/>
                  <a:gd name="T1" fmla="*/ 29 h 148"/>
                  <a:gd name="T2" fmla="*/ 46 w 166"/>
                  <a:gd name="T3" fmla="*/ 31 h 148"/>
                  <a:gd name="T4" fmla="*/ 35 w 166"/>
                  <a:gd name="T5" fmla="*/ 34 h 148"/>
                  <a:gd name="T6" fmla="*/ 29 w 166"/>
                  <a:gd name="T7" fmla="*/ 41 h 148"/>
                  <a:gd name="T8" fmla="*/ 21 w 166"/>
                  <a:gd name="T9" fmla="*/ 40 h 148"/>
                  <a:gd name="T10" fmla="*/ 11 w 166"/>
                  <a:gd name="T11" fmla="*/ 41 h 148"/>
                  <a:gd name="T12" fmla="*/ 9 w 166"/>
                  <a:gd name="T13" fmla="*/ 52 h 148"/>
                  <a:gd name="T14" fmla="*/ 8 w 166"/>
                  <a:gd name="T15" fmla="*/ 72 h 148"/>
                  <a:gd name="T16" fmla="*/ 23 w 166"/>
                  <a:gd name="T17" fmla="*/ 75 h 148"/>
                  <a:gd name="T18" fmla="*/ 29 w 166"/>
                  <a:gd name="T19" fmla="*/ 78 h 148"/>
                  <a:gd name="T20" fmla="*/ 38 w 166"/>
                  <a:gd name="T21" fmla="*/ 73 h 148"/>
                  <a:gd name="T22" fmla="*/ 47 w 166"/>
                  <a:gd name="T23" fmla="*/ 70 h 148"/>
                  <a:gd name="T24" fmla="*/ 44 w 166"/>
                  <a:gd name="T25" fmla="*/ 79 h 148"/>
                  <a:gd name="T26" fmla="*/ 41 w 166"/>
                  <a:gd name="T27" fmla="*/ 90 h 148"/>
                  <a:gd name="T28" fmla="*/ 56 w 166"/>
                  <a:gd name="T29" fmla="*/ 93 h 148"/>
                  <a:gd name="T30" fmla="*/ 59 w 166"/>
                  <a:gd name="T31" fmla="*/ 100 h 148"/>
                  <a:gd name="T32" fmla="*/ 62 w 166"/>
                  <a:gd name="T33" fmla="*/ 122 h 148"/>
                  <a:gd name="T34" fmla="*/ 61 w 166"/>
                  <a:gd name="T35" fmla="*/ 134 h 148"/>
                  <a:gd name="T36" fmla="*/ 65 w 166"/>
                  <a:gd name="T37" fmla="*/ 140 h 148"/>
                  <a:gd name="T38" fmla="*/ 87 w 166"/>
                  <a:gd name="T39" fmla="*/ 131 h 148"/>
                  <a:gd name="T40" fmla="*/ 91 w 166"/>
                  <a:gd name="T41" fmla="*/ 140 h 148"/>
                  <a:gd name="T42" fmla="*/ 90 w 166"/>
                  <a:gd name="T43" fmla="*/ 148 h 148"/>
                  <a:gd name="T44" fmla="*/ 99 w 166"/>
                  <a:gd name="T45" fmla="*/ 138 h 148"/>
                  <a:gd name="T46" fmla="*/ 121 w 166"/>
                  <a:gd name="T47" fmla="*/ 145 h 148"/>
                  <a:gd name="T48" fmla="*/ 132 w 166"/>
                  <a:gd name="T49" fmla="*/ 146 h 148"/>
                  <a:gd name="T50" fmla="*/ 140 w 166"/>
                  <a:gd name="T51" fmla="*/ 137 h 148"/>
                  <a:gd name="T52" fmla="*/ 152 w 166"/>
                  <a:gd name="T53" fmla="*/ 137 h 148"/>
                  <a:gd name="T54" fmla="*/ 166 w 166"/>
                  <a:gd name="T55" fmla="*/ 131 h 148"/>
                  <a:gd name="T56" fmla="*/ 155 w 166"/>
                  <a:gd name="T57" fmla="*/ 125 h 148"/>
                  <a:gd name="T58" fmla="*/ 162 w 166"/>
                  <a:gd name="T59" fmla="*/ 117 h 148"/>
                  <a:gd name="T60" fmla="*/ 149 w 166"/>
                  <a:gd name="T61" fmla="*/ 122 h 148"/>
                  <a:gd name="T62" fmla="*/ 141 w 166"/>
                  <a:gd name="T63" fmla="*/ 119 h 148"/>
                  <a:gd name="T64" fmla="*/ 135 w 166"/>
                  <a:gd name="T65" fmla="*/ 103 h 148"/>
                  <a:gd name="T66" fmla="*/ 137 w 166"/>
                  <a:gd name="T67" fmla="*/ 88 h 148"/>
                  <a:gd name="T68" fmla="*/ 135 w 166"/>
                  <a:gd name="T69" fmla="*/ 73 h 148"/>
                  <a:gd name="T70" fmla="*/ 125 w 166"/>
                  <a:gd name="T71" fmla="*/ 64 h 148"/>
                  <a:gd name="T72" fmla="*/ 115 w 166"/>
                  <a:gd name="T73" fmla="*/ 64 h 148"/>
                  <a:gd name="T74" fmla="*/ 109 w 166"/>
                  <a:gd name="T75" fmla="*/ 50 h 148"/>
                  <a:gd name="T76" fmla="*/ 103 w 166"/>
                  <a:gd name="T77" fmla="*/ 41 h 148"/>
                  <a:gd name="T78" fmla="*/ 117 w 166"/>
                  <a:gd name="T79" fmla="*/ 24 h 148"/>
                  <a:gd name="T80" fmla="*/ 123 w 166"/>
                  <a:gd name="T81" fmla="*/ 12 h 148"/>
                  <a:gd name="T82" fmla="*/ 117 w 166"/>
                  <a:gd name="T83" fmla="*/ 5 h 148"/>
                  <a:gd name="T84" fmla="*/ 103 w 166"/>
                  <a:gd name="T85" fmla="*/ 5 h 148"/>
                  <a:gd name="T86" fmla="*/ 96 w 166"/>
                  <a:gd name="T87" fmla="*/ 0 h 148"/>
                  <a:gd name="T88" fmla="*/ 87 w 166"/>
                  <a:gd name="T89" fmla="*/ 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6" h="148">
                    <a:moveTo>
                      <a:pt x="73" y="8"/>
                    </a:moveTo>
                    <a:lnTo>
                      <a:pt x="59" y="29"/>
                    </a:lnTo>
                    <a:lnTo>
                      <a:pt x="49" y="27"/>
                    </a:lnTo>
                    <a:lnTo>
                      <a:pt x="46" y="31"/>
                    </a:lnTo>
                    <a:lnTo>
                      <a:pt x="38" y="29"/>
                    </a:lnTo>
                    <a:lnTo>
                      <a:pt x="35" y="34"/>
                    </a:lnTo>
                    <a:lnTo>
                      <a:pt x="33" y="41"/>
                    </a:lnTo>
                    <a:lnTo>
                      <a:pt x="29" y="41"/>
                    </a:lnTo>
                    <a:lnTo>
                      <a:pt x="29" y="38"/>
                    </a:lnTo>
                    <a:lnTo>
                      <a:pt x="21" y="40"/>
                    </a:lnTo>
                    <a:lnTo>
                      <a:pt x="12" y="38"/>
                    </a:lnTo>
                    <a:lnTo>
                      <a:pt x="11" y="41"/>
                    </a:lnTo>
                    <a:lnTo>
                      <a:pt x="0" y="49"/>
                    </a:lnTo>
                    <a:lnTo>
                      <a:pt x="9" y="52"/>
                    </a:lnTo>
                    <a:lnTo>
                      <a:pt x="14" y="64"/>
                    </a:lnTo>
                    <a:lnTo>
                      <a:pt x="8" y="72"/>
                    </a:lnTo>
                    <a:lnTo>
                      <a:pt x="17" y="72"/>
                    </a:lnTo>
                    <a:lnTo>
                      <a:pt x="23" y="75"/>
                    </a:lnTo>
                    <a:lnTo>
                      <a:pt x="20" y="81"/>
                    </a:lnTo>
                    <a:lnTo>
                      <a:pt x="29" y="78"/>
                    </a:lnTo>
                    <a:lnTo>
                      <a:pt x="35" y="78"/>
                    </a:lnTo>
                    <a:lnTo>
                      <a:pt x="38" y="73"/>
                    </a:lnTo>
                    <a:lnTo>
                      <a:pt x="44" y="72"/>
                    </a:lnTo>
                    <a:lnTo>
                      <a:pt x="47" y="70"/>
                    </a:lnTo>
                    <a:lnTo>
                      <a:pt x="53" y="78"/>
                    </a:lnTo>
                    <a:lnTo>
                      <a:pt x="44" y="79"/>
                    </a:lnTo>
                    <a:lnTo>
                      <a:pt x="41" y="84"/>
                    </a:lnTo>
                    <a:lnTo>
                      <a:pt x="41" y="90"/>
                    </a:lnTo>
                    <a:lnTo>
                      <a:pt x="49" y="90"/>
                    </a:lnTo>
                    <a:lnTo>
                      <a:pt x="56" y="93"/>
                    </a:lnTo>
                    <a:lnTo>
                      <a:pt x="55" y="97"/>
                    </a:lnTo>
                    <a:lnTo>
                      <a:pt x="59" y="100"/>
                    </a:lnTo>
                    <a:lnTo>
                      <a:pt x="67" y="120"/>
                    </a:lnTo>
                    <a:lnTo>
                      <a:pt x="62" y="122"/>
                    </a:lnTo>
                    <a:lnTo>
                      <a:pt x="61" y="128"/>
                    </a:lnTo>
                    <a:lnTo>
                      <a:pt x="61" y="134"/>
                    </a:lnTo>
                    <a:lnTo>
                      <a:pt x="62" y="138"/>
                    </a:lnTo>
                    <a:lnTo>
                      <a:pt x="65" y="140"/>
                    </a:lnTo>
                    <a:lnTo>
                      <a:pt x="82" y="140"/>
                    </a:lnTo>
                    <a:lnTo>
                      <a:pt x="87" y="131"/>
                    </a:lnTo>
                    <a:lnTo>
                      <a:pt x="90" y="132"/>
                    </a:lnTo>
                    <a:lnTo>
                      <a:pt x="91" y="140"/>
                    </a:lnTo>
                    <a:lnTo>
                      <a:pt x="90" y="143"/>
                    </a:lnTo>
                    <a:lnTo>
                      <a:pt x="90" y="148"/>
                    </a:lnTo>
                    <a:lnTo>
                      <a:pt x="94" y="141"/>
                    </a:lnTo>
                    <a:lnTo>
                      <a:pt x="99" y="138"/>
                    </a:lnTo>
                    <a:lnTo>
                      <a:pt x="109" y="145"/>
                    </a:lnTo>
                    <a:lnTo>
                      <a:pt x="121" y="145"/>
                    </a:lnTo>
                    <a:lnTo>
                      <a:pt x="129" y="148"/>
                    </a:lnTo>
                    <a:lnTo>
                      <a:pt x="132" y="146"/>
                    </a:lnTo>
                    <a:lnTo>
                      <a:pt x="129" y="137"/>
                    </a:lnTo>
                    <a:lnTo>
                      <a:pt x="140" y="137"/>
                    </a:lnTo>
                    <a:lnTo>
                      <a:pt x="143" y="137"/>
                    </a:lnTo>
                    <a:lnTo>
                      <a:pt x="152" y="137"/>
                    </a:lnTo>
                    <a:lnTo>
                      <a:pt x="156" y="138"/>
                    </a:lnTo>
                    <a:lnTo>
                      <a:pt x="166" y="131"/>
                    </a:lnTo>
                    <a:lnTo>
                      <a:pt x="164" y="125"/>
                    </a:lnTo>
                    <a:lnTo>
                      <a:pt x="155" y="125"/>
                    </a:lnTo>
                    <a:lnTo>
                      <a:pt x="156" y="122"/>
                    </a:lnTo>
                    <a:lnTo>
                      <a:pt x="162" y="117"/>
                    </a:lnTo>
                    <a:lnTo>
                      <a:pt x="158" y="114"/>
                    </a:lnTo>
                    <a:lnTo>
                      <a:pt x="149" y="122"/>
                    </a:lnTo>
                    <a:lnTo>
                      <a:pt x="144" y="123"/>
                    </a:lnTo>
                    <a:lnTo>
                      <a:pt x="141" y="119"/>
                    </a:lnTo>
                    <a:lnTo>
                      <a:pt x="137" y="110"/>
                    </a:lnTo>
                    <a:lnTo>
                      <a:pt x="135" y="103"/>
                    </a:lnTo>
                    <a:lnTo>
                      <a:pt x="129" y="94"/>
                    </a:lnTo>
                    <a:lnTo>
                      <a:pt x="137" y="88"/>
                    </a:lnTo>
                    <a:lnTo>
                      <a:pt x="140" y="78"/>
                    </a:lnTo>
                    <a:lnTo>
                      <a:pt x="135" y="73"/>
                    </a:lnTo>
                    <a:lnTo>
                      <a:pt x="129" y="67"/>
                    </a:lnTo>
                    <a:lnTo>
                      <a:pt x="125" y="64"/>
                    </a:lnTo>
                    <a:lnTo>
                      <a:pt x="118" y="64"/>
                    </a:lnTo>
                    <a:lnTo>
                      <a:pt x="115" y="64"/>
                    </a:lnTo>
                    <a:lnTo>
                      <a:pt x="117" y="56"/>
                    </a:lnTo>
                    <a:lnTo>
                      <a:pt x="109" y="50"/>
                    </a:lnTo>
                    <a:lnTo>
                      <a:pt x="105" y="50"/>
                    </a:lnTo>
                    <a:lnTo>
                      <a:pt x="103" y="41"/>
                    </a:lnTo>
                    <a:lnTo>
                      <a:pt x="108" y="41"/>
                    </a:lnTo>
                    <a:lnTo>
                      <a:pt x="117" y="24"/>
                    </a:lnTo>
                    <a:lnTo>
                      <a:pt x="115" y="18"/>
                    </a:lnTo>
                    <a:lnTo>
                      <a:pt x="123" y="12"/>
                    </a:lnTo>
                    <a:lnTo>
                      <a:pt x="120" y="8"/>
                    </a:lnTo>
                    <a:lnTo>
                      <a:pt x="117" y="5"/>
                    </a:lnTo>
                    <a:lnTo>
                      <a:pt x="109" y="8"/>
                    </a:lnTo>
                    <a:lnTo>
                      <a:pt x="103" y="5"/>
                    </a:lnTo>
                    <a:lnTo>
                      <a:pt x="99" y="6"/>
                    </a:lnTo>
                    <a:lnTo>
                      <a:pt x="96" y="0"/>
                    </a:lnTo>
                    <a:lnTo>
                      <a:pt x="90" y="5"/>
                    </a:lnTo>
                    <a:lnTo>
                      <a:pt x="87" y="8"/>
                    </a:lnTo>
                    <a:lnTo>
                      <a:pt x="73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3" name="Freeform 5355">
                <a:extLst>
                  <a:ext uri="{FF2B5EF4-FFF2-40B4-BE49-F238E27FC236}">
                    <a16:creationId xmlns:a16="http://schemas.microsoft.com/office/drawing/2014/main" id="{8E5D9C2E-D227-AD57-3BD1-0E69CEF3C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138"/>
                <a:ext cx="82" cy="73"/>
              </a:xfrm>
              <a:custGeom>
                <a:avLst/>
                <a:gdLst>
                  <a:gd name="T0" fmla="*/ 87 w 166"/>
                  <a:gd name="T1" fmla="*/ 8 h 148"/>
                  <a:gd name="T2" fmla="*/ 96 w 166"/>
                  <a:gd name="T3" fmla="*/ 0 h 148"/>
                  <a:gd name="T4" fmla="*/ 103 w 166"/>
                  <a:gd name="T5" fmla="*/ 5 h 148"/>
                  <a:gd name="T6" fmla="*/ 117 w 166"/>
                  <a:gd name="T7" fmla="*/ 5 h 148"/>
                  <a:gd name="T8" fmla="*/ 123 w 166"/>
                  <a:gd name="T9" fmla="*/ 12 h 148"/>
                  <a:gd name="T10" fmla="*/ 117 w 166"/>
                  <a:gd name="T11" fmla="*/ 24 h 148"/>
                  <a:gd name="T12" fmla="*/ 103 w 166"/>
                  <a:gd name="T13" fmla="*/ 41 h 148"/>
                  <a:gd name="T14" fmla="*/ 109 w 166"/>
                  <a:gd name="T15" fmla="*/ 50 h 148"/>
                  <a:gd name="T16" fmla="*/ 115 w 166"/>
                  <a:gd name="T17" fmla="*/ 64 h 148"/>
                  <a:gd name="T18" fmla="*/ 125 w 166"/>
                  <a:gd name="T19" fmla="*/ 64 h 148"/>
                  <a:gd name="T20" fmla="*/ 135 w 166"/>
                  <a:gd name="T21" fmla="*/ 73 h 148"/>
                  <a:gd name="T22" fmla="*/ 137 w 166"/>
                  <a:gd name="T23" fmla="*/ 88 h 148"/>
                  <a:gd name="T24" fmla="*/ 135 w 166"/>
                  <a:gd name="T25" fmla="*/ 103 h 148"/>
                  <a:gd name="T26" fmla="*/ 141 w 166"/>
                  <a:gd name="T27" fmla="*/ 119 h 148"/>
                  <a:gd name="T28" fmla="*/ 149 w 166"/>
                  <a:gd name="T29" fmla="*/ 122 h 148"/>
                  <a:gd name="T30" fmla="*/ 162 w 166"/>
                  <a:gd name="T31" fmla="*/ 117 h 148"/>
                  <a:gd name="T32" fmla="*/ 155 w 166"/>
                  <a:gd name="T33" fmla="*/ 125 h 148"/>
                  <a:gd name="T34" fmla="*/ 166 w 166"/>
                  <a:gd name="T35" fmla="*/ 131 h 148"/>
                  <a:gd name="T36" fmla="*/ 152 w 166"/>
                  <a:gd name="T37" fmla="*/ 137 h 148"/>
                  <a:gd name="T38" fmla="*/ 140 w 166"/>
                  <a:gd name="T39" fmla="*/ 137 h 148"/>
                  <a:gd name="T40" fmla="*/ 132 w 166"/>
                  <a:gd name="T41" fmla="*/ 146 h 148"/>
                  <a:gd name="T42" fmla="*/ 121 w 166"/>
                  <a:gd name="T43" fmla="*/ 145 h 148"/>
                  <a:gd name="T44" fmla="*/ 99 w 166"/>
                  <a:gd name="T45" fmla="*/ 138 h 148"/>
                  <a:gd name="T46" fmla="*/ 90 w 166"/>
                  <a:gd name="T47" fmla="*/ 148 h 148"/>
                  <a:gd name="T48" fmla="*/ 91 w 166"/>
                  <a:gd name="T49" fmla="*/ 140 h 148"/>
                  <a:gd name="T50" fmla="*/ 87 w 166"/>
                  <a:gd name="T51" fmla="*/ 131 h 148"/>
                  <a:gd name="T52" fmla="*/ 65 w 166"/>
                  <a:gd name="T53" fmla="*/ 140 h 148"/>
                  <a:gd name="T54" fmla="*/ 61 w 166"/>
                  <a:gd name="T55" fmla="*/ 134 h 148"/>
                  <a:gd name="T56" fmla="*/ 62 w 166"/>
                  <a:gd name="T57" fmla="*/ 122 h 148"/>
                  <a:gd name="T58" fmla="*/ 59 w 166"/>
                  <a:gd name="T59" fmla="*/ 100 h 148"/>
                  <a:gd name="T60" fmla="*/ 56 w 166"/>
                  <a:gd name="T61" fmla="*/ 93 h 148"/>
                  <a:gd name="T62" fmla="*/ 41 w 166"/>
                  <a:gd name="T63" fmla="*/ 90 h 148"/>
                  <a:gd name="T64" fmla="*/ 44 w 166"/>
                  <a:gd name="T65" fmla="*/ 79 h 148"/>
                  <a:gd name="T66" fmla="*/ 47 w 166"/>
                  <a:gd name="T67" fmla="*/ 70 h 148"/>
                  <a:gd name="T68" fmla="*/ 38 w 166"/>
                  <a:gd name="T69" fmla="*/ 73 h 148"/>
                  <a:gd name="T70" fmla="*/ 29 w 166"/>
                  <a:gd name="T71" fmla="*/ 78 h 148"/>
                  <a:gd name="T72" fmla="*/ 23 w 166"/>
                  <a:gd name="T73" fmla="*/ 75 h 148"/>
                  <a:gd name="T74" fmla="*/ 8 w 166"/>
                  <a:gd name="T75" fmla="*/ 72 h 148"/>
                  <a:gd name="T76" fmla="*/ 9 w 166"/>
                  <a:gd name="T77" fmla="*/ 52 h 148"/>
                  <a:gd name="T78" fmla="*/ 11 w 166"/>
                  <a:gd name="T79" fmla="*/ 41 h 148"/>
                  <a:gd name="T80" fmla="*/ 21 w 166"/>
                  <a:gd name="T81" fmla="*/ 40 h 148"/>
                  <a:gd name="T82" fmla="*/ 29 w 166"/>
                  <a:gd name="T83" fmla="*/ 41 h 148"/>
                  <a:gd name="T84" fmla="*/ 35 w 166"/>
                  <a:gd name="T85" fmla="*/ 34 h 148"/>
                  <a:gd name="T86" fmla="*/ 46 w 166"/>
                  <a:gd name="T87" fmla="*/ 31 h 148"/>
                  <a:gd name="T88" fmla="*/ 59 w 166"/>
                  <a:gd name="T89" fmla="*/ 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6" h="148">
                    <a:moveTo>
                      <a:pt x="73" y="8"/>
                    </a:moveTo>
                    <a:lnTo>
                      <a:pt x="87" y="8"/>
                    </a:lnTo>
                    <a:lnTo>
                      <a:pt x="90" y="5"/>
                    </a:lnTo>
                    <a:lnTo>
                      <a:pt x="96" y="0"/>
                    </a:lnTo>
                    <a:lnTo>
                      <a:pt x="99" y="6"/>
                    </a:lnTo>
                    <a:lnTo>
                      <a:pt x="103" y="5"/>
                    </a:lnTo>
                    <a:lnTo>
                      <a:pt x="109" y="8"/>
                    </a:lnTo>
                    <a:lnTo>
                      <a:pt x="117" y="5"/>
                    </a:lnTo>
                    <a:lnTo>
                      <a:pt x="120" y="8"/>
                    </a:lnTo>
                    <a:lnTo>
                      <a:pt x="123" y="12"/>
                    </a:lnTo>
                    <a:lnTo>
                      <a:pt x="115" y="18"/>
                    </a:lnTo>
                    <a:lnTo>
                      <a:pt x="117" y="24"/>
                    </a:lnTo>
                    <a:lnTo>
                      <a:pt x="108" y="41"/>
                    </a:lnTo>
                    <a:lnTo>
                      <a:pt x="103" y="41"/>
                    </a:lnTo>
                    <a:lnTo>
                      <a:pt x="105" y="50"/>
                    </a:lnTo>
                    <a:lnTo>
                      <a:pt x="109" y="50"/>
                    </a:lnTo>
                    <a:lnTo>
                      <a:pt x="117" y="56"/>
                    </a:lnTo>
                    <a:lnTo>
                      <a:pt x="115" y="64"/>
                    </a:lnTo>
                    <a:lnTo>
                      <a:pt x="118" y="64"/>
                    </a:lnTo>
                    <a:lnTo>
                      <a:pt x="125" y="64"/>
                    </a:lnTo>
                    <a:lnTo>
                      <a:pt x="129" y="67"/>
                    </a:lnTo>
                    <a:lnTo>
                      <a:pt x="135" y="73"/>
                    </a:lnTo>
                    <a:lnTo>
                      <a:pt x="140" y="78"/>
                    </a:lnTo>
                    <a:lnTo>
                      <a:pt x="137" y="88"/>
                    </a:lnTo>
                    <a:lnTo>
                      <a:pt x="129" y="94"/>
                    </a:lnTo>
                    <a:lnTo>
                      <a:pt x="135" y="103"/>
                    </a:lnTo>
                    <a:lnTo>
                      <a:pt x="137" y="110"/>
                    </a:lnTo>
                    <a:lnTo>
                      <a:pt x="141" y="119"/>
                    </a:lnTo>
                    <a:lnTo>
                      <a:pt x="144" y="123"/>
                    </a:lnTo>
                    <a:lnTo>
                      <a:pt x="149" y="122"/>
                    </a:lnTo>
                    <a:lnTo>
                      <a:pt x="158" y="114"/>
                    </a:lnTo>
                    <a:lnTo>
                      <a:pt x="162" y="117"/>
                    </a:lnTo>
                    <a:lnTo>
                      <a:pt x="156" y="122"/>
                    </a:lnTo>
                    <a:lnTo>
                      <a:pt x="155" y="125"/>
                    </a:lnTo>
                    <a:lnTo>
                      <a:pt x="164" y="125"/>
                    </a:lnTo>
                    <a:lnTo>
                      <a:pt x="166" y="131"/>
                    </a:lnTo>
                    <a:lnTo>
                      <a:pt x="156" y="138"/>
                    </a:lnTo>
                    <a:lnTo>
                      <a:pt x="152" y="137"/>
                    </a:lnTo>
                    <a:lnTo>
                      <a:pt x="143" y="137"/>
                    </a:lnTo>
                    <a:lnTo>
                      <a:pt x="140" y="137"/>
                    </a:lnTo>
                    <a:lnTo>
                      <a:pt x="129" y="137"/>
                    </a:lnTo>
                    <a:lnTo>
                      <a:pt x="132" y="146"/>
                    </a:lnTo>
                    <a:lnTo>
                      <a:pt x="129" y="148"/>
                    </a:lnTo>
                    <a:lnTo>
                      <a:pt x="121" y="145"/>
                    </a:lnTo>
                    <a:lnTo>
                      <a:pt x="109" y="145"/>
                    </a:lnTo>
                    <a:lnTo>
                      <a:pt x="99" y="138"/>
                    </a:lnTo>
                    <a:lnTo>
                      <a:pt x="94" y="141"/>
                    </a:lnTo>
                    <a:lnTo>
                      <a:pt x="90" y="148"/>
                    </a:lnTo>
                    <a:lnTo>
                      <a:pt x="90" y="143"/>
                    </a:lnTo>
                    <a:lnTo>
                      <a:pt x="91" y="140"/>
                    </a:lnTo>
                    <a:lnTo>
                      <a:pt x="90" y="132"/>
                    </a:lnTo>
                    <a:lnTo>
                      <a:pt x="87" y="131"/>
                    </a:lnTo>
                    <a:lnTo>
                      <a:pt x="82" y="140"/>
                    </a:lnTo>
                    <a:lnTo>
                      <a:pt x="65" y="140"/>
                    </a:lnTo>
                    <a:lnTo>
                      <a:pt x="62" y="138"/>
                    </a:lnTo>
                    <a:lnTo>
                      <a:pt x="61" y="134"/>
                    </a:lnTo>
                    <a:lnTo>
                      <a:pt x="61" y="128"/>
                    </a:lnTo>
                    <a:lnTo>
                      <a:pt x="62" y="122"/>
                    </a:lnTo>
                    <a:lnTo>
                      <a:pt x="67" y="120"/>
                    </a:lnTo>
                    <a:lnTo>
                      <a:pt x="59" y="100"/>
                    </a:lnTo>
                    <a:lnTo>
                      <a:pt x="55" y="97"/>
                    </a:lnTo>
                    <a:lnTo>
                      <a:pt x="56" y="93"/>
                    </a:lnTo>
                    <a:lnTo>
                      <a:pt x="49" y="90"/>
                    </a:lnTo>
                    <a:lnTo>
                      <a:pt x="41" y="90"/>
                    </a:lnTo>
                    <a:lnTo>
                      <a:pt x="41" y="84"/>
                    </a:lnTo>
                    <a:lnTo>
                      <a:pt x="44" y="79"/>
                    </a:lnTo>
                    <a:lnTo>
                      <a:pt x="53" y="78"/>
                    </a:lnTo>
                    <a:lnTo>
                      <a:pt x="47" y="70"/>
                    </a:lnTo>
                    <a:lnTo>
                      <a:pt x="44" y="72"/>
                    </a:lnTo>
                    <a:lnTo>
                      <a:pt x="38" y="73"/>
                    </a:lnTo>
                    <a:lnTo>
                      <a:pt x="35" y="78"/>
                    </a:lnTo>
                    <a:lnTo>
                      <a:pt x="29" y="78"/>
                    </a:lnTo>
                    <a:lnTo>
                      <a:pt x="20" y="81"/>
                    </a:lnTo>
                    <a:lnTo>
                      <a:pt x="23" y="75"/>
                    </a:lnTo>
                    <a:lnTo>
                      <a:pt x="17" y="72"/>
                    </a:lnTo>
                    <a:lnTo>
                      <a:pt x="8" y="72"/>
                    </a:lnTo>
                    <a:lnTo>
                      <a:pt x="14" y="64"/>
                    </a:lnTo>
                    <a:lnTo>
                      <a:pt x="9" y="52"/>
                    </a:lnTo>
                    <a:lnTo>
                      <a:pt x="0" y="49"/>
                    </a:lnTo>
                    <a:lnTo>
                      <a:pt x="11" y="41"/>
                    </a:lnTo>
                    <a:lnTo>
                      <a:pt x="12" y="38"/>
                    </a:lnTo>
                    <a:lnTo>
                      <a:pt x="21" y="40"/>
                    </a:lnTo>
                    <a:lnTo>
                      <a:pt x="29" y="38"/>
                    </a:lnTo>
                    <a:lnTo>
                      <a:pt x="29" y="41"/>
                    </a:lnTo>
                    <a:lnTo>
                      <a:pt x="33" y="41"/>
                    </a:lnTo>
                    <a:lnTo>
                      <a:pt x="35" y="34"/>
                    </a:lnTo>
                    <a:lnTo>
                      <a:pt x="38" y="29"/>
                    </a:lnTo>
                    <a:lnTo>
                      <a:pt x="46" y="31"/>
                    </a:lnTo>
                    <a:lnTo>
                      <a:pt x="49" y="27"/>
                    </a:lnTo>
                    <a:lnTo>
                      <a:pt x="59" y="29"/>
                    </a:lnTo>
                    <a:lnTo>
                      <a:pt x="7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4" name="Freeform 5356">
                <a:extLst>
                  <a:ext uri="{FF2B5EF4-FFF2-40B4-BE49-F238E27FC236}">
                    <a16:creationId xmlns:a16="http://schemas.microsoft.com/office/drawing/2014/main" id="{3902D041-A7F2-1875-A47A-9961EE35B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138"/>
                <a:ext cx="82" cy="73"/>
              </a:xfrm>
              <a:custGeom>
                <a:avLst/>
                <a:gdLst>
                  <a:gd name="T0" fmla="*/ 87 w 166"/>
                  <a:gd name="T1" fmla="*/ 8 h 148"/>
                  <a:gd name="T2" fmla="*/ 96 w 166"/>
                  <a:gd name="T3" fmla="*/ 0 h 148"/>
                  <a:gd name="T4" fmla="*/ 103 w 166"/>
                  <a:gd name="T5" fmla="*/ 5 h 148"/>
                  <a:gd name="T6" fmla="*/ 117 w 166"/>
                  <a:gd name="T7" fmla="*/ 5 h 148"/>
                  <a:gd name="T8" fmla="*/ 123 w 166"/>
                  <a:gd name="T9" fmla="*/ 12 h 148"/>
                  <a:gd name="T10" fmla="*/ 117 w 166"/>
                  <a:gd name="T11" fmla="*/ 24 h 148"/>
                  <a:gd name="T12" fmla="*/ 103 w 166"/>
                  <a:gd name="T13" fmla="*/ 41 h 148"/>
                  <a:gd name="T14" fmla="*/ 109 w 166"/>
                  <a:gd name="T15" fmla="*/ 50 h 148"/>
                  <a:gd name="T16" fmla="*/ 115 w 166"/>
                  <a:gd name="T17" fmla="*/ 64 h 148"/>
                  <a:gd name="T18" fmla="*/ 125 w 166"/>
                  <a:gd name="T19" fmla="*/ 64 h 148"/>
                  <a:gd name="T20" fmla="*/ 135 w 166"/>
                  <a:gd name="T21" fmla="*/ 73 h 148"/>
                  <a:gd name="T22" fmla="*/ 137 w 166"/>
                  <a:gd name="T23" fmla="*/ 88 h 148"/>
                  <a:gd name="T24" fmla="*/ 135 w 166"/>
                  <a:gd name="T25" fmla="*/ 103 h 148"/>
                  <a:gd name="T26" fmla="*/ 141 w 166"/>
                  <a:gd name="T27" fmla="*/ 119 h 148"/>
                  <a:gd name="T28" fmla="*/ 149 w 166"/>
                  <a:gd name="T29" fmla="*/ 122 h 148"/>
                  <a:gd name="T30" fmla="*/ 162 w 166"/>
                  <a:gd name="T31" fmla="*/ 117 h 148"/>
                  <a:gd name="T32" fmla="*/ 155 w 166"/>
                  <a:gd name="T33" fmla="*/ 125 h 148"/>
                  <a:gd name="T34" fmla="*/ 166 w 166"/>
                  <a:gd name="T35" fmla="*/ 131 h 148"/>
                  <a:gd name="T36" fmla="*/ 152 w 166"/>
                  <a:gd name="T37" fmla="*/ 137 h 148"/>
                  <a:gd name="T38" fmla="*/ 140 w 166"/>
                  <a:gd name="T39" fmla="*/ 137 h 148"/>
                  <a:gd name="T40" fmla="*/ 132 w 166"/>
                  <a:gd name="T41" fmla="*/ 146 h 148"/>
                  <a:gd name="T42" fmla="*/ 121 w 166"/>
                  <a:gd name="T43" fmla="*/ 145 h 148"/>
                  <a:gd name="T44" fmla="*/ 99 w 166"/>
                  <a:gd name="T45" fmla="*/ 138 h 148"/>
                  <a:gd name="T46" fmla="*/ 90 w 166"/>
                  <a:gd name="T47" fmla="*/ 148 h 148"/>
                  <a:gd name="T48" fmla="*/ 91 w 166"/>
                  <a:gd name="T49" fmla="*/ 140 h 148"/>
                  <a:gd name="T50" fmla="*/ 87 w 166"/>
                  <a:gd name="T51" fmla="*/ 131 h 148"/>
                  <a:gd name="T52" fmla="*/ 65 w 166"/>
                  <a:gd name="T53" fmla="*/ 140 h 148"/>
                  <a:gd name="T54" fmla="*/ 61 w 166"/>
                  <a:gd name="T55" fmla="*/ 134 h 148"/>
                  <a:gd name="T56" fmla="*/ 62 w 166"/>
                  <a:gd name="T57" fmla="*/ 122 h 148"/>
                  <a:gd name="T58" fmla="*/ 59 w 166"/>
                  <a:gd name="T59" fmla="*/ 100 h 148"/>
                  <a:gd name="T60" fmla="*/ 56 w 166"/>
                  <a:gd name="T61" fmla="*/ 93 h 148"/>
                  <a:gd name="T62" fmla="*/ 41 w 166"/>
                  <a:gd name="T63" fmla="*/ 90 h 148"/>
                  <a:gd name="T64" fmla="*/ 44 w 166"/>
                  <a:gd name="T65" fmla="*/ 79 h 148"/>
                  <a:gd name="T66" fmla="*/ 47 w 166"/>
                  <a:gd name="T67" fmla="*/ 70 h 148"/>
                  <a:gd name="T68" fmla="*/ 38 w 166"/>
                  <a:gd name="T69" fmla="*/ 73 h 148"/>
                  <a:gd name="T70" fmla="*/ 29 w 166"/>
                  <a:gd name="T71" fmla="*/ 78 h 148"/>
                  <a:gd name="T72" fmla="*/ 23 w 166"/>
                  <a:gd name="T73" fmla="*/ 75 h 148"/>
                  <a:gd name="T74" fmla="*/ 8 w 166"/>
                  <a:gd name="T75" fmla="*/ 72 h 148"/>
                  <a:gd name="T76" fmla="*/ 9 w 166"/>
                  <a:gd name="T77" fmla="*/ 52 h 148"/>
                  <a:gd name="T78" fmla="*/ 11 w 166"/>
                  <a:gd name="T79" fmla="*/ 41 h 148"/>
                  <a:gd name="T80" fmla="*/ 21 w 166"/>
                  <a:gd name="T81" fmla="*/ 40 h 148"/>
                  <a:gd name="T82" fmla="*/ 29 w 166"/>
                  <a:gd name="T83" fmla="*/ 41 h 148"/>
                  <a:gd name="T84" fmla="*/ 35 w 166"/>
                  <a:gd name="T85" fmla="*/ 34 h 148"/>
                  <a:gd name="T86" fmla="*/ 46 w 166"/>
                  <a:gd name="T87" fmla="*/ 31 h 148"/>
                  <a:gd name="T88" fmla="*/ 59 w 166"/>
                  <a:gd name="T89" fmla="*/ 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6" h="148">
                    <a:moveTo>
                      <a:pt x="73" y="8"/>
                    </a:moveTo>
                    <a:lnTo>
                      <a:pt x="87" y="8"/>
                    </a:lnTo>
                    <a:lnTo>
                      <a:pt x="90" y="5"/>
                    </a:lnTo>
                    <a:lnTo>
                      <a:pt x="96" y="0"/>
                    </a:lnTo>
                    <a:lnTo>
                      <a:pt x="99" y="6"/>
                    </a:lnTo>
                    <a:lnTo>
                      <a:pt x="103" y="5"/>
                    </a:lnTo>
                    <a:lnTo>
                      <a:pt x="109" y="8"/>
                    </a:lnTo>
                    <a:lnTo>
                      <a:pt x="117" y="5"/>
                    </a:lnTo>
                    <a:lnTo>
                      <a:pt x="120" y="8"/>
                    </a:lnTo>
                    <a:lnTo>
                      <a:pt x="123" y="12"/>
                    </a:lnTo>
                    <a:lnTo>
                      <a:pt x="115" y="18"/>
                    </a:lnTo>
                    <a:lnTo>
                      <a:pt x="117" y="24"/>
                    </a:lnTo>
                    <a:lnTo>
                      <a:pt x="108" y="41"/>
                    </a:lnTo>
                    <a:lnTo>
                      <a:pt x="103" y="41"/>
                    </a:lnTo>
                    <a:lnTo>
                      <a:pt x="105" y="50"/>
                    </a:lnTo>
                    <a:lnTo>
                      <a:pt x="109" y="50"/>
                    </a:lnTo>
                    <a:lnTo>
                      <a:pt x="117" y="56"/>
                    </a:lnTo>
                    <a:lnTo>
                      <a:pt x="115" y="64"/>
                    </a:lnTo>
                    <a:lnTo>
                      <a:pt x="118" y="64"/>
                    </a:lnTo>
                    <a:lnTo>
                      <a:pt x="125" y="64"/>
                    </a:lnTo>
                    <a:lnTo>
                      <a:pt x="129" y="67"/>
                    </a:lnTo>
                    <a:lnTo>
                      <a:pt x="135" y="73"/>
                    </a:lnTo>
                    <a:lnTo>
                      <a:pt x="140" y="78"/>
                    </a:lnTo>
                    <a:lnTo>
                      <a:pt x="137" y="88"/>
                    </a:lnTo>
                    <a:lnTo>
                      <a:pt x="129" y="94"/>
                    </a:lnTo>
                    <a:lnTo>
                      <a:pt x="135" y="103"/>
                    </a:lnTo>
                    <a:lnTo>
                      <a:pt x="137" y="110"/>
                    </a:lnTo>
                    <a:lnTo>
                      <a:pt x="141" y="119"/>
                    </a:lnTo>
                    <a:lnTo>
                      <a:pt x="144" y="123"/>
                    </a:lnTo>
                    <a:lnTo>
                      <a:pt x="149" y="122"/>
                    </a:lnTo>
                    <a:lnTo>
                      <a:pt x="158" y="114"/>
                    </a:lnTo>
                    <a:lnTo>
                      <a:pt x="162" y="117"/>
                    </a:lnTo>
                    <a:lnTo>
                      <a:pt x="156" y="122"/>
                    </a:lnTo>
                    <a:lnTo>
                      <a:pt x="155" y="125"/>
                    </a:lnTo>
                    <a:lnTo>
                      <a:pt x="164" y="125"/>
                    </a:lnTo>
                    <a:lnTo>
                      <a:pt x="166" y="131"/>
                    </a:lnTo>
                    <a:lnTo>
                      <a:pt x="156" y="138"/>
                    </a:lnTo>
                    <a:lnTo>
                      <a:pt x="152" y="137"/>
                    </a:lnTo>
                    <a:lnTo>
                      <a:pt x="143" y="137"/>
                    </a:lnTo>
                    <a:lnTo>
                      <a:pt x="140" y="137"/>
                    </a:lnTo>
                    <a:lnTo>
                      <a:pt x="129" y="137"/>
                    </a:lnTo>
                    <a:lnTo>
                      <a:pt x="132" y="146"/>
                    </a:lnTo>
                    <a:lnTo>
                      <a:pt x="129" y="148"/>
                    </a:lnTo>
                    <a:lnTo>
                      <a:pt x="121" y="145"/>
                    </a:lnTo>
                    <a:lnTo>
                      <a:pt x="109" y="145"/>
                    </a:lnTo>
                    <a:lnTo>
                      <a:pt x="99" y="138"/>
                    </a:lnTo>
                    <a:lnTo>
                      <a:pt x="94" y="141"/>
                    </a:lnTo>
                    <a:lnTo>
                      <a:pt x="90" y="148"/>
                    </a:lnTo>
                    <a:lnTo>
                      <a:pt x="90" y="143"/>
                    </a:lnTo>
                    <a:lnTo>
                      <a:pt x="91" y="140"/>
                    </a:lnTo>
                    <a:lnTo>
                      <a:pt x="90" y="132"/>
                    </a:lnTo>
                    <a:lnTo>
                      <a:pt x="87" y="131"/>
                    </a:lnTo>
                    <a:lnTo>
                      <a:pt x="82" y="140"/>
                    </a:lnTo>
                    <a:lnTo>
                      <a:pt x="65" y="140"/>
                    </a:lnTo>
                    <a:lnTo>
                      <a:pt x="62" y="138"/>
                    </a:lnTo>
                    <a:lnTo>
                      <a:pt x="61" y="134"/>
                    </a:lnTo>
                    <a:lnTo>
                      <a:pt x="61" y="128"/>
                    </a:lnTo>
                    <a:lnTo>
                      <a:pt x="62" y="122"/>
                    </a:lnTo>
                    <a:lnTo>
                      <a:pt x="67" y="120"/>
                    </a:lnTo>
                    <a:lnTo>
                      <a:pt x="59" y="100"/>
                    </a:lnTo>
                    <a:lnTo>
                      <a:pt x="55" y="97"/>
                    </a:lnTo>
                    <a:lnTo>
                      <a:pt x="56" y="93"/>
                    </a:lnTo>
                    <a:lnTo>
                      <a:pt x="49" y="90"/>
                    </a:lnTo>
                    <a:lnTo>
                      <a:pt x="41" y="90"/>
                    </a:lnTo>
                    <a:lnTo>
                      <a:pt x="41" y="84"/>
                    </a:lnTo>
                    <a:lnTo>
                      <a:pt x="44" y="79"/>
                    </a:lnTo>
                    <a:lnTo>
                      <a:pt x="53" y="78"/>
                    </a:lnTo>
                    <a:lnTo>
                      <a:pt x="47" y="70"/>
                    </a:lnTo>
                    <a:lnTo>
                      <a:pt x="44" y="72"/>
                    </a:lnTo>
                    <a:lnTo>
                      <a:pt x="38" y="73"/>
                    </a:lnTo>
                    <a:lnTo>
                      <a:pt x="35" y="78"/>
                    </a:lnTo>
                    <a:lnTo>
                      <a:pt x="29" y="78"/>
                    </a:lnTo>
                    <a:lnTo>
                      <a:pt x="20" y="81"/>
                    </a:lnTo>
                    <a:lnTo>
                      <a:pt x="23" y="75"/>
                    </a:lnTo>
                    <a:lnTo>
                      <a:pt x="17" y="72"/>
                    </a:lnTo>
                    <a:lnTo>
                      <a:pt x="8" y="72"/>
                    </a:lnTo>
                    <a:lnTo>
                      <a:pt x="14" y="64"/>
                    </a:lnTo>
                    <a:lnTo>
                      <a:pt x="9" y="52"/>
                    </a:lnTo>
                    <a:lnTo>
                      <a:pt x="0" y="49"/>
                    </a:lnTo>
                    <a:lnTo>
                      <a:pt x="11" y="41"/>
                    </a:lnTo>
                    <a:lnTo>
                      <a:pt x="12" y="38"/>
                    </a:lnTo>
                    <a:lnTo>
                      <a:pt x="21" y="40"/>
                    </a:lnTo>
                    <a:lnTo>
                      <a:pt x="29" y="38"/>
                    </a:lnTo>
                    <a:lnTo>
                      <a:pt x="29" y="41"/>
                    </a:lnTo>
                    <a:lnTo>
                      <a:pt x="33" y="41"/>
                    </a:lnTo>
                    <a:lnTo>
                      <a:pt x="35" y="34"/>
                    </a:lnTo>
                    <a:lnTo>
                      <a:pt x="38" y="29"/>
                    </a:lnTo>
                    <a:lnTo>
                      <a:pt x="46" y="31"/>
                    </a:lnTo>
                    <a:lnTo>
                      <a:pt x="49" y="27"/>
                    </a:lnTo>
                    <a:lnTo>
                      <a:pt x="59" y="29"/>
                    </a:lnTo>
                    <a:lnTo>
                      <a:pt x="73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5" name="Freeform 5357">
                <a:extLst>
                  <a:ext uri="{FF2B5EF4-FFF2-40B4-BE49-F238E27FC236}">
                    <a16:creationId xmlns:a16="http://schemas.microsoft.com/office/drawing/2014/main" id="{E2A64383-2560-B4D1-6E2D-965BAB977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214"/>
                <a:ext cx="14" cy="19"/>
              </a:xfrm>
              <a:custGeom>
                <a:avLst/>
                <a:gdLst>
                  <a:gd name="T0" fmla="*/ 7 w 28"/>
                  <a:gd name="T1" fmla="*/ 0 h 36"/>
                  <a:gd name="T2" fmla="*/ 4 w 28"/>
                  <a:gd name="T3" fmla="*/ 9 h 36"/>
                  <a:gd name="T4" fmla="*/ 9 w 28"/>
                  <a:gd name="T5" fmla="*/ 19 h 36"/>
                  <a:gd name="T6" fmla="*/ 9 w 28"/>
                  <a:gd name="T7" fmla="*/ 22 h 36"/>
                  <a:gd name="T8" fmla="*/ 0 w 28"/>
                  <a:gd name="T9" fmla="*/ 28 h 36"/>
                  <a:gd name="T10" fmla="*/ 1 w 28"/>
                  <a:gd name="T11" fmla="*/ 33 h 36"/>
                  <a:gd name="T12" fmla="*/ 4 w 28"/>
                  <a:gd name="T13" fmla="*/ 36 h 36"/>
                  <a:gd name="T14" fmla="*/ 9 w 28"/>
                  <a:gd name="T15" fmla="*/ 36 h 36"/>
                  <a:gd name="T16" fmla="*/ 15 w 28"/>
                  <a:gd name="T17" fmla="*/ 30 h 36"/>
                  <a:gd name="T18" fmla="*/ 21 w 28"/>
                  <a:gd name="T19" fmla="*/ 30 h 36"/>
                  <a:gd name="T20" fmla="*/ 28 w 28"/>
                  <a:gd name="T21" fmla="*/ 25 h 36"/>
                  <a:gd name="T22" fmla="*/ 25 w 28"/>
                  <a:gd name="T23" fmla="*/ 21 h 36"/>
                  <a:gd name="T24" fmla="*/ 22 w 28"/>
                  <a:gd name="T25" fmla="*/ 15 h 36"/>
                  <a:gd name="T26" fmla="*/ 22 w 28"/>
                  <a:gd name="T27" fmla="*/ 9 h 36"/>
                  <a:gd name="T28" fmla="*/ 15 w 28"/>
                  <a:gd name="T29" fmla="*/ 7 h 36"/>
                  <a:gd name="T30" fmla="*/ 16 w 28"/>
                  <a:gd name="T31" fmla="*/ 3 h 36"/>
                  <a:gd name="T32" fmla="*/ 7 w 28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36">
                    <a:moveTo>
                      <a:pt x="7" y="0"/>
                    </a:moveTo>
                    <a:lnTo>
                      <a:pt x="4" y="9"/>
                    </a:lnTo>
                    <a:lnTo>
                      <a:pt x="9" y="19"/>
                    </a:lnTo>
                    <a:lnTo>
                      <a:pt x="9" y="22"/>
                    </a:lnTo>
                    <a:lnTo>
                      <a:pt x="0" y="28"/>
                    </a:lnTo>
                    <a:lnTo>
                      <a:pt x="1" y="33"/>
                    </a:lnTo>
                    <a:lnTo>
                      <a:pt x="4" y="36"/>
                    </a:lnTo>
                    <a:lnTo>
                      <a:pt x="9" y="36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8" y="25"/>
                    </a:lnTo>
                    <a:lnTo>
                      <a:pt x="25" y="21"/>
                    </a:lnTo>
                    <a:lnTo>
                      <a:pt x="22" y="15"/>
                    </a:lnTo>
                    <a:lnTo>
                      <a:pt x="22" y="9"/>
                    </a:lnTo>
                    <a:lnTo>
                      <a:pt x="15" y="7"/>
                    </a:lnTo>
                    <a:lnTo>
                      <a:pt x="16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6" name="Freeform 5358">
                <a:extLst>
                  <a:ext uri="{FF2B5EF4-FFF2-40B4-BE49-F238E27FC236}">
                    <a16:creationId xmlns:a16="http://schemas.microsoft.com/office/drawing/2014/main" id="{3729C91E-C36D-8D2E-1E19-6A7AE4736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214"/>
                <a:ext cx="14" cy="19"/>
              </a:xfrm>
              <a:custGeom>
                <a:avLst/>
                <a:gdLst>
                  <a:gd name="T0" fmla="*/ 7 w 28"/>
                  <a:gd name="T1" fmla="*/ 0 h 36"/>
                  <a:gd name="T2" fmla="*/ 16 w 28"/>
                  <a:gd name="T3" fmla="*/ 3 h 36"/>
                  <a:gd name="T4" fmla="*/ 15 w 28"/>
                  <a:gd name="T5" fmla="*/ 7 h 36"/>
                  <a:gd name="T6" fmla="*/ 22 w 28"/>
                  <a:gd name="T7" fmla="*/ 9 h 36"/>
                  <a:gd name="T8" fmla="*/ 22 w 28"/>
                  <a:gd name="T9" fmla="*/ 15 h 36"/>
                  <a:gd name="T10" fmla="*/ 25 w 28"/>
                  <a:gd name="T11" fmla="*/ 21 h 36"/>
                  <a:gd name="T12" fmla="*/ 28 w 28"/>
                  <a:gd name="T13" fmla="*/ 25 h 36"/>
                  <a:gd name="T14" fmla="*/ 21 w 28"/>
                  <a:gd name="T15" fmla="*/ 30 h 36"/>
                  <a:gd name="T16" fmla="*/ 15 w 28"/>
                  <a:gd name="T17" fmla="*/ 30 h 36"/>
                  <a:gd name="T18" fmla="*/ 9 w 28"/>
                  <a:gd name="T19" fmla="*/ 36 h 36"/>
                  <a:gd name="T20" fmla="*/ 4 w 28"/>
                  <a:gd name="T21" fmla="*/ 36 h 36"/>
                  <a:gd name="T22" fmla="*/ 1 w 28"/>
                  <a:gd name="T23" fmla="*/ 33 h 36"/>
                  <a:gd name="T24" fmla="*/ 0 w 28"/>
                  <a:gd name="T25" fmla="*/ 28 h 36"/>
                  <a:gd name="T26" fmla="*/ 9 w 28"/>
                  <a:gd name="T27" fmla="*/ 22 h 36"/>
                  <a:gd name="T28" fmla="*/ 9 w 28"/>
                  <a:gd name="T29" fmla="*/ 19 h 36"/>
                  <a:gd name="T30" fmla="*/ 4 w 28"/>
                  <a:gd name="T31" fmla="*/ 9 h 36"/>
                  <a:gd name="T32" fmla="*/ 7 w 28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36">
                    <a:moveTo>
                      <a:pt x="7" y="0"/>
                    </a:moveTo>
                    <a:lnTo>
                      <a:pt x="16" y="3"/>
                    </a:lnTo>
                    <a:lnTo>
                      <a:pt x="15" y="7"/>
                    </a:lnTo>
                    <a:lnTo>
                      <a:pt x="22" y="9"/>
                    </a:lnTo>
                    <a:lnTo>
                      <a:pt x="22" y="15"/>
                    </a:lnTo>
                    <a:lnTo>
                      <a:pt x="25" y="21"/>
                    </a:lnTo>
                    <a:lnTo>
                      <a:pt x="28" y="25"/>
                    </a:lnTo>
                    <a:lnTo>
                      <a:pt x="21" y="30"/>
                    </a:lnTo>
                    <a:lnTo>
                      <a:pt x="15" y="30"/>
                    </a:lnTo>
                    <a:lnTo>
                      <a:pt x="9" y="36"/>
                    </a:lnTo>
                    <a:lnTo>
                      <a:pt x="4" y="36"/>
                    </a:lnTo>
                    <a:lnTo>
                      <a:pt x="1" y="33"/>
                    </a:lnTo>
                    <a:lnTo>
                      <a:pt x="0" y="28"/>
                    </a:lnTo>
                    <a:lnTo>
                      <a:pt x="9" y="22"/>
                    </a:lnTo>
                    <a:lnTo>
                      <a:pt x="9" y="19"/>
                    </a:lnTo>
                    <a:lnTo>
                      <a:pt x="4" y="9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7" name="Freeform 5359">
                <a:extLst>
                  <a:ext uri="{FF2B5EF4-FFF2-40B4-BE49-F238E27FC236}">
                    <a16:creationId xmlns:a16="http://schemas.microsoft.com/office/drawing/2014/main" id="{315C396F-23C9-F0AE-4431-977A76F9F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214"/>
                <a:ext cx="14" cy="19"/>
              </a:xfrm>
              <a:custGeom>
                <a:avLst/>
                <a:gdLst>
                  <a:gd name="T0" fmla="*/ 7 w 28"/>
                  <a:gd name="T1" fmla="*/ 0 h 36"/>
                  <a:gd name="T2" fmla="*/ 16 w 28"/>
                  <a:gd name="T3" fmla="*/ 3 h 36"/>
                  <a:gd name="T4" fmla="*/ 15 w 28"/>
                  <a:gd name="T5" fmla="*/ 7 h 36"/>
                  <a:gd name="T6" fmla="*/ 22 w 28"/>
                  <a:gd name="T7" fmla="*/ 9 h 36"/>
                  <a:gd name="T8" fmla="*/ 22 w 28"/>
                  <a:gd name="T9" fmla="*/ 15 h 36"/>
                  <a:gd name="T10" fmla="*/ 25 w 28"/>
                  <a:gd name="T11" fmla="*/ 21 h 36"/>
                  <a:gd name="T12" fmla="*/ 28 w 28"/>
                  <a:gd name="T13" fmla="*/ 25 h 36"/>
                  <a:gd name="T14" fmla="*/ 21 w 28"/>
                  <a:gd name="T15" fmla="*/ 30 h 36"/>
                  <a:gd name="T16" fmla="*/ 15 w 28"/>
                  <a:gd name="T17" fmla="*/ 30 h 36"/>
                  <a:gd name="T18" fmla="*/ 9 w 28"/>
                  <a:gd name="T19" fmla="*/ 36 h 36"/>
                  <a:gd name="T20" fmla="*/ 4 w 28"/>
                  <a:gd name="T21" fmla="*/ 36 h 36"/>
                  <a:gd name="T22" fmla="*/ 1 w 28"/>
                  <a:gd name="T23" fmla="*/ 33 h 36"/>
                  <a:gd name="T24" fmla="*/ 0 w 28"/>
                  <a:gd name="T25" fmla="*/ 28 h 36"/>
                  <a:gd name="T26" fmla="*/ 9 w 28"/>
                  <a:gd name="T27" fmla="*/ 22 h 36"/>
                  <a:gd name="T28" fmla="*/ 9 w 28"/>
                  <a:gd name="T29" fmla="*/ 19 h 36"/>
                  <a:gd name="T30" fmla="*/ 4 w 28"/>
                  <a:gd name="T31" fmla="*/ 9 h 36"/>
                  <a:gd name="T32" fmla="*/ 7 w 28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36">
                    <a:moveTo>
                      <a:pt x="7" y="0"/>
                    </a:moveTo>
                    <a:lnTo>
                      <a:pt x="16" y="3"/>
                    </a:lnTo>
                    <a:lnTo>
                      <a:pt x="15" y="7"/>
                    </a:lnTo>
                    <a:lnTo>
                      <a:pt x="22" y="9"/>
                    </a:lnTo>
                    <a:lnTo>
                      <a:pt x="22" y="15"/>
                    </a:lnTo>
                    <a:lnTo>
                      <a:pt x="25" y="21"/>
                    </a:lnTo>
                    <a:lnTo>
                      <a:pt x="28" y="25"/>
                    </a:lnTo>
                    <a:lnTo>
                      <a:pt x="21" y="30"/>
                    </a:lnTo>
                    <a:lnTo>
                      <a:pt x="15" y="30"/>
                    </a:lnTo>
                    <a:lnTo>
                      <a:pt x="9" y="36"/>
                    </a:lnTo>
                    <a:lnTo>
                      <a:pt x="4" y="36"/>
                    </a:lnTo>
                    <a:lnTo>
                      <a:pt x="1" y="33"/>
                    </a:lnTo>
                    <a:lnTo>
                      <a:pt x="0" y="28"/>
                    </a:lnTo>
                    <a:lnTo>
                      <a:pt x="9" y="22"/>
                    </a:lnTo>
                    <a:lnTo>
                      <a:pt x="9" y="19"/>
                    </a:lnTo>
                    <a:lnTo>
                      <a:pt x="4" y="9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8" name="Freeform 5360">
                <a:extLst>
                  <a:ext uri="{FF2B5EF4-FFF2-40B4-BE49-F238E27FC236}">
                    <a16:creationId xmlns:a16="http://schemas.microsoft.com/office/drawing/2014/main" id="{64498AA6-BB67-0530-9D1C-6959DE2D9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268"/>
                <a:ext cx="97" cy="72"/>
              </a:xfrm>
              <a:custGeom>
                <a:avLst/>
                <a:gdLst>
                  <a:gd name="T0" fmla="*/ 114 w 194"/>
                  <a:gd name="T1" fmla="*/ 23 h 144"/>
                  <a:gd name="T2" fmla="*/ 109 w 194"/>
                  <a:gd name="T3" fmla="*/ 6 h 144"/>
                  <a:gd name="T4" fmla="*/ 91 w 194"/>
                  <a:gd name="T5" fmla="*/ 9 h 144"/>
                  <a:gd name="T6" fmla="*/ 85 w 194"/>
                  <a:gd name="T7" fmla="*/ 24 h 144"/>
                  <a:gd name="T8" fmla="*/ 74 w 194"/>
                  <a:gd name="T9" fmla="*/ 36 h 144"/>
                  <a:gd name="T10" fmla="*/ 67 w 194"/>
                  <a:gd name="T11" fmla="*/ 46 h 144"/>
                  <a:gd name="T12" fmla="*/ 56 w 194"/>
                  <a:gd name="T13" fmla="*/ 53 h 144"/>
                  <a:gd name="T14" fmla="*/ 47 w 194"/>
                  <a:gd name="T15" fmla="*/ 47 h 144"/>
                  <a:gd name="T16" fmla="*/ 35 w 194"/>
                  <a:gd name="T17" fmla="*/ 33 h 144"/>
                  <a:gd name="T18" fmla="*/ 23 w 194"/>
                  <a:gd name="T19" fmla="*/ 30 h 144"/>
                  <a:gd name="T20" fmla="*/ 13 w 194"/>
                  <a:gd name="T21" fmla="*/ 40 h 144"/>
                  <a:gd name="T22" fmla="*/ 1 w 194"/>
                  <a:gd name="T23" fmla="*/ 58 h 144"/>
                  <a:gd name="T24" fmla="*/ 1 w 194"/>
                  <a:gd name="T25" fmla="*/ 67 h 144"/>
                  <a:gd name="T26" fmla="*/ 13 w 194"/>
                  <a:gd name="T27" fmla="*/ 74 h 144"/>
                  <a:gd name="T28" fmla="*/ 29 w 194"/>
                  <a:gd name="T29" fmla="*/ 79 h 144"/>
                  <a:gd name="T30" fmla="*/ 50 w 194"/>
                  <a:gd name="T31" fmla="*/ 65 h 144"/>
                  <a:gd name="T32" fmla="*/ 60 w 194"/>
                  <a:gd name="T33" fmla="*/ 74 h 144"/>
                  <a:gd name="T34" fmla="*/ 56 w 194"/>
                  <a:gd name="T35" fmla="*/ 81 h 144"/>
                  <a:gd name="T36" fmla="*/ 36 w 194"/>
                  <a:gd name="T37" fmla="*/ 93 h 144"/>
                  <a:gd name="T38" fmla="*/ 42 w 194"/>
                  <a:gd name="T39" fmla="*/ 103 h 144"/>
                  <a:gd name="T40" fmla="*/ 47 w 194"/>
                  <a:gd name="T41" fmla="*/ 114 h 144"/>
                  <a:gd name="T42" fmla="*/ 59 w 194"/>
                  <a:gd name="T43" fmla="*/ 128 h 144"/>
                  <a:gd name="T44" fmla="*/ 73 w 194"/>
                  <a:gd name="T45" fmla="*/ 137 h 144"/>
                  <a:gd name="T46" fmla="*/ 83 w 194"/>
                  <a:gd name="T47" fmla="*/ 135 h 144"/>
                  <a:gd name="T48" fmla="*/ 89 w 194"/>
                  <a:gd name="T49" fmla="*/ 128 h 144"/>
                  <a:gd name="T50" fmla="*/ 101 w 194"/>
                  <a:gd name="T51" fmla="*/ 116 h 144"/>
                  <a:gd name="T52" fmla="*/ 106 w 194"/>
                  <a:gd name="T53" fmla="*/ 122 h 144"/>
                  <a:gd name="T54" fmla="*/ 121 w 194"/>
                  <a:gd name="T55" fmla="*/ 128 h 144"/>
                  <a:gd name="T56" fmla="*/ 138 w 194"/>
                  <a:gd name="T57" fmla="*/ 132 h 144"/>
                  <a:gd name="T58" fmla="*/ 149 w 194"/>
                  <a:gd name="T59" fmla="*/ 129 h 144"/>
                  <a:gd name="T60" fmla="*/ 156 w 194"/>
                  <a:gd name="T61" fmla="*/ 144 h 144"/>
                  <a:gd name="T62" fmla="*/ 165 w 194"/>
                  <a:gd name="T63" fmla="*/ 132 h 144"/>
                  <a:gd name="T64" fmla="*/ 191 w 194"/>
                  <a:gd name="T65" fmla="*/ 123 h 144"/>
                  <a:gd name="T66" fmla="*/ 194 w 194"/>
                  <a:gd name="T67" fmla="*/ 109 h 144"/>
                  <a:gd name="T68" fmla="*/ 177 w 194"/>
                  <a:gd name="T69" fmla="*/ 97 h 144"/>
                  <a:gd name="T70" fmla="*/ 170 w 194"/>
                  <a:gd name="T71" fmla="*/ 90 h 144"/>
                  <a:gd name="T72" fmla="*/ 164 w 194"/>
                  <a:gd name="T73" fmla="*/ 82 h 144"/>
                  <a:gd name="T74" fmla="*/ 168 w 194"/>
                  <a:gd name="T75" fmla="*/ 70 h 144"/>
                  <a:gd name="T76" fmla="*/ 165 w 194"/>
                  <a:gd name="T77" fmla="*/ 59 h 144"/>
                  <a:gd name="T78" fmla="*/ 156 w 194"/>
                  <a:gd name="T79" fmla="*/ 47 h 144"/>
                  <a:gd name="T80" fmla="*/ 162 w 194"/>
                  <a:gd name="T81" fmla="*/ 32 h 144"/>
                  <a:gd name="T82" fmla="*/ 165 w 194"/>
                  <a:gd name="T83" fmla="*/ 20 h 144"/>
                  <a:gd name="T84" fmla="*/ 170 w 194"/>
                  <a:gd name="T85" fmla="*/ 9 h 144"/>
                  <a:gd name="T86" fmla="*/ 162 w 194"/>
                  <a:gd name="T87" fmla="*/ 0 h 144"/>
                  <a:gd name="T88" fmla="*/ 152 w 194"/>
                  <a:gd name="T89" fmla="*/ 3 h 144"/>
                  <a:gd name="T90" fmla="*/ 139 w 194"/>
                  <a:gd name="T91" fmla="*/ 3 h 144"/>
                  <a:gd name="T92" fmla="*/ 124 w 194"/>
                  <a:gd name="T93" fmla="*/ 11 h 144"/>
                  <a:gd name="T94" fmla="*/ 115 w 194"/>
                  <a:gd name="T95" fmla="*/ 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4" h="144">
                    <a:moveTo>
                      <a:pt x="121" y="15"/>
                    </a:moveTo>
                    <a:lnTo>
                      <a:pt x="114" y="23"/>
                    </a:lnTo>
                    <a:lnTo>
                      <a:pt x="108" y="14"/>
                    </a:lnTo>
                    <a:lnTo>
                      <a:pt x="109" y="6"/>
                    </a:lnTo>
                    <a:lnTo>
                      <a:pt x="103" y="9"/>
                    </a:lnTo>
                    <a:lnTo>
                      <a:pt x="91" y="9"/>
                    </a:lnTo>
                    <a:lnTo>
                      <a:pt x="80" y="14"/>
                    </a:lnTo>
                    <a:lnTo>
                      <a:pt x="85" y="24"/>
                    </a:lnTo>
                    <a:lnTo>
                      <a:pt x="82" y="36"/>
                    </a:lnTo>
                    <a:lnTo>
                      <a:pt x="74" y="36"/>
                    </a:lnTo>
                    <a:lnTo>
                      <a:pt x="68" y="41"/>
                    </a:lnTo>
                    <a:lnTo>
                      <a:pt x="67" y="46"/>
                    </a:lnTo>
                    <a:lnTo>
                      <a:pt x="60" y="52"/>
                    </a:lnTo>
                    <a:lnTo>
                      <a:pt x="56" y="53"/>
                    </a:lnTo>
                    <a:lnTo>
                      <a:pt x="56" y="49"/>
                    </a:lnTo>
                    <a:lnTo>
                      <a:pt x="47" y="47"/>
                    </a:lnTo>
                    <a:lnTo>
                      <a:pt x="47" y="43"/>
                    </a:lnTo>
                    <a:lnTo>
                      <a:pt x="35" y="33"/>
                    </a:lnTo>
                    <a:lnTo>
                      <a:pt x="32" y="30"/>
                    </a:lnTo>
                    <a:lnTo>
                      <a:pt x="23" y="30"/>
                    </a:lnTo>
                    <a:lnTo>
                      <a:pt x="20" y="40"/>
                    </a:lnTo>
                    <a:lnTo>
                      <a:pt x="13" y="40"/>
                    </a:lnTo>
                    <a:lnTo>
                      <a:pt x="7" y="53"/>
                    </a:lnTo>
                    <a:lnTo>
                      <a:pt x="1" y="58"/>
                    </a:lnTo>
                    <a:lnTo>
                      <a:pt x="0" y="65"/>
                    </a:lnTo>
                    <a:lnTo>
                      <a:pt x="1" y="67"/>
                    </a:lnTo>
                    <a:lnTo>
                      <a:pt x="6" y="73"/>
                    </a:lnTo>
                    <a:lnTo>
                      <a:pt x="13" y="74"/>
                    </a:lnTo>
                    <a:lnTo>
                      <a:pt x="16" y="79"/>
                    </a:lnTo>
                    <a:lnTo>
                      <a:pt x="29" y="79"/>
                    </a:lnTo>
                    <a:lnTo>
                      <a:pt x="47" y="65"/>
                    </a:lnTo>
                    <a:lnTo>
                      <a:pt x="50" y="65"/>
                    </a:lnTo>
                    <a:lnTo>
                      <a:pt x="56" y="73"/>
                    </a:lnTo>
                    <a:lnTo>
                      <a:pt x="60" y="74"/>
                    </a:lnTo>
                    <a:lnTo>
                      <a:pt x="56" y="76"/>
                    </a:lnTo>
                    <a:lnTo>
                      <a:pt x="56" y="81"/>
                    </a:lnTo>
                    <a:lnTo>
                      <a:pt x="47" y="88"/>
                    </a:lnTo>
                    <a:lnTo>
                      <a:pt x="36" y="93"/>
                    </a:lnTo>
                    <a:lnTo>
                      <a:pt x="38" y="99"/>
                    </a:lnTo>
                    <a:lnTo>
                      <a:pt x="42" y="103"/>
                    </a:lnTo>
                    <a:lnTo>
                      <a:pt x="41" y="106"/>
                    </a:lnTo>
                    <a:lnTo>
                      <a:pt x="47" y="114"/>
                    </a:lnTo>
                    <a:lnTo>
                      <a:pt x="48" y="126"/>
                    </a:lnTo>
                    <a:lnTo>
                      <a:pt x="59" y="128"/>
                    </a:lnTo>
                    <a:lnTo>
                      <a:pt x="67" y="128"/>
                    </a:lnTo>
                    <a:lnTo>
                      <a:pt x="73" y="137"/>
                    </a:lnTo>
                    <a:lnTo>
                      <a:pt x="79" y="140"/>
                    </a:lnTo>
                    <a:lnTo>
                      <a:pt x="83" y="135"/>
                    </a:lnTo>
                    <a:lnTo>
                      <a:pt x="88" y="138"/>
                    </a:lnTo>
                    <a:lnTo>
                      <a:pt x="89" y="128"/>
                    </a:lnTo>
                    <a:lnTo>
                      <a:pt x="95" y="120"/>
                    </a:lnTo>
                    <a:lnTo>
                      <a:pt x="101" y="116"/>
                    </a:lnTo>
                    <a:lnTo>
                      <a:pt x="101" y="123"/>
                    </a:lnTo>
                    <a:lnTo>
                      <a:pt x="106" y="122"/>
                    </a:lnTo>
                    <a:lnTo>
                      <a:pt x="117" y="122"/>
                    </a:lnTo>
                    <a:lnTo>
                      <a:pt x="121" y="128"/>
                    </a:lnTo>
                    <a:lnTo>
                      <a:pt x="127" y="129"/>
                    </a:lnTo>
                    <a:lnTo>
                      <a:pt x="138" y="132"/>
                    </a:lnTo>
                    <a:lnTo>
                      <a:pt x="139" y="138"/>
                    </a:lnTo>
                    <a:lnTo>
                      <a:pt x="149" y="129"/>
                    </a:lnTo>
                    <a:lnTo>
                      <a:pt x="156" y="140"/>
                    </a:lnTo>
                    <a:lnTo>
                      <a:pt x="156" y="144"/>
                    </a:lnTo>
                    <a:lnTo>
                      <a:pt x="162" y="140"/>
                    </a:lnTo>
                    <a:lnTo>
                      <a:pt x="165" y="132"/>
                    </a:lnTo>
                    <a:lnTo>
                      <a:pt x="183" y="129"/>
                    </a:lnTo>
                    <a:lnTo>
                      <a:pt x="191" y="123"/>
                    </a:lnTo>
                    <a:lnTo>
                      <a:pt x="186" y="122"/>
                    </a:lnTo>
                    <a:lnTo>
                      <a:pt x="194" y="109"/>
                    </a:lnTo>
                    <a:lnTo>
                      <a:pt x="186" y="105"/>
                    </a:lnTo>
                    <a:lnTo>
                      <a:pt x="177" y="97"/>
                    </a:lnTo>
                    <a:lnTo>
                      <a:pt x="176" y="94"/>
                    </a:lnTo>
                    <a:lnTo>
                      <a:pt x="170" y="90"/>
                    </a:lnTo>
                    <a:lnTo>
                      <a:pt x="165" y="90"/>
                    </a:lnTo>
                    <a:lnTo>
                      <a:pt x="164" y="82"/>
                    </a:lnTo>
                    <a:lnTo>
                      <a:pt x="167" y="76"/>
                    </a:lnTo>
                    <a:lnTo>
                      <a:pt x="168" y="70"/>
                    </a:lnTo>
                    <a:lnTo>
                      <a:pt x="164" y="65"/>
                    </a:lnTo>
                    <a:lnTo>
                      <a:pt x="165" y="59"/>
                    </a:lnTo>
                    <a:lnTo>
                      <a:pt x="162" y="52"/>
                    </a:lnTo>
                    <a:lnTo>
                      <a:pt x="156" y="47"/>
                    </a:lnTo>
                    <a:lnTo>
                      <a:pt x="156" y="43"/>
                    </a:lnTo>
                    <a:lnTo>
                      <a:pt x="162" y="32"/>
                    </a:lnTo>
                    <a:lnTo>
                      <a:pt x="167" y="27"/>
                    </a:lnTo>
                    <a:lnTo>
                      <a:pt x="165" y="20"/>
                    </a:lnTo>
                    <a:lnTo>
                      <a:pt x="162" y="14"/>
                    </a:lnTo>
                    <a:lnTo>
                      <a:pt x="170" y="9"/>
                    </a:lnTo>
                    <a:lnTo>
                      <a:pt x="167" y="6"/>
                    </a:lnTo>
                    <a:lnTo>
                      <a:pt x="162" y="0"/>
                    </a:lnTo>
                    <a:lnTo>
                      <a:pt x="153" y="2"/>
                    </a:lnTo>
                    <a:lnTo>
                      <a:pt x="152" y="3"/>
                    </a:lnTo>
                    <a:lnTo>
                      <a:pt x="144" y="6"/>
                    </a:lnTo>
                    <a:lnTo>
                      <a:pt x="139" y="3"/>
                    </a:lnTo>
                    <a:lnTo>
                      <a:pt x="130" y="6"/>
                    </a:lnTo>
                    <a:lnTo>
                      <a:pt x="124" y="11"/>
                    </a:lnTo>
                    <a:lnTo>
                      <a:pt x="120" y="6"/>
                    </a:lnTo>
                    <a:lnTo>
                      <a:pt x="115" y="9"/>
                    </a:lnTo>
                    <a:lnTo>
                      <a:pt x="121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09" name="Freeform 5361">
                <a:extLst>
                  <a:ext uri="{FF2B5EF4-FFF2-40B4-BE49-F238E27FC236}">
                    <a16:creationId xmlns:a16="http://schemas.microsoft.com/office/drawing/2014/main" id="{BDF40253-08F9-918B-A4E3-4C5F0B93E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268"/>
                <a:ext cx="97" cy="72"/>
              </a:xfrm>
              <a:custGeom>
                <a:avLst/>
                <a:gdLst>
                  <a:gd name="T0" fmla="*/ 115 w 194"/>
                  <a:gd name="T1" fmla="*/ 9 h 144"/>
                  <a:gd name="T2" fmla="*/ 124 w 194"/>
                  <a:gd name="T3" fmla="*/ 11 h 144"/>
                  <a:gd name="T4" fmla="*/ 139 w 194"/>
                  <a:gd name="T5" fmla="*/ 3 h 144"/>
                  <a:gd name="T6" fmla="*/ 152 w 194"/>
                  <a:gd name="T7" fmla="*/ 3 h 144"/>
                  <a:gd name="T8" fmla="*/ 162 w 194"/>
                  <a:gd name="T9" fmla="*/ 0 h 144"/>
                  <a:gd name="T10" fmla="*/ 170 w 194"/>
                  <a:gd name="T11" fmla="*/ 9 h 144"/>
                  <a:gd name="T12" fmla="*/ 165 w 194"/>
                  <a:gd name="T13" fmla="*/ 20 h 144"/>
                  <a:gd name="T14" fmla="*/ 162 w 194"/>
                  <a:gd name="T15" fmla="*/ 32 h 144"/>
                  <a:gd name="T16" fmla="*/ 156 w 194"/>
                  <a:gd name="T17" fmla="*/ 47 h 144"/>
                  <a:gd name="T18" fmla="*/ 165 w 194"/>
                  <a:gd name="T19" fmla="*/ 59 h 144"/>
                  <a:gd name="T20" fmla="*/ 168 w 194"/>
                  <a:gd name="T21" fmla="*/ 70 h 144"/>
                  <a:gd name="T22" fmla="*/ 164 w 194"/>
                  <a:gd name="T23" fmla="*/ 82 h 144"/>
                  <a:gd name="T24" fmla="*/ 170 w 194"/>
                  <a:gd name="T25" fmla="*/ 90 h 144"/>
                  <a:gd name="T26" fmla="*/ 177 w 194"/>
                  <a:gd name="T27" fmla="*/ 97 h 144"/>
                  <a:gd name="T28" fmla="*/ 194 w 194"/>
                  <a:gd name="T29" fmla="*/ 109 h 144"/>
                  <a:gd name="T30" fmla="*/ 191 w 194"/>
                  <a:gd name="T31" fmla="*/ 123 h 144"/>
                  <a:gd name="T32" fmla="*/ 165 w 194"/>
                  <a:gd name="T33" fmla="*/ 132 h 144"/>
                  <a:gd name="T34" fmla="*/ 156 w 194"/>
                  <a:gd name="T35" fmla="*/ 144 h 144"/>
                  <a:gd name="T36" fmla="*/ 149 w 194"/>
                  <a:gd name="T37" fmla="*/ 129 h 144"/>
                  <a:gd name="T38" fmla="*/ 138 w 194"/>
                  <a:gd name="T39" fmla="*/ 132 h 144"/>
                  <a:gd name="T40" fmla="*/ 121 w 194"/>
                  <a:gd name="T41" fmla="*/ 128 h 144"/>
                  <a:gd name="T42" fmla="*/ 106 w 194"/>
                  <a:gd name="T43" fmla="*/ 122 h 144"/>
                  <a:gd name="T44" fmla="*/ 101 w 194"/>
                  <a:gd name="T45" fmla="*/ 116 h 144"/>
                  <a:gd name="T46" fmla="*/ 89 w 194"/>
                  <a:gd name="T47" fmla="*/ 128 h 144"/>
                  <a:gd name="T48" fmla="*/ 83 w 194"/>
                  <a:gd name="T49" fmla="*/ 135 h 144"/>
                  <a:gd name="T50" fmla="*/ 73 w 194"/>
                  <a:gd name="T51" fmla="*/ 137 h 144"/>
                  <a:gd name="T52" fmla="*/ 59 w 194"/>
                  <a:gd name="T53" fmla="*/ 128 h 144"/>
                  <a:gd name="T54" fmla="*/ 47 w 194"/>
                  <a:gd name="T55" fmla="*/ 114 h 144"/>
                  <a:gd name="T56" fmla="*/ 42 w 194"/>
                  <a:gd name="T57" fmla="*/ 103 h 144"/>
                  <a:gd name="T58" fmla="*/ 36 w 194"/>
                  <a:gd name="T59" fmla="*/ 93 h 144"/>
                  <a:gd name="T60" fmla="*/ 56 w 194"/>
                  <a:gd name="T61" fmla="*/ 81 h 144"/>
                  <a:gd name="T62" fmla="*/ 60 w 194"/>
                  <a:gd name="T63" fmla="*/ 74 h 144"/>
                  <a:gd name="T64" fmla="*/ 50 w 194"/>
                  <a:gd name="T65" fmla="*/ 65 h 144"/>
                  <a:gd name="T66" fmla="*/ 29 w 194"/>
                  <a:gd name="T67" fmla="*/ 79 h 144"/>
                  <a:gd name="T68" fmla="*/ 13 w 194"/>
                  <a:gd name="T69" fmla="*/ 74 h 144"/>
                  <a:gd name="T70" fmla="*/ 1 w 194"/>
                  <a:gd name="T71" fmla="*/ 67 h 144"/>
                  <a:gd name="T72" fmla="*/ 1 w 194"/>
                  <a:gd name="T73" fmla="*/ 58 h 144"/>
                  <a:gd name="T74" fmla="*/ 13 w 194"/>
                  <a:gd name="T75" fmla="*/ 40 h 144"/>
                  <a:gd name="T76" fmla="*/ 23 w 194"/>
                  <a:gd name="T77" fmla="*/ 30 h 144"/>
                  <a:gd name="T78" fmla="*/ 35 w 194"/>
                  <a:gd name="T79" fmla="*/ 33 h 144"/>
                  <a:gd name="T80" fmla="*/ 47 w 194"/>
                  <a:gd name="T81" fmla="*/ 47 h 144"/>
                  <a:gd name="T82" fmla="*/ 56 w 194"/>
                  <a:gd name="T83" fmla="*/ 53 h 144"/>
                  <a:gd name="T84" fmla="*/ 67 w 194"/>
                  <a:gd name="T85" fmla="*/ 46 h 144"/>
                  <a:gd name="T86" fmla="*/ 74 w 194"/>
                  <a:gd name="T87" fmla="*/ 36 h 144"/>
                  <a:gd name="T88" fmla="*/ 85 w 194"/>
                  <a:gd name="T89" fmla="*/ 24 h 144"/>
                  <a:gd name="T90" fmla="*/ 91 w 194"/>
                  <a:gd name="T91" fmla="*/ 9 h 144"/>
                  <a:gd name="T92" fmla="*/ 109 w 194"/>
                  <a:gd name="T93" fmla="*/ 6 h 144"/>
                  <a:gd name="T94" fmla="*/ 114 w 194"/>
                  <a:gd name="T95" fmla="*/ 2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4" h="144">
                    <a:moveTo>
                      <a:pt x="121" y="15"/>
                    </a:moveTo>
                    <a:lnTo>
                      <a:pt x="115" y="9"/>
                    </a:lnTo>
                    <a:lnTo>
                      <a:pt x="120" y="6"/>
                    </a:lnTo>
                    <a:lnTo>
                      <a:pt x="124" y="11"/>
                    </a:lnTo>
                    <a:lnTo>
                      <a:pt x="130" y="6"/>
                    </a:lnTo>
                    <a:lnTo>
                      <a:pt x="139" y="3"/>
                    </a:lnTo>
                    <a:lnTo>
                      <a:pt x="144" y="6"/>
                    </a:lnTo>
                    <a:lnTo>
                      <a:pt x="152" y="3"/>
                    </a:lnTo>
                    <a:lnTo>
                      <a:pt x="153" y="2"/>
                    </a:lnTo>
                    <a:lnTo>
                      <a:pt x="162" y="0"/>
                    </a:lnTo>
                    <a:lnTo>
                      <a:pt x="167" y="6"/>
                    </a:lnTo>
                    <a:lnTo>
                      <a:pt x="170" y="9"/>
                    </a:lnTo>
                    <a:lnTo>
                      <a:pt x="162" y="14"/>
                    </a:lnTo>
                    <a:lnTo>
                      <a:pt x="165" y="20"/>
                    </a:lnTo>
                    <a:lnTo>
                      <a:pt x="167" y="27"/>
                    </a:lnTo>
                    <a:lnTo>
                      <a:pt x="162" y="32"/>
                    </a:lnTo>
                    <a:lnTo>
                      <a:pt x="156" y="43"/>
                    </a:lnTo>
                    <a:lnTo>
                      <a:pt x="156" y="47"/>
                    </a:lnTo>
                    <a:lnTo>
                      <a:pt x="162" y="52"/>
                    </a:lnTo>
                    <a:lnTo>
                      <a:pt x="165" y="59"/>
                    </a:lnTo>
                    <a:lnTo>
                      <a:pt x="164" y="65"/>
                    </a:lnTo>
                    <a:lnTo>
                      <a:pt x="168" y="70"/>
                    </a:lnTo>
                    <a:lnTo>
                      <a:pt x="167" y="76"/>
                    </a:lnTo>
                    <a:lnTo>
                      <a:pt x="164" y="82"/>
                    </a:lnTo>
                    <a:lnTo>
                      <a:pt x="165" y="90"/>
                    </a:lnTo>
                    <a:lnTo>
                      <a:pt x="170" y="90"/>
                    </a:lnTo>
                    <a:lnTo>
                      <a:pt x="176" y="94"/>
                    </a:lnTo>
                    <a:lnTo>
                      <a:pt x="177" y="97"/>
                    </a:lnTo>
                    <a:lnTo>
                      <a:pt x="186" y="105"/>
                    </a:lnTo>
                    <a:lnTo>
                      <a:pt x="194" y="109"/>
                    </a:lnTo>
                    <a:lnTo>
                      <a:pt x="186" y="122"/>
                    </a:lnTo>
                    <a:lnTo>
                      <a:pt x="191" y="123"/>
                    </a:lnTo>
                    <a:lnTo>
                      <a:pt x="183" y="129"/>
                    </a:lnTo>
                    <a:lnTo>
                      <a:pt x="165" y="132"/>
                    </a:lnTo>
                    <a:lnTo>
                      <a:pt x="162" y="140"/>
                    </a:lnTo>
                    <a:lnTo>
                      <a:pt x="156" y="144"/>
                    </a:lnTo>
                    <a:lnTo>
                      <a:pt x="156" y="140"/>
                    </a:lnTo>
                    <a:lnTo>
                      <a:pt x="149" y="129"/>
                    </a:lnTo>
                    <a:lnTo>
                      <a:pt x="139" y="138"/>
                    </a:lnTo>
                    <a:lnTo>
                      <a:pt x="138" y="132"/>
                    </a:lnTo>
                    <a:lnTo>
                      <a:pt x="127" y="129"/>
                    </a:lnTo>
                    <a:lnTo>
                      <a:pt x="121" y="128"/>
                    </a:lnTo>
                    <a:lnTo>
                      <a:pt x="117" y="122"/>
                    </a:lnTo>
                    <a:lnTo>
                      <a:pt x="106" y="122"/>
                    </a:lnTo>
                    <a:lnTo>
                      <a:pt x="101" y="123"/>
                    </a:lnTo>
                    <a:lnTo>
                      <a:pt x="101" y="116"/>
                    </a:lnTo>
                    <a:lnTo>
                      <a:pt x="95" y="120"/>
                    </a:lnTo>
                    <a:lnTo>
                      <a:pt x="89" y="128"/>
                    </a:lnTo>
                    <a:lnTo>
                      <a:pt x="88" y="138"/>
                    </a:lnTo>
                    <a:lnTo>
                      <a:pt x="83" y="135"/>
                    </a:lnTo>
                    <a:lnTo>
                      <a:pt x="79" y="140"/>
                    </a:lnTo>
                    <a:lnTo>
                      <a:pt x="73" y="137"/>
                    </a:lnTo>
                    <a:lnTo>
                      <a:pt x="67" y="128"/>
                    </a:lnTo>
                    <a:lnTo>
                      <a:pt x="59" y="128"/>
                    </a:lnTo>
                    <a:lnTo>
                      <a:pt x="48" y="126"/>
                    </a:lnTo>
                    <a:lnTo>
                      <a:pt x="47" y="114"/>
                    </a:lnTo>
                    <a:lnTo>
                      <a:pt x="41" y="106"/>
                    </a:lnTo>
                    <a:lnTo>
                      <a:pt x="42" y="103"/>
                    </a:lnTo>
                    <a:lnTo>
                      <a:pt x="38" y="99"/>
                    </a:lnTo>
                    <a:lnTo>
                      <a:pt x="36" y="93"/>
                    </a:lnTo>
                    <a:lnTo>
                      <a:pt x="47" y="88"/>
                    </a:lnTo>
                    <a:lnTo>
                      <a:pt x="56" y="81"/>
                    </a:lnTo>
                    <a:lnTo>
                      <a:pt x="56" y="76"/>
                    </a:lnTo>
                    <a:lnTo>
                      <a:pt x="60" y="74"/>
                    </a:lnTo>
                    <a:lnTo>
                      <a:pt x="56" y="73"/>
                    </a:lnTo>
                    <a:lnTo>
                      <a:pt x="50" y="65"/>
                    </a:lnTo>
                    <a:lnTo>
                      <a:pt x="47" y="65"/>
                    </a:lnTo>
                    <a:lnTo>
                      <a:pt x="29" y="79"/>
                    </a:lnTo>
                    <a:lnTo>
                      <a:pt x="16" y="79"/>
                    </a:lnTo>
                    <a:lnTo>
                      <a:pt x="13" y="74"/>
                    </a:lnTo>
                    <a:lnTo>
                      <a:pt x="6" y="73"/>
                    </a:lnTo>
                    <a:lnTo>
                      <a:pt x="1" y="67"/>
                    </a:lnTo>
                    <a:lnTo>
                      <a:pt x="0" y="65"/>
                    </a:lnTo>
                    <a:lnTo>
                      <a:pt x="1" y="58"/>
                    </a:lnTo>
                    <a:lnTo>
                      <a:pt x="7" y="53"/>
                    </a:lnTo>
                    <a:lnTo>
                      <a:pt x="13" y="40"/>
                    </a:lnTo>
                    <a:lnTo>
                      <a:pt x="20" y="40"/>
                    </a:lnTo>
                    <a:lnTo>
                      <a:pt x="23" y="30"/>
                    </a:lnTo>
                    <a:lnTo>
                      <a:pt x="32" y="30"/>
                    </a:lnTo>
                    <a:lnTo>
                      <a:pt x="35" y="3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6" y="49"/>
                    </a:lnTo>
                    <a:lnTo>
                      <a:pt x="56" y="53"/>
                    </a:lnTo>
                    <a:lnTo>
                      <a:pt x="60" y="52"/>
                    </a:lnTo>
                    <a:lnTo>
                      <a:pt x="67" y="46"/>
                    </a:lnTo>
                    <a:lnTo>
                      <a:pt x="68" y="41"/>
                    </a:lnTo>
                    <a:lnTo>
                      <a:pt x="74" y="36"/>
                    </a:lnTo>
                    <a:lnTo>
                      <a:pt x="82" y="36"/>
                    </a:lnTo>
                    <a:lnTo>
                      <a:pt x="85" y="24"/>
                    </a:lnTo>
                    <a:lnTo>
                      <a:pt x="80" y="14"/>
                    </a:lnTo>
                    <a:lnTo>
                      <a:pt x="91" y="9"/>
                    </a:lnTo>
                    <a:lnTo>
                      <a:pt x="103" y="9"/>
                    </a:lnTo>
                    <a:lnTo>
                      <a:pt x="109" y="6"/>
                    </a:lnTo>
                    <a:lnTo>
                      <a:pt x="108" y="14"/>
                    </a:lnTo>
                    <a:lnTo>
                      <a:pt x="114" y="23"/>
                    </a:lnTo>
                    <a:lnTo>
                      <a:pt x="121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0" name="Freeform 5362">
                <a:extLst>
                  <a:ext uri="{FF2B5EF4-FFF2-40B4-BE49-F238E27FC236}">
                    <a16:creationId xmlns:a16="http://schemas.microsoft.com/office/drawing/2014/main" id="{A4FD07F8-1ACC-781B-8C44-C379FE0B5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268"/>
                <a:ext cx="97" cy="72"/>
              </a:xfrm>
              <a:custGeom>
                <a:avLst/>
                <a:gdLst>
                  <a:gd name="T0" fmla="*/ 115 w 194"/>
                  <a:gd name="T1" fmla="*/ 9 h 144"/>
                  <a:gd name="T2" fmla="*/ 124 w 194"/>
                  <a:gd name="T3" fmla="*/ 11 h 144"/>
                  <a:gd name="T4" fmla="*/ 139 w 194"/>
                  <a:gd name="T5" fmla="*/ 3 h 144"/>
                  <a:gd name="T6" fmla="*/ 152 w 194"/>
                  <a:gd name="T7" fmla="*/ 3 h 144"/>
                  <a:gd name="T8" fmla="*/ 162 w 194"/>
                  <a:gd name="T9" fmla="*/ 0 h 144"/>
                  <a:gd name="T10" fmla="*/ 170 w 194"/>
                  <a:gd name="T11" fmla="*/ 9 h 144"/>
                  <a:gd name="T12" fmla="*/ 165 w 194"/>
                  <a:gd name="T13" fmla="*/ 20 h 144"/>
                  <a:gd name="T14" fmla="*/ 162 w 194"/>
                  <a:gd name="T15" fmla="*/ 32 h 144"/>
                  <a:gd name="T16" fmla="*/ 156 w 194"/>
                  <a:gd name="T17" fmla="*/ 47 h 144"/>
                  <a:gd name="T18" fmla="*/ 165 w 194"/>
                  <a:gd name="T19" fmla="*/ 59 h 144"/>
                  <a:gd name="T20" fmla="*/ 168 w 194"/>
                  <a:gd name="T21" fmla="*/ 70 h 144"/>
                  <a:gd name="T22" fmla="*/ 164 w 194"/>
                  <a:gd name="T23" fmla="*/ 82 h 144"/>
                  <a:gd name="T24" fmla="*/ 170 w 194"/>
                  <a:gd name="T25" fmla="*/ 90 h 144"/>
                  <a:gd name="T26" fmla="*/ 177 w 194"/>
                  <a:gd name="T27" fmla="*/ 97 h 144"/>
                  <a:gd name="T28" fmla="*/ 194 w 194"/>
                  <a:gd name="T29" fmla="*/ 109 h 144"/>
                  <a:gd name="T30" fmla="*/ 191 w 194"/>
                  <a:gd name="T31" fmla="*/ 123 h 144"/>
                  <a:gd name="T32" fmla="*/ 165 w 194"/>
                  <a:gd name="T33" fmla="*/ 132 h 144"/>
                  <a:gd name="T34" fmla="*/ 156 w 194"/>
                  <a:gd name="T35" fmla="*/ 144 h 144"/>
                  <a:gd name="T36" fmla="*/ 149 w 194"/>
                  <a:gd name="T37" fmla="*/ 129 h 144"/>
                  <a:gd name="T38" fmla="*/ 138 w 194"/>
                  <a:gd name="T39" fmla="*/ 132 h 144"/>
                  <a:gd name="T40" fmla="*/ 121 w 194"/>
                  <a:gd name="T41" fmla="*/ 128 h 144"/>
                  <a:gd name="T42" fmla="*/ 106 w 194"/>
                  <a:gd name="T43" fmla="*/ 122 h 144"/>
                  <a:gd name="T44" fmla="*/ 101 w 194"/>
                  <a:gd name="T45" fmla="*/ 116 h 144"/>
                  <a:gd name="T46" fmla="*/ 89 w 194"/>
                  <a:gd name="T47" fmla="*/ 128 h 144"/>
                  <a:gd name="T48" fmla="*/ 83 w 194"/>
                  <a:gd name="T49" fmla="*/ 135 h 144"/>
                  <a:gd name="T50" fmla="*/ 73 w 194"/>
                  <a:gd name="T51" fmla="*/ 137 h 144"/>
                  <a:gd name="T52" fmla="*/ 59 w 194"/>
                  <a:gd name="T53" fmla="*/ 128 h 144"/>
                  <a:gd name="T54" fmla="*/ 47 w 194"/>
                  <a:gd name="T55" fmla="*/ 114 h 144"/>
                  <a:gd name="T56" fmla="*/ 42 w 194"/>
                  <a:gd name="T57" fmla="*/ 103 h 144"/>
                  <a:gd name="T58" fmla="*/ 36 w 194"/>
                  <a:gd name="T59" fmla="*/ 93 h 144"/>
                  <a:gd name="T60" fmla="*/ 56 w 194"/>
                  <a:gd name="T61" fmla="*/ 81 h 144"/>
                  <a:gd name="T62" fmla="*/ 60 w 194"/>
                  <a:gd name="T63" fmla="*/ 74 h 144"/>
                  <a:gd name="T64" fmla="*/ 50 w 194"/>
                  <a:gd name="T65" fmla="*/ 65 h 144"/>
                  <a:gd name="T66" fmla="*/ 29 w 194"/>
                  <a:gd name="T67" fmla="*/ 79 h 144"/>
                  <a:gd name="T68" fmla="*/ 13 w 194"/>
                  <a:gd name="T69" fmla="*/ 74 h 144"/>
                  <a:gd name="T70" fmla="*/ 1 w 194"/>
                  <a:gd name="T71" fmla="*/ 67 h 144"/>
                  <a:gd name="T72" fmla="*/ 1 w 194"/>
                  <a:gd name="T73" fmla="*/ 58 h 144"/>
                  <a:gd name="T74" fmla="*/ 13 w 194"/>
                  <a:gd name="T75" fmla="*/ 40 h 144"/>
                  <a:gd name="T76" fmla="*/ 23 w 194"/>
                  <a:gd name="T77" fmla="*/ 30 h 144"/>
                  <a:gd name="T78" fmla="*/ 35 w 194"/>
                  <a:gd name="T79" fmla="*/ 33 h 144"/>
                  <a:gd name="T80" fmla="*/ 47 w 194"/>
                  <a:gd name="T81" fmla="*/ 47 h 144"/>
                  <a:gd name="T82" fmla="*/ 56 w 194"/>
                  <a:gd name="T83" fmla="*/ 53 h 144"/>
                  <a:gd name="T84" fmla="*/ 67 w 194"/>
                  <a:gd name="T85" fmla="*/ 46 h 144"/>
                  <a:gd name="T86" fmla="*/ 74 w 194"/>
                  <a:gd name="T87" fmla="*/ 36 h 144"/>
                  <a:gd name="T88" fmla="*/ 85 w 194"/>
                  <a:gd name="T89" fmla="*/ 24 h 144"/>
                  <a:gd name="T90" fmla="*/ 91 w 194"/>
                  <a:gd name="T91" fmla="*/ 9 h 144"/>
                  <a:gd name="T92" fmla="*/ 109 w 194"/>
                  <a:gd name="T93" fmla="*/ 6 h 144"/>
                  <a:gd name="T94" fmla="*/ 114 w 194"/>
                  <a:gd name="T95" fmla="*/ 2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4" h="144">
                    <a:moveTo>
                      <a:pt x="121" y="15"/>
                    </a:moveTo>
                    <a:lnTo>
                      <a:pt x="115" y="9"/>
                    </a:lnTo>
                    <a:lnTo>
                      <a:pt x="120" y="6"/>
                    </a:lnTo>
                    <a:lnTo>
                      <a:pt x="124" y="11"/>
                    </a:lnTo>
                    <a:lnTo>
                      <a:pt x="130" y="6"/>
                    </a:lnTo>
                    <a:lnTo>
                      <a:pt x="139" y="3"/>
                    </a:lnTo>
                    <a:lnTo>
                      <a:pt x="144" y="6"/>
                    </a:lnTo>
                    <a:lnTo>
                      <a:pt x="152" y="3"/>
                    </a:lnTo>
                    <a:lnTo>
                      <a:pt x="153" y="2"/>
                    </a:lnTo>
                    <a:lnTo>
                      <a:pt x="162" y="0"/>
                    </a:lnTo>
                    <a:lnTo>
                      <a:pt x="167" y="6"/>
                    </a:lnTo>
                    <a:lnTo>
                      <a:pt x="170" y="9"/>
                    </a:lnTo>
                    <a:lnTo>
                      <a:pt x="162" y="14"/>
                    </a:lnTo>
                    <a:lnTo>
                      <a:pt x="165" y="20"/>
                    </a:lnTo>
                    <a:lnTo>
                      <a:pt x="167" y="27"/>
                    </a:lnTo>
                    <a:lnTo>
                      <a:pt x="162" y="32"/>
                    </a:lnTo>
                    <a:lnTo>
                      <a:pt x="156" y="43"/>
                    </a:lnTo>
                    <a:lnTo>
                      <a:pt x="156" y="47"/>
                    </a:lnTo>
                    <a:lnTo>
                      <a:pt x="162" y="52"/>
                    </a:lnTo>
                    <a:lnTo>
                      <a:pt x="165" y="59"/>
                    </a:lnTo>
                    <a:lnTo>
                      <a:pt x="164" y="65"/>
                    </a:lnTo>
                    <a:lnTo>
                      <a:pt x="168" y="70"/>
                    </a:lnTo>
                    <a:lnTo>
                      <a:pt x="167" y="76"/>
                    </a:lnTo>
                    <a:lnTo>
                      <a:pt x="164" y="82"/>
                    </a:lnTo>
                    <a:lnTo>
                      <a:pt x="165" y="90"/>
                    </a:lnTo>
                    <a:lnTo>
                      <a:pt x="170" y="90"/>
                    </a:lnTo>
                    <a:lnTo>
                      <a:pt x="176" y="94"/>
                    </a:lnTo>
                    <a:lnTo>
                      <a:pt x="177" y="97"/>
                    </a:lnTo>
                    <a:lnTo>
                      <a:pt x="186" y="105"/>
                    </a:lnTo>
                    <a:lnTo>
                      <a:pt x="194" y="109"/>
                    </a:lnTo>
                    <a:lnTo>
                      <a:pt x="186" y="122"/>
                    </a:lnTo>
                    <a:lnTo>
                      <a:pt x="191" y="123"/>
                    </a:lnTo>
                    <a:lnTo>
                      <a:pt x="183" y="129"/>
                    </a:lnTo>
                    <a:lnTo>
                      <a:pt x="165" y="132"/>
                    </a:lnTo>
                    <a:lnTo>
                      <a:pt x="162" y="140"/>
                    </a:lnTo>
                    <a:lnTo>
                      <a:pt x="156" y="144"/>
                    </a:lnTo>
                    <a:lnTo>
                      <a:pt x="156" y="140"/>
                    </a:lnTo>
                    <a:lnTo>
                      <a:pt x="149" y="129"/>
                    </a:lnTo>
                    <a:lnTo>
                      <a:pt x="139" y="138"/>
                    </a:lnTo>
                    <a:lnTo>
                      <a:pt x="138" y="132"/>
                    </a:lnTo>
                    <a:lnTo>
                      <a:pt x="127" y="129"/>
                    </a:lnTo>
                    <a:lnTo>
                      <a:pt x="121" y="128"/>
                    </a:lnTo>
                    <a:lnTo>
                      <a:pt x="117" y="122"/>
                    </a:lnTo>
                    <a:lnTo>
                      <a:pt x="106" y="122"/>
                    </a:lnTo>
                    <a:lnTo>
                      <a:pt x="101" y="123"/>
                    </a:lnTo>
                    <a:lnTo>
                      <a:pt x="101" y="116"/>
                    </a:lnTo>
                    <a:lnTo>
                      <a:pt x="95" y="120"/>
                    </a:lnTo>
                    <a:lnTo>
                      <a:pt x="89" y="128"/>
                    </a:lnTo>
                    <a:lnTo>
                      <a:pt x="88" y="138"/>
                    </a:lnTo>
                    <a:lnTo>
                      <a:pt x="83" y="135"/>
                    </a:lnTo>
                    <a:lnTo>
                      <a:pt x="79" y="140"/>
                    </a:lnTo>
                    <a:lnTo>
                      <a:pt x="73" y="137"/>
                    </a:lnTo>
                    <a:lnTo>
                      <a:pt x="67" y="128"/>
                    </a:lnTo>
                    <a:lnTo>
                      <a:pt x="59" y="128"/>
                    </a:lnTo>
                    <a:lnTo>
                      <a:pt x="48" y="126"/>
                    </a:lnTo>
                    <a:lnTo>
                      <a:pt x="47" y="114"/>
                    </a:lnTo>
                    <a:lnTo>
                      <a:pt x="41" y="106"/>
                    </a:lnTo>
                    <a:lnTo>
                      <a:pt x="42" y="103"/>
                    </a:lnTo>
                    <a:lnTo>
                      <a:pt x="38" y="99"/>
                    </a:lnTo>
                    <a:lnTo>
                      <a:pt x="36" y="93"/>
                    </a:lnTo>
                    <a:lnTo>
                      <a:pt x="47" y="88"/>
                    </a:lnTo>
                    <a:lnTo>
                      <a:pt x="56" y="81"/>
                    </a:lnTo>
                    <a:lnTo>
                      <a:pt x="56" y="76"/>
                    </a:lnTo>
                    <a:lnTo>
                      <a:pt x="60" y="74"/>
                    </a:lnTo>
                    <a:lnTo>
                      <a:pt x="56" y="73"/>
                    </a:lnTo>
                    <a:lnTo>
                      <a:pt x="50" y="65"/>
                    </a:lnTo>
                    <a:lnTo>
                      <a:pt x="47" y="65"/>
                    </a:lnTo>
                    <a:lnTo>
                      <a:pt x="29" y="79"/>
                    </a:lnTo>
                    <a:lnTo>
                      <a:pt x="16" y="79"/>
                    </a:lnTo>
                    <a:lnTo>
                      <a:pt x="13" y="74"/>
                    </a:lnTo>
                    <a:lnTo>
                      <a:pt x="6" y="73"/>
                    </a:lnTo>
                    <a:lnTo>
                      <a:pt x="1" y="67"/>
                    </a:lnTo>
                    <a:lnTo>
                      <a:pt x="0" y="65"/>
                    </a:lnTo>
                    <a:lnTo>
                      <a:pt x="1" y="58"/>
                    </a:lnTo>
                    <a:lnTo>
                      <a:pt x="7" y="53"/>
                    </a:lnTo>
                    <a:lnTo>
                      <a:pt x="13" y="40"/>
                    </a:lnTo>
                    <a:lnTo>
                      <a:pt x="20" y="40"/>
                    </a:lnTo>
                    <a:lnTo>
                      <a:pt x="23" y="30"/>
                    </a:lnTo>
                    <a:lnTo>
                      <a:pt x="32" y="30"/>
                    </a:lnTo>
                    <a:lnTo>
                      <a:pt x="35" y="3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6" y="49"/>
                    </a:lnTo>
                    <a:lnTo>
                      <a:pt x="56" y="53"/>
                    </a:lnTo>
                    <a:lnTo>
                      <a:pt x="60" y="52"/>
                    </a:lnTo>
                    <a:lnTo>
                      <a:pt x="67" y="46"/>
                    </a:lnTo>
                    <a:lnTo>
                      <a:pt x="68" y="41"/>
                    </a:lnTo>
                    <a:lnTo>
                      <a:pt x="74" y="36"/>
                    </a:lnTo>
                    <a:lnTo>
                      <a:pt x="82" y="36"/>
                    </a:lnTo>
                    <a:lnTo>
                      <a:pt x="85" y="24"/>
                    </a:lnTo>
                    <a:lnTo>
                      <a:pt x="80" y="14"/>
                    </a:lnTo>
                    <a:lnTo>
                      <a:pt x="91" y="9"/>
                    </a:lnTo>
                    <a:lnTo>
                      <a:pt x="103" y="9"/>
                    </a:lnTo>
                    <a:lnTo>
                      <a:pt x="109" y="6"/>
                    </a:lnTo>
                    <a:lnTo>
                      <a:pt x="108" y="14"/>
                    </a:lnTo>
                    <a:lnTo>
                      <a:pt x="114" y="23"/>
                    </a:lnTo>
                    <a:lnTo>
                      <a:pt x="121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1" name="Freeform 5363">
                <a:extLst>
                  <a:ext uri="{FF2B5EF4-FFF2-40B4-BE49-F238E27FC236}">
                    <a16:creationId xmlns:a16="http://schemas.microsoft.com/office/drawing/2014/main" id="{DD4B1FE4-CC26-852B-FC34-B1E7FB4B1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217"/>
                <a:ext cx="90" cy="85"/>
              </a:xfrm>
              <a:custGeom>
                <a:avLst/>
                <a:gdLst>
                  <a:gd name="T0" fmla="*/ 36 w 179"/>
                  <a:gd name="T1" fmla="*/ 35 h 172"/>
                  <a:gd name="T2" fmla="*/ 41 w 179"/>
                  <a:gd name="T3" fmla="*/ 52 h 172"/>
                  <a:gd name="T4" fmla="*/ 38 w 179"/>
                  <a:gd name="T5" fmla="*/ 58 h 172"/>
                  <a:gd name="T6" fmla="*/ 30 w 179"/>
                  <a:gd name="T7" fmla="*/ 58 h 172"/>
                  <a:gd name="T8" fmla="*/ 20 w 179"/>
                  <a:gd name="T9" fmla="*/ 59 h 172"/>
                  <a:gd name="T10" fmla="*/ 12 w 179"/>
                  <a:gd name="T11" fmla="*/ 66 h 172"/>
                  <a:gd name="T12" fmla="*/ 4 w 179"/>
                  <a:gd name="T13" fmla="*/ 73 h 172"/>
                  <a:gd name="T14" fmla="*/ 4 w 179"/>
                  <a:gd name="T15" fmla="*/ 82 h 172"/>
                  <a:gd name="T16" fmla="*/ 15 w 179"/>
                  <a:gd name="T17" fmla="*/ 102 h 172"/>
                  <a:gd name="T18" fmla="*/ 30 w 179"/>
                  <a:gd name="T19" fmla="*/ 100 h 172"/>
                  <a:gd name="T20" fmla="*/ 33 w 179"/>
                  <a:gd name="T21" fmla="*/ 111 h 172"/>
                  <a:gd name="T22" fmla="*/ 32 w 179"/>
                  <a:gd name="T23" fmla="*/ 135 h 172"/>
                  <a:gd name="T24" fmla="*/ 32 w 179"/>
                  <a:gd name="T25" fmla="*/ 143 h 172"/>
                  <a:gd name="T26" fmla="*/ 35 w 179"/>
                  <a:gd name="T27" fmla="*/ 152 h 172"/>
                  <a:gd name="T28" fmla="*/ 44 w 179"/>
                  <a:gd name="T29" fmla="*/ 160 h 172"/>
                  <a:gd name="T30" fmla="*/ 45 w 179"/>
                  <a:gd name="T31" fmla="*/ 172 h 172"/>
                  <a:gd name="T32" fmla="*/ 58 w 179"/>
                  <a:gd name="T33" fmla="*/ 167 h 172"/>
                  <a:gd name="T34" fmla="*/ 77 w 179"/>
                  <a:gd name="T35" fmla="*/ 172 h 172"/>
                  <a:gd name="T36" fmla="*/ 79 w 179"/>
                  <a:gd name="T37" fmla="*/ 167 h 172"/>
                  <a:gd name="T38" fmla="*/ 86 w 179"/>
                  <a:gd name="T39" fmla="*/ 155 h 172"/>
                  <a:gd name="T40" fmla="*/ 99 w 179"/>
                  <a:gd name="T41" fmla="*/ 142 h 172"/>
                  <a:gd name="T42" fmla="*/ 111 w 179"/>
                  <a:gd name="T43" fmla="*/ 132 h 172"/>
                  <a:gd name="T44" fmla="*/ 126 w 179"/>
                  <a:gd name="T45" fmla="*/ 145 h 172"/>
                  <a:gd name="T46" fmla="*/ 135 w 179"/>
                  <a:gd name="T47" fmla="*/ 151 h 172"/>
                  <a:gd name="T48" fmla="*/ 139 w 179"/>
                  <a:gd name="T49" fmla="*/ 154 h 172"/>
                  <a:gd name="T50" fmla="*/ 147 w 179"/>
                  <a:gd name="T51" fmla="*/ 143 h 172"/>
                  <a:gd name="T52" fmla="*/ 161 w 179"/>
                  <a:gd name="T53" fmla="*/ 138 h 172"/>
                  <a:gd name="T54" fmla="*/ 159 w 179"/>
                  <a:gd name="T55" fmla="*/ 116 h 172"/>
                  <a:gd name="T56" fmla="*/ 164 w 179"/>
                  <a:gd name="T57" fmla="*/ 100 h 172"/>
                  <a:gd name="T58" fmla="*/ 170 w 179"/>
                  <a:gd name="T59" fmla="*/ 99 h 172"/>
                  <a:gd name="T60" fmla="*/ 179 w 179"/>
                  <a:gd name="T61" fmla="*/ 96 h 172"/>
                  <a:gd name="T62" fmla="*/ 171 w 179"/>
                  <a:gd name="T63" fmla="*/ 81 h 172"/>
                  <a:gd name="T64" fmla="*/ 153 w 179"/>
                  <a:gd name="T65" fmla="*/ 75 h 172"/>
                  <a:gd name="T66" fmla="*/ 161 w 179"/>
                  <a:gd name="T67" fmla="*/ 59 h 172"/>
                  <a:gd name="T68" fmla="*/ 146 w 179"/>
                  <a:gd name="T69" fmla="*/ 52 h 172"/>
                  <a:gd name="T70" fmla="*/ 143 w 179"/>
                  <a:gd name="T71" fmla="*/ 43 h 172"/>
                  <a:gd name="T72" fmla="*/ 129 w 179"/>
                  <a:gd name="T73" fmla="*/ 40 h 172"/>
                  <a:gd name="T74" fmla="*/ 117 w 179"/>
                  <a:gd name="T75" fmla="*/ 34 h 172"/>
                  <a:gd name="T76" fmla="*/ 112 w 179"/>
                  <a:gd name="T77" fmla="*/ 23 h 172"/>
                  <a:gd name="T78" fmla="*/ 109 w 179"/>
                  <a:gd name="T79" fmla="*/ 32 h 172"/>
                  <a:gd name="T80" fmla="*/ 94 w 179"/>
                  <a:gd name="T81" fmla="*/ 35 h 172"/>
                  <a:gd name="T82" fmla="*/ 85 w 179"/>
                  <a:gd name="T83" fmla="*/ 20 h 172"/>
                  <a:gd name="T84" fmla="*/ 79 w 179"/>
                  <a:gd name="T85" fmla="*/ 6 h 172"/>
                  <a:gd name="T86" fmla="*/ 59 w 179"/>
                  <a:gd name="T87" fmla="*/ 2 h 172"/>
                  <a:gd name="T88" fmla="*/ 48 w 179"/>
                  <a:gd name="T89" fmla="*/ 3 h 172"/>
                  <a:gd name="T90" fmla="*/ 29 w 179"/>
                  <a:gd name="T91" fmla="*/ 6 h 172"/>
                  <a:gd name="T92" fmla="*/ 21 w 179"/>
                  <a:gd name="T93" fmla="*/ 14 h 172"/>
                  <a:gd name="T94" fmla="*/ 26 w 179"/>
                  <a:gd name="T95" fmla="*/ 26 h 172"/>
                  <a:gd name="T96" fmla="*/ 29 w 179"/>
                  <a:gd name="T97" fmla="*/ 3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9" h="172">
                    <a:moveTo>
                      <a:pt x="32" y="35"/>
                    </a:moveTo>
                    <a:lnTo>
                      <a:pt x="36" y="35"/>
                    </a:lnTo>
                    <a:lnTo>
                      <a:pt x="41" y="38"/>
                    </a:lnTo>
                    <a:lnTo>
                      <a:pt x="41" y="52"/>
                    </a:lnTo>
                    <a:lnTo>
                      <a:pt x="36" y="52"/>
                    </a:lnTo>
                    <a:lnTo>
                      <a:pt x="38" y="58"/>
                    </a:lnTo>
                    <a:lnTo>
                      <a:pt x="38" y="62"/>
                    </a:lnTo>
                    <a:lnTo>
                      <a:pt x="30" y="58"/>
                    </a:lnTo>
                    <a:lnTo>
                      <a:pt x="27" y="59"/>
                    </a:lnTo>
                    <a:lnTo>
                      <a:pt x="20" y="59"/>
                    </a:lnTo>
                    <a:lnTo>
                      <a:pt x="20" y="69"/>
                    </a:lnTo>
                    <a:lnTo>
                      <a:pt x="12" y="66"/>
                    </a:lnTo>
                    <a:lnTo>
                      <a:pt x="9" y="72"/>
                    </a:lnTo>
                    <a:lnTo>
                      <a:pt x="4" y="73"/>
                    </a:lnTo>
                    <a:lnTo>
                      <a:pt x="0" y="78"/>
                    </a:lnTo>
                    <a:lnTo>
                      <a:pt x="4" y="82"/>
                    </a:lnTo>
                    <a:lnTo>
                      <a:pt x="6" y="96"/>
                    </a:lnTo>
                    <a:lnTo>
                      <a:pt x="15" y="102"/>
                    </a:lnTo>
                    <a:lnTo>
                      <a:pt x="26" y="99"/>
                    </a:lnTo>
                    <a:lnTo>
                      <a:pt x="30" y="100"/>
                    </a:lnTo>
                    <a:lnTo>
                      <a:pt x="30" y="102"/>
                    </a:lnTo>
                    <a:lnTo>
                      <a:pt x="33" y="111"/>
                    </a:lnTo>
                    <a:lnTo>
                      <a:pt x="35" y="131"/>
                    </a:lnTo>
                    <a:lnTo>
                      <a:pt x="32" y="135"/>
                    </a:lnTo>
                    <a:lnTo>
                      <a:pt x="36" y="135"/>
                    </a:lnTo>
                    <a:lnTo>
                      <a:pt x="32" y="143"/>
                    </a:lnTo>
                    <a:lnTo>
                      <a:pt x="36" y="149"/>
                    </a:lnTo>
                    <a:lnTo>
                      <a:pt x="35" y="152"/>
                    </a:lnTo>
                    <a:lnTo>
                      <a:pt x="41" y="154"/>
                    </a:lnTo>
                    <a:lnTo>
                      <a:pt x="44" y="160"/>
                    </a:lnTo>
                    <a:lnTo>
                      <a:pt x="39" y="170"/>
                    </a:lnTo>
                    <a:lnTo>
                      <a:pt x="45" y="172"/>
                    </a:lnTo>
                    <a:lnTo>
                      <a:pt x="48" y="169"/>
                    </a:lnTo>
                    <a:lnTo>
                      <a:pt x="58" y="167"/>
                    </a:lnTo>
                    <a:lnTo>
                      <a:pt x="68" y="172"/>
                    </a:lnTo>
                    <a:lnTo>
                      <a:pt x="77" y="172"/>
                    </a:lnTo>
                    <a:lnTo>
                      <a:pt x="80" y="169"/>
                    </a:lnTo>
                    <a:lnTo>
                      <a:pt x="79" y="167"/>
                    </a:lnTo>
                    <a:lnTo>
                      <a:pt x="80" y="160"/>
                    </a:lnTo>
                    <a:lnTo>
                      <a:pt x="86" y="155"/>
                    </a:lnTo>
                    <a:lnTo>
                      <a:pt x="92" y="142"/>
                    </a:lnTo>
                    <a:lnTo>
                      <a:pt x="99" y="142"/>
                    </a:lnTo>
                    <a:lnTo>
                      <a:pt x="102" y="132"/>
                    </a:lnTo>
                    <a:lnTo>
                      <a:pt x="111" y="132"/>
                    </a:lnTo>
                    <a:lnTo>
                      <a:pt x="114" y="135"/>
                    </a:lnTo>
                    <a:lnTo>
                      <a:pt x="126" y="145"/>
                    </a:lnTo>
                    <a:lnTo>
                      <a:pt x="126" y="149"/>
                    </a:lnTo>
                    <a:lnTo>
                      <a:pt x="135" y="151"/>
                    </a:lnTo>
                    <a:lnTo>
                      <a:pt x="135" y="155"/>
                    </a:lnTo>
                    <a:lnTo>
                      <a:pt x="139" y="154"/>
                    </a:lnTo>
                    <a:lnTo>
                      <a:pt x="146" y="148"/>
                    </a:lnTo>
                    <a:lnTo>
                      <a:pt x="147" y="143"/>
                    </a:lnTo>
                    <a:lnTo>
                      <a:pt x="153" y="138"/>
                    </a:lnTo>
                    <a:lnTo>
                      <a:pt x="161" y="138"/>
                    </a:lnTo>
                    <a:lnTo>
                      <a:pt x="164" y="126"/>
                    </a:lnTo>
                    <a:lnTo>
                      <a:pt x="159" y="116"/>
                    </a:lnTo>
                    <a:lnTo>
                      <a:pt x="162" y="114"/>
                    </a:lnTo>
                    <a:lnTo>
                      <a:pt x="164" y="100"/>
                    </a:lnTo>
                    <a:lnTo>
                      <a:pt x="165" y="96"/>
                    </a:lnTo>
                    <a:lnTo>
                      <a:pt x="170" y="99"/>
                    </a:lnTo>
                    <a:lnTo>
                      <a:pt x="174" y="99"/>
                    </a:lnTo>
                    <a:lnTo>
                      <a:pt x="179" y="96"/>
                    </a:lnTo>
                    <a:lnTo>
                      <a:pt x="171" y="88"/>
                    </a:lnTo>
                    <a:lnTo>
                      <a:pt x="171" y="81"/>
                    </a:lnTo>
                    <a:lnTo>
                      <a:pt x="156" y="73"/>
                    </a:lnTo>
                    <a:lnTo>
                      <a:pt x="153" y="75"/>
                    </a:lnTo>
                    <a:lnTo>
                      <a:pt x="152" y="72"/>
                    </a:lnTo>
                    <a:lnTo>
                      <a:pt x="161" y="59"/>
                    </a:lnTo>
                    <a:lnTo>
                      <a:pt x="159" y="52"/>
                    </a:lnTo>
                    <a:lnTo>
                      <a:pt x="146" y="52"/>
                    </a:lnTo>
                    <a:lnTo>
                      <a:pt x="146" y="44"/>
                    </a:lnTo>
                    <a:lnTo>
                      <a:pt x="143" y="43"/>
                    </a:lnTo>
                    <a:lnTo>
                      <a:pt x="135" y="38"/>
                    </a:lnTo>
                    <a:lnTo>
                      <a:pt x="129" y="40"/>
                    </a:lnTo>
                    <a:lnTo>
                      <a:pt x="121" y="40"/>
                    </a:lnTo>
                    <a:lnTo>
                      <a:pt x="117" y="34"/>
                    </a:lnTo>
                    <a:lnTo>
                      <a:pt x="118" y="29"/>
                    </a:lnTo>
                    <a:lnTo>
                      <a:pt x="112" y="23"/>
                    </a:lnTo>
                    <a:lnTo>
                      <a:pt x="109" y="26"/>
                    </a:lnTo>
                    <a:lnTo>
                      <a:pt x="109" y="32"/>
                    </a:lnTo>
                    <a:lnTo>
                      <a:pt x="99" y="35"/>
                    </a:lnTo>
                    <a:lnTo>
                      <a:pt x="94" y="35"/>
                    </a:lnTo>
                    <a:lnTo>
                      <a:pt x="86" y="29"/>
                    </a:lnTo>
                    <a:lnTo>
                      <a:pt x="85" y="20"/>
                    </a:lnTo>
                    <a:lnTo>
                      <a:pt x="80" y="17"/>
                    </a:lnTo>
                    <a:lnTo>
                      <a:pt x="79" y="6"/>
                    </a:lnTo>
                    <a:lnTo>
                      <a:pt x="70" y="0"/>
                    </a:lnTo>
                    <a:lnTo>
                      <a:pt x="59" y="2"/>
                    </a:lnTo>
                    <a:lnTo>
                      <a:pt x="50" y="0"/>
                    </a:lnTo>
                    <a:lnTo>
                      <a:pt x="48" y="3"/>
                    </a:lnTo>
                    <a:lnTo>
                      <a:pt x="41" y="0"/>
                    </a:lnTo>
                    <a:lnTo>
                      <a:pt x="29" y="6"/>
                    </a:lnTo>
                    <a:lnTo>
                      <a:pt x="29" y="14"/>
                    </a:lnTo>
                    <a:lnTo>
                      <a:pt x="21" y="14"/>
                    </a:lnTo>
                    <a:lnTo>
                      <a:pt x="24" y="18"/>
                    </a:lnTo>
                    <a:lnTo>
                      <a:pt x="26" y="26"/>
                    </a:lnTo>
                    <a:lnTo>
                      <a:pt x="21" y="29"/>
                    </a:lnTo>
                    <a:lnTo>
                      <a:pt x="29" y="32"/>
                    </a:lnTo>
                    <a:lnTo>
                      <a:pt x="32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2" name="Freeform 5364">
                <a:extLst>
                  <a:ext uri="{FF2B5EF4-FFF2-40B4-BE49-F238E27FC236}">
                    <a16:creationId xmlns:a16="http://schemas.microsoft.com/office/drawing/2014/main" id="{BA6C628E-2E99-DD26-E854-DCAB19D86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217"/>
                <a:ext cx="90" cy="85"/>
              </a:xfrm>
              <a:custGeom>
                <a:avLst/>
                <a:gdLst>
                  <a:gd name="T0" fmla="*/ 29 w 179"/>
                  <a:gd name="T1" fmla="*/ 32 h 172"/>
                  <a:gd name="T2" fmla="*/ 26 w 179"/>
                  <a:gd name="T3" fmla="*/ 26 h 172"/>
                  <a:gd name="T4" fmla="*/ 21 w 179"/>
                  <a:gd name="T5" fmla="*/ 14 h 172"/>
                  <a:gd name="T6" fmla="*/ 29 w 179"/>
                  <a:gd name="T7" fmla="*/ 6 h 172"/>
                  <a:gd name="T8" fmla="*/ 48 w 179"/>
                  <a:gd name="T9" fmla="*/ 3 h 172"/>
                  <a:gd name="T10" fmla="*/ 59 w 179"/>
                  <a:gd name="T11" fmla="*/ 2 h 172"/>
                  <a:gd name="T12" fmla="*/ 79 w 179"/>
                  <a:gd name="T13" fmla="*/ 6 h 172"/>
                  <a:gd name="T14" fmla="*/ 85 w 179"/>
                  <a:gd name="T15" fmla="*/ 20 h 172"/>
                  <a:gd name="T16" fmla="*/ 94 w 179"/>
                  <a:gd name="T17" fmla="*/ 35 h 172"/>
                  <a:gd name="T18" fmla="*/ 109 w 179"/>
                  <a:gd name="T19" fmla="*/ 32 h 172"/>
                  <a:gd name="T20" fmla="*/ 112 w 179"/>
                  <a:gd name="T21" fmla="*/ 23 h 172"/>
                  <a:gd name="T22" fmla="*/ 117 w 179"/>
                  <a:gd name="T23" fmla="*/ 34 h 172"/>
                  <a:gd name="T24" fmla="*/ 129 w 179"/>
                  <a:gd name="T25" fmla="*/ 40 h 172"/>
                  <a:gd name="T26" fmla="*/ 143 w 179"/>
                  <a:gd name="T27" fmla="*/ 43 h 172"/>
                  <a:gd name="T28" fmla="*/ 146 w 179"/>
                  <a:gd name="T29" fmla="*/ 52 h 172"/>
                  <a:gd name="T30" fmla="*/ 161 w 179"/>
                  <a:gd name="T31" fmla="*/ 59 h 172"/>
                  <a:gd name="T32" fmla="*/ 153 w 179"/>
                  <a:gd name="T33" fmla="*/ 75 h 172"/>
                  <a:gd name="T34" fmla="*/ 171 w 179"/>
                  <a:gd name="T35" fmla="*/ 81 h 172"/>
                  <a:gd name="T36" fmla="*/ 179 w 179"/>
                  <a:gd name="T37" fmla="*/ 96 h 172"/>
                  <a:gd name="T38" fmla="*/ 170 w 179"/>
                  <a:gd name="T39" fmla="*/ 99 h 172"/>
                  <a:gd name="T40" fmla="*/ 164 w 179"/>
                  <a:gd name="T41" fmla="*/ 100 h 172"/>
                  <a:gd name="T42" fmla="*/ 159 w 179"/>
                  <a:gd name="T43" fmla="*/ 116 h 172"/>
                  <a:gd name="T44" fmla="*/ 161 w 179"/>
                  <a:gd name="T45" fmla="*/ 138 h 172"/>
                  <a:gd name="T46" fmla="*/ 147 w 179"/>
                  <a:gd name="T47" fmla="*/ 143 h 172"/>
                  <a:gd name="T48" fmla="*/ 139 w 179"/>
                  <a:gd name="T49" fmla="*/ 154 h 172"/>
                  <a:gd name="T50" fmla="*/ 135 w 179"/>
                  <a:gd name="T51" fmla="*/ 151 h 172"/>
                  <a:gd name="T52" fmla="*/ 126 w 179"/>
                  <a:gd name="T53" fmla="*/ 145 h 172"/>
                  <a:gd name="T54" fmla="*/ 111 w 179"/>
                  <a:gd name="T55" fmla="*/ 132 h 172"/>
                  <a:gd name="T56" fmla="*/ 99 w 179"/>
                  <a:gd name="T57" fmla="*/ 142 h 172"/>
                  <a:gd name="T58" fmla="*/ 86 w 179"/>
                  <a:gd name="T59" fmla="*/ 155 h 172"/>
                  <a:gd name="T60" fmla="*/ 79 w 179"/>
                  <a:gd name="T61" fmla="*/ 167 h 172"/>
                  <a:gd name="T62" fmla="*/ 77 w 179"/>
                  <a:gd name="T63" fmla="*/ 172 h 172"/>
                  <a:gd name="T64" fmla="*/ 58 w 179"/>
                  <a:gd name="T65" fmla="*/ 167 h 172"/>
                  <a:gd name="T66" fmla="*/ 45 w 179"/>
                  <a:gd name="T67" fmla="*/ 172 h 172"/>
                  <a:gd name="T68" fmla="*/ 44 w 179"/>
                  <a:gd name="T69" fmla="*/ 160 h 172"/>
                  <a:gd name="T70" fmla="*/ 35 w 179"/>
                  <a:gd name="T71" fmla="*/ 152 h 172"/>
                  <a:gd name="T72" fmla="*/ 32 w 179"/>
                  <a:gd name="T73" fmla="*/ 143 h 172"/>
                  <a:gd name="T74" fmla="*/ 32 w 179"/>
                  <a:gd name="T75" fmla="*/ 135 h 172"/>
                  <a:gd name="T76" fmla="*/ 33 w 179"/>
                  <a:gd name="T77" fmla="*/ 111 h 172"/>
                  <a:gd name="T78" fmla="*/ 30 w 179"/>
                  <a:gd name="T79" fmla="*/ 100 h 172"/>
                  <a:gd name="T80" fmla="*/ 15 w 179"/>
                  <a:gd name="T81" fmla="*/ 102 h 172"/>
                  <a:gd name="T82" fmla="*/ 4 w 179"/>
                  <a:gd name="T83" fmla="*/ 82 h 172"/>
                  <a:gd name="T84" fmla="*/ 4 w 179"/>
                  <a:gd name="T85" fmla="*/ 73 h 172"/>
                  <a:gd name="T86" fmla="*/ 12 w 179"/>
                  <a:gd name="T87" fmla="*/ 66 h 172"/>
                  <a:gd name="T88" fmla="*/ 20 w 179"/>
                  <a:gd name="T89" fmla="*/ 59 h 172"/>
                  <a:gd name="T90" fmla="*/ 30 w 179"/>
                  <a:gd name="T91" fmla="*/ 58 h 172"/>
                  <a:gd name="T92" fmla="*/ 38 w 179"/>
                  <a:gd name="T93" fmla="*/ 58 h 172"/>
                  <a:gd name="T94" fmla="*/ 41 w 179"/>
                  <a:gd name="T95" fmla="*/ 52 h 172"/>
                  <a:gd name="T96" fmla="*/ 36 w 179"/>
                  <a:gd name="T97" fmla="*/ 35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9" h="172">
                    <a:moveTo>
                      <a:pt x="32" y="35"/>
                    </a:moveTo>
                    <a:lnTo>
                      <a:pt x="29" y="32"/>
                    </a:lnTo>
                    <a:lnTo>
                      <a:pt x="21" y="29"/>
                    </a:lnTo>
                    <a:lnTo>
                      <a:pt x="26" y="26"/>
                    </a:lnTo>
                    <a:lnTo>
                      <a:pt x="24" y="18"/>
                    </a:lnTo>
                    <a:lnTo>
                      <a:pt x="21" y="14"/>
                    </a:lnTo>
                    <a:lnTo>
                      <a:pt x="29" y="14"/>
                    </a:lnTo>
                    <a:lnTo>
                      <a:pt x="29" y="6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0" y="0"/>
                    </a:lnTo>
                    <a:lnTo>
                      <a:pt x="59" y="2"/>
                    </a:lnTo>
                    <a:lnTo>
                      <a:pt x="70" y="0"/>
                    </a:lnTo>
                    <a:lnTo>
                      <a:pt x="79" y="6"/>
                    </a:lnTo>
                    <a:lnTo>
                      <a:pt x="80" y="17"/>
                    </a:lnTo>
                    <a:lnTo>
                      <a:pt x="85" y="20"/>
                    </a:lnTo>
                    <a:lnTo>
                      <a:pt x="86" y="29"/>
                    </a:lnTo>
                    <a:lnTo>
                      <a:pt x="94" y="35"/>
                    </a:lnTo>
                    <a:lnTo>
                      <a:pt x="99" y="35"/>
                    </a:lnTo>
                    <a:lnTo>
                      <a:pt x="109" y="32"/>
                    </a:lnTo>
                    <a:lnTo>
                      <a:pt x="109" y="26"/>
                    </a:lnTo>
                    <a:lnTo>
                      <a:pt x="112" y="23"/>
                    </a:lnTo>
                    <a:lnTo>
                      <a:pt x="118" y="29"/>
                    </a:lnTo>
                    <a:lnTo>
                      <a:pt x="117" y="34"/>
                    </a:lnTo>
                    <a:lnTo>
                      <a:pt x="121" y="40"/>
                    </a:lnTo>
                    <a:lnTo>
                      <a:pt x="129" y="40"/>
                    </a:lnTo>
                    <a:lnTo>
                      <a:pt x="135" y="38"/>
                    </a:lnTo>
                    <a:lnTo>
                      <a:pt x="143" y="43"/>
                    </a:lnTo>
                    <a:lnTo>
                      <a:pt x="146" y="44"/>
                    </a:lnTo>
                    <a:lnTo>
                      <a:pt x="146" y="52"/>
                    </a:lnTo>
                    <a:lnTo>
                      <a:pt x="159" y="52"/>
                    </a:lnTo>
                    <a:lnTo>
                      <a:pt x="161" y="59"/>
                    </a:lnTo>
                    <a:lnTo>
                      <a:pt x="152" y="72"/>
                    </a:lnTo>
                    <a:lnTo>
                      <a:pt x="153" y="75"/>
                    </a:lnTo>
                    <a:lnTo>
                      <a:pt x="156" y="73"/>
                    </a:lnTo>
                    <a:lnTo>
                      <a:pt x="171" y="81"/>
                    </a:lnTo>
                    <a:lnTo>
                      <a:pt x="171" y="88"/>
                    </a:lnTo>
                    <a:lnTo>
                      <a:pt x="179" y="96"/>
                    </a:lnTo>
                    <a:lnTo>
                      <a:pt x="174" y="99"/>
                    </a:lnTo>
                    <a:lnTo>
                      <a:pt x="170" y="99"/>
                    </a:lnTo>
                    <a:lnTo>
                      <a:pt x="165" y="96"/>
                    </a:lnTo>
                    <a:lnTo>
                      <a:pt x="164" y="100"/>
                    </a:lnTo>
                    <a:lnTo>
                      <a:pt x="162" y="114"/>
                    </a:lnTo>
                    <a:lnTo>
                      <a:pt x="159" y="116"/>
                    </a:lnTo>
                    <a:lnTo>
                      <a:pt x="164" y="126"/>
                    </a:lnTo>
                    <a:lnTo>
                      <a:pt x="161" y="138"/>
                    </a:lnTo>
                    <a:lnTo>
                      <a:pt x="153" y="138"/>
                    </a:lnTo>
                    <a:lnTo>
                      <a:pt x="147" y="143"/>
                    </a:lnTo>
                    <a:lnTo>
                      <a:pt x="146" y="148"/>
                    </a:lnTo>
                    <a:lnTo>
                      <a:pt x="139" y="154"/>
                    </a:lnTo>
                    <a:lnTo>
                      <a:pt x="135" y="155"/>
                    </a:lnTo>
                    <a:lnTo>
                      <a:pt x="135" y="151"/>
                    </a:lnTo>
                    <a:lnTo>
                      <a:pt x="126" y="149"/>
                    </a:lnTo>
                    <a:lnTo>
                      <a:pt x="126" y="145"/>
                    </a:lnTo>
                    <a:lnTo>
                      <a:pt x="114" y="135"/>
                    </a:lnTo>
                    <a:lnTo>
                      <a:pt x="111" y="132"/>
                    </a:lnTo>
                    <a:lnTo>
                      <a:pt x="102" y="132"/>
                    </a:lnTo>
                    <a:lnTo>
                      <a:pt x="99" y="142"/>
                    </a:lnTo>
                    <a:lnTo>
                      <a:pt x="92" y="142"/>
                    </a:lnTo>
                    <a:lnTo>
                      <a:pt x="86" y="155"/>
                    </a:lnTo>
                    <a:lnTo>
                      <a:pt x="80" y="160"/>
                    </a:lnTo>
                    <a:lnTo>
                      <a:pt x="79" y="167"/>
                    </a:lnTo>
                    <a:lnTo>
                      <a:pt x="80" y="169"/>
                    </a:lnTo>
                    <a:lnTo>
                      <a:pt x="77" y="172"/>
                    </a:lnTo>
                    <a:lnTo>
                      <a:pt x="68" y="172"/>
                    </a:lnTo>
                    <a:lnTo>
                      <a:pt x="58" y="167"/>
                    </a:lnTo>
                    <a:lnTo>
                      <a:pt x="48" y="169"/>
                    </a:lnTo>
                    <a:lnTo>
                      <a:pt x="45" y="172"/>
                    </a:lnTo>
                    <a:lnTo>
                      <a:pt x="39" y="170"/>
                    </a:lnTo>
                    <a:lnTo>
                      <a:pt x="44" y="160"/>
                    </a:lnTo>
                    <a:lnTo>
                      <a:pt x="41" y="154"/>
                    </a:lnTo>
                    <a:lnTo>
                      <a:pt x="35" y="152"/>
                    </a:lnTo>
                    <a:lnTo>
                      <a:pt x="36" y="149"/>
                    </a:lnTo>
                    <a:lnTo>
                      <a:pt x="32" y="143"/>
                    </a:lnTo>
                    <a:lnTo>
                      <a:pt x="36" y="135"/>
                    </a:lnTo>
                    <a:lnTo>
                      <a:pt x="32" y="135"/>
                    </a:lnTo>
                    <a:lnTo>
                      <a:pt x="35" y="131"/>
                    </a:lnTo>
                    <a:lnTo>
                      <a:pt x="33" y="111"/>
                    </a:lnTo>
                    <a:lnTo>
                      <a:pt x="30" y="102"/>
                    </a:lnTo>
                    <a:lnTo>
                      <a:pt x="30" y="100"/>
                    </a:lnTo>
                    <a:lnTo>
                      <a:pt x="26" y="99"/>
                    </a:lnTo>
                    <a:lnTo>
                      <a:pt x="15" y="102"/>
                    </a:lnTo>
                    <a:lnTo>
                      <a:pt x="6" y="96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4" y="73"/>
                    </a:lnTo>
                    <a:lnTo>
                      <a:pt x="9" y="72"/>
                    </a:lnTo>
                    <a:lnTo>
                      <a:pt x="12" y="66"/>
                    </a:lnTo>
                    <a:lnTo>
                      <a:pt x="20" y="69"/>
                    </a:lnTo>
                    <a:lnTo>
                      <a:pt x="20" y="59"/>
                    </a:lnTo>
                    <a:lnTo>
                      <a:pt x="27" y="59"/>
                    </a:lnTo>
                    <a:lnTo>
                      <a:pt x="30" y="58"/>
                    </a:lnTo>
                    <a:lnTo>
                      <a:pt x="38" y="62"/>
                    </a:lnTo>
                    <a:lnTo>
                      <a:pt x="38" y="58"/>
                    </a:lnTo>
                    <a:lnTo>
                      <a:pt x="36" y="52"/>
                    </a:lnTo>
                    <a:lnTo>
                      <a:pt x="41" y="52"/>
                    </a:lnTo>
                    <a:lnTo>
                      <a:pt x="41" y="38"/>
                    </a:lnTo>
                    <a:lnTo>
                      <a:pt x="36" y="35"/>
                    </a:lnTo>
                    <a:lnTo>
                      <a:pt x="32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3" name="Freeform 5365">
                <a:extLst>
                  <a:ext uri="{FF2B5EF4-FFF2-40B4-BE49-F238E27FC236}">
                    <a16:creationId xmlns:a16="http://schemas.microsoft.com/office/drawing/2014/main" id="{6EB49745-02A3-B62A-8947-F1A77CFD3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217"/>
                <a:ext cx="90" cy="85"/>
              </a:xfrm>
              <a:custGeom>
                <a:avLst/>
                <a:gdLst>
                  <a:gd name="T0" fmla="*/ 29 w 179"/>
                  <a:gd name="T1" fmla="*/ 32 h 172"/>
                  <a:gd name="T2" fmla="*/ 26 w 179"/>
                  <a:gd name="T3" fmla="*/ 26 h 172"/>
                  <a:gd name="T4" fmla="*/ 21 w 179"/>
                  <a:gd name="T5" fmla="*/ 14 h 172"/>
                  <a:gd name="T6" fmla="*/ 29 w 179"/>
                  <a:gd name="T7" fmla="*/ 6 h 172"/>
                  <a:gd name="T8" fmla="*/ 48 w 179"/>
                  <a:gd name="T9" fmla="*/ 3 h 172"/>
                  <a:gd name="T10" fmla="*/ 59 w 179"/>
                  <a:gd name="T11" fmla="*/ 2 h 172"/>
                  <a:gd name="T12" fmla="*/ 79 w 179"/>
                  <a:gd name="T13" fmla="*/ 6 h 172"/>
                  <a:gd name="T14" fmla="*/ 85 w 179"/>
                  <a:gd name="T15" fmla="*/ 20 h 172"/>
                  <a:gd name="T16" fmla="*/ 94 w 179"/>
                  <a:gd name="T17" fmla="*/ 35 h 172"/>
                  <a:gd name="T18" fmla="*/ 109 w 179"/>
                  <a:gd name="T19" fmla="*/ 32 h 172"/>
                  <a:gd name="T20" fmla="*/ 112 w 179"/>
                  <a:gd name="T21" fmla="*/ 23 h 172"/>
                  <a:gd name="T22" fmla="*/ 117 w 179"/>
                  <a:gd name="T23" fmla="*/ 34 h 172"/>
                  <a:gd name="T24" fmla="*/ 129 w 179"/>
                  <a:gd name="T25" fmla="*/ 40 h 172"/>
                  <a:gd name="T26" fmla="*/ 143 w 179"/>
                  <a:gd name="T27" fmla="*/ 43 h 172"/>
                  <a:gd name="T28" fmla="*/ 146 w 179"/>
                  <a:gd name="T29" fmla="*/ 52 h 172"/>
                  <a:gd name="T30" fmla="*/ 161 w 179"/>
                  <a:gd name="T31" fmla="*/ 59 h 172"/>
                  <a:gd name="T32" fmla="*/ 153 w 179"/>
                  <a:gd name="T33" fmla="*/ 75 h 172"/>
                  <a:gd name="T34" fmla="*/ 171 w 179"/>
                  <a:gd name="T35" fmla="*/ 81 h 172"/>
                  <a:gd name="T36" fmla="*/ 179 w 179"/>
                  <a:gd name="T37" fmla="*/ 96 h 172"/>
                  <a:gd name="T38" fmla="*/ 170 w 179"/>
                  <a:gd name="T39" fmla="*/ 99 h 172"/>
                  <a:gd name="T40" fmla="*/ 164 w 179"/>
                  <a:gd name="T41" fmla="*/ 100 h 172"/>
                  <a:gd name="T42" fmla="*/ 159 w 179"/>
                  <a:gd name="T43" fmla="*/ 116 h 172"/>
                  <a:gd name="T44" fmla="*/ 161 w 179"/>
                  <a:gd name="T45" fmla="*/ 138 h 172"/>
                  <a:gd name="T46" fmla="*/ 147 w 179"/>
                  <a:gd name="T47" fmla="*/ 143 h 172"/>
                  <a:gd name="T48" fmla="*/ 139 w 179"/>
                  <a:gd name="T49" fmla="*/ 154 h 172"/>
                  <a:gd name="T50" fmla="*/ 135 w 179"/>
                  <a:gd name="T51" fmla="*/ 151 h 172"/>
                  <a:gd name="T52" fmla="*/ 126 w 179"/>
                  <a:gd name="T53" fmla="*/ 145 h 172"/>
                  <a:gd name="T54" fmla="*/ 111 w 179"/>
                  <a:gd name="T55" fmla="*/ 132 h 172"/>
                  <a:gd name="T56" fmla="*/ 99 w 179"/>
                  <a:gd name="T57" fmla="*/ 142 h 172"/>
                  <a:gd name="T58" fmla="*/ 86 w 179"/>
                  <a:gd name="T59" fmla="*/ 155 h 172"/>
                  <a:gd name="T60" fmla="*/ 79 w 179"/>
                  <a:gd name="T61" fmla="*/ 167 h 172"/>
                  <a:gd name="T62" fmla="*/ 77 w 179"/>
                  <a:gd name="T63" fmla="*/ 172 h 172"/>
                  <a:gd name="T64" fmla="*/ 58 w 179"/>
                  <a:gd name="T65" fmla="*/ 167 h 172"/>
                  <a:gd name="T66" fmla="*/ 45 w 179"/>
                  <a:gd name="T67" fmla="*/ 172 h 172"/>
                  <a:gd name="T68" fmla="*/ 44 w 179"/>
                  <a:gd name="T69" fmla="*/ 160 h 172"/>
                  <a:gd name="T70" fmla="*/ 35 w 179"/>
                  <a:gd name="T71" fmla="*/ 152 h 172"/>
                  <a:gd name="T72" fmla="*/ 32 w 179"/>
                  <a:gd name="T73" fmla="*/ 143 h 172"/>
                  <a:gd name="T74" fmla="*/ 32 w 179"/>
                  <a:gd name="T75" fmla="*/ 135 h 172"/>
                  <a:gd name="T76" fmla="*/ 33 w 179"/>
                  <a:gd name="T77" fmla="*/ 111 h 172"/>
                  <a:gd name="T78" fmla="*/ 30 w 179"/>
                  <a:gd name="T79" fmla="*/ 100 h 172"/>
                  <a:gd name="T80" fmla="*/ 15 w 179"/>
                  <a:gd name="T81" fmla="*/ 102 h 172"/>
                  <a:gd name="T82" fmla="*/ 4 w 179"/>
                  <a:gd name="T83" fmla="*/ 82 h 172"/>
                  <a:gd name="T84" fmla="*/ 4 w 179"/>
                  <a:gd name="T85" fmla="*/ 73 h 172"/>
                  <a:gd name="T86" fmla="*/ 12 w 179"/>
                  <a:gd name="T87" fmla="*/ 66 h 172"/>
                  <a:gd name="T88" fmla="*/ 20 w 179"/>
                  <a:gd name="T89" fmla="*/ 59 h 172"/>
                  <a:gd name="T90" fmla="*/ 30 w 179"/>
                  <a:gd name="T91" fmla="*/ 58 h 172"/>
                  <a:gd name="T92" fmla="*/ 38 w 179"/>
                  <a:gd name="T93" fmla="*/ 58 h 172"/>
                  <a:gd name="T94" fmla="*/ 41 w 179"/>
                  <a:gd name="T95" fmla="*/ 52 h 172"/>
                  <a:gd name="T96" fmla="*/ 36 w 179"/>
                  <a:gd name="T97" fmla="*/ 35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9" h="172">
                    <a:moveTo>
                      <a:pt x="32" y="35"/>
                    </a:moveTo>
                    <a:lnTo>
                      <a:pt x="29" y="32"/>
                    </a:lnTo>
                    <a:lnTo>
                      <a:pt x="21" y="29"/>
                    </a:lnTo>
                    <a:lnTo>
                      <a:pt x="26" y="26"/>
                    </a:lnTo>
                    <a:lnTo>
                      <a:pt x="24" y="18"/>
                    </a:lnTo>
                    <a:lnTo>
                      <a:pt x="21" y="14"/>
                    </a:lnTo>
                    <a:lnTo>
                      <a:pt x="29" y="14"/>
                    </a:lnTo>
                    <a:lnTo>
                      <a:pt x="29" y="6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0" y="0"/>
                    </a:lnTo>
                    <a:lnTo>
                      <a:pt x="59" y="2"/>
                    </a:lnTo>
                    <a:lnTo>
                      <a:pt x="70" y="0"/>
                    </a:lnTo>
                    <a:lnTo>
                      <a:pt x="79" y="6"/>
                    </a:lnTo>
                    <a:lnTo>
                      <a:pt x="80" y="17"/>
                    </a:lnTo>
                    <a:lnTo>
                      <a:pt x="85" y="20"/>
                    </a:lnTo>
                    <a:lnTo>
                      <a:pt x="86" y="29"/>
                    </a:lnTo>
                    <a:lnTo>
                      <a:pt x="94" y="35"/>
                    </a:lnTo>
                    <a:lnTo>
                      <a:pt x="99" y="35"/>
                    </a:lnTo>
                    <a:lnTo>
                      <a:pt x="109" y="32"/>
                    </a:lnTo>
                    <a:lnTo>
                      <a:pt x="109" y="26"/>
                    </a:lnTo>
                    <a:lnTo>
                      <a:pt x="112" y="23"/>
                    </a:lnTo>
                    <a:lnTo>
                      <a:pt x="118" y="29"/>
                    </a:lnTo>
                    <a:lnTo>
                      <a:pt x="117" y="34"/>
                    </a:lnTo>
                    <a:lnTo>
                      <a:pt x="121" y="40"/>
                    </a:lnTo>
                    <a:lnTo>
                      <a:pt x="129" y="40"/>
                    </a:lnTo>
                    <a:lnTo>
                      <a:pt x="135" y="38"/>
                    </a:lnTo>
                    <a:lnTo>
                      <a:pt x="143" y="43"/>
                    </a:lnTo>
                    <a:lnTo>
                      <a:pt x="146" y="44"/>
                    </a:lnTo>
                    <a:lnTo>
                      <a:pt x="146" y="52"/>
                    </a:lnTo>
                    <a:lnTo>
                      <a:pt x="159" y="52"/>
                    </a:lnTo>
                    <a:lnTo>
                      <a:pt x="161" y="59"/>
                    </a:lnTo>
                    <a:lnTo>
                      <a:pt x="152" y="72"/>
                    </a:lnTo>
                    <a:lnTo>
                      <a:pt x="153" y="75"/>
                    </a:lnTo>
                    <a:lnTo>
                      <a:pt x="156" y="73"/>
                    </a:lnTo>
                    <a:lnTo>
                      <a:pt x="171" y="81"/>
                    </a:lnTo>
                    <a:lnTo>
                      <a:pt x="171" y="88"/>
                    </a:lnTo>
                    <a:lnTo>
                      <a:pt x="179" y="96"/>
                    </a:lnTo>
                    <a:lnTo>
                      <a:pt x="174" y="99"/>
                    </a:lnTo>
                    <a:lnTo>
                      <a:pt x="170" y="99"/>
                    </a:lnTo>
                    <a:lnTo>
                      <a:pt x="165" y="96"/>
                    </a:lnTo>
                    <a:lnTo>
                      <a:pt x="164" y="100"/>
                    </a:lnTo>
                    <a:lnTo>
                      <a:pt x="162" y="114"/>
                    </a:lnTo>
                    <a:lnTo>
                      <a:pt x="159" y="116"/>
                    </a:lnTo>
                    <a:lnTo>
                      <a:pt x="164" y="126"/>
                    </a:lnTo>
                    <a:lnTo>
                      <a:pt x="161" y="138"/>
                    </a:lnTo>
                    <a:lnTo>
                      <a:pt x="153" y="138"/>
                    </a:lnTo>
                    <a:lnTo>
                      <a:pt x="147" y="143"/>
                    </a:lnTo>
                    <a:lnTo>
                      <a:pt x="146" y="148"/>
                    </a:lnTo>
                    <a:lnTo>
                      <a:pt x="139" y="154"/>
                    </a:lnTo>
                    <a:lnTo>
                      <a:pt x="135" y="155"/>
                    </a:lnTo>
                    <a:lnTo>
                      <a:pt x="135" y="151"/>
                    </a:lnTo>
                    <a:lnTo>
                      <a:pt x="126" y="149"/>
                    </a:lnTo>
                    <a:lnTo>
                      <a:pt x="126" y="145"/>
                    </a:lnTo>
                    <a:lnTo>
                      <a:pt x="114" y="135"/>
                    </a:lnTo>
                    <a:lnTo>
                      <a:pt x="111" y="132"/>
                    </a:lnTo>
                    <a:lnTo>
                      <a:pt x="102" y="132"/>
                    </a:lnTo>
                    <a:lnTo>
                      <a:pt x="99" y="142"/>
                    </a:lnTo>
                    <a:lnTo>
                      <a:pt x="92" y="142"/>
                    </a:lnTo>
                    <a:lnTo>
                      <a:pt x="86" y="155"/>
                    </a:lnTo>
                    <a:lnTo>
                      <a:pt x="80" y="160"/>
                    </a:lnTo>
                    <a:lnTo>
                      <a:pt x="79" y="167"/>
                    </a:lnTo>
                    <a:lnTo>
                      <a:pt x="80" y="169"/>
                    </a:lnTo>
                    <a:lnTo>
                      <a:pt x="77" y="172"/>
                    </a:lnTo>
                    <a:lnTo>
                      <a:pt x="68" y="172"/>
                    </a:lnTo>
                    <a:lnTo>
                      <a:pt x="58" y="167"/>
                    </a:lnTo>
                    <a:lnTo>
                      <a:pt x="48" y="169"/>
                    </a:lnTo>
                    <a:lnTo>
                      <a:pt x="45" y="172"/>
                    </a:lnTo>
                    <a:lnTo>
                      <a:pt x="39" y="170"/>
                    </a:lnTo>
                    <a:lnTo>
                      <a:pt x="44" y="160"/>
                    </a:lnTo>
                    <a:lnTo>
                      <a:pt x="41" y="154"/>
                    </a:lnTo>
                    <a:lnTo>
                      <a:pt x="35" y="152"/>
                    </a:lnTo>
                    <a:lnTo>
                      <a:pt x="36" y="149"/>
                    </a:lnTo>
                    <a:lnTo>
                      <a:pt x="32" y="143"/>
                    </a:lnTo>
                    <a:lnTo>
                      <a:pt x="36" y="135"/>
                    </a:lnTo>
                    <a:lnTo>
                      <a:pt x="32" y="135"/>
                    </a:lnTo>
                    <a:lnTo>
                      <a:pt x="35" y="131"/>
                    </a:lnTo>
                    <a:lnTo>
                      <a:pt x="33" y="111"/>
                    </a:lnTo>
                    <a:lnTo>
                      <a:pt x="30" y="102"/>
                    </a:lnTo>
                    <a:lnTo>
                      <a:pt x="30" y="100"/>
                    </a:lnTo>
                    <a:lnTo>
                      <a:pt x="26" y="99"/>
                    </a:lnTo>
                    <a:lnTo>
                      <a:pt x="15" y="102"/>
                    </a:lnTo>
                    <a:lnTo>
                      <a:pt x="6" y="96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4" y="73"/>
                    </a:lnTo>
                    <a:lnTo>
                      <a:pt x="9" y="72"/>
                    </a:lnTo>
                    <a:lnTo>
                      <a:pt x="12" y="66"/>
                    </a:lnTo>
                    <a:lnTo>
                      <a:pt x="20" y="69"/>
                    </a:lnTo>
                    <a:lnTo>
                      <a:pt x="20" y="59"/>
                    </a:lnTo>
                    <a:lnTo>
                      <a:pt x="27" y="59"/>
                    </a:lnTo>
                    <a:lnTo>
                      <a:pt x="30" y="58"/>
                    </a:lnTo>
                    <a:lnTo>
                      <a:pt x="38" y="62"/>
                    </a:lnTo>
                    <a:lnTo>
                      <a:pt x="38" y="58"/>
                    </a:lnTo>
                    <a:lnTo>
                      <a:pt x="36" y="52"/>
                    </a:lnTo>
                    <a:lnTo>
                      <a:pt x="41" y="52"/>
                    </a:lnTo>
                    <a:lnTo>
                      <a:pt x="41" y="38"/>
                    </a:lnTo>
                    <a:lnTo>
                      <a:pt x="36" y="35"/>
                    </a:lnTo>
                    <a:lnTo>
                      <a:pt x="32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4" name="Freeform 5366">
                <a:extLst>
                  <a:ext uri="{FF2B5EF4-FFF2-40B4-BE49-F238E27FC236}">
                    <a16:creationId xmlns:a16="http://schemas.microsoft.com/office/drawing/2014/main" id="{0B2DB141-E317-280D-A541-B55549C4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246"/>
                <a:ext cx="103" cy="121"/>
              </a:xfrm>
              <a:custGeom>
                <a:avLst/>
                <a:gdLst>
                  <a:gd name="T0" fmla="*/ 7 w 206"/>
                  <a:gd name="T1" fmla="*/ 31 h 242"/>
                  <a:gd name="T2" fmla="*/ 16 w 206"/>
                  <a:gd name="T3" fmla="*/ 35 h 242"/>
                  <a:gd name="T4" fmla="*/ 12 w 206"/>
                  <a:gd name="T5" fmla="*/ 49 h 242"/>
                  <a:gd name="T6" fmla="*/ 7 w 206"/>
                  <a:gd name="T7" fmla="*/ 57 h 242"/>
                  <a:gd name="T8" fmla="*/ 12 w 206"/>
                  <a:gd name="T9" fmla="*/ 70 h 242"/>
                  <a:gd name="T10" fmla="*/ 1 w 206"/>
                  <a:gd name="T11" fmla="*/ 86 h 242"/>
                  <a:gd name="T12" fmla="*/ 7 w 206"/>
                  <a:gd name="T13" fmla="*/ 95 h 242"/>
                  <a:gd name="T14" fmla="*/ 9 w 206"/>
                  <a:gd name="T15" fmla="*/ 108 h 242"/>
                  <a:gd name="T16" fmla="*/ 12 w 206"/>
                  <a:gd name="T17" fmla="*/ 119 h 242"/>
                  <a:gd name="T18" fmla="*/ 10 w 206"/>
                  <a:gd name="T19" fmla="*/ 133 h 242"/>
                  <a:gd name="T20" fmla="*/ 21 w 206"/>
                  <a:gd name="T21" fmla="*/ 137 h 242"/>
                  <a:gd name="T22" fmla="*/ 31 w 206"/>
                  <a:gd name="T23" fmla="*/ 148 h 242"/>
                  <a:gd name="T24" fmla="*/ 31 w 206"/>
                  <a:gd name="T25" fmla="*/ 165 h 242"/>
                  <a:gd name="T26" fmla="*/ 28 w 206"/>
                  <a:gd name="T27" fmla="*/ 172 h 242"/>
                  <a:gd name="T28" fmla="*/ 7 w 206"/>
                  <a:gd name="T29" fmla="*/ 183 h 242"/>
                  <a:gd name="T30" fmla="*/ 0 w 206"/>
                  <a:gd name="T31" fmla="*/ 192 h 242"/>
                  <a:gd name="T32" fmla="*/ 15 w 206"/>
                  <a:gd name="T33" fmla="*/ 198 h 242"/>
                  <a:gd name="T34" fmla="*/ 22 w 206"/>
                  <a:gd name="T35" fmla="*/ 207 h 242"/>
                  <a:gd name="T36" fmla="*/ 31 w 206"/>
                  <a:gd name="T37" fmla="*/ 204 h 242"/>
                  <a:gd name="T38" fmla="*/ 53 w 206"/>
                  <a:gd name="T39" fmla="*/ 207 h 242"/>
                  <a:gd name="T40" fmla="*/ 57 w 206"/>
                  <a:gd name="T41" fmla="*/ 216 h 242"/>
                  <a:gd name="T42" fmla="*/ 68 w 206"/>
                  <a:gd name="T43" fmla="*/ 219 h 242"/>
                  <a:gd name="T44" fmla="*/ 74 w 206"/>
                  <a:gd name="T45" fmla="*/ 227 h 242"/>
                  <a:gd name="T46" fmla="*/ 85 w 206"/>
                  <a:gd name="T47" fmla="*/ 219 h 242"/>
                  <a:gd name="T48" fmla="*/ 92 w 206"/>
                  <a:gd name="T49" fmla="*/ 201 h 242"/>
                  <a:gd name="T50" fmla="*/ 106 w 206"/>
                  <a:gd name="T51" fmla="*/ 204 h 242"/>
                  <a:gd name="T52" fmla="*/ 115 w 206"/>
                  <a:gd name="T53" fmla="*/ 207 h 242"/>
                  <a:gd name="T54" fmla="*/ 130 w 206"/>
                  <a:gd name="T55" fmla="*/ 206 h 242"/>
                  <a:gd name="T56" fmla="*/ 139 w 206"/>
                  <a:gd name="T57" fmla="*/ 218 h 242"/>
                  <a:gd name="T58" fmla="*/ 173 w 206"/>
                  <a:gd name="T59" fmla="*/ 230 h 242"/>
                  <a:gd name="T60" fmla="*/ 186 w 206"/>
                  <a:gd name="T61" fmla="*/ 238 h 242"/>
                  <a:gd name="T62" fmla="*/ 200 w 206"/>
                  <a:gd name="T63" fmla="*/ 235 h 242"/>
                  <a:gd name="T64" fmla="*/ 201 w 206"/>
                  <a:gd name="T65" fmla="*/ 228 h 242"/>
                  <a:gd name="T66" fmla="*/ 195 w 206"/>
                  <a:gd name="T67" fmla="*/ 209 h 242"/>
                  <a:gd name="T68" fmla="*/ 186 w 206"/>
                  <a:gd name="T69" fmla="*/ 201 h 242"/>
                  <a:gd name="T70" fmla="*/ 195 w 206"/>
                  <a:gd name="T71" fmla="*/ 186 h 242"/>
                  <a:gd name="T72" fmla="*/ 195 w 206"/>
                  <a:gd name="T73" fmla="*/ 181 h 242"/>
                  <a:gd name="T74" fmla="*/ 195 w 206"/>
                  <a:gd name="T75" fmla="*/ 162 h 242"/>
                  <a:gd name="T76" fmla="*/ 191 w 206"/>
                  <a:gd name="T77" fmla="*/ 159 h 242"/>
                  <a:gd name="T78" fmla="*/ 186 w 206"/>
                  <a:gd name="T79" fmla="*/ 149 h 242"/>
                  <a:gd name="T80" fmla="*/ 174 w 206"/>
                  <a:gd name="T81" fmla="*/ 137 h 242"/>
                  <a:gd name="T82" fmla="*/ 163 w 206"/>
                  <a:gd name="T83" fmla="*/ 131 h 242"/>
                  <a:gd name="T84" fmla="*/ 165 w 206"/>
                  <a:gd name="T85" fmla="*/ 110 h 242"/>
                  <a:gd name="T86" fmla="*/ 167 w 206"/>
                  <a:gd name="T87" fmla="*/ 101 h 242"/>
                  <a:gd name="T88" fmla="*/ 174 w 206"/>
                  <a:gd name="T89" fmla="*/ 101 h 242"/>
                  <a:gd name="T90" fmla="*/ 177 w 206"/>
                  <a:gd name="T91" fmla="*/ 70 h 242"/>
                  <a:gd name="T92" fmla="*/ 154 w 206"/>
                  <a:gd name="T93" fmla="*/ 58 h 242"/>
                  <a:gd name="T94" fmla="*/ 132 w 206"/>
                  <a:gd name="T95" fmla="*/ 67 h 242"/>
                  <a:gd name="T96" fmla="*/ 126 w 206"/>
                  <a:gd name="T97" fmla="*/ 57 h 242"/>
                  <a:gd name="T98" fmla="*/ 119 w 206"/>
                  <a:gd name="T99" fmla="*/ 52 h 242"/>
                  <a:gd name="T100" fmla="*/ 110 w 206"/>
                  <a:gd name="T101" fmla="*/ 49 h 242"/>
                  <a:gd name="T102" fmla="*/ 101 w 206"/>
                  <a:gd name="T103" fmla="*/ 49 h 242"/>
                  <a:gd name="T104" fmla="*/ 97 w 206"/>
                  <a:gd name="T105" fmla="*/ 40 h 242"/>
                  <a:gd name="T106" fmla="*/ 100 w 206"/>
                  <a:gd name="T107" fmla="*/ 22 h 242"/>
                  <a:gd name="T108" fmla="*/ 98 w 206"/>
                  <a:gd name="T109" fmla="*/ 10 h 242"/>
                  <a:gd name="T110" fmla="*/ 89 w 206"/>
                  <a:gd name="T111" fmla="*/ 0 h 242"/>
                  <a:gd name="T112" fmla="*/ 77 w 206"/>
                  <a:gd name="T113" fmla="*/ 22 h 242"/>
                  <a:gd name="T114" fmla="*/ 68 w 206"/>
                  <a:gd name="T115" fmla="*/ 29 h 242"/>
                  <a:gd name="T116" fmla="*/ 63 w 206"/>
                  <a:gd name="T117" fmla="*/ 23 h 242"/>
                  <a:gd name="T118" fmla="*/ 50 w 206"/>
                  <a:gd name="T119" fmla="*/ 19 h 242"/>
                  <a:gd name="T120" fmla="*/ 50 w 206"/>
                  <a:gd name="T121" fmla="*/ 10 h 242"/>
                  <a:gd name="T122" fmla="*/ 34 w 206"/>
                  <a:gd name="T123" fmla="*/ 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42">
                    <a:moveTo>
                      <a:pt x="18" y="17"/>
                    </a:moveTo>
                    <a:lnTo>
                      <a:pt x="7" y="31"/>
                    </a:lnTo>
                    <a:lnTo>
                      <a:pt x="7" y="34"/>
                    </a:lnTo>
                    <a:lnTo>
                      <a:pt x="16" y="35"/>
                    </a:lnTo>
                    <a:lnTo>
                      <a:pt x="22" y="41"/>
                    </a:lnTo>
                    <a:lnTo>
                      <a:pt x="12" y="49"/>
                    </a:lnTo>
                    <a:lnTo>
                      <a:pt x="15" y="52"/>
                    </a:lnTo>
                    <a:lnTo>
                      <a:pt x="7" y="57"/>
                    </a:lnTo>
                    <a:lnTo>
                      <a:pt x="10" y="63"/>
                    </a:lnTo>
                    <a:lnTo>
                      <a:pt x="12" y="70"/>
                    </a:lnTo>
                    <a:lnTo>
                      <a:pt x="7" y="75"/>
                    </a:lnTo>
                    <a:lnTo>
                      <a:pt x="1" y="86"/>
                    </a:lnTo>
                    <a:lnTo>
                      <a:pt x="1" y="90"/>
                    </a:lnTo>
                    <a:lnTo>
                      <a:pt x="7" y="95"/>
                    </a:lnTo>
                    <a:lnTo>
                      <a:pt x="10" y="102"/>
                    </a:lnTo>
                    <a:lnTo>
                      <a:pt x="9" y="108"/>
                    </a:lnTo>
                    <a:lnTo>
                      <a:pt x="13" y="113"/>
                    </a:lnTo>
                    <a:lnTo>
                      <a:pt x="12" y="119"/>
                    </a:lnTo>
                    <a:lnTo>
                      <a:pt x="9" y="125"/>
                    </a:lnTo>
                    <a:lnTo>
                      <a:pt x="10" y="133"/>
                    </a:lnTo>
                    <a:lnTo>
                      <a:pt x="15" y="133"/>
                    </a:lnTo>
                    <a:lnTo>
                      <a:pt x="21" y="137"/>
                    </a:lnTo>
                    <a:lnTo>
                      <a:pt x="22" y="140"/>
                    </a:lnTo>
                    <a:lnTo>
                      <a:pt x="31" y="148"/>
                    </a:lnTo>
                    <a:lnTo>
                      <a:pt x="39" y="152"/>
                    </a:lnTo>
                    <a:lnTo>
                      <a:pt x="31" y="165"/>
                    </a:lnTo>
                    <a:lnTo>
                      <a:pt x="36" y="166"/>
                    </a:lnTo>
                    <a:lnTo>
                      <a:pt x="28" y="172"/>
                    </a:lnTo>
                    <a:lnTo>
                      <a:pt x="10" y="175"/>
                    </a:lnTo>
                    <a:lnTo>
                      <a:pt x="7" y="183"/>
                    </a:lnTo>
                    <a:lnTo>
                      <a:pt x="1" y="187"/>
                    </a:lnTo>
                    <a:lnTo>
                      <a:pt x="0" y="192"/>
                    </a:lnTo>
                    <a:lnTo>
                      <a:pt x="7" y="195"/>
                    </a:lnTo>
                    <a:lnTo>
                      <a:pt x="15" y="198"/>
                    </a:lnTo>
                    <a:lnTo>
                      <a:pt x="16" y="201"/>
                    </a:lnTo>
                    <a:lnTo>
                      <a:pt x="22" y="207"/>
                    </a:lnTo>
                    <a:lnTo>
                      <a:pt x="28" y="207"/>
                    </a:lnTo>
                    <a:lnTo>
                      <a:pt x="31" y="204"/>
                    </a:lnTo>
                    <a:lnTo>
                      <a:pt x="45" y="209"/>
                    </a:lnTo>
                    <a:lnTo>
                      <a:pt x="53" y="207"/>
                    </a:lnTo>
                    <a:lnTo>
                      <a:pt x="54" y="207"/>
                    </a:lnTo>
                    <a:lnTo>
                      <a:pt x="57" y="216"/>
                    </a:lnTo>
                    <a:lnTo>
                      <a:pt x="63" y="216"/>
                    </a:lnTo>
                    <a:lnTo>
                      <a:pt x="68" y="219"/>
                    </a:lnTo>
                    <a:lnTo>
                      <a:pt x="68" y="225"/>
                    </a:lnTo>
                    <a:lnTo>
                      <a:pt x="74" y="227"/>
                    </a:lnTo>
                    <a:lnTo>
                      <a:pt x="80" y="218"/>
                    </a:lnTo>
                    <a:lnTo>
                      <a:pt x="85" y="219"/>
                    </a:lnTo>
                    <a:lnTo>
                      <a:pt x="91" y="215"/>
                    </a:lnTo>
                    <a:lnTo>
                      <a:pt x="92" y="201"/>
                    </a:lnTo>
                    <a:lnTo>
                      <a:pt x="101" y="201"/>
                    </a:lnTo>
                    <a:lnTo>
                      <a:pt x="106" y="204"/>
                    </a:lnTo>
                    <a:lnTo>
                      <a:pt x="113" y="204"/>
                    </a:lnTo>
                    <a:lnTo>
                      <a:pt x="115" y="207"/>
                    </a:lnTo>
                    <a:lnTo>
                      <a:pt x="116" y="206"/>
                    </a:lnTo>
                    <a:lnTo>
                      <a:pt x="130" y="206"/>
                    </a:lnTo>
                    <a:lnTo>
                      <a:pt x="135" y="209"/>
                    </a:lnTo>
                    <a:lnTo>
                      <a:pt x="139" y="218"/>
                    </a:lnTo>
                    <a:lnTo>
                      <a:pt x="163" y="219"/>
                    </a:lnTo>
                    <a:lnTo>
                      <a:pt x="173" y="230"/>
                    </a:lnTo>
                    <a:lnTo>
                      <a:pt x="173" y="231"/>
                    </a:lnTo>
                    <a:lnTo>
                      <a:pt x="186" y="238"/>
                    </a:lnTo>
                    <a:lnTo>
                      <a:pt x="192" y="242"/>
                    </a:lnTo>
                    <a:lnTo>
                      <a:pt x="200" y="235"/>
                    </a:lnTo>
                    <a:lnTo>
                      <a:pt x="206" y="235"/>
                    </a:lnTo>
                    <a:lnTo>
                      <a:pt x="201" y="228"/>
                    </a:lnTo>
                    <a:lnTo>
                      <a:pt x="201" y="222"/>
                    </a:lnTo>
                    <a:lnTo>
                      <a:pt x="195" y="209"/>
                    </a:lnTo>
                    <a:lnTo>
                      <a:pt x="192" y="207"/>
                    </a:lnTo>
                    <a:lnTo>
                      <a:pt x="186" y="201"/>
                    </a:lnTo>
                    <a:lnTo>
                      <a:pt x="189" y="193"/>
                    </a:lnTo>
                    <a:lnTo>
                      <a:pt x="195" y="186"/>
                    </a:lnTo>
                    <a:lnTo>
                      <a:pt x="197" y="183"/>
                    </a:lnTo>
                    <a:lnTo>
                      <a:pt x="195" y="181"/>
                    </a:lnTo>
                    <a:lnTo>
                      <a:pt x="192" y="168"/>
                    </a:lnTo>
                    <a:lnTo>
                      <a:pt x="195" y="162"/>
                    </a:lnTo>
                    <a:lnTo>
                      <a:pt x="192" y="157"/>
                    </a:lnTo>
                    <a:lnTo>
                      <a:pt x="191" y="159"/>
                    </a:lnTo>
                    <a:lnTo>
                      <a:pt x="189" y="152"/>
                    </a:lnTo>
                    <a:lnTo>
                      <a:pt x="186" y="149"/>
                    </a:lnTo>
                    <a:lnTo>
                      <a:pt x="183" y="152"/>
                    </a:lnTo>
                    <a:lnTo>
                      <a:pt x="174" y="137"/>
                    </a:lnTo>
                    <a:lnTo>
                      <a:pt x="163" y="136"/>
                    </a:lnTo>
                    <a:lnTo>
                      <a:pt x="163" y="131"/>
                    </a:lnTo>
                    <a:lnTo>
                      <a:pt x="167" y="127"/>
                    </a:lnTo>
                    <a:lnTo>
                      <a:pt x="165" y="110"/>
                    </a:lnTo>
                    <a:lnTo>
                      <a:pt x="160" y="101"/>
                    </a:lnTo>
                    <a:lnTo>
                      <a:pt x="167" y="101"/>
                    </a:lnTo>
                    <a:lnTo>
                      <a:pt x="168" y="104"/>
                    </a:lnTo>
                    <a:lnTo>
                      <a:pt x="174" y="101"/>
                    </a:lnTo>
                    <a:lnTo>
                      <a:pt x="180" y="79"/>
                    </a:lnTo>
                    <a:lnTo>
                      <a:pt x="177" y="70"/>
                    </a:lnTo>
                    <a:lnTo>
                      <a:pt x="159" y="61"/>
                    </a:lnTo>
                    <a:lnTo>
                      <a:pt x="154" y="58"/>
                    </a:lnTo>
                    <a:lnTo>
                      <a:pt x="142" y="60"/>
                    </a:lnTo>
                    <a:lnTo>
                      <a:pt x="132" y="67"/>
                    </a:lnTo>
                    <a:lnTo>
                      <a:pt x="130" y="61"/>
                    </a:lnTo>
                    <a:lnTo>
                      <a:pt x="126" y="57"/>
                    </a:lnTo>
                    <a:lnTo>
                      <a:pt x="123" y="51"/>
                    </a:lnTo>
                    <a:lnTo>
                      <a:pt x="119" y="52"/>
                    </a:lnTo>
                    <a:lnTo>
                      <a:pt x="116" y="49"/>
                    </a:lnTo>
                    <a:lnTo>
                      <a:pt x="110" y="49"/>
                    </a:lnTo>
                    <a:lnTo>
                      <a:pt x="107" y="46"/>
                    </a:lnTo>
                    <a:lnTo>
                      <a:pt x="101" y="49"/>
                    </a:lnTo>
                    <a:lnTo>
                      <a:pt x="95" y="45"/>
                    </a:lnTo>
                    <a:lnTo>
                      <a:pt x="97" y="40"/>
                    </a:lnTo>
                    <a:lnTo>
                      <a:pt x="97" y="23"/>
                    </a:lnTo>
                    <a:lnTo>
                      <a:pt x="100" y="22"/>
                    </a:lnTo>
                    <a:lnTo>
                      <a:pt x="97" y="13"/>
                    </a:lnTo>
                    <a:lnTo>
                      <a:pt x="98" y="10"/>
                    </a:lnTo>
                    <a:lnTo>
                      <a:pt x="92" y="2"/>
                    </a:lnTo>
                    <a:lnTo>
                      <a:pt x="89" y="0"/>
                    </a:lnTo>
                    <a:lnTo>
                      <a:pt x="86" y="0"/>
                    </a:lnTo>
                    <a:lnTo>
                      <a:pt x="77" y="22"/>
                    </a:lnTo>
                    <a:lnTo>
                      <a:pt x="74" y="26"/>
                    </a:lnTo>
                    <a:lnTo>
                      <a:pt x="68" y="29"/>
                    </a:lnTo>
                    <a:lnTo>
                      <a:pt x="69" y="26"/>
                    </a:lnTo>
                    <a:lnTo>
                      <a:pt x="63" y="23"/>
                    </a:lnTo>
                    <a:lnTo>
                      <a:pt x="59" y="23"/>
                    </a:lnTo>
                    <a:lnTo>
                      <a:pt x="50" y="19"/>
                    </a:lnTo>
                    <a:lnTo>
                      <a:pt x="47" y="14"/>
                    </a:lnTo>
                    <a:lnTo>
                      <a:pt x="50" y="10"/>
                    </a:lnTo>
                    <a:lnTo>
                      <a:pt x="47" y="7"/>
                    </a:lnTo>
                    <a:lnTo>
                      <a:pt x="34" y="7"/>
                    </a:lnTo>
                    <a:lnTo>
                      <a:pt x="18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5" name="Freeform 5367">
                <a:extLst>
                  <a:ext uri="{FF2B5EF4-FFF2-40B4-BE49-F238E27FC236}">
                    <a16:creationId xmlns:a16="http://schemas.microsoft.com/office/drawing/2014/main" id="{023A29E5-5339-CB8C-119F-CE5E8F05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246"/>
                <a:ext cx="103" cy="121"/>
              </a:xfrm>
              <a:custGeom>
                <a:avLst/>
                <a:gdLst>
                  <a:gd name="T0" fmla="*/ 34 w 206"/>
                  <a:gd name="T1" fmla="*/ 7 h 242"/>
                  <a:gd name="T2" fmla="*/ 50 w 206"/>
                  <a:gd name="T3" fmla="*/ 10 h 242"/>
                  <a:gd name="T4" fmla="*/ 50 w 206"/>
                  <a:gd name="T5" fmla="*/ 19 h 242"/>
                  <a:gd name="T6" fmla="*/ 63 w 206"/>
                  <a:gd name="T7" fmla="*/ 23 h 242"/>
                  <a:gd name="T8" fmla="*/ 68 w 206"/>
                  <a:gd name="T9" fmla="*/ 29 h 242"/>
                  <a:gd name="T10" fmla="*/ 77 w 206"/>
                  <a:gd name="T11" fmla="*/ 22 h 242"/>
                  <a:gd name="T12" fmla="*/ 89 w 206"/>
                  <a:gd name="T13" fmla="*/ 0 h 242"/>
                  <a:gd name="T14" fmla="*/ 98 w 206"/>
                  <a:gd name="T15" fmla="*/ 10 h 242"/>
                  <a:gd name="T16" fmla="*/ 100 w 206"/>
                  <a:gd name="T17" fmla="*/ 22 h 242"/>
                  <a:gd name="T18" fmla="*/ 97 w 206"/>
                  <a:gd name="T19" fmla="*/ 40 h 242"/>
                  <a:gd name="T20" fmla="*/ 101 w 206"/>
                  <a:gd name="T21" fmla="*/ 49 h 242"/>
                  <a:gd name="T22" fmla="*/ 110 w 206"/>
                  <a:gd name="T23" fmla="*/ 49 h 242"/>
                  <a:gd name="T24" fmla="*/ 119 w 206"/>
                  <a:gd name="T25" fmla="*/ 52 h 242"/>
                  <a:gd name="T26" fmla="*/ 126 w 206"/>
                  <a:gd name="T27" fmla="*/ 57 h 242"/>
                  <a:gd name="T28" fmla="*/ 132 w 206"/>
                  <a:gd name="T29" fmla="*/ 67 h 242"/>
                  <a:gd name="T30" fmla="*/ 154 w 206"/>
                  <a:gd name="T31" fmla="*/ 58 h 242"/>
                  <a:gd name="T32" fmla="*/ 177 w 206"/>
                  <a:gd name="T33" fmla="*/ 70 h 242"/>
                  <a:gd name="T34" fmla="*/ 174 w 206"/>
                  <a:gd name="T35" fmla="*/ 101 h 242"/>
                  <a:gd name="T36" fmla="*/ 167 w 206"/>
                  <a:gd name="T37" fmla="*/ 101 h 242"/>
                  <a:gd name="T38" fmla="*/ 165 w 206"/>
                  <a:gd name="T39" fmla="*/ 110 h 242"/>
                  <a:gd name="T40" fmla="*/ 163 w 206"/>
                  <a:gd name="T41" fmla="*/ 131 h 242"/>
                  <a:gd name="T42" fmla="*/ 174 w 206"/>
                  <a:gd name="T43" fmla="*/ 137 h 242"/>
                  <a:gd name="T44" fmla="*/ 186 w 206"/>
                  <a:gd name="T45" fmla="*/ 149 h 242"/>
                  <a:gd name="T46" fmla="*/ 191 w 206"/>
                  <a:gd name="T47" fmla="*/ 159 h 242"/>
                  <a:gd name="T48" fmla="*/ 195 w 206"/>
                  <a:gd name="T49" fmla="*/ 162 h 242"/>
                  <a:gd name="T50" fmla="*/ 195 w 206"/>
                  <a:gd name="T51" fmla="*/ 181 h 242"/>
                  <a:gd name="T52" fmla="*/ 195 w 206"/>
                  <a:gd name="T53" fmla="*/ 186 h 242"/>
                  <a:gd name="T54" fmla="*/ 186 w 206"/>
                  <a:gd name="T55" fmla="*/ 201 h 242"/>
                  <a:gd name="T56" fmla="*/ 195 w 206"/>
                  <a:gd name="T57" fmla="*/ 209 h 242"/>
                  <a:gd name="T58" fmla="*/ 201 w 206"/>
                  <a:gd name="T59" fmla="*/ 228 h 242"/>
                  <a:gd name="T60" fmla="*/ 200 w 206"/>
                  <a:gd name="T61" fmla="*/ 235 h 242"/>
                  <a:gd name="T62" fmla="*/ 186 w 206"/>
                  <a:gd name="T63" fmla="*/ 238 h 242"/>
                  <a:gd name="T64" fmla="*/ 173 w 206"/>
                  <a:gd name="T65" fmla="*/ 230 h 242"/>
                  <a:gd name="T66" fmla="*/ 139 w 206"/>
                  <a:gd name="T67" fmla="*/ 218 h 242"/>
                  <a:gd name="T68" fmla="*/ 130 w 206"/>
                  <a:gd name="T69" fmla="*/ 206 h 242"/>
                  <a:gd name="T70" fmla="*/ 115 w 206"/>
                  <a:gd name="T71" fmla="*/ 207 h 242"/>
                  <a:gd name="T72" fmla="*/ 106 w 206"/>
                  <a:gd name="T73" fmla="*/ 204 h 242"/>
                  <a:gd name="T74" fmla="*/ 92 w 206"/>
                  <a:gd name="T75" fmla="*/ 201 h 242"/>
                  <a:gd name="T76" fmla="*/ 85 w 206"/>
                  <a:gd name="T77" fmla="*/ 219 h 242"/>
                  <a:gd name="T78" fmla="*/ 74 w 206"/>
                  <a:gd name="T79" fmla="*/ 227 h 242"/>
                  <a:gd name="T80" fmla="*/ 68 w 206"/>
                  <a:gd name="T81" fmla="*/ 219 h 242"/>
                  <a:gd name="T82" fmla="*/ 57 w 206"/>
                  <a:gd name="T83" fmla="*/ 216 h 242"/>
                  <a:gd name="T84" fmla="*/ 53 w 206"/>
                  <a:gd name="T85" fmla="*/ 207 h 242"/>
                  <a:gd name="T86" fmla="*/ 31 w 206"/>
                  <a:gd name="T87" fmla="*/ 204 h 242"/>
                  <a:gd name="T88" fmla="*/ 22 w 206"/>
                  <a:gd name="T89" fmla="*/ 207 h 242"/>
                  <a:gd name="T90" fmla="*/ 15 w 206"/>
                  <a:gd name="T91" fmla="*/ 198 h 242"/>
                  <a:gd name="T92" fmla="*/ 0 w 206"/>
                  <a:gd name="T93" fmla="*/ 192 h 242"/>
                  <a:gd name="T94" fmla="*/ 7 w 206"/>
                  <a:gd name="T95" fmla="*/ 183 h 242"/>
                  <a:gd name="T96" fmla="*/ 28 w 206"/>
                  <a:gd name="T97" fmla="*/ 172 h 242"/>
                  <a:gd name="T98" fmla="*/ 31 w 206"/>
                  <a:gd name="T99" fmla="*/ 165 h 242"/>
                  <a:gd name="T100" fmla="*/ 31 w 206"/>
                  <a:gd name="T101" fmla="*/ 148 h 242"/>
                  <a:gd name="T102" fmla="*/ 21 w 206"/>
                  <a:gd name="T103" fmla="*/ 137 h 242"/>
                  <a:gd name="T104" fmla="*/ 10 w 206"/>
                  <a:gd name="T105" fmla="*/ 133 h 242"/>
                  <a:gd name="T106" fmla="*/ 12 w 206"/>
                  <a:gd name="T107" fmla="*/ 119 h 242"/>
                  <a:gd name="T108" fmla="*/ 9 w 206"/>
                  <a:gd name="T109" fmla="*/ 108 h 242"/>
                  <a:gd name="T110" fmla="*/ 7 w 206"/>
                  <a:gd name="T111" fmla="*/ 95 h 242"/>
                  <a:gd name="T112" fmla="*/ 1 w 206"/>
                  <a:gd name="T113" fmla="*/ 86 h 242"/>
                  <a:gd name="T114" fmla="*/ 12 w 206"/>
                  <a:gd name="T115" fmla="*/ 70 h 242"/>
                  <a:gd name="T116" fmla="*/ 7 w 206"/>
                  <a:gd name="T117" fmla="*/ 57 h 242"/>
                  <a:gd name="T118" fmla="*/ 12 w 206"/>
                  <a:gd name="T119" fmla="*/ 49 h 242"/>
                  <a:gd name="T120" fmla="*/ 16 w 206"/>
                  <a:gd name="T121" fmla="*/ 35 h 242"/>
                  <a:gd name="T122" fmla="*/ 7 w 206"/>
                  <a:gd name="T123" fmla="*/ 31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42">
                    <a:moveTo>
                      <a:pt x="18" y="17"/>
                    </a:moveTo>
                    <a:lnTo>
                      <a:pt x="34" y="7"/>
                    </a:lnTo>
                    <a:lnTo>
                      <a:pt x="47" y="7"/>
                    </a:lnTo>
                    <a:lnTo>
                      <a:pt x="50" y="10"/>
                    </a:lnTo>
                    <a:lnTo>
                      <a:pt x="47" y="14"/>
                    </a:lnTo>
                    <a:lnTo>
                      <a:pt x="50" y="19"/>
                    </a:lnTo>
                    <a:lnTo>
                      <a:pt x="59" y="23"/>
                    </a:lnTo>
                    <a:lnTo>
                      <a:pt x="63" y="23"/>
                    </a:lnTo>
                    <a:lnTo>
                      <a:pt x="69" y="26"/>
                    </a:lnTo>
                    <a:lnTo>
                      <a:pt x="68" y="29"/>
                    </a:lnTo>
                    <a:lnTo>
                      <a:pt x="74" y="26"/>
                    </a:lnTo>
                    <a:lnTo>
                      <a:pt x="77" y="22"/>
                    </a:lnTo>
                    <a:lnTo>
                      <a:pt x="86" y="0"/>
                    </a:lnTo>
                    <a:lnTo>
                      <a:pt x="89" y="0"/>
                    </a:lnTo>
                    <a:lnTo>
                      <a:pt x="92" y="2"/>
                    </a:lnTo>
                    <a:lnTo>
                      <a:pt x="98" y="10"/>
                    </a:lnTo>
                    <a:lnTo>
                      <a:pt x="97" y="13"/>
                    </a:lnTo>
                    <a:lnTo>
                      <a:pt x="100" y="22"/>
                    </a:lnTo>
                    <a:lnTo>
                      <a:pt x="97" y="23"/>
                    </a:lnTo>
                    <a:lnTo>
                      <a:pt x="97" y="40"/>
                    </a:lnTo>
                    <a:lnTo>
                      <a:pt x="95" y="45"/>
                    </a:lnTo>
                    <a:lnTo>
                      <a:pt x="101" y="49"/>
                    </a:lnTo>
                    <a:lnTo>
                      <a:pt x="107" y="46"/>
                    </a:lnTo>
                    <a:lnTo>
                      <a:pt x="110" y="49"/>
                    </a:lnTo>
                    <a:lnTo>
                      <a:pt x="116" y="49"/>
                    </a:lnTo>
                    <a:lnTo>
                      <a:pt x="119" y="52"/>
                    </a:lnTo>
                    <a:lnTo>
                      <a:pt x="123" y="51"/>
                    </a:lnTo>
                    <a:lnTo>
                      <a:pt x="126" y="57"/>
                    </a:lnTo>
                    <a:lnTo>
                      <a:pt x="130" y="61"/>
                    </a:lnTo>
                    <a:lnTo>
                      <a:pt x="132" y="67"/>
                    </a:lnTo>
                    <a:lnTo>
                      <a:pt x="142" y="60"/>
                    </a:lnTo>
                    <a:lnTo>
                      <a:pt x="154" y="58"/>
                    </a:lnTo>
                    <a:lnTo>
                      <a:pt x="159" y="61"/>
                    </a:lnTo>
                    <a:lnTo>
                      <a:pt x="177" y="70"/>
                    </a:lnTo>
                    <a:lnTo>
                      <a:pt x="180" y="79"/>
                    </a:lnTo>
                    <a:lnTo>
                      <a:pt x="174" y="101"/>
                    </a:lnTo>
                    <a:lnTo>
                      <a:pt x="168" y="104"/>
                    </a:lnTo>
                    <a:lnTo>
                      <a:pt x="167" y="101"/>
                    </a:lnTo>
                    <a:lnTo>
                      <a:pt x="160" y="101"/>
                    </a:lnTo>
                    <a:lnTo>
                      <a:pt x="165" y="110"/>
                    </a:lnTo>
                    <a:lnTo>
                      <a:pt x="167" y="127"/>
                    </a:lnTo>
                    <a:lnTo>
                      <a:pt x="163" y="131"/>
                    </a:lnTo>
                    <a:lnTo>
                      <a:pt x="163" y="136"/>
                    </a:lnTo>
                    <a:lnTo>
                      <a:pt x="174" y="137"/>
                    </a:lnTo>
                    <a:lnTo>
                      <a:pt x="183" y="152"/>
                    </a:lnTo>
                    <a:lnTo>
                      <a:pt x="186" y="149"/>
                    </a:lnTo>
                    <a:lnTo>
                      <a:pt x="189" y="152"/>
                    </a:lnTo>
                    <a:lnTo>
                      <a:pt x="191" y="159"/>
                    </a:lnTo>
                    <a:lnTo>
                      <a:pt x="192" y="157"/>
                    </a:lnTo>
                    <a:lnTo>
                      <a:pt x="195" y="162"/>
                    </a:lnTo>
                    <a:lnTo>
                      <a:pt x="192" y="168"/>
                    </a:lnTo>
                    <a:lnTo>
                      <a:pt x="195" y="181"/>
                    </a:lnTo>
                    <a:lnTo>
                      <a:pt x="197" y="183"/>
                    </a:lnTo>
                    <a:lnTo>
                      <a:pt x="195" y="186"/>
                    </a:lnTo>
                    <a:lnTo>
                      <a:pt x="189" y="193"/>
                    </a:lnTo>
                    <a:lnTo>
                      <a:pt x="186" y="201"/>
                    </a:lnTo>
                    <a:lnTo>
                      <a:pt x="192" y="207"/>
                    </a:lnTo>
                    <a:lnTo>
                      <a:pt x="195" y="209"/>
                    </a:lnTo>
                    <a:lnTo>
                      <a:pt x="201" y="222"/>
                    </a:lnTo>
                    <a:lnTo>
                      <a:pt x="201" y="228"/>
                    </a:lnTo>
                    <a:lnTo>
                      <a:pt x="206" y="235"/>
                    </a:lnTo>
                    <a:lnTo>
                      <a:pt x="200" y="235"/>
                    </a:lnTo>
                    <a:lnTo>
                      <a:pt x="192" y="242"/>
                    </a:lnTo>
                    <a:lnTo>
                      <a:pt x="186" y="238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63" y="219"/>
                    </a:lnTo>
                    <a:lnTo>
                      <a:pt x="139" y="218"/>
                    </a:lnTo>
                    <a:lnTo>
                      <a:pt x="135" y="209"/>
                    </a:lnTo>
                    <a:lnTo>
                      <a:pt x="130" y="206"/>
                    </a:lnTo>
                    <a:lnTo>
                      <a:pt x="116" y="206"/>
                    </a:lnTo>
                    <a:lnTo>
                      <a:pt x="115" y="207"/>
                    </a:lnTo>
                    <a:lnTo>
                      <a:pt x="113" y="204"/>
                    </a:lnTo>
                    <a:lnTo>
                      <a:pt x="106" y="204"/>
                    </a:lnTo>
                    <a:lnTo>
                      <a:pt x="101" y="201"/>
                    </a:lnTo>
                    <a:lnTo>
                      <a:pt x="92" y="201"/>
                    </a:lnTo>
                    <a:lnTo>
                      <a:pt x="91" y="215"/>
                    </a:lnTo>
                    <a:lnTo>
                      <a:pt x="85" y="219"/>
                    </a:lnTo>
                    <a:lnTo>
                      <a:pt x="80" y="218"/>
                    </a:lnTo>
                    <a:lnTo>
                      <a:pt x="74" y="227"/>
                    </a:lnTo>
                    <a:lnTo>
                      <a:pt x="68" y="225"/>
                    </a:lnTo>
                    <a:lnTo>
                      <a:pt x="68" y="219"/>
                    </a:lnTo>
                    <a:lnTo>
                      <a:pt x="63" y="216"/>
                    </a:lnTo>
                    <a:lnTo>
                      <a:pt x="57" y="216"/>
                    </a:lnTo>
                    <a:lnTo>
                      <a:pt x="54" y="207"/>
                    </a:lnTo>
                    <a:lnTo>
                      <a:pt x="53" y="207"/>
                    </a:lnTo>
                    <a:lnTo>
                      <a:pt x="45" y="209"/>
                    </a:lnTo>
                    <a:lnTo>
                      <a:pt x="31" y="204"/>
                    </a:lnTo>
                    <a:lnTo>
                      <a:pt x="28" y="207"/>
                    </a:lnTo>
                    <a:lnTo>
                      <a:pt x="22" y="207"/>
                    </a:lnTo>
                    <a:lnTo>
                      <a:pt x="16" y="201"/>
                    </a:lnTo>
                    <a:lnTo>
                      <a:pt x="15" y="198"/>
                    </a:lnTo>
                    <a:lnTo>
                      <a:pt x="7" y="195"/>
                    </a:lnTo>
                    <a:lnTo>
                      <a:pt x="0" y="192"/>
                    </a:lnTo>
                    <a:lnTo>
                      <a:pt x="1" y="187"/>
                    </a:lnTo>
                    <a:lnTo>
                      <a:pt x="7" y="183"/>
                    </a:lnTo>
                    <a:lnTo>
                      <a:pt x="10" y="175"/>
                    </a:lnTo>
                    <a:lnTo>
                      <a:pt x="28" y="172"/>
                    </a:lnTo>
                    <a:lnTo>
                      <a:pt x="36" y="166"/>
                    </a:lnTo>
                    <a:lnTo>
                      <a:pt x="31" y="165"/>
                    </a:lnTo>
                    <a:lnTo>
                      <a:pt x="39" y="152"/>
                    </a:lnTo>
                    <a:lnTo>
                      <a:pt x="31" y="148"/>
                    </a:lnTo>
                    <a:lnTo>
                      <a:pt x="22" y="140"/>
                    </a:lnTo>
                    <a:lnTo>
                      <a:pt x="21" y="137"/>
                    </a:lnTo>
                    <a:lnTo>
                      <a:pt x="15" y="133"/>
                    </a:lnTo>
                    <a:lnTo>
                      <a:pt x="10" y="133"/>
                    </a:lnTo>
                    <a:lnTo>
                      <a:pt x="9" y="125"/>
                    </a:lnTo>
                    <a:lnTo>
                      <a:pt x="12" y="119"/>
                    </a:lnTo>
                    <a:lnTo>
                      <a:pt x="13" y="113"/>
                    </a:lnTo>
                    <a:lnTo>
                      <a:pt x="9" y="108"/>
                    </a:lnTo>
                    <a:lnTo>
                      <a:pt x="10" y="102"/>
                    </a:lnTo>
                    <a:lnTo>
                      <a:pt x="7" y="95"/>
                    </a:lnTo>
                    <a:lnTo>
                      <a:pt x="1" y="90"/>
                    </a:lnTo>
                    <a:lnTo>
                      <a:pt x="1" y="86"/>
                    </a:lnTo>
                    <a:lnTo>
                      <a:pt x="7" y="75"/>
                    </a:lnTo>
                    <a:lnTo>
                      <a:pt x="12" y="70"/>
                    </a:lnTo>
                    <a:lnTo>
                      <a:pt x="10" y="63"/>
                    </a:lnTo>
                    <a:lnTo>
                      <a:pt x="7" y="57"/>
                    </a:lnTo>
                    <a:lnTo>
                      <a:pt x="15" y="52"/>
                    </a:lnTo>
                    <a:lnTo>
                      <a:pt x="12" y="49"/>
                    </a:lnTo>
                    <a:lnTo>
                      <a:pt x="22" y="41"/>
                    </a:lnTo>
                    <a:lnTo>
                      <a:pt x="16" y="35"/>
                    </a:lnTo>
                    <a:lnTo>
                      <a:pt x="7" y="34"/>
                    </a:lnTo>
                    <a:lnTo>
                      <a:pt x="7" y="31"/>
                    </a:lnTo>
                    <a:lnTo>
                      <a:pt x="18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6" name="Freeform 5368">
                <a:extLst>
                  <a:ext uri="{FF2B5EF4-FFF2-40B4-BE49-F238E27FC236}">
                    <a16:creationId xmlns:a16="http://schemas.microsoft.com/office/drawing/2014/main" id="{FEBC6695-15FD-97CB-E270-3997E1B2F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246"/>
                <a:ext cx="103" cy="121"/>
              </a:xfrm>
              <a:custGeom>
                <a:avLst/>
                <a:gdLst>
                  <a:gd name="T0" fmla="*/ 34 w 206"/>
                  <a:gd name="T1" fmla="*/ 7 h 242"/>
                  <a:gd name="T2" fmla="*/ 50 w 206"/>
                  <a:gd name="T3" fmla="*/ 10 h 242"/>
                  <a:gd name="T4" fmla="*/ 50 w 206"/>
                  <a:gd name="T5" fmla="*/ 19 h 242"/>
                  <a:gd name="T6" fmla="*/ 63 w 206"/>
                  <a:gd name="T7" fmla="*/ 23 h 242"/>
                  <a:gd name="T8" fmla="*/ 68 w 206"/>
                  <a:gd name="T9" fmla="*/ 29 h 242"/>
                  <a:gd name="T10" fmla="*/ 77 w 206"/>
                  <a:gd name="T11" fmla="*/ 22 h 242"/>
                  <a:gd name="T12" fmla="*/ 89 w 206"/>
                  <a:gd name="T13" fmla="*/ 0 h 242"/>
                  <a:gd name="T14" fmla="*/ 98 w 206"/>
                  <a:gd name="T15" fmla="*/ 10 h 242"/>
                  <a:gd name="T16" fmla="*/ 100 w 206"/>
                  <a:gd name="T17" fmla="*/ 22 h 242"/>
                  <a:gd name="T18" fmla="*/ 97 w 206"/>
                  <a:gd name="T19" fmla="*/ 40 h 242"/>
                  <a:gd name="T20" fmla="*/ 101 w 206"/>
                  <a:gd name="T21" fmla="*/ 49 h 242"/>
                  <a:gd name="T22" fmla="*/ 110 w 206"/>
                  <a:gd name="T23" fmla="*/ 49 h 242"/>
                  <a:gd name="T24" fmla="*/ 119 w 206"/>
                  <a:gd name="T25" fmla="*/ 52 h 242"/>
                  <a:gd name="T26" fmla="*/ 126 w 206"/>
                  <a:gd name="T27" fmla="*/ 57 h 242"/>
                  <a:gd name="T28" fmla="*/ 132 w 206"/>
                  <a:gd name="T29" fmla="*/ 67 h 242"/>
                  <a:gd name="T30" fmla="*/ 154 w 206"/>
                  <a:gd name="T31" fmla="*/ 58 h 242"/>
                  <a:gd name="T32" fmla="*/ 177 w 206"/>
                  <a:gd name="T33" fmla="*/ 70 h 242"/>
                  <a:gd name="T34" fmla="*/ 174 w 206"/>
                  <a:gd name="T35" fmla="*/ 101 h 242"/>
                  <a:gd name="T36" fmla="*/ 167 w 206"/>
                  <a:gd name="T37" fmla="*/ 101 h 242"/>
                  <a:gd name="T38" fmla="*/ 165 w 206"/>
                  <a:gd name="T39" fmla="*/ 110 h 242"/>
                  <a:gd name="T40" fmla="*/ 163 w 206"/>
                  <a:gd name="T41" fmla="*/ 131 h 242"/>
                  <a:gd name="T42" fmla="*/ 174 w 206"/>
                  <a:gd name="T43" fmla="*/ 137 h 242"/>
                  <a:gd name="T44" fmla="*/ 186 w 206"/>
                  <a:gd name="T45" fmla="*/ 149 h 242"/>
                  <a:gd name="T46" fmla="*/ 191 w 206"/>
                  <a:gd name="T47" fmla="*/ 159 h 242"/>
                  <a:gd name="T48" fmla="*/ 195 w 206"/>
                  <a:gd name="T49" fmla="*/ 162 h 242"/>
                  <a:gd name="T50" fmla="*/ 195 w 206"/>
                  <a:gd name="T51" fmla="*/ 181 h 242"/>
                  <a:gd name="T52" fmla="*/ 195 w 206"/>
                  <a:gd name="T53" fmla="*/ 186 h 242"/>
                  <a:gd name="T54" fmla="*/ 186 w 206"/>
                  <a:gd name="T55" fmla="*/ 201 h 242"/>
                  <a:gd name="T56" fmla="*/ 195 w 206"/>
                  <a:gd name="T57" fmla="*/ 209 h 242"/>
                  <a:gd name="T58" fmla="*/ 201 w 206"/>
                  <a:gd name="T59" fmla="*/ 228 h 242"/>
                  <a:gd name="T60" fmla="*/ 200 w 206"/>
                  <a:gd name="T61" fmla="*/ 235 h 242"/>
                  <a:gd name="T62" fmla="*/ 186 w 206"/>
                  <a:gd name="T63" fmla="*/ 238 h 242"/>
                  <a:gd name="T64" fmla="*/ 173 w 206"/>
                  <a:gd name="T65" fmla="*/ 230 h 242"/>
                  <a:gd name="T66" fmla="*/ 139 w 206"/>
                  <a:gd name="T67" fmla="*/ 218 h 242"/>
                  <a:gd name="T68" fmla="*/ 130 w 206"/>
                  <a:gd name="T69" fmla="*/ 206 h 242"/>
                  <a:gd name="T70" fmla="*/ 115 w 206"/>
                  <a:gd name="T71" fmla="*/ 207 h 242"/>
                  <a:gd name="T72" fmla="*/ 106 w 206"/>
                  <a:gd name="T73" fmla="*/ 204 h 242"/>
                  <a:gd name="T74" fmla="*/ 92 w 206"/>
                  <a:gd name="T75" fmla="*/ 201 h 242"/>
                  <a:gd name="T76" fmla="*/ 85 w 206"/>
                  <a:gd name="T77" fmla="*/ 219 h 242"/>
                  <a:gd name="T78" fmla="*/ 74 w 206"/>
                  <a:gd name="T79" fmla="*/ 227 h 242"/>
                  <a:gd name="T80" fmla="*/ 68 w 206"/>
                  <a:gd name="T81" fmla="*/ 219 h 242"/>
                  <a:gd name="T82" fmla="*/ 57 w 206"/>
                  <a:gd name="T83" fmla="*/ 216 h 242"/>
                  <a:gd name="T84" fmla="*/ 53 w 206"/>
                  <a:gd name="T85" fmla="*/ 207 h 242"/>
                  <a:gd name="T86" fmla="*/ 31 w 206"/>
                  <a:gd name="T87" fmla="*/ 204 h 242"/>
                  <a:gd name="T88" fmla="*/ 22 w 206"/>
                  <a:gd name="T89" fmla="*/ 207 h 242"/>
                  <a:gd name="T90" fmla="*/ 15 w 206"/>
                  <a:gd name="T91" fmla="*/ 198 h 242"/>
                  <a:gd name="T92" fmla="*/ 0 w 206"/>
                  <a:gd name="T93" fmla="*/ 192 h 242"/>
                  <a:gd name="T94" fmla="*/ 7 w 206"/>
                  <a:gd name="T95" fmla="*/ 183 h 242"/>
                  <a:gd name="T96" fmla="*/ 28 w 206"/>
                  <a:gd name="T97" fmla="*/ 172 h 242"/>
                  <a:gd name="T98" fmla="*/ 31 w 206"/>
                  <a:gd name="T99" fmla="*/ 165 h 242"/>
                  <a:gd name="T100" fmla="*/ 31 w 206"/>
                  <a:gd name="T101" fmla="*/ 148 h 242"/>
                  <a:gd name="T102" fmla="*/ 21 w 206"/>
                  <a:gd name="T103" fmla="*/ 137 h 242"/>
                  <a:gd name="T104" fmla="*/ 10 w 206"/>
                  <a:gd name="T105" fmla="*/ 133 h 242"/>
                  <a:gd name="T106" fmla="*/ 12 w 206"/>
                  <a:gd name="T107" fmla="*/ 119 h 242"/>
                  <a:gd name="T108" fmla="*/ 9 w 206"/>
                  <a:gd name="T109" fmla="*/ 108 h 242"/>
                  <a:gd name="T110" fmla="*/ 7 w 206"/>
                  <a:gd name="T111" fmla="*/ 95 h 242"/>
                  <a:gd name="T112" fmla="*/ 1 w 206"/>
                  <a:gd name="T113" fmla="*/ 86 h 242"/>
                  <a:gd name="T114" fmla="*/ 12 w 206"/>
                  <a:gd name="T115" fmla="*/ 70 h 242"/>
                  <a:gd name="T116" fmla="*/ 7 w 206"/>
                  <a:gd name="T117" fmla="*/ 57 h 242"/>
                  <a:gd name="T118" fmla="*/ 12 w 206"/>
                  <a:gd name="T119" fmla="*/ 49 h 242"/>
                  <a:gd name="T120" fmla="*/ 16 w 206"/>
                  <a:gd name="T121" fmla="*/ 35 h 242"/>
                  <a:gd name="T122" fmla="*/ 7 w 206"/>
                  <a:gd name="T123" fmla="*/ 31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42">
                    <a:moveTo>
                      <a:pt x="18" y="17"/>
                    </a:moveTo>
                    <a:lnTo>
                      <a:pt x="34" y="7"/>
                    </a:lnTo>
                    <a:lnTo>
                      <a:pt x="47" y="7"/>
                    </a:lnTo>
                    <a:lnTo>
                      <a:pt x="50" y="10"/>
                    </a:lnTo>
                    <a:lnTo>
                      <a:pt x="47" y="14"/>
                    </a:lnTo>
                    <a:lnTo>
                      <a:pt x="50" y="19"/>
                    </a:lnTo>
                    <a:lnTo>
                      <a:pt x="59" y="23"/>
                    </a:lnTo>
                    <a:lnTo>
                      <a:pt x="63" y="23"/>
                    </a:lnTo>
                    <a:lnTo>
                      <a:pt x="69" y="26"/>
                    </a:lnTo>
                    <a:lnTo>
                      <a:pt x="68" y="29"/>
                    </a:lnTo>
                    <a:lnTo>
                      <a:pt x="74" y="26"/>
                    </a:lnTo>
                    <a:lnTo>
                      <a:pt x="77" y="22"/>
                    </a:lnTo>
                    <a:lnTo>
                      <a:pt x="86" y="0"/>
                    </a:lnTo>
                    <a:lnTo>
                      <a:pt x="89" y="0"/>
                    </a:lnTo>
                    <a:lnTo>
                      <a:pt x="92" y="2"/>
                    </a:lnTo>
                    <a:lnTo>
                      <a:pt x="98" y="10"/>
                    </a:lnTo>
                    <a:lnTo>
                      <a:pt x="97" y="13"/>
                    </a:lnTo>
                    <a:lnTo>
                      <a:pt x="100" y="22"/>
                    </a:lnTo>
                    <a:lnTo>
                      <a:pt x="97" y="23"/>
                    </a:lnTo>
                    <a:lnTo>
                      <a:pt x="97" y="40"/>
                    </a:lnTo>
                    <a:lnTo>
                      <a:pt x="95" y="45"/>
                    </a:lnTo>
                    <a:lnTo>
                      <a:pt x="101" y="49"/>
                    </a:lnTo>
                    <a:lnTo>
                      <a:pt x="107" y="46"/>
                    </a:lnTo>
                    <a:lnTo>
                      <a:pt x="110" y="49"/>
                    </a:lnTo>
                    <a:lnTo>
                      <a:pt x="116" y="49"/>
                    </a:lnTo>
                    <a:lnTo>
                      <a:pt x="119" y="52"/>
                    </a:lnTo>
                    <a:lnTo>
                      <a:pt x="123" y="51"/>
                    </a:lnTo>
                    <a:lnTo>
                      <a:pt x="126" y="57"/>
                    </a:lnTo>
                    <a:lnTo>
                      <a:pt x="130" y="61"/>
                    </a:lnTo>
                    <a:lnTo>
                      <a:pt x="132" y="67"/>
                    </a:lnTo>
                    <a:lnTo>
                      <a:pt x="142" y="60"/>
                    </a:lnTo>
                    <a:lnTo>
                      <a:pt x="154" y="58"/>
                    </a:lnTo>
                    <a:lnTo>
                      <a:pt x="159" y="61"/>
                    </a:lnTo>
                    <a:lnTo>
                      <a:pt x="177" y="70"/>
                    </a:lnTo>
                    <a:lnTo>
                      <a:pt x="180" y="79"/>
                    </a:lnTo>
                    <a:lnTo>
                      <a:pt x="174" y="101"/>
                    </a:lnTo>
                    <a:lnTo>
                      <a:pt x="168" y="104"/>
                    </a:lnTo>
                    <a:lnTo>
                      <a:pt x="167" y="101"/>
                    </a:lnTo>
                    <a:lnTo>
                      <a:pt x="160" y="101"/>
                    </a:lnTo>
                    <a:lnTo>
                      <a:pt x="165" y="110"/>
                    </a:lnTo>
                    <a:lnTo>
                      <a:pt x="167" y="127"/>
                    </a:lnTo>
                    <a:lnTo>
                      <a:pt x="163" y="131"/>
                    </a:lnTo>
                    <a:lnTo>
                      <a:pt x="163" y="136"/>
                    </a:lnTo>
                    <a:lnTo>
                      <a:pt x="174" y="137"/>
                    </a:lnTo>
                    <a:lnTo>
                      <a:pt x="183" y="152"/>
                    </a:lnTo>
                    <a:lnTo>
                      <a:pt x="186" y="149"/>
                    </a:lnTo>
                    <a:lnTo>
                      <a:pt x="189" y="152"/>
                    </a:lnTo>
                    <a:lnTo>
                      <a:pt x="191" y="159"/>
                    </a:lnTo>
                    <a:lnTo>
                      <a:pt x="192" y="157"/>
                    </a:lnTo>
                    <a:lnTo>
                      <a:pt x="195" y="162"/>
                    </a:lnTo>
                    <a:lnTo>
                      <a:pt x="192" y="168"/>
                    </a:lnTo>
                    <a:lnTo>
                      <a:pt x="195" y="181"/>
                    </a:lnTo>
                    <a:lnTo>
                      <a:pt x="197" y="183"/>
                    </a:lnTo>
                    <a:lnTo>
                      <a:pt x="195" y="186"/>
                    </a:lnTo>
                    <a:lnTo>
                      <a:pt x="189" y="193"/>
                    </a:lnTo>
                    <a:lnTo>
                      <a:pt x="186" y="201"/>
                    </a:lnTo>
                    <a:lnTo>
                      <a:pt x="192" y="207"/>
                    </a:lnTo>
                    <a:lnTo>
                      <a:pt x="195" y="209"/>
                    </a:lnTo>
                    <a:lnTo>
                      <a:pt x="201" y="222"/>
                    </a:lnTo>
                    <a:lnTo>
                      <a:pt x="201" y="228"/>
                    </a:lnTo>
                    <a:lnTo>
                      <a:pt x="206" y="235"/>
                    </a:lnTo>
                    <a:lnTo>
                      <a:pt x="200" y="235"/>
                    </a:lnTo>
                    <a:lnTo>
                      <a:pt x="192" y="242"/>
                    </a:lnTo>
                    <a:lnTo>
                      <a:pt x="186" y="238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63" y="219"/>
                    </a:lnTo>
                    <a:lnTo>
                      <a:pt x="139" y="218"/>
                    </a:lnTo>
                    <a:lnTo>
                      <a:pt x="135" y="209"/>
                    </a:lnTo>
                    <a:lnTo>
                      <a:pt x="130" y="206"/>
                    </a:lnTo>
                    <a:lnTo>
                      <a:pt x="116" y="206"/>
                    </a:lnTo>
                    <a:lnTo>
                      <a:pt x="115" y="207"/>
                    </a:lnTo>
                    <a:lnTo>
                      <a:pt x="113" y="204"/>
                    </a:lnTo>
                    <a:lnTo>
                      <a:pt x="106" y="204"/>
                    </a:lnTo>
                    <a:lnTo>
                      <a:pt x="101" y="201"/>
                    </a:lnTo>
                    <a:lnTo>
                      <a:pt x="92" y="201"/>
                    </a:lnTo>
                    <a:lnTo>
                      <a:pt x="91" y="215"/>
                    </a:lnTo>
                    <a:lnTo>
                      <a:pt x="85" y="219"/>
                    </a:lnTo>
                    <a:lnTo>
                      <a:pt x="80" y="218"/>
                    </a:lnTo>
                    <a:lnTo>
                      <a:pt x="74" y="227"/>
                    </a:lnTo>
                    <a:lnTo>
                      <a:pt x="68" y="225"/>
                    </a:lnTo>
                    <a:lnTo>
                      <a:pt x="68" y="219"/>
                    </a:lnTo>
                    <a:lnTo>
                      <a:pt x="63" y="216"/>
                    </a:lnTo>
                    <a:lnTo>
                      <a:pt x="57" y="216"/>
                    </a:lnTo>
                    <a:lnTo>
                      <a:pt x="54" y="207"/>
                    </a:lnTo>
                    <a:lnTo>
                      <a:pt x="53" y="207"/>
                    </a:lnTo>
                    <a:lnTo>
                      <a:pt x="45" y="209"/>
                    </a:lnTo>
                    <a:lnTo>
                      <a:pt x="31" y="204"/>
                    </a:lnTo>
                    <a:lnTo>
                      <a:pt x="28" y="207"/>
                    </a:lnTo>
                    <a:lnTo>
                      <a:pt x="22" y="207"/>
                    </a:lnTo>
                    <a:lnTo>
                      <a:pt x="16" y="201"/>
                    </a:lnTo>
                    <a:lnTo>
                      <a:pt x="15" y="198"/>
                    </a:lnTo>
                    <a:lnTo>
                      <a:pt x="7" y="195"/>
                    </a:lnTo>
                    <a:lnTo>
                      <a:pt x="0" y="192"/>
                    </a:lnTo>
                    <a:lnTo>
                      <a:pt x="1" y="187"/>
                    </a:lnTo>
                    <a:lnTo>
                      <a:pt x="7" y="183"/>
                    </a:lnTo>
                    <a:lnTo>
                      <a:pt x="10" y="175"/>
                    </a:lnTo>
                    <a:lnTo>
                      <a:pt x="28" y="172"/>
                    </a:lnTo>
                    <a:lnTo>
                      <a:pt x="36" y="166"/>
                    </a:lnTo>
                    <a:lnTo>
                      <a:pt x="31" y="165"/>
                    </a:lnTo>
                    <a:lnTo>
                      <a:pt x="39" y="152"/>
                    </a:lnTo>
                    <a:lnTo>
                      <a:pt x="31" y="148"/>
                    </a:lnTo>
                    <a:lnTo>
                      <a:pt x="22" y="140"/>
                    </a:lnTo>
                    <a:lnTo>
                      <a:pt x="21" y="137"/>
                    </a:lnTo>
                    <a:lnTo>
                      <a:pt x="15" y="133"/>
                    </a:lnTo>
                    <a:lnTo>
                      <a:pt x="10" y="133"/>
                    </a:lnTo>
                    <a:lnTo>
                      <a:pt x="9" y="125"/>
                    </a:lnTo>
                    <a:lnTo>
                      <a:pt x="12" y="119"/>
                    </a:lnTo>
                    <a:lnTo>
                      <a:pt x="13" y="113"/>
                    </a:lnTo>
                    <a:lnTo>
                      <a:pt x="9" y="108"/>
                    </a:lnTo>
                    <a:lnTo>
                      <a:pt x="10" y="102"/>
                    </a:lnTo>
                    <a:lnTo>
                      <a:pt x="7" y="95"/>
                    </a:lnTo>
                    <a:lnTo>
                      <a:pt x="1" y="90"/>
                    </a:lnTo>
                    <a:lnTo>
                      <a:pt x="1" y="86"/>
                    </a:lnTo>
                    <a:lnTo>
                      <a:pt x="7" y="75"/>
                    </a:lnTo>
                    <a:lnTo>
                      <a:pt x="12" y="70"/>
                    </a:lnTo>
                    <a:lnTo>
                      <a:pt x="10" y="63"/>
                    </a:lnTo>
                    <a:lnTo>
                      <a:pt x="7" y="57"/>
                    </a:lnTo>
                    <a:lnTo>
                      <a:pt x="15" y="52"/>
                    </a:lnTo>
                    <a:lnTo>
                      <a:pt x="12" y="49"/>
                    </a:lnTo>
                    <a:lnTo>
                      <a:pt x="22" y="41"/>
                    </a:lnTo>
                    <a:lnTo>
                      <a:pt x="16" y="35"/>
                    </a:lnTo>
                    <a:lnTo>
                      <a:pt x="7" y="34"/>
                    </a:lnTo>
                    <a:lnTo>
                      <a:pt x="7" y="31"/>
                    </a:lnTo>
                    <a:lnTo>
                      <a:pt x="18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7" name="Freeform 5369">
                <a:extLst>
                  <a:ext uri="{FF2B5EF4-FFF2-40B4-BE49-F238E27FC236}">
                    <a16:creationId xmlns:a16="http://schemas.microsoft.com/office/drawing/2014/main" id="{853F69CE-82DE-0673-572B-FC8F4ED6D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097"/>
                <a:ext cx="105" cy="83"/>
              </a:xfrm>
              <a:custGeom>
                <a:avLst/>
                <a:gdLst>
                  <a:gd name="T0" fmla="*/ 195 w 210"/>
                  <a:gd name="T1" fmla="*/ 56 h 165"/>
                  <a:gd name="T2" fmla="*/ 166 w 210"/>
                  <a:gd name="T3" fmla="*/ 63 h 165"/>
                  <a:gd name="T4" fmla="*/ 155 w 210"/>
                  <a:gd name="T5" fmla="*/ 53 h 165"/>
                  <a:gd name="T6" fmla="*/ 152 w 210"/>
                  <a:gd name="T7" fmla="*/ 39 h 165"/>
                  <a:gd name="T8" fmla="*/ 147 w 210"/>
                  <a:gd name="T9" fmla="*/ 33 h 165"/>
                  <a:gd name="T10" fmla="*/ 137 w 210"/>
                  <a:gd name="T11" fmla="*/ 18 h 165"/>
                  <a:gd name="T12" fmla="*/ 129 w 210"/>
                  <a:gd name="T13" fmla="*/ 7 h 165"/>
                  <a:gd name="T14" fmla="*/ 120 w 210"/>
                  <a:gd name="T15" fmla="*/ 0 h 165"/>
                  <a:gd name="T16" fmla="*/ 110 w 210"/>
                  <a:gd name="T17" fmla="*/ 7 h 165"/>
                  <a:gd name="T18" fmla="*/ 113 w 210"/>
                  <a:gd name="T19" fmla="*/ 22 h 165"/>
                  <a:gd name="T20" fmla="*/ 108 w 210"/>
                  <a:gd name="T21" fmla="*/ 18 h 165"/>
                  <a:gd name="T22" fmla="*/ 97 w 210"/>
                  <a:gd name="T23" fmla="*/ 16 h 165"/>
                  <a:gd name="T24" fmla="*/ 82 w 210"/>
                  <a:gd name="T25" fmla="*/ 15 h 165"/>
                  <a:gd name="T26" fmla="*/ 63 w 210"/>
                  <a:gd name="T27" fmla="*/ 19 h 165"/>
                  <a:gd name="T28" fmla="*/ 69 w 210"/>
                  <a:gd name="T29" fmla="*/ 28 h 165"/>
                  <a:gd name="T30" fmla="*/ 63 w 210"/>
                  <a:gd name="T31" fmla="*/ 38 h 165"/>
                  <a:gd name="T32" fmla="*/ 63 w 210"/>
                  <a:gd name="T33" fmla="*/ 57 h 165"/>
                  <a:gd name="T34" fmla="*/ 53 w 210"/>
                  <a:gd name="T35" fmla="*/ 66 h 165"/>
                  <a:gd name="T36" fmla="*/ 41 w 210"/>
                  <a:gd name="T37" fmla="*/ 66 h 165"/>
                  <a:gd name="T38" fmla="*/ 26 w 210"/>
                  <a:gd name="T39" fmla="*/ 73 h 165"/>
                  <a:gd name="T40" fmla="*/ 20 w 210"/>
                  <a:gd name="T41" fmla="*/ 79 h 165"/>
                  <a:gd name="T42" fmla="*/ 17 w 210"/>
                  <a:gd name="T43" fmla="*/ 88 h 165"/>
                  <a:gd name="T44" fmla="*/ 12 w 210"/>
                  <a:gd name="T45" fmla="*/ 98 h 165"/>
                  <a:gd name="T46" fmla="*/ 5 w 210"/>
                  <a:gd name="T47" fmla="*/ 121 h 165"/>
                  <a:gd name="T48" fmla="*/ 2 w 210"/>
                  <a:gd name="T49" fmla="*/ 130 h 165"/>
                  <a:gd name="T50" fmla="*/ 14 w 210"/>
                  <a:gd name="T51" fmla="*/ 136 h 165"/>
                  <a:gd name="T52" fmla="*/ 15 w 210"/>
                  <a:gd name="T53" fmla="*/ 144 h 165"/>
                  <a:gd name="T54" fmla="*/ 26 w 210"/>
                  <a:gd name="T55" fmla="*/ 147 h 165"/>
                  <a:gd name="T56" fmla="*/ 38 w 210"/>
                  <a:gd name="T57" fmla="*/ 161 h 165"/>
                  <a:gd name="T58" fmla="*/ 52 w 210"/>
                  <a:gd name="T59" fmla="*/ 165 h 165"/>
                  <a:gd name="T60" fmla="*/ 66 w 210"/>
                  <a:gd name="T61" fmla="*/ 155 h 165"/>
                  <a:gd name="T62" fmla="*/ 76 w 210"/>
                  <a:gd name="T63" fmla="*/ 161 h 165"/>
                  <a:gd name="T64" fmla="*/ 85 w 210"/>
                  <a:gd name="T65" fmla="*/ 164 h 165"/>
                  <a:gd name="T66" fmla="*/ 93 w 210"/>
                  <a:gd name="T67" fmla="*/ 161 h 165"/>
                  <a:gd name="T68" fmla="*/ 105 w 210"/>
                  <a:gd name="T69" fmla="*/ 155 h 165"/>
                  <a:gd name="T70" fmla="*/ 116 w 210"/>
                  <a:gd name="T71" fmla="*/ 152 h 165"/>
                  <a:gd name="T72" fmla="*/ 129 w 210"/>
                  <a:gd name="T73" fmla="*/ 145 h 165"/>
                  <a:gd name="T74" fmla="*/ 111 w 210"/>
                  <a:gd name="T75" fmla="*/ 133 h 165"/>
                  <a:gd name="T76" fmla="*/ 97 w 210"/>
                  <a:gd name="T77" fmla="*/ 126 h 165"/>
                  <a:gd name="T78" fmla="*/ 91 w 210"/>
                  <a:gd name="T79" fmla="*/ 112 h 165"/>
                  <a:gd name="T80" fmla="*/ 114 w 210"/>
                  <a:gd name="T81" fmla="*/ 101 h 165"/>
                  <a:gd name="T82" fmla="*/ 128 w 210"/>
                  <a:gd name="T83" fmla="*/ 100 h 165"/>
                  <a:gd name="T84" fmla="*/ 137 w 210"/>
                  <a:gd name="T85" fmla="*/ 103 h 165"/>
                  <a:gd name="T86" fmla="*/ 146 w 210"/>
                  <a:gd name="T87" fmla="*/ 101 h 165"/>
                  <a:gd name="T88" fmla="*/ 144 w 210"/>
                  <a:gd name="T89" fmla="*/ 88 h 165"/>
                  <a:gd name="T90" fmla="*/ 154 w 210"/>
                  <a:gd name="T91" fmla="*/ 79 h 165"/>
                  <a:gd name="T92" fmla="*/ 170 w 210"/>
                  <a:gd name="T93" fmla="*/ 71 h 165"/>
                  <a:gd name="T94" fmla="*/ 176 w 210"/>
                  <a:gd name="T95" fmla="*/ 82 h 165"/>
                  <a:gd name="T96" fmla="*/ 178 w 210"/>
                  <a:gd name="T97" fmla="*/ 92 h 165"/>
                  <a:gd name="T98" fmla="*/ 188 w 210"/>
                  <a:gd name="T99" fmla="*/ 85 h 165"/>
                  <a:gd name="T100" fmla="*/ 196 w 210"/>
                  <a:gd name="T101" fmla="*/ 83 h 165"/>
                  <a:gd name="T102" fmla="*/ 210 w 210"/>
                  <a:gd name="T103" fmla="*/ 74 h 165"/>
                  <a:gd name="T104" fmla="*/ 202 w 210"/>
                  <a:gd name="T105" fmla="*/ 63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0" h="165">
                    <a:moveTo>
                      <a:pt x="196" y="60"/>
                    </a:moveTo>
                    <a:lnTo>
                      <a:pt x="195" y="56"/>
                    </a:lnTo>
                    <a:lnTo>
                      <a:pt x="175" y="66"/>
                    </a:lnTo>
                    <a:lnTo>
                      <a:pt x="166" y="63"/>
                    </a:lnTo>
                    <a:lnTo>
                      <a:pt x="161" y="54"/>
                    </a:lnTo>
                    <a:lnTo>
                      <a:pt x="155" y="53"/>
                    </a:lnTo>
                    <a:lnTo>
                      <a:pt x="155" y="48"/>
                    </a:lnTo>
                    <a:lnTo>
                      <a:pt x="152" y="39"/>
                    </a:lnTo>
                    <a:lnTo>
                      <a:pt x="146" y="36"/>
                    </a:lnTo>
                    <a:lnTo>
                      <a:pt x="147" y="33"/>
                    </a:lnTo>
                    <a:lnTo>
                      <a:pt x="140" y="21"/>
                    </a:lnTo>
                    <a:lnTo>
                      <a:pt x="137" y="18"/>
                    </a:lnTo>
                    <a:lnTo>
                      <a:pt x="137" y="9"/>
                    </a:lnTo>
                    <a:lnTo>
                      <a:pt x="129" y="7"/>
                    </a:lnTo>
                    <a:lnTo>
                      <a:pt x="126" y="3"/>
                    </a:lnTo>
                    <a:lnTo>
                      <a:pt x="120" y="0"/>
                    </a:lnTo>
                    <a:lnTo>
                      <a:pt x="113" y="3"/>
                    </a:lnTo>
                    <a:lnTo>
                      <a:pt x="110" y="7"/>
                    </a:lnTo>
                    <a:lnTo>
                      <a:pt x="110" y="15"/>
                    </a:lnTo>
                    <a:lnTo>
                      <a:pt x="113" y="22"/>
                    </a:lnTo>
                    <a:lnTo>
                      <a:pt x="108" y="22"/>
                    </a:lnTo>
                    <a:lnTo>
                      <a:pt x="108" y="18"/>
                    </a:lnTo>
                    <a:lnTo>
                      <a:pt x="105" y="15"/>
                    </a:lnTo>
                    <a:lnTo>
                      <a:pt x="97" y="16"/>
                    </a:lnTo>
                    <a:lnTo>
                      <a:pt x="96" y="15"/>
                    </a:lnTo>
                    <a:lnTo>
                      <a:pt x="82" y="15"/>
                    </a:lnTo>
                    <a:lnTo>
                      <a:pt x="59" y="9"/>
                    </a:lnTo>
                    <a:lnTo>
                      <a:pt x="63" y="19"/>
                    </a:lnTo>
                    <a:lnTo>
                      <a:pt x="66" y="27"/>
                    </a:lnTo>
                    <a:lnTo>
                      <a:pt x="69" y="28"/>
                    </a:lnTo>
                    <a:lnTo>
                      <a:pt x="66" y="35"/>
                    </a:lnTo>
                    <a:lnTo>
                      <a:pt x="63" y="38"/>
                    </a:lnTo>
                    <a:lnTo>
                      <a:pt x="70" y="48"/>
                    </a:lnTo>
                    <a:lnTo>
                      <a:pt x="63" y="57"/>
                    </a:lnTo>
                    <a:lnTo>
                      <a:pt x="63" y="60"/>
                    </a:lnTo>
                    <a:lnTo>
                      <a:pt x="53" y="66"/>
                    </a:lnTo>
                    <a:lnTo>
                      <a:pt x="50" y="65"/>
                    </a:lnTo>
                    <a:lnTo>
                      <a:pt x="41" y="66"/>
                    </a:lnTo>
                    <a:lnTo>
                      <a:pt x="35" y="73"/>
                    </a:lnTo>
                    <a:lnTo>
                      <a:pt x="26" y="73"/>
                    </a:lnTo>
                    <a:lnTo>
                      <a:pt x="23" y="71"/>
                    </a:lnTo>
                    <a:lnTo>
                      <a:pt x="20" y="79"/>
                    </a:lnTo>
                    <a:lnTo>
                      <a:pt x="14" y="85"/>
                    </a:lnTo>
                    <a:lnTo>
                      <a:pt x="17" y="88"/>
                    </a:lnTo>
                    <a:lnTo>
                      <a:pt x="20" y="92"/>
                    </a:lnTo>
                    <a:lnTo>
                      <a:pt x="12" y="98"/>
                    </a:lnTo>
                    <a:lnTo>
                      <a:pt x="14" y="104"/>
                    </a:lnTo>
                    <a:lnTo>
                      <a:pt x="5" y="121"/>
                    </a:lnTo>
                    <a:lnTo>
                      <a:pt x="0" y="121"/>
                    </a:lnTo>
                    <a:lnTo>
                      <a:pt x="2" y="130"/>
                    </a:lnTo>
                    <a:lnTo>
                      <a:pt x="6" y="130"/>
                    </a:lnTo>
                    <a:lnTo>
                      <a:pt x="14" y="136"/>
                    </a:lnTo>
                    <a:lnTo>
                      <a:pt x="12" y="144"/>
                    </a:lnTo>
                    <a:lnTo>
                      <a:pt x="15" y="144"/>
                    </a:lnTo>
                    <a:lnTo>
                      <a:pt x="22" y="144"/>
                    </a:lnTo>
                    <a:lnTo>
                      <a:pt x="26" y="147"/>
                    </a:lnTo>
                    <a:lnTo>
                      <a:pt x="32" y="153"/>
                    </a:lnTo>
                    <a:lnTo>
                      <a:pt x="38" y="161"/>
                    </a:lnTo>
                    <a:lnTo>
                      <a:pt x="50" y="165"/>
                    </a:lnTo>
                    <a:lnTo>
                      <a:pt x="52" y="165"/>
                    </a:lnTo>
                    <a:lnTo>
                      <a:pt x="56" y="165"/>
                    </a:lnTo>
                    <a:lnTo>
                      <a:pt x="66" y="155"/>
                    </a:lnTo>
                    <a:lnTo>
                      <a:pt x="75" y="158"/>
                    </a:lnTo>
                    <a:lnTo>
                      <a:pt x="76" y="161"/>
                    </a:lnTo>
                    <a:lnTo>
                      <a:pt x="84" y="161"/>
                    </a:lnTo>
                    <a:lnTo>
                      <a:pt x="85" y="164"/>
                    </a:lnTo>
                    <a:lnTo>
                      <a:pt x="85" y="161"/>
                    </a:lnTo>
                    <a:lnTo>
                      <a:pt x="93" y="161"/>
                    </a:lnTo>
                    <a:lnTo>
                      <a:pt x="100" y="159"/>
                    </a:lnTo>
                    <a:lnTo>
                      <a:pt x="105" y="155"/>
                    </a:lnTo>
                    <a:lnTo>
                      <a:pt x="105" y="149"/>
                    </a:lnTo>
                    <a:lnTo>
                      <a:pt x="116" y="152"/>
                    </a:lnTo>
                    <a:lnTo>
                      <a:pt x="120" y="149"/>
                    </a:lnTo>
                    <a:lnTo>
                      <a:pt x="129" y="145"/>
                    </a:lnTo>
                    <a:lnTo>
                      <a:pt x="120" y="141"/>
                    </a:lnTo>
                    <a:lnTo>
                      <a:pt x="111" y="133"/>
                    </a:lnTo>
                    <a:lnTo>
                      <a:pt x="100" y="129"/>
                    </a:lnTo>
                    <a:lnTo>
                      <a:pt x="97" y="126"/>
                    </a:lnTo>
                    <a:lnTo>
                      <a:pt x="97" y="118"/>
                    </a:lnTo>
                    <a:lnTo>
                      <a:pt x="91" y="112"/>
                    </a:lnTo>
                    <a:lnTo>
                      <a:pt x="111" y="106"/>
                    </a:lnTo>
                    <a:lnTo>
                      <a:pt x="114" y="101"/>
                    </a:lnTo>
                    <a:lnTo>
                      <a:pt x="122" y="100"/>
                    </a:lnTo>
                    <a:lnTo>
                      <a:pt x="128" y="100"/>
                    </a:lnTo>
                    <a:lnTo>
                      <a:pt x="129" y="101"/>
                    </a:lnTo>
                    <a:lnTo>
                      <a:pt x="137" y="103"/>
                    </a:lnTo>
                    <a:lnTo>
                      <a:pt x="143" y="103"/>
                    </a:lnTo>
                    <a:lnTo>
                      <a:pt x="146" y="101"/>
                    </a:lnTo>
                    <a:lnTo>
                      <a:pt x="144" y="91"/>
                    </a:lnTo>
                    <a:lnTo>
                      <a:pt x="144" y="88"/>
                    </a:lnTo>
                    <a:lnTo>
                      <a:pt x="154" y="82"/>
                    </a:lnTo>
                    <a:lnTo>
                      <a:pt x="154" y="79"/>
                    </a:lnTo>
                    <a:lnTo>
                      <a:pt x="163" y="71"/>
                    </a:lnTo>
                    <a:lnTo>
                      <a:pt x="170" y="71"/>
                    </a:lnTo>
                    <a:lnTo>
                      <a:pt x="175" y="77"/>
                    </a:lnTo>
                    <a:lnTo>
                      <a:pt x="176" y="82"/>
                    </a:lnTo>
                    <a:lnTo>
                      <a:pt x="176" y="91"/>
                    </a:lnTo>
                    <a:lnTo>
                      <a:pt x="178" y="92"/>
                    </a:lnTo>
                    <a:lnTo>
                      <a:pt x="187" y="91"/>
                    </a:lnTo>
                    <a:lnTo>
                      <a:pt x="188" y="85"/>
                    </a:lnTo>
                    <a:lnTo>
                      <a:pt x="190" y="82"/>
                    </a:lnTo>
                    <a:lnTo>
                      <a:pt x="196" y="83"/>
                    </a:lnTo>
                    <a:lnTo>
                      <a:pt x="201" y="77"/>
                    </a:lnTo>
                    <a:lnTo>
                      <a:pt x="210" y="74"/>
                    </a:lnTo>
                    <a:lnTo>
                      <a:pt x="202" y="68"/>
                    </a:lnTo>
                    <a:lnTo>
                      <a:pt x="202" y="63"/>
                    </a:lnTo>
                    <a:lnTo>
                      <a:pt x="196" y="6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8" name="Freeform 5370">
                <a:extLst>
                  <a:ext uri="{FF2B5EF4-FFF2-40B4-BE49-F238E27FC236}">
                    <a16:creationId xmlns:a16="http://schemas.microsoft.com/office/drawing/2014/main" id="{56087665-6984-EE24-9582-3A10A84C5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097"/>
                <a:ext cx="105" cy="83"/>
              </a:xfrm>
              <a:custGeom>
                <a:avLst/>
                <a:gdLst>
                  <a:gd name="T0" fmla="*/ 202 w 210"/>
                  <a:gd name="T1" fmla="*/ 63 h 165"/>
                  <a:gd name="T2" fmla="*/ 210 w 210"/>
                  <a:gd name="T3" fmla="*/ 74 h 165"/>
                  <a:gd name="T4" fmla="*/ 196 w 210"/>
                  <a:gd name="T5" fmla="*/ 83 h 165"/>
                  <a:gd name="T6" fmla="*/ 188 w 210"/>
                  <a:gd name="T7" fmla="*/ 85 h 165"/>
                  <a:gd name="T8" fmla="*/ 178 w 210"/>
                  <a:gd name="T9" fmla="*/ 92 h 165"/>
                  <a:gd name="T10" fmla="*/ 176 w 210"/>
                  <a:gd name="T11" fmla="*/ 82 h 165"/>
                  <a:gd name="T12" fmla="*/ 170 w 210"/>
                  <a:gd name="T13" fmla="*/ 71 h 165"/>
                  <a:gd name="T14" fmla="*/ 154 w 210"/>
                  <a:gd name="T15" fmla="*/ 79 h 165"/>
                  <a:gd name="T16" fmla="*/ 144 w 210"/>
                  <a:gd name="T17" fmla="*/ 88 h 165"/>
                  <a:gd name="T18" fmla="*/ 146 w 210"/>
                  <a:gd name="T19" fmla="*/ 101 h 165"/>
                  <a:gd name="T20" fmla="*/ 137 w 210"/>
                  <a:gd name="T21" fmla="*/ 103 h 165"/>
                  <a:gd name="T22" fmla="*/ 128 w 210"/>
                  <a:gd name="T23" fmla="*/ 100 h 165"/>
                  <a:gd name="T24" fmla="*/ 114 w 210"/>
                  <a:gd name="T25" fmla="*/ 101 h 165"/>
                  <a:gd name="T26" fmla="*/ 91 w 210"/>
                  <a:gd name="T27" fmla="*/ 112 h 165"/>
                  <a:gd name="T28" fmla="*/ 97 w 210"/>
                  <a:gd name="T29" fmla="*/ 126 h 165"/>
                  <a:gd name="T30" fmla="*/ 111 w 210"/>
                  <a:gd name="T31" fmla="*/ 133 h 165"/>
                  <a:gd name="T32" fmla="*/ 129 w 210"/>
                  <a:gd name="T33" fmla="*/ 145 h 165"/>
                  <a:gd name="T34" fmla="*/ 116 w 210"/>
                  <a:gd name="T35" fmla="*/ 152 h 165"/>
                  <a:gd name="T36" fmla="*/ 105 w 210"/>
                  <a:gd name="T37" fmla="*/ 155 h 165"/>
                  <a:gd name="T38" fmla="*/ 93 w 210"/>
                  <a:gd name="T39" fmla="*/ 161 h 165"/>
                  <a:gd name="T40" fmla="*/ 85 w 210"/>
                  <a:gd name="T41" fmla="*/ 164 h 165"/>
                  <a:gd name="T42" fmla="*/ 76 w 210"/>
                  <a:gd name="T43" fmla="*/ 161 h 165"/>
                  <a:gd name="T44" fmla="*/ 66 w 210"/>
                  <a:gd name="T45" fmla="*/ 155 h 165"/>
                  <a:gd name="T46" fmla="*/ 52 w 210"/>
                  <a:gd name="T47" fmla="*/ 165 h 165"/>
                  <a:gd name="T48" fmla="*/ 38 w 210"/>
                  <a:gd name="T49" fmla="*/ 161 h 165"/>
                  <a:gd name="T50" fmla="*/ 26 w 210"/>
                  <a:gd name="T51" fmla="*/ 147 h 165"/>
                  <a:gd name="T52" fmla="*/ 15 w 210"/>
                  <a:gd name="T53" fmla="*/ 144 h 165"/>
                  <a:gd name="T54" fmla="*/ 14 w 210"/>
                  <a:gd name="T55" fmla="*/ 136 h 165"/>
                  <a:gd name="T56" fmla="*/ 2 w 210"/>
                  <a:gd name="T57" fmla="*/ 130 h 165"/>
                  <a:gd name="T58" fmla="*/ 5 w 210"/>
                  <a:gd name="T59" fmla="*/ 121 h 165"/>
                  <a:gd name="T60" fmla="*/ 12 w 210"/>
                  <a:gd name="T61" fmla="*/ 98 h 165"/>
                  <a:gd name="T62" fmla="*/ 17 w 210"/>
                  <a:gd name="T63" fmla="*/ 88 h 165"/>
                  <a:gd name="T64" fmla="*/ 20 w 210"/>
                  <a:gd name="T65" fmla="*/ 79 h 165"/>
                  <a:gd name="T66" fmla="*/ 26 w 210"/>
                  <a:gd name="T67" fmla="*/ 73 h 165"/>
                  <a:gd name="T68" fmla="*/ 41 w 210"/>
                  <a:gd name="T69" fmla="*/ 66 h 165"/>
                  <a:gd name="T70" fmla="*/ 53 w 210"/>
                  <a:gd name="T71" fmla="*/ 66 h 165"/>
                  <a:gd name="T72" fmla="*/ 63 w 210"/>
                  <a:gd name="T73" fmla="*/ 57 h 165"/>
                  <a:gd name="T74" fmla="*/ 63 w 210"/>
                  <a:gd name="T75" fmla="*/ 38 h 165"/>
                  <a:gd name="T76" fmla="*/ 69 w 210"/>
                  <a:gd name="T77" fmla="*/ 28 h 165"/>
                  <a:gd name="T78" fmla="*/ 63 w 210"/>
                  <a:gd name="T79" fmla="*/ 19 h 165"/>
                  <a:gd name="T80" fmla="*/ 82 w 210"/>
                  <a:gd name="T81" fmla="*/ 15 h 165"/>
                  <a:gd name="T82" fmla="*/ 97 w 210"/>
                  <a:gd name="T83" fmla="*/ 16 h 165"/>
                  <a:gd name="T84" fmla="*/ 108 w 210"/>
                  <a:gd name="T85" fmla="*/ 18 h 165"/>
                  <a:gd name="T86" fmla="*/ 113 w 210"/>
                  <a:gd name="T87" fmla="*/ 22 h 165"/>
                  <a:gd name="T88" fmla="*/ 110 w 210"/>
                  <a:gd name="T89" fmla="*/ 7 h 165"/>
                  <a:gd name="T90" fmla="*/ 120 w 210"/>
                  <a:gd name="T91" fmla="*/ 0 h 165"/>
                  <a:gd name="T92" fmla="*/ 129 w 210"/>
                  <a:gd name="T93" fmla="*/ 7 h 165"/>
                  <a:gd name="T94" fmla="*/ 137 w 210"/>
                  <a:gd name="T95" fmla="*/ 18 h 165"/>
                  <a:gd name="T96" fmla="*/ 147 w 210"/>
                  <a:gd name="T97" fmla="*/ 33 h 165"/>
                  <a:gd name="T98" fmla="*/ 152 w 210"/>
                  <a:gd name="T99" fmla="*/ 39 h 165"/>
                  <a:gd name="T100" fmla="*/ 155 w 210"/>
                  <a:gd name="T101" fmla="*/ 53 h 165"/>
                  <a:gd name="T102" fmla="*/ 166 w 210"/>
                  <a:gd name="T103" fmla="*/ 63 h 165"/>
                  <a:gd name="T104" fmla="*/ 195 w 210"/>
                  <a:gd name="T105" fmla="*/ 56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0" h="165">
                    <a:moveTo>
                      <a:pt x="196" y="60"/>
                    </a:moveTo>
                    <a:lnTo>
                      <a:pt x="202" y="63"/>
                    </a:lnTo>
                    <a:lnTo>
                      <a:pt x="202" y="68"/>
                    </a:lnTo>
                    <a:lnTo>
                      <a:pt x="210" y="74"/>
                    </a:lnTo>
                    <a:lnTo>
                      <a:pt x="201" y="77"/>
                    </a:lnTo>
                    <a:lnTo>
                      <a:pt x="196" y="83"/>
                    </a:lnTo>
                    <a:lnTo>
                      <a:pt x="190" y="82"/>
                    </a:lnTo>
                    <a:lnTo>
                      <a:pt x="188" y="85"/>
                    </a:lnTo>
                    <a:lnTo>
                      <a:pt x="187" y="91"/>
                    </a:lnTo>
                    <a:lnTo>
                      <a:pt x="178" y="92"/>
                    </a:lnTo>
                    <a:lnTo>
                      <a:pt x="176" y="91"/>
                    </a:lnTo>
                    <a:lnTo>
                      <a:pt x="176" y="82"/>
                    </a:lnTo>
                    <a:lnTo>
                      <a:pt x="175" y="77"/>
                    </a:lnTo>
                    <a:lnTo>
                      <a:pt x="170" y="71"/>
                    </a:lnTo>
                    <a:lnTo>
                      <a:pt x="163" y="71"/>
                    </a:lnTo>
                    <a:lnTo>
                      <a:pt x="154" y="79"/>
                    </a:lnTo>
                    <a:lnTo>
                      <a:pt x="154" y="82"/>
                    </a:lnTo>
                    <a:lnTo>
                      <a:pt x="144" y="88"/>
                    </a:lnTo>
                    <a:lnTo>
                      <a:pt x="144" y="91"/>
                    </a:lnTo>
                    <a:lnTo>
                      <a:pt x="146" y="101"/>
                    </a:lnTo>
                    <a:lnTo>
                      <a:pt x="143" y="103"/>
                    </a:lnTo>
                    <a:lnTo>
                      <a:pt x="137" y="103"/>
                    </a:lnTo>
                    <a:lnTo>
                      <a:pt x="129" y="101"/>
                    </a:lnTo>
                    <a:lnTo>
                      <a:pt x="128" y="100"/>
                    </a:lnTo>
                    <a:lnTo>
                      <a:pt x="122" y="100"/>
                    </a:lnTo>
                    <a:lnTo>
                      <a:pt x="114" y="101"/>
                    </a:lnTo>
                    <a:lnTo>
                      <a:pt x="111" y="106"/>
                    </a:lnTo>
                    <a:lnTo>
                      <a:pt x="91" y="112"/>
                    </a:lnTo>
                    <a:lnTo>
                      <a:pt x="97" y="118"/>
                    </a:lnTo>
                    <a:lnTo>
                      <a:pt x="97" y="126"/>
                    </a:lnTo>
                    <a:lnTo>
                      <a:pt x="100" y="129"/>
                    </a:lnTo>
                    <a:lnTo>
                      <a:pt x="111" y="133"/>
                    </a:lnTo>
                    <a:lnTo>
                      <a:pt x="120" y="141"/>
                    </a:lnTo>
                    <a:lnTo>
                      <a:pt x="129" y="145"/>
                    </a:lnTo>
                    <a:lnTo>
                      <a:pt x="120" y="149"/>
                    </a:lnTo>
                    <a:lnTo>
                      <a:pt x="116" y="152"/>
                    </a:lnTo>
                    <a:lnTo>
                      <a:pt x="105" y="149"/>
                    </a:lnTo>
                    <a:lnTo>
                      <a:pt x="105" y="155"/>
                    </a:lnTo>
                    <a:lnTo>
                      <a:pt x="100" y="159"/>
                    </a:lnTo>
                    <a:lnTo>
                      <a:pt x="93" y="161"/>
                    </a:lnTo>
                    <a:lnTo>
                      <a:pt x="85" y="161"/>
                    </a:lnTo>
                    <a:lnTo>
                      <a:pt x="85" y="164"/>
                    </a:lnTo>
                    <a:lnTo>
                      <a:pt x="84" y="161"/>
                    </a:lnTo>
                    <a:lnTo>
                      <a:pt x="76" y="161"/>
                    </a:lnTo>
                    <a:lnTo>
                      <a:pt x="75" y="158"/>
                    </a:lnTo>
                    <a:lnTo>
                      <a:pt x="66" y="155"/>
                    </a:lnTo>
                    <a:lnTo>
                      <a:pt x="56" y="165"/>
                    </a:lnTo>
                    <a:lnTo>
                      <a:pt x="52" y="165"/>
                    </a:lnTo>
                    <a:lnTo>
                      <a:pt x="50" y="165"/>
                    </a:lnTo>
                    <a:lnTo>
                      <a:pt x="38" y="161"/>
                    </a:lnTo>
                    <a:lnTo>
                      <a:pt x="32" y="153"/>
                    </a:lnTo>
                    <a:lnTo>
                      <a:pt x="26" y="147"/>
                    </a:lnTo>
                    <a:lnTo>
                      <a:pt x="22" y="144"/>
                    </a:lnTo>
                    <a:lnTo>
                      <a:pt x="15" y="144"/>
                    </a:lnTo>
                    <a:lnTo>
                      <a:pt x="12" y="144"/>
                    </a:lnTo>
                    <a:lnTo>
                      <a:pt x="14" y="136"/>
                    </a:lnTo>
                    <a:lnTo>
                      <a:pt x="6" y="130"/>
                    </a:lnTo>
                    <a:lnTo>
                      <a:pt x="2" y="130"/>
                    </a:lnTo>
                    <a:lnTo>
                      <a:pt x="0" y="121"/>
                    </a:lnTo>
                    <a:lnTo>
                      <a:pt x="5" y="121"/>
                    </a:lnTo>
                    <a:lnTo>
                      <a:pt x="14" y="104"/>
                    </a:lnTo>
                    <a:lnTo>
                      <a:pt x="12" y="98"/>
                    </a:lnTo>
                    <a:lnTo>
                      <a:pt x="20" y="92"/>
                    </a:lnTo>
                    <a:lnTo>
                      <a:pt x="17" y="88"/>
                    </a:lnTo>
                    <a:lnTo>
                      <a:pt x="14" y="85"/>
                    </a:lnTo>
                    <a:lnTo>
                      <a:pt x="20" y="79"/>
                    </a:lnTo>
                    <a:lnTo>
                      <a:pt x="23" y="71"/>
                    </a:lnTo>
                    <a:lnTo>
                      <a:pt x="26" y="73"/>
                    </a:lnTo>
                    <a:lnTo>
                      <a:pt x="35" y="73"/>
                    </a:lnTo>
                    <a:lnTo>
                      <a:pt x="41" y="66"/>
                    </a:lnTo>
                    <a:lnTo>
                      <a:pt x="50" y="65"/>
                    </a:lnTo>
                    <a:lnTo>
                      <a:pt x="53" y="66"/>
                    </a:lnTo>
                    <a:lnTo>
                      <a:pt x="63" y="60"/>
                    </a:lnTo>
                    <a:lnTo>
                      <a:pt x="63" y="57"/>
                    </a:lnTo>
                    <a:lnTo>
                      <a:pt x="70" y="48"/>
                    </a:lnTo>
                    <a:lnTo>
                      <a:pt x="63" y="38"/>
                    </a:lnTo>
                    <a:lnTo>
                      <a:pt x="66" y="35"/>
                    </a:lnTo>
                    <a:lnTo>
                      <a:pt x="69" y="28"/>
                    </a:lnTo>
                    <a:lnTo>
                      <a:pt x="66" y="27"/>
                    </a:lnTo>
                    <a:lnTo>
                      <a:pt x="63" y="19"/>
                    </a:lnTo>
                    <a:lnTo>
                      <a:pt x="59" y="9"/>
                    </a:lnTo>
                    <a:lnTo>
                      <a:pt x="82" y="15"/>
                    </a:lnTo>
                    <a:lnTo>
                      <a:pt x="96" y="15"/>
                    </a:lnTo>
                    <a:lnTo>
                      <a:pt x="97" y="16"/>
                    </a:lnTo>
                    <a:lnTo>
                      <a:pt x="105" y="15"/>
                    </a:lnTo>
                    <a:lnTo>
                      <a:pt x="108" y="18"/>
                    </a:lnTo>
                    <a:lnTo>
                      <a:pt x="108" y="22"/>
                    </a:lnTo>
                    <a:lnTo>
                      <a:pt x="113" y="22"/>
                    </a:lnTo>
                    <a:lnTo>
                      <a:pt x="110" y="15"/>
                    </a:lnTo>
                    <a:lnTo>
                      <a:pt x="110" y="7"/>
                    </a:lnTo>
                    <a:lnTo>
                      <a:pt x="113" y="3"/>
                    </a:lnTo>
                    <a:lnTo>
                      <a:pt x="120" y="0"/>
                    </a:lnTo>
                    <a:lnTo>
                      <a:pt x="126" y="3"/>
                    </a:lnTo>
                    <a:lnTo>
                      <a:pt x="129" y="7"/>
                    </a:lnTo>
                    <a:lnTo>
                      <a:pt x="137" y="9"/>
                    </a:lnTo>
                    <a:lnTo>
                      <a:pt x="137" y="18"/>
                    </a:lnTo>
                    <a:lnTo>
                      <a:pt x="140" y="21"/>
                    </a:lnTo>
                    <a:lnTo>
                      <a:pt x="147" y="33"/>
                    </a:lnTo>
                    <a:lnTo>
                      <a:pt x="146" y="36"/>
                    </a:lnTo>
                    <a:lnTo>
                      <a:pt x="152" y="39"/>
                    </a:lnTo>
                    <a:lnTo>
                      <a:pt x="155" y="48"/>
                    </a:lnTo>
                    <a:lnTo>
                      <a:pt x="155" y="53"/>
                    </a:lnTo>
                    <a:lnTo>
                      <a:pt x="161" y="54"/>
                    </a:lnTo>
                    <a:lnTo>
                      <a:pt x="166" y="63"/>
                    </a:lnTo>
                    <a:lnTo>
                      <a:pt x="175" y="66"/>
                    </a:lnTo>
                    <a:lnTo>
                      <a:pt x="195" y="56"/>
                    </a:lnTo>
                    <a:lnTo>
                      <a:pt x="196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19" name="Freeform 5371">
                <a:extLst>
                  <a:ext uri="{FF2B5EF4-FFF2-40B4-BE49-F238E27FC236}">
                    <a16:creationId xmlns:a16="http://schemas.microsoft.com/office/drawing/2014/main" id="{B8A904A2-F047-F9DC-1348-8FB41F68C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097"/>
                <a:ext cx="105" cy="83"/>
              </a:xfrm>
              <a:custGeom>
                <a:avLst/>
                <a:gdLst>
                  <a:gd name="T0" fmla="*/ 202 w 210"/>
                  <a:gd name="T1" fmla="*/ 63 h 165"/>
                  <a:gd name="T2" fmla="*/ 210 w 210"/>
                  <a:gd name="T3" fmla="*/ 74 h 165"/>
                  <a:gd name="T4" fmla="*/ 196 w 210"/>
                  <a:gd name="T5" fmla="*/ 83 h 165"/>
                  <a:gd name="T6" fmla="*/ 188 w 210"/>
                  <a:gd name="T7" fmla="*/ 85 h 165"/>
                  <a:gd name="T8" fmla="*/ 178 w 210"/>
                  <a:gd name="T9" fmla="*/ 92 h 165"/>
                  <a:gd name="T10" fmla="*/ 176 w 210"/>
                  <a:gd name="T11" fmla="*/ 82 h 165"/>
                  <a:gd name="T12" fmla="*/ 170 w 210"/>
                  <a:gd name="T13" fmla="*/ 71 h 165"/>
                  <a:gd name="T14" fmla="*/ 154 w 210"/>
                  <a:gd name="T15" fmla="*/ 79 h 165"/>
                  <a:gd name="T16" fmla="*/ 144 w 210"/>
                  <a:gd name="T17" fmla="*/ 88 h 165"/>
                  <a:gd name="T18" fmla="*/ 146 w 210"/>
                  <a:gd name="T19" fmla="*/ 101 h 165"/>
                  <a:gd name="T20" fmla="*/ 137 w 210"/>
                  <a:gd name="T21" fmla="*/ 103 h 165"/>
                  <a:gd name="T22" fmla="*/ 128 w 210"/>
                  <a:gd name="T23" fmla="*/ 100 h 165"/>
                  <a:gd name="T24" fmla="*/ 114 w 210"/>
                  <a:gd name="T25" fmla="*/ 101 h 165"/>
                  <a:gd name="T26" fmla="*/ 91 w 210"/>
                  <a:gd name="T27" fmla="*/ 112 h 165"/>
                  <a:gd name="T28" fmla="*/ 97 w 210"/>
                  <a:gd name="T29" fmla="*/ 126 h 165"/>
                  <a:gd name="T30" fmla="*/ 111 w 210"/>
                  <a:gd name="T31" fmla="*/ 133 h 165"/>
                  <a:gd name="T32" fmla="*/ 129 w 210"/>
                  <a:gd name="T33" fmla="*/ 145 h 165"/>
                  <a:gd name="T34" fmla="*/ 116 w 210"/>
                  <a:gd name="T35" fmla="*/ 152 h 165"/>
                  <a:gd name="T36" fmla="*/ 105 w 210"/>
                  <a:gd name="T37" fmla="*/ 155 h 165"/>
                  <a:gd name="T38" fmla="*/ 93 w 210"/>
                  <a:gd name="T39" fmla="*/ 161 h 165"/>
                  <a:gd name="T40" fmla="*/ 85 w 210"/>
                  <a:gd name="T41" fmla="*/ 164 h 165"/>
                  <a:gd name="T42" fmla="*/ 76 w 210"/>
                  <a:gd name="T43" fmla="*/ 161 h 165"/>
                  <a:gd name="T44" fmla="*/ 66 w 210"/>
                  <a:gd name="T45" fmla="*/ 155 h 165"/>
                  <a:gd name="T46" fmla="*/ 52 w 210"/>
                  <a:gd name="T47" fmla="*/ 165 h 165"/>
                  <a:gd name="T48" fmla="*/ 38 w 210"/>
                  <a:gd name="T49" fmla="*/ 161 h 165"/>
                  <a:gd name="T50" fmla="*/ 26 w 210"/>
                  <a:gd name="T51" fmla="*/ 147 h 165"/>
                  <a:gd name="T52" fmla="*/ 15 w 210"/>
                  <a:gd name="T53" fmla="*/ 144 h 165"/>
                  <a:gd name="T54" fmla="*/ 14 w 210"/>
                  <a:gd name="T55" fmla="*/ 136 h 165"/>
                  <a:gd name="T56" fmla="*/ 2 w 210"/>
                  <a:gd name="T57" fmla="*/ 130 h 165"/>
                  <a:gd name="T58" fmla="*/ 5 w 210"/>
                  <a:gd name="T59" fmla="*/ 121 h 165"/>
                  <a:gd name="T60" fmla="*/ 12 w 210"/>
                  <a:gd name="T61" fmla="*/ 98 h 165"/>
                  <a:gd name="T62" fmla="*/ 17 w 210"/>
                  <a:gd name="T63" fmla="*/ 88 h 165"/>
                  <a:gd name="T64" fmla="*/ 20 w 210"/>
                  <a:gd name="T65" fmla="*/ 79 h 165"/>
                  <a:gd name="T66" fmla="*/ 26 w 210"/>
                  <a:gd name="T67" fmla="*/ 73 h 165"/>
                  <a:gd name="T68" fmla="*/ 41 w 210"/>
                  <a:gd name="T69" fmla="*/ 66 h 165"/>
                  <a:gd name="T70" fmla="*/ 53 w 210"/>
                  <a:gd name="T71" fmla="*/ 66 h 165"/>
                  <a:gd name="T72" fmla="*/ 63 w 210"/>
                  <a:gd name="T73" fmla="*/ 57 h 165"/>
                  <a:gd name="T74" fmla="*/ 63 w 210"/>
                  <a:gd name="T75" fmla="*/ 38 h 165"/>
                  <a:gd name="T76" fmla="*/ 69 w 210"/>
                  <a:gd name="T77" fmla="*/ 28 h 165"/>
                  <a:gd name="T78" fmla="*/ 63 w 210"/>
                  <a:gd name="T79" fmla="*/ 19 h 165"/>
                  <a:gd name="T80" fmla="*/ 82 w 210"/>
                  <a:gd name="T81" fmla="*/ 15 h 165"/>
                  <a:gd name="T82" fmla="*/ 97 w 210"/>
                  <a:gd name="T83" fmla="*/ 16 h 165"/>
                  <a:gd name="T84" fmla="*/ 108 w 210"/>
                  <a:gd name="T85" fmla="*/ 18 h 165"/>
                  <a:gd name="T86" fmla="*/ 113 w 210"/>
                  <a:gd name="T87" fmla="*/ 22 h 165"/>
                  <a:gd name="T88" fmla="*/ 110 w 210"/>
                  <a:gd name="T89" fmla="*/ 7 h 165"/>
                  <a:gd name="T90" fmla="*/ 120 w 210"/>
                  <a:gd name="T91" fmla="*/ 0 h 165"/>
                  <a:gd name="T92" fmla="*/ 129 w 210"/>
                  <a:gd name="T93" fmla="*/ 7 h 165"/>
                  <a:gd name="T94" fmla="*/ 137 w 210"/>
                  <a:gd name="T95" fmla="*/ 18 h 165"/>
                  <a:gd name="T96" fmla="*/ 147 w 210"/>
                  <a:gd name="T97" fmla="*/ 33 h 165"/>
                  <a:gd name="T98" fmla="*/ 152 w 210"/>
                  <a:gd name="T99" fmla="*/ 39 h 165"/>
                  <a:gd name="T100" fmla="*/ 155 w 210"/>
                  <a:gd name="T101" fmla="*/ 53 h 165"/>
                  <a:gd name="T102" fmla="*/ 166 w 210"/>
                  <a:gd name="T103" fmla="*/ 63 h 165"/>
                  <a:gd name="T104" fmla="*/ 195 w 210"/>
                  <a:gd name="T105" fmla="*/ 56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0" h="165">
                    <a:moveTo>
                      <a:pt x="196" y="60"/>
                    </a:moveTo>
                    <a:lnTo>
                      <a:pt x="202" y="63"/>
                    </a:lnTo>
                    <a:lnTo>
                      <a:pt x="202" y="68"/>
                    </a:lnTo>
                    <a:lnTo>
                      <a:pt x="210" y="74"/>
                    </a:lnTo>
                    <a:lnTo>
                      <a:pt x="201" y="77"/>
                    </a:lnTo>
                    <a:lnTo>
                      <a:pt x="196" y="83"/>
                    </a:lnTo>
                    <a:lnTo>
                      <a:pt x="190" y="82"/>
                    </a:lnTo>
                    <a:lnTo>
                      <a:pt x="188" y="85"/>
                    </a:lnTo>
                    <a:lnTo>
                      <a:pt x="187" y="91"/>
                    </a:lnTo>
                    <a:lnTo>
                      <a:pt x="178" y="92"/>
                    </a:lnTo>
                    <a:lnTo>
                      <a:pt x="176" y="91"/>
                    </a:lnTo>
                    <a:lnTo>
                      <a:pt x="176" y="82"/>
                    </a:lnTo>
                    <a:lnTo>
                      <a:pt x="175" y="77"/>
                    </a:lnTo>
                    <a:lnTo>
                      <a:pt x="170" y="71"/>
                    </a:lnTo>
                    <a:lnTo>
                      <a:pt x="163" y="71"/>
                    </a:lnTo>
                    <a:lnTo>
                      <a:pt x="154" y="79"/>
                    </a:lnTo>
                    <a:lnTo>
                      <a:pt x="154" y="82"/>
                    </a:lnTo>
                    <a:lnTo>
                      <a:pt x="144" y="88"/>
                    </a:lnTo>
                    <a:lnTo>
                      <a:pt x="144" y="91"/>
                    </a:lnTo>
                    <a:lnTo>
                      <a:pt x="146" y="101"/>
                    </a:lnTo>
                    <a:lnTo>
                      <a:pt x="143" y="103"/>
                    </a:lnTo>
                    <a:lnTo>
                      <a:pt x="137" y="103"/>
                    </a:lnTo>
                    <a:lnTo>
                      <a:pt x="129" y="101"/>
                    </a:lnTo>
                    <a:lnTo>
                      <a:pt x="128" y="100"/>
                    </a:lnTo>
                    <a:lnTo>
                      <a:pt x="122" y="100"/>
                    </a:lnTo>
                    <a:lnTo>
                      <a:pt x="114" y="101"/>
                    </a:lnTo>
                    <a:lnTo>
                      <a:pt x="111" y="106"/>
                    </a:lnTo>
                    <a:lnTo>
                      <a:pt x="91" y="112"/>
                    </a:lnTo>
                    <a:lnTo>
                      <a:pt x="97" y="118"/>
                    </a:lnTo>
                    <a:lnTo>
                      <a:pt x="97" y="126"/>
                    </a:lnTo>
                    <a:lnTo>
                      <a:pt x="100" y="129"/>
                    </a:lnTo>
                    <a:lnTo>
                      <a:pt x="111" y="133"/>
                    </a:lnTo>
                    <a:lnTo>
                      <a:pt x="120" y="141"/>
                    </a:lnTo>
                    <a:lnTo>
                      <a:pt x="129" y="145"/>
                    </a:lnTo>
                    <a:lnTo>
                      <a:pt x="120" y="149"/>
                    </a:lnTo>
                    <a:lnTo>
                      <a:pt x="116" y="152"/>
                    </a:lnTo>
                    <a:lnTo>
                      <a:pt x="105" y="149"/>
                    </a:lnTo>
                    <a:lnTo>
                      <a:pt x="105" y="155"/>
                    </a:lnTo>
                    <a:lnTo>
                      <a:pt x="100" y="159"/>
                    </a:lnTo>
                    <a:lnTo>
                      <a:pt x="93" y="161"/>
                    </a:lnTo>
                    <a:lnTo>
                      <a:pt x="85" y="161"/>
                    </a:lnTo>
                    <a:lnTo>
                      <a:pt x="85" y="164"/>
                    </a:lnTo>
                    <a:lnTo>
                      <a:pt x="84" y="161"/>
                    </a:lnTo>
                    <a:lnTo>
                      <a:pt x="76" y="161"/>
                    </a:lnTo>
                    <a:lnTo>
                      <a:pt x="75" y="158"/>
                    </a:lnTo>
                    <a:lnTo>
                      <a:pt x="66" y="155"/>
                    </a:lnTo>
                    <a:lnTo>
                      <a:pt x="56" y="165"/>
                    </a:lnTo>
                    <a:lnTo>
                      <a:pt x="52" y="165"/>
                    </a:lnTo>
                    <a:lnTo>
                      <a:pt x="50" y="165"/>
                    </a:lnTo>
                    <a:lnTo>
                      <a:pt x="38" y="161"/>
                    </a:lnTo>
                    <a:lnTo>
                      <a:pt x="32" y="153"/>
                    </a:lnTo>
                    <a:lnTo>
                      <a:pt x="26" y="147"/>
                    </a:lnTo>
                    <a:lnTo>
                      <a:pt x="22" y="144"/>
                    </a:lnTo>
                    <a:lnTo>
                      <a:pt x="15" y="144"/>
                    </a:lnTo>
                    <a:lnTo>
                      <a:pt x="12" y="144"/>
                    </a:lnTo>
                    <a:lnTo>
                      <a:pt x="14" y="136"/>
                    </a:lnTo>
                    <a:lnTo>
                      <a:pt x="6" y="130"/>
                    </a:lnTo>
                    <a:lnTo>
                      <a:pt x="2" y="130"/>
                    </a:lnTo>
                    <a:lnTo>
                      <a:pt x="0" y="121"/>
                    </a:lnTo>
                    <a:lnTo>
                      <a:pt x="5" y="121"/>
                    </a:lnTo>
                    <a:lnTo>
                      <a:pt x="14" y="104"/>
                    </a:lnTo>
                    <a:lnTo>
                      <a:pt x="12" y="98"/>
                    </a:lnTo>
                    <a:lnTo>
                      <a:pt x="20" y="92"/>
                    </a:lnTo>
                    <a:lnTo>
                      <a:pt x="17" y="88"/>
                    </a:lnTo>
                    <a:lnTo>
                      <a:pt x="14" y="85"/>
                    </a:lnTo>
                    <a:lnTo>
                      <a:pt x="20" y="79"/>
                    </a:lnTo>
                    <a:lnTo>
                      <a:pt x="23" y="71"/>
                    </a:lnTo>
                    <a:lnTo>
                      <a:pt x="26" y="73"/>
                    </a:lnTo>
                    <a:lnTo>
                      <a:pt x="35" y="73"/>
                    </a:lnTo>
                    <a:lnTo>
                      <a:pt x="41" y="66"/>
                    </a:lnTo>
                    <a:lnTo>
                      <a:pt x="50" y="65"/>
                    </a:lnTo>
                    <a:lnTo>
                      <a:pt x="53" y="66"/>
                    </a:lnTo>
                    <a:lnTo>
                      <a:pt x="63" y="60"/>
                    </a:lnTo>
                    <a:lnTo>
                      <a:pt x="63" y="57"/>
                    </a:lnTo>
                    <a:lnTo>
                      <a:pt x="70" y="48"/>
                    </a:lnTo>
                    <a:lnTo>
                      <a:pt x="63" y="38"/>
                    </a:lnTo>
                    <a:lnTo>
                      <a:pt x="66" y="35"/>
                    </a:lnTo>
                    <a:lnTo>
                      <a:pt x="69" y="28"/>
                    </a:lnTo>
                    <a:lnTo>
                      <a:pt x="66" y="27"/>
                    </a:lnTo>
                    <a:lnTo>
                      <a:pt x="63" y="19"/>
                    </a:lnTo>
                    <a:lnTo>
                      <a:pt x="59" y="9"/>
                    </a:lnTo>
                    <a:lnTo>
                      <a:pt x="82" y="15"/>
                    </a:lnTo>
                    <a:lnTo>
                      <a:pt x="96" y="15"/>
                    </a:lnTo>
                    <a:lnTo>
                      <a:pt x="97" y="16"/>
                    </a:lnTo>
                    <a:lnTo>
                      <a:pt x="105" y="15"/>
                    </a:lnTo>
                    <a:lnTo>
                      <a:pt x="108" y="18"/>
                    </a:lnTo>
                    <a:lnTo>
                      <a:pt x="108" y="22"/>
                    </a:lnTo>
                    <a:lnTo>
                      <a:pt x="113" y="22"/>
                    </a:lnTo>
                    <a:lnTo>
                      <a:pt x="110" y="15"/>
                    </a:lnTo>
                    <a:lnTo>
                      <a:pt x="110" y="7"/>
                    </a:lnTo>
                    <a:lnTo>
                      <a:pt x="113" y="3"/>
                    </a:lnTo>
                    <a:lnTo>
                      <a:pt x="120" y="0"/>
                    </a:lnTo>
                    <a:lnTo>
                      <a:pt x="126" y="3"/>
                    </a:lnTo>
                    <a:lnTo>
                      <a:pt x="129" y="7"/>
                    </a:lnTo>
                    <a:lnTo>
                      <a:pt x="137" y="9"/>
                    </a:lnTo>
                    <a:lnTo>
                      <a:pt x="137" y="18"/>
                    </a:lnTo>
                    <a:lnTo>
                      <a:pt x="140" y="21"/>
                    </a:lnTo>
                    <a:lnTo>
                      <a:pt x="147" y="33"/>
                    </a:lnTo>
                    <a:lnTo>
                      <a:pt x="146" y="36"/>
                    </a:lnTo>
                    <a:lnTo>
                      <a:pt x="152" y="39"/>
                    </a:lnTo>
                    <a:lnTo>
                      <a:pt x="155" y="48"/>
                    </a:lnTo>
                    <a:lnTo>
                      <a:pt x="155" y="53"/>
                    </a:lnTo>
                    <a:lnTo>
                      <a:pt x="161" y="54"/>
                    </a:lnTo>
                    <a:lnTo>
                      <a:pt x="166" y="63"/>
                    </a:lnTo>
                    <a:lnTo>
                      <a:pt x="175" y="66"/>
                    </a:lnTo>
                    <a:lnTo>
                      <a:pt x="195" y="56"/>
                    </a:lnTo>
                    <a:lnTo>
                      <a:pt x="196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0" name="Freeform 5372">
                <a:extLst>
                  <a:ext uri="{FF2B5EF4-FFF2-40B4-BE49-F238E27FC236}">
                    <a16:creationId xmlns:a16="http://schemas.microsoft.com/office/drawing/2014/main" id="{925B90E0-B1D4-92CC-738D-4448E0E04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093"/>
                <a:ext cx="127" cy="95"/>
              </a:xfrm>
              <a:custGeom>
                <a:avLst/>
                <a:gdLst>
                  <a:gd name="T0" fmla="*/ 20 w 255"/>
                  <a:gd name="T1" fmla="*/ 74 h 190"/>
                  <a:gd name="T2" fmla="*/ 9 w 255"/>
                  <a:gd name="T3" fmla="*/ 71 h 190"/>
                  <a:gd name="T4" fmla="*/ 5 w 255"/>
                  <a:gd name="T5" fmla="*/ 90 h 190"/>
                  <a:gd name="T6" fmla="*/ 23 w 255"/>
                  <a:gd name="T7" fmla="*/ 88 h 190"/>
                  <a:gd name="T8" fmla="*/ 14 w 255"/>
                  <a:gd name="T9" fmla="*/ 112 h 190"/>
                  <a:gd name="T10" fmla="*/ 15 w 255"/>
                  <a:gd name="T11" fmla="*/ 129 h 190"/>
                  <a:gd name="T12" fmla="*/ 35 w 255"/>
                  <a:gd name="T13" fmla="*/ 140 h 190"/>
                  <a:gd name="T14" fmla="*/ 50 w 255"/>
                  <a:gd name="T15" fmla="*/ 150 h 190"/>
                  <a:gd name="T16" fmla="*/ 68 w 255"/>
                  <a:gd name="T17" fmla="*/ 158 h 190"/>
                  <a:gd name="T18" fmla="*/ 55 w 255"/>
                  <a:gd name="T19" fmla="*/ 170 h 190"/>
                  <a:gd name="T20" fmla="*/ 59 w 255"/>
                  <a:gd name="T21" fmla="*/ 190 h 190"/>
                  <a:gd name="T22" fmla="*/ 68 w 255"/>
                  <a:gd name="T23" fmla="*/ 173 h 190"/>
                  <a:gd name="T24" fmla="*/ 79 w 255"/>
                  <a:gd name="T25" fmla="*/ 164 h 190"/>
                  <a:gd name="T26" fmla="*/ 96 w 255"/>
                  <a:gd name="T27" fmla="*/ 152 h 190"/>
                  <a:gd name="T28" fmla="*/ 93 w 255"/>
                  <a:gd name="T29" fmla="*/ 129 h 190"/>
                  <a:gd name="T30" fmla="*/ 111 w 255"/>
                  <a:gd name="T31" fmla="*/ 126 h 190"/>
                  <a:gd name="T32" fmla="*/ 117 w 255"/>
                  <a:gd name="T33" fmla="*/ 122 h 190"/>
                  <a:gd name="T34" fmla="*/ 131 w 255"/>
                  <a:gd name="T35" fmla="*/ 115 h 190"/>
                  <a:gd name="T36" fmla="*/ 169 w 255"/>
                  <a:gd name="T37" fmla="*/ 96 h 190"/>
                  <a:gd name="T38" fmla="*/ 181 w 255"/>
                  <a:gd name="T39" fmla="*/ 94 h 190"/>
                  <a:gd name="T40" fmla="*/ 199 w 255"/>
                  <a:gd name="T41" fmla="*/ 93 h 190"/>
                  <a:gd name="T42" fmla="*/ 211 w 255"/>
                  <a:gd name="T43" fmla="*/ 81 h 190"/>
                  <a:gd name="T44" fmla="*/ 235 w 255"/>
                  <a:gd name="T45" fmla="*/ 73 h 190"/>
                  <a:gd name="T46" fmla="*/ 248 w 255"/>
                  <a:gd name="T47" fmla="*/ 65 h 190"/>
                  <a:gd name="T48" fmla="*/ 251 w 255"/>
                  <a:gd name="T49" fmla="*/ 43 h 190"/>
                  <a:gd name="T50" fmla="*/ 248 w 255"/>
                  <a:gd name="T51" fmla="*/ 27 h 190"/>
                  <a:gd name="T52" fmla="*/ 241 w 255"/>
                  <a:gd name="T53" fmla="*/ 5 h 190"/>
                  <a:gd name="T54" fmla="*/ 220 w 255"/>
                  <a:gd name="T55" fmla="*/ 0 h 190"/>
                  <a:gd name="T56" fmla="*/ 220 w 255"/>
                  <a:gd name="T57" fmla="*/ 17 h 190"/>
                  <a:gd name="T58" fmla="*/ 202 w 255"/>
                  <a:gd name="T59" fmla="*/ 15 h 190"/>
                  <a:gd name="T60" fmla="*/ 188 w 255"/>
                  <a:gd name="T61" fmla="*/ 20 h 190"/>
                  <a:gd name="T62" fmla="*/ 178 w 255"/>
                  <a:gd name="T63" fmla="*/ 23 h 190"/>
                  <a:gd name="T64" fmla="*/ 170 w 255"/>
                  <a:gd name="T65" fmla="*/ 17 h 190"/>
                  <a:gd name="T66" fmla="*/ 156 w 255"/>
                  <a:gd name="T67" fmla="*/ 17 h 190"/>
                  <a:gd name="T68" fmla="*/ 161 w 255"/>
                  <a:gd name="T69" fmla="*/ 32 h 190"/>
                  <a:gd name="T70" fmla="*/ 159 w 255"/>
                  <a:gd name="T71" fmla="*/ 53 h 190"/>
                  <a:gd name="T72" fmla="*/ 144 w 255"/>
                  <a:gd name="T73" fmla="*/ 53 h 190"/>
                  <a:gd name="T74" fmla="*/ 123 w 255"/>
                  <a:gd name="T75" fmla="*/ 73 h 190"/>
                  <a:gd name="T76" fmla="*/ 108 w 255"/>
                  <a:gd name="T77" fmla="*/ 62 h 190"/>
                  <a:gd name="T78" fmla="*/ 90 w 255"/>
                  <a:gd name="T79" fmla="*/ 62 h 190"/>
                  <a:gd name="T80" fmla="*/ 82 w 255"/>
                  <a:gd name="T81" fmla="*/ 50 h 190"/>
                  <a:gd name="T82" fmla="*/ 71 w 255"/>
                  <a:gd name="T83" fmla="*/ 46 h 190"/>
                  <a:gd name="T84" fmla="*/ 59 w 255"/>
                  <a:gd name="T85" fmla="*/ 53 h 190"/>
                  <a:gd name="T86" fmla="*/ 40 w 255"/>
                  <a:gd name="T87" fmla="*/ 56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5" h="190">
                    <a:moveTo>
                      <a:pt x="35" y="70"/>
                    </a:moveTo>
                    <a:lnTo>
                      <a:pt x="29" y="71"/>
                    </a:lnTo>
                    <a:lnTo>
                      <a:pt x="20" y="74"/>
                    </a:lnTo>
                    <a:lnTo>
                      <a:pt x="18" y="68"/>
                    </a:lnTo>
                    <a:lnTo>
                      <a:pt x="12" y="67"/>
                    </a:lnTo>
                    <a:lnTo>
                      <a:pt x="9" y="71"/>
                    </a:lnTo>
                    <a:lnTo>
                      <a:pt x="0" y="71"/>
                    </a:lnTo>
                    <a:lnTo>
                      <a:pt x="0" y="79"/>
                    </a:lnTo>
                    <a:lnTo>
                      <a:pt x="5" y="90"/>
                    </a:lnTo>
                    <a:lnTo>
                      <a:pt x="12" y="87"/>
                    </a:lnTo>
                    <a:lnTo>
                      <a:pt x="18" y="90"/>
                    </a:lnTo>
                    <a:lnTo>
                      <a:pt x="23" y="88"/>
                    </a:lnTo>
                    <a:lnTo>
                      <a:pt x="23" y="102"/>
                    </a:lnTo>
                    <a:lnTo>
                      <a:pt x="21" y="108"/>
                    </a:lnTo>
                    <a:lnTo>
                      <a:pt x="14" y="112"/>
                    </a:lnTo>
                    <a:lnTo>
                      <a:pt x="17" y="115"/>
                    </a:lnTo>
                    <a:lnTo>
                      <a:pt x="17" y="125"/>
                    </a:lnTo>
                    <a:lnTo>
                      <a:pt x="15" y="129"/>
                    </a:lnTo>
                    <a:lnTo>
                      <a:pt x="21" y="132"/>
                    </a:lnTo>
                    <a:lnTo>
                      <a:pt x="29" y="138"/>
                    </a:lnTo>
                    <a:lnTo>
                      <a:pt x="35" y="140"/>
                    </a:lnTo>
                    <a:lnTo>
                      <a:pt x="41" y="147"/>
                    </a:lnTo>
                    <a:lnTo>
                      <a:pt x="46" y="146"/>
                    </a:lnTo>
                    <a:lnTo>
                      <a:pt x="50" y="150"/>
                    </a:lnTo>
                    <a:lnTo>
                      <a:pt x="56" y="157"/>
                    </a:lnTo>
                    <a:lnTo>
                      <a:pt x="62" y="153"/>
                    </a:lnTo>
                    <a:lnTo>
                      <a:pt x="68" y="158"/>
                    </a:lnTo>
                    <a:lnTo>
                      <a:pt x="67" y="161"/>
                    </a:lnTo>
                    <a:lnTo>
                      <a:pt x="64" y="163"/>
                    </a:lnTo>
                    <a:lnTo>
                      <a:pt x="55" y="170"/>
                    </a:lnTo>
                    <a:lnTo>
                      <a:pt x="52" y="172"/>
                    </a:lnTo>
                    <a:lnTo>
                      <a:pt x="55" y="179"/>
                    </a:lnTo>
                    <a:lnTo>
                      <a:pt x="59" y="190"/>
                    </a:lnTo>
                    <a:lnTo>
                      <a:pt x="61" y="184"/>
                    </a:lnTo>
                    <a:lnTo>
                      <a:pt x="65" y="181"/>
                    </a:lnTo>
                    <a:lnTo>
                      <a:pt x="68" y="173"/>
                    </a:lnTo>
                    <a:lnTo>
                      <a:pt x="71" y="173"/>
                    </a:lnTo>
                    <a:lnTo>
                      <a:pt x="76" y="166"/>
                    </a:lnTo>
                    <a:lnTo>
                      <a:pt x="79" y="164"/>
                    </a:lnTo>
                    <a:lnTo>
                      <a:pt x="85" y="163"/>
                    </a:lnTo>
                    <a:lnTo>
                      <a:pt x="90" y="160"/>
                    </a:lnTo>
                    <a:lnTo>
                      <a:pt x="96" y="152"/>
                    </a:lnTo>
                    <a:lnTo>
                      <a:pt x="91" y="140"/>
                    </a:lnTo>
                    <a:lnTo>
                      <a:pt x="82" y="137"/>
                    </a:lnTo>
                    <a:lnTo>
                      <a:pt x="93" y="129"/>
                    </a:lnTo>
                    <a:lnTo>
                      <a:pt x="94" y="126"/>
                    </a:lnTo>
                    <a:lnTo>
                      <a:pt x="103" y="128"/>
                    </a:lnTo>
                    <a:lnTo>
                      <a:pt x="111" y="126"/>
                    </a:lnTo>
                    <a:lnTo>
                      <a:pt x="111" y="129"/>
                    </a:lnTo>
                    <a:lnTo>
                      <a:pt x="115" y="129"/>
                    </a:lnTo>
                    <a:lnTo>
                      <a:pt x="117" y="122"/>
                    </a:lnTo>
                    <a:lnTo>
                      <a:pt x="120" y="117"/>
                    </a:lnTo>
                    <a:lnTo>
                      <a:pt x="128" y="119"/>
                    </a:lnTo>
                    <a:lnTo>
                      <a:pt x="131" y="115"/>
                    </a:lnTo>
                    <a:lnTo>
                      <a:pt x="141" y="117"/>
                    </a:lnTo>
                    <a:lnTo>
                      <a:pt x="155" y="96"/>
                    </a:lnTo>
                    <a:lnTo>
                      <a:pt x="169" y="96"/>
                    </a:lnTo>
                    <a:lnTo>
                      <a:pt x="172" y="93"/>
                    </a:lnTo>
                    <a:lnTo>
                      <a:pt x="178" y="88"/>
                    </a:lnTo>
                    <a:lnTo>
                      <a:pt x="181" y="94"/>
                    </a:lnTo>
                    <a:lnTo>
                      <a:pt x="185" y="93"/>
                    </a:lnTo>
                    <a:lnTo>
                      <a:pt x="191" y="96"/>
                    </a:lnTo>
                    <a:lnTo>
                      <a:pt x="199" y="93"/>
                    </a:lnTo>
                    <a:lnTo>
                      <a:pt x="205" y="87"/>
                    </a:lnTo>
                    <a:lnTo>
                      <a:pt x="208" y="79"/>
                    </a:lnTo>
                    <a:lnTo>
                      <a:pt x="211" y="81"/>
                    </a:lnTo>
                    <a:lnTo>
                      <a:pt x="220" y="81"/>
                    </a:lnTo>
                    <a:lnTo>
                      <a:pt x="226" y="74"/>
                    </a:lnTo>
                    <a:lnTo>
                      <a:pt x="235" y="73"/>
                    </a:lnTo>
                    <a:lnTo>
                      <a:pt x="238" y="74"/>
                    </a:lnTo>
                    <a:lnTo>
                      <a:pt x="248" y="68"/>
                    </a:lnTo>
                    <a:lnTo>
                      <a:pt x="248" y="65"/>
                    </a:lnTo>
                    <a:lnTo>
                      <a:pt x="255" y="56"/>
                    </a:lnTo>
                    <a:lnTo>
                      <a:pt x="248" y="46"/>
                    </a:lnTo>
                    <a:lnTo>
                      <a:pt x="251" y="43"/>
                    </a:lnTo>
                    <a:lnTo>
                      <a:pt x="254" y="36"/>
                    </a:lnTo>
                    <a:lnTo>
                      <a:pt x="251" y="35"/>
                    </a:lnTo>
                    <a:lnTo>
                      <a:pt x="248" y="27"/>
                    </a:lnTo>
                    <a:lnTo>
                      <a:pt x="244" y="17"/>
                    </a:lnTo>
                    <a:lnTo>
                      <a:pt x="246" y="12"/>
                    </a:lnTo>
                    <a:lnTo>
                      <a:pt x="241" y="5"/>
                    </a:lnTo>
                    <a:lnTo>
                      <a:pt x="232" y="3"/>
                    </a:lnTo>
                    <a:lnTo>
                      <a:pt x="229" y="5"/>
                    </a:lnTo>
                    <a:lnTo>
                      <a:pt x="220" y="0"/>
                    </a:lnTo>
                    <a:lnTo>
                      <a:pt x="217" y="6"/>
                    </a:lnTo>
                    <a:lnTo>
                      <a:pt x="220" y="11"/>
                    </a:lnTo>
                    <a:lnTo>
                      <a:pt x="220" y="17"/>
                    </a:lnTo>
                    <a:lnTo>
                      <a:pt x="217" y="17"/>
                    </a:lnTo>
                    <a:lnTo>
                      <a:pt x="211" y="12"/>
                    </a:lnTo>
                    <a:lnTo>
                      <a:pt x="202" y="15"/>
                    </a:lnTo>
                    <a:lnTo>
                      <a:pt x="199" y="12"/>
                    </a:lnTo>
                    <a:lnTo>
                      <a:pt x="194" y="21"/>
                    </a:lnTo>
                    <a:lnTo>
                      <a:pt x="188" y="20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8" y="23"/>
                    </a:lnTo>
                    <a:lnTo>
                      <a:pt x="181" y="17"/>
                    </a:lnTo>
                    <a:lnTo>
                      <a:pt x="175" y="14"/>
                    </a:lnTo>
                    <a:lnTo>
                      <a:pt x="170" y="17"/>
                    </a:lnTo>
                    <a:lnTo>
                      <a:pt x="166" y="20"/>
                    </a:lnTo>
                    <a:lnTo>
                      <a:pt x="159" y="20"/>
                    </a:lnTo>
                    <a:lnTo>
                      <a:pt x="156" y="17"/>
                    </a:lnTo>
                    <a:lnTo>
                      <a:pt x="150" y="21"/>
                    </a:lnTo>
                    <a:lnTo>
                      <a:pt x="161" y="30"/>
                    </a:lnTo>
                    <a:lnTo>
                      <a:pt x="161" y="32"/>
                    </a:lnTo>
                    <a:lnTo>
                      <a:pt x="153" y="46"/>
                    </a:lnTo>
                    <a:lnTo>
                      <a:pt x="155" y="52"/>
                    </a:lnTo>
                    <a:lnTo>
                      <a:pt x="159" y="53"/>
                    </a:lnTo>
                    <a:lnTo>
                      <a:pt x="156" y="59"/>
                    </a:lnTo>
                    <a:lnTo>
                      <a:pt x="149" y="53"/>
                    </a:lnTo>
                    <a:lnTo>
                      <a:pt x="144" y="53"/>
                    </a:lnTo>
                    <a:lnTo>
                      <a:pt x="135" y="50"/>
                    </a:lnTo>
                    <a:lnTo>
                      <a:pt x="135" y="62"/>
                    </a:lnTo>
                    <a:lnTo>
                      <a:pt x="123" y="73"/>
                    </a:lnTo>
                    <a:lnTo>
                      <a:pt x="120" y="65"/>
                    </a:lnTo>
                    <a:lnTo>
                      <a:pt x="112" y="61"/>
                    </a:lnTo>
                    <a:lnTo>
                      <a:pt x="108" y="62"/>
                    </a:lnTo>
                    <a:lnTo>
                      <a:pt x="96" y="52"/>
                    </a:lnTo>
                    <a:lnTo>
                      <a:pt x="94" y="59"/>
                    </a:lnTo>
                    <a:lnTo>
                      <a:pt x="90" y="62"/>
                    </a:lnTo>
                    <a:lnTo>
                      <a:pt x="85" y="64"/>
                    </a:lnTo>
                    <a:lnTo>
                      <a:pt x="87" y="56"/>
                    </a:lnTo>
                    <a:lnTo>
                      <a:pt x="82" y="50"/>
                    </a:lnTo>
                    <a:lnTo>
                      <a:pt x="78" y="53"/>
                    </a:lnTo>
                    <a:lnTo>
                      <a:pt x="73" y="53"/>
                    </a:lnTo>
                    <a:lnTo>
                      <a:pt x="71" y="46"/>
                    </a:lnTo>
                    <a:lnTo>
                      <a:pt x="65" y="43"/>
                    </a:lnTo>
                    <a:lnTo>
                      <a:pt x="62" y="44"/>
                    </a:lnTo>
                    <a:lnTo>
                      <a:pt x="59" y="53"/>
                    </a:lnTo>
                    <a:lnTo>
                      <a:pt x="55" y="56"/>
                    </a:lnTo>
                    <a:lnTo>
                      <a:pt x="43" y="56"/>
                    </a:lnTo>
                    <a:lnTo>
                      <a:pt x="40" y="56"/>
                    </a:lnTo>
                    <a:lnTo>
                      <a:pt x="43" y="64"/>
                    </a:lnTo>
                    <a:lnTo>
                      <a:pt x="35" y="7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1" name="Freeform 5373">
                <a:extLst>
                  <a:ext uri="{FF2B5EF4-FFF2-40B4-BE49-F238E27FC236}">
                    <a16:creationId xmlns:a16="http://schemas.microsoft.com/office/drawing/2014/main" id="{296CC629-57CF-DE56-63AD-5594396F2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093"/>
                <a:ext cx="127" cy="95"/>
              </a:xfrm>
              <a:custGeom>
                <a:avLst/>
                <a:gdLst>
                  <a:gd name="T0" fmla="*/ 40 w 255"/>
                  <a:gd name="T1" fmla="*/ 56 h 190"/>
                  <a:gd name="T2" fmla="*/ 59 w 255"/>
                  <a:gd name="T3" fmla="*/ 53 h 190"/>
                  <a:gd name="T4" fmla="*/ 71 w 255"/>
                  <a:gd name="T5" fmla="*/ 46 h 190"/>
                  <a:gd name="T6" fmla="*/ 82 w 255"/>
                  <a:gd name="T7" fmla="*/ 50 h 190"/>
                  <a:gd name="T8" fmla="*/ 90 w 255"/>
                  <a:gd name="T9" fmla="*/ 62 h 190"/>
                  <a:gd name="T10" fmla="*/ 108 w 255"/>
                  <a:gd name="T11" fmla="*/ 62 h 190"/>
                  <a:gd name="T12" fmla="*/ 123 w 255"/>
                  <a:gd name="T13" fmla="*/ 73 h 190"/>
                  <a:gd name="T14" fmla="*/ 144 w 255"/>
                  <a:gd name="T15" fmla="*/ 53 h 190"/>
                  <a:gd name="T16" fmla="*/ 159 w 255"/>
                  <a:gd name="T17" fmla="*/ 53 h 190"/>
                  <a:gd name="T18" fmla="*/ 161 w 255"/>
                  <a:gd name="T19" fmla="*/ 32 h 190"/>
                  <a:gd name="T20" fmla="*/ 156 w 255"/>
                  <a:gd name="T21" fmla="*/ 17 h 190"/>
                  <a:gd name="T22" fmla="*/ 170 w 255"/>
                  <a:gd name="T23" fmla="*/ 17 h 190"/>
                  <a:gd name="T24" fmla="*/ 178 w 255"/>
                  <a:gd name="T25" fmla="*/ 23 h 190"/>
                  <a:gd name="T26" fmla="*/ 188 w 255"/>
                  <a:gd name="T27" fmla="*/ 20 h 190"/>
                  <a:gd name="T28" fmla="*/ 202 w 255"/>
                  <a:gd name="T29" fmla="*/ 15 h 190"/>
                  <a:gd name="T30" fmla="*/ 220 w 255"/>
                  <a:gd name="T31" fmla="*/ 17 h 190"/>
                  <a:gd name="T32" fmla="*/ 220 w 255"/>
                  <a:gd name="T33" fmla="*/ 0 h 190"/>
                  <a:gd name="T34" fmla="*/ 241 w 255"/>
                  <a:gd name="T35" fmla="*/ 5 h 190"/>
                  <a:gd name="T36" fmla="*/ 248 w 255"/>
                  <a:gd name="T37" fmla="*/ 27 h 190"/>
                  <a:gd name="T38" fmla="*/ 251 w 255"/>
                  <a:gd name="T39" fmla="*/ 43 h 190"/>
                  <a:gd name="T40" fmla="*/ 248 w 255"/>
                  <a:gd name="T41" fmla="*/ 65 h 190"/>
                  <a:gd name="T42" fmla="*/ 235 w 255"/>
                  <a:gd name="T43" fmla="*/ 73 h 190"/>
                  <a:gd name="T44" fmla="*/ 211 w 255"/>
                  <a:gd name="T45" fmla="*/ 81 h 190"/>
                  <a:gd name="T46" fmla="*/ 199 w 255"/>
                  <a:gd name="T47" fmla="*/ 93 h 190"/>
                  <a:gd name="T48" fmla="*/ 181 w 255"/>
                  <a:gd name="T49" fmla="*/ 94 h 190"/>
                  <a:gd name="T50" fmla="*/ 169 w 255"/>
                  <a:gd name="T51" fmla="*/ 96 h 190"/>
                  <a:gd name="T52" fmla="*/ 131 w 255"/>
                  <a:gd name="T53" fmla="*/ 115 h 190"/>
                  <a:gd name="T54" fmla="*/ 117 w 255"/>
                  <a:gd name="T55" fmla="*/ 122 h 190"/>
                  <a:gd name="T56" fmla="*/ 111 w 255"/>
                  <a:gd name="T57" fmla="*/ 126 h 190"/>
                  <a:gd name="T58" fmla="*/ 93 w 255"/>
                  <a:gd name="T59" fmla="*/ 129 h 190"/>
                  <a:gd name="T60" fmla="*/ 96 w 255"/>
                  <a:gd name="T61" fmla="*/ 152 h 190"/>
                  <a:gd name="T62" fmla="*/ 79 w 255"/>
                  <a:gd name="T63" fmla="*/ 164 h 190"/>
                  <a:gd name="T64" fmla="*/ 68 w 255"/>
                  <a:gd name="T65" fmla="*/ 173 h 190"/>
                  <a:gd name="T66" fmla="*/ 59 w 255"/>
                  <a:gd name="T67" fmla="*/ 190 h 190"/>
                  <a:gd name="T68" fmla="*/ 55 w 255"/>
                  <a:gd name="T69" fmla="*/ 170 h 190"/>
                  <a:gd name="T70" fmla="*/ 68 w 255"/>
                  <a:gd name="T71" fmla="*/ 158 h 190"/>
                  <a:gd name="T72" fmla="*/ 50 w 255"/>
                  <a:gd name="T73" fmla="*/ 150 h 190"/>
                  <a:gd name="T74" fmla="*/ 35 w 255"/>
                  <a:gd name="T75" fmla="*/ 140 h 190"/>
                  <a:gd name="T76" fmla="*/ 15 w 255"/>
                  <a:gd name="T77" fmla="*/ 129 h 190"/>
                  <a:gd name="T78" fmla="*/ 14 w 255"/>
                  <a:gd name="T79" fmla="*/ 112 h 190"/>
                  <a:gd name="T80" fmla="*/ 23 w 255"/>
                  <a:gd name="T81" fmla="*/ 88 h 190"/>
                  <a:gd name="T82" fmla="*/ 5 w 255"/>
                  <a:gd name="T83" fmla="*/ 90 h 190"/>
                  <a:gd name="T84" fmla="*/ 9 w 255"/>
                  <a:gd name="T85" fmla="*/ 71 h 190"/>
                  <a:gd name="T86" fmla="*/ 20 w 255"/>
                  <a:gd name="T87" fmla="*/ 74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5" h="190">
                    <a:moveTo>
                      <a:pt x="35" y="70"/>
                    </a:moveTo>
                    <a:lnTo>
                      <a:pt x="43" y="64"/>
                    </a:lnTo>
                    <a:lnTo>
                      <a:pt x="40" y="56"/>
                    </a:lnTo>
                    <a:lnTo>
                      <a:pt x="43" y="56"/>
                    </a:lnTo>
                    <a:lnTo>
                      <a:pt x="55" y="56"/>
                    </a:lnTo>
                    <a:lnTo>
                      <a:pt x="59" y="53"/>
                    </a:lnTo>
                    <a:lnTo>
                      <a:pt x="62" y="44"/>
                    </a:lnTo>
                    <a:lnTo>
                      <a:pt x="65" y="43"/>
                    </a:lnTo>
                    <a:lnTo>
                      <a:pt x="71" y="46"/>
                    </a:lnTo>
                    <a:lnTo>
                      <a:pt x="73" y="53"/>
                    </a:lnTo>
                    <a:lnTo>
                      <a:pt x="78" y="53"/>
                    </a:lnTo>
                    <a:lnTo>
                      <a:pt x="82" y="50"/>
                    </a:lnTo>
                    <a:lnTo>
                      <a:pt x="87" y="56"/>
                    </a:lnTo>
                    <a:lnTo>
                      <a:pt x="85" y="64"/>
                    </a:lnTo>
                    <a:lnTo>
                      <a:pt x="90" y="62"/>
                    </a:lnTo>
                    <a:lnTo>
                      <a:pt x="94" y="59"/>
                    </a:lnTo>
                    <a:lnTo>
                      <a:pt x="96" y="52"/>
                    </a:lnTo>
                    <a:lnTo>
                      <a:pt x="108" y="62"/>
                    </a:lnTo>
                    <a:lnTo>
                      <a:pt x="112" y="61"/>
                    </a:lnTo>
                    <a:lnTo>
                      <a:pt x="120" y="65"/>
                    </a:lnTo>
                    <a:lnTo>
                      <a:pt x="123" y="73"/>
                    </a:lnTo>
                    <a:lnTo>
                      <a:pt x="135" y="62"/>
                    </a:lnTo>
                    <a:lnTo>
                      <a:pt x="135" y="50"/>
                    </a:lnTo>
                    <a:lnTo>
                      <a:pt x="144" y="53"/>
                    </a:lnTo>
                    <a:lnTo>
                      <a:pt x="149" y="53"/>
                    </a:lnTo>
                    <a:lnTo>
                      <a:pt x="156" y="59"/>
                    </a:lnTo>
                    <a:lnTo>
                      <a:pt x="159" y="53"/>
                    </a:lnTo>
                    <a:lnTo>
                      <a:pt x="155" y="52"/>
                    </a:lnTo>
                    <a:lnTo>
                      <a:pt x="153" y="46"/>
                    </a:lnTo>
                    <a:lnTo>
                      <a:pt x="161" y="32"/>
                    </a:lnTo>
                    <a:lnTo>
                      <a:pt x="161" y="30"/>
                    </a:lnTo>
                    <a:lnTo>
                      <a:pt x="150" y="21"/>
                    </a:lnTo>
                    <a:lnTo>
                      <a:pt x="156" y="17"/>
                    </a:lnTo>
                    <a:lnTo>
                      <a:pt x="159" y="20"/>
                    </a:lnTo>
                    <a:lnTo>
                      <a:pt x="166" y="20"/>
                    </a:lnTo>
                    <a:lnTo>
                      <a:pt x="170" y="17"/>
                    </a:lnTo>
                    <a:lnTo>
                      <a:pt x="175" y="14"/>
                    </a:lnTo>
                    <a:lnTo>
                      <a:pt x="181" y="17"/>
                    </a:lnTo>
                    <a:lnTo>
                      <a:pt x="178" y="23"/>
                    </a:lnTo>
                    <a:lnTo>
                      <a:pt x="181" y="24"/>
                    </a:lnTo>
                    <a:lnTo>
                      <a:pt x="184" y="24"/>
                    </a:lnTo>
                    <a:lnTo>
                      <a:pt x="188" y="20"/>
                    </a:lnTo>
                    <a:lnTo>
                      <a:pt x="194" y="21"/>
                    </a:lnTo>
                    <a:lnTo>
                      <a:pt x="199" y="12"/>
                    </a:lnTo>
                    <a:lnTo>
                      <a:pt x="202" y="15"/>
                    </a:lnTo>
                    <a:lnTo>
                      <a:pt x="211" y="12"/>
                    </a:lnTo>
                    <a:lnTo>
                      <a:pt x="217" y="17"/>
                    </a:lnTo>
                    <a:lnTo>
                      <a:pt x="220" y="17"/>
                    </a:lnTo>
                    <a:lnTo>
                      <a:pt x="220" y="11"/>
                    </a:lnTo>
                    <a:lnTo>
                      <a:pt x="217" y="6"/>
                    </a:lnTo>
                    <a:lnTo>
                      <a:pt x="220" y="0"/>
                    </a:lnTo>
                    <a:lnTo>
                      <a:pt x="229" y="5"/>
                    </a:lnTo>
                    <a:lnTo>
                      <a:pt x="232" y="3"/>
                    </a:lnTo>
                    <a:lnTo>
                      <a:pt x="241" y="5"/>
                    </a:lnTo>
                    <a:lnTo>
                      <a:pt x="246" y="12"/>
                    </a:lnTo>
                    <a:lnTo>
                      <a:pt x="244" y="17"/>
                    </a:lnTo>
                    <a:lnTo>
                      <a:pt x="248" y="27"/>
                    </a:lnTo>
                    <a:lnTo>
                      <a:pt x="251" y="35"/>
                    </a:lnTo>
                    <a:lnTo>
                      <a:pt x="254" y="36"/>
                    </a:lnTo>
                    <a:lnTo>
                      <a:pt x="251" y="43"/>
                    </a:lnTo>
                    <a:lnTo>
                      <a:pt x="248" y="46"/>
                    </a:lnTo>
                    <a:lnTo>
                      <a:pt x="255" y="56"/>
                    </a:lnTo>
                    <a:lnTo>
                      <a:pt x="248" y="65"/>
                    </a:lnTo>
                    <a:lnTo>
                      <a:pt x="248" y="68"/>
                    </a:lnTo>
                    <a:lnTo>
                      <a:pt x="238" y="74"/>
                    </a:lnTo>
                    <a:lnTo>
                      <a:pt x="235" y="73"/>
                    </a:lnTo>
                    <a:lnTo>
                      <a:pt x="226" y="74"/>
                    </a:lnTo>
                    <a:lnTo>
                      <a:pt x="220" y="81"/>
                    </a:lnTo>
                    <a:lnTo>
                      <a:pt x="211" y="81"/>
                    </a:lnTo>
                    <a:lnTo>
                      <a:pt x="208" y="79"/>
                    </a:lnTo>
                    <a:lnTo>
                      <a:pt x="205" y="87"/>
                    </a:lnTo>
                    <a:lnTo>
                      <a:pt x="199" y="93"/>
                    </a:lnTo>
                    <a:lnTo>
                      <a:pt x="191" y="96"/>
                    </a:lnTo>
                    <a:lnTo>
                      <a:pt x="185" y="93"/>
                    </a:lnTo>
                    <a:lnTo>
                      <a:pt x="181" y="94"/>
                    </a:lnTo>
                    <a:lnTo>
                      <a:pt x="178" y="88"/>
                    </a:lnTo>
                    <a:lnTo>
                      <a:pt x="172" y="93"/>
                    </a:lnTo>
                    <a:lnTo>
                      <a:pt x="169" y="96"/>
                    </a:lnTo>
                    <a:lnTo>
                      <a:pt x="155" y="96"/>
                    </a:lnTo>
                    <a:lnTo>
                      <a:pt x="141" y="117"/>
                    </a:lnTo>
                    <a:lnTo>
                      <a:pt x="131" y="115"/>
                    </a:lnTo>
                    <a:lnTo>
                      <a:pt x="128" y="119"/>
                    </a:lnTo>
                    <a:lnTo>
                      <a:pt x="120" y="117"/>
                    </a:lnTo>
                    <a:lnTo>
                      <a:pt x="117" y="122"/>
                    </a:lnTo>
                    <a:lnTo>
                      <a:pt x="115" y="129"/>
                    </a:lnTo>
                    <a:lnTo>
                      <a:pt x="111" y="129"/>
                    </a:lnTo>
                    <a:lnTo>
                      <a:pt x="111" y="126"/>
                    </a:lnTo>
                    <a:lnTo>
                      <a:pt x="103" y="128"/>
                    </a:lnTo>
                    <a:lnTo>
                      <a:pt x="94" y="126"/>
                    </a:lnTo>
                    <a:lnTo>
                      <a:pt x="93" y="129"/>
                    </a:lnTo>
                    <a:lnTo>
                      <a:pt x="82" y="137"/>
                    </a:lnTo>
                    <a:lnTo>
                      <a:pt x="91" y="140"/>
                    </a:lnTo>
                    <a:lnTo>
                      <a:pt x="96" y="152"/>
                    </a:lnTo>
                    <a:lnTo>
                      <a:pt x="90" y="160"/>
                    </a:lnTo>
                    <a:lnTo>
                      <a:pt x="85" y="163"/>
                    </a:lnTo>
                    <a:lnTo>
                      <a:pt x="79" y="164"/>
                    </a:lnTo>
                    <a:lnTo>
                      <a:pt x="76" y="166"/>
                    </a:lnTo>
                    <a:lnTo>
                      <a:pt x="71" y="173"/>
                    </a:lnTo>
                    <a:lnTo>
                      <a:pt x="68" y="173"/>
                    </a:lnTo>
                    <a:lnTo>
                      <a:pt x="65" y="181"/>
                    </a:lnTo>
                    <a:lnTo>
                      <a:pt x="61" y="184"/>
                    </a:lnTo>
                    <a:lnTo>
                      <a:pt x="59" y="190"/>
                    </a:lnTo>
                    <a:lnTo>
                      <a:pt x="55" y="179"/>
                    </a:lnTo>
                    <a:lnTo>
                      <a:pt x="52" y="172"/>
                    </a:lnTo>
                    <a:lnTo>
                      <a:pt x="55" y="170"/>
                    </a:lnTo>
                    <a:lnTo>
                      <a:pt x="64" y="163"/>
                    </a:lnTo>
                    <a:lnTo>
                      <a:pt x="67" y="161"/>
                    </a:lnTo>
                    <a:lnTo>
                      <a:pt x="68" y="158"/>
                    </a:lnTo>
                    <a:lnTo>
                      <a:pt x="62" y="153"/>
                    </a:lnTo>
                    <a:lnTo>
                      <a:pt x="56" y="157"/>
                    </a:lnTo>
                    <a:lnTo>
                      <a:pt x="50" y="150"/>
                    </a:lnTo>
                    <a:lnTo>
                      <a:pt x="46" y="146"/>
                    </a:lnTo>
                    <a:lnTo>
                      <a:pt x="41" y="147"/>
                    </a:lnTo>
                    <a:lnTo>
                      <a:pt x="35" y="140"/>
                    </a:lnTo>
                    <a:lnTo>
                      <a:pt x="29" y="138"/>
                    </a:lnTo>
                    <a:lnTo>
                      <a:pt x="21" y="132"/>
                    </a:lnTo>
                    <a:lnTo>
                      <a:pt x="15" y="129"/>
                    </a:lnTo>
                    <a:lnTo>
                      <a:pt x="17" y="125"/>
                    </a:lnTo>
                    <a:lnTo>
                      <a:pt x="17" y="115"/>
                    </a:lnTo>
                    <a:lnTo>
                      <a:pt x="14" y="112"/>
                    </a:lnTo>
                    <a:lnTo>
                      <a:pt x="21" y="108"/>
                    </a:lnTo>
                    <a:lnTo>
                      <a:pt x="23" y="102"/>
                    </a:lnTo>
                    <a:lnTo>
                      <a:pt x="23" y="88"/>
                    </a:lnTo>
                    <a:lnTo>
                      <a:pt x="18" y="90"/>
                    </a:lnTo>
                    <a:lnTo>
                      <a:pt x="12" y="87"/>
                    </a:lnTo>
                    <a:lnTo>
                      <a:pt x="5" y="90"/>
                    </a:lnTo>
                    <a:lnTo>
                      <a:pt x="0" y="79"/>
                    </a:lnTo>
                    <a:lnTo>
                      <a:pt x="0" y="71"/>
                    </a:lnTo>
                    <a:lnTo>
                      <a:pt x="9" y="71"/>
                    </a:lnTo>
                    <a:lnTo>
                      <a:pt x="12" y="67"/>
                    </a:lnTo>
                    <a:lnTo>
                      <a:pt x="18" y="68"/>
                    </a:lnTo>
                    <a:lnTo>
                      <a:pt x="20" y="74"/>
                    </a:lnTo>
                    <a:lnTo>
                      <a:pt x="29" y="71"/>
                    </a:lnTo>
                    <a:lnTo>
                      <a:pt x="35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2" name="Freeform 5374">
                <a:extLst>
                  <a:ext uri="{FF2B5EF4-FFF2-40B4-BE49-F238E27FC236}">
                    <a16:creationId xmlns:a16="http://schemas.microsoft.com/office/drawing/2014/main" id="{29E1EA96-0804-91F9-DC87-1F9EB8C2F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093"/>
                <a:ext cx="127" cy="95"/>
              </a:xfrm>
              <a:custGeom>
                <a:avLst/>
                <a:gdLst>
                  <a:gd name="T0" fmla="*/ 40 w 255"/>
                  <a:gd name="T1" fmla="*/ 56 h 190"/>
                  <a:gd name="T2" fmla="*/ 59 w 255"/>
                  <a:gd name="T3" fmla="*/ 53 h 190"/>
                  <a:gd name="T4" fmla="*/ 71 w 255"/>
                  <a:gd name="T5" fmla="*/ 46 h 190"/>
                  <a:gd name="T6" fmla="*/ 82 w 255"/>
                  <a:gd name="T7" fmla="*/ 50 h 190"/>
                  <a:gd name="T8" fmla="*/ 90 w 255"/>
                  <a:gd name="T9" fmla="*/ 62 h 190"/>
                  <a:gd name="T10" fmla="*/ 108 w 255"/>
                  <a:gd name="T11" fmla="*/ 62 h 190"/>
                  <a:gd name="T12" fmla="*/ 123 w 255"/>
                  <a:gd name="T13" fmla="*/ 73 h 190"/>
                  <a:gd name="T14" fmla="*/ 144 w 255"/>
                  <a:gd name="T15" fmla="*/ 53 h 190"/>
                  <a:gd name="T16" fmla="*/ 159 w 255"/>
                  <a:gd name="T17" fmla="*/ 53 h 190"/>
                  <a:gd name="T18" fmla="*/ 161 w 255"/>
                  <a:gd name="T19" fmla="*/ 32 h 190"/>
                  <a:gd name="T20" fmla="*/ 156 w 255"/>
                  <a:gd name="T21" fmla="*/ 17 h 190"/>
                  <a:gd name="T22" fmla="*/ 170 w 255"/>
                  <a:gd name="T23" fmla="*/ 17 h 190"/>
                  <a:gd name="T24" fmla="*/ 178 w 255"/>
                  <a:gd name="T25" fmla="*/ 23 h 190"/>
                  <a:gd name="T26" fmla="*/ 188 w 255"/>
                  <a:gd name="T27" fmla="*/ 20 h 190"/>
                  <a:gd name="T28" fmla="*/ 202 w 255"/>
                  <a:gd name="T29" fmla="*/ 15 h 190"/>
                  <a:gd name="T30" fmla="*/ 220 w 255"/>
                  <a:gd name="T31" fmla="*/ 17 h 190"/>
                  <a:gd name="T32" fmla="*/ 220 w 255"/>
                  <a:gd name="T33" fmla="*/ 0 h 190"/>
                  <a:gd name="T34" fmla="*/ 241 w 255"/>
                  <a:gd name="T35" fmla="*/ 5 h 190"/>
                  <a:gd name="T36" fmla="*/ 248 w 255"/>
                  <a:gd name="T37" fmla="*/ 27 h 190"/>
                  <a:gd name="T38" fmla="*/ 251 w 255"/>
                  <a:gd name="T39" fmla="*/ 43 h 190"/>
                  <a:gd name="T40" fmla="*/ 248 w 255"/>
                  <a:gd name="T41" fmla="*/ 65 h 190"/>
                  <a:gd name="T42" fmla="*/ 235 w 255"/>
                  <a:gd name="T43" fmla="*/ 73 h 190"/>
                  <a:gd name="T44" fmla="*/ 211 w 255"/>
                  <a:gd name="T45" fmla="*/ 81 h 190"/>
                  <a:gd name="T46" fmla="*/ 199 w 255"/>
                  <a:gd name="T47" fmla="*/ 93 h 190"/>
                  <a:gd name="T48" fmla="*/ 181 w 255"/>
                  <a:gd name="T49" fmla="*/ 94 h 190"/>
                  <a:gd name="T50" fmla="*/ 169 w 255"/>
                  <a:gd name="T51" fmla="*/ 96 h 190"/>
                  <a:gd name="T52" fmla="*/ 131 w 255"/>
                  <a:gd name="T53" fmla="*/ 115 h 190"/>
                  <a:gd name="T54" fmla="*/ 117 w 255"/>
                  <a:gd name="T55" fmla="*/ 122 h 190"/>
                  <a:gd name="T56" fmla="*/ 111 w 255"/>
                  <a:gd name="T57" fmla="*/ 126 h 190"/>
                  <a:gd name="T58" fmla="*/ 93 w 255"/>
                  <a:gd name="T59" fmla="*/ 129 h 190"/>
                  <a:gd name="T60" fmla="*/ 96 w 255"/>
                  <a:gd name="T61" fmla="*/ 152 h 190"/>
                  <a:gd name="T62" fmla="*/ 79 w 255"/>
                  <a:gd name="T63" fmla="*/ 164 h 190"/>
                  <a:gd name="T64" fmla="*/ 68 w 255"/>
                  <a:gd name="T65" fmla="*/ 173 h 190"/>
                  <a:gd name="T66" fmla="*/ 59 w 255"/>
                  <a:gd name="T67" fmla="*/ 190 h 190"/>
                  <a:gd name="T68" fmla="*/ 55 w 255"/>
                  <a:gd name="T69" fmla="*/ 170 h 190"/>
                  <a:gd name="T70" fmla="*/ 68 w 255"/>
                  <a:gd name="T71" fmla="*/ 158 h 190"/>
                  <a:gd name="T72" fmla="*/ 50 w 255"/>
                  <a:gd name="T73" fmla="*/ 150 h 190"/>
                  <a:gd name="T74" fmla="*/ 35 w 255"/>
                  <a:gd name="T75" fmla="*/ 140 h 190"/>
                  <a:gd name="T76" fmla="*/ 15 w 255"/>
                  <a:gd name="T77" fmla="*/ 129 h 190"/>
                  <a:gd name="T78" fmla="*/ 14 w 255"/>
                  <a:gd name="T79" fmla="*/ 112 h 190"/>
                  <a:gd name="T80" fmla="*/ 23 w 255"/>
                  <a:gd name="T81" fmla="*/ 88 h 190"/>
                  <a:gd name="T82" fmla="*/ 5 w 255"/>
                  <a:gd name="T83" fmla="*/ 90 h 190"/>
                  <a:gd name="T84" fmla="*/ 9 w 255"/>
                  <a:gd name="T85" fmla="*/ 71 h 190"/>
                  <a:gd name="T86" fmla="*/ 20 w 255"/>
                  <a:gd name="T87" fmla="*/ 74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5" h="190">
                    <a:moveTo>
                      <a:pt x="35" y="70"/>
                    </a:moveTo>
                    <a:lnTo>
                      <a:pt x="43" y="64"/>
                    </a:lnTo>
                    <a:lnTo>
                      <a:pt x="40" y="56"/>
                    </a:lnTo>
                    <a:lnTo>
                      <a:pt x="43" y="56"/>
                    </a:lnTo>
                    <a:lnTo>
                      <a:pt x="55" y="56"/>
                    </a:lnTo>
                    <a:lnTo>
                      <a:pt x="59" y="53"/>
                    </a:lnTo>
                    <a:lnTo>
                      <a:pt x="62" y="44"/>
                    </a:lnTo>
                    <a:lnTo>
                      <a:pt x="65" y="43"/>
                    </a:lnTo>
                    <a:lnTo>
                      <a:pt x="71" y="46"/>
                    </a:lnTo>
                    <a:lnTo>
                      <a:pt x="73" y="53"/>
                    </a:lnTo>
                    <a:lnTo>
                      <a:pt x="78" y="53"/>
                    </a:lnTo>
                    <a:lnTo>
                      <a:pt x="82" y="50"/>
                    </a:lnTo>
                    <a:lnTo>
                      <a:pt x="87" y="56"/>
                    </a:lnTo>
                    <a:lnTo>
                      <a:pt x="85" y="64"/>
                    </a:lnTo>
                    <a:lnTo>
                      <a:pt x="90" y="62"/>
                    </a:lnTo>
                    <a:lnTo>
                      <a:pt x="94" y="59"/>
                    </a:lnTo>
                    <a:lnTo>
                      <a:pt x="96" y="52"/>
                    </a:lnTo>
                    <a:lnTo>
                      <a:pt x="108" y="62"/>
                    </a:lnTo>
                    <a:lnTo>
                      <a:pt x="112" y="61"/>
                    </a:lnTo>
                    <a:lnTo>
                      <a:pt x="120" y="65"/>
                    </a:lnTo>
                    <a:lnTo>
                      <a:pt x="123" y="73"/>
                    </a:lnTo>
                    <a:lnTo>
                      <a:pt x="135" y="62"/>
                    </a:lnTo>
                    <a:lnTo>
                      <a:pt x="135" y="50"/>
                    </a:lnTo>
                    <a:lnTo>
                      <a:pt x="144" y="53"/>
                    </a:lnTo>
                    <a:lnTo>
                      <a:pt x="149" y="53"/>
                    </a:lnTo>
                    <a:lnTo>
                      <a:pt x="156" y="59"/>
                    </a:lnTo>
                    <a:lnTo>
                      <a:pt x="159" y="53"/>
                    </a:lnTo>
                    <a:lnTo>
                      <a:pt x="155" y="52"/>
                    </a:lnTo>
                    <a:lnTo>
                      <a:pt x="153" y="46"/>
                    </a:lnTo>
                    <a:lnTo>
                      <a:pt x="161" y="32"/>
                    </a:lnTo>
                    <a:lnTo>
                      <a:pt x="161" y="30"/>
                    </a:lnTo>
                    <a:lnTo>
                      <a:pt x="150" y="21"/>
                    </a:lnTo>
                    <a:lnTo>
                      <a:pt x="156" y="17"/>
                    </a:lnTo>
                    <a:lnTo>
                      <a:pt x="159" y="20"/>
                    </a:lnTo>
                    <a:lnTo>
                      <a:pt x="166" y="20"/>
                    </a:lnTo>
                    <a:lnTo>
                      <a:pt x="170" y="17"/>
                    </a:lnTo>
                    <a:lnTo>
                      <a:pt x="175" y="14"/>
                    </a:lnTo>
                    <a:lnTo>
                      <a:pt x="181" y="17"/>
                    </a:lnTo>
                    <a:lnTo>
                      <a:pt x="178" y="23"/>
                    </a:lnTo>
                    <a:lnTo>
                      <a:pt x="181" y="24"/>
                    </a:lnTo>
                    <a:lnTo>
                      <a:pt x="184" y="24"/>
                    </a:lnTo>
                    <a:lnTo>
                      <a:pt x="188" y="20"/>
                    </a:lnTo>
                    <a:lnTo>
                      <a:pt x="194" y="21"/>
                    </a:lnTo>
                    <a:lnTo>
                      <a:pt x="199" y="12"/>
                    </a:lnTo>
                    <a:lnTo>
                      <a:pt x="202" y="15"/>
                    </a:lnTo>
                    <a:lnTo>
                      <a:pt x="211" y="12"/>
                    </a:lnTo>
                    <a:lnTo>
                      <a:pt x="217" y="17"/>
                    </a:lnTo>
                    <a:lnTo>
                      <a:pt x="220" y="17"/>
                    </a:lnTo>
                    <a:lnTo>
                      <a:pt x="220" y="11"/>
                    </a:lnTo>
                    <a:lnTo>
                      <a:pt x="217" y="6"/>
                    </a:lnTo>
                    <a:lnTo>
                      <a:pt x="220" y="0"/>
                    </a:lnTo>
                    <a:lnTo>
                      <a:pt x="229" y="5"/>
                    </a:lnTo>
                    <a:lnTo>
                      <a:pt x="232" y="3"/>
                    </a:lnTo>
                    <a:lnTo>
                      <a:pt x="241" y="5"/>
                    </a:lnTo>
                    <a:lnTo>
                      <a:pt x="246" y="12"/>
                    </a:lnTo>
                    <a:lnTo>
                      <a:pt x="244" y="17"/>
                    </a:lnTo>
                    <a:lnTo>
                      <a:pt x="248" y="27"/>
                    </a:lnTo>
                    <a:lnTo>
                      <a:pt x="251" y="35"/>
                    </a:lnTo>
                    <a:lnTo>
                      <a:pt x="254" y="36"/>
                    </a:lnTo>
                    <a:lnTo>
                      <a:pt x="251" y="43"/>
                    </a:lnTo>
                    <a:lnTo>
                      <a:pt x="248" y="46"/>
                    </a:lnTo>
                    <a:lnTo>
                      <a:pt x="255" y="56"/>
                    </a:lnTo>
                    <a:lnTo>
                      <a:pt x="248" y="65"/>
                    </a:lnTo>
                    <a:lnTo>
                      <a:pt x="248" y="68"/>
                    </a:lnTo>
                    <a:lnTo>
                      <a:pt x="238" y="74"/>
                    </a:lnTo>
                    <a:lnTo>
                      <a:pt x="235" y="73"/>
                    </a:lnTo>
                    <a:lnTo>
                      <a:pt x="226" y="74"/>
                    </a:lnTo>
                    <a:lnTo>
                      <a:pt x="220" y="81"/>
                    </a:lnTo>
                    <a:lnTo>
                      <a:pt x="211" y="81"/>
                    </a:lnTo>
                    <a:lnTo>
                      <a:pt x="208" y="79"/>
                    </a:lnTo>
                    <a:lnTo>
                      <a:pt x="205" y="87"/>
                    </a:lnTo>
                    <a:lnTo>
                      <a:pt x="199" y="93"/>
                    </a:lnTo>
                    <a:lnTo>
                      <a:pt x="191" y="96"/>
                    </a:lnTo>
                    <a:lnTo>
                      <a:pt x="185" y="93"/>
                    </a:lnTo>
                    <a:lnTo>
                      <a:pt x="181" y="94"/>
                    </a:lnTo>
                    <a:lnTo>
                      <a:pt x="178" y="88"/>
                    </a:lnTo>
                    <a:lnTo>
                      <a:pt x="172" y="93"/>
                    </a:lnTo>
                    <a:lnTo>
                      <a:pt x="169" y="96"/>
                    </a:lnTo>
                    <a:lnTo>
                      <a:pt x="155" y="96"/>
                    </a:lnTo>
                    <a:lnTo>
                      <a:pt x="141" y="117"/>
                    </a:lnTo>
                    <a:lnTo>
                      <a:pt x="131" y="115"/>
                    </a:lnTo>
                    <a:lnTo>
                      <a:pt x="128" y="119"/>
                    </a:lnTo>
                    <a:lnTo>
                      <a:pt x="120" y="117"/>
                    </a:lnTo>
                    <a:lnTo>
                      <a:pt x="117" y="122"/>
                    </a:lnTo>
                    <a:lnTo>
                      <a:pt x="115" y="129"/>
                    </a:lnTo>
                    <a:lnTo>
                      <a:pt x="111" y="129"/>
                    </a:lnTo>
                    <a:lnTo>
                      <a:pt x="111" y="126"/>
                    </a:lnTo>
                    <a:lnTo>
                      <a:pt x="103" y="128"/>
                    </a:lnTo>
                    <a:lnTo>
                      <a:pt x="94" y="126"/>
                    </a:lnTo>
                    <a:lnTo>
                      <a:pt x="93" y="129"/>
                    </a:lnTo>
                    <a:lnTo>
                      <a:pt x="82" y="137"/>
                    </a:lnTo>
                    <a:lnTo>
                      <a:pt x="91" y="140"/>
                    </a:lnTo>
                    <a:lnTo>
                      <a:pt x="96" y="152"/>
                    </a:lnTo>
                    <a:lnTo>
                      <a:pt x="90" y="160"/>
                    </a:lnTo>
                    <a:lnTo>
                      <a:pt x="85" y="163"/>
                    </a:lnTo>
                    <a:lnTo>
                      <a:pt x="79" y="164"/>
                    </a:lnTo>
                    <a:lnTo>
                      <a:pt x="76" y="166"/>
                    </a:lnTo>
                    <a:lnTo>
                      <a:pt x="71" y="173"/>
                    </a:lnTo>
                    <a:lnTo>
                      <a:pt x="68" y="173"/>
                    </a:lnTo>
                    <a:lnTo>
                      <a:pt x="65" y="181"/>
                    </a:lnTo>
                    <a:lnTo>
                      <a:pt x="61" y="184"/>
                    </a:lnTo>
                    <a:lnTo>
                      <a:pt x="59" y="190"/>
                    </a:lnTo>
                    <a:lnTo>
                      <a:pt x="55" y="179"/>
                    </a:lnTo>
                    <a:lnTo>
                      <a:pt x="52" y="172"/>
                    </a:lnTo>
                    <a:lnTo>
                      <a:pt x="55" y="170"/>
                    </a:lnTo>
                    <a:lnTo>
                      <a:pt x="64" y="163"/>
                    </a:lnTo>
                    <a:lnTo>
                      <a:pt x="67" y="161"/>
                    </a:lnTo>
                    <a:lnTo>
                      <a:pt x="68" y="158"/>
                    </a:lnTo>
                    <a:lnTo>
                      <a:pt x="62" y="153"/>
                    </a:lnTo>
                    <a:lnTo>
                      <a:pt x="56" y="157"/>
                    </a:lnTo>
                    <a:lnTo>
                      <a:pt x="50" y="150"/>
                    </a:lnTo>
                    <a:lnTo>
                      <a:pt x="46" y="146"/>
                    </a:lnTo>
                    <a:lnTo>
                      <a:pt x="41" y="147"/>
                    </a:lnTo>
                    <a:lnTo>
                      <a:pt x="35" y="140"/>
                    </a:lnTo>
                    <a:lnTo>
                      <a:pt x="29" y="138"/>
                    </a:lnTo>
                    <a:lnTo>
                      <a:pt x="21" y="132"/>
                    </a:lnTo>
                    <a:lnTo>
                      <a:pt x="15" y="129"/>
                    </a:lnTo>
                    <a:lnTo>
                      <a:pt x="17" y="125"/>
                    </a:lnTo>
                    <a:lnTo>
                      <a:pt x="17" y="115"/>
                    </a:lnTo>
                    <a:lnTo>
                      <a:pt x="14" y="112"/>
                    </a:lnTo>
                    <a:lnTo>
                      <a:pt x="21" y="108"/>
                    </a:lnTo>
                    <a:lnTo>
                      <a:pt x="23" y="102"/>
                    </a:lnTo>
                    <a:lnTo>
                      <a:pt x="23" y="88"/>
                    </a:lnTo>
                    <a:lnTo>
                      <a:pt x="18" y="90"/>
                    </a:lnTo>
                    <a:lnTo>
                      <a:pt x="12" y="87"/>
                    </a:lnTo>
                    <a:lnTo>
                      <a:pt x="5" y="90"/>
                    </a:lnTo>
                    <a:lnTo>
                      <a:pt x="0" y="79"/>
                    </a:lnTo>
                    <a:lnTo>
                      <a:pt x="0" y="71"/>
                    </a:lnTo>
                    <a:lnTo>
                      <a:pt x="9" y="71"/>
                    </a:lnTo>
                    <a:lnTo>
                      <a:pt x="12" y="67"/>
                    </a:lnTo>
                    <a:lnTo>
                      <a:pt x="18" y="68"/>
                    </a:lnTo>
                    <a:lnTo>
                      <a:pt x="20" y="74"/>
                    </a:lnTo>
                    <a:lnTo>
                      <a:pt x="29" y="71"/>
                    </a:lnTo>
                    <a:lnTo>
                      <a:pt x="35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3" name="Freeform 5375">
                <a:extLst>
                  <a:ext uri="{FF2B5EF4-FFF2-40B4-BE49-F238E27FC236}">
                    <a16:creationId xmlns:a16="http://schemas.microsoft.com/office/drawing/2014/main" id="{CC9987B7-688E-49F6-288F-59A49679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234"/>
                <a:ext cx="107" cy="114"/>
              </a:xfrm>
              <a:custGeom>
                <a:avLst/>
                <a:gdLst>
                  <a:gd name="T0" fmla="*/ 99 w 214"/>
                  <a:gd name="T1" fmla="*/ 3 h 228"/>
                  <a:gd name="T2" fmla="*/ 84 w 214"/>
                  <a:gd name="T3" fmla="*/ 3 h 228"/>
                  <a:gd name="T4" fmla="*/ 70 w 214"/>
                  <a:gd name="T5" fmla="*/ 14 h 228"/>
                  <a:gd name="T6" fmla="*/ 49 w 214"/>
                  <a:gd name="T7" fmla="*/ 50 h 228"/>
                  <a:gd name="T8" fmla="*/ 44 w 214"/>
                  <a:gd name="T9" fmla="*/ 61 h 228"/>
                  <a:gd name="T10" fmla="*/ 32 w 214"/>
                  <a:gd name="T11" fmla="*/ 82 h 228"/>
                  <a:gd name="T12" fmla="*/ 20 w 214"/>
                  <a:gd name="T13" fmla="*/ 103 h 228"/>
                  <a:gd name="T14" fmla="*/ 8 w 214"/>
                  <a:gd name="T15" fmla="*/ 128 h 228"/>
                  <a:gd name="T16" fmla="*/ 0 w 214"/>
                  <a:gd name="T17" fmla="*/ 125 h 228"/>
                  <a:gd name="T18" fmla="*/ 7 w 214"/>
                  <a:gd name="T19" fmla="*/ 151 h 228"/>
                  <a:gd name="T20" fmla="*/ 3 w 214"/>
                  <a:gd name="T21" fmla="*/ 160 h 228"/>
                  <a:gd name="T22" fmla="*/ 23 w 214"/>
                  <a:gd name="T23" fmla="*/ 176 h 228"/>
                  <a:gd name="T24" fmla="*/ 29 w 214"/>
                  <a:gd name="T25" fmla="*/ 176 h 228"/>
                  <a:gd name="T26" fmla="*/ 32 w 214"/>
                  <a:gd name="T27" fmla="*/ 181 h 228"/>
                  <a:gd name="T28" fmla="*/ 32 w 214"/>
                  <a:gd name="T29" fmla="*/ 192 h 228"/>
                  <a:gd name="T30" fmla="*/ 37 w 214"/>
                  <a:gd name="T31" fmla="*/ 207 h 228"/>
                  <a:gd name="T32" fmla="*/ 51 w 214"/>
                  <a:gd name="T33" fmla="*/ 219 h 228"/>
                  <a:gd name="T34" fmla="*/ 72 w 214"/>
                  <a:gd name="T35" fmla="*/ 227 h 228"/>
                  <a:gd name="T36" fmla="*/ 73 w 214"/>
                  <a:gd name="T37" fmla="*/ 216 h 228"/>
                  <a:gd name="T38" fmla="*/ 85 w 214"/>
                  <a:gd name="T39" fmla="*/ 205 h 228"/>
                  <a:gd name="T40" fmla="*/ 98 w 214"/>
                  <a:gd name="T41" fmla="*/ 208 h 228"/>
                  <a:gd name="T42" fmla="*/ 111 w 214"/>
                  <a:gd name="T43" fmla="*/ 202 h 228"/>
                  <a:gd name="T44" fmla="*/ 129 w 214"/>
                  <a:gd name="T45" fmla="*/ 193 h 228"/>
                  <a:gd name="T46" fmla="*/ 136 w 214"/>
                  <a:gd name="T47" fmla="*/ 190 h 228"/>
                  <a:gd name="T48" fmla="*/ 151 w 214"/>
                  <a:gd name="T49" fmla="*/ 187 h 228"/>
                  <a:gd name="T50" fmla="*/ 160 w 214"/>
                  <a:gd name="T51" fmla="*/ 179 h 228"/>
                  <a:gd name="T52" fmla="*/ 160 w 214"/>
                  <a:gd name="T53" fmla="*/ 170 h 228"/>
                  <a:gd name="T54" fmla="*/ 149 w 214"/>
                  <a:gd name="T55" fmla="*/ 176 h 228"/>
                  <a:gd name="T56" fmla="*/ 142 w 214"/>
                  <a:gd name="T57" fmla="*/ 157 h 228"/>
                  <a:gd name="T58" fmla="*/ 149 w 214"/>
                  <a:gd name="T59" fmla="*/ 149 h 228"/>
                  <a:gd name="T60" fmla="*/ 158 w 214"/>
                  <a:gd name="T61" fmla="*/ 141 h 228"/>
                  <a:gd name="T62" fmla="*/ 164 w 214"/>
                  <a:gd name="T63" fmla="*/ 129 h 228"/>
                  <a:gd name="T64" fmla="*/ 178 w 214"/>
                  <a:gd name="T65" fmla="*/ 126 h 228"/>
                  <a:gd name="T66" fmla="*/ 192 w 214"/>
                  <a:gd name="T67" fmla="*/ 114 h 228"/>
                  <a:gd name="T68" fmla="*/ 208 w 214"/>
                  <a:gd name="T69" fmla="*/ 116 h 228"/>
                  <a:gd name="T70" fmla="*/ 202 w 214"/>
                  <a:gd name="T71" fmla="*/ 107 h 228"/>
                  <a:gd name="T72" fmla="*/ 214 w 214"/>
                  <a:gd name="T73" fmla="*/ 97 h 228"/>
                  <a:gd name="T74" fmla="*/ 208 w 214"/>
                  <a:gd name="T75" fmla="*/ 82 h 228"/>
                  <a:gd name="T76" fmla="*/ 202 w 214"/>
                  <a:gd name="T77" fmla="*/ 69 h 228"/>
                  <a:gd name="T78" fmla="*/ 193 w 214"/>
                  <a:gd name="T79" fmla="*/ 70 h 228"/>
                  <a:gd name="T80" fmla="*/ 184 w 214"/>
                  <a:gd name="T81" fmla="*/ 76 h 228"/>
                  <a:gd name="T82" fmla="*/ 175 w 214"/>
                  <a:gd name="T83" fmla="*/ 65 h 228"/>
                  <a:gd name="T84" fmla="*/ 166 w 214"/>
                  <a:gd name="T85" fmla="*/ 62 h 228"/>
                  <a:gd name="T86" fmla="*/ 166 w 214"/>
                  <a:gd name="T87" fmla="*/ 58 h 228"/>
                  <a:gd name="T88" fmla="*/ 160 w 214"/>
                  <a:gd name="T89" fmla="*/ 38 h 228"/>
                  <a:gd name="T90" fmla="*/ 151 w 214"/>
                  <a:gd name="T91" fmla="*/ 35 h 228"/>
                  <a:gd name="T92" fmla="*/ 149 w 214"/>
                  <a:gd name="T93" fmla="*/ 24 h 228"/>
                  <a:gd name="T94" fmla="*/ 139 w 214"/>
                  <a:gd name="T95" fmla="*/ 29 h 228"/>
                  <a:gd name="T96" fmla="*/ 128 w 214"/>
                  <a:gd name="T97" fmla="*/ 27 h 228"/>
                  <a:gd name="T98" fmla="*/ 110 w 214"/>
                  <a:gd name="T99" fmla="*/ 12 h 228"/>
                  <a:gd name="T100" fmla="*/ 113 w 214"/>
                  <a:gd name="T101" fmla="*/ 5 h 228"/>
                  <a:gd name="T102" fmla="*/ 108 w 214"/>
                  <a:gd name="T103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4" h="228">
                    <a:moveTo>
                      <a:pt x="108" y="0"/>
                    </a:moveTo>
                    <a:lnTo>
                      <a:pt x="99" y="3"/>
                    </a:lnTo>
                    <a:lnTo>
                      <a:pt x="84" y="2"/>
                    </a:lnTo>
                    <a:lnTo>
                      <a:pt x="84" y="3"/>
                    </a:lnTo>
                    <a:lnTo>
                      <a:pt x="76" y="8"/>
                    </a:lnTo>
                    <a:lnTo>
                      <a:pt x="70" y="14"/>
                    </a:lnTo>
                    <a:lnTo>
                      <a:pt x="54" y="37"/>
                    </a:lnTo>
                    <a:lnTo>
                      <a:pt x="49" y="50"/>
                    </a:lnTo>
                    <a:lnTo>
                      <a:pt x="43" y="52"/>
                    </a:lnTo>
                    <a:lnTo>
                      <a:pt x="44" y="61"/>
                    </a:lnTo>
                    <a:lnTo>
                      <a:pt x="51" y="78"/>
                    </a:lnTo>
                    <a:lnTo>
                      <a:pt x="32" y="82"/>
                    </a:lnTo>
                    <a:lnTo>
                      <a:pt x="29" y="96"/>
                    </a:lnTo>
                    <a:lnTo>
                      <a:pt x="20" y="103"/>
                    </a:lnTo>
                    <a:lnTo>
                      <a:pt x="14" y="125"/>
                    </a:lnTo>
                    <a:lnTo>
                      <a:pt x="8" y="128"/>
                    </a:lnTo>
                    <a:lnTo>
                      <a:pt x="7" y="125"/>
                    </a:lnTo>
                    <a:lnTo>
                      <a:pt x="0" y="125"/>
                    </a:lnTo>
                    <a:lnTo>
                      <a:pt x="5" y="134"/>
                    </a:lnTo>
                    <a:lnTo>
                      <a:pt x="7" y="151"/>
                    </a:lnTo>
                    <a:lnTo>
                      <a:pt x="3" y="155"/>
                    </a:lnTo>
                    <a:lnTo>
                      <a:pt x="3" y="160"/>
                    </a:lnTo>
                    <a:lnTo>
                      <a:pt x="14" y="161"/>
                    </a:lnTo>
                    <a:lnTo>
                      <a:pt x="23" y="176"/>
                    </a:lnTo>
                    <a:lnTo>
                      <a:pt x="26" y="173"/>
                    </a:lnTo>
                    <a:lnTo>
                      <a:pt x="29" y="176"/>
                    </a:lnTo>
                    <a:lnTo>
                      <a:pt x="31" y="183"/>
                    </a:lnTo>
                    <a:lnTo>
                      <a:pt x="32" y="181"/>
                    </a:lnTo>
                    <a:lnTo>
                      <a:pt x="35" y="186"/>
                    </a:lnTo>
                    <a:lnTo>
                      <a:pt x="32" y="192"/>
                    </a:lnTo>
                    <a:lnTo>
                      <a:pt x="35" y="205"/>
                    </a:lnTo>
                    <a:lnTo>
                      <a:pt x="37" y="207"/>
                    </a:lnTo>
                    <a:lnTo>
                      <a:pt x="43" y="210"/>
                    </a:lnTo>
                    <a:lnTo>
                      <a:pt x="51" y="219"/>
                    </a:lnTo>
                    <a:lnTo>
                      <a:pt x="58" y="228"/>
                    </a:lnTo>
                    <a:lnTo>
                      <a:pt x="72" y="227"/>
                    </a:lnTo>
                    <a:lnTo>
                      <a:pt x="75" y="221"/>
                    </a:lnTo>
                    <a:lnTo>
                      <a:pt x="73" y="216"/>
                    </a:lnTo>
                    <a:lnTo>
                      <a:pt x="78" y="208"/>
                    </a:lnTo>
                    <a:lnTo>
                      <a:pt x="85" y="205"/>
                    </a:lnTo>
                    <a:lnTo>
                      <a:pt x="87" y="210"/>
                    </a:lnTo>
                    <a:lnTo>
                      <a:pt x="98" y="208"/>
                    </a:lnTo>
                    <a:lnTo>
                      <a:pt x="108" y="199"/>
                    </a:lnTo>
                    <a:lnTo>
                      <a:pt x="111" y="202"/>
                    </a:lnTo>
                    <a:lnTo>
                      <a:pt x="126" y="198"/>
                    </a:lnTo>
                    <a:lnTo>
                      <a:pt x="129" y="193"/>
                    </a:lnTo>
                    <a:lnTo>
                      <a:pt x="129" y="189"/>
                    </a:lnTo>
                    <a:lnTo>
                      <a:pt x="136" y="190"/>
                    </a:lnTo>
                    <a:lnTo>
                      <a:pt x="145" y="190"/>
                    </a:lnTo>
                    <a:lnTo>
                      <a:pt x="151" y="187"/>
                    </a:lnTo>
                    <a:lnTo>
                      <a:pt x="157" y="179"/>
                    </a:lnTo>
                    <a:lnTo>
                      <a:pt x="160" y="179"/>
                    </a:lnTo>
                    <a:lnTo>
                      <a:pt x="163" y="173"/>
                    </a:lnTo>
                    <a:lnTo>
                      <a:pt x="160" y="170"/>
                    </a:lnTo>
                    <a:lnTo>
                      <a:pt x="154" y="178"/>
                    </a:lnTo>
                    <a:lnTo>
                      <a:pt x="149" y="176"/>
                    </a:lnTo>
                    <a:lnTo>
                      <a:pt x="148" y="163"/>
                    </a:lnTo>
                    <a:lnTo>
                      <a:pt x="142" y="157"/>
                    </a:lnTo>
                    <a:lnTo>
                      <a:pt x="143" y="157"/>
                    </a:lnTo>
                    <a:lnTo>
                      <a:pt x="149" y="149"/>
                    </a:lnTo>
                    <a:lnTo>
                      <a:pt x="160" y="146"/>
                    </a:lnTo>
                    <a:lnTo>
                      <a:pt x="158" y="141"/>
                    </a:lnTo>
                    <a:lnTo>
                      <a:pt x="164" y="137"/>
                    </a:lnTo>
                    <a:lnTo>
                      <a:pt x="164" y="129"/>
                    </a:lnTo>
                    <a:lnTo>
                      <a:pt x="167" y="126"/>
                    </a:lnTo>
                    <a:lnTo>
                      <a:pt x="178" y="126"/>
                    </a:lnTo>
                    <a:lnTo>
                      <a:pt x="187" y="120"/>
                    </a:lnTo>
                    <a:lnTo>
                      <a:pt x="192" y="114"/>
                    </a:lnTo>
                    <a:lnTo>
                      <a:pt x="205" y="119"/>
                    </a:lnTo>
                    <a:lnTo>
                      <a:pt x="208" y="116"/>
                    </a:lnTo>
                    <a:lnTo>
                      <a:pt x="207" y="110"/>
                    </a:lnTo>
                    <a:lnTo>
                      <a:pt x="202" y="107"/>
                    </a:lnTo>
                    <a:lnTo>
                      <a:pt x="207" y="97"/>
                    </a:lnTo>
                    <a:lnTo>
                      <a:pt x="214" y="97"/>
                    </a:lnTo>
                    <a:lnTo>
                      <a:pt x="207" y="87"/>
                    </a:lnTo>
                    <a:lnTo>
                      <a:pt x="208" y="82"/>
                    </a:lnTo>
                    <a:lnTo>
                      <a:pt x="202" y="73"/>
                    </a:lnTo>
                    <a:lnTo>
                      <a:pt x="202" y="69"/>
                    </a:lnTo>
                    <a:lnTo>
                      <a:pt x="196" y="72"/>
                    </a:lnTo>
                    <a:lnTo>
                      <a:pt x="193" y="70"/>
                    </a:lnTo>
                    <a:lnTo>
                      <a:pt x="181" y="72"/>
                    </a:lnTo>
                    <a:lnTo>
                      <a:pt x="184" y="76"/>
                    </a:lnTo>
                    <a:lnTo>
                      <a:pt x="180" y="79"/>
                    </a:lnTo>
                    <a:lnTo>
                      <a:pt x="175" y="65"/>
                    </a:lnTo>
                    <a:lnTo>
                      <a:pt x="172" y="67"/>
                    </a:lnTo>
                    <a:lnTo>
                      <a:pt x="166" y="62"/>
                    </a:lnTo>
                    <a:lnTo>
                      <a:pt x="166" y="58"/>
                    </a:lnTo>
                    <a:lnTo>
                      <a:pt x="166" y="58"/>
                    </a:lnTo>
                    <a:lnTo>
                      <a:pt x="158" y="50"/>
                    </a:lnTo>
                    <a:lnTo>
                      <a:pt x="160" y="38"/>
                    </a:lnTo>
                    <a:lnTo>
                      <a:pt x="157" y="40"/>
                    </a:lnTo>
                    <a:lnTo>
                      <a:pt x="151" y="35"/>
                    </a:lnTo>
                    <a:lnTo>
                      <a:pt x="152" y="31"/>
                    </a:lnTo>
                    <a:lnTo>
                      <a:pt x="149" y="24"/>
                    </a:lnTo>
                    <a:lnTo>
                      <a:pt x="142" y="24"/>
                    </a:lnTo>
                    <a:lnTo>
                      <a:pt x="139" y="29"/>
                    </a:lnTo>
                    <a:lnTo>
                      <a:pt x="132" y="32"/>
                    </a:lnTo>
                    <a:lnTo>
                      <a:pt x="128" y="27"/>
                    </a:lnTo>
                    <a:lnTo>
                      <a:pt x="123" y="24"/>
                    </a:lnTo>
                    <a:lnTo>
                      <a:pt x="110" y="12"/>
                    </a:lnTo>
                    <a:lnTo>
                      <a:pt x="116" y="8"/>
                    </a:lnTo>
                    <a:lnTo>
                      <a:pt x="113" y="5"/>
                    </a:lnTo>
                    <a:lnTo>
                      <a:pt x="107" y="3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4" name="Freeform 5376">
                <a:extLst>
                  <a:ext uri="{FF2B5EF4-FFF2-40B4-BE49-F238E27FC236}">
                    <a16:creationId xmlns:a16="http://schemas.microsoft.com/office/drawing/2014/main" id="{F02405FB-5D00-DEDA-4F19-CFBF99B4A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234"/>
                <a:ext cx="107" cy="114"/>
              </a:xfrm>
              <a:custGeom>
                <a:avLst/>
                <a:gdLst>
                  <a:gd name="T0" fmla="*/ 107 w 214"/>
                  <a:gd name="T1" fmla="*/ 3 h 228"/>
                  <a:gd name="T2" fmla="*/ 116 w 214"/>
                  <a:gd name="T3" fmla="*/ 8 h 228"/>
                  <a:gd name="T4" fmla="*/ 123 w 214"/>
                  <a:gd name="T5" fmla="*/ 24 h 228"/>
                  <a:gd name="T6" fmla="*/ 132 w 214"/>
                  <a:gd name="T7" fmla="*/ 32 h 228"/>
                  <a:gd name="T8" fmla="*/ 142 w 214"/>
                  <a:gd name="T9" fmla="*/ 24 h 228"/>
                  <a:gd name="T10" fmla="*/ 152 w 214"/>
                  <a:gd name="T11" fmla="*/ 31 h 228"/>
                  <a:gd name="T12" fmla="*/ 157 w 214"/>
                  <a:gd name="T13" fmla="*/ 40 h 228"/>
                  <a:gd name="T14" fmla="*/ 158 w 214"/>
                  <a:gd name="T15" fmla="*/ 50 h 228"/>
                  <a:gd name="T16" fmla="*/ 166 w 214"/>
                  <a:gd name="T17" fmla="*/ 58 h 228"/>
                  <a:gd name="T18" fmla="*/ 172 w 214"/>
                  <a:gd name="T19" fmla="*/ 67 h 228"/>
                  <a:gd name="T20" fmla="*/ 180 w 214"/>
                  <a:gd name="T21" fmla="*/ 79 h 228"/>
                  <a:gd name="T22" fmla="*/ 181 w 214"/>
                  <a:gd name="T23" fmla="*/ 72 h 228"/>
                  <a:gd name="T24" fmla="*/ 196 w 214"/>
                  <a:gd name="T25" fmla="*/ 72 h 228"/>
                  <a:gd name="T26" fmla="*/ 202 w 214"/>
                  <a:gd name="T27" fmla="*/ 73 h 228"/>
                  <a:gd name="T28" fmla="*/ 207 w 214"/>
                  <a:gd name="T29" fmla="*/ 87 h 228"/>
                  <a:gd name="T30" fmla="*/ 207 w 214"/>
                  <a:gd name="T31" fmla="*/ 97 h 228"/>
                  <a:gd name="T32" fmla="*/ 207 w 214"/>
                  <a:gd name="T33" fmla="*/ 110 h 228"/>
                  <a:gd name="T34" fmla="*/ 205 w 214"/>
                  <a:gd name="T35" fmla="*/ 119 h 228"/>
                  <a:gd name="T36" fmla="*/ 187 w 214"/>
                  <a:gd name="T37" fmla="*/ 120 h 228"/>
                  <a:gd name="T38" fmla="*/ 167 w 214"/>
                  <a:gd name="T39" fmla="*/ 126 h 228"/>
                  <a:gd name="T40" fmla="*/ 164 w 214"/>
                  <a:gd name="T41" fmla="*/ 137 h 228"/>
                  <a:gd name="T42" fmla="*/ 160 w 214"/>
                  <a:gd name="T43" fmla="*/ 146 h 228"/>
                  <a:gd name="T44" fmla="*/ 143 w 214"/>
                  <a:gd name="T45" fmla="*/ 157 h 228"/>
                  <a:gd name="T46" fmla="*/ 148 w 214"/>
                  <a:gd name="T47" fmla="*/ 163 h 228"/>
                  <a:gd name="T48" fmla="*/ 154 w 214"/>
                  <a:gd name="T49" fmla="*/ 178 h 228"/>
                  <a:gd name="T50" fmla="*/ 163 w 214"/>
                  <a:gd name="T51" fmla="*/ 173 h 228"/>
                  <a:gd name="T52" fmla="*/ 157 w 214"/>
                  <a:gd name="T53" fmla="*/ 179 h 228"/>
                  <a:gd name="T54" fmla="*/ 145 w 214"/>
                  <a:gd name="T55" fmla="*/ 190 h 228"/>
                  <a:gd name="T56" fmla="*/ 129 w 214"/>
                  <a:gd name="T57" fmla="*/ 189 h 228"/>
                  <a:gd name="T58" fmla="*/ 126 w 214"/>
                  <a:gd name="T59" fmla="*/ 198 h 228"/>
                  <a:gd name="T60" fmla="*/ 108 w 214"/>
                  <a:gd name="T61" fmla="*/ 199 h 228"/>
                  <a:gd name="T62" fmla="*/ 87 w 214"/>
                  <a:gd name="T63" fmla="*/ 210 h 228"/>
                  <a:gd name="T64" fmla="*/ 78 w 214"/>
                  <a:gd name="T65" fmla="*/ 208 h 228"/>
                  <a:gd name="T66" fmla="*/ 75 w 214"/>
                  <a:gd name="T67" fmla="*/ 221 h 228"/>
                  <a:gd name="T68" fmla="*/ 58 w 214"/>
                  <a:gd name="T69" fmla="*/ 228 h 228"/>
                  <a:gd name="T70" fmla="*/ 43 w 214"/>
                  <a:gd name="T71" fmla="*/ 210 h 228"/>
                  <a:gd name="T72" fmla="*/ 35 w 214"/>
                  <a:gd name="T73" fmla="*/ 205 h 228"/>
                  <a:gd name="T74" fmla="*/ 35 w 214"/>
                  <a:gd name="T75" fmla="*/ 186 h 228"/>
                  <a:gd name="T76" fmla="*/ 31 w 214"/>
                  <a:gd name="T77" fmla="*/ 183 h 228"/>
                  <a:gd name="T78" fmla="*/ 26 w 214"/>
                  <a:gd name="T79" fmla="*/ 173 h 228"/>
                  <a:gd name="T80" fmla="*/ 14 w 214"/>
                  <a:gd name="T81" fmla="*/ 161 h 228"/>
                  <a:gd name="T82" fmla="*/ 3 w 214"/>
                  <a:gd name="T83" fmla="*/ 155 h 228"/>
                  <a:gd name="T84" fmla="*/ 5 w 214"/>
                  <a:gd name="T85" fmla="*/ 134 h 228"/>
                  <a:gd name="T86" fmla="*/ 7 w 214"/>
                  <a:gd name="T87" fmla="*/ 125 h 228"/>
                  <a:gd name="T88" fmla="*/ 14 w 214"/>
                  <a:gd name="T89" fmla="*/ 125 h 228"/>
                  <a:gd name="T90" fmla="*/ 29 w 214"/>
                  <a:gd name="T91" fmla="*/ 96 h 228"/>
                  <a:gd name="T92" fmla="*/ 51 w 214"/>
                  <a:gd name="T93" fmla="*/ 78 h 228"/>
                  <a:gd name="T94" fmla="*/ 43 w 214"/>
                  <a:gd name="T95" fmla="*/ 52 h 228"/>
                  <a:gd name="T96" fmla="*/ 54 w 214"/>
                  <a:gd name="T97" fmla="*/ 37 h 228"/>
                  <a:gd name="T98" fmla="*/ 76 w 214"/>
                  <a:gd name="T99" fmla="*/ 8 h 228"/>
                  <a:gd name="T100" fmla="*/ 84 w 214"/>
                  <a:gd name="T101" fmla="*/ 2 h 228"/>
                  <a:gd name="T102" fmla="*/ 108 w 214"/>
                  <a:gd name="T103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4" h="228">
                    <a:moveTo>
                      <a:pt x="108" y="0"/>
                    </a:moveTo>
                    <a:lnTo>
                      <a:pt x="107" y="3"/>
                    </a:lnTo>
                    <a:lnTo>
                      <a:pt x="113" y="5"/>
                    </a:lnTo>
                    <a:lnTo>
                      <a:pt x="116" y="8"/>
                    </a:lnTo>
                    <a:lnTo>
                      <a:pt x="110" y="12"/>
                    </a:lnTo>
                    <a:lnTo>
                      <a:pt x="123" y="24"/>
                    </a:lnTo>
                    <a:lnTo>
                      <a:pt x="128" y="27"/>
                    </a:lnTo>
                    <a:lnTo>
                      <a:pt x="132" y="32"/>
                    </a:lnTo>
                    <a:lnTo>
                      <a:pt x="139" y="29"/>
                    </a:lnTo>
                    <a:lnTo>
                      <a:pt x="142" y="24"/>
                    </a:lnTo>
                    <a:lnTo>
                      <a:pt x="149" y="24"/>
                    </a:lnTo>
                    <a:lnTo>
                      <a:pt x="152" y="31"/>
                    </a:lnTo>
                    <a:lnTo>
                      <a:pt x="151" y="35"/>
                    </a:lnTo>
                    <a:lnTo>
                      <a:pt x="157" y="40"/>
                    </a:lnTo>
                    <a:lnTo>
                      <a:pt x="160" y="38"/>
                    </a:lnTo>
                    <a:lnTo>
                      <a:pt x="158" y="50"/>
                    </a:lnTo>
                    <a:lnTo>
                      <a:pt x="166" y="58"/>
                    </a:lnTo>
                    <a:lnTo>
                      <a:pt x="166" y="58"/>
                    </a:lnTo>
                    <a:lnTo>
                      <a:pt x="166" y="62"/>
                    </a:lnTo>
                    <a:lnTo>
                      <a:pt x="172" y="67"/>
                    </a:lnTo>
                    <a:lnTo>
                      <a:pt x="175" y="65"/>
                    </a:lnTo>
                    <a:lnTo>
                      <a:pt x="180" y="79"/>
                    </a:lnTo>
                    <a:lnTo>
                      <a:pt x="184" y="76"/>
                    </a:lnTo>
                    <a:lnTo>
                      <a:pt x="181" y="72"/>
                    </a:lnTo>
                    <a:lnTo>
                      <a:pt x="193" y="70"/>
                    </a:lnTo>
                    <a:lnTo>
                      <a:pt x="196" y="72"/>
                    </a:lnTo>
                    <a:lnTo>
                      <a:pt x="202" y="69"/>
                    </a:lnTo>
                    <a:lnTo>
                      <a:pt x="202" y="73"/>
                    </a:lnTo>
                    <a:lnTo>
                      <a:pt x="208" y="82"/>
                    </a:lnTo>
                    <a:lnTo>
                      <a:pt x="207" y="87"/>
                    </a:lnTo>
                    <a:lnTo>
                      <a:pt x="214" y="97"/>
                    </a:lnTo>
                    <a:lnTo>
                      <a:pt x="207" y="97"/>
                    </a:lnTo>
                    <a:lnTo>
                      <a:pt x="202" y="107"/>
                    </a:lnTo>
                    <a:lnTo>
                      <a:pt x="207" y="110"/>
                    </a:lnTo>
                    <a:lnTo>
                      <a:pt x="208" y="116"/>
                    </a:lnTo>
                    <a:lnTo>
                      <a:pt x="205" y="119"/>
                    </a:lnTo>
                    <a:lnTo>
                      <a:pt x="192" y="114"/>
                    </a:lnTo>
                    <a:lnTo>
                      <a:pt x="187" y="120"/>
                    </a:lnTo>
                    <a:lnTo>
                      <a:pt x="178" y="126"/>
                    </a:lnTo>
                    <a:lnTo>
                      <a:pt x="167" y="126"/>
                    </a:lnTo>
                    <a:lnTo>
                      <a:pt x="164" y="129"/>
                    </a:lnTo>
                    <a:lnTo>
                      <a:pt x="164" y="137"/>
                    </a:lnTo>
                    <a:lnTo>
                      <a:pt x="158" y="141"/>
                    </a:lnTo>
                    <a:lnTo>
                      <a:pt x="160" y="146"/>
                    </a:lnTo>
                    <a:lnTo>
                      <a:pt x="149" y="149"/>
                    </a:lnTo>
                    <a:lnTo>
                      <a:pt x="143" y="157"/>
                    </a:lnTo>
                    <a:lnTo>
                      <a:pt x="142" y="157"/>
                    </a:lnTo>
                    <a:lnTo>
                      <a:pt x="148" y="163"/>
                    </a:lnTo>
                    <a:lnTo>
                      <a:pt x="149" y="176"/>
                    </a:lnTo>
                    <a:lnTo>
                      <a:pt x="154" y="178"/>
                    </a:lnTo>
                    <a:lnTo>
                      <a:pt x="160" y="170"/>
                    </a:lnTo>
                    <a:lnTo>
                      <a:pt x="163" y="173"/>
                    </a:lnTo>
                    <a:lnTo>
                      <a:pt x="160" y="179"/>
                    </a:lnTo>
                    <a:lnTo>
                      <a:pt x="157" y="179"/>
                    </a:lnTo>
                    <a:lnTo>
                      <a:pt x="151" y="187"/>
                    </a:lnTo>
                    <a:lnTo>
                      <a:pt x="145" y="190"/>
                    </a:lnTo>
                    <a:lnTo>
                      <a:pt x="136" y="190"/>
                    </a:lnTo>
                    <a:lnTo>
                      <a:pt x="129" y="189"/>
                    </a:lnTo>
                    <a:lnTo>
                      <a:pt x="129" y="193"/>
                    </a:lnTo>
                    <a:lnTo>
                      <a:pt x="126" y="198"/>
                    </a:lnTo>
                    <a:lnTo>
                      <a:pt x="111" y="202"/>
                    </a:lnTo>
                    <a:lnTo>
                      <a:pt x="108" y="199"/>
                    </a:lnTo>
                    <a:lnTo>
                      <a:pt x="98" y="208"/>
                    </a:lnTo>
                    <a:lnTo>
                      <a:pt x="87" y="210"/>
                    </a:lnTo>
                    <a:lnTo>
                      <a:pt x="85" y="205"/>
                    </a:lnTo>
                    <a:lnTo>
                      <a:pt x="78" y="208"/>
                    </a:lnTo>
                    <a:lnTo>
                      <a:pt x="73" y="216"/>
                    </a:lnTo>
                    <a:lnTo>
                      <a:pt x="75" y="221"/>
                    </a:lnTo>
                    <a:lnTo>
                      <a:pt x="72" y="227"/>
                    </a:lnTo>
                    <a:lnTo>
                      <a:pt x="58" y="228"/>
                    </a:lnTo>
                    <a:lnTo>
                      <a:pt x="51" y="219"/>
                    </a:lnTo>
                    <a:lnTo>
                      <a:pt x="43" y="210"/>
                    </a:lnTo>
                    <a:lnTo>
                      <a:pt x="37" y="207"/>
                    </a:lnTo>
                    <a:lnTo>
                      <a:pt x="35" y="205"/>
                    </a:lnTo>
                    <a:lnTo>
                      <a:pt x="32" y="192"/>
                    </a:lnTo>
                    <a:lnTo>
                      <a:pt x="35" y="186"/>
                    </a:lnTo>
                    <a:lnTo>
                      <a:pt x="32" y="181"/>
                    </a:lnTo>
                    <a:lnTo>
                      <a:pt x="31" y="183"/>
                    </a:lnTo>
                    <a:lnTo>
                      <a:pt x="29" y="176"/>
                    </a:lnTo>
                    <a:lnTo>
                      <a:pt x="26" y="173"/>
                    </a:lnTo>
                    <a:lnTo>
                      <a:pt x="23" y="176"/>
                    </a:lnTo>
                    <a:lnTo>
                      <a:pt x="14" y="161"/>
                    </a:lnTo>
                    <a:lnTo>
                      <a:pt x="3" y="160"/>
                    </a:lnTo>
                    <a:lnTo>
                      <a:pt x="3" y="155"/>
                    </a:lnTo>
                    <a:lnTo>
                      <a:pt x="7" y="151"/>
                    </a:lnTo>
                    <a:lnTo>
                      <a:pt x="5" y="134"/>
                    </a:lnTo>
                    <a:lnTo>
                      <a:pt x="0" y="125"/>
                    </a:lnTo>
                    <a:lnTo>
                      <a:pt x="7" y="125"/>
                    </a:lnTo>
                    <a:lnTo>
                      <a:pt x="8" y="128"/>
                    </a:lnTo>
                    <a:lnTo>
                      <a:pt x="14" y="125"/>
                    </a:lnTo>
                    <a:lnTo>
                      <a:pt x="20" y="103"/>
                    </a:lnTo>
                    <a:lnTo>
                      <a:pt x="29" y="96"/>
                    </a:lnTo>
                    <a:lnTo>
                      <a:pt x="32" y="82"/>
                    </a:lnTo>
                    <a:lnTo>
                      <a:pt x="51" y="78"/>
                    </a:lnTo>
                    <a:lnTo>
                      <a:pt x="44" y="61"/>
                    </a:lnTo>
                    <a:lnTo>
                      <a:pt x="43" y="52"/>
                    </a:lnTo>
                    <a:lnTo>
                      <a:pt x="49" y="50"/>
                    </a:lnTo>
                    <a:lnTo>
                      <a:pt x="54" y="37"/>
                    </a:lnTo>
                    <a:lnTo>
                      <a:pt x="70" y="14"/>
                    </a:lnTo>
                    <a:lnTo>
                      <a:pt x="76" y="8"/>
                    </a:lnTo>
                    <a:lnTo>
                      <a:pt x="84" y="3"/>
                    </a:lnTo>
                    <a:lnTo>
                      <a:pt x="84" y="2"/>
                    </a:lnTo>
                    <a:lnTo>
                      <a:pt x="99" y="3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5" name="Freeform 5377">
                <a:extLst>
                  <a:ext uri="{FF2B5EF4-FFF2-40B4-BE49-F238E27FC236}">
                    <a16:creationId xmlns:a16="http://schemas.microsoft.com/office/drawing/2014/main" id="{EC177231-5F1E-9FB3-EF3F-93786B6BF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234"/>
                <a:ext cx="107" cy="114"/>
              </a:xfrm>
              <a:custGeom>
                <a:avLst/>
                <a:gdLst>
                  <a:gd name="T0" fmla="*/ 107 w 214"/>
                  <a:gd name="T1" fmla="*/ 3 h 228"/>
                  <a:gd name="T2" fmla="*/ 116 w 214"/>
                  <a:gd name="T3" fmla="*/ 8 h 228"/>
                  <a:gd name="T4" fmla="*/ 123 w 214"/>
                  <a:gd name="T5" fmla="*/ 24 h 228"/>
                  <a:gd name="T6" fmla="*/ 132 w 214"/>
                  <a:gd name="T7" fmla="*/ 32 h 228"/>
                  <a:gd name="T8" fmla="*/ 142 w 214"/>
                  <a:gd name="T9" fmla="*/ 24 h 228"/>
                  <a:gd name="T10" fmla="*/ 152 w 214"/>
                  <a:gd name="T11" fmla="*/ 31 h 228"/>
                  <a:gd name="T12" fmla="*/ 157 w 214"/>
                  <a:gd name="T13" fmla="*/ 40 h 228"/>
                  <a:gd name="T14" fmla="*/ 158 w 214"/>
                  <a:gd name="T15" fmla="*/ 50 h 228"/>
                  <a:gd name="T16" fmla="*/ 166 w 214"/>
                  <a:gd name="T17" fmla="*/ 58 h 228"/>
                  <a:gd name="T18" fmla="*/ 172 w 214"/>
                  <a:gd name="T19" fmla="*/ 67 h 228"/>
                  <a:gd name="T20" fmla="*/ 180 w 214"/>
                  <a:gd name="T21" fmla="*/ 79 h 228"/>
                  <a:gd name="T22" fmla="*/ 181 w 214"/>
                  <a:gd name="T23" fmla="*/ 72 h 228"/>
                  <a:gd name="T24" fmla="*/ 196 w 214"/>
                  <a:gd name="T25" fmla="*/ 72 h 228"/>
                  <a:gd name="T26" fmla="*/ 202 w 214"/>
                  <a:gd name="T27" fmla="*/ 73 h 228"/>
                  <a:gd name="T28" fmla="*/ 207 w 214"/>
                  <a:gd name="T29" fmla="*/ 87 h 228"/>
                  <a:gd name="T30" fmla="*/ 207 w 214"/>
                  <a:gd name="T31" fmla="*/ 97 h 228"/>
                  <a:gd name="T32" fmla="*/ 207 w 214"/>
                  <a:gd name="T33" fmla="*/ 110 h 228"/>
                  <a:gd name="T34" fmla="*/ 205 w 214"/>
                  <a:gd name="T35" fmla="*/ 119 h 228"/>
                  <a:gd name="T36" fmla="*/ 187 w 214"/>
                  <a:gd name="T37" fmla="*/ 120 h 228"/>
                  <a:gd name="T38" fmla="*/ 167 w 214"/>
                  <a:gd name="T39" fmla="*/ 126 h 228"/>
                  <a:gd name="T40" fmla="*/ 164 w 214"/>
                  <a:gd name="T41" fmla="*/ 137 h 228"/>
                  <a:gd name="T42" fmla="*/ 160 w 214"/>
                  <a:gd name="T43" fmla="*/ 146 h 228"/>
                  <a:gd name="T44" fmla="*/ 143 w 214"/>
                  <a:gd name="T45" fmla="*/ 157 h 228"/>
                  <a:gd name="T46" fmla="*/ 148 w 214"/>
                  <a:gd name="T47" fmla="*/ 163 h 228"/>
                  <a:gd name="T48" fmla="*/ 154 w 214"/>
                  <a:gd name="T49" fmla="*/ 178 h 228"/>
                  <a:gd name="T50" fmla="*/ 163 w 214"/>
                  <a:gd name="T51" fmla="*/ 173 h 228"/>
                  <a:gd name="T52" fmla="*/ 157 w 214"/>
                  <a:gd name="T53" fmla="*/ 179 h 228"/>
                  <a:gd name="T54" fmla="*/ 145 w 214"/>
                  <a:gd name="T55" fmla="*/ 190 h 228"/>
                  <a:gd name="T56" fmla="*/ 129 w 214"/>
                  <a:gd name="T57" fmla="*/ 189 h 228"/>
                  <a:gd name="T58" fmla="*/ 126 w 214"/>
                  <a:gd name="T59" fmla="*/ 198 h 228"/>
                  <a:gd name="T60" fmla="*/ 108 w 214"/>
                  <a:gd name="T61" fmla="*/ 199 h 228"/>
                  <a:gd name="T62" fmla="*/ 87 w 214"/>
                  <a:gd name="T63" fmla="*/ 210 h 228"/>
                  <a:gd name="T64" fmla="*/ 78 w 214"/>
                  <a:gd name="T65" fmla="*/ 208 h 228"/>
                  <a:gd name="T66" fmla="*/ 75 w 214"/>
                  <a:gd name="T67" fmla="*/ 221 h 228"/>
                  <a:gd name="T68" fmla="*/ 58 w 214"/>
                  <a:gd name="T69" fmla="*/ 228 h 228"/>
                  <a:gd name="T70" fmla="*/ 43 w 214"/>
                  <a:gd name="T71" fmla="*/ 210 h 228"/>
                  <a:gd name="T72" fmla="*/ 35 w 214"/>
                  <a:gd name="T73" fmla="*/ 205 h 228"/>
                  <a:gd name="T74" fmla="*/ 35 w 214"/>
                  <a:gd name="T75" fmla="*/ 186 h 228"/>
                  <a:gd name="T76" fmla="*/ 31 w 214"/>
                  <a:gd name="T77" fmla="*/ 183 h 228"/>
                  <a:gd name="T78" fmla="*/ 26 w 214"/>
                  <a:gd name="T79" fmla="*/ 173 h 228"/>
                  <a:gd name="T80" fmla="*/ 14 w 214"/>
                  <a:gd name="T81" fmla="*/ 161 h 228"/>
                  <a:gd name="T82" fmla="*/ 3 w 214"/>
                  <a:gd name="T83" fmla="*/ 155 h 228"/>
                  <a:gd name="T84" fmla="*/ 5 w 214"/>
                  <a:gd name="T85" fmla="*/ 134 h 228"/>
                  <a:gd name="T86" fmla="*/ 7 w 214"/>
                  <a:gd name="T87" fmla="*/ 125 h 228"/>
                  <a:gd name="T88" fmla="*/ 14 w 214"/>
                  <a:gd name="T89" fmla="*/ 125 h 228"/>
                  <a:gd name="T90" fmla="*/ 29 w 214"/>
                  <a:gd name="T91" fmla="*/ 96 h 228"/>
                  <a:gd name="T92" fmla="*/ 51 w 214"/>
                  <a:gd name="T93" fmla="*/ 78 h 228"/>
                  <a:gd name="T94" fmla="*/ 43 w 214"/>
                  <a:gd name="T95" fmla="*/ 52 h 228"/>
                  <a:gd name="T96" fmla="*/ 54 w 214"/>
                  <a:gd name="T97" fmla="*/ 37 h 228"/>
                  <a:gd name="T98" fmla="*/ 76 w 214"/>
                  <a:gd name="T99" fmla="*/ 8 h 228"/>
                  <a:gd name="T100" fmla="*/ 84 w 214"/>
                  <a:gd name="T101" fmla="*/ 2 h 228"/>
                  <a:gd name="T102" fmla="*/ 108 w 214"/>
                  <a:gd name="T103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4" h="228">
                    <a:moveTo>
                      <a:pt x="108" y="0"/>
                    </a:moveTo>
                    <a:lnTo>
                      <a:pt x="107" y="3"/>
                    </a:lnTo>
                    <a:lnTo>
                      <a:pt x="113" y="5"/>
                    </a:lnTo>
                    <a:lnTo>
                      <a:pt x="116" y="8"/>
                    </a:lnTo>
                    <a:lnTo>
                      <a:pt x="110" y="12"/>
                    </a:lnTo>
                    <a:lnTo>
                      <a:pt x="123" y="24"/>
                    </a:lnTo>
                    <a:lnTo>
                      <a:pt x="128" y="27"/>
                    </a:lnTo>
                    <a:lnTo>
                      <a:pt x="132" y="32"/>
                    </a:lnTo>
                    <a:lnTo>
                      <a:pt x="139" y="29"/>
                    </a:lnTo>
                    <a:lnTo>
                      <a:pt x="142" y="24"/>
                    </a:lnTo>
                    <a:lnTo>
                      <a:pt x="149" y="24"/>
                    </a:lnTo>
                    <a:lnTo>
                      <a:pt x="152" y="31"/>
                    </a:lnTo>
                    <a:lnTo>
                      <a:pt x="151" y="35"/>
                    </a:lnTo>
                    <a:lnTo>
                      <a:pt x="157" y="40"/>
                    </a:lnTo>
                    <a:lnTo>
                      <a:pt x="160" y="38"/>
                    </a:lnTo>
                    <a:lnTo>
                      <a:pt x="158" y="50"/>
                    </a:lnTo>
                    <a:lnTo>
                      <a:pt x="166" y="58"/>
                    </a:lnTo>
                    <a:lnTo>
                      <a:pt x="166" y="58"/>
                    </a:lnTo>
                    <a:lnTo>
                      <a:pt x="166" y="62"/>
                    </a:lnTo>
                    <a:lnTo>
                      <a:pt x="172" y="67"/>
                    </a:lnTo>
                    <a:lnTo>
                      <a:pt x="175" y="65"/>
                    </a:lnTo>
                    <a:lnTo>
                      <a:pt x="180" y="79"/>
                    </a:lnTo>
                    <a:lnTo>
                      <a:pt x="184" y="76"/>
                    </a:lnTo>
                    <a:lnTo>
                      <a:pt x="181" y="72"/>
                    </a:lnTo>
                    <a:lnTo>
                      <a:pt x="193" y="70"/>
                    </a:lnTo>
                    <a:lnTo>
                      <a:pt x="196" y="72"/>
                    </a:lnTo>
                    <a:lnTo>
                      <a:pt x="202" y="69"/>
                    </a:lnTo>
                    <a:lnTo>
                      <a:pt x="202" y="73"/>
                    </a:lnTo>
                    <a:lnTo>
                      <a:pt x="208" y="82"/>
                    </a:lnTo>
                    <a:lnTo>
                      <a:pt x="207" y="87"/>
                    </a:lnTo>
                    <a:lnTo>
                      <a:pt x="214" y="97"/>
                    </a:lnTo>
                    <a:lnTo>
                      <a:pt x="207" y="97"/>
                    </a:lnTo>
                    <a:lnTo>
                      <a:pt x="202" y="107"/>
                    </a:lnTo>
                    <a:lnTo>
                      <a:pt x="207" y="110"/>
                    </a:lnTo>
                    <a:lnTo>
                      <a:pt x="208" y="116"/>
                    </a:lnTo>
                    <a:lnTo>
                      <a:pt x="205" y="119"/>
                    </a:lnTo>
                    <a:lnTo>
                      <a:pt x="192" y="114"/>
                    </a:lnTo>
                    <a:lnTo>
                      <a:pt x="187" y="120"/>
                    </a:lnTo>
                    <a:lnTo>
                      <a:pt x="178" y="126"/>
                    </a:lnTo>
                    <a:lnTo>
                      <a:pt x="167" y="126"/>
                    </a:lnTo>
                    <a:lnTo>
                      <a:pt x="164" y="129"/>
                    </a:lnTo>
                    <a:lnTo>
                      <a:pt x="164" y="137"/>
                    </a:lnTo>
                    <a:lnTo>
                      <a:pt x="158" y="141"/>
                    </a:lnTo>
                    <a:lnTo>
                      <a:pt x="160" y="146"/>
                    </a:lnTo>
                    <a:lnTo>
                      <a:pt x="149" y="149"/>
                    </a:lnTo>
                    <a:lnTo>
                      <a:pt x="143" y="157"/>
                    </a:lnTo>
                    <a:lnTo>
                      <a:pt x="142" y="157"/>
                    </a:lnTo>
                    <a:lnTo>
                      <a:pt x="148" y="163"/>
                    </a:lnTo>
                    <a:lnTo>
                      <a:pt x="149" y="176"/>
                    </a:lnTo>
                    <a:lnTo>
                      <a:pt x="154" y="178"/>
                    </a:lnTo>
                    <a:lnTo>
                      <a:pt x="160" y="170"/>
                    </a:lnTo>
                    <a:lnTo>
                      <a:pt x="163" y="173"/>
                    </a:lnTo>
                    <a:lnTo>
                      <a:pt x="160" y="179"/>
                    </a:lnTo>
                    <a:lnTo>
                      <a:pt x="157" y="179"/>
                    </a:lnTo>
                    <a:lnTo>
                      <a:pt x="151" y="187"/>
                    </a:lnTo>
                    <a:lnTo>
                      <a:pt x="145" y="190"/>
                    </a:lnTo>
                    <a:lnTo>
                      <a:pt x="136" y="190"/>
                    </a:lnTo>
                    <a:lnTo>
                      <a:pt x="129" y="189"/>
                    </a:lnTo>
                    <a:lnTo>
                      <a:pt x="129" y="193"/>
                    </a:lnTo>
                    <a:lnTo>
                      <a:pt x="126" y="198"/>
                    </a:lnTo>
                    <a:lnTo>
                      <a:pt x="111" y="202"/>
                    </a:lnTo>
                    <a:lnTo>
                      <a:pt x="108" y="199"/>
                    </a:lnTo>
                    <a:lnTo>
                      <a:pt x="98" y="208"/>
                    </a:lnTo>
                    <a:lnTo>
                      <a:pt x="87" y="210"/>
                    </a:lnTo>
                    <a:lnTo>
                      <a:pt x="85" y="205"/>
                    </a:lnTo>
                    <a:lnTo>
                      <a:pt x="78" y="208"/>
                    </a:lnTo>
                    <a:lnTo>
                      <a:pt x="73" y="216"/>
                    </a:lnTo>
                    <a:lnTo>
                      <a:pt x="75" y="221"/>
                    </a:lnTo>
                    <a:lnTo>
                      <a:pt x="72" y="227"/>
                    </a:lnTo>
                    <a:lnTo>
                      <a:pt x="58" y="228"/>
                    </a:lnTo>
                    <a:lnTo>
                      <a:pt x="51" y="219"/>
                    </a:lnTo>
                    <a:lnTo>
                      <a:pt x="43" y="210"/>
                    </a:lnTo>
                    <a:lnTo>
                      <a:pt x="37" y="207"/>
                    </a:lnTo>
                    <a:lnTo>
                      <a:pt x="35" y="205"/>
                    </a:lnTo>
                    <a:lnTo>
                      <a:pt x="32" y="192"/>
                    </a:lnTo>
                    <a:lnTo>
                      <a:pt x="35" y="186"/>
                    </a:lnTo>
                    <a:lnTo>
                      <a:pt x="32" y="181"/>
                    </a:lnTo>
                    <a:lnTo>
                      <a:pt x="31" y="183"/>
                    </a:lnTo>
                    <a:lnTo>
                      <a:pt x="29" y="176"/>
                    </a:lnTo>
                    <a:lnTo>
                      <a:pt x="26" y="173"/>
                    </a:lnTo>
                    <a:lnTo>
                      <a:pt x="23" y="176"/>
                    </a:lnTo>
                    <a:lnTo>
                      <a:pt x="14" y="161"/>
                    </a:lnTo>
                    <a:lnTo>
                      <a:pt x="3" y="160"/>
                    </a:lnTo>
                    <a:lnTo>
                      <a:pt x="3" y="155"/>
                    </a:lnTo>
                    <a:lnTo>
                      <a:pt x="7" y="151"/>
                    </a:lnTo>
                    <a:lnTo>
                      <a:pt x="5" y="134"/>
                    </a:lnTo>
                    <a:lnTo>
                      <a:pt x="0" y="125"/>
                    </a:lnTo>
                    <a:lnTo>
                      <a:pt x="7" y="125"/>
                    </a:lnTo>
                    <a:lnTo>
                      <a:pt x="8" y="128"/>
                    </a:lnTo>
                    <a:lnTo>
                      <a:pt x="14" y="125"/>
                    </a:lnTo>
                    <a:lnTo>
                      <a:pt x="20" y="103"/>
                    </a:lnTo>
                    <a:lnTo>
                      <a:pt x="29" y="96"/>
                    </a:lnTo>
                    <a:lnTo>
                      <a:pt x="32" y="82"/>
                    </a:lnTo>
                    <a:lnTo>
                      <a:pt x="51" y="78"/>
                    </a:lnTo>
                    <a:lnTo>
                      <a:pt x="44" y="61"/>
                    </a:lnTo>
                    <a:lnTo>
                      <a:pt x="43" y="52"/>
                    </a:lnTo>
                    <a:lnTo>
                      <a:pt x="49" y="50"/>
                    </a:lnTo>
                    <a:lnTo>
                      <a:pt x="54" y="37"/>
                    </a:lnTo>
                    <a:lnTo>
                      <a:pt x="70" y="14"/>
                    </a:lnTo>
                    <a:lnTo>
                      <a:pt x="76" y="8"/>
                    </a:lnTo>
                    <a:lnTo>
                      <a:pt x="84" y="3"/>
                    </a:lnTo>
                    <a:lnTo>
                      <a:pt x="84" y="2"/>
                    </a:lnTo>
                    <a:lnTo>
                      <a:pt x="99" y="3"/>
                    </a:lnTo>
                    <a:lnTo>
                      <a:pt x="10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6" name="Freeform 5378">
                <a:extLst>
                  <a:ext uri="{FF2B5EF4-FFF2-40B4-BE49-F238E27FC236}">
                    <a16:creationId xmlns:a16="http://schemas.microsoft.com/office/drawing/2014/main" id="{A7C8D5D2-D5CE-1723-77DE-39398FF1A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133"/>
                <a:ext cx="128" cy="150"/>
              </a:xfrm>
              <a:custGeom>
                <a:avLst/>
                <a:gdLst>
                  <a:gd name="T0" fmla="*/ 240 w 255"/>
                  <a:gd name="T1" fmla="*/ 14 h 299"/>
                  <a:gd name="T2" fmla="*/ 214 w 255"/>
                  <a:gd name="T3" fmla="*/ 8 h 299"/>
                  <a:gd name="T4" fmla="*/ 196 w 255"/>
                  <a:gd name="T5" fmla="*/ 12 h 299"/>
                  <a:gd name="T6" fmla="*/ 187 w 255"/>
                  <a:gd name="T7" fmla="*/ 20 h 299"/>
                  <a:gd name="T8" fmla="*/ 176 w 255"/>
                  <a:gd name="T9" fmla="*/ 11 h 299"/>
                  <a:gd name="T10" fmla="*/ 163 w 255"/>
                  <a:gd name="T11" fmla="*/ 0 h 299"/>
                  <a:gd name="T12" fmla="*/ 144 w 255"/>
                  <a:gd name="T13" fmla="*/ 17 h 299"/>
                  <a:gd name="T14" fmla="*/ 143 w 255"/>
                  <a:gd name="T15" fmla="*/ 32 h 299"/>
                  <a:gd name="T16" fmla="*/ 128 w 255"/>
                  <a:gd name="T17" fmla="*/ 29 h 299"/>
                  <a:gd name="T18" fmla="*/ 111 w 255"/>
                  <a:gd name="T19" fmla="*/ 35 h 299"/>
                  <a:gd name="T20" fmla="*/ 97 w 255"/>
                  <a:gd name="T21" fmla="*/ 55 h 299"/>
                  <a:gd name="T22" fmla="*/ 120 w 255"/>
                  <a:gd name="T23" fmla="*/ 70 h 299"/>
                  <a:gd name="T24" fmla="*/ 116 w 255"/>
                  <a:gd name="T25" fmla="*/ 81 h 299"/>
                  <a:gd name="T26" fmla="*/ 100 w 255"/>
                  <a:gd name="T27" fmla="*/ 88 h 299"/>
                  <a:gd name="T28" fmla="*/ 85 w 255"/>
                  <a:gd name="T29" fmla="*/ 93 h 299"/>
                  <a:gd name="T30" fmla="*/ 75 w 255"/>
                  <a:gd name="T31" fmla="*/ 87 h 299"/>
                  <a:gd name="T32" fmla="*/ 52 w 255"/>
                  <a:gd name="T33" fmla="*/ 94 h 299"/>
                  <a:gd name="T34" fmla="*/ 37 w 255"/>
                  <a:gd name="T35" fmla="*/ 87 h 299"/>
                  <a:gd name="T36" fmla="*/ 32 w 255"/>
                  <a:gd name="T37" fmla="*/ 112 h 299"/>
                  <a:gd name="T38" fmla="*/ 41 w 255"/>
                  <a:gd name="T39" fmla="*/ 132 h 299"/>
                  <a:gd name="T40" fmla="*/ 59 w 255"/>
                  <a:gd name="T41" fmla="*/ 126 h 299"/>
                  <a:gd name="T42" fmla="*/ 61 w 255"/>
                  <a:gd name="T43" fmla="*/ 134 h 299"/>
                  <a:gd name="T44" fmla="*/ 49 w 255"/>
                  <a:gd name="T45" fmla="*/ 146 h 299"/>
                  <a:gd name="T46" fmla="*/ 26 w 255"/>
                  <a:gd name="T47" fmla="*/ 146 h 299"/>
                  <a:gd name="T48" fmla="*/ 18 w 255"/>
                  <a:gd name="T49" fmla="*/ 154 h 299"/>
                  <a:gd name="T50" fmla="*/ 2 w 255"/>
                  <a:gd name="T51" fmla="*/ 163 h 299"/>
                  <a:gd name="T52" fmla="*/ 9 w 255"/>
                  <a:gd name="T53" fmla="*/ 187 h 299"/>
                  <a:gd name="T54" fmla="*/ 26 w 255"/>
                  <a:gd name="T55" fmla="*/ 205 h 299"/>
                  <a:gd name="T56" fmla="*/ 40 w 255"/>
                  <a:gd name="T57" fmla="*/ 207 h 299"/>
                  <a:gd name="T58" fmla="*/ 50 w 255"/>
                  <a:gd name="T59" fmla="*/ 226 h 299"/>
                  <a:gd name="T60" fmla="*/ 66 w 255"/>
                  <a:gd name="T61" fmla="*/ 231 h 299"/>
                  <a:gd name="T62" fmla="*/ 79 w 255"/>
                  <a:gd name="T63" fmla="*/ 233 h 299"/>
                  <a:gd name="T64" fmla="*/ 87 w 255"/>
                  <a:gd name="T65" fmla="*/ 240 h 299"/>
                  <a:gd name="T66" fmla="*/ 93 w 255"/>
                  <a:gd name="T67" fmla="*/ 260 h 299"/>
                  <a:gd name="T68" fmla="*/ 102 w 255"/>
                  <a:gd name="T69" fmla="*/ 267 h 299"/>
                  <a:gd name="T70" fmla="*/ 108 w 255"/>
                  <a:gd name="T71" fmla="*/ 274 h 299"/>
                  <a:gd name="T72" fmla="*/ 129 w 255"/>
                  <a:gd name="T73" fmla="*/ 271 h 299"/>
                  <a:gd name="T74" fmla="*/ 134 w 255"/>
                  <a:gd name="T75" fmla="*/ 289 h 299"/>
                  <a:gd name="T76" fmla="*/ 152 w 255"/>
                  <a:gd name="T77" fmla="*/ 287 h 299"/>
                  <a:gd name="T78" fmla="*/ 167 w 255"/>
                  <a:gd name="T79" fmla="*/ 266 h 299"/>
                  <a:gd name="T80" fmla="*/ 175 w 255"/>
                  <a:gd name="T81" fmla="*/ 254 h 299"/>
                  <a:gd name="T82" fmla="*/ 167 w 255"/>
                  <a:gd name="T83" fmla="*/ 228 h 299"/>
                  <a:gd name="T84" fmla="*/ 172 w 255"/>
                  <a:gd name="T85" fmla="*/ 214 h 299"/>
                  <a:gd name="T86" fmla="*/ 187 w 255"/>
                  <a:gd name="T87" fmla="*/ 216 h 299"/>
                  <a:gd name="T88" fmla="*/ 193 w 255"/>
                  <a:gd name="T89" fmla="*/ 210 h 299"/>
                  <a:gd name="T90" fmla="*/ 199 w 255"/>
                  <a:gd name="T91" fmla="*/ 190 h 299"/>
                  <a:gd name="T92" fmla="*/ 214 w 255"/>
                  <a:gd name="T93" fmla="*/ 173 h 299"/>
                  <a:gd name="T94" fmla="*/ 205 w 255"/>
                  <a:gd name="T95" fmla="*/ 160 h 299"/>
                  <a:gd name="T96" fmla="*/ 208 w 255"/>
                  <a:gd name="T97" fmla="*/ 140 h 299"/>
                  <a:gd name="T98" fmla="*/ 211 w 255"/>
                  <a:gd name="T99" fmla="*/ 120 h 299"/>
                  <a:gd name="T100" fmla="*/ 207 w 255"/>
                  <a:gd name="T101" fmla="*/ 114 h 299"/>
                  <a:gd name="T102" fmla="*/ 191 w 255"/>
                  <a:gd name="T103" fmla="*/ 108 h 299"/>
                  <a:gd name="T104" fmla="*/ 195 w 255"/>
                  <a:gd name="T105" fmla="*/ 81 h 299"/>
                  <a:gd name="T106" fmla="*/ 219 w 255"/>
                  <a:gd name="T107" fmla="*/ 68 h 299"/>
                  <a:gd name="T108" fmla="*/ 202 w 255"/>
                  <a:gd name="T109" fmla="*/ 65 h 299"/>
                  <a:gd name="T110" fmla="*/ 214 w 255"/>
                  <a:gd name="T111" fmla="*/ 58 h 299"/>
                  <a:gd name="T112" fmla="*/ 232 w 255"/>
                  <a:gd name="T113" fmla="*/ 33 h 299"/>
                  <a:gd name="T114" fmla="*/ 255 w 255"/>
                  <a:gd name="T115" fmla="*/ 3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5" h="299">
                    <a:moveTo>
                      <a:pt x="252" y="24"/>
                    </a:moveTo>
                    <a:lnTo>
                      <a:pt x="252" y="23"/>
                    </a:lnTo>
                    <a:lnTo>
                      <a:pt x="240" y="14"/>
                    </a:lnTo>
                    <a:lnTo>
                      <a:pt x="226" y="8"/>
                    </a:lnTo>
                    <a:lnTo>
                      <a:pt x="217" y="9"/>
                    </a:lnTo>
                    <a:lnTo>
                      <a:pt x="214" y="8"/>
                    </a:lnTo>
                    <a:lnTo>
                      <a:pt x="210" y="3"/>
                    </a:lnTo>
                    <a:lnTo>
                      <a:pt x="201" y="6"/>
                    </a:lnTo>
                    <a:lnTo>
                      <a:pt x="196" y="12"/>
                    </a:lnTo>
                    <a:lnTo>
                      <a:pt x="190" y="11"/>
                    </a:lnTo>
                    <a:lnTo>
                      <a:pt x="188" y="14"/>
                    </a:lnTo>
                    <a:lnTo>
                      <a:pt x="187" y="20"/>
                    </a:lnTo>
                    <a:lnTo>
                      <a:pt x="178" y="21"/>
                    </a:lnTo>
                    <a:lnTo>
                      <a:pt x="176" y="20"/>
                    </a:lnTo>
                    <a:lnTo>
                      <a:pt x="176" y="11"/>
                    </a:lnTo>
                    <a:lnTo>
                      <a:pt x="175" y="6"/>
                    </a:lnTo>
                    <a:lnTo>
                      <a:pt x="170" y="0"/>
                    </a:lnTo>
                    <a:lnTo>
                      <a:pt x="163" y="0"/>
                    </a:lnTo>
                    <a:lnTo>
                      <a:pt x="154" y="8"/>
                    </a:lnTo>
                    <a:lnTo>
                      <a:pt x="154" y="11"/>
                    </a:lnTo>
                    <a:lnTo>
                      <a:pt x="144" y="17"/>
                    </a:lnTo>
                    <a:lnTo>
                      <a:pt x="144" y="20"/>
                    </a:lnTo>
                    <a:lnTo>
                      <a:pt x="146" y="30"/>
                    </a:lnTo>
                    <a:lnTo>
                      <a:pt x="143" y="32"/>
                    </a:lnTo>
                    <a:lnTo>
                      <a:pt x="137" y="32"/>
                    </a:lnTo>
                    <a:lnTo>
                      <a:pt x="129" y="30"/>
                    </a:lnTo>
                    <a:lnTo>
                      <a:pt x="128" y="29"/>
                    </a:lnTo>
                    <a:lnTo>
                      <a:pt x="122" y="29"/>
                    </a:lnTo>
                    <a:lnTo>
                      <a:pt x="114" y="30"/>
                    </a:lnTo>
                    <a:lnTo>
                      <a:pt x="111" y="35"/>
                    </a:lnTo>
                    <a:lnTo>
                      <a:pt x="91" y="41"/>
                    </a:lnTo>
                    <a:lnTo>
                      <a:pt x="97" y="47"/>
                    </a:lnTo>
                    <a:lnTo>
                      <a:pt x="97" y="55"/>
                    </a:lnTo>
                    <a:lnTo>
                      <a:pt x="100" y="58"/>
                    </a:lnTo>
                    <a:lnTo>
                      <a:pt x="111" y="62"/>
                    </a:lnTo>
                    <a:lnTo>
                      <a:pt x="120" y="70"/>
                    </a:lnTo>
                    <a:lnTo>
                      <a:pt x="129" y="74"/>
                    </a:lnTo>
                    <a:lnTo>
                      <a:pt x="120" y="78"/>
                    </a:lnTo>
                    <a:lnTo>
                      <a:pt x="116" y="81"/>
                    </a:lnTo>
                    <a:lnTo>
                      <a:pt x="105" y="78"/>
                    </a:lnTo>
                    <a:lnTo>
                      <a:pt x="105" y="84"/>
                    </a:lnTo>
                    <a:lnTo>
                      <a:pt x="100" y="88"/>
                    </a:lnTo>
                    <a:lnTo>
                      <a:pt x="93" y="90"/>
                    </a:lnTo>
                    <a:lnTo>
                      <a:pt x="85" y="90"/>
                    </a:lnTo>
                    <a:lnTo>
                      <a:pt x="85" y="93"/>
                    </a:lnTo>
                    <a:lnTo>
                      <a:pt x="84" y="90"/>
                    </a:lnTo>
                    <a:lnTo>
                      <a:pt x="76" y="90"/>
                    </a:lnTo>
                    <a:lnTo>
                      <a:pt x="75" y="87"/>
                    </a:lnTo>
                    <a:lnTo>
                      <a:pt x="66" y="84"/>
                    </a:lnTo>
                    <a:lnTo>
                      <a:pt x="56" y="94"/>
                    </a:lnTo>
                    <a:lnTo>
                      <a:pt x="52" y="94"/>
                    </a:lnTo>
                    <a:lnTo>
                      <a:pt x="50" y="94"/>
                    </a:lnTo>
                    <a:lnTo>
                      <a:pt x="38" y="90"/>
                    </a:lnTo>
                    <a:lnTo>
                      <a:pt x="37" y="87"/>
                    </a:lnTo>
                    <a:lnTo>
                      <a:pt x="34" y="97"/>
                    </a:lnTo>
                    <a:lnTo>
                      <a:pt x="26" y="103"/>
                    </a:lnTo>
                    <a:lnTo>
                      <a:pt x="32" y="112"/>
                    </a:lnTo>
                    <a:lnTo>
                      <a:pt x="34" y="119"/>
                    </a:lnTo>
                    <a:lnTo>
                      <a:pt x="38" y="128"/>
                    </a:lnTo>
                    <a:lnTo>
                      <a:pt x="41" y="132"/>
                    </a:lnTo>
                    <a:lnTo>
                      <a:pt x="46" y="131"/>
                    </a:lnTo>
                    <a:lnTo>
                      <a:pt x="55" y="123"/>
                    </a:lnTo>
                    <a:lnTo>
                      <a:pt x="59" y="126"/>
                    </a:lnTo>
                    <a:lnTo>
                      <a:pt x="53" y="131"/>
                    </a:lnTo>
                    <a:lnTo>
                      <a:pt x="52" y="134"/>
                    </a:lnTo>
                    <a:lnTo>
                      <a:pt x="61" y="134"/>
                    </a:lnTo>
                    <a:lnTo>
                      <a:pt x="63" y="140"/>
                    </a:lnTo>
                    <a:lnTo>
                      <a:pt x="53" y="147"/>
                    </a:lnTo>
                    <a:lnTo>
                      <a:pt x="49" y="146"/>
                    </a:lnTo>
                    <a:lnTo>
                      <a:pt x="40" y="146"/>
                    </a:lnTo>
                    <a:lnTo>
                      <a:pt x="37" y="146"/>
                    </a:lnTo>
                    <a:lnTo>
                      <a:pt x="26" y="146"/>
                    </a:lnTo>
                    <a:lnTo>
                      <a:pt x="29" y="155"/>
                    </a:lnTo>
                    <a:lnTo>
                      <a:pt x="26" y="157"/>
                    </a:lnTo>
                    <a:lnTo>
                      <a:pt x="18" y="154"/>
                    </a:lnTo>
                    <a:lnTo>
                      <a:pt x="6" y="154"/>
                    </a:lnTo>
                    <a:lnTo>
                      <a:pt x="0" y="150"/>
                    </a:lnTo>
                    <a:lnTo>
                      <a:pt x="2" y="163"/>
                    </a:lnTo>
                    <a:lnTo>
                      <a:pt x="8" y="173"/>
                    </a:lnTo>
                    <a:lnTo>
                      <a:pt x="6" y="182"/>
                    </a:lnTo>
                    <a:lnTo>
                      <a:pt x="9" y="187"/>
                    </a:lnTo>
                    <a:lnTo>
                      <a:pt x="5" y="190"/>
                    </a:lnTo>
                    <a:lnTo>
                      <a:pt x="11" y="204"/>
                    </a:lnTo>
                    <a:lnTo>
                      <a:pt x="26" y="205"/>
                    </a:lnTo>
                    <a:lnTo>
                      <a:pt x="35" y="202"/>
                    </a:lnTo>
                    <a:lnTo>
                      <a:pt x="34" y="205"/>
                    </a:lnTo>
                    <a:lnTo>
                      <a:pt x="40" y="207"/>
                    </a:lnTo>
                    <a:lnTo>
                      <a:pt x="43" y="210"/>
                    </a:lnTo>
                    <a:lnTo>
                      <a:pt x="37" y="214"/>
                    </a:lnTo>
                    <a:lnTo>
                      <a:pt x="50" y="226"/>
                    </a:lnTo>
                    <a:lnTo>
                      <a:pt x="55" y="229"/>
                    </a:lnTo>
                    <a:lnTo>
                      <a:pt x="59" y="234"/>
                    </a:lnTo>
                    <a:lnTo>
                      <a:pt x="66" y="231"/>
                    </a:lnTo>
                    <a:lnTo>
                      <a:pt x="69" y="226"/>
                    </a:lnTo>
                    <a:lnTo>
                      <a:pt x="76" y="226"/>
                    </a:lnTo>
                    <a:lnTo>
                      <a:pt x="79" y="233"/>
                    </a:lnTo>
                    <a:lnTo>
                      <a:pt x="78" y="237"/>
                    </a:lnTo>
                    <a:lnTo>
                      <a:pt x="84" y="242"/>
                    </a:lnTo>
                    <a:lnTo>
                      <a:pt x="87" y="240"/>
                    </a:lnTo>
                    <a:lnTo>
                      <a:pt x="85" y="252"/>
                    </a:lnTo>
                    <a:lnTo>
                      <a:pt x="93" y="260"/>
                    </a:lnTo>
                    <a:lnTo>
                      <a:pt x="93" y="260"/>
                    </a:lnTo>
                    <a:lnTo>
                      <a:pt x="93" y="264"/>
                    </a:lnTo>
                    <a:lnTo>
                      <a:pt x="99" y="269"/>
                    </a:lnTo>
                    <a:lnTo>
                      <a:pt x="102" y="267"/>
                    </a:lnTo>
                    <a:lnTo>
                      <a:pt x="107" y="281"/>
                    </a:lnTo>
                    <a:lnTo>
                      <a:pt x="111" y="278"/>
                    </a:lnTo>
                    <a:lnTo>
                      <a:pt x="108" y="274"/>
                    </a:lnTo>
                    <a:lnTo>
                      <a:pt x="120" y="272"/>
                    </a:lnTo>
                    <a:lnTo>
                      <a:pt x="123" y="274"/>
                    </a:lnTo>
                    <a:lnTo>
                      <a:pt x="129" y="271"/>
                    </a:lnTo>
                    <a:lnTo>
                      <a:pt x="129" y="275"/>
                    </a:lnTo>
                    <a:lnTo>
                      <a:pt x="135" y="284"/>
                    </a:lnTo>
                    <a:lnTo>
                      <a:pt x="134" y="289"/>
                    </a:lnTo>
                    <a:lnTo>
                      <a:pt x="141" y="299"/>
                    </a:lnTo>
                    <a:lnTo>
                      <a:pt x="147" y="293"/>
                    </a:lnTo>
                    <a:lnTo>
                      <a:pt x="152" y="287"/>
                    </a:lnTo>
                    <a:lnTo>
                      <a:pt x="160" y="271"/>
                    </a:lnTo>
                    <a:lnTo>
                      <a:pt x="166" y="266"/>
                    </a:lnTo>
                    <a:lnTo>
                      <a:pt x="167" y="266"/>
                    </a:lnTo>
                    <a:lnTo>
                      <a:pt x="170" y="269"/>
                    </a:lnTo>
                    <a:lnTo>
                      <a:pt x="173" y="261"/>
                    </a:lnTo>
                    <a:lnTo>
                      <a:pt x="175" y="254"/>
                    </a:lnTo>
                    <a:lnTo>
                      <a:pt x="166" y="246"/>
                    </a:lnTo>
                    <a:lnTo>
                      <a:pt x="169" y="242"/>
                    </a:lnTo>
                    <a:lnTo>
                      <a:pt x="167" y="228"/>
                    </a:lnTo>
                    <a:lnTo>
                      <a:pt x="166" y="226"/>
                    </a:lnTo>
                    <a:lnTo>
                      <a:pt x="167" y="216"/>
                    </a:lnTo>
                    <a:lnTo>
                      <a:pt x="172" y="214"/>
                    </a:lnTo>
                    <a:lnTo>
                      <a:pt x="179" y="207"/>
                    </a:lnTo>
                    <a:lnTo>
                      <a:pt x="184" y="205"/>
                    </a:lnTo>
                    <a:lnTo>
                      <a:pt x="187" y="216"/>
                    </a:lnTo>
                    <a:lnTo>
                      <a:pt x="195" y="225"/>
                    </a:lnTo>
                    <a:lnTo>
                      <a:pt x="198" y="222"/>
                    </a:lnTo>
                    <a:lnTo>
                      <a:pt x="193" y="210"/>
                    </a:lnTo>
                    <a:lnTo>
                      <a:pt x="198" y="205"/>
                    </a:lnTo>
                    <a:lnTo>
                      <a:pt x="196" y="193"/>
                    </a:lnTo>
                    <a:lnTo>
                      <a:pt x="199" y="190"/>
                    </a:lnTo>
                    <a:lnTo>
                      <a:pt x="210" y="187"/>
                    </a:lnTo>
                    <a:lnTo>
                      <a:pt x="216" y="184"/>
                    </a:lnTo>
                    <a:lnTo>
                      <a:pt x="214" y="173"/>
                    </a:lnTo>
                    <a:lnTo>
                      <a:pt x="210" y="167"/>
                    </a:lnTo>
                    <a:lnTo>
                      <a:pt x="208" y="161"/>
                    </a:lnTo>
                    <a:lnTo>
                      <a:pt x="205" y="160"/>
                    </a:lnTo>
                    <a:lnTo>
                      <a:pt x="204" y="152"/>
                    </a:lnTo>
                    <a:lnTo>
                      <a:pt x="201" y="149"/>
                    </a:lnTo>
                    <a:lnTo>
                      <a:pt x="208" y="140"/>
                    </a:lnTo>
                    <a:lnTo>
                      <a:pt x="208" y="134"/>
                    </a:lnTo>
                    <a:lnTo>
                      <a:pt x="210" y="131"/>
                    </a:lnTo>
                    <a:lnTo>
                      <a:pt x="211" y="120"/>
                    </a:lnTo>
                    <a:lnTo>
                      <a:pt x="214" y="114"/>
                    </a:lnTo>
                    <a:lnTo>
                      <a:pt x="211" y="112"/>
                    </a:lnTo>
                    <a:lnTo>
                      <a:pt x="207" y="114"/>
                    </a:lnTo>
                    <a:lnTo>
                      <a:pt x="198" y="112"/>
                    </a:lnTo>
                    <a:lnTo>
                      <a:pt x="195" y="108"/>
                    </a:lnTo>
                    <a:lnTo>
                      <a:pt x="191" y="108"/>
                    </a:lnTo>
                    <a:lnTo>
                      <a:pt x="191" y="87"/>
                    </a:lnTo>
                    <a:lnTo>
                      <a:pt x="190" y="84"/>
                    </a:lnTo>
                    <a:lnTo>
                      <a:pt x="195" y="81"/>
                    </a:lnTo>
                    <a:lnTo>
                      <a:pt x="211" y="84"/>
                    </a:lnTo>
                    <a:lnTo>
                      <a:pt x="216" y="81"/>
                    </a:lnTo>
                    <a:lnTo>
                      <a:pt x="219" y="68"/>
                    </a:lnTo>
                    <a:lnTo>
                      <a:pt x="217" y="64"/>
                    </a:lnTo>
                    <a:lnTo>
                      <a:pt x="207" y="67"/>
                    </a:lnTo>
                    <a:lnTo>
                      <a:pt x="202" y="65"/>
                    </a:lnTo>
                    <a:lnTo>
                      <a:pt x="201" y="61"/>
                    </a:lnTo>
                    <a:lnTo>
                      <a:pt x="210" y="61"/>
                    </a:lnTo>
                    <a:lnTo>
                      <a:pt x="214" y="58"/>
                    </a:lnTo>
                    <a:lnTo>
                      <a:pt x="223" y="43"/>
                    </a:lnTo>
                    <a:lnTo>
                      <a:pt x="220" y="33"/>
                    </a:lnTo>
                    <a:lnTo>
                      <a:pt x="232" y="33"/>
                    </a:lnTo>
                    <a:lnTo>
                      <a:pt x="237" y="35"/>
                    </a:lnTo>
                    <a:lnTo>
                      <a:pt x="252" y="33"/>
                    </a:lnTo>
                    <a:lnTo>
                      <a:pt x="255" y="30"/>
                    </a:lnTo>
                    <a:lnTo>
                      <a:pt x="251" y="26"/>
                    </a:lnTo>
                    <a:lnTo>
                      <a:pt x="252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7" name="Freeform 5379">
                <a:extLst>
                  <a:ext uri="{FF2B5EF4-FFF2-40B4-BE49-F238E27FC236}">
                    <a16:creationId xmlns:a16="http://schemas.microsoft.com/office/drawing/2014/main" id="{29385AE4-DF3B-8993-0182-A81976BBD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133"/>
                <a:ext cx="128" cy="150"/>
              </a:xfrm>
              <a:custGeom>
                <a:avLst/>
                <a:gdLst>
                  <a:gd name="T0" fmla="*/ 255 w 255"/>
                  <a:gd name="T1" fmla="*/ 30 h 299"/>
                  <a:gd name="T2" fmla="*/ 232 w 255"/>
                  <a:gd name="T3" fmla="*/ 33 h 299"/>
                  <a:gd name="T4" fmla="*/ 214 w 255"/>
                  <a:gd name="T5" fmla="*/ 58 h 299"/>
                  <a:gd name="T6" fmla="*/ 202 w 255"/>
                  <a:gd name="T7" fmla="*/ 65 h 299"/>
                  <a:gd name="T8" fmla="*/ 219 w 255"/>
                  <a:gd name="T9" fmla="*/ 68 h 299"/>
                  <a:gd name="T10" fmla="*/ 195 w 255"/>
                  <a:gd name="T11" fmla="*/ 81 h 299"/>
                  <a:gd name="T12" fmla="*/ 191 w 255"/>
                  <a:gd name="T13" fmla="*/ 108 h 299"/>
                  <a:gd name="T14" fmla="*/ 207 w 255"/>
                  <a:gd name="T15" fmla="*/ 114 h 299"/>
                  <a:gd name="T16" fmla="*/ 211 w 255"/>
                  <a:gd name="T17" fmla="*/ 120 h 299"/>
                  <a:gd name="T18" fmla="*/ 208 w 255"/>
                  <a:gd name="T19" fmla="*/ 140 h 299"/>
                  <a:gd name="T20" fmla="*/ 205 w 255"/>
                  <a:gd name="T21" fmla="*/ 160 h 299"/>
                  <a:gd name="T22" fmla="*/ 214 w 255"/>
                  <a:gd name="T23" fmla="*/ 173 h 299"/>
                  <a:gd name="T24" fmla="*/ 199 w 255"/>
                  <a:gd name="T25" fmla="*/ 190 h 299"/>
                  <a:gd name="T26" fmla="*/ 193 w 255"/>
                  <a:gd name="T27" fmla="*/ 210 h 299"/>
                  <a:gd name="T28" fmla="*/ 187 w 255"/>
                  <a:gd name="T29" fmla="*/ 216 h 299"/>
                  <a:gd name="T30" fmla="*/ 172 w 255"/>
                  <a:gd name="T31" fmla="*/ 214 h 299"/>
                  <a:gd name="T32" fmla="*/ 167 w 255"/>
                  <a:gd name="T33" fmla="*/ 228 h 299"/>
                  <a:gd name="T34" fmla="*/ 175 w 255"/>
                  <a:gd name="T35" fmla="*/ 254 h 299"/>
                  <a:gd name="T36" fmla="*/ 167 w 255"/>
                  <a:gd name="T37" fmla="*/ 266 h 299"/>
                  <a:gd name="T38" fmla="*/ 152 w 255"/>
                  <a:gd name="T39" fmla="*/ 287 h 299"/>
                  <a:gd name="T40" fmla="*/ 134 w 255"/>
                  <a:gd name="T41" fmla="*/ 289 h 299"/>
                  <a:gd name="T42" fmla="*/ 129 w 255"/>
                  <a:gd name="T43" fmla="*/ 271 h 299"/>
                  <a:gd name="T44" fmla="*/ 108 w 255"/>
                  <a:gd name="T45" fmla="*/ 274 h 299"/>
                  <a:gd name="T46" fmla="*/ 102 w 255"/>
                  <a:gd name="T47" fmla="*/ 267 h 299"/>
                  <a:gd name="T48" fmla="*/ 93 w 255"/>
                  <a:gd name="T49" fmla="*/ 260 h 299"/>
                  <a:gd name="T50" fmla="*/ 87 w 255"/>
                  <a:gd name="T51" fmla="*/ 240 h 299"/>
                  <a:gd name="T52" fmla="*/ 79 w 255"/>
                  <a:gd name="T53" fmla="*/ 233 h 299"/>
                  <a:gd name="T54" fmla="*/ 66 w 255"/>
                  <a:gd name="T55" fmla="*/ 231 h 299"/>
                  <a:gd name="T56" fmla="*/ 50 w 255"/>
                  <a:gd name="T57" fmla="*/ 226 h 299"/>
                  <a:gd name="T58" fmla="*/ 40 w 255"/>
                  <a:gd name="T59" fmla="*/ 207 h 299"/>
                  <a:gd name="T60" fmla="*/ 26 w 255"/>
                  <a:gd name="T61" fmla="*/ 205 h 299"/>
                  <a:gd name="T62" fmla="*/ 9 w 255"/>
                  <a:gd name="T63" fmla="*/ 187 h 299"/>
                  <a:gd name="T64" fmla="*/ 2 w 255"/>
                  <a:gd name="T65" fmla="*/ 163 h 299"/>
                  <a:gd name="T66" fmla="*/ 18 w 255"/>
                  <a:gd name="T67" fmla="*/ 154 h 299"/>
                  <a:gd name="T68" fmla="*/ 26 w 255"/>
                  <a:gd name="T69" fmla="*/ 146 h 299"/>
                  <a:gd name="T70" fmla="*/ 49 w 255"/>
                  <a:gd name="T71" fmla="*/ 146 h 299"/>
                  <a:gd name="T72" fmla="*/ 61 w 255"/>
                  <a:gd name="T73" fmla="*/ 134 h 299"/>
                  <a:gd name="T74" fmla="*/ 59 w 255"/>
                  <a:gd name="T75" fmla="*/ 126 h 299"/>
                  <a:gd name="T76" fmla="*/ 41 w 255"/>
                  <a:gd name="T77" fmla="*/ 132 h 299"/>
                  <a:gd name="T78" fmla="*/ 32 w 255"/>
                  <a:gd name="T79" fmla="*/ 112 h 299"/>
                  <a:gd name="T80" fmla="*/ 37 w 255"/>
                  <a:gd name="T81" fmla="*/ 87 h 299"/>
                  <a:gd name="T82" fmla="*/ 52 w 255"/>
                  <a:gd name="T83" fmla="*/ 94 h 299"/>
                  <a:gd name="T84" fmla="*/ 75 w 255"/>
                  <a:gd name="T85" fmla="*/ 87 h 299"/>
                  <a:gd name="T86" fmla="*/ 85 w 255"/>
                  <a:gd name="T87" fmla="*/ 93 h 299"/>
                  <a:gd name="T88" fmla="*/ 100 w 255"/>
                  <a:gd name="T89" fmla="*/ 88 h 299"/>
                  <a:gd name="T90" fmla="*/ 116 w 255"/>
                  <a:gd name="T91" fmla="*/ 81 h 299"/>
                  <a:gd name="T92" fmla="*/ 120 w 255"/>
                  <a:gd name="T93" fmla="*/ 70 h 299"/>
                  <a:gd name="T94" fmla="*/ 97 w 255"/>
                  <a:gd name="T95" fmla="*/ 55 h 299"/>
                  <a:gd name="T96" fmla="*/ 111 w 255"/>
                  <a:gd name="T97" fmla="*/ 35 h 299"/>
                  <a:gd name="T98" fmla="*/ 128 w 255"/>
                  <a:gd name="T99" fmla="*/ 29 h 299"/>
                  <a:gd name="T100" fmla="*/ 143 w 255"/>
                  <a:gd name="T101" fmla="*/ 32 h 299"/>
                  <a:gd name="T102" fmla="*/ 144 w 255"/>
                  <a:gd name="T103" fmla="*/ 17 h 299"/>
                  <a:gd name="T104" fmla="*/ 163 w 255"/>
                  <a:gd name="T105" fmla="*/ 0 h 299"/>
                  <a:gd name="T106" fmla="*/ 176 w 255"/>
                  <a:gd name="T107" fmla="*/ 11 h 299"/>
                  <a:gd name="T108" fmla="*/ 187 w 255"/>
                  <a:gd name="T109" fmla="*/ 20 h 299"/>
                  <a:gd name="T110" fmla="*/ 196 w 255"/>
                  <a:gd name="T111" fmla="*/ 12 h 299"/>
                  <a:gd name="T112" fmla="*/ 214 w 255"/>
                  <a:gd name="T113" fmla="*/ 8 h 299"/>
                  <a:gd name="T114" fmla="*/ 240 w 255"/>
                  <a:gd name="T115" fmla="*/ 14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5" h="299">
                    <a:moveTo>
                      <a:pt x="252" y="24"/>
                    </a:moveTo>
                    <a:lnTo>
                      <a:pt x="251" y="26"/>
                    </a:lnTo>
                    <a:lnTo>
                      <a:pt x="255" y="30"/>
                    </a:lnTo>
                    <a:lnTo>
                      <a:pt x="252" y="33"/>
                    </a:lnTo>
                    <a:lnTo>
                      <a:pt x="237" y="35"/>
                    </a:lnTo>
                    <a:lnTo>
                      <a:pt x="232" y="33"/>
                    </a:lnTo>
                    <a:lnTo>
                      <a:pt x="220" y="33"/>
                    </a:lnTo>
                    <a:lnTo>
                      <a:pt x="223" y="43"/>
                    </a:lnTo>
                    <a:lnTo>
                      <a:pt x="214" y="58"/>
                    </a:lnTo>
                    <a:lnTo>
                      <a:pt x="210" y="61"/>
                    </a:lnTo>
                    <a:lnTo>
                      <a:pt x="201" y="61"/>
                    </a:lnTo>
                    <a:lnTo>
                      <a:pt x="202" y="65"/>
                    </a:lnTo>
                    <a:lnTo>
                      <a:pt x="207" y="67"/>
                    </a:lnTo>
                    <a:lnTo>
                      <a:pt x="217" y="64"/>
                    </a:lnTo>
                    <a:lnTo>
                      <a:pt x="219" y="68"/>
                    </a:lnTo>
                    <a:lnTo>
                      <a:pt x="216" y="81"/>
                    </a:lnTo>
                    <a:lnTo>
                      <a:pt x="211" y="84"/>
                    </a:lnTo>
                    <a:lnTo>
                      <a:pt x="195" y="81"/>
                    </a:lnTo>
                    <a:lnTo>
                      <a:pt x="190" y="84"/>
                    </a:lnTo>
                    <a:lnTo>
                      <a:pt x="191" y="87"/>
                    </a:lnTo>
                    <a:lnTo>
                      <a:pt x="191" y="108"/>
                    </a:lnTo>
                    <a:lnTo>
                      <a:pt x="195" y="108"/>
                    </a:lnTo>
                    <a:lnTo>
                      <a:pt x="198" y="112"/>
                    </a:lnTo>
                    <a:lnTo>
                      <a:pt x="207" y="114"/>
                    </a:lnTo>
                    <a:lnTo>
                      <a:pt x="211" y="112"/>
                    </a:lnTo>
                    <a:lnTo>
                      <a:pt x="214" y="114"/>
                    </a:lnTo>
                    <a:lnTo>
                      <a:pt x="211" y="120"/>
                    </a:lnTo>
                    <a:lnTo>
                      <a:pt x="210" y="131"/>
                    </a:lnTo>
                    <a:lnTo>
                      <a:pt x="208" y="134"/>
                    </a:lnTo>
                    <a:lnTo>
                      <a:pt x="208" y="140"/>
                    </a:lnTo>
                    <a:lnTo>
                      <a:pt x="201" y="149"/>
                    </a:lnTo>
                    <a:lnTo>
                      <a:pt x="204" y="152"/>
                    </a:lnTo>
                    <a:lnTo>
                      <a:pt x="205" y="160"/>
                    </a:lnTo>
                    <a:lnTo>
                      <a:pt x="208" y="161"/>
                    </a:lnTo>
                    <a:lnTo>
                      <a:pt x="210" y="167"/>
                    </a:lnTo>
                    <a:lnTo>
                      <a:pt x="214" y="173"/>
                    </a:lnTo>
                    <a:lnTo>
                      <a:pt x="216" y="184"/>
                    </a:lnTo>
                    <a:lnTo>
                      <a:pt x="210" y="187"/>
                    </a:lnTo>
                    <a:lnTo>
                      <a:pt x="199" y="190"/>
                    </a:lnTo>
                    <a:lnTo>
                      <a:pt x="196" y="193"/>
                    </a:lnTo>
                    <a:lnTo>
                      <a:pt x="198" y="205"/>
                    </a:lnTo>
                    <a:lnTo>
                      <a:pt x="193" y="210"/>
                    </a:lnTo>
                    <a:lnTo>
                      <a:pt x="198" y="222"/>
                    </a:lnTo>
                    <a:lnTo>
                      <a:pt x="195" y="225"/>
                    </a:lnTo>
                    <a:lnTo>
                      <a:pt x="187" y="216"/>
                    </a:lnTo>
                    <a:lnTo>
                      <a:pt x="184" y="205"/>
                    </a:lnTo>
                    <a:lnTo>
                      <a:pt x="179" y="207"/>
                    </a:lnTo>
                    <a:lnTo>
                      <a:pt x="172" y="214"/>
                    </a:lnTo>
                    <a:lnTo>
                      <a:pt x="167" y="216"/>
                    </a:lnTo>
                    <a:lnTo>
                      <a:pt x="166" y="226"/>
                    </a:lnTo>
                    <a:lnTo>
                      <a:pt x="167" y="228"/>
                    </a:lnTo>
                    <a:lnTo>
                      <a:pt x="169" y="242"/>
                    </a:lnTo>
                    <a:lnTo>
                      <a:pt x="166" y="246"/>
                    </a:lnTo>
                    <a:lnTo>
                      <a:pt x="175" y="254"/>
                    </a:lnTo>
                    <a:lnTo>
                      <a:pt x="173" y="261"/>
                    </a:lnTo>
                    <a:lnTo>
                      <a:pt x="170" y="269"/>
                    </a:lnTo>
                    <a:lnTo>
                      <a:pt x="167" y="266"/>
                    </a:lnTo>
                    <a:lnTo>
                      <a:pt x="166" y="266"/>
                    </a:lnTo>
                    <a:lnTo>
                      <a:pt x="160" y="271"/>
                    </a:lnTo>
                    <a:lnTo>
                      <a:pt x="152" y="287"/>
                    </a:lnTo>
                    <a:lnTo>
                      <a:pt x="147" y="293"/>
                    </a:lnTo>
                    <a:lnTo>
                      <a:pt x="141" y="299"/>
                    </a:lnTo>
                    <a:lnTo>
                      <a:pt x="134" y="289"/>
                    </a:lnTo>
                    <a:lnTo>
                      <a:pt x="135" y="284"/>
                    </a:lnTo>
                    <a:lnTo>
                      <a:pt x="129" y="275"/>
                    </a:lnTo>
                    <a:lnTo>
                      <a:pt x="129" y="271"/>
                    </a:lnTo>
                    <a:lnTo>
                      <a:pt x="123" y="274"/>
                    </a:lnTo>
                    <a:lnTo>
                      <a:pt x="120" y="272"/>
                    </a:lnTo>
                    <a:lnTo>
                      <a:pt x="108" y="274"/>
                    </a:lnTo>
                    <a:lnTo>
                      <a:pt x="111" y="278"/>
                    </a:lnTo>
                    <a:lnTo>
                      <a:pt x="107" y="281"/>
                    </a:lnTo>
                    <a:lnTo>
                      <a:pt x="102" y="267"/>
                    </a:lnTo>
                    <a:lnTo>
                      <a:pt x="99" y="269"/>
                    </a:lnTo>
                    <a:lnTo>
                      <a:pt x="93" y="264"/>
                    </a:lnTo>
                    <a:lnTo>
                      <a:pt x="93" y="260"/>
                    </a:lnTo>
                    <a:lnTo>
                      <a:pt x="93" y="260"/>
                    </a:lnTo>
                    <a:lnTo>
                      <a:pt x="85" y="252"/>
                    </a:lnTo>
                    <a:lnTo>
                      <a:pt x="87" y="240"/>
                    </a:lnTo>
                    <a:lnTo>
                      <a:pt x="84" y="242"/>
                    </a:lnTo>
                    <a:lnTo>
                      <a:pt x="78" y="237"/>
                    </a:lnTo>
                    <a:lnTo>
                      <a:pt x="79" y="233"/>
                    </a:lnTo>
                    <a:lnTo>
                      <a:pt x="76" y="226"/>
                    </a:lnTo>
                    <a:lnTo>
                      <a:pt x="69" y="226"/>
                    </a:lnTo>
                    <a:lnTo>
                      <a:pt x="66" y="231"/>
                    </a:lnTo>
                    <a:lnTo>
                      <a:pt x="59" y="234"/>
                    </a:lnTo>
                    <a:lnTo>
                      <a:pt x="55" y="229"/>
                    </a:lnTo>
                    <a:lnTo>
                      <a:pt x="50" y="226"/>
                    </a:lnTo>
                    <a:lnTo>
                      <a:pt x="37" y="214"/>
                    </a:lnTo>
                    <a:lnTo>
                      <a:pt x="43" y="210"/>
                    </a:lnTo>
                    <a:lnTo>
                      <a:pt x="40" y="207"/>
                    </a:lnTo>
                    <a:lnTo>
                      <a:pt x="34" y="205"/>
                    </a:lnTo>
                    <a:lnTo>
                      <a:pt x="35" y="202"/>
                    </a:lnTo>
                    <a:lnTo>
                      <a:pt x="26" y="205"/>
                    </a:lnTo>
                    <a:lnTo>
                      <a:pt x="11" y="204"/>
                    </a:lnTo>
                    <a:lnTo>
                      <a:pt x="5" y="190"/>
                    </a:lnTo>
                    <a:lnTo>
                      <a:pt x="9" y="187"/>
                    </a:lnTo>
                    <a:lnTo>
                      <a:pt x="6" y="182"/>
                    </a:lnTo>
                    <a:lnTo>
                      <a:pt x="8" y="173"/>
                    </a:lnTo>
                    <a:lnTo>
                      <a:pt x="2" y="163"/>
                    </a:lnTo>
                    <a:lnTo>
                      <a:pt x="0" y="150"/>
                    </a:lnTo>
                    <a:lnTo>
                      <a:pt x="6" y="154"/>
                    </a:lnTo>
                    <a:lnTo>
                      <a:pt x="18" y="154"/>
                    </a:lnTo>
                    <a:lnTo>
                      <a:pt x="26" y="157"/>
                    </a:lnTo>
                    <a:lnTo>
                      <a:pt x="29" y="155"/>
                    </a:lnTo>
                    <a:lnTo>
                      <a:pt x="26" y="146"/>
                    </a:lnTo>
                    <a:lnTo>
                      <a:pt x="37" y="146"/>
                    </a:lnTo>
                    <a:lnTo>
                      <a:pt x="40" y="146"/>
                    </a:lnTo>
                    <a:lnTo>
                      <a:pt x="49" y="146"/>
                    </a:lnTo>
                    <a:lnTo>
                      <a:pt x="53" y="147"/>
                    </a:lnTo>
                    <a:lnTo>
                      <a:pt x="63" y="140"/>
                    </a:lnTo>
                    <a:lnTo>
                      <a:pt x="61" y="134"/>
                    </a:lnTo>
                    <a:lnTo>
                      <a:pt x="52" y="134"/>
                    </a:lnTo>
                    <a:lnTo>
                      <a:pt x="53" y="131"/>
                    </a:lnTo>
                    <a:lnTo>
                      <a:pt x="59" y="126"/>
                    </a:lnTo>
                    <a:lnTo>
                      <a:pt x="55" y="123"/>
                    </a:lnTo>
                    <a:lnTo>
                      <a:pt x="46" y="131"/>
                    </a:lnTo>
                    <a:lnTo>
                      <a:pt x="41" y="132"/>
                    </a:lnTo>
                    <a:lnTo>
                      <a:pt x="38" y="128"/>
                    </a:lnTo>
                    <a:lnTo>
                      <a:pt x="34" y="119"/>
                    </a:lnTo>
                    <a:lnTo>
                      <a:pt x="32" y="112"/>
                    </a:lnTo>
                    <a:lnTo>
                      <a:pt x="26" y="103"/>
                    </a:lnTo>
                    <a:lnTo>
                      <a:pt x="34" y="97"/>
                    </a:lnTo>
                    <a:lnTo>
                      <a:pt x="37" y="87"/>
                    </a:lnTo>
                    <a:lnTo>
                      <a:pt x="38" y="90"/>
                    </a:lnTo>
                    <a:lnTo>
                      <a:pt x="50" y="94"/>
                    </a:lnTo>
                    <a:lnTo>
                      <a:pt x="52" y="94"/>
                    </a:lnTo>
                    <a:lnTo>
                      <a:pt x="56" y="94"/>
                    </a:lnTo>
                    <a:lnTo>
                      <a:pt x="66" y="84"/>
                    </a:lnTo>
                    <a:lnTo>
                      <a:pt x="75" y="87"/>
                    </a:lnTo>
                    <a:lnTo>
                      <a:pt x="76" y="90"/>
                    </a:lnTo>
                    <a:lnTo>
                      <a:pt x="84" y="90"/>
                    </a:lnTo>
                    <a:lnTo>
                      <a:pt x="85" y="93"/>
                    </a:lnTo>
                    <a:lnTo>
                      <a:pt x="85" y="90"/>
                    </a:lnTo>
                    <a:lnTo>
                      <a:pt x="93" y="90"/>
                    </a:lnTo>
                    <a:lnTo>
                      <a:pt x="100" y="88"/>
                    </a:lnTo>
                    <a:lnTo>
                      <a:pt x="105" y="84"/>
                    </a:lnTo>
                    <a:lnTo>
                      <a:pt x="105" y="78"/>
                    </a:lnTo>
                    <a:lnTo>
                      <a:pt x="116" y="81"/>
                    </a:lnTo>
                    <a:lnTo>
                      <a:pt x="120" y="78"/>
                    </a:lnTo>
                    <a:lnTo>
                      <a:pt x="129" y="74"/>
                    </a:lnTo>
                    <a:lnTo>
                      <a:pt x="120" y="70"/>
                    </a:lnTo>
                    <a:lnTo>
                      <a:pt x="111" y="62"/>
                    </a:lnTo>
                    <a:lnTo>
                      <a:pt x="100" y="58"/>
                    </a:lnTo>
                    <a:lnTo>
                      <a:pt x="97" y="55"/>
                    </a:lnTo>
                    <a:lnTo>
                      <a:pt x="97" y="47"/>
                    </a:lnTo>
                    <a:lnTo>
                      <a:pt x="91" y="41"/>
                    </a:lnTo>
                    <a:lnTo>
                      <a:pt x="111" y="35"/>
                    </a:lnTo>
                    <a:lnTo>
                      <a:pt x="114" y="30"/>
                    </a:lnTo>
                    <a:lnTo>
                      <a:pt x="122" y="29"/>
                    </a:lnTo>
                    <a:lnTo>
                      <a:pt x="128" y="29"/>
                    </a:lnTo>
                    <a:lnTo>
                      <a:pt x="129" y="30"/>
                    </a:lnTo>
                    <a:lnTo>
                      <a:pt x="137" y="32"/>
                    </a:lnTo>
                    <a:lnTo>
                      <a:pt x="143" y="32"/>
                    </a:lnTo>
                    <a:lnTo>
                      <a:pt x="146" y="30"/>
                    </a:lnTo>
                    <a:lnTo>
                      <a:pt x="144" y="20"/>
                    </a:lnTo>
                    <a:lnTo>
                      <a:pt x="144" y="17"/>
                    </a:lnTo>
                    <a:lnTo>
                      <a:pt x="154" y="11"/>
                    </a:lnTo>
                    <a:lnTo>
                      <a:pt x="154" y="8"/>
                    </a:lnTo>
                    <a:lnTo>
                      <a:pt x="163" y="0"/>
                    </a:lnTo>
                    <a:lnTo>
                      <a:pt x="170" y="0"/>
                    </a:lnTo>
                    <a:lnTo>
                      <a:pt x="175" y="6"/>
                    </a:lnTo>
                    <a:lnTo>
                      <a:pt x="176" y="11"/>
                    </a:lnTo>
                    <a:lnTo>
                      <a:pt x="176" y="20"/>
                    </a:lnTo>
                    <a:lnTo>
                      <a:pt x="178" y="21"/>
                    </a:lnTo>
                    <a:lnTo>
                      <a:pt x="187" y="20"/>
                    </a:lnTo>
                    <a:lnTo>
                      <a:pt x="188" y="14"/>
                    </a:lnTo>
                    <a:lnTo>
                      <a:pt x="190" y="11"/>
                    </a:lnTo>
                    <a:lnTo>
                      <a:pt x="196" y="12"/>
                    </a:lnTo>
                    <a:lnTo>
                      <a:pt x="201" y="6"/>
                    </a:lnTo>
                    <a:lnTo>
                      <a:pt x="210" y="3"/>
                    </a:lnTo>
                    <a:lnTo>
                      <a:pt x="214" y="8"/>
                    </a:lnTo>
                    <a:lnTo>
                      <a:pt x="217" y="9"/>
                    </a:lnTo>
                    <a:lnTo>
                      <a:pt x="226" y="8"/>
                    </a:lnTo>
                    <a:lnTo>
                      <a:pt x="240" y="14"/>
                    </a:lnTo>
                    <a:lnTo>
                      <a:pt x="252" y="23"/>
                    </a:lnTo>
                    <a:lnTo>
                      <a:pt x="252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8" name="Freeform 5380">
                <a:extLst>
                  <a:ext uri="{FF2B5EF4-FFF2-40B4-BE49-F238E27FC236}">
                    <a16:creationId xmlns:a16="http://schemas.microsoft.com/office/drawing/2014/main" id="{CBE73BC8-48A2-D649-0B38-4DFA3E662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133"/>
                <a:ext cx="128" cy="150"/>
              </a:xfrm>
              <a:custGeom>
                <a:avLst/>
                <a:gdLst>
                  <a:gd name="T0" fmla="*/ 255 w 255"/>
                  <a:gd name="T1" fmla="*/ 30 h 299"/>
                  <a:gd name="T2" fmla="*/ 232 w 255"/>
                  <a:gd name="T3" fmla="*/ 33 h 299"/>
                  <a:gd name="T4" fmla="*/ 214 w 255"/>
                  <a:gd name="T5" fmla="*/ 58 h 299"/>
                  <a:gd name="T6" fmla="*/ 202 w 255"/>
                  <a:gd name="T7" fmla="*/ 65 h 299"/>
                  <a:gd name="T8" fmla="*/ 219 w 255"/>
                  <a:gd name="T9" fmla="*/ 68 h 299"/>
                  <a:gd name="T10" fmla="*/ 195 w 255"/>
                  <a:gd name="T11" fmla="*/ 81 h 299"/>
                  <a:gd name="T12" fmla="*/ 191 w 255"/>
                  <a:gd name="T13" fmla="*/ 108 h 299"/>
                  <a:gd name="T14" fmla="*/ 207 w 255"/>
                  <a:gd name="T15" fmla="*/ 114 h 299"/>
                  <a:gd name="T16" fmla="*/ 211 w 255"/>
                  <a:gd name="T17" fmla="*/ 120 h 299"/>
                  <a:gd name="T18" fmla="*/ 208 w 255"/>
                  <a:gd name="T19" fmla="*/ 140 h 299"/>
                  <a:gd name="T20" fmla="*/ 205 w 255"/>
                  <a:gd name="T21" fmla="*/ 160 h 299"/>
                  <a:gd name="T22" fmla="*/ 214 w 255"/>
                  <a:gd name="T23" fmla="*/ 173 h 299"/>
                  <a:gd name="T24" fmla="*/ 199 w 255"/>
                  <a:gd name="T25" fmla="*/ 190 h 299"/>
                  <a:gd name="T26" fmla="*/ 193 w 255"/>
                  <a:gd name="T27" fmla="*/ 210 h 299"/>
                  <a:gd name="T28" fmla="*/ 187 w 255"/>
                  <a:gd name="T29" fmla="*/ 216 h 299"/>
                  <a:gd name="T30" fmla="*/ 172 w 255"/>
                  <a:gd name="T31" fmla="*/ 214 h 299"/>
                  <a:gd name="T32" fmla="*/ 167 w 255"/>
                  <a:gd name="T33" fmla="*/ 228 h 299"/>
                  <a:gd name="T34" fmla="*/ 175 w 255"/>
                  <a:gd name="T35" fmla="*/ 254 h 299"/>
                  <a:gd name="T36" fmla="*/ 167 w 255"/>
                  <a:gd name="T37" fmla="*/ 266 h 299"/>
                  <a:gd name="T38" fmla="*/ 152 w 255"/>
                  <a:gd name="T39" fmla="*/ 287 h 299"/>
                  <a:gd name="T40" fmla="*/ 134 w 255"/>
                  <a:gd name="T41" fmla="*/ 289 h 299"/>
                  <a:gd name="T42" fmla="*/ 129 w 255"/>
                  <a:gd name="T43" fmla="*/ 271 h 299"/>
                  <a:gd name="T44" fmla="*/ 108 w 255"/>
                  <a:gd name="T45" fmla="*/ 274 h 299"/>
                  <a:gd name="T46" fmla="*/ 102 w 255"/>
                  <a:gd name="T47" fmla="*/ 267 h 299"/>
                  <a:gd name="T48" fmla="*/ 93 w 255"/>
                  <a:gd name="T49" fmla="*/ 260 h 299"/>
                  <a:gd name="T50" fmla="*/ 87 w 255"/>
                  <a:gd name="T51" fmla="*/ 240 h 299"/>
                  <a:gd name="T52" fmla="*/ 79 w 255"/>
                  <a:gd name="T53" fmla="*/ 233 h 299"/>
                  <a:gd name="T54" fmla="*/ 66 w 255"/>
                  <a:gd name="T55" fmla="*/ 231 h 299"/>
                  <a:gd name="T56" fmla="*/ 50 w 255"/>
                  <a:gd name="T57" fmla="*/ 226 h 299"/>
                  <a:gd name="T58" fmla="*/ 40 w 255"/>
                  <a:gd name="T59" fmla="*/ 207 h 299"/>
                  <a:gd name="T60" fmla="*/ 26 w 255"/>
                  <a:gd name="T61" fmla="*/ 205 h 299"/>
                  <a:gd name="T62" fmla="*/ 9 w 255"/>
                  <a:gd name="T63" fmla="*/ 187 h 299"/>
                  <a:gd name="T64" fmla="*/ 2 w 255"/>
                  <a:gd name="T65" fmla="*/ 163 h 299"/>
                  <a:gd name="T66" fmla="*/ 18 w 255"/>
                  <a:gd name="T67" fmla="*/ 154 h 299"/>
                  <a:gd name="T68" fmla="*/ 26 w 255"/>
                  <a:gd name="T69" fmla="*/ 146 h 299"/>
                  <a:gd name="T70" fmla="*/ 49 w 255"/>
                  <a:gd name="T71" fmla="*/ 146 h 299"/>
                  <a:gd name="T72" fmla="*/ 61 w 255"/>
                  <a:gd name="T73" fmla="*/ 134 h 299"/>
                  <a:gd name="T74" fmla="*/ 59 w 255"/>
                  <a:gd name="T75" fmla="*/ 126 h 299"/>
                  <a:gd name="T76" fmla="*/ 41 w 255"/>
                  <a:gd name="T77" fmla="*/ 132 h 299"/>
                  <a:gd name="T78" fmla="*/ 32 w 255"/>
                  <a:gd name="T79" fmla="*/ 112 h 299"/>
                  <a:gd name="T80" fmla="*/ 37 w 255"/>
                  <a:gd name="T81" fmla="*/ 87 h 299"/>
                  <a:gd name="T82" fmla="*/ 52 w 255"/>
                  <a:gd name="T83" fmla="*/ 94 h 299"/>
                  <a:gd name="T84" fmla="*/ 75 w 255"/>
                  <a:gd name="T85" fmla="*/ 87 h 299"/>
                  <a:gd name="T86" fmla="*/ 85 w 255"/>
                  <a:gd name="T87" fmla="*/ 93 h 299"/>
                  <a:gd name="T88" fmla="*/ 100 w 255"/>
                  <a:gd name="T89" fmla="*/ 88 h 299"/>
                  <a:gd name="T90" fmla="*/ 116 w 255"/>
                  <a:gd name="T91" fmla="*/ 81 h 299"/>
                  <a:gd name="T92" fmla="*/ 120 w 255"/>
                  <a:gd name="T93" fmla="*/ 70 h 299"/>
                  <a:gd name="T94" fmla="*/ 97 w 255"/>
                  <a:gd name="T95" fmla="*/ 55 h 299"/>
                  <a:gd name="T96" fmla="*/ 111 w 255"/>
                  <a:gd name="T97" fmla="*/ 35 h 299"/>
                  <a:gd name="T98" fmla="*/ 128 w 255"/>
                  <a:gd name="T99" fmla="*/ 29 h 299"/>
                  <a:gd name="T100" fmla="*/ 143 w 255"/>
                  <a:gd name="T101" fmla="*/ 32 h 299"/>
                  <a:gd name="T102" fmla="*/ 144 w 255"/>
                  <a:gd name="T103" fmla="*/ 17 h 299"/>
                  <a:gd name="T104" fmla="*/ 163 w 255"/>
                  <a:gd name="T105" fmla="*/ 0 h 299"/>
                  <a:gd name="T106" fmla="*/ 176 w 255"/>
                  <a:gd name="T107" fmla="*/ 11 h 299"/>
                  <a:gd name="T108" fmla="*/ 187 w 255"/>
                  <a:gd name="T109" fmla="*/ 20 h 299"/>
                  <a:gd name="T110" fmla="*/ 196 w 255"/>
                  <a:gd name="T111" fmla="*/ 12 h 299"/>
                  <a:gd name="T112" fmla="*/ 214 w 255"/>
                  <a:gd name="T113" fmla="*/ 8 h 299"/>
                  <a:gd name="T114" fmla="*/ 240 w 255"/>
                  <a:gd name="T115" fmla="*/ 14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5" h="299">
                    <a:moveTo>
                      <a:pt x="252" y="24"/>
                    </a:moveTo>
                    <a:lnTo>
                      <a:pt x="251" y="26"/>
                    </a:lnTo>
                    <a:lnTo>
                      <a:pt x="255" y="30"/>
                    </a:lnTo>
                    <a:lnTo>
                      <a:pt x="252" y="33"/>
                    </a:lnTo>
                    <a:lnTo>
                      <a:pt x="237" y="35"/>
                    </a:lnTo>
                    <a:lnTo>
                      <a:pt x="232" y="33"/>
                    </a:lnTo>
                    <a:lnTo>
                      <a:pt x="220" y="33"/>
                    </a:lnTo>
                    <a:lnTo>
                      <a:pt x="223" y="43"/>
                    </a:lnTo>
                    <a:lnTo>
                      <a:pt x="214" y="58"/>
                    </a:lnTo>
                    <a:lnTo>
                      <a:pt x="210" y="61"/>
                    </a:lnTo>
                    <a:lnTo>
                      <a:pt x="201" y="61"/>
                    </a:lnTo>
                    <a:lnTo>
                      <a:pt x="202" y="65"/>
                    </a:lnTo>
                    <a:lnTo>
                      <a:pt x="207" y="67"/>
                    </a:lnTo>
                    <a:lnTo>
                      <a:pt x="217" y="64"/>
                    </a:lnTo>
                    <a:lnTo>
                      <a:pt x="219" y="68"/>
                    </a:lnTo>
                    <a:lnTo>
                      <a:pt x="216" y="81"/>
                    </a:lnTo>
                    <a:lnTo>
                      <a:pt x="211" y="84"/>
                    </a:lnTo>
                    <a:lnTo>
                      <a:pt x="195" y="81"/>
                    </a:lnTo>
                    <a:lnTo>
                      <a:pt x="190" y="84"/>
                    </a:lnTo>
                    <a:lnTo>
                      <a:pt x="191" y="87"/>
                    </a:lnTo>
                    <a:lnTo>
                      <a:pt x="191" y="108"/>
                    </a:lnTo>
                    <a:lnTo>
                      <a:pt x="195" y="108"/>
                    </a:lnTo>
                    <a:lnTo>
                      <a:pt x="198" y="112"/>
                    </a:lnTo>
                    <a:lnTo>
                      <a:pt x="207" y="114"/>
                    </a:lnTo>
                    <a:lnTo>
                      <a:pt x="211" y="112"/>
                    </a:lnTo>
                    <a:lnTo>
                      <a:pt x="214" y="114"/>
                    </a:lnTo>
                    <a:lnTo>
                      <a:pt x="211" y="120"/>
                    </a:lnTo>
                    <a:lnTo>
                      <a:pt x="210" y="131"/>
                    </a:lnTo>
                    <a:lnTo>
                      <a:pt x="208" y="134"/>
                    </a:lnTo>
                    <a:lnTo>
                      <a:pt x="208" y="140"/>
                    </a:lnTo>
                    <a:lnTo>
                      <a:pt x="201" y="149"/>
                    </a:lnTo>
                    <a:lnTo>
                      <a:pt x="204" y="152"/>
                    </a:lnTo>
                    <a:lnTo>
                      <a:pt x="205" y="160"/>
                    </a:lnTo>
                    <a:lnTo>
                      <a:pt x="208" y="161"/>
                    </a:lnTo>
                    <a:lnTo>
                      <a:pt x="210" y="167"/>
                    </a:lnTo>
                    <a:lnTo>
                      <a:pt x="214" y="173"/>
                    </a:lnTo>
                    <a:lnTo>
                      <a:pt x="216" y="184"/>
                    </a:lnTo>
                    <a:lnTo>
                      <a:pt x="210" y="187"/>
                    </a:lnTo>
                    <a:lnTo>
                      <a:pt x="199" y="190"/>
                    </a:lnTo>
                    <a:lnTo>
                      <a:pt x="196" y="193"/>
                    </a:lnTo>
                    <a:lnTo>
                      <a:pt x="198" y="205"/>
                    </a:lnTo>
                    <a:lnTo>
                      <a:pt x="193" y="210"/>
                    </a:lnTo>
                    <a:lnTo>
                      <a:pt x="198" y="222"/>
                    </a:lnTo>
                    <a:lnTo>
                      <a:pt x="195" y="225"/>
                    </a:lnTo>
                    <a:lnTo>
                      <a:pt x="187" y="216"/>
                    </a:lnTo>
                    <a:lnTo>
                      <a:pt x="184" y="205"/>
                    </a:lnTo>
                    <a:lnTo>
                      <a:pt x="179" y="207"/>
                    </a:lnTo>
                    <a:lnTo>
                      <a:pt x="172" y="214"/>
                    </a:lnTo>
                    <a:lnTo>
                      <a:pt x="167" y="216"/>
                    </a:lnTo>
                    <a:lnTo>
                      <a:pt x="166" y="226"/>
                    </a:lnTo>
                    <a:lnTo>
                      <a:pt x="167" y="228"/>
                    </a:lnTo>
                    <a:lnTo>
                      <a:pt x="169" y="242"/>
                    </a:lnTo>
                    <a:lnTo>
                      <a:pt x="166" y="246"/>
                    </a:lnTo>
                    <a:lnTo>
                      <a:pt x="175" y="254"/>
                    </a:lnTo>
                    <a:lnTo>
                      <a:pt x="173" y="261"/>
                    </a:lnTo>
                    <a:lnTo>
                      <a:pt x="170" y="269"/>
                    </a:lnTo>
                    <a:lnTo>
                      <a:pt x="167" y="266"/>
                    </a:lnTo>
                    <a:lnTo>
                      <a:pt x="166" y="266"/>
                    </a:lnTo>
                    <a:lnTo>
                      <a:pt x="160" y="271"/>
                    </a:lnTo>
                    <a:lnTo>
                      <a:pt x="152" y="287"/>
                    </a:lnTo>
                    <a:lnTo>
                      <a:pt x="147" y="293"/>
                    </a:lnTo>
                    <a:lnTo>
                      <a:pt x="141" y="299"/>
                    </a:lnTo>
                    <a:lnTo>
                      <a:pt x="134" y="289"/>
                    </a:lnTo>
                    <a:lnTo>
                      <a:pt x="135" y="284"/>
                    </a:lnTo>
                    <a:lnTo>
                      <a:pt x="129" y="275"/>
                    </a:lnTo>
                    <a:lnTo>
                      <a:pt x="129" y="271"/>
                    </a:lnTo>
                    <a:lnTo>
                      <a:pt x="123" y="274"/>
                    </a:lnTo>
                    <a:lnTo>
                      <a:pt x="120" y="272"/>
                    </a:lnTo>
                    <a:lnTo>
                      <a:pt x="108" y="274"/>
                    </a:lnTo>
                    <a:lnTo>
                      <a:pt x="111" y="278"/>
                    </a:lnTo>
                    <a:lnTo>
                      <a:pt x="107" y="281"/>
                    </a:lnTo>
                    <a:lnTo>
                      <a:pt x="102" y="267"/>
                    </a:lnTo>
                    <a:lnTo>
                      <a:pt x="99" y="269"/>
                    </a:lnTo>
                    <a:lnTo>
                      <a:pt x="93" y="264"/>
                    </a:lnTo>
                    <a:lnTo>
                      <a:pt x="93" y="260"/>
                    </a:lnTo>
                    <a:lnTo>
                      <a:pt x="93" y="260"/>
                    </a:lnTo>
                    <a:lnTo>
                      <a:pt x="85" y="252"/>
                    </a:lnTo>
                    <a:lnTo>
                      <a:pt x="87" y="240"/>
                    </a:lnTo>
                    <a:lnTo>
                      <a:pt x="84" y="242"/>
                    </a:lnTo>
                    <a:lnTo>
                      <a:pt x="78" y="237"/>
                    </a:lnTo>
                    <a:lnTo>
                      <a:pt x="79" y="233"/>
                    </a:lnTo>
                    <a:lnTo>
                      <a:pt x="76" y="226"/>
                    </a:lnTo>
                    <a:lnTo>
                      <a:pt x="69" y="226"/>
                    </a:lnTo>
                    <a:lnTo>
                      <a:pt x="66" y="231"/>
                    </a:lnTo>
                    <a:lnTo>
                      <a:pt x="59" y="234"/>
                    </a:lnTo>
                    <a:lnTo>
                      <a:pt x="55" y="229"/>
                    </a:lnTo>
                    <a:lnTo>
                      <a:pt x="50" y="226"/>
                    </a:lnTo>
                    <a:lnTo>
                      <a:pt x="37" y="214"/>
                    </a:lnTo>
                    <a:lnTo>
                      <a:pt x="43" y="210"/>
                    </a:lnTo>
                    <a:lnTo>
                      <a:pt x="40" y="207"/>
                    </a:lnTo>
                    <a:lnTo>
                      <a:pt x="34" y="205"/>
                    </a:lnTo>
                    <a:lnTo>
                      <a:pt x="35" y="202"/>
                    </a:lnTo>
                    <a:lnTo>
                      <a:pt x="26" y="205"/>
                    </a:lnTo>
                    <a:lnTo>
                      <a:pt x="11" y="204"/>
                    </a:lnTo>
                    <a:lnTo>
                      <a:pt x="5" y="190"/>
                    </a:lnTo>
                    <a:lnTo>
                      <a:pt x="9" y="187"/>
                    </a:lnTo>
                    <a:lnTo>
                      <a:pt x="6" y="182"/>
                    </a:lnTo>
                    <a:lnTo>
                      <a:pt x="8" y="173"/>
                    </a:lnTo>
                    <a:lnTo>
                      <a:pt x="2" y="163"/>
                    </a:lnTo>
                    <a:lnTo>
                      <a:pt x="0" y="150"/>
                    </a:lnTo>
                    <a:lnTo>
                      <a:pt x="6" y="154"/>
                    </a:lnTo>
                    <a:lnTo>
                      <a:pt x="18" y="154"/>
                    </a:lnTo>
                    <a:lnTo>
                      <a:pt x="26" y="157"/>
                    </a:lnTo>
                    <a:lnTo>
                      <a:pt x="29" y="155"/>
                    </a:lnTo>
                    <a:lnTo>
                      <a:pt x="26" y="146"/>
                    </a:lnTo>
                    <a:lnTo>
                      <a:pt x="37" y="146"/>
                    </a:lnTo>
                    <a:lnTo>
                      <a:pt x="40" y="146"/>
                    </a:lnTo>
                    <a:lnTo>
                      <a:pt x="49" y="146"/>
                    </a:lnTo>
                    <a:lnTo>
                      <a:pt x="53" y="147"/>
                    </a:lnTo>
                    <a:lnTo>
                      <a:pt x="63" y="140"/>
                    </a:lnTo>
                    <a:lnTo>
                      <a:pt x="61" y="134"/>
                    </a:lnTo>
                    <a:lnTo>
                      <a:pt x="52" y="134"/>
                    </a:lnTo>
                    <a:lnTo>
                      <a:pt x="53" y="131"/>
                    </a:lnTo>
                    <a:lnTo>
                      <a:pt x="59" y="126"/>
                    </a:lnTo>
                    <a:lnTo>
                      <a:pt x="55" y="123"/>
                    </a:lnTo>
                    <a:lnTo>
                      <a:pt x="46" y="131"/>
                    </a:lnTo>
                    <a:lnTo>
                      <a:pt x="41" y="132"/>
                    </a:lnTo>
                    <a:lnTo>
                      <a:pt x="38" y="128"/>
                    </a:lnTo>
                    <a:lnTo>
                      <a:pt x="34" y="119"/>
                    </a:lnTo>
                    <a:lnTo>
                      <a:pt x="32" y="112"/>
                    </a:lnTo>
                    <a:lnTo>
                      <a:pt x="26" y="103"/>
                    </a:lnTo>
                    <a:lnTo>
                      <a:pt x="34" y="97"/>
                    </a:lnTo>
                    <a:lnTo>
                      <a:pt x="37" y="87"/>
                    </a:lnTo>
                    <a:lnTo>
                      <a:pt x="38" y="90"/>
                    </a:lnTo>
                    <a:lnTo>
                      <a:pt x="50" y="94"/>
                    </a:lnTo>
                    <a:lnTo>
                      <a:pt x="52" y="94"/>
                    </a:lnTo>
                    <a:lnTo>
                      <a:pt x="56" y="94"/>
                    </a:lnTo>
                    <a:lnTo>
                      <a:pt x="66" y="84"/>
                    </a:lnTo>
                    <a:lnTo>
                      <a:pt x="75" y="87"/>
                    </a:lnTo>
                    <a:lnTo>
                      <a:pt x="76" y="90"/>
                    </a:lnTo>
                    <a:lnTo>
                      <a:pt x="84" y="90"/>
                    </a:lnTo>
                    <a:lnTo>
                      <a:pt x="85" y="93"/>
                    </a:lnTo>
                    <a:lnTo>
                      <a:pt x="85" y="90"/>
                    </a:lnTo>
                    <a:lnTo>
                      <a:pt x="93" y="90"/>
                    </a:lnTo>
                    <a:lnTo>
                      <a:pt x="100" y="88"/>
                    </a:lnTo>
                    <a:lnTo>
                      <a:pt x="105" y="84"/>
                    </a:lnTo>
                    <a:lnTo>
                      <a:pt x="105" y="78"/>
                    </a:lnTo>
                    <a:lnTo>
                      <a:pt x="116" y="81"/>
                    </a:lnTo>
                    <a:lnTo>
                      <a:pt x="120" y="78"/>
                    </a:lnTo>
                    <a:lnTo>
                      <a:pt x="129" y="74"/>
                    </a:lnTo>
                    <a:lnTo>
                      <a:pt x="120" y="70"/>
                    </a:lnTo>
                    <a:lnTo>
                      <a:pt x="111" y="62"/>
                    </a:lnTo>
                    <a:lnTo>
                      <a:pt x="100" y="58"/>
                    </a:lnTo>
                    <a:lnTo>
                      <a:pt x="97" y="55"/>
                    </a:lnTo>
                    <a:lnTo>
                      <a:pt x="97" y="47"/>
                    </a:lnTo>
                    <a:lnTo>
                      <a:pt x="91" y="41"/>
                    </a:lnTo>
                    <a:lnTo>
                      <a:pt x="111" y="35"/>
                    </a:lnTo>
                    <a:lnTo>
                      <a:pt x="114" y="30"/>
                    </a:lnTo>
                    <a:lnTo>
                      <a:pt x="122" y="29"/>
                    </a:lnTo>
                    <a:lnTo>
                      <a:pt x="128" y="29"/>
                    </a:lnTo>
                    <a:lnTo>
                      <a:pt x="129" y="30"/>
                    </a:lnTo>
                    <a:lnTo>
                      <a:pt x="137" y="32"/>
                    </a:lnTo>
                    <a:lnTo>
                      <a:pt x="143" y="32"/>
                    </a:lnTo>
                    <a:lnTo>
                      <a:pt x="146" y="30"/>
                    </a:lnTo>
                    <a:lnTo>
                      <a:pt x="144" y="20"/>
                    </a:lnTo>
                    <a:lnTo>
                      <a:pt x="144" y="17"/>
                    </a:lnTo>
                    <a:lnTo>
                      <a:pt x="154" y="11"/>
                    </a:lnTo>
                    <a:lnTo>
                      <a:pt x="154" y="8"/>
                    </a:lnTo>
                    <a:lnTo>
                      <a:pt x="163" y="0"/>
                    </a:lnTo>
                    <a:lnTo>
                      <a:pt x="170" y="0"/>
                    </a:lnTo>
                    <a:lnTo>
                      <a:pt x="175" y="6"/>
                    </a:lnTo>
                    <a:lnTo>
                      <a:pt x="176" y="11"/>
                    </a:lnTo>
                    <a:lnTo>
                      <a:pt x="176" y="20"/>
                    </a:lnTo>
                    <a:lnTo>
                      <a:pt x="178" y="21"/>
                    </a:lnTo>
                    <a:lnTo>
                      <a:pt x="187" y="20"/>
                    </a:lnTo>
                    <a:lnTo>
                      <a:pt x="188" y="14"/>
                    </a:lnTo>
                    <a:lnTo>
                      <a:pt x="190" y="11"/>
                    </a:lnTo>
                    <a:lnTo>
                      <a:pt x="196" y="12"/>
                    </a:lnTo>
                    <a:lnTo>
                      <a:pt x="201" y="6"/>
                    </a:lnTo>
                    <a:lnTo>
                      <a:pt x="210" y="3"/>
                    </a:lnTo>
                    <a:lnTo>
                      <a:pt x="214" y="8"/>
                    </a:lnTo>
                    <a:lnTo>
                      <a:pt x="217" y="9"/>
                    </a:lnTo>
                    <a:lnTo>
                      <a:pt x="226" y="8"/>
                    </a:lnTo>
                    <a:lnTo>
                      <a:pt x="240" y="14"/>
                    </a:lnTo>
                    <a:lnTo>
                      <a:pt x="252" y="23"/>
                    </a:lnTo>
                    <a:lnTo>
                      <a:pt x="252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29" name="Freeform 5381">
                <a:extLst>
                  <a:ext uri="{FF2B5EF4-FFF2-40B4-BE49-F238E27FC236}">
                    <a16:creationId xmlns:a16="http://schemas.microsoft.com/office/drawing/2014/main" id="{66D7170A-4849-0260-EC98-ACEF935F2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173"/>
                <a:ext cx="62" cy="87"/>
              </a:xfrm>
              <a:custGeom>
                <a:avLst/>
                <a:gdLst>
                  <a:gd name="T0" fmla="*/ 28 w 125"/>
                  <a:gd name="T1" fmla="*/ 2 h 175"/>
                  <a:gd name="T2" fmla="*/ 14 w 125"/>
                  <a:gd name="T3" fmla="*/ 5 h 175"/>
                  <a:gd name="T4" fmla="*/ 5 w 125"/>
                  <a:gd name="T5" fmla="*/ 8 h 175"/>
                  <a:gd name="T6" fmla="*/ 4 w 125"/>
                  <a:gd name="T7" fmla="*/ 17 h 175"/>
                  <a:gd name="T8" fmla="*/ 0 w 125"/>
                  <a:gd name="T9" fmla="*/ 30 h 175"/>
                  <a:gd name="T10" fmla="*/ 19 w 125"/>
                  <a:gd name="T11" fmla="*/ 37 h 175"/>
                  <a:gd name="T12" fmla="*/ 10 w 125"/>
                  <a:gd name="T13" fmla="*/ 49 h 175"/>
                  <a:gd name="T14" fmla="*/ 16 w 125"/>
                  <a:gd name="T15" fmla="*/ 58 h 175"/>
                  <a:gd name="T16" fmla="*/ 8 w 125"/>
                  <a:gd name="T17" fmla="*/ 73 h 175"/>
                  <a:gd name="T18" fmla="*/ 17 w 125"/>
                  <a:gd name="T19" fmla="*/ 84 h 175"/>
                  <a:gd name="T20" fmla="*/ 28 w 125"/>
                  <a:gd name="T21" fmla="*/ 87 h 175"/>
                  <a:gd name="T22" fmla="*/ 40 w 125"/>
                  <a:gd name="T23" fmla="*/ 88 h 175"/>
                  <a:gd name="T24" fmla="*/ 44 w 125"/>
                  <a:gd name="T25" fmla="*/ 105 h 175"/>
                  <a:gd name="T26" fmla="*/ 37 w 125"/>
                  <a:gd name="T27" fmla="*/ 108 h 175"/>
                  <a:gd name="T28" fmla="*/ 41 w 125"/>
                  <a:gd name="T29" fmla="*/ 132 h 175"/>
                  <a:gd name="T30" fmla="*/ 40 w 125"/>
                  <a:gd name="T31" fmla="*/ 146 h 175"/>
                  <a:gd name="T32" fmla="*/ 32 w 125"/>
                  <a:gd name="T33" fmla="*/ 154 h 175"/>
                  <a:gd name="T34" fmla="*/ 34 w 125"/>
                  <a:gd name="T35" fmla="*/ 164 h 175"/>
                  <a:gd name="T36" fmla="*/ 51 w 125"/>
                  <a:gd name="T37" fmla="*/ 172 h 175"/>
                  <a:gd name="T38" fmla="*/ 58 w 125"/>
                  <a:gd name="T39" fmla="*/ 172 h 175"/>
                  <a:gd name="T40" fmla="*/ 76 w 125"/>
                  <a:gd name="T41" fmla="*/ 166 h 175"/>
                  <a:gd name="T42" fmla="*/ 85 w 125"/>
                  <a:gd name="T43" fmla="*/ 167 h 175"/>
                  <a:gd name="T44" fmla="*/ 90 w 125"/>
                  <a:gd name="T45" fmla="*/ 173 h 175"/>
                  <a:gd name="T46" fmla="*/ 111 w 125"/>
                  <a:gd name="T47" fmla="*/ 137 h 175"/>
                  <a:gd name="T48" fmla="*/ 125 w 125"/>
                  <a:gd name="T49" fmla="*/ 126 h 175"/>
                  <a:gd name="T50" fmla="*/ 123 w 125"/>
                  <a:gd name="T51" fmla="*/ 108 h 175"/>
                  <a:gd name="T52" fmla="*/ 122 w 125"/>
                  <a:gd name="T53" fmla="*/ 94 h 175"/>
                  <a:gd name="T54" fmla="*/ 114 w 125"/>
                  <a:gd name="T55" fmla="*/ 71 h 175"/>
                  <a:gd name="T56" fmla="*/ 105 w 125"/>
                  <a:gd name="T57" fmla="*/ 71 h 175"/>
                  <a:gd name="T58" fmla="*/ 101 w 125"/>
                  <a:gd name="T59" fmla="*/ 73 h 175"/>
                  <a:gd name="T60" fmla="*/ 101 w 125"/>
                  <a:gd name="T61" fmla="*/ 62 h 175"/>
                  <a:gd name="T62" fmla="*/ 93 w 125"/>
                  <a:gd name="T63" fmla="*/ 70 h 175"/>
                  <a:gd name="T64" fmla="*/ 73 w 125"/>
                  <a:gd name="T65" fmla="*/ 68 h 175"/>
                  <a:gd name="T66" fmla="*/ 72 w 125"/>
                  <a:gd name="T67" fmla="*/ 58 h 175"/>
                  <a:gd name="T68" fmla="*/ 78 w 125"/>
                  <a:gd name="T69" fmla="*/ 50 h 175"/>
                  <a:gd name="T70" fmla="*/ 66 w 125"/>
                  <a:gd name="T71" fmla="*/ 27 h 175"/>
                  <a:gd name="T72" fmla="*/ 60 w 125"/>
                  <a:gd name="T73" fmla="*/ 20 h 175"/>
                  <a:gd name="T74" fmla="*/ 52 w 125"/>
                  <a:gd name="T75" fmla="*/ 14 h 175"/>
                  <a:gd name="T76" fmla="*/ 64 w 125"/>
                  <a:gd name="T77" fmla="*/ 8 h 175"/>
                  <a:gd name="T78" fmla="*/ 55 w 125"/>
                  <a:gd name="T79" fmla="*/ 2 h 175"/>
                  <a:gd name="T80" fmla="*/ 46 w 125"/>
                  <a:gd name="T81" fmla="*/ 8 h 175"/>
                  <a:gd name="T82" fmla="*/ 31 w 125"/>
                  <a:gd name="T83" fmla="*/ 11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5" h="175">
                    <a:moveTo>
                      <a:pt x="34" y="5"/>
                    </a:moveTo>
                    <a:lnTo>
                      <a:pt x="28" y="2"/>
                    </a:lnTo>
                    <a:lnTo>
                      <a:pt x="19" y="2"/>
                    </a:lnTo>
                    <a:lnTo>
                      <a:pt x="14" y="5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8" y="14"/>
                    </a:lnTo>
                    <a:lnTo>
                      <a:pt x="4" y="17"/>
                    </a:lnTo>
                    <a:lnTo>
                      <a:pt x="4" y="26"/>
                    </a:lnTo>
                    <a:lnTo>
                      <a:pt x="0" y="30"/>
                    </a:lnTo>
                    <a:lnTo>
                      <a:pt x="14" y="35"/>
                    </a:lnTo>
                    <a:lnTo>
                      <a:pt x="19" y="37"/>
                    </a:lnTo>
                    <a:lnTo>
                      <a:pt x="16" y="44"/>
                    </a:lnTo>
                    <a:lnTo>
                      <a:pt x="10" y="49"/>
                    </a:lnTo>
                    <a:lnTo>
                      <a:pt x="10" y="53"/>
                    </a:lnTo>
                    <a:lnTo>
                      <a:pt x="16" y="58"/>
                    </a:lnTo>
                    <a:lnTo>
                      <a:pt x="20" y="65"/>
                    </a:lnTo>
                    <a:lnTo>
                      <a:pt x="8" y="73"/>
                    </a:lnTo>
                    <a:lnTo>
                      <a:pt x="13" y="78"/>
                    </a:lnTo>
                    <a:lnTo>
                      <a:pt x="17" y="84"/>
                    </a:lnTo>
                    <a:lnTo>
                      <a:pt x="26" y="84"/>
                    </a:lnTo>
                    <a:lnTo>
                      <a:pt x="28" y="87"/>
                    </a:lnTo>
                    <a:lnTo>
                      <a:pt x="38" y="87"/>
                    </a:lnTo>
                    <a:lnTo>
                      <a:pt x="40" y="88"/>
                    </a:lnTo>
                    <a:lnTo>
                      <a:pt x="40" y="99"/>
                    </a:lnTo>
                    <a:lnTo>
                      <a:pt x="44" y="105"/>
                    </a:lnTo>
                    <a:lnTo>
                      <a:pt x="41" y="109"/>
                    </a:lnTo>
                    <a:lnTo>
                      <a:pt x="37" y="108"/>
                    </a:lnTo>
                    <a:lnTo>
                      <a:pt x="48" y="128"/>
                    </a:lnTo>
                    <a:lnTo>
                      <a:pt x="41" y="132"/>
                    </a:lnTo>
                    <a:lnTo>
                      <a:pt x="43" y="137"/>
                    </a:lnTo>
                    <a:lnTo>
                      <a:pt x="40" y="146"/>
                    </a:lnTo>
                    <a:lnTo>
                      <a:pt x="35" y="149"/>
                    </a:lnTo>
                    <a:lnTo>
                      <a:pt x="32" y="154"/>
                    </a:lnTo>
                    <a:lnTo>
                      <a:pt x="32" y="161"/>
                    </a:lnTo>
                    <a:lnTo>
                      <a:pt x="34" y="164"/>
                    </a:lnTo>
                    <a:lnTo>
                      <a:pt x="44" y="173"/>
                    </a:lnTo>
                    <a:lnTo>
                      <a:pt x="51" y="172"/>
                    </a:lnTo>
                    <a:lnTo>
                      <a:pt x="54" y="170"/>
                    </a:lnTo>
                    <a:lnTo>
                      <a:pt x="58" y="172"/>
                    </a:lnTo>
                    <a:lnTo>
                      <a:pt x="67" y="172"/>
                    </a:lnTo>
                    <a:lnTo>
                      <a:pt x="76" y="166"/>
                    </a:lnTo>
                    <a:lnTo>
                      <a:pt x="79" y="170"/>
                    </a:lnTo>
                    <a:lnTo>
                      <a:pt x="85" y="167"/>
                    </a:lnTo>
                    <a:lnTo>
                      <a:pt x="84" y="175"/>
                    </a:lnTo>
                    <a:lnTo>
                      <a:pt x="90" y="173"/>
                    </a:lnTo>
                    <a:lnTo>
                      <a:pt x="95" y="160"/>
                    </a:lnTo>
                    <a:lnTo>
                      <a:pt x="111" y="137"/>
                    </a:lnTo>
                    <a:lnTo>
                      <a:pt x="117" y="131"/>
                    </a:lnTo>
                    <a:lnTo>
                      <a:pt x="125" y="126"/>
                    </a:lnTo>
                    <a:lnTo>
                      <a:pt x="119" y="111"/>
                    </a:lnTo>
                    <a:lnTo>
                      <a:pt x="123" y="108"/>
                    </a:lnTo>
                    <a:lnTo>
                      <a:pt x="120" y="103"/>
                    </a:lnTo>
                    <a:lnTo>
                      <a:pt x="122" y="94"/>
                    </a:lnTo>
                    <a:lnTo>
                      <a:pt x="116" y="84"/>
                    </a:lnTo>
                    <a:lnTo>
                      <a:pt x="114" y="71"/>
                    </a:lnTo>
                    <a:lnTo>
                      <a:pt x="110" y="68"/>
                    </a:lnTo>
                    <a:lnTo>
                      <a:pt x="105" y="71"/>
                    </a:lnTo>
                    <a:lnTo>
                      <a:pt x="101" y="78"/>
                    </a:lnTo>
                    <a:lnTo>
                      <a:pt x="101" y="73"/>
                    </a:lnTo>
                    <a:lnTo>
                      <a:pt x="102" y="70"/>
                    </a:lnTo>
                    <a:lnTo>
                      <a:pt x="101" y="62"/>
                    </a:lnTo>
                    <a:lnTo>
                      <a:pt x="98" y="61"/>
                    </a:lnTo>
                    <a:lnTo>
                      <a:pt x="93" y="70"/>
                    </a:lnTo>
                    <a:lnTo>
                      <a:pt x="76" y="70"/>
                    </a:lnTo>
                    <a:lnTo>
                      <a:pt x="73" y="68"/>
                    </a:lnTo>
                    <a:lnTo>
                      <a:pt x="72" y="64"/>
                    </a:lnTo>
                    <a:lnTo>
                      <a:pt x="72" y="58"/>
                    </a:lnTo>
                    <a:lnTo>
                      <a:pt x="73" y="52"/>
                    </a:lnTo>
                    <a:lnTo>
                      <a:pt x="78" y="50"/>
                    </a:lnTo>
                    <a:lnTo>
                      <a:pt x="70" y="30"/>
                    </a:lnTo>
                    <a:lnTo>
                      <a:pt x="66" y="27"/>
                    </a:lnTo>
                    <a:lnTo>
                      <a:pt x="67" y="23"/>
                    </a:lnTo>
                    <a:lnTo>
                      <a:pt x="60" y="20"/>
                    </a:lnTo>
                    <a:lnTo>
                      <a:pt x="52" y="20"/>
                    </a:lnTo>
                    <a:lnTo>
                      <a:pt x="52" y="14"/>
                    </a:lnTo>
                    <a:lnTo>
                      <a:pt x="55" y="9"/>
                    </a:lnTo>
                    <a:lnTo>
                      <a:pt x="64" y="8"/>
                    </a:lnTo>
                    <a:lnTo>
                      <a:pt x="58" y="0"/>
                    </a:lnTo>
                    <a:lnTo>
                      <a:pt x="55" y="2"/>
                    </a:lnTo>
                    <a:lnTo>
                      <a:pt x="49" y="3"/>
                    </a:lnTo>
                    <a:lnTo>
                      <a:pt x="46" y="8"/>
                    </a:lnTo>
                    <a:lnTo>
                      <a:pt x="40" y="8"/>
                    </a:lnTo>
                    <a:lnTo>
                      <a:pt x="31" y="11"/>
                    </a:lnTo>
                    <a:lnTo>
                      <a:pt x="34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0" name="Freeform 5382">
                <a:extLst>
                  <a:ext uri="{FF2B5EF4-FFF2-40B4-BE49-F238E27FC236}">
                    <a16:creationId xmlns:a16="http://schemas.microsoft.com/office/drawing/2014/main" id="{C3D53FD0-46A4-CDB8-8A29-3E67E9F71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173"/>
                <a:ext cx="62" cy="87"/>
              </a:xfrm>
              <a:custGeom>
                <a:avLst/>
                <a:gdLst>
                  <a:gd name="T0" fmla="*/ 31 w 125"/>
                  <a:gd name="T1" fmla="*/ 11 h 175"/>
                  <a:gd name="T2" fmla="*/ 46 w 125"/>
                  <a:gd name="T3" fmla="*/ 8 h 175"/>
                  <a:gd name="T4" fmla="*/ 55 w 125"/>
                  <a:gd name="T5" fmla="*/ 2 h 175"/>
                  <a:gd name="T6" fmla="*/ 64 w 125"/>
                  <a:gd name="T7" fmla="*/ 8 h 175"/>
                  <a:gd name="T8" fmla="*/ 52 w 125"/>
                  <a:gd name="T9" fmla="*/ 14 h 175"/>
                  <a:gd name="T10" fmla="*/ 60 w 125"/>
                  <a:gd name="T11" fmla="*/ 20 h 175"/>
                  <a:gd name="T12" fmla="*/ 66 w 125"/>
                  <a:gd name="T13" fmla="*/ 27 h 175"/>
                  <a:gd name="T14" fmla="*/ 78 w 125"/>
                  <a:gd name="T15" fmla="*/ 50 h 175"/>
                  <a:gd name="T16" fmla="*/ 72 w 125"/>
                  <a:gd name="T17" fmla="*/ 58 h 175"/>
                  <a:gd name="T18" fmla="*/ 73 w 125"/>
                  <a:gd name="T19" fmla="*/ 68 h 175"/>
                  <a:gd name="T20" fmla="*/ 93 w 125"/>
                  <a:gd name="T21" fmla="*/ 70 h 175"/>
                  <a:gd name="T22" fmla="*/ 101 w 125"/>
                  <a:gd name="T23" fmla="*/ 62 h 175"/>
                  <a:gd name="T24" fmla="*/ 101 w 125"/>
                  <a:gd name="T25" fmla="*/ 73 h 175"/>
                  <a:gd name="T26" fmla="*/ 105 w 125"/>
                  <a:gd name="T27" fmla="*/ 71 h 175"/>
                  <a:gd name="T28" fmla="*/ 114 w 125"/>
                  <a:gd name="T29" fmla="*/ 71 h 175"/>
                  <a:gd name="T30" fmla="*/ 122 w 125"/>
                  <a:gd name="T31" fmla="*/ 94 h 175"/>
                  <a:gd name="T32" fmla="*/ 123 w 125"/>
                  <a:gd name="T33" fmla="*/ 108 h 175"/>
                  <a:gd name="T34" fmla="*/ 125 w 125"/>
                  <a:gd name="T35" fmla="*/ 126 h 175"/>
                  <a:gd name="T36" fmla="*/ 111 w 125"/>
                  <a:gd name="T37" fmla="*/ 137 h 175"/>
                  <a:gd name="T38" fmla="*/ 90 w 125"/>
                  <a:gd name="T39" fmla="*/ 173 h 175"/>
                  <a:gd name="T40" fmla="*/ 85 w 125"/>
                  <a:gd name="T41" fmla="*/ 167 h 175"/>
                  <a:gd name="T42" fmla="*/ 76 w 125"/>
                  <a:gd name="T43" fmla="*/ 166 h 175"/>
                  <a:gd name="T44" fmla="*/ 58 w 125"/>
                  <a:gd name="T45" fmla="*/ 172 h 175"/>
                  <a:gd name="T46" fmla="*/ 51 w 125"/>
                  <a:gd name="T47" fmla="*/ 172 h 175"/>
                  <a:gd name="T48" fmla="*/ 34 w 125"/>
                  <a:gd name="T49" fmla="*/ 164 h 175"/>
                  <a:gd name="T50" fmla="*/ 32 w 125"/>
                  <a:gd name="T51" fmla="*/ 154 h 175"/>
                  <a:gd name="T52" fmla="*/ 40 w 125"/>
                  <a:gd name="T53" fmla="*/ 146 h 175"/>
                  <a:gd name="T54" fmla="*/ 41 w 125"/>
                  <a:gd name="T55" fmla="*/ 132 h 175"/>
                  <a:gd name="T56" fmla="*/ 37 w 125"/>
                  <a:gd name="T57" fmla="*/ 108 h 175"/>
                  <a:gd name="T58" fmla="*/ 44 w 125"/>
                  <a:gd name="T59" fmla="*/ 105 h 175"/>
                  <a:gd name="T60" fmla="*/ 40 w 125"/>
                  <a:gd name="T61" fmla="*/ 88 h 175"/>
                  <a:gd name="T62" fmla="*/ 28 w 125"/>
                  <a:gd name="T63" fmla="*/ 87 h 175"/>
                  <a:gd name="T64" fmla="*/ 17 w 125"/>
                  <a:gd name="T65" fmla="*/ 84 h 175"/>
                  <a:gd name="T66" fmla="*/ 8 w 125"/>
                  <a:gd name="T67" fmla="*/ 73 h 175"/>
                  <a:gd name="T68" fmla="*/ 16 w 125"/>
                  <a:gd name="T69" fmla="*/ 58 h 175"/>
                  <a:gd name="T70" fmla="*/ 10 w 125"/>
                  <a:gd name="T71" fmla="*/ 49 h 175"/>
                  <a:gd name="T72" fmla="*/ 19 w 125"/>
                  <a:gd name="T73" fmla="*/ 37 h 175"/>
                  <a:gd name="T74" fmla="*/ 0 w 125"/>
                  <a:gd name="T75" fmla="*/ 30 h 175"/>
                  <a:gd name="T76" fmla="*/ 4 w 125"/>
                  <a:gd name="T77" fmla="*/ 17 h 175"/>
                  <a:gd name="T78" fmla="*/ 5 w 125"/>
                  <a:gd name="T79" fmla="*/ 8 h 175"/>
                  <a:gd name="T80" fmla="*/ 14 w 125"/>
                  <a:gd name="T81" fmla="*/ 5 h 175"/>
                  <a:gd name="T82" fmla="*/ 28 w 125"/>
                  <a:gd name="T83" fmla="*/ 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5" h="175">
                    <a:moveTo>
                      <a:pt x="34" y="5"/>
                    </a:moveTo>
                    <a:lnTo>
                      <a:pt x="31" y="11"/>
                    </a:lnTo>
                    <a:lnTo>
                      <a:pt x="40" y="8"/>
                    </a:lnTo>
                    <a:lnTo>
                      <a:pt x="46" y="8"/>
                    </a:lnTo>
                    <a:lnTo>
                      <a:pt x="49" y="3"/>
                    </a:lnTo>
                    <a:lnTo>
                      <a:pt x="55" y="2"/>
                    </a:lnTo>
                    <a:lnTo>
                      <a:pt x="58" y="0"/>
                    </a:lnTo>
                    <a:lnTo>
                      <a:pt x="64" y="8"/>
                    </a:lnTo>
                    <a:lnTo>
                      <a:pt x="55" y="9"/>
                    </a:lnTo>
                    <a:lnTo>
                      <a:pt x="52" y="14"/>
                    </a:lnTo>
                    <a:lnTo>
                      <a:pt x="52" y="20"/>
                    </a:lnTo>
                    <a:lnTo>
                      <a:pt x="60" y="20"/>
                    </a:lnTo>
                    <a:lnTo>
                      <a:pt x="67" y="23"/>
                    </a:lnTo>
                    <a:lnTo>
                      <a:pt x="66" y="27"/>
                    </a:lnTo>
                    <a:lnTo>
                      <a:pt x="70" y="30"/>
                    </a:lnTo>
                    <a:lnTo>
                      <a:pt x="78" y="50"/>
                    </a:lnTo>
                    <a:lnTo>
                      <a:pt x="73" y="52"/>
                    </a:lnTo>
                    <a:lnTo>
                      <a:pt x="72" y="58"/>
                    </a:lnTo>
                    <a:lnTo>
                      <a:pt x="72" y="64"/>
                    </a:lnTo>
                    <a:lnTo>
                      <a:pt x="73" y="68"/>
                    </a:lnTo>
                    <a:lnTo>
                      <a:pt x="76" y="70"/>
                    </a:lnTo>
                    <a:lnTo>
                      <a:pt x="93" y="70"/>
                    </a:lnTo>
                    <a:lnTo>
                      <a:pt x="98" y="61"/>
                    </a:lnTo>
                    <a:lnTo>
                      <a:pt x="101" y="62"/>
                    </a:lnTo>
                    <a:lnTo>
                      <a:pt x="102" y="70"/>
                    </a:lnTo>
                    <a:lnTo>
                      <a:pt x="101" y="73"/>
                    </a:lnTo>
                    <a:lnTo>
                      <a:pt x="101" y="78"/>
                    </a:lnTo>
                    <a:lnTo>
                      <a:pt x="105" y="71"/>
                    </a:lnTo>
                    <a:lnTo>
                      <a:pt x="110" y="68"/>
                    </a:lnTo>
                    <a:lnTo>
                      <a:pt x="114" y="71"/>
                    </a:lnTo>
                    <a:lnTo>
                      <a:pt x="116" y="84"/>
                    </a:lnTo>
                    <a:lnTo>
                      <a:pt x="122" y="94"/>
                    </a:lnTo>
                    <a:lnTo>
                      <a:pt x="120" y="103"/>
                    </a:lnTo>
                    <a:lnTo>
                      <a:pt x="123" y="108"/>
                    </a:lnTo>
                    <a:lnTo>
                      <a:pt x="119" y="111"/>
                    </a:lnTo>
                    <a:lnTo>
                      <a:pt x="125" y="126"/>
                    </a:lnTo>
                    <a:lnTo>
                      <a:pt x="117" y="131"/>
                    </a:lnTo>
                    <a:lnTo>
                      <a:pt x="111" y="137"/>
                    </a:lnTo>
                    <a:lnTo>
                      <a:pt x="95" y="160"/>
                    </a:lnTo>
                    <a:lnTo>
                      <a:pt x="90" y="173"/>
                    </a:lnTo>
                    <a:lnTo>
                      <a:pt x="84" y="175"/>
                    </a:lnTo>
                    <a:lnTo>
                      <a:pt x="85" y="167"/>
                    </a:lnTo>
                    <a:lnTo>
                      <a:pt x="79" y="170"/>
                    </a:lnTo>
                    <a:lnTo>
                      <a:pt x="76" y="166"/>
                    </a:lnTo>
                    <a:lnTo>
                      <a:pt x="67" y="172"/>
                    </a:lnTo>
                    <a:lnTo>
                      <a:pt x="58" y="172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4" y="173"/>
                    </a:lnTo>
                    <a:lnTo>
                      <a:pt x="34" y="164"/>
                    </a:lnTo>
                    <a:lnTo>
                      <a:pt x="32" y="161"/>
                    </a:lnTo>
                    <a:lnTo>
                      <a:pt x="32" y="154"/>
                    </a:lnTo>
                    <a:lnTo>
                      <a:pt x="35" y="149"/>
                    </a:lnTo>
                    <a:lnTo>
                      <a:pt x="40" y="146"/>
                    </a:lnTo>
                    <a:lnTo>
                      <a:pt x="43" y="137"/>
                    </a:lnTo>
                    <a:lnTo>
                      <a:pt x="41" y="132"/>
                    </a:lnTo>
                    <a:lnTo>
                      <a:pt x="48" y="128"/>
                    </a:lnTo>
                    <a:lnTo>
                      <a:pt x="37" y="108"/>
                    </a:lnTo>
                    <a:lnTo>
                      <a:pt x="41" y="109"/>
                    </a:lnTo>
                    <a:lnTo>
                      <a:pt x="44" y="105"/>
                    </a:lnTo>
                    <a:lnTo>
                      <a:pt x="40" y="99"/>
                    </a:lnTo>
                    <a:lnTo>
                      <a:pt x="40" y="88"/>
                    </a:lnTo>
                    <a:lnTo>
                      <a:pt x="38" y="87"/>
                    </a:lnTo>
                    <a:lnTo>
                      <a:pt x="28" y="87"/>
                    </a:lnTo>
                    <a:lnTo>
                      <a:pt x="26" y="84"/>
                    </a:lnTo>
                    <a:lnTo>
                      <a:pt x="17" y="84"/>
                    </a:lnTo>
                    <a:lnTo>
                      <a:pt x="13" y="78"/>
                    </a:lnTo>
                    <a:lnTo>
                      <a:pt x="8" y="73"/>
                    </a:lnTo>
                    <a:lnTo>
                      <a:pt x="20" y="65"/>
                    </a:lnTo>
                    <a:lnTo>
                      <a:pt x="16" y="58"/>
                    </a:lnTo>
                    <a:lnTo>
                      <a:pt x="10" y="53"/>
                    </a:lnTo>
                    <a:lnTo>
                      <a:pt x="10" y="49"/>
                    </a:lnTo>
                    <a:lnTo>
                      <a:pt x="16" y="44"/>
                    </a:lnTo>
                    <a:lnTo>
                      <a:pt x="19" y="37"/>
                    </a:lnTo>
                    <a:lnTo>
                      <a:pt x="14" y="35"/>
                    </a:lnTo>
                    <a:lnTo>
                      <a:pt x="0" y="30"/>
                    </a:lnTo>
                    <a:lnTo>
                      <a:pt x="4" y="26"/>
                    </a:lnTo>
                    <a:lnTo>
                      <a:pt x="4" y="17"/>
                    </a:lnTo>
                    <a:lnTo>
                      <a:pt x="8" y="14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14" y="5"/>
                    </a:lnTo>
                    <a:lnTo>
                      <a:pt x="19" y="2"/>
                    </a:lnTo>
                    <a:lnTo>
                      <a:pt x="28" y="2"/>
                    </a:lnTo>
                    <a:lnTo>
                      <a:pt x="34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1" name="Freeform 5383">
                <a:extLst>
                  <a:ext uri="{FF2B5EF4-FFF2-40B4-BE49-F238E27FC236}">
                    <a16:creationId xmlns:a16="http://schemas.microsoft.com/office/drawing/2014/main" id="{745A4014-1D02-03A0-3BE6-5447538CE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173"/>
                <a:ext cx="62" cy="87"/>
              </a:xfrm>
              <a:custGeom>
                <a:avLst/>
                <a:gdLst>
                  <a:gd name="T0" fmla="*/ 31 w 125"/>
                  <a:gd name="T1" fmla="*/ 11 h 175"/>
                  <a:gd name="T2" fmla="*/ 46 w 125"/>
                  <a:gd name="T3" fmla="*/ 8 h 175"/>
                  <a:gd name="T4" fmla="*/ 55 w 125"/>
                  <a:gd name="T5" fmla="*/ 2 h 175"/>
                  <a:gd name="T6" fmla="*/ 64 w 125"/>
                  <a:gd name="T7" fmla="*/ 8 h 175"/>
                  <a:gd name="T8" fmla="*/ 52 w 125"/>
                  <a:gd name="T9" fmla="*/ 14 h 175"/>
                  <a:gd name="T10" fmla="*/ 60 w 125"/>
                  <a:gd name="T11" fmla="*/ 20 h 175"/>
                  <a:gd name="T12" fmla="*/ 66 w 125"/>
                  <a:gd name="T13" fmla="*/ 27 h 175"/>
                  <a:gd name="T14" fmla="*/ 78 w 125"/>
                  <a:gd name="T15" fmla="*/ 50 h 175"/>
                  <a:gd name="T16" fmla="*/ 72 w 125"/>
                  <a:gd name="T17" fmla="*/ 58 h 175"/>
                  <a:gd name="T18" fmla="*/ 73 w 125"/>
                  <a:gd name="T19" fmla="*/ 68 h 175"/>
                  <a:gd name="T20" fmla="*/ 93 w 125"/>
                  <a:gd name="T21" fmla="*/ 70 h 175"/>
                  <a:gd name="T22" fmla="*/ 101 w 125"/>
                  <a:gd name="T23" fmla="*/ 62 h 175"/>
                  <a:gd name="T24" fmla="*/ 101 w 125"/>
                  <a:gd name="T25" fmla="*/ 73 h 175"/>
                  <a:gd name="T26" fmla="*/ 105 w 125"/>
                  <a:gd name="T27" fmla="*/ 71 h 175"/>
                  <a:gd name="T28" fmla="*/ 114 w 125"/>
                  <a:gd name="T29" fmla="*/ 71 h 175"/>
                  <a:gd name="T30" fmla="*/ 122 w 125"/>
                  <a:gd name="T31" fmla="*/ 94 h 175"/>
                  <a:gd name="T32" fmla="*/ 123 w 125"/>
                  <a:gd name="T33" fmla="*/ 108 h 175"/>
                  <a:gd name="T34" fmla="*/ 125 w 125"/>
                  <a:gd name="T35" fmla="*/ 126 h 175"/>
                  <a:gd name="T36" fmla="*/ 111 w 125"/>
                  <a:gd name="T37" fmla="*/ 137 h 175"/>
                  <a:gd name="T38" fmla="*/ 90 w 125"/>
                  <a:gd name="T39" fmla="*/ 173 h 175"/>
                  <a:gd name="T40" fmla="*/ 85 w 125"/>
                  <a:gd name="T41" fmla="*/ 167 h 175"/>
                  <a:gd name="T42" fmla="*/ 76 w 125"/>
                  <a:gd name="T43" fmla="*/ 166 h 175"/>
                  <a:gd name="T44" fmla="*/ 58 w 125"/>
                  <a:gd name="T45" fmla="*/ 172 h 175"/>
                  <a:gd name="T46" fmla="*/ 51 w 125"/>
                  <a:gd name="T47" fmla="*/ 172 h 175"/>
                  <a:gd name="T48" fmla="*/ 34 w 125"/>
                  <a:gd name="T49" fmla="*/ 164 h 175"/>
                  <a:gd name="T50" fmla="*/ 32 w 125"/>
                  <a:gd name="T51" fmla="*/ 154 h 175"/>
                  <a:gd name="T52" fmla="*/ 40 w 125"/>
                  <a:gd name="T53" fmla="*/ 146 h 175"/>
                  <a:gd name="T54" fmla="*/ 41 w 125"/>
                  <a:gd name="T55" fmla="*/ 132 h 175"/>
                  <a:gd name="T56" fmla="*/ 37 w 125"/>
                  <a:gd name="T57" fmla="*/ 108 h 175"/>
                  <a:gd name="T58" fmla="*/ 44 w 125"/>
                  <a:gd name="T59" fmla="*/ 105 h 175"/>
                  <a:gd name="T60" fmla="*/ 40 w 125"/>
                  <a:gd name="T61" fmla="*/ 88 h 175"/>
                  <a:gd name="T62" fmla="*/ 28 w 125"/>
                  <a:gd name="T63" fmla="*/ 87 h 175"/>
                  <a:gd name="T64" fmla="*/ 17 w 125"/>
                  <a:gd name="T65" fmla="*/ 84 h 175"/>
                  <a:gd name="T66" fmla="*/ 8 w 125"/>
                  <a:gd name="T67" fmla="*/ 73 h 175"/>
                  <a:gd name="T68" fmla="*/ 16 w 125"/>
                  <a:gd name="T69" fmla="*/ 58 h 175"/>
                  <a:gd name="T70" fmla="*/ 10 w 125"/>
                  <a:gd name="T71" fmla="*/ 49 h 175"/>
                  <a:gd name="T72" fmla="*/ 19 w 125"/>
                  <a:gd name="T73" fmla="*/ 37 h 175"/>
                  <a:gd name="T74" fmla="*/ 0 w 125"/>
                  <a:gd name="T75" fmla="*/ 30 h 175"/>
                  <a:gd name="T76" fmla="*/ 4 w 125"/>
                  <a:gd name="T77" fmla="*/ 17 h 175"/>
                  <a:gd name="T78" fmla="*/ 5 w 125"/>
                  <a:gd name="T79" fmla="*/ 8 h 175"/>
                  <a:gd name="T80" fmla="*/ 14 w 125"/>
                  <a:gd name="T81" fmla="*/ 5 h 175"/>
                  <a:gd name="T82" fmla="*/ 28 w 125"/>
                  <a:gd name="T83" fmla="*/ 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5" h="175">
                    <a:moveTo>
                      <a:pt x="34" y="5"/>
                    </a:moveTo>
                    <a:lnTo>
                      <a:pt x="31" y="11"/>
                    </a:lnTo>
                    <a:lnTo>
                      <a:pt x="40" y="8"/>
                    </a:lnTo>
                    <a:lnTo>
                      <a:pt x="46" y="8"/>
                    </a:lnTo>
                    <a:lnTo>
                      <a:pt x="49" y="3"/>
                    </a:lnTo>
                    <a:lnTo>
                      <a:pt x="55" y="2"/>
                    </a:lnTo>
                    <a:lnTo>
                      <a:pt x="58" y="0"/>
                    </a:lnTo>
                    <a:lnTo>
                      <a:pt x="64" y="8"/>
                    </a:lnTo>
                    <a:lnTo>
                      <a:pt x="55" y="9"/>
                    </a:lnTo>
                    <a:lnTo>
                      <a:pt x="52" y="14"/>
                    </a:lnTo>
                    <a:lnTo>
                      <a:pt x="52" y="20"/>
                    </a:lnTo>
                    <a:lnTo>
                      <a:pt x="60" y="20"/>
                    </a:lnTo>
                    <a:lnTo>
                      <a:pt x="67" y="23"/>
                    </a:lnTo>
                    <a:lnTo>
                      <a:pt x="66" y="27"/>
                    </a:lnTo>
                    <a:lnTo>
                      <a:pt x="70" y="30"/>
                    </a:lnTo>
                    <a:lnTo>
                      <a:pt x="78" y="50"/>
                    </a:lnTo>
                    <a:lnTo>
                      <a:pt x="73" y="52"/>
                    </a:lnTo>
                    <a:lnTo>
                      <a:pt x="72" y="58"/>
                    </a:lnTo>
                    <a:lnTo>
                      <a:pt x="72" y="64"/>
                    </a:lnTo>
                    <a:lnTo>
                      <a:pt x="73" y="68"/>
                    </a:lnTo>
                    <a:lnTo>
                      <a:pt x="76" y="70"/>
                    </a:lnTo>
                    <a:lnTo>
                      <a:pt x="93" y="70"/>
                    </a:lnTo>
                    <a:lnTo>
                      <a:pt x="98" y="61"/>
                    </a:lnTo>
                    <a:lnTo>
                      <a:pt x="101" y="62"/>
                    </a:lnTo>
                    <a:lnTo>
                      <a:pt x="102" y="70"/>
                    </a:lnTo>
                    <a:lnTo>
                      <a:pt x="101" y="73"/>
                    </a:lnTo>
                    <a:lnTo>
                      <a:pt x="101" y="78"/>
                    </a:lnTo>
                    <a:lnTo>
                      <a:pt x="105" y="71"/>
                    </a:lnTo>
                    <a:lnTo>
                      <a:pt x="110" y="68"/>
                    </a:lnTo>
                    <a:lnTo>
                      <a:pt x="114" y="71"/>
                    </a:lnTo>
                    <a:lnTo>
                      <a:pt x="116" y="84"/>
                    </a:lnTo>
                    <a:lnTo>
                      <a:pt x="122" y="94"/>
                    </a:lnTo>
                    <a:lnTo>
                      <a:pt x="120" y="103"/>
                    </a:lnTo>
                    <a:lnTo>
                      <a:pt x="123" y="108"/>
                    </a:lnTo>
                    <a:lnTo>
                      <a:pt x="119" y="111"/>
                    </a:lnTo>
                    <a:lnTo>
                      <a:pt x="125" y="126"/>
                    </a:lnTo>
                    <a:lnTo>
                      <a:pt x="117" y="131"/>
                    </a:lnTo>
                    <a:lnTo>
                      <a:pt x="111" y="137"/>
                    </a:lnTo>
                    <a:lnTo>
                      <a:pt x="95" y="160"/>
                    </a:lnTo>
                    <a:lnTo>
                      <a:pt x="90" y="173"/>
                    </a:lnTo>
                    <a:lnTo>
                      <a:pt x="84" y="175"/>
                    </a:lnTo>
                    <a:lnTo>
                      <a:pt x="85" y="167"/>
                    </a:lnTo>
                    <a:lnTo>
                      <a:pt x="79" y="170"/>
                    </a:lnTo>
                    <a:lnTo>
                      <a:pt x="76" y="166"/>
                    </a:lnTo>
                    <a:lnTo>
                      <a:pt x="67" y="172"/>
                    </a:lnTo>
                    <a:lnTo>
                      <a:pt x="58" y="172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4" y="173"/>
                    </a:lnTo>
                    <a:lnTo>
                      <a:pt x="34" y="164"/>
                    </a:lnTo>
                    <a:lnTo>
                      <a:pt x="32" y="161"/>
                    </a:lnTo>
                    <a:lnTo>
                      <a:pt x="32" y="154"/>
                    </a:lnTo>
                    <a:lnTo>
                      <a:pt x="35" y="149"/>
                    </a:lnTo>
                    <a:lnTo>
                      <a:pt x="40" y="146"/>
                    </a:lnTo>
                    <a:lnTo>
                      <a:pt x="43" y="137"/>
                    </a:lnTo>
                    <a:lnTo>
                      <a:pt x="41" y="132"/>
                    </a:lnTo>
                    <a:lnTo>
                      <a:pt x="48" y="128"/>
                    </a:lnTo>
                    <a:lnTo>
                      <a:pt x="37" y="108"/>
                    </a:lnTo>
                    <a:lnTo>
                      <a:pt x="41" y="109"/>
                    </a:lnTo>
                    <a:lnTo>
                      <a:pt x="44" y="105"/>
                    </a:lnTo>
                    <a:lnTo>
                      <a:pt x="40" y="99"/>
                    </a:lnTo>
                    <a:lnTo>
                      <a:pt x="40" y="88"/>
                    </a:lnTo>
                    <a:lnTo>
                      <a:pt x="38" y="87"/>
                    </a:lnTo>
                    <a:lnTo>
                      <a:pt x="28" y="87"/>
                    </a:lnTo>
                    <a:lnTo>
                      <a:pt x="26" y="84"/>
                    </a:lnTo>
                    <a:lnTo>
                      <a:pt x="17" y="84"/>
                    </a:lnTo>
                    <a:lnTo>
                      <a:pt x="13" y="78"/>
                    </a:lnTo>
                    <a:lnTo>
                      <a:pt x="8" y="73"/>
                    </a:lnTo>
                    <a:lnTo>
                      <a:pt x="20" y="65"/>
                    </a:lnTo>
                    <a:lnTo>
                      <a:pt x="16" y="58"/>
                    </a:lnTo>
                    <a:lnTo>
                      <a:pt x="10" y="53"/>
                    </a:lnTo>
                    <a:lnTo>
                      <a:pt x="10" y="49"/>
                    </a:lnTo>
                    <a:lnTo>
                      <a:pt x="16" y="44"/>
                    </a:lnTo>
                    <a:lnTo>
                      <a:pt x="19" y="37"/>
                    </a:lnTo>
                    <a:lnTo>
                      <a:pt x="14" y="35"/>
                    </a:lnTo>
                    <a:lnTo>
                      <a:pt x="0" y="30"/>
                    </a:lnTo>
                    <a:lnTo>
                      <a:pt x="4" y="26"/>
                    </a:lnTo>
                    <a:lnTo>
                      <a:pt x="4" y="17"/>
                    </a:lnTo>
                    <a:lnTo>
                      <a:pt x="8" y="14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14" y="5"/>
                    </a:lnTo>
                    <a:lnTo>
                      <a:pt x="19" y="2"/>
                    </a:lnTo>
                    <a:lnTo>
                      <a:pt x="28" y="2"/>
                    </a:lnTo>
                    <a:lnTo>
                      <a:pt x="34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2" name="Freeform 5384">
                <a:extLst>
                  <a:ext uri="{FF2B5EF4-FFF2-40B4-BE49-F238E27FC236}">
                    <a16:creationId xmlns:a16="http://schemas.microsoft.com/office/drawing/2014/main" id="{18C74BB7-A34A-FDC8-4149-17558A14E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196"/>
                <a:ext cx="85" cy="83"/>
              </a:xfrm>
              <a:custGeom>
                <a:avLst/>
                <a:gdLst>
                  <a:gd name="T0" fmla="*/ 76 w 172"/>
                  <a:gd name="T1" fmla="*/ 2 h 166"/>
                  <a:gd name="T2" fmla="*/ 70 w 172"/>
                  <a:gd name="T3" fmla="*/ 15 h 166"/>
                  <a:gd name="T4" fmla="*/ 76 w 172"/>
                  <a:gd name="T5" fmla="*/ 21 h 166"/>
                  <a:gd name="T6" fmla="*/ 61 w 172"/>
                  <a:gd name="T7" fmla="*/ 24 h 166"/>
                  <a:gd name="T8" fmla="*/ 61 w 172"/>
                  <a:gd name="T9" fmla="*/ 43 h 166"/>
                  <a:gd name="T10" fmla="*/ 50 w 172"/>
                  <a:gd name="T11" fmla="*/ 50 h 166"/>
                  <a:gd name="T12" fmla="*/ 47 w 172"/>
                  <a:gd name="T13" fmla="*/ 62 h 166"/>
                  <a:gd name="T14" fmla="*/ 41 w 172"/>
                  <a:gd name="T15" fmla="*/ 90 h 166"/>
                  <a:gd name="T16" fmla="*/ 47 w 172"/>
                  <a:gd name="T17" fmla="*/ 96 h 166"/>
                  <a:gd name="T18" fmla="*/ 40 w 172"/>
                  <a:gd name="T19" fmla="*/ 108 h 166"/>
                  <a:gd name="T20" fmla="*/ 41 w 172"/>
                  <a:gd name="T21" fmla="*/ 120 h 166"/>
                  <a:gd name="T22" fmla="*/ 28 w 172"/>
                  <a:gd name="T23" fmla="*/ 131 h 166"/>
                  <a:gd name="T24" fmla="*/ 17 w 172"/>
                  <a:gd name="T25" fmla="*/ 137 h 166"/>
                  <a:gd name="T26" fmla="*/ 8 w 172"/>
                  <a:gd name="T27" fmla="*/ 140 h 166"/>
                  <a:gd name="T28" fmla="*/ 2 w 172"/>
                  <a:gd name="T29" fmla="*/ 141 h 166"/>
                  <a:gd name="T30" fmla="*/ 8 w 172"/>
                  <a:gd name="T31" fmla="*/ 152 h 166"/>
                  <a:gd name="T32" fmla="*/ 26 w 172"/>
                  <a:gd name="T33" fmla="*/ 149 h 166"/>
                  <a:gd name="T34" fmla="*/ 31 w 172"/>
                  <a:gd name="T35" fmla="*/ 166 h 166"/>
                  <a:gd name="T36" fmla="*/ 32 w 172"/>
                  <a:gd name="T37" fmla="*/ 152 h 166"/>
                  <a:gd name="T38" fmla="*/ 41 w 172"/>
                  <a:gd name="T39" fmla="*/ 154 h 166"/>
                  <a:gd name="T40" fmla="*/ 56 w 172"/>
                  <a:gd name="T41" fmla="*/ 146 h 166"/>
                  <a:gd name="T42" fmla="*/ 69 w 172"/>
                  <a:gd name="T43" fmla="*/ 146 h 166"/>
                  <a:gd name="T44" fmla="*/ 79 w 172"/>
                  <a:gd name="T45" fmla="*/ 143 h 166"/>
                  <a:gd name="T46" fmla="*/ 94 w 172"/>
                  <a:gd name="T47" fmla="*/ 141 h 166"/>
                  <a:gd name="T48" fmla="*/ 79 w 172"/>
                  <a:gd name="T49" fmla="*/ 134 h 166"/>
                  <a:gd name="T50" fmla="*/ 90 w 172"/>
                  <a:gd name="T51" fmla="*/ 117 h 166"/>
                  <a:gd name="T52" fmla="*/ 119 w 172"/>
                  <a:gd name="T53" fmla="*/ 107 h 166"/>
                  <a:gd name="T54" fmla="*/ 119 w 172"/>
                  <a:gd name="T55" fmla="*/ 114 h 166"/>
                  <a:gd name="T56" fmla="*/ 131 w 172"/>
                  <a:gd name="T57" fmla="*/ 123 h 166"/>
                  <a:gd name="T58" fmla="*/ 141 w 172"/>
                  <a:gd name="T59" fmla="*/ 126 h 166"/>
                  <a:gd name="T60" fmla="*/ 146 w 172"/>
                  <a:gd name="T61" fmla="*/ 126 h 166"/>
                  <a:gd name="T62" fmla="*/ 158 w 172"/>
                  <a:gd name="T63" fmla="*/ 100 h 166"/>
                  <a:gd name="T64" fmla="*/ 166 w 172"/>
                  <a:gd name="T65" fmla="*/ 99 h 166"/>
                  <a:gd name="T66" fmla="*/ 158 w 172"/>
                  <a:gd name="T67" fmla="*/ 85 h 166"/>
                  <a:gd name="T68" fmla="*/ 155 w 172"/>
                  <a:gd name="T69" fmla="*/ 76 h 166"/>
                  <a:gd name="T70" fmla="*/ 163 w 172"/>
                  <a:gd name="T71" fmla="*/ 65 h 166"/>
                  <a:gd name="T72" fmla="*/ 172 w 172"/>
                  <a:gd name="T73" fmla="*/ 56 h 166"/>
                  <a:gd name="T74" fmla="*/ 160 w 172"/>
                  <a:gd name="T75" fmla="*/ 44 h 166"/>
                  <a:gd name="T76" fmla="*/ 149 w 172"/>
                  <a:gd name="T77" fmla="*/ 44 h 166"/>
                  <a:gd name="T78" fmla="*/ 137 w 172"/>
                  <a:gd name="T79" fmla="*/ 47 h 166"/>
                  <a:gd name="T80" fmla="*/ 137 w 172"/>
                  <a:gd name="T81" fmla="*/ 40 h 166"/>
                  <a:gd name="T82" fmla="*/ 131 w 172"/>
                  <a:gd name="T83" fmla="*/ 34 h 166"/>
                  <a:gd name="T84" fmla="*/ 120 w 172"/>
                  <a:gd name="T85" fmla="*/ 21 h 166"/>
                  <a:gd name="T86" fmla="*/ 114 w 172"/>
                  <a:gd name="T87" fmla="*/ 15 h 166"/>
                  <a:gd name="T88" fmla="*/ 105 w 172"/>
                  <a:gd name="T89" fmla="*/ 15 h 166"/>
                  <a:gd name="T90" fmla="*/ 97 w 172"/>
                  <a:gd name="T91" fmla="*/ 12 h 166"/>
                  <a:gd name="T92" fmla="*/ 84 w 172"/>
                  <a:gd name="T93" fmla="*/ 14 h 166"/>
                  <a:gd name="T94" fmla="*/ 82 w 172"/>
                  <a:gd name="T95" fmla="*/ 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2" h="166">
                    <a:moveTo>
                      <a:pt x="84" y="0"/>
                    </a:moveTo>
                    <a:lnTo>
                      <a:pt x="76" y="2"/>
                    </a:lnTo>
                    <a:lnTo>
                      <a:pt x="69" y="9"/>
                    </a:lnTo>
                    <a:lnTo>
                      <a:pt x="70" y="15"/>
                    </a:lnTo>
                    <a:lnTo>
                      <a:pt x="75" y="15"/>
                    </a:lnTo>
                    <a:lnTo>
                      <a:pt x="76" y="21"/>
                    </a:lnTo>
                    <a:lnTo>
                      <a:pt x="73" y="23"/>
                    </a:lnTo>
                    <a:lnTo>
                      <a:pt x="61" y="24"/>
                    </a:lnTo>
                    <a:lnTo>
                      <a:pt x="58" y="28"/>
                    </a:lnTo>
                    <a:lnTo>
                      <a:pt x="61" y="43"/>
                    </a:lnTo>
                    <a:lnTo>
                      <a:pt x="53" y="44"/>
                    </a:lnTo>
                    <a:lnTo>
                      <a:pt x="50" y="50"/>
                    </a:lnTo>
                    <a:lnTo>
                      <a:pt x="52" y="62"/>
                    </a:lnTo>
                    <a:lnTo>
                      <a:pt x="47" y="62"/>
                    </a:lnTo>
                    <a:lnTo>
                      <a:pt x="44" y="84"/>
                    </a:lnTo>
                    <a:lnTo>
                      <a:pt x="41" y="90"/>
                    </a:lnTo>
                    <a:lnTo>
                      <a:pt x="49" y="93"/>
                    </a:lnTo>
                    <a:lnTo>
                      <a:pt x="47" y="96"/>
                    </a:lnTo>
                    <a:lnTo>
                      <a:pt x="40" y="99"/>
                    </a:lnTo>
                    <a:lnTo>
                      <a:pt x="40" y="108"/>
                    </a:lnTo>
                    <a:lnTo>
                      <a:pt x="37" y="116"/>
                    </a:lnTo>
                    <a:lnTo>
                      <a:pt x="41" y="120"/>
                    </a:lnTo>
                    <a:lnTo>
                      <a:pt x="32" y="134"/>
                    </a:lnTo>
                    <a:lnTo>
                      <a:pt x="28" y="131"/>
                    </a:lnTo>
                    <a:lnTo>
                      <a:pt x="26" y="140"/>
                    </a:lnTo>
                    <a:lnTo>
                      <a:pt x="17" y="137"/>
                    </a:lnTo>
                    <a:lnTo>
                      <a:pt x="12" y="140"/>
                    </a:lnTo>
                    <a:lnTo>
                      <a:pt x="8" y="140"/>
                    </a:lnTo>
                    <a:lnTo>
                      <a:pt x="3" y="137"/>
                    </a:lnTo>
                    <a:lnTo>
                      <a:pt x="2" y="141"/>
                    </a:lnTo>
                    <a:lnTo>
                      <a:pt x="0" y="155"/>
                    </a:lnTo>
                    <a:lnTo>
                      <a:pt x="8" y="152"/>
                    </a:lnTo>
                    <a:lnTo>
                      <a:pt x="20" y="152"/>
                    </a:lnTo>
                    <a:lnTo>
                      <a:pt x="26" y="149"/>
                    </a:lnTo>
                    <a:lnTo>
                      <a:pt x="25" y="157"/>
                    </a:lnTo>
                    <a:lnTo>
                      <a:pt x="31" y="166"/>
                    </a:lnTo>
                    <a:lnTo>
                      <a:pt x="38" y="158"/>
                    </a:lnTo>
                    <a:lnTo>
                      <a:pt x="32" y="152"/>
                    </a:lnTo>
                    <a:lnTo>
                      <a:pt x="37" y="149"/>
                    </a:lnTo>
                    <a:lnTo>
                      <a:pt x="41" y="154"/>
                    </a:lnTo>
                    <a:lnTo>
                      <a:pt x="47" y="149"/>
                    </a:lnTo>
                    <a:lnTo>
                      <a:pt x="56" y="146"/>
                    </a:lnTo>
                    <a:lnTo>
                      <a:pt x="61" y="149"/>
                    </a:lnTo>
                    <a:lnTo>
                      <a:pt x="69" y="146"/>
                    </a:lnTo>
                    <a:lnTo>
                      <a:pt x="70" y="145"/>
                    </a:lnTo>
                    <a:lnTo>
                      <a:pt x="79" y="143"/>
                    </a:lnTo>
                    <a:lnTo>
                      <a:pt x="84" y="149"/>
                    </a:lnTo>
                    <a:lnTo>
                      <a:pt x="94" y="141"/>
                    </a:lnTo>
                    <a:lnTo>
                      <a:pt x="88" y="135"/>
                    </a:lnTo>
                    <a:lnTo>
                      <a:pt x="79" y="134"/>
                    </a:lnTo>
                    <a:lnTo>
                      <a:pt x="79" y="131"/>
                    </a:lnTo>
                    <a:lnTo>
                      <a:pt x="90" y="117"/>
                    </a:lnTo>
                    <a:lnTo>
                      <a:pt x="106" y="107"/>
                    </a:lnTo>
                    <a:lnTo>
                      <a:pt x="119" y="107"/>
                    </a:lnTo>
                    <a:lnTo>
                      <a:pt x="122" y="110"/>
                    </a:lnTo>
                    <a:lnTo>
                      <a:pt x="119" y="114"/>
                    </a:lnTo>
                    <a:lnTo>
                      <a:pt x="122" y="119"/>
                    </a:lnTo>
                    <a:lnTo>
                      <a:pt x="131" y="123"/>
                    </a:lnTo>
                    <a:lnTo>
                      <a:pt x="135" y="123"/>
                    </a:lnTo>
                    <a:lnTo>
                      <a:pt x="141" y="126"/>
                    </a:lnTo>
                    <a:lnTo>
                      <a:pt x="140" y="129"/>
                    </a:lnTo>
                    <a:lnTo>
                      <a:pt x="146" y="126"/>
                    </a:lnTo>
                    <a:lnTo>
                      <a:pt x="149" y="122"/>
                    </a:lnTo>
                    <a:lnTo>
                      <a:pt x="158" y="100"/>
                    </a:lnTo>
                    <a:lnTo>
                      <a:pt x="161" y="100"/>
                    </a:lnTo>
                    <a:lnTo>
                      <a:pt x="166" y="99"/>
                    </a:lnTo>
                    <a:lnTo>
                      <a:pt x="164" y="91"/>
                    </a:lnTo>
                    <a:lnTo>
                      <a:pt x="158" y="85"/>
                    </a:lnTo>
                    <a:lnTo>
                      <a:pt x="161" y="79"/>
                    </a:lnTo>
                    <a:lnTo>
                      <a:pt x="155" y="76"/>
                    </a:lnTo>
                    <a:lnTo>
                      <a:pt x="164" y="70"/>
                    </a:lnTo>
                    <a:lnTo>
                      <a:pt x="163" y="65"/>
                    </a:lnTo>
                    <a:lnTo>
                      <a:pt x="172" y="59"/>
                    </a:lnTo>
                    <a:lnTo>
                      <a:pt x="172" y="56"/>
                    </a:lnTo>
                    <a:lnTo>
                      <a:pt x="167" y="46"/>
                    </a:lnTo>
                    <a:lnTo>
                      <a:pt x="160" y="44"/>
                    </a:lnTo>
                    <a:lnTo>
                      <a:pt x="158" y="47"/>
                    </a:lnTo>
                    <a:lnTo>
                      <a:pt x="149" y="44"/>
                    </a:lnTo>
                    <a:lnTo>
                      <a:pt x="143" y="52"/>
                    </a:lnTo>
                    <a:lnTo>
                      <a:pt x="137" y="47"/>
                    </a:lnTo>
                    <a:lnTo>
                      <a:pt x="134" y="43"/>
                    </a:lnTo>
                    <a:lnTo>
                      <a:pt x="137" y="40"/>
                    </a:lnTo>
                    <a:lnTo>
                      <a:pt x="137" y="34"/>
                    </a:lnTo>
                    <a:lnTo>
                      <a:pt x="131" y="34"/>
                    </a:lnTo>
                    <a:lnTo>
                      <a:pt x="125" y="28"/>
                    </a:lnTo>
                    <a:lnTo>
                      <a:pt x="120" y="21"/>
                    </a:lnTo>
                    <a:lnTo>
                      <a:pt x="120" y="14"/>
                    </a:lnTo>
                    <a:lnTo>
                      <a:pt x="114" y="15"/>
                    </a:lnTo>
                    <a:lnTo>
                      <a:pt x="110" y="12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97" y="12"/>
                    </a:lnTo>
                    <a:lnTo>
                      <a:pt x="90" y="15"/>
                    </a:lnTo>
                    <a:lnTo>
                      <a:pt x="84" y="14"/>
                    </a:lnTo>
                    <a:lnTo>
                      <a:pt x="79" y="11"/>
                    </a:lnTo>
                    <a:lnTo>
                      <a:pt x="82" y="8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3" name="Freeform 5385">
                <a:extLst>
                  <a:ext uri="{FF2B5EF4-FFF2-40B4-BE49-F238E27FC236}">
                    <a16:creationId xmlns:a16="http://schemas.microsoft.com/office/drawing/2014/main" id="{1E695909-219E-9BF9-1C7A-2ECBB6AE8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196"/>
                <a:ext cx="85" cy="83"/>
              </a:xfrm>
              <a:custGeom>
                <a:avLst/>
                <a:gdLst>
                  <a:gd name="T0" fmla="*/ 82 w 172"/>
                  <a:gd name="T1" fmla="*/ 8 h 166"/>
                  <a:gd name="T2" fmla="*/ 84 w 172"/>
                  <a:gd name="T3" fmla="*/ 14 h 166"/>
                  <a:gd name="T4" fmla="*/ 97 w 172"/>
                  <a:gd name="T5" fmla="*/ 12 h 166"/>
                  <a:gd name="T6" fmla="*/ 105 w 172"/>
                  <a:gd name="T7" fmla="*/ 15 h 166"/>
                  <a:gd name="T8" fmla="*/ 114 w 172"/>
                  <a:gd name="T9" fmla="*/ 15 h 166"/>
                  <a:gd name="T10" fmla="*/ 120 w 172"/>
                  <a:gd name="T11" fmla="*/ 21 h 166"/>
                  <a:gd name="T12" fmla="*/ 131 w 172"/>
                  <a:gd name="T13" fmla="*/ 34 h 166"/>
                  <a:gd name="T14" fmla="*/ 137 w 172"/>
                  <a:gd name="T15" fmla="*/ 40 h 166"/>
                  <a:gd name="T16" fmla="*/ 137 w 172"/>
                  <a:gd name="T17" fmla="*/ 47 h 166"/>
                  <a:gd name="T18" fmla="*/ 149 w 172"/>
                  <a:gd name="T19" fmla="*/ 44 h 166"/>
                  <a:gd name="T20" fmla="*/ 160 w 172"/>
                  <a:gd name="T21" fmla="*/ 44 h 166"/>
                  <a:gd name="T22" fmla="*/ 172 w 172"/>
                  <a:gd name="T23" fmla="*/ 56 h 166"/>
                  <a:gd name="T24" fmla="*/ 163 w 172"/>
                  <a:gd name="T25" fmla="*/ 65 h 166"/>
                  <a:gd name="T26" fmla="*/ 155 w 172"/>
                  <a:gd name="T27" fmla="*/ 76 h 166"/>
                  <a:gd name="T28" fmla="*/ 158 w 172"/>
                  <a:gd name="T29" fmla="*/ 85 h 166"/>
                  <a:gd name="T30" fmla="*/ 166 w 172"/>
                  <a:gd name="T31" fmla="*/ 99 h 166"/>
                  <a:gd name="T32" fmla="*/ 158 w 172"/>
                  <a:gd name="T33" fmla="*/ 100 h 166"/>
                  <a:gd name="T34" fmla="*/ 146 w 172"/>
                  <a:gd name="T35" fmla="*/ 126 h 166"/>
                  <a:gd name="T36" fmla="*/ 141 w 172"/>
                  <a:gd name="T37" fmla="*/ 126 h 166"/>
                  <a:gd name="T38" fmla="*/ 131 w 172"/>
                  <a:gd name="T39" fmla="*/ 123 h 166"/>
                  <a:gd name="T40" fmla="*/ 119 w 172"/>
                  <a:gd name="T41" fmla="*/ 114 h 166"/>
                  <a:gd name="T42" fmla="*/ 119 w 172"/>
                  <a:gd name="T43" fmla="*/ 107 h 166"/>
                  <a:gd name="T44" fmla="*/ 90 w 172"/>
                  <a:gd name="T45" fmla="*/ 117 h 166"/>
                  <a:gd name="T46" fmla="*/ 79 w 172"/>
                  <a:gd name="T47" fmla="*/ 134 h 166"/>
                  <a:gd name="T48" fmla="*/ 94 w 172"/>
                  <a:gd name="T49" fmla="*/ 141 h 166"/>
                  <a:gd name="T50" fmla="*/ 79 w 172"/>
                  <a:gd name="T51" fmla="*/ 143 h 166"/>
                  <a:gd name="T52" fmla="*/ 69 w 172"/>
                  <a:gd name="T53" fmla="*/ 146 h 166"/>
                  <a:gd name="T54" fmla="*/ 56 w 172"/>
                  <a:gd name="T55" fmla="*/ 146 h 166"/>
                  <a:gd name="T56" fmla="*/ 41 w 172"/>
                  <a:gd name="T57" fmla="*/ 154 h 166"/>
                  <a:gd name="T58" fmla="*/ 32 w 172"/>
                  <a:gd name="T59" fmla="*/ 152 h 166"/>
                  <a:gd name="T60" fmla="*/ 31 w 172"/>
                  <a:gd name="T61" fmla="*/ 166 h 166"/>
                  <a:gd name="T62" fmla="*/ 26 w 172"/>
                  <a:gd name="T63" fmla="*/ 149 h 166"/>
                  <a:gd name="T64" fmla="*/ 8 w 172"/>
                  <a:gd name="T65" fmla="*/ 152 h 166"/>
                  <a:gd name="T66" fmla="*/ 2 w 172"/>
                  <a:gd name="T67" fmla="*/ 141 h 166"/>
                  <a:gd name="T68" fmla="*/ 8 w 172"/>
                  <a:gd name="T69" fmla="*/ 140 h 166"/>
                  <a:gd name="T70" fmla="*/ 17 w 172"/>
                  <a:gd name="T71" fmla="*/ 137 h 166"/>
                  <a:gd name="T72" fmla="*/ 28 w 172"/>
                  <a:gd name="T73" fmla="*/ 131 h 166"/>
                  <a:gd name="T74" fmla="*/ 41 w 172"/>
                  <a:gd name="T75" fmla="*/ 120 h 166"/>
                  <a:gd name="T76" fmla="*/ 40 w 172"/>
                  <a:gd name="T77" fmla="*/ 108 h 166"/>
                  <a:gd name="T78" fmla="*/ 47 w 172"/>
                  <a:gd name="T79" fmla="*/ 96 h 166"/>
                  <a:gd name="T80" fmla="*/ 41 w 172"/>
                  <a:gd name="T81" fmla="*/ 90 h 166"/>
                  <a:gd name="T82" fmla="*/ 47 w 172"/>
                  <a:gd name="T83" fmla="*/ 62 h 166"/>
                  <a:gd name="T84" fmla="*/ 50 w 172"/>
                  <a:gd name="T85" fmla="*/ 50 h 166"/>
                  <a:gd name="T86" fmla="*/ 61 w 172"/>
                  <a:gd name="T87" fmla="*/ 43 h 166"/>
                  <a:gd name="T88" fmla="*/ 61 w 172"/>
                  <a:gd name="T89" fmla="*/ 24 h 166"/>
                  <a:gd name="T90" fmla="*/ 76 w 172"/>
                  <a:gd name="T91" fmla="*/ 21 h 166"/>
                  <a:gd name="T92" fmla="*/ 70 w 172"/>
                  <a:gd name="T93" fmla="*/ 15 h 166"/>
                  <a:gd name="T94" fmla="*/ 76 w 172"/>
                  <a:gd name="T95" fmla="*/ 2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2" h="166">
                    <a:moveTo>
                      <a:pt x="84" y="0"/>
                    </a:moveTo>
                    <a:lnTo>
                      <a:pt x="82" y="8"/>
                    </a:lnTo>
                    <a:lnTo>
                      <a:pt x="79" y="11"/>
                    </a:lnTo>
                    <a:lnTo>
                      <a:pt x="84" y="14"/>
                    </a:lnTo>
                    <a:lnTo>
                      <a:pt x="90" y="15"/>
                    </a:lnTo>
                    <a:lnTo>
                      <a:pt x="97" y="12"/>
                    </a:lnTo>
                    <a:lnTo>
                      <a:pt x="102" y="14"/>
                    </a:lnTo>
                    <a:lnTo>
                      <a:pt x="105" y="15"/>
                    </a:lnTo>
                    <a:lnTo>
                      <a:pt x="110" y="12"/>
                    </a:lnTo>
                    <a:lnTo>
                      <a:pt x="114" y="15"/>
                    </a:lnTo>
                    <a:lnTo>
                      <a:pt x="120" y="14"/>
                    </a:lnTo>
                    <a:lnTo>
                      <a:pt x="120" y="21"/>
                    </a:lnTo>
                    <a:lnTo>
                      <a:pt x="125" y="28"/>
                    </a:lnTo>
                    <a:lnTo>
                      <a:pt x="131" y="34"/>
                    </a:lnTo>
                    <a:lnTo>
                      <a:pt x="137" y="34"/>
                    </a:lnTo>
                    <a:lnTo>
                      <a:pt x="137" y="40"/>
                    </a:lnTo>
                    <a:lnTo>
                      <a:pt x="134" y="43"/>
                    </a:lnTo>
                    <a:lnTo>
                      <a:pt x="137" y="47"/>
                    </a:lnTo>
                    <a:lnTo>
                      <a:pt x="143" y="52"/>
                    </a:lnTo>
                    <a:lnTo>
                      <a:pt x="149" y="44"/>
                    </a:lnTo>
                    <a:lnTo>
                      <a:pt x="158" y="47"/>
                    </a:lnTo>
                    <a:lnTo>
                      <a:pt x="160" y="44"/>
                    </a:lnTo>
                    <a:lnTo>
                      <a:pt x="167" y="46"/>
                    </a:lnTo>
                    <a:lnTo>
                      <a:pt x="172" y="56"/>
                    </a:lnTo>
                    <a:lnTo>
                      <a:pt x="172" y="59"/>
                    </a:lnTo>
                    <a:lnTo>
                      <a:pt x="163" y="65"/>
                    </a:lnTo>
                    <a:lnTo>
                      <a:pt x="164" y="70"/>
                    </a:lnTo>
                    <a:lnTo>
                      <a:pt x="155" y="76"/>
                    </a:lnTo>
                    <a:lnTo>
                      <a:pt x="161" y="79"/>
                    </a:lnTo>
                    <a:lnTo>
                      <a:pt x="158" y="85"/>
                    </a:lnTo>
                    <a:lnTo>
                      <a:pt x="164" y="91"/>
                    </a:lnTo>
                    <a:lnTo>
                      <a:pt x="166" y="99"/>
                    </a:lnTo>
                    <a:lnTo>
                      <a:pt x="161" y="100"/>
                    </a:lnTo>
                    <a:lnTo>
                      <a:pt x="158" y="100"/>
                    </a:lnTo>
                    <a:lnTo>
                      <a:pt x="149" y="122"/>
                    </a:lnTo>
                    <a:lnTo>
                      <a:pt x="146" y="126"/>
                    </a:lnTo>
                    <a:lnTo>
                      <a:pt x="140" y="129"/>
                    </a:lnTo>
                    <a:lnTo>
                      <a:pt x="141" y="126"/>
                    </a:lnTo>
                    <a:lnTo>
                      <a:pt x="135" y="123"/>
                    </a:lnTo>
                    <a:lnTo>
                      <a:pt x="131" y="123"/>
                    </a:lnTo>
                    <a:lnTo>
                      <a:pt x="122" y="119"/>
                    </a:lnTo>
                    <a:lnTo>
                      <a:pt x="119" y="114"/>
                    </a:lnTo>
                    <a:lnTo>
                      <a:pt x="122" y="110"/>
                    </a:lnTo>
                    <a:lnTo>
                      <a:pt x="119" y="107"/>
                    </a:lnTo>
                    <a:lnTo>
                      <a:pt x="106" y="107"/>
                    </a:lnTo>
                    <a:lnTo>
                      <a:pt x="90" y="117"/>
                    </a:lnTo>
                    <a:lnTo>
                      <a:pt x="79" y="131"/>
                    </a:lnTo>
                    <a:lnTo>
                      <a:pt x="79" y="134"/>
                    </a:lnTo>
                    <a:lnTo>
                      <a:pt x="88" y="135"/>
                    </a:lnTo>
                    <a:lnTo>
                      <a:pt x="94" y="141"/>
                    </a:lnTo>
                    <a:lnTo>
                      <a:pt x="84" y="149"/>
                    </a:lnTo>
                    <a:lnTo>
                      <a:pt x="79" y="143"/>
                    </a:lnTo>
                    <a:lnTo>
                      <a:pt x="70" y="145"/>
                    </a:lnTo>
                    <a:lnTo>
                      <a:pt x="69" y="146"/>
                    </a:lnTo>
                    <a:lnTo>
                      <a:pt x="61" y="149"/>
                    </a:lnTo>
                    <a:lnTo>
                      <a:pt x="56" y="146"/>
                    </a:lnTo>
                    <a:lnTo>
                      <a:pt x="47" y="149"/>
                    </a:lnTo>
                    <a:lnTo>
                      <a:pt x="41" y="154"/>
                    </a:lnTo>
                    <a:lnTo>
                      <a:pt x="37" y="149"/>
                    </a:lnTo>
                    <a:lnTo>
                      <a:pt x="32" y="152"/>
                    </a:lnTo>
                    <a:lnTo>
                      <a:pt x="38" y="158"/>
                    </a:lnTo>
                    <a:lnTo>
                      <a:pt x="31" y="166"/>
                    </a:lnTo>
                    <a:lnTo>
                      <a:pt x="25" y="157"/>
                    </a:lnTo>
                    <a:lnTo>
                      <a:pt x="26" y="149"/>
                    </a:lnTo>
                    <a:lnTo>
                      <a:pt x="20" y="152"/>
                    </a:lnTo>
                    <a:lnTo>
                      <a:pt x="8" y="152"/>
                    </a:lnTo>
                    <a:lnTo>
                      <a:pt x="0" y="155"/>
                    </a:lnTo>
                    <a:lnTo>
                      <a:pt x="2" y="141"/>
                    </a:lnTo>
                    <a:lnTo>
                      <a:pt x="3" y="137"/>
                    </a:lnTo>
                    <a:lnTo>
                      <a:pt x="8" y="140"/>
                    </a:lnTo>
                    <a:lnTo>
                      <a:pt x="12" y="140"/>
                    </a:lnTo>
                    <a:lnTo>
                      <a:pt x="17" y="137"/>
                    </a:lnTo>
                    <a:lnTo>
                      <a:pt x="26" y="140"/>
                    </a:lnTo>
                    <a:lnTo>
                      <a:pt x="28" y="131"/>
                    </a:lnTo>
                    <a:lnTo>
                      <a:pt x="32" y="134"/>
                    </a:lnTo>
                    <a:lnTo>
                      <a:pt x="41" y="120"/>
                    </a:lnTo>
                    <a:lnTo>
                      <a:pt x="37" y="116"/>
                    </a:lnTo>
                    <a:lnTo>
                      <a:pt x="40" y="108"/>
                    </a:lnTo>
                    <a:lnTo>
                      <a:pt x="40" y="99"/>
                    </a:lnTo>
                    <a:lnTo>
                      <a:pt x="47" y="96"/>
                    </a:lnTo>
                    <a:lnTo>
                      <a:pt x="49" y="93"/>
                    </a:lnTo>
                    <a:lnTo>
                      <a:pt x="41" y="90"/>
                    </a:lnTo>
                    <a:lnTo>
                      <a:pt x="44" y="84"/>
                    </a:lnTo>
                    <a:lnTo>
                      <a:pt x="47" y="62"/>
                    </a:lnTo>
                    <a:lnTo>
                      <a:pt x="52" y="62"/>
                    </a:lnTo>
                    <a:lnTo>
                      <a:pt x="50" y="50"/>
                    </a:lnTo>
                    <a:lnTo>
                      <a:pt x="53" y="44"/>
                    </a:lnTo>
                    <a:lnTo>
                      <a:pt x="61" y="43"/>
                    </a:lnTo>
                    <a:lnTo>
                      <a:pt x="58" y="28"/>
                    </a:lnTo>
                    <a:lnTo>
                      <a:pt x="61" y="24"/>
                    </a:lnTo>
                    <a:lnTo>
                      <a:pt x="73" y="23"/>
                    </a:lnTo>
                    <a:lnTo>
                      <a:pt x="76" y="21"/>
                    </a:lnTo>
                    <a:lnTo>
                      <a:pt x="75" y="15"/>
                    </a:lnTo>
                    <a:lnTo>
                      <a:pt x="70" y="15"/>
                    </a:lnTo>
                    <a:lnTo>
                      <a:pt x="69" y="9"/>
                    </a:lnTo>
                    <a:lnTo>
                      <a:pt x="76" y="2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4" name="Freeform 5386">
                <a:extLst>
                  <a:ext uri="{FF2B5EF4-FFF2-40B4-BE49-F238E27FC236}">
                    <a16:creationId xmlns:a16="http://schemas.microsoft.com/office/drawing/2014/main" id="{C24DF026-7EBA-5264-2A33-970489302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196"/>
                <a:ext cx="85" cy="83"/>
              </a:xfrm>
              <a:custGeom>
                <a:avLst/>
                <a:gdLst>
                  <a:gd name="T0" fmla="*/ 82 w 172"/>
                  <a:gd name="T1" fmla="*/ 8 h 166"/>
                  <a:gd name="T2" fmla="*/ 84 w 172"/>
                  <a:gd name="T3" fmla="*/ 14 h 166"/>
                  <a:gd name="T4" fmla="*/ 97 w 172"/>
                  <a:gd name="T5" fmla="*/ 12 h 166"/>
                  <a:gd name="T6" fmla="*/ 105 w 172"/>
                  <a:gd name="T7" fmla="*/ 15 h 166"/>
                  <a:gd name="T8" fmla="*/ 114 w 172"/>
                  <a:gd name="T9" fmla="*/ 15 h 166"/>
                  <a:gd name="T10" fmla="*/ 120 w 172"/>
                  <a:gd name="T11" fmla="*/ 21 h 166"/>
                  <a:gd name="T12" fmla="*/ 131 w 172"/>
                  <a:gd name="T13" fmla="*/ 34 h 166"/>
                  <a:gd name="T14" fmla="*/ 137 w 172"/>
                  <a:gd name="T15" fmla="*/ 40 h 166"/>
                  <a:gd name="T16" fmla="*/ 137 w 172"/>
                  <a:gd name="T17" fmla="*/ 47 h 166"/>
                  <a:gd name="T18" fmla="*/ 149 w 172"/>
                  <a:gd name="T19" fmla="*/ 44 h 166"/>
                  <a:gd name="T20" fmla="*/ 160 w 172"/>
                  <a:gd name="T21" fmla="*/ 44 h 166"/>
                  <a:gd name="T22" fmla="*/ 172 w 172"/>
                  <a:gd name="T23" fmla="*/ 56 h 166"/>
                  <a:gd name="T24" fmla="*/ 163 w 172"/>
                  <a:gd name="T25" fmla="*/ 65 h 166"/>
                  <a:gd name="T26" fmla="*/ 155 w 172"/>
                  <a:gd name="T27" fmla="*/ 76 h 166"/>
                  <a:gd name="T28" fmla="*/ 158 w 172"/>
                  <a:gd name="T29" fmla="*/ 85 h 166"/>
                  <a:gd name="T30" fmla="*/ 166 w 172"/>
                  <a:gd name="T31" fmla="*/ 99 h 166"/>
                  <a:gd name="T32" fmla="*/ 158 w 172"/>
                  <a:gd name="T33" fmla="*/ 100 h 166"/>
                  <a:gd name="T34" fmla="*/ 146 w 172"/>
                  <a:gd name="T35" fmla="*/ 126 h 166"/>
                  <a:gd name="T36" fmla="*/ 141 w 172"/>
                  <a:gd name="T37" fmla="*/ 126 h 166"/>
                  <a:gd name="T38" fmla="*/ 131 w 172"/>
                  <a:gd name="T39" fmla="*/ 123 h 166"/>
                  <a:gd name="T40" fmla="*/ 119 w 172"/>
                  <a:gd name="T41" fmla="*/ 114 h 166"/>
                  <a:gd name="T42" fmla="*/ 119 w 172"/>
                  <a:gd name="T43" fmla="*/ 107 h 166"/>
                  <a:gd name="T44" fmla="*/ 90 w 172"/>
                  <a:gd name="T45" fmla="*/ 117 h 166"/>
                  <a:gd name="T46" fmla="*/ 79 w 172"/>
                  <a:gd name="T47" fmla="*/ 134 h 166"/>
                  <a:gd name="T48" fmla="*/ 94 w 172"/>
                  <a:gd name="T49" fmla="*/ 141 h 166"/>
                  <a:gd name="T50" fmla="*/ 79 w 172"/>
                  <a:gd name="T51" fmla="*/ 143 h 166"/>
                  <a:gd name="T52" fmla="*/ 69 w 172"/>
                  <a:gd name="T53" fmla="*/ 146 h 166"/>
                  <a:gd name="T54" fmla="*/ 56 w 172"/>
                  <a:gd name="T55" fmla="*/ 146 h 166"/>
                  <a:gd name="T56" fmla="*/ 41 w 172"/>
                  <a:gd name="T57" fmla="*/ 154 h 166"/>
                  <a:gd name="T58" fmla="*/ 32 w 172"/>
                  <a:gd name="T59" fmla="*/ 152 h 166"/>
                  <a:gd name="T60" fmla="*/ 31 w 172"/>
                  <a:gd name="T61" fmla="*/ 166 h 166"/>
                  <a:gd name="T62" fmla="*/ 26 w 172"/>
                  <a:gd name="T63" fmla="*/ 149 h 166"/>
                  <a:gd name="T64" fmla="*/ 8 w 172"/>
                  <a:gd name="T65" fmla="*/ 152 h 166"/>
                  <a:gd name="T66" fmla="*/ 2 w 172"/>
                  <a:gd name="T67" fmla="*/ 141 h 166"/>
                  <a:gd name="T68" fmla="*/ 8 w 172"/>
                  <a:gd name="T69" fmla="*/ 140 h 166"/>
                  <a:gd name="T70" fmla="*/ 17 w 172"/>
                  <a:gd name="T71" fmla="*/ 137 h 166"/>
                  <a:gd name="T72" fmla="*/ 28 w 172"/>
                  <a:gd name="T73" fmla="*/ 131 h 166"/>
                  <a:gd name="T74" fmla="*/ 41 w 172"/>
                  <a:gd name="T75" fmla="*/ 120 h 166"/>
                  <a:gd name="T76" fmla="*/ 40 w 172"/>
                  <a:gd name="T77" fmla="*/ 108 h 166"/>
                  <a:gd name="T78" fmla="*/ 47 w 172"/>
                  <a:gd name="T79" fmla="*/ 96 h 166"/>
                  <a:gd name="T80" fmla="*/ 41 w 172"/>
                  <a:gd name="T81" fmla="*/ 90 h 166"/>
                  <a:gd name="T82" fmla="*/ 47 w 172"/>
                  <a:gd name="T83" fmla="*/ 62 h 166"/>
                  <a:gd name="T84" fmla="*/ 50 w 172"/>
                  <a:gd name="T85" fmla="*/ 50 h 166"/>
                  <a:gd name="T86" fmla="*/ 61 w 172"/>
                  <a:gd name="T87" fmla="*/ 43 h 166"/>
                  <a:gd name="T88" fmla="*/ 61 w 172"/>
                  <a:gd name="T89" fmla="*/ 24 h 166"/>
                  <a:gd name="T90" fmla="*/ 76 w 172"/>
                  <a:gd name="T91" fmla="*/ 21 h 166"/>
                  <a:gd name="T92" fmla="*/ 70 w 172"/>
                  <a:gd name="T93" fmla="*/ 15 h 166"/>
                  <a:gd name="T94" fmla="*/ 76 w 172"/>
                  <a:gd name="T95" fmla="*/ 2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2" h="166">
                    <a:moveTo>
                      <a:pt x="84" y="0"/>
                    </a:moveTo>
                    <a:lnTo>
                      <a:pt x="82" y="8"/>
                    </a:lnTo>
                    <a:lnTo>
                      <a:pt x="79" y="11"/>
                    </a:lnTo>
                    <a:lnTo>
                      <a:pt x="84" y="14"/>
                    </a:lnTo>
                    <a:lnTo>
                      <a:pt x="90" y="15"/>
                    </a:lnTo>
                    <a:lnTo>
                      <a:pt x="97" y="12"/>
                    </a:lnTo>
                    <a:lnTo>
                      <a:pt x="102" y="14"/>
                    </a:lnTo>
                    <a:lnTo>
                      <a:pt x="105" y="15"/>
                    </a:lnTo>
                    <a:lnTo>
                      <a:pt x="110" y="12"/>
                    </a:lnTo>
                    <a:lnTo>
                      <a:pt x="114" y="15"/>
                    </a:lnTo>
                    <a:lnTo>
                      <a:pt x="120" y="14"/>
                    </a:lnTo>
                    <a:lnTo>
                      <a:pt x="120" y="21"/>
                    </a:lnTo>
                    <a:lnTo>
                      <a:pt x="125" y="28"/>
                    </a:lnTo>
                    <a:lnTo>
                      <a:pt x="131" y="34"/>
                    </a:lnTo>
                    <a:lnTo>
                      <a:pt x="137" y="34"/>
                    </a:lnTo>
                    <a:lnTo>
                      <a:pt x="137" y="40"/>
                    </a:lnTo>
                    <a:lnTo>
                      <a:pt x="134" y="43"/>
                    </a:lnTo>
                    <a:lnTo>
                      <a:pt x="137" y="47"/>
                    </a:lnTo>
                    <a:lnTo>
                      <a:pt x="143" y="52"/>
                    </a:lnTo>
                    <a:lnTo>
                      <a:pt x="149" y="44"/>
                    </a:lnTo>
                    <a:lnTo>
                      <a:pt x="158" y="47"/>
                    </a:lnTo>
                    <a:lnTo>
                      <a:pt x="160" y="44"/>
                    </a:lnTo>
                    <a:lnTo>
                      <a:pt x="167" y="46"/>
                    </a:lnTo>
                    <a:lnTo>
                      <a:pt x="172" y="56"/>
                    </a:lnTo>
                    <a:lnTo>
                      <a:pt x="172" y="59"/>
                    </a:lnTo>
                    <a:lnTo>
                      <a:pt x="163" y="65"/>
                    </a:lnTo>
                    <a:lnTo>
                      <a:pt x="164" y="70"/>
                    </a:lnTo>
                    <a:lnTo>
                      <a:pt x="155" y="76"/>
                    </a:lnTo>
                    <a:lnTo>
                      <a:pt x="161" y="79"/>
                    </a:lnTo>
                    <a:lnTo>
                      <a:pt x="158" y="85"/>
                    </a:lnTo>
                    <a:lnTo>
                      <a:pt x="164" y="91"/>
                    </a:lnTo>
                    <a:lnTo>
                      <a:pt x="166" y="99"/>
                    </a:lnTo>
                    <a:lnTo>
                      <a:pt x="161" y="100"/>
                    </a:lnTo>
                    <a:lnTo>
                      <a:pt x="158" y="100"/>
                    </a:lnTo>
                    <a:lnTo>
                      <a:pt x="149" y="122"/>
                    </a:lnTo>
                    <a:lnTo>
                      <a:pt x="146" y="126"/>
                    </a:lnTo>
                    <a:lnTo>
                      <a:pt x="140" y="129"/>
                    </a:lnTo>
                    <a:lnTo>
                      <a:pt x="141" y="126"/>
                    </a:lnTo>
                    <a:lnTo>
                      <a:pt x="135" y="123"/>
                    </a:lnTo>
                    <a:lnTo>
                      <a:pt x="131" y="123"/>
                    </a:lnTo>
                    <a:lnTo>
                      <a:pt x="122" y="119"/>
                    </a:lnTo>
                    <a:lnTo>
                      <a:pt x="119" y="114"/>
                    </a:lnTo>
                    <a:lnTo>
                      <a:pt x="122" y="110"/>
                    </a:lnTo>
                    <a:lnTo>
                      <a:pt x="119" y="107"/>
                    </a:lnTo>
                    <a:lnTo>
                      <a:pt x="106" y="107"/>
                    </a:lnTo>
                    <a:lnTo>
                      <a:pt x="90" y="117"/>
                    </a:lnTo>
                    <a:lnTo>
                      <a:pt x="79" y="131"/>
                    </a:lnTo>
                    <a:lnTo>
                      <a:pt x="79" y="134"/>
                    </a:lnTo>
                    <a:lnTo>
                      <a:pt x="88" y="135"/>
                    </a:lnTo>
                    <a:lnTo>
                      <a:pt x="94" y="141"/>
                    </a:lnTo>
                    <a:lnTo>
                      <a:pt x="84" y="149"/>
                    </a:lnTo>
                    <a:lnTo>
                      <a:pt x="79" y="143"/>
                    </a:lnTo>
                    <a:lnTo>
                      <a:pt x="70" y="145"/>
                    </a:lnTo>
                    <a:lnTo>
                      <a:pt x="69" y="146"/>
                    </a:lnTo>
                    <a:lnTo>
                      <a:pt x="61" y="149"/>
                    </a:lnTo>
                    <a:lnTo>
                      <a:pt x="56" y="146"/>
                    </a:lnTo>
                    <a:lnTo>
                      <a:pt x="47" y="149"/>
                    </a:lnTo>
                    <a:lnTo>
                      <a:pt x="41" y="154"/>
                    </a:lnTo>
                    <a:lnTo>
                      <a:pt x="37" y="149"/>
                    </a:lnTo>
                    <a:lnTo>
                      <a:pt x="32" y="152"/>
                    </a:lnTo>
                    <a:lnTo>
                      <a:pt x="38" y="158"/>
                    </a:lnTo>
                    <a:lnTo>
                      <a:pt x="31" y="166"/>
                    </a:lnTo>
                    <a:lnTo>
                      <a:pt x="25" y="157"/>
                    </a:lnTo>
                    <a:lnTo>
                      <a:pt x="26" y="149"/>
                    </a:lnTo>
                    <a:lnTo>
                      <a:pt x="20" y="152"/>
                    </a:lnTo>
                    <a:lnTo>
                      <a:pt x="8" y="152"/>
                    </a:lnTo>
                    <a:lnTo>
                      <a:pt x="0" y="155"/>
                    </a:lnTo>
                    <a:lnTo>
                      <a:pt x="2" y="141"/>
                    </a:lnTo>
                    <a:lnTo>
                      <a:pt x="3" y="137"/>
                    </a:lnTo>
                    <a:lnTo>
                      <a:pt x="8" y="140"/>
                    </a:lnTo>
                    <a:lnTo>
                      <a:pt x="12" y="140"/>
                    </a:lnTo>
                    <a:lnTo>
                      <a:pt x="17" y="137"/>
                    </a:lnTo>
                    <a:lnTo>
                      <a:pt x="26" y="140"/>
                    </a:lnTo>
                    <a:lnTo>
                      <a:pt x="28" y="131"/>
                    </a:lnTo>
                    <a:lnTo>
                      <a:pt x="32" y="134"/>
                    </a:lnTo>
                    <a:lnTo>
                      <a:pt x="41" y="120"/>
                    </a:lnTo>
                    <a:lnTo>
                      <a:pt x="37" y="116"/>
                    </a:lnTo>
                    <a:lnTo>
                      <a:pt x="40" y="108"/>
                    </a:lnTo>
                    <a:lnTo>
                      <a:pt x="40" y="99"/>
                    </a:lnTo>
                    <a:lnTo>
                      <a:pt x="47" y="96"/>
                    </a:lnTo>
                    <a:lnTo>
                      <a:pt x="49" y="93"/>
                    </a:lnTo>
                    <a:lnTo>
                      <a:pt x="41" y="90"/>
                    </a:lnTo>
                    <a:lnTo>
                      <a:pt x="44" y="84"/>
                    </a:lnTo>
                    <a:lnTo>
                      <a:pt x="47" y="62"/>
                    </a:lnTo>
                    <a:lnTo>
                      <a:pt x="52" y="62"/>
                    </a:lnTo>
                    <a:lnTo>
                      <a:pt x="50" y="50"/>
                    </a:lnTo>
                    <a:lnTo>
                      <a:pt x="53" y="44"/>
                    </a:lnTo>
                    <a:lnTo>
                      <a:pt x="61" y="43"/>
                    </a:lnTo>
                    <a:lnTo>
                      <a:pt x="58" y="28"/>
                    </a:lnTo>
                    <a:lnTo>
                      <a:pt x="61" y="24"/>
                    </a:lnTo>
                    <a:lnTo>
                      <a:pt x="73" y="23"/>
                    </a:lnTo>
                    <a:lnTo>
                      <a:pt x="76" y="21"/>
                    </a:lnTo>
                    <a:lnTo>
                      <a:pt x="75" y="15"/>
                    </a:lnTo>
                    <a:lnTo>
                      <a:pt x="70" y="15"/>
                    </a:lnTo>
                    <a:lnTo>
                      <a:pt x="69" y="9"/>
                    </a:lnTo>
                    <a:lnTo>
                      <a:pt x="76" y="2"/>
                    </a:lnTo>
                    <a:lnTo>
                      <a:pt x="8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5" name="Freeform 5387">
                <a:extLst>
                  <a:ext uri="{FF2B5EF4-FFF2-40B4-BE49-F238E27FC236}">
                    <a16:creationId xmlns:a16="http://schemas.microsoft.com/office/drawing/2014/main" id="{5C418699-14DD-859B-7C8C-F13257EC5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176"/>
                <a:ext cx="10" cy="12"/>
              </a:xfrm>
              <a:custGeom>
                <a:avLst/>
                <a:gdLst>
                  <a:gd name="T0" fmla="*/ 17 w 20"/>
                  <a:gd name="T1" fmla="*/ 0 h 24"/>
                  <a:gd name="T2" fmla="*/ 12 w 20"/>
                  <a:gd name="T3" fmla="*/ 7 h 24"/>
                  <a:gd name="T4" fmla="*/ 9 w 20"/>
                  <a:gd name="T5" fmla="*/ 7 h 24"/>
                  <a:gd name="T6" fmla="*/ 6 w 20"/>
                  <a:gd name="T7" fmla="*/ 15 h 24"/>
                  <a:gd name="T8" fmla="*/ 2 w 20"/>
                  <a:gd name="T9" fmla="*/ 18 h 24"/>
                  <a:gd name="T10" fmla="*/ 0 w 20"/>
                  <a:gd name="T11" fmla="*/ 24 h 24"/>
                  <a:gd name="T12" fmla="*/ 12 w 20"/>
                  <a:gd name="T13" fmla="*/ 22 h 24"/>
                  <a:gd name="T14" fmla="*/ 16 w 20"/>
                  <a:gd name="T15" fmla="*/ 18 h 24"/>
                  <a:gd name="T16" fmla="*/ 16 w 20"/>
                  <a:gd name="T17" fmla="*/ 9 h 24"/>
                  <a:gd name="T18" fmla="*/ 20 w 20"/>
                  <a:gd name="T19" fmla="*/ 6 h 24"/>
                  <a:gd name="T20" fmla="*/ 17 w 20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4">
                    <a:moveTo>
                      <a:pt x="17" y="0"/>
                    </a:moveTo>
                    <a:lnTo>
                      <a:pt x="12" y="7"/>
                    </a:lnTo>
                    <a:lnTo>
                      <a:pt x="9" y="7"/>
                    </a:lnTo>
                    <a:lnTo>
                      <a:pt x="6" y="15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12" y="22"/>
                    </a:lnTo>
                    <a:lnTo>
                      <a:pt x="16" y="18"/>
                    </a:lnTo>
                    <a:lnTo>
                      <a:pt x="16" y="9"/>
                    </a:lnTo>
                    <a:lnTo>
                      <a:pt x="20" y="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6" name="Freeform 5388">
                <a:extLst>
                  <a:ext uri="{FF2B5EF4-FFF2-40B4-BE49-F238E27FC236}">
                    <a16:creationId xmlns:a16="http://schemas.microsoft.com/office/drawing/2014/main" id="{918DC184-BA1A-944B-DED4-6619B8F35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176"/>
                <a:ext cx="10" cy="12"/>
              </a:xfrm>
              <a:custGeom>
                <a:avLst/>
                <a:gdLst>
                  <a:gd name="T0" fmla="*/ 17 w 20"/>
                  <a:gd name="T1" fmla="*/ 0 h 24"/>
                  <a:gd name="T2" fmla="*/ 20 w 20"/>
                  <a:gd name="T3" fmla="*/ 6 h 24"/>
                  <a:gd name="T4" fmla="*/ 16 w 20"/>
                  <a:gd name="T5" fmla="*/ 9 h 24"/>
                  <a:gd name="T6" fmla="*/ 16 w 20"/>
                  <a:gd name="T7" fmla="*/ 18 h 24"/>
                  <a:gd name="T8" fmla="*/ 12 w 20"/>
                  <a:gd name="T9" fmla="*/ 22 h 24"/>
                  <a:gd name="T10" fmla="*/ 0 w 20"/>
                  <a:gd name="T11" fmla="*/ 24 h 24"/>
                  <a:gd name="T12" fmla="*/ 2 w 20"/>
                  <a:gd name="T13" fmla="*/ 18 h 24"/>
                  <a:gd name="T14" fmla="*/ 6 w 20"/>
                  <a:gd name="T15" fmla="*/ 15 h 24"/>
                  <a:gd name="T16" fmla="*/ 9 w 20"/>
                  <a:gd name="T17" fmla="*/ 7 h 24"/>
                  <a:gd name="T18" fmla="*/ 12 w 20"/>
                  <a:gd name="T19" fmla="*/ 7 h 24"/>
                  <a:gd name="T20" fmla="*/ 17 w 20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4">
                    <a:moveTo>
                      <a:pt x="17" y="0"/>
                    </a:moveTo>
                    <a:lnTo>
                      <a:pt x="20" y="6"/>
                    </a:lnTo>
                    <a:lnTo>
                      <a:pt x="16" y="9"/>
                    </a:lnTo>
                    <a:lnTo>
                      <a:pt x="16" y="18"/>
                    </a:lnTo>
                    <a:lnTo>
                      <a:pt x="12" y="22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6" y="15"/>
                    </a:lnTo>
                    <a:lnTo>
                      <a:pt x="9" y="7"/>
                    </a:lnTo>
                    <a:lnTo>
                      <a:pt x="12" y="7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7" name="Freeform 5389">
                <a:extLst>
                  <a:ext uri="{FF2B5EF4-FFF2-40B4-BE49-F238E27FC236}">
                    <a16:creationId xmlns:a16="http://schemas.microsoft.com/office/drawing/2014/main" id="{1686F8F7-35A9-68E6-07E5-C22521478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176"/>
                <a:ext cx="10" cy="12"/>
              </a:xfrm>
              <a:custGeom>
                <a:avLst/>
                <a:gdLst>
                  <a:gd name="T0" fmla="*/ 17 w 20"/>
                  <a:gd name="T1" fmla="*/ 0 h 24"/>
                  <a:gd name="T2" fmla="*/ 20 w 20"/>
                  <a:gd name="T3" fmla="*/ 6 h 24"/>
                  <a:gd name="T4" fmla="*/ 16 w 20"/>
                  <a:gd name="T5" fmla="*/ 9 h 24"/>
                  <a:gd name="T6" fmla="*/ 16 w 20"/>
                  <a:gd name="T7" fmla="*/ 18 h 24"/>
                  <a:gd name="T8" fmla="*/ 12 w 20"/>
                  <a:gd name="T9" fmla="*/ 22 h 24"/>
                  <a:gd name="T10" fmla="*/ 0 w 20"/>
                  <a:gd name="T11" fmla="*/ 24 h 24"/>
                  <a:gd name="T12" fmla="*/ 2 w 20"/>
                  <a:gd name="T13" fmla="*/ 18 h 24"/>
                  <a:gd name="T14" fmla="*/ 6 w 20"/>
                  <a:gd name="T15" fmla="*/ 15 h 24"/>
                  <a:gd name="T16" fmla="*/ 9 w 20"/>
                  <a:gd name="T17" fmla="*/ 7 h 24"/>
                  <a:gd name="T18" fmla="*/ 12 w 20"/>
                  <a:gd name="T19" fmla="*/ 7 h 24"/>
                  <a:gd name="T20" fmla="*/ 17 w 20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4">
                    <a:moveTo>
                      <a:pt x="17" y="0"/>
                    </a:moveTo>
                    <a:lnTo>
                      <a:pt x="20" y="6"/>
                    </a:lnTo>
                    <a:lnTo>
                      <a:pt x="16" y="9"/>
                    </a:lnTo>
                    <a:lnTo>
                      <a:pt x="16" y="18"/>
                    </a:lnTo>
                    <a:lnTo>
                      <a:pt x="12" y="22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6" y="15"/>
                    </a:lnTo>
                    <a:lnTo>
                      <a:pt x="9" y="7"/>
                    </a:lnTo>
                    <a:lnTo>
                      <a:pt x="12" y="7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8" name="Freeform 5390">
                <a:extLst>
                  <a:ext uri="{FF2B5EF4-FFF2-40B4-BE49-F238E27FC236}">
                    <a16:creationId xmlns:a16="http://schemas.microsoft.com/office/drawing/2014/main" id="{04859C88-E2A9-7B54-921C-60EE5BE27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211"/>
                <a:ext cx="64" cy="75"/>
              </a:xfrm>
              <a:custGeom>
                <a:avLst/>
                <a:gdLst>
                  <a:gd name="T0" fmla="*/ 17 w 128"/>
                  <a:gd name="T1" fmla="*/ 42 h 148"/>
                  <a:gd name="T2" fmla="*/ 9 w 128"/>
                  <a:gd name="T3" fmla="*/ 39 h 148"/>
                  <a:gd name="T4" fmla="*/ 6 w 128"/>
                  <a:gd name="T5" fmla="*/ 48 h 148"/>
                  <a:gd name="T6" fmla="*/ 9 w 128"/>
                  <a:gd name="T7" fmla="*/ 60 h 148"/>
                  <a:gd name="T8" fmla="*/ 6 w 128"/>
                  <a:gd name="T9" fmla="*/ 69 h 148"/>
                  <a:gd name="T10" fmla="*/ 15 w 128"/>
                  <a:gd name="T11" fmla="*/ 79 h 148"/>
                  <a:gd name="T12" fmla="*/ 17 w 128"/>
                  <a:gd name="T13" fmla="*/ 91 h 148"/>
                  <a:gd name="T14" fmla="*/ 14 w 128"/>
                  <a:gd name="T15" fmla="*/ 109 h 148"/>
                  <a:gd name="T16" fmla="*/ 18 w 128"/>
                  <a:gd name="T17" fmla="*/ 118 h 148"/>
                  <a:gd name="T18" fmla="*/ 27 w 128"/>
                  <a:gd name="T19" fmla="*/ 118 h 148"/>
                  <a:gd name="T20" fmla="*/ 36 w 128"/>
                  <a:gd name="T21" fmla="*/ 121 h 148"/>
                  <a:gd name="T22" fmla="*/ 43 w 128"/>
                  <a:gd name="T23" fmla="*/ 126 h 148"/>
                  <a:gd name="T24" fmla="*/ 49 w 128"/>
                  <a:gd name="T25" fmla="*/ 136 h 148"/>
                  <a:gd name="T26" fmla="*/ 71 w 128"/>
                  <a:gd name="T27" fmla="*/ 127 h 148"/>
                  <a:gd name="T28" fmla="*/ 94 w 128"/>
                  <a:gd name="T29" fmla="*/ 139 h 148"/>
                  <a:gd name="T30" fmla="*/ 106 w 128"/>
                  <a:gd name="T31" fmla="*/ 141 h 148"/>
                  <a:gd name="T32" fmla="*/ 128 w 128"/>
                  <a:gd name="T33" fmla="*/ 123 h 148"/>
                  <a:gd name="T34" fmla="*/ 120 w 128"/>
                  <a:gd name="T35" fmla="*/ 97 h 148"/>
                  <a:gd name="T36" fmla="*/ 115 w 128"/>
                  <a:gd name="T37" fmla="*/ 92 h 148"/>
                  <a:gd name="T38" fmla="*/ 103 w 128"/>
                  <a:gd name="T39" fmla="*/ 94 h 148"/>
                  <a:gd name="T40" fmla="*/ 90 w 128"/>
                  <a:gd name="T41" fmla="*/ 92 h 148"/>
                  <a:gd name="T42" fmla="*/ 80 w 128"/>
                  <a:gd name="T43" fmla="*/ 95 h 148"/>
                  <a:gd name="T44" fmla="*/ 68 w 128"/>
                  <a:gd name="T45" fmla="*/ 83 h 148"/>
                  <a:gd name="T46" fmla="*/ 71 w 128"/>
                  <a:gd name="T47" fmla="*/ 71 h 148"/>
                  <a:gd name="T48" fmla="*/ 79 w 128"/>
                  <a:gd name="T49" fmla="*/ 59 h 148"/>
                  <a:gd name="T50" fmla="*/ 84 w 128"/>
                  <a:gd name="T51" fmla="*/ 50 h 148"/>
                  <a:gd name="T52" fmla="*/ 77 w 128"/>
                  <a:gd name="T53" fmla="*/ 31 h 148"/>
                  <a:gd name="T54" fmla="*/ 76 w 128"/>
                  <a:gd name="T55" fmla="*/ 21 h 148"/>
                  <a:gd name="T56" fmla="*/ 74 w 128"/>
                  <a:gd name="T57" fmla="*/ 9 h 148"/>
                  <a:gd name="T58" fmla="*/ 62 w 128"/>
                  <a:gd name="T59" fmla="*/ 6 h 148"/>
                  <a:gd name="T60" fmla="*/ 49 w 128"/>
                  <a:gd name="T61" fmla="*/ 0 h 148"/>
                  <a:gd name="T62" fmla="*/ 43 w 128"/>
                  <a:gd name="T63" fmla="*/ 15 h 148"/>
                  <a:gd name="T64" fmla="*/ 33 w 128"/>
                  <a:gd name="T65" fmla="*/ 18 h 148"/>
                  <a:gd name="T66" fmla="*/ 36 w 128"/>
                  <a:gd name="T67" fmla="*/ 31 h 148"/>
                  <a:gd name="T68" fmla="*/ 23 w 128"/>
                  <a:gd name="T69" fmla="*/ 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8" h="148">
                    <a:moveTo>
                      <a:pt x="23" y="36"/>
                    </a:moveTo>
                    <a:lnTo>
                      <a:pt x="17" y="42"/>
                    </a:lnTo>
                    <a:lnTo>
                      <a:pt x="12" y="42"/>
                    </a:lnTo>
                    <a:lnTo>
                      <a:pt x="9" y="39"/>
                    </a:lnTo>
                    <a:lnTo>
                      <a:pt x="0" y="45"/>
                    </a:lnTo>
                    <a:lnTo>
                      <a:pt x="6" y="48"/>
                    </a:lnTo>
                    <a:lnTo>
                      <a:pt x="3" y="54"/>
                    </a:lnTo>
                    <a:lnTo>
                      <a:pt x="9" y="60"/>
                    </a:lnTo>
                    <a:lnTo>
                      <a:pt x="11" y="68"/>
                    </a:lnTo>
                    <a:lnTo>
                      <a:pt x="6" y="69"/>
                    </a:lnTo>
                    <a:lnTo>
                      <a:pt x="9" y="71"/>
                    </a:lnTo>
                    <a:lnTo>
                      <a:pt x="15" y="79"/>
                    </a:lnTo>
                    <a:lnTo>
                      <a:pt x="14" y="82"/>
                    </a:lnTo>
                    <a:lnTo>
                      <a:pt x="17" y="91"/>
                    </a:lnTo>
                    <a:lnTo>
                      <a:pt x="14" y="92"/>
                    </a:lnTo>
                    <a:lnTo>
                      <a:pt x="14" y="109"/>
                    </a:lnTo>
                    <a:lnTo>
                      <a:pt x="12" y="114"/>
                    </a:lnTo>
                    <a:lnTo>
                      <a:pt x="18" y="118"/>
                    </a:lnTo>
                    <a:lnTo>
                      <a:pt x="24" y="115"/>
                    </a:lnTo>
                    <a:lnTo>
                      <a:pt x="27" y="118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40" y="120"/>
                    </a:lnTo>
                    <a:lnTo>
                      <a:pt x="43" y="126"/>
                    </a:lnTo>
                    <a:lnTo>
                      <a:pt x="47" y="130"/>
                    </a:lnTo>
                    <a:lnTo>
                      <a:pt x="49" y="136"/>
                    </a:lnTo>
                    <a:lnTo>
                      <a:pt x="59" y="129"/>
                    </a:lnTo>
                    <a:lnTo>
                      <a:pt x="71" y="127"/>
                    </a:lnTo>
                    <a:lnTo>
                      <a:pt x="76" y="130"/>
                    </a:lnTo>
                    <a:lnTo>
                      <a:pt x="94" y="139"/>
                    </a:lnTo>
                    <a:lnTo>
                      <a:pt x="97" y="148"/>
                    </a:lnTo>
                    <a:lnTo>
                      <a:pt x="106" y="141"/>
                    </a:lnTo>
                    <a:lnTo>
                      <a:pt x="109" y="127"/>
                    </a:lnTo>
                    <a:lnTo>
                      <a:pt x="128" y="123"/>
                    </a:lnTo>
                    <a:lnTo>
                      <a:pt x="121" y="106"/>
                    </a:lnTo>
                    <a:lnTo>
                      <a:pt x="120" y="97"/>
                    </a:lnTo>
                    <a:lnTo>
                      <a:pt x="121" y="89"/>
                    </a:lnTo>
                    <a:lnTo>
                      <a:pt x="115" y="92"/>
                    </a:lnTo>
                    <a:lnTo>
                      <a:pt x="112" y="88"/>
                    </a:lnTo>
                    <a:lnTo>
                      <a:pt x="103" y="94"/>
                    </a:lnTo>
                    <a:lnTo>
                      <a:pt x="94" y="94"/>
                    </a:lnTo>
                    <a:lnTo>
                      <a:pt x="90" y="92"/>
                    </a:lnTo>
                    <a:lnTo>
                      <a:pt x="87" y="94"/>
                    </a:lnTo>
                    <a:lnTo>
                      <a:pt x="80" y="95"/>
                    </a:lnTo>
                    <a:lnTo>
                      <a:pt x="70" y="86"/>
                    </a:lnTo>
                    <a:lnTo>
                      <a:pt x="68" y="83"/>
                    </a:lnTo>
                    <a:lnTo>
                      <a:pt x="68" y="76"/>
                    </a:lnTo>
                    <a:lnTo>
                      <a:pt x="71" y="71"/>
                    </a:lnTo>
                    <a:lnTo>
                      <a:pt x="76" y="68"/>
                    </a:lnTo>
                    <a:lnTo>
                      <a:pt x="79" y="59"/>
                    </a:lnTo>
                    <a:lnTo>
                      <a:pt x="77" y="54"/>
                    </a:lnTo>
                    <a:lnTo>
                      <a:pt x="84" y="50"/>
                    </a:lnTo>
                    <a:lnTo>
                      <a:pt x="73" y="30"/>
                    </a:lnTo>
                    <a:lnTo>
                      <a:pt x="77" y="31"/>
                    </a:lnTo>
                    <a:lnTo>
                      <a:pt x="80" y="27"/>
                    </a:lnTo>
                    <a:lnTo>
                      <a:pt x="76" y="21"/>
                    </a:lnTo>
                    <a:lnTo>
                      <a:pt x="76" y="10"/>
                    </a:lnTo>
                    <a:lnTo>
                      <a:pt x="74" y="9"/>
                    </a:lnTo>
                    <a:lnTo>
                      <a:pt x="64" y="9"/>
                    </a:lnTo>
                    <a:lnTo>
                      <a:pt x="62" y="6"/>
                    </a:lnTo>
                    <a:lnTo>
                      <a:pt x="53" y="6"/>
                    </a:lnTo>
                    <a:lnTo>
                      <a:pt x="49" y="0"/>
                    </a:lnTo>
                    <a:lnTo>
                      <a:pt x="40" y="4"/>
                    </a:lnTo>
                    <a:lnTo>
                      <a:pt x="43" y="15"/>
                    </a:lnTo>
                    <a:lnTo>
                      <a:pt x="40" y="15"/>
                    </a:lnTo>
                    <a:lnTo>
                      <a:pt x="33" y="18"/>
                    </a:lnTo>
                    <a:lnTo>
                      <a:pt x="33" y="27"/>
                    </a:lnTo>
                    <a:lnTo>
                      <a:pt x="36" y="31"/>
                    </a:lnTo>
                    <a:lnTo>
                      <a:pt x="29" y="36"/>
                    </a:lnTo>
                    <a:lnTo>
                      <a:pt x="23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39" name="Freeform 5391">
                <a:extLst>
                  <a:ext uri="{FF2B5EF4-FFF2-40B4-BE49-F238E27FC236}">
                    <a16:creationId xmlns:a16="http://schemas.microsoft.com/office/drawing/2014/main" id="{800E69D3-B901-FD3A-E80D-B2D97C124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211"/>
                <a:ext cx="64" cy="75"/>
              </a:xfrm>
              <a:custGeom>
                <a:avLst/>
                <a:gdLst>
                  <a:gd name="T0" fmla="*/ 29 w 128"/>
                  <a:gd name="T1" fmla="*/ 36 h 148"/>
                  <a:gd name="T2" fmla="*/ 33 w 128"/>
                  <a:gd name="T3" fmla="*/ 27 h 148"/>
                  <a:gd name="T4" fmla="*/ 40 w 128"/>
                  <a:gd name="T5" fmla="*/ 15 h 148"/>
                  <a:gd name="T6" fmla="*/ 40 w 128"/>
                  <a:gd name="T7" fmla="*/ 4 h 148"/>
                  <a:gd name="T8" fmla="*/ 53 w 128"/>
                  <a:gd name="T9" fmla="*/ 6 h 148"/>
                  <a:gd name="T10" fmla="*/ 64 w 128"/>
                  <a:gd name="T11" fmla="*/ 9 h 148"/>
                  <a:gd name="T12" fmla="*/ 76 w 128"/>
                  <a:gd name="T13" fmla="*/ 10 h 148"/>
                  <a:gd name="T14" fmla="*/ 80 w 128"/>
                  <a:gd name="T15" fmla="*/ 27 h 148"/>
                  <a:gd name="T16" fmla="*/ 73 w 128"/>
                  <a:gd name="T17" fmla="*/ 30 h 148"/>
                  <a:gd name="T18" fmla="*/ 77 w 128"/>
                  <a:gd name="T19" fmla="*/ 54 h 148"/>
                  <a:gd name="T20" fmla="*/ 76 w 128"/>
                  <a:gd name="T21" fmla="*/ 68 h 148"/>
                  <a:gd name="T22" fmla="*/ 68 w 128"/>
                  <a:gd name="T23" fmla="*/ 76 h 148"/>
                  <a:gd name="T24" fmla="*/ 70 w 128"/>
                  <a:gd name="T25" fmla="*/ 86 h 148"/>
                  <a:gd name="T26" fmla="*/ 87 w 128"/>
                  <a:gd name="T27" fmla="*/ 94 h 148"/>
                  <a:gd name="T28" fmla="*/ 94 w 128"/>
                  <a:gd name="T29" fmla="*/ 94 h 148"/>
                  <a:gd name="T30" fmla="*/ 112 w 128"/>
                  <a:gd name="T31" fmla="*/ 88 h 148"/>
                  <a:gd name="T32" fmla="*/ 121 w 128"/>
                  <a:gd name="T33" fmla="*/ 89 h 148"/>
                  <a:gd name="T34" fmla="*/ 121 w 128"/>
                  <a:gd name="T35" fmla="*/ 106 h 148"/>
                  <a:gd name="T36" fmla="*/ 109 w 128"/>
                  <a:gd name="T37" fmla="*/ 127 h 148"/>
                  <a:gd name="T38" fmla="*/ 97 w 128"/>
                  <a:gd name="T39" fmla="*/ 148 h 148"/>
                  <a:gd name="T40" fmla="*/ 76 w 128"/>
                  <a:gd name="T41" fmla="*/ 130 h 148"/>
                  <a:gd name="T42" fmla="*/ 59 w 128"/>
                  <a:gd name="T43" fmla="*/ 129 h 148"/>
                  <a:gd name="T44" fmla="*/ 47 w 128"/>
                  <a:gd name="T45" fmla="*/ 130 h 148"/>
                  <a:gd name="T46" fmla="*/ 40 w 128"/>
                  <a:gd name="T47" fmla="*/ 120 h 148"/>
                  <a:gd name="T48" fmla="*/ 33 w 128"/>
                  <a:gd name="T49" fmla="*/ 118 h 148"/>
                  <a:gd name="T50" fmla="*/ 24 w 128"/>
                  <a:gd name="T51" fmla="*/ 115 h 148"/>
                  <a:gd name="T52" fmla="*/ 12 w 128"/>
                  <a:gd name="T53" fmla="*/ 114 h 148"/>
                  <a:gd name="T54" fmla="*/ 14 w 128"/>
                  <a:gd name="T55" fmla="*/ 92 h 148"/>
                  <a:gd name="T56" fmla="*/ 14 w 128"/>
                  <a:gd name="T57" fmla="*/ 82 h 148"/>
                  <a:gd name="T58" fmla="*/ 9 w 128"/>
                  <a:gd name="T59" fmla="*/ 71 h 148"/>
                  <a:gd name="T60" fmla="*/ 11 w 128"/>
                  <a:gd name="T61" fmla="*/ 68 h 148"/>
                  <a:gd name="T62" fmla="*/ 3 w 128"/>
                  <a:gd name="T63" fmla="*/ 54 h 148"/>
                  <a:gd name="T64" fmla="*/ 0 w 128"/>
                  <a:gd name="T65" fmla="*/ 45 h 148"/>
                  <a:gd name="T66" fmla="*/ 12 w 128"/>
                  <a:gd name="T67" fmla="*/ 42 h 148"/>
                  <a:gd name="T68" fmla="*/ 23 w 128"/>
                  <a:gd name="T69" fmla="*/ 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8" h="148">
                    <a:moveTo>
                      <a:pt x="23" y="36"/>
                    </a:moveTo>
                    <a:lnTo>
                      <a:pt x="29" y="36"/>
                    </a:lnTo>
                    <a:lnTo>
                      <a:pt x="36" y="31"/>
                    </a:lnTo>
                    <a:lnTo>
                      <a:pt x="33" y="27"/>
                    </a:lnTo>
                    <a:lnTo>
                      <a:pt x="33" y="18"/>
                    </a:lnTo>
                    <a:lnTo>
                      <a:pt x="40" y="15"/>
                    </a:lnTo>
                    <a:lnTo>
                      <a:pt x="43" y="15"/>
                    </a:lnTo>
                    <a:lnTo>
                      <a:pt x="40" y="4"/>
                    </a:lnTo>
                    <a:lnTo>
                      <a:pt x="49" y="0"/>
                    </a:lnTo>
                    <a:lnTo>
                      <a:pt x="53" y="6"/>
                    </a:lnTo>
                    <a:lnTo>
                      <a:pt x="62" y="6"/>
                    </a:lnTo>
                    <a:lnTo>
                      <a:pt x="64" y="9"/>
                    </a:lnTo>
                    <a:lnTo>
                      <a:pt x="74" y="9"/>
                    </a:lnTo>
                    <a:lnTo>
                      <a:pt x="76" y="10"/>
                    </a:lnTo>
                    <a:lnTo>
                      <a:pt x="76" y="21"/>
                    </a:lnTo>
                    <a:lnTo>
                      <a:pt x="80" y="27"/>
                    </a:lnTo>
                    <a:lnTo>
                      <a:pt x="77" y="31"/>
                    </a:lnTo>
                    <a:lnTo>
                      <a:pt x="73" y="30"/>
                    </a:lnTo>
                    <a:lnTo>
                      <a:pt x="84" y="50"/>
                    </a:lnTo>
                    <a:lnTo>
                      <a:pt x="77" y="54"/>
                    </a:lnTo>
                    <a:lnTo>
                      <a:pt x="79" y="59"/>
                    </a:lnTo>
                    <a:lnTo>
                      <a:pt x="76" y="68"/>
                    </a:lnTo>
                    <a:lnTo>
                      <a:pt x="71" y="71"/>
                    </a:lnTo>
                    <a:lnTo>
                      <a:pt x="68" y="76"/>
                    </a:lnTo>
                    <a:lnTo>
                      <a:pt x="68" y="83"/>
                    </a:lnTo>
                    <a:lnTo>
                      <a:pt x="70" y="86"/>
                    </a:lnTo>
                    <a:lnTo>
                      <a:pt x="80" y="95"/>
                    </a:lnTo>
                    <a:lnTo>
                      <a:pt x="87" y="94"/>
                    </a:lnTo>
                    <a:lnTo>
                      <a:pt x="90" y="92"/>
                    </a:lnTo>
                    <a:lnTo>
                      <a:pt x="94" y="94"/>
                    </a:lnTo>
                    <a:lnTo>
                      <a:pt x="103" y="94"/>
                    </a:lnTo>
                    <a:lnTo>
                      <a:pt x="112" y="88"/>
                    </a:lnTo>
                    <a:lnTo>
                      <a:pt x="115" y="92"/>
                    </a:lnTo>
                    <a:lnTo>
                      <a:pt x="121" y="89"/>
                    </a:lnTo>
                    <a:lnTo>
                      <a:pt x="120" y="97"/>
                    </a:lnTo>
                    <a:lnTo>
                      <a:pt x="121" y="106"/>
                    </a:lnTo>
                    <a:lnTo>
                      <a:pt x="128" y="123"/>
                    </a:lnTo>
                    <a:lnTo>
                      <a:pt x="109" y="127"/>
                    </a:lnTo>
                    <a:lnTo>
                      <a:pt x="106" y="141"/>
                    </a:lnTo>
                    <a:lnTo>
                      <a:pt x="97" y="148"/>
                    </a:lnTo>
                    <a:lnTo>
                      <a:pt x="94" y="139"/>
                    </a:lnTo>
                    <a:lnTo>
                      <a:pt x="76" y="130"/>
                    </a:lnTo>
                    <a:lnTo>
                      <a:pt x="71" y="127"/>
                    </a:lnTo>
                    <a:lnTo>
                      <a:pt x="59" y="129"/>
                    </a:lnTo>
                    <a:lnTo>
                      <a:pt x="49" y="136"/>
                    </a:lnTo>
                    <a:lnTo>
                      <a:pt x="47" y="130"/>
                    </a:lnTo>
                    <a:lnTo>
                      <a:pt x="43" y="126"/>
                    </a:lnTo>
                    <a:lnTo>
                      <a:pt x="40" y="120"/>
                    </a:lnTo>
                    <a:lnTo>
                      <a:pt x="36" y="121"/>
                    </a:lnTo>
                    <a:lnTo>
                      <a:pt x="33" y="118"/>
                    </a:lnTo>
                    <a:lnTo>
                      <a:pt x="27" y="118"/>
                    </a:lnTo>
                    <a:lnTo>
                      <a:pt x="24" y="115"/>
                    </a:lnTo>
                    <a:lnTo>
                      <a:pt x="18" y="118"/>
                    </a:lnTo>
                    <a:lnTo>
                      <a:pt x="12" y="114"/>
                    </a:lnTo>
                    <a:lnTo>
                      <a:pt x="14" y="109"/>
                    </a:lnTo>
                    <a:lnTo>
                      <a:pt x="14" y="92"/>
                    </a:lnTo>
                    <a:lnTo>
                      <a:pt x="17" y="91"/>
                    </a:lnTo>
                    <a:lnTo>
                      <a:pt x="14" y="82"/>
                    </a:lnTo>
                    <a:lnTo>
                      <a:pt x="15" y="79"/>
                    </a:lnTo>
                    <a:lnTo>
                      <a:pt x="9" y="71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9" y="60"/>
                    </a:lnTo>
                    <a:lnTo>
                      <a:pt x="3" y="54"/>
                    </a:lnTo>
                    <a:lnTo>
                      <a:pt x="6" y="48"/>
                    </a:lnTo>
                    <a:lnTo>
                      <a:pt x="0" y="45"/>
                    </a:lnTo>
                    <a:lnTo>
                      <a:pt x="9" y="39"/>
                    </a:lnTo>
                    <a:lnTo>
                      <a:pt x="12" y="42"/>
                    </a:lnTo>
                    <a:lnTo>
                      <a:pt x="17" y="42"/>
                    </a:lnTo>
                    <a:lnTo>
                      <a:pt x="23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0" name="Freeform 5392">
                <a:extLst>
                  <a:ext uri="{FF2B5EF4-FFF2-40B4-BE49-F238E27FC236}">
                    <a16:creationId xmlns:a16="http://schemas.microsoft.com/office/drawing/2014/main" id="{CEB8E4A4-F825-712F-9BD3-BD8E80A74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211"/>
                <a:ext cx="64" cy="75"/>
              </a:xfrm>
              <a:custGeom>
                <a:avLst/>
                <a:gdLst>
                  <a:gd name="T0" fmla="*/ 29 w 128"/>
                  <a:gd name="T1" fmla="*/ 36 h 148"/>
                  <a:gd name="T2" fmla="*/ 33 w 128"/>
                  <a:gd name="T3" fmla="*/ 27 h 148"/>
                  <a:gd name="T4" fmla="*/ 40 w 128"/>
                  <a:gd name="T5" fmla="*/ 15 h 148"/>
                  <a:gd name="T6" fmla="*/ 40 w 128"/>
                  <a:gd name="T7" fmla="*/ 4 h 148"/>
                  <a:gd name="T8" fmla="*/ 53 w 128"/>
                  <a:gd name="T9" fmla="*/ 6 h 148"/>
                  <a:gd name="T10" fmla="*/ 64 w 128"/>
                  <a:gd name="T11" fmla="*/ 9 h 148"/>
                  <a:gd name="T12" fmla="*/ 76 w 128"/>
                  <a:gd name="T13" fmla="*/ 10 h 148"/>
                  <a:gd name="T14" fmla="*/ 80 w 128"/>
                  <a:gd name="T15" fmla="*/ 27 h 148"/>
                  <a:gd name="T16" fmla="*/ 73 w 128"/>
                  <a:gd name="T17" fmla="*/ 30 h 148"/>
                  <a:gd name="T18" fmla="*/ 77 w 128"/>
                  <a:gd name="T19" fmla="*/ 54 h 148"/>
                  <a:gd name="T20" fmla="*/ 76 w 128"/>
                  <a:gd name="T21" fmla="*/ 68 h 148"/>
                  <a:gd name="T22" fmla="*/ 68 w 128"/>
                  <a:gd name="T23" fmla="*/ 76 h 148"/>
                  <a:gd name="T24" fmla="*/ 70 w 128"/>
                  <a:gd name="T25" fmla="*/ 86 h 148"/>
                  <a:gd name="T26" fmla="*/ 87 w 128"/>
                  <a:gd name="T27" fmla="*/ 94 h 148"/>
                  <a:gd name="T28" fmla="*/ 94 w 128"/>
                  <a:gd name="T29" fmla="*/ 94 h 148"/>
                  <a:gd name="T30" fmla="*/ 112 w 128"/>
                  <a:gd name="T31" fmla="*/ 88 h 148"/>
                  <a:gd name="T32" fmla="*/ 121 w 128"/>
                  <a:gd name="T33" fmla="*/ 89 h 148"/>
                  <a:gd name="T34" fmla="*/ 121 w 128"/>
                  <a:gd name="T35" fmla="*/ 106 h 148"/>
                  <a:gd name="T36" fmla="*/ 109 w 128"/>
                  <a:gd name="T37" fmla="*/ 127 h 148"/>
                  <a:gd name="T38" fmla="*/ 97 w 128"/>
                  <a:gd name="T39" fmla="*/ 148 h 148"/>
                  <a:gd name="T40" fmla="*/ 76 w 128"/>
                  <a:gd name="T41" fmla="*/ 130 h 148"/>
                  <a:gd name="T42" fmla="*/ 59 w 128"/>
                  <a:gd name="T43" fmla="*/ 129 h 148"/>
                  <a:gd name="T44" fmla="*/ 47 w 128"/>
                  <a:gd name="T45" fmla="*/ 130 h 148"/>
                  <a:gd name="T46" fmla="*/ 40 w 128"/>
                  <a:gd name="T47" fmla="*/ 120 h 148"/>
                  <a:gd name="T48" fmla="*/ 33 w 128"/>
                  <a:gd name="T49" fmla="*/ 118 h 148"/>
                  <a:gd name="T50" fmla="*/ 24 w 128"/>
                  <a:gd name="T51" fmla="*/ 115 h 148"/>
                  <a:gd name="T52" fmla="*/ 12 w 128"/>
                  <a:gd name="T53" fmla="*/ 114 h 148"/>
                  <a:gd name="T54" fmla="*/ 14 w 128"/>
                  <a:gd name="T55" fmla="*/ 92 h 148"/>
                  <a:gd name="T56" fmla="*/ 14 w 128"/>
                  <a:gd name="T57" fmla="*/ 82 h 148"/>
                  <a:gd name="T58" fmla="*/ 9 w 128"/>
                  <a:gd name="T59" fmla="*/ 71 h 148"/>
                  <a:gd name="T60" fmla="*/ 11 w 128"/>
                  <a:gd name="T61" fmla="*/ 68 h 148"/>
                  <a:gd name="T62" fmla="*/ 3 w 128"/>
                  <a:gd name="T63" fmla="*/ 54 h 148"/>
                  <a:gd name="T64" fmla="*/ 0 w 128"/>
                  <a:gd name="T65" fmla="*/ 45 h 148"/>
                  <a:gd name="T66" fmla="*/ 12 w 128"/>
                  <a:gd name="T67" fmla="*/ 42 h 148"/>
                  <a:gd name="T68" fmla="*/ 23 w 128"/>
                  <a:gd name="T69" fmla="*/ 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8" h="148">
                    <a:moveTo>
                      <a:pt x="23" y="36"/>
                    </a:moveTo>
                    <a:lnTo>
                      <a:pt x="29" y="36"/>
                    </a:lnTo>
                    <a:lnTo>
                      <a:pt x="36" y="31"/>
                    </a:lnTo>
                    <a:lnTo>
                      <a:pt x="33" y="27"/>
                    </a:lnTo>
                    <a:lnTo>
                      <a:pt x="33" y="18"/>
                    </a:lnTo>
                    <a:lnTo>
                      <a:pt x="40" y="15"/>
                    </a:lnTo>
                    <a:lnTo>
                      <a:pt x="43" y="15"/>
                    </a:lnTo>
                    <a:lnTo>
                      <a:pt x="40" y="4"/>
                    </a:lnTo>
                    <a:lnTo>
                      <a:pt x="49" y="0"/>
                    </a:lnTo>
                    <a:lnTo>
                      <a:pt x="53" y="6"/>
                    </a:lnTo>
                    <a:lnTo>
                      <a:pt x="62" y="6"/>
                    </a:lnTo>
                    <a:lnTo>
                      <a:pt x="64" y="9"/>
                    </a:lnTo>
                    <a:lnTo>
                      <a:pt x="74" y="9"/>
                    </a:lnTo>
                    <a:lnTo>
                      <a:pt x="76" y="10"/>
                    </a:lnTo>
                    <a:lnTo>
                      <a:pt x="76" y="21"/>
                    </a:lnTo>
                    <a:lnTo>
                      <a:pt x="80" y="27"/>
                    </a:lnTo>
                    <a:lnTo>
                      <a:pt x="77" y="31"/>
                    </a:lnTo>
                    <a:lnTo>
                      <a:pt x="73" y="30"/>
                    </a:lnTo>
                    <a:lnTo>
                      <a:pt x="84" y="50"/>
                    </a:lnTo>
                    <a:lnTo>
                      <a:pt x="77" y="54"/>
                    </a:lnTo>
                    <a:lnTo>
                      <a:pt x="79" y="59"/>
                    </a:lnTo>
                    <a:lnTo>
                      <a:pt x="76" y="68"/>
                    </a:lnTo>
                    <a:lnTo>
                      <a:pt x="71" y="71"/>
                    </a:lnTo>
                    <a:lnTo>
                      <a:pt x="68" y="76"/>
                    </a:lnTo>
                    <a:lnTo>
                      <a:pt x="68" y="83"/>
                    </a:lnTo>
                    <a:lnTo>
                      <a:pt x="70" y="86"/>
                    </a:lnTo>
                    <a:lnTo>
                      <a:pt x="80" y="95"/>
                    </a:lnTo>
                    <a:lnTo>
                      <a:pt x="87" y="94"/>
                    </a:lnTo>
                    <a:lnTo>
                      <a:pt x="90" y="92"/>
                    </a:lnTo>
                    <a:lnTo>
                      <a:pt x="94" y="94"/>
                    </a:lnTo>
                    <a:lnTo>
                      <a:pt x="103" y="94"/>
                    </a:lnTo>
                    <a:lnTo>
                      <a:pt x="112" y="88"/>
                    </a:lnTo>
                    <a:lnTo>
                      <a:pt x="115" y="92"/>
                    </a:lnTo>
                    <a:lnTo>
                      <a:pt x="121" y="89"/>
                    </a:lnTo>
                    <a:lnTo>
                      <a:pt x="120" y="97"/>
                    </a:lnTo>
                    <a:lnTo>
                      <a:pt x="121" y="106"/>
                    </a:lnTo>
                    <a:lnTo>
                      <a:pt x="128" y="123"/>
                    </a:lnTo>
                    <a:lnTo>
                      <a:pt x="109" y="127"/>
                    </a:lnTo>
                    <a:lnTo>
                      <a:pt x="106" y="141"/>
                    </a:lnTo>
                    <a:lnTo>
                      <a:pt x="97" y="148"/>
                    </a:lnTo>
                    <a:lnTo>
                      <a:pt x="94" y="139"/>
                    </a:lnTo>
                    <a:lnTo>
                      <a:pt x="76" y="130"/>
                    </a:lnTo>
                    <a:lnTo>
                      <a:pt x="71" y="127"/>
                    </a:lnTo>
                    <a:lnTo>
                      <a:pt x="59" y="129"/>
                    </a:lnTo>
                    <a:lnTo>
                      <a:pt x="49" y="136"/>
                    </a:lnTo>
                    <a:lnTo>
                      <a:pt x="47" y="130"/>
                    </a:lnTo>
                    <a:lnTo>
                      <a:pt x="43" y="126"/>
                    </a:lnTo>
                    <a:lnTo>
                      <a:pt x="40" y="120"/>
                    </a:lnTo>
                    <a:lnTo>
                      <a:pt x="36" y="121"/>
                    </a:lnTo>
                    <a:lnTo>
                      <a:pt x="33" y="118"/>
                    </a:lnTo>
                    <a:lnTo>
                      <a:pt x="27" y="118"/>
                    </a:lnTo>
                    <a:lnTo>
                      <a:pt x="24" y="115"/>
                    </a:lnTo>
                    <a:lnTo>
                      <a:pt x="18" y="118"/>
                    </a:lnTo>
                    <a:lnTo>
                      <a:pt x="12" y="114"/>
                    </a:lnTo>
                    <a:lnTo>
                      <a:pt x="14" y="109"/>
                    </a:lnTo>
                    <a:lnTo>
                      <a:pt x="14" y="92"/>
                    </a:lnTo>
                    <a:lnTo>
                      <a:pt x="17" y="91"/>
                    </a:lnTo>
                    <a:lnTo>
                      <a:pt x="14" y="82"/>
                    </a:lnTo>
                    <a:lnTo>
                      <a:pt x="15" y="79"/>
                    </a:lnTo>
                    <a:lnTo>
                      <a:pt x="9" y="71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9" y="60"/>
                    </a:lnTo>
                    <a:lnTo>
                      <a:pt x="3" y="54"/>
                    </a:lnTo>
                    <a:lnTo>
                      <a:pt x="6" y="48"/>
                    </a:lnTo>
                    <a:lnTo>
                      <a:pt x="0" y="45"/>
                    </a:lnTo>
                    <a:lnTo>
                      <a:pt x="9" y="39"/>
                    </a:lnTo>
                    <a:lnTo>
                      <a:pt x="12" y="42"/>
                    </a:lnTo>
                    <a:lnTo>
                      <a:pt x="17" y="42"/>
                    </a:lnTo>
                    <a:lnTo>
                      <a:pt x="23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1" name="Freeform 5393">
                <a:extLst>
                  <a:ext uri="{FF2B5EF4-FFF2-40B4-BE49-F238E27FC236}">
                    <a16:creationId xmlns:a16="http://schemas.microsoft.com/office/drawing/2014/main" id="{CA00B1BE-240E-B3D4-B753-2F6430F12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1183"/>
                <a:ext cx="31" cy="42"/>
              </a:xfrm>
              <a:custGeom>
                <a:avLst/>
                <a:gdLst>
                  <a:gd name="T0" fmla="*/ 20 w 62"/>
                  <a:gd name="T1" fmla="*/ 2 h 84"/>
                  <a:gd name="T2" fmla="*/ 18 w 62"/>
                  <a:gd name="T3" fmla="*/ 6 h 84"/>
                  <a:gd name="T4" fmla="*/ 6 w 62"/>
                  <a:gd name="T5" fmla="*/ 6 h 84"/>
                  <a:gd name="T6" fmla="*/ 3 w 62"/>
                  <a:gd name="T7" fmla="*/ 2 h 84"/>
                  <a:gd name="T8" fmla="*/ 0 w 62"/>
                  <a:gd name="T9" fmla="*/ 12 h 84"/>
                  <a:gd name="T10" fmla="*/ 3 w 62"/>
                  <a:gd name="T11" fmla="*/ 16 h 84"/>
                  <a:gd name="T12" fmla="*/ 6 w 62"/>
                  <a:gd name="T13" fmla="*/ 14 h 84"/>
                  <a:gd name="T14" fmla="*/ 14 w 62"/>
                  <a:gd name="T15" fmla="*/ 20 h 84"/>
                  <a:gd name="T16" fmla="*/ 15 w 62"/>
                  <a:gd name="T17" fmla="*/ 26 h 84"/>
                  <a:gd name="T18" fmla="*/ 14 w 62"/>
                  <a:gd name="T19" fmla="*/ 32 h 84"/>
                  <a:gd name="T20" fmla="*/ 8 w 62"/>
                  <a:gd name="T21" fmla="*/ 40 h 84"/>
                  <a:gd name="T22" fmla="*/ 6 w 62"/>
                  <a:gd name="T23" fmla="*/ 41 h 84"/>
                  <a:gd name="T24" fmla="*/ 12 w 62"/>
                  <a:gd name="T25" fmla="*/ 47 h 84"/>
                  <a:gd name="T26" fmla="*/ 15 w 62"/>
                  <a:gd name="T27" fmla="*/ 49 h 84"/>
                  <a:gd name="T28" fmla="*/ 20 w 62"/>
                  <a:gd name="T29" fmla="*/ 55 h 84"/>
                  <a:gd name="T30" fmla="*/ 21 w 62"/>
                  <a:gd name="T31" fmla="*/ 63 h 84"/>
                  <a:gd name="T32" fmla="*/ 30 w 62"/>
                  <a:gd name="T33" fmla="*/ 66 h 84"/>
                  <a:gd name="T34" fmla="*/ 29 w 62"/>
                  <a:gd name="T35" fmla="*/ 70 h 84"/>
                  <a:gd name="T36" fmla="*/ 36 w 62"/>
                  <a:gd name="T37" fmla="*/ 72 h 84"/>
                  <a:gd name="T38" fmla="*/ 36 w 62"/>
                  <a:gd name="T39" fmla="*/ 78 h 84"/>
                  <a:gd name="T40" fmla="*/ 39 w 62"/>
                  <a:gd name="T41" fmla="*/ 84 h 84"/>
                  <a:gd name="T42" fmla="*/ 39 w 62"/>
                  <a:gd name="T43" fmla="*/ 75 h 84"/>
                  <a:gd name="T44" fmla="*/ 46 w 62"/>
                  <a:gd name="T45" fmla="*/ 72 h 84"/>
                  <a:gd name="T46" fmla="*/ 49 w 62"/>
                  <a:gd name="T47" fmla="*/ 72 h 84"/>
                  <a:gd name="T48" fmla="*/ 46 w 62"/>
                  <a:gd name="T49" fmla="*/ 61 h 84"/>
                  <a:gd name="T50" fmla="*/ 55 w 62"/>
                  <a:gd name="T51" fmla="*/ 57 h 84"/>
                  <a:gd name="T52" fmla="*/ 50 w 62"/>
                  <a:gd name="T53" fmla="*/ 52 h 84"/>
                  <a:gd name="T54" fmla="*/ 62 w 62"/>
                  <a:gd name="T55" fmla="*/ 44 h 84"/>
                  <a:gd name="T56" fmla="*/ 58 w 62"/>
                  <a:gd name="T57" fmla="*/ 37 h 84"/>
                  <a:gd name="T58" fmla="*/ 52 w 62"/>
                  <a:gd name="T59" fmla="*/ 32 h 84"/>
                  <a:gd name="T60" fmla="*/ 52 w 62"/>
                  <a:gd name="T61" fmla="*/ 28 h 84"/>
                  <a:gd name="T62" fmla="*/ 58 w 62"/>
                  <a:gd name="T63" fmla="*/ 23 h 84"/>
                  <a:gd name="T64" fmla="*/ 61 w 62"/>
                  <a:gd name="T65" fmla="*/ 16 h 84"/>
                  <a:gd name="T66" fmla="*/ 56 w 62"/>
                  <a:gd name="T67" fmla="*/ 14 h 84"/>
                  <a:gd name="T68" fmla="*/ 42 w 62"/>
                  <a:gd name="T69" fmla="*/ 9 h 84"/>
                  <a:gd name="T70" fmla="*/ 30 w 62"/>
                  <a:gd name="T71" fmla="*/ 11 h 84"/>
                  <a:gd name="T72" fmla="*/ 26 w 62"/>
                  <a:gd name="T73" fmla="*/ 0 h 84"/>
                  <a:gd name="T74" fmla="*/ 20 w 62"/>
                  <a:gd name="T75" fmla="*/ 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2" h="84">
                    <a:moveTo>
                      <a:pt x="20" y="2"/>
                    </a:moveTo>
                    <a:lnTo>
                      <a:pt x="18" y="6"/>
                    </a:lnTo>
                    <a:lnTo>
                      <a:pt x="6" y="6"/>
                    </a:lnTo>
                    <a:lnTo>
                      <a:pt x="3" y="2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6" y="14"/>
                    </a:lnTo>
                    <a:lnTo>
                      <a:pt x="14" y="20"/>
                    </a:lnTo>
                    <a:lnTo>
                      <a:pt x="15" y="26"/>
                    </a:lnTo>
                    <a:lnTo>
                      <a:pt x="14" y="32"/>
                    </a:lnTo>
                    <a:lnTo>
                      <a:pt x="8" y="40"/>
                    </a:lnTo>
                    <a:lnTo>
                      <a:pt x="6" y="41"/>
                    </a:lnTo>
                    <a:lnTo>
                      <a:pt x="12" y="47"/>
                    </a:lnTo>
                    <a:lnTo>
                      <a:pt x="15" y="49"/>
                    </a:lnTo>
                    <a:lnTo>
                      <a:pt x="20" y="55"/>
                    </a:lnTo>
                    <a:lnTo>
                      <a:pt x="21" y="63"/>
                    </a:lnTo>
                    <a:lnTo>
                      <a:pt x="30" y="66"/>
                    </a:lnTo>
                    <a:lnTo>
                      <a:pt x="29" y="70"/>
                    </a:lnTo>
                    <a:lnTo>
                      <a:pt x="36" y="72"/>
                    </a:lnTo>
                    <a:lnTo>
                      <a:pt x="36" y="78"/>
                    </a:lnTo>
                    <a:lnTo>
                      <a:pt x="39" y="84"/>
                    </a:lnTo>
                    <a:lnTo>
                      <a:pt x="39" y="75"/>
                    </a:lnTo>
                    <a:lnTo>
                      <a:pt x="46" y="72"/>
                    </a:lnTo>
                    <a:lnTo>
                      <a:pt x="49" y="72"/>
                    </a:lnTo>
                    <a:lnTo>
                      <a:pt x="46" y="61"/>
                    </a:lnTo>
                    <a:lnTo>
                      <a:pt x="55" y="57"/>
                    </a:lnTo>
                    <a:lnTo>
                      <a:pt x="50" y="52"/>
                    </a:lnTo>
                    <a:lnTo>
                      <a:pt x="62" y="44"/>
                    </a:lnTo>
                    <a:lnTo>
                      <a:pt x="58" y="37"/>
                    </a:lnTo>
                    <a:lnTo>
                      <a:pt x="52" y="32"/>
                    </a:lnTo>
                    <a:lnTo>
                      <a:pt x="52" y="28"/>
                    </a:lnTo>
                    <a:lnTo>
                      <a:pt x="58" y="23"/>
                    </a:lnTo>
                    <a:lnTo>
                      <a:pt x="61" y="16"/>
                    </a:lnTo>
                    <a:lnTo>
                      <a:pt x="56" y="14"/>
                    </a:lnTo>
                    <a:lnTo>
                      <a:pt x="42" y="9"/>
                    </a:lnTo>
                    <a:lnTo>
                      <a:pt x="30" y="11"/>
                    </a:lnTo>
                    <a:lnTo>
                      <a:pt x="26" y="0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2" name="Freeform 5394">
                <a:extLst>
                  <a:ext uri="{FF2B5EF4-FFF2-40B4-BE49-F238E27FC236}">
                    <a16:creationId xmlns:a16="http://schemas.microsoft.com/office/drawing/2014/main" id="{7DBFA9B0-AF2D-D4D1-56D9-94363994B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1183"/>
                <a:ext cx="31" cy="42"/>
              </a:xfrm>
              <a:custGeom>
                <a:avLst/>
                <a:gdLst>
                  <a:gd name="T0" fmla="*/ 20 w 62"/>
                  <a:gd name="T1" fmla="*/ 2 h 84"/>
                  <a:gd name="T2" fmla="*/ 26 w 62"/>
                  <a:gd name="T3" fmla="*/ 0 h 84"/>
                  <a:gd name="T4" fmla="*/ 30 w 62"/>
                  <a:gd name="T5" fmla="*/ 11 h 84"/>
                  <a:gd name="T6" fmla="*/ 42 w 62"/>
                  <a:gd name="T7" fmla="*/ 9 h 84"/>
                  <a:gd name="T8" fmla="*/ 56 w 62"/>
                  <a:gd name="T9" fmla="*/ 14 h 84"/>
                  <a:gd name="T10" fmla="*/ 61 w 62"/>
                  <a:gd name="T11" fmla="*/ 16 h 84"/>
                  <a:gd name="T12" fmla="*/ 58 w 62"/>
                  <a:gd name="T13" fmla="*/ 23 h 84"/>
                  <a:gd name="T14" fmla="*/ 52 w 62"/>
                  <a:gd name="T15" fmla="*/ 28 h 84"/>
                  <a:gd name="T16" fmla="*/ 52 w 62"/>
                  <a:gd name="T17" fmla="*/ 32 h 84"/>
                  <a:gd name="T18" fmla="*/ 58 w 62"/>
                  <a:gd name="T19" fmla="*/ 37 h 84"/>
                  <a:gd name="T20" fmla="*/ 62 w 62"/>
                  <a:gd name="T21" fmla="*/ 44 h 84"/>
                  <a:gd name="T22" fmla="*/ 50 w 62"/>
                  <a:gd name="T23" fmla="*/ 52 h 84"/>
                  <a:gd name="T24" fmla="*/ 55 w 62"/>
                  <a:gd name="T25" fmla="*/ 57 h 84"/>
                  <a:gd name="T26" fmla="*/ 46 w 62"/>
                  <a:gd name="T27" fmla="*/ 61 h 84"/>
                  <a:gd name="T28" fmla="*/ 49 w 62"/>
                  <a:gd name="T29" fmla="*/ 72 h 84"/>
                  <a:gd name="T30" fmla="*/ 46 w 62"/>
                  <a:gd name="T31" fmla="*/ 72 h 84"/>
                  <a:gd name="T32" fmla="*/ 39 w 62"/>
                  <a:gd name="T33" fmla="*/ 75 h 84"/>
                  <a:gd name="T34" fmla="*/ 39 w 62"/>
                  <a:gd name="T35" fmla="*/ 84 h 84"/>
                  <a:gd name="T36" fmla="*/ 36 w 62"/>
                  <a:gd name="T37" fmla="*/ 78 h 84"/>
                  <a:gd name="T38" fmla="*/ 36 w 62"/>
                  <a:gd name="T39" fmla="*/ 72 h 84"/>
                  <a:gd name="T40" fmla="*/ 29 w 62"/>
                  <a:gd name="T41" fmla="*/ 70 h 84"/>
                  <a:gd name="T42" fmla="*/ 30 w 62"/>
                  <a:gd name="T43" fmla="*/ 66 h 84"/>
                  <a:gd name="T44" fmla="*/ 21 w 62"/>
                  <a:gd name="T45" fmla="*/ 63 h 84"/>
                  <a:gd name="T46" fmla="*/ 20 w 62"/>
                  <a:gd name="T47" fmla="*/ 55 h 84"/>
                  <a:gd name="T48" fmla="*/ 15 w 62"/>
                  <a:gd name="T49" fmla="*/ 49 h 84"/>
                  <a:gd name="T50" fmla="*/ 12 w 62"/>
                  <a:gd name="T51" fmla="*/ 47 h 84"/>
                  <a:gd name="T52" fmla="*/ 6 w 62"/>
                  <a:gd name="T53" fmla="*/ 41 h 84"/>
                  <a:gd name="T54" fmla="*/ 8 w 62"/>
                  <a:gd name="T55" fmla="*/ 40 h 84"/>
                  <a:gd name="T56" fmla="*/ 14 w 62"/>
                  <a:gd name="T57" fmla="*/ 32 h 84"/>
                  <a:gd name="T58" fmla="*/ 15 w 62"/>
                  <a:gd name="T59" fmla="*/ 26 h 84"/>
                  <a:gd name="T60" fmla="*/ 14 w 62"/>
                  <a:gd name="T61" fmla="*/ 20 h 84"/>
                  <a:gd name="T62" fmla="*/ 6 w 62"/>
                  <a:gd name="T63" fmla="*/ 14 h 84"/>
                  <a:gd name="T64" fmla="*/ 3 w 62"/>
                  <a:gd name="T65" fmla="*/ 16 h 84"/>
                  <a:gd name="T66" fmla="*/ 0 w 62"/>
                  <a:gd name="T67" fmla="*/ 12 h 84"/>
                  <a:gd name="T68" fmla="*/ 3 w 62"/>
                  <a:gd name="T69" fmla="*/ 2 h 84"/>
                  <a:gd name="T70" fmla="*/ 6 w 62"/>
                  <a:gd name="T71" fmla="*/ 6 h 84"/>
                  <a:gd name="T72" fmla="*/ 18 w 62"/>
                  <a:gd name="T73" fmla="*/ 6 h 84"/>
                  <a:gd name="T74" fmla="*/ 20 w 62"/>
                  <a:gd name="T75" fmla="*/ 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2" h="84">
                    <a:moveTo>
                      <a:pt x="20" y="2"/>
                    </a:moveTo>
                    <a:lnTo>
                      <a:pt x="26" y="0"/>
                    </a:lnTo>
                    <a:lnTo>
                      <a:pt x="30" y="11"/>
                    </a:lnTo>
                    <a:lnTo>
                      <a:pt x="42" y="9"/>
                    </a:lnTo>
                    <a:lnTo>
                      <a:pt x="56" y="14"/>
                    </a:lnTo>
                    <a:lnTo>
                      <a:pt x="61" y="16"/>
                    </a:lnTo>
                    <a:lnTo>
                      <a:pt x="58" y="23"/>
                    </a:lnTo>
                    <a:lnTo>
                      <a:pt x="52" y="28"/>
                    </a:lnTo>
                    <a:lnTo>
                      <a:pt x="52" y="32"/>
                    </a:lnTo>
                    <a:lnTo>
                      <a:pt x="58" y="37"/>
                    </a:lnTo>
                    <a:lnTo>
                      <a:pt x="62" y="44"/>
                    </a:lnTo>
                    <a:lnTo>
                      <a:pt x="50" y="52"/>
                    </a:lnTo>
                    <a:lnTo>
                      <a:pt x="55" y="57"/>
                    </a:lnTo>
                    <a:lnTo>
                      <a:pt x="46" y="61"/>
                    </a:lnTo>
                    <a:lnTo>
                      <a:pt x="49" y="72"/>
                    </a:lnTo>
                    <a:lnTo>
                      <a:pt x="46" y="72"/>
                    </a:lnTo>
                    <a:lnTo>
                      <a:pt x="39" y="75"/>
                    </a:lnTo>
                    <a:lnTo>
                      <a:pt x="39" y="84"/>
                    </a:lnTo>
                    <a:lnTo>
                      <a:pt x="36" y="78"/>
                    </a:lnTo>
                    <a:lnTo>
                      <a:pt x="36" y="72"/>
                    </a:lnTo>
                    <a:lnTo>
                      <a:pt x="29" y="70"/>
                    </a:lnTo>
                    <a:lnTo>
                      <a:pt x="30" y="66"/>
                    </a:lnTo>
                    <a:lnTo>
                      <a:pt x="21" y="63"/>
                    </a:lnTo>
                    <a:lnTo>
                      <a:pt x="20" y="55"/>
                    </a:lnTo>
                    <a:lnTo>
                      <a:pt x="15" y="49"/>
                    </a:lnTo>
                    <a:lnTo>
                      <a:pt x="12" y="47"/>
                    </a:lnTo>
                    <a:lnTo>
                      <a:pt x="6" y="41"/>
                    </a:lnTo>
                    <a:lnTo>
                      <a:pt x="8" y="40"/>
                    </a:lnTo>
                    <a:lnTo>
                      <a:pt x="14" y="32"/>
                    </a:lnTo>
                    <a:lnTo>
                      <a:pt x="15" y="26"/>
                    </a:lnTo>
                    <a:lnTo>
                      <a:pt x="14" y="20"/>
                    </a:lnTo>
                    <a:lnTo>
                      <a:pt x="6" y="14"/>
                    </a:lnTo>
                    <a:lnTo>
                      <a:pt x="3" y="16"/>
                    </a:lnTo>
                    <a:lnTo>
                      <a:pt x="0" y="12"/>
                    </a:lnTo>
                    <a:lnTo>
                      <a:pt x="3" y="2"/>
                    </a:lnTo>
                    <a:lnTo>
                      <a:pt x="6" y="6"/>
                    </a:lnTo>
                    <a:lnTo>
                      <a:pt x="18" y="6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3" name="Freeform 5395">
                <a:extLst>
                  <a:ext uri="{FF2B5EF4-FFF2-40B4-BE49-F238E27FC236}">
                    <a16:creationId xmlns:a16="http://schemas.microsoft.com/office/drawing/2014/main" id="{EE4D6BB7-068F-C924-81AA-5C5A08F29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1183"/>
                <a:ext cx="31" cy="42"/>
              </a:xfrm>
              <a:custGeom>
                <a:avLst/>
                <a:gdLst>
                  <a:gd name="T0" fmla="*/ 20 w 62"/>
                  <a:gd name="T1" fmla="*/ 2 h 84"/>
                  <a:gd name="T2" fmla="*/ 26 w 62"/>
                  <a:gd name="T3" fmla="*/ 0 h 84"/>
                  <a:gd name="T4" fmla="*/ 30 w 62"/>
                  <a:gd name="T5" fmla="*/ 11 h 84"/>
                  <a:gd name="T6" fmla="*/ 42 w 62"/>
                  <a:gd name="T7" fmla="*/ 9 h 84"/>
                  <a:gd name="T8" fmla="*/ 56 w 62"/>
                  <a:gd name="T9" fmla="*/ 14 h 84"/>
                  <a:gd name="T10" fmla="*/ 61 w 62"/>
                  <a:gd name="T11" fmla="*/ 16 h 84"/>
                  <a:gd name="T12" fmla="*/ 58 w 62"/>
                  <a:gd name="T13" fmla="*/ 23 h 84"/>
                  <a:gd name="T14" fmla="*/ 52 w 62"/>
                  <a:gd name="T15" fmla="*/ 28 h 84"/>
                  <a:gd name="T16" fmla="*/ 52 w 62"/>
                  <a:gd name="T17" fmla="*/ 32 h 84"/>
                  <a:gd name="T18" fmla="*/ 58 w 62"/>
                  <a:gd name="T19" fmla="*/ 37 h 84"/>
                  <a:gd name="T20" fmla="*/ 62 w 62"/>
                  <a:gd name="T21" fmla="*/ 44 h 84"/>
                  <a:gd name="T22" fmla="*/ 50 w 62"/>
                  <a:gd name="T23" fmla="*/ 52 h 84"/>
                  <a:gd name="T24" fmla="*/ 55 w 62"/>
                  <a:gd name="T25" fmla="*/ 57 h 84"/>
                  <a:gd name="T26" fmla="*/ 46 w 62"/>
                  <a:gd name="T27" fmla="*/ 61 h 84"/>
                  <a:gd name="T28" fmla="*/ 49 w 62"/>
                  <a:gd name="T29" fmla="*/ 72 h 84"/>
                  <a:gd name="T30" fmla="*/ 46 w 62"/>
                  <a:gd name="T31" fmla="*/ 72 h 84"/>
                  <a:gd name="T32" fmla="*/ 39 w 62"/>
                  <a:gd name="T33" fmla="*/ 75 h 84"/>
                  <a:gd name="T34" fmla="*/ 39 w 62"/>
                  <a:gd name="T35" fmla="*/ 84 h 84"/>
                  <a:gd name="T36" fmla="*/ 36 w 62"/>
                  <a:gd name="T37" fmla="*/ 78 h 84"/>
                  <a:gd name="T38" fmla="*/ 36 w 62"/>
                  <a:gd name="T39" fmla="*/ 72 h 84"/>
                  <a:gd name="T40" fmla="*/ 29 w 62"/>
                  <a:gd name="T41" fmla="*/ 70 h 84"/>
                  <a:gd name="T42" fmla="*/ 30 w 62"/>
                  <a:gd name="T43" fmla="*/ 66 h 84"/>
                  <a:gd name="T44" fmla="*/ 21 w 62"/>
                  <a:gd name="T45" fmla="*/ 63 h 84"/>
                  <a:gd name="T46" fmla="*/ 20 w 62"/>
                  <a:gd name="T47" fmla="*/ 55 h 84"/>
                  <a:gd name="T48" fmla="*/ 15 w 62"/>
                  <a:gd name="T49" fmla="*/ 49 h 84"/>
                  <a:gd name="T50" fmla="*/ 12 w 62"/>
                  <a:gd name="T51" fmla="*/ 47 h 84"/>
                  <a:gd name="T52" fmla="*/ 6 w 62"/>
                  <a:gd name="T53" fmla="*/ 41 h 84"/>
                  <a:gd name="T54" fmla="*/ 8 w 62"/>
                  <a:gd name="T55" fmla="*/ 40 h 84"/>
                  <a:gd name="T56" fmla="*/ 14 w 62"/>
                  <a:gd name="T57" fmla="*/ 32 h 84"/>
                  <a:gd name="T58" fmla="*/ 15 w 62"/>
                  <a:gd name="T59" fmla="*/ 26 h 84"/>
                  <a:gd name="T60" fmla="*/ 14 w 62"/>
                  <a:gd name="T61" fmla="*/ 20 h 84"/>
                  <a:gd name="T62" fmla="*/ 6 w 62"/>
                  <a:gd name="T63" fmla="*/ 14 h 84"/>
                  <a:gd name="T64" fmla="*/ 3 w 62"/>
                  <a:gd name="T65" fmla="*/ 16 h 84"/>
                  <a:gd name="T66" fmla="*/ 0 w 62"/>
                  <a:gd name="T67" fmla="*/ 12 h 84"/>
                  <a:gd name="T68" fmla="*/ 3 w 62"/>
                  <a:gd name="T69" fmla="*/ 2 h 84"/>
                  <a:gd name="T70" fmla="*/ 6 w 62"/>
                  <a:gd name="T71" fmla="*/ 6 h 84"/>
                  <a:gd name="T72" fmla="*/ 18 w 62"/>
                  <a:gd name="T73" fmla="*/ 6 h 84"/>
                  <a:gd name="T74" fmla="*/ 20 w 62"/>
                  <a:gd name="T75" fmla="*/ 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2" h="84">
                    <a:moveTo>
                      <a:pt x="20" y="2"/>
                    </a:moveTo>
                    <a:lnTo>
                      <a:pt x="26" y="0"/>
                    </a:lnTo>
                    <a:lnTo>
                      <a:pt x="30" y="11"/>
                    </a:lnTo>
                    <a:lnTo>
                      <a:pt x="42" y="9"/>
                    </a:lnTo>
                    <a:lnTo>
                      <a:pt x="56" y="14"/>
                    </a:lnTo>
                    <a:lnTo>
                      <a:pt x="61" y="16"/>
                    </a:lnTo>
                    <a:lnTo>
                      <a:pt x="58" y="23"/>
                    </a:lnTo>
                    <a:lnTo>
                      <a:pt x="52" y="28"/>
                    </a:lnTo>
                    <a:lnTo>
                      <a:pt x="52" y="32"/>
                    </a:lnTo>
                    <a:lnTo>
                      <a:pt x="58" y="37"/>
                    </a:lnTo>
                    <a:lnTo>
                      <a:pt x="62" y="44"/>
                    </a:lnTo>
                    <a:lnTo>
                      <a:pt x="50" y="52"/>
                    </a:lnTo>
                    <a:lnTo>
                      <a:pt x="55" y="57"/>
                    </a:lnTo>
                    <a:lnTo>
                      <a:pt x="46" y="61"/>
                    </a:lnTo>
                    <a:lnTo>
                      <a:pt x="49" y="72"/>
                    </a:lnTo>
                    <a:lnTo>
                      <a:pt x="46" y="72"/>
                    </a:lnTo>
                    <a:lnTo>
                      <a:pt x="39" y="75"/>
                    </a:lnTo>
                    <a:lnTo>
                      <a:pt x="39" y="84"/>
                    </a:lnTo>
                    <a:lnTo>
                      <a:pt x="36" y="78"/>
                    </a:lnTo>
                    <a:lnTo>
                      <a:pt x="36" y="72"/>
                    </a:lnTo>
                    <a:lnTo>
                      <a:pt x="29" y="70"/>
                    </a:lnTo>
                    <a:lnTo>
                      <a:pt x="30" y="66"/>
                    </a:lnTo>
                    <a:lnTo>
                      <a:pt x="21" y="63"/>
                    </a:lnTo>
                    <a:lnTo>
                      <a:pt x="20" y="55"/>
                    </a:lnTo>
                    <a:lnTo>
                      <a:pt x="15" y="49"/>
                    </a:lnTo>
                    <a:lnTo>
                      <a:pt x="12" y="47"/>
                    </a:lnTo>
                    <a:lnTo>
                      <a:pt x="6" y="41"/>
                    </a:lnTo>
                    <a:lnTo>
                      <a:pt x="8" y="40"/>
                    </a:lnTo>
                    <a:lnTo>
                      <a:pt x="14" y="32"/>
                    </a:lnTo>
                    <a:lnTo>
                      <a:pt x="15" y="26"/>
                    </a:lnTo>
                    <a:lnTo>
                      <a:pt x="14" y="20"/>
                    </a:lnTo>
                    <a:lnTo>
                      <a:pt x="6" y="14"/>
                    </a:lnTo>
                    <a:lnTo>
                      <a:pt x="3" y="16"/>
                    </a:lnTo>
                    <a:lnTo>
                      <a:pt x="0" y="12"/>
                    </a:lnTo>
                    <a:lnTo>
                      <a:pt x="3" y="2"/>
                    </a:lnTo>
                    <a:lnTo>
                      <a:pt x="6" y="6"/>
                    </a:lnTo>
                    <a:lnTo>
                      <a:pt x="18" y="6"/>
                    </a:lnTo>
                    <a:lnTo>
                      <a:pt x="2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4" name="Freeform 5396">
                <a:extLst>
                  <a:ext uri="{FF2B5EF4-FFF2-40B4-BE49-F238E27FC236}">
                    <a16:creationId xmlns:a16="http://schemas.microsoft.com/office/drawing/2014/main" id="{4079F826-9733-C9A9-6DE4-BF230FD14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190"/>
                <a:ext cx="13" cy="13"/>
              </a:xfrm>
              <a:custGeom>
                <a:avLst/>
                <a:gdLst>
                  <a:gd name="T0" fmla="*/ 17 w 26"/>
                  <a:gd name="T1" fmla="*/ 0 h 26"/>
                  <a:gd name="T2" fmla="*/ 14 w 26"/>
                  <a:gd name="T3" fmla="*/ 2 h 26"/>
                  <a:gd name="T4" fmla="*/ 3 w 26"/>
                  <a:gd name="T5" fmla="*/ 3 h 26"/>
                  <a:gd name="T6" fmla="*/ 0 w 26"/>
                  <a:gd name="T7" fmla="*/ 5 h 26"/>
                  <a:gd name="T8" fmla="*/ 2 w 26"/>
                  <a:gd name="T9" fmla="*/ 12 h 26"/>
                  <a:gd name="T10" fmla="*/ 8 w 26"/>
                  <a:gd name="T11" fmla="*/ 21 h 26"/>
                  <a:gd name="T12" fmla="*/ 12 w 26"/>
                  <a:gd name="T13" fmla="*/ 20 h 26"/>
                  <a:gd name="T14" fmla="*/ 14 w 26"/>
                  <a:gd name="T15" fmla="*/ 24 h 26"/>
                  <a:gd name="T16" fmla="*/ 19 w 26"/>
                  <a:gd name="T17" fmla="*/ 26 h 26"/>
                  <a:gd name="T18" fmla="*/ 25 w 26"/>
                  <a:gd name="T19" fmla="*/ 18 h 26"/>
                  <a:gd name="T20" fmla="*/ 26 w 26"/>
                  <a:gd name="T21" fmla="*/ 12 h 26"/>
                  <a:gd name="T22" fmla="*/ 25 w 26"/>
                  <a:gd name="T23" fmla="*/ 6 h 26"/>
                  <a:gd name="T24" fmla="*/ 17 w 26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26">
                    <a:moveTo>
                      <a:pt x="17" y="0"/>
                    </a:moveTo>
                    <a:lnTo>
                      <a:pt x="14" y="2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2" y="12"/>
                    </a:lnTo>
                    <a:lnTo>
                      <a:pt x="8" y="21"/>
                    </a:lnTo>
                    <a:lnTo>
                      <a:pt x="12" y="20"/>
                    </a:lnTo>
                    <a:lnTo>
                      <a:pt x="14" y="24"/>
                    </a:lnTo>
                    <a:lnTo>
                      <a:pt x="19" y="26"/>
                    </a:lnTo>
                    <a:lnTo>
                      <a:pt x="25" y="18"/>
                    </a:lnTo>
                    <a:lnTo>
                      <a:pt x="26" y="12"/>
                    </a:lnTo>
                    <a:lnTo>
                      <a:pt x="25" y="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5" name="Freeform 5397">
                <a:extLst>
                  <a:ext uri="{FF2B5EF4-FFF2-40B4-BE49-F238E27FC236}">
                    <a16:creationId xmlns:a16="http://schemas.microsoft.com/office/drawing/2014/main" id="{D746F3C4-E7A0-D577-3FB3-7BB25617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190"/>
                <a:ext cx="13" cy="13"/>
              </a:xfrm>
              <a:custGeom>
                <a:avLst/>
                <a:gdLst>
                  <a:gd name="T0" fmla="*/ 17 w 26"/>
                  <a:gd name="T1" fmla="*/ 0 h 26"/>
                  <a:gd name="T2" fmla="*/ 25 w 26"/>
                  <a:gd name="T3" fmla="*/ 6 h 26"/>
                  <a:gd name="T4" fmla="*/ 26 w 26"/>
                  <a:gd name="T5" fmla="*/ 12 h 26"/>
                  <a:gd name="T6" fmla="*/ 25 w 26"/>
                  <a:gd name="T7" fmla="*/ 18 h 26"/>
                  <a:gd name="T8" fmla="*/ 19 w 26"/>
                  <a:gd name="T9" fmla="*/ 26 h 26"/>
                  <a:gd name="T10" fmla="*/ 14 w 26"/>
                  <a:gd name="T11" fmla="*/ 24 h 26"/>
                  <a:gd name="T12" fmla="*/ 12 w 26"/>
                  <a:gd name="T13" fmla="*/ 20 h 26"/>
                  <a:gd name="T14" fmla="*/ 8 w 26"/>
                  <a:gd name="T15" fmla="*/ 21 h 26"/>
                  <a:gd name="T16" fmla="*/ 2 w 26"/>
                  <a:gd name="T17" fmla="*/ 12 h 26"/>
                  <a:gd name="T18" fmla="*/ 0 w 26"/>
                  <a:gd name="T19" fmla="*/ 5 h 26"/>
                  <a:gd name="T20" fmla="*/ 3 w 26"/>
                  <a:gd name="T21" fmla="*/ 3 h 26"/>
                  <a:gd name="T22" fmla="*/ 14 w 26"/>
                  <a:gd name="T23" fmla="*/ 2 h 26"/>
                  <a:gd name="T24" fmla="*/ 17 w 26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26">
                    <a:moveTo>
                      <a:pt x="17" y="0"/>
                    </a:moveTo>
                    <a:lnTo>
                      <a:pt x="25" y="6"/>
                    </a:lnTo>
                    <a:lnTo>
                      <a:pt x="26" y="12"/>
                    </a:lnTo>
                    <a:lnTo>
                      <a:pt x="25" y="18"/>
                    </a:lnTo>
                    <a:lnTo>
                      <a:pt x="19" y="26"/>
                    </a:lnTo>
                    <a:lnTo>
                      <a:pt x="14" y="24"/>
                    </a:lnTo>
                    <a:lnTo>
                      <a:pt x="12" y="20"/>
                    </a:lnTo>
                    <a:lnTo>
                      <a:pt x="8" y="21"/>
                    </a:lnTo>
                    <a:lnTo>
                      <a:pt x="2" y="12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14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6" name="Freeform 5398">
                <a:extLst>
                  <a:ext uri="{FF2B5EF4-FFF2-40B4-BE49-F238E27FC236}">
                    <a16:creationId xmlns:a16="http://schemas.microsoft.com/office/drawing/2014/main" id="{BCC37684-326E-7133-9DE8-1691C9771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190"/>
                <a:ext cx="13" cy="13"/>
              </a:xfrm>
              <a:custGeom>
                <a:avLst/>
                <a:gdLst>
                  <a:gd name="T0" fmla="*/ 17 w 26"/>
                  <a:gd name="T1" fmla="*/ 0 h 26"/>
                  <a:gd name="T2" fmla="*/ 25 w 26"/>
                  <a:gd name="T3" fmla="*/ 6 h 26"/>
                  <a:gd name="T4" fmla="*/ 26 w 26"/>
                  <a:gd name="T5" fmla="*/ 12 h 26"/>
                  <a:gd name="T6" fmla="*/ 25 w 26"/>
                  <a:gd name="T7" fmla="*/ 18 h 26"/>
                  <a:gd name="T8" fmla="*/ 19 w 26"/>
                  <a:gd name="T9" fmla="*/ 26 h 26"/>
                  <a:gd name="T10" fmla="*/ 14 w 26"/>
                  <a:gd name="T11" fmla="*/ 24 h 26"/>
                  <a:gd name="T12" fmla="*/ 12 w 26"/>
                  <a:gd name="T13" fmla="*/ 20 h 26"/>
                  <a:gd name="T14" fmla="*/ 8 w 26"/>
                  <a:gd name="T15" fmla="*/ 21 h 26"/>
                  <a:gd name="T16" fmla="*/ 2 w 26"/>
                  <a:gd name="T17" fmla="*/ 12 h 26"/>
                  <a:gd name="T18" fmla="*/ 0 w 26"/>
                  <a:gd name="T19" fmla="*/ 5 h 26"/>
                  <a:gd name="T20" fmla="*/ 3 w 26"/>
                  <a:gd name="T21" fmla="*/ 3 h 26"/>
                  <a:gd name="T22" fmla="*/ 14 w 26"/>
                  <a:gd name="T23" fmla="*/ 2 h 26"/>
                  <a:gd name="T24" fmla="*/ 17 w 26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26">
                    <a:moveTo>
                      <a:pt x="17" y="0"/>
                    </a:moveTo>
                    <a:lnTo>
                      <a:pt x="25" y="6"/>
                    </a:lnTo>
                    <a:lnTo>
                      <a:pt x="26" y="12"/>
                    </a:lnTo>
                    <a:lnTo>
                      <a:pt x="25" y="18"/>
                    </a:lnTo>
                    <a:lnTo>
                      <a:pt x="19" y="26"/>
                    </a:lnTo>
                    <a:lnTo>
                      <a:pt x="14" y="24"/>
                    </a:lnTo>
                    <a:lnTo>
                      <a:pt x="12" y="20"/>
                    </a:lnTo>
                    <a:lnTo>
                      <a:pt x="8" y="21"/>
                    </a:lnTo>
                    <a:lnTo>
                      <a:pt x="2" y="12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14" y="2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7" name="Freeform 5399">
                <a:extLst>
                  <a:ext uri="{FF2B5EF4-FFF2-40B4-BE49-F238E27FC236}">
                    <a16:creationId xmlns:a16="http://schemas.microsoft.com/office/drawing/2014/main" id="{EB0BCE4B-4D3A-FD9C-53A5-074260D25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131"/>
                <a:ext cx="78" cy="83"/>
              </a:xfrm>
              <a:custGeom>
                <a:avLst/>
                <a:gdLst>
                  <a:gd name="T0" fmla="*/ 94 w 156"/>
                  <a:gd name="T1" fmla="*/ 17 h 168"/>
                  <a:gd name="T2" fmla="*/ 86 w 156"/>
                  <a:gd name="T3" fmla="*/ 0 h 168"/>
                  <a:gd name="T4" fmla="*/ 72 w 156"/>
                  <a:gd name="T5" fmla="*/ 16 h 168"/>
                  <a:gd name="T6" fmla="*/ 85 w 156"/>
                  <a:gd name="T7" fmla="*/ 31 h 168"/>
                  <a:gd name="T8" fmla="*/ 83 w 156"/>
                  <a:gd name="T9" fmla="*/ 37 h 168"/>
                  <a:gd name="T10" fmla="*/ 71 w 156"/>
                  <a:gd name="T11" fmla="*/ 38 h 168"/>
                  <a:gd name="T12" fmla="*/ 68 w 156"/>
                  <a:gd name="T13" fmla="*/ 35 h 168"/>
                  <a:gd name="T14" fmla="*/ 63 w 156"/>
                  <a:gd name="T15" fmla="*/ 22 h 168"/>
                  <a:gd name="T16" fmla="*/ 47 w 156"/>
                  <a:gd name="T17" fmla="*/ 20 h 168"/>
                  <a:gd name="T18" fmla="*/ 47 w 156"/>
                  <a:gd name="T19" fmla="*/ 28 h 168"/>
                  <a:gd name="T20" fmla="*/ 42 w 156"/>
                  <a:gd name="T21" fmla="*/ 34 h 168"/>
                  <a:gd name="T22" fmla="*/ 21 w 156"/>
                  <a:gd name="T23" fmla="*/ 38 h 168"/>
                  <a:gd name="T24" fmla="*/ 13 w 156"/>
                  <a:gd name="T25" fmla="*/ 25 h 168"/>
                  <a:gd name="T26" fmla="*/ 0 w 156"/>
                  <a:gd name="T27" fmla="*/ 26 h 168"/>
                  <a:gd name="T28" fmla="*/ 15 w 156"/>
                  <a:gd name="T29" fmla="*/ 40 h 168"/>
                  <a:gd name="T30" fmla="*/ 18 w 156"/>
                  <a:gd name="T31" fmla="*/ 54 h 168"/>
                  <a:gd name="T32" fmla="*/ 13 w 156"/>
                  <a:gd name="T33" fmla="*/ 57 h 168"/>
                  <a:gd name="T34" fmla="*/ 25 w 156"/>
                  <a:gd name="T35" fmla="*/ 64 h 168"/>
                  <a:gd name="T36" fmla="*/ 27 w 156"/>
                  <a:gd name="T37" fmla="*/ 70 h 168"/>
                  <a:gd name="T38" fmla="*/ 37 w 156"/>
                  <a:gd name="T39" fmla="*/ 87 h 168"/>
                  <a:gd name="T40" fmla="*/ 51 w 156"/>
                  <a:gd name="T41" fmla="*/ 107 h 168"/>
                  <a:gd name="T42" fmla="*/ 51 w 156"/>
                  <a:gd name="T43" fmla="*/ 118 h 168"/>
                  <a:gd name="T44" fmla="*/ 54 w 156"/>
                  <a:gd name="T45" fmla="*/ 134 h 168"/>
                  <a:gd name="T46" fmla="*/ 65 w 156"/>
                  <a:gd name="T47" fmla="*/ 134 h 168"/>
                  <a:gd name="T48" fmla="*/ 86 w 156"/>
                  <a:gd name="T49" fmla="*/ 134 h 168"/>
                  <a:gd name="T50" fmla="*/ 98 w 156"/>
                  <a:gd name="T51" fmla="*/ 145 h 168"/>
                  <a:gd name="T52" fmla="*/ 113 w 156"/>
                  <a:gd name="T53" fmla="*/ 148 h 168"/>
                  <a:gd name="T54" fmla="*/ 121 w 156"/>
                  <a:gd name="T55" fmla="*/ 152 h 168"/>
                  <a:gd name="T56" fmla="*/ 138 w 156"/>
                  <a:gd name="T57" fmla="*/ 162 h 168"/>
                  <a:gd name="T58" fmla="*/ 147 w 156"/>
                  <a:gd name="T59" fmla="*/ 168 h 168"/>
                  <a:gd name="T60" fmla="*/ 153 w 156"/>
                  <a:gd name="T61" fmla="*/ 146 h 168"/>
                  <a:gd name="T62" fmla="*/ 145 w 156"/>
                  <a:gd name="T63" fmla="*/ 154 h 168"/>
                  <a:gd name="T64" fmla="*/ 145 w 156"/>
                  <a:gd name="T65" fmla="*/ 137 h 168"/>
                  <a:gd name="T66" fmla="*/ 150 w 156"/>
                  <a:gd name="T67" fmla="*/ 131 h 168"/>
                  <a:gd name="T68" fmla="*/ 153 w 156"/>
                  <a:gd name="T69" fmla="*/ 122 h 168"/>
                  <a:gd name="T70" fmla="*/ 151 w 156"/>
                  <a:gd name="T71" fmla="*/ 107 h 168"/>
                  <a:gd name="T72" fmla="*/ 136 w 156"/>
                  <a:gd name="T73" fmla="*/ 84 h 168"/>
                  <a:gd name="T74" fmla="*/ 148 w 156"/>
                  <a:gd name="T75" fmla="*/ 78 h 168"/>
                  <a:gd name="T76" fmla="*/ 156 w 156"/>
                  <a:gd name="T77" fmla="*/ 60 h 168"/>
                  <a:gd name="T78" fmla="*/ 153 w 156"/>
                  <a:gd name="T79" fmla="*/ 49 h 168"/>
                  <a:gd name="T80" fmla="*/ 142 w 156"/>
                  <a:gd name="T81" fmla="*/ 42 h 168"/>
                  <a:gd name="T82" fmla="*/ 132 w 156"/>
                  <a:gd name="T83" fmla="*/ 45 h 168"/>
                  <a:gd name="T84" fmla="*/ 126 w 156"/>
                  <a:gd name="T85" fmla="*/ 37 h 168"/>
                  <a:gd name="T86" fmla="*/ 122 w 156"/>
                  <a:gd name="T87" fmla="*/ 28 h 168"/>
                  <a:gd name="T88" fmla="*/ 112 w 156"/>
                  <a:gd name="T89" fmla="*/ 32 h 168"/>
                  <a:gd name="T90" fmla="*/ 103 w 156"/>
                  <a:gd name="T91" fmla="*/ 25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56" h="168">
                    <a:moveTo>
                      <a:pt x="92" y="22"/>
                    </a:moveTo>
                    <a:lnTo>
                      <a:pt x="94" y="17"/>
                    </a:lnTo>
                    <a:lnTo>
                      <a:pt x="91" y="0"/>
                    </a:lnTo>
                    <a:lnTo>
                      <a:pt x="86" y="0"/>
                    </a:lnTo>
                    <a:lnTo>
                      <a:pt x="72" y="11"/>
                    </a:lnTo>
                    <a:lnTo>
                      <a:pt x="72" y="16"/>
                    </a:lnTo>
                    <a:lnTo>
                      <a:pt x="80" y="28"/>
                    </a:lnTo>
                    <a:lnTo>
                      <a:pt x="85" y="31"/>
                    </a:lnTo>
                    <a:lnTo>
                      <a:pt x="86" y="34"/>
                    </a:lnTo>
                    <a:lnTo>
                      <a:pt x="83" y="37"/>
                    </a:lnTo>
                    <a:lnTo>
                      <a:pt x="82" y="34"/>
                    </a:lnTo>
                    <a:lnTo>
                      <a:pt x="71" y="38"/>
                    </a:lnTo>
                    <a:lnTo>
                      <a:pt x="68" y="38"/>
                    </a:lnTo>
                    <a:lnTo>
                      <a:pt x="68" y="35"/>
                    </a:lnTo>
                    <a:lnTo>
                      <a:pt x="69" y="34"/>
                    </a:lnTo>
                    <a:lnTo>
                      <a:pt x="63" y="22"/>
                    </a:lnTo>
                    <a:lnTo>
                      <a:pt x="57" y="20"/>
                    </a:lnTo>
                    <a:lnTo>
                      <a:pt x="47" y="20"/>
                    </a:lnTo>
                    <a:lnTo>
                      <a:pt x="44" y="19"/>
                    </a:lnTo>
                    <a:lnTo>
                      <a:pt x="47" y="28"/>
                    </a:lnTo>
                    <a:lnTo>
                      <a:pt x="47" y="34"/>
                    </a:lnTo>
                    <a:lnTo>
                      <a:pt x="42" y="34"/>
                    </a:lnTo>
                    <a:lnTo>
                      <a:pt x="36" y="38"/>
                    </a:lnTo>
                    <a:lnTo>
                      <a:pt x="21" y="38"/>
                    </a:lnTo>
                    <a:lnTo>
                      <a:pt x="13" y="34"/>
                    </a:lnTo>
                    <a:lnTo>
                      <a:pt x="13" y="25"/>
                    </a:lnTo>
                    <a:lnTo>
                      <a:pt x="4" y="20"/>
                    </a:lnTo>
                    <a:lnTo>
                      <a:pt x="0" y="26"/>
                    </a:lnTo>
                    <a:lnTo>
                      <a:pt x="7" y="35"/>
                    </a:lnTo>
                    <a:lnTo>
                      <a:pt x="15" y="40"/>
                    </a:lnTo>
                    <a:lnTo>
                      <a:pt x="15" y="45"/>
                    </a:lnTo>
                    <a:lnTo>
                      <a:pt x="18" y="54"/>
                    </a:lnTo>
                    <a:lnTo>
                      <a:pt x="15" y="52"/>
                    </a:lnTo>
                    <a:lnTo>
                      <a:pt x="13" y="57"/>
                    </a:lnTo>
                    <a:lnTo>
                      <a:pt x="16" y="61"/>
                    </a:lnTo>
                    <a:lnTo>
                      <a:pt x="25" y="64"/>
                    </a:lnTo>
                    <a:lnTo>
                      <a:pt x="25" y="69"/>
                    </a:lnTo>
                    <a:lnTo>
                      <a:pt x="27" y="70"/>
                    </a:lnTo>
                    <a:lnTo>
                      <a:pt x="30" y="72"/>
                    </a:lnTo>
                    <a:lnTo>
                      <a:pt x="37" y="87"/>
                    </a:lnTo>
                    <a:lnTo>
                      <a:pt x="41" y="98"/>
                    </a:lnTo>
                    <a:lnTo>
                      <a:pt x="51" y="107"/>
                    </a:lnTo>
                    <a:lnTo>
                      <a:pt x="50" y="111"/>
                    </a:lnTo>
                    <a:lnTo>
                      <a:pt x="51" y="118"/>
                    </a:lnTo>
                    <a:lnTo>
                      <a:pt x="50" y="122"/>
                    </a:lnTo>
                    <a:lnTo>
                      <a:pt x="54" y="134"/>
                    </a:lnTo>
                    <a:lnTo>
                      <a:pt x="65" y="134"/>
                    </a:lnTo>
                    <a:lnTo>
                      <a:pt x="65" y="134"/>
                    </a:lnTo>
                    <a:lnTo>
                      <a:pt x="77" y="130"/>
                    </a:lnTo>
                    <a:lnTo>
                      <a:pt x="86" y="134"/>
                    </a:lnTo>
                    <a:lnTo>
                      <a:pt x="92" y="142"/>
                    </a:lnTo>
                    <a:lnTo>
                      <a:pt x="98" y="145"/>
                    </a:lnTo>
                    <a:lnTo>
                      <a:pt x="106" y="146"/>
                    </a:lnTo>
                    <a:lnTo>
                      <a:pt x="113" y="148"/>
                    </a:lnTo>
                    <a:lnTo>
                      <a:pt x="116" y="146"/>
                    </a:lnTo>
                    <a:lnTo>
                      <a:pt x="121" y="152"/>
                    </a:lnTo>
                    <a:lnTo>
                      <a:pt x="132" y="154"/>
                    </a:lnTo>
                    <a:lnTo>
                      <a:pt x="138" y="162"/>
                    </a:lnTo>
                    <a:lnTo>
                      <a:pt x="141" y="168"/>
                    </a:lnTo>
                    <a:lnTo>
                      <a:pt x="147" y="168"/>
                    </a:lnTo>
                    <a:lnTo>
                      <a:pt x="156" y="151"/>
                    </a:lnTo>
                    <a:lnTo>
                      <a:pt x="153" y="146"/>
                    </a:lnTo>
                    <a:lnTo>
                      <a:pt x="148" y="154"/>
                    </a:lnTo>
                    <a:lnTo>
                      <a:pt x="145" y="154"/>
                    </a:lnTo>
                    <a:lnTo>
                      <a:pt x="142" y="146"/>
                    </a:lnTo>
                    <a:lnTo>
                      <a:pt x="145" y="137"/>
                    </a:lnTo>
                    <a:lnTo>
                      <a:pt x="144" y="134"/>
                    </a:lnTo>
                    <a:lnTo>
                      <a:pt x="150" y="131"/>
                    </a:lnTo>
                    <a:lnTo>
                      <a:pt x="153" y="125"/>
                    </a:lnTo>
                    <a:lnTo>
                      <a:pt x="153" y="122"/>
                    </a:lnTo>
                    <a:lnTo>
                      <a:pt x="156" y="110"/>
                    </a:lnTo>
                    <a:lnTo>
                      <a:pt x="151" y="107"/>
                    </a:lnTo>
                    <a:lnTo>
                      <a:pt x="150" y="101"/>
                    </a:lnTo>
                    <a:lnTo>
                      <a:pt x="136" y="84"/>
                    </a:lnTo>
                    <a:lnTo>
                      <a:pt x="141" y="80"/>
                    </a:lnTo>
                    <a:lnTo>
                      <a:pt x="148" y="78"/>
                    </a:lnTo>
                    <a:lnTo>
                      <a:pt x="154" y="70"/>
                    </a:lnTo>
                    <a:lnTo>
                      <a:pt x="156" y="60"/>
                    </a:lnTo>
                    <a:lnTo>
                      <a:pt x="156" y="54"/>
                    </a:lnTo>
                    <a:lnTo>
                      <a:pt x="153" y="49"/>
                    </a:lnTo>
                    <a:lnTo>
                      <a:pt x="145" y="45"/>
                    </a:lnTo>
                    <a:lnTo>
                      <a:pt x="142" y="42"/>
                    </a:lnTo>
                    <a:lnTo>
                      <a:pt x="138" y="48"/>
                    </a:lnTo>
                    <a:lnTo>
                      <a:pt x="132" y="45"/>
                    </a:lnTo>
                    <a:lnTo>
                      <a:pt x="127" y="37"/>
                    </a:lnTo>
                    <a:lnTo>
                      <a:pt x="126" y="37"/>
                    </a:lnTo>
                    <a:lnTo>
                      <a:pt x="126" y="28"/>
                    </a:lnTo>
                    <a:lnTo>
                      <a:pt x="122" y="28"/>
                    </a:lnTo>
                    <a:lnTo>
                      <a:pt x="115" y="29"/>
                    </a:lnTo>
                    <a:lnTo>
                      <a:pt x="112" y="32"/>
                    </a:lnTo>
                    <a:lnTo>
                      <a:pt x="109" y="22"/>
                    </a:lnTo>
                    <a:lnTo>
                      <a:pt x="103" y="25"/>
                    </a:lnTo>
                    <a:lnTo>
                      <a:pt x="92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8" name="Freeform 5400">
                <a:extLst>
                  <a:ext uri="{FF2B5EF4-FFF2-40B4-BE49-F238E27FC236}">
                    <a16:creationId xmlns:a16="http://schemas.microsoft.com/office/drawing/2014/main" id="{C55D31A9-F9CF-0351-A885-08C251A5C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131"/>
                <a:ext cx="78" cy="83"/>
              </a:xfrm>
              <a:custGeom>
                <a:avLst/>
                <a:gdLst>
                  <a:gd name="T0" fmla="*/ 103 w 156"/>
                  <a:gd name="T1" fmla="*/ 25 h 168"/>
                  <a:gd name="T2" fmla="*/ 112 w 156"/>
                  <a:gd name="T3" fmla="*/ 32 h 168"/>
                  <a:gd name="T4" fmla="*/ 122 w 156"/>
                  <a:gd name="T5" fmla="*/ 28 h 168"/>
                  <a:gd name="T6" fmla="*/ 126 w 156"/>
                  <a:gd name="T7" fmla="*/ 37 h 168"/>
                  <a:gd name="T8" fmla="*/ 132 w 156"/>
                  <a:gd name="T9" fmla="*/ 45 h 168"/>
                  <a:gd name="T10" fmla="*/ 142 w 156"/>
                  <a:gd name="T11" fmla="*/ 42 h 168"/>
                  <a:gd name="T12" fmla="*/ 153 w 156"/>
                  <a:gd name="T13" fmla="*/ 49 h 168"/>
                  <a:gd name="T14" fmla="*/ 156 w 156"/>
                  <a:gd name="T15" fmla="*/ 60 h 168"/>
                  <a:gd name="T16" fmla="*/ 148 w 156"/>
                  <a:gd name="T17" fmla="*/ 78 h 168"/>
                  <a:gd name="T18" fmla="*/ 136 w 156"/>
                  <a:gd name="T19" fmla="*/ 84 h 168"/>
                  <a:gd name="T20" fmla="*/ 151 w 156"/>
                  <a:gd name="T21" fmla="*/ 107 h 168"/>
                  <a:gd name="T22" fmla="*/ 153 w 156"/>
                  <a:gd name="T23" fmla="*/ 122 h 168"/>
                  <a:gd name="T24" fmla="*/ 150 w 156"/>
                  <a:gd name="T25" fmla="*/ 131 h 168"/>
                  <a:gd name="T26" fmla="*/ 145 w 156"/>
                  <a:gd name="T27" fmla="*/ 137 h 168"/>
                  <a:gd name="T28" fmla="*/ 145 w 156"/>
                  <a:gd name="T29" fmla="*/ 154 h 168"/>
                  <a:gd name="T30" fmla="*/ 153 w 156"/>
                  <a:gd name="T31" fmla="*/ 146 h 168"/>
                  <a:gd name="T32" fmla="*/ 147 w 156"/>
                  <a:gd name="T33" fmla="*/ 168 h 168"/>
                  <a:gd name="T34" fmla="*/ 138 w 156"/>
                  <a:gd name="T35" fmla="*/ 162 h 168"/>
                  <a:gd name="T36" fmla="*/ 121 w 156"/>
                  <a:gd name="T37" fmla="*/ 152 h 168"/>
                  <a:gd name="T38" fmla="*/ 113 w 156"/>
                  <a:gd name="T39" fmla="*/ 148 h 168"/>
                  <a:gd name="T40" fmla="*/ 98 w 156"/>
                  <a:gd name="T41" fmla="*/ 145 h 168"/>
                  <a:gd name="T42" fmla="*/ 86 w 156"/>
                  <a:gd name="T43" fmla="*/ 134 h 168"/>
                  <a:gd name="T44" fmla="*/ 65 w 156"/>
                  <a:gd name="T45" fmla="*/ 134 h 168"/>
                  <a:gd name="T46" fmla="*/ 54 w 156"/>
                  <a:gd name="T47" fmla="*/ 134 h 168"/>
                  <a:gd name="T48" fmla="*/ 51 w 156"/>
                  <a:gd name="T49" fmla="*/ 118 h 168"/>
                  <a:gd name="T50" fmla="*/ 51 w 156"/>
                  <a:gd name="T51" fmla="*/ 107 h 168"/>
                  <a:gd name="T52" fmla="*/ 37 w 156"/>
                  <a:gd name="T53" fmla="*/ 87 h 168"/>
                  <a:gd name="T54" fmla="*/ 27 w 156"/>
                  <a:gd name="T55" fmla="*/ 70 h 168"/>
                  <a:gd name="T56" fmla="*/ 25 w 156"/>
                  <a:gd name="T57" fmla="*/ 64 h 168"/>
                  <a:gd name="T58" fmla="*/ 13 w 156"/>
                  <a:gd name="T59" fmla="*/ 57 h 168"/>
                  <a:gd name="T60" fmla="*/ 18 w 156"/>
                  <a:gd name="T61" fmla="*/ 54 h 168"/>
                  <a:gd name="T62" fmla="*/ 15 w 156"/>
                  <a:gd name="T63" fmla="*/ 40 h 168"/>
                  <a:gd name="T64" fmla="*/ 0 w 156"/>
                  <a:gd name="T65" fmla="*/ 26 h 168"/>
                  <a:gd name="T66" fmla="*/ 13 w 156"/>
                  <a:gd name="T67" fmla="*/ 25 h 168"/>
                  <a:gd name="T68" fmla="*/ 21 w 156"/>
                  <a:gd name="T69" fmla="*/ 38 h 168"/>
                  <a:gd name="T70" fmla="*/ 42 w 156"/>
                  <a:gd name="T71" fmla="*/ 34 h 168"/>
                  <a:gd name="T72" fmla="*/ 47 w 156"/>
                  <a:gd name="T73" fmla="*/ 28 h 168"/>
                  <a:gd name="T74" fmla="*/ 47 w 156"/>
                  <a:gd name="T75" fmla="*/ 20 h 168"/>
                  <a:gd name="T76" fmla="*/ 63 w 156"/>
                  <a:gd name="T77" fmla="*/ 22 h 168"/>
                  <a:gd name="T78" fmla="*/ 68 w 156"/>
                  <a:gd name="T79" fmla="*/ 35 h 168"/>
                  <a:gd name="T80" fmla="*/ 71 w 156"/>
                  <a:gd name="T81" fmla="*/ 38 h 168"/>
                  <a:gd name="T82" fmla="*/ 83 w 156"/>
                  <a:gd name="T83" fmla="*/ 37 h 168"/>
                  <a:gd name="T84" fmla="*/ 85 w 156"/>
                  <a:gd name="T85" fmla="*/ 31 h 168"/>
                  <a:gd name="T86" fmla="*/ 72 w 156"/>
                  <a:gd name="T87" fmla="*/ 16 h 168"/>
                  <a:gd name="T88" fmla="*/ 86 w 156"/>
                  <a:gd name="T89" fmla="*/ 0 h 168"/>
                  <a:gd name="T90" fmla="*/ 94 w 156"/>
                  <a:gd name="T91" fmla="*/ 17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56" h="168">
                    <a:moveTo>
                      <a:pt x="92" y="22"/>
                    </a:moveTo>
                    <a:lnTo>
                      <a:pt x="103" y="25"/>
                    </a:lnTo>
                    <a:lnTo>
                      <a:pt x="109" y="22"/>
                    </a:lnTo>
                    <a:lnTo>
                      <a:pt x="112" y="32"/>
                    </a:lnTo>
                    <a:lnTo>
                      <a:pt x="115" y="29"/>
                    </a:lnTo>
                    <a:lnTo>
                      <a:pt x="122" y="28"/>
                    </a:lnTo>
                    <a:lnTo>
                      <a:pt x="126" y="28"/>
                    </a:lnTo>
                    <a:lnTo>
                      <a:pt x="126" y="37"/>
                    </a:lnTo>
                    <a:lnTo>
                      <a:pt x="127" y="37"/>
                    </a:lnTo>
                    <a:lnTo>
                      <a:pt x="132" y="45"/>
                    </a:lnTo>
                    <a:lnTo>
                      <a:pt x="138" y="48"/>
                    </a:lnTo>
                    <a:lnTo>
                      <a:pt x="142" y="42"/>
                    </a:lnTo>
                    <a:lnTo>
                      <a:pt x="145" y="45"/>
                    </a:lnTo>
                    <a:lnTo>
                      <a:pt x="153" y="49"/>
                    </a:lnTo>
                    <a:lnTo>
                      <a:pt x="156" y="54"/>
                    </a:lnTo>
                    <a:lnTo>
                      <a:pt x="156" y="60"/>
                    </a:lnTo>
                    <a:lnTo>
                      <a:pt x="154" y="70"/>
                    </a:lnTo>
                    <a:lnTo>
                      <a:pt x="148" y="78"/>
                    </a:lnTo>
                    <a:lnTo>
                      <a:pt x="141" y="80"/>
                    </a:lnTo>
                    <a:lnTo>
                      <a:pt x="136" y="84"/>
                    </a:lnTo>
                    <a:lnTo>
                      <a:pt x="150" y="101"/>
                    </a:lnTo>
                    <a:lnTo>
                      <a:pt x="151" y="107"/>
                    </a:lnTo>
                    <a:lnTo>
                      <a:pt x="156" y="110"/>
                    </a:lnTo>
                    <a:lnTo>
                      <a:pt x="153" y="122"/>
                    </a:lnTo>
                    <a:lnTo>
                      <a:pt x="153" y="125"/>
                    </a:lnTo>
                    <a:lnTo>
                      <a:pt x="150" y="131"/>
                    </a:lnTo>
                    <a:lnTo>
                      <a:pt x="144" y="134"/>
                    </a:lnTo>
                    <a:lnTo>
                      <a:pt x="145" y="137"/>
                    </a:lnTo>
                    <a:lnTo>
                      <a:pt x="142" y="146"/>
                    </a:lnTo>
                    <a:lnTo>
                      <a:pt x="145" y="154"/>
                    </a:lnTo>
                    <a:lnTo>
                      <a:pt x="148" y="154"/>
                    </a:lnTo>
                    <a:lnTo>
                      <a:pt x="153" y="146"/>
                    </a:lnTo>
                    <a:lnTo>
                      <a:pt x="156" y="151"/>
                    </a:lnTo>
                    <a:lnTo>
                      <a:pt x="147" y="168"/>
                    </a:lnTo>
                    <a:lnTo>
                      <a:pt x="141" y="168"/>
                    </a:lnTo>
                    <a:lnTo>
                      <a:pt x="138" y="162"/>
                    </a:lnTo>
                    <a:lnTo>
                      <a:pt x="132" y="154"/>
                    </a:lnTo>
                    <a:lnTo>
                      <a:pt x="121" y="152"/>
                    </a:lnTo>
                    <a:lnTo>
                      <a:pt x="116" y="146"/>
                    </a:lnTo>
                    <a:lnTo>
                      <a:pt x="113" y="148"/>
                    </a:lnTo>
                    <a:lnTo>
                      <a:pt x="106" y="146"/>
                    </a:lnTo>
                    <a:lnTo>
                      <a:pt x="98" y="145"/>
                    </a:lnTo>
                    <a:lnTo>
                      <a:pt x="92" y="142"/>
                    </a:lnTo>
                    <a:lnTo>
                      <a:pt x="86" y="134"/>
                    </a:lnTo>
                    <a:lnTo>
                      <a:pt x="77" y="130"/>
                    </a:lnTo>
                    <a:lnTo>
                      <a:pt x="65" y="134"/>
                    </a:lnTo>
                    <a:lnTo>
                      <a:pt x="65" y="134"/>
                    </a:lnTo>
                    <a:lnTo>
                      <a:pt x="54" y="134"/>
                    </a:lnTo>
                    <a:lnTo>
                      <a:pt x="50" y="122"/>
                    </a:lnTo>
                    <a:lnTo>
                      <a:pt x="51" y="118"/>
                    </a:lnTo>
                    <a:lnTo>
                      <a:pt x="50" y="111"/>
                    </a:lnTo>
                    <a:lnTo>
                      <a:pt x="51" y="107"/>
                    </a:lnTo>
                    <a:lnTo>
                      <a:pt x="41" y="98"/>
                    </a:lnTo>
                    <a:lnTo>
                      <a:pt x="37" y="87"/>
                    </a:lnTo>
                    <a:lnTo>
                      <a:pt x="30" y="72"/>
                    </a:lnTo>
                    <a:lnTo>
                      <a:pt x="27" y="70"/>
                    </a:lnTo>
                    <a:lnTo>
                      <a:pt x="25" y="69"/>
                    </a:lnTo>
                    <a:lnTo>
                      <a:pt x="25" y="64"/>
                    </a:lnTo>
                    <a:lnTo>
                      <a:pt x="16" y="61"/>
                    </a:lnTo>
                    <a:lnTo>
                      <a:pt x="13" y="57"/>
                    </a:lnTo>
                    <a:lnTo>
                      <a:pt x="15" y="52"/>
                    </a:lnTo>
                    <a:lnTo>
                      <a:pt x="18" y="54"/>
                    </a:lnTo>
                    <a:lnTo>
                      <a:pt x="15" y="45"/>
                    </a:lnTo>
                    <a:lnTo>
                      <a:pt x="15" y="40"/>
                    </a:lnTo>
                    <a:lnTo>
                      <a:pt x="7" y="35"/>
                    </a:lnTo>
                    <a:lnTo>
                      <a:pt x="0" y="26"/>
                    </a:lnTo>
                    <a:lnTo>
                      <a:pt x="4" y="20"/>
                    </a:lnTo>
                    <a:lnTo>
                      <a:pt x="13" y="25"/>
                    </a:lnTo>
                    <a:lnTo>
                      <a:pt x="13" y="34"/>
                    </a:lnTo>
                    <a:lnTo>
                      <a:pt x="21" y="38"/>
                    </a:lnTo>
                    <a:lnTo>
                      <a:pt x="36" y="38"/>
                    </a:lnTo>
                    <a:lnTo>
                      <a:pt x="42" y="34"/>
                    </a:lnTo>
                    <a:lnTo>
                      <a:pt x="47" y="34"/>
                    </a:lnTo>
                    <a:lnTo>
                      <a:pt x="47" y="28"/>
                    </a:lnTo>
                    <a:lnTo>
                      <a:pt x="44" y="19"/>
                    </a:lnTo>
                    <a:lnTo>
                      <a:pt x="47" y="20"/>
                    </a:lnTo>
                    <a:lnTo>
                      <a:pt x="57" y="20"/>
                    </a:lnTo>
                    <a:lnTo>
                      <a:pt x="63" y="22"/>
                    </a:lnTo>
                    <a:lnTo>
                      <a:pt x="69" y="34"/>
                    </a:lnTo>
                    <a:lnTo>
                      <a:pt x="68" y="35"/>
                    </a:lnTo>
                    <a:lnTo>
                      <a:pt x="68" y="38"/>
                    </a:lnTo>
                    <a:lnTo>
                      <a:pt x="71" y="38"/>
                    </a:lnTo>
                    <a:lnTo>
                      <a:pt x="82" y="34"/>
                    </a:lnTo>
                    <a:lnTo>
                      <a:pt x="83" y="37"/>
                    </a:lnTo>
                    <a:lnTo>
                      <a:pt x="86" y="34"/>
                    </a:lnTo>
                    <a:lnTo>
                      <a:pt x="85" y="31"/>
                    </a:lnTo>
                    <a:lnTo>
                      <a:pt x="80" y="28"/>
                    </a:lnTo>
                    <a:lnTo>
                      <a:pt x="72" y="16"/>
                    </a:lnTo>
                    <a:lnTo>
                      <a:pt x="72" y="11"/>
                    </a:lnTo>
                    <a:lnTo>
                      <a:pt x="86" y="0"/>
                    </a:lnTo>
                    <a:lnTo>
                      <a:pt x="91" y="0"/>
                    </a:lnTo>
                    <a:lnTo>
                      <a:pt x="94" y="17"/>
                    </a:lnTo>
                    <a:lnTo>
                      <a:pt x="92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49" name="Freeform 5401">
                <a:extLst>
                  <a:ext uri="{FF2B5EF4-FFF2-40B4-BE49-F238E27FC236}">
                    <a16:creationId xmlns:a16="http://schemas.microsoft.com/office/drawing/2014/main" id="{F888E267-02C2-67B7-0DFD-0CE3551DA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131"/>
                <a:ext cx="78" cy="83"/>
              </a:xfrm>
              <a:custGeom>
                <a:avLst/>
                <a:gdLst>
                  <a:gd name="T0" fmla="*/ 103 w 156"/>
                  <a:gd name="T1" fmla="*/ 25 h 168"/>
                  <a:gd name="T2" fmla="*/ 112 w 156"/>
                  <a:gd name="T3" fmla="*/ 32 h 168"/>
                  <a:gd name="T4" fmla="*/ 122 w 156"/>
                  <a:gd name="T5" fmla="*/ 28 h 168"/>
                  <a:gd name="T6" fmla="*/ 126 w 156"/>
                  <a:gd name="T7" fmla="*/ 37 h 168"/>
                  <a:gd name="T8" fmla="*/ 132 w 156"/>
                  <a:gd name="T9" fmla="*/ 45 h 168"/>
                  <a:gd name="T10" fmla="*/ 142 w 156"/>
                  <a:gd name="T11" fmla="*/ 42 h 168"/>
                  <a:gd name="T12" fmla="*/ 153 w 156"/>
                  <a:gd name="T13" fmla="*/ 49 h 168"/>
                  <a:gd name="T14" fmla="*/ 156 w 156"/>
                  <a:gd name="T15" fmla="*/ 60 h 168"/>
                  <a:gd name="T16" fmla="*/ 148 w 156"/>
                  <a:gd name="T17" fmla="*/ 78 h 168"/>
                  <a:gd name="T18" fmla="*/ 136 w 156"/>
                  <a:gd name="T19" fmla="*/ 84 h 168"/>
                  <a:gd name="T20" fmla="*/ 151 w 156"/>
                  <a:gd name="T21" fmla="*/ 107 h 168"/>
                  <a:gd name="T22" fmla="*/ 153 w 156"/>
                  <a:gd name="T23" fmla="*/ 122 h 168"/>
                  <a:gd name="T24" fmla="*/ 150 w 156"/>
                  <a:gd name="T25" fmla="*/ 131 h 168"/>
                  <a:gd name="T26" fmla="*/ 145 w 156"/>
                  <a:gd name="T27" fmla="*/ 137 h 168"/>
                  <a:gd name="T28" fmla="*/ 145 w 156"/>
                  <a:gd name="T29" fmla="*/ 154 h 168"/>
                  <a:gd name="T30" fmla="*/ 153 w 156"/>
                  <a:gd name="T31" fmla="*/ 146 h 168"/>
                  <a:gd name="T32" fmla="*/ 147 w 156"/>
                  <a:gd name="T33" fmla="*/ 168 h 168"/>
                  <a:gd name="T34" fmla="*/ 138 w 156"/>
                  <a:gd name="T35" fmla="*/ 162 h 168"/>
                  <a:gd name="T36" fmla="*/ 121 w 156"/>
                  <a:gd name="T37" fmla="*/ 152 h 168"/>
                  <a:gd name="T38" fmla="*/ 113 w 156"/>
                  <a:gd name="T39" fmla="*/ 148 h 168"/>
                  <a:gd name="T40" fmla="*/ 98 w 156"/>
                  <a:gd name="T41" fmla="*/ 145 h 168"/>
                  <a:gd name="T42" fmla="*/ 86 w 156"/>
                  <a:gd name="T43" fmla="*/ 134 h 168"/>
                  <a:gd name="T44" fmla="*/ 65 w 156"/>
                  <a:gd name="T45" fmla="*/ 134 h 168"/>
                  <a:gd name="T46" fmla="*/ 54 w 156"/>
                  <a:gd name="T47" fmla="*/ 134 h 168"/>
                  <a:gd name="T48" fmla="*/ 51 w 156"/>
                  <a:gd name="T49" fmla="*/ 118 h 168"/>
                  <a:gd name="T50" fmla="*/ 51 w 156"/>
                  <a:gd name="T51" fmla="*/ 107 h 168"/>
                  <a:gd name="T52" fmla="*/ 37 w 156"/>
                  <a:gd name="T53" fmla="*/ 87 h 168"/>
                  <a:gd name="T54" fmla="*/ 27 w 156"/>
                  <a:gd name="T55" fmla="*/ 70 h 168"/>
                  <a:gd name="T56" fmla="*/ 25 w 156"/>
                  <a:gd name="T57" fmla="*/ 64 h 168"/>
                  <a:gd name="T58" fmla="*/ 13 w 156"/>
                  <a:gd name="T59" fmla="*/ 57 h 168"/>
                  <a:gd name="T60" fmla="*/ 18 w 156"/>
                  <a:gd name="T61" fmla="*/ 54 h 168"/>
                  <a:gd name="T62" fmla="*/ 15 w 156"/>
                  <a:gd name="T63" fmla="*/ 40 h 168"/>
                  <a:gd name="T64" fmla="*/ 0 w 156"/>
                  <a:gd name="T65" fmla="*/ 26 h 168"/>
                  <a:gd name="T66" fmla="*/ 13 w 156"/>
                  <a:gd name="T67" fmla="*/ 25 h 168"/>
                  <a:gd name="T68" fmla="*/ 21 w 156"/>
                  <a:gd name="T69" fmla="*/ 38 h 168"/>
                  <a:gd name="T70" fmla="*/ 42 w 156"/>
                  <a:gd name="T71" fmla="*/ 34 h 168"/>
                  <a:gd name="T72" fmla="*/ 47 w 156"/>
                  <a:gd name="T73" fmla="*/ 28 h 168"/>
                  <a:gd name="T74" fmla="*/ 47 w 156"/>
                  <a:gd name="T75" fmla="*/ 20 h 168"/>
                  <a:gd name="T76" fmla="*/ 63 w 156"/>
                  <a:gd name="T77" fmla="*/ 22 h 168"/>
                  <a:gd name="T78" fmla="*/ 68 w 156"/>
                  <a:gd name="T79" fmla="*/ 35 h 168"/>
                  <a:gd name="T80" fmla="*/ 71 w 156"/>
                  <a:gd name="T81" fmla="*/ 38 h 168"/>
                  <a:gd name="T82" fmla="*/ 83 w 156"/>
                  <a:gd name="T83" fmla="*/ 37 h 168"/>
                  <a:gd name="T84" fmla="*/ 85 w 156"/>
                  <a:gd name="T85" fmla="*/ 31 h 168"/>
                  <a:gd name="T86" fmla="*/ 72 w 156"/>
                  <a:gd name="T87" fmla="*/ 16 h 168"/>
                  <a:gd name="T88" fmla="*/ 86 w 156"/>
                  <a:gd name="T89" fmla="*/ 0 h 168"/>
                  <a:gd name="T90" fmla="*/ 94 w 156"/>
                  <a:gd name="T91" fmla="*/ 17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56" h="168">
                    <a:moveTo>
                      <a:pt x="92" y="22"/>
                    </a:moveTo>
                    <a:lnTo>
                      <a:pt x="103" y="25"/>
                    </a:lnTo>
                    <a:lnTo>
                      <a:pt x="109" y="22"/>
                    </a:lnTo>
                    <a:lnTo>
                      <a:pt x="112" y="32"/>
                    </a:lnTo>
                    <a:lnTo>
                      <a:pt x="115" y="29"/>
                    </a:lnTo>
                    <a:lnTo>
                      <a:pt x="122" y="28"/>
                    </a:lnTo>
                    <a:lnTo>
                      <a:pt x="126" y="28"/>
                    </a:lnTo>
                    <a:lnTo>
                      <a:pt x="126" y="37"/>
                    </a:lnTo>
                    <a:lnTo>
                      <a:pt x="127" y="37"/>
                    </a:lnTo>
                    <a:lnTo>
                      <a:pt x="132" y="45"/>
                    </a:lnTo>
                    <a:lnTo>
                      <a:pt x="138" y="48"/>
                    </a:lnTo>
                    <a:lnTo>
                      <a:pt x="142" y="42"/>
                    </a:lnTo>
                    <a:lnTo>
                      <a:pt x="145" y="45"/>
                    </a:lnTo>
                    <a:lnTo>
                      <a:pt x="153" y="49"/>
                    </a:lnTo>
                    <a:lnTo>
                      <a:pt x="156" y="54"/>
                    </a:lnTo>
                    <a:lnTo>
                      <a:pt x="156" y="60"/>
                    </a:lnTo>
                    <a:lnTo>
                      <a:pt x="154" y="70"/>
                    </a:lnTo>
                    <a:lnTo>
                      <a:pt x="148" y="78"/>
                    </a:lnTo>
                    <a:lnTo>
                      <a:pt x="141" y="80"/>
                    </a:lnTo>
                    <a:lnTo>
                      <a:pt x="136" y="84"/>
                    </a:lnTo>
                    <a:lnTo>
                      <a:pt x="150" y="101"/>
                    </a:lnTo>
                    <a:lnTo>
                      <a:pt x="151" y="107"/>
                    </a:lnTo>
                    <a:lnTo>
                      <a:pt x="156" y="110"/>
                    </a:lnTo>
                    <a:lnTo>
                      <a:pt x="153" y="122"/>
                    </a:lnTo>
                    <a:lnTo>
                      <a:pt x="153" y="125"/>
                    </a:lnTo>
                    <a:lnTo>
                      <a:pt x="150" y="131"/>
                    </a:lnTo>
                    <a:lnTo>
                      <a:pt x="144" y="134"/>
                    </a:lnTo>
                    <a:lnTo>
                      <a:pt x="145" y="137"/>
                    </a:lnTo>
                    <a:lnTo>
                      <a:pt x="142" y="146"/>
                    </a:lnTo>
                    <a:lnTo>
                      <a:pt x="145" y="154"/>
                    </a:lnTo>
                    <a:lnTo>
                      <a:pt x="148" y="154"/>
                    </a:lnTo>
                    <a:lnTo>
                      <a:pt x="153" y="146"/>
                    </a:lnTo>
                    <a:lnTo>
                      <a:pt x="156" y="151"/>
                    </a:lnTo>
                    <a:lnTo>
                      <a:pt x="147" y="168"/>
                    </a:lnTo>
                    <a:lnTo>
                      <a:pt x="141" y="168"/>
                    </a:lnTo>
                    <a:lnTo>
                      <a:pt x="138" y="162"/>
                    </a:lnTo>
                    <a:lnTo>
                      <a:pt x="132" y="154"/>
                    </a:lnTo>
                    <a:lnTo>
                      <a:pt x="121" y="152"/>
                    </a:lnTo>
                    <a:lnTo>
                      <a:pt x="116" y="146"/>
                    </a:lnTo>
                    <a:lnTo>
                      <a:pt x="113" y="148"/>
                    </a:lnTo>
                    <a:lnTo>
                      <a:pt x="106" y="146"/>
                    </a:lnTo>
                    <a:lnTo>
                      <a:pt x="98" y="145"/>
                    </a:lnTo>
                    <a:lnTo>
                      <a:pt x="92" y="142"/>
                    </a:lnTo>
                    <a:lnTo>
                      <a:pt x="86" y="134"/>
                    </a:lnTo>
                    <a:lnTo>
                      <a:pt x="77" y="130"/>
                    </a:lnTo>
                    <a:lnTo>
                      <a:pt x="65" y="134"/>
                    </a:lnTo>
                    <a:lnTo>
                      <a:pt x="65" y="134"/>
                    </a:lnTo>
                    <a:lnTo>
                      <a:pt x="54" y="134"/>
                    </a:lnTo>
                    <a:lnTo>
                      <a:pt x="50" y="122"/>
                    </a:lnTo>
                    <a:lnTo>
                      <a:pt x="51" y="118"/>
                    </a:lnTo>
                    <a:lnTo>
                      <a:pt x="50" y="111"/>
                    </a:lnTo>
                    <a:lnTo>
                      <a:pt x="51" y="107"/>
                    </a:lnTo>
                    <a:lnTo>
                      <a:pt x="41" y="98"/>
                    </a:lnTo>
                    <a:lnTo>
                      <a:pt x="37" y="87"/>
                    </a:lnTo>
                    <a:lnTo>
                      <a:pt x="30" y="72"/>
                    </a:lnTo>
                    <a:lnTo>
                      <a:pt x="27" y="70"/>
                    </a:lnTo>
                    <a:lnTo>
                      <a:pt x="25" y="69"/>
                    </a:lnTo>
                    <a:lnTo>
                      <a:pt x="25" y="64"/>
                    </a:lnTo>
                    <a:lnTo>
                      <a:pt x="16" y="61"/>
                    </a:lnTo>
                    <a:lnTo>
                      <a:pt x="13" y="57"/>
                    </a:lnTo>
                    <a:lnTo>
                      <a:pt x="15" y="52"/>
                    </a:lnTo>
                    <a:lnTo>
                      <a:pt x="18" y="54"/>
                    </a:lnTo>
                    <a:lnTo>
                      <a:pt x="15" y="45"/>
                    </a:lnTo>
                    <a:lnTo>
                      <a:pt x="15" y="40"/>
                    </a:lnTo>
                    <a:lnTo>
                      <a:pt x="7" y="35"/>
                    </a:lnTo>
                    <a:lnTo>
                      <a:pt x="0" y="26"/>
                    </a:lnTo>
                    <a:lnTo>
                      <a:pt x="4" y="20"/>
                    </a:lnTo>
                    <a:lnTo>
                      <a:pt x="13" y="25"/>
                    </a:lnTo>
                    <a:lnTo>
                      <a:pt x="13" y="34"/>
                    </a:lnTo>
                    <a:lnTo>
                      <a:pt x="21" y="38"/>
                    </a:lnTo>
                    <a:lnTo>
                      <a:pt x="36" y="38"/>
                    </a:lnTo>
                    <a:lnTo>
                      <a:pt x="42" y="34"/>
                    </a:lnTo>
                    <a:lnTo>
                      <a:pt x="47" y="34"/>
                    </a:lnTo>
                    <a:lnTo>
                      <a:pt x="47" y="28"/>
                    </a:lnTo>
                    <a:lnTo>
                      <a:pt x="44" y="19"/>
                    </a:lnTo>
                    <a:lnTo>
                      <a:pt x="47" y="20"/>
                    </a:lnTo>
                    <a:lnTo>
                      <a:pt x="57" y="20"/>
                    </a:lnTo>
                    <a:lnTo>
                      <a:pt x="63" y="22"/>
                    </a:lnTo>
                    <a:lnTo>
                      <a:pt x="69" y="34"/>
                    </a:lnTo>
                    <a:lnTo>
                      <a:pt x="68" y="35"/>
                    </a:lnTo>
                    <a:lnTo>
                      <a:pt x="68" y="38"/>
                    </a:lnTo>
                    <a:lnTo>
                      <a:pt x="71" y="38"/>
                    </a:lnTo>
                    <a:lnTo>
                      <a:pt x="82" y="34"/>
                    </a:lnTo>
                    <a:lnTo>
                      <a:pt x="83" y="37"/>
                    </a:lnTo>
                    <a:lnTo>
                      <a:pt x="86" y="34"/>
                    </a:lnTo>
                    <a:lnTo>
                      <a:pt x="85" y="31"/>
                    </a:lnTo>
                    <a:lnTo>
                      <a:pt x="80" y="28"/>
                    </a:lnTo>
                    <a:lnTo>
                      <a:pt x="72" y="16"/>
                    </a:lnTo>
                    <a:lnTo>
                      <a:pt x="72" y="11"/>
                    </a:lnTo>
                    <a:lnTo>
                      <a:pt x="86" y="0"/>
                    </a:lnTo>
                    <a:lnTo>
                      <a:pt x="91" y="0"/>
                    </a:lnTo>
                    <a:lnTo>
                      <a:pt x="94" y="17"/>
                    </a:lnTo>
                    <a:lnTo>
                      <a:pt x="92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0" name="Freeform 5402">
                <a:extLst>
                  <a:ext uri="{FF2B5EF4-FFF2-40B4-BE49-F238E27FC236}">
                    <a16:creationId xmlns:a16="http://schemas.microsoft.com/office/drawing/2014/main" id="{01FC88E8-F980-F732-6ECE-51667669E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117"/>
                <a:ext cx="147" cy="144"/>
              </a:xfrm>
              <a:custGeom>
                <a:avLst/>
                <a:gdLst>
                  <a:gd name="T0" fmla="*/ 97 w 294"/>
                  <a:gd name="T1" fmla="*/ 11 h 287"/>
                  <a:gd name="T2" fmla="*/ 73 w 294"/>
                  <a:gd name="T3" fmla="*/ 15 h 287"/>
                  <a:gd name="T4" fmla="*/ 77 w 294"/>
                  <a:gd name="T5" fmla="*/ 31 h 287"/>
                  <a:gd name="T6" fmla="*/ 62 w 294"/>
                  <a:gd name="T7" fmla="*/ 32 h 287"/>
                  <a:gd name="T8" fmla="*/ 37 w 294"/>
                  <a:gd name="T9" fmla="*/ 44 h 287"/>
                  <a:gd name="T10" fmla="*/ 17 w 294"/>
                  <a:gd name="T11" fmla="*/ 61 h 287"/>
                  <a:gd name="T12" fmla="*/ 20 w 294"/>
                  <a:gd name="T13" fmla="*/ 78 h 287"/>
                  <a:gd name="T14" fmla="*/ 14 w 294"/>
                  <a:gd name="T15" fmla="*/ 90 h 287"/>
                  <a:gd name="T16" fmla="*/ 8 w 294"/>
                  <a:gd name="T17" fmla="*/ 114 h 287"/>
                  <a:gd name="T18" fmla="*/ 0 w 294"/>
                  <a:gd name="T19" fmla="*/ 143 h 287"/>
                  <a:gd name="T20" fmla="*/ 30 w 294"/>
                  <a:gd name="T21" fmla="*/ 155 h 287"/>
                  <a:gd name="T22" fmla="*/ 23 w 294"/>
                  <a:gd name="T23" fmla="*/ 178 h 287"/>
                  <a:gd name="T24" fmla="*/ 29 w 294"/>
                  <a:gd name="T25" fmla="*/ 196 h 287"/>
                  <a:gd name="T26" fmla="*/ 32 w 294"/>
                  <a:gd name="T27" fmla="*/ 221 h 287"/>
                  <a:gd name="T28" fmla="*/ 40 w 294"/>
                  <a:gd name="T29" fmla="*/ 228 h 287"/>
                  <a:gd name="T30" fmla="*/ 55 w 294"/>
                  <a:gd name="T31" fmla="*/ 246 h 287"/>
                  <a:gd name="T32" fmla="*/ 70 w 294"/>
                  <a:gd name="T33" fmla="*/ 258 h 287"/>
                  <a:gd name="T34" fmla="*/ 94 w 294"/>
                  <a:gd name="T35" fmla="*/ 277 h 287"/>
                  <a:gd name="T36" fmla="*/ 123 w 294"/>
                  <a:gd name="T37" fmla="*/ 277 h 287"/>
                  <a:gd name="T38" fmla="*/ 149 w 294"/>
                  <a:gd name="T39" fmla="*/ 266 h 287"/>
                  <a:gd name="T40" fmla="*/ 162 w 294"/>
                  <a:gd name="T41" fmla="*/ 266 h 287"/>
                  <a:gd name="T42" fmla="*/ 176 w 294"/>
                  <a:gd name="T43" fmla="*/ 271 h 287"/>
                  <a:gd name="T44" fmla="*/ 184 w 294"/>
                  <a:gd name="T45" fmla="*/ 263 h 287"/>
                  <a:gd name="T46" fmla="*/ 199 w 294"/>
                  <a:gd name="T47" fmla="*/ 251 h 287"/>
                  <a:gd name="T48" fmla="*/ 216 w 294"/>
                  <a:gd name="T49" fmla="*/ 237 h 287"/>
                  <a:gd name="T50" fmla="*/ 223 w 294"/>
                  <a:gd name="T51" fmla="*/ 221 h 287"/>
                  <a:gd name="T52" fmla="*/ 235 w 294"/>
                  <a:gd name="T53" fmla="*/ 201 h 287"/>
                  <a:gd name="T54" fmla="*/ 244 w 294"/>
                  <a:gd name="T55" fmla="*/ 184 h 287"/>
                  <a:gd name="T56" fmla="*/ 249 w 294"/>
                  <a:gd name="T57" fmla="*/ 167 h 287"/>
                  <a:gd name="T58" fmla="*/ 272 w 294"/>
                  <a:gd name="T59" fmla="*/ 158 h 287"/>
                  <a:gd name="T60" fmla="*/ 291 w 294"/>
                  <a:gd name="T61" fmla="*/ 152 h 287"/>
                  <a:gd name="T62" fmla="*/ 278 w 294"/>
                  <a:gd name="T63" fmla="*/ 131 h 287"/>
                  <a:gd name="T64" fmla="*/ 270 w 294"/>
                  <a:gd name="T65" fmla="*/ 120 h 287"/>
                  <a:gd name="T66" fmla="*/ 255 w 294"/>
                  <a:gd name="T67" fmla="*/ 117 h 287"/>
                  <a:gd name="T68" fmla="*/ 247 w 294"/>
                  <a:gd name="T69" fmla="*/ 99 h 287"/>
                  <a:gd name="T70" fmla="*/ 225 w 294"/>
                  <a:gd name="T71" fmla="*/ 88 h 287"/>
                  <a:gd name="T72" fmla="*/ 208 w 294"/>
                  <a:gd name="T73" fmla="*/ 94 h 287"/>
                  <a:gd name="T74" fmla="*/ 185 w 294"/>
                  <a:gd name="T75" fmla="*/ 102 h 287"/>
                  <a:gd name="T76" fmla="*/ 173 w 294"/>
                  <a:gd name="T77" fmla="*/ 100 h 287"/>
                  <a:gd name="T78" fmla="*/ 155 w 294"/>
                  <a:gd name="T79" fmla="*/ 96 h 287"/>
                  <a:gd name="T80" fmla="*/ 135 w 294"/>
                  <a:gd name="T81" fmla="*/ 75 h 287"/>
                  <a:gd name="T82" fmla="*/ 115 w 294"/>
                  <a:gd name="T83" fmla="*/ 76 h 287"/>
                  <a:gd name="T84" fmla="*/ 108 w 294"/>
                  <a:gd name="T85" fmla="*/ 62 h 287"/>
                  <a:gd name="T86" fmla="*/ 109 w 294"/>
                  <a:gd name="T87" fmla="*/ 46 h 287"/>
                  <a:gd name="T88" fmla="*/ 114 w 294"/>
                  <a:gd name="T89" fmla="*/ 27 h 287"/>
                  <a:gd name="T90" fmla="*/ 111 w 294"/>
                  <a:gd name="T91" fmla="*/ 6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4" h="287">
                    <a:moveTo>
                      <a:pt x="108" y="0"/>
                    </a:moveTo>
                    <a:lnTo>
                      <a:pt x="102" y="0"/>
                    </a:lnTo>
                    <a:lnTo>
                      <a:pt x="97" y="11"/>
                    </a:lnTo>
                    <a:lnTo>
                      <a:pt x="90" y="21"/>
                    </a:lnTo>
                    <a:lnTo>
                      <a:pt x="79" y="14"/>
                    </a:lnTo>
                    <a:lnTo>
                      <a:pt x="73" y="15"/>
                    </a:lnTo>
                    <a:lnTo>
                      <a:pt x="76" y="21"/>
                    </a:lnTo>
                    <a:lnTo>
                      <a:pt x="74" y="27"/>
                    </a:lnTo>
                    <a:lnTo>
                      <a:pt x="77" y="31"/>
                    </a:lnTo>
                    <a:lnTo>
                      <a:pt x="71" y="38"/>
                    </a:lnTo>
                    <a:lnTo>
                      <a:pt x="70" y="32"/>
                    </a:lnTo>
                    <a:lnTo>
                      <a:pt x="62" y="32"/>
                    </a:lnTo>
                    <a:lnTo>
                      <a:pt x="53" y="38"/>
                    </a:lnTo>
                    <a:lnTo>
                      <a:pt x="47" y="37"/>
                    </a:lnTo>
                    <a:lnTo>
                      <a:pt x="37" y="44"/>
                    </a:lnTo>
                    <a:lnTo>
                      <a:pt x="32" y="47"/>
                    </a:lnTo>
                    <a:lnTo>
                      <a:pt x="26" y="56"/>
                    </a:lnTo>
                    <a:lnTo>
                      <a:pt x="17" y="61"/>
                    </a:lnTo>
                    <a:lnTo>
                      <a:pt x="23" y="64"/>
                    </a:lnTo>
                    <a:lnTo>
                      <a:pt x="24" y="70"/>
                    </a:lnTo>
                    <a:lnTo>
                      <a:pt x="20" y="78"/>
                    </a:lnTo>
                    <a:lnTo>
                      <a:pt x="20" y="84"/>
                    </a:lnTo>
                    <a:lnTo>
                      <a:pt x="17" y="85"/>
                    </a:lnTo>
                    <a:lnTo>
                      <a:pt x="14" y="90"/>
                    </a:lnTo>
                    <a:lnTo>
                      <a:pt x="11" y="100"/>
                    </a:lnTo>
                    <a:lnTo>
                      <a:pt x="12" y="107"/>
                    </a:lnTo>
                    <a:lnTo>
                      <a:pt x="8" y="114"/>
                    </a:lnTo>
                    <a:lnTo>
                      <a:pt x="6" y="126"/>
                    </a:lnTo>
                    <a:lnTo>
                      <a:pt x="2" y="134"/>
                    </a:lnTo>
                    <a:lnTo>
                      <a:pt x="0" y="143"/>
                    </a:lnTo>
                    <a:lnTo>
                      <a:pt x="11" y="149"/>
                    </a:lnTo>
                    <a:lnTo>
                      <a:pt x="29" y="154"/>
                    </a:lnTo>
                    <a:lnTo>
                      <a:pt x="30" y="155"/>
                    </a:lnTo>
                    <a:lnTo>
                      <a:pt x="33" y="158"/>
                    </a:lnTo>
                    <a:lnTo>
                      <a:pt x="29" y="161"/>
                    </a:lnTo>
                    <a:lnTo>
                      <a:pt x="23" y="178"/>
                    </a:lnTo>
                    <a:lnTo>
                      <a:pt x="20" y="181"/>
                    </a:lnTo>
                    <a:lnTo>
                      <a:pt x="21" y="190"/>
                    </a:lnTo>
                    <a:lnTo>
                      <a:pt x="29" y="196"/>
                    </a:lnTo>
                    <a:lnTo>
                      <a:pt x="29" y="202"/>
                    </a:lnTo>
                    <a:lnTo>
                      <a:pt x="26" y="214"/>
                    </a:lnTo>
                    <a:lnTo>
                      <a:pt x="32" y="221"/>
                    </a:lnTo>
                    <a:lnTo>
                      <a:pt x="37" y="221"/>
                    </a:lnTo>
                    <a:lnTo>
                      <a:pt x="41" y="225"/>
                    </a:lnTo>
                    <a:lnTo>
                      <a:pt x="40" y="228"/>
                    </a:lnTo>
                    <a:lnTo>
                      <a:pt x="44" y="237"/>
                    </a:lnTo>
                    <a:lnTo>
                      <a:pt x="55" y="243"/>
                    </a:lnTo>
                    <a:lnTo>
                      <a:pt x="55" y="246"/>
                    </a:lnTo>
                    <a:lnTo>
                      <a:pt x="58" y="254"/>
                    </a:lnTo>
                    <a:lnTo>
                      <a:pt x="67" y="258"/>
                    </a:lnTo>
                    <a:lnTo>
                      <a:pt x="70" y="258"/>
                    </a:lnTo>
                    <a:lnTo>
                      <a:pt x="87" y="263"/>
                    </a:lnTo>
                    <a:lnTo>
                      <a:pt x="90" y="274"/>
                    </a:lnTo>
                    <a:lnTo>
                      <a:pt x="94" y="277"/>
                    </a:lnTo>
                    <a:lnTo>
                      <a:pt x="97" y="283"/>
                    </a:lnTo>
                    <a:lnTo>
                      <a:pt x="105" y="287"/>
                    </a:lnTo>
                    <a:lnTo>
                      <a:pt x="123" y="277"/>
                    </a:lnTo>
                    <a:lnTo>
                      <a:pt x="132" y="275"/>
                    </a:lnTo>
                    <a:lnTo>
                      <a:pt x="146" y="277"/>
                    </a:lnTo>
                    <a:lnTo>
                      <a:pt x="149" y="266"/>
                    </a:lnTo>
                    <a:lnTo>
                      <a:pt x="153" y="263"/>
                    </a:lnTo>
                    <a:lnTo>
                      <a:pt x="156" y="268"/>
                    </a:lnTo>
                    <a:lnTo>
                      <a:pt x="162" y="266"/>
                    </a:lnTo>
                    <a:lnTo>
                      <a:pt x="165" y="265"/>
                    </a:lnTo>
                    <a:lnTo>
                      <a:pt x="170" y="271"/>
                    </a:lnTo>
                    <a:lnTo>
                      <a:pt x="176" y="271"/>
                    </a:lnTo>
                    <a:lnTo>
                      <a:pt x="181" y="269"/>
                    </a:lnTo>
                    <a:lnTo>
                      <a:pt x="187" y="271"/>
                    </a:lnTo>
                    <a:lnTo>
                      <a:pt x="184" y="263"/>
                    </a:lnTo>
                    <a:lnTo>
                      <a:pt x="188" y="254"/>
                    </a:lnTo>
                    <a:lnTo>
                      <a:pt x="194" y="254"/>
                    </a:lnTo>
                    <a:lnTo>
                      <a:pt x="199" y="251"/>
                    </a:lnTo>
                    <a:lnTo>
                      <a:pt x="205" y="252"/>
                    </a:lnTo>
                    <a:lnTo>
                      <a:pt x="213" y="246"/>
                    </a:lnTo>
                    <a:lnTo>
                      <a:pt x="216" y="237"/>
                    </a:lnTo>
                    <a:lnTo>
                      <a:pt x="217" y="234"/>
                    </a:lnTo>
                    <a:lnTo>
                      <a:pt x="216" y="225"/>
                    </a:lnTo>
                    <a:lnTo>
                      <a:pt x="223" y="221"/>
                    </a:lnTo>
                    <a:lnTo>
                      <a:pt x="217" y="210"/>
                    </a:lnTo>
                    <a:lnTo>
                      <a:pt x="228" y="204"/>
                    </a:lnTo>
                    <a:lnTo>
                      <a:pt x="235" y="201"/>
                    </a:lnTo>
                    <a:lnTo>
                      <a:pt x="238" y="195"/>
                    </a:lnTo>
                    <a:lnTo>
                      <a:pt x="244" y="192"/>
                    </a:lnTo>
                    <a:lnTo>
                      <a:pt x="244" y="184"/>
                    </a:lnTo>
                    <a:lnTo>
                      <a:pt x="241" y="178"/>
                    </a:lnTo>
                    <a:lnTo>
                      <a:pt x="244" y="173"/>
                    </a:lnTo>
                    <a:lnTo>
                      <a:pt x="249" y="167"/>
                    </a:lnTo>
                    <a:lnTo>
                      <a:pt x="257" y="167"/>
                    </a:lnTo>
                    <a:lnTo>
                      <a:pt x="261" y="161"/>
                    </a:lnTo>
                    <a:lnTo>
                      <a:pt x="272" y="158"/>
                    </a:lnTo>
                    <a:lnTo>
                      <a:pt x="281" y="157"/>
                    </a:lnTo>
                    <a:lnTo>
                      <a:pt x="288" y="152"/>
                    </a:lnTo>
                    <a:lnTo>
                      <a:pt x="291" y="152"/>
                    </a:lnTo>
                    <a:lnTo>
                      <a:pt x="294" y="146"/>
                    </a:lnTo>
                    <a:lnTo>
                      <a:pt x="287" y="137"/>
                    </a:lnTo>
                    <a:lnTo>
                      <a:pt x="278" y="131"/>
                    </a:lnTo>
                    <a:lnTo>
                      <a:pt x="281" y="125"/>
                    </a:lnTo>
                    <a:lnTo>
                      <a:pt x="278" y="122"/>
                    </a:lnTo>
                    <a:lnTo>
                      <a:pt x="270" y="120"/>
                    </a:lnTo>
                    <a:lnTo>
                      <a:pt x="267" y="125"/>
                    </a:lnTo>
                    <a:lnTo>
                      <a:pt x="260" y="122"/>
                    </a:lnTo>
                    <a:lnTo>
                      <a:pt x="255" y="117"/>
                    </a:lnTo>
                    <a:lnTo>
                      <a:pt x="254" y="111"/>
                    </a:lnTo>
                    <a:lnTo>
                      <a:pt x="249" y="108"/>
                    </a:lnTo>
                    <a:lnTo>
                      <a:pt x="247" y="99"/>
                    </a:lnTo>
                    <a:lnTo>
                      <a:pt x="241" y="94"/>
                    </a:lnTo>
                    <a:lnTo>
                      <a:pt x="231" y="94"/>
                    </a:lnTo>
                    <a:lnTo>
                      <a:pt x="225" y="88"/>
                    </a:lnTo>
                    <a:lnTo>
                      <a:pt x="222" y="91"/>
                    </a:lnTo>
                    <a:lnTo>
                      <a:pt x="213" y="96"/>
                    </a:lnTo>
                    <a:lnTo>
                      <a:pt x="208" y="94"/>
                    </a:lnTo>
                    <a:lnTo>
                      <a:pt x="202" y="100"/>
                    </a:lnTo>
                    <a:lnTo>
                      <a:pt x="193" y="97"/>
                    </a:lnTo>
                    <a:lnTo>
                      <a:pt x="185" y="102"/>
                    </a:lnTo>
                    <a:lnTo>
                      <a:pt x="181" y="102"/>
                    </a:lnTo>
                    <a:lnTo>
                      <a:pt x="176" y="107"/>
                    </a:lnTo>
                    <a:lnTo>
                      <a:pt x="173" y="100"/>
                    </a:lnTo>
                    <a:lnTo>
                      <a:pt x="167" y="97"/>
                    </a:lnTo>
                    <a:lnTo>
                      <a:pt x="162" y="99"/>
                    </a:lnTo>
                    <a:lnTo>
                      <a:pt x="155" y="96"/>
                    </a:lnTo>
                    <a:lnTo>
                      <a:pt x="149" y="82"/>
                    </a:lnTo>
                    <a:lnTo>
                      <a:pt x="138" y="70"/>
                    </a:lnTo>
                    <a:lnTo>
                      <a:pt x="135" y="75"/>
                    </a:lnTo>
                    <a:lnTo>
                      <a:pt x="132" y="73"/>
                    </a:lnTo>
                    <a:lnTo>
                      <a:pt x="121" y="81"/>
                    </a:lnTo>
                    <a:lnTo>
                      <a:pt x="115" y="76"/>
                    </a:lnTo>
                    <a:lnTo>
                      <a:pt x="109" y="78"/>
                    </a:lnTo>
                    <a:lnTo>
                      <a:pt x="106" y="70"/>
                    </a:lnTo>
                    <a:lnTo>
                      <a:pt x="108" y="62"/>
                    </a:lnTo>
                    <a:lnTo>
                      <a:pt x="106" y="55"/>
                    </a:lnTo>
                    <a:lnTo>
                      <a:pt x="111" y="47"/>
                    </a:lnTo>
                    <a:lnTo>
                      <a:pt x="109" y="46"/>
                    </a:lnTo>
                    <a:lnTo>
                      <a:pt x="109" y="37"/>
                    </a:lnTo>
                    <a:lnTo>
                      <a:pt x="114" y="32"/>
                    </a:lnTo>
                    <a:lnTo>
                      <a:pt x="114" y="27"/>
                    </a:lnTo>
                    <a:lnTo>
                      <a:pt x="117" y="20"/>
                    </a:lnTo>
                    <a:lnTo>
                      <a:pt x="111" y="12"/>
                    </a:lnTo>
                    <a:lnTo>
                      <a:pt x="111" y="6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1" name="Freeform 5403">
                <a:extLst>
                  <a:ext uri="{FF2B5EF4-FFF2-40B4-BE49-F238E27FC236}">
                    <a16:creationId xmlns:a16="http://schemas.microsoft.com/office/drawing/2014/main" id="{B1A68B51-6582-3A84-501C-F7610067F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117"/>
                <a:ext cx="147" cy="144"/>
              </a:xfrm>
              <a:custGeom>
                <a:avLst/>
                <a:gdLst>
                  <a:gd name="T0" fmla="*/ 111 w 294"/>
                  <a:gd name="T1" fmla="*/ 12 h 287"/>
                  <a:gd name="T2" fmla="*/ 114 w 294"/>
                  <a:gd name="T3" fmla="*/ 32 h 287"/>
                  <a:gd name="T4" fmla="*/ 111 w 294"/>
                  <a:gd name="T5" fmla="*/ 47 h 287"/>
                  <a:gd name="T6" fmla="*/ 106 w 294"/>
                  <a:gd name="T7" fmla="*/ 70 h 287"/>
                  <a:gd name="T8" fmla="*/ 121 w 294"/>
                  <a:gd name="T9" fmla="*/ 81 h 287"/>
                  <a:gd name="T10" fmla="*/ 138 w 294"/>
                  <a:gd name="T11" fmla="*/ 70 h 287"/>
                  <a:gd name="T12" fmla="*/ 162 w 294"/>
                  <a:gd name="T13" fmla="*/ 99 h 287"/>
                  <a:gd name="T14" fmla="*/ 176 w 294"/>
                  <a:gd name="T15" fmla="*/ 107 h 287"/>
                  <a:gd name="T16" fmla="*/ 193 w 294"/>
                  <a:gd name="T17" fmla="*/ 97 h 287"/>
                  <a:gd name="T18" fmla="*/ 213 w 294"/>
                  <a:gd name="T19" fmla="*/ 96 h 287"/>
                  <a:gd name="T20" fmla="*/ 231 w 294"/>
                  <a:gd name="T21" fmla="*/ 94 h 287"/>
                  <a:gd name="T22" fmla="*/ 249 w 294"/>
                  <a:gd name="T23" fmla="*/ 108 h 287"/>
                  <a:gd name="T24" fmla="*/ 260 w 294"/>
                  <a:gd name="T25" fmla="*/ 122 h 287"/>
                  <a:gd name="T26" fmla="*/ 278 w 294"/>
                  <a:gd name="T27" fmla="*/ 122 h 287"/>
                  <a:gd name="T28" fmla="*/ 287 w 294"/>
                  <a:gd name="T29" fmla="*/ 137 h 287"/>
                  <a:gd name="T30" fmla="*/ 288 w 294"/>
                  <a:gd name="T31" fmla="*/ 152 h 287"/>
                  <a:gd name="T32" fmla="*/ 261 w 294"/>
                  <a:gd name="T33" fmla="*/ 161 h 287"/>
                  <a:gd name="T34" fmla="*/ 244 w 294"/>
                  <a:gd name="T35" fmla="*/ 173 h 287"/>
                  <a:gd name="T36" fmla="*/ 244 w 294"/>
                  <a:gd name="T37" fmla="*/ 192 h 287"/>
                  <a:gd name="T38" fmla="*/ 228 w 294"/>
                  <a:gd name="T39" fmla="*/ 204 h 287"/>
                  <a:gd name="T40" fmla="*/ 216 w 294"/>
                  <a:gd name="T41" fmla="*/ 225 h 287"/>
                  <a:gd name="T42" fmla="*/ 213 w 294"/>
                  <a:gd name="T43" fmla="*/ 246 h 287"/>
                  <a:gd name="T44" fmla="*/ 194 w 294"/>
                  <a:gd name="T45" fmla="*/ 254 h 287"/>
                  <a:gd name="T46" fmla="*/ 187 w 294"/>
                  <a:gd name="T47" fmla="*/ 271 h 287"/>
                  <a:gd name="T48" fmla="*/ 170 w 294"/>
                  <a:gd name="T49" fmla="*/ 271 h 287"/>
                  <a:gd name="T50" fmla="*/ 156 w 294"/>
                  <a:gd name="T51" fmla="*/ 268 h 287"/>
                  <a:gd name="T52" fmla="*/ 146 w 294"/>
                  <a:gd name="T53" fmla="*/ 277 h 287"/>
                  <a:gd name="T54" fmla="*/ 105 w 294"/>
                  <a:gd name="T55" fmla="*/ 287 h 287"/>
                  <a:gd name="T56" fmla="*/ 90 w 294"/>
                  <a:gd name="T57" fmla="*/ 274 h 287"/>
                  <a:gd name="T58" fmla="*/ 67 w 294"/>
                  <a:gd name="T59" fmla="*/ 258 h 287"/>
                  <a:gd name="T60" fmla="*/ 55 w 294"/>
                  <a:gd name="T61" fmla="*/ 243 h 287"/>
                  <a:gd name="T62" fmla="*/ 41 w 294"/>
                  <a:gd name="T63" fmla="*/ 225 h 287"/>
                  <a:gd name="T64" fmla="*/ 26 w 294"/>
                  <a:gd name="T65" fmla="*/ 214 h 287"/>
                  <a:gd name="T66" fmla="*/ 21 w 294"/>
                  <a:gd name="T67" fmla="*/ 190 h 287"/>
                  <a:gd name="T68" fmla="*/ 29 w 294"/>
                  <a:gd name="T69" fmla="*/ 161 h 287"/>
                  <a:gd name="T70" fmla="*/ 29 w 294"/>
                  <a:gd name="T71" fmla="*/ 154 h 287"/>
                  <a:gd name="T72" fmla="*/ 2 w 294"/>
                  <a:gd name="T73" fmla="*/ 134 h 287"/>
                  <a:gd name="T74" fmla="*/ 12 w 294"/>
                  <a:gd name="T75" fmla="*/ 107 h 287"/>
                  <a:gd name="T76" fmla="*/ 17 w 294"/>
                  <a:gd name="T77" fmla="*/ 85 h 287"/>
                  <a:gd name="T78" fmla="*/ 24 w 294"/>
                  <a:gd name="T79" fmla="*/ 70 h 287"/>
                  <a:gd name="T80" fmla="*/ 26 w 294"/>
                  <a:gd name="T81" fmla="*/ 56 h 287"/>
                  <a:gd name="T82" fmla="*/ 47 w 294"/>
                  <a:gd name="T83" fmla="*/ 37 h 287"/>
                  <a:gd name="T84" fmla="*/ 70 w 294"/>
                  <a:gd name="T85" fmla="*/ 32 h 287"/>
                  <a:gd name="T86" fmla="*/ 74 w 294"/>
                  <a:gd name="T87" fmla="*/ 27 h 287"/>
                  <a:gd name="T88" fmla="*/ 79 w 294"/>
                  <a:gd name="T89" fmla="*/ 14 h 287"/>
                  <a:gd name="T90" fmla="*/ 102 w 294"/>
                  <a:gd name="T91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4" h="287">
                    <a:moveTo>
                      <a:pt x="108" y="0"/>
                    </a:moveTo>
                    <a:lnTo>
                      <a:pt x="111" y="6"/>
                    </a:lnTo>
                    <a:lnTo>
                      <a:pt x="111" y="12"/>
                    </a:lnTo>
                    <a:lnTo>
                      <a:pt x="117" y="20"/>
                    </a:lnTo>
                    <a:lnTo>
                      <a:pt x="114" y="27"/>
                    </a:lnTo>
                    <a:lnTo>
                      <a:pt x="114" y="32"/>
                    </a:lnTo>
                    <a:lnTo>
                      <a:pt x="109" y="37"/>
                    </a:lnTo>
                    <a:lnTo>
                      <a:pt x="109" y="46"/>
                    </a:lnTo>
                    <a:lnTo>
                      <a:pt x="111" y="47"/>
                    </a:lnTo>
                    <a:lnTo>
                      <a:pt x="106" y="55"/>
                    </a:lnTo>
                    <a:lnTo>
                      <a:pt x="108" y="62"/>
                    </a:lnTo>
                    <a:lnTo>
                      <a:pt x="106" y="70"/>
                    </a:lnTo>
                    <a:lnTo>
                      <a:pt x="109" y="78"/>
                    </a:lnTo>
                    <a:lnTo>
                      <a:pt x="115" y="76"/>
                    </a:lnTo>
                    <a:lnTo>
                      <a:pt x="121" y="81"/>
                    </a:lnTo>
                    <a:lnTo>
                      <a:pt x="132" y="73"/>
                    </a:lnTo>
                    <a:lnTo>
                      <a:pt x="135" y="75"/>
                    </a:lnTo>
                    <a:lnTo>
                      <a:pt x="138" y="70"/>
                    </a:lnTo>
                    <a:lnTo>
                      <a:pt x="149" y="82"/>
                    </a:lnTo>
                    <a:lnTo>
                      <a:pt x="155" y="96"/>
                    </a:lnTo>
                    <a:lnTo>
                      <a:pt x="162" y="99"/>
                    </a:lnTo>
                    <a:lnTo>
                      <a:pt x="167" y="97"/>
                    </a:lnTo>
                    <a:lnTo>
                      <a:pt x="173" y="100"/>
                    </a:lnTo>
                    <a:lnTo>
                      <a:pt x="176" y="107"/>
                    </a:lnTo>
                    <a:lnTo>
                      <a:pt x="181" y="102"/>
                    </a:lnTo>
                    <a:lnTo>
                      <a:pt x="185" y="102"/>
                    </a:lnTo>
                    <a:lnTo>
                      <a:pt x="193" y="97"/>
                    </a:lnTo>
                    <a:lnTo>
                      <a:pt x="202" y="100"/>
                    </a:lnTo>
                    <a:lnTo>
                      <a:pt x="208" y="94"/>
                    </a:lnTo>
                    <a:lnTo>
                      <a:pt x="213" y="96"/>
                    </a:lnTo>
                    <a:lnTo>
                      <a:pt x="222" y="91"/>
                    </a:lnTo>
                    <a:lnTo>
                      <a:pt x="225" y="88"/>
                    </a:lnTo>
                    <a:lnTo>
                      <a:pt x="231" y="94"/>
                    </a:lnTo>
                    <a:lnTo>
                      <a:pt x="241" y="94"/>
                    </a:lnTo>
                    <a:lnTo>
                      <a:pt x="247" y="99"/>
                    </a:lnTo>
                    <a:lnTo>
                      <a:pt x="249" y="108"/>
                    </a:lnTo>
                    <a:lnTo>
                      <a:pt x="254" y="111"/>
                    </a:lnTo>
                    <a:lnTo>
                      <a:pt x="255" y="117"/>
                    </a:lnTo>
                    <a:lnTo>
                      <a:pt x="260" y="122"/>
                    </a:lnTo>
                    <a:lnTo>
                      <a:pt x="267" y="125"/>
                    </a:lnTo>
                    <a:lnTo>
                      <a:pt x="270" y="120"/>
                    </a:lnTo>
                    <a:lnTo>
                      <a:pt x="278" y="122"/>
                    </a:lnTo>
                    <a:lnTo>
                      <a:pt x="281" y="125"/>
                    </a:lnTo>
                    <a:lnTo>
                      <a:pt x="278" y="131"/>
                    </a:lnTo>
                    <a:lnTo>
                      <a:pt x="287" y="137"/>
                    </a:lnTo>
                    <a:lnTo>
                      <a:pt x="294" y="146"/>
                    </a:lnTo>
                    <a:lnTo>
                      <a:pt x="291" y="152"/>
                    </a:lnTo>
                    <a:lnTo>
                      <a:pt x="288" y="152"/>
                    </a:lnTo>
                    <a:lnTo>
                      <a:pt x="281" y="157"/>
                    </a:lnTo>
                    <a:lnTo>
                      <a:pt x="272" y="158"/>
                    </a:lnTo>
                    <a:lnTo>
                      <a:pt x="261" y="161"/>
                    </a:lnTo>
                    <a:lnTo>
                      <a:pt x="257" y="167"/>
                    </a:lnTo>
                    <a:lnTo>
                      <a:pt x="249" y="167"/>
                    </a:lnTo>
                    <a:lnTo>
                      <a:pt x="244" y="173"/>
                    </a:lnTo>
                    <a:lnTo>
                      <a:pt x="241" y="178"/>
                    </a:lnTo>
                    <a:lnTo>
                      <a:pt x="244" y="184"/>
                    </a:lnTo>
                    <a:lnTo>
                      <a:pt x="244" y="192"/>
                    </a:lnTo>
                    <a:lnTo>
                      <a:pt x="238" y="195"/>
                    </a:lnTo>
                    <a:lnTo>
                      <a:pt x="235" y="201"/>
                    </a:lnTo>
                    <a:lnTo>
                      <a:pt x="228" y="204"/>
                    </a:lnTo>
                    <a:lnTo>
                      <a:pt x="217" y="210"/>
                    </a:lnTo>
                    <a:lnTo>
                      <a:pt x="223" y="221"/>
                    </a:lnTo>
                    <a:lnTo>
                      <a:pt x="216" y="225"/>
                    </a:lnTo>
                    <a:lnTo>
                      <a:pt x="217" y="234"/>
                    </a:lnTo>
                    <a:lnTo>
                      <a:pt x="216" y="237"/>
                    </a:lnTo>
                    <a:lnTo>
                      <a:pt x="213" y="246"/>
                    </a:lnTo>
                    <a:lnTo>
                      <a:pt x="205" y="252"/>
                    </a:lnTo>
                    <a:lnTo>
                      <a:pt x="199" y="251"/>
                    </a:lnTo>
                    <a:lnTo>
                      <a:pt x="194" y="254"/>
                    </a:lnTo>
                    <a:lnTo>
                      <a:pt x="188" y="254"/>
                    </a:lnTo>
                    <a:lnTo>
                      <a:pt x="184" y="263"/>
                    </a:lnTo>
                    <a:lnTo>
                      <a:pt x="187" y="271"/>
                    </a:lnTo>
                    <a:lnTo>
                      <a:pt x="181" y="269"/>
                    </a:lnTo>
                    <a:lnTo>
                      <a:pt x="176" y="271"/>
                    </a:lnTo>
                    <a:lnTo>
                      <a:pt x="170" y="271"/>
                    </a:lnTo>
                    <a:lnTo>
                      <a:pt x="165" y="265"/>
                    </a:lnTo>
                    <a:lnTo>
                      <a:pt x="162" y="266"/>
                    </a:lnTo>
                    <a:lnTo>
                      <a:pt x="156" y="268"/>
                    </a:lnTo>
                    <a:lnTo>
                      <a:pt x="153" y="263"/>
                    </a:lnTo>
                    <a:lnTo>
                      <a:pt x="149" y="266"/>
                    </a:lnTo>
                    <a:lnTo>
                      <a:pt x="146" y="277"/>
                    </a:lnTo>
                    <a:lnTo>
                      <a:pt x="132" y="275"/>
                    </a:lnTo>
                    <a:lnTo>
                      <a:pt x="123" y="277"/>
                    </a:lnTo>
                    <a:lnTo>
                      <a:pt x="105" y="287"/>
                    </a:lnTo>
                    <a:lnTo>
                      <a:pt x="97" y="283"/>
                    </a:lnTo>
                    <a:lnTo>
                      <a:pt x="94" y="277"/>
                    </a:lnTo>
                    <a:lnTo>
                      <a:pt x="90" y="274"/>
                    </a:lnTo>
                    <a:lnTo>
                      <a:pt x="87" y="263"/>
                    </a:lnTo>
                    <a:lnTo>
                      <a:pt x="70" y="258"/>
                    </a:lnTo>
                    <a:lnTo>
                      <a:pt x="67" y="258"/>
                    </a:lnTo>
                    <a:lnTo>
                      <a:pt x="58" y="254"/>
                    </a:lnTo>
                    <a:lnTo>
                      <a:pt x="55" y="246"/>
                    </a:lnTo>
                    <a:lnTo>
                      <a:pt x="55" y="243"/>
                    </a:lnTo>
                    <a:lnTo>
                      <a:pt x="44" y="237"/>
                    </a:lnTo>
                    <a:lnTo>
                      <a:pt x="40" y="228"/>
                    </a:lnTo>
                    <a:lnTo>
                      <a:pt x="41" y="225"/>
                    </a:lnTo>
                    <a:lnTo>
                      <a:pt x="37" y="221"/>
                    </a:lnTo>
                    <a:lnTo>
                      <a:pt x="32" y="221"/>
                    </a:lnTo>
                    <a:lnTo>
                      <a:pt x="26" y="214"/>
                    </a:lnTo>
                    <a:lnTo>
                      <a:pt x="29" y="202"/>
                    </a:lnTo>
                    <a:lnTo>
                      <a:pt x="29" y="196"/>
                    </a:lnTo>
                    <a:lnTo>
                      <a:pt x="21" y="190"/>
                    </a:lnTo>
                    <a:lnTo>
                      <a:pt x="20" y="181"/>
                    </a:lnTo>
                    <a:lnTo>
                      <a:pt x="23" y="178"/>
                    </a:lnTo>
                    <a:lnTo>
                      <a:pt x="29" y="161"/>
                    </a:lnTo>
                    <a:lnTo>
                      <a:pt x="33" y="158"/>
                    </a:lnTo>
                    <a:lnTo>
                      <a:pt x="30" y="155"/>
                    </a:lnTo>
                    <a:lnTo>
                      <a:pt x="29" y="154"/>
                    </a:lnTo>
                    <a:lnTo>
                      <a:pt x="11" y="149"/>
                    </a:lnTo>
                    <a:lnTo>
                      <a:pt x="0" y="143"/>
                    </a:lnTo>
                    <a:lnTo>
                      <a:pt x="2" y="134"/>
                    </a:lnTo>
                    <a:lnTo>
                      <a:pt x="6" y="126"/>
                    </a:lnTo>
                    <a:lnTo>
                      <a:pt x="8" y="114"/>
                    </a:lnTo>
                    <a:lnTo>
                      <a:pt x="12" y="107"/>
                    </a:lnTo>
                    <a:lnTo>
                      <a:pt x="11" y="100"/>
                    </a:lnTo>
                    <a:lnTo>
                      <a:pt x="14" y="90"/>
                    </a:lnTo>
                    <a:lnTo>
                      <a:pt x="17" y="85"/>
                    </a:lnTo>
                    <a:lnTo>
                      <a:pt x="20" y="84"/>
                    </a:lnTo>
                    <a:lnTo>
                      <a:pt x="20" y="78"/>
                    </a:lnTo>
                    <a:lnTo>
                      <a:pt x="24" y="70"/>
                    </a:lnTo>
                    <a:lnTo>
                      <a:pt x="23" y="64"/>
                    </a:lnTo>
                    <a:lnTo>
                      <a:pt x="17" y="61"/>
                    </a:lnTo>
                    <a:lnTo>
                      <a:pt x="26" y="56"/>
                    </a:lnTo>
                    <a:lnTo>
                      <a:pt x="32" y="47"/>
                    </a:lnTo>
                    <a:lnTo>
                      <a:pt x="37" y="44"/>
                    </a:lnTo>
                    <a:lnTo>
                      <a:pt x="47" y="37"/>
                    </a:lnTo>
                    <a:lnTo>
                      <a:pt x="53" y="38"/>
                    </a:lnTo>
                    <a:lnTo>
                      <a:pt x="62" y="32"/>
                    </a:lnTo>
                    <a:lnTo>
                      <a:pt x="70" y="32"/>
                    </a:lnTo>
                    <a:lnTo>
                      <a:pt x="71" y="38"/>
                    </a:lnTo>
                    <a:lnTo>
                      <a:pt x="77" y="31"/>
                    </a:lnTo>
                    <a:lnTo>
                      <a:pt x="74" y="27"/>
                    </a:lnTo>
                    <a:lnTo>
                      <a:pt x="76" y="21"/>
                    </a:lnTo>
                    <a:lnTo>
                      <a:pt x="73" y="15"/>
                    </a:lnTo>
                    <a:lnTo>
                      <a:pt x="79" y="14"/>
                    </a:lnTo>
                    <a:lnTo>
                      <a:pt x="90" y="21"/>
                    </a:lnTo>
                    <a:lnTo>
                      <a:pt x="97" y="11"/>
                    </a:lnTo>
                    <a:lnTo>
                      <a:pt x="102" y="0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2" name="Freeform 5404">
                <a:extLst>
                  <a:ext uri="{FF2B5EF4-FFF2-40B4-BE49-F238E27FC236}">
                    <a16:creationId xmlns:a16="http://schemas.microsoft.com/office/drawing/2014/main" id="{08253951-64EB-8D01-CB99-FC7BF7433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117"/>
                <a:ext cx="147" cy="144"/>
              </a:xfrm>
              <a:custGeom>
                <a:avLst/>
                <a:gdLst>
                  <a:gd name="T0" fmla="*/ 111 w 294"/>
                  <a:gd name="T1" fmla="*/ 12 h 287"/>
                  <a:gd name="T2" fmla="*/ 114 w 294"/>
                  <a:gd name="T3" fmla="*/ 32 h 287"/>
                  <a:gd name="T4" fmla="*/ 111 w 294"/>
                  <a:gd name="T5" fmla="*/ 47 h 287"/>
                  <a:gd name="T6" fmla="*/ 106 w 294"/>
                  <a:gd name="T7" fmla="*/ 70 h 287"/>
                  <a:gd name="T8" fmla="*/ 121 w 294"/>
                  <a:gd name="T9" fmla="*/ 81 h 287"/>
                  <a:gd name="T10" fmla="*/ 138 w 294"/>
                  <a:gd name="T11" fmla="*/ 70 h 287"/>
                  <a:gd name="T12" fmla="*/ 162 w 294"/>
                  <a:gd name="T13" fmla="*/ 99 h 287"/>
                  <a:gd name="T14" fmla="*/ 176 w 294"/>
                  <a:gd name="T15" fmla="*/ 107 h 287"/>
                  <a:gd name="T16" fmla="*/ 193 w 294"/>
                  <a:gd name="T17" fmla="*/ 97 h 287"/>
                  <a:gd name="T18" fmla="*/ 213 w 294"/>
                  <a:gd name="T19" fmla="*/ 96 h 287"/>
                  <a:gd name="T20" fmla="*/ 231 w 294"/>
                  <a:gd name="T21" fmla="*/ 94 h 287"/>
                  <a:gd name="T22" fmla="*/ 249 w 294"/>
                  <a:gd name="T23" fmla="*/ 108 h 287"/>
                  <a:gd name="T24" fmla="*/ 260 w 294"/>
                  <a:gd name="T25" fmla="*/ 122 h 287"/>
                  <a:gd name="T26" fmla="*/ 278 w 294"/>
                  <a:gd name="T27" fmla="*/ 122 h 287"/>
                  <a:gd name="T28" fmla="*/ 287 w 294"/>
                  <a:gd name="T29" fmla="*/ 137 h 287"/>
                  <a:gd name="T30" fmla="*/ 288 w 294"/>
                  <a:gd name="T31" fmla="*/ 152 h 287"/>
                  <a:gd name="T32" fmla="*/ 261 w 294"/>
                  <a:gd name="T33" fmla="*/ 161 h 287"/>
                  <a:gd name="T34" fmla="*/ 244 w 294"/>
                  <a:gd name="T35" fmla="*/ 173 h 287"/>
                  <a:gd name="T36" fmla="*/ 244 w 294"/>
                  <a:gd name="T37" fmla="*/ 192 h 287"/>
                  <a:gd name="T38" fmla="*/ 228 w 294"/>
                  <a:gd name="T39" fmla="*/ 204 h 287"/>
                  <a:gd name="T40" fmla="*/ 216 w 294"/>
                  <a:gd name="T41" fmla="*/ 225 h 287"/>
                  <a:gd name="T42" fmla="*/ 213 w 294"/>
                  <a:gd name="T43" fmla="*/ 246 h 287"/>
                  <a:gd name="T44" fmla="*/ 194 w 294"/>
                  <a:gd name="T45" fmla="*/ 254 h 287"/>
                  <a:gd name="T46" fmla="*/ 187 w 294"/>
                  <a:gd name="T47" fmla="*/ 271 h 287"/>
                  <a:gd name="T48" fmla="*/ 170 w 294"/>
                  <a:gd name="T49" fmla="*/ 271 h 287"/>
                  <a:gd name="T50" fmla="*/ 156 w 294"/>
                  <a:gd name="T51" fmla="*/ 268 h 287"/>
                  <a:gd name="T52" fmla="*/ 146 w 294"/>
                  <a:gd name="T53" fmla="*/ 277 h 287"/>
                  <a:gd name="T54" fmla="*/ 105 w 294"/>
                  <a:gd name="T55" fmla="*/ 287 h 287"/>
                  <a:gd name="T56" fmla="*/ 90 w 294"/>
                  <a:gd name="T57" fmla="*/ 274 h 287"/>
                  <a:gd name="T58" fmla="*/ 67 w 294"/>
                  <a:gd name="T59" fmla="*/ 258 h 287"/>
                  <a:gd name="T60" fmla="*/ 55 w 294"/>
                  <a:gd name="T61" fmla="*/ 243 h 287"/>
                  <a:gd name="T62" fmla="*/ 41 w 294"/>
                  <a:gd name="T63" fmla="*/ 225 h 287"/>
                  <a:gd name="T64" fmla="*/ 26 w 294"/>
                  <a:gd name="T65" fmla="*/ 214 h 287"/>
                  <a:gd name="T66" fmla="*/ 21 w 294"/>
                  <a:gd name="T67" fmla="*/ 190 h 287"/>
                  <a:gd name="T68" fmla="*/ 29 w 294"/>
                  <a:gd name="T69" fmla="*/ 161 h 287"/>
                  <a:gd name="T70" fmla="*/ 29 w 294"/>
                  <a:gd name="T71" fmla="*/ 154 h 287"/>
                  <a:gd name="T72" fmla="*/ 2 w 294"/>
                  <a:gd name="T73" fmla="*/ 134 h 287"/>
                  <a:gd name="T74" fmla="*/ 12 w 294"/>
                  <a:gd name="T75" fmla="*/ 107 h 287"/>
                  <a:gd name="T76" fmla="*/ 17 w 294"/>
                  <a:gd name="T77" fmla="*/ 85 h 287"/>
                  <a:gd name="T78" fmla="*/ 24 w 294"/>
                  <a:gd name="T79" fmla="*/ 70 h 287"/>
                  <a:gd name="T80" fmla="*/ 26 w 294"/>
                  <a:gd name="T81" fmla="*/ 56 h 287"/>
                  <a:gd name="T82" fmla="*/ 47 w 294"/>
                  <a:gd name="T83" fmla="*/ 37 h 287"/>
                  <a:gd name="T84" fmla="*/ 70 w 294"/>
                  <a:gd name="T85" fmla="*/ 32 h 287"/>
                  <a:gd name="T86" fmla="*/ 74 w 294"/>
                  <a:gd name="T87" fmla="*/ 27 h 287"/>
                  <a:gd name="T88" fmla="*/ 79 w 294"/>
                  <a:gd name="T89" fmla="*/ 14 h 287"/>
                  <a:gd name="T90" fmla="*/ 102 w 294"/>
                  <a:gd name="T91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4" h="287">
                    <a:moveTo>
                      <a:pt x="108" y="0"/>
                    </a:moveTo>
                    <a:lnTo>
                      <a:pt x="111" y="6"/>
                    </a:lnTo>
                    <a:lnTo>
                      <a:pt x="111" y="12"/>
                    </a:lnTo>
                    <a:lnTo>
                      <a:pt x="117" y="20"/>
                    </a:lnTo>
                    <a:lnTo>
                      <a:pt x="114" y="27"/>
                    </a:lnTo>
                    <a:lnTo>
                      <a:pt x="114" y="32"/>
                    </a:lnTo>
                    <a:lnTo>
                      <a:pt x="109" y="37"/>
                    </a:lnTo>
                    <a:lnTo>
                      <a:pt x="109" y="46"/>
                    </a:lnTo>
                    <a:lnTo>
                      <a:pt x="111" y="47"/>
                    </a:lnTo>
                    <a:lnTo>
                      <a:pt x="106" y="55"/>
                    </a:lnTo>
                    <a:lnTo>
                      <a:pt x="108" y="62"/>
                    </a:lnTo>
                    <a:lnTo>
                      <a:pt x="106" y="70"/>
                    </a:lnTo>
                    <a:lnTo>
                      <a:pt x="109" y="78"/>
                    </a:lnTo>
                    <a:lnTo>
                      <a:pt x="115" y="76"/>
                    </a:lnTo>
                    <a:lnTo>
                      <a:pt x="121" y="81"/>
                    </a:lnTo>
                    <a:lnTo>
                      <a:pt x="132" y="73"/>
                    </a:lnTo>
                    <a:lnTo>
                      <a:pt x="135" y="75"/>
                    </a:lnTo>
                    <a:lnTo>
                      <a:pt x="138" y="70"/>
                    </a:lnTo>
                    <a:lnTo>
                      <a:pt x="149" y="82"/>
                    </a:lnTo>
                    <a:lnTo>
                      <a:pt x="155" y="96"/>
                    </a:lnTo>
                    <a:lnTo>
                      <a:pt x="162" y="99"/>
                    </a:lnTo>
                    <a:lnTo>
                      <a:pt x="167" y="97"/>
                    </a:lnTo>
                    <a:lnTo>
                      <a:pt x="173" y="100"/>
                    </a:lnTo>
                    <a:lnTo>
                      <a:pt x="176" y="107"/>
                    </a:lnTo>
                    <a:lnTo>
                      <a:pt x="181" y="102"/>
                    </a:lnTo>
                    <a:lnTo>
                      <a:pt x="185" y="102"/>
                    </a:lnTo>
                    <a:lnTo>
                      <a:pt x="193" y="97"/>
                    </a:lnTo>
                    <a:lnTo>
                      <a:pt x="202" y="100"/>
                    </a:lnTo>
                    <a:lnTo>
                      <a:pt x="208" y="94"/>
                    </a:lnTo>
                    <a:lnTo>
                      <a:pt x="213" y="96"/>
                    </a:lnTo>
                    <a:lnTo>
                      <a:pt x="222" y="91"/>
                    </a:lnTo>
                    <a:lnTo>
                      <a:pt x="225" y="88"/>
                    </a:lnTo>
                    <a:lnTo>
                      <a:pt x="231" y="94"/>
                    </a:lnTo>
                    <a:lnTo>
                      <a:pt x="241" y="94"/>
                    </a:lnTo>
                    <a:lnTo>
                      <a:pt x="247" y="99"/>
                    </a:lnTo>
                    <a:lnTo>
                      <a:pt x="249" y="108"/>
                    </a:lnTo>
                    <a:lnTo>
                      <a:pt x="254" y="111"/>
                    </a:lnTo>
                    <a:lnTo>
                      <a:pt x="255" y="117"/>
                    </a:lnTo>
                    <a:lnTo>
                      <a:pt x="260" y="122"/>
                    </a:lnTo>
                    <a:lnTo>
                      <a:pt x="267" y="125"/>
                    </a:lnTo>
                    <a:lnTo>
                      <a:pt x="270" y="120"/>
                    </a:lnTo>
                    <a:lnTo>
                      <a:pt x="278" y="122"/>
                    </a:lnTo>
                    <a:lnTo>
                      <a:pt x="281" y="125"/>
                    </a:lnTo>
                    <a:lnTo>
                      <a:pt x="278" y="131"/>
                    </a:lnTo>
                    <a:lnTo>
                      <a:pt x="287" y="137"/>
                    </a:lnTo>
                    <a:lnTo>
                      <a:pt x="294" y="146"/>
                    </a:lnTo>
                    <a:lnTo>
                      <a:pt x="291" y="152"/>
                    </a:lnTo>
                    <a:lnTo>
                      <a:pt x="288" y="152"/>
                    </a:lnTo>
                    <a:lnTo>
                      <a:pt x="281" y="157"/>
                    </a:lnTo>
                    <a:lnTo>
                      <a:pt x="272" y="158"/>
                    </a:lnTo>
                    <a:lnTo>
                      <a:pt x="261" y="161"/>
                    </a:lnTo>
                    <a:lnTo>
                      <a:pt x="257" y="167"/>
                    </a:lnTo>
                    <a:lnTo>
                      <a:pt x="249" y="167"/>
                    </a:lnTo>
                    <a:lnTo>
                      <a:pt x="244" y="173"/>
                    </a:lnTo>
                    <a:lnTo>
                      <a:pt x="241" y="178"/>
                    </a:lnTo>
                    <a:lnTo>
                      <a:pt x="244" y="184"/>
                    </a:lnTo>
                    <a:lnTo>
                      <a:pt x="244" y="192"/>
                    </a:lnTo>
                    <a:lnTo>
                      <a:pt x="238" y="195"/>
                    </a:lnTo>
                    <a:lnTo>
                      <a:pt x="235" y="201"/>
                    </a:lnTo>
                    <a:lnTo>
                      <a:pt x="228" y="204"/>
                    </a:lnTo>
                    <a:lnTo>
                      <a:pt x="217" y="210"/>
                    </a:lnTo>
                    <a:lnTo>
                      <a:pt x="223" y="221"/>
                    </a:lnTo>
                    <a:lnTo>
                      <a:pt x="216" y="225"/>
                    </a:lnTo>
                    <a:lnTo>
                      <a:pt x="217" y="234"/>
                    </a:lnTo>
                    <a:lnTo>
                      <a:pt x="216" y="237"/>
                    </a:lnTo>
                    <a:lnTo>
                      <a:pt x="213" y="246"/>
                    </a:lnTo>
                    <a:lnTo>
                      <a:pt x="205" y="252"/>
                    </a:lnTo>
                    <a:lnTo>
                      <a:pt x="199" y="251"/>
                    </a:lnTo>
                    <a:lnTo>
                      <a:pt x="194" y="254"/>
                    </a:lnTo>
                    <a:lnTo>
                      <a:pt x="188" y="254"/>
                    </a:lnTo>
                    <a:lnTo>
                      <a:pt x="184" y="263"/>
                    </a:lnTo>
                    <a:lnTo>
                      <a:pt x="187" y="271"/>
                    </a:lnTo>
                    <a:lnTo>
                      <a:pt x="181" y="269"/>
                    </a:lnTo>
                    <a:lnTo>
                      <a:pt x="176" y="271"/>
                    </a:lnTo>
                    <a:lnTo>
                      <a:pt x="170" y="271"/>
                    </a:lnTo>
                    <a:lnTo>
                      <a:pt x="165" y="265"/>
                    </a:lnTo>
                    <a:lnTo>
                      <a:pt x="162" y="266"/>
                    </a:lnTo>
                    <a:lnTo>
                      <a:pt x="156" y="268"/>
                    </a:lnTo>
                    <a:lnTo>
                      <a:pt x="153" y="263"/>
                    </a:lnTo>
                    <a:lnTo>
                      <a:pt x="149" y="266"/>
                    </a:lnTo>
                    <a:lnTo>
                      <a:pt x="146" y="277"/>
                    </a:lnTo>
                    <a:lnTo>
                      <a:pt x="132" y="275"/>
                    </a:lnTo>
                    <a:lnTo>
                      <a:pt x="123" y="277"/>
                    </a:lnTo>
                    <a:lnTo>
                      <a:pt x="105" y="287"/>
                    </a:lnTo>
                    <a:lnTo>
                      <a:pt x="97" y="283"/>
                    </a:lnTo>
                    <a:lnTo>
                      <a:pt x="94" y="277"/>
                    </a:lnTo>
                    <a:lnTo>
                      <a:pt x="90" y="274"/>
                    </a:lnTo>
                    <a:lnTo>
                      <a:pt x="87" y="263"/>
                    </a:lnTo>
                    <a:lnTo>
                      <a:pt x="70" y="258"/>
                    </a:lnTo>
                    <a:lnTo>
                      <a:pt x="67" y="258"/>
                    </a:lnTo>
                    <a:lnTo>
                      <a:pt x="58" y="254"/>
                    </a:lnTo>
                    <a:lnTo>
                      <a:pt x="55" y="246"/>
                    </a:lnTo>
                    <a:lnTo>
                      <a:pt x="55" y="243"/>
                    </a:lnTo>
                    <a:lnTo>
                      <a:pt x="44" y="237"/>
                    </a:lnTo>
                    <a:lnTo>
                      <a:pt x="40" y="228"/>
                    </a:lnTo>
                    <a:lnTo>
                      <a:pt x="41" y="225"/>
                    </a:lnTo>
                    <a:lnTo>
                      <a:pt x="37" y="221"/>
                    </a:lnTo>
                    <a:lnTo>
                      <a:pt x="32" y="221"/>
                    </a:lnTo>
                    <a:lnTo>
                      <a:pt x="26" y="214"/>
                    </a:lnTo>
                    <a:lnTo>
                      <a:pt x="29" y="202"/>
                    </a:lnTo>
                    <a:lnTo>
                      <a:pt x="29" y="196"/>
                    </a:lnTo>
                    <a:lnTo>
                      <a:pt x="21" y="190"/>
                    </a:lnTo>
                    <a:lnTo>
                      <a:pt x="20" y="181"/>
                    </a:lnTo>
                    <a:lnTo>
                      <a:pt x="23" y="178"/>
                    </a:lnTo>
                    <a:lnTo>
                      <a:pt x="29" y="161"/>
                    </a:lnTo>
                    <a:lnTo>
                      <a:pt x="33" y="158"/>
                    </a:lnTo>
                    <a:lnTo>
                      <a:pt x="30" y="155"/>
                    </a:lnTo>
                    <a:lnTo>
                      <a:pt x="29" y="154"/>
                    </a:lnTo>
                    <a:lnTo>
                      <a:pt x="11" y="149"/>
                    </a:lnTo>
                    <a:lnTo>
                      <a:pt x="0" y="143"/>
                    </a:lnTo>
                    <a:lnTo>
                      <a:pt x="2" y="134"/>
                    </a:lnTo>
                    <a:lnTo>
                      <a:pt x="6" y="126"/>
                    </a:lnTo>
                    <a:lnTo>
                      <a:pt x="8" y="114"/>
                    </a:lnTo>
                    <a:lnTo>
                      <a:pt x="12" y="107"/>
                    </a:lnTo>
                    <a:lnTo>
                      <a:pt x="11" y="100"/>
                    </a:lnTo>
                    <a:lnTo>
                      <a:pt x="14" y="90"/>
                    </a:lnTo>
                    <a:lnTo>
                      <a:pt x="17" y="85"/>
                    </a:lnTo>
                    <a:lnTo>
                      <a:pt x="20" y="84"/>
                    </a:lnTo>
                    <a:lnTo>
                      <a:pt x="20" y="78"/>
                    </a:lnTo>
                    <a:lnTo>
                      <a:pt x="24" y="70"/>
                    </a:lnTo>
                    <a:lnTo>
                      <a:pt x="23" y="64"/>
                    </a:lnTo>
                    <a:lnTo>
                      <a:pt x="17" y="61"/>
                    </a:lnTo>
                    <a:lnTo>
                      <a:pt x="26" y="56"/>
                    </a:lnTo>
                    <a:lnTo>
                      <a:pt x="32" y="47"/>
                    </a:lnTo>
                    <a:lnTo>
                      <a:pt x="37" y="44"/>
                    </a:lnTo>
                    <a:lnTo>
                      <a:pt x="47" y="37"/>
                    </a:lnTo>
                    <a:lnTo>
                      <a:pt x="53" y="38"/>
                    </a:lnTo>
                    <a:lnTo>
                      <a:pt x="62" y="32"/>
                    </a:lnTo>
                    <a:lnTo>
                      <a:pt x="70" y="32"/>
                    </a:lnTo>
                    <a:lnTo>
                      <a:pt x="71" y="38"/>
                    </a:lnTo>
                    <a:lnTo>
                      <a:pt x="77" y="31"/>
                    </a:lnTo>
                    <a:lnTo>
                      <a:pt x="74" y="27"/>
                    </a:lnTo>
                    <a:lnTo>
                      <a:pt x="76" y="21"/>
                    </a:lnTo>
                    <a:lnTo>
                      <a:pt x="73" y="15"/>
                    </a:lnTo>
                    <a:lnTo>
                      <a:pt x="79" y="14"/>
                    </a:lnTo>
                    <a:lnTo>
                      <a:pt x="90" y="21"/>
                    </a:lnTo>
                    <a:lnTo>
                      <a:pt x="97" y="11"/>
                    </a:lnTo>
                    <a:lnTo>
                      <a:pt x="102" y="0"/>
                    </a:lnTo>
                    <a:lnTo>
                      <a:pt x="10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3" name="Freeform 5405">
                <a:extLst>
                  <a:ext uri="{FF2B5EF4-FFF2-40B4-BE49-F238E27FC236}">
                    <a16:creationId xmlns:a16="http://schemas.microsoft.com/office/drawing/2014/main" id="{5BEE5AF3-A195-4F6F-7213-46DC292C3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066"/>
                <a:ext cx="89" cy="98"/>
              </a:xfrm>
              <a:custGeom>
                <a:avLst/>
                <a:gdLst>
                  <a:gd name="T0" fmla="*/ 53 w 177"/>
                  <a:gd name="T1" fmla="*/ 40 h 196"/>
                  <a:gd name="T2" fmla="*/ 45 w 177"/>
                  <a:gd name="T3" fmla="*/ 66 h 196"/>
                  <a:gd name="T4" fmla="*/ 35 w 177"/>
                  <a:gd name="T5" fmla="*/ 72 h 196"/>
                  <a:gd name="T6" fmla="*/ 23 w 177"/>
                  <a:gd name="T7" fmla="*/ 67 h 196"/>
                  <a:gd name="T8" fmla="*/ 18 w 177"/>
                  <a:gd name="T9" fmla="*/ 81 h 196"/>
                  <a:gd name="T10" fmla="*/ 13 w 177"/>
                  <a:gd name="T11" fmla="*/ 96 h 196"/>
                  <a:gd name="T12" fmla="*/ 4 w 177"/>
                  <a:gd name="T13" fmla="*/ 133 h 196"/>
                  <a:gd name="T14" fmla="*/ 0 w 177"/>
                  <a:gd name="T15" fmla="*/ 143 h 196"/>
                  <a:gd name="T16" fmla="*/ 7 w 177"/>
                  <a:gd name="T17" fmla="*/ 157 h 196"/>
                  <a:gd name="T18" fmla="*/ 26 w 177"/>
                  <a:gd name="T19" fmla="*/ 154 h 196"/>
                  <a:gd name="T20" fmla="*/ 26 w 177"/>
                  <a:gd name="T21" fmla="*/ 163 h 196"/>
                  <a:gd name="T22" fmla="*/ 39 w 177"/>
                  <a:gd name="T23" fmla="*/ 166 h 196"/>
                  <a:gd name="T24" fmla="*/ 42 w 177"/>
                  <a:gd name="T25" fmla="*/ 169 h 196"/>
                  <a:gd name="T26" fmla="*/ 53 w 177"/>
                  <a:gd name="T27" fmla="*/ 177 h 196"/>
                  <a:gd name="T28" fmla="*/ 59 w 177"/>
                  <a:gd name="T29" fmla="*/ 195 h 196"/>
                  <a:gd name="T30" fmla="*/ 62 w 177"/>
                  <a:gd name="T31" fmla="*/ 196 h 196"/>
                  <a:gd name="T32" fmla="*/ 79 w 177"/>
                  <a:gd name="T33" fmla="*/ 189 h 196"/>
                  <a:gd name="T34" fmla="*/ 86 w 177"/>
                  <a:gd name="T35" fmla="*/ 167 h 196"/>
                  <a:gd name="T36" fmla="*/ 91 w 177"/>
                  <a:gd name="T37" fmla="*/ 158 h 196"/>
                  <a:gd name="T38" fmla="*/ 97 w 177"/>
                  <a:gd name="T39" fmla="*/ 143 h 196"/>
                  <a:gd name="T40" fmla="*/ 103 w 177"/>
                  <a:gd name="T41" fmla="*/ 133 h 196"/>
                  <a:gd name="T42" fmla="*/ 117 w 177"/>
                  <a:gd name="T43" fmla="*/ 139 h 196"/>
                  <a:gd name="T44" fmla="*/ 121 w 177"/>
                  <a:gd name="T45" fmla="*/ 129 h 196"/>
                  <a:gd name="T46" fmla="*/ 133 w 177"/>
                  <a:gd name="T47" fmla="*/ 126 h 196"/>
                  <a:gd name="T48" fmla="*/ 142 w 177"/>
                  <a:gd name="T49" fmla="*/ 129 h 196"/>
                  <a:gd name="T50" fmla="*/ 167 w 177"/>
                  <a:gd name="T51" fmla="*/ 111 h 196"/>
                  <a:gd name="T52" fmla="*/ 165 w 177"/>
                  <a:gd name="T53" fmla="*/ 102 h 196"/>
                  <a:gd name="T54" fmla="*/ 167 w 177"/>
                  <a:gd name="T55" fmla="*/ 90 h 196"/>
                  <a:gd name="T56" fmla="*/ 176 w 177"/>
                  <a:gd name="T57" fmla="*/ 78 h 196"/>
                  <a:gd name="T58" fmla="*/ 177 w 177"/>
                  <a:gd name="T59" fmla="*/ 61 h 196"/>
                  <a:gd name="T60" fmla="*/ 167 w 177"/>
                  <a:gd name="T61" fmla="*/ 58 h 196"/>
                  <a:gd name="T62" fmla="*/ 161 w 177"/>
                  <a:gd name="T63" fmla="*/ 50 h 196"/>
                  <a:gd name="T64" fmla="*/ 152 w 177"/>
                  <a:gd name="T65" fmla="*/ 41 h 196"/>
                  <a:gd name="T66" fmla="*/ 146 w 177"/>
                  <a:gd name="T67" fmla="*/ 47 h 196"/>
                  <a:gd name="T68" fmla="*/ 139 w 177"/>
                  <a:gd name="T69" fmla="*/ 50 h 196"/>
                  <a:gd name="T70" fmla="*/ 141 w 177"/>
                  <a:gd name="T71" fmla="*/ 32 h 196"/>
                  <a:gd name="T72" fmla="*/ 135 w 177"/>
                  <a:gd name="T73" fmla="*/ 23 h 196"/>
                  <a:gd name="T74" fmla="*/ 132 w 177"/>
                  <a:gd name="T75" fmla="*/ 12 h 196"/>
                  <a:gd name="T76" fmla="*/ 124 w 177"/>
                  <a:gd name="T77" fmla="*/ 5 h 196"/>
                  <a:gd name="T78" fmla="*/ 109 w 177"/>
                  <a:gd name="T79" fmla="*/ 6 h 196"/>
                  <a:gd name="T80" fmla="*/ 91 w 177"/>
                  <a:gd name="T81" fmla="*/ 3 h 196"/>
                  <a:gd name="T82" fmla="*/ 89 w 177"/>
                  <a:gd name="T83" fmla="*/ 8 h 196"/>
                  <a:gd name="T84" fmla="*/ 91 w 177"/>
                  <a:gd name="T85" fmla="*/ 23 h 196"/>
                  <a:gd name="T86" fmla="*/ 86 w 177"/>
                  <a:gd name="T87" fmla="*/ 17 h 196"/>
                  <a:gd name="T88" fmla="*/ 65 w 177"/>
                  <a:gd name="T89" fmla="*/ 11 h 196"/>
                  <a:gd name="T90" fmla="*/ 54 w 177"/>
                  <a:gd name="T91" fmla="*/ 29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7" h="196">
                    <a:moveTo>
                      <a:pt x="54" y="29"/>
                    </a:moveTo>
                    <a:lnTo>
                      <a:pt x="53" y="40"/>
                    </a:lnTo>
                    <a:lnTo>
                      <a:pt x="45" y="55"/>
                    </a:lnTo>
                    <a:lnTo>
                      <a:pt x="45" y="66"/>
                    </a:lnTo>
                    <a:lnTo>
                      <a:pt x="39" y="73"/>
                    </a:lnTo>
                    <a:lnTo>
                      <a:pt x="35" y="72"/>
                    </a:lnTo>
                    <a:lnTo>
                      <a:pt x="26" y="67"/>
                    </a:lnTo>
                    <a:lnTo>
                      <a:pt x="23" y="67"/>
                    </a:lnTo>
                    <a:lnTo>
                      <a:pt x="24" y="72"/>
                    </a:lnTo>
                    <a:lnTo>
                      <a:pt x="18" y="81"/>
                    </a:lnTo>
                    <a:lnTo>
                      <a:pt x="18" y="96"/>
                    </a:lnTo>
                    <a:lnTo>
                      <a:pt x="13" y="96"/>
                    </a:lnTo>
                    <a:lnTo>
                      <a:pt x="3" y="126"/>
                    </a:lnTo>
                    <a:lnTo>
                      <a:pt x="4" y="133"/>
                    </a:lnTo>
                    <a:lnTo>
                      <a:pt x="3" y="136"/>
                    </a:lnTo>
                    <a:lnTo>
                      <a:pt x="0" y="143"/>
                    </a:lnTo>
                    <a:lnTo>
                      <a:pt x="1" y="149"/>
                    </a:lnTo>
                    <a:lnTo>
                      <a:pt x="7" y="157"/>
                    </a:lnTo>
                    <a:lnTo>
                      <a:pt x="23" y="151"/>
                    </a:lnTo>
                    <a:lnTo>
                      <a:pt x="26" y="154"/>
                    </a:lnTo>
                    <a:lnTo>
                      <a:pt x="24" y="155"/>
                    </a:lnTo>
                    <a:lnTo>
                      <a:pt x="26" y="163"/>
                    </a:lnTo>
                    <a:lnTo>
                      <a:pt x="36" y="158"/>
                    </a:lnTo>
                    <a:lnTo>
                      <a:pt x="39" y="166"/>
                    </a:lnTo>
                    <a:lnTo>
                      <a:pt x="39" y="174"/>
                    </a:lnTo>
                    <a:lnTo>
                      <a:pt x="42" y="169"/>
                    </a:lnTo>
                    <a:lnTo>
                      <a:pt x="48" y="177"/>
                    </a:lnTo>
                    <a:lnTo>
                      <a:pt x="53" y="177"/>
                    </a:lnTo>
                    <a:lnTo>
                      <a:pt x="56" y="181"/>
                    </a:lnTo>
                    <a:lnTo>
                      <a:pt x="59" y="195"/>
                    </a:lnTo>
                    <a:lnTo>
                      <a:pt x="61" y="196"/>
                    </a:lnTo>
                    <a:lnTo>
                      <a:pt x="62" y="196"/>
                    </a:lnTo>
                    <a:lnTo>
                      <a:pt x="74" y="192"/>
                    </a:lnTo>
                    <a:lnTo>
                      <a:pt x="79" y="189"/>
                    </a:lnTo>
                    <a:lnTo>
                      <a:pt x="86" y="177"/>
                    </a:lnTo>
                    <a:lnTo>
                      <a:pt x="86" y="167"/>
                    </a:lnTo>
                    <a:lnTo>
                      <a:pt x="89" y="163"/>
                    </a:lnTo>
                    <a:lnTo>
                      <a:pt x="91" y="158"/>
                    </a:lnTo>
                    <a:lnTo>
                      <a:pt x="95" y="151"/>
                    </a:lnTo>
                    <a:lnTo>
                      <a:pt x="97" y="143"/>
                    </a:lnTo>
                    <a:lnTo>
                      <a:pt x="100" y="137"/>
                    </a:lnTo>
                    <a:lnTo>
                      <a:pt x="103" y="133"/>
                    </a:lnTo>
                    <a:lnTo>
                      <a:pt x="106" y="140"/>
                    </a:lnTo>
                    <a:lnTo>
                      <a:pt x="117" y="139"/>
                    </a:lnTo>
                    <a:lnTo>
                      <a:pt x="121" y="136"/>
                    </a:lnTo>
                    <a:lnTo>
                      <a:pt x="121" y="129"/>
                    </a:lnTo>
                    <a:lnTo>
                      <a:pt x="126" y="123"/>
                    </a:lnTo>
                    <a:lnTo>
                      <a:pt x="133" y="126"/>
                    </a:lnTo>
                    <a:lnTo>
                      <a:pt x="136" y="129"/>
                    </a:lnTo>
                    <a:lnTo>
                      <a:pt x="142" y="129"/>
                    </a:lnTo>
                    <a:lnTo>
                      <a:pt x="152" y="120"/>
                    </a:lnTo>
                    <a:lnTo>
                      <a:pt x="167" y="111"/>
                    </a:lnTo>
                    <a:lnTo>
                      <a:pt x="170" y="107"/>
                    </a:lnTo>
                    <a:lnTo>
                      <a:pt x="165" y="102"/>
                    </a:lnTo>
                    <a:lnTo>
                      <a:pt x="168" y="91"/>
                    </a:lnTo>
                    <a:lnTo>
                      <a:pt x="167" y="90"/>
                    </a:lnTo>
                    <a:lnTo>
                      <a:pt x="173" y="84"/>
                    </a:lnTo>
                    <a:lnTo>
                      <a:pt x="176" y="78"/>
                    </a:lnTo>
                    <a:lnTo>
                      <a:pt x="176" y="64"/>
                    </a:lnTo>
                    <a:lnTo>
                      <a:pt x="177" y="61"/>
                    </a:lnTo>
                    <a:lnTo>
                      <a:pt x="177" y="60"/>
                    </a:lnTo>
                    <a:lnTo>
                      <a:pt x="167" y="58"/>
                    </a:lnTo>
                    <a:lnTo>
                      <a:pt x="162" y="57"/>
                    </a:lnTo>
                    <a:lnTo>
                      <a:pt x="161" y="50"/>
                    </a:lnTo>
                    <a:lnTo>
                      <a:pt x="162" y="44"/>
                    </a:lnTo>
                    <a:lnTo>
                      <a:pt x="152" y="41"/>
                    </a:lnTo>
                    <a:lnTo>
                      <a:pt x="152" y="47"/>
                    </a:lnTo>
                    <a:lnTo>
                      <a:pt x="146" y="47"/>
                    </a:lnTo>
                    <a:lnTo>
                      <a:pt x="142" y="53"/>
                    </a:lnTo>
                    <a:lnTo>
                      <a:pt x="139" y="50"/>
                    </a:lnTo>
                    <a:lnTo>
                      <a:pt x="141" y="43"/>
                    </a:lnTo>
                    <a:lnTo>
                      <a:pt x="141" y="32"/>
                    </a:lnTo>
                    <a:lnTo>
                      <a:pt x="142" y="23"/>
                    </a:lnTo>
                    <a:lnTo>
                      <a:pt x="135" y="23"/>
                    </a:lnTo>
                    <a:lnTo>
                      <a:pt x="132" y="20"/>
                    </a:lnTo>
                    <a:lnTo>
                      <a:pt x="132" y="12"/>
                    </a:lnTo>
                    <a:lnTo>
                      <a:pt x="124" y="11"/>
                    </a:lnTo>
                    <a:lnTo>
                      <a:pt x="124" y="5"/>
                    </a:lnTo>
                    <a:lnTo>
                      <a:pt x="109" y="2"/>
                    </a:lnTo>
                    <a:lnTo>
                      <a:pt x="109" y="6"/>
                    </a:lnTo>
                    <a:lnTo>
                      <a:pt x="103" y="11"/>
                    </a:lnTo>
                    <a:lnTo>
                      <a:pt x="91" y="3"/>
                    </a:lnTo>
                    <a:lnTo>
                      <a:pt x="89" y="0"/>
                    </a:lnTo>
                    <a:lnTo>
                      <a:pt x="89" y="8"/>
                    </a:lnTo>
                    <a:lnTo>
                      <a:pt x="91" y="14"/>
                    </a:lnTo>
                    <a:lnTo>
                      <a:pt x="91" y="23"/>
                    </a:lnTo>
                    <a:lnTo>
                      <a:pt x="88" y="25"/>
                    </a:lnTo>
                    <a:lnTo>
                      <a:pt x="86" y="17"/>
                    </a:lnTo>
                    <a:lnTo>
                      <a:pt x="71" y="17"/>
                    </a:lnTo>
                    <a:lnTo>
                      <a:pt x="65" y="11"/>
                    </a:lnTo>
                    <a:lnTo>
                      <a:pt x="57" y="2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4" name="Freeform 5406">
                <a:extLst>
                  <a:ext uri="{FF2B5EF4-FFF2-40B4-BE49-F238E27FC236}">
                    <a16:creationId xmlns:a16="http://schemas.microsoft.com/office/drawing/2014/main" id="{96633028-1FDA-028B-9FB8-04DA7BC0D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066"/>
                <a:ext cx="89" cy="98"/>
              </a:xfrm>
              <a:custGeom>
                <a:avLst/>
                <a:gdLst>
                  <a:gd name="T0" fmla="*/ 57 w 177"/>
                  <a:gd name="T1" fmla="*/ 20 h 196"/>
                  <a:gd name="T2" fmla="*/ 71 w 177"/>
                  <a:gd name="T3" fmla="*/ 17 h 196"/>
                  <a:gd name="T4" fmla="*/ 88 w 177"/>
                  <a:gd name="T5" fmla="*/ 25 h 196"/>
                  <a:gd name="T6" fmla="*/ 91 w 177"/>
                  <a:gd name="T7" fmla="*/ 14 h 196"/>
                  <a:gd name="T8" fmla="*/ 89 w 177"/>
                  <a:gd name="T9" fmla="*/ 0 h 196"/>
                  <a:gd name="T10" fmla="*/ 103 w 177"/>
                  <a:gd name="T11" fmla="*/ 11 h 196"/>
                  <a:gd name="T12" fmla="*/ 109 w 177"/>
                  <a:gd name="T13" fmla="*/ 2 h 196"/>
                  <a:gd name="T14" fmla="*/ 124 w 177"/>
                  <a:gd name="T15" fmla="*/ 11 h 196"/>
                  <a:gd name="T16" fmla="*/ 132 w 177"/>
                  <a:gd name="T17" fmla="*/ 20 h 196"/>
                  <a:gd name="T18" fmla="*/ 142 w 177"/>
                  <a:gd name="T19" fmla="*/ 23 h 196"/>
                  <a:gd name="T20" fmla="*/ 141 w 177"/>
                  <a:gd name="T21" fmla="*/ 43 h 196"/>
                  <a:gd name="T22" fmla="*/ 142 w 177"/>
                  <a:gd name="T23" fmla="*/ 53 h 196"/>
                  <a:gd name="T24" fmla="*/ 152 w 177"/>
                  <a:gd name="T25" fmla="*/ 47 h 196"/>
                  <a:gd name="T26" fmla="*/ 162 w 177"/>
                  <a:gd name="T27" fmla="*/ 44 h 196"/>
                  <a:gd name="T28" fmla="*/ 162 w 177"/>
                  <a:gd name="T29" fmla="*/ 57 h 196"/>
                  <a:gd name="T30" fmla="*/ 177 w 177"/>
                  <a:gd name="T31" fmla="*/ 60 h 196"/>
                  <a:gd name="T32" fmla="*/ 176 w 177"/>
                  <a:gd name="T33" fmla="*/ 64 h 196"/>
                  <a:gd name="T34" fmla="*/ 173 w 177"/>
                  <a:gd name="T35" fmla="*/ 84 h 196"/>
                  <a:gd name="T36" fmla="*/ 168 w 177"/>
                  <a:gd name="T37" fmla="*/ 91 h 196"/>
                  <a:gd name="T38" fmla="*/ 170 w 177"/>
                  <a:gd name="T39" fmla="*/ 107 h 196"/>
                  <a:gd name="T40" fmla="*/ 152 w 177"/>
                  <a:gd name="T41" fmla="*/ 120 h 196"/>
                  <a:gd name="T42" fmla="*/ 136 w 177"/>
                  <a:gd name="T43" fmla="*/ 129 h 196"/>
                  <a:gd name="T44" fmla="*/ 126 w 177"/>
                  <a:gd name="T45" fmla="*/ 123 h 196"/>
                  <a:gd name="T46" fmla="*/ 121 w 177"/>
                  <a:gd name="T47" fmla="*/ 136 h 196"/>
                  <a:gd name="T48" fmla="*/ 106 w 177"/>
                  <a:gd name="T49" fmla="*/ 140 h 196"/>
                  <a:gd name="T50" fmla="*/ 100 w 177"/>
                  <a:gd name="T51" fmla="*/ 137 h 196"/>
                  <a:gd name="T52" fmla="*/ 95 w 177"/>
                  <a:gd name="T53" fmla="*/ 151 h 196"/>
                  <a:gd name="T54" fmla="*/ 89 w 177"/>
                  <a:gd name="T55" fmla="*/ 163 h 196"/>
                  <a:gd name="T56" fmla="*/ 86 w 177"/>
                  <a:gd name="T57" fmla="*/ 177 h 196"/>
                  <a:gd name="T58" fmla="*/ 74 w 177"/>
                  <a:gd name="T59" fmla="*/ 192 h 196"/>
                  <a:gd name="T60" fmla="*/ 61 w 177"/>
                  <a:gd name="T61" fmla="*/ 196 h 196"/>
                  <a:gd name="T62" fmla="*/ 56 w 177"/>
                  <a:gd name="T63" fmla="*/ 181 h 196"/>
                  <a:gd name="T64" fmla="*/ 48 w 177"/>
                  <a:gd name="T65" fmla="*/ 177 h 196"/>
                  <a:gd name="T66" fmla="*/ 39 w 177"/>
                  <a:gd name="T67" fmla="*/ 174 h 196"/>
                  <a:gd name="T68" fmla="*/ 36 w 177"/>
                  <a:gd name="T69" fmla="*/ 158 h 196"/>
                  <a:gd name="T70" fmla="*/ 24 w 177"/>
                  <a:gd name="T71" fmla="*/ 155 h 196"/>
                  <a:gd name="T72" fmla="*/ 23 w 177"/>
                  <a:gd name="T73" fmla="*/ 151 h 196"/>
                  <a:gd name="T74" fmla="*/ 1 w 177"/>
                  <a:gd name="T75" fmla="*/ 149 h 196"/>
                  <a:gd name="T76" fmla="*/ 3 w 177"/>
                  <a:gd name="T77" fmla="*/ 136 h 196"/>
                  <a:gd name="T78" fmla="*/ 3 w 177"/>
                  <a:gd name="T79" fmla="*/ 126 h 196"/>
                  <a:gd name="T80" fmla="*/ 18 w 177"/>
                  <a:gd name="T81" fmla="*/ 96 h 196"/>
                  <a:gd name="T82" fmla="*/ 24 w 177"/>
                  <a:gd name="T83" fmla="*/ 72 h 196"/>
                  <a:gd name="T84" fmla="*/ 26 w 177"/>
                  <a:gd name="T85" fmla="*/ 67 h 196"/>
                  <a:gd name="T86" fmla="*/ 39 w 177"/>
                  <a:gd name="T87" fmla="*/ 73 h 196"/>
                  <a:gd name="T88" fmla="*/ 45 w 177"/>
                  <a:gd name="T89" fmla="*/ 55 h 196"/>
                  <a:gd name="T90" fmla="*/ 54 w 177"/>
                  <a:gd name="T91" fmla="*/ 29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7" h="196">
                    <a:moveTo>
                      <a:pt x="54" y="29"/>
                    </a:moveTo>
                    <a:lnTo>
                      <a:pt x="57" y="20"/>
                    </a:lnTo>
                    <a:lnTo>
                      <a:pt x="65" y="11"/>
                    </a:lnTo>
                    <a:lnTo>
                      <a:pt x="71" y="17"/>
                    </a:lnTo>
                    <a:lnTo>
                      <a:pt x="86" y="17"/>
                    </a:lnTo>
                    <a:lnTo>
                      <a:pt x="88" y="25"/>
                    </a:lnTo>
                    <a:lnTo>
                      <a:pt x="91" y="23"/>
                    </a:lnTo>
                    <a:lnTo>
                      <a:pt x="91" y="14"/>
                    </a:lnTo>
                    <a:lnTo>
                      <a:pt x="89" y="8"/>
                    </a:lnTo>
                    <a:lnTo>
                      <a:pt x="89" y="0"/>
                    </a:lnTo>
                    <a:lnTo>
                      <a:pt x="91" y="3"/>
                    </a:lnTo>
                    <a:lnTo>
                      <a:pt x="103" y="11"/>
                    </a:lnTo>
                    <a:lnTo>
                      <a:pt x="109" y="6"/>
                    </a:lnTo>
                    <a:lnTo>
                      <a:pt x="109" y="2"/>
                    </a:lnTo>
                    <a:lnTo>
                      <a:pt x="124" y="5"/>
                    </a:lnTo>
                    <a:lnTo>
                      <a:pt x="124" y="11"/>
                    </a:lnTo>
                    <a:lnTo>
                      <a:pt x="132" y="12"/>
                    </a:lnTo>
                    <a:lnTo>
                      <a:pt x="132" y="20"/>
                    </a:lnTo>
                    <a:lnTo>
                      <a:pt x="135" y="23"/>
                    </a:lnTo>
                    <a:lnTo>
                      <a:pt x="142" y="23"/>
                    </a:lnTo>
                    <a:lnTo>
                      <a:pt x="141" y="32"/>
                    </a:lnTo>
                    <a:lnTo>
                      <a:pt x="141" y="43"/>
                    </a:lnTo>
                    <a:lnTo>
                      <a:pt x="139" y="50"/>
                    </a:lnTo>
                    <a:lnTo>
                      <a:pt x="142" y="53"/>
                    </a:lnTo>
                    <a:lnTo>
                      <a:pt x="146" y="47"/>
                    </a:lnTo>
                    <a:lnTo>
                      <a:pt x="152" y="47"/>
                    </a:lnTo>
                    <a:lnTo>
                      <a:pt x="152" y="41"/>
                    </a:lnTo>
                    <a:lnTo>
                      <a:pt x="162" y="44"/>
                    </a:lnTo>
                    <a:lnTo>
                      <a:pt x="161" y="50"/>
                    </a:lnTo>
                    <a:lnTo>
                      <a:pt x="162" y="57"/>
                    </a:lnTo>
                    <a:lnTo>
                      <a:pt x="167" y="58"/>
                    </a:lnTo>
                    <a:lnTo>
                      <a:pt x="177" y="60"/>
                    </a:lnTo>
                    <a:lnTo>
                      <a:pt x="177" y="61"/>
                    </a:lnTo>
                    <a:lnTo>
                      <a:pt x="176" y="64"/>
                    </a:lnTo>
                    <a:lnTo>
                      <a:pt x="176" y="78"/>
                    </a:lnTo>
                    <a:lnTo>
                      <a:pt x="173" y="84"/>
                    </a:lnTo>
                    <a:lnTo>
                      <a:pt x="167" y="90"/>
                    </a:lnTo>
                    <a:lnTo>
                      <a:pt x="168" y="91"/>
                    </a:lnTo>
                    <a:lnTo>
                      <a:pt x="165" y="102"/>
                    </a:lnTo>
                    <a:lnTo>
                      <a:pt x="170" y="107"/>
                    </a:lnTo>
                    <a:lnTo>
                      <a:pt x="167" y="111"/>
                    </a:lnTo>
                    <a:lnTo>
                      <a:pt x="152" y="120"/>
                    </a:lnTo>
                    <a:lnTo>
                      <a:pt x="142" y="129"/>
                    </a:lnTo>
                    <a:lnTo>
                      <a:pt x="136" y="129"/>
                    </a:lnTo>
                    <a:lnTo>
                      <a:pt x="133" y="126"/>
                    </a:lnTo>
                    <a:lnTo>
                      <a:pt x="126" y="123"/>
                    </a:lnTo>
                    <a:lnTo>
                      <a:pt x="121" y="129"/>
                    </a:lnTo>
                    <a:lnTo>
                      <a:pt x="121" y="136"/>
                    </a:lnTo>
                    <a:lnTo>
                      <a:pt x="117" y="139"/>
                    </a:lnTo>
                    <a:lnTo>
                      <a:pt x="106" y="140"/>
                    </a:lnTo>
                    <a:lnTo>
                      <a:pt x="103" y="133"/>
                    </a:lnTo>
                    <a:lnTo>
                      <a:pt x="100" y="137"/>
                    </a:lnTo>
                    <a:lnTo>
                      <a:pt x="97" y="143"/>
                    </a:lnTo>
                    <a:lnTo>
                      <a:pt x="95" y="151"/>
                    </a:lnTo>
                    <a:lnTo>
                      <a:pt x="91" y="158"/>
                    </a:lnTo>
                    <a:lnTo>
                      <a:pt x="89" y="163"/>
                    </a:lnTo>
                    <a:lnTo>
                      <a:pt x="86" y="167"/>
                    </a:lnTo>
                    <a:lnTo>
                      <a:pt x="86" y="177"/>
                    </a:lnTo>
                    <a:lnTo>
                      <a:pt x="79" y="189"/>
                    </a:lnTo>
                    <a:lnTo>
                      <a:pt x="74" y="192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59" y="195"/>
                    </a:lnTo>
                    <a:lnTo>
                      <a:pt x="56" y="181"/>
                    </a:lnTo>
                    <a:lnTo>
                      <a:pt x="53" y="177"/>
                    </a:lnTo>
                    <a:lnTo>
                      <a:pt x="48" y="177"/>
                    </a:lnTo>
                    <a:lnTo>
                      <a:pt x="42" y="169"/>
                    </a:lnTo>
                    <a:lnTo>
                      <a:pt x="39" y="174"/>
                    </a:lnTo>
                    <a:lnTo>
                      <a:pt x="39" y="166"/>
                    </a:lnTo>
                    <a:lnTo>
                      <a:pt x="36" y="158"/>
                    </a:lnTo>
                    <a:lnTo>
                      <a:pt x="26" y="163"/>
                    </a:lnTo>
                    <a:lnTo>
                      <a:pt x="24" y="155"/>
                    </a:lnTo>
                    <a:lnTo>
                      <a:pt x="26" y="154"/>
                    </a:lnTo>
                    <a:lnTo>
                      <a:pt x="23" y="151"/>
                    </a:lnTo>
                    <a:lnTo>
                      <a:pt x="7" y="157"/>
                    </a:lnTo>
                    <a:lnTo>
                      <a:pt x="1" y="149"/>
                    </a:lnTo>
                    <a:lnTo>
                      <a:pt x="0" y="143"/>
                    </a:lnTo>
                    <a:lnTo>
                      <a:pt x="3" y="136"/>
                    </a:lnTo>
                    <a:lnTo>
                      <a:pt x="4" y="133"/>
                    </a:lnTo>
                    <a:lnTo>
                      <a:pt x="3" y="126"/>
                    </a:lnTo>
                    <a:lnTo>
                      <a:pt x="13" y="96"/>
                    </a:lnTo>
                    <a:lnTo>
                      <a:pt x="18" y="96"/>
                    </a:lnTo>
                    <a:lnTo>
                      <a:pt x="18" y="81"/>
                    </a:lnTo>
                    <a:lnTo>
                      <a:pt x="24" y="72"/>
                    </a:lnTo>
                    <a:lnTo>
                      <a:pt x="23" y="67"/>
                    </a:lnTo>
                    <a:lnTo>
                      <a:pt x="26" y="67"/>
                    </a:lnTo>
                    <a:lnTo>
                      <a:pt x="35" y="72"/>
                    </a:lnTo>
                    <a:lnTo>
                      <a:pt x="39" y="73"/>
                    </a:lnTo>
                    <a:lnTo>
                      <a:pt x="45" y="66"/>
                    </a:lnTo>
                    <a:lnTo>
                      <a:pt x="45" y="55"/>
                    </a:lnTo>
                    <a:lnTo>
                      <a:pt x="53" y="40"/>
                    </a:lnTo>
                    <a:lnTo>
                      <a:pt x="54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5" name="Freeform 5407">
                <a:extLst>
                  <a:ext uri="{FF2B5EF4-FFF2-40B4-BE49-F238E27FC236}">
                    <a16:creationId xmlns:a16="http://schemas.microsoft.com/office/drawing/2014/main" id="{879A30BC-E3A1-81C1-FA41-30D4033F3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066"/>
                <a:ext cx="89" cy="98"/>
              </a:xfrm>
              <a:custGeom>
                <a:avLst/>
                <a:gdLst>
                  <a:gd name="T0" fmla="*/ 57 w 177"/>
                  <a:gd name="T1" fmla="*/ 20 h 196"/>
                  <a:gd name="T2" fmla="*/ 71 w 177"/>
                  <a:gd name="T3" fmla="*/ 17 h 196"/>
                  <a:gd name="T4" fmla="*/ 88 w 177"/>
                  <a:gd name="T5" fmla="*/ 25 h 196"/>
                  <a:gd name="T6" fmla="*/ 91 w 177"/>
                  <a:gd name="T7" fmla="*/ 14 h 196"/>
                  <a:gd name="T8" fmla="*/ 89 w 177"/>
                  <a:gd name="T9" fmla="*/ 0 h 196"/>
                  <a:gd name="T10" fmla="*/ 103 w 177"/>
                  <a:gd name="T11" fmla="*/ 11 h 196"/>
                  <a:gd name="T12" fmla="*/ 109 w 177"/>
                  <a:gd name="T13" fmla="*/ 2 h 196"/>
                  <a:gd name="T14" fmla="*/ 124 w 177"/>
                  <a:gd name="T15" fmla="*/ 11 h 196"/>
                  <a:gd name="T16" fmla="*/ 132 w 177"/>
                  <a:gd name="T17" fmla="*/ 20 h 196"/>
                  <a:gd name="T18" fmla="*/ 142 w 177"/>
                  <a:gd name="T19" fmla="*/ 23 h 196"/>
                  <a:gd name="T20" fmla="*/ 141 w 177"/>
                  <a:gd name="T21" fmla="*/ 43 h 196"/>
                  <a:gd name="T22" fmla="*/ 142 w 177"/>
                  <a:gd name="T23" fmla="*/ 53 h 196"/>
                  <a:gd name="T24" fmla="*/ 152 w 177"/>
                  <a:gd name="T25" fmla="*/ 47 h 196"/>
                  <a:gd name="T26" fmla="*/ 162 w 177"/>
                  <a:gd name="T27" fmla="*/ 44 h 196"/>
                  <a:gd name="T28" fmla="*/ 162 w 177"/>
                  <a:gd name="T29" fmla="*/ 57 h 196"/>
                  <a:gd name="T30" fmla="*/ 177 w 177"/>
                  <a:gd name="T31" fmla="*/ 60 h 196"/>
                  <a:gd name="T32" fmla="*/ 176 w 177"/>
                  <a:gd name="T33" fmla="*/ 64 h 196"/>
                  <a:gd name="T34" fmla="*/ 173 w 177"/>
                  <a:gd name="T35" fmla="*/ 84 h 196"/>
                  <a:gd name="T36" fmla="*/ 168 w 177"/>
                  <a:gd name="T37" fmla="*/ 91 h 196"/>
                  <a:gd name="T38" fmla="*/ 170 w 177"/>
                  <a:gd name="T39" fmla="*/ 107 h 196"/>
                  <a:gd name="T40" fmla="*/ 152 w 177"/>
                  <a:gd name="T41" fmla="*/ 120 h 196"/>
                  <a:gd name="T42" fmla="*/ 136 w 177"/>
                  <a:gd name="T43" fmla="*/ 129 h 196"/>
                  <a:gd name="T44" fmla="*/ 126 w 177"/>
                  <a:gd name="T45" fmla="*/ 123 h 196"/>
                  <a:gd name="T46" fmla="*/ 121 w 177"/>
                  <a:gd name="T47" fmla="*/ 136 h 196"/>
                  <a:gd name="T48" fmla="*/ 106 w 177"/>
                  <a:gd name="T49" fmla="*/ 140 h 196"/>
                  <a:gd name="T50" fmla="*/ 100 w 177"/>
                  <a:gd name="T51" fmla="*/ 137 h 196"/>
                  <a:gd name="T52" fmla="*/ 95 w 177"/>
                  <a:gd name="T53" fmla="*/ 151 h 196"/>
                  <a:gd name="T54" fmla="*/ 89 w 177"/>
                  <a:gd name="T55" fmla="*/ 163 h 196"/>
                  <a:gd name="T56" fmla="*/ 86 w 177"/>
                  <a:gd name="T57" fmla="*/ 177 h 196"/>
                  <a:gd name="T58" fmla="*/ 74 w 177"/>
                  <a:gd name="T59" fmla="*/ 192 h 196"/>
                  <a:gd name="T60" fmla="*/ 61 w 177"/>
                  <a:gd name="T61" fmla="*/ 196 h 196"/>
                  <a:gd name="T62" fmla="*/ 56 w 177"/>
                  <a:gd name="T63" fmla="*/ 181 h 196"/>
                  <a:gd name="T64" fmla="*/ 48 w 177"/>
                  <a:gd name="T65" fmla="*/ 177 h 196"/>
                  <a:gd name="T66" fmla="*/ 39 w 177"/>
                  <a:gd name="T67" fmla="*/ 174 h 196"/>
                  <a:gd name="T68" fmla="*/ 36 w 177"/>
                  <a:gd name="T69" fmla="*/ 158 h 196"/>
                  <a:gd name="T70" fmla="*/ 24 w 177"/>
                  <a:gd name="T71" fmla="*/ 155 h 196"/>
                  <a:gd name="T72" fmla="*/ 23 w 177"/>
                  <a:gd name="T73" fmla="*/ 151 h 196"/>
                  <a:gd name="T74" fmla="*/ 1 w 177"/>
                  <a:gd name="T75" fmla="*/ 149 h 196"/>
                  <a:gd name="T76" fmla="*/ 3 w 177"/>
                  <a:gd name="T77" fmla="*/ 136 h 196"/>
                  <a:gd name="T78" fmla="*/ 3 w 177"/>
                  <a:gd name="T79" fmla="*/ 126 h 196"/>
                  <a:gd name="T80" fmla="*/ 18 w 177"/>
                  <a:gd name="T81" fmla="*/ 96 h 196"/>
                  <a:gd name="T82" fmla="*/ 24 w 177"/>
                  <a:gd name="T83" fmla="*/ 72 h 196"/>
                  <a:gd name="T84" fmla="*/ 26 w 177"/>
                  <a:gd name="T85" fmla="*/ 67 h 196"/>
                  <a:gd name="T86" fmla="*/ 39 w 177"/>
                  <a:gd name="T87" fmla="*/ 73 h 196"/>
                  <a:gd name="T88" fmla="*/ 45 w 177"/>
                  <a:gd name="T89" fmla="*/ 55 h 196"/>
                  <a:gd name="T90" fmla="*/ 54 w 177"/>
                  <a:gd name="T91" fmla="*/ 29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7" h="196">
                    <a:moveTo>
                      <a:pt x="54" y="29"/>
                    </a:moveTo>
                    <a:lnTo>
                      <a:pt x="57" y="20"/>
                    </a:lnTo>
                    <a:lnTo>
                      <a:pt x="65" y="11"/>
                    </a:lnTo>
                    <a:lnTo>
                      <a:pt x="71" y="17"/>
                    </a:lnTo>
                    <a:lnTo>
                      <a:pt x="86" y="17"/>
                    </a:lnTo>
                    <a:lnTo>
                      <a:pt x="88" y="25"/>
                    </a:lnTo>
                    <a:lnTo>
                      <a:pt x="91" y="23"/>
                    </a:lnTo>
                    <a:lnTo>
                      <a:pt x="91" y="14"/>
                    </a:lnTo>
                    <a:lnTo>
                      <a:pt x="89" y="8"/>
                    </a:lnTo>
                    <a:lnTo>
                      <a:pt x="89" y="0"/>
                    </a:lnTo>
                    <a:lnTo>
                      <a:pt x="91" y="3"/>
                    </a:lnTo>
                    <a:lnTo>
                      <a:pt x="103" y="11"/>
                    </a:lnTo>
                    <a:lnTo>
                      <a:pt x="109" y="6"/>
                    </a:lnTo>
                    <a:lnTo>
                      <a:pt x="109" y="2"/>
                    </a:lnTo>
                    <a:lnTo>
                      <a:pt x="124" y="5"/>
                    </a:lnTo>
                    <a:lnTo>
                      <a:pt x="124" y="11"/>
                    </a:lnTo>
                    <a:lnTo>
                      <a:pt x="132" y="12"/>
                    </a:lnTo>
                    <a:lnTo>
                      <a:pt x="132" y="20"/>
                    </a:lnTo>
                    <a:lnTo>
                      <a:pt x="135" y="23"/>
                    </a:lnTo>
                    <a:lnTo>
                      <a:pt x="142" y="23"/>
                    </a:lnTo>
                    <a:lnTo>
                      <a:pt x="141" y="32"/>
                    </a:lnTo>
                    <a:lnTo>
                      <a:pt x="141" y="43"/>
                    </a:lnTo>
                    <a:lnTo>
                      <a:pt x="139" y="50"/>
                    </a:lnTo>
                    <a:lnTo>
                      <a:pt x="142" y="53"/>
                    </a:lnTo>
                    <a:lnTo>
                      <a:pt x="146" y="47"/>
                    </a:lnTo>
                    <a:lnTo>
                      <a:pt x="152" y="47"/>
                    </a:lnTo>
                    <a:lnTo>
                      <a:pt x="152" y="41"/>
                    </a:lnTo>
                    <a:lnTo>
                      <a:pt x="162" y="44"/>
                    </a:lnTo>
                    <a:lnTo>
                      <a:pt x="161" y="50"/>
                    </a:lnTo>
                    <a:lnTo>
                      <a:pt x="162" y="57"/>
                    </a:lnTo>
                    <a:lnTo>
                      <a:pt x="167" y="58"/>
                    </a:lnTo>
                    <a:lnTo>
                      <a:pt x="177" y="60"/>
                    </a:lnTo>
                    <a:lnTo>
                      <a:pt x="177" y="61"/>
                    </a:lnTo>
                    <a:lnTo>
                      <a:pt x="176" y="64"/>
                    </a:lnTo>
                    <a:lnTo>
                      <a:pt x="176" y="78"/>
                    </a:lnTo>
                    <a:lnTo>
                      <a:pt x="173" y="84"/>
                    </a:lnTo>
                    <a:lnTo>
                      <a:pt x="167" y="90"/>
                    </a:lnTo>
                    <a:lnTo>
                      <a:pt x="168" y="91"/>
                    </a:lnTo>
                    <a:lnTo>
                      <a:pt x="165" y="102"/>
                    </a:lnTo>
                    <a:lnTo>
                      <a:pt x="170" y="107"/>
                    </a:lnTo>
                    <a:lnTo>
                      <a:pt x="167" y="111"/>
                    </a:lnTo>
                    <a:lnTo>
                      <a:pt x="152" y="120"/>
                    </a:lnTo>
                    <a:lnTo>
                      <a:pt x="142" y="129"/>
                    </a:lnTo>
                    <a:lnTo>
                      <a:pt x="136" y="129"/>
                    </a:lnTo>
                    <a:lnTo>
                      <a:pt x="133" y="126"/>
                    </a:lnTo>
                    <a:lnTo>
                      <a:pt x="126" y="123"/>
                    </a:lnTo>
                    <a:lnTo>
                      <a:pt x="121" y="129"/>
                    </a:lnTo>
                    <a:lnTo>
                      <a:pt x="121" y="136"/>
                    </a:lnTo>
                    <a:lnTo>
                      <a:pt x="117" y="139"/>
                    </a:lnTo>
                    <a:lnTo>
                      <a:pt x="106" y="140"/>
                    </a:lnTo>
                    <a:lnTo>
                      <a:pt x="103" y="133"/>
                    </a:lnTo>
                    <a:lnTo>
                      <a:pt x="100" y="137"/>
                    </a:lnTo>
                    <a:lnTo>
                      <a:pt x="97" y="143"/>
                    </a:lnTo>
                    <a:lnTo>
                      <a:pt x="95" y="151"/>
                    </a:lnTo>
                    <a:lnTo>
                      <a:pt x="91" y="158"/>
                    </a:lnTo>
                    <a:lnTo>
                      <a:pt x="89" y="163"/>
                    </a:lnTo>
                    <a:lnTo>
                      <a:pt x="86" y="167"/>
                    </a:lnTo>
                    <a:lnTo>
                      <a:pt x="86" y="177"/>
                    </a:lnTo>
                    <a:lnTo>
                      <a:pt x="79" y="189"/>
                    </a:lnTo>
                    <a:lnTo>
                      <a:pt x="74" y="192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59" y="195"/>
                    </a:lnTo>
                    <a:lnTo>
                      <a:pt x="56" y="181"/>
                    </a:lnTo>
                    <a:lnTo>
                      <a:pt x="53" y="177"/>
                    </a:lnTo>
                    <a:lnTo>
                      <a:pt x="48" y="177"/>
                    </a:lnTo>
                    <a:lnTo>
                      <a:pt x="42" y="169"/>
                    </a:lnTo>
                    <a:lnTo>
                      <a:pt x="39" y="174"/>
                    </a:lnTo>
                    <a:lnTo>
                      <a:pt x="39" y="166"/>
                    </a:lnTo>
                    <a:lnTo>
                      <a:pt x="36" y="158"/>
                    </a:lnTo>
                    <a:lnTo>
                      <a:pt x="26" y="163"/>
                    </a:lnTo>
                    <a:lnTo>
                      <a:pt x="24" y="155"/>
                    </a:lnTo>
                    <a:lnTo>
                      <a:pt x="26" y="154"/>
                    </a:lnTo>
                    <a:lnTo>
                      <a:pt x="23" y="151"/>
                    </a:lnTo>
                    <a:lnTo>
                      <a:pt x="7" y="157"/>
                    </a:lnTo>
                    <a:lnTo>
                      <a:pt x="1" y="149"/>
                    </a:lnTo>
                    <a:lnTo>
                      <a:pt x="0" y="143"/>
                    </a:lnTo>
                    <a:lnTo>
                      <a:pt x="3" y="136"/>
                    </a:lnTo>
                    <a:lnTo>
                      <a:pt x="4" y="133"/>
                    </a:lnTo>
                    <a:lnTo>
                      <a:pt x="3" y="126"/>
                    </a:lnTo>
                    <a:lnTo>
                      <a:pt x="13" y="96"/>
                    </a:lnTo>
                    <a:lnTo>
                      <a:pt x="18" y="96"/>
                    </a:lnTo>
                    <a:lnTo>
                      <a:pt x="18" y="81"/>
                    </a:lnTo>
                    <a:lnTo>
                      <a:pt x="24" y="72"/>
                    </a:lnTo>
                    <a:lnTo>
                      <a:pt x="23" y="67"/>
                    </a:lnTo>
                    <a:lnTo>
                      <a:pt x="26" y="67"/>
                    </a:lnTo>
                    <a:lnTo>
                      <a:pt x="35" y="72"/>
                    </a:lnTo>
                    <a:lnTo>
                      <a:pt x="39" y="73"/>
                    </a:lnTo>
                    <a:lnTo>
                      <a:pt x="45" y="66"/>
                    </a:lnTo>
                    <a:lnTo>
                      <a:pt x="45" y="55"/>
                    </a:lnTo>
                    <a:lnTo>
                      <a:pt x="53" y="40"/>
                    </a:lnTo>
                    <a:lnTo>
                      <a:pt x="54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6" name="Freeform 5408">
                <a:extLst>
                  <a:ext uri="{FF2B5EF4-FFF2-40B4-BE49-F238E27FC236}">
                    <a16:creationId xmlns:a16="http://schemas.microsoft.com/office/drawing/2014/main" id="{C7446CF4-D01B-F571-8265-DBE8C7F93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2052"/>
                <a:ext cx="156" cy="159"/>
              </a:xfrm>
              <a:custGeom>
                <a:avLst/>
                <a:gdLst>
                  <a:gd name="T0" fmla="*/ 5 w 311"/>
                  <a:gd name="T1" fmla="*/ 137 h 318"/>
                  <a:gd name="T2" fmla="*/ 8 w 311"/>
                  <a:gd name="T3" fmla="*/ 158 h 318"/>
                  <a:gd name="T4" fmla="*/ 3 w 311"/>
                  <a:gd name="T5" fmla="*/ 177 h 318"/>
                  <a:gd name="T6" fmla="*/ 2 w 311"/>
                  <a:gd name="T7" fmla="*/ 193 h 318"/>
                  <a:gd name="T8" fmla="*/ 9 w 311"/>
                  <a:gd name="T9" fmla="*/ 207 h 318"/>
                  <a:gd name="T10" fmla="*/ 29 w 311"/>
                  <a:gd name="T11" fmla="*/ 206 h 318"/>
                  <a:gd name="T12" fmla="*/ 49 w 311"/>
                  <a:gd name="T13" fmla="*/ 227 h 318"/>
                  <a:gd name="T14" fmla="*/ 67 w 311"/>
                  <a:gd name="T15" fmla="*/ 231 h 318"/>
                  <a:gd name="T16" fmla="*/ 79 w 311"/>
                  <a:gd name="T17" fmla="*/ 233 h 318"/>
                  <a:gd name="T18" fmla="*/ 102 w 311"/>
                  <a:gd name="T19" fmla="*/ 225 h 318"/>
                  <a:gd name="T20" fmla="*/ 119 w 311"/>
                  <a:gd name="T21" fmla="*/ 219 h 318"/>
                  <a:gd name="T22" fmla="*/ 141 w 311"/>
                  <a:gd name="T23" fmla="*/ 230 h 318"/>
                  <a:gd name="T24" fmla="*/ 149 w 311"/>
                  <a:gd name="T25" fmla="*/ 248 h 318"/>
                  <a:gd name="T26" fmla="*/ 164 w 311"/>
                  <a:gd name="T27" fmla="*/ 251 h 318"/>
                  <a:gd name="T28" fmla="*/ 172 w 311"/>
                  <a:gd name="T29" fmla="*/ 262 h 318"/>
                  <a:gd name="T30" fmla="*/ 195 w 311"/>
                  <a:gd name="T31" fmla="*/ 274 h 318"/>
                  <a:gd name="T32" fmla="*/ 211 w 311"/>
                  <a:gd name="T33" fmla="*/ 306 h 318"/>
                  <a:gd name="T34" fmla="*/ 232 w 311"/>
                  <a:gd name="T35" fmla="*/ 309 h 318"/>
                  <a:gd name="T36" fmla="*/ 251 w 311"/>
                  <a:gd name="T37" fmla="*/ 318 h 318"/>
                  <a:gd name="T38" fmla="*/ 252 w 311"/>
                  <a:gd name="T39" fmla="*/ 298 h 318"/>
                  <a:gd name="T40" fmla="*/ 258 w 311"/>
                  <a:gd name="T41" fmla="*/ 283 h 318"/>
                  <a:gd name="T42" fmla="*/ 272 w 311"/>
                  <a:gd name="T43" fmla="*/ 265 h 318"/>
                  <a:gd name="T44" fmla="*/ 296 w 311"/>
                  <a:gd name="T45" fmla="*/ 262 h 318"/>
                  <a:gd name="T46" fmla="*/ 311 w 311"/>
                  <a:gd name="T47" fmla="*/ 256 h 318"/>
                  <a:gd name="T48" fmla="*/ 304 w 311"/>
                  <a:gd name="T49" fmla="*/ 234 h 318"/>
                  <a:gd name="T50" fmla="*/ 273 w 311"/>
                  <a:gd name="T51" fmla="*/ 233 h 318"/>
                  <a:gd name="T52" fmla="*/ 280 w 311"/>
                  <a:gd name="T53" fmla="*/ 219 h 318"/>
                  <a:gd name="T54" fmla="*/ 258 w 311"/>
                  <a:gd name="T55" fmla="*/ 216 h 318"/>
                  <a:gd name="T56" fmla="*/ 239 w 311"/>
                  <a:gd name="T57" fmla="*/ 189 h 318"/>
                  <a:gd name="T58" fmla="*/ 239 w 311"/>
                  <a:gd name="T59" fmla="*/ 169 h 318"/>
                  <a:gd name="T60" fmla="*/ 240 w 311"/>
                  <a:gd name="T61" fmla="*/ 155 h 318"/>
                  <a:gd name="T62" fmla="*/ 231 w 311"/>
                  <a:gd name="T63" fmla="*/ 139 h 318"/>
                  <a:gd name="T64" fmla="*/ 234 w 311"/>
                  <a:gd name="T65" fmla="*/ 116 h 318"/>
                  <a:gd name="T66" fmla="*/ 234 w 311"/>
                  <a:gd name="T67" fmla="*/ 102 h 318"/>
                  <a:gd name="T68" fmla="*/ 219 w 311"/>
                  <a:gd name="T69" fmla="*/ 93 h 318"/>
                  <a:gd name="T70" fmla="*/ 193 w 311"/>
                  <a:gd name="T71" fmla="*/ 90 h 318"/>
                  <a:gd name="T72" fmla="*/ 184 w 311"/>
                  <a:gd name="T73" fmla="*/ 75 h 318"/>
                  <a:gd name="T74" fmla="*/ 172 w 311"/>
                  <a:gd name="T75" fmla="*/ 76 h 318"/>
                  <a:gd name="T76" fmla="*/ 154 w 311"/>
                  <a:gd name="T77" fmla="*/ 69 h 318"/>
                  <a:gd name="T78" fmla="*/ 138 w 311"/>
                  <a:gd name="T79" fmla="*/ 51 h 318"/>
                  <a:gd name="T80" fmla="*/ 135 w 311"/>
                  <a:gd name="T81" fmla="*/ 31 h 318"/>
                  <a:gd name="T82" fmla="*/ 128 w 311"/>
                  <a:gd name="T83" fmla="*/ 0 h 318"/>
                  <a:gd name="T84" fmla="*/ 108 w 311"/>
                  <a:gd name="T85" fmla="*/ 10 h 318"/>
                  <a:gd name="T86" fmla="*/ 94 w 311"/>
                  <a:gd name="T87" fmla="*/ 23 h 318"/>
                  <a:gd name="T88" fmla="*/ 85 w 311"/>
                  <a:gd name="T89" fmla="*/ 40 h 318"/>
                  <a:gd name="T90" fmla="*/ 78 w 311"/>
                  <a:gd name="T91" fmla="*/ 55 h 318"/>
                  <a:gd name="T92" fmla="*/ 73 w 311"/>
                  <a:gd name="T93" fmla="*/ 76 h 318"/>
                  <a:gd name="T94" fmla="*/ 56 w 311"/>
                  <a:gd name="T95" fmla="*/ 101 h 318"/>
                  <a:gd name="T96" fmla="*/ 38 w 311"/>
                  <a:gd name="T97" fmla="*/ 122 h 318"/>
                  <a:gd name="T98" fmla="*/ 23 w 311"/>
                  <a:gd name="T99" fmla="*/ 131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1" h="318">
                    <a:moveTo>
                      <a:pt x="12" y="114"/>
                    </a:moveTo>
                    <a:lnTo>
                      <a:pt x="2" y="131"/>
                    </a:lnTo>
                    <a:lnTo>
                      <a:pt x="5" y="137"/>
                    </a:lnTo>
                    <a:lnTo>
                      <a:pt x="5" y="143"/>
                    </a:lnTo>
                    <a:lnTo>
                      <a:pt x="11" y="151"/>
                    </a:lnTo>
                    <a:lnTo>
                      <a:pt x="8" y="158"/>
                    </a:lnTo>
                    <a:lnTo>
                      <a:pt x="8" y="163"/>
                    </a:lnTo>
                    <a:lnTo>
                      <a:pt x="3" y="168"/>
                    </a:lnTo>
                    <a:lnTo>
                      <a:pt x="3" y="177"/>
                    </a:lnTo>
                    <a:lnTo>
                      <a:pt x="5" y="178"/>
                    </a:lnTo>
                    <a:lnTo>
                      <a:pt x="0" y="186"/>
                    </a:lnTo>
                    <a:lnTo>
                      <a:pt x="2" y="193"/>
                    </a:lnTo>
                    <a:lnTo>
                      <a:pt x="0" y="201"/>
                    </a:lnTo>
                    <a:lnTo>
                      <a:pt x="3" y="209"/>
                    </a:lnTo>
                    <a:lnTo>
                      <a:pt x="9" y="207"/>
                    </a:lnTo>
                    <a:lnTo>
                      <a:pt x="15" y="212"/>
                    </a:lnTo>
                    <a:lnTo>
                      <a:pt x="26" y="204"/>
                    </a:lnTo>
                    <a:lnTo>
                      <a:pt x="29" y="206"/>
                    </a:lnTo>
                    <a:lnTo>
                      <a:pt x="32" y="201"/>
                    </a:lnTo>
                    <a:lnTo>
                      <a:pt x="43" y="213"/>
                    </a:lnTo>
                    <a:lnTo>
                      <a:pt x="49" y="227"/>
                    </a:lnTo>
                    <a:lnTo>
                      <a:pt x="56" y="230"/>
                    </a:lnTo>
                    <a:lnTo>
                      <a:pt x="61" y="228"/>
                    </a:lnTo>
                    <a:lnTo>
                      <a:pt x="67" y="231"/>
                    </a:lnTo>
                    <a:lnTo>
                      <a:pt x="70" y="238"/>
                    </a:lnTo>
                    <a:lnTo>
                      <a:pt x="75" y="233"/>
                    </a:lnTo>
                    <a:lnTo>
                      <a:pt x="79" y="233"/>
                    </a:lnTo>
                    <a:lnTo>
                      <a:pt x="87" y="228"/>
                    </a:lnTo>
                    <a:lnTo>
                      <a:pt x="96" y="231"/>
                    </a:lnTo>
                    <a:lnTo>
                      <a:pt x="102" y="225"/>
                    </a:lnTo>
                    <a:lnTo>
                      <a:pt x="107" y="227"/>
                    </a:lnTo>
                    <a:lnTo>
                      <a:pt x="116" y="222"/>
                    </a:lnTo>
                    <a:lnTo>
                      <a:pt x="119" y="219"/>
                    </a:lnTo>
                    <a:lnTo>
                      <a:pt x="125" y="225"/>
                    </a:lnTo>
                    <a:lnTo>
                      <a:pt x="135" y="225"/>
                    </a:lnTo>
                    <a:lnTo>
                      <a:pt x="141" y="230"/>
                    </a:lnTo>
                    <a:lnTo>
                      <a:pt x="143" y="239"/>
                    </a:lnTo>
                    <a:lnTo>
                      <a:pt x="148" y="242"/>
                    </a:lnTo>
                    <a:lnTo>
                      <a:pt x="149" y="248"/>
                    </a:lnTo>
                    <a:lnTo>
                      <a:pt x="154" y="253"/>
                    </a:lnTo>
                    <a:lnTo>
                      <a:pt x="161" y="256"/>
                    </a:lnTo>
                    <a:lnTo>
                      <a:pt x="164" y="251"/>
                    </a:lnTo>
                    <a:lnTo>
                      <a:pt x="172" y="253"/>
                    </a:lnTo>
                    <a:lnTo>
                      <a:pt x="175" y="256"/>
                    </a:lnTo>
                    <a:lnTo>
                      <a:pt x="172" y="262"/>
                    </a:lnTo>
                    <a:lnTo>
                      <a:pt x="181" y="268"/>
                    </a:lnTo>
                    <a:lnTo>
                      <a:pt x="188" y="277"/>
                    </a:lnTo>
                    <a:lnTo>
                      <a:pt x="195" y="274"/>
                    </a:lnTo>
                    <a:lnTo>
                      <a:pt x="204" y="280"/>
                    </a:lnTo>
                    <a:lnTo>
                      <a:pt x="205" y="304"/>
                    </a:lnTo>
                    <a:lnTo>
                      <a:pt x="211" y="306"/>
                    </a:lnTo>
                    <a:lnTo>
                      <a:pt x="214" y="304"/>
                    </a:lnTo>
                    <a:lnTo>
                      <a:pt x="220" y="307"/>
                    </a:lnTo>
                    <a:lnTo>
                      <a:pt x="232" y="309"/>
                    </a:lnTo>
                    <a:lnTo>
                      <a:pt x="239" y="312"/>
                    </a:lnTo>
                    <a:lnTo>
                      <a:pt x="245" y="318"/>
                    </a:lnTo>
                    <a:lnTo>
                      <a:pt x="251" y="318"/>
                    </a:lnTo>
                    <a:lnTo>
                      <a:pt x="252" y="314"/>
                    </a:lnTo>
                    <a:lnTo>
                      <a:pt x="255" y="301"/>
                    </a:lnTo>
                    <a:lnTo>
                      <a:pt x="252" y="298"/>
                    </a:lnTo>
                    <a:lnTo>
                      <a:pt x="254" y="292"/>
                    </a:lnTo>
                    <a:lnTo>
                      <a:pt x="257" y="288"/>
                    </a:lnTo>
                    <a:lnTo>
                      <a:pt x="258" y="283"/>
                    </a:lnTo>
                    <a:lnTo>
                      <a:pt x="266" y="277"/>
                    </a:lnTo>
                    <a:lnTo>
                      <a:pt x="269" y="268"/>
                    </a:lnTo>
                    <a:lnTo>
                      <a:pt x="272" y="265"/>
                    </a:lnTo>
                    <a:lnTo>
                      <a:pt x="281" y="265"/>
                    </a:lnTo>
                    <a:lnTo>
                      <a:pt x="287" y="268"/>
                    </a:lnTo>
                    <a:lnTo>
                      <a:pt x="296" y="262"/>
                    </a:lnTo>
                    <a:lnTo>
                      <a:pt x="304" y="265"/>
                    </a:lnTo>
                    <a:lnTo>
                      <a:pt x="310" y="262"/>
                    </a:lnTo>
                    <a:lnTo>
                      <a:pt x="311" y="256"/>
                    </a:lnTo>
                    <a:lnTo>
                      <a:pt x="302" y="247"/>
                    </a:lnTo>
                    <a:lnTo>
                      <a:pt x="302" y="239"/>
                    </a:lnTo>
                    <a:lnTo>
                      <a:pt x="304" y="234"/>
                    </a:lnTo>
                    <a:lnTo>
                      <a:pt x="284" y="231"/>
                    </a:lnTo>
                    <a:lnTo>
                      <a:pt x="281" y="233"/>
                    </a:lnTo>
                    <a:lnTo>
                      <a:pt x="273" y="233"/>
                    </a:lnTo>
                    <a:lnTo>
                      <a:pt x="272" y="228"/>
                    </a:lnTo>
                    <a:lnTo>
                      <a:pt x="273" y="224"/>
                    </a:lnTo>
                    <a:lnTo>
                      <a:pt x="280" y="219"/>
                    </a:lnTo>
                    <a:lnTo>
                      <a:pt x="275" y="216"/>
                    </a:lnTo>
                    <a:lnTo>
                      <a:pt x="270" y="215"/>
                    </a:lnTo>
                    <a:lnTo>
                      <a:pt x="258" y="216"/>
                    </a:lnTo>
                    <a:lnTo>
                      <a:pt x="245" y="210"/>
                    </a:lnTo>
                    <a:lnTo>
                      <a:pt x="248" y="200"/>
                    </a:lnTo>
                    <a:lnTo>
                      <a:pt x="239" y="189"/>
                    </a:lnTo>
                    <a:lnTo>
                      <a:pt x="239" y="183"/>
                    </a:lnTo>
                    <a:lnTo>
                      <a:pt x="242" y="180"/>
                    </a:lnTo>
                    <a:lnTo>
                      <a:pt x="239" y="169"/>
                    </a:lnTo>
                    <a:lnTo>
                      <a:pt x="239" y="163"/>
                    </a:lnTo>
                    <a:lnTo>
                      <a:pt x="242" y="160"/>
                    </a:lnTo>
                    <a:lnTo>
                      <a:pt x="240" y="155"/>
                    </a:lnTo>
                    <a:lnTo>
                      <a:pt x="232" y="149"/>
                    </a:lnTo>
                    <a:lnTo>
                      <a:pt x="229" y="146"/>
                    </a:lnTo>
                    <a:lnTo>
                      <a:pt x="231" y="139"/>
                    </a:lnTo>
                    <a:lnTo>
                      <a:pt x="234" y="125"/>
                    </a:lnTo>
                    <a:lnTo>
                      <a:pt x="232" y="122"/>
                    </a:lnTo>
                    <a:lnTo>
                      <a:pt x="234" y="116"/>
                    </a:lnTo>
                    <a:lnTo>
                      <a:pt x="239" y="113"/>
                    </a:lnTo>
                    <a:lnTo>
                      <a:pt x="242" y="107"/>
                    </a:lnTo>
                    <a:lnTo>
                      <a:pt x="234" y="102"/>
                    </a:lnTo>
                    <a:lnTo>
                      <a:pt x="226" y="99"/>
                    </a:lnTo>
                    <a:lnTo>
                      <a:pt x="223" y="93"/>
                    </a:lnTo>
                    <a:lnTo>
                      <a:pt x="219" y="93"/>
                    </a:lnTo>
                    <a:lnTo>
                      <a:pt x="202" y="102"/>
                    </a:lnTo>
                    <a:lnTo>
                      <a:pt x="193" y="98"/>
                    </a:lnTo>
                    <a:lnTo>
                      <a:pt x="193" y="90"/>
                    </a:lnTo>
                    <a:lnTo>
                      <a:pt x="185" y="89"/>
                    </a:lnTo>
                    <a:lnTo>
                      <a:pt x="188" y="79"/>
                    </a:lnTo>
                    <a:lnTo>
                      <a:pt x="184" y="75"/>
                    </a:lnTo>
                    <a:lnTo>
                      <a:pt x="181" y="79"/>
                    </a:lnTo>
                    <a:lnTo>
                      <a:pt x="178" y="76"/>
                    </a:lnTo>
                    <a:lnTo>
                      <a:pt x="172" y="76"/>
                    </a:lnTo>
                    <a:lnTo>
                      <a:pt x="166" y="73"/>
                    </a:lnTo>
                    <a:lnTo>
                      <a:pt x="161" y="73"/>
                    </a:lnTo>
                    <a:lnTo>
                      <a:pt x="154" y="69"/>
                    </a:lnTo>
                    <a:lnTo>
                      <a:pt x="151" y="63"/>
                    </a:lnTo>
                    <a:lnTo>
                      <a:pt x="144" y="61"/>
                    </a:lnTo>
                    <a:lnTo>
                      <a:pt x="138" y="51"/>
                    </a:lnTo>
                    <a:lnTo>
                      <a:pt x="138" y="49"/>
                    </a:lnTo>
                    <a:lnTo>
                      <a:pt x="132" y="43"/>
                    </a:lnTo>
                    <a:lnTo>
                      <a:pt x="135" y="31"/>
                    </a:lnTo>
                    <a:lnTo>
                      <a:pt x="129" y="26"/>
                    </a:lnTo>
                    <a:lnTo>
                      <a:pt x="129" y="8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16" y="10"/>
                    </a:lnTo>
                    <a:lnTo>
                      <a:pt x="108" y="10"/>
                    </a:lnTo>
                    <a:lnTo>
                      <a:pt x="102" y="13"/>
                    </a:lnTo>
                    <a:lnTo>
                      <a:pt x="102" y="16"/>
                    </a:lnTo>
                    <a:lnTo>
                      <a:pt x="94" y="23"/>
                    </a:lnTo>
                    <a:lnTo>
                      <a:pt x="96" y="26"/>
                    </a:lnTo>
                    <a:lnTo>
                      <a:pt x="90" y="34"/>
                    </a:lnTo>
                    <a:lnTo>
                      <a:pt x="85" y="40"/>
                    </a:lnTo>
                    <a:lnTo>
                      <a:pt x="82" y="46"/>
                    </a:lnTo>
                    <a:lnTo>
                      <a:pt x="79" y="48"/>
                    </a:lnTo>
                    <a:lnTo>
                      <a:pt x="78" y="55"/>
                    </a:lnTo>
                    <a:lnTo>
                      <a:pt x="69" y="60"/>
                    </a:lnTo>
                    <a:lnTo>
                      <a:pt x="69" y="67"/>
                    </a:lnTo>
                    <a:lnTo>
                      <a:pt x="73" y="76"/>
                    </a:lnTo>
                    <a:lnTo>
                      <a:pt x="69" y="84"/>
                    </a:lnTo>
                    <a:lnTo>
                      <a:pt x="59" y="93"/>
                    </a:lnTo>
                    <a:lnTo>
                      <a:pt x="56" y="101"/>
                    </a:lnTo>
                    <a:lnTo>
                      <a:pt x="53" y="105"/>
                    </a:lnTo>
                    <a:lnTo>
                      <a:pt x="47" y="122"/>
                    </a:lnTo>
                    <a:lnTo>
                      <a:pt x="38" y="122"/>
                    </a:lnTo>
                    <a:lnTo>
                      <a:pt x="29" y="119"/>
                    </a:lnTo>
                    <a:lnTo>
                      <a:pt x="26" y="127"/>
                    </a:lnTo>
                    <a:lnTo>
                      <a:pt x="23" y="131"/>
                    </a:lnTo>
                    <a:lnTo>
                      <a:pt x="17" y="122"/>
                    </a:lnTo>
                    <a:lnTo>
                      <a:pt x="12" y="1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7" name="Freeform 5409">
                <a:extLst>
                  <a:ext uri="{FF2B5EF4-FFF2-40B4-BE49-F238E27FC236}">
                    <a16:creationId xmlns:a16="http://schemas.microsoft.com/office/drawing/2014/main" id="{7A3ACE71-AFF4-BF3A-322E-32EC4499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2052"/>
                <a:ext cx="156" cy="159"/>
              </a:xfrm>
              <a:custGeom>
                <a:avLst/>
                <a:gdLst>
                  <a:gd name="T0" fmla="*/ 23 w 311"/>
                  <a:gd name="T1" fmla="*/ 131 h 318"/>
                  <a:gd name="T2" fmla="*/ 38 w 311"/>
                  <a:gd name="T3" fmla="*/ 122 h 318"/>
                  <a:gd name="T4" fmla="*/ 56 w 311"/>
                  <a:gd name="T5" fmla="*/ 101 h 318"/>
                  <a:gd name="T6" fmla="*/ 73 w 311"/>
                  <a:gd name="T7" fmla="*/ 76 h 318"/>
                  <a:gd name="T8" fmla="*/ 78 w 311"/>
                  <a:gd name="T9" fmla="*/ 55 h 318"/>
                  <a:gd name="T10" fmla="*/ 85 w 311"/>
                  <a:gd name="T11" fmla="*/ 40 h 318"/>
                  <a:gd name="T12" fmla="*/ 94 w 311"/>
                  <a:gd name="T13" fmla="*/ 23 h 318"/>
                  <a:gd name="T14" fmla="*/ 108 w 311"/>
                  <a:gd name="T15" fmla="*/ 10 h 318"/>
                  <a:gd name="T16" fmla="*/ 128 w 311"/>
                  <a:gd name="T17" fmla="*/ 0 h 318"/>
                  <a:gd name="T18" fmla="*/ 135 w 311"/>
                  <a:gd name="T19" fmla="*/ 31 h 318"/>
                  <a:gd name="T20" fmla="*/ 138 w 311"/>
                  <a:gd name="T21" fmla="*/ 51 h 318"/>
                  <a:gd name="T22" fmla="*/ 154 w 311"/>
                  <a:gd name="T23" fmla="*/ 69 h 318"/>
                  <a:gd name="T24" fmla="*/ 172 w 311"/>
                  <a:gd name="T25" fmla="*/ 76 h 318"/>
                  <a:gd name="T26" fmla="*/ 184 w 311"/>
                  <a:gd name="T27" fmla="*/ 75 h 318"/>
                  <a:gd name="T28" fmla="*/ 193 w 311"/>
                  <a:gd name="T29" fmla="*/ 90 h 318"/>
                  <a:gd name="T30" fmla="*/ 219 w 311"/>
                  <a:gd name="T31" fmla="*/ 93 h 318"/>
                  <a:gd name="T32" fmla="*/ 234 w 311"/>
                  <a:gd name="T33" fmla="*/ 102 h 318"/>
                  <a:gd name="T34" fmla="*/ 234 w 311"/>
                  <a:gd name="T35" fmla="*/ 116 h 318"/>
                  <a:gd name="T36" fmla="*/ 231 w 311"/>
                  <a:gd name="T37" fmla="*/ 139 h 318"/>
                  <a:gd name="T38" fmla="*/ 240 w 311"/>
                  <a:gd name="T39" fmla="*/ 155 h 318"/>
                  <a:gd name="T40" fmla="*/ 239 w 311"/>
                  <a:gd name="T41" fmla="*/ 169 h 318"/>
                  <a:gd name="T42" fmla="*/ 239 w 311"/>
                  <a:gd name="T43" fmla="*/ 189 h 318"/>
                  <a:gd name="T44" fmla="*/ 258 w 311"/>
                  <a:gd name="T45" fmla="*/ 216 h 318"/>
                  <a:gd name="T46" fmla="*/ 280 w 311"/>
                  <a:gd name="T47" fmla="*/ 219 h 318"/>
                  <a:gd name="T48" fmla="*/ 273 w 311"/>
                  <a:gd name="T49" fmla="*/ 233 h 318"/>
                  <a:gd name="T50" fmla="*/ 304 w 311"/>
                  <a:gd name="T51" fmla="*/ 234 h 318"/>
                  <a:gd name="T52" fmla="*/ 311 w 311"/>
                  <a:gd name="T53" fmla="*/ 256 h 318"/>
                  <a:gd name="T54" fmla="*/ 296 w 311"/>
                  <a:gd name="T55" fmla="*/ 262 h 318"/>
                  <a:gd name="T56" fmla="*/ 272 w 311"/>
                  <a:gd name="T57" fmla="*/ 265 h 318"/>
                  <a:gd name="T58" fmla="*/ 258 w 311"/>
                  <a:gd name="T59" fmla="*/ 283 h 318"/>
                  <a:gd name="T60" fmla="*/ 252 w 311"/>
                  <a:gd name="T61" fmla="*/ 298 h 318"/>
                  <a:gd name="T62" fmla="*/ 251 w 311"/>
                  <a:gd name="T63" fmla="*/ 318 h 318"/>
                  <a:gd name="T64" fmla="*/ 232 w 311"/>
                  <a:gd name="T65" fmla="*/ 309 h 318"/>
                  <a:gd name="T66" fmla="*/ 211 w 311"/>
                  <a:gd name="T67" fmla="*/ 306 h 318"/>
                  <a:gd name="T68" fmla="*/ 195 w 311"/>
                  <a:gd name="T69" fmla="*/ 274 h 318"/>
                  <a:gd name="T70" fmla="*/ 172 w 311"/>
                  <a:gd name="T71" fmla="*/ 262 h 318"/>
                  <a:gd name="T72" fmla="*/ 164 w 311"/>
                  <a:gd name="T73" fmla="*/ 251 h 318"/>
                  <a:gd name="T74" fmla="*/ 149 w 311"/>
                  <a:gd name="T75" fmla="*/ 248 h 318"/>
                  <a:gd name="T76" fmla="*/ 141 w 311"/>
                  <a:gd name="T77" fmla="*/ 230 h 318"/>
                  <a:gd name="T78" fmla="*/ 119 w 311"/>
                  <a:gd name="T79" fmla="*/ 219 h 318"/>
                  <a:gd name="T80" fmla="*/ 102 w 311"/>
                  <a:gd name="T81" fmla="*/ 225 h 318"/>
                  <a:gd name="T82" fmla="*/ 79 w 311"/>
                  <a:gd name="T83" fmla="*/ 233 h 318"/>
                  <a:gd name="T84" fmla="*/ 67 w 311"/>
                  <a:gd name="T85" fmla="*/ 231 h 318"/>
                  <a:gd name="T86" fmla="*/ 49 w 311"/>
                  <a:gd name="T87" fmla="*/ 227 h 318"/>
                  <a:gd name="T88" fmla="*/ 29 w 311"/>
                  <a:gd name="T89" fmla="*/ 206 h 318"/>
                  <a:gd name="T90" fmla="*/ 9 w 311"/>
                  <a:gd name="T91" fmla="*/ 207 h 318"/>
                  <a:gd name="T92" fmla="*/ 2 w 311"/>
                  <a:gd name="T93" fmla="*/ 193 h 318"/>
                  <a:gd name="T94" fmla="*/ 3 w 311"/>
                  <a:gd name="T95" fmla="*/ 177 h 318"/>
                  <a:gd name="T96" fmla="*/ 8 w 311"/>
                  <a:gd name="T97" fmla="*/ 158 h 318"/>
                  <a:gd name="T98" fmla="*/ 5 w 311"/>
                  <a:gd name="T99" fmla="*/ 13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1" h="318">
                    <a:moveTo>
                      <a:pt x="12" y="114"/>
                    </a:moveTo>
                    <a:lnTo>
                      <a:pt x="17" y="122"/>
                    </a:lnTo>
                    <a:lnTo>
                      <a:pt x="23" y="131"/>
                    </a:lnTo>
                    <a:lnTo>
                      <a:pt x="26" y="127"/>
                    </a:lnTo>
                    <a:lnTo>
                      <a:pt x="29" y="119"/>
                    </a:lnTo>
                    <a:lnTo>
                      <a:pt x="38" y="122"/>
                    </a:lnTo>
                    <a:lnTo>
                      <a:pt x="47" y="122"/>
                    </a:lnTo>
                    <a:lnTo>
                      <a:pt x="53" y="105"/>
                    </a:lnTo>
                    <a:lnTo>
                      <a:pt x="56" y="101"/>
                    </a:lnTo>
                    <a:lnTo>
                      <a:pt x="59" y="93"/>
                    </a:lnTo>
                    <a:lnTo>
                      <a:pt x="69" y="84"/>
                    </a:lnTo>
                    <a:lnTo>
                      <a:pt x="73" y="76"/>
                    </a:lnTo>
                    <a:lnTo>
                      <a:pt x="69" y="67"/>
                    </a:lnTo>
                    <a:lnTo>
                      <a:pt x="69" y="60"/>
                    </a:lnTo>
                    <a:lnTo>
                      <a:pt x="78" y="55"/>
                    </a:lnTo>
                    <a:lnTo>
                      <a:pt x="79" y="48"/>
                    </a:lnTo>
                    <a:lnTo>
                      <a:pt x="82" y="46"/>
                    </a:lnTo>
                    <a:lnTo>
                      <a:pt x="85" y="40"/>
                    </a:lnTo>
                    <a:lnTo>
                      <a:pt x="90" y="34"/>
                    </a:lnTo>
                    <a:lnTo>
                      <a:pt x="96" y="26"/>
                    </a:lnTo>
                    <a:lnTo>
                      <a:pt x="94" y="23"/>
                    </a:lnTo>
                    <a:lnTo>
                      <a:pt x="102" y="16"/>
                    </a:lnTo>
                    <a:lnTo>
                      <a:pt x="102" y="13"/>
                    </a:lnTo>
                    <a:lnTo>
                      <a:pt x="108" y="10"/>
                    </a:lnTo>
                    <a:lnTo>
                      <a:pt x="116" y="10"/>
                    </a:lnTo>
                    <a:lnTo>
                      <a:pt x="125" y="0"/>
                    </a:lnTo>
                    <a:lnTo>
                      <a:pt x="128" y="0"/>
                    </a:lnTo>
                    <a:lnTo>
                      <a:pt x="129" y="8"/>
                    </a:lnTo>
                    <a:lnTo>
                      <a:pt x="129" y="26"/>
                    </a:lnTo>
                    <a:lnTo>
                      <a:pt x="135" y="31"/>
                    </a:lnTo>
                    <a:lnTo>
                      <a:pt x="132" y="43"/>
                    </a:lnTo>
                    <a:lnTo>
                      <a:pt x="138" y="49"/>
                    </a:lnTo>
                    <a:lnTo>
                      <a:pt x="138" y="51"/>
                    </a:lnTo>
                    <a:lnTo>
                      <a:pt x="144" y="61"/>
                    </a:lnTo>
                    <a:lnTo>
                      <a:pt x="151" y="63"/>
                    </a:lnTo>
                    <a:lnTo>
                      <a:pt x="154" y="69"/>
                    </a:lnTo>
                    <a:lnTo>
                      <a:pt x="161" y="73"/>
                    </a:lnTo>
                    <a:lnTo>
                      <a:pt x="166" y="73"/>
                    </a:lnTo>
                    <a:lnTo>
                      <a:pt x="172" y="76"/>
                    </a:lnTo>
                    <a:lnTo>
                      <a:pt x="178" y="76"/>
                    </a:lnTo>
                    <a:lnTo>
                      <a:pt x="181" y="79"/>
                    </a:lnTo>
                    <a:lnTo>
                      <a:pt x="184" y="75"/>
                    </a:lnTo>
                    <a:lnTo>
                      <a:pt x="188" y="79"/>
                    </a:lnTo>
                    <a:lnTo>
                      <a:pt x="185" y="89"/>
                    </a:lnTo>
                    <a:lnTo>
                      <a:pt x="193" y="90"/>
                    </a:lnTo>
                    <a:lnTo>
                      <a:pt x="193" y="98"/>
                    </a:lnTo>
                    <a:lnTo>
                      <a:pt x="202" y="102"/>
                    </a:lnTo>
                    <a:lnTo>
                      <a:pt x="219" y="93"/>
                    </a:lnTo>
                    <a:lnTo>
                      <a:pt x="223" y="93"/>
                    </a:lnTo>
                    <a:lnTo>
                      <a:pt x="226" y="99"/>
                    </a:lnTo>
                    <a:lnTo>
                      <a:pt x="234" y="102"/>
                    </a:lnTo>
                    <a:lnTo>
                      <a:pt x="242" y="107"/>
                    </a:lnTo>
                    <a:lnTo>
                      <a:pt x="239" y="113"/>
                    </a:lnTo>
                    <a:lnTo>
                      <a:pt x="234" y="116"/>
                    </a:lnTo>
                    <a:lnTo>
                      <a:pt x="232" y="122"/>
                    </a:lnTo>
                    <a:lnTo>
                      <a:pt x="234" y="125"/>
                    </a:lnTo>
                    <a:lnTo>
                      <a:pt x="231" y="139"/>
                    </a:lnTo>
                    <a:lnTo>
                      <a:pt x="229" y="146"/>
                    </a:lnTo>
                    <a:lnTo>
                      <a:pt x="232" y="149"/>
                    </a:lnTo>
                    <a:lnTo>
                      <a:pt x="240" y="155"/>
                    </a:lnTo>
                    <a:lnTo>
                      <a:pt x="242" y="160"/>
                    </a:lnTo>
                    <a:lnTo>
                      <a:pt x="239" y="163"/>
                    </a:lnTo>
                    <a:lnTo>
                      <a:pt x="239" y="169"/>
                    </a:lnTo>
                    <a:lnTo>
                      <a:pt x="242" y="180"/>
                    </a:lnTo>
                    <a:lnTo>
                      <a:pt x="239" y="183"/>
                    </a:lnTo>
                    <a:lnTo>
                      <a:pt x="239" y="189"/>
                    </a:lnTo>
                    <a:lnTo>
                      <a:pt x="248" y="200"/>
                    </a:lnTo>
                    <a:lnTo>
                      <a:pt x="245" y="210"/>
                    </a:lnTo>
                    <a:lnTo>
                      <a:pt x="258" y="216"/>
                    </a:lnTo>
                    <a:lnTo>
                      <a:pt x="270" y="215"/>
                    </a:lnTo>
                    <a:lnTo>
                      <a:pt x="275" y="216"/>
                    </a:lnTo>
                    <a:lnTo>
                      <a:pt x="280" y="219"/>
                    </a:lnTo>
                    <a:lnTo>
                      <a:pt x="273" y="224"/>
                    </a:lnTo>
                    <a:lnTo>
                      <a:pt x="272" y="228"/>
                    </a:lnTo>
                    <a:lnTo>
                      <a:pt x="273" y="233"/>
                    </a:lnTo>
                    <a:lnTo>
                      <a:pt x="281" y="233"/>
                    </a:lnTo>
                    <a:lnTo>
                      <a:pt x="284" y="231"/>
                    </a:lnTo>
                    <a:lnTo>
                      <a:pt x="304" y="234"/>
                    </a:lnTo>
                    <a:lnTo>
                      <a:pt x="302" y="239"/>
                    </a:lnTo>
                    <a:lnTo>
                      <a:pt x="302" y="247"/>
                    </a:lnTo>
                    <a:lnTo>
                      <a:pt x="311" y="256"/>
                    </a:lnTo>
                    <a:lnTo>
                      <a:pt x="310" y="262"/>
                    </a:lnTo>
                    <a:lnTo>
                      <a:pt x="304" y="265"/>
                    </a:lnTo>
                    <a:lnTo>
                      <a:pt x="296" y="262"/>
                    </a:lnTo>
                    <a:lnTo>
                      <a:pt x="287" y="268"/>
                    </a:lnTo>
                    <a:lnTo>
                      <a:pt x="281" y="265"/>
                    </a:lnTo>
                    <a:lnTo>
                      <a:pt x="272" y="265"/>
                    </a:lnTo>
                    <a:lnTo>
                      <a:pt x="269" y="268"/>
                    </a:lnTo>
                    <a:lnTo>
                      <a:pt x="266" y="277"/>
                    </a:lnTo>
                    <a:lnTo>
                      <a:pt x="258" y="283"/>
                    </a:lnTo>
                    <a:lnTo>
                      <a:pt x="257" y="288"/>
                    </a:lnTo>
                    <a:lnTo>
                      <a:pt x="254" y="292"/>
                    </a:lnTo>
                    <a:lnTo>
                      <a:pt x="252" y="298"/>
                    </a:lnTo>
                    <a:lnTo>
                      <a:pt x="255" y="301"/>
                    </a:lnTo>
                    <a:lnTo>
                      <a:pt x="252" y="314"/>
                    </a:lnTo>
                    <a:lnTo>
                      <a:pt x="251" y="318"/>
                    </a:lnTo>
                    <a:lnTo>
                      <a:pt x="245" y="318"/>
                    </a:lnTo>
                    <a:lnTo>
                      <a:pt x="239" y="312"/>
                    </a:lnTo>
                    <a:lnTo>
                      <a:pt x="232" y="309"/>
                    </a:lnTo>
                    <a:lnTo>
                      <a:pt x="220" y="307"/>
                    </a:lnTo>
                    <a:lnTo>
                      <a:pt x="214" y="304"/>
                    </a:lnTo>
                    <a:lnTo>
                      <a:pt x="211" y="306"/>
                    </a:lnTo>
                    <a:lnTo>
                      <a:pt x="205" y="304"/>
                    </a:lnTo>
                    <a:lnTo>
                      <a:pt x="204" y="280"/>
                    </a:lnTo>
                    <a:lnTo>
                      <a:pt x="195" y="274"/>
                    </a:lnTo>
                    <a:lnTo>
                      <a:pt x="188" y="277"/>
                    </a:lnTo>
                    <a:lnTo>
                      <a:pt x="181" y="268"/>
                    </a:lnTo>
                    <a:lnTo>
                      <a:pt x="172" y="262"/>
                    </a:lnTo>
                    <a:lnTo>
                      <a:pt x="175" y="256"/>
                    </a:lnTo>
                    <a:lnTo>
                      <a:pt x="172" y="253"/>
                    </a:lnTo>
                    <a:lnTo>
                      <a:pt x="164" y="251"/>
                    </a:lnTo>
                    <a:lnTo>
                      <a:pt x="161" y="256"/>
                    </a:lnTo>
                    <a:lnTo>
                      <a:pt x="154" y="253"/>
                    </a:lnTo>
                    <a:lnTo>
                      <a:pt x="149" y="248"/>
                    </a:lnTo>
                    <a:lnTo>
                      <a:pt x="148" y="242"/>
                    </a:lnTo>
                    <a:lnTo>
                      <a:pt x="143" y="239"/>
                    </a:lnTo>
                    <a:lnTo>
                      <a:pt x="141" y="230"/>
                    </a:lnTo>
                    <a:lnTo>
                      <a:pt x="135" y="225"/>
                    </a:lnTo>
                    <a:lnTo>
                      <a:pt x="125" y="225"/>
                    </a:lnTo>
                    <a:lnTo>
                      <a:pt x="119" y="219"/>
                    </a:lnTo>
                    <a:lnTo>
                      <a:pt x="116" y="222"/>
                    </a:lnTo>
                    <a:lnTo>
                      <a:pt x="107" y="227"/>
                    </a:lnTo>
                    <a:lnTo>
                      <a:pt x="102" y="225"/>
                    </a:lnTo>
                    <a:lnTo>
                      <a:pt x="96" y="231"/>
                    </a:lnTo>
                    <a:lnTo>
                      <a:pt x="87" y="228"/>
                    </a:lnTo>
                    <a:lnTo>
                      <a:pt x="79" y="233"/>
                    </a:lnTo>
                    <a:lnTo>
                      <a:pt x="75" y="233"/>
                    </a:lnTo>
                    <a:lnTo>
                      <a:pt x="70" y="238"/>
                    </a:lnTo>
                    <a:lnTo>
                      <a:pt x="67" y="231"/>
                    </a:lnTo>
                    <a:lnTo>
                      <a:pt x="61" y="228"/>
                    </a:lnTo>
                    <a:lnTo>
                      <a:pt x="56" y="230"/>
                    </a:lnTo>
                    <a:lnTo>
                      <a:pt x="49" y="227"/>
                    </a:lnTo>
                    <a:lnTo>
                      <a:pt x="43" y="213"/>
                    </a:lnTo>
                    <a:lnTo>
                      <a:pt x="32" y="201"/>
                    </a:lnTo>
                    <a:lnTo>
                      <a:pt x="29" y="206"/>
                    </a:lnTo>
                    <a:lnTo>
                      <a:pt x="26" y="204"/>
                    </a:lnTo>
                    <a:lnTo>
                      <a:pt x="15" y="212"/>
                    </a:lnTo>
                    <a:lnTo>
                      <a:pt x="9" y="207"/>
                    </a:lnTo>
                    <a:lnTo>
                      <a:pt x="3" y="209"/>
                    </a:lnTo>
                    <a:lnTo>
                      <a:pt x="0" y="201"/>
                    </a:lnTo>
                    <a:lnTo>
                      <a:pt x="2" y="193"/>
                    </a:lnTo>
                    <a:lnTo>
                      <a:pt x="0" y="186"/>
                    </a:lnTo>
                    <a:lnTo>
                      <a:pt x="5" y="178"/>
                    </a:lnTo>
                    <a:lnTo>
                      <a:pt x="3" y="177"/>
                    </a:lnTo>
                    <a:lnTo>
                      <a:pt x="3" y="168"/>
                    </a:lnTo>
                    <a:lnTo>
                      <a:pt x="8" y="163"/>
                    </a:lnTo>
                    <a:lnTo>
                      <a:pt x="8" y="158"/>
                    </a:lnTo>
                    <a:lnTo>
                      <a:pt x="11" y="151"/>
                    </a:lnTo>
                    <a:lnTo>
                      <a:pt x="5" y="143"/>
                    </a:lnTo>
                    <a:lnTo>
                      <a:pt x="5" y="137"/>
                    </a:lnTo>
                    <a:lnTo>
                      <a:pt x="2" y="131"/>
                    </a:lnTo>
                    <a:lnTo>
                      <a:pt x="12" y="1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8" name="Freeform 5410">
                <a:extLst>
                  <a:ext uri="{FF2B5EF4-FFF2-40B4-BE49-F238E27FC236}">
                    <a16:creationId xmlns:a16="http://schemas.microsoft.com/office/drawing/2014/main" id="{4432E491-F7B3-8D67-C7C8-04EBCA0E0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2052"/>
                <a:ext cx="156" cy="159"/>
              </a:xfrm>
              <a:custGeom>
                <a:avLst/>
                <a:gdLst>
                  <a:gd name="T0" fmla="*/ 23 w 311"/>
                  <a:gd name="T1" fmla="*/ 131 h 318"/>
                  <a:gd name="T2" fmla="*/ 38 w 311"/>
                  <a:gd name="T3" fmla="*/ 122 h 318"/>
                  <a:gd name="T4" fmla="*/ 56 w 311"/>
                  <a:gd name="T5" fmla="*/ 101 h 318"/>
                  <a:gd name="T6" fmla="*/ 73 w 311"/>
                  <a:gd name="T7" fmla="*/ 76 h 318"/>
                  <a:gd name="T8" fmla="*/ 78 w 311"/>
                  <a:gd name="T9" fmla="*/ 55 h 318"/>
                  <a:gd name="T10" fmla="*/ 85 w 311"/>
                  <a:gd name="T11" fmla="*/ 40 h 318"/>
                  <a:gd name="T12" fmla="*/ 94 w 311"/>
                  <a:gd name="T13" fmla="*/ 23 h 318"/>
                  <a:gd name="T14" fmla="*/ 108 w 311"/>
                  <a:gd name="T15" fmla="*/ 10 h 318"/>
                  <a:gd name="T16" fmla="*/ 128 w 311"/>
                  <a:gd name="T17" fmla="*/ 0 h 318"/>
                  <a:gd name="T18" fmla="*/ 135 w 311"/>
                  <a:gd name="T19" fmla="*/ 31 h 318"/>
                  <a:gd name="T20" fmla="*/ 138 w 311"/>
                  <a:gd name="T21" fmla="*/ 51 h 318"/>
                  <a:gd name="T22" fmla="*/ 154 w 311"/>
                  <a:gd name="T23" fmla="*/ 69 h 318"/>
                  <a:gd name="T24" fmla="*/ 172 w 311"/>
                  <a:gd name="T25" fmla="*/ 76 h 318"/>
                  <a:gd name="T26" fmla="*/ 184 w 311"/>
                  <a:gd name="T27" fmla="*/ 75 h 318"/>
                  <a:gd name="T28" fmla="*/ 193 w 311"/>
                  <a:gd name="T29" fmla="*/ 90 h 318"/>
                  <a:gd name="T30" fmla="*/ 219 w 311"/>
                  <a:gd name="T31" fmla="*/ 93 h 318"/>
                  <a:gd name="T32" fmla="*/ 234 w 311"/>
                  <a:gd name="T33" fmla="*/ 102 h 318"/>
                  <a:gd name="T34" fmla="*/ 234 w 311"/>
                  <a:gd name="T35" fmla="*/ 116 h 318"/>
                  <a:gd name="T36" fmla="*/ 231 w 311"/>
                  <a:gd name="T37" fmla="*/ 139 h 318"/>
                  <a:gd name="T38" fmla="*/ 240 w 311"/>
                  <a:gd name="T39" fmla="*/ 155 h 318"/>
                  <a:gd name="T40" fmla="*/ 239 w 311"/>
                  <a:gd name="T41" fmla="*/ 169 h 318"/>
                  <a:gd name="T42" fmla="*/ 239 w 311"/>
                  <a:gd name="T43" fmla="*/ 189 h 318"/>
                  <a:gd name="T44" fmla="*/ 258 w 311"/>
                  <a:gd name="T45" fmla="*/ 216 h 318"/>
                  <a:gd name="T46" fmla="*/ 280 w 311"/>
                  <a:gd name="T47" fmla="*/ 219 h 318"/>
                  <a:gd name="T48" fmla="*/ 273 w 311"/>
                  <a:gd name="T49" fmla="*/ 233 h 318"/>
                  <a:gd name="T50" fmla="*/ 304 w 311"/>
                  <a:gd name="T51" fmla="*/ 234 h 318"/>
                  <a:gd name="T52" fmla="*/ 311 w 311"/>
                  <a:gd name="T53" fmla="*/ 256 h 318"/>
                  <a:gd name="T54" fmla="*/ 296 w 311"/>
                  <a:gd name="T55" fmla="*/ 262 h 318"/>
                  <a:gd name="T56" fmla="*/ 272 w 311"/>
                  <a:gd name="T57" fmla="*/ 265 h 318"/>
                  <a:gd name="T58" fmla="*/ 258 w 311"/>
                  <a:gd name="T59" fmla="*/ 283 h 318"/>
                  <a:gd name="T60" fmla="*/ 252 w 311"/>
                  <a:gd name="T61" fmla="*/ 298 h 318"/>
                  <a:gd name="T62" fmla="*/ 251 w 311"/>
                  <a:gd name="T63" fmla="*/ 318 h 318"/>
                  <a:gd name="T64" fmla="*/ 232 w 311"/>
                  <a:gd name="T65" fmla="*/ 309 h 318"/>
                  <a:gd name="T66" fmla="*/ 211 w 311"/>
                  <a:gd name="T67" fmla="*/ 306 h 318"/>
                  <a:gd name="T68" fmla="*/ 195 w 311"/>
                  <a:gd name="T69" fmla="*/ 274 h 318"/>
                  <a:gd name="T70" fmla="*/ 172 w 311"/>
                  <a:gd name="T71" fmla="*/ 262 h 318"/>
                  <a:gd name="T72" fmla="*/ 164 w 311"/>
                  <a:gd name="T73" fmla="*/ 251 h 318"/>
                  <a:gd name="T74" fmla="*/ 149 w 311"/>
                  <a:gd name="T75" fmla="*/ 248 h 318"/>
                  <a:gd name="T76" fmla="*/ 141 w 311"/>
                  <a:gd name="T77" fmla="*/ 230 h 318"/>
                  <a:gd name="T78" fmla="*/ 119 w 311"/>
                  <a:gd name="T79" fmla="*/ 219 h 318"/>
                  <a:gd name="T80" fmla="*/ 102 w 311"/>
                  <a:gd name="T81" fmla="*/ 225 h 318"/>
                  <a:gd name="T82" fmla="*/ 79 w 311"/>
                  <a:gd name="T83" fmla="*/ 233 h 318"/>
                  <a:gd name="T84" fmla="*/ 67 w 311"/>
                  <a:gd name="T85" fmla="*/ 231 h 318"/>
                  <a:gd name="T86" fmla="*/ 49 w 311"/>
                  <a:gd name="T87" fmla="*/ 227 h 318"/>
                  <a:gd name="T88" fmla="*/ 29 w 311"/>
                  <a:gd name="T89" fmla="*/ 206 h 318"/>
                  <a:gd name="T90" fmla="*/ 9 w 311"/>
                  <a:gd name="T91" fmla="*/ 207 h 318"/>
                  <a:gd name="T92" fmla="*/ 2 w 311"/>
                  <a:gd name="T93" fmla="*/ 193 h 318"/>
                  <a:gd name="T94" fmla="*/ 3 w 311"/>
                  <a:gd name="T95" fmla="*/ 177 h 318"/>
                  <a:gd name="T96" fmla="*/ 8 w 311"/>
                  <a:gd name="T97" fmla="*/ 158 h 318"/>
                  <a:gd name="T98" fmla="*/ 5 w 311"/>
                  <a:gd name="T99" fmla="*/ 13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1" h="318">
                    <a:moveTo>
                      <a:pt x="12" y="114"/>
                    </a:moveTo>
                    <a:lnTo>
                      <a:pt x="17" y="122"/>
                    </a:lnTo>
                    <a:lnTo>
                      <a:pt x="23" y="131"/>
                    </a:lnTo>
                    <a:lnTo>
                      <a:pt x="26" y="127"/>
                    </a:lnTo>
                    <a:lnTo>
                      <a:pt x="29" y="119"/>
                    </a:lnTo>
                    <a:lnTo>
                      <a:pt x="38" y="122"/>
                    </a:lnTo>
                    <a:lnTo>
                      <a:pt x="47" y="122"/>
                    </a:lnTo>
                    <a:lnTo>
                      <a:pt x="53" y="105"/>
                    </a:lnTo>
                    <a:lnTo>
                      <a:pt x="56" y="101"/>
                    </a:lnTo>
                    <a:lnTo>
                      <a:pt x="59" y="93"/>
                    </a:lnTo>
                    <a:lnTo>
                      <a:pt x="69" y="84"/>
                    </a:lnTo>
                    <a:lnTo>
                      <a:pt x="73" y="76"/>
                    </a:lnTo>
                    <a:lnTo>
                      <a:pt x="69" y="67"/>
                    </a:lnTo>
                    <a:lnTo>
                      <a:pt x="69" y="60"/>
                    </a:lnTo>
                    <a:lnTo>
                      <a:pt x="78" y="55"/>
                    </a:lnTo>
                    <a:lnTo>
                      <a:pt x="79" y="48"/>
                    </a:lnTo>
                    <a:lnTo>
                      <a:pt x="82" y="46"/>
                    </a:lnTo>
                    <a:lnTo>
                      <a:pt x="85" y="40"/>
                    </a:lnTo>
                    <a:lnTo>
                      <a:pt x="90" y="34"/>
                    </a:lnTo>
                    <a:lnTo>
                      <a:pt x="96" y="26"/>
                    </a:lnTo>
                    <a:lnTo>
                      <a:pt x="94" y="23"/>
                    </a:lnTo>
                    <a:lnTo>
                      <a:pt x="102" y="16"/>
                    </a:lnTo>
                    <a:lnTo>
                      <a:pt x="102" y="13"/>
                    </a:lnTo>
                    <a:lnTo>
                      <a:pt x="108" y="10"/>
                    </a:lnTo>
                    <a:lnTo>
                      <a:pt x="116" y="10"/>
                    </a:lnTo>
                    <a:lnTo>
                      <a:pt x="125" y="0"/>
                    </a:lnTo>
                    <a:lnTo>
                      <a:pt x="128" y="0"/>
                    </a:lnTo>
                    <a:lnTo>
                      <a:pt x="129" y="8"/>
                    </a:lnTo>
                    <a:lnTo>
                      <a:pt x="129" y="26"/>
                    </a:lnTo>
                    <a:lnTo>
                      <a:pt x="135" y="31"/>
                    </a:lnTo>
                    <a:lnTo>
                      <a:pt x="132" y="43"/>
                    </a:lnTo>
                    <a:lnTo>
                      <a:pt x="138" y="49"/>
                    </a:lnTo>
                    <a:lnTo>
                      <a:pt x="138" y="51"/>
                    </a:lnTo>
                    <a:lnTo>
                      <a:pt x="144" y="61"/>
                    </a:lnTo>
                    <a:lnTo>
                      <a:pt x="151" y="63"/>
                    </a:lnTo>
                    <a:lnTo>
                      <a:pt x="154" y="69"/>
                    </a:lnTo>
                    <a:lnTo>
                      <a:pt x="161" y="73"/>
                    </a:lnTo>
                    <a:lnTo>
                      <a:pt x="166" y="73"/>
                    </a:lnTo>
                    <a:lnTo>
                      <a:pt x="172" y="76"/>
                    </a:lnTo>
                    <a:lnTo>
                      <a:pt x="178" y="76"/>
                    </a:lnTo>
                    <a:lnTo>
                      <a:pt x="181" y="79"/>
                    </a:lnTo>
                    <a:lnTo>
                      <a:pt x="184" y="75"/>
                    </a:lnTo>
                    <a:lnTo>
                      <a:pt x="188" y="79"/>
                    </a:lnTo>
                    <a:lnTo>
                      <a:pt x="185" y="89"/>
                    </a:lnTo>
                    <a:lnTo>
                      <a:pt x="193" y="90"/>
                    </a:lnTo>
                    <a:lnTo>
                      <a:pt x="193" y="98"/>
                    </a:lnTo>
                    <a:lnTo>
                      <a:pt x="202" y="102"/>
                    </a:lnTo>
                    <a:lnTo>
                      <a:pt x="219" y="93"/>
                    </a:lnTo>
                    <a:lnTo>
                      <a:pt x="223" y="93"/>
                    </a:lnTo>
                    <a:lnTo>
                      <a:pt x="226" y="99"/>
                    </a:lnTo>
                    <a:lnTo>
                      <a:pt x="234" y="102"/>
                    </a:lnTo>
                    <a:lnTo>
                      <a:pt x="242" y="107"/>
                    </a:lnTo>
                    <a:lnTo>
                      <a:pt x="239" y="113"/>
                    </a:lnTo>
                    <a:lnTo>
                      <a:pt x="234" y="116"/>
                    </a:lnTo>
                    <a:lnTo>
                      <a:pt x="232" y="122"/>
                    </a:lnTo>
                    <a:lnTo>
                      <a:pt x="234" y="125"/>
                    </a:lnTo>
                    <a:lnTo>
                      <a:pt x="231" y="139"/>
                    </a:lnTo>
                    <a:lnTo>
                      <a:pt x="229" y="146"/>
                    </a:lnTo>
                    <a:lnTo>
                      <a:pt x="232" y="149"/>
                    </a:lnTo>
                    <a:lnTo>
                      <a:pt x="240" y="155"/>
                    </a:lnTo>
                    <a:lnTo>
                      <a:pt x="242" y="160"/>
                    </a:lnTo>
                    <a:lnTo>
                      <a:pt x="239" y="163"/>
                    </a:lnTo>
                    <a:lnTo>
                      <a:pt x="239" y="169"/>
                    </a:lnTo>
                    <a:lnTo>
                      <a:pt x="242" y="180"/>
                    </a:lnTo>
                    <a:lnTo>
                      <a:pt x="239" y="183"/>
                    </a:lnTo>
                    <a:lnTo>
                      <a:pt x="239" y="189"/>
                    </a:lnTo>
                    <a:lnTo>
                      <a:pt x="248" y="200"/>
                    </a:lnTo>
                    <a:lnTo>
                      <a:pt x="245" y="210"/>
                    </a:lnTo>
                    <a:lnTo>
                      <a:pt x="258" y="216"/>
                    </a:lnTo>
                    <a:lnTo>
                      <a:pt x="270" y="215"/>
                    </a:lnTo>
                    <a:lnTo>
                      <a:pt x="275" y="216"/>
                    </a:lnTo>
                    <a:lnTo>
                      <a:pt x="280" y="219"/>
                    </a:lnTo>
                    <a:lnTo>
                      <a:pt x="273" y="224"/>
                    </a:lnTo>
                    <a:lnTo>
                      <a:pt x="272" y="228"/>
                    </a:lnTo>
                    <a:lnTo>
                      <a:pt x="273" y="233"/>
                    </a:lnTo>
                    <a:lnTo>
                      <a:pt x="281" y="233"/>
                    </a:lnTo>
                    <a:lnTo>
                      <a:pt x="284" y="231"/>
                    </a:lnTo>
                    <a:lnTo>
                      <a:pt x="304" y="234"/>
                    </a:lnTo>
                    <a:lnTo>
                      <a:pt x="302" y="239"/>
                    </a:lnTo>
                    <a:lnTo>
                      <a:pt x="302" y="247"/>
                    </a:lnTo>
                    <a:lnTo>
                      <a:pt x="311" y="256"/>
                    </a:lnTo>
                    <a:lnTo>
                      <a:pt x="310" y="262"/>
                    </a:lnTo>
                    <a:lnTo>
                      <a:pt x="304" y="265"/>
                    </a:lnTo>
                    <a:lnTo>
                      <a:pt x="296" y="262"/>
                    </a:lnTo>
                    <a:lnTo>
                      <a:pt x="287" y="268"/>
                    </a:lnTo>
                    <a:lnTo>
                      <a:pt x="281" y="265"/>
                    </a:lnTo>
                    <a:lnTo>
                      <a:pt x="272" y="265"/>
                    </a:lnTo>
                    <a:lnTo>
                      <a:pt x="269" y="268"/>
                    </a:lnTo>
                    <a:lnTo>
                      <a:pt x="266" y="277"/>
                    </a:lnTo>
                    <a:lnTo>
                      <a:pt x="258" y="283"/>
                    </a:lnTo>
                    <a:lnTo>
                      <a:pt x="257" y="288"/>
                    </a:lnTo>
                    <a:lnTo>
                      <a:pt x="254" y="292"/>
                    </a:lnTo>
                    <a:lnTo>
                      <a:pt x="252" y="298"/>
                    </a:lnTo>
                    <a:lnTo>
                      <a:pt x="255" y="301"/>
                    </a:lnTo>
                    <a:lnTo>
                      <a:pt x="252" y="314"/>
                    </a:lnTo>
                    <a:lnTo>
                      <a:pt x="251" y="318"/>
                    </a:lnTo>
                    <a:lnTo>
                      <a:pt x="245" y="318"/>
                    </a:lnTo>
                    <a:lnTo>
                      <a:pt x="239" y="312"/>
                    </a:lnTo>
                    <a:lnTo>
                      <a:pt x="232" y="309"/>
                    </a:lnTo>
                    <a:lnTo>
                      <a:pt x="220" y="307"/>
                    </a:lnTo>
                    <a:lnTo>
                      <a:pt x="214" y="304"/>
                    </a:lnTo>
                    <a:lnTo>
                      <a:pt x="211" y="306"/>
                    </a:lnTo>
                    <a:lnTo>
                      <a:pt x="205" y="304"/>
                    </a:lnTo>
                    <a:lnTo>
                      <a:pt x="204" y="280"/>
                    </a:lnTo>
                    <a:lnTo>
                      <a:pt x="195" y="274"/>
                    </a:lnTo>
                    <a:lnTo>
                      <a:pt x="188" y="277"/>
                    </a:lnTo>
                    <a:lnTo>
                      <a:pt x="181" y="268"/>
                    </a:lnTo>
                    <a:lnTo>
                      <a:pt x="172" y="262"/>
                    </a:lnTo>
                    <a:lnTo>
                      <a:pt x="175" y="256"/>
                    </a:lnTo>
                    <a:lnTo>
                      <a:pt x="172" y="253"/>
                    </a:lnTo>
                    <a:lnTo>
                      <a:pt x="164" y="251"/>
                    </a:lnTo>
                    <a:lnTo>
                      <a:pt x="161" y="256"/>
                    </a:lnTo>
                    <a:lnTo>
                      <a:pt x="154" y="253"/>
                    </a:lnTo>
                    <a:lnTo>
                      <a:pt x="149" y="248"/>
                    </a:lnTo>
                    <a:lnTo>
                      <a:pt x="148" y="242"/>
                    </a:lnTo>
                    <a:lnTo>
                      <a:pt x="143" y="239"/>
                    </a:lnTo>
                    <a:lnTo>
                      <a:pt x="141" y="230"/>
                    </a:lnTo>
                    <a:lnTo>
                      <a:pt x="135" y="225"/>
                    </a:lnTo>
                    <a:lnTo>
                      <a:pt x="125" y="225"/>
                    </a:lnTo>
                    <a:lnTo>
                      <a:pt x="119" y="219"/>
                    </a:lnTo>
                    <a:lnTo>
                      <a:pt x="116" y="222"/>
                    </a:lnTo>
                    <a:lnTo>
                      <a:pt x="107" y="227"/>
                    </a:lnTo>
                    <a:lnTo>
                      <a:pt x="102" y="225"/>
                    </a:lnTo>
                    <a:lnTo>
                      <a:pt x="96" y="231"/>
                    </a:lnTo>
                    <a:lnTo>
                      <a:pt x="87" y="228"/>
                    </a:lnTo>
                    <a:lnTo>
                      <a:pt x="79" y="233"/>
                    </a:lnTo>
                    <a:lnTo>
                      <a:pt x="75" y="233"/>
                    </a:lnTo>
                    <a:lnTo>
                      <a:pt x="70" y="238"/>
                    </a:lnTo>
                    <a:lnTo>
                      <a:pt x="67" y="231"/>
                    </a:lnTo>
                    <a:lnTo>
                      <a:pt x="61" y="228"/>
                    </a:lnTo>
                    <a:lnTo>
                      <a:pt x="56" y="230"/>
                    </a:lnTo>
                    <a:lnTo>
                      <a:pt x="49" y="227"/>
                    </a:lnTo>
                    <a:lnTo>
                      <a:pt x="43" y="213"/>
                    </a:lnTo>
                    <a:lnTo>
                      <a:pt x="32" y="201"/>
                    </a:lnTo>
                    <a:lnTo>
                      <a:pt x="29" y="206"/>
                    </a:lnTo>
                    <a:lnTo>
                      <a:pt x="26" y="204"/>
                    </a:lnTo>
                    <a:lnTo>
                      <a:pt x="15" y="212"/>
                    </a:lnTo>
                    <a:lnTo>
                      <a:pt x="9" y="207"/>
                    </a:lnTo>
                    <a:lnTo>
                      <a:pt x="3" y="209"/>
                    </a:lnTo>
                    <a:lnTo>
                      <a:pt x="0" y="201"/>
                    </a:lnTo>
                    <a:lnTo>
                      <a:pt x="2" y="193"/>
                    </a:lnTo>
                    <a:lnTo>
                      <a:pt x="0" y="186"/>
                    </a:lnTo>
                    <a:lnTo>
                      <a:pt x="5" y="178"/>
                    </a:lnTo>
                    <a:lnTo>
                      <a:pt x="3" y="177"/>
                    </a:lnTo>
                    <a:lnTo>
                      <a:pt x="3" y="168"/>
                    </a:lnTo>
                    <a:lnTo>
                      <a:pt x="8" y="163"/>
                    </a:lnTo>
                    <a:lnTo>
                      <a:pt x="8" y="158"/>
                    </a:lnTo>
                    <a:lnTo>
                      <a:pt x="11" y="151"/>
                    </a:lnTo>
                    <a:lnTo>
                      <a:pt x="5" y="143"/>
                    </a:lnTo>
                    <a:lnTo>
                      <a:pt x="5" y="137"/>
                    </a:lnTo>
                    <a:lnTo>
                      <a:pt x="2" y="131"/>
                    </a:lnTo>
                    <a:lnTo>
                      <a:pt x="12" y="1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59" name="Freeform 5411">
                <a:extLst>
                  <a:ext uri="{FF2B5EF4-FFF2-40B4-BE49-F238E27FC236}">
                    <a16:creationId xmlns:a16="http://schemas.microsoft.com/office/drawing/2014/main" id="{22D60406-242B-85A7-ABA1-DFD710EFE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125"/>
                <a:ext cx="92" cy="73"/>
              </a:xfrm>
              <a:custGeom>
                <a:avLst/>
                <a:gdLst>
                  <a:gd name="T0" fmla="*/ 168 w 183"/>
                  <a:gd name="T1" fmla="*/ 35 h 146"/>
                  <a:gd name="T2" fmla="*/ 155 w 183"/>
                  <a:gd name="T3" fmla="*/ 34 h 146"/>
                  <a:gd name="T4" fmla="*/ 136 w 183"/>
                  <a:gd name="T5" fmla="*/ 29 h 146"/>
                  <a:gd name="T6" fmla="*/ 124 w 183"/>
                  <a:gd name="T7" fmla="*/ 29 h 146"/>
                  <a:gd name="T8" fmla="*/ 115 w 183"/>
                  <a:gd name="T9" fmla="*/ 25 h 146"/>
                  <a:gd name="T10" fmla="*/ 112 w 183"/>
                  <a:gd name="T11" fmla="*/ 9 h 146"/>
                  <a:gd name="T12" fmla="*/ 103 w 183"/>
                  <a:gd name="T13" fmla="*/ 23 h 146"/>
                  <a:gd name="T14" fmla="*/ 86 w 183"/>
                  <a:gd name="T15" fmla="*/ 6 h 146"/>
                  <a:gd name="T16" fmla="*/ 73 w 183"/>
                  <a:gd name="T17" fmla="*/ 3 h 146"/>
                  <a:gd name="T18" fmla="*/ 57 w 183"/>
                  <a:gd name="T19" fmla="*/ 12 h 146"/>
                  <a:gd name="T20" fmla="*/ 47 w 183"/>
                  <a:gd name="T21" fmla="*/ 6 h 146"/>
                  <a:gd name="T22" fmla="*/ 42 w 183"/>
                  <a:gd name="T23" fmla="*/ 19 h 146"/>
                  <a:gd name="T24" fmla="*/ 27 w 183"/>
                  <a:gd name="T25" fmla="*/ 23 h 146"/>
                  <a:gd name="T26" fmla="*/ 21 w 183"/>
                  <a:gd name="T27" fmla="*/ 20 h 146"/>
                  <a:gd name="T28" fmla="*/ 16 w 183"/>
                  <a:gd name="T29" fmla="*/ 34 h 146"/>
                  <a:gd name="T30" fmla="*/ 10 w 183"/>
                  <a:gd name="T31" fmla="*/ 46 h 146"/>
                  <a:gd name="T32" fmla="*/ 7 w 183"/>
                  <a:gd name="T33" fmla="*/ 60 h 146"/>
                  <a:gd name="T34" fmla="*/ 3 w 183"/>
                  <a:gd name="T35" fmla="*/ 75 h 146"/>
                  <a:gd name="T36" fmla="*/ 15 w 183"/>
                  <a:gd name="T37" fmla="*/ 76 h 146"/>
                  <a:gd name="T38" fmla="*/ 27 w 183"/>
                  <a:gd name="T39" fmla="*/ 76 h 146"/>
                  <a:gd name="T40" fmla="*/ 13 w 183"/>
                  <a:gd name="T41" fmla="*/ 96 h 146"/>
                  <a:gd name="T42" fmla="*/ 33 w 183"/>
                  <a:gd name="T43" fmla="*/ 73 h 146"/>
                  <a:gd name="T44" fmla="*/ 45 w 183"/>
                  <a:gd name="T45" fmla="*/ 66 h 146"/>
                  <a:gd name="T46" fmla="*/ 47 w 183"/>
                  <a:gd name="T47" fmla="*/ 76 h 146"/>
                  <a:gd name="T48" fmla="*/ 56 w 183"/>
                  <a:gd name="T49" fmla="*/ 79 h 146"/>
                  <a:gd name="T50" fmla="*/ 45 w 183"/>
                  <a:gd name="T51" fmla="*/ 96 h 146"/>
                  <a:gd name="T52" fmla="*/ 51 w 183"/>
                  <a:gd name="T53" fmla="*/ 102 h 146"/>
                  <a:gd name="T54" fmla="*/ 67 w 183"/>
                  <a:gd name="T55" fmla="*/ 88 h 146"/>
                  <a:gd name="T56" fmla="*/ 76 w 183"/>
                  <a:gd name="T57" fmla="*/ 87 h 146"/>
                  <a:gd name="T58" fmla="*/ 91 w 183"/>
                  <a:gd name="T59" fmla="*/ 81 h 146"/>
                  <a:gd name="T60" fmla="*/ 106 w 183"/>
                  <a:gd name="T61" fmla="*/ 75 h 146"/>
                  <a:gd name="T62" fmla="*/ 101 w 183"/>
                  <a:gd name="T63" fmla="*/ 88 h 146"/>
                  <a:gd name="T64" fmla="*/ 82 w 183"/>
                  <a:gd name="T65" fmla="*/ 122 h 146"/>
                  <a:gd name="T66" fmla="*/ 83 w 183"/>
                  <a:gd name="T67" fmla="*/ 131 h 146"/>
                  <a:gd name="T68" fmla="*/ 79 w 183"/>
                  <a:gd name="T69" fmla="*/ 140 h 146"/>
                  <a:gd name="T70" fmla="*/ 85 w 183"/>
                  <a:gd name="T71" fmla="*/ 146 h 146"/>
                  <a:gd name="T72" fmla="*/ 100 w 183"/>
                  <a:gd name="T73" fmla="*/ 143 h 146"/>
                  <a:gd name="T74" fmla="*/ 117 w 183"/>
                  <a:gd name="T75" fmla="*/ 142 h 146"/>
                  <a:gd name="T76" fmla="*/ 127 w 183"/>
                  <a:gd name="T77" fmla="*/ 131 h 146"/>
                  <a:gd name="T78" fmla="*/ 142 w 183"/>
                  <a:gd name="T79" fmla="*/ 143 h 146"/>
                  <a:gd name="T80" fmla="*/ 159 w 183"/>
                  <a:gd name="T81" fmla="*/ 128 h 146"/>
                  <a:gd name="T82" fmla="*/ 165 w 183"/>
                  <a:gd name="T83" fmla="*/ 111 h 146"/>
                  <a:gd name="T84" fmla="*/ 171 w 183"/>
                  <a:gd name="T85" fmla="*/ 92 h 146"/>
                  <a:gd name="T86" fmla="*/ 173 w 183"/>
                  <a:gd name="T87" fmla="*/ 75 h 146"/>
                  <a:gd name="T88" fmla="*/ 179 w 183"/>
                  <a:gd name="T89" fmla="*/ 69 h 146"/>
                  <a:gd name="T90" fmla="*/ 183 w 183"/>
                  <a:gd name="T91" fmla="*/ 55 h 146"/>
                  <a:gd name="T92" fmla="*/ 176 w 183"/>
                  <a:gd name="T93" fmla="*/ 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3" h="146">
                    <a:moveTo>
                      <a:pt x="176" y="46"/>
                    </a:moveTo>
                    <a:lnTo>
                      <a:pt x="168" y="35"/>
                    </a:lnTo>
                    <a:lnTo>
                      <a:pt x="161" y="32"/>
                    </a:lnTo>
                    <a:lnTo>
                      <a:pt x="155" y="34"/>
                    </a:lnTo>
                    <a:lnTo>
                      <a:pt x="151" y="31"/>
                    </a:lnTo>
                    <a:lnTo>
                      <a:pt x="136" y="29"/>
                    </a:lnTo>
                    <a:lnTo>
                      <a:pt x="135" y="26"/>
                    </a:lnTo>
                    <a:lnTo>
                      <a:pt x="124" y="29"/>
                    </a:lnTo>
                    <a:lnTo>
                      <a:pt x="121" y="29"/>
                    </a:lnTo>
                    <a:lnTo>
                      <a:pt x="115" y="25"/>
                    </a:lnTo>
                    <a:lnTo>
                      <a:pt x="121" y="17"/>
                    </a:lnTo>
                    <a:lnTo>
                      <a:pt x="112" y="9"/>
                    </a:lnTo>
                    <a:lnTo>
                      <a:pt x="109" y="20"/>
                    </a:lnTo>
                    <a:lnTo>
                      <a:pt x="103" y="23"/>
                    </a:lnTo>
                    <a:lnTo>
                      <a:pt x="92" y="20"/>
                    </a:lnTo>
                    <a:lnTo>
                      <a:pt x="86" y="6"/>
                    </a:lnTo>
                    <a:lnTo>
                      <a:pt x="80" y="0"/>
                    </a:lnTo>
                    <a:lnTo>
                      <a:pt x="73" y="3"/>
                    </a:lnTo>
                    <a:lnTo>
                      <a:pt x="63" y="12"/>
                    </a:lnTo>
                    <a:lnTo>
                      <a:pt x="57" y="12"/>
                    </a:lnTo>
                    <a:lnTo>
                      <a:pt x="54" y="9"/>
                    </a:lnTo>
                    <a:lnTo>
                      <a:pt x="47" y="6"/>
                    </a:lnTo>
                    <a:lnTo>
                      <a:pt x="42" y="12"/>
                    </a:lnTo>
                    <a:lnTo>
                      <a:pt x="42" y="19"/>
                    </a:lnTo>
                    <a:lnTo>
                      <a:pt x="38" y="22"/>
                    </a:lnTo>
                    <a:lnTo>
                      <a:pt x="27" y="23"/>
                    </a:lnTo>
                    <a:lnTo>
                      <a:pt x="24" y="16"/>
                    </a:lnTo>
                    <a:lnTo>
                      <a:pt x="21" y="20"/>
                    </a:lnTo>
                    <a:lnTo>
                      <a:pt x="18" y="26"/>
                    </a:lnTo>
                    <a:lnTo>
                      <a:pt x="16" y="34"/>
                    </a:lnTo>
                    <a:lnTo>
                      <a:pt x="12" y="41"/>
                    </a:lnTo>
                    <a:lnTo>
                      <a:pt x="10" y="46"/>
                    </a:lnTo>
                    <a:lnTo>
                      <a:pt x="7" y="50"/>
                    </a:lnTo>
                    <a:lnTo>
                      <a:pt x="7" y="60"/>
                    </a:lnTo>
                    <a:lnTo>
                      <a:pt x="0" y="72"/>
                    </a:lnTo>
                    <a:lnTo>
                      <a:pt x="3" y="75"/>
                    </a:lnTo>
                    <a:lnTo>
                      <a:pt x="10" y="82"/>
                    </a:lnTo>
                    <a:lnTo>
                      <a:pt x="15" y="76"/>
                    </a:lnTo>
                    <a:lnTo>
                      <a:pt x="21" y="73"/>
                    </a:lnTo>
                    <a:lnTo>
                      <a:pt x="27" y="76"/>
                    </a:lnTo>
                    <a:lnTo>
                      <a:pt x="12" y="93"/>
                    </a:lnTo>
                    <a:lnTo>
                      <a:pt x="13" y="96"/>
                    </a:lnTo>
                    <a:lnTo>
                      <a:pt x="27" y="82"/>
                    </a:lnTo>
                    <a:lnTo>
                      <a:pt x="33" y="73"/>
                    </a:lnTo>
                    <a:lnTo>
                      <a:pt x="39" y="72"/>
                    </a:lnTo>
                    <a:lnTo>
                      <a:pt x="45" y="66"/>
                    </a:lnTo>
                    <a:lnTo>
                      <a:pt x="48" y="72"/>
                    </a:lnTo>
                    <a:lnTo>
                      <a:pt x="47" y="76"/>
                    </a:lnTo>
                    <a:lnTo>
                      <a:pt x="51" y="73"/>
                    </a:lnTo>
                    <a:lnTo>
                      <a:pt x="56" y="79"/>
                    </a:lnTo>
                    <a:lnTo>
                      <a:pt x="48" y="93"/>
                    </a:lnTo>
                    <a:lnTo>
                      <a:pt x="45" y="96"/>
                    </a:lnTo>
                    <a:lnTo>
                      <a:pt x="45" y="96"/>
                    </a:lnTo>
                    <a:lnTo>
                      <a:pt x="51" y="102"/>
                    </a:lnTo>
                    <a:lnTo>
                      <a:pt x="56" y="102"/>
                    </a:lnTo>
                    <a:lnTo>
                      <a:pt x="67" y="88"/>
                    </a:lnTo>
                    <a:lnTo>
                      <a:pt x="70" y="90"/>
                    </a:lnTo>
                    <a:lnTo>
                      <a:pt x="76" y="87"/>
                    </a:lnTo>
                    <a:lnTo>
                      <a:pt x="79" y="85"/>
                    </a:lnTo>
                    <a:lnTo>
                      <a:pt x="91" y="81"/>
                    </a:lnTo>
                    <a:lnTo>
                      <a:pt x="95" y="79"/>
                    </a:lnTo>
                    <a:lnTo>
                      <a:pt x="106" y="75"/>
                    </a:lnTo>
                    <a:lnTo>
                      <a:pt x="107" y="76"/>
                    </a:lnTo>
                    <a:lnTo>
                      <a:pt x="101" y="88"/>
                    </a:lnTo>
                    <a:lnTo>
                      <a:pt x="97" y="96"/>
                    </a:lnTo>
                    <a:lnTo>
                      <a:pt x="82" y="122"/>
                    </a:lnTo>
                    <a:lnTo>
                      <a:pt x="82" y="130"/>
                    </a:lnTo>
                    <a:lnTo>
                      <a:pt x="83" y="131"/>
                    </a:lnTo>
                    <a:lnTo>
                      <a:pt x="82" y="139"/>
                    </a:lnTo>
                    <a:lnTo>
                      <a:pt x="79" y="140"/>
                    </a:lnTo>
                    <a:lnTo>
                      <a:pt x="80" y="143"/>
                    </a:lnTo>
                    <a:lnTo>
                      <a:pt x="85" y="146"/>
                    </a:lnTo>
                    <a:lnTo>
                      <a:pt x="89" y="145"/>
                    </a:lnTo>
                    <a:lnTo>
                      <a:pt x="100" y="143"/>
                    </a:lnTo>
                    <a:lnTo>
                      <a:pt x="115" y="146"/>
                    </a:lnTo>
                    <a:lnTo>
                      <a:pt x="117" y="142"/>
                    </a:lnTo>
                    <a:lnTo>
                      <a:pt x="121" y="128"/>
                    </a:lnTo>
                    <a:lnTo>
                      <a:pt x="127" y="131"/>
                    </a:lnTo>
                    <a:lnTo>
                      <a:pt x="135" y="134"/>
                    </a:lnTo>
                    <a:lnTo>
                      <a:pt x="142" y="143"/>
                    </a:lnTo>
                    <a:lnTo>
                      <a:pt x="148" y="136"/>
                    </a:lnTo>
                    <a:lnTo>
                      <a:pt x="159" y="128"/>
                    </a:lnTo>
                    <a:lnTo>
                      <a:pt x="161" y="119"/>
                    </a:lnTo>
                    <a:lnTo>
                      <a:pt x="165" y="111"/>
                    </a:lnTo>
                    <a:lnTo>
                      <a:pt x="167" y="99"/>
                    </a:lnTo>
                    <a:lnTo>
                      <a:pt x="171" y="92"/>
                    </a:lnTo>
                    <a:lnTo>
                      <a:pt x="170" y="85"/>
                    </a:lnTo>
                    <a:lnTo>
                      <a:pt x="173" y="75"/>
                    </a:lnTo>
                    <a:lnTo>
                      <a:pt x="176" y="70"/>
                    </a:lnTo>
                    <a:lnTo>
                      <a:pt x="179" y="69"/>
                    </a:lnTo>
                    <a:lnTo>
                      <a:pt x="179" y="63"/>
                    </a:lnTo>
                    <a:lnTo>
                      <a:pt x="183" y="55"/>
                    </a:lnTo>
                    <a:lnTo>
                      <a:pt x="182" y="49"/>
                    </a:lnTo>
                    <a:lnTo>
                      <a:pt x="176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0" name="Freeform 5412">
                <a:extLst>
                  <a:ext uri="{FF2B5EF4-FFF2-40B4-BE49-F238E27FC236}">
                    <a16:creationId xmlns:a16="http://schemas.microsoft.com/office/drawing/2014/main" id="{32722474-6F0B-6980-3532-C49FBB64F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125"/>
                <a:ext cx="92" cy="73"/>
              </a:xfrm>
              <a:custGeom>
                <a:avLst/>
                <a:gdLst>
                  <a:gd name="T0" fmla="*/ 182 w 183"/>
                  <a:gd name="T1" fmla="*/ 49 h 146"/>
                  <a:gd name="T2" fmla="*/ 179 w 183"/>
                  <a:gd name="T3" fmla="*/ 63 h 146"/>
                  <a:gd name="T4" fmla="*/ 176 w 183"/>
                  <a:gd name="T5" fmla="*/ 70 h 146"/>
                  <a:gd name="T6" fmla="*/ 170 w 183"/>
                  <a:gd name="T7" fmla="*/ 85 h 146"/>
                  <a:gd name="T8" fmla="*/ 167 w 183"/>
                  <a:gd name="T9" fmla="*/ 99 h 146"/>
                  <a:gd name="T10" fmla="*/ 161 w 183"/>
                  <a:gd name="T11" fmla="*/ 119 h 146"/>
                  <a:gd name="T12" fmla="*/ 148 w 183"/>
                  <a:gd name="T13" fmla="*/ 136 h 146"/>
                  <a:gd name="T14" fmla="*/ 135 w 183"/>
                  <a:gd name="T15" fmla="*/ 134 h 146"/>
                  <a:gd name="T16" fmla="*/ 121 w 183"/>
                  <a:gd name="T17" fmla="*/ 128 h 146"/>
                  <a:gd name="T18" fmla="*/ 115 w 183"/>
                  <a:gd name="T19" fmla="*/ 146 h 146"/>
                  <a:gd name="T20" fmla="*/ 89 w 183"/>
                  <a:gd name="T21" fmla="*/ 145 h 146"/>
                  <a:gd name="T22" fmla="*/ 80 w 183"/>
                  <a:gd name="T23" fmla="*/ 143 h 146"/>
                  <a:gd name="T24" fmla="*/ 82 w 183"/>
                  <a:gd name="T25" fmla="*/ 139 h 146"/>
                  <a:gd name="T26" fmla="*/ 82 w 183"/>
                  <a:gd name="T27" fmla="*/ 130 h 146"/>
                  <a:gd name="T28" fmla="*/ 97 w 183"/>
                  <a:gd name="T29" fmla="*/ 96 h 146"/>
                  <a:gd name="T30" fmla="*/ 107 w 183"/>
                  <a:gd name="T31" fmla="*/ 76 h 146"/>
                  <a:gd name="T32" fmla="*/ 95 w 183"/>
                  <a:gd name="T33" fmla="*/ 79 h 146"/>
                  <a:gd name="T34" fmla="*/ 79 w 183"/>
                  <a:gd name="T35" fmla="*/ 85 h 146"/>
                  <a:gd name="T36" fmla="*/ 70 w 183"/>
                  <a:gd name="T37" fmla="*/ 90 h 146"/>
                  <a:gd name="T38" fmla="*/ 56 w 183"/>
                  <a:gd name="T39" fmla="*/ 102 h 146"/>
                  <a:gd name="T40" fmla="*/ 45 w 183"/>
                  <a:gd name="T41" fmla="*/ 96 h 146"/>
                  <a:gd name="T42" fmla="*/ 48 w 183"/>
                  <a:gd name="T43" fmla="*/ 93 h 146"/>
                  <a:gd name="T44" fmla="*/ 51 w 183"/>
                  <a:gd name="T45" fmla="*/ 73 h 146"/>
                  <a:gd name="T46" fmla="*/ 48 w 183"/>
                  <a:gd name="T47" fmla="*/ 72 h 146"/>
                  <a:gd name="T48" fmla="*/ 39 w 183"/>
                  <a:gd name="T49" fmla="*/ 72 h 146"/>
                  <a:gd name="T50" fmla="*/ 27 w 183"/>
                  <a:gd name="T51" fmla="*/ 82 h 146"/>
                  <a:gd name="T52" fmla="*/ 12 w 183"/>
                  <a:gd name="T53" fmla="*/ 93 h 146"/>
                  <a:gd name="T54" fmla="*/ 21 w 183"/>
                  <a:gd name="T55" fmla="*/ 73 h 146"/>
                  <a:gd name="T56" fmla="*/ 10 w 183"/>
                  <a:gd name="T57" fmla="*/ 82 h 146"/>
                  <a:gd name="T58" fmla="*/ 0 w 183"/>
                  <a:gd name="T59" fmla="*/ 72 h 146"/>
                  <a:gd name="T60" fmla="*/ 7 w 183"/>
                  <a:gd name="T61" fmla="*/ 50 h 146"/>
                  <a:gd name="T62" fmla="*/ 12 w 183"/>
                  <a:gd name="T63" fmla="*/ 41 h 146"/>
                  <a:gd name="T64" fmla="*/ 18 w 183"/>
                  <a:gd name="T65" fmla="*/ 26 h 146"/>
                  <a:gd name="T66" fmla="*/ 24 w 183"/>
                  <a:gd name="T67" fmla="*/ 16 h 146"/>
                  <a:gd name="T68" fmla="*/ 38 w 183"/>
                  <a:gd name="T69" fmla="*/ 22 h 146"/>
                  <a:gd name="T70" fmla="*/ 42 w 183"/>
                  <a:gd name="T71" fmla="*/ 12 h 146"/>
                  <a:gd name="T72" fmla="*/ 54 w 183"/>
                  <a:gd name="T73" fmla="*/ 9 h 146"/>
                  <a:gd name="T74" fmla="*/ 63 w 183"/>
                  <a:gd name="T75" fmla="*/ 12 h 146"/>
                  <a:gd name="T76" fmla="*/ 80 w 183"/>
                  <a:gd name="T77" fmla="*/ 0 h 146"/>
                  <a:gd name="T78" fmla="*/ 92 w 183"/>
                  <a:gd name="T79" fmla="*/ 20 h 146"/>
                  <a:gd name="T80" fmla="*/ 109 w 183"/>
                  <a:gd name="T81" fmla="*/ 20 h 146"/>
                  <a:gd name="T82" fmla="*/ 121 w 183"/>
                  <a:gd name="T83" fmla="*/ 17 h 146"/>
                  <a:gd name="T84" fmla="*/ 121 w 183"/>
                  <a:gd name="T85" fmla="*/ 29 h 146"/>
                  <a:gd name="T86" fmla="*/ 135 w 183"/>
                  <a:gd name="T87" fmla="*/ 26 h 146"/>
                  <a:gd name="T88" fmla="*/ 151 w 183"/>
                  <a:gd name="T89" fmla="*/ 31 h 146"/>
                  <a:gd name="T90" fmla="*/ 161 w 183"/>
                  <a:gd name="T91" fmla="*/ 32 h 146"/>
                  <a:gd name="T92" fmla="*/ 176 w 183"/>
                  <a:gd name="T93" fmla="*/ 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3" h="146">
                    <a:moveTo>
                      <a:pt x="176" y="46"/>
                    </a:moveTo>
                    <a:lnTo>
                      <a:pt x="182" y="49"/>
                    </a:lnTo>
                    <a:lnTo>
                      <a:pt x="183" y="55"/>
                    </a:lnTo>
                    <a:lnTo>
                      <a:pt x="179" y="63"/>
                    </a:lnTo>
                    <a:lnTo>
                      <a:pt x="179" y="69"/>
                    </a:lnTo>
                    <a:lnTo>
                      <a:pt x="176" y="70"/>
                    </a:lnTo>
                    <a:lnTo>
                      <a:pt x="173" y="75"/>
                    </a:lnTo>
                    <a:lnTo>
                      <a:pt x="170" y="85"/>
                    </a:lnTo>
                    <a:lnTo>
                      <a:pt x="171" y="92"/>
                    </a:lnTo>
                    <a:lnTo>
                      <a:pt x="167" y="99"/>
                    </a:lnTo>
                    <a:lnTo>
                      <a:pt x="165" y="111"/>
                    </a:lnTo>
                    <a:lnTo>
                      <a:pt x="161" y="119"/>
                    </a:lnTo>
                    <a:lnTo>
                      <a:pt x="159" y="128"/>
                    </a:lnTo>
                    <a:lnTo>
                      <a:pt x="148" y="136"/>
                    </a:lnTo>
                    <a:lnTo>
                      <a:pt x="142" y="143"/>
                    </a:lnTo>
                    <a:lnTo>
                      <a:pt x="135" y="134"/>
                    </a:lnTo>
                    <a:lnTo>
                      <a:pt x="127" y="131"/>
                    </a:lnTo>
                    <a:lnTo>
                      <a:pt x="121" y="128"/>
                    </a:lnTo>
                    <a:lnTo>
                      <a:pt x="117" y="142"/>
                    </a:lnTo>
                    <a:lnTo>
                      <a:pt x="115" y="146"/>
                    </a:lnTo>
                    <a:lnTo>
                      <a:pt x="100" y="143"/>
                    </a:lnTo>
                    <a:lnTo>
                      <a:pt x="89" y="145"/>
                    </a:lnTo>
                    <a:lnTo>
                      <a:pt x="85" y="146"/>
                    </a:lnTo>
                    <a:lnTo>
                      <a:pt x="80" y="143"/>
                    </a:lnTo>
                    <a:lnTo>
                      <a:pt x="79" y="140"/>
                    </a:lnTo>
                    <a:lnTo>
                      <a:pt x="82" y="139"/>
                    </a:lnTo>
                    <a:lnTo>
                      <a:pt x="83" y="131"/>
                    </a:lnTo>
                    <a:lnTo>
                      <a:pt x="82" y="130"/>
                    </a:lnTo>
                    <a:lnTo>
                      <a:pt x="82" y="122"/>
                    </a:lnTo>
                    <a:lnTo>
                      <a:pt x="97" y="96"/>
                    </a:lnTo>
                    <a:lnTo>
                      <a:pt x="101" y="88"/>
                    </a:lnTo>
                    <a:lnTo>
                      <a:pt x="107" y="76"/>
                    </a:lnTo>
                    <a:lnTo>
                      <a:pt x="106" y="75"/>
                    </a:lnTo>
                    <a:lnTo>
                      <a:pt x="95" y="79"/>
                    </a:lnTo>
                    <a:lnTo>
                      <a:pt x="91" y="81"/>
                    </a:lnTo>
                    <a:lnTo>
                      <a:pt x="79" y="85"/>
                    </a:lnTo>
                    <a:lnTo>
                      <a:pt x="76" y="87"/>
                    </a:lnTo>
                    <a:lnTo>
                      <a:pt x="70" y="90"/>
                    </a:lnTo>
                    <a:lnTo>
                      <a:pt x="67" y="88"/>
                    </a:lnTo>
                    <a:lnTo>
                      <a:pt x="56" y="102"/>
                    </a:lnTo>
                    <a:lnTo>
                      <a:pt x="51" y="102"/>
                    </a:lnTo>
                    <a:lnTo>
                      <a:pt x="45" y="96"/>
                    </a:lnTo>
                    <a:lnTo>
                      <a:pt x="45" y="96"/>
                    </a:lnTo>
                    <a:lnTo>
                      <a:pt x="48" y="93"/>
                    </a:lnTo>
                    <a:lnTo>
                      <a:pt x="56" y="79"/>
                    </a:lnTo>
                    <a:lnTo>
                      <a:pt x="51" y="73"/>
                    </a:lnTo>
                    <a:lnTo>
                      <a:pt x="47" y="76"/>
                    </a:lnTo>
                    <a:lnTo>
                      <a:pt x="48" y="72"/>
                    </a:lnTo>
                    <a:lnTo>
                      <a:pt x="45" y="66"/>
                    </a:lnTo>
                    <a:lnTo>
                      <a:pt x="39" y="72"/>
                    </a:lnTo>
                    <a:lnTo>
                      <a:pt x="33" y="73"/>
                    </a:lnTo>
                    <a:lnTo>
                      <a:pt x="27" y="82"/>
                    </a:lnTo>
                    <a:lnTo>
                      <a:pt x="13" y="96"/>
                    </a:lnTo>
                    <a:lnTo>
                      <a:pt x="12" y="93"/>
                    </a:lnTo>
                    <a:lnTo>
                      <a:pt x="27" y="76"/>
                    </a:lnTo>
                    <a:lnTo>
                      <a:pt x="21" y="73"/>
                    </a:lnTo>
                    <a:lnTo>
                      <a:pt x="15" y="76"/>
                    </a:lnTo>
                    <a:lnTo>
                      <a:pt x="10" y="82"/>
                    </a:lnTo>
                    <a:lnTo>
                      <a:pt x="3" y="75"/>
                    </a:lnTo>
                    <a:lnTo>
                      <a:pt x="0" y="72"/>
                    </a:lnTo>
                    <a:lnTo>
                      <a:pt x="7" y="60"/>
                    </a:lnTo>
                    <a:lnTo>
                      <a:pt x="7" y="50"/>
                    </a:lnTo>
                    <a:lnTo>
                      <a:pt x="10" y="46"/>
                    </a:lnTo>
                    <a:lnTo>
                      <a:pt x="12" y="41"/>
                    </a:lnTo>
                    <a:lnTo>
                      <a:pt x="16" y="34"/>
                    </a:lnTo>
                    <a:lnTo>
                      <a:pt x="18" y="26"/>
                    </a:lnTo>
                    <a:lnTo>
                      <a:pt x="21" y="20"/>
                    </a:lnTo>
                    <a:lnTo>
                      <a:pt x="24" y="16"/>
                    </a:lnTo>
                    <a:lnTo>
                      <a:pt x="27" y="23"/>
                    </a:lnTo>
                    <a:lnTo>
                      <a:pt x="38" y="22"/>
                    </a:lnTo>
                    <a:lnTo>
                      <a:pt x="42" y="19"/>
                    </a:lnTo>
                    <a:lnTo>
                      <a:pt x="42" y="12"/>
                    </a:lnTo>
                    <a:lnTo>
                      <a:pt x="47" y="6"/>
                    </a:lnTo>
                    <a:lnTo>
                      <a:pt x="54" y="9"/>
                    </a:lnTo>
                    <a:lnTo>
                      <a:pt x="57" y="12"/>
                    </a:lnTo>
                    <a:lnTo>
                      <a:pt x="63" y="12"/>
                    </a:lnTo>
                    <a:lnTo>
                      <a:pt x="73" y="3"/>
                    </a:lnTo>
                    <a:lnTo>
                      <a:pt x="80" y="0"/>
                    </a:lnTo>
                    <a:lnTo>
                      <a:pt x="86" y="6"/>
                    </a:lnTo>
                    <a:lnTo>
                      <a:pt x="92" y="20"/>
                    </a:lnTo>
                    <a:lnTo>
                      <a:pt x="103" y="23"/>
                    </a:lnTo>
                    <a:lnTo>
                      <a:pt x="109" y="20"/>
                    </a:lnTo>
                    <a:lnTo>
                      <a:pt x="112" y="9"/>
                    </a:lnTo>
                    <a:lnTo>
                      <a:pt x="121" y="17"/>
                    </a:lnTo>
                    <a:lnTo>
                      <a:pt x="115" y="25"/>
                    </a:lnTo>
                    <a:lnTo>
                      <a:pt x="121" y="29"/>
                    </a:lnTo>
                    <a:lnTo>
                      <a:pt x="124" y="29"/>
                    </a:lnTo>
                    <a:lnTo>
                      <a:pt x="135" y="26"/>
                    </a:lnTo>
                    <a:lnTo>
                      <a:pt x="136" y="29"/>
                    </a:lnTo>
                    <a:lnTo>
                      <a:pt x="151" y="31"/>
                    </a:lnTo>
                    <a:lnTo>
                      <a:pt x="155" y="34"/>
                    </a:lnTo>
                    <a:lnTo>
                      <a:pt x="161" y="32"/>
                    </a:lnTo>
                    <a:lnTo>
                      <a:pt x="168" y="35"/>
                    </a:lnTo>
                    <a:lnTo>
                      <a:pt x="176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1" name="Freeform 5413">
                <a:extLst>
                  <a:ext uri="{FF2B5EF4-FFF2-40B4-BE49-F238E27FC236}">
                    <a16:creationId xmlns:a16="http://schemas.microsoft.com/office/drawing/2014/main" id="{0AA7A7EC-6CFE-FDE4-D9BE-65F440C2B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125"/>
                <a:ext cx="92" cy="73"/>
              </a:xfrm>
              <a:custGeom>
                <a:avLst/>
                <a:gdLst>
                  <a:gd name="T0" fmla="*/ 182 w 183"/>
                  <a:gd name="T1" fmla="*/ 49 h 146"/>
                  <a:gd name="T2" fmla="*/ 179 w 183"/>
                  <a:gd name="T3" fmla="*/ 63 h 146"/>
                  <a:gd name="T4" fmla="*/ 176 w 183"/>
                  <a:gd name="T5" fmla="*/ 70 h 146"/>
                  <a:gd name="T6" fmla="*/ 170 w 183"/>
                  <a:gd name="T7" fmla="*/ 85 h 146"/>
                  <a:gd name="T8" fmla="*/ 167 w 183"/>
                  <a:gd name="T9" fmla="*/ 99 h 146"/>
                  <a:gd name="T10" fmla="*/ 161 w 183"/>
                  <a:gd name="T11" fmla="*/ 119 h 146"/>
                  <a:gd name="T12" fmla="*/ 148 w 183"/>
                  <a:gd name="T13" fmla="*/ 136 h 146"/>
                  <a:gd name="T14" fmla="*/ 135 w 183"/>
                  <a:gd name="T15" fmla="*/ 134 h 146"/>
                  <a:gd name="T16" fmla="*/ 121 w 183"/>
                  <a:gd name="T17" fmla="*/ 128 h 146"/>
                  <a:gd name="T18" fmla="*/ 115 w 183"/>
                  <a:gd name="T19" fmla="*/ 146 h 146"/>
                  <a:gd name="T20" fmla="*/ 89 w 183"/>
                  <a:gd name="T21" fmla="*/ 145 h 146"/>
                  <a:gd name="T22" fmla="*/ 80 w 183"/>
                  <a:gd name="T23" fmla="*/ 143 h 146"/>
                  <a:gd name="T24" fmla="*/ 82 w 183"/>
                  <a:gd name="T25" fmla="*/ 139 h 146"/>
                  <a:gd name="T26" fmla="*/ 82 w 183"/>
                  <a:gd name="T27" fmla="*/ 130 h 146"/>
                  <a:gd name="T28" fmla="*/ 97 w 183"/>
                  <a:gd name="T29" fmla="*/ 96 h 146"/>
                  <a:gd name="T30" fmla="*/ 107 w 183"/>
                  <a:gd name="T31" fmla="*/ 76 h 146"/>
                  <a:gd name="T32" fmla="*/ 95 w 183"/>
                  <a:gd name="T33" fmla="*/ 79 h 146"/>
                  <a:gd name="T34" fmla="*/ 79 w 183"/>
                  <a:gd name="T35" fmla="*/ 85 h 146"/>
                  <a:gd name="T36" fmla="*/ 70 w 183"/>
                  <a:gd name="T37" fmla="*/ 90 h 146"/>
                  <a:gd name="T38" fmla="*/ 56 w 183"/>
                  <a:gd name="T39" fmla="*/ 102 h 146"/>
                  <a:gd name="T40" fmla="*/ 45 w 183"/>
                  <a:gd name="T41" fmla="*/ 96 h 146"/>
                  <a:gd name="T42" fmla="*/ 48 w 183"/>
                  <a:gd name="T43" fmla="*/ 93 h 146"/>
                  <a:gd name="T44" fmla="*/ 51 w 183"/>
                  <a:gd name="T45" fmla="*/ 73 h 146"/>
                  <a:gd name="T46" fmla="*/ 48 w 183"/>
                  <a:gd name="T47" fmla="*/ 72 h 146"/>
                  <a:gd name="T48" fmla="*/ 39 w 183"/>
                  <a:gd name="T49" fmla="*/ 72 h 146"/>
                  <a:gd name="T50" fmla="*/ 27 w 183"/>
                  <a:gd name="T51" fmla="*/ 82 h 146"/>
                  <a:gd name="T52" fmla="*/ 12 w 183"/>
                  <a:gd name="T53" fmla="*/ 93 h 146"/>
                  <a:gd name="T54" fmla="*/ 21 w 183"/>
                  <a:gd name="T55" fmla="*/ 73 h 146"/>
                  <a:gd name="T56" fmla="*/ 10 w 183"/>
                  <a:gd name="T57" fmla="*/ 82 h 146"/>
                  <a:gd name="T58" fmla="*/ 0 w 183"/>
                  <a:gd name="T59" fmla="*/ 72 h 146"/>
                  <a:gd name="T60" fmla="*/ 7 w 183"/>
                  <a:gd name="T61" fmla="*/ 50 h 146"/>
                  <a:gd name="T62" fmla="*/ 12 w 183"/>
                  <a:gd name="T63" fmla="*/ 41 h 146"/>
                  <a:gd name="T64" fmla="*/ 18 w 183"/>
                  <a:gd name="T65" fmla="*/ 26 h 146"/>
                  <a:gd name="T66" fmla="*/ 24 w 183"/>
                  <a:gd name="T67" fmla="*/ 16 h 146"/>
                  <a:gd name="T68" fmla="*/ 38 w 183"/>
                  <a:gd name="T69" fmla="*/ 22 h 146"/>
                  <a:gd name="T70" fmla="*/ 42 w 183"/>
                  <a:gd name="T71" fmla="*/ 12 h 146"/>
                  <a:gd name="T72" fmla="*/ 54 w 183"/>
                  <a:gd name="T73" fmla="*/ 9 h 146"/>
                  <a:gd name="T74" fmla="*/ 63 w 183"/>
                  <a:gd name="T75" fmla="*/ 12 h 146"/>
                  <a:gd name="T76" fmla="*/ 80 w 183"/>
                  <a:gd name="T77" fmla="*/ 0 h 146"/>
                  <a:gd name="T78" fmla="*/ 92 w 183"/>
                  <a:gd name="T79" fmla="*/ 20 h 146"/>
                  <a:gd name="T80" fmla="*/ 109 w 183"/>
                  <a:gd name="T81" fmla="*/ 20 h 146"/>
                  <a:gd name="T82" fmla="*/ 121 w 183"/>
                  <a:gd name="T83" fmla="*/ 17 h 146"/>
                  <a:gd name="T84" fmla="*/ 121 w 183"/>
                  <a:gd name="T85" fmla="*/ 29 h 146"/>
                  <a:gd name="T86" fmla="*/ 135 w 183"/>
                  <a:gd name="T87" fmla="*/ 26 h 146"/>
                  <a:gd name="T88" fmla="*/ 151 w 183"/>
                  <a:gd name="T89" fmla="*/ 31 h 146"/>
                  <a:gd name="T90" fmla="*/ 161 w 183"/>
                  <a:gd name="T91" fmla="*/ 32 h 146"/>
                  <a:gd name="T92" fmla="*/ 176 w 183"/>
                  <a:gd name="T93" fmla="*/ 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3" h="146">
                    <a:moveTo>
                      <a:pt x="176" y="46"/>
                    </a:moveTo>
                    <a:lnTo>
                      <a:pt x="182" y="49"/>
                    </a:lnTo>
                    <a:lnTo>
                      <a:pt x="183" y="55"/>
                    </a:lnTo>
                    <a:lnTo>
                      <a:pt x="179" y="63"/>
                    </a:lnTo>
                    <a:lnTo>
                      <a:pt x="179" y="69"/>
                    </a:lnTo>
                    <a:lnTo>
                      <a:pt x="176" y="70"/>
                    </a:lnTo>
                    <a:lnTo>
                      <a:pt x="173" y="75"/>
                    </a:lnTo>
                    <a:lnTo>
                      <a:pt x="170" y="85"/>
                    </a:lnTo>
                    <a:lnTo>
                      <a:pt x="171" y="92"/>
                    </a:lnTo>
                    <a:lnTo>
                      <a:pt x="167" y="99"/>
                    </a:lnTo>
                    <a:lnTo>
                      <a:pt x="165" y="111"/>
                    </a:lnTo>
                    <a:lnTo>
                      <a:pt x="161" y="119"/>
                    </a:lnTo>
                    <a:lnTo>
                      <a:pt x="159" y="128"/>
                    </a:lnTo>
                    <a:lnTo>
                      <a:pt x="148" y="136"/>
                    </a:lnTo>
                    <a:lnTo>
                      <a:pt x="142" y="143"/>
                    </a:lnTo>
                    <a:lnTo>
                      <a:pt x="135" y="134"/>
                    </a:lnTo>
                    <a:lnTo>
                      <a:pt x="127" y="131"/>
                    </a:lnTo>
                    <a:lnTo>
                      <a:pt x="121" y="128"/>
                    </a:lnTo>
                    <a:lnTo>
                      <a:pt x="117" y="142"/>
                    </a:lnTo>
                    <a:lnTo>
                      <a:pt x="115" y="146"/>
                    </a:lnTo>
                    <a:lnTo>
                      <a:pt x="100" y="143"/>
                    </a:lnTo>
                    <a:lnTo>
                      <a:pt x="89" y="145"/>
                    </a:lnTo>
                    <a:lnTo>
                      <a:pt x="85" y="146"/>
                    </a:lnTo>
                    <a:lnTo>
                      <a:pt x="80" y="143"/>
                    </a:lnTo>
                    <a:lnTo>
                      <a:pt x="79" y="140"/>
                    </a:lnTo>
                    <a:lnTo>
                      <a:pt x="82" y="139"/>
                    </a:lnTo>
                    <a:lnTo>
                      <a:pt x="83" y="131"/>
                    </a:lnTo>
                    <a:lnTo>
                      <a:pt x="82" y="130"/>
                    </a:lnTo>
                    <a:lnTo>
                      <a:pt x="82" y="122"/>
                    </a:lnTo>
                    <a:lnTo>
                      <a:pt x="97" y="96"/>
                    </a:lnTo>
                    <a:lnTo>
                      <a:pt x="101" y="88"/>
                    </a:lnTo>
                    <a:lnTo>
                      <a:pt x="107" y="76"/>
                    </a:lnTo>
                    <a:lnTo>
                      <a:pt x="106" y="75"/>
                    </a:lnTo>
                    <a:lnTo>
                      <a:pt x="95" y="79"/>
                    </a:lnTo>
                    <a:lnTo>
                      <a:pt x="91" y="81"/>
                    </a:lnTo>
                    <a:lnTo>
                      <a:pt x="79" y="85"/>
                    </a:lnTo>
                    <a:lnTo>
                      <a:pt x="76" y="87"/>
                    </a:lnTo>
                    <a:lnTo>
                      <a:pt x="70" y="90"/>
                    </a:lnTo>
                    <a:lnTo>
                      <a:pt x="67" y="88"/>
                    </a:lnTo>
                    <a:lnTo>
                      <a:pt x="56" y="102"/>
                    </a:lnTo>
                    <a:lnTo>
                      <a:pt x="51" y="102"/>
                    </a:lnTo>
                    <a:lnTo>
                      <a:pt x="45" y="96"/>
                    </a:lnTo>
                    <a:lnTo>
                      <a:pt x="45" y="96"/>
                    </a:lnTo>
                    <a:lnTo>
                      <a:pt x="48" y="93"/>
                    </a:lnTo>
                    <a:lnTo>
                      <a:pt x="56" y="79"/>
                    </a:lnTo>
                    <a:lnTo>
                      <a:pt x="51" y="73"/>
                    </a:lnTo>
                    <a:lnTo>
                      <a:pt x="47" y="76"/>
                    </a:lnTo>
                    <a:lnTo>
                      <a:pt x="48" y="72"/>
                    </a:lnTo>
                    <a:lnTo>
                      <a:pt x="45" y="66"/>
                    </a:lnTo>
                    <a:lnTo>
                      <a:pt x="39" y="72"/>
                    </a:lnTo>
                    <a:lnTo>
                      <a:pt x="33" y="73"/>
                    </a:lnTo>
                    <a:lnTo>
                      <a:pt x="27" y="82"/>
                    </a:lnTo>
                    <a:lnTo>
                      <a:pt x="13" y="96"/>
                    </a:lnTo>
                    <a:lnTo>
                      <a:pt x="12" y="93"/>
                    </a:lnTo>
                    <a:lnTo>
                      <a:pt x="27" y="76"/>
                    </a:lnTo>
                    <a:lnTo>
                      <a:pt x="21" y="73"/>
                    </a:lnTo>
                    <a:lnTo>
                      <a:pt x="15" y="76"/>
                    </a:lnTo>
                    <a:lnTo>
                      <a:pt x="10" y="82"/>
                    </a:lnTo>
                    <a:lnTo>
                      <a:pt x="3" y="75"/>
                    </a:lnTo>
                    <a:lnTo>
                      <a:pt x="0" y="72"/>
                    </a:lnTo>
                    <a:lnTo>
                      <a:pt x="7" y="60"/>
                    </a:lnTo>
                    <a:lnTo>
                      <a:pt x="7" y="50"/>
                    </a:lnTo>
                    <a:lnTo>
                      <a:pt x="10" y="46"/>
                    </a:lnTo>
                    <a:lnTo>
                      <a:pt x="12" y="41"/>
                    </a:lnTo>
                    <a:lnTo>
                      <a:pt x="16" y="34"/>
                    </a:lnTo>
                    <a:lnTo>
                      <a:pt x="18" y="26"/>
                    </a:lnTo>
                    <a:lnTo>
                      <a:pt x="21" y="20"/>
                    </a:lnTo>
                    <a:lnTo>
                      <a:pt x="24" y="16"/>
                    </a:lnTo>
                    <a:lnTo>
                      <a:pt x="27" y="23"/>
                    </a:lnTo>
                    <a:lnTo>
                      <a:pt x="38" y="22"/>
                    </a:lnTo>
                    <a:lnTo>
                      <a:pt x="42" y="19"/>
                    </a:lnTo>
                    <a:lnTo>
                      <a:pt x="42" y="12"/>
                    </a:lnTo>
                    <a:lnTo>
                      <a:pt x="47" y="6"/>
                    </a:lnTo>
                    <a:lnTo>
                      <a:pt x="54" y="9"/>
                    </a:lnTo>
                    <a:lnTo>
                      <a:pt x="57" y="12"/>
                    </a:lnTo>
                    <a:lnTo>
                      <a:pt x="63" y="12"/>
                    </a:lnTo>
                    <a:lnTo>
                      <a:pt x="73" y="3"/>
                    </a:lnTo>
                    <a:lnTo>
                      <a:pt x="80" y="0"/>
                    </a:lnTo>
                    <a:lnTo>
                      <a:pt x="86" y="6"/>
                    </a:lnTo>
                    <a:lnTo>
                      <a:pt x="92" y="20"/>
                    </a:lnTo>
                    <a:lnTo>
                      <a:pt x="103" y="23"/>
                    </a:lnTo>
                    <a:lnTo>
                      <a:pt x="109" y="20"/>
                    </a:lnTo>
                    <a:lnTo>
                      <a:pt x="112" y="9"/>
                    </a:lnTo>
                    <a:lnTo>
                      <a:pt x="121" y="17"/>
                    </a:lnTo>
                    <a:lnTo>
                      <a:pt x="115" y="25"/>
                    </a:lnTo>
                    <a:lnTo>
                      <a:pt x="121" y="29"/>
                    </a:lnTo>
                    <a:lnTo>
                      <a:pt x="124" y="29"/>
                    </a:lnTo>
                    <a:lnTo>
                      <a:pt x="135" y="26"/>
                    </a:lnTo>
                    <a:lnTo>
                      <a:pt x="136" y="29"/>
                    </a:lnTo>
                    <a:lnTo>
                      <a:pt x="151" y="31"/>
                    </a:lnTo>
                    <a:lnTo>
                      <a:pt x="155" y="34"/>
                    </a:lnTo>
                    <a:lnTo>
                      <a:pt x="161" y="32"/>
                    </a:lnTo>
                    <a:lnTo>
                      <a:pt x="168" y="35"/>
                    </a:lnTo>
                    <a:lnTo>
                      <a:pt x="176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2" name="Freeform 5414">
                <a:extLst>
                  <a:ext uri="{FF2B5EF4-FFF2-40B4-BE49-F238E27FC236}">
                    <a16:creationId xmlns:a16="http://schemas.microsoft.com/office/drawing/2014/main" id="{440AA98D-13F6-3345-868D-A4B663C4A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2084"/>
                <a:ext cx="18" cy="22"/>
              </a:xfrm>
              <a:custGeom>
                <a:avLst/>
                <a:gdLst>
                  <a:gd name="T0" fmla="*/ 20 w 35"/>
                  <a:gd name="T1" fmla="*/ 0 h 44"/>
                  <a:gd name="T2" fmla="*/ 15 w 35"/>
                  <a:gd name="T3" fmla="*/ 4 h 44"/>
                  <a:gd name="T4" fmla="*/ 0 w 35"/>
                  <a:gd name="T5" fmla="*/ 12 h 44"/>
                  <a:gd name="T6" fmla="*/ 1 w 35"/>
                  <a:gd name="T7" fmla="*/ 27 h 44"/>
                  <a:gd name="T8" fmla="*/ 14 w 35"/>
                  <a:gd name="T9" fmla="*/ 27 h 44"/>
                  <a:gd name="T10" fmla="*/ 20 w 35"/>
                  <a:gd name="T11" fmla="*/ 29 h 44"/>
                  <a:gd name="T12" fmla="*/ 21 w 35"/>
                  <a:gd name="T13" fmla="*/ 44 h 44"/>
                  <a:gd name="T14" fmla="*/ 24 w 35"/>
                  <a:gd name="T15" fmla="*/ 44 h 44"/>
                  <a:gd name="T16" fmla="*/ 29 w 35"/>
                  <a:gd name="T17" fmla="*/ 38 h 44"/>
                  <a:gd name="T18" fmla="*/ 27 w 35"/>
                  <a:gd name="T19" fmla="*/ 32 h 44"/>
                  <a:gd name="T20" fmla="*/ 32 w 35"/>
                  <a:gd name="T21" fmla="*/ 29 h 44"/>
                  <a:gd name="T22" fmla="*/ 32 w 35"/>
                  <a:gd name="T23" fmla="*/ 24 h 44"/>
                  <a:gd name="T24" fmla="*/ 35 w 35"/>
                  <a:gd name="T25" fmla="*/ 20 h 44"/>
                  <a:gd name="T26" fmla="*/ 35 w 35"/>
                  <a:gd name="T27" fmla="*/ 15 h 44"/>
                  <a:gd name="T28" fmla="*/ 30 w 35"/>
                  <a:gd name="T29" fmla="*/ 13 h 44"/>
                  <a:gd name="T30" fmla="*/ 32 w 35"/>
                  <a:gd name="T31" fmla="*/ 9 h 44"/>
                  <a:gd name="T32" fmla="*/ 26 w 35"/>
                  <a:gd name="T33" fmla="*/ 7 h 44"/>
                  <a:gd name="T34" fmla="*/ 20 w 35"/>
                  <a:gd name="T3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44">
                    <a:moveTo>
                      <a:pt x="20" y="0"/>
                    </a:moveTo>
                    <a:lnTo>
                      <a:pt x="15" y="4"/>
                    </a:lnTo>
                    <a:lnTo>
                      <a:pt x="0" y="12"/>
                    </a:lnTo>
                    <a:lnTo>
                      <a:pt x="1" y="27"/>
                    </a:lnTo>
                    <a:lnTo>
                      <a:pt x="14" y="27"/>
                    </a:lnTo>
                    <a:lnTo>
                      <a:pt x="20" y="29"/>
                    </a:lnTo>
                    <a:lnTo>
                      <a:pt x="21" y="44"/>
                    </a:lnTo>
                    <a:lnTo>
                      <a:pt x="24" y="44"/>
                    </a:lnTo>
                    <a:lnTo>
                      <a:pt x="29" y="38"/>
                    </a:lnTo>
                    <a:lnTo>
                      <a:pt x="27" y="32"/>
                    </a:lnTo>
                    <a:lnTo>
                      <a:pt x="32" y="29"/>
                    </a:lnTo>
                    <a:lnTo>
                      <a:pt x="32" y="24"/>
                    </a:lnTo>
                    <a:lnTo>
                      <a:pt x="35" y="20"/>
                    </a:lnTo>
                    <a:lnTo>
                      <a:pt x="35" y="15"/>
                    </a:lnTo>
                    <a:lnTo>
                      <a:pt x="30" y="13"/>
                    </a:lnTo>
                    <a:lnTo>
                      <a:pt x="32" y="9"/>
                    </a:lnTo>
                    <a:lnTo>
                      <a:pt x="26" y="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3" name="Freeform 5415">
                <a:extLst>
                  <a:ext uri="{FF2B5EF4-FFF2-40B4-BE49-F238E27FC236}">
                    <a16:creationId xmlns:a16="http://schemas.microsoft.com/office/drawing/2014/main" id="{2579F92D-C57A-24FD-A62D-A94A801BB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2084"/>
                <a:ext cx="18" cy="22"/>
              </a:xfrm>
              <a:custGeom>
                <a:avLst/>
                <a:gdLst>
                  <a:gd name="T0" fmla="*/ 20 w 35"/>
                  <a:gd name="T1" fmla="*/ 0 h 44"/>
                  <a:gd name="T2" fmla="*/ 26 w 35"/>
                  <a:gd name="T3" fmla="*/ 7 h 44"/>
                  <a:gd name="T4" fmla="*/ 32 w 35"/>
                  <a:gd name="T5" fmla="*/ 9 h 44"/>
                  <a:gd name="T6" fmla="*/ 30 w 35"/>
                  <a:gd name="T7" fmla="*/ 13 h 44"/>
                  <a:gd name="T8" fmla="*/ 35 w 35"/>
                  <a:gd name="T9" fmla="*/ 15 h 44"/>
                  <a:gd name="T10" fmla="*/ 35 w 35"/>
                  <a:gd name="T11" fmla="*/ 20 h 44"/>
                  <a:gd name="T12" fmla="*/ 32 w 35"/>
                  <a:gd name="T13" fmla="*/ 24 h 44"/>
                  <a:gd name="T14" fmla="*/ 32 w 35"/>
                  <a:gd name="T15" fmla="*/ 29 h 44"/>
                  <a:gd name="T16" fmla="*/ 27 w 35"/>
                  <a:gd name="T17" fmla="*/ 32 h 44"/>
                  <a:gd name="T18" fmla="*/ 29 w 35"/>
                  <a:gd name="T19" fmla="*/ 38 h 44"/>
                  <a:gd name="T20" fmla="*/ 24 w 35"/>
                  <a:gd name="T21" fmla="*/ 44 h 44"/>
                  <a:gd name="T22" fmla="*/ 21 w 35"/>
                  <a:gd name="T23" fmla="*/ 44 h 44"/>
                  <a:gd name="T24" fmla="*/ 20 w 35"/>
                  <a:gd name="T25" fmla="*/ 29 h 44"/>
                  <a:gd name="T26" fmla="*/ 14 w 35"/>
                  <a:gd name="T27" fmla="*/ 27 h 44"/>
                  <a:gd name="T28" fmla="*/ 1 w 35"/>
                  <a:gd name="T29" fmla="*/ 27 h 44"/>
                  <a:gd name="T30" fmla="*/ 0 w 35"/>
                  <a:gd name="T31" fmla="*/ 12 h 44"/>
                  <a:gd name="T32" fmla="*/ 15 w 35"/>
                  <a:gd name="T33" fmla="*/ 4 h 44"/>
                  <a:gd name="T34" fmla="*/ 20 w 35"/>
                  <a:gd name="T3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44">
                    <a:moveTo>
                      <a:pt x="20" y="0"/>
                    </a:moveTo>
                    <a:lnTo>
                      <a:pt x="26" y="7"/>
                    </a:lnTo>
                    <a:lnTo>
                      <a:pt x="32" y="9"/>
                    </a:lnTo>
                    <a:lnTo>
                      <a:pt x="30" y="13"/>
                    </a:lnTo>
                    <a:lnTo>
                      <a:pt x="35" y="15"/>
                    </a:lnTo>
                    <a:lnTo>
                      <a:pt x="35" y="20"/>
                    </a:lnTo>
                    <a:lnTo>
                      <a:pt x="32" y="24"/>
                    </a:lnTo>
                    <a:lnTo>
                      <a:pt x="32" y="29"/>
                    </a:lnTo>
                    <a:lnTo>
                      <a:pt x="27" y="32"/>
                    </a:lnTo>
                    <a:lnTo>
                      <a:pt x="29" y="38"/>
                    </a:lnTo>
                    <a:lnTo>
                      <a:pt x="24" y="44"/>
                    </a:lnTo>
                    <a:lnTo>
                      <a:pt x="21" y="44"/>
                    </a:lnTo>
                    <a:lnTo>
                      <a:pt x="20" y="29"/>
                    </a:lnTo>
                    <a:lnTo>
                      <a:pt x="14" y="27"/>
                    </a:lnTo>
                    <a:lnTo>
                      <a:pt x="1" y="27"/>
                    </a:lnTo>
                    <a:lnTo>
                      <a:pt x="0" y="12"/>
                    </a:lnTo>
                    <a:lnTo>
                      <a:pt x="15" y="4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4" name="Freeform 5416">
                <a:extLst>
                  <a:ext uri="{FF2B5EF4-FFF2-40B4-BE49-F238E27FC236}">
                    <a16:creationId xmlns:a16="http://schemas.microsoft.com/office/drawing/2014/main" id="{B1D3A085-8CCF-A25F-5793-7A14AD8D3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2084"/>
                <a:ext cx="18" cy="22"/>
              </a:xfrm>
              <a:custGeom>
                <a:avLst/>
                <a:gdLst>
                  <a:gd name="T0" fmla="*/ 20 w 35"/>
                  <a:gd name="T1" fmla="*/ 0 h 44"/>
                  <a:gd name="T2" fmla="*/ 26 w 35"/>
                  <a:gd name="T3" fmla="*/ 7 h 44"/>
                  <a:gd name="T4" fmla="*/ 32 w 35"/>
                  <a:gd name="T5" fmla="*/ 9 h 44"/>
                  <a:gd name="T6" fmla="*/ 30 w 35"/>
                  <a:gd name="T7" fmla="*/ 13 h 44"/>
                  <a:gd name="T8" fmla="*/ 35 w 35"/>
                  <a:gd name="T9" fmla="*/ 15 h 44"/>
                  <a:gd name="T10" fmla="*/ 35 w 35"/>
                  <a:gd name="T11" fmla="*/ 20 h 44"/>
                  <a:gd name="T12" fmla="*/ 32 w 35"/>
                  <a:gd name="T13" fmla="*/ 24 h 44"/>
                  <a:gd name="T14" fmla="*/ 32 w 35"/>
                  <a:gd name="T15" fmla="*/ 29 h 44"/>
                  <a:gd name="T16" fmla="*/ 27 w 35"/>
                  <a:gd name="T17" fmla="*/ 32 h 44"/>
                  <a:gd name="T18" fmla="*/ 29 w 35"/>
                  <a:gd name="T19" fmla="*/ 38 h 44"/>
                  <a:gd name="T20" fmla="*/ 24 w 35"/>
                  <a:gd name="T21" fmla="*/ 44 h 44"/>
                  <a:gd name="T22" fmla="*/ 21 w 35"/>
                  <a:gd name="T23" fmla="*/ 44 h 44"/>
                  <a:gd name="T24" fmla="*/ 20 w 35"/>
                  <a:gd name="T25" fmla="*/ 29 h 44"/>
                  <a:gd name="T26" fmla="*/ 14 w 35"/>
                  <a:gd name="T27" fmla="*/ 27 h 44"/>
                  <a:gd name="T28" fmla="*/ 1 w 35"/>
                  <a:gd name="T29" fmla="*/ 27 h 44"/>
                  <a:gd name="T30" fmla="*/ 0 w 35"/>
                  <a:gd name="T31" fmla="*/ 12 h 44"/>
                  <a:gd name="T32" fmla="*/ 15 w 35"/>
                  <a:gd name="T33" fmla="*/ 4 h 44"/>
                  <a:gd name="T34" fmla="*/ 20 w 35"/>
                  <a:gd name="T3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44">
                    <a:moveTo>
                      <a:pt x="20" y="0"/>
                    </a:moveTo>
                    <a:lnTo>
                      <a:pt x="26" y="7"/>
                    </a:lnTo>
                    <a:lnTo>
                      <a:pt x="32" y="9"/>
                    </a:lnTo>
                    <a:lnTo>
                      <a:pt x="30" y="13"/>
                    </a:lnTo>
                    <a:lnTo>
                      <a:pt x="35" y="15"/>
                    </a:lnTo>
                    <a:lnTo>
                      <a:pt x="35" y="20"/>
                    </a:lnTo>
                    <a:lnTo>
                      <a:pt x="32" y="24"/>
                    </a:lnTo>
                    <a:lnTo>
                      <a:pt x="32" y="29"/>
                    </a:lnTo>
                    <a:lnTo>
                      <a:pt x="27" y="32"/>
                    </a:lnTo>
                    <a:lnTo>
                      <a:pt x="29" y="38"/>
                    </a:lnTo>
                    <a:lnTo>
                      <a:pt x="24" y="44"/>
                    </a:lnTo>
                    <a:lnTo>
                      <a:pt x="21" y="44"/>
                    </a:lnTo>
                    <a:lnTo>
                      <a:pt x="20" y="29"/>
                    </a:lnTo>
                    <a:lnTo>
                      <a:pt x="14" y="27"/>
                    </a:lnTo>
                    <a:lnTo>
                      <a:pt x="1" y="27"/>
                    </a:lnTo>
                    <a:lnTo>
                      <a:pt x="0" y="12"/>
                    </a:lnTo>
                    <a:lnTo>
                      <a:pt x="15" y="4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5" name="Freeform 5417">
                <a:extLst>
                  <a:ext uri="{FF2B5EF4-FFF2-40B4-BE49-F238E27FC236}">
                    <a16:creationId xmlns:a16="http://schemas.microsoft.com/office/drawing/2014/main" id="{414BF69C-BEC6-A9D5-6583-EBE04F98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038"/>
                <a:ext cx="54" cy="65"/>
              </a:xfrm>
              <a:custGeom>
                <a:avLst/>
                <a:gdLst>
                  <a:gd name="T0" fmla="*/ 74 w 107"/>
                  <a:gd name="T1" fmla="*/ 46 h 129"/>
                  <a:gd name="T2" fmla="*/ 73 w 107"/>
                  <a:gd name="T3" fmla="*/ 34 h 129"/>
                  <a:gd name="T4" fmla="*/ 60 w 107"/>
                  <a:gd name="T5" fmla="*/ 35 h 129"/>
                  <a:gd name="T6" fmla="*/ 62 w 107"/>
                  <a:gd name="T7" fmla="*/ 21 h 129"/>
                  <a:gd name="T8" fmla="*/ 56 w 107"/>
                  <a:gd name="T9" fmla="*/ 24 h 129"/>
                  <a:gd name="T10" fmla="*/ 50 w 107"/>
                  <a:gd name="T11" fmla="*/ 23 h 129"/>
                  <a:gd name="T12" fmla="*/ 47 w 107"/>
                  <a:gd name="T13" fmla="*/ 21 h 129"/>
                  <a:gd name="T14" fmla="*/ 45 w 107"/>
                  <a:gd name="T15" fmla="*/ 26 h 129"/>
                  <a:gd name="T16" fmla="*/ 41 w 107"/>
                  <a:gd name="T17" fmla="*/ 29 h 129"/>
                  <a:gd name="T18" fmla="*/ 36 w 107"/>
                  <a:gd name="T19" fmla="*/ 29 h 129"/>
                  <a:gd name="T20" fmla="*/ 30 w 107"/>
                  <a:gd name="T21" fmla="*/ 23 h 129"/>
                  <a:gd name="T22" fmla="*/ 29 w 107"/>
                  <a:gd name="T23" fmla="*/ 12 h 129"/>
                  <a:gd name="T24" fmla="*/ 24 w 107"/>
                  <a:gd name="T25" fmla="*/ 12 h 129"/>
                  <a:gd name="T26" fmla="*/ 16 w 107"/>
                  <a:gd name="T27" fmla="*/ 12 h 129"/>
                  <a:gd name="T28" fmla="*/ 16 w 107"/>
                  <a:gd name="T29" fmla="*/ 8 h 129"/>
                  <a:gd name="T30" fmla="*/ 13 w 107"/>
                  <a:gd name="T31" fmla="*/ 3 h 129"/>
                  <a:gd name="T32" fmla="*/ 9 w 107"/>
                  <a:gd name="T33" fmla="*/ 0 h 129"/>
                  <a:gd name="T34" fmla="*/ 9 w 107"/>
                  <a:gd name="T35" fmla="*/ 6 h 129"/>
                  <a:gd name="T36" fmla="*/ 10 w 107"/>
                  <a:gd name="T37" fmla="*/ 12 h 129"/>
                  <a:gd name="T38" fmla="*/ 9 w 107"/>
                  <a:gd name="T39" fmla="*/ 26 h 129"/>
                  <a:gd name="T40" fmla="*/ 10 w 107"/>
                  <a:gd name="T41" fmla="*/ 34 h 129"/>
                  <a:gd name="T42" fmla="*/ 9 w 107"/>
                  <a:gd name="T43" fmla="*/ 47 h 129"/>
                  <a:gd name="T44" fmla="*/ 0 w 107"/>
                  <a:gd name="T45" fmla="*/ 49 h 129"/>
                  <a:gd name="T46" fmla="*/ 13 w 107"/>
                  <a:gd name="T47" fmla="*/ 84 h 129"/>
                  <a:gd name="T48" fmla="*/ 15 w 107"/>
                  <a:gd name="T49" fmla="*/ 90 h 129"/>
                  <a:gd name="T50" fmla="*/ 15 w 107"/>
                  <a:gd name="T51" fmla="*/ 105 h 129"/>
                  <a:gd name="T52" fmla="*/ 30 w 107"/>
                  <a:gd name="T53" fmla="*/ 97 h 129"/>
                  <a:gd name="T54" fmla="*/ 35 w 107"/>
                  <a:gd name="T55" fmla="*/ 93 h 129"/>
                  <a:gd name="T56" fmla="*/ 41 w 107"/>
                  <a:gd name="T57" fmla="*/ 100 h 129"/>
                  <a:gd name="T58" fmla="*/ 47 w 107"/>
                  <a:gd name="T59" fmla="*/ 102 h 129"/>
                  <a:gd name="T60" fmla="*/ 45 w 107"/>
                  <a:gd name="T61" fmla="*/ 106 h 129"/>
                  <a:gd name="T62" fmla="*/ 50 w 107"/>
                  <a:gd name="T63" fmla="*/ 108 h 129"/>
                  <a:gd name="T64" fmla="*/ 50 w 107"/>
                  <a:gd name="T65" fmla="*/ 113 h 129"/>
                  <a:gd name="T66" fmla="*/ 51 w 107"/>
                  <a:gd name="T67" fmla="*/ 119 h 129"/>
                  <a:gd name="T68" fmla="*/ 59 w 107"/>
                  <a:gd name="T69" fmla="*/ 122 h 129"/>
                  <a:gd name="T70" fmla="*/ 73 w 107"/>
                  <a:gd name="T71" fmla="*/ 123 h 129"/>
                  <a:gd name="T72" fmla="*/ 76 w 107"/>
                  <a:gd name="T73" fmla="*/ 123 h 129"/>
                  <a:gd name="T74" fmla="*/ 85 w 107"/>
                  <a:gd name="T75" fmla="*/ 128 h 129"/>
                  <a:gd name="T76" fmla="*/ 89 w 107"/>
                  <a:gd name="T77" fmla="*/ 129 h 129"/>
                  <a:gd name="T78" fmla="*/ 95 w 107"/>
                  <a:gd name="T79" fmla="*/ 122 h 129"/>
                  <a:gd name="T80" fmla="*/ 95 w 107"/>
                  <a:gd name="T81" fmla="*/ 111 h 129"/>
                  <a:gd name="T82" fmla="*/ 103 w 107"/>
                  <a:gd name="T83" fmla="*/ 96 h 129"/>
                  <a:gd name="T84" fmla="*/ 104 w 107"/>
                  <a:gd name="T85" fmla="*/ 85 h 129"/>
                  <a:gd name="T86" fmla="*/ 107 w 107"/>
                  <a:gd name="T87" fmla="*/ 76 h 129"/>
                  <a:gd name="T88" fmla="*/ 95 w 107"/>
                  <a:gd name="T89" fmla="*/ 73 h 129"/>
                  <a:gd name="T90" fmla="*/ 89 w 107"/>
                  <a:gd name="T91" fmla="*/ 68 h 129"/>
                  <a:gd name="T92" fmla="*/ 82 w 107"/>
                  <a:gd name="T93" fmla="*/ 72 h 129"/>
                  <a:gd name="T94" fmla="*/ 83 w 107"/>
                  <a:gd name="T95" fmla="*/ 67 h 129"/>
                  <a:gd name="T96" fmla="*/ 82 w 107"/>
                  <a:gd name="T97" fmla="*/ 59 h 129"/>
                  <a:gd name="T98" fmla="*/ 73 w 107"/>
                  <a:gd name="T99" fmla="*/ 55 h 129"/>
                  <a:gd name="T100" fmla="*/ 70 w 107"/>
                  <a:gd name="T101" fmla="*/ 56 h 129"/>
                  <a:gd name="T102" fmla="*/ 70 w 107"/>
                  <a:gd name="T103" fmla="*/ 50 h 129"/>
                  <a:gd name="T104" fmla="*/ 74 w 107"/>
                  <a:gd name="T105" fmla="*/ 4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" h="129">
                    <a:moveTo>
                      <a:pt x="74" y="46"/>
                    </a:moveTo>
                    <a:lnTo>
                      <a:pt x="73" y="34"/>
                    </a:lnTo>
                    <a:lnTo>
                      <a:pt x="60" y="35"/>
                    </a:lnTo>
                    <a:lnTo>
                      <a:pt x="62" y="21"/>
                    </a:lnTo>
                    <a:lnTo>
                      <a:pt x="56" y="24"/>
                    </a:lnTo>
                    <a:lnTo>
                      <a:pt x="50" y="23"/>
                    </a:lnTo>
                    <a:lnTo>
                      <a:pt x="47" y="21"/>
                    </a:lnTo>
                    <a:lnTo>
                      <a:pt x="45" y="26"/>
                    </a:lnTo>
                    <a:lnTo>
                      <a:pt x="41" y="29"/>
                    </a:lnTo>
                    <a:lnTo>
                      <a:pt x="36" y="29"/>
                    </a:lnTo>
                    <a:lnTo>
                      <a:pt x="30" y="23"/>
                    </a:lnTo>
                    <a:lnTo>
                      <a:pt x="29" y="12"/>
                    </a:lnTo>
                    <a:lnTo>
                      <a:pt x="24" y="12"/>
                    </a:lnTo>
                    <a:lnTo>
                      <a:pt x="16" y="12"/>
                    </a:lnTo>
                    <a:lnTo>
                      <a:pt x="16" y="8"/>
                    </a:lnTo>
                    <a:lnTo>
                      <a:pt x="13" y="3"/>
                    </a:lnTo>
                    <a:lnTo>
                      <a:pt x="9" y="0"/>
                    </a:lnTo>
                    <a:lnTo>
                      <a:pt x="9" y="6"/>
                    </a:lnTo>
                    <a:lnTo>
                      <a:pt x="10" y="12"/>
                    </a:lnTo>
                    <a:lnTo>
                      <a:pt x="9" y="26"/>
                    </a:lnTo>
                    <a:lnTo>
                      <a:pt x="10" y="34"/>
                    </a:lnTo>
                    <a:lnTo>
                      <a:pt x="9" y="47"/>
                    </a:lnTo>
                    <a:lnTo>
                      <a:pt x="0" y="49"/>
                    </a:lnTo>
                    <a:lnTo>
                      <a:pt x="13" y="84"/>
                    </a:lnTo>
                    <a:lnTo>
                      <a:pt x="15" y="90"/>
                    </a:lnTo>
                    <a:lnTo>
                      <a:pt x="15" y="105"/>
                    </a:lnTo>
                    <a:lnTo>
                      <a:pt x="30" y="97"/>
                    </a:lnTo>
                    <a:lnTo>
                      <a:pt x="35" y="93"/>
                    </a:lnTo>
                    <a:lnTo>
                      <a:pt x="41" y="100"/>
                    </a:lnTo>
                    <a:lnTo>
                      <a:pt x="47" y="102"/>
                    </a:lnTo>
                    <a:lnTo>
                      <a:pt x="45" y="106"/>
                    </a:lnTo>
                    <a:lnTo>
                      <a:pt x="50" y="108"/>
                    </a:lnTo>
                    <a:lnTo>
                      <a:pt x="50" y="113"/>
                    </a:lnTo>
                    <a:lnTo>
                      <a:pt x="51" y="119"/>
                    </a:lnTo>
                    <a:lnTo>
                      <a:pt x="59" y="122"/>
                    </a:lnTo>
                    <a:lnTo>
                      <a:pt x="73" y="123"/>
                    </a:lnTo>
                    <a:lnTo>
                      <a:pt x="76" y="123"/>
                    </a:lnTo>
                    <a:lnTo>
                      <a:pt x="85" y="128"/>
                    </a:lnTo>
                    <a:lnTo>
                      <a:pt x="89" y="129"/>
                    </a:lnTo>
                    <a:lnTo>
                      <a:pt x="95" y="122"/>
                    </a:lnTo>
                    <a:lnTo>
                      <a:pt x="95" y="111"/>
                    </a:lnTo>
                    <a:lnTo>
                      <a:pt x="103" y="96"/>
                    </a:lnTo>
                    <a:lnTo>
                      <a:pt x="104" y="85"/>
                    </a:lnTo>
                    <a:lnTo>
                      <a:pt x="107" y="76"/>
                    </a:lnTo>
                    <a:lnTo>
                      <a:pt x="95" y="73"/>
                    </a:lnTo>
                    <a:lnTo>
                      <a:pt x="89" y="68"/>
                    </a:lnTo>
                    <a:lnTo>
                      <a:pt x="82" y="72"/>
                    </a:lnTo>
                    <a:lnTo>
                      <a:pt x="83" y="67"/>
                    </a:lnTo>
                    <a:lnTo>
                      <a:pt x="82" y="59"/>
                    </a:lnTo>
                    <a:lnTo>
                      <a:pt x="73" y="55"/>
                    </a:lnTo>
                    <a:lnTo>
                      <a:pt x="70" y="56"/>
                    </a:lnTo>
                    <a:lnTo>
                      <a:pt x="70" y="50"/>
                    </a:lnTo>
                    <a:lnTo>
                      <a:pt x="74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6" name="Freeform 5418">
                <a:extLst>
                  <a:ext uri="{FF2B5EF4-FFF2-40B4-BE49-F238E27FC236}">
                    <a16:creationId xmlns:a16="http://schemas.microsoft.com/office/drawing/2014/main" id="{941C1254-5FE5-BF8E-34AA-171B4E7C8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038"/>
                <a:ext cx="54" cy="65"/>
              </a:xfrm>
              <a:custGeom>
                <a:avLst/>
                <a:gdLst>
                  <a:gd name="T0" fmla="*/ 74 w 107"/>
                  <a:gd name="T1" fmla="*/ 46 h 129"/>
                  <a:gd name="T2" fmla="*/ 70 w 107"/>
                  <a:gd name="T3" fmla="*/ 50 h 129"/>
                  <a:gd name="T4" fmla="*/ 70 w 107"/>
                  <a:gd name="T5" fmla="*/ 56 h 129"/>
                  <a:gd name="T6" fmla="*/ 73 w 107"/>
                  <a:gd name="T7" fmla="*/ 55 h 129"/>
                  <a:gd name="T8" fmla="*/ 82 w 107"/>
                  <a:gd name="T9" fmla="*/ 59 h 129"/>
                  <a:gd name="T10" fmla="*/ 83 w 107"/>
                  <a:gd name="T11" fmla="*/ 67 h 129"/>
                  <a:gd name="T12" fmla="*/ 82 w 107"/>
                  <a:gd name="T13" fmla="*/ 72 h 129"/>
                  <a:gd name="T14" fmla="*/ 89 w 107"/>
                  <a:gd name="T15" fmla="*/ 68 h 129"/>
                  <a:gd name="T16" fmla="*/ 95 w 107"/>
                  <a:gd name="T17" fmla="*/ 73 h 129"/>
                  <a:gd name="T18" fmla="*/ 107 w 107"/>
                  <a:gd name="T19" fmla="*/ 76 h 129"/>
                  <a:gd name="T20" fmla="*/ 104 w 107"/>
                  <a:gd name="T21" fmla="*/ 85 h 129"/>
                  <a:gd name="T22" fmla="*/ 103 w 107"/>
                  <a:gd name="T23" fmla="*/ 96 h 129"/>
                  <a:gd name="T24" fmla="*/ 95 w 107"/>
                  <a:gd name="T25" fmla="*/ 111 h 129"/>
                  <a:gd name="T26" fmla="*/ 95 w 107"/>
                  <a:gd name="T27" fmla="*/ 122 h 129"/>
                  <a:gd name="T28" fmla="*/ 89 w 107"/>
                  <a:gd name="T29" fmla="*/ 129 h 129"/>
                  <a:gd name="T30" fmla="*/ 85 w 107"/>
                  <a:gd name="T31" fmla="*/ 128 h 129"/>
                  <a:gd name="T32" fmla="*/ 76 w 107"/>
                  <a:gd name="T33" fmla="*/ 123 h 129"/>
                  <a:gd name="T34" fmla="*/ 73 w 107"/>
                  <a:gd name="T35" fmla="*/ 123 h 129"/>
                  <a:gd name="T36" fmla="*/ 59 w 107"/>
                  <a:gd name="T37" fmla="*/ 122 h 129"/>
                  <a:gd name="T38" fmla="*/ 51 w 107"/>
                  <a:gd name="T39" fmla="*/ 119 h 129"/>
                  <a:gd name="T40" fmla="*/ 50 w 107"/>
                  <a:gd name="T41" fmla="*/ 113 h 129"/>
                  <a:gd name="T42" fmla="*/ 50 w 107"/>
                  <a:gd name="T43" fmla="*/ 108 h 129"/>
                  <a:gd name="T44" fmla="*/ 45 w 107"/>
                  <a:gd name="T45" fmla="*/ 106 h 129"/>
                  <a:gd name="T46" fmla="*/ 47 w 107"/>
                  <a:gd name="T47" fmla="*/ 102 h 129"/>
                  <a:gd name="T48" fmla="*/ 41 w 107"/>
                  <a:gd name="T49" fmla="*/ 100 h 129"/>
                  <a:gd name="T50" fmla="*/ 35 w 107"/>
                  <a:gd name="T51" fmla="*/ 93 h 129"/>
                  <a:gd name="T52" fmla="*/ 30 w 107"/>
                  <a:gd name="T53" fmla="*/ 97 h 129"/>
                  <a:gd name="T54" fmla="*/ 15 w 107"/>
                  <a:gd name="T55" fmla="*/ 105 h 129"/>
                  <a:gd name="T56" fmla="*/ 15 w 107"/>
                  <a:gd name="T57" fmla="*/ 90 h 129"/>
                  <a:gd name="T58" fmla="*/ 13 w 107"/>
                  <a:gd name="T59" fmla="*/ 84 h 129"/>
                  <a:gd name="T60" fmla="*/ 0 w 107"/>
                  <a:gd name="T61" fmla="*/ 49 h 129"/>
                  <a:gd name="T62" fmla="*/ 9 w 107"/>
                  <a:gd name="T63" fmla="*/ 47 h 129"/>
                  <a:gd name="T64" fmla="*/ 10 w 107"/>
                  <a:gd name="T65" fmla="*/ 34 h 129"/>
                  <a:gd name="T66" fmla="*/ 9 w 107"/>
                  <a:gd name="T67" fmla="*/ 26 h 129"/>
                  <a:gd name="T68" fmla="*/ 10 w 107"/>
                  <a:gd name="T69" fmla="*/ 12 h 129"/>
                  <a:gd name="T70" fmla="*/ 9 w 107"/>
                  <a:gd name="T71" fmla="*/ 6 h 129"/>
                  <a:gd name="T72" fmla="*/ 9 w 107"/>
                  <a:gd name="T73" fmla="*/ 0 h 129"/>
                  <a:gd name="T74" fmla="*/ 13 w 107"/>
                  <a:gd name="T75" fmla="*/ 3 h 129"/>
                  <a:gd name="T76" fmla="*/ 16 w 107"/>
                  <a:gd name="T77" fmla="*/ 8 h 129"/>
                  <a:gd name="T78" fmla="*/ 16 w 107"/>
                  <a:gd name="T79" fmla="*/ 12 h 129"/>
                  <a:gd name="T80" fmla="*/ 24 w 107"/>
                  <a:gd name="T81" fmla="*/ 12 h 129"/>
                  <a:gd name="T82" fmla="*/ 29 w 107"/>
                  <a:gd name="T83" fmla="*/ 12 h 129"/>
                  <a:gd name="T84" fmla="*/ 30 w 107"/>
                  <a:gd name="T85" fmla="*/ 23 h 129"/>
                  <a:gd name="T86" fmla="*/ 36 w 107"/>
                  <a:gd name="T87" fmla="*/ 29 h 129"/>
                  <a:gd name="T88" fmla="*/ 41 w 107"/>
                  <a:gd name="T89" fmla="*/ 29 h 129"/>
                  <a:gd name="T90" fmla="*/ 45 w 107"/>
                  <a:gd name="T91" fmla="*/ 26 h 129"/>
                  <a:gd name="T92" fmla="*/ 47 w 107"/>
                  <a:gd name="T93" fmla="*/ 21 h 129"/>
                  <a:gd name="T94" fmla="*/ 50 w 107"/>
                  <a:gd name="T95" fmla="*/ 23 h 129"/>
                  <a:gd name="T96" fmla="*/ 56 w 107"/>
                  <a:gd name="T97" fmla="*/ 24 h 129"/>
                  <a:gd name="T98" fmla="*/ 62 w 107"/>
                  <a:gd name="T99" fmla="*/ 21 h 129"/>
                  <a:gd name="T100" fmla="*/ 60 w 107"/>
                  <a:gd name="T101" fmla="*/ 35 h 129"/>
                  <a:gd name="T102" fmla="*/ 73 w 107"/>
                  <a:gd name="T103" fmla="*/ 34 h 129"/>
                  <a:gd name="T104" fmla="*/ 74 w 107"/>
                  <a:gd name="T105" fmla="*/ 4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" h="129">
                    <a:moveTo>
                      <a:pt x="74" y="46"/>
                    </a:moveTo>
                    <a:lnTo>
                      <a:pt x="70" y="50"/>
                    </a:lnTo>
                    <a:lnTo>
                      <a:pt x="70" y="56"/>
                    </a:lnTo>
                    <a:lnTo>
                      <a:pt x="73" y="55"/>
                    </a:lnTo>
                    <a:lnTo>
                      <a:pt x="82" y="59"/>
                    </a:lnTo>
                    <a:lnTo>
                      <a:pt x="83" y="67"/>
                    </a:lnTo>
                    <a:lnTo>
                      <a:pt x="82" y="72"/>
                    </a:lnTo>
                    <a:lnTo>
                      <a:pt x="89" y="68"/>
                    </a:lnTo>
                    <a:lnTo>
                      <a:pt x="95" y="73"/>
                    </a:lnTo>
                    <a:lnTo>
                      <a:pt x="107" y="76"/>
                    </a:lnTo>
                    <a:lnTo>
                      <a:pt x="104" y="85"/>
                    </a:lnTo>
                    <a:lnTo>
                      <a:pt x="103" y="96"/>
                    </a:lnTo>
                    <a:lnTo>
                      <a:pt x="95" y="111"/>
                    </a:lnTo>
                    <a:lnTo>
                      <a:pt x="95" y="122"/>
                    </a:lnTo>
                    <a:lnTo>
                      <a:pt x="89" y="129"/>
                    </a:lnTo>
                    <a:lnTo>
                      <a:pt x="85" y="128"/>
                    </a:lnTo>
                    <a:lnTo>
                      <a:pt x="76" y="123"/>
                    </a:lnTo>
                    <a:lnTo>
                      <a:pt x="73" y="123"/>
                    </a:lnTo>
                    <a:lnTo>
                      <a:pt x="59" y="122"/>
                    </a:lnTo>
                    <a:lnTo>
                      <a:pt x="51" y="119"/>
                    </a:lnTo>
                    <a:lnTo>
                      <a:pt x="50" y="113"/>
                    </a:lnTo>
                    <a:lnTo>
                      <a:pt x="50" y="108"/>
                    </a:lnTo>
                    <a:lnTo>
                      <a:pt x="45" y="106"/>
                    </a:lnTo>
                    <a:lnTo>
                      <a:pt x="47" y="102"/>
                    </a:lnTo>
                    <a:lnTo>
                      <a:pt x="41" y="100"/>
                    </a:lnTo>
                    <a:lnTo>
                      <a:pt x="35" y="93"/>
                    </a:lnTo>
                    <a:lnTo>
                      <a:pt x="30" y="97"/>
                    </a:lnTo>
                    <a:lnTo>
                      <a:pt x="15" y="105"/>
                    </a:lnTo>
                    <a:lnTo>
                      <a:pt x="15" y="90"/>
                    </a:lnTo>
                    <a:lnTo>
                      <a:pt x="13" y="84"/>
                    </a:lnTo>
                    <a:lnTo>
                      <a:pt x="0" y="49"/>
                    </a:lnTo>
                    <a:lnTo>
                      <a:pt x="9" y="47"/>
                    </a:lnTo>
                    <a:lnTo>
                      <a:pt x="10" y="34"/>
                    </a:lnTo>
                    <a:lnTo>
                      <a:pt x="9" y="26"/>
                    </a:lnTo>
                    <a:lnTo>
                      <a:pt x="10" y="12"/>
                    </a:lnTo>
                    <a:lnTo>
                      <a:pt x="9" y="6"/>
                    </a:lnTo>
                    <a:lnTo>
                      <a:pt x="9" y="0"/>
                    </a:lnTo>
                    <a:lnTo>
                      <a:pt x="13" y="3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24" y="12"/>
                    </a:lnTo>
                    <a:lnTo>
                      <a:pt x="29" y="12"/>
                    </a:lnTo>
                    <a:lnTo>
                      <a:pt x="30" y="23"/>
                    </a:lnTo>
                    <a:lnTo>
                      <a:pt x="36" y="29"/>
                    </a:lnTo>
                    <a:lnTo>
                      <a:pt x="41" y="29"/>
                    </a:lnTo>
                    <a:lnTo>
                      <a:pt x="45" y="26"/>
                    </a:lnTo>
                    <a:lnTo>
                      <a:pt x="47" y="21"/>
                    </a:lnTo>
                    <a:lnTo>
                      <a:pt x="50" y="23"/>
                    </a:lnTo>
                    <a:lnTo>
                      <a:pt x="56" y="24"/>
                    </a:lnTo>
                    <a:lnTo>
                      <a:pt x="62" y="21"/>
                    </a:lnTo>
                    <a:lnTo>
                      <a:pt x="60" y="35"/>
                    </a:lnTo>
                    <a:lnTo>
                      <a:pt x="73" y="34"/>
                    </a:lnTo>
                    <a:lnTo>
                      <a:pt x="74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7" name="Freeform 5419">
                <a:extLst>
                  <a:ext uri="{FF2B5EF4-FFF2-40B4-BE49-F238E27FC236}">
                    <a16:creationId xmlns:a16="http://schemas.microsoft.com/office/drawing/2014/main" id="{44D675B5-77DD-3B8E-E441-E496800BB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2038"/>
                <a:ext cx="54" cy="65"/>
              </a:xfrm>
              <a:custGeom>
                <a:avLst/>
                <a:gdLst>
                  <a:gd name="T0" fmla="*/ 74 w 107"/>
                  <a:gd name="T1" fmla="*/ 46 h 129"/>
                  <a:gd name="T2" fmla="*/ 70 w 107"/>
                  <a:gd name="T3" fmla="*/ 50 h 129"/>
                  <a:gd name="T4" fmla="*/ 70 w 107"/>
                  <a:gd name="T5" fmla="*/ 56 h 129"/>
                  <a:gd name="T6" fmla="*/ 73 w 107"/>
                  <a:gd name="T7" fmla="*/ 55 h 129"/>
                  <a:gd name="T8" fmla="*/ 82 w 107"/>
                  <a:gd name="T9" fmla="*/ 59 h 129"/>
                  <a:gd name="T10" fmla="*/ 83 w 107"/>
                  <a:gd name="T11" fmla="*/ 67 h 129"/>
                  <a:gd name="T12" fmla="*/ 82 w 107"/>
                  <a:gd name="T13" fmla="*/ 72 h 129"/>
                  <a:gd name="T14" fmla="*/ 89 w 107"/>
                  <a:gd name="T15" fmla="*/ 68 h 129"/>
                  <a:gd name="T16" fmla="*/ 95 w 107"/>
                  <a:gd name="T17" fmla="*/ 73 h 129"/>
                  <a:gd name="T18" fmla="*/ 107 w 107"/>
                  <a:gd name="T19" fmla="*/ 76 h 129"/>
                  <a:gd name="T20" fmla="*/ 104 w 107"/>
                  <a:gd name="T21" fmla="*/ 85 h 129"/>
                  <a:gd name="T22" fmla="*/ 103 w 107"/>
                  <a:gd name="T23" fmla="*/ 96 h 129"/>
                  <a:gd name="T24" fmla="*/ 95 w 107"/>
                  <a:gd name="T25" fmla="*/ 111 h 129"/>
                  <a:gd name="T26" fmla="*/ 95 w 107"/>
                  <a:gd name="T27" fmla="*/ 122 h 129"/>
                  <a:gd name="T28" fmla="*/ 89 w 107"/>
                  <a:gd name="T29" fmla="*/ 129 h 129"/>
                  <a:gd name="T30" fmla="*/ 85 w 107"/>
                  <a:gd name="T31" fmla="*/ 128 h 129"/>
                  <a:gd name="T32" fmla="*/ 76 w 107"/>
                  <a:gd name="T33" fmla="*/ 123 h 129"/>
                  <a:gd name="T34" fmla="*/ 73 w 107"/>
                  <a:gd name="T35" fmla="*/ 123 h 129"/>
                  <a:gd name="T36" fmla="*/ 59 w 107"/>
                  <a:gd name="T37" fmla="*/ 122 h 129"/>
                  <a:gd name="T38" fmla="*/ 51 w 107"/>
                  <a:gd name="T39" fmla="*/ 119 h 129"/>
                  <a:gd name="T40" fmla="*/ 50 w 107"/>
                  <a:gd name="T41" fmla="*/ 113 h 129"/>
                  <a:gd name="T42" fmla="*/ 50 w 107"/>
                  <a:gd name="T43" fmla="*/ 108 h 129"/>
                  <a:gd name="T44" fmla="*/ 45 w 107"/>
                  <a:gd name="T45" fmla="*/ 106 h 129"/>
                  <a:gd name="T46" fmla="*/ 47 w 107"/>
                  <a:gd name="T47" fmla="*/ 102 h 129"/>
                  <a:gd name="T48" fmla="*/ 41 w 107"/>
                  <a:gd name="T49" fmla="*/ 100 h 129"/>
                  <a:gd name="T50" fmla="*/ 35 w 107"/>
                  <a:gd name="T51" fmla="*/ 93 h 129"/>
                  <a:gd name="T52" fmla="*/ 30 w 107"/>
                  <a:gd name="T53" fmla="*/ 97 h 129"/>
                  <a:gd name="T54" fmla="*/ 15 w 107"/>
                  <a:gd name="T55" fmla="*/ 105 h 129"/>
                  <a:gd name="T56" fmla="*/ 15 w 107"/>
                  <a:gd name="T57" fmla="*/ 90 h 129"/>
                  <a:gd name="T58" fmla="*/ 13 w 107"/>
                  <a:gd name="T59" fmla="*/ 84 h 129"/>
                  <a:gd name="T60" fmla="*/ 0 w 107"/>
                  <a:gd name="T61" fmla="*/ 49 h 129"/>
                  <a:gd name="T62" fmla="*/ 9 w 107"/>
                  <a:gd name="T63" fmla="*/ 47 h 129"/>
                  <a:gd name="T64" fmla="*/ 10 w 107"/>
                  <a:gd name="T65" fmla="*/ 34 h 129"/>
                  <a:gd name="T66" fmla="*/ 9 w 107"/>
                  <a:gd name="T67" fmla="*/ 26 h 129"/>
                  <a:gd name="T68" fmla="*/ 10 w 107"/>
                  <a:gd name="T69" fmla="*/ 12 h 129"/>
                  <a:gd name="T70" fmla="*/ 9 w 107"/>
                  <a:gd name="T71" fmla="*/ 6 h 129"/>
                  <a:gd name="T72" fmla="*/ 9 w 107"/>
                  <a:gd name="T73" fmla="*/ 0 h 129"/>
                  <a:gd name="T74" fmla="*/ 13 w 107"/>
                  <a:gd name="T75" fmla="*/ 3 h 129"/>
                  <a:gd name="T76" fmla="*/ 16 w 107"/>
                  <a:gd name="T77" fmla="*/ 8 h 129"/>
                  <a:gd name="T78" fmla="*/ 16 w 107"/>
                  <a:gd name="T79" fmla="*/ 12 h 129"/>
                  <a:gd name="T80" fmla="*/ 24 w 107"/>
                  <a:gd name="T81" fmla="*/ 12 h 129"/>
                  <a:gd name="T82" fmla="*/ 29 w 107"/>
                  <a:gd name="T83" fmla="*/ 12 h 129"/>
                  <a:gd name="T84" fmla="*/ 30 w 107"/>
                  <a:gd name="T85" fmla="*/ 23 h 129"/>
                  <a:gd name="T86" fmla="*/ 36 w 107"/>
                  <a:gd name="T87" fmla="*/ 29 h 129"/>
                  <a:gd name="T88" fmla="*/ 41 w 107"/>
                  <a:gd name="T89" fmla="*/ 29 h 129"/>
                  <a:gd name="T90" fmla="*/ 45 w 107"/>
                  <a:gd name="T91" fmla="*/ 26 h 129"/>
                  <a:gd name="T92" fmla="*/ 47 w 107"/>
                  <a:gd name="T93" fmla="*/ 21 h 129"/>
                  <a:gd name="T94" fmla="*/ 50 w 107"/>
                  <a:gd name="T95" fmla="*/ 23 h 129"/>
                  <a:gd name="T96" fmla="*/ 56 w 107"/>
                  <a:gd name="T97" fmla="*/ 24 h 129"/>
                  <a:gd name="T98" fmla="*/ 62 w 107"/>
                  <a:gd name="T99" fmla="*/ 21 h 129"/>
                  <a:gd name="T100" fmla="*/ 60 w 107"/>
                  <a:gd name="T101" fmla="*/ 35 h 129"/>
                  <a:gd name="T102" fmla="*/ 73 w 107"/>
                  <a:gd name="T103" fmla="*/ 34 h 129"/>
                  <a:gd name="T104" fmla="*/ 74 w 107"/>
                  <a:gd name="T105" fmla="*/ 4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" h="129">
                    <a:moveTo>
                      <a:pt x="74" y="46"/>
                    </a:moveTo>
                    <a:lnTo>
                      <a:pt x="70" y="50"/>
                    </a:lnTo>
                    <a:lnTo>
                      <a:pt x="70" y="56"/>
                    </a:lnTo>
                    <a:lnTo>
                      <a:pt x="73" y="55"/>
                    </a:lnTo>
                    <a:lnTo>
                      <a:pt x="82" y="59"/>
                    </a:lnTo>
                    <a:lnTo>
                      <a:pt x="83" y="67"/>
                    </a:lnTo>
                    <a:lnTo>
                      <a:pt x="82" y="72"/>
                    </a:lnTo>
                    <a:lnTo>
                      <a:pt x="89" y="68"/>
                    </a:lnTo>
                    <a:lnTo>
                      <a:pt x="95" y="73"/>
                    </a:lnTo>
                    <a:lnTo>
                      <a:pt x="107" y="76"/>
                    </a:lnTo>
                    <a:lnTo>
                      <a:pt x="104" y="85"/>
                    </a:lnTo>
                    <a:lnTo>
                      <a:pt x="103" y="96"/>
                    </a:lnTo>
                    <a:lnTo>
                      <a:pt x="95" y="111"/>
                    </a:lnTo>
                    <a:lnTo>
                      <a:pt x="95" y="122"/>
                    </a:lnTo>
                    <a:lnTo>
                      <a:pt x="89" y="129"/>
                    </a:lnTo>
                    <a:lnTo>
                      <a:pt x="85" y="128"/>
                    </a:lnTo>
                    <a:lnTo>
                      <a:pt x="76" y="123"/>
                    </a:lnTo>
                    <a:lnTo>
                      <a:pt x="73" y="123"/>
                    </a:lnTo>
                    <a:lnTo>
                      <a:pt x="59" y="122"/>
                    </a:lnTo>
                    <a:lnTo>
                      <a:pt x="51" y="119"/>
                    </a:lnTo>
                    <a:lnTo>
                      <a:pt x="50" y="113"/>
                    </a:lnTo>
                    <a:lnTo>
                      <a:pt x="50" y="108"/>
                    </a:lnTo>
                    <a:lnTo>
                      <a:pt x="45" y="106"/>
                    </a:lnTo>
                    <a:lnTo>
                      <a:pt x="47" y="102"/>
                    </a:lnTo>
                    <a:lnTo>
                      <a:pt x="41" y="100"/>
                    </a:lnTo>
                    <a:lnTo>
                      <a:pt x="35" y="93"/>
                    </a:lnTo>
                    <a:lnTo>
                      <a:pt x="30" y="97"/>
                    </a:lnTo>
                    <a:lnTo>
                      <a:pt x="15" y="105"/>
                    </a:lnTo>
                    <a:lnTo>
                      <a:pt x="15" y="90"/>
                    </a:lnTo>
                    <a:lnTo>
                      <a:pt x="13" y="84"/>
                    </a:lnTo>
                    <a:lnTo>
                      <a:pt x="0" y="49"/>
                    </a:lnTo>
                    <a:lnTo>
                      <a:pt x="9" y="47"/>
                    </a:lnTo>
                    <a:lnTo>
                      <a:pt x="10" y="34"/>
                    </a:lnTo>
                    <a:lnTo>
                      <a:pt x="9" y="26"/>
                    </a:lnTo>
                    <a:lnTo>
                      <a:pt x="10" y="12"/>
                    </a:lnTo>
                    <a:lnTo>
                      <a:pt x="9" y="6"/>
                    </a:lnTo>
                    <a:lnTo>
                      <a:pt x="9" y="0"/>
                    </a:lnTo>
                    <a:lnTo>
                      <a:pt x="13" y="3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24" y="12"/>
                    </a:lnTo>
                    <a:lnTo>
                      <a:pt x="29" y="12"/>
                    </a:lnTo>
                    <a:lnTo>
                      <a:pt x="30" y="23"/>
                    </a:lnTo>
                    <a:lnTo>
                      <a:pt x="36" y="29"/>
                    </a:lnTo>
                    <a:lnTo>
                      <a:pt x="41" y="29"/>
                    </a:lnTo>
                    <a:lnTo>
                      <a:pt x="45" y="26"/>
                    </a:lnTo>
                    <a:lnTo>
                      <a:pt x="47" y="21"/>
                    </a:lnTo>
                    <a:lnTo>
                      <a:pt x="50" y="23"/>
                    </a:lnTo>
                    <a:lnTo>
                      <a:pt x="56" y="24"/>
                    </a:lnTo>
                    <a:lnTo>
                      <a:pt x="62" y="21"/>
                    </a:lnTo>
                    <a:lnTo>
                      <a:pt x="60" y="35"/>
                    </a:lnTo>
                    <a:lnTo>
                      <a:pt x="73" y="34"/>
                    </a:lnTo>
                    <a:lnTo>
                      <a:pt x="74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8" name="Freeform 5420">
                <a:extLst>
                  <a:ext uri="{FF2B5EF4-FFF2-40B4-BE49-F238E27FC236}">
                    <a16:creationId xmlns:a16="http://schemas.microsoft.com/office/drawing/2014/main" id="{4C09D2B5-1ECF-0867-ACF2-67166DE7C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2093"/>
                <a:ext cx="27" cy="18"/>
              </a:xfrm>
              <a:custGeom>
                <a:avLst/>
                <a:gdLst>
                  <a:gd name="T0" fmla="*/ 0 w 54"/>
                  <a:gd name="T1" fmla="*/ 20 h 37"/>
                  <a:gd name="T2" fmla="*/ 4 w 54"/>
                  <a:gd name="T3" fmla="*/ 28 h 37"/>
                  <a:gd name="T4" fmla="*/ 12 w 54"/>
                  <a:gd name="T5" fmla="*/ 25 h 37"/>
                  <a:gd name="T6" fmla="*/ 16 w 54"/>
                  <a:gd name="T7" fmla="*/ 20 h 37"/>
                  <a:gd name="T8" fmla="*/ 19 w 54"/>
                  <a:gd name="T9" fmla="*/ 22 h 37"/>
                  <a:gd name="T10" fmla="*/ 24 w 54"/>
                  <a:gd name="T11" fmla="*/ 37 h 37"/>
                  <a:gd name="T12" fmla="*/ 37 w 54"/>
                  <a:gd name="T13" fmla="*/ 23 h 37"/>
                  <a:gd name="T14" fmla="*/ 34 w 54"/>
                  <a:gd name="T15" fmla="*/ 22 h 37"/>
                  <a:gd name="T16" fmla="*/ 39 w 54"/>
                  <a:gd name="T17" fmla="*/ 13 h 37"/>
                  <a:gd name="T18" fmla="*/ 54 w 54"/>
                  <a:gd name="T19" fmla="*/ 2 h 37"/>
                  <a:gd name="T20" fmla="*/ 51 w 54"/>
                  <a:gd name="T21" fmla="*/ 0 h 37"/>
                  <a:gd name="T22" fmla="*/ 42 w 54"/>
                  <a:gd name="T23" fmla="*/ 4 h 37"/>
                  <a:gd name="T24" fmla="*/ 41 w 54"/>
                  <a:gd name="T25" fmla="*/ 5 h 37"/>
                  <a:gd name="T26" fmla="*/ 33 w 54"/>
                  <a:gd name="T27" fmla="*/ 5 h 37"/>
                  <a:gd name="T28" fmla="*/ 25 w 54"/>
                  <a:gd name="T29" fmla="*/ 4 h 37"/>
                  <a:gd name="T30" fmla="*/ 21 w 54"/>
                  <a:gd name="T31" fmla="*/ 0 h 37"/>
                  <a:gd name="T32" fmla="*/ 19 w 54"/>
                  <a:gd name="T33" fmla="*/ 4 h 37"/>
                  <a:gd name="T34" fmla="*/ 7 w 54"/>
                  <a:gd name="T35" fmla="*/ 10 h 37"/>
                  <a:gd name="T36" fmla="*/ 0 w 54"/>
                  <a:gd name="T37" fmla="*/ 16 h 37"/>
                  <a:gd name="T38" fmla="*/ 0 w 54"/>
                  <a:gd name="T39" fmla="*/ 2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37">
                    <a:moveTo>
                      <a:pt x="0" y="20"/>
                    </a:moveTo>
                    <a:lnTo>
                      <a:pt x="4" y="28"/>
                    </a:lnTo>
                    <a:lnTo>
                      <a:pt x="12" y="25"/>
                    </a:lnTo>
                    <a:lnTo>
                      <a:pt x="16" y="20"/>
                    </a:lnTo>
                    <a:lnTo>
                      <a:pt x="19" y="22"/>
                    </a:lnTo>
                    <a:lnTo>
                      <a:pt x="24" y="37"/>
                    </a:lnTo>
                    <a:lnTo>
                      <a:pt x="37" y="23"/>
                    </a:lnTo>
                    <a:lnTo>
                      <a:pt x="34" y="22"/>
                    </a:lnTo>
                    <a:lnTo>
                      <a:pt x="39" y="13"/>
                    </a:lnTo>
                    <a:lnTo>
                      <a:pt x="54" y="2"/>
                    </a:lnTo>
                    <a:lnTo>
                      <a:pt x="51" y="0"/>
                    </a:lnTo>
                    <a:lnTo>
                      <a:pt x="42" y="4"/>
                    </a:lnTo>
                    <a:lnTo>
                      <a:pt x="41" y="5"/>
                    </a:lnTo>
                    <a:lnTo>
                      <a:pt x="33" y="5"/>
                    </a:lnTo>
                    <a:lnTo>
                      <a:pt x="25" y="4"/>
                    </a:lnTo>
                    <a:lnTo>
                      <a:pt x="21" y="0"/>
                    </a:lnTo>
                    <a:lnTo>
                      <a:pt x="19" y="4"/>
                    </a:lnTo>
                    <a:lnTo>
                      <a:pt x="7" y="10"/>
                    </a:lnTo>
                    <a:lnTo>
                      <a:pt x="0" y="16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69" name="Freeform 5421">
                <a:extLst>
                  <a:ext uri="{FF2B5EF4-FFF2-40B4-BE49-F238E27FC236}">
                    <a16:creationId xmlns:a16="http://schemas.microsoft.com/office/drawing/2014/main" id="{C12FE4BB-8230-82E8-4A6F-1E98958CA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2093"/>
                <a:ext cx="27" cy="18"/>
              </a:xfrm>
              <a:custGeom>
                <a:avLst/>
                <a:gdLst>
                  <a:gd name="T0" fmla="*/ 0 w 54"/>
                  <a:gd name="T1" fmla="*/ 20 h 37"/>
                  <a:gd name="T2" fmla="*/ 0 w 54"/>
                  <a:gd name="T3" fmla="*/ 16 h 37"/>
                  <a:gd name="T4" fmla="*/ 7 w 54"/>
                  <a:gd name="T5" fmla="*/ 10 h 37"/>
                  <a:gd name="T6" fmla="*/ 19 w 54"/>
                  <a:gd name="T7" fmla="*/ 4 h 37"/>
                  <a:gd name="T8" fmla="*/ 21 w 54"/>
                  <a:gd name="T9" fmla="*/ 0 h 37"/>
                  <a:gd name="T10" fmla="*/ 25 w 54"/>
                  <a:gd name="T11" fmla="*/ 4 h 37"/>
                  <a:gd name="T12" fmla="*/ 33 w 54"/>
                  <a:gd name="T13" fmla="*/ 5 h 37"/>
                  <a:gd name="T14" fmla="*/ 41 w 54"/>
                  <a:gd name="T15" fmla="*/ 5 h 37"/>
                  <a:gd name="T16" fmla="*/ 42 w 54"/>
                  <a:gd name="T17" fmla="*/ 4 h 37"/>
                  <a:gd name="T18" fmla="*/ 51 w 54"/>
                  <a:gd name="T19" fmla="*/ 0 h 37"/>
                  <a:gd name="T20" fmla="*/ 54 w 54"/>
                  <a:gd name="T21" fmla="*/ 2 h 37"/>
                  <a:gd name="T22" fmla="*/ 39 w 54"/>
                  <a:gd name="T23" fmla="*/ 13 h 37"/>
                  <a:gd name="T24" fmla="*/ 34 w 54"/>
                  <a:gd name="T25" fmla="*/ 22 h 37"/>
                  <a:gd name="T26" fmla="*/ 37 w 54"/>
                  <a:gd name="T27" fmla="*/ 23 h 37"/>
                  <a:gd name="T28" fmla="*/ 24 w 54"/>
                  <a:gd name="T29" fmla="*/ 37 h 37"/>
                  <a:gd name="T30" fmla="*/ 19 w 54"/>
                  <a:gd name="T31" fmla="*/ 22 h 37"/>
                  <a:gd name="T32" fmla="*/ 16 w 54"/>
                  <a:gd name="T33" fmla="*/ 20 h 37"/>
                  <a:gd name="T34" fmla="*/ 12 w 54"/>
                  <a:gd name="T35" fmla="*/ 25 h 37"/>
                  <a:gd name="T36" fmla="*/ 4 w 54"/>
                  <a:gd name="T37" fmla="*/ 28 h 37"/>
                  <a:gd name="T38" fmla="*/ 0 w 54"/>
                  <a:gd name="T39" fmla="*/ 2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37">
                    <a:moveTo>
                      <a:pt x="0" y="20"/>
                    </a:moveTo>
                    <a:lnTo>
                      <a:pt x="0" y="16"/>
                    </a:lnTo>
                    <a:lnTo>
                      <a:pt x="7" y="10"/>
                    </a:lnTo>
                    <a:lnTo>
                      <a:pt x="19" y="4"/>
                    </a:lnTo>
                    <a:lnTo>
                      <a:pt x="21" y="0"/>
                    </a:lnTo>
                    <a:lnTo>
                      <a:pt x="25" y="4"/>
                    </a:lnTo>
                    <a:lnTo>
                      <a:pt x="33" y="5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51" y="0"/>
                    </a:lnTo>
                    <a:lnTo>
                      <a:pt x="54" y="2"/>
                    </a:lnTo>
                    <a:lnTo>
                      <a:pt x="39" y="13"/>
                    </a:lnTo>
                    <a:lnTo>
                      <a:pt x="34" y="22"/>
                    </a:lnTo>
                    <a:lnTo>
                      <a:pt x="37" y="23"/>
                    </a:lnTo>
                    <a:lnTo>
                      <a:pt x="24" y="37"/>
                    </a:lnTo>
                    <a:lnTo>
                      <a:pt x="19" y="22"/>
                    </a:lnTo>
                    <a:lnTo>
                      <a:pt x="16" y="20"/>
                    </a:lnTo>
                    <a:lnTo>
                      <a:pt x="12" y="25"/>
                    </a:lnTo>
                    <a:lnTo>
                      <a:pt x="4" y="28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0" name="Freeform 5422">
                <a:extLst>
                  <a:ext uri="{FF2B5EF4-FFF2-40B4-BE49-F238E27FC236}">
                    <a16:creationId xmlns:a16="http://schemas.microsoft.com/office/drawing/2014/main" id="{F42D496B-00E7-A4B3-FC9C-62B464B6D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2093"/>
                <a:ext cx="27" cy="18"/>
              </a:xfrm>
              <a:custGeom>
                <a:avLst/>
                <a:gdLst>
                  <a:gd name="T0" fmla="*/ 0 w 54"/>
                  <a:gd name="T1" fmla="*/ 20 h 37"/>
                  <a:gd name="T2" fmla="*/ 0 w 54"/>
                  <a:gd name="T3" fmla="*/ 16 h 37"/>
                  <a:gd name="T4" fmla="*/ 7 w 54"/>
                  <a:gd name="T5" fmla="*/ 10 h 37"/>
                  <a:gd name="T6" fmla="*/ 19 w 54"/>
                  <a:gd name="T7" fmla="*/ 4 h 37"/>
                  <a:gd name="T8" fmla="*/ 21 w 54"/>
                  <a:gd name="T9" fmla="*/ 0 h 37"/>
                  <a:gd name="T10" fmla="*/ 25 w 54"/>
                  <a:gd name="T11" fmla="*/ 4 h 37"/>
                  <a:gd name="T12" fmla="*/ 33 w 54"/>
                  <a:gd name="T13" fmla="*/ 5 h 37"/>
                  <a:gd name="T14" fmla="*/ 41 w 54"/>
                  <a:gd name="T15" fmla="*/ 5 h 37"/>
                  <a:gd name="T16" fmla="*/ 42 w 54"/>
                  <a:gd name="T17" fmla="*/ 4 h 37"/>
                  <a:gd name="T18" fmla="*/ 51 w 54"/>
                  <a:gd name="T19" fmla="*/ 0 h 37"/>
                  <a:gd name="T20" fmla="*/ 54 w 54"/>
                  <a:gd name="T21" fmla="*/ 2 h 37"/>
                  <a:gd name="T22" fmla="*/ 39 w 54"/>
                  <a:gd name="T23" fmla="*/ 13 h 37"/>
                  <a:gd name="T24" fmla="*/ 34 w 54"/>
                  <a:gd name="T25" fmla="*/ 22 h 37"/>
                  <a:gd name="T26" fmla="*/ 37 w 54"/>
                  <a:gd name="T27" fmla="*/ 23 h 37"/>
                  <a:gd name="T28" fmla="*/ 24 w 54"/>
                  <a:gd name="T29" fmla="*/ 37 h 37"/>
                  <a:gd name="T30" fmla="*/ 19 w 54"/>
                  <a:gd name="T31" fmla="*/ 22 h 37"/>
                  <a:gd name="T32" fmla="*/ 16 w 54"/>
                  <a:gd name="T33" fmla="*/ 20 h 37"/>
                  <a:gd name="T34" fmla="*/ 12 w 54"/>
                  <a:gd name="T35" fmla="*/ 25 h 37"/>
                  <a:gd name="T36" fmla="*/ 4 w 54"/>
                  <a:gd name="T37" fmla="*/ 28 h 37"/>
                  <a:gd name="T38" fmla="*/ 0 w 54"/>
                  <a:gd name="T39" fmla="*/ 2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37">
                    <a:moveTo>
                      <a:pt x="0" y="20"/>
                    </a:moveTo>
                    <a:lnTo>
                      <a:pt x="0" y="16"/>
                    </a:lnTo>
                    <a:lnTo>
                      <a:pt x="7" y="10"/>
                    </a:lnTo>
                    <a:lnTo>
                      <a:pt x="19" y="4"/>
                    </a:lnTo>
                    <a:lnTo>
                      <a:pt x="21" y="0"/>
                    </a:lnTo>
                    <a:lnTo>
                      <a:pt x="25" y="4"/>
                    </a:lnTo>
                    <a:lnTo>
                      <a:pt x="33" y="5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51" y="0"/>
                    </a:lnTo>
                    <a:lnTo>
                      <a:pt x="54" y="2"/>
                    </a:lnTo>
                    <a:lnTo>
                      <a:pt x="39" y="13"/>
                    </a:lnTo>
                    <a:lnTo>
                      <a:pt x="34" y="22"/>
                    </a:lnTo>
                    <a:lnTo>
                      <a:pt x="37" y="23"/>
                    </a:lnTo>
                    <a:lnTo>
                      <a:pt x="24" y="37"/>
                    </a:lnTo>
                    <a:lnTo>
                      <a:pt x="19" y="22"/>
                    </a:lnTo>
                    <a:lnTo>
                      <a:pt x="16" y="20"/>
                    </a:lnTo>
                    <a:lnTo>
                      <a:pt x="12" y="25"/>
                    </a:lnTo>
                    <a:lnTo>
                      <a:pt x="4" y="28"/>
                    </a:lnTo>
                    <a:lnTo>
                      <a:pt x="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1" name="Freeform 5423">
                <a:extLst>
                  <a:ext uri="{FF2B5EF4-FFF2-40B4-BE49-F238E27FC236}">
                    <a16:creationId xmlns:a16="http://schemas.microsoft.com/office/drawing/2014/main" id="{1AE30E56-5D07-7F5F-7409-647C1BA1F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2188"/>
                <a:ext cx="89" cy="132"/>
              </a:xfrm>
              <a:custGeom>
                <a:avLst/>
                <a:gdLst>
                  <a:gd name="T0" fmla="*/ 131 w 178"/>
                  <a:gd name="T1" fmla="*/ 6 h 263"/>
                  <a:gd name="T2" fmla="*/ 109 w 178"/>
                  <a:gd name="T3" fmla="*/ 8 h 263"/>
                  <a:gd name="T4" fmla="*/ 96 w 178"/>
                  <a:gd name="T5" fmla="*/ 6 h 263"/>
                  <a:gd name="T6" fmla="*/ 82 w 178"/>
                  <a:gd name="T7" fmla="*/ 0 h 263"/>
                  <a:gd name="T8" fmla="*/ 76 w 178"/>
                  <a:gd name="T9" fmla="*/ 18 h 263"/>
                  <a:gd name="T10" fmla="*/ 50 w 178"/>
                  <a:gd name="T11" fmla="*/ 17 h 263"/>
                  <a:gd name="T12" fmla="*/ 43 w 178"/>
                  <a:gd name="T13" fmla="*/ 24 h 263"/>
                  <a:gd name="T14" fmla="*/ 37 w 178"/>
                  <a:gd name="T15" fmla="*/ 33 h 263"/>
                  <a:gd name="T16" fmla="*/ 41 w 178"/>
                  <a:gd name="T17" fmla="*/ 61 h 263"/>
                  <a:gd name="T18" fmla="*/ 35 w 178"/>
                  <a:gd name="T19" fmla="*/ 74 h 263"/>
                  <a:gd name="T20" fmla="*/ 32 w 178"/>
                  <a:gd name="T21" fmla="*/ 90 h 263"/>
                  <a:gd name="T22" fmla="*/ 31 w 178"/>
                  <a:gd name="T23" fmla="*/ 100 h 263"/>
                  <a:gd name="T24" fmla="*/ 14 w 178"/>
                  <a:gd name="T25" fmla="*/ 108 h 263"/>
                  <a:gd name="T26" fmla="*/ 3 w 178"/>
                  <a:gd name="T27" fmla="*/ 126 h 263"/>
                  <a:gd name="T28" fmla="*/ 8 w 178"/>
                  <a:gd name="T29" fmla="*/ 143 h 263"/>
                  <a:gd name="T30" fmla="*/ 0 w 178"/>
                  <a:gd name="T31" fmla="*/ 161 h 263"/>
                  <a:gd name="T32" fmla="*/ 9 w 178"/>
                  <a:gd name="T33" fmla="*/ 176 h 263"/>
                  <a:gd name="T34" fmla="*/ 12 w 178"/>
                  <a:gd name="T35" fmla="*/ 187 h 263"/>
                  <a:gd name="T36" fmla="*/ 21 w 178"/>
                  <a:gd name="T37" fmla="*/ 193 h 263"/>
                  <a:gd name="T38" fmla="*/ 20 w 178"/>
                  <a:gd name="T39" fmla="*/ 211 h 263"/>
                  <a:gd name="T40" fmla="*/ 14 w 178"/>
                  <a:gd name="T41" fmla="*/ 222 h 263"/>
                  <a:gd name="T42" fmla="*/ 14 w 178"/>
                  <a:gd name="T43" fmla="*/ 231 h 263"/>
                  <a:gd name="T44" fmla="*/ 28 w 178"/>
                  <a:gd name="T45" fmla="*/ 229 h 263"/>
                  <a:gd name="T46" fmla="*/ 34 w 178"/>
                  <a:gd name="T47" fmla="*/ 222 h 263"/>
                  <a:gd name="T48" fmla="*/ 53 w 178"/>
                  <a:gd name="T49" fmla="*/ 231 h 263"/>
                  <a:gd name="T50" fmla="*/ 72 w 178"/>
                  <a:gd name="T51" fmla="*/ 233 h 263"/>
                  <a:gd name="T52" fmla="*/ 79 w 178"/>
                  <a:gd name="T53" fmla="*/ 249 h 263"/>
                  <a:gd name="T54" fmla="*/ 102 w 178"/>
                  <a:gd name="T55" fmla="*/ 263 h 263"/>
                  <a:gd name="T56" fmla="*/ 119 w 178"/>
                  <a:gd name="T57" fmla="*/ 254 h 263"/>
                  <a:gd name="T58" fmla="*/ 123 w 178"/>
                  <a:gd name="T59" fmla="*/ 243 h 263"/>
                  <a:gd name="T60" fmla="*/ 132 w 178"/>
                  <a:gd name="T61" fmla="*/ 234 h 263"/>
                  <a:gd name="T62" fmla="*/ 132 w 178"/>
                  <a:gd name="T63" fmla="*/ 223 h 263"/>
                  <a:gd name="T64" fmla="*/ 134 w 178"/>
                  <a:gd name="T65" fmla="*/ 214 h 263"/>
                  <a:gd name="T66" fmla="*/ 146 w 178"/>
                  <a:gd name="T67" fmla="*/ 204 h 263"/>
                  <a:gd name="T68" fmla="*/ 163 w 178"/>
                  <a:gd name="T69" fmla="*/ 196 h 263"/>
                  <a:gd name="T70" fmla="*/ 172 w 178"/>
                  <a:gd name="T71" fmla="*/ 181 h 263"/>
                  <a:gd name="T72" fmla="*/ 176 w 178"/>
                  <a:gd name="T73" fmla="*/ 163 h 263"/>
                  <a:gd name="T74" fmla="*/ 167 w 178"/>
                  <a:gd name="T75" fmla="*/ 155 h 263"/>
                  <a:gd name="T76" fmla="*/ 173 w 178"/>
                  <a:gd name="T77" fmla="*/ 143 h 263"/>
                  <a:gd name="T78" fmla="*/ 178 w 178"/>
                  <a:gd name="T79" fmla="*/ 119 h 263"/>
                  <a:gd name="T80" fmla="*/ 175 w 178"/>
                  <a:gd name="T81" fmla="*/ 103 h 263"/>
                  <a:gd name="T82" fmla="*/ 164 w 178"/>
                  <a:gd name="T83" fmla="*/ 94 h 263"/>
                  <a:gd name="T84" fmla="*/ 161 w 178"/>
                  <a:gd name="T85" fmla="*/ 82 h 263"/>
                  <a:gd name="T86" fmla="*/ 152 w 178"/>
                  <a:gd name="T87" fmla="*/ 78 h 263"/>
                  <a:gd name="T88" fmla="*/ 149 w 178"/>
                  <a:gd name="T89" fmla="*/ 59 h 263"/>
                  <a:gd name="T90" fmla="*/ 141 w 178"/>
                  <a:gd name="T91" fmla="*/ 47 h 263"/>
                  <a:gd name="T92" fmla="*/ 143 w 178"/>
                  <a:gd name="T93" fmla="*/ 35 h 263"/>
                  <a:gd name="T94" fmla="*/ 153 w 178"/>
                  <a:gd name="T95" fmla="*/ 15 h 263"/>
                  <a:gd name="T96" fmla="*/ 149 w 178"/>
                  <a:gd name="T97" fmla="*/ 11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8" h="263">
                    <a:moveTo>
                      <a:pt x="149" y="11"/>
                    </a:moveTo>
                    <a:lnTo>
                      <a:pt x="131" y="6"/>
                    </a:lnTo>
                    <a:lnTo>
                      <a:pt x="120" y="0"/>
                    </a:lnTo>
                    <a:lnTo>
                      <a:pt x="109" y="8"/>
                    </a:lnTo>
                    <a:lnTo>
                      <a:pt x="103" y="15"/>
                    </a:lnTo>
                    <a:lnTo>
                      <a:pt x="96" y="6"/>
                    </a:lnTo>
                    <a:lnTo>
                      <a:pt x="88" y="3"/>
                    </a:lnTo>
                    <a:lnTo>
                      <a:pt x="82" y="0"/>
                    </a:lnTo>
                    <a:lnTo>
                      <a:pt x="78" y="14"/>
                    </a:lnTo>
                    <a:lnTo>
                      <a:pt x="76" y="18"/>
                    </a:lnTo>
                    <a:lnTo>
                      <a:pt x="61" y="15"/>
                    </a:lnTo>
                    <a:lnTo>
                      <a:pt x="50" y="17"/>
                    </a:lnTo>
                    <a:lnTo>
                      <a:pt x="46" y="18"/>
                    </a:lnTo>
                    <a:lnTo>
                      <a:pt x="43" y="24"/>
                    </a:lnTo>
                    <a:lnTo>
                      <a:pt x="41" y="30"/>
                    </a:lnTo>
                    <a:lnTo>
                      <a:pt x="37" y="33"/>
                    </a:lnTo>
                    <a:lnTo>
                      <a:pt x="37" y="44"/>
                    </a:lnTo>
                    <a:lnTo>
                      <a:pt x="41" y="61"/>
                    </a:lnTo>
                    <a:lnTo>
                      <a:pt x="37" y="74"/>
                    </a:lnTo>
                    <a:lnTo>
                      <a:pt x="35" y="74"/>
                    </a:lnTo>
                    <a:lnTo>
                      <a:pt x="34" y="85"/>
                    </a:lnTo>
                    <a:lnTo>
                      <a:pt x="32" y="90"/>
                    </a:lnTo>
                    <a:lnTo>
                      <a:pt x="31" y="91"/>
                    </a:lnTo>
                    <a:lnTo>
                      <a:pt x="31" y="100"/>
                    </a:lnTo>
                    <a:lnTo>
                      <a:pt x="21" y="106"/>
                    </a:lnTo>
                    <a:lnTo>
                      <a:pt x="14" y="108"/>
                    </a:lnTo>
                    <a:lnTo>
                      <a:pt x="14" y="112"/>
                    </a:lnTo>
                    <a:lnTo>
                      <a:pt x="3" y="126"/>
                    </a:lnTo>
                    <a:lnTo>
                      <a:pt x="3" y="140"/>
                    </a:lnTo>
                    <a:lnTo>
                      <a:pt x="8" y="143"/>
                    </a:lnTo>
                    <a:lnTo>
                      <a:pt x="8" y="150"/>
                    </a:lnTo>
                    <a:lnTo>
                      <a:pt x="0" y="161"/>
                    </a:lnTo>
                    <a:lnTo>
                      <a:pt x="2" y="170"/>
                    </a:lnTo>
                    <a:lnTo>
                      <a:pt x="9" y="176"/>
                    </a:lnTo>
                    <a:lnTo>
                      <a:pt x="8" y="184"/>
                    </a:lnTo>
                    <a:lnTo>
                      <a:pt x="12" y="187"/>
                    </a:lnTo>
                    <a:lnTo>
                      <a:pt x="18" y="190"/>
                    </a:lnTo>
                    <a:lnTo>
                      <a:pt x="21" y="193"/>
                    </a:lnTo>
                    <a:lnTo>
                      <a:pt x="23" y="204"/>
                    </a:lnTo>
                    <a:lnTo>
                      <a:pt x="20" y="211"/>
                    </a:lnTo>
                    <a:lnTo>
                      <a:pt x="18" y="219"/>
                    </a:lnTo>
                    <a:lnTo>
                      <a:pt x="14" y="222"/>
                    </a:lnTo>
                    <a:lnTo>
                      <a:pt x="15" y="226"/>
                    </a:lnTo>
                    <a:lnTo>
                      <a:pt x="14" y="231"/>
                    </a:lnTo>
                    <a:lnTo>
                      <a:pt x="21" y="233"/>
                    </a:lnTo>
                    <a:lnTo>
                      <a:pt x="28" y="229"/>
                    </a:lnTo>
                    <a:lnTo>
                      <a:pt x="31" y="223"/>
                    </a:lnTo>
                    <a:lnTo>
                      <a:pt x="34" y="222"/>
                    </a:lnTo>
                    <a:lnTo>
                      <a:pt x="43" y="223"/>
                    </a:lnTo>
                    <a:lnTo>
                      <a:pt x="53" y="231"/>
                    </a:lnTo>
                    <a:lnTo>
                      <a:pt x="58" y="239"/>
                    </a:lnTo>
                    <a:lnTo>
                      <a:pt x="72" y="233"/>
                    </a:lnTo>
                    <a:lnTo>
                      <a:pt x="81" y="239"/>
                    </a:lnTo>
                    <a:lnTo>
                      <a:pt x="79" y="249"/>
                    </a:lnTo>
                    <a:lnTo>
                      <a:pt x="93" y="261"/>
                    </a:lnTo>
                    <a:lnTo>
                      <a:pt x="102" y="263"/>
                    </a:lnTo>
                    <a:lnTo>
                      <a:pt x="109" y="260"/>
                    </a:lnTo>
                    <a:lnTo>
                      <a:pt x="119" y="254"/>
                    </a:lnTo>
                    <a:lnTo>
                      <a:pt x="119" y="251"/>
                    </a:lnTo>
                    <a:lnTo>
                      <a:pt x="123" y="243"/>
                    </a:lnTo>
                    <a:lnTo>
                      <a:pt x="131" y="243"/>
                    </a:lnTo>
                    <a:lnTo>
                      <a:pt x="132" y="234"/>
                    </a:lnTo>
                    <a:lnTo>
                      <a:pt x="131" y="229"/>
                    </a:lnTo>
                    <a:lnTo>
                      <a:pt x="132" y="223"/>
                    </a:lnTo>
                    <a:lnTo>
                      <a:pt x="135" y="217"/>
                    </a:lnTo>
                    <a:lnTo>
                      <a:pt x="134" y="214"/>
                    </a:lnTo>
                    <a:lnTo>
                      <a:pt x="140" y="204"/>
                    </a:lnTo>
                    <a:lnTo>
                      <a:pt x="146" y="204"/>
                    </a:lnTo>
                    <a:lnTo>
                      <a:pt x="155" y="198"/>
                    </a:lnTo>
                    <a:lnTo>
                      <a:pt x="163" y="196"/>
                    </a:lnTo>
                    <a:lnTo>
                      <a:pt x="172" y="193"/>
                    </a:lnTo>
                    <a:lnTo>
                      <a:pt x="172" y="181"/>
                    </a:lnTo>
                    <a:lnTo>
                      <a:pt x="176" y="170"/>
                    </a:lnTo>
                    <a:lnTo>
                      <a:pt x="176" y="163"/>
                    </a:lnTo>
                    <a:lnTo>
                      <a:pt x="169" y="158"/>
                    </a:lnTo>
                    <a:lnTo>
                      <a:pt x="167" y="155"/>
                    </a:lnTo>
                    <a:lnTo>
                      <a:pt x="173" y="149"/>
                    </a:lnTo>
                    <a:lnTo>
                      <a:pt x="173" y="143"/>
                    </a:lnTo>
                    <a:lnTo>
                      <a:pt x="173" y="131"/>
                    </a:lnTo>
                    <a:lnTo>
                      <a:pt x="178" y="119"/>
                    </a:lnTo>
                    <a:lnTo>
                      <a:pt x="178" y="111"/>
                    </a:lnTo>
                    <a:lnTo>
                      <a:pt x="175" y="103"/>
                    </a:lnTo>
                    <a:lnTo>
                      <a:pt x="175" y="100"/>
                    </a:lnTo>
                    <a:lnTo>
                      <a:pt x="164" y="94"/>
                    </a:lnTo>
                    <a:lnTo>
                      <a:pt x="160" y="85"/>
                    </a:lnTo>
                    <a:lnTo>
                      <a:pt x="161" y="82"/>
                    </a:lnTo>
                    <a:lnTo>
                      <a:pt x="157" y="78"/>
                    </a:lnTo>
                    <a:lnTo>
                      <a:pt x="152" y="78"/>
                    </a:lnTo>
                    <a:lnTo>
                      <a:pt x="146" y="71"/>
                    </a:lnTo>
                    <a:lnTo>
                      <a:pt x="149" y="59"/>
                    </a:lnTo>
                    <a:lnTo>
                      <a:pt x="149" y="53"/>
                    </a:lnTo>
                    <a:lnTo>
                      <a:pt x="141" y="47"/>
                    </a:lnTo>
                    <a:lnTo>
                      <a:pt x="140" y="38"/>
                    </a:lnTo>
                    <a:lnTo>
                      <a:pt x="143" y="35"/>
                    </a:lnTo>
                    <a:lnTo>
                      <a:pt x="149" y="18"/>
                    </a:lnTo>
                    <a:lnTo>
                      <a:pt x="153" y="15"/>
                    </a:lnTo>
                    <a:lnTo>
                      <a:pt x="150" y="12"/>
                    </a:lnTo>
                    <a:lnTo>
                      <a:pt x="149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2" name="Freeform 5424">
                <a:extLst>
                  <a:ext uri="{FF2B5EF4-FFF2-40B4-BE49-F238E27FC236}">
                    <a16:creationId xmlns:a16="http://schemas.microsoft.com/office/drawing/2014/main" id="{ABB6EFCE-48C2-D525-EC32-4AFA65597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2188"/>
                <a:ext cx="89" cy="132"/>
              </a:xfrm>
              <a:custGeom>
                <a:avLst/>
                <a:gdLst>
                  <a:gd name="T0" fmla="*/ 150 w 178"/>
                  <a:gd name="T1" fmla="*/ 12 h 263"/>
                  <a:gd name="T2" fmla="*/ 149 w 178"/>
                  <a:gd name="T3" fmla="*/ 18 h 263"/>
                  <a:gd name="T4" fmla="*/ 140 w 178"/>
                  <a:gd name="T5" fmla="*/ 38 h 263"/>
                  <a:gd name="T6" fmla="*/ 149 w 178"/>
                  <a:gd name="T7" fmla="*/ 53 h 263"/>
                  <a:gd name="T8" fmla="*/ 146 w 178"/>
                  <a:gd name="T9" fmla="*/ 71 h 263"/>
                  <a:gd name="T10" fmla="*/ 157 w 178"/>
                  <a:gd name="T11" fmla="*/ 78 h 263"/>
                  <a:gd name="T12" fmla="*/ 160 w 178"/>
                  <a:gd name="T13" fmla="*/ 85 h 263"/>
                  <a:gd name="T14" fmla="*/ 175 w 178"/>
                  <a:gd name="T15" fmla="*/ 100 h 263"/>
                  <a:gd name="T16" fmla="*/ 178 w 178"/>
                  <a:gd name="T17" fmla="*/ 111 h 263"/>
                  <a:gd name="T18" fmla="*/ 173 w 178"/>
                  <a:gd name="T19" fmla="*/ 131 h 263"/>
                  <a:gd name="T20" fmla="*/ 173 w 178"/>
                  <a:gd name="T21" fmla="*/ 149 h 263"/>
                  <a:gd name="T22" fmla="*/ 169 w 178"/>
                  <a:gd name="T23" fmla="*/ 158 h 263"/>
                  <a:gd name="T24" fmla="*/ 176 w 178"/>
                  <a:gd name="T25" fmla="*/ 170 h 263"/>
                  <a:gd name="T26" fmla="*/ 172 w 178"/>
                  <a:gd name="T27" fmla="*/ 193 h 263"/>
                  <a:gd name="T28" fmla="*/ 155 w 178"/>
                  <a:gd name="T29" fmla="*/ 198 h 263"/>
                  <a:gd name="T30" fmla="*/ 140 w 178"/>
                  <a:gd name="T31" fmla="*/ 204 h 263"/>
                  <a:gd name="T32" fmla="*/ 135 w 178"/>
                  <a:gd name="T33" fmla="*/ 217 h 263"/>
                  <a:gd name="T34" fmla="*/ 131 w 178"/>
                  <a:gd name="T35" fmla="*/ 229 h 263"/>
                  <a:gd name="T36" fmla="*/ 131 w 178"/>
                  <a:gd name="T37" fmla="*/ 243 h 263"/>
                  <a:gd name="T38" fmla="*/ 119 w 178"/>
                  <a:gd name="T39" fmla="*/ 251 h 263"/>
                  <a:gd name="T40" fmla="*/ 109 w 178"/>
                  <a:gd name="T41" fmla="*/ 260 h 263"/>
                  <a:gd name="T42" fmla="*/ 93 w 178"/>
                  <a:gd name="T43" fmla="*/ 261 h 263"/>
                  <a:gd name="T44" fmla="*/ 81 w 178"/>
                  <a:gd name="T45" fmla="*/ 239 h 263"/>
                  <a:gd name="T46" fmla="*/ 58 w 178"/>
                  <a:gd name="T47" fmla="*/ 239 h 263"/>
                  <a:gd name="T48" fmla="*/ 43 w 178"/>
                  <a:gd name="T49" fmla="*/ 223 h 263"/>
                  <a:gd name="T50" fmla="*/ 31 w 178"/>
                  <a:gd name="T51" fmla="*/ 223 h 263"/>
                  <a:gd name="T52" fmla="*/ 21 w 178"/>
                  <a:gd name="T53" fmla="*/ 233 h 263"/>
                  <a:gd name="T54" fmla="*/ 15 w 178"/>
                  <a:gd name="T55" fmla="*/ 226 h 263"/>
                  <a:gd name="T56" fmla="*/ 18 w 178"/>
                  <a:gd name="T57" fmla="*/ 219 h 263"/>
                  <a:gd name="T58" fmla="*/ 23 w 178"/>
                  <a:gd name="T59" fmla="*/ 204 h 263"/>
                  <a:gd name="T60" fmla="*/ 18 w 178"/>
                  <a:gd name="T61" fmla="*/ 190 h 263"/>
                  <a:gd name="T62" fmla="*/ 8 w 178"/>
                  <a:gd name="T63" fmla="*/ 184 h 263"/>
                  <a:gd name="T64" fmla="*/ 2 w 178"/>
                  <a:gd name="T65" fmla="*/ 170 h 263"/>
                  <a:gd name="T66" fmla="*/ 8 w 178"/>
                  <a:gd name="T67" fmla="*/ 150 h 263"/>
                  <a:gd name="T68" fmla="*/ 3 w 178"/>
                  <a:gd name="T69" fmla="*/ 140 h 263"/>
                  <a:gd name="T70" fmla="*/ 14 w 178"/>
                  <a:gd name="T71" fmla="*/ 112 h 263"/>
                  <a:gd name="T72" fmla="*/ 21 w 178"/>
                  <a:gd name="T73" fmla="*/ 106 h 263"/>
                  <a:gd name="T74" fmla="*/ 31 w 178"/>
                  <a:gd name="T75" fmla="*/ 91 h 263"/>
                  <a:gd name="T76" fmla="*/ 34 w 178"/>
                  <a:gd name="T77" fmla="*/ 85 h 263"/>
                  <a:gd name="T78" fmla="*/ 37 w 178"/>
                  <a:gd name="T79" fmla="*/ 74 h 263"/>
                  <a:gd name="T80" fmla="*/ 37 w 178"/>
                  <a:gd name="T81" fmla="*/ 44 h 263"/>
                  <a:gd name="T82" fmla="*/ 41 w 178"/>
                  <a:gd name="T83" fmla="*/ 30 h 263"/>
                  <a:gd name="T84" fmla="*/ 46 w 178"/>
                  <a:gd name="T85" fmla="*/ 18 h 263"/>
                  <a:gd name="T86" fmla="*/ 61 w 178"/>
                  <a:gd name="T87" fmla="*/ 15 h 263"/>
                  <a:gd name="T88" fmla="*/ 78 w 178"/>
                  <a:gd name="T89" fmla="*/ 14 h 263"/>
                  <a:gd name="T90" fmla="*/ 88 w 178"/>
                  <a:gd name="T91" fmla="*/ 3 h 263"/>
                  <a:gd name="T92" fmla="*/ 103 w 178"/>
                  <a:gd name="T93" fmla="*/ 15 h 263"/>
                  <a:gd name="T94" fmla="*/ 120 w 178"/>
                  <a:gd name="T95" fmla="*/ 0 h 263"/>
                  <a:gd name="T96" fmla="*/ 149 w 178"/>
                  <a:gd name="T97" fmla="*/ 11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8" h="263">
                    <a:moveTo>
                      <a:pt x="149" y="11"/>
                    </a:moveTo>
                    <a:lnTo>
                      <a:pt x="150" y="12"/>
                    </a:lnTo>
                    <a:lnTo>
                      <a:pt x="153" y="15"/>
                    </a:lnTo>
                    <a:lnTo>
                      <a:pt x="149" y="18"/>
                    </a:lnTo>
                    <a:lnTo>
                      <a:pt x="143" y="35"/>
                    </a:lnTo>
                    <a:lnTo>
                      <a:pt x="140" y="38"/>
                    </a:lnTo>
                    <a:lnTo>
                      <a:pt x="141" y="47"/>
                    </a:lnTo>
                    <a:lnTo>
                      <a:pt x="149" y="53"/>
                    </a:lnTo>
                    <a:lnTo>
                      <a:pt x="149" y="59"/>
                    </a:lnTo>
                    <a:lnTo>
                      <a:pt x="146" y="71"/>
                    </a:lnTo>
                    <a:lnTo>
                      <a:pt x="152" y="78"/>
                    </a:lnTo>
                    <a:lnTo>
                      <a:pt x="157" y="78"/>
                    </a:lnTo>
                    <a:lnTo>
                      <a:pt x="161" y="82"/>
                    </a:lnTo>
                    <a:lnTo>
                      <a:pt x="160" y="85"/>
                    </a:lnTo>
                    <a:lnTo>
                      <a:pt x="164" y="94"/>
                    </a:lnTo>
                    <a:lnTo>
                      <a:pt x="175" y="100"/>
                    </a:lnTo>
                    <a:lnTo>
                      <a:pt x="175" y="103"/>
                    </a:lnTo>
                    <a:lnTo>
                      <a:pt x="178" y="111"/>
                    </a:lnTo>
                    <a:lnTo>
                      <a:pt x="178" y="119"/>
                    </a:lnTo>
                    <a:lnTo>
                      <a:pt x="173" y="131"/>
                    </a:lnTo>
                    <a:lnTo>
                      <a:pt x="173" y="143"/>
                    </a:lnTo>
                    <a:lnTo>
                      <a:pt x="173" y="149"/>
                    </a:lnTo>
                    <a:lnTo>
                      <a:pt x="167" y="155"/>
                    </a:lnTo>
                    <a:lnTo>
                      <a:pt x="169" y="158"/>
                    </a:lnTo>
                    <a:lnTo>
                      <a:pt x="176" y="163"/>
                    </a:lnTo>
                    <a:lnTo>
                      <a:pt x="176" y="170"/>
                    </a:lnTo>
                    <a:lnTo>
                      <a:pt x="172" y="181"/>
                    </a:lnTo>
                    <a:lnTo>
                      <a:pt x="172" y="193"/>
                    </a:lnTo>
                    <a:lnTo>
                      <a:pt x="163" y="196"/>
                    </a:lnTo>
                    <a:lnTo>
                      <a:pt x="155" y="198"/>
                    </a:lnTo>
                    <a:lnTo>
                      <a:pt x="146" y="204"/>
                    </a:lnTo>
                    <a:lnTo>
                      <a:pt x="140" y="204"/>
                    </a:lnTo>
                    <a:lnTo>
                      <a:pt x="134" y="214"/>
                    </a:lnTo>
                    <a:lnTo>
                      <a:pt x="135" y="217"/>
                    </a:lnTo>
                    <a:lnTo>
                      <a:pt x="132" y="223"/>
                    </a:lnTo>
                    <a:lnTo>
                      <a:pt x="131" y="229"/>
                    </a:lnTo>
                    <a:lnTo>
                      <a:pt x="132" y="234"/>
                    </a:lnTo>
                    <a:lnTo>
                      <a:pt x="131" y="243"/>
                    </a:lnTo>
                    <a:lnTo>
                      <a:pt x="123" y="243"/>
                    </a:lnTo>
                    <a:lnTo>
                      <a:pt x="119" y="251"/>
                    </a:lnTo>
                    <a:lnTo>
                      <a:pt x="119" y="254"/>
                    </a:lnTo>
                    <a:lnTo>
                      <a:pt x="109" y="260"/>
                    </a:lnTo>
                    <a:lnTo>
                      <a:pt x="102" y="263"/>
                    </a:lnTo>
                    <a:lnTo>
                      <a:pt x="93" y="261"/>
                    </a:lnTo>
                    <a:lnTo>
                      <a:pt x="79" y="249"/>
                    </a:lnTo>
                    <a:lnTo>
                      <a:pt x="81" y="239"/>
                    </a:lnTo>
                    <a:lnTo>
                      <a:pt x="72" y="233"/>
                    </a:lnTo>
                    <a:lnTo>
                      <a:pt x="58" y="239"/>
                    </a:lnTo>
                    <a:lnTo>
                      <a:pt x="53" y="231"/>
                    </a:lnTo>
                    <a:lnTo>
                      <a:pt x="43" y="223"/>
                    </a:lnTo>
                    <a:lnTo>
                      <a:pt x="34" y="222"/>
                    </a:lnTo>
                    <a:lnTo>
                      <a:pt x="31" y="223"/>
                    </a:lnTo>
                    <a:lnTo>
                      <a:pt x="28" y="229"/>
                    </a:lnTo>
                    <a:lnTo>
                      <a:pt x="21" y="233"/>
                    </a:lnTo>
                    <a:lnTo>
                      <a:pt x="14" y="231"/>
                    </a:lnTo>
                    <a:lnTo>
                      <a:pt x="15" y="226"/>
                    </a:lnTo>
                    <a:lnTo>
                      <a:pt x="14" y="222"/>
                    </a:lnTo>
                    <a:lnTo>
                      <a:pt x="18" y="219"/>
                    </a:lnTo>
                    <a:lnTo>
                      <a:pt x="20" y="211"/>
                    </a:lnTo>
                    <a:lnTo>
                      <a:pt x="23" y="204"/>
                    </a:lnTo>
                    <a:lnTo>
                      <a:pt x="21" y="193"/>
                    </a:lnTo>
                    <a:lnTo>
                      <a:pt x="18" y="190"/>
                    </a:lnTo>
                    <a:lnTo>
                      <a:pt x="12" y="187"/>
                    </a:lnTo>
                    <a:lnTo>
                      <a:pt x="8" y="184"/>
                    </a:lnTo>
                    <a:lnTo>
                      <a:pt x="9" y="176"/>
                    </a:lnTo>
                    <a:lnTo>
                      <a:pt x="2" y="170"/>
                    </a:lnTo>
                    <a:lnTo>
                      <a:pt x="0" y="161"/>
                    </a:lnTo>
                    <a:lnTo>
                      <a:pt x="8" y="150"/>
                    </a:lnTo>
                    <a:lnTo>
                      <a:pt x="8" y="143"/>
                    </a:lnTo>
                    <a:lnTo>
                      <a:pt x="3" y="140"/>
                    </a:lnTo>
                    <a:lnTo>
                      <a:pt x="3" y="126"/>
                    </a:lnTo>
                    <a:lnTo>
                      <a:pt x="14" y="112"/>
                    </a:lnTo>
                    <a:lnTo>
                      <a:pt x="14" y="108"/>
                    </a:lnTo>
                    <a:lnTo>
                      <a:pt x="21" y="106"/>
                    </a:lnTo>
                    <a:lnTo>
                      <a:pt x="31" y="100"/>
                    </a:lnTo>
                    <a:lnTo>
                      <a:pt x="31" y="91"/>
                    </a:lnTo>
                    <a:lnTo>
                      <a:pt x="32" y="90"/>
                    </a:lnTo>
                    <a:lnTo>
                      <a:pt x="34" y="85"/>
                    </a:lnTo>
                    <a:lnTo>
                      <a:pt x="35" y="74"/>
                    </a:lnTo>
                    <a:lnTo>
                      <a:pt x="37" y="74"/>
                    </a:lnTo>
                    <a:lnTo>
                      <a:pt x="41" y="61"/>
                    </a:lnTo>
                    <a:lnTo>
                      <a:pt x="37" y="44"/>
                    </a:lnTo>
                    <a:lnTo>
                      <a:pt x="37" y="33"/>
                    </a:lnTo>
                    <a:lnTo>
                      <a:pt x="41" y="30"/>
                    </a:lnTo>
                    <a:lnTo>
                      <a:pt x="43" y="24"/>
                    </a:lnTo>
                    <a:lnTo>
                      <a:pt x="46" y="18"/>
                    </a:lnTo>
                    <a:lnTo>
                      <a:pt x="50" y="17"/>
                    </a:lnTo>
                    <a:lnTo>
                      <a:pt x="61" y="15"/>
                    </a:lnTo>
                    <a:lnTo>
                      <a:pt x="76" y="18"/>
                    </a:lnTo>
                    <a:lnTo>
                      <a:pt x="78" y="14"/>
                    </a:lnTo>
                    <a:lnTo>
                      <a:pt x="82" y="0"/>
                    </a:lnTo>
                    <a:lnTo>
                      <a:pt x="88" y="3"/>
                    </a:lnTo>
                    <a:lnTo>
                      <a:pt x="96" y="6"/>
                    </a:lnTo>
                    <a:lnTo>
                      <a:pt x="103" y="15"/>
                    </a:lnTo>
                    <a:lnTo>
                      <a:pt x="109" y="8"/>
                    </a:lnTo>
                    <a:lnTo>
                      <a:pt x="120" y="0"/>
                    </a:lnTo>
                    <a:lnTo>
                      <a:pt x="131" y="6"/>
                    </a:lnTo>
                    <a:lnTo>
                      <a:pt x="149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3" name="Freeform 5425">
                <a:extLst>
                  <a:ext uri="{FF2B5EF4-FFF2-40B4-BE49-F238E27FC236}">
                    <a16:creationId xmlns:a16="http://schemas.microsoft.com/office/drawing/2014/main" id="{1AB484B0-0145-A195-2371-4BB6E4C5E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2188"/>
                <a:ext cx="89" cy="132"/>
              </a:xfrm>
              <a:custGeom>
                <a:avLst/>
                <a:gdLst>
                  <a:gd name="T0" fmla="*/ 150 w 178"/>
                  <a:gd name="T1" fmla="*/ 12 h 263"/>
                  <a:gd name="T2" fmla="*/ 149 w 178"/>
                  <a:gd name="T3" fmla="*/ 18 h 263"/>
                  <a:gd name="T4" fmla="*/ 140 w 178"/>
                  <a:gd name="T5" fmla="*/ 38 h 263"/>
                  <a:gd name="T6" fmla="*/ 149 w 178"/>
                  <a:gd name="T7" fmla="*/ 53 h 263"/>
                  <a:gd name="T8" fmla="*/ 146 w 178"/>
                  <a:gd name="T9" fmla="*/ 71 h 263"/>
                  <a:gd name="T10" fmla="*/ 157 w 178"/>
                  <a:gd name="T11" fmla="*/ 78 h 263"/>
                  <a:gd name="T12" fmla="*/ 160 w 178"/>
                  <a:gd name="T13" fmla="*/ 85 h 263"/>
                  <a:gd name="T14" fmla="*/ 175 w 178"/>
                  <a:gd name="T15" fmla="*/ 100 h 263"/>
                  <a:gd name="T16" fmla="*/ 178 w 178"/>
                  <a:gd name="T17" fmla="*/ 111 h 263"/>
                  <a:gd name="T18" fmla="*/ 173 w 178"/>
                  <a:gd name="T19" fmla="*/ 131 h 263"/>
                  <a:gd name="T20" fmla="*/ 173 w 178"/>
                  <a:gd name="T21" fmla="*/ 149 h 263"/>
                  <a:gd name="T22" fmla="*/ 169 w 178"/>
                  <a:gd name="T23" fmla="*/ 158 h 263"/>
                  <a:gd name="T24" fmla="*/ 176 w 178"/>
                  <a:gd name="T25" fmla="*/ 170 h 263"/>
                  <a:gd name="T26" fmla="*/ 172 w 178"/>
                  <a:gd name="T27" fmla="*/ 193 h 263"/>
                  <a:gd name="T28" fmla="*/ 155 w 178"/>
                  <a:gd name="T29" fmla="*/ 198 h 263"/>
                  <a:gd name="T30" fmla="*/ 140 w 178"/>
                  <a:gd name="T31" fmla="*/ 204 h 263"/>
                  <a:gd name="T32" fmla="*/ 135 w 178"/>
                  <a:gd name="T33" fmla="*/ 217 h 263"/>
                  <a:gd name="T34" fmla="*/ 131 w 178"/>
                  <a:gd name="T35" fmla="*/ 229 h 263"/>
                  <a:gd name="T36" fmla="*/ 131 w 178"/>
                  <a:gd name="T37" fmla="*/ 243 h 263"/>
                  <a:gd name="T38" fmla="*/ 119 w 178"/>
                  <a:gd name="T39" fmla="*/ 251 h 263"/>
                  <a:gd name="T40" fmla="*/ 109 w 178"/>
                  <a:gd name="T41" fmla="*/ 260 h 263"/>
                  <a:gd name="T42" fmla="*/ 93 w 178"/>
                  <a:gd name="T43" fmla="*/ 261 h 263"/>
                  <a:gd name="T44" fmla="*/ 81 w 178"/>
                  <a:gd name="T45" fmla="*/ 239 h 263"/>
                  <a:gd name="T46" fmla="*/ 58 w 178"/>
                  <a:gd name="T47" fmla="*/ 239 h 263"/>
                  <a:gd name="T48" fmla="*/ 43 w 178"/>
                  <a:gd name="T49" fmla="*/ 223 h 263"/>
                  <a:gd name="T50" fmla="*/ 31 w 178"/>
                  <a:gd name="T51" fmla="*/ 223 h 263"/>
                  <a:gd name="T52" fmla="*/ 21 w 178"/>
                  <a:gd name="T53" fmla="*/ 233 h 263"/>
                  <a:gd name="T54" fmla="*/ 15 w 178"/>
                  <a:gd name="T55" fmla="*/ 226 h 263"/>
                  <a:gd name="T56" fmla="*/ 18 w 178"/>
                  <a:gd name="T57" fmla="*/ 219 h 263"/>
                  <a:gd name="T58" fmla="*/ 23 w 178"/>
                  <a:gd name="T59" fmla="*/ 204 h 263"/>
                  <a:gd name="T60" fmla="*/ 18 w 178"/>
                  <a:gd name="T61" fmla="*/ 190 h 263"/>
                  <a:gd name="T62" fmla="*/ 8 w 178"/>
                  <a:gd name="T63" fmla="*/ 184 h 263"/>
                  <a:gd name="T64" fmla="*/ 2 w 178"/>
                  <a:gd name="T65" fmla="*/ 170 h 263"/>
                  <a:gd name="T66" fmla="*/ 8 w 178"/>
                  <a:gd name="T67" fmla="*/ 150 h 263"/>
                  <a:gd name="T68" fmla="*/ 3 w 178"/>
                  <a:gd name="T69" fmla="*/ 140 h 263"/>
                  <a:gd name="T70" fmla="*/ 14 w 178"/>
                  <a:gd name="T71" fmla="*/ 112 h 263"/>
                  <a:gd name="T72" fmla="*/ 21 w 178"/>
                  <a:gd name="T73" fmla="*/ 106 h 263"/>
                  <a:gd name="T74" fmla="*/ 31 w 178"/>
                  <a:gd name="T75" fmla="*/ 91 h 263"/>
                  <a:gd name="T76" fmla="*/ 34 w 178"/>
                  <a:gd name="T77" fmla="*/ 85 h 263"/>
                  <a:gd name="T78" fmla="*/ 37 w 178"/>
                  <a:gd name="T79" fmla="*/ 74 h 263"/>
                  <a:gd name="T80" fmla="*/ 37 w 178"/>
                  <a:gd name="T81" fmla="*/ 44 h 263"/>
                  <a:gd name="T82" fmla="*/ 41 w 178"/>
                  <a:gd name="T83" fmla="*/ 30 h 263"/>
                  <a:gd name="T84" fmla="*/ 46 w 178"/>
                  <a:gd name="T85" fmla="*/ 18 h 263"/>
                  <a:gd name="T86" fmla="*/ 61 w 178"/>
                  <a:gd name="T87" fmla="*/ 15 h 263"/>
                  <a:gd name="T88" fmla="*/ 78 w 178"/>
                  <a:gd name="T89" fmla="*/ 14 h 263"/>
                  <a:gd name="T90" fmla="*/ 88 w 178"/>
                  <a:gd name="T91" fmla="*/ 3 h 263"/>
                  <a:gd name="T92" fmla="*/ 103 w 178"/>
                  <a:gd name="T93" fmla="*/ 15 h 263"/>
                  <a:gd name="T94" fmla="*/ 120 w 178"/>
                  <a:gd name="T95" fmla="*/ 0 h 263"/>
                  <a:gd name="T96" fmla="*/ 149 w 178"/>
                  <a:gd name="T97" fmla="*/ 11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8" h="263">
                    <a:moveTo>
                      <a:pt x="149" y="11"/>
                    </a:moveTo>
                    <a:lnTo>
                      <a:pt x="150" y="12"/>
                    </a:lnTo>
                    <a:lnTo>
                      <a:pt x="153" y="15"/>
                    </a:lnTo>
                    <a:lnTo>
                      <a:pt x="149" y="18"/>
                    </a:lnTo>
                    <a:lnTo>
                      <a:pt x="143" y="35"/>
                    </a:lnTo>
                    <a:lnTo>
                      <a:pt x="140" y="38"/>
                    </a:lnTo>
                    <a:lnTo>
                      <a:pt x="141" y="47"/>
                    </a:lnTo>
                    <a:lnTo>
                      <a:pt x="149" y="53"/>
                    </a:lnTo>
                    <a:lnTo>
                      <a:pt x="149" y="59"/>
                    </a:lnTo>
                    <a:lnTo>
                      <a:pt x="146" y="71"/>
                    </a:lnTo>
                    <a:lnTo>
                      <a:pt x="152" y="78"/>
                    </a:lnTo>
                    <a:lnTo>
                      <a:pt x="157" y="78"/>
                    </a:lnTo>
                    <a:lnTo>
                      <a:pt x="161" y="82"/>
                    </a:lnTo>
                    <a:lnTo>
                      <a:pt x="160" y="85"/>
                    </a:lnTo>
                    <a:lnTo>
                      <a:pt x="164" y="94"/>
                    </a:lnTo>
                    <a:lnTo>
                      <a:pt x="175" y="100"/>
                    </a:lnTo>
                    <a:lnTo>
                      <a:pt x="175" y="103"/>
                    </a:lnTo>
                    <a:lnTo>
                      <a:pt x="178" y="111"/>
                    </a:lnTo>
                    <a:lnTo>
                      <a:pt x="178" y="119"/>
                    </a:lnTo>
                    <a:lnTo>
                      <a:pt x="173" y="131"/>
                    </a:lnTo>
                    <a:lnTo>
                      <a:pt x="173" y="143"/>
                    </a:lnTo>
                    <a:lnTo>
                      <a:pt x="173" y="149"/>
                    </a:lnTo>
                    <a:lnTo>
                      <a:pt x="167" y="155"/>
                    </a:lnTo>
                    <a:lnTo>
                      <a:pt x="169" y="158"/>
                    </a:lnTo>
                    <a:lnTo>
                      <a:pt x="176" y="163"/>
                    </a:lnTo>
                    <a:lnTo>
                      <a:pt x="176" y="170"/>
                    </a:lnTo>
                    <a:lnTo>
                      <a:pt x="172" y="181"/>
                    </a:lnTo>
                    <a:lnTo>
                      <a:pt x="172" y="193"/>
                    </a:lnTo>
                    <a:lnTo>
                      <a:pt x="163" y="196"/>
                    </a:lnTo>
                    <a:lnTo>
                      <a:pt x="155" y="198"/>
                    </a:lnTo>
                    <a:lnTo>
                      <a:pt x="146" y="204"/>
                    </a:lnTo>
                    <a:lnTo>
                      <a:pt x="140" y="204"/>
                    </a:lnTo>
                    <a:lnTo>
                      <a:pt x="134" y="214"/>
                    </a:lnTo>
                    <a:lnTo>
                      <a:pt x="135" y="217"/>
                    </a:lnTo>
                    <a:lnTo>
                      <a:pt x="132" y="223"/>
                    </a:lnTo>
                    <a:lnTo>
                      <a:pt x="131" y="229"/>
                    </a:lnTo>
                    <a:lnTo>
                      <a:pt x="132" y="234"/>
                    </a:lnTo>
                    <a:lnTo>
                      <a:pt x="131" y="243"/>
                    </a:lnTo>
                    <a:lnTo>
                      <a:pt x="123" y="243"/>
                    </a:lnTo>
                    <a:lnTo>
                      <a:pt x="119" y="251"/>
                    </a:lnTo>
                    <a:lnTo>
                      <a:pt x="119" y="254"/>
                    </a:lnTo>
                    <a:lnTo>
                      <a:pt x="109" y="260"/>
                    </a:lnTo>
                    <a:lnTo>
                      <a:pt x="102" y="263"/>
                    </a:lnTo>
                    <a:lnTo>
                      <a:pt x="93" y="261"/>
                    </a:lnTo>
                    <a:lnTo>
                      <a:pt x="79" y="249"/>
                    </a:lnTo>
                    <a:lnTo>
                      <a:pt x="81" y="239"/>
                    </a:lnTo>
                    <a:lnTo>
                      <a:pt x="72" y="233"/>
                    </a:lnTo>
                    <a:lnTo>
                      <a:pt x="58" y="239"/>
                    </a:lnTo>
                    <a:lnTo>
                      <a:pt x="53" y="231"/>
                    </a:lnTo>
                    <a:lnTo>
                      <a:pt x="43" y="223"/>
                    </a:lnTo>
                    <a:lnTo>
                      <a:pt x="34" y="222"/>
                    </a:lnTo>
                    <a:lnTo>
                      <a:pt x="31" y="223"/>
                    </a:lnTo>
                    <a:lnTo>
                      <a:pt x="28" y="229"/>
                    </a:lnTo>
                    <a:lnTo>
                      <a:pt x="21" y="233"/>
                    </a:lnTo>
                    <a:lnTo>
                      <a:pt x="14" y="231"/>
                    </a:lnTo>
                    <a:lnTo>
                      <a:pt x="15" y="226"/>
                    </a:lnTo>
                    <a:lnTo>
                      <a:pt x="14" y="222"/>
                    </a:lnTo>
                    <a:lnTo>
                      <a:pt x="18" y="219"/>
                    </a:lnTo>
                    <a:lnTo>
                      <a:pt x="20" y="211"/>
                    </a:lnTo>
                    <a:lnTo>
                      <a:pt x="23" y="204"/>
                    </a:lnTo>
                    <a:lnTo>
                      <a:pt x="21" y="193"/>
                    </a:lnTo>
                    <a:lnTo>
                      <a:pt x="18" y="190"/>
                    </a:lnTo>
                    <a:lnTo>
                      <a:pt x="12" y="187"/>
                    </a:lnTo>
                    <a:lnTo>
                      <a:pt x="8" y="184"/>
                    </a:lnTo>
                    <a:lnTo>
                      <a:pt x="9" y="176"/>
                    </a:lnTo>
                    <a:lnTo>
                      <a:pt x="2" y="170"/>
                    </a:lnTo>
                    <a:lnTo>
                      <a:pt x="0" y="161"/>
                    </a:lnTo>
                    <a:lnTo>
                      <a:pt x="8" y="150"/>
                    </a:lnTo>
                    <a:lnTo>
                      <a:pt x="8" y="143"/>
                    </a:lnTo>
                    <a:lnTo>
                      <a:pt x="3" y="140"/>
                    </a:lnTo>
                    <a:lnTo>
                      <a:pt x="3" y="126"/>
                    </a:lnTo>
                    <a:lnTo>
                      <a:pt x="14" y="112"/>
                    </a:lnTo>
                    <a:lnTo>
                      <a:pt x="14" y="108"/>
                    </a:lnTo>
                    <a:lnTo>
                      <a:pt x="21" y="106"/>
                    </a:lnTo>
                    <a:lnTo>
                      <a:pt x="31" y="100"/>
                    </a:lnTo>
                    <a:lnTo>
                      <a:pt x="31" y="91"/>
                    </a:lnTo>
                    <a:lnTo>
                      <a:pt x="32" y="90"/>
                    </a:lnTo>
                    <a:lnTo>
                      <a:pt x="34" y="85"/>
                    </a:lnTo>
                    <a:lnTo>
                      <a:pt x="35" y="74"/>
                    </a:lnTo>
                    <a:lnTo>
                      <a:pt x="37" y="74"/>
                    </a:lnTo>
                    <a:lnTo>
                      <a:pt x="41" y="61"/>
                    </a:lnTo>
                    <a:lnTo>
                      <a:pt x="37" y="44"/>
                    </a:lnTo>
                    <a:lnTo>
                      <a:pt x="37" y="33"/>
                    </a:lnTo>
                    <a:lnTo>
                      <a:pt x="41" y="30"/>
                    </a:lnTo>
                    <a:lnTo>
                      <a:pt x="43" y="24"/>
                    </a:lnTo>
                    <a:lnTo>
                      <a:pt x="46" y="18"/>
                    </a:lnTo>
                    <a:lnTo>
                      <a:pt x="50" y="17"/>
                    </a:lnTo>
                    <a:lnTo>
                      <a:pt x="61" y="15"/>
                    </a:lnTo>
                    <a:lnTo>
                      <a:pt x="76" y="18"/>
                    </a:lnTo>
                    <a:lnTo>
                      <a:pt x="78" y="14"/>
                    </a:lnTo>
                    <a:lnTo>
                      <a:pt x="82" y="0"/>
                    </a:lnTo>
                    <a:lnTo>
                      <a:pt x="88" y="3"/>
                    </a:lnTo>
                    <a:lnTo>
                      <a:pt x="96" y="6"/>
                    </a:lnTo>
                    <a:lnTo>
                      <a:pt x="103" y="15"/>
                    </a:lnTo>
                    <a:lnTo>
                      <a:pt x="109" y="8"/>
                    </a:lnTo>
                    <a:lnTo>
                      <a:pt x="120" y="0"/>
                    </a:lnTo>
                    <a:lnTo>
                      <a:pt x="131" y="6"/>
                    </a:lnTo>
                    <a:lnTo>
                      <a:pt x="149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4" name="Freeform 5426">
                <a:extLst>
                  <a:ext uri="{FF2B5EF4-FFF2-40B4-BE49-F238E27FC236}">
                    <a16:creationId xmlns:a16="http://schemas.microsoft.com/office/drawing/2014/main" id="{63647EE9-14B3-AAAF-87FC-F49CCB337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2094"/>
                <a:ext cx="50" cy="53"/>
              </a:xfrm>
              <a:custGeom>
                <a:avLst/>
                <a:gdLst>
                  <a:gd name="T0" fmla="*/ 68 w 100"/>
                  <a:gd name="T1" fmla="*/ 5 h 108"/>
                  <a:gd name="T2" fmla="*/ 65 w 100"/>
                  <a:gd name="T3" fmla="*/ 2 h 108"/>
                  <a:gd name="T4" fmla="*/ 60 w 100"/>
                  <a:gd name="T5" fmla="*/ 2 h 108"/>
                  <a:gd name="T6" fmla="*/ 48 w 100"/>
                  <a:gd name="T7" fmla="*/ 0 h 108"/>
                  <a:gd name="T8" fmla="*/ 33 w 100"/>
                  <a:gd name="T9" fmla="*/ 11 h 108"/>
                  <a:gd name="T10" fmla="*/ 28 w 100"/>
                  <a:gd name="T11" fmla="*/ 20 h 108"/>
                  <a:gd name="T12" fmla="*/ 31 w 100"/>
                  <a:gd name="T13" fmla="*/ 21 h 108"/>
                  <a:gd name="T14" fmla="*/ 18 w 100"/>
                  <a:gd name="T15" fmla="*/ 35 h 108"/>
                  <a:gd name="T16" fmla="*/ 18 w 100"/>
                  <a:gd name="T17" fmla="*/ 41 h 108"/>
                  <a:gd name="T18" fmla="*/ 13 w 100"/>
                  <a:gd name="T19" fmla="*/ 49 h 108"/>
                  <a:gd name="T20" fmla="*/ 12 w 100"/>
                  <a:gd name="T21" fmla="*/ 65 h 108"/>
                  <a:gd name="T22" fmla="*/ 10 w 100"/>
                  <a:gd name="T23" fmla="*/ 74 h 108"/>
                  <a:gd name="T24" fmla="*/ 4 w 100"/>
                  <a:gd name="T25" fmla="*/ 82 h 108"/>
                  <a:gd name="T26" fmla="*/ 4 w 100"/>
                  <a:gd name="T27" fmla="*/ 85 h 108"/>
                  <a:gd name="T28" fmla="*/ 0 w 100"/>
                  <a:gd name="T29" fmla="*/ 94 h 108"/>
                  <a:gd name="T30" fmla="*/ 7 w 100"/>
                  <a:gd name="T31" fmla="*/ 97 h 108"/>
                  <a:gd name="T32" fmla="*/ 15 w 100"/>
                  <a:gd name="T33" fmla="*/ 108 h 108"/>
                  <a:gd name="T34" fmla="*/ 24 w 100"/>
                  <a:gd name="T35" fmla="*/ 103 h 108"/>
                  <a:gd name="T36" fmla="*/ 30 w 100"/>
                  <a:gd name="T37" fmla="*/ 94 h 108"/>
                  <a:gd name="T38" fmla="*/ 35 w 100"/>
                  <a:gd name="T39" fmla="*/ 91 h 108"/>
                  <a:gd name="T40" fmla="*/ 45 w 100"/>
                  <a:gd name="T41" fmla="*/ 84 h 108"/>
                  <a:gd name="T42" fmla="*/ 51 w 100"/>
                  <a:gd name="T43" fmla="*/ 85 h 108"/>
                  <a:gd name="T44" fmla="*/ 60 w 100"/>
                  <a:gd name="T45" fmla="*/ 79 h 108"/>
                  <a:gd name="T46" fmla="*/ 68 w 100"/>
                  <a:gd name="T47" fmla="*/ 79 h 108"/>
                  <a:gd name="T48" fmla="*/ 69 w 100"/>
                  <a:gd name="T49" fmla="*/ 85 h 108"/>
                  <a:gd name="T50" fmla="*/ 75 w 100"/>
                  <a:gd name="T51" fmla="*/ 78 h 108"/>
                  <a:gd name="T52" fmla="*/ 72 w 100"/>
                  <a:gd name="T53" fmla="*/ 74 h 108"/>
                  <a:gd name="T54" fmla="*/ 74 w 100"/>
                  <a:gd name="T55" fmla="*/ 68 h 108"/>
                  <a:gd name="T56" fmla="*/ 71 w 100"/>
                  <a:gd name="T57" fmla="*/ 62 h 108"/>
                  <a:gd name="T58" fmla="*/ 77 w 100"/>
                  <a:gd name="T59" fmla="*/ 61 h 108"/>
                  <a:gd name="T60" fmla="*/ 88 w 100"/>
                  <a:gd name="T61" fmla="*/ 68 h 108"/>
                  <a:gd name="T62" fmla="*/ 95 w 100"/>
                  <a:gd name="T63" fmla="*/ 58 h 108"/>
                  <a:gd name="T64" fmla="*/ 100 w 100"/>
                  <a:gd name="T65" fmla="*/ 47 h 108"/>
                  <a:gd name="T66" fmla="*/ 94 w 100"/>
                  <a:gd name="T67" fmla="*/ 38 h 108"/>
                  <a:gd name="T68" fmla="*/ 83 w 100"/>
                  <a:gd name="T69" fmla="*/ 35 h 108"/>
                  <a:gd name="T70" fmla="*/ 85 w 100"/>
                  <a:gd name="T71" fmla="*/ 29 h 108"/>
                  <a:gd name="T72" fmla="*/ 82 w 100"/>
                  <a:gd name="T73" fmla="*/ 21 h 108"/>
                  <a:gd name="T74" fmla="*/ 75 w 100"/>
                  <a:gd name="T75" fmla="*/ 20 h 108"/>
                  <a:gd name="T76" fmla="*/ 74 w 100"/>
                  <a:gd name="T77" fmla="*/ 14 h 108"/>
                  <a:gd name="T78" fmla="*/ 71 w 100"/>
                  <a:gd name="T79" fmla="*/ 12 h 108"/>
                  <a:gd name="T80" fmla="*/ 68 w 100"/>
                  <a:gd name="T81" fmla="*/ 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0" h="108">
                    <a:moveTo>
                      <a:pt x="68" y="5"/>
                    </a:moveTo>
                    <a:lnTo>
                      <a:pt x="65" y="2"/>
                    </a:lnTo>
                    <a:lnTo>
                      <a:pt x="60" y="2"/>
                    </a:lnTo>
                    <a:lnTo>
                      <a:pt x="48" y="0"/>
                    </a:lnTo>
                    <a:lnTo>
                      <a:pt x="33" y="11"/>
                    </a:lnTo>
                    <a:lnTo>
                      <a:pt x="28" y="20"/>
                    </a:lnTo>
                    <a:lnTo>
                      <a:pt x="31" y="21"/>
                    </a:lnTo>
                    <a:lnTo>
                      <a:pt x="18" y="35"/>
                    </a:lnTo>
                    <a:lnTo>
                      <a:pt x="18" y="41"/>
                    </a:lnTo>
                    <a:lnTo>
                      <a:pt x="13" y="49"/>
                    </a:lnTo>
                    <a:lnTo>
                      <a:pt x="12" y="65"/>
                    </a:lnTo>
                    <a:lnTo>
                      <a:pt x="10" y="74"/>
                    </a:lnTo>
                    <a:lnTo>
                      <a:pt x="4" y="82"/>
                    </a:lnTo>
                    <a:lnTo>
                      <a:pt x="4" y="85"/>
                    </a:lnTo>
                    <a:lnTo>
                      <a:pt x="0" y="94"/>
                    </a:lnTo>
                    <a:lnTo>
                      <a:pt x="7" y="97"/>
                    </a:lnTo>
                    <a:lnTo>
                      <a:pt x="15" y="108"/>
                    </a:lnTo>
                    <a:lnTo>
                      <a:pt x="24" y="103"/>
                    </a:lnTo>
                    <a:lnTo>
                      <a:pt x="30" y="94"/>
                    </a:lnTo>
                    <a:lnTo>
                      <a:pt x="35" y="91"/>
                    </a:lnTo>
                    <a:lnTo>
                      <a:pt x="45" y="84"/>
                    </a:lnTo>
                    <a:lnTo>
                      <a:pt x="51" y="85"/>
                    </a:lnTo>
                    <a:lnTo>
                      <a:pt x="60" y="79"/>
                    </a:lnTo>
                    <a:lnTo>
                      <a:pt x="68" y="79"/>
                    </a:lnTo>
                    <a:lnTo>
                      <a:pt x="69" y="85"/>
                    </a:lnTo>
                    <a:lnTo>
                      <a:pt x="75" y="78"/>
                    </a:lnTo>
                    <a:lnTo>
                      <a:pt x="72" y="74"/>
                    </a:lnTo>
                    <a:lnTo>
                      <a:pt x="74" y="68"/>
                    </a:lnTo>
                    <a:lnTo>
                      <a:pt x="71" y="62"/>
                    </a:lnTo>
                    <a:lnTo>
                      <a:pt x="77" y="61"/>
                    </a:lnTo>
                    <a:lnTo>
                      <a:pt x="88" y="68"/>
                    </a:lnTo>
                    <a:lnTo>
                      <a:pt x="95" y="58"/>
                    </a:lnTo>
                    <a:lnTo>
                      <a:pt x="100" y="47"/>
                    </a:lnTo>
                    <a:lnTo>
                      <a:pt x="94" y="38"/>
                    </a:lnTo>
                    <a:lnTo>
                      <a:pt x="83" y="35"/>
                    </a:lnTo>
                    <a:lnTo>
                      <a:pt x="85" y="29"/>
                    </a:lnTo>
                    <a:lnTo>
                      <a:pt x="82" y="21"/>
                    </a:lnTo>
                    <a:lnTo>
                      <a:pt x="75" y="20"/>
                    </a:lnTo>
                    <a:lnTo>
                      <a:pt x="74" y="14"/>
                    </a:lnTo>
                    <a:lnTo>
                      <a:pt x="71" y="12"/>
                    </a:lnTo>
                    <a:lnTo>
                      <a:pt x="68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5" name="Freeform 5427">
                <a:extLst>
                  <a:ext uri="{FF2B5EF4-FFF2-40B4-BE49-F238E27FC236}">
                    <a16:creationId xmlns:a16="http://schemas.microsoft.com/office/drawing/2014/main" id="{F8424A76-FFDF-E42F-E846-12315AC62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2094"/>
                <a:ext cx="50" cy="53"/>
              </a:xfrm>
              <a:custGeom>
                <a:avLst/>
                <a:gdLst>
                  <a:gd name="T0" fmla="*/ 68 w 100"/>
                  <a:gd name="T1" fmla="*/ 5 h 108"/>
                  <a:gd name="T2" fmla="*/ 71 w 100"/>
                  <a:gd name="T3" fmla="*/ 12 h 108"/>
                  <a:gd name="T4" fmla="*/ 74 w 100"/>
                  <a:gd name="T5" fmla="*/ 14 h 108"/>
                  <a:gd name="T6" fmla="*/ 75 w 100"/>
                  <a:gd name="T7" fmla="*/ 20 h 108"/>
                  <a:gd name="T8" fmla="*/ 82 w 100"/>
                  <a:gd name="T9" fmla="*/ 21 h 108"/>
                  <a:gd name="T10" fmla="*/ 85 w 100"/>
                  <a:gd name="T11" fmla="*/ 29 h 108"/>
                  <a:gd name="T12" fmla="*/ 83 w 100"/>
                  <a:gd name="T13" fmla="*/ 35 h 108"/>
                  <a:gd name="T14" fmla="*/ 94 w 100"/>
                  <a:gd name="T15" fmla="*/ 38 h 108"/>
                  <a:gd name="T16" fmla="*/ 100 w 100"/>
                  <a:gd name="T17" fmla="*/ 47 h 108"/>
                  <a:gd name="T18" fmla="*/ 95 w 100"/>
                  <a:gd name="T19" fmla="*/ 58 h 108"/>
                  <a:gd name="T20" fmla="*/ 88 w 100"/>
                  <a:gd name="T21" fmla="*/ 68 h 108"/>
                  <a:gd name="T22" fmla="*/ 77 w 100"/>
                  <a:gd name="T23" fmla="*/ 61 h 108"/>
                  <a:gd name="T24" fmla="*/ 71 w 100"/>
                  <a:gd name="T25" fmla="*/ 62 h 108"/>
                  <a:gd name="T26" fmla="*/ 74 w 100"/>
                  <a:gd name="T27" fmla="*/ 68 h 108"/>
                  <a:gd name="T28" fmla="*/ 72 w 100"/>
                  <a:gd name="T29" fmla="*/ 74 h 108"/>
                  <a:gd name="T30" fmla="*/ 75 w 100"/>
                  <a:gd name="T31" fmla="*/ 78 h 108"/>
                  <a:gd name="T32" fmla="*/ 69 w 100"/>
                  <a:gd name="T33" fmla="*/ 85 h 108"/>
                  <a:gd name="T34" fmla="*/ 68 w 100"/>
                  <a:gd name="T35" fmla="*/ 79 h 108"/>
                  <a:gd name="T36" fmla="*/ 60 w 100"/>
                  <a:gd name="T37" fmla="*/ 79 h 108"/>
                  <a:gd name="T38" fmla="*/ 51 w 100"/>
                  <a:gd name="T39" fmla="*/ 85 h 108"/>
                  <a:gd name="T40" fmla="*/ 45 w 100"/>
                  <a:gd name="T41" fmla="*/ 84 h 108"/>
                  <a:gd name="T42" fmla="*/ 35 w 100"/>
                  <a:gd name="T43" fmla="*/ 91 h 108"/>
                  <a:gd name="T44" fmla="*/ 30 w 100"/>
                  <a:gd name="T45" fmla="*/ 94 h 108"/>
                  <a:gd name="T46" fmla="*/ 24 w 100"/>
                  <a:gd name="T47" fmla="*/ 103 h 108"/>
                  <a:gd name="T48" fmla="*/ 15 w 100"/>
                  <a:gd name="T49" fmla="*/ 108 h 108"/>
                  <a:gd name="T50" fmla="*/ 7 w 100"/>
                  <a:gd name="T51" fmla="*/ 97 h 108"/>
                  <a:gd name="T52" fmla="*/ 0 w 100"/>
                  <a:gd name="T53" fmla="*/ 94 h 108"/>
                  <a:gd name="T54" fmla="*/ 4 w 100"/>
                  <a:gd name="T55" fmla="*/ 85 h 108"/>
                  <a:gd name="T56" fmla="*/ 4 w 100"/>
                  <a:gd name="T57" fmla="*/ 82 h 108"/>
                  <a:gd name="T58" fmla="*/ 10 w 100"/>
                  <a:gd name="T59" fmla="*/ 74 h 108"/>
                  <a:gd name="T60" fmla="*/ 12 w 100"/>
                  <a:gd name="T61" fmla="*/ 65 h 108"/>
                  <a:gd name="T62" fmla="*/ 13 w 100"/>
                  <a:gd name="T63" fmla="*/ 49 h 108"/>
                  <a:gd name="T64" fmla="*/ 18 w 100"/>
                  <a:gd name="T65" fmla="*/ 41 h 108"/>
                  <a:gd name="T66" fmla="*/ 18 w 100"/>
                  <a:gd name="T67" fmla="*/ 35 h 108"/>
                  <a:gd name="T68" fmla="*/ 31 w 100"/>
                  <a:gd name="T69" fmla="*/ 21 h 108"/>
                  <a:gd name="T70" fmla="*/ 28 w 100"/>
                  <a:gd name="T71" fmla="*/ 20 h 108"/>
                  <a:gd name="T72" fmla="*/ 33 w 100"/>
                  <a:gd name="T73" fmla="*/ 11 h 108"/>
                  <a:gd name="T74" fmla="*/ 48 w 100"/>
                  <a:gd name="T75" fmla="*/ 0 h 108"/>
                  <a:gd name="T76" fmla="*/ 60 w 100"/>
                  <a:gd name="T77" fmla="*/ 2 h 108"/>
                  <a:gd name="T78" fmla="*/ 65 w 100"/>
                  <a:gd name="T79" fmla="*/ 2 h 108"/>
                  <a:gd name="T80" fmla="*/ 68 w 100"/>
                  <a:gd name="T81" fmla="*/ 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0" h="108">
                    <a:moveTo>
                      <a:pt x="68" y="5"/>
                    </a:moveTo>
                    <a:lnTo>
                      <a:pt x="71" y="12"/>
                    </a:lnTo>
                    <a:lnTo>
                      <a:pt x="74" y="14"/>
                    </a:lnTo>
                    <a:lnTo>
                      <a:pt x="75" y="20"/>
                    </a:lnTo>
                    <a:lnTo>
                      <a:pt x="82" y="21"/>
                    </a:lnTo>
                    <a:lnTo>
                      <a:pt x="85" y="29"/>
                    </a:lnTo>
                    <a:lnTo>
                      <a:pt x="83" y="35"/>
                    </a:lnTo>
                    <a:lnTo>
                      <a:pt x="94" y="38"/>
                    </a:lnTo>
                    <a:lnTo>
                      <a:pt x="100" y="47"/>
                    </a:lnTo>
                    <a:lnTo>
                      <a:pt x="95" y="58"/>
                    </a:lnTo>
                    <a:lnTo>
                      <a:pt x="88" y="68"/>
                    </a:lnTo>
                    <a:lnTo>
                      <a:pt x="77" y="61"/>
                    </a:lnTo>
                    <a:lnTo>
                      <a:pt x="71" y="62"/>
                    </a:lnTo>
                    <a:lnTo>
                      <a:pt x="74" y="68"/>
                    </a:lnTo>
                    <a:lnTo>
                      <a:pt x="72" y="74"/>
                    </a:lnTo>
                    <a:lnTo>
                      <a:pt x="75" y="78"/>
                    </a:lnTo>
                    <a:lnTo>
                      <a:pt x="69" y="85"/>
                    </a:lnTo>
                    <a:lnTo>
                      <a:pt x="68" y="79"/>
                    </a:lnTo>
                    <a:lnTo>
                      <a:pt x="60" y="79"/>
                    </a:lnTo>
                    <a:lnTo>
                      <a:pt x="51" y="85"/>
                    </a:lnTo>
                    <a:lnTo>
                      <a:pt x="45" y="84"/>
                    </a:lnTo>
                    <a:lnTo>
                      <a:pt x="35" y="91"/>
                    </a:lnTo>
                    <a:lnTo>
                      <a:pt x="30" y="94"/>
                    </a:lnTo>
                    <a:lnTo>
                      <a:pt x="24" y="103"/>
                    </a:lnTo>
                    <a:lnTo>
                      <a:pt x="15" y="108"/>
                    </a:lnTo>
                    <a:lnTo>
                      <a:pt x="7" y="97"/>
                    </a:lnTo>
                    <a:lnTo>
                      <a:pt x="0" y="94"/>
                    </a:lnTo>
                    <a:lnTo>
                      <a:pt x="4" y="85"/>
                    </a:lnTo>
                    <a:lnTo>
                      <a:pt x="4" y="82"/>
                    </a:lnTo>
                    <a:lnTo>
                      <a:pt x="10" y="74"/>
                    </a:lnTo>
                    <a:lnTo>
                      <a:pt x="12" y="65"/>
                    </a:lnTo>
                    <a:lnTo>
                      <a:pt x="13" y="49"/>
                    </a:lnTo>
                    <a:lnTo>
                      <a:pt x="18" y="41"/>
                    </a:lnTo>
                    <a:lnTo>
                      <a:pt x="18" y="35"/>
                    </a:lnTo>
                    <a:lnTo>
                      <a:pt x="31" y="21"/>
                    </a:lnTo>
                    <a:lnTo>
                      <a:pt x="28" y="20"/>
                    </a:lnTo>
                    <a:lnTo>
                      <a:pt x="33" y="11"/>
                    </a:lnTo>
                    <a:lnTo>
                      <a:pt x="48" y="0"/>
                    </a:lnTo>
                    <a:lnTo>
                      <a:pt x="60" y="2"/>
                    </a:lnTo>
                    <a:lnTo>
                      <a:pt x="65" y="2"/>
                    </a:lnTo>
                    <a:lnTo>
                      <a:pt x="6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6" name="Freeform 5428">
                <a:extLst>
                  <a:ext uri="{FF2B5EF4-FFF2-40B4-BE49-F238E27FC236}">
                    <a16:creationId xmlns:a16="http://schemas.microsoft.com/office/drawing/2014/main" id="{699DA171-C6F4-97ED-7125-DEB164450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2094"/>
                <a:ext cx="50" cy="53"/>
              </a:xfrm>
              <a:custGeom>
                <a:avLst/>
                <a:gdLst>
                  <a:gd name="T0" fmla="*/ 68 w 100"/>
                  <a:gd name="T1" fmla="*/ 5 h 108"/>
                  <a:gd name="T2" fmla="*/ 71 w 100"/>
                  <a:gd name="T3" fmla="*/ 12 h 108"/>
                  <a:gd name="T4" fmla="*/ 74 w 100"/>
                  <a:gd name="T5" fmla="*/ 14 h 108"/>
                  <a:gd name="T6" fmla="*/ 75 w 100"/>
                  <a:gd name="T7" fmla="*/ 20 h 108"/>
                  <a:gd name="T8" fmla="*/ 82 w 100"/>
                  <a:gd name="T9" fmla="*/ 21 h 108"/>
                  <a:gd name="T10" fmla="*/ 85 w 100"/>
                  <a:gd name="T11" fmla="*/ 29 h 108"/>
                  <a:gd name="T12" fmla="*/ 83 w 100"/>
                  <a:gd name="T13" fmla="*/ 35 h 108"/>
                  <a:gd name="T14" fmla="*/ 94 w 100"/>
                  <a:gd name="T15" fmla="*/ 38 h 108"/>
                  <a:gd name="T16" fmla="*/ 100 w 100"/>
                  <a:gd name="T17" fmla="*/ 47 h 108"/>
                  <a:gd name="T18" fmla="*/ 95 w 100"/>
                  <a:gd name="T19" fmla="*/ 58 h 108"/>
                  <a:gd name="T20" fmla="*/ 88 w 100"/>
                  <a:gd name="T21" fmla="*/ 68 h 108"/>
                  <a:gd name="T22" fmla="*/ 77 w 100"/>
                  <a:gd name="T23" fmla="*/ 61 h 108"/>
                  <a:gd name="T24" fmla="*/ 71 w 100"/>
                  <a:gd name="T25" fmla="*/ 62 h 108"/>
                  <a:gd name="T26" fmla="*/ 74 w 100"/>
                  <a:gd name="T27" fmla="*/ 68 h 108"/>
                  <a:gd name="T28" fmla="*/ 72 w 100"/>
                  <a:gd name="T29" fmla="*/ 74 h 108"/>
                  <a:gd name="T30" fmla="*/ 75 w 100"/>
                  <a:gd name="T31" fmla="*/ 78 h 108"/>
                  <a:gd name="T32" fmla="*/ 69 w 100"/>
                  <a:gd name="T33" fmla="*/ 85 h 108"/>
                  <a:gd name="T34" fmla="*/ 68 w 100"/>
                  <a:gd name="T35" fmla="*/ 79 h 108"/>
                  <a:gd name="T36" fmla="*/ 60 w 100"/>
                  <a:gd name="T37" fmla="*/ 79 h 108"/>
                  <a:gd name="T38" fmla="*/ 51 w 100"/>
                  <a:gd name="T39" fmla="*/ 85 h 108"/>
                  <a:gd name="T40" fmla="*/ 45 w 100"/>
                  <a:gd name="T41" fmla="*/ 84 h 108"/>
                  <a:gd name="T42" fmla="*/ 35 w 100"/>
                  <a:gd name="T43" fmla="*/ 91 h 108"/>
                  <a:gd name="T44" fmla="*/ 30 w 100"/>
                  <a:gd name="T45" fmla="*/ 94 h 108"/>
                  <a:gd name="T46" fmla="*/ 24 w 100"/>
                  <a:gd name="T47" fmla="*/ 103 h 108"/>
                  <a:gd name="T48" fmla="*/ 15 w 100"/>
                  <a:gd name="T49" fmla="*/ 108 h 108"/>
                  <a:gd name="T50" fmla="*/ 7 w 100"/>
                  <a:gd name="T51" fmla="*/ 97 h 108"/>
                  <a:gd name="T52" fmla="*/ 0 w 100"/>
                  <a:gd name="T53" fmla="*/ 94 h 108"/>
                  <a:gd name="T54" fmla="*/ 4 w 100"/>
                  <a:gd name="T55" fmla="*/ 85 h 108"/>
                  <a:gd name="T56" fmla="*/ 4 w 100"/>
                  <a:gd name="T57" fmla="*/ 82 h 108"/>
                  <a:gd name="T58" fmla="*/ 10 w 100"/>
                  <a:gd name="T59" fmla="*/ 74 h 108"/>
                  <a:gd name="T60" fmla="*/ 12 w 100"/>
                  <a:gd name="T61" fmla="*/ 65 h 108"/>
                  <a:gd name="T62" fmla="*/ 13 w 100"/>
                  <a:gd name="T63" fmla="*/ 49 h 108"/>
                  <a:gd name="T64" fmla="*/ 18 w 100"/>
                  <a:gd name="T65" fmla="*/ 41 h 108"/>
                  <a:gd name="T66" fmla="*/ 18 w 100"/>
                  <a:gd name="T67" fmla="*/ 35 h 108"/>
                  <a:gd name="T68" fmla="*/ 31 w 100"/>
                  <a:gd name="T69" fmla="*/ 21 h 108"/>
                  <a:gd name="T70" fmla="*/ 28 w 100"/>
                  <a:gd name="T71" fmla="*/ 20 h 108"/>
                  <a:gd name="T72" fmla="*/ 33 w 100"/>
                  <a:gd name="T73" fmla="*/ 11 h 108"/>
                  <a:gd name="T74" fmla="*/ 48 w 100"/>
                  <a:gd name="T75" fmla="*/ 0 h 108"/>
                  <a:gd name="T76" fmla="*/ 60 w 100"/>
                  <a:gd name="T77" fmla="*/ 2 h 108"/>
                  <a:gd name="T78" fmla="*/ 65 w 100"/>
                  <a:gd name="T79" fmla="*/ 2 h 108"/>
                  <a:gd name="T80" fmla="*/ 68 w 100"/>
                  <a:gd name="T81" fmla="*/ 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0" h="108">
                    <a:moveTo>
                      <a:pt x="68" y="5"/>
                    </a:moveTo>
                    <a:lnTo>
                      <a:pt x="71" y="12"/>
                    </a:lnTo>
                    <a:lnTo>
                      <a:pt x="74" y="14"/>
                    </a:lnTo>
                    <a:lnTo>
                      <a:pt x="75" y="20"/>
                    </a:lnTo>
                    <a:lnTo>
                      <a:pt x="82" y="21"/>
                    </a:lnTo>
                    <a:lnTo>
                      <a:pt x="85" y="29"/>
                    </a:lnTo>
                    <a:lnTo>
                      <a:pt x="83" y="35"/>
                    </a:lnTo>
                    <a:lnTo>
                      <a:pt x="94" y="38"/>
                    </a:lnTo>
                    <a:lnTo>
                      <a:pt x="100" y="47"/>
                    </a:lnTo>
                    <a:lnTo>
                      <a:pt x="95" y="58"/>
                    </a:lnTo>
                    <a:lnTo>
                      <a:pt x="88" y="68"/>
                    </a:lnTo>
                    <a:lnTo>
                      <a:pt x="77" y="61"/>
                    </a:lnTo>
                    <a:lnTo>
                      <a:pt x="71" y="62"/>
                    </a:lnTo>
                    <a:lnTo>
                      <a:pt x="74" y="68"/>
                    </a:lnTo>
                    <a:lnTo>
                      <a:pt x="72" y="74"/>
                    </a:lnTo>
                    <a:lnTo>
                      <a:pt x="75" y="78"/>
                    </a:lnTo>
                    <a:lnTo>
                      <a:pt x="69" y="85"/>
                    </a:lnTo>
                    <a:lnTo>
                      <a:pt x="68" y="79"/>
                    </a:lnTo>
                    <a:lnTo>
                      <a:pt x="60" y="79"/>
                    </a:lnTo>
                    <a:lnTo>
                      <a:pt x="51" y="85"/>
                    </a:lnTo>
                    <a:lnTo>
                      <a:pt x="45" y="84"/>
                    </a:lnTo>
                    <a:lnTo>
                      <a:pt x="35" y="91"/>
                    </a:lnTo>
                    <a:lnTo>
                      <a:pt x="30" y="94"/>
                    </a:lnTo>
                    <a:lnTo>
                      <a:pt x="24" y="103"/>
                    </a:lnTo>
                    <a:lnTo>
                      <a:pt x="15" y="108"/>
                    </a:lnTo>
                    <a:lnTo>
                      <a:pt x="7" y="97"/>
                    </a:lnTo>
                    <a:lnTo>
                      <a:pt x="0" y="94"/>
                    </a:lnTo>
                    <a:lnTo>
                      <a:pt x="4" y="85"/>
                    </a:lnTo>
                    <a:lnTo>
                      <a:pt x="4" y="82"/>
                    </a:lnTo>
                    <a:lnTo>
                      <a:pt x="10" y="74"/>
                    </a:lnTo>
                    <a:lnTo>
                      <a:pt x="12" y="65"/>
                    </a:lnTo>
                    <a:lnTo>
                      <a:pt x="13" y="49"/>
                    </a:lnTo>
                    <a:lnTo>
                      <a:pt x="18" y="41"/>
                    </a:lnTo>
                    <a:lnTo>
                      <a:pt x="18" y="35"/>
                    </a:lnTo>
                    <a:lnTo>
                      <a:pt x="31" y="21"/>
                    </a:lnTo>
                    <a:lnTo>
                      <a:pt x="28" y="20"/>
                    </a:lnTo>
                    <a:lnTo>
                      <a:pt x="33" y="11"/>
                    </a:lnTo>
                    <a:lnTo>
                      <a:pt x="48" y="0"/>
                    </a:lnTo>
                    <a:lnTo>
                      <a:pt x="60" y="2"/>
                    </a:lnTo>
                    <a:lnTo>
                      <a:pt x="65" y="2"/>
                    </a:lnTo>
                    <a:lnTo>
                      <a:pt x="68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7" name="Freeform 5429">
                <a:extLst>
                  <a:ext uri="{FF2B5EF4-FFF2-40B4-BE49-F238E27FC236}">
                    <a16:creationId xmlns:a16="http://schemas.microsoft.com/office/drawing/2014/main" id="{18A67DBA-4530-BFAE-96DC-F916EE8AB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2077"/>
                <a:ext cx="22" cy="29"/>
              </a:xfrm>
              <a:custGeom>
                <a:avLst/>
                <a:gdLst>
                  <a:gd name="T0" fmla="*/ 25 w 42"/>
                  <a:gd name="T1" fmla="*/ 7 h 57"/>
                  <a:gd name="T2" fmla="*/ 22 w 42"/>
                  <a:gd name="T3" fmla="*/ 0 h 57"/>
                  <a:gd name="T4" fmla="*/ 18 w 42"/>
                  <a:gd name="T5" fmla="*/ 7 h 57"/>
                  <a:gd name="T6" fmla="*/ 16 w 42"/>
                  <a:gd name="T7" fmla="*/ 15 h 57"/>
                  <a:gd name="T8" fmla="*/ 10 w 42"/>
                  <a:gd name="T9" fmla="*/ 22 h 57"/>
                  <a:gd name="T10" fmla="*/ 10 w 42"/>
                  <a:gd name="T11" fmla="*/ 28 h 57"/>
                  <a:gd name="T12" fmla="*/ 0 w 42"/>
                  <a:gd name="T13" fmla="*/ 28 h 57"/>
                  <a:gd name="T14" fmla="*/ 1 w 42"/>
                  <a:gd name="T15" fmla="*/ 42 h 57"/>
                  <a:gd name="T16" fmla="*/ 1 w 42"/>
                  <a:gd name="T17" fmla="*/ 45 h 57"/>
                  <a:gd name="T18" fmla="*/ 10 w 42"/>
                  <a:gd name="T19" fmla="*/ 51 h 57"/>
                  <a:gd name="T20" fmla="*/ 10 w 42"/>
                  <a:gd name="T21" fmla="*/ 56 h 57"/>
                  <a:gd name="T22" fmla="*/ 13 w 42"/>
                  <a:gd name="T23" fmla="*/ 57 h 57"/>
                  <a:gd name="T24" fmla="*/ 22 w 42"/>
                  <a:gd name="T25" fmla="*/ 50 h 57"/>
                  <a:gd name="T26" fmla="*/ 24 w 42"/>
                  <a:gd name="T27" fmla="*/ 47 h 57"/>
                  <a:gd name="T28" fmla="*/ 29 w 42"/>
                  <a:gd name="T29" fmla="*/ 47 h 57"/>
                  <a:gd name="T30" fmla="*/ 36 w 42"/>
                  <a:gd name="T31" fmla="*/ 41 h 57"/>
                  <a:gd name="T32" fmla="*/ 38 w 42"/>
                  <a:gd name="T33" fmla="*/ 25 h 57"/>
                  <a:gd name="T34" fmla="*/ 36 w 42"/>
                  <a:gd name="T35" fmla="*/ 22 h 57"/>
                  <a:gd name="T36" fmla="*/ 42 w 42"/>
                  <a:gd name="T37" fmla="*/ 21 h 57"/>
                  <a:gd name="T38" fmla="*/ 39 w 42"/>
                  <a:gd name="T39" fmla="*/ 15 h 57"/>
                  <a:gd name="T40" fmla="*/ 41 w 42"/>
                  <a:gd name="T41" fmla="*/ 7 h 57"/>
                  <a:gd name="T42" fmla="*/ 36 w 42"/>
                  <a:gd name="T43" fmla="*/ 7 h 57"/>
                  <a:gd name="T44" fmla="*/ 27 w 42"/>
                  <a:gd name="T45" fmla="*/ 4 h 57"/>
                  <a:gd name="T46" fmla="*/ 25 w 42"/>
                  <a:gd name="T47" fmla="*/ 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" h="57">
                    <a:moveTo>
                      <a:pt x="25" y="7"/>
                    </a:moveTo>
                    <a:lnTo>
                      <a:pt x="22" y="0"/>
                    </a:lnTo>
                    <a:lnTo>
                      <a:pt x="18" y="7"/>
                    </a:lnTo>
                    <a:lnTo>
                      <a:pt x="16" y="15"/>
                    </a:lnTo>
                    <a:lnTo>
                      <a:pt x="10" y="22"/>
                    </a:lnTo>
                    <a:lnTo>
                      <a:pt x="10" y="28"/>
                    </a:lnTo>
                    <a:lnTo>
                      <a:pt x="0" y="28"/>
                    </a:lnTo>
                    <a:lnTo>
                      <a:pt x="1" y="42"/>
                    </a:lnTo>
                    <a:lnTo>
                      <a:pt x="1" y="45"/>
                    </a:lnTo>
                    <a:lnTo>
                      <a:pt x="10" y="51"/>
                    </a:lnTo>
                    <a:lnTo>
                      <a:pt x="10" y="56"/>
                    </a:lnTo>
                    <a:lnTo>
                      <a:pt x="13" y="57"/>
                    </a:lnTo>
                    <a:lnTo>
                      <a:pt x="22" y="50"/>
                    </a:lnTo>
                    <a:lnTo>
                      <a:pt x="24" y="47"/>
                    </a:lnTo>
                    <a:lnTo>
                      <a:pt x="29" y="47"/>
                    </a:lnTo>
                    <a:lnTo>
                      <a:pt x="36" y="41"/>
                    </a:lnTo>
                    <a:lnTo>
                      <a:pt x="38" y="25"/>
                    </a:lnTo>
                    <a:lnTo>
                      <a:pt x="36" y="22"/>
                    </a:lnTo>
                    <a:lnTo>
                      <a:pt x="42" y="21"/>
                    </a:lnTo>
                    <a:lnTo>
                      <a:pt x="39" y="15"/>
                    </a:lnTo>
                    <a:lnTo>
                      <a:pt x="41" y="7"/>
                    </a:lnTo>
                    <a:lnTo>
                      <a:pt x="36" y="7"/>
                    </a:lnTo>
                    <a:lnTo>
                      <a:pt x="27" y="4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778" name="Freeform 5430">
                <a:extLst>
                  <a:ext uri="{FF2B5EF4-FFF2-40B4-BE49-F238E27FC236}">
                    <a16:creationId xmlns:a16="http://schemas.microsoft.com/office/drawing/2014/main" id="{241E6391-AFC4-F98F-EDB1-6704DDA77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2077"/>
                <a:ext cx="22" cy="29"/>
              </a:xfrm>
              <a:custGeom>
                <a:avLst/>
                <a:gdLst>
                  <a:gd name="T0" fmla="*/ 25 w 42"/>
                  <a:gd name="T1" fmla="*/ 7 h 57"/>
                  <a:gd name="T2" fmla="*/ 27 w 42"/>
                  <a:gd name="T3" fmla="*/ 4 h 57"/>
                  <a:gd name="T4" fmla="*/ 36 w 42"/>
                  <a:gd name="T5" fmla="*/ 7 h 57"/>
                  <a:gd name="T6" fmla="*/ 41 w 42"/>
                  <a:gd name="T7" fmla="*/ 7 h 57"/>
                  <a:gd name="T8" fmla="*/ 39 w 42"/>
                  <a:gd name="T9" fmla="*/ 15 h 57"/>
                  <a:gd name="T10" fmla="*/ 42 w 42"/>
                  <a:gd name="T11" fmla="*/ 21 h 57"/>
                  <a:gd name="T12" fmla="*/ 36 w 42"/>
                  <a:gd name="T13" fmla="*/ 22 h 57"/>
                  <a:gd name="T14" fmla="*/ 38 w 42"/>
                  <a:gd name="T15" fmla="*/ 25 h 57"/>
                  <a:gd name="T16" fmla="*/ 36 w 42"/>
                  <a:gd name="T17" fmla="*/ 41 h 57"/>
                  <a:gd name="T18" fmla="*/ 29 w 42"/>
                  <a:gd name="T19" fmla="*/ 47 h 57"/>
                  <a:gd name="T20" fmla="*/ 24 w 42"/>
                  <a:gd name="T21" fmla="*/ 47 h 57"/>
                  <a:gd name="T22" fmla="*/ 22 w 42"/>
                  <a:gd name="T23" fmla="*/ 50 h 57"/>
                  <a:gd name="T24" fmla="*/ 13 w 42"/>
                  <a:gd name="T25" fmla="*/ 57 h 57"/>
                  <a:gd name="T26" fmla="*/ 10 w 42"/>
                  <a:gd name="T27" fmla="*/ 56 h 57"/>
                  <a:gd name="T28" fmla="*/ 10 w 42"/>
                  <a:gd name="T29" fmla="*/ 51 h 57"/>
                  <a:gd name="T30" fmla="*/ 1 w 42"/>
                  <a:gd name="T31" fmla="*/ 45 h 57"/>
                  <a:gd name="T32" fmla="*/ 1 w 42"/>
                  <a:gd name="T33" fmla="*/ 42 h 57"/>
                  <a:gd name="T34" fmla="*/ 0 w 42"/>
                  <a:gd name="T35" fmla="*/ 28 h 57"/>
                  <a:gd name="T36" fmla="*/ 10 w 42"/>
                  <a:gd name="T37" fmla="*/ 28 h 57"/>
                  <a:gd name="T38" fmla="*/ 10 w 42"/>
                  <a:gd name="T39" fmla="*/ 22 h 57"/>
                  <a:gd name="T40" fmla="*/ 16 w 42"/>
                  <a:gd name="T41" fmla="*/ 15 h 57"/>
                  <a:gd name="T42" fmla="*/ 18 w 42"/>
                  <a:gd name="T43" fmla="*/ 7 h 57"/>
                  <a:gd name="T44" fmla="*/ 22 w 42"/>
                  <a:gd name="T45" fmla="*/ 0 h 57"/>
                  <a:gd name="T46" fmla="*/ 25 w 42"/>
                  <a:gd name="T47" fmla="*/ 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" h="57">
                    <a:moveTo>
                      <a:pt x="25" y="7"/>
                    </a:moveTo>
                    <a:lnTo>
                      <a:pt x="27" y="4"/>
                    </a:lnTo>
                    <a:lnTo>
                      <a:pt x="36" y="7"/>
                    </a:lnTo>
                    <a:lnTo>
                      <a:pt x="41" y="7"/>
                    </a:lnTo>
                    <a:lnTo>
                      <a:pt x="39" y="15"/>
                    </a:lnTo>
                    <a:lnTo>
                      <a:pt x="42" y="21"/>
                    </a:lnTo>
                    <a:lnTo>
                      <a:pt x="36" y="22"/>
                    </a:lnTo>
                    <a:lnTo>
                      <a:pt x="38" y="25"/>
                    </a:lnTo>
                    <a:lnTo>
                      <a:pt x="36" y="41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50"/>
                    </a:lnTo>
                    <a:lnTo>
                      <a:pt x="13" y="57"/>
                    </a:lnTo>
                    <a:lnTo>
                      <a:pt x="10" y="56"/>
                    </a:lnTo>
                    <a:lnTo>
                      <a:pt x="10" y="51"/>
                    </a:lnTo>
                    <a:lnTo>
                      <a:pt x="1" y="45"/>
                    </a:lnTo>
                    <a:lnTo>
                      <a:pt x="1" y="42"/>
                    </a:lnTo>
                    <a:lnTo>
                      <a:pt x="0" y="28"/>
                    </a:lnTo>
                    <a:lnTo>
                      <a:pt x="10" y="28"/>
                    </a:lnTo>
                    <a:lnTo>
                      <a:pt x="10" y="22"/>
                    </a:lnTo>
                    <a:lnTo>
                      <a:pt x="16" y="15"/>
                    </a:lnTo>
                    <a:lnTo>
                      <a:pt x="18" y="7"/>
                    </a:lnTo>
                    <a:lnTo>
                      <a:pt x="22" y="0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3" name="Group 5632">
              <a:extLst>
                <a:ext uri="{FF2B5EF4-FFF2-40B4-BE49-F238E27FC236}">
                  <a16:creationId xmlns:a16="http://schemas.microsoft.com/office/drawing/2014/main" id="{F736E8CB-740E-3E7A-A121-349557C804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2" y="396"/>
              <a:ext cx="1895" cy="1944"/>
              <a:chOff x="3442" y="396"/>
              <a:chExt cx="1895" cy="1944"/>
            </a:xfrm>
          </p:grpSpPr>
          <p:sp>
            <p:nvSpPr>
              <p:cNvPr id="1379" name="Freeform 5432">
                <a:extLst>
                  <a:ext uri="{FF2B5EF4-FFF2-40B4-BE49-F238E27FC236}">
                    <a16:creationId xmlns:a16="http://schemas.microsoft.com/office/drawing/2014/main" id="{D8E9DF94-A061-030A-8671-9237EE427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2077"/>
                <a:ext cx="22" cy="29"/>
              </a:xfrm>
              <a:custGeom>
                <a:avLst/>
                <a:gdLst>
                  <a:gd name="T0" fmla="*/ 25 w 42"/>
                  <a:gd name="T1" fmla="*/ 7 h 57"/>
                  <a:gd name="T2" fmla="*/ 27 w 42"/>
                  <a:gd name="T3" fmla="*/ 4 h 57"/>
                  <a:gd name="T4" fmla="*/ 36 w 42"/>
                  <a:gd name="T5" fmla="*/ 7 h 57"/>
                  <a:gd name="T6" fmla="*/ 41 w 42"/>
                  <a:gd name="T7" fmla="*/ 7 h 57"/>
                  <a:gd name="T8" fmla="*/ 39 w 42"/>
                  <a:gd name="T9" fmla="*/ 15 h 57"/>
                  <a:gd name="T10" fmla="*/ 42 w 42"/>
                  <a:gd name="T11" fmla="*/ 21 h 57"/>
                  <a:gd name="T12" fmla="*/ 36 w 42"/>
                  <a:gd name="T13" fmla="*/ 22 h 57"/>
                  <a:gd name="T14" fmla="*/ 38 w 42"/>
                  <a:gd name="T15" fmla="*/ 25 h 57"/>
                  <a:gd name="T16" fmla="*/ 36 w 42"/>
                  <a:gd name="T17" fmla="*/ 41 h 57"/>
                  <a:gd name="T18" fmla="*/ 29 w 42"/>
                  <a:gd name="T19" fmla="*/ 47 h 57"/>
                  <a:gd name="T20" fmla="*/ 24 w 42"/>
                  <a:gd name="T21" fmla="*/ 47 h 57"/>
                  <a:gd name="T22" fmla="*/ 22 w 42"/>
                  <a:gd name="T23" fmla="*/ 50 h 57"/>
                  <a:gd name="T24" fmla="*/ 13 w 42"/>
                  <a:gd name="T25" fmla="*/ 57 h 57"/>
                  <a:gd name="T26" fmla="*/ 10 w 42"/>
                  <a:gd name="T27" fmla="*/ 56 h 57"/>
                  <a:gd name="T28" fmla="*/ 10 w 42"/>
                  <a:gd name="T29" fmla="*/ 51 h 57"/>
                  <a:gd name="T30" fmla="*/ 1 w 42"/>
                  <a:gd name="T31" fmla="*/ 45 h 57"/>
                  <a:gd name="T32" fmla="*/ 1 w 42"/>
                  <a:gd name="T33" fmla="*/ 42 h 57"/>
                  <a:gd name="T34" fmla="*/ 0 w 42"/>
                  <a:gd name="T35" fmla="*/ 28 h 57"/>
                  <a:gd name="T36" fmla="*/ 10 w 42"/>
                  <a:gd name="T37" fmla="*/ 28 h 57"/>
                  <a:gd name="T38" fmla="*/ 10 w 42"/>
                  <a:gd name="T39" fmla="*/ 22 h 57"/>
                  <a:gd name="T40" fmla="*/ 16 w 42"/>
                  <a:gd name="T41" fmla="*/ 15 h 57"/>
                  <a:gd name="T42" fmla="*/ 18 w 42"/>
                  <a:gd name="T43" fmla="*/ 7 h 57"/>
                  <a:gd name="T44" fmla="*/ 22 w 42"/>
                  <a:gd name="T45" fmla="*/ 0 h 57"/>
                  <a:gd name="T46" fmla="*/ 25 w 42"/>
                  <a:gd name="T47" fmla="*/ 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" h="57">
                    <a:moveTo>
                      <a:pt x="25" y="7"/>
                    </a:moveTo>
                    <a:lnTo>
                      <a:pt x="27" y="4"/>
                    </a:lnTo>
                    <a:lnTo>
                      <a:pt x="36" y="7"/>
                    </a:lnTo>
                    <a:lnTo>
                      <a:pt x="41" y="7"/>
                    </a:lnTo>
                    <a:lnTo>
                      <a:pt x="39" y="15"/>
                    </a:lnTo>
                    <a:lnTo>
                      <a:pt x="42" y="21"/>
                    </a:lnTo>
                    <a:lnTo>
                      <a:pt x="36" y="22"/>
                    </a:lnTo>
                    <a:lnTo>
                      <a:pt x="38" y="25"/>
                    </a:lnTo>
                    <a:lnTo>
                      <a:pt x="36" y="41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50"/>
                    </a:lnTo>
                    <a:lnTo>
                      <a:pt x="13" y="57"/>
                    </a:lnTo>
                    <a:lnTo>
                      <a:pt x="10" y="56"/>
                    </a:lnTo>
                    <a:lnTo>
                      <a:pt x="10" y="51"/>
                    </a:lnTo>
                    <a:lnTo>
                      <a:pt x="1" y="45"/>
                    </a:lnTo>
                    <a:lnTo>
                      <a:pt x="1" y="42"/>
                    </a:lnTo>
                    <a:lnTo>
                      <a:pt x="0" y="28"/>
                    </a:lnTo>
                    <a:lnTo>
                      <a:pt x="10" y="28"/>
                    </a:lnTo>
                    <a:lnTo>
                      <a:pt x="10" y="22"/>
                    </a:lnTo>
                    <a:lnTo>
                      <a:pt x="16" y="15"/>
                    </a:lnTo>
                    <a:lnTo>
                      <a:pt x="18" y="7"/>
                    </a:lnTo>
                    <a:lnTo>
                      <a:pt x="22" y="0"/>
                    </a:lnTo>
                    <a:lnTo>
                      <a:pt x="25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0" name="Freeform 5433">
                <a:extLst>
                  <a:ext uri="{FF2B5EF4-FFF2-40B4-BE49-F238E27FC236}">
                    <a16:creationId xmlns:a16="http://schemas.microsoft.com/office/drawing/2014/main" id="{6A32C24E-7796-0E94-6DBF-6376318FE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2154"/>
                <a:ext cx="101" cy="72"/>
              </a:xfrm>
              <a:custGeom>
                <a:avLst/>
                <a:gdLst>
                  <a:gd name="T0" fmla="*/ 187 w 203"/>
                  <a:gd name="T1" fmla="*/ 21 h 142"/>
                  <a:gd name="T2" fmla="*/ 172 w 203"/>
                  <a:gd name="T3" fmla="*/ 27 h 142"/>
                  <a:gd name="T4" fmla="*/ 163 w 203"/>
                  <a:gd name="T5" fmla="*/ 28 h 142"/>
                  <a:gd name="T6" fmla="*/ 147 w 203"/>
                  <a:gd name="T7" fmla="*/ 42 h 142"/>
                  <a:gd name="T8" fmla="*/ 141 w 203"/>
                  <a:gd name="T9" fmla="*/ 36 h 142"/>
                  <a:gd name="T10" fmla="*/ 152 w 203"/>
                  <a:gd name="T11" fmla="*/ 19 h 142"/>
                  <a:gd name="T12" fmla="*/ 143 w 203"/>
                  <a:gd name="T13" fmla="*/ 16 h 142"/>
                  <a:gd name="T14" fmla="*/ 141 w 203"/>
                  <a:gd name="T15" fmla="*/ 6 h 142"/>
                  <a:gd name="T16" fmla="*/ 129 w 203"/>
                  <a:gd name="T17" fmla="*/ 13 h 142"/>
                  <a:gd name="T18" fmla="*/ 109 w 203"/>
                  <a:gd name="T19" fmla="*/ 36 h 142"/>
                  <a:gd name="T20" fmla="*/ 123 w 203"/>
                  <a:gd name="T21" fmla="*/ 16 h 142"/>
                  <a:gd name="T22" fmla="*/ 111 w 203"/>
                  <a:gd name="T23" fmla="*/ 16 h 142"/>
                  <a:gd name="T24" fmla="*/ 99 w 203"/>
                  <a:gd name="T25" fmla="*/ 15 h 142"/>
                  <a:gd name="T26" fmla="*/ 91 w 203"/>
                  <a:gd name="T27" fmla="*/ 15 h 142"/>
                  <a:gd name="T28" fmla="*/ 78 w 203"/>
                  <a:gd name="T29" fmla="*/ 19 h 142"/>
                  <a:gd name="T30" fmla="*/ 73 w 203"/>
                  <a:gd name="T31" fmla="*/ 4 h 142"/>
                  <a:gd name="T32" fmla="*/ 65 w 203"/>
                  <a:gd name="T33" fmla="*/ 0 h 142"/>
                  <a:gd name="T34" fmla="*/ 56 w 203"/>
                  <a:gd name="T35" fmla="*/ 12 h 142"/>
                  <a:gd name="T36" fmla="*/ 46 w 203"/>
                  <a:gd name="T37" fmla="*/ 16 h 142"/>
                  <a:gd name="T38" fmla="*/ 41 w 203"/>
                  <a:gd name="T39" fmla="*/ 6 h 142"/>
                  <a:gd name="T40" fmla="*/ 38 w 203"/>
                  <a:gd name="T41" fmla="*/ 4 h 142"/>
                  <a:gd name="T42" fmla="*/ 18 w 203"/>
                  <a:gd name="T43" fmla="*/ 22 h 142"/>
                  <a:gd name="T44" fmla="*/ 5 w 203"/>
                  <a:gd name="T45" fmla="*/ 32 h 142"/>
                  <a:gd name="T46" fmla="*/ 14 w 203"/>
                  <a:gd name="T47" fmla="*/ 53 h 142"/>
                  <a:gd name="T48" fmla="*/ 41 w 203"/>
                  <a:gd name="T49" fmla="*/ 39 h 142"/>
                  <a:gd name="T50" fmla="*/ 50 w 203"/>
                  <a:gd name="T51" fmla="*/ 42 h 142"/>
                  <a:gd name="T52" fmla="*/ 59 w 203"/>
                  <a:gd name="T53" fmla="*/ 53 h 142"/>
                  <a:gd name="T54" fmla="*/ 65 w 203"/>
                  <a:gd name="T55" fmla="*/ 63 h 142"/>
                  <a:gd name="T56" fmla="*/ 87 w 203"/>
                  <a:gd name="T57" fmla="*/ 79 h 142"/>
                  <a:gd name="T58" fmla="*/ 96 w 203"/>
                  <a:gd name="T59" fmla="*/ 74 h 142"/>
                  <a:gd name="T60" fmla="*/ 111 w 203"/>
                  <a:gd name="T61" fmla="*/ 74 h 142"/>
                  <a:gd name="T62" fmla="*/ 112 w 203"/>
                  <a:gd name="T63" fmla="*/ 83 h 142"/>
                  <a:gd name="T64" fmla="*/ 135 w 203"/>
                  <a:gd name="T65" fmla="*/ 82 h 142"/>
                  <a:gd name="T66" fmla="*/ 146 w 203"/>
                  <a:gd name="T67" fmla="*/ 98 h 142"/>
                  <a:gd name="T68" fmla="*/ 166 w 203"/>
                  <a:gd name="T69" fmla="*/ 126 h 142"/>
                  <a:gd name="T70" fmla="*/ 163 w 203"/>
                  <a:gd name="T71" fmla="*/ 136 h 142"/>
                  <a:gd name="T72" fmla="*/ 159 w 203"/>
                  <a:gd name="T73" fmla="*/ 141 h 142"/>
                  <a:gd name="T74" fmla="*/ 170 w 203"/>
                  <a:gd name="T75" fmla="*/ 142 h 142"/>
                  <a:gd name="T76" fmla="*/ 176 w 203"/>
                  <a:gd name="T77" fmla="*/ 129 h 142"/>
                  <a:gd name="T78" fmla="*/ 172 w 203"/>
                  <a:gd name="T79" fmla="*/ 101 h 142"/>
                  <a:gd name="T80" fmla="*/ 178 w 203"/>
                  <a:gd name="T81" fmla="*/ 92 h 142"/>
                  <a:gd name="T82" fmla="*/ 176 w 203"/>
                  <a:gd name="T83" fmla="*/ 83 h 142"/>
                  <a:gd name="T84" fmla="*/ 178 w 203"/>
                  <a:gd name="T85" fmla="*/ 79 h 142"/>
                  <a:gd name="T86" fmla="*/ 178 w 203"/>
                  <a:gd name="T87" fmla="*/ 70 h 142"/>
                  <a:gd name="T88" fmla="*/ 193 w 203"/>
                  <a:gd name="T89" fmla="*/ 36 h 142"/>
                  <a:gd name="T90" fmla="*/ 203 w 203"/>
                  <a:gd name="T91" fmla="*/ 16 h 142"/>
                  <a:gd name="T92" fmla="*/ 191 w 203"/>
                  <a:gd name="T93" fmla="*/ 19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3" h="142">
                    <a:moveTo>
                      <a:pt x="191" y="19"/>
                    </a:moveTo>
                    <a:lnTo>
                      <a:pt x="187" y="21"/>
                    </a:lnTo>
                    <a:lnTo>
                      <a:pt x="175" y="25"/>
                    </a:lnTo>
                    <a:lnTo>
                      <a:pt x="172" y="27"/>
                    </a:lnTo>
                    <a:lnTo>
                      <a:pt x="166" y="30"/>
                    </a:lnTo>
                    <a:lnTo>
                      <a:pt x="163" y="28"/>
                    </a:lnTo>
                    <a:lnTo>
                      <a:pt x="152" y="42"/>
                    </a:lnTo>
                    <a:lnTo>
                      <a:pt x="147" y="42"/>
                    </a:lnTo>
                    <a:lnTo>
                      <a:pt x="141" y="36"/>
                    </a:lnTo>
                    <a:lnTo>
                      <a:pt x="141" y="36"/>
                    </a:lnTo>
                    <a:lnTo>
                      <a:pt x="144" y="33"/>
                    </a:lnTo>
                    <a:lnTo>
                      <a:pt x="152" y="19"/>
                    </a:lnTo>
                    <a:lnTo>
                      <a:pt x="147" y="13"/>
                    </a:lnTo>
                    <a:lnTo>
                      <a:pt x="143" y="16"/>
                    </a:lnTo>
                    <a:lnTo>
                      <a:pt x="144" y="12"/>
                    </a:lnTo>
                    <a:lnTo>
                      <a:pt x="141" y="6"/>
                    </a:lnTo>
                    <a:lnTo>
                      <a:pt x="135" y="12"/>
                    </a:lnTo>
                    <a:lnTo>
                      <a:pt x="129" y="13"/>
                    </a:lnTo>
                    <a:lnTo>
                      <a:pt x="123" y="22"/>
                    </a:lnTo>
                    <a:lnTo>
                      <a:pt x="109" y="36"/>
                    </a:lnTo>
                    <a:lnTo>
                      <a:pt x="108" y="33"/>
                    </a:lnTo>
                    <a:lnTo>
                      <a:pt x="123" y="16"/>
                    </a:lnTo>
                    <a:lnTo>
                      <a:pt x="117" y="13"/>
                    </a:lnTo>
                    <a:lnTo>
                      <a:pt x="111" y="16"/>
                    </a:lnTo>
                    <a:lnTo>
                      <a:pt x="106" y="22"/>
                    </a:lnTo>
                    <a:lnTo>
                      <a:pt x="99" y="15"/>
                    </a:lnTo>
                    <a:lnTo>
                      <a:pt x="96" y="12"/>
                    </a:lnTo>
                    <a:lnTo>
                      <a:pt x="91" y="15"/>
                    </a:lnTo>
                    <a:lnTo>
                      <a:pt x="79" y="19"/>
                    </a:lnTo>
                    <a:lnTo>
                      <a:pt x="78" y="19"/>
                    </a:lnTo>
                    <a:lnTo>
                      <a:pt x="76" y="18"/>
                    </a:lnTo>
                    <a:lnTo>
                      <a:pt x="73" y="4"/>
                    </a:lnTo>
                    <a:lnTo>
                      <a:pt x="70" y="0"/>
                    </a:lnTo>
                    <a:lnTo>
                      <a:pt x="65" y="0"/>
                    </a:lnTo>
                    <a:lnTo>
                      <a:pt x="59" y="1"/>
                    </a:lnTo>
                    <a:lnTo>
                      <a:pt x="56" y="12"/>
                    </a:lnTo>
                    <a:lnTo>
                      <a:pt x="53" y="16"/>
                    </a:lnTo>
                    <a:lnTo>
                      <a:pt x="46" y="16"/>
                    </a:lnTo>
                    <a:lnTo>
                      <a:pt x="41" y="12"/>
                    </a:lnTo>
                    <a:lnTo>
                      <a:pt x="41" y="6"/>
                    </a:lnTo>
                    <a:lnTo>
                      <a:pt x="41" y="4"/>
                    </a:lnTo>
                    <a:lnTo>
                      <a:pt x="38" y="4"/>
                    </a:lnTo>
                    <a:lnTo>
                      <a:pt x="38" y="13"/>
                    </a:lnTo>
                    <a:lnTo>
                      <a:pt x="18" y="22"/>
                    </a:lnTo>
                    <a:lnTo>
                      <a:pt x="12" y="30"/>
                    </a:lnTo>
                    <a:lnTo>
                      <a:pt x="5" y="32"/>
                    </a:lnTo>
                    <a:lnTo>
                      <a:pt x="0" y="36"/>
                    </a:lnTo>
                    <a:lnTo>
                      <a:pt x="14" y="53"/>
                    </a:lnTo>
                    <a:lnTo>
                      <a:pt x="34" y="45"/>
                    </a:lnTo>
                    <a:lnTo>
                      <a:pt x="41" y="39"/>
                    </a:lnTo>
                    <a:lnTo>
                      <a:pt x="46" y="39"/>
                    </a:lnTo>
                    <a:lnTo>
                      <a:pt x="50" y="42"/>
                    </a:lnTo>
                    <a:lnTo>
                      <a:pt x="50" y="48"/>
                    </a:lnTo>
                    <a:lnTo>
                      <a:pt x="59" y="53"/>
                    </a:lnTo>
                    <a:lnTo>
                      <a:pt x="65" y="53"/>
                    </a:lnTo>
                    <a:lnTo>
                      <a:pt x="65" y="63"/>
                    </a:lnTo>
                    <a:lnTo>
                      <a:pt x="65" y="68"/>
                    </a:lnTo>
                    <a:lnTo>
                      <a:pt x="87" y="79"/>
                    </a:lnTo>
                    <a:lnTo>
                      <a:pt x="90" y="77"/>
                    </a:lnTo>
                    <a:lnTo>
                      <a:pt x="96" y="74"/>
                    </a:lnTo>
                    <a:lnTo>
                      <a:pt x="102" y="74"/>
                    </a:lnTo>
                    <a:lnTo>
                      <a:pt x="111" y="74"/>
                    </a:lnTo>
                    <a:lnTo>
                      <a:pt x="114" y="76"/>
                    </a:lnTo>
                    <a:lnTo>
                      <a:pt x="112" y="83"/>
                    </a:lnTo>
                    <a:lnTo>
                      <a:pt x="128" y="77"/>
                    </a:lnTo>
                    <a:lnTo>
                      <a:pt x="135" y="82"/>
                    </a:lnTo>
                    <a:lnTo>
                      <a:pt x="141" y="95"/>
                    </a:lnTo>
                    <a:lnTo>
                      <a:pt x="146" y="98"/>
                    </a:lnTo>
                    <a:lnTo>
                      <a:pt x="159" y="111"/>
                    </a:lnTo>
                    <a:lnTo>
                      <a:pt x="166" y="126"/>
                    </a:lnTo>
                    <a:lnTo>
                      <a:pt x="169" y="129"/>
                    </a:lnTo>
                    <a:lnTo>
                      <a:pt x="163" y="136"/>
                    </a:lnTo>
                    <a:lnTo>
                      <a:pt x="156" y="138"/>
                    </a:lnTo>
                    <a:lnTo>
                      <a:pt x="159" y="141"/>
                    </a:lnTo>
                    <a:lnTo>
                      <a:pt x="164" y="141"/>
                    </a:lnTo>
                    <a:lnTo>
                      <a:pt x="170" y="142"/>
                    </a:lnTo>
                    <a:lnTo>
                      <a:pt x="172" y="142"/>
                    </a:lnTo>
                    <a:lnTo>
                      <a:pt x="176" y="129"/>
                    </a:lnTo>
                    <a:lnTo>
                      <a:pt x="172" y="112"/>
                    </a:lnTo>
                    <a:lnTo>
                      <a:pt x="172" y="101"/>
                    </a:lnTo>
                    <a:lnTo>
                      <a:pt x="176" y="98"/>
                    </a:lnTo>
                    <a:lnTo>
                      <a:pt x="178" y="92"/>
                    </a:lnTo>
                    <a:lnTo>
                      <a:pt x="181" y="86"/>
                    </a:lnTo>
                    <a:lnTo>
                      <a:pt x="176" y="83"/>
                    </a:lnTo>
                    <a:lnTo>
                      <a:pt x="175" y="80"/>
                    </a:lnTo>
                    <a:lnTo>
                      <a:pt x="178" y="79"/>
                    </a:lnTo>
                    <a:lnTo>
                      <a:pt x="179" y="71"/>
                    </a:lnTo>
                    <a:lnTo>
                      <a:pt x="178" y="70"/>
                    </a:lnTo>
                    <a:lnTo>
                      <a:pt x="178" y="62"/>
                    </a:lnTo>
                    <a:lnTo>
                      <a:pt x="193" y="36"/>
                    </a:lnTo>
                    <a:lnTo>
                      <a:pt x="197" y="28"/>
                    </a:lnTo>
                    <a:lnTo>
                      <a:pt x="203" y="16"/>
                    </a:lnTo>
                    <a:lnTo>
                      <a:pt x="202" y="15"/>
                    </a:lnTo>
                    <a:lnTo>
                      <a:pt x="191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1" name="Freeform 5434">
                <a:extLst>
                  <a:ext uri="{FF2B5EF4-FFF2-40B4-BE49-F238E27FC236}">
                    <a16:creationId xmlns:a16="http://schemas.microsoft.com/office/drawing/2014/main" id="{96B0C6F1-424A-8795-4ECE-804C9369D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2154"/>
                <a:ext cx="101" cy="72"/>
              </a:xfrm>
              <a:custGeom>
                <a:avLst/>
                <a:gdLst>
                  <a:gd name="T0" fmla="*/ 202 w 203"/>
                  <a:gd name="T1" fmla="*/ 15 h 142"/>
                  <a:gd name="T2" fmla="*/ 197 w 203"/>
                  <a:gd name="T3" fmla="*/ 28 h 142"/>
                  <a:gd name="T4" fmla="*/ 178 w 203"/>
                  <a:gd name="T5" fmla="*/ 62 h 142"/>
                  <a:gd name="T6" fmla="*/ 179 w 203"/>
                  <a:gd name="T7" fmla="*/ 71 h 142"/>
                  <a:gd name="T8" fmla="*/ 175 w 203"/>
                  <a:gd name="T9" fmla="*/ 80 h 142"/>
                  <a:gd name="T10" fmla="*/ 181 w 203"/>
                  <a:gd name="T11" fmla="*/ 86 h 142"/>
                  <a:gd name="T12" fmla="*/ 176 w 203"/>
                  <a:gd name="T13" fmla="*/ 98 h 142"/>
                  <a:gd name="T14" fmla="*/ 172 w 203"/>
                  <a:gd name="T15" fmla="*/ 112 h 142"/>
                  <a:gd name="T16" fmla="*/ 172 w 203"/>
                  <a:gd name="T17" fmla="*/ 142 h 142"/>
                  <a:gd name="T18" fmla="*/ 164 w 203"/>
                  <a:gd name="T19" fmla="*/ 141 h 142"/>
                  <a:gd name="T20" fmla="*/ 156 w 203"/>
                  <a:gd name="T21" fmla="*/ 138 h 142"/>
                  <a:gd name="T22" fmla="*/ 169 w 203"/>
                  <a:gd name="T23" fmla="*/ 129 h 142"/>
                  <a:gd name="T24" fmla="*/ 159 w 203"/>
                  <a:gd name="T25" fmla="*/ 111 h 142"/>
                  <a:gd name="T26" fmla="*/ 141 w 203"/>
                  <a:gd name="T27" fmla="*/ 95 h 142"/>
                  <a:gd name="T28" fmla="*/ 128 w 203"/>
                  <a:gd name="T29" fmla="*/ 77 h 142"/>
                  <a:gd name="T30" fmla="*/ 114 w 203"/>
                  <a:gd name="T31" fmla="*/ 76 h 142"/>
                  <a:gd name="T32" fmla="*/ 102 w 203"/>
                  <a:gd name="T33" fmla="*/ 74 h 142"/>
                  <a:gd name="T34" fmla="*/ 90 w 203"/>
                  <a:gd name="T35" fmla="*/ 77 h 142"/>
                  <a:gd name="T36" fmla="*/ 65 w 203"/>
                  <a:gd name="T37" fmla="*/ 68 h 142"/>
                  <a:gd name="T38" fmla="*/ 65 w 203"/>
                  <a:gd name="T39" fmla="*/ 53 h 142"/>
                  <a:gd name="T40" fmla="*/ 50 w 203"/>
                  <a:gd name="T41" fmla="*/ 48 h 142"/>
                  <a:gd name="T42" fmla="*/ 46 w 203"/>
                  <a:gd name="T43" fmla="*/ 39 h 142"/>
                  <a:gd name="T44" fmla="*/ 34 w 203"/>
                  <a:gd name="T45" fmla="*/ 45 h 142"/>
                  <a:gd name="T46" fmla="*/ 0 w 203"/>
                  <a:gd name="T47" fmla="*/ 36 h 142"/>
                  <a:gd name="T48" fmla="*/ 12 w 203"/>
                  <a:gd name="T49" fmla="*/ 30 h 142"/>
                  <a:gd name="T50" fmla="*/ 38 w 203"/>
                  <a:gd name="T51" fmla="*/ 13 h 142"/>
                  <a:gd name="T52" fmla="*/ 41 w 203"/>
                  <a:gd name="T53" fmla="*/ 4 h 142"/>
                  <a:gd name="T54" fmla="*/ 41 w 203"/>
                  <a:gd name="T55" fmla="*/ 12 h 142"/>
                  <a:gd name="T56" fmla="*/ 53 w 203"/>
                  <a:gd name="T57" fmla="*/ 16 h 142"/>
                  <a:gd name="T58" fmla="*/ 59 w 203"/>
                  <a:gd name="T59" fmla="*/ 1 h 142"/>
                  <a:gd name="T60" fmla="*/ 70 w 203"/>
                  <a:gd name="T61" fmla="*/ 0 h 142"/>
                  <a:gd name="T62" fmla="*/ 76 w 203"/>
                  <a:gd name="T63" fmla="*/ 18 h 142"/>
                  <a:gd name="T64" fmla="*/ 79 w 203"/>
                  <a:gd name="T65" fmla="*/ 19 h 142"/>
                  <a:gd name="T66" fmla="*/ 96 w 203"/>
                  <a:gd name="T67" fmla="*/ 12 h 142"/>
                  <a:gd name="T68" fmla="*/ 106 w 203"/>
                  <a:gd name="T69" fmla="*/ 22 h 142"/>
                  <a:gd name="T70" fmla="*/ 117 w 203"/>
                  <a:gd name="T71" fmla="*/ 13 h 142"/>
                  <a:gd name="T72" fmla="*/ 108 w 203"/>
                  <a:gd name="T73" fmla="*/ 33 h 142"/>
                  <a:gd name="T74" fmla="*/ 123 w 203"/>
                  <a:gd name="T75" fmla="*/ 22 h 142"/>
                  <a:gd name="T76" fmla="*/ 135 w 203"/>
                  <a:gd name="T77" fmla="*/ 12 h 142"/>
                  <a:gd name="T78" fmla="*/ 144 w 203"/>
                  <a:gd name="T79" fmla="*/ 12 h 142"/>
                  <a:gd name="T80" fmla="*/ 147 w 203"/>
                  <a:gd name="T81" fmla="*/ 13 h 142"/>
                  <a:gd name="T82" fmla="*/ 144 w 203"/>
                  <a:gd name="T83" fmla="*/ 33 h 142"/>
                  <a:gd name="T84" fmla="*/ 141 w 203"/>
                  <a:gd name="T85" fmla="*/ 36 h 142"/>
                  <a:gd name="T86" fmla="*/ 152 w 203"/>
                  <a:gd name="T87" fmla="*/ 42 h 142"/>
                  <a:gd name="T88" fmla="*/ 166 w 203"/>
                  <a:gd name="T89" fmla="*/ 30 h 142"/>
                  <a:gd name="T90" fmla="*/ 175 w 203"/>
                  <a:gd name="T91" fmla="*/ 25 h 142"/>
                  <a:gd name="T92" fmla="*/ 191 w 203"/>
                  <a:gd name="T93" fmla="*/ 19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3" h="142">
                    <a:moveTo>
                      <a:pt x="191" y="19"/>
                    </a:moveTo>
                    <a:lnTo>
                      <a:pt x="202" y="15"/>
                    </a:lnTo>
                    <a:lnTo>
                      <a:pt x="203" y="16"/>
                    </a:lnTo>
                    <a:lnTo>
                      <a:pt x="197" y="28"/>
                    </a:lnTo>
                    <a:lnTo>
                      <a:pt x="193" y="36"/>
                    </a:lnTo>
                    <a:lnTo>
                      <a:pt x="178" y="62"/>
                    </a:lnTo>
                    <a:lnTo>
                      <a:pt x="178" y="70"/>
                    </a:lnTo>
                    <a:lnTo>
                      <a:pt x="179" y="71"/>
                    </a:lnTo>
                    <a:lnTo>
                      <a:pt x="178" y="79"/>
                    </a:lnTo>
                    <a:lnTo>
                      <a:pt x="175" y="80"/>
                    </a:lnTo>
                    <a:lnTo>
                      <a:pt x="176" y="83"/>
                    </a:lnTo>
                    <a:lnTo>
                      <a:pt x="181" y="86"/>
                    </a:lnTo>
                    <a:lnTo>
                      <a:pt x="178" y="92"/>
                    </a:lnTo>
                    <a:lnTo>
                      <a:pt x="176" y="98"/>
                    </a:lnTo>
                    <a:lnTo>
                      <a:pt x="172" y="101"/>
                    </a:lnTo>
                    <a:lnTo>
                      <a:pt x="172" y="112"/>
                    </a:lnTo>
                    <a:lnTo>
                      <a:pt x="176" y="129"/>
                    </a:lnTo>
                    <a:lnTo>
                      <a:pt x="172" y="142"/>
                    </a:lnTo>
                    <a:lnTo>
                      <a:pt x="170" y="142"/>
                    </a:lnTo>
                    <a:lnTo>
                      <a:pt x="164" y="141"/>
                    </a:lnTo>
                    <a:lnTo>
                      <a:pt x="159" y="141"/>
                    </a:lnTo>
                    <a:lnTo>
                      <a:pt x="156" y="138"/>
                    </a:lnTo>
                    <a:lnTo>
                      <a:pt x="163" y="136"/>
                    </a:lnTo>
                    <a:lnTo>
                      <a:pt x="169" y="129"/>
                    </a:lnTo>
                    <a:lnTo>
                      <a:pt x="166" y="126"/>
                    </a:lnTo>
                    <a:lnTo>
                      <a:pt x="159" y="111"/>
                    </a:lnTo>
                    <a:lnTo>
                      <a:pt x="146" y="98"/>
                    </a:lnTo>
                    <a:lnTo>
                      <a:pt x="141" y="95"/>
                    </a:lnTo>
                    <a:lnTo>
                      <a:pt x="135" y="82"/>
                    </a:lnTo>
                    <a:lnTo>
                      <a:pt x="128" y="77"/>
                    </a:lnTo>
                    <a:lnTo>
                      <a:pt x="112" y="83"/>
                    </a:lnTo>
                    <a:lnTo>
                      <a:pt x="114" y="76"/>
                    </a:lnTo>
                    <a:lnTo>
                      <a:pt x="111" y="74"/>
                    </a:lnTo>
                    <a:lnTo>
                      <a:pt x="102" y="74"/>
                    </a:lnTo>
                    <a:lnTo>
                      <a:pt x="96" y="74"/>
                    </a:lnTo>
                    <a:lnTo>
                      <a:pt x="90" y="77"/>
                    </a:lnTo>
                    <a:lnTo>
                      <a:pt x="87" y="79"/>
                    </a:lnTo>
                    <a:lnTo>
                      <a:pt x="65" y="68"/>
                    </a:lnTo>
                    <a:lnTo>
                      <a:pt x="65" y="63"/>
                    </a:lnTo>
                    <a:lnTo>
                      <a:pt x="65" y="53"/>
                    </a:lnTo>
                    <a:lnTo>
                      <a:pt x="59" y="53"/>
                    </a:lnTo>
                    <a:lnTo>
                      <a:pt x="50" y="48"/>
                    </a:lnTo>
                    <a:lnTo>
                      <a:pt x="50" y="42"/>
                    </a:lnTo>
                    <a:lnTo>
                      <a:pt x="46" y="39"/>
                    </a:lnTo>
                    <a:lnTo>
                      <a:pt x="41" y="39"/>
                    </a:lnTo>
                    <a:lnTo>
                      <a:pt x="34" y="45"/>
                    </a:lnTo>
                    <a:lnTo>
                      <a:pt x="14" y="53"/>
                    </a:lnTo>
                    <a:lnTo>
                      <a:pt x="0" y="36"/>
                    </a:lnTo>
                    <a:lnTo>
                      <a:pt x="5" y="32"/>
                    </a:lnTo>
                    <a:lnTo>
                      <a:pt x="12" y="30"/>
                    </a:lnTo>
                    <a:lnTo>
                      <a:pt x="18" y="22"/>
                    </a:lnTo>
                    <a:lnTo>
                      <a:pt x="38" y="13"/>
                    </a:lnTo>
                    <a:lnTo>
                      <a:pt x="38" y="4"/>
                    </a:lnTo>
                    <a:lnTo>
                      <a:pt x="41" y="4"/>
                    </a:lnTo>
                    <a:lnTo>
                      <a:pt x="41" y="6"/>
                    </a:lnTo>
                    <a:lnTo>
                      <a:pt x="41" y="12"/>
                    </a:lnTo>
                    <a:lnTo>
                      <a:pt x="46" y="16"/>
                    </a:lnTo>
                    <a:lnTo>
                      <a:pt x="53" y="16"/>
                    </a:lnTo>
                    <a:lnTo>
                      <a:pt x="56" y="12"/>
                    </a:lnTo>
                    <a:lnTo>
                      <a:pt x="59" y="1"/>
                    </a:lnTo>
                    <a:lnTo>
                      <a:pt x="65" y="0"/>
                    </a:lnTo>
                    <a:lnTo>
                      <a:pt x="70" y="0"/>
                    </a:lnTo>
                    <a:lnTo>
                      <a:pt x="73" y="4"/>
                    </a:lnTo>
                    <a:lnTo>
                      <a:pt x="76" y="18"/>
                    </a:lnTo>
                    <a:lnTo>
                      <a:pt x="78" y="19"/>
                    </a:lnTo>
                    <a:lnTo>
                      <a:pt x="79" y="19"/>
                    </a:lnTo>
                    <a:lnTo>
                      <a:pt x="91" y="15"/>
                    </a:lnTo>
                    <a:lnTo>
                      <a:pt x="96" y="12"/>
                    </a:lnTo>
                    <a:lnTo>
                      <a:pt x="99" y="15"/>
                    </a:lnTo>
                    <a:lnTo>
                      <a:pt x="106" y="22"/>
                    </a:lnTo>
                    <a:lnTo>
                      <a:pt x="111" y="16"/>
                    </a:lnTo>
                    <a:lnTo>
                      <a:pt x="117" y="13"/>
                    </a:lnTo>
                    <a:lnTo>
                      <a:pt x="123" y="16"/>
                    </a:lnTo>
                    <a:lnTo>
                      <a:pt x="108" y="33"/>
                    </a:lnTo>
                    <a:lnTo>
                      <a:pt x="109" y="36"/>
                    </a:lnTo>
                    <a:lnTo>
                      <a:pt x="123" y="22"/>
                    </a:lnTo>
                    <a:lnTo>
                      <a:pt x="129" y="13"/>
                    </a:lnTo>
                    <a:lnTo>
                      <a:pt x="135" y="12"/>
                    </a:lnTo>
                    <a:lnTo>
                      <a:pt x="141" y="6"/>
                    </a:lnTo>
                    <a:lnTo>
                      <a:pt x="144" y="12"/>
                    </a:lnTo>
                    <a:lnTo>
                      <a:pt x="143" y="16"/>
                    </a:lnTo>
                    <a:lnTo>
                      <a:pt x="147" y="13"/>
                    </a:lnTo>
                    <a:lnTo>
                      <a:pt x="152" y="19"/>
                    </a:lnTo>
                    <a:lnTo>
                      <a:pt x="144" y="33"/>
                    </a:lnTo>
                    <a:lnTo>
                      <a:pt x="141" y="36"/>
                    </a:lnTo>
                    <a:lnTo>
                      <a:pt x="141" y="36"/>
                    </a:lnTo>
                    <a:lnTo>
                      <a:pt x="147" y="42"/>
                    </a:lnTo>
                    <a:lnTo>
                      <a:pt x="152" y="42"/>
                    </a:lnTo>
                    <a:lnTo>
                      <a:pt x="163" y="28"/>
                    </a:lnTo>
                    <a:lnTo>
                      <a:pt x="166" y="30"/>
                    </a:lnTo>
                    <a:lnTo>
                      <a:pt x="172" y="27"/>
                    </a:lnTo>
                    <a:lnTo>
                      <a:pt x="175" y="25"/>
                    </a:lnTo>
                    <a:lnTo>
                      <a:pt x="187" y="21"/>
                    </a:lnTo>
                    <a:lnTo>
                      <a:pt x="191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2" name="Freeform 5435">
                <a:extLst>
                  <a:ext uri="{FF2B5EF4-FFF2-40B4-BE49-F238E27FC236}">
                    <a16:creationId xmlns:a16="http://schemas.microsoft.com/office/drawing/2014/main" id="{FF63F7E3-6265-FF52-0046-E7FADAF1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2154"/>
                <a:ext cx="101" cy="72"/>
              </a:xfrm>
              <a:custGeom>
                <a:avLst/>
                <a:gdLst>
                  <a:gd name="T0" fmla="*/ 202 w 203"/>
                  <a:gd name="T1" fmla="*/ 15 h 142"/>
                  <a:gd name="T2" fmla="*/ 197 w 203"/>
                  <a:gd name="T3" fmla="*/ 28 h 142"/>
                  <a:gd name="T4" fmla="*/ 178 w 203"/>
                  <a:gd name="T5" fmla="*/ 62 h 142"/>
                  <a:gd name="T6" fmla="*/ 179 w 203"/>
                  <a:gd name="T7" fmla="*/ 71 h 142"/>
                  <a:gd name="T8" fmla="*/ 175 w 203"/>
                  <a:gd name="T9" fmla="*/ 80 h 142"/>
                  <a:gd name="T10" fmla="*/ 181 w 203"/>
                  <a:gd name="T11" fmla="*/ 86 h 142"/>
                  <a:gd name="T12" fmla="*/ 176 w 203"/>
                  <a:gd name="T13" fmla="*/ 98 h 142"/>
                  <a:gd name="T14" fmla="*/ 172 w 203"/>
                  <a:gd name="T15" fmla="*/ 112 h 142"/>
                  <a:gd name="T16" fmla="*/ 172 w 203"/>
                  <a:gd name="T17" fmla="*/ 142 h 142"/>
                  <a:gd name="T18" fmla="*/ 164 w 203"/>
                  <a:gd name="T19" fmla="*/ 141 h 142"/>
                  <a:gd name="T20" fmla="*/ 156 w 203"/>
                  <a:gd name="T21" fmla="*/ 138 h 142"/>
                  <a:gd name="T22" fmla="*/ 169 w 203"/>
                  <a:gd name="T23" fmla="*/ 129 h 142"/>
                  <a:gd name="T24" fmla="*/ 159 w 203"/>
                  <a:gd name="T25" fmla="*/ 111 h 142"/>
                  <a:gd name="T26" fmla="*/ 141 w 203"/>
                  <a:gd name="T27" fmla="*/ 95 h 142"/>
                  <a:gd name="T28" fmla="*/ 128 w 203"/>
                  <a:gd name="T29" fmla="*/ 77 h 142"/>
                  <a:gd name="T30" fmla="*/ 114 w 203"/>
                  <a:gd name="T31" fmla="*/ 76 h 142"/>
                  <a:gd name="T32" fmla="*/ 102 w 203"/>
                  <a:gd name="T33" fmla="*/ 74 h 142"/>
                  <a:gd name="T34" fmla="*/ 90 w 203"/>
                  <a:gd name="T35" fmla="*/ 77 h 142"/>
                  <a:gd name="T36" fmla="*/ 65 w 203"/>
                  <a:gd name="T37" fmla="*/ 68 h 142"/>
                  <a:gd name="T38" fmla="*/ 65 w 203"/>
                  <a:gd name="T39" fmla="*/ 53 h 142"/>
                  <a:gd name="T40" fmla="*/ 50 w 203"/>
                  <a:gd name="T41" fmla="*/ 48 h 142"/>
                  <a:gd name="T42" fmla="*/ 46 w 203"/>
                  <a:gd name="T43" fmla="*/ 39 h 142"/>
                  <a:gd name="T44" fmla="*/ 34 w 203"/>
                  <a:gd name="T45" fmla="*/ 45 h 142"/>
                  <a:gd name="T46" fmla="*/ 0 w 203"/>
                  <a:gd name="T47" fmla="*/ 36 h 142"/>
                  <a:gd name="T48" fmla="*/ 12 w 203"/>
                  <a:gd name="T49" fmla="*/ 30 h 142"/>
                  <a:gd name="T50" fmla="*/ 38 w 203"/>
                  <a:gd name="T51" fmla="*/ 13 h 142"/>
                  <a:gd name="T52" fmla="*/ 41 w 203"/>
                  <a:gd name="T53" fmla="*/ 4 h 142"/>
                  <a:gd name="T54" fmla="*/ 41 w 203"/>
                  <a:gd name="T55" fmla="*/ 12 h 142"/>
                  <a:gd name="T56" fmla="*/ 53 w 203"/>
                  <a:gd name="T57" fmla="*/ 16 h 142"/>
                  <a:gd name="T58" fmla="*/ 59 w 203"/>
                  <a:gd name="T59" fmla="*/ 1 h 142"/>
                  <a:gd name="T60" fmla="*/ 70 w 203"/>
                  <a:gd name="T61" fmla="*/ 0 h 142"/>
                  <a:gd name="T62" fmla="*/ 76 w 203"/>
                  <a:gd name="T63" fmla="*/ 18 h 142"/>
                  <a:gd name="T64" fmla="*/ 79 w 203"/>
                  <a:gd name="T65" fmla="*/ 19 h 142"/>
                  <a:gd name="T66" fmla="*/ 96 w 203"/>
                  <a:gd name="T67" fmla="*/ 12 h 142"/>
                  <a:gd name="T68" fmla="*/ 106 w 203"/>
                  <a:gd name="T69" fmla="*/ 22 h 142"/>
                  <a:gd name="T70" fmla="*/ 117 w 203"/>
                  <a:gd name="T71" fmla="*/ 13 h 142"/>
                  <a:gd name="T72" fmla="*/ 108 w 203"/>
                  <a:gd name="T73" fmla="*/ 33 h 142"/>
                  <a:gd name="T74" fmla="*/ 123 w 203"/>
                  <a:gd name="T75" fmla="*/ 22 h 142"/>
                  <a:gd name="T76" fmla="*/ 135 w 203"/>
                  <a:gd name="T77" fmla="*/ 12 h 142"/>
                  <a:gd name="T78" fmla="*/ 144 w 203"/>
                  <a:gd name="T79" fmla="*/ 12 h 142"/>
                  <a:gd name="T80" fmla="*/ 147 w 203"/>
                  <a:gd name="T81" fmla="*/ 13 h 142"/>
                  <a:gd name="T82" fmla="*/ 144 w 203"/>
                  <a:gd name="T83" fmla="*/ 33 h 142"/>
                  <a:gd name="T84" fmla="*/ 141 w 203"/>
                  <a:gd name="T85" fmla="*/ 36 h 142"/>
                  <a:gd name="T86" fmla="*/ 152 w 203"/>
                  <a:gd name="T87" fmla="*/ 42 h 142"/>
                  <a:gd name="T88" fmla="*/ 166 w 203"/>
                  <a:gd name="T89" fmla="*/ 30 h 142"/>
                  <a:gd name="T90" fmla="*/ 175 w 203"/>
                  <a:gd name="T91" fmla="*/ 25 h 142"/>
                  <a:gd name="T92" fmla="*/ 191 w 203"/>
                  <a:gd name="T93" fmla="*/ 19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3" h="142">
                    <a:moveTo>
                      <a:pt x="191" y="19"/>
                    </a:moveTo>
                    <a:lnTo>
                      <a:pt x="202" y="15"/>
                    </a:lnTo>
                    <a:lnTo>
                      <a:pt x="203" y="16"/>
                    </a:lnTo>
                    <a:lnTo>
                      <a:pt x="197" y="28"/>
                    </a:lnTo>
                    <a:lnTo>
                      <a:pt x="193" y="36"/>
                    </a:lnTo>
                    <a:lnTo>
                      <a:pt x="178" y="62"/>
                    </a:lnTo>
                    <a:lnTo>
                      <a:pt x="178" y="70"/>
                    </a:lnTo>
                    <a:lnTo>
                      <a:pt x="179" y="71"/>
                    </a:lnTo>
                    <a:lnTo>
                      <a:pt x="178" y="79"/>
                    </a:lnTo>
                    <a:lnTo>
                      <a:pt x="175" y="80"/>
                    </a:lnTo>
                    <a:lnTo>
                      <a:pt x="176" y="83"/>
                    </a:lnTo>
                    <a:lnTo>
                      <a:pt x="181" y="86"/>
                    </a:lnTo>
                    <a:lnTo>
                      <a:pt x="178" y="92"/>
                    </a:lnTo>
                    <a:lnTo>
                      <a:pt x="176" y="98"/>
                    </a:lnTo>
                    <a:lnTo>
                      <a:pt x="172" y="101"/>
                    </a:lnTo>
                    <a:lnTo>
                      <a:pt x="172" y="112"/>
                    </a:lnTo>
                    <a:lnTo>
                      <a:pt x="176" y="129"/>
                    </a:lnTo>
                    <a:lnTo>
                      <a:pt x="172" y="142"/>
                    </a:lnTo>
                    <a:lnTo>
                      <a:pt x="170" y="142"/>
                    </a:lnTo>
                    <a:lnTo>
                      <a:pt x="164" y="141"/>
                    </a:lnTo>
                    <a:lnTo>
                      <a:pt x="159" y="141"/>
                    </a:lnTo>
                    <a:lnTo>
                      <a:pt x="156" y="138"/>
                    </a:lnTo>
                    <a:lnTo>
                      <a:pt x="163" y="136"/>
                    </a:lnTo>
                    <a:lnTo>
                      <a:pt x="169" y="129"/>
                    </a:lnTo>
                    <a:lnTo>
                      <a:pt x="166" y="126"/>
                    </a:lnTo>
                    <a:lnTo>
                      <a:pt x="159" y="111"/>
                    </a:lnTo>
                    <a:lnTo>
                      <a:pt x="146" y="98"/>
                    </a:lnTo>
                    <a:lnTo>
                      <a:pt x="141" y="95"/>
                    </a:lnTo>
                    <a:lnTo>
                      <a:pt x="135" y="82"/>
                    </a:lnTo>
                    <a:lnTo>
                      <a:pt x="128" y="77"/>
                    </a:lnTo>
                    <a:lnTo>
                      <a:pt x="112" y="83"/>
                    </a:lnTo>
                    <a:lnTo>
                      <a:pt x="114" y="76"/>
                    </a:lnTo>
                    <a:lnTo>
                      <a:pt x="111" y="74"/>
                    </a:lnTo>
                    <a:lnTo>
                      <a:pt x="102" y="74"/>
                    </a:lnTo>
                    <a:lnTo>
                      <a:pt x="96" y="74"/>
                    </a:lnTo>
                    <a:lnTo>
                      <a:pt x="90" y="77"/>
                    </a:lnTo>
                    <a:lnTo>
                      <a:pt x="87" y="79"/>
                    </a:lnTo>
                    <a:lnTo>
                      <a:pt x="65" y="68"/>
                    </a:lnTo>
                    <a:lnTo>
                      <a:pt x="65" y="63"/>
                    </a:lnTo>
                    <a:lnTo>
                      <a:pt x="65" y="53"/>
                    </a:lnTo>
                    <a:lnTo>
                      <a:pt x="59" y="53"/>
                    </a:lnTo>
                    <a:lnTo>
                      <a:pt x="50" y="48"/>
                    </a:lnTo>
                    <a:lnTo>
                      <a:pt x="50" y="42"/>
                    </a:lnTo>
                    <a:lnTo>
                      <a:pt x="46" y="39"/>
                    </a:lnTo>
                    <a:lnTo>
                      <a:pt x="41" y="39"/>
                    </a:lnTo>
                    <a:lnTo>
                      <a:pt x="34" y="45"/>
                    </a:lnTo>
                    <a:lnTo>
                      <a:pt x="14" y="53"/>
                    </a:lnTo>
                    <a:lnTo>
                      <a:pt x="0" y="36"/>
                    </a:lnTo>
                    <a:lnTo>
                      <a:pt x="5" y="32"/>
                    </a:lnTo>
                    <a:lnTo>
                      <a:pt x="12" y="30"/>
                    </a:lnTo>
                    <a:lnTo>
                      <a:pt x="18" y="22"/>
                    </a:lnTo>
                    <a:lnTo>
                      <a:pt x="38" y="13"/>
                    </a:lnTo>
                    <a:lnTo>
                      <a:pt x="38" y="4"/>
                    </a:lnTo>
                    <a:lnTo>
                      <a:pt x="41" y="4"/>
                    </a:lnTo>
                    <a:lnTo>
                      <a:pt x="41" y="6"/>
                    </a:lnTo>
                    <a:lnTo>
                      <a:pt x="41" y="12"/>
                    </a:lnTo>
                    <a:lnTo>
                      <a:pt x="46" y="16"/>
                    </a:lnTo>
                    <a:lnTo>
                      <a:pt x="53" y="16"/>
                    </a:lnTo>
                    <a:lnTo>
                      <a:pt x="56" y="12"/>
                    </a:lnTo>
                    <a:lnTo>
                      <a:pt x="59" y="1"/>
                    </a:lnTo>
                    <a:lnTo>
                      <a:pt x="65" y="0"/>
                    </a:lnTo>
                    <a:lnTo>
                      <a:pt x="70" y="0"/>
                    </a:lnTo>
                    <a:lnTo>
                      <a:pt x="73" y="4"/>
                    </a:lnTo>
                    <a:lnTo>
                      <a:pt x="76" y="18"/>
                    </a:lnTo>
                    <a:lnTo>
                      <a:pt x="78" y="19"/>
                    </a:lnTo>
                    <a:lnTo>
                      <a:pt x="79" y="19"/>
                    </a:lnTo>
                    <a:lnTo>
                      <a:pt x="91" y="15"/>
                    </a:lnTo>
                    <a:lnTo>
                      <a:pt x="96" y="12"/>
                    </a:lnTo>
                    <a:lnTo>
                      <a:pt x="99" y="15"/>
                    </a:lnTo>
                    <a:lnTo>
                      <a:pt x="106" y="22"/>
                    </a:lnTo>
                    <a:lnTo>
                      <a:pt x="111" y="16"/>
                    </a:lnTo>
                    <a:lnTo>
                      <a:pt x="117" y="13"/>
                    </a:lnTo>
                    <a:lnTo>
                      <a:pt x="123" y="16"/>
                    </a:lnTo>
                    <a:lnTo>
                      <a:pt x="108" y="33"/>
                    </a:lnTo>
                    <a:lnTo>
                      <a:pt x="109" y="36"/>
                    </a:lnTo>
                    <a:lnTo>
                      <a:pt x="123" y="22"/>
                    </a:lnTo>
                    <a:lnTo>
                      <a:pt x="129" y="13"/>
                    </a:lnTo>
                    <a:lnTo>
                      <a:pt x="135" y="12"/>
                    </a:lnTo>
                    <a:lnTo>
                      <a:pt x="141" y="6"/>
                    </a:lnTo>
                    <a:lnTo>
                      <a:pt x="144" y="12"/>
                    </a:lnTo>
                    <a:lnTo>
                      <a:pt x="143" y="16"/>
                    </a:lnTo>
                    <a:lnTo>
                      <a:pt x="147" y="13"/>
                    </a:lnTo>
                    <a:lnTo>
                      <a:pt x="152" y="19"/>
                    </a:lnTo>
                    <a:lnTo>
                      <a:pt x="144" y="33"/>
                    </a:lnTo>
                    <a:lnTo>
                      <a:pt x="141" y="36"/>
                    </a:lnTo>
                    <a:lnTo>
                      <a:pt x="141" y="36"/>
                    </a:lnTo>
                    <a:lnTo>
                      <a:pt x="147" y="42"/>
                    </a:lnTo>
                    <a:lnTo>
                      <a:pt x="152" y="42"/>
                    </a:lnTo>
                    <a:lnTo>
                      <a:pt x="163" y="28"/>
                    </a:lnTo>
                    <a:lnTo>
                      <a:pt x="166" y="30"/>
                    </a:lnTo>
                    <a:lnTo>
                      <a:pt x="172" y="27"/>
                    </a:lnTo>
                    <a:lnTo>
                      <a:pt x="175" y="25"/>
                    </a:lnTo>
                    <a:lnTo>
                      <a:pt x="187" y="21"/>
                    </a:lnTo>
                    <a:lnTo>
                      <a:pt x="191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3" name="Freeform 5436">
                <a:extLst>
                  <a:ext uri="{FF2B5EF4-FFF2-40B4-BE49-F238E27FC236}">
                    <a16:creationId xmlns:a16="http://schemas.microsoft.com/office/drawing/2014/main" id="{B272827A-D727-24D1-14A2-1035179AD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2182"/>
                <a:ext cx="229" cy="158"/>
              </a:xfrm>
              <a:custGeom>
                <a:avLst/>
                <a:gdLst>
                  <a:gd name="T0" fmla="*/ 438 w 458"/>
                  <a:gd name="T1" fmla="*/ 7 h 316"/>
                  <a:gd name="T2" fmla="*/ 403 w 458"/>
                  <a:gd name="T3" fmla="*/ 0 h 316"/>
                  <a:gd name="T4" fmla="*/ 376 w 458"/>
                  <a:gd name="T5" fmla="*/ 6 h 316"/>
                  <a:gd name="T6" fmla="*/ 361 w 458"/>
                  <a:gd name="T7" fmla="*/ 30 h 316"/>
                  <a:gd name="T8" fmla="*/ 358 w 458"/>
                  <a:gd name="T9" fmla="*/ 56 h 316"/>
                  <a:gd name="T10" fmla="*/ 327 w 458"/>
                  <a:gd name="T11" fmla="*/ 45 h 316"/>
                  <a:gd name="T12" fmla="*/ 311 w 458"/>
                  <a:gd name="T13" fmla="*/ 18 h 316"/>
                  <a:gd name="T14" fmla="*/ 289 w 458"/>
                  <a:gd name="T15" fmla="*/ 21 h 316"/>
                  <a:gd name="T16" fmla="*/ 258 w 458"/>
                  <a:gd name="T17" fmla="*/ 36 h 316"/>
                  <a:gd name="T18" fmla="*/ 245 w 458"/>
                  <a:gd name="T19" fmla="*/ 53 h 316"/>
                  <a:gd name="T20" fmla="*/ 229 w 458"/>
                  <a:gd name="T21" fmla="*/ 73 h 316"/>
                  <a:gd name="T22" fmla="*/ 218 w 458"/>
                  <a:gd name="T23" fmla="*/ 103 h 316"/>
                  <a:gd name="T24" fmla="*/ 200 w 458"/>
                  <a:gd name="T25" fmla="*/ 120 h 316"/>
                  <a:gd name="T26" fmla="*/ 188 w 458"/>
                  <a:gd name="T27" fmla="*/ 140 h 316"/>
                  <a:gd name="T28" fmla="*/ 166 w 458"/>
                  <a:gd name="T29" fmla="*/ 134 h 316"/>
                  <a:gd name="T30" fmla="*/ 150 w 458"/>
                  <a:gd name="T31" fmla="*/ 135 h 316"/>
                  <a:gd name="T32" fmla="*/ 106 w 458"/>
                  <a:gd name="T33" fmla="*/ 156 h 316"/>
                  <a:gd name="T34" fmla="*/ 88 w 458"/>
                  <a:gd name="T35" fmla="*/ 132 h 316"/>
                  <a:gd name="T36" fmla="*/ 59 w 458"/>
                  <a:gd name="T37" fmla="*/ 131 h 316"/>
                  <a:gd name="T38" fmla="*/ 48 w 458"/>
                  <a:gd name="T39" fmla="*/ 167 h 316"/>
                  <a:gd name="T40" fmla="*/ 53 w 458"/>
                  <a:gd name="T41" fmla="*/ 193 h 316"/>
                  <a:gd name="T42" fmla="*/ 27 w 458"/>
                  <a:gd name="T43" fmla="*/ 216 h 316"/>
                  <a:gd name="T44" fmla="*/ 13 w 458"/>
                  <a:gd name="T45" fmla="*/ 235 h 316"/>
                  <a:gd name="T46" fmla="*/ 4 w 458"/>
                  <a:gd name="T47" fmla="*/ 255 h 316"/>
                  <a:gd name="T48" fmla="*/ 16 w 458"/>
                  <a:gd name="T49" fmla="*/ 276 h 316"/>
                  <a:gd name="T50" fmla="*/ 30 w 458"/>
                  <a:gd name="T51" fmla="*/ 307 h 316"/>
                  <a:gd name="T52" fmla="*/ 56 w 458"/>
                  <a:gd name="T53" fmla="*/ 307 h 316"/>
                  <a:gd name="T54" fmla="*/ 80 w 458"/>
                  <a:gd name="T55" fmla="*/ 311 h 316"/>
                  <a:gd name="T56" fmla="*/ 82 w 458"/>
                  <a:gd name="T57" fmla="*/ 284 h 316"/>
                  <a:gd name="T58" fmla="*/ 109 w 458"/>
                  <a:gd name="T59" fmla="*/ 276 h 316"/>
                  <a:gd name="T60" fmla="*/ 133 w 458"/>
                  <a:gd name="T61" fmla="*/ 257 h 316"/>
                  <a:gd name="T62" fmla="*/ 165 w 458"/>
                  <a:gd name="T63" fmla="*/ 261 h 316"/>
                  <a:gd name="T64" fmla="*/ 188 w 458"/>
                  <a:gd name="T65" fmla="*/ 248 h 316"/>
                  <a:gd name="T66" fmla="*/ 214 w 458"/>
                  <a:gd name="T67" fmla="*/ 240 h 316"/>
                  <a:gd name="T68" fmla="*/ 239 w 458"/>
                  <a:gd name="T69" fmla="*/ 223 h 316"/>
                  <a:gd name="T70" fmla="*/ 264 w 458"/>
                  <a:gd name="T71" fmla="*/ 231 h 316"/>
                  <a:gd name="T72" fmla="*/ 285 w 458"/>
                  <a:gd name="T73" fmla="*/ 246 h 316"/>
                  <a:gd name="T74" fmla="*/ 311 w 458"/>
                  <a:gd name="T75" fmla="*/ 234 h 316"/>
                  <a:gd name="T76" fmla="*/ 315 w 458"/>
                  <a:gd name="T77" fmla="*/ 216 h 316"/>
                  <a:gd name="T78" fmla="*/ 333 w 458"/>
                  <a:gd name="T79" fmla="*/ 205 h 316"/>
                  <a:gd name="T80" fmla="*/ 343 w 458"/>
                  <a:gd name="T81" fmla="*/ 185 h 316"/>
                  <a:gd name="T82" fmla="*/ 361 w 458"/>
                  <a:gd name="T83" fmla="*/ 176 h 316"/>
                  <a:gd name="T84" fmla="*/ 387 w 458"/>
                  <a:gd name="T85" fmla="*/ 164 h 316"/>
                  <a:gd name="T86" fmla="*/ 409 w 458"/>
                  <a:gd name="T87" fmla="*/ 170 h 316"/>
                  <a:gd name="T88" fmla="*/ 421 w 458"/>
                  <a:gd name="T89" fmla="*/ 155 h 316"/>
                  <a:gd name="T90" fmla="*/ 434 w 458"/>
                  <a:gd name="T91" fmla="*/ 134 h 316"/>
                  <a:gd name="T92" fmla="*/ 428 w 458"/>
                  <a:gd name="T93" fmla="*/ 108 h 316"/>
                  <a:gd name="T94" fmla="*/ 423 w 458"/>
                  <a:gd name="T95" fmla="*/ 82 h 316"/>
                  <a:gd name="T96" fmla="*/ 435 w 458"/>
                  <a:gd name="T97" fmla="*/ 64 h 316"/>
                  <a:gd name="T98" fmla="*/ 447 w 458"/>
                  <a:gd name="T99" fmla="*/ 39 h 316"/>
                  <a:gd name="T100" fmla="*/ 458 w 458"/>
                  <a:gd name="T101" fmla="*/ 2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58" h="316">
                    <a:moveTo>
                      <a:pt x="458" y="21"/>
                    </a:moveTo>
                    <a:lnTo>
                      <a:pt x="458" y="18"/>
                    </a:lnTo>
                    <a:lnTo>
                      <a:pt x="446" y="14"/>
                    </a:lnTo>
                    <a:lnTo>
                      <a:pt x="438" y="7"/>
                    </a:lnTo>
                    <a:lnTo>
                      <a:pt x="431" y="6"/>
                    </a:lnTo>
                    <a:lnTo>
                      <a:pt x="417" y="0"/>
                    </a:lnTo>
                    <a:lnTo>
                      <a:pt x="411" y="3"/>
                    </a:lnTo>
                    <a:lnTo>
                      <a:pt x="403" y="0"/>
                    </a:lnTo>
                    <a:lnTo>
                      <a:pt x="394" y="6"/>
                    </a:lnTo>
                    <a:lnTo>
                      <a:pt x="388" y="3"/>
                    </a:lnTo>
                    <a:lnTo>
                      <a:pt x="379" y="3"/>
                    </a:lnTo>
                    <a:lnTo>
                      <a:pt x="376" y="6"/>
                    </a:lnTo>
                    <a:lnTo>
                      <a:pt x="373" y="15"/>
                    </a:lnTo>
                    <a:lnTo>
                      <a:pt x="365" y="21"/>
                    </a:lnTo>
                    <a:lnTo>
                      <a:pt x="364" y="26"/>
                    </a:lnTo>
                    <a:lnTo>
                      <a:pt x="361" y="30"/>
                    </a:lnTo>
                    <a:lnTo>
                      <a:pt x="359" y="36"/>
                    </a:lnTo>
                    <a:lnTo>
                      <a:pt x="362" y="39"/>
                    </a:lnTo>
                    <a:lnTo>
                      <a:pt x="359" y="52"/>
                    </a:lnTo>
                    <a:lnTo>
                      <a:pt x="358" y="56"/>
                    </a:lnTo>
                    <a:lnTo>
                      <a:pt x="352" y="56"/>
                    </a:lnTo>
                    <a:lnTo>
                      <a:pt x="346" y="50"/>
                    </a:lnTo>
                    <a:lnTo>
                      <a:pt x="339" y="47"/>
                    </a:lnTo>
                    <a:lnTo>
                      <a:pt x="327" y="45"/>
                    </a:lnTo>
                    <a:lnTo>
                      <a:pt x="321" y="42"/>
                    </a:lnTo>
                    <a:lnTo>
                      <a:pt x="318" y="44"/>
                    </a:lnTo>
                    <a:lnTo>
                      <a:pt x="312" y="42"/>
                    </a:lnTo>
                    <a:lnTo>
                      <a:pt x="311" y="18"/>
                    </a:lnTo>
                    <a:lnTo>
                      <a:pt x="302" y="12"/>
                    </a:lnTo>
                    <a:lnTo>
                      <a:pt x="295" y="15"/>
                    </a:lnTo>
                    <a:lnTo>
                      <a:pt x="292" y="21"/>
                    </a:lnTo>
                    <a:lnTo>
                      <a:pt x="289" y="21"/>
                    </a:lnTo>
                    <a:lnTo>
                      <a:pt x="282" y="26"/>
                    </a:lnTo>
                    <a:lnTo>
                      <a:pt x="273" y="27"/>
                    </a:lnTo>
                    <a:lnTo>
                      <a:pt x="262" y="30"/>
                    </a:lnTo>
                    <a:lnTo>
                      <a:pt x="258" y="36"/>
                    </a:lnTo>
                    <a:lnTo>
                      <a:pt x="250" y="36"/>
                    </a:lnTo>
                    <a:lnTo>
                      <a:pt x="245" y="42"/>
                    </a:lnTo>
                    <a:lnTo>
                      <a:pt x="242" y="47"/>
                    </a:lnTo>
                    <a:lnTo>
                      <a:pt x="245" y="53"/>
                    </a:lnTo>
                    <a:lnTo>
                      <a:pt x="245" y="61"/>
                    </a:lnTo>
                    <a:lnTo>
                      <a:pt x="239" y="64"/>
                    </a:lnTo>
                    <a:lnTo>
                      <a:pt x="236" y="70"/>
                    </a:lnTo>
                    <a:lnTo>
                      <a:pt x="229" y="73"/>
                    </a:lnTo>
                    <a:lnTo>
                      <a:pt x="218" y="79"/>
                    </a:lnTo>
                    <a:lnTo>
                      <a:pt x="224" y="90"/>
                    </a:lnTo>
                    <a:lnTo>
                      <a:pt x="217" y="94"/>
                    </a:lnTo>
                    <a:lnTo>
                      <a:pt x="218" y="103"/>
                    </a:lnTo>
                    <a:lnTo>
                      <a:pt x="217" y="106"/>
                    </a:lnTo>
                    <a:lnTo>
                      <a:pt x="214" y="115"/>
                    </a:lnTo>
                    <a:lnTo>
                      <a:pt x="206" y="121"/>
                    </a:lnTo>
                    <a:lnTo>
                      <a:pt x="200" y="120"/>
                    </a:lnTo>
                    <a:lnTo>
                      <a:pt x="195" y="123"/>
                    </a:lnTo>
                    <a:lnTo>
                      <a:pt x="189" y="123"/>
                    </a:lnTo>
                    <a:lnTo>
                      <a:pt x="185" y="132"/>
                    </a:lnTo>
                    <a:lnTo>
                      <a:pt x="188" y="140"/>
                    </a:lnTo>
                    <a:lnTo>
                      <a:pt x="182" y="138"/>
                    </a:lnTo>
                    <a:lnTo>
                      <a:pt x="177" y="140"/>
                    </a:lnTo>
                    <a:lnTo>
                      <a:pt x="171" y="140"/>
                    </a:lnTo>
                    <a:lnTo>
                      <a:pt x="166" y="134"/>
                    </a:lnTo>
                    <a:lnTo>
                      <a:pt x="163" y="135"/>
                    </a:lnTo>
                    <a:lnTo>
                      <a:pt x="157" y="137"/>
                    </a:lnTo>
                    <a:lnTo>
                      <a:pt x="154" y="132"/>
                    </a:lnTo>
                    <a:lnTo>
                      <a:pt x="150" y="135"/>
                    </a:lnTo>
                    <a:lnTo>
                      <a:pt x="147" y="146"/>
                    </a:lnTo>
                    <a:lnTo>
                      <a:pt x="133" y="144"/>
                    </a:lnTo>
                    <a:lnTo>
                      <a:pt x="124" y="146"/>
                    </a:lnTo>
                    <a:lnTo>
                      <a:pt x="106" y="156"/>
                    </a:lnTo>
                    <a:lnTo>
                      <a:pt x="98" y="152"/>
                    </a:lnTo>
                    <a:lnTo>
                      <a:pt x="95" y="146"/>
                    </a:lnTo>
                    <a:lnTo>
                      <a:pt x="91" y="143"/>
                    </a:lnTo>
                    <a:lnTo>
                      <a:pt x="88" y="132"/>
                    </a:lnTo>
                    <a:lnTo>
                      <a:pt x="71" y="127"/>
                    </a:lnTo>
                    <a:lnTo>
                      <a:pt x="68" y="127"/>
                    </a:lnTo>
                    <a:lnTo>
                      <a:pt x="59" y="123"/>
                    </a:lnTo>
                    <a:lnTo>
                      <a:pt x="59" y="131"/>
                    </a:lnTo>
                    <a:lnTo>
                      <a:pt x="54" y="143"/>
                    </a:lnTo>
                    <a:lnTo>
                      <a:pt x="54" y="155"/>
                    </a:lnTo>
                    <a:lnTo>
                      <a:pt x="54" y="161"/>
                    </a:lnTo>
                    <a:lnTo>
                      <a:pt x="48" y="167"/>
                    </a:lnTo>
                    <a:lnTo>
                      <a:pt x="50" y="170"/>
                    </a:lnTo>
                    <a:lnTo>
                      <a:pt x="57" y="175"/>
                    </a:lnTo>
                    <a:lnTo>
                      <a:pt x="57" y="182"/>
                    </a:lnTo>
                    <a:lnTo>
                      <a:pt x="53" y="193"/>
                    </a:lnTo>
                    <a:lnTo>
                      <a:pt x="53" y="205"/>
                    </a:lnTo>
                    <a:lnTo>
                      <a:pt x="44" y="208"/>
                    </a:lnTo>
                    <a:lnTo>
                      <a:pt x="36" y="210"/>
                    </a:lnTo>
                    <a:lnTo>
                      <a:pt x="27" y="216"/>
                    </a:lnTo>
                    <a:lnTo>
                      <a:pt x="21" y="216"/>
                    </a:lnTo>
                    <a:lnTo>
                      <a:pt x="15" y="226"/>
                    </a:lnTo>
                    <a:lnTo>
                      <a:pt x="16" y="229"/>
                    </a:lnTo>
                    <a:lnTo>
                      <a:pt x="13" y="235"/>
                    </a:lnTo>
                    <a:lnTo>
                      <a:pt x="12" y="241"/>
                    </a:lnTo>
                    <a:lnTo>
                      <a:pt x="13" y="246"/>
                    </a:lnTo>
                    <a:lnTo>
                      <a:pt x="12" y="255"/>
                    </a:lnTo>
                    <a:lnTo>
                      <a:pt x="4" y="255"/>
                    </a:lnTo>
                    <a:lnTo>
                      <a:pt x="0" y="263"/>
                    </a:lnTo>
                    <a:lnTo>
                      <a:pt x="4" y="267"/>
                    </a:lnTo>
                    <a:lnTo>
                      <a:pt x="7" y="269"/>
                    </a:lnTo>
                    <a:lnTo>
                      <a:pt x="16" y="276"/>
                    </a:lnTo>
                    <a:lnTo>
                      <a:pt x="24" y="292"/>
                    </a:lnTo>
                    <a:lnTo>
                      <a:pt x="18" y="302"/>
                    </a:lnTo>
                    <a:lnTo>
                      <a:pt x="27" y="305"/>
                    </a:lnTo>
                    <a:lnTo>
                      <a:pt x="30" y="307"/>
                    </a:lnTo>
                    <a:lnTo>
                      <a:pt x="36" y="310"/>
                    </a:lnTo>
                    <a:lnTo>
                      <a:pt x="41" y="307"/>
                    </a:lnTo>
                    <a:lnTo>
                      <a:pt x="51" y="310"/>
                    </a:lnTo>
                    <a:lnTo>
                      <a:pt x="56" y="307"/>
                    </a:lnTo>
                    <a:lnTo>
                      <a:pt x="60" y="307"/>
                    </a:lnTo>
                    <a:lnTo>
                      <a:pt x="63" y="313"/>
                    </a:lnTo>
                    <a:lnTo>
                      <a:pt x="68" y="316"/>
                    </a:lnTo>
                    <a:lnTo>
                      <a:pt x="80" y="311"/>
                    </a:lnTo>
                    <a:lnTo>
                      <a:pt x="88" y="311"/>
                    </a:lnTo>
                    <a:lnTo>
                      <a:pt x="88" y="302"/>
                    </a:lnTo>
                    <a:lnTo>
                      <a:pt x="85" y="287"/>
                    </a:lnTo>
                    <a:lnTo>
                      <a:pt x="82" y="284"/>
                    </a:lnTo>
                    <a:lnTo>
                      <a:pt x="89" y="276"/>
                    </a:lnTo>
                    <a:lnTo>
                      <a:pt x="97" y="272"/>
                    </a:lnTo>
                    <a:lnTo>
                      <a:pt x="98" y="269"/>
                    </a:lnTo>
                    <a:lnTo>
                      <a:pt x="109" y="276"/>
                    </a:lnTo>
                    <a:lnTo>
                      <a:pt x="115" y="276"/>
                    </a:lnTo>
                    <a:lnTo>
                      <a:pt x="127" y="270"/>
                    </a:lnTo>
                    <a:lnTo>
                      <a:pt x="127" y="264"/>
                    </a:lnTo>
                    <a:lnTo>
                      <a:pt x="133" y="257"/>
                    </a:lnTo>
                    <a:lnTo>
                      <a:pt x="142" y="260"/>
                    </a:lnTo>
                    <a:lnTo>
                      <a:pt x="156" y="257"/>
                    </a:lnTo>
                    <a:lnTo>
                      <a:pt x="163" y="266"/>
                    </a:lnTo>
                    <a:lnTo>
                      <a:pt x="165" y="261"/>
                    </a:lnTo>
                    <a:lnTo>
                      <a:pt x="174" y="261"/>
                    </a:lnTo>
                    <a:lnTo>
                      <a:pt x="179" y="255"/>
                    </a:lnTo>
                    <a:lnTo>
                      <a:pt x="186" y="252"/>
                    </a:lnTo>
                    <a:lnTo>
                      <a:pt x="188" y="248"/>
                    </a:lnTo>
                    <a:lnTo>
                      <a:pt x="191" y="240"/>
                    </a:lnTo>
                    <a:lnTo>
                      <a:pt x="197" y="241"/>
                    </a:lnTo>
                    <a:lnTo>
                      <a:pt x="207" y="235"/>
                    </a:lnTo>
                    <a:lnTo>
                      <a:pt x="214" y="240"/>
                    </a:lnTo>
                    <a:lnTo>
                      <a:pt x="224" y="241"/>
                    </a:lnTo>
                    <a:lnTo>
                      <a:pt x="230" y="235"/>
                    </a:lnTo>
                    <a:lnTo>
                      <a:pt x="232" y="231"/>
                    </a:lnTo>
                    <a:lnTo>
                      <a:pt x="239" y="223"/>
                    </a:lnTo>
                    <a:lnTo>
                      <a:pt x="245" y="225"/>
                    </a:lnTo>
                    <a:lnTo>
                      <a:pt x="248" y="228"/>
                    </a:lnTo>
                    <a:lnTo>
                      <a:pt x="255" y="228"/>
                    </a:lnTo>
                    <a:lnTo>
                      <a:pt x="264" y="231"/>
                    </a:lnTo>
                    <a:lnTo>
                      <a:pt x="273" y="235"/>
                    </a:lnTo>
                    <a:lnTo>
                      <a:pt x="276" y="240"/>
                    </a:lnTo>
                    <a:lnTo>
                      <a:pt x="282" y="240"/>
                    </a:lnTo>
                    <a:lnTo>
                      <a:pt x="285" y="246"/>
                    </a:lnTo>
                    <a:lnTo>
                      <a:pt x="294" y="243"/>
                    </a:lnTo>
                    <a:lnTo>
                      <a:pt x="297" y="238"/>
                    </a:lnTo>
                    <a:lnTo>
                      <a:pt x="308" y="238"/>
                    </a:lnTo>
                    <a:lnTo>
                      <a:pt x="311" y="234"/>
                    </a:lnTo>
                    <a:lnTo>
                      <a:pt x="306" y="231"/>
                    </a:lnTo>
                    <a:lnTo>
                      <a:pt x="303" y="225"/>
                    </a:lnTo>
                    <a:lnTo>
                      <a:pt x="308" y="213"/>
                    </a:lnTo>
                    <a:lnTo>
                      <a:pt x="315" y="216"/>
                    </a:lnTo>
                    <a:lnTo>
                      <a:pt x="318" y="213"/>
                    </a:lnTo>
                    <a:lnTo>
                      <a:pt x="327" y="210"/>
                    </a:lnTo>
                    <a:lnTo>
                      <a:pt x="336" y="210"/>
                    </a:lnTo>
                    <a:lnTo>
                      <a:pt x="333" y="205"/>
                    </a:lnTo>
                    <a:lnTo>
                      <a:pt x="341" y="200"/>
                    </a:lnTo>
                    <a:lnTo>
                      <a:pt x="339" y="193"/>
                    </a:lnTo>
                    <a:lnTo>
                      <a:pt x="346" y="191"/>
                    </a:lnTo>
                    <a:lnTo>
                      <a:pt x="343" y="185"/>
                    </a:lnTo>
                    <a:lnTo>
                      <a:pt x="346" y="179"/>
                    </a:lnTo>
                    <a:lnTo>
                      <a:pt x="352" y="179"/>
                    </a:lnTo>
                    <a:lnTo>
                      <a:pt x="356" y="176"/>
                    </a:lnTo>
                    <a:lnTo>
                      <a:pt x="361" y="176"/>
                    </a:lnTo>
                    <a:lnTo>
                      <a:pt x="365" y="170"/>
                    </a:lnTo>
                    <a:lnTo>
                      <a:pt x="367" y="172"/>
                    </a:lnTo>
                    <a:lnTo>
                      <a:pt x="379" y="173"/>
                    </a:lnTo>
                    <a:lnTo>
                      <a:pt x="387" y="164"/>
                    </a:lnTo>
                    <a:lnTo>
                      <a:pt x="391" y="164"/>
                    </a:lnTo>
                    <a:lnTo>
                      <a:pt x="400" y="176"/>
                    </a:lnTo>
                    <a:lnTo>
                      <a:pt x="406" y="175"/>
                    </a:lnTo>
                    <a:lnTo>
                      <a:pt x="409" y="170"/>
                    </a:lnTo>
                    <a:lnTo>
                      <a:pt x="408" y="164"/>
                    </a:lnTo>
                    <a:lnTo>
                      <a:pt x="412" y="162"/>
                    </a:lnTo>
                    <a:lnTo>
                      <a:pt x="417" y="156"/>
                    </a:lnTo>
                    <a:lnTo>
                      <a:pt x="421" y="155"/>
                    </a:lnTo>
                    <a:lnTo>
                      <a:pt x="423" y="146"/>
                    </a:lnTo>
                    <a:lnTo>
                      <a:pt x="431" y="147"/>
                    </a:lnTo>
                    <a:lnTo>
                      <a:pt x="438" y="137"/>
                    </a:lnTo>
                    <a:lnTo>
                      <a:pt x="434" y="134"/>
                    </a:lnTo>
                    <a:lnTo>
                      <a:pt x="435" y="131"/>
                    </a:lnTo>
                    <a:lnTo>
                      <a:pt x="434" y="124"/>
                    </a:lnTo>
                    <a:lnTo>
                      <a:pt x="437" y="118"/>
                    </a:lnTo>
                    <a:lnTo>
                      <a:pt x="428" y="108"/>
                    </a:lnTo>
                    <a:lnTo>
                      <a:pt x="424" y="96"/>
                    </a:lnTo>
                    <a:lnTo>
                      <a:pt x="420" y="90"/>
                    </a:lnTo>
                    <a:lnTo>
                      <a:pt x="420" y="83"/>
                    </a:lnTo>
                    <a:lnTo>
                      <a:pt x="423" y="82"/>
                    </a:lnTo>
                    <a:lnTo>
                      <a:pt x="429" y="82"/>
                    </a:lnTo>
                    <a:lnTo>
                      <a:pt x="434" y="79"/>
                    </a:lnTo>
                    <a:lnTo>
                      <a:pt x="431" y="73"/>
                    </a:lnTo>
                    <a:lnTo>
                      <a:pt x="435" y="64"/>
                    </a:lnTo>
                    <a:lnTo>
                      <a:pt x="440" y="62"/>
                    </a:lnTo>
                    <a:lnTo>
                      <a:pt x="447" y="56"/>
                    </a:lnTo>
                    <a:lnTo>
                      <a:pt x="444" y="48"/>
                    </a:lnTo>
                    <a:lnTo>
                      <a:pt x="447" y="39"/>
                    </a:lnTo>
                    <a:lnTo>
                      <a:pt x="453" y="36"/>
                    </a:lnTo>
                    <a:lnTo>
                      <a:pt x="455" y="30"/>
                    </a:lnTo>
                    <a:lnTo>
                      <a:pt x="455" y="27"/>
                    </a:lnTo>
                    <a:lnTo>
                      <a:pt x="458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4" name="Freeform 5437">
                <a:extLst>
                  <a:ext uri="{FF2B5EF4-FFF2-40B4-BE49-F238E27FC236}">
                    <a16:creationId xmlns:a16="http://schemas.microsoft.com/office/drawing/2014/main" id="{580D31C4-CD6D-F59D-B8D2-448662BF2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2182"/>
                <a:ext cx="229" cy="158"/>
              </a:xfrm>
              <a:custGeom>
                <a:avLst/>
                <a:gdLst>
                  <a:gd name="T0" fmla="*/ 453 w 458"/>
                  <a:gd name="T1" fmla="*/ 36 h 316"/>
                  <a:gd name="T2" fmla="*/ 440 w 458"/>
                  <a:gd name="T3" fmla="*/ 62 h 316"/>
                  <a:gd name="T4" fmla="*/ 429 w 458"/>
                  <a:gd name="T5" fmla="*/ 82 h 316"/>
                  <a:gd name="T6" fmla="*/ 424 w 458"/>
                  <a:gd name="T7" fmla="*/ 96 h 316"/>
                  <a:gd name="T8" fmla="*/ 435 w 458"/>
                  <a:gd name="T9" fmla="*/ 131 h 316"/>
                  <a:gd name="T10" fmla="*/ 423 w 458"/>
                  <a:gd name="T11" fmla="*/ 146 h 316"/>
                  <a:gd name="T12" fmla="*/ 408 w 458"/>
                  <a:gd name="T13" fmla="*/ 164 h 316"/>
                  <a:gd name="T14" fmla="*/ 391 w 458"/>
                  <a:gd name="T15" fmla="*/ 164 h 316"/>
                  <a:gd name="T16" fmla="*/ 365 w 458"/>
                  <a:gd name="T17" fmla="*/ 170 h 316"/>
                  <a:gd name="T18" fmla="*/ 346 w 458"/>
                  <a:gd name="T19" fmla="*/ 179 h 316"/>
                  <a:gd name="T20" fmla="*/ 341 w 458"/>
                  <a:gd name="T21" fmla="*/ 200 h 316"/>
                  <a:gd name="T22" fmla="*/ 318 w 458"/>
                  <a:gd name="T23" fmla="*/ 213 h 316"/>
                  <a:gd name="T24" fmla="*/ 306 w 458"/>
                  <a:gd name="T25" fmla="*/ 231 h 316"/>
                  <a:gd name="T26" fmla="*/ 294 w 458"/>
                  <a:gd name="T27" fmla="*/ 243 h 316"/>
                  <a:gd name="T28" fmla="*/ 273 w 458"/>
                  <a:gd name="T29" fmla="*/ 235 h 316"/>
                  <a:gd name="T30" fmla="*/ 245 w 458"/>
                  <a:gd name="T31" fmla="*/ 225 h 316"/>
                  <a:gd name="T32" fmla="*/ 224 w 458"/>
                  <a:gd name="T33" fmla="*/ 241 h 316"/>
                  <a:gd name="T34" fmla="*/ 191 w 458"/>
                  <a:gd name="T35" fmla="*/ 240 h 316"/>
                  <a:gd name="T36" fmla="*/ 174 w 458"/>
                  <a:gd name="T37" fmla="*/ 261 h 316"/>
                  <a:gd name="T38" fmla="*/ 142 w 458"/>
                  <a:gd name="T39" fmla="*/ 260 h 316"/>
                  <a:gd name="T40" fmla="*/ 115 w 458"/>
                  <a:gd name="T41" fmla="*/ 276 h 316"/>
                  <a:gd name="T42" fmla="*/ 89 w 458"/>
                  <a:gd name="T43" fmla="*/ 276 h 316"/>
                  <a:gd name="T44" fmla="*/ 88 w 458"/>
                  <a:gd name="T45" fmla="*/ 311 h 316"/>
                  <a:gd name="T46" fmla="*/ 60 w 458"/>
                  <a:gd name="T47" fmla="*/ 307 h 316"/>
                  <a:gd name="T48" fmla="*/ 36 w 458"/>
                  <a:gd name="T49" fmla="*/ 310 h 316"/>
                  <a:gd name="T50" fmla="*/ 24 w 458"/>
                  <a:gd name="T51" fmla="*/ 292 h 316"/>
                  <a:gd name="T52" fmla="*/ 0 w 458"/>
                  <a:gd name="T53" fmla="*/ 263 h 316"/>
                  <a:gd name="T54" fmla="*/ 12 w 458"/>
                  <a:gd name="T55" fmla="*/ 241 h 316"/>
                  <a:gd name="T56" fmla="*/ 21 w 458"/>
                  <a:gd name="T57" fmla="*/ 216 h 316"/>
                  <a:gd name="T58" fmla="*/ 53 w 458"/>
                  <a:gd name="T59" fmla="*/ 205 h 316"/>
                  <a:gd name="T60" fmla="*/ 50 w 458"/>
                  <a:gd name="T61" fmla="*/ 170 h 316"/>
                  <a:gd name="T62" fmla="*/ 54 w 458"/>
                  <a:gd name="T63" fmla="*/ 143 h 316"/>
                  <a:gd name="T64" fmla="*/ 71 w 458"/>
                  <a:gd name="T65" fmla="*/ 127 h 316"/>
                  <a:gd name="T66" fmla="*/ 98 w 458"/>
                  <a:gd name="T67" fmla="*/ 152 h 316"/>
                  <a:gd name="T68" fmla="*/ 147 w 458"/>
                  <a:gd name="T69" fmla="*/ 146 h 316"/>
                  <a:gd name="T70" fmla="*/ 163 w 458"/>
                  <a:gd name="T71" fmla="*/ 135 h 316"/>
                  <a:gd name="T72" fmla="*/ 182 w 458"/>
                  <a:gd name="T73" fmla="*/ 138 h 316"/>
                  <a:gd name="T74" fmla="*/ 195 w 458"/>
                  <a:gd name="T75" fmla="*/ 123 h 316"/>
                  <a:gd name="T76" fmla="*/ 217 w 458"/>
                  <a:gd name="T77" fmla="*/ 106 h 316"/>
                  <a:gd name="T78" fmla="*/ 218 w 458"/>
                  <a:gd name="T79" fmla="*/ 79 h 316"/>
                  <a:gd name="T80" fmla="*/ 245 w 458"/>
                  <a:gd name="T81" fmla="*/ 61 h 316"/>
                  <a:gd name="T82" fmla="*/ 250 w 458"/>
                  <a:gd name="T83" fmla="*/ 36 h 316"/>
                  <a:gd name="T84" fmla="*/ 282 w 458"/>
                  <a:gd name="T85" fmla="*/ 26 h 316"/>
                  <a:gd name="T86" fmla="*/ 302 w 458"/>
                  <a:gd name="T87" fmla="*/ 12 h 316"/>
                  <a:gd name="T88" fmla="*/ 321 w 458"/>
                  <a:gd name="T89" fmla="*/ 42 h 316"/>
                  <a:gd name="T90" fmla="*/ 352 w 458"/>
                  <a:gd name="T91" fmla="*/ 56 h 316"/>
                  <a:gd name="T92" fmla="*/ 359 w 458"/>
                  <a:gd name="T93" fmla="*/ 36 h 316"/>
                  <a:gd name="T94" fmla="*/ 373 w 458"/>
                  <a:gd name="T95" fmla="*/ 15 h 316"/>
                  <a:gd name="T96" fmla="*/ 394 w 458"/>
                  <a:gd name="T97" fmla="*/ 6 h 316"/>
                  <a:gd name="T98" fmla="*/ 431 w 458"/>
                  <a:gd name="T99" fmla="*/ 6 h 316"/>
                  <a:gd name="T100" fmla="*/ 458 w 458"/>
                  <a:gd name="T101" fmla="*/ 2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58" h="316">
                    <a:moveTo>
                      <a:pt x="458" y="21"/>
                    </a:moveTo>
                    <a:lnTo>
                      <a:pt x="455" y="27"/>
                    </a:lnTo>
                    <a:lnTo>
                      <a:pt x="455" y="30"/>
                    </a:lnTo>
                    <a:lnTo>
                      <a:pt x="453" y="36"/>
                    </a:lnTo>
                    <a:lnTo>
                      <a:pt x="447" y="39"/>
                    </a:lnTo>
                    <a:lnTo>
                      <a:pt x="444" y="48"/>
                    </a:lnTo>
                    <a:lnTo>
                      <a:pt x="447" y="56"/>
                    </a:lnTo>
                    <a:lnTo>
                      <a:pt x="440" y="62"/>
                    </a:lnTo>
                    <a:lnTo>
                      <a:pt x="435" y="64"/>
                    </a:lnTo>
                    <a:lnTo>
                      <a:pt x="431" y="73"/>
                    </a:lnTo>
                    <a:lnTo>
                      <a:pt x="434" y="79"/>
                    </a:lnTo>
                    <a:lnTo>
                      <a:pt x="429" y="82"/>
                    </a:lnTo>
                    <a:lnTo>
                      <a:pt x="423" y="82"/>
                    </a:lnTo>
                    <a:lnTo>
                      <a:pt x="420" y="83"/>
                    </a:lnTo>
                    <a:lnTo>
                      <a:pt x="420" y="90"/>
                    </a:lnTo>
                    <a:lnTo>
                      <a:pt x="424" y="96"/>
                    </a:lnTo>
                    <a:lnTo>
                      <a:pt x="428" y="108"/>
                    </a:lnTo>
                    <a:lnTo>
                      <a:pt x="437" y="118"/>
                    </a:lnTo>
                    <a:lnTo>
                      <a:pt x="434" y="124"/>
                    </a:lnTo>
                    <a:lnTo>
                      <a:pt x="435" y="131"/>
                    </a:lnTo>
                    <a:lnTo>
                      <a:pt x="434" y="134"/>
                    </a:lnTo>
                    <a:lnTo>
                      <a:pt x="438" y="137"/>
                    </a:lnTo>
                    <a:lnTo>
                      <a:pt x="431" y="147"/>
                    </a:lnTo>
                    <a:lnTo>
                      <a:pt x="423" y="146"/>
                    </a:lnTo>
                    <a:lnTo>
                      <a:pt x="421" y="155"/>
                    </a:lnTo>
                    <a:lnTo>
                      <a:pt x="417" y="156"/>
                    </a:lnTo>
                    <a:lnTo>
                      <a:pt x="412" y="162"/>
                    </a:lnTo>
                    <a:lnTo>
                      <a:pt x="408" y="164"/>
                    </a:lnTo>
                    <a:lnTo>
                      <a:pt x="409" y="170"/>
                    </a:lnTo>
                    <a:lnTo>
                      <a:pt x="406" y="175"/>
                    </a:lnTo>
                    <a:lnTo>
                      <a:pt x="400" y="176"/>
                    </a:lnTo>
                    <a:lnTo>
                      <a:pt x="391" y="164"/>
                    </a:lnTo>
                    <a:lnTo>
                      <a:pt x="387" y="164"/>
                    </a:lnTo>
                    <a:lnTo>
                      <a:pt x="379" y="173"/>
                    </a:lnTo>
                    <a:lnTo>
                      <a:pt x="367" y="172"/>
                    </a:lnTo>
                    <a:lnTo>
                      <a:pt x="365" y="170"/>
                    </a:lnTo>
                    <a:lnTo>
                      <a:pt x="361" y="176"/>
                    </a:lnTo>
                    <a:lnTo>
                      <a:pt x="356" y="176"/>
                    </a:lnTo>
                    <a:lnTo>
                      <a:pt x="352" y="179"/>
                    </a:lnTo>
                    <a:lnTo>
                      <a:pt x="346" y="179"/>
                    </a:lnTo>
                    <a:lnTo>
                      <a:pt x="343" y="185"/>
                    </a:lnTo>
                    <a:lnTo>
                      <a:pt x="346" y="191"/>
                    </a:lnTo>
                    <a:lnTo>
                      <a:pt x="339" y="193"/>
                    </a:lnTo>
                    <a:lnTo>
                      <a:pt x="341" y="200"/>
                    </a:lnTo>
                    <a:lnTo>
                      <a:pt x="333" y="205"/>
                    </a:lnTo>
                    <a:lnTo>
                      <a:pt x="336" y="210"/>
                    </a:lnTo>
                    <a:lnTo>
                      <a:pt x="327" y="210"/>
                    </a:lnTo>
                    <a:lnTo>
                      <a:pt x="318" y="213"/>
                    </a:lnTo>
                    <a:lnTo>
                      <a:pt x="315" y="216"/>
                    </a:lnTo>
                    <a:lnTo>
                      <a:pt x="308" y="213"/>
                    </a:lnTo>
                    <a:lnTo>
                      <a:pt x="303" y="225"/>
                    </a:lnTo>
                    <a:lnTo>
                      <a:pt x="306" y="231"/>
                    </a:lnTo>
                    <a:lnTo>
                      <a:pt x="311" y="234"/>
                    </a:lnTo>
                    <a:lnTo>
                      <a:pt x="308" y="238"/>
                    </a:lnTo>
                    <a:lnTo>
                      <a:pt x="297" y="238"/>
                    </a:lnTo>
                    <a:lnTo>
                      <a:pt x="294" y="243"/>
                    </a:lnTo>
                    <a:lnTo>
                      <a:pt x="285" y="246"/>
                    </a:lnTo>
                    <a:lnTo>
                      <a:pt x="282" y="240"/>
                    </a:lnTo>
                    <a:lnTo>
                      <a:pt x="276" y="240"/>
                    </a:lnTo>
                    <a:lnTo>
                      <a:pt x="273" y="235"/>
                    </a:lnTo>
                    <a:lnTo>
                      <a:pt x="264" y="231"/>
                    </a:lnTo>
                    <a:lnTo>
                      <a:pt x="255" y="228"/>
                    </a:lnTo>
                    <a:lnTo>
                      <a:pt x="248" y="228"/>
                    </a:lnTo>
                    <a:lnTo>
                      <a:pt x="245" y="225"/>
                    </a:lnTo>
                    <a:lnTo>
                      <a:pt x="239" y="223"/>
                    </a:lnTo>
                    <a:lnTo>
                      <a:pt x="232" y="231"/>
                    </a:lnTo>
                    <a:lnTo>
                      <a:pt x="230" y="235"/>
                    </a:lnTo>
                    <a:lnTo>
                      <a:pt x="224" y="241"/>
                    </a:lnTo>
                    <a:lnTo>
                      <a:pt x="214" y="240"/>
                    </a:lnTo>
                    <a:lnTo>
                      <a:pt x="207" y="235"/>
                    </a:lnTo>
                    <a:lnTo>
                      <a:pt x="197" y="241"/>
                    </a:lnTo>
                    <a:lnTo>
                      <a:pt x="191" y="240"/>
                    </a:lnTo>
                    <a:lnTo>
                      <a:pt x="188" y="248"/>
                    </a:lnTo>
                    <a:lnTo>
                      <a:pt x="186" y="252"/>
                    </a:lnTo>
                    <a:lnTo>
                      <a:pt x="179" y="255"/>
                    </a:lnTo>
                    <a:lnTo>
                      <a:pt x="174" y="261"/>
                    </a:lnTo>
                    <a:lnTo>
                      <a:pt x="165" y="261"/>
                    </a:lnTo>
                    <a:lnTo>
                      <a:pt x="163" y="266"/>
                    </a:lnTo>
                    <a:lnTo>
                      <a:pt x="156" y="257"/>
                    </a:lnTo>
                    <a:lnTo>
                      <a:pt x="142" y="260"/>
                    </a:lnTo>
                    <a:lnTo>
                      <a:pt x="133" y="257"/>
                    </a:lnTo>
                    <a:lnTo>
                      <a:pt x="127" y="264"/>
                    </a:lnTo>
                    <a:lnTo>
                      <a:pt x="127" y="270"/>
                    </a:lnTo>
                    <a:lnTo>
                      <a:pt x="115" y="276"/>
                    </a:lnTo>
                    <a:lnTo>
                      <a:pt x="109" y="276"/>
                    </a:lnTo>
                    <a:lnTo>
                      <a:pt x="98" y="269"/>
                    </a:lnTo>
                    <a:lnTo>
                      <a:pt x="97" y="272"/>
                    </a:lnTo>
                    <a:lnTo>
                      <a:pt x="89" y="276"/>
                    </a:lnTo>
                    <a:lnTo>
                      <a:pt x="82" y="284"/>
                    </a:lnTo>
                    <a:lnTo>
                      <a:pt x="85" y="287"/>
                    </a:lnTo>
                    <a:lnTo>
                      <a:pt x="88" y="302"/>
                    </a:lnTo>
                    <a:lnTo>
                      <a:pt x="88" y="311"/>
                    </a:lnTo>
                    <a:lnTo>
                      <a:pt x="80" y="311"/>
                    </a:lnTo>
                    <a:lnTo>
                      <a:pt x="68" y="316"/>
                    </a:lnTo>
                    <a:lnTo>
                      <a:pt x="63" y="313"/>
                    </a:lnTo>
                    <a:lnTo>
                      <a:pt x="60" y="307"/>
                    </a:lnTo>
                    <a:lnTo>
                      <a:pt x="56" y="307"/>
                    </a:lnTo>
                    <a:lnTo>
                      <a:pt x="51" y="310"/>
                    </a:lnTo>
                    <a:lnTo>
                      <a:pt x="41" y="307"/>
                    </a:lnTo>
                    <a:lnTo>
                      <a:pt x="36" y="310"/>
                    </a:lnTo>
                    <a:lnTo>
                      <a:pt x="30" y="307"/>
                    </a:lnTo>
                    <a:lnTo>
                      <a:pt x="27" y="305"/>
                    </a:lnTo>
                    <a:lnTo>
                      <a:pt x="18" y="302"/>
                    </a:lnTo>
                    <a:lnTo>
                      <a:pt x="24" y="292"/>
                    </a:lnTo>
                    <a:lnTo>
                      <a:pt x="16" y="276"/>
                    </a:lnTo>
                    <a:lnTo>
                      <a:pt x="7" y="269"/>
                    </a:lnTo>
                    <a:lnTo>
                      <a:pt x="4" y="267"/>
                    </a:lnTo>
                    <a:lnTo>
                      <a:pt x="0" y="263"/>
                    </a:lnTo>
                    <a:lnTo>
                      <a:pt x="4" y="255"/>
                    </a:lnTo>
                    <a:lnTo>
                      <a:pt x="12" y="255"/>
                    </a:lnTo>
                    <a:lnTo>
                      <a:pt x="13" y="246"/>
                    </a:lnTo>
                    <a:lnTo>
                      <a:pt x="12" y="241"/>
                    </a:lnTo>
                    <a:lnTo>
                      <a:pt x="13" y="235"/>
                    </a:lnTo>
                    <a:lnTo>
                      <a:pt x="16" y="229"/>
                    </a:lnTo>
                    <a:lnTo>
                      <a:pt x="15" y="226"/>
                    </a:lnTo>
                    <a:lnTo>
                      <a:pt x="21" y="216"/>
                    </a:lnTo>
                    <a:lnTo>
                      <a:pt x="27" y="216"/>
                    </a:lnTo>
                    <a:lnTo>
                      <a:pt x="36" y="210"/>
                    </a:lnTo>
                    <a:lnTo>
                      <a:pt x="44" y="208"/>
                    </a:lnTo>
                    <a:lnTo>
                      <a:pt x="53" y="205"/>
                    </a:lnTo>
                    <a:lnTo>
                      <a:pt x="53" y="193"/>
                    </a:lnTo>
                    <a:lnTo>
                      <a:pt x="57" y="182"/>
                    </a:lnTo>
                    <a:lnTo>
                      <a:pt x="57" y="175"/>
                    </a:lnTo>
                    <a:lnTo>
                      <a:pt x="50" y="170"/>
                    </a:lnTo>
                    <a:lnTo>
                      <a:pt x="48" y="167"/>
                    </a:lnTo>
                    <a:lnTo>
                      <a:pt x="54" y="161"/>
                    </a:lnTo>
                    <a:lnTo>
                      <a:pt x="54" y="155"/>
                    </a:lnTo>
                    <a:lnTo>
                      <a:pt x="54" y="143"/>
                    </a:lnTo>
                    <a:lnTo>
                      <a:pt x="59" y="131"/>
                    </a:lnTo>
                    <a:lnTo>
                      <a:pt x="59" y="123"/>
                    </a:lnTo>
                    <a:lnTo>
                      <a:pt x="68" y="127"/>
                    </a:lnTo>
                    <a:lnTo>
                      <a:pt x="71" y="127"/>
                    </a:lnTo>
                    <a:lnTo>
                      <a:pt x="88" y="132"/>
                    </a:lnTo>
                    <a:lnTo>
                      <a:pt x="91" y="143"/>
                    </a:lnTo>
                    <a:lnTo>
                      <a:pt x="95" y="146"/>
                    </a:lnTo>
                    <a:lnTo>
                      <a:pt x="98" y="152"/>
                    </a:lnTo>
                    <a:lnTo>
                      <a:pt x="106" y="156"/>
                    </a:lnTo>
                    <a:lnTo>
                      <a:pt x="124" y="146"/>
                    </a:lnTo>
                    <a:lnTo>
                      <a:pt x="133" y="144"/>
                    </a:lnTo>
                    <a:lnTo>
                      <a:pt x="147" y="146"/>
                    </a:lnTo>
                    <a:lnTo>
                      <a:pt x="150" y="135"/>
                    </a:lnTo>
                    <a:lnTo>
                      <a:pt x="154" y="132"/>
                    </a:lnTo>
                    <a:lnTo>
                      <a:pt x="157" y="137"/>
                    </a:lnTo>
                    <a:lnTo>
                      <a:pt x="163" y="135"/>
                    </a:lnTo>
                    <a:lnTo>
                      <a:pt x="166" y="134"/>
                    </a:lnTo>
                    <a:lnTo>
                      <a:pt x="171" y="140"/>
                    </a:lnTo>
                    <a:lnTo>
                      <a:pt x="177" y="140"/>
                    </a:lnTo>
                    <a:lnTo>
                      <a:pt x="182" y="138"/>
                    </a:lnTo>
                    <a:lnTo>
                      <a:pt x="188" y="140"/>
                    </a:lnTo>
                    <a:lnTo>
                      <a:pt x="185" y="132"/>
                    </a:lnTo>
                    <a:lnTo>
                      <a:pt x="189" y="123"/>
                    </a:lnTo>
                    <a:lnTo>
                      <a:pt x="195" y="123"/>
                    </a:lnTo>
                    <a:lnTo>
                      <a:pt x="200" y="120"/>
                    </a:lnTo>
                    <a:lnTo>
                      <a:pt x="206" y="121"/>
                    </a:lnTo>
                    <a:lnTo>
                      <a:pt x="214" y="115"/>
                    </a:lnTo>
                    <a:lnTo>
                      <a:pt x="217" y="106"/>
                    </a:lnTo>
                    <a:lnTo>
                      <a:pt x="218" y="103"/>
                    </a:lnTo>
                    <a:lnTo>
                      <a:pt x="217" y="94"/>
                    </a:lnTo>
                    <a:lnTo>
                      <a:pt x="224" y="90"/>
                    </a:lnTo>
                    <a:lnTo>
                      <a:pt x="218" y="79"/>
                    </a:lnTo>
                    <a:lnTo>
                      <a:pt x="229" y="73"/>
                    </a:lnTo>
                    <a:lnTo>
                      <a:pt x="236" y="70"/>
                    </a:lnTo>
                    <a:lnTo>
                      <a:pt x="239" y="64"/>
                    </a:lnTo>
                    <a:lnTo>
                      <a:pt x="245" y="61"/>
                    </a:lnTo>
                    <a:lnTo>
                      <a:pt x="245" y="53"/>
                    </a:lnTo>
                    <a:lnTo>
                      <a:pt x="242" y="47"/>
                    </a:lnTo>
                    <a:lnTo>
                      <a:pt x="245" y="42"/>
                    </a:lnTo>
                    <a:lnTo>
                      <a:pt x="250" y="36"/>
                    </a:lnTo>
                    <a:lnTo>
                      <a:pt x="258" y="36"/>
                    </a:lnTo>
                    <a:lnTo>
                      <a:pt x="262" y="30"/>
                    </a:lnTo>
                    <a:lnTo>
                      <a:pt x="273" y="27"/>
                    </a:lnTo>
                    <a:lnTo>
                      <a:pt x="282" y="26"/>
                    </a:lnTo>
                    <a:lnTo>
                      <a:pt x="289" y="21"/>
                    </a:lnTo>
                    <a:lnTo>
                      <a:pt x="292" y="21"/>
                    </a:lnTo>
                    <a:lnTo>
                      <a:pt x="295" y="15"/>
                    </a:lnTo>
                    <a:lnTo>
                      <a:pt x="302" y="12"/>
                    </a:lnTo>
                    <a:lnTo>
                      <a:pt x="311" y="18"/>
                    </a:lnTo>
                    <a:lnTo>
                      <a:pt x="312" y="42"/>
                    </a:lnTo>
                    <a:lnTo>
                      <a:pt x="318" y="44"/>
                    </a:lnTo>
                    <a:lnTo>
                      <a:pt x="321" y="42"/>
                    </a:lnTo>
                    <a:lnTo>
                      <a:pt x="327" y="45"/>
                    </a:lnTo>
                    <a:lnTo>
                      <a:pt x="339" y="47"/>
                    </a:lnTo>
                    <a:lnTo>
                      <a:pt x="346" y="50"/>
                    </a:lnTo>
                    <a:lnTo>
                      <a:pt x="352" y="56"/>
                    </a:lnTo>
                    <a:lnTo>
                      <a:pt x="358" y="56"/>
                    </a:lnTo>
                    <a:lnTo>
                      <a:pt x="359" y="52"/>
                    </a:lnTo>
                    <a:lnTo>
                      <a:pt x="362" y="39"/>
                    </a:lnTo>
                    <a:lnTo>
                      <a:pt x="359" y="36"/>
                    </a:lnTo>
                    <a:lnTo>
                      <a:pt x="361" y="30"/>
                    </a:lnTo>
                    <a:lnTo>
                      <a:pt x="364" y="26"/>
                    </a:lnTo>
                    <a:lnTo>
                      <a:pt x="365" y="21"/>
                    </a:lnTo>
                    <a:lnTo>
                      <a:pt x="373" y="15"/>
                    </a:lnTo>
                    <a:lnTo>
                      <a:pt x="376" y="6"/>
                    </a:lnTo>
                    <a:lnTo>
                      <a:pt x="379" y="3"/>
                    </a:lnTo>
                    <a:lnTo>
                      <a:pt x="388" y="3"/>
                    </a:lnTo>
                    <a:lnTo>
                      <a:pt x="394" y="6"/>
                    </a:lnTo>
                    <a:lnTo>
                      <a:pt x="403" y="0"/>
                    </a:lnTo>
                    <a:lnTo>
                      <a:pt x="411" y="3"/>
                    </a:lnTo>
                    <a:lnTo>
                      <a:pt x="417" y="0"/>
                    </a:lnTo>
                    <a:lnTo>
                      <a:pt x="431" y="6"/>
                    </a:lnTo>
                    <a:lnTo>
                      <a:pt x="438" y="7"/>
                    </a:lnTo>
                    <a:lnTo>
                      <a:pt x="446" y="14"/>
                    </a:lnTo>
                    <a:lnTo>
                      <a:pt x="458" y="18"/>
                    </a:lnTo>
                    <a:lnTo>
                      <a:pt x="458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5" name="Freeform 5438">
                <a:extLst>
                  <a:ext uri="{FF2B5EF4-FFF2-40B4-BE49-F238E27FC236}">
                    <a16:creationId xmlns:a16="http://schemas.microsoft.com/office/drawing/2014/main" id="{A9911091-A359-E843-DF98-F5D2A657B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2182"/>
                <a:ext cx="229" cy="158"/>
              </a:xfrm>
              <a:custGeom>
                <a:avLst/>
                <a:gdLst>
                  <a:gd name="T0" fmla="*/ 453 w 458"/>
                  <a:gd name="T1" fmla="*/ 36 h 316"/>
                  <a:gd name="T2" fmla="*/ 440 w 458"/>
                  <a:gd name="T3" fmla="*/ 62 h 316"/>
                  <a:gd name="T4" fmla="*/ 429 w 458"/>
                  <a:gd name="T5" fmla="*/ 82 h 316"/>
                  <a:gd name="T6" fmla="*/ 424 w 458"/>
                  <a:gd name="T7" fmla="*/ 96 h 316"/>
                  <a:gd name="T8" fmla="*/ 435 w 458"/>
                  <a:gd name="T9" fmla="*/ 131 h 316"/>
                  <a:gd name="T10" fmla="*/ 423 w 458"/>
                  <a:gd name="T11" fmla="*/ 146 h 316"/>
                  <a:gd name="T12" fmla="*/ 408 w 458"/>
                  <a:gd name="T13" fmla="*/ 164 h 316"/>
                  <a:gd name="T14" fmla="*/ 391 w 458"/>
                  <a:gd name="T15" fmla="*/ 164 h 316"/>
                  <a:gd name="T16" fmla="*/ 365 w 458"/>
                  <a:gd name="T17" fmla="*/ 170 h 316"/>
                  <a:gd name="T18" fmla="*/ 346 w 458"/>
                  <a:gd name="T19" fmla="*/ 179 h 316"/>
                  <a:gd name="T20" fmla="*/ 341 w 458"/>
                  <a:gd name="T21" fmla="*/ 200 h 316"/>
                  <a:gd name="T22" fmla="*/ 318 w 458"/>
                  <a:gd name="T23" fmla="*/ 213 h 316"/>
                  <a:gd name="T24" fmla="*/ 306 w 458"/>
                  <a:gd name="T25" fmla="*/ 231 h 316"/>
                  <a:gd name="T26" fmla="*/ 294 w 458"/>
                  <a:gd name="T27" fmla="*/ 243 h 316"/>
                  <a:gd name="T28" fmla="*/ 273 w 458"/>
                  <a:gd name="T29" fmla="*/ 235 h 316"/>
                  <a:gd name="T30" fmla="*/ 245 w 458"/>
                  <a:gd name="T31" fmla="*/ 225 h 316"/>
                  <a:gd name="T32" fmla="*/ 224 w 458"/>
                  <a:gd name="T33" fmla="*/ 241 h 316"/>
                  <a:gd name="T34" fmla="*/ 191 w 458"/>
                  <a:gd name="T35" fmla="*/ 240 h 316"/>
                  <a:gd name="T36" fmla="*/ 174 w 458"/>
                  <a:gd name="T37" fmla="*/ 261 h 316"/>
                  <a:gd name="T38" fmla="*/ 142 w 458"/>
                  <a:gd name="T39" fmla="*/ 260 h 316"/>
                  <a:gd name="T40" fmla="*/ 115 w 458"/>
                  <a:gd name="T41" fmla="*/ 276 h 316"/>
                  <a:gd name="T42" fmla="*/ 89 w 458"/>
                  <a:gd name="T43" fmla="*/ 276 h 316"/>
                  <a:gd name="T44" fmla="*/ 88 w 458"/>
                  <a:gd name="T45" fmla="*/ 311 h 316"/>
                  <a:gd name="T46" fmla="*/ 60 w 458"/>
                  <a:gd name="T47" fmla="*/ 307 h 316"/>
                  <a:gd name="T48" fmla="*/ 36 w 458"/>
                  <a:gd name="T49" fmla="*/ 310 h 316"/>
                  <a:gd name="T50" fmla="*/ 24 w 458"/>
                  <a:gd name="T51" fmla="*/ 292 h 316"/>
                  <a:gd name="T52" fmla="*/ 0 w 458"/>
                  <a:gd name="T53" fmla="*/ 263 h 316"/>
                  <a:gd name="T54" fmla="*/ 12 w 458"/>
                  <a:gd name="T55" fmla="*/ 241 h 316"/>
                  <a:gd name="T56" fmla="*/ 21 w 458"/>
                  <a:gd name="T57" fmla="*/ 216 h 316"/>
                  <a:gd name="T58" fmla="*/ 53 w 458"/>
                  <a:gd name="T59" fmla="*/ 205 h 316"/>
                  <a:gd name="T60" fmla="*/ 50 w 458"/>
                  <a:gd name="T61" fmla="*/ 170 h 316"/>
                  <a:gd name="T62" fmla="*/ 54 w 458"/>
                  <a:gd name="T63" fmla="*/ 143 h 316"/>
                  <a:gd name="T64" fmla="*/ 71 w 458"/>
                  <a:gd name="T65" fmla="*/ 127 h 316"/>
                  <a:gd name="T66" fmla="*/ 98 w 458"/>
                  <a:gd name="T67" fmla="*/ 152 h 316"/>
                  <a:gd name="T68" fmla="*/ 147 w 458"/>
                  <a:gd name="T69" fmla="*/ 146 h 316"/>
                  <a:gd name="T70" fmla="*/ 163 w 458"/>
                  <a:gd name="T71" fmla="*/ 135 h 316"/>
                  <a:gd name="T72" fmla="*/ 182 w 458"/>
                  <a:gd name="T73" fmla="*/ 138 h 316"/>
                  <a:gd name="T74" fmla="*/ 195 w 458"/>
                  <a:gd name="T75" fmla="*/ 123 h 316"/>
                  <a:gd name="T76" fmla="*/ 217 w 458"/>
                  <a:gd name="T77" fmla="*/ 106 h 316"/>
                  <a:gd name="T78" fmla="*/ 218 w 458"/>
                  <a:gd name="T79" fmla="*/ 79 h 316"/>
                  <a:gd name="T80" fmla="*/ 245 w 458"/>
                  <a:gd name="T81" fmla="*/ 61 h 316"/>
                  <a:gd name="T82" fmla="*/ 250 w 458"/>
                  <a:gd name="T83" fmla="*/ 36 h 316"/>
                  <a:gd name="T84" fmla="*/ 282 w 458"/>
                  <a:gd name="T85" fmla="*/ 26 h 316"/>
                  <a:gd name="T86" fmla="*/ 302 w 458"/>
                  <a:gd name="T87" fmla="*/ 12 h 316"/>
                  <a:gd name="T88" fmla="*/ 321 w 458"/>
                  <a:gd name="T89" fmla="*/ 42 h 316"/>
                  <a:gd name="T90" fmla="*/ 352 w 458"/>
                  <a:gd name="T91" fmla="*/ 56 h 316"/>
                  <a:gd name="T92" fmla="*/ 359 w 458"/>
                  <a:gd name="T93" fmla="*/ 36 h 316"/>
                  <a:gd name="T94" fmla="*/ 373 w 458"/>
                  <a:gd name="T95" fmla="*/ 15 h 316"/>
                  <a:gd name="T96" fmla="*/ 394 w 458"/>
                  <a:gd name="T97" fmla="*/ 6 h 316"/>
                  <a:gd name="T98" fmla="*/ 431 w 458"/>
                  <a:gd name="T99" fmla="*/ 6 h 316"/>
                  <a:gd name="T100" fmla="*/ 458 w 458"/>
                  <a:gd name="T101" fmla="*/ 2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58" h="316">
                    <a:moveTo>
                      <a:pt x="458" y="21"/>
                    </a:moveTo>
                    <a:lnTo>
                      <a:pt x="455" y="27"/>
                    </a:lnTo>
                    <a:lnTo>
                      <a:pt x="455" y="30"/>
                    </a:lnTo>
                    <a:lnTo>
                      <a:pt x="453" y="36"/>
                    </a:lnTo>
                    <a:lnTo>
                      <a:pt x="447" y="39"/>
                    </a:lnTo>
                    <a:lnTo>
                      <a:pt x="444" y="48"/>
                    </a:lnTo>
                    <a:lnTo>
                      <a:pt x="447" y="56"/>
                    </a:lnTo>
                    <a:lnTo>
                      <a:pt x="440" y="62"/>
                    </a:lnTo>
                    <a:lnTo>
                      <a:pt x="435" y="64"/>
                    </a:lnTo>
                    <a:lnTo>
                      <a:pt x="431" y="73"/>
                    </a:lnTo>
                    <a:lnTo>
                      <a:pt x="434" y="79"/>
                    </a:lnTo>
                    <a:lnTo>
                      <a:pt x="429" y="82"/>
                    </a:lnTo>
                    <a:lnTo>
                      <a:pt x="423" y="82"/>
                    </a:lnTo>
                    <a:lnTo>
                      <a:pt x="420" y="83"/>
                    </a:lnTo>
                    <a:lnTo>
                      <a:pt x="420" y="90"/>
                    </a:lnTo>
                    <a:lnTo>
                      <a:pt x="424" y="96"/>
                    </a:lnTo>
                    <a:lnTo>
                      <a:pt x="428" y="108"/>
                    </a:lnTo>
                    <a:lnTo>
                      <a:pt x="437" y="118"/>
                    </a:lnTo>
                    <a:lnTo>
                      <a:pt x="434" y="124"/>
                    </a:lnTo>
                    <a:lnTo>
                      <a:pt x="435" y="131"/>
                    </a:lnTo>
                    <a:lnTo>
                      <a:pt x="434" y="134"/>
                    </a:lnTo>
                    <a:lnTo>
                      <a:pt x="438" y="137"/>
                    </a:lnTo>
                    <a:lnTo>
                      <a:pt x="431" y="147"/>
                    </a:lnTo>
                    <a:lnTo>
                      <a:pt x="423" y="146"/>
                    </a:lnTo>
                    <a:lnTo>
                      <a:pt x="421" y="155"/>
                    </a:lnTo>
                    <a:lnTo>
                      <a:pt x="417" y="156"/>
                    </a:lnTo>
                    <a:lnTo>
                      <a:pt x="412" y="162"/>
                    </a:lnTo>
                    <a:lnTo>
                      <a:pt x="408" y="164"/>
                    </a:lnTo>
                    <a:lnTo>
                      <a:pt x="409" y="170"/>
                    </a:lnTo>
                    <a:lnTo>
                      <a:pt x="406" y="175"/>
                    </a:lnTo>
                    <a:lnTo>
                      <a:pt x="400" y="176"/>
                    </a:lnTo>
                    <a:lnTo>
                      <a:pt x="391" y="164"/>
                    </a:lnTo>
                    <a:lnTo>
                      <a:pt x="387" y="164"/>
                    </a:lnTo>
                    <a:lnTo>
                      <a:pt x="379" y="173"/>
                    </a:lnTo>
                    <a:lnTo>
                      <a:pt x="367" y="172"/>
                    </a:lnTo>
                    <a:lnTo>
                      <a:pt x="365" y="170"/>
                    </a:lnTo>
                    <a:lnTo>
                      <a:pt x="361" y="176"/>
                    </a:lnTo>
                    <a:lnTo>
                      <a:pt x="356" y="176"/>
                    </a:lnTo>
                    <a:lnTo>
                      <a:pt x="352" y="179"/>
                    </a:lnTo>
                    <a:lnTo>
                      <a:pt x="346" y="179"/>
                    </a:lnTo>
                    <a:lnTo>
                      <a:pt x="343" y="185"/>
                    </a:lnTo>
                    <a:lnTo>
                      <a:pt x="346" y="191"/>
                    </a:lnTo>
                    <a:lnTo>
                      <a:pt x="339" y="193"/>
                    </a:lnTo>
                    <a:lnTo>
                      <a:pt x="341" y="200"/>
                    </a:lnTo>
                    <a:lnTo>
                      <a:pt x="333" y="205"/>
                    </a:lnTo>
                    <a:lnTo>
                      <a:pt x="336" y="210"/>
                    </a:lnTo>
                    <a:lnTo>
                      <a:pt x="327" y="210"/>
                    </a:lnTo>
                    <a:lnTo>
                      <a:pt x="318" y="213"/>
                    </a:lnTo>
                    <a:lnTo>
                      <a:pt x="315" y="216"/>
                    </a:lnTo>
                    <a:lnTo>
                      <a:pt x="308" y="213"/>
                    </a:lnTo>
                    <a:lnTo>
                      <a:pt x="303" y="225"/>
                    </a:lnTo>
                    <a:lnTo>
                      <a:pt x="306" y="231"/>
                    </a:lnTo>
                    <a:lnTo>
                      <a:pt x="311" y="234"/>
                    </a:lnTo>
                    <a:lnTo>
                      <a:pt x="308" y="238"/>
                    </a:lnTo>
                    <a:lnTo>
                      <a:pt x="297" y="238"/>
                    </a:lnTo>
                    <a:lnTo>
                      <a:pt x="294" y="243"/>
                    </a:lnTo>
                    <a:lnTo>
                      <a:pt x="285" y="246"/>
                    </a:lnTo>
                    <a:lnTo>
                      <a:pt x="282" y="240"/>
                    </a:lnTo>
                    <a:lnTo>
                      <a:pt x="276" y="240"/>
                    </a:lnTo>
                    <a:lnTo>
                      <a:pt x="273" y="235"/>
                    </a:lnTo>
                    <a:lnTo>
                      <a:pt x="264" y="231"/>
                    </a:lnTo>
                    <a:lnTo>
                      <a:pt x="255" y="228"/>
                    </a:lnTo>
                    <a:lnTo>
                      <a:pt x="248" y="228"/>
                    </a:lnTo>
                    <a:lnTo>
                      <a:pt x="245" y="225"/>
                    </a:lnTo>
                    <a:lnTo>
                      <a:pt x="239" y="223"/>
                    </a:lnTo>
                    <a:lnTo>
                      <a:pt x="232" y="231"/>
                    </a:lnTo>
                    <a:lnTo>
                      <a:pt x="230" y="235"/>
                    </a:lnTo>
                    <a:lnTo>
                      <a:pt x="224" y="241"/>
                    </a:lnTo>
                    <a:lnTo>
                      <a:pt x="214" y="240"/>
                    </a:lnTo>
                    <a:lnTo>
                      <a:pt x="207" y="235"/>
                    </a:lnTo>
                    <a:lnTo>
                      <a:pt x="197" y="241"/>
                    </a:lnTo>
                    <a:lnTo>
                      <a:pt x="191" y="240"/>
                    </a:lnTo>
                    <a:lnTo>
                      <a:pt x="188" y="248"/>
                    </a:lnTo>
                    <a:lnTo>
                      <a:pt x="186" y="252"/>
                    </a:lnTo>
                    <a:lnTo>
                      <a:pt x="179" y="255"/>
                    </a:lnTo>
                    <a:lnTo>
                      <a:pt x="174" y="261"/>
                    </a:lnTo>
                    <a:lnTo>
                      <a:pt x="165" y="261"/>
                    </a:lnTo>
                    <a:lnTo>
                      <a:pt x="163" y="266"/>
                    </a:lnTo>
                    <a:lnTo>
                      <a:pt x="156" y="257"/>
                    </a:lnTo>
                    <a:lnTo>
                      <a:pt x="142" y="260"/>
                    </a:lnTo>
                    <a:lnTo>
                      <a:pt x="133" y="257"/>
                    </a:lnTo>
                    <a:lnTo>
                      <a:pt x="127" y="264"/>
                    </a:lnTo>
                    <a:lnTo>
                      <a:pt x="127" y="270"/>
                    </a:lnTo>
                    <a:lnTo>
                      <a:pt x="115" y="276"/>
                    </a:lnTo>
                    <a:lnTo>
                      <a:pt x="109" y="276"/>
                    </a:lnTo>
                    <a:lnTo>
                      <a:pt x="98" y="269"/>
                    </a:lnTo>
                    <a:lnTo>
                      <a:pt x="97" y="272"/>
                    </a:lnTo>
                    <a:lnTo>
                      <a:pt x="89" y="276"/>
                    </a:lnTo>
                    <a:lnTo>
                      <a:pt x="82" y="284"/>
                    </a:lnTo>
                    <a:lnTo>
                      <a:pt x="85" y="287"/>
                    </a:lnTo>
                    <a:lnTo>
                      <a:pt x="88" y="302"/>
                    </a:lnTo>
                    <a:lnTo>
                      <a:pt x="88" y="311"/>
                    </a:lnTo>
                    <a:lnTo>
                      <a:pt x="80" y="311"/>
                    </a:lnTo>
                    <a:lnTo>
                      <a:pt x="68" y="316"/>
                    </a:lnTo>
                    <a:lnTo>
                      <a:pt x="63" y="313"/>
                    </a:lnTo>
                    <a:lnTo>
                      <a:pt x="60" y="307"/>
                    </a:lnTo>
                    <a:lnTo>
                      <a:pt x="56" y="307"/>
                    </a:lnTo>
                    <a:lnTo>
                      <a:pt x="51" y="310"/>
                    </a:lnTo>
                    <a:lnTo>
                      <a:pt x="41" y="307"/>
                    </a:lnTo>
                    <a:lnTo>
                      <a:pt x="36" y="310"/>
                    </a:lnTo>
                    <a:lnTo>
                      <a:pt x="30" y="307"/>
                    </a:lnTo>
                    <a:lnTo>
                      <a:pt x="27" y="305"/>
                    </a:lnTo>
                    <a:lnTo>
                      <a:pt x="18" y="302"/>
                    </a:lnTo>
                    <a:lnTo>
                      <a:pt x="24" y="292"/>
                    </a:lnTo>
                    <a:lnTo>
                      <a:pt x="16" y="276"/>
                    </a:lnTo>
                    <a:lnTo>
                      <a:pt x="7" y="269"/>
                    </a:lnTo>
                    <a:lnTo>
                      <a:pt x="4" y="267"/>
                    </a:lnTo>
                    <a:lnTo>
                      <a:pt x="0" y="263"/>
                    </a:lnTo>
                    <a:lnTo>
                      <a:pt x="4" y="255"/>
                    </a:lnTo>
                    <a:lnTo>
                      <a:pt x="12" y="255"/>
                    </a:lnTo>
                    <a:lnTo>
                      <a:pt x="13" y="246"/>
                    </a:lnTo>
                    <a:lnTo>
                      <a:pt x="12" y="241"/>
                    </a:lnTo>
                    <a:lnTo>
                      <a:pt x="13" y="235"/>
                    </a:lnTo>
                    <a:lnTo>
                      <a:pt x="16" y="229"/>
                    </a:lnTo>
                    <a:lnTo>
                      <a:pt x="15" y="226"/>
                    </a:lnTo>
                    <a:lnTo>
                      <a:pt x="21" y="216"/>
                    </a:lnTo>
                    <a:lnTo>
                      <a:pt x="27" y="216"/>
                    </a:lnTo>
                    <a:lnTo>
                      <a:pt x="36" y="210"/>
                    </a:lnTo>
                    <a:lnTo>
                      <a:pt x="44" y="208"/>
                    </a:lnTo>
                    <a:lnTo>
                      <a:pt x="53" y="205"/>
                    </a:lnTo>
                    <a:lnTo>
                      <a:pt x="53" y="193"/>
                    </a:lnTo>
                    <a:lnTo>
                      <a:pt x="57" y="182"/>
                    </a:lnTo>
                    <a:lnTo>
                      <a:pt x="57" y="175"/>
                    </a:lnTo>
                    <a:lnTo>
                      <a:pt x="50" y="170"/>
                    </a:lnTo>
                    <a:lnTo>
                      <a:pt x="48" y="167"/>
                    </a:lnTo>
                    <a:lnTo>
                      <a:pt x="54" y="161"/>
                    </a:lnTo>
                    <a:lnTo>
                      <a:pt x="54" y="155"/>
                    </a:lnTo>
                    <a:lnTo>
                      <a:pt x="54" y="143"/>
                    </a:lnTo>
                    <a:lnTo>
                      <a:pt x="59" y="131"/>
                    </a:lnTo>
                    <a:lnTo>
                      <a:pt x="59" y="123"/>
                    </a:lnTo>
                    <a:lnTo>
                      <a:pt x="68" y="127"/>
                    </a:lnTo>
                    <a:lnTo>
                      <a:pt x="71" y="127"/>
                    </a:lnTo>
                    <a:lnTo>
                      <a:pt x="88" y="132"/>
                    </a:lnTo>
                    <a:lnTo>
                      <a:pt x="91" y="143"/>
                    </a:lnTo>
                    <a:lnTo>
                      <a:pt x="95" y="146"/>
                    </a:lnTo>
                    <a:lnTo>
                      <a:pt x="98" y="152"/>
                    </a:lnTo>
                    <a:lnTo>
                      <a:pt x="106" y="156"/>
                    </a:lnTo>
                    <a:lnTo>
                      <a:pt x="124" y="146"/>
                    </a:lnTo>
                    <a:lnTo>
                      <a:pt x="133" y="144"/>
                    </a:lnTo>
                    <a:lnTo>
                      <a:pt x="147" y="146"/>
                    </a:lnTo>
                    <a:lnTo>
                      <a:pt x="150" y="135"/>
                    </a:lnTo>
                    <a:lnTo>
                      <a:pt x="154" y="132"/>
                    </a:lnTo>
                    <a:lnTo>
                      <a:pt x="157" y="137"/>
                    </a:lnTo>
                    <a:lnTo>
                      <a:pt x="163" y="135"/>
                    </a:lnTo>
                    <a:lnTo>
                      <a:pt x="166" y="134"/>
                    </a:lnTo>
                    <a:lnTo>
                      <a:pt x="171" y="140"/>
                    </a:lnTo>
                    <a:lnTo>
                      <a:pt x="177" y="140"/>
                    </a:lnTo>
                    <a:lnTo>
                      <a:pt x="182" y="138"/>
                    </a:lnTo>
                    <a:lnTo>
                      <a:pt x="188" y="140"/>
                    </a:lnTo>
                    <a:lnTo>
                      <a:pt x="185" y="132"/>
                    </a:lnTo>
                    <a:lnTo>
                      <a:pt x="189" y="123"/>
                    </a:lnTo>
                    <a:lnTo>
                      <a:pt x="195" y="123"/>
                    </a:lnTo>
                    <a:lnTo>
                      <a:pt x="200" y="120"/>
                    </a:lnTo>
                    <a:lnTo>
                      <a:pt x="206" y="121"/>
                    </a:lnTo>
                    <a:lnTo>
                      <a:pt x="214" y="115"/>
                    </a:lnTo>
                    <a:lnTo>
                      <a:pt x="217" y="106"/>
                    </a:lnTo>
                    <a:lnTo>
                      <a:pt x="218" y="103"/>
                    </a:lnTo>
                    <a:lnTo>
                      <a:pt x="217" y="94"/>
                    </a:lnTo>
                    <a:lnTo>
                      <a:pt x="224" y="90"/>
                    </a:lnTo>
                    <a:lnTo>
                      <a:pt x="218" y="79"/>
                    </a:lnTo>
                    <a:lnTo>
                      <a:pt x="229" y="73"/>
                    </a:lnTo>
                    <a:lnTo>
                      <a:pt x="236" y="70"/>
                    </a:lnTo>
                    <a:lnTo>
                      <a:pt x="239" y="64"/>
                    </a:lnTo>
                    <a:lnTo>
                      <a:pt x="245" y="61"/>
                    </a:lnTo>
                    <a:lnTo>
                      <a:pt x="245" y="53"/>
                    </a:lnTo>
                    <a:lnTo>
                      <a:pt x="242" y="47"/>
                    </a:lnTo>
                    <a:lnTo>
                      <a:pt x="245" y="42"/>
                    </a:lnTo>
                    <a:lnTo>
                      <a:pt x="250" y="36"/>
                    </a:lnTo>
                    <a:lnTo>
                      <a:pt x="258" y="36"/>
                    </a:lnTo>
                    <a:lnTo>
                      <a:pt x="262" y="30"/>
                    </a:lnTo>
                    <a:lnTo>
                      <a:pt x="273" y="27"/>
                    </a:lnTo>
                    <a:lnTo>
                      <a:pt x="282" y="26"/>
                    </a:lnTo>
                    <a:lnTo>
                      <a:pt x="289" y="21"/>
                    </a:lnTo>
                    <a:lnTo>
                      <a:pt x="292" y="21"/>
                    </a:lnTo>
                    <a:lnTo>
                      <a:pt x="295" y="15"/>
                    </a:lnTo>
                    <a:lnTo>
                      <a:pt x="302" y="12"/>
                    </a:lnTo>
                    <a:lnTo>
                      <a:pt x="311" y="18"/>
                    </a:lnTo>
                    <a:lnTo>
                      <a:pt x="312" y="42"/>
                    </a:lnTo>
                    <a:lnTo>
                      <a:pt x="318" y="44"/>
                    </a:lnTo>
                    <a:lnTo>
                      <a:pt x="321" y="42"/>
                    </a:lnTo>
                    <a:lnTo>
                      <a:pt x="327" y="45"/>
                    </a:lnTo>
                    <a:lnTo>
                      <a:pt x="339" y="47"/>
                    </a:lnTo>
                    <a:lnTo>
                      <a:pt x="346" y="50"/>
                    </a:lnTo>
                    <a:lnTo>
                      <a:pt x="352" y="56"/>
                    </a:lnTo>
                    <a:lnTo>
                      <a:pt x="358" y="56"/>
                    </a:lnTo>
                    <a:lnTo>
                      <a:pt x="359" y="52"/>
                    </a:lnTo>
                    <a:lnTo>
                      <a:pt x="362" y="39"/>
                    </a:lnTo>
                    <a:lnTo>
                      <a:pt x="359" y="36"/>
                    </a:lnTo>
                    <a:lnTo>
                      <a:pt x="361" y="30"/>
                    </a:lnTo>
                    <a:lnTo>
                      <a:pt x="364" y="26"/>
                    </a:lnTo>
                    <a:lnTo>
                      <a:pt x="365" y="21"/>
                    </a:lnTo>
                    <a:lnTo>
                      <a:pt x="373" y="15"/>
                    </a:lnTo>
                    <a:lnTo>
                      <a:pt x="376" y="6"/>
                    </a:lnTo>
                    <a:lnTo>
                      <a:pt x="379" y="3"/>
                    </a:lnTo>
                    <a:lnTo>
                      <a:pt x="388" y="3"/>
                    </a:lnTo>
                    <a:lnTo>
                      <a:pt x="394" y="6"/>
                    </a:lnTo>
                    <a:lnTo>
                      <a:pt x="403" y="0"/>
                    </a:lnTo>
                    <a:lnTo>
                      <a:pt x="411" y="3"/>
                    </a:lnTo>
                    <a:lnTo>
                      <a:pt x="417" y="0"/>
                    </a:lnTo>
                    <a:lnTo>
                      <a:pt x="431" y="6"/>
                    </a:lnTo>
                    <a:lnTo>
                      <a:pt x="438" y="7"/>
                    </a:lnTo>
                    <a:lnTo>
                      <a:pt x="446" y="14"/>
                    </a:lnTo>
                    <a:lnTo>
                      <a:pt x="458" y="18"/>
                    </a:lnTo>
                    <a:lnTo>
                      <a:pt x="458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6" name="Freeform 5439">
                <a:extLst>
                  <a:ext uri="{FF2B5EF4-FFF2-40B4-BE49-F238E27FC236}">
                    <a16:creationId xmlns:a16="http://schemas.microsoft.com/office/drawing/2014/main" id="{1B928F1F-9769-4BE6-AE14-BDC09E75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002"/>
                <a:ext cx="66" cy="148"/>
              </a:xfrm>
              <a:custGeom>
                <a:avLst/>
                <a:gdLst>
                  <a:gd name="T0" fmla="*/ 103 w 132"/>
                  <a:gd name="T1" fmla="*/ 26 h 296"/>
                  <a:gd name="T2" fmla="*/ 83 w 132"/>
                  <a:gd name="T3" fmla="*/ 90 h 296"/>
                  <a:gd name="T4" fmla="*/ 83 w 132"/>
                  <a:gd name="T5" fmla="*/ 100 h 296"/>
                  <a:gd name="T6" fmla="*/ 83 w 132"/>
                  <a:gd name="T7" fmla="*/ 129 h 296"/>
                  <a:gd name="T8" fmla="*/ 83 w 132"/>
                  <a:gd name="T9" fmla="*/ 146 h 296"/>
                  <a:gd name="T10" fmla="*/ 82 w 132"/>
                  <a:gd name="T11" fmla="*/ 152 h 296"/>
                  <a:gd name="T12" fmla="*/ 80 w 132"/>
                  <a:gd name="T13" fmla="*/ 163 h 296"/>
                  <a:gd name="T14" fmla="*/ 73 w 132"/>
                  <a:gd name="T15" fmla="*/ 172 h 296"/>
                  <a:gd name="T16" fmla="*/ 65 w 132"/>
                  <a:gd name="T17" fmla="*/ 182 h 296"/>
                  <a:gd name="T18" fmla="*/ 55 w 132"/>
                  <a:gd name="T19" fmla="*/ 179 h 296"/>
                  <a:gd name="T20" fmla="*/ 42 w 132"/>
                  <a:gd name="T21" fmla="*/ 179 h 296"/>
                  <a:gd name="T22" fmla="*/ 41 w 132"/>
                  <a:gd name="T23" fmla="*/ 189 h 296"/>
                  <a:gd name="T24" fmla="*/ 42 w 132"/>
                  <a:gd name="T25" fmla="*/ 205 h 296"/>
                  <a:gd name="T26" fmla="*/ 33 w 132"/>
                  <a:gd name="T27" fmla="*/ 231 h 296"/>
                  <a:gd name="T28" fmla="*/ 18 w 132"/>
                  <a:gd name="T29" fmla="*/ 236 h 296"/>
                  <a:gd name="T30" fmla="*/ 14 w 132"/>
                  <a:gd name="T31" fmla="*/ 245 h 296"/>
                  <a:gd name="T32" fmla="*/ 6 w 132"/>
                  <a:gd name="T33" fmla="*/ 252 h 296"/>
                  <a:gd name="T34" fmla="*/ 0 w 132"/>
                  <a:gd name="T35" fmla="*/ 257 h 296"/>
                  <a:gd name="T36" fmla="*/ 4 w 132"/>
                  <a:gd name="T37" fmla="*/ 268 h 296"/>
                  <a:gd name="T38" fmla="*/ 12 w 132"/>
                  <a:gd name="T39" fmla="*/ 280 h 296"/>
                  <a:gd name="T40" fmla="*/ 18 w 132"/>
                  <a:gd name="T41" fmla="*/ 278 h 296"/>
                  <a:gd name="T42" fmla="*/ 27 w 132"/>
                  <a:gd name="T43" fmla="*/ 292 h 296"/>
                  <a:gd name="T44" fmla="*/ 50 w 132"/>
                  <a:gd name="T45" fmla="*/ 296 h 296"/>
                  <a:gd name="T46" fmla="*/ 61 w 132"/>
                  <a:gd name="T47" fmla="*/ 292 h 296"/>
                  <a:gd name="T48" fmla="*/ 58 w 132"/>
                  <a:gd name="T49" fmla="*/ 277 h 296"/>
                  <a:gd name="T50" fmla="*/ 71 w 132"/>
                  <a:gd name="T51" fmla="*/ 278 h 296"/>
                  <a:gd name="T52" fmla="*/ 83 w 132"/>
                  <a:gd name="T53" fmla="*/ 292 h 296"/>
                  <a:gd name="T54" fmla="*/ 82 w 132"/>
                  <a:gd name="T55" fmla="*/ 296 h 296"/>
                  <a:gd name="T56" fmla="*/ 96 w 132"/>
                  <a:gd name="T57" fmla="*/ 292 h 296"/>
                  <a:gd name="T58" fmla="*/ 100 w 132"/>
                  <a:gd name="T59" fmla="*/ 292 h 296"/>
                  <a:gd name="T60" fmla="*/ 94 w 132"/>
                  <a:gd name="T61" fmla="*/ 286 h 296"/>
                  <a:gd name="T62" fmla="*/ 86 w 132"/>
                  <a:gd name="T63" fmla="*/ 269 h 296"/>
                  <a:gd name="T64" fmla="*/ 105 w 132"/>
                  <a:gd name="T65" fmla="*/ 258 h 296"/>
                  <a:gd name="T66" fmla="*/ 106 w 132"/>
                  <a:gd name="T67" fmla="*/ 249 h 296"/>
                  <a:gd name="T68" fmla="*/ 105 w 132"/>
                  <a:gd name="T69" fmla="*/ 230 h 296"/>
                  <a:gd name="T70" fmla="*/ 109 w 132"/>
                  <a:gd name="T71" fmla="*/ 210 h 296"/>
                  <a:gd name="T72" fmla="*/ 118 w 132"/>
                  <a:gd name="T73" fmla="*/ 192 h 296"/>
                  <a:gd name="T74" fmla="*/ 117 w 132"/>
                  <a:gd name="T75" fmla="*/ 175 h 296"/>
                  <a:gd name="T76" fmla="*/ 109 w 132"/>
                  <a:gd name="T77" fmla="*/ 154 h 296"/>
                  <a:gd name="T78" fmla="*/ 112 w 132"/>
                  <a:gd name="T79" fmla="*/ 149 h 296"/>
                  <a:gd name="T80" fmla="*/ 130 w 132"/>
                  <a:gd name="T81" fmla="*/ 157 h 296"/>
                  <a:gd name="T82" fmla="*/ 126 w 132"/>
                  <a:gd name="T83" fmla="*/ 120 h 296"/>
                  <a:gd name="T84" fmla="*/ 126 w 132"/>
                  <a:gd name="T85" fmla="*/ 99 h 296"/>
                  <a:gd name="T86" fmla="*/ 126 w 132"/>
                  <a:gd name="T87" fmla="*/ 79 h 296"/>
                  <a:gd name="T88" fmla="*/ 130 w 132"/>
                  <a:gd name="T89" fmla="*/ 76 h 296"/>
                  <a:gd name="T90" fmla="*/ 130 w 132"/>
                  <a:gd name="T91" fmla="*/ 56 h 296"/>
                  <a:gd name="T92" fmla="*/ 124 w 132"/>
                  <a:gd name="T93" fmla="*/ 29 h 296"/>
                  <a:gd name="T94" fmla="*/ 123 w 132"/>
                  <a:gd name="T95" fmla="*/ 14 h 296"/>
                  <a:gd name="T96" fmla="*/ 111 w 132"/>
                  <a:gd name="T97" fmla="*/ 2 h 296"/>
                  <a:gd name="T98" fmla="*/ 103 w 132"/>
                  <a:gd name="T99" fmla="*/ 0 h 296"/>
                  <a:gd name="T100" fmla="*/ 103 w 132"/>
                  <a:gd name="T101" fmla="*/ 15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2" h="296">
                    <a:moveTo>
                      <a:pt x="103" y="15"/>
                    </a:moveTo>
                    <a:lnTo>
                      <a:pt x="103" y="26"/>
                    </a:lnTo>
                    <a:lnTo>
                      <a:pt x="88" y="84"/>
                    </a:lnTo>
                    <a:lnTo>
                      <a:pt x="83" y="90"/>
                    </a:lnTo>
                    <a:lnTo>
                      <a:pt x="82" y="97"/>
                    </a:lnTo>
                    <a:lnTo>
                      <a:pt x="83" y="100"/>
                    </a:lnTo>
                    <a:lnTo>
                      <a:pt x="82" y="123"/>
                    </a:lnTo>
                    <a:lnTo>
                      <a:pt x="83" y="129"/>
                    </a:lnTo>
                    <a:lnTo>
                      <a:pt x="80" y="137"/>
                    </a:lnTo>
                    <a:lnTo>
                      <a:pt x="83" y="146"/>
                    </a:lnTo>
                    <a:lnTo>
                      <a:pt x="83" y="151"/>
                    </a:lnTo>
                    <a:lnTo>
                      <a:pt x="82" y="152"/>
                    </a:lnTo>
                    <a:lnTo>
                      <a:pt x="76" y="154"/>
                    </a:lnTo>
                    <a:lnTo>
                      <a:pt x="80" y="163"/>
                    </a:lnTo>
                    <a:lnTo>
                      <a:pt x="79" y="167"/>
                    </a:lnTo>
                    <a:lnTo>
                      <a:pt x="73" y="172"/>
                    </a:lnTo>
                    <a:lnTo>
                      <a:pt x="70" y="179"/>
                    </a:lnTo>
                    <a:lnTo>
                      <a:pt x="65" y="182"/>
                    </a:lnTo>
                    <a:lnTo>
                      <a:pt x="61" y="179"/>
                    </a:lnTo>
                    <a:lnTo>
                      <a:pt x="55" y="179"/>
                    </a:lnTo>
                    <a:lnTo>
                      <a:pt x="50" y="181"/>
                    </a:lnTo>
                    <a:lnTo>
                      <a:pt x="42" y="179"/>
                    </a:lnTo>
                    <a:lnTo>
                      <a:pt x="39" y="179"/>
                    </a:lnTo>
                    <a:lnTo>
                      <a:pt x="41" y="189"/>
                    </a:lnTo>
                    <a:lnTo>
                      <a:pt x="44" y="196"/>
                    </a:lnTo>
                    <a:lnTo>
                      <a:pt x="42" y="205"/>
                    </a:lnTo>
                    <a:lnTo>
                      <a:pt x="32" y="214"/>
                    </a:lnTo>
                    <a:lnTo>
                      <a:pt x="33" y="231"/>
                    </a:lnTo>
                    <a:lnTo>
                      <a:pt x="27" y="236"/>
                    </a:lnTo>
                    <a:lnTo>
                      <a:pt x="18" y="236"/>
                    </a:lnTo>
                    <a:lnTo>
                      <a:pt x="14" y="240"/>
                    </a:lnTo>
                    <a:lnTo>
                      <a:pt x="14" y="245"/>
                    </a:lnTo>
                    <a:lnTo>
                      <a:pt x="6" y="249"/>
                    </a:lnTo>
                    <a:lnTo>
                      <a:pt x="6" y="252"/>
                    </a:lnTo>
                    <a:lnTo>
                      <a:pt x="4" y="258"/>
                    </a:lnTo>
                    <a:lnTo>
                      <a:pt x="0" y="257"/>
                    </a:lnTo>
                    <a:lnTo>
                      <a:pt x="0" y="266"/>
                    </a:lnTo>
                    <a:lnTo>
                      <a:pt x="4" y="268"/>
                    </a:lnTo>
                    <a:lnTo>
                      <a:pt x="7" y="275"/>
                    </a:lnTo>
                    <a:lnTo>
                      <a:pt x="12" y="280"/>
                    </a:lnTo>
                    <a:lnTo>
                      <a:pt x="14" y="284"/>
                    </a:lnTo>
                    <a:lnTo>
                      <a:pt x="18" y="278"/>
                    </a:lnTo>
                    <a:lnTo>
                      <a:pt x="27" y="283"/>
                    </a:lnTo>
                    <a:lnTo>
                      <a:pt x="27" y="292"/>
                    </a:lnTo>
                    <a:lnTo>
                      <a:pt x="35" y="296"/>
                    </a:lnTo>
                    <a:lnTo>
                      <a:pt x="50" y="296"/>
                    </a:lnTo>
                    <a:lnTo>
                      <a:pt x="56" y="292"/>
                    </a:lnTo>
                    <a:lnTo>
                      <a:pt x="61" y="292"/>
                    </a:lnTo>
                    <a:lnTo>
                      <a:pt x="61" y="286"/>
                    </a:lnTo>
                    <a:lnTo>
                      <a:pt x="58" y="277"/>
                    </a:lnTo>
                    <a:lnTo>
                      <a:pt x="61" y="278"/>
                    </a:lnTo>
                    <a:lnTo>
                      <a:pt x="71" y="278"/>
                    </a:lnTo>
                    <a:lnTo>
                      <a:pt x="77" y="280"/>
                    </a:lnTo>
                    <a:lnTo>
                      <a:pt x="83" y="292"/>
                    </a:lnTo>
                    <a:lnTo>
                      <a:pt x="82" y="293"/>
                    </a:lnTo>
                    <a:lnTo>
                      <a:pt x="82" y="296"/>
                    </a:lnTo>
                    <a:lnTo>
                      <a:pt x="85" y="296"/>
                    </a:lnTo>
                    <a:lnTo>
                      <a:pt x="96" y="292"/>
                    </a:lnTo>
                    <a:lnTo>
                      <a:pt x="97" y="295"/>
                    </a:lnTo>
                    <a:lnTo>
                      <a:pt x="100" y="292"/>
                    </a:lnTo>
                    <a:lnTo>
                      <a:pt x="99" y="289"/>
                    </a:lnTo>
                    <a:lnTo>
                      <a:pt x="94" y="286"/>
                    </a:lnTo>
                    <a:lnTo>
                      <a:pt x="86" y="274"/>
                    </a:lnTo>
                    <a:lnTo>
                      <a:pt x="86" y="269"/>
                    </a:lnTo>
                    <a:lnTo>
                      <a:pt x="100" y="258"/>
                    </a:lnTo>
                    <a:lnTo>
                      <a:pt x="105" y="258"/>
                    </a:lnTo>
                    <a:lnTo>
                      <a:pt x="105" y="252"/>
                    </a:lnTo>
                    <a:lnTo>
                      <a:pt x="106" y="249"/>
                    </a:lnTo>
                    <a:lnTo>
                      <a:pt x="106" y="239"/>
                    </a:lnTo>
                    <a:lnTo>
                      <a:pt x="105" y="230"/>
                    </a:lnTo>
                    <a:lnTo>
                      <a:pt x="109" y="210"/>
                    </a:lnTo>
                    <a:lnTo>
                      <a:pt x="109" y="210"/>
                    </a:lnTo>
                    <a:lnTo>
                      <a:pt x="117" y="196"/>
                    </a:lnTo>
                    <a:lnTo>
                      <a:pt x="118" y="192"/>
                    </a:lnTo>
                    <a:lnTo>
                      <a:pt x="120" y="182"/>
                    </a:lnTo>
                    <a:lnTo>
                      <a:pt x="117" y="175"/>
                    </a:lnTo>
                    <a:lnTo>
                      <a:pt x="109" y="161"/>
                    </a:lnTo>
                    <a:lnTo>
                      <a:pt x="109" y="154"/>
                    </a:lnTo>
                    <a:lnTo>
                      <a:pt x="111" y="149"/>
                    </a:lnTo>
                    <a:lnTo>
                      <a:pt x="112" y="149"/>
                    </a:lnTo>
                    <a:lnTo>
                      <a:pt x="118" y="160"/>
                    </a:lnTo>
                    <a:lnTo>
                      <a:pt x="130" y="157"/>
                    </a:lnTo>
                    <a:lnTo>
                      <a:pt x="117" y="122"/>
                    </a:lnTo>
                    <a:lnTo>
                      <a:pt x="126" y="120"/>
                    </a:lnTo>
                    <a:lnTo>
                      <a:pt x="127" y="107"/>
                    </a:lnTo>
                    <a:lnTo>
                      <a:pt x="126" y="99"/>
                    </a:lnTo>
                    <a:lnTo>
                      <a:pt x="127" y="85"/>
                    </a:lnTo>
                    <a:lnTo>
                      <a:pt x="126" y="79"/>
                    </a:lnTo>
                    <a:lnTo>
                      <a:pt x="126" y="73"/>
                    </a:lnTo>
                    <a:lnTo>
                      <a:pt x="130" y="76"/>
                    </a:lnTo>
                    <a:lnTo>
                      <a:pt x="132" y="70"/>
                    </a:lnTo>
                    <a:lnTo>
                      <a:pt x="130" y="56"/>
                    </a:lnTo>
                    <a:lnTo>
                      <a:pt x="126" y="37"/>
                    </a:lnTo>
                    <a:lnTo>
                      <a:pt x="124" y="29"/>
                    </a:lnTo>
                    <a:lnTo>
                      <a:pt x="121" y="15"/>
                    </a:lnTo>
                    <a:lnTo>
                      <a:pt x="123" y="14"/>
                    </a:lnTo>
                    <a:lnTo>
                      <a:pt x="121" y="3"/>
                    </a:lnTo>
                    <a:lnTo>
                      <a:pt x="111" y="2"/>
                    </a:lnTo>
                    <a:lnTo>
                      <a:pt x="108" y="3"/>
                    </a:lnTo>
                    <a:lnTo>
                      <a:pt x="103" y="0"/>
                    </a:lnTo>
                    <a:lnTo>
                      <a:pt x="100" y="8"/>
                    </a:lnTo>
                    <a:lnTo>
                      <a:pt x="103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7" name="Freeform 5440">
                <a:extLst>
                  <a:ext uri="{FF2B5EF4-FFF2-40B4-BE49-F238E27FC236}">
                    <a16:creationId xmlns:a16="http://schemas.microsoft.com/office/drawing/2014/main" id="{533561D6-DE04-9B2E-C6C8-605086900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002"/>
                <a:ext cx="66" cy="148"/>
              </a:xfrm>
              <a:custGeom>
                <a:avLst/>
                <a:gdLst>
                  <a:gd name="T0" fmla="*/ 100 w 132"/>
                  <a:gd name="T1" fmla="*/ 8 h 296"/>
                  <a:gd name="T2" fmla="*/ 108 w 132"/>
                  <a:gd name="T3" fmla="*/ 3 h 296"/>
                  <a:gd name="T4" fmla="*/ 121 w 132"/>
                  <a:gd name="T5" fmla="*/ 3 h 296"/>
                  <a:gd name="T6" fmla="*/ 121 w 132"/>
                  <a:gd name="T7" fmla="*/ 15 h 296"/>
                  <a:gd name="T8" fmla="*/ 126 w 132"/>
                  <a:gd name="T9" fmla="*/ 37 h 296"/>
                  <a:gd name="T10" fmla="*/ 132 w 132"/>
                  <a:gd name="T11" fmla="*/ 70 h 296"/>
                  <a:gd name="T12" fmla="*/ 126 w 132"/>
                  <a:gd name="T13" fmla="*/ 73 h 296"/>
                  <a:gd name="T14" fmla="*/ 127 w 132"/>
                  <a:gd name="T15" fmla="*/ 85 h 296"/>
                  <a:gd name="T16" fmla="*/ 127 w 132"/>
                  <a:gd name="T17" fmla="*/ 107 h 296"/>
                  <a:gd name="T18" fmla="*/ 117 w 132"/>
                  <a:gd name="T19" fmla="*/ 122 h 296"/>
                  <a:gd name="T20" fmla="*/ 118 w 132"/>
                  <a:gd name="T21" fmla="*/ 160 h 296"/>
                  <a:gd name="T22" fmla="*/ 111 w 132"/>
                  <a:gd name="T23" fmla="*/ 149 h 296"/>
                  <a:gd name="T24" fmla="*/ 109 w 132"/>
                  <a:gd name="T25" fmla="*/ 161 h 296"/>
                  <a:gd name="T26" fmla="*/ 120 w 132"/>
                  <a:gd name="T27" fmla="*/ 182 h 296"/>
                  <a:gd name="T28" fmla="*/ 117 w 132"/>
                  <a:gd name="T29" fmla="*/ 196 h 296"/>
                  <a:gd name="T30" fmla="*/ 109 w 132"/>
                  <a:gd name="T31" fmla="*/ 210 h 296"/>
                  <a:gd name="T32" fmla="*/ 106 w 132"/>
                  <a:gd name="T33" fmla="*/ 239 h 296"/>
                  <a:gd name="T34" fmla="*/ 105 w 132"/>
                  <a:gd name="T35" fmla="*/ 252 h 296"/>
                  <a:gd name="T36" fmla="*/ 100 w 132"/>
                  <a:gd name="T37" fmla="*/ 258 h 296"/>
                  <a:gd name="T38" fmla="*/ 86 w 132"/>
                  <a:gd name="T39" fmla="*/ 274 h 296"/>
                  <a:gd name="T40" fmla="*/ 99 w 132"/>
                  <a:gd name="T41" fmla="*/ 289 h 296"/>
                  <a:gd name="T42" fmla="*/ 97 w 132"/>
                  <a:gd name="T43" fmla="*/ 295 h 296"/>
                  <a:gd name="T44" fmla="*/ 85 w 132"/>
                  <a:gd name="T45" fmla="*/ 296 h 296"/>
                  <a:gd name="T46" fmla="*/ 82 w 132"/>
                  <a:gd name="T47" fmla="*/ 293 h 296"/>
                  <a:gd name="T48" fmla="*/ 77 w 132"/>
                  <a:gd name="T49" fmla="*/ 280 h 296"/>
                  <a:gd name="T50" fmla="*/ 61 w 132"/>
                  <a:gd name="T51" fmla="*/ 278 h 296"/>
                  <a:gd name="T52" fmla="*/ 61 w 132"/>
                  <a:gd name="T53" fmla="*/ 286 h 296"/>
                  <a:gd name="T54" fmla="*/ 56 w 132"/>
                  <a:gd name="T55" fmla="*/ 292 h 296"/>
                  <a:gd name="T56" fmla="*/ 35 w 132"/>
                  <a:gd name="T57" fmla="*/ 296 h 296"/>
                  <a:gd name="T58" fmla="*/ 27 w 132"/>
                  <a:gd name="T59" fmla="*/ 283 h 296"/>
                  <a:gd name="T60" fmla="*/ 14 w 132"/>
                  <a:gd name="T61" fmla="*/ 284 h 296"/>
                  <a:gd name="T62" fmla="*/ 7 w 132"/>
                  <a:gd name="T63" fmla="*/ 275 h 296"/>
                  <a:gd name="T64" fmla="*/ 0 w 132"/>
                  <a:gd name="T65" fmla="*/ 266 h 296"/>
                  <a:gd name="T66" fmla="*/ 4 w 132"/>
                  <a:gd name="T67" fmla="*/ 258 h 296"/>
                  <a:gd name="T68" fmla="*/ 6 w 132"/>
                  <a:gd name="T69" fmla="*/ 249 h 296"/>
                  <a:gd name="T70" fmla="*/ 14 w 132"/>
                  <a:gd name="T71" fmla="*/ 240 h 296"/>
                  <a:gd name="T72" fmla="*/ 27 w 132"/>
                  <a:gd name="T73" fmla="*/ 236 h 296"/>
                  <a:gd name="T74" fmla="*/ 32 w 132"/>
                  <a:gd name="T75" fmla="*/ 214 h 296"/>
                  <a:gd name="T76" fmla="*/ 44 w 132"/>
                  <a:gd name="T77" fmla="*/ 196 h 296"/>
                  <a:gd name="T78" fmla="*/ 39 w 132"/>
                  <a:gd name="T79" fmla="*/ 179 h 296"/>
                  <a:gd name="T80" fmla="*/ 50 w 132"/>
                  <a:gd name="T81" fmla="*/ 181 h 296"/>
                  <a:gd name="T82" fmla="*/ 61 w 132"/>
                  <a:gd name="T83" fmla="*/ 179 h 296"/>
                  <a:gd name="T84" fmla="*/ 70 w 132"/>
                  <a:gd name="T85" fmla="*/ 179 h 296"/>
                  <a:gd name="T86" fmla="*/ 79 w 132"/>
                  <a:gd name="T87" fmla="*/ 167 h 296"/>
                  <a:gd name="T88" fmla="*/ 76 w 132"/>
                  <a:gd name="T89" fmla="*/ 154 h 296"/>
                  <a:gd name="T90" fmla="*/ 83 w 132"/>
                  <a:gd name="T91" fmla="*/ 151 h 296"/>
                  <a:gd name="T92" fmla="*/ 80 w 132"/>
                  <a:gd name="T93" fmla="*/ 137 h 296"/>
                  <a:gd name="T94" fmla="*/ 82 w 132"/>
                  <a:gd name="T95" fmla="*/ 123 h 296"/>
                  <a:gd name="T96" fmla="*/ 82 w 132"/>
                  <a:gd name="T97" fmla="*/ 97 h 296"/>
                  <a:gd name="T98" fmla="*/ 88 w 132"/>
                  <a:gd name="T99" fmla="*/ 84 h 296"/>
                  <a:gd name="T100" fmla="*/ 103 w 132"/>
                  <a:gd name="T101" fmla="*/ 15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2" h="296">
                    <a:moveTo>
                      <a:pt x="103" y="15"/>
                    </a:moveTo>
                    <a:lnTo>
                      <a:pt x="100" y="8"/>
                    </a:lnTo>
                    <a:lnTo>
                      <a:pt x="103" y="0"/>
                    </a:lnTo>
                    <a:lnTo>
                      <a:pt x="108" y="3"/>
                    </a:lnTo>
                    <a:lnTo>
                      <a:pt x="111" y="2"/>
                    </a:lnTo>
                    <a:lnTo>
                      <a:pt x="121" y="3"/>
                    </a:lnTo>
                    <a:lnTo>
                      <a:pt x="123" y="14"/>
                    </a:lnTo>
                    <a:lnTo>
                      <a:pt x="121" y="15"/>
                    </a:lnTo>
                    <a:lnTo>
                      <a:pt x="124" y="29"/>
                    </a:lnTo>
                    <a:lnTo>
                      <a:pt x="126" y="37"/>
                    </a:lnTo>
                    <a:lnTo>
                      <a:pt x="130" y="56"/>
                    </a:lnTo>
                    <a:lnTo>
                      <a:pt x="132" y="70"/>
                    </a:lnTo>
                    <a:lnTo>
                      <a:pt x="130" y="76"/>
                    </a:lnTo>
                    <a:lnTo>
                      <a:pt x="126" y="73"/>
                    </a:lnTo>
                    <a:lnTo>
                      <a:pt x="126" y="79"/>
                    </a:lnTo>
                    <a:lnTo>
                      <a:pt x="127" y="85"/>
                    </a:lnTo>
                    <a:lnTo>
                      <a:pt x="126" y="99"/>
                    </a:lnTo>
                    <a:lnTo>
                      <a:pt x="127" y="107"/>
                    </a:lnTo>
                    <a:lnTo>
                      <a:pt x="126" y="120"/>
                    </a:lnTo>
                    <a:lnTo>
                      <a:pt x="117" y="122"/>
                    </a:lnTo>
                    <a:lnTo>
                      <a:pt x="130" y="157"/>
                    </a:lnTo>
                    <a:lnTo>
                      <a:pt x="118" y="160"/>
                    </a:lnTo>
                    <a:lnTo>
                      <a:pt x="112" y="149"/>
                    </a:lnTo>
                    <a:lnTo>
                      <a:pt x="111" y="149"/>
                    </a:lnTo>
                    <a:lnTo>
                      <a:pt x="109" y="154"/>
                    </a:lnTo>
                    <a:lnTo>
                      <a:pt x="109" y="161"/>
                    </a:lnTo>
                    <a:lnTo>
                      <a:pt x="117" y="175"/>
                    </a:lnTo>
                    <a:lnTo>
                      <a:pt x="120" y="182"/>
                    </a:lnTo>
                    <a:lnTo>
                      <a:pt x="118" y="192"/>
                    </a:lnTo>
                    <a:lnTo>
                      <a:pt x="117" y="196"/>
                    </a:lnTo>
                    <a:lnTo>
                      <a:pt x="109" y="210"/>
                    </a:lnTo>
                    <a:lnTo>
                      <a:pt x="109" y="210"/>
                    </a:lnTo>
                    <a:lnTo>
                      <a:pt x="105" y="230"/>
                    </a:lnTo>
                    <a:lnTo>
                      <a:pt x="106" y="239"/>
                    </a:lnTo>
                    <a:lnTo>
                      <a:pt x="106" y="249"/>
                    </a:lnTo>
                    <a:lnTo>
                      <a:pt x="105" y="252"/>
                    </a:lnTo>
                    <a:lnTo>
                      <a:pt x="105" y="258"/>
                    </a:lnTo>
                    <a:lnTo>
                      <a:pt x="100" y="258"/>
                    </a:lnTo>
                    <a:lnTo>
                      <a:pt x="86" y="269"/>
                    </a:lnTo>
                    <a:lnTo>
                      <a:pt x="86" y="274"/>
                    </a:lnTo>
                    <a:lnTo>
                      <a:pt x="94" y="286"/>
                    </a:lnTo>
                    <a:lnTo>
                      <a:pt x="99" y="289"/>
                    </a:lnTo>
                    <a:lnTo>
                      <a:pt x="100" y="292"/>
                    </a:lnTo>
                    <a:lnTo>
                      <a:pt x="97" y="295"/>
                    </a:lnTo>
                    <a:lnTo>
                      <a:pt x="96" y="292"/>
                    </a:lnTo>
                    <a:lnTo>
                      <a:pt x="85" y="296"/>
                    </a:lnTo>
                    <a:lnTo>
                      <a:pt x="82" y="296"/>
                    </a:lnTo>
                    <a:lnTo>
                      <a:pt x="82" y="293"/>
                    </a:lnTo>
                    <a:lnTo>
                      <a:pt x="83" y="292"/>
                    </a:lnTo>
                    <a:lnTo>
                      <a:pt x="77" y="280"/>
                    </a:lnTo>
                    <a:lnTo>
                      <a:pt x="71" y="278"/>
                    </a:lnTo>
                    <a:lnTo>
                      <a:pt x="61" y="278"/>
                    </a:lnTo>
                    <a:lnTo>
                      <a:pt x="58" y="277"/>
                    </a:lnTo>
                    <a:lnTo>
                      <a:pt x="61" y="286"/>
                    </a:lnTo>
                    <a:lnTo>
                      <a:pt x="61" y="292"/>
                    </a:lnTo>
                    <a:lnTo>
                      <a:pt x="56" y="292"/>
                    </a:lnTo>
                    <a:lnTo>
                      <a:pt x="50" y="296"/>
                    </a:lnTo>
                    <a:lnTo>
                      <a:pt x="35" y="296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18" y="278"/>
                    </a:lnTo>
                    <a:lnTo>
                      <a:pt x="14" y="284"/>
                    </a:lnTo>
                    <a:lnTo>
                      <a:pt x="12" y="280"/>
                    </a:lnTo>
                    <a:lnTo>
                      <a:pt x="7" y="275"/>
                    </a:lnTo>
                    <a:lnTo>
                      <a:pt x="4" y="268"/>
                    </a:lnTo>
                    <a:lnTo>
                      <a:pt x="0" y="266"/>
                    </a:lnTo>
                    <a:lnTo>
                      <a:pt x="0" y="257"/>
                    </a:lnTo>
                    <a:lnTo>
                      <a:pt x="4" y="258"/>
                    </a:lnTo>
                    <a:lnTo>
                      <a:pt x="6" y="252"/>
                    </a:lnTo>
                    <a:lnTo>
                      <a:pt x="6" y="249"/>
                    </a:lnTo>
                    <a:lnTo>
                      <a:pt x="14" y="245"/>
                    </a:lnTo>
                    <a:lnTo>
                      <a:pt x="14" y="240"/>
                    </a:lnTo>
                    <a:lnTo>
                      <a:pt x="18" y="236"/>
                    </a:lnTo>
                    <a:lnTo>
                      <a:pt x="27" y="236"/>
                    </a:lnTo>
                    <a:lnTo>
                      <a:pt x="33" y="231"/>
                    </a:lnTo>
                    <a:lnTo>
                      <a:pt x="32" y="214"/>
                    </a:lnTo>
                    <a:lnTo>
                      <a:pt x="42" y="205"/>
                    </a:lnTo>
                    <a:lnTo>
                      <a:pt x="44" y="196"/>
                    </a:lnTo>
                    <a:lnTo>
                      <a:pt x="41" y="189"/>
                    </a:lnTo>
                    <a:lnTo>
                      <a:pt x="39" y="179"/>
                    </a:lnTo>
                    <a:lnTo>
                      <a:pt x="42" y="179"/>
                    </a:lnTo>
                    <a:lnTo>
                      <a:pt x="50" y="181"/>
                    </a:lnTo>
                    <a:lnTo>
                      <a:pt x="55" y="179"/>
                    </a:lnTo>
                    <a:lnTo>
                      <a:pt x="61" y="179"/>
                    </a:lnTo>
                    <a:lnTo>
                      <a:pt x="65" y="182"/>
                    </a:lnTo>
                    <a:lnTo>
                      <a:pt x="70" y="179"/>
                    </a:lnTo>
                    <a:lnTo>
                      <a:pt x="73" y="172"/>
                    </a:lnTo>
                    <a:lnTo>
                      <a:pt x="79" y="167"/>
                    </a:lnTo>
                    <a:lnTo>
                      <a:pt x="80" y="163"/>
                    </a:lnTo>
                    <a:lnTo>
                      <a:pt x="76" y="154"/>
                    </a:lnTo>
                    <a:lnTo>
                      <a:pt x="82" y="152"/>
                    </a:lnTo>
                    <a:lnTo>
                      <a:pt x="83" y="151"/>
                    </a:lnTo>
                    <a:lnTo>
                      <a:pt x="83" y="146"/>
                    </a:lnTo>
                    <a:lnTo>
                      <a:pt x="80" y="137"/>
                    </a:lnTo>
                    <a:lnTo>
                      <a:pt x="83" y="129"/>
                    </a:lnTo>
                    <a:lnTo>
                      <a:pt x="82" y="123"/>
                    </a:lnTo>
                    <a:lnTo>
                      <a:pt x="83" y="100"/>
                    </a:lnTo>
                    <a:lnTo>
                      <a:pt x="82" y="97"/>
                    </a:lnTo>
                    <a:lnTo>
                      <a:pt x="83" y="90"/>
                    </a:lnTo>
                    <a:lnTo>
                      <a:pt x="88" y="84"/>
                    </a:lnTo>
                    <a:lnTo>
                      <a:pt x="103" y="26"/>
                    </a:lnTo>
                    <a:lnTo>
                      <a:pt x="103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8" name="Freeform 5441">
                <a:extLst>
                  <a:ext uri="{FF2B5EF4-FFF2-40B4-BE49-F238E27FC236}">
                    <a16:creationId xmlns:a16="http://schemas.microsoft.com/office/drawing/2014/main" id="{936D3E3A-E12C-75E9-3416-0A71EC880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002"/>
                <a:ext cx="66" cy="148"/>
              </a:xfrm>
              <a:custGeom>
                <a:avLst/>
                <a:gdLst>
                  <a:gd name="T0" fmla="*/ 100 w 132"/>
                  <a:gd name="T1" fmla="*/ 8 h 296"/>
                  <a:gd name="T2" fmla="*/ 108 w 132"/>
                  <a:gd name="T3" fmla="*/ 3 h 296"/>
                  <a:gd name="T4" fmla="*/ 121 w 132"/>
                  <a:gd name="T5" fmla="*/ 3 h 296"/>
                  <a:gd name="T6" fmla="*/ 121 w 132"/>
                  <a:gd name="T7" fmla="*/ 15 h 296"/>
                  <a:gd name="T8" fmla="*/ 126 w 132"/>
                  <a:gd name="T9" fmla="*/ 37 h 296"/>
                  <a:gd name="T10" fmla="*/ 132 w 132"/>
                  <a:gd name="T11" fmla="*/ 70 h 296"/>
                  <a:gd name="T12" fmla="*/ 126 w 132"/>
                  <a:gd name="T13" fmla="*/ 73 h 296"/>
                  <a:gd name="T14" fmla="*/ 127 w 132"/>
                  <a:gd name="T15" fmla="*/ 85 h 296"/>
                  <a:gd name="T16" fmla="*/ 127 w 132"/>
                  <a:gd name="T17" fmla="*/ 107 h 296"/>
                  <a:gd name="T18" fmla="*/ 117 w 132"/>
                  <a:gd name="T19" fmla="*/ 122 h 296"/>
                  <a:gd name="T20" fmla="*/ 118 w 132"/>
                  <a:gd name="T21" fmla="*/ 160 h 296"/>
                  <a:gd name="T22" fmla="*/ 111 w 132"/>
                  <a:gd name="T23" fmla="*/ 149 h 296"/>
                  <a:gd name="T24" fmla="*/ 109 w 132"/>
                  <a:gd name="T25" fmla="*/ 161 h 296"/>
                  <a:gd name="T26" fmla="*/ 120 w 132"/>
                  <a:gd name="T27" fmla="*/ 182 h 296"/>
                  <a:gd name="T28" fmla="*/ 117 w 132"/>
                  <a:gd name="T29" fmla="*/ 196 h 296"/>
                  <a:gd name="T30" fmla="*/ 109 w 132"/>
                  <a:gd name="T31" fmla="*/ 210 h 296"/>
                  <a:gd name="T32" fmla="*/ 106 w 132"/>
                  <a:gd name="T33" fmla="*/ 239 h 296"/>
                  <a:gd name="T34" fmla="*/ 105 w 132"/>
                  <a:gd name="T35" fmla="*/ 252 h 296"/>
                  <a:gd name="T36" fmla="*/ 100 w 132"/>
                  <a:gd name="T37" fmla="*/ 258 h 296"/>
                  <a:gd name="T38" fmla="*/ 86 w 132"/>
                  <a:gd name="T39" fmla="*/ 274 h 296"/>
                  <a:gd name="T40" fmla="*/ 99 w 132"/>
                  <a:gd name="T41" fmla="*/ 289 h 296"/>
                  <a:gd name="T42" fmla="*/ 97 w 132"/>
                  <a:gd name="T43" fmla="*/ 295 h 296"/>
                  <a:gd name="T44" fmla="*/ 85 w 132"/>
                  <a:gd name="T45" fmla="*/ 296 h 296"/>
                  <a:gd name="T46" fmla="*/ 82 w 132"/>
                  <a:gd name="T47" fmla="*/ 293 h 296"/>
                  <a:gd name="T48" fmla="*/ 77 w 132"/>
                  <a:gd name="T49" fmla="*/ 280 h 296"/>
                  <a:gd name="T50" fmla="*/ 61 w 132"/>
                  <a:gd name="T51" fmla="*/ 278 h 296"/>
                  <a:gd name="T52" fmla="*/ 61 w 132"/>
                  <a:gd name="T53" fmla="*/ 286 h 296"/>
                  <a:gd name="T54" fmla="*/ 56 w 132"/>
                  <a:gd name="T55" fmla="*/ 292 h 296"/>
                  <a:gd name="T56" fmla="*/ 35 w 132"/>
                  <a:gd name="T57" fmla="*/ 296 h 296"/>
                  <a:gd name="T58" fmla="*/ 27 w 132"/>
                  <a:gd name="T59" fmla="*/ 283 h 296"/>
                  <a:gd name="T60" fmla="*/ 14 w 132"/>
                  <a:gd name="T61" fmla="*/ 284 h 296"/>
                  <a:gd name="T62" fmla="*/ 7 w 132"/>
                  <a:gd name="T63" fmla="*/ 275 h 296"/>
                  <a:gd name="T64" fmla="*/ 0 w 132"/>
                  <a:gd name="T65" fmla="*/ 266 h 296"/>
                  <a:gd name="T66" fmla="*/ 4 w 132"/>
                  <a:gd name="T67" fmla="*/ 258 h 296"/>
                  <a:gd name="T68" fmla="*/ 6 w 132"/>
                  <a:gd name="T69" fmla="*/ 249 h 296"/>
                  <a:gd name="T70" fmla="*/ 14 w 132"/>
                  <a:gd name="T71" fmla="*/ 240 h 296"/>
                  <a:gd name="T72" fmla="*/ 27 w 132"/>
                  <a:gd name="T73" fmla="*/ 236 h 296"/>
                  <a:gd name="T74" fmla="*/ 32 w 132"/>
                  <a:gd name="T75" fmla="*/ 214 h 296"/>
                  <a:gd name="T76" fmla="*/ 44 w 132"/>
                  <a:gd name="T77" fmla="*/ 196 h 296"/>
                  <a:gd name="T78" fmla="*/ 39 w 132"/>
                  <a:gd name="T79" fmla="*/ 179 h 296"/>
                  <a:gd name="T80" fmla="*/ 50 w 132"/>
                  <a:gd name="T81" fmla="*/ 181 h 296"/>
                  <a:gd name="T82" fmla="*/ 61 w 132"/>
                  <a:gd name="T83" fmla="*/ 179 h 296"/>
                  <a:gd name="T84" fmla="*/ 70 w 132"/>
                  <a:gd name="T85" fmla="*/ 179 h 296"/>
                  <a:gd name="T86" fmla="*/ 79 w 132"/>
                  <a:gd name="T87" fmla="*/ 167 h 296"/>
                  <a:gd name="T88" fmla="*/ 76 w 132"/>
                  <a:gd name="T89" fmla="*/ 154 h 296"/>
                  <a:gd name="T90" fmla="*/ 83 w 132"/>
                  <a:gd name="T91" fmla="*/ 151 h 296"/>
                  <a:gd name="T92" fmla="*/ 80 w 132"/>
                  <a:gd name="T93" fmla="*/ 137 h 296"/>
                  <a:gd name="T94" fmla="*/ 82 w 132"/>
                  <a:gd name="T95" fmla="*/ 123 h 296"/>
                  <a:gd name="T96" fmla="*/ 82 w 132"/>
                  <a:gd name="T97" fmla="*/ 97 h 296"/>
                  <a:gd name="T98" fmla="*/ 88 w 132"/>
                  <a:gd name="T99" fmla="*/ 84 h 296"/>
                  <a:gd name="T100" fmla="*/ 103 w 132"/>
                  <a:gd name="T101" fmla="*/ 15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2" h="296">
                    <a:moveTo>
                      <a:pt x="103" y="15"/>
                    </a:moveTo>
                    <a:lnTo>
                      <a:pt x="100" y="8"/>
                    </a:lnTo>
                    <a:lnTo>
                      <a:pt x="103" y="0"/>
                    </a:lnTo>
                    <a:lnTo>
                      <a:pt x="108" y="3"/>
                    </a:lnTo>
                    <a:lnTo>
                      <a:pt x="111" y="2"/>
                    </a:lnTo>
                    <a:lnTo>
                      <a:pt x="121" y="3"/>
                    </a:lnTo>
                    <a:lnTo>
                      <a:pt x="123" y="14"/>
                    </a:lnTo>
                    <a:lnTo>
                      <a:pt x="121" y="15"/>
                    </a:lnTo>
                    <a:lnTo>
                      <a:pt x="124" y="29"/>
                    </a:lnTo>
                    <a:lnTo>
                      <a:pt x="126" y="37"/>
                    </a:lnTo>
                    <a:lnTo>
                      <a:pt x="130" y="56"/>
                    </a:lnTo>
                    <a:lnTo>
                      <a:pt x="132" y="70"/>
                    </a:lnTo>
                    <a:lnTo>
                      <a:pt x="130" y="76"/>
                    </a:lnTo>
                    <a:lnTo>
                      <a:pt x="126" y="73"/>
                    </a:lnTo>
                    <a:lnTo>
                      <a:pt x="126" y="79"/>
                    </a:lnTo>
                    <a:lnTo>
                      <a:pt x="127" y="85"/>
                    </a:lnTo>
                    <a:lnTo>
                      <a:pt x="126" y="99"/>
                    </a:lnTo>
                    <a:lnTo>
                      <a:pt x="127" y="107"/>
                    </a:lnTo>
                    <a:lnTo>
                      <a:pt x="126" y="120"/>
                    </a:lnTo>
                    <a:lnTo>
                      <a:pt x="117" y="122"/>
                    </a:lnTo>
                    <a:lnTo>
                      <a:pt x="130" y="157"/>
                    </a:lnTo>
                    <a:lnTo>
                      <a:pt x="118" y="160"/>
                    </a:lnTo>
                    <a:lnTo>
                      <a:pt x="112" y="149"/>
                    </a:lnTo>
                    <a:lnTo>
                      <a:pt x="111" y="149"/>
                    </a:lnTo>
                    <a:lnTo>
                      <a:pt x="109" y="154"/>
                    </a:lnTo>
                    <a:lnTo>
                      <a:pt x="109" y="161"/>
                    </a:lnTo>
                    <a:lnTo>
                      <a:pt x="117" y="175"/>
                    </a:lnTo>
                    <a:lnTo>
                      <a:pt x="120" y="182"/>
                    </a:lnTo>
                    <a:lnTo>
                      <a:pt x="118" y="192"/>
                    </a:lnTo>
                    <a:lnTo>
                      <a:pt x="117" y="196"/>
                    </a:lnTo>
                    <a:lnTo>
                      <a:pt x="109" y="210"/>
                    </a:lnTo>
                    <a:lnTo>
                      <a:pt x="109" y="210"/>
                    </a:lnTo>
                    <a:lnTo>
                      <a:pt x="105" y="230"/>
                    </a:lnTo>
                    <a:lnTo>
                      <a:pt x="106" y="239"/>
                    </a:lnTo>
                    <a:lnTo>
                      <a:pt x="106" y="249"/>
                    </a:lnTo>
                    <a:lnTo>
                      <a:pt x="105" y="252"/>
                    </a:lnTo>
                    <a:lnTo>
                      <a:pt x="105" y="258"/>
                    </a:lnTo>
                    <a:lnTo>
                      <a:pt x="100" y="258"/>
                    </a:lnTo>
                    <a:lnTo>
                      <a:pt x="86" y="269"/>
                    </a:lnTo>
                    <a:lnTo>
                      <a:pt x="86" y="274"/>
                    </a:lnTo>
                    <a:lnTo>
                      <a:pt x="94" y="286"/>
                    </a:lnTo>
                    <a:lnTo>
                      <a:pt x="99" y="289"/>
                    </a:lnTo>
                    <a:lnTo>
                      <a:pt x="100" y="292"/>
                    </a:lnTo>
                    <a:lnTo>
                      <a:pt x="97" y="295"/>
                    </a:lnTo>
                    <a:lnTo>
                      <a:pt x="96" y="292"/>
                    </a:lnTo>
                    <a:lnTo>
                      <a:pt x="85" y="296"/>
                    </a:lnTo>
                    <a:lnTo>
                      <a:pt x="82" y="296"/>
                    </a:lnTo>
                    <a:lnTo>
                      <a:pt x="82" y="293"/>
                    </a:lnTo>
                    <a:lnTo>
                      <a:pt x="83" y="292"/>
                    </a:lnTo>
                    <a:lnTo>
                      <a:pt x="77" y="280"/>
                    </a:lnTo>
                    <a:lnTo>
                      <a:pt x="71" y="278"/>
                    </a:lnTo>
                    <a:lnTo>
                      <a:pt x="61" y="278"/>
                    </a:lnTo>
                    <a:lnTo>
                      <a:pt x="58" y="277"/>
                    </a:lnTo>
                    <a:lnTo>
                      <a:pt x="61" y="286"/>
                    </a:lnTo>
                    <a:lnTo>
                      <a:pt x="61" y="292"/>
                    </a:lnTo>
                    <a:lnTo>
                      <a:pt x="56" y="292"/>
                    </a:lnTo>
                    <a:lnTo>
                      <a:pt x="50" y="296"/>
                    </a:lnTo>
                    <a:lnTo>
                      <a:pt x="35" y="296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18" y="278"/>
                    </a:lnTo>
                    <a:lnTo>
                      <a:pt x="14" y="284"/>
                    </a:lnTo>
                    <a:lnTo>
                      <a:pt x="12" y="280"/>
                    </a:lnTo>
                    <a:lnTo>
                      <a:pt x="7" y="275"/>
                    </a:lnTo>
                    <a:lnTo>
                      <a:pt x="4" y="268"/>
                    </a:lnTo>
                    <a:lnTo>
                      <a:pt x="0" y="266"/>
                    </a:lnTo>
                    <a:lnTo>
                      <a:pt x="0" y="257"/>
                    </a:lnTo>
                    <a:lnTo>
                      <a:pt x="4" y="258"/>
                    </a:lnTo>
                    <a:lnTo>
                      <a:pt x="6" y="252"/>
                    </a:lnTo>
                    <a:lnTo>
                      <a:pt x="6" y="249"/>
                    </a:lnTo>
                    <a:lnTo>
                      <a:pt x="14" y="245"/>
                    </a:lnTo>
                    <a:lnTo>
                      <a:pt x="14" y="240"/>
                    </a:lnTo>
                    <a:lnTo>
                      <a:pt x="18" y="236"/>
                    </a:lnTo>
                    <a:lnTo>
                      <a:pt x="27" y="236"/>
                    </a:lnTo>
                    <a:lnTo>
                      <a:pt x="33" y="231"/>
                    </a:lnTo>
                    <a:lnTo>
                      <a:pt x="32" y="214"/>
                    </a:lnTo>
                    <a:lnTo>
                      <a:pt x="42" y="205"/>
                    </a:lnTo>
                    <a:lnTo>
                      <a:pt x="44" y="196"/>
                    </a:lnTo>
                    <a:lnTo>
                      <a:pt x="41" y="189"/>
                    </a:lnTo>
                    <a:lnTo>
                      <a:pt x="39" y="179"/>
                    </a:lnTo>
                    <a:lnTo>
                      <a:pt x="42" y="179"/>
                    </a:lnTo>
                    <a:lnTo>
                      <a:pt x="50" y="181"/>
                    </a:lnTo>
                    <a:lnTo>
                      <a:pt x="55" y="179"/>
                    </a:lnTo>
                    <a:lnTo>
                      <a:pt x="61" y="179"/>
                    </a:lnTo>
                    <a:lnTo>
                      <a:pt x="65" y="182"/>
                    </a:lnTo>
                    <a:lnTo>
                      <a:pt x="70" y="179"/>
                    </a:lnTo>
                    <a:lnTo>
                      <a:pt x="73" y="172"/>
                    </a:lnTo>
                    <a:lnTo>
                      <a:pt x="79" y="167"/>
                    </a:lnTo>
                    <a:lnTo>
                      <a:pt x="80" y="163"/>
                    </a:lnTo>
                    <a:lnTo>
                      <a:pt x="76" y="154"/>
                    </a:lnTo>
                    <a:lnTo>
                      <a:pt x="82" y="152"/>
                    </a:lnTo>
                    <a:lnTo>
                      <a:pt x="83" y="151"/>
                    </a:lnTo>
                    <a:lnTo>
                      <a:pt x="83" y="146"/>
                    </a:lnTo>
                    <a:lnTo>
                      <a:pt x="80" y="137"/>
                    </a:lnTo>
                    <a:lnTo>
                      <a:pt x="83" y="129"/>
                    </a:lnTo>
                    <a:lnTo>
                      <a:pt x="82" y="123"/>
                    </a:lnTo>
                    <a:lnTo>
                      <a:pt x="83" y="100"/>
                    </a:lnTo>
                    <a:lnTo>
                      <a:pt x="82" y="97"/>
                    </a:lnTo>
                    <a:lnTo>
                      <a:pt x="83" y="90"/>
                    </a:lnTo>
                    <a:lnTo>
                      <a:pt x="88" y="84"/>
                    </a:lnTo>
                    <a:lnTo>
                      <a:pt x="103" y="26"/>
                    </a:lnTo>
                    <a:lnTo>
                      <a:pt x="103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89" name="Freeform 5442">
                <a:extLst>
                  <a:ext uri="{FF2B5EF4-FFF2-40B4-BE49-F238E27FC236}">
                    <a16:creationId xmlns:a16="http://schemas.microsoft.com/office/drawing/2014/main" id="{4D7B11F6-2EB9-D4C6-3700-E22D42838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141"/>
                <a:ext cx="24" cy="25"/>
              </a:xfrm>
              <a:custGeom>
                <a:avLst/>
                <a:gdLst>
                  <a:gd name="T0" fmla="*/ 42 w 48"/>
                  <a:gd name="T1" fmla="*/ 18 h 48"/>
                  <a:gd name="T2" fmla="*/ 39 w 48"/>
                  <a:gd name="T3" fmla="*/ 23 h 48"/>
                  <a:gd name="T4" fmla="*/ 39 w 48"/>
                  <a:gd name="T5" fmla="*/ 15 h 48"/>
                  <a:gd name="T6" fmla="*/ 36 w 48"/>
                  <a:gd name="T7" fmla="*/ 7 h 48"/>
                  <a:gd name="T8" fmla="*/ 26 w 48"/>
                  <a:gd name="T9" fmla="*/ 12 h 48"/>
                  <a:gd name="T10" fmla="*/ 24 w 48"/>
                  <a:gd name="T11" fmla="*/ 4 h 48"/>
                  <a:gd name="T12" fmla="*/ 26 w 48"/>
                  <a:gd name="T13" fmla="*/ 3 h 48"/>
                  <a:gd name="T14" fmla="*/ 23 w 48"/>
                  <a:gd name="T15" fmla="*/ 0 h 48"/>
                  <a:gd name="T16" fmla="*/ 7 w 48"/>
                  <a:gd name="T17" fmla="*/ 6 h 48"/>
                  <a:gd name="T18" fmla="*/ 9 w 48"/>
                  <a:gd name="T19" fmla="*/ 12 h 48"/>
                  <a:gd name="T20" fmla="*/ 4 w 48"/>
                  <a:gd name="T21" fmla="*/ 15 h 48"/>
                  <a:gd name="T22" fmla="*/ 0 w 48"/>
                  <a:gd name="T23" fmla="*/ 27 h 48"/>
                  <a:gd name="T24" fmla="*/ 3 w 48"/>
                  <a:gd name="T25" fmla="*/ 32 h 48"/>
                  <a:gd name="T26" fmla="*/ 3 w 48"/>
                  <a:gd name="T27" fmla="*/ 38 h 48"/>
                  <a:gd name="T28" fmla="*/ 1 w 48"/>
                  <a:gd name="T29" fmla="*/ 48 h 48"/>
                  <a:gd name="T30" fmla="*/ 21 w 48"/>
                  <a:gd name="T31" fmla="*/ 39 h 48"/>
                  <a:gd name="T32" fmla="*/ 21 w 48"/>
                  <a:gd name="T33" fmla="*/ 30 h 48"/>
                  <a:gd name="T34" fmla="*/ 24 w 48"/>
                  <a:gd name="T35" fmla="*/ 30 h 48"/>
                  <a:gd name="T36" fmla="*/ 24 w 48"/>
                  <a:gd name="T37" fmla="*/ 32 h 48"/>
                  <a:gd name="T38" fmla="*/ 24 w 48"/>
                  <a:gd name="T39" fmla="*/ 38 h 48"/>
                  <a:gd name="T40" fmla="*/ 29 w 48"/>
                  <a:gd name="T41" fmla="*/ 42 h 48"/>
                  <a:gd name="T42" fmla="*/ 36 w 48"/>
                  <a:gd name="T43" fmla="*/ 42 h 48"/>
                  <a:gd name="T44" fmla="*/ 39 w 48"/>
                  <a:gd name="T45" fmla="*/ 38 h 48"/>
                  <a:gd name="T46" fmla="*/ 42 w 48"/>
                  <a:gd name="T47" fmla="*/ 27 h 48"/>
                  <a:gd name="T48" fmla="*/ 48 w 48"/>
                  <a:gd name="T49" fmla="*/ 26 h 48"/>
                  <a:gd name="T50" fmla="*/ 42 w 48"/>
                  <a:gd name="T51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48">
                    <a:moveTo>
                      <a:pt x="42" y="18"/>
                    </a:moveTo>
                    <a:lnTo>
                      <a:pt x="39" y="23"/>
                    </a:lnTo>
                    <a:lnTo>
                      <a:pt x="39" y="15"/>
                    </a:lnTo>
                    <a:lnTo>
                      <a:pt x="36" y="7"/>
                    </a:lnTo>
                    <a:lnTo>
                      <a:pt x="26" y="12"/>
                    </a:lnTo>
                    <a:lnTo>
                      <a:pt x="24" y="4"/>
                    </a:lnTo>
                    <a:lnTo>
                      <a:pt x="26" y="3"/>
                    </a:lnTo>
                    <a:lnTo>
                      <a:pt x="23" y="0"/>
                    </a:lnTo>
                    <a:lnTo>
                      <a:pt x="7" y="6"/>
                    </a:lnTo>
                    <a:lnTo>
                      <a:pt x="9" y="12"/>
                    </a:lnTo>
                    <a:lnTo>
                      <a:pt x="4" y="15"/>
                    </a:lnTo>
                    <a:lnTo>
                      <a:pt x="0" y="27"/>
                    </a:lnTo>
                    <a:lnTo>
                      <a:pt x="3" y="32"/>
                    </a:lnTo>
                    <a:lnTo>
                      <a:pt x="3" y="38"/>
                    </a:lnTo>
                    <a:lnTo>
                      <a:pt x="1" y="48"/>
                    </a:lnTo>
                    <a:lnTo>
                      <a:pt x="21" y="39"/>
                    </a:lnTo>
                    <a:lnTo>
                      <a:pt x="21" y="30"/>
                    </a:lnTo>
                    <a:lnTo>
                      <a:pt x="24" y="30"/>
                    </a:lnTo>
                    <a:lnTo>
                      <a:pt x="24" y="32"/>
                    </a:lnTo>
                    <a:lnTo>
                      <a:pt x="24" y="38"/>
                    </a:lnTo>
                    <a:lnTo>
                      <a:pt x="29" y="42"/>
                    </a:lnTo>
                    <a:lnTo>
                      <a:pt x="36" y="42"/>
                    </a:lnTo>
                    <a:lnTo>
                      <a:pt x="39" y="38"/>
                    </a:lnTo>
                    <a:lnTo>
                      <a:pt x="42" y="27"/>
                    </a:lnTo>
                    <a:lnTo>
                      <a:pt x="48" y="26"/>
                    </a:lnTo>
                    <a:lnTo>
                      <a:pt x="42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0" name="Freeform 5443">
                <a:extLst>
                  <a:ext uri="{FF2B5EF4-FFF2-40B4-BE49-F238E27FC236}">
                    <a16:creationId xmlns:a16="http://schemas.microsoft.com/office/drawing/2014/main" id="{3A306ABE-DB9A-1197-3A43-4E735580A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141"/>
                <a:ext cx="24" cy="25"/>
              </a:xfrm>
              <a:custGeom>
                <a:avLst/>
                <a:gdLst>
                  <a:gd name="T0" fmla="*/ 42 w 48"/>
                  <a:gd name="T1" fmla="*/ 18 h 48"/>
                  <a:gd name="T2" fmla="*/ 48 w 48"/>
                  <a:gd name="T3" fmla="*/ 26 h 48"/>
                  <a:gd name="T4" fmla="*/ 42 w 48"/>
                  <a:gd name="T5" fmla="*/ 27 h 48"/>
                  <a:gd name="T6" fmla="*/ 39 w 48"/>
                  <a:gd name="T7" fmla="*/ 38 h 48"/>
                  <a:gd name="T8" fmla="*/ 36 w 48"/>
                  <a:gd name="T9" fmla="*/ 42 h 48"/>
                  <a:gd name="T10" fmla="*/ 29 w 48"/>
                  <a:gd name="T11" fmla="*/ 42 h 48"/>
                  <a:gd name="T12" fmla="*/ 24 w 48"/>
                  <a:gd name="T13" fmla="*/ 38 h 48"/>
                  <a:gd name="T14" fmla="*/ 24 w 48"/>
                  <a:gd name="T15" fmla="*/ 32 h 48"/>
                  <a:gd name="T16" fmla="*/ 24 w 48"/>
                  <a:gd name="T17" fmla="*/ 30 h 48"/>
                  <a:gd name="T18" fmla="*/ 21 w 48"/>
                  <a:gd name="T19" fmla="*/ 30 h 48"/>
                  <a:gd name="T20" fmla="*/ 21 w 48"/>
                  <a:gd name="T21" fmla="*/ 39 h 48"/>
                  <a:gd name="T22" fmla="*/ 1 w 48"/>
                  <a:gd name="T23" fmla="*/ 48 h 48"/>
                  <a:gd name="T24" fmla="*/ 3 w 48"/>
                  <a:gd name="T25" fmla="*/ 38 h 48"/>
                  <a:gd name="T26" fmla="*/ 3 w 48"/>
                  <a:gd name="T27" fmla="*/ 32 h 48"/>
                  <a:gd name="T28" fmla="*/ 0 w 48"/>
                  <a:gd name="T29" fmla="*/ 27 h 48"/>
                  <a:gd name="T30" fmla="*/ 4 w 48"/>
                  <a:gd name="T31" fmla="*/ 15 h 48"/>
                  <a:gd name="T32" fmla="*/ 9 w 48"/>
                  <a:gd name="T33" fmla="*/ 12 h 48"/>
                  <a:gd name="T34" fmla="*/ 7 w 48"/>
                  <a:gd name="T35" fmla="*/ 6 h 48"/>
                  <a:gd name="T36" fmla="*/ 23 w 48"/>
                  <a:gd name="T37" fmla="*/ 0 h 48"/>
                  <a:gd name="T38" fmla="*/ 26 w 48"/>
                  <a:gd name="T39" fmla="*/ 3 h 48"/>
                  <a:gd name="T40" fmla="*/ 24 w 48"/>
                  <a:gd name="T41" fmla="*/ 4 h 48"/>
                  <a:gd name="T42" fmla="*/ 26 w 48"/>
                  <a:gd name="T43" fmla="*/ 12 h 48"/>
                  <a:gd name="T44" fmla="*/ 36 w 48"/>
                  <a:gd name="T45" fmla="*/ 7 h 48"/>
                  <a:gd name="T46" fmla="*/ 39 w 48"/>
                  <a:gd name="T47" fmla="*/ 15 h 48"/>
                  <a:gd name="T48" fmla="*/ 39 w 48"/>
                  <a:gd name="T49" fmla="*/ 23 h 48"/>
                  <a:gd name="T50" fmla="*/ 42 w 48"/>
                  <a:gd name="T51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48">
                    <a:moveTo>
                      <a:pt x="42" y="18"/>
                    </a:moveTo>
                    <a:lnTo>
                      <a:pt x="48" y="26"/>
                    </a:lnTo>
                    <a:lnTo>
                      <a:pt x="42" y="27"/>
                    </a:lnTo>
                    <a:lnTo>
                      <a:pt x="39" y="38"/>
                    </a:lnTo>
                    <a:lnTo>
                      <a:pt x="36" y="42"/>
                    </a:lnTo>
                    <a:lnTo>
                      <a:pt x="29" y="42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4" y="30"/>
                    </a:lnTo>
                    <a:lnTo>
                      <a:pt x="21" y="30"/>
                    </a:lnTo>
                    <a:lnTo>
                      <a:pt x="21" y="39"/>
                    </a:lnTo>
                    <a:lnTo>
                      <a:pt x="1" y="48"/>
                    </a:lnTo>
                    <a:lnTo>
                      <a:pt x="3" y="38"/>
                    </a:lnTo>
                    <a:lnTo>
                      <a:pt x="3" y="32"/>
                    </a:lnTo>
                    <a:lnTo>
                      <a:pt x="0" y="27"/>
                    </a:lnTo>
                    <a:lnTo>
                      <a:pt x="4" y="15"/>
                    </a:lnTo>
                    <a:lnTo>
                      <a:pt x="9" y="12"/>
                    </a:lnTo>
                    <a:lnTo>
                      <a:pt x="7" y="6"/>
                    </a:lnTo>
                    <a:lnTo>
                      <a:pt x="23" y="0"/>
                    </a:lnTo>
                    <a:lnTo>
                      <a:pt x="26" y="3"/>
                    </a:lnTo>
                    <a:lnTo>
                      <a:pt x="24" y="4"/>
                    </a:lnTo>
                    <a:lnTo>
                      <a:pt x="26" y="12"/>
                    </a:lnTo>
                    <a:lnTo>
                      <a:pt x="36" y="7"/>
                    </a:lnTo>
                    <a:lnTo>
                      <a:pt x="39" y="15"/>
                    </a:lnTo>
                    <a:lnTo>
                      <a:pt x="39" y="23"/>
                    </a:lnTo>
                    <a:lnTo>
                      <a:pt x="42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1" name="Freeform 5444">
                <a:extLst>
                  <a:ext uri="{FF2B5EF4-FFF2-40B4-BE49-F238E27FC236}">
                    <a16:creationId xmlns:a16="http://schemas.microsoft.com/office/drawing/2014/main" id="{C679A518-3106-D673-D5EE-67520226B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141"/>
                <a:ext cx="24" cy="25"/>
              </a:xfrm>
              <a:custGeom>
                <a:avLst/>
                <a:gdLst>
                  <a:gd name="T0" fmla="*/ 42 w 48"/>
                  <a:gd name="T1" fmla="*/ 18 h 48"/>
                  <a:gd name="T2" fmla="*/ 48 w 48"/>
                  <a:gd name="T3" fmla="*/ 26 h 48"/>
                  <a:gd name="T4" fmla="*/ 42 w 48"/>
                  <a:gd name="T5" fmla="*/ 27 h 48"/>
                  <a:gd name="T6" fmla="*/ 39 w 48"/>
                  <a:gd name="T7" fmla="*/ 38 h 48"/>
                  <a:gd name="T8" fmla="*/ 36 w 48"/>
                  <a:gd name="T9" fmla="*/ 42 h 48"/>
                  <a:gd name="T10" fmla="*/ 29 w 48"/>
                  <a:gd name="T11" fmla="*/ 42 h 48"/>
                  <a:gd name="T12" fmla="*/ 24 w 48"/>
                  <a:gd name="T13" fmla="*/ 38 h 48"/>
                  <a:gd name="T14" fmla="*/ 24 w 48"/>
                  <a:gd name="T15" fmla="*/ 32 h 48"/>
                  <a:gd name="T16" fmla="*/ 24 w 48"/>
                  <a:gd name="T17" fmla="*/ 30 h 48"/>
                  <a:gd name="T18" fmla="*/ 21 w 48"/>
                  <a:gd name="T19" fmla="*/ 30 h 48"/>
                  <a:gd name="T20" fmla="*/ 21 w 48"/>
                  <a:gd name="T21" fmla="*/ 39 h 48"/>
                  <a:gd name="T22" fmla="*/ 1 w 48"/>
                  <a:gd name="T23" fmla="*/ 48 h 48"/>
                  <a:gd name="T24" fmla="*/ 3 w 48"/>
                  <a:gd name="T25" fmla="*/ 38 h 48"/>
                  <a:gd name="T26" fmla="*/ 3 w 48"/>
                  <a:gd name="T27" fmla="*/ 32 h 48"/>
                  <a:gd name="T28" fmla="*/ 0 w 48"/>
                  <a:gd name="T29" fmla="*/ 27 h 48"/>
                  <a:gd name="T30" fmla="*/ 4 w 48"/>
                  <a:gd name="T31" fmla="*/ 15 h 48"/>
                  <a:gd name="T32" fmla="*/ 9 w 48"/>
                  <a:gd name="T33" fmla="*/ 12 h 48"/>
                  <a:gd name="T34" fmla="*/ 7 w 48"/>
                  <a:gd name="T35" fmla="*/ 6 h 48"/>
                  <a:gd name="T36" fmla="*/ 23 w 48"/>
                  <a:gd name="T37" fmla="*/ 0 h 48"/>
                  <a:gd name="T38" fmla="*/ 26 w 48"/>
                  <a:gd name="T39" fmla="*/ 3 h 48"/>
                  <a:gd name="T40" fmla="*/ 24 w 48"/>
                  <a:gd name="T41" fmla="*/ 4 h 48"/>
                  <a:gd name="T42" fmla="*/ 26 w 48"/>
                  <a:gd name="T43" fmla="*/ 12 h 48"/>
                  <a:gd name="T44" fmla="*/ 36 w 48"/>
                  <a:gd name="T45" fmla="*/ 7 h 48"/>
                  <a:gd name="T46" fmla="*/ 39 w 48"/>
                  <a:gd name="T47" fmla="*/ 15 h 48"/>
                  <a:gd name="T48" fmla="*/ 39 w 48"/>
                  <a:gd name="T49" fmla="*/ 23 h 48"/>
                  <a:gd name="T50" fmla="*/ 42 w 48"/>
                  <a:gd name="T51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48">
                    <a:moveTo>
                      <a:pt x="42" y="18"/>
                    </a:moveTo>
                    <a:lnTo>
                      <a:pt x="48" y="26"/>
                    </a:lnTo>
                    <a:lnTo>
                      <a:pt x="42" y="27"/>
                    </a:lnTo>
                    <a:lnTo>
                      <a:pt x="39" y="38"/>
                    </a:lnTo>
                    <a:lnTo>
                      <a:pt x="36" y="42"/>
                    </a:lnTo>
                    <a:lnTo>
                      <a:pt x="29" y="42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4" y="30"/>
                    </a:lnTo>
                    <a:lnTo>
                      <a:pt x="21" y="30"/>
                    </a:lnTo>
                    <a:lnTo>
                      <a:pt x="21" y="39"/>
                    </a:lnTo>
                    <a:lnTo>
                      <a:pt x="1" y="48"/>
                    </a:lnTo>
                    <a:lnTo>
                      <a:pt x="3" y="38"/>
                    </a:lnTo>
                    <a:lnTo>
                      <a:pt x="3" y="32"/>
                    </a:lnTo>
                    <a:lnTo>
                      <a:pt x="0" y="27"/>
                    </a:lnTo>
                    <a:lnTo>
                      <a:pt x="4" y="15"/>
                    </a:lnTo>
                    <a:lnTo>
                      <a:pt x="9" y="12"/>
                    </a:lnTo>
                    <a:lnTo>
                      <a:pt x="7" y="6"/>
                    </a:lnTo>
                    <a:lnTo>
                      <a:pt x="23" y="0"/>
                    </a:lnTo>
                    <a:lnTo>
                      <a:pt x="26" y="3"/>
                    </a:lnTo>
                    <a:lnTo>
                      <a:pt x="24" y="4"/>
                    </a:lnTo>
                    <a:lnTo>
                      <a:pt x="26" y="12"/>
                    </a:lnTo>
                    <a:lnTo>
                      <a:pt x="36" y="7"/>
                    </a:lnTo>
                    <a:lnTo>
                      <a:pt x="39" y="15"/>
                    </a:lnTo>
                    <a:lnTo>
                      <a:pt x="39" y="23"/>
                    </a:lnTo>
                    <a:lnTo>
                      <a:pt x="42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2" name="Freeform 5445">
                <a:extLst>
                  <a:ext uri="{FF2B5EF4-FFF2-40B4-BE49-F238E27FC236}">
                    <a16:creationId xmlns:a16="http://schemas.microsoft.com/office/drawing/2014/main" id="{D4B57025-A5F1-99E5-0B9D-8BD4B705B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2005"/>
                <a:ext cx="100" cy="112"/>
              </a:xfrm>
              <a:custGeom>
                <a:avLst/>
                <a:gdLst>
                  <a:gd name="T0" fmla="*/ 6 w 199"/>
                  <a:gd name="T1" fmla="*/ 152 h 225"/>
                  <a:gd name="T2" fmla="*/ 17 w 199"/>
                  <a:gd name="T3" fmla="*/ 152 h 225"/>
                  <a:gd name="T4" fmla="*/ 20 w 199"/>
                  <a:gd name="T5" fmla="*/ 160 h 225"/>
                  <a:gd name="T6" fmla="*/ 17 w 199"/>
                  <a:gd name="T7" fmla="*/ 167 h 225"/>
                  <a:gd name="T8" fmla="*/ 17 w 199"/>
                  <a:gd name="T9" fmla="*/ 186 h 225"/>
                  <a:gd name="T10" fmla="*/ 31 w 199"/>
                  <a:gd name="T11" fmla="*/ 176 h 225"/>
                  <a:gd name="T12" fmla="*/ 43 w 199"/>
                  <a:gd name="T13" fmla="*/ 181 h 225"/>
                  <a:gd name="T14" fmla="*/ 52 w 199"/>
                  <a:gd name="T15" fmla="*/ 180 h 225"/>
                  <a:gd name="T16" fmla="*/ 64 w 199"/>
                  <a:gd name="T17" fmla="*/ 178 h 225"/>
                  <a:gd name="T18" fmla="*/ 81 w 199"/>
                  <a:gd name="T19" fmla="*/ 180 h 225"/>
                  <a:gd name="T20" fmla="*/ 87 w 199"/>
                  <a:gd name="T21" fmla="*/ 190 h 225"/>
                  <a:gd name="T22" fmla="*/ 91 w 199"/>
                  <a:gd name="T23" fmla="*/ 198 h 225"/>
                  <a:gd name="T24" fmla="*/ 101 w 199"/>
                  <a:gd name="T25" fmla="*/ 207 h 225"/>
                  <a:gd name="T26" fmla="*/ 110 w 199"/>
                  <a:gd name="T27" fmla="*/ 216 h 225"/>
                  <a:gd name="T28" fmla="*/ 122 w 199"/>
                  <a:gd name="T29" fmla="*/ 225 h 225"/>
                  <a:gd name="T30" fmla="*/ 137 w 199"/>
                  <a:gd name="T31" fmla="*/ 216 h 225"/>
                  <a:gd name="T32" fmla="*/ 146 w 199"/>
                  <a:gd name="T33" fmla="*/ 221 h 225"/>
                  <a:gd name="T34" fmla="*/ 158 w 199"/>
                  <a:gd name="T35" fmla="*/ 216 h 225"/>
                  <a:gd name="T36" fmla="*/ 173 w 199"/>
                  <a:gd name="T37" fmla="*/ 199 h 225"/>
                  <a:gd name="T38" fmla="*/ 179 w 199"/>
                  <a:gd name="T39" fmla="*/ 187 h 225"/>
                  <a:gd name="T40" fmla="*/ 193 w 199"/>
                  <a:gd name="T41" fmla="*/ 170 h 225"/>
                  <a:gd name="T42" fmla="*/ 189 w 199"/>
                  <a:gd name="T43" fmla="*/ 154 h 225"/>
                  <a:gd name="T44" fmla="*/ 199 w 199"/>
                  <a:gd name="T45" fmla="*/ 142 h 225"/>
                  <a:gd name="T46" fmla="*/ 189 w 199"/>
                  <a:gd name="T47" fmla="*/ 139 h 225"/>
                  <a:gd name="T48" fmla="*/ 192 w 199"/>
                  <a:gd name="T49" fmla="*/ 125 h 225"/>
                  <a:gd name="T50" fmla="*/ 186 w 199"/>
                  <a:gd name="T51" fmla="*/ 104 h 225"/>
                  <a:gd name="T52" fmla="*/ 173 w 199"/>
                  <a:gd name="T53" fmla="*/ 91 h 225"/>
                  <a:gd name="T54" fmla="*/ 169 w 199"/>
                  <a:gd name="T55" fmla="*/ 82 h 225"/>
                  <a:gd name="T56" fmla="*/ 146 w 199"/>
                  <a:gd name="T57" fmla="*/ 87 h 225"/>
                  <a:gd name="T58" fmla="*/ 135 w 199"/>
                  <a:gd name="T59" fmla="*/ 90 h 225"/>
                  <a:gd name="T60" fmla="*/ 126 w 199"/>
                  <a:gd name="T61" fmla="*/ 79 h 225"/>
                  <a:gd name="T62" fmla="*/ 116 w 199"/>
                  <a:gd name="T63" fmla="*/ 72 h 225"/>
                  <a:gd name="T64" fmla="*/ 110 w 199"/>
                  <a:gd name="T65" fmla="*/ 61 h 225"/>
                  <a:gd name="T66" fmla="*/ 105 w 199"/>
                  <a:gd name="T67" fmla="*/ 49 h 225"/>
                  <a:gd name="T68" fmla="*/ 113 w 199"/>
                  <a:gd name="T69" fmla="*/ 35 h 225"/>
                  <a:gd name="T70" fmla="*/ 116 w 199"/>
                  <a:gd name="T71" fmla="*/ 29 h 225"/>
                  <a:gd name="T72" fmla="*/ 117 w 199"/>
                  <a:gd name="T73" fmla="*/ 21 h 225"/>
                  <a:gd name="T74" fmla="*/ 110 w 199"/>
                  <a:gd name="T75" fmla="*/ 12 h 225"/>
                  <a:gd name="T76" fmla="*/ 93 w 199"/>
                  <a:gd name="T77" fmla="*/ 6 h 225"/>
                  <a:gd name="T78" fmla="*/ 82 w 199"/>
                  <a:gd name="T79" fmla="*/ 0 h 225"/>
                  <a:gd name="T80" fmla="*/ 76 w 199"/>
                  <a:gd name="T81" fmla="*/ 17 h 225"/>
                  <a:gd name="T82" fmla="*/ 61 w 199"/>
                  <a:gd name="T83" fmla="*/ 28 h 225"/>
                  <a:gd name="T84" fmla="*/ 52 w 199"/>
                  <a:gd name="T85" fmla="*/ 40 h 225"/>
                  <a:gd name="T86" fmla="*/ 51 w 199"/>
                  <a:gd name="T87" fmla="*/ 53 h 225"/>
                  <a:gd name="T88" fmla="*/ 51 w 199"/>
                  <a:gd name="T89" fmla="*/ 64 h 225"/>
                  <a:gd name="T90" fmla="*/ 37 w 199"/>
                  <a:gd name="T91" fmla="*/ 87 h 225"/>
                  <a:gd name="T92" fmla="*/ 29 w 199"/>
                  <a:gd name="T93" fmla="*/ 94 h 225"/>
                  <a:gd name="T94" fmla="*/ 8 w 199"/>
                  <a:gd name="T95" fmla="*/ 113 h 225"/>
                  <a:gd name="T96" fmla="*/ 13 w 199"/>
                  <a:gd name="T97" fmla="*/ 126 h 225"/>
                  <a:gd name="T98" fmla="*/ 3 w 199"/>
                  <a:gd name="T99" fmla="*/ 14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9" h="225">
                    <a:moveTo>
                      <a:pt x="3" y="145"/>
                    </a:moveTo>
                    <a:lnTo>
                      <a:pt x="6" y="152"/>
                    </a:lnTo>
                    <a:lnTo>
                      <a:pt x="8" y="149"/>
                    </a:lnTo>
                    <a:lnTo>
                      <a:pt x="17" y="152"/>
                    </a:lnTo>
                    <a:lnTo>
                      <a:pt x="22" y="152"/>
                    </a:lnTo>
                    <a:lnTo>
                      <a:pt x="20" y="160"/>
                    </a:lnTo>
                    <a:lnTo>
                      <a:pt x="23" y="166"/>
                    </a:lnTo>
                    <a:lnTo>
                      <a:pt x="17" y="167"/>
                    </a:lnTo>
                    <a:lnTo>
                      <a:pt x="19" y="170"/>
                    </a:lnTo>
                    <a:lnTo>
                      <a:pt x="17" y="186"/>
                    </a:lnTo>
                    <a:lnTo>
                      <a:pt x="29" y="180"/>
                    </a:lnTo>
                    <a:lnTo>
                      <a:pt x="31" y="176"/>
                    </a:lnTo>
                    <a:lnTo>
                      <a:pt x="35" y="180"/>
                    </a:lnTo>
                    <a:lnTo>
                      <a:pt x="43" y="181"/>
                    </a:lnTo>
                    <a:lnTo>
                      <a:pt x="51" y="181"/>
                    </a:lnTo>
                    <a:lnTo>
                      <a:pt x="52" y="180"/>
                    </a:lnTo>
                    <a:lnTo>
                      <a:pt x="61" y="176"/>
                    </a:lnTo>
                    <a:lnTo>
                      <a:pt x="64" y="178"/>
                    </a:lnTo>
                    <a:lnTo>
                      <a:pt x="76" y="180"/>
                    </a:lnTo>
                    <a:lnTo>
                      <a:pt x="81" y="180"/>
                    </a:lnTo>
                    <a:lnTo>
                      <a:pt x="84" y="183"/>
                    </a:lnTo>
                    <a:lnTo>
                      <a:pt x="87" y="190"/>
                    </a:lnTo>
                    <a:lnTo>
                      <a:pt x="90" y="192"/>
                    </a:lnTo>
                    <a:lnTo>
                      <a:pt x="91" y="198"/>
                    </a:lnTo>
                    <a:lnTo>
                      <a:pt x="98" y="199"/>
                    </a:lnTo>
                    <a:lnTo>
                      <a:pt x="101" y="207"/>
                    </a:lnTo>
                    <a:lnTo>
                      <a:pt x="99" y="213"/>
                    </a:lnTo>
                    <a:lnTo>
                      <a:pt x="110" y="216"/>
                    </a:lnTo>
                    <a:lnTo>
                      <a:pt x="116" y="225"/>
                    </a:lnTo>
                    <a:lnTo>
                      <a:pt x="122" y="225"/>
                    </a:lnTo>
                    <a:lnTo>
                      <a:pt x="132" y="208"/>
                    </a:lnTo>
                    <a:lnTo>
                      <a:pt x="137" y="216"/>
                    </a:lnTo>
                    <a:lnTo>
                      <a:pt x="143" y="225"/>
                    </a:lnTo>
                    <a:lnTo>
                      <a:pt x="146" y="221"/>
                    </a:lnTo>
                    <a:lnTo>
                      <a:pt x="149" y="213"/>
                    </a:lnTo>
                    <a:lnTo>
                      <a:pt x="158" y="216"/>
                    </a:lnTo>
                    <a:lnTo>
                      <a:pt x="167" y="216"/>
                    </a:lnTo>
                    <a:lnTo>
                      <a:pt x="173" y="199"/>
                    </a:lnTo>
                    <a:lnTo>
                      <a:pt x="176" y="195"/>
                    </a:lnTo>
                    <a:lnTo>
                      <a:pt x="179" y="187"/>
                    </a:lnTo>
                    <a:lnTo>
                      <a:pt x="189" y="178"/>
                    </a:lnTo>
                    <a:lnTo>
                      <a:pt x="193" y="170"/>
                    </a:lnTo>
                    <a:lnTo>
                      <a:pt x="189" y="161"/>
                    </a:lnTo>
                    <a:lnTo>
                      <a:pt x="189" y="154"/>
                    </a:lnTo>
                    <a:lnTo>
                      <a:pt x="198" y="149"/>
                    </a:lnTo>
                    <a:lnTo>
                      <a:pt x="199" y="142"/>
                    </a:lnTo>
                    <a:lnTo>
                      <a:pt x="195" y="139"/>
                    </a:lnTo>
                    <a:lnTo>
                      <a:pt x="189" y="139"/>
                    </a:lnTo>
                    <a:lnTo>
                      <a:pt x="192" y="131"/>
                    </a:lnTo>
                    <a:lnTo>
                      <a:pt x="192" y="125"/>
                    </a:lnTo>
                    <a:lnTo>
                      <a:pt x="186" y="117"/>
                    </a:lnTo>
                    <a:lnTo>
                      <a:pt x="186" y="104"/>
                    </a:lnTo>
                    <a:lnTo>
                      <a:pt x="178" y="97"/>
                    </a:lnTo>
                    <a:lnTo>
                      <a:pt x="173" y="91"/>
                    </a:lnTo>
                    <a:lnTo>
                      <a:pt x="169" y="87"/>
                    </a:lnTo>
                    <a:lnTo>
                      <a:pt x="169" y="82"/>
                    </a:lnTo>
                    <a:lnTo>
                      <a:pt x="155" y="84"/>
                    </a:lnTo>
                    <a:lnTo>
                      <a:pt x="146" y="87"/>
                    </a:lnTo>
                    <a:lnTo>
                      <a:pt x="137" y="87"/>
                    </a:lnTo>
                    <a:lnTo>
                      <a:pt x="135" y="90"/>
                    </a:lnTo>
                    <a:lnTo>
                      <a:pt x="126" y="82"/>
                    </a:lnTo>
                    <a:lnTo>
                      <a:pt x="126" y="79"/>
                    </a:lnTo>
                    <a:lnTo>
                      <a:pt x="123" y="72"/>
                    </a:lnTo>
                    <a:lnTo>
                      <a:pt x="116" y="72"/>
                    </a:lnTo>
                    <a:lnTo>
                      <a:pt x="110" y="64"/>
                    </a:lnTo>
                    <a:lnTo>
                      <a:pt x="110" y="61"/>
                    </a:lnTo>
                    <a:lnTo>
                      <a:pt x="105" y="55"/>
                    </a:lnTo>
                    <a:lnTo>
                      <a:pt x="105" y="49"/>
                    </a:lnTo>
                    <a:lnTo>
                      <a:pt x="99" y="37"/>
                    </a:lnTo>
                    <a:lnTo>
                      <a:pt x="113" y="35"/>
                    </a:lnTo>
                    <a:lnTo>
                      <a:pt x="116" y="35"/>
                    </a:lnTo>
                    <a:lnTo>
                      <a:pt x="116" y="29"/>
                    </a:lnTo>
                    <a:lnTo>
                      <a:pt x="119" y="25"/>
                    </a:lnTo>
                    <a:lnTo>
                      <a:pt x="117" y="21"/>
                    </a:lnTo>
                    <a:lnTo>
                      <a:pt x="110" y="18"/>
                    </a:lnTo>
                    <a:lnTo>
                      <a:pt x="110" y="12"/>
                    </a:lnTo>
                    <a:lnTo>
                      <a:pt x="96" y="11"/>
                    </a:lnTo>
                    <a:lnTo>
                      <a:pt x="93" y="6"/>
                    </a:lnTo>
                    <a:lnTo>
                      <a:pt x="87" y="6"/>
                    </a:lnTo>
                    <a:lnTo>
                      <a:pt x="82" y="0"/>
                    </a:lnTo>
                    <a:lnTo>
                      <a:pt x="79" y="12"/>
                    </a:lnTo>
                    <a:lnTo>
                      <a:pt x="76" y="17"/>
                    </a:lnTo>
                    <a:lnTo>
                      <a:pt x="63" y="21"/>
                    </a:lnTo>
                    <a:lnTo>
                      <a:pt x="61" y="28"/>
                    </a:lnTo>
                    <a:lnTo>
                      <a:pt x="57" y="38"/>
                    </a:lnTo>
                    <a:lnTo>
                      <a:pt x="52" y="40"/>
                    </a:lnTo>
                    <a:lnTo>
                      <a:pt x="55" y="44"/>
                    </a:lnTo>
                    <a:lnTo>
                      <a:pt x="51" y="53"/>
                    </a:lnTo>
                    <a:lnTo>
                      <a:pt x="52" y="58"/>
                    </a:lnTo>
                    <a:lnTo>
                      <a:pt x="51" y="64"/>
                    </a:lnTo>
                    <a:lnTo>
                      <a:pt x="43" y="72"/>
                    </a:lnTo>
                    <a:lnTo>
                      <a:pt x="37" y="87"/>
                    </a:lnTo>
                    <a:lnTo>
                      <a:pt x="31" y="94"/>
                    </a:lnTo>
                    <a:lnTo>
                      <a:pt x="29" y="94"/>
                    </a:lnTo>
                    <a:lnTo>
                      <a:pt x="19" y="107"/>
                    </a:lnTo>
                    <a:lnTo>
                      <a:pt x="8" y="113"/>
                    </a:lnTo>
                    <a:lnTo>
                      <a:pt x="14" y="116"/>
                    </a:lnTo>
                    <a:lnTo>
                      <a:pt x="13" y="126"/>
                    </a:lnTo>
                    <a:lnTo>
                      <a:pt x="0" y="140"/>
                    </a:lnTo>
                    <a:lnTo>
                      <a:pt x="3" y="14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3" name="Freeform 5446">
                <a:extLst>
                  <a:ext uri="{FF2B5EF4-FFF2-40B4-BE49-F238E27FC236}">
                    <a16:creationId xmlns:a16="http://schemas.microsoft.com/office/drawing/2014/main" id="{2FFD2770-DF3F-5A18-381C-3EE839BC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2005"/>
                <a:ext cx="100" cy="112"/>
              </a:xfrm>
              <a:custGeom>
                <a:avLst/>
                <a:gdLst>
                  <a:gd name="T0" fmla="*/ 0 w 199"/>
                  <a:gd name="T1" fmla="*/ 140 h 225"/>
                  <a:gd name="T2" fmla="*/ 14 w 199"/>
                  <a:gd name="T3" fmla="*/ 116 h 225"/>
                  <a:gd name="T4" fmla="*/ 19 w 199"/>
                  <a:gd name="T5" fmla="*/ 107 h 225"/>
                  <a:gd name="T6" fmla="*/ 31 w 199"/>
                  <a:gd name="T7" fmla="*/ 94 h 225"/>
                  <a:gd name="T8" fmla="*/ 43 w 199"/>
                  <a:gd name="T9" fmla="*/ 72 h 225"/>
                  <a:gd name="T10" fmla="*/ 52 w 199"/>
                  <a:gd name="T11" fmla="*/ 58 h 225"/>
                  <a:gd name="T12" fmla="*/ 55 w 199"/>
                  <a:gd name="T13" fmla="*/ 44 h 225"/>
                  <a:gd name="T14" fmla="*/ 57 w 199"/>
                  <a:gd name="T15" fmla="*/ 38 h 225"/>
                  <a:gd name="T16" fmla="*/ 63 w 199"/>
                  <a:gd name="T17" fmla="*/ 21 h 225"/>
                  <a:gd name="T18" fmla="*/ 79 w 199"/>
                  <a:gd name="T19" fmla="*/ 12 h 225"/>
                  <a:gd name="T20" fmla="*/ 87 w 199"/>
                  <a:gd name="T21" fmla="*/ 6 h 225"/>
                  <a:gd name="T22" fmla="*/ 96 w 199"/>
                  <a:gd name="T23" fmla="*/ 11 h 225"/>
                  <a:gd name="T24" fmla="*/ 110 w 199"/>
                  <a:gd name="T25" fmla="*/ 18 h 225"/>
                  <a:gd name="T26" fmla="*/ 119 w 199"/>
                  <a:gd name="T27" fmla="*/ 25 h 225"/>
                  <a:gd name="T28" fmla="*/ 116 w 199"/>
                  <a:gd name="T29" fmla="*/ 35 h 225"/>
                  <a:gd name="T30" fmla="*/ 99 w 199"/>
                  <a:gd name="T31" fmla="*/ 37 h 225"/>
                  <a:gd name="T32" fmla="*/ 105 w 199"/>
                  <a:gd name="T33" fmla="*/ 55 h 225"/>
                  <a:gd name="T34" fmla="*/ 110 w 199"/>
                  <a:gd name="T35" fmla="*/ 64 h 225"/>
                  <a:gd name="T36" fmla="*/ 123 w 199"/>
                  <a:gd name="T37" fmla="*/ 72 h 225"/>
                  <a:gd name="T38" fmla="*/ 126 w 199"/>
                  <a:gd name="T39" fmla="*/ 82 h 225"/>
                  <a:gd name="T40" fmla="*/ 137 w 199"/>
                  <a:gd name="T41" fmla="*/ 87 h 225"/>
                  <a:gd name="T42" fmla="*/ 155 w 199"/>
                  <a:gd name="T43" fmla="*/ 84 h 225"/>
                  <a:gd name="T44" fmla="*/ 169 w 199"/>
                  <a:gd name="T45" fmla="*/ 87 h 225"/>
                  <a:gd name="T46" fmla="*/ 178 w 199"/>
                  <a:gd name="T47" fmla="*/ 97 h 225"/>
                  <a:gd name="T48" fmla="*/ 186 w 199"/>
                  <a:gd name="T49" fmla="*/ 117 h 225"/>
                  <a:gd name="T50" fmla="*/ 192 w 199"/>
                  <a:gd name="T51" fmla="*/ 131 h 225"/>
                  <a:gd name="T52" fmla="*/ 195 w 199"/>
                  <a:gd name="T53" fmla="*/ 139 h 225"/>
                  <a:gd name="T54" fmla="*/ 198 w 199"/>
                  <a:gd name="T55" fmla="*/ 149 h 225"/>
                  <a:gd name="T56" fmla="*/ 189 w 199"/>
                  <a:gd name="T57" fmla="*/ 161 h 225"/>
                  <a:gd name="T58" fmla="*/ 189 w 199"/>
                  <a:gd name="T59" fmla="*/ 178 h 225"/>
                  <a:gd name="T60" fmla="*/ 176 w 199"/>
                  <a:gd name="T61" fmla="*/ 195 h 225"/>
                  <a:gd name="T62" fmla="*/ 167 w 199"/>
                  <a:gd name="T63" fmla="*/ 216 h 225"/>
                  <a:gd name="T64" fmla="*/ 149 w 199"/>
                  <a:gd name="T65" fmla="*/ 213 h 225"/>
                  <a:gd name="T66" fmla="*/ 143 w 199"/>
                  <a:gd name="T67" fmla="*/ 225 h 225"/>
                  <a:gd name="T68" fmla="*/ 132 w 199"/>
                  <a:gd name="T69" fmla="*/ 208 h 225"/>
                  <a:gd name="T70" fmla="*/ 116 w 199"/>
                  <a:gd name="T71" fmla="*/ 225 h 225"/>
                  <a:gd name="T72" fmla="*/ 99 w 199"/>
                  <a:gd name="T73" fmla="*/ 213 h 225"/>
                  <a:gd name="T74" fmla="*/ 98 w 199"/>
                  <a:gd name="T75" fmla="*/ 199 h 225"/>
                  <a:gd name="T76" fmla="*/ 90 w 199"/>
                  <a:gd name="T77" fmla="*/ 192 h 225"/>
                  <a:gd name="T78" fmla="*/ 84 w 199"/>
                  <a:gd name="T79" fmla="*/ 183 h 225"/>
                  <a:gd name="T80" fmla="*/ 76 w 199"/>
                  <a:gd name="T81" fmla="*/ 180 h 225"/>
                  <a:gd name="T82" fmla="*/ 61 w 199"/>
                  <a:gd name="T83" fmla="*/ 176 h 225"/>
                  <a:gd name="T84" fmla="*/ 51 w 199"/>
                  <a:gd name="T85" fmla="*/ 181 h 225"/>
                  <a:gd name="T86" fmla="*/ 35 w 199"/>
                  <a:gd name="T87" fmla="*/ 180 h 225"/>
                  <a:gd name="T88" fmla="*/ 29 w 199"/>
                  <a:gd name="T89" fmla="*/ 180 h 225"/>
                  <a:gd name="T90" fmla="*/ 19 w 199"/>
                  <a:gd name="T91" fmla="*/ 170 h 225"/>
                  <a:gd name="T92" fmla="*/ 23 w 199"/>
                  <a:gd name="T93" fmla="*/ 166 h 225"/>
                  <a:gd name="T94" fmla="*/ 22 w 199"/>
                  <a:gd name="T95" fmla="*/ 152 h 225"/>
                  <a:gd name="T96" fmla="*/ 8 w 199"/>
                  <a:gd name="T97" fmla="*/ 149 h 225"/>
                  <a:gd name="T98" fmla="*/ 3 w 199"/>
                  <a:gd name="T99" fmla="*/ 14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9" h="225">
                    <a:moveTo>
                      <a:pt x="3" y="145"/>
                    </a:moveTo>
                    <a:lnTo>
                      <a:pt x="0" y="140"/>
                    </a:lnTo>
                    <a:lnTo>
                      <a:pt x="13" y="126"/>
                    </a:lnTo>
                    <a:lnTo>
                      <a:pt x="14" y="116"/>
                    </a:lnTo>
                    <a:lnTo>
                      <a:pt x="8" y="113"/>
                    </a:lnTo>
                    <a:lnTo>
                      <a:pt x="19" y="107"/>
                    </a:lnTo>
                    <a:lnTo>
                      <a:pt x="29" y="94"/>
                    </a:lnTo>
                    <a:lnTo>
                      <a:pt x="31" y="94"/>
                    </a:lnTo>
                    <a:lnTo>
                      <a:pt x="37" y="87"/>
                    </a:lnTo>
                    <a:lnTo>
                      <a:pt x="43" y="72"/>
                    </a:lnTo>
                    <a:lnTo>
                      <a:pt x="51" y="64"/>
                    </a:lnTo>
                    <a:lnTo>
                      <a:pt x="52" y="58"/>
                    </a:lnTo>
                    <a:lnTo>
                      <a:pt x="51" y="53"/>
                    </a:lnTo>
                    <a:lnTo>
                      <a:pt x="55" y="44"/>
                    </a:lnTo>
                    <a:lnTo>
                      <a:pt x="52" y="40"/>
                    </a:lnTo>
                    <a:lnTo>
                      <a:pt x="57" y="38"/>
                    </a:lnTo>
                    <a:lnTo>
                      <a:pt x="61" y="28"/>
                    </a:lnTo>
                    <a:lnTo>
                      <a:pt x="63" y="21"/>
                    </a:lnTo>
                    <a:lnTo>
                      <a:pt x="76" y="17"/>
                    </a:lnTo>
                    <a:lnTo>
                      <a:pt x="79" y="12"/>
                    </a:lnTo>
                    <a:lnTo>
                      <a:pt x="82" y="0"/>
                    </a:lnTo>
                    <a:lnTo>
                      <a:pt x="87" y="6"/>
                    </a:lnTo>
                    <a:lnTo>
                      <a:pt x="93" y="6"/>
                    </a:lnTo>
                    <a:lnTo>
                      <a:pt x="96" y="11"/>
                    </a:lnTo>
                    <a:lnTo>
                      <a:pt x="110" y="12"/>
                    </a:lnTo>
                    <a:lnTo>
                      <a:pt x="110" y="18"/>
                    </a:lnTo>
                    <a:lnTo>
                      <a:pt x="117" y="21"/>
                    </a:lnTo>
                    <a:lnTo>
                      <a:pt x="119" y="25"/>
                    </a:lnTo>
                    <a:lnTo>
                      <a:pt x="116" y="29"/>
                    </a:lnTo>
                    <a:lnTo>
                      <a:pt x="116" y="35"/>
                    </a:lnTo>
                    <a:lnTo>
                      <a:pt x="113" y="35"/>
                    </a:lnTo>
                    <a:lnTo>
                      <a:pt x="99" y="37"/>
                    </a:lnTo>
                    <a:lnTo>
                      <a:pt x="105" y="49"/>
                    </a:lnTo>
                    <a:lnTo>
                      <a:pt x="105" y="55"/>
                    </a:lnTo>
                    <a:lnTo>
                      <a:pt x="110" y="61"/>
                    </a:lnTo>
                    <a:lnTo>
                      <a:pt x="110" y="64"/>
                    </a:lnTo>
                    <a:lnTo>
                      <a:pt x="116" y="72"/>
                    </a:lnTo>
                    <a:lnTo>
                      <a:pt x="123" y="72"/>
                    </a:lnTo>
                    <a:lnTo>
                      <a:pt x="126" y="79"/>
                    </a:lnTo>
                    <a:lnTo>
                      <a:pt x="126" y="82"/>
                    </a:lnTo>
                    <a:lnTo>
                      <a:pt x="135" y="90"/>
                    </a:lnTo>
                    <a:lnTo>
                      <a:pt x="137" y="87"/>
                    </a:lnTo>
                    <a:lnTo>
                      <a:pt x="146" y="87"/>
                    </a:lnTo>
                    <a:lnTo>
                      <a:pt x="155" y="84"/>
                    </a:lnTo>
                    <a:lnTo>
                      <a:pt x="169" y="82"/>
                    </a:lnTo>
                    <a:lnTo>
                      <a:pt x="169" y="87"/>
                    </a:lnTo>
                    <a:lnTo>
                      <a:pt x="173" y="91"/>
                    </a:lnTo>
                    <a:lnTo>
                      <a:pt x="178" y="97"/>
                    </a:lnTo>
                    <a:lnTo>
                      <a:pt x="186" y="104"/>
                    </a:lnTo>
                    <a:lnTo>
                      <a:pt x="186" y="117"/>
                    </a:lnTo>
                    <a:lnTo>
                      <a:pt x="192" y="125"/>
                    </a:lnTo>
                    <a:lnTo>
                      <a:pt x="192" y="131"/>
                    </a:lnTo>
                    <a:lnTo>
                      <a:pt x="189" y="139"/>
                    </a:lnTo>
                    <a:lnTo>
                      <a:pt x="195" y="139"/>
                    </a:lnTo>
                    <a:lnTo>
                      <a:pt x="199" y="142"/>
                    </a:lnTo>
                    <a:lnTo>
                      <a:pt x="198" y="149"/>
                    </a:lnTo>
                    <a:lnTo>
                      <a:pt x="189" y="154"/>
                    </a:lnTo>
                    <a:lnTo>
                      <a:pt x="189" y="161"/>
                    </a:lnTo>
                    <a:lnTo>
                      <a:pt x="193" y="170"/>
                    </a:lnTo>
                    <a:lnTo>
                      <a:pt x="189" y="178"/>
                    </a:lnTo>
                    <a:lnTo>
                      <a:pt x="179" y="187"/>
                    </a:lnTo>
                    <a:lnTo>
                      <a:pt x="176" y="195"/>
                    </a:lnTo>
                    <a:lnTo>
                      <a:pt x="173" y="199"/>
                    </a:lnTo>
                    <a:lnTo>
                      <a:pt x="167" y="216"/>
                    </a:lnTo>
                    <a:lnTo>
                      <a:pt x="158" y="216"/>
                    </a:lnTo>
                    <a:lnTo>
                      <a:pt x="149" y="213"/>
                    </a:lnTo>
                    <a:lnTo>
                      <a:pt x="146" y="221"/>
                    </a:lnTo>
                    <a:lnTo>
                      <a:pt x="143" y="225"/>
                    </a:lnTo>
                    <a:lnTo>
                      <a:pt x="137" y="216"/>
                    </a:lnTo>
                    <a:lnTo>
                      <a:pt x="132" y="208"/>
                    </a:lnTo>
                    <a:lnTo>
                      <a:pt x="122" y="225"/>
                    </a:lnTo>
                    <a:lnTo>
                      <a:pt x="116" y="225"/>
                    </a:lnTo>
                    <a:lnTo>
                      <a:pt x="110" y="216"/>
                    </a:lnTo>
                    <a:lnTo>
                      <a:pt x="99" y="213"/>
                    </a:lnTo>
                    <a:lnTo>
                      <a:pt x="101" y="207"/>
                    </a:lnTo>
                    <a:lnTo>
                      <a:pt x="98" y="199"/>
                    </a:lnTo>
                    <a:lnTo>
                      <a:pt x="91" y="198"/>
                    </a:lnTo>
                    <a:lnTo>
                      <a:pt x="90" y="192"/>
                    </a:lnTo>
                    <a:lnTo>
                      <a:pt x="87" y="190"/>
                    </a:lnTo>
                    <a:lnTo>
                      <a:pt x="84" y="183"/>
                    </a:lnTo>
                    <a:lnTo>
                      <a:pt x="81" y="180"/>
                    </a:lnTo>
                    <a:lnTo>
                      <a:pt x="76" y="180"/>
                    </a:lnTo>
                    <a:lnTo>
                      <a:pt x="64" y="178"/>
                    </a:lnTo>
                    <a:lnTo>
                      <a:pt x="61" y="176"/>
                    </a:lnTo>
                    <a:lnTo>
                      <a:pt x="52" y="180"/>
                    </a:lnTo>
                    <a:lnTo>
                      <a:pt x="51" y="181"/>
                    </a:lnTo>
                    <a:lnTo>
                      <a:pt x="43" y="181"/>
                    </a:lnTo>
                    <a:lnTo>
                      <a:pt x="35" y="180"/>
                    </a:lnTo>
                    <a:lnTo>
                      <a:pt x="31" y="176"/>
                    </a:lnTo>
                    <a:lnTo>
                      <a:pt x="29" y="180"/>
                    </a:lnTo>
                    <a:lnTo>
                      <a:pt x="17" y="186"/>
                    </a:lnTo>
                    <a:lnTo>
                      <a:pt x="19" y="170"/>
                    </a:lnTo>
                    <a:lnTo>
                      <a:pt x="17" y="167"/>
                    </a:lnTo>
                    <a:lnTo>
                      <a:pt x="23" y="166"/>
                    </a:lnTo>
                    <a:lnTo>
                      <a:pt x="20" y="160"/>
                    </a:lnTo>
                    <a:lnTo>
                      <a:pt x="22" y="152"/>
                    </a:lnTo>
                    <a:lnTo>
                      <a:pt x="17" y="152"/>
                    </a:lnTo>
                    <a:lnTo>
                      <a:pt x="8" y="149"/>
                    </a:lnTo>
                    <a:lnTo>
                      <a:pt x="6" y="152"/>
                    </a:lnTo>
                    <a:lnTo>
                      <a:pt x="3" y="1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4" name="Freeform 5447">
                <a:extLst>
                  <a:ext uri="{FF2B5EF4-FFF2-40B4-BE49-F238E27FC236}">
                    <a16:creationId xmlns:a16="http://schemas.microsoft.com/office/drawing/2014/main" id="{8961C3DD-2CF0-C699-55B5-58EFD751E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2005"/>
                <a:ext cx="100" cy="112"/>
              </a:xfrm>
              <a:custGeom>
                <a:avLst/>
                <a:gdLst>
                  <a:gd name="T0" fmla="*/ 0 w 199"/>
                  <a:gd name="T1" fmla="*/ 140 h 225"/>
                  <a:gd name="T2" fmla="*/ 14 w 199"/>
                  <a:gd name="T3" fmla="*/ 116 h 225"/>
                  <a:gd name="T4" fmla="*/ 19 w 199"/>
                  <a:gd name="T5" fmla="*/ 107 h 225"/>
                  <a:gd name="T6" fmla="*/ 31 w 199"/>
                  <a:gd name="T7" fmla="*/ 94 h 225"/>
                  <a:gd name="T8" fmla="*/ 43 w 199"/>
                  <a:gd name="T9" fmla="*/ 72 h 225"/>
                  <a:gd name="T10" fmla="*/ 52 w 199"/>
                  <a:gd name="T11" fmla="*/ 58 h 225"/>
                  <a:gd name="T12" fmla="*/ 55 w 199"/>
                  <a:gd name="T13" fmla="*/ 44 h 225"/>
                  <a:gd name="T14" fmla="*/ 57 w 199"/>
                  <a:gd name="T15" fmla="*/ 38 h 225"/>
                  <a:gd name="T16" fmla="*/ 63 w 199"/>
                  <a:gd name="T17" fmla="*/ 21 h 225"/>
                  <a:gd name="T18" fmla="*/ 79 w 199"/>
                  <a:gd name="T19" fmla="*/ 12 h 225"/>
                  <a:gd name="T20" fmla="*/ 87 w 199"/>
                  <a:gd name="T21" fmla="*/ 6 h 225"/>
                  <a:gd name="T22" fmla="*/ 96 w 199"/>
                  <a:gd name="T23" fmla="*/ 11 h 225"/>
                  <a:gd name="T24" fmla="*/ 110 w 199"/>
                  <a:gd name="T25" fmla="*/ 18 h 225"/>
                  <a:gd name="T26" fmla="*/ 119 w 199"/>
                  <a:gd name="T27" fmla="*/ 25 h 225"/>
                  <a:gd name="T28" fmla="*/ 116 w 199"/>
                  <a:gd name="T29" fmla="*/ 35 h 225"/>
                  <a:gd name="T30" fmla="*/ 99 w 199"/>
                  <a:gd name="T31" fmla="*/ 37 h 225"/>
                  <a:gd name="T32" fmla="*/ 105 w 199"/>
                  <a:gd name="T33" fmla="*/ 55 h 225"/>
                  <a:gd name="T34" fmla="*/ 110 w 199"/>
                  <a:gd name="T35" fmla="*/ 64 h 225"/>
                  <a:gd name="T36" fmla="*/ 123 w 199"/>
                  <a:gd name="T37" fmla="*/ 72 h 225"/>
                  <a:gd name="T38" fmla="*/ 126 w 199"/>
                  <a:gd name="T39" fmla="*/ 82 h 225"/>
                  <a:gd name="T40" fmla="*/ 137 w 199"/>
                  <a:gd name="T41" fmla="*/ 87 h 225"/>
                  <a:gd name="T42" fmla="*/ 155 w 199"/>
                  <a:gd name="T43" fmla="*/ 84 h 225"/>
                  <a:gd name="T44" fmla="*/ 169 w 199"/>
                  <a:gd name="T45" fmla="*/ 87 h 225"/>
                  <a:gd name="T46" fmla="*/ 178 w 199"/>
                  <a:gd name="T47" fmla="*/ 97 h 225"/>
                  <a:gd name="T48" fmla="*/ 186 w 199"/>
                  <a:gd name="T49" fmla="*/ 117 h 225"/>
                  <a:gd name="T50" fmla="*/ 192 w 199"/>
                  <a:gd name="T51" fmla="*/ 131 h 225"/>
                  <a:gd name="T52" fmla="*/ 195 w 199"/>
                  <a:gd name="T53" fmla="*/ 139 h 225"/>
                  <a:gd name="T54" fmla="*/ 198 w 199"/>
                  <a:gd name="T55" fmla="*/ 149 h 225"/>
                  <a:gd name="T56" fmla="*/ 189 w 199"/>
                  <a:gd name="T57" fmla="*/ 161 h 225"/>
                  <a:gd name="T58" fmla="*/ 189 w 199"/>
                  <a:gd name="T59" fmla="*/ 178 h 225"/>
                  <a:gd name="T60" fmla="*/ 176 w 199"/>
                  <a:gd name="T61" fmla="*/ 195 h 225"/>
                  <a:gd name="T62" fmla="*/ 167 w 199"/>
                  <a:gd name="T63" fmla="*/ 216 h 225"/>
                  <a:gd name="T64" fmla="*/ 149 w 199"/>
                  <a:gd name="T65" fmla="*/ 213 h 225"/>
                  <a:gd name="T66" fmla="*/ 143 w 199"/>
                  <a:gd name="T67" fmla="*/ 225 h 225"/>
                  <a:gd name="T68" fmla="*/ 132 w 199"/>
                  <a:gd name="T69" fmla="*/ 208 h 225"/>
                  <a:gd name="T70" fmla="*/ 116 w 199"/>
                  <a:gd name="T71" fmla="*/ 225 h 225"/>
                  <a:gd name="T72" fmla="*/ 99 w 199"/>
                  <a:gd name="T73" fmla="*/ 213 h 225"/>
                  <a:gd name="T74" fmla="*/ 98 w 199"/>
                  <a:gd name="T75" fmla="*/ 199 h 225"/>
                  <a:gd name="T76" fmla="*/ 90 w 199"/>
                  <a:gd name="T77" fmla="*/ 192 h 225"/>
                  <a:gd name="T78" fmla="*/ 84 w 199"/>
                  <a:gd name="T79" fmla="*/ 183 h 225"/>
                  <a:gd name="T80" fmla="*/ 76 w 199"/>
                  <a:gd name="T81" fmla="*/ 180 h 225"/>
                  <a:gd name="T82" fmla="*/ 61 w 199"/>
                  <a:gd name="T83" fmla="*/ 176 h 225"/>
                  <a:gd name="T84" fmla="*/ 51 w 199"/>
                  <a:gd name="T85" fmla="*/ 181 h 225"/>
                  <a:gd name="T86" fmla="*/ 35 w 199"/>
                  <a:gd name="T87" fmla="*/ 180 h 225"/>
                  <a:gd name="T88" fmla="*/ 29 w 199"/>
                  <a:gd name="T89" fmla="*/ 180 h 225"/>
                  <a:gd name="T90" fmla="*/ 19 w 199"/>
                  <a:gd name="T91" fmla="*/ 170 h 225"/>
                  <a:gd name="T92" fmla="*/ 23 w 199"/>
                  <a:gd name="T93" fmla="*/ 166 h 225"/>
                  <a:gd name="T94" fmla="*/ 22 w 199"/>
                  <a:gd name="T95" fmla="*/ 152 h 225"/>
                  <a:gd name="T96" fmla="*/ 8 w 199"/>
                  <a:gd name="T97" fmla="*/ 149 h 225"/>
                  <a:gd name="T98" fmla="*/ 3 w 199"/>
                  <a:gd name="T99" fmla="*/ 14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9" h="225">
                    <a:moveTo>
                      <a:pt x="3" y="145"/>
                    </a:moveTo>
                    <a:lnTo>
                      <a:pt x="0" y="140"/>
                    </a:lnTo>
                    <a:lnTo>
                      <a:pt x="13" y="126"/>
                    </a:lnTo>
                    <a:lnTo>
                      <a:pt x="14" y="116"/>
                    </a:lnTo>
                    <a:lnTo>
                      <a:pt x="8" y="113"/>
                    </a:lnTo>
                    <a:lnTo>
                      <a:pt x="19" y="107"/>
                    </a:lnTo>
                    <a:lnTo>
                      <a:pt x="29" y="94"/>
                    </a:lnTo>
                    <a:lnTo>
                      <a:pt x="31" y="94"/>
                    </a:lnTo>
                    <a:lnTo>
                      <a:pt x="37" y="87"/>
                    </a:lnTo>
                    <a:lnTo>
                      <a:pt x="43" y="72"/>
                    </a:lnTo>
                    <a:lnTo>
                      <a:pt x="51" y="64"/>
                    </a:lnTo>
                    <a:lnTo>
                      <a:pt x="52" y="58"/>
                    </a:lnTo>
                    <a:lnTo>
                      <a:pt x="51" y="53"/>
                    </a:lnTo>
                    <a:lnTo>
                      <a:pt x="55" y="44"/>
                    </a:lnTo>
                    <a:lnTo>
                      <a:pt x="52" y="40"/>
                    </a:lnTo>
                    <a:lnTo>
                      <a:pt x="57" y="38"/>
                    </a:lnTo>
                    <a:lnTo>
                      <a:pt x="61" y="28"/>
                    </a:lnTo>
                    <a:lnTo>
                      <a:pt x="63" y="21"/>
                    </a:lnTo>
                    <a:lnTo>
                      <a:pt x="76" y="17"/>
                    </a:lnTo>
                    <a:lnTo>
                      <a:pt x="79" y="12"/>
                    </a:lnTo>
                    <a:lnTo>
                      <a:pt x="82" y="0"/>
                    </a:lnTo>
                    <a:lnTo>
                      <a:pt x="87" y="6"/>
                    </a:lnTo>
                    <a:lnTo>
                      <a:pt x="93" y="6"/>
                    </a:lnTo>
                    <a:lnTo>
                      <a:pt x="96" y="11"/>
                    </a:lnTo>
                    <a:lnTo>
                      <a:pt x="110" y="12"/>
                    </a:lnTo>
                    <a:lnTo>
                      <a:pt x="110" y="18"/>
                    </a:lnTo>
                    <a:lnTo>
                      <a:pt x="117" y="21"/>
                    </a:lnTo>
                    <a:lnTo>
                      <a:pt x="119" y="25"/>
                    </a:lnTo>
                    <a:lnTo>
                      <a:pt x="116" y="29"/>
                    </a:lnTo>
                    <a:lnTo>
                      <a:pt x="116" y="35"/>
                    </a:lnTo>
                    <a:lnTo>
                      <a:pt x="113" y="35"/>
                    </a:lnTo>
                    <a:lnTo>
                      <a:pt x="99" y="37"/>
                    </a:lnTo>
                    <a:lnTo>
                      <a:pt x="105" y="49"/>
                    </a:lnTo>
                    <a:lnTo>
                      <a:pt x="105" y="55"/>
                    </a:lnTo>
                    <a:lnTo>
                      <a:pt x="110" y="61"/>
                    </a:lnTo>
                    <a:lnTo>
                      <a:pt x="110" y="64"/>
                    </a:lnTo>
                    <a:lnTo>
                      <a:pt x="116" y="72"/>
                    </a:lnTo>
                    <a:lnTo>
                      <a:pt x="123" y="72"/>
                    </a:lnTo>
                    <a:lnTo>
                      <a:pt x="126" y="79"/>
                    </a:lnTo>
                    <a:lnTo>
                      <a:pt x="126" y="82"/>
                    </a:lnTo>
                    <a:lnTo>
                      <a:pt x="135" y="90"/>
                    </a:lnTo>
                    <a:lnTo>
                      <a:pt x="137" y="87"/>
                    </a:lnTo>
                    <a:lnTo>
                      <a:pt x="146" y="87"/>
                    </a:lnTo>
                    <a:lnTo>
                      <a:pt x="155" y="84"/>
                    </a:lnTo>
                    <a:lnTo>
                      <a:pt x="169" y="82"/>
                    </a:lnTo>
                    <a:lnTo>
                      <a:pt x="169" y="87"/>
                    </a:lnTo>
                    <a:lnTo>
                      <a:pt x="173" y="91"/>
                    </a:lnTo>
                    <a:lnTo>
                      <a:pt x="178" y="97"/>
                    </a:lnTo>
                    <a:lnTo>
                      <a:pt x="186" y="104"/>
                    </a:lnTo>
                    <a:lnTo>
                      <a:pt x="186" y="117"/>
                    </a:lnTo>
                    <a:lnTo>
                      <a:pt x="192" y="125"/>
                    </a:lnTo>
                    <a:lnTo>
                      <a:pt x="192" y="131"/>
                    </a:lnTo>
                    <a:lnTo>
                      <a:pt x="189" y="139"/>
                    </a:lnTo>
                    <a:lnTo>
                      <a:pt x="195" y="139"/>
                    </a:lnTo>
                    <a:lnTo>
                      <a:pt x="199" y="142"/>
                    </a:lnTo>
                    <a:lnTo>
                      <a:pt x="198" y="149"/>
                    </a:lnTo>
                    <a:lnTo>
                      <a:pt x="189" y="154"/>
                    </a:lnTo>
                    <a:lnTo>
                      <a:pt x="189" y="161"/>
                    </a:lnTo>
                    <a:lnTo>
                      <a:pt x="193" y="170"/>
                    </a:lnTo>
                    <a:lnTo>
                      <a:pt x="189" y="178"/>
                    </a:lnTo>
                    <a:lnTo>
                      <a:pt x="179" y="187"/>
                    </a:lnTo>
                    <a:lnTo>
                      <a:pt x="176" y="195"/>
                    </a:lnTo>
                    <a:lnTo>
                      <a:pt x="173" y="199"/>
                    </a:lnTo>
                    <a:lnTo>
                      <a:pt x="167" y="216"/>
                    </a:lnTo>
                    <a:lnTo>
                      <a:pt x="158" y="216"/>
                    </a:lnTo>
                    <a:lnTo>
                      <a:pt x="149" y="213"/>
                    </a:lnTo>
                    <a:lnTo>
                      <a:pt x="146" y="221"/>
                    </a:lnTo>
                    <a:lnTo>
                      <a:pt x="143" y="225"/>
                    </a:lnTo>
                    <a:lnTo>
                      <a:pt x="137" y="216"/>
                    </a:lnTo>
                    <a:lnTo>
                      <a:pt x="132" y="208"/>
                    </a:lnTo>
                    <a:lnTo>
                      <a:pt x="122" y="225"/>
                    </a:lnTo>
                    <a:lnTo>
                      <a:pt x="116" y="225"/>
                    </a:lnTo>
                    <a:lnTo>
                      <a:pt x="110" y="216"/>
                    </a:lnTo>
                    <a:lnTo>
                      <a:pt x="99" y="213"/>
                    </a:lnTo>
                    <a:lnTo>
                      <a:pt x="101" y="207"/>
                    </a:lnTo>
                    <a:lnTo>
                      <a:pt x="98" y="199"/>
                    </a:lnTo>
                    <a:lnTo>
                      <a:pt x="91" y="198"/>
                    </a:lnTo>
                    <a:lnTo>
                      <a:pt x="90" y="192"/>
                    </a:lnTo>
                    <a:lnTo>
                      <a:pt x="87" y="190"/>
                    </a:lnTo>
                    <a:lnTo>
                      <a:pt x="84" y="183"/>
                    </a:lnTo>
                    <a:lnTo>
                      <a:pt x="81" y="180"/>
                    </a:lnTo>
                    <a:lnTo>
                      <a:pt x="76" y="180"/>
                    </a:lnTo>
                    <a:lnTo>
                      <a:pt x="64" y="178"/>
                    </a:lnTo>
                    <a:lnTo>
                      <a:pt x="61" y="176"/>
                    </a:lnTo>
                    <a:lnTo>
                      <a:pt x="52" y="180"/>
                    </a:lnTo>
                    <a:lnTo>
                      <a:pt x="51" y="181"/>
                    </a:lnTo>
                    <a:lnTo>
                      <a:pt x="43" y="181"/>
                    </a:lnTo>
                    <a:lnTo>
                      <a:pt x="35" y="180"/>
                    </a:lnTo>
                    <a:lnTo>
                      <a:pt x="31" y="176"/>
                    </a:lnTo>
                    <a:lnTo>
                      <a:pt x="29" y="180"/>
                    </a:lnTo>
                    <a:lnTo>
                      <a:pt x="17" y="186"/>
                    </a:lnTo>
                    <a:lnTo>
                      <a:pt x="19" y="170"/>
                    </a:lnTo>
                    <a:lnTo>
                      <a:pt x="17" y="167"/>
                    </a:lnTo>
                    <a:lnTo>
                      <a:pt x="23" y="166"/>
                    </a:lnTo>
                    <a:lnTo>
                      <a:pt x="20" y="160"/>
                    </a:lnTo>
                    <a:lnTo>
                      <a:pt x="22" y="152"/>
                    </a:lnTo>
                    <a:lnTo>
                      <a:pt x="17" y="152"/>
                    </a:lnTo>
                    <a:lnTo>
                      <a:pt x="8" y="149"/>
                    </a:lnTo>
                    <a:lnTo>
                      <a:pt x="6" y="152"/>
                    </a:lnTo>
                    <a:lnTo>
                      <a:pt x="3" y="1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5" name="Freeform 5448">
                <a:extLst>
                  <a:ext uri="{FF2B5EF4-FFF2-40B4-BE49-F238E27FC236}">
                    <a16:creationId xmlns:a16="http://schemas.microsoft.com/office/drawing/2014/main" id="{ADD00DAE-E876-9619-CF2F-8EA197BFD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091"/>
                <a:ext cx="49" cy="50"/>
              </a:xfrm>
              <a:custGeom>
                <a:avLst/>
                <a:gdLst>
                  <a:gd name="T0" fmla="*/ 18 w 99"/>
                  <a:gd name="T1" fmla="*/ 10 h 101"/>
                  <a:gd name="T2" fmla="*/ 18 w 99"/>
                  <a:gd name="T3" fmla="*/ 11 h 101"/>
                  <a:gd name="T4" fmla="*/ 17 w 99"/>
                  <a:gd name="T5" fmla="*/ 14 h 101"/>
                  <a:gd name="T6" fmla="*/ 17 w 99"/>
                  <a:gd name="T7" fmla="*/ 28 h 101"/>
                  <a:gd name="T8" fmla="*/ 14 w 99"/>
                  <a:gd name="T9" fmla="*/ 34 h 101"/>
                  <a:gd name="T10" fmla="*/ 8 w 99"/>
                  <a:gd name="T11" fmla="*/ 40 h 101"/>
                  <a:gd name="T12" fmla="*/ 9 w 99"/>
                  <a:gd name="T13" fmla="*/ 41 h 101"/>
                  <a:gd name="T14" fmla="*/ 6 w 99"/>
                  <a:gd name="T15" fmla="*/ 52 h 101"/>
                  <a:gd name="T16" fmla="*/ 11 w 99"/>
                  <a:gd name="T17" fmla="*/ 57 h 101"/>
                  <a:gd name="T18" fmla="*/ 8 w 99"/>
                  <a:gd name="T19" fmla="*/ 61 h 101"/>
                  <a:gd name="T20" fmla="*/ 0 w 99"/>
                  <a:gd name="T21" fmla="*/ 67 h 101"/>
                  <a:gd name="T22" fmla="*/ 6 w 99"/>
                  <a:gd name="T23" fmla="*/ 73 h 101"/>
                  <a:gd name="T24" fmla="*/ 12 w 99"/>
                  <a:gd name="T25" fmla="*/ 87 h 101"/>
                  <a:gd name="T26" fmla="*/ 23 w 99"/>
                  <a:gd name="T27" fmla="*/ 90 h 101"/>
                  <a:gd name="T28" fmla="*/ 29 w 99"/>
                  <a:gd name="T29" fmla="*/ 87 h 101"/>
                  <a:gd name="T30" fmla="*/ 32 w 99"/>
                  <a:gd name="T31" fmla="*/ 76 h 101"/>
                  <a:gd name="T32" fmla="*/ 41 w 99"/>
                  <a:gd name="T33" fmla="*/ 84 h 101"/>
                  <a:gd name="T34" fmla="*/ 35 w 99"/>
                  <a:gd name="T35" fmla="*/ 92 h 101"/>
                  <a:gd name="T36" fmla="*/ 41 w 99"/>
                  <a:gd name="T37" fmla="*/ 96 h 101"/>
                  <a:gd name="T38" fmla="*/ 44 w 99"/>
                  <a:gd name="T39" fmla="*/ 96 h 101"/>
                  <a:gd name="T40" fmla="*/ 55 w 99"/>
                  <a:gd name="T41" fmla="*/ 93 h 101"/>
                  <a:gd name="T42" fmla="*/ 56 w 99"/>
                  <a:gd name="T43" fmla="*/ 96 h 101"/>
                  <a:gd name="T44" fmla="*/ 71 w 99"/>
                  <a:gd name="T45" fmla="*/ 98 h 101"/>
                  <a:gd name="T46" fmla="*/ 75 w 99"/>
                  <a:gd name="T47" fmla="*/ 101 h 101"/>
                  <a:gd name="T48" fmla="*/ 81 w 99"/>
                  <a:gd name="T49" fmla="*/ 99 h 101"/>
                  <a:gd name="T50" fmla="*/ 85 w 99"/>
                  <a:gd name="T51" fmla="*/ 90 h 101"/>
                  <a:gd name="T52" fmla="*/ 85 w 99"/>
                  <a:gd name="T53" fmla="*/ 87 h 101"/>
                  <a:gd name="T54" fmla="*/ 91 w 99"/>
                  <a:gd name="T55" fmla="*/ 79 h 101"/>
                  <a:gd name="T56" fmla="*/ 93 w 99"/>
                  <a:gd name="T57" fmla="*/ 70 h 101"/>
                  <a:gd name="T58" fmla="*/ 94 w 99"/>
                  <a:gd name="T59" fmla="*/ 54 h 101"/>
                  <a:gd name="T60" fmla="*/ 99 w 99"/>
                  <a:gd name="T61" fmla="*/ 46 h 101"/>
                  <a:gd name="T62" fmla="*/ 94 w 99"/>
                  <a:gd name="T63" fmla="*/ 25 h 101"/>
                  <a:gd name="T64" fmla="*/ 91 w 99"/>
                  <a:gd name="T65" fmla="*/ 23 h 101"/>
                  <a:gd name="T66" fmla="*/ 87 w 99"/>
                  <a:gd name="T67" fmla="*/ 28 h 101"/>
                  <a:gd name="T68" fmla="*/ 79 w 99"/>
                  <a:gd name="T69" fmla="*/ 31 h 101"/>
                  <a:gd name="T70" fmla="*/ 75 w 99"/>
                  <a:gd name="T71" fmla="*/ 23 h 101"/>
                  <a:gd name="T72" fmla="*/ 75 w 99"/>
                  <a:gd name="T73" fmla="*/ 19 h 101"/>
                  <a:gd name="T74" fmla="*/ 70 w 99"/>
                  <a:gd name="T75" fmla="*/ 19 h 101"/>
                  <a:gd name="T76" fmla="*/ 68 w 99"/>
                  <a:gd name="T77" fmla="*/ 22 h 101"/>
                  <a:gd name="T78" fmla="*/ 59 w 99"/>
                  <a:gd name="T79" fmla="*/ 29 h 101"/>
                  <a:gd name="T80" fmla="*/ 56 w 99"/>
                  <a:gd name="T81" fmla="*/ 28 h 101"/>
                  <a:gd name="T82" fmla="*/ 56 w 99"/>
                  <a:gd name="T83" fmla="*/ 23 h 101"/>
                  <a:gd name="T84" fmla="*/ 47 w 99"/>
                  <a:gd name="T85" fmla="*/ 17 h 101"/>
                  <a:gd name="T86" fmla="*/ 47 w 99"/>
                  <a:gd name="T87" fmla="*/ 14 h 101"/>
                  <a:gd name="T88" fmla="*/ 46 w 99"/>
                  <a:gd name="T89" fmla="*/ 0 h 101"/>
                  <a:gd name="T90" fmla="*/ 35 w 99"/>
                  <a:gd name="T91" fmla="*/ 7 h 101"/>
                  <a:gd name="T92" fmla="*/ 31 w 99"/>
                  <a:gd name="T93" fmla="*/ 8 h 101"/>
                  <a:gd name="T94" fmla="*/ 23 w 99"/>
                  <a:gd name="T95" fmla="*/ 7 h 101"/>
                  <a:gd name="T96" fmla="*/ 18 w 99"/>
                  <a:gd name="T97" fmla="*/ 1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9" h="101">
                    <a:moveTo>
                      <a:pt x="18" y="10"/>
                    </a:moveTo>
                    <a:lnTo>
                      <a:pt x="18" y="11"/>
                    </a:lnTo>
                    <a:lnTo>
                      <a:pt x="17" y="14"/>
                    </a:lnTo>
                    <a:lnTo>
                      <a:pt x="17" y="28"/>
                    </a:lnTo>
                    <a:lnTo>
                      <a:pt x="14" y="34"/>
                    </a:lnTo>
                    <a:lnTo>
                      <a:pt x="8" y="40"/>
                    </a:lnTo>
                    <a:lnTo>
                      <a:pt x="9" y="41"/>
                    </a:lnTo>
                    <a:lnTo>
                      <a:pt x="6" y="52"/>
                    </a:lnTo>
                    <a:lnTo>
                      <a:pt x="11" y="57"/>
                    </a:lnTo>
                    <a:lnTo>
                      <a:pt x="8" y="61"/>
                    </a:lnTo>
                    <a:lnTo>
                      <a:pt x="0" y="67"/>
                    </a:lnTo>
                    <a:lnTo>
                      <a:pt x="6" y="73"/>
                    </a:lnTo>
                    <a:lnTo>
                      <a:pt x="12" y="87"/>
                    </a:lnTo>
                    <a:lnTo>
                      <a:pt x="23" y="90"/>
                    </a:lnTo>
                    <a:lnTo>
                      <a:pt x="29" y="87"/>
                    </a:lnTo>
                    <a:lnTo>
                      <a:pt x="32" y="76"/>
                    </a:lnTo>
                    <a:lnTo>
                      <a:pt x="41" y="84"/>
                    </a:lnTo>
                    <a:lnTo>
                      <a:pt x="35" y="92"/>
                    </a:lnTo>
                    <a:lnTo>
                      <a:pt x="41" y="96"/>
                    </a:lnTo>
                    <a:lnTo>
                      <a:pt x="44" y="96"/>
                    </a:lnTo>
                    <a:lnTo>
                      <a:pt x="55" y="93"/>
                    </a:lnTo>
                    <a:lnTo>
                      <a:pt x="56" y="96"/>
                    </a:lnTo>
                    <a:lnTo>
                      <a:pt x="71" y="98"/>
                    </a:lnTo>
                    <a:lnTo>
                      <a:pt x="75" y="101"/>
                    </a:lnTo>
                    <a:lnTo>
                      <a:pt x="81" y="99"/>
                    </a:lnTo>
                    <a:lnTo>
                      <a:pt x="85" y="90"/>
                    </a:lnTo>
                    <a:lnTo>
                      <a:pt x="85" y="87"/>
                    </a:lnTo>
                    <a:lnTo>
                      <a:pt x="91" y="79"/>
                    </a:lnTo>
                    <a:lnTo>
                      <a:pt x="93" y="70"/>
                    </a:lnTo>
                    <a:lnTo>
                      <a:pt x="94" y="54"/>
                    </a:lnTo>
                    <a:lnTo>
                      <a:pt x="99" y="46"/>
                    </a:lnTo>
                    <a:lnTo>
                      <a:pt x="94" y="25"/>
                    </a:lnTo>
                    <a:lnTo>
                      <a:pt x="91" y="23"/>
                    </a:lnTo>
                    <a:lnTo>
                      <a:pt x="87" y="28"/>
                    </a:lnTo>
                    <a:lnTo>
                      <a:pt x="79" y="31"/>
                    </a:lnTo>
                    <a:lnTo>
                      <a:pt x="75" y="23"/>
                    </a:lnTo>
                    <a:lnTo>
                      <a:pt x="75" y="19"/>
                    </a:lnTo>
                    <a:lnTo>
                      <a:pt x="70" y="19"/>
                    </a:lnTo>
                    <a:lnTo>
                      <a:pt x="68" y="22"/>
                    </a:lnTo>
                    <a:lnTo>
                      <a:pt x="59" y="29"/>
                    </a:lnTo>
                    <a:lnTo>
                      <a:pt x="56" y="28"/>
                    </a:lnTo>
                    <a:lnTo>
                      <a:pt x="56" y="23"/>
                    </a:lnTo>
                    <a:lnTo>
                      <a:pt x="47" y="17"/>
                    </a:lnTo>
                    <a:lnTo>
                      <a:pt x="47" y="14"/>
                    </a:lnTo>
                    <a:lnTo>
                      <a:pt x="46" y="0"/>
                    </a:lnTo>
                    <a:lnTo>
                      <a:pt x="35" y="7"/>
                    </a:lnTo>
                    <a:lnTo>
                      <a:pt x="31" y="8"/>
                    </a:lnTo>
                    <a:lnTo>
                      <a:pt x="23" y="7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6" name="Freeform 5449">
                <a:extLst>
                  <a:ext uri="{FF2B5EF4-FFF2-40B4-BE49-F238E27FC236}">
                    <a16:creationId xmlns:a16="http://schemas.microsoft.com/office/drawing/2014/main" id="{F6AE8BEE-D5BD-C23E-881B-745D270D8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091"/>
                <a:ext cx="49" cy="50"/>
              </a:xfrm>
              <a:custGeom>
                <a:avLst/>
                <a:gdLst>
                  <a:gd name="T0" fmla="*/ 18 w 99"/>
                  <a:gd name="T1" fmla="*/ 10 h 101"/>
                  <a:gd name="T2" fmla="*/ 23 w 99"/>
                  <a:gd name="T3" fmla="*/ 7 h 101"/>
                  <a:gd name="T4" fmla="*/ 31 w 99"/>
                  <a:gd name="T5" fmla="*/ 8 h 101"/>
                  <a:gd name="T6" fmla="*/ 35 w 99"/>
                  <a:gd name="T7" fmla="*/ 7 h 101"/>
                  <a:gd name="T8" fmla="*/ 46 w 99"/>
                  <a:gd name="T9" fmla="*/ 0 h 101"/>
                  <a:gd name="T10" fmla="*/ 47 w 99"/>
                  <a:gd name="T11" fmla="*/ 14 h 101"/>
                  <a:gd name="T12" fmla="*/ 47 w 99"/>
                  <a:gd name="T13" fmla="*/ 17 h 101"/>
                  <a:gd name="T14" fmla="*/ 56 w 99"/>
                  <a:gd name="T15" fmla="*/ 23 h 101"/>
                  <a:gd name="T16" fmla="*/ 56 w 99"/>
                  <a:gd name="T17" fmla="*/ 28 h 101"/>
                  <a:gd name="T18" fmla="*/ 59 w 99"/>
                  <a:gd name="T19" fmla="*/ 29 h 101"/>
                  <a:gd name="T20" fmla="*/ 68 w 99"/>
                  <a:gd name="T21" fmla="*/ 22 h 101"/>
                  <a:gd name="T22" fmla="*/ 70 w 99"/>
                  <a:gd name="T23" fmla="*/ 19 h 101"/>
                  <a:gd name="T24" fmla="*/ 75 w 99"/>
                  <a:gd name="T25" fmla="*/ 19 h 101"/>
                  <a:gd name="T26" fmla="*/ 75 w 99"/>
                  <a:gd name="T27" fmla="*/ 23 h 101"/>
                  <a:gd name="T28" fmla="*/ 79 w 99"/>
                  <a:gd name="T29" fmla="*/ 31 h 101"/>
                  <a:gd name="T30" fmla="*/ 87 w 99"/>
                  <a:gd name="T31" fmla="*/ 28 h 101"/>
                  <a:gd name="T32" fmla="*/ 91 w 99"/>
                  <a:gd name="T33" fmla="*/ 23 h 101"/>
                  <a:gd name="T34" fmla="*/ 94 w 99"/>
                  <a:gd name="T35" fmla="*/ 25 h 101"/>
                  <a:gd name="T36" fmla="*/ 99 w 99"/>
                  <a:gd name="T37" fmla="*/ 46 h 101"/>
                  <a:gd name="T38" fmla="*/ 94 w 99"/>
                  <a:gd name="T39" fmla="*/ 54 h 101"/>
                  <a:gd name="T40" fmla="*/ 93 w 99"/>
                  <a:gd name="T41" fmla="*/ 70 h 101"/>
                  <a:gd name="T42" fmla="*/ 91 w 99"/>
                  <a:gd name="T43" fmla="*/ 79 h 101"/>
                  <a:gd name="T44" fmla="*/ 85 w 99"/>
                  <a:gd name="T45" fmla="*/ 87 h 101"/>
                  <a:gd name="T46" fmla="*/ 85 w 99"/>
                  <a:gd name="T47" fmla="*/ 90 h 101"/>
                  <a:gd name="T48" fmla="*/ 81 w 99"/>
                  <a:gd name="T49" fmla="*/ 99 h 101"/>
                  <a:gd name="T50" fmla="*/ 75 w 99"/>
                  <a:gd name="T51" fmla="*/ 101 h 101"/>
                  <a:gd name="T52" fmla="*/ 71 w 99"/>
                  <a:gd name="T53" fmla="*/ 98 h 101"/>
                  <a:gd name="T54" fmla="*/ 56 w 99"/>
                  <a:gd name="T55" fmla="*/ 96 h 101"/>
                  <a:gd name="T56" fmla="*/ 55 w 99"/>
                  <a:gd name="T57" fmla="*/ 93 h 101"/>
                  <a:gd name="T58" fmla="*/ 44 w 99"/>
                  <a:gd name="T59" fmla="*/ 96 h 101"/>
                  <a:gd name="T60" fmla="*/ 41 w 99"/>
                  <a:gd name="T61" fmla="*/ 96 h 101"/>
                  <a:gd name="T62" fmla="*/ 35 w 99"/>
                  <a:gd name="T63" fmla="*/ 92 h 101"/>
                  <a:gd name="T64" fmla="*/ 41 w 99"/>
                  <a:gd name="T65" fmla="*/ 84 h 101"/>
                  <a:gd name="T66" fmla="*/ 32 w 99"/>
                  <a:gd name="T67" fmla="*/ 76 h 101"/>
                  <a:gd name="T68" fmla="*/ 29 w 99"/>
                  <a:gd name="T69" fmla="*/ 87 h 101"/>
                  <a:gd name="T70" fmla="*/ 23 w 99"/>
                  <a:gd name="T71" fmla="*/ 90 h 101"/>
                  <a:gd name="T72" fmla="*/ 12 w 99"/>
                  <a:gd name="T73" fmla="*/ 87 h 101"/>
                  <a:gd name="T74" fmla="*/ 6 w 99"/>
                  <a:gd name="T75" fmla="*/ 73 h 101"/>
                  <a:gd name="T76" fmla="*/ 0 w 99"/>
                  <a:gd name="T77" fmla="*/ 67 h 101"/>
                  <a:gd name="T78" fmla="*/ 8 w 99"/>
                  <a:gd name="T79" fmla="*/ 61 h 101"/>
                  <a:gd name="T80" fmla="*/ 11 w 99"/>
                  <a:gd name="T81" fmla="*/ 57 h 101"/>
                  <a:gd name="T82" fmla="*/ 6 w 99"/>
                  <a:gd name="T83" fmla="*/ 52 h 101"/>
                  <a:gd name="T84" fmla="*/ 9 w 99"/>
                  <a:gd name="T85" fmla="*/ 41 h 101"/>
                  <a:gd name="T86" fmla="*/ 8 w 99"/>
                  <a:gd name="T87" fmla="*/ 40 h 101"/>
                  <a:gd name="T88" fmla="*/ 14 w 99"/>
                  <a:gd name="T89" fmla="*/ 34 h 101"/>
                  <a:gd name="T90" fmla="*/ 17 w 99"/>
                  <a:gd name="T91" fmla="*/ 28 h 101"/>
                  <a:gd name="T92" fmla="*/ 17 w 99"/>
                  <a:gd name="T93" fmla="*/ 14 h 101"/>
                  <a:gd name="T94" fmla="*/ 18 w 99"/>
                  <a:gd name="T95" fmla="*/ 11 h 101"/>
                  <a:gd name="T96" fmla="*/ 18 w 99"/>
                  <a:gd name="T97" fmla="*/ 1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9" h="101">
                    <a:moveTo>
                      <a:pt x="18" y="10"/>
                    </a:moveTo>
                    <a:lnTo>
                      <a:pt x="23" y="7"/>
                    </a:lnTo>
                    <a:lnTo>
                      <a:pt x="31" y="8"/>
                    </a:lnTo>
                    <a:lnTo>
                      <a:pt x="35" y="7"/>
                    </a:lnTo>
                    <a:lnTo>
                      <a:pt x="46" y="0"/>
                    </a:lnTo>
                    <a:lnTo>
                      <a:pt x="47" y="14"/>
                    </a:lnTo>
                    <a:lnTo>
                      <a:pt x="47" y="17"/>
                    </a:lnTo>
                    <a:lnTo>
                      <a:pt x="56" y="23"/>
                    </a:lnTo>
                    <a:lnTo>
                      <a:pt x="56" y="28"/>
                    </a:lnTo>
                    <a:lnTo>
                      <a:pt x="59" y="29"/>
                    </a:lnTo>
                    <a:lnTo>
                      <a:pt x="68" y="22"/>
                    </a:lnTo>
                    <a:lnTo>
                      <a:pt x="70" y="19"/>
                    </a:lnTo>
                    <a:lnTo>
                      <a:pt x="75" y="19"/>
                    </a:lnTo>
                    <a:lnTo>
                      <a:pt x="75" y="23"/>
                    </a:lnTo>
                    <a:lnTo>
                      <a:pt x="79" y="31"/>
                    </a:lnTo>
                    <a:lnTo>
                      <a:pt x="87" y="28"/>
                    </a:lnTo>
                    <a:lnTo>
                      <a:pt x="91" y="23"/>
                    </a:lnTo>
                    <a:lnTo>
                      <a:pt x="94" y="25"/>
                    </a:lnTo>
                    <a:lnTo>
                      <a:pt x="99" y="46"/>
                    </a:lnTo>
                    <a:lnTo>
                      <a:pt x="94" y="54"/>
                    </a:lnTo>
                    <a:lnTo>
                      <a:pt x="93" y="70"/>
                    </a:lnTo>
                    <a:lnTo>
                      <a:pt x="91" y="79"/>
                    </a:lnTo>
                    <a:lnTo>
                      <a:pt x="85" y="87"/>
                    </a:lnTo>
                    <a:lnTo>
                      <a:pt x="85" y="90"/>
                    </a:lnTo>
                    <a:lnTo>
                      <a:pt x="81" y="99"/>
                    </a:lnTo>
                    <a:lnTo>
                      <a:pt x="75" y="101"/>
                    </a:lnTo>
                    <a:lnTo>
                      <a:pt x="71" y="98"/>
                    </a:lnTo>
                    <a:lnTo>
                      <a:pt x="56" y="96"/>
                    </a:lnTo>
                    <a:lnTo>
                      <a:pt x="55" y="93"/>
                    </a:lnTo>
                    <a:lnTo>
                      <a:pt x="44" y="96"/>
                    </a:lnTo>
                    <a:lnTo>
                      <a:pt x="41" y="96"/>
                    </a:lnTo>
                    <a:lnTo>
                      <a:pt x="35" y="92"/>
                    </a:lnTo>
                    <a:lnTo>
                      <a:pt x="41" y="84"/>
                    </a:lnTo>
                    <a:lnTo>
                      <a:pt x="32" y="76"/>
                    </a:lnTo>
                    <a:lnTo>
                      <a:pt x="29" y="87"/>
                    </a:lnTo>
                    <a:lnTo>
                      <a:pt x="23" y="90"/>
                    </a:lnTo>
                    <a:lnTo>
                      <a:pt x="12" y="87"/>
                    </a:lnTo>
                    <a:lnTo>
                      <a:pt x="6" y="73"/>
                    </a:lnTo>
                    <a:lnTo>
                      <a:pt x="0" y="67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6" y="52"/>
                    </a:lnTo>
                    <a:lnTo>
                      <a:pt x="9" y="41"/>
                    </a:lnTo>
                    <a:lnTo>
                      <a:pt x="8" y="40"/>
                    </a:lnTo>
                    <a:lnTo>
                      <a:pt x="14" y="34"/>
                    </a:lnTo>
                    <a:lnTo>
                      <a:pt x="17" y="28"/>
                    </a:lnTo>
                    <a:lnTo>
                      <a:pt x="17" y="14"/>
                    </a:lnTo>
                    <a:lnTo>
                      <a:pt x="18" y="11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7" name="Freeform 5450">
                <a:extLst>
                  <a:ext uri="{FF2B5EF4-FFF2-40B4-BE49-F238E27FC236}">
                    <a16:creationId xmlns:a16="http://schemas.microsoft.com/office/drawing/2014/main" id="{B87FC7F3-782E-0748-0074-2CFF52DDF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091"/>
                <a:ext cx="49" cy="50"/>
              </a:xfrm>
              <a:custGeom>
                <a:avLst/>
                <a:gdLst>
                  <a:gd name="T0" fmla="*/ 18 w 99"/>
                  <a:gd name="T1" fmla="*/ 10 h 101"/>
                  <a:gd name="T2" fmla="*/ 23 w 99"/>
                  <a:gd name="T3" fmla="*/ 7 h 101"/>
                  <a:gd name="T4" fmla="*/ 31 w 99"/>
                  <a:gd name="T5" fmla="*/ 8 h 101"/>
                  <a:gd name="T6" fmla="*/ 35 w 99"/>
                  <a:gd name="T7" fmla="*/ 7 h 101"/>
                  <a:gd name="T8" fmla="*/ 46 w 99"/>
                  <a:gd name="T9" fmla="*/ 0 h 101"/>
                  <a:gd name="T10" fmla="*/ 47 w 99"/>
                  <a:gd name="T11" fmla="*/ 14 h 101"/>
                  <a:gd name="T12" fmla="*/ 47 w 99"/>
                  <a:gd name="T13" fmla="*/ 17 h 101"/>
                  <a:gd name="T14" fmla="*/ 56 w 99"/>
                  <a:gd name="T15" fmla="*/ 23 h 101"/>
                  <a:gd name="T16" fmla="*/ 56 w 99"/>
                  <a:gd name="T17" fmla="*/ 28 h 101"/>
                  <a:gd name="T18" fmla="*/ 59 w 99"/>
                  <a:gd name="T19" fmla="*/ 29 h 101"/>
                  <a:gd name="T20" fmla="*/ 68 w 99"/>
                  <a:gd name="T21" fmla="*/ 22 h 101"/>
                  <a:gd name="T22" fmla="*/ 70 w 99"/>
                  <a:gd name="T23" fmla="*/ 19 h 101"/>
                  <a:gd name="T24" fmla="*/ 75 w 99"/>
                  <a:gd name="T25" fmla="*/ 19 h 101"/>
                  <a:gd name="T26" fmla="*/ 75 w 99"/>
                  <a:gd name="T27" fmla="*/ 23 h 101"/>
                  <a:gd name="T28" fmla="*/ 79 w 99"/>
                  <a:gd name="T29" fmla="*/ 31 h 101"/>
                  <a:gd name="T30" fmla="*/ 87 w 99"/>
                  <a:gd name="T31" fmla="*/ 28 h 101"/>
                  <a:gd name="T32" fmla="*/ 91 w 99"/>
                  <a:gd name="T33" fmla="*/ 23 h 101"/>
                  <a:gd name="T34" fmla="*/ 94 w 99"/>
                  <a:gd name="T35" fmla="*/ 25 h 101"/>
                  <a:gd name="T36" fmla="*/ 99 w 99"/>
                  <a:gd name="T37" fmla="*/ 46 h 101"/>
                  <a:gd name="T38" fmla="*/ 94 w 99"/>
                  <a:gd name="T39" fmla="*/ 54 h 101"/>
                  <a:gd name="T40" fmla="*/ 93 w 99"/>
                  <a:gd name="T41" fmla="*/ 70 h 101"/>
                  <a:gd name="T42" fmla="*/ 91 w 99"/>
                  <a:gd name="T43" fmla="*/ 79 h 101"/>
                  <a:gd name="T44" fmla="*/ 85 w 99"/>
                  <a:gd name="T45" fmla="*/ 87 h 101"/>
                  <a:gd name="T46" fmla="*/ 85 w 99"/>
                  <a:gd name="T47" fmla="*/ 90 h 101"/>
                  <a:gd name="T48" fmla="*/ 81 w 99"/>
                  <a:gd name="T49" fmla="*/ 99 h 101"/>
                  <a:gd name="T50" fmla="*/ 75 w 99"/>
                  <a:gd name="T51" fmla="*/ 101 h 101"/>
                  <a:gd name="T52" fmla="*/ 71 w 99"/>
                  <a:gd name="T53" fmla="*/ 98 h 101"/>
                  <a:gd name="T54" fmla="*/ 56 w 99"/>
                  <a:gd name="T55" fmla="*/ 96 h 101"/>
                  <a:gd name="T56" fmla="*/ 55 w 99"/>
                  <a:gd name="T57" fmla="*/ 93 h 101"/>
                  <a:gd name="T58" fmla="*/ 44 w 99"/>
                  <a:gd name="T59" fmla="*/ 96 h 101"/>
                  <a:gd name="T60" fmla="*/ 41 w 99"/>
                  <a:gd name="T61" fmla="*/ 96 h 101"/>
                  <a:gd name="T62" fmla="*/ 35 w 99"/>
                  <a:gd name="T63" fmla="*/ 92 h 101"/>
                  <a:gd name="T64" fmla="*/ 41 w 99"/>
                  <a:gd name="T65" fmla="*/ 84 h 101"/>
                  <a:gd name="T66" fmla="*/ 32 w 99"/>
                  <a:gd name="T67" fmla="*/ 76 h 101"/>
                  <a:gd name="T68" fmla="*/ 29 w 99"/>
                  <a:gd name="T69" fmla="*/ 87 h 101"/>
                  <a:gd name="T70" fmla="*/ 23 w 99"/>
                  <a:gd name="T71" fmla="*/ 90 h 101"/>
                  <a:gd name="T72" fmla="*/ 12 w 99"/>
                  <a:gd name="T73" fmla="*/ 87 h 101"/>
                  <a:gd name="T74" fmla="*/ 6 w 99"/>
                  <a:gd name="T75" fmla="*/ 73 h 101"/>
                  <a:gd name="T76" fmla="*/ 0 w 99"/>
                  <a:gd name="T77" fmla="*/ 67 h 101"/>
                  <a:gd name="T78" fmla="*/ 8 w 99"/>
                  <a:gd name="T79" fmla="*/ 61 h 101"/>
                  <a:gd name="T80" fmla="*/ 11 w 99"/>
                  <a:gd name="T81" fmla="*/ 57 h 101"/>
                  <a:gd name="T82" fmla="*/ 6 w 99"/>
                  <a:gd name="T83" fmla="*/ 52 h 101"/>
                  <a:gd name="T84" fmla="*/ 9 w 99"/>
                  <a:gd name="T85" fmla="*/ 41 h 101"/>
                  <a:gd name="T86" fmla="*/ 8 w 99"/>
                  <a:gd name="T87" fmla="*/ 40 h 101"/>
                  <a:gd name="T88" fmla="*/ 14 w 99"/>
                  <a:gd name="T89" fmla="*/ 34 h 101"/>
                  <a:gd name="T90" fmla="*/ 17 w 99"/>
                  <a:gd name="T91" fmla="*/ 28 h 101"/>
                  <a:gd name="T92" fmla="*/ 17 w 99"/>
                  <a:gd name="T93" fmla="*/ 14 h 101"/>
                  <a:gd name="T94" fmla="*/ 18 w 99"/>
                  <a:gd name="T95" fmla="*/ 11 h 101"/>
                  <a:gd name="T96" fmla="*/ 18 w 99"/>
                  <a:gd name="T97" fmla="*/ 1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9" h="101">
                    <a:moveTo>
                      <a:pt x="18" y="10"/>
                    </a:moveTo>
                    <a:lnTo>
                      <a:pt x="23" y="7"/>
                    </a:lnTo>
                    <a:lnTo>
                      <a:pt x="31" y="8"/>
                    </a:lnTo>
                    <a:lnTo>
                      <a:pt x="35" y="7"/>
                    </a:lnTo>
                    <a:lnTo>
                      <a:pt x="46" y="0"/>
                    </a:lnTo>
                    <a:lnTo>
                      <a:pt x="47" y="14"/>
                    </a:lnTo>
                    <a:lnTo>
                      <a:pt x="47" y="17"/>
                    </a:lnTo>
                    <a:lnTo>
                      <a:pt x="56" y="23"/>
                    </a:lnTo>
                    <a:lnTo>
                      <a:pt x="56" y="28"/>
                    </a:lnTo>
                    <a:lnTo>
                      <a:pt x="59" y="29"/>
                    </a:lnTo>
                    <a:lnTo>
                      <a:pt x="68" y="22"/>
                    </a:lnTo>
                    <a:lnTo>
                      <a:pt x="70" y="19"/>
                    </a:lnTo>
                    <a:lnTo>
                      <a:pt x="75" y="19"/>
                    </a:lnTo>
                    <a:lnTo>
                      <a:pt x="75" y="23"/>
                    </a:lnTo>
                    <a:lnTo>
                      <a:pt x="79" y="31"/>
                    </a:lnTo>
                    <a:lnTo>
                      <a:pt x="87" y="28"/>
                    </a:lnTo>
                    <a:lnTo>
                      <a:pt x="91" y="23"/>
                    </a:lnTo>
                    <a:lnTo>
                      <a:pt x="94" y="25"/>
                    </a:lnTo>
                    <a:lnTo>
                      <a:pt x="99" y="46"/>
                    </a:lnTo>
                    <a:lnTo>
                      <a:pt x="94" y="54"/>
                    </a:lnTo>
                    <a:lnTo>
                      <a:pt x="93" y="70"/>
                    </a:lnTo>
                    <a:lnTo>
                      <a:pt x="91" y="79"/>
                    </a:lnTo>
                    <a:lnTo>
                      <a:pt x="85" y="87"/>
                    </a:lnTo>
                    <a:lnTo>
                      <a:pt x="85" y="90"/>
                    </a:lnTo>
                    <a:lnTo>
                      <a:pt x="81" y="99"/>
                    </a:lnTo>
                    <a:lnTo>
                      <a:pt x="75" y="101"/>
                    </a:lnTo>
                    <a:lnTo>
                      <a:pt x="71" y="98"/>
                    </a:lnTo>
                    <a:lnTo>
                      <a:pt x="56" y="96"/>
                    </a:lnTo>
                    <a:lnTo>
                      <a:pt x="55" y="93"/>
                    </a:lnTo>
                    <a:lnTo>
                      <a:pt x="44" y="96"/>
                    </a:lnTo>
                    <a:lnTo>
                      <a:pt x="41" y="96"/>
                    </a:lnTo>
                    <a:lnTo>
                      <a:pt x="35" y="92"/>
                    </a:lnTo>
                    <a:lnTo>
                      <a:pt x="41" y="84"/>
                    </a:lnTo>
                    <a:lnTo>
                      <a:pt x="32" y="76"/>
                    </a:lnTo>
                    <a:lnTo>
                      <a:pt x="29" y="87"/>
                    </a:lnTo>
                    <a:lnTo>
                      <a:pt x="23" y="90"/>
                    </a:lnTo>
                    <a:lnTo>
                      <a:pt x="12" y="87"/>
                    </a:lnTo>
                    <a:lnTo>
                      <a:pt x="6" y="73"/>
                    </a:lnTo>
                    <a:lnTo>
                      <a:pt x="0" y="67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6" y="52"/>
                    </a:lnTo>
                    <a:lnTo>
                      <a:pt x="9" y="41"/>
                    </a:lnTo>
                    <a:lnTo>
                      <a:pt x="8" y="40"/>
                    </a:lnTo>
                    <a:lnTo>
                      <a:pt x="14" y="34"/>
                    </a:lnTo>
                    <a:lnTo>
                      <a:pt x="17" y="28"/>
                    </a:lnTo>
                    <a:lnTo>
                      <a:pt x="17" y="14"/>
                    </a:lnTo>
                    <a:lnTo>
                      <a:pt x="18" y="11"/>
                    </a:lnTo>
                    <a:lnTo>
                      <a:pt x="18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8" name="Freeform 5451">
                <a:extLst>
                  <a:ext uri="{FF2B5EF4-FFF2-40B4-BE49-F238E27FC236}">
                    <a16:creationId xmlns:a16="http://schemas.microsoft.com/office/drawing/2014/main" id="{61814CF1-CDAB-FBD6-1A1B-0169E8FE0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076"/>
                <a:ext cx="40" cy="71"/>
              </a:xfrm>
              <a:custGeom>
                <a:avLst/>
                <a:gdLst>
                  <a:gd name="T0" fmla="*/ 27 w 80"/>
                  <a:gd name="T1" fmla="*/ 14 h 141"/>
                  <a:gd name="T2" fmla="*/ 25 w 80"/>
                  <a:gd name="T3" fmla="*/ 8 h 141"/>
                  <a:gd name="T4" fmla="*/ 13 w 80"/>
                  <a:gd name="T5" fmla="*/ 11 h 141"/>
                  <a:gd name="T6" fmla="*/ 7 w 80"/>
                  <a:gd name="T7" fmla="*/ 0 h 141"/>
                  <a:gd name="T8" fmla="*/ 6 w 80"/>
                  <a:gd name="T9" fmla="*/ 0 h 141"/>
                  <a:gd name="T10" fmla="*/ 4 w 80"/>
                  <a:gd name="T11" fmla="*/ 5 h 141"/>
                  <a:gd name="T12" fmla="*/ 4 w 80"/>
                  <a:gd name="T13" fmla="*/ 12 h 141"/>
                  <a:gd name="T14" fmla="*/ 12 w 80"/>
                  <a:gd name="T15" fmla="*/ 26 h 141"/>
                  <a:gd name="T16" fmla="*/ 15 w 80"/>
                  <a:gd name="T17" fmla="*/ 33 h 141"/>
                  <a:gd name="T18" fmla="*/ 13 w 80"/>
                  <a:gd name="T19" fmla="*/ 43 h 141"/>
                  <a:gd name="T20" fmla="*/ 12 w 80"/>
                  <a:gd name="T21" fmla="*/ 47 h 141"/>
                  <a:gd name="T22" fmla="*/ 4 w 80"/>
                  <a:gd name="T23" fmla="*/ 61 h 141"/>
                  <a:gd name="T24" fmla="*/ 4 w 80"/>
                  <a:gd name="T25" fmla="*/ 61 h 141"/>
                  <a:gd name="T26" fmla="*/ 0 w 80"/>
                  <a:gd name="T27" fmla="*/ 81 h 141"/>
                  <a:gd name="T28" fmla="*/ 1 w 80"/>
                  <a:gd name="T29" fmla="*/ 90 h 141"/>
                  <a:gd name="T30" fmla="*/ 1 w 80"/>
                  <a:gd name="T31" fmla="*/ 100 h 141"/>
                  <a:gd name="T32" fmla="*/ 0 w 80"/>
                  <a:gd name="T33" fmla="*/ 103 h 141"/>
                  <a:gd name="T34" fmla="*/ 0 w 80"/>
                  <a:gd name="T35" fmla="*/ 109 h 141"/>
                  <a:gd name="T36" fmla="*/ 3 w 80"/>
                  <a:gd name="T37" fmla="*/ 126 h 141"/>
                  <a:gd name="T38" fmla="*/ 1 w 80"/>
                  <a:gd name="T39" fmla="*/ 131 h 141"/>
                  <a:gd name="T40" fmla="*/ 12 w 80"/>
                  <a:gd name="T41" fmla="*/ 134 h 141"/>
                  <a:gd name="T42" fmla="*/ 18 w 80"/>
                  <a:gd name="T43" fmla="*/ 131 h 141"/>
                  <a:gd name="T44" fmla="*/ 21 w 80"/>
                  <a:gd name="T45" fmla="*/ 141 h 141"/>
                  <a:gd name="T46" fmla="*/ 24 w 80"/>
                  <a:gd name="T47" fmla="*/ 138 h 141"/>
                  <a:gd name="T48" fmla="*/ 31 w 80"/>
                  <a:gd name="T49" fmla="*/ 137 h 141"/>
                  <a:gd name="T50" fmla="*/ 33 w 80"/>
                  <a:gd name="T51" fmla="*/ 126 h 141"/>
                  <a:gd name="T52" fmla="*/ 41 w 80"/>
                  <a:gd name="T53" fmla="*/ 119 h 141"/>
                  <a:gd name="T54" fmla="*/ 42 w 80"/>
                  <a:gd name="T55" fmla="*/ 113 h 141"/>
                  <a:gd name="T56" fmla="*/ 36 w 80"/>
                  <a:gd name="T57" fmla="*/ 100 h 141"/>
                  <a:gd name="T58" fmla="*/ 45 w 80"/>
                  <a:gd name="T59" fmla="*/ 100 h 141"/>
                  <a:gd name="T60" fmla="*/ 48 w 80"/>
                  <a:gd name="T61" fmla="*/ 97 h 141"/>
                  <a:gd name="T62" fmla="*/ 47 w 80"/>
                  <a:gd name="T63" fmla="*/ 85 h 141"/>
                  <a:gd name="T64" fmla="*/ 51 w 80"/>
                  <a:gd name="T65" fmla="*/ 84 h 141"/>
                  <a:gd name="T66" fmla="*/ 51 w 80"/>
                  <a:gd name="T67" fmla="*/ 79 h 141"/>
                  <a:gd name="T68" fmla="*/ 62 w 80"/>
                  <a:gd name="T69" fmla="*/ 100 h 141"/>
                  <a:gd name="T70" fmla="*/ 68 w 80"/>
                  <a:gd name="T71" fmla="*/ 100 h 141"/>
                  <a:gd name="T72" fmla="*/ 75 w 80"/>
                  <a:gd name="T73" fmla="*/ 76 h 141"/>
                  <a:gd name="T74" fmla="*/ 80 w 80"/>
                  <a:gd name="T75" fmla="*/ 76 h 141"/>
                  <a:gd name="T76" fmla="*/ 80 w 80"/>
                  <a:gd name="T77" fmla="*/ 61 h 141"/>
                  <a:gd name="T78" fmla="*/ 72 w 80"/>
                  <a:gd name="T79" fmla="*/ 53 h 141"/>
                  <a:gd name="T80" fmla="*/ 68 w 80"/>
                  <a:gd name="T81" fmla="*/ 52 h 141"/>
                  <a:gd name="T82" fmla="*/ 56 w 80"/>
                  <a:gd name="T83" fmla="*/ 55 h 141"/>
                  <a:gd name="T84" fmla="*/ 51 w 80"/>
                  <a:gd name="T85" fmla="*/ 61 h 141"/>
                  <a:gd name="T86" fmla="*/ 48 w 80"/>
                  <a:gd name="T87" fmla="*/ 61 h 141"/>
                  <a:gd name="T88" fmla="*/ 45 w 80"/>
                  <a:gd name="T89" fmla="*/ 67 h 141"/>
                  <a:gd name="T90" fmla="*/ 30 w 80"/>
                  <a:gd name="T91" fmla="*/ 65 h 141"/>
                  <a:gd name="T92" fmla="*/ 27 w 80"/>
                  <a:gd name="T93" fmla="*/ 14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0" h="141">
                    <a:moveTo>
                      <a:pt x="27" y="14"/>
                    </a:moveTo>
                    <a:lnTo>
                      <a:pt x="25" y="8"/>
                    </a:lnTo>
                    <a:lnTo>
                      <a:pt x="13" y="11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5"/>
                    </a:lnTo>
                    <a:lnTo>
                      <a:pt x="4" y="12"/>
                    </a:lnTo>
                    <a:lnTo>
                      <a:pt x="12" y="26"/>
                    </a:lnTo>
                    <a:lnTo>
                      <a:pt x="15" y="33"/>
                    </a:lnTo>
                    <a:lnTo>
                      <a:pt x="13" y="43"/>
                    </a:lnTo>
                    <a:lnTo>
                      <a:pt x="12" y="47"/>
                    </a:lnTo>
                    <a:lnTo>
                      <a:pt x="4" y="61"/>
                    </a:lnTo>
                    <a:lnTo>
                      <a:pt x="4" y="61"/>
                    </a:lnTo>
                    <a:lnTo>
                      <a:pt x="0" y="81"/>
                    </a:lnTo>
                    <a:lnTo>
                      <a:pt x="1" y="90"/>
                    </a:lnTo>
                    <a:lnTo>
                      <a:pt x="1" y="100"/>
                    </a:lnTo>
                    <a:lnTo>
                      <a:pt x="0" y="103"/>
                    </a:lnTo>
                    <a:lnTo>
                      <a:pt x="0" y="109"/>
                    </a:lnTo>
                    <a:lnTo>
                      <a:pt x="3" y="126"/>
                    </a:lnTo>
                    <a:lnTo>
                      <a:pt x="1" y="131"/>
                    </a:lnTo>
                    <a:lnTo>
                      <a:pt x="12" y="134"/>
                    </a:lnTo>
                    <a:lnTo>
                      <a:pt x="18" y="131"/>
                    </a:lnTo>
                    <a:lnTo>
                      <a:pt x="21" y="141"/>
                    </a:lnTo>
                    <a:lnTo>
                      <a:pt x="24" y="138"/>
                    </a:lnTo>
                    <a:lnTo>
                      <a:pt x="31" y="137"/>
                    </a:lnTo>
                    <a:lnTo>
                      <a:pt x="33" y="126"/>
                    </a:lnTo>
                    <a:lnTo>
                      <a:pt x="41" y="119"/>
                    </a:lnTo>
                    <a:lnTo>
                      <a:pt x="42" y="113"/>
                    </a:lnTo>
                    <a:lnTo>
                      <a:pt x="36" y="100"/>
                    </a:lnTo>
                    <a:lnTo>
                      <a:pt x="45" y="100"/>
                    </a:lnTo>
                    <a:lnTo>
                      <a:pt x="48" y="97"/>
                    </a:lnTo>
                    <a:lnTo>
                      <a:pt x="47" y="85"/>
                    </a:lnTo>
                    <a:lnTo>
                      <a:pt x="51" y="84"/>
                    </a:lnTo>
                    <a:lnTo>
                      <a:pt x="51" y="79"/>
                    </a:lnTo>
                    <a:lnTo>
                      <a:pt x="62" y="100"/>
                    </a:lnTo>
                    <a:lnTo>
                      <a:pt x="68" y="100"/>
                    </a:lnTo>
                    <a:lnTo>
                      <a:pt x="75" y="76"/>
                    </a:lnTo>
                    <a:lnTo>
                      <a:pt x="80" y="76"/>
                    </a:lnTo>
                    <a:lnTo>
                      <a:pt x="80" y="61"/>
                    </a:lnTo>
                    <a:lnTo>
                      <a:pt x="72" y="53"/>
                    </a:lnTo>
                    <a:lnTo>
                      <a:pt x="68" y="52"/>
                    </a:lnTo>
                    <a:lnTo>
                      <a:pt x="56" y="55"/>
                    </a:lnTo>
                    <a:lnTo>
                      <a:pt x="51" y="61"/>
                    </a:lnTo>
                    <a:lnTo>
                      <a:pt x="48" y="61"/>
                    </a:lnTo>
                    <a:lnTo>
                      <a:pt x="45" y="67"/>
                    </a:lnTo>
                    <a:lnTo>
                      <a:pt x="30" y="65"/>
                    </a:lnTo>
                    <a:lnTo>
                      <a:pt x="27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99" name="Freeform 5452">
                <a:extLst>
                  <a:ext uri="{FF2B5EF4-FFF2-40B4-BE49-F238E27FC236}">
                    <a16:creationId xmlns:a16="http://schemas.microsoft.com/office/drawing/2014/main" id="{7AA27F40-F322-6421-887D-DC11D6F6F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076"/>
                <a:ext cx="40" cy="71"/>
              </a:xfrm>
              <a:custGeom>
                <a:avLst/>
                <a:gdLst>
                  <a:gd name="T0" fmla="*/ 27 w 80"/>
                  <a:gd name="T1" fmla="*/ 14 h 141"/>
                  <a:gd name="T2" fmla="*/ 30 w 80"/>
                  <a:gd name="T3" fmla="*/ 65 h 141"/>
                  <a:gd name="T4" fmla="*/ 45 w 80"/>
                  <a:gd name="T5" fmla="*/ 67 h 141"/>
                  <a:gd name="T6" fmla="*/ 48 w 80"/>
                  <a:gd name="T7" fmla="*/ 61 h 141"/>
                  <a:gd name="T8" fmla="*/ 51 w 80"/>
                  <a:gd name="T9" fmla="*/ 61 h 141"/>
                  <a:gd name="T10" fmla="*/ 56 w 80"/>
                  <a:gd name="T11" fmla="*/ 55 h 141"/>
                  <a:gd name="T12" fmla="*/ 68 w 80"/>
                  <a:gd name="T13" fmla="*/ 52 h 141"/>
                  <a:gd name="T14" fmla="*/ 72 w 80"/>
                  <a:gd name="T15" fmla="*/ 53 h 141"/>
                  <a:gd name="T16" fmla="*/ 80 w 80"/>
                  <a:gd name="T17" fmla="*/ 61 h 141"/>
                  <a:gd name="T18" fmla="*/ 80 w 80"/>
                  <a:gd name="T19" fmla="*/ 76 h 141"/>
                  <a:gd name="T20" fmla="*/ 75 w 80"/>
                  <a:gd name="T21" fmla="*/ 76 h 141"/>
                  <a:gd name="T22" fmla="*/ 68 w 80"/>
                  <a:gd name="T23" fmla="*/ 100 h 141"/>
                  <a:gd name="T24" fmla="*/ 62 w 80"/>
                  <a:gd name="T25" fmla="*/ 100 h 141"/>
                  <a:gd name="T26" fmla="*/ 51 w 80"/>
                  <a:gd name="T27" fmla="*/ 79 h 141"/>
                  <a:gd name="T28" fmla="*/ 51 w 80"/>
                  <a:gd name="T29" fmla="*/ 84 h 141"/>
                  <a:gd name="T30" fmla="*/ 47 w 80"/>
                  <a:gd name="T31" fmla="*/ 85 h 141"/>
                  <a:gd name="T32" fmla="*/ 48 w 80"/>
                  <a:gd name="T33" fmla="*/ 97 h 141"/>
                  <a:gd name="T34" fmla="*/ 45 w 80"/>
                  <a:gd name="T35" fmla="*/ 100 h 141"/>
                  <a:gd name="T36" fmla="*/ 36 w 80"/>
                  <a:gd name="T37" fmla="*/ 100 h 141"/>
                  <a:gd name="T38" fmla="*/ 42 w 80"/>
                  <a:gd name="T39" fmla="*/ 113 h 141"/>
                  <a:gd name="T40" fmla="*/ 41 w 80"/>
                  <a:gd name="T41" fmla="*/ 119 h 141"/>
                  <a:gd name="T42" fmla="*/ 33 w 80"/>
                  <a:gd name="T43" fmla="*/ 126 h 141"/>
                  <a:gd name="T44" fmla="*/ 31 w 80"/>
                  <a:gd name="T45" fmla="*/ 137 h 141"/>
                  <a:gd name="T46" fmla="*/ 24 w 80"/>
                  <a:gd name="T47" fmla="*/ 138 h 141"/>
                  <a:gd name="T48" fmla="*/ 21 w 80"/>
                  <a:gd name="T49" fmla="*/ 141 h 141"/>
                  <a:gd name="T50" fmla="*/ 18 w 80"/>
                  <a:gd name="T51" fmla="*/ 131 h 141"/>
                  <a:gd name="T52" fmla="*/ 12 w 80"/>
                  <a:gd name="T53" fmla="*/ 134 h 141"/>
                  <a:gd name="T54" fmla="*/ 1 w 80"/>
                  <a:gd name="T55" fmla="*/ 131 h 141"/>
                  <a:gd name="T56" fmla="*/ 3 w 80"/>
                  <a:gd name="T57" fmla="*/ 126 h 141"/>
                  <a:gd name="T58" fmla="*/ 0 w 80"/>
                  <a:gd name="T59" fmla="*/ 109 h 141"/>
                  <a:gd name="T60" fmla="*/ 0 w 80"/>
                  <a:gd name="T61" fmla="*/ 103 h 141"/>
                  <a:gd name="T62" fmla="*/ 1 w 80"/>
                  <a:gd name="T63" fmla="*/ 100 h 141"/>
                  <a:gd name="T64" fmla="*/ 1 w 80"/>
                  <a:gd name="T65" fmla="*/ 90 h 141"/>
                  <a:gd name="T66" fmla="*/ 0 w 80"/>
                  <a:gd name="T67" fmla="*/ 81 h 141"/>
                  <a:gd name="T68" fmla="*/ 4 w 80"/>
                  <a:gd name="T69" fmla="*/ 61 h 141"/>
                  <a:gd name="T70" fmla="*/ 4 w 80"/>
                  <a:gd name="T71" fmla="*/ 61 h 141"/>
                  <a:gd name="T72" fmla="*/ 12 w 80"/>
                  <a:gd name="T73" fmla="*/ 47 h 141"/>
                  <a:gd name="T74" fmla="*/ 13 w 80"/>
                  <a:gd name="T75" fmla="*/ 43 h 141"/>
                  <a:gd name="T76" fmla="*/ 15 w 80"/>
                  <a:gd name="T77" fmla="*/ 33 h 141"/>
                  <a:gd name="T78" fmla="*/ 12 w 80"/>
                  <a:gd name="T79" fmla="*/ 26 h 141"/>
                  <a:gd name="T80" fmla="*/ 4 w 80"/>
                  <a:gd name="T81" fmla="*/ 12 h 141"/>
                  <a:gd name="T82" fmla="*/ 4 w 80"/>
                  <a:gd name="T83" fmla="*/ 5 h 141"/>
                  <a:gd name="T84" fmla="*/ 6 w 80"/>
                  <a:gd name="T85" fmla="*/ 0 h 141"/>
                  <a:gd name="T86" fmla="*/ 7 w 80"/>
                  <a:gd name="T87" fmla="*/ 0 h 141"/>
                  <a:gd name="T88" fmla="*/ 13 w 80"/>
                  <a:gd name="T89" fmla="*/ 11 h 141"/>
                  <a:gd name="T90" fmla="*/ 25 w 80"/>
                  <a:gd name="T91" fmla="*/ 8 h 141"/>
                  <a:gd name="T92" fmla="*/ 27 w 80"/>
                  <a:gd name="T93" fmla="*/ 14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0" h="141">
                    <a:moveTo>
                      <a:pt x="27" y="14"/>
                    </a:moveTo>
                    <a:lnTo>
                      <a:pt x="30" y="65"/>
                    </a:lnTo>
                    <a:lnTo>
                      <a:pt x="45" y="67"/>
                    </a:lnTo>
                    <a:lnTo>
                      <a:pt x="48" y="61"/>
                    </a:lnTo>
                    <a:lnTo>
                      <a:pt x="51" y="61"/>
                    </a:lnTo>
                    <a:lnTo>
                      <a:pt x="56" y="55"/>
                    </a:lnTo>
                    <a:lnTo>
                      <a:pt x="68" y="52"/>
                    </a:lnTo>
                    <a:lnTo>
                      <a:pt x="72" y="53"/>
                    </a:lnTo>
                    <a:lnTo>
                      <a:pt x="80" y="61"/>
                    </a:lnTo>
                    <a:lnTo>
                      <a:pt x="80" y="76"/>
                    </a:lnTo>
                    <a:lnTo>
                      <a:pt x="75" y="76"/>
                    </a:lnTo>
                    <a:lnTo>
                      <a:pt x="68" y="100"/>
                    </a:lnTo>
                    <a:lnTo>
                      <a:pt x="62" y="100"/>
                    </a:lnTo>
                    <a:lnTo>
                      <a:pt x="51" y="79"/>
                    </a:lnTo>
                    <a:lnTo>
                      <a:pt x="51" y="84"/>
                    </a:lnTo>
                    <a:lnTo>
                      <a:pt x="47" y="85"/>
                    </a:lnTo>
                    <a:lnTo>
                      <a:pt x="48" y="97"/>
                    </a:lnTo>
                    <a:lnTo>
                      <a:pt x="45" y="100"/>
                    </a:lnTo>
                    <a:lnTo>
                      <a:pt x="36" y="100"/>
                    </a:lnTo>
                    <a:lnTo>
                      <a:pt x="42" y="113"/>
                    </a:lnTo>
                    <a:lnTo>
                      <a:pt x="41" y="119"/>
                    </a:lnTo>
                    <a:lnTo>
                      <a:pt x="33" y="126"/>
                    </a:lnTo>
                    <a:lnTo>
                      <a:pt x="31" y="137"/>
                    </a:lnTo>
                    <a:lnTo>
                      <a:pt x="24" y="138"/>
                    </a:lnTo>
                    <a:lnTo>
                      <a:pt x="21" y="141"/>
                    </a:lnTo>
                    <a:lnTo>
                      <a:pt x="18" y="131"/>
                    </a:lnTo>
                    <a:lnTo>
                      <a:pt x="12" y="134"/>
                    </a:lnTo>
                    <a:lnTo>
                      <a:pt x="1" y="131"/>
                    </a:lnTo>
                    <a:lnTo>
                      <a:pt x="3" y="126"/>
                    </a:lnTo>
                    <a:lnTo>
                      <a:pt x="0" y="109"/>
                    </a:lnTo>
                    <a:lnTo>
                      <a:pt x="0" y="103"/>
                    </a:lnTo>
                    <a:lnTo>
                      <a:pt x="1" y="100"/>
                    </a:lnTo>
                    <a:lnTo>
                      <a:pt x="1" y="90"/>
                    </a:lnTo>
                    <a:lnTo>
                      <a:pt x="0" y="81"/>
                    </a:lnTo>
                    <a:lnTo>
                      <a:pt x="4" y="61"/>
                    </a:lnTo>
                    <a:lnTo>
                      <a:pt x="4" y="61"/>
                    </a:lnTo>
                    <a:lnTo>
                      <a:pt x="12" y="47"/>
                    </a:lnTo>
                    <a:lnTo>
                      <a:pt x="13" y="43"/>
                    </a:lnTo>
                    <a:lnTo>
                      <a:pt x="15" y="33"/>
                    </a:lnTo>
                    <a:lnTo>
                      <a:pt x="12" y="26"/>
                    </a:lnTo>
                    <a:lnTo>
                      <a:pt x="4" y="12"/>
                    </a:lnTo>
                    <a:lnTo>
                      <a:pt x="4" y="5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3" y="11"/>
                    </a:lnTo>
                    <a:lnTo>
                      <a:pt x="25" y="8"/>
                    </a:lnTo>
                    <a:lnTo>
                      <a:pt x="27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0" name="Freeform 5453">
                <a:extLst>
                  <a:ext uri="{FF2B5EF4-FFF2-40B4-BE49-F238E27FC236}">
                    <a16:creationId xmlns:a16="http://schemas.microsoft.com/office/drawing/2014/main" id="{C889FA62-2F48-4A4D-FFD2-363F8FEC9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2076"/>
                <a:ext cx="40" cy="71"/>
              </a:xfrm>
              <a:custGeom>
                <a:avLst/>
                <a:gdLst>
                  <a:gd name="T0" fmla="*/ 27 w 80"/>
                  <a:gd name="T1" fmla="*/ 14 h 141"/>
                  <a:gd name="T2" fmla="*/ 30 w 80"/>
                  <a:gd name="T3" fmla="*/ 65 h 141"/>
                  <a:gd name="T4" fmla="*/ 45 w 80"/>
                  <a:gd name="T5" fmla="*/ 67 h 141"/>
                  <a:gd name="T6" fmla="*/ 48 w 80"/>
                  <a:gd name="T7" fmla="*/ 61 h 141"/>
                  <a:gd name="T8" fmla="*/ 51 w 80"/>
                  <a:gd name="T9" fmla="*/ 61 h 141"/>
                  <a:gd name="T10" fmla="*/ 56 w 80"/>
                  <a:gd name="T11" fmla="*/ 55 h 141"/>
                  <a:gd name="T12" fmla="*/ 68 w 80"/>
                  <a:gd name="T13" fmla="*/ 52 h 141"/>
                  <a:gd name="T14" fmla="*/ 72 w 80"/>
                  <a:gd name="T15" fmla="*/ 53 h 141"/>
                  <a:gd name="T16" fmla="*/ 80 w 80"/>
                  <a:gd name="T17" fmla="*/ 61 h 141"/>
                  <a:gd name="T18" fmla="*/ 80 w 80"/>
                  <a:gd name="T19" fmla="*/ 76 h 141"/>
                  <a:gd name="T20" fmla="*/ 75 w 80"/>
                  <a:gd name="T21" fmla="*/ 76 h 141"/>
                  <a:gd name="T22" fmla="*/ 68 w 80"/>
                  <a:gd name="T23" fmla="*/ 100 h 141"/>
                  <a:gd name="T24" fmla="*/ 62 w 80"/>
                  <a:gd name="T25" fmla="*/ 100 h 141"/>
                  <a:gd name="T26" fmla="*/ 51 w 80"/>
                  <a:gd name="T27" fmla="*/ 79 h 141"/>
                  <a:gd name="T28" fmla="*/ 51 w 80"/>
                  <a:gd name="T29" fmla="*/ 84 h 141"/>
                  <a:gd name="T30" fmla="*/ 47 w 80"/>
                  <a:gd name="T31" fmla="*/ 85 h 141"/>
                  <a:gd name="T32" fmla="*/ 48 w 80"/>
                  <a:gd name="T33" fmla="*/ 97 h 141"/>
                  <a:gd name="T34" fmla="*/ 45 w 80"/>
                  <a:gd name="T35" fmla="*/ 100 h 141"/>
                  <a:gd name="T36" fmla="*/ 36 w 80"/>
                  <a:gd name="T37" fmla="*/ 100 h 141"/>
                  <a:gd name="T38" fmla="*/ 42 w 80"/>
                  <a:gd name="T39" fmla="*/ 113 h 141"/>
                  <a:gd name="T40" fmla="*/ 41 w 80"/>
                  <a:gd name="T41" fmla="*/ 119 h 141"/>
                  <a:gd name="T42" fmla="*/ 33 w 80"/>
                  <a:gd name="T43" fmla="*/ 126 h 141"/>
                  <a:gd name="T44" fmla="*/ 31 w 80"/>
                  <a:gd name="T45" fmla="*/ 137 h 141"/>
                  <a:gd name="T46" fmla="*/ 24 w 80"/>
                  <a:gd name="T47" fmla="*/ 138 h 141"/>
                  <a:gd name="T48" fmla="*/ 21 w 80"/>
                  <a:gd name="T49" fmla="*/ 141 h 141"/>
                  <a:gd name="T50" fmla="*/ 18 w 80"/>
                  <a:gd name="T51" fmla="*/ 131 h 141"/>
                  <a:gd name="T52" fmla="*/ 12 w 80"/>
                  <a:gd name="T53" fmla="*/ 134 h 141"/>
                  <a:gd name="T54" fmla="*/ 1 w 80"/>
                  <a:gd name="T55" fmla="*/ 131 h 141"/>
                  <a:gd name="T56" fmla="*/ 3 w 80"/>
                  <a:gd name="T57" fmla="*/ 126 h 141"/>
                  <a:gd name="T58" fmla="*/ 0 w 80"/>
                  <a:gd name="T59" fmla="*/ 109 h 141"/>
                  <a:gd name="T60" fmla="*/ 0 w 80"/>
                  <a:gd name="T61" fmla="*/ 103 h 141"/>
                  <a:gd name="T62" fmla="*/ 1 w 80"/>
                  <a:gd name="T63" fmla="*/ 100 h 141"/>
                  <a:gd name="T64" fmla="*/ 1 w 80"/>
                  <a:gd name="T65" fmla="*/ 90 h 141"/>
                  <a:gd name="T66" fmla="*/ 0 w 80"/>
                  <a:gd name="T67" fmla="*/ 81 h 141"/>
                  <a:gd name="T68" fmla="*/ 4 w 80"/>
                  <a:gd name="T69" fmla="*/ 61 h 141"/>
                  <a:gd name="T70" fmla="*/ 4 w 80"/>
                  <a:gd name="T71" fmla="*/ 61 h 141"/>
                  <a:gd name="T72" fmla="*/ 12 w 80"/>
                  <a:gd name="T73" fmla="*/ 47 h 141"/>
                  <a:gd name="T74" fmla="*/ 13 w 80"/>
                  <a:gd name="T75" fmla="*/ 43 h 141"/>
                  <a:gd name="T76" fmla="*/ 15 w 80"/>
                  <a:gd name="T77" fmla="*/ 33 h 141"/>
                  <a:gd name="T78" fmla="*/ 12 w 80"/>
                  <a:gd name="T79" fmla="*/ 26 h 141"/>
                  <a:gd name="T80" fmla="*/ 4 w 80"/>
                  <a:gd name="T81" fmla="*/ 12 h 141"/>
                  <a:gd name="T82" fmla="*/ 4 w 80"/>
                  <a:gd name="T83" fmla="*/ 5 h 141"/>
                  <a:gd name="T84" fmla="*/ 6 w 80"/>
                  <a:gd name="T85" fmla="*/ 0 h 141"/>
                  <a:gd name="T86" fmla="*/ 7 w 80"/>
                  <a:gd name="T87" fmla="*/ 0 h 141"/>
                  <a:gd name="T88" fmla="*/ 13 w 80"/>
                  <a:gd name="T89" fmla="*/ 11 h 141"/>
                  <a:gd name="T90" fmla="*/ 25 w 80"/>
                  <a:gd name="T91" fmla="*/ 8 h 141"/>
                  <a:gd name="T92" fmla="*/ 27 w 80"/>
                  <a:gd name="T93" fmla="*/ 14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0" h="141">
                    <a:moveTo>
                      <a:pt x="27" y="14"/>
                    </a:moveTo>
                    <a:lnTo>
                      <a:pt x="30" y="65"/>
                    </a:lnTo>
                    <a:lnTo>
                      <a:pt x="45" y="67"/>
                    </a:lnTo>
                    <a:lnTo>
                      <a:pt x="48" y="61"/>
                    </a:lnTo>
                    <a:lnTo>
                      <a:pt x="51" y="61"/>
                    </a:lnTo>
                    <a:lnTo>
                      <a:pt x="56" y="55"/>
                    </a:lnTo>
                    <a:lnTo>
                      <a:pt x="68" y="52"/>
                    </a:lnTo>
                    <a:lnTo>
                      <a:pt x="72" y="53"/>
                    </a:lnTo>
                    <a:lnTo>
                      <a:pt x="80" y="61"/>
                    </a:lnTo>
                    <a:lnTo>
                      <a:pt x="80" y="76"/>
                    </a:lnTo>
                    <a:lnTo>
                      <a:pt x="75" y="76"/>
                    </a:lnTo>
                    <a:lnTo>
                      <a:pt x="68" y="100"/>
                    </a:lnTo>
                    <a:lnTo>
                      <a:pt x="62" y="100"/>
                    </a:lnTo>
                    <a:lnTo>
                      <a:pt x="51" y="79"/>
                    </a:lnTo>
                    <a:lnTo>
                      <a:pt x="51" y="84"/>
                    </a:lnTo>
                    <a:lnTo>
                      <a:pt x="47" y="85"/>
                    </a:lnTo>
                    <a:lnTo>
                      <a:pt x="48" y="97"/>
                    </a:lnTo>
                    <a:lnTo>
                      <a:pt x="45" y="100"/>
                    </a:lnTo>
                    <a:lnTo>
                      <a:pt x="36" y="100"/>
                    </a:lnTo>
                    <a:lnTo>
                      <a:pt x="42" y="113"/>
                    </a:lnTo>
                    <a:lnTo>
                      <a:pt x="41" y="119"/>
                    </a:lnTo>
                    <a:lnTo>
                      <a:pt x="33" y="126"/>
                    </a:lnTo>
                    <a:lnTo>
                      <a:pt x="31" y="137"/>
                    </a:lnTo>
                    <a:lnTo>
                      <a:pt x="24" y="138"/>
                    </a:lnTo>
                    <a:lnTo>
                      <a:pt x="21" y="141"/>
                    </a:lnTo>
                    <a:lnTo>
                      <a:pt x="18" y="131"/>
                    </a:lnTo>
                    <a:lnTo>
                      <a:pt x="12" y="134"/>
                    </a:lnTo>
                    <a:lnTo>
                      <a:pt x="1" y="131"/>
                    </a:lnTo>
                    <a:lnTo>
                      <a:pt x="3" y="126"/>
                    </a:lnTo>
                    <a:lnTo>
                      <a:pt x="0" y="109"/>
                    </a:lnTo>
                    <a:lnTo>
                      <a:pt x="0" y="103"/>
                    </a:lnTo>
                    <a:lnTo>
                      <a:pt x="1" y="100"/>
                    </a:lnTo>
                    <a:lnTo>
                      <a:pt x="1" y="90"/>
                    </a:lnTo>
                    <a:lnTo>
                      <a:pt x="0" y="81"/>
                    </a:lnTo>
                    <a:lnTo>
                      <a:pt x="4" y="61"/>
                    </a:lnTo>
                    <a:lnTo>
                      <a:pt x="4" y="61"/>
                    </a:lnTo>
                    <a:lnTo>
                      <a:pt x="12" y="47"/>
                    </a:lnTo>
                    <a:lnTo>
                      <a:pt x="13" y="43"/>
                    </a:lnTo>
                    <a:lnTo>
                      <a:pt x="15" y="33"/>
                    </a:lnTo>
                    <a:lnTo>
                      <a:pt x="12" y="26"/>
                    </a:lnTo>
                    <a:lnTo>
                      <a:pt x="4" y="12"/>
                    </a:lnTo>
                    <a:lnTo>
                      <a:pt x="4" y="5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3" y="11"/>
                    </a:lnTo>
                    <a:lnTo>
                      <a:pt x="25" y="8"/>
                    </a:lnTo>
                    <a:lnTo>
                      <a:pt x="27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1" name="Freeform 5454">
                <a:extLst>
                  <a:ext uri="{FF2B5EF4-FFF2-40B4-BE49-F238E27FC236}">
                    <a16:creationId xmlns:a16="http://schemas.microsoft.com/office/drawing/2014/main" id="{3CCBA4DA-4417-3071-7577-D81A2EA31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2126"/>
                <a:ext cx="19" cy="26"/>
              </a:xfrm>
              <a:custGeom>
                <a:avLst/>
                <a:gdLst>
                  <a:gd name="T0" fmla="*/ 31 w 40"/>
                  <a:gd name="T1" fmla="*/ 23 h 52"/>
                  <a:gd name="T2" fmla="*/ 34 w 40"/>
                  <a:gd name="T3" fmla="*/ 16 h 52"/>
                  <a:gd name="T4" fmla="*/ 35 w 40"/>
                  <a:gd name="T5" fmla="*/ 13 h 52"/>
                  <a:gd name="T6" fmla="*/ 31 w 40"/>
                  <a:gd name="T7" fmla="*/ 11 h 52"/>
                  <a:gd name="T8" fmla="*/ 26 w 40"/>
                  <a:gd name="T9" fmla="*/ 3 h 52"/>
                  <a:gd name="T10" fmla="*/ 19 w 40"/>
                  <a:gd name="T11" fmla="*/ 6 h 52"/>
                  <a:gd name="T12" fmla="*/ 14 w 40"/>
                  <a:gd name="T13" fmla="*/ 0 h 52"/>
                  <a:gd name="T14" fmla="*/ 5 w 40"/>
                  <a:gd name="T15" fmla="*/ 0 h 52"/>
                  <a:gd name="T16" fmla="*/ 11 w 40"/>
                  <a:gd name="T17" fmla="*/ 13 h 52"/>
                  <a:gd name="T18" fmla="*/ 10 w 40"/>
                  <a:gd name="T19" fmla="*/ 19 h 52"/>
                  <a:gd name="T20" fmla="*/ 2 w 40"/>
                  <a:gd name="T21" fmla="*/ 26 h 52"/>
                  <a:gd name="T22" fmla="*/ 0 w 40"/>
                  <a:gd name="T23" fmla="*/ 37 h 52"/>
                  <a:gd name="T24" fmla="*/ 4 w 40"/>
                  <a:gd name="T25" fmla="*/ 37 h 52"/>
                  <a:gd name="T26" fmla="*/ 8 w 40"/>
                  <a:gd name="T27" fmla="*/ 35 h 52"/>
                  <a:gd name="T28" fmla="*/ 17 w 40"/>
                  <a:gd name="T29" fmla="*/ 37 h 52"/>
                  <a:gd name="T30" fmla="*/ 16 w 40"/>
                  <a:gd name="T31" fmla="*/ 44 h 52"/>
                  <a:gd name="T32" fmla="*/ 19 w 40"/>
                  <a:gd name="T33" fmla="*/ 46 h 52"/>
                  <a:gd name="T34" fmla="*/ 20 w 40"/>
                  <a:gd name="T35" fmla="*/ 43 h 52"/>
                  <a:gd name="T36" fmla="*/ 28 w 40"/>
                  <a:gd name="T37" fmla="*/ 44 h 52"/>
                  <a:gd name="T38" fmla="*/ 28 w 40"/>
                  <a:gd name="T39" fmla="*/ 47 h 52"/>
                  <a:gd name="T40" fmla="*/ 34 w 40"/>
                  <a:gd name="T41" fmla="*/ 52 h 52"/>
                  <a:gd name="T42" fmla="*/ 35 w 40"/>
                  <a:gd name="T43" fmla="*/ 46 h 52"/>
                  <a:gd name="T44" fmla="*/ 40 w 40"/>
                  <a:gd name="T45" fmla="*/ 43 h 52"/>
                  <a:gd name="T46" fmla="*/ 38 w 40"/>
                  <a:gd name="T47" fmla="*/ 37 h 52"/>
                  <a:gd name="T48" fmla="*/ 32 w 40"/>
                  <a:gd name="T49" fmla="*/ 29 h 52"/>
                  <a:gd name="T50" fmla="*/ 31 w 40"/>
                  <a:gd name="T51" fmla="*/ 2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52">
                    <a:moveTo>
                      <a:pt x="31" y="23"/>
                    </a:moveTo>
                    <a:lnTo>
                      <a:pt x="34" y="16"/>
                    </a:lnTo>
                    <a:lnTo>
                      <a:pt x="35" y="13"/>
                    </a:lnTo>
                    <a:lnTo>
                      <a:pt x="31" y="11"/>
                    </a:lnTo>
                    <a:lnTo>
                      <a:pt x="26" y="3"/>
                    </a:lnTo>
                    <a:lnTo>
                      <a:pt x="19" y="6"/>
                    </a:lnTo>
                    <a:lnTo>
                      <a:pt x="14" y="0"/>
                    </a:lnTo>
                    <a:lnTo>
                      <a:pt x="5" y="0"/>
                    </a:lnTo>
                    <a:lnTo>
                      <a:pt x="11" y="13"/>
                    </a:lnTo>
                    <a:lnTo>
                      <a:pt x="10" y="19"/>
                    </a:lnTo>
                    <a:lnTo>
                      <a:pt x="2" y="26"/>
                    </a:lnTo>
                    <a:lnTo>
                      <a:pt x="0" y="37"/>
                    </a:lnTo>
                    <a:lnTo>
                      <a:pt x="4" y="37"/>
                    </a:lnTo>
                    <a:lnTo>
                      <a:pt x="8" y="35"/>
                    </a:lnTo>
                    <a:lnTo>
                      <a:pt x="17" y="37"/>
                    </a:lnTo>
                    <a:lnTo>
                      <a:pt x="16" y="44"/>
                    </a:lnTo>
                    <a:lnTo>
                      <a:pt x="19" y="46"/>
                    </a:lnTo>
                    <a:lnTo>
                      <a:pt x="20" y="43"/>
                    </a:lnTo>
                    <a:lnTo>
                      <a:pt x="28" y="44"/>
                    </a:lnTo>
                    <a:lnTo>
                      <a:pt x="28" y="47"/>
                    </a:lnTo>
                    <a:lnTo>
                      <a:pt x="34" y="52"/>
                    </a:lnTo>
                    <a:lnTo>
                      <a:pt x="35" y="46"/>
                    </a:lnTo>
                    <a:lnTo>
                      <a:pt x="40" y="43"/>
                    </a:lnTo>
                    <a:lnTo>
                      <a:pt x="38" y="37"/>
                    </a:lnTo>
                    <a:lnTo>
                      <a:pt x="32" y="29"/>
                    </a:lnTo>
                    <a:lnTo>
                      <a:pt x="31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2" name="Freeform 5455">
                <a:extLst>
                  <a:ext uri="{FF2B5EF4-FFF2-40B4-BE49-F238E27FC236}">
                    <a16:creationId xmlns:a16="http://schemas.microsoft.com/office/drawing/2014/main" id="{9B6A017E-126D-16A9-A417-3B70772DE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2126"/>
                <a:ext cx="19" cy="26"/>
              </a:xfrm>
              <a:custGeom>
                <a:avLst/>
                <a:gdLst>
                  <a:gd name="T0" fmla="*/ 31 w 40"/>
                  <a:gd name="T1" fmla="*/ 23 h 52"/>
                  <a:gd name="T2" fmla="*/ 32 w 40"/>
                  <a:gd name="T3" fmla="*/ 29 h 52"/>
                  <a:gd name="T4" fmla="*/ 38 w 40"/>
                  <a:gd name="T5" fmla="*/ 37 h 52"/>
                  <a:gd name="T6" fmla="*/ 40 w 40"/>
                  <a:gd name="T7" fmla="*/ 43 h 52"/>
                  <a:gd name="T8" fmla="*/ 35 w 40"/>
                  <a:gd name="T9" fmla="*/ 46 h 52"/>
                  <a:gd name="T10" fmla="*/ 34 w 40"/>
                  <a:gd name="T11" fmla="*/ 52 h 52"/>
                  <a:gd name="T12" fmla="*/ 28 w 40"/>
                  <a:gd name="T13" fmla="*/ 47 h 52"/>
                  <a:gd name="T14" fmla="*/ 28 w 40"/>
                  <a:gd name="T15" fmla="*/ 44 h 52"/>
                  <a:gd name="T16" fmla="*/ 20 w 40"/>
                  <a:gd name="T17" fmla="*/ 43 h 52"/>
                  <a:gd name="T18" fmla="*/ 19 w 40"/>
                  <a:gd name="T19" fmla="*/ 46 h 52"/>
                  <a:gd name="T20" fmla="*/ 16 w 40"/>
                  <a:gd name="T21" fmla="*/ 44 h 52"/>
                  <a:gd name="T22" fmla="*/ 17 w 40"/>
                  <a:gd name="T23" fmla="*/ 37 h 52"/>
                  <a:gd name="T24" fmla="*/ 8 w 40"/>
                  <a:gd name="T25" fmla="*/ 35 h 52"/>
                  <a:gd name="T26" fmla="*/ 4 w 40"/>
                  <a:gd name="T27" fmla="*/ 37 h 52"/>
                  <a:gd name="T28" fmla="*/ 0 w 40"/>
                  <a:gd name="T29" fmla="*/ 37 h 52"/>
                  <a:gd name="T30" fmla="*/ 2 w 40"/>
                  <a:gd name="T31" fmla="*/ 26 h 52"/>
                  <a:gd name="T32" fmla="*/ 10 w 40"/>
                  <a:gd name="T33" fmla="*/ 19 h 52"/>
                  <a:gd name="T34" fmla="*/ 11 w 40"/>
                  <a:gd name="T35" fmla="*/ 13 h 52"/>
                  <a:gd name="T36" fmla="*/ 5 w 40"/>
                  <a:gd name="T37" fmla="*/ 0 h 52"/>
                  <a:gd name="T38" fmla="*/ 14 w 40"/>
                  <a:gd name="T39" fmla="*/ 0 h 52"/>
                  <a:gd name="T40" fmla="*/ 19 w 40"/>
                  <a:gd name="T41" fmla="*/ 6 h 52"/>
                  <a:gd name="T42" fmla="*/ 26 w 40"/>
                  <a:gd name="T43" fmla="*/ 3 h 52"/>
                  <a:gd name="T44" fmla="*/ 31 w 40"/>
                  <a:gd name="T45" fmla="*/ 11 h 52"/>
                  <a:gd name="T46" fmla="*/ 35 w 40"/>
                  <a:gd name="T47" fmla="*/ 13 h 52"/>
                  <a:gd name="T48" fmla="*/ 34 w 40"/>
                  <a:gd name="T49" fmla="*/ 16 h 52"/>
                  <a:gd name="T50" fmla="*/ 31 w 40"/>
                  <a:gd name="T51" fmla="*/ 2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52">
                    <a:moveTo>
                      <a:pt x="31" y="23"/>
                    </a:moveTo>
                    <a:lnTo>
                      <a:pt x="32" y="29"/>
                    </a:lnTo>
                    <a:lnTo>
                      <a:pt x="38" y="37"/>
                    </a:lnTo>
                    <a:lnTo>
                      <a:pt x="40" y="43"/>
                    </a:lnTo>
                    <a:lnTo>
                      <a:pt x="35" y="46"/>
                    </a:lnTo>
                    <a:lnTo>
                      <a:pt x="34" y="52"/>
                    </a:lnTo>
                    <a:lnTo>
                      <a:pt x="28" y="47"/>
                    </a:lnTo>
                    <a:lnTo>
                      <a:pt x="28" y="44"/>
                    </a:lnTo>
                    <a:lnTo>
                      <a:pt x="20" y="43"/>
                    </a:lnTo>
                    <a:lnTo>
                      <a:pt x="19" y="46"/>
                    </a:lnTo>
                    <a:lnTo>
                      <a:pt x="16" y="44"/>
                    </a:lnTo>
                    <a:lnTo>
                      <a:pt x="17" y="37"/>
                    </a:lnTo>
                    <a:lnTo>
                      <a:pt x="8" y="35"/>
                    </a:lnTo>
                    <a:lnTo>
                      <a:pt x="4" y="37"/>
                    </a:lnTo>
                    <a:lnTo>
                      <a:pt x="0" y="37"/>
                    </a:lnTo>
                    <a:lnTo>
                      <a:pt x="2" y="26"/>
                    </a:lnTo>
                    <a:lnTo>
                      <a:pt x="10" y="19"/>
                    </a:lnTo>
                    <a:lnTo>
                      <a:pt x="11" y="13"/>
                    </a:lnTo>
                    <a:lnTo>
                      <a:pt x="5" y="0"/>
                    </a:lnTo>
                    <a:lnTo>
                      <a:pt x="14" y="0"/>
                    </a:lnTo>
                    <a:lnTo>
                      <a:pt x="19" y="6"/>
                    </a:lnTo>
                    <a:lnTo>
                      <a:pt x="26" y="3"/>
                    </a:lnTo>
                    <a:lnTo>
                      <a:pt x="31" y="11"/>
                    </a:lnTo>
                    <a:lnTo>
                      <a:pt x="35" y="13"/>
                    </a:lnTo>
                    <a:lnTo>
                      <a:pt x="34" y="16"/>
                    </a:lnTo>
                    <a:lnTo>
                      <a:pt x="31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3" name="Freeform 5456">
                <a:extLst>
                  <a:ext uri="{FF2B5EF4-FFF2-40B4-BE49-F238E27FC236}">
                    <a16:creationId xmlns:a16="http://schemas.microsoft.com/office/drawing/2014/main" id="{031CFC75-0BEF-CA47-3E68-E67CD84DB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2126"/>
                <a:ext cx="19" cy="26"/>
              </a:xfrm>
              <a:custGeom>
                <a:avLst/>
                <a:gdLst>
                  <a:gd name="T0" fmla="*/ 31 w 40"/>
                  <a:gd name="T1" fmla="*/ 23 h 52"/>
                  <a:gd name="T2" fmla="*/ 32 w 40"/>
                  <a:gd name="T3" fmla="*/ 29 h 52"/>
                  <a:gd name="T4" fmla="*/ 38 w 40"/>
                  <a:gd name="T5" fmla="*/ 37 h 52"/>
                  <a:gd name="T6" fmla="*/ 40 w 40"/>
                  <a:gd name="T7" fmla="*/ 43 h 52"/>
                  <a:gd name="T8" fmla="*/ 35 w 40"/>
                  <a:gd name="T9" fmla="*/ 46 h 52"/>
                  <a:gd name="T10" fmla="*/ 34 w 40"/>
                  <a:gd name="T11" fmla="*/ 52 h 52"/>
                  <a:gd name="T12" fmla="*/ 28 w 40"/>
                  <a:gd name="T13" fmla="*/ 47 h 52"/>
                  <a:gd name="T14" fmla="*/ 28 w 40"/>
                  <a:gd name="T15" fmla="*/ 44 h 52"/>
                  <a:gd name="T16" fmla="*/ 20 w 40"/>
                  <a:gd name="T17" fmla="*/ 43 h 52"/>
                  <a:gd name="T18" fmla="*/ 19 w 40"/>
                  <a:gd name="T19" fmla="*/ 46 h 52"/>
                  <a:gd name="T20" fmla="*/ 16 w 40"/>
                  <a:gd name="T21" fmla="*/ 44 h 52"/>
                  <a:gd name="T22" fmla="*/ 17 w 40"/>
                  <a:gd name="T23" fmla="*/ 37 h 52"/>
                  <a:gd name="T24" fmla="*/ 8 w 40"/>
                  <a:gd name="T25" fmla="*/ 35 h 52"/>
                  <a:gd name="T26" fmla="*/ 4 w 40"/>
                  <a:gd name="T27" fmla="*/ 37 h 52"/>
                  <a:gd name="T28" fmla="*/ 0 w 40"/>
                  <a:gd name="T29" fmla="*/ 37 h 52"/>
                  <a:gd name="T30" fmla="*/ 2 w 40"/>
                  <a:gd name="T31" fmla="*/ 26 h 52"/>
                  <a:gd name="T32" fmla="*/ 10 w 40"/>
                  <a:gd name="T33" fmla="*/ 19 h 52"/>
                  <a:gd name="T34" fmla="*/ 11 w 40"/>
                  <a:gd name="T35" fmla="*/ 13 h 52"/>
                  <a:gd name="T36" fmla="*/ 5 w 40"/>
                  <a:gd name="T37" fmla="*/ 0 h 52"/>
                  <a:gd name="T38" fmla="*/ 14 w 40"/>
                  <a:gd name="T39" fmla="*/ 0 h 52"/>
                  <a:gd name="T40" fmla="*/ 19 w 40"/>
                  <a:gd name="T41" fmla="*/ 6 h 52"/>
                  <a:gd name="T42" fmla="*/ 26 w 40"/>
                  <a:gd name="T43" fmla="*/ 3 h 52"/>
                  <a:gd name="T44" fmla="*/ 31 w 40"/>
                  <a:gd name="T45" fmla="*/ 11 h 52"/>
                  <a:gd name="T46" fmla="*/ 35 w 40"/>
                  <a:gd name="T47" fmla="*/ 13 h 52"/>
                  <a:gd name="T48" fmla="*/ 34 w 40"/>
                  <a:gd name="T49" fmla="*/ 16 h 52"/>
                  <a:gd name="T50" fmla="*/ 31 w 40"/>
                  <a:gd name="T51" fmla="*/ 2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52">
                    <a:moveTo>
                      <a:pt x="31" y="23"/>
                    </a:moveTo>
                    <a:lnTo>
                      <a:pt x="32" y="29"/>
                    </a:lnTo>
                    <a:lnTo>
                      <a:pt x="38" y="37"/>
                    </a:lnTo>
                    <a:lnTo>
                      <a:pt x="40" y="43"/>
                    </a:lnTo>
                    <a:lnTo>
                      <a:pt x="35" y="46"/>
                    </a:lnTo>
                    <a:lnTo>
                      <a:pt x="34" y="52"/>
                    </a:lnTo>
                    <a:lnTo>
                      <a:pt x="28" y="47"/>
                    </a:lnTo>
                    <a:lnTo>
                      <a:pt x="28" y="44"/>
                    </a:lnTo>
                    <a:lnTo>
                      <a:pt x="20" y="43"/>
                    </a:lnTo>
                    <a:lnTo>
                      <a:pt x="19" y="46"/>
                    </a:lnTo>
                    <a:lnTo>
                      <a:pt x="16" y="44"/>
                    </a:lnTo>
                    <a:lnTo>
                      <a:pt x="17" y="37"/>
                    </a:lnTo>
                    <a:lnTo>
                      <a:pt x="8" y="35"/>
                    </a:lnTo>
                    <a:lnTo>
                      <a:pt x="4" y="37"/>
                    </a:lnTo>
                    <a:lnTo>
                      <a:pt x="0" y="37"/>
                    </a:lnTo>
                    <a:lnTo>
                      <a:pt x="2" y="26"/>
                    </a:lnTo>
                    <a:lnTo>
                      <a:pt x="10" y="19"/>
                    </a:lnTo>
                    <a:lnTo>
                      <a:pt x="11" y="13"/>
                    </a:lnTo>
                    <a:lnTo>
                      <a:pt x="5" y="0"/>
                    </a:lnTo>
                    <a:lnTo>
                      <a:pt x="14" y="0"/>
                    </a:lnTo>
                    <a:lnTo>
                      <a:pt x="19" y="6"/>
                    </a:lnTo>
                    <a:lnTo>
                      <a:pt x="26" y="3"/>
                    </a:lnTo>
                    <a:lnTo>
                      <a:pt x="31" y="11"/>
                    </a:lnTo>
                    <a:lnTo>
                      <a:pt x="35" y="13"/>
                    </a:lnTo>
                    <a:lnTo>
                      <a:pt x="34" y="16"/>
                    </a:lnTo>
                    <a:lnTo>
                      <a:pt x="31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4" name="Freeform 5457">
                <a:extLst>
                  <a:ext uri="{FF2B5EF4-FFF2-40B4-BE49-F238E27FC236}">
                    <a16:creationId xmlns:a16="http://schemas.microsoft.com/office/drawing/2014/main" id="{435958F8-7898-2F0B-E6B0-8108A0665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144"/>
                <a:ext cx="9" cy="10"/>
              </a:xfrm>
              <a:custGeom>
                <a:avLst/>
                <a:gdLst>
                  <a:gd name="T0" fmla="*/ 0 w 16"/>
                  <a:gd name="T1" fmla="*/ 11 h 22"/>
                  <a:gd name="T2" fmla="*/ 1 w 16"/>
                  <a:gd name="T3" fmla="*/ 11 h 22"/>
                  <a:gd name="T4" fmla="*/ 6 w 16"/>
                  <a:gd name="T5" fmla="*/ 19 h 22"/>
                  <a:gd name="T6" fmla="*/ 12 w 16"/>
                  <a:gd name="T7" fmla="*/ 22 h 22"/>
                  <a:gd name="T8" fmla="*/ 16 w 16"/>
                  <a:gd name="T9" fmla="*/ 16 h 22"/>
                  <a:gd name="T10" fmla="*/ 15 w 16"/>
                  <a:gd name="T11" fmla="*/ 11 h 22"/>
                  <a:gd name="T12" fmla="*/ 12 w 16"/>
                  <a:gd name="T13" fmla="*/ 9 h 22"/>
                  <a:gd name="T14" fmla="*/ 13 w 16"/>
                  <a:gd name="T15" fmla="*/ 2 h 22"/>
                  <a:gd name="T16" fmla="*/ 4 w 16"/>
                  <a:gd name="T17" fmla="*/ 0 h 22"/>
                  <a:gd name="T18" fmla="*/ 0 w 16"/>
                  <a:gd name="T19" fmla="*/ 2 h 22"/>
                  <a:gd name="T20" fmla="*/ 0 w 16"/>
                  <a:gd name="T21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2">
                    <a:moveTo>
                      <a:pt x="0" y="11"/>
                    </a:moveTo>
                    <a:lnTo>
                      <a:pt x="1" y="11"/>
                    </a:lnTo>
                    <a:lnTo>
                      <a:pt x="6" y="19"/>
                    </a:lnTo>
                    <a:lnTo>
                      <a:pt x="12" y="22"/>
                    </a:lnTo>
                    <a:lnTo>
                      <a:pt x="16" y="16"/>
                    </a:lnTo>
                    <a:lnTo>
                      <a:pt x="15" y="11"/>
                    </a:lnTo>
                    <a:lnTo>
                      <a:pt x="12" y="9"/>
                    </a:lnTo>
                    <a:lnTo>
                      <a:pt x="13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5" name="Freeform 5458">
                <a:extLst>
                  <a:ext uri="{FF2B5EF4-FFF2-40B4-BE49-F238E27FC236}">
                    <a16:creationId xmlns:a16="http://schemas.microsoft.com/office/drawing/2014/main" id="{916F5EAC-8377-3CFD-A593-98E9682CB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144"/>
                <a:ext cx="9" cy="10"/>
              </a:xfrm>
              <a:custGeom>
                <a:avLst/>
                <a:gdLst>
                  <a:gd name="T0" fmla="*/ 0 w 16"/>
                  <a:gd name="T1" fmla="*/ 11 h 22"/>
                  <a:gd name="T2" fmla="*/ 0 w 16"/>
                  <a:gd name="T3" fmla="*/ 2 h 22"/>
                  <a:gd name="T4" fmla="*/ 4 w 16"/>
                  <a:gd name="T5" fmla="*/ 0 h 22"/>
                  <a:gd name="T6" fmla="*/ 13 w 16"/>
                  <a:gd name="T7" fmla="*/ 2 h 22"/>
                  <a:gd name="T8" fmla="*/ 12 w 16"/>
                  <a:gd name="T9" fmla="*/ 9 h 22"/>
                  <a:gd name="T10" fmla="*/ 15 w 16"/>
                  <a:gd name="T11" fmla="*/ 11 h 22"/>
                  <a:gd name="T12" fmla="*/ 16 w 16"/>
                  <a:gd name="T13" fmla="*/ 16 h 22"/>
                  <a:gd name="T14" fmla="*/ 12 w 16"/>
                  <a:gd name="T15" fmla="*/ 22 h 22"/>
                  <a:gd name="T16" fmla="*/ 6 w 16"/>
                  <a:gd name="T17" fmla="*/ 19 h 22"/>
                  <a:gd name="T18" fmla="*/ 1 w 16"/>
                  <a:gd name="T19" fmla="*/ 11 h 22"/>
                  <a:gd name="T20" fmla="*/ 0 w 16"/>
                  <a:gd name="T21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2">
                    <a:moveTo>
                      <a:pt x="0" y="11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13" y="2"/>
                    </a:lnTo>
                    <a:lnTo>
                      <a:pt x="12" y="9"/>
                    </a:lnTo>
                    <a:lnTo>
                      <a:pt x="15" y="11"/>
                    </a:lnTo>
                    <a:lnTo>
                      <a:pt x="16" y="16"/>
                    </a:lnTo>
                    <a:lnTo>
                      <a:pt x="12" y="22"/>
                    </a:lnTo>
                    <a:lnTo>
                      <a:pt x="6" y="19"/>
                    </a:lnTo>
                    <a:lnTo>
                      <a:pt x="1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6" name="Freeform 5459">
                <a:extLst>
                  <a:ext uri="{FF2B5EF4-FFF2-40B4-BE49-F238E27FC236}">
                    <a16:creationId xmlns:a16="http://schemas.microsoft.com/office/drawing/2014/main" id="{4E5B0B09-90EC-52EF-F267-2E6E35C8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144"/>
                <a:ext cx="9" cy="10"/>
              </a:xfrm>
              <a:custGeom>
                <a:avLst/>
                <a:gdLst>
                  <a:gd name="T0" fmla="*/ 0 w 16"/>
                  <a:gd name="T1" fmla="*/ 11 h 22"/>
                  <a:gd name="T2" fmla="*/ 0 w 16"/>
                  <a:gd name="T3" fmla="*/ 2 h 22"/>
                  <a:gd name="T4" fmla="*/ 4 w 16"/>
                  <a:gd name="T5" fmla="*/ 0 h 22"/>
                  <a:gd name="T6" fmla="*/ 13 w 16"/>
                  <a:gd name="T7" fmla="*/ 2 h 22"/>
                  <a:gd name="T8" fmla="*/ 12 w 16"/>
                  <a:gd name="T9" fmla="*/ 9 h 22"/>
                  <a:gd name="T10" fmla="*/ 15 w 16"/>
                  <a:gd name="T11" fmla="*/ 11 h 22"/>
                  <a:gd name="T12" fmla="*/ 16 w 16"/>
                  <a:gd name="T13" fmla="*/ 16 h 22"/>
                  <a:gd name="T14" fmla="*/ 12 w 16"/>
                  <a:gd name="T15" fmla="*/ 22 h 22"/>
                  <a:gd name="T16" fmla="*/ 6 w 16"/>
                  <a:gd name="T17" fmla="*/ 19 h 22"/>
                  <a:gd name="T18" fmla="*/ 1 w 16"/>
                  <a:gd name="T19" fmla="*/ 11 h 22"/>
                  <a:gd name="T20" fmla="*/ 0 w 16"/>
                  <a:gd name="T21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2">
                    <a:moveTo>
                      <a:pt x="0" y="11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13" y="2"/>
                    </a:lnTo>
                    <a:lnTo>
                      <a:pt x="12" y="9"/>
                    </a:lnTo>
                    <a:lnTo>
                      <a:pt x="15" y="11"/>
                    </a:lnTo>
                    <a:lnTo>
                      <a:pt x="16" y="16"/>
                    </a:lnTo>
                    <a:lnTo>
                      <a:pt x="12" y="22"/>
                    </a:lnTo>
                    <a:lnTo>
                      <a:pt x="6" y="19"/>
                    </a:lnTo>
                    <a:lnTo>
                      <a:pt x="1" y="11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7" name="Freeform 5460">
                <a:extLst>
                  <a:ext uri="{FF2B5EF4-FFF2-40B4-BE49-F238E27FC236}">
                    <a16:creationId xmlns:a16="http://schemas.microsoft.com/office/drawing/2014/main" id="{70053165-677D-D60E-28FF-2F7614176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147"/>
                <a:ext cx="7" cy="8"/>
              </a:xfrm>
              <a:custGeom>
                <a:avLst/>
                <a:gdLst>
                  <a:gd name="T0" fmla="*/ 0 w 15"/>
                  <a:gd name="T1" fmla="*/ 3 h 15"/>
                  <a:gd name="T2" fmla="*/ 4 w 15"/>
                  <a:gd name="T3" fmla="*/ 11 h 15"/>
                  <a:gd name="T4" fmla="*/ 12 w 15"/>
                  <a:gd name="T5" fmla="*/ 15 h 15"/>
                  <a:gd name="T6" fmla="*/ 15 w 15"/>
                  <a:gd name="T7" fmla="*/ 9 h 15"/>
                  <a:gd name="T8" fmla="*/ 9 w 15"/>
                  <a:gd name="T9" fmla="*/ 4 h 15"/>
                  <a:gd name="T10" fmla="*/ 9 w 15"/>
                  <a:gd name="T11" fmla="*/ 1 h 15"/>
                  <a:gd name="T12" fmla="*/ 1 w 15"/>
                  <a:gd name="T13" fmla="*/ 0 h 15"/>
                  <a:gd name="T14" fmla="*/ 0 w 15"/>
                  <a:gd name="T1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0" y="3"/>
                    </a:moveTo>
                    <a:lnTo>
                      <a:pt x="4" y="11"/>
                    </a:lnTo>
                    <a:lnTo>
                      <a:pt x="12" y="15"/>
                    </a:lnTo>
                    <a:lnTo>
                      <a:pt x="15" y="9"/>
                    </a:lnTo>
                    <a:lnTo>
                      <a:pt x="9" y="4"/>
                    </a:lnTo>
                    <a:lnTo>
                      <a:pt x="9" y="1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8" name="Freeform 5461">
                <a:extLst>
                  <a:ext uri="{FF2B5EF4-FFF2-40B4-BE49-F238E27FC236}">
                    <a16:creationId xmlns:a16="http://schemas.microsoft.com/office/drawing/2014/main" id="{9E3D3783-97DF-088E-91C2-61858C58F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147"/>
                <a:ext cx="7" cy="8"/>
              </a:xfrm>
              <a:custGeom>
                <a:avLst/>
                <a:gdLst>
                  <a:gd name="T0" fmla="*/ 0 w 15"/>
                  <a:gd name="T1" fmla="*/ 3 h 15"/>
                  <a:gd name="T2" fmla="*/ 1 w 15"/>
                  <a:gd name="T3" fmla="*/ 0 h 15"/>
                  <a:gd name="T4" fmla="*/ 9 w 15"/>
                  <a:gd name="T5" fmla="*/ 1 h 15"/>
                  <a:gd name="T6" fmla="*/ 9 w 15"/>
                  <a:gd name="T7" fmla="*/ 4 h 15"/>
                  <a:gd name="T8" fmla="*/ 15 w 15"/>
                  <a:gd name="T9" fmla="*/ 9 h 15"/>
                  <a:gd name="T10" fmla="*/ 12 w 15"/>
                  <a:gd name="T11" fmla="*/ 15 h 15"/>
                  <a:gd name="T12" fmla="*/ 4 w 15"/>
                  <a:gd name="T13" fmla="*/ 11 h 15"/>
                  <a:gd name="T14" fmla="*/ 0 w 15"/>
                  <a:gd name="T1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0" y="3"/>
                    </a:moveTo>
                    <a:lnTo>
                      <a:pt x="1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15" y="9"/>
                    </a:lnTo>
                    <a:lnTo>
                      <a:pt x="12" y="15"/>
                    </a:lnTo>
                    <a:lnTo>
                      <a:pt x="4" y="1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09" name="Freeform 5462">
                <a:extLst>
                  <a:ext uri="{FF2B5EF4-FFF2-40B4-BE49-F238E27FC236}">
                    <a16:creationId xmlns:a16="http://schemas.microsoft.com/office/drawing/2014/main" id="{4D1EEC44-704B-986C-CD9A-6E87E6115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2147"/>
                <a:ext cx="7" cy="8"/>
              </a:xfrm>
              <a:custGeom>
                <a:avLst/>
                <a:gdLst>
                  <a:gd name="T0" fmla="*/ 0 w 15"/>
                  <a:gd name="T1" fmla="*/ 3 h 15"/>
                  <a:gd name="T2" fmla="*/ 1 w 15"/>
                  <a:gd name="T3" fmla="*/ 0 h 15"/>
                  <a:gd name="T4" fmla="*/ 9 w 15"/>
                  <a:gd name="T5" fmla="*/ 1 h 15"/>
                  <a:gd name="T6" fmla="*/ 9 w 15"/>
                  <a:gd name="T7" fmla="*/ 4 h 15"/>
                  <a:gd name="T8" fmla="*/ 15 w 15"/>
                  <a:gd name="T9" fmla="*/ 9 h 15"/>
                  <a:gd name="T10" fmla="*/ 12 w 15"/>
                  <a:gd name="T11" fmla="*/ 15 h 15"/>
                  <a:gd name="T12" fmla="*/ 4 w 15"/>
                  <a:gd name="T13" fmla="*/ 11 h 15"/>
                  <a:gd name="T14" fmla="*/ 0 w 15"/>
                  <a:gd name="T1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0" y="3"/>
                    </a:moveTo>
                    <a:lnTo>
                      <a:pt x="1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15" y="9"/>
                    </a:lnTo>
                    <a:lnTo>
                      <a:pt x="12" y="15"/>
                    </a:lnTo>
                    <a:lnTo>
                      <a:pt x="4" y="11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0" name="Freeform 5463">
                <a:extLst>
                  <a:ext uri="{FF2B5EF4-FFF2-40B4-BE49-F238E27FC236}">
                    <a16:creationId xmlns:a16="http://schemas.microsoft.com/office/drawing/2014/main" id="{BE5A9151-C175-C2EE-D93F-C18B9D73B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2094"/>
                <a:ext cx="16" cy="12"/>
              </a:xfrm>
              <a:custGeom>
                <a:avLst/>
                <a:gdLst>
                  <a:gd name="T0" fmla="*/ 14 w 32"/>
                  <a:gd name="T1" fmla="*/ 15 h 24"/>
                  <a:gd name="T2" fmla="*/ 18 w 32"/>
                  <a:gd name="T3" fmla="*/ 16 h 24"/>
                  <a:gd name="T4" fmla="*/ 26 w 32"/>
                  <a:gd name="T5" fmla="*/ 24 h 24"/>
                  <a:gd name="T6" fmla="*/ 32 w 32"/>
                  <a:gd name="T7" fmla="*/ 15 h 24"/>
                  <a:gd name="T8" fmla="*/ 31 w 32"/>
                  <a:gd name="T9" fmla="*/ 10 h 24"/>
                  <a:gd name="T10" fmla="*/ 17 w 32"/>
                  <a:gd name="T11" fmla="*/ 9 h 24"/>
                  <a:gd name="T12" fmla="*/ 9 w 32"/>
                  <a:gd name="T13" fmla="*/ 6 h 24"/>
                  <a:gd name="T14" fmla="*/ 8 w 32"/>
                  <a:gd name="T15" fmla="*/ 0 h 24"/>
                  <a:gd name="T16" fmla="*/ 5 w 32"/>
                  <a:gd name="T17" fmla="*/ 4 h 24"/>
                  <a:gd name="T18" fmla="*/ 5 w 32"/>
                  <a:gd name="T19" fmla="*/ 9 h 24"/>
                  <a:gd name="T20" fmla="*/ 0 w 32"/>
                  <a:gd name="T21" fmla="*/ 12 h 24"/>
                  <a:gd name="T22" fmla="*/ 2 w 32"/>
                  <a:gd name="T23" fmla="*/ 18 h 24"/>
                  <a:gd name="T24" fmla="*/ 14 w 32"/>
                  <a:gd name="T25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24">
                    <a:moveTo>
                      <a:pt x="14" y="15"/>
                    </a:moveTo>
                    <a:lnTo>
                      <a:pt x="18" y="16"/>
                    </a:lnTo>
                    <a:lnTo>
                      <a:pt x="26" y="24"/>
                    </a:lnTo>
                    <a:lnTo>
                      <a:pt x="32" y="15"/>
                    </a:lnTo>
                    <a:lnTo>
                      <a:pt x="31" y="10"/>
                    </a:lnTo>
                    <a:lnTo>
                      <a:pt x="17" y="9"/>
                    </a:lnTo>
                    <a:lnTo>
                      <a:pt x="9" y="6"/>
                    </a:lnTo>
                    <a:lnTo>
                      <a:pt x="8" y="0"/>
                    </a:lnTo>
                    <a:lnTo>
                      <a:pt x="5" y="4"/>
                    </a:lnTo>
                    <a:lnTo>
                      <a:pt x="5" y="9"/>
                    </a:lnTo>
                    <a:lnTo>
                      <a:pt x="0" y="12"/>
                    </a:lnTo>
                    <a:lnTo>
                      <a:pt x="2" y="18"/>
                    </a:lnTo>
                    <a:lnTo>
                      <a:pt x="14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1" name="Freeform 5464">
                <a:extLst>
                  <a:ext uri="{FF2B5EF4-FFF2-40B4-BE49-F238E27FC236}">
                    <a16:creationId xmlns:a16="http://schemas.microsoft.com/office/drawing/2014/main" id="{30155F68-3AB4-367F-3C15-0F3F5EA88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2094"/>
                <a:ext cx="16" cy="12"/>
              </a:xfrm>
              <a:custGeom>
                <a:avLst/>
                <a:gdLst>
                  <a:gd name="T0" fmla="*/ 14 w 32"/>
                  <a:gd name="T1" fmla="*/ 15 h 24"/>
                  <a:gd name="T2" fmla="*/ 2 w 32"/>
                  <a:gd name="T3" fmla="*/ 18 h 24"/>
                  <a:gd name="T4" fmla="*/ 0 w 32"/>
                  <a:gd name="T5" fmla="*/ 12 h 24"/>
                  <a:gd name="T6" fmla="*/ 5 w 32"/>
                  <a:gd name="T7" fmla="*/ 9 h 24"/>
                  <a:gd name="T8" fmla="*/ 5 w 32"/>
                  <a:gd name="T9" fmla="*/ 4 h 24"/>
                  <a:gd name="T10" fmla="*/ 8 w 32"/>
                  <a:gd name="T11" fmla="*/ 0 h 24"/>
                  <a:gd name="T12" fmla="*/ 9 w 32"/>
                  <a:gd name="T13" fmla="*/ 6 h 24"/>
                  <a:gd name="T14" fmla="*/ 17 w 32"/>
                  <a:gd name="T15" fmla="*/ 9 h 24"/>
                  <a:gd name="T16" fmla="*/ 31 w 32"/>
                  <a:gd name="T17" fmla="*/ 10 h 24"/>
                  <a:gd name="T18" fmla="*/ 32 w 32"/>
                  <a:gd name="T19" fmla="*/ 15 h 24"/>
                  <a:gd name="T20" fmla="*/ 26 w 32"/>
                  <a:gd name="T21" fmla="*/ 24 h 24"/>
                  <a:gd name="T22" fmla="*/ 18 w 32"/>
                  <a:gd name="T23" fmla="*/ 16 h 24"/>
                  <a:gd name="T24" fmla="*/ 14 w 32"/>
                  <a:gd name="T25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24">
                    <a:moveTo>
                      <a:pt x="14" y="15"/>
                    </a:moveTo>
                    <a:lnTo>
                      <a:pt x="2" y="18"/>
                    </a:lnTo>
                    <a:lnTo>
                      <a:pt x="0" y="12"/>
                    </a:lnTo>
                    <a:lnTo>
                      <a:pt x="5" y="9"/>
                    </a:lnTo>
                    <a:lnTo>
                      <a:pt x="5" y="4"/>
                    </a:lnTo>
                    <a:lnTo>
                      <a:pt x="8" y="0"/>
                    </a:lnTo>
                    <a:lnTo>
                      <a:pt x="9" y="6"/>
                    </a:lnTo>
                    <a:lnTo>
                      <a:pt x="17" y="9"/>
                    </a:lnTo>
                    <a:lnTo>
                      <a:pt x="31" y="10"/>
                    </a:lnTo>
                    <a:lnTo>
                      <a:pt x="32" y="15"/>
                    </a:lnTo>
                    <a:lnTo>
                      <a:pt x="26" y="24"/>
                    </a:lnTo>
                    <a:lnTo>
                      <a:pt x="18" y="16"/>
                    </a:lnTo>
                    <a:lnTo>
                      <a:pt x="14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2" name="Freeform 5465">
                <a:extLst>
                  <a:ext uri="{FF2B5EF4-FFF2-40B4-BE49-F238E27FC236}">
                    <a16:creationId xmlns:a16="http://schemas.microsoft.com/office/drawing/2014/main" id="{9332A566-ED22-CC7D-C85D-4A8FB3595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2094"/>
                <a:ext cx="16" cy="12"/>
              </a:xfrm>
              <a:custGeom>
                <a:avLst/>
                <a:gdLst>
                  <a:gd name="T0" fmla="*/ 14 w 32"/>
                  <a:gd name="T1" fmla="*/ 15 h 24"/>
                  <a:gd name="T2" fmla="*/ 2 w 32"/>
                  <a:gd name="T3" fmla="*/ 18 h 24"/>
                  <a:gd name="T4" fmla="*/ 0 w 32"/>
                  <a:gd name="T5" fmla="*/ 12 h 24"/>
                  <a:gd name="T6" fmla="*/ 5 w 32"/>
                  <a:gd name="T7" fmla="*/ 9 h 24"/>
                  <a:gd name="T8" fmla="*/ 5 w 32"/>
                  <a:gd name="T9" fmla="*/ 4 h 24"/>
                  <a:gd name="T10" fmla="*/ 8 w 32"/>
                  <a:gd name="T11" fmla="*/ 0 h 24"/>
                  <a:gd name="T12" fmla="*/ 9 w 32"/>
                  <a:gd name="T13" fmla="*/ 6 h 24"/>
                  <a:gd name="T14" fmla="*/ 17 w 32"/>
                  <a:gd name="T15" fmla="*/ 9 h 24"/>
                  <a:gd name="T16" fmla="*/ 31 w 32"/>
                  <a:gd name="T17" fmla="*/ 10 h 24"/>
                  <a:gd name="T18" fmla="*/ 32 w 32"/>
                  <a:gd name="T19" fmla="*/ 15 h 24"/>
                  <a:gd name="T20" fmla="*/ 26 w 32"/>
                  <a:gd name="T21" fmla="*/ 24 h 24"/>
                  <a:gd name="T22" fmla="*/ 18 w 32"/>
                  <a:gd name="T23" fmla="*/ 16 h 24"/>
                  <a:gd name="T24" fmla="*/ 14 w 32"/>
                  <a:gd name="T25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24">
                    <a:moveTo>
                      <a:pt x="14" y="15"/>
                    </a:moveTo>
                    <a:lnTo>
                      <a:pt x="2" y="18"/>
                    </a:lnTo>
                    <a:lnTo>
                      <a:pt x="0" y="12"/>
                    </a:lnTo>
                    <a:lnTo>
                      <a:pt x="5" y="9"/>
                    </a:lnTo>
                    <a:lnTo>
                      <a:pt x="5" y="4"/>
                    </a:lnTo>
                    <a:lnTo>
                      <a:pt x="8" y="0"/>
                    </a:lnTo>
                    <a:lnTo>
                      <a:pt x="9" y="6"/>
                    </a:lnTo>
                    <a:lnTo>
                      <a:pt x="17" y="9"/>
                    </a:lnTo>
                    <a:lnTo>
                      <a:pt x="31" y="10"/>
                    </a:lnTo>
                    <a:lnTo>
                      <a:pt x="32" y="15"/>
                    </a:lnTo>
                    <a:lnTo>
                      <a:pt x="26" y="24"/>
                    </a:lnTo>
                    <a:lnTo>
                      <a:pt x="18" y="16"/>
                    </a:lnTo>
                    <a:lnTo>
                      <a:pt x="14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3" name="Freeform 5466">
                <a:extLst>
                  <a:ext uri="{FF2B5EF4-FFF2-40B4-BE49-F238E27FC236}">
                    <a16:creationId xmlns:a16="http://schemas.microsoft.com/office/drawing/2014/main" id="{27284B0E-9217-157A-241B-DF6977766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098"/>
                <a:ext cx="10" cy="11"/>
              </a:xfrm>
              <a:custGeom>
                <a:avLst/>
                <a:gdLst>
                  <a:gd name="T0" fmla="*/ 0 w 20"/>
                  <a:gd name="T1" fmla="*/ 0 h 23"/>
                  <a:gd name="T2" fmla="*/ 2 w 20"/>
                  <a:gd name="T3" fmla="*/ 21 h 23"/>
                  <a:gd name="T4" fmla="*/ 17 w 20"/>
                  <a:gd name="T5" fmla="*/ 23 h 23"/>
                  <a:gd name="T6" fmla="*/ 20 w 20"/>
                  <a:gd name="T7" fmla="*/ 17 h 23"/>
                  <a:gd name="T8" fmla="*/ 19 w 20"/>
                  <a:gd name="T9" fmla="*/ 2 h 23"/>
                  <a:gd name="T10" fmla="*/ 13 w 20"/>
                  <a:gd name="T11" fmla="*/ 0 h 23"/>
                  <a:gd name="T12" fmla="*/ 0 w 20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0" y="0"/>
                    </a:moveTo>
                    <a:lnTo>
                      <a:pt x="2" y="21"/>
                    </a:lnTo>
                    <a:lnTo>
                      <a:pt x="17" y="23"/>
                    </a:lnTo>
                    <a:lnTo>
                      <a:pt x="20" y="17"/>
                    </a:lnTo>
                    <a:lnTo>
                      <a:pt x="19" y="2"/>
                    </a:lnTo>
                    <a:lnTo>
                      <a:pt x="1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4" name="Freeform 5467">
                <a:extLst>
                  <a:ext uri="{FF2B5EF4-FFF2-40B4-BE49-F238E27FC236}">
                    <a16:creationId xmlns:a16="http://schemas.microsoft.com/office/drawing/2014/main" id="{FBAE51CA-F496-7F6E-1A3E-F9094B7A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098"/>
                <a:ext cx="10" cy="11"/>
              </a:xfrm>
              <a:custGeom>
                <a:avLst/>
                <a:gdLst>
                  <a:gd name="T0" fmla="*/ 0 w 20"/>
                  <a:gd name="T1" fmla="*/ 0 h 23"/>
                  <a:gd name="T2" fmla="*/ 13 w 20"/>
                  <a:gd name="T3" fmla="*/ 0 h 23"/>
                  <a:gd name="T4" fmla="*/ 19 w 20"/>
                  <a:gd name="T5" fmla="*/ 2 h 23"/>
                  <a:gd name="T6" fmla="*/ 20 w 20"/>
                  <a:gd name="T7" fmla="*/ 17 h 23"/>
                  <a:gd name="T8" fmla="*/ 17 w 20"/>
                  <a:gd name="T9" fmla="*/ 23 h 23"/>
                  <a:gd name="T10" fmla="*/ 2 w 20"/>
                  <a:gd name="T11" fmla="*/ 21 h 23"/>
                  <a:gd name="T12" fmla="*/ 0 w 20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0" y="0"/>
                    </a:moveTo>
                    <a:lnTo>
                      <a:pt x="13" y="0"/>
                    </a:lnTo>
                    <a:lnTo>
                      <a:pt x="19" y="2"/>
                    </a:lnTo>
                    <a:lnTo>
                      <a:pt x="20" y="17"/>
                    </a:lnTo>
                    <a:lnTo>
                      <a:pt x="17" y="23"/>
                    </a:lnTo>
                    <a:lnTo>
                      <a:pt x="2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5" name="Freeform 5468">
                <a:extLst>
                  <a:ext uri="{FF2B5EF4-FFF2-40B4-BE49-F238E27FC236}">
                    <a16:creationId xmlns:a16="http://schemas.microsoft.com/office/drawing/2014/main" id="{2C1DC153-2E88-7CA4-F826-07F453473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098"/>
                <a:ext cx="10" cy="11"/>
              </a:xfrm>
              <a:custGeom>
                <a:avLst/>
                <a:gdLst>
                  <a:gd name="T0" fmla="*/ 0 w 20"/>
                  <a:gd name="T1" fmla="*/ 0 h 23"/>
                  <a:gd name="T2" fmla="*/ 13 w 20"/>
                  <a:gd name="T3" fmla="*/ 0 h 23"/>
                  <a:gd name="T4" fmla="*/ 19 w 20"/>
                  <a:gd name="T5" fmla="*/ 2 h 23"/>
                  <a:gd name="T6" fmla="*/ 20 w 20"/>
                  <a:gd name="T7" fmla="*/ 17 h 23"/>
                  <a:gd name="T8" fmla="*/ 17 w 20"/>
                  <a:gd name="T9" fmla="*/ 23 h 23"/>
                  <a:gd name="T10" fmla="*/ 2 w 20"/>
                  <a:gd name="T11" fmla="*/ 21 h 23"/>
                  <a:gd name="T12" fmla="*/ 0 w 20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0" y="0"/>
                    </a:moveTo>
                    <a:lnTo>
                      <a:pt x="13" y="0"/>
                    </a:lnTo>
                    <a:lnTo>
                      <a:pt x="19" y="2"/>
                    </a:lnTo>
                    <a:lnTo>
                      <a:pt x="20" y="17"/>
                    </a:lnTo>
                    <a:lnTo>
                      <a:pt x="17" y="23"/>
                    </a:lnTo>
                    <a:lnTo>
                      <a:pt x="2" y="2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6" name="Freeform 5469">
                <a:extLst>
                  <a:ext uri="{FF2B5EF4-FFF2-40B4-BE49-F238E27FC236}">
                    <a16:creationId xmlns:a16="http://schemas.microsoft.com/office/drawing/2014/main" id="{301F0905-3074-8CBD-80E6-579C74586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2116"/>
                <a:ext cx="11" cy="16"/>
              </a:xfrm>
              <a:custGeom>
                <a:avLst/>
                <a:gdLst>
                  <a:gd name="T0" fmla="*/ 6 w 23"/>
                  <a:gd name="T1" fmla="*/ 5 h 34"/>
                  <a:gd name="T2" fmla="*/ 2 w 23"/>
                  <a:gd name="T3" fmla="*/ 6 h 34"/>
                  <a:gd name="T4" fmla="*/ 3 w 23"/>
                  <a:gd name="T5" fmla="*/ 18 h 34"/>
                  <a:gd name="T6" fmla="*/ 0 w 23"/>
                  <a:gd name="T7" fmla="*/ 21 h 34"/>
                  <a:gd name="T8" fmla="*/ 5 w 23"/>
                  <a:gd name="T9" fmla="*/ 27 h 34"/>
                  <a:gd name="T10" fmla="*/ 12 w 23"/>
                  <a:gd name="T11" fmla="*/ 24 h 34"/>
                  <a:gd name="T12" fmla="*/ 17 w 23"/>
                  <a:gd name="T13" fmla="*/ 32 h 34"/>
                  <a:gd name="T14" fmla="*/ 21 w 23"/>
                  <a:gd name="T15" fmla="*/ 34 h 34"/>
                  <a:gd name="T16" fmla="*/ 20 w 23"/>
                  <a:gd name="T17" fmla="*/ 27 h 34"/>
                  <a:gd name="T18" fmla="*/ 23 w 23"/>
                  <a:gd name="T19" fmla="*/ 21 h 34"/>
                  <a:gd name="T20" fmla="*/ 17 w 23"/>
                  <a:gd name="T21" fmla="*/ 21 h 34"/>
                  <a:gd name="T22" fmla="*/ 6 w 23"/>
                  <a:gd name="T23" fmla="*/ 0 h 34"/>
                  <a:gd name="T24" fmla="*/ 6 w 23"/>
                  <a:gd name="T25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34">
                    <a:moveTo>
                      <a:pt x="6" y="5"/>
                    </a:moveTo>
                    <a:lnTo>
                      <a:pt x="2" y="6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5" y="27"/>
                    </a:lnTo>
                    <a:lnTo>
                      <a:pt x="12" y="24"/>
                    </a:lnTo>
                    <a:lnTo>
                      <a:pt x="17" y="32"/>
                    </a:lnTo>
                    <a:lnTo>
                      <a:pt x="21" y="34"/>
                    </a:lnTo>
                    <a:lnTo>
                      <a:pt x="20" y="27"/>
                    </a:lnTo>
                    <a:lnTo>
                      <a:pt x="23" y="21"/>
                    </a:lnTo>
                    <a:lnTo>
                      <a:pt x="17" y="21"/>
                    </a:lnTo>
                    <a:lnTo>
                      <a:pt x="6" y="0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7" name="Freeform 5470">
                <a:extLst>
                  <a:ext uri="{FF2B5EF4-FFF2-40B4-BE49-F238E27FC236}">
                    <a16:creationId xmlns:a16="http://schemas.microsoft.com/office/drawing/2014/main" id="{85A1EC94-913E-6C77-4CCB-A7BFADE55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2116"/>
                <a:ext cx="11" cy="16"/>
              </a:xfrm>
              <a:custGeom>
                <a:avLst/>
                <a:gdLst>
                  <a:gd name="T0" fmla="*/ 6 w 23"/>
                  <a:gd name="T1" fmla="*/ 5 h 34"/>
                  <a:gd name="T2" fmla="*/ 6 w 23"/>
                  <a:gd name="T3" fmla="*/ 0 h 34"/>
                  <a:gd name="T4" fmla="*/ 17 w 23"/>
                  <a:gd name="T5" fmla="*/ 21 h 34"/>
                  <a:gd name="T6" fmla="*/ 23 w 23"/>
                  <a:gd name="T7" fmla="*/ 21 h 34"/>
                  <a:gd name="T8" fmla="*/ 20 w 23"/>
                  <a:gd name="T9" fmla="*/ 27 h 34"/>
                  <a:gd name="T10" fmla="*/ 21 w 23"/>
                  <a:gd name="T11" fmla="*/ 34 h 34"/>
                  <a:gd name="T12" fmla="*/ 17 w 23"/>
                  <a:gd name="T13" fmla="*/ 32 h 34"/>
                  <a:gd name="T14" fmla="*/ 12 w 23"/>
                  <a:gd name="T15" fmla="*/ 24 h 34"/>
                  <a:gd name="T16" fmla="*/ 5 w 23"/>
                  <a:gd name="T17" fmla="*/ 27 h 34"/>
                  <a:gd name="T18" fmla="*/ 0 w 23"/>
                  <a:gd name="T19" fmla="*/ 21 h 34"/>
                  <a:gd name="T20" fmla="*/ 3 w 23"/>
                  <a:gd name="T21" fmla="*/ 18 h 34"/>
                  <a:gd name="T22" fmla="*/ 2 w 23"/>
                  <a:gd name="T23" fmla="*/ 6 h 34"/>
                  <a:gd name="T24" fmla="*/ 6 w 23"/>
                  <a:gd name="T25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34">
                    <a:moveTo>
                      <a:pt x="6" y="5"/>
                    </a:moveTo>
                    <a:lnTo>
                      <a:pt x="6" y="0"/>
                    </a:lnTo>
                    <a:lnTo>
                      <a:pt x="17" y="21"/>
                    </a:lnTo>
                    <a:lnTo>
                      <a:pt x="23" y="21"/>
                    </a:lnTo>
                    <a:lnTo>
                      <a:pt x="20" y="27"/>
                    </a:lnTo>
                    <a:lnTo>
                      <a:pt x="21" y="34"/>
                    </a:lnTo>
                    <a:lnTo>
                      <a:pt x="17" y="32"/>
                    </a:lnTo>
                    <a:lnTo>
                      <a:pt x="12" y="24"/>
                    </a:lnTo>
                    <a:lnTo>
                      <a:pt x="5" y="27"/>
                    </a:lnTo>
                    <a:lnTo>
                      <a:pt x="0" y="21"/>
                    </a:lnTo>
                    <a:lnTo>
                      <a:pt x="3" y="18"/>
                    </a:lnTo>
                    <a:lnTo>
                      <a:pt x="2" y="6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8" name="Freeform 5471">
                <a:extLst>
                  <a:ext uri="{FF2B5EF4-FFF2-40B4-BE49-F238E27FC236}">
                    <a16:creationId xmlns:a16="http://schemas.microsoft.com/office/drawing/2014/main" id="{550D395D-5195-A733-2365-8CC66C6E2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2116"/>
                <a:ext cx="11" cy="16"/>
              </a:xfrm>
              <a:custGeom>
                <a:avLst/>
                <a:gdLst>
                  <a:gd name="T0" fmla="*/ 6 w 23"/>
                  <a:gd name="T1" fmla="*/ 5 h 34"/>
                  <a:gd name="T2" fmla="*/ 6 w 23"/>
                  <a:gd name="T3" fmla="*/ 0 h 34"/>
                  <a:gd name="T4" fmla="*/ 17 w 23"/>
                  <a:gd name="T5" fmla="*/ 21 h 34"/>
                  <a:gd name="T6" fmla="*/ 23 w 23"/>
                  <a:gd name="T7" fmla="*/ 21 h 34"/>
                  <a:gd name="T8" fmla="*/ 20 w 23"/>
                  <a:gd name="T9" fmla="*/ 27 h 34"/>
                  <a:gd name="T10" fmla="*/ 21 w 23"/>
                  <a:gd name="T11" fmla="*/ 34 h 34"/>
                  <a:gd name="T12" fmla="*/ 17 w 23"/>
                  <a:gd name="T13" fmla="*/ 32 h 34"/>
                  <a:gd name="T14" fmla="*/ 12 w 23"/>
                  <a:gd name="T15" fmla="*/ 24 h 34"/>
                  <a:gd name="T16" fmla="*/ 5 w 23"/>
                  <a:gd name="T17" fmla="*/ 27 h 34"/>
                  <a:gd name="T18" fmla="*/ 0 w 23"/>
                  <a:gd name="T19" fmla="*/ 21 h 34"/>
                  <a:gd name="T20" fmla="*/ 3 w 23"/>
                  <a:gd name="T21" fmla="*/ 18 h 34"/>
                  <a:gd name="T22" fmla="*/ 2 w 23"/>
                  <a:gd name="T23" fmla="*/ 6 h 34"/>
                  <a:gd name="T24" fmla="*/ 6 w 23"/>
                  <a:gd name="T25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34">
                    <a:moveTo>
                      <a:pt x="6" y="5"/>
                    </a:moveTo>
                    <a:lnTo>
                      <a:pt x="6" y="0"/>
                    </a:lnTo>
                    <a:lnTo>
                      <a:pt x="17" y="21"/>
                    </a:lnTo>
                    <a:lnTo>
                      <a:pt x="23" y="21"/>
                    </a:lnTo>
                    <a:lnTo>
                      <a:pt x="20" y="27"/>
                    </a:lnTo>
                    <a:lnTo>
                      <a:pt x="21" y="34"/>
                    </a:lnTo>
                    <a:lnTo>
                      <a:pt x="17" y="32"/>
                    </a:lnTo>
                    <a:lnTo>
                      <a:pt x="12" y="24"/>
                    </a:lnTo>
                    <a:lnTo>
                      <a:pt x="5" y="27"/>
                    </a:lnTo>
                    <a:lnTo>
                      <a:pt x="0" y="21"/>
                    </a:lnTo>
                    <a:lnTo>
                      <a:pt x="3" y="18"/>
                    </a:lnTo>
                    <a:lnTo>
                      <a:pt x="2" y="6"/>
                    </a:lnTo>
                    <a:lnTo>
                      <a:pt x="6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19" name="Freeform 5472">
                <a:extLst>
                  <a:ext uri="{FF2B5EF4-FFF2-40B4-BE49-F238E27FC236}">
                    <a16:creationId xmlns:a16="http://schemas.microsoft.com/office/drawing/2014/main" id="{6AC715A2-4358-37D8-6AF7-F5E73236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1808"/>
                <a:ext cx="99" cy="113"/>
              </a:xfrm>
              <a:custGeom>
                <a:avLst/>
                <a:gdLst>
                  <a:gd name="T0" fmla="*/ 153 w 197"/>
                  <a:gd name="T1" fmla="*/ 10 h 226"/>
                  <a:gd name="T2" fmla="*/ 135 w 197"/>
                  <a:gd name="T3" fmla="*/ 3 h 226"/>
                  <a:gd name="T4" fmla="*/ 91 w 197"/>
                  <a:gd name="T5" fmla="*/ 1 h 226"/>
                  <a:gd name="T6" fmla="*/ 71 w 197"/>
                  <a:gd name="T7" fmla="*/ 4 h 226"/>
                  <a:gd name="T8" fmla="*/ 58 w 197"/>
                  <a:gd name="T9" fmla="*/ 6 h 226"/>
                  <a:gd name="T10" fmla="*/ 23 w 197"/>
                  <a:gd name="T11" fmla="*/ 13 h 226"/>
                  <a:gd name="T12" fmla="*/ 8 w 197"/>
                  <a:gd name="T13" fmla="*/ 7 h 226"/>
                  <a:gd name="T14" fmla="*/ 0 w 197"/>
                  <a:gd name="T15" fmla="*/ 36 h 226"/>
                  <a:gd name="T16" fmla="*/ 18 w 197"/>
                  <a:gd name="T17" fmla="*/ 53 h 226"/>
                  <a:gd name="T18" fmla="*/ 35 w 197"/>
                  <a:gd name="T19" fmla="*/ 59 h 226"/>
                  <a:gd name="T20" fmla="*/ 46 w 197"/>
                  <a:gd name="T21" fmla="*/ 66 h 226"/>
                  <a:gd name="T22" fmla="*/ 46 w 197"/>
                  <a:gd name="T23" fmla="*/ 83 h 226"/>
                  <a:gd name="T24" fmla="*/ 43 w 197"/>
                  <a:gd name="T25" fmla="*/ 89 h 226"/>
                  <a:gd name="T26" fmla="*/ 41 w 197"/>
                  <a:gd name="T27" fmla="*/ 123 h 226"/>
                  <a:gd name="T28" fmla="*/ 43 w 197"/>
                  <a:gd name="T29" fmla="*/ 132 h 226"/>
                  <a:gd name="T30" fmla="*/ 43 w 197"/>
                  <a:gd name="T31" fmla="*/ 145 h 226"/>
                  <a:gd name="T32" fmla="*/ 53 w 197"/>
                  <a:gd name="T33" fmla="*/ 152 h 226"/>
                  <a:gd name="T34" fmla="*/ 59 w 197"/>
                  <a:gd name="T35" fmla="*/ 174 h 226"/>
                  <a:gd name="T36" fmla="*/ 56 w 197"/>
                  <a:gd name="T37" fmla="*/ 187 h 226"/>
                  <a:gd name="T38" fmla="*/ 65 w 197"/>
                  <a:gd name="T39" fmla="*/ 185 h 226"/>
                  <a:gd name="T40" fmla="*/ 70 w 197"/>
                  <a:gd name="T41" fmla="*/ 194 h 226"/>
                  <a:gd name="T42" fmla="*/ 70 w 197"/>
                  <a:gd name="T43" fmla="*/ 209 h 226"/>
                  <a:gd name="T44" fmla="*/ 82 w 197"/>
                  <a:gd name="T45" fmla="*/ 215 h 226"/>
                  <a:gd name="T46" fmla="*/ 94 w 197"/>
                  <a:gd name="T47" fmla="*/ 226 h 226"/>
                  <a:gd name="T48" fmla="*/ 99 w 197"/>
                  <a:gd name="T49" fmla="*/ 212 h 226"/>
                  <a:gd name="T50" fmla="*/ 112 w 197"/>
                  <a:gd name="T51" fmla="*/ 214 h 226"/>
                  <a:gd name="T52" fmla="*/ 109 w 197"/>
                  <a:gd name="T53" fmla="*/ 193 h 226"/>
                  <a:gd name="T54" fmla="*/ 128 w 197"/>
                  <a:gd name="T55" fmla="*/ 206 h 226"/>
                  <a:gd name="T56" fmla="*/ 138 w 197"/>
                  <a:gd name="T57" fmla="*/ 200 h 226"/>
                  <a:gd name="T58" fmla="*/ 149 w 197"/>
                  <a:gd name="T59" fmla="*/ 199 h 226"/>
                  <a:gd name="T60" fmla="*/ 163 w 197"/>
                  <a:gd name="T61" fmla="*/ 190 h 226"/>
                  <a:gd name="T62" fmla="*/ 170 w 197"/>
                  <a:gd name="T63" fmla="*/ 177 h 226"/>
                  <a:gd name="T64" fmla="*/ 167 w 197"/>
                  <a:gd name="T65" fmla="*/ 156 h 226"/>
                  <a:gd name="T66" fmla="*/ 176 w 197"/>
                  <a:gd name="T67" fmla="*/ 141 h 226"/>
                  <a:gd name="T68" fmla="*/ 181 w 197"/>
                  <a:gd name="T69" fmla="*/ 132 h 226"/>
                  <a:gd name="T70" fmla="*/ 185 w 197"/>
                  <a:gd name="T71" fmla="*/ 121 h 226"/>
                  <a:gd name="T72" fmla="*/ 196 w 197"/>
                  <a:gd name="T73" fmla="*/ 106 h 226"/>
                  <a:gd name="T74" fmla="*/ 197 w 197"/>
                  <a:gd name="T75" fmla="*/ 92 h 226"/>
                  <a:gd name="T76" fmla="*/ 190 w 197"/>
                  <a:gd name="T77" fmla="*/ 88 h 226"/>
                  <a:gd name="T78" fmla="*/ 178 w 197"/>
                  <a:gd name="T79" fmla="*/ 79 h 226"/>
                  <a:gd name="T80" fmla="*/ 166 w 197"/>
                  <a:gd name="T81" fmla="*/ 65 h 226"/>
                  <a:gd name="T82" fmla="*/ 158 w 197"/>
                  <a:gd name="T83" fmla="*/ 56 h 226"/>
                  <a:gd name="T84" fmla="*/ 149 w 197"/>
                  <a:gd name="T85" fmla="*/ 47 h 226"/>
                  <a:gd name="T86" fmla="*/ 144 w 197"/>
                  <a:gd name="T87" fmla="*/ 39 h 226"/>
                  <a:gd name="T88" fmla="*/ 149 w 197"/>
                  <a:gd name="T89" fmla="*/ 30 h 226"/>
                  <a:gd name="T90" fmla="*/ 163 w 197"/>
                  <a:gd name="T91" fmla="*/ 19 h 226"/>
                  <a:gd name="T92" fmla="*/ 161 w 197"/>
                  <a:gd name="T93" fmla="*/ 9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7" h="226">
                    <a:moveTo>
                      <a:pt x="161" y="9"/>
                    </a:moveTo>
                    <a:lnTo>
                      <a:pt x="153" y="10"/>
                    </a:lnTo>
                    <a:lnTo>
                      <a:pt x="137" y="4"/>
                    </a:lnTo>
                    <a:lnTo>
                      <a:pt x="135" y="3"/>
                    </a:lnTo>
                    <a:lnTo>
                      <a:pt x="115" y="0"/>
                    </a:lnTo>
                    <a:lnTo>
                      <a:pt x="91" y="1"/>
                    </a:lnTo>
                    <a:lnTo>
                      <a:pt x="82" y="4"/>
                    </a:lnTo>
                    <a:lnTo>
                      <a:pt x="71" y="4"/>
                    </a:lnTo>
                    <a:lnTo>
                      <a:pt x="61" y="6"/>
                    </a:lnTo>
                    <a:lnTo>
                      <a:pt x="58" y="6"/>
                    </a:lnTo>
                    <a:lnTo>
                      <a:pt x="46" y="7"/>
                    </a:lnTo>
                    <a:lnTo>
                      <a:pt x="23" y="13"/>
                    </a:lnTo>
                    <a:lnTo>
                      <a:pt x="18" y="13"/>
                    </a:lnTo>
                    <a:lnTo>
                      <a:pt x="8" y="7"/>
                    </a:lnTo>
                    <a:lnTo>
                      <a:pt x="3" y="7"/>
                    </a:lnTo>
                    <a:lnTo>
                      <a:pt x="0" y="36"/>
                    </a:lnTo>
                    <a:lnTo>
                      <a:pt x="6" y="39"/>
                    </a:lnTo>
                    <a:lnTo>
                      <a:pt x="18" y="53"/>
                    </a:lnTo>
                    <a:lnTo>
                      <a:pt x="23" y="54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46" y="66"/>
                    </a:lnTo>
                    <a:lnTo>
                      <a:pt x="43" y="71"/>
                    </a:lnTo>
                    <a:lnTo>
                      <a:pt x="46" y="83"/>
                    </a:lnTo>
                    <a:lnTo>
                      <a:pt x="43" y="86"/>
                    </a:lnTo>
                    <a:lnTo>
                      <a:pt x="43" y="89"/>
                    </a:lnTo>
                    <a:lnTo>
                      <a:pt x="46" y="97"/>
                    </a:lnTo>
                    <a:lnTo>
                      <a:pt x="41" y="123"/>
                    </a:lnTo>
                    <a:lnTo>
                      <a:pt x="43" y="126"/>
                    </a:lnTo>
                    <a:lnTo>
                      <a:pt x="43" y="132"/>
                    </a:lnTo>
                    <a:lnTo>
                      <a:pt x="43" y="136"/>
                    </a:lnTo>
                    <a:lnTo>
                      <a:pt x="43" y="145"/>
                    </a:lnTo>
                    <a:lnTo>
                      <a:pt x="44" y="150"/>
                    </a:lnTo>
                    <a:lnTo>
                      <a:pt x="53" y="152"/>
                    </a:lnTo>
                    <a:lnTo>
                      <a:pt x="62" y="162"/>
                    </a:lnTo>
                    <a:lnTo>
                      <a:pt x="59" y="174"/>
                    </a:lnTo>
                    <a:lnTo>
                      <a:pt x="56" y="179"/>
                    </a:lnTo>
                    <a:lnTo>
                      <a:pt x="56" y="187"/>
                    </a:lnTo>
                    <a:lnTo>
                      <a:pt x="59" y="190"/>
                    </a:lnTo>
                    <a:lnTo>
                      <a:pt x="65" y="185"/>
                    </a:lnTo>
                    <a:lnTo>
                      <a:pt x="68" y="187"/>
                    </a:lnTo>
                    <a:lnTo>
                      <a:pt x="70" y="194"/>
                    </a:lnTo>
                    <a:lnTo>
                      <a:pt x="67" y="205"/>
                    </a:lnTo>
                    <a:lnTo>
                      <a:pt x="70" y="209"/>
                    </a:lnTo>
                    <a:lnTo>
                      <a:pt x="76" y="220"/>
                    </a:lnTo>
                    <a:lnTo>
                      <a:pt x="82" y="215"/>
                    </a:lnTo>
                    <a:lnTo>
                      <a:pt x="91" y="221"/>
                    </a:lnTo>
                    <a:lnTo>
                      <a:pt x="94" y="226"/>
                    </a:lnTo>
                    <a:lnTo>
                      <a:pt x="91" y="215"/>
                    </a:lnTo>
                    <a:lnTo>
                      <a:pt x="99" y="212"/>
                    </a:lnTo>
                    <a:lnTo>
                      <a:pt x="105" y="220"/>
                    </a:lnTo>
                    <a:lnTo>
                      <a:pt x="112" y="214"/>
                    </a:lnTo>
                    <a:lnTo>
                      <a:pt x="109" y="203"/>
                    </a:lnTo>
                    <a:lnTo>
                      <a:pt x="109" y="193"/>
                    </a:lnTo>
                    <a:lnTo>
                      <a:pt x="122" y="208"/>
                    </a:lnTo>
                    <a:lnTo>
                      <a:pt x="128" y="206"/>
                    </a:lnTo>
                    <a:lnTo>
                      <a:pt x="131" y="209"/>
                    </a:lnTo>
                    <a:lnTo>
                      <a:pt x="138" y="200"/>
                    </a:lnTo>
                    <a:lnTo>
                      <a:pt x="146" y="205"/>
                    </a:lnTo>
                    <a:lnTo>
                      <a:pt x="149" y="199"/>
                    </a:lnTo>
                    <a:lnTo>
                      <a:pt x="163" y="196"/>
                    </a:lnTo>
                    <a:lnTo>
                      <a:pt x="163" y="190"/>
                    </a:lnTo>
                    <a:lnTo>
                      <a:pt x="170" y="180"/>
                    </a:lnTo>
                    <a:lnTo>
                      <a:pt x="170" y="177"/>
                    </a:lnTo>
                    <a:lnTo>
                      <a:pt x="173" y="174"/>
                    </a:lnTo>
                    <a:lnTo>
                      <a:pt x="167" y="156"/>
                    </a:lnTo>
                    <a:lnTo>
                      <a:pt x="170" y="149"/>
                    </a:lnTo>
                    <a:lnTo>
                      <a:pt x="176" y="141"/>
                    </a:lnTo>
                    <a:lnTo>
                      <a:pt x="176" y="135"/>
                    </a:lnTo>
                    <a:lnTo>
                      <a:pt x="181" y="132"/>
                    </a:lnTo>
                    <a:lnTo>
                      <a:pt x="185" y="127"/>
                    </a:lnTo>
                    <a:lnTo>
                      <a:pt x="185" y="121"/>
                    </a:lnTo>
                    <a:lnTo>
                      <a:pt x="191" y="118"/>
                    </a:lnTo>
                    <a:lnTo>
                      <a:pt x="196" y="106"/>
                    </a:lnTo>
                    <a:lnTo>
                      <a:pt x="194" y="100"/>
                    </a:lnTo>
                    <a:lnTo>
                      <a:pt x="197" y="92"/>
                    </a:lnTo>
                    <a:lnTo>
                      <a:pt x="191" y="86"/>
                    </a:lnTo>
                    <a:lnTo>
                      <a:pt x="190" y="88"/>
                    </a:lnTo>
                    <a:lnTo>
                      <a:pt x="187" y="88"/>
                    </a:lnTo>
                    <a:lnTo>
                      <a:pt x="178" y="79"/>
                    </a:lnTo>
                    <a:lnTo>
                      <a:pt x="175" y="73"/>
                    </a:lnTo>
                    <a:lnTo>
                      <a:pt x="166" y="65"/>
                    </a:lnTo>
                    <a:lnTo>
                      <a:pt x="161" y="66"/>
                    </a:lnTo>
                    <a:lnTo>
                      <a:pt x="158" y="56"/>
                    </a:lnTo>
                    <a:lnTo>
                      <a:pt x="153" y="57"/>
                    </a:lnTo>
                    <a:lnTo>
                      <a:pt x="149" y="47"/>
                    </a:lnTo>
                    <a:lnTo>
                      <a:pt x="146" y="47"/>
                    </a:lnTo>
                    <a:lnTo>
                      <a:pt x="144" y="39"/>
                    </a:lnTo>
                    <a:lnTo>
                      <a:pt x="144" y="35"/>
                    </a:lnTo>
                    <a:lnTo>
                      <a:pt x="149" y="30"/>
                    </a:lnTo>
                    <a:lnTo>
                      <a:pt x="155" y="30"/>
                    </a:lnTo>
                    <a:lnTo>
                      <a:pt x="163" y="19"/>
                    </a:lnTo>
                    <a:lnTo>
                      <a:pt x="161" y="15"/>
                    </a:lnTo>
                    <a:lnTo>
                      <a:pt x="16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0" name="Freeform 5473">
                <a:extLst>
                  <a:ext uri="{FF2B5EF4-FFF2-40B4-BE49-F238E27FC236}">
                    <a16:creationId xmlns:a16="http://schemas.microsoft.com/office/drawing/2014/main" id="{CA9A8016-092B-E9AE-A5F9-B4A97CFA3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1808"/>
                <a:ext cx="99" cy="113"/>
              </a:xfrm>
              <a:custGeom>
                <a:avLst/>
                <a:gdLst>
                  <a:gd name="T0" fmla="*/ 161 w 197"/>
                  <a:gd name="T1" fmla="*/ 15 h 226"/>
                  <a:gd name="T2" fmla="*/ 155 w 197"/>
                  <a:gd name="T3" fmla="*/ 30 h 226"/>
                  <a:gd name="T4" fmla="*/ 144 w 197"/>
                  <a:gd name="T5" fmla="*/ 35 h 226"/>
                  <a:gd name="T6" fmla="*/ 146 w 197"/>
                  <a:gd name="T7" fmla="*/ 47 h 226"/>
                  <a:gd name="T8" fmla="*/ 153 w 197"/>
                  <a:gd name="T9" fmla="*/ 57 h 226"/>
                  <a:gd name="T10" fmla="*/ 161 w 197"/>
                  <a:gd name="T11" fmla="*/ 66 h 226"/>
                  <a:gd name="T12" fmla="*/ 175 w 197"/>
                  <a:gd name="T13" fmla="*/ 73 h 226"/>
                  <a:gd name="T14" fmla="*/ 187 w 197"/>
                  <a:gd name="T15" fmla="*/ 88 h 226"/>
                  <a:gd name="T16" fmla="*/ 191 w 197"/>
                  <a:gd name="T17" fmla="*/ 86 h 226"/>
                  <a:gd name="T18" fmla="*/ 194 w 197"/>
                  <a:gd name="T19" fmla="*/ 100 h 226"/>
                  <a:gd name="T20" fmla="*/ 191 w 197"/>
                  <a:gd name="T21" fmla="*/ 118 h 226"/>
                  <a:gd name="T22" fmla="*/ 185 w 197"/>
                  <a:gd name="T23" fmla="*/ 127 h 226"/>
                  <a:gd name="T24" fmla="*/ 176 w 197"/>
                  <a:gd name="T25" fmla="*/ 135 h 226"/>
                  <a:gd name="T26" fmla="*/ 170 w 197"/>
                  <a:gd name="T27" fmla="*/ 149 h 226"/>
                  <a:gd name="T28" fmla="*/ 173 w 197"/>
                  <a:gd name="T29" fmla="*/ 174 h 226"/>
                  <a:gd name="T30" fmla="*/ 170 w 197"/>
                  <a:gd name="T31" fmla="*/ 180 h 226"/>
                  <a:gd name="T32" fmla="*/ 163 w 197"/>
                  <a:gd name="T33" fmla="*/ 196 h 226"/>
                  <a:gd name="T34" fmla="*/ 146 w 197"/>
                  <a:gd name="T35" fmla="*/ 205 h 226"/>
                  <a:gd name="T36" fmla="*/ 131 w 197"/>
                  <a:gd name="T37" fmla="*/ 209 h 226"/>
                  <a:gd name="T38" fmla="*/ 122 w 197"/>
                  <a:gd name="T39" fmla="*/ 208 h 226"/>
                  <a:gd name="T40" fmla="*/ 109 w 197"/>
                  <a:gd name="T41" fmla="*/ 203 h 226"/>
                  <a:gd name="T42" fmla="*/ 105 w 197"/>
                  <a:gd name="T43" fmla="*/ 220 h 226"/>
                  <a:gd name="T44" fmla="*/ 91 w 197"/>
                  <a:gd name="T45" fmla="*/ 215 h 226"/>
                  <a:gd name="T46" fmla="*/ 91 w 197"/>
                  <a:gd name="T47" fmla="*/ 221 h 226"/>
                  <a:gd name="T48" fmla="*/ 76 w 197"/>
                  <a:gd name="T49" fmla="*/ 220 h 226"/>
                  <a:gd name="T50" fmla="*/ 67 w 197"/>
                  <a:gd name="T51" fmla="*/ 205 h 226"/>
                  <a:gd name="T52" fmla="*/ 68 w 197"/>
                  <a:gd name="T53" fmla="*/ 187 h 226"/>
                  <a:gd name="T54" fmla="*/ 59 w 197"/>
                  <a:gd name="T55" fmla="*/ 190 h 226"/>
                  <a:gd name="T56" fmla="*/ 56 w 197"/>
                  <a:gd name="T57" fmla="*/ 179 h 226"/>
                  <a:gd name="T58" fmla="*/ 62 w 197"/>
                  <a:gd name="T59" fmla="*/ 162 h 226"/>
                  <a:gd name="T60" fmla="*/ 44 w 197"/>
                  <a:gd name="T61" fmla="*/ 150 h 226"/>
                  <a:gd name="T62" fmla="*/ 43 w 197"/>
                  <a:gd name="T63" fmla="*/ 136 h 226"/>
                  <a:gd name="T64" fmla="*/ 43 w 197"/>
                  <a:gd name="T65" fmla="*/ 126 h 226"/>
                  <a:gd name="T66" fmla="*/ 46 w 197"/>
                  <a:gd name="T67" fmla="*/ 97 h 226"/>
                  <a:gd name="T68" fmla="*/ 43 w 197"/>
                  <a:gd name="T69" fmla="*/ 86 h 226"/>
                  <a:gd name="T70" fmla="*/ 43 w 197"/>
                  <a:gd name="T71" fmla="*/ 71 h 226"/>
                  <a:gd name="T72" fmla="*/ 37 w 197"/>
                  <a:gd name="T73" fmla="*/ 59 h 226"/>
                  <a:gd name="T74" fmla="*/ 23 w 197"/>
                  <a:gd name="T75" fmla="*/ 54 h 226"/>
                  <a:gd name="T76" fmla="*/ 6 w 197"/>
                  <a:gd name="T77" fmla="*/ 39 h 226"/>
                  <a:gd name="T78" fmla="*/ 3 w 197"/>
                  <a:gd name="T79" fmla="*/ 7 h 226"/>
                  <a:gd name="T80" fmla="*/ 18 w 197"/>
                  <a:gd name="T81" fmla="*/ 13 h 226"/>
                  <a:gd name="T82" fmla="*/ 46 w 197"/>
                  <a:gd name="T83" fmla="*/ 7 h 226"/>
                  <a:gd name="T84" fmla="*/ 61 w 197"/>
                  <a:gd name="T85" fmla="*/ 6 h 226"/>
                  <a:gd name="T86" fmla="*/ 82 w 197"/>
                  <a:gd name="T87" fmla="*/ 4 h 226"/>
                  <a:gd name="T88" fmla="*/ 115 w 197"/>
                  <a:gd name="T89" fmla="*/ 0 h 226"/>
                  <a:gd name="T90" fmla="*/ 137 w 197"/>
                  <a:gd name="T91" fmla="*/ 4 h 226"/>
                  <a:gd name="T92" fmla="*/ 161 w 197"/>
                  <a:gd name="T93" fmla="*/ 9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7" h="226">
                    <a:moveTo>
                      <a:pt x="161" y="9"/>
                    </a:moveTo>
                    <a:lnTo>
                      <a:pt x="161" y="15"/>
                    </a:lnTo>
                    <a:lnTo>
                      <a:pt x="163" y="19"/>
                    </a:lnTo>
                    <a:lnTo>
                      <a:pt x="155" y="30"/>
                    </a:lnTo>
                    <a:lnTo>
                      <a:pt x="149" y="30"/>
                    </a:lnTo>
                    <a:lnTo>
                      <a:pt x="144" y="35"/>
                    </a:lnTo>
                    <a:lnTo>
                      <a:pt x="144" y="39"/>
                    </a:lnTo>
                    <a:lnTo>
                      <a:pt x="146" y="47"/>
                    </a:lnTo>
                    <a:lnTo>
                      <a:pt x="149" y="47"/>
                    </a:lnTo>
                    <a:lnTo>
                      <a:pt x="153" y="57"/>
                    </a:lnTo>
                    <a:lnTo>
                      <a:pt x="158" y="56"/>
                    </a:lnTo>
                    <a:lnTo>
                      <a:pt x="161" y="66"/>
                    </a:lnTo>
                    <a:lnTo>
                      <a:pt x="166" y="65"/>
                    </a:lnTo>
                    <a:lnTo>
                      <a:pt x="175" y="73"/>
                    </a:lnTo>
                    <a:lnTo>
                      <a:pt x="178" y="79"/>
                    </a:lnTo>
                    <a:lnTo>
                      <a:pt x="187" y="88"/>
                    </a:lnTo>
                    <a:lnTo>
                      <a:pt x="190" y="88"/>
                    </a:lnTo>
                    <a:lnTo>
                      <a:pt x="191" y="86"/>
                    </a:lnTo>
                    <a:lnTo>
                      <a:pt x="197" y="92"/>
                    </a:lnTo>
                    <a:lnTo>
                      <a:pt x="194" y="100"/>
                    </a:lnTo>
                    <a:lnTo>
                      <a:pt x="196" y="106"/>
                    </a:lnTo>
                    <a:lnTo>
                      <a:pt x="191" y="118"/>
                    </a:lnTo>
                    <a:lnTo>
                      <a:pt x="185" y="121"/>
                    </a:lnTo>
                    <a:lnTo>
                      <a:pt x="185" y="127"/>
                    </a:lnTo>
                    <a:lnTo>
                      <a:pt x="181" y="132"/>
                    </a:lnTo>
                    <a:lnTo>
                      <a:pt x="176" y="135"/>
                    </a:lnTo>
                    <a:lnTo>
                      <a:pt x="176" y="141"/>
                    </a:lnTo>
                    <a:lnTo>
                      <a:pt x="170" y="149"/>
                    </a:lnTo>
                    <a:lnTo>
                      <a:pt x="167" y="156"/>
                    </a:lnTo>
                    <a:lnTo>
                      <a:pt x="173" y="174"/>
                    </a:lnTo>
                    <a:lnTo>
                      <a:pt x="170" y="177"/>
                    </a:lnTo>
                    <a:lnTo>
                      <a:pt x="170" y="180"/>
                    </a:lnTo>
                    <a:lnTo>
                      <a:pt x="163" y="190"/>
                    </a:lnTo>
                    <a:lnTo>
                      <a:pt x="163" y="196"/>
                    </a:lnTo>
                    <a:lnTo>
                      <a:pt x="149" y="199"/>
                    </a:lnTo>
                    <a:lnTo>
                      <a:pt x="146" y="205"/>
                    </a:lnTo>
                    <a:lnTo>
                      <a:pt x="138" y="200"/>
                    </a:lnTo>
                    <a:lnTo>
                      <a:pt x="131" y="209"/>
                    </a:lnTo>
                    <a:lnTo>
                      <a:pt x="128" y="206"/>
                    </a:lnTo>
                    <a:lnTo>
                      <a:pt x="122" y="208"/>
                    </a:lnTo>
                    <a:lnTo>
                      <a:pt x="109" y="193"/>
                    </a:lnTo>
                    <a:lnTo>
                      <a:pt x="109" y="203"/>
                    </a:lnTo>
                    <a:lnTo>
                      <a:pt x="112" y="214"/>
                    </a:lnTo>
                    <a:lnTo>
                      <a:pt x="105" y="220"/>
                    </a:lnTo>
                    <a:lnTo>
                      <a:pt x="99" y="212"/>
                    </a:lnTo>
                    <a:lnTo>
                      <a:pt x="91" y="215"/>
                    </a:lnTo>
                    <a:lnTo>
                      <a:pt x="94" y="226"/>
                    </a:lnTo>
                    <a:lnTo>
                      <a:pt x="91" y="221"/>
                    </a:lnTo>
                    <a:lnTo>
                      <a:pt x="82" y="215"/>
                    </a:lnTo>
                    <a:lnTo>
                      <a:pt x="76" y="220"/>
                    </a:lnTo>
                    <a:lnTo>
                      <a:pt x="70" y="209"/>
                    </a:lnTo>
                    <a:lnTo>
                      <a:pt x="67" y="205"/>
                    </a:lnTo>
                    <a:lnTo>
                      <a:pt x="70" y="194"/>
                    </a:lnTo>
                    <a:lnTo>
                      <a:pt x="68" y="187"/>
                    </a:lnTo>
                    <a:lnTo>
                      <a:pt x="65" y="185"/>
                    </a:lnTo>
                    <a:lnTo>
                      <a:pt x="59" y="190"/>
                    </a:lnTo>
                    <a:lnTo>
                      <a:pt x="56" y="187"/>
                    </a:lnTo>
                    <a:lnTo>
                      <a:pt x="56" y="179"/>
                    </a:lnTo>
                    <a:lnTo>
                      <a:pt x="59" y="174"/>
                    </a:lnTo>
                    <a:lnTo>
                      <a:pt x="62" y="162"/>
                    </a:lnTo>
                    <a:lnTo>
                      <a:pt x="53" y="152"/>
                    </a:lnTo>
                    <a:lnTo>
                      <a:pt x="44" y="150"/>
                    </a:lnTo>
                    <a:lnTo>
                      <a:pt x="43" y="145"/>
                    </a:lnTo>
                    <a:lnTo>
                      <a:pt x="43" y="136"/>
                    </a:lnTo>
                    <a:lnTo>
                      <a:pt x="43" y="132"/>
                    </a:lnTo>
                    <a:lnTo>
                      <a:pt x="43" y="126"/>
                    </a:lnTo>
                    <a:lnTo>
                      <a:pt x="41" y="123"/>
                    </a:lnTo>
                    <a:lnTo>
                      <a:pt x="46" y="97"/>
                    </a:lnTo>
                    <a:lnTo>
                      <a:pt x="43" y="89"/>
                    </a:lnTo>
                    <a:lnTo>
                      <a:pt x="43" y="86"/>
                    </a:lnTo>
                    <a:lnTo>
                      <a:pt x="46" y="83"/>
                    </a:lnTo>
                    <a:lnTo>
                      <a:pt x="43" y="71"/>
                    </a:lnTo>
                    <a:lnTo>
                      <a:pt x="46" y="66"/>
                    </a:lnTo>
                    <a:lnTo>
                      <a:pt x="37" y="59"/>
                    </a:lnTo>
                    <a:lnTo>
                      <a:pt x="35" y="59"/>
                    </a:lnTo>
                    <a:lnTo>
                      <a:pt x="23" y="54"/>
                    </a:lnTo>
                    <a:lnTo>
                      <a:pt x="18" y="53"/>
                    </a:lnTo>
                    <a:lnTo>
                      <a:pt x="6" y="39"/>
                    </a:lnTo>
                    <a:lnTo>
                      <a:pt x="0" y="36"/>
                    </a:lnTo>
                    <a:lnTo>
                      <a:pt x="3" y="7"/>
                    </a:lnTo>
                    <a:lnTo>
                      <a:pt x="8" y="7"/>
                    </a:lnTo>
                    <a:lnTo>
                      <a:pt x="18" y="13"/>
                    </a:lnTo>
                    <a:lnTo>
                      <a:pt x="23" y="13"/>
                    </a:lnTo>
                    <a:lnTo>
                      <a:pt x="46" y="7"/>
                    </a:lnTo>
                    <a:lnTo>
                      <a:pt x="58" y="6"/>
                    </a:lnTo>
                    <a:lnTo>
                      <a:pt x="61" y="6"/>
                    </a:lnTo>
                    <a:lnTo>
                      <a:pt x="71" y="4"/>
                    </a:lnTo>
                    <a:lnTo>
                      <a:pt x="82" y="4"/>
                    </a:lnTo>
                    <a:lnTo>
                      <a:pt x="91" y="1"/>
                    </a:lnTo>
                    <a:lnTo>
                      <a:pt x="115" y="0"/>
                    </a:lnTo>
                    <a:lnTo>
                      <a:pt x="135" y="3"/>
                    </a:lnTo>
                    <a:lnTo>
                      <a:pt x="137" y="4"/>
                    </a:lnTo>
                    <a:lnTo>
                      <a:pt x="153" y="10"/>
                    </a:lnTo>
                    <a:lnTo>
                      <a:pt x="16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1" name="Freeform 5474">
                <a:extLst>
                  <a:ext uri="{FF2B5EF4-FFF2-40B4-BE49-F238E27FC236}">
                    <a16:creationId xmlns:a16="http://schemas.microsoft.com/office/drawing/2014/main" id="{6143986D-28E5-09DB-CDE8-7B2F99A10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1808"/>
                <a:ext cx="99" cy="113"/>
              </a:xfrm>
              <a:custGeom>
                <a:avLst/>
                <a:gdLst>
                  <a:gd name="T0" fmla="*/ 161 w 197"/>
                  <a:gd name="T1" fmla="*/ 15 h 226"/>
                  <a:gd name="T2" fmla="*/ 155 w 197"/>
                  <a:gd name="T3" fmla="*/ 30 h 226"/>
                  <a:gd name="T4" fmla="*/ 144 w 197"/>
                  <a:gd name="T5" fmla="*/ 35 h 226"/>
                  <a:gd name="T6" fmla="*/ 146 w 197"/>
                  <a:gd name="T7" fmla="*/ 47 h 226"/>
                  <a:gd name="T8" fmla="*/ 153 w 197"/>
                  <a:gd name="T9" fmla="*/ 57 h 226"/>
                  <a:gd name="T10" fmla="*/ 161 w 197"/>
                  <a:gd name="T11" fmla="*/ 66 h 226"/>
                  <a:gd name="T12" fmla="*/ 175 w 197"/>
                  <a:gd name="T13" fmla="*/ 73 h 226"/>
                  <a:gd name="T14" fmla="*/ 187 w 197"/>
                  <a:gd name="T15" fmla="*/ 88 h 226"/>
                  <a:gd name="T16" fmla="*/ 191 w 197"/>
                  <a:gd name="T17" fmla="*/ 86 h 226"/>
                  <a:gd name="T18" fmla="*/ 194 w 197"/>
                  <a:gd name="T19" fmla="*/ 100 h 226"/>
                  <a:gd name="T20" fmla="*/ 191 w 197"/>
                  <a:gd name="T21" fmla="*/ 118 h 226"/>
                  <a:gd name="T22" fmla="*/ 185 w 197"/>
                  <a:gd name="T23" fmla="*/ 127 h 226"/>
                  <a:gd name="T24" fmla="*/ 176 w 197"/>
                  <a:gd name="T25" fmla="*/ 135 h 226"/>
                  <a:gd name="T26" fmla="*/ 170 w 197"/>
                  <a:gd name="T27" fmla="*/ 149 h 226"/>
                  <a:gd name="T28" fmla="*/ 173 w 197"/>
                  <a:gd name="T29" fmla="*/ 174 h 226"/>
                  <a:gd name="T30" fmla="*/ 170 w 197"/>
                  <a:gd name="T31" fmla="*/ 180 h 226"/>
                  <a:gd name="T32" fmla="*/ 163 w 197"/>
                  <a:gd name="T33" fmla="*/ 196 h 226"/>
                  <a:gd name="T34" fmla="*/ 146 w 197"/>
                  <a:gd name="T35" fmla="*/ 205 h 226"/>
                  <a:gd name="T36" fmla="*/ 131 w 197"/>
                  <a:gd name="T37" fmla="*/ 209 h 226"/>
                  <a:gd name="T38" fmla="*/ 122 w 197"/>
                  <a:gd name="T39" fmla="*/ 208 h 226"/>
                  <a:gd name="T40" fmla="*/ 109 w 197"/>
                  <a:gd name="T41" fmla="*/ 203 h 226"/>
                  <a:gd name="T42" fmla="*/ 105 w 197"/>
                  <a:gd name="T43" fmla="*/ 220 h 226"/>
                  <a:gd name="T44" fmla="*/ 91 w 197"/>
                  <a:gd name="T45" fmla="*/ 215 h 226"/>
                  <a:gd name="T46" fmla="*/ 91 w 197"/>
                  <a:gd name="T47" fmla="*/ 221 h 226"/>
                  <a:gd name="T48" fmla="*/ 76 w 197"/>
                  <a:gd name="T49" fmla="*/ 220 h 226"/>
                  <a:gd name="T50" fmla="*/ 67 w 197"/>
                  <a:gd name="T51" fmla="*/ 205 h 226"/>
                  <a:gd name="T52" fmla="*/ 68 w 197"/>
                  <a:gd name="T53" fmla="*/ 187 h 226"/>
                  <a:gd name="T54" fmla="*/ 59 w 197"/>
                  <a:gd name="T55" fmla="*/ 190 h 226"/>
                  <a:gd name="T56" fmla="*/ 56 w 197"/>
                  <a:gd name="T57" fmla="*/ 179 h 226"/>
                  <a:gd name="T58" fmla="*/ 62 w 197"/>
                  <a:gd name="T59" fmla="*/ 162 h 226"/>
                  <a:gd name="T60" fmla="*/ 44 w 197"/>
                  <a:gd name="T61" fmla="*/ 150 h 226"/>
                  <a:gd name="T62" fmla="*/ 43 w 197"/>
                  <a:gd name="T63" fmla="*/ 136 h 226"/>
                  <a:gd name="T64" fmla="*/ 43 w 197"/>
                  <a:gd name="T65" fmla="*/ 126 h 226"/>
                  <a:gd name="T66" fmla="*/ 46 w 197"/>
                  <a:gd name="T67" fmla="*/ 97 h 226"/>
                  <a:gd name="T68" fmla="*/ 43 w 197"/>
                  <a:gd name="T69" fmla="*/ 86 h 226"/>
                  <a:gd name="T70" fmla="*/ 43 w 197"/>
                  <a:gd name="T71" fmla="*/ 71 h 226"/>
                  <a:gd name="T72" fmla="*/ 37 w 197"/>
                  <a:gd name="T73" fmla="*/ 59 h 226"/>
                  <a:gd name="T74" fmla="*/ 23 w 197"/>
                  <a:gd name="T75" fmla="*/ 54 h 226"/>
                  <a:gd name="T76" fmla="*/ 6 w 197"/>
                  <a:gd name="T77" fmla="*/ 39 h 226"/>
                  <a:gd name="T78" fmla="*/ 3 w 197"/>
                  <a:gd name="T79" fmla="*/ 7 h 226"/>
                  <a:gd name="T80" fmla="*/ 18 w 197"/>
                  <a:gd name="T81" fmla="*/ 13 h 226"/>
                  <a:gd name="T82" fmla="*/ 46 w 197"/>
                  <a:gd name="T83" fmla="*/ 7 h 226"/>
                  <a:gd name="T84" fmla="*/ 61 w 197"/>
                  <a:gd name="T85" fmla="*/ 6 h 226"/>
                  <a:gd name="T86" fmla="*/ 82 w 197"/>
                  <a:gd name="T87" fmla="*/ 4 h 226"/>
                  <a:gd name="T88" fmla="*/ 115 w 197"/>
                  <a:gd name="T89" fmla="*/ 0 h 226"/>
                  <a:gd name="T90" fmla="*/ 137 w 197"/>
                  <a:gd name="T91" fmla="*/ 4 h 226"/>
                  <a:gd name="T92" fmla="*/ 161 w 197"/>
                  <a:gd name="T93" fmla="*/ 9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7" h="226">
                    <a:moveTo>
                      <a:pt x="161" y="9"/>
                    </a:moveTo>
                    <a:lnTo>
                      <a:pt x="161" y="15"/>
                    </a:lnTo>
                    <a:lnTo>
                      <a:pt x="163" y="19"/>
                    </a:lnTo>
                    <a:lnTo>
                      <a:pt x="155" y="30"/>
                    </a:lnTo>
                    <a:lnTo>
                      <a:pt x="149" y="30"/>
                    </a:lnTo>
                    <a:lnTo>
                      <a:pt x="144" y="35"/>
                    </a:lnTo>
                    <a:lnTo>
                      <a:pt x="144" y="39"/>
                    </a:lnTo>
                    <a:lnTo>
                      <a:pt x="146" y="47"/>
                    </a:lnTo>
                    <a:lnTo>
                      <a:pt x="149" y="47"/>
                    </a:lnTo>
                    <a:lnTo>
                      <a:pt x="153" y="57"/>
                    </a:lnTo>
                    <a:lnTo>
                      <a:pt x="158" y="56"/>
                    </a:lnTo>
                    <a:lnTo>
                      <a:pt x="161" y="66"/>
                    </a:lnTo>
                    <a:lnTo>
                      <a:pt x="166" y="65"/>
                    </a:lnTo>
                    <a:lnTo>
                      <a:pt x="175" y="73"/>
                    </a:lnTo>
                    <a:lnTo>
                      <a:pt x="178" y="79"/>
                    </a:lnTo>
                    <a:lnTo>
                      <a:pt x="187" y="88"/>
                    </a:lnTo>
                    <a:lnTo>
                      <a:pt x="190" y="88"/>
                    </a:lnTo>
                    <a:lnTo>
                      <a:pt x="191" y="86"/>
                    </a:lnTo>
                    <a:lnTo>
                      <a:pt x="197" y="92"/>
                    </a:lnTo>
                    <a:lnTo>
                      <a:pt x="194" y="100"/>
                    </a:lnTo>
                    <a:lnTo>
                      <a:pt x="196" y="106"/>
                    </a:lnTo>
                    <a:lnTo>
                      <a:pt x="191" y="118"/>
                    </a:lnTo>
                    <a:lnTo>
                      <a:pt x="185" y="121"/>
                    </a:lnTo>
                    <a:lnTo>
                      <a:pt x="185" y="127"/>
                    </a:lnTo>
                    <a:lnTo>
                      <a:pt x="181" y="132"/>
                    </a:lnTo>
                    <a:lnTo>
                      <a:pt x="176" y="135"/>
                    </a:lnTo>
                    <a:lnTo>
                      <a:pt x="176" y="141"/>
                    </a:lnTo>
                    <a:lnTo>
                      <a:pt x="170" y="149"/>
                    </a:lnTo>
                    <a:lnTo>
                      <a:pt x="167" y="156"/>
                    </a:lnTo>
                    <a:lnTo>
                      <a:pt x="173" y="174"/>
                    </a:lnTo>
                    <a:lnTo>
                      <a:pt x="170" y="177"/>
                    </a:lnTo>
                    <a:lnTo>
                      <a:pt x="170" y="180"/>
                    </a:lnTo>
                    <a:lnTo>
                      <a:pt x="163" y="190"/>
                    </a:lnTo>
                    <a:lnTo>
                      <a:pt x="163" y="196"/>
                    </a:lnTo>
                    <a:lnTo>
                      <a:pt x="149" y="199"/>
                    </a:lnTo>
                    <a:lnTo>
                      <a:pt x="146" y="205"/>
                    </a:lnTo>
                    <a:lnTo>
                      <a:pt x="138" y="200"/>
                    </a:lnTo>
                    <a:lnTo>
                      <a:pt x="131" y="209"/>
                    </a:lnTo>
                    <a:lnTo>
                      <a:pt x="128" y="206"/>
                    </a:lnTo>
                    <a:lnTo>
                      <a:pt x="122" y="208"/>
                    </a:lnTo>
                    <a:lnTo>
                      <a:pt x="109" y="193"/>
                    </a:lnTo>
                    <a:lnTo>
                      <a:pt x="109" y="203"/>
                    </a:lnTo>
                    <a:lnTo>
                      <a:pt x="112" y="214"/>
                    </a:lnTo>
                    <a:lnTo>
                      <a:pt x="105" y="220"/>
                    </a:lnTo>
                    <a:lnTo>
                      <a:pt x="99" y="212"/>
                    </a:lnTo>
                    <a:lnTo>
                      <a:pt x="91" y="215"/>
                    </a:lnTo>
                    <a:lnTo>
                      <a:pt x="94" y="226"/>
                    </a:lnTo>
                    <a:lnTo>
                      <a:pt x="91" y="221"/>
                    </a:lnTo>
                    <a:lnTo>
                      <a:pt x="82" y="215"/>
                    </a:lnTo>
                    <a:lnTo>
                      <a:pt x="76" y="220"/>
                    </a:lnTo>
                    <a:lnTo>
                      <a:pt x="70" y="209"/>
                    </a:lnTo>
                    <a:lnTo>
                      <a:pt x="67" y="205"/>
                    </a:lnTo>
                    <a:lnTo>
                      <a:pt x="70" y="194"/>
                    </a:lnTo>
                    <a:lnTo>
                      <a:pt x="68" y="187"/>
                    </a:lnTo>
                    <a:lnTo>
                      <a:pt x="65" y="185"/>
                    </a:lnTo>
                    <a:lnTo>
                      <a:pt x="59" y="190"/>
                    </a:lnTo>
                    <a:lnTo>
                      <a:pt x="56" y="187"/>
                    </a:lnTo>
                    <a:lnTo>
                      <a:pt x="56" y="179"/>
                    </a:lnTo>
                    <a:lnTo>
                      <a:pt x="59" y="174"/>
                    </a:lnTo>
                    <a:lnTo>
                      <a:pt x="62" y="162"/>
                    </a:lnTo>
                    <a:lnTo>
                      <a:pt x="53" y="152"/>
                    </a:lnTo>
                    <a:lnTo>
                      <a:pt x="44" y="150"/>
                    </a:lnTo>
                    <a:lnTo>
                      <a:pt x="43" y="145"/>
                    </a:lnTo>
                    <a:lnTo>
                      <a:pt x="43" y="136"/>
                    </a:lnTo>
                    <a:lnTo>
                      <a:pt x="43" y="132"/>
                    </a:lnTo>
                    <a:lnTo>
                      <a:pt x="43" y="126"/>
                    </a:lnTo>
                    <a:lnTo>
                      <a:pt x="41" y="123"/>
                    </a:lnTo>
                    <a:lnTo>
                      <a:pt x="46" y="97"/>
                    </a:lnTo>
                    <a:lnTo>
                      <a:pt x="43" y="89"/>
                    </a:lnTo>
                    <a:lnTo>
                      <a:pt x="43" y="86"/>
                    </a:lnTo>
                    <a:lnTo>
                      <a:pt x="46" y="83"/>
                    </a:lnTo>
                    <a:lnTo>
                      <a:pt x="43" y="71"/>
                    </a:lnTo>
                    <a:lnTo>
                      <a:pt x="46" y="66"/>
                    </a:lnTo>
                    <a:lnTo>
                      <a:pt x="37" y="59"/>
                    </a:lnTo>
                    <a:lnTo>
                      <a:pt x="35" y="59"/>
                    </a:lnTo>
                    <a:lnTo>
                      <a:pt x="23" y="54"/>
                    </a:lnTo>
                    <a:lnTo>
                      <a:pt x="18" y="53"/>
                    </a:lnTo>
                    <a:lnTo>
                      <a:pt x="6" y="39"/>
                    </a:lnTo>
                    <a:lnTo>
                      <a:pt x="0" y="36"/>
                    </a:lnTo>
                    <a:lnTo>
                      <a:pt x="3" y="7"/>
                    </a:lnTo>
                    <a:lnTo>
                      <a:pt x="8" y="7"/>
                    </a:lnTo>
                    <a:lnTo>
                      <a:pt x="18" y="13"/>
                    </a:lnTo>
                    <a:lnTo>
                      <a:pt x="23" y="13"/>
                    </a:lnTo>
                    <a:lnTo>
                      <a:pt x="46" y="7"/>
                    </a:lnTo>
                    <a:lnTo>
                      <a:pt x="58" y="6"/>
                    </a:lnTo>
                    <a:lnTo>
                      <a:pt x="61" y="6"/>
                    </a:lnTo>
                    <a:lnTo>
                      <a:pt x="71" y="4"/>
                    </a:lnTo>
                    <a:lnTo>
                      <a:pt x="82" y="4"/>
                    </a:lnTo>
                    <a:lnTo>
                      <a:pt x="91" y="1"/>
                    </a:lnTo>
                    <a:lnTo>
                      <a:pt x="115" y="0"/>
                    </a:lnTo>
                    <a:lnTo>
                      <a:pt x="135" y="3"/>
                    </a:lnTo>
                    <a:lnTo>
                      <a:pt x="137" y="4"/>
                    </a:lnTo>
                    <a:lnTo>
                      <a:pt x="153" y="10"/>
                    </a:lnTo>
                    <a:lnTo>
                      <a:pt x="16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2" name="Freeform 5475">
                <a:extLst>
                  <a:ext uri="{FF2B5EF4-FFF2-40B4-BE49-F238E27FC236}">
                    <a16:creationId xmlns:a16="http://schemas.microsoft.com/office/drawing/2014/main" id="{2C876D82-1A21-4860-A435-19CD7C859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989"/>
                <a:ext cx="70" cy="89"/>
              </a:xfrm>
              <a:custGeom>
                <a:avLst/>
                <a:gdLst>
                  <a:gd name="T0" fmla="*/ 43 w 140"/>
                  <a:gd name="T1" fmla="*/ 12 h 180"/>
                  <a:gd name="T2" fmla="*/ 38 w 140"/>
                  <a:gd name="T3" fmla="*/ 23 h 180"/>
                  <a:gd name="T4" fmla="*/ 31 w 140"/>
                  <a:gd name="T5" fmla="*/ 15 h 180"/>
                  <a:gd name="T6" fmla="*/ 15 w 140"/>
                  <a:gd name="T7" fmla="*/ 5 h 180"/>
                  <a:gd name="T8" fmla="*/ 6 w 140"/>
                  <a:gd name="T9" fmla="*/ 19 h 180"/>
                  <a:gd name="T10" fmla="*/ 2 w 140"/>
                  <a:gd name="T11" fmla="*/ 40 h 180"/>
                  <a:gd name="T12" fmla="*/ 3 w 140"/>
                  <a:gd name="T13" fmla="*/ 55 h 180"/>
                  <a:gd name="T14" fmla="*/ 9 w 140"/>
                  <a:gd name="T15" fmla="*/ 82 h 180"/>
                  <a:gd name="T16" fmla="*/ 9 w 140"/>
                  <a:gd name="T17" fmla="*/ 102 h 180"/>
                  <a:gd name="T18" fmla="*/ 12 w 140"/>
                  <a:gd name="T19" fmla="*/ 111 h 180"/>
                  <a:gd name="T20" fmla="*/ 25 w 140"/>
                  <a:gd name="T21" fmla="*/ 111 h 180"/>
                  <a:gd name="T22" fmla="*/ 32 w 140"/>
                  <a:gd name="T23" fmla="*/ 128 h 180"/>
                  <a:gd name="T24" fmla="*/ 41 w 140"/>
                  <a:gd name="T25" fmla="*/ 125 h 180"/>
                  <a:gd name="T26" fmla="*/ 46 w 140"/>
                  <a:gd name="T27" fmla="*/ 122 h 180"/>
                  <a:gd name="T28" fmla="*/ 58 w 140"/>
                  <a:gd name="T29" fmla="*/ 120 h 180"/>
                  <a:gd name="T30" fmla="*/ 69 w 140"/>
                  <a:gd name="T31" fmla="*/ 133 h 180"/>
                  <a:gd name="T32" fmla="*/ 66 w 140"/>
                  <a:gd name="T33" fmla="*/ 149 h 180"/>
                  <a:gd name="T34" fmla="*/ 69 w 140"/>
                  <a:gd name="T35" fmla="*/ 154 h 180"/>
                  <a:gd name="T36" fmla="*/ 79 w 140"/>
                  <a:gd name="T37" fmla="*/ 166 h 180"/>
                  <a:gd name="T38" fmla="*/ 85 w 140"/>
                  <a:gd name="T39" fmla="*/ 167 h 180"/>
                  <a:gd name="T40" fmla="*/ 103 w 140"/>
                  <a:gd name="T41" fmla="*/ 175 h 180"/>
                  <a:gd name="T42" fmla="*/ 117 w 140"/>
                  <a:gd name="T43" fmla="*/ 172 h 180"/>
                  <a:gd name="T44" fmla="*/ 134 w 140"/>
                  <a:gd name="T45" fmla="*/ 180 h 180"/>
                  <a:gd name="T46" fmla="*/ 137 w 140"/>
                  <a:gd name="T47" fmla="*/ 169 h 180"/>
                  <a:gd name="T48" fmla="*/ 135 w 140"/>
                  <a:gd name="T49" fmla="*/ 155 h 180"/>
                  <a:gd name="T50" fmla="*/ 132 w 140"/>
                  <a:gd name="T51" fmla="*/ 146 h 180"/>
                  <a:gd name="T52" fmla="*/ 134 w 140"/>
                  <a:gd name="T53" fmla="*/ 133 h 180"/>
                  <a:gd name="T54" fmla="*/ 137 w 140"/>
                  <a:gd name="T55" fmla="*/ 129 h 180"/>
                  <a:gd name="T56" fmla="*/ 137 w 140"/>
                  <a:gd name="T57" fmla="*/ 120 h 180"/>
                  <a:gd name="T58" fmla="*/ 131 w 140"/>
                  <a:gd name="T59" fmla="*/ 113 h 180"/>
                  <a:gd name="T60" fmla="*/ 117 w 140"/>
                  <a:gd name="T61" fmla="*/ 104 h 180"/>
                  <a:gd name="T62" fmla="*/ 105 w 140"/>
                  <a:gd name="T63" fmla="*/ 104 h 180"/>
                  <a:gd name="T64" fmla="*/ 107 w 140"/>
                  <a:gd name="T65" fmla="*/ 93 h 180"/>
                  <a:gd name="T66" fmla="*/ 94 w 140"/>
                  <a:gd name="T67" fmla="*/ 88 h 180"/>
                  <a:gd name="T68" fmla="*/ 93 w 140"/>
                  <a:gd name="T69" fmla="*/ 76 h 180"/>
                  <a:gd name="T70" fmla="*/ 88 w 140"/>
                  <a:gd name="T71" fmla="*/ 66 h 180"/>
                  <a:gd name="T72" fmla="*/ 84 w 140"/>
                  <a:gd name="T73" fmla="*/ 49 h 180"/>
                  <a:gd name="T74" fmla="*/ 82 w 140"/>
                  <a:gd name="T75" fmla="*/ 37 h 180"/>
                  <a:gd name="T76" fmla="*/ 85 w 140"/>
                  <a:gd name="T77" fmla="*/ 29 h 180"/>
                  <a:gd name="T78" fmla="*/ 76 w 140"/>
                  <a:gd name="T79" fmla="*/ 17 h 180"/>
                  <a:gd name="T80" fmla="*/ 72 w 140"/>
                  <a:gd name="T81" fmla="*/ 8 h 180"/>
                  <a:gd name="T82" fmla="*/ 56 w 140"/>
                  <a:gd name="T8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0" h="180">
                    <a:moveTo>
                      <a:pt x="56" y="0"/>
                    </a:moveTo>
                    <a:lnTo>
                      <a:pt x="43" y="12"/>
                    </a:lnTo>
                    <a:lnTo>
                      <a:pt x="38" y="12"/>
                    </a:lnTo>
                    <a:lnTo>
                      <a:pt x="38" y="23"/>
                    </a:lnTo>
                    <a:lnTo>
                      <a:pt x="32" y="23"/>
                    </a:lnTo>
                    <a:lnTo>
                      <a:pt x="31" y="15"/>
                    </a:lnTo>
                    <a:lnTo>
                      <a:pt x="28" y="11"/>
                    </a:lnTo>
                    <a:lnTo>
                      <a:pt x="15" y="5"/>
                    </a:lnTo>
                    <a:lnTo>
                      <a:pt x="9" y="17"/>
                    </a:lnTo>
                    <a:lnTo>
                      <a:pt x="6" y="19"/>
                    </a:lnTo>
                    <a:lnTo>
                      <a:pt x="0" y="29"/>
                    </a:lnTo>
                    <a:lnTo>
                      <a:pt x="2" y="40"/>
                    </a:lnTo>
                    <a:lnTo>
                      <a:pt x="0" y="41"/>
                    </a:lnTo>
                    <a:lnTo>
                      <a:pt x="3" y="55"/>
                    </a:lnTo>
                    <a:lnTo>
                      <a:pt x="5" y="63"/>
                    </a:lnTo>
                    <a:lnTo>
                      <a:pt x="9" y="82"/>
                    </a:lnTo>
                    <a:lnTo>
                      <a:pt x="11" y="96"/>
                    </a:lnTo>
                    <a:lnTo>
                      <a:pt x="9" y="102"/>
                    </a:lnTo>
                    <a:lnTo>
                      <a:pt x="12" y="107"/>
                    </a:lnTo>
                    <a:lnTo>
                      <a:pt x="12" y="111"/>
                    </a:lnTo>
                    <a:lnTo>
                      <a:pt x="20" y="111"/>
                    </a:lnTo>
                    <a:lnTo>
                      <a:pt x="25" y="111"/>
                    </a:lnTo>
                    <a:lnTo>
                      <a:pt x="26" y="122"/>
                    </a:lnTo>
                    <a:lnTo>
                      <a:pt x="32" y="128"/>
                    </a:lnTo>
                    <a:lnTo>
                      <a:pt x="37" y="128"/>
                    </a:lnTo>
                    <a:lnTo>
                      <a:pt x="41" y="125"/>
                    </a:lnTo>
                    <a:lnTo>
                      <a:pt x="43" y="120"/>
                    </a:lnTo>
                    <a:lnTo>
                      <a:pt x="46" y="122"/>
                    </a:lnTo>
                    <a:lnTo>
                      <a:pt x="52" y="123"/>
                    </a:lnTo>
                    <a:lnTo>
                      <a:pt x="58" y="120"/>
                    </a:lnTo>
                    <a:lnTo>
                      <a:pt x="56" y="134"/>
                    </a:lnTo>
                    <a:lnTo>
                      <a:pt x="69" y="133"/>
                    </a:lnTo>
                    <a:lnTo>
                      <a:pt x="70" y="145"/>
                    </a:lnTo>
                    <a:lnTo>
                      <a:pt x="66" y="149"/>
                    </a:lnTo>
                    <a:lnTo>
                      <a:pt x="66" y="155"/>
                    </a:lnTo>
                    <a:lnTo>
                      <a:pt x="69" y="154"/>
                    </a:lnTo>
                    <a:lnTo>
                      <a:pt x="78" y="158"/>
                    </a:lnTo>
                    <a:lnTo>
                      <a:pt x="79" y="166"/>
                    </a:lnTo>
                    <a:lnTo>
                      <a:pt x="78" y="171"/>
                    </a:lnTo>
                    <a:lnTo>
                      <a:pt x="85" y="167"/>
                    </a:lnTo>
                    <a:lnTo>
                      <a:pt x="91" y="172"/>
                    </a:lnTo>
                    <a:lnTo>
                      <a:pt x="103" y="175"/>
                    </a:lnTo>
                    <a:lnTo>
                      <a:pt x="111" y="166"/>
                    </a:lnTo>
                    <a:lnTo>
                      <a:pt x="117" y="172"/>
                    </a:lnTo>
                    <a:lnTo>
                      <a:pt x="132" y="172"/>
                    </a:lnTo>
                    <a:lnTo>
                      <a:pt x="134" y="180"/>
                    </a:lnTo>
                    <a:lnTo>
                      <a:pt x="137" y="178"/>
                    </a:lnTo>
                    <a:lnTo>
                      <a:pt x="137" y="169"/>
                    </a:lnTo>
                    <a:lnTo>
                      <a:pt x="135" y="163"/>
                    </a:lnTo>
                    <a:lnTo>
                      <a:pt x="135" y="155"/>
                    </a:lnTo>
                    <a:lnTo>
                      <a:pt x="135" y="148"/>
                    </a:lnTo>
                    <a:lnTo>
                      <a:pt x="132" y="146"/>
                    </a:lnTo>
                    <a:lnTo>
                      <a:pt x="131" y="142"/>
                    </a:lnTo>
                    <a:lnTo>
                      <a:pt x="134" y="133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40" y="125"/>
                    </a:lnTo>
                    <a:lnTo>
                      <a:pt x="137" y="120"/>
                    </a:lnTo>
                    <a:lnTo>
                      <a:pt x="134" y="120"/>
                    </a:lnTo>
                    <a:lnTo>
                      <a:pt x="131" y="113"/>
                    </a:lnTo>
                    <a:lnTo>
                      <a:pt x="122" y="110"/>
                    </a:lnTo>
                    <a:lnTo>
                      <a:pt x="117" y="104"/>
                    </a:lnTo>
                    <a:lnTo>
                      <a:pt x="113" y="107"/>
                    </a:lnTo>
                    <a:lnTo>
                      <a:pt x="105" y="104"/>
                    </a:lnTo>
                    <a:lnTo>
                      <a:pt x="110" y="99"/>
                    </a:lnTo>
                    <a:lnTo>
                      <a:pt x="107" y="93"/>
                    </a:lnTo>
                    <a:lnTo>
                      <a:pt x="100" y="87"/>
                    </a:lnTo>
                    <a:lnTo>
                      <a:pt x="94" y="88"/>
                    </a:lnTo>
                    <a:lnTo>
                      <a:pt x="93" y="84"/>
                    </a:lnTo>
                    <a:lnTo>
                      <a:pt x="93" y="76"/>
                    </a:lnTo>
                    <a:lnTo>
                      <a:pt x="88" y="73"/>
                    </a:lnTo>
                    <a:lnTo>
                      <a:pt x="88" y="66"/>
                    </a:lnTo>
                    <a:lnTo>
                      <a:pt x="88" y="53"/>
                    </a:lnTo>
                    <a:lnTo>
                      <a:pt x="84" y="49"/>
                    </a:lnTo>
                    <a:lnTo>
                      <a:pt x="85" y="43"/>
                    </a:lnTo>
                    <a:lnTo>
                      <a:pt x="82" y="37"/>
                    </a:lnTo>
                    <a:lnTo>
                      <a:pt x="82" y="32"/>
                    </a:lnTo>
                    <a:lnTo>
                      <a:pt x="85" y="29"/>
                    </a:lnTo>
                    <a:lnTo>
                      <a:pt x="82" y="19"/>
                    </a:lnTo>
                    <a:lnTo>
                      <a:pt x="76" y="17"/>
                    </a:lnTo>
                    <a:lnTo>
                      <a:pt x="72" y="12"/>
                    </a:lnTo>
                    <a:lnTo>
                      <a:pt x="72" y="8"/>
                    </a:lnTo>
                    <a:lnTo>
                      <a:pt x="67" y="2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3" name="Freeform 5476">
                <a:extLst>
                  <a:ext uri="{FF2B5EF4-FFF2-40B4-BE49-F238E27FC236}">
                    <a16:creationId xmlns:a16="http://schemas.microsoft.com/office/drawing/2014/main" id="{1FD4DDC5-66BE-5D8C-D193-59E0F8C4D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989"/>
                <a:ext cx="70" cy="89"/>
              </a:xfrm>
              <a:custGeom>
                <a:avLst/>
                <a:gdLst>
                  <a:gd name="T0" fmla="*/ 67 w 140"/>
                  <a:gd name="T1" fmla="*/ 2 h 180"/>
                  <a:gd name="T2" fmla="*/ 72 w 140"/>
                  <a:gd name="T3" fmla="*/ 12 h 180"/>
                  <a:gd name="T4" fmla="*/ 82 w 140"/>
                  <a:gd name="T5" fmla="*/ 19 h 180"/>
                  <a:gd name="T6" fmla="*/ 82 w 140"/>
                  <a:gd name="T7" fmla="*/ 32 h 180"/>
                  <a:gd name="T8" fmla="*/ 85 w 140"/>
                  <a:gd name="T9" fmla="*/ 43 h 180"/>
                  <a:gd name="T10" fmla="*/ 88 w 140"/>
                  <a:gd name="T11" fmla="*/ 53 h 180"/>
                  <a:gd name="T12" fmla="*/ 88 w 140"/>
                  <a:gd name="T13" fmla="*/ 73 h 180"/>
                  <a:gd name="T14" fmla="*/ 93 w 140"/>
                  <a:gd name="T15" fmla="*/ 84 h 180"/>
                  <a:gd name="T16" fmla="*/ 100 w 140"/>
                  <a:gd name="T17" fmla="*/ 87 h 180"/>
                  <a:gd name="T18" fmla="*/ 110 w 140"/>
                  <a:gd name="T19" fmla="*/ 99 h 180"/>
                  <a:gd name="T20" fmla="*/ 113 w 140"/>
                  <a:gd name="T21" fmla="*/ 107 h 180"/>
                  <a:gd name="T22" fmla="*/ 122 w 140"/>
                  <a:gd name="T23" fmla="*/ 110 h 180"/>
                  <a:gd name="T24" fmla="*/ 134 w 140"/>
                  <a:gd name="T25" fmla="*/ 120 h 180"/>
                  <a:gd name="T26" fmla="*/ 140 w 140"/>
                  <a:gd name="T27" fmla="*/ 125 h 180"/>
                  <a:gd name="T28" fmla="*/ 137 w 140"/>
                  <a:gd name="T29" fmla="*/ 129 h 180"/>
                  <a:gd name="T30" fmla="*/ 131 w 140"/>
                  <a:gd name="T31" fmla="*/ 142 h 180"/>
                  <a:gd name="T32" fmla="*/ 135 w 140"/>
                  <a:gd name="T33" fmla="*/ 148 h 180"/>
                  <a:gd name="T34" fmla="*/ 135 w 140"/>
                  <a:gd name="T35" fmla="*/ 163 h 180"/>
                  <a:gd name="T36" fmla="*/ 137 w 140"/>
                  <a:gd name="T37" fmla="*/ 178 h 180"/>
                  <a:gd name="T38" fmla="*/ 132 w 140"/>
                  <a:gd name="T39" fmla="*/ 172 h 180"/>
                  <a:gd name="T40" fmla="*/ 111 w 140"/>
                  <a:gd name="T41" fmla="*/ 166 h 180"/>
                  <a:gd name="T42" fmla="*/ 91 w 140"/>
                  <a:gd name="T43" fmla="*/ 172 h 180"/>
                  <a:gd name="T44" fmla="*/ 78 w 140"/>
                  <a:gd name="T45" fmla="*/ 171 h 180"/>
                  <a:gd name="T46" fmla="*/ 78 w 140"/>
                  <a:gd name="T47" fmla="*/ 158 h 180"/>
                  <a:gd name="T48" fmla="*/ 66 w 140"/>
                  <a:gd name="T49" fmla="*/ 155 h 180"/>
                  <a:gd name="T50" fmla="*/ 70 w 140"/>
                  <a:gd name="T51" fmla="*/ 145 h 180"/>
                  <a:gd name="T52" fmla="*/ 56 w 140"/>
                  <a:gd name="T53" fmla="*/ 134 h 180"/>
                  <a:gd name="T54" fmla="*/ 52 w 140"/>
                  <a:gd name="T55" fmla="*/ 123 h 180"/>
                  <a:gd name="T56" fmla="*/ 43 w 140"/>
                  <a:gd name="T57" fmla="*/ 120 h 180"/>
                  <a:gd name="T58" fmla="*/ 37 w 140"/>
                  <a:gd name="T59" fmla="*/ 128 h 180"/>
                  <a:gd name="T60" fmla="*/ 26 w 140"/>
                  <a:gd name="T61" fmla="*/ 122 h 180"/>
                  <a:gd name="T62" fmla="*/ 20 w 140"/>
                  <a:gd name="T63" fmla="*/ 111 h 180"/>
                  <a:gd name="T64" fmla="*/ 12 w 140"/>
                  <a:gd name="T65" fmla="*/ 107 h 180"/>
                  <a:gd name="T66" fmla="*/ 11 w 140"/>
                  <a:gd name="T67" fmla="*/ 96 h 180"/>
                  <a:gd name="T68" fmla="*/ 5 w 140"/>
                  <a:gd name="T69" fmla="*/ 63 h 180"/>
                  <a:gd name="T70" fmla="*/ 0 w 140"/>
                  <a:gd name="T71" fmla="*/ 41 h 180"/>
                  <a:gd name="T72" fmla="*/ 0 w 140"/>
                  <a:gd name="T73" fmla="*/ 29 h 180"/>
                  <a:gd name="T74" fmla="*/ 9 w 140"/>
                  <a:gd name="T75" fmla="*/ 17 h 180"/>
                  <a:gd name="T76" fmla="*/ 28 w 140"/>
                  <a:gd name="T77" fmla="*/ 11 h 180"/>
                  <a:gd name="T78" fmla="*/ 32 w 140"/>
                  <a:gd name="T79" fmla="*/ 23 h 180"/>
                  <a:gd name="T80" fmla="*/ 38 w 140"/>
                  <a:gd name="T81" fmla="*/ 12 h 180"/>
                  <a:gd name="T82" fmla="*/ 56 w 140"/>
                  <a:gd name="T8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0" h="180">
                    <a:moveTo>
                      <a:pt x="56" y="0"/>
                    </a:moveTo>
                    <a:lnTo>
                      <a:pt x="67" y="2"/>
                    </a:lnTo>
                    <a:lnTo>
                      <a:pt x="72" y="8"/>
                    </a:lnTo>
                    <a:lnTo>
                      <a:pt x="72" y="12"/>
                    </a:lnTo>
                    <a:lnTo>
                      <a:pt x="76" y="17"/>
                    </a:lnTo>
                    <a:lnTo>
                      <a:pt x="82" y="19"/>
                    </a:lnTo>
                    <a:lnTo>
                      <a:pt x="85" y="29"/>
                    </a:lnTo>
                    <a:lnTo>
                      <a:pt x="82" y="32"/>
                    </a:lnTo>
                    <a:lnTo>
                      <a:pt x="82" y="37"/>
                    </a:lnTo>
                    <a:lnTo>
                      <a:pt x="85" y="43"/>
                    </a:lnTo>
                    <a:lnTo>
                      <a:pt x="84" y="49"/>
                    </a:lnTo>
                    <a:lnTo>
                      <a:pt x="88" y="53"/>
                    </a:lnTo>
                    <a:lnTo>
                      <a:pt x="88" y="66"/>
                    </a:lnTo>
                    <a:lnTo>
                      <a:pt x="88" y="73"/>
                    </a:lnTo>
                    <a:lnTo>
                      <a:pt x="93" y="76"/>
                    </a:lnTo>
                    <a:lnTo>
                      <a:pt x="93" y="84"/>
                    </a:lnTo>
                    <a:lnTo>
                      <a:pt x="94" y="88"/>
                    </a:lnTo>
                    <a:lnTo>
                      <a:pt x="100" y="87"/>
                    </a:lnTo>
                    <a:lnTo>
                      <a:pt x="107" y="93"/>
                    </a:lnTo>
                    <a:lnTo>
                      <a:pt x="110" y="99"/>
                    </a:lnTo>
                    <a:lnTo>
                      <a:pt x="105" y="104"/>
                    </a:lnTo>
                    <a:lnTo>
                      <a:pt x="113" y="107"/>
                    </a:lnTo>
                    <a:lnTo>
                      <a:pt x="117" y="104"/>
                    </a:lnTo>
                    <a:lnTo>
                      <a:pt x="122" y="110"/>
                    </a:lnTo>
                    <a:lnTo>
                      <a:pt x="131" y="113"/>
                    </a:lnTo>
                    <a:lnTo>
                      <a:pt x="134" y="120"/>
                    </a:lnTo>
                    <a:lnTo>
                      <a:pt x="137" y="120"/>
                    </a:lnTo>
                    <a:lnTo>
                      <a:pt x="140" y="125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4" y="133"/>
                    </a:lnTo>
                    <a:lnTo>
                      <a:pt x="131" y="142"/>
                    </a:lnTo>
                    <a:lnTo>
                      <a:pt x="132" y="146"/>
                    </a:lnTo>
                    <a:lnTo>
                      <a:pt x="135" y="148"/>
                    </a:lnTo>
                    <a:lnTo>
                      <a:pt x="135" y="155"/>
                    </a:lnTo>
                    <a:lnTo>
                      <a:pt x="135" y="163"/>
                    </a:lnTo>
                    <a:lnTo>
                      <a:pt x="137" y="169"/>
                    </a:lnTo>
                    <a:lnTo>
                      <a:pt x="137" y="178"/>
                    </a:lnTo>
                    <a:lnTo>
                      <a:pt x="134" y="180"/>
                    </a:lnTo>
                    <a:lnTo>
                      <a:pt x="132" y="172"/>
                    </a:lnTo>
                    <a:lnTo>
                      <a:pt x="117" y="172"/>
                    </a:lnTo>
                    <a:lnTo>
                      <a:pt x="111" y="166"/>
                    </a:lnTo>
                    <a:lnTo>
                      <a:pt x="103" y="175"/>
                    </a:lnTo>
                    <a:lnTo>
                      <a:pt x="91" y="172"/>
                    </a:lnTo>
                    <a:lnTo>
                      <a:pt x="85" y="167"/>
                    </a:lnTo>
                    <a:lnTo>
                      <a:pt x="78" y="171"/>
                    </a:lnTo>
                    <a:lnTo>
                      <a:pt x="79" y="166"/>
                    </a:lnTo>
                    <a:lnTo>
                      <a:pt x="78" y="158"/>
                    </a:lnTo>
                    <a:lnTo>
                      <a:pt x="69" y="154"/>
                    </a:lnTo>
                    <a:lnTo>
                      <a:pt x="66" y="155"/>
                    </a:lnTo>
                    <a:lnTo>
                      <a:pt x="66" y="149"/>
                    </a:lnTo>
                    <a:lnTo>
                      <a:pt x="70" y="145"/>
                    </a:lnTo>
                    <a:lnTo>
                      <a:pt x="69" y="133"/>
                    </a:lnTo>
                    <a:lnTo>
                      <a:pt x="56" y="134"/>
                    </a:lnTo>
                    <a:lnTo>
                      <a:pt x="58" y="120"/>
                    </a:lnTo>
                    <a:lnTo>
                      <a:pt x="52" y="123"/>
                    </a:lnTo>
                    <a:lnTo>
                      <a:pt x="46" y="122"/>
                    </a:lnTo>
                    <a:lnTo>
                      <a:pt x="43" y="120"/>
                    </a:lnTo>
                    <a:lnTo>
                      <a:pt x="41" y="125"/>
                    </a:lnTo>
                    <a:lnTo>
                      <a:pt x="37" y="128"/>
                    </a:lnTo>
                    <a:lnTo>
                      <a:pt x="32" y="128"/>
                    </a:lnTo>
                    <a:lnTo>
                      <a:pt x="26" y="122"/>
                    </a:lnTo>
                    <a:lnTo>
                      <a:pt x="25" y="111"/>
                    </a:lnTo>
                    <a:lnTo>
                      <a:pt x="20" y="111"/>
                    </a:lnTo>
                    <a:lnTo>
                      <a:pt x="12" y="111"/>
                    </a:lnTo>
                    <a:lnTo>
                      <a:pt x="12" y="107"/>
                    </a:lnTo>
                    <a:lnTo>
                      <a:pt x="9" y="102"/>
                    </a:lnTo>
                    <a:lnTo>
                      <a:pt x="11" y="96"/>
                    </a:lnTo>
                    <a:lnTo>
                      <a:pt x="9" y="82"/>
                    </a:lnTo>
                    <a:lnTo>
                      <a:pt x="5" y="63"/>
                    </a:lnTo>
                    <a:lnTo>
                      <a:pt x="3" y="55"/>
                    </a:lnTo>
                    <a:lnTo>
                      <a:pt x="0" y="41"/>
                    </a:lnTo>
                    <a:lnTo>
                      <a:pt x="2" y="40"/>
                    </a:lnTo>
                    <a:lnTo>
                      <a:pt x="0" y="29"/>
                    </a:lnTo>
                    <a:lnTo>
                      <a:pt x="6" y="19"/>
                    </a:lnTo>
                    <a:lnTo>
                      <a:pt x="9" y="17"/>
                    </a:lnTo>
                    <a:lnTo>
                      <a:pt x="15" y="5"/>
                    </a:lnTo>
                    <a:lnTo>
                      <a:pt x="28" y="11"/>
                    </a:lnTo>
                    <a:lnTo>
                      <a:pt x="31" y="15"/>
                    </a:lnTo>
                    <a:lnTo>
                      <a:pt x="32" y="23"/>
                    </a:lnTo>
                    <a:lnTo>
                      <a:pt x="38" y="23"/>
                    </a:lnTo>
                    <a:lnTo>
                      <a:pt x="38" y="12"/>
                    </a:lnTo>
                    <a:lnTo>
                      <a:pt x="43" y="12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4" name="Freeform 5477">
                <a:extLst>
                  <a:ext uri="{FF2B5EF4-FFF2-40B4-BE49-F238E27FC236}">
                    <a16:creationId xmlns:a16="http://schemas.microsoft.com/office/drawing/2014/main" id="{04F458DF-1CC2-9953-3CB6-BEFF95D07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989"/>
                <a:ext cx="70" cy="89"/>
              </a:xfrm>
              <a:custGeom>
                <a:avLst/>
                <a:gdLst>
                  <a:gd name="T0" fmla="*/ 67 w 140"/>
                  <a:gd name="T1" fmla="*/ 2 h 180"/>
                  <a:gd name="T2" fmla="*/ 72 w 140"/>
                  <a:gd name="T3" fmla="*/ 12 h 180"/>
                  <a:gd name="T4" fmla="*/ 82 w 140"/>
                  <a:gd name="T5" fmla="*/ 19 h 180"/>
                  <a:gd name="T6" fmla="*/ 82 w 140"/>
                  <a:gd name="T7" fmla="*/ 32 h 180"/>
                  <a:gd name="T8" fmla="*/ 85 w 140"/>
                  <a:gd name="T9" fmla="*/ 43 h 180"/>
                  <a:gd name="T10" fmla="*/ 88 w 140"/>
                  <a:gd name="T11" fmla="*/ 53 h 180"/>
                  <a:gd name="T12" fmla="*/ 88 w 140"/>
                  <a:gd name="T13" fmla="*/ 73 h 180"/>
                  <a:gd name="T14" fmla="*/ 93 w 140"/>
                  <a:gd name="T15" fmla="*/ 84 h 180"/>
                  <a:gd name="T16" fmla="*/ 100 w 140"/>
                  <a:gd name="T17" fmla="*/ 87 h 180"/>
                  <a:gd name="T18" fmla="*/ 110 w 140"/>
                  <a:gd name="T19" fmla="*/ 99 h 180"/>
                  <a:gd name="T20" fmla="*/ 113 w 140"/>
                  <a:gd name="T21" fmla="*/ 107 h 180"/>
                  <a:gd name="T22" fmla="*/ 122 w 140"/>
                  <a:gd name="T23" fmla="*/ 110 h 180"/>
                  <a:gd name="T24" fmla="*/ 134 w 140"/>
                  <a:gd name="T25" fmla="*/ 120 h 180"/>
                  <a:gd name="T26" fmla="*/ 140 w 140"/>
                  <a:gd name="T27" fmla="*/ 125 h 180"/>
                  <a:gd name="T28" fmla="*/ 137 w 140"/>
                  <a:gd name="T29" fmla="*/ 129 h 180"/>
                  <a:gd name="T30" fmla="*/ 131 w 140"/>
                  <a:gd name="T31" fmla="*/ 142 h 180"/>
                  <a:gd name="T32" fmla="*/ 135 w 140"/>
                  <a:gd name="T33" fmla="*/ 148 h 180"/>
                  <a:gd name="T34" fmla="*/ 135 w 140"/>
                  <a:gd name="T35" fmla="*/ 163 h 180"/>
                  <a:gd name="T36" fmla="*/ 137 w 140"/>
                  <a:gd name="T37" fmla="*/ 178 h 180"/>
                  <a:gd name="T38" fmla="*/ 132 w 140"/>
                  <a:gd name="T39" fmla="*/ 172 h 180"/>
                  <a:gd name="T40" fmla="*/ 111 w 140"/>
                  <a:gd name="T41" fmla="*/ 166 h 180"/>
                  <a:gd name="T42" fmla="*/ 91 w 140"/>
                  <a:gd name="T43" fmla="*/ 172 h 180"/>
                  <a:gd name="T44" fmla="*/ 78 w 140"/>
                  <a:gd name="T45" fmla="*/ 171 h 180"/>
                  <a:gd name="T46" fmla="*/ 78 w 140"/>
                  <a:gd name="T47" fmla="*/ 158 h 180"/>
                  <a:gd name="T48" fmla="*/ 66 w 140"/>
                  <a:gd name="T49" fmla="*/ 155 h 180"/>
                  <a:gd name="T50" fmla="*/ 70 w 140"/>
                  <a:gd name="T51" fmla="*/ 145 h 180"/>
                  <a:gd name="T52" fmla="*/ 56 w 140"/>
                  <a:gd name="T53" fmla="*/ 134 h 180"/>
                  <a:gd name="T54" fmla="*/ 52 w 140"/>
                  <a:gd name="T55" fmla="*/ 123 h 180"/>
                  <a:gd name="T56" fmla="*/ 43 w 140"/>
                  <a:gd name="T57" fmla="*/ 120 h 180"/>
                  <a:gd name="T58" fmla="*/ 37 w 140"/>
                  <a:gd name="T59" fmla="*/ 128 h 180"/>
                  <a:gd name="T60" fmla="*/ 26 w 140"/>
                  <a:gd name="T61" fmla="*/ 122 h 180"/>
                  <a:gd name="T62" fmla="*/ 20 w 140"/>
                  <a:gd name="T63" fmla="*/ 111 h 180"/>
                  <a:gd name="T64" fmla="*/ 12 w 140"/>
                  <a:gd name="T65" fmla="*/ 107 h 180"/>
                  <a:gd name="T66" fmla="*/ 11 w 140"/>
                  <a:gd name="T67" fmla="*/ 96 h 180"/>
                  <a:gd name="T68" fmla="*/ 5 w 140"/>
                  <a:gd name="T69" fmla="*/ 63 h 180"/>
                  <a:gd name="T70" fmla="*/ 0 w 140"/>
                  <a:gd name="T71" fmla="*/ 41 h 180"/>
                  <a:gd name="T72" fmla="*/ 0 w 140"/>
                  <a:gd name="T73" fmla="*/ 29 h 180"/>
                  <a:gd name="T74" fmla="*/ 9 w 140"/>
                  <a:gd name="T75" fmla="*/ 17 h 180"/>
                  <a:gd name="T76" fmla="*/ 28 w 140"/>
                  <a:gd name="T77" fmla="*/ 11 h 180"/>
                  <a:gd name="T78" fmla="*/ 32 w 140"/>
                  <a:gd name="T79" fmla="*/ 23 h 180"/>
                  <a:gd name="T80" fmla="*/ 38 w 140"/>
                  <a:gd name="T81" fmla="*/ 12 h 180"/>
                  <a:gd name="T82" fmla="*/ 56 w 140"/>
                  <a:gd name="T8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0" h="180">
                    <a:moveTo>
                      <a:pt x="56" y="0"/>
                    </a:moveTo>
                    <a:lnTo>
                      <a:pt x="67" y="2"/>
                    </a:lnTo>
                    <a:lnTo>
                      <a:pt x="72" y="8"/>
                    </a:lnTo>
                    <a:lnTo>
                      <a:pt x="72" y="12"/>
                    </a:lnTo>
                    <a:lnTo>
                      <a:pt x="76" y="17"/>
                    </a:lnTo>
                    <a:lnTo>
                      <a:pt x="82" y="19"/>
                    </a:lnTo>
                    <a:lnTo>
                      <a:pt x="85" y="29"/>
                    </a:lnTo>
                    <a:lnTo>
                      <a:pt x="82" y="32"/>
                    </a:lnTo>
                    <a:lnTo>
                      <a:pt x="82" y="37"/>
                    </a:lnTo>
                    <a:lnTo>
                      <a:pt x="85" y="43"/>
                    </a:lnTo>
                    <a:lnTo>
                      <a:pt x="84" y="49"/>
                    </a:lnTo>
                    <a:lnTo>
                      <a:pt x="88" y="53"/>
                    </a:lnTo>
                    <a:lnTo>
                      <a:pt x="88" y="66"/>
                    </a:lnTo>
                    <a:lnTo>
                      <a:pt x="88" y="73"/>
                    </a:lnTo>
                    <a:lnTo>
                      <a:pt x="93" y="76"/>
                    </a:lnTo>
                    <a:lnTo>
                      <a:pt x="93" y="84"/>
                    </a:lnTo>
                    <a:lnTo>
                      <a:pt x="94" y="88"/>
                    </a:lnTo>
                    <a:lnTo>
                      <a:pt x="100" y="87"/>
                    </a:lnTo>
                    <a:lnTo>
                      <a:pt x="107" y="93"/>
                    </a:lnTo>
                    <a:lnTo>
                      <a:pt x="110" y="99"/>
                    </a:lnTo>
                    <a:lnTo>
                      <a:pt x="105" y="104"/>
                    </a:lnTo>
                    <a:lnTo>
                      <a:pt x="113" y="107"/>
                    </a:lnTo>
                    <a:lnTo>
                      <a:pt x="117" y="104"/>
                    </a:lnTo>
                    <a:lnTo>
                      <a:pt x="122" y="110"/>
                    </a:lnTo>
                    <a:lnTo>
                      <a:pt x="131" y="113"/>
                    </a:lnTo>
                    <a:lnTo>
                      <a:pt x="134" y="120"/>
                    </a:lnTo>
                    <a:lnTo>
                      <a:pt x="137" y="120"/>
                    </a:lnTo>
                    <a:lnTo>
                      <a:pt x="140" y="125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4" y="133"/>
                    </a:lnTo>
                    <a:lnTo>
                      <a:pt x="131" y="142"/>
                    </a:lnTo>
                    <a:lnTo>
                      <a:pt x="132" y="146"/>
                    </a:lnTo>
                    <a:lnTo>
                      <a:pt x="135" y="148"/>
                    </a:lnTo>
                    <a:lnTo>
                      <a:pt x="135" y="155"/>
                    </a:lnTo>
                    <a:lnTo>
                      <a:pt x="135" y="163"/>
                    </a:lnTo>
                    <a:lnTo>
                      <a:pt x="137" y="169"/>
                    </a:lnTo>
                    <a:lnTo>
                      <a:pt x="137" y="178"/>
                    </a:lnTo>
                    <a:lnTo>
                      <a:pt x="134" y="180"/>
                    </a:lnTo>
                    <a:lnTo>
                      <a:pt x="132" y="172"/>
                    </a:lnTo>
                    <a:lnTo>
                      <a:pt x="117" y="172"/>
                    </a:lnTo>
                    <a:lnTo>
                      <a:pt x="111" y="166"/>
                    </a:lnTo>
                    <a:lnTo>
                      <a:pt x="103" y="175"/>
                    </a:lnTo>
                    <a:lnTo>
                      <a:pt x="91" y="172"/>
                    </a:lnTo>
                    <a:lnTo>
                      <a:pt x="85" y="167"/>
                    </a:lnTo>
                    <a:lnTo>
                      <a:pt x="78" y="171"/>
                    </a:lnTo>
                    <a:lnTo>
                      <a:pt x="79" y="166"/>
                    </a:lnTo>
                    <a:lnTo>
                      <a:pt x="78" y="158"/>
                    </a:lnTo>
                    <a:lnTo>
                      <a:pt x="69" y="154"/>
                    </a:lnTo>
                    <a:lnTo>
                      <a:pt x="66" y="155"/>
                    </a:lnTo>
                    <a:lnTo>
                      <a:pt x="66" y="149"/>
                    </a:lnTo>
                    <a:lnTo>
                      <a:pt x="70" y="145"/>
                    </a:lnTo>
                    <a:lnTo>
                      <a:pt x="69" y="133"/>
                    </a:lnTo>
                    <a:lnTo>
                      <a:pt x="56" y="134"/>
                    </a:lnTo>
                    <a:lnTo>
                      <a:pt x="58" y="120"/>
                    </a:lnTo>
                    <a:lnTo>
                      <a:pt x="52" y="123"/>
                    </a:lnTo>
                    <a:lnTo>
                      <a:pt x="46" y="122"/>
                    </a:lnTo>
                    <a:lnTo>
                      <a:pt x="43" y="120"/>
                    </a:lnTo>
                    <a:lnTo>
                      <a:pt x="41" y="125"/>
                    </a:lnTo>
                    <a:lnTo>
                      <a:pt x="37" y="128"/>
                    </a:lnTo>
                    <a:lnTo>
                      <a:pt x="32" y="128"/>
                    </a:lnTo>
                    <a:lnTo>
                      <a:pt x="26" y="122"/>
                    </a:lnTo>
                    <a:lnTo>
                      <a:pt x="25" y="111"/>
                    </a:lnTo>
                    <a:lnTo>
                      <a:pt x="20" y="111"/>
                    </a:lnTo>
                    <a:lnTo>
                      <a:pt x="12" y="111"/>
                    </a:lnTo>
                    <a:lnTo>
                      <a:pt x="12" y="107"/>
                    </a:lnTo>
                    <a:lnTo>
                      <a:pt x="9" y="102"/>
                    </a:lnTo>
                    <a:lnTo>
                      <a:pt x="11" y="96"/>
                    </a:lnTo>
                    <a:lnTo>
                      <a:pt x="9" y="82"/>
                    </a:lnTo>
                    <a:lnTo>
                      <a:pt x="5" y="63"/>
                    </a:lnTo>
                    <a:lnTo>
                      <a:pt x="3" y="55"/>
                    </a:lnTo>
                    <a:lnTo>
                      <a:pt x="0" y="41"/>
                    </a:lnTo>
                    <a:lnTo>
                      <a:pt x="2" y="40"/>
                    </a:lnTo>
                    <a:lnTo>
                      <a:pt x="0" y="29"/>
                    </a:lnTo>
                    <a:lnTo>
                      <a:pt x="6" y="19"/>
                    </a:lnTo>
                    <a:lnTo>
                      <a:pt x="9" y="17"/>
                    </a:lnTo>
                    <a:lnTo>
                      <a:pt x="15" y="5"/>
                    </a:lnTo>
                    <a:lnTo>
                      <a:pt x="28" y="11"/>
                    </a:lnTo>
                    <a:lnTo>
                      <a:pt x="31" y="15"/>
                    </a:lnTo>
                    <a:lnTo>
                      <a:pt x="32" y="23"/>
                    </a:lnTo>
                    <a:lnTo>
                      <a:pt x="38" y="23"/>
                    </a:lnTo>
                    <a:lnTo>
                      <a:pt x="38" y="12"/>
                    </a:lnTo>
                    <a:lnTo>
                      <a:pt x="43" y="12"/>
                    </a:lnTo>
                    <a:lnTo>
                      <a:pt x="5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5" name="Freeform 5478">
                <a:extLst>
                  <a:ext uri="{FF2B5EF4-FFF2-40B4-BE49-F238E27FC236}">
                    <a16:creationId xmlns:a16="http://schemas.microsoft.com/office/drawing/2014/main" id="{E61B3780-0988-2D90-1540-F18C00EFE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1970"/>
                <a:ext cx="110" cy="126"/>
              </a:xfrm>
              <a:custGeom>
                <a:avLst/>
                <a:gdLst>
                  <a:gd name="T0" fmla="*/ 47 w 220"/>
                  <a:gd name="T1" fmla="*/ 47 h 251"/>
                  <a:gd name="T2" fmla="*/ 35 w 220"/>
                  <a:gd name="T3" fmla="*/ 51 h 251"/>
                  <a:gd name="T4" fmla="*/ 28 w 220"/>
                  <a:gd name="T5" fmla="*/ 65 h 251"/>
                  <a:gd name="T6" fmla="*/ 27 w 220"/>
                  <a:gd name="T7" fmla="*/ 70 h 251"/>
                  <a:gd name="T8" fmla="*/ 30 w 220"/>
                  <a:gd name="T9" fmla="*/ 77 h 251"/>
                  <a:gd name="T10" fmla="*/ 18 w 220"/>
                  <a:gd name="T11" fmla="*/ 79 h 251"/>
                  <a:gd name="T12" fmla="*/ 0 w 220"/>
                  <a:gd name="T13" fmla="*/ 86 h 251"/>
                  <a:gd name="T14" fmla="*/ 25 w 220"/>
                  <a:gd name="T15" fmla="*/ 134 h 251"/>
                  <a:gd name="T16" fmla="*/ 38 w 220"/>
                  <a:gd name="T17" fmla="*/ 144 h 251"/>
                  <a:gd name="T18" fmla="*/ 27 w 220"/>
                  <a:gd name="T19" fmla="*/ 181 h 251"/>
                  <a:gd name="T20" fmla="*/ 24 w 220"/>
                  <a:gd name="T21" fmla="*/ 188 h 251"/>
                  <a:gd name="T22" fmla="*/ 21 w 220"/>
                  <a:gd name="T23" fmla="*/ 211 h 251"/>
                  <a:gd name="T24" fmla="*/ 31 w 220"/>
                  <a:gd name="T25" fmla="*/ 214 h 251"/>
                  <a:gd name="T26" fmla="*/ 30 w 220"/>
                  <a:gd name="T27" fmla="*/ 234 h 251"/>
                  <a:gd name="T28" fmla="*/ 31 w 220"/>
                  <a:gd name="T29" fmla="*/ 244 h 251"/>
                  <a:gd name="T30" fmla="*/ 41 w 220"/>
                  <a:gd name="T31" fmla="*/ 238 h 251"/>
                  <a:gd name="T32" fmla="*/ 51 w 220"/>
                  <a:gd name="T33" fmla="*/ 235 h 251"/>
                  <a:gd name="T34" fmla="*/ 51 w 220"/>
                  <a:gd name="T35" fmla="*/ 248 h 251"/>
                  <a:gd name="T36" fmla="*/ 66 w 220"/>
                  <a:gd name="T37" fmla="*/ 251 h 251"/>
                  <a:gd name="T38" fmla="*/ 79 w 220"/>
                  <a:gd name="T39" fmla="*/ 249 h 251"/>
                  <a:gd name="T40" fmla="*/ 94 w 220"/>
                  <a:gd name="T41" fmla="*/ 241 h 251"/>
                  <a:gd name="T42" fmla="*/ 104 w 220"/>
                  <a:gd name="T43" fmla="*/ 235 h 251"/>
                  <a:gd name="T44" fmla="*/ 112 w 220"/>
                  <a:gd name="T45" fmla="*/ 220 h 251"/>
                  <a:gd name="T46" fmla="*/ 113 w 220"/>
                  <a:gd name="T47" fmla="*/ 208 h 251"/>
                  <a:gd name="T48" fmla="*/ 127 w 220"/>
                  <a:gd name="T49" fmla="*/ 184 h 251"/>
                  <a:gd name="T50" fmla="*/ 132 w 220"/>
                  <a:gd name="T51" fmla="*/ 175 h 251"/>
                  <a:gd name="T52" fmla="*/ 144 w 220"/>
                  <a:gd name="T53" fmla="*/ 162 h 251"/>
                  <a:gd name="T54" fmla="*/ 156 w 220"/>
                  <a:gd name="T55" fmla="*/ 140 h 251"/>
                  <a:gd name="T56" fmla="*/ 165 w 220"/>
                  <a:gd name="T57" fmla="*/ 126 h 251"/>
                  <a:gd name="T58" fmla="*/ 168 w 220"/>
                  <a:gd name="T59" fmla="*/ 112 h 251"/>
                  <a:gd name="T60" fmla="*/ 170 w 220"/>
                  <a:gd name="T61" fmla="*/ 106 h 251"/>
                  <a:gd name="T62" fmla="*/ 176 w 220"/>
                  <a:gd name="T63" fmla="*/ 89 h 251"/>
                  <a:gd name="T64" fmla="*/ 192 w 220"/>
                  <a:gd name="T65" fmla="*/ 80 h 251"/>
                  <a:gd name="T66" fmla="*/ 208 w 220"/>
                  <a:gd name="T67" fmla="*/ 56 h 251"/>
                  <a:gd name="T68" fmla="*/ 214 w 220"/>
                  <a:gd name="T69" fmla="*/ 38 h 251"/>
                  <a:gd name="T70" fmla="*/ 220 w 220"/>
                  <a:gd name="T71" fmla="*/ 32 h 251"/>
                  <a:gd name="T72" fmla="*/ 208 w 220"/>
                  <a:gd name="T73" fmla="*/ 23 h 251"/>
                  <a:gd name="T74" fmla="*/ 194 w 220"/>
                  <a:gd name="T75" fmla="*/ 15 h 251"/>
                  <a:gd name="T76" fmla="*/ 180 w 220"/>
                  <a:gd name="T77" fmla="*/ 12 h 251"/>
                  <a:gd name="T78" fmla="*/ 167 w 220"/>
                  <a:gd name="T79" fmla="*/ 0 h 251"/>
                  <a:gd name="T80" fmla="*/ 160 w 220"/>
                  <a:gd name="T81" fmla="*/ 4 h 251"/>
                  <a:gd name="T82" fmla="*/ 151 w 220"/>
                  <a:gd name="T83" fmla="*/ 15 h 251"/>
                  <a:gd name="T84" fmla="*/ 145 w 220"/>
                  <a:gd name="T85" fmla="*/ 23 h 251"/>
                  <a:gd name="T86" fmla="*/ 136 w 220"/>
                  <a:gd name="T87" fmla="*/ 42 h 251"/>
                  <a:gd name="T88" fmla="*/ 136 w 220"/>
                  <a:gd name="T89" fmla="*/ 53 h 251"/>
                  <a:gd name="T90" fmla="*/ 129 w 220"/>
                  <a:gd name="T91" fmla="*/ 47 h 251"/>
                  <a:gd name="T92" fmla="*/ 107 w 220"/>
                  <a:gd name="T93" fmla="*/ 59 h 251"/>
                  <a:gd name="T94" fmla="*/ 101 w 220"/>
                  <a:gd name="T95" fmla="*/ 48 h 251"/>
                  <a:gd name="T96" fmla="*/ 89 w 220"/>
                  <a:gd name="T97" fmla="*/ 44 h 251"/>
                  <a:gd name="T98" fmla="*/ 66 w 220"/>
                  <a:gd name="T99" fmla="*/ 41 h 251"/>
                  <a:gd name="T100" fmla="*/ 50 w 220"/>
                  <a:gd name="T101" fmla="*/ 38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0" h="251">
                    <a:moveTo>
                      <a:pt x="50" y="38"/>
                    </a:moveTo>
                    <a:lnTo>
                      <a:pt x="47" y="47"/>
                    </a:lnTo>
                    <a:lnTo>
                      <a:pt x="39" y="47"/>
                    </a:lnTo>
                    <a:lnTo>
                      <a:pt x="35" y="51"/>
                    </a:lnTo>
                    <a:lnTo>
                      <a:pt x="33" y="65"/>
                    </a:lnTo>
                    <a:lnTo>
                      <a:pt x="28" y="65"/>
                    </a:lnTo>
                    <a:lnTo>
                      <a:pt x="24" y="67"/>
                    </a:lnTo>
                    <a:lnTo>
                      <a:pt x="27" y="70"/>
                    </a:lnTo>
                    <a:lnTo>
                      <a:pt x="27" y="77"/>
                    </a:lnTo>
                    <a:lnTo>
                      <a:pt x="30" y="77"/>
                    </a:lnTo>
                    <a:lnTo>
                      <a:pt x="27" y="82"/>
                    </a:lnTo>
                    <a:lnTo>
                      <a:pt x="18" y="79"/>
                    </a:lnTo>
                    <a:lnTo>
                      <a:pt x="10" y="83"/>
                    </a:lnTo>
                    <a:lnTo>
                      <a:pt x="0" y="86"/>
                    </a:lnTo>
                    <a:lnTo>
                      <a:pt x="13" y="123"/>
                    </a:lnTo>
                    <a:lnTo>
                      <a:pt x="25" y="134"/>
                    </a:lnTo>
                    <a:lnTo>
                      <a:pt x="35" y="132"/>
                    </a:lnTo>
                    <a:lnTo>
                      <a:pt x="38" y="144"/>
                    </a:lnTo>
                    <a:lnTo>
                      <a:pt x="31" y="146"/>
                    </a:lnTo>
                    <a:lnTo>
                      <a:pt x="27" y="181"/>
                    </a:lnTo>
                    <a:lnTo>
                      <a:pt x="27" y="187"/>
                    </a:lnTo>
                    <a:lnTo>
                      <a:pt x="24" y="188"/>
                    </a:lnTo>
                    <a:lnTo>
                      <a:pt x="21" y="203"/>
                    </a:lnTo>
                    <a:lnTo>
                      <a:pt x="21" y="211"/>
                    </a:lnTo>
                    <a:lnTo>
                      <a:pt x="24" y="214"/>
                    </a:lnTo>
                    <a:lnTo>
                      <a:pt x="31" y="214"/>
                    </a:lnTo>
                    <a:lnTo>
                      <a:pt x="30" y="223"/>
                    </a:lnTo>
                    <a:lnTo>
                      <a:pt x="30" y="234"/>
                    </a:lnTo>
                    <a:lnTo>
                      <a:pt x="28" y="241"/>
                    </a:lnTo>
                    <a:lnTo>
                      <a:pt x="31" y="244"/>
                    </a:lnTo>
                    <a:lnTo>
                      <a:pt x="35" y="238"/>
                    </a:lnTo>
                    <a:lnTo>
                      <a:pt x="41" y="238"/>
                    </a:lnTo>
                    <a:lnTo>
                      <a:pt x="41" y="232"/>
                    </a:lnTo>
                    <a:lnTo>
                      <a:pt x="51" y="235"/>
                    </a:lnTo>
                    <a:lnTo>
                      <a:pt x="50" y="241"/>
                    </a:lnTo>
                    <a:lnTo>
                      <a:pt x="51" y="248"/>
                    </a:lnTo>
                    <a:lnTo>
                      <a:pt x="56" y="249"/>
                    </a:lnTo>
                    <a:lnTo>
                      <a:pt x="66" y="251"/>
                    </a:lnTo>
                    <a:lnTo>
                      <a:pt x="71" y="248"/>
                    </a:lnTo>
                    <a:lnTo>
                      <a:pt x="79" y="249"/>
                    </a:lnTo>
                    <a:lnTo>
                      <a:pt x="83" y="248"/>
                    </a:lnTo>
                    <a:lnTo>
                      <a:pt x="94" y="241"/>
                    </a:lnTo>
                    <a:lnTo>
                      <a:pt x="104" y="241"/>
                    </a:lnTo>
                    <a:lnTo>
                      <a:pt x="104" y="235"/>
                    </a:lnTo>
                    <a:lnTo>
                      <a:pt x="110" y="228"/>
                    </a:lnTo>
                    <a:lnTo>
                      <a:pt x="112" y="220"/>
                    </a:lnTo>
                    <a:lnTo>
                      <a:pt x="116" y="213"/>
                    </a:lnTo>
                    <a:lnTo>
                      <a:pt x="113" y="208"/>
                    </a:lnTo>
                    <a:lnTo>
                      <a:pt x="126" y="194"/>
                    </a:lnTo>
                    <a:lnTo>
                      <a:pt x="127" y="184"/>
                    </a:lnTo>
                    <a:lnTo>
                      <a:pt x="121" y="181"/>
                    </a:lnTo>
                    <a:lnTo>
                      <a:pt x="132" y="175"/>
                    </a:lnTo>
                    <a:lnTo>
                      <a:pt x="142" y="162"/>
                    </a:lnTo>
                    <a:lnTo>
                      <a:pt x="144" y="162"/>
                    </a:lnTo>
                    <a:lnTo>
                      <a:pt x="150" y="155"/>
                    </a:lnTo>
                    <a:lnTo>
                      <a:pt x="156" y="140"/>
                    </a:lnTo>
                    <a:lnTo>
                      <a:pt x="164" y="132"/>
                    </a:lnTo>
                    <a:lnTo>
                      <a:pt x="165" y="126"/>
                    </a:lnTo>
                    <a:lnTo>
                      <a:pt x="164" y="121"/>
                    </a:lnTo>
                    <a:lnTo>
                      <a:pt x="168" y="112"/>
                    </a:lnTo>
                    <a:lnTo>
                      <a:pt x="165" y="108"/>
                    </a:lnTo>
                    <a:lnTo>
                      <a:pt x="170" y="106"/>
                    </a:lnTo>
                    <a:lnTo>
                      <a:pt x="174" y="96"/>
                    </a:lnTo>
                    <a:lnTo>
                      <a:pt x="176" y="89"/>
                    </a:lnTo>
                    <a:lnTo>
                      <a:pt x="189" y="85"/>
                    </a:lnTo>
                    <a:lnTo>
                      <a:pt x="192" y="80"/>
                    </a:lnTo>
                    <a:lnTo>
                      <a:pt x="198" y="64"/>
                    </a:lnTo>
                    <a:lnTo>
                      <a:pt x="208" y="56"/>
                    </a:lnTo>
                    <a:lnTo>
                      <a:pt x="209" y="50"/>
                    </a:lnTo>
                    <a:lnTo>
                      <a:pt x="214" y="38"/>
                    </a:lnTo>
                    <a:lnTo>
                      <a:pt x="220" y="35"/>
                    </a:lnTo>
                    <a:lnTo>
                      <a:pt x="220" y="32"/>
                    </a:lnTo>
                    <a:lnTo>
                      <a:pt x="208" y="26"/>
                    </a:lnTo>
                    <a:lnTo>
                      <a:pt x="208" y="23"/>
                    </a:lnTo>
                    <a:lnTo>
                      <a:pt x="203" y="12"/>
                    </a:lnTo>
                    <a:lnTo>
                      <a:pt x="194" y="15"/>
                    </a:lnTo>
                    <a:lnTo>
                      <a:pt x="185" y="15"/>
                    </a:lnTo>
                    <a:lnTo>
                      <a:pt x="180" y="12"/>
                    </a:lnTo>
                    <a:lnTo>
                      <a:pt x="177" y="7"/>
                    </a:lnTo>
                    <a:lnTo>
                      <a:pt x="167" y="0"/>
                    </a:lnTo>
                    <a:lnTo>
                      <a:pt x="165" y="0"/>
                    </a:lnTo>
                    <a:lnTo>
                      <a:pt x="160" y="4"/>
                    </a:lnTo>
                    <a:lnTo>
                      <a:pt x="157" y="10"/>
                    </a:lnTo>
                    <a:lnTo>
                      <a:pt x="151" y="15"/>
                    </a:lnTo>
                    <a:lnTo>
                      <a:pt x="151" y="17"/>
                    </a:lnTo>
                    <a:lnTo>
                      <a:pt x="145" y="23"/>
                    </a:lnTo>
                    <a:lnTo>
                      <a:pt x="139" y="35"/>
                    </a:lnTo>
                    <a:lnTo>
                      <a:pt x="136" y="42"/>
                    </a:lnTo>
                    <a:lnTo>
                      <a:pt x="141" y="45"/>
                    </a:lnTo>
                    <a:lnTo>
                      <a:pt x="136" y="53"/>
                    </a:lnTo>
                    <a:lnTo>
                      <a:pt x="130" y="51"/>
                    </a:lnTo>
                    <a:lnTo>
                      <a:pt x="129" y="47"/>
                    </a:lnTo>
                    <a:lnTo>
                      <a:pt x="121" y="50"/>
                    </a:lnTo>
                    <a:lnTo>
                      <a:pt x="107" y="59"/>
                    </a:lnTo>
                    <a:lnTo>
                      <a:pt x="100" y="51"/>
                    </a:lnTo>
                    <a:lnTo>
                      <a:pt x="101" y="48"/>
                    </a:lnTo>
                    <a:lnTo>
                      <a:pt x="97" y="45"/>
                    </a:lnTo>
                    <a:lnTo>
                      <a:pt x="89" y="44"/>
                    </a:lnTo>
                    <a:lnTo>
                      <a:pt x="82" y="44"/>
                    </a:lnTo>
                    <a:lnTo>
                      <a:pt x="66" y="41"/>
                    </a:lnTo>
                    <a:lnTo>
                      <a:pt x="60" y="36"/>
                    </a:lnTo>
                    <a:lnTo>
                      <a:pt x="50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6" name="Freeform 5479">
                <a:extLst>
                  <a:ext uri="{FF2B5EF4-FFF2-40B4-BE49-F238E27FC236}">
                    <a16:creationId xmlns:a16="http://schemas.microsoft.com/office/drawing/2014/main" id="{ED86EE4A-37B7-50E4-976A-5A1E7291E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1970"/>
                <a:ext cx="110" cy="126"/>
              </a:xfrm>
              <a:custGeom>
                <a:avLst/>
                <a:gdLst>
                  <a:gd name="T0" fmla="*/ 60 w 220"/>
                  <a:gd name="T1" fmla="*/ 36 h 251"/>
                  <a:gd name="T2" fmla="*/ 82 w 220"/>
                  <a:gd name="T3" fmla="*/ 44 h 251"/>
                  <a:gd name="T4" fmla="*/ 97 w 220"/>
                  <a:gd name="T5" fmla="*/ 45 h 251"/>
                  <a:gd name="T6" fmla="*/ 100 w 220"/>
                  <a:gd name="T7" fmla="*/ 51 h 251"/>
                  <a:gd name="T8" fmla="*/ 121 w 220"/>
                  <a:gd name="T9" fmla="*/ 50 h 251"/>
                  <a:gd name="T10" fmla="*/ 130 w 220"/>
                  <a:gd name="T11" fmla="*/ 51 h 251"/>
                  <a:gd name="T12" fmla="*/ 141 w 220"/>
                  <a:gd name="T13" fmla="*/ 45 h 251"/>
                  <a:gd name="T14" fmla="*/ 139 w 220"/>
                  <a:gd name="T15" fmla="*/ 35 h 251"/>
                  <a:gd name="T16" fmla="*/ 151 w 220"/>
                  <a:gd name="T17" fmla="*/ 17 h 251"/>
                  <a:gd name="T18" fmla="*/ 157 w 220"/>
                  <a:gd name="T19" fmla="*/ 10 h 251"/>
                  <a:gd name="T20" fmla="*/ 165 w 220"/>
                  <a:gd name="T21" fmla="*/ 0 h 251"/>
                  <a:gd name="T22" fmla="*/ 177 w 220"/>
                  <a:gd name="T23" fmla="*/ 7 h 251"/>
                  <a:gd name="T24" fmla="*/ 185 w 220"/>
                  <a:gd name="T25" fmla="*/ 15 h 251"/>
                  <a:gd name="T26" fmla="*/ 203 w 220"/>
                  <a:gd name="T27" fmla="*/ 12 h 251"/>
                  <a:gd name="T28" fmla="*/ 208 w 220"/>
                  <a:gd name="T29" fmla="*/ 26 h 251"/>
                  <a:gd name="T30" fmla="*/ 220 w 220"/>
                  <a:gd name="T31" fmla="*/ 35 h 251"/>
                  <a:gd name="T32" fmla="*/ 209 w 220"/>
                  <a:gd name="T33" fmla="*/ 50 h 251"/>
                  <a:gd name="T34" fmla="*/ 198 w 220"/>
                  <a:gd name="T35" fmla="*/ 64 h 251"/>
                  <a:gd name="T36" fmla="*/ 189 w 220"/>
                  <a:gd name="T37" fmla="*/ 85 h 251"/>
                  <a:gd name="T38" fmla="*/ 174 w 220"/>
                  <a:gd name="T39" fmla="*/ 96 h 251"/>
                  <a:gd name="T40" fmla="*/ 165 w 220"/>
                  <a:gd name="T41" fmla="*/ 108 h 251"/>
                  <a:gd name="T42" fmla="*/ 164 w 220"/>
                  <a:gd name="T43" fmla="*/ 121 h 251"/>
                  <a:gd name="T44" fmla="*/ 164 w 220"/>
                  <a:gd name="T45" fmla="*/ 132 h 251"/>
                  <a:gd name="T46" fmla="*/ 150 w 220"/>
                  <a:gd name="T47" fmla="*/ 155 h 251"/>
                  <a:gd name="T48" fmla="*/ 142 w 220"/>
                  <a:gd name="T49" fmla="*/ 162 h 251"/>
                  <a:gd name="T50" fmla="*/ 121 w 220"/>
                  <a:gd name="T51" fmla="*/ 181 h 251"/>
                  <a:gd name="T52" fmla="*/ 126 w 220"/>
                  <a:gd name="T53" fmla="*/ 194 h 251"/>
                  <a:gd name="T54" fmla="*/ 116 w 220"/>
                  <a:gd name="T55" fmla="*/ 213 h 251"/>
                  <a:gd name="T56" fmla="*/ 110 w 220"/>
                  <a:gd name="T57" fmla="*/ 228 h 251"/>
                  <a:gd name="T58" fmla="*/ 104 w 220"/>
                  <a:gd name="T59" fmla="*/ 241 h 251"/>
                  <a:gd name="T60" fmla="*/ 83 w 220"/>
                  <a:gd name="T61" fmla="*/ 248 h 251"/>
                  <a:gd name="T62" fmla="*/ 71 w 220"/>
                  <a:gd name="T63" fmla="*/ 248 h 251"/>
                  <a:gd name="T64" fmla="*/ 56 w 220"/>
                  <a:gd name="T65" fmla="*/ 249 h 251"/>
                  <a:gd name="T66" fmla="*/ 50 w 220"/>
                  <a:gd name="T67" fmla="*/ 241 h 251"/>
                  <a:gd name="T68" fmla="*/ 41 w 220"/>
                  <a:gd name="T69" fmla="*/ 232 h 251"/>
                  <a:gd name="T70" fmla="*/ 35 w 220"/>
                  <a:gd name="T71" fmla="*/ 238 h 251"/>
                  <a:gd name="T72" fmla="*/ 28 w 220"/>
                  <a:gd name="T73" fmla="*/ 241 h 251"/>
                  <a:gd name="T74" fmla="*/ 30 w 220"/>
                  <a:gd name="T75" fmla="*/ 223 h 251"/>
                  <a:gd name="T76" fmla="*/ 24 w 220"/>
                  <a:gd name="T77" fmla="*/ 214 h 251"/>
                  <a:gd name="T78" fmla="*/ 21 w 220"/>
                  <a:gd name="T79" fmla="*/ 203 h 251"/>
                  <a:gd name="T80" fmla="*/ 27 w 220"/>
                  <a:gd name="T81" fmla="*/ 187 h 251"/>
                  <a:gd name="T82" fmla="*/ 31 w 220"/>
                  <a:gd name="T83" fmla="*/ 146 h 251"/>
                  <a:gd name="T84" fmla="*/ 35 w 220"/>
                  <a:gd name="T85" fmla="*/ 132 h 251"/>
                  <a:gd name="T86" fmla="*/ 13 w 220"/>
                  <a:gd name="T87" fmla="*/ 123 h 251"/>
                  <a:gd name="T88" fmla="*/ 10 w 220"/>
                  <a:gd name="T89" fmla="*/ 83 h 251"/>
                  <a:gd name="T90" fmla="*/ 27 w 220"/>
                  <a:gd name="T91" fmla="*/ 82 h 251"/>
                  <a:gd name="T92" fmla="*/ 27 w 220"/>
                  <a:gd name="T93" fmla="*/ 77 h 251"/>
                  <a:gd name="T94" fmla="*/ 24 w 220"/>
                  <a:gd name="T95" fmla="*/ 67 h 251"/>
                  <a:gd name="T96" fmla="*/ 33 w 220"/>
                  <a:gd name="T97" fmla="*/ 65 h 251"/>
                  <a:gd name="T98" fmla="*/ 39 w 220"/>
                  <a:gd name="T99" fmla="*/ 47 h 251"/>
                  <a:gd name="T100" fmla="*/ 50 w 220"/>
                  <a:gd name="T101" fmla="*/ 38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0" h="251">
                    <a:moveTo>
                      <a:pt x="50" y="38"/>
                    </a:moveTo>
                    <a:lnTo>
                      <a:pt x="60" y="36"/>
                    </a:lnTo>
                    <a:lnTo>
                      <a:pt x="66" y="41"/>
                    </a:lnTo>
                    <a:lnTo>
                      <a:pt x="82" y="44"/>
                    </a:lnTo>
                    <a:lnTo>
                      <a:pt x="89" y="44"/>
                    </a:lnTo>
                    <a:lnTo>
                      <a:pt x="97" y="45"/>
                    </a:lnTo>
                    <a:lnTo>
                      <a:pt x="101" y="48"/>
                    </a:lnTo>
                    <a:lnTo>
                      <a:pt x="100" y="51"/>
                    </a:lnTo>
                    <a:lnTo>
                      <a:pt x="107" y="59"/>
                    </a:lnTo>
                    <a:lnTo>
                      <a:pt x="121" y="50"/>
                    </a:lnTo>
                    <a:lnTo>
                      <a:pt x="129" y="47"/>
                    </a:lnTo>
                    <a:lnTo>
                      <a:pt x="130" y="51"/>
                    </a:lnTo>
                    <a:lnTo>
                      <a:pt x="136" y="53"/>
                    </a:lnTo>
                    <a:lnTo>
                      <a:pt x="141" y="45"/>
                    </a:lnTo>
                    <a:lnTo>
                      <a:pt x="136" y="42"/>
                    </a:lnTo>
                    <a:lnTo>
                      <a:pt x="139" y="35"/>
                    </a:lnTo>
                    <a:lnTo>
                      <a:pt x="145" y="23"/>
                    </a:lnTo>
                    <a:lnTo>
                      <a:pt x="151" y="17"/>
                    </a:lnTo>
                    <a:lnTo>
                      <a:pt x="151" y="15"/>
                    </a:lnTo>
                    <a:lnTo>
                      <a:pt x="157" y="10"/>
                    </a:lnTo>
                    <a:lnTo>
                      <a:pt x="160" y="4"/>
                    </a:lnTo>
                    <a:lnTo>
                      <a:pt x="165" y="0"/>
                    </a:lnTo>
                    <a:lnTo>
                      <a:pt x="167" y="0"/>
                    </a:lnTo>
                    <a:lnTo>
                      <a:pt x="177" y="7"/>
                    </a:lnTo>
                    <a:lnTo>
                      <a:pt x="180" y="12"/>
                    </a:lnTo>
                    <a:lnTo>
                      <a:pt x="185" y="15"/>
                    </a:lnTo>
                    <a:lnTo>
                      <a:pt x="194" y="15"/>
                    </a:lnTo>
                    <a:lnTo>
                      <a:pt x="203" y="12"/>
                    </a:lnTo>
                    <a:lnTo>
                      <a:pt x="208" y="23"/>
                    </a:lnTo>
                    <a:lnTo>
                      <a:pt x="208" y="26"/>
                    </a:lnTo>
                    <a:lnTo>
                      <a:pt x="220" y="32"/>
                    </a:lnTo>
                    <a:lnTo>
                      <a:pt x="220" y="35"/>
                    </a:lnTo>
                    <a:lnTo>
                      <a:pt x="214" y="38"/>
                    </a:lnTo>
                    <a:lnTo>
                      <a:pt x="209" y="50"/>
                    </a:lnTo>
                    <a:lnTo>
                      <a:pt x="208" y="56"/>
                    </a:lnTo>
                    <a:lnTo>
                      <a:pt x="198" y="64"/>
                    </a:lnTo>
                    <a:lnTo>
                      <a:pt x="192" y="80"/>
                    </a:lnTo>
                    <a:lnTo>
                      <a:pt x="189" y="85"/>
                    </a:lnTo>
                    <a:lnTo>
                      <a:pt x="176" y="89"/>
                    </a:lnTo>
                    <a:lnTo>
                      <a:pt x="174" y="96"/>
                    </a:lnTo>
                    <a:lnTo>
                      <a:pt x="170" y="106"/>
                    </a:lnTo>
                    <a:lnTo>
                      <a:pt x="165" y="108"/>
                    </a:lnTo>
                    <a:lnTo>
                      <a:pt x="168" y="112"/>
                    </a:lnTo>
                    <a:lnTo>
                      <a:pt x="164" y="121"/>
                    </a:lnTo>
                    <a:lnTo>
                      <a:pt x="165" y="126"/>
                    </a:lnTo>
                    <a:lnTo>
                      <a:pt x="164" y="132"/>
                    </a:lnTo>
                    <a:lnTo>
                      <a:pt x="156" y="140"/>
                    </a:lnTo>
                    <a:lnTo>
                      <a:pt x="150" y="155"/>
                    </a:lnTo>
                    <a:lnTo>
                      <a:pt x="144" y="162"/>
                    </a:lnTo>
                    <a:lnTo>
                      <a:pt x="142" y="162"/>
                    </a:lnTo>
                    <a:lnTo>
                      <a:pt x="132" y="175"/>
                    </a:lnTo>
                    <a:lnTo>
                      <a:pt x="121" y="181"/>
                    </a:lnTo>
                    <a:lnTo>
                      <a:pt x="127" y="184"/>
                    </a:lnTo>
                    <a:lnTo>
                      <a:pt x="126" y="194"/>
                    </a:lnTo>
                    <a:lnTo>
                      <a:pt x="113" y="208"/>
                    </a:lnTo>
                    <a:lnTo>
                      <a:pt x="116" y="213"/>
                    </a:lnTo>
                    <a:lnTo>
                      <a:pt x="112" y="220"/>
                    </a:lnTo>
                    <a:lnTo>
                      <a:pt x="110" y="228"/>
                    </a:lnTo>
                    <a:lnTo>
                      <a:pt x="104" y="235"/>
                    </a:lnTo>
                    <a:lnTo>
                      <a:pt x="104" y="241"/>
                    </a:lnTo>
                    <a:lnTo>
                      <a:pt x="94" y="241"/>
                    </a:lnTo>
                    <a:lnTo>
                      <a:pt x="83" y="248"/>
                    </a:lnTo>
                    <a:lnTo>
                      <a:pt x="79" y="249"/>
                    </a:lnTo>
                    <a:lnTo>
                      <a:pt x="71" y="248"/>
                    </a:lnTo>
                    <a:lnTo>
                      <a:pt x="66" y="251"/>
                    </a:lnTo>
                    <a:lnTo>
                      <a:pt x="56" y="249"/>
                    </a:lnTo>
                    <a:lnTo>
                      <a:pt x="51" y="248"/>
                    </a:lnTo>
                    <a:lnTo>
                      <a:pt x="50" y="241"/>
                    </a:lnTo>
                    <a:lnTo>
                      <a:pt x="51" y="235"/>
                    </a:lnTo>
                    <a:lnTo>
                      <a:pt x="41" y="232"/>
                    </a:lnTo>
                    <a:lnTo>
                      <a:pt x="41" y="238"/>
                    </a:lnTo>
                    <a:lnTo>
                      <a:pt x="35" y="238"/>
                    </a:lnTo>
                    <a:lnTo>
                      <a:pt x="31" y="244"/>
                    </a:lnTo>
                    <a:lnTo>
                      <a:pt x="28" y="241"/>
                    </a:lnTo>
                    <a:lnTo>
                      <a:pt x="30" y="234"/>
                    </a:lnTo>
                    <a:lnTo>
                      <a:pt x="30" y="223"/>
                    </a:lnTo>
                    <a:lnTo>
                      <a:pt x="31" y="214"/>
                    </a:lnTo>
                    <a:lnTo>
                      <a:pt x="24" y="214"/>
                    </a:lnTo>
                    <a:lnTo>
                      <a:pt x="21" y="211"/>
                    </a:lnTo>
                    <a:lnTo>
                      <a:pt x="21" y="203"/>
                    </a:lnTo>
                    <a:lnTo>
                      <a:pt x="24" y="188"/>
                    </a:lnTo>
                    <a:lnTo>
                      <a:pt x="27" y="187"/>
                    </a:lnTo>
                    <a:lnTo>
                      <a:pt x="27" y="181"/>
                    </a:lnTo>
                    <a:lnTo>
                      <a:pt x="31" y="146"/>
                    </a:lnTo>
                    <a:lnTo>
                      <a:pt x="38" y="144"/>
                    </a:lnTo>
                    <a:lnTo>
                      <a:pt x="35" y="132"/>
                    </a:lnTo>
                    <a:lnTo>
                      <a:pt x="25" y="134"/>
                    </a:lnTo>
                    <a:lnTo>
                      <a:pt x="13" y="123"/>
                    </a:lnTo>
                    <a:lnTo>
                      <a:pt x="0" y="86"/>
                    </a:lnTo>
                    <a:lnTo>
                      <a:pt x="10" y="83"/>
                    </a:lnTo>
                    <a:lnTo>
                      <a:pt x="18" y="79"/>
                    </a:lnTo>
                    <a:lnTo>
                      <a:pt x="27" y="82"/>
                    </a:lnTo>
                    <a:lnTo>
                      <a:pt x="30" y="77"/>
                    </a:lnTo>
                    <a:lnTo>
                      <a:pt x="27" y="77"/>
                    </a:lnTo>
                    <a:lnTo>
                      <a:pt x="27" y="70"/>
                    </a:lnTo>
                    <a:lnTo>
                      <a:pt x="24" y="67"/>
                    </a:lnTo>
                    <a:lnTo>
                      <a:pt x="28" y="65"/>
                    </a:lnTo>
                    <a:lnTo>
                      <a:pt x="33" y="65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47" y="47"/>
                    </a:lnTo>
                    <a:lnTo>
                      <a:pt x="5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7" name="Freeform 5480">
                <a:extLst>
                  <a:ext uri="{FF2B5EF4-FFF2-40B4-BE49-F238E27FC236}">
                    <a16:creationId xmlns:a16="http://schemas.microsoft.com/office/drawing/2014/main" id="{E7355BE1-19EF-4EE0-E966-6A3E5C6AF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1970"/>
                <a:ext cx="110" cy="126"/>
              </a:xfrm>
              <a:custGeom>
                <a:avLst/>
                <a:gdLst>
                  <a:gd name="T0" fmla="*/ 60 w 220"/>
                  <a:gd name="T1" fmla="*/ 36 h 251"/>
                  <a:gd name="T2" fmla="*/ 82 w 220"/>
                  <a:gd name="T3" fmla="*/ 44 h 251"/>
                  <a:gd name="T4" fmla="*/ 97 w 220"/>
                  <a:gd name="T5" fmla="*/ 45 h 251"/>
                  <a:gd name="T6" fmla="*/ 100 w 220"/>
                  <a:gd name="T7" fmla="*/ 51 h 251"/>
                  <a:gd name="T8" fmla="*/ 121 w 220"/>
                  <a:gd name="T9" fmla="*/ 50 h 251"/>
                  <a:gd name="T10" fmla="*/ 130 w 220"/>
                  <a:gd name="T11" fmla="*/ 51 h 251"/>
                  <a:gd name="T12" fmla="*/ 141 w 220"/>
                  <a:gd name="T13" fmla="*/ 45 h 251"/>
                  <a:gd name="T14" fmla="*/ 139 w 220"/>
                  <a:gd name="T15" fmla="*/ 35 h 251"/>
                  <a:gd name="T16" fmla="*/ 151 w 220"/>
                  <a:gd name="T17" fmla="*/ 17 h 251"/>
                  <a:gd name="T18" fmla="*/ 157 w 220"/>
                  <a:gd name="T19" fmla="*/ 10 h 251"/>
                  <a:gd name="T20" fmla="*/ 165 w 220"/>
                  <a:gd name="T21" fmla="*/ 0 h 251"/>
                  <a:gd name="T22" fmla="*/ 177 w 220"/>
                  <a:gd name="T23" fmla="*/ 7 h 251"/>
                  <a:gd name="T24" fmla="*/ 185 w 220"/>
                  <a:gd name="T25" fmla="*/ 15 h 251"/>
                  <a:gd name="T26" fmla="*/ 203 w 220"/>
                  <a:gd name="T27" fmla="*/ 12 h 251"/>
                  <a:gd name="T28" fmla="*/ 208 w 220"/>
                  <a:gd name="T29" fmla="*/ 26 h 251"/>
                  <a:gd name="T30" fmla="*/ 220 w 220"/>
                  <a:gd name="T31" fmla="*/ 35 h 251"/>
                  <a:gd name="T32" fmla="*/ 209 w 220"/>
                  <a:gd name="T33" fmla="*/ 50 h 251"/>
                  <a:gd name="T34" fmla="*/ 198 w 220"/>
                  <a:gd name="T35" fmla="*/ 64 h 251"/>
                  <a:gd name="T36" fmla="*/ 189 w 220"/>
                  <a:gd name="T37" fmla="*/ 85 h 251"/>
                  <a:gd name="T38" fmla="*/ 174 w 220"/>
                  <a:gd name="T39" fmla="*/ 96 h 251"/>
                  <a:gd name="T40" fmla="*/ 165 w 220"/>
                  <a:gd name="T41" fmla="*/ 108 h 251"/>
                  <a:gd name="T42" fmla="*/ 164 w 220"/>
                  <a:gd name="T43" fmla="*/ 121 h 251"/>
                  <a:gd name="T44" fmla="*/ 164 w 220"/>
                  <a:gd name="T45" fmla="*/ 132 h 251"/>
                  <a:gd name="T46" fmla="*/ 150 w 220"/>
                  <a:gd name="T47" fmla="*/ 155 h 251"/>
                  <a:gd name="T48" fmla="*/ 142 w 220"/>
                  <a:gd name="T49" fmla="*/ 162 h 251"/>
                  <a:gd name="T50" fmla="*/ 121 w 220"/>
                  <a:gd name="T51" fmla="*/ 181 h 251"/>
                  <a:gd name="T52" fmla="*/ 126 w 220"/>
                  <a:gd name="T53" fmla="*/ 194 h 251"/>
                  <a:gd name="T54" fmla="*/ 116 w 220"/>
                  <a:gd name="T55" fmla="*/ 213 h 251"/>
                  <a:gd name="T56" fmla="*/ 110 w 220"/>
                  <a:gd name="T57" fmla="*/ 228 h 251"/>
                  <a:gd name="T58" fmla="*/ 104 w 220"/>
                  <a:gd name="T59" fmla="*/ 241 h 251"/>
                  <a:gd name="T60" fmla="*/ 83 w 220"/>
                  <a:gd name="T61" fmla="*/ 248 h 251"/>
                  <a:gd name="T62" fmla="*/ 71 w 220"/>
                  <a:gd name="T63" fmla="*/ 248 h 251"/>
                  <a:gd name="T64" fmla="*/ 56 w 220"/>
                  <a:gd name="T65" fmla="*/ 249 h 251"/>
                  <a:gd name="T66" fmla="*/ 50 w 220"/>
                  <a:gd name="T67" fmla="*/ 241 h 251"/>
                  <a:gd name="T68" fmla="*/ 41 w 220"/>
                  <a:gd name="T69" fmla="*/ 232 h 251"/>
                  <a:gd name="T70" fmla="*/ 35 w 220"/>
                  <a:gd name="T71" fmla="*/ 238 h 251"/>
                  <a:gd name="T72" fmla="*/ 28 w 220"/>
                  <a:gd name="T73" fmla="*/ 241 h 251"/>
                  <a:gd name="T74" fmla="*/ 30 w 220"/>
                  <a:gd name="T75" fmla="*/ 223 h 251"/>
                  <a:gd name="T76" fmla="*/ 24 w 220"/>
                  <a:gd name="T77" fmla="*/ 214 h 251"/>
                  <a:gd name="T78" fmla="*/ 21 w 220"/>
                  <a:gd name="T79" fmla="*/ 203 h 251"/>
                  <a:gd name="T80" fmla="*/ 27 w 220"/>
                  <a:gd name="T81" fmla="*/ 187 h 251"/>
                  <a:gd name="T82" fmla="*/ 31 w 220"/>
                  <a:gd name="T83" fmla="*/ 146 h 251"/>
                  <a:gd name="T84" fmla="*/ 35 w 220"/>
                  <a:gd name="T85" fmla="*/ 132 h 251"/>
                  <a:gd name="T86" fmla="*/ 13 w 220"/>
                  <a:gd name="T87" fmla="*/ 123 h 251"/>
                  <a:gd name="T88" fmla="*/ 10 w 220"/>
                  <a:gd name="T89" fmla="*/ 83 h 251"/>
                  <a:gd name="T90" fmla="*/ 27 w 220"/>
                  <a:gd name="T91" fmla="*/ 82 h 251"/>
                  <a:gd name="T92" fmla="*/ 27 w 220"/>
                  <a:gd name="T93" fmla="*/ 77 h 251"/>
                  <a:gd name="T94" fmla="*/ 24 w 220"/>
                  <a:gd name="T95" fmla="*/ 67 h 251"/>
                  <a:gd name="T96" fmla="*/ 33 w 220"/>
                  <a:gd name="T97" fmla="*/ 65 h 251"/>
                  <a:gd name="T98" fmla="*/ 39 w 220"/>
                  <a:gd name="T99" fmla="*/ 47 h 251"/>
                  <a:gd name="T100" fmla="*/ 50 w 220"/>
                  <a:gd name="T101" fmla="*/ 38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0" h="251">
                    <a:moveTo>
                      <a:pt x="50" y="38"/>
                    </a:moveTo>
                    <a:lnTo>
                      <a:pt x="60" y="36"/>
                    </a:lnTo>
                    <a:lnTo>
                      <a:pt x="66" y="41"/>
                    </a:lnTo>
                    <a:lnTo>
                      <a:pt x="82" y="44"/>
                    </a:lnTo>
                    <a:lnTo>
                      <a:pt x="89" y="44"/>
                    </a:lnTo>
                    <a:lnTo>
                      <a:pt x="97" y="45"/>
                    </a:lnTo>
                    <a:lnTo>
                      <a:pt x="101" y="48"/>
                    </a:lnTo>
                    <a:lnTo>
                      <a:pt x="100" y="51"/>
                    </a:lnTo>
                    <a:lnTo>
                      <a:pt x="107" y="59"/>
                    </a:lnTo>
                    <a:lnTo>
                      <a:pt x="121" y="50"/>
                    </a:lnTo>
                    <a:lnTo>
                      <a:pt x="129" y="47"/>
                    </a:lnTo>
                    <a:lnTo>
                      <a:pt x="130" y="51"/>
                    </a:lnTo>
                    <a:lnTo>
                      <a:pt x="136" y="53"/>
                    </a:lnTo>
                    <a:lnTo>
                      <a:pt x="141" y="45"/>
                    </a:lnTo>
                    <a:lnTo>
                      <a:pt x="136" y="42"/>
                    </a:lnTo>
                    <a:lnTo>
                      <a:pt x="139" y="35"/>
                    </a:lnTo>
                    <a:lnTo>
                      <a:pt x="145" y="23"/>
                    </a:lnTo>
                    <a:lnTo>
                      <a:pt x="151" y="17"/>
                    </a:lnTo>
                    <a:lnTo>
                      <a:pt x="151" y="15"/>
                    </a:lnTo>
                    <a:lnTo>
                      <a:pt x="157" y="10"/>
                    </a:lnTo>
                    <a:lnTo>
                      <a:pt x="160" y="4"/>
                    </a:lnTo>
                    <a:lnTo>
                      <a:pt x="165" y="0"/>
                    </a:lnTo>
                    <a:lnTo>
                      <a:pt x="167" y="0"/>
                    </a:lnTo>
                    <a:lnTo>
                      <a:pt x="177" y="7"/>
                    </a:lnTo>
                    <a:lnTo>
                      <a:pt x="180" y="12"/>
                    </a:lnTo>
                    <a:lnTo>
                      <a:pt x="185" y="15"/>
                    </a:lnTo>
                    <a:lnTo>
                      <a:pt x="194" y="15"/>
                    </a:lnTo>
                    <a:lnTo>
                      <a:pt x="203" y="12"/>
                    </a:lnTo>
                    <a:lnTo>
                      <a:pt x="208" y="23"/>
                    </a:lnTo>
                    <a:lnTo>
                      <a:pt x="208" y="26"/>
                    </a:lnTo>
                    <a:lnTo>
                      <a:pt x="220" y="32"/>
                    </a:lnTo>
                    <a:lnTo>
                      <a:pt x="220" y="35"/>
                    </a:lnTo>
                    <a:lnTo>
                      <a:pt x="214" y="38"/>
                    </a:lnTo>
                    <a:lnTo>
                      <a:pt x="209" y="50"/>
                    </a:lnTo>
                    <a:lnTo>
                      <a:pt x="208" y="56"/>
                    </a:lnTo>
                    <a:lnTo>
                      <a:pt x="198" y="64"/>
                    </a:lnTo>
                    <a:lnTo>
                      <a:pt x="192" y="80"/>
                    </a:lnTo>
                    <a:lnTo>
                      <a:pt x="189" y="85"/>
                    </a:lnTo>
                    <a:lnTo>
                      <a:pt x="176" y="89"/>
                    </a:lnTo>
                    <a:lnTo>
                      <a:pt x="174" y="96"/>
                    </a:lnTo>
                    <a:lnTo>
                      <a:pt x="170" y="106"/>
                    </a:lnTo>
                    <a:lnTo>
                      <a:pt x="165" y="108"/>
                    </a:lnTo>
                    <a:lnTo>
                      <a:pt x="168" y="112"/>
                    </a:lnTo>
                    <a:lnTo>
                      <a:pt x="164" y="121"/>
                    </a:lnTo>
                    <a:lnTo>
                      <a:pt x="165" y="126"/>
                    </a:lnTo>
                    <a:lnTo>
                      <a:pt x="164" y="132"/>
                    </a:lnTo>
                    <a:lnTo>
                      <a:pt x="156" y="140"/>
                    </a:lnTo>
                    <a:lnTo>
                      <a:pt x="150" y="155"/>
                    </a:lnTo>
                    <a:lnTo>
                      <a:pt x="144" y="162"/>
                    </a:lnTo>
                    <a:lnTo>
                      <a:pt x="142" y="162"/>
                    </a:lnTo>
                    <a:lnTo>
                      <a:pt x="132" y="175"/>
                    </a:lnTo>
                    <a:lnTo>
                      <a:pt x="121" y="181"/>
                    </a:lnTo>
                    <a:lnTo>
                      <a:pt x="127" y="184"/>
                    </a:lnTo>
                    <a:lnTo>
                      <a:pt x="126" y="194"/>
                    </a:lnTo>
                    <a:lnTo>
                      <a:pt x="113" y="208"/>
                    </a:lnTo>
                    <a:lnTo>
                      <a:pt x="116" y="213"/>
                    </a:lnTo>
                    <a:lnTo>
                      <a:pt x="112" y="220"/>
                    </a:lnTo>
                    <a:lnTo>
                      <a:pt x="110" y="228"/>
                    </a:lnTo>
                    <a:lnTo>
                      <a:pt x="104" y="235"/>
                    </a:lnTo>
                    <a:lnTo>
                      <a:pt x="104" y="241"/>
                    </a:lnTo>
                    <a:lnTo>
                      <a:pt x="94" y="241"/>
                    </a:lnTo>
                    <a:lnTo>
                      <a:pt x="83" y="248"/>
                    </a:lnTo>
                    <a:lnTo>
                      <a:pt x="79" y="249"/>
                    </a:lnTo>
                    <a:lnTo>
                      <a:pt x="71" y="248"/>
                    </a:lnTo>
                    <a:lnTo>
                      <a:pt x="66" y="251"/>
                    </a:lnTo>
                    <a:lnTo>
                      <a:pt x="56" y="249"/>
                    </a:lnTo>
                    <a:lnTo>
                      <a:pt x="51" y="248"/>
                    </a:lnTo>
                    <a:lnTo>
                      <a:pt x="50" y="241"/>
                    </a:lnTo>
                    <a:lnTo>
                      <a:pt x="51" y="235"/>
                    </a:lnTo>
                    <a:lnTo>
                      <a:pt x="41" y="232"/>
                    </a:lnTo>
                    <a:lnTo>
                      <a:pt x="41" y="238"/>
                    </a:lnTo>
                    <a:lnTo>
                      <a:pt x="35" y="238"/>
                    </a:lnTo>
                    <a:lnTo>
                      <a:pt x="31" y="244"/>
                    </a:lnTo>
                    <a:lnTo>
                      <a:pt x="28" y="241"/>
                    </a:lnTo>
                    <a:lnTo>
                      <a:pt x="30" y="234"/>
                    </a:lnTo>
                    <a:lnTo>
                      <a:pt x="30" y="223"/>
                    </a:lnTo>
                    <a:lnTo>
                      <a:pt x="31" y="214"/>
                    </a:lnTo>
                    <a:lnTo>
                      <a:pt x="24" y="214"/>
                    </a:lnTo>
                    <a:lnTo>
                      <a:pt x="21" y="211"/>
                    </a:lnTo>
                    <a:lnTo>
                      <a:pt x="21" y="203"/>
                    </a:lnTo>
                    <a:lnTo>
                      <a:pt x="24" y="188"/>
                    </a:lnTo>
                    <a:lnTo>
                      <a:pt x="27" y="187"/>
                    </a:lnTo>
                    <a:lnTo>
                      <a:pt x="27" y="181"/>
                    </a:lnTo>
                    <a:lnTo>
                      <a:pt x="31" y="146"/>
                    </a:lnTo>
                    <a:lnTo>
                      <a:pt x="38" y="144"/>
                    </a:lnTo>
                    <a:lnTo>
                      <a:pt x="35" y="132"/>
                    </a:lnTo>
                    <a:lnTo>
                      <a:pt x="25" y="134"/>
                    </a:lnTo>
                    <a:lnTo>
                      <a:pt x="13" y="123"/>
                    </a:lnTo>
                    <a:lnTo>
                      <a:pt x="0" y="86"/>
                    </a:lnTo>
                    <a:lnTo>
                      <a:pt x="10" y="83"/>
                    </a:lnTo>
                    <a:lnTo>
                      <a:pt x="18" y="79"/>
                    </a:lnTo>
                    <a:lnTo>
                      <a:pt x="27" y="82"/>
                    </a:lnTo>
                    <a:lnTo>
                      <a:pt x="30" y="77"/>
                    </a:lnTo>
                    <a:lnTo>
                      <a:pt x="27" y="77"/>
                    </a:lnTo>
                    <a:lnTo>
                      <a:pt x="27" y="70"/>
                    </a:lnTo>
                    <a:lnTo>
                      <a:pt x="24" y="67"/>
                    </a:lnTo>
                    <a:lnTo>
                      <a:pt x="28" y="65"/>
                    </a:lnTo>
                    <a:lnTo>
                      <a:pt x="33" y="65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47" y="47"/>
                    </a:lnTo>
                    <a:lnTo>
                      <a:pt x="5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8" name="Freeform 5481">
                <a:extLst>
                  <a:ext uri="{FF2B5EF4-FFF2-40B4-BE49-F238E27FC236}">
                    <a16:creationId xmlns:a16="http://schemas.microsoft.com/office/drawing/2014/main" id="{6C97CD31-B85E-E43D-82A8-F096B6BCD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1812"/>
                <a:ext cx="57" cy="90"/>
              </a:xfrm>
              <a:custGeom>
                <a:avLst/>
                <a:gdLst>
                  <a:gd name="T0" fmla="*/ 46 w 115"/>
                  <a:gd name="T1" fmla="*/ 6 h 181"/>
                  <a:gd name="T2" fmla="*/ 41 w 115"/>
                  <a:gd name="T3" fmla="*/ 18 h 181"/>
                  <a:gd name="T4" fmla="*/ 20 w 115"/>
                  <a:gd name="T5" fmla="*/ 34 h 181"/>
                  <a:gd name="T6" fmla="*/ 18 w 115"/>
                  <a:gd name="T7" fmla="*/ 43 h 181"/>
                  <a:gd name="T8" fmla="*/ 20 w 115"/>
                  <a:gd name="T9" fmla="*/ 49 h 181"/>
                  <a:gd name="T10" fmla="*/ 12 w 115"/>
                  <a:gd name="T11" fmla="*/ 72 h 181"/>
                  <a:gd name="T12" fmla="*/ 5 w 115"/>
                  <a:gd name="T13" fmla="*/ 76 h 181"/>
                  <a:gd name="T14" fmla="*/ 11 w 115"/>
                  <a:gd name="T15" fmla="*/ 91 h 181"/>
                  <a:gd name="T16" fmla="*/ 17 w 115"/>
                  <a:gd name="T17" fmla="*/ 93 h 181"/>
                  <a:gd name="T18" fmla="*/ 26 w 115"/>
                  <a:gd name="T19" fmla="*/ 117 h 181"/>
                  <a:gd name="T20" fmla="*/ 32 w 115"/>
                  <a:gd name="T21" fmla="*/ 105 h 181"/>
                  <a:gd name="T22" fmla="*/ 36 w 115"/>
                  <a:gd name="T23" fmla="*/ 104 h 181"/>
                  <a:gd name="T24" fmla="*/ 50 w 115"/>
                  <a:gd name="T25" fmla="*/ 108 h 181"/>
                  <a:gd name="T26" fmla="*/ 53 w 115"/>
                  <a:gd name="T27" fmla="*/ 126 h 181"/>
                  <a:gd name="T28" fmla="*/ 50 w 115"/>
                  <a:gd name="T29" fmla="*/ 138 h 181"/>
                  <a:gd name="T30" fmla="*/ 56 w 115"/>
                  <a:gd name="T31" fmla="*/ 132 h 181"/>
                  <a:gd name="T32" fmla="*/ 68 w 115"/>
                  <a:gd name="T33" fmla="*/ 135 h 181"/>
                  <a:gd name="T34" fmla="*/ 71 w 115"/>
                  <a:gd name="T35" fmla="*/ 149 h 181"/>
                  <a:gd name="T36" fmla="*/ 84 w 115"/>
                  <a:gd name="T37" fmla="*/ 148 h 181"/>
                  <a:gd name="T38" fmla="*/ 88 w 115"/>
                  <a:gd name="T39" fmla="*/ 158 h 181"/>
                  <a:gd name="T40" fmla="*/ 85 w 115"/>
                  <a:gd name="T41" fmla="*/ 173 h 181"/>
                  <a:gd name="T42" fmla="*/ 96 w 115"/>
                  <a:gd name="T43" fmla="*/ 178 h 181"/>
                  <a:gd name="T44" fmla="*/ 109 w 115"/>
                  <a:gd name="T45" fmla="*/ 180 h 181"/>
                  <a:gd name="T46" fmla="*/ 112 w 115"/>
                  <a:gd name="T47" fmla="*/ 167 h 181"/>
                  <a:gd name="T48" fmla="*/ 106 w 115"/>
                  <a:gd name="T49" fmla="*/ 145 h 181"/>
                  <a:gd name="T50" fmla="*/ 96 w 115"/>
                  <a:gd name="T51" fmla="*/ 138 h 181"/>
                  <a:gd name="T52" fmla="*/ 96 w 115"/>
                  <a:gd name="T53" fmla="*/ 125 h 181"/>
                  <a:gd name="T54" fmla="*/ 94 w 115"/>
                  <a:gd name="T55" fmla="*/ 116 h 181"/>
                  <a:gd name="T56" fmla="*/ 96 w 115"/>
                  <a:gd name="T57" fmla="*/ 82 h 181"/>
                  <a:gd name="T58" fmla="*/ 99 w 115"/>
                  <a:gd name="T59" fmla="*/ 76 h 181"/>
                  <a:gd name="T60" fmla="*/ 99 w 115"/>
                  <a:gd name="T61" fmla="*/ 59 h 181"/>
                  <a:gd name="T62" fmla="*/ 88 w 115"/>
                  <a:gd name="T63" fmla="*/ 52 h 181"/>
                  <a:gd name="T64" fmla="*/ 71 w 115"/>
                  <a:gd name="T65" fmla="*/ 46 h 181"/>
                  <a:gd name="T66" fmla="*/ 53 w 115"/>
                  <a:gd name="T67" fmla="*/ 2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5" h="181">
                    <a:moveTo>
                      <a:pt x="56" y="0"/>
                    </a:moveTo>
                    <a:lnTo>
                      <a:pt x="46" y="6"/>
                    </a:lnTo>
                    <a:lnTo>
                      <a:pt x="41" y="12"/>
                    </a:lnTo>
                    <a:lnTo>
                      <a:pt x="41" y="18"/>
                    </a:lnTo>
                    <a:lnTo>
                      <a:pt x="38" y="24"/>
                    </a:lnTo>
                    <a:lnTo>
                      <a:pt x="20" y="34"/>
                    </a:lnTo>
                    <a:lnTo>
                      <a:pt x="23" y="40"/>
                    </a:lnTo>
                    <a:lnTo>
                      <a:pt x="18" y="43"/>
                    </a:lnTo>
                    <a:lnTo>
                      <a:pt x="26" y="49"/>
                    </a:lnTo>
                    <a:lnTo>
                      <a:pt x="20" y="49"/>
                    </a:lnTo>
                    <a:lnTo>
                      <a:pt x="21" y="50"/>
                    </a:lnTo>
                    <a:lnTo>
                      <a:pt x="12" y="72"/>
                    </a:lnTo>
                    <a:lnTo>
                      <a:pt x="12" y="75"/>
                    </a:lnTo>
                    <a:lnTo>
                      <a:pt x="5" y="76"/>
                    </a:lnTo>
                    <a:lnTo>
                      <a:pt x="0" y="79"/>
                    </a:lnTo>
                    <a:lnTo>
                      <a:pt x="11" y="91"/>
                    </a:lnTo>
                    <a:lnTo>
                      <a:pt x="15" y="90"/>
                    </a:lnTo>
                    <a:lnTo>
                      <a:pt x="17" y="93"/>
                    </a:lnTo>
                    <a:lnTo>
                      <a:pt x="24" y="110"/>
                    </a:lnTo>
                    <a:lnTo>
                      <a:pt x="26" y="117"/>
                    </a:lnTo>
                    <a:lnTo>
                      <a:pt x="29" y="116"/>
                    </a:lnTo>
                    <a:lnTo>
                      <a:pt x="32" y="105"/>
                    </a:lnTo>
                    <a:lnTo>
                      <a:pt x="32" y="102"/>
                    </a:lnTo>
                    <a:lnTo>
                      <a:pt x="36" y="104"/>
                    </a:lnTo>
                    <a:lnTo>
                      <a:pt x="44" y="102"/>
                    </a:lnTo>
                    <a:lnTo>
                      <a:pt x="50" y="108"/>
                    </a:lnTo>
                    <a:lnTo>
                      <a:pt x="47" y="116"/>
                    </a:lnTo>
                    <a:lnTo>
                      <a:pt x="53" y="126"/>
                    </a:lnTo>
                    <a:lnTo>
                      <a:pt x="50" y="135"/>
                    </a:lnTo>
                    <a:lnTo>
                      <a:pt x="50" y="138"/>
                    </a:lnTo>
                    <a:lnTo>
                      <a:pt x="52" y="138"/>
                    </a:lnTo>
                    <a:lnTo>
                      <a:pt x="56" y="132"/>
                    </a:lnTo>
                    <a:lnTo>
                      <a:pt x="65" y="131"/>
                    </a:lnTo>
                    <a:lnTo>
                      <a:pt x="68" y="135"/>
                    </a:lnTo>
                    <a:lnTo>
                      <a:pt x="67" y="140"/>
                    </a:lnTo>
                    <a:lnTo>
                      <a:pt x="71" y="149"/>
                    </a:lnTo>
                    <a:lnTo>
                      <a:pt x="79" y="146"/>
                    </a:lnTo>
                    <a:lnTo>
                      <a:pt x="84" y="148"/>
                    </a:lnTo>
                    <a:lnTo>
                      <a:pt x="88" y="155"/>
                    </a:lnTo>
                    <a:lnTo>
                      <a:pt x="88" y="158"/>
                    </a:lnTo>
                    <a:lnTo>
                      <a:pt x="91" y="169"/>
                    </a:lnTo>
                    <a:lnTo>
                      <a:pt x="85" y="173"/>
                    </a:lnTo>
                    <a:lnTo>
                      <a:pt x="90" y="176"/>
                    </a:lnTo>
                    <a:lnTo>
                      <a:pt x="96" y="178"/>
                    </a:lnTo>
                    <a:lnTo>
                      <a:pt x="97" y="181"/>
                    </a:lnTo>
                    <a:lnTo>
                      <a:pt x="109" y="180"/>
                    </a:lnTo>
                    <a:lnTo>
                      <a:pt x="109" y="172"/>
                    </a:lnTo>
                    <a:lnTo>
                      <a:pt x="112" y="167"/>
                    </a:lnTo>
                    <a:lnTo>
                      <a:pt x="115" y="155"/>
                    </a:lnTo>
                    <a:lnTo>
                      <a:pt x="106" y="145"/>
                    </a:lnTo>
                    <a:lnTo>
                      <a:pt x="97" y="143"/>
                    </a:lnTo>
                    <a:lnTo>
                      <a:pt x="96" y="138"/>
                    </a:lnTo>
                    <a:lnTo>
                      <a:pt x="96" y="129"/>
                    </a:lnTo>
                    <a:lnTo>
                      <a:pt x="96" y="125"/>
                    </a:lnTo>
                    <a:lnTo>
                      <a:pt x="96" y="119"/>
                    </a:lnTo>
                    <a:lnTo>
                      <a:pt x="94" y="116"/>
                    </a:lnTo>
                    <a:lnTo>
                      <a:pt x="99" y="90"/>
                    </a:lnTo>
                    <a:lnTo>
                      <a:pt x="96" y="82"/>
                    </a:lnTo>
                    <a:lnTo>
                      <a:pt x="96" y="79"/>
                    </a:lnTo>
                    <a:lnTo>
                      <a:pt x="99" y="76"/>
                    </a:lnTo>
                    <a:lnTo>
                      <a:pt x="96" y="64"/>
                    </a:lnTo>
                    <a:lnTo>
                      <a:pt x="99" y="59"/>
                    </a:lnTo>
                    <a:lnTo>
                      <a:pt x="90" y="52"/>
                    </a:lnTo>
                    <a:lnTo>
                      <a:pt x="88" y="52"/>
                    </a:lnTo>
                    <a:lnTo>
                      <a:pt x="76" y="47"/>
                    </a:lnTo>
                    <a:lnTo>
                      <a:pt x="71" y="46"/>
                    </a:lnTo>
                    <a:lnTo>
                      <a:pt x="59" y="32"/>
                    </a:lnTo>
                    <a:lnTo>
                      <a:pt x="53" y="29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29" name="Freeform 5482">
                <a:extLst>
                  <a:ext uri="{FF2B5EF4-FFF2-40B4-BE49-F238E27FC236}">
                    <a16:creationId xmlns:a16="http://schemas.microsoft.com/office/drawing/2014/main" id="{BF7CFFDD-1B75-845E-7A47-3825063D9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1812"/>
                <a:ext cx="57" cy="90"/>
              </a:xfrm>
              <a:custGeom>
                <a:avLst/>
                <a:gdLst>
                  <a:gd name="T0" fmla="*/ 53 w 115"/>
                  <a:gd name="T1" fmla="*/ 29 h 181"/>
                  <a:gd name="T2" fmla="*/ 71 w 115"/>
                  <a:gd name="T3" fmla="*/ 46 h 181"/>
                  <a:gd name="T4" fmla="*/ 88 w 115"/>
                  <a:gd name="T5" fmla="*/ 52 h 181"/>
                  <a:gd name="T6" fmla="*/ 99 w 115"/>
                  <a:gd name="T7" fmla="*/ 59 h 181"/>
                  <a:gd name="T8" fmla="*/ 99 w 115"/>
                  <a:gd name="T9" fmla="*/ 76 h 181"/>
                  <a:gd name="T10" fmla="*/ 96 w 115"/>
                  <a:gd name="T11" fmla="*/ 82 h 181"/>
                  <a:gd name="T12" fmla="*/ 94 w 115"/>
                  <a:gd name="T13" fmla="*/ 116 h 181"/>
                  <a:gd name="T14" fmla="*/ 96 w 115"/>
                  <a:gd name="T15" fmla="*/ 125 h 181"/>
                  <a:gd name="T16" fmla="*/ 96 w 115"/>
                  <a:gd name="T17" fmla="*/ 138 h 181"/>
                  <a:gd name="T18" fmla="*/ 106 w 115"/>
                  <a:gd name="T19" fmla="*/ 145 h 181"/>
                  <a:gd name="T20" fmla="*/ 112 w 115"/>
                  <a:gd name="T21" fmla="*/ 167 h 181"/>
                  <a:gd name="T22" fmla="*/ 109 w 115"/>
                  <a:gd name="T23" fmla="*/ 180 h 181"/>
                  <a:gd name="T24" fmla="*/ 96 w 115"/>
                  <a:gd name="T25" fmla="*/ 178 h 181"/>
                  <a:gd name="T26" fmla="*/ 85 w 115"/>
                  <a:gd name="T27" fmla="*/ 173 h 181"/>
                  <a:gd name="T28" fmla="*/ 88 w 115"/>
                  <a:gd name="T29" fmla="*/ 158 h 181"/>
                  <a:gd name="T30" fmla="*/ 84 w 115"/>
                  <a:gd name="T31" fmla="*/ 148 h 181"/>
                  <a:gd name="T32" fmla="*/ 71 w 115"/>
                  <a:gd name="T33" fmla="*/ 149 h 181"/>
                  <a:gd name="T34" fmla="*/ 68 w 115"/>
                  <a:gd name="T35" fmla="*/ 135 h 181"/>
                  <a:gd name="T36" fmla="*/ 56 w 115"/>
                  <a:gd name="T37" fmla="*/ 132 h 181"/>
                  <a:gd name="T38" fmla="*/ 50 w 115"/>
                  <a:gd name="T39" fmla="*/ 138 h 181"/>
                  <a:gd name="T40" fmla="*/ 53 w 115"/>
                  <a:gd name="T41" fmla="*/ 126 h 181"/>
                  <a:gd name="T42" fmla="*/ 50 w 115"/>
                  <a:gd name="T43" fmla="*/ 108 h 181"/>
                  <a:gd name="T44" fmla="*/ 36 w 115"/>
                  <a:gd name="T45" fmla="*/ 104 h 181"/>
                  <a:gd name="T46" fmla="*/ 32 w 115"/>
                  <a:gd name="T47" fmla="*/ 105 h 181"/>
                  <a:gd name="T48" fmla="*/ 26 w 115"/>
                  <a:gd name="T49" fmla="*/ 117 h 181"/>
                  <a:gd name="T50" fmla="*/ 17 w 115"/>
                  <a:gd name="T51" fmla="*/ 93 h 181"/>
                  <a:gd name="T52" fmla="*/ 11 w 115"/>
                  <a:gd name="T53" fmla="*/ 91 h 181"/>
                  <a:gd name="T54" fmla="*/ 5 w 115"/>
                  <a:gd name="T55" fmla="*/ 76 h 181"/>
                  <a:gd name="T56" fmla="*/ 12 w 115"/>
                  <a:gd name="T57" fmla="*/ 72 h 181"/>
                  <a:gd name="T58" fmla="*/ 20 w 115"/>
                  <a:gd name="T59" fmla="*/ 49 h 181"/>
                  <a:gd name="T60" fmla="*/ 18 w 115"/>
                  <a:gd name="T61" fmla="*/ 43 h 181"/>
                  <a:gd name="T62" fmla="*/ 20 w 115"/>
                  <a:gd name="T63" fmla="*/ 34 h 181"/>
                  <a:gd name="T64" fmla="*/ 41 w 115"/>
                  <a:gd name="T65" fmla="*/ 18 h 181"/>
                  <a:gd name="T66" fmla="*/ 46 w 115"/>
                  <a:gd name="T67" fmla="*/ 6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5" h="181">
                    <a:moveTo>
                      <a:pt x="56" y="0"/>
                    </a:moveTo>
                    <a:lnTo>
                      <a:pt x="53" y="29"/>
                    </a:lnTo>
                    <a:lnTo>
                      <a:pt x="59" y="32"/>
                    </a:lnTo>
                    <a:lnTo>
                      <a:pt x="71" y="46"/>
                    </a:lnTo>
                    <a:lnTo>
                      <a:pt x="76" y="47"/>
                    </a:lnTo>
                    <a:lnTo>
                      <a:pt x="88" y="52"/>
                    </a:lnTo>
                    <a:lnTo>
                      <a:pt x="90" y="52"/>
                    </a:lnTo>
                    <a:lnTo>
                      <a:pt x="99" y="59"/>
                    </a:lnTo>
                    <a:lnTo>
                      <a:pt x="96" y="64"/>
                    </a:lnTo>
                    <a:lnTo>
                      <a:pt x="99" y="76"/>
                    </a:lnTo>
                    <a:lnTo>
                      <a:pt x="96" y="79"/>
                    </a:lnTo>
                    <a:lnTo>
                      <a:pt x="96" y="82"/>
                    </a:lnTo>
                    <a:lnTo>
                      <a:pt x="99" y="90"/>
                    </a:lnTo>
                    <a:lnTo>
                      <a:pt x="94" y="116"/>
                    </a:lnTo>
                    <a:lnTo>
                      <a:pt x="96" y="119"/>
                    </a:lnTo>
                    <a:lnTo>
                      <a:pt x="96" y="125"/>
                    </a:lnTo>
                    <a:lnTo>
                      <a:pt x="96" y="129"/>
                    </a:lnTo>
                    <a:lnTo>
                      <a:pt x="96" y="138"/>
                    </a:lnTo>
                    <a:lnTo>
                      <a:pt x="97" y="143"/>
                    </a:lnTo>
                    <a:lnTo>
                      <a:pt x="106" y="145"/>
                    </a:lnTo>
                    <a:lnTo>
                      <a:pt x="115" y="155"/>
                    </a:lnTo>
                    <a:lnTo>
                      <a:pt x="112" y="167"/>
                    </a:lnTo>
                    <a:lnTo>
                      <a:pt x="109" y="172"/>
                    </a:lnTo>
                    <a:lnTo>
                      <a:pt x="109" y="180"/>
                    </a:lnTo>
                    <a:lnTo>
                      <a:pt x="97" y="181"/>
                    </a:lnTo>
                    <a:lnTo>
                      <a:pt x="96" y="178"/>
                    </a:lnTo>
                    <a:lnTo>
                      <a:pt x="90" y="176"/>
                    </a:lnTo>
                    <a:lnTo>
                      <a:pt x="85" y="173"/>
                    </a:lnTo>
                    <a:lnTo>
                      <a:pt x="91" y="169"/>
                    </a:lnTo>
                    <a:lnTo>
                      <a:pt x="88" y="158"/>
                    </a:lnTo>
                    <a:lnTo>
                      <a:pt x="88" y="155"/>
                    </a:lnTo>
                    <a:lnTo>
                      <a:pt x="84" y="148"/>
                    </a:lnTo>
                    <a:lnTo>
                      <a:pt x="79" y="146"/>
                    </a:lnTo>
                    <a:lnTo>
                      <a:pt x="71" y="149"/>
                    </a:lnTo>
                    <a:lnTo>
                      <a:pt x="67" y="140"/>
                    </a:lnTo>
                    <a:lnTo>
                      <a:pt x="68" y="135"/>
                    </a:lnTo>
                    <a:lnTo>
                      <a:pt x="65" y="131"/>
                    </a:lnTo>
                    <a:lnTo>
                      <a:pt x="56" y="132"/>
                    </a:lnTo>
                    <a:lnTo>
                      <a:pt x="52" y="138"/>
                    </a:lnTo>
                    <a:lnTo>
                      <a:pt x="50" y="138"/>
                    </a:lnTo>
                    <a:lnTo>
                      <a:pt x="50" y="135"/>
                    </a:lnTo>
                    <a:lnTo>
                      <a:pt x="53" y="126"/>
                    </a:lnTo>
                    <a:lnTo>
                      <a:pt x="47" y="116"/>
                    </a:lnTo>
                    <a:lnTo>
                      <a:pt x="50" y="108"/>
                    </a:lnTo>
                    <a:lnTo>
                      <a:pt x="44" y="102"/>
                    </a:lnTo>
                    <a:lnTo>
                      <a:pt x="36" y="104"/>
                    </a:lnTo>
                    <a:lnTo>
                      <a:pt x="32" y="102"/>
                    </a:lnTo>
                    <a:lnTo>
                      <a:pt x="32" y="105"/>
                    </a:lnTo>
                    <a:lnTo>
                      <a:pt x="29" y="116"/>
                    </a:lnTo>
                    <a:lnTo>
                      <a:pt x="26" y="117"/>
                    </a:lnTo>
                    <a:lnTo>
                      <a:pt x="24" y="110"/>
                    </a:lnTo>
                    <a:lnTo>
                      <a:pt x="17" y="93"/>
                    </a:lnTo>
                    <a:lnTo>
                      <a:pt x="15" y="90"/>
                    </a:lnTo>
                    <a:lnTo>
                      <a:pt x="11" y="91"/>
                    </a:lnTo>
                    <a:lnTo>
                      <a:pt x="0" y="79"/>
                    </a:lnTo>
                    <a:lnTo>
                      <a:pt x="5" y="76"/>
                    </a:lnTo>
                    <a:lnTo>
                      <a:pt x="12" y="75"/>
                    </a:lnTo>
                    <a:lnTo>
                      <a:pt x="12" y="72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6" y="49"/>
                    </a:lnTo>
                    <a:lnTo>
                      <a:pt x="18" y="43"/>
                    </a:lnTo>
                    <a:lnTo>
                      <a:pt x="23" y="40"/>
                    </a:lnTo>
                    <a:lnTo>
                      <a:pt x="20" y="34"/>
                    </a:lnTo>
                    <a:lnTo>
                      <a:pt x="38" y="24"/>
                    </a:lnTo>
                    <a:lnTo>
                      <a:pt x="41" y="18"/>
                    </a:lnTo>
                    <a:lnTo>
                      <a:pt x="41" y="12"/>
                    </a:lnTo>
                    <a:lnTo>
                      <a:pt x="46" y="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0" name="Freeform 5483">
                <a:extLst>
                  <a:ext uri="{FF2B5EF4-FFF2-40B4-BE49-F238E27FC236}">
                    <a16:creationId xmlns:a16="http://schemas.microsoft.com/office/drawing/2014/main" id="{F0C40965-AD8B-D8B7-468E-C87029923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1812"/>
                <a:ext cx="57" cy="90"/>
              </a:xfrm>
              <a:custGeom>
                <a:avLst/>
                <a:gdLst>
                  <a:gd name="T0" fmla="*/ 53 w 115"/>
                  <a:gd name="T1" fmla="*/ 29 h 181"/>
                  <a:gd name="T2" fmla="*/ 71 w 115"/>
                  <a:gd name="T3" fmla="*/ 46 h 181"/>
                  <a:gd name="T4" fmla="*/ 88 w 115"/>
                  <a:gd name="T5" fmla="*/ 52 h 181"/>
                  <a:gd name="T6" fmla="*/ 99 w 115"/>
                  <a:gd name="T7" fmla="*/ 59 h 181"/>
                  <a:gd name="T8" fmla="*/ 99 w 115"/>
                  <a:gd name="T9" fmla="*/ 76 h 181"/>
                  <a:gd name="T10" fmla="*/ 96 w 115"/>
                  <a:gd name="T11" fmla="*/ 82 h 181"/>
                  <a:gd name="T12" fmla="*/ 94 w 115"/>
                  <a:gd name="T13" fmla="*/ 116 h 181"/>
                  <a:gd name="T14" fmla="*/ 96 w 115"/>
                  <a:gd name="T15" fmla="*/ 125 h 181"/>
                  <a:gd name="T16" fmla="*/ 96 w 115"/>
                  <a:gd name="T17" fmla="*/ 138 h 181"/>
                  <a:gd name="T18" fmla="*/ 106 w 115"/>
                  <a:gd name="T19" fmla="*/ 145 h 181"/>
                  <a:gd name="T20" fmla="*/ 112 w 115"/>
                  <a:gd name="T21" fmla="*/ 167 h 181"/>
                  <a:gd name="T22" fmla="*/ 109 w 115"/>
                  <a:gd name="T23" fmla="*/ 180 h 181"/>
                  <a:gd name="T24" fmla="*/ 96 w 115"/>
                  <a:gd name="T25" fmla="*/ 178 h 181"/>
                  <a:gd name="T26" fmla="*/ 85 w 115"/>
                  <a:gd name="T27" fmla="*/ 173 h 181"/>
                  <a:gd name="T28" fmla="*/ 88 w 115"/>
                  <a:gd name="T29" fmla="*/ 158 h 181"/>
                  <a:gd name="T30" fmla="*/ 84 w 115"/>
                  <a:gd name="T31" fmla="*/ 148 h 181"/>
                  <a:gd name="T32" fmla="*/ 71 w 115"/>
                  <a:gd name="T33" fmla="*/ 149 h 181"/>
                  <a:gd name="T34" fmla="*/ 68 w 115"/>
                  <a:gd name="T35" fmla="*/ 135 h 181"/>
                  <a:gd name="T36" fmla="*/ 56 w 115"/>
                  <a:gd name="T37" fmla="*/ 132 h 181"/>
                  <a:gd name="T38" fmla="*/ 50 w 115"/>
                  <a:gd name="T39" fmla="*/ 138 h 181"/>
                  <a:gd name="T40" fmla="*/ 53 w 115"/>
                  <a:gd name="T41" fmla="*/ 126 h 181"/>
                  <a:gd name="T42" fmla="*/ 50 w 115"/>
                  <a:gd name="T43" fmla="*/ 108 h 181"/>
                  <a:gd name="T44" fmla="*/ 36 w 115"/>
                  <a:gd name="T45" fmla="*/ 104 h 181"/>
                  <a:gd name="T46" fmla="*/ 32 w 115"/>
                  <a:gd name="T47" fmla="*/ 105 h 181"/>
                  <a:gd name="T48" fmla="*/ 26 w 115"/>
                  <a:gd name="T49" fmla="*/ 117 h 181"/>
                  <a:gd name="T50" fmla="*/ 17 w 115"/>
                  <a:gd name="T51" fmla="*/ 93 h 181"/>
                  <a:gd name="T52" fmla="*/ 11 w 115"/>
                  <a:gd name="T53" fmla="*/ 91 h 181"/>
                  <a:gd name="T54" fmla="*/ 5 w 115"/>
                  <a:gd name="T55" fmla="*/ 76 h 181"/>
                  <a:gd name="T56" fmla="*/ 12 w 115"/>
                  <a:gd name="T57" fmla="*/ 72 h 181"/>
                  <a:gd name="T58" fmla="*/ 20 w 115"/>
                  <a:gd name="T59" fmla="*/ 49 h 181"/>
                  <a:gd name="T60" fmla="*/ 18 w 115"/>
                  <a:gd name="T61" fmla="*/ 43 h 181"/>
                  <a:gd name="T62" fmla="*/ 20 w 115"/>
                  <a:gd name="T63" fmla="*/ 34 h 181"/>
                  <a:gd name="T64" fmla="*/ 41 w 115"/>
                  <a:gd name="T65" fmla="*/ 18 h 181"/>
                  <a:gd name="T66" fmla="*/ 46 w 115"/>
                  <a:gd name="T67" fmla="*/ 6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5" h="181">
                    <a:moveTo>
                      <a:pt x="56" y="0"/>
                    </a:moveTo>
                    <a:lnTo>
                      <a:pt x="53" y="29"/>
                    </a:lnTo>
                    <a:lnTo>
                      <a:pt x="59" y="32"/>
                    </a:lnTo>
                    <a:lnTo>
                      <a:pt x="71" y="46"/>
                    </a:lnTo>
                    <a:lnTo>
                      <a:pt x="76" y="47"/>
                    </a:lnTo>
                    <a:lnTo>
                      <a:pt x="88" y="52"/>
                    </a:lnTo>
                    <a:lnTo>
                      <a:pt x="90" y="52"/>
                    </a:lnTo>
                    <a:lnTo>
                      <a:pt x="99" y="59"/>
                    </a:lnTo>
                    <a:lnTo>
                      <a:pt x="96" y="64"/>
                    </a:lnTo>
                    <a:lnTo>
                      <a:pt x="99" y="76"/>
                    </a:lnTo>
                    <a:lnTo>
                      <a:pt x="96" y="79"/>
                    </a:lnTo>
                    <a:lnTo>
                      <a:pt x="96" y="82"/>
                    </a:lnTo>
                    <a:lnTo>
                      <a:pt x="99" y="90"/>
                    </a:lnTo>
                    <a:lnTo>
                      <a:pt x="94" y="116"/>
                    </a:lnTo>
                    <a:lnTo>
                      <a:pt x="96" y="119"/>
                    </a:lnTo>
                    <a:lnTo>
                      <a:pt x="96" y="125"/>
                    </a:lnTo>
                    <a:lnTo>
                      <a:pt x="96" y="129"/>
                    </a:lnTo>
                    <a:lnTo>
                      <a:pt x="96" y="138"/>
                    </a:lnTo>
                    <a:lnTo>
                      <a:pt x="97" y="143"/>
                    </a:lnTo>
                    <a:lnTo>
                      <a:pt x="106" y="145"/>
                    </a:lnTo>
                    <a:lnTo>
                      <a:pt x="115" y="155"/>
                    </a:lnTo>
                    <a:lnTo>
                      <a:pt x="112" y="167"/>
                    </a:lnTo>
                    <a:lnTo>
                      <a:pt x="109" y="172"/>
                    </a:lnTo>
                    <a:lnTo>
                      <a:pt x="109" y="180"/>
                    </a:lnTo>
                    <a:lnTo>
                      <a:pt x="97" y="181"/>
                    </a:lnTo>
                    <a:lnTo>
                      <a:pt x="96" y="178"/>
                    </a:lnTo>
                    <a:lnTo>
                      <a:pt x="90" y="176"/>
                    </a:lnTo>
                    <a:lnTo>
                      <a:pt x="85" y="173"/>
                    </a:lnTo>
                    <a:lnTo>
                      <a:pt x="91" y="169"/>
                    </a:lnTo>
                    <a:lnTo>
                      <a:pt x="88" y="158"/>
                    </a:lnTo>
                    <a:lnTo>
                      <a:pt x="88" y="155"/>
                    </a:lnTo>
                    <a:lnTo>
                      <a:pt x="84" y="148"/>
                    </a:lnTo>
                    <a:lnTo>
                      <a:pt x="79" y="146"/>
                    </a:lnTo>
                    <a:lnTo>
                      <a:pt x="71" y="149"/>
                    </a:lnTo>
                    <a:lnTo>
                      <a:pt x="67" y="140"/>
                    </a:lnTo>
                    <a:lnTo>
                      <a:pt x="68" y="135"/>
                    </a:lnTo>
                    <a:lnTo>
                      <a:pt x="65" y="131"/>
                    </a:lnTo>
                    <a:lnTo>
                      <a:pt x="56" y="132"/>
                    </a:lnTo>
                    <a:lnTo>
                      <a:pt x="52" y="138"/>
                    </a:lnTo>
                    <a:lnTo>
                      <a:pt x="50" y="138"/>
                    </a:lnTo>
                    <a:lnTo>
                      <a:pt x="50" y="135"/>
                    </a:lnTo>
                    <a:lnTo>
                      <a:pt x="53" y="126"/>
                    </a:lnTo>
                    <a:lnTo>
                      <a:pt x="47" y="116"/>
                    </a:lnTo>
                    <a:lnTo>
                      <a:pt x="50" y="108"/>
                    </a:lnTo>
                    <a:lnTo>
                      <a:pt x="44" y="102"/>
                    </a:lnTo>
                    <a:lnTo>
                      <a:pt x="36" y="104"/>
                    </a:lnTo>
                    <a:lnTo>
                      <a:pt x="32" y="102"/>
                    </a:lnTo>
                    <a:lnTo>
                      <a:pt x="32" y="105"/>
                    </a:lnTo>
                    <a:lnTo>
                      <a:pt x="29" y="116"/>
                    </a:lnTo>
                    <a:lnTo>
                      <a:pt x="26" y="117"/>
                    </a:lnTo>
                    <a:lnTo>
                      <a:pt x="24" y="110"/>
                    </a:lnTo>
                    <a:lnTo>
                      <a:pt x="17" y="93"/>
                    </a:lnTo>
                    <a:lnTo>
                      <a:pt x="15" y="90"/>
                    </a:lnTo>
                    <a:lnTo>
                      <a:pt x="11" y="91"/>
                    </a:lnTo>
                    <a:lnTo>
                      <a:pt x="0" y="79"/>
                    </a:lnTo>
                    <a:lnTo>
                      <a:pt x="5" y="76"/>
                    </a:lnTo>
                    <a:lnTo>
                      <a:pt x="12" y="75"/>
                    </a:lnTo>
                    <a:lnTo>
                      <a:pt x="12" y="72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6" y="49"/>
                    </a:lnTo>
                    <a:lnTo>
                      <a:pt x="18" y="43"/>
                    </a:lnTo>
                    <a:lnTo>
                      <a:pt x="23" y="40"/>
                    </a:lnTo>
                    <a:lnTo>
                      <a:pt x="20" y="34"/>
                    </a:lnTo>
                    <a:lnTo>
                      <a:pt x="38" y="24"/>
                    </a:lnTo>
                    <a:lnTo>
                      <a:pt x="41" y="18"/>
                    </a:lnTo>
                    <a:lnTo>
                      <a:pt x="41" y="12"/>
                    </a:lnTo>
                    <a:lnTo>
                      <a:pt x="46" y="6"/>
                    </a:lnTo>
                    <a:lnTo>
                      <a:pt x="5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1" name="Freeform 5484">
                <a:extLst>
                  <a:ext uri="{FF2B5EF4-FFF2-40B4-BE49-F238E27FC236}">
                    <a16:creationId xmlns:a16="http://schemas.microsoft.com/office/drawing/2014/main" id="{0950650B-0D34-15E1-B8B7-AC2317F3C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1906"/>
                <a:ext cx="102" cy="82"/>
              </a:xfrm>
              <a:custGeom>
                <a:avLst/>
                <a:gdLst>
                  <a:gd name="T0" fmla="*/ 121 w 205"/>
                  <a:gd name="T1" fmla="*/ 6 h 164"/>
                  <a:gd name="T2" fmla="*/ 112 w 205"/>
                  <a:gd name="T3" fmla="*/ 0 h 164"/>
                  <a:gd name="T4" fmla="*/ 97 w 205"/>
                  <a:gd name="T5" fmla="*/ 9 h 164"/>
                  <a:gd name="T6" fmla="*/ 91 w 205"/>
                  <a:gd name="T7" fmla="*/ 25 h 164"/>
                  <a:gd name="T8" fmla="*/ 85 w 205"/>
                  <a:gd name="T9" fmla="*/ 42 h 164"/>
                  <a:gd name="T10" fmla="*/ 60 w 205"/>
                  <a:gd name="T11" fmla="*/ 74 h 164"/>
                  <a:gd name="T12" fmla="*/ 50 w 205"/>
                  <a:gd name="T13" fmla="*/ 85 h 164"/>
                  <a:gd name="T14" fmla="*/ 21 w 205"/>
                  <a:gd name="T15" fmla="*/ 73 h 164"/>
                  <a:gd name="T16" fmla="*/ 13 w 205"/>
                  <a:gd name="T17" fmla="*/ 77 h 164"/>
                  <a:gd name="T18" fmla="*/ 1 w 205"/>
                  <a:gd name="T19" fmla="*/ 80 h 164"/>
                  <a:gd name="T20" fmla="*/ 7 w 205"/>
                  <a:gd name="T21" fmla="*/ 95 h 164"/>
                  <a:gd name="T22" fmla="*/ 7 w 205"/>
                  <a:gd name="T23" fmla="*/ 108 h 164"/>
                  <a:gd name="T24" fmla="*/ 4 w 205"/>
                  <a:gd name="T25" fmla="*/ 118 h 164"/>
                  <a:gd name="T26" fmla="*/ 4 w 205"/>
                  <a:gd name="T27" fmla="*/ 126 h 164"/>
                  <a:gd name="T28" fmla="*/ 10 w 205"/>
                  <a:gd name="T29" fmla="*/ 132 h 164"/>
                  <a:gd name="T30" fmla="*/ 19 w 205"/>
                  <a:gd name="T31" fmla="*/ 124 h 164"/>
                  <a:gd name="T32" fmla="*/ 36 w 205"/>
                  <a:gd name="T33" fmla="*/ 130 h 164"/>
                  <a:gd name="T34" fmla="*/ 36 w 205"/>
                  <a:gd name="T35" fmla="*/ 139 h 164"/>
                  <a:gd name="T36" fmla="*/ 41 w 205"/>
                  <a:gd name="T37" fmla="*/ 133 h 164"/>
                  <a:gd name="T38" fmla="*/ 47 w 205"/>
                  <a:gd name="T39" fmla="*/ 139 h 164"/>
                  <a:gd name="T40" fmla="*/ 44 w 205"/>
                  <a:gd name="T41" fmla="*/ 147 h 164"/>
                  <a:gd name="T42" fmla="*/ 44 w 205"/>
                  <a:gd name="T43" fmla="*/ 155 h 164"/>
                  <a:gd name="T44" fmla="*/ 53 w 205"/>
                  <a:gd name="T45" fmla="*/ 162 h 164"/>
                  <a:gd name="T46" fmla="*/ 65 w 205"/>
                  <a:gd name="T47" fmla="*/ 164 h 164"/>
                  <a:gd name="T48" fmla="*/ 62 w 205"/>
                  <a:gd name="T49" fmla="*/ 149 h 164"/>
                  <a:gd name="T50" fmla="*/ 70 w 205"/>
                  <a:gd name="T51" fmla="*/ 141 h 164"/>
                  <a:gd name="T52" fmla="*/ 77 w 205"/>
                  <a:gd name="T53" fmla="*/ 138 h 164"/>
                  <a:gd name="T54" fmla="*/ 68 w 205"/>
                  <a:gd name="T55" fmla="*/ 127 h 164"/>
                  <a:gd name="T56" fmla="*/ 77 w 205"/>
                  <a:gd name="T57" fmla="*/ 114 h 164"/>
                  <a:gd name="T58" fmla="*/ 86 w 205"/>
                  <a:gd name="T59" fmla="*/ 104 h 164"/>
                  <a:gd name="T60" fmla="*/ 98 w 205"/>
                  <a:gd name="T61" fmla="*/ 98 h 164"/>
                  <a:gd name="T62" fmla="*/ 103 w 205"/>
                  <a:gd name="T63" fmla="*/ 88 h 164"/>
                  <a:gd name="T64" fmla="*/ 106 w 205"/>
                  <a:gd name="T65" fmla="*/ 83 h 164"/>
                  <a:gd name="T66" fmla="*/ 127 w 205"/>
                  <a:gd name="T67" fmla="*/ 85 h 164"/>
                  <a:gd name="T68" fmla="*/ 127 w 205"/>
                  <a:gd name="T69" fmla="*/ 95 h 164"/>
                  <a:gd name="T70" fmla="*/ 130 w 205"/>
                  <a:gd name="T71" fmla="*/ 104 h 164"/>
                  <a:gd name="T72" fmla="*/ 150 w 205"/>
                  <a:gd name="T73" fmla="*/ 109 h 164"/>
                  <a:gd name="T74" fmla="*/ 162 w 205"/>
                  <a:gd name="T75" fmla="*/ 112 h 164"/>
                  <a:gd name="T76" fmla="*/ 183 w 205"/>
                  <a:gd name="T77" fmla="*/ 126 h 164"/>
                  <a:gd name="T78" fmla="*/ 180 w 205"/>
                  <a:gd name="T79" fmla="*/ 115 h 164"/>
                  <a:gd name="T80" fmla="*/ 192 w 205"/>
                  <a:gd name="T81" fmla="*/ 108 h 164"/>
                  <a:gd name="T82" fmla="*/ 205 w 205"/>
                  <a:gd name="T83" fmla="*/ 106 h 164"/>
                  <a:gd name="T84" fmla="*/ 195 w 205"/>
                  <a:gd name="T85" fmla="*/ 91 h 164"/>
                  <a:gd name="T86" fmla="*/ 183 w 205"/>
                  <a:gd name="T87" fmla="*/ 79 h 164"/>
                  <a:gd name="T88" fmla="*/ 170 w 205"/>
                  <a:gd name="T89" fmla="*/ 62 h 164"/>
                  <a:gd name="T90" fmla="*/ 161 w 205"/>
                  <a:gd name="T91" fmla="*/ 57 h 164"/>
                  <a:gd name="T92" fmla="*/ 156 w 205"/>
                  <a:gd name="T93" fmla="*/ 47 h 164"/>
                  <a:gd name="T94" fmla="*/ 167 w 205"/>
                  <a:gd name="T95" fmla="*/ 45 h 164"/>
                  <a:gd name="T96" fmla="*/ 179 w 205"/>
                  <a:gd name="T97" fmla="*/ 42 h 164"/>
                  <a:gd name="T98" fmla="*/ 164 w 205"/>
                  <a:gd name="T99" fmla="*/ 24 h 164"/>
                  <a:gd name="T100" fmla="*/ 159 w 205"/>
                  <a:gd name="T101" fmla="*/ 6 h 164"/>
                  <a:gd name="T102" fmla="*/ 147 w 205"/>
                  <a:gd name="T103" fmla="*/ 9 h 164"/>
                  <a:gd name="T104" fmla="*/ 142 w 205"/>
                  <a:gd name="T105" fmla="*/ 13 h 164"/>
                  <a:gd name="T106" fmla="*/ 132 w 205"/>
                  <a:gd name="T107" fmla="*/ 15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5" h="164">
                    <a:moveTo>
                      <a:pt x="129" y="10"/>
                    </a:moveTo>
                    <a:lnTo>
                      <a:pt x="121" y="6"/>
                    </a:lnTo>
                    <a:lnTo>
                      <a:pt x="123" y="3"/>
                    </a:lnTo>
                    <a:lnTo>
                      <a:pt x="112" y="0"/>
                    </a:lnTo>
                    <a:lnTo>
                      <a:pt x="106" y="3"/>
                    </a:lnTo>
                    <a:lnTo>
                      <a:pt x="97" y="9"/>
                    </a:lnTo>
                    <a:lnTo>
                      <a:pt x="94" y="13"/>
                    </a:lnTo>
                    <a:lnTo>
                      <a:pt x="91" y="25"/>
                    </a:lnTo>
                    <a:lnTo>
                      <a:pt x="86" y="32"/>
                    </a:lnTo>
                    <a:lnTo>
                      <a:pt x="85" y="42"/>
                    </a:lnTo>
                    <a:lnTo>
                      <a:pt x="60" y="73"/>
                    </a:lnTo>
                    <a:lnTo>
                      <a:pt x="60" y="74"/>
                    </a:lnTo>
                    <a:lnTo>
                      <a:pt x="59" y="77"/>
                    </a:lnTo>
                    <a:lnTo>
                      <a:pt x="50" y="85"/>
                    </a:lnTo>
                    <a:lnTo>
                      <a:pt x="32" y="70"/>
                    </a:lnTo>
                    <a:lnTo>
                      <a:pt x="21" y="73"/>
                    </a:lnTo>
                    <a:lnTo>
                      <a:pt x="21" y="74"/>
                    </a:lnTo>
                    <a:lnTo>
                      <a:pt x="13" y="77"/>
                    </a:lnTo>
                    <a:lnTo>
                      <a:pt x="7" y="76"/>
                    </a:lnTo>
                    <a:lnTo>
                      <a:pt x="1" y="80"/>
                    </a:lnTo>
                    <a:lnTo>
                      <a:pt x="0" y="91"/>
                    </a:lnTo>
                    <a:lnTo>
                      <a:pt x="7" y="95"/>
                    </a:lnTo>
                    <a:lnTo>
                      <a:pt x="10" y="104"/>
                    </a:lnTo>
                    <a:lnTo>
                      <a:pt x="7" y="108"/>
                    </a:lnTo>
                    <a:lnTo>
                      <a:pt x="7" y="112"/>
                    </a:lnTo>
                    <a:lnTo>
                      <a:pt x="4" y="118"/>
                    </a:lnTo>
                    <a:lnTo>
                      <a:pt x="0" y="123"/>
                    </a:lnTo>
                    <a:lnTo>
                      <a:pt x="4" y="126"/>
                    </a:lnTo>
                    <a:lnTo>
                      <a:pt x="9" y="126"/>
                    </a:lnTo>
                    <a:lnTo>
                      <a:pt x="10" y="132"/>
                    </a:lnTo>
                    <a:lnTo>
                      <a:pt x="15" y="132"/>
                    </a:lnTo>
                    <a:lnTo>
                      <a:pt x="19" y="124"/>
                    </a:lnTo>
                    <a:lnTo>
                      <a:pt x="35" y="132"/>
                    </a:lnTo>
                    <a:lnTo>
                      <a:pt x="36" y="130"/>
                    </a:lnTo>
                    <a:lnTo>
                      <a:pt x="35" y="136"/>
                    </a:lnTo>
                    <a:lnTo>
                      <a:pt x="36" y="139"/>
                    </a:lnTo>
                    <a:lnTo>
                      <a:pt x="41" y="139"/>
                    </a:lnTo>
                    <a:lnTo>
                      <a:pt x="41" y="133"/>
                    </a:lnTo>
                    <a:lnTo>
                      <a:pt x="47" y="133"/>
                    </a:lnTo>
                    <a:lnTo>
                      <a:pt x="47" y="139"/>
                    </a:lnTo>
                    <a:lnTo>
                      <a:pt x="50" y="146"/>
                    </a:lnTo>
                    <a:lnTo>
                      <a:pt x="44" y="147"/>
                    </a:lnTo>
                    <a:lnTo>
                      <a:pt x="41" y="152"/>
                    </a:lnTo>
                    <a:lnTo>
                      <a:pt x="44" y="155"/>
                    </a:lnTo>
                    <a:lnTo>
                      <a:pt x="53" y="159"/>
                    </a:lnTo>
                    <a:lnTo>
                      <a:pt x="53" y="162"/>
                    </a:lnTo>
                    <a:lnTo>
                      <a:pt x="60" y="159"/>
                    </a:lnTo>
                    <a:lnTo>
                      <a:pt x="65" y="164"/>
                    </a:lnTo>
                    <a:lnTo>
                      <a:pt x="66" y="155"/>
                    </a:lnTo>
                    <a:lnTo>
                      <a:pt x="62" y="149"/>
                    </a:lnTo>
                    <a:lnTo>
                      <a:pt x="63" y="141"/>
                    </a:lnTo>
                    <a:lnTo>
                      <a:pt x="70" y="141"/>
                    </a:lnTo>
                    <a:lnTo>
                      <a:pt x="73" y="144"/>
                    </a:lnTo>
                    <a:lnTo>
                      <a:pt x="77" y="138"/>
                    </a:lnTo>
                    <a:lnTo>
                      <a:pt x="74" y="133"/>
                    </a:lnTo>
                    <a:lnTo>
                      <a:pt x="68" y="127"/>
                    </a:lnTo>
                    <a:lnTo>
                      <a:pt x="71" y="124"/>
                    </a:lnTo>
                    <a:lnTo>
                      <a:pt x="77" y="114"/>
                    </a:lnTo>
                    <a:lnTo>
                      <a:pt x="77" y="111"/>
                    </a:lnTo>
                    <a:lnTo>
                      <a:pt x="86" y="104"/>
                    </a:lnTo>
                    <a:lnTo>
                      <a:pt x="91" y="100"/>
                    </a:lnTo>
                    <a:lnTo>
                      <a:pt x="98" y="98"/>
                    </a:lnTo>
                    <a:lnTo>
                      <a:pt x="98" y="95"/>
                    </a:lnTo>
                    <a:lnTo>
                      <a:pt x="103" y="88"/>
                    </a:lnTo>
                    <a:lnTo>
                      <a:pt x="101" y="82"/>
                    </a:lnTo>
                    <a:lnTo>
                      <a:pt x="106" y="83"/>
                    </a:lnTo>
                    <a:lnTo>
                      <a:pt x="110" y="79"/>
                    </a:lnTo>
                    <a:lnTo>
                      <a:pt x="127" y="85"/>
                    </a:lnTo>
                    <a:lnTo>
                      <a:pt x="123" y="91"/>
                    </a:lnTo>
                    <a:lnTo>
                      <a:pt x="127" y="95"/>
                    </a:lnTo>
                    <a:lnTo>
                      <a:pt x="126" y="98"/>
                    </a:lnTo>
                    <a:lnTo>
                      <a:pt x="130" y="104"/>
                    </a:lnTo>
                    <a:lnTo>
                      <a:pt x="138" y="112"/>
                    </a:lnTo>
                    <a:lnTo>
                      <a:pt x="150" y="109"/>
                    </a:lnTo>
                    <a:lnTo>
                      <a:pt x="156" y="109"/>
                    </a:lnTo>
                    <a:lnTo>
                      <a:pt x="162" y="112"/>
                    </a:lnTo>
                    <a:lnTo>
                      <a:pt x="168" y="118"/>
                    </a:lnTo>
                    <a:lnTo>
                      <a:pt x="183" y="126"/>
                    </a:lnTo>
                    <a:lnTo>
                      <a:pt x="183" y="120"/>
                    </a:lnTo>
                    <a:lnTo>
                      <a:pt x="180" y="115"/>
                    </a:lnTo>
                    <a:lnTo>
                      <a:pt x="186" y="111"/>
                    </a:lnTo>
                    <a:lnTo>
                      <a:pt x="192" y="108"/>
                    </a:lnTo>
                    <a:lnTo>
                      <a:pt x="203" y="108"/>
                    </a:lnTo>
                    <a:lnTo>
                      <a:pt x="205" y="106"/>
                    </a:lnTo>
                    <a:lnTo>
                      <a:pt x="202" y="103"/>
                    </a:lnTo>
                    <a:lnTo>
                      <a:pt x="195" y="91"/>
                    </a:lnTo>
                    <a:lnTo>
                      <a:pt x="180" y="89"/>
                    </a:lnTo>
                    <a:lnTo>
                      <a:pt x="183" y="79"/>
                    </a:lnTo>
                    <a:lnTo>
                      <a:pt x="179" y="65"/>
                    </a:lnTo>
                    <a:lnTo>
                      <a:pt x="170" y="62"/>
                    </a:lnTo>
                    <a:lnTo>
                      <a:pt x="168" y="60"/>
                    </a:lnTo>
                    <a:lnTo>
                      <a:pt x="161" y="57"/>
                    </a:lnTo>
                    <a:lnTo>
                      <a:pt x="156" y="50"/>
                    </a:lnTo>
                    <a:lnTo>
                      <a:pt x="156" y="47"/>
                    </a:lnTo>
                    <a:lnTo>
                      <a:pt x="165" y="42"/>
                    </a:lnTo>
                    <a:lnTo>
                      <a:pt x="167" y="45"/>
                    </a:lnTo>
                    <a:lnTo>
                      <a:pt x="174" y="45"/>
                    </a:lnTo>
                    <a:lnTo>
                      <a:pt x="179" y="42"/>
                    </a:lnTo>
                    <a:lnTo>
                      <a:pt x="170" y="30"/>
                    </a:lnTo>
                    <a:lnTo>
                      <a:pt x="164" y="24"/>
                    </a:lnTo>
                    <a:lnTo>
                      <a:pt x="162" y="6"/>
                    </a:lnTo>
                    <a:lnTo>
                      <a:pt x="159" y="6"/>
                    </a:lnTo>
                    <a:lnTo>
                      <a:pt x="153" y="9"/>
                    </a:lnTo>
                    <a:lnTo>
                      <a:pt x="147" y="9"/>
                    </a:lnTo>
                    <a:lnTo>
                      <a:pt x="147" y="15"/>
                    </a:lnTo>
                    <a:lnTo>
                      <a:pt x="142" y="13"/>
                    </a:lnTo>
                    <a:lnTo>
                      <a:pt x="136" y="16"/>
                    </a:lnTo>
                    <a:lnTo>
                      <a:pt x="132" y="15"/>
                    </a:lnTo>
                    <a:lnTo>
                      <a:pt x="129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2" name="Freeform 5485">
                <a:extLst>
                  <a:ext uri="{FF2B5EF4-FFF2-40B4-BE49-F238E27FC236}">
                    <a16:creationId xmlns:a16="http://schemas.microsoft.com/office/drawing/2014/main" id="{9878383D-3EC0-4E7A-4770-C25FD7A71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1906"/>
                <a:ext cx="102" cy="82"/>
              </a:xfrm>
              <a:custGeom>
                <a:avLst/>
                <a:gdLst>
                  <a:gd name="T0" fmla="*/ 132 w 205"/>
                  <a:gd name="T1" fmla="*/ 15 h 164"/>
                  <a:gd name="T2" fmla="*/ 142 w 205"/>
                  <a:gd name="T3" fmla="*/ 13 h 164"/>
                  <a:gd name="T4" fmla="*/ 147 w 205"/>
                  <a:gd name="T5" fmla="*/ 9 h 164"/>
                  <a:gd name="T6" fmla="*/ 159 w 205"/>
                  <a:gd name="T7" fmla="*/ 6 h 164"/>
                  <a:gd name="T8" fmla="*/ 164 w 205"/>
                  <a:gd name="T9" fmla="*/ 24 h 164"/>
                  <a:gd name="T10" fmla="*/ 179 w 205"/>
                  <a:gd name="T11" fmla="*/ 42 h 164"/>
                  <a:gd name="T12" fmla="*/ 167 w 205"/>
                  <a:gd name="T13" fmla="*/ 45 h 164"/>
                  <a:gd name="T14" fmla="*/ 156 w 205"/>
                  <a:gd name="T15" fmla="*/ 47 h 164"/>
                  <a:gd name="T16" fmla="*/ 161 w 205"/>
                  <a:gd name="T17" fmla="*/ 57 h 164"/>
                  <a:gd name="T18" fmla="*/ 170 w 205"/>
                  <a:gd name="T19" fmla="*/ 62 h 164"/>
                  <a:gd name="T20" fmla="*/ 183 w 205"/>
                  <a:gd name="T21" fmla="*/ 79 h 164"/>
                  <a:gd name="T22" fmla="*/ 195 w 205"/>
                  <a:gd name="T23" fmla="*/ 91 h 164"/>
                  <a:gd name="T24" fmla="*/ 205 w 205"/>
                  <a:gd name="T25" fmla="*/ 106 h 164"/>
                  <a:gd name="T26" fmla="*/ 192 w 205"/>
                  <a:gd name="T27" fmla="*/ 108 h 164"/>
                  <a:gd name="T28" fmla="*/ 180 w 205"/>
                  <a:gd name="T29" fmla="*/ 115 h 164"/>
                  <a:gd name="T30" fmla="*/ 183 w 205"/>
                  <a:gd name="T31" fmla="*/ 126 h 164"/>
                  <a:gd name="T32" fmla="*/ 162 w 205"/>
                  <a:gd name="T33" fmla="*/ 112 h 164"/>
                  <a:gd name="T34" fmla="*/ 150 w 205"/>
                  <a:gd name="T35" fmla="*/ 109 h 164"/>
                  <a:gd name="T36" fmla="*/ 130 w 205"/>
                  <a:gd name="T37" fmla="*/ 104 h 164"/>
                  <a:gd name="T38" fmla="*/ 127 w 205"/>
                  <a:gd name="T39" fmla="*/ 95 h 164"/>
                  <a:gd name="T40" fmla="*/ 127 w 205"/>
                  <a:gd name="T41" fmla="*/ 85 h 164"/>
                  <a:gd name="T42" fmla="*/ 106 w 205"/>
                  <a:gd name="T43" fmla="*/ 83 h 164"/>
                  <a:gd name="T44" fmla="*/ 103 w 205"/>
                  <a:gd name="T45" fmla="*/ 88 h 164"/>
                  <a:gd name="T46" fmla="*/ 98 w 205"/>
                  <a:gd name="T47" fmla="*/ 98 h 164"/>
                  <a:gd name="T48" fmla="*/ 86 w 205"/>
                  <a:gd name="T49" fmla="*/ 104 h 164"/>
                  <a:gd name="T50" fmla="*/ 77 w 205"/>
                  <a:gd name="T51" fmla="*/ 114 h 164"/>
                  <a:gd name="T52" fmla="*/ 68 w 205"/>
                  <a:gd name="T53" fmla="*/ 127 h 164"/>
                  <a:gd name="T54" fmla="*/ 77 w 205"/>
                  <a:gd name="T55" fmla="*/ 138 h 164"/>
                  <a:gd name="T56" fmla="*/ 70 w 205"/>
                  <a:gd name="T57" fmla="*/ 141 h 164"/>
                  <a:gd name="T58" fmla="*/ 62 w 205"/>
                  <a:gd name="T59" fmla="*/ 149 h 164"/>
                  <a:gd name="T60" fmla="*/ 65 w 205"/>
                  <a:gd name="T61" fmla="*/ 164 h 164"/>
                  <a:gd name="T62" fmla="*/ 53 w 205"/>
                  <a:gd name="T63" fmla="*/ 162 h 164"/>
                  <a:gd name="T64" fmla="*/ 44 w 205"/>
                  <a:gd name="T65" fmla="*/ 155 h 164"/>
                  <a:gd name="T66" fmla="*/ 44 w 205"/>
                  <a:gd name="T67" fmla="*/ 147 h 164"/>
                  <a:gd name="T68" fmla="*/ 47 w 205"/>
                  <a:gd name="T69" fmla="*/ 139 h 164"/>
                  <a:gd name="T70" fmla="*/ 41 w 205"/>
                  <a:gd name="T71" fmla="*/ 133 h 164"/>
                  <a:gd name="T72" fmla="*/ 36 w 205"/>
                  <a:gd name="T73" fmla="*/ 139 h 164"/>
                  <a:gd name="T74" fmla="*/ 36 w 205"/>
                  <a:gd name="T75" fmla="*/ 130 h 164"/>
                  <a:gd name="T76" fmla="*/ 19 w 205"/>
                  <a:gd name="T77" fmla="*/ 124 h 164"/>
                  <a:gd name="T78" fmla="*/ 10 w 205"/>
                  <a:gd name="T79" fmla="*/ 132 h 164"/>
                  <a:gd name="T80" fmla="*/ 4 w 205"/>
                  <a:gd name="T81" fmla="*/ 126 h 164"/>
                  <a:gd name="T82" fmla="*/ 4 w 205"/>
                  <a:gd name="T83" fmla="*/ 118 h 164"/>
                  <a:gd name="T84" fmla="*/ 7 w 205"/>
                  <a:gd name="T85" fmla="*/ 108 h 164"/>
                  <a:gd name="T86" fmla="*/ 7 w 205"/>
                  <a:gd name="T87" fmla="*/ 95 h 164"/>
                  <a:gd name="T88" fmla="*/ 1 w 205"/>
                  <a:gd name="T89" fmla="*/ 80 h 164"/>
                  <a:gd name="T90" fmla="*/ 13 w 205"/>
                  <a:gd name="T91" fmla="*/ 77 h 164"/>
                  <a:gd name="T92" fmla="*/ 21 w 205"/>
                  <a:gd name="T93" fmla="*/ 73 h 164"/>
                  <a:gd name="T94" fmla="*/ 50 w 205"/>
                  <a:gd name="T95" fmla="*/ 85 h 164"/>
                  <a:gd name="T96" fmla="*/ 60 w 205"/>
                  <a:gd name="T97" fmla="*/ 74 h 164"/>
                  <a:gd name="T98" fmla="*/ 85 w 205"/>
                  <a:gd name="T99" fmla="*/ 42 h 164"/>
                  <a:gd name="T100" fmla="*/ 91 w 205"/>
                  <a:gd name="T101" fmla="*/ 25 h 164"/>
                  <a:gd name="T102" fmla="*/ 97 w 205"/>
                  <a:gd name="T103" fmla="*/ 9 h 164"/>
                  <a:gd name="T104" fmla="*/ 112 w 205"/>
                  <a:gd name="T105" fmla="*/ 0 h 164"/>
                  <a:gd name="T106" fmla="*/ 121 w 205"/>
                  <a:gd name="T107" fmla="*/ 6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5" h="164">
                    <a:moveTo>
                      <a:pt x="129" y="10"/>
                    </a:moveTo>
                    <a:lnTo>
                      <a:pt x="132" y="15"/>
                    </a:lnTo>
                    <a:lnTo>
                      <a:pt x="136" y="16"/>
                    </a:lnTo>
                    <a:lnTo>
                      <a:pt x="142" y="13"/>
                    </a:lnTo>
                    <a:lnTo>
                      <a:pt x="147" y="15"/>
                    </a:lnTo>
                    <a:lnTo>
                      <a:pt x="147" y="9"/>
                    </a:lnTo>
                    <a:lnTo>
                      <a:pt x="153" y="9"/>
                    </a:lnTo>
                    <a:lnTo>
                      <a:pt x="159" y="6"/>
                    </a:lnTo>
                    <a:lnTo>
                      <a:pt x="162" y="6"/>
                    </a:lnTo>
                    <a:lnTo>
                      <a:pt x="164" y="24"/>
                    </a:lnTo>
                    <a:lnTo>
                      <a:pt x="170" y="30"/>
                    </a:lnTo>
                    <a:lnTo>
                      <a:pt x="179" y="42"/>
                    </a:lnTo>
                    <a:lnTo>
                      <a:pt x="174" y="45"/>
                    </a:lnTo>
                    <a:lnTo>
                      <a:pt x="167" y="45"/>
                    </a:lnTo>
                    <a:lnTo>
                      <a:pt x="165" y="42"/>
                    </a:lnTo>
                    <a:lnTo>
                      <a:pt x="156" y="47"/>
                    </a:lnTo>
                    <a:lnTo>
                      <a:pt x="156" y="50"/>
                    </a:lnTo>
                    <a:lnTo>
                      <a:pt x="161" y="57"/>
                    </a:lnTo>
                    <a:lnTo>
                      <a:pt x="168" y="60"/>
                    </a:lnTo>
                    <a:lnTo>
                      <a:pt x="170" y="62"/>
                    </a:lnTo>
                    <a:lnTo>
                      <a:pt x="179" y="65"/>
                    </a:lnTo>
                    <a:lnTo>
                      <a:pt x="183" y="79"/>
                    </a:lnTo>
                    <a:lnTo>
                      <a:pt x="180" y="89"/>
                    </a:lnTo>
                    <a:lnTo>
                      <a:pt x="195" y="91"/>
                    </a:lnTo>
                    <a:lnTo>
                      <a:pt x="202" y="103"/>
                    </a:lnTo>
                    <a:lnTo>
                      <a:pt x="205" y="106"/>
                    </a:lnTo>
                    <a:lnTo>
                      <a:pt x="203" y="108"/>
                    </a:lnTo>
                    <a:lnTo>
                      <a:pt x="192" y="108"/>
                    </a:lnTo>
                    <a:lnTo>
                      <a:pt x="186" y="111"/>
                    </a:lnTo>
                    <a:lnTo>
                      <a:pt x="180" y="115"/>
                    </a:lnTo>
                    <a:lnTo>
                      <a:pt x="183" y="120"/>
                    </a:lnTo>
                    <a:lnTo>
                      <a:pt x="183" y="126"/>
                    </a:lnTo>
                    <a:lnTo>
                      <a:pt x="168" y="118"/>
                    </a:lnTo>
                    <a:lnTo>
                      <a:pt x="162" y="112"/>
                    </a:lnTo>
                    <a:lnTo>
                      <a:pt x="156" y="109"/>
                    </a:lnTo>
                    <a:lnTo>
                      <a:pt x="150" y="109"/>
                    </a:lnTo>
                    <a:lnTo>
                      <a:pt x="138" y="112"/>
                    </a:lnTo>
                    <a:lnTo>
                      <a:pt x="130" y="104"/>
                    </a:lnTo>
                    <a:lnTo>
                      <a:pt x="126" y="98"/>
                    </a:lnTo>
                    <a:lnTo>
                      <a:pt x="127" y="95"/>
                    </a:lnTo>
                    <a:lnTo>
                      <a:pt x="123" y="91"/>
                    </a:lnTo>
                    <a:lnTo>
                      <a:pt x="127" y="85"/>
                    </a:lnTo>
                    <a:lnTo>
                      <a:pt x="110" y="79"/>
                    </a:lnTo>
                    <a:lnTo>
                      <a:pt x="106" y="83"/>
                    </a:lnTo>
                    <a:lnTo>
                      <a:pt x="101" y="82"/>
                    </a:lnTo>
                    <a:lnTo>
                      <a:pt x="103" y="88"/>
                    </a:lnTo>
                    <a:lnTo>
                      <a:pt x="98" y="95"/>
                    </a:lnTo>
                    <a:lnTo>
                      <a:pt x="98" y="98"/>
                    </a:lnTo>
                    <a:lnTo>
                      <a:pt x="91" y="100"/>
                    </a:lnTo>
                    <a:lnTo>
                      <a:pt x="86" y="104"/>
                    </a:lnTo>
                    <a:lnTo>
                      <a:pt x="77" y="111"/>
                    </a:lnTo>
                    <a:lnTo>
                      <a:pt x="77" y="114"/>
                    </a:lnTo>
                    <a:lnTo>
                      <a:pt x="71" y="124"/>
                    </a:lnTo>
                    <a:lnTo>
                      <a:pt x="68" y="127"/>
                    </a:lnTo>
                    <a:lnTo>
                      <a:pt x="74" y="133"/>
                    </a:lnTo>
                    <a:lnTo>
                      <a:pt x="77" y="138"/>
                    </a:lnTo>
                    <a:lnTo>
                      <a:pt x="73" y="144"/>
                    </a:lnTo>
                    <a:lnTo>
                      <a:pt x="70" y="141"/>
                    </a:lnTo>
                    <a:lnTo>
                      <a:pt x="63" y="141"/>
                    </a:lnTo>
                    <a:lnTo>
                      <a:pt x="62" y="149"/>
                    </a:lnTo>
                    <a:lnTo>
                      <a:pt x="66" y="155"/>
                    </a:lnTo>
                    <a:lnTo>
                      <a:pt x="65" y="164"/>
                    </a:lnTo>
                    <a:lnTo>
                      <a:pt x="60" y="159"/>
                    </a:lnTo>
                    <a:lnTo>
                      <a:pt x="53" y="162"/>
                    </a:lnTo>
                    <a:lnTo>
                      <a:pt x="53" y="159"/>
                    </a:lnTo>
                    <a:lnTo>
                      <a:pt x="44" y="155"/>
                    </a:lnTo>
                    <a:lnTo>
                      <a:pt x="41" y="152"/>
                    </a:lnTo>
                    <a:lnTo>
                      <a:pt x="44" y="147"/>
                    </a:lnTo>
                    <a:lnTo>
                      <a:pt x="50" y="146"/>
                    </a:lnTo>
                    <a:lnTo>
                      <a:pt x="47" y="139"/>
                    </a:lnTo>
                    <a:lnTo>
                      <a:pt x="47" y="133"/>
                    </a:lnTo>
                    <a:lnTo>
                      <a:pt x="41" y="133"/>
                    </a:lnTo>
                    <a:lnTo>
                      <a:pt x="41" y="139"/>
                    </a:lnTo>
                    <a:lnTo>
                      <a:pt x="36" y="139"/>
                    </a:lnTo>
                    <a:lnTo>
                      <a:pt x="35" y="136"/>
                    </a:lnTo>
                    <a:lnTo>
                      <a:pt x="36" y="130"/>
                    </a:lnTo>
                    <a:lnTo>
                      <a:pt x="35" y="132"/>
                    </a:lnTo>
                    <a:lnTo>
                      <a:pt x="19" y="124"/>
                    </a:lnTo>
                    <a:lnTo>
                      <a:pt x="15" y="132"/>
                    </a:lnTo>
                    <a:lnTo>
                      <a:pt x="10" y="132"/>
                    </a:lnTo>
                    <a:lnTo>
                      <a:pt x="9" y="126"/>
                    </a:lnTo>
                    <a:lnTo>
                      <a:pt x="4" y="126"/>
                    </a:lnTo>
                    <a:lnTo>
                      <a:pt x="0" y="123"/>
                    </a:lnTo>
                    <a:lnTo>
                      <a:pt x="4" y="118"/>
                    </a:lnTo>
                    <a:lnTo>
                      <a:pt x="7" y="112"/>
                    </a:lnTo>
                    <a:lnTo>
                      <a:pt x="7" y="108"/>
                    </a:lnTo>
                    <a:lnTo>
                      <a:pt x="10" y="104"/>
                    </a:lnTo>
                    <a:lnTo>
                      <a:pt x="7" y="95"/>
                    </a:lnTo>
                    <a:lnTo>
                      <a:pt x="0" y="91"/>
                    </a:lnTo>
                    <a:lnTo>
                      <a:pt x="1" y="80"/>
                    </a:lnTo>
                    <a:lnTo>
                      <a:pt x="7" y="76"/>
                    </a:lnTo>
                    <a:lnTo>
                      <a:pt x="13" y="77"/>
                    </a:lnTo>
                    <a:lnTo>
                      <a:pt x="21" y="74"/>
                    </a:lnTo>
                    <a:lnTo>
                      <a:pt x="21" y="73"/>
                    </a:lnTo>
                    <a:lnTo>
                      <a:pt x="32" y="70"/>
                    </a:lnTo>
                    <a:lnTo>
                      <a:pt x="50" y="85"/>
                    </a:lnTo>
                    <a:lnTo>
                      <a:pt x="59" y="77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85" y="42"/>
                    </a:lnTo>
                    <a:lnTo>
                      <a:pt x="86" y="32"/>
                    </a:lnTo>
                    <a:lnTo>
                      <a:pt x="91" y="25"/>
                    </a:lnTo>
                    <a:lnTo>
                      <a:pt x="94" y="13"/>
                    </a:lnTo>
                    <a:lnTo>
                      <a:pt x="97" y="9"/>
                    </a:lnTo>
                    <a:lnTo>
                      <a:pt x="106" y="3"/>
                    </a:lnTo>
                    <a:lnTo>
                      <a:pt x="112" y="0"/>
                    </a:lnTo>
                    <a:lnTo>
                      <a:pt x="123" y="3"/>
                    </a:lnTo>
                    <a:lnTo>
                      <a:pt x="121" y="6"/>
                    </a:lnTo>
                    <a:lnTo>
                      <a:pt x="12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3" name="Freeform 5486">
                <a:extLst>
                  <a:ext uri="{FF2B5EF4-FFF2-40B4-BE49-F238E27FC236}">
                    <a16:creationId xmlns:a16="http://schemas.microsoft.com/office/drawing/2014/main" id="{B2C201D4-C762-D7EB-87CA-86DE345C7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6" y="1906"/>
                <a:ext cx="102" cy="82"/>
              </a:xfrm>
              <a:custGeom>
                <a:avLst/>
                <a:gdLst>
                  <a:gd name="T0" fmla="*/ 132 w 205"/>
                  <a:gd name="T1" fmla="*/ 15 h 164"/>
                  <a:gd name="T2" fmla="*/ 142 w 205"/>
                  <a:gd name="T3" fmla="*/ 13 h 164"/>
                  <a:gd name="T4" fmla="*/ 147 w 205"/>
                  <a:gd name="T5" fmla="*/ 9 h 164"/>
                  <a:gd name="T6" fmla="*/ 159 w 205"/>
                  <a:gd name="T7" fmla="*/ 6 h 164"/>
                  <a:gd name="T8" fmla="*/ 164 w 205"/>
                  <a:gd name="T9" fmla="*/ 24 h 164"/>
                  <a:gd name="T10" fmla="*/ 179 w 205"/>
                  <a:gd name="T11" fmla="*/ 42 h 164"/>
                  <a:gd name="T12" fmla="*/ 167 w 205"/>
                  <a:gd name="T13" fmla="*/ 45 h 164"/>
                  <a:gd name="T14" fmla="*/ 156 w 205"/>
                  <a:gd name="T15" fmla="*/ 47 h 164"/>
                  <a:gd name="T16" fmla="*/ 161 w 205"/>
                  <a:gd name="T17" fmla="*/ 57 h 164"/>
                  <a:gd name="T18" fmla="*/ 170 w 205"/>
                  <a:gd name="T19" fmla="*/ 62 h 164"/>
                  <a:gd name="T20" fmla="*/ 183 w 205"/>
                  <a:gd name="T21" fmla="*/ 79 h 164"/>
                  <a:gd name="T22" fmla="*/ 195 w 205"/>
                  <a:gd name="T23" fmla="*/ 91 h 164"/>
                  <a:gd name="T24" fmla="*/ 205 w 205"/>
                  <a:gd name="T25" fmla="*/ 106 h 164"/>
                  <a:gd name="T26" fmla="*/ 192 w 205"/>
                  <a:gd name="T27" fmla="*/ 108 h 164"/>
                  <a:gd name="T28" fmla="*/ 180 w 205"/>
                  <a:gd name="T29" fmla="*/ 115 h 164"/>
                  <a:gd name="T30" fmla="*/ 183 w 205"/>
                  <a:gd name="T31" fmla="*/ 126 h 164"/>
                  <a:gd name="T32" fmla="*/ 162 w 205"/>
                  <a:gd name="T33" fmla="*/ 112 h 164"/>
                  <a:gd name="T34" fmla="*/ 150 w 205"/>
                  <a:gd name="T35" fmla="*/ 109 h 164"/>
                  <a:gd name="T36" fmla="*/ 130 w 205"/>
                  <a:gd name="T37" fmla="*/ 104 h 164"/>
                  <a:gd name="T38" fmla="*/ 127 w 205"/>
                  <a:gd name="T39" fmla="*/ 95 h 164"/>
                  <a:gd name="T40" fmla="*/ 127 w 205"/>
                  <a:gd name="T41" fmla="*/ 85 h 164"/>
                  <a:gd name="T42" fmla="*/ 106 w 205"/>
                  <a:gd name="T43" fmla="*/ 83 h 164"/>
                  <a:gd name="T44" fmla="*/ 103 w 205"/>
                  <a:gd name="T45" fmla="*/ 88 h 164"/>
                  <a:gd name="T46" fmla="*/ 98 w 205"/>
                  <a:gd name="T47" fmla="*/ 98 h 164"/>
                  <a:gd name="T48" fmla="*/ 86 w 205"/>
                  <a:gd name="T49" fmla="*/ 104 h 164"/>
                  <a:gd name="T50" fmla="*/ 77 w 205"/>
                  <a:gd name="T51" fmla="*/ 114 h 164"/>
                  <a:gd name="T52" fmla="*/ 68 w 205"/>
                  <a:gd name="T53" fmla="*/ 127 h 164"/>
                  <a:gd name="T54" fmla="*/ 77 w 205"/>
                  <a:gd name="T55" fmla="*/ 138 h 164"/>
                  <a:gd name="T56" fmla="*/ 70 w 205"/>
                  <a:gd name="T57" fmla="*/ 141 h 164"/>
                  <a:gd name="T58" fmla="*/ 62 w 205"/>
                  <a:gd name="T59" fmla="*/ 149 h 164"/>
                  <a:gd name="T60" fmla="*/ 65 w 205"/>
                  <a:gd name="T61" fmla="*/ 164 h 164"/>
                  <a:gd name="T62" fmla="*/ 53 w 205"/>
                  <a:gd name="T63" fmla="*/ 162 h 164"/>
                  <a:gd name="T64" fmla="*/ 44 w 205"/>
                  <a:gd name="T65" fmla="*/ 155 h 164"/>
                  <a:gd name="T66" fmla="*/ 44 w 205"/>
                  <a:gd name="T67" fmla="*/ 147 h 164"/>
                  <a:gd name="T68" fmla="*/ 47 w 205"/>
                  <a:gd name="T69" fmla="*/ 139 h 164"/>
                  <a:gd name="T70" fmla="*/ 41 w 205"/>
                  <a:gd name="T71" fmla="*/ 133 h 164"/>
                  <a:gd name="T72" fmla="*/ 36 w 205"/>
                  <a:gd name="T73" fmla="*/ 139 h 164"/>
                  <a:gd name="T74" fmla="*/ 36 w 205"/>
                  <a:gd name="T75" fmla="*/ 130 h 164"/>
                  <a:gd name="T76" fmla="*/ 19 w 205"/>
                  <a:gd name="T77" fmla="*/ 124 h 164"/>
                  <a:gd name="T78" fmla="*/ 10 w 205"/>
                  <a:gd name="T79" fmla="*/ 132 h 164"/>
                  <a:gd name="T80" fmla="*/ 4 w 205"/>
                  <a:gd name="T81" fmla="*/ 126 h 164"/>
                  <a:gd name="T82" fmla="*/ 4 w 205"/>
                  <a:gd name="T83" fmla="*/ 118 h 164"/>
                  <a:gd name="T84" fmla="*/ 7 w 205"/>
                  <a:gd name="T85" fmla="*/ 108 h 164"/>
                  <a:gd name="T86" fmla="*/ 7 w 205"/>
                  <a:gd name="T87" fmla="*/ 95 h 164"/>
                  <a:gd name="T88" fmla="*/ 1 w 205"/>
                  <a:gd name="T89" fmla="*/ 80 h 164"/>
                  <a:gd name="T90" fmla="*/ 13 w 205"/>
                  <a:gd name="T91" fmla="*/ 77 h 164"/>
                  <a:gd name="T92" fmla="*/ 21 w 205"/>
                  <a:gd name="T93" fmla="*/ 73 h 164"/>
                  <a:gd name="T94" fmla="*/ 50 w 205"/>
                  <a:gd name="T95" fmla="*/ 85 h 164"/>
                  <a:gd name="T96" fmla="*/ 60 w 205"/>
                  <a:gd name="T97" fmla="*/ 74 h 164"/>
                  <a:gd name="T98" fmla="*/ 85 w 205"/>
                  <a:gd name="T99" fmla="*/ 42 h 164"/>
                  <a:gd name="T100" fmla="*/ 91 w 205"/>
                  <a:gd name="T101" fmla="*/ 25 h 164"/>
                  <a:gd name="T102" fmla="*/ 97 w 205"/>
                  <a:gd name="T103" fmla="*/ 9 h 164"/>
                  <a:gd name="T104" fmla="*/ 112 w 205"/>
                  <a:gd name="T105" fmla="*/ 0 h 164"/>
                  <a:gd name="T106" fmla="*/ 121 w 205"/>
                  <a:gd name="T107" fmla="*/ 6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5" h="164">
                    <a:moveTo>
                      <a:pt x="129" y="10"/>
                    </a:moveTo>
                    <a:lnTo>
                      <a:pt x="132" y="15"/>
                    </a:lnTo>
                    <a:lnTo>
                      <a:pt x="136" y="16"/>
                    </a:lnTo>
                    <a:lnTo>
                      <a:pt x="142" y="13"/>
                    </a:lnTo>
                    <a:lnTo>
                      <a:pt x="147" y="15"/>
                    </a:lnTo>
                    <a:lnTo>
                      <a:pt x="147" y="9"/>
                    </a:lnTo>
                    <a:lnTo>
                      <a:pt x="153" y="9"/>
                    </a:lnTo>
                    <a:lnTo>
                      <a:pt x="159" y="6"/>
                    </a:lnTo>
                    <a:lnTo>
                      <a:pt x="162" y="6"/>
                    </a:lnTo>
                    <a:lnTo>
                      <a:pt x="164" y="24"/>
                    </a:lnTo>
                    <a:lnTo>
                      <a:pt x="170" y="30"/>
                    </a:lnTo>
                    <a:lnTo>
                      <a:pt x="179" y="42"/>
                    </a:lnTo>
                    <a:lnTo>
                      <a:pt x="174" y="45"/>
                    </a:lnTo>
                    <a:lnTo>
                      <a:pt x="167" y="45"/>
                    </a:lnTo>
                    <a:lnTo>
                      <a:pt x="165" y="42"/>
                    </a:lnTo>
                    <a:lnTo>
                      <a:pt x="156" y="47"/>
                    </a:lnTo>
                    <a:lnTo>
                      <a:pt x="156" y="50"/>
                    </a:lnTo>
                    <a:lnTo>
                      <a:pt x="161" y="57"/>
                    </a:lnTo>
                    <a:lnTo>
                      <a:pt x="168" y="60"/>
                    </a:lnTo>
                    <a:lnTo>
                      <a:pt x="170" y="62"/>
                    </a:lnTo>
                    <a:lnTo>
                      <a:pt x="179" y="65"/>
                    </a:lnTo>
                    <a:lnTo>
                      <a:pt x="183" y="79"/>
                    </a:lnTo>
                    <a:lnTo>
                      <a:pt x="180" y="89"/>
                    </a:lnTo>
                    <a:lnTo>
                      <a:pt x="195" y="91"/>
                    </a:lnTo>
                    <a:lnTo>
                      <a:pt x="202" y="103"/>
                    </a:lnTo>
                    <a:lnTo>
                      <a:pt x="205" y="106"/>
                    </a:lnTo>
                    <a:lnTo>
                      <a:pt x="203" y="108"/>
                    </a:lnTo>
                    <a:lnTo>
                      <a:pt x="192" y="108"/>
                    </a:lnTo>
                    <a:lnTo>
                      <a:pt x="186" y="111"/>
                    </a:lnTo>
                    <a:lnTo>
                      <a:pt x="180" y="115"/>
                    </a:lnTo>
                    <a:lnTo>
                      <a:pt x="183" y="120"/>
                    </a:lnTo>
                    <a:lnTo>
                      <a:pt x="183" y="126"/>
                    </a:lnTo>
                    <a:lnTo>
                      <a:pt x="168" y="118"/>
                    </a:lnTo>
                    <a:lnTo>
                      <a:pt x="162" y="112"/>
                    </a:lnTo>
                    <a:lnTo>
                      <a:pt x="156" y="109"/>
                    </a:lnTo>
                    <a:lnTo>
                      <a:pt x="150" y="109"/>
                    </a:lnTo>
                    <a:lnTo>
                      <a:pt x="138" y="112"/>
                    </a:lnTo>
                    <a:lnTo>
                      <a:pt x="130" y="104"/>
                    </a:lnTo>
                    <a:lnTo>
                      <a:pt x="126" y="98"/>
                    </a:lnTo>
                    <a:lnTo>
                      <a:pt x="127" y="95"/>
                    </a:lnTo>
                    <a:lnTo>
                      <a:pt x="123" y="91"/>
                    </a:lnTo>
                    <a:lnTo>
                      <a:pt x="127" y="85"/>
                    </a:lnTo>
                    <a:lnTo>
                      <a:pt x="110" y="79"/>
                    </a:lnTo>
                    <a:lnTo>
                      <a:pt x="106" y="83"/>
                    </a:lnTo>
                    <a:lnTo>
                      <a:pt x="101" y="82"/>
                    </a:lnTo>
                    <a:lnTo>
                      <a:pt x="103" y="88"/>
                    </a:lnTo>
                    <a:lnTo>
                      <a:pt x="98" y="95"/>
                    </a:lnTo>
                    <a:lnTo>
                      <a:pt x="98" y="98"/>
                    </a:lnTo>
                    <a:lnTo>
                      <a:pt x="91" y="100"/>
                    </a:lnTo>
                    <a:lnTo>
                      <a:pt x="86" y="104"/>
                    </a:lnTo>
                    <a:lnTo>
                      <a:pt x="77" y="111"/>
                    </a:lnTo>
                    <a:lnTo>
                      <a:pt x="77" y="114"/>
                    </a:lnTo>
                    <a:lnTo>
                      <a:pt x="71" y="124"/>
                    </a:lnTo>
                    <a:lnTo>
                      <a:pt x="68" y="127"/>
                    </a:lnTo>
                    <a:lnTo>
                      <a:pt x="74" y="133"/>
                    </a:lnTo>
                    <a:lnTo>
                      <a:pt x="77" y="138"/>
                    </a:lnTo>
                    <a:lnTo>
                      <a:pt x="73" y="144"/>
                    </a:lnTo>
                    <a:lnTo>
                      <a:pt x="70" y="141"/>
                    </a:lnTo>
                    <a:lnTo>
                      <a:pt x="63" y="141"/>
                    </a:lnTo>
                    <a:lnTo>
                      <a:pt x="62" y="149"/>
                    </a:lnTo>
                    <a:lnTo>
                      <a:pt x="66" y="155"/>
                    </a:lnTo>
                    <a:lnTo>
                      <a:pt x="65" y="164"/>
                    </a:lnTo>
                    <a:lnTo>
                      <a:pt x="60" y="159"/>
                    </a:lnTo>
                    <a:lnTo>
                      <a:pt x="53" y="162"/>
                    </a:lnTo>
                    <a:lnTo>
                      <a:pt x="53" y="159"/>
                    </a:lnTo>
                    <a:lnTo>
                      <a:pt x="44" y="155"/>
                    </a:lnTo>
                    <a:lnTo>
                      <a:pt x="41" y="152"/>
                    </a:lnTo>
                    <a:lnTo>
                      <a:pt x="44" y="147"/>
                    </a:lnTo>
                    <a:lnTo>
                      <a:pt x="50" y="146"/>
                    </a:lnTo>
                    <a:lnTo>
                      <a:pt x="47" y="139"/>
                    </a:lnTo>
                    <a:lnTo>
                      <a:pt x="47" y="133"/>
                    </a:lnTo>
                    <a:lnTo>
                      <a:pt x="41" y="133"/>
                    </a:lnTo>
                    <a:lnTo>
                      <a:pt x="41" y="139"/>
                    </a:lnTo>
                    <a:lnTo>
                      <a:pt x="36" y="139"/>
                    </a:lnTo>
                    <a:lnTo>
                      <a:pt x="35" y="136"/>
                    </a:lnTo>
                    <a:lnTo>
                      <a:pt x="36" y="130"/>
                    </a:lnTo>
                    <a:lnTo>
                      <a:pt x="35" y="132"/>
                    </a:lnTo>
                    <a:lnTo>
                      <a:pt x="19" y="124"/>
                    </a:lnTo>
                    <a:lnTo>
                      <a:pt x="15" y="132"/>
                    </a:lnTo>
                    <a:lnTo>
                      <a:pt x="10" y="132"/>
                    </a:lnTo>
                    <a:lnTo>
                      <a:pt x="9" y="126"/>
                    </a:lnTo>
                    <a:lnTo>
                      <a:pt x="4" y="126"/>
                    </a:lnTo>
                    <a:lnTo>
                      <a:pt x="0" y="123"/>
                    </a:lnTo>
                    <a:lnTo>
                      <a:pt x="4" y="118"/>
                    </a:lnTo>
                    <a:lnTo>
                      <a:pt x="7" y="112"/>
                    </a:lnTo>
                    <a:lnTo>
                      <a:pt x="7" y="108"/>
                    </a:lnTo>
                    <a:lnTo>
                      <a:pt x="10" y="104"/>
                    </a:lnTo>
                    <a:lnTo>
                      <a:pt x="7" y="95"/>
                    </a:lnTo>
                    <a:lnTo>
                      <a:pt x="0" y="91"/>
                    </a:lnTo>
                    <a:lnTo>
                      <a:pt x="1" y="80"/>
                    </a:lnTo>
                    <a:lnTo>
                      <a:pt x="7" y="76"/>
                    </a:lnTo>
                    <a:lnTo>
                      <a:pt x="13" y="77"/>
                    </a:lnTo>
                    <a:lnTo>
                      <a:pt x="21" y="74"/>
                    </a:lnTo>
                    <a:lnTo>
                      <a:pt x="21" y="73"/>
                    </a:lnTo>
                    <a:lnTo>
                      <a:pt x="32" y="70"/>
                    </a:lnTo>
                    <a:lnTo>
                      <a:pt x="50" y="85"/>
                    </a:lnTo>
                    <a:lnTo>
                      <a:pt x="59" y="77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85" y="42"/>
                    </a:lnTo>
                    <a:lnTo>
                      <a:pt x="86" y="32"/>
                    </a:lnTo>
                    <a:lnTo>
                      <a:pt x="91" y="25"/>
                    </a:lnTo>
                    <a:lnTo>
                      <a:pt x="94" y="13"/>
                    </a:lnTo>
                    <a:lnTo>
                      <a:pt x="97" y="9"/>
                    </a:lnTo>
                    <a:lnTo>
                      <a:pt x="106" y="3"/>
                    </a:lnTo>
                    <a:lnTo>
                      <a:pt x="112" y="0"/>
                    </a:lnTo>
                    <a:lnTo>
                      <a:pt x="123" y="3"/>
                    </a:lnTo>
                    <a:lnTo>
                      <a:pt x="121" y="6"/>
                    </a:lnTo>
                    <a:lnTo>
                      <a:pt x="129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4" name="Freeform 5487">
                <a:extLst>
                  <a:ext uri="{FF2B5EF4-FFF2-40B4-BE49-F238E27FC236}">
                    <a16:creationId xmlns:a16="http://schemas.microsoft.com/office/drawing/2014/main" id="{77636704-FA4F-3524-6211-0A9B3FD4B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1888"/>
                <a:ext cx="20" cy="16"/>
              </a:xfrm>
              <a:custGeom>
                <a:avLst/>
                <a:gdLst>
                  <a:gd name="T0" fmla="*/ 19 w 40"/>
                  <a:gd name="T1" fmla="*/ 7 h 32"/>
                  <a:gd name="T2" fmla="*/ 13 w 40"/>
                  <a:gd name="T3" fmla="*/ 7 h 32"/>
                  <a:gd name="T4" fmla="*/ 10 w 40"/>
                  <a:gd name="T5" fmla="*/ 10 h 32"/>
                  <a:gd name="T6" fmla="*/ 3 w 40"/>
                  <a:gd name="T7" fmla="*/ 15 h 32"/>
                  <a:gd name="T8" fmla="*/ 0 w 40"/>
                  <a:gd name="T9" fmla="*/ 18 h 32"/>
                  <a:gd name="T10" fmla="*/ 3 w 40"/>
                  <a:gd name="T11" fmla="*/ 22 h 32"/>
                  <a:gd name="T12" fmla="*/ 6 w 40"/>
                  <a:gd name="T13" fmla="*/ 26 h 32"/>
                  <a:gd name="T14" fmla="*/ 11 w 40"/>
                  <a:gd name="T15" fmla="*/ 26 h 32"/>
                  <a:gd name="T16" fmla="*/ 14 w 40"/>
                  <a:gd name="T17" fmla="*/ 32 h 32"/>
                  <a:gd name="T18" fmla="*/ 20 w 40"/>
                  <a:gd name="T19" fmla="*/ 24 h 32"/>
                  <a:gd name="T20" fmla="*/ 22 w 40"/>
                  <a:gd name="T21" fmla="*/ 19 h 32"/>
                  <a:gd name="T22" fmla="*/ 35 w 40"/>
                  <a:gd name="T23" fmla="*/ 13 h 32"/>
                  <a:gd name="T24" fmla="*/ 35 w 40"/>
                  <a:gd name="T25" fmla="*/ 12 h 32"/>
                  <a:gd name="T26" fmla="*/ 40 w 40"/>
                  <a:gd name="T27" fmla="*/ 6 h 32"/>
                  <a:gd name="T28" fmla="*/ 35 w 40"/>
                  <a:gd name="T29" fmla="*/ 4 h 32"/>
                  <a:gd name="T30" fmla="*/ 34 w 40"/>
                  <a:gd name="T31" fmla="*/ 0 h 32"/>
                  <a:gd name="T32" fmla="*/ 22 w 40"/>
                  <a:gd name="T33" fmla="*/ 4 h 32"/>
                  <a:gd name="T34" fmla="*/ 19 w 40"/>
                  <a:gd name="T35" fmla="*/ 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2">
                    <a:moveTo>
                      <a:pt x="19" y="7"/>
                    </a:moveTo>
                    <a:lnTo>
                      <a:pt x="13" y="7"/>
                    </a:lnTo>
                    <a:lnTo>
                      <a:pt x="10" y="10"/>
                    </a:lnTo>
                    <a:lnTo>
                      <a:pt x="3" y="15"/>
                    </a:lnTo>
                    <a:lnTo>
                      <a:pt x="0" y="18"/>
                    </a:lnTo>
                    <a:lnTo>
                      <a:pt x="3" y="22"/>
                    </a:lnTo>
                    <a:lnTo>
                      <a:pt x="6" y="26"/>
                    </a:lnTo>
                    <a:lnTo>
                      <a:pt x="11" y="26"/>
                    </a:lnTo>
                    <a:lnTo>
                      <a:pt x="14" y="32"/>
                    </a:lnTo>
                    <a:lnTo>
                      <a:pt x="20" y="24"/>
                    </a:lnTo>
                    <a:lnTo>
                      <a:pt x="22" y="19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40" y="6"/>
                    </a:lnTo>
                    <a:lnTo>
                      <a:pt x="35" y="4"/>
                    </a:lnTo>
                    <a:lnTo>
                      <a:pt x="34" y="0"/>
                    </a:lnTo>
                    <a:lnTo>
                      <a:pt x="22" y="4"/>
                    </a:lnTo>
                    <a:lnTo>
                      <a:pt x="19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5" name="Freeform 5488">
                <a:extLst>
                  <a:ext uri="{FF2B5EF4-FFF2-40B4-BE49-F238E27FC236}">
                    <a16:creationId xmlns:a16="http://schemas.microsoft.com/office/drawing/2014/main" id="{479152B0-A802-5BE4-6358-0AB60CC73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1888"/>
                <a:ext cx="20" cy="16"/>
              </a:xfrm>
              <a:custGeom>
                <a:avLst/>
                <a:gdLst>
                  <a:gd name="T0" fmla="*/ 19 w 40"/>
                  <a:gd name="T1" fmla="*/ 7 h 32"/>
                  <a:gd name="T2" fmla="*/ 22 w 40"/>
                  <a:gd name="T3" fmla="*/ 4 h 32"/>
                  <a:gd name="T4" fmla="*/ 34 w 40"/>
                  <a:gd name="T5" fmla="*/ 0 h 32"/>
                  <a:gd name="T6" fmla="*/ 35 w 40"/>
                  <a:gd name="T7" fmla="*/ 4 h 32"/>
                  <a:gd name="T8" fmla="*/ 40 w 40"/>
                  <a:gd name="T9" fmla="*/ 6 h 32"/>
                  <a:gd name="T10" fmla="*/ 35 w 40"/>
                  <a:gd name="T11" fmla="*/ 12 h 32"/>
                  <a:gd name="T12" fmla="*/ 35 w 40"/>
                  <a:gd name="T13" fmla="*/ 13 h 32"/>
                  <a:gd name="T14" fmla="*/ 22 w 40"/>
                  <a:gd name="T15" fmla="*/ 19 h 32"/>
                  <a:gd name="T16" fmla="*/ 20 w 40"/>
                  <a:gd name="T17" fmla="*/ 24 h 32"/>
                  <a:gd name="T18" fmla="*/ 14 w 40"/>
                  <a:gd name="T19" fmla="*/ 32 h 32"/>
                  <a:gd name="T20" fmla="*/ 11 w 40"/>
                  <a:gd name="T21" fmla="*/ 26 h 32"/>
                  <a:gd name="T22" fmla="*/ 6 w 40"/>
                  <a:gd name="T23" fmla="*/ 26 h 32"/>
                  <a:gd name="T24" fmla="*/ 3 w 40"/>
                  <a:gd name="T25" fmla="*/ 22 h 32"/>
                  <a:gd name="T26" fmla="*/ 0 w 40"/>
                  <a:gd name="T27" fmla="*/ 18 h 32"/>
                  <a:gd name="T28" fmla="*/ 3 w 40"/>
                  <a:gd name="T29" fmla="*/ 15 h 32"/>
                  <a:gd name="T30" fmla="*/ 10 w 40"/>
                  <a:gd name="T31" fmla="*/ 10 h 32"/>
                  <a:gd name="T32" fmla="*/ 13 w 40"/>
                  <a:gd name="T33" fmla="*/ 7 h 32"/>
                  <a:gd name="T34" fmla="*/ 19 w 40"/>
                  <a:gd name="T35" fmla="*/ 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2">
                    <a:moveTo>
                      <a:pt x="19" y="7"/>
                    </a:moveTo>
                    <a:lnTo>
                      <a:pt x="22" y="4"/>
                    </a:lnTo>
                    <a:lnTo>
                      <a:pt x="34" y="0"/>
                    </a:lnTo>
                    <a:lnTo>
                      <a:pt x="35" y="4"/>
                    </a:lnTo>
                    <a:lnTo>
                      <a:pt x="40" y="6"/>
                    </a:lnTo>
                    <a:lnTo>
                      <a:pt x="35" y="12"/>
                    </a:lnTo>
                    <a:lnTo>
                      <a:pt x="35" y="13"/>
                    </a:lnTo>
                    <a:lnTo>
                      <a:pt x="22" y="19"/>
                    </a:lnTo>
                    <a:lnTo>
                      <a:pt x="20" y="24"/>
                    </a:lnTo>
                    <a:lnTo>
                      <a:pt x="14" y="32"/>
                    </a:lnTo>
                    <a:lnTo>
                      <a:pt x="11" y="26"/>
                    </a:lnTo>
                    <a:lnTo>
                      <a:pt x="6" y="26"/>
                    </a:lnTo>
                    <a:lnTo>
                      <a:pt x="3" y="22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10" y="10"/>
                    </a:lnTo>
                    <a:lnTo>
                      <a:pt x="13" y="7"/>
                    </a:lnTo>
                    <a:lnTo>
                      <a:pt x="19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6" name="Freeform 5489">
                <a:extLst>
                  <a:ext uri="{FF2B5EF4-FFF2-40B4-BE49-F238E27FC236}">
                    <a16:creationId xmlns:a16="http://schemas.microsoft.com/office/drawing/2014/main" id="{DAB6E6BF-248B-50B8-FD6E-BCAEF0B5D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1888"/>
                <a:ext cx="20" cy="16"/>
              </a:xfrm>
              <a:custGeom>
                <a:avLst/>
                <a:gdLst>
                  <a:gd name="T0" fmla="*/ 19 w 40"/>
                  <a:gd name="T1" fmla="*/ 7 h 32"/>
                  <a:gd name="T2" fmla="*/ 22 w 40"/>
                  <a:gd name="T3" fmla="*/ 4 h 32"/>
                  <a:gd name="T4" fmla="*/ 34 w 40"/>
                  <a:gd name="T5" fmla="*/ 0 h 32"/>
                  <a:gd name="T6" fmla="*/ 35 w 40"/>
                  <a:gd name="T7" fmla="*/ 4 h 32"/>
                  <a:gd name="T8" fmla="*/ 40 w 40"/>
                  <a:gd name="T9" fmla="*/ 6 h 32"/>
                  <a:gd name="T10" fmla="*/ 35 w 40"/>
                  <a:gd name="T11" fmla="*/ 12 h 32"/>
                  <a:gd name="T12" fmla="*/ 35 w 40"/>
                  <a:gd name="T13" fmla="*/ 13 h 32"/>
                  <a:gd name="T14" fmla="*/ 22 w 40"/>
                  <a:gd name="T15" fmla="*/ 19 h 32"/>
                  <a:gd name="T16" fmla="*/ 20 w 40"/>
                  <a:gd name="T17" fmla="*/ 24 h 32"/>
                  <a:gd name="T18" fmla="*/ 14 w 40"/>
                  <a:gd name="T19" fmla="*/ 32 h 32"/>
                  <a:gd name="T20" fmla="*/ 11 w 40"/>
                  <a:gd name="T21" fmla="*/ 26 h 32"/>
                  <a:gd name="T22" fmla="*/ 6 w 40"/>
                  <a:gd name="T23" fmla="*/ 26 h 32"/>
                  <a:gd name="T24" fmla="*/ 3 w 40"/>
                  <a:gd name="T25" fmla="*/ 22 h 32"/>
                  <a:gd name="T26" fmla="*/ 0 w 40"/>
                  <a:gd name="T27" fmla="*/ 18 h 32"/>
                  <a:gd name="T28" fmla="*/ 3 w 40"/>
                  <a:gd name="T29" fmla="*/ 15 h 32"/>
                  <a:gd name="T30" fmla="*/ 10 w 40"/>
                  <a:gd name="T31" fmla="*/ 10 h 32"/>
                  <a:gd name="T32" fmla="*/ 13 w 40"/>
                  <a:gd name="T33" fmla="*/ 7 h 32"/>
                  <a:gd name="T34" fmla="*/ 19 w 40"/>
                  <a:gd name="T35" fmla="*/ 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2">
                    <a:moveTo>
                      <a:pt x="19" y="7"/>
                    </a:moveTo>
                    <a:lnTo>
                      <a:pt x="22" y="4"/>
                    </a:lnTo>
                    <a:lnTo>
                      <a:pt x="34" y="0"/>
                    </a:lnTo>
                    <a:lnTo>
                      <a:pt x="35" y="4"/>
                    </a:lnTo>
                    <a:lnTo>
                      <a:pt x="40" y="6"/>
                    </a:lnTo>
                    <a:lnTo>
                      <a:pt x="35" y="12"/>
                    </a:lnTo>
                    <a:lnTo>
                      <a:pt x="35" y="13"/>
                    </a:lnTo>
                    <a:lnTo>
                      <a:pt x="22" y="19"/>
                    </a:lnTo>
                    <a:lnTo>
                      <a:pt x="20" y="24"/>
                    </a:lnTo>
                    <a:lnTo>
                      <a:pt x="14" y="32"/>
                    </a:lnTo>
                    <a:lnTo>
                      <a:pt x="11" y="26"/>
                    </a:lnTo>
                    <a:lnTo>
                      <a:pt x="6" y="26"/>
                    </a:lnTo>
                    <a:lnTo>
                      <a:pt x="3" y="22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10" y="10"/>
                    </a:lnTo>
                    <a:lnTo>
                      <a:pt x="13" y="7"/>
                    </a:lnTo>
                    <a:lnTo>
                      <a:pt x="19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7" name="Freeform 5490">
                <a:extLst>
                  <a:ext uri="{FF2B5EF4-FFF2-40B4-BE49-F238E27FC236}">
                    <a16:creationId xmlns:a16="http://schemas.microsoft.com/office/drawing/2014/main" id="{A4A89F5C-228D-0C5F-3503-535F24C41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983"/>
                <a:ext cx="40" cy="59"/>
              </a:xfrm>
              <a:custGeom>
                <a:avLst/>
                <a:gdLst>
                  <a:gd name="T0" fmla="*/ 44 w 82"/>
                  <a:gd name="T1" fmla="*/ 18 h 117"/>
                  <a:gd name="T2" fmla="*/ 44 w 82"/>
                  <a:gd name="T3" fmla="*/ 15 h 117"/>
                  <a:gd name="T4" fmla="*/ 36 w 82"/>
                  <a:gd name="T5" fmla="*/ 12 h 117"/>
                  <a:gd name="T6" fmla="*/ 26 w 82"/>
                  <a:gd name="T7" fmla="*/ 7 h 117"/>
                  <a:gd name="T8" fmla="*/ 26 w 82"/>
                  <a:gd name="T9" fmla="*/ 4 h 117"/>
                  <a:gd name="T10" fmla="*/ 17 w 82"/>
                  <a:gd name="T11" fmla="*/ 0 h 117"/>
                  <a:gd name="T12" fmla="*/ 12 w 82"/>
                  <a:gd name="T13" fmla="*/ 3 h 117"/>
                  <a:gd name="T14" fmla="*/ 11 w 82"/>
                  <a:gd name="T15" fmla="*/ 10 h 117"/>
                  <a:gd name="T16" fmla="*/ 12 w 82"/>
                  <a:gd name="T17" fmla="*/ 12 h 117"/>
                  <a:gd name="T18" fmla="*/ 21 w 82"/>
                  <a:gd name="T19" fmla="*/ 13 h 117"/>
                  <a:gd name="T20" fmla="*/ 30 w 82"/>
                  <a:gd name="T21" fmla="*/ 27 h 117"/>
                  <a:gd name="T22" fmla="*/ 38 w 82"/>
                  <a:gd name="T23" fmla="*/ 32 h 117"/>
                  <a:gd name="T24" fmla="*/ 32 w 82"/>
                  <a:gd name="T25" fmla="*/ 42 h 117"/>
                  <a:gd name="T26" fmla="*/ 23 w 82"/>
                  <a:gd name="T27" fmla="*/ 36 h 117"/>
                  <a:gd name="T28" fmla="*/ 17 w 82"/>
                  <a:gd name="T29" fmla="*/ 44 h 117"/>
                  <a:gd name="T30" fmla="*/ 17 w 82"/>
                  <a:gd name="T31" fmla="*/ 45 h 117"/>
                  <a:gd name="T32" fmla="*/ 18 w 82"/>
                  <a:gd name="T33" fmla="*/ 56 h 117"/>
                  <a:gd name="T34" fmla="*/ 17 w 82"/>
                  <a:gd name="T35" fmla="*/ 59 h 117"/>
                  <a:gd name="T36" fmla="*/ 17 w 82"/>
                  <a:gd name="T37" fmla="*/ 63 h 117"/>
                  <a:gd name="T38" fmla="*/ 11 w 82"/>
                  <a:gd name="T39" fmla="*/ 70 h 117"/>
                  <a:gd name="T40" fmla="*/ 6 w 82"/>
                  <a:gd name="T41" fmla="*/ 74 h 117"/>
                  <a:gd name="T42" fmla="*/ 9 w 82"/>
                  <a:gd name="T43" fmla="*/ 83 h 117"/>
                  <a:gd name="T44" fmla="*/ 5 w 82"/>
                  <a:gd name="T45" fmla="*/ 85 h 117"/>
                  <a:gd name="T46" fmla="*/ 8 w 82"/>
                  <a:gd name="T47" fmla="*/ 94 h 117"/>
                  <a:gd name="T48" fmla="*/ 6 w 82"/>
                  <a:gd name="T49" fmla="*/ 97 h 117"/>
                  <a:gd name="T50" fmla="*/ 2 w 82"/>
                  <a:gd name="T51" fmla="*/ 103 h 117"/>
                  <a:gd name="T52" fmla="*/ 5 w 82"/>
                  <a:gd name="T53" fmla="*/ 109 h 117"/>
                  <a:gd name="T54" fmla="*/ 0 w 82"/>
                  <a:gd name="T55" fmla="*/ 114 h 117"/>
                  <a:gd name="T56" fmla="*/ 8 w 82"/>
                  <a:gd name="T57" fmla="*/ 117 h 117"/>
                  <a:gd name="T58" fmla="*/ 12 w 82"/>
                  <a:gd name="T59" fmla="*/ 114 h 117"/>
                  <a:gd name="T60" fmla="*/ 11 w 82"/>
                  <a:gd name="T61" fmla="*/ 106 h 117"/>
                  <a:gd name="T62" fmla="*/ 14 w 82"/>
                  <a:gd name="T63" fmla="*/ 98 h 117"/>
                  <a:gd name="T64" fmla="*/ 18 w 82"/>
                  <a:gd name="T65" fmla="*/ 95 h 117"/>
                  <a:gd name="T66" fmla="*/ 26 w 82"/>
                  <a:gd name="T67" fmla="*/ 100 h 117"/>
                  <a:gd name="T68" fmla="*/ 24 w 82"/>
                  <a:gd name="T69" fmla="*/ 103 h 117"/>
                  <a:gd name="T70" fmla="*/ 29 w 82"/>
                  <a:gd name="T71" fmla="*/ 109 h 117"/>
                  <a:gd name="T72" fmla="*/ 30 w 82"/>
                  <a:gd name="T73" fmla="*/ 103 h 117"/>
                  <a:gd name="T74" fmla="*/ 30 w 82"/>
                  <a:gd name="T75" fmla="*/ 98 h 117"/>
                  <a:gd name="T76" fmla="*/ 35 w 82"/>
                  <a:gd name="T77" fmla="*/ 97 h 117"/>
                  <a:gd name="T78" fmla="*/ 39 w 82"/>
                  <a:gd name="T79" fmla="*/ 91 h 117"/>
                  <a:gd name="T80" fmla="*/ 39 w 82"/>
                  <a:gd name="T81" fmla="*/ 82 h 117"/>
                  <a:gd name="T82" fmla="*/ 41 w 82"/>
                  <a:gd name="T83" fmla="*/ 79 h 117"/>
                  <a:gd name="T84" fmla="*/ 49 w 82"/>
                  <a:gd name="T85" fmla="*/ 73 h 117"/>
                  <a:gd name="T86" fmla="*/ 56 w 82"/>
                  <a:gd name="T87" fmla="*/ 73 h 117"/>
                  <a:gd name="T88" fmla="*/ 52 w 82"/>
                  <a:gd name="T89" fmla="*/ 60 h 117"/>
                  <a:gd name="T90" fmla="*/ 62 w 82"/>
                  <a:gd name="T91" fmla="*/ 57 h 117"/>
                  <a:gd name="T92" fmla="*/ 70 w 82"/>
                  <a:gd name="T93" fmla="*/ 53 h 117"/>
                  <a:gd name="T94" fmla="*/ 79 w 82"/>
                  <a:gd name="T95" fmla="*/ 56 h 117"/>
                  <a:gd name="T96" fmla="*/ 82 w 82"/>
                  <a:gd name="T97" fmla="*/ 51 h 117"/>
                  <a:gd name="T98" fmla="*/ 79 w 82"/>
                  <a:gd name="T99" fmla="*/ 51 h 117"/>
                  <a:gd name="T100" fmla="*/ 79 w 82"/>
                  <a:gd name="T101" fmla="*/ 44 h 117"/>
                  <a:gd name="T102" fmla="*/ 70 w 82"/>
                  <a:gd name="T103" fmla="*/ 39 h 117"/>
                  <a:gd name="T104" fmla="*/ 65 w 82"/>
                  <a:gd name="T105" fmla="*/ 35 h 117"/>
                  <a:gd name="T106" fmla="*/ 65 w 82"/>
                  <a:gd name="T107" fmla="*/ 30 h 117"/>
                  <a:gd name="T108" fmla="*/ 55 w 82"/>
                  <a:gd name="T109" fmla="*/ 27 h 117"/>
                  <a:gd name="T110" fmla="*/ 47 w 82"/>
                  <a:gd name="T111" fmla="*/ 30 h 117"/>
                  <a:gd name="T112" fmla="*/ 41 w 82"/>
                  <a:gd name="T113" fmla="*/ 30 h 117"/>
                  <a:gd name="T114" fmla="*/ 39 w 82"/>
                  <a:gd name="T115" fmla="*/ 25 h 117"/>
                  <a:gd name="T116" fmla="*/ 44 w 82"/>
                  <a:gd name="T117" fmla="*/ 1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117">
                    <a:moveTo>
                      <a:pt x="44" y="18"/>
                    </a:moveTo>
                    <a:lnTo>
                      <a:pt x="44" y="15"/>
                    </a:lnTo>
                    <a:lnTo>
                      <a:pt x="36" y="12"/>
                    </a:lnTo>
                    <a:lnTo>
                      <a:pt x="26" y="7"/>
                    </a:lnTo>
                    <a:lnTo>
                      <a:pt x="26" y="4"/>
                    </a:lnTo>
                    <a:lnTo>
                      <a:pt x="17" y="0"/>
                    </a:lnTo>
                    <a:lnTo>
                      <a:pt x="12" y="3"/>
                    </a:lnTo>
                    <a:lnTo>
                      <a:pt x="11" y="10"/>
                    </a:lnTo>
                    <a:lnTo>
                      <a:pt x="12" y="12"/>
                    </a:lnTo>
                    <a:lnTo>
                      <a:pt x="21" y="13"/>
                    </a:lnTo>
                    <a:lnTo>
                      <a:pt x="30" y="27"/>
                    </a:lnTo>
                    <a:lnTo>
                      <a:pt x="38" y="32"/>
                    </a:lnTo>
                    <a:lnTo>
                      <a:pt x="32" y="42"/>
                    </a:lnTo>
                    <a:lnTo>
                      <a:pt x="23" y="36"/>
                    </a:lnTo>
                    <a:lnTo>
                      <a:pt x="17" y="44"/>
                    </a:lnTo>
                    <a:lnTo>
                      <a:pt x="17" y="45"/>
                    </a:lnTo>
                    <a:lnTo>
                      <a:pt x="18" y="56"/>
                    </a:lnTo>
                    <a:lnTo>
                      <a:pt x="17" y="59"/>
                    </a:lnTo>
                    <a:lnTo>
                      <a:pt x="17" y="63"/>
                    </a:lnTo>
                    <a:lnTo>
                      <a:pt x="11" y="70"/>
                    </a:lnTo>
                    <a:lnTo>
                      <a:pt x="6" y="74"/>
                    </a:lnTo>
                    <a:lnTo>
                      <a:pt x="9" y="83"/>
                    </a:lnTo>
                    <a:lnTo>
                      <a:pt x="5" y="85"/>
                    </a:lnTo>
                    <a:lnTo>
                      <a:pt x="8" y="94"/>
                    </a:lnTo>
                    <a:lnTo>
                      <a:pt x="6" y="97"/>
                    </a:lnTo>
                    <a:lnTo>
                      <a:pt x="2" y="103"/>
                    </a:lnTo>
                    <a:lnTo>
                      <a:pt x="5" y="109"/>
                    </a:lnTo>
                    <a:lnTo>
                      <a:pt x="0" y="114"/>
                    </a:lnTo>
                    <a:lnTo>
                      <a:pt x="8" y="117"/>
                    </a:lnTo>
                    <a:lnTo>
                      <a:pt x="12" y="114"/>
                    </a:lnTo>
                    <a:lnTo>
                      <a:pt x="11" y="106"/>
                    </a:lnTo>
                    <a:lnTo>
                      <a:pt x="14" y="98"/>
                    </a:lnTo>
                    <a:lnTo>
                      <a:pt x="18" y="95"/>
                    </a:lnTo>
                    <a:lnTo>
                      <a:pt x="26" y="100"/>
                    </a:lnTo>
                    <a:lnTo>
                      <a:pt x="24" y="103"/>
                    </a:lnTo>
                    <a:lnTo>
                      <a:pt x="29" y="109"/>
                    </a:lnTo>
                    <a:lnTo>
                      <a:pt x="30" y="103"/>
                    </a:lnTo>
                    <a:lnTo>
                      <a:pt x="30" y="98"/>
                    </a:lnTo>
                    <a:lnTo>
                      <a:pt x="35" y="97"/>
                    </a:lnTo>
                    <a:lnTo>
                      <a:pt x="39" y="91"/>
                    </a:lnTo>
                    <a:lnTo>
                      <a:pt x="39" y="82"/>
                    </a:lnTo>
                    <a:lnTo>
                      <a:pt x="41" y="79"/>
                    </a:lnTo>
                    <a:lnTo>
                      <a:pt x="49" y="73"/>
                    </a:lnTo>
                    <a:lnTo>
                      <a:pt x="56" y="73"/>
                    </a:lnTo>
                    <a:lnTo>
                      <a:pt x="52" y="60"/>
                    </a:lnTo>
                    <a:lnTo>
                      <a:pt x="62" y="57"/>
                    </a:lnTo>
                    <a:lnTo>
                      <a:pt x="70" y="53"/>
                    </a:lnTo>
                    <a:lnTo>
                      <a:pt x="79" y="56"/>
                    </a:lnTo>
                    <a:lnTo>
                      <a:pt x="82" y="51"/>
                    </a:lnTo>
                    <a:lnTo>
                      <a:pt x="79" y="51"/>
                    </a:lnTo>
                    <a:lnTo>
                      <a:pt x="79" y="44"/>
                    </a:lnTo>
                    <a:lnTo>
                      <a:pt x="70" y="39"/>
                    </a:lnTo>
                    <a:lnTo>
                      <a:pt x="65" y="35"/>
                    </a:lnTo>
                    <a:lnTo>
                      <a:pt x="65" y="30"/>
                    </a:lnTo>
                    <a:lnTo>
                      <a:pt x="55" y="27"/>
                    </a:lnTo>
                    <a:lnTo>
                      <a:pt x="47" y="30"/>
                    </a:lnTo>
                    <a:lnTo>
                      <a:pt x="41" y="30"/>
                    </a:lnTo>
                    <a:lnTo>
                      <a:pt x="39" y="25"/>
                    </a:lnTo>
                    <a:lnTo>
                      <a:pt x="44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8" name="Freeform 5491">
                <a:extLst>
                  <a:ext uri="{FF2B5EF4-FFF2-40B4-BE49-F238E27FC236}">
                    <a16:creationId xmlns:a16="http://schemas.microsoft.com/office/drawing/2014/main" id="{0EF26EC6-0724-96D5-5741-60759BBBD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983"/>
                <a:ext cx="40" cy="59"/>
              </a:xfrm>
              <a:custGeom>
                <a:avLst/>
                <a:gdLst>
                  <a:gd name="T0" fmla="*/ 44 w 82"/>
                  <a:gd name="T1" fmla="*/ 18 h 117"/>
                  <a:gd name="T2" fmla="*/ 39 w 82"/>
                  <a:gd name="T3" fmla="*/ 25 h 117"/>
                  <a:gd name="T4" fmla="*/ 41 w 82"/>
                  <a:gd name="T5" fmla="*/ 30 h 117"/>
                  <a:gd name="T6" fmla="*/ 47 w 82"/>
                  <a:gd name="T7" fmla="*/ 30 h 117"/>
                  <a:gd name="T8" fmla="*/ 55 w 82"/>
                  <a:gd name="T9" fmla="*/ 27 h 117"/>
                  <a:gd name="T10" fmla="*/ 65 w 82"/>
                  <a:gd name="T11" fmla="*/ 30 h 117"/>
                  <a:gd name="T12" fmla="*/ 65 w 82"/>
                  <a:gd name="T13" fmla="*/ 35 h 117"/>
                  <a:gd name="T14" fmla="*/ 70 w 82"/>
                  <a:gd name="T15" fmla="*/ 39 h 117"/>
                  <a:gd name="T16" fmla="*/ 79 w 82"/>
                  <a:gd name="T17" fmla="*/ 44 h 117"/>
                  <a:gd name="T18" fmla="*/ 79 w 82"/>
                  <a:gd name="T19" fmla="*/ 51 h 117"/>
                  <a:gd name="T20" fmla="*/ 82 w 82"/>
                  <a:gd name="T21" fmla="*/ 51 h 117"/>
                  <a:gd name="T22" fmla="*/ 79 w 82"/>
                  <a:gd name="T23" fmla="*/ 56 h 117"/>
                  <a:gd name="T24" fmla="*/ 70 w 82"/>
                  <a:gd name="T25" fmla="*/ 53 h 117"/>
                  <a:gd name="T26" fmla="*/ 62 w 82"/>
                  <a:gd name="T27" fmla="*/ 57 h 117"/>
                  <a:gd name="T28" fmla="*/ 52 w 82"/>
                  <a:gd name="T29" fmla="*/ 60 h 117"/>
                  <a:gd name="T30" fmla="*/ 56 w 82"/>
                  <a:gd name="T31" fmla="*/ 73 h 117"/>
                  <a:gd name="T32" fmla="*/ 49 w 82"/>
                  <a:gd name="T33" fmla="*/ 73 h 117"/>
                  <a:gd name="T34" fmla="*/ 41 w 82"/>
                  <a:gd name="T35" fmla="*/ 79 h 117"/>
                  <a:gd name="T36" fmla="*/ 39 w 82"/>
                  <a:gd name="T37" fmla="*/ 82 h 117"/>
                  <a:gd name="T38" fmla="*/ 39 w 82"/>
                  <a:gd name="T39" fmla="*/ 91 h 117"/>
                  <a:gd name="T40" fmla="*/ 35 w 82"/>
                  <a:gd name="T41" fmla="*/ 97 h 117"/>
                  <a:gd name="T42" fmla="*/ 30 w 82"/>
                  <a:gd name="T43" fmla="*/ 98 h 117"/>
                  <a:gd name="T44" fmla="*/ 30 w 82"/>
                  <a:gd name="T45" fmla="*/ 103 h 117"/>
                  <a:gd name="T46" fmla="*/ 29 w 82"/>
                  <a:gd name="T47" fmla="*/ 109 h 117"/>
                  <a:gd name="T48" fmla="*/ 24 w 82"/>
                  <a:gd name="T49" fmla="*/ 103 h 117"/>
                  <a:gd name="T50" fmla="*/ 26 w 82"/>
                  <a:gd name="T51" fmla="*/ 100 h 117"/>
                  <a:gd name="T52" fmla="*/ 18 w 82"/>
                  <a:gd name="T53" fmla="*/ 95 h 117"/>
                  <a:gd name="T54" fmla="*/ 14 w 82"/>
                  <a:gd name="T55" fmla="*/ 98 h 117"/>
                  <a:gd name="T56" fmla="*/ 11 w 82"/>
                  <a:gd name="T57" fmla="*/ 106 h 117"/>
                  <a:gd name="T58" fmla="*/ 12 w 82"/>
                  <a:gd name="T59" fmla="*/ 114 h 117"/>
                  <a:gd name="T60" fmla="*/ 8 w 82"/>
                  <a:gd name="T61" fmla="*/ 117 h 117"/>
                  <a:gd name="T62" fmla="*/ 0 w 82"/>
                  <a:gd name="T63" fmla="*/ 114 h 117"/>
                  <a:gd name="T64" fmla="*/ 5 w 82"/>
                  <a:gd name="T65" fmla="*/ 109 h 117"/>
                  <a:gd name="T66" fmla="*/ 2 w 82"/>
                  <a:gd name="T67" fmla="*/ 103 h 117"/>
                  <a:gd name="T68" fmla="*/ 6 w 82"/>
                  <a:gd name="T69" fmla="*/ 97 h 117"/>
                  <a:gd name="T70" fmla="*/ 8 w 82"/>
                  <a:gd name="T71" fmla="*/ 94 h 117"/>
                  <a:gd name="T72" fmla="*/ 5 w 82"/>
                  <a:gd name="T73" fmla="*/ 85 h 117"/>
                  <a:gd name="T74" fmla="*/ 9 w 82"/>
                  <a:gd name="T75" fmla="*/ 83 h 117"/>
                  <a:gd name="T76" fmla="*/ 6 w 82"/>
                  <a:gd name="T77" fmla="*/ 74 h 117"/>
                  <a:gd name="T78" fmla="*/ 11 w 82"/>
                  <a:gd name="T79" fmla="*/ 70 h 117"/>
                  <a:gd name="T80" fmla="*/ 17 w 82"/>
                  <a:gd name="T81" fmla="*/ 63 h 117"/>
                  <a:gd name="T82" fmla="*/ 17 w 82"/>
                  <a:gd name="T83" fmla="*/ 59 h 117"/>
                  <a:gd name="T84" fmla="*/ 18 w 82"/>
                  <a:gd name="T85" fmla="*/ 56 h 117"/>
                  <a:gd name="T86" fmla="*/ 17 w 82"/>
                  <a:gd name="T87" fmla="*/ 45 h 117"/>
                  <a:gd name="T88" fmla="*/ 17 w 82"/>
                  <a:gd name="T89" fmla="*/ 44 h 117"/>
                  <a:gd name="T90" fmla="*/ 23 w 82"/>
                  <a:gd name="T91" fmla="*/ 36 h 117"/>
                  <a:gd name="T92" fmla="*/ 32 w 82"/>
                  <a:gd name="T93" fmla="*/ 42 h 117"/>
                  <a:gd name="T94" fmla="*/ 38 w 82"/>
                  <a:gd name="T95" fmla="*/ 32 h 117"/>
                  <a:gd name="T96" fmla="*/ 30 w 82"/>
                  <a:gd name="T97" fmla="*/ 27 h 117"/>
                  <a:gd name="T98" fmla="*/ 21 w 82"/>
                  <a:gd name="T99" fmla="*/ 13 h 117"/>
                  <a:gd name="T100" fmla="*/ 12 w 82"/>
                  <a:gd name="T101" fmla="*/ 12 h 117"/>
                  <a:gd name="T102" fmla="*/ 11 w 82"/>
                  <a:gd name="T103" fmla="*/ 10 h 117"/>
                  <a:gd name="T104" fmla="*/ 12 w 82"/>
                  <a:gd name="T105" fmla="*/ 3 h 117"/>
                  <a:gd name="T106" fmla="*/ 17 w 82"/>
                  <a:gd name="T107" fmla="*/ 0 h 117"/>
                  <a:gd name="T108" fmla="*/ 26 w 82"/>
                  <a:gd name="T109" fmla="*/ 4 h 117"/>
                  <a:gd name="T110" fmla="*/ 26 w 82"/>
                  <a:gd name="T111" fmla="*/ 7 h 117"/>
                  <a:gd name="T112" fmla="*/ 36 w 82"/>
                  <a:gd name="T113" fmla="*/ 12 h 117"/>
                  <a:gd name="T114" fmla="*/ 44 w 82"/>
                  <a:gd name="T115" fmla="*/ 15 h 117"/>
                  <a:gd name="T116" fmla="*/ 44 w 82"/>
                  <a:gd name="T117" fmla="*/ 1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117">
                    <a:moveTo>
                      <a:pt x="44" y="18"/>
                    </a:moveTo>
                    <a:lnTo>
                      <a:pt x="39" y="25"/>
                    </a:lnTo>
                    <a:lnTo>
                      <a:pt x="41" y="30"/>
                    </a:lnTo>
                    <a:lnTo>
                      <a:pt x="47" y="30"/>
                    </a:lnTo>
                    <a:lnTo>
                      <a:pt x="55" y="27"/>
                    </a:lnTo>
                    <a:lnTo>
                      <a:pt x="65" y="30"/>
                    </a:lnTo>
                    <a:lnTo>
                      <a:pt x="65" y="35"/>
                    </a:lnTo>
                    <a:lnTo>
                      <a:pt x="70" y="39"/>
                    </a:lnTo>
                    <a:lnTo>
                      <a:pt x="79" y="44"/>
                    </a:lnTo>
                    <a:lnTo>
                      <a:pt x="79" y="51"/>
                    </a:lnTo>
                    <a:lnTo>
                      <a:pt x="82" y="51"/>
                    </a:lnTo>
                    <a:lnTo>
                      <a:pt x="79" y="56"/>
                    </a:lnTo>
                    <a:lnTo>
                      <a:pt x="70" y="53"/>
                    </a:lnTo>
                    <a:lnTo>
                      <a:pt x="62" y="57"/>
                    </a:lnTo>
                    <a:lnTo>
                      <a:pt x="52" y="60"/>
                    </a:lnTo>
                    <a:lnTo>
                      <a:pt x="56" y="73"/>
                    </a:lnTo>
                    <a:lnTo>
                      <a:pt x="49" y="73"/>
                    </a:lnTo>
                    <a:lnTo>
                      <a:pt x="41" y="79"/>
                    </a:lnTo>
                    <a:lnTo>
                      <a:pt x="39" y="82"/>
                    </a:lnTo>
                    <a:lnTo>
                      <a:pt x="39" y="91"/>
                    </a:lnTo>
                    <a:lnTo>
                      <a:pt x="35" y="97"/>
                    </a:lnTo>
                    <a:lnTo>
                      <a:pt x="30" y="98"/>
                    </a:lnTo>
                    <a:lnTo>
                      <a:pt x="30" y="103"/>
                    </a:lnTo>
                    <a:lnTo>
                      <a:pt x="29" y="109"/>
                    </a:lnTo>
                    <a:lnTo>
                      <a:pt x="24" y="103"/>
                    </a:lnTo>
                    <a:lnTo>
                      <a:pt x="26" y="100"/>
                    </a:lnTo>
                    <a:lnTo>
                      <a:pt x="18" y="95"/>
                    </a:lnTo>
                    <a:lnTo>
                      <a:pt x="14" y="98"/>
                    </a:lnTo>
                    <a:lnTo>
                      <a:pt x="11" y="106"/>
                    </a:lnTo>
                    <a:lnTo>
                      <a:pt x="12" y="114"/>
                    </a:lnTo>
                    <a:lnTo>
                      <a:pt x="8" y="117"/>
                    </a:lnTo>
                    <a:lnTo>
                      <a:pt x="0" y="114"/>
                    </a:lnTo>
                    <a:lnTo>
                      <a:pt x="5" y="109"/>
                    </a:lnTo>
                    <a:lnTo>
                      <a:pt x="2" y="103"/>
                    </a:lnTo>
                    <a:lnTo>
                      <a:pt x="6" y="97"/>
                    </a:lnTo>
                    <a:lnTo>
                      <a:pt x="8" y="94"/>
                    </a:lnTo>
                    <a:lnTo>
                      <a:pt x="5" y="85"/>
                    </a:lnTo>
                    <a:lnTo>
                      <a:pt x="9" y="83"/>
                    </a:lnTo>
                    <a:lnTo>
                      <a:pt x="6" y="74"/>
                    </a:lnTo>
                    <a:lnTo>
                      <a:pt x="11" y="70"/>
                    </a:lnTo>
                    <a:lnTo>
                      <a:pt x="17" y="63"/>
                    </a:lnTo>
                    <a:lnTo>
                      <a:pt x="17" y="59"/>
                    </a:lnTo>
                    <a:lnTo>
                      <a:pt x="18" y="5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23" y="36"/>
                    </a:lnTo>
                    <a:lnTo>
                      <a:pt x="32" y="42"/>
                    </a:lnTo>
                    <a:lnTo>
                      <a:pt x="38" y="32"/>
                    </a:lnTo>
                    <a:lnTo>
                      <a:pt x="30" y="27"/>
                    </a:lnTo>
                    <a:lnTo>
                      <a:pt x="21" y="13"/>
                    </a:lnTo>
                    <a:lnTo>
                      <a:pt x="12" y="12"/>
                    </a:lnTo>
                    <a:lnTo>
                      <a:pt x="11" y="10"/>
                    </a:lnTo>
                    <a:lnTo>
                      <a:pt x="12" y="3"/>
                    </a:lnTo>
                    <a:lnTo>
                      <a:pt x="17" y="0"/>
                    </a:lnTo>
                    <a:lnTo>
                      <a:pt x="26" y="4"/>
                    </a:lnTo>
                    <a:lnTo>
                      <a:pt x="26" y="7"/>
                    </a:lnTo>
                    <a:lnTo>
                      <a:pt x="36" y="12"/>
                    </a:lnTo>
                    <a:lnTo>
                      <a:pt x="44" y="15"/>
                    </a:lnTo>
                    <a:lnTo>
                      <a:pt x="44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39" name="Freeform 5492">
                <a:extLst>
                  <a:ext uri="{FF2B5EF4-FFF2-40B4-BE49-F238E27FC236}">
                    <a16:creationId xmlns:a16="http://schemas.microsoft.com/office/drawing/2014/main" id="{59FC93EC-40AF-3B66-67F8-E1E80A630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983"/>
                <a:ext cx="40" cy="59"/>
              </a:xfrm>
              <a:custGeom>
                <a:avLst/>
                <a:gdLst>
                  <a:gd name="T0" fmla="*/ 44 w 82"/>
                  <a:gd name="T1" fmla="*/ 18 h 117"/>
                  <a:gd name="T2" fmla="*/ 39 w 82"/>
                  <a:gd name="T3" fmla="*/ 25 h 117"/>
                  <a:gd name="T4" fmla="*/ 41 w 82"/>
                  <a:gd name="T5" fmla="*/ 30 h 117"/>
                  <a:gd name="T6" fmla="*/ 47 w 82"/>
                  <a:gd name="T7" fmla="*/ 30 h 117"/>
                  <a:gd name="T8" fmla="*/ 55 w 82"/>
                  <a:gd name="T9" fmla="*/ 27 h 117"/>
                  <a:gd name="T10" fmla="*/ 65 w 82"/>
                  <a:gd name="T11" fmla="*/ 30 h 117"/>
                  <a:gd name="T12" fmla="*/ 65 w 82"/>
                  <a:gd name="T13" fmla="*/ 35 h 117"/>
                  <a:gd name="T14" fmla="*/ 70 w 82"/>
                  <a:gd name="T15" fmla="*/ 39 h 117"/>
                  <a:gd name="T16" fmla="*/ 79 w 82"/>
                  <a:gd name="T17" fmla="*/ 44 h 117"/>
                  <a:gd name="T18" fmla="*/ 79 w 82"/>
                  <a:gd name="T19" fmla="*/ 51 h 117"/>
                  <a:gd name="T20" fmla="*/ 82 w 82"/>
                  <a:gd name="T21" fmla="*/ 51 h 117"/>
                  <a:gd name="T22" fmla="*/ 79 w 82"/>
                  <a:gd name="T23" fmla="*/ 56 h 117"/>
                  <a:gd name="T24" fmla="*/ 70 w 82"/>
                  <a:gd name="T25" fmla="*/ 53 h 117"/>
                  <a:gd name="T26" fmla="*/ 62 w 82"/>
                  <a:gd name="T27" fmla="*/ 57 h 117"/>
                  <a:gd name="T28" fmla="*/ 52 w 82"/>
                  <a:gd name="T29" fmla="*/ 60 h 117"/>
                  <a:gd name="T30" fmla="*/ 56 w 82"/>
                  <a:gd name="T31" fmla="*/ 73 h 117"/>
                  <a:gd name="T32" fmla="*/ 49 w 82"/>
                  <a:gd name="T33" fmla="*/ 73 h 117"/>
                  <a:gd name="T34" fmla="*/ 41 w 82"/>
                  <a:gd name="T35" fmla="*/ 79 h 117"/>
                  <a:gd name="T36" fmla="*/ 39 w 82"/>
                  <a:gd name="T37" fmla="*/ 82 h 117"/>
                  <a:gd name="T38" fmla="*/ 39 w 82"/>
                  <a:gd name="T39" fmla="*/ 91 h 117"/>
                  <a:gd name="T40" fmla="*/ 35 w 82"/>
                  <a:gd name="T41" fmla="*/ 97 h 117"/>
                  <a:gd name="T42" fmla="*/ 30 w 82"/>
                  <a:gd name="T43" fmla="*/ 98 h 117"/>
                  <a:gd name="T44" fmla="*/ 30 w 82"/>
                  <a:gd name="T45" fmla="*/ 103 h 117"/>
                  <a:gd name="T46" fmla="*/ 29 w 82"/>
                  <a:gd name="T47" fmla="*/ 109 h 117"/>
                  <a:gd name="T48" fmla="*/ 24 w 82"/>
                  <a:gd name="T49" fmla="*/ 103 h 117"/>
                  <a:gd name="T50" fmla="*/ 26 w 82"/>
                  <a:gd name="T51" fmla="*/ 100 h 117"/>
                  <a:gd name="T52" fmla="*/ 18 w 82"/>
                  <a:gd name="T53" fmla="*/ 95 h 117"/>
                  <a:gd name="T54" fmla="*/ 14 w 82"/>
                  <a:gd name="T55" fmla="*/ 98 h 117"/>
                  <a:gd name="T56" fmla="*/ 11 w 82"/>
                  <a:gd name="T57" fmla="*/ 106 h 117"/>
                  <a:gd name="T58" fmla="*/ 12 w 82"/>
                  <a:gd name="T59" fmla="*/ 114 h 117"/>
                  <a:gd name="T60" fmla="*/ 8 w 82"/>
                  <a:gd name="T61" fmla="*/ 117 h 117"/>
                  <a:gd name="T62" fmla="*/ 0 w 82"/>
                  <a:gd name="T63" fmla="*/ 114 h 117"/>
                  <a:gd name="T64" fmla="*/ 5 w 82"/>
                  <a:gd name="T65" fmla="*/ 109 h 117"/>
                  <a:gd name="T66" fmla="*/ 2 w 82"/>
                  <a:gd name="T67" fmla="*/ 103 h 117"/>
                  <a:gd name="T68" fmla="*/ 6 w 82"/>
                  <a:gd name="T69" fmla="*/ 97 h 117"/>
                  <a:gd name="T70" fmla="*/ 8 w 82"/>
                  <a:gd name="T71" fmla="*/ 94 h 117"/>
                  <a:gd name="T72" fmla="*/ 5 w 82"/>
                  <a:gd name="T73" fmla="*/ 85 h 117"/>
                  <a:gd name="T74" fmla="*/ 9 w 82"/>
                  <a:gd name="T75" fmla="*/ 83 h 117"/>
                  <a:gd name="T76" fmla="*/ 6 w 82"/>
                  <a:gd name="T77" fmla="*/ 74 h 117"/>
                  <a:gd name="T78" fmla="*/ 11 w 82"/>
                  <a:gd name="T79" fmla="*/ 70 h 117"/>
                  <a:gd name="T80" fmla="*/ 17 w 82"/>
                  <a:gd name="T81" fmla="*/ 63 h 117"/>
                  <a:gd name="T82" fmla="*/ 17 w 82"/>
                  <a:gd name="T83" fmla="*/ 59 h 117"/>
                  <a:gd name="T84" fmla="*/ 18 w 82"/>
                  <a:gd name="T85" fmla="*/ 56 h 117"/>
                  <a:gd name="T86" fmla="*/ 17 w 82"/>
                  <a:gd name="T87" fmla="*/ 45 h 117"/>
                  <a:gd name="T88" fmla="*/ 17 w 82"/>
                  <a:gd name="T89" fmla="*/ 44 h 117"/>
                  <a:gd name="T90" fmla="*/ 23 w 82"/>
                  <a:gd name="T91" fmla="*/ 36 h 117"/>
                  <a:gd name="T92" fmla="*/ 32 w 82"/>
                  <a:gd name="T93" fmla="*/ 42 h 117"/>
                  <a:gd name="T94" fmla="*/ 38 w 82"/>
                  <a:gd name="T95" fmla="*/ 32 h 117"/>
                  <a:gd name="T96" fmla="*/ 30 w 82"/>
                  <a:gd name="T97" fmla="*/ 27 h 117"/>
                  <a:gd name="T98" fmla="*/ 21 w 82"/>
                  <a:gd name="T99" fmla="*/ 13 h 117"/>
                  <a:gd name="T100" fmla="*/ 12 w 82"/>
                  <a:gd name="T101" fmla="*/ 12 h 117"/>
                  <a:gd name="T102" fmla="*/ 11 w 82"/>
                  <a:gd name="T103" fmla="*/ 10 h 117"/>
                  <a:gd name="T104" fmla="*/ 12 w 82"/>
                  <a:gd name="T105" fmla="*/ 3 h 117"/>
                  <a:gd name="T106" fmla="*/ 17 w 82"/>
                  <a:gd name="T107" fmla="*/ 0 h 117"/>
                  <a:gd name="T108" fmla="*/ 26 w 82"/>
                  <a:gd name="T109" fmla="*/ 4 h 117"/>
                  <a:gd name="T110" fmla="*/ 26 w 82"/>
                  <a:gd name="T111" fmla="*/ 7 h 117"/>
                  <a:gd name="T112" fmla="*/ 36 w 82"/>
                  <a:gd name="T113" fmla="*/ 12 h 117"/>
                  <a:gd name="T114" fmla="*/ 44 w 82"/>
                  <a:gd name="T115" fmla="*/ 15 h 117"/>
                  <a:gd name="T116" fmla="*/ 44 w 82"/>
                  <a:gd name="T117" fmla="*/ 1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117">
                    <a:moveTo>
                      <a:pt x="44" y="18"/>
                    </a:moveTo>
                    <a:lnTo>
                      <a:pt x="39" y="25"/>
                    </a:lnTo>
                    <a:lnTo>
                      <a:pt x="41" y="30"/>
                    </a:lnTo>
                    <a:lnTo>
                      <a:pt x="47" y="30"/>
                    </a:lnTo>
                    <a:lnTo>
                      <a:pt x="55" y="27"/>
                    </a:lnTo>
                    <a:lnTo>
                      <a:pt x="65" y="30"/>
                    </a:lnTo>
                    <a:lnTo>
                      <a:pt x="65" y="35"/>
                    </a:lnTo>
                    <a:lnTo>
                      <a:pt x="70" y="39"/>
                    </a:lnTo>
                    <a:lnTo>
                      <a:pt x="79" y="44"/>
                    </a:lnTo>
                    <a:lnTo>
                      <a:pt x="79" y="51"/>
                    </a:lnTo>
                    <a:lnTo>
                      <a:pt x="82" y="51"/>
                    </a:lnTo>
                    <a:lnTo>
                      <a:pt x="79" y="56"/>
                    </a:lnTo>
                    <a:lnTo>
                      <a:pt x="70" y="53"/>
                    </a:lnTo>
                    <a:lnTo>
                      <a:pt x="62" y="57"/>
                    </a:lnTo>
                    <a:lnTo>
                      <a:pt x="52" y="60"/>
                    </a:lnTo>
                    <a:lnTo>
                      <a:pt x="56" y="73"/>
                    </a:lnTo>
                    <a:lnTo>
                      <a:pt x="49" y="73"/>
                    </a:lnTo>
                    <a:lnTo>
                      <a:pt x="41" y="79"/>
                    </a:lnTo>
                    <a:lnTo>
                      <a:pt x="39" y="82"/>
                    </a:lnTo>
                    <a:lnTo>
                      <a:pt x="39" y="91"/>
                    </a:lnTo>
                    <a:lnTo>
                      <a:pt x="35" y="97"/>
                    </a:lnTo>
                    <a:lnTo>
                      <a:pt x="30" y="98"/>
                    </a:lnTo>
                    <a:lnTo>
                      <a:pt x="30" y="103"/>
                    </a:lnTo>
                    <a:lnTo>
                      <a:pt x="29" y="109"/>
                    </a:lnTo>
                    <a:lnTo>
                      <a:pt x="24" y="103"/>
                    </a:lnTo>
                    <a:lnTo>
                      <a:pt x="26" y="100"/>
                    </a:lnTo>
                    <a:lnTo>
                      <a:pt x="18" y="95"/>
                    </a:lnTo>
                    <a:lnTo>
                      <a:pt x="14" y="98"/>
                    </a:lnTo>
                    <a:lnTo>
                      <a:pt x="11" y="106"/>
                    </a:lnTo>
                    <a:lnTo>
                      <a:pt x="12" y="114"/>
                    </a:lnTo>
                    <a:lnTo>
                      <a:pt x="8" y="117"/>
                    </a:lnTo>
                    <a:lnTo>
                      <a:pt x="0" y="114"/>
                    </a:lnTo>
                    <a:lnTo>
                      <a:pt x="5" y="109"/>
                    </a:lnTo>
                    <a:lnTo>
                      <a:pt x="2" y="103"/>
                    </a:lnTo>
                    <a:lnTo>
                      <a:pt x="6" y="97"/>
                    </a:lnTo>
                    <a:lnTo>
                      <a:pt x="8" y="94"/>
                    </a:lnTo>
                    <a:lnTo>
                      <a:pt x="5" y="85"/>
                    </a:lnTo>
                    <a:lnTo>
                      <a:pt x="9" y="83"/>
                    </a:lnTo>
                    <a:lnTo>
                      <a:pt x="6" y="74"/>
                    </a:lnTo>
                    <a:lnTo>
                      <a:pt x="11" y="70"/>
                    </a:lnTo>
                    <a:lnTo>
                      <a:pt x="17" y="63"/>
                    </a:lnTo>
                    <a:lnTo>
                      <a:pt x="17" y="59"/>
                    </a:lnTo>
                    <a:lnTo>
                      <a:pt x="18" y="5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23" y="36"/>
                    </a:lnTo>
                    <a:lnTo>
                      <a:pt x="32" y="42"/>
                    </a:lnTo>
                    <a:lnTo>
                      <a:pt x="38" y="32"/>
                    </a:lnTo>
                    <a:lnTo>
                      <a:pt x="30" y="27"/>
                    </a:lnTo>
                    <a:lnTo>
                      <a:pt x="21" y="13"/>
                    </a:lnTo>
                    <a:lnTo>
                      <a:pt x="12" y="12"/>
                    </a:lnTo>
                    <a:lnTo>
                      <a:pt x="11" y="10"/>
                    </a:lnTo>
                    <a:lnTo>
                      <a:pt x="12" y="3"/>
                    </a:lnTo>
                    <a:lnTo>
                      <a:pt x="17" y="0"/>
                    </a:lnTo>
                    <a:lnTo>
                      <a:pt x="26" y="4"/>
                    </a:lnTo>
                    <a:lnTo>
                      <a:pt x="26" y="7"/>
                    </a:lnTo>
                    <a:lnTo>
                      <a:pt x="36" y="12"/>
                    </a:lnTo>
                    <a:lnTo>
                      <a:pt x="44" y="15"/>
                    </a:lnTo>
                    <a:lnTo>
                      <a:pt x="44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0" name="Freeform 5493">
                <a:extLst>
                  <a:ext uri="{FF2B5EF4-FFF2-40B4-BE49-F238E27FC236}">
                    <a16:creationId xmlns:a16="http://schemas.microsoft.com/office/drawing/2014/main" id="{FE0E4A17-75E4-7775-DD85-1C119BCD4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1827"/>
                <a:ext cx="70" cy="75"/>
              </a:xfrm>
              <a:custGeom>
                <a:avLst/>
                <a:gdLst>
                  <a:gd name="T0" fmla="*/ 102 w 141"/>
                  <a:gd name="T1" fmla="*/ 7 h 150"/>
                  <a:gd name="T2" fmla="*/ 88 w 141"/>
                  <a:gd name="T3" fmla="*/ 13 h 150"/>
                  <a:gd name="T4" fmla="*/ 80 w 141"/>
                  <a:gd name="T5" fmla="*/ 22 h 150"/>
                  <a:gd name="T6" fmla="*/ 65 w 141"/>
                  <a:gd name="T7" fmla="*/ 18 h 150"/>
                  <a:gd name="T8" fmla="*/ 58 w 141"/>
                  <a:gd name="T9" fmla="*/ 3 h 150"/>
                  <a:gd name="T10" fmla="*/ 39 w 141"/>
                  <a:gd name="T11" fmla="*/ 3 h 150"/>
                  <a:gd name="T12" fmla="*/ 18 w 141"/>
                  <a:gd name="T13" fmla="*/ 18 h 150"/>
                  <a:gd name="T14" fmla="*/ 12 w 141"/>
                  <a:gd name="T15" fmla="*/ 35 h 150"/>
                  <a:gd name="T16" fmla="*/ 5 w 141"/>
                  <a:gd name="T17" fmla="*/ 60 h 150"/>
                  <a:gd name="T18" fmla="*/ 8 w 141"/>
                  <a:gd name="T19" fmla="*/ 66 h 150"/>
                  <a:gd name="T20" fmla="*/ 8 w 141"/>
                  <a:gd name="T21" fmla="*/ 88 h 150"/>
                  <a:gd name="T22" fmla="*/ 17 w 141"/>
                  <a:gd name="T23" fmla="*/ 97 h 150"/>
                  <a:gd name="T24" fmla="*/ 32 w 141"/>
                  <a:gd name="T25" fmla="*/ 85 h 150"/>
                  <a:gd name="T26" fmla="*/ 41 w 141"/>
                  <a:gd name="T27" fmla="*/ 85 h 150"/>
                  <a:gd name="T28" fmla="*/ 49 w 141"/>
                  <a:gd name="T29" fmla="*/ 88 h 150"/>
                  <a:gd name="T30" fmla="*/ 56 w 141"/>
                  <a:gd name="T31" fmla="*/ 92 h 150"/>
                  <a:gd name="T32" fmla="*/ 61 w 141"/>
                  <a:gd name="T33" fmla="*/ 106 h 150"/>
                  <a:gd name="T34" fmla="*/ 65 w 141"/>
                  <a:gd name="T35" fmla="*/ 120 h 150"/>
                  <a:gd name="T36" fmla="*/ 65 w 141"/>
                  <a:gd name="T37" fmla="*/ 124 h 150"/>
                  <a:gd name="T38" fmla="*/ 64 w 141"/>
                  <a:gd name="T39" fmla="*/ 138 h 150"/>
                  <a:gd name="T40" fmla="*/ 77 w 141"/>
                  <a:gd name="T41" fmla="*/ 149 h 150"/>
                  <a:gd name="T42" fmla="*/ 97 w 141"/>
                  <a:gd name="T43" fmla="*/ 144 h 150"/>
                  <a:gd name="T44" fmla="*/ 105 w 141"/>
                  <a:gd name="T45" fmla="*/ 144 h 150"/>
                  <a:gd name="T46" fmla="*/ 118 w 141"/>
                  <a:gd name="T47" fmla="*/ 145 h 150"/>
                  <a:gd name="T48" fmla="*/ 121 w 141"/>
                  <a:gd name="T49" fmla="*/ 136 h 150"/>
                  <a:gd name="T50" fmla="*/ 128 w 141"/>
                  <a:gd name="T51" fmla="*/ 130 h 150"/>
                  <a:gd name="T52" fmla="*/ 131 w 141"/>
                  <a:gd name="T53" fmla="*/ 121 h 150"/>
                  <a:gd name="T54" fmla="*/ 138 w 141"/>
                  <a:gd name="T55" fmla="*/ 104 h 150"/>
                  <a:gd name="T56" fmla="*/ 135 w 141"/>
                  <a:gd name="T57" fmla="*/ 85 h 150"/>
                  <a:gd name="T58" fmla="*/ 132 w 141"/>
                  <a:gd name="T59" fmla="*/ 71 h 150"/>
                  <a:gd name="T60" fmla="*/ 120 w 141"/>
                  <a:gd name="T61" fmla="*/ 71 h 150"/>
                  <a:gd name="T62" fmla="*/ 117 w 141"/>
                  <a:gd name="T63" fmla="*/ 85 h 150"/>
                  <a:gd name="T64" fmla="*/ 112 w 141"/>
                  <a:gd name="T65" fmla="*/ 79 h 150"/>
                  <a:gd name="T66" fmla="*/ 103 w 141"/>
                  <a:gd name="T67" fmla="*/ 59 h 150"/>
                  <a:gd name="T68" fmla="*/ 88 w 141"/>
                  <a:gd name="T69" fmla="*/ 48 h 150"/>
                  <a:gd name="T70" fmla="*/ 100 w 141"/>
                  <a:gd name="T71" fmla="*/ 44 h 150"/>
                  <a:gd name="T72" fmla="*/ 109 w 141"/>
                  <a:gd name="T73" fmla="*/ 19 h 150"/>
                  <a:gd name="T74" fmla="*/ 114 w 141"/>
                  <a:gd name="T75" fmla="*/ 18 h 150"/>
                  <a:gd name="T76" fmla="*/ 111 w 141"/>
                  <a:gd name="T77" fmla="*/ 9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1" h="150">
                    <a:moveTo>
                      <a:pt x="108" y="3"/>
                    </a:moveTo>
                    <a:lnTo>
                      <a:pt x="102" y="7"/>
                    </a:lnTo>
                    <a:lnTo>
                      <a:pt x="93" y="7"/>
                    </a:lnTo>
                    <a:lnTo>
                      <a:pt x="88" y="13"/>
                    </a:lnTo>
                    <a:lnTo>
                      <a:pt x="85" y="15"/>
                    </a:lnTo>
                    <a:lnTo>
                      <a:pt x="80" y="22"/>
                    </a:lnTo>
                    <a:lnTo>
                      <a:pt x="74" y="21"/>
                    </a:lnTo>
                    <a:lnTo>
                      <a:pt x="65" y="18"/>
                    </a:lnTo>
                    <a:lnTo>
                      <a:pt x="59" y="9"/>
                    </a:lnTo>
                    <a:lnTo>
                      <a:pt x="58" y="3"/>
                    </a:lnTo>
                    <a:lnTo>
                      <a:pt x="53" y="0"/>
                    </a:lnTo>
                    <a:lnTo>
                      <a:pt x="39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5" y="28"/>
                    </a:lnTo>
                    <a:lnTo>
                      <a:pt x="12" y="35"/>
                    </a:lnTo>
                    <a:lnTo>
                      <a:pt x="6" y="51"/>
                    </a:lnTo>
                    <a:lnTo>
                      <a:pt x="5" y="60"/>
                    </a:lnTo>
                    <a:lnTo>
                      <a:pt x="8" y="63"/>
                    </a:lnTo>
                    <a:lnTo>
                      <a:pt x="8" y="66"/>
                    </a:lnTo>
                    <a:lnTo>
                      <a:pt x="0" y="71"/>
                    </a:lnTo>
                    <a:lnTo>
                      <a:pt x="8" y="88"/>
                    </a:lnTo>
                    <a:lnTo>
                      <a:pt x="14" y="92"/>
                    </a:lnTo>
                    <a:lnTo>
                      <a:pt x="17" y="97"/>
                    </a:lnTo>
                    <a:lnTo>
                      <a:pt x="23" y="94"/>
                    </a:lnTo>
                    <a:lnTo>
                      <a:pt x="32" y="85"/>
                    </a:lnTo>
                    <a:lnTo>
                      <a:pt x="32" y="82"/>
                    </a:lnTo>
                    <a:lnTo>
                      <a:pt x="41" y="85"/>
                    </a:lnTo>
                    <a:lnTo>
                      <a:pt x="49" y="82"/>
                    </a:lnTo>
                    <a:lnTo>
                      <a:pt x="49" y="88"/>
                    </a:lnTo>
                    <a:lnTo>
                      <a:pt x="56" y="86"/>
                    </a:lnTo>
                    <a:lnTo>
                      <a:pt x="56" y="92"/>
                    </a:lnTo>
                    <a:lnTo>
                      <a:pt x="61" y="100"/>
                    </a:lnTo>
                    <a:lnTo>
                      <a:pt x="61" y="106"/>
                    </a:lnTo>
                    <a:lnTo>
                      <a:pt x="65" y="109"/>
                    </a:lnTo>
                    <a:lnTo>
                      <a:pt x="65" y="120"/>
                    </a:lnTo>
                    <a:lnTo>
                      <a:pt x="65" y="121"/>
                    </a:lnTo>
                    <a:lnTo>
                      <a:pt x="65" y="124"/>
                    </a:lnTo>
                    <a:lnTo>
                      <a:pt x="62" y="135"/>
                    </a:lnTo>
                    <a:lnTo>
                      <a:pt x="64" y="138"/>
                    </a:lnTo>
                    <a:lnTo>
                      <a:pt x="74" y="145"/>
                    </a:lnTo>
                    <a:lnTo>
                      <a:pt x="77" y="149"/>
                    </a:lnTo>
                    <a:lnTo>
                      <a:pt x="93" y="150"/>
                    </a:lnTo>
                    <a:lnTo>
                      <a:pt x="97" y="144"/>
                    </a:lnTo>
                    <a:lnTo>
                      <a:pt x="99" y="136"/>
                    </a:lnTo>
                    <a:lnTo>
                      <a:pt x="105" y="144"/>
                    </a:lnTo>
                    <a:lnTo>
                      <a:pt x="108" y="144"/>
                    </a:lnTo>
                    <a:lnTo>
                      <a:pt x="118" y="145"/>
                    </a:lnTo>
                    <a:lnTo>
                      <a:pt x="120" y="142"/>
                    </a:lnTo>
                    <a:lnTo>
                      <a:pt x="121" y="136"/>
                    </a:lnTo>
                    <a:lnTo>
                      <a:pt x="124" y="130"/>
                    </a:lnTo>
                    <a:lnTo>
                      <a:pt x="128" y="130"/>
                    </a:lnTo>
                    <a:lnTo>
                      <a:pt x="132" y="124"/>
                    </a:lnTo>
                    <a:lnTo>
                      <a:pt x="131" y="121"/>
                    </a:lnTo>
                    <a:lnTo>
                      <a:pt x="138" y="107"/>
                    </a:lnTo>
                    <a:lnTo>
                      <a:pt x="138" y="104"/>
                    </a:lnTo>
                    <a:lnTo>
                      <a:pt x="141" y="95"/>
                    </a:lnTo>
                    <a:lnTo>
                      <a:pt x="135" y="85"/>
                    </a:lnTo>
                    <a:lnTo>
                      <a:pt x="138" y="77"/>
                    </a:lnTo>
                    <a:lnTo>
                      <a:pt x="132" y="71"/>
                    </a:lnTo>
                    <a:lnTo>
                      <a:pt x="124" y="73"/>
                    </a:lnTo>
                    <a:lnTo>
                      <a:pt x="120" y="71"/>
                    </a:lnTo>
                    <a:lnTo>
                      <a:pt x="120" y="74"/>
                    </a:lnTo>
                    <a:lnTo>
                      <a:pt x="117" y="85"/>
                    </a:lnTo>
                    <a:lnTo>
                      <a:pt x="114" y="86"/>
                    </a:lnTo>
                    <a:lnTo>
                      <a:pt x="112" y="79"/>
                    </a:lnTo>
                    <a:lnTo>
                      <a:pt x="105" y="62"/>
                    </a:lnTo>
                    <a:lnTo>
                      <a:pt x="103" y="59"/>
                    </a:lnTo>
                    <a:lnTo>
                      <a:pt x="99" y="60"/>
                    </a:lnTo>
                    <a:lnTo>
                      <a:pt x="88" y="48"/>
                    </a:lnTo>
                    <a:lnTo>
                      <a:pt x="93" y="45"/>
                    </a:lnTo>
                    <a:lnTo>
                      <a:pt x="100" y="44"/>
                    </a:lnTo>
                    <a:lnTo>
                      <a:pt x="100" y="41"/>
                    </a:lnTo>
                    <a:lnTo>
                      <a:pt x="109" y="19"/>
                    </a:lnTo>
                    <a:lnTo>
                      <a:pt x="108" y="18"/>
                    </a:lnTo>
                    <a:lnTo>
                      <a:pt x="114" y="18"/>
                    </a:lnTo>
                    <a:lnTo>
                      <a:pt x="106" y="12"/>
                    </a:lnTo>
                    <a:lnTo>
                      <a:pt x="111" y="9"/>
                    </a:lnTo>
                    <a:lnTo>
                      <a:pt x="108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1" name="Freeform 5494">
                <a:extLst>
                  <a:ext uri="{FF2B5EF4-FFF2-40B4-BE49-F238E27FC236}">
                    <a16:creationId xmlns:a16="http://schemas.microsoft.com/office/drawing/2014/main" id="{D585DE3B-6693-A449-3179-2961F0F4A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1827"/>
                <a:ext cx="70" cy="75"/>
              </a:xfrm>
              <a:custGeom>
                <a:avLst/>
                <a:gdLst>
                  <a:gd name="T0" fmla="*/ 111 w 141"/>
                  <a:gd name="T1" fmla="*/ 9 h 150"/>
                  <a:gd name="T2" fmla="*/ 114 w 141"/>
                  <a:gd name="T3" fmla="*/ 18 h 150"/>
                  <a:gd name="T4" fmla="*/ 109 w 141"/>
                  <a:gd name="T5" fmla="*/ 19 h 150"/>
                  <a:gd name="T6" fmla="*/ 100 w 141"/>
                  <a:gd name="T7" fmla="*/ 44 h 150"/>
                  <a:gd name="T8" fmla="*/ 88 w 141"/>
                  <a:gd name="T9" fmla="*/ 48 h 150"/>
                  <a:gd name="T10" fmla="*/ 103 w 141"/>
                  <a:gd name="T11" fmla="*/ 59 h 150"/>
                  <a:gd name="T12" fmla="*/ 112 w 141"/>
                  <a:gd name="T13" fmla="*/ 79 h 150"/>
                  <a:gd name="T14" fmla="*/ 117 w 141"/>
                  <a:gd name="T15" fmla="*/ 85 h 150"/>
                  <a:gd name="T16" fmla="*/ 120 w 141"/>
                  <a:gd name="T17" fmla="*/ 71 h 150"/>
                  <a:gd name="T18" fmla="*/ 132 w 141"/>
                  <a:gd name="T19" fmla="*/ 71 h 150"/>
                  <a:gd name="T20" fmla="*/ 135 w 141"/>
                  <a:gd name="T21" fmla="*/ 85 h 150"/>
                  <a:gd name="T22" fmla="*/ 138 w 141"/>
                  <a:gd name="T23" fmla="*/ 104 h 150"/>
                  <a:gd name="T24" fmla="*/ 131 w 141"/>
                  <a:gd name="T25" fmla="*/ 121 h 150"/>
                  <a:gd name="T26" fmla="*/ 128 w 141"/>
                  <a:gd name="T27" fmla="*/ 130 h 150"/>
                  <a:gd name="T28" fmla="*/ 121 w 141"/>
                  <a:gd name="T29" fmla="*/ 136 h 150"/>
                  <a:gd name="T30" fmla="*/ 118 w 141"/>
                  <a:gd name="T31" fmla="*/ 145 h 150"/>
                  <a:gd name="T32" fmla="*/ 105 w 141"/>
                  <a:gd name="T33" fmla="*/ 144 h 150"/>
                  <a:gd name="T34" fmla="*/ 97 w 141"/>
                  <a:gd name="T35" fmla="*/ 144 h 150"/>
                  <a:gd name="T36" fmla="*/ 77 w 141"/>
                  <a:gd name="T37" fmla="*/ 149 h 150"/>
                  <a:gd name="T38" fmla="*/ 64 w 141"/>
                  <a:gd name="T39" fmla="*/ 138 h 150"/>
                  <a:gd name="T40" fmla="*/ 65 w 141"/>
                  <a:gd name="T41" fmla="*/ 124 h 150"/>
                  <a:gd name="T42" fmla="*/ 65 w 141"/>
                  <a:gd name="T43" fmla="*/ 120 h 150"/>
                  <a:gd name="T44" fmla="*/ 61 w 141"/>
                  <a:gd name="T45" fmla="*/ 106 h 150"/>
                  <a:gd name="T46" fmla="*/ 56 w 141"/>
                  <a:gd name="T47" fmla="*/ 92 h 150"/>
                  <a:gd name="T48" fmla="*/ 49 w 141"/>
                  <a:gd name="T49" fmla="*/ 88 h 150"/>
                  <a:gd name="T50" fmla="*/ 41 w 141"/>
                  <a:gd name="T51" fmla="*/ 85 h 150"/>
                  <a:gd name="T52" fmla="*/ 32 w 141"/>
                  <a:gd name="T53" fmla="*/ 85 h 150"/>
                  <a:gd name="T54" fmla="*/ 17 w 141"/>
                  <a:gd name="T55" fmla="*/ 97 h 150"/>
                  <a:gd name="T56" fmla="*/ 8 w 141"/>
                  <a:gd name="T57" fmla="*/ 88 h 150"/>
                  <a:gd name="T58" fmla="*/ 8 w 141"/>
                  <a:gd name="T59" fmla="*/ 66 h 150"/>
                  <a:gd name="T60" fmla="*/ 5 w 141"/>
                  <a:gd name="T61" fmla="*/ 60 h 150"/>
                  <a:gd name="T62" fmla="*/ 12 w 141"/>
                  <a:gd name="T63" fmla="*/ 35 h 150"/>
                  <a:gd name="T64" fmla="*/ 18 w 141"/>
                  <a:gd name="T65" fmla="*/ 18 h 150"/>
                  <a:gd name="T66" fmla="*/ 39 w 141"/>
                  <a:gd name="T67" fmla="*/ 3 h 150"/>
                  <a:gd name="T68" fmla="*/ 58 w 141"/>
                  <a:gd name="T69" fmla="*/ 3 h 150"/>
                  <a:gd name="T70" fmla="*/ 65 w 141"/>
                  <a:gd name="T71" fmla="*/ 18 h 150"/>
                  <a:gd name="T72" fmla="*/ 80 w 141"/>
                  <a:gd name="T73" fmla="*/ 22 h 150"/>
                  <a:gd name="T74" fmla="*/ 88 w 141"/>
                  <a:gd name="T75" fmla="*/ 13 h 150"/>
                  <a:gd name="T76" fmla="*/ 102 w 141"/>
                  <a:gd name="T77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1" h="150">
                    <a:moveTo>
                      <a:pt x="108" y="3"/>
                    </a:moveTo>
                    <a:lnTo>
                      <a:pt x="111" y="9"/>
                    </a:lnTo>
                    <a:lnTo>
                      <a:pt x="106" y="12"/>
                    </a:lnTo>
                    <a:lnTo>
                      <a:pt x="114" y="18"/>
                    </a:lnTo>
                    <a:lnTo>
                      <a:pt x="108" y="18"/>
                    </a:lnTo>
                    <a:lnTo>
                      <a:pt x="109" y="19"/>
                    </a:lnTo>
                    <a:lnTo>
                      <a:pt x="100" y="41"/>
                    </a:lnTo>
                    <a:lnTo>
                      <a:pt x="100" y="44"/>
                    </a:lnTo>
                    <a:lnTo>
                      <a:pt x="93" y="45"/>
                    </a:lnTo>
                    <a:lnTo>
                      <a:pt x="88" y="48"/>
                    </a:lnTo>
                    <a:lnTo>
                      <a:pt x="99" y="60"/>
                    </a:lnTo>
                    <a:lnTo>
                      <a:pt x="103" y="59"/>
                    </a:lnTo>
                    <a:lnTo>
                      <a:pt x="105" y="62"/>
                    </a:lnTo>
                    <a:lnTo>
                      <a:pt x="112" y="79"/>
                    </a:lnTo>
                    <a:lnTo>
                      <a:pt x="114" y="86"/>
                    </a:lnTo>
                    <a:lnTo>
                      <a:pt x="117" y="85"/>
                    </a:lnTo>
                    <a:lnTo>
                      <a:pt x="120" y="74"/>
                    </a:lnTo>
                    <a:lnTo>
                      <a:pt x="120" y="71"/>
                    </a:lnTo>
                    <a:lnTo>
                      <a:pt x="124" y="73"/>
                    </a:lnTo>
                    <a:lnTo>
                      <a:pt x="132" y="71"/>
                    </a:lnTo>
                    <a:lnTo>
                      <a:pt x="138" y="77"/>
                    </a:lnTo>
                    <a:lnTo>
                      <a:pt x="135" y="85"/>
                    </a:lnTo>
                    <a:lnTo>
                      <a:pt x="141" y="95"/>
                    </a:lnTo>
                    <a:lnTo>
                      <a:pt x="138" y="104"/>
                    </a:lnTo>
                    <a:lnTo>
                      <a:pt x="138" y="107"/>
                    </a:lnTo>
                    <a:lnTo>
                      <a:pt x="131" y="121"/>
                    </a:lnTo>
                    <a:lnTo>
                      <a:pt x="132" y="124"/>
                    </a:lnTo>
                    <a:lnTo>
                      <a:pt x="128" y="130"/>
                    </a:lnTo>
                    <a:lnTo>
                      <a:pt x="124" y="130"/>
                    </a:lnTo>
                    <a:lnTo>
                      <a:pt x="121" y="136"/>
                    </a:lnTo>
                    <a:lnTo>
                      <a:pt x="120" y="142"/>
                    </a:lnTo>
                    <a:lnTo>
                      <a:pt x="118" y="145"/>
                    </a:lnTo>
                    <a:lnTo>
                      <a:pt x="108" y="144"/>
                    </a:lnTo>
                    <a:lnTo>
                      <a:pt x="105" y="144"/>
                    </a:lnTo>
                    <a:lnTo>
                      <a:pt x="99" y="136"/>
                    </a:lnTo>
                    <a:lnTo>
                      <a:pt x="97" y="144"/>
                    </a:lnTo>
                    <a:lnTo>
                      <a:pt x="93" y="150"/>
                    </a:lnTo>
                    <a:lnTo>
                      <a:pt x="77" y="149"/>
                    </a:lnTo>
                    <a:lnTo>
                      <a:pt x="74" y="145"/>
                    </a:lnTo>
                    <a:lnTo>
                      <a:pt x="64" y="138"/>
                    </a:lnTo>
                    <a:lnTo>
                      <a:pt x="62" y="135"/>
                    </a:lnTo>
                    <a:lnTo>
                      <a:pt x="65" y="124"/>
                    </a:lnTo>
                    <a:lnTo>
                      <a:pt x="65" y="121"/>
                    </a:lnTo>
                    <a:lnTo>
                      <a:pt x="65" y="120"/>
                    </a:lnTo>
                    <a:lnTo>
                      <a:pt x="65" y="109"/>
                    </a:lnTo>
                    <a:lnTo>
                      <a:pt x="61" y="106"/>
                    </a:lnTo>
                    <a:lnTo>
                      <a:pt x="61" y="100"/>
                    </a:lnTo>
                    <a:lnTo>
                      <a:pt x="56" y="92"/>
                    </a:lnTo>
                    <a:lnTo>
                      <a:pt x="56" y="86"/>
                    </a:lnTo>
                    <a:lnTo>
                      <a:pt x="49" y="88"/>
                    </a:lnTo>
                    <a:lnTo>
                      <a:pt x="49" y="82"/>
                    </a:lnTo>
                    <a:lnTo>
                      <a:pt x="41" y="85"/>
                    </a:lnTo>
                    <a:lnTo>
                      <a:pt x="32" y="82"/>
                    </a:lnTo>
                    <a:lnTo>
                      <a:pt x="32" y="85"/>
                    </a:lnTo>
                    <a:lnTo>
                      <a:pt x="23" y="94"/>
                    </a:lnTo>
                    <a:lnTo>
                      <a:pt x="17" y="97"/>
                    </a:lnTo>
                    <a:lnTo>
                      <a:pt x="14" y="92"/>
                    </a:lnTo>
                    <a:lnTo>
                      <a:pt x="8" y="88"/>
                    </a:lnTo>
                    <a:lnTo>
                      <a:pt x="0" y="71"/>
                    </a:lnTo>
                    <a:lnTo>
                      <a:pt x="8" y="66"/>
                    </a:lnTo>
                    <a:lnTo>
                      <a:pt x="8" y="63"/>
                    </a:lnTo>
                    <a:lnTo>
                      <a:pt x="5" y="60"/>
                    </a:lnTo>
                    <a:lnTo>
                      <a:pt x="6" y="51"/>
                    </a:lnTo>
                    <a:lnTo>
                      <a:pt x="12" y="35"/>
                    </a:lnTo>
                    <a:lnTo>
                      <a:pt x="15" y="28"/>
                    </a:lnTo>
                    <a:lnTo>
                      <a:pt x="18" y="18"/>
                    </a:lnTo>
                    <a:lnTo>
                      <a:pt x="27" y="10"/>
                    </a:lnTo>
                    <a:lnTo>
                      <a:pt x="39" y="3"/>
                    </a:lnTo>
                    <a:lnTo>
                      <a:pt x="53" y="0"/>
                    </a:lnTo>
                    <a:lnTo>
                      <a:pt x="58" y="3"/>
                    </a:lnTo>
                    <a:lnTo>
                      <a:pt x="59" y="9"/>
                    </a:lnTo>
                    <a:lnTo>
                      <a:pt x="65" y="18"/>
                    </a:lnTo>
                    <a:lnTo>
                      <a:pt x="74" y="21"/>
                    </a:lnTo>
                    <a:lnTo>
                      <a:pt x="80" y="22"/>
                    </a:lnTo>
                    <a:lnTo>
                      <a:pt x="85" y="15"/>
                    </a:lnTo>
                    <a:lnTo>
                      <a:pt x="88" y="13"/>
                    </a:lnTo>
                    <a:lnTo>
                      <a:pt x="93" y="7"/>
                    </a:lnTo>
                    <a:lnTo>
                      <a:pt x="102" y="7"/>
                    </a:lnTo>
                    <a:lnTo>
                      <a:pt x="10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2" name="Freeform 5495">
                <a:extLst>
                  <a:ext uri="{FF2B5EF4-FFF2-40B4-BE49-F238E27FC236}">
                    <a16:creationId xmlns:a16="http://schemas.microsoft.com/office/drawing/2014/main" id="{E35D8986-8C03-E157-4382-FED7762E5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4" y="1827"/>
                <a:ext cx="70" cy="75"/>
              </a:xfrm>
              <a:custGeom>
                <a:avLst/>
                <a:gdLst>
                  <a:gd name="T0" fmla="*/ 111 w 141"/>
                  <a:gd name="T1" fmla="*/ 9 h 150"/>
                  <a:gd name="T2" fmla="*/ 114 w 141"/>
                  <a:gd name="T3" fmla="*/ 18 h 150"/>
                  <a:gd name="T4" fmla="*/ 109 w 141"/>
                  <a:gd name="T5" fmla="*/ 19 h 150"/>
                  <a:gd name="T6" fmla="*/ 100 w 141"/>
                  <a:gd name="T7" fmla="*/ 44 h 150"/>
                  <a:gd name="T8" fmla="*/ 88 w 141"/>
                  <a:gd name="T9" fmla="*/ 48 h 150"/>
                  <a:gd name="T10" fmla="*/ 103 w 141"/>
                  <a:gd name="T11" fmla="*/ 59 h 150"/>
                  <a:gd name="T12" fmla="*/ 112 w 141"/>
                  <a:gd name="T13" fmla="*/ 79 h 150"/>
                  <a:gd name="T14" fmla="*/ 117 w 141"/>
                  <a:gd name="T15" fmla="*/ 85 h 150"/>
                  <a:gd name="T16" fmla="*/ 120 w 141"/>
                  <a:gd name="T17" fmla="*/ 71 h 150"/>
                  <a:gd name="T18" fmla="*/ 132 w 141"/>
                  <a:gd name="T19" fmla="*/ 71 h 150"/>
                  <a:gd name="T20" fmla="*/ 135 w 141"/>
                  <a:gd name="T21" fmla="*/ 85 h 150"/>
                  <a:gd name="T22" fmla="*/ 138 w 141"/>
                  <a:gd name="T23" fmla="*/ 104 h 150"/>
                  <a:gd name="T24" fmla="*/ 131 w 141"/>
                  <a:gd name="T25" fmla="*/ 121 h 150"/>
                  <a:gd name="T26" fmla="*/ 128 w 141"/>
                  <a:gd name="T27" fmla="*/ 130 h 150"/>
                  <a:gd name="T28" fmla="*/ 121 w 141"/>
                  <a:gd name="T29" fmla="*/ 136 h 150"/>
                  <a:gd name="T30" fmla="*/ 118 w 141"/>
                  <a:gd name="T31" fmla="*/ 145 h 150"/>
                  <a:gd name="T32" fmla="*/ 105 w 141"/>
                  <a:gd name="T33" fmla="*/ 144 h 150"/>
                  <a:gd name="T34" fmla="*/ 97 w 141"/>
                  <a:gd name="T35" fmla="*/ 144 h 150"/>
                  <a:gd name="T36" fmla="*/ 77 w 141"/>
                  <a:gd name="T37" fmla="*/ 149 h 150"/>
                  <a:gd name="T38" fmla="*/ 64 w 141"/>
                  <a:gd name="T39" fmla="*/ 138 h 150"/>
                  <a:gd name="T40" fmla="*/ 65 w 141"/>
                  <a:gd name="T41" fmla="*/ 124 h 150"/>
                  <a:gd name="T42" fmla="*/ 65 w 141"/>
                  <a:gd name="T43" fmla="*/ 120 h 150"/>
                  <a:gd name="T44" fmla="*/ 61 w 141"/>
                  <a:gd name="T45" fmla="*/ 106 h 150"/>
                  <a:gd name="T46" fmla="*/ 56 w 141"/>
                  <a:gd name="T47" fmla="*/ 92 h 150"/>
                  <a:gd name="T48" fmla="*/ 49 w 141"/>
                  <a:gd name="T49" fmla="*/ 88 h 150"/>
                  <a:gd name="T50" fmla="*/ 41 w 141"/>
                  <a:gd name="T51" fmla="*/ 85 h 150"/>
                  <a:gd name="T52" fmla="*/ 32 w 141"/>
                  <a:gd name="T53" fmla="*/ 85 h 150"/>
                  <a:gd name="T54" fmla="*/ 17 w 141"/>
                  <a:gd name="T55" fmla="*/ 97 h 150"/>
                  <a:gd name="T56" fmla="*/ 8 w 141"/>
                  <a:gd name="T57" fmla="*/ 88 h 150"/>
                  <a:gd name="T58" fmla="*/ 8 w 141"/>
                  <a:gd name="T59" fmla="*/ 66 h 150"/>
                  <a:gd name="T60" fmla="*/ 5 w 141"/>
                  <a:gd name="T61" fmla="*/ 60 h 150"/>
                  <a:gd name="T62" fmla="*/ 12 w 141"/>
                  <a:gd name="T63" fmla="*/ 35 h 150"/>
                  <a:gd name="T64" fmla="*/ 18 w 141"/>
                  <a:gd name="T65" fmla="*/ 18 h 150"/>
                  <a:gd name="T66" fmla="*/ 39 w 141"/>
                  <a:gd name="T67" fmla="*/ 3 h 150"/>
                  <a:gd name="T68" fmla="*/ 58 w 141"/>
                  <a:gd name="T69" fmla="*/ 3 h 150"/>
                  <a:gd name="T70" fmla="*/ 65 w 141"/>
                  <a:gd name="T71" fmla="*/ 18 h 150"/>
                  <a:gd name="T72" fmla="*/ 80 w 141"/>
                  <a:gd name="T73" fmla="*/ 22 h 150"/>
                  <a:gd name="T74" fmla="*/ 88 w 141"/>
                  <a:gd name="T75" fmla="*/ 13 h 150"/>
                  <a:gd name="T76" fmla="*/ 102 w 141"/>
                  <a:gd name="T77" fmla="*/ 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1" h="150">
                    <a:moveTo>
                      <a:pt x="108" y="3"/>
                    </a:moveTo>
                    <a:lnTo>
                      <a:pt x="111" y="9"/>
                    </a:lnTo>
                    <a:lnTo>
                      <a:pt x="106" y="12"/>
                    </a:lnTo>
                    <a:lnTo>
                      <a:pt x="114" y="18"/>
                    </a:lnTo>
                    <a:lnTo>
                      <a:pt x="108" y="18"/>
                    </a:lnTo>
                    <a:lnTo>
                      <a:pt x="109" y="19"/>
                    </a:lnTo>
                    <a:lnTo>
                      <a:pt x="100" y="41"/>
                    </a:lnTo>
                    <a:lnTo>
                      <a:pt x="100" y="44"/>
                    </a:lnTo>
                    <a:lnTo>
                      <a:pt x="93" y="45"/>
                    </a:lnTo>
                    <a:lnTo>
                      <a:pt x="88" y="48"/>
                    </a:lnTo>
                    <a:lnTo>
                      <a:pt x="99" y="60"/>
                    </a:lnTo>
                    <a:lnTo>
                      <a:pt x="103" y="59"/>
                    </a:lnTo>
                    <a:lnTo>
                      <a:pt x="105" y="62"/>
                    </a:lnTo>
                    <a:lnTo>
                      <a:pt x="112" y="79"/>
                    </a:lnTo>
                    <a:lnTo>
                      <a:pt x="114" y="86"/>
                    </a:lnTo>
                    <a:lnTo>
                      <a:pt x="117" y="85"/>
                    </a:lnTo>
                    <a:lnTo>
                      <a:pt x="120" y="74"/>
                    </a:lnTo>
                    <a:lnTo>
                      <a:pt x="120" y="71"/>
                    </a:lnTo>
                    <a:lnTo>
                      <a:pt x="124" y="73"/>
                    </a:lnTo>
                    <a:lnTo>
                      <a:pt x="132" y="71"/>
                    </a:lnTo>
                    <a:lnTo>
                      <a:pt x="138" y="77"/>
                    </a:lnTo>
                    <a:lnTo>
                      <a:pt x="135" y="85"/>
                    </a:lnTo>
                    <a:lnTo>
                      <a:pt x="141" y="95"/>
                    </a:lnTo>
                    <a:lnTo>
                      <a:pt x="138" y="104"/>
                    </a:lnTo>
                    <a:lnTo>
                      <a:pt x="138" y="107"/>
                    </a:lnTo>
                    <a:lnTo>
                      <a:pt x="131" y="121"/>
                    </a:lnTo>
                    <a:lnTo>
                      <a:pt x="132" y="124"/>
                    </a:lnTo>
                    <a:lnTo>
                      <a:pt x="128" y="130"/>
                    </a:lnTo>
                    <a:lnTo>
                      <a:pt x="124" y="130"/>
                    </a:lnTo>
                    <a:lnTo>
                      <a:pt x="121" y="136"/>
                    </a:lnTo>
                    <a:lnTo>
                      <a:pt x="120" y="142"/>
                    </a:lnTo>
                    <a:lnTo>
                      <a:pt x="118" y="145"/>
                    </a:lnTo>
                    <a:lnTo>
                      <a:pt x="108" y="144"/>
                    </a:lnTo>
                    <a:lnTo>
                      <a:pt x="105" y="144"/>
                    </a:lnTo>
                    <a:lnTo>
                      <a:pt x="99" y="136"/>
                    </a:lnTo>
                    <a:lnTo>
                      <a:pt x="97" y="144"/>
                    </a:lnTo>
                    <a:lnTo>
                      <a:pt x="93" y="150"/>
                    </a:lnTo>
                    <a:lnTo>
                      <a:pt x="77" y="149"/>
                    </a:lnTo>
                    <a:lnTo>
                      <a:pt x="74" y="145"/>
                    </a:lnTo>
                    <a:lnTo>
                      <a:pt x="64" y="138"/>
                    </a:lnTo>
                    <a:lnTo>
                      <a:pt x="62" y="135"/>
                    </a:lnTo>
                    <a:lnTo>
                      <a:pt x="65" y="124"/>
                    </a:lnTo>
                    <a:lnTo>
                      <a:pt x="65" y="121"/>
                    </a:lnTo>
                    <a:lnTo>
                      <a:pt x="65" y="120"/>
                    </a:lnTo>
                    <a:lnTo>
                      <a:pt x="65" y="109"/>
                    </a:lnTo>
                    <a:lnTo>
                      <a:pt x="61" y="106"/>
                    </a:lnTo>
                    <a:lnTo>
                      <a:pt x="61" y="100"/>
                    </a:lnTo>
                    <a:lnTo>
                      <a:pt x="56" y="92"/>
                    </a:lnTo>
                    <a:lnTo>
                      <a:pt x="56" y="86"/>
                    </a:lnTo>
                    <a:lnTo>
                      <a:pt x="49" y="88"/>
                    </a:lnTo>
                    <a:lnTo>
                      <a:pt x="49" y="82"/>
                    </a:lnTo>
                    <a:lnTo>
                      <a:pt x="41" y="85"/>
                    </a:lnTo>
                    <a:lnTo>
                      <a:pt x="32" y="82"/>
                    </a:lnTo>
                    <a:lnTo>
                      <a:pt x="32" y="85"/>
                    </a:lnTo>
                    <a:lnTo>
                      <a:pt x="23" y="94"/>
                    </a:lnTo>
                    <a:lnTo>
                      <a:pt x="17" y="97"/>
                    </a:lnTo>
                    <a:lnTo>
                      <a:pt x="14" y="92"/>
                    </a:lnTo>
                    <a:lnTo>
                      <a:pt x="8" y="88"/>
                    </a:lnTo>
                    <a:lnTo>
                      <a:pt x="0" y="71"/>
                    </a:lnTo>
                    <a:lnTo>
                      <a:pt x="8" y="66"/>
                    </a:lnTo>
                    <a:lnTo>
                      <a:pt x="8" y="63"/>
                    </a:lnTo>
                    <a:lnTo>
                      <a:pt x="5" y="60"/>
                    </a:lnTo>
                    <a:lnTo>
                      <a:pt x="6" y="51"/>
                    </a:lnTo>
                    <a:lnTo>
                      <a:pt x="12" y="35"/>
                    </a:lnTo>
                    <a:lnTo>
                      <a:pt x="15" y="28"/>
                    </a:lnTo>
                    <a:lnTo>
                      <a:pt x="18" y="18"/>
                    </a:lnTo>
                    <a:lnTo>
                      <a:pt x="27" y="10"/>
                    </a:lnTo>
                    <a:lnTo>
                      <a:pt x="39" y="3"/>
                    </a:lnTo>
                    <a:lnTo>
                      <a:pt x="53" y="0"/>
                    </a:lnTo>
                    <a:lnTo>
                      <a:pt x="58" y="3"/>
                    </a:lnTo>
                    <a:lnTo>
                      <a:pt x="59" y="9"/>
                    </a:lnTo>
                    <a:lnTo>
                      <a:pt x="65" y="18"/>
                    </a:lnTo>
                    <a:lnTo>
                      <a:pt x="74" y="21"/>
                    </a:lnTo>
                    <a:lnTo>
                      <a:pt x="80" y="22"/>
                    </a:lnTo>
                    <a:lnTo>
                      <a:pt x="85" y="15"/>
                    </a:lnTo>
                    <a:lnTo>
                      <a:pt x="88" y="13"/>
                    </a:lnTo>
                    <a:lnTo>
                      <a:pt x="93" y="7"/>
                    </a:lnTo>
                    <a:lnTo>
                      <a:pt x="102" y="7"/>
                    </a:lnTo>
                    <a:lnTo>
                      <a:pt x="10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3" name="Freeform 5496">
                <a:extLst>
                  <a:ext uri="{FF2B5EF4-FFF2-40B4-BE49-F238E27FC236}">
                    <a16:creationId xmlns:a16="http://schemas.microsoft.com/office/drawing/2014/main" id="{6A12CF1E-57C6-A034-E4E0-DF88B5C80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1940"/>
                <a:ext cx="59" cy="109"/>
              </a:xfrm>
              <a:custGeom>
                <a:avLst/>
                <a:gdLst>
                  <a:gd name="T0" fmla="*/ 87 w 119"/>
                  <a:gd name="T1" fmla="*/ 29 h 219"/>
                  <a:gd name="T2" fmla="*/ 79 w 119"/>
                  <a:gd name="T3" fmla="*/ 14 h 219"/>
                  <a:gd name="T4" fmla="*/ 69 w 119"/>
                  <a:gd name="T5" fmla="*/ 0 h 219"/>
                  <a:gd name="T6" fmla="*/ 55 w 119"/>
                  <a:gd name="T7" fmla="*/ 8 h 219"/>
                  <a:gd name="T8" fmla="*/ 49 w 119"/>
                  <a:gd name="T9" fmla="*/ 17 h 219"/>
                  <a:gd name="T10" fmla="*/ 44 w 119"/>
                  <a:gd name="T11" fmla="*/ 26 h 219"/>
                  <a:gd name="T12" fmla="*/ 43 w 119"/>
                  <a:gd name="T13" fmla="*/ 40 h 219"/>
                  <a:gd name="T14" fmla="*/ 38 w 119"/>
                  <a:gd name="T15" fmla="*/ 52 h 219"/>
                  <a:gd name="T16" fmla="*/ 31 w 119"/>
                  <a:gd name="T17" fmla="*/ 65 h 219"/>
                  <a:gd name="T18" fmla="*/ 34 w 119"/>
                  <a:gd name="T19" fmla="*/ 71 h 219"/>
                  <a:gd name="T20" fmla="*/ 25 w 119"/>
                  <a:gd name="T21" fmla="*/ 96 h 219"/>
                  <a:gd name="T22" fmla="*/ 14 w 119"/>
                  <a:gd name="T23" fmla="*/ 111 h 219"/>
                  <a:gd name="T24" fmla="*/ 3 w 119"/>
                  <a:gd name="T25" fmla="*/ 125 h 219"/>
                  <a:gd name="T26" fmla="*/ 5 w 119"/>
                  <a:gd name="T27" fmla="*/ 135 h 219"/>
                  <a:gd name="T28" fmla="*/ 14 w 119"/>
                  <a:gd name="T29" fmla="*/ 140 h 219"/>
                  <a:gd name="T30" fmla="*/ 28 w 119"/>
                  <a:gd name="T31" fmla="*/ 147 h 219"/>
                  <a:gd name="T32" fmla="*/ 37 w 119"/>
                  <a:gd name="T33" fmla="*/ 154 h 219"/>
                  <a:gd name="T34" fmla="*/ 34 w 119"/>
                  <a:gd name="T35" fmla="*/ 164 h 219"/>
                  <a:gd name="T36" fmla="*/ 17 w 119"/>
                  <a:gd name="T37" fmla="*/ 166 h 219"/>
                  <a:gd name="T38" fmla="*/ 23 w 119"/>
                  <a:gd name="T39" fmla="*/ 184 h 219"/>
                  <a:gd name="T40" fmla="*/ 28 w 119"/>
                  <a:gd name="T41" fmla="*/ 193 h 219"/>
                  <a:gd name="T42" fmla="*/ 41 w 119"/>
                  <a:gd name="T43" fmla="*/ 201 h 219"/>
                  <a:gd name="T44" fmla="*/ 44 w 119"/>
                  <a:gd name="T45" fmla="*/ 211 h 219"/>
                  <a:gd name="T46" fmla="*/ 55 w 119"/>
                  <a:gd name="T47" fmla="*/ 216 h 219"/>
                  <a:gd name="T48" fmla="*/ 73 w 119"/>
                  <a:gd name="T49" fmla="*/ 213 h 219"/>
                  <a:gd name="T50" fmla="*/ 88 w 119"/>
                  <a:gd name="T51" fmla="*/ 205 h 219"/>
                  <a:gd name="T52" fmla="*/ 94 w 119"/>
                  <a:gd name="T53" fmla="*/ 199 h 219"/>
                  <a:gd name="T54" fmla="*/ 91 w 119"/>
                  <a:gd name="T55" fmla="*/ 190 h 219"/>
                  <a:gd name="T56" fmla="*/ 88 w 119"/>
                  <a:gd name="T57" fmla="*/ 179 h 219"/>
                  <a:gd name="T58" fmla="*/ 85 w 119"/>
                  <a:gd name="T59" fmla="*/ 164 h 219"/>
                  <a:gd name="T60" fmla="*/ 91 w 119"/>
                  <a:gd name="T61" fmla="*/ 150 h 219"/>
                  <a:gd name="T62" fmla="*/ 94 w 119"/>
                  <a:gd name="T63" fmla="*/ 135 h 219"/>
                  <a:gd name="T64" fmla="*/ 101 w 119"/>
                  <a:gd name="T65" fmla="*/ 126 h 219"/>
                  <a:gd name="T66" fmla="*/ 82 w 119"/>
                  <a:gd name="T67" fmla="*/ 123 h 219"/>
                  <a:gd name="T68" fmla="*/ 75 w 119"/>
                  <a:gd name="T69" fmla="*/ 112 h 219"/>
                  <a:gd name="T70" fmla="*/ 79 w 119"/>
                  <a:gd name="T71" fmla="*/ 91 h 219"/>
                  <a:gd name="T72" fmla="*/ 87 w 119"/>
                  <a:gd name="T73" fmla="*/ 84 h 219"/>
                  <a:gd name="T74" fmla="*/ 97 w 119"/>
                  <a:gd name="T75" fmla="*/ 76 h 219"/>
                  <a:gd name="T76" fmla="*/ 114 w 119"/>
                  <a:gd name="T77" fmla="*/ 65 h 219"/>
                  <a:gd name="T78" fmla="*/ 117 w 119"/>
                  <a:gd name="T79" fmla="*/ 53 h 219"/>
                  <a:gd name="T80" fmla="*/ 107 w 119"/>
                  <a:gd name="T81" fmla="*/ 44 h 219"/>
                  <a:gd name="T82" fmla="*/ 101 w 119"/>
                  <a:gd name="T83" fmla="*/ 30 h 219"/>
                  <a:gd name="T84" fmla="*/ 91 w 119"/>
                  <a:gd name="T85" fmla="*/ 27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9" h="219">
                    <a:moveTo>
                      <a:pt x="91" y="27"/>
                    </a:moveTo>
                    <a:lnTo>
                      <a:pt x="87" y="29"/>
                    </a:lnTo>
                    <a:lnTo>
                      <a:pt x="81" y="23"/>
                    </a:lnTo>
                    <a:lnTo>
                      <a:pt x="79" y="14"/>
                    </a:lnTo>
                    <a:lnTo>
                      <a:pt x="72" y="3"/>
                    </a:lnTo>
                    <a:lnTo>
                      <a:pt x="69" y="0"/>
                    </a:lnTo>
                    <a:lnTo>
                      <a:pt x="64" y="5"/>
                    </a:lnTo>
                    <a:lnTo>
                      <a:pt x="55" y="8"/>
                    </a:lnTo>
                    <a:lnTo>
                      <a:pt x="43" y="11"/>
                    </a:lnTo>
                    <a:lnTo>
                      <a:pt x="49" y="17"/>
                    </a:lnTo>
                    <a:lnTo>
                      <a:pt x="49" y="23"/>
                    </a:lnTo>
                    <a:lnTo>
                      <a:pt x="44" y="26"/>
                    </a:lnTo>
                    <a:lnTo>
                      <a:pt x="41" y="29"/>
                    </a:lnTo>
                    <a:lnTo>
                      <a:pt x="43" y="40"/>
                    </a:lnTo>
                    <a:lnTo>
                      <a:pt x="37" y="46"/>
                    </a:lnTo>
                    <a:lnTo>
                      <a:pt x="38" y="52"/>
                    </a:lnTo>
                    <a:lnTo>
                      <a:pt x="37" y="58"/>
                    </a:lnTo>
                    <a:lnTo>
                      <a:pt x="31" y="65"/>
                    </a:lnTo>
                    <a:lnTo>
                      <a:pt x="31" y="70"/>
                    </a:lnTo>
                    <a:lnTo>
                      <a:pt x="34" y="71"/>
                    </a:lnTo>
                    <a:lnTo>
                      <a:pt x="29" y="76"/>
                    </a:lnTo>
                    <a:lnTo>
                      <a:pt x="25" y="96"/>
                    </a:lnTo>
                    <a:lnTo>
                      <a:pt x="19" y="99"/>
                    </a:lnTo>
                    <a:lnTo>
                      <a:pt x="14" y="111"/>
                    </a:lnTo>
                    <a:lnTo>
                      <a:pt x="13" y="117"/>
                    </a:lnTo>
                    <a:lnTo>
                      <a:pt x="3" y="125"/>
                    </a:lnTo>
                    <a:lnTo>
                      <a:pt x="0" y="129"/>
                    </a:lnTo>
                    <a:lnTo>
                      <a:pt x="5" y="135"/>
                    </a:lnTo>
                    <a:lnTo>
                      <a:pt x="11" y="135"/>
                    </a:lnTo>
                    <a:lnTo>
                      <a:pt x="14" y="140"/>
                    </a:lnTo>
                    <a:lnTo>
                      <a:pt x="28" y="141"/>
                    </a:lnTo>
                    <a:lnTo>
                      <a:pt x="28" y="147"/>
                    </a:lnTo>
                    <a:lnTo>
                      <a:pt x="35" y="150"/>
                    </a:lnTo>
                    <a:lnTo>
                      <a:pt x="37" y="154"/>
                    </a:lnTo>
                    <a:lnTo>
                      <a:pt x="34" y="158"/>
                    </a:lnTo>
                    <a:lnTo>
                      <a:pt x="34" y="164"/>
                    </a:lnTo>
                    <a:lnTo>
                      <a:pt x="31" y="164"/>
                    </a:lnTo>
                    <a:lnTo>
                      <a:pt x="17" y="166"/>
                    </a:lnTo>
                    <a:lnTo>
                      <a:pt x="23" y="178"/>
                    </a:lnTo>
                    <a:lnTo>
                      <a:pt x="23" y="184"/>
                    </a:lnTo>
                    <a:lnTo>
                      <a:pt x="28" y="190"/>
                    </a:lnTo>
                    <a:lnTo>
                      <a:pt x="28" y="193"/>
                    </a:lnTo>
                    <a:lnTo>
                      <a:pt x="34" y="201"/>
                    </a:lnTo>
                    <a:lnTo>
                      <a:pt x="41" y="201"/>
                    </a:lnTo>
                    <a:lnTo>
                      <a:pt x="44" y="208"/>
                    </a:lnTo>
                    <a:lnTo>
                      <a:pt x="44" y="211"/>
                    </a:lnTo>
                    <a:lnTo>
                      <a:pt x="53" y="219"/>
                    </a:lnTo>
                    <a:lnTo>
                      <a:pt x="55" y="216"/>
                    </a:lnTo>
                    <a:lnTo>
                      <a:pt x="64" y="216"/>
                    </a:lnTo>
                    <a:lnTo>
                      <a:pt x="73" y="213"/>
                    </a:lnTo>
                    <a:lnTo>
                      <a:pt x="87" y="211"/>
                    </a:lnTo>
                    <a:lnTo>
                      <a:pt x="88" y="205"/>
                    </a:lnTo>
                    <a:lnTo>
                      <a:pt x="88" y="199"/>
                    </a:lnTo>
                    <a:lnTo>
                      <a:pt x="94" y="199"/>
                    </a:lnTo>
                    <a:lnTo>
                      <a:pt x="97" y="192"/>
                    </a:lnTo>
                    <a:lnTo>
                      <a:pt x="91" y="190"/>
                    </a:lnTo>
                    <a:lnTo>
                      <a:pt x="91" y="184"/>
                    </a:lnTo>
                    <a:lnTo>
                      <a:pt x="88" y="179"/>
                    </a:lnTo>
                    <a:lnTo>
                      <a:pt x="84" y="166"/>
                    </a:lnTo>
                    <a:lnTo>
                      <a:pt x="85" y="164"/>
                    </a:lnTo>
                    <a:lnTo>
                      <a:pt x="90" y="157"/>
                    </a:lnTo>
                    <a:lnTo>
                      <a:pt x="91" y="150"/>
                    </a:lnTo>
                    <a:lnTo>
                      <a:pt x="91" y="141"/>
                    </a:lnTo>
                    <a:lnTo>
                      <a:pt x="94" y="135"/>
                    </a:lnTo>
                    <a:lnTo>
                      <a:pt x="101" y="135"/>
                    </a:lnTo>
                    <a:lnTo>
                      <a:pt x="101" y="126"/>
                    </a:lnTo>
                    <a:lnTo>
                      <a:pt x="90" y="125"/>
                    </a:lnTo>
                    <a:lnTo>
                      <a:pt x="82" y="123"/>
                    </a:lnTo>
                    <a:lnTo>
                      <a:pt x="76" y="117"/>
                    </a:lnTo>
                    <a:lnTo>
                      <a:pt x="75" y="112"/>
                    </a:lnTo>
                    <a:lnTo>
                      <a:pt x="84" y="109"/>
                    </a:lnTo>
                    <a:lnTo>
                      <a:pt x="79" y="91"/>
                    </a:lnTo>
                    <a:lnTo>
                      <a:pt x="79" y="88"/>
                    </a:lnTo>
                    <a:lnTo>
                      <a:pt x="87" y="84"/>
                    </a:lnTo>
                    <a:lnTo>
                      <a:pt x="94" y="84"/>
                    </a:lnTo>
                    <a:lnTo>
                      <a:pt x="97" y="76"/>
                    </a:lnTo>
                    <a:lnTo>
                      <a:pt x="105" y="70"/>
                    </a:lnTo>
                    <a:lnTo>
                      <a:pt x="114" y="65"/>
                    </a:lnTo>
                    <a:lnTo>
                      <a:pt x="119" y="55"/>
                    </a:lnTo>
                    <a:lnTo>
                      <a:pt x="117" y="53"/>
                    </a:lnTo>
                    <a:lnTo>
                      <a:pt x="110" y="49"/>
                    </a:lnTo>
                    <a:lnTo>
                      <a:pt x="107" y="44"/>
                    </a:lnTo>
                    <a:lnTo>
                      <a:pt x="107" y="35"/>
                    </a:lnTo>
                    <a:lnTo>
                      <a:pt x="101" y="30"/>
                    </a:lnTo>
                    <a:lnTo>
                      <a:pt x="97" y="30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4" name="Freeform 5497">
                <a:extLst>
                  <a:ext uri="{FF2B5EF4-FFF2-40B4-BE49-F238E27FC236}">
                    <a16:creationId xmlns:a16="http://schemas.microsoft.com/office/drawing/2014/main" id="{911E1F64-DCA8-D5E7-D627-8D478E388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1940"/>
                <a:ext cx="59" cy="109"/>
              </a:xfrm>
              <a:custGeom>
                <a:avLst/>
                <a:gdLst>
                  <a:gd name="T0" fmla="*/ 97 w 119"/>
                  <a:gd name="T1" fmla="*/ 30 h 219"/>
                  <a:gd name="T2" fmla="*/ 107 w 119"/>
                  <a:gd name="T3" fmla="*/ 35 h 219"/>
                  <a:gd name="T4" fmla="*/ 110 w 119"/>
                  <a:gd name="T5" fmla="*/ 49 h 219"/>
                  <a:gd name="T6" fmla="*/ 119 w 119"/>
                  <a:gd name="T7" fmla="*/ 55 h 219"/>
                  <a:gd name="T8" fmla="*/ 105 w 119"/>
                  <a:gd name="T9" fmla="*/ 70 h 219"/>
                  <a:gd name="T10" fmla="*/ 94 w 119"/>
                  <a:gd name="T11" fmla="*/ 84 h 219"/>
                  <a:gd name="T12" fmla="*/ 79 w 119"/>
                  <a:gd name="T13" fmla="*/ 88 h 219"/>
                  <a:gd name="T14" fmla="*/ 84 w 119"/>
                  <a:gd name="T15" fmla="*/ 109 h 219"/>
                  <a:gd name="T16" fmla="*/ 76 w 119"/>
                  <a:gd name="T17" fmla="*/ 117 h 219"/>
                  <a:gd name="T18" fmla="*/ 90 w 119"/>
                  <a:gd name="T19" fmla="*/ 125 h 219"/>
                  <a:gd name="T20" fmla="*/ 101 w 119"/>
                  <a:gd name="T21" fmla="*/ 135 h 219"/>
                  <a:gd name="T22" fmla="*/ 91 w 119"/>
                  <a:gd name="T23" fmla="*/ 141 h 219"/>
                  <a:gd name="T24" fmla="*/ 90 w 119"/>
                  <a:gd name="T25" fmla="*/ 157 h 219"/>
                  <a:gd name="T26" fmla="*/ 84 w 119"/>
                  <a:gd name="T27" fmla="*/ 166 h 219"/>
                  <a:gd name="T28" fmla="*/ 91 w 119"/>
                  <a:gd name="T29" fmla="*/ 184 h 219"/>
                  <a:gd name="T30" fmla="*/ 97 w 119"/>
                  <a:gd name="T31" fmla="*/ 192 h 219"/>
                  <a:gd name="T32" fmla="*/ 88 w 119"/>
                  <a:gd name="T33" fmla="*/ 199 h 219"/>
                  <a:gd name="T34" fmla="*/ 87 w 119"/>
                  <a:gd name="T35" fmla="*/ 211 h 219"/>
                  <a:gd name="T36" fmla="*/ 64 w 119"/>
                  <a:gd name="T37" fmla="*/ 216 h 219"/>
                  <a:gd name="T38" fmla="*/ 53 w 119"/>
                  <a:gd name="T39" fmla="*/ 219 h 219"/>
                  <a:gd name="T40" fmla="*/ 44 w 119"/>
                  <a:gd name="T41" fmla="*/ 208 h 219"/>
                  <a:gd name="T42" fmla="*/ 34 w 119"/>
                  <a:gd name="T43" fmla="*/ 201 h 219"/>
                  <a:gd name="T44" fmla="*/ 28 w 119"/>
                  <a:gd name="T45" fmla="*/ 190 h 219"/>
                  <a:gd name="T46" fmla="*/ 23 w 119"/>
                  <a:gd name="T47" fmla="*/ 178 h 219"/>
                  <a:gd name="T48" fmla="*/ 31 w 119"/>
                  <a:gd name="T49" fmla="*/ 164 h 219"/>
                  <a:gd name="T50" fmla="*/ 34 w 119"/>
                  <a:gd name="T51" fmla="*/ 158 h 219"/>
                  <a:gd name="T52" fmla="*/ 35 w 119"/>
                  <a:gd name="T53" fmla="*/ 150 h 219"/>
                  <a:gd name="T54" fmla="*/ 28 w 119"/>
                  <a:gd name="T55" fmla="*/ 141 h 219"/>
                  <a:gd name="T56" fmla="*/ 11 w 119"/>
                  <a:gd name="T57" fmla="*/ 135 h 219"/>
                  <a:gd name="T58" fmla="*/ 0 w 119"/>
                  <a:gd name="T59" fmla="*/ 129 h 219"/>
                  <a:gd name="T60" fmla="*/ 13 w 119"/>
                  <a:gd name="T61" fmla="*/ 117 h 219"/>
                  <a:gd name="T62" fmla="*/ 19 w 119"/>
                  <a:gd name="T63" fmla="*/ 99 h 219"/>
                  <a:gd name="T64" fmla="*/ 29 w 119"/>
                  <a:gd name="T65" fmla="*/ 76 h 219"/>
                  <a:gd name="T66" fmla="*/ 31 w 119"/>
                  <a:gd name="T67" fmla="*/ 70 h 219"/>
                  <a:gd name="T68" fmla="*/ 37 w 119"/>
                  <a:gd name="T69" fmla="*/ 58 h 219"/>
                  <a:gd name="T70" fmla="*/ 37 w 119"/>
                  <a:gd name="T71" fmla="*/ 46 h 219"/>
                  <a:gd name="T72" fmla="*/ 41 w 119"/>
                  <a:gd name="T73" fmla="*/ 29 h 219"/>
                  <a:gd name="T74" fmla="*/ 49 w 119"/>
                  <a:gd name="T75" fmla="*/ 23 h 219"/>
                  <a:gd name="T76" fmla="*/ 43 w 119"/>
                  <a:gd name="T77" fmla="*/ 11 h 219"/>
                  <a:gd name="T78" fmla="*/ 64 w 119"/>
                  <a:gd name="T79" fmla="*/ 5 h 219"/>
                  <a:gd name="T80" fmla="*/ 72 w 119"/>
                  <a:gd name="T81" fmla="*/ 3 h 219"/>
                  <a:gd name="T82" fmla="*/ 81 w 119"/>
                  <a:gd name="T83" fmla="*/ 23 h 219"/>
                  <a:gd name="T84" fmla="*/ 91 w 119"/>
                  <a:gd name="T85" fmla="*/ 27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9" h="219">
                    <a:moveTo>
                      <a:pt x="91" y="27"/>
                    </a:moveTo>
                    <a:lnTo>
                      <a:pt x="97" y="30"/>
                    </a:lnTo>
                    <a:lnTo>
                      <a:pt x="101" y="30"/>
                    </a:lnTo>
                    <a:lnTo>
                      <a:pt x="107" y="35"/>
                    </a:lnTo>
                    <a:lnTo>
                      <a:pt x="107" y="44"/>
                    </a:lnTo>
                    <a:lnTo>
                      <a:pt x="110" y="49"/>
                    </a:lnTo>
                    <a:lnTo>
                      <a:pt x="117" y="53"/>
                    </a:lnTo>
                    <a:lnTo>
                      <a:pt x="119" y="55"/>
                    </a:lnTo>
                    <a:lnTo>
                      <a:pt x="114" y="65"/>
                    </a:lnTo>
                    <a:lnTo>
                      <a:pt x="105" y="70"/>
                    </a:lnTo>
                    <a:lnTo>
                      <a:pt x="97" y="76"/>
                    </a:lnTo>
                    <a:lnTo>
                      <a:pt x="94" y="84"/>
                    </a:lnTo>
                    <a:lnTo>
                      <a:pt x="87" y="84"/>
                    </a:lnTo>
                    <a:lnTo>
                      <a:pt x="79" y="88"/>
                    </a:lnTo>
                    <a:lnTo>
                      <a:pt x="79" y="91"/>
                    </a:lnTo>
                    <a:lnTo>
                      <a:pt x="84" y="109"/>
                    </a:lnTo>
                    <a:lnTo>
                      <a:pt x="75" y="112"/>
                    </a:lnTo>
                    <a:lnTo>
                      <a:pt x="76" y="117"/>
                    </a:lnTo>
                    <a:lnTo>
                      <a:pt x="82" y="123"/>
                    </a:lnTo>
                    <a:lnTo>
                      <a:pt x="90" y="125"/>
                    </a:lnTo>
                    <a:lnTo>
                      <a:pt x="101" y="126"/>
                    </a:lnTo>
                    <a:lnTo>
                      <a:pt x="101" y="135"/>
                    </a:lnTo>
                    <a:lnTo>
                      <a:pt x="94" y="135"/>
                    </a:lnTo>
                    <a:lnTo>
                      <a:pt x="91" y="141"/>
                    </a:lnTo>
                    <a:lnTo>
                      <a:pt x="91" y="150"/>
                    </a:lnTo>
                    <a:lnTo>
                      <a:pt x="90" y="157"/>
                    </a:lnTo>
                    <a:lnTo>
                      <a:pt x="85" y="164"/>
                    </a:lnTo>
                    <a:lnTo>
                      <a:pt x="84" y="166"/>
                    </a:lnTo>
                    <a:lnTo>
                      <a:pt x="88" y="179"/>
                    </a:lnTo>
                    <a:lnTo>
                      <a:pt x="91" y="184"/>
                    </a:lnTo>
                    <a:lnTo>
                      <a:pt x="91" y="190"/>
                    </a:lnTo>
                    <a:lnTo>
                      <a:pt x="97" y="192"/>
                    </a:lnTo>
                    <a:lnTo>
                      <a:pt x="94" y="199"/>
                    </a:lnTo>
                    <a:lnTo>
                      <a:pt x="88" y="199"/>
                    </a:lnTo>
                    <a:lnTo>
                      <a:pt x="88" y="205"/>
                    </a:lnTo>
                    <a:lnTo>
                      <a:pt x="87" y="211"/>
                    </a:lnTo>
                    <a:lnTo>
                      <a:pt x="73" y="213"/>
                    </a:lnTo>
                    <a:lnTo>
                      <a:pt x="64" y="216"/>
                    </a:lnTo>
                    <a:lnTo>
                      <a:pt x="55" y="216"/>
                    </a:lnTo>
                    <a:lnTo>
                      <a:pt x="53" y="219"/>
                    </a:lnTo>
                    <a:lnTo>
                      <a:pt x="44" y="211"/>
                    </a:lnTo>
                    <a:lnTo>
                      <a:pt x="44" y="208"/>
                    </a:lnTo>
                    <a:lnTo>
                      <a:pt x="41" y="201"/>
                    </a:lnTo>
                    <a:lnTo>
                      <a:pt x="34" y="201"/>
                    </a:lnTo>
                    <a:lnTo>
                      <a:pt x="28" y="193"/>
                    </a:lnTo>
                    <a:lnTo>
                      <a:pt x="28" y="190"/>
                    </a:lnTo>
                    <a:lnTo>
                      <a:pt x="23" y="184"/>
                    </a:lnTo>
                    <a:lnTo>
                      <a:pt x="23" y="178"/>
                    </a:lnTo>
                    <a:lnTo>
                      <a:pt x="17" y="166"/>
                    </a:lnTo>
                    <a:lnTo>
                      <a:pt x="31" y="164"/>
                    </a:lnTo>
                    <a:lnTo>
                      <a:pt x="34" y="164"/>
                    </a:lnTo>
                    <a:lnTo>
                      <a:pt x="34" y="158"/>
                    </a:lnTo>
                    <a:lnTo>
                      <a:pt x="37" y="154"/>
                    </a:lnTo>
                    <a:lnTo>
                      <a:pt x="35" y="150"/>
                    </a:lnTo>
                    <a:lnTo>
                      <a:pt x="28" y="147"/>
                    </a:lnTo>
                    <a:lnTo>
                      <a:pt x="28" y="141"/>
                    </a:lnTo>
                    <a:lnTo>
                      <a:pt x="14" y="140"/>
                    </a:lnTo>
                    <a:lnTo>
                      <a:pt x="11" y="135"/>
                    </a:lnTo>
                    <a:lnTo>
                      <a:pt x="5" y="135"/>
                    </a:lnTo>
                    <a:lnTo>
                      <a:pt x="0" y="129"/>
                    </a:lnTo>
                    <a:lnTo>
                      <a:pt x="3" y="125"/>
                    </a:lnTo>
                    <a:lnTo>
                      <a:pt x="13" y="117"/>
                    </a:lnTo>
                    <a:lnTo>
                      <a:pt x="14" y="111"/>
                    </a:lnTo>
                    <a:lnTo>
                      <a:pt x="19" y="99"/>
                    </a:lnTo>
                    <a:lnTo>
                      <a:pt x="25" y="96"/>
                    </a:lnTo>
                    <a:lnTo>
                      <a:pt x="29" y="76"/>
                    </a:lnTo>
                    <a:lnTo>
                      <a:pt x="34" y="71"/>
                    </a:lnTo>
                    <a:lnTo>
                      <a:pt x="31" y="70"/>
                    </a:lnTo>
                    <a:lnTo>
                      <a:pt x="31" y="65"/>
                    </a:lnTo>
                    <a:lnTo>
                      <a:pt x="37" y="58"/>
                    </a:lnTo>
                    <a:lnTo>
                      <a:pt x="38" y="52"/>
                    </a:lnTo>
                    <a:lnTo>
                      <a:pt x="37" y="46"/>
                    </a:lnTo>
                    <a:lnTo>
                      <a:pt x="43" y="40"/>
                    </a:lnTo>
                    <a:lnTo>
                      <a:pt x="41" y="29"/>
                    </a:lnTo>
                    <a:lnTo>
                      <a:pt x="44" y="26"/>
                    </a:lnTo>
                    <a:lnTo>
                      <a:pt x="49" y="23"/>
                    </a:lnTo>
                    <a:lnTo>
                      <a:pt x="49" y="17"/>
                    </a:lnTo>
                    <a:lnTo>
                      <a:pt x="43" y="11"/>
                    </a:lnTo>
                    <a:lnTo>
                      <a:pt x="55" y="8"/>
                    </a:lnTo>
                    <a:lnTo>
                      <a:pt x="64" y="5"/>
                    </a:lnTo>
                    <a:lnTo>
                      <a:pt x="69" y="0"/>
                    </a:lnTo>
                    <a:lnTo>
                      <a:pt x="72" y="3"/>
                    </a:lnTo>
                    <a:lnTo>
                      <a:pt x="79" y="14"/>
                    </a:lnTo>
                    <a:lnTo>
                      <a:pt x="81" y="23"/>
                    </a:lnTo>
                    <a:lnTo>
                      <a:pt x="87" y="29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5" name="Freeform 5498">
                <a:extLst>
                  <a:ext uri="{FF2B5EF4-FFF2-40B4-BE49-F238E27FC236}">
                    <a16:creationId xmlns:a16="http://schemas.microsoft.com/office/drawing/2014/main" id="{A65288B8-95B9-B94F-EBC2-E22D68762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1940"/>
                <a:ext cx="59" cy="109"/>
              </a:xfrm>
              <a:custGeom>
                <a:avLst/>
                <a:gdLst>
                  <a:gd name="T0" fmla="*/ 97 w 119"/>
                  <a:gd name="T1" fmla="*/ 30 h 219"/>
                  <a:gd name="T2" fmla="*/ 107 w 119"/>
                  <a:gd name="T3" fmla="*/ 35 h 219"/>
                  <a:gd name="T4" fmla="*/ 110 w 119"/>
                  <a:gd name="T5" fmla="*/ 49 h 219"/>
                  <a:gd name="T6" fmla="*/ 119 w 119"/>
                  <a:gd name="T7" fmla="*/ 55 h 219"/>
                  <a:gd name="T8" fmla="*/ 105 w 119"/>
                  <a:gd name="T9" fmla="*/ 70 h 219"/>
                  <a:gd name="T10" fmla="*/ 94 w 119"/>
                  <a:gd name="T11" fmla="*/ 84 h 219"/>
                  <a:gd name="T12" fmla="*/ 79 w 119"/>
                  <a:gd name="T13" fmla="*/ 88 h 219"/>
                  <a:gd name="T14" fmla="*/ 84 w 119"/>
                  <a:gd name="T15" fmla="*/ 109 h 219"/>
                  <a:gd name="T16" fmla="*/ 76 w 119"/>
                  <a:gd name="T17" fmla="*/ 117 h 219"/>
                  <a:gd name="T18" fmla="*/ 90 w 119"/>
                  <a:gd name="T19" fmla="*/ 125 h 219"/>
                  <a:gd name="T20" fmla="*/ 101 w 119"/>
                  <a:gd name="T21" fmla="*/ 135 h 219"/>
                  <a:gd name="T22" fmla="*/ 91 w 119"/>
                  <a:gd name="T23" fmla="*/ 141 h 219"/>
                  <a:gd name="T24" fmla="*/ 90 w 119"/>
                  <a:gd name="T25" fmla="*/ 157 h 219"/>
                  <a:gd name="T26" fmla="*/ 84 w 119"/>
                  <a:gd name="T27" fmla="*/ 166 h 219"/>
                  <a:gd name="T28" fmla="*/ 91 w 119"/>
                  <a:gd name="T29" fmla="*/ 184 h 219"/>
                  <a:gd name="T30" fmla="*/ 97 w 119"/>
                  <a:gd name="T31" fmla="*/ 192 h 219"/>
                  <a:gd name="T32" fmla="*/ 88 w 119"/>
                  <a:gd name="T33" fmla="*/ 199 h 219"/>
                  <a:gd name="T34" fmla="*/ 87 w 119"/>
                  <a:gd name="T35" fmla="*/ 211 h 219"/>
                  <a:gd name="T36" fmla="*/ 64 w 119"/>
                  <a:gd name="T37" fmla="*/ 216 h 219"/>
                  <a:gd name="T38" fmla="*/ 53 w 119"/>
                  <a:gd name="T39" fmla="*/ 219 h 219"/>
                  <a:gd name="T40" fmla="*/ 44 w 119"/>
                  <a:gd name="T41" fmla="*/ 208 h 219"/>
                  <a:gd name="T42" fmla="*/ 34 w 119"/>
                  <a:gd name="T43" fmla="*/ 201 h 219"/>
                  <a:gd name="T44" fmla="*/ 28 w 119"/>
                  <a:gd name="T45" fmla="*/ 190 h 219"/>
                  <a:gd name="T46" fmla="*/ 23 w 119"/>
                  <a:gd name="T47" fmla="*/ 178 h 219"/>
                  <a:gd name="T48" fmla="*/ 31 w 119"/>
                  <a:gd name="T49" fmla="*/ 164 h 219"/>
                  <a:gd name="T50" fmla="*/ 34 w 119"/>
                  <a:gd name="T51" fmla="*/ 158 h 219"/>
                  <a:gd name="T52" fmla="*/ 35 w 119"/>
                  <a:gd name="T53" fmla="*/ 150 h 219"/>
                  <a:gd name="T54" fmla="*/ 28 w 119"/>
                  <a:gd name="T55" fmla="*/ 141 h 219"/>
                  <a:gd name="T56" fmla="*/ 11 w 119"/>
                  <a:gd name="T57" fmla="*/ 135 h 219"/>
                  <a:gd name="T58" fmla="*/ 0 w 119"/>
                  <a:gd name="T59" fmla="*/ 129 h 219"/>
                  <a:gd name="T60" fmla="*/ 13 w 119"/>
                  <a:gd name="T61" fmla="*/ 117 h 219"/>
                  <a:gd name="T62" fmla="*/ 19 w 119"/>
                  <a:gd name="T63" fmla="*/ 99 h 219"/>
                  <a:gd name="T64" fmla="*/ 29 w 119"/>
                  <a:gd name="T65" fmla="*/ 76 h 219"/>
                  <a:gd name="T66" fmla="*/ 31 w 119"/>
                  <a:gd name="T67" fmla="*/ 70 h 219"/>
                  <a:gd name="T68" fmla="*/ 37 w 119"/>
                  <a:gd name="T69" fmla="*/ 58 h 219"/>
                  <a:gd name="T70" fmla="*/ 37 w 119"/>
                  <a:gd name="T71" fmla="*/ 46 h 219"/>
                  <a:gd name="T72" fmla="*/ 41 w 119"/>
                  <a:gd name="T73" fmla="*/ 29 h 219"/>
                  <a:gd name="T74" fmla="*/ 49 w 119"/>
                  <a:gd name="T75" fmla="*/ 23 h 219"/>
                  <a:gd name="T76" fmla="*/ 43 w 119"/>
                  <a:gd name="T77" fmla="*/ 11 h 219"/>
                  <a:gd name="T78" fmla="*/ 64 w 119"/>
                  <a:gd name="T79" fmla="*/ 5 h 219"/>
                  <a:gd name="T80" fmla="*/ 72 w 119"/>
                  <a:gd name="T81" fmla="*/ 3 h 219"/>
                  <a:gd name="T82" fmla="*/ 81 w 119"/>
                  <a:gd name="T83" fmla="*/ 23 h 219"/>
                  <a:gd name="T84" fmla="*/ 91 w 119"/>
                  <a:gd name="T85" fmla="*/ 27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9" h="219">
                    <a:moveTo>
                      <a:pt x="91" y="27"/>
                    </a:moveTo>
                    <a:lnTo>
                      <a:pt x="97" y="30"/>
                    </a:lnTo>
                    <a:lnTo>
                      <a:pt x="101" y="30"/>
                    </a:lnTo>
                    <a:lnTo>
                      <a:pt x="107" y="35"/>
                    </a:lnTo>
                    <a:lnTo>
                      <a:pt x="107" y="44"/>
                    </a:lnTo>
                    <a:lnTo>
                      <a:pt x="110" y="49"/>
                    </a:lnTo>
                    <a:lnTo>
                      <a:pt x="117" y="53"/>
                    </a:lnTo>
                    <a:lnTo>
                      <a:pt x="119" y="55"/>
                    </a:lnTo>
                    <a:lnTo>
                      <a:pt x="114" y="65"/>
                    </a:lnTo>
                    <a:lnTo>
                      <a:pt x="105" y="70"/>
                    </a:lnTo>
                    <a:lnTo>
                      <a:pt x="97" y="76"/>
                    </a:lnTo>
                    <a:lnTo>
                      <a:pt x="94" y="84"/>
                    </a:lnTo>
                    <a:lnTo>
                      <a:pt x="87" y="84"/>
                    </a:lnTo>
                    <a:lnTo>
                      <a:pt x="79" y="88"/>
                    </a:lnTo>
                    <a:lnTo>
                      <a:pt x="79" y="91"/>
                    </a:lnTo>
                    <a:lnTo>
                      <a:pt x="84" y="109"/>
                    </a:lnTo>
                    <a:lnTo>
                      <a:pt x="75" y="112"/>
                    </a:lnTo>
                    <a:lnTo>
                      <a:pt x="76" y="117"/>
                    </a:lnTo>
                    <a:lnTo>
                      <a:pt x="82" y="123"/>
                    </a:lnTo>
                    <a:lnTo>
                      <a:pt x="90" y="125"/>
                    </a:lnTo>
                    <a:lnTo>
                      <a:pt x="101" y="126"/>
                    </a:lnTo>
                    <a:lnTo>
                      <a:pt x="101" y="135"/>
                    </a:lnTo>
                    <a:lnTo>
                      <a:pt x="94" y="135"/>
                    </a:lnTo>
                    <a:lnTo>
                      <a:pt x="91" y="141"/>
                    </a:lnTo>
                    <a:lnTo>
                      <a:pt x="91" y="150"/>
                    </a:lnTo>
                    <a:lnTo>
                      <a:pt x="90" y="157"/>
                    </a:lnTo>
                    <a:lnTo>
                      <a:pt x="85" y="164"/>
                    </a:lnTo>
                    <a:lnTo>
                      <a:pt x="84" y="166"/>
                    </a:lnTo>
                    <a:lnTo>
                      <a:pt x="88" y="179"/>
                    </a:lnTo>
                    <a:lnTo>
                      <a:pt x="91" y="184"/>
                    </a:lnTo>
                    <a:lnTo>
                      <a:pt x="91" y="190"/>
                    </a:lnTo>
                    <a:lnTo>
                      <a:pt x="97" y="192"/>
                    </a:lnTo>
                    <a:lnTo>
                      <a:pt x="94" y="199"/>
                    </a:lnTo>
                    <a:lnTo>
                      <a:pt x="88" y="199"/>
                    </a:lnTo>
                    <a:lnTo>
                      <a:pt x="88" y="205"/>
                    </a:lnTo>
                    <a:lnTo>
                      <a:pt x="87" y="211"/>
                    </a:lnTo>
                    <a:lnTo>
                      <a:pt x="73" y="213"/>
                    </a:lnTo>
                    <a:lnTo>
                      <a:pt x="64" y="216"/>
                    </a:lnTo>
                    <a:lnTo>
                      <a:pt x="55" y="216"/>
                    </a:lnTo>
                    <a:lnTo>
                      <a:pt x="53" y="219"/>
                    </a:lnTo>
                    <a:lnTo>
                      <a:pt x="44" y="211"/>
                    </a:lnTo>
                    <a:lnTo>
                      <a:pt x="44" y="208"/>
                    </a:lnTo>
                    <a:lnTo>
                      <a:pt x="41" y="201"/>
                    </a:lnTo>
                    <a:lnTo>
                      <a:pt x="34" y="201"/>
                    </a:lnTo>
                    <a:lnTo>
                      <a:pt x="28" y="193"/>
                    </a:lnTo>
                    <a:lnTo>
                      <a:pt x="28" y="190"/>
                    </a:lnTo>
                    <a:lnTo>
                      <a:pt x="23" y="184"/>
                    </a:lnTo>
                    <a:lnTo>
                      <a:pt x="23" y="178"/>
                    </a:lnTo>
                    <a:lnTo>
                      <a:pt x="17" y="166"/>
                    </a:lnTo>
                    <a:lnTo>
                      <a:pt x="31" y="164"/>
                    </a:lnTo>
                    <a:lnTo>
                      <a:pt x="34" y="164"/>
                    </a:lnTo>
                    <a:lnTo>
                      <a:pt x="34" y="158"/>
                    </a:lnTo>
                    <a:lnTo>
                      <a:pt x="37" y="154"/>
                    </a:lnTo>
                    <a:lnTo>
                      <a:pt x="35" y="150"/>
                    </a:lnTo>
                    <a:lnTo>
                      <a:pt x="28" y="147"/>
                    </a:lnTo>
                    <a:lnTo>
                      <a:pt x="28" y="141"/>
                    </a:lnTo>
                    <a:lnTo>
                      <a:pt x="14" y="140"/>
                    </a:lnTo>
                    <a:lnTo>
                      <a:pt x="11" y="135"/>
                    </a:lnTo>
                    <a:lnTo>
                      <a:pt x="5" y="135"/>
                    </a:lnTo>
                    <a:lnTo>
                      <a:pt x="0" y="129"/>
                    </a:lnTo>
                    <a:lnTo>
                      <a:pt x="3" y="125"/>
                    </a:lnTo>
                    <a:lnTo>
                      <a:pt x="13" y="117"/>
                    </a:lnTo>
                    <a:lnTo>
                      <a:pt x="14" y="111"/>
                    </a:lnTo>
                    <a:lnTo>
                      <a:pt x="19" y="99"/>
                    </a:lnTo>
                    <a:lnTo>
                      <a:pt x="25" y="96"/>
                    </a:lnTo>
                    <a:lnTo>
                      <a:pt x="29" y="76"/>
                    </a:lnTo>
                    <a:lnTo>
                      <a:pt x="34" y="71"/>
                    </a:lnTo>
                    <a:lnTo>
                      <a:pt x="31" y="70"/>
                    </a:lnTo>
                    <a:lnTo>
                      <a:pt x="31" y="65"/>
                    </a:lnTo>
                    <a:lnTo>
                      <a:pt x="37" y="58"/>
                    </a:lnTo>
                    <a:lnTo>
                      <a:pt x="38" y="52"/>
                    </a:lnTo>
                    <a:lnTo>
                      <a:pt x="37" y="46"/>
                    </a:lnTo>
                    <a:lnTo>
                      <a:pt x="43" y="40"/>
                    </a:lnTo>
                    <a:lnTo>
                      <a:pt x="41" y="29"/>
                    </a:lnTo>
                    <a:lnTo>
                      <a:pt x="44" y="26"/>
                    </a:lnTo>
                    <a:lnTo>
                      <a:pt x="49" y="23"/>
                    </a:lnTo>
                    <a:lnTo>
                      <a:pt x="49" y="17"/>
                    </a:lnTo>
                    <a:lnTo>
                      <a:pt x="43" y="11"/>
                    </a:lnTo>
                    <a:lnTo>
                      <a:pt x="55" y="8"/>
                    </a:lnTo>
                    <a:lnTo>
                      <a:pt x="64" y="5"/>
                    </a:lnTo>
                    <a:lnTo>
                      <a:pt x="69" y="0"/>
                    </a:lnTo>
                    <a:lnTo>
                      <a:pt x="72" y="3"/>
                    </a:lnTo>
                    <a:lnTo>
                      <a:pt x="79" y="14"/>
                    </a:lnTo>
                    <a:lnTo>
                      <a:pt x="81" y="23"/>
                    </a:lnTo>
                    <a:lnTo>
                      <a:pt x="87" y="29"/>
                    </a:lnTo>
                    <a:lnTo>
                      <a:pt x="91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6" name="Freeform 5499">
                <a:extLst>
                  <a:ext uri="{FF2B5EF4-FFF2-40B4-BE49-F238E27FC236}">
                    <a16:creationId xmlns:a16="http://schemas.microsoft.com/office/drawing/2014/main" id="{E4BB4140-4494-1940-7C91-1AAE109E6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912"/>
                <a:ext cx="103" cy="91"/>
              </a:xfrm>
              <a:custGeom>
                <a:avLst/>
                <a:gdLst>
                  <a:gd name="T0" fmla="*/ 3 w 205"/>
                  <a:gd name="T1" fmla="*/ 88 h 182"/>
                  <a:gd name="T2" fmla="*/ 3 w 205"/>
                  <a:gd name="T3" fmla="*/ 111 h 182"/>
                  <a:gd name="T4" fmla="*/ 3 w 205"/>
                  <a:gd name="T5" fmla="*/ 124 h 182"/>
                  <a:gd name="T6" fmla="*/ 6 w 205"/>
                  <a:gd name="T7" fmla="*/ 143 h 182"/>
                  <a:gd name="T8" fmla="*/ 15 w 205"/>
                  <a:gd name="T9" fmla="*/ 152 h 182"/>
                  <a:gd name="T10" fmla="*/ 17 w 205"/>
                  <a:gd name="T11" fmla="*/ 173 h 182"/>
                  <a:gd name="T12" fmla="*/ 15 w 205"/>
                  <a:gd name="T13" fmla="*/ 179 h 182"/>
                  <a:gd name="T14" fmla="*/ 23 w 205"/>
                  <a:gd name="T15" fmla="*/ 181 h 182"/>
                  <a:gd name="T16" fmla="*/ 39 w 205"/>
                  <a:gd name="T17" fmla="*/ 172 h 182"/>
                  <a:gd name="T18" fmla="*/ 48 w 205"/>
                  <a:gd name="T19" fmla="*/ 158 h 182"/>
                  <a:gd name="T20" fmla="*/ 64 w 205"/>
                  <a:gd name="T21" fmla="*/ 168 h 182"/>
                  <a:gd name="T22" fmla="*/ 71 w 205"/>
                  <a:gd name="T23" fmla="*/ 176 h 182"/>
                  <a:gd name="T24" fmla="*/ 76 w 205"/>
                  <a:gd name="T25" fmla="*/ 165 h 182"/>
                  <a:gd name="T26" fmla="*/ 100 w 205"/>
                  <a:gd name="T27" fmla="*/ 155 h 182"/>
                  <a:gd name="T28" fmla="*/ 102 w 205"/>
                  <a:gd name="T29" fmla="*/ 147 h 182"/>
                  <a:gd name="T30" fmla="*/ 100 w 205"/>
                  <a:gd name="T31" fmla="*/ 137 h 182"/>
                  <a:gd name="T32" fmla="*/ 94 w 205"/>
                  <a:gd name="T33" fmla="*/ 127 h 182"/>
                  <a:gd name="T34" fmla="*/ 92 w 205"/>
                  <a:gd name="T35" fmla="*/ 120 h 182"/>
                  <a:gd name="T36" fmla="*/ 108 w 205"/>
                  <a:gd name="T37" fmla="*/ 120 h 182"/>
                  <a:gd name="T38" fmla="*/ 120 w 205"/>
                  <a:gd name="T39" fmla="*/ 114 h 182"/>
                  <a:gd name="T40" fmla="*/ 111 w 205"/>
                  <a:gd name="T41" fmla="*/ 111 h 182"/>
                  <a:gd name="T42" fmla="*/ 118 w 205"/>
                  <a:gd name="T43" fmla="*/ 100 h 182"/>
                  <a:gd name="T44" fmla="*/ 121 w 205"/>
                  <a:gd name="T45" fmla="*/ 92 h 182"/>
                  <a:gd name="T46" fmla="*/ 111 w 205"/>
                  <a:gd name="T47" fmla="*/ 79 h 182"/>
                  <a:gd name="T48" fmla="*/ 118 w 205"/>
                  <a:gd name="T49" fmla="*/ 64 h 182"/>
                  <a:gd name="T50" fmla="*/ 132 w 205"/>
                  <a:gd name="T51" fmla="*/ 62 h 182"/>
                  <a:gd name="T52" fmla="*/ 143 w 205"/>
                  <a:gd name="T53" fmla="*/ 58 h 182"/>
                  <a:gd name="T54" fmla="*/ 170 w 205"/>
                  <a:gd name="T55" fmla="*/ 65 h 182"/>
                  <a:gd name="T56" fmla="*/ 171 w 205"/>
                  <a:gd name="T57" fmla="*/ 61 h 182"/>
                  <a:gd name="T58" fmla="*/ 197 w 205"/>
                  <a:gd name="T59" fmla="*/ 20 h 182"/>
                  <a:gd name="T60" fmla="*/ 205 w 205"/>
                  <a:gd name="T61" fmla="*/ 1 h 182"/>
                  <a:gd name="T62" fmla="*/ 197 w 205"/>
                  <a:gd name="T63" fmla="*/ 0 h 182"/>
                  <a:gd name="T64" fmla="*/ 182 w 205"/>
                  <a:gd name="T65" fmla="*/ 9 h 182"/>
                  <a:gd name="T66" fmla="*/ 170 w 205"/>
                  <a:gd name="T67" fmla="*/ 15 h 182"/>
                  <a:gd name="T68" fmla="*/ 155 w 205"/>
                  <a:gd name="T69" fmla="*/ 12 h 182"/>
                  <a:gd name="T70" fmla="*/ 143 w 205"/>
                  <a:gd name="T71" fmla="*/ 9 h 182"/>
                  <a:gd name="T72" fmla="*/ 127 w 205"/>
                  <a:gd name="T73" fmla="*/ 15 h 182"/>
                  <a:gd name="T74" fmla="*/ 111 w 205"/>
                  <a:gd name="T75" fmla="*/ 15 h 182"/>
                  <a:gd name="T76" fmla="*/ 99 w 205"/>
                  <a:gd name="T77" fmla="*/ 13 h 182"/>
                  <a:gd name="T78" fmla="*/ 91 w 205"/>
                  <a:gd name="T79" fmla="*/ 21 h 182"/>
                  <a:gd name="T80" fmla="*/ 79 w 205"/>
                  <a:gd name="T81" fmla="*/ 27 h 182"/>
                  <a:gd name="T82" fmla="*/ 74 w 205"/>
                  <a:gd name="T83" fmla="*/ 27 h 182"/>
                  <a:gd name="T84" fmla="*/ 52 w 205"/>
                  <a:gd name="T85" fmla="*/ 33 h 182"/>
                  <a:gd name="T86" fmla="*/ 45 w 205"/>
                  <a:gd name="T87" fmla="*/ 36 h 182"/>
                  <a:gd name="T88" fmla="*/ 45 w 205"/>
                  <a:gd name="T89" fmla="*/ 51 h 182"/>
                  <a:gd name="T90" fmla="*/ 39 w 205"/>
                  <a:gd name="T91" fmla="*/ 64 h 182"/>
                  <a:gd name="T92" fmla="*/ 18 w 205"/>
                  <a:gd name="T93" fmla="*/ 56 h 182"/>
                  <a:gd name="T94" fmla="*/ 12 w 205"/>
                  <a:gd name="T95" fmla="*/ 47 h 182"/>
                  <a:gd name="T96" fmla="*/ 6 w 205"/>
                  <a:gd name="T97" fmla="*/ 61 h 182"/>
                  <a:gd name="T98" fmla="*/ 0 w 205"/>
                  <a:gd name="T99" fmla="*/ 8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5" h="182">
                    <a:moveTo>
                      <a:pt x="0" y="82"/>
                    </a:moveTo>
                    <a:lnTo>
                      <a:pt x="3" y="88"/>
                    </a:lnTo>
                    <a:lnTo>
                      <a:pt x="0" y="96"/>
                    </a:lnTo>
                    <a:lnTo>
                      <a:pt x="3" y="111"/>
                    </a:lnTo>
                    <a:lnTo>
                      <a:pt x="0" y="118"/>
                    </a:lnTo>
                    <a:lnTo>
                      <a:pt x="3" y="124"/>
                    </a:lnTo>
                    <a:lnTo>
                      <a:pt x="3" y="137"/>
                    </a:lnTo>
                    <a:lnTo>
                      <a:pt x="6" y="143"/>
                    </a:lnTo>
                    <a:lnTo>
                      <a:pt x="15" y="149"/>
                    </a:lnTo>
                    <a:lnTo>
                      <a:pt x="15" y="152"/>
                    </a:lnTo>
                    <a:lnTo>
                      <a:pt x="18" y="168"/>
                    </a:lnTo>
                    <a:lnTo>
                      <a:pt x="17" y="173"/>
                    </a:lnTo>
                    <a:lnTo>
                      <a:pt x="12" y="179"/>
                    </a:lnTo>
                    <a:lnTo>
                      <a:pt x="15" y="179"/>
                    </a:lnTo>
                    <a:lnTo>
                      <a:pt x="20" y="182"/>
                    </a:lnTo>
                    <a:lnTo>
                      <a:pt x="23" y="181"/>
                    </a:lnTo>
                    <a:lnTo>
                      <a:pt x="33" y="182"/>
                    </a:lnTo>
                    <a:lnTo>
                      <a:pt x="39" y="172"/>
                    </a:lnTo>
                    <a:lnTo>
                      <a:pt x="42" y="170"/>
                    </a:lnTo>
                    <a:lnTo>
                      <a:pt x="48" y="158"/>
                    </a:lnTo>
                    <a:lnTo>
                      <a:pt x="61" y="164"/>
                    </a:lnTo>
                    <a:lnTo>
                      <a:pt x="64" y="168"/>
                    </a:lnTo>
                    <a:lnTo>
                      <a:pt x="65" y="176"/>
                    </a:lnTo>
                    <a:lnTo>
                      <a:pt x="71" y="176"/>
                    </a:lnTo>
                    <a:lnTo>
                      <a:pt x="71" y="165"/>
                    </a:lnTo>
                    <a:lnTo>
                      <a:pt x="76" y="165"/>
                    </a:lnTo>
                    <a:lnTo>
                      <a:pt x="89" y="153"/>
                    </a:lnTo>
                    <a:lnTo>
                      <a:pt x="100" y="155"/>
                    </a:lnTo>
                    <a:lnTo>
                      <a:pt x="100" y="150"/>
                    </a:lnTo>
                    <a:lnTo>
                      <a:pt x="102" y="147"/>
                    </a:lnTo>
                    <a:lnTo>
                      <a:pt x="100" y="146"/>
                    </a:lnTo>
                    <a:lnTo>
                      <a:pt x="100" y="137"/>
                    </a:lnTo>
                    <a:lnTo>
                      <a:pt x="97" y="132"/>
                    </a:lnTo>
                    <a:lnTo>
                      <a:pt x="94" y="127"/>
                    </a:lnTo>
                    <a:lnTo>
                      <a:pt x="94" y="123"/>
                    </a:lnTo>
                    <a:lnTo>
                      <a:pt x="92" y="120"/>
                    </a:lnTo>
                    <a:lnTo>
                      <a:pt x="100" y="115"/>
                    </a:lnTo>
                    <a:lnTo>
                      <a:pt x="108" y="120"/>
                    </a:lnTo>
                    <a:lnTo>
                      <a:pt x="121" y="120"/>
                    </a:lnTo>
                    <a:lnTo>
                      <a:pt x="120" y="114"/>
                    </a:lnTo>
                    <a:lnTo>
                      <a:pt x="115" y="114"/>
                    </a:lnTo>
                    <a:lnTo>
                      <a:pt x="111" y="111"/>
                    </a:lnTo>
                    <a:lnTo>
                      <a:pt x="115" y="106"/>
                    </a:lnTo>
                    <a:lnTo>
                      <a:pt x="118" y="100"/>
                    </a:lnTo>
                    <a:lnTo>
                      <a:pt x="118" y="96"/>
                    </a:lnTo>
                    <a:lnTo>
                      <a:pt x="121" y="92"/>
                    </a:lnTo>
                    <a:lnTo>
                      <a:pt x="118" y="83"/>
                    </a:lnTo>
                    <a:lnTo>
                      <a:pt x="111" y="79"/>
                    </a:lnTo>
                    <a:lnTo>
                      <a:pt x="112" y="68"/>
                    </a:lnTo>
                    <a:lnTo>
                      <a:pt x="118" y="64"/>
                    </a:lnTo>
                    <a:lnTo>
                      <a:pt x="124" y="65"/>
                    </a:lnTo>
                    <a:lnTo>
                      <a:pt x="132" y="62"/>
                    </a:lnTo>
                    <a:lnTo>
                      <a:pt x="132" y="61"/>
                    </a:lnTo>
                    <a:lnTo>
                      <a:pt x="143" y="58"/>
                    </a:lnTo>
                    <a:lnTo>
                      <a:pt x="161" y="73"/>
                    </a:lnTo>
                    <a:lnTo>
                      <a:pt x="170" y="65"/>
                    </a:lnTo>
                    <a:lnTo>
                      <a:pt x="171" y="62"/>
                    </a:lnTo>
                    <a:lnTo>
                      <a:pt x="171" y="61"/>
                    </a:lnTo>
                    <a:lnTo>
                      <a:pt x="196" y="30"/>
                    </a:lnTo>
                    <a:lnTo>
                      <a:pt x="197" y="20"/>
                    </a:lnTo>
                    <a:lnTo>
                      <a:pt x="202" y="13"/>
                    </a:lnTo>
                    <a:lnTo>
                      <a:pt x="205" y="1"/>
                    </a:lnTo>
                    <a:lnTo>
                      <a:pt x="202" y="0"/>
                    </a:lnTo>
                    <a:lnTo>
                      <a:pt x="197" y="0"/>
                    </a:lnTo>
                    <a:lnTo>
                      <a:pt x="182" y="6"/>
                    </a:lnTo>
                    <a:lnTo>
                      <a:pt x="182" y="9"/>
                    </a:lnTo>
                    <a:lnTo>
                      <a:pt x="176" y="13"/>
                    </a:lnTo>
                    <a:lnTo>
                      <a:pt x="170" y="15"/>
                    </a:lnTo>
                    <a:lnTo>
                      <a:pt x="167" y="13"/>
                    </a:lnTo>
                    <a:lnTo>
                      <a:pt x="155" y="12"/>
                    </a:lnTo>
                    <a:lnTo>
                      <a:pt x="152" y="6"/>
                    </a:lnTo>
                    <a:lnTo>
                      <a:pt x="143" y="9"/>
                    </a:lnTo>
                    <a:lnTo>
                      <a:pt x="129" y="7"/>
                    </a:lnTo>
                    <a:lnTo>
                      <a:pt x="127" y="15"/>
                    </a:lnTo>
                    <a:lnTo>
                      <a:pt x="121" y="18"/>
                    </a:lnTo>
                    <a:lnTo>
                      <a:pt x="111" y="15"/>
                    </a:lnTo>
                    <a:lnTo>
                      <a:pt x="103" y="17"/>
                    </a:lnTo>
                    <a:lnTo>
                      <a:pt x="99" y="13"/>
                    </a:lnTo>
                    <a:lnTo>
                      <a:pt x="92" y="17"/>
                    </a:lnTo>
                    <a:lnTo>
                      <a:pt x="91" y="21"/>
                    </a:lnTo>
                    <a:lnTo>
                      <a:pt x="88" y="24"/>
                    </a:lnTo>
                    <a:lnTo>
                      <a:pt x="79" y="27"/>
                    </a:lnTo>
                    <a:lnTo>
                      <a:pt x="79" y="24"/>
                    </a:lnTo>
                    <a:lnTo>
                      <a:pt x="74" y="27"/>
                    </a:lnTo>
                    <a:lnTo>
                      <a:pt x="58" y="27"/>
                    </a:lnTo>
                    <a:lnTo>
                      <a:pt x="52" y="33"/>
                    </a:lnTo>
                    <a:lnTo>
                      <a:pt x="47" y="36"/>
                    </a:lnTo>
                    <a:lnTo>
                      <a:pt x="45" y="36"/>
                    </a:lnTo>
                    <a:lnTo>
                      <a:pt x="41" y="45"/>
                    </a:lnTo>
                    <a:lnTo>
                      <a:pt x="45" y="51"/>
                    </a:lnTo>
                    <a:lnTo>
                      <a:pt x="45" y="61"/>
                    </a:lnTo>
                    <a:lnTo>
                      <a:pt x="39" y="64"/>
                    </a:lnTo>
                    <a:lnTo>
                      <a:pt x="26" y="62"/>
                    </a:lnTo>
                    <a:lnTo>
                      <a:pt x="18" y="56"/>
                    </a:lnTo>
                    <a:lnTo>
                      <a:pt x="17" y="51"/>
                    </a:lnTo>
                    <a:lnTo>
                      <a:pt x="12" y="47"/>
                    </a:lnTo>
                    <a:lnTo>
                      <a:pt x="8" y="48"/>
                    </a:lnTo>
                    <a:lnTo>
                      <a:pt x="6" y="61"/>
                    </a:lnTo>
                    <a:lnTo>
                      <a:pt x="1" y="70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7" name="Freeform 5500">
                <a:extLst>
                  <a:ext uri="{FF2B5EF4-FFF2-40B4-BE49-F238E27FC236}">
                    <a16:creationId xmlns:a16="http://schemas.microsoft.com/office/drawing/2014/main" id="{5D5ECC4D-EC44-73E8-5BD8-33996CA22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912"/>
                <a:ext cx="103" cy="91"/>
              </a:xfrm>
              <a:custGeom>
                <a:avLst/>
                <a:gdLst>
                  <a:gd name="T0" fmla="*/ 1 w 205"/>
                  <a:gd name="T1" fmla="*/ 70 h 182"/>
                  <a:gd name="T2" fmla="*/ 8 w 205"/>
                  <a:gd name="T3" fmla="*/ 48 h 182"/>
                  <a:gd name="T4" fmla="*/ 17 w 205"/>
                  <a:gd name="T5" fmla="*/ 51 h 182"/>
                  <a:gd name="T6" fmla="*/ 26 w 205"/>
                  <a:gd name="T7" fmla="*/ 62 h 182"/>
                  <a:gd name="T8" fmla="*/ 45 w 205"/>
                  <a:gd name="T9" fmla="*/ 61 h 182"/>
                  <a:gd name="T10" fmla="*/ 41 w 205"/>
                  <a:gd name="T11" fmla="*/ 45 h 182"/>
                  <a:gd name="T12" fmla="*/ 47 w 205"/>
                  <a:gd name="T13" fmla="*/ 36 h 182"/>
                  <a:gd name="T14" fmla="*/ 58 w 205"/>
                  <a:gd name="T15" fmla="*/ 27 h 182"/>
                  <a:gd name="T16" fmla="*/ 79 w 205"/>
                  <a:gd name="T17" fmla="*/ 24 h 182"/>
                  <a:gd name="T18" fmla="*/ 88 w 205"/>
                  <a:gd name="T19" fmla="*/ 24 h 182"/>
                  <a:gd name="T20" fmla="*/ 92 w 205"/>
                  <a:gd name="T21" fmla="*/ 17 h 182"/>
                  <a:gd name="T22" fmla="*/ 103 w 205"/>
                  <a:gd name="T23" fmla="*/ 17 h 182"/>
                  <a:gd name="T24" fmla="*/ 121 w 205"/>
                  <a:gd name="T25" fmla="*/ 18 h 182"/>
                  <a:gd name="T26" fmla="*/ 129 w 205"/>
                  <a:gd name="T27" fmla="*/ 7 h 182"/>
                  <a:gd name="T28" fmla="*/ 152 w 205"/>
                  <a:gd name="T29" fmla="*/ 6 h 182"/>
                  <a:gd name="T30" fmla="*/ 167 w 205"/>
                  <a:gd name="T31" fmla="*/ 13 h 182"/>
                  <a:gd name="T32" fmla="*/ 176 w 205"/>
                  <a:gd name="T33" fmla="*/ 13 h 182"/>
                  <a:gd name="T34" fmla="*/ 182 w 205"/>
                  <a:gd name="T35" fmla="*/ 6 h 182"/>
                  <a:gd name="T36" fmla="*/ 202 w 205"/>
                  <a:gd name="T37" fmla="*/ 0 h 182"/>
                  <a:gd name="T38" fmla="*/ 202 w 205"/>
                  <a:gd name="T39" fmla="*/ 13 h 182"/>
                  <a:gd name="T40" fmla="*/ 196 w 205"/>
                  <a:gd name="T41" fmla="*/ 30 h 182"/>
                  <a:gd name="T42" fmla="*/ 171 w 205"/>
                  <a:gd name="T43" fmla="*/ 62 h 182"/>
                  <a:gd name="T44" fmla="*/ 161 w 205"/>
                  <a:gd name="T45" fmla="*/ 73 h 182"/>
                  <a:gd name="T46" fmla="*/ 132 w 205"/>
                  <a:gd name="T47" fmla="*/ 61 h 182"/>
                  <a:gd name="T48" fmla="*/ 124 w 205"/>
                  <a:gd name="T49" fmla="*/ 65 h 182"/>
                  <a:gd name="T50" fmla="*/ 112 w 205"/>
                  <a:gd name="T51" fmla="*/ 68 h 182"/>
                  <a:gd name="T52" fmla="*/ 118 w 205"/>
                  <a:gd name="T53" fmla="*/ 83 h 182"/>
                  <a:gd name="T54" fmla="*/ 118 w 205"/>
                  <a:gd name="T55" fmla="*/ 96 h 182"/>
                  <a:gd name="T56" fmla="*/ 115 w 205"/>
                  <a:gd name="T57" fmla="*/ 106 h 182"/>
                  <a:gd name="T58" fmla="*/ 115 w 205"/>
                  <a:gd name="T59" fmla="*/ 114 h 182"/>
                  <a:gd name="T60" fmla="*/ 121 w 205"/>
                  <a:gd name="T61" fmla="*/ 120 h 182"/>
                  <a:gd name="T62" fmla="*/ 100 w 205"/>
                  <a:gd name="T63" fmla="*/ 115 h 182"/>
                  <a:gd name="T64" fmla="*/ 94 w 205"/>
                  <a:gd name="T65" fmla="*/ 123 h 182"/>
                  <a:gd name="T66" fmla="*/ 97 w 205"/>
                  <a:gd name="T67" fmla="*/ 132 h 182"/>
                  <a:gd name="T68" fmla="*/ 100 w 205"/>
                  <a:gd name="T69" fmla="*/ 146 h 182"/>
                  <a:gd name="T70" fmla="*/ 100 w 205"/>
                  <a:gd name="T71" fmla="*/ 150 h 182"/>
                  <a:gd name="T72" fmla="*/ 89 w 205"/>
                  <a:gd name="T73" fmla="*/ 153 h 182"/>
                  <a:gd name="T74" fmla="*/ 71 w 205"/>
                  <a:gd name="T75" fmla="*/ 165 h 182"/>
                  <a:gd name="T76" fmla="*/ 65 w 205"/>
                  <a:gd name="T77" fmla="*/ 176 h 182"/>
                  <a:gd name="T78" fmla="*/ 61 w 205"/>
                  <a:gd name="T79" fmla="*/ 164 h 182"/>
                  <a:gd name="T80" fmla="*/ 42 w 205"/>
                  <a:gd name="T81" fmla="*/ 170 h 182"/>
                  <a:gd name="T82" fmla="*/ 33 w 205"/>
                  <a:gd name="T83" fmla="*/ 182 h 182"/>
                  <a:gd name="T84" fmla="*/ 20 w 205"/>
                  <a:gd name="T85" fmla="*/ 182 h 182"/>
                  <a:gd name="T86" fmla="*/ 12 w 205"/>
                  <a:gd name="T87" fmla="*/ 179 h 182"/>
                  <a:gd name="T88" fmla="*/ 18 w 205"/>
                  <a:gd name="T89" fmla="*/ 168 h 182"/>
                  <a:gd name="T90" fmla="*/ 15 w 205"/>
                  <a:gd name="T91" fmla="*/ 149 h 182"/>
                  <a:gd name="T92" fmla="*/ 3 w 205"/>
                  <a:gd name="T93" fmla="*/ 137 h 182"/>
                  <a:gd name="T94" fmla="*/ 0 w 205"/>
                  <a:gd name="T95" fmla="*/ 118 h 182"/>
                  <a:gd name="T96" fmla="*/ 0 w 205"/>
                  <a:gd name="T97" fmla="*/ 96 h 182"/>
                  <a:gd name="T98" fmla="*/ 0 w 205"/>
                  <a:gd name="T99" fmla="*/ 8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5" h="182">
                    <a:moveTo>
                      <a:pt x="0" y="82"/>
                    </a:moveTo>
                    <a:lnTo>
                      <a:pt x="1" y="70"/>
                    </a:lnTo>
                    <a:lnTo>
                      <a:pt x="6" y="61"/>
                    </a:lnTo>
                    <a:lnTo>
                      <a:pt x="8" y="48"/>
                    </a:lnTo>
                    <a:lnTo>
                      <a:pt x="12" y="47"/>
                    </a:lnTo>
                    <a:lnTo>
                      <a:pt x="17" y="51"/>
                    </a:lnTo>
                    <a:lnTo>
                      <a:pt x="18" y="56"/>
                    </a:lnTo>
                    <a:lnTo>
                      <a:pt x="26" y="62"/>
                    </a:lnTo>
                    <a:lnTo>
                      <a:pt x="39" y="64"/>
                    </a:lnTo>
                    <a:lnTo>
                      <a:pt x="45" y="61"/>
                    </a:lnTo>
                    <a:lnTo>
                      <a:pt x="45" y="51"/>
                    </a:lnTo>
                    <a:lnTo>
                      <a:pt x="41" y="45"/>
                    </a:lnTo>
                    <a:lnTo>
                      <a:pt x="45" y="36"/>
                    </a:lnTo>
                    <a:lnTo>
                      <a:pt x="47" y="36"/>
                    </a:lnTo>
                    <a:lnTo>
                      <a:pt x="52" y="33"/>
                    </a:lnTo>
                    <a:lnTo>
                      <a:pt x="58" y="27"/>
                    </a:lnTo>
                    <a:lnTo>
                      <a:pt x="74" y="27"/>
                    </a:lnTo>
                    <a:lnTo>
                      <a:pt x="79" y="24"/>
                    </a:lnTo>
                    <a:lnTo>
                      <a:pt x="79" y="27"/>
                    </a:lnTo>
                    <a:lnTo>
                      <a:pt x="88" y="24"/>
                    </a:lnTo>
                    <a:lnTo>
                      <a:pt x="91" y="21"/>
                    </a:lnTo>
                    <a:lnTo>
                      <a:pt x="92" y="17"/>
                    </a:lnTo>
                    <a:lnTo>
                      <a:pt x="99" y="13"/>
                    </a:lnTo>
                    <a:lnTo>
                      <a:pt x="103" y="17"/>
                    </a:lnTo>
                    <a:lnTo>
                      <a:pt x="111" y="15"/>
                    </a:lnTo>
                    <a:lnTo>
                      <a:pt x="121" y="18"/>
                    </a:lnTo>
                    <a:lnTo>
                      <a:pt x="127" y="15"/>
                    </a:lnTo>
                    <a:lnTo>
                      <a:pt x="129" y="7"/>
                    </a:lnTo>
                    <a:lnTo>
                      <a:pt x="143" y="9"/>
                    </a:lnTo>
                    <a:lnTo>
                      <a:pt x="152" y="6"/>
                    </a:lnTo>
                    <a:lnTo>
                      <a:pt x="155" y="12"/>
                    </a:lnTo>
                    <a:lnTo>
                      <a:pt x="167" y="13"/>
                    </a:lnTo>
                    <a:lnTo>
                      <a:pt x="170" y="15"/>
                    </a:lnTo>
                    <a:lnTo>
                      <a:pt x="176" y="13"/>
                    </a:lnTo>
                    <a:lnTo>
                      <a:pt x="182" y="9"/>
                    </a:lnTo>
                    <a:lnTo>
                      <a:pt x="182" y="6"/>
                    </a:lnTo>
                    <a:lnTo>
                      <a:pt x="197" y="0"/>
                    </a:lnTo>
                    <a:lnTo>
                      <a:pt x="202" y="0"/>
                    </a:lnTo>
                    <a:lnTo>
                      <a:pt x="205" y="1"/>
                    </a:lnTo>
                    <a:lnTo>
                      <a:pt x="202" y="13"/>
                    </a:lnTo>
                    <a:lnTo>
                      <a:pt x="197" y="20"/>
                    </a:lnTo>
                    <a:lnTo>
                      <a:pt x="196" y="30"/>
                    </a:lnTo>
                    <a:lnTo>
                      <a:pt x="171" y="61"/>
                    </a:lnTo>
                    <a:lnTo>
                      <a:pt x="171" y="62"/>
                    </a:lnTo>
                    <a:lnTo>
                      <a:pt x="170" y="65"/>
                    </a:lnTo>
                    <a:lnTo>
                      <a:pt x="161" y="73"/>
                    </a:lnTo>
                    <a:lnTo>
                      <a:pt x="143" y="58"/>
                    </a:lnTo>
                    <a:lnTo>
                      <a:pt x="132" y="61"/>
                    </a:lnTo>
                    <a:lnTo>
                      <a:pt x="132" y="62"/>
                    </a:lnTo>
                    <a:lnTo>
                      <a:pt x="124" y="65"/>
                    </a:lnTo>
                    <a:lnTo>
                      <a:pt x="118" y="64"/>
                    </a:lnTo>
                    <a:lnTo>
                      <a:pt x="112" y="68"/>
                    </a:lnTo>
                    <a:lnTo>
                      <a:pt x="111" y="79"/>
                    </a:lnTo>
                    <a:lnTo>
                      <a:pt x="118" y="83"/>
                    </a:lnTo>
                    <a:lnTo>
                      <a:pt x="121" y="92"/>
                    </a:lnTo>
                    <a:lnTo>
                      <a:pt x="118" y="96"/>
                    </a:lnTo>
                    <a:lnTo>
                      <a:pt x="118" y="100"/>
                    </a:lnTo>
                    <a:lnTo>
                      <a:pt x="115" y="106"/>
                    </a:lnTo>
                    <a:lnTo>
                      <a:pt x="111" y="111"/>
                    </a:lnTo>
                    <a:lnTo>
                      <a:pt x="115" y="114"/>
                    </a:lnTo>
                    <a:lnTo>
                      <a:pt x="120" y="114"/>
                    </a:lnTo>
                    <a:lnTo>
                      <a:pt x="121" y="120"/>
                    </a:lnTo>
                    <a:lnTo>
                      <a:pt x="108" y="120"/>
                    </a:lnTo>
                    <a:lnTo>
                      <a:pt x="100" y="115"/>
                    </a:lnTo>
                    <a:lnTo>
                      <a:pt x="92" y="120"/>
                    </a:lnTo>
                    <a:lnTo>
                      <a:pt x="94" y="123"/>
                    </a:lnTo>
                    <a:lnTo>
                      <a:pt x="94" y="127"/>
                    </a:lnTo>
                    <a:lnTo>
                      <a:pt x="97" y="132"/>
                    </a:lnTo>
                    <a:lnTo>
                      <a:pt x="100" y="137"/>
                    </a:lnTo>
                    <a:lnTo>
                      <a:pt x="100" y="146"/>
                    </a:lnTo>
                    <a:lnTo>
                      <a:pt x="102" y="147"/>
                    </a:lnTo>
                    <a:lnTo>
                      <a:pt x="100" y="150"/>
                    </a:lnTo>
                    <a:lnTo>
                      <a:pt x="100" y="155"/>
                    </a:lnTo>
                    <a:lnTo>
                      <a:pt x="89" y="153"/>
                    </a:lnTo>
                    <a:lnTo>
                      <a:pt x="76" y="165"/>
                    </a:lnTo>
                    <a:lnTo>
                      <a:pt x="71" y="165"/>
                    </a:lnTo>
                    <a:lnTo>
                      <a:pt x="71" y="176"/>
                    </a:lnTo>
                    <a:lnTo>
                      <a:pt x="65" y="176"/>
                    </a:lnTo>
                    <a:lnTo>
                      <a:pt x="64" y="168"/>
                    </a:lnTo>
                    <a:lnTo>
                      <a:pt x="61" y="164"/>
                    </a:lnTo>
                    <a:lnTo>
                      <a:pt x="48" y="158"/>
                    </a:lnTo>
                    <a:lnTo>
                      <a:pt x="42" y="170"/>
                    </a:lnTo>
                    <a:lnTo>
                      <a:pt x="39" y="172"/>
                    </a:lnTo>
                    <a:lnTo>
                      <a:pt x="33" y="182"/>
                    </a:lnTo>
                    <a:lnTo>
                      <a:pt x="23" y="181"/>
                    </a:lnTo>
                    <a:lnTo>
                      <a:pt x="20" y="182"/>
                    </a:lnTo>
                    <a:lnTo>
                      <a:pt x="15" y="179"/>
                    </a:lnTo>
                    <a:lnTo>
                      <a:pt x="12" y="179"/>
                    </a:lnTo>
                    <a:lnTo>
                      <a:pt x="17" y="173"/>
                    </a:lnTo>
                    <a:lnTo>
                      <a:pt x="18" y="168"/>
                    </a:lnTo>
                    <a:lnTo>
                      <a:pt x="15" y="152"/>
                    </a:lnTo>
                    <a:lnTo>
                      <a:pt x="15" y="149"/>
                    </a:lnTo>
                    <a:lnTo>
                      <a:pt x="6" y="143"/>
                    </a:lnTo>
                    <a:lnTo>
                      <a:pt x="3" y="137"/>
                    </a:lnTo>
                    <a:lnTo>
                      <a:pt x="3" y="124"/>
                    </a:lnTo>
                    <a:lnTo>
                      <a:pt x="0" y="118"/>
                    </a:lnTo>
                    <a:lnTo>
                      <a:pt x="3" y="111"/>
                    </a:lnTo>
                    <a:lnTo>
                      <a:pt x="0" y="96"/>
                    </a:lnTo>
                    <a:lnTo>
                      <a:pt x="3" y="88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8" name="Freeform 5501">
                <a:extLst>
                  <a:ext uri="{FF2B5EF4-FFF2-40B4-BE49-F238E27FC236}">
                    <a16:creationId xmlns:a16="http://schemas.microsoft.com/office/drawing/2014/main" id="{224E822B-506F-7363-DDEE-C538D0403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912"/>
                <a:ext cx="103" cy="91"/>
              </a:xfrm>
              <a:custGeom>
                <a:avLst/>
                <a:gdLst>
                  <a:gd name="T0" fmla="*/ 1 w 205"/>
                  <a:gd name="T1" fmla="*/ 70 h 182"/>
                  <a:gd name="T2" fmla="*/ 8 w 205"/>
                  <a:gd name="T3" fmla="*/ 48 h 182"/>
                  <a:gd name="T4" fmla="*/ 17 w 205"/>
                  <a:gd name="T5" fmla="*/ 51 h 182"/>
                  <a:gd name="T6" fmla="*/ 26 w 205"/>
                  <a:gd name="T7" fmla="*/ 62 h 182"/>
                  <a:gd name="T8" fmla="*/ 45 w 205"/>
                  <a:gd name="T9" fmla="*/ 61 h 182"/>
                  <a:gd name="T10" fmla="*/ 41 w 205"/>
                  <a:gd name="T11" fmla="*/ 45 h 182"/>
                  <a:gd name="T12" fmla="*/ 47 w 205"/>
                  <a:gd name="T13" fmla="*/ 36 h 182"/>
                  <a:gd name="T14" fmla="*/ 58 w 205"/>
                  <a:gd name="T15" fmla="*/ 27 h 182"/>
                  <a:gd name="T16" fmla="*/ 79 w 205"/>
                  <a:gd name="T17" fmla="*/ 24 h 182"/>
                  <a:gd name="T18" fmla="*/ 88 w 205"/>
                  <a:gd name="T19" fmla="*/ 24 h 182"/>
                  <a:gd name="T20" fmla="*/ 92 w 205"/>
                  <a:gd name="T21" fmla="*/ 17 h 182"/>
                  <a:gd name="T22" fmla="*/ 103 w 205"/>
                  <a:gd name="T23" fmla="*/ 17 h 182"/>
                  <a:gd name="T24" fmla="*/ 121 w 205"/>
                  <a:gd name="T25" fmla="*/ 18 h 182"/>
                  <a:gd name="T26" fmla="*/ 129 w 205"/>
                  <a:gd name="T27" fmla="*/ 7 h 182"/>
                  <a:gd name="T28" fmla="*/ 152 w 205"/>
                  <a:gd name="T29" fmla="*/ 6 h 182"/>
                  <a:gd name="T30" fmla="*/ 167 w 205"/>
                  <a:gd name="T31" fmla="*/ 13 h 182"/>
                  <a:gd name="T32" fmla="*/ 176 w 205"/>
                  <a:gd name="T33" fmla="*/ 13 h 182"/>
                  <a:gd name="T34" fmla="*/ 182 w 205"/>
                  <a:gd name="T35" fmla="*/ 6 h 182"/>
                  <a:gd name="T36" fmla="*/ 202 w 205"/>
                  <a:gd name="T37" fmla="*/ 0 h 182"/>
                  <a:gd name="T38" fmla="*/ 202 w 205"/>
                  <a:gd name="T39" fmla="*/ 13 h 182"/>
                  <a:gd name="T40" fmla="*/ 196 w 205"/>
                  <a:gd name="T41" fmla="*/ 30 h 182"/>
                  <a:gd name="T42" fmla="*/ 171 w 205"/>
                  <a:gd name="T43" fmla="*/ 62 h 182"/>
                  <a:gd name="T44" fmla="*/ 161 w 205"/>
                  <a:gd name="T45" fmla="*/ 73 h 182"/>
                  <a:gd name="T46" fmla="*/ 132 w 205"/>
                  <a:gd name="T47" fmla="*/ 61 h 182"/>
                  <a:gd name="T48" fmla="*/ 124 w 205"/>
                  <a:gd name="T49" fmla="*/ 65 h 182"/>
                  <a:gd name="T50" fmla="*/ 112 w 205"/>
                  <a:gd name="T51" fmla="*/ 68 h 182"/>
                  <a:gd name="T52" fmla="*/ 118 w 205"/>
                  <a:gd name="T53" fmla="*/ 83 h 182"/>
                  <a:gd name="T54" fmla="*/ 118 w 205"/>
                  <a:gd name="T55" fmla="*/ 96 h 182"/>
                  <a:gd name="T56" fmla="*/ 115 w 205"/>
                  <a:gd name="T57" fmla="*/ 106 h 182"/>
                  <a:gd name="T58" fmla="*/ 115 w 205"/>
                  <a:gd name="T59" fmla="*/ 114 h 182"/>
                  <a:gd name="T60" fmla="*/ 121 w 205"/>
                  <a:gd name="T61" fmla="*/ 120 h 182"/>
                  <a:gd name="T62" fmla="*/ 100 w 205"/>
                  <a:gd name="T63" fmla="*/ 115 h 182"/>
                  <a:gd name="T64" fmla="*/ 94 w 205"/>
                  <a:gd name="T65" fmla="*/ 123 h 182"/>
                  <a:gd name="T66" fmla="*/ 97 w 205"/>
                  <a:gd name="T67" fmla="*/ 132 h 182"/>
                  <a:gd name="T68" fmla="*/ 100 w 205"/>
                  <a:gd name="T69" fmla="*/ 146 h 182"/>
                  <a:gd name="T70" fmla="*/ 100 w 205"/>
                  <a:gd name="T71" fmla="*/ 150 h 182"/>
                  <a:gd name="T72" fmla="*/ 89 w 205"/>
                  <a:gd name="T73" fmla="*/ 153 h 182"/>
                  <a:gd name="T74" fmla="*/ 71 w 205"/>
                  <a:gd name="T75" fmla="*/ 165 h 182"/>
                  <a:gd name="T76" fmla="*/ 65 w 205"/>
                  <a:gd name="T77" fmla="*/ 176 h 182"/>
                  <a:gd name="T78" fmla="*/ 61 w 205"/>
                  <a:gd name="T79" fmla="*/ 164 h 182"/>
                  <a:gd name="T80" fmla="*/ 42 w 205"/>
                  <a:gd name="T81" fmla="*/ 170 h 182"/>
                  <a:gd name="T82" fmla="*/ 33 w 205"/>
                  <a:gd name="T83" fmla="*/ 182 h 182"/>
                  <a:gd name="T84" fmla="*/ 20 w 205"/>
                  <a:gd name="T85" fmla="*/ 182 h 182"/>
                  <a:gd name="T86" fmla="*/ 12 w 205"/>
                  <a:gd name="T87" fmla="*/ 179 h 182"/>
                  <a:gd name="T88" fmla="*/ 18 w 205"/>
                  <a:gd name="T89" fmla="*/ 168 h 182"/>
                  <a:gd name="T90" fmla="*/ 15 w 205"/>
                  <a:gd name="T91" fmla="*/ 149 h 182"/>
                  <a:gd name="T92" fmla="*/ 3 w 205"/>
                  <a:gd name="T93" fmla="*/ 137 h 182"/>
                  <a:gd name="T94" fmla="*/ 0 w 205"/>
                  <a:gd name="T95" fmla="*/ 118 h 182"/>
                  <a:gd name="T96" fmla="*/ 0 w 205"/>
                  <a:gd name="T97" fmla="*/ 96 h 182"/>
                  <a:gd name="T98" fmla="*/ 0 w 205"/>
                  <a:gd name="T99" fmla="*/ 8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5" h="182">
                    <a:moveTo>
                      <a:pt x="0" y="82"/>
                    </a:moveTo>
                    <a:lnTo>
                      <a:pt x="1" y="70"/>
                    </a:lnTo>
                    <a:lnTo>
                      <a:pt x="6" y="61"/>
                    </a:lnTo>
                    <a:lnTo>
                      <a:pt x="8" y="48"/>
                    </a:lnTo>
                    <a:lnTo>
                      <a:pt x="12" y="47"/>
                    </a:lnTo>
                    <a:lnTo>
                      <a:pt x="17" y="51"/>
                    </a:lnTo>
                    <a:lnTo>
                      <a:pt x="18" y="56"/>
                    </a:lnTo>
                    <a:lnTo>
                      <a:pt x="26" y="62"/>
                    </a:lnTo>
                    <a:lnTo>
                      <a:pt x="39" y="64"/>
                    </a:lnTo>
                    <a:lnTo>
                      <a:pt x="45" y="61"/>
                    </a:lnTo>
                    <a:lnTo>
                      <a:pt x="45" y="51"/>
                    </a:lnTo>
                    <a:lnTo>
                      <a:pt x="41" y="45"/>
                    </a:lnTo>
                    <a:lnTo>
                      <a:pt x="45" y="36"/>
                    </a:lnTo>
                    <a:lnTo>
                      <a:pt x="47" y="36"/>
                    </a:lnTo>
                    <a:lnTo>
                      <a:pt x="52" y="33"/>
                    </a:lnTo>
                    <a:lnTo>
                      <a:pt x="58" y="27"/>
                    </a:lnTo>
                    <a:lnTo>
                      <a:pt x="74" y="27"/>
                    </a:lnTo>
                    <a:lnTo>
                      <a:pt x="79" y="24"/>
                    </a:lnTo>
                    <a:lnTo>
                      <a:pt x="79" y="27"/>
                    </a:lnTo>
                    <a:lnTo>
                      <a:pt x="88" y="24"/>
                    </a:lnTo>
                    <a:lnTo>
                      <a:pt x="91" y="21"/>
                    </a:lnTo>
                    <a:lnTo>
                      <a:pt x="92" y="17"/>
                    </a:lnTo>
                    <a:lnTo>
                      <a:pt x="99" y="13"/>
                    </a:lnTo>
                    <a:lnTo>
                      <a:pt x="103" y="17"/>
                    </a:lnTo>
                    <a:lnTo>
                      <a:pt x="111" y="15"/>
                    </a:lnTo>
                    <a:lnTo>
                      <a:pt x="121" y="18"/>
                    </a:lnTo>
                    <a:lnTo>
                      <a:pt x="127" y="15"/>
                    </a:lnTo>
                    <a:lnTo>
                      <a:pt x="129" y="7"/>
                    </a:lnTo>
                    <a:lnTo>
                      <a:pt x="143" y="9"/>
                    </a:lnTo>
                    <a:lnTo>
                      <a:pt x="152" y="6"/>
                    </a:lnTo>
                    <a:lnTo>
                      <a:pt x="155" y="12"/>
                    </a:lnTo>
                    <a:lnTo>
                      <a:pt x="167" y="13"/>
                    </a:lnTo>
                    <a:lnTo>
                      <a:pt x="170" y="15"/>
                    </a:lnTo>
                    <a:lnTo>
                      <a:pt x="176" y="13"/>
                    </a:lnTo>
                    <a:lnTo>
                      <a:pt x="182" y="9"/>
                    </a:lnTo>
                    <a:lnTo>
                      <a:pt x="182" y="6"/>
                    </a:lnTo>
                    <a:lnTo>
                      <a:pt x="197" y="0"/>
                    </a:lnTo>
                    <a:lnTo>
                      <a:pt x="202" y="0"/>
                    </a:lnTo>
                    <a:lnTo>
                      <a:pt x="205" y="1"/>
                    </a:lnTo>
                    <a:lnTo>
                      <a:pt x="202" y="13"/>
                    </a:lnTo>
                    <a:lnTo>
                      <a:pt x="197" y="20"/>
                    </a:lnTo>
                    <a:lnTo>
                      <a:pt x="196" y="30"/>
                    </a:lnTo>
                    <a:lnTo>
                      <a:pt x="171" y="61"/>
                    </a:lnTo>
                    <a:lnTo>
                      <a:pt x="171" y="62"/>
                    </a:lnTo>
                    <a:lnTo>
                      <a:pt x="170" y="65"/>
                    </a:lnTo>
                    <a:lnTo>
                      <a:pt x="161" y="73"/>
                    </a:lnTo>
                    <a:lnTo>
                      <a:pt x="143" y="58"/>
                    </a:lnTo>
                    <a:lnTo>
                      <a:pt x="132" y="61"/>
                    </a:lnTo>
                    <a:lnTo>
                      <a:pt x="132" y="62"/>
                    </a:lnTo>
                    <a:lnTo>
                      <a:pt x="124" y="65"/>
                    </a:lnTo>
                    <a:lnTo>
                      <a:pt x="118" y="64"/>
                    </a:lnTo>
                    <a:lnTo>
                      <a:pt x="112" y="68"/>
                    </a:lnTo>
                    <a:lnTo>
                      <a:pt x="111" y="79"/>
                    </a:lnTo>
                    <a:lnTo>
                      <a:pt x="118" y="83"/>
                    </a:lnTo>
                    <a:lnTo>
                      <a:pt x="121" y="92"/>
                    </a:lnTo>
                    <a:lnTo>
                      <a:pt x="118" y="96"/>
                    </a:lnTo>
                    <a:lnTo>
                      <a:pt x="118" y="100"/>
                    </a:lnTo>
                    <a:lnTo>
                      <a:pt x="115" y="106"/>
                    </a:lnTo>
                    <a:lnTo>
                      <a:pt x="111" y="111"/>
                    </a:lnTo>
                    <a:lnTo>
                      <a:pt x="115" y="114"/>
                    </a:lnTo>
                    <a:lnTo>
                      <a:pt x="120" y="114"/>
                    </a:lnTo>
                    <a:lnTo>
                      <a:pt x="121" y="120"/>
                    </a:lnTo>
                    <a:lnTo>
                      <a:pt x="108" y="120"/>
                    </a:lnTo>
                    <a:lnTo>
                      <a:pt x="100" y="115"/>
                    </a:lnTo>
                    <a:lnTo>
                      <a:pt x="92" y="120"/>
                    </a:lnTo>
                    <a:lnTo>
                      <a:pt x="94" y="123"/>
                    </a:lnTo>
                    <a:lnTo>
                      <a:pt x="94" y="127"/>
                    </a:lnTo>
                    <a:lnTo>
                      <a:pt x="97" y="132"/>
                    </a:lnTo>
                    <a:lnTo>
                      <a:pt x="100" y="137"/>
                    </a:lnTo>
                    <a:lnTo>
                      <a:pt x="100" y="146"/>
                    </a:lnTo>
                    <a:lnTo>
                      <a:pt x="102" y="147"/>
                    </a:lnTo>
                    <a:lnTo>
                      <a:pt x="100" y="150"/>
                    </a:lnTo>
                    <a:lnTo>
                      <a:pt x="100" y="155"/>
                    </a:lnTo>
                    <a:lnTo>
                      <a:pt x="89" y="153"/>
                    </a:lnTo>
                    <a:lnTo>
                      <a:pt x="76" y="165"/>
                    </a:lnTo>
                    <a:lnTo>
                      <a:pt x="71" y="165"/>
                    </a:lnTo>
                    <a:lnTo>
                      <a:pt x="71" y="176"/>
                    </a:lnTo>
                    <a:lnTo>
                      <a:pt x="65" y="176"/>
                    </a:lnTo>
                    <a:lnTo>
                      <a:pt x="64" y="168"/>
                    </a:lnTo>
                    <a:lnTo>
                      <a:pt x="61" y="164"/>
                    </a:lnTo>
                    <a:lnTo>
                      <a:pt x="48" y="158"/>
                    </a:lnTo>
                    <a:lnTo>
                      <a:pt x="42" y="170"/>
                    </a:lnTo>
                    <a:lnTo>
                      <a:pt x="39" y="172"/>
                    </a:lnTo>
                    <a:lnTo>
                      <a:pt x="33" y="182"/>
                    </a:lnTo>
                    <a:lnTo>
                      <a:pt x="23" y="181"/>
                    </a:lnTo>
                    <a:lnTo>
                      <a:pt x="20" y="182"/>
                    </a:lnTo>
                    <a:lnTo>
                      <a:pt x="15" y="179"/>
                    </a:lnTo>
                    <a:lnTo>
                      <a:pt x="12" y="179"/>
                    </a:lnTo>
                    <a:lnTo>
                      <a:pt x="17" y="173"/>
                    </a:lnTo>
                    <a:lnTo>
                      <a:pt x="18" y="168"/>
                    </a:lnTo>
                    <a:lnTo>
                      <a:pt x="15" y="152"/>
                    </a:lnTo>
                    <a:lnTo>
                      <a:pt x="15" y="149"/>
                    </a:lnTo>
                    <a:lnTo>
                      <a:pt x="6" y="143"/>
                    </a:lnTo>
                    <a:lnTo>
                      <a:pt x="3" y="137"/>
                    </a:lnTo>
                    <a:lnTo>
                      <a:pt x="3" y="124"/>
                    </a:lnTo>
                    <a:lnTo>
                      <a:pt x="0" y="118"/>
                    </a:lnTo>
                    <a:lnTo>
                      <a:pt x="3" y="111"/>
                    </a:lnTo>
                    <a:lnTo>
                      <a:pt x="0" y="96"/>
                    </a:lnTo>
                    <a:lnTo>
                      <a:pt x="3" y="88"/>
                    </a:lnTo>
                    <a:lnTo>
                      <a:pt x="0" y="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49" name="Freeform 5502">
                <a:extLst>
                  <a:ext uri="{FF2B5EF4-FFF2-40B4-BE49-F238E27FC236}">
                    <a16:creationId xmlns:a16="http://schemas.microsoft.com/office/drawing/2014/main" id="{521C6EAE-E9C3-2109-4EA3-9122E28AB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1877"/>
                <a:ext cx="68" cy="123"/>
              </a:xfrm>
              <a:custGeom>
                <a:avLst/>
                <a:gdLst>
                  <a:gd name="T0" fmla="*/ 131 w 135"/>
                  <a:gd name="T1" fmla="*/ 17 h 246"/>
                  <a:gd name="T2" fmla="*/ 118 w 135"/>
                  <a:gd name="T3" fmla="*/ 18 h 246"/>
                  <a:gd name="T4" fmla="*/ 115 w 135"/>
                  <a:gd name="T5" fmla="*/ 4 h 246"/>
                  <a:gd name="T6" fmla="*/ 103 w 135"/>
                  <a:gd name="T7" fmla="*/ 1 h 246"/>
                  <a:gd name="T8" fmla="*/ 97 w 135"/>
                  <a:gd name="T9" fmla="*/ 7 h 246"/>
                  <a:gd name="T10" fmla="*/ 91 w 135"/>
                  <a:gd name="T11" fmla="*/ 24 h 246"/>
                  <a:gd name="T12" fmla="*/ 83 w 135"/>
                  <a:gd name="T13" fmla="*/ 30 h 246"/>
                  <a:gd name="T14" fmla="*/ 79 w 135"/>
                  <a:gd name="T15" fmla="*/ 42 h 246"/>
                  <a:gd name="T16" fmla="*/ 67 w 135"/>
                  <a:gd name="T17" fmla="*/ 44 h 246"/>
                  <a:gd name="T18" fmla="*/ 58 w 135"/>
                  <a:gd name="T19" fmla="*/ 36 h 246"/>
                  <a:gd name="T20" fmla="*/ 52 w 135"/>
                  <a:gd name="T21" fmla="*/ 50 h 246"/>
                  <a:gd name="T22" fmla="*/ 33 w 135"/>
                  <a:gd name="T23" fmla="*/ 45 h 246"/>
                  <a:gd name="T24" fmla="*/ 23 w 135"/>
                  <a:gd name="T25" fmla="*/ 41 h 246"/>
                  <a:gd name="T26" fmla="*/ 21 w 135"/>
                  <a:gd name="T27" fmla="*/ 50 h 246"/>
                  <a:gd name="T28" fmla="*/ 20 w 135"/>
                  <a:gd name="T29" fmla="*/ 61 h 246"/>
                  <a:gd name="T30" fmla="*/ 6 w 135"/>
                  <a:gd name="T31" fmla="*/ 64 h 246"/>
                  <a:gd name="T32" fmla="*/ 14 w 135"/>
                  <a:gd name="T33" fmla="*/ 88 h 246"/>
                  <a:gd name="T34" fmla="*/ 18 w 135"/>
                  <a:gd name="T35" fmla="*/ 103 h 246"/>
                  <a:gd name="T36" fmla="*/ 9 w 135"/>
                  <a:gd name="T37" fmla="*/ 100 h 246"/>
                  <a:gd name="T38" fmla="*/ 0 w 135"/>
                  <a:gd name="T39" fmla="*/ 108 h 246"/>
                  <a:gd name="T40" fmla="*/ 12 w 135"/>
                  <a:gd name="T41" fmla="*/ 118 h 246"/>
                  <a:gd name="T42" fmla="*/ 23 w 135"/>
                  <a:gd name="T43" fmla="*/ 123 h 246"/>
                  <a:gd name="T44" fmla="*/ 24 w 135"/>
                  <a:gd name="T45" fmla="*/ 147 h 246"/>
                  <a:gd name="T46" fmla="*/ 46 w 135"/>
                  <a:gd name="T47" fmla="*/ 161 h 246"/>
                  <a:gd name="T48" fmla="*/ 47 w 135"/>
                  <a:gd name="T49" fmla="*/ 166 h 246"/>
                  <a:gd name="T50" fmla="*/ 30 w 135"/>
                  <a:gd name="T51" fmla="*/ 169 h 246"/>
                  <a:gd name="T52" fmla="*/ 27 w 135"/>
                  <a:gd name="T53" fmla="*/ 178 h 246"/>
                  <a:gd name="T54" fmla="*/ 30 w 135"/>
                  <a:gd name="T55" fmla="*/ 197 h 246"/>
                  <a:gd name="T56" fmla="*/ 27 w 135"/>
                  <a:gd name="T57" fmla="*/ 229 h 246"/>
                  <a:gd name="T58" fmla="*/ 23 w 135"/>
                  <a:gd name="T59" fmla="*/ 238 h 246"/>
                  <a:gd name="T60" fmla="*/ 44 w 135"/>
                  <a:gd name="T61" fmla="*/ 237 h 246"/>
                  <a:gd name="T62" fmla="*/ 53 w 135"/>
                  <a:gd name="T63" fmla="*/ 238 h 246"/>
                  <a:gd name="T64" fmla="*/ 64 w 135"/>
                  <a:gd name="T65" fmla="*/ 232 h 246"/>
                  <a:gd name="T66" fmla="*/ 62 w 135"/>
                  <a:gd name="T67" fmla="*/ 222 h 246"/>
                  <a:gd name="T68" fmla="*/ 74 w 135"/>
                  <a:gd name="T69" fmla="*/ 204 h 246"/>
                  <a:gd name="T70" fmla="*/ 80 w 135"/>
                  <a:gd name="T71" fmla="*/ 197 h 246"/>
                  <a:gd name="T72" fmla="*/ 88 w 135"/>
                  <a:gd name="T73" fmla="*/ 187 h 246"/>
                  <a:gd name="T74" fmla="*/ 82 w 135"/>
                  <a:gd name="T75" fmla="*/ 170 h 246"/>
                  <a:gd name="T76" fmla="*/ 83 w 135"/>
                  <a:gd name="T77" fmla="*/ 144 h 246"/>
                  <a:gd name="T78" fmla="*/ 97 w 135"/>
                  <a:gd name="T79" fmla="*/ 137 h 246"/>
                  <a:gd name="T80" fmla="*/ 109 w 135"/>
                  <a:gd name="T81" fmla="*/ 137 h 246"/>
                  <a:gd name="T82" fmla="*/ 115 w 135"/>
                  <a:gd name="T83" fmla="*/ 135 h 246"/>
                  <a:gd name="T84" fmla="*/ 115 w 135"/>
                  <a:gd name="T85" fmla="*/ 128 h 246"/>
                  <a:gd name="T86" fmla="*/ 123 w 135"/>
                  <a:gd name="T87" fmla="*/ 106 h 246"/>
                  <a:gd name="T88" fmla="*/ 115 w 135"/>
                  <a:gd name="T89" fmla="*/ 97 h 246"/>
                  <a:gd name="T90" fmla="*/ 106 w 135"/>
                  <a:gd name="T91" fmla="*/ 83 h 246"/>
                  <a:gd name="T92" fmla="*/ 97 w 135"/>
                  <a:gd name="T93" fmla="*/ 70 h 246"/>
                  <a:gd name="T94" fmla="*/ 94 w 135"/>
                  <a:gd name="T95" fmla="*/ 58 h 246"/>
                  <a:gd name="T96" fmla="*/ 103 w 135"/>
                  <a:gd name="T97" fmla="*/ 55 h 246"/>
                  <a:gd name="T98" fmla="*/ 117 w 135"/>
                  <a:gd name="T99" fmla="*/ 55 h 246"/>
                  <a:gd name="T100" fmla="*/ 131 w 135"/>
                  <a:gd name="T101" fmla="*/ 44 h 246"/>
                  <a:gd name="T102" fmla="*/ 135 w 135"/>
                  <a:gd name="T103" fmla="*/ 27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5" h="246">
                    <a:moveTo>
                      <a:pt x="135" y="24"/>
                    </a:moveTo>
                    <a:lnTo>
                      <a:pt x="131" y="17"/>
                    </a:lnTo>
                    <a:lnTo>
                      <a:pt x="126" y="15"/>
                    </a:lnTo>
                    <a:lnTo>
                      <a:pt x="118" y="18"/>
                    </a:lnTo>
                    <a:lnTo>
                      <a:pt x="114" y="9"/>
                    </a:lnTo>
                    <a:lnTo>
                      <a:pt x="115" y="4"/>
                    </a:lnTo>
                    <a:lnTo>
                      <a:pt x="112" y="0"/>
                    </a:lnTo>
                    <a:lnTo>
                      <a:pt x="103" y="1"/>
                    </a:lnTo>
                    <a:lnTo>
                      <a:pt x="99" y="7"/>
                    </a:lnTo>
                    <a:lnTo>
                      <a:pt x="97" y="7"/>
                    </a:lnTo>
                    <a:lnTo>
                      <a:pt x="90" y="21"/>
                    </a:lnTo>
                    <a:lnTo>
                      <a:pt x="91" y="24"/>
                    </a:lnTo>
                    <a:lnTo>
                      <a:pt x="87" y="30"/>
                    </a:lnTo>
                    <a:lnTo>
                      <a:pt x="83" y="30"/>
                    </a:lnTo>
                    <a:lnTo>
                      <a:pt x="80" y="36"/>
                    </a:lnTo>
                    <a:lnTo>
                      <a:pt x="79" y="42"/>
                    </a:lnTo>
                    <a:lnTo>
                      <a:pt x="77" y="45"/>
                    </a:lnTo>
                    <a:lnTo>
                      <a:pt x="67" y="44"/>
                    </a:lnTo>
                    <a:lnTo>
                      <a:pt x="64" y="44"/>
                    </a:lnTo>
                    <a:lnTo>
                      <a:pt x="58" y="36"/>
                    </a:lnTo>
                    <a:lnTo>
                      <a:pt x="56" y="44"/>
                    </a:lnTo>
                    <a:lnTo>
                      <a:pt x="52" y="50"/>
                    </a:lnTo>
                    <a:lnTo>
                      <a:pt x="36" y="49"/>
                    </a:lnTo>
                    <a:lnTo>
                      <a:pt x="33" y="45"/>
                    </a:lnTo>
                    <a:lnTo>
                      <a:pt x="23" y="38"/>
                    </a:lnTo>
                    <a:lnTo>
                      <a:pt x="23" y="41"/>
                    </a:lnTo>
                    <a:lnTo>
                      <a:pt x="23" y="47"/>
                    </a:lnTo>
                    <a:lnTo>
                      <a:pt x="21" y="50"/>
                    </a:lnTo>
                    <a:lnTo>
                      <a:pt x="20" y="58"/>
                    </a:lnTo>
                    <a:lnTo>
                      <a:pt x="20" y="61"/>
                    </a:lnTo>
                    <a:lnTo>
                      <a:pt x="8" y="61"/>
                    </a:lnTo>
                    <a:lnTo>
                      <a:pt x="6" y="64"/>
                    </a:lnTo>
                    <a:lnTo>
                      <a:pt x="8" y="82"/>
                    </a:lnTo>
                    <a:lnTo>
                      <a:pt x="14" y="88"/>
                    </a:lnTo>
                    <a:lnTo>
                      <a:pt x="23" y="100"/>
                    </a:lnTo>
                    <a:lnTo>
                      <a:pt x="18" y="103"/>
                    </a:lnTo>
                    <a:lnTo>
                      <a:pt x="11" y="103"/>
                    </a:lnTo>
                    <a:lnTo>
                      <a:pt x="9" y="100"/>
                    </a:lnTo>
                    <a:lnTo>
                      <a:pt x="0" y="105"/>
                    </a:lnTo>
                    <a:lnTo>
                      <a:pt x="0" y="108"/>
                    </a:lnTo>
                    <a:lnTo>
                      <a:pt x="5" y="115"/>
                    </a:lnTo>
                    <a:lnTo>
                      <a:pt x="12" y="118"/>
                    </a:lnTo>
                    <a:lnTo>
                      <a:pt x="14" y="120"/>
                    </a:lnTo>
                    <a:lnTo>
                      <a:pt x="23" y="123"/>
                    </a:lnTo>
                    <a:lnTo>
                      <a:pt x="27" y="137"/>
                    </a:lnTo>
                    <a:lnTo>
                      <a:pt x="24" y="147"/>
                    </a:lnTo>
                    <a:lnTo>
                      <a:pt x="39" y="149"/>
                    </a:lnTo>
                    <a:lnTo>
                      <a:pt x="46" y="161"/>
                    </a:lnTo>
                    <a:lnTo>
                      <a:pt x="49" y="164"/>
                    </a:lnTo>
                    <a:lnTo>
                      <a:pt x="47" y="166"/>
                    </a:lnTo>
                    <a:lnTo>
                      <a:pt x="36" y="166"/>
                    </a:lnTo>
                    <a:lnTo>
                      <a:pt x="30" y="169"/>
                    </a:lnTo>
                    <a:lnTo>
                      <a:pt x="24" y="173"/>
                    </a:lnTo>
                    <a:lnTo>
                      <a:pt x="27" y="178"/>
                    </a:lnTo>
                    <a:lnTo>
                      <a:pt x="27" y="184"/>
                    </a:lnTo>
                    <a:lnTo>
                      <a:pt x="30" y="197"/>
                    </a:lnTo>
                    <a:lnTo>
                      <a:pt x="17" y="210"/>
                    </a:lnTo>
                    <a:lnTo>
                      <a:pt x="27" y="229"/>
                    </a:lnTo>
                    <a:lnTo>
                      <a:pt x="24" y="235"/>
                    </a:lnTo>
                    <a:lnTo>
                      <a:pt x="23" y="238"/>
                    </a:lnTo>
                    <a:lnTo>
                      <a:pt x="30" y="246"/>
                    </a:lnTo>
                    <a:lnTo>
                      <a:pt x="44" y="237"/>
                    </a:lnTo>
                    <a:lnTo>
                      <a:pt x="52" y="234"/>
                    </a:lnTo>
                    <a:lnTo>
                      <a:pt x="53" y="238"/>
                    </a:lnTo>
                    <a:lnTo>
                      <a:pt x="59" y="240"/>
                    </a:lnTo>
                    <a:lnTo>
                      <a:pt x="64" y="232"/>
                    </a:lnTo>
                    <a:lnTo>
                      <a:pt x="59" y="229"/>
                    </a:lnTo>
                    <a:lnTo>
                      <a:pt x="62" y="222"/>
                    </a:lnTo>
                    <a:lnTo>
                      <a:pt x="68" y="210"/>
                    </a:lnTo>
                    <a:lnTo>
                      <a:pt x="74" y="204"/>
                    </a:lnTo>
                    <a:lnTo>
                      <a:pt x="74" y="202"/>
                    </a:lnTo>
                    <a:lnTo>
                      <a:pt x="80" y="197"/>
                    </a:lnTo>
                    <a:lnTo>
                      <a:pt x="83" y="191"/>
                    </a:lnTo>
                    <a:lnTo>
                      <a:pt x="88" y="187"/>
                    </a:lnTo>
                    <a:lnTo>
                      <a:pt x="82" y="179"/>
                    </a:lnTo>
                    <a:lnTo>
                      <a:pt x="82" y="170"/>
                    </a:lnTo>
                    <a:lnTo>
                      <a:pt x="85" y="147"/>
                    </a:lnTo>
                    <a:lnTo>
                      <a:pt x="83" y="144"/>
                    </a:lnTo>
                    <a:lnTo>
                      <a:pt x="87" y="140"/>
                    </a:lnTo>
                    <a:lnTo>
                      <a:pt x="97" y="137"/>
                    </a:lnTo>
                    <a:lnTo>
                      <a:pt x="100" y="140"/>
                    </a:lnTo>
                    <a:lnTo>
                      <a:pt x="109" y="137"/>
                    </a:lnTo>
                    <a:lnTo>
                      <a:pt x="112" y="137"/>
                    </a:lnTo>
                    <a:lnTo>
                      <a:pt x="115" y="135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18"/>
                    </a:lnTo>
                    <a:lnTo>
                      <a:pt x="123" y="106"/>
                    </a:lnTo>
                    <a:lnTo>
                      <a:pt x="123" y="102"/>
                    </a:lnTo>
                    <a:lnTo>
                      <a:pt x="115" y="97"/>
                    </a:lnTo>
                    <a:lnTo>
                      <a:pt x="106" y="88"/>
                    </a:lnTo>
                    <a:lnTo>
                      <a:pt x="106" y="83"/>
                    </a:lnTo>
                    <a:lnTo>
                      <a:pt x="99" y="77"/>
                    </a:lnTo>
                    <a:lnTo>
                      <a:pt x="97" y="70"/>
                    </a:lnTo>
                    <a:lnTo>
                      <a:pt x="93" y="67"/>
                    </a:lnTo>
                    <a:lnTo>
                      <a:pt x="94" y="58"/>
                    </a:lnTo>
                    <a:lnTo>
                      <a:pt x="97" y="55"/>
                    </a:lnTo>
                    <a:lnTo>
                      <a:pt x="103" y="55"/>
                    </a:lnTo>
                    <a:lnTo>
                      <a:pt x="108" y="58"/>
                    </a:lnTo>
                    <a:lnTo>
                      <a:pt x="117" y="55"/>
                    </a:lnTo>
                    <a:lnTo>
                      <a:pt x="124" y="47"/>
                    </a:lnTo>
                    <a:lnTo>
                      <a:pt x="131" y="44"/>
                    </a:lnTo>
                    <a:lnTo>
                      <a:pt x="131" y="35"/>
                    </a:lnTo>
                    <a:lnTo>
                      <a:pt x="135" y="27"/>
                    </a:lnTo>
                    <a:lnTo>
                      <a:pt x="135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0" name="Freeform 5503">
                <a:extLst>
                  <a:ext uri="{FF2B5EF4-FFF2-40B4-BE49-F238E27FC236}">
                    <a16:creationId xmlns:a16="http://schemas.microsoft.com/office/drawing/2014/main" id="{9E3691F2-8EED-5C84-2BDE-0AF447981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1877"/>
                <a:ext cx="68" cy="123"/>
              </a:xfrm>
              <a:custGeom>
                <a:avLst/>
                <a:gdLst>
                  <a:gd name="T0" fmla="*/ 135 w 135"/>
                  <a:gd name="T1" fmla="*/ 27 h 246"/>
                  <a:gd name="T2" fmla="*/ 131 w 135"/>
                  <a:gd name="T3" fmla="*/ 44 h 246"/>
                  <a:gd name="T4" fmla="*/ 117 w 135"/>
                  <a:gd name="T5" fmla="*/ 55 h 246"/>
                  <a:gd name="T6" fmla="*/ 103 w 135"/>
                  <a:gd name="T7" fmla="*/ 55 h 246"/>
                  <a:gd name="T8" fmla="*/ 94 w 135"/>
                  <a:gd name="T9" fmla="*/ 58 h 246"/>
                  <a:gd name="T10" fmla="*/ 97 w 135"/>
                  <a:gd name="T11" fmla="*/ 70 h 246"/>
                  <a:gd name="T12" fmla="*/ 106 w 135"/>
                  <a:gd name="T13" fmla="*/ 83 h 246"/>
                  <a:gd name="T14" fmla="*/ 115 w 135"/>
                  <a:gd name="T15" fmla="*/ 97 h 246"/>
                  <a:gd name="T16" fmla="*/ 123 w 135"/>
                  <a:gd name="T17" fmla="*/ 106 h 246"/>
                  <a:gd name="T18" fmla="*/ 115 w 135"/>
                  <a:gd name="T19" fmla="*/ 128 h 246"/>
                  <a:gd name="T20" fmla="*/ 115 w 135"/>
                  <a:gd name="T21" fmla="*/ 135 h 246"/>
                  <a:gd name="T22" fmla="*/ 109 w 135"/>
                  <a:gd name="T23" fmla="*/ 137 h 246"/>
                  <a:gd name="T24" fmla="*/ 97 w 135"/>
                  <a:gd name="T25" fmla="*/ 137 h 246"/>
                  <a:gd name="T26" fmla="*/ 83 w 135"/>
                  <a:gd name="T27" fmla="*/ 144 h 246"/>
                  <a:gd name="T28" fmla="*/ 82 w 135"/>
                  <a:gd name="T29" fmla="*/ 170 h 246"/>
                  <a:gd name="T30" fmla="*/ 88 w 135"/>
                  <a:gd name="T31" fmla="*/ 187 h 246"/>
                  <a:gd name="T32" fmla="*/ 80 w 135"/>
                  <a:gd name="T33" fmla="*/ 197 h 246"/>
                  <a:gd name="T34" fmla="*/ 74 w 135"/>
                  <a:gd name="T35" fmla="*/ 204 h 246"/>
                  <a:gd name="T36" fmla="*/ 62 w 135"/>
                  <a:gd name="T37" fmla="*/ 222 h 246"/>
                  <a:gd name="T38" fmla="*/ 64 w 135"/>
                  <a:gd name="T39" fmla="*/ 232 h 246"/>
                  <a:gd name="T40" fmla="*/ 53 w 135"/>
                  <a:gd name="T41" fmla="*/ 238 h 246"/>
                  <a:gd name="T42" fmla="*/ 44 w 135"/>
                  <a:gd name="T43" fmla="*/ 237 h 246"/>
                  <a:gd name="T44" fmla="*/ 23 w 135"/>
                  <a:gd name="T45" fmla="*/ 238 h 246"/>
                  <a:gd name="T46" fmla="*/ 27 w 135"/>
                  <a:gd name="T47" fmla="*/ 229 h 246"/>
                  <a:gd name="T48" fmla="*/ 30 w 135"/>
                  <a:gd name="T49" fmla="*/ 197 h 246"/>
                  <a:gd name="T50" fmla="*/ 27 w 135"/>
                  <a:gd name="T51" fmla="*/ 178 h 246"/>
                  <a:gd name="T52" fmla="*/ 30 w 135"/>
                  <a:gd name="T53" fmla="*/ 169 h 246"/>
                  <a:gd name="T54" fmla="*/ 47 w 135"/>
                  <a:gd name="T55" fmla="*/ 166 h 246"/>
                  <a:gd name="T56" fmla="*/ 46 w 135"/>
                  <a:gd name="T57" fmla="*/ 161 h 246"/>
                  <a:gd name="T58" fmla="*/ 24 w 135"/>
                  <a:gd name="T59" fmla="*/ 147 h 246"/>
                  <a:gd name="T60" fmla="*/ 23 w 135"/>
                  <a:gd name="T61" fmla="*/ 123 h 246"/>
                  <a:gd name="T62" fmla="*/ 12 w 135"/>
                  <a:gd name="T63" fmla="*/ 118 h 246"/>
                  <a:gd name="T64" fmla="*/ 0 w 135"/>
                  <a:gd name="T65" fmla="*/ 108 h 246"/>
                  <a:gd name="T66" fmla="*/ 9 w 135"/>
                  <a:gd name="T67" fmla="*/ 100 h 246"/>
                  <a:gd name="T68" fmla="*/ 18 w 135"/>
                  <a:gd name="T69" fmla="*/ 103 h 246"/>
                  <a:gd name="T70" fmla="*/ 14 w 135"/>
                  <a:gd name="T71" fmla="*/ 88 h 246"/>
                  <a:gd name="T72" fmla="*/ 6 w 135"/>
                  <a:gd name="T73" fmla="*/ 64 h 246"/>
                  <a:gd name="T74" fmla="*/ 20 w 135"/>
                  <a:gd name="T75" fmla="*/ 61 h 246"/>
                  <a:gd name="T76" fmla="*/ 21 w 135"/>
                  <a:gd name="T77" fmla="*/ 50 h 246"/>
                  <a:gd name="T78" fmla="*/ 23 w 135"/>
                  <a:gd name="T79" fmla="*/ 41 h 246"/>
                  <a:gd name="T80" fmla="*/ 33 w 135"/>
                  <a:gd name="T81" fmla="*/ 45 h 246"/>
                  <a:gd name="T82" fmla="*/ 52 w 135"/>
                  <a:gd name="T83" fmla="*/ 50 h 246"/>
                  <a:gd name="T84" fmla="*/ 58 w 135"/>
                  <a:gd name="T85" fmla="*/ 36 h 246"/>
                  <a:gd name="T86" fmla="*/ 67 w 135"/>
                  <a:gd name="T87" fmla="*/ 44 h 246"/>
                  <a:gd name="T88" fmla="*/ 79 w 135"/>
                  <a:gd name="T89" fmla="*/ 42 h 246"/>
                  <a:gd name="T90" fmla="*/ 83 w 135"/>
                  <a:gd name="T91" fmla="*/ 30 h 246"/>
                  <a:gd name="T92" fmla="*/ 91 w 135"/>
                  <a:gd name="T93" fmla="*/ 24 h 246"/>
                  <a:gd name="T94" fmla="*/ 97 w 135"/>
                  <a:gd name="T95" fmla="*/ 7 h 246"/>
                  <a:gd name="T96" fmla="*/ 103 w 135"/>
                  <a:gd name="T97" fmla="*/ 1 h 246"/>
                  <a:gd name="T98" fmla="*/ 115 w 135"/>
                  <a:gd name="T99" fmla="*/ 4 h 246"/>
                  <a:gd name="T100" fmla="*/ 118 w 135"/>
                  <a:gd name="T101" fmla="*/ 18 h 246"/>
                  <a:gd name="T102" fmla="*/ 131 w 135"/>
                  <a:gd name="T103" fmla="*/ 17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5" h="246">
                    <a:moveTo>
                      <a:pt x="135" y="24"/>
                    </a:moveTo>
                    <a:lnTo>
                      <a:pt x="135" y="27"/>
                    </a:lnTo>
                    <a:lnTo>
                      <a:pt x="131" y="35"/>
                    </a:lnTo>
                    <a:lnTo>
                      <a:pt x="131" y="44"/>
                    </a:lnTo>
                    <a:lnTo>
                      <a:pt x="124" y="47"/>
                    </a:lnTo>
                    <a:lnTo>
                      <a:pt x="117" y="55"/>
                    </a:lnTo>
                    <a:lnTo>
                      <a:pt x="108" y="58"/>
                    </a:lnTo>
                    <a:lnTo>
                      <a:pt x="103" y="55"/>
                    </a:lnTo>
                    <a:lnTo>
                      <a:pt x="97" y="55"/>
                    </a:lnTo>
                    <a:lnTo>
                      <a:pt x="94" y="58"/>
                    </a:lnTo>
                    <a:lnTo>
                      <a:pt x="93" y="67"/>
                    </a:lnTo>
                    <a:lnTo>
                      <a:pt x="97" y="70"/>
                    </a:lnTo>
                    <a:lnTo>
                      <a:pt x="99" y="77"/>
                    </a:lnTo>
                    <a:lnTo>
                      <a:pt x="106" y="83"/>
                    </a:lnTo>
                    <a:lnTo>
                      <a:pt x="106" y="88"/>
                    </a:lnTo>
                    <a:lnTo>
                      <a:pt x="115" y="97"/>
                    </a:lnTo>
                    <a:lnTo>
                      <a:pt x="123" y="102"/>
                    </a:lnTo>
                    <a:lnTo>
                      <a:pt x="123" y="106"/>
                    </a:lnTo>
                    <a:lnTo>
                      <a:pt x="115" y="11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35"/>
                    </a:lnTo>
                    <a:lnTo>
                      <a:pt x="112" y="137"/>
                    </a:lnTo>
                    <a:lnTo>
                      <a:pt x="109" y="137"/>
                    </a:lnTo>
                    <a:lnTo>
                      <a:pt x="100" y="140"/>
                    </a:lnTo>
                    <a:lnTo>
                      <a:pt x="97" y="137"/>
                    </a:lnTo>
                    <a:lnTo>
                      <a:pt x="87" y="140"/>
                    </a:lnTo>
                    <a:lnTo>
                      <a:pt x="83" y="144"/>
                    </a:lnTo>
                    <a:lnTo>
                      <a:pt x="85" y="147"/>
                    </a:lnTo>
                    <a:lnTo>
                      <a:pt x="82" y="170"/>
                    </a:lnTo>
                    <a:lnTo>
                      <a:pt x="82" y="179"/>
                    </a:lnTo>
                    <a:lnTo>
                      <a:pt x="88" y="187"/>
                    </a:lnTo>
                    <a:lnTo>
                      <a:pt x="83" y="191"/>
                    </a:lnTo>
                    <a:lnTo>
                      <a:pt x="80" y="197"/>
                    </a:lnTo>
                    <a:lnTo>
                      <a:pt x="74" y="202"/>
                    </a:lnTo>
                    <a:lnTo>
                      <a:pt x="74" y="204"/>
                    </a:lnTo>
                    <a:lnTo>
                      <a:pt x="68" y="210"/>
                    </a:lnTo>
                    <a:lnTo>
                      <a:pt x="62" y="222"/>
                    </a:lnTo>
                    <a:lnTo>
                      <a:pt x="59" y="229"/>
                    </a:lnTo>
                    <a:lnTo>
                      <a:pt x="64" y="232"/>
                    </a:lnTo>
                    <a:lnTo>
                      <a:pt x="59" y="240"/>
                    </a:lnTo>
                    <a:lnTo>
                      <a:pt x="53" y="238"/>
                    </a:lnTo>
                    <a:lnTo>
                      <a:pt x="52" y="234"/>
                    </a:lnTo>
                    <a:lnTo>
                      <a:pt x="44" y="237"/>
                    </a:lnTo>
                    <a:lnTo>
                      <a:pt x="30" y="246"/>
                    </a:lnTo>
                    <a:lnTo>
                      <a:pt x="23" y="238"/>
                    </a:lnTo>
                    <a:lnTo>
                      <a:pt x="24" y="235"/>
                    </a:lnTo>
                    <a:lnTo>
                      <a:pt x="27" y="229"/>
                    </a:lnTo>
                    <a:lnTo>
                      <a:pt x="17" y="210"/>
                    </a:lnTo>
                    <a:lnTo>
                      <a:pt x="30" y="197"/>
                    </a:lnTo>
                    <a:lnTo>
                      <a:pt x="27" y="184"/>
                    </a:lnTo>
                    <a:lnTo>
                      <a:pt x="27" y="178"/>
                    </a:lnTo>
                    <a:lnTo>
                      <a:pt x="24" y="173"/>
                    </a:lnTo>
                    <a:lnTo>
                      <a:pt x="30" y="169"/>
                    </a:lnTo>
                    <a:lnTo>
                      <a:pt x="36" y="166"/>
                    </a:lnTo>
                    <a:lnTo>
                      <a:pt x="47" y="166"/>
                    </a:lnTo>
                    <a:lnTo>
                      <a:pt x="49" y="164"/>
                    </a:lnTo>
                    <a:lnTo>
                      <a:pt x="46" y="161"/>
                    </a:lnTo>
                    <a:lnTo>
                      <a:pt x="39" y="149"/>
                    </a:lnTo>
                    <a:lnTo>
                      <a:pt x="24" y="147"/>
                    </a:lnTo>
                    <a:lnTo>
                      <a:pt x="27" y="137"/>
                    </a:lnTo>
                    <a:lnTo>
                      <a:pt x="23" y="123"/>
                    </a:lnTo>
                    <a:lnTo>
                      <a:pt x="14" y="120"/>
                    </a:lnTo>
                    <a:lnTo>
                      <a:pt x="12" y="118"/>
                    </a:lnTo>
                    <a:lnTo>
                      <a:pt x="5" y="115"/>
                    </a:lnTo>
                    <a:lnTo>
                      <a:pt x="0" y="108"/>
                    </a:lnTo>
                    <a:lnTo>
                      <a:pt x="0" y="105"/>
                    </a:lnTo>
                    <a:lnTo>
                      <a:pt x="9" y="100"/>
                    </a:lnTo>
                    <a:lnTo>
                      <a:pt x="11" y="103"/>
                    </a:lnTo>
                    <a:lnTo>
                      <a:pt x="18" y="103"/>
                    </a:lnTo>
                    <a:lnTo>
                      <a:pt x="23" y="100"/>
                    </a:lnTo>
                    <a:lnTo>
                      <a:pt x="14" y="88"/>
                    </a:lnTo>
                    <a:lnTo>
                      <a:pt x="8" y="82"/>
                    </a:lnTo>
                    <a:lnTo>
                      <a:pt x="6" y="64"/>
                    </a:lnTo>
                    <a:lnTo>
                      <a:pt x="8" y="61"/>
                    </a:lnTo>
                    <a:lnTo>
                      <a:pt x="20" y="61"/>
                    </a:lnTo>
                    <a:lnTo>
                      <a:pt x="20" y="58"/>
                    </a:lnTo>
                    <a:lnTo>
                      <a:pt x="21" y="50"/>
                    </a:lnTo>
                    <a:lnTo>
                      <a:pt x="23" y="47"/>
                    </a:lnTo>
                    <a:lnTo>
                      <a:pt x="23" y="41"/>
                    </a:lnTo>
                    <a:lnTo>
                      <a:pt x="23" y="38"/>
                    </a:lnTo>
                    <a:lnTo>
                      <a:pt x="33" y="45"/>
                    </a:lnTo>
                    <a:lnTo>
                      <a:pt x="36" y="49"/>
                    </a:lnTo>
                    <a:lnTo>
                      <a:pt x="52" y="50"/>
                    </a:lnTo>
                    <a:lnTo>
                      <a:pt x="56" y="44"/>
                    </a:lnTo>
                    <a:lnTo>
                      <a:pt x="58" y="36"/>
                    </a:lnTo>
                    <a:lnTo>
                      <a:pt x="64" y="44"/>
                    </a:lnTo>
                    <a:lnTo>
                      <a:pt x="67" y="44"/>
                    </a:lnTo>
                    <a:lnTo>
                      <a:pt x="77" y="45"/>
                    </a:lnTo>
                    <a:lnTo>
                      <a:pt x="79" y="42"/>
                    </a:lnTo>
                    <a:lnTo>
                      <a:pt x="80" y="36"/>
                    </a:lnTo>
                    <a:lnTo>
                      <a:pt x="83" y="30"/>
                    </a:lnTo>
                    <a:lnTo>
                      <a:pt x="87" y="30"/>
                    </a:lnTo>
                    <a:lnTo>
                      <a:pt x="91" y="24"/>
                    </a:lnTo>
                    <a:lnTo>
                      <a:pt x="90" y="21"/>
                    </a:lnTo>
                    <a:lnTo>
                      <a:pt x="97" y="7"/>
                    </a:lnTo>
                    <a:lnTo>
                      <a:pt x="99" y="7"/>
                    </a:lnTo>
                    <a:lnTo>
                      <a:pt x="103" y="1"/>
                    </a:lnTo>
                    <a:lnTo>
                      <a:pt x="112" y="0"/>
                    </a:lnTo>
                    <a:lnTo>
                      <a:pt x="115" y="4"/>
                    </a:lnTo>
                    <a:lnTo>
                      <a:pt x="114" y="9"/>
                    </a:lnTo>
                    <a:lnTo>
                      <a:pt x="118" y="18"/>
                    </a:lnTo>
                    <a:lnTo>
                      <a:pt x="126" y="15"/>
                    </a:lnTo>
                    <a:lnTo>
                      <a:pt x="131" y="17"/>
                    </a:lnTo>
                    <a:lnTo>
                      <a:pt x="135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1" name="Freeform 5504">
                <a:extLst>
                  <a:ext uri="{FF2B5EF4-FFF2-40B4-BE49-F238E27FC236}">
                    <a16:creationId xmlns:a16="http://schemas.microsoft.com/office/drawing/2014/main" id="{1CA4FC92-C915-068E-8CCC-977A8E8B4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1877"/>
                <a:ext cx="68" cy="123"/>
              </a:xfrm>
              <a:custGeom>
                <a:avLst/>
                <a:gdLst>
                  <a:gd name="T0" fmla="*/ 135 w 135"/>
                  <a:gd name="T1" fmla="*/ 27 h 246"/>
                  <a:gd name="T2" fmla="*/ 131 w 135"/>
                  <a:gd name="T3" fmla="*/ 44 h 246"/>
                  <a:gd name="T4" fmla="*/ 117 w 135"/>
                  <a:gd name="T5" fmla="*/ 55 h 246"/>
                  <a:gd name="T6" fmla="*/ 103 w 135"/>
                  <a:gd name="T7" fmla="*/ 55 h 246"/>
                  <a:gd name="T8" fmla="*/ 94 w 135"/>
                  <a:gd name="T9" fmla="*/ 58 h 246"/>
                  <a:gd name="T10" fmla="*/ 97 w 135"/>
                  <a:gd name="T11" fmla="*/ 70 h 246"/>
                  <a:gd name="T12" fmla="*/ 106 w 135"/>
                  <a:gd name="T13" fmla="*/ 83 h 246"/>
                  <a:gd name="T14" fmla="*/ 115 w 135"/>
                  <a:gd name="T15" fmla="*/ 97 h 246"/>
                  <a:gd name="T16" fmla="*/ 123 w 135"/>
                  <a:gd name="T17" fmla="*/ 106 h 246"/>
                  <a:gd name="T18" fmla="*/ 115 w 135"/>
                  <a:gd name="T19" fmla="*/ 128 h 246"/>
                  <a:gd name="T20" fmla="*/ 115 w 135"/>
                  <a:gd name="T21" fmla="*/ 135 h 246"/>
                  <a:gd name="T22" fmla="*/ 109 w 135"/>
                  <a:gd name="T23" fmla="*/ 137 h 246"/>
                  <a:gd name="T24" fmla="*/ 97 w 135"/>
                  <a:gd name="T25" fmla="*/ 137 h 246"/>
                  <a:gd name="T26" fmla="*/ 83 w 135"/>
                  <a:gd name="T27" fmla="*/ 144 h 246"/>
                  <a:gd name="T28" fmla="*/ 82 w 135"/>
                  <a:gd name="T29" fmla="*/ 170 h 246"/>
                  <a:gd name="T30" fmla="*/ 88 w 135"/>
                  <a:gd name="T31" fmla="*/ 187 h 246"/>
                  <a:gd name="T32" fmla="*/ 80 w 135"/>
                  <a:gd name="T33" fmla="*/ 197 h 246"/>
                  <a:gd name="T34" fmla="*/ 74 w 135"/>
                  <a:gd name="T35" fmla="*/ 204 h 246"/>
                  <a:gd name="T36" fmla="*/ 62 w 135"/>
                  <a:gd name="T37" fmla="*/ 222 h 246"/>
                  <a:gd name="T38" fmla="*/ 64 w 135"/>
                  <a:gd name="T39" fmla="*/ 232 h 246"/>
                  <a:gd name="T40" fmla="*/ 53 w 135"/>
                  <a:gd name="T41" fmla="*/ 238 h 246"/>
                  <a:gd name="T42" fmla="*/ 44 w 135"/>
                  <a:gd name="T43" fmla="*/ 237 h 246"/>
                  <a:gd name="T44" fmla="*/ 23 w 135"/>
                  <a:gd name="T45" fmla="*/ 238 h 246"/>
                  <a:gd name="T46" fmla="*/ 27 w 135"/>
                  <a:gd name="T47" fmla="*/ 229 h 246"/>
                  <a:gd name="T48" fmla="*/ 30 w 135"/>
                  <a:gd name="T49" fmla="*/ 197 h 246"/>
                  <a:gd name="T50" fmla="*/ 27 w 135"/>
                  <a:gd name="T51" fmla="*/ 178 h 246"/>
                  <a:gd name="T52" fmla="*/ 30 w 135"/>
                  <a:gd name="T53" fmla="*/ 169 h 246"/>
                  <a:gd name="T54" fmla="*/ 47 w 135"/>
                  <a:gd name="T55" fmla="*/ 166 h 246"/>
                  <a:gd name="T56" fmla="*/ 46 w 135"/>
                  <a:gd name="T57" fmla="*/ 161 h 246"/>
                  <a:gd name="T58" fmla="*/ 24 w 135"/>
                  <a:gd name="T59" fmla="*/ 147 h 246"/>
                  <a:gd name="T60" fmla="*/ 23 w 135"/>
                  <a:gd name="T61" fmla="*/ 123 h 246"/>
                  <a:gd name="T62" fmla="*/ 12 w 135"/>
                  <a:gd name="T63" fmla="*/ 118 h 246"/>
                  <a:gd name="T64" fmla="*/ 0 w 135"/>
                  <a:gd name="T65" fmla="*/ 108 h 246"/>
                  <a:gd name="T66" fmla="*/ 9 w 135"/>
                  <a:gd name="T67" fmla="*/ 100 h 246"/>
                  <a:gd name="T68" fmla="*/ 18 w 135"/>
                  <a:gd name="T69" fmla="*/ 103 h 246"/>
                  <a:gd name="T70" fmla="*/ 14 w 135"/>
                  <a:gd name="T71" fmla="*/ 88 h 246"/>
                  <a:gd name="T72" fmla="*/ 6 w 135"/>
                  <a:gd name="T73" fmla="*/ 64 h 246"/>
                  <a:gd name="T74" fmla="*/ 20 w 135"/>
                  <a:gd name="T75" fmla="*/ 61 h 246"/>
                  <a:gd name="T76" fmla="*/ 21 w 135"/>
                  <a:gd name="T77" fmla="*/ 50 h 246"/>
                  <a:gd name="T78" fmla="*/ 23 w 135"/>
                  <a:gd name="T79" fmla="*/ 41 h 246"/>
                  <a:gd name="T80" fmla="*/ 33 w 135"/>
                  <a:gd name="T81" fmla="*/ 45 h 246"/>
                  <a:gd name="T82" fmla="*/ 52 w 135"/>
                  <a:gd name="T83" fmla="*/ 50 h 246"/>
                  <a:gd name="T84" fmla="*/ 58 w 135"/>
                  <a:gd name="T85" fmla="*/ 36 h 246"/>
                  <a:gd name="T86" fmla="*/ 67 w 135"/>
                  <a:gd name="T87" fmla="*/ 44 h 246"/>
                  <a:gd name="T88" fmla="*/ 79 w 135"/>
                  <a:gd name="T89" fmla="*/ 42 h 246"/>
                  <a:gd name="T90" fmla="*/ 83 w 135"/>
                  <a:gd name="T91" fmla="*/ 30 h 246"/>
                  <a:gd name="T92" fmla="*/ 91 w 135"/>
                  <a:gd name="T93" fmla="*/ 24 h 246"/>
                  <a:gd name="T94" fmla="*/ 97 w 135"/>
                  <a:gd name="T95" fmla="*/ 7 h 246"/>
                  <a:gd name="T96" fmla="*/ 103 w 135"/>
                  <a:gd name="T97" fmla="*/ 1 h 246"/>
                  <a:gd name="T98" fmla="*/ 115 w 135"/>
                  <a:gd name="T99" fmla="*/ 4 h 246"/>
                  <a:gd name="T100" fmla="*/ 118 w 135"/>
                  <a:gd name="T101" fmla="*/ 18 h 246"/>
                  <a:gd name="T102" fmla="*/ 131 w 135"/>
                  <a:gd name="T103" fmla="*/ 17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5" h="246">
                    <a:moveTo>
                      <a:pt x="135" y="24"/>
                    </a:moveTo>
                    <a:lnTo>
                      <a:pt x="135" y="27"/>
                    </a:lnTo>
                    <a:lnTo>
                      <a:pt x="131" y="35"/>
                    </a:lnTo>
                    <a:lnTo>
                      <a:pt x="131" y="44"/>
                    </a:lnTo>
                    <a:lnTo>
                      <a:pt x="124" y="47"/>
                    </a:lnTo>
                    <a:lnTo>
                      <a:pt x="117" y="55"/>
                    </a:lnTo>
                    <a:lnTo>
                      <a:pt x="108" y="58"/>
                    </a:lnTo>
                    <a:lnTo>
                      <a:pt x="103" y="55"/>
                    </a:lnTo>
                    <a:lnTo>
                      <a:pt x="97" y="55"/>
                    </a:lnTo>
                    <a:lnTo>
                      <a:pt x="94" y="58"/>
                    </a:lnTo>
                    <a:lnTo>
                      <a:pt x="93" y="67"/>
                    </a:lnTo>
                    <a:lnTo>
                      <a:pt x="97" y="70"/>
                    </a:lnTo>
                    <a:lnTo>
                      <a:pt x="99" y="77"/>
                    </a:lnTo>
                    <a:lnTo>
                      <a:pt x="106" y="83"/>
                    </a:lnTo>
                    <a:lnTo>
                      <a:pt x="106" y="88"/>
                    </a:lnTo>
                    <a:lnTo>
                      <a:pt x="115" y="97"/>
                    </a:lnTo>
                    <a:lnTo>
                      <a:pt x="123" y="102"/>
                    </a:lnTo>
                    <a:lnTo>
                      <a:pt x="123" y="106"/>
                    </a:lnTo>
                    <a:lnTo>
                      <a:pt x="115" y="11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35"/>
                    </a:lnTo>
                    <a:lnTo>
                      <a:pt x="112" y="137"/>
                    </a:lnTo>
                    <a:lnTo>
                      <a:pt x="109" y="137"/>
                    </a:lnTo>
                    <a:lnTo>
                      <a:pt x="100" y="140"/>
                    </a:lnTo>
                    <a:lnTo>
                      <a:pt x="97" y="137"/>
                    </a:lnTo>
                    <a:lnTo>
                      <a:pt x="87" y="140"/>
                    </a:lnTo>
                    <a:lnTo>
                      <a:pt x="83" y="144"/>
                    </a:lnTo>
                    <a:lnTo>
                      <a:pt x="85" y="147"/>
                    </a:lnTo>
                    <a:lnTo>
                      <a:pt x="82" y="170"/>
                    </a:lnTo>
                    <a:lnTo>
                      <a:pt x="82" y="179"/>
                    </a:lnTo>
                    <a:lnTo>
                      <a:pt x="88" y="187"/>
                    </a:lnTo>
                    <a:lnTo>
                      <a:pt x="83" y="191"/>
                    </a:lnTo>
                    <a:lnTo>
                      <a:pt x="80" y="197"/>
                    </a:lnTo>
                    <a:lnTo>
                      <a:pt x="74" y="202"/>
                    </a:lnTo>
                    <a:lnTo>
                      <a:pt x="74" y="204"/>
                    </a:lnTo>
                    <a:lnTo>
                      <a:pt x="68" y="210"/>
                    </a:lnTo>
                    <a:lnTo>
                      <a:pt x="62" y="222"/>
                    </a:lnTo>
                    <a:lnTo>
                      <a:pt x="59" y="229"/>
                    </a:lnTo>
                    <a:lnTo>
                      <a:pt x="64" y="232"/>
                    </a:lnTo>
                    <a:lnTo>
                      <a:pt x="59" y="240"/>
                    </a:lnTo>
                    <a:lnTo>
                      <a:pt x="53" y="238"/>
                    </a:lnTo>
                    <a:lnTo>
                      <a:pt x="52" y="234"/>
                    </a:lnTo>
                    <a:lnTo>
                      <a:pt x="44" y="237"/>
                    </a:lnTo>
                    <a:lnTo>
                      <a:pt x="30" y="246"/>
                    </a:lnTo>
                    <a:lnTo>
                      <a:pt x="23" y="238"/>
                    </a:lnTo>
                    <a:lnTo>
                      <a:pt x="24" y="235"/>
                    </a:lnTo>
                    <a:lnTo>
                      <a:pt x="27" y="229"/>
                    </a:lnTo>
                    <a:lnTo>
                      <a:pt x="17" y="210"/>
                    </a:lnTo>
                    <a:lnTo>
                      <a:pt x="30" y="197"/>
                    </a:lnTo>
                    <a:lnTo>
                      <a:pt x="27" y="184"/>
                    </a:lnTo>
                    <a:lnTo>
                      <a:pt x="27" y="178"/>
                    </a:lnTo>
                    <a:lnTo>
                      <a:pt x="24" y="173"/>
                    </a:lnTo>
                    <a:lnTo>
                      <a:pt x="30" y="169"/>
                    </a:lnTo>
                    <a:lnTo>
                      <a:pt x="36" y="166"/>
                    </a:lnTo>
                    <a:lnTo>
                      <a:pt x="47" y="166"/>
                    </a:lnTo>
                    <a:lnTo>
                      <a:pt x="49" y="164"/>
                    </a:lnTo>
                    <a:lnTo>
                      <a:pt x="46" y="161"/>
                    </a:lnTo>
                    <a:lnTo>
                      <a:pt x="39" y="149"/>
                    </a:lnTo>
                    <a:lnTo>
                      <a:pt x="24" y="147"/>
                    </a:lnTo>
                    <a:lnTo>
                      <a:pt x="27" y="137"/>
                    </a:lnTo>
                    <a:lnTo>
                      <a:pt x="23" y="123"/>
                    </a:lnTo>
                    <a:lnTo>
                      <a:pt x="14" y="120"/>
                    </a:lnTo>
                    <a:lnTo>
                      <a:pt x="12" y="118"/>
                    </a:lnTo>
                    <a:lnTo>
                      <a:pt x="5" y="115"/>
                    </a:lnTo>
                    <a:lnTo>
                      <a:pt x="0" y="108"/>
                    </a:lnTo>
                    <a:lnTo>
                      <a:pt x="0" y="105"/>
                    </a:lnTo>
                    <a:lnTo>
                      <a:pt x="9" y="100"/>
                    </a:lnTo>
                    <a:lnTo>
                      <a:pt x="11" y="103"/>
                    </a:lnTo>
                    <a:lnTo>
                      <a:pt x="18" y="103"/>
                    </a:lnTo>
                    <a:lnTo>
                      <a:pt x="23" y="100"/>
                    </a:lnTo>
                    <a:lnTo>
                      <a:pt x="14" y="88"/>
                    </a:lnTo>
                    <a:lnTo>
                      <a:pt x="8" y="82"/>
                    </a:lnTo>
                    <a:lnTo>
                      <a:pt x="6" y="64"/>
                    </a:lnTo>
                    <a:lnTo>
                      <a:pt x="8" y="61"/>
                    </a:lnTo>
                    <a:lnTo>
                      <a:pt x="20" y="61"/>
                    </a:lnTo>
                    <a:lnTo>
                      <a:pt x="20" y="58"/>
                    </a:lnTo>
                    <a:lnTo>
                      <a:pt x="21" y="50"/>
                    </a:lnTo>
                    <a:lnTo>
                      <a:pt x="23" y="47"/>
                    </a:lnTo>
                    <a:lnTo>
                      <a:pt x="23" y="41"/>
                    </a:lnTo>
                    <a:lnTo>
                      <a:pt x="23" y="38"/>
                    </a:lnTo>
                    <a:lnTo>
                      <a:pt x="33" y="45"/>
                    </a:lnTo>
                    <a:lnTo>
                      <a:pt x="36" y="49"/>
                    </a:lnTo>
                    <a:lnTo>
                      <a:pt x="52" y="50"/>
                    </a:lnTo>
                    <a:lnTo>
                      <a:pt x="56" y="44"/>
                    </a:lnTo>
                    <a:lnTo>
                      <a:pt x="58" y="36"/>
                    </a:lnTo>
                    <a:lnTo>
                      <a:pt x="64" y="44"/>
                    </a:lnTo>
                    <a:lnTo>
                      <a:pt x="67" y="44"/>
                    </a:lnTo>
                    <a:lnTo>
                      <a:pt x="77" y="45"/>
                    </a:lnTo>
                    <a:lnTo>
                      <a:pt x="79" y="42"/>
                    </a:lnTo>
                    <a:lnTo>
                      <a:pt x="80" y="36"/>
                    </a:lnTo>
                    <a:lnTo>
                      <a:pt x="83" y="30"/>
                    </a:lnTo>
                    <a:lnTo>
                      <a:pt x="87" y="30"/>
                    </a:lnTo>
                    <a:lnTo>
                      <a:pt x="91" y="24"/>
                    </a:lnTo>
                    <a:lnTo>
                      <a:pt x="90" y="21"/>
                    </a:lnTo>
                    <a:lnTo>
                      <a:pt x="97" y="7"/>
                    </a:lnTo>
                    <a:lnTo>
                      <a:pt x="99" y="7"/>
                    </a:lnTo>
                    <a:lnTo>
                      <a:pt x="103" y="1"/>
                    </a:lnTo>
                    <a:lnTo>
                      <a:pt x="112" y="0"/>
                    </a:lnTo>
                    <a:lnTo>
                      <a:pt x="115" y="4"/>
                    </a:lnTo>
                    <a:lnTo>
                      <a:pt x="114" y="9"/>
                    </a:lnTo>
                    <a:lnTo>
                      <a:pt x="118" y="18"/>
                    </a:lnTo>
                    <a:lnTo>
                      <a:pt x="126" y="15"/>
                    </a:lnTo>
                    <a:lnTo>
                      <a:pt x="131" y="17"/>
                    </a:lnTo>
                    <a:lnTo>
                      <a:pt x="135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2" name="Freeform 5505">
                <a:extLst>
                  <a:ext uri="{FF2B5EF4-FFF2-40B4-BE49-F238E27FC236}">
                    <a16:creationId xmlns:a16="http://schemas.microsoft.com/office/drawing/2014/main" id="{B1C3C0D3-882D-82FC-0256-3F30C9B75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1945"/>
                <a:ext cx="67" cy="59"/>
              </a:xfrm>
              <a:custGeom>
                <a:avLst/>
                <a:gdLst>
                  <a:gd name="T0" fmla="*/ 97 w 133"/>
                  <a:gd name="T1" fmla="*/ 30 h 117"/>
                  <a:gd name="T2" fmla="*/ 85 w 133"/>
                  <a:gd name="T3" fmla="*/ 33 h 117"/>
                  <a:gd name="T4" fmla="*/ 77 w 133"/>
                  <a:gd name="T5" fmla="*/ 25 h 117"/>
                  <a:gd name="T6" fmla="*/ 73 w 133"/>
                  <a:gd name="T7" fmla="*/ 19 h 117"/>
                  <a:gd name="T8" fmla="*/ 74 w 133"/>
                  <a:gd name="T9" fmla="*/ 16 h 117"/>
                  <a:gd name="T10" fmla="*/ 70 w 133"/>
                  <a:gd name="T11" fmla="*/ 12 h 117"/>
                  <a:gd name="T12" fmla="*/ 74 w 133"/>
                  <a:gd name="T13" fmla="*/ 6 h 117"/>
                  <a:gd name="T14" fmla="*/ 57 w 133"/>
                  <a:gd name="T15" fmla="*/ 0 h 117"/>
                  <a:gd name="T16" fmla="*/ 53 w 133"/>
                  <a:gd name="T17" fmla="*/ 4 h 117"/>
                  <a:gd name="T18" fmla="*/ 48 w 133"/>
                  <a:gd name="T19" fmla="*/ 3 h 117"/>
                  <a:gd name="T20" fmla="*/ 50 w 133"/>
                  <a:gd name="T21" fmla="*/ 9 h 117"/>
                  <a:gd name="T22" fmla="*/ 45 w 133"/>
                  <a:gd name="T23" fmla="*/ 16 h 117"/>
                  <a:gd name="T24" fmla="*/ 45 w 133"/>
                  <a:gd name="T25" fmla="*/ 19 h 117"/>
                  <a:gd name="T26" fmla="*/ 38 w 133"/>
                  <a:gd name="T27" fmla="*/ 21 h 117"/>
                  <a:gd name="T28" fmla="*/ 33 w 133"/>
                  <a:gd name="T29" fmla="*/ 25 h 117"/>
                  <a:gd name="T30" fmla="*/ 24 w 133"/>
                  <a:gd name="T31" fmla="*/ 32 h 117"/>
                  <a:gd name="T32" fmla="*/ 24 w 133"/>
                  <a:gd name="T33" fmla="*/ 35 h 117"/>
                  <a:gd name="T34" fmla="*/ 18 w 133"/>
                  <a:gd name="T35" fmla="*/ 45 h 117"/>
                  <a:gd name="T36" fmla="*/ 15 w 133"/>
                  <a:gd name="T37" fmla="*/ 48 h 117"/>
                  <a:gd name="T38" fmla="*/ 21 w 133"/>
                  <a:gd name="T39" fmla="*/ 54 h 117"/>
                  <a:gd name="T40" fmla="*/ 24 w 133"/>
                  <a:gd name="T41" fmla="*/ 59 h 117"/>
                  <a:gd name="T42" fmla="*/ 20 w 133"/>
                  <a:gd name="T43" fmla="*/ 65 h 117"/>
                  <a:gd name="T44" fmla="*/ 17 w 133"/>
                  <a:gd name="T45" fmla="*/ 62 h 117"/>
                  <a:gd name="T46" fmla="*/ 10 w 133"/>
                  <a:gd name="T47" fmla="*/ 62 h 117"/>
                  <a:gd name="T48" fmla="*/ 9 w 133"/>
                  <a:gd name="T49" fmla="*/ 70 h 117"/>
                  <a:gd name="T50" fmla="*/ 13 w 133"/>
                  <a:gd name="T51" fmla="*/ 76 h 117"/>
                  <a:gd name="T52" fmla="*/ 12 w 133"/>
                  <a:gd name="T53" fmla="*/ 85 h 117"/>
                  <a:gd name="T54" fmla="*/ 7 w 133"/>
                  <a:gd name="T55" fmla="*/ 80 h 117"/>
                  <a:gd name="T56" fmla="*/ 0 w 133"/>
                  <a:gd name="T57" fmla="*/ 83 h 117"/>
                  <a:gd name="T58" fmla="*/ 10 w 133"/>
                  <a:gd name="T59" fmla="*/ 88 h 117"/>
                  <a:gd name="T60" fmla="*/ 18 w 133"/>
                  <a:gd name="T61" fmla="*/ 91 h 117"/>
                  <a:gd name="T62" fmla="*/ 18 w 133"/>
                  <a:gd name="T63" fmla="*/ 94 h 117"/>
                  <a:gd name="T64" fmla="*/ 13 w 133"/>
                  <a:gd name="T65" fmla="*/ 101 h 117"/>
                  <a:gd name="T66" fmla="*/ 15 w 133"/>
                  <a:gd name="T67" fmla="*/ 106 h 117"/>
                  <a:gd name="T68" fmla="*/ 21 w 133"/>
                  <a:gd name="T69" fmla="*/ 106 h 117"/>
                  <a:gd name="T70" fmla="*/ 29 w 133"/>
                  <a:gd name="T71" fmla="*/ 103 h 117"/>
                  <a:gd name="T72" fmla="*/ 39 w 133"/>
                  <a:gd name="T73" fmla="*/ 106 h 117"/>
                  <a:gd name="T74" fmla="*/ 39 w 133"/>
                  <a:gd name="T75" fmla="*/ 111 h 117"/>
                  <a:gd name="T76" fmla="*/ 44 w 133"/>
                  <a:gd name="T77" fmla="*/ 115 h 117"/>
                  <a:gd name="T78" fmla="*/ 50 w 133"/>
                  <a:gd name="T79" fmla="*/ 117 h 117"/>
                  <a:gd name="T80" fmla="*/ 54 w 133"/>
                  <a:gd name="T81" fmla="*/ 115 h 117"/>
                  <a:gd name="T82" fmla="*/ 59 w 133"/>
                  <a:gd name="T83" fmla="*/ 115 h 117"/>
                  <a:gd name="T84" fmla="*/ 61 w 133"/>
                  <a:gd name="T85" fmla="*/ 101 h 117"/>
                  <a:gd name="T86" fmla="*/ 65 w 133"/>
                  <a:gd name="T87" fmla="*/ 97 h 117"/>
                  <a:gd name="T88" fmla="*/ 73 w 133"/>
                  <a:gd name="T89" fmla="*/ 97 h 117"/>
                  <a:gd name="T90" fmla="*/ 76 w 133"/>
                  <a:gd name="T91" fmla="*/ 88 h 117"/>
                  <a:gd name="T92" fmla="*/ 86 w 133"/>
                  <a:gd name="T93" fmla="*/ 86 h 117"/>
                  <a:gd name="T94" fmla="*/ 92 w 133"/>
                  <a:gd name="T95" fmla="*/ 91 h 117"/>
                  <a:gd name="T96" fmla="*/ 108 w 133"/>
                  <a:gd name="T97" fmla="*/ 94 h 117"/>
                  <a:gd name="T98" fmla="*/ 115 w 133"/>
                  <a:gd name="T99" fmla="*/ 94 h 117"/>
                  <a:gd name="T100" fmla="*/ 123 w 133"/>
                  <a:gd name="T101" fmla="*/ 95 h 117"/>
                  <a:gd name="T102" fmla="*/ 127 w 133"/>
                  <a:gd name="T103" fmla="*/ 98 h 117"/>
                  <a:gd name="T104" fmla="*/ 130 w 133"/>
                  <a:gd name="T105" fmla="*/ 92 h 117"/>
                  <a:gd name="T106" fmla="*/ 120 w 133"/>
                  <a:gd name="T107" fmla="*/ 73 h 117"/>
                  <a:gd name="T108" fmla="*/ 133 w 133"/>
                  <a:gd name="T109" fmla="*/ 60 h 117"/>
                  <a:gd name="T110" fmla="*/ 130 w 133"/>
                  <a:gd name="T111" fmla="*/ 47 h 117"/>
                  <a:gd name="T112" fmla="*/ 115 w 133"/>
                  <a:gd name="T113" fmla="*/ 39 h 117"/>
                  <a:gd name="T114" fmla="*/ 109 w 133"/>
                  <a:gd name="T115" fmla="*/ 33 h 117"/>
                  <a:gd name="T116" fmla="*/ 103 w 133"/>
                  <a:gd name="T117" fmla="*/ 30 h 117"/>
                  <a:gd name="T118" fmla="*/ 97 w 133"/>
                  <a:gd name="T119" fmla="*/ 3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3" h="117">
                    <a:moveTo>
                      <a:pt x="97" y="30"/>
                    </a:moveTo>
                    <a:lnTo>
                      <a:pt x="85" y="33"/>
                    </a:lnTo>
                    <a:lnTo>
                      <a:pt x="77" y="25"/>
                    </a:lnTo>
                    <a:lnTo>
                      <a:pt x="73" y="19"/>
                    </a:lnTo>
                    <a:lnTo>
                      <a:pt x="74" y="16"/>
                    </a:lnTo>
                    <a:lnTo>
                      <a:pt x="70" y="12"/>
                    </a:lnTo>
                    <a:lnTo>
                      <a:pt x="74" y="6"/>
                    </a:lnTo>
                    <a:lnTo>
                      <a:pt x="57" y="0"/>
                    </a:lnTo>
                    <a:lnTo>
                      <a:pt x="53" y="4"/>
                    </a:lnTo>
                    <a:lnTo>
                      <a:pt x="48" y="3"/>
                    </a:lnTo>
                    <a:lnTo>
                      <a:pt x="50" y="9"/>
                    </a:lnTo>
                    <a:lnTo>
                      <a:pt x="45" y="16"/>
                    </a:lnTo>
                    <a:lnTo>
                      <a:pt x="45" y="19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4" y="32"/>
                    </a:lnTo>
                    <a:lnTo>
                      <a:pt x="24" y="35"/>
                    </a:lnTo>
                    <a:lnTo>
                      <a:pt x="18" y="45"/>
                    </a:lnTo>
                    <a:lnTo>
                      <a:pt x="15" y="48"/>
                    </a:lnTo>
                    <a:lnTo>
                      <a:pt x="21" y="54"/>
                    </a:lnTo>
                    <a:lnTo>
                      <a:pt x="24" y="59"/>
                    </a:lnTo>
                    <a:lnTo>
                      <a:pt x="20" y="65"/>
                    </a:lnTo>
                    <a:lnTo>
                      <a:pt x="17" y="62"/>
                    </a:lnTo>
                    <a:lnTo>
                      <a:pt x="10" y="62"/>
                    </a:lnTo>
                    <a:lnTo>
                      <a:pt x="9" y="70"/>
                    </a:lnTo>
                    <a:lnTo>
                      <a:pt x="13" y="76"/>
                    </a:lnTo>
                    <a:lnTo>
                      <a:pt x="12" y="85"/>
                    </a:lnTo>
                    <a:lnTo>
                      <a:pt x="7" y="80"/>
                    </a:lnTo>
                    <a:lnTo>
                      <a:pt x="0" y="83"/>
                    </a:lnTo>
                    <a:lnTo>
                      <a:pt x="10" y="88"/>
                    </a:lnTo>
                    <a:lnTo>
                      <a:pt x="18" y="91"/>
                    </a:lnTo>
                    <a:lnTo>
                      <a:pt x="18" y="94"/>
                    </a:lnTo>
                    <a:lnTo>
                      <a:pt x="13" y="101"/>
                    </a:lnTo>
                    <a:lnTo>
                      <a:pt x="15" y="106"/>
                    </a:lnTo>
                    <a:lnTo>
                      <a:pt x="21" y="106"/>
                    </a:lnTo>
                    <a:lnTo>
                      <a:pt x="29" y="103"/>
                    </a:lnTo>
                    <a:lnTo>
                      <a:pt x="39" y="106"/>
                    </a:lnTo>
                    <a:lnTo>
                      <a:pt x="39" y="111"/>
                    </a:lnTo>
                    <a:lnTo>
                      <a:pt x="44" y="115"/>
                    </a:lnTo>
                    <a:lnTo>
                      <a:pt x="50" y="117"/>
                    </a:lnTo>
                    <a:lnTo>
                      <a:pt x="54" y="115"/>
                    </a:lnTo>
                    <a:lnTo>
                      <a:pt x="59" y="115"/>
                    </a:lnTo>
                    <a:lnTo>
                      <a:pt x="61" y="101"/>
                    </a:lnTo>
                    <a:lnTo>
                      <a:pt x="65" y="97"/>
                    </a:lnTo>
                    <a:lnTo>
                      <a:pt x="73" y="97"/>
                    </a:lnTo>
                    <a:lnTo>
                      <a:pt x="76" y="88"/>
                    </a:lnTo>
                    <a:lnTo>
                      <a:pt x="86" y="86"/>
                    </a:lnTo>
                    <a:lnTo>
                      <a:pt x="92" y="91"/>
                    </a:lnTo>
                    <a:lnTo>
                      <a:pt x="108" y="94"/>
                    </a:lnTo>
                    <a:lnTo>
                      <a:pt x="115" y="94"/>
                    </a:lnTo>
                    <a:lnTo>
                      <a:pt x="123" y="95"/>
                    </a:lnTo>
                    <a:lnTo>
                      <a:pt x="127" y="98"/>
                    </a:lnTo>
                    <a:lnTo>
                      <a:pt x="130" y="92"/>
                    </a:lnTo>
                    <a:lnTo>
                      <a:pt x="120" y="73"/>
                    </a:lnTo>
                    <a:lnTo>
                      <a:pt x="133" y="60"/>
                    </a:lnTo>
                    <a:lnTo>
                      <a:pt x="130" y="47"/>
                    </a:lnTo>
                    <a:lnTo>
                      <a:pt x="115" y="39"/>
                    </a:lnTo>
                    <a:lnTo>
                      <a:pt x="109" y="33"/>
                    </a:lnTo>
                    <a:lnTo>
                      <a:pt x="103" y="30"/>
                    </a:lnTo>
                    <a:lnTo>
                      <a:pt x="97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3" name="Freeform 5506">
                <a:extLst>
                  <a:ext uri="{FF2B5EF4-FFF2-40B4-BE49-F238E27FC236}">
                    <a16:creationId xmlns:a16="http://schemas.microsoft.com/office/drawing/2014/main" id="{C904DB5B-8ECB-D13D-EC6B-CC715F800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1945"/>
                <a:ext cx="67" cy="59"/>
              </a:xfrm>
              <a:custGeom>
                <a:avLst/>
                <a:gdLst>
                  <a:gd name="T0" fmla="*/ 97 w 133"/>
                  <a:gd name="T1" fmla="*/ 30 h 117"/>
                  <a:gd name="T2" fmla="*/ 103 w 133"/>
                  <a:gd name="T3" fmla="*/ 30 h 117"/>
                  <a:gd name="T4" fmla="*/ 109 w 133"/>
                  <a:gd name="T5" fmla="*/ 33 h 117"/>
                  <a:gd name="T6" fmla="*/ 115 w 133"/>
                  <a:gd name="T7" fmla="*/ 39 h 117"/>
                  <a:gd name="T8" fmla="*/ 130 w 133"/>
                  <a:gd name="T9" fmla="*/ 47 h 117"/>
                  <a:gd name="T10" fmla="*/ 133 w 133"/>
                  <a:gd name="T11" fmla="*/ 60 h 117"/>
                  <a:gd name="T12" fmla="*/ 120 w 133"/>
                  <a:gd name="T13" fmla="*/ 73 h 117"/>
                  <a:gd name="T14" fmla="*/ 130 w 133"/>
                  <a:gd name="T15" fmla="*/ 92 h 117"/>
                  <a:gd name="T16" fmla="*/ 127 w 133"/>
                  <a:gd name="T17" fmla="*/ 98 h 117"/>
                  <a:gd name="T18" fmla="*/ 123 w 133"/>
                  <a:gd name="T19" fmla="*/ 95 h 117"/>
                  <a:gd name="T20" fmla="*/ 115 w 133"/>
                  <a:gd name="T21" fmla="*/ 94 h 117"/>
                  <a:gd name="T22" fmla="*/ 108 w 133"/>
                  <a:gd name="T23" fmla="*/ 94 h 117"/>
                  <a:gd name="T24" fmla="*/ 92 w 133"/>
                  <a:gd name="T25" fmla="*/ 91 h 117"/>
                  <a:gd name="T26" fmla="*/ 86 w 133"/>
                  <a:gd name="T27" fmla="*/ 86 h 117"/>
                  <a:gd name="T28" fmla="*/ 76 w 133"/>
                  <a:gd name="T29" fmla="*/ 88 h 117"/>
                  <a:gd name="T30" fmla="*/ 73 w 133"/>
                  <a:gd name="T31" fmla="*/ 97 h 117"/>
                  <a:gd name="T32" fmla="*/ 65 w 133"/>
                  <a:gd name="T33" fmla="*/ 97 h 117"/>
                  <a:gd name="T34" fmla="*/ 61 w 133"/>
                  <a:gd name="T35" fmla="*/ 101 h 117"/>
                  <a:gd name="T36" fmla="*/ 59 w 133"/>
                  <a:gd name="T37" fmla="*/ 115 h 117"/>
                  <a:gd name="T38" fmla="*/ 54 w 133"/>
                  <a:gd name="T39" fmla="*/ 115 h 117"/>
                  <a:gd name="T40" fmla="*/ 50 w 133"/>
                  <a:gd name="T41" fmla="*/ 117 h 117"/>
                  <a:gd name="T42" fmla="*/ 44 w 133"/>
                  <a:gd name="T43" fmla="*/ 115 h 117"/>
                  <a:gd name="T44" fmla="*/ 39 w 133"/>
                  <a:gd name="T45" fmla="*/ 111 h 117"/>
                  <a:gd name="T46" fmla="*/ 39 w 133"/>
                  <a:gd name="T47" fmla="*/ 106 h 117"/>
                  <a:gd name="T48" fmla="*/ 29 w 133"/>
                  <a:gd name="T49" fmla="*/ 103 h 117"/>
                  <a:gd name="T50" fmla="*/ 21 w 133"/>
                  <a:gd name="T51" fmla="*/ 106 h 117"/>
                  <a:gd name="T52" fmla="*/ 15 w 133"/>
                  <a:gd name="T53" fmla="*/ 106 h 117"/>
                  <a:gd name="T54" fmla="*/ 13 w 133"/>
                  <a:gd name="T55" fmla="*/ 101 h 117"/>
                  <a:gd name="T56" fmla="*/ 18 w 133"/>
                  <a:gd name="T57" fmla="*/ 94 h 117"/>
                  <a:gd name="T58" fmla="*/ 18 w 133"/>
                  <a:gd name="T59" fmla="*/ 91 h 117"/>
                  <a:gd name="T60" fmla="*/ 10 w 133"/>
                  <a:gd name="T61" fmla="*/ 88 h 117"/>
                  <a:gd name="T62" fmla="*/ 0 w 133"/>
                  <a:gd name="T63" fmla="*/ 83 h 117"/>
                  <a:gd name="T64" fmla="*/ 7 w 133"/>
                  <a:gd name="T65" fmla="*/ 80 h 117"/>
                  <a:gd name="T66" fmla="*/ 12 w 133"/>
                  <a:gd name="T67" fmla="*/ 85 h 117"/>
                  <a:gd name="T68" fmla="*/ 13 w 133"/>
                  <a:gd name="T69" fmla="*/ 76 h 117"/>
                  <a:gd name="T70" fmla="*/ 9 w 133"/>
                  <a:gd name="T71" fmla="*/ 70 h 117"/>
                  <a:gd name="T72" fmla="*/ 10 w 133"/>
                  <a:gd name="T73" fmla="*/ 62 h 117"/>
                  <a:gd name="T74" fmla="*/ 17 w 133"/>
                  <a:gd name="T75" fmla="*/ 62 h 117"/>
                  <a:gd name="T76" fmla="*/ 20 w 133"/>
                  <a:gd name="T77" fmla="*/ 65 h 117"/>
                  <a:gd name="T78" fmla="*/ 24 w 133"/>
                  <a:gd name="T79" fmla="*/ 59 h 117"/>
                  <a:gd name="T80" fmla="*/ 21 w 133"/>
                  <a:gd name="T81" fmla="*/ 54 h 117"/>
                  <a:gd name="T82" fmla="*/ 15 w 133"/>
                  <a:gd name="T83" fmla="*/ 48 h 117"/>
                  <a:gd name="T84" fmla="*/ 18 w 133"/>
                  <a:gd name="T85" fmla="*/ 45 h 117"/>
                  <a:gd name="T86" fmla="*/ 24 w 133"/>
                  <a:gd name="T87" fmla="*/ 35 h 117"/>
                  <a:gd name="T88" fmla="*/ 24 w 133"/>
                  <a:gd name="T89" fmla="*/ 32 h 117"/>
                  <a:gd name="T90" fmla="*/ 33 w 133"/>
                  <a:gd name="T91" fmla="*/ 25 h 117"/>
                  <a:gd name="T92" fmla="*/ 38 w 133"/>
                  <a:gd name="T93" fmla="*/ 21 h 117"/>
                  <a:gd name="T94" fmla="*/ 45 w 133"/>
                  <a:gd name="T95" fmla="*/ 19 h 117"/>
                  <a:gd name="T96" fmla="*/ 45 w 133"/>
                  <a:gd name="T97" fmla="*/ 16 h 117"/>
                  <a:gd name="T98" fmla="*/ 50 w 133"/>
                  <a:gd name="T99" fmla="*/ 9 h 117"/>
                  <a:gd name="T100" fmla="*/ 48 w 133"/>
                  <a:gd name="T101" fmla="*/ 3 h 117"/>
                  <a:gd name="T102" fmla="*/ 53 w 133"/>
                  <a:gd name="T103" fmla="*/ 4 h 117"/>
                  <a:gd name="T104" fmla="*/ 57 w 133"/>
                  <a:gd name="T105" fmla="*/ 0 h 117"/>
                  <a:gd name="T106" fmla="*/ 74 w 133"/>
                  <a:gd name="T107" fmla="*/ 6 h 117"/>
                  <a:gd name="T108" fmla="*/ 70 w 133"/>
                  <a:gd name="T109" fmla="*/ 12 h 117"/>
                  <a:gd name="T110" fmla="*/ 74 w 133"/>
                  <a:gd name="T111" fmla="*/ 16 h 117"/>
                  <a:gd name="T112" fmla="*/ 73 w 133"/>
                  <a:gd name="T113" fmla="*/ 19 h 117"/>
                  <a:gd name="T114" fmla="*/ 77 w 133"/>
                  <a:gd name="T115" fmla="*/ 25 h 117"/>
                  <a:gd name="T116" fmla="*/ 85 w 133"/>
                  <a:gd name="T117" fmla="*/ 33 h 117"/>
                  <a:gd name="T118" fmla="*/ 97 w 133"/>
                  <a:gd name="T119" fmla="*/ 3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3" h="117">
                    <a:moveTo>
                      <a:pt x="97" y="30"/>
                    </a:moveTo>
                    <a:lnTo>
                      <a:pt x="103" y="30"/>
                    </a:lnTo>
                    <a:lnTo>
                      <a:pt x="109" y="33"/>
                    </a:lnTo>
                    <a:lnTo>
                      <a:pt x="115" y="39"/>
                    </a:lnTo>
                    <a:lnTo>
                      <a:pt x="130" y="47"/>
                    </a:lnTo>
                    <a:lnTo>
                      <a:pt x="133" y="60"/>
                    </a:lnTo>
                    <a:lnTo>
                      <a:pt x="120" y="73"/>
                    </a:lnTo>
                    <a:lnTo>
                      <a:pt x="130" y="92"/>
                    </a:lnTo>
                    <a:lnTo>
                      <a:pt x="127" y="98"/>
                    </a:lnTo>
                    <a:lnTo>
                      <a:pt x="123" y="95"/>
                    </a:lnTo>
                    <a:lnTo>
                      <a:pt x="115" y="94"/>
                    </a:lnTo>
                    <a:lnTo>
                      <a:pt x="108" y="94"/>
                    </a:lnTo>
                    <a:lnTo>
                      <a:pt x="92" y="91"/>
                    </a:lnTo>
                    <a:lnTo>
                      <a:pt x="86" y="86"/>
                    </a:lnTo>
                    <a:lnTo>
                      <a:pt x="76" y="88"/>
                    </a:lnTo>
                    <a:lnTo>
                      <a:pt x="73" y="97"/>
                    </a:lnTo>
                    <a:lnTo>
                      <a:pt x="65" y="97"/>
                    </a:lnTo>
                    <a:lnTo>
                      <a:pt x="61" y="101"/>
                    </a:lnTo>
                    <a:lnTo>
                      <a:pt x="59" y="115"/>
                    </a:lnTo>
                    <a:lnTo>
                      <a:pt x="54" y="115"/>
                    </a:lnTo>
                    <a:lnTo>
                      <a:pt x="50" y="117"/>
                    </a:lnTo>
                    <a:lnTo>
                      <a:pt x="44" y="115"/>
                    </a:lnTo>
                    <a:lnTo>
                      <a:pt x="39" y="111"/>
                    </a:lnTo>
                    <a:lnTo>
                      <a:pt x="39" y="106"/>
                    </a:lnTo>
                    <a:lnTo>
                      <a:pt x="29" y="103"/>
                    </a:lnTo>
                    <a:lnTo>
                      <a:pt x="21" y="106"/>
                    </a:lnTo>
                    <a:lnTo>
                      <a:pt x="15" y="106"/>
                    </a:lnTo>
                    <a:lnTo>
                      <a:pt x="13" y="101"/>
                    </a:lnTo>
                    <a:lnTo>
                      <a:pt x="18" y="94"/>
                    </a:lnTo>
                    <a:lnTo>
                      <a:pt x="18" y="91"/>
                    </a:lnTo>
                    <a:lnTo>
                      <a:pt x="10" y="88"/>
                    </a:lnTo>
                    <a:lnTo>
                      <a:pt x="0" y="83"/>
                    </a:lnTo>
                    <a:lnTo>
                      <a:pt x="7" y="80"/>
                    </a:lnTo>
                    <a:lnTo>
                      <a:pt x="12" y="85"/>
                    </a:lnTo>
                    <a:lnTo>
                      <a:pt x="13" y="76"/>
                    </a:lnTo>
                    <a:lnTo>
                      <a:pt x="9" y="70"/>
                    </a:lnTo>
                    <a:lnTo>
                      <a:pt x="10" y="62"/>
                    </a:lnTo>
                    <a:lnTo>
                      <a:pt x="17" y="62"/>
                    </a:lnTo>
                    <a:lnTo>
                      <a:pt x="20" y="65"/>
                    </a:lnTo>
                    <a:lnTo>
                      <a:pt x="24" y="59"/>
                    </a:lnTo>
                    <a:lnTo>
                      <a:pt x="21" y="54"/>
                    </a:lnTo>
                    <a:lnTo>
                      <a:pt x="15" y="48"/>
                    </a:lnTo>
                    <a:lnTo>
                      <a:pt x="18" y="45"/>
                    </a:lnTo>
                    <a:lnTo>
                      <a:pt x="24" y="35"/>
                    </a:lnTo>
                    <a:lnTo>
                      <a:pt x="24" y="32"/>
                    </a:lnTo>
                    <a:lnTo>
                      <a:pt x="33" y="25"/>
                    </a:lnTo>
                    <a:lnTo>
                      <a:pt x="38" y="21"/>
                    </a:lnTo>
                    <a:lnTo>
                      <a:pt x="45" y="19"/>
                    </a:lnTo>
                    <a:lnTo>
                      <a:pt x="45" y="16"/>
                    </a:lnTo>
                    <a:lnTo>
                      <a:pt x="50" y="9"/>
                    </a:lnTo>
                    <a:lnTo>
                      <a:pt x="48" y="3"/>
                    </a:lnTo>
                    <a:lnTo>
                      <a:pt x="53" y="4"/>
                    </a:lnTo>
                    <a:lnTo>
                      <a:pt x="57" y="0"/>
                    </a:lnTo>
                    <a:lnTo>
                      <a:pt x="74" y="6"/>
                    </a:lnTo>
                    <a:lnTo>
                      <a:pt x="70" y="12"/>
                    </a:lnTo>
                    <a:lnTo>
                      <a:pt x="74" y="16"/>
                    </a:lnTo>
                    <a:lnTo>
                      <a:pt x="73" y="19"/>
                    </a:lnTo>
                    <a:lnTo>
                      <a:pt x="77" y="25"/>
                    </a:lnTo>
                    <a:lnTo>
                      <a:pt x="85" y="33"/>
                    </a:lnTo>
                    <a:lnTo>
                      <a:pt x="97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4" name="Freeform 5507">
                <a:extLst>
                  <a:ext uri="{FF2B5EF4-FFF2-40B4-BE49-F238E27FC236}">
                    <a16:creationId xmlns:a16="http://schemas.microsoft.com/office/drawing/2014/main" id="{B1373657-9563-0F04-92A7-75A8F7E2B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1945"/>
                <a:ext cx="67" cy="59"/>
              </a:xfrm>
              <a:custGeom>
                <a:avLst/>
                <a:gdLst>
                  <a:gd name="T0" fmla="*/ 97 w 133"/>
                  <a:gd name="T1" fmla="*/ 30 h 117"/>
                  <a:gd name="T2" fmla="*/ 103 w 133"/>
                  <a:gd name="T3" fmla="*/ 30 h 117"/>
                  <a:gd name="T4" fmla="*/ 109 w 133"/>
                  <a:gd name="T5" fmla="*/ 33 h 117"/>
                  <a:gd name="T6" fmla="*/ 115 w 133"/>
                  <a:gd name="T7" fmla="*/ 39 h 117"/>
                  <a:gd name="T8" fmla="*/ 130 w 133"/>
                  <a:gd name="T9" fmla="*/ 47 h 117"/>
                  <a:gd name="T10" fmla="*/ 133 w 133"/>
                  <a:gd name="T11" fmla="*/ 60 h 117"/>
                  <a:gd name="T12" fmla="*/ 120 w 133"/>
                  <a:gd name="T13" fmla="*/ 73 h 117"/>
                  <a:gd name="T14" fmla="*/ 130 w 133"/>
                  <a:gd name="T15" fmla="*/ 92 h 117"/>
                  <a:gd name="T16" fmla="*/ 127 w 133"/>
                  <a:gd name="T17" fmla="*/ 98 h 117"/>
                  <a:gd name="T18" fmla="*/ 123 w 133"/>
                  <a:gd name="T19" fmla="*/ 95 h 117"/>
                  <a:gd name="T20" fmla="*/ 115 w 133"/>
                  <a:gd name="T21" fmla="*/ 94 h 117"/>
                  <a:gd name="T22" fmla="*/ 108 w 133"/>
                  <a:gd name="T23" fmla="*/ 94 h 117"/>
                  <a:gd name="T24" fmla="*/ 92 w 133"/>
                  <a:gd name="T25" fmla="*/ 91 h 117"/>
                  <a:gd name="T26" fmla="*/ 86 w 133"/>
                  <a:gd name="T27" fmla="*/ 86 h 117"/>
                  <a:gd name="T28" fmla="*/ 76 w 133"/>
                  <a:gd name="T29" fmla="*/ 88 h 117"/>
                  <a:gd name="T30" fmla="*/ 73 w 133"/>
                  <a:gd name="T31" fmla="*/ 97 h 117"/>
                  <a:gd name="T32" fmla="*/ 65 w 133"/>
                  <a:gd name="T33" fmla="*/ 97 h 117"/>
                  <a:gd name="T34" fmla="*/ 61 w 133"/>
                  <a:gd name="T35" fmla="*/ 101 h 117"/>
                  <a:gd name="T36" fmla="*/ 59 w 133"/>
                  <a:gd name="T37" fmla="*/ 115 h 117"/>
                  <a:gd name="T38" fmla="*/ 54 w 133"/>
                  <a:gd name="T39" fmla="*/ 115 h 117"/>
                  <a:gd name="T40" fmla="*/ 50 w 133"/>
                  <a:gd name="T41" fmla="*/ 117 h 117"/>
                  <a:gd name="T42" fmla="*/ 44 w 133"/>
                  <a:gd name="T43" fmla="*/ 115 h 117"/>
                  <a:gd name="T44" fmla="*/ 39 w 133"/>
                  <a:gd name="T45" fmla="*/ 111 h 117"/>
                  <a:gd name="T46" fmla="*/ 39 w 133"/>
                  <a:gd name="T47" fmla="*/ 106 h 117"/>
                  <a:gd name="T48" fmla="*/ 29 w 133"/>
                  <a:gd name="T49" fmla="*/ 103 h 117"/>
                  <a:gd name="T50" fmla="*/ 21 w 133"/>
                  <a:gd name="T51" fmla="*/ 106 h 117"/>
                  <a:gd name="T52" fmla="*/ 15 w 133"/>
                  <a:gd name="T53" fmla="*/ 106 h 117"/>
                  <a:gd name="T54" fmla="*/ 13 w 133"/>
                  <a:gd name="T55" fmla="*/ 101 h 117"/>
                  <a:gd name="T56" fmla="*/ 18 w 133"/>
                  <a:gd name="T57" fmla="*/ 94 h 117"/>
                  <a:gd name="T58" fmla="*/ 18 w 133"/>
                  <a:gd name="T59" fmla="*/ 91 h 117"/>
                  <a:gd name="T60" fmla="*/ 10 w 133"/>
                  <a:gd name="T61" fmla="*/ 88 h 117"/>
                  <a:gd name="T62" fmla="*/ 0 w 133"/>
                  <a:gd name="T63" fmla="*/ 83 h 117"/>
                  <a:gd name="T64" fmla="*/ 7 w 133"/>
                  <a:gd name="T65" fmla="*/ 80 h 117"/>
                  <a:gd name="T66" fmla="*/ 12 w 133"/>
                  <a:gd name="T67" fmla="*/ 85 h 117"/>
                  <a:gd name="T68" fmla="*/ 13 w 133"/>
                  <a:gd name="T69" fmla="*/ 76 h 117"/>
                  <a:gd name="T70" fmla="*/ 9 w 133"/>
                  <a:gd name="T71" fmla="*/ 70 h 117"/>
                  <a:gd name="T72" fmla="*/ 10 w 133"/>
                  <a:gd name="T73" fmla="*/ 62 h 117"/>
                  <a:gd name="T74" fmla="*/ 17 w 133"/>
                  <a:gd name="T75" fmla="*/ 62 h 117"/>
                  <a:gd name="T76" fmla="*/ 20 w 133"/>
                  <a:gd name="T77" fmla="*/ 65 h 117"/>
                  <a:gd name="T78" fmla="*/ 24 w 133"/>
                  <a:gd name="T79" fmla="*/ 59 h 117"/>
                  <a:gd name="T80" fmla="*/ 21 w 133"/>
                  <a:gd name="T81" fmla="*/ 54 h 117"/>
                  <a:gd name="T82" fmla="*/ 15 w 133"/>
                  <a:gd name="T83" fmla="*/ 48 h 117"/>
                  <a:gd name="T84" fmla="*/ 18 w 133"/>
                  <a:gd name="T85" fmla="*/ 45 h 117"/>
                  <a:gd name="T86" fmla="*/ 24 w 133"/>
                  <a:gd name="T87" fmla="*/ 35 h 117"/>
                  <a:gd name="T88" fmla="*/ 24 w 133"/>
                  <a:gd name="T89" fmla="*/ 32 h 117"/>
                  <a:gd name="T90" fmla="*/ 33 w 133"/>
                  <a:gd name="T91" fmla="*/ 25 h 117"/>
                  <a:gd name="T92" fmla="*/ 38 w 133"/>
                  <a:gd name="T93" fmla="*/ 21 h 117"/>
                  <a:gd name="T94" fmla="*/ 45 w 133"/>
                  <a:gd name="T95" fmla="*/ 19 h 117"/>
                  <a:gd name="T96" fmla="*/ 45 w 133"/>
                  <a:gd name="T97" fmla="*/ 16 h 117"/>
                  <a:gd name="T98" fmla="*/ 50 w 133"/>
                  <a:gd name="T99" fmla="*/ 9 h 117"/>
                  <a:gd name="T100" fmla="*/ 48 w 133"/>
                  <a:gd name="T101" fmla="*/ 3 h 117"/>
                  <a:gd name="T102" fmla="*/ 53 w 133"/>
                  <a:gd name="T103" fmla="*/ 4 h 117"/>
                  <a:gd name="T104" fmla="*/ 57 w 133"/>
                  <a:gd name="T105" fmla="*/ 0 h 117"/>
                  <a:gd name="T106" fmla="*/ 74 w 133"/>
                  <a:gd name="T107" fmla="*/ 6 h 117"/>
                  <a:gd name="T108" fmla="*/ 70 w 133"/>
                  <a:gd name="T109" fmla="*/ 12 h 117"/>
                  <a:gd name="T110" fmla="*/ 74 w 133"/>
                  <a:gd name="T111" fmla="*/ 16 h 117"/>
                  <a:gd name="T112" fmla="*/ 73 w 133"/>
                  <a:gd name="T113" fmla="*/ 19 h 117"/>
                  <a:gd name="T114" fmla="*/ 77 w 133"/>
                  <a:gd name="T115" fmla="*/ 25 h 117"/>
                  <a:gd name="T116" fmla="*/ 85 w 133"/>
                  <a:gd name="T117" fmla="*/ 33 h 117"/>
                  <a:gd name="T118" fmla="*/ 97 w 133"/>
                  <a:gd name="T119" fmla="*/ 3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3" h="117">
                    <a:moveTo>
                      <a:pt x="97" y="30"/>
                    </a:moveTo>
                    <a:lnTo>
                      <a:pt x="103" y="30"/>
                    </a:lnTo>
                    <a:lnTo>
                      <a:pt x="109" y="33"/>
                    </a:lnTo>
                    <a:lnTo>
                      <a:pt x="115" y="39"/>
                    </a:lnTo>
                    <a:lnTo>
                      <a:pt x="130" y="47"/>
                    </a:lnTo>
                    <a:lnTo>
                      <a:pt x="133" y="60"/>
                    </a:lnTo>
                    <a:lnTo>
                      <a:pt x="120" y="73"/>
                    </a:lnTo>
                    <a:lnTo>
                      <a:pt x="130" y="92"/>
                    </a:lnTo>
                    <a:lnTo>
                      <a:pt x="127" y="98"/>
                    </a:lnTo>
                    <a:lnTo>
                      <a:pt x="123" y="95"/>
                    </a:lnTo>
                    <a:lnTo>
                      <a:pt x="115" y="94"/>
                    </a:lnTo>
                    <a:lnTo>
                      <a:pt x="108" y="94"/>
                    </a:lnTo>
                    <a:lnTo>
                      <a:pt x="92" y="91"/>
                    </a:lnTo>
                    <a:lnTo>
                      <a:pt x="86" y="86"/>
                    </a:lnTo>
                    <a:lnTo>
                      <a:pt x="76" y="88"/>
                    </a:lnTo>
                    <a:lnTo>
                      <a:pt x="73" y="97"/>
                    </a:lnTo>
                    <a:lnTo>
                      <a:pt x="65" y="97"/>
                    </a:lnTo>
                    <a:lnTo>
                      <a:pt x="61" y="101"/>
                    </a:lnTo>
                    <a:lnTo>
                      <a:pt x="59" y="115"/>
                    </a:lnTo>
                    <a:lnTo>
                      <a:pt x="54" y="115"/>
                    </a:lnTo>
                    <a:lnTo>
                      <a:pt x="50" y="117"/>
                    </a:lnTo>
                    <a:lnTo>
                      <a:pt x="44" y="115"/>
                    </a:lnTo>
                    <a:lnTo>
                      <a:pt x="39" y="111"/>
                    </a:lnTo>
                    <a:lnTo>
                      <a:pt x="39" y="106"/>
                    </a:lnTo>
                    <a:lnTo>
                      <a:pt x="29" y="103"/>
                    </a:lnTo>
                    <a:lnTo>
                      <a:pt x="21" y="106"/>
                    </a:lnTo>
                    <a:lnTo>
                      <a:pt x="15" y="106"/>
                    </a:lnTo>
                    <a:lnTo>
                      <a:pt x="13" y="101"/>
                    </a:lnTo>
                    <a:lnTo>
                      <a:pt x="18" y="94"/>
                    </a:lnTo>
                    <a:lnTo>
                      <a:pt x="18" y="91"/>
                    </a:lnTo>
                    <a:lnTo>
                      <a:pt x="10" y="88"/>
                    </a:lnTo>
                    <a:lnTo>
                      <a:pt x="0" y="83"/>
                    </a:lnTo>
                    <a:lnTo>
                      <a:pt x="7" y="80"/>
                    </a:lnTo>
                    <a:lnTo>
                      <a:pt x="12" y="85"/>
                    </a:lnTo>
                    <a:lnTo>
                      <a:pt x="13" y="76"/>
                    </a:lnTo>
                    <a:lnTo>
                      <a:pt x="9" y="70"/>
                    </a:lnTo>
                    <a:lnTo>
                      <a:pt x="10" y="62"/>
                    </a:lnTo>
                    <a:lnTo>
                      <a:pt x="17" y="62"/>
                    </a:lnTo>
                    <a:lnTo>
                      <a:pt x="20" y="65"/>
                    </a:lnTo>
                    <a:lnTo>
                      <a:pt x="24" y="59"/>
                    </a:lnTo>
                    <a:lnTo>
                      <a:pt x="21" y="54"/>
                    </a:lnTo>
                    <a:lnTo>
                      <a:pt x="15" y="48"/>
                    </a:lnTo>
                    <a:lnTo>
                      <a:pt x="18" y="45"/>
                    </a:lnTo>
                    <a:lnTo>
                      <a:pt x="24" y="35"/>
                    </a:lnTo>
                    <a:lnTo>
                      <a:pt x="24" y="32"/>
                    </a:lnTo>
                    <a:lnTo>
                      <a:pt x="33" y="25"/>
                    </a:lnTo>
                    <a:lnTo>
                      <a:pt x="38" y="21"/>
                    </a:lnTo>
                    <a:lnTo>
                      <a:pt x="45" y="19"/>
                    </a:lnTo>
                    <a:lnTo>
                      <a:pt x="45" y="16"/>
                    </a:lnTo>
                    <a:lnTo>
                      <a:pt x="50" y="9"/>
                    </a:lnTo>
                    <a:lnTo>
                      <a:pt x="48" y="3"/>
                    </a:lnTo>
                    <a:lnTo>
                      <a:pt x="53" y="4"/>
                    </a:lnTo>
                    <a:lnTo>
                      <a:pt x="57" y="0"/>
                    </a:lnTo>
                    <a:lnTo>
                      <a:pt x="74" y="6"/>
                    </a:lnTo>
                    <a:lnTo>
                      <a:pt x="70" y="12"/>
                    </a:lnTo>
                    <a:lnTo>
                      <a:pt x="74" y="16"/>
                    </a:lnTo>
                    <a:lnTo>
                      <a:pt x="73" y="19"/>
                    </a:lnTo>
                    <a:lnTo>
                      <a:pt x="77" y="25"/>
                    </a:lnTo>
                    <a:lnTo>
                      <a:pt x="85" y="33"/>
                    </a:lnTo>
                    <a:lnTo>
                      <a:pt x="97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5" name="Freeform 5508">
                <a:extLst>
                  <a:ext uri="{FF2B5EF4-FFF2-40B4-BE49-F238E27FC236}">
                    <a16:creationId xmlns:a16="http://schemas.microsoft.com/office/drawing/2014/main" id="{7BC1D3F7-7D31-6212-8E62-AD934346E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989"/>
                <a:ext cx="16" cy="16"/>
              </a:xfrm>
              <a:custGeom>
                <a:avLst/>
                <a:gdLst>
                  <a:gd name="T0" fmla="*/ 33 w 33"/>
                  <a:gd name="T1" fmla="*/ 22 h 34"/>
                  <a:gd name="T2" fmla="*/ 25 w 33"/>
                  <a:gd name="T3" fmla="*/ 17 h 34"/>
                  <a:gd name="T4" fmla="*/ 16 w 33"/>
                  <a:gd name="T5" fmla="*/ 3 h 34"/>
                  <a:gd name="T6" fmla="*/ 7 w 33"/>
                  <a:gd name="T7" fmla="*/ 2 h 34"/>
                  <a:gd name="T8" fmla="*/ 6 w 33"/>
                  <a:gd name="T9" fmla="*/ 0 h 34"/>
                  <a:gd name="T10" fmla="*/ 3 w 33"/>
                  <a:gd name="T11" fmla="*/ 2 h 34"/>
                  <a:gd name="T12" fmla="*/ 1 w 33"/>
                  <a:gd name="T13" fmla="*/ 11 h 34"/>
                  <a:gd name="T14" fmla="*/ 9 w 33"/>
                  <a:gd name="T15" fmla="*/ 12 h 34"/>
                  <a:gd name="T16" fmla="*/ 9 w 33"/>
                  <a:gd name="T17" fmla="*/ 15 h 34"/>
                  <a:gd name="T18" fmla="*/ 0 w 33"/>
                  <a:gd name="T19" fmla="*/ 20 h 34"/>
                  <a:gd name="T20" fmla="*/ 9 w 33"/>
                  <a:gd name="T21" fmla="*/ 23 h 34"/>
                  <a:gd name="T22" fmla="*/ 9 w 33"/>
                  <a:gd name="T23" fmla="*/ 31 h 34"/>
                  <a:gd name="T24" fmla="*/ 12 w 33"/>
                  <a:gd name="T25" fmla="*/ 34 h 34"/>
                  <a:gd name="T26" fmla="*/ 18 w 33"/>
                  <a:gd name="T27" fmla="*/ 26 h 34"/>
                  <a:gd name="T28" fmla="*/ 27 w 33"/>
                  <a:gd name="T29" fmla="*/ 32 h 34"/>
                  <a:gd name="T30" fmla="*/ 33 w 33"/>
                  <a:gd name="T31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34">
                    <a:moveTo>
                      <a:pt x="33" y="22"/>
                    </a:moveTo>
                    <a:lnTo>
                      <a:pt x="25" y="17"/>
                    </a:lnTo>
                    <a:lnTo>
                      <a:pt x="16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11"/>
                    </a:lnTo>
                    <a:lnTo>
                      <a:pt x="9" y="12"/>
                    </a:lnTo>
                    <a:lnTo>
                      <a:pt x="9" y="15"/>
                    </a:lnTo>
                    <a:lnTo>
                      <a:pt x="0" y="20"/>
                    </a:lnTo>
                    <a:lnTo>
                      <a:pt x="9" y="23"/>
                    </a:lnTo>
                    <a:lnTo>
                      <a:pt x="9" y="31"/>
                    </a:lnTo>
                    <a:lnTo>
                      <a:pt x="12" y="34"/>
                    </a:lnTo>
                    <a:lnTo>
                      <a:pt x="18" y="26"/>
                    </a:lnTo>
                    <a:lnTo>
                      <a:pt x="27" y="32"/>
                    </a:lnTo>
                    <a:lnTo>
                      <a:pt x="33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6" name="Freeform 5509">
                <a:extLst>
                  <a:ext uri="{FF2B5EF4-FFF2-40B4-BE49-F238E27FC236}">
                    <a16:creationId xmlns:a16="http://schemas.microsoft.com/office/drawing/2014/main" id="{0955F3DE-7665-47D5-11E6-81D7C11DA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989"/>
                <a:ext cx="16" cy="16"/>
              </a:xfrm>
              <a:custGeom>
                <a:avLst/>
                <a:gdLst>
                  <a:gd name="T0" fmla="*/ 33 w 33"/>
                  <a:gd name="T1" fmla="*/ 22 h 34"/>
                  <a:gd name="T2" fmla="*/ 27 w 33"/>
                  <a:gd name="T3" fmla="*/ 32 h 34"/>
                  <a:gd name="T4" fmla="*/ 18 w 33"/>
                  <a:gd name="T5" fmla="*/ 26 h 34"/>
                  <a:gd name="T6" fmla="*/ 12 w 33"/>
                  <a:gd name="T7" fmla="*/ 34 h 34"/>
                  <a:gd name="T8" fmla="*/ 9 w 33"/>
                  <a:gd name="T9" fmla="*/ 31 h 34"/>
                  <a:gd name="T10" fmla="*/ 9 w 33"/>
                  <a:gd name="T11" fmla="*/ 23 h 34"/>
                  <a:gd name="T12" fmla="*/ 0 w 33"/>
                  <a:gd name="T13" fmla="*/ 20 h 34"/>
                  <a:gd name="T14" fmla="*/ 9 w 33"/>
                  <a:gd name="T15" fmla="*/ 15 h 34"/>
                  <a:gd name="T16" fmla="*/ 9 w 33"/>
                  <a:gd name="T17" fmla="*/ 12 h 34"/>
                  <a:gd name="T18" fmla="*/ 1 w 33"/>
                  <a:gd name="T19" fmla="*/ 11 h 34"/>
                  <a:gd name="T20" fmla="*/ 3 w 33"/>
                  <a:gd name="T21" fmla="*/ 2 h 34"/>
                  <a:gd name="T22" fmla="*/ 6 w 33"/>
                  <a:gd name="T23" fmla="*/ 0 h 34"/>
                  <a:gd name="T24" fmla="*/ 7 w 33"/>
                  <a:gd name="T25" fmla="*/ 2 h 34"/>
                  <a:gd name="T26" fmla="*/ 16 w 33"/>
                  <a:gd name="T27" fmla="*/ 3 h 34"/>
                  <a:gd name="T28" fmla="*/ 25 w 33"/>
                  <a:gd name="T29" fmla="*/ 17 h 34"/>
                  <a:gd name="T30" fmla="*/ 33 w 33"/>
                  <a:gd name="T31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34">
                    <a:moveTo>
                      <a:pt x="33" y="22"/>
                    </a:moveTo>
                    <a:lnTo>
                      <a:pt x="27" y="32"/>
                    </a:lnTo>
                    <a:lnTo>
                      <a:pt x="18" y="26"/>
                    </a:lnTo>
                    <a:lnTo>
                      <a:pt x="12" y="34"/>
                    </a:lnTo>
                    <a:lnTo>
                      <a:pt x="9" y="31"/>
                    </a:lnTo>
                    <a:lnTo>
                      <a:pt x="9" y="23"/>
                    </a:lnTo>
                    <a:lnTo>
                      <a:pt x="0" y="20"/>
                    </a:lnTo>
                    <a:lnTo>
                      <a:pt x="9" y="15"/>
                    </a:lnTo>
                    <a:lnTo>
                      <a:pt x="9" y="12"/>
                    </a:lnTo>
                    <a:lnTo>
                      <a:pt x="1" y="11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6" y="3"/>
                    </a:lnTo>
                    <a:lnTo>
                      <a:pt x="25" y="17"/>
                    </a:lnTo>
                    <a:lnTo>
                      <a:pt x="33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7" name="Freeform 5510">
                <a:extLst>
                  <a:ext uri="{FF2B5EF4-FFF2-40B4-BE49-F238E27FC236}">
                    <a16:creationId xmlns:a16="http://schemas.microsoft.com/office/drawing/2014/main" id="{1B8FA1E4-0075-7C0F-A93B-D8BDE0EC4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989"/>
                <a:ext cx="16" cy="16"/>
              </a:xfrm>
              <a:custGeom>
                <a:avLst/>
                <a:gdLst>
                  <a:gd name="T0" fmla="*/ 33 w 33"/>
                  <a:gd name="T1" fmla="*/ 22 h 34"/>
                  <a:gd name="T2" fmla="*/ 27 w 33"/>
                  <a:gd name="T3" fmla="*/ 32 h 34"/>
                  <a:gd name="T4" fmla="*/ 18 w 33"/>
                  <a:gd name="T5" fmla="*/ 26 h 34"/>
                  <a:gd name="T6" fmla="*/ 12 w 33"/>
                  <a:gd name="T7" fmla="*/ 34 h 34"/>
                  <a:gd name="T8" fmla="*/ 9 w 33"/>
                  <a:gd name="T9" fmla="*/ 31 h 34"/>
                  <a:gd name="T10" fmla="*/ 9 w 33"/>
                  <a:gd name="T11" fmla="*/ 23 h 34"/>
                  <a:gd name="T12" fmla="*/ 0 w 33"/>
                  <a:gd name="T13" fmla="*/ 20 h 34"/>
                  <a:gd name="T14" fmla="*/ 9 w 33"/>
                  <a:gd name="T15" fmla="*/ 15 h 34"/>
                  <a:gd name="T16" fmla="*/ 9 w 33"/>
                  <a:gd name="T17" fmla="*/ 12 h 34"/>
                  <a:gd name="T18" fmla="*/ 1 w 33"/>
                  <a:gd name="T19" fmla="*/ 11 h 34"/>
                  <a:gd name="T20" fmla="*/ 3 w 33"/>
                  <a:gd name="T21" fmla="*/ 2 h 34"/>
                  <a:gd name="T22" fmla="*/ 6 w 33"/>
                  <a:gd name="T23" fmla="*/ 0 h 34"/>
                  <a:gd name="T24" fmla="*/ 7 w 33"/>
                  <a:gd name="T25" fmla="*/ 2 h 34"/>
                  <a:gd name="T26" fmla="*/ 16 w 33"/>
                  <a:gd name="T27" fmla="*/ 3 h 34"/>
                  <a:gd name="T28" fmla="*/ 25 w 33"/>
                  <a:gd name="T29" fmla="*/ 17 h 34"/>
                  <a:gd name="T30" fmla="*/ 33 w 33"/>
                  <a:gd name="T31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34">
                    <a:moveTo>
                      <a:pt x="33" y="22"/>
                    </a:moveTo>
                    <a:lnTo>
                      <a:pt x="27" y="32"/>
                    </a:lnTo>
                    <a:lnTo>
                      <a:pt x="18" y="26"/>
                    </a:lnTo>
                    <a:lnTo>
                      <a:pt x="12" y="34"/>
                    </a:lnTo>
                    <a:lnTo>
                      <a:pt x="9" y="31"/>
                    </a:lnTo>
                    <a:lnTo>
                      <a:pt x="9" y="23"/>
                    </a:lnTo>
                    <a:lnTo>
                      <a:pt x="0" y="20"/>
                    </a:lnTo>
                    <a:lnTo>
                      <a:pt x="9" y="15"/>
                    </a:lnTo>
                    <a:lnTo>
                      <a:pt x="9" y="12"/>
                    </a:lnTo>
                    <a:lnTo>
                      <a:pt x="1" y="11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16" y="3"/>
                    </a:lnTo>
                    <a:lnTo>
                      <a:pt x="25" y="17"/>
                    </a:lnTo>
                    <a:lnTo>
                      <a:pt x="33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8" name="Freeform 5511">
                <a:extLst>
                  <a:ext uri="{FF2B5EF4-FFF2-40B4-BE49-F238E27FC236}">
                    <a16:creationId xmlns:a16="http://schemas.microsoft.com/office/drawing/2014/main" id="{D5B5AD1C-E537-72BA-5CB1-456018785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1868"/>
                <a:ext cx="47" cy="46"/>
              </a:xfrm>
              <a:custGeom>
                <a:avLst/>
                <a:gdLst>
                  <a:gd name="T0" fmla="*/ 78 w 94"/>
                  <a:gd name="T1" fmla="*/ 0 h 92"/>
                  <a:gd name="T2" fmla="*/ 70 w 94"/>
                  <a:gd name="T3" fmla="*/ 3 h 92"/>
                  <a:gd name="T4" fmla="*/ 61 w 94"/>
                  <a:gd name="T5" fmla="*/ 0 h 92"/>
                  <a:gd name="T6" fmla="*/ 61 w 94"/>
                  <a:gd name="T7" fmla="*/ 3 h 92"/>
                  <a:gd name="T8" fmla="*/ 61 w 94"/>
                  <a:gd name="T9" fmla="*/ 9 h 92"/>
                  <a:gd name="T10" fmla="*/ 68 w 94"/>
                  <a:gd name="T11" fmla="*/ 9 h 92"/>
                  <a:gd name="T12" fmla="*/ 70 w 94"/>
                  <a:gd name="T13" fmla="*/ 18 h 92"/>
                  <a:gd name="T14" fmla="*/ 61 w 94"/>
                  <a:gd name="T15" fmla="*/ 33 h 92"/>
                  <a:gd name="T16" fmla="*/ 52 w 94"/>
                  <a:gd name="T17" fmla="*/ 41 h 92"/>
                  <a:gd name="T18" fmla="*/ 53 w 94"/>
                  <a:gd name="T19" fmla="*/ 45 h 92"/>
                  <a:gd name="T20" fmla="*/ 58 w 94"/>
                  <a:gd name="T21" fmla="*/ 47 h 92"/>
                  <a:gd name="T22" fmla="*/ 53 w 94"/>
                  <a:gd name="T23" fmla="*/ 53 h 92"/>
                  <a:gd name="T24" fmla="*/ 53 w 94"/>
                  <a:gd name="T25" fmla="*/ 54 h 92"/>
                  <a:gd name="T26" fmla="*/ 40 w 94"/>
                  <a:gd name="T27" fmla="*/ 60 h 92"/>
                  <a:gd name="T28" fmla="*/ 38 w 94"/>
                  <a:gd name="T29" fmla="*/ 65 h 92"/>
                  <a:gd name="T30" fmla="*/ 32 w 94"/>
                  <a:gd name="T31" fmla="*/ 73 h 92"/>
                  <a:gd name="T32" fmla="*/ 29 w 94"/>
                  <a:gd name="T33" fmla="*/ 67 h 92"/>
                  <a:gd name="T34" fmla="*/ 24 w 94"/>
                  <a:gd name="T35" fmla="*/ 67 h 92"/>
                  <a:gd name="T36" fmla="*/ 21 w 94"/>
                  <a:gd name="T37" fmla="*/ 63 h 92"/>
                  <a:gd name="T38" fmla="*/ 18 w 94"/>
                  <a:gd name="T39" fmla="*/ 59 h 92"/>
                  <a:gd name="T40" fmla="*/ 5 w 94"/>
                  <a:gd name="T41" fmla="*/ 73 h 92"/>
                  <a:gd name="T42" fmla="*/ 6 w 94"/>
                  <a:gd name="T43" fmla="*/ 82 h 92"/>
                  <a:gd name="T44" fmla="*/ 0 w 94"/>
                  <a:gd name="T45" fmla="*/ 88 h 92"/>
                  <a:gd name="T46" fmla="*/ 5 w 94"/>
                  <a:gd name="T47" fmla="*/ 88 h 92"/>
                  <a:gd name="T48" fmla="*/ 8 w 94"/>
                  <a:gd name="T49" fmla="*/ 89 h 92"/>
                  <a:gd name="T50" fmla="*/ 11 w 94"/>
                  <a:gd name="T51" fmla="*/ 85 h 92"/>
                  <a:gd name="T52" fmla="*/ 20 w 94"/>
                  <a:gd name="T53" fmla="*/ 79 h 92"/>
                  <a:gd name="T54" fmla="*/ 26 w 94"/>
                  <a:gd name="T55" fmla="*/ 76 h 92"/>
                  <a:gd name="T56" fmla="*/ 37 w 94"/>
                  <a:gd name="T57" fmla="*/ 79 h 92"/>
                  <a:gd name="T58" fmla="*/ 35 w 94"/>
                  <a:gd name="T59" fmla="*/ 82 h 92"/>
                  <a:gd name="T60" fmla="*/ 43 w 94"/>
                  <a:gd name="T61" fmla="*/ 86 h 92"/>
                  <a:gd name="T62" fmla="*/ 46 w 94"/>
                  <a:gd name="T63" fmla="*/ 91 h 92"/>
                  <a:gd name="T64" fmla="*/ 50 w 94"/>
                  <a:gd name="T65" fmla="*/ 92 h 92"/>
                  <a:gd name="T66" fmla="*/ 56 w 94"/>
                  <a:gd name="T67" fmla="*/ 89 h 92"/>
                  <a:gd name="T68" fmla="*/ 61 w 94"/>
                  <a:gd name="T69" fmla="*/ 91 h 92"/>
                  <a:gd name="T70" fmla="*/ 61 w 94"/>
                  <a:gd name="T71" fmla="*/ 85 h 92"/>
                  <a:gd name="T72" fmla="*/ 67 w 94"/>
                  <a:gd name="T73" fmla="*/ 85 h 92"/>
                  <a:gd name="T74" fmla="*/ 73 w 94"/>
                  <a:gd name="T75" fmla="*/ 82 h 92"/>
                  <a:gd name="T76" fmla="*/ 76 w 94"/>
                  <a:gd name="T77" fmla="*/ 82 h 92"/>
                  <a:gd name="T78" fmla="*/ 78 w 94"/>
                  <a:gd name="T79" fmla="*/ 79 h 92"/>
                  <a:gd name="T80" fmla="*/ 90 w 94"/>
                  <a:gd name="T81" fmla="*/ 79 h 92"/>
                  <a:gd name="T82" fmla="*/ 90 w 94"/>
                  <a:gd name="T83" fmla="*/ 76 h 92"/>
                  <a:gd name="T84" fmla="*/ 91 w 94"/>
                  <a:gd name="T85" fmla="*/ 68 h 92"/>
                  <a:gd name="T86" fmla="*/ 93 w 94"/>
                  <a:gd name="T87" fmla="*/ 65 h 92"/>
                  <a:gd name="T88" fmla="*/ 93 w 94"/>
                  <a:gd name="T89" fmla="*/ 59 h 92"/>
                  <a:gd name="T90" fmla="*/ 93 w 94"/>
                  <a:gd name="T91" fmla="*/ 56 h 92"/>
                  <a:gd name="T92" fmla="*/ 91 w 94"/>
                  <a:gd name="T93" fmla="*/ 53 h 92"/>
                  <a:gd name="T94" fmla="*/ 94 w 94"/>
                  <a:gd name="T95" fmla="*/ 42 h 92"/>
                  <a:gd name="T96" fmla="*/ 94 w 94"/>
                  <a:gd name="T97" fmla="*/ 39 h 92"/>
                  <a:gd name="T98" fmla="*/ 94 w 94"/>
                  <a:gd name="T99" fmla="*/ 38 h 92"/>
                  <a:gd name="T100" fmla="*/ 94 w 94"/>
                  <a:gd name="T101" fmla="*/ 27 h 92"/>
                  <a:gd name="T102" fmla="*/ 90 w 94"/>
                  <a:gd name="T103" fmla="*/ 24 h 92"/>
                  <a:gd name="T104" fmla="*/ 90 w 94"/>
                  <a:gd name="T105" fmla="*/ 18 h 92"/>
                  <a:gd name="T106" fmla="*/ 85 w 94"/>
                  <a:gd name="T107" fmla="*/ 10 h 92"/>
                  <a:gd name="T108" fmla="*/ 85 w 94"/>
                  <a:gd name="T109" fmla="*/ 4 h 92"/>
                  <a:gd name="T110" fmla="*/ 78 w 94"/>
                  <a:gd name="T111" fmla="*/ 6 h 92"/>
                  <a:gd name="T112" fmla="*/ 78 w 94"/>
                  <a:gd name="T11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4" h="92">
                    <a:moveTo>
                      <a:pt x="78" y="0"/>
                    </a:moveTo>
                    <a:lnTo>
                      <a:pt x="70" y="3"/>
                    </a:lnTo>
                    <a:lnTo>
                      <a:pt x="61" y="0"/>
                    </a:lnTo>
                    <a:lnTo>
                      <a:pt x="61" y="3"/>
                    </a:lnTo>
                    <a:lnTo>
                      <a:pt x="61" y="9"/>
                    </a:lnTo>
                    <a:lnTo>
                      <a:pt x="68" y="9"/>
                    </a:lnTo>
                    <a:lnTo>
                      <a:pt x="70" y="18"/>
                    </a:lnTo>
                    <a:lnTo>
                      <a:pt x="61" y="33"/>
                    </a:lnTo>
                    <a:lnTo>
                      <a:pt x="52" y="41"/>
                    </a:lnTo>
                    <a:lnTo>
                      <a:pt x="53" y="45"/>
                    </a:lnTo>
                    <a:lnTo>
                      <a:pt x="58" y="47"/>
                    </a:lnTo>
                    <a:lnTo>
                      <a:pt x="53" y="53"/>
                    </a:lnTo>
                    <a:lnTo>
                      <a:pt x="53" y="54"/>
                    </a:lnTo>
                    <a:lnTo>
                      <a:pt x="40" y="60"/>
                    </a:lnTo>
                    <a:lnTo>
                      <a:pt x="38" y="65"/>
                    </a:lnTo>
                    <a:lnTo>
                      <a:pt x="32" y="73"/>
                    </a:lnTo>
                    <a:lnTo>
                      <a:pt x="29" y="67"/>
                    </a:lnTo>
                    <a:lnTo>
                      <a:pt x="24" y="67"/>
                    </a:lnTo>
                    <a:lnTo>
                      <a:pt x="21" y="63"/>
                    </a:lnTo>
                    <a:lnTo>
                      <a:pt x="18" y="59"/>
                    </a:lnTo>
                    <a:lnTo>
                      <a:pt x="5" y="73"/>
                    </a:lnTo>
                    <a:lnTo>
                      <a:pt x="6" y="82"/>
                    </a:lnTo>
                    <a:lnTo>
                      <a:pt x="0" y="88"/>
                    </a:lnTo>
                    <a:lnTo>
                      <a:pt x="5" y="88"/>
                    </a:lnTo>
                    <a:lnTo>
                      <a:pt x="8" y="89"/>
                    </a:lnTo>
                    <a:lnTo>
                      <a:pt x="11" y="85"/>
                    </a:lnTo>
                    <a:lnTo>
                      <a:pt x="20" y="79"/>
                    </a:lnTo>
                    <a:lnTo>
                      <a:pt x="26" y="76"/>
                    </a:lnTo>
                    <a:lnTo>
                      <a:pt x="37" y="79"/>
                    </a:lnTo>
                    <a:lnTo>
                      <a:pt x="35" y="82"/>
                    </a:lnTo>
                    <a:lnTo>
                      <a:pt x="43" y="86"/>
                    </a:lnTo>
                    <a:lnTo>
                      <a:pt x="46" y="91"/>
                    </a:lnTo>
                    <a:lnTo>
                      <a:pt x="50" y="92"/>
                    </a:lnTo>
                    <a:lnTo>
                      <a:pt x="56" y="89"/>
                    </a:lnTo>
                    <a:lnTo>
                      <a:pt x="61" y="91"/>
                    </a:lnTo>
                    <a:lnTo>
                      <a:pt x="61" y="85"/>
                    </a:lnTo>
                    <a:lnTo>
                      <a:pt x="67" y="85"/>
                    </a:lnTo>
                    <a:lnTo>
                      <a:pt x="73" y="82"/>
                    </a:lnTo>
                    <a:lnTo>
                      <a:pt x="76" y="82"/>
                    </a:lnTo>
                    <a:lnTo>
                      <a:pt x="78" y="79"/>
                    </a:lnTo>
                    <a:lnTo>
                      <a:pt x="90" y="79"/>
                    </a:lnTo>
                    <a:lnTo>
                      <a:pt x="90" y="76"/>
                    </a:lnTo>
                    <a:lnTo>
                      <a:pt x="91" y="68"/>
                    </a:lnTo>
                    <a:lnTo>
                      <a:pt x="93" y="65"/>
                    </a:lnTo>
                    <a:lnTo>
                      <a:pt x="93" y="59"/>
                    </a:lnTo>
                    <a:lnTo>
                      <a:pt x="93" y="56"/>
                    </a:lnTo>
                    <a:lnTo>
                      <a:pt x="91" y="53"/>
                    </a:lnTo>
                    <a:lnTo>
                      <a:pt x="94" y="42"/>
                    </a:lnTo>
                    <a:lnTo>
                      <a:pt x="94" y="39"/>
                    </a:lnTo>
                    <a:lnTo>
                      <a:pt x="94" y="38"/>
                    </a:lnTo>
                    <a:lnTo>
                      <a:pt x="94" y="27"/>
                    </a:lnTo>
                    <a:lnTo>
                      <a:pt x="90" y="24"/>
                    </a:lnTo>
                    <a:lnTo>
                      <a:pt x="90" y="18"/>
                    </a:lnTo>
                    <a:lnTo>
                      <a:pt x="85" y="10"/>
                    </a:lnTo>
                    <a:lnTo>
                      <a:pt x="85" y="4"/>
                    </a:lnTo>
                    <a:lnTo>
                      <a:pt x="78" y="6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59" name="Freeform 5512">
                <a:extLst>
                  <a:ext uri="{FF2B5EF4-FFF2-40B4-BE49-F238E27FC236}">
                    <a16:creationId xmlns:a16="http://schemas.microsoft.com/office/drawing/2014/main" id="{FCF318E2-3C99-31F9-7669-D51D0CDC1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1868"/>
                <a:ext cx="47" cy="46"/>
              </a:xfrm>
              <a:custGeom>
                <a:avLst/>
                <a:gdLst>
                  <a:gd name="T0" fmla="*/ 78 w 94"/>
                  <a:gd name="T1" fmla="*/ 0 h 92"/>
                  <a:gd name="T2" fmla="*/ 78 w 94"/>
                  <a:gd name="T3" fmla="*/ 6 h 92"/>
                  <a:gd name="T4" fmla="*/ 85 w 94"/>
                  <a:gd name="T5" fmla="*/ 4 h 92"/>
                  <a:gd name="T6" fmla="*/ 85 w 94"/>
                  <a:gd name="T7" fmla="*/ 10 h 92"/>
                  <a:gd name="T8" fmla="*/ 90 w 94"/>
                  <a:gd name="T9" fmla="*/ 18 h 92"/>
                  <a:gd name="T10" fmla="*/ 90 w 94"/>
                  <a:gd name="T11" fmla="*/ 24 h 92"/>
                  <a:gd name="T12" fmla="*/ 94 w 94"/>
                  <a:gd name="T13" fmla="*/ 27 h 92"/>
                  <a:gd name="T14" fmla="*/ 94 w 94"/>
                  <a:gd name="T15" fmla="*/ 38 h 92"/>
                  <a:gd name="T16" fmla="*/ 94 w 94"/>
                  <a:gd name="T17" fmla="*/ 39 h 92"/>
                  <a:gd name="T18" fmla="*/ 94 w 94"/>
                  <a:gd name="T19" fmla="*/ 42 h 92"/>
                  <a:gd name="T20" fmla="*/ 91 w 94"/>
                  <a:gd name="T21" fmla="*/ 53 h 92"/>
                  <a:gd name="T22" fmla="*/ 93 w 94"/>
                  <a:gd name="T23" fmla="*/ 56 h 92"/>
                  <a:gd name="T24" fmla="*/ 93 w 94"/>
                  <a:gd name="T25" fmla="*/ 59 h 92"/>
                  <a:gd name="T26" fmla="*/ 93 w 94"/>
                  <a:gd name="T27" fmla="*/ 65 h 92"/>
                  <a:gd name="T28" fmla="*/ 91 w 94"/>
                  <a:gd name="T29" fmla="*/ 68 h 92"/>
                  <a:gd name="T30" fmla="*/ 90 w 94"/>
                  <a:gd name="T31" fmla="*/ 76 h 92"/>
                  <a:gd name="T32" fmla="*/ 90 w 94"/>
                  <a:gd name="T33" fmla="*/ 79 h 92"/>
                  <a:gd name="T34" fmla="*/ 78 w 94"/>
                  <a:gd name="T35" fmla="*/ 79 h 92"/>
                  <a:gd name="T36" fmla="*/ 76 w 94"/>
                  <a:gd name="T37" fmla="*/ 82 h 92"/>
                  <a:gd name="T38" fmla="*/ 73 w 94"/>
                  <a:gd name="T39" fmla="*/ 82 h 92"/>
                  <a:gd name="T40" fmla="*/ 67 w 94"/>
                  <a:gd name="T41" fmla="*/ 85 h 92"/>
                  <a:gd name="T42" fmla="*/ 61 w 94"/>
                  <a:gd name="T43" fmla="*/ 85 h 92"/>
                  <a:gd name="T44" fmla="*/ 61 w 94"/>
                  <a:gd name="T45" fmla="*/ 91 h 92"/>
                  <a:gd name="T46" fmla="*/ 56 w 94"/>
                  <a:gd name="T47" fmla="*/ 89 h 92"/>
                  <a:gd name="T48" fmla="*/ 50 w 94"/>
                  <a:gd name="T49" fmla="*/ 92 h 92"/>
                  <a:gd name="T50" fmla="*/ 46 w 94"/>
                  <a:gd name="T51" fmla="*/ 91 h 92"/>
                  <a:gd name="T52" fmla="*/ 43 w 94"/>
                  <a:gd name="T53" fmla="*/ 86 h 92"/>
                  <a:gd name="T54" fmla="*/ 35 w 94"/>
                  <a:gd name="T55" fmla="*/ 82 h 92"/>
                  <a:gd name="T56" fmla="*/ 37 w 94"/>
                  <a:gd name="T57" fmla="*/ 79 h 92"/>
                  <a:gd name="T58" fmla="*/ 26 w 94"/>
                  <a:gd name="T59" fmla="*/ 76 h 92"/>
                  <a:gd name="T60" fmla="*/ 20 w 94"/>
                  <a:gd name="T61" fmla="*/ 79 h 92"/>
                  <a:gd name="T62" fmla="*/ 11 w 94"/>
                  <a:gd name="T63" fmla="*/ 85 h 92"/>
                  <a:gd name="T64" fmla="*/ 8 w 94"/>
                  <a:gd name="T65" fmla="*/ 89 h 92"/>
                  <a:gd name="T66" fmla="*/ 5 w 94"/>
                  <a:gd name="T67" fmla="*/ 88 h 92"/>
                  <a:gd name="T68" fmla="*/ 0 w 94"/>
                  <a:gd name="T69" fmla="*/ 88 h 92"/>
                  <a:gd name="T70" fmla="*/ 6 w 94"/>
                  <a:gd name="T71" fmla="*/ 82 h 92"/>
                  <a:gd name="T72" fmla="*/ 5 w 94"/>
                  <a:gd name="T73" fmla="*/ 73 h 92"/>
                  <a:gd name="T74" fmla="*/ 18 w 94"/>
                  <a:gd name="T75" fmla="*/ 59 h 92"/>
                  <a:gd name="T76" fmla="*/ 21 w 94"/>
                  <a:gd name="T77" fmla="*/ 63 h 92"/>
                  <a:gd name="T78" fmla="*/ 24 w 94"/>
                  <a:gd name="T79" fmla="*/ 67 h 92"/>
                  <a:gd name="T80" fmla="*/ 29 w 94"/>
                  <a:gd name="T81" fmla="*/ 67 h 92"/>
                  <a:gd name="T82" fmla="*/ 32 w 94"/>
                  <a:gd name="T83" fmla="*/ 73 h 92"/>
                  <a:gd name="T84" fmla="*/ 38 w 94"/>
                  <a:gd name="T85" fmla="*/ 65 h 92"/>
                  <a:gd name="T86" fmla="*/ 40 w 94"/>
                  <a:gd name="T87" fmla="*/ 60 h 92"/>
                  <a:gd name="T88" fmla="*/ 53 w 94"/>
                  <a:gd name="T89" fmla="*/ 54 h 92"/>
                  <a:gd name="T90" fmla="*/ 53 w 94"/>
                  <a:gd name="T91" fmla="*/ 53 h 92"/>
                  <a:gd name="T92" fmla="*/ 58 w 94"/>
                  <a:gd name="T93" fmla="*/ 47 h 92"/>
                  <a:gd name="T94" fmla="*/ 53 w 94"/>
                  <a:gd name="T95" fmla="*/ 45 h 92"/>
                  <a:gd name="T96" fmla="*/ 52 w 94"/>
                  <a:gd name="T97" fmla="*/ 41 h 92"/>
                  <a:gd name="T98" fmla="*/ 61 w 94"/>
                  <a:gd name="T99" fmla="*/ 33 h 92"/>
                  <a:gd name="T100" fmla="*/ 70 w 94"/>
                  <a:gd name="T101" fmla="*/ 18 h 92"/>
                  <a:gd name="T102" fmla="*/ 68 w 94"/>
                  <a:gd name="T103" fmla="*/ 9 h 92"/>
                  <a:gd name="T104" fmla="*/ 61 w 94"/>
                  <a:gd name="T105" fmla="*/ 9 h 92"/>
                  <a:gd name="T106" fmla="*/ 61 w 94"/>
                  <a:gd name="T107" fmla="*/ 3 h 92"/>
                  <a:gd name="T108" fmla="*/ 61 w 94"/>
                  <a:gd name="T109" fmla="*/ 0 h 92"/>
                  <a:gd name="T110" fmla="*/ 70 w 94"/>
                  <a:gd name="T111" fmla="*/ 3 h 92"/>
                  <a:gd name="T112" fmla="*/ 78 w 94"/>
                  <a:gd name="T11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4" h="92">
                    <a:moveTo>
                      <a:pt x="78" y="0"/>
                    </a:moveTo>
                    <a:lnTo>
                      <a:pt x="78" y="6"/>
                    </a:lnTo>
                    <a:lnTo>
                      <a:pt x="85" y="4"/>
                    </a:lnTo>
                    <a:lnTo>
                      <a:pt x="85" y="10"/>
                    </a:lnTo>
                    <a:lnTo>
                      <a:pt x="90" y="18"/>
                    </a:lnTo>
                    <a:lnTo>
                      <a:pt x="90" y="24"/>
                    </a:lnTo>
                    <a:lnTo>
                      <a:pt x="94" y="27"/>
                    </a:lnTo>
                    <a:lnTo>
                      <a:pt x="94" y="38"/>
                    </a:lnTo>
                    <a:lnTo>
                      <a:pt x="94" y="39"/>
                    </a:lnTo>
                    <a:lnTo>
                      <a:pt x="94" y="42"/>
                    </a:lnTo>
                    <a:lnTo>
                      <a:pt x="91" y="53"/>
                    </a:lnTo>
                    <a:lnTo>
                      <a:pt x="93" y="56"/>
                    </a:lnTo>
                    <a:lnTo>
                      <a:pt x="93" y="59"/>
                    </a:lnTo>
                    <a:lnTo>
                      <a:pt x="93" y="65"/>
                    </a:lnTo>
                    <a:lnTo>
                      <a:pt x="91" y="68"/>
                    </a:lnTo>
                    <a:lnTo>
                      <a:pt x="90" y="76"/>
                    </a:lnTo>
                    <a:lnTo>
                      <a:pt x="90" y="79"/>
                    </a:lnTo>
                    <a:lnTo>
                      <a:pt x="78" y="79"/>
                    </a:lnTo>
                    <a:lnTo>
                      <a:pt x="76" y="82"/>
                    </a:lnTo>
                    <a:lnTo>
                      <a:pt x="73" y="82"/>
                    </a:lnTo>
                    <a:lnTo>
                      <a:pt x="67" y="85"/>
                    </a:lnTo>
                    <a:lnTo>
                      <a:pt x="61" y="85"/>
                    </a:lnTo>
                    <a:lnTo>
                      <a:pt x="61" y="91"/>
                    </a:lnTo>
                    <a:lnTo>
                      <a:pt x="56" y="89"/>
                    </a:lnTo>
                    <a:lnTo>
                      <a:pt x="50" y="92"/>
                    </a:lnTo>
                    <a:lnTo>
                      <a:pt x="46" y="91"/>
                    </a:lnTo>
                    <a:lnTo>
                      <a:pt x="43" y="86"/>
                    </a:lnTo>
                    <a:lnTo>
                      <a:pt x="35" y="82"/>
                    </a:lnTo>
                    <a:lnTo>
                      <a:pt x="37" y="79"/>
                    </a:lnTo>
                    <a:lnTo>
                      <a:pt x="26" y="76"/>
                    </a:lnTo>
                    <a:lnTo>
                      <a:pt x="20" y="79"/>
                    </a:lnTo>
                    <a:lnTo>
                      <a:pt x="11" y="85"/>
                    </a:lnTo>
                    <a:lnTo>
                      <a:pt x="8" y="89"/>
                    </a:lnTo>
                    <a:lnTo>
                      <a:pt x="5" y="88"/>
                    </a:lnTo>
                    <a:lnTo>
                      <a:pt x="0" y="88"/>
                    </a:lnTo>
                    <a:lnTo>
                      <a:pt x="6" y="82"/>
                    </a:lnTo>
                    <a:lnTo>
                      <a:pt x="5" y="73"/>
                    </a:lnTo>
                    <a:lnTo>
                      <a:pt x="18" y="59"/>
                    </a:lnTo>
                    <a:lnTo>
                      <a:pt x="21" y="63"/>
                    </a:lnTo>
                    <a:lnTo>
                      <a:pt x="24" y="67"/>
                    </a:lnTo>
                    <a:lnTo>
                      <a:pt x="29" y="67"/>
                    </a:lnTo>
                    <a:lnTo>
                      <a:pt x="32" y="73"/>
                    </a:lnTo>
                    <a:lnTo>
                      <a:pt x="38" y="65"/>
                    </a:lnTo>
                    <a:lnTo>
                      <a:pt x="40" y="60"/>
                    </a:lnTo>
                    <a:lnTo>
                      <a:pt x="53" y="54"/>
                    </a:lnTo>
                    <a:lnTo>
                      <a:pt x="53" y="53"/>
                    </a:lnTo>
                    <a:lnTo>
                      <a:pt x="58" y="47"/>
                    </a:lnTo>
                    <a:lnTo>
                      <a:pt x="53" y="45"/>
                    </a:lnTo>
                    <a:lnTo>
                      <a:pt x="52" y="41"/>
                    </a:lnTo>
                    <a:lnTo>
                      <a:pt x="61" y="33"/>
                    </a:lnTo>
                    <a:lnTo>
                      <a:pt x="70" y="18"/>
                    </a:lnTo>
                    <a:lnTo>
                      <a:pt x="68" y="9"/>
                    </a:lnTo>
                    <a:lnTo>
                      <a:pt x="61" y="9"/>
                    </a:lnTo>
                    <a:lnTo>
                      <a:pt x="61" y="3"/>
                    </a:lnTo>
                    <a:lnTo>
                      <a:pt x="61" y="0"/>
                    </a:lnTo>
                    <a:lnTo>
                      <a:pt x="70" y="3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0" name="Freeform 5513">
                <a:extLst>
                  <a:ext uri="{FF2B5EF4-FFF2-40B4-BE49-F238E27FC236}">
                    <a16:creationId xmlns:a16="http://schemas.microsoft.com/office/drawing/2014/main" id="{D6070098-F273-8D06-5404-3ADD80ED4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1868"/>
                <a:ext cx="47" cy="46"/>
              </a:xfrm>
              <a:custGeom>
                <a:avLst/>
                <a:gdLst>
                  <a:gd name="T0" fmla="*/ 78 w 94"/>
                  <a:gd name="T1" fmla="*/ 0 h 92"/>
                  <a:gd name="T2" fmla="*/ 78 w 94"/>
                  <a:gd name="T3" fmla="*/ 6 h 92"/>
                  <a:gd name="T4" fmla="*/ 85 w 94"/>
                  <a:gd name="T5" fmla="*/ 4 h 92"/>
                  <a:gd name="T6" fmla="*/ 85 w 94"/>
                  <a:gd name="T7" fmla="*/ 10 h 92"/>
                  <a:gd name="T8" fmla="*/ 90 w 94"/>
                  <a:gd name="T9" fmla="*/ 18 h 92"/>
                  <a:gd name="T10" fmla="*/ 90 w 94"/>
                  <a:gd name="T11" fmla="*/ 24 h 92"/>
                  <a:gd name="T12" fmla="*/ 94 w 94"/>
                  <a:gd name="T13" fmla="*/ 27 h 92"/>
                  <a:gd name="T14" fmla="*/ 94 w 94"/>
                  <a:gd name="T15" fmla="*/ 38 h 92"/>
                  <a:gd name="T16" fmla="*/ 94 w 94"/>
                  <a:gd name="T17" fmla="*/ 39 h 92"/>
                  <a:gd name="T18" fmla="*/ 94 w 94"/>
                  <a:gd name="T19" fmla="*/ 42 h 92"/>
                  <a:gd name="T20" fmla="*/ 91 w 94"/>
                  <a:gd name="T21" fmla="*/ 53 h 92"/>
                  <a:gd name="T22" fmla="*/ 93 w 94"/>
                  <a:gd name="T23" fmla="*/ 56 h 92"/>
                  <a:gd name="T24" fmla="*/ 93 w 94"/>
                  <a:gd name="T25" fmla="*/ 59 h 92"/>
                  <a:gd name="T26" fmla="*/ 93 w 94"/>
                  <a:gd name="T27" fmla="*/ 65 h 92"/>
                  <a:gd name="T28" fmla="*/ 91 w 94"/>
                  <a:gd name="T29" fmla="*/ 68 h 92"/>
                  <a:gd name="T30" fmla="*/ 90 w 94"/>
                  <a:gd name="T31" fmla="*/ 76 h 92"/>
                  <a:gd name="T32" fmla="*/ 90 w 94"/>
                  <a:gd name="T33" fmla="*/ 79 h 92"/>
                  <a:gd name="T34" fmla="*/ 78 w 94"/>
                  <a:gd name="T35" fmla="*/ 79 h 92"/>
                  <a:gd name="T36" fmla="*/ 76 w 94"/>
                  <a:gd name="T37" fmla="*/ 82 h 92"/>
                  <a:gd name="T38" fmla="*/ 73 w 94"/>
                  <a:gd name="T39" fmla="*/ 82 h 92"/>
                  <a:gd name="T40" fmla="*/ 67 w 94"/>
                  <a:gd name="T41" fmla="*/ 85 h 92"/>
                  <a:gd name="T42" fmla="*/ 61 w 94"/>
                  <a:gd name="T43" fmla="*/ 85 h 92"/>
                  <a:gd name="T44" fmla="*/ 61 w 94"/>
                  <a:gd name="T45" fmla="*/ 91 h 92"/>
                  <a:gd name="T46" fmla="*/ 56 w 94"/>
                  <a:gd name="T47" fmla="*/ 89 h 92"/>
                  <a:gd name="T48" fmla="*/ 50 w 94"/>
                  <a:gd name="T49" fmla="*/ 92 h 92"/>
                  <a:gd name="T50" fmla="*/ 46 w 94"/>
                  <a:gd name="T51" fmla="*/ 91 h 92"/>
                  <a:gd name="T52" fmla="*/ 43 w 94"/>
                  <a:gd name="T53" fmla="*/ 86 h 92"/>
                  <a:gd name="T54" fmla="*/ 35 w 94"/>
                  <a:gd name="T55" fmla="*/ 82 h 92"/>
                  <a:gd name="T56" fmla="*/ 37 w 94"/>
                  <a:gd name="T57" fmla="*/ 79 h 92"/>
                  <a:gd name="T58" fmla="*/ 26 w 94"/>
                  <a:gd name="T59" fmla="*/ 76 h 92"/>
                  <a:gd name="T60" fmla="*/ 20 w 94"/>
                  <a:gd name="T61" fmla="*/ 79 h 92"/>
                  <a:gd name="T62" fmla="*/ 11 w 94"/>
                  <a:gd name="T63" fmla="*/ 85 h 92"/>
                  <a:gd name="T64" fmla="*/ 8 w 94"/>
                  <a:gd name="T65" fmla="*/ 89 h 92"/>
                  <a:gd name="T66" fmla="*/ 5 w 94"/>
                  <a:gd name="T67" fmla="*/ 88 h 92"/>
                  <a:gd name="T68" fmla="*/ 0 w 94"/>
                  <a:gd name="T69" fmla="*/ 88 h 92"/>
                  <a:gd name="T70" fmla="*/ 6 w 94"/>
                  <a:gd name="T71" fmla="*/ 82 h 92"/>
                  <a:gd name="T72" fmla="*/ 5 w 94"/>
                  <a:gd name="T73" fmla="*/ 73 h 92"/>
                  <a:gd name="T74" fmla="*/ 18 w 94"/>
                  <a:gd name="T75" fmla="*/ 59 h 92"/>
                  <a:gd name="T76" fmla="*/ 21 w 94"/>
                  <a:gd name="T77" fmla="*/ 63 h 92"/>
                  <a:gd name="T78" fmla="*/ 24 w 94"/>
                  <a:gd name="T79" fmla="*/ 67 h 92"/>
                  <a:gd name="T80" fmla="*/ 29 w 94"/>
                  <a:gd name="T81" fmla="*/ 67 h 92"/>
                  <a:gd name="T82" fmla="*/ 32 w 94"/>
                  <a:gd name="T83" fmla="*/ 73 h 92"/>
                  <a:gd name="T84" fmla="*/ 38 w 94"/>
                  <a:gd name="T85" fmla="*/ 65 h 92"/>
                  <a:gd name="T86" fmla="*/ 40 w 94"/>
                  <a:gd name="T87" fmla="*/ 60 h 92"/>
                  <a:gd name="T88" fmla="*/ 53 w 94"/>
                  <a:gd name="T89" fmla="*/ 54 h 92"/>
                  <a:gd name="T90" fmla="*/ 53 w 94"/>
                  <a:gd name="T91" fmla="*/ 53 h 92"/>
                  <a:gd name="T92" fmla="*/ 58 w 94"/>
                  <a:gd name="T93" fmla="*/ 47 h 92"/>
                  <a:gd name="T94" fmla="*/ 53 w 94"/>
                  <a:gd name="T95" fmla="*/ 45 h 92"/>
                  <a:gd name="T96" fmla="*/ 52 w 94"/>
                  <a:gd name="T97" fmla="*/ 41 h 92"/>
                  <a:gd name="T98" fmla="*/ 61 w 94"/>
                  <a:gd name="T99" fmla="*/ 33 h 92"/>
                  <a:gd name="T100" fmla="*/ 70 w 94"/>
                  <a:gd name="T101" fmla="*/ 18 h 92"/>
                  <a:gd name="T102" fmla="*/ 68 w 94"/>
                  <a:gd name="T103" fmla="*/ 9 h 92"/>
                  <a:gd name="T104" fmla="*/ 61 w 94"/>
                  <a:gd name="T105" fmla="*/ 9 h 92"/>
                  <a:gd name="T106" fmla="*/ 61 w 94"/>
                  <a:gd name="T107" fmla="*/ 3 h 92"/>
                  <a:gd name="T108" fmla="*/ 61 w 94"/>
                  <a:gd name="T109" fmla="*/ 0 h 92"/>
                  <a:gd name="T110" fmla="*/ 70 w 94"/>
                  <a:gd name="T111" fmla="*/ 3 h 92"/>
                  <a:gd name="T112" fmla="*/ 78 w 94"/>
                  <a:gd name="T11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4" h="92">
                    <a:moveTo>
                      <a:pt x="78" y="0"/>
                    </a:moveTo>
                    <a:lnTo>
                      <a:pt x="78" y="6"/>
                    </a:lnTo>
                    <a:lnTo>
                      <a:pt x="85" y="4"/>
                    </a:lnTo>
                    <a:lnTo>
                      <a:pt x="85" y="10"/>
                    </a:lnTo>
                    <a:lnTo>
                      <a:pt x="90" y="18"/>
                    </a:lnTo>
                    <a:lnTo>
                      <a:pt x="90" y="24"/>
                    </a:lnTo>
                    <a:lnTo>
                      <a:pt x="94" y="27"/>
                    </a:lnTo>
                    <a:lnTo>
                      <a:pt x="94" y="38"/>
                    </a:lnTo>
                    <a:lnTo>
                      <a:pt x="94" y="39"/>
                    </a:lnTo>
                    <a:lnTo>
                      <a:pt x="94" y="42"/>
                    </a:lnTo>
                    <a:lnTo>
                      <a:pt x="91" y="53"/>
                    </a:lnTo>
                    <a:lnTo>
                      <a:pt x="93" y="56"/>
                    </a:lnTo>
                    <a:lnTo>
                      <a:pt x="93" y="59"/>
                    </a:lnTo>
                    <a:lnTo>
                      <a:pt x="93" y="65"/>
                    </a:lnTo>
                    <a:lnTo>
                      <a:pt x="91" y="68"/>
                    </a:lnTo>
                    <a:lnTo>
                      <a:pt x="90" y="76"/>
                    </a:lnTo>
                    <a:lnTo>
                      <a:pt x="90" y="79"/>
                    </a:lnTo>
                    <a:lnTo>
                      <a:pt x="78" y="79"/>
                    </a:lnTo>
                    <a:lnTo>
                      <a:pt x="76" y="82"/>
                    </a:lnTo>
                    <a:lnTo>
                      <a:pt x="73" y="82"/>
                    </a:lnTo>
                    <a:lnTo>
                      <a:pt x="67" y="85"/>
                    </a:lnTo>
                    <a:lnTo>
                      <a:pt x="61" y="85"/>
                    </a:lnTo>
                    <a:lnTo>
                      <a:pt x="61" y="91"/>
                    </a:lnTo>
                    <a:lnTo>
                      <a:pt x="56" y="89"/>
                    </a:lnTo>
                    <a:lnTo>
                      <a:pt x="50" y="92"/>
                    </a:lnTo>
                    <a:lnTo>
                      <a:pt x="46" y="91"/>
                    </a:lnTo>
                    <a:lnTo>
                      <a:pt x="43" y="86"/>
                    </a:lnTo>
                    <a:lnTo>
                      <a:pt x="35" y="82"/>
                    </a:lnTo>
                    <a:lnTo>
                      <a:pt x="37" y="79"/>
                    </a:lnTo>
                    <a:lnTo>
                      <a:pt x="26" y="76"/>
                    </a:lnTo>
                    <a:lnTo>
                      <a:pt x="20" y="79"/>
                    </a:lnTo>
                    <a:lnTo>
                      <a:pt x="11" y="85"/>
                    </a:lnTo>
                    <a:lnTo>
                      <a:pt x="8" y="89"/>
                    </a:lnTo>
                    <a:lnTo>
                      <a:pt x="5" y="88"/>
                    </a:lnTo>
                    <a:lnTo>
                      <a:pt x="0" y="88"/>
                    </a:lnTo>
                    <a:lnTo>
                      <a:pt x="6" y="82"/>
                    </a:lnTo>
                    <a:lnTo>
                      <a:pt x="5" y="73"/>
                    </a:lnTo>
                    <a:lnTo>
                      <a:pt x="18" y="59"/>
                    </a:lnTo>
                    <a:lnTo>
                      <a:pt x="21" y="63"/>
                    </a:lnTo>
                    <a:lnTo>
                      <a:pt x="24" y="67"/>
                    </a:lnTo>
                    <a:lnTo>
                      <a:pt x="29" y="67"/>
                    </a:lnTo>
                    <a:lnTo>
                      <a:pt x="32" y="73"/>
                    </a:lnTo>
                    <a:lnTo>
                      <a:pt x="38" y="65"/>
                    </a:lnTo>
                    <a:lnTo>
                      <a:pt x="40" y="60"/>
                    </a:lnTo>
                    <a:lnTo>
                      <a:pt x="53" y="54"/>
                    </a:lnTo>
                    <a:lnTo>
                      <a:pt x="53" y="53"/>
                    </a:lnTo>
                    <a:lnTo>
                      <a:pt x="58" y="47"/>
                    </a:lnTo>
                    <a:lnTo>
                      <a:pt x="53" y="45"/>
                    </a:lnTo>
                    <a:lnTo>
                      <a:pt x="52" y="41"/>
                    </a:lnTo>
                    <a:lnTo>
                      <a:pt x="61" y="33"/>
                    </a:lnTo>
                    <a:lnTo>
                      <a:pt x="70" y="18"/>
                    </a:lnTo>
                    <a:lnTo>
                      <a:pt x="68" y="9"/>
                    </a:lnTo>
                    <a:lnTo>
                      <a:pt x="61" y="9"/>
                    </a:lnTo>
                    <a:lnTo>
                      <a:pt x="61" y="3"/>
                    </a:lnTo>
                    <a:lnTo>
                      <a:pt x="61" y="0"/>
                    </a:lnTo>
                    <a:lnTo>
                      <a:pt x="70" y="3"/>
                    </a:lnTo>
                    <a:lnTo>
                      <a:pt x="7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1" name="Freeform 5514">
                <a:extLst>
                  <a:ext uri="{FF2B5EF4-FFF2-40B4-BE49-F238E27FC236}">
                    <a16:creationId xmlns:a16="http://schemas.microsoft.com/office/drawing/2014/main" id="{76B7AFDC-7661-F379-BE2D-36E1CE1C7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1968"/>
                <a:ext cx="34" cy="49"/>
              </a:xfrm>
              <a:custGeom>
                <a:avLst/>
                <a:gdLst>
                  <a:gd name="T0" fmla="*/ 34 w 69"/>
                  <a:gd name="T1" fmla="*/ 8 h 98"/>
                  <a:gd name="T2" fmla="*/ 16 w 69"/>
                  <a:gd name="T3" fmla="*/ 8 h 98"/>
                  <a:gd name="T4" fmla="*/ 8 w 69"/>
                  <a:gd name="T5" fmla="*/ 3 h 98"/>
                  <a:gd name="T6" fmla="*/ 0 w 69"/>
                  <a:gd name="T7" fmla="*/ 8 h 98"/>
                  <a:gd name="T8" fmla="*/ 2 w 69"/>
                  <a:gd name="T9" fmla="*/ 11 h 98"/>
                  <a:gd name="T10" fmla="*/ 2 w 69"/>
                  <a:gd name="T11" fmla="*/ 15 h 98"/>
                  <a:gd name="T12" fmla="*/ 5 w 69"/>
                  <a:gd name="T13" fmla="*/ 20 h 98"/>
                  <a:gd name="T14" fmla="*/ 8 w 69"/>
                  <a:gd name="T15" fmla="*/ 25 h 98"/>
                  <a:gd name="T16" fmla="*/ 8 w 69"/>
                  <a:gd name="T17" fmla="*/ 34 h 98"/>
                  <a:gd name="T18" fmla="*/ 10 w 69"/>
                  <a:gd name="T19" fmla="*/ 35 h 98"/>
                  <a:gd name="T20" fmla="*/ 8 w 69"/>
                  <a:gd name="T21" fmla="*/ 38 h 98"/>
                  <a:gd name="T22" fmla="*/ 8 w 69"/>
                  <a:gd name="T23" fmla="*/ 43 h 98"/>
                  <a:gd name="T24" fmla="*/ 13 w 69"/>
                  <a:gd name="T25" fmla="*/ 49 h 98"/>
                  <a:gd name="T26" fmla="*/ 13 w 69"/>
                  <a:gd name="T27" fmla="*/ 53 h 98"/>
                  <a:gd name="T28" fmla="*/ 17 w 69"/>
                  <a:gd name="T29" fmla="*/ 58 h 98"/>
                  <a:gd name="T30" fmla="*/ 23 w 69"/>
                  <a:gd name="T31" fmla="*/ 60 h 98"/>
                  <a:gd name="T32" fmla="*/ 26 w 69"/>
                  <a:gd name="T33" fmla="*/ 70 h 98"/>
                  <a:gd name="T34" fmla="*/ 23 w 69"/>
                  <a:gd name="T35" fmla="*/ 73 h 98"/>
                  <a:gd name="T36" fmla="*/ 23 w 69"/>
                  <a:gd name="T37" fmla="*/ 78 h 98"/>
                  <a:gd name="T38" fmla="*/ 26 w 69"/>
                  <a:gd name="T39" fmla="*/ 84 h 98"/>
                  <a:gd name="T40" fmla="*/ 25 w 69"/>
                  <a:gd name="T41" fmla="*/ 90 h 98"/>
                  <a:gd name="T42" fmla="*/ 29 w 69"/>
                  <a:gd name="T43" fmla="*/ 94 h 98"/>
                  <a:gd name="T44" fmla="*/ 32 w 69"/>
                  <a:gd name="T45" fmla="*/ 94 h 98"/>
                  <a:gd name="T46" fmla="*/ 35 w 69"/>
                  <a:gd name="T47" fmla="*/ 98 h 98"/>
                  <a:gd name="T48" fmla="*/ 40 w 69"/>
                  <a:gd name="T49" fmla="*/ 94 h 98"/>
                  <a:gd name="T50" fmla="*/ 44 w 69"/>
                  <a:gd name="T51" fmla="*/ 96 h 98"/>
                  <a:gd name="T52" fmla="*/ 54 w 69"/>
                  <a:gd name="T53" fmla="*/ 85 h 98"/>
                  <a:gd name="T54" fmla="*/ 55 w 69"/>
                  <a:gd name="T55" fmla="*/ 88 h 98"/>
                  <a:gd name="T56" fmla="*/ 63 w 69"/>
                  <a:gd name="T57" fmla="*/ 90 h 98"/>
                  <a:gd name="T58" fmla="*/ 64 w 69"/>
                  <a:gd name="T59" fmla="*/ 87 h 98"/>
                  <a:gd name="T60" fmla="*/ 63 w 69"/>
                  <a:gd name="T61" fmla="*/ 76 h 98"/>
                  <a:gd name="T62" fmla="*/ 63 w 69"/>
                  <a:gd name="T63" fmla="*/ 75 h 98"/>
                  <a:gd name="T64" fmla="*/ 60 w 69"/>
                  <a:gd name="T65" fmla="*/ 72 h 98"/>
                  <a:gd name="T66" fmla="*/ 60 w 69"/>
                  <a:gd name="T67" fmla="*/ 64 h 98"/>
                  <a:gd name="T68" fmla="*/ 51 w 69"/>
                  <a:gd name="T69" fmla="*/ 61 h 98"/>
                  <a:gd name="T70" fmla="*/ 60 w 69"/>
                  <a:gd name="T71" fmla="*/ 56 h 98"/>
                  <a:gd name="T72" fmla="*/ 60 w 69"/>
                  <a:gd name="T73" fmla="*/ 53 h 98"/>
                  <a:gd name="T74" fmla="*/ 52 w 69"/>
                  <a:gd name="T75" fmla="*/ 52 h 98"/>
                  <a:gd name="T76" fmla="*/ 54 w 69"/>
                  <a:gd name="T77" fmla="*/ 43 h 98"/>
                  <a:gd name="T78" fmla="*/ 57 w 69"/>
                  <a:gd name="T79" fmla="*/ 41 h 98"/>
                  <a:gd name="T80" fmla="*/ 58 w 69"/>
                  <a:gd name="T81" fmla="*/ 34 h 98"/>
                  <a:gd name="T82" fmla="*/ 63 w 69"/>
                  <a:gd name="T83" fmla="*/ 31 h 98"/>
                  <a:gd name="T84" fmla="*/ 60 w 69"/>
                  <a:gd name="T85" fmla="*/ 28 h 98"/>
                  <a:gd name="T86" fmla="*/ 63 w 69"/>
                  <a:gd name="T87" fmla="*/ 23 h 98"/>
                  <a:gd name="T88" fmla="*/ 69 w 69"/>
                  <a:gd name="T89" fmla="*/ 22 h 98"/>
                  <a:gd name="T90" fmla="*/ 66 w 69"/>
                  <a:gd name="T91" fmla="*/ 15 h 98"/>
                  <a:gd name="T92" fmla="*/ 66 w 69"/>
                  <a:gd name="T93" fmla="*/ 9 h 98"/>
                  <a:gd name="T94" fmla="*/ 60 w 69"/>
                  <a:gd name="T95" fmla="*/ 9 h 98"/>
                  <a:gd name="T96" fmla="*/ 60 w 69"/>
                  <a:gd name="T97" fmla="*/ 15 h 98"/>
                  <a:gd name="T98" fmla="*/ 55 w 69"/>
                  <a:gd name="T99" fmla="*/ 15 h 98"/>
                  <a:gd name="T100" fmla="*/ 54 w 69"/>
                  <a:gd name="T101" fmla="*/ 12 h 98"/>
                  <a:gd name="T102" fmla="*/ 55 w 69"/>
                  <a:gd name="T103" fmla="*/ 6 h 98"/>
                  <a:gd name="T104" fmla="*/ 54 w 69"/>
                  <a:gd name="T105" fmla="*/ 8 h 98"/>
                  <a:gd name="T106" fmla="*/ 38 w 69"/>
                  <a:gd name="T107" fmla="*/ 0 h 98"/>
                  <a:gd name="T108" fmla="*/ 34 w 69"/>
                  <a:gd name="T109" fmla="*/ 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9" h="98">
                    <a:moveTo>
                      <a:pt x="34" y="8"/>
                    </a:moveTo>
                    <a:lnTo>
                      <a:pt x="16" y="8"/>
                    </a:lnTo>
                    <a:lnTo>
                      <a:pt x="8" y="3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2" y="15"/>
                    </a:lnTo>
                    <a:lnTo>
                      <a:pt x="5" y="20"/>
                    </a:lnTo>
                    <a:lnTo>
                      <a:pt x="8" y="25"/>
                    </a:lnTo>
                    <a:lnTo>
                      <a:pt x="8" y="34"/>
                    </a:lnTo>
                    <a:lnTo>
                      <a:pt x="10" y="35"/>
                    </a:lnTo>
                    <a:lnTo>
                      <a:pt x="8" y="38"/>
                    </a:lnTo>
                    <a:lnTo>
                      <a:pt x="8" y="43"/>
                    </a:lnTo>
                    <a:lnTo>
                      <a:pt x="13" y="49"/>
                    </a:lnTo>
                    <a:lnTo>
                      <a:pt x="13" y="53"/>
                    </a:lnTo>
                    <a:lnTo>
                      <a:pt x="17" y="58"/>
                    </a:lnTo>
                    <a:lnTo>
                      <a:pt x="23" y="60"/>
                    </a:lnTo>
                    <a:lnTo>
                      <a:pt x="26" y="70"/>
                    </a:lnTo>
                    <a:lnTo>
                      <a:pt x="23" y="73"/>
                    </a:lnTo>
                    <a:lnTo>
                      <a:pt x="23" y="78"/>
                    </a:lnTo>
                    <a:lnTo>
                      <a:pt x="26" y="84"/>
                    </a:lnTo>
                    <a:lnTo>
                      <a:pt x="25" y="90"/>
                    </a:lnTo>
                    <a:lnTo>
                      <a:pt x="29" y="94"/>
                    </a:lnTo>
                    <a:lnTo>
                      <a:pt x="32" y="94"/>
                    </a:lnTo>
                    <a:lnTo>
                      <a:pt x="35" y="98"/>
                    </a:lnTo>
                    <a:lnTo>
                      <a:pt x="40" y="94"/>
                    </a:lnTo>
                    <a:lnTo>
                      <a:pt x="44" y="96"/>
                    </a:lnTo>
                    <a:lnTo>
                      <a:pt x="54" y="85"/>
                    </a:lnTo>
                    <a:lnTo>
                      <a:pt x="55" y="88"/>
                    </a:lnTo>
                    <a:lnTo>
                      <a:pt x="63" y="90"/>
                    </a:lnTo>
                    <a:lnTo>
                      <a:pt x="64" y="87"/>
                    </a:lnTo>
                    <a:lnTo>
                      <a:pt x="63" y="76"/>
                    </a:lnTo>
                    <a:lnTo>
                      <a:pt x="63" y="75"/>
                    </a:lnTo>
                    <a:lnTo>
                      <a:pt x="60" y="72"/>
                    </a:lnTo>
                    <a:lnTo>
                      <a:pt x="60" y="64"/>
                    </a:lnTo>
                    <a:lnTo>
                      <a:pt x="51" y="61"/>
                    </a:lnTo>
                    <a:lnTo>
                      <a:pt x="60" y="56"/>
                    </a:lnTo>
                    <a:lnTo>
                      <a:pt x="60" y="53"/>
                    </a:lnTo>
                    <a:lnTo>
                      <a:pt x="52" y="52"/>
                    </a:lnTo>
                    <a:lnTo>
                      <a:pt x="54" y="43"/>
                    </a:lnTo>
                    <a:lnTo>
                      <a:pt x="57" y="41"/>
                    </a:lnTo>
                    <a:lnTo>
                      <a:pt x="58" y="34"/>
                    </a:lnTo>
                    <a:lnTo>
                      <a:pt x="63" y="31"/>
                    </a:lnTo>
                    <a:lnTo>
                      <a:pt x="60" y="28"/>
                    </a:lnTo>
                    <a:lnTo>
                      <a:pt x="63" y="23"/>
                    </a:lnTo>
                    <a:lnTo>
                      <a:pt x="69" y="22"/>
                    </a:lnTo>
                    <a:lnTo>
                      <a:pt x="66" y="15"/>
                    </a:lnTo>
                    <a:lnTo>
                      <a:pt x="66" y="9"/>
                    </a:lnTo>
                    <a:lnTo>
                      <a:pt x="60" y="9"/>
                    </a:lnTo>
                    <a:lnTo>
                      <a:pt x="60" y="15"/>
                    </a:lnTo>
                    <a:lnTo>
                      <a:pt x="55" y="15"/>
                    </a:lnTo>
                    <a:lnTo>
                      <a:pt x="54" y="12"/>
                    </a:lnTo>
                    <a:lnTo>
                      <a:pt x="55" y="6"/>
                    </a:lnTo>
                    <a:lnTo>
                      <a:pt x="54" y="8"/>
                    </a:lnTo>
                    <a:lnTo>
                      <a:pt x="38" y="0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2" name="Freeform 5515">
                <a:extLst>
                  <a:ext uri="{FF2B5EF4-FFF2-40B4-BE49-F238E27FC236}">
                    <a16:creationId xmlns:a16="http://schemas.microsoft.com/office/drawing/2014/main" id="{D98FB47B-F738-0410-C4F3-F129551A0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1968"/>
                <a:ext cx="34" cy="49"/>
              </a:xfrm>
              <a:custGeom>
                <a:avLst/>
                <a:gdLst>
                  <a:gd name="T0" fmla="*/ 34 w 69"/>
                  <a:gd name="T1" fmla="*/ 8 h 98"/>
                  <a:gd name="T2" fmla="*/ 38 w 69"/>
                  <a:gd name="T3" fmla="*/ 0 h 98"/>
                  <a:gd name="T4" fmla="*/ 54 w 69"/>
                  <a:gd name="T5" fmla="*/ 8 h 98"/>
                  <a:gd name="T6" fmla="*/ 55 w 69"/>
                  <a:gd name="T7" fmla="*/ 6 h 98"/>
                  <a:gd name="T8" fmla="*/ 54 w 69"/>
                  <a:gd name="T9" fmla="*/ 12 h 98"/>
                  <a:gd name="T10" fmla="*/ 55 w 69"/>
                  <a:gd name="T11" fmla="*/ 15 h 98"/>
                  <a:gd name="T12" fmla="*/ 60 w 69"/>
                  <a:gd name="T13" fmla="*/ 15 h 98"/>
                  <a:gd name="T14" fmla="*/ 60 w 69"/>
                  <a:gd name="T15" fmla="*/ 9 h 98"/>
                  <a:gd name="T16" fmla="*/ 66 w 69"/>
                  <a:gd name="T17" fmla="*/ 9 h 98"/>
                  <a:gd name="T18" fmla="*/ 66 w 69"/>
                  <a:gd name="T19" fmla="*/ 15 h 98"/>
                  <a:gd name="T20" fmla="*/ 69 w 69"/>
                  <a:gd name="T21" fmla="*/ 22 h 98"/>
                  <a:gd name="T22" fmla="*/ 63 w 69"/>
                  <a:gd name="T23" fmla="*/ 23 h 98"/>
                  <a:gd name="T24" fmla="*/ 60 w 69"/>
                  <a:gd name="T25" fmla="*/ 28 h 98"/>
                  <a:gd name="T26" fmla="*/ 63 w 69"/>
                  <a:gd name="T27" fmla="*/ 31 h 98"/>
                  <a:gd name="T28" fmla="*/ 58 w 69"/>
                  <a:gd name="T29" fmla="*/ 34 h 98"/>
                  <a:gd name="T30" fmla="*/ 57 w 69"/>
                  <a:gd name="T31" fmla="*/ 41 h 98"/>
                  <a:gd name="T32" fmla="*/ 54 w 69"/>
                  <a:gd name="T33" fmla="*/ 43 h 98"/>
                  <a:gd name="T34" fmla="*/ 52 w 69"/>
                  <a:gd name="T35" fmla="*/ 52 h 98"/>
                  <a:gd name="T36" fmla="*/ 60 w 69"/>
                  <a:gd name="T37" fmla="*/ 53 h 98"/>
                  <a:gd name="T38" fmla="*/ 60 w 69"/>
                  <a:gd name="T39" fmla="*/ 56 h 98"/>
                  <a:gd name="T40" fmla="*/ 51 w 69"/>
                  <a:gd name="T41" fmla="*/ 61 h 98"/>
                  <a:gd name="T42" fmla="*/ 60 w 69"/>
                  <a:gd name="T43" fmla="*/ 64 h 98"/>
                  <a:gd name="T44" fmla="*/ 60 w 69"/>
                  <a:gd name="T45" fmla="*/ 72 h 98"/>
                  <a:gd name="T46" fmla="*/ 63 w 69"/>
                  <a:gd name="T47" fmla="*/ 75 h 98"/>
                  <a:gd name="T48" fmla="*/ 63 w 69"/>
                  <a:gd name="T49" fmla="*/ 76 h 98"/>
                  <a:gd name="T50" fmla="*/ 64 w 69"/>
                  <a:gd name="T51" fmla="*/ 87 h 98"/>
                  <a:gd name="T52" fmla="*/ 63 w 69"/>
                  <a:gd name="T53" fmla="*/ 90 h 98"/>
                  <a:gd name="T54" fmla="*/ 55 w 69"/>
                  <a:gd name="T55" fmla="*/ 88 h 98"/>
                  <a:gd name="T56" fmla="*/ 54 w 69"/>
                  <a:gd name="T57" fmla="*/ 85 h 98"/>
                  <a:gd name="T58" fmla="*/ 44 w 69"/>
                  <a:gd name="T59" fmla="*/ 96 h 98"/>
                  <a:gd name="T60" fmla="*/ 40 w 69"/>
                  <a:gd name="T61" fmla="*/ 94 h 98"/>
                  <a:gd name="T62" fmla="*/ 35 w 69"/>
                  <a:gd name="T63" fmla="*/ 98 h 98"/>
                  <a:gd name="T64" fmla="*/ 32 w 69"/>
                  <a:gd name="T65" fmla="*/ 94 h 98"/>
                  <a:gd name="T66" fmla="*/ 29 w 69"/>
                  <a:gd name="T67" fmla="*/ 94 h 98"/>
                  <a:gd name="T68" fmla="*/ 25 w 69"/>
                  <a:gd name="T69" fmla="*/ 90 h 98"/>
                  <a:gd name="T70" fmla="*/ 26 w 69"/>
                  <a:gd name="T71" fmla="*/ 84 h 98"/>
                  <a:gd name="T72" fmla="*/ 23 w 69"/>
                  <a:gd name="T73" fmla="*/ 78 h 98"/>
                  <a:gd name="T74" fmla="*/ 23 w 69"/>
                  <a:gd name="T75" fmla="*/ 73 h 98"/>
                  <a:gd name="T76" fmla="*/ 26 w 69"/>
                  <a:gd name="T77" fmla="*/ 70 h 98"/>
                  <a:gd name="T78" fmla="*/ 23 w 69"/>
                  <a:gd name="T79" fmla="*/ 60 h 98"/>
                  <a:gd name="T80" fmla="*/ 17 w 69"/>
                  <a:gd name="T81" fmla="*/ 58 h 98"/>
                  <a:gd name="T82" fmla="*/ 13 w 69"/>
                  <a:gd name="T83" fmla="*/ 53 h 98"/>
                  <a:gd name="T84" fmla="*/ 13 w 69"/>
                  <a:gd name="T85" fmla="*/ 49 h 98"/>
                  <a:gd name="T86" fmla="*/ 8 w 69"/>
                  <a:gd name="T87" fmla="*/ 43 h 98"/>
                  <a:gd name="T88" fmla="*/ 8 w 69"/>
                  <a:gd name="T89" fmla="*/ 38 h 98"/>
                  <a:gd name="T90" fmla="*/ 10 w 69"/>
                  <a:gd name="T91" fmla="*/ 35 h 98"/>
                  <a:gd name="T92" fmla="*/ 8 w 69"/>
                  <a:gd name="T93" fmla="*/ 34 h 98"/>
                  <a:gd name="T94" fmla="*/ 8 w 69"/>
                  <a:gd name="T95" fmla="*/ 25 h 98"/>
                  <a:gd name="T96" fmla="*/ 5 w 69"/>
                  <a:gd name="T97" fmla="*/ 20 h 98"/>
                  <a:gd name="T98" fmla="*/ 2 w 69"/>
                  <a:gd name="T99" fmla="*/ 15 h 98"/>
                  <a:gd name="T100" fmla="*/ 2 w 69"/>
                  <a:gd name="T101" fmla="*/ 11 h 98"/>
                  <a:gd name="T102" fmla="*/ 0 w 69"/>
                  <a:gd name="T103" fmla="*/ 8 h 98"/>
                  <a:gd name="T104" fmla="*/ 8 w 69"/>
                  <a:gd name="T105" fmla="*/ 3 h 98"/>
                  <a:gd name="T106" fmla="*/ 16 w 69"/>
                  <a:gd name="T107" fmla="*/ 8 h 98"/>
                  <a:gd name="T108" fmla="*/ 34 w 69"/>
                  <a:gd name="T109" fmla="*/ 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9" h="98">
                    <a:moveTo>
                      <a:pt x="34" y="8"/>
                    </a:moveTo>
                    <a:lnTo>
                      <a:pt x="38" y="0"/>
                    </a:lnTo>
                    <a:lnTo>
                      <a:pt x="54" y="8"/>
                    </a:lnTo>
                    <a:lnTo>
                      <a:pt x="55" y="6"/>
                    </a:lnTo>
                    <a:lnTo>
                      <a:pt x="54" y="12"/>
                    </a:lnTo>
                    <a:lnTo>
                      <a:pt x="55" y="15"/>
                    </a:lnTo>
                    <a:lnTo>
                      <a:pt x="60" y="15"/>
                    </a:lnTo>
                    <a:lnTo>
                      <a:pt x="60" y="9"/>
                    </a:lnTo>
                    <a:lnTo>
                      <a:pt x="66" y="9"/>
                    </a:lnTo>
                    <a:lnTo>
                      <a:pt x="66" y="15"/>
                    </a:lnTo>
                    <a:lnTo>
                      <a:pt x="69" y="22"/>
                    </a:lnTo>
                    <a:lnTo>
                      <a:pt x="63" y="23"/>
                    </a:lnTo>
                    <a:lnTo>
                      <a:pt x="60" y="28"/>
                    </a:lnTo>
                    <a:lnTo>
                      <a:pt x="63" y="31"/>
                    </a:lnTo>
                    <a:lnTo>
                      <a:pt x="58" y="34"/>
                    </a:lnTo>
                    <a:lnTo>
                      <a:pt x="57" y="41"/>
                    </a:lnTo>
                    <a:lnTo>
                      <a:pt x="54" y="43"/>
                    </a:lnTo>
                    <a:lnTo>
                      <a:pt x="52" y="52"/>
                    </a:lnTo>
                    <a:lnTo>
                      <a:pt x="60" y="53"/>
                    </a:lnTo>
                    <a:lnTo>
                      <a:pt x="60" y="56"/>
                    </a:lnTo>
                    <a:lnTo>
                      <a:pt x="51" y="61"/>
                    </a:lnTo>
                    <a:lnTo>
                      <a:pt x="60" y="64"/>
                    </a:lnTo>
                    <a:lnTo>
                      <a:pt x="60" y="72"/>
                    </a:lnTo>
                    <a:lnTo>
                      <a:pt x="63" y="75"/>
                    </a:lnTo>
                    <a:lnTo>
                      <a:pt x="63" y="76"/>
                    </a:lnTo>
                    <a:lnTo>
                      <a:pt x="64" y="87"/>
                    </a:lnTo>
                    <a:lnTo>
                      <a:pt x="63" y="90"/>
                    </a:lnTo>
                    <a:lnTo>
                      <a:pt x="55" y="88"/>
                    </a:lnTo>
                    <a:lnTo>
                      <a:pt x="54" y="85"/>
                    </a:lnTo>
                    <a:lnTo>
                      <a:pt x="44" y="96"/>
                    </a:lnTo>
                    <a:lnTo>
                      <a:pt x="40" y="94"/>
                    </a:lnTo>
                    <a:lnTo>
                      <a:pt x="35" y="98"/>
                    </a:lnTo>
                    <a:lnTo>
                      <a:pt x="32" y="94"/>
                    </a:lnTo>
                    <a:lnTo>
                      <a:pt x="29" y="94"/>
                    </a:lnTo>
                    <a:lnTo>
                      <a:pt x="25" y="90"/>
                    </a:lnTo>
                    <a:lnTo>
                      <a:pt x="26" y="84"/>
                    </a:lnTo>
                    <a:lnTo>
                      <a:pt x="23" y="78"/>
                    </a:lnTo>
                    <a:lnTo>
                      <a:pt x="23" y="73"/>
                    </a:lnTo>
                    <a:lnTo>
                      <a:pt x="26" y="70"/>
                    </a:lnTo>
                    <a:lnTo>
                      <a:pt x="23" y="60"/>
                    </a:lnTo>
                    <a:lnTo>
                      <a:pt x="17" y="58"/>
                    </a:lnTo>
                    <a:lnTo>
                      <a:pt x="13" y="53"/>
                    </a:lnTo>
                    <a:lnTo>
                      <a:pt x="13" y="49"/>
                    </a:lnTo>
                    <a:lnTo>
                      <a:pt x="8" y="43"/>
                    </a:lnTo>
                    <a:lnTo>
                      <a:pt x="8" y="38"/>
                    </a:lnTo>
                    <a:lnTo>
                      <a:pt x="10" y="35"/>
                    </a:lnTo>
                    <a:lnTo>
                      <a:pt x="8" y="34"/>
                    </a:lnTo>
                    <a:lnTo>
                      <a:pt x="8" y="25"/>
                    </a:lnTo>
                    <a:lnTo>
                      <a:pt x="5" y="20"/>
                    </a:lnTo>
                    <a:lnTo>
                      <a:pt x="2" y="15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8" y="3"/>
                    </a:lnTo>
                    <a:lnTo>
                      <a:pt x="16" y="8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3" name="Freeform 5516">
                <a:extLst>
                  <a:ext uri="{FF2B5EF4-FFF2-40B4-BE49-F238E27FC236}">
                    <a16:creationId xmlns:a16="http://schemas.microsoft.com/office/drawing/2014/main" id="{529406F9-F994-2F08-4846-E1B1F532A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1968"/>
                <a:ext cx="34" cy="49"/>
              </a:xfrm>
              <a:custGeom>
                <a:avLst/>
                <a:gdLst>
                  <a:gd name="T0" fmla="*/ 34 w 69"/>
                  <a:gd name="T1" fmla="*/ 8 h 98"/>
                  <a:gd name="T2" fmla="*/ 38 w 69"/>
                  <a:gd name="T3" fmla="*/ 0 h 98"/>
                  <a:gd name="T4" fmla="*/ 54 w 69"/>
                  <a:gd name="T5" fmla="*/ 8 h 98"/>
                  <a:gd name="T6" fmla="*/ 55 w 69"/>
                  <a:gd name="T7" fmla="*/ 6 h 98"/>
                  <a:gd name="T8" fmla="*/ 54 w 69"/>
                  <a:gd name="T9" fmla="*/ 12 h 98"/>
                  <a:gd name="T10" fmla="*/ 55 w 69"/>
                  <a:gd name="T11" fmla="*/ 15 h 98"/>
                  <a:gd name="T12" fmla="*/ 60 w 69"/>
                  <a:gd name="T13" fmla="*/ 15 h 98"/>
                  <a:gd name="T14" fmla="*/ 60 w 69"/>
                  <a:gd name="T15" fmla="*/ 9 h 98"/>
                  <a:gd name="T16" fmla="*/ 66 w 69"/>
                  <a:gd name="T17" fmla="*/ 9 h 98"/>
                  <a:gd name="T18" fmla="*/ 66 w 69"/>
                  <a:gd name="T19" fmla="*/ 15 h 98"/>
                  <a:gd name="T20" fmla="*/ 69 w 69"/>
                  <a:gd name="T21" fmla="*/ 22 h 98"/>
                  <a:gd name="T22" fmla="*/ 63 w 69"/>
                  <a:gd name="T23" fmla="*/ 23 h 98"/>
                  <a:gd name="T24" fmla="*/ 60 w 69"/>
                  <a:gd name="T25" fmla="*/ 28 h 98"/>
                  <a:gd name="T26" fmla="*/ 63 w 69"/>
                  <a:gd name="T27" fmla="*/ 31 h 98"/>
                  <a:gd name="T28" fmla="*/ 58 w 69"/>
                  <a:gd name="T29" fmla="*/ 34 h 98"/>
                  <a:gd name="T30" fmla="*/ 57 w 69"/>
                  <a:gd name="T31" fmla="*/ 41 h 98"/>
                  <a:gd name="T32" fmla="*/ 54 w 69"/>
                  <a:gd name="T33" fmla="*/ 43 h 98"/>
                  <a:gd name="T34" fmla="*/ 52 w 69"/>
                  <a:gd name="T35" fmla="*/ 52 h 98"/>
                  <a:gd name="T36" fmla="*/ 60 w 69"/>
                  <a:gd name="T37" fmla="*/ 53 h 98"/>
                  <a:gd name="T38" fmla="*/ 60 w 69"/>
                  <a:gd name="T39" fmla="*/ 56 h 98"/>
                  <a:gd name="T40" fmla="*/ 51 w 69"/>
                  <a:gd name="T41" fmla="*/ 61 h 98"/>
                  <a:gd name="T42" fmla="*/ 60 w 69"/>
                  <a:gd name="T43" fmla="*/ 64 h 98"/>
                  <a:gd name="T44" fmla="*/ 60 w 69"/>
                  <a:gd name="T45" fmla="*/ 72 h 98"/>
                  <a:gd name="T46" fmla="*/ 63 w 69"/>
                  <a:gd name="T47" fmla="*/ 75 h 98"/>
                  <a:gd name="T48" fmla="*/ 63 w 69"/>
                  <a:gd name="T49" fmla="*/ 76 h 98"/>
                  <a:gd name="T50" fmla="*/ 64 w 69"/>
                  <a:gd name="T51" fmla="*/ 87 h 98"/>
                  <a:gd name="T52" fmla="*/ 63 w 69"/>
                  <a:gd name="T53" fmla="*/ 90 h 98"/>
                  <a:gd name="T54" fmla="*/ 55 w 69"/>
                  <a:gd name="T55" fmla="*/ 88 h 98"/>
                  <a:gd name="T56" fmla="*/ 54 w 69"/>
                  <a:gd name="T57" fmla="*/ 85 h 98"/>
                  <a:gd name="T58" fmla="*/ 44 w 69"/>
                  <a:gd name="T59" fmla="*/ 96 h 98"/>
                  <a:gd name="T60" fmla="*/ 40 w 69"/>
                  <a:gd name="T61" fmla="*/ 94 h 98"/>
                  <a:gd name="T62" fmla="*/ 35 w 69"/>
                  <a:gd name="T63" fmla="*/ 98 h 98"/>
                  <a:gd name="T64" fmla="*/ 32 w 69"/>
                  <a:gd name="T65" fmla="*/ 94 h 98"/>
                  <a:gd name="T66" fmla="*/ 29 w 69"/>
                  <a:gd name="T67" fmla="*/ 94 h 98"/>
                  <a:gd name="T68" fmla="*/ 25 w 69"/>
                  <a:gd name="T69" fmla="*/ 90 h 98"/>
                  <a:gd name="T70" fmla="*/ 26 w 69"/>
                  <a:gd name="T71" fmla="*/ 84 h 98"/>
                  <a:gd name="T72" fmla="*/ 23 w 69"/>
                  <a:gd name="T73" fmla="*/ 78 h 98"/>
                  <a:gd name="T74" fmla="*/ 23 w 69"/>
                  <a:gd name="T75" fmla="*/ 73 h 98"/>
                  <a:gd name="T76" fmla="*/ 26 w 69"/>
                  <a:gd name="T77" fmla="*/ 70 h 98"/>
                  <a:gd name="T78" fmla="*/ 23 w 69"/>
                  <a:gd name="T79" fmla="*/ 60 h 98"/>
                  <a:gd name="T80" fmla="*/ 17 w 69"/>
                  <a:gd name="T81" fmla="*/ 58 h 98"/>
                  <a:gd name="T82" fmla="*/ 13 w 69"/>
                  <a:gd name="T83" fmla="*/ 53 h 98"/>
                  <a:gd name="T84" fmla="*/ 13 w 69"/>
                  <a:gd name="T85" fmla="*/ 49 h 98"/>
                  <a:gd name="T86" fmla="*/ 8 w 69"/>
                  <a:gd name="T87" fmla="*/ 43 h 98"/>
                  <a:gd name="T88" fmla="*/ 8 w 69"/>
                  <a:gd name="T89" fmla="*/ 38 h 98"/>
                  <a:gd name="T90" fmla="*/ 10 w 69"/>
                  <a:gd name="T91" fmla="*/ 35 h 98"/>
                  <a:gd name="T92" fmla="*/ 8 w 69"/>
                  <a:gd name="T93" fmla="*/ 34 h 98"/>
                  <a:gd name="T94" fmla="*/ 8 w 69"/>
                  <a:gd name="T95" fmla="*/ 25 h 98"/>
                  <a:gd name="T96" fmla="*/ 5 w 69"/>
                  <a:gd name="T97" fmla="*/ 20 h 98"/>
                  <a:gd name="T98" fmla="*/ 2 w 69"/>
                  <a:gd name="T99" fmla="*/ 15 h 98"/>
                  <a:gd name="T100" fmla="*/ 2 w 69"/>
                  <a:gd name="T101" fmla="*/ 11 h 98"/>
                  <a:gd name="T102" fmla="*/ 0 w 69"/>
                  <a:gd name="T103" fmla="*/ 8 h 98"/>
                  <a:gd name="T104" fmla="*/ 8 w 69"/>
                  <a:gd name="T105" fmla="*/ 3 h 98"/>
                  <a:gd name="T106" fmla="*/ 16 w 69"/>
                  <a:gd name="T107" fmla="*/ 8 h 98"/>
                  <a:gd name="T108" fmla="*/ 34 w 69"/>
                  <a:gd name="T109" fmla="*/ 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9" h="98">
                    <a:moveTo>
                      <a:pt x="34" y="8"/>
                    </a:moveTo>
                    <a:lnTo>
                      <a:pt x="38" y="0"/>
                    </a:lnTo>
                    <a:lnTo>
                      <a:pt x="54" y="8"/>
                    </a:lnTo>
                    <a:lnTo>
                      <a:pt x="55" y="6"/>
                    </a:lnTo>
                    <a:lnTo>
                      <a:pt x="54" y="12"/>
                    </a:lnTo>
                    <a:lnTo>
                      <a:pt x="55" y="15"/>
                    </a:lnTo>
                    <a:lnTo>
                      <a:pt x="60" y="15"/>
                    </a:lnTo>
                    <a:lnTo>
                      <a:pt x="60" y="9"/>
                    </a:lnTo>
                    <a:lnTo>
                      <a:pt x="66" y="9"/>
                    </a:lnTo>
                    <a:lnTo>
                      <a:pt x="66" y="15"/>
                    </a:lnTo>
                    <a:lnTo>
                      <a:pt x="69" y="22"/>
                    </a:lnTo>
                    <a:lnTo>
                      <a:pt x="63" y="23"/>
                    </a:lnTo>
                    <a:lnTo>
                      <a:pt x="60" y="28"/>
                    </a:lnTo>
                    <a:lnTo>
                      <a:pt x="63" y="31"/>
                    </a:lnTo>
                    <a:lnTo>
                      <a:pt x="58" y="34"/>
                    </a:lnTo>
                    <a:lnTo>
                      <a:pt x="57" y="41"/>
                    </a:lnTo>
                    <a:lnTo>
                      <a:pt x="54" y="43"/>
                    </a:lnTo>
                    <a:lnTo>
                      <a:pt x="52" y="52"/>
                    </a:lnTo>
                    <a:lnTo>
                      <a:pt x="60" y="53"/>
                    </a:lnTo>
                    <a:lnTo>
                      <a:pt x="60" y="56"/>
                    </a:lnTo>
                    <a:lnTo>
                      <a:pt x="51" y="61"/>
                    </a:lnTo>
                    <a:lnTo>
                      <a:pt x="60" y="64"/>
                    </a:lnTo>
                    <a:lnTo>
                      <a:pt x="60" y="72"/>
                    </a:lnTo>
                    <a:lnTo>
                      <a:pt x="63" y="75"/>
                    </a:lnTo>
                    <a:lnTo>
                      <a:pt x="63" y="76"/>
                    </a:lnTo>
                    <a:lnTo>
                      <a:pt x="64" y="87"/>
                    </a:lnTo>
                    <a:lnTo>
                      <a:pt x="63" y="90"/>
                    </a:lnTo>
                    <a:lnTo>
                      <a:pt x="55" y="88"/>
                    </a:lnTo>
                    <a:lnTo>
                      <a:pt x="54" y="85"/>
                    </a:lnTo>
                    <a:lnTo>
                      <a:pt x="44" y="96"/>
                    </a:lnTo>
                    <a:lnTo>
                      <a:pt x="40" y="94"/>
                    </a:lnTo>
                    <a:lnTo>
                      <a:pt x="35" y="98"/>
                    </a:lnTo>
                    <a:lnTo>
                      <a:pt x="32" y="94"/>
                    </a:lnTo>
                    <a:lnTo>
                      <a:pt x="29" y="94"/>
                    </a:lnTo>
                    <a:lnTo>
                      <a:pt x="25" y="90"/>
                    </a:lnTo>
                    <a:lnTo>
                      <a:pt x="26" y="84"/>
                    </a:lnTo>
                    <a:lnTo>
                      <a:pt x="23" y="78"/>
                    </a:lnTo>
                    <a:lnTo>
                      <a:pt x="23" y="73"/>
                    </a:lnTo>
                    <a:lnTo>
                      <a:pt x="26" y="70"/>
                    </a:lnTo>
                    <a:lnTo>
                      <a:pt x="23" y="60"/>
                    </a:lnTo>
                    <a:lnTo>
                      <a:pt x="17" y="58"/>
                    </a:lnTo>
                    <a:lnTo>
                      <a:pt x="13" y="53"/>
                    </a:lnTo>
                    <a:lnTo>
                      <a:pt x="13" y="49"/>
                    </a:lnTo>
                    <a:lnTo>
                      <a:pt x="8" y="43"/>
                    </a:lnTo>
                    <a:lnTo>
                      <a:pt x="8" y="38"/>
                    </a:lnTo>
                    <a:lnTo>
                      <a:pt x="10" y="35"/>
                    </a:lnTo>
                    <a:lnTo>
                      <a:pt x="8" y="34"/>
                    </a:lnTo>
                    <a:lnTo>
                      <a:pt x="8" y="25"/>
                    </a:lnTo>
                    <a:lnTo>
                      <a:pt x="5" y="20"/>
                    </a:lnTo>
                    <a:lnTo>
                      <a:pt x="2" y="15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8" y="3"/>
                    </a:lnTo>
                    <a:lnTo>
                      <a:pt x="16" y="8"/>
                    </a:lnTo>
                    <a:lnTo>
                      <a:pt x="34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4" name="Freeform 5517">
                <a:extLst>
                  <a:ext uri="{FF2B5EF4-FFF2-40B4-BE49-F238E27FC236}">
                    <a16:creationId xmlns:a16="http://schemas.microsoft.com/office/drawing/2014/main" id="{D1249879-AB45-8849-B103-B314A31FB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1939"/>
                <a:ext cx="108" cy="136"/>
              </a:xfrm>
              <a:custGeom>
                <a:avLst/>
                <a:gdLst>
                  <a:gd name="T0" fmla="*/ 138 w 215"/>
                  <a:gd name="T1" fmla="*/ 12 h 272"/>
                  <a:gd name="T2" fmla="*/ 129 w 215"/>
                  <a:gd name="T3" fmla="*/ 18 h 272"/>
                  <a:gd name="T4" fmla="*/ 117 w 215"/>
                  <a:gd name="T5" fmla="*/ 12 h 272"/>
                  <a:gd name="T6" fmla="*/ 106 w 215"/>
                  <a:gd name="T7" fmla="*/ 25 h 272"/>
                  <a:gd name="T8" fmla="*/ 104 w 215"/>
                  <a:gd name="T9" fmla="*/ 37 h 272"/>
                  <a:gd name="T10" fmla="*/ 98 w 215"/>
                  <a:gd name="T11" fmla="*/ 45 h 272"/>
                  <a:gd name="T12" fmla="*/ 86 w 215"/>
                  <a:gd name="T13" fmla="*/ 48 h 272"/>
                  <a:gd name="T14" fmla="*/ 77 w 215"/>
                  <a:gd name="T15" fmla="*/ 45 h 272"/>
                  <a:gd name="T16" fmla="*/ 65 w 215"/>
                  <a:gd name="T17" fmla="*/ 45 h 272"/>
                  <a:gd name="T18" fmla="*/ 73 w 215"/>
                  <a:gd name="T19" fmla="*/ 69 h 272"/>
                  <a:gd name="T20" fmla="*/ 62 w 215"/>
                  <a:gd name="T21" fmla="*/ 82 h 272"/>
                  <a:gd name="T22" fmla="*/ 44 w 215"/>
                  <a:gd name="T23" fmla="*/ 82 h 272"/>
                  <a:gd name="T24" fmla="*/ 30 w 215"/>
                  <a:gd name="T25" fmla="*/ 71 h 272"/>
                  <a:gd name="T26" fmla="*/ 19 w 215"/>
                  <a:gd name="T27" fmla="*/ 85 h 272"/>
                  <a:gd name="T28" fmla="*/ 4 w 215"/>
                  <a:gd name="T29" fmla="*/ 89 h 272"/>
                  <a:gd name="T30" fmla="*/ 9 w 215"/>
                  <a:gd name="T31" fmla="*/ 110 h 272"/>
                  <a:gd name="T32" fmla="*/ 1 w 215"/>
                  <a:gd name="T33" fmla="*/ 118 h 272"/>
                  <a:gd name="T34" fmla="*/ 15 w 215"/>
                  <a:gd name="T35" fmla="*/ 126 h 272"/>
                  <a:gd name="T36" fmla="*/ 26 w 215"/>
                  <a:gd name="T37" fmla="*/ 136 h 272"/>
                  <a:gd name="T38" fmla="*/ 16 w 215"/>
                  <a:gd name="T39" fmla="*/ 142 h 272"/>
                  <a:gd name="T40" fmla="*/ 15 w 215"/>
                  <a:gd name="T41" fmla="*/ 158 h 272"/>
                  <a:gd name="T42" fmla="*/ 9 w 215"/>
                  <a:gd name="T43" fmla="*/ 167 h 272"/>
                  <a:gd name="T44" fmla="*/ 16 w 215"/>
                  <a:gd name="T45" fmla="*/ 185 h 272"/>
                  <a:gd name="T46" fmla="*/ 22 w 215"/>
                  <a:gd name="T47" fmla="*/ 193 h 272"/>
                  <a:gd name="T48" fmla="*/ 13 w 215"/>
                  <a:gd name="T49" fmla="*/ 200 h 272"/>
                  <a:gd name="T50" fmla="*/ 12 w 215"/>
                  <a:gd name="T51" fmla="*/ 212 h 272"/>
                  <a:gd name="T52" fmla="*/ 16 w 215"/>
                  <a:gd name="T53" fmla="*/ 221 h 272"/>
                  <a:gd name="T54" fmla="*/ 29 w 215"/>
                  <a:gd name="T55" fmla="*/ 234 h 272"/>
                  <a:gd name="T56" fmla="*/ 35 w 215"/>
                  <a:gd name="T57" fmla="*/ 255 h 272"/>
                  <a:gd name="T58" fmla="*/ 32 w 215"/>
                  <a:gd name="T59" fmla="*/ 269 h 272"/>
                  <a:gd name="T60" fmla="*/ 42 w 215"/>
                  <a:gd name="T61" fmla="*/ 272 h 272"/>
                  <a:gd name="T62" fmla="*/ 48 w 215"/>
                  <a:gd name="T63" fmla="*/ 264 h 272"/>
                  <a:gd name="T64" fmla="*/ 59 w 215"/>
                  <a:gd name="T65" fmla="*/ 250 h 272"/>
                  <a:gd name="T66" fmla="*/ 65 w 215"/>
                  <a:gd name="T67" fmla="*/ 240 h 272"/>
                  <a:gd name="T68" fmla="*/ 71 w 215"/>
                  <a:gd name="T69" fmla="*/ 234 h 272"/>
                  <a:gd name="T70" fmla="*/ 88 w 215"/>
                  <a:gd name="T71" fmla="*/ 224 h 272"/>
                  <a:gd name="T72" fmla="*/ 91 w 215"/>
                  <a:gd name="T73" fmla="*/ 214 h 272"/>
                  <a:gd name="T74" fmla="*/ 91 w 215"/>
                  <a:gd name="T75" fmla="*/ 196 h 272"/>
                  <a:gd name="T76" fmla="*/ 95 w 215"/>
                  <a:gd name="T77" fmla="*/ 180 h 272"/>
                  <a:gd name="T78" fmla="*/ 107 w 215"/>
                  <a:gd name="T79" fmla="*/ 176 h 272"/>
                  <a:gd name="T80" fmla="*/ 120 w 215"/>
                  <a:gd name="T81" fmla="*/ 182 h 272"/>
                  <a:gd name="T82" fmla="*/ 127 w 215"/>
                  <a:gd name="T83" fmla="*/ 174 h 272"/>
                  <a:gd name="T84" fmla="*/ 138 w 215"/>
                  <a:gd name="T85" fmla="*/ 173 h 272"/>
                  <a:gd name="T86" fmla="*/ 148 w 215"/>
                  <a:gd name="T87" fmla="*/ 174 h 272"/>
                  <a:gd name="T88" fmla="*/ 164 w 215"/>
                  <a:gd name="T89" fmla="*/ 168 h 272"/>
                  <a:gd name="T90" fmla="*/ 171 w 215"/>
                  <a:gd name="T91" fmla="*/ 158 h 272"/>
                  <a:gd name="T92" fmla="*/ 188 w 215"/>
                  <a:gd name="T93" fmla="*/ 150 h 272"/>
                  <a:gd name="T94" fmla="*/ 192 w 215"/>
                  <a:gd name="T95" fmla="*/ 142 h 272"/>
                  <a:gd name="T96" fmla="*/ 195 w 215"/>
                  <a:gd name="T97" fmla="*/ 126 h 272"/>
                  <a:gd name="T98" fmla="*/ 202 w 215"/>
                  <a:gd name="T99" fmla="*/ 113 h 272"/>
                  <a:gd name="T100" fmla="*/ 215 w 215"/>
                  <a:gd name="T101" fmla="*/ 106 h 272"/>
                  <a:gd name="T102" fmla="*/ 211 w 215"/>
                  <a:gd name="T103" fmla="*/ 94 h 272"/>
                  <a:gd name="T104" fmla="*/ 211 w 215"/>
                  <a:gd name="T105" fmla="*/ 82 h 272"/>
                  <a:gd name="T106" fmla="*/ 199 w 215"/>
                  <a:gd name="T107" fmla="*/ 77 h 272"/>
                  <a:gd name="T108" fmla="*/ 202 w 215"/>
                  <a:gd name="T109" fmla="*/ 65 h 272"/>
                  <a:gd name="T110" fmla="*/ 195 w 215"/>
                  <a:gd name="T111" fmla="*/ 57 h 272"/>
                  <a:gd name="T112" fmla="*/ 180 w 215"/>
                  <a:gd name="T113" fmla="*/ 45 h 272"/>
                  <a:gd name="T114" fmla="*/ 168 w 215"/>
                  <a:gd name="T115" fmla="*/ 25 h 272"/>
                  <a:gd name="T116" fmla="*/ 161 w 215"/>
                  <a:gd name="T117" fmla="*/ 9 h 272"/>
                  <a:gd name="T118" fmla="*/ 151 w 215"/>
                  <a:gd name="T119" fmla="*/ 6 h 272"/>
                  <a:gd name="T120" fmla="*/ 145 w 215"/>
                  <a:gd name="T121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5" h="272">
                    <a:moveTo>
                      <a:pt x="145" y="0"/>
                    </a:moveTo>
                    <a:lnTo>
                      <a:pt x="138" y="12"/>
                    </a:lnTo>
                    <a:lnTo>
                      <a:pt x="129" y="13"/>
                    </a:lnTo>
                    <a:lnTo>
                      <a:pt x="129" y="18"/>
                    </a:lnTo>
                    <a:lnTo>
                      <a:pt x="120" y="15"/>
                    </a:lnTo>
                    <a:lnTo>
                      <a:pt x="117" y="12"/>
                    </a:lnTo>
                    <a:lnTo>
                      <a:pt x="111" y="18"/>
                    </a:lnTo>
                    <a:lnTo>
                      <a:pt x="106" y="25"/>
                    </a:lnTo>
                    <a:lnTo>
                      <a:pt x="107" y="33"/>
                    </a:lnTo>
                    <a:lnTo>
                      <a:pt x="104" y="37"/>
                    </a:lnTo>
                    <a:lnTo>
                      <a:pt x="100" y="41"/>
                    </a:lnTo>
                    <a:lnTo>
                      <a:pt x="98" y="45"/>
                    </a:lnTo>
                    <a:lnTo>
                      <a:pt x="92" y="51"/>
                    </a:lnTo>
                    <a:lnTo>
                      <a:pt x="86" y="48"/>
                    </a:lnTo>
                    <a:lnTo>
                      <a:pt x="80" y="45"/>
                    </a:lnTo>
                    <a:lnTo>
                      <a:pt x="77" y="45"/>
                    </a:lnTo>
                    <a:lnTo>
                      <a:pt x="65" y="41"/>
                    </a:lnTo>
                    <a:lnTo>
                      <a:pt x="65" y="45"/>
                    </a:lnTo>
                    <a:lnTo>
                      <a:pt x="68" y="56"/>
                    </a:lnTo>
                    <a:lnTo>
                      <a:pt x="73" y="69"/>
                    </a:lnTo>
                    <a:lnTo>
                      <a:pt x="67" y="77"/>
                    </a:lnTo>
                    <a:lnTo>
                      <a:pt x="62" y="82"/>
                    </a:lnTo>
                    <a:lnTo>
                      <a:pt x="56" y="79"/>
                    </a:lnTo>
                    <a:lnTo>
                      <a:pt x="44" y="82"/>
                    </a:lnTo>
                    <a:lnTo>
                      <a:pt x="39" y="66"/>
                    </a:lnTo>
                    <a:lnTo>
                      <a:pt x="30" y="71"/>
                    </a:lnTo>
                    <a:lnTo>
                      <a:pt x="22" y="77"/>
                    </a:lnTo>
                    <a:lnTo>
                      <a:pt x="19" y="85"/>
                    </a:lnTo>
                    <a:lnTo>
                      <a:pt x="12" y="85"/>
                    </a:lnTo>
                    <a:lnTo>
                      <a:pt x="4" y="89"/>
                    </a:lnTo>
                    <a:lnTo>
                      <a:pt x="4" y="92"/>
                    </a:lnTo>
                    <a:lnTo>
                      <a:pt x="9" y="110"/>
                    </a:lnTo>
                    <a:lnTo>
                      <a:pt x="0" y="113"/>
                    </a:lnTo>
                    <a:lnTo>
                      <a:pt x="1" y="118"/>
                    </a:lnTo>
                    <a:lnTo>
                      <a:pt x="7" y="124"/>
                    </a:lnTo>
                    <a:lnTo>
                      <a:pt x="15" y="126"/>
                    </a:lnTo>
                    <a:lnTo>
                      <a:pt x="26" y="127"/>
                    </a:lnTo>
                    <a:lnTo>
                      <a:pt x="26" y="136"/>
                    </a:lnTo>
                    <a:lnTo>
                      <a:pt x="19" y="136"/>
                    </a:lnTo>
                    <a:lnTo>
                      <a:pt x="16" y="142"/>
                    </a:lnTo>
                    <a:lnTo>
                      <a:pt x="16" y="151"/>
                    </a:lnTo>
                    <a:lnTo>
                      <a:pt x="15" y="158"/>
                    </a:lnTo>
                    <a:lnTo>
                      <a:pt x="10" y="165"/>
                    </a:lnTo>
                    <a:lnTo>
                      <a:pt x="9" y="167"/>
                    </a:lnTo>
                    <a:lnTo>
                      <a:pt x="13" y="180"/>
                    </a:lnTo>
                    <a:lnTo>
                      <a:pt x="16" y="185"/>
                    </a:lnTo>
                    <a:lnTo>
                      <a:pt x="16" y="191"/>
                    </a:lnTo>
                    <a:lnTo>
                      <a:pt x="22" y="193"/>
                    </a:lnTo>
                    <a:lnTo>
                      <a:pt x="19" y="200"/>
                    </a:lnTo>
                    <a:lnTo>
                      <a:pt x="13" y="200"/>
                    </a:lnTo>
                    <a:lnTo>
                      <a:pt x="13" y="206"/>
                    </a:lnTo>
                    <a:lnTo>
                      <a:pt x="12" y="212"/>
                    </a:lnTo>
                    <a:lnTo>
                      <a:pt x="12" y="217"/>
                    </a:lnTo>
                    <a:lnTo>
                      <a:pt x="16" y="221"/>
                    </a:lnTo>
                    <a:lnTo>
                      <a:pt x="21" y="227"/>
                    </a:lnTo>
                    <a:lnTo>
                      <a:pt x="29" y="234"/>
                    </a:lnTo>
                    <a:lnTo>
                      <a:pt x="29" y="247"/>
                    </a:lnTo>
                    <a:lnTo>
                      <a:pt x="35" y="255"/>
                    </a:lnTo>
                    <a:lnTo>
                      <a:pt x="35" y="261"/>
                    </a:lnTo>
                    <a:lnTo>
                      <a:pt x="32" y="269"/>
                    </a:lnTo>
                    <a:lnTo>
                      <a:pt x="38" y="269"/>
                    </a:lnTo>
                    <a:lnTo>
                      <a:pt x="42" y="272"/>
                    </a:lnTo>
                    <a:lnTo>
                      <a:pt x="45" y="270"/>
                    </a:lnTo>
                    <a:lnTo>
                      <a:pt x="48" y="264"/>
                    </a:lnTo>
                    <a:lnTo>
                      <a:pt x="53" y="258"/>
                    </a:lnTo>
                    <a:lnTo>
                      <a:pt x="59" y="250"/>
                    </a:lnTo>
                    <a:lnTo>
                      <a:pt x="57" y="247"/>
                    </a:lnTo>
                    <a:lnTo>
                      <a:pt x="65" y="240"/>
                    </a:lnTo>
                    <a:lnTo>
                      <a:pt x="65" y="237"/>
                    </a:lnTo>
                    <a:lnTo>
                      <a:pt x="71" y="234"/>
                    </a:lnTo>
                    <a:lnTo>
                      <a:pt x="79" y="234"/>
                    </a:lnTo>
                    <a:lnTo>
                      <a:pt x="88" y="224"/>
                    </a:lnTo>
                    <a:lnTo>
                      <a:pt x="91" y="224"/>
                    </a:lnTo>
                    <a:lnTo>
                      <a:pt x="91" y="214"/>
                    </a:lnTo>
                    <a:lnTo>
                      <a:pt x="95" y="212"/>
                    </a:lnTo>
                    <a:lnTo>
                      <a:pt x="91" y="196"/>
                    </a:lnTo>
                    <a:lnTo>
                      <a:pt x="95" y="183"/>
                    </a:lnTo>
                    <a:lnTo>
                      <a:pt x="95" y="180"/>
                    </a:lnTo>
                    <a:lnTo>
                      <a:pt x="104" y="179"/>
                    </a:lnTo>
                    <a:lnTo>
                      <a:pt x="107" y="176"/>
                    </a:lnTo>
                    <a:lnTo>
                      <a:pt x="115" y="179"/>
                    </a:lnTo>
                    <a:lnTo>
                      <a:pt x="120" y="182"/>
                    </a:lnTo>
                    <a:lnTo>
                      <a:pt x="126" y="185"/>
                    </a:lnTo>
                    <a:lnTo>
                      <a:pt x="127" y="174"/>
                    </a:lnTo>
                    <a:lnTo>
                      <a:pt x="130" y="168"/>
                    </a:lnTo>
                    <a:lnTo>
                      <a:pt x="138" y="173"/>
                    </a:lnTo>
                    <a:lnTo>
                      <a:pt x="144" y="171"/>
                    </a:lnTo>
                    <a:lnTo>
                      <a:pt x="148" y="174"/>
                    </a:lnTo>
                    <a:lnTo>
                      <a:pt x="153" y="168"/>
                    </a:lnTo>
                    <a:lnTo>
                      <a:pt x="164" y="168"/>
                    </a:lnTo>
                    <a:lnTo>
                      <a:pt x="168" y="158"/>
                    </a:lnTo>
                    <a:lnTo>
                      <a:pt x="171" y="158"/>
                    </a:lnTo>
                    <a:lnTo>
                      <a:pt x="180" y="151"/>
                    </a:lnTo>
                    <a:lnTo>
                      <a:pt x="188" y="150"/>
                    </a:lnTo>
                    <a:lnTo>
                      <a:pt x="192" y="147"/>
                    </a:lnTo>
                    <a:lnTo>
                      <a:pt x="192" y="142"/>
                    </a:lnTo>
                    <a:lnTo>
                      <a:pt x="197" y="135"/>
                    </a:lnTo>
                    <a:lnTo>
                      <a:pt x="195" y="126"/>
                    </a:lnTo>
                    <a:lnTo>
                      <a:pt x="200" y="120"/>
                    </a:lnTo>
                    <a:lnTo>
                      <a:pt x="202" y="113"/>
                    </a:lnTo>
                    <a:lnTo>
                      <a:pt x="208" y="110"/>
                    </a:lnTo>
                    <a:lnTo>
                      <a:pt x="215" y="106"/>
                    </a:lnTo>
                    <a:lnTo>
                      <a:pt x="215" y="101"/>
                    </a:lnTo>
                    <a:lnTo>
                      <a:pt x="211" y="94"/>
                    </a:lnTo>
                    <a:lnTo>
                      <a:pt x="212" y="88"/>
                    </a:lnTo>
                    <a:lnTo>
                      <a:pt x="211" y="82"/>
                    </a:lnTo>
                    <a:lnTo>
                      <a:pt x="202" y="79"/>
                    </a:lnTo>
                    <a:lnTo>
                      <a:pt x="199" y="77"/>
                    </a:lnTo>
                    <a:lnTo>
                      <a:pt x="195" y="68"/>
                    </a:lnTo>
                    <a:lnTo>
                      <a:pt x="202" y="65"/>
                    </a:lnTo>
                    <a:lnTo>
                      <a:pt x="200" y="59"/>
                    </a:lnTo>
                    <a:lnTo>
                      <a:pt x="195" y="57"/>
                    </a:lnTo>
                    <a:lnTo>
                      <a:pt x="195" y="50"/>
                    </a:lnTo>
                    <a:lnTo>
                      <a:pt x="180" y="45"/>
                    </a:lnTo>
                    <a:lnTo>
                      <a:pt x="177" y="33"/>
                    </a:lnTo>
                    <a:lnTo>
                      <a:pt x="168" y="25"/>
                    </a:lnTo>
                    <a:lnTo>
                      <a:pt x="162" y="16"/>
                    </a:lnTo>
                    <a:lnTo>
                      <a:pt x="161" y="9"/>
                    </a:lnTo>
                    <a:lnTo>
                      <a:pt x="156" y="9"/>
                    </a:lnTo>
                    <a:lnTo>
                      <a:pt x="151" y="6"/>
                    </a:lnTo>
                    <a:lnTo>
                      <a:pt x="153" y="0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5" name="Freeform 5518">
                <a:extLst>
                  <a:ext uri="{FF2B5EF4-FFF2-40B4-BE49-F238E27FC236}">
                    <a16:creationId xmlns:a16="http://schemas.microsoft.com/office/drawing/2014/main" id="{24125FC7-5478-E6B9-B249-FD6D88E41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1939"/>
                <a:ext cx="108" cy="136"/>
              </a:xfrm>
              <a:custGeom>
                <a:avLst/>
                <a:gdLst>
                  <a:gd name="T0" fmla="*/ 153 w 215"/>
                  <a:gd name="T1" fmla="*/ 0 h 272"/>
                  <a:gd name="T2" fmla="*/ 156 w 215"/>
                  <a:gd name="T3" fmla="*/ 9 h 272"/>
                  <a:gd name="T4" fmla="*/ 162 w 215"/>
                  <a:gd name="T5" fmla="*/ 16 h 272"/>
                  <a:gd name="T6" fmla="*/ 177 w 215"/>
                  <a:gd name="T7" fmla="*/ 33 h 272"/>
                  <a:gd name="T8" fmla="*/ 195 w 215"/>
                  <a:gd name="T9" fmla="*/ 50 h 272"/>
                  <a:gd name="T10" fmla="*/ 200 w 215"/>
                  <a:gd name="T11" fmla="*/ 59 h 272"/>
                  <a:gd name="T12" fmla="*/ 195 w 215"/>
                  <a:gd name="T13" fmla="*/ 68 h 272"/>
                  <a:gd name="T14" fmla="*/ 202 w 215"/>
                  <a:gd name="T15" fmla="*/ 79 h 272"/>
                  <a:gd name="T16" fmla="*/ 212 w 215"/>
                  <a:gd name="T17" fmla="*/ 88 h 272"/>
                  <a:gd name="T18" fmla="*/ 215 w 215"/>
                  <a:gd name="T19" fmla="*/ 101 h 272"/>
                  <a:gd name="T20" fmla="*/ 208 w 215"/>
                  <a:gd name="T21" fmla="*/ 110 h 272"/>
                  <a:gd name="T22" fmla="*/ 200 w 215"/>
                  <a:gd name="T23" fmla="*/ 120 h 272"/>
                  <a:gd name="T24" fmla="*/ 197 w 215"/>
                  <a:gd name="T25" fmla="*/ 135 h 272"/>
                  <a:gd name="T26" fmla="*/ 192 w 215"/>
                  <a:gd name="T27" fmla="*/ 147 h 272"/>
                  <a:gd name="T28" fmla="*/ 180 w 215"/>
                  <a:gd name="T29" fmla="*/ 151 h 272"/>
                  <a:gd name="T30" fmla="*/ 168 w 215"/>
                  <a:gd name="T31" fmla="*/ 158 h 272"/>
                  <a:gd name="T32" fmla="*/ 153 w 215"/>
                  <a:gd name="T33" fmla="*/ 168 h 272"/>
                  <a:gd name="T34" fmla="*/ 144 w 215"/>
                  <a:gd name="T35" fmla="*/ 171 h 272"/>
                  <a:gd name="T36" fmla="*/ 130 w 215"/>
                  <a:gd name="T37" fmla="*/ 168 h 272"/>
                  <a:gd name="T38" fmla="*/ 126 w 215"/>
                  <a:gd name="T39" fmla="*/ 185 h 272"/>
                  <a:gd name="T40" fmla="*/ 115 w 215"/>
                  <a:gd name="T41" fmla="*/ 179 h 272"/>
                  <a:gd name="T42" fmla="*/ 104 w 215"/>
                  <a:gd name="T43" fmla="*/ 179 h 272"/>
                  <a:gd name="T44" fmla="*/ 95 w 215"/>
                  <a:gd name="T45" fmla="*/ 183 h 272"/>
                  <a:gd name="T46" fmla="*/ 95 w 215"/>
                  <a:gd name="T47" fmla="*/ 212 h 272"/>
                  <a:gd name="T48" fmla="*/ 91 w 215"/>
                  <a:gd name="T49" fmla="*/ 224 h 272"/>
                  <a:gd name="T50" fmla="*/ 79 w 215"/>
                  <a:gd name="T51" fmla="*/ 234 h 272"/>
                  <a:gd name="T52" fmla="*/ 65 w 215"/>
                  <a:gd name="T53" fmla="*/ 237 h 272"/>
                  <a:gd name="T54" fmla="*/ 57 w 215"/>
                  <a:gd name="T55" fmla="*/ 247 h 272"/>
                  <a:gd name="T56" fmla="*/ 53 w 215"/>
                  <a:gd name="T57" fmla="*/ 258 h 272"/>
                  <a:gd name="T58" fmla="*/ 45 w 215"/>
                  <a:gd name="T59" fmla="*/ 270 h 272"/>
                  <a:gd name="T60" fmla="*/ 38 w 215"/>
                  <a:gd name="T61" fmla="*/ 269 h 272"/>
                  <a:gd name="T62" fmla="*/ 35 w 215"/>
                  <a:gd name="T63" fmla="*/ 261 h 272"/>
                  <a:gd name="T64" fmla="*/ 29 w 215"/>
                  <a:gd name="T65" fmla="*/ 247 h 272"/>
                  <a:gd name="T66" fmla="*/ 21 w 215"/>
                  <a:gd name="T67" fmla="*/ 227 h 272"/>
                  <a:gd name="T68" fmla="*/ 12 w 215"/>
                  <a:gd name="T69" fmla="*/ 217 h 272"/>
                  <a:gd name="T70" fmla="*/ 13 w 215"/>
                  <a:gd name="T71" fmla="*/ 206 h 272"/>
                  <a:gd name="T72" fmla="*/ 19 w 215"/>
                  <a:gd name="T73" fmla="*/ 200 h 272"/>
                  <a:gd name="T74" fmla="*/ 16 w 215"/>
                  <a:gd name="T75" fmla="*/ 191 h 272"/>
                  <a:gd name="T76" fmla="*/ 13 w 215"/>
                  <a:gd name="T77" fmla="*/ 180 h 272"/>
                  <a:gd name="T78" fmla="*/ 10 w 215"/>
                  <a:gd name="T79" fmla="*/ 165 h 272"/>
                  <a:gd name="T80" fmla="*/ 16 w 215"/>
                  <a:gd name="T81" fmla="*/ 151 h 272"/>
                  <a:gd name="T82" fmla="*/ 19 w 215"/>
                  <a:gd name="T83" fmla="*/ 136 h 272"/>
                  <a:gd name="T84" fmla="*/ 26 w 215"/>
                  <a:gd name="T85" fmla="*/ 127 h 272"/>
                  <a:gd name="T86" fmla="*/ 7 w 215"/>
                  <a:gd name="T87" fmla="*/ 124 h 272"/>
                  <a:gd name="T88" fmla="*/ 0 w 215"/>
                  <a:gd name="T89" fmla="*/ 113 h 272"/>
                  <a:gd name="T90" fmla="*/ 4 w 215"/>
                  <a:gd name="T91" fmla="*/ 92 h 272"/>
                  <a:gd name="T92" fmla="*/ 12 w 215"/>
                  <a:gd name="T93" fmla="*/ 85 h 272"/>
                  <a:gd name="T94" fmla="*/ 22 w 215"/>
                  <a:gd name="T95" fmla="*/ 77 h 272"/>
                  <a:gd name="T96" fmla="*/ 39 w 215"/>
                  <a:gd name="T97" fmla="*/ 66 h 272"/>
                  <a:gd name="T98" fmla="*/ 56 w 215"/>
                  <a:gd name="T99" fmla="*/ 79 h 272"/>
                  <a:gd name="T100" fmla="*/ 67 w 215"/>
                  <a:gd name="T101" fmla="*/ 77 h 272"/>
                  <a:gd name="T102" fmla="*/ 68 w 215"/>
                  <a:gd name="T103" fmla="*/ 56 h 272"/>
                  <a:gd name="T104" fmla="*/ 65 w 215"/>
                  <a:gd name="T105" fmla="*/ 41 h 272"/>
                  <a:gd name="T106" fmla="*/ 80 w 215"/>
                  <a:gd name="T107" fmla="*/ 45 h 272"/>
                  <a:gd name="T108" fmla="*/ 92 w 215"/>
                  <a:gd name="T109" fmla="*/ 51 h 272"/>
                  <a:gd name="T110" fmla="*/ 100 w 215"/>
                  <a:gd name="T111" fmla="*/ 41 h 272"/>
                  <a:gd name="T112" fmla="*/ 107 w 215"/>
                  <a:gd name="T113" fmla="*/ 33 h 272"/>
                  <a:gd name="T114" fmla="*/ 111 w 215"/>
                  <a:gd name="T115" fmla="*/ 18 h 272"/>
                  <a:gd name="T116" fmla="*/ 120 w 215"/>
                  <a:gd name="T117" fmla="*/ 15 h 272"/>
                  <a:gd name="T118" fmla="*/ 129 w 215"/>
                  <a:gd name="T119" fmla="*/ 13 h 272"/>
                  <a:gd name="T120" fmla="*/ 145 w 215"/>
                  <a:gd name="T121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5" h="272">
                    <a:moveTo>
                      <a:pt x="145" y="0"/>
                    </a:moveTo>
                    <a:lnTo>
                      <a:pt x="153" y="0"/>
                    </a:lnTo>
                    <a:lnTo>
                      <a:pt x="151" y="6"/>
                    </a:lnTo>
                    <a:lnTo>
                      <a:pt x="156" y="9"/>
                    </a:lnTo>
                    <a:lnTo>
                      <a:pt x="161" y="9"/>
                    </a:lnTo>
                    <a:lnTo>
                      <a:pt x="162" y="16"/>
                    </a:lnTo>
                    <a:lnTo>
                      <a:pt x="168" y="25"/>
                    </a:lnTo>
                    <a:lnTo>
                      <a:pt x="177" y="33"/>
                    </a:lnTo>
                    <a:lnTo>
                      <a:pt x="180" y="45"/>
                    </a:lnTo>
                    <a:lnTo>
                      <a:pt x="195" y="50"/>
                    </a:lnTo>
                    <a:lnTo>
                      <a:pt x="195" y="57"/>
                    </a:lnTo>
                    <a:lnTo>
                      <a:pt x="200" y="59"/>
                    </a:lnTo>
                    <a:lnTo>
                      <a:pt x="202" y="65"/>
                    </a:lnTo>
                    <a:lnTo>
                      <a:pt x="195" y="68"/>
                    </a:lnTo>
                    <a:lnTo>
                      <a:pt x="199" y="77"/>
                    </a:lnTo>
                    <a:lnTo>
                      <a:pt x="202" y="79"/>
                    </a:lnTo>
                    <a:lnTo>
                      <a:pt x="211" y="82"/>
                    </a:lnTo>
                    <a:lnTo>
                      <a:pt x="212" y="88"/>
                    </a:lnTo>
                    <a:lnTo>
                      <a:pt x="211" y="94"/>
                    </a:lnTo>
                    <a:lnTo>
                      <a:pt x="215" y="101"/>
                    </a:lnTo>
                    <a:lnTo>
                      <a:pt x="215" y="106"/>
                    </a:lnTo>
                    <a:lnTo>
                      <a:pt x="208" y="110"/>
                    </a:lnTo>
                    <a:lnTo>
                      <a:pt x="202" y="113"/>
                    </a:lnTo>
                    <a:lnTo>
                      <a:pt x="200" y="120"/>
                    </a:lnTo>
                    <a:lnTo>
                      <a:pt x="195" y="126"/>
                    </a:lnTo>
                    <a:lnTo>
                      <a:pt x="197" y="135"/>
                    </a:lnTo>
                    <a:lnTo>
                      <a:pt x="192" y="142"/>
                    </a:lnTo>
                    <a:lnTo>
                      <a:pt x="192" y="147"/>
                    </a:lnTo>
                    <a:lnTo>
                      <a:pt x="188" y="150"/>
                    </a:lnTo>
                    <a:lnTo>
                      <a:pt x="180" y="151"/>
                    </a:lnTo>
                    <a:lnTo>
                      <a:pt x="171" y="158"/>
                    </a:lnTo>
                    <a:lnTo>
                      <a:pt x="168" y="158"/>
                    </a:lnTo>
                    <a:lnTo>
                      <a:pt x="164" y="168"/>
                    </a:lnTo>
                    <a:lnTo>
                      <a:pt x="153" y="168"/>
                    </a:lnTo>
                    <a:lnTo>
                      <a:pt x="148" y="174"/>
                    </a:lnTo>
                    <a:lnTo>
                      <a:pt x="144" y="171"/>
                    </a:lnTo>
                    <a:lnTo>
                      <a:pt x="138" y="173"/>
                    </a:lnTo>
                    <a:lnTo>
                      <a:pt x="130" y="168"/>
                    </a:lnTo>
                    <a:lnTo>
                      <a:pt x="127" y="174"/>
                    </a:lnTo>
                    <a:lnTo>
                      <a:pt x="126" y="185"/>
                    </a:lnTo>
                    <a:lnTo>
                      <a:pt x="120" y="182"/>
                    </a:lnTo>
                    <a:lnTo>
                      <a:pt x="115" y="179"/>
                    </a:lnTo>
                    <a:lnTo>
                      <a:pt x="107" y="176"/>
                    </a:lnTo>
                    <a:lnTo>
                      <a:pt x="104" y="179"/>
                    </a:lnTo>
                    <a:lnTo>
                      <a:pt x="95" y="180"/>
                    </a:lnTo>
                    <a:lnTo>
                      <a:pt x="95" y="183"/>
                    </a:lnTo>
                    <a:lnTo>
                      <a:pt x="91" y="196"/>
                    </a:lnTo>
                    <a:lnTo>
                      <a:pt x="95" y="212"/>
                    </a:lnTo>
                    <a:lnTo>
                      <a:pt x="91" y="214"/>
                    </a:lnTo>
                    <a:lnTo>
                      <a:pt x="91" y="224"/>
                    </a:lnTo>
                    <a:lnTo>
                      <a:pt x="88" y="224"/>
                    </a:lnTo>
                    <a:lnTo>
                      <a:pt x="79" y="234"/>
                    </a:lnTo>
                    <a:lnTo>
                      <a:pt x="71" y="234"/>
                    </a:lnTo>
                    <a:lnTo>
                      <a:pt x="65" y="237"/>
                    </a:lnTo>
                    <a:lnTo>
                      <a:pt x="65" y="240"/>
                    </a:lnTo>
                    <a:lnTo>
                      <a:pt x="57" y="247"/>
                    </a:lnTo>
                    <a:lnTo>
                      <a:pt x="59" y="250"/>
                    </a:lnTo>
                    <a:lnTo>
                      <a:pt x="53" y="258"/>
                    </a:lnTo>
                    <a:lnTo>
                      <a:pt x="48" y="264"/>
                    </a:lnTo>
                    <a:lnTo>
                      <a:pt x="45" y="270"/>
                    </a:lnTo>
                    <a:lnTo>
                      <a:pt x="42" y="272"/>
                    </a:lnTo>
                    <a:lnTo>
                      <a:pt x="38" y="269"/>
                    </a:lnTo>
                    <a:lnTo>
                      <a:pt x="32" y="269"/>
                    </a:lnTo>
                    <a:lnTo>
                      <a:pt x="35" y="261"/>
                    </a:lnTo>
                    <a:lnTo>
                      <a:pt x="35" y="255"/>
                    </a:lnTo>
                    <a:lnTo>
                      <a:pt x="29" y="247"/>
                    </a:lnTo>
                    <a:lnTo>
                      <a:pt x="29" y="234"/>
                    </a:lnTo>
                    <a:lnTo>
                      <a:pt x="21" y="227"/>
                    </a:lnTo>
                    <a:lnTo>
                      <a:pt x="16" y="221"/>
                    </a:lnTo>
                    <a:lnTo>
                      <a:pt x="12" y="217"/>
                    </a:lnTo>
                    <a:lnTo>
                      <a:pt x="12" y="212"/>
                    </a:lnTo>
                    <a:lnTo>
                      <a:pt x="13" y="206"/>
                    </a:lnTo>
                    <a:lnTo>
                      <a:pt x="13" y="200"/>
                    </a:lnTo>
                    <a:lnTo>
                      <a:pt x="19" y="200"/>
                    </a:lnTo>
                    <a:lnTo>
                      <a:pt x="22" y="193"/>
                    </a:lnTo>
                    <a:lnTo>
                      <a:pt x="16" y="191"/>
                    </a:lnTo>
                    <a:lnTo>
                      <a:pt x="16" y="185"/>
                    </a:lnTo>
                    <a:lnTo>
                      <a:pt x="13" y="180"/>
                    </a:lnTo>
                    <a:lnTo>
                      <a:pt x="9" y="167"/>
                    </a:lnTo>
                    <a:lnTo>
                      <a:pt x="10" y="165"/>
                    </a:lnTo>
                    <a:lnTo>
                      <a:pt x="15" y="158"/>
                    </a:lnTo>
                    <a:lnTo>
                      <a:pt x="16" y="151"/>
                    </a:lnTo>
                    <a:lnTo>
                      <a:pt x="16" y="142"/>
                    </a:lnTo>
                    <a:lnTo>
                      <a:pt x="19" y="136"/>
                    </a:lnTo>
                    <a:lnTo>
                      <a:pt x="26" y="136"/>
                    </a:lnTo>
                    <a:lnTo>
                      <a:pt x="26" y="127"/>
                    </a:lnTo>
                    <a:lnTo>
                      <a:pt x="15" y="126"/>
                    </a:lnTo>
                    <a:lnTo>
                      <a:pt x="7" y="124"/>
                    </a:lnTo>
                    <a:lnTo>
                      <a:pt x="1" y="118"/>
                    </a:lnTo>
                    <a:lnTo>
                      <a:pt x="0" y="113"/>
                    </a:lnTo>
                    <a:lnTo>
                      <a:pt x="9" y="110"/>
                    </a:lnTo>
                    <a:lnTo>
                      <a:pt x="4" y="92"/>
                    </a:lnTo>
                    <a:lnTo>
                      <a:pt x="4" y="89"/>
                    </a:lnTo>
                    <a:lnTo>
                      <a:pt x="12" y="85"/>
                    </a:lnTo>
                    <a:lnTo>
                      <a:pt x="19" y="85"/>
                    </a:lnTo>
                    <a:lnTo>
                      <a:pt x="22" y="77"/>
                    </a:lnTo>
                    <a:lnTo>
                      <a:pt x="30" y="71"/>
                    </a:lnTo>
                    <a:lnTo>
                      <a:pt x="39" y="66"/>
                    </a:lnTo>
                    <a:lnTo>
                      <a:pt x="44" y="82"/>
                    </a:lnTo>
                    <a:lnTo>
                      <a:pt x="56" y="79"/>
                    </a:lnTo>
                    <a:lnTo>
                      <a:pt x="62" y="82"/>
                    </a:lnTo>
                    <a:lnTo>
                      <a:pt x="67" y="77"/>
                    </a:lnTo>
                    <a:lnTo>
                      <a:pt x="73" y="69"/>
                    </a:lnTo>
                    <a:lnTo>
                      <a:pt x="68" y="56"/>
                    </a:lnTo>
                    <a:lnTo>
                      <a:pt x="65" y="45"/>
                    </a:lnTo>
                    <a:lnTo>
                      <a:pt x="65" y="41"/>
                    </a:lnTo>
                    <a:lnTo>
                      <a:pt x="77" y="45"/>
                    </a:lnTo>
                    <a:lnTo>
                      <a:pt x="80" y="45"/>
                    </a:lnTo>
                    <a:lnTo>
                      <a:pt x="86" y="48"/>
                    </a:lnTo>
                    <a:lnTo>
                      <a:pt x="92" y="51"/>
                    </a:lnTo>
                    <a:lnTo>
                      <a:pt x="98" y="45"/>
                    </a:lnTo>
                    <a:lnTo>
                      <a:pt x="100" y="41"/>
                    </a:lnTo>
                    <a:lnTo>
                      <a:pt x="104" y="37"/>
                    </a:lnTo>
                    <a:lnTo>
                      <a:pt x="107" y="33"/>
                    </a:lnTo>
                    <a:lnTo>
                      <a:pt x="106" y="25"/>
                    </a:lnTo>
                    <a:lnTo>
                      <a:pt x="111" y="18"/>
                    </a:lnTo>
                    <a:lnTo>
                      <a:pt x="117" y="12"/>
                    </a:lnTo>
                    <a:lnTo>
                      <a:pt x="120" y="15"/>
                    </a:lnTo>
                    <a:lnTo>
                      <a:pt x="129" y="18"/>
                    </a:lnTo>
                    <a:lnTo>
                      <a:pt x="129" y="13"/>
                    </a:lnTo>
                    <a:lnTo>
                      <a:pt x="138" y="12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6" name="Freeform 5519">
                <a:extLst>
                  <a:ext uri="{FF2B5EF4-FFF2-40B4-BE49-F238E27FC236}">
                    <a16:creationId xmlns:a16="http://schemas.microsoft.com/office/drawing/2014/main" id="{79080335-202A-6D0D-9250-44EA83A0E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1939"/>
                <a:ext cx="108" cy="136"/>
              </a:xfrm>
              <a:custGeom>
                <a:avLst/>
                <a:gdLst>
                  <a:gd name="T0" fmla="*/ 153 w 215"/>
                  <a:gd name="T1" fmla="*/ 0 h 272"/>
                  <a:gd name="T2" fmla="*/ 156 w 215"/>
                  <a:gd name="T3" fmla="*/ 9 h 272"/>
                  <a:gd name="T4" fmla="*/ 162 w 215"/>
                  <a:gd name="T5" fmla="*/ 16 h 272"/>
                  <a:gd name="T6" fmla="*/ 177 w 215"/>
                  <a:gd name="T7" fmla="*/ 33 h 272"/>
                  <a:gd name="T8" fmla="*/ 195 w 215"/>
                  <a:gd name="T9" fmla="*/ 50 h 272"/>
                  <a:gd name="T10" fmla="*/ 200 w 215"/>
                  <a:gd name="T11" fmla="*/ 59 h 272"/>
                  <a:gd name="T12" fmla="*/ 195 w 215"/>
                  <a:gd name="T13" fmla="*/ 68 h 272"/>
                  <a:gd name="T14" fmla="*/ 202 w 215"/>
                  <a:gd name="T15" fmla="*/ 79 h 272"/>
                  <a:gd name="T16" fmla="*/ 212 w 215"/>
                  <a:gd name="T17" fmla="*/ 88 h 272"/>
                  <a:gd name="T18" fmla="*/ 215 w 215"/>
                  <a:gd name="T19" fmla="*/ 101 h 272"/>
                  <a:gd name="T20" fmla="*/ 208 w 215"/>
                  <a:gd name="T21" fmla="*/ 110 h 272"/>
                  <a:gd name="T22" fmla="*/ 200 w 215"/>
                  <a:gd name="T23" fmla="*/ 120 h 272"/>
                  <a:gd name="T24" fmla="*/ 197 w 215"/>
                  <a:gd name="T25" fmla="*/ 135 h 272"/>
                  <a:gd name="T26" fmla="*/ 192 w 215"/>
                  <a:gd name="T27" fmla="*/ 147 h 272"/>
                  <a:gd name="T28" fmla="*/ 180 w 215"/>
                  <a:gd name="T29" fmla="*/ 151 h 272"/>
                  <a:gd name="T30" fmla="*/ 168 w 215"/>
                  <a:gd name="T31" fmla="*/ 158 h 272"/>
                  <a:gd name="T32" fmla="*/ 153 w 215"/>
                  <a:gd name="T33" fmla="*/ 168 h 272"/>
                  <a:gd name="T34" fmla="*/ 144 w 215"/>
                  <a:gd name="T35" fmla="*/ 171 h 272"/>
                  <a:gd name="T36" fmla="*/ 130 w 215"/>
                  <a:gd name="T37" fmla="*/ 168 h 272"/>
                  <a:gd name="T38" fmla="*/ 126 w 215"/>
                  <a:gd name="T39" fmla="*/ 185 h 272"/>
                  <a:gd name="T40" fmla="*/ 115 w 215"/>
                  <a:gd name="T41" fmla="*/ 179 h 272"/>
                  <a:gd name="T42" fmla="*/ 104 w 215"/>
                  <a:gd name="T43" fmla="*/ 179 h 272"/>
                  <a:gd name="T44" fmla="*/ 95 w 215"/>
                  <a:gd name="T45" fmla="*/ 183 h 272"/>
                  <a:gd name="T46" fmla="*/ 95 w 215"/>
                  <a:gd name="T47" fmla="*/ 212 h 272"/>
                  <a:gd name="T48" fmla="*/ 91 w 215"/>
                  <a:gd name="T49" fmla="*/ 224 h 272"/>
                  <a:gd name="T50" fmla="*/ 79 w 215"/>
                  <a:gd name="T51" fmla="*/ 234 h 272"/>
                  <a:gd name="T52" fmla="*/ 65 w 215"/>
                  <a:gd name="T53" fmla="*/ 237 h 272"/>
                  <a:gd name="T54" fmla="*/ 57 w 215"/>
                  <a:gd name="T55" fmla="*/ 247 h 272"/>
                  <a:gd name="T56" fmla="*/ 53 w 215"/>
                  <a:gd name="T57" fmla="*/ 258 h 272"/>
                  <a:gd name="T58" fmla="*/ 45 w 215"/>
                  <a:gd name="T59" fmla="*/ 270 h 272"/>
                  <a:gd name="T60" fmla="*/ 38 w 215"/>
                  <a:gd name="T61" fmla="*/ 269 h 272"/>
                  <a:gd name="T62" fmla="*/ 35 w 215"/>
                  <a:gd name="T63" fmla="*/ 261 h 272"/>
                  <a:gd name="T64" fmla="*/ 29 w 215"/>
                  <a:gd name="T65" fmla="*/ 247 h 272"/>
                  <a:gd name="T66" fmla="*/ 21 w 215"/>
                  <a:gd name="T67" fmla="*/ 227 h 272"/>
                  <a:gd name="T68" fmla="*/ 12 w 215"/>
                  <a:gd name="T69" fmla="*/ 217 h 272"/>
                  <a:gd name="T70" fmla="*/ 13 w 215"/>
                  <a:gd name="T71" fmla="*/ 206 h 272"/>
                  <a:gd name="T72" fmla="*/ 19 w 215"/>
                  <a:gd name="T73" fmla="*/ 200 h 272"/>
                  <a:gd name="T74" fmla="*/ 16 w 215"/>
                  <a:gd name="T75" fmla="*/ 191 h 272"/>
                  <a:gd name="T76" fmla="*/ 13 w 215"/>
                  <a:gd name="T77" fmla="*/ 180 h 272"/>
                  <a:gd name="T78" fmla="*/ 10 w 215"/>
                  <a:gd name="T79" fmla="*/ 165 h 272"/>
                  <a:gd name="T80" fmla="*/ 16 w 215"/>
                  <a:gd name="T81" fmla="*/ 151 h 272"/>
                  <a:gd name="T82" fmla="*/ 19 w 215"/>
                  <a:gd name="T83" fmla="*/ 136 h 272"/>
                  <a:gd name="T84" fmla="*/ 26 w 215"/>
                  <a:gd name="T85" fmla="*/ 127 h 272"/>
                  <a:gd name="T86" fmla="*/ 7 w 215"/>
                  <a:gd name="T87" fmla="*/ 124 h 272"/>
                  <a:gd name="T88" fmla="*/ 0 w 215"/>
                  <a:gd name="T89" fmla="*/ 113 h 272"/>
                  <a:gd name="T90" fmla="*/ 4 w 215"/>
                  <a:gd name="T91" fmla="*/ 92 h 272"/>
                  <a:gd name="T92" fmla="*/ 12 w 215"/>
                  <a:gd name="T93" fmla="*/ 85 h 272"/>
                  <a:gd name="T94" fmla="*/ 22 w 215"/>
                  <a:gd name="T95" fmla="*/ 77 h 272"/>
                  <a:gd name="T96" fmla="*/ 39 w 215"/>
                  <a:gd name="T97" fmla="*/ 66 h 272"/>
                  <a:gd name="T98" fmla="*/ 56 w 215"/>
                  <a:gd name="T99" fmla="*/ 79 h 272"/>
                  <a:gd name="T100" fmla="*/ 67 w 215"/>
                  <a:gd name="T101" fmla="*/ 77 h 272"/>
                  <a:gd name="T102" fmla="*/ 68 w 215"/>
                  <a:gd name="T103" fmla="*/ 56 h 272"/>
                  <a:gd name="T104" fmla="*/ 65 w 215"/>
                  <a:gd name="T105" fmla="*/ 41 h 272"/>
                  <a:gd name="T106" fmla="*/ 80 w 215"/>
                  <a:gd name="T107" fmla="*/ 45 h 272"/>
                  <a:gd name="T108" fmla="*/ 92 w 215"/>
                  <a:gd name="T109" fmla="*/ 51 h 272"/>
                  <a:gd name="T110" fmla="*/ 100 w 215"/>
                  <a:gd name="T111" fmla="*/ 41 h 272"/>
                  <a:gd name="T112" fmla="*/ 107 w 215"/>
                  <a:gd name="T113" fmla="*/ 33 h 272"/>
                  <a:gd name="T114" fmla="*/ 111 w 215"/>
                  <a:gd name="T115" fmla="*/ 18 h 272"/>
                  <a:gd name="T116" fmla="*/ 120 w 215"/>
                  <a:gd name="T117" fmla="*/ 15 h 272"/>
                  <a:gd name="T118" fmla="*/ 129 w 215"/>
                  <a:gd name="T119" fmla="*/ 13 h 272"/>
                  <a:gd name="T120" fmla="*/ 145 w 215"/>
                  <a:gd name="T121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5" h="272">
                    <a:moveTo>
                      <a:pt x="145" y="0"/>
                    </a:moveTo>
                    <a:lnTo>
                      <a:pt x="153" y="0"/>
                    </a:lnTo>
                    <a:lnTo>
                      <a:pt x="151" y="6"/>
                    </a:lnTo>
                    <a:lnTo>
                      <a:pt x="156" y="9"/>
                    </a:lnTo>
                    <a:lnTo>
                      <a:pt x="161" y="9"/>
                    </a:lnTo>
                    <a:lnTo>
                      <a:pt x="162" y="16"/>
                    </a:lnTo>
                    <a:lnTo>
                      <a:pt x="168" y="25"/>
                    </a:lnTo>
                    <a:lnTo>
                      <a:pt x="177" y="33"/>
                    </a:lnTo>
                    <a:lnTo>
                      <a:pt x="180" y="45"/>
                    </a:lnTo>
                    <a:lnTo>
                      <a:pt x="195" y="50"/>
                    </a:lnTo>
                    <a:lnTo>
                      <a:pt x="195" y="57"/>
                    </a:lnTo>
                    <a:lnTo>
                      <a:pt x="200" y="59"/>
                    </a:lnTo>
                    <a:lnTo>
                      <a:pt x="202" y="65"/>
                    </a:lnTo>
                    <a:lnTo>
                      <a:pt x="195" y="68"/>
                    </a:lnTo>
                    <a:lnTo>
                      <a:pt x="199" y="77"/>
                    </a:lnTo>
                    <a:lnTo>
                      <a:pt x="202" y="79"/>
                    </a:lnTo>
                    <a:lnTo>
                      <a:pt x="211" y="82"/>
                    </a:lnTo>
                    <a:lnTo>
                      <a:pt x="212" y="88"/>
                    </a:lnTo>
                    <a:lnTo>
                      <a:pt x="211" y="94"/>
                    </a:lnTo>
                    <a:lnTo>
                      <a:pt x="215" y="101"/>
                    </a:lnTo>
                    <a:lnTo>
                      <a:pt x="215" y="106"/>
                    </a:lnTo>
                    <a:lnTo>
                      <a:pt x="208" y="110"/>
                    </a:lnTo>
                    <a:lnTo>
                      <a:pt x="202" y="113"/>
                    </a:lnTo>
                    <a:lnTo>
                      <a:pt x="200" y="120"/>
                    </a:lnTo>
                    <a:lnTo>
                      <a:pt x="195" y="126"/>
                    </a:lnTo>
                    <a:lnTo>
                      <a:pt x="197" y="135"/>
                    </a:lnTo>
                    <a:lnTo>
                      <a:pt x="192" y="142"/>
                    </a:lnTo>
                    <a:lnTo>
                      <a:pt x="192" y="147"/>
                    </a:lnTo>
                    <a:lnTo>
                      <a:pt x="188" y="150"/>
                    </a:lnTo>
                    <a:lnTo>
                      <a:pt x="180" y="151"/>
                    </a:lnTo>
                    <a:lnTo>
                      <a:pt x="171" y="158"/>
                    </a:lnTo>
                    <a:lnTo>
                      <a:pt x="168" y="158"/>
                    </a:lnTo>
                    <a:lnTo>
                      <a:pt x="164" y="168"/>
                    </a:lnTo>
                    <a:lnTo>
                      <a:pt x="153" y="168"/>
                    </a:lnTo>
                    <a:lnTo>
                      <a:pt x="148" y="174"/>
                    </a:lnTo>
                    <a:lnTo>
                      <a:pt x="144" y="171"/>
                    </a:lnTo>
                    <a:lnTo>
                      <a:pt x="138" y="173"/>
                    </a:lnTo>
                    <a:lnTo>
                      <a:pt x="130" y="168"/>
                    </a:lnTo>
                    <a:lnTo>
                      <a:pt x="127" y="174"/>
                    </a:lnTo>
                    <a:lnTo>
                      <a:pt x="126" y="185"/>
                    </a:lnTo>
                    <a:lnTo>
                      <a:pt x="120" y="182"/>
                    </a:lnTo>
                    <a:lnTo>
                      <a:pt x="115" y="179"/>
                    </a:lnTo>
                    <a:lnTo>
                      <a:pt x="107" y="176"/>
                    </a:lnTo>
                    <a:lnTo>
                      <a:pt x="104" y="179"/>
                    </a:lnTo>
                    <a:lnTo>
                      <a:pt x="95" y="180"/>
                    </a:lnTo>
                    <a:lnTo>
                      <a:pt x="95" y="183"/>
                    </a:lnTo>
                    <a:lnTo>
                      <a:pt x="91" y="196"/>
                    </a:lnTo>
                    <a:lnTo>
                      <a:pt x="95" y="212"/>
                    </a:lnTo>
                    <a:lnTo>
                      <a:pt x="91" y="214"/>
                    </a:lnTo>
                    <a:lnTo>
                      <a:pt x="91" y="224"/>
                    </a:lnTo>
                    <a:lnTo>
                      <a:pt x="88" y="224"/>
                    </a:lnTo>
                    <a:lnTo>
                      <a:pt x="79" y="234"/>
                    </a:lnTo>
                    <a:lnTo>
                      <a:pt x="71" y="234"/>
                    </a:lnTo>
                    <a:lnTo>
                      <a:pt x="65" y="237"/>
                    </a:lnTo>
                    <a:lnTo>
                      <a:pt x="65" y="240"/>
                    </a:lnTo>
                    <a:lnTo>
                      <a:pt x="57" y="247"/>
                    </a:lnTo>
                    <a:lnTo>
                      <a:pt x="59" y="250"/>
                    </a:lnTo>
                    <a:lnTo>
                      <a:pt x="53" y="258"/>
                    </a:lnTo>
                    <a:lnTo>
                      <a:pt x="48" y="264"/>
                    </a:lnTo>
                    <a:lnTo>
                      <a:pt x="45" y="270"/>
                    </a:lnTo>
                    <a:lnTo>
                      <a:pt x="42" y="272"/>
                    </a:lnTo>
                    <a:lnTo>
                      <a:pt x="38" y="269"/>
                    </a:lnTo>
                    <a:lnTo>
                      <a:pt x="32" y="269"/>
                    </a:lnTo>
                    <a:lnTo>
                      <a:pt x="35" y="261"/>
                    </a:lnTo>
                    <a:lnTo>
                      <a:pt x="35" y="255"/>
                    </a:lnTo>
                    <a:lnTo>
                      <a:pt x="29" y="247"/>
                    </a:lnTo>
                    <a:lnTo>
                      <a:pt x="29" y="234"/>
                    </a:lnTo>
                    <a:lnTo>
                      <a:pt x="21" y="227"/>
                    </a:lnTo>
                    <a:lnTo>
                      <a:pt x="16" y="221"/>
                    </a:lnTo>
                    <a:lnTo>
                      <a:pt x="12" y="217"/>
                    </a:lnTo>
                    <a:lnTo>
                      <a:pt x="12" y="212"/>
                    </a:lnTo>
                    <a:lnTo>
                      <a:pt x="13" y="206"/>
                    </a:lnTo>
                    <a:lnTo>
                      <a:pt x="13" y="200"/>
                    </a:lnTo>
                    <a:lnTo>
                      <a:pt x="19" y="200"/>
                    </a:lnTo>
                    <a:lnTo>
                      <a:pt x="22" y="193"/>
                    </a:lnTo>
                    <a:lnTo>
                      <a:pt x="16" y="191"/>
                    </a:lnTo>
                    <a:lnTo>
                      <a:pt x="16" y="185"/>
                    </a:lnTo>
                    <a:lnTo>
                      <a:pt x="13" y="180"/>
                    </a:lnTo>
                    <a:lnTo>
                      <a:pt x="9" y="167"/>
                    </a:lnTo>
                    <a:lnTo>
                      <a:pt x="10" y="165"/>
                    </a:lnTo>
                    <a:lnTo>
                      <a:pt x="15" y="158"/>
                    </a:lnTo>
                    <a:lnTo>
                      <a:pt x="16" y="151"/>
                    </a:lnTo>
                    <a:lnTo>
                      <a:pt x="16" y="142"/>
                    </a:lnTo>
                    <a:lnTo>
                      <a:pt x="19" y="136"/>
                    </a:lnTo>
                    <a:lnTo>
                      <a:pt x="26" y="136"/>
                    </a:lnTo>
                    <a:lnTo>
                      <a:pt x="26" y="127"/>
                    </a:lnTo>
                    <a:lnTo>
                      <a:pt x="15" y="126"/>
                    </a:lnTo>
                    <a:lnTo>
                      <a:pt x="7" y="124"/>
                    </a:lnTo>
                    <a:lnTo>
                      <a:pt x="1" y="118"/>
                    </a:lnTo>
                    <a:lnTo>
                      <a:pt x="0" y="113"/>
                    </a:lnTo>
                    <a:lnTo>
                      <a:pt x="9" y="110"/>
                    </a:lnTo>
                    <a:lnTo>
                      <a:pt x="4" y="92"/>
                    </a:lnTo>
                    <a:lnTo>
                      <a:pt x="4" y="89"/>
                    </a:lnTo>
                    <a:lnTo>
                      <a:pt x="12" y="85"/>
                    </a:lnTo>
                    <a:lnTo>
                      <a:pt x="19" y="85"/>
                    </a:lnTo>
                    <a:lnTo>
                      <a:pt x="22" y="77"/>
                    </a:lnTo>
                    <a:lnTo>
                      <a:pt x="30" y="71"/>
                    </a:lnTo>
                    <a:lnTo>
                      <a:pt x="39" y="66"/>
                    </a:lnTo>
                    <a:lnTo>
                      <a:pt x="44" y="82"/>
                    </a:lnTo>
                    <a:lnTo>
                      <a:pt x="56" y="79"/>
                    </a:lnTo>
                    <a:lnTo>
                      <a:pt x="62" y="82"/>
                    </a:lnTo>
                    <a:lnTo>
                      <a:pt x="67" y="77"/>
                    </a:lnTo>
                    <a:lnTo>
                      <a:pt x="73" y="69"/>
                    </a:lnTo>
                    <a:lnTo>
                      <a:pt x="68" y="56"/>
                    </a:lnTo>
                    <a:lnTo>
                      <a:pt x="65" y="45"/>
                    </a:lnTo>
                    <a:lnTo>
                      <a:pt x="65" y="41"/>
                    </a:lnTo>
                    <a:lnTo>
                      <a:pt x="77" y="45"/>
                    </a:lnTo>
                    <a:lnTo>
                      <a:pt x="80" y="45"/>
                    </a:lnTo>
                    <a:lnTo>
                      <a:pt x="86" y="48"/>
                    </a:lnTo>
                    <a:lnTo>
                      <a:pt x="92" y="51"/>
                    </a:lnTo>
                    <a:lnTo>
                      <a:pt x="98" y="45"/>
                    </a:lnTo>
                    <a:lnTo>
                      <a:pt x="100" y="41"/>
                    </a:lnTo>
                    <a:lnTo>
                      <a:pt x="104" y="37"/>
                    </a:lnTo>
                    <a:lnTo>
                      <a:pt x="107" y="33"/>
                    </a:lnTo>
                    <a:lnTo>
                      <a:pt x="106" y="25"/>
                    </a:lnTo>
                    <a:lnTo>
                      <a:pt x="111" y="18"/>
                    </a:lnTo>
                    <a:lnTo>
                      <a:pt x="117" y="12"/>
                    </a:lnTo>
                    <a:lnTo>
                      <a:pt x="120" y="15"/>
                    </a:lnTo>
                    <a:lnTo>
                      <a:pt x="129" y="18"/>
                    </a:lnTo>
                    <a:lnTo>
                      <a:pt x="129" y="13"/>
                    </a:lnTo>
                    <a:lnTo>
                      <a:pt x="138" y="12"/>
                    </a:lnTo>
                    <a:lnTo>
                      <a:pt x="14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7" name="Freeform 5520">
                <a:extLst>
                  <a:ext uri="{FF2B5EF4-FFF2-40B4-BE49-F238E27FC236}">
                    <a16:creationId xmlns:a16="http://schemas.microsoft.com/office/drawing/2014/main" id="{316817CF-D953-1B66-A03D-46E673995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031"/>
                <a:ext cx="39" cy="41"/>
              </a:xfrm>
              <a:custGeom>
                <a:avLst/>
                <a:gdLst>
                  <a:gd name="T0" fmla="*/ 13 w 79"/>
                  <a:gd name="T1" fmla="*/ 8 h 82"/>
                  <a:gd name="T2" fmla="*/ 15 w 79"/>
                  <a:gd name="T3" fmla="*/ 5 h 82"/>
                  <a:gd name="T4" fmla="*/ 7 w 79"/>
                  <a:gd name="T5" fmla="*/ 0 h 82"/>
                  <a:gd name="T6" fmla="*/ 3 w 79"/>
                  <a:gd name="T7" fmla="*/ 3 h 82"/>
                  <a:gd name="T8" fmla="*/ 0 w 79"/>
                  <a:gd name="T9" fmla="*/ 11 h 82"/>
                  <a:gd name="T10" fmla="*/ 1 w 79"/>
                  <a:gd name="T11" fmla="*/ 19 h 82"/>
                  <a:gd name="T12" fmla="*/ 6 w 79"/>
                  <a:gd name="T13" fmla="*/ 25 h 82"/>
                  <a:gd name="T14" fmla="*/ 15 w 79"/>
                  <a:gd name="T15" fmla="*/ 28 h 82"/>
                  <a:gd name="T16" fmla="*/ 18 w 79"/>
                  <a:gd name="T17" fmla="*/ 35 h 82"/>
                  <a:gd name="T18" fmla="*/ 21 w 79"/>
                  <a:gd name="T19" fmla="*/ 35 h 82"/>
                  <a:gd name="T20" fmla="*/ 24 w 79"/>
                  <a:gd name="T21" fmla="*/ 40 h 82"/>
                  <a:gd name="T22" fmla="*/ 21 w 79"/>
                  <a:gd name="T23" fmla="*/ 44 h 82"/>
                  <a:gd name="T24" fmla="*/ 21 w 79"/>
                  <a:gd name="T25" fmla="*/ 44 h 82"/>
                  <a:gd name="T26" fmla="*/ 18 w 79"/>
                  <a:gd name="T27" fmla="*/ 48 h 82"/>
                  <a:gd name="T28" fmla="*/ 15 w 79"/>
                  <a:gd name="T29" fmla="*/ 57 h 82"/>
                  <a:gd name="T30" fmla="*/ 16 w 79"/>
                  <a:gd name="T31" fmla="*/ 61 h 82"/>
                  <a:gd name="T32" fmla="*/ 19 w 79"/>
                  <a:gd name="T33" fmla="*/ 63 h 82"/>
                  <a:gd name="T34" fmla="*/ 19 w 79"/>
                  <a:gd name="T35" fmla="*/ 70 h 82"/>
                  <a:gd name="T36" fmla="*/ 21 w 79"/>
                  <a:gd name="T37" fmla="*/ 73 h 82"/>
                  <a:gd name="T38" fmla="*/ 33 w 79"/>
                  <a:gd name="T39" fmla="*/ 81 h 82"/>
                  <a:gd name="T40" fmla="*/ 39 w 79"/>
                  <a:gd name="T41" fmla="*/ 76 h 82"/>
                  <a:gd name="T42" fmla="*/ 39 w 79"/>
                  <a:gd name="T43" fmla="*/ 72 h 82"/>
                  <a:gd name="T44" fmla="*/ 54 w 79"/>
                  <a:gd name="T45" fmla="*/ 75 h 82"/>
                  <a:gd name="T46" fmla="*/ 54 w 79"/>
                  <a:gd name="T47" fmla="*/ 81 h 82"/>
                  <a:gd name="T48" fmla="*/ 62 w 79"/>
                  <a:gd name="T49" fmla="*/ 82 h 82"/>
                  <a:gd name="T50" fmla="*/ 65 w 79"/>
                  <a:gd name="T51" fmla="*/ 67 h 82"/>
                  <a:gd name="T52" fmla="*/ 68 w 79"/>
                  <a:gd name="T53" fmla="*/ 66 h 82"/>
                  <a:gd name="T54" fmla="*/ 68 w 79"/>
                  <a:gd name="T55" fmla="*/ 60 h 82"/>
                  <a:gd name="T56" fmla="*/ 72 w 79"/>
                  <a:gd name="T57" fmla="*/ 25 h 82"/>
                  <a:gd name="T58" fmla="*/ 79 w 79"/>
                  <a:gd name="T59" fmla="*/ 23 h 82"/>
                  <a:gd name="T60" fmla="*/ 76 w 79"/>
                  <a:gd name="T61" fmla="*/ 11 h 82"/>
                  <a:gd name="T62" fmla="*/ 66 w 79"/>
                  <a:gd name="T63" fmla="*/ 13 h 82"/>
                  <a:gd name="T64" fmla="*/ 54 w 79"/>
                  <a:gd name="T65" fmla="*/ 2 h 82"/>
                  <a:gd name="T66" fmla="*/ 48 w 79"/>
                  <a:gd name="T67" fmla="*/ 5 h 82"/>
                  <a:gd name="T68" fmla="*/ 41 w 79"/>
                  <a:gd name="T69" fmla="*/ 14 h 82"/>
                  <a:gd name="T70" fmla="*/ 35 w 79"/>
                  <a:gd name="T71" fmla="*/ 17 h 82"/>
                  <a:gd name="T72" fmla="*/ 22 w 79"/>
                  <a:gd name="T73" fmla="*/ 19 h 82"/>
                  <a:gd name="T74" fmla="*/ 13 w 79"/>
                  <a:gd name="T75" fmla="*/ 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9" h="82">
                    <a:moveTo>
                      <a:pt x="13" y="8"/>
                    </a:moveTo>
                    <a:lnTo>
                      <a:pt x="15" y="5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0" y="11"/>
                    </a:lnTo>
                    <a:lnTo>
                      <a:pt x="1" y="19"/>
                    </a:lnTo>
                    <a:lnTo>
                      <a:pt x="6" y="25"/>
                    </a:lnTo>
                    <a:lnTo>
                      <a:pt x="15" y="28"/>
                    </a:lnTo>
                    <a:lnTo>
                      <a:pt x="18" y="35"/>
                    </a:lnTo>
                    <a:lnTo>
                      <a:pt x="21" y="35"/>
                    </a:lnTo>
                    <a:lnTo>
                      <a:pt x="24" y="40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18" y="48"/>
                    </a:lnTo>
                    <a:lnTo>
                      <a:pt x="15" y="57"/>
                    </a:lnTo>
                    <a:lnTo>
                      <a:pt x="16" y="61"/>
                    </a:lnTo>
                    <a:lnTo>
                      <a:pt x="19" y="63"/>
                    </a:lnTo>
                    <a:lnTo>
                      <a:pt x="19" y="70"/>
                    </a:lnTo>
                    <a:lnTo>
                      <a:pt x="21" y="73"/>
                    </a:lnTo>
                    <a:lnTo>
                      <a:pt x="33" y="81"/>
                    </a:lnTo>
                    <a:lnTo>
                      <a:pt x="39" y="76"/>
                    </a:lnTo>
                    <a:lnTo>
                      <a:pt x="39" y="72"/>
                    </a:lnTo>
                    <a:lnTo>
                      <a:pt x="54" y="75"/>
                    </a:lnTo>
                    <a:lnTo>
                      <a:pt x="54" y="81"/>
                    </a:lnTo>
                    <a:lnTo>
                      <a:pt x="62" y="82"/>
                    </a:lnTo>
                    <a:lnTo>
                      <a:pt x="65" y="67"/>
                    </a:lnTo>
                    <a:lnTo>
                      <a:pt x="68" y="66"/>
                    </a:lnTo>
                    <a:lnTo>
                      <a:pt x="68" y="60"/>
                    </a:lnTo>
                    <a:lnTo>
                      <a:pt x="72" y="25"/>
                    </a:lnTo>
                    <a:lnTo>
                      <a:pt x="79" y="23"/>
                    </a:lnTo>
                    <a:lnTo>
                      <a:pt x="76" y="11"/>
                    </a:lnTo>
                    <a:lnTo>
                      <a:pt x="66" y="13"/>
                    </a:lnTo>
                    <a:lnTo>
                      <a:pt x="54" y="2"/>
                    </a:lnTo>
                    <a:lnTo>
                      <a:pt x="48" y="5"/>
                    </a:lnTo>
                    <a:lnTo>
                      <a:pt x="41" y="14"/>
                    </a:lnTo>
                    <a:lnTo>
                      <a:pt x="35" y="17"/>
                    </a:lnTo>
                    <a:lnTo>
                      <a:pt x="22" y="19"/>
                    </a:ln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8" name="Freeform 5521">
                <a:extLst>
                  <a:ext uri="{FF2B5EF4-FFF2-40B4-BE49-F238E27FC236}">
                    <a16:creationId xmlns:a16="http://schemas.microsoft.com/office/drawing/2014/main" id="{32F2CC54-C59B-17F8-AF1A-422FA1BC5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031"/>
                <a:ext cx="39" cy="41"/>
              </a:xfrm>
              <a:custGeom>
                <a:avLst/>
                <a:gdLst>
                  <a:gd name="T0" fmla="*/ 13 w 79"/>
                  <a:gd name="T1" fmla="*/ 8 h 82"/>
                  <a:gd name="T2" fmla="*/ 22 w 79"/>
                  <a:gd name="T3" fmla="*/ 19 h 82"/>
                  <a:gd name="T4" fmla="*/ 35 w 79"/>
                  <a:gd name="T5" fmla="*/ 17 h 82"/>
                  <a:gd name="T6" fmla="*/ 41 w 79"/>
                  <a:gd name="T7" fmla="*/ 14 h 82"/>
                  <a:gd name="T8" fmla="*/ 48 w 79"/>
                  <a:gd name="T9" fmla="*/ 5 h 82"/>
                  <a:gd name="T10" fmla="*/ 54 w 79"/>
                  <a:gd name="T11" fmla="*/ 2 h 82"/>
                  <a:gd name="T12" fmla="*/ 66 w 79"/>
                  <a:gd name="T13" fmla="*/ 13 h 82"/>
                  <a:gd name="T14" fmla="*/ 76 w 79"/>
                  <a:gd name="T15" fmla="*/ 11 h 82"/>
                  <a:gd name="T16" fmla="*/ 79 w 79"/>
                  <a:gd name="T17" fmla="*/ 23 h 82"/>
                  <a:gd name="T18" fmla="*/ 72 w 79"/>
                  <a:gd name="T19" fmla="*/ 25 h 82"/>
                  <a:gd name="T20" fmla="*/ 68 w 79"/>
                  <a:gd name="T21" fmla="*/ 60 h 82"/>
                  <a:gd name="T22" fmla="*/ 68 w 79"/>
                  <a:gd name="T23" fmla="*/ 66 h 82"/>
                  <a:gd name="T24" fmla="*/ 65 w 79"/>
                  <a:gd name="T25" fmla="*/ 67 h 82"/>
                  <a:gd name="T26" fmla="*/ 62 w 79"/>
                  <a:gd name="T27" fmla="*/ 82 h 82"/>
                  <a:gd name="T28" fmla="*/ 54 w 79"/>
                  <a:gd name="T29" fmla="*/ 81 h 82"/>
                  <a:gd name="T30" fmla="*/ 54 w 79"/>
                  <a:gd name="T31" fmla="*/ 75 h 82"/>
                  <a:gd name="T32" fmla="*/ 39 w 79"/>
                  <a:gd name="T33" fmla="*/ 72 h 82"/>
                  <a:gd name="T34" fmla="*/ 39 w 79"/>
                  <a:gd name="T35" fmla="*/ 76 h 82"/>
                  <a:gd name="T36" fmla="*/ 33 w 79"/>
                  <a:gd name="T37" fmla="*/ 81 h 82"/>
                  <a:gd name="T38" fmla="*/ 21 w 79"/>
                  <a:gd name="T39" fmla="*/ 73 h 82"/>
                  <a:gd name="T40" fmla="*/ 19 w 79"/>
                  <a:gd name="T41" fmla="*/ 70 h 82"/>
                  <a:gd name="T42" fmla="*/ 19 w 79"/>
                  <a:gd name="T43" fmla="*/ 63 h 82"/>
                  <a:gd name="T44" fmla="*/ 16 w 79"/>
                  <a:gd name="T45" fmla="*/ 61 h 82"/>
                  <a:gd name="T46" fmla="*/ 15 w 79"/>
                  <a:gd name="T47" fmla="*/ 57 h 82"/>
                  <a:gd name="T48" fmla="*/ 18 w 79"/>
                  <a:gd name="T49" fmla="*/ 48 h 82"/>
                  <a:gd name="T50" fmla="*/ 21 w 79"/>
                  <a:gd name="T51" fmla="*/ 44 h 82"/>
                  <a:gd name="T52" fmla="*/ 21 w 79"/>
                  <a:gd name="T53" fmla="*/ 44 h 82"/>
                  <a:gd name="T54" fmla="*/ 24 w 79"/>
                  <a:gd name="T55" fmla="*/ 40 h 82"/>
                  <a:gd name="T56" fmla="*/ 21 w 79"/>
                  <a:gd name="T57" fmla="*/ 35 h 82"/>
                  <a:gd name="T58" fmla="*/ 18 w 79"/>
                  <a:gd name="T59" fmla="*/ 35 h 82"/>
                  <a:gd name="T60" fmla="*/ 15 w 79"/>
                  <a:gd name="T61" fmla="*/ 28 h 82"/>
                  <a:gd name="T62" fmla="*/ 6 w 79"/>
                  <a:gd name="T63" fmla="*/ 25 h 82"/>
                  <a:gd name="T64" fmla="*/ 1 w 79"/>
                  <a:gd name="T65" fmla="*/ 19 h 82"/>
                  <a:gd name="T66" fmla="*/ 0 w 79"/>
                  <a:gd name="T67" fmla="*/ 11 h 82"/>
                  <a:gd name="T68" fmla="*/ 3 w 79"/>
                  <a:gd name="T69" fmla="*/ 3 h 82"/>
                  <a:gd name="T70" fmla="*/ 7 w 79"/>
                  <a:gd name="T71" fmla="*/ 0 h 82"/>
                  <a:gd name="T72" fmla="*/ 15 w 79"/>
                  <a:gd name="T73" fmla="*/ 5 h 82"/>
                  <a:gd name="T74" fmla="*/ 13 w 79"/>
                  <a:gd name="T75" fmla="*/ 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9" h="82">
                    <a:moveTo>
                      <a:pt x="13" y="8"/>
                    </a:moveTo>
                    <a:lnTo>
                      <a:pt x="22" y="19"/>
                    </a:lnTo>
                    <a:lnTo>
                      <a:pt x="35" y="17"/>
                    </a:lnTo>
                    <a:lnTo>
                      <a:pt x="41" y="14"/>
                    </a:lnTo>
                    <a:lnTo>
                      <a:pt x="48" y="5"/>
                    </a:lnTo>
                    <a:lnTo>
                      <a:pt x="54" y="2"/>
                    </a:lnTo>
                    <a:lnTo>
                      <a:pt x="66" y="13"/>
                    </a:lnTo>
                    <a:lnTo>
                      <a:pt x="76" y="11"/>
                    </a:lnTo>
                    <a:lnTo>
                      <a:pt x="79" y="23"/>
                    </a:lnTo>
                    <a:lnTo>
                      <a:pt x="72" y="25"/>
                    </a:lnTo>
                    <a:lnTo>
                      <a:pt x="68" y="60"/>
                    </a:lnTo>
                    <a:lnTo>
                      <a:pt x="68" y="66"/>
                    </a:lnTo>
                    <a:lnTo>
                      <a:pt x="65" y="67"/>
                    </a:lnTo>
                    <a:lnTo>
                      <a:pt x="62" y="82"/>
                    </a:lnTo>
                    <a:lnTo>
                      <a:pt x="54" y="81"/>
                    </a:lnTo>
                    <a:lnTo>
                      <a:pt x="54" y="75"/>
                    </a:lnTo>
                    <a:lnTo>
                      <a:pt x="39" y="72"/>
                    </a:lnTo>
                    <a:lnTo>
                      <a:pt x="39" y="76"/>
                    </a:lnTo>
                    <a:lnTo>
                      <a:pt x="33" y="81"/>
                    </a:lnTo>
                    <a:lnTo>
                      <a:pt x="21" y="73"/>
                    </a:lnTo>
                    <a:lnTo>
                      <a:pt x="19" y="70"/>
                    </a:lnTo>
                    <a:lnTo>
                      <a:pt x="19" y="63"/>
                    </a:lnTo>
                    <a:lnTo>
                      <a:pt x="16" y="61"/>
                    </a:lnTo>
                    <a:lnTo>
                      <a:pt x="15" y="57"/>
                    </a:lnTo>
                    <a:lnTo>
                      <a:pt x="18" y="48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4" y="40"/>
                    </a:lnTo>
                    <a:lnTo>
                      <a:pt x="21" y="35"/>
                    </a:lnTo>
                    <a:lnTo>
                      <a:pt x="18" y="35"/>
                    </a:lnTo>
                    <a:lnTo>
                      <a:pt x="15" y="28"/>
                    </a:lnTo>
                    <a:lnTo>
                      <a:pt x="6" y="25"/>
                    </a:lnTo>
                    <a:lnTo>
                      <a:pt x="1" y="19"/>
                    </a:lnTo>
                    <a:lnTo>
                      <a:pt x="0" y="11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5" y="5"/>
                    </a:ln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69" name="Freeform 5522">
                <a:extLst>
                  <a:ext uri="{FF2B5EF4-FFF2-40B4-BE49-F238E27FC236}">
                    <a16:creationId xmlns:a16="http://schemas.microsoft.com/office/drawing/2014/main" id="{D858BB1F-D4BE-25B7-46A1-BB075E993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031"/>
                <a:ext cx="39" cy="41"/>
              </a:xfrm>
              <a:custGeom>
                <a:avLst/>
                <a:gdLst>
                  <a:gd name="T0" fmla="*/ 13 w 79"/>
                  <a:gd name="T1" fmla="*/ 8 h 82"/>
                  <a:gd name="T2" fmla="*/ 22 w 79"/>
                  <a:gd name="T3" fmla="*/ 19 h 82"/>
                  <a:gd name="T4" fmla="*/ 35 w 79"/>
                  <a:gd name="T5" fmla="*/ 17 h 82"/>
                  <a:gd name="T6" fmla="*/ 41 w 79"/>
                  <a:gd name="T7" fmla="*/ 14 h 82"/>
                  <a:gd name="T8" fmla="*/ 48 w 79"/>
                  <a:gd name="T9" fmla="*/ 5 h 82"/>
                  <a:gd name="T10" fmla="*/ 54 w 79"/>
                  <a:gd name="T11" fmla="*/ 2 h 82"/>
                  <a:gd name="T12" fmla="*/ 66 w 79"/>
                  <a:gd name="T13" fmla="*/ 13 h 82"/>
                  <a:gd name="T14" fmla="*/ 76 w 79"/>
                  <a:gd name="T15" fmla="*/ 11 h 82"/>
                  <a:gd name="T16" fmla="*/ 79 w 79"/>
                  <a:gd name="T17" fmla="*/ 23 h 82"/>
                  <a:gd name="T18" fmla="*/ 72 w 79"/>
                  <a:gd name="T19" fmla="*/ 25 h 82"/>
                  <a:gd name="T20" fmla="*/ 68 w 79"/>
                  <a:gd name="T21" fmla="*/ 60 h 82"/>
                  <a:gd name="T22" fmla="*/ 68 w 79"/>
                  <a:gd name="T23" fmla="*/ 66 h 82"/>
                  <a:gd name="T24" fmla="*/ 65 w 79"/>
                  <a:gd name="T25" fmla="*/ 67 h 82"/>
                  <a:gd name="T26" fmla="*/ 62 w 79"/>
                  <a:gd name="T27" fmla="*/ 82 h 82"/>
                  <a:gd name="T28" fmla="*/ 54 w 79"/>
                  <a:gd name="T29" fmla="*/ 81 h 82"/>
                  <a:gd name="T30" fmla="*/ 54 w 79"/>
                  <a:gd name="T31" fmla="*/ 75 h 82"/>
                  <a:gd name="T32" fmla="*/ 39 w 79"/>
                  <a:gd name="T33" fmla="*/ 72 h 82"/>
                  <a:gd name="T34" fmla="*/ 39 w 79"/>
                  <a:gd name="T35" fmla="*/ 76 h 82"/>
                  <a:gd name="T36" fmla="*/ 33 w 79"/>
                  <a:gd name="T37" fmla="*/ 81 h 82"/>
                  <a:gd name="T38" fmla="*/ 21 w 79"/>
                  <a:gd name="T39" fmla="*/ 73 h 82"/>
                  <a:gd name="T40" fmla="*/ 19 w 79"/>
                  <a:gd name="T41" fmla="*/ 70 h 82"/>
                  <a:gd name="T42" fmla="*/ 19 w 79"/>
                  <a:gd name="T43" fmla="*/ 63 h 82"/>
                  <a:gd name="T44" fmla="*/ 16 w 79"/>
                  <a:gd name="T45" fmla="*/ 61 h 82"/>
                  <a:gd name="T46" fmla="*/ 15 w 79"/>
                  <a:gd name="T47" fmla="*/ 57 h 82"/>
                  <a:gd name="T48" fmla="*/ 18 w 79"/>
                  <a:gd name="T49" fmla="*/ 48 h 82"/>
                  <a:gd name="T50" fmla="*/ 21 w 79"/>
                  <a:gd name="T51" fmla="*/ 44 h 82"/>
                  <a:gd name="T52" fmla="*/ 21 w 79"/>
                  <a:gd name="T53" fmla="*/ 44 h 82"/>
                  <a:gd name="T54" fmla="*/ 24 w 79"/>
                  <a:gd name="T55" fmla="*/ 40 h 82"/>
                  <a:gd name="T56" fmla="*/ 21 w 79"/>
                  <a:gd name="T57" fmla="*/ 35 h 82"/>
                  <a:gd name="T58" fmla="*/ 18 w 79"/>
                  <a:gd name="T59" fmla="*/ 35 h 82"/>
                  <a:gd name="T60" fmla="*/ 15 w 79"/>
                  <a:gd name="T61" fmla="*/ 28 h 82"/>
                  <a:gd name="T62" fmla="*/ 6 w 79"/>
                  <a:gd name="T63" fmla="*/ 25 h 82"/>
                  <a:gd name="T64" fmla="*/ 1 w 79"/>
                  <a:gd name="T65" fmla="*/ 19 h 82"/>
                  <a:gd name="T66" fmla="*/ 0 w 79"/>
                  <a:gd name="T67" fmla="*/ 11 h 82"/>
                  <a:gd name="T68" fmla="*/ 3 w 79"/>
                  <a:gd name="T69" fmla="*/ 3 h 82"/>
                  <a:gd name="T70" fmla="*/ 7 w 79"/>
                  <a:gd name="T71" fmla="*/ 0 h 82"/>
                  <a:gd name="T72" fmla="*/ 15 w 79"/>
                  <a:gd name="T73" fmla="*/ 5 h 82"/>
                  <a:gd name="T74" fmla="*/ 13 w 79"/>
                  <a:gd name="T75" fmla="*/ 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9" h="82">
                    <a:moveTo>
                      <a:pt x="13" y="8"/>
                    </a:moveTo>
                    <a:lnTo>
                      <a:pt x="22" y="19"/>
                    </a:lnTo>
                    <a:lnTo>
                      <a:pt x="35" y="17"/>
                    </a:lnTo>
                    <a:lnTo>
                      <a:pt x="41" y="14"/>
                    </a:lnTo>
                    <a:lnTo>
                      <a:pt x="48" y="5"/>
                    </a:lnTo>
                    <a:lnTo>
                      <a:pt x="54" y="2"/>
                    </a:lnTo>
                    <a:lnTo>
                      <a:pt x="66" y="13"/>
                    </a:lnTo>
                    <a:lnTo>
                      <a:pt x="76" y="11"/>
                    </a:lnTo>
                    <a:lnTo>
                      <a:pt x="79" y="23"/>
                    </a:lnTo>
                    <a:lnTo>
                      <a:pt x="72" y="25"/>
                    </a:lnTo>
                    <a:lnTo>
                      <a:pt x="68" y="60"/>
                    </a:lnTo>
                    <a:lnTo>
                      <a:pt x="68" y="66"/>
                    </a:lnTo>
                    <a:lnTo>
                      <a:pt x="65" y="67"/>
                    </a:lnTo>
                    <a:lnTo>
                      <a:pt x="62" y="82"/>
                    </a:lnTo>
                    <a:lnTo>
                      <a:pt x="54" y="81"/>
                    </a:lnTo>
                    <a:lnTo>
                      <a:pt x="54" y="75"/>
                    </a:lnTo>
                    <a:lnTo>
                      <a:pt x="39" y="72"/>
                    </a:lnTo>
                    <a:lnTo>
                      <a:pt x="39" y="76"/>
                    </a:lnTo>
                    <a:lnTo>
                      <a:pt x="33" y="81"/>
                    </a:lnTo>
                    <a:lnTo>
                      <a:pt x="21" y="73"/>
                    </a:lnTo>
                    <a:lnTo>
                      <a:pt x="19" y="70"/>
                    </a:lnTo>
                    <a:lnTo>
                      <a:pt x="19" y="63"/>
                    </a:lnTo>
                    <a:lnTo>
                      <a:pt x="16" y="61"/>
                    </a:lnTo>
                    <a:lnTo>
                      <a:pt x="15" y="57"/>
                    </a:lnTo>
                    <a:lnTo>
                      <a:pt x="18" y="48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4" y="40"/>
                    </a:lnTo>
                    <a:lnTo>
                      <a:pt x="21" y="35"/>
                    </a:lnTo>
                    <a:lnTo>
                      <a:pt x="18" y="35"/>
                    </a:lnTo>
                    <a:lnTo>
                      <a:pt x="15" y="28"/>
                    </a:lnTo>
                    <a:lnTo>
                      <a:pt x="6" y="25"/>
                    </a:lnTo>
                    <a:lnTo>
                      <a:pt x="1" y="19"/>
                    </a:lnTo>
                    <a:lnTo>
                      <a:pt x="0" y="11"/>
                    </a:lnTo>
                    <a:lnTo>
                      <a:pt x="3" y="3"/>
                    </a:lnTo>
                    <a:lnTo>
                      <a:pt x="7" y="0"/>
                    </a:lnTo>
                    <a:lnTo>
                      <a:pt x="15" y="5"/>
                    </a:lnTo>
                    <a:lnTo>
                      <a:pt x="13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0" name="Freeform 5523">
                <a:extLst>
                  <a:ext uri="{FF2B5EF4-FFF2-40B4-BE49-F238E27FC236}">
                    <a16:creationId xmlns:a16="http://schemas.microsoft.com/office/drawing/2014/main" id="{FA5A52F1-F4BB-5E53-6168-A83797A39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011"/>
                <a:ext cx="17" cy="24"/>
              </a:xfrm>
              <a:custGeom>
                <a:avLst/>
                <a:gdLst>
                  <a:gd name="T0" fmla="*/ 0 w 34"/>
                  <a:gd name="T1" fmla="*/ 29 h 49"/>
                  <a:gd name="T2" fmla="*/ 5 w 34"/>
                  <a:gd name="T3" fmla="*/ 32 h 49"/>
                  <a:gd name="T4" fmla="*/ 5 w 34"/>
                  <a:gd name="T5" fmla="*/ 40 h 49"/>
                  <a:gd name="T6" fmla="*/ 6 w 34"/>
                  <a:gd name="T7" fmla="*/ 44 h 49"/>
                  <a:gd name="T8" fmla="*/ 12 w 34"/>
                  <a:gd name="T9" fmla="*/ 43 h 49"/>
                  <a:gd name="T10" fmla="*/ 19 w 34"/>
                  <a:gd name="T11" fmla="*/ 49 h 49"/>
                  <a:gd name="T12" fmla="*/ 23 w 34"/>
                  <a:gd name="T13" fmla="*/ 43 h 49"/>
                  <a:gd name="T14" fmla="*/ 25 w 34"/>
                  <a:gd name="T15" fmla="*/ 40 h 49"/>
                  <a:gd name="T16" fmla="*/ 22 w 34"/>
                  <a:gd name="T17" fmla="*/ 31 h 49"/>
                  <a:gd name="T18" fmla="*/ 26 w 34"/>
                  <a:gd name="T19" fmla="*/ 29 h 49"/>
                  <a:gd name="T20" fmla="*/ 23 w 34"/>
                  <a:gd name="T21" fmla="*/ 20 h 49"/>
                  <a:gd name="T22" fmla="*/ 28 w 34"/>
                  <a:gd name="T23" fmla="*/ 16 h 49"/>
                  <a:gd name="T24" fmla="*/ 34 w 34"/>
                  <a:gd name="T25" fmla="*/ 9 h 49"/>
                  <a:gd name="T26" fmla="*/ 34 w 34"/>
                  <a:gd name="T27" fmla="*/ 5 h 49"/>
                  <a:gd name="T28" fmla="*/ 26 w 34"/>
                  <a:gd name="T29" fmla="*/ 3 h 49"/>
                  <a:gd name="T30" fmla="*/ 25 w 34"/>
                  <a:gd name="T31" fmla="*/ 0 h 49"/>
                  <a:gd name="T32" fmla="*/ 15 w 34"/>
                  <a:gd name="T33" fmla="*/ 11 h 49"/>
                  <a:gd name="T34" fmla="*/ 11 w 34"/>
                  <a:gd name="T35" fmla="*/ 9 h 49"/>
                  <a:gd name="T36" fmla="*/ 6 w 34"/>
                  <a:gd name="T37" fmla="*/ 13 h 49"/>
                  <a:gd name="T38" fmla="*/ 3 w 34"/>
                  <a:gd name="T39" fmla="*/ 9 h 49"/>
                  <a:gd name="T40" fmla="*/ 0 w 34"/>
                  <a:gd name="T41" fmla="*/ 9 h 49"/>
                  <a:gd name="T42" fmla="*/ 0 w 34"/>
                  <a:gd name="T43" fmla="*/ 22 h 49"/>
                  <a:gd name="T44" fmla="*/ 0 w 34"/>
                  <a:gd name="T45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49">
                    <a:moveTo>
                      <a:pt x="0" y="29"/>
                    </a:moveTo>
                    <a:lnTo>
                      <a:pt x="5" y="32"/>
                    </a:lnTo>
                    <a:lnTo>
                      <a:pt x="5" y="40"/>
                    </a:lnTo>
                    <a:lnTo>
                      <a:pt x="6" y="44"/>
                    </a:lnTo>
                    <a:lnTo>
                      <a:pt x="12" y="43"/>
                    </a:lnTo>
                    <a:lnTo>
                      <a:pt x="19" y="49"/>
                    </a:lnTo>
                    <a:lnTo>
                      <a:pt x="23" y="43"/>
                    </a:lnTo>
                    <a:lnTo>
                      <a:pt x="25" y="40"/>
                    </a:lnTo>
                    <a:lnTo>
                      <a:pt x="22" y="31"/>
                    </a:lnTo>
                    <a:lnTo>
                      <a:pt x="26" y="29"/>
                    </a:lnTo>
                    <a:lnTo>
                      <a:pt x="23" y="20"/>
                    </a:lnTo>
                    <a:lnTo>
                      <a:pt x="28" y="16"/>
                    </a:lnTo>
                    <a:lnTo>
                      <a:pt x="34" y="9"/>
                    </a:lnTo>
                    <a:lnTo>
                      <a:pt x="34" y="5"/>
                    </a:lnTo>
                    <a:lnTo>
                      <a:pt x="26" y="3"/>
                    </a:lnTo>
                    <a:lnTo>
                      <a:pt x="25" y="0"/>
                    </a:lnTo>
                    <a:lnTo>
                      <a:pt x="15" y="11"/>
                    </a:lnTo>
                    <a:lnTo>
                      <a:pt x="11" y="9"/>
                    </a:lnTo>
                    <a:lnTo>
                      <a:pt x="6" y="13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22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1" name="Freeform 5524">
                <a:extLst>
                  <a:ext uri="{FF2B5EF4-FFF2-40B4-BE49-F238E27FC236}">
                    <a16:creationId xmlns:a16="http://schemas.microsoft.com/office/drawing/2014/main" id="{F987EBD5-5A20-890F-AFCF-F31D42E9C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011"/>
                <a:ext cx="17" cy="24"/>
              </a:xfrm>
              <a:custGeom>
                <a:avLst/>
                <a:gdLst>
                  <a:gd name="T0" fmla="*/ 0 w 34"/>
                  <a:gd name="T1" fmla="*/ 29 h 49"/>
                  <a:gd name="T2" fmla="*/ 0 w 34"/>
                  <a:gd name="T3" fmla="*/ 22 h 49"/>
                  <a:gd name="T4" fmla="*/ 0 w 34"/>
                  <a:gd name="T5" fmla="*/ 9 h 49"/>
                  <a:gd name="T6" fmla="*/ 3 w 34"/>
                  <a:gd name="T7" fmla="*/ 9 h 49"/>
                  <a:gd name="T8" fmla="*/ 6 w 34"/>
                  <a:gd name="T9" fmla="*/ 13 h 49"/>
                  <a:gd name="T10" fmla="*/ 11 w 34"/>
                  <a:gd name="T11" fmla="*/ 9 h 49"/>
                  <a:gd name="T12" fmla="*/ 15 w 34"/>
                  <a:gd name="T13" fmla="*/ 11 h 49"/>
                  <a:gd name="T14" fmla="*/ 25 w 34"/>
                  <a:gd name="T15" fmla="*/ 0 h 49"/>
                  <a:gd name="T16" fmla="*/ 26 w 34"/>
                  <a:gd name="T17" fmla="*/ 3 h 49"/>
                  <a:gd name="T18" fmla="*/ 34 w 34"/>
                  <a:gd name="T19" fmla="*/ 5 h 49"/>
                  <a:gd name="T20" fmla="*/ 34 w 34"/>
                  <a:gd name="T21" fmla="*/ 9 h 49"/>
                  <a:gd name="T22" fmla="*/ 28 w 34"/>
                  <a:gd name="T23" fmla="*/ 16 h 49"/>
                  <a:gd name="T24" fmla="*/ 23 w 34"/>
                  <a:gd name="T25" fmla="*/ 20 h 49"/>
                  <a:gd name="T26" fmla="*/ 26 w 34"/>
                  <a:gd name="T27" fmla="*/ 29 h 49"/>
                  <a:gd name="T28" fmla="*/ 22 w 34"/>
                  <a:gd name="T29" fmla="*/ 31 h 49"/>
                  <a:gd name="T30" fmla="*/ 25 w 34"/>
                  <a:gd name="T31" fmla="*/ 40 h 49"/>
                  <a:gd name="T32" fmla="*/ 23 w 34"/>
                  <a:gd name="T33" fmla="*/ 43 h 49"/>
                  <a:gd name="T34" fmla="*/ 19 w 34"/>
                  <a:gd name="T35" fmla="*/ 49 h 49"/>
                  <a:gd name="T36" fmla="*/ 12 w 34"/>
                  <a:gd name="T37" fmla="*/ 43 h 49"/>
                  <a:gd name="T38" fmla="*/ 6 w 34"/>
                  <a:gd name="T39" fmla="*/ 44 h 49"/>
                  <a:gd name="T40" fmla="*/ 5 w 34"/>
                  <a:gd name="T41" fmla="*/ 40 h 49"/>
                  <a:gd name="T42" fmla="*/ 5 w 34"/>
                  <a:gd name="T43" fmla="*/ 32 h 49"/>
                  <a:gd name="T44" fmla="*/ 0 w 34"/>
                  <a:gd name="T45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49">
                    <a:moveTo>
                      <a:pt x="0" y="29"/>
                    </a:moveTo>
                    <a:lnTo>
                      <a:pt x="0" y="22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13"/>
                    </a:lnTo>
                    <a:lnTo>
                      <a:pt x="11" y="9"/>
                    </a:lnTo>
                    <a:lnTo>
                      <a:pt x="15" y="11"/>
                    </a:lnTo>
                    <a:lnTo>
                      <a:pt x="25" y="0"/>
                    </a:lnTo>
                    <a:lnTo>
                      <a:pt x="26" y="3"/>
                    </a:lnTo>
                    <a:lnTo>
                      <a:pt x="34" y="5"/>
                    </a:lnTo>
                    <a:lnTo>
                      <a:pt x="34" y="9"/>
                    </a:lnTo>
                    <a:lnTo>
                      <a:pt x="28" y="16"/>
                    </a:lnTo>
                    <a:lnTo>
                      <a:pt x="23" y="20"/>
                    </a:lnTo>
                    <a:lnTo>
                      <a:pt x="26" y="29"/>
                    </a:lnTo>
                    <a:lnTo>
                      <a:pt x="22" y="31"/>
                    </a:lnTo>
                    <a:lnTo>
                      <a:pt x="25" y="40"/>
                    </a:lnTo>
                    <a:lnTo>
                      <a:pt x="23" y="43"/>
                    </a:lnTo>
                    <a:lnTo>
                      <a:pt x="19" y="49"/>
                    </a:lnTo>
                    <a:lnTo>
                      <a:pt x="12" y="43"/>
                    </a:lnTo>
                    <a:lnTo>
                      <a:pt x="6" y="44"/>
                    </a:lnTo>
                    <a:lnTo>
                      <a:pt x="5" y="40"/>
                    </a:lnTo>
                    <a:lnTo>
                      <a:pt x="5" y="32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2" name="Freeform 5525">
                <a:extLst>
                  <a:ext uri="{FF2B5EF4-FFF2-40B4-BE49-F238E27FC236}">
                    <a16:creationId xmlns:a16="http://schemas.microsoft.com/office/drawing/2014/main" id="{2010B51B-41C0-B16D-C011-92BC1EE0D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011"/>
                <a:ext cx="17" cy="24"/>
              </a:xfrm>
              <a:custGeom>
                <a:avLst/>
                <a:gdLst>
                  <a:gd name="T0" fmla="*/ 0 w 34"/>
                  <a:gd name="T1" fmla="*/ 29 h 49"/>
                  <a:gd name="T2" fmla="*/ 0 w 34"/>
                  <a:gd name="T3" fmla="*/ 22 h 49"/>
                  <a:gd name="T4" fmla="*/ 0 w 34"/>
                  <a:gd name="T5" fmla="*/ 9 h 49"/>
                  <a:gd name="T6" fmla="*/ 3 w 34"/>
                  <a:gd name="T7" fmla="*/ 9 h 49"/>
                  <a:gd name="T8" fmla="*/ 6 w 34"/>
                  <a:gd name="T9" fmla="*/ 13 h 49"/>
                  <a:gd name="T10" fmla="*/ 11 w 34"/>
                  <a:gd name="T11" fmla="*/ 9 h 49"/>
                  <a:gd name="T12" fmla="*/ 15 w 34"/>
                  <a:gd name="T13" fmla="*/ 11 h 49"/>
                  <a:gd name="T14" fmla="*/ 25 w 34"/>
                  <a:gd name="T15" fmla="*/ 0 h 49"/>
                  <a:gd name="T16" fmla="*/ 26 w 34"/>
                  <a:gd name="T17" fmla="*/ 3 h 49"/>
                  <a:gd name="T18" fmla="*/ 34 w 34"/>
                  <a:gd name="T19" fmla="*/ 5 h 49"/>
                  <a:gd name="T20" fmla="*/ 34 w 34"/>
                  <a:gd name="T21" fmla="*/ 9 h 49"/>
                  <a:gd name="T22" fmla="*/ 28 w 34"/>
                  <a:gd name="T23" fmla="*/ 16 h 49"/>
                  <a:gd name="T24" fmla="*/ 23 w 34"/>
                  <a:gd name="T25" fmla="*/ 20 h 49"/>
                  <a:gd name="T26" fmla="*/ 26 w 34"/>
                  <a:gd name="T27" fmla="*/ 29 h 49"/>
                  <a:gd name="T28" fmla="*/ 22 w 34"/>
                  <a:gd name="T29" fmla="*/ 31 h 49"/>
                  <a:gd name="T30" fmla="*/ 25 w 34"/>
                  <a:gd name="T31" fmla="*/ 40 h 49"/>
                  <a:gd name="T32" fmla="*/ 23 w 34"/>
                  <a:gd name="T33" fmla="*/ 43 h 49"/>
                  <a:gd name="T34" fmla="*/ 19 w 34"/>
                  <a:gd name="T35" fmla="*/ 49 h 49"/>
                  <a:gd name="T36" fmla="*/ 12 w 34"/>
                  <a:gd name="T37" fmla="*/ 43 h 49"/>
                  <a:gd name="T38" fmla="*/ 6 w 34"/>
                  <a:gd name="T39" fmla="*/ 44 h 49"/>
                  <a:gd name="T40" fmla="*/ 5 w 34"/>
                  <a:gd name="T41" fmla="*/ 40 h 49"/>
                  <a:gd name="T42" fmla="*/ 5 w 34"/>
                  <a:gd name="T43" fmla="*/ 32 h 49"/>
                  <a:gd name="T44" fmla="*/ 0 w 34"/>
                  <a:gd name="T45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49">
                    <a:moveTo>
                      <a:pt x="0" y="29"/>
                    </a:moveTo>
                    <a:lnTo>
                      <a:pt x="0" y="22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6" y="13"/>
                    </a:lnTo>
                    <a:lnTo>
                      <a:pt x="11" y="9"/>
                    </a:lnTo>
                    <a:lnTo>
                      <a:pt x="15" y="11"/>
                    </a:lnTo>
                    <a:lnTo>
                      <a:pt x="25" y="0"/>
                    </a:lnTo>
                    <a:lnTo>
                      <a:pt x="26" y="3"/>
                    </a:lnTo>
                    <a:lnTo>
                      <a:pt x="34" y="5"/>
                    </a:lnTo>
                    <a:lnTo>
                      <a:pt x="34" y="9"/>
                    </a:lnTo>
                    <a:lnTo>
                      <a:pt x="28" y="16"/>
                    </a:lnTo>
                    <a:lnTo>
                      <a:pt x="23" y="20"/>
                    </a:lnTo>
                    <a:lnTo>
                      <a:pt x="26" y="29"/>
                    </a:lnTo>
                    <a:lnTo>
                      <a:pt x="22" y="31"/>
                    </a:lnTo>
                    <a:lnTo>
                      <a:pt x="25" y="40"/>
                    </a:lnTo>
                    <a:lnTo>
                      <a:pt x="23" y="43"/>
                    </a:lnTo>
                    <a:lnTo>
                      <a:pt x="19" y="49"/>
                    </a:lnTo>
                    <a:lnTo>
                      <a:pt x="12" y="43"/>
                    </a:lnTo>
                    <a:lnTo>
                      <a:pt x="6" y="44"/>
                    </a:lnTo>
                    <a:lnTo>
                      <a:pt x="5" y="40"/>
                    </a:lnTo>
                    <a:lnTo>
                      <a:pt x="5" y="32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3" name="Freeform 5526">
                <a:extLst>
                  <a:ext uri="{FF2B5EF4-FFF2-40B4-BE49-F238E27FC236}">
                    <a16:creationId xmlns:a16="http://schemas.microsoft.com/office/drawing/2014/main" id="{5EDECD73-69F6-32F8-4053-F62D71E89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891"/>
                <a:ext cx="120" cy="95"/>
              </a:xfrm>
              <a:custGeom>
                <a:avLst/>
                <a:gdLst>
                  <a:gd name="T0" fmla="*/ 26 w 240"/>
                  <a:gd name="T1" fmla="*/ 31 h 192"/>
                  <a:gd name="T2" fmla="*/ 12 w 240"/>
                  <a:gd name="T3" fmla="*/ 31 h 192"/>
                  <a:gd name="T4" fmla="*/ 17 w 240"/>
                  <a:gd name="T5" fmla="*/ 50 h 192"/>
                  <a:gd name="T6" fmla="*/ 33 w 240"/>
                  <a:gd name="T7" fmla="*/ 70 h 192"/>
                  <a:gd name="T8" fmla="*/ 33 w 240"/>
                  <a:gd name="T9" fmla="*/ 91 h 192"/>
                  <a:gd name="T10" fmla="*/ 33 w 240"/>
                  <a:gd name="T11" fmla="*/ 108 h 192"/>
                  <a:gd name="T12" fmla="*/ 18 w 240"/>
                  <a:gd name="T13" fmla="*/ 113 h 192"/>
                  <a:gd name="T14" fmla="*/ 1 w 240"/>
                  <a:gd name="T15" fmla="*/ 117 h 192"/>
                  <a:gd name="T16" fmla="*/ 0 w 240"/>
                  <a:gd name="T17" fmla="*/ 152 h 192"/>
                  <a:gd name="T18" fmla="*/ 18 w 240"/>
                  <a:gd name="T19" fmla="*/ 167 h 192"/>
                  <a:gd name="T20" fmla="*/ 35 w 240"/>
                  <a:gd name="T21" fmla="*/ 175 h 192"/>
                  <a:gd name="T22" fmla="*/ 49 w 240"/>
                  <a:gd name="T23" fmla="*/ 186 h 192"/>
                  <a:gd name="T24" fmla="*/ 70 w 240"/>
                  <a:gd name="T25" fmla="*/ 170 h 192"/>
                  <a:gd name="T26" fmla="*/ 73 w 240"/>
                  <a:gd name="T27" fmla="*/ 157 h 192"/>
                  <a:gd name="T28" fmla="*/ 79 w 240"/>
                  <a:gd name="T29" fmla="*/ 139 h 192"/>
                  <a:gd name="T30" fmla="*/ 85 w 240"/>
                  <a:gd name="T31" fmla="*/ 122 h 192"/>
                  <a:gd name="T32" fmla="*/ 91 w 240"/>
                  <a:gd name="T33" fmla="*/ 107 h 192"/>
                  <a:gd name="T34" fmla="*/ 108 w 240"/>
                  <a:gd name="T35" fmla="*/ 102 h 192"/>
                  <a:gd name="T36" fmla="*/ 123 w 240"/>
                  <a:gd name="T37" fmla="*/ 128 h 192"/>
                  <a:gd name="T38" fmla="*/ 137 w 240"/>
                  <a:gd name="T39" fmla="*/ 129 h 192"/>
                  <a:gd name="T40" fmla="*/ 146 w 240"/>
                  <a:gd name="T41" fmla="*/ 148 h 192"/>
                  <a:gd name="T42" fmla="*/ 150 w 240"/>
                  <a:gd name="T43" fmla="*/ 164 h 192"/>
                  <a:gd name="T44" fmla="*/ 173 w 240"/>
                  <a:gd name="T45" fmla="*/ 180 h 192"/>
                  <a:gd name="T46" fmla="*/ 179 w 240"/>
                  <a:gd name="T47" fmla="*/ 154 h 192"/>
                  <a:gd name="T48" fmla="*/ 188 w 240"/>
                  <a:gd name="T49" fmla="*/ 143 h 192"/>
                  <a:gd name="T50" fmla="*/ 203 w 240"/>
                  <a:gd name="T51" fmla="*/ 149 h 192"/>
                  <a:gd name="T52" fmla="*/ 215 w 240"/>
                  <a:gd name="T53" fmla="*/ 135 h 192"/>
                  <a:gd name="T54" fmla="*/ 222 w 240"/>
                  <a:gd name="T55" fmla="*/ 116 h 192"/>
                  <a:gd name="T56" fmla="*/ 238 w 240"/>
                  <a:gd name="T57" fmla="*/ 90 h 192"/>
                  <a:gd name="T58" fmla="*/ 238 w 240"/>
                  <a:gd name="T59" fmla="*/ 67 h 192"/>
                  <a:gd name="T60" fmla="*/ 235 w 240"/>
                  <a:gd name="T61" fmla="*/ 50 h 192"/>
                  <a:gd name="T62" fmla="*/ 206 w 240"/>
                  <a:gd name="T63" fmla="*/ 46 h 192"/>
                  <a:gd name="T64" fmla="*/ 184 w 240"/>
                  <a:gd name="T65" fmla="*/ 43 h 192"/>
                  <a:gd name="T66" fmla="*/ 164 w 240"/>
                  <a:gd name="T67" fmla="*/ 40 h 192"/>
                  <a:gd name="T68" fmla="*/ 146 w 240"/>
                  <a:gd name="T69" fmla="*/ 41 h 192"/>
                  <a:gd name="T70" fmla="*/ 127 w 240"/>
                  <a:gd name="T71" fmla="*/ 38 h 192"/>
                  <a:gd name="T72" fmla="*/ 117 w 240"/>
                  <a:gd name="T73" fmla="*/ 47 h 192"/>
                  <a:gd name="T74" fmla="*/ 109 w 240"/>
                  <a:gd name="T75" fmla="*/ 56 h 192"/>
                  <a:gd name="T76" fmla="*/ 88 w 240"/>
                  <a:gd name="T77" fmla="*/ 44 h 192"/>
                  <a:gd name="T78" fmla="*/ 86 w 240"/>
                  <a:gd name="T79" fmla="*/ 22 h 192"/>
                  <a:gd name="T80" fmla="*/ 74 w 240"/>
                  <a:gd name="T81" fmla="*/ 22 h 192"/>
                  <a:gd name="T82" fmla="*/ 55 w 240"/>
                  <a:gd name="T83" fmla="*/ 18 h 192"/>
                  <a:gd name="T84" fmla="*/ 53 w 240"/>
                  <a:gd name="T85" fmla="*/ 0 h 192"/>
                  <a:gd name="T86" fmla="*/ 42 w 240"/>
                  <a:gd name="T87" fmla="*/ 2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0" h="192">
                    <a:moveTo>
                      <a:pt x="42" y="20"/>
                    </a:moveTo>
                    <a:lnTo>
                      <a:pt x="35" y="28"/>
                    </a:lnTo>
                    <a:lnTo>
                      <a:pt x="26" y="31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12" y="31"/>
                    </a:lnTo>
                    <a:lnTo>
                      <a:pt x="11" y="40"/>
                    </a:lnTo>
                    <a:lnTo>
                      <a:pt x="15" y="43"/>
                    </a:lnTo>
                    <a:lnTo>
                      <a:pt x="17" y="50"/>
                    </a:lnTo>
                    <a:lnTo>
                      <a:pt x="24" y="56"/>
                    </a:lnTo>
                    <a:lnTo>
                      <a:pt x="24" y="61"/>
                    </a:lnTo>
                    <a:lnTo>
                      <a:pt x="33" y="70"/>
                    </a:lnTo>
                    <a:lnTo>
                      <a:pt x="41" y="75"/>
                    </a:lnTo>
                    <a:lnTo>
                      <a:pt x="41" y="79"/>
                    </a:lnTo>
                    <a:lnTo>
                      <a:pt x="33" y="91"/>
                    </a:lnTo>
                    <a:lnTo>
                      <a:pt x="33" y="101"/>
                    </a:lnTo>
                    <a:lnTo>
                      <a:pt x="33" y="101"/>
                    </a:lnTo>
                    <a:lnTo>
                      <a:pt x="33" y="108"/>
                    </a:lnTo>
                    <a:lnTo>
                      <a:pt x="30" y="110"/>
                    </a:lnTo>
                    <a:lnTo>
                      <a:pt x="27" y="110"/>
                    </a:lnTo>
                    <a:lnTo>
                      <a:pt x="18" y="113"/>
                    </a:lnTo>
                    <a:lnTo>
                      <a:pt x="15" y="110"/>
                    </a:lnTo>
                    <a:lnTo>
                      <a:pt x="5" y="113"/>
                    </a:lnTo>
                    <a:lnTo>
                      <a:pt x="1" y="117"/>
                    </a:lnTo>
                    <a:lnTo>
                      <a:pt x="3" y="120"/>
                    </a:lnTo>
                    <a:lnTo>
                      <a:pt x="0" y="143"/>
                    </a:lnTo>
                    <a:lnTo>
                      <a:pt x="0" y="152"/>
                    </a:lnTo>
                    <a:lnTo>
                      <a:pt x="6" y="160"/>
                    </a:lnTo>
                    <a:lnTo>
                      <a:pt x="8" y="160"/>
                    </a:lnTo>
                    <a:lnTo>
                      <a:pt x="18" y="167"/>
                    </a:lnTo>
                    <a:lnTo>
                      <a:pt x="21" y="172"/>
                    </a:lnTo>
                    <a:lnTo>
                      <a:pt x="26" y="175"/>
                    </a:lnTo>
                    <a:lnTo>
                      <a:pt x="35" y="175"/>
                    </a:lnTo>
                    <a:lnTo>
                      <a:pt x="44" y="172"/>
                    </a:lnTo>
                    <a:lnTo>
                      <a:pt x="49" y="183"/>
                    </a:lnTo>
                    <a:lnTo>
                      <a:pt x="49" y="186"/>
                    </a:lnTo>
                    <a:lnTo>
                      <a:pt x="61" y="192"/>
                    </a:lnTo>
                    <a:lnTo>
                      <a:pt x="65" y="175"/>
                    </a:lnTo>
                    <a:lnTo>
                      <a:pt x="70" y="170"/>
                    </a:lnTo>
                    <a:lnTo>
                      <a:pt x="67" y="169"/>
                    </a:lnTo>
                    <a:lnTo>
                      <a:pt x="67" y="164"/>
                    </a:lnTo>
                    <a:lnTo>
                      <a:pt x="73" y="157"/>
                    </a:lnTo>
                    <a:lnTo>
                      <a:pt x="74" y="151"/>
                    </a:lnTo>
                    <a:lnTo>
                      <a:pt x="73" y="145"/>
                    </a:lnTo>
                    <a:lnTo>
                      <a:pt x="79" y="139"/>
                    </a:lnTo>
                    <a:lnTo>
                      <a:pt x="77" y="128"/>
                    </a:lnTo>
                    <a:lnTo>
                      <a:pt x="80" y="125"/>
                    </a:lnTo>
                    <a:lnTo>
                      <a:pt x="85" y="122"/>
                    </a:lnTo>
                    <a:lnTo>
                      <a:pt x="85" y="116"/>
                    </a:lnTo>
                    <a:lnTo>
                      <a:pt x="79" y="110"/>
                    </a:lnTo>
                    <a:lnTo>
                      <a:pt x="91" y="107"/>
                    </a:lnTo>
                    <a:lnTo>
                      <a:pt x="100" y="104"/>
                    </a:lnTo>
                    <a:lnTo>
                      <a:pt x="105" y="99"/>
                    </a:lnTo>
                    <a:lnTo>
                      <a:pt x="108" y="102"/>
                    </a:lnTo>
                    <a:lnTo>
                      <a:pt x="115" y="113"/>
                    </a:lnTo>
                    <a:lnTo>
                      <a:pt x="117" y="122"/>
                    </a:lnTo>
                    <a:lnTo>
                      <a:pt x="123" y="128"/>
                    </a:lnTo>
                    <a:lnTo>
                      <a:pt x="127" y="126"/>
                    </a:lnTo>
                    <a:lnTo>
                      <a:pt x="133" y="129"/>
                    </a:lnTo>
                    <a:lnTo>
                      <a:pt x="137" y="129"/>
                    </a:lnTo>
                    <a:lnTo>
                      <a:pt x="143" y="134"/>
                    </a:lnTo>
                    <a:lnTo>
                      <a:pt x="143" y="143"/>
                    </a:lnTo>
                    <a:lnTo>
                      <a:pt x="146" y="148"/>
                    </a:lnTo>
                    <a:lnTo>
                      <a:pt x="153" y="152"/>
                    </a:lnTo>
                    <a:lnTo>
                      <a:pt x="155" y="154"/>
                    </a:lnTo>
                    <a:lnTo>
                      <a:pt x="150" y="164"/>
                    </a:lnTo>
                    <a:lnTo>
                      <a:pt x="155" y="180"/>
                    </a:lnTo>
                    <a:lnTo>
                      <a:pt x="167" y="177"/>
                    </a:lnTo>
                    <a:lnTo>
                      <a:pt x="173" y="180"/>
                    </a:lnTo>
                    <a:lnTo>
                      <a:pt x="178" y="175"/>
                    </a:lnTo>
                    <a:lnTo>
                      <a:pt x="184" y="167"/>
                    </a:lnTo>
                    <a:lnTo>
                      <a:pt x="179" y="154"/>
                    </a:lnTo>
                    <a:lnTo>
                      <a:pt x="176" y="143"/>
                    </a:lnTo>
                    <a:lnTo>
                      <a:pt x="176" y="139"/>
                    </a:lnTo>
                    <a:lnTo>
                      <a:pt x="188" y="143"/>
                    </a:lnTo>
                    <a:lnTo>
                      <a:pt x="191" y="143"/>
                    </a:lnTo>
                    <a:lnTo>
                      <a:pt x="197" y="146"/>
                    </a:lnTo>
                    <a:lnTo>
                      <a:pt x="203" y="149"/>
                    </a:lnTo>
                    <a:lnTo>
                      <a:pt x="209" y="143"/>
                    </a:lnTo>
                    <a:lnTo>
                      <a:pt x="211" y="139"/>
                    </a:lnTo>
                    <a:lnTo>
                      <a:pt x="215" y="135"/>
                    </a:lnTo>
                    <a:lnTo>
                      <a:pt x="218" y="131"/>
                    </a:lnTo>
                    <a:lnTo>
                      <a:pt x="217" y="123"/>
                    </a:lnTo>
                    <a:lnTo>
                      <a:pt x="222" y="116"/>
                    </a:lnTo>
                    <a:lnTo>
                      <a:pt x="228" y="110"/>
                    </a:lnTo>
                    <a:lnTo>
                      <a:pt x="232" y="94"/>
                    </a:lnTo>
                    <a:lnTo>
                      <a:pt x="238" y="90"/>
                    </a:lnTo>
                    <a:lnTo>
                      <a:pt x="238" y="82"/>
                    </a:lnTo>
                    <a:lnTo>
                      <a:pt x="232" y="75"/>
                    </a:lnTo>
                    <a:lnTo>
                      <a:pt x="238" y="67"/>
                    </a:lnTo>
                    <a:lnTo>
                      <a:pt x="238" y="61"/>
                    </a:lnTo>
                    <a:lnTo>
                      <a:pt x="240" y="55"/>
                    </a:lnTo>
                    <a:lnTo>
                      <a:pt x="235" y="50"/>
                    </a:lnTo>
                    <a:lnTo>
                      <a:pt x="232" y="53"/>
                    </a:lnTo>
                    <a:lnTo>
                      <a:pt x="209" y="49"/>
                    </a:lnTo>
                    <a:lnTo>
                      <a:pt x="206" y="46"/>
                    </a:lnTo>
                    <a:lnTo>
                      <a:pt x="194" y="49"/>
                    </a:lnTo>
                    <a:lnTo>
                      <a:pt x="191" y="44"/>
                    </a:lnTo>
                    <a:lnTo>
                      <a:pt x="184" y="43"/>
                    </a:lnTo>
                    <a:lnTo>
                      <a:pt x="181" y="31"/>
                    </a:lnTo>
                    <a:lnTo>
                      <a:pt x="167" y="34"/>
                    </a:lnTo>
                    <a:lnTo>
                      <a:pt x="164" y="40"/>
                    </a:lnTo>
                    <a:lnTo>
                      <a:pt x="156" y="35"/>
                    </a:lnTo>
                    <a:lnTo>
                      <a:pt x="149" y="44"/>
                    </a:lnTo>
                    <a:lnTo>
                      <a:pt x="146" y="41"/>
                    </a:lnTo>
                    <a:lnTo>
                      <a:pt x="140" y="43"/>
                    </a:lnTo>
                    <a:lnTo>
                      <a:pt x="127" y="28"/>
                    </a:lnTo>
                    <a:lnTo>
                      <a:pt x="127" y="38"/>
                    </a:lnTo>
                    <a:lnTo>
                      <a:pt x="130" y="49"/>
                    </a:lnTo>
                    <a:lnTo>
                      <a:pt x="123" y="55"/>
                    </a:lnTo>
                    <a:lnTo>
                      <a:pt x="117" y="47"/>
                    </a:lnTo>
                    <a:lnTo>
                      <a:pt x="109" y="50"/>
                    </a:lnTo>
                    <a:lnTo>
                      <a:pt x="112" y="61"/>
                    </a:lnTo>
                    <a:lnTo>
                      <a:pt x="109" y="56"/>
                    </a:lnTo>
                    <a:lnTo>
                      <a:pt x="100" y="50"/>
                    </a:lnTo>
                    <a:lnTo>
                      <a:pt x="94" y="55"/>
                    </a:lnTo>
                    <a:lnTo>
                      <a:pt x="88" y="44"/>
                    </a:lnTo>
                    <a:lnTo>
                      <a:pt x="85" y="40"/>
                    </a:lnTo>
                    <a:lnTo>
                      <a:pt x="88" y="29"/>
                    </a:lnTo>
                    <a:lnTo>
                      <a:pt x="86" y="22"/>
                    </a:lnTo>
                    <a:lnTo>
                      <a:pt x="83" y="20"/>
                    </a:lnTo>
                    <a:lnTo>
                      <a:pt x="77" y="25"/>
                    </a:lnTo>
                    <a:lnTo>
                      <a:pt x="74" y="22"/>
                    </a:lnTo>
                    <a:lnTo>
                      <a:pt x="62" y="23"/>
                    </a:lnTo>
                    <a:lnTo>
                      <a:pt x="61" y="20"/>
                    </a:lnTo>
                    <a:lnTo>
                      <a:pt x="55" y="18"/>
                    </a:lnTo>
                    <a:lnTo>
                      <a:pt x="50" y="15"/>
                    </a:lnTo>
                    <a:lnTo>
                      <a:pt x="56" y="11"/>
                    </a:lnTo>
                    <a:lnTo>
                      <a:pt x="53" y="0"/>
                    </a:lnTo>
                    <a:lnTo>
                      <a:pt x="49" y="8"/>
                    </a:lnTo>
                    <a:lnTo>
                      <a:pt x="49" y="17"/>
                    </a:lnTo>
                    <a:lnTo>
                      <a:pt x="42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4" name="Freeform 5527">
                <a:extLst>
                  <a:ext uri="{FF2B5EF4-FFF2-40B4-BE49-F238E27FC236}">
                    <a16:creationId xmlns:a16="http://schemas.microsoft.com/office/drawing/2014/main" id="{AB8265FE-BF41-8BF0-5381-E2D3959AC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891"/>
                <a:ext cx="120" cy="95"/>
              </a:xfrm>
              <a:custGeom>
                <a:avLst/>
                <a:gdLst>
                  <a:gd name="T0" fmla="*/ 49 w 240"/>
                  <a:gd name="T1" fmla="*/ 8 h 192"/>
                  <a:gd name="T2" fmla="*/ 50 w 240"/>
                  <a:gd name="T3" fmla="*/ 15 h 192"/>
                  <a:gd name="T4" fmla="*/ 62 w 240"/>
                  <a:gd name="T5" fmla="*/ 23 h 192"/>
                  <a:gd name="T6" fmla="*/ 83 w 240"/>
                  <a:gd name="T7" fmla="*/ 20 h 192"/>
                  <a:gd name="T8" fmla="*/ 85 w 240"/>
                  <a:gd name="T9" fmla="*/ 40 h 192"/>
                  <a:gd name="T10" fmla="*/ 100 w 240"/>
                  <a:gd name="T11" fmla="*/ 50 h 192"/>
                  <a:gd name="T12" fmla="*/ 109 w 240"/>
                  <a:gd name="T13" fmla="*/ 50 h 192"/>
                  <a:gd name="T14" fmla="*/ 130 w 240"/>
                  <a:gd name="T15" fmla="*/ 49 h 192"/>
                  <a:gd name="T16" fmla="*/ 140 w 240"/>
                  <a:gd name="T17" fmla="*/ 43 h 192"/>
                  <a:gd name="T18" fmla="*/ 156 w 240"/>
                  <a:gd name="T19" fmla="*/ 35 h 192"/>
                  <a:gd name="T20" fmla="*/ 181 w 240"/>
                  <a:gd name="T21" fmla="*/ 31 h 192"/>
                  <a:gd name="T22" fmla="*/ 194 w 240"/>
                  <a:gd name="T23" fmla="*/ 49 h 192"/>
                  <a:gd name="T24" fmla="*/ 232 w 240"/>
                  <a:gd name="T25" fmla="*/ 53 h 192"/>
                  <a:gd name="T26" fmla="*/ 238 w 240"/>
                  <a:gd name="T27" fmla="*/ 61 h 192"/>
                  <a:gd name="T28" fmla="*/ 238 w 240"/>
                  <a:gd name="T29" fmla="*/ 82 h 192"/>
                  <a:gd name="T30" fmla="*/ 228 w 240"/>
                  <a:gd name="T31" fmla="*/ 110 h 192"/>
                  <a:gd name="T32" fmla="*/ 218 w 240"/>
                  <a:gd name="T33" fmla="*/ 131 h 192"/>
                  <a:gd name="T34" fmla="*/ 209 w 240"/>
                  <a:gd name="T35" fmla="*/ 143 h 192"/>
                  <a:gd name="T36" fmla="*/ 191 w 240"/>
                  <a:gd name="T37" fmla="*/ 143 h 192"/>
                  <a:gd name="T38" fmla="*/ 176 w 240"/>
                  <a:gd name="T39" fmla="*/ 143 h 192"/>
                  <a:gd name="T40" fmla="*/ 178 w 240"/>
                  <a:gd name="T41" fmla="*/ 175 h 192"/>
                  <a:gd name="T42" fmla="*/ 155 w 240"/>
                  <a:gd name="T43" fmla="*/ 180 h 192"/>
                  <a:gd name="T44" fmla="*/ 153 w 240"/>
                  <a:gd name="T45" fmla="*/ 152 h 192"/>
                  <a:gd name="T46" fmla="*/ 143 w 240"/>
                  <a:gd name="T47" fmla="*/ 134 h 192"/>
                  <a:gd name="T48" fmla="*/ 127 w 240"/>
                  <a:gd name="T49" fmla="*/ 126 h 192"/>
                  <a:gd name="T50" fmla="*/ 115 w 240"/>
                  <a:gd name="T51" fmla="*/ 113 h 192"/>
                  <a:gd name="T52" fmla="*/ 100 w 240"/>
                  <a:gd name="T53" fmla="*/ 104 h 192"/>
                  <a:gd name="T54" fmla="*/ 85 w 240"/>
                  <a:gd name="T55" fmla="*/ 116 h 192"/>
                  <a:gd name="T56" fmla="*/ 77 w 240"/>
                  <a:gd name="T57" fmla="*/ 128 h 192"/>
                  <a:gd name="T58" fmla="*/ 74 w 240"/>
                  <a:gd name="T59" fmla="*/ 151 h 192"/>
                  <a:gd name="T60" fmla="*/ 67 w 240"/>
                  <a:gd name="T61" fmla="*/ 169 h 192"/>
                  <a:gd name="T62" fmla="*/ 61 w 240"/>
                  <a:gd name="T63" fmla="*/ 192 h 192"/>
                  <a:gd name="T64" fmla="*/ 44 w 240"/>
                  <a:gd name="T65" fmla="*/ 172 h 192"/>
                  <a:gd name="T66" fmla="*/ 21 w 240"/>
                  <a:gd name="T67" fmla="*/ 172 h 192"/>
                  <a:gd name="T68" fmla="*/ 6 w 240"/>
                  <a:gd name="T69" fmla="*/ 160 h 192"/>
                  <a:gd name="T70" fmla="*/ 3 w 240"/>
                  <a:gd name="T71" fmla="*/ 120 h 192"/>
                  <a:gd name="T72" fmla="*/ 15 w 240"/>
                  <a:gd name="T73" fmla="*/ 110 h 192"/>
                  <a:gd name="T74" fmla="*/ 30 w 240"/>
                  <a:gd name="T75" fmla="*/ 110 h 192"/>
                  <a:gd name="T76" fmla="*/ 33 w 240"/>
                  <a:gd name="T77" fmla="*/ 101 h 192"/>
                  <a:gd name="T78" fmla="*/ 41 w 240"/>
                  <a:gd name="T79" fmla="*/ 75 h 192"/>
                  <a:gd name="T80" fmla="*/ 24 w 240"/>
                  <a:gd name="T81" fmla="*/ 56 h 192"/>
                  <a:gd name="T82" fmla="*/ 11 w 240"/>
                  <a:gd name="T83" fmla="*/ 40 h 192"/>
                  <a:gd name="T84" fmla="*/ 21 w 240"/>
                  <a:gd name="T85" fmla="*/ 28 h 192"/>
                  <a:gd name="T86" fmla="*/ 42 w 240"/>
                  <a:gd name="T87" fmla="*/ 2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0" h="192">
                    <a:moveTo>
                      <a:pt x="42" y="20"/>
                    </a:moveTo>
                    <a:lnTo>
                      <a:pt x="49" y="17"/>
                    </a:lnTo>
                    <a:lnTo>
                      <a:pt x="49" y="8"/>
                    </a:lnTo>
                    <a:lnTo>
                      <a:pt x="53" y="0"/>
                    </a:lnTo>
                    <a:lnTo>
                      <a:pt x="56" y="11"/>
                    </a:lnTo>
                    <a:lnTo>
                      <a:pt x="50" y="15"/>
                    </a:lnTo>
                    <a:lnTo>
                      <a:pt x="55" y="18"/>
                    </a:lnTo>
                    <a:lnTo>
                      <a:pt x="61" y="20"/>
                    </a:lnTo>
                    <a:lnTo>
                      <a:pt x="62" y="23"/>
                    </a:lnTo>
                    <a:lnTo>
                      <a:pt x="74" y="22"/>
                    </a:lnTo>
                    <a:lnTo>
                      <a:pt x="77" y="25"/>
                    </a:lnTo>
                    <a:lnTo>
                      <a:pt x="83" y="20"/>
                    </a:lnTo>
                    <a:lnTo>
                      <a:pt x="86" y="22"/>
                    </a:lnTo>
                    <a:lnTo>
                      <a:pt x="88" y="29"/>
                    </a:lnTo>
                    <a:lnTo>
                      <a:pt x="85" y="40"/>
                    </a:lnTo>
                    <a:lnTo>
                      <a:pt x="88" y="44"/>
                    </a:lnTo>
                    <a:lnTo>
                      <a:pt x="94" y="55"/>
                    </a:lnTo>
                    <a:lnTo>
                      <a:pt x="100" y="50"/>
                    </a:lnTo>
                    <a:lnTo>
                      <a:pt x="109" y="56"/>
                    </a:lnTo>
                    <a:lnTo>
                      <a:pt x="112" y="61"/>
                    </a:lnTo>
                    <a:lnTo>
                      <a:pt x="109" y="50"/>
                    </a:lnTo>
                    <a:lnTo>
                      <a:pt x="117" y="47"/>
                    </a:lnTo>
                    <a:lnTo>
                      <a:pt x="123" y="55"/>
                    </a:lnTo>
                    <a:lnTo>
                      <a:pt x="130" y="49"/>
                    </a:lnTo>
                    <a:lnTo>
                      <a:pt x="127" y="38"/>
                    </a:lnTo>
                    <a:lnTo>
                      <a:pt x="127" y="28"/>
                    </a:lnTo>
                    <a:lnTo>
                      <a:pt x="140" y="43"/>
                    </a:lnTo>
                    <a:lnTo>
                      <a:pt x="146" y="41"/>
                    </a:lnTo>
                    <a:lnTo>
                      <a:pt x="149" y="44"/>
                    </a:lnTo>
                    <a:lnTo>
                      <a:pt x="156" y="35"/>
                    </a:lnTo>
                    <a:lnTo>
                      <a:pt x="164" y="40"/>
                    </a:lnTo>
                    <a:lnTo>
                      <a:pt x="167" y="34"/>
                    </a:lnTo>
                    <a:lnTo>
                      <a:pt x="181" y="31"/>
                    </a:lnTo>
                    <a:lnTo>
                      <a:pt x="184" y="43"/>
                    </a:lnTo>
                    <a:lnTo>
                      <a:pt x="191" y="44"/>
                    </a:lnTo>
                    <a:lnTo>
                      <a:pt x="194" y="49"/>
                    </a:lnTo>
                    <a:lnTo>
                      <a:pt x="206" y="46"/>
                    </a:lnTo>
                    <a:lnTo>
                      <a:pt x="209" y="49"/>
                    </a:lnTo>
                    <a:lnTo>
                      <a:pt x="232" y="53"/>
                    </a:lnTo>
                    <a:lnTo>
                      <a:pt x="235" y="50"/>
                    </a:lnTo>
                    <a:lnTo>
                      <a:pt x="240" y="55"/>
                    </a:lnTo>
                    <a:lnTo>
                      <a:pt x="238" y="61"/>
                    </a:lnTo>
                    <a:lnTo>
                      <a:pt x="238" y="67"/>
                    </a:lnTo>
                    <a:lnTo>
                      <a:pt x="232" y="75"/>
                    </a:lnTo>
                    <a:lnTo>
                      <a:pt x="238" y="82"/>
                    </a:lnTo>
                    <a:lnTo>
                      <a:pt x="238" y="90"/>
                    </a:lnTo>
                    <a:lnTo>
                      <a:pt x="232" y="94"/>
                    </a:lnTo>
                    <a:lnTo>
                      <a:pt x="228" y="110"/>
                    </a:lnTo>
                    <a:lnTo>
                      <a:pt x="222" y="116"/>
                    </a:lnTo>
                    <a:lnTo>
                      <a:pt x="217" y="123"/>
                    </a:lnTo>
                    <a:lnTo>
                      <a:pt x="218" y="131"/>
                    </a:lnTo>
                    <a:lnTo>
                      <a:pt x="215" y="135"/>
                    </a:lnTo>
                    <a:lnTo>
                      <a:pt x="211" y="139"/>
                    </a:lnTo>
                    <a:lnTo>
                      <a:pt x="209" y="143"/>
                    </a:lnTo>
                    <a:lnTo>
                      <a:pt x="203" y="149"/>
                    </a:lnTo>
                    <a:lnTo>
                      <a:pt x="197" y="146"/>
                    </a:lnTo>
                    <a:lnTo>
                      <a:pt x="191" y="143"/>
                    </a:lnTo>
                    <a:lnTo>
                      <a:pt x="188" y="143"/>
                    </a:lnTo>
                    <a:lnTo>
                      <a:pt x="176" y="139"/>
                    </a:lnTo>
                    <a:lnTo>
                      <a:pt x="176" y="143"/>
                    </a:lnTo>
                    <a:lnTo>
                      <a:pt x="179" y="154"/>
                    </a:lnTo>
                    <a:lnTo>
                      <a:pt x="184" y="167"/>
                    </a:lnTo>
                    <a:lnTo>
                      <a:pt x="178" y="175"/>
                    </a:lnTo>
                    <a:lnTo>
                      <a:pt x="173" y="180"/>
                    </a:lnTo>
                    <a:lnTo>
                      <a:pt x="167" y="177"/>
                    </a:lnTo>
                    <a:lnTo>
                      <a:pt x="155" y="180"/>
                    </a:lnTo>
                    <a:lnTo>
                      <a:pt x="150" y="164"/>
                    </a:lnTo>
                    <a:lnTo>
                      <a:pt x="155" y="154"/>
                    </a:lnTo>
                    <a:lnTo>
                      <a:pt x="153" y="152"/>
                    </a:lnTo>
                    <a:lnTo>
                      <a:pt x="146" y="148"/>
                    </a:lnTo>
                    <a:lnTo>
                      <a:pt x="143" y="143"/>
                    </a:lnTo>
                    <a:lnTo>
                      <a:pt x="143" y="134"/>
                    </a:lnTo>
                    <a:lnTo>
                      <a:pt x="137" y="129"/>
                    </a:lnTo>
                    <a:lnTo>
                      <a:pt x="133" y="129"/>
                    </a:lnTo>
                    <a:lnTo>
                      <a:pt x="127" y="126"/>
                    </a:lnTo>
                    <a:lnTo>
                      <a:pt x="123" y="128"/>
                    </a:lnTo>
                    <a:lnTo>
                      <a:pt x="117" y="122"/>
                    </a:lnTo>
                    <a:lnTo>
                      <a:pt x="115" y="113"/>
                    </a:lnTo>
                    <a:lnTo>
                      <a:pt x="108" y="102"/>
                    </a:lnTo>
                    <a:lnTo>
                      <a:pt x="105" y="99"/>
                    </a:lnTo>
                    <a:lnTo>
                      <a:pt x="100" y="104"/>
                    </a:lnTo>
                    <a:lnTo>
                      <a:pt x="91" y="107"/>
                    </a:lnTo>
                    <a:lnTo>
                      <a:pt x="79" y="110"/>
                    </a:lnTo>
                    <a:lnTo>
                      <a:pt x="85" y="116"/>
                    </a:lnTo>
                    <a:lnTo>
                      <a:pt x="85" y="122"/>
                    </a:lnTo>
                    <a:lnTo>
                      <a:pt x="80" y="125"/>
                    </a:lnTo>
                    <a:lnTo>
                      <a:pt x="77" y="128"/>
                    </a:lnTo>
                    <a:lnTo>
                      <a:pt x="79" y="139"/>
                    </a:lnTo>
                    <a:lnTo>
                      <a:pt x="73" y="145"/>
                    </a:lnTo>
                    <a:lnTo>
                      <a:pt x="74" y="151"/>
                    </a:lnTo>
                    <a:lnTo>
                      <a:pt x="73" y="157"/>
                    </a:lnTo>
                    <a:lnTo>
                      <a:pt x="67" y="164"/>
                    </a:lnTo>
                    <a:lnTo>
                      <a:pt x="67" y="169"/>
                    </a:lnTo>
                    <a:lnTo>
                      <a:pt x="70" y="170"/>
                    </a:lnTo>
                    <a:lnTo>
                      <a:pt x="65" y="175"/>
                    </a:lnTo>
                    <a:lnTo>
                      <a:pt x="61" y="192"/>
                    </a:lnTo>
                    <a:lnTo>
                      <a:pt x="49" y="186"/>
                    </a:lnTo>
                    <a:lnTo>
                      <a:pt x="49" y="183"/>
                    </a:lnTo>
                    <a:lnTo>
                      <a:pt x="44" y="172"/>
                    </a:lnTo>
                    <a:lnTo>
                      <a:pt x="35" y="175"/>
                    </a:lnTo>
                    <a:lnTo>
                      <a:pt x="26" y="175"/>
                    </a:lnTo>
                    <a:lnTo>
                      <a:pt x="21" y="172"/>
                    </a:lnTo>
                    <a:lnTo>
                      <a:pt x="18" y="167"/>
                    </a:lnTo>
                    <a:lnTo>
                      <a:pt x="8" y="160"/>
                    </a:lnTo>
                    <a:lnTo>
                      <a:pt x="6" y="160"/>
                    </a:lnTo>
                    <a:lnTo>
                      <a:pt x="0" y="152"/>
                    </a:lnTo>
                    <a:lnTo>
                      <a:pt x="0" y="143"/>
                    </a:lnTo>
                    <a:lnTo>
                      <a:pt x="3" y="120"/>
                    </a:lnTo>
                    <a:lnTo>
                      <a:pt x="1" y="117"/>
                    </a:lnTo>
                    <a:lnTo>
                      <a:pt x="5" y="113"/>
                    </a:lnTo>
                    <a:lnTo>
                      <a:pt x="15" y="110"/>
                    </a:lnTo>
                    <a:lnTo>
                      <a:pt x="18" y="113"/>
                    </a:lnTo>
                    <a:lnTo>
                      <a:pt x="27" y="110"/>
                    </a:lnTo>
                    <a:lnTo>
                      <a:pt x="30" y="110"/>
                    </a:lnTo>
                    <a:lnTo>
                      <a:pt x="33" y="108"/>
                    </a:lnTo>
                    <a:lnTo>
                      <a:pt x="33" y="101"/>
                    </a:lnTo>
                    <a:lnTo>
                      <a:pt x="33" y="101"/>
                    </a:lnTo>
                    <a:lnTo>
                      <a:pt x="33" y="91"/>
                    </a:lnTo>
                    <a:lnTo>
                      <a:pt x="41" y="79"/>
                    </a:lnTo>
                    <a:lnTo>
                      <a:pt x="41" y="75"/>
                    </a:lnTo>
                    <a:lnTo>
                      <a:pt x="33" y="70"/>
                    </a:lnTo>
                    <a:lnTo>
                      <a:pt x="24" y="61"/>
                    </a:lnTo>
                    <a:lnTo>
                      <a:pt x="24" y="56"/>
                    </a:lnTo>
                    <a:lnTo>
                      <a:pt x="17" y="50"/>
                    </a:lnTo>
                    <a:lnTo>
                      <a:pt x="15" y="43"/>
                    </a:lnTo>
                    <a:lnTo>
                      <a:pt x="11" y="40"/>
                    </a:lnTo>
                    <a:lnTo>
                      <a:pt x="12" y="31"/>
                    </a:lnTo>
                    <a:lnTo>
                      <a:pt x="15" y="28"/>
                    </a:lnTo>
                    <a:lnTo>
                      <a:pt x="21" y="28"/>
                    </a:lnTo>
                    <a:lnTo>
                      <a:pt x="26" y="31"/>
                    </a:lnTo>
                    <a:lnTo>
                      <a:pt x="35" y="28"/>
                    </a:lnTo>
                    <a:lnTo>
                      <a:pt x="42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5" name="Freeform 5528">
                <a:extLst>
                  <a:ext uri="{FF2B5EF4-FFF2-40B4-BE49-F238E27FC236}">
                    <a16:creationId xmlns:a16="http://schemas.microsoft.com/office/drawing/2014/main" id="{C8EB12FA-E84C-30AF-5D91-C07924A3E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891"/>
                <a:ext cx="120" cy="95"/>
              </a:xfrm>
              <a:custGeom>
                <a:avLst/>
                <a:gdLst>
                  <a:gd name="T0" fmla="*/ 49 w 240"/>
                  <a:gd name="T1" fmla="*/ 8 h 192"/>
                  <a:gd name="T2" fmla="*/ 50 w 240"/>
                  <a:gd name="T3" fmla="*/ 15 h 192"/>
                  <a:gd name="T4" fmla="*/ 62 w 240"/>
                  <a:gd name="T5" fmla="*/ 23 h 192"/>
                  <a:gd name="T6" fmla="*/ 83 w 240"/>
                  <a:gd name="T7" fmla="*/ 20 h 192"/>
                  <a:gd name="T8" fmla="*/ 85 w 240"/>
                  <a:gd name="T9" fmla="*/ 40 h 192"/>
                  <a:gd name="T10" fmla="*/ 100 w 240"/>
                  <a:gd name="T11" fmla="*/ 50 h 192"/>
                  <a:gd name="T12" fmla="*/ 109 w 240"/>
                  <a:gd name="T13" fmla="*/ 50 h 192"/>
                  <a:gd name="T14" fmla="*/ 130 w 240"/>
                  <a:gd name="T15" fmla="*/ 49 h 192"/>
                  <a:gd name="T16" fmla="*/ 140 w 240"/>
                  <a:gd name="T17" fmla="*/ 43 h 192"/>
                  <a:gd name="T18" fmla="*/ 156 w 240"/>
                  <a:gd name="T19" fmla="*/ 35 h 192"/>
                  <a:gd name="T20" fmla="*/ 181 w 240"/>
                  <a:gd name="T21" fmla="*/ 31 h 192"/>
                  <a:gd name="T22" fmla="*/ 194 w 240"/>
                  <a:gd name="T23" fmla="*/ 49 h 192"/>
                  <a:gd name="T24" fmla="*/ 232 w 240"/>
                  <a:gd name="T25" fmla="*/ 53 h 192"/>
                  <a:gd name="T26" fmla="*/ 238 w 240"/>
                  <a:gd name="T27" fmla="*/ 61 h 192"/>
                  <a:gd name="T28" fmla="*/ 238 w 240"/>
                  <a:gd name="T29" fmla="*/ 82 h 192"/>
                  <a:gd name="T30" fmla="*/ 228 w 240"/>
                  <a:gd name="T31" fmla="*/ 110 h 192"/>
                  <a:gd name="T32" fmla="*/ 218 w 240"/>
                  <a:gd name="T33" fmla="*/ 131 h 192"/>
                  <a:gd name="T34" fmla="*/ 209 w 240"/>
                  <a:gd name="T35" fmla="*/ 143 h 192"/>
                  <a:gd name="T36" fmla="*/ 191 w 240"/>
                  <a:gd name="T37" fmla="*/ 143 h 192"/>
                  <a:gd name="T38" fmla="*/ 176 w 240"/>
                  <a:gd name="T39" fmla="*/ 143 h 192"/>
                  <a:gd name="T40" fmla="*/ 178 w 240"/>
                  <a:gd name="T41" fmla="*/ 175 h 192"/>
                  <a:gd name="T42" fmla="*/ 155 w 240"/>
                  <a:gd name="T43" fmla="*/ 180 h 192"/>
                  <a:gd name="T44" fmla="*/ 153 w 240"/>
                  <a:gd name="T45" fmla="*/ 152 h 192"/>
                  <a:gd name="T46" fmla="*/ 143 w 240"/>
                  <a:gd name="T47" fmla="*/ 134 h 192"/>
                  <a:gd name="T48" fmla="*/ 127 w 240"/>
                  <a:gd name="T49" fmla="*/ 126 h 192"/>
                  <a:gd name="T50" fmla="*/ 115 w 240"/>
                  <a:gd name="T51" fmla="*/ 113 h 192"/>
                  <a:gd name="T52" fmla="*/ 100 w 240"/>
                  <a:gd name="T53" fmla="*/ 104 h 192"/>
                  <a:gd name="T54" fmla="*/ 85 w 240"/>
                  <a:gd name="T55" fmla="*/ 116 h 192"/>
                  <a:gd name="T56" fmla="*/ 77 w 240"/>
                  <a:gd name="T57" fmla="*/ 128 h 192"/>
                  <a:gd name="T58" fmla="*/ 74 w 240"/>
                  <a:gd name="T59" fmla="*/ 151 h 192"/>
                  <a:gd name="T60" fmla="*/ 67 w 240"/>
                  <a:gd name="T61" fmla="*/ 169 h 192"/>
                  <a:gd name="T62" fmla="*/ 61 w 240"/>
                  <a:gd name="T63" fmla="*/ 192 h 192"/>
                  <a:gd name="T64" fmla="*/ 44 w 240"/>
                  <a:gd name="T65" fmla="*/ 172 h 192"/>
                  <a:gd name="T66" fmla="*/ 21 w 240"/>
                  <a:gd name="T67" fmla="*/ 172 h 192"/>
                  <a:gd name="T68" fmla="*/ 6 w 240"/>
                  <a:gd name="T69" fmla="*/ 160 h 192"/>
                  <a:gd name="T70" fmla="*/ 3 w 240"/>
                  <a:gd name="T71" fmla="*/ 120 h 192"/>
                  <a:gd name="T72" fmla="*/ 15 w 240"/>
                  <a:gd name="T73" fmla="*/ 110 h 192"/>
                  <a:gd name="T74" fmla="*/ 30 w 240"/>
                  <a:gd name="T75" fmla="*/ 110 h 192"/>
                  <a:gd name="T76" fmla="*/ 33 w 240"/>
                  <a:gd name="T77" fmla="*/ 101 h 192"/>
                  <a:gd name="T78" fmla="*/ 41 w 240"/>
                  <a:gd name="T79" fmla="*/ 75 h 192"/>
                  <a:gd name="T80" fmla="*/ 24 w 240"/>
                  <a:gd name="T81" fmla="*/ 56 h 192"/>
                  <a:gd name="T82" fmla="*/ 11 w 240"/>
                  <a:gd name="T83" fmla="*/ 40 h 192"/>
                  <a:gd name="T84" fmla="*/ 21 w 240"/>
                  <a:gd name="T85" fmla="*/ 28 h 192"/>
                  <a:gd name="T86" fmla="*/ 42 w 240"/>
                  <a:gd name="T87" fmla="*/ 2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0" h="192">
                    <a:moveTo>
                      <a:pt x="42" y="20"/>
                    </a:moveTo>
                    <a:lnTo>
                      <a:pt x="49" y="17"/>
                    </a:lnTo>
                    <a:lnTo>
                      <a:pt x="49" y="8"/>
                    </a:lnTo>
                    <a:lnTo>
                      <a:pt x="53" y="0"/>
                    </a:lnTo>
                    <a:lnTo>
                      <a:pt x="56" y="11"/>
                    </a:lnTo>
                    <a:lnTo>
                      <a:pt x="50" y="15"/>
                    </a:lnTo>
                    <a:lnTo>
                      <a:pt x="55" y="18"/>
                    </a:lnTo>
                    <a:lnTo>
                      <a:pt x="61" y="20"/>
                    </a:lnTo>
                    <a:lnTo>
                      <a:pt x="62" y="23"/>
                    </a:lnTo>
                    <a:lnTo>
                      <a:pt x="74" y="22"/>
                    </a:lnTo>
                    <a:lnTo>
                      <a:pt x="77" y="25"/>
                    </a:lnTo>
                    <a:lnTo>
                      <a:pt x="83" y="20"/>
                    </a:lnTo>
                    <a:lnTo>
                      <a:pt x="86" y="22"/>
                    </a:lnTo>
                    <a:lnTo>
                      <a:pt x="88" y="29"/>
                    </a:lnTo>
                    <a:lnTo>
                      <a:pt x="85" y="40"/>
                    </a:lnTo>
                    <a:lnTo>
                      <a:pt x="88" y="44"/>
                    </a:lnTo>
                    <a:lnTo>
                      <a:pt x="94" y="55"/>
                    </a:lnTo>
                    <a:lnTo>
                      <a:pt x="100" y="50"/>
                    </a:lnTo>
                    <a:lnTo>
                      <a:pt x="109" y="56"/>
                    </a:lnTo>
                    <a:lnTo>
                      <a:pt x="112" y="61"/>
                    </a:lnTo>
                    <a:lnTo>
                      <a:pt x="109" y="50"/>
                    </a:lnTo>
                    <a:lnTo>
                      <a:pt x="117" y="47"/>
                    </a:lnTo>
                    <a:lnTo>
                      <a:pt x="123" y="55"/>
                    </a:lnTo>
                    <a:lnTo>
                      <a:pt x="130" y="49"/>
                    </a:lnTo>
                    <a:lnTo>
                      <a:pt x="127" y="38"/>
                    </a:lnTo>
                    <a:lnTo>
                      <a:pt x="127" y="28"/>
                    </a:lnTo>
                    <a:lnTo>
                      <a:pt x="140" y="43"/>
                    </a:lnTo>
                    <a:lnTo>
                      <a:pt x="146" y="41"/>
                    </a:lnTo>
                    <a:lnTo>
                      <a:pt x="149" y="44"/>
                    </a:lnTo>
                    <a:lnTo>
                      <a:pt x="156" y="35"/>
                    </a:lnTo>
                    <a:lnTo>
                      <a:pt x="164" y="40"/>
                    </a:lnTo>
                    <a:lnTo>
                      <a:pt x="167" y="34"/>
                    </a:lnTo>
                    <a:lnTo>
                      <a:pt x="181" y="31"/>
                    </a:lnTo>
                    <a:lnTo>
                      <a:pt x="184" y="43"/>
                    </a:lnTo>
                    <a:lnTo>
                      <a:pt x="191" y="44"/>
                    </a:lnTo>
                    <a:lnTo>
                      <a:pt x="194" y="49"/>
                    </a:lnTo>
                    <a:lnTo>
                      <a:pt x="206" y="46"/>
                    </a:lnTo>
                    <a:lnTo>
                      <a:pt x="209" y="49"/>
                    </a:lnTo>
                    <a:lnTo>
                      <a:pt x="232" y="53"/>
                    </a:lnTo>
                    <a:lnTo>
                      <a:pt x="235" y="50"/>
                    </a:lnTo>
                    <a:lnTo>
                      <a:pt x="240" y="55"/>
                    </a:lnTo>
                    <a:lnTo>
                      <a:pt x="238" y="61"/>
                    </a:lnTo>
                    <a:lnTo>
                      <a:pt x="238" y="67"/>
                    </a:lnTo>
                    <a:lnTo>
                      <a:pt x="232" y="75"/>
                    </a:lnTo>
                    <a:lnTo>
                      <a:pt x="238" y="82"/>
                    </a:lnTo>
                    <a:lnTo>
                      <a:pt x="238" y="90"/>
                    </a:lnTo>
                    <a:lnTo>
                      <a:pt x="232" y="94"/>
                    </a:lnTo>
                    <a:lnTo>
                      <a:pt x="228" y="110"/>
                    </a:lnTo>
                    <a:lnTo>
                      <a:pt x="222" y="116"/>
                    </a:lnTo>
                    <a:lnTo>
                      <a:pt x="217" y="123"/>
                    </a:lnTo>
                    <a:lnTo>
                      <a:pt x="218" y="131"/>
                    </a:lnTo>
                    <a:lnTo>
                      <a:pt x="215" y="135"/>
                    </a:lnTo>
                    <a:lnTo>
                      <a:pt x="211" y="139"/>
                    </a:lnTo>
                    <a:lnTo>
                      <a:pt x="209" y="143"/>
                    </a:lnTo>
                    <a:lnTo>
                      <a:pt x="203" y="149"/>
                    </a:lnTo>
                    <a:lnTo>
                      <a:pt x="197" y="146"/>
                    </a:lnTo>
                    <a:lnTo>
                      <a:pt x="191" y="143"/>
                    </a:lnTo>
                    <a:lnTo>
                      <a:pt x="188" y="143"/>
                    </a:lnTo>
                    <a:lnTo>
                      <a:pt x="176" y="139"/>
                    </a:lnTo>
                    <a:lnTo>
                      <a:pt x="176" y="143"/>
                    </a:lnTo>
                    <a:lnTo>
                      <a:pt x="179" y="154"/>
                    </a:lnTo>
                    <a:lnTo>
                      <a:pt x="184" y="167"/>
                    </a:lnTo>
                    <a:lnTo>
                      <a:pt x="178" y="175"/>
                    </a:lnTo>
                    <a:lnTo>
                      <a:pt x="173" y="180"/>
                    </a:lnTo>
                    <a:lnTo>
                      <a:pt x="167" y="177"/>
                    </a:lnTo>
                    <a:lnTo>
                      <a:pt x="155" y="180"/>
                    </a:lnTo>
                    <a:lnTo>
                      <a:pt x="150" y="164"/>
                    </a:lnTo>
                    <a:lnTo>
                      <a:pt x="155" y="154"/>
                    </a:lnTo>
                    <a:lnTo>
                      <a:pt x="153" y="152"/>
                    </a:lnTo>
                    <a:lnTo>
                      <a:pt x="146" y="148"/>
                    </a:lnTo>
                    <a:lnTo>
                      <a:pt x="143" y="143"/>
                    </a:lnTo>
                    <a:lnTo>
                      <a:pt x="143" y="134"/>
                    </a:lnTo>
                    <a:lnTo>
                      <a:pt x="137" y="129"/>
                    </a:lnTo>
                    <a:lnTo>
                      <a:pt x="133" y="129"/>
                    </a:lnTo>
                    <a:lnTo>
                      <a:pt x="127" y="126"/>
                    </a:lnTo>
                    <a:lnTo>
                      <a:pt x="123" y="128"/>
                    </a:lnTo>
                    <a:lnTo>
                      <a:pt x="117" y="122"/>
                    </a:lnTo>
                    <a:lnTo>
                      <a:pt x="115" y="113"/>
                    </a:lnTo>
                    <a:lnTo>
                      <a:pt x="108" y="102"/>
                    </a:lnTo>
                    <a:lnTo>
                      <a:pt x="105" y="99"/>
                    </a:lnTo>
                    <a:lnTo>
                      <a:pt x="100" y="104"/>
                    </a:lnTo>
                    <a:lnTo>
                      <a:pt x="91" y="107"/>
                    </a:lnTo>
                    <a:lnTo>
                      <a:pt x="79" y="110"/>
                    </a:lnTo>
                    <a:lnTo>
                      <a:pt x="85" y="116"/>
                    </a:lnTo>
                    <a:lnTo>
                      <a:pt x="85" y="122"/>
                    </a:lnTo>
                    <a:lnTo>
                      <a:pt x="80" y="125"/>
                    </a:lnTo>
                    <a:lnTo>
                      <a:pt x="77" y="128"/>
                    </a:lnTo>
                    <a:lnTo>
                      <a:pt x="79" y="139"/>
                    </a:lnTo>
                    <a:lnTo>
                      <a:pt x="73" y="145"/>
                    </a:lnTo>
                    <a:lnTo>
                      <a:pt x="74" y="151"/>
                    </a:lnTo>
                    <a:lnTo>
                      <a:pt x="73" y="157"/>
                    </a:lnTo>
                    <a:lnTo>
                      <a:pt x="67" y="164"/>
                    </a:lnTo>
                    <a:lnTo>
                      <a:pt x="67" y="169"/>
                    </a:lnTo>
                    <a:lnTo>
                      <a:pt x="70" y="170"/>
                    </a:lnTo>
                    <a:lnTo>
                      <a:pt x="65" y="175"/>
                    </a:lnTo>
                    <a:lnTo>
                      <a:pt x="61" y="192"/>
                    </a:lnTo>
                    <a:lnTo>
                      <a:pt x="49" y="186"/>
                    </a:lnTo>
                    <a:lnTo>
                      <a:pt x="49" y="183"/>
                    </a:lnTo>
                    <a:lnTo>
                      <a:pt x="44" y="172"/>
                    </a:lnTo>
                    <a:lnTo>
                      <a:pt x="35" y="175"/>
                    </a:lnTo>
                    <a:lnTo>
                      <a:pt x="26" y="175"/>
                    </a:lnTo>
                    <a:lnTo>
                      <a:pt x="21" y="172"/>
                    </a:lnTo>
                    <a:lnTo>
                      <a:pt x="18" y="167"/>
                    </a:lnTo>
                    <a:lnTo>
                      <a:pt x="8" y="160"/>
                    </a:lnTo>
                    <a:lnTo>
                      <a:pt x="6" y="160"/>
                    </a:lnTo>
                    <a:lnTo>
                      <a:pt x="0" y="152"/>
                    </a:lnTo>
                    <a:lnTo>
                      <a:pt x="0" y="143"/>
                    </a:lnTo>
                    <a:lnTo>
                      <a:pt x="3" y="120"/>
                    </a:lnTo>
                    <a:lnTo>
                      <a:pt x="1" y="117"/>
                    </a:lnTo>
                    <a:lnTo>
                      <a:pt x="5" y="113"/>
                    </a:lnTo>
                    <a:lnTo>
                      <a:pt x="15" y="110"/>
                    </a:lnTo>
                    <a:lnTo>
                      <a:pt x="18" y="113"/>
                    </a:lnTo>
                    <a:lnTo>
                      <a:pt x="27" y="110"/>
                    </a:lnTo>
                    <a:lnTo>
                      <a:pt x="30" y="110"/>
                    </a:lnTo>
                    <a:lnTo>
                      <a:pt x="33" y="108"/>
                    </a:lnTo>
                    <a:lnTo>
                      <a:pt x="33" y="101"/>
                    </a:lnTo>
                    <a:lnTo>
                      <a:pt x="33" y="101"/>
                    </a:lnTo>
                    <a:lnTo>
                      <a:pt x="33" y="91"/>
                    </a:lnTo>
                    <a:lnTo>
                      <a:pt x="41" y="79"/>
                    </a:lnTo>
                    <a:lnTo>
                      <a:pt x="41" y="75"/>
                    </a:lnTo>
                    <a:lnTo>
                      <a:pt x="33" y="70"/>
                    </a:lnTo>
                    <a:lnTo>
                      <a:pt x="24" y="61"/>
                    </a:lnTo>
                    <a:lnTo>
                      <a:pt x="24" y="56"/>
                    </a:lnTo>
                    <a:lnTo>
                      <a:pt x="17" y="50"/>
                    </a:lnTo>
                    <a:lnTo>
                      <a:pt x="15" y="43"/>
                    </a:lnTo>
                    <a:lnTo>
                      <a:pt x="11" y="40"/>
                    </a:lnTo>
                    <a:lnTo>
                      <a:pt x="12" y="31"/>
                    </a:lnTo>
                    <a:lnTo>
                      <a:pt x="15" y="28"/>
                    </a:lnTo>
                    <a:lnTo>
                      <a:pt x="21" y="28"/>
                    </a:lnTo>
                    <a:lnTo>
                      <a:pt x="26" y="31"/>
                    </a:lnTo>
                    <a:lnTo>
                      <a:pt x="35" y="28"/>
                    </a:lnTo>
                    <a:lnTo>
                      <a:pt x="42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6" name="Freeform 5529">
                <a:extLst>
                  <a:ext uri="{FF2B5EF4-FFF2-40B4-BE49-F238E27FC236}">
                    <a16:creationId xmlns:a16="http://schemas.microsoft.com/office/drawing/2014/main" id="{816C6C38-0300-3006-163E-420F9FA1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2020"/>
                <a:ext cx="18" cy="20"/>
              </a:xfrm>
              <a:custGeom>
                <a:avLst/>
                <a:gdLst>
                  <a:gd name="T0" fmla="*/ 12 w 36"/>
                  <a:gd name="T1" fmla="*/ 6 h 41"/>
                  <a:gd name="T2" fmla="*/ 10 w 36"/>
                  <a:gd name="T3" fmla="*/ 9 h 41"/>
                  <a:gd name="T4" fmla="*/ 10 w 36"/>
                  <a:gd name="T5" fmla="*/ 18 h 41"/>
                  <a:gd name="T6" fmla="*/ 6 w 36"/>
                  <a:gd name="T7" fmla="*/ 24 h 41"/>
                  <a:gd name="T8" fmla="*/ 1 w 36"/>
                  <a:gd name="T9" fmla="*/ 25 h 41"/>
                  <a:gd name="T10" fmla="*/ 1 w 36"/>
                  <a:gd name="T11" fmla="*/ 30 h 41"/>
                  <a:gd name="T12" fmla="*/ 0 w 36"/>
                  <a:gd name="T13" fmla="*/ 36 h 41"/>
                  <a:gd name="T14" fmla="*/ 4 w 36"/>
                  <a:gd name="T15" fmla="*/ 41 h 41"/>
                  <a:gd name="T16" fmla="*/ 17 w 36"/>
                  <a:gd name="T17" fmla="*/ 39 h 41"/>
                  <a:gd name="T18" fmla="*/ 23 w 36"/>
                  <a:gd name="T19" fmla="*/ 36 h 41"/>
                  <a:gd name="T20" fmla="*/ 30 w 36"/>
                  <a:gd name="T21" fmla="*/ 27 h 41"/>
                  <a:gd name="T22" fmla="*/ 36 w 36"/>
                  <a:gd name="T23" fmla="*/ 24 h 41"/>
                  <a:gd name="T24" fmla="*/ 27 w 36"/>
                  <a:gd name="T25" fmla="*/ 0 h 41"/>
                  <a:gd name="T26" fmla="*/ 20 w 36"/>
                  <a:gd name="T27" fmla="*/ 0 h 41"/>
                  <a:gd name="T28" fmla="*/ 12 w 36"/>
                  <a:gd name="T29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41">
                    <a:moveTo>
                      <a:pt x="12" y="6"/>
                    </a:moveTo>
                    <a:lnTo>
                      <a:pt x="10" y="9"/>
                    </a:lnTo>
                    <a:lnTo>
                      <a:pt x="10" y="18"/>
                    </a:lnTo>
                    <a:lnTo>
                      <a:pt x="6" y="24"/>
                    </a:lnTo>
                    <a:lnTo>
                      <a:pt x="1" y="25"/>
                    </a:lnTo>
                    <a:lnTo>
                      <a:pt x="1" y="30"/>
                    </a:lnTo>
                    <a:lnTo>
                      <a:pt x="0" y="36"/>
                    </a:lnTo>
                    <a:lnTo>
                      <a:pt x="4" y="41"/>
                    </a:lnTo>
                    <a:lnTo>
                      <a:pt x="17" y="39"/>
                    </a:lnTo>
                    <a:lnTo>
                      <a:pt x="23" y="36"/>
                    </a:lnTo>
                    <a:lnTo>
                      <a:pt x="30" y="27"/>
                    </a:lnTo>
                    <a:lnTo>
                      <a:pt x="36" y="24"/>
                    </a:lnTo>
                    <a:lnTo>
                      <a:pt x="27" y="0"/>
                    </a:lnTo>
                    <a:lnTo>
                      <a:pt x="20" y="0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7" name="Freeform 5530">
                <a:extLst>
                  <a:ext uri="{FF2B5EF4-FFF2-40B4-BE49-F238E27FC236}">
                    <a16:creationId xmlns:a16="http://schemas.microsoft.com/office/drawing/2014/main" id="{2E001885-5487-712A-C2F6-6F67961B5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2020"/>
                <a:ext cx="18" cy="20"/>
              </a:xfrm>
              <a:custGeom>
                <a:avLst/>
                <a:gdLst>
                  <a:gd name="T0" fmla="*/ 12 w 36"/>
                  <a:gd name="T1" fmla="*/ 6 h 41"/>
                  <a:gd name="T2" fmla="*/ 20 w 36"/>
                  <a:gd name="T3" fmla="*/ 0 h 41"/>
                  <a:gd name="T4" fmla="*/ 27 w 36"/>
                  <a:gd name="T5" fmla="*/ 0 h 41"/>
                  <a:gd name="T6" fmla="*/ 36 w 36"/>
                  <a:gd name="T7" fmla="*/ 24 h 41"/>
                  <a:gd name="T8" fmla="*/ 30 w 36"/>
                  <a:gd name="T9" fmla="*/ 27 h 41"/>
                  <a:gd name="T10" fmla="*/ 23 w 36"/>
                  <a:gd name="T11" fmla="*/ 36 h 41"/>
                  <a:gd name="T12" fmla="*/ 17 w 36"/>
                  <a:gd name="T13" fmla="*/ 39 h 41"/>
                  <a:gd name="T14" fmla="*/ 4 w 36"/>
                  <a:gd name="T15" fmla="*/ 41 h 41"/>
                  <a:gd name="T16" fmla="*/ 0 w 36"/>
                  <a:gd name="T17" fmla="*/ 36 h 41"/>
                  <a:gd name="T18" fmla="*/ 1 w 36"/>
                  <a:gd name="T19" fmla="*/ 30 h 41"/>
                  <a:gd name="T20" fmla="*/ 1 w 36"/>
                  <a:gd name="T21" fmla="*/ 25 h 41"/>
                  <a:gd name="T22" fmla="*/ 6 w 36"/>
                  <a:gd name="T23" fmla="*/ 24 h 41"/>
                  <a:gd name="T24" fmla="*/ 10 w 36"/>
                  <a:gd name="T25" fmla="*/ 18 h 41"/>
                  <a:gd name="T26" fmla="*/ 10 w 36"/>
                  <a:gd name="T27" fmla="*/ 9 h 41"/>
                  <a:gd name="T28" fmla="*/ 12 w 36"/>
                  <a:gd name="T29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41">
                    <a:moveTo>
                      <a:pt x="12" y="6"/>
                    </a:moveTo>
                    <a:lnTo>
                      <a:pt x="20" y="0"/>
                    </a:lnTo>
                    <a:lnTo>
                      <a:pt x="27" y="0"/>
                    </a:lnTo>
                    <a:lnTo>
                      <a:pt x="36" y="24"/>
                    </a:lnTo>
                    <a:lnTo>
                      <a:pt x="30" y="27"/>
                    </a:lnTo>
                    <a:lnTo>
                      <a:pt x="23" y="36"/>
                    </a:lnTo>
                    <a:lnTo>
                      <a:pt x="17" y="39"/>
                    </a:lnTo>
                    <a:lnTo>
                      <a:pt x="4" y="41"/>
                    </a:lnTo>
                    <a:lnTo>
                      <a:pt x="0" y="36"/>
                    </a:lnTo>
                    <a:lnTo>
                      <a:pt x="1" y="30"/>
                    </a:lnTo>
                    <a:lnTo>
                      <a:pt x="1" y="25"/>
                    </a:lnTo>
                    <a:lnTo>
                      <a:pt x="6" y="24"/>
                    </a:lnTo>
                    <a:lnTo>
                      <a:pt x="10" y="18"/>
                    </a:lnTo>
                    <a:lnTo>
                      <a:pt x="10" y="9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8" name="Freeform 5531">
                <a:extLst>
                  <a:ext uri="{FF2B5EF4-FFF2-40B4-BE49-F238E27FC236}">
                    <a16:creationId xmlns:a16="http://schemas.microsoft.com/office/drawing/2014/main" id="{84F0C929-8D1C-F354-BEEA-9CE0252A3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2020"/>
                <a:ext cx="18" cy="20"/>
              </a:xfrm>
              <a:custGeom>
                <a:avLst/>
                <a:gdLst>
                  <a:gd name="T0" fmla="*/ 12 w 36"/>
                  <a:gd name="T1" fmla="*/ 6 h 41"/>
                  <a:gd name="T2" fmla="*/ 20 w 36"/>
                  <a:gd name="T3" fmla="*/ 0 h 41"/>
                  <a:gd name="T4" fmla="*/ 27 w 36"/>
                  <a:gd name="T5" fmla="*/ 0 h 41"/>
                  <a:gd name="T6" fmla="*/ 36 w 36"/>
                  <a:gd name="T7" fmla="*/ 24 h 41"/>
                  <a:gd name="T8" fmla="*/ 30 w 36"/>
                  <a:gd name="T9" fmla="*/ 27 h 41"/>
                  <a:gd name="T10" fmla="*/ 23 w 36"/>
                  <a:gd name="T11" fmla="*/ 36 h 41"/>
                  <a:gd name="T12" fmla="*/ 17 w 36"/>
                  <a:gd name="T13" fmla="*/ 39 h 41"/>
                  <a:gd name="T14" fmla="*/ 4 w 36"/>
                  <a:gd name="T15" fmla="*/ 41 h 41"/>
                  <a:gd name="T16" fmla="*/ 0 w 36"/>
                  <a:gd name="T17" fmla="*/ 36 h 41"/>
                  <a:gd name="T18" fmla="*/ 1 w 36"/>
                  <a:gd name="T19" fmla="*/ 30 h 41"/>
                  <a:gd name="T20" fmla="*/ 1 w 36"/>
                  <a:gd name="T21" fmla="*/ 25 h 41"/>
                  <a:gd name="T22" fmla="*/ 6 w 36"/>
                  <a:gd name="T23" fmla="*/ 24 h 41"/>
                  <a:gd name="T24" fmla="*/ 10 w 36"/>
                  <a:gd name="T25" fmla="*/ 18 h 41"/>
                  <a:gd name="T26" fmla="*/ 10 w 36"/>
                  <a:gd name="T27" fmla="*/ 9 h 41"/>
                  <a:gd name="T28" fmla="*/ 12 w 36"/>
                  <a:gd name="T29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41">
                    <a:moveTo>
                      <a:pt x="12" y="6"/>
                    </a:moveTo>
                    <a:lnTo>
                      <a:pt x="20" y="0"/>
                    </a:lnTo>
                    <a:lnTo>
                      <a:pt x="27" y="0"/>
                    </a:lnTo>
                    <a:lnTo>
                      <a:pt x="36" y="24"/>
                    </a:lnTo>
                    <a:lnTo>
                      <a:pt x="30" y="27"/>
                    </a:lnTo>
                    <a:lnTo>
                      <a:pt x="23" y="36"/>
                    </a:lnTo>
                    <a:lnTo>
                      <a:pt x="17" y="39"/>
                    </a:lnTo>
                    <a:lnTo>
                      <a:pt x="4" y="41"/>
                    </a:lnTo>
                    <a:lnTo>
                      <a:pt x="0" y="36"/>
                    </a:lnTo>
                    <a:lnTo>
                      <a:pt x="1" y="30"/>
                    </a:lnTo>
                    <a:lnTo>
                      <a:pt x="1" y="25"/>
                    </a:lnTo>
                    <a:lnTo>
                      <a:pt x="6" y="24"/>
                    </a:lnTo>
                    <a:lnTo>
                      <a:pt x="10" y="18"/>
                    </a:lnTo>
                    <a:lnTo>
                      <a:pt x="10" y="9"/>
                    </a:lnTo>
                    <a:lnTo>
                      <a:pt x="12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79" name="Freeform 5532">
                <a:extLst>
                  <a:ext uri="{FF2B5EF4-FFF2-40B4-BE49-F238E27FC236}">
                    <a16:creationId xmlns:a16="http://schemas.microsoft.com/office/drawing/2014/main" id="{1E00C48B-DC82-6D9A-5CAB-A6C63A23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505"/>
                <a:ext cx="107" cy="85"/>
              </a:xfrm>
              <a:custGeom>
                <a:avLst/>
                <a:gdLst>
                  <a:gd name="T0" fmla="*/ 32 w 214"/>
                  <a:gd name="T1" fmla="*/ 55 h 172"/>
                  <a:gd name="T2" fmla="*/ 28 w 214"/>
                  <a:gd name="T3" fmla="*/ 62 h 172"/>
                  <a:gd name="T4" fmla="*/ 29 w 214"/>
                  <a:gd name="T5" fmla="*/ 70 h 172"/>
                  <a:gd name="T6" fmla="*/ 32 w 214"/>
                  <a:gd name="T7" fmla="*/ 76 h 172"/>
                  <a:gd name="T8" fmla="*/ 44 w 214"/>
                  <a:gd name="T9" fmla="*/ 81 h 172"/>
                  <a:gd name="T10" fmla="*/ 50 w 214"/>
                  <a:gd name="T11" fmla="*/ 90 h 172"/>
                  <a:gd name="T12" fmla="*/ 37 w 214"/>
                  <a:gd name="T13" fmla="*/ 99 h 172"/>
                  <a:gd name="T14" fmla="*/ 29 w 214"/>
                  <a:gd name="T15" fmla="*/ 102 h 172"/>
                  <a:gd name="T16" fmla="*/ 9 w 214"/>
                  <a:gd name="T17" fmla="*/ 120 h 172"/>
                  <a:gd name="T18" fmla="*/ 14 w 214"/>
                  <a:gd name="T19" fmla="*/ 131 h 172"/>
                  <a:gd name="T20" fmla="*/ 11 w 214"/>
                  <a:gd name="T21" fmla="*/ 143 h 172"/>
                  <a:gd name="T22" fmla="*/ 0 w 214"/>
                  <a:gd name="T23" fmla="*/ 148 h 172"/>
                  <a:gd name="T24" fmla="*/ 3 w 214"/>
                  <a:gd name="T25" fmla="*/ 160 h 172"/>
                  <a:gd name="T26" fmla="*/ 17 w 214"/>
                  <a:gd name="T27" fmla="*/ 163 h 172"/>
                  <a:gd name="T28" fmla="*/ 23 w 214"/>
                  <a:gd name="T29" fmla="*/ 167 h 172"/>
                  <a:gd name="T30" fmla="*/ 37 w 214"/>
                  <a:gd name="T31" fmla="*/ 167 h 172"/>
                  <a:gd name="T32" fmla="*/ 41 w 214"/>
                  <a:gd name="T33" fmla="*/ 160 h 172"/>
                  <a:gd name="T34" fmla="*/ 49 w 214"/>
                  <a:gd name="T35" fmla="*/ 155 h 172"/>
                  <a:gd name="T36" fmla="*/ 53 w 214"/>
                  <a:gd name="T37" fmla="*/ 152 h 172"/>
                  <a:gd name="T38" fmla="*/ 60 w 214"/>
                  <a:gd name="T39" fmla="*/ 163 h 172"/>
                  <a:gd name="T40" fmla="*/ 64 w 214"/>
                  <a:gd name="T41" fmla="*/ 169 h 172"/>
                  <a:gd name="T42" fmla="*/ 78 w 214"/>
                  <a:gd name="T43" fmla="*/ 161 h 172"/>
                  <a:gd name="T44" fmla="*/ 90 w 214"/>
                  <a:gd name="T45" fmla="*/ 157 h 172"/>
                  <a:gd name="T46" fmla="*/ 88 w 214"/>
                  <a:gd name="T47" fmla="*/ 140 h 172"/>
                  <a:gd name="T48" fmla="*/ 88 w 214"/>
                  <a:gd name="T49" fmla="*/ 132 h 172"/>
                  <a:gd name="T50" fmla="*/ 81 w 214"/>
                  <a:gd name="T51" fmla="*/ 116 h 172"/>
                  <a:gd name="T52" fmla="*/ 90 w 214"/>
                  <a:gd name="T53" fmla="*/ 117 h 172"/>
                  <a:gd name="T54" fmla="*/ 107 w 214"/>
                  <a:gd name="T55" fmla="*/ 134 h 172"/>
                  <a:gd name="T56" fmla="*/ 122 w 214"/>
                  <a:gd name="T57" fmla="*/ 131 h 172"/>
                  <a:gd name="T58" fmla="*/ 129 w 214"/>
                  <a:gd name="T59" fmla="*/ 148 h 172"/>
                  <a:gd name="T60" fmla="*/ 138 w 214"/>
                  <a:gd name="T61" fmla="*/ 137 h 172"/>
                  <a:gd name="T62" fmla="*/ 137 w 214"/>
                  <a:gd name="T63" fmla="*/ 125 h 172"/>
                  <a:gd name="T64" fmla="*/ 151 w 214"/>
                  <a:gd name="T65" fmla="*/ 122 h 172"/>
                  <a:gd name="T66" fmla="*/ 161 w 214"/>
                  <a:gd name="T67" fmla="*/ 125 h 172"/>
                  <a:gd name="T68" fmla="*/ 175 w 214"/>
                  <a:gd name="T69" fmla="*/ 119 h 172"/>
                  <a:gd name="T70" fmla="*/ 182 w 214"/>
                  <a:gd name="T71" fmla="*/ 132 h 172"/>
                  <a:gd name="T72" fmla="*/ 179 w 214"/>
                  <a:gd name="T73" fmla="*/ 146 h 172"/>
                  <a:gd name="T74" fmla="*/ 189 w 214"/>
                  <a:gd name="T75" fmla="*/ 145 h 172"/>
                  <a:gd name="T76" fmla="*/ 202 w 214"/>
                  <a:gd name="T77" fmla="*/ 143 h 172"/>
                  <a:gd name="T78" fmla="*/ 214 w 214"/>
                  <a:gd name="T79" fmla="*/ 137 h 172"/>
                  <a:gd name="T80" fmla="*/ 208 w 214"/>
                  <a:gd name="T81" fmla="*/ 134 h 172"/>
                  <a:gd name="T82" fmla="*/ 195 w 214"/>
                  <a:gd name="T83" fmla="*/ 126 h 172"/>
                  <a:gd name="T84" fmla="*/ 189 w 214"/>
                  <a:gd name="T85" fmla="*/ 114 h 172"/>
                  <a:gd name="T86" fmla="*/ 190 w 214"/>
                  <a:gd name="T87" fmla="*/ 100 h 172"/>
                  <a:gd name="T88" fmla="*/ 175 w 214"/>
                  <a:gd name="T89" fmla="*/ 88 h 172"/>
                  <a:gd name="T90" fmla="*/ 160 w 214"/>
                  <a:gd name="T91" fmla="*/ 82 h 172"/>
                  <a:gd name="T92" fmla="*/ 155 w 214"/>
                  <a:gd name="T93" fmla="*/ 64 h 172"/>
                  <a:gd name="T94" fmla="*/ 152 w 214"/>
                  <a:gd name="T95" fmla="*/ 62 h 172"/>
                  <a:gd name="T96" fmla="*/ 146 w 214"/>
                  <a:gd name="T97" fmla="*/ 35 h 172"/>
                  <a:gd name="T98" fmla="*/ 145 w 214"/>
                  <a:gd name="T99" fmla="*/ 24 h 172"/>
                  <a:gd name="T100" fmla="*/ 132 w 214"/>
                  <a:gd name="T101" fmla="*/ 20 h 172"/>
                  <a:gd name="T102" fmla="*/ 134 w 214"/>
                  <a:gd name="T103" fmla="*/ 3 h 172"/>
                  <a:gd name="T104" fmla="*/ 125 w 214"/>
                  <a:gd name="T105" fmla="*/ 12 h 172"/>
                  <a:gd name="T106" fmla="*/ 120 w 214"/>
                  <a:gd name="T107" fmla="*/ 0 h 172"/>
                  <a:gd name="T108" fmla="*/ 111 w 214"/>
                  <a:gd name="T109" fmla="*/ 0 h 172"/>
                  <a:gd name="T110" fmla="*/ 101 w 214"/>
                  <a:gd name="T111" fmla="*/ 0 h 172"/>
                  <a:gd name="T112" fmla="*/ 90 w 214"/>
                  <a:gd name="T113" fmla="*/ 11 h 172"/>
                  <a:gd name="T114" fmla="*/ 78 w 214"/>
                  <a:gd name="T115" fmla="*/ 14 h 172"/>
                  <a:gd name="T116" fmla="*/ 67 w 214"/>
                  <a:gd name="T117" fmla="*/ 27 h 172"/>
                  <a:gd name="T118" fmla="*/ 67 w 214"/>
                  <a:gd name="T119" fmla="*/ 35 h 172"/>
                  <a:gd name="T120" fmla="*/ 55 w 214"/>
                  <a:gd name="T121" fmla="*/ 40 h 172"/>
                  <a:gd name="T122" fmla="*/ 46 w 214"/>
                  <a:gd name="T123" fmla="*/ 47 h 172"/>
                  <a:gd name="T124" fmla="*/ 35 w 214"/>
                  <a:gd name="T125" fmla="*/ 5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4" h="172">
                    <a:moveTo>
                      <a:pt x="35" y="50"/>
                    </a:moveTo>
                    <a:lnTo>
                      <a:pt x="32" y="55"/>
                    </a:lnTo>
                    <a:lnTo>
                      <a:pt x="34" y="59"/>
                    </a:lnTo>
                    <a:lnTo>
                      <a:pt x="28" y="62"/>
                    </a:lnTo>
                    <a:lnTo>
                      <a:pt x="25" y="65"/>
                    </a:lnTo>
                    <a:lnTo>
                      <a:pt x="29" y="70"/>
                    </a:lnTo>
                    <a:lnTo>
                      <a:pt x="28" y="75"/>
                    </a:lnTo>
                    <a:lnTo>
                      <a:pt x="32" y="76"/>
                    </a:lnTo>
                    <a:lnTo>
                      <a:pt x="32" y="82"/>
                    </a:lnTo>
                    <a:lnTo>
                      <a:pt x="44" y="81"/>
                    </a:lnTo>
                    <a:lnTo>
                      <a:pt x="46" y="82"/>
                    </a:lnTo>
                    <a:lnTo>
                      <a:pt x="50" y="90"/>
                    </a:lnTo>
                    <a:lnTo>
                      <a:pt x="44" y="100"/>
                    </a:lnTo>
                    <a:lnTo>
                      <a:pt x="37" y="99"/>
                    </a:lnTo>
                    <a:lnTo>
                      <a:pt x="34" y="97"/>
                    </a:lnTo>
                    <a:lnTo>
                      <a:pt x="29" y="102"/>
                    </a:lnTo>
                    <a:lnTo>
                      <a:pt x="22" y="108"/>
                    </a:lnTo>
                    <a:lnTo>
                      <a:pt x="9" y="120"/>
                    </a:lnTo>
                    <a:lnTo>
                      <a:pt x="9" y="123"/>
                    </a:lnTo>
                    <a:lnTo>
                      <a:pt x="14" y="131"/>
                    </a:lnTo>
                    <a:lnTo>
                      <a:pt x="8" y="137"/>
                    </a:lnTo>
                    <a:lnTo>
                      <a:pt x="11" y="143"/>
                    </a:lnTo>
                    <a:lnTo>
                      <a:pt x="3" y="149"/>
                    </a:lnTo>
                    <a:lnTo>
                      <a:pt x="0" y="148"/>
                    </a:lnTo>
                    <a:lnTo>
                      <a:pt x="0" y="155"/>
                    </a:lnTo>
                    <a:lnTo>
                      <a:pt x="3" y="160"/>
                    </a:lnTo>
                    <a:lnTo>
                      <a:pt x="8" y="158"/>
                    </a:lnTo>
                    <a:lnTo>
                      <a:pt x="17" y="163"/>
                    </a:lnTo>
                    <a:lnTo>
                      <a:pt x="20" y="170"/>
                    </a:lnTo>
                    <a:lnTo>
                      <a:pt x="23" y="167"/>
                    </a:lnTo>
                    <a:lnTo>
                      <a:pt x="29" y="167"/>
                    </a:lnTo>
                    <a:lnTo>
                      <a:pt x="37" y="167"/>
                    </a:lnTo>
                    <a:lnTo>
                      <a:pt x="34" y="158"/>
                    </a:lnTo>
                    <a:lnTo>
                      <a:pt x="41" y="160"/>
                    </a:lnTo>
                    <a:lnTo>
                      <a:pt x="41" y="155"/>
                    </a:lnTo>
                    <a:lnTo>
                      <a:pt x="49" y="155"/>
                    </a:lnTo>
                    <a:lnTo>
                      <a:pt x="52" y="152"/>
                    </a:lnTo>
                    <a:lnTo>
                      <a:pt x="53" y="152"/>
                    </a:lnTo>
                    <a:lnTo>
                      <a:pt x="55" y="160"/>
                    </a:lnTo>
                    <a:lnTo>
                      <a:pt x="60" y="163"/>
                    </a:lnTo>
                    <a:lnTo>
                      <a:pt x="61" y="167"/>
                    </a:lnTo>
                    <a:lnTo>
                      <a:pt x="64" y="169"/>
                    </a:lnTo>
                    <a:lnTo>
                      <a:pt x="69" y="172"/>
                    </a:lnTo>
                    <a:lnTo>
                      <a:pt x="78" y="161"/>
                    </a:lnTo>
                    <a:lnTo>
                      <a:pt x="81" y="163"/>
                    </a:lnTo>
                    <a:lnTo>
                      <a:pt x="90" y="157"/>
                    </a:lnTo>
                    <a:lnTo>
                      <a:pt x="87" y="151"/>
                    </a:lnTo>
                    <a:lnTo>
                      <a:pt x="88" y="140"/>
                    </a:lnTo>
                    <a:lnTo>
                      <a:pt x="87" y="137"/>
                    </a:lnTo>
                    <a:lnTo>
                      <a:pt x="88" y="132"/>
                    </a:lnTo>
                    <a:lnTo>
                      <a:pt x="88" y="125"/>
                    </a:lnTo>
                    <a:lnTo>
                      <a:pt x="81" y="116"/>
                    </a:lnTo>
                    <a:lnTo>
                      <a:pt x="85" y="111"/>
                    </a:lnTo>
                    <a:lnTo>
                      <a:pt x="90" y="117"/>
                    </a:lnTo>
                    <a:lnTo>
                      <a:pt x="107" y="132"/>
                    </a:lnTo>
                    <a:lnTo>
                      <a:pt x="107" y="134"/>
                    </a:lnTo>
                    <a:lnTo>
                      <a:pt x="117" y="140"/>
                    </a:lnTo>
                    <a:lnTo>
                      <a:pt x="122" y="131"/>
                    </a:lnTo>
                    <a:lnTo>
                      <a:pt x="123" y="131"/>
                    </a:lnTo>
                    <a:lnTo>
                      <a:pt x="129" y="148"/>
                    </a:lnTo>
                    <a:lnTo>
                      <a:pt x="138" y="146"/>
                    </a:lnTo>
                    <a:lnTo>
                      <a:pt x="138" y="137"/>
                    </a:lnTo>
                    <a:lnTo>
                      <a:pt x="140" y="132"/>
                    </a:lnTo>
                    <a:lnTo>
                      <a:pt x="137" y="125"/>
                    </a:lnTo>
                    <a:lnTo>
                      <a:pt x="140" y="122"/>
                    </a:lnTo>
                    <a:lnTo>
                      <a:pt x="151" y="122"/>
                    </a:lnTo>
                    <a:lnTo>
                      <a:pt x="155" y="123"/>
                    </a:lnTo>
                    <a:lnTo>
                      <a:pt x="161" y="125"/>
                    </a:lnTo>
                    <a:lnTo>
                      <a:pt x="166" y="117"/>
                    </a:lnTo>
                    <a:lnTo>
                      <a:pt x="175" y="119"/>
                    </a:lnTo>
                    <a:lnTo>
                      <a:pt x="175" y="126"/>
                    </a:lnTo>
                    <a:lnTo>
                      <a:pt x="182" y="132"/>
                    </a:lnTo>
                    <a:lnTo>
                      <a:pt x="181" y="141"/>
                    </a:lnTo>
                    <a:lnTo>
                      <a:pt x="179" y="146"/>
                    </a:lnTo>
                    <a:lnTo>
                      <a:pt x="186" y="148"/>
                    </a:lnTo>
                    <a:lnTo>
                      <a:pt x="189" y="145"/>
                    </a:lnTo>
                    <a:lnTo>
                      <a:pt x="193" y="149"/>
                    </a:lnTo>
                    <a:lnTo>
                      <a:pt x="202" y="143"/>
                    </a:lnTo>
                    <a:lnTo>
                      <a:pt x="207" y="138"/>
                    </a:lnTo>
                    <a:lnTo>
                      <a:pt x="214" y="137"/>
                    </a:lnTo>
                    <a:lnTo>
                      <a:pt x="214" y="132"/>
                    </a:lnTo>
                    <a:lnTo>
                      <a:pt x="208" y="134"/>
                    </a:lnTo>
                    <a:lnTo>
                      <a:pt x="202" y="128"/>
                    </a:lnTo>
                    <a:lnTo>
                      <a:pt x="195" y="126"/>
                    </a:lnTo>
                    <a:lnTo>
                      <a:pt x="192" y="119"/>
                    </a:lnTo>
                    <a:lnTo>
                      <a:pt x="189" y="114"/>
                    </a:lnTo>
                    <a:lnTo>
                      <a:pt x="182" y="111"/>
                    </a:lnTo>
                    <a:lnTo>
                      <a:pt x="190" y="100"/>
                    </a:lnTo>
                    <a:lnTo>
                      <a:pt x="178" y="88"/>
                    </a:lnTo>
                    <a:lnTo>
                      <a:pt x="175" y="88"/>
                    </a:lnTo>
                    <a:lnTo>
                      <a:pt x="167" y="78"/>
                    </a:lnTo>
                    <a:lnTo>
                      <a:pt x="160" y="82"/>
                    </a:lnTo>
                    <a:lnTo>
                      <a:pt x="155" y="72"/>
                    </a:lnTo>
                    <a:lnTo>
                      <a:pt x="155" y="64"/>
                    </a:lnTo>
                    <a:lnTo>
                      <a:pt x="154" y="64"/>
                    </a:lnTo>
                    <a:lnTo>
                      <a:pt x="152" y="62"/>
                    </a:lnTo>
                    <a:lnTo>
                      <a:pt x="158" y="56"/>
                    </a:lnTo>
                    <a:lnTo>
                      <a:pt x="146" y="35"/>
                    </a:lnTo>
                    <a:lnTo>
                      <a:pt x="148" y="31"/>
                    </a:lnTo>
                    <a:lnTo>
                      <a:pt x="145" y="24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4" y="15"/>
                    </a:lnTo>
                    <a:lnTo>
                      <a:pt x="134" y="3"/>
                    </a:lnTo>
                    <a:lnTo>
                      <a:pt x="129" y="6"/>
                    </a:lnTo>
                    <a:lnTo>
                      <a:pt x="125" y="12"/>
                    </a:lnTo>
                    <a:lnTo>
                      <a:pt x="120" y="9"/>
                    </a:lnTo>
                    <a:lnTo>
                      <a:pt x="120" y="0"/>
                    </a:lnTo>
                    <a:lnTo>
                      <a:pt x="114" y="2"/>
                    </a:lnTo>
                    <a:lnTo>
                      <a:pt x="111" y="0"/>
                    </a:lnTo>
                    <a:lnTo>
                      <a:pt x="105" y="2"/>
                    </a:lnTo>
                    <a:lnTo>
                      <a:pt x="101" y="0"/>
                    </a:lnTo>
                    <a:lnTo>
                      <a:pt x="9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78" y="14"/>
                    </a:lnTo>
                    <a:lnTo>
                      <a:pt x="72" y="24"/>
                    </a:lnTo>
                    <a:lnTo>
                      <a:pt x="67" y="27"/>
                    </a:lnTo>
                    <a:lnTo>
                      <a:pt x="69" y="29"/>
                    </a:lnTo>
                    <a:lnTo>
                      <a:pt x="67" y="35"/>
                    </a:lnTo>
                    <a:lnTo>
                      <a:pt x="57" y="35"/>
                    </a:lnTo>
                    <a:lnTo>
                      <a:pt x="55" y="40"/>
                    </a:lnTo>
                    <a:lnTo>
                      <a:pt x="49" y="41"/>
                    </a:lnTo>
                    <a:lnTo>
                      <a:pt x="46" y="47"/>
                    </a:lnTo>
                    <a:lnTo>
                      <a:pt x="40" y="44"/>
                    </a:lnTo>
                    <a:lnTo>
                      <a:pt x="35" y="5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0" name="Freeform 5533">
                <a:extLst>
                  <a:ext uri="{FF2B5EF4-FFF2-40B4-BE49-F238E27FC236}">
                    <a16:creationId xmlns:a16="http://schemas.microsoft.com/office/drawing/2014/main" id="{B28CF5EF-B22D-16D4-B20A-9E7A158AF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505"/>
                <a:ext cx="107" cy="85"/>
              </a:xfrm>
              <a:custGeom>
                <a:avLst/>
                <a:gdLst>
                  <a:gd name="T0" fmla="*/ 40 w 214"/>
                  <a:gd name="T1" fmla="*/ 44 h 172"/>
                  <a:gd name="T2" fmla="*/ 49 w 214"/>
                  <a:gd name="T3" fmla="*/ 41 h 172"/>
                  <a:gd name="T4" fmla="*/ 57 w 214"/>
                  <a:gd name="T5" fmla="*/ 35 h 172"/>
                  <a:gd name="T6" fmla="*/ 69 w 214"/>
                  <a:gd name="T7" fmla="*/ 29 h 172"/>
                  <a:gd name="T8" fmla="*/ 72 w 214"/>
                  <a:gd name="T9" fmla="*/ 24 h 172"/>
                  <a:gd name="T10" fmla="*/ 90 w 214"/>
                  <a:gd name="T11" fmla="*/ 11 h 172"/>
                  <a:gd name="T12" fmla="*/ 99 w 214"/>
                  <a:gd name="T13" fmla="*/ 11 h 172"/>
                  <a:gd name="T14" fmla="*/ 105 w 214"/>
                  <a:gd name="T15" fmla="*/ 2 h 172"/>
                  <a:gd name="T16" fmla="*/ 114 w 214"/>
                  <a:gd name="T17" fmla="*/ 2 h 172"/>
                  <a:gd name="T18" fmla="*/ 120 w 214"/>
                  <a:gd name="T19" fmla="*/ 9 h 172"/>
                  <a:gd name="T20" fmla="*/ 129 w 214"/>
                  <a:gd name="T21" fmla="*/ 6 h 172"/>
                  <a:gd name="T22" fmla="*/ 134 w 214"/>
                  <a:gd name="T23" fmla="*/ 15 h 172"/>
                  <a:gd name="T24" fmla="*/ 132 w 214"/>
                  <a:gd name="T25" fmla="*/ 21 h 172"/>
                  <a:gd name="T26" fmla="*/ 148 w 214"/>
                  <a:gd name="T27" fmla="*/ 31 h 172"/>
                  <a:gd name="T28" fmla="*/ 158 w 214"/>
                  <a:gd name="T29" fmla="*/ 56 h 172"/>
                  <a:gd name="T30" fmla="*/ 154 w 214"/>
                  <a:gd name="T31" fmla="*/ 64 h 172"/>
                  <a:gd name="T32" fmla="*/ 155 w 214"/>
                  <a:gd name="T33" fmla="*/ 72 h 172"/>
                  <a:gd name="T34" fmla="*/ 167 w 214"/>
                  <a:gd name="T35" fmla="*/ 78 h 172"/>
                  <a:gd name="T36" fmla="*/ 178 w 214"/>
                  <a:gd name="T37" fmla="*/ 88 h 172"/>
                  <a:gd name="T38" fmla="*/ 182 w 214"/>
                  <a:gd name="T39" fmla="*/ 111 h 172"/>
                  <a:gd name="T40" fmla="*/ 192 w 214"/>
                  <a:gd name="T41" fmla="*/ 119 h 172"/>
                  <a:gd name="T42" fmla="*/ 202 w 214"/>
                  <a:gd name="T43" fmla="*/ 128 h 172"/>
                  <a:gd name="T44" fmla="*/ 214 w 214"/>
                  <a:gd name="T45" fmla="*/ 132 h 172"/>
                  <a:gd name="T46" fmla="*/ 207 w 214"/>
                  <a:gd name="T47" fmla="*/ 138 h 172"/>
                  <a:gd name="T48" fmla="*/ 193 w 214"/>
                  <a:gd name="T49" fmla="*/ 149 h 172"/>
                  <a:gd name="T50" fmla="*/ 186 w 214"/>
                  <a:gd name="T51" fmla="*/ 148 h 172"/>
                  <a:gd name="T52" fmla="*/ 181 w 214"/>
                  <a:gd name="T53" fmla="*/ 141 h 172"/>
                  <a:gd name="T54" fmla="*/ 175 w 214"/>
                  <a:gd name="T55" fmla="*/ 126 h 172"/>
                  <a:gd name="T56" fmla="*/ 166 w 214"/>
                  <a:gd name="T57" fmla="*/ 117 h 172"/>
                  <a:gd name="T58" fmla="*/ 155 w 214"/>
                  <a:gd name="T59" fmla="*/ 123 h 172"/>
                  <a:gd name="T60" fmla="*/ 140 w 214"/>
                  <a:gd name="T61" fmla="*/ 122 h 172"/>
                  <a:gd name="T62" fmla="*/ 140 w 214"/>
                  <a:gd name="T63" fmla="*/ 132 h 172"/>
                  <a:gd name="T64" fmla="*/ 138 w 214"/>
                  <a:gd name="T65" fmla="*/ 146 h 172"/>
                  <a:gd name="T66" fmla="*/ 123 w 214"/>
                  <a:gd name="T67" fmla="*/ 131 h 172"/>
                  <a:gd name="T68" fmla="*/ 117 w 214"/>
                  <a:gd name="T69" fmla="*/ 140 h 172"/>
                  <a:gd name="T70" fmla="*/ 107 w 214"/>
                  <a:gd name="T71" fmla="*/ 132 h 172"/>
                  <a:gd name="T72" fmla="*/ 85 w 214"/>
                  <a:gd name="T73" fmla="*/ 111 h 172"/>
                  <a:gd name="T74" fmla="*/ 88 w 214"/>
                  <a:gd name="T75" fmla="*/ 125 h 172"/>
                  <a:gd name="T76" fmla="*/ 87 w 214"/>
                  <a:gd name="T77" fmla="*/ 137 h 172"/>
                  <a:gd name="T78" fmla="*/ 87 w 214"/>
                  <a:gd name="T79" fmla="*/ 151 h 172"/>
                  <a:gd name="T80" fmla="*/ 81 w 214"/>
                  <a:gd name="T81" fmla="*/ 163 h 172"/>
                  <a:gd name="T82" fmla="*/ 69 w 214"/>
                  <a:gd name="T83" fmla="*/ 172 h 172"/>
                  <a:gd name="T84" fmla="*/ 61 w 214"/>
                  <a:gd name="T85" fmla="*/ 167 h 172"/>
                  <a:gd name="T86" fmla="*/ 55 w 214"/>
                  <a:gd name="T87" fmla="*/ 160 h 172"/>
                  <a:gd name="T88" fmla="*/ 52 w 214"/>
                  <a:gd name="T89" fmla="*/ 152 h 172"/>
                  <a:gd name="T90" fmla="*/ 41 w 214"/>
                  <a:gd name="T91" fmla="*/ 155 h 172"/>
                  <a:gd name="T92" fmla="*/ 34 w 214"/>
                  <a:gd name="T93" fmla="*/ 158 h 172"/>
                  <a:gd name="T94" fmla="*/ 29 w 214"/>
                  <a:gd name="T95" fmla="*/ 167 h 172"/>
                  <a:gd name="T96" fmla="*/ 20 w 214"/>
                  <a:gd name="T97" fmla="*/ 170 h 172"/>
                  <a:gd name="T98" fmla="*/ 8 w 214"/>
                  <a:gd name="T99" fmla="*/ 158 h 172"/>
                  <a:gd name="T100" fmla="*/ 0 w 214"/>
                  <a:gd name="T101" fmla="*/ 155 h 172"/>
                  <a:gd name="T102" fmla="*/ 3 w 214"/>
                  <a:gd name="T103" fmla="*/ 149 h 172"/>
                  <a:gd name="T104" fmla="*/ 8 w 214"/>
                  <a:gd name="T105" fmla="*/ 137 h 172"/>
                  <a:gd name="T106" fmla="*/ 9 w 214"/>
                  <a:gd name="T107" fmla="*/ 123 h 172"/>
                  <a:gd name="T108" fmla="*/ 22 w 214"/>
                  <a:gd name="T109" fmla="*/ 108 h 172"/>
                  <a:gd name="T110" fmla="*/ 34 w 214"/>
                  <a:gd name="T111" fmla="*/ 97 h 172"/>
                  <a:gd name="T112" fmla="*/ 44 w 214"/>
                  <a:gd name="T113" fmla="*/ 100 h 172"/>
                  <a:gd name="T114" fmla="*/ 46 w 214"/>
                  <a:gd name="T115" fmla="*/ 82 h 172"/>
                  <a:gd name="T116" fmla="*/ 32 w 214"/>
                  <a:gd name="T117" fmla="*/ 82 h 172"/>
                  <a:gd name="T118" fmla="*/ 28 w 214"/>
                  <a:gd name="T119" fmla="*/ 75 h 172"/>
                  <a:gd name="T120" fmla="*/ 25 w 214"/>
                  <a:gd name="T121" fmla="*/ 65 h 172"/>
                  <a:gd name="T122" fmla="*/ 34 w 214"/>
                  <a:gd name="T123" fmla="*/ 59 h 172"/>
                  <a:gd name="T124" fmla="*/ 35 w 214"/>
                  <a:gd name="T125" fmla="*/ 5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4" h="172">
                    <a:moveTo>
                      <a:pt x="35" y="50"/>
                    </a:moveTo>
                    <a:lnTo>
                      <a:pt x="40" y="44"/>
                    </a:lnTo>
                    <a:lnTo>
                      <a:pt x="46" y="47"/>
                    </a:lnTo>
                    <a:lnTo>
                      <a:pt x="49" y="41"/>
                    </a:lnTo>
                    <a:lnTo>
                      <a:pt x="55" y="40"/>
                    </a:lnTo>
                    <a:lnTo>
                      <a:pt x="57" y="35"/>
                    </a:lnTo>
                    <a:lnTo>
                      <a:pt x="67" y="35"/>
                    </a:lnTo>
                    <a:lnTo>
                      <a:pt x="69" y="29"/>
                    </a:lnTo>
                    <a:lnTo>
                      <a:pt x="67" y="27"/>
                    </a:lnTo>
                    <a:lnTo>
                      <a:pt x="72" y="24"/>
                    </a:lnTo>
                    <a:lnTo>
                      <a:pt x="78" y="14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9" y="11"/>
                    </a:lnTo>
                    <a:lnTo>
                      <a:pt x="101" y="0"/>
                    </a:lnTo>
                    <a:lnTo>
                      <a:pt x="105" y="2"/>
                    </a:lnTo>
                    <a:lnTo>
                      <a:pt x="111" y="0"/>
                    </a:lnTo>
                    <a:lnTo>
                      <a:pt x="114" y="2"/>
                    </a:lnTo>
                    <a:lnTo>
                      <a:pt x="120" y="0"/>
                    </a:lnTo>
                    <a:lnTo>
                      <a:pt x="120" y="9"/>
                    </a:lnTo>
                    <a:lnTo>
                      <a:pt x="125" y="12"/>
                    </a:lnTo>
                    <a:lnTo>
                      <a:pt x="129" y="6"/>
                    </a:lnTo>
                    <a:lnTo>
                      <a:pt x="134" y="3"/>
                    </a:lnTo>
                    <a:lnTo>
                      <a:pt x="134" y="15"/>
                    </a:lnTo>
                    <a:lnTo>
                      <a:pt x="132" y="20"/>
                    </a:lnTo>
                    <a:lnTo>
                      <a:pt x="132" y="21"/>
                    </a:lnTo>
                    <a:lnTo>
                      <a:pt x="145" y="24"/>
                    </a:lnTo>
                    <a:lnTo>
                      <a:pt x="148" y="31"/>
                    </a:lnTo>
                    <a:lnTo>
                      <a:pt x="146" y="35"/>
                    </a:lnTo>
                    <a:lnTo>
                      <a:pt x="158" y="56"/>
                    </a:lnTo>
                    <a:lnTo>
                      <a:pt x="152" y="62"/>
                    </a:lnTo>
                    <a:lnTo>
                      <a:pt x="154" y="64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60" y="82"/>
                    </a:lnTo>
                    <a:lnTo>
                      <a:pt x="167" y="78"/>
                    </a:lnTo>
                    <a:lnTo>
                      <a:pt x="175" y="88"/>
                    </a:lnTo>
                    <a:lnTo>
                      <a:pt x="178" y="88"/>
                    </a:lnTo>
                    <a:lnTo>
                      <a:pt x="190" y="100"/>
                    </a:lnTo>
                    <a:lnTo>
                      <a:pt x="182" y="111"/>
                    </a:lnTo>
                    <a:lnTo>
                      <a:pt x="189" y="114"/>
                    </a:lnTo>
                    <a:lnTo>
                      <a:pt x="192" y="119"/>
                    </a:lnTo>
                    <a:lnTo>
                      <a:pt x="195" y="126"/>
                    </a:lnTo>
                    <a:lnTo>
                      <a:pt x="202" y="128"/>
                    </a:lnTo>
                    <a:lnTo>
                      <a:pt x="208" y="134"/>
                    </a:lnTo>
                    <a:lnTo>
                      <a:pt x="214" y="132"/>
                    </a:lnTo>
                    <a:lnTo>
                      <a:pt x="214" y="137"/>
                    </a:lnTo>
                    <a:lnTo>
                      <a:pt x="207" y="138"/>
                    </a:lnTo>
                    <a:lnTo>
                      <a:pt x="202" y="143"/>
                    </a:lnTo>
                    <a:lnTo>
                      <a:pt x="193" y="149"/>
                    </a:lnTo>
                    <a:lnTo>
                      <a:pt x="189" y="145"/>
                    </a:lnTo>
                    <a:lnTo>
                      <a:pt x="186" y="148"/>
                    </a:lnTo>
                    <a:lnTo>
                      <a:pt x="179" y="146"/>
                    </a:lnTo>
                    <a:lnTo>
                      <a:pt x="181" y="141"/>
                    </a:lnTo>
                    <a:lnTo>
                      <a:pt x="182" y="132"/>
                    </a:lnTo>
                    <a:lnTo>
                      <a:pt x="175" y="126"/>
                    </a:lnTo>
                    <a:lnTo>
                      <a:pt x="175" y="119"/>
                    </a:lnTo>
                    <a:lnTo>
                      <a:pt x="166" y="117"/>
                    </a:lnTo>
                    <a:lnTo>
                      <a:pt x="161" y="125"/>
                    </a:lnTo>
                    <a:lnTo>
                      <a:pt x="155" y="123"/>
                    </a:lnTo>
                    <a:lnTo>
                      <a:pt x="151" y="122"/>
                    </a:lnTo>
                    <a:lnTo>
                      <a:pt x="140" y="122"/>
                    </a:lnTo>
                    <a:lnTo>
                      <a:pt x="137" y="125"/>
                    </a:lnTo>
                    <a:lnTo>
                      <a:pt x="140" y="132"/>
                    </a:lnTo>
                    <a:lnTo>
                      <a:pt x="138" y="137"/>
                    </a:lnTo>
                    <a:lnTo>
                      <a:pt x="138" y="146"/>
                    </a:lnTo>
                    <a:lnTo>
                      <a:pt x="129" y="148"/>
                    </a:lnTo>
                    <a:lnTo>
                      <a:pt x="123" y="131"/>
                    </a:lnTo>
                    <a:lnTo>
                      <a:pt x="122" y="131"/>
                    </a:lnTo>
                    <a:lnTo>
                      <a:pt x="117" y="140"/>
                    </a:lnTo>
                    <a:lnTo>
                      <a:pt x="107" y="134"/>
                    </a:lnTo>
                    <a:lnTo>
                      <a:pt x="107" y="132"/>
                    </a:lnTo>
                    <a:lnTo>
                      <a:pt x="90" y="117"/>
                    </a:lnTo>
                    <a:lnTo>
                      <a:pt x="85" y="111"/>
                    </a:lnTo>
                    <a:lnTo>
                      <a:pt x="81" y="116"/>
                    </a:lnTo>
                    <a:lnTo>
                      <a:pt x="88" y="125"/>
                    </a:lnTo>
                    <a:lnTo>
                      <a:pt x="88" y="132"/>
                    </a:lnTo>
                    <a:lnTo>
                      <a:pt x="87" y="137"/>
                    </a:lnTo>
                    <a:lnTo>
                      <a:pt x="88" y="140"/>
                    </a:lnTo>
                    <a:lnTo>
                      <a:pt x="87" y="151"/>
                    </a:lnTo>
                    <a:lnTo>
                      <a:pt x="90" y="157"/>
                    </a:lnTo>
                    <a:lnTo>
                      <a:pt x="81" y="163"/>
                    </a:lnTo>
                    <a:lnTo>
                      <a:pt x="78" y="161"/>
                    </a:lnTo>
                    <a:lnTo>
                      <a:pt x="69" y="172"/>
                    </a:lnTo>
                    <a:lnTo>
                      <a:pt x="64" y="169"/>
                    </a:lnTo>
                    <a:lnTo>
                      <a:pt x="61" y="167"/>
                    </a:lnTo>
                    <a:lnTo>
                      <a:pt x="60" y="163"/>
                    </a:lnTo>
                    <a:lnTo>
                      <a:pt x="55" y="160"/>
                    </a:lnTo>
                    <a:lnTo>
                      <a:pt x="53" y="152"/>
                    </a:lnTo>
                    <a:lnTo>
                      <a:pt x="52" y="152"/>
                    </a:lnTo>
                    <a:lnTo>
                      <a:pt x="49" y="155"/>
                    </a:lnTo>
                    <a:lnTo>
                      <a:pt x="41" y="155"/>
                    </a:lnTo>
                    <a:lnTo>
                      <a:pt x="41" y="160"/>
                    </a:lnTo>
                    <a:lnTo>
                      <a:pt x="34" y="158"/>
                    </a:lnTo>
                    <a:lnTo>
                      <a:pt x="37" y="167"/>
                    </a:lnTo>
                    <a:lnTo>
                      <a:pt x="29" y="167"/>
                    </a:lnTo>
                    <a:lnTo>
                      <a:pt x="23" y="167"/>
                    </a:lnTo>
                    <a:lnTo>
                      <a:pt x="20" y="170"/>
                    </a:lnTo>
                    <a:lnTo>
                      <a:pt x="17" y="163"/>
                    </a:lnTo>
                    <a:lnTo>
                      <a:pt x="8" y="158"/>
                    </a:lnTo>
                    <a:lnTo>
                      <a:pt x="3" y="160"/>
                    </a:lnTo>
                    <a:lnTo>
                      <a:pt x="0" y="155"/>
                    </a:lnTo>
                    <a:lnTo>
                      <a:pt x="0" y="148"/>
                    </a:lnTo>
                    <a:lnTo>
                      <a:pt x="3" y="149"/>
                    </a:lnTo>
                    <a:lnTo>
                      <a:pt x="11" y="143"/>
                    </a:lnTo>
                    <a:lnTo>
                      <a:pt x="8" y="137"/>
                    </a:lnTo>
                    <a:lnTo>
                      <a:pt x="14" y="131"/>
                    </a:lnTo>
                    <a:lnTo>
                      <a:pt x="9" y="123"/>
                    </a:lnTo>
                    <a:lnTo>
                      <a:pt x="9" y="120"/>
                    </a:lnTo>
                    <a:lnTo>
                      <a:pt x="22" y="108"/>
                    </a:lnTo>
                    <a:lnTo>
                      <a:pt x="29" y="102"/>
                    </a:lnTo>
                    <a:lnTo>
                      <a:pt x="34" y="97"/>
                    </a:lnTo>
                    <a:lnTo>
                      <a:pt x="37" y="99"/>
                    </a:lnTo>
                    <a:lnTo>
                      <a:pt x="44" y="100"/>
                    </a:lnTo>
                    <a:lnTo>
                      <a:pt x="50" y="90"/>
                    </a:lnTo>
                    <a:lnTo>
                      <a:pt x="46" y="82"/>
                    </a:lnTo>
                    <a:lnTo>
                      <a:pt x="44" y="81"/>
                    </a:lnTo>
                    <a:lnTo>
                      <a:pt x="32" y="82"/>
                    </a:lnTo>
                    <a:lnTo>
                      <a:pt x="32" y="76"/>
                    </a:lnTo>
                    <a:lnTo>
                      <a:pt x="28" y="75"/>
                    </a:lnTo>
                    <a:lnTo>
                      <a:pt x="29" y="70"/>
                    </a:lnTo>
                    <a:lnTo>
                      <a:pt x="25" y="65"/>
                    </a:lnTo>
                    <a:lnTo>
                      <a:pt x="28" y="62"/>
                    </a:lnTo>
                    <a:lnTo>
                      <a:pt x="34" y="59"/>
                    </a:lnTo>
                    <a:lnTo>
                      <a:pt x="32" y="55"/>
                    </a:lnTo>
                    <a:lnTo>
                      <a:pt x="35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1" name="Freeform 5534">
                <a:extLst>
                  <a:ext uri="{FF2B5EF4-FFF2-40B4-BE49-F238E27FC236}">
                    <a16:creationId xmlns:a16="http://schemas.microsoft.com/office/drawing/2014/main" id="{F5489AE5-AFB9-4866-F42C-396C80733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505"/>
                <a:ext cx="107" cy="85"/>
              </a:xfrm>
              <a:custGeom>
                <a:avLst/>
                <a:gdLst>
                  <a:gd name="T0" fmla="*/ 40 w 214"/>
                  <a:gd name="T1" fmla="*/ 44 h 172"/>
                  <a:gd name="T2" fmla="*/ 49 w 214"/>
                  <a:gd name="T3" fmla="*/ 41 h 172"/>
                  <a:gd name="T4" fmla="*/ 57 w 214"/>
                  <a:gd name="T5" fmla="*/ 35 h 172"/>
                  <a:gd name="T6" fmla="*/ 69 w 214"/>
                  <a:gd name="T7" fmla="*/ 29 h 172"/>
                  <a:gd name="T8" fmla="*/ 72 w 214"/>
                  <a:gd name="T9" fmla="*/ 24 h 172"/>
                  <a:gd name="T10" fmla="*/ 90 w 214"/>
                  <a:gd name="T11" fmla="*/ 11 h 172"/>
                  <a:gd name="T12" fmla="*/ 99 w 214"/>
                  <a:gd name="T13" fmla="*/ 11 h 172"/>
                  <a:gd name="T14" fmla="*/ 105 w 214"/>
                  <a:gd name="T15" fmla="*/ 2 h 172"/>
                  <a:gd name="T16" fmla="*/ 114 w 214"/>
                  <a:gd name="T17" fmla="*/ 2 h 172"/>
                  <a:gd name="T18" fmla="*/ 120 w 214"/>
                  <a:gd name="T19" fmla="*/ 9 h 172"/>
                  <a:gd name="T20" fmla="*/ 129 w 214"/>
                  <a:gd name="T21" fmla="*/ 6 h 172"/>
                  <a:gd name="T22" fmla="*/ 134 w 214"/>
                  <a:gd name="T23" fmla="*/ 15 h 172"/>
                  <a:gd name="T24" fmla="*/ 132 w 214"/>
                  <a:gd name="T25" fmla="*/ 21 h 172"/>
                  <a:gd name="T26" fmla="*/ 148 w 214"/>
                  <a:gd name="T27" fmla="*/ 31 h 172"/>
                  <a:gd name="T28" fmla="*/ 158 w 214"/>
                  <a:gd name="T29" fmla="*/ 56 h 172"/>
                  <a:gd name="T30" fmla="*/ 154 w 214"/>
                  <a:gd name="T31" fmla="*/ 64 h 172"/>
                  <a:gd name="T32" fmla="*/ 155 w 214"/>
                  <a:gd name="T33" fmla="*/ 72 h 172"/>
                  <a:gd name="T34" fmla="*/ 167 w 214"/>
                  <a:gd name="T35" fmla="*/ 78 h 172"/>
                  <a:gd name="T36" fmla="*/ 178 w 214"/>
                  <a:gd name="T37" fmla="*/ 88 h 172"/>
                  <a:gd name="T38" fmla="*/ 182 w 214"/>
                  <a:gd name="T39" fmla="*/ 111 h 172"/>
                  <a:gd name="T40" fmla="*/ 192 w 214"/>
                  <a:gd name="T41" fmla="*/ 119 h 172"/>
                  <a:gd name="T42" fmla="*/ 202 w 214"/>
                  <a:gd name="T43" fmla="*/ 128 h 172"/>
                  <a:gd name="T44" fmla="*/ 214 w 214"/>
                  <a:gd name="T45" fmla="*/ 132 h 172"/>
                  <a:gd name="T46" fmla="*/ 207 w 214"/>
                  <a:gd name="T47" fmla="*/ 138 h 172"/>
                  <a:gd name="T48" fmla="*/ 193 w 214"/>
                  <a:gd name="T49" fmla="*/ 149 h 172"/>
                  <a:gd name="T50" fmla="*/ 186 w 214"/>
                  <a:gd name="T51" fmla="*/ 148 h 172"/>
                  <a:gd name="T52" fmla="*/ 181 w 214"/>
                  <a:gd name="T53" fmla="*/ 141 h 172"/>
                  <a:gd name="T54" fmla="*/ 175 w 214"/>
                  <a:gd name="T55" fmla="*/ 126 h 172"/>
                  <a:gd name="T56" fmla="*/ 166 w 214"/>
                  <a:gd name="T57" fmla="*/ 117 h 172"/>
                  <a:gd name="T58" fmla="*/ 155 w 214"/>
                  <a:gd name="T59" fmla="*/ 123 h 172"/>
                  <a:gd name="T60" fmla="*/ 140 w 214"/>
                  <a:gd name="T61" fmla="*/ 122 h 172"/>
                  <a:gd name="T62" fmla="*/ 140 w 214"/>
                  <a:gd name="T63" fmla="*/ 132 h 172"/>
                  <a:gd name="T64" fmla="*/ 138 w 214"/>
                  <a:gd name="T65" fmla="*/ 146 h 172"/>
                  <a:gd name="T66" fmla="*/ 123 w 214"/>
                  <a:gd name="T67" fmla="*/ 131 h 172"/>
                  <a:gd name="T68" fmla="*/ 117 w 214"/>
                  <a:gd name="T69" fmla="*/ 140 h 172"/>
                  <a:gd name="T70" fmla="*/ 107 w 214"/>
                  <a:gd name="T71" fmla="*/ 132 h 172"/>
                  <a:gd name="T72" fmla="*/ 85 w 214"/>
                  <a:gd name="T73" fmla="*/ 111 h 172"/>
                  <a:gd name="T74" fmla="*/ 88 w 214"/>
                  <a:gd name="T75" fmla="*/ 125 h 172"/>
                  <a:gd name="T76" fmla="*/ 87 w 214"/>
                  <a:gd name="T77" fmla="*/ 137 h 172"/>
                  <a:gd name="T78" fmla="*/ 87 w 214"/>
                  <a:gd name="T79" fmla="*/ 151 h 172"/>
                  <a:gd name="T80" fmla="*/ 81 w 214"/>
                  <a:gd name="T81" fmla="*/ 163 h 172"/>
                  <a:gd name="T82" fmla="*/ 69 w 214"/>
                  <a:gd name="T83" fmla="*/ 172 h 172"/>
                  <a:gd name="T84" fmla="*/ 61 w 214"/>
                  <a:gd name="T85" fmla="*/ 167 h 172"/>
                  <a:gd name="T86" fmla="*/ 55 w 214"/>
                  <a:gd name="T87" fmla="*/ 160 h 172"/>
                  <a:gd name="T88" fmla="*/ 52 w 214"/>
                  <a:gd name="T89" fmla="*/ 152 h 172"/>
                  <a:gd name="T90" fmla="*/ 41 w 214"/>
                  <a:gd name="T91" fmla="*/ 155 h 172"/>
                  <a:gd name="T92" fmla="*/ 34 w 214"/>
                  <a:gd name="T93" fmla="*/ 158 h 172"/>
                  <a:gd name="T94" fmla="*/ 29 w 214"/>
                  <a:gd name="T95" fmla="*/ 167 h 172"/>
                  <a:gd name="T96" fmla="*/ 20 w 214"/>
                  <a:gd name="T97" fmla="*/ 170 h 172"/>
                  <a:gd name="T98" fmla="*/ 8 w 214"/>
                  <a:gd name="T99" fmla="*/ 158 h 172"/>
                  <a:gd name="T100" fmla="*/ 0 w 214"/>
                  <a:gd name="T101" fmla="*/ 155 h 172"/>
                  <a:gd name="T102" fmla="*/ 3 w 214"/>
                  <a:gd name="T103" fmla="*/ 149 h 172"/>
                  <a:gd name="T104" fmla="*/ 8 w 214"/>
                  <a:gd name="T105" fmla="*/ 137 h 172"/>
                  <a:gd name="T106" fmla="*/ 9 w 214"/>
                  <a:gd name="T107" fmla="*/ 123 h 172"/>
                  <a:gd name="T108" fmla="*/ 22 w 214"/>
                  <a:gd name="T109" fmla="*/ 108 h 172"/>
                  <a:gd name="T110" fmla="*/ 34 w 214"/>
                  <a:gd name="T111" fmla="*/ 97 h 172"/>
                  <a:gd name="T112" fmla="*/ 44 w 214"/>
                  <a:gd name="T113" fmla="*/ 100 h 172"/>
                  <a:gd name="T114" fmla="*/ 46 w 214"/>
                  <a:gd name="T115" fmla="*/ 82 h 172"/>
                  <a:gd name="T116" fmla="*/ 32 w 214"/>
                  <a:gd name="T117" fmla="*/ 82 h 172"/>
                  <a:gd name="T118" fmla="*/ 28 w 214"/>
                  <a:gd name="T119" fmla="*/ 75 h 172"/>
                  <a:gd name="T120" fmla="*/ 25 w 214"/>
                  <a:gd name="T121" fmla="*/ 65 h 172"/>
                  <a:gd name="T122" fmla="*/ 34 w 214"/>
                  <a:gd name="T123" fmla="*/ 59 h 172"/>
                  <a:gd name="T124" fmla="*/ 35 w 214"/>
                  <a:gd name="T125" fmla="*/ 5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4" h="172">
                    <a:moveTo>
                      <a:pt x="35" y="50"/>
                    </a:moveTo>
                    <a:lnTo>
                      <a:pt x="40" y="44"/>
                    </a:lnTo>
                    <a:lnTo>
                      <a:pt x="46" y="47"/>
                    </a:lnTo>
                    <a:lnTo>
                      <a:pt x="49" y="41"/>
                    </a:lnTo>
                    <a:lnTo>
                      <a:pt x="55" y="40"/>
                    </a:lnTo>
                    <a:lnTo>
                      <a:pt x="57" y="35"/>
                    </a:lnTo>
                    <a:lnTo>
                      <a:pt x="67" y="35"/>
                    </a:lnTo>
                    <a:lnTo>
                      <a:pt x="69" y="29"/>
                    </a:lnTo>
                    <a:lnTo>
                      <a:pt x="67" y="27"/>
                    </a:lnTo>
                    <a:lnTo>
                      <a:pt x="72" y="24"/>
                    </a:lnTo>
                    <a:lnTo>
                      <a:pt x="78" y="14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9" y="11"/>
                    </a:lnTo>
                    <a:lnTo>
                      <a:pt x="101" y="0"/>
                    </a:lnTo>
                    <a:lnTo>
                      <a:pt x="105" y="2"/>
                    </a:lnTo>
                    <a:lnTo>
                      <a:pt x="111" y="0"/>
                    </a:lnTo>
                    <a:lnTo>
                      <a:pt x="114" y="2"/>
                    </a:lnTo>
                    <a:lnTo>
                      <a:pt x="120" y="0"/>
                    </a:lnTo>
                    <a:lnTo>
                      <a:pt x="120" y="9"/>
                    </a:lnTo>
                    <a:lnTo>
                      <a:pt x="125" y="12"/>
                    </a:lnTo>
                    <a:lnTo>
                      <a:pt x="129" y="6"/>
                    </a:lnTo>
                    <a:lnTo>
                      <a:pt x="134" y="3"/>
                    </a:lnTo>
                    <a:lnTo>
                      <a:pt x="134" y="15"/>
                    </a:lnTo>
                    <a:lnTo>
                      <a:pt x="132" y="20"/>
                    </a:lnTo>
                    <a:lnTo>
                      <a:pt x="132" y="21"/>
                    </a:lnTo>
                    <a:lnTo>
                      <a:pt x="145" y="24"/>
                    </a:lnTo>
                    <a:lnTo>
                      <a:pt x="148" y="31"/>
                    </a:lnTo>
                    <a:lnTo>
                      <a:pt x="146" y="35"/>
                    </a:lnTo>
                    <a:lnTo>
                      <a:pt x="158" y="56"/>
                    </a:lnTo>
                    <a:lnTo>
                      <a:pt x="152" y="62"/>
                    </a:lnTo>
                    <a:lnTo>
                      <a:pt x="154" y="64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60" y="82"/>
                    </a:lnTo>
                    <a:lnTo>
                      <a:pt x="167" y="78"/>
                    </a:lnTo>
                    <a:lnTo>
                      <a:pt x="175" y="88"/>
                    </a:lnTo>
                    <a:lnTo>
                      <a:pt x="178" y="88"/>
                    </a:lnTo>
                    <a:lnTo>
                      <a:pt x="190" y="100"/>
                    </a:lnTo>
                    <a:lnTo>
                      <a:pt x="182" y="111"/>
                    </a:lnTo>
                    <a:lnTo>
                      <a:pt x="189" y="114"/>
                    </a:lnTo>
                    <a:lnTo>
                      <a:pt x="192" y="119"/>
                    </a:lnTo>
                    <a:lnTo>
                      <a:pt x="195" y="126"/>
                    </a:lnTo>
                    <a:lnTo>
                      <a:pt x="202" y="128"/>
                    </a:lnTo>
                    <a:lnTo>
                      <a:pt x="208" y="134"/>
                    </a:lnTo>
                    <a:lnTo>
                      <a:pt x="214" y="132"/>
                    </a:lnTo>
                    <a:lnTo>
                      <a:pt x="214" y="137"/>
                    </a:lnTo>
                    <a:lnTo>
                      <a:pt x="207" y="138"/>
                    </a:lnTo>
                    <a:lnTo>
                      <a:pt x="202" y="143"/>
                    </a:lnTo>
                    <a:lnTo>
                      <a:pt x="193" y="149"/>
                    </a:lnTo>
                    <a:lnTo>
                      <a:pt x="189" y="145"/>
                    </a:lnTo>
                    <a:lnTo>
                      <a:pt x="186" y="148"/>
                    </a:lnTo>
                    <a:lnTo>
                      <a:pt x="179" y="146"/>
                    </a:lnTo>
                    <a:lnTo>
                      <a:pt x="181" y="141"/>
                    </a:lnTo>
                    <a:lnTo>
                      <a:pt x="182" y="132"/>
                    </a:lnTo>
                    <a:lnTo>
                      <a:pt x="175" y="126"/>
                    </a:lnTo>
                    <a:lnTo>
                      <a:pt x="175" y="119"/>
                    </a:lnTo>
                    <a:lnTo>
                      <a:pt x="166" y="117"/>
                    </a:lnTo>
                    <a:lnTo>
                      <a:pt x="161" y="125"/>
                    </a:lnTo>
                    <a:lnTo>
                      <a:pt x="155" y="123"/>
                    </a:lnTo>
                    <a:lnTo>
                      <a:pt x="151" y="122"/>
                    </a:lnTo>
                    <a:lnTo>
                      <a:pt x="140" y="122"/>
                    </a:lnTo>
                    <a:lnTo>
                      <a:pt x="137" y="125"/>
                    </a:lnTo>
                    <a:lnTo>
                      <a:pt x="140" y="132"/>
                    </a:lnTo>
                    <a:lnTo>
                      <a:pt x="138" y="137"/>
                    </a:lnTo>
                    <a:lnTo>
                      <a:pt x="138" y="146"/>
                    </a:lnTo>
                    <a:lnTo>
                      <a:pt x="129" y="148"/>
                    </a:lnTo>
                    <a:lnTo>
                      <a:pt x="123" y="131"/>
                    </a:lnTo>
                    <a:lnTo>
                      <a:pt x="122" y="131"/>
                    </a:lnTo>
                    <a:lnTo>
                      <a:pt x="117" y="140"/>
                    </a:lnTo>
                    <a:lnTo>
                      <a:pt x="107" y="134"/>
                    </a:lnTo>
                    <a:lnTo>
                      <a:pt x="107" y="132"/>
                    </a:lnTo>
                    <a:lnTo>
                      <a:pt x="90" y="117"/>
                    </a:lnTo>
                    <a:lnTo>
                      <a:pt x="85" y="111"/>
                    </a:lnTo>
                    <a:lnTo>
                      <a:pt x="81" y="116"/>
                    </a:lnTo>
                    <a:lnTo>
                      <a:pt x="88" y="125"/>
                    </a:lnTo>
                    <a:lnTo>
                      <a:pt x="88" y="132"/>
                    </a:lnTo>
                    <a:lnTo>
                      <a:pt x="87" y="137"/>
                    </a:lnTo>
                    <a:lnTo>
                      <a:pt x="88" y="140"/>
                    </a:lnTo>
                    <a:lnTo>
                      <a:pt x="87" y="151"/>
                    </a:lnTo>
                    <a:lnTo>
                      <a:pt x="90" y="157"/>
                    </a:lnTo>
                    <a:lnTo>
                      <a:pt x="81" y="163"/>
                    </a:lnTo>
                    <a:lnTo>
                      <a:pt x="78" y="161"/>
                    </a:lnTo>
                    <a:lnTo>
                      <a:pt x="69" y="172"/>
                    </a:lnTo>
                    <a:lnTo>
                      <a:pt x="64" y="169"/>
                    </a:lnTo>
                    <a:lnTo>
                      <a:pt x="61" y="167"/>
                    </a:lnTo>
                    <a:lnTo>
                      <a:pt x="60" y="163"/>
                    </a:lnTo>
                    <a:lnTo>
                      <a:pt x="55" y="160"/>
                    </a:lnTo>
                    <a:lnTo>
                      <a:pt x="53" y="152"/>
                    </a:lnTo>
                    <a:lnTo>
                      <a:pt x="52" y="152"/>
                    </a:lnTo>
                    <a:lnTo>
                      <a:pt x="49" y="155"/>
                    </a:lnTo>
                    <a:lnTo>
                      <a:pt x="41" y="155"/>
                    </a:lnTo>
                    <a:lnTo>
                      <a:pt x="41" y="160"/>
                    </a:lnTo>
                    <a:lnTo>
                      <a:pt x="34" y="158"/>
                    </a:lnTo>
                    <a:lnTo>
                      <a:pt x="37" y="167"/>
                    </a:lnTo>
                    <a:lnTo>
                      <a:pt x="29" y="167"/>
                    </a:lnTo>
                    <a:lnTo>
                      <a:pt x="23" y="167"/>
                    </a:lnTo>
                    <a:lnTo>
                      <a:pt x="20" y="170"/>
                    </a:lnTo>
                    <a:lnTo>
                      <a:pt x="17" y="163"/>
                    </a:lnTo>
                    <a:lnTo>
                      <a:pt x="8" y="158"/>
                    </a:lnTo>
                    <a:lnTo>
                      <a:pt x="3" y="160"/>
                    </a:lnTo>
                    <a:lnTo>
                      <a:pt x="0" y="155"/>
                    </a:lnTo>
                    <a:lnTo>
                      <a:pt x="0" y="148"/>
                    </a:lnTo>
                    <a:lnTo>
                      <a:pt x="3" y="149"/>
                    </a:lnTo>
                    <a:lnTo>
                      <a:pt x="11" y="143"/>
                    </a:lnTo>
                    <a:lnTo>
                      <a:pt x="8" y="137"/>
                    </a:lnTo>
                    <a:lnTo>
                      <a:pt x="14" y="131"/>
                    </a:lnTo>
                    <a:lnTo>
                      <a:pt x="9" y="123"/>
                    </a:lnTo>
                    <a:lnTo>
                      <a:pt x="9" y="120"/>
                    </a:lnTo>
                    <a:lnTo>
                      <a:pt x="22" y="108"/>
                    </a:lnTo>
                    <a:lnTo>
                      <a:pt x="29" y="102"/>
                    </a:lnTo>
                    <a:lnTo>
                      <a:pt x="34" y="97"/>
                    </a:lnTo>
                    <a:lnTo>
                      <a:pt x="37" y="99"/>
                    </a:lnTo>
                    <a:lnTo>
                      <a:pt x="44" y="100"/>
                    </a:lnTo>
                    <a:lnTo>
                      <a:pt x="50" y="90"/>
                    </a:lnTo>
                    <a:lnTo>
                      <a:pt x="46" y="82"/>
                    </a:lnTo>
                    <a:lnTo>
                      <a:pt x="44" y="81"/>
                    </a:lnTo>
                    <a:lnTo>
                      <a:pt x="32" y="82"/>
                    </a:lnTo>
                    <a:lnTo>
                      <a:pt x="32" y="76"/>
                    </a:lnTo>
                    <a:lnTo>
                      <a:pt x="28" y="75"/>
                    </a:lnTo>
                    <a:lnTo>
                      <a:pt x="29" y="70"/>
                    </a:lnTo>
                    <a:lnTo>
                      <a:pt x="25" y="65"/>
                    </a:lnTo>
                    <a:lnTo>
                      <a:pt x="28" y="62"/>
                    </a:lnTo>
                    <a:lnTo>
                      <a:pt x="34" y="59"/>
                    </a:lnTo>
                    <a:lnTo>
                      <a:pt x="32" y="55"/>
                    </a:lnTo>
                    <a:lnTo>
                      <a:pt x="35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2" name="Freeform 5535">
                <a:extLst>
                  <a:ext uri="{FF2B5EF4-FFF2-40B4-BE49-F238E27FC236}">
                    <a16:creationId xmlns:a16="http://schemas.microsoft.com/office/drawing/2014/main" id="{0C5378BF-5700-92AF-A5A2-9AEFB0FB5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460"/>
                <a:ext cx="109" cy="119"/>
              </a:xfrm>
              <a:custGeom>
                <a:avLst/>
                <a:gdLst>
                  <a:gd name="T0" fmla="*/ 53 w 219"/>
                  <a:gd name="T1" fmla="*/ 34 h 239"/>
                  <a:gd name="T2" fmla="*/ 20 w 219"/>
                  <a:gd name="T3" fmla="*/ 48 h 239"/>
                  <a:gd name="T4" fmla="*/ 17 w 219"/>
                  <a:gd name="T5" fmla="*/ 60 h 239"/>
                  <a:gd name="T6" fmla="*/ 37 w 219"/>
                  <a:gd name="T7" fmla="*/ 58 h 239"/>
                  <a:gd name="T8" fmla="*/ 40 w 219"/>
                  <a:gd name="T9" fmla="*/ 70 h 239"/>
                  <a:gd name="T10" fmla="*/ 41 w 219"/>
                  <a:gd name="T11" fmla="*/ 78 h 239"/>
                  <a:gd name="T12" fmla="*/ 34 w 219"/>
                  <a:gd name="T13" fmla="*/ 89 h 239"/>
                  <a:gd name="T14" fmla="*/ 44 w 219"/>
                  <a:gd name="T15" fmla="*/ 116 h 239"/>
                  <a:gd name="T16" fmla="*/ 35 w 219"/>
                  <a:gd name="T17" fmla="*/ 125 h 239"/>
                  <a:gd name="T18" fmla="*/ 44 w 219"/>
                  <a:gd name="T19" fmla="*/ 139 h 239"/>
                  <a:gd name="T20" fmla="*/ 46 w 219"/>
                  <a:gd name="T21" fmla="*/ 145 h 239"/>
                  <a:gd name="T22" fmla="*/ 32 w 219"/>
                  <a:gd name="T23" fmla="*/ 159 h 239"/>
                  <a:gd name="T24" fmla="*/ 23 w 219"/>
                  <a:gd name="T25" fmla="*/ 166 h 239"/>
                  <a:gd name="T26" fmla="*/ 20 w 219"/>
                  <a:gd name="T27" fmla="*/ 175 h 239"/>
                  <a:gd name="T28" fmla="*/ 11 w 219"/>
                  <a:gd name="T29" fmla="*/ 169 h 239"/>
                  <a:gd name="T30" fmla="*/ 6 w 219"/>
                  <a:gd name="T31" fmla="*/ 186 h 239"/>
                  <a:gd name="T32" fmla="*/ 0 w 219"/>
                  <a:gd name="T33" fmla="*/ 193 h 239"/>
                  <a:gd name="T34" fmla="*/ 5 w 219"/>
                  <a:gd name="T35" fmla="*/ 204 h 239"/>
                  <a:gd name="T36" fmla="*/ 9 w 219"/>
                  <a:gd name="T37" fmla="*/ 219 h 239"/>
                  <a:gd name="T38" fmla="*/ 20 w 219"/>
                  <a:gd name="T39" fmla="*/ 210 h 239"/>
                  <a:gd name="T40" fmla="*/ 31 w 219"/>
                  <a:gd name="T41" fmla="*/ 216 h 239"/>
                  <a:gd name="T42" fmla="*/ 38 w 219"/>
                  <a:gd name="T43" fmla="*/ 225 h 239"/>
                  <a:gd name="T44" fmla="*/ 46 w 219"/>
                  <a:gd name="T45" fmla="*/ 230 h 239"/>
                  <a:gd name="T46" fmla="*/ 56 w 219"/>
                  <a:gd name="T47" fmla="*/ 231 h 239"/>
                  <a:gd name="T48" fmla="*/ 65 w 219"/>
                  <a:gd name="T49" fmla="*/ 239 h 239"/>
                  <a:gd name="T50" fmla="*/ 70 w 219"/>
                  <a:gd name="T51" fmla="*/ 227 h 239"/>
                  <a:gd name="T52" fmla="*/ 71 w 219"/>
                  <a:gd name="T53" fmla="*/ 213 h 239"/>
                  <a:gd name="T54" fmla="*/ 84 w 219"/>
                  <a:gd name="T55" fmla="*/ 198 h 239"/>
                  <a:gd name="T56" fmla="*/ 96 w 219"/>
                  <a:gd name="T57" fmla="*/ 187 h 239"/>
                  <a:gd name="T58" fmla="*/ 106 w 219"/>
                  <a:gd name="T59" fmla="*/ 190 h 239"/>
                  <a:gd name="T60" fmla="*/ 108 w 219"/>
                  <a:gd name="T61" fmla="*/ 172 h 239"/>
                  <a:gd name="T62" fmla="*/ 94 w 219"/>
                  <a:gd name="T63" fmla="*/ 172 h 239"/>
                  <a:gd name="T64" fmla="*/ 90 w 219"/>
                  <a:gd name="T65" fmla="*/ 165 h 239"/>
                  <a:gd name="T66" fmla="*/ 87 w 219"/>
                  <a:gd name="T67" fmla="*/ 155 h 239"/>
                  <a:gd name="T68" fmla="*/ 96 w 219"/>
                  <a:gd name="T69" fmla="*/ 149 h 239"/>
                  <a:gd name="T70" fmla="*/ 97 w 219"/>
                  <a:gd name="T71" fmla="*/ 140 h 239"/>
                  <a:gd name="T72" fmla="*/ 108 w 219"/>
                  <a:gd name="T73" fmla="*/ 137 h 239"/>
                  <a:gd name="T74" fmla="*/ 117 w 219"/>
                  <a:gd name="T75" fmla="*/ 130 h 239"/>
                  <a:gd name="T76" fmla="*/ 129 w 219"/>
                  <a:gd name="T77" fmla="*/ 125 h 239"/>
                  <a:gd name="T78" fmla="*/ 129 w 219"/>
                  <a:gd name="T79" fmla="*/ 117 h 239"/>
                  <a:gd name="T80" fmla="*/ 140 w 219"/>
                  <a:gd name="T81" fmla="*/ 104 h 239"/>
                  <a:gd name="T82" fmla="*/ 152 w 219"/>
                  <a:gd name="T83" fmla="*/ 101 h 239"/>
                  <a:gd name="T84" fmla="*/ 163 w 219"/>
                  <a:gd name="T85" fmla="*/ 90 h 239"/>
                  <a:gd name="T86" fmla="*/ 173 w 219"/>
                  <a:gd name="T87" fmla="*/ 90 h 239"/>
                  <a:gd name="T88" fmla="*/ 182 w 219"/>
                  <a:gd name="T89" fmla="*/ 90 h 239"/>
                  <a:gd name="T90" fmla="*/ 187 w 219"/>
                  <a:gd name="T91" fmla="*/ 102 h 239"/>
                  <a:gd name="T92" fmla="*/ 196 w 219"/>
                  <a:gd name="T93" fmla="*/ 93 h 239"/>
                  <a:gd name="T94" fmla="*/ 197 w 219"/>
                  <a:gd name="T95" fmla="*/ 84 h 239"/>
                  <a:gd name="T96" fmla="*/ 202 w 219"/>
                  <a:gd name="T97" fmla="*/ 80 h 239"/>
                  <a:gd name="T98" fmla="*/ 202 w 219"/>
                  <a:gd name="T99" fmla="*/ 66 h 239"/>
                  <a:gd name="T100" fmla="*/ 193 w 219"/>
                  <a:gd name="T101" fmla="*/ 61 h 239"/>
                  <a:gd name="T102" fmla="*/ 210 w 219"/>
                  <a:gd name="T103" fmla="*/ 55 h 239"/>
                  <a:gd name="T104" fmla="*/ 211 w 219"/>
                  <a:gd name="T105" fmla="*/ 52 h 239"/>
                  <a:gd name="T106" fmla="*/ 210 w 219"/>
                  <a:gd name="T107" fmla="*/ 43 h 239"/>
                  <a:gd name="T108" fmla="*/ 216 w 219"/>
                  <a:gd name="T109" fmla="*/ 32 h 239"/>
                  <a:gd name="T110" fmla="*/ 217 w 219"/>
                  <a:gd name="T111" fmla="*/ 28 h 239"/>
                  <a:gd name="T112" fmla="*/ 214 w 219"/>
                  <a:gd name="T113" fmla="*/ 11 h 239"/>
                  <a:gd name="T114" fmla="*/ 207 w 219"/>
                  <a:gd name="T115" fmla="*/ 0 h 239"/>
                  <a:gd name="T116" fmla="*/ 156 w 219"/>
                  <a:gd name="T117" fmla="*/ 16 h 239"/>
                  <a:gd name="T118" fmla="*/ 115 w 219"/>
                  <a:gd name="T119" fmla="*/ 22 h 239"/>
                  <a:gd name="T120" fmla="*/ 68 w 219"/>
                  <a:gd name="T121" fmla="*/ 2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9" h="239">
                    <a:moveTo>
                      <a:pt x="58" y="31"/>
                    </a:moveTo>
                    <a:lnTo>
                      <a:pt x="53" y="34"/>
                    </a:lnTo>
                    <a:lnTo>
                      <a:pt x="44" y="34"/>
                    </a:lnTo>
                    <a:lnTo>
                      <a:pt x="20" y="48"/>
                    </a:lnTo>
                    <a:lnTo>
                      <a:pt x="15" y="54"/>
                    </a:lnTo>
                    <a:lnTo>
                      <a:pt x="17" y="60"/>
                    </a:lnTo>
                    <a:lnTo>
                      <a:pt x="23" y="66"/>
                    </a:lnTo>
                    <a:lnTo>
                      <a:pt x="37" y="58"/>
                    </a:lnTo>
                    <a:lnTo>
                      <a:pt x="38" y="61"/>
                    </a:lnTo>
                    <a:lnTo>
                      <a:pt x="40" y="70"/>
                    </a:lnTo>
                    <a:lnTo>
                      <a:pt x="38" y="72"/>
                    </a:lnTo>
                    <a:lnTo>
                      <a:pt x="41" y="78"/>
                    </a:lnTo>
                    <a:lnTo>
                      <a:pt x="43" y="89"/>
                    </a:lnTo>
                    <a:lnTo>
                      <a:pt x="34" y="89"/>
                    </a:lnTo>
                    <a:lnTo>
                      <a:pt x="31" y="92"/>
                    </a:lnTo>
                    <a:lnTo>
                      <a:pt x="44" y="116"/>
                    </a:lnTo>
                    <a:lnTo>
                      <a:pt x="40" y="117"/>
                    </a:lnTo>
                    <a:lnTo>
                      <a:pt x="35" y="125"/>
                    </a:lnTo>
                    <a:lnTo>
                      <a:pt x="41" y="130"/>
                    </a:lnTo>
                    <a:lnTo>
                      <a:pt x="44" y="139"/>
                    </a:lnTo>
                    <a:lnTo>
                      <a:pt x="47" y="142"/>
                    </a:lnTo>
                    <a:lnTo>
                      <a:pt x="46" y="145"/>
                    </a:lnTo>
                    <a:lnTo>
                      <a:pt x="38" y="145"/>
                    </a:lnTo>
                    <a:lnTo>
                      <a:pt x="32" y="159"/>
                    </a:lnTo>
                    <a:lnTo>
                      <a:pt x="26" y="159"/>
                    </a:lnTo>
                    <a:lnTo>
                      <a:pt x="23" y="166"/>
                    </a:lnTo>
                    <a:lnTo>
                      <a:pt x="23" y="172"/>
                    </a:lnTo>
                    <a:lnTo>
                      <a:pt x="20" y="175"/>
                    </a:lnTo>
                    <a:lnTo>
                      <a:pt x="15" y="174"/>
                    </a:lnTo>
                    <a:lnTo>
                      <a:pt x="11" y="169"/>
                    </a:lnTo>
                    <a:lnTo>
                      <a:pt x="6" y="172"/>
                    </a:lnTo>
                    <a:lnTo>
                      <a:pt x="6" y="186"/>
                    </a:lnTo>
                    <a:lnTo>
                      <a:pt x="0" y="187"/>
                    </a:lnTo>
                    <a:lnTo>
                      <a:pt x="0" y="193"/>
                    </a:lnTo>
                    <a:lnTo>
                      <a:pt x="3" y="198"/>
                    </a:lnTo>
                    <a:lnTo>
                      <a:pt x="5" y="204"/>
                    </a:lnTo>
                    <a:lnTo>
                      <a:pt x="2" y="209"/>
                    </a:lnTo>
                    <a:lnTo>
                      <a:pt x="9" y="219"/>
                    </a:lnTo>
                    <a:lnTo>
                      <a:pt x="18" y="219"/>
                    </a:lnTo>
                    <a:lnTo>
                      <a:pt x="20" y="210"/>
                    </a:lnTo>
                    <a:lnTo>
                      <a:pt x="27" y="215"/>
                    </a:lnTo>
                    <a:lnTo>
                      <a:pt x="31" y="216"/>
                    </a:lnTo>
                    <a:lnTo>
                      <a:pt x="35" y="221"/>
                    </a:lnTo>
                    <a:lnTo>
                      <a:pt x="38" y="225"/>
                    </a:lnTo>
                    <a:lnTo>
                      <a:pt x="46" y="224"/>
                    </a:lnTo>
                    <a:lnTo>
                      <a:pt x="46" y="230"/>
                    </a:lnTo>
                    <a:lnTo>
                      <a:pt x="52" y="227"/>
                    </a:lnTo>
                    <a:lnTo>
                      <a:pt x="56" y="231"/>
                    </a:lnTo>
                    <a:lnTo>
                      <a:pt x="62" y="238"/>
                    </a:lnTo>
                    <a:lnTo>
                      <a:pt x="65" y="239"/>
                    </a:lnTo>
                    <a:lnTo>
                      <a:pt x="73" y="233"/>
                    </a:lnTo>
                    <a:lnTo>
                      <a:pt x="70" y="227"/>
                    </a:lnTo>
                    <a:lnTo>
                      <a:pt x="76" y="221"/>
                    </a:lnTo>
                    <a:lnTo>
                      <a:pt x="71" y="213"/>
                    </a:lnTo>
                    <a:lnTo>
                      <a:pt x="71" y="210"/>
                    </a:lnTo>
                    <a:lnTo>
                      <a:pt x="84" y="198"/>
                    </a:lnTo>
                    <a:lnTo>
                      <a:pt x="91" y="192"/>
                    </a:lnTo>
                    <a:lnTo>
                      <a:pt x="96" y="187"/>
                    </a:lnTo>
                    <a:lnTo>
                      <a:pt x="99" y="189"/>
                    </a:lnTo>
                    <a:lnTo>
                      <a:pt x="106" y="190"/>
                    </a:lnTo>
                    <a:lnTo>
                      <a:pt x="112" y="180"/>
                    </a:lnTo>
                    <a:lnTo>
                      <a:pt x="108" y="172"/>
                    </a:lnTo>
                    <a:lnTo>
                      <a:pt x="106" y="171"/>
                    </a:lnTo>
                    <a:lnTo>
                      <a:pt x="94" y="172"/>
                    </a:lnTo>
                    <a:lnTo>
                      <a:pt x="94" y="166"/>
                    </a:lnTo>
                    <a:lnTo>
                      <a:pt x="90" y="165"/>
                    </a:lnTo>
                    <a:lnTo>
                      <a:pt x="91" y="160"/>
                    </a:lnTo>
                    <a:lnTo>
                      <a:pt x="87" y="155"/>
                    </a:lnTo>
                    <a:lnTo>
                      <a:pt x="90" y="152"/>
                    </a:lnTo>
                    <a:lnTo>
                      <a:pt x="96" y="149"/>
                    </a:lnTo>
                    <a:lnTo>
                      <a:pt x="94" y="145"/>
                    </a:lnTo>
                    <a:lnTo>
                      <a:pt x="97" y="140"/>
                    </a:lnTo>
                    <a:lnTo>
                      <a:pt x="102" y="134"/>
                    </a:lnTo>
                    <a:lnTo>
                      <a:pt x="108" y="137"/>
                    </a:lnTo>
                    <a:lnTo>
                      <a:pt x="111" y="131"/>
                    </a:lnTo>
                    <a:lnTo>
                      <a:pt x="117" y="130"/>
                    </a:lnTo>
                    <a:lnTo>
                      <a:pt x="119" y="125"/>
                    </a:lnTo>
                    <a:lnTo>
                      <a:pt x="129" y="125"/>
                    </a:lnTo>
                    <a:lnTo>
                      <a:pt x="131" y="119"/>
                    </a:lnTo>
                    <a:lnTo>
                      <a:pt x="129" y="117"/>
                    </a:lnTo>
                    <a:lnTo>
                      <a:pt x="134" y="114"/>
                    </a:lnTo>
                    <a:lnTo>
                      <a:pt x="140" y="104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61" y="101"/>
                    </a:lnTo>
                    <a:lnTo>
                      <a:pt x="163" y="90"/>
                    </a:lnTo>
                    <a:lnTo>
                      <a:pt x="167" y="92"/>
                    </a:lnTo>
                    <a:lnTo>
                      <a:pt x="173" y="90"/>
                    </a:lnTo>
                    <a:lnTo>
                      <a:pt x="176" y="92"/>
                    </a:lnTo>
                    <a:lnTo>
                      <a:pt x="182" y="90"/>
                    </a:lnTo>
                    <a:lnTo>
                      <a:pt x="182" y="99"/>
                    </a:lnTo>
                    <a:lnTo>
                      <a:pt x="187" y="102"/>
                    </a:lnTo>
                    <a:lnTo>
                      <a:pt x="191" y="96"/>
                    </a:lnTo>
                    <a:lnTo>
                      <a:pt x="196" y="93"/>
                    </a:lnTo>
                    <a:lnTo>
                      <a:pt x="199" y="90"/>
                    </a:lnTo>
                    <a:lnTo>
                      <a:pt x="197" y="84"/>
                    </a:lnTo>
                    <a:lnTo>
                      <a:pt x="199" y="80"/>
                    </a:lnTo>
                    <a:lnTo>
                      <a:pt x="202" y="80"/>
                    </a:lnTo>
                    <a:lnTo>
                      <a:pt x="204" y="70"/>
                    </a:lnTo>
                    <a:lnTo>
                      <a:pt x="202" y="66"/>
                    </a:lnTo>
                    <a:lnTo>
                      <a:pt x="194" y="67"/>
                    </a:lnTo>
                    <a:lnTo>
                      <a:pt x="193" y="61"/>
                    </a:lnTo>
                    <a:lnTo>
                      <a:pt x="200" y="55"/>
                    </a:lnTo>
                    <a:lnTo>
                      <a:pt x="210" y="55"/>
                    </a:lnTo>
                    <a:lnTo>
                      <a:pt x="211" y="52"/>
                    </a:lnTo>
                    <a:lnTo>
                      <a:pt x="211" y="52"/>
                    </a:lnTo>
                    <a:lnTo>
                      <a:pt x="211" y="48"/>
                    </a:lnTo>
                    <a:lnTo>
                      <a:pt x="210" y="43"/>
                    </a:lnTo>
                    <a:lnTo>
                      <a:pt x="214" y="38"/>
                    </a:lnTo>
                    <a:lnTo>
                      <a:pt x="216" y="32"/>
                    </a:lnTo>
                    <a:lnTo>
                      <a:pt x="219" y="31"/>
                    </a:lnTo>
                    <a:lnTo>
                      <a:pt x="217" y="28"/>
                    </a:lnTo>
                    <a:lnTo>
                      <a:pt x="219" y="19"/>
                    </a:lnTo>
                    <a:lnTo>
                      <a:pt x="214" y="11"/>
                    </a:lnTo>
                    <a:lnTo>
                      <a:pt x="213" y="8"/>
                    </a:lnTo>
                    <a:lnTo>
                      <a:pt x="207" y="0"/>
                    </a:lnTo>
                    <a:lnTo>
                      <a:pt x="172" y="8"/>
                    </a:lnTo>
                    <a:lnTo>
                      <a:pt x="156" y="16"/>
                    </a:lnTo>
                    <a:lnTo>
                      <a:pt x="138" y="22"/>
                    </a:lnTo>
                    <a:lnTo>
                      <a:pt x="115" y="22"/>
                    </a:lnTo>
                    <a:lnTo>
                      <a:pt x="111" y="19"/>
                    </a:lnTo>
                    <a:lnTo>
                      <a:pt x="68" y="26"/>
                    </a:lnTo>
                    <a:lnTo>
                      <a:pt x="58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3" name="Freeform 5536">
                <a:extLst>
                  <a:ext uri="{FF2B5EF4-FFF2-40B4-BE49-F238E27FC236}">
                    <a16:creationId xmlns:a16="http://schemas.microsoft.com/office/drawing/2014/main" id="{77406181-BCAA-89AC-510A-A3FA45395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460"/>
                <a:ext cx="109" cy="119"/>
              </a:xfrm>
              <a:custGeom>
                <a:avLst/>
                <a:gdLst>
                  <a:gd name="T0" fmla="*/ 68 w 219"/>
                  <a:gd name="T1" fmla="*/ 26 h 239"/>
                  <a:gd name="T2" fmla="*/ 115 w 219"/>
                  <a:gd name="T3" fmla="*/ 22 h 239"/>
                  <a:gd name="T4" fmla="*/ 156 w 219"/>
                  <a:gd name="T5" fmla="*/ 16 h 239"/>
                  <a:gd name="T6" fmla="*/ 207 w 219"/>
                  <a:gd name="T7" fmla="*/ 0 h 239"/>
                  <a:gd name="T8" fmla="*/ 214 w 219"/>
                  <a:gd name="T9" fmla="*/ 11 h 239"/>
                  <a:gd name="T10" fmla="*/ 217 w 219"/>
                  <a:gd name="T11" fmla="*/ 28 h 239"/>
                  <a:gd name="T12" fmla="*/ 216 w 219"/>
                  <a:gd name="T13" fmla="*/ 32 h 239"/>
                  <a:gd name="T14" fmla="*/ 210 w 219"/>
                  <a:gd name="T15" fmla="*/ 43 h 239"/>
                  <a:gd name="T16" fmla="*/ 211 w 219"/>
                  <a:gd name="T17" fmla="*/ 52 h 239"/>
                  <a:gd name="T18" fmla="*/ 210 w 219"/>
                  <a:gd name="T19" fmla="*/ 55 h 239"/>
                  <a:gd name="T20" fmla="*/ 193 w 219"/>
                  <a:gd name="T21" fmla="*/ 61 h 239"/>
                  <a:gd name="T22" fmla="*/ 202 w 219"/>
                  <a:gd name="T23" fmla="*/ 66 h 239"/>
                  <a:gd name="T24" fmla="*/ 202 w 219"/>
                  <a:gd name="T25" fmla="*/ 80 h 239"/>
                  <a:gd name="T26" fmla="*/ 197 w 219"/>
                  <a:gd name="T27" fmla="*/ 84 h 239"/>
                  <a:gd name="T28" fmla="*/ 196 w 219"/>
                  <a:gd name="T29" fmla="*/ 93 h 239"/>
                  <a:gd name="T30" fmla="*/ 187 w 219"/>
                  <a:gd name="T31" fmla="*/ 102 h 239"/>
                  <a:gd name="T32" fmla="*/ 182 w 219"/>
                  <a:gd name="T33" fmla="*/ 90 h 239"/>
                  <a:gd name="T34" fmla="*/ 173 w 219"/>
                  <a:gd name="T35" fmla="*/ 90 h 239"/>
                  <a:gd name="T36" fmla="*/ 163 w 219"/>
                  <a:gd name="T37" fmla="*/ 90 h 239"/>
                  <a:gd name="T38" fmla="*/ 152 w 219"/>
                  <a:gd name="T39" fmla="*/ 101 h 239"/>
                  <a:gd name="T40" fmla="*/ 140 w 219"/>
                  <a:gd name="T41" fmla="*/ 104 h 239"/>
                  <a:gd name="T42" fmla="*/ 129 w 219"/>
                  <a:gd name="T43" fmla="*/ 117 h 239"/>
                  <a:gd name="T44" fmla="*/ 129 w 219"/>
                  <a:gd name="T45" fmla="*/ 125 h 239"/>
                  <a:gd name="T46" fmla="*/ 117 w 219"/>
                  <a:gd name="T47" fmla="*/ 130 h 239"/>
                  <a:gd name="T48" fmla="*/ 108 w 219"/>
                  <a:gd name="T49" fmla="*/ 137 h 239"/>
                  <a:gd name="T50" fmla="*/ 97 w 219"/>
                  <a:gd name="T51" fmla="*/ 140 h 239"/>
                  <a:gd name="T52" fmla="*/ 96 w 219"/>
                  <a:gd name="T53" fmla="*/ 149 h 239"/>
                  <a:gd name="T54" fmla="*/ 87 w 219"/>
                  <a:gd name="T55" fmla="*/ 155 h 239"/>
                  <a:gd name="T56" fmla="*/ 90 w 219"/>
                  <a:gd name="T57" fmla="*/ 165 h 239"/>
                  <a:gd name="T58" fmla="*/ 94 w 219"/>
                  <a:gd name="T59" fmla="*/ 172 h 239"/>
                  <a:gd name="T60" fmla="*/ 108 w 219"/>
                  <a:gd name="T61" fmla="*/ 172 h 239"/>
                  <a:gd name="T62" fmla="*/ 106 w 219"/>
                  <a:gd name="T63" fmla="*/ 190 h 239"/>
                  <a:gd name="T64" fmla="*/ 96 w 219"/>
                  <a:gd name="T65" fmla="*/ 187 h 239"/>
                  <a:gd name="T66" fmla="*/ 84 w 219"/>
                  <a:gd name="T67" fmla="*/ 198 h 239"/>
                  <a:gd name="T68" fmla="*/ 71 w 219"/>
                  <a:gd name="T69" fmla="*/ 213 h 239"/>
                  <a:gd name="T70" fmla="*/ 70 w 219"/>
                  <a:gd name="T71" fmla="*/ 227 h 239"/>
                  <a:gd name="T72" fmla="*/ 65 w 219"/>
                  <a:gd name="T73" fmla="*/ 239 h 239"/>
                  <a:gd name="T74" fmla="*/ 56 w 219"/>
                  <a:gd name="T75" fmla="*/ 231 h 239"/>
                  <a:gd name="T76" fmla="*/ 46 w 219"/>
                  <a:gd name="T77" fmla="*/ 230 h 239"/>
                  <a:gd name="T78" fmla="*/ 38 w 219"/>
                  <a:gd name="T79" fmla="*/ 225 h 239"/>
                  <a:gd name="T80" fmla="*/ 31 w 219"/>
                  <a:gd name="T81" fmla="*/ 216 h 239"/>
                  <a:gd name="T82" fmla="*/ 20 w 219"/>
                  <a:gd name="T83" fmla="*/ 210 h 239"/>
                  <a:gd name="T84" fmla="*/ 9 w 219"/>
                  <a:gd name="T85" fmla="*/ 219 h 239"/>
                  <a:gd name="T86" fmla="*/ 5 w 219"/>
                  <a:gd name="T87" fmla="*/ 204 h 239"/>
                  <a:gd name="T88" fmla="*/ 0 w 219"/>
                  <a:gd name="T89" fmla="*/ 193 h 239"/>
                  <a:gd name="T90" fmla="*/ 6 w 219"/>
                  <a:gd name="T91" fmla="*/ 186 h 239"/>
                  <a:gd name="T92" fmla="*/ 11 w 219"/>
                  <a:gd name="T93" fmla="*/ 169 h 239"/>
                  <a:gd name="T94" fmla="*/ 20 w 219"/>
                  <a:gd name="T95" fmla="*/ 175 h 239"/>
                  <a:gd name="T96" fmla="*/ 23 w 219"/>
                  <a:gd name="T97" fmla="*/ 166 h 239"/>
                  <a:gd name="T98" fmla="*/ 32 w 219"/>
                  <a:gd name="T99" fmla="*/ 159 h 239"/>
                  <a:gd name="T100" fmla="*/ 46 w 219"/>
                  <a:gd name="T101" fmla="*/ 145 h 239"/>
                  <a:gd name="T102" fmla="*/ 44 w 219"/>
                  <a:gd name="T103" fmla="*/ 139 h 239"/>
                  <a:gd name="T104" fmla="*/ 35 w 219"/>
                  <a:gd name="T105" fmla="*/ 125 h 239"/>
                  <a:gd name="T106" fmla="*/ 44 w 219"/>
                  <a:gd name="T107" fmla="*/ 116 h 239"/>
                  <a:gd name="T108" fmla="*/ 34 w 219"/>
                  <a:gd name="T109" fmla="*/ 89 h 239"/>
                  <a:gd name="T110" fmla="*/ 41 w 219"/>
                  <a:gd name="T111" fmla="*/ 78 h 239"/>
                  <a:gd name="T112" fmla="*/ 40 w 219"/>
                  <a:gd name="T113" fmla="*/ 70 h 239"/>
                  <a:gd name="T114" fmla="*/ 37 w 219"/>
                  <a:gd name="T115" fmla="*/ 58 h 239"/>
                  <a:gd name="T116" fmla="*/ 17 w 219"/>
                  <a:gd name="T117" fmla="*/ 60 h 239"/>
                  <a:gd name="T118" fmla="*/ 20 w 219"/>
                  <a:gd name="T119" fmla="*/ 48 h 239"/>
                  <a:gd name="T120" fmla="*/ 53 w 219"/>
                  <a:gd name="T121" fmla="*/ 34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9" h="239">
                    <a:moveTo>
                      <a:pt x="58" y="31"/>
                    </a:moveTo>
                    <a:lnTo>
                      <a:pt x="68" y="26"/>
                    </a:lnTo>
                    <a:lnTo>
                      <a:pt x="111" y="19"/>
                    </a:lnTo>
                    <a:lnTo>
                      <a:pt x="115" y="22"/>
                    </a:lnTo>
                    <a:lnTo>
                      <a:pt x="138" y="22"/>
                    </a:lnTo>
                    <a:lnTo>
                      <a:pt x="156" y="16"/>
                    </a:lnTo>
                    <a:lnTo>
                      <a:pt x="172" y="8"/>
                    </a:lnTo>
                    <a:lnTo>
                      <a:pt x="207" y="0"/>
                    </a:lnTo>
                    <a:lnTo>
                      <a:pt x="213" y="8"/>
                    </a:lnTo>
                    <a:lnTo>
                      <a:pt x="214" y="11"/>
                    </a:lnTo>
                    <a:lnTo>
                      <a:pt x="219" y="19"/>
                    </a:lnTo>
                    <a:lnTo>
                      <a:pt x="217" y="28"/>
                    </a:lnTo>
                    <a:lnTo>
                      <a:pt x="219" y="31"/>
                    </a:lnTo>
                    <a:lnTo>
                      <a:pt x="216" y="32"/>
                    </a:lnTo>
                    <a:lnTo>
                      <a:pt x="214" y="38"/>
                    </a:lnTo>
                    <a:lnTo>
                      <a:pt x="210" y="43"/>
                    </a:lnTo>
                    <a:lnTo>
                      <a:pt x="211" y="48"/>
                    </a:lnTo>
                    <a:lnTo>
                      <a:pt x="211" y="52"/>
                    </a:lnTo>
                    <a:lnTo>
                      <a:pt x="211" y="52"/>
                    </a:lnTo>
                    <a:lnTo>
                      <a:pt x="210" y="55"/>
                    </a:lnTo>
                    <a:lnTo>
                      <a:pt x="200" y="55"/>
                    </a:lnTo>
                    <a:lnTo>
                      <a:pt x="193" y="61"/>
                    </a:lnTo>
                    <a:lnTo>
                      <a:pt x="194" y="67"/>
                    </a:lnTo>
                    <a:lnTo>
                      <a:pt x="202" y="66"/>
                    </a:lnTo>
                    <a:lnTo>
                      <a:pt x="204" y="70"/>
                    </a:lnTo>
                    <a:lnTo>
                      <a:pt x="202" y="80"/>
                    </a:lnTo>
                    <a:lnTo>
                      <a:pt x="199" y="80"/>
                    </a:lnTo>
                    <a:lnTo>
                      <a:pt x="197" y="84"/>
                    </a:lnTo>
                    <a:lnTo>
                      <a:pt x="199" y="90"/>
                    </a:lnTo>
                    <a:lnTo>
                      <a:pt x="196" y="93"/>
                    </a:lnTo>
                    <a:lnTo>
                      <a:pt x="191" y="96"/>
                    </a:lnTo>
                    <a:lnTo>
                      <a:pt x="187" y="102"/>
                    </a:lnTo>
                    <a:lnTo>
                      <a:pt x="182" y="99"/>
                    </a:lnTo>
                    <a:lnTo>
                      <a:pt x="182" y="90"/>
                    </a:lnTo>
                    <a:lnTo>
                      <a:pt x="176" y="92"/>
                    </a:lnTo>
                    <a:lnTo>
                      <a:pt x="173" y="90"/>
                    </a:lnTo>
                    <a:lnTo>
                      <a:pt x="167" y="92"/>
                    </a:lnTo>
                    <a:lnTo>
                      <a:pt x="163" y="90"/>
                    </a:lnTo>
                    <a:lnTo>
                      <a:pt x="161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40" y="104"/>
                    </a:lnTo>
                    <a:lnTo>
                      <a:pt x="134" y="114"/>
                    </a:lnTo>
                    <a:lnTo>
                      <a:pt x="129" y="117"/>
                    </a:lnTo>
                    <a:lnTo>
                      <a:pt x="131" y="119"/>
                    </a:lnTo>
                    <a:lnTo>
                      <a:pt x="129" y="125"/>
                    </a:lnTo>
                    <a:lnTo>
                      <a:pt x="119" y="125"/>
                    </a:lnTo>
                    <a:lnTo>
                      <a:pt x="117" y="130"/>
                    </a:lnTo>
                    <a:lnTo>
                      <a:pt x="111" y="131"/>
                    </a:lnTo>
                    <a:lnTo>
                      <a:pt x="108" y="137"/>
                    </a:lnTo>
                    <a:lnTo>
                      <a:pt x="102" y="134"/>
                    </a:lnTo>
                    <a:lnTo>
                      <a:pt x="97" y="140"/>
                    </a:lnTo>
                    <a:lnTo>
                      <a:pt x="94" y="145"/>
                    </a:lnTo>
                    <a:lnTo>
                      <a:pt x="96" y="149"/>
                    </a:lnTo>
                    <a:lnTo>
                      <a:pt x="90" y="152"/>
                    </a:lnTo>
                    <a:lnTo>
                      <a:pt x="87" y="155"/>
                    </a:lnTo>
                    <a:lnTo>
                      <a:pt x="91" y="160"/>
                    </a:lnTo>
                    <a:lnTo>
                      <a:pt x="90" y="165"/>
                    </a:lnTo>
                    <a:lnTo>
                      <a:pt x="94" y="166"/>
                    </a:lnTo>
                    <a:lnTo>
                      <a:pt x="94" y="172"/>
                    </a:lnTo>
                    <a:lnTo>
                      <a:pt x="106" y="171"/>
                    </a:lnTo>
                    <a:lnTo>
                      <a:pt x="108" y="172"/>
                    </a:lnTo>
                    <a:lnTo>
                      <a:pt x="112" y="180"/>
                    </a:lnTo>
                    <a:lnTo>
                      <a:pt x="106" y="190"/>
                    </a:lnTo>
                    <a:lnTo>
                      <a:pt x="99" y="189"/>
                    </a:lnTo>
                    <a:lnTo>
                      <a:pt x="96" y="187"/>
                    </a:lnTo>
                    <a:lnTo>
                      <a:pt x="91" y="192"/>
                    </a:lnTo>
                    <a:lnTo>
                      <a:pt x="84" y="198"/>
                    </a:lnTo>
                    <a:lnTo>
                      <a:pt x="71" y="210"/>
                    </a:lnTo>
                    <a:lnTo>
                      <a:pt x="71" y="213"/>
                    </a:lnTo>
                    <a:lnTo>
                      <a:pt x="76" y="221"/>
                    </a:lnTo>
                    <a:lnTo>
                      <a:pt x="70" y="227"/>
                    </a:lnTo>
                    <a:lnTo>
                      <a:pt x="73" y="233"/>
                    </a:lnTo>
                    <a:lnTo>
                      <a:pt x="65" y="239"/>
                    </a:lnTo>
                    <a:lnTo>
                      <a:pt x="62" y="238"/>
                    </a:lnTo>
                    <a:lnTo>
                      <a:pt x="56" y="231"/>
                    </a:lnTo>
                    <a:lnTo>
                      <a:pt x="52" y="227"/>
                    </a:lnTo>
                    <a:lnTo>
                      <a:pt x="46" y="230"/>
                    </a:lnTo>
                    <a:lnTo>
                      <a:pt x="46" y="224"/>
                    </a:lnTo>
                    <a:lnTo>
                      <a:pt x="38" y="225"/>
                    </a:lnTo>
                    <a:lnTo>
                      <a:pt x="35" y="221"/>
                    </a:lnTo>
                    <a:lnTo>
                      <a:pt x="31" y="216"/>
                    </a:lnTo>
                    <a:lnTo>
                      <a:pt x="27" y="215"/>
                    </a:lnTo>
                    <a:lnTo>
                      <a:pt x="20" y="210"/>
                    </a:lnTo>
                    <a:lnTo>
                      <a:pt x="18" y="219"/>
                    </a:lnTo>
                    <a:lnTo>
                      <a:pt x="9" y="219"/>
                    </a:lnTo>
                    <a:lnTo>
                      <a:pt x="2" y="209"/>
                    </a:lnTo>
                    <a:lnTo>
                      <a:pt x="5" y="204"/>
                    </a:lnTo>
                    <a:lnTo>
                      <a:pt x="3" y="198"/>
                    </a:lnTo>
                    <a:lnTo>
                      <a:pt x="0" y="193"/>
                    </a:lnTo>
                    <a:lnTo>
                      <a:pt x="0" y="187"/>
                    </a:lnTo>
                    <a:lnTo>
                      <a:pt x="6" y="186"/>
                    </a:lnTo>
                    <a:lnTo>
                      <a:pt x="6" y="172"/>
                    </a:lnTo>
                    <a:lnTo>
                      <a:pt x="11" y="169"/>
                    </a:lnTo>
                    <a:lnTo>
                      <a:pt x="15" y="174"/>
                    </a:lnTo>
                    <a:lnTo>
                      <a:pt x="20" y="175"/>
                    </a:lnTo>
                    <a:lnTo>
                      <a:pt x="23" y="172"/>
                    </a:lnTo>
                    <a:lnTo>
                      <a:pt x="23" y="166"/>
                    </a:lnTo>
                    <a:lnTo>
                      <a:pt x="26" y="159"/>
                    </a:lnTo>
                    <a:lnTo>
                      <a:pt x="32" y="159"/>
                    </a:lnTo>
                    <a:lnTo>
                      <a:pt x="38" y="145"/>
                    </a:lnTo>
                    <a:lnTo>
                      <a:pt x="46" y="145"/>
                    </a:lnTo>
                    <a:lnTo>
                      <a:pt x="47" y="142"/>
                    </a:lnTo>
                    <a:lnTo>
                      <a:pt x="44" y="139"/>
                    </a:lnTo>
                    <a:lnTo>
                      <a:pt x="41" y="130"/>
                    </a:lnTo>
                    <a:lnTo>
                      <a:pt x="35" y="125"/>
                    </a:lnTo>
                    <a:lnTo>
                      <a:pt x="40" y="117"/>
                    </a:lnTo>
                    <a:lnTo>
                      <a:pt x="44" y="116"/>
                    </a:lnTo>
                    <a:lnTo>
                      <a:pt x="31" y="92"/>
                    </a:lnTo>
                    <a:lnTo>
                      <a:pt x="34" y="89"/>
                    </a:lnTo>
                    <a:lnTo>
                      <a:pt x="43" y="89"/>
                    </a:lnTo>
                    <a:lnTo>
                      <a:pt x="41" y="78"/>
                    </a:lnTo>
                    <a:lnTo>
                      <a:pt x="38" y="72"/>
                    </a:lnTo>
                    <a:lnTo>
                      <a:pt x="40" y="70"/>
                    </a:lnTo>
                    <a:lnTo>
                      <a:pt x="38" y="61"/>
                    </a:lnTo>
                    <a:lnTo>
                      <a:pt x="37" y="58"/>
                    </a:lnTo>
                    <a:lnTo>
                      <a:pt x="23" y="66"/>
                    </a:lnTo>
                    <a:lnTo>
                      <a:pt x="17" y="60"/>
                    </a:lnTo>
                    <a:lnTo>
                      <a:pt x="15" y="54"/>
                    </a:lnTo>
                    <a:lnTo>
                      <a:pt x="20" y="48"/>
                    </a:lnTo>
                    <a:lnTo>
                      <a:pt x="44" y="34"/>
                    </a:lnTo>
                    <a:lnTo>
                      <a:pt x="53" y="34"/>
                    </a:lnTo>
                    <a:lnTo>
                      <a:pt x="58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4" name="Freeform 5537">
                <a:extLst>
                  <a:ext uri="{FF2B5EF4-FFF2-40B4-BE49-F238E27FC236}">
                    <a16:creationId xmlns:a16="http://schemas.microsoft.com/office/drawing/2014/main" id="{08064ED9-5CC0-9066-CDA6-BF7216587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460"/>
                <a:ext cx="109" cy="119"/>
              </a:xfrm>
              <a:custGeom>
                <a:avLst/>
                <a:gdLst>
                  <a:gd name="T0" fmla="*/ 68 w 219"/>
                  <a:gd name="T1" fmla="*/ 26 h 239"/>
                  <a:gd name="T2" fmla="*/ 115 w 219"/>
                  <a:gd name="T3" fmla="*/ 22 h 239"/>
                  <a:gd name="T4" fmla="*/ 156 w 219"/>
                  <a:gd name="T5" fmla="*/ 16 h 239"/>
                  <a:gd name="T6" fmla="*/ 207 w 219"/>
                  <a:gd name="T7" fmla="*/ 0 h 239"/>
                  <a:gd name="T8" fmla="*/ 214 w 219"/>
                  <a:gd name="T9" fmla="*/ 11 h 239"/>
                  <a:gd name="T10" fmla="*/ 217 w 219"/>
                  <a:gd name="T11" fmla="*/ 28 h 239"/>
                  <a:gd name="T12" fmla="*/ 216 w 219"/>
                  <a:gd name="T13" fmla="*/ 32 h 239"/>
                  <a:gd name="T14" fmla="*/ 210 w 219"/>
                  <a:gd name="T15" fmla="*/ 43 h 239"/>
                  <a:gd name="T16" fmla="*/ 211 w 219"/>
                  <a:gd name="T17" fmla="*/ 52 h 239"/>
                  <a:gd name="T18" fmla="*/ 210 w 219"/>
                  <a:gd name="T19" fmla="*/ 55 h 239"/>
                  <a:gd name="T20" fmla="*/ 193 w 219"/>
                  <a:gd name="T21" fmla="*/ 61 h 239"/>
                  <a:gd name="T22" fmla="*/ 202 w 219"/>
                  <a:gd name="T23" fmla="*/ 66 h 239"/>
                  <a:gd name="T24" fmla="*/ 202 w 219"/>
                  <a:gd name="T25" fmla="*/ 80 h 239"/>
                  <a:gd name="T26" fmla="*/ 197 w 219"/>
                  <a:gd name="T27" fmla="*/ 84 h 239"/>
                  <a:gd name="T28" fmla="*/ 196 w 219"/>
                  <a:gd name="T29" fmla="*/ 93 h 239"/>
                  <a:gd name="T30" fmla="*/ 187 w 219"/>
                  <a:gd name="T31" fmla="*/ 102 h 239"/>
                  <a:gd name="T32" fmla="*/ 182 w 219"/>
                  <a:gd name="T33" fmla="*/ 90 h 239"/>
                  <a:gd name="T34" fmla="*/ 173 w 219"/>
                  <a:gd name="T35" fmla="*/ 90 h 239"/>
                  <a:gd name="T36" fmla="*/ 163 w 219"/>
                  <a:gd name="T37" fmla="*/ 90 h 239"/>
                  <a:gd name="T38" fmla="*/ 152 w 219"/>
                  <a:gd name="T39" fmla="*/ 101 h 239"/>
                  <a:gd name="T40" fmla="*/ 140 w 219"/>
                  <a:gd name="T41" fmla="*/ 104 h 239"/>
                  <a:gd name="T42" fmla="*/ 129 w 219"/>
                  <a:gd name="T43" fmla="*/ 117 h 239"/>
                  <a:gd name="T44" fmla="*/ 129 w 219"/>
                  <a:gd name="T45" fmla="*/ 125 h 239"/>
                  <a:gd name="T46" fmla="*/ 117 w 219"/>
                  <a:gd name="T47" fmla="*/ 130 h 239"/>
                  <a:gd name="T48" fmla="*/ 108 w 219"/>
                  <a:gd name="T49" fmla="*/ 137 h 239"/>
                  <a:gd name="T50" fmla="*/ 97 w 219"/>
                  <a:gd name="T51" fmla="*/ 140 h 239"/>
                  <a:gd name="T52" fmla="*/ 96 w 219"/>
                  <a:gd name="T53" fmla="*/ 149 h 239"/>
                  <a:gd name="T54" fmla="*/ 87 w 219"/>
                  <a:gd name="T55" fmla="*/ 155 h 239"/>
                  <a:gd name="T56" fmla="*/ 90 w 219"/>
                  <a:gd name="T57" fmla="*/ 165 h 239"/>
                  <a:gd name="T58" fmla="*/ 94 w 219"/>
                  <a:gd name="T59" fmla="*/ 172 h 239"/>
                  <a:gd name="T60" fmla="*/ 108 w 219"/>
                  <a:gd name="T61" fmla="*/ 172 h 239"/>
                  <a:gd name="T62" fmla="*/ 106 w 219"/>
                  <a:gd name="T63" fmla="*/ 190 h 239"/>
                  <a:gd name="T64" fmla="*/ 96 w 219"/>
                  <a:gd name="T65" fmla="*/ 187 h 239"/>
                  <a:gd name="T66" fmla="*/ 84 w 219"/>
                  <a:gd name="T67" fmla="*/ 198 h 239"/>
                  <a:gd name="T68" fmla="*/ 71 w 219"/>
                  <a:gd name="T69" fmla="*/ 213 h 239"/>
                  <a:gd name="T70" fmla="*/ 70 w 219"/>
                  <a:gd name="T71" fmla="*/ 227 h 239"/>
                  <a:gd name="T72" fmla="*/ 65 w 219"/>
                  <a:gd name="T73" fmla="*/ 239 h 239"/>
                  <a:gd name="T74" fmla="*/ 56 w 219"/>
                  <a:gd name="T75" fmla="*/ 231 h 239"/>
                  <a:gd name="T76" fmla="*/ 46 w 219"/>
                  <a:gd name="T77" fmla="*/ 230 h 239"/>
                  <a:gd name="T78" fmla="*/ 38 w 219"/>
                  <a:gd name="T79" fmla="*/ 225 h 239"/>
                  <a:gd name="T80" fmla="*/ 31 w 219"/>
                  <a:gd name="T81" fmla="*/ 216 h 239"/>
                  <a:gd name="T82" fmla="*/ 20 w 219"/>
                  <a:gd name="T83" fmla="*/ 210 h 239"/>
                  <a:gd name="T84" fmla="*/ 9 w 219"/>
                  <a:gd name="T85" fmla="*/ 219 h 239"/>
                  <a:gd name="T86" fmla="*/ 5 w 219"/>
                  <a:gd name="T87" fmla="*/ 204 h 239"/>
                  <a:gd name="T88" fmla="*/ 0 w 219"/>
                  <a:gd name="T89" fmla="*/ 193 h 239"/>
                  <a:gd name="T90" fmla="*/ 6 w 219"/>
                  <a:gd name="T91" fmla="*/ 186 h 239"/>
                  <a:gd name="T92" fmla="*/ 11 w 219"/>
                  <a:gd name="T93" fmla="*/ 169 h 239"/>
                  <a:gd name="T94" fmla="*/ 20 w 219"/>
                  <a:gd name="T95" fmla="*/ 175 h 239"/>
                  <a:gd name="T96" fmla="*/ 23 w 219"/>
                  <a:gd name="T97" fmla="*/ 166 h 239"/>
                  <a:gd name="T98" fmla="*/ 32 w 219"/>
                  <a:gd name="T99" fmla="*/ 159 h 239"/>
                  <a:gd name="T100" fmla="*/ 46 w 219"/>
                  <a:gd name="T101" fmla="*/ 145 h 239"/>
                  <a:gd name="T102" fmla="*/ 44 w 219"/>
                  <a:gd name="T103" fmla="*/ 139 h 239"/>
                  <a:gd name="T104" fmla="*/ 35 w 219"/>
                  <a:gd name="T105" fmla="*/ 125 h 239"/>
                  <a:gd name="T106" fmla="*/ 44 w 219"/>
                  <a:gd name="T107" fmla="*/ 116 h 239"/>
                  <a:gd name="T108" fmla="*/ 34 w 219"/>
                  <a:gd name="T109" fmla="*/ 89 h 239"/>
                  <a:gd name="T110" fmla="*/ 41 w 219"/>
                  <a:gd name="T111" fmla="*/ 78 h 239"/>
                  <a:gd name="T112" fmla="*/ 40 w 219"/>
                  <a:gd name="T113" fmla="*/ 70 h 239"/>
                  <a:gd name="T114" fmla="*/ 37 w 219"/>
                  <a:gd name="T115" fmla="*/ 58 h 239"/>
                  <a:gd name="T116" fmla="*/ 17 w 219"/>
                  <a:gd name="T117" fmla="*/ 60 h 239"/>
                  <a:gd name="T118" fmla="*/ 20 w 219"/>
                  <a:gd name="T119" fmla="*/ 48 h 239"/>
                  <a:gd name="T120" fmla="*/ 53 w 219"/>
                  <a:gd name="T121" fmla="*/ 34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9" h="239">
                    <a:moveTo>
                      <a:pt x="58" y="31"/>
                    </a:moveTo>
                    <a:lnTo>
                      <a:pt x="68" y="26"/>
                    </a:lnTo>
                    <a:lnTo>
                      <a:pt x="111" y="19"/>
                    </a:lnTo>
                    <a:lnTo>
                      <a:pt x="115" y="22"/>
                    </a:lnTo>
                    <a:lnTo>
                      <a:pt x="138" y="22"/>
                    </a:lnTo>
                    <a:lnTo>
                      <a:pt x="156" y="16"/>
                    </a:lnTo>
                    <a:lnTo>
                      <a:pt x="172" y="8"/>
                    </a:lnTo>
                    <a:lnTo>
                      <a:pt x="207" y="0"/>
                    </a:lnTo>
                    <a:lnTo>
                      <a:pt x="213" y="8"/>
                    </a:lnTo>
                    <a:lnTo>
                      <a:pt x="214" y="11"/>
                    </a:lnTo>
                    <a:lnTo>
                      <a:pt x="219" y="19"/>
                    </a:lnTo>
                    <a:lnTo>
                      <a:pt x="217" y="28"/>
                    </a:lnTo>
                    <a:lnTo>
                      <a:pt x="219" y="31"/>
                    </a:lnTo>
                    <a:lnTo>
                      <a:pt x="216" y="32"/>
                    </a:lnTo>
                    <a:lnTo>
                      <a:pt x="214" y="38"/>
                    </a:lnTo>
                    <a:lnTo>
                      <a:pt x="210" y="43"/>
                    </a:lnTo>
                    <a:lnTo>
                      <a:pt x="211" y="48"/>
                    </a:lnTo>
                    <a:lnTo>
                      <a:pt x="211" y="52"/>
                    </a:lnTo>
                    <a:lnTo>
                      <a:pt x="211" y="52"/>
                    </a:lnTo>
                    <a:lnTo>
                      <a:pt x="210" y="55"/>
                    </a:lnTo>
                    <a:lnTo>
                      <a:pt x="200" y="55"/>
                    </a:lnTo>
                    <a:lnTo>
                      <a:pt x="193" y="61"/>
                    </a:lnTo>
                    <a:lnTo>
                      <a:pt x="194" y="67"/>
                    </a:lnTo>
                    <a:lnTo>
                      <a:pt x="202" y="66"/>
                    </a:lnTo>
                    <a:lnTo>
                      <a:pt x="204" y="70"/>
                    </a:lnTo>
                    <a:lnTo>
                      <a:pt x="202" y="80"/>
                    </a:lnTo>
                    <a:lnTo>
                      <a:pt x="199" y="80"/>
                    </a:lnTo>
                    <a:lnTo>
                      <a:pt x="197" y="84"/>
                    </a:lnTo>
                    <a:lnTo>
                      <a:pt x="199" y="90"/>
                    </a:lnTo>
                    <a:lnTo>
                      <a:pt x="196" y="93"/>
                    </a:lnTo>
                    <a:lnTo>
                      <a:pt x="191" y="96"/>
                    </a:lnTo>
                    <a:lnTo>
                      <a:pt x="187" y="102"/>
                    </a:lnTo>
                    <a:lnTo>
                      <a:pt x="182" y="99"/>
                    </a:lnTo>
                    <a:lnTo>
                      <a:pt x="182" y="90"/>
                    </a:lnTo>
                    <a:lnTo>
                      <a:pt x="176" y="92"/>
                    </a:lnTo>
                    <a:lnTo>
                      <a:pt x="173" y="90"/>
                    </a:lnTo>
                    <a:lnTo>
                      <a:pt x="167" y="92"/>
                    </a:lnTo>
                    <a:lnTo>
                      <a:pt x="163" y="90"/>
                    </a:lnTo>
                    <a:lnTo>
                      <a:pt x="161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40" y="104"/>
                    </a:lnTo>
                    <a:lnTo>
                      <a:pt x="134" y="114"/>
                    </a:lnTo>
                    <a:lnTo>
                      <a:pt x="129" y="117"/>
                    </a:lnTo>
                    <a:lnTo>
                      <a:pt x="131" y="119"/>
                    </a:lnTo>
                    <a:lnTo>
                      <a:pt x="129" y="125"/>
                    </a:lnTo>
                    <a:lnTo>
                      <a:pt x="119" y="125"/>
                    </a:lnTo>
                    <a:lnTo>
                      <a:pt x="117" y="130"/>
                    </a:lnTo>
                    <a:lnTo>
                      <a:pt x="111" y="131"/>
                    </a:lnTo>
                    <a:lnTo>
                      <a:pt x="108" y="137"/>
                    </a:lnTo>
                    <a:lnTo>
                      <a:pt x="102" y="134"/>
                    </a:lnTo>
                    <a:lnTo>
                      <a:pt x="97" y="140"/>
                    </a:lnTo>
                    <a:lnTo>
                      <a:pt x="94" y="145"/>
                    </a:lnTo>
                    <a:lnTo>
                      <a:pt x="96" y="149"/>
                    </a:lnTo>
                    <a:lnTo>
                      <a:pt x="90" y="152"/>
                    </a:lnTo>
                    <a:lnTo>
                      <a:pt x="87" y="155"/>
                    </a:lnTo>
                    <a:lnTo>
                      <a:pt x="91" y="160"/>
                    </a:lnTo>
                    <a:lnTo>
                      <a:pt x="90" y="165"/>
                    </a:lnTo>
                    <a:lnTo>
                      <a:pt x="94" y="166"/>
                    </a:lnTo>
                    <a:lnTo>
                      <a:pt x="94" y="172"/>
                    </a:lnTo>
                    <a:lnTo>
                      <a:pt x="106" y="171"/>
                    </a:lnTo>
                    <a:lnTo>
                      <a:pt x="108" y="172"/>
                    </a:lnTo>
                    <a:lnTo>
                      <a:pt x="112" y="180"/>
                    </a:lnTo>
                    <a:lnTo>
                      <a:pt x="106" y="190"/>
                    </a:lnTo>
                    <a:lnTo>
                      <a:pt x="99" y="189"/>
                    </a:lnTo>
                    <a:lnTo>
                      <a:pt x="96" y="187"/>
                    </a:lnTo>
                    <a:lnTo>
                      <a:pt x="91" y="192"/>
                    </a:lnTo>
                    <a:lnTo>
                      <a:pt x="84" y="198"/>
                    </a:lnTo>
                    <a:lnTo>
                      <a:pt x="71" y="210"/>
                    </a:lnTo>
                    <a:lnTo>
                      <a:pt x="71" y="213"/>
                    </a:lnTo>
                    <a:lnTo>
                      <a:pt x="76" y="221"/>
                    </a:lnTo>
                    <a:lnTo>
                      <a:pt x="70" y="227"/>
                    </a:lnTo>
                    <a:lnTo>
                      <a:pt x="73" y="233"/>
                    </a:lnTo>
                    <a:lnTo>
                      <a:pt x="65" y="239"/>
                    </a:lnTo>
                    <a:lnTo>
                      <a:pt x="62" y="238"/>
                    </a:lnTo>
                    <a:lnTo>
                      <a:pt x="56" y="231"/>
                    </a:lnTo>
                    <a:lnTo>
                      <a:pt x="52" y="227"/>
                    </a:lnTo>
                    <a:lnTo>
                      <a:pt x="46" y="230"/>
                    </a:lnTo>
                    <a:lnTo>
                      <a:pt x="46" y="224"/>
                    </a:lnTo>
                    <a:lnTo>
                      <a:pt x="38" y="225"/>
                    </a:lnTo>
                    <a:lnTo>
                      <a:pt x="35" y="221"/>
                    </a:lnTo>
                    <a:lnTo>
                      <a:pt x="31" y="216"/>
                    </a:lnTo>
                    <a:lnTo>
                      <a:pt x="27" y="215"/>
                    </a:lnTo>
                    <a:lnTo>
                      <a:pt x="20" y="210"/>
                    </a:lnTo>
                    <a:lnTo>
                      <a:pt x="18" y="219"/>
                    </a:lnTo>
                    <a:lnTo>
                      <a:pt x="9" y="219"/>
                    </a:lnTo>
                    <a:lnTo>
                      <a:pt x="2" y="209"/>
                    </a:lnTo>
                    <a:lnTo>
                      <a:pt x="5" y="204"/>
                    </a:lnTo>
                    <a:lnTo>
                      <a:pt x="3" y="198"/>
                    </a:lnTo>
                    <a:lnTo>
                      <a:pt x="0" y="193"/>
                    </a:lnTo>
                    <a:lnTo>
                      <a:pt x="0" y="187"/>
                    </a:lnTo>
                    <a:lnTo>
                      <a:pt x="6" y="186"/>
                    </a:lnTo>
                    <a:lnTo>
                      <a:pt x="6" y="172"/>
                    </a:lnTo>
                    <a:lnTo>
                      <a:pt x="11" y="169"/>
                    </a:lnTo>
                    <a:lnTo>
                      <a:pt x="15" y="174"/>
                    </a:lnTo>
                    <a:lnTo>
                      <a:pt x="20" y="175"/>
                    </a:lnTo>
                    <a:lnTo>
                      <a:pt x="23" y="172"/>
                    </a:lnTo>
                    <a:lnTo>
                      <a:pt x="23" y="166"/>
                    </a:lnTo>
                    <a:lnTo>
                      <a:pt x="26" y="159"/>
                    </a:lnTo>
                    <a:lnTo>
                      <a:pt x="32" y="159"/>
                    </a:lnTo>
                    <a:lnTo>
                      <a:pt x="38" y="145"/>
                    </a:lnTo>
                    <a:lnTo>
                      <a:pt x="46" y="145"/>
                    </a:lnTo>
                    <a:lnTo>
                      <a:pt x="47" y="142"/>
                    </a:lnTo>
                    <a:lnTo>
                      <a:pt x="44" y="139"/>
                    </a:lnTo>
                    <a:lnTo>
                      <a:pt x="41" y="130"/>
                    </a:lnTo>
                    <a:lnTo>
                      <a:pt x="35" y="125"/>
                    </a:lnTo>
                    <a:lnTo>
                      <a:pt x="40" y="117"/>
                    </a:lnTo>
                    <a:lnTo>
                      <a:pt x="44" y="116"/>
                    </a:lnTo>
                    <a:lnTo>
                      <a:pt x="31" y="92"/>
                    </a:lnTo>
                    <a:lnTo>
                      <a:pt x="34" y="89"/>
                    </a:lnTo>
                    <a:lnTo>
                      <a:pt x="43" y="89"/>
                    </a:lnTo>
                    <a:lnTo>
                      <a:pt x="41" y="78"/>
                    </a:lnTo>
                    <a:lnTo>
                      <a:pt x="38" y="72"/>
                    </a:lnTo>
                    <a:lnTo>
                      <a:pt x="40" y="70"/>
                    </a:lnTo>
                    <a:lnTo>
                      <a:pt x="38" y="61"/>
                    </a:lnTo>
                    <a:lnTo>
                      <a:pt x="37" y="58"/>
                    </a:lnTo>
                    <a:lnTo>
                      <a:pt x="23" y="66"/>
                    </a:lnTo>
                    <a:lnTo>
                      <a:pt x="17" y="60"/>
                    </a:lnTo>
                    <a:lnTo>
                      <a:pt x="15" y="54"/>
                    </a:lnTo>
                    <a:lnTo>
                      <a:pt x="20" y="48"/>
                    </a:lnTo>
                    <a:lnTo>
                      <a:pt x="44" y="34"/>
                    </a:lnTo>
                    <a:lnTo>
                      <a:pt x="53" y="34"/>
                    </a:lnTo>
                    <a:lnTo>
                      <a:pt x="58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5" name="Freeform 5538">
                <a:extLst>
                  <a:ext uri="{FF2B5EF4-FFF2-40B4-BE49-F238E27FC236}">
                    <a16:creationId xmlns:a16="http://schemas.microsoft.com/office/drawing/2014/main" id="{66661294-46A1-2436-0B51-5CBB97D95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453"/>
                <a:ext cx="69" cy="33"/>
              </a:xfrm>
              <a:custGeom>
                <a:avLst/>
                <a:gdLst>
                  <a:gd name="T0" fmla="*/ 15 w 136"/>
                  <a:gd name="T1" fmla="*/ 9 h 67"/>
                  <a:gd name="T2" fmla="*/ 0 w 136"/>
                  <a:gd name="T3" fmla="*/ 13 h 67"/>
                  <a:gd name="T4" fmla="*/ 6 w 136"/>
                  <a:gd name="T5" fmla="*/ 21 h 67"/>
                  <a:gd name="T6" fmla="*/ 7 w 136"/>
                  <a:gd name="T7" fmla="*/ 24 h 67"/>
                  <a:gd name="T8" fmla="*/ 12 w 136"/>
                  <a:gd name="T9" fmla="*/ 32 h 67"/>
                  <a:gd name="T10" fmla="*/ 10 w 136"/>
                  <a:gd name="T11" fmla="*/ 41 h 67"/>
                  <a:gd name="T12" fmla="*/ 12 w 136"/>
                  <a:gd name="T13" fmla="*/ 50 h 67"/>
                  <a:gd name="T14" fmla="*/ 30 w 136"/>
                  <a:gd name="T15" fmla="*/ 45 h 67"/>
                  <a:gd name="T16" fmla="*/ 27 w 136"/>
                  <a:gd name="T17" fmla="*/ 51 h 67"/>
                  <a:gd name="T18" fmla="*/ 42 w 136"/>
                  <a:gd name="T19" fmla="*/ 51 h 67"/>
                  <a:gd name="T20" fmla="*/ 44 w 136"/>
                  <a:gd name="T21" fmla="*/ 55 h 67"/>
                  <a:gd name="T22" fmla="*/ 53 w 136"/>
                  <a:gd name="T23" fmla="*/ 55 h 67"/>
                  <a:gd name="T24" fmla="*/ 56 w 136"/>
                  <a:gd name="T25" fmla="*/ 51 h 67"/>
                  <a:gd name="T26" fmla="*/ 57 w 136"/>
                  <a:gd name="T27" fmla="*/ 55 h 67"/>
                  <a:gd name="T28" fmla="*/ 60 w 136"/>
                  <a:gd name="T29" fmla="*/ 64 h 67"/>
                  <a:gd name="T30" fmla="*/ 71 w 136"/>
                  <a:gd name="T31" fmla="*/ 58 h 67"/>
                  <a:gd name="T32" fmla="*/ 75 w 136"/>
                  <a:gd name="T33" fmla="*/ 67 h 67"/>
                  <a:gd name="T34" fmla="*/ 77 w 136"/>
                  <a:gd name="T35" fmla="*/ 67 h 67"/>
                  <a:gd name="T36" fmla="*/ 80 w 136"/>
                  <a:gd name="T37" fmla="*/ 58 h 67"/>
                  <a:gd name="T38" fmla="*/ 83 w 136"/>
                  <a:gd name="T39" fmla="*/ 61 h 67"/>
                  <a:gd name="T40" fmla="*/ 88 w 136"/>
                  <a:gd name="T41" fmla="*/ 58 h 67"/>
                  <a:gd name="T42" fmla="*/ 89 w 136"/>
                  <a:gd name="T43" fmla="*/ 55 h 67"/>
                  <a:gd name="T44" fmla="*/ 89 w 136"/>
                  <a:gd name="T45" fmla="*/ 53 h 67"/>
                  <a:gd name="T46" fmla="*/ 98 w 136"/>
                  <a:gd name="T47" fmla="*/ 55 h 67"/>
                  <a:gd name="T48" fmla="*/ 100 w 136"/>
                  <a:gd name="T49" fmla="*/ 58 h 67"/>
                  <a:gd name="T50" fmla="*/ 106 w 136"/>
                  <a:gd name="T51" fmla="*/ 65 h 67"/>
                  <a:gd name="T52" fmla="*/ 113 w 136"/>
                  <a:gd name="T53" fmla="*/ 67 h 67"/>
                  <a:gd name="T54" fmla="*/ 118 w 136"/>
                  <a:gd name="T55" fmla="*/ 65 h 67"/>
                  <a:gd name="T56" fmla="*/ 118 w 136"/>
                  <a:gd name="T57" fmla="*/ 61 h 67"/>
                  <a:gd name="T58" fmla="*/ 130 w 136"/>
                  <a:gd name="T59" fmla="*/ 55 h 67"/>
                  <a:gd name="T60" fmla="*/ 136 w 136"/>
                  <a:gd name="T61" fmla="*/ 55 h 67"/>
                  <a:gd name="T62" fmla="*/ 133 w 136"/>
                  <a:gd name="T63" fmla="*/ 50 h 67"/>
                  <a:gd name="T64" fmla="*/ 122 w 136"/>
                  <a:gd name="T65" fmla="*/ 36 h 67"/>
                  <a:gd name="T66" fmla="*/ 118 w 136"/>
                  <a:gd name="T67" fmla="*/ 39 h 67"/>
                  <a:gd name="T68" fmla="*/ 113 w 136"/>
                  <a:gd name="T69" fmla="*/ 41 h 67"/>
                  <a:gd name="T70" fmla="*/ 112 w 136"/>
                  <a:gd name="T71" fmla="*/ 45 h 67"/>
                  <a:gd name="T72" fmla="*/ 107 w 136"/>
                  <a:gd name="T73" fmla="*/ 48 h 67"/>
                  <a:gd name="T74" fmla="*/ 101 w 136"/>
                  <a:gd name="T75" fmla="*/ 38 h 67"/>
                  <a:gd name="T76" fmla="*/ 101 w 136"/>
                  <a:gd name="T77" fmla="*/ 30 h 67"/>
                  <a:gd name="T78" fmla="*/ 104 w 136"/>
                  <a:gd name="T79" fmla="*/ 20 h 67"/>
                  <a:gd name="T80" fmla="*/ 109 w 136"/>
                  <a:gd name="T81" fmla="*/ 24 h 67"/>
                  <a:gd name="T82" fmla="*/ 112 w 136"/>
                  <a:gd name="T83" fmla="*/ 18 h 67"/>
                  <a:gd name="T84" fmla="*/ 112 w 136"/>
                  <a:gd name="T85" fmla="*/ 15 h 67"/>
                  <a:gd name="T86" fmla="*/ 107 w 136"/>
                  <a:gd name="T87" fmla="*/ 12 h 67"/>
                  <a:gd name="T88" fmla="*/ 100 w 136"/>
                  <a:gd name="T89" fmla="*/ 4 h 67"/>
                  <a:gd name="T90" fmla="*/ 94 w 136"/>
                  <a:gd name="T91" fmla="*/ 9 h 67"/>
                  <a:gd name="T92" fmla="*/ 95 w 136"/>
                  <a:gd name="T93" fmla="*/ 12 h 67"/>
                  <a:gd name="T94" fmla="*/ 89 w 136"/>
                  <a:gd name="T95" fmla="*/ 17 h 67"/>
                  <a:gd name="T96" fmla="*/ 88 w 136"/>
                  <a:gd name="T97" fmla="*/ 9 h 67"/>
                  <a:gd name="T98" fmla="*/ 83 w 136"/>
                  <a:gd name="T99" fmla="*/ 12 h 67"/>
                  <a:gd name="T100" fmla="*/ 74 w 136"/>
                  <a:gd name="T101" fmla="*/ 0 h 67"/>
                  <a:gd name="T102" fmla="*/ 71 w 136"/>
                  <a:gd name="T103" fmla="*/ 0 h 67"/>
                  <a:gd name="T104" fmla="*/ 65 w 136"/>
                  <a:gd name="T105" fmla="*/ 3 h 67"/>
                  <a:gd name="T106" fmla="*/ 60 w 136"/>
                  <a:gd name="T107" fmla="*/ 3 h 67"/>
                  <a:gd name="T108" fmla="*/ 37 w 136"/>
                  <a:gd name="T109" fmla="*/ 0 h 67"/>
                  <a:gd name="T110" fmla="*/ 31 w 136"/>
                  <a:gd name="T111" fmla="*/ 0 h 67"/>
                  <a:gd name="T112" fmla="*/ 27 w 136"/>
                  <a:gd name="T113" fmla="*/ 1 h 67"/>
                  <a:gd name="T114" fmla="*/ 15 w 136"/>
                  <a:gd name="T115" fmla="*/ 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6" h="67">
                    <a:moveTo>
                      <a:pt x="15" y="9"/>
                    </a:moveTo>
                    <a:lnTo>
                      <a:pt x="0" y="13"/>
                    </a:lnTo>
                    <a:lnTo>
                      <a:pt x="6" y="21"/>
                    </a:lnTo>
                    <a:lnTo>
                      <a:pt x="7" y="24"/>
                    </a:lnTo>
                    <a:lnTo>
                      <a:pt x="12" y="32"/>
                    </a:lnTo>
                    <a:lnTo>
                      <a:pt x="10" y="41"/>
                    </a:lnTo>
                    <a:lnTo>
                      <a:pt x="12" y="50"/>
                    </a:lnTo>
                    <a:lnTo>
                      <a:pt x="30" y="45"/>
                    </a:lnTo>
                    <a:lnTo>
                      <a:pt x="27" y="51"/>
                    </a:lnTo>
                    <a:lnTo>
                      <a:pt x="42" y="51"/>
                    </a:lnTo>
                    <a:lnTo>
                      <a:pt x="44" y="55"/>
                    </a:lnTo>
                    <a:lnTo>
                      <a:pt x="53" y="55"/>
                    </a:lnTo>
                    <a:lnTo>
                      <a:pt x="56" y="51"/>
                    </a:lnTo>
                    <a:lnTo>
                      <a:pt x="57" y="55"/>
                    </a:lnTo>
                    <a:lnTo>
                      <a:pt x="60" y="64"/>
                    </a:lnTo>
                    <a:lnTo>
                      <a:pt x="71" y="58"/>
                    </a:lnTo>
                    <a:lnTo>
                      <a:pt x="75" y="67"/>
                    </a:lnTo>
                    <a:lnTo>
                      <a:pt x="77" y="67"/>
                    </a:lnTo>
                    <a:lnTo>
                      <a:pt x="80" y="58"/>
                    </a:lnTo>
                    <a:lnTo>
                      <a:pt x="83" y="61"/>
                    </a:lnTo>
                    <a:lnTo>
                      <a:pt x="88" y="58"/>
                    </a:lnTo>
                    <a:lnTo>
                      <a:pt x="89" y="55"/>
                    </a:lnTo>
                    <a:lnTo>
                      <a:pt x="89" y="53"/>
                    </a:lnTo>
                    <a:lnTo>
                      <a:pt x="98" y="55"/>
                    </a:lnTo>
                    <a:lnTo>
                      <a:pt x="100" y="58"/>
                    </a:lnTo>
                    <a:lnTo>
                      <a:pt x="106" y="65"/>
                    </a:lnTo>
                    <a:lnTo>
                      <a:pt x="113" y="67"/>
                    </a:lnTo>
                    <a:lnTo>
                      <a:pt x="118" y="65"/>
                    </a:lnTo>
                    <a:lnTo>
                      <a:pt x="118" y="61"/>
                    </a:lnTo>
                    <a:lnTo>
                      <a:pt x="130" y="55"/>
                    </a:lnTo>
                    <a:lnTo>
                      <a:pt x="136" y="55"/>
                    </a:lnTo>
                    <a:lnTo>
                      <a:pt x="133" y="50"/>
                    </a:lnTo>
                    <a:lnTo>
                      <a:pt x="122" y="36"/>
                    </a:lnTo>
                    <a:lnTo>
                      <a:pt x="118" y="39"/>
                    </a:lnTo>
                    <a:lnTo>
                      <a:pt x="113" y="41"/>
                    </a:lnTo>
                    <a:lnTo>
                      <a:pt x="112" y="45"/>
                    </a:lnTo>
                    <a:lnTo>
                      <a:pt x="107" y="48"/>
                    </a:lnTo>
                    <a:lnTo>
                      <a:pt x="101" y="38"/>
                    </a:lnTo>
                    <a:lnTo>
                      <a:pt x="101" y="30"/>
                    </a:lnTo>
                    <a:lnTo>
                      <a:pt x="104" y="20"/>
                    </a:lnTo>
                    <a:lnTo>
                      <a:pt x="109" y="24"/>
                    </a:lnTo>
                    <a:lnTo>
                      <a:pt x="112" y="18"/>
                    </a:lnTo>
                    <a:lnTo>
                      <a:pt x="112" y="15"/>
                    </a:lnTo>
                    <a:lnTo>
                      <a:pt x="107" y="12"/>
                    </a:lnTo>
                    <a:lnTo>
                      <a:pt x="100" y="4"/>
                    </a:lnTo>
                    <a:lnTo>
                      <a:pt x="94" y="9"/>
                    </a:lnTo>
                    <a:lnTo>
                      <a:pt x="95" y="12"/>
                    </a:lnTo>
                    <a:lnTo>
                      <a:pt x="89" y="17"/>
                    </a:lnTo>
                    <a:lnTo>
                      <a:pt x="88" y="9"/>
                    </a:lnTo>
                    <a:lnTo>
                      <a:pt x="83" y="12"/>
                    </a:lnTo>
                    <a:lnTo>
                      <a:pt x="74" y="0"/>
                    </a:lnTo>
                    <a:lnTo>
                      <a:pt x="71" y="0"/>
                    </a:lnTo>
                    <a:lnTo>
                      <a:pt x="65" y="3"/>
                    </a:lnTo>
                    <a:lnTo>
                      <a:pt x="60" y="3"/>
                    </a:lnTo>
                    <a:lnTo>
                      <a:pt x="37" y="0"/>
                    </a:lnTo>
                    <a:lnTo>
                      <a:pt x="31" y="0"/>
                    </a:lnTo>
                    <a:lnTo>
                      <a:pt x="27" y="1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6" name="Freeform 5539">
                <a:extLst>
                  <a:ext uri="{FF2B5EF4-FFF2-40B4-BE49-F238E27FC236}">
                    <a16:creationId xmlns:a16="http://schemas.microsoft.com/office/drawing/2014/main" id="{342DF803-7AD8-C4F5-378C-3629E7514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453"/>
                <a:ext cx="69" cy="33"/>
              </a:xfrm>
              <a:custGeom>
                <a:avLst/>
                <a:gdLst>
                  <a:gd name="T0" fmla="*/ 15 w 136"/>
                  <a:gd name="T1" fmla="*/ 9 h 67"/>
                  <a:gd name="T2" fmla="*/ 27 w 136"/>
                  <a:gd name="T3" fmla="*/ 1 h 67"/>
                  <a:gd name="T4" fmla="*/ 31 w 136"/>
                  <a:gd name="T5" fmla="*/ 0 h 67"/>
                  <a:gd name="T6" fmla="*/ 37 w 136"/>
                  <a:gd name="T7" fmla="*/ 0 h 67"/>
                  <a:gd name="T8" fmla="*/ 60 w 136"/>
                  <a:gd name="T9" fmla="*/ 3 h 67"/>
                  <a:gd name="T10" fmla="*/ 65 w 136"/>
                  <a:gd name="T11" fmla="*/ 3 h 67"/>
                  <a:gd name="T12" fmla="*/ 71 w 136"/>
                  <a:gd name="T13" fmla="*/ 0 h 67"/>
                  <a:gd name="T14" fmla="*/ 74 w 136"/>
                  <a:gd name="T15" fmla="*/ 0 h 67"/>
                  <a:gd name="T16" fmla="*/ 83 w 136"/>
                  <a:gd name="T17" fmla="*/ 12 h 67"/>
                  <a:gd name="T18" fmla="*/ 88 w 136"/>
                  <a:gd name="T19" fmla="*/ 9 h 67"/>
                  <a:gd name="T20" fmla="*/ 89 w 136"/>
                  <a:gd name="T21" fmla="*/ 17 h 67"/>
                  <a:gd name="T22" fmla="*/ 95 w 136"/>
                  <a:gd name="T23" fmla="*/ 12 h 67"/>
                  <a:gd name="T24" fmla="*/ 94 w 136"/>
                  <a:gd name="T25" fmla="*/ 9 h 67"/>
                  <a:gd name="T26" fmla="*/ 100 w 136"/>
                  <a:gd name="T27" fmla="*/ 4 h 67"/>
                  <a:gd name="T28" fmla="*/ 107 w 136"/>
                  <a:gd name="T29" fmla="*/ 12 h 67"/>
                  <a:gd name="T30" fmla="*/ 112 w 136"/>
                  <a:gd name="T31" fmla="*/ 15 h 67"/>
                  <a:gd name="T32" fmla="*/ 112 w 136"/>
                  <a:gd name="T33" fmla="*/ 18 h 67"/>
                  <a:gd name="T34" fmla="*/ 109 w 136"/>
                  <a:gd name="T35" fmla="*/ 24 h 67"/>
                  <a:gd name="T36" fmla="*/ 104 w 136"/>
                  <a:gd name="T37" fmla="*/ 20 h 67"/>
                  <a:gd name="T38" fmla="*/ 101 w 136"/>
                  <a:gd name="T39" fmla="*/ 30 h 67"/>
                  <a:gd name="T40" fmla="*/ 101 w 136"/>
                  <a:gd name="T41" fmla="*/ 38 h 67"/>
                  <a:gd name="T42" fmla="*/ 107 w 136"/>
                  <a:gd name="T43" fmla="*/ 48 h 67"/>
                  <a:gd name="T44" fmla="*/ 112 w 136"/>
                  <a:gd name="T45" fmla="*/ 45 h 67"/>
                  <a:gd name="T46" fmla="*/ 113 w 136"/>
                  <a:gd name="T47" fmla="*/ 41 h 67"/>
                  <a:gd name="T48" fmla="*/ 118 w 136"/>
                  <a:gd name="T49" fmla="*/ 39 h 67"/>
                  <a:gd name="T50" fmla="*/ 122 w 136"/>
                  <a:gd name="T51" fmla="*/ 36 h 67"/>
                  <a:gd name="T52" fmla="*/ 133 w 136"/>
                  <a:gd name="T53" fmla="*/ 50 h 67"/>
                  <a:gd name="T54" fmla="*/ 136 w 136"/>
                  <a:gd name="T55" fmla="*/ 55 h 67"/>
                  <a:gd name="T56" fmla="*/ 130 w 136"/>
                  <a:gd name="T57" fmla="*/ 55 h 67"/>
                  <a:gd name="T58" fmla="*/ 118 w 136"/>
                  <a:gd name="T59" fmla="*/ 61 h 67"/>
                  <a:gd name="T60" fmla="*/ 118 w 136"/>
                  <a:gd name="T61" fmla="*/ 65 h 67"/>
                  <a:gd name="T62" fmla="*/ 113 w 136"/>
                  <a:gd name="T63" fmla="*/ 67 h 67"/>
                  <a:gd name="T64" fmla="*/ 106 w 136"/>
                  <a:gd name="T65" fmla="*/ 65 h 67"/>
                  <a:gd name="T66" fmla="*/ 100 w 136"/>
                  <a:gd name="T67" fmla="*/ 58 h 67"/>
                  <a:gd name="T68" fmla="*/ 98 w 136"/>
                  <a:gd name="T69" fmla="*/ 55 h 67"/>
                  <a:gd name="T70" fmla="*/ 89 w 136"/>
                  <a:gd name="T71" fmla="*/ 53 h 67"/>
                  <a:gd name="T72" fmla="*/ 89 w 136"/>
                  <a:gd name="T73" fmla="*/ 55 h 67"/>
                  <a:gd name="T74" fmla="*/ 88 w 136"/>
                  <a:gd name="T75" fmla="*/ 58 h 67"/>
                  <a:gd name="T76" fmla="*/ 83 w 136"/>
                  <a:gd name="T77" fmla="*/ 61 h 67"/>
                  <a:gd name="T78" fmla="*/ 80 w 136"/>
                  <a:gd name="T79" fmla="*/ 58 h 67"/>
                  <a:gd name="T80" fmla="*/ 77 w 136"/>
                  <a:gd name="T81" fmla="*/ 67 h 67"/>
                  <a:gd name="T82" fmla="*/ 75 w 136"/>
                  <a:gd name="T83" fmla="*/ 67 h 67"/>
                  <a:gd name="T84" fmla="*/ 71 w 136"/>
                  <a:gd name="T85" fmla="*/ 58 h 67"/>
                  <a:gd name="T86" fmla="*/ 60 w 136"/>
                  <a:gd name="T87" fmla="*/ 64 h 67"/>
                  <a:gd name="T88" fmla="*/ 57 w 136"/>
                  <a:gd name="T89" fmla="*/ 55 h 67"/>
                  <a:gd name="T90" fmla="*/ 56 w 136"/>
                  <a:gd name="T91" fmla="*/ 51 h 67"/>
                  <a:gd name="T92" fmla="*/ 53 w 136"/>
                  <a:gd name="T93" fmla="*/ 55 h 67"/>
                  <a:gd name="T94" fmla="*/ 44 w 136"/>
                  <a:gd name="T95" fmla="*/ 55 h 67"/>
                  <a:gd name="T96" fmla="*/ 42 w 136"/>
                  <a:gd name="T97" fmla="*/ 51 h 67"/>
                  <a:gd name="T98" fmla="*/ 27 w 136"/>
                  <a:gd name="T99" fmla="*/ 51 h 67"/>
                  <a:gd name="T100" fmla="*/ 30 w 136"/>
                  <a:gd name="T101" fmla="*/ 45 h 67"/>
                  <a:gd name="T102" fmla="*/ 12 w 136"/>
                  <a:gd name="T103" fmla="*/ 50 h 67"/>
                  <a:gd name="T104" fmla="*/ 10 w 136"/>
                  <a:gd name="T105" fmla="*/ 41 h 67"/>
                  <a:gd name="T106" fmla="*/ 12 w 136"/>
                  <a:gd name="T107" fmla="*/ 32 h 67"/>
                  <a:gd name="T108" fmla="*/ 7 w 136"/>
                  <a:gd name="T109" fmla="*/ 24 h 67"/>
                  <a:gd name="T110" fmla="*/ 6 w 136"/>
                  <a:gd name="T111" fmla="*/ 21 h 67"/>
                  <a:gd name="T112" fmla="*/ 0 w 136"/>
                  <a:gd name="T113" fmla="*/ 13 h 67"/>
                  <a:gd name="T114" fmla="*/ 15 w 136"/>
                  <a:gd name="T115" fmla="*/ 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6" h="67">
                    <a:moveTo>
                      <a:pt x="15" y="9"/>
                    </a:moveTo>
                    <a:lnTo>
                      <a:pt x="27" y="1"/>
                    </a:lnTo>
                    <a:lnTo>
                      <a:pt x="31" y="0"/>
                    </a:lnTo>
                    <a:lnTo>
                      <a:pt x="37" y="0"/>
                    </a:lnTo>
                    <a:lnTo>
                      <a:pt x="60" y="3"/>
                    </a:lnTo>
                    <a:lnTo>
                      <a:pt x="65" y="3"/>
                    </a:lnTo>
                    <a:lnTo>
                      <a:pt x="71" y="0"/>
                    </a:lnTo>
                    <a:lnTo>
                      <a:pt x="74" y="0"/>
                    </a:lnTo>
                    <a:lnTo>
                      <a:pt x="83" y="12"/>
                    </a:lnTo>
                    <a:lnTo>
                      <a:pt x="88" y="9"/>
                    </a:lnTo>
                    <a:lnTo>
                      <a:pt x="89" y="17"/>
                    </a:lnTo>
                    <a:lnTo>
                      <a:pt x="95" y="12"/>
                    </a:lnTo>
                    <a:lnTo>
                      <a:pt x="94" y="9"/>
                    </a:lnTo>
                    <a:lnTo>
                      <a:pt x="100" y="4"/>
                    </a:lnTo>
                    <a:lnTo>
                      <a:pt x="107" y="12"/>
                    </a:lnTo>
                    <a:lnTo>
                      <a:pt x="112" y="15"/>
                    </a:lnTo>
                    <a:lnTo>
                      <a:pt x="112" y="18"/>
                    </a:lnTo>
                    <a:lnTo>
                      <a:pt x="109" y="24"/>
                    </a:lnTo>
                    <a:lnTo>
                      <a:pt x="104" y="20"/>
                    </a:lnTo>
                    <a:lnTo>
                      <a:pt x="101" y="30"/>
                    </a:lnTo>
                    <a:lnTo>
                      <a:pt x="101" y="38"/>
                    </a:lnTo>
                    <a:lnTo>
                      <a:pt x="107" y="48"/>
                    </a:lnTo>
                    <a:lnTo>
                      <a:pt x="112" y="45"/>
                    </a:lnTo>
                    <a:lnTo>
                      <a:pt x="113" y="41"/>
                    </a:lnTo>
                    <a:lnTo>
                      <a:pt x="118" y="39"/>
                    </a:lnTo>
                    <a:lnTo>
                      <a:pt x="122" y="36"/>
                    </a:lnTo>
                    <a:lnTo>
                      <a:pt x="133" y="50"/>
                    </a:lnTo>
                    <a:lnTo>
                      <a:pt x="136" y="55"/>
                    </a:lnTo>
                    <a:lnTo>
                      <a:pt x="130" y="55"/>
                    </a:lnTo>
                    <a:lnTo>
                      <a:pt x="118" y="61"/>
                    </a:lnTo>
                    <a:lnTo>
                      <a:pt x="118" y="65"/>
                    </a:lnTo>
                    <a:lnTo>
                      <a:pt x="113" y="67"/>
                    </a:lnTo>
                    <a:lnTo>
                      <a:pt x="106" y="65"/>
                    </a:lnTo>
                    <a:lnTo>
                      <a:pt x="100" y="58"/>
                    </a:lnTo>
                    <a:lnTo>
                      <a:pt x="98" y="55"/>
                    </a:lnTo>
                    <a:lnTo>
                      <a:pt x="89" y="53"/>
                    </a:lnTo>
                    <a:lnTo>
                      <a:pt x="89" y="55"/>
                    </a:lnTo>
                    <a:lnTo>
                      <a:pt x="88" y="58"/>
                    </a:lnTo>
                    <a:lnTo>
                      <a:pt x="83" y="61"/>
                    </a:lnTo>
                    <a:lnTo>
                      <a:pt x="80" y="58"/>
                    </a:lnTo>
                    <a:lnTo>
                      <a:pt x="77" y="67"/>
                    </a:lnTo>
                    <a:lnTo>
                      <a:pt x="75" y="67"/>
                    </a:lnTo>
                    <a:lnTo>
                      <a:pt x="71" y="58"/>
                    </a:lnTo>
                    <a:lnTo>
                      <a:pt x="60" y="64"/>
                    </a:lnTo>
                    <a:lnTo>
                      <a:pt x="57" y="55"/>
                    </a:lnTo>
                    <a:lnTo>
                      <a:pt x="56" y="51"/>
                    </a:lnTo>
                    <a:lnTo>
                      <a:pt x="53" y="55"/>
                    </a:lnTo>
                    <a:lnTo>
                      <a:pt x="44" y="55"/>
                    </a:lnTo>
                    <a:lnTo>
                      <a:pt x="42" y="51"/>
                    </a:lnTo>
                    <a:lnTo>
                      <a:pt x="27" y="51"/>
                    </a:lnTo>
                    <a:lnTo>
                      <a:pt x="30" y="45"/>
                    </a:lnTo>
                    <a:lnTo>
                      <a:pt x="12" y="50"/>
                    </a:lnTo>
                    <a:lnTo>
                      <a:pt x="10" y="41"/>
                    </a:lnTo>
                    <a:lnTo>
                      <a:pt x="12" y="32"/>
                    </a:lnTo>
                    <a:lnTo>
                      <a:pt x="7" y="24"/>
                    </a:lnTo>
                    <a:lnTo>
                      <a:pt x="6" y="21"/>
                    </a:lnTo>
                    <a:lnTo>
                      <a:pt x="0" y="13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7" name="Freeform 5540">
                <a:extLst>
                  <a:ext uri="{FF2B5EF4-FFF2-40B4-BE49-F238E27FC236}">
                    <a16:creationId xmlns:a16="http://schemas.microsoft.com/office/drawing/2014/main" id="{0E641124-6CE2-AAC4-8D21-55C9580E4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453"/>
                <a:ext cx="69" cy="33"/>
              </a:xfrm>
              <a:custGeom>
                <a:avLst/>
                <a:gdLst>
                  <a:gd name="T0" fmla="*/ 15 w 136"/>
                  <a:gd name="T1" fmla="*/ 9 h 67"/>
                  <a:gd name="T2" fmla="*/ 27 w 136"/>
                  <a:gd name="T3" fmla="*/ 1 h 67"/>
                  <a:gd name="T4" fmla="*/ 31 w 136"/>
                  <a:gd name="T5" fmla="*/ 0 h 67"/>
                  <a:gd name="T6" fmla="*/ 37 w 136"/>
                  <a:gd name="T7" fmla="*/ 0 h 67"/>
                  <a:gd name="T8" fmla="*/ 60 w 136"/>
                  <a:gd name="T9" fmla="*/ 3 h 67"/>
                  <a:gd name="T10" fmla="*/ 65 w 136"/>
                  <a:gd name="T11" fmla="*/ 3 h 67"/>
                  <a:gd name="T12" fmla="*/ 71 w 136"/>
                  <a:gd name="T13" fmla="*/ 0 h 67"/>
                  <a:gd name="T14" fmla="*/ 74 w 136"/>
                  <a:gd name="T15" fmla="*/ 0 h 67"/>
                  <a:gd name="T16" fmla="*/ 83 w 136"/>
                  <a:gd name="T17" fmla="*/ 12 h 67"/>
                  <a:gd name="T18" fmla="*/ 88 w 136"/>
                  <a:gd name="T19" fmla="*/ 9 h 67"/>
                  <a:gd name="T20" fmla="*/ 89 w 136"/>
                  <a:gd name="T21" fmla="*/ 17 h 67"/>
                  <a:gd name="T22" fmla="*/ 95 w 136"/>
                  <a:gd name="T23" fmla="*/ 12 h 67"/>
                  <a:gd name="T24" fmla="*/ 94 w 136"/>
                  <a:gd name="T25" fmla="*/ 9 h 67"/>
                  <a:gd name="T26" fmla="*/ 100 w 136"/>
                  <a:gd name="T27" fmla="*/ 4 h 67"/>
                  <a:gd name="T28" fmla="*/ 107 w 136"/>
                  <a:gd name="T29" fmla="*/ 12 h 67"/>
                  <a:gd name="T30" fmla="*/ 112 w 136"/>
                  <a:gd name="T31" fmla="*/ 15 h 67"/>
                  <a:gd name="T32" fmla="*/ 112 w 136"/>
                  <a:gd name="T33" fmla="*/ 18 h 67"/>
                  <a:gd name="T34" fmla="*/ 109 w 136"/>
                  <a:gd name="T35" fmla="*/ 24 h 67"/>
                  <a:gd name="T36" fmla="*/ 104 w 136"/>
                  <a:gd name="T37" fmla="*/ 20 h 67"/>
                  <a:gd name="T38" fmla="*/ 101 w 136"/>
                  <a:gd name="T39" fmla="*/ 30 h 67"/>
                  <a:gd name="T40" fmla="*/ 101 w 136"/>
                  <a:gd name="T41" fmla="*/ 38 h 67"/>
                  <a:gd name="T42" fmla="*/ 107 w 136"/>
                  <a:gd name="T43" fmla="*/ 48 h 67"/>
                  <a:gd name="T44" fmla="*/ 112 w 136"/>
                  <a:gd name="T45" fmla="*/ 45 h 67"/>
                  <a:gd name="T46" fmla="*/ 113 w 136"/>
                  <a:gd name="T47" fmla="*/ 41 h 67"/>
                  <a:gd name="T48" fmla="*/ 118 w 136"/>
                  <a:gd name="T49" fmla="*/ 39 h 67"/>
                  <a:gd name="T50" fmla="*/ 122 w 136"/>
                  <a:gd name="T51" fmla="*/ 36 h 67"/>
                  <a:gd name="T52" fmla="*/ 133 w 136"/>
                  <a:gd name="T53" fmla="*/ 50 h 67"/>
                  <a:gd name="T54" fmla="*/ 136 w 136"/>
                  <a:gd name="T55" fmla="*/ 55 h 67"/>
                  <a:gd name="T56" fmla="*/ 130 w 136"/>
                  <a:gd name="T57" fmla="*/ 55 h 67"/>
                  <a:gd name="T58" fmla="*/ 118 w 136"/>
                  <a:gd name="T59" fmla="*/ 61 h 67"/>
                  <a:gd name="T60" fmla="*/ 118 w 136"/>
                  <a:gd name="T61" fmla="*/ 65 h 67"/>
                  <a:gd name="T62" fmla="*/ 113 w 136"/>
                  <a:gd name="T63" fmla="*/ 67 h 67"/>
                  <a:gd name="T64" fmla="*/ 106 w 136"/>
                  <a:gd name="T65" fmla="*/ 65 h 67"/>
                  <a:gd name="T66" fmla="*/ 100 w 136"/>
                  <a:gd name="T67" fmla="*/ 58 h 67"/>
                  <a:gd name="T68" fmla="*/ 98 w 136"/>
                  <a:gd name="T69" fmla="*/ 55 h 67"/>
                  <a:gd name="T70" fmla="*/ 89 w 136"/>
                  <a:gd name="T71" fmla="*/ 53 h 67"/>
                  <a:gd name="T72" fmla="*/ 89 w 136"/>
                  <a:gd name="T73" fmla="*/ 55 h 67"/>
                  <a:gd name="T74" fmla="*/ 88 w 136"/>
                  <a:gd name="T75" fmla="*/ 58 h 67"/>
                  <a:gd name="T76" fmla="*/ 83 w 136"/>
                  <a:gd name="T77" fmla="*/ 61 h 67"/>
                  <a:gd name="T78" fmla="*/ 80 w 136"/>
                  <a:gd name="T79" fmla="*/ 58 h 67"/>
                  <a:gd name="T80" fmla="*/ 77 w 136"/>
                  <a:gd name="T81" fmla="*/ 67 h 67"/>
                  <a:gd name="T82" fmla="*/ 75 w 136"/>
                  <a:gd name="T83" fmla="*/ 67 h 67"/>
                  <a:gd name="T84" fmla="*/ 71 w 136"/>
                  <a:gd name="T85" fmla="*/ 58 h 67"/>
                  <a:gd name="T86" fmla="*/ 60 w 136"/>
                  <a:gd name="T87" fmla="*/ 64 h 67"/>
                  <a:gd name="T88" fmla="*/ 57 w 136"/>
                  <a:gd name="T89" fmla="*/ 55 h 67"/>
                  <a:gd name="T90" fmla="*/ 56 w 136"/>
                  <a:gd name="T91" fmla="*/ 51 h 67"/>
                  <a:gd name="T92" fmla="*/ 53 w 136"/>
                  <a:gd name="T93" fmla="*/ 55 h 67"/>
                  <a:gd name="T94" fmla="*/ 44 w 136"/>
                  <a:gd name="T95" fmla="*/ 55 h 67"/>
                  <a:gd name="T96" fmla="*/ 42 w 136"/>
                  <a:gd name="T97" fmla="*/ 51 h 67"/>
                  <a:gd name="T98" fmla="*/ 27 w 136"/>
                  <a:gd name="T99" fmla="*/ 51 h 67"/>
                  <a:gd name="T100" fmla="*/ 30 w 136"/>
                  <a:gd name="T101" fmla="*/ 45 h 67"/>
                  <a:gd name="T102" fmla="*/ 12 w 136"/>
                  <a:gd name="T103" fmla="*/ 50 h 67"/>
                  <a:gd name="T104" fmla="*/ 10 w 136"/>
                  <a:gd name="T105" fmla="*/ 41 h 67"/>
                  <a:gd name="T106" fmla="*/ 12 w 136"/>
                  <a:gd name="T107" fmla="*/ 32 h 67"/>
                  <a:gd name="T108" fmla="*/ 7 w 136"/>
                  <a:gd name="T109" fmla="*/ 24 h 67"/>
                  <a:gd name="T110" fmla="*/ 6 w 136"/>
                  <a:gd name="T111" fmla="*/ 21 h 67"/>
                  <a:gd name="T112" fmla="*/ 0 w 136"/>
                  <a:gd name="T113" fmla="*/ 13 h 67"/>
                  <a:gd name="T114" fmla="*/ 15 w 136"/>
                  <a:gd name="T115" fmla="*/ 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6" h="67">
                    <a:moveTo>
                      <a:pt x="15" y="9"/>
                    </a:moveTo>
                    <a:lnTo>
                      <a:pt x="27" y="1"/>
                    </a:lnTo>
                    <a:lnTo>
                      <a:pt x="31" y="0"/>
                    </a:lnTo>
                    <a:lnTo>
                      <a:pt x="37" y="0"/>
                    </a:lnTo>
                    <a:lnTo>
                      <a:pt x="60" y="3"/>
                    </a:lnTo>
                    <a:lnTo>
                      <a:pt x="65" y="3"/>
                    </a:lnTo>
                    <a:lnTo>
                      <a:pt x="71" y="0"/>
                    </a:lnTo>
                    <a:lnTo>
                      <a:pt x="74" y="0"/>
                    </a:lnTo>
                    <a:lnTo>
                      <a:pt x="83" y="12"/>
                    </a:lnTo>
                    <a:lnTo>
                      <a:pt x="88" y="9"/>
                    </a:lnTo>
                    <a:lnTo>
                      <a:pt x="89" y="17"/>
                    </a:lnTo>
                    <a:lnTo>
                      <a:pt x="95" y="12"/>
                    </a:lnTo>
                    <a:lnTo>
                      <a:pt x="94" y="9"/>
                    </a:lnTo>
                    <a:lnTo>
                      <a:pt x="100" y="4"/>
                    </a:lnTo>
                    <a:lnTo>
                      <a:pt x="107" y="12"/>
                    </a:lnTo>
                    <a:lnTo>
                      <a:pt x="112" y="15"/>
                    </a:lnTo>
                    <a:lnTo>
                      <a:pt x="112" y="18"/>
                    </a:lnTo>
                    <a:lnTo>
                      <a:pt x="109" y="24"/>
                    </a:lnTo>
                    <a:lnTo>
                      <a:pt x="104" y="20"/>
                    </a:lnTo>
                    <a:lnTo>
                      <a:pt x="101" y="30"/>
                    </a:lnTo>
                    <a:lnTo>
                      <a:pt x="101" y="38"/>
                    </a:lnTo>
                    <a:lnTo>
                      <a:pt x="107" y="48"/>
                    </a:lnTo>
                    <a:lnTo>
                      <a:pt x="112" y="45"/>
                    </a:lnTo>
                    <a:lnTo>
                      <a:pt x="113" y="41"/>
                    </a:lnTo>
                    <a:lnTo>
                      <a:pt x="118" y="39"/>
                    </a:lnTo>
                    <a:lnTo>
                      <a:pt x="122" y="36"/>
                    </a:lnTo>
                    <a:lnTo>
                      <a:pt x="133" y="50"/>
                    </a:lnTo>
                    <a:lnTo>
                      <a:pt x="136" y="55"/>
                    </a:lnTo>
                    <a:lnTo>
                      <a:pt x="130" y="55"/>
                    </a:lnTo>
                    <a:lnTo>
                      <a:pt x="118" y="61"/>
                    </a:lnTo>
                    <a:lnTo>
                      <a:pt x="118" y="65"/>
                    </a:lnTo>
                    <a:lnTo>
                      <a:pt x="113" y="67"/>
                    </a:lnTo>
                    <a:lnTo>
                      <a:pt x="106" y="65"/>
                    </a:lnTo>
                    <a:lnTo>
                      <a:pt x="100" y="58"/>
                    </a:lnTo>
                    <a:lnTo>
                      <a:pt x="98" y="55"/>
                    </a:lnTo>
                    <a:lnTo>
                      <a:pt x="89" y="53"/>
                    </a:lnTo>
                    <a:lnTo>
                      <a:pt x="89" y="55"/>
                    </a:lnTo>
                    <a:lnTo>
                      <a:pt x="88" y="58"/>
                    </a:lnTo>
                    <a:lnTo>
                      <a:pt x="83" y="61"/>
                    </a:lnTo>
                    <a:lnTo>
                      <a:pt x="80" y="58"/>
                    </a:lnTo>
                    <a:lnTo>
                      <a:pt x="77" y="67"/>
                    </a:lnTo>
                    <a:lnTo>
                      <a:pt x="75" y="67"/>
                    </a:lnTo>
                    <a:lnTo>
                      <a:pt x="71" y="58"/>
                    </a:lnTo>
                    <a:lnTo>
                      <a:pt x="60" y="64"/>
                    </a:lnTo>
                    <a:lnTo>
                      <a:pt x="57" y="55"/>
                    </a:lnTo>
                    <a:lnTo>
                      <a:pt x="56" y="51"/>
                    </a:lnTo>
                    <a:lnTo>
                      <a:pt x="53" y="55"/>
                    </a:lnTo>
                    <a:lnTo>
                      <a:pt x="44" y="55"/>
                    </a:lnTo>
                    <a:lnTo>
                      <a:pt x="42" y="51"/>
                    </a:lnTo>
                    <a:lnTo>
                      <a:pt x="27" y="51"/>
                    </a:lnTo>
                    <a:lnTo>
                      <a:pt x="30" y="45"/>
                    </a:lnTo>
                    <a:lnTo>
                      <a:pt x="12" y="50"/>
                    </a:lnTo>
                    <a:lnTo>
                      <a:pt x="10" y="41"/>
                    </a:lnTo>
                    <a:lnTo>
                      <a:pt x="12" y="32"/>
                    </a:lnTo>
                    <a:lnTo>
                      <a:pt x="7" y="24"/>
                    </a:lnTo>
                    <a:lnTo>
                      <a:pt x="6" y="21"/>
                    </a:lnTo>
                    <a:lnTo>
                      <a:pt x="0" y="13"/>
                    </a:lnTo>
                    <a:lnTo>
                      <a:pt x="15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8" name="Freeform 5541">
                <a:extLst>
                  <a:ext uri="{FF2B5EF4-FFF2-40B4-BE49-F238E27FC236}">
                    <a16:creationId xmlns:a16="http://schemas.microsoft.com/office/drawing/2014/main" id="{C8089EEE-1DBD-42E7-594A-3D9BEC11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18"/>
                <a:ext cx="34" cy="68"/>
              </a:xfrm>
              <a:custGeom>
                <a:avLst/>
                <a:gdLst>
                  <a:gd name="T0" fmla="*/ 4 w 68"/>
                  <a:gd name="T1" fmla="*/ 53 h 136"/>
                  <a:gd name="T2" fmla="*/ 6 w 68"/>
                  <a:gd name="T3" fmla="*/ 86 h 136"/>
                  <a:gd name="T4" fmla="*/ 6 w 68"/>
                  <a:gd name="T5" fmla="*/ 100 h 136"/>
                  <a:gd name="T6" fmla="*/ 7 w 68"/>
                  <a:gd name="T7" fmla="*/ 112 h 136"/>
                  <a:gd name="T8" fmla="*/ 1 w 68"/>
                  <a:gd name="T9" fmla="*/ 135 h 136"/>
                  <a:gd name="T10" fmla="*/ 9 w 68"/>
                  <a:gd name="T11" fmla="*/ 135 h 136"/>
                  <a:gd name="T12" fmla="*/ 16 w 68"/>
                  <a:gd name="T13" fmla="*/ 129 h 136"/>
                  <a:gd name="T14" fmla="*/ 27 w 68"/>
                  <a:gd name="T15" fmla="*/ 123 h 136"/>
                  <a:gd name="T16" fmla="*/ 32 w 68"/>
                  <a:gd name="T17" fmla="*/ 123 h 136"/>
                  <a:gd name="T18" fmla="*/ 38 w 68"/>
                  <a:gd name="T19" fmla="*/ 126 h 136"/>
                  <a:gd name="T20" fmla="*/ 45 w 68"/>
                  <a:gd name="T21" fmla="*/ 126 h 136"/>
                  <a:gd name="T22" fmla="*/ 47 w 68"/>
                  <a:gd name="T23" fmla="*/ 107 h 136"/>
                  <a:gd name="T24" fmla="*/ 38 w 68"/>
                  <a:gd name="T25" fmla="*/ 101 h 136"/>
                  <a:gd name="T26" fmla="*/ 27 w 68"/>
                  <a:gd name="T27" fmla="*/ 98 h 136"/>
                  <a:gd name="T28" fmla="*/ 38 w 68"/>
                  <a:gd name="T29" fmla="*/ 82 h 136"/>
                  <a:gd name="T30" fmla="*/ 22 w 68"/>
                  <a:gd name="T31" fmla="*/ 76 h 136"/>
                  <a:gd name="T32" fmla="*/ 16 w 68"/>
                  <a:gd name="T33" fmla="*/ 74 h 136"/>
                  <a:gd name="T34" fmla="*/ 9 w 68"/>
                  <a:gd name="T35" fmla="*/ 65 h 136"/>
                  <a:gd name="T36" fmla="*/ 19 w 68"/>
                  <a:gd name="T37" fmla="*/ 56 h 136"/>
                  <a:gd name="T38" fmla="*/ 29 w 68"/>
                  <a:gd name="T39" fmla="*/ 63 h 136"/>
                  <a:gd name="T40" fmla="*/ 33 w 68"/>
                  <a:gd name="T41" fmla="*/ 69 h 136"/>
                  <a:gd name="T42" fmla="*/ 47 w 68"/>
                  <a:gd name="T43" fmla="*/ 71 h 136"/>
                  <a:gd name="T44" fmla="*/ 59 w 68"/>
                  <a:gd name="T45" fmla="*/ 74 h 136"/>
                  <a:gd name="T46" fmla="*/ 63 w 68"/>
                  <a:gd name="T47" fmla="*/ 62 h 136"/>
                  <a:gd name="T48" fmla="*/ 68 w 68"/>
                  <a:gd name="T49" fmla="*/ 41 h 136"/>
                  <a:gd name="T50" fmla="*/ 60 w 68"/>
                  <a:gd name="T51" fmla="*/ 30 h 136"/>
                  <a:gd name="T52" fmla="*/ 48 w 68"/>
                  <a:gd name="T53" fmla="*/ 22 h 136"/>
                  <a:gd name="T54" fmla="*/ 39 w 68"/>
                  <a:gd name="T55" fmla="*/ 19 h 136"/>
                  <a:gd name="T56" fmla="*/ 41 w 68"/>
                  <a:gd name="T57" fmla="*/ 0 h 136"/>
                  <a:gd name="T58" fmla="*/ 29 w 68"/>
                  <a:gd name="T59" fmla="*/ 7 h 136"/>
                  <a:gd name="T60" fmla="*/ 15 w 68"/>
                  <a:gd name="T61" fmla="*/ 10 h 136"/>
                  <a:gd name="T62" fmla="*/ 22 w 68"/>
                  <a:gd name="T63" fmla="*/ 22 h 136"/>
                  <a:gd name="T64" fmla="*/ 21 w 68"/>
                  <a:gd name="T65" fmla="*/ 35 h 136"/>
                  <a:gd name="T66" fmla="*/ 18 w 68"/>
                  <a:gd name="T67" fmla="*/ 5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" h="136">
                    <a:moveTo>
                      <a:pt x="16" y="53"/>
                    </a:moveTo>
                    <a:lnTo>
                      <a:pt x="4" y="53"/>
                    </a:lnTo>
                    <a:lnTo>
                      <a:pt x="0" y="57"/>
                    </a:lnTo>
                    <a:lnTo>
                      <a:pt x="6" y="86"/>
                    </a:lnTo>
                    <a:lnTo>
                      <a:pt x="4" y="95"/>
                    </a:lnTo>
                    <a:lnTo>
                      <a:pt x="6" y="100"/>
                    </a:lnTo>
                    <a:lnTo>
                      <a:pt x="6" y="104"/>
                    </a:lnTo>
                    <a:lnTo>
                      <a:pt x="7" y="112"/>
                    </a:lnTo>
                    <a:lnTo>
                      <a:pt x="7" y="117"/>
                    </a:lnTo>
                    <a:lnTo>
                      <a:pt x="1" y="135"/>
                    </a:lnTo>
                    <a:lnTo>
                      <a:pt x="4" y="136"/>
                    </a:lnTo>
                    <a:lnTo>
                      <a:pt x="9" y="135"/>
                    </a:lnTo>
                    <a:lnTo>
                      <a:pt x="12" y="136"/>
                    </a:lnTo>
                    <a:lnTo>
                      <a:pt x="16" y="129"/>
                    </a:lnTo>
                    <a:lnTo>
                      <a:pt x="21" y="129"/>
                    </a:lnTo>
                    <a:lnTo>
                      <a:pt x="27" y="123"/>
                    </a:lnTo>
                    <a:lnTo>
                      <a:pt x="29" y="129"/>
                    </a:lnTo>
                    <a:lnTo>
                      <a:pt x="32" y="123"/>
                    </a:lnTo>
                    <a:lnTo>
                      <a:pt x="36" y="123"/>
                    </a:lnTo>
                    <a:lnTo>
                      <a:pt x="38" y="126"/>
                    </a:lnTo>
                    <a:lnTo>
                      <a:pt x="38" y="127"/>
                    </a:lnTo>
                    <a:lnTo>
                      <a:pt x="45" y="126"/>
                    </a:lnTo>
                    <a:lnTo>
                      <a:pt x="44" y="117"/>
                    </a:lnTo>
                    <a:lnTo>
                      <a:pt x="47" y="107"/>
                    </a:lnTo>
                    <a:lnTo>
                      <a:pt x="44" y="104"/>
                    </a:lnTo>
                    <a:lnTo>
                      <a:pt x="38" y="101"/>
                    </a:lnTo>
                    <a:lnTo>
                      <a:pt x="32" y="104"/>
                    </a:lnTo>
                    <a:lnTo>
                      <a:pt x="27" y="98"/>
                    </a:lnTo>
                    <a:lnTo>
                      <a:pt x="32" y="92"/>
                    </a:lnTo>
                    <a:lnTo>
                      <a:pt x="38" y="82"/>
                    </a:lnTo>
                    <a:lnTo>
                      <a:pt x="27" y="85"/>
                    </a:lnTo>
                    <a:lnTo>
                      <a:pt x="22" y="76"/>
                    </a:lnTo>
                    <a:lnTo>
                      <a:pt x="16" y="80"/>
                    </a:lnTo>
                    <a:lnTo>
                      <a:pt x="16" y="74"/>
                    </a:lnTo>
                    <a:lnTo>
                      <a:pt x="10" y="73"/>
                    </a:lnTo>
                    <a:lnTo>
                      <a:pt x="9" y="65"/>
                    </a:lnTo>
                    <a:lnTo>
                      <a:pt x="10" y="60"/>
                    </a:lnTo>
                    <a:lnTo>
                      <a:pt x="19" y="56"/>
                    </a:lnTo>
                    <a:lnTo>
                      <a:pt x="22" y="62"/>
                    </a:lnTo>
                    <a:lnTo>
                      <a:pt x="29" y="63"/>
                    </a:lnTo>
                    <a:lnTo>
                      <a:pt x="27" y="66"/>
                    </a:lnTo>
                    <a:lnTo>
                      <a:pt x="33" y="69"/>
                    </a:lnTo>
                    <a:lnTo>
                      <a:pt x="35" y="65"/>
                    </a:lnTo>
                    <a:lnTo>
                      <a:pt x="47" y="71"/>
                    </a:lnTo>
                    <a:lnTo>
                      <a:pt x="54" y="79"/>
                    </a:lnTo>
                    <a:lnTo>
                      <a:pt x="59" y="74"/>
                    </a:lnTo>
                    <a:lnTo>
                      <a:pt x="60" y="68"/>
                    </a:lnTo>
                    <a:lnTo>
                      <a:pt x="63" y="62"/>
                    </a:lnTo>
                    <a:lnTo>
                      <a:pt x="68" y="48"/>
                    </a:lnTo>
                    <a:lnTo>
                      <a:pt x="68" y="41"/>
                    </a:lnTo>
                    <a:lnTo>
                      <a:pt x="63" y="38"/>
                    </a:lnTo>
                    <a:lnTo>
                      <a:pt x="60" y="30"/>
                    </a:lnTo>
                    <a:lnTo>
                      <a:pt x="57" y="25"/>
                    </a:lnTo>
                    <a:lnTo>
                      <a:pt x="48" y="22"/>
                    </a:lnTo>
                    <a:lnTo>
                      <a:pt x="45" y="19"/>
                    </a:lnTo>
                    <a:lnTo>
                      <a:pt x="39" y="19"/>
                    </a:lnTo>
                    <a:lnTo>
                      <a:pt x="36" y="6"/>
                    </a:lnTo>
                    <a:lnTo>
                      <a:pt x="41" y="0"/>
                    </a:lnTo>
                    <a:lnTo>
                      <a:pt x="35" y="1"/>
                    </a:lnTo>
                    <a:lnTo>
                      <a:pt x="29" y="7"/>
                    </a:lnTo>
                    <a:lnTo>
                      <a:pt x="21" y="10"/>
                    </a:lnTo>
                    <a:lnTo>
                      <a:pt x="15" y="10"/>
                    </a:lnTo>
                    <a:lnTo>
                      <a:pt x="19" y="18"/>
                    </a:lnTo>
                    <a:lnTo>
                      <a:pt x="22" y="22"/>
                    </a:lnTo>
                    <a:lnTo>
                      <a:pt x="16" y="27"/>
                    </a:lnTo>
                    <a:lnTo>
                      <a:pt x="21" y="35"/>
                    </a:lnTo>
                    <a:lnTo>
                      <a:pt x="15" y="45"/>
                    </a:lnTo>
                    <a:lnTo>
                      <a:pt x="18" y="50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89" name="Freeform 5542">
                <a:extLst>
                  <a:ext uri="{FF2B5EF4-FFF2-40B4-BE49-F238E27FC236}">
                    <a16:creationId xmlns:a16="http://schemas.microsoft.com/office/drawing/2014/main" id="{337C9A56-73C5-6E1E-E487-B50AE8B02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18"/>
                <a:ext cx="34" cy="68"/>
              </a:xfrm>
              <a:custGeom>
                <a:avLst/>
                <a:gdLst>
                  <a:gd name="T0" fmla="*/ 18 w 68"/>
                  <a:gd name="T1" fmla="*/ 50 h 136"/>
                  <a:gd name="T2" fmla="*/ 21 w 68"/>
                  <a:gd name="T3" fmla="*/ 35 h 136"/>
                  <a:gd name="T4" fmla="*/ 22 w 68"/>
                  <a:gd name="T5" fmla="*/ 22 h 136"/>
                  <a:gd name="T6" fmla="*/ 15 w 68"/>
                  <a:gd name="T7" fmla="*/ 10 h 136"/>
                  <a:gd name="T8" fmla="*/ 29 w 68"/>
                  <a:gd name="T9" fmla="*/ 7 h 136"/>
                  <a:gd name="T10" fmla="*/ 41 w 68"/>
                  <a:gd name="T11" fmla="*/ 0 h 136"/>
                  <a:gd name="T12" fmla="*/ 39 w 68"/>
                  <a:gd name="T13" fmla="*/ 19 h 136"/>
                  <a:gd name="T14" fmla="*/ 48 w 68"/>
                  <a:gd name="T15" fmla="*/ 22 h 136"/>
                  <a:gd name="T16" fmla="*/ 60 w 68"/>
                  <a:gd name="T17" fmla="*/ 30 h 136"/>
                  <a:gd name="T18" fmla="*/ 68 w 68"/>
                  <a:gd name="T19" fmla="*/ 41 h 136"/>
                  <a:gd name="T20" fmla="*/ 63 w 68"/>
                  <a:gd name="T21" fmla="*/ 62 h 136"/>
                  <a:gd name="T22" fmla="*/ 59 w 68"/>
                  <a:gd name="T23" fmla="*/ 74 h 136"/>
                  <a:gd name="T24" fmla="*/ 47 w 68"/>
                  <a:gd name="T25" fmla="*/ 71 h 136"/>
                  <a:gd name="T26" fmla="*/ 33 w 68"/>
                  <a:gd name="T27" fmla="*/ 69 h 136"/>
                  <a:gd name="T28" fmla="*/ 29 w 68"/>
                  <a:gd name="T29" fmla="*/ 63 h 136"/>
                  <a:gd name="T30" fmla="*/ 19 w 68"/>
                  <a:gd name="T31" fmla="*/ 56 h 136"/>
                  <a:gd name="T32" fmla="*/ 9 w 68"/>
                  <a:gd name="T33" fmla="*/ 65 h 136"/>
                  <a:gd name="T34" fmla="*/ 16 w 68"/>
                  <a:gd name="T35" fmla="*/ 74 h 136"/>
                  <a:gd name="T36" fmla="*/ 22 w 68"/>
                  <a:gd name="T37" fmla="*/ 76 h 136"/>
                  <a:gd name="T38" fmla="*/ 38 w 68"/>
                  <a:gd name="T39" fmla="*/ 82 h 136"/>
                  <a:gd name="T40" fmla="*/ 27 w 68"/>
                  <a:gd name="T41" fmla="*/ 98 h 136"/>
                  <a:gd name="T42" fmla="*/ 38 w 68"/>
                  <a:gd name="T43" fmla="*/ 101 h 136"/>
                  <a:gd name="T44" fmla="*/ 47 w 68"/>
                  <a:gd name="T45" fmla="*/ 107 h 136"/>
                  <a:gd name="T46" fmla="*/ 45 w 68"/>
                  <a:gd name="T47" fmla="*/ 126 h 136"/>
                  <a:gd name="T48" fmla="*/ 38 w 68"/>
                  <a:gd name="T49" fmla="*/ 126 h 136"/>
                  <a:gd name="T50" fmla="*/ 32 w 68"/>
                  <a:gd name="T51" fmla="*/ 123 h 136"/>
                  <a:gd name="T52" fmla="*/ 27 w 68"/>
                  <a:gd name="T53" fmla="*/ 123 h 136"/>
                  <a:gd name="T54" fmla="*/ 16 w 68"/>
                  <a:gd name="T55" fmla="*/ 129 h 136"/>
                  <a:gd name="T56" fmla="*/ 9 w 68"/>
                  <a:gd name="T57" fmla="*/ 135 h 136"/>
                  <a:gd name="T58" fmla="*/ 1 w 68"/>
                  <a:gd name="T59" fmla="*/ 135 h 136"/>
                  <a:gd name="T60" fmla="*/ 7 w 68"/>
                  <a:gd name="T61" fmla="*/ 112 h 136"/>
                  <a:gd name="T62" fmla="*/ 6 w 68"/>
                  <a:gd name="T63" fmla="*/ 100 h 136"/>
                  <a:gd name="T64" fmla="*/ 6 w 68"/>
                  <a:gd name="T65" fmla="*/ 86 h 136"/>
                  <a:gd name="T66" fmla="*/ 4 w 68"/>
                  <a:gd name="T67" fmla="*/ 53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" h="136">
                    <a:moveTo>
                      <a:pt x="16" y="53"/>
                    </a:moveTo>
                    <a:lnTo>
                      <a:pt x="18" y="50"/>
                    </a:lnTo>
                    <a:lnTo>
                      <a:pt x="15" y="45"/>
                    </a:lnTo>
                    <a:lnTo>
                      <a:pt x="21" y="35"/>
                    </a:lnTo>
                    <a:lnTo>
                      <a:pt x="16" y="27"/>
                    </a:lnTo>
                    <a:lnTo>
                      <a:pt x="22" y="22"/>
                    </a:lnTo>
                    <a:lnTo>
                      <a:pt x="19" y="18"/>
                    </a:lnTo>
                    <a:lnTo>
                      <a:pt x="15" y="10"/>
                    </a:lnTo>
                    <a:lnTo>
                      <a:pt x="21" y="10"/>
                    </a:lnTo>
                    <a:lnTo>
                      <a:pt x="29" y="7"/>
                    </a:lnTo>
                    <a:lnTo>
                      <a:pt x="35" y="1"/>
                    </a:lnTo>
                    <a:lnTo>
                      <a:pt x="41" y="0"/>
                    </a:lnTo>
                    <a:lnTo>
                      <a:pt x="36" y="6"/>
                    </a:lnTo>
                    <a:lnTo>
                      <a:pt x="39" y="19"/>
                    </a:lnTo>
                    <a:lnTo>
                      <a:pt x="45" y="19"/>
                    </a:lnTo>
                    <a:lnTo>
                      <a:pt x="48" y="22"/>
                    </a:lnTo>
                    <a:lnTo>
                      <a:pt x="57" y="25"/>
                    </a:lnTo>
                    <a:lnTo>
                      <a:pt x="60" y="30"/>
                    </a:lnTo>
                    <a:lnTo>
                      <a:pt x="63" y="38"/>
                    </a:lnTo>
                    <a:lnTo>
                      <a:pt x="68" y="41"/>
                    </a:lnTo>
                    <a:lnTo>
                      <a:pt x="68" y="48"/>
                    </a:lnTo>
                    <a:lnTo>
                      <a:pt x="63" y="62"/>
                    </a:lnTo>
                    <a:lnTo>
                      <a:pt x="60" y="68"/>
                    </a:lnTo>
                    <a:lnTo>
                      <a:pt x="59" y="74"/>
                    </a:lnTo>
                    <a:lnTo>
                      <a:pt x="54" y="79"/>
                    </a:lnTo>
                    <a:lnTo>
                      <a:pt x="47" y="71"/>
                    </a:lnTo>
                    <a:lnTo>
                      <a:pt x="35" y="65"/>
                    </a:lnTo>
                    <a:lnTo>
                      <a:pt x="33" y="69"/>
                    </a:lnTo>
                    <a:lnTo>
                      <a:pt x="27" y="66"/>
                    </a:lnTo>
                    <a:lnTo>
                      <a:pt x="29" y="63"/>
                    </a:lnTo>
                    <a:lnTo>
                      <a:pt x="22" y="62"/>
                    </a:lnTo>
                    <a:lnTo>
                      <a:pt x="19" y="56"/>
                    </a:lnTo>
                    <a:lnTo>
                      <a:pt x="10" y="60"/>
                    </a:lnTo>
                    <a:lnTo>
                      <a:pt x="9" y="65"/>
                    </a:lnTo>
                    <a:lnTo>
                      <a:pt x="10" y="73"/>
                    </a:lnTo>
                    <a:lnTo>
                      <a:pt x="16" y="74"/>
                    </a:lnTo>
                    <a:lnTo>
                      <a:pt x="16" y="80"/>
                    </a:lnTo>
                    <a:lnTo>
                      <a:pt x="22" y="76"/>
                    </a:lnTo>
                    <a:lnTo>
                      <a:pt x="27" y="85"/>
                    </a:lnTo>
                    <a:lnTo>
                      <a:pt x="38" y="82"/>
                    </a:lnTo>
                    <a:lnTo>
                      <a:pt x="32" y="92"/>
                    </a:lnTo>
                    <a:lnTo>
                      <a:pt x="27" y="98"/>
                    </a:lnTo>
                    <a:lnTo>
                      <a:pt x="32" y="104"/>
                    </a:lnTo>
                    <a:lnTo>
                      <a:pt x="38" y="101"/>
                    </a:lnTo>
                    <a:lnTo>
                      <a:pt x="44" y="104"/>
                    </a:lnTo>
                    <a:lnTo>
                      <a:pt x="47" y="107"/>
                    </a:lnTo>
                    <a:lnTo>
                      <a:pt x="44" y="117"/>
                    </a:lnTo>
                    <a:lnTo>
                      <a:pt x="45" y="126"/>
                    </a:lnTo>
                    <a:lnTo>
                      <a:pt x="38" y="127"/>
                    </a:lnTo>
                    <a:lnTo>
                      <a:pt x="38" y="126"/>
                    </a:lnTo>
                    <a:lnTo>
                      <a:pt x="36" y="123"/>
                    </a:lnTo>
                    <a:lnTo>
                      <a:pt x="32" y="123"/>
                    </a:lnTo>
                    <a:lnTo>
                      <a:pt x="29" y="129"/>
                    </a:lnTo>
                    <a:lnTo>
                      <a:pt x="27" y="123"/>
                    </a:lnTo>
                    <a:lnTo>
                      <a:pt x="21" y="129"/>
                    </a:lnTo>
                    <a:lnTo>
                      <a:pt x="16" y="129"/>
                    </a:lnTo>
                    <a:lnTo>
                      <a:pt x="12" y="136"/>
                    </a:lnTo>
                    <a:lnTo>
                      <a:pt x="9" y="135"/>
                    </a:lnTo>
                    <a:lnTo>
                      <a:pt x="4" y="136"/>
                    </a:lnTo>
                    <a:lnTo>
                      <a:pt x="1" y="135"/>
                    </a:lnTo>
                    <a:lnTo>
                      <a:pt x="7" y="117"/>
                    </a:lnTo>
                    <a:lnTo>
                      <a:pt x="7" y="112"/>
                    </a:lnTo>
                    <a:lnTo>
                      <a:pt x="6" y="104"/>
                    </a:lnTo>
                    <a:lnTo>
                      <a:pt x="6" y="100"/>
                    </a:lnTo>
                    <a:lnTo>
                      <a:pt x="4" y="95"/>
                    </a:lnTo>
                    <a:lnTo>
                      <a:pt x="6" y="86"/>
                    </a:lnTo>
                    <a:lnTo>
                      <a:pt x="0" y="57"/>
                    </a:lnTo>
                    <a:lnTo>
                      <a:pt x="4" y="53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0" name="Freeform 5543">
                <a:extLst>
                  <a:ext uri="{FF2B5EF4-FFF2-40B4-BE49-F238E27FC236}">
                    <a16:creationId xmlns:a16="http://schemas.microsoft.com/office/drawing/2014/main" id="{956546E6-B250-617D-A7FD-236DE11F2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18"/>
                <a:ext cx="34" cy="68"/>
              </a:xfrm>
              <a:custGeom>
                <a:avLst/>
                <a:gdLst>
                  <a:gd name="T0" fmla="*/ 18 w 68"/>
                  <a:gd name="T1" fmla="*/ 50 h 136"/>
                  <a:gd name="T2" fmla="*/ 21 w 68"/>
                  <a:gd name="T3" fmla="*/ 35 h 136"/>
                  <a:gd name="T4" fmla="*/ 22 w 68"/>
                  <a:gd name="T5" fmla="*/ 22 h 136"/>
                  <a:gd name="T6" fmla="*/ 15 w 68"/>
                  <a:gd name="T7" fmla="*/ 10 h 136"/>
                  <a:gd name="T8" fmla="*/ 29 w 68"/>
                  <a:gd name="T9" fmla="*/ 7 h 136"/>
                  <a:gd name="T10" fmla="*/ 41 w 68"/>
                  <a:gd name="T11" fmla="*/ 0 h 136"/>
                  <a:gd name="T12" fmla="*/ 39 w 68"/>
                  <a:gd name="T13" fmla="*/ 19 h 136"/>
                  <a:gd name="T14" fmla="*/ 48 w 68"/>
                  <a:gd name="T15" fmla="*/ 22 h 136"/>
                  <a:gd name="T16" fmla="*/ 60 w 68"/>
                  <a:gd name="T17" fmla="*/ 30 h 136"/>
                  <a:gd name="T18" fmla="*/ 68 w 68"/>
                  <a:gd name="T19" fmla="*/ 41 h 136"/>
                  <a:gd name="T20" fmla="*/ 63 w 68"/>
                  <a:gd name="T21" fmla="*/ 62 h 136"/>
                  <a:gd name="T22" fmla="*/ 59 w 68"/>
                  <a:gd name="T23" fmla="*/ 74 h 136"/>
                  <a:gd name="T24" fmla="*/ 47 w 68"/>
                  <a:gd name="T25" fmla="*/ 71 h 136"/>
                  <a:gd name="T26" fmla="*/ 33 w 68"/>
                  <a:gd name="T27" fmla="*/ 69 h 136"/>
                  <a:gd name="T28" fmla="*/ 29 w 68"/>
                  <a:gd name="T29" fmla="*/ 63 h 136"/>
                  <a:gd name="T30" fmla="*/ 19 w 68"/>
                  <a:gd name="T31" fmla="*/ 56 h 136"/>
                  <a:gd name="T32" fmla="*/ 9 w 68"/>
                  <a:gd name="T33" fmla="*/ 65 h 136"/>
                  <a:gd name="T34" fmla="*/ 16 w 68"/>
                  <a:gd name="T35" fmla="*/ 74 h 136"/>
                  <a:gd name="T36" fmla="*/ 22 w 68"/>
                  <a:gd name="T37" fmla="*/ 76 h 136"/>
                  <a:gd name="T38" fmla="*/ 38 w 68"/>
                  <a:gd name="T39" fmla="*/ 82 h 136"/>
                  <a:gd name="T40" fmla="*/ 27 w 68"/>
                  <a:gd name="T41" fmla="*/ 98 h 136"/>
                  <a:gd name="T42" fmla="*/ 38 w 68"/>
                  <a:gd name="T43" fmla="*/ 101 h 136"/>
                  <a:gd name="T44" fmla="*/ 47 w 68"/>
                  <a:gd name="T45" fmla="*/ 107 h 136"/>
                  <a:gd name="T46" fmla="*/ 45 w 68"/>
                  <a:gd name="T47" fmla="*/ 126 h 136"/>
                  <a:gd name="T48" fmla="*/ 38 w 68"/>
                  <a:gd name="T49" fmla="*/ 126 h 136"/>
                  <a:gd name="T50" fmla="*/ 32 w 68"/>
                  <a:gd name="T51" fmla="*/ 123 h 136"/>
                  <a:gd name="T52" fmla="*/ 27 w 68"/>
                  <a:gd name="T53" fmla="*/ 123 h 136"/>
                  <a:gd name="T54" fmla="*/ 16 w 68"/>
                  <a:gd name="T55" fmla="*/ 129 h 136"/>
                  <a:gd name="T56" fmla="*/ 9 w 68"/>
                  <a:gd name="T57" fmla="*/ 135 h 136"/>
                  <a:gd name="T58" fmla="*/ 1 w 68"/>
                  <a:gd name="T59" fmla="*/ 135 h 136"/>
                  <a:gd name="T60" fmla="*/ 7 w 68"/>
                  <a:gd name="T61" fmla="*/ 112 h 136"/>
                  <a:gd name="T62" fmla="*/ 6 w 68"/>
                  <a:gd name="T63" fmla="*/ 100 h 136"/>
                  <a:gd name="T64" fmla="*/ 6 w 68"/>
                  <a:gd name="T65" fmla="*/ 86 h 136"/>
                  <a:gd name="T66" fmla="*/ 4 w 68"/>
                  <a:gd name="T67" fmla="*/ 53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" h="136">
                    <a:moveTo>
                      <a:pt x="16" y="53"/>
                    </a:moveTo>
                    <a:lnTo>
                      <a:pt x="18" y="50"/>
                    </a:lnTo>
                    <a:lnTo>
                      <a:pt x="15" y="45"/>
                    </a:lnTo>
                    <a:lnTo>
                      <a:pt x="21" y="35"/>
                    </a:lnTo>
                    <a:lnTo>
                      <a:pt x="16" y="27"/>
                    </a:lnTo>
                    <a:lnTo>
                      <a:pt x="22" y="22"/>
                    </a:lnTo>
                    <a:lnTo>
                      <a:pt x="19" y="18"/>
                    </a:lnTo>
                    <a:lnTo>
                      <a:pt x="15" y="10"/>
                    </a:lnTo>
                    <a:lnTo>
                      <a:pt x="21" y="10"/>
                    </a:lnTo>
                    <a:lnTo>
                      <a:pt x="29" y="7"/>
                    </a:lnTo>
                    <a:lnTo>
                      <a:pt x="35" y="1"/>
                    </a:lnTo>
                    <a:lnTo>
                      <a:pt x="41" y="0"/>
                    </a:lnTo>
                    <a:lnTo>
                      <a:pt x="36" y="6"/>
                    </a:lnTo>
                    <a:lnTo>
                      <a:pt x="39" y="19"/>
                    </a:lnTo>
                    <a:lnTo>
                      <a:pt x="45" y="19"/>
                    </a:lnTo>
                    <a:lnTo>
                      <a:pt x="48" y="22"/>
                    </a:lnTo>
                    <a:lnTo>
                      <a:pt x="57" y="25"/>
                    </a:lnTo>
                    <a:lnTo>
                      <a:pt x="60" y="30"/>
                    </a:lnTo>
                    <a:lnTo>
                      <a:pt x="63" y="38"/>
                    </a:lnTo>
                    <a:lnTo>
                      <a:pt x="68" y="41"/>
                    </a:lnTo>
                    <a:lnTo>
                      <a:pt x="68" y="48"/>
                    </a:lnTo>
                    <a:lnTo>
                      <a:pt x="63" y="62"/>
                    </a:lnTo>
                    <a:lnTo>
                      <a:pt x="60" y="68"/>
                    </a:lnTo>
                    <a:lnTo>
                      <a:pt x="59" y="74"/>
                    </a:lnTo>
                    <a:lnTo>
                      <a:pt x="54" y="79"/>
                    </a:lnTo>
                    <a:lnTo>
                      <a:pt x="47" y="71"/>
                    </a:lnTo>
                    <a:lnTo>
                      <a:pt x="35" y="65"/>
                    </a:lnTo>
                    <a:lnTo>
                      <a:pt x="33" y="69"/>
                    </a:lnTo>
                    <a:lnTo>
                      <a:pt x="27" y="66"/>
                    </a:lnTo>
                    <a:lnTo>
                      <a:pt x="29" y="63"/>
                    </a:lnTo>
                    <a:lnTo>
                      <a:pt x="22" y="62"/>
                    </a:lnTo>
                    <a:lnTo>
                      <a:pt x="19" y="56"/>
                    </a:lnTo>
                    <a:lnTo>
                      <a:pt x="10" y="60"/>
                    </a:lnTo>
                    <a:lnTo>
                      <a:pt x="9" y="65"/>
                    </a:lnTo>
                    <a:lnTo>
                      <a:pt x="10" y="73"/>
                    </a:lnTo>
                    <a:lnTo>
                      <a:pt x="16" y="74"/>
                    </a:lnTo>
                    <a:lnTo>
                      <a:pt x="16" y="80"/>
                    </a:lnTo>
                    <a:lnTo>
                      <a:pt x="22" y="76"/>
                    </a:lnTo>
                    <a:lnTo>
                      <a:pt x="27" y="85"/>
                    </a:lnTo>
                    <a:lnTo>
                      <a:pt x="38" y="82"/>
                    </a:lnTo>
                    <a:lnTo>
                      <a:pt x="32" y="92"/>
                    </a:lnTo>
                    <a:lnTo>
                      <a:pt x="27" y="98"/>
                    </a:lnTo>
                    <a:lnTo>
                      <a:pt x="32" y="104"/>
                    </a:lnTo>
                    <a:lnTo>
                      <a:pt x="38" y="101"/>
                    </a:lnTo>
                    <a:lnTo>
                      <a:pt x="44" y="104"/>
                    </a:lnTo>
                    <a:lnTo>
                      <a:pt x="47" y="107"/>
                    </a:lnTo>
                    <a:lnTo>
                      <a:pt x="44" y="117"/>
                    </a:lnTo>
                    <a:lnTo>
                      <a:pt x="45" y="126"/>
                    </a:lnTo>
                    <a:lnTo>
                      <a:pt x="38" y="127"/>
                    </a:lnTo>
                    <a:lnTo>
                      <a:pt x="38" y="126"/>
                    </a:lnTo>
                    <a:lnTo>
                      <a:pt x="36" y="123"/>
                    </a:lnTo>
                    <a:lnTo>
                      <a:pt x="32" y="123"/>
                    </a:lnTo>
                    <a:lnTo>
                      <a:pt x="29" y="129"/>
                    </a:lnTo>
                    <a:lnTo>
                      <a:pt x="27" y="123"/>
                    </a:lnTo>
                    <a:lnTo>
                      <a:pt x="21" y="129"/>
                    </a:lnTo>
                    <a:lnTo>
                      <a:pt x="16" y="129"/>
                    </a:lnTo>
                    <a:lnTo>
                      <a:pt x="12" y="136"/>
                    </a:lnTo>
                    <a:lnTo>
                      <a:pt x="9" y="135"/>
                    </a:lnTo>
                    <a:lnTo>
                      <a:pt x="4" y="136"/>
                    </a:lnTo>
                    <a:lnTo>
                      <a:pt x="1" y="135"/>
                    </a:lnTo>
                    <a:lnTo>
                      <a:pt x="7" y="117"/>
                    </a:lnTo>
                    <a:lnTo>
                      <a:pt x="7" y="112"/>
                    </a:lnTo>
                    <a:lnTo>
                      <a:pt x="6" y="104"/>
                    </a:lnTo>
                    <a:lnTo>
                      <a:pt x="6" y="100"/>
                    </a:lnTo>
                    <a:lnTo>
                      <a:pt x="4" y="95"/>
                    </a:lnTo>
                    <a:lnTo>
                      <a:pt x="6" y="86"/>
                    </a:lnTo>
                    <a:lnTo>
                      <a:pt x="0" y="57"/>
                    </a:lnTo>
                    <a:lnTo>
                      <a:pt x="4" y="53"/>
                    </a:lnTo>
                    <a:lnTo>
                      <a:pt x="16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1" name="Freeform 5544">
                <a:extLst>
                  <a:ext uri="{FF2B5EF4-FFF2-40B4-BE49-F238E27FC236}">
                    <a16:creationId xmlns:a16="http://schemas.microsoft.com/office/drawing/2014/main" id="{AACF8CBF-048C-7280-041D-D3B0623EF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560"/>
                <a:ext cx="60" cy="78"/>
              </a:xfrm>
              <a:custGeom>
                <a:avLst/>
                <a:gdLst>
                  <a:gd name="T0" fmla="*/ 113 w 119"/>
                  <a:gd name="T1" fmla="*/ 21 h 155"/>
                  <a:gd name="T2" fmla="*/ 103 w 119"/>
                  <a:gd name="T3" fmla="*/ 32 h 155"/>
                  <a:gd name="T4" fmla="*/ 95 w 119"/>
                  <a:gd name="T5" fmla="*/ 32 h 155"/>
                  <a:gd name="T6" fmla="*/ 83 w 119"/>
                  <a:gd name="T7" fmla="*/ 29 h 155"/>
                  <a:gd name="T8" fmla="*/ 78 w 119"/>
                  <a:gd name="T9" fmla="*/ 20 h 155"/>
                  <a:gd name="T10" fmla="*/ 56 w 119"/>
                  <a:gd name="T11" fmla="*/ 8 h 155"/>
                  <a:gd name="T12" fmla="*/ 53 w 119"/>
                  <a:gd name="T13" fmla="*/ 5 h 155"/>
                  <a:gd name="T14" fmla="*/ 33 w 119"/>
                  <a:gd name="T15" fmla="*/ 5 h 155"/>
                  <a:gd name="T16" fmla="*/ 34 w 119"/>
                  <a:gd name="T17" fmla="*/ 14 h 155"/>
                  <a:gd name="T18" fmla="*/ 36 w 119"/>
                  <a:gd name="T19" fmla="*/ 20 h 155"/>
                  <a:gd name="T20" fmla="*/ 30 w 119"/>
                  <a:gd name="T21" fmla="*/ 8 h 155"/>
                  <a:gd name="T22" fmla="*/ 25 w 119"/>
                  <a:gd name="T23" fmla="*/ 21 h 155"/>
                  <a:gd name="T24" fmla="*/ 18 w 119"/>
                  <a:gd name="T25" fmla="*/ 27 h 155"/>
                  <a:gd name="T26" fmla="*/ 4 w 119"/>
                  <a:gd name="T27" fmla="*/ 38 h 155"/>
                  <a:gd name="T28" fmla="*/ 3 w 119"/>
                  <a:gd name="T29" fmla="*/ 49 h 155"/>
                  <a:gd name="T30" fmla="*/ 15 w 119"/>
                  <a:gd name="T31" fmla="*/ 56 h 155"/>
                  <a:gd name="T32" fmla="*/ 27 w 119"/>
                  <a:gd name="T33" fmla="*/ 62 h 155"/>
                  <a:gd name="T34" fmla="*/ 28 w 119"/>
                  <a:gd name="T35" fmla="*/ 73 h 155"/>
                  <a:gd name="T36" fmla="*/ 27 w 119"/>
                  <a:gd name="T37" fmla="*/ 85 h 155"/>
                  <a:gd name="T38" fmla="*/ 41 w 119"/>
                  <a:gd name="T39" fmla="*/ 91 h 155"/>
                  <a:gd name="T40" fmla="*/ 47 w 119"/>
                  <a:gd name="T41" fmla="*/ 96 h 155"/>
                  <a:gd name="T42" fmla="*/ 59 w 119"/>
                  <a:gd name="T43" fmla="*/ 96 h 155"/>
                  <a:gd name="T44" fmla="*/ 60 w 119"/>
                  <a:gd name="T45" fmla="*/ 105 h 155"/>
                  <a:gd name="T46" fmla="*/ 66 w 119"/>
                  <a:gd name="T47" fmla="*/ 116 h 155"/>
                  <a:gd name="T48" fmla="*/ 60 w 119"/>
                  <a:gd name="T49" fmla="*/ 122 h 155"/>
                  <a:gd name="T50" fmla="*/ 48 w 119"/>
                  <a:gd name="T51" fmla="*/ 128 h 155"/>
                  <a:gd name="T52" fmla="*/ 47 w 119"/>
                  <a:gd name="T53" fmla="*/ 149 h 155"/>
                  <a:gd name="T54" fmla="*/ 56 w 119"/>
                  <a:gd name="T55" fmla="*/ 155 h 155"/>
                  <a:gd name="T56" fmla="*/ 65 w 119"/>
                  <a:gd name="T57" fmla="*/ 144 h 155"/>
                  <a:gd name="T58" fmla="*/ 75 w 119"/>
                  <a:gd name="T59" fmla="*/ 138 h 155"/>
                  <a:gd name="T60" fmla="*/ 68 w 119"/>
                  <a:gd name="T61" fmla="*/ 126 h 155"/>
                  <a:gd name="T62" fmla="*/ 82 w 119"/>
                  <a:gd name="T63" fmla="*/ 123 h 155"/>
                  <a:gd name="T64" fmla="*/ 94 w 119"/>
                  <a:gd name="T65" fmla="*/ 116 h 155"/>
                  <a:gd name="T66" fmla="*/ 113 w 119"/>
                  <a:gd name="T67" fmla="*/ 103 h 155"/>
                  <a:gd name="T68" fmla="*/ 110 w 119"/>
                  <a:gd name="T69" fmla="*/ 91 h 155"/>
                  <a:gd name="T70" fmla="*/ 98 w 119"/>
                  <a:gd name="T71" fmla="*/ 87 h 155"/>
                  <a:gd name="T72" fmla="*/ 97 w 119"/>
                  <a:gd name="T73" fmla="*/ 73 h 155"/>
                  <a:gd name="T74" fmla="*/ 103 w 119"/>
                  <a:gd name="T75" fmla="*/ 65 h 155"/>
                  <a:gd name="T76" fmla="*/ 100 w 119"/>
                  <a:gd name="T77" fmla="*/ 53 h 155"/>
                  <a:gd name="T78" fmla="*/ 107 w 119"/>
                  <a:gd name="T79" fmla="*/ 41 h 155"/>
                  <a:gd name="T80" fmla="*/ 112 w 119"/>
                  <a:gd name="T81" fmla="*/ 41 h 155"/>
                  <a:gd name="T82" fmla="*/ 116 w 119"/>
                  <a:gd name="T83" fmla="*/ 32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9" h="155">
                    <a:moveTo>
                      <a:pt x="119" y="26"/>
                    </a:moveTo>
                    <a:lnTo>
                      <a:pt x="113" y="21"/>
                    </a:lnTo>
                    <a:lnTo>
                      <a:pt x="106" y="20"/>
                    </a:lnTo>
                    <a:lnTo>
                      <a:pt x="103" y="32"/>
                    </a:lnTo>
                    <a:lnTo>
                      <a:pt x="101" y="37"/>
                    </a:lnTo>
                    <a:lnTo>
                      <a:pt x="95" y="32"/>
                    </a:lnTo>
                    <a:lnTo>
                      <a:pt x="85" y="32"/>
                    </a:lnTo>
                    <a:lnTo>
                      <a:pt x="83" y="29"/>
                    </a:lnTo>
                    <a:lnTo>
                      <a:pt x="85" y="23"/>
                    </a:lnTo>
                    <a:lnTo>
                      <a:pt x="78" y="20"/>
                    </a:lnTo>
                    <a:lnTo>
                      <a:pt x="72" y="14"/>
                    </a:lnTo>
                    <a:lnTo>
                      <a:pt x="56" y="8"/>
                    </a:lnTo>
                    <a:lnTo>
                      <a:pt x="57" y="6"/>
                    </a:lnTo>
                    <a:lnTo>
                      <a:pt x="53" y="5"/>
                    </a:lnTo>
                    <a:lnTo>
                      <a:pt x="44" y="0"/>
                    </a:lnTo>
                    <a:lnTo>
                      <a:pt x="33" y="5"/>
                    </a:lnTo>
                    <a:lnTo>
                      <a:pt x="30" y="6"/>
                    </a:lnTo>
                    <a:lnTo>
                      <a:pt x="34" y="14"/>
                    </a:lnTo>
                    <a:lnTo>
                      <a:pt x="39" y="17"/>
                    </a:lnTo>
                    <a:lnTo>
                      <a:pt x="36" y="20"/>
                    </a:lnTo>
                    <a:lnTo>
                      <a:pt x="30" y="15"/>
                    </a:lnTo>
                    <a:lnTo>
                      <a:pt x="30" y="8"/>
                    </a:lnTo>
                    <a:lnTo>
                      <a:pt x="25" y="9"/>
                    </a:lnTo>
                    <a:lnTo>
                      <a:pt x="25" y="21"/>
                    </a:lnTo>
                    <a:lnTo>
                      <a:pt x="25" y="26"/>
                    </a:lnTo>
                    <a:lnTo>
                      <a:pt x="18" y="27"/>
                    </a:lnTo>
                    <a:lnTo>
                      <a:pt x="13" y="32"/>
                    </a:lnTo>
                    <a:lnTo>
                      <a:pt x="4" y="38"/>
                    </a:lnTo>
                    <a:lnTo>
                      <a:pt x="0" y="44"/>
                    </a:lnTo>
                    <a:lnTo>
                      <a:pt x="3" y="49"/>
                    </a:lnTo>
                    <a:lnTo>
                      <a:pt x="6" y="50"/>
                    </a:lnTo>
                    <a:lnTo>
                      <a:pt x="15" y="56"/>
                    </a:lnTo>
                    <a:lnTo>
                      <a:pt x="21" y="59"/>
                    </a:lnTo>
                    <a:lnTo>
                      <a:pt x="27" y="62"/>
                    </a:lnTo>
                    <a:lnTo>
                      <a:pt x="24" y="68"/>
                    </a:lnTo>
                    <a:lnTo>
                      <a:pt x="28" y="73"/>
                    </a:lnTo>
                    <a:lnTo>
                      <a:pt x="36" y="75"/>
                    </a:lnTo>
                    <a:lnTo>
                      <a:pt x="27" y="85"/>
                    </a:lnTo>
                    <a:lnTo>
                      <a:pt x="31" y="91"/>
                    </a:lnTo>
                    <a:lnTo>
                      <a:pt x="41" y="91"/>
                    </a:lnTo>
                    <a:lnTo>
                      <a:pt x="48" y="93"/>
                    </a:lnTo>
                    <a:lnTo>
                      <a:pt x="47" y="96"/>
                    </a:lnTo>
                    <a:lnTo>
                      <a:pt x="50" y="97"/>
                    </a:lnTo>
                    <a:lnTo>
                      <a:pt x="59" y="96"/>
                    </a:lnTo>
                    <a:lnTo>
                      <a:pt x="63" y="99"/>
                    </a:lnTo>
                    <a:lnTo>
                      <a:pt x="60" y="105"/>
                    </a:lnTo>
                    <a:lnTo>
                      <a:pt x="60" y="113"/>
                    </a:lnTo>
                    <a:lnTo>
                      <a:pt x="66" y="116"/>
                    </a:lnTo>
                    <a:lnTo>
                      <a:pt x="65" y="120"/>
                    </a:lnTo>
                    <a:lnTo>
                      <a:pt x="60" y="122"/>
                    </a:lnTo>
                    <a:lnTo>
                      <a:pt x="57" y="129"/>
                    </a:lnTo>
                    <a:lnTo>
                      <a:pt x="48" y="128"/>
                    </a:lnTo>
                    <a:lnTo>
                      <a:pt x="50" y="138"/>
                    </a:lnTo>
                    <a:lnTo>
                      <a:pt x="47" y="149"/>
                    </a:lnTo>
                    <a:lnTo>
                      <a:pt x="51" y="151"/>
                    </a:lnTo>
                    <a:lnTo>
                      <a:pt x="56" y="155"/>
                    </a:lnTo>
                    <a:lnTo>
                      <a:pt x="60" y="152"/>
                    </a:lnTo>
                    <a:lnTo>
                      <a:pt x="65" y="144"/>
                    </a:lnTo>
                    <a:lnTo>
                      <a:pt x="69" y="143"/>
                    </a:lnTo>
                    <a:lnTo>
                      <a:pt x="75" y="138"/>
                    </a:lnTo>
                    <a:lnTo>
                      <a:pt x="72" y="134"/>
                    </a:lnTo>
                    <a:lnTo>
                      <a:pt x="68" y="126"/>
                    </a:lnTo>
                    <a:lnTo>
                      <a:pt x="74" y="126"/>
                    </a:lnTo>
                    <a:lnTo>
                      <a:pt x="82" y="123"/>
                    </a:lnTo>
                    <a:lnTo>
                      <a:pt x="88" y="117"/>
                    </a:lnTo>
                    <a:lnTo>
                      <a:pt x="94" y="116"/>
                    </a:lnTo>
                    <a:lnTo>
                      <a:pt x="112" y="105"/>
                    </a:lnTo>
                    <a:lnTo>
                      <a:pt x="113" y="103"/>
                    </a:lnTo>
                    <a:lnTo>
                      <a:pt x="115" y="96"/>
                    </a:lnTo>
                    <a:lnTo>
                      <a:pt x="110" y="91"/>
                    </a:lnTo>
                    <a:lnTo>
                      <a:pt x="103" y="87"/>
                    </a:lnTo>
                    <a:lnTo>
                      <a:pt x="98" y="87"/>
                    </a:lnTo>
                    <a:lnTo>
                      <a:pt x="103" y="78"/>
                    </a:lnTo>
                    <a:lnTo>
                      <a:pt x="97" y="73"/>
                    </a:lnTo>
                    <a:lnTo>
                      <a:pt x="101" y="68"/>
                    </a:lnTo>
                    <a:lnTo>
                      <a:pt x="103" y="65"/>
                    </a:lnTo>
                    <a:lnTo>
                      <a:pt x="101" y="59"/>
                    </a:lnTo>
                    <a:lnTo>
                      <a:pt x="100" y="53"/>
                    </a:lnTo>
                    <a:lnTo>
                      <a:pt x="103" y="43"/>
                    </a:lnTo>
                    <a:lnTo>
                      <a:pt x="107" y="41"/>
                    </a:lnTo>
                    <a:lnTo>
                      <a:pt x="107" y="43"/>
                    </a:lnTo>
                    <a:lnTo>
                      <a:pt x="112" y="41"/>
                    </a:lnTo>
                    <a:lnTo>
                      <a:pt x="116" y="38"/>
                    </a:lnTo>
                    <a:lnTo>
                      <a:pt x="116" y="32"/>
                    </a:lnTo>
                    <a:lnTo>
                      <a:pt x="119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2" name="Freeform 5545">
                <a:extLst>
                  <a:ext uri="{FF2B5EF4-FFF2-40B4-BE49-F238E27FC236}">
                    <a16:creationId xmlns:a16="http://schemas.microsoft.com/office/drawing/2014/main" id="{810F2E88-0326-3396-373D-C5E1D4B90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560"/>
                <a:ext cx="60" cy="78"/>
              </a:xfrm>
              <a:custGeom>
                <a:avLst/>
                <a:gdLst>
                  <a:gd name="T0" fmla="*/ 116 w 119"/>
                  <a:gd name="T1" fmla="*/ 32 h 155"/>
                  <a:gd name="T2" fmla="*/ 112 w 119"/>
                  <a:gd name="T3" fmla="*/ 41 h 155"/>
                  <a:gd name="T4" fmla="*/ 107 w 119"/>
                  <a:gd name="T5" fmla="*/ 41 h 155"/>
                  <a:gd name="T6" fmla="*/ 100 w 119"/>
                  <a:gd name="T7" fmla="*/ 53 h 155"/>
                  <a:gd name="T8" fmla="*/ 103 w 119"/>
                  <a:gd name="T9" fmla="*/ 65 h 155"/>
                  <a:gd name="T10" fmla="*/ 97 w 119"/>
                  <a:gd name="T11" fmla="*/ 73 h 155"/>
                  <a:gd name="T12" fmla="*/ 98 w 119"/>
                  <a:gd name="T13" fmla="*/ 87 h 155"/>
                  <a:gd name="T14" fmla="*/ 110 w 119"/>
                  <a:gd name="T15" fmla="*/ 91 h 155"/>
                  <a:gd name="T16" fmla="*/ 113 w 119"/>
                  <a:gd name="T17" fmla="*/ 103 h 155"/>
                  <a:gd name="T18" fmla="*/ 94 w 119"/>
                  <a:gd name="T19" fmla="*/ 116 h 155"/>
                  <a:gd name="T20" fmla="*/ 82 w 119"/>
                  <a:gd name="T21" fmla="*/ 123 h 155"/>
                  <a:gd name="T22" fmla="*/ 68 w 119"/>
                  <a:gd name="T23" fmla="*/ 126 h 155"/>
                  <a:gd name="T24" fmla="*/ 75 w 119"/>
                  <a:gd name="T25" fmla="*/ 138 h 155"/>
                  <a:gd name="T26" fmla="*/ 65 w 119"/>
                  <a:gd name="T27" fmla="*/ 144 h 155"/>
                  <a:gd name="T28" fmla="*/ 56 w 119"/>
                  <a:gd name="T29" fmla="*/ 155 h 155"/>
                  <a:gd name="T30" fmla="*/ 47 w 119"/>
                  <a:gd name="T31" fmla="*/ 149 h 155"/>
                  <a:gd name="T32" fmla="*/ 48 w 119"/>
                  <a:gd name="T33" fmla="*/ 128 h 155"/>
                  <a:gd name="T34" fmla="*/ 60 w 119"/>
                  <a:gd name="T35" fmla="*/ 122 h 155"/>
                  <a:gd name="T36" fmla="*/ 66 w 119"/>
                  <a:gd name="T37" fmla="*/ 116 h 155"/>
                  <a:gd name="T38" fmla="*/ 60 w 119"/>
                  <a:gd name="T39" fmla="*/ 105 h 155"/>
                  <a:gd name="T40" fmla="*/ 59 w 119"/>
                  <a:gd name="T41" fmla="*/ 96 h 155"/>
                  <a:gd name="T42" fmla="*/ 47 w 119"/>
                  <a:gd name="T43" fmla="*/ 96 h 155"/>
                  <a:gd name="T44" fmla="*/ 41 w 119"/>
                  <a:gd name="T45" fmla="*/ 91 h 155"/>
                  <a:gd name="T46" fmla="*/ 27 w 119"/>
                  <a:gd name="T47" fmla="*/ 85 h 155"/>
                  <a:gd name="T48" fmla="*/ 28 w 119"/>
                  <a:gd name="T49" fmla="*/ 73 h 155"/>
                  <a:gd name="T50" fmla="*/ 27 w 119"/>
                  <a:gd name="T51" fmla="*/ 62 h 155"/>
                  <a:gd name="T52" fmla="*/ 15 w 119"/>
                  <a:gd name="T53" fmla="*/ 56 h 155"/>
                  <a:gd name="T54" fmla="*/ 3 w 119"/>
                  <a:gd name="T55" fmla="*/ 49 h 155"/>
                  <a:gd name="T56" fmla="*/ 4 w 119"/>
                  <a:gd name="T57" fmla="*/ 38 h 155"/>
                  <a:gd name="T58" fmla="*/ 18 w 119"/>
                  <a:gd name="T59" fmla="*/ 27 h 155"/>
                  <a:gd name="T60" fmla="*/ 25 w 119"/>
                  <a:gd name="T61" fmla="*/ 21 h 155"/>
                  <a:gd name="T62" fmla="*/ 30 w 119"/>
                  <a:gd name="T63" fmla="*/ 8 h 155"/>
                  <a:gd name="T64" fmla="*/ 36 w 119"/>
                  <a:gd name="T65" fmla="*/ 20 h 155"/>
                  <a:gd name="T66" fmla="*/ 34 w 119"/>
                  <a:gd name="T67" fmla="*/ 14 h 155"/>
                  <a:gd name="T68" fmla="*/ 33 w 119"/>
                  <a:gd name="T69" fmla="*/ 5 h 155"/>
                  <a:gd name="T70" fmla="*/ 53 w 119"/>
                  <a:gd name="T71" fmla="*/ 5 h 155"/>
                  <a:gd name="T72" fmla="*/ 56 w 119"/>
                  <a:gd name="T73" fmla="*/ 8 h 155"/>
                  <a:gd name="T74" fmla="*/ 78 w 119"/>
                  <a:gd name="T75" fmla="*/ 20 h 155"/>
                  <a:gd name="T76" fmla="*/ 83 w 119"/>
                  <a:gd name="T77" fmla="*/ 29 h 155"/>
                  <a:gd name="T78" fmla="*/ 95 w 119"/>
                  <a:gd name="T79" fmla="*/ 32 h 155"/>
                  <a:gd name="T80" fmla="*/ 103 w 119"/>
                  <a:gd name="T81" fmla="*/ 32 h 155"/>
                  <a:gd name="T82" fmla="*/ 113 w 119"/>
                  <a:gd name="T83" fmla="*/ 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9" h="155">
                    <a:moveTo>
                      <a:pt x="119" y="26"/>
                    </a:moveTo>
                    <a:lnTo>
                      <a:pt x="116" y="32"/>
                    </a:lnTo>
                    <a:lnTo>
                      <a:pt x="116" y="38"/>
                    </a:lnTo>
                    <a:lnTo>
                      <a:pt x="112" y="41"/>
                    </a:lnTo>
                    <a:lnTo>
                      <a:pt x="107" y="43"/>
                    </a:lnTo>
                    <a:lnTo>
                      <a:pt x="107" y="41"/>
                    </a:lnTo>
                    <a:lnTo>
                      <a:pt x="103" y="43"/>
                    </a:lnTo>
                    <a:lnTo>
                      <a:pt x="100" y="53"/>
                    </a:lnTo>
                    <a:lnTo>
                      <a:pt x="101" y="59"/>
                    </a:lnTo>
                    <a:lnTo>
                      <a:pt x="103" y="65"/>
                    </a:lnTo>
                    <a:lnTo>
                      <a:pt x="101" y="68"/>
                    </a:lnTo>
                    <a:lnTo>
                      <a:pt x="97" y="73"/>
                    </a:lnTo>
                    <a:lnTo>
                      <a:pt x="103" y="78"/>
                    </a:lnTo>
                    <a:lnTo>
                      <a:pt x="98" y="87"/>
                    </a:lnTo>
                    <a:lnTo>
                      <a:pt x="103" y="87"/>
                    </a:lnTo>
                    <a:lnTo>
                      <a:pt x="110" y="91"/>
                    </a:lnTo>
                    <a:lnTo>
                      <a:pt x="115" y="96"/>
                    </a:lnTo>
                    <a:lnTo>
                      <a:pt x="113" y="103"/>
                    </a:lnTo>
                    <a:lnTo>
                      <a:pt x="112" y="105"/>
                    </a:lnTo>
                    <a:lnTo>
                      <a:pt x="94" y="116"/>
                    </a:lnTo>
                    <a:lnTo>
                      <a:pt x="88" y="117"/>
                    </a:lnTo>
                    <a:lnTo>
                      <a:pt x="82" y="123"/>
                    </a:lnTo>
                    <a:lnTo>
                      <a:pt x="74" y="126"/>
                    </a:lnTo>
                    <a:lnTo>
                      <a:pt x="68" y="126"/>
                    </a:lnTo>
                    <a:lnTo>
                      <a:pt x="72" y="134"/>
                    </a:lnTo>
                    <a:lnTo>
                      <a:pt x="75" y="138"/>
                    </a:lnTo>
                    <a:lnTo>
                      <a:pt x="69" y="143"/>
                    </a:lnTo>
                    <a:lnTo>
                      <a:pt x="65" y="144"/>
                    </a:lnTo>
                    <a:lnTo>
                      <a:pt x="60" y="152"/>
                    </a:lnTo>
                    <a:lnTo>
                      <a:pt x="56" y="155"/>
                    </a:lnTo>
                    <a:lnTo>
                      <a:pt x="51" y="151"/>
                    </a:lnTo>
                    <a:lnTo>
                      <a:pt x="47" y="149"/>
                    </a:lnTo>
                    <a:lnTo>
                      <a:pt x="50" y="138"/>
                    </a:lnTo>
                    <a:lnTo>
                      <a:pt x="48" y="128"/>
                    </a:lnTo>
                    <a:lnTo>
                      <a:pt x="57" y="129"/>
                    </a:lnTo>
                    <a:lnTo>
                      <a:pt x="60" y="122"/>
                    </a:lnTo>
                    <a:lnTo>
                      <a:pt x="65" y="120"/>
                    </a:lnTo>
                    <a:lnTo>
                      <a:pt x="66" y="116"/>
                    </a:lnTo>
                    <a:lnTo>
                      <a:pt x="60" y="113"/>
                    </a:lnTo>
                    <a:lnTo>
                      <a:pt x="60" y="105"/>
                    </a:lnTo>
                    <a:lnTo>
                      <a:pt x="63" y="99"/>
                    </a:lnTo>
                    <a:lnTo>
                      <a:pt x="59" y="96"/>
                    </a:lnTo>
                    <a:lnTo>
                      <a:pt x="50" y="97"/>
                    </a:lnTo>
                    <a:lnTo>
                      <a:pt x="47" y="96"/>
                    </a:lnTo>
                    <a:lnTo>
                      <a:pt x="48" y="93"/>
                    </a:lnTo>
                    <a:lnTo>
                      <a:pt x="41" y="91"/>
                    </a:lnTo>
                    <a:lnTo>
                      <a:pt x="31" y="91"/>
                    </a:lnTo>
                    <a:lnTo>
                      <a:pt x="27" y="85"/>
                    </a:lnTo>
                    <a:lnTo>
                      <a:pt x="36" y="75"/>
                    </a:lnTo>
                    <a:lnTo>
                      <a:pt x="28" y="73"/>
                    </a:lnTo>
                    <a:lnTo>
                      <a:pt x="24" y="68"/>
                    </a:lnTo>
                    <a:lnTo>
                      <a:pt x="27" y="62"/>
                    </a:lnTo>
                    <a:lnTo>
                      <a:pt x="21" y="59"/>
                    </a:lnTo>
                    <a:lnTo>
                      <a:pt x="15" y="56"/>
                    </a:lnTo>
                    <a:lnTo>
                      <a:pt x="6" y="50"/>
                    </a:lnTo>
                    <a:lnTo>
                      <a:pt x="3" y="49"/>
                    </a:lnTo>
                    <a:lnTo>
                      <a:pt x="0" y="44"/>
                    </a:lnTo>
                    <a:lnTo>
                      <a:pt x="4" y="38"/>
                    </a:lnTo>
                    <a:lnTo>
                      <a:pt x="13" y="32"/>
                    </a:lnTo>
                    <a:lnTo>
                      <a:pt x="18" y="27"/>
                    </a:lnTo>
                    <a:lnTo>
                      <a:pt x="25" y="26"/>
                    </a:lnTo>
                    <a:lnTo>
                      <a:pt x="25" y="21"/>
                    </a:lnTo>
                    <a:lnTo>
                      <a:pt x="25" y="9"/>
                    </a:lnTo>
                    <a:lnTo>
                      <a:pt x="30" y="8"/>
                    </a:lnTo>
                    <a:lnTo>
                      <a:pt x="30" y="15"/>
                    </a:lnTo>
                    <a:lnTo>
                      <a:pt x="36" y="20"/>
                    </a:lnTo>
                    <a:lnTo>
                      <a:pt x="39" y="17"/>
                    </a:lnTo>
                    <a:lnTo>
                      <a:pt x="34" y="14"/>
                    </a:lnTo>
                    <a:lnTo>
                      <a:pt x="30" y="6"/>
                    </a:lnTo>
                    <a:lnTo>
                      <a:pt x="33" y="5"/>
                    </a:lnTo>
                    <a:lnTo>
                      <a:pt x="44" y="0"/>
                    </a:lnTo>
                    <a:lnTo>
                      <a:pt x="53" y="5"/>
                    </a:lnTo>
                    <a:lnTo>
                      <a:pt x="57" y="6"/>
                    </a:lnTo>
                    <a:lnTo>
                      <a:pt x="56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85" y="23"/>
                    </a:lnTo>
                    <a:lnTo>
                      <a:pt x="83" y="29"/>
                    </a:lnTo>
                    <a:lnTo>
                      <a:pt x="85" y="32"/>
                    </a:lnTo>
                    <a:lnTo>
                      <a:pt x="95" y="32"/>
                    </a:lnTo>
                    <a:lnTo>
                      <a:pt x="101" y="37"/>
                    </a:lnTo>
                    <a:lnTo>
                      <a:pt x="103" y="32"/>
                    </a:lnTo>
                    <a:lnTo>
                      <a:pt x="106" y="20"/>
                    </a:lnTo>
                    <a:lnTo>
                      <a:pt x="113" y="21"/>
                    </a:lnTo>
                    <a:lnTo>
                      <a:pt x="119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3" name="Freeform 5546">
                <a:extLst>
                  <a:ext uri="{FF2B5EF4-FFF2-40B4-BE49-F238E27FC236}">
                    <a16:creationId xmlns:a16="http://schemas.microsoft.com/office/drawing/2014/main" id="{84C2C0A5-BBA5-8FEB-C188-667C0B16C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560"/>
                <a:ext cx="60" cy="78"/>
              </a:xfrm>
              <a:custGeom>
                <a:avLst/>
                <a:gdLst>
                  <a:gd name="T0" fmla="*/ 116 w 119"/>
                  <a:gd name="T1" fmla="*/ 32 h 155"/>
                  <a:gd name="T2" fmla="*/ 112 w 119"/>
                  <a:gd name="T3" fmla="*/ 41 h 155"/>
                  <a:gd name="T4" fmla="*/ 107 w 119"/>
                  <a:gd name="T5" fmla="*/ 41 h 155"/>
                  <a:gd name="T6" fmla="*/ 100 w 119"/>
                  <a:gd name="T7" fmla="*/ 53 h 155"/>
                  <a:gd name="T8" fmla="*/ 103 w 119"/>
                  <a:gd name="T9" fmla="*/ 65 h 155"/>
                  <a:gd name="T10" fmla="*/ 97 w 119"/>
                  <a:gd name="T11" fmla="*/ 73 h 155"/>
                  <a:gd name="T12" fmla="*/ 98 w 119"/>
                  <a:gd name="T13" fmla="*/ 87 h 155"/>
                  <a:gd name="T14" fmla="*/ 110 w 119"/>
                  <a:gd name="T15" fmla="*/ 91 h 155"/>
                  <a:gd name="T16" fmla="*/ 113 w 119"/>
                  <a:gd name="T17" fmla="*/ 103 h 155"/>
                  <a:gd name="T18" fmla="*/ 94 w 119"/>
                  <a:gd name="T19" fmla="*/ 116 h 155"/>
                  <a:gd name="T20" fmla="*/ 82 w 119"/>
                  <a:gd name="T21" fmla="*/ 123 h 155"/>
                  <a:gd name="T22" fmla="*/ 68 w 119"/>
                  <a:gd name="T23" fmla="*/ 126 h 155"/>
                  <a:gd name="T24" fmla="*/ 75 w 119"/>
                  <a:gd name="T25" fmla="*/ 138 h 155"/>
                  <a:gd name="T26" fmla="*/ 65 w 119"/>
                  <a:gd name="T27" fmla="*/ 144 h 155"/>
                  <a:gd name="T28" fmla="*/ 56 w 119"/>
                  <a:gd name="T29" fmla="*/ 155 h 155"/>
                  <a:gd name="T30" fmla="*/ 47 w 119"/>
                  <a:gd name="T31" fmla="*/ 149 h 155"/>
                  <a:gd name="T32" fmla="*/ 48 w 119"/>
                  <a:gd name="T33" fmla="*/ 128 h 155"/>
                  <a:gd name="T34" fmla="*/ 60 w 119"/>
                  <a:gd name="T35" fmla="*/ 122 h 155"/>
                  <a:gd name="T36" fmla="*/ 66 w 119"/>
                  <a:gd name="T37" fmla="*/ 116 h 155"/>
                  <a:gd name="T38" fmla="*/ 60 w 119"/>
                  <a:gd name="T39" fmla="*/ 105 h 155"/>
                  <a:gd name="T40" fmla="*/ 59 w 119"/>
                  <a:gd name="T41" fmla="*/ 96 h 155"/>
                  <a:gd name="T42" fmla="*/ 47 w 119"/>
                  <a:gd name="T43" fmla="*/ 96 h 155"/>
                  <a:gd name="T44" fmla="*/ 41 w 119"/>
                  <a:gd name="T45" fmla="*/ 91 h 155"/>
                  <a:gd name="T46" fmla="*/ 27 w 119"/>
                  <a:gd name="T47" fmla="*/ 85 h 155"/>
                  <a:gd name="T48" fmla="*/ 28 w 119"/>
                  <a:gd name="T49" fmla="*/ 73 h 155"/>
                  <a:gd name="T50" fmla="*/ 27 w 119"/>
                  <a:gd name="T51" fmla="*/ 62 h 155"/>
                  <a:gd name="T52" fmla="*/ 15 w 119"/>
                  <a:gd name="T53" fmla="*/ 56 h 155"/>
                  <a:gd name="T54" fmla="*/ 3 w 119"/>
                  <a:gd name="T55" fmla="*/ 49 h 155"/>
                  <a:gd name="T56" fmla="*/ 4 w 119"/>
                  <a:gd name="T57" fmla="*/ 38 h 155"/>
                  <a:gd name="T58" fmla="*/ 18 w 119"/>
                  <a:gd name="T59" fmla="*/ 27 h 155"/>
                  <a:gd name="T60" fmla="*/ 25 w 119"/>
                  <a:gd name="T61" fmla="*/ 21 h 155"/>
                  <a:gd name="T62" fmla="*/ 30 w 119"/>
                  <a:gd name="T63" fmla="*/ 8 h 155"/>
                  <a:gd name="T64" fmla="*/ 36 w 119"/>
                  <a:gd name="T65" fmla="*/ 20 h 155"/>
                  <a:gd name="T66" fmla="*/ 34 w 119"/>
                  <a:gd name="T67" fmla="*/ 14 h 155"/>
                  <a:gd name="T68" fmla="*/ 33 w 119"/>
                  <a:gd name="T69" fmla="*/ 5 h 155"/>
                  <a:gd name="T70" fmla="*/ 53 w 119"/>
                  <a:gd name="T71" fmla="*/ 5 h 155"/>
                  <a:gd name="T72" fmla="*/ 56 w 119"/>
                  <a:gd name="T73" fmla="*/ 8 h 155"/>
                  <a:gd name="T74" fmla="*/ 78 w 119"/>
                  <a:gd name="T75" fmla="*/ 20 h 155"/>
                  <a:gd name="T76" fmla="*/ 83 w 119"/>
                  <a:gd name="T77" fmla="*/ 29 h 155"/>
                  <a:gd name="T78" fmla="*/ 95 w 119"/>
                  <a:gd name="T79" fmla="*/ 32 h 155"/>
                  <a:gd name="T80" fmla="*/ 103 w 119"/>
                  <a:gd name="T81" fmla="*/ 32 h 155"/>
                  <a:gd name="T82" fmla="*/ 113 w 119"/>
                  <a:gd name="T83" fmla="*/ 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9" h="155">
                    <a:moveTo>
                      <a:pt x="119" y="26"/>
                    </a:moveTo>
                    <a:lnTo>
                      <a:pt x="116" y="32"/>
                    </a:lnTo>
                    <a:lnTo>
                      <a:pt x="116" y="38"/>
                    </a:lnTo>
                    <a:lnTo>
                      <a:pt x="112" y="41"/>
                    </a:lnTo>
                    <a:lnTo>
                      <a:pt x="107" y="43"/>
                    </a:lnTo>
                    <a:lnTo>
                      <a:pt x="107" y="41"/>
                    </a:lnTo>
                    <a:lnTo>
                      <a:pt x="103" y="43"/>
                    </a:lnTo>
                    <a:lnTo>
                      <a:pt x="100" y="53"/>
                    </a:lnTo>
                    <a:lnTo>
                      <a:pt x="101" y="59"/>
                    </a:lnTo>
                    <a:lnTo>
                      <a:pt x="103" y="65"/>
                    </a:lnTo>
                    <a:lnTo>
                      <a:pt x="101" y="68"/>
                    </a:lnTo>
                    <a:lnTo>
                      <a:pt x="97" y="73"/>
                    </a:lnTo>
                    <a:lnTo>
                      <a:pt x="103" y="78"/>
                    </a:lnTo>
                    <a:lnTo>
                      <a:pt x="98" y="87"/>
                    </a:lnTo>
                    <a:lnTo>
                      <a:pt x="103" y="87"/>
                    </a:lnTo>
                    <a:lnTo>
                      <a:pt x="110" y="91"/>
                    </a:lnTo>
                    <a:lnTo>
                      <a:pt x="115" y="96"/>
                    </a:lnTo>
                    <a:lnTo>
                      <a:pt x="113" y="103"/>
                    </a:lnTo>
                    <a:lnTo>
                      <a:pt x="112" y="105"/>
                    </a:lnTo>
                    <a:lnTo>
                      <a:pt x="94" y="116"/>
                    </a:lnTo>
                    <a:lnTo>
                      <a:pt x="88" y="117"/>
                    </a:lnTo>
                    <a:lnTo>
                      <a:pt x="82" y="123"/>
                    </a:lnTo>
                    <a:lnTo>
                      <a:pt x="74" y="126"/>
                    </a:lnTo>
                    <a:lnTo>
                      <a:pt x="68" y="126"/>
                    </a:lnTo>
                    <a:lnTo>
                      <a:pt x="72" y="134"/>
                    </a:lnTo>
                    <a:lnTo>
                      <a:pt x="75" y="138"/>
                    </a:lnTo>
                    <a:lnTo>
                      <a:pt x="69" y="143"/>
                    </a:lnTo>
                    <a:lnTo>
                      <a:pt x="65" y="144"/>
                    </a:lnTo>
                    <a:lnTo>
                      <a:pt x="60" y="152"/>
                    </a:lnTo>
                    <a:lnTo>
                      <a:pt x="56" y="155"/>
                    </a:lnTo>
                    <a:lnTo>
                      <a:pt x="51" y="151"/>
                    </a:lnTo>
                    <a:lnTo>
                      <a:pt x="47" y="149"/>
                    </a:lnTo>
                    <a:lnTo>
                      <a:pt x="50" y="138"/>
                    </a:lnTo>
                    <a:lnTo>
                      <a:pt x="48" y="128"/>
                    </a:lnTo>
                    <a:lnTo>
                      <a:pt x="57" y="129"/>
                    </a:lnTo>
                    <a:lnTo>
                      <a:pt x="60" y="122"/>
                    </a:lnTo>
                    <a:lnTo>
                      <a:pt x="65" y="120"/>
                    </a:lnTo>
                    <a:lnTo>
                      <a:pt x="66" y="116"/>
                    </a:lnTo>
                    <a:lnTo>
                      <a:pt x="60" y="113"/>
                    </a:lnTo>
                    <a:lnTo>
                      <a:pt x="60" y="105"/>
                    </a:lnTo>
                    <a:lnTo>
                      <a:pt x="63" y="99"/>
                    </a:lnTo>
                    <a:lnTo>
                      <a:pt x="59" y="96"/>
                    </a:lnTo>
                    <a:lnTo>
                      <a:pt x="50" y="97"/>
                    </a:lnTo>
                    <a:lnTo>
                      <a:pt x="47" y="96"/>
                    </a:lnTo>
                    <a:lnTo>
                      <a:pt x="48" y="93"/>
                    </a:lnTo>
                    <a:lnTo>
                      <a:pt x="41" y="91"/>
                    </a:lnTo>
                    <a:lnTo>
                      <a:pt x="31" y="91"/>
                    </a:lnTo>
                    <a:lnTo>
                      <a:pt x="27" y="85"/>
                    </a:lnTo>
                    <a:lnTo>
                      <a:pt x="36" y="75"/>
                    </a:lnTo>
                    <a:lnTo>
                      <a:pt x="28" y="73"/>
                    </a:lnTo>
                    <a:lnTo>
                      <a:pt x="24" y="68"/>
                    </a:lnTo>
                    <a:lnTo>
                      <a:pt x="27" y="62"/>
                    </a:lnTo>
                    <a:lnTo>
                      <a:pt x="21" y="59"/>
                    </a:lnTo>
                    <a:lnTo>
                      <a:pt x="15" y="56"/>
                    </a:lnTo>
                    <a:lnTo>
                      <a:pt x="6" y="50"/>
                    </a:lnTo>
                    <a:lnTo>
                      <a:pt x="3" y="49"/>
                    </a:lnTo>
                    <a:lnTo>
                      <a:pt x="0" y="44"/>
                    </a:lnTo>
                    <a:lnTo>
                      <a:pt x="4" y="38"/>
                    </a:lnTo>
                    <a:lnTo>
                      <a:pt x="13" y="32"/>
                    </a:lnTo>
                    <a:lnTo>
                      <a:pt x="18" y="27"/>
                    </a:lnTo>
                    <a:lnTo>
                      <a:pt x="25" y="26"/>
                    </a:lnTo>
                    <a:lnTo>
                      <a:pt x="25" y="21"/>
                    </a:lnTo>
                    <a:lnTo>
                      <a:pt x="25" y="9"/>
                    </a:lnTo>
                    <a:lnTo>
                      <a:pt x="30" y="8"/>
                    </a:lnTo>
                    <a:lnTo>
                      <a:pt x="30" y="15"/>
                    </a:lnTo>
                    <a:lnTo>
                      <a:pt x="36" y="20"/>
                    </a:lnTo>
                    <a:lnTo>
                      <a:pt x="39" y="17"/>
                    </a:lnTo>
                    <a:lnTo>
                      <a:pt x="34" y="14"/>
                    </a:lnTo>
                    <a:lnTo>
                      <a:pt x="30" y="6"/>
                    </a:lnTo>
                    <a:lnTo>
                      <a:pt x="33" y="5"/>
                    </a:lnTo>
                    <a:lnTo>
                      <a:pt x="44" y="0"/>
                    </a:lnTo>
                    <a:lnTo>
                      <a:pt x="53" y="5"/>
                    </a:lnTo>
                    <a:lnTo>
                      <a:pt x="57" y="6"/>
                    </a:lnTo>
                    <a:lnTo>
                      <a:pt x="56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85" y="23"/>
                    </a:lnTo>
                    <a:lnTo>
                      <a:pt x="83" y="29"/>
                    </a:lnTo>
                    <a:lnTo>
                      <a:pt x="85" y="32"/>
                    </a:lnTo>
                    <a:lnTo>
                      <a:pt x="95" y="32"/>
                    </a:lnTo>
                    <a:lnTo>
                      <a:pt x="101" y="37"/>
                    </a:lnTo>
                    <a:lnTo>
                      <a:pt x="103" y="32"/>
                    </a:lnTo>
                    <a:lnTo>
                      <a:pt x="106" y="20"/>
                    </a:lnTo>
                    <a:lnTo>
                      <a:pt x="113" y="21"/>
                    </a:lnTo>
                    <a:lnTo>
                      <a:pt x="119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4" name="Freeform 5547">
                <a:extLst>
                  <a:ext uri="{FF2B5EF4-FFF2-40B4-BE49-F238E27FC236}">
                    <a16:creationId xmlns:a16="http://schemas.microsoft.com/office/drawing/2014/main" id="{B43D33A0-F94D-D98B-B414-3EEEA50B7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419"/>
                <a:ext cx="81" cy="89"/>
              </a:xfrm>
              <a:custGeom>
                <a:avLst/>
                <a:gdLst>
                  <a:gd name="T0" fmla="*/ 12 w 161"/>
                  <a:gd name="T1" fmla="*/ 84 h 180"/>
                  <a:gd name="T2" fmla="*/ 9 w 161"/>
                  <a:gd name="T3" fmla="*/ 93 h 180"/>
                  <a:gd name="T4" fmla="*/ 1 w 161"/>
                  <a:gd name="T5" fmla="*/ 99 h 180"/>
                  <a:gd name="T6" fmla="*/ 7 w 161"/>
                  <a:gd name="T7" fmla="*/ 117 h 180"/>
                  <a:gd name="T8" fmla="*/ 13 w 161"/>
                  <a:gd name="T9" fmla="*/ 110 h 180"/>
                  <a:gd name="T10" fmla="*/ 22 w 161"/>
                  <a:gd name="T11" fmla="*/ 105 h 180"/>
                  <a:gd name="T12" fmla="*/ 36 w 161"/>
                  <a:gd name="T13" fmla="*/ 124 h 180"/>
                  <a:gd name="T14" fmla="*/ 42 w 161"/>
                  <a:gd name="T15" fmla="*/ 127 h 180"/>
                  <a:gd name="T16" fmla="*/ 57 w 161"/>
                  <a:gd name="T17" fmla="*/ 140 h 180"/>
                  <a:gd name="T18" fmla="*/ 47 w 161"/>
                  <a:gd name="T19" fmla="*/ 145 h 180"/>
                  <a:gd name="T20" fmla="*/ 42 w 161"/>
                  <a:gd name="T21" fmla="*/ 151 h 180"/>
                  <a:gd name="T22" fmla="*/ 48 w 161"/>
                  <a:gd name="T23" fmla="*/ 163 h 180"/>
                  <a:gd name="T24" fmla="*/ 63 w 161"/>
                  <a:gd name="T25" fmla="*/ 160 h 180"/>
                  <a:gd name="T26" fmla="*/ 63 w 161"/>
                  <a:gd name="T27" fmla="*/ 169 h 180"/>
                  <a:gd name="T28" fmla="*/ 71 w 161"/>
                  <a:gd name="T29" fmla="*/ 166 h 180"/>
                  <a:gd name="T30" fmla="*/ 74 w 161"/>
                  <a:gd name="T31" fmla="*/ 175 h 180"/>
                  <a:gd name="T32" fmla="*/ 79 w 161"/>
                  <a:gd name="T33" fmla="*/ 180 h 180"/>
                  <a:gd name="T34" fmla="*/ 80 w 161"/>
                  <a:gd name="T35" fmla="*/ 172 h 180"/>
                  <a:gd name="T36" fmla="*/ 91 w 161"/>
                  <a:gd name="T37" fmla="*/ 171 h 180"/>
                  <a:gd name="T38" fmla="*/ 94 w 161"/>
                  <a:gd name="T39" fmla="*/ 157 h 180"/>
                  <a:gd name="T40" fmla="*/ 103 w 161"/>
                  <a:gd name="T41" fmla="*/ 149 h 180"/>
                  <a:gd name="T42" fmla="*/ 110 w 161"/>
                  <a:gd name="T43" fmla="*/ 140 h 180"/>
                  <a:gd name="T44" fmla="*/ 115 w 161"/>
                  <a:gd name="T45" fmla="*/ 130 h 180"/>
                  <a:gd name="T46" fmla="*/ 126 w 161"/>
                  <a:gd name="T47" fmla="*/ 110 h 180"/>
                  <a:gd name="T48" fmla="*/ 141 w 161"/>
                  <a:gd name="T49" fmla="*/ 95 h 180"/>
                  <a:gd name="T50" fmla="*/ 151 w 161"/>
                  <a:gd name="T51" fmla="*/ 104 h 180"/>
                  <a:gd name="T52" fmla="*/ 159 w 161"/>
                  <a:gd name="T53" fmla="*/ 93 h 180"/>
                  <a:gd name="T54" fmla="*/ 130 w 161"/>
                  <a:gd name="T55" fmla="*/ 63 h 180"/>
                  <a:gd name="T56" fmla="*/ 129 w 161"/>
                  <a:gd name="T57" fmla="*/ 57 h 180"/>
                  <a:gd name="T58" fmla="*/ 127 w 161"/>
                  <a:gd name="T59" fmla="*/ 41 h 180"/>
                  <a:gd name="T60" fmla="*/ 115 w 161"/>
                  <a:gd name="T61" fmla="*/ 28 h 180"/>
                  <a:gd name="T62" fmla="*/ 106 w 161"/>
                  <a:gd name="T63" fmla="*/ 25 h 180"/>
                  <a:gd name="T64" fmla="*/ 104 w 161"/>
                  <a:gd name="T65" fmla="*/ 14 h 180"/>
                  <a:gd name="T66" fmla="*/ 100 w 161"/>
                  <a:gd name="T67" fmla="*/ 5 h 180"/>
                  <a:gd name="T68" fmla="*/ 89 w 161"/>
                  <a:gd name="T69" fmla="*/ 0 h 180"/>
                  <a:gd name="T70" fmla="*/ 66 w 161"/>
                  <a:gd name="T71" fmla="*/ 20 h 180"/>
                  <a:gd name="T72" fmla="*/ 57 w 161"/>
                  <a:gd name="T73" fmla="*/ 23 h 180"/>
                  <a:gd name="T74" fmla="*/ 45 w 161"/>
                  <a:gd name="T75" fmla="*/ 34 h 180"/>
                  <a:gd name="T76" fmla="*/ 15 w 161"/>
                  <a:gd name="T77" fmla="*/ 63 h 180"/>
                  <a:gd name="T78" fmla="*/ 0 w 161"/>
                  <a:gd name="T79" fmla="*/ 73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1" h="180">
                    <a:moveTo>
                      <a:pt x="7" y="81"/>
                    </a:moveTo>
                    <a:lnTo>
                      <a:pt x="12" y="84"/>
                    </a:lnTo>
                    <a:lnTo>
                      <a:pt x="12" y="87"/>
                    </a:lnTo>
                    <a:lnTo>
                      <a:pt x="9" y="93"/>
                    </a:lnTo>
                    <a:lnTo>
                      <a:pt x="4" y="89"/>
                    </a:lnTo>
                    <a:lnTo>
                      <a:pt x="1" y="99"/>
                    </a:lnTo>
                    <a:lnTo>
                      <a:pt x="1" y="107"/>
                    </a:lnTo>
                    <a:lnTo>
                      <a:pt x="7" y="117"/>
                    </a:lnTo>
                    <a:lnTo>
                      <a:pt x="12" y="114"/>
                    </a:lnTo>
                    <a:lnTo>
                      <a:pt x="13" y="110"/>
                    </a:lnTo>
                    <a:lnTo>
                      <a:pt x="18" y="108"/>
                    </a:lnTo>
                    <a:lnTo>
                      <a:pt x="22" y="105"/>
                    </a:lnTo>
                    <a:lnTo>
                      <a:pt x="33" y="119"/>
                    </a:lnTo>
                    <a:lnTo>
                      <a:pt x="36" y="124"/>
                    </a:lnTo>
                    <a:lnTo>
                      <a:pt x="39" y="127"/>
                    </a:lnTo>
                    <a:lnTo>
                      <a:pt x="42" y="127"/>
                    </a:lnTo>
                    <a:lnTo>
                      <a:pt x="48" y="130"/>
                    </a:lnTo>
                    <a:lnTo>
                      <a:pt x="57" y="140"/>
                    </a:lnTo>
                    <a:lnTo>
                      <a:pt x="53" y="145"/>
                    </a:lnTo>
                    <a:lnTo>
                      <a:pt x="47" y="145"/>
                    </a:lnTo>
                    <a:lnTo>
                      <a:pt x="42" y="142"/>
                    </a:lnTo>
                    <a:lnTo>
                      <a:pt x="42" y="151"/>
                    </a:lnTo>
                    <a:lnTo>
                      <a:pt x="50" y="157"/>
                    </a:lnTo>
                    <a:lnTo>
                      <a:pt x="48" y="163"/>
                    </a:lnTo>
                    <a:lnTo>
                      <a:pt x="57" y="166"/>
                    </a:lnTo>
                    <a:lnTo>
                      <a:pt x="63" y="160"/>
                    </a:lnTo>
                    <a:lnTo>
                      <a:pt x="60" y="165"/>
                    </a:lnTo>
                    <a:lnTo>
                      <a:pt x="63" y="169"/>
                    </a:lnTo>
                    <a:lnTo>
                      <a:pt x="66" y="163"/>
                    </a:lnTo>
                    <a:lnTo>
                      <a:pt x="71" y="166"/>
                    </a:lnTo>
                    <a:lnTo>
                      <a:pt x="66" y="172"/>
                    </a:lnTo>
                    <a:lnTo>
                      <a:pt x="74" y="175"/>
                    </a:lnTo>
                    <a:lnTo>
                      <a:pt x="76" y="180"/>
                    </a:lnTo>
                    <a:lnTo>
                      <a:pt x="79" y="180"/>
                    </a:lnTo>
                    <a:lnTo>
                      <a:pt x="82" y="178"/>
                    </a:lnTo>
                    <a:lnTo>
                      <a:pt x="80" y="172"/>
                    </a:lnTo>
                    <a:lnTo>
                      <a:pt x="85" y="171"/>
                    </a:lnTo>
                    <a:lnTo>
                      <a:pt x="91" y="171"/>
                    </a:lnTo>
                    <a:lnTo>
                      <a:pt x="97" y="163"/>
                    </a:lnTo>
                    <a:lnTo>
                      <a:pt x="94" y="157"/>
                    </a:lnTo>
                    <a:lnTo>
                      <a:pt x="98" y="151"/>
                    </a:lnTo>
                    <a:lnTo>
                      <a:pt x="103" y="149"/>
                    </a:lnTo>
                    <a:lnTo>
                      <a:pt x="107" y="151"/>
                    </a:lnTo>
                    <a:lnTo>
                      <a:pt x="110" y="140"/>
                    </a:lnTo>
                    <a:lnTo>
                      <a:pt x="118" y="130"/>
                    </a:lnTo>
                    <a:lnTo>
                      <a:pt x="115" y="130"/>
                    </a:lnTo>
                    <a:lnTo>
                      <a:pt x="115" y="130"/>
                    </a:lnTo>
                    <a:lnTo>
                      <a:pt x="126" y="110"/>
                    </a:lnTo>
                    <a:lnTo>
                      <a:pt x="130" y="105"/>
                    </a:lnTo>
                    <a:lnTo>
                      <a:pt x="141" y="95"/>
                    </a:lnTo>
                    <a:lnTo>
                      <a:pt x="150" y="108"/>
                    </a:lnTo>
                    <a:lnTo>
                      <a:pt x="151" y="104"/>
                    </a:lnTo>
                    <a:lnTo>
                      <a:pt x="161" y="96"/>
                    </a:lnTo>
                    <a:lnTo>
                      <a:pt x="159" y="93"/>
                    </a:lnTo>
                    <a:lnTo>
                      <a:pt x="136" y="73"/>
                    </a:lnTo>
                    <a:lnTo>
                      <a:pt x="130" y="63"/>
                    </a:lnTo>
                    <a:lnTo>
                      <a:pt x="126" y="61"/>
                    </a:lnTo>
                    <a:lnTo>
                      <a:pt x="129" y="57"/>
                    </a:lnTo>
                    <a:lnTo>
                      <a:pt x="129" y="51"/>
                    </a:lnTo>
                    <a:lnTo>
                      <a:pt x="127" y="41"/>
                    </a:lnTo>
                    <a:lnTo>
                      <a:pt x="120" y="35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06" y="25"/>
                    </a:lnTo>
                    <a:lnTo>
                      <a:pt x="107" y="20"/>
                    </a:lnTo>
                    <a:lnTo>
                      <a:pt x="104" y="14"/>
                    </a:lnTo>
                    <a:lnTo>
                      <a:pt x="98" y="11"/>
                    </a:lnTo>
                    <a:lnTo>
                      <a:pt x="100" y="5"/>
                    </a:lnTo>
                    <a:lnTo>
                      <a:pt x="94" y="3"/>
                    </a:lnTo>
                    <a:lnTo>
                      <a:pt x="89" y="0"/>
                    </a:lnTo>
                    <a:lnTo>
                      <a:pt x="79" y="11"/>
                    </a:lnTo>
                    <a:lnTo>
                      <a:pt x="66" y="20"/>
                    </a:lnTo>
                    <a:lnTo>
                      <a:pt x="62" y="20"/>
                    </a:lnTo>
                    <a:lnTo>
                      <a:pt x="57" y="23"/>
                    </a:lnTo>
                    <a:lnTo>
                      <a:pt x="54" y="31"/>
                    </a:lnTo>
                    <a:lnTo>
                      <a:pt x="45" y="34"/>
                    </a:lnTo>
                    <a:lnTo>
                      <a:pt x="9" y="54"/>
                    </a:lnTo>
                    <a:lnTo>
                      <a:pt x="15" y="6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7" y="8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5" name="Freeform 5548">
                <a:extLst>
                  <a:ext uri="{FF2B5EF4-FFF2-40B4-BE49-F238E27FC236}">
                    <a16:creationId xmlns:a16="http://schemas.microsoft.com/office/drawing/2014/main" id="{4B296D8A-4DFE-542B-CF5E-B4C5FDB84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419"/>
                <a:ext cx="81" cy="89"/>
              </a:xfrm>
              <a:custGeom>
                <a:avLst/>
                <a:gdLst>
                  <a:gd name="T0" fmla="*/ 0 w 161"/>
                  <a:gd name="T1" fmla="*/ 73 h 180"/>
                  <a:gd name="T2" fmla="*/ 15 w 161"/>
                  <a:gd name="T3" fmla="*/ 63 h 180"/>
                  <a:gd name="T4" fmla="*/ 45 w 161"/>
                  <a:gd name="T5" fmla="*/ 34 h 180"/>
                  <a:gd name="T6" fmla="*/ 57 w 161"/>
                  <a:gd name="T7" fmla="*/ 23 h 180"/>
                  <a:gd name="T8" fmla="*/ 66 w 161"/>
                  <a:gd name="T9" fmla="*/ 20 h 180"/>
                  <a:gd name="T10" fmla="*/ 89 w 161"/>
                  <a:gd name="T11" fmla="*/ 0 h 180"/>
                  <a:gd name="T12" fmla="*/ 100 w 161"/>
                  <a:gd name="T13" fmla="*/ 5 h 180"/>
                  <a:gd name="T14" fmla="*/ 104 w 161"/>
                  <a:gd name="T15" fmla="*/ 14 h 180"/>
                  <a:gd name="T16" fmla="*/ 106 w 161"/>
                  <a:gd name="T17" fmla="*/ 25 h 180"/>
                  <a:gd name="T18" fmla="*/ 115 w 161"/>
                  <a:gd name="T19" fmla="*/ 28 h 180"/>
                  <a:gd name="T20" fmla="*/ 127 w 161"/>
                  <a:gd name="T21" fmla="*/ 41 h 180"/>
                  <a:gd name="T22" fmla="*/ 129 w 161"/>
                  <a:gd name="T23" fmla="*/ 57 h 180"/>
                  <a:gd name="T24" fmla="*/ 130 w 161"/>
                  <a:gd name="T25" fmla="*/ 63 h 180"/>
                  <a:gd name="T26" fmla="*/ 159 w 161"/>
                  <a:gd name="T27" fmla="*/ 93 h 180"/>
                  <a:gd name="T28" fmla="*/ 151 w 161"/>
                  <a:gd name="T29" fmla="*/ 104 h 180"/>
                  <a:gd name="T30" fmla="*/ 141 w 161"/>
                  <a:gd name="T31" fmla="*/ 95 h 180"/>
                  <a:gd name="T32" fmla="*/ 126 w 161"/>
                  <a:gd name="T33" fmla="*/ 110 h 180"/>
                  <a:gd name="T34" fmla="*/ 115 w 161"/>
                  <a:gd name="T35" fmla="*/ 130 h 180"/>
                  <a:gd name="T36" fmla="*/ 110 w 161"/>
                  <a:gd name="T37" fmla="*/ 140 h 180"/>
                  <a:gd name="T38" fmla="*/ 103 w 161"/>
                  <a:gd name="T39" fmla="*/ 149 h 180"/>
                  <a:gd name="T40" fmla="*/ 94 w 161"/>
                  <a:gd name="T41" fmla="*/ 157 h 180"/>
                  <a:gd name="T42" fmla="*/ 91 w 161"/>
                  <a:gd name="T43" fmla="*/ 171 h 180"/>
                  <a:gd name="T44" fmla="*/ 80 w 161"/>
                  <a:gd name="T45" fmla="*/ 172 h 180"/>
                  <a:gd name="T46" fmla="*/ 79 w 161"/>
                  <a:gd name="T47" fmla="*/ 180 h 180"/>
                  <a:gd name="T48" fmla="*/ 74 w 161"/>
                  <a:gd name="T49" fmla="*/ 175 h 180"/>
                  <a:gd name="T50" fmla="*/ 71 w 161"/>
                  <a:gd name="T51" fmla="*/ 166 h 180"/>
                  <a:gd name="T52" fmla="*/ 63 w 161"/>
                  <a:gd name="T53" fmla="*/ 169 h 180"/>
                  <a:gd name="T54" fmla="*/ 63 w 161"/>
                  <a:gd name="T55" fmla="*/ 160 h 180"/>
                  <a:gd name="T56" fmla="*/ 48 w 161"/>
                  <a:gd name="T57" fmla="*/ 163 h 180"/>
                  <a:gd name="T58" fmla="*/ 42 w 161"/>
                  <a:gd name="T59" fmla="*/ 151 h 180"/>
                  <a:gd name="T60" fmla="*/ 47 w 161"/>
                  <a:gd name="T61" fmla="*/ 145 h 180"/>
                  <a:gd name="T62" fmla="*/ 57 w 161"/>
                  <a:gd name="T63" fmla="*/ 140 h 180"/>
                  <a:gd name="T64" fmla="*/ 42 w 161"/>
                  <a:gd name="T65" fmla="*/ 127 h 180"/>
                  <a:gd name="T66" fmla="*/ 36 w 161"/>
                  <a:gd name="T67" fmla="*/ 124 h 180"/>
                  <a:gd name="T68" fmla="*/ 22 w 161"/>
                  <a:gd name="T69" fmla="*/ 105 h 180"/>
                  <a:gd name="T70" fmla="*/ 13 w 161"/>
                  <a:gd name="T71" fmla="*/ 110 h 180"/>
                  <a:gd name="T72" fmla="*/ 7 w 161"/>
                  <a:gd name="T73" fmla="*/ 117 h 180"/>
                  <a:gd name="T74" fmla="*/ 1 w 161"/>
                  <a:gd name="T75" fmla="*/ 99 h 180"/>
                  <a:gd name="T76" fmla="*/ 9 w 161"/>
                  <a:gd name="T77" fmla="*/ 93 h 180"/>
                  <a:gd name="T78" fmla="*/ 12 w 161"/>
                  <a:gd name="T79" fmla="*/ 84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1" h="180">
                    <a:moveTo>
                      <a:pt x="7" y="81"/>
                    </a:moveTo>
                    <a:lnTo>
                      <a:pt x="0" y="73"/>
                    </a:lnTo>
                    <a:lnTo>
                      <a:pt x="1" y="73"/>
                    </a:lnTo>
                    <a:lnTo>
                      <a:pt x="15" y="63"/>
                    </a:lnTo>
                    <a:lnTo>
                      <a:pt x="9" y="54"/>
                    </a:lnTo>
                    <a:lnTo>
                      <a:pt x="45" y="34"/>
                    </a:lnTo>
                    <a:lnTo>
                      <a:pt x="54" y="31"/>
                    </a:lnTo>
                    <a:lnTo>
                      <a:pt x="57" y="23"/>
                    </a:lnTo>
                    <a:lnTo>
                      <a:pt x="62" y="20"/>
                    </a:lnTo>
                    <a:lnTo>
                      <a:pt x="66" y="20"/>
                    </a:lnTo>
                    <a:lnTo>
                      <a:pt x="79" y="11"/>
                    </a:lnTo>
                    <a:lnTo>
                      <a:pt x="89" y="0"/>
                    </a:lnTo>
                    <a:lnTo>
                      <a:pt x="94" y="3"/>
                    </a:lnTo>
                    <a:lnTo>
                      <a:pt x="100" y="5"/>
                    </a:lnTo>
                    <a:lnTo>
                      <a:pt x="98" y="11"/>
                    </a:lnTo>
                    <a:lnTo>
                      <a:pt x="104" y="14"/>
                    </a:lnTo>
                    <a:lnTo>
                      <a:pt x="107" y="20"/>
                    </a:lnTo>
                    <a:lnTo>
                      <a:pt x="106" y="25"/>
                    </a:lnTo>
                    <a:lnTo>
                      <a:pt x="114" y="28"/>
                    </a:lnTo>
                    <a:lnTo>
                      <a:pt x="115" y="28"/>
                    </a:lnTo>
                    <a:lnTo>
                      <a:pt x="120" y="35"/>
                    </a:lnTo>
                    <a:lnTo>
                      <a:pt x="127" y="41"/>
                    </a:lnTo>
                    <a:lnTo>
                      <a:pt x="129" y="51"/>
                    </a:lnTo>
                    <a:lnTo>
                      <a:pt x="129" y="57"/>
                    </a:lnTo>
                    <a:lnTo>
                      <a:pt x="126" y="61"/>
                    </a:lnTo>
                    <a:lnTo>
                      <a:pt x="130" y="63"/>
                    </a:lnTo>
                    <a:lnTo>
                      <a:pt x="136" y="73"/>
                    </a:lnTo>
                    <a:lnTo>
                      <a:pt x="159" y="93"/>
                    </a:lnTo>
                    <a:lnTo>
                      <a:pt x="161" y="96"/>
                    </a:lnTo>
                    <a:lnTo>
                      <a:pt x="151" y="104"/>
                    </a:lnTo>
                    <a:lnTo>
                      <a:pt x="150" y="108"/>
                    </a:lnTo>
                    <a:lnTo>
                      <a:pt x="141" y="95"/>
                    </a:lnTo>
                    <a:lnTo>
                      <a:pt x="130" y="105"/>
                    </a:lnTo>
                    <a:lnTo>
                      <a:pt x="126" y="110"/>
                    </a:lnTo>
                    <a:lnTo>
                      <a:pt x="115" y="130"/>
                    </a:lnTo>
                    <a:lnTo>
                      <a:pt x="115" y="130"/>
                    </a:lnTo>
                    <a:lnTo>
                      <a:pt x="118" y="130"/>
                    </a:lnTo>
                    <a:lnTo>
                      <a:pt x="110" y="140"/>
                    </a:lnTo>
                    <a:lnTo>
                      <a:pt x="107" y="151"/>
                    </a:lnTo>
                    <a:lnTo>
                      <a:pt x="103" y="149"/>
                    </a:lnTo>
                    <a:lnTo>
                      <a:pt x="98" y="151"/>
                    </a:lnTo>
                    <a:lnTo>
                      <a:pt x="94" y="157"/>
                    </a:lnTo>
                    <a:lnTo>
                      <a:pt x="97" y="163"/>
                    </a:lnTo>
                    <a:lnTo>
                      <a:pt x="91" y="171"/>
                    </a:lnTo>
                    <a:lnTo>
                      <a:pt x="85" y="171"/>
                    </a:lnTo>
                    <a:lnTo>
                      <a:pt x="80" y="172"/>
                    </a:lnTo>
                    <a:lnTo>
                      <a:pt x="82" y="178"/>
                    </a:lnTo>
                    <a:lnTo>
                      <a:pt x="79" y="180"/>
                    </a:lnTo>
                    <a:lnTo>
                      <a:pt x="76" y="180"/>
                    </a:lnTo>
                    <a:lnTo>
                      <a:pt x="74" y="175"/>
                    </a:lnTo>
                    <a:lnTo>
                      <a:pt x="66" y="172"/>
                    </a:lnTo>
                    <a:lnTo>
                      <a:pt x="71" y="166"/>
                    </a:lnTo>
                    <a:lnTo>
                      <a:pt x="66" y="163"/>
                    </a:lnTo>
                    <a:lnTo>
                      <a:pt x="63" y="169"/>
                    </a:lnTo>
                    <a:lnTo>
                      <a:pt x="60" y="165"/>
                    </a:lnTo>
                    <a:lnTo>
                      <a:pt x="63" y="160"/>
                    </a:lnTo>
                    <a:lnTo>
                      <a:pt x="57" y="166"/>
                    </a:lnTo>
                    <a:lnTo>
                      <a:pt x="48" y="163"/>
                    </a:lnTo>
                    <a:lnTo>
                      <a:pt x="50" y="157"/>
                    </a:lnTo>
                    <a:lnTo>
                      <a:pt x="42" y="151"/>
                    </a:lnTo>
                    <a:lnTo>
                      <a:pt x="42" y="142"/>
                    </a:lnTo>
                    <a:lnTo>
                      <a:pt x="47" y="145"/>
                    </a:lnTo>
                    <a:lnTo>
                      <a:pt x="53" y="145"/>
                    </a:lnTo>
                    <a:lnTo>
                      <a:pt x="57" y="140"/>
                    </a:lnTo>
                    <a:lnTo>
                      <a:pt x="48" y="130"/>
                    </a:lnTo>
                    <a:lnTo>
                      <a:pt x="42" y="127"/>
                    </a:lnTo>
                    <a:lnTo>
                      <a:pt x="39" y="127"/>
                    </a:lnTo>
                    <a:lnTo>
                      <a:pt x="36" y="124"/>
                    </a:lnTo>
                    <a:lnTo>
                      <a:pt x="33" y="119"/>
                    </a:lnTo>
                    <a:lnTo>
                      <a:pt x="22" y="105"/>
                    </a:lnTo>
                    <a:lnTo>
                      <a:pt x="18" y="108"/>
                    </a:lnTo>
                    <a:lnTo>
                      <a:pt x="13" y="110"/>
                    </a:lnTo>
                    <a:lnTo>
                      <a:pt x="12" y="114"/>
                    </a:lnTo>
                    <a:lnTo>
                      <a:pt x="7" y="117"/>
                    </a:lnTo>
                    <a:lnTo>
                      <a:pt x="1" y="107"/>
                    </a:lnTo>
                    <a:lnTo>
                      <a:pt x="1" y="99"/>
                    </a:lnTo>
                    <a:lnTo>
                      <a:pt x="4" y="89"/>
                    </a:lnTo>
                    <a:lnTo>
                      <a:pt x="9" y="93"/>
                    </a:lnTo>
                    <a:lnTo>
                      <a:pt x="12" y="87"/>
                    </a:lnTo>
                    <a:lnTo>
                      <a:pt x="12" y="84"/>
                    </a:lnTo>
                    <a:lnTo>
                      <a:pt x="7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6" name="Freeform 5549">
                <a:extLst>
                  <a:ext uri="{FF2B5EF4-FFF2-40B4-BE49-F238E27FC236}">
                    <a16:creationId xmlns:a16="http://schemas.microsoft.com/office/drawing/2014/main" id="{8B054E2A-1AE0-B756-E5BD-EB9DFDB05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419"/>
                <a:ext cx="81" cy="89"/>
              </a:xfrm>
              <a:custGeom>
                <a:avLst/>
                <a:gdLst>
                  <a:gd name="T0" fmla="*/ 0 w 161"/>
                  <a:gd name="T1" fmla="*/ 73 h 180"/>
                  <a:gd name="T2" fmla="*/ 15 w 161"/>
                  <a:gd name="T3" fmla="*/ 63 h 180"/>
                  <a:gd name="T4" fmla="*/ 45 w 161"/>
                  <a:gd name="T5" fmla="*/ 34 h 180"/>
                  <a:gd name="T6" fmla="*/ 57 w 161"/>
                  <a:gd name="T7" fmla="*/ 23 h 180"/>
                  <a:gd name="T8" fmla="*/ 66 w 161"/>
                  <a:gd name="T9" fmla="*/ 20 h 180"/>
                  <a:gd name="T10" fmla="*/ 89 w 161"/>
                  <a:gd name="T11" fmla="*/ 0 h 180"/>
                  <a:gd name="T12" fmla="*/ 100 w 161"/>
                  <a:gd name="T13" fmla="*/ 5 h 180"/>
                  <a:gd name="T14" fmla="*/ 104 w 161"/>
                  <a:gd name="T15" fmla="*/ 14 h 180"/>
                  <a:gd name="T16" fmla="*/ 106 w 161"/>
                  <a:gd name="T17" fmla="*/ 25 h 180"/>
                  <a:gd name="T18" fmla="*/ 115 w 161"/>
                  <a:gd name="T19" fmla="*/ 28 h 180"/>
                  <a:gd name="T20" fmla="*/ 127 w 161"/>
                  <a:gd name="T21" fmla="*/ 41 h 180"/>
                  <a:gd name="T22" fmla="*/ 129 w 161"/>
                  <a:gd name="T23" fmla="*/ 57 h 180"/>
                  <a:gd name="T24" fmla="*/ 130 w 161"/>
                  <a:gd name="T25" fmla="*/ 63 h 180"/>
                  <a:gd name="T26" fmla="*/ 159 w 161"/>
                  <a:gd name="T27" fmla="*/ 93 h 180"/>
                  <a:gd name="T28" fmla="*/ 151 w 161"/>
                  <a:gd name="T29" fmla="*/ 104 h 180"/>
                  <a:gd name="T30" fmla="*/ 141 w 161"/>
                  <a:gd name="T31" fmla="*/ 95 h 180"/>
                  <a:gd name="T32" fmla="*/ 126 w 161"/>
                  <a:gd name="T33" fmla="*/ 110 h 180"/>
                  <a:gd name="T34" fmla="*/ 115 w 161"/>
                  <a:gd name="T35" fmla="*/ 130 h 180"/>
                  <a:gd name="T36" fmla="*/ 110 w 161"/>
                  <a:gd name="T37" fmla="*/ 140 h 180"/>
                  <a:gd name="T38" fmla="*/ 103 w 161"/>
                  <a:gd name="T39" fmla="*/ 149 h 180"/>
                  <a:gd name="T40" fmla="*/ 94 w 161"/>
                  <a:gd name="T41" fmla="*/ 157 h 180"/>
                  <a:gd name="T42" fmla="*/ 91 w 161"/>
                  <a:gd name="T43" fmla="*/ 171 h 180"/>
                  <a:gd name="T44" fmla="*/ 80 w 161"/>
                  <a:gd name="T45" fmla="*/ 172 h 180"/>
                  <a:gd name="T46" fmla="*/ 79 w 161"/>
                  <a:gd name="T47" fmla="*/ 180 h 180"/>
                  <a:gd name="T48" fmla="*/ 74 w 161"/>
                  <a:gd name="T49" fmla="*/ 175 h 180"/>
                  <a:gd name="T50" fmla="*/ 71 w 161"/>
                  <a:gd name="T51" fmla="*/ 166 h 180"/>
                  <a:gd name="T52" fmla="*/ 63 w 161"/>
                  <a:gd name="T53" fmla="*/ 169 h 180"/>
                  <a:gd name="T54" fmla="*/ 63 w 161"/>
                  <a:gd name="T55" fmla="*/ 160 h 180"/>
                  <a:gd name="T56" fmla="*/ 48 w 161"/>
                  <a:gd name="T57" fmla="*/ 163 h 180"/>
                  <a:gd name="T58" fmla="*/ 42 w 161"/>
                  <a:gd name="T59" fmla="*/ 151 h 180"/>
                  <a:gd name="T60" fmla="*/ 47 w 161"/>
                  <a:gd name="T61" fmla="*/ 145 h 180"/>
                  <a:gd name="T62" fmla="*/ 57 w 161"/>
                  <a:gd name="T63" fmla="*/ 140 h 180"/>
                  <a:gd name="T64" fmla="*/ 42 w 161"/>
                  <a:gd name="T65" fmla="*/ 127 h 180"/>
                  <a:gd name="T66" fmla="*/ 36 w 161"/>
                  <a:gd name="T67" fmla="*/ 124 h 180"/>
                  <a:gd name="T68" fmla="*/ 22 w 161"/>
                  <a:gd name="T69" fmla="*/ 105 h 180"/>
                  <a:gd name="T70" fmla="*/ 13 w 161"/>
                  <a:gd name="T71" fmla="*/ 110 h 180"/>
                  <a:gd name="T72" fmla="*/ 7 w 161"/>
                  <a:gd name="T73" fmla="*/ 117 h 180"/>
                  <a:gd name="T74" fmla="*/ 1 w 161"/>
                  <a:gd name="T75" fmla="*/ 99 h 180"/>
                  <a:gd name="T76" fmla="*/ 9 w 161"/>
                  <a:gd name="T77" fmla="*/ 93 h 180"/>
                  <a:gd name="T78" fmla="*/ 12 w 161"/>
                  <a:gd name="T79" fmla="*/ 84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1" h="180">
                    <a:moveTo>
                      <a:pt x="7" y="81"/>
                    </a:moveTo>
                    <a:lnTo>
                      <a:pt x="0" y="73"/>
                    </a:lnTo>
                    <a:lnTo>
                      <a:pt x="1" y="73"/>
                    </a:lnTo>
                    <a:lnTo>
                      <a:pt x="15" y="63"/>
                    </a:lnTo>
                    <a:lnTo>
                      <a:pt x="9" y="54"/>
                    </a:lnTo>
                    <a:lnTo>
                      <a:pt x="45" y="34"/>
                    </a:lnTo>
                    <a:lnTo>
                      <a:pt x="54" y="31"/>
                    </a:lnTo>
                    <a:lnTo>
                      <a:pt x="57" y="23"/>
                    </a:lnTo>
                    <a:lnTo>
                      <a:pt x="62" y="20"/>
                    </a:lnTo>
                    <a:lnTo>
                      <a:pt x="66" y="20"/>
                    </a:lnTo>
                    <a:lnTo>
                      <a:pt x="79" y="11"/>
                    </a:lnTo>
                    <a:lnTo>
                      <a:pt x="89" y="0"/>
                    </a:lnTo>
                    <a:lnTo>
                      <a:pt x="94" y="3"/>
                    </a:lnTo>
                    <a:lnTo>
                      <a:pt x="100" y="5"/>
                    </a:lnTo>
                    <a:lnTo>
                      <a:pt x="98" y="11"/>
                    </a:lnTo>
                    <a:lnTo>
                      <a:pt x="104" y="14"/>
                    </a:lnTo>
                    <a:lnTo>
                      <a:pt x="107" y="20"/>
                    </a:lnTo>
                    <a:lnTo>
                      <a:pt x="106" y="25"/>
                    </a:lnTo>
                    <a:lnTo>
                      <a:pt x="114" y="28"/>
                    </a:lnTo>
                    <a:lnTo>
                      <a:pt x="115" y="28"/>
                    </a:lnTo>
                    <a:lnTo>
                      <a:pt x="120" y="35"/>
                    </a:lnTo>
                    <a:lnTo>
                      <a:pt x="127" y="41"/>
                    </a:lnTo>
                    <a:lnTo>
                      <a:pt x="129" y="51"/>
                    </a:lnTo>
                    <a:lnTo>
                      <a:pt x="129" y="57"/>
                    </a:lnTo>
                    <a:lnTo>
                      <a:pt x="126" y="61"/>
                    </a:lnTo>
                    <a:lnTo>
                      <a:pt x="130" y="63"/>
                    </a:lnTo>
                    <a:lnTo>
                      <a:pt x="136" y="73"/>
                    </a:lnTo>
                    <a:lnTo>
                      <a:pt x="159" y="93"/>
                    </a:lnTo>
                    <a:lnTo>
                      <a:pt x="161" y="96"/>
                    </a:lnTo>
                    <a:lnTo>
                      <a:pt x="151" y="104"/>
                    </a:lnTo>
                    <a:lnTo>
                      <a:pt x="150" y="108"/>
                    </a:lnTo>
                    <a:lnTo>
                      <a:pt x="141" y="95"/>
                    </a:lnTo>
                    <a:lnTo>
                      <a:pt x="130" y="105"/>
                    </a:lnTo>
                    <a:lnTo>
                      <a:pt x="126" y="110"/>
                    </a:lnTo>
                    <a:lnTo>
                      <a:pt x="115" y="130"/>
                    </a:lnTo>
                    <a:lnTo>
                      <a:pt x="115" y="130"/>
                    </a:lnTo>
                    <a:lnTo>
                      <a:pt x="118" y="130"/>
                    </a:lnTo>
                    <a:lnTo>
                      <a:pt x="110" y="140"/>
                    </a:lnTo>
                    <a:lnTo>
                      <a:pt x="107" y="151"/>
                    </a:lnTo>
                    <a:lnTo>
                      <a:pt x="103" y="149"/>
                    </a:lnTo>
                    <a:lnTo>
                      <a:pt x="98" y="151"/>
                    </a:lnTo>
                    <a:lnTo>
                      <a:pt x="94" y="157"/>
                    </a:lnTo>
                    <a:lnTo>
                      <a:pt x="97" y="163"/>
                    </a:lnTo>
                    <a:lnTo>
                      <a:pt x="91" y="171"/>
                    </a:lnTo>
                    <a:lnTo>
                      <a:pt x="85" y="171"/>
                    </a:lnTo>
                    <a:lnTo>
                      <a:pt x="80" y="172"/>
                    </a:lnTo>
                    <a:lnTo>
                      <a:pt x="82" y="178"/>
                    </a:lnTo>
                    <a:lnTo>
                      <a:pt x="79" y="180"/>
                    </a:lnTo>
                    <a:lnTo>
                      <a:pt x="76" y="180"/>
                    </a:lnTo>
                    <a:lnTo>
                      <a:pt x="74" y="175"/>
                    </a:lnTo>
                    <a:lnTo>
                      <a:pt x="66" y="172"/>
                    </a:lnTo>
                    <a:lnTo>
                      <a:pt x="71" y="166"/>
                    </a:lnTo>
                    <a:lnTo>
                      <a:pt x="66" y="163"/>
                    </a:lnTo>
                    <a:lnTo>
                      <a:pt x="63" y="169"/>
                    </a:lnTo>
                    <a:lnTo>
                      <a:pt x="60" y="165"/>
                    </a:lnTo>
                    <a:lnTo>
                      <a:pt x="63" y="160"/>
                    </a:lnTo>
                    <a:lnTo>
                      <a:pt x="57" y="166"/>
                    </a:lnTo>
                    <a:lnTo>
                      <a:pt x="48" y="163"/>
                    </a:lnTo>
                    <a:lnTo>
                      <a:pt x="50" y="157"/>
                    </a:lnTo>
                    <a:lnTo>
                      <a:pt x="42" y="151"/>
                    </a:lnTo>
                    <a:lnTo>
                      <a:pt x="42" y="142"/>
                    </a:lnTo>
                    <a:lnTo>
                      <a:pt x="47" y="145"/>
                    </a:lnTo>
                    <a:lnTo>
                      <a:pt x="53" y="145"/>
                    </a:lnTo>
                    <a:lnTo>
                      <a:pt x="57" y="140"/>
                    </a:lnTo>
                    <a:lnTo>
                      <a:pt x="48" y="130"/>
                    </a:lnTo>
                    <a:lnTo>
                      <a:pt x="42" y="127"/>
                    </a:lnTo>
                    <a:lnTo>
                      <a:pt x="39" y="127"/>
                    </a:lnTo>
                    <a:lnTo>
                      <a:pt x="36" y="124"/>
                    </a:lnTo>
                    <a:lnTo>
                      <a:pt x="33" y="119"/>
                    </a:lnTo>
                    <a:lnTo>
                      <a:pt x="22" y="105"/>
                    </a:lnTo>
                    <a:lnTo>
                      <a:pt x="18" y="108"/>
                    </a:lnTo>
                    <a:lnTo>
                      <a:pt x="13" y="110"/>
                    </a:lnTo>
                    <a:lnTo>
                      <a:pt x="12" y="114"/>
                    </a:lnTo>
                    <a:lnTo>
                      <a:pt x="7" y="117"/>
                    </a:lnTo>
                    <a:lnTo>
                      <a:pt x="1" y="107"/>
                    </a:lnTo>
                    <a:lnTo>
                      <a:pt x="1" y="99"/>
                    </a:lnTo>
                    <a:lnTo>
                      <a:pt x="4" y="89"/>
                    </a:lnTo>
                    <a:lnTo>
                      <a:pt x="9" y="93"/>
                    </a:lnTo>
                    <a:lnTo>
                      <a:pt x="12" y="87"/>
                    </a:lnTo>
                    <a:lnTo>
                      <a:pt x="12" y="84"/>
                    </a:lnTo>
                    <a:lnTo>
                      <a:pt x="7" y="8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7" name="Freeform 5550">
                <a:extLst>
                  <a:ext uri="{FF2B5EF4-FFF2-40B4-BE49-F238E27FC236}">
                    <a16:creationId xmlns:a16="http://schemas.microsoft.com/office/drawing/2014/main" id="{04DE51C5-4A8E-3C10-32B6-D61E9DE96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486"/>
                <a:ext cx="87" cy="61"/>
              </a:xfrm>
              <a:custGeom>
                <a:avLst/>
                <a:gdLst>
                  <a:gd name="T0" fmla="*/ 163 w 173"/>
                  <a:gd name="T1" fmla="*/ 4 h 121"/>
                  <a:gd name="T2" fmla="*/ 143 w 173"/>
                  <a:gd name="T3" fmla="*/ 6 h 121"/>
                  <a:gd name="T4" fmla="*/ 135 w 173"/>
                  <a:gd name="T5" fmla="*/ 4 h 121"/>
                  <a:gd name="T6" fmla="*/ 122 w 173"/>
                  <a:gd name="T7" fmla="*/ 13 h 121"/>
                  <a:gd name="T8" fmla="*/ 62 w 173"/>
                  <a:gd name="T9" fmla="*/ 41 h 121"/>
                  <a:gd name="T10" fmla="*/ 46 w 173"/>
                  <a:gd name="T11" fmla="*/ 57 h 121"/>
                  <a:gd name="T12" fmla="*/ 26 w 173"/>
                  <a:gd name="T13" fmla="*/ 63 h 121"/>
                  <a:gd name="T14" fmla="*/ 20 w 173"/>
                  <a:gd name="T15" fmla="*/ 63 h 121"/>
                  <a:gd name="T16" fmla="*/ 8 w 173"/>
                  <a:gd name="T17" fmla="*/ 71 h 121"/>
                  <a:gd name="T18" fmla="*/ 6 w 173"/>
                  <a:gd name="T19" fmla="*/ 79 h 121"/>
                  <a:gd name="T20" fmla="*/ 12 w 173"/>
                  <a:gd name="T21" fmla="*/ 89 h 121"/>
                  <a:gd name="T22" fmla="*/ 0 w 173"/>
                  <a:gd name="T23" fmla="*/ 103 h 121"/>
                  <a:gd name="T24" fmla="*/ 6 w 173"/>
                  <a:gd name="T25" fmla="*/ 112 h 121"/>
                  <a:gd name="T26" fmla="*/ 29 w 173"/>
                  <a:gd name="T27" fmla="*/ 103 h 121"/>
                  <a:gd name="T28" fmla="*/ 43 w 173"/>
                  <a:gd name="T29" fmla="*/ 103 h 121"/>
                  <a:gd name="T30" fmla="*/ 52 w 173"/>
                  <a:gd name="T31" fmla="*/ 105 h 121"/>
                  <a:gd name="T32" fmla="*/ 68 w 173"/>
                  <a:gd name="T33" fmla="*/ 94 h 121"/>
                  <a:gd name="T34" fmla="*/ 85 w 173"/>
                  <a:gd name="T35" fmla="*/ 94 h 121"/>
                  <a:gd name="T36" fmla="*/ 88 w 173"/>
                  <a:gd name="T37" fmla="*/ 80 h 121"/>
                  <a:gd name="T38" fmla="*/ 97 w 173"/>
                  <a:gd name="T39" fmla="*/ 83 h 121"/>
                  <a:gd name="T40" fmla="*/ 113 w 173"/>
                  <a:gd name="T41" fmla="*/ 80 h 121"/>
                  <a:gd name="T42" fmla="*/ 122 w 173"/>
                  <a:gd name="T43" fmla="*/ 89 h 121"/>
                  <a:gd name="T44" fmla="*/ 128 w 173"/>
                  <a:gd name="T45" fmla="*/ 94 h 121"/>
                  <a:gd name="T46" fmla="*/ 134 w 173"/>
                  <a:gd name="T47" fmla="*/ 100 h 121"/>
                  <a:gd name="T48" fmla="*/ 116 w 173"/>
                  <a:gd name="T49" fmla="*/ 108 h 121"/>
                  <a:gd name="T50" fmla="*/ 129 w 173"/>
                  <a:gd name="T51" fmla="*/ 117 h 121"/>
                  <a:gd name="T52" fmla="*/ 132 w 173"/>
                  <a:gd name="T53" fmla="*/ 118 h 121"/>
                  <a:gd name="T54" fmla="*/ 141 w 173"/>
                  <a:gd name="T55" fmla="*/ 120 h 121"/>
                  <a:gd name="T56" fmla="*/ 149 w 173"/>
                  <a:gd name="T57" fmla="*/ 118 h 121"/>
                  <a:gd name="T58" fmla="*/ 152 w 173"/>
                  <a:gd name="T59" fmla="*/ 105 h 121"/>
                  <a:gd name="T60" fmla="*/ 164 w 173"/>
                  <a:gd name="T61" fmla="*/ 91 h 121"/>
                  <a:gd name="T62" fmla="*/ 173 w 173"/>
                  <a:gd name="T63" fmla="*/ 88 h 121"/>
                  <a:gd name="T64" fmla="*/ 167 w 173"/>
                  <a:gd name="T65" fmla="*/ 76 h 121"/>
                  <a:gd name="T66" fmla="*/ 166 w 173"/>
                  <a:gd name="T67" fmla="*/ 63 h 121"/>
                  <a:gd name="T68" fmla="*/ 157 w 173"/>
                  <a:gd name="T69" fmla="*/ 38 h 121"/>
                  <a:gd name="T70" fmla="*/ 169 w 173"/>
                  <a:gd name="T71" fmla="*/ 35 h 121"/>
                  <a:gd name="T72" fmla="*/ 164 w 173"/>
                  <a:gd name="T73" fmla="*/ 18 h 121"/>
                  <a:gd name="T74" fmla="*/ 164 w 173"/>
                  <a:gd name="T75" fmla="*/ 7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3" h="121">
                    <a:moveTo>
                      <a:pt x="164" y="7"/>
                    </a:moveTo>
                    <a:lnTo>
                      <a:pt x="163" y="4"/>
                    </a:lnTo>
                    <a:lnTo>
                      <a:pt x="149" y="12"/>
                    </a:lnTo>
                    <a:lnTo>
                      <a:pt x="143" y="6"/>
                    </a:lnTo>
                    <a:lnTo>
                      <a:pt x="141" y="0"/>
                    </a:lnTo>
                    <a:lnTo>
                      <a:pt x="135" y="4"/>
                    </a:lnTo>
                    <a:lnTo>
                      <a:pt x="128" y="6"/>
                    </a:lnTo>
                    <a:lnTo>
                      <a:pt x="122" y="13"/>
                    </a:lnTo>
                    <a:lnTo>
                      <a:pt x="70" y="39"/>
                    </a:lnTo>
                    <a:lnTo>
                      <a:pt x="62" y="41"/>
                    </a:lnTo>
                    <a:lnTo>
                      <a:pt x="55" y="51"/>
                    </a:lnTo>
                    <a:lnTo>
                      <a:pt x="46" y="57"/>
                    </a:lnTo>
                    <a:lnTo>
                      <a:pt x="37" y="62"/>
                    </a:lnTo>
                    <a:lnTo>
                      <a:pt x="26" y="63"/>
                    </a:lnTo>
                    <a:lnTo>
                      <a:pt x="23" y="63"/>
                    </a:lnTo>
                    <a:lnTo>
                      <a:pt x="20" y="63"/>
                    </a:lnTo>
                    <a:lnTo>
                      <a:pt x="11" y="70"/>
                    </a:lnTo>
                    <a:lnTo>
                      <a:pt x="8" y="71"/>
                    </a:lnTo>
                    <a:lnTo>
                      <a:pt x="5" y="74"/>
                    </a:lnTo>
                    <a:lnTo>
                      <a:pt x="6" y="79"/>
                    </a:lnTo>
                    <a:lnTo>
                      <a:pt x="6" y="83"/>
                    </a:lnTo>
                    <a:lnTo>
                      <a:pt x="12" y="89"/>
                    </a:lnTo>
                    <a:lnTo>
                      <a:pt x="3" y="97"/>
                    </a:lnTo>
                    <a:lnTo>
                      <a:pt x="0" y="103"/>
                    </a:lnTo>
                    <a:lnTo>
                      <a:pt x="2" y="111"/>
                    </a:lnTo>
                    <a:lnTo>
                      <a:pt x="6" y="112"/>
                    </a:lnTo>
                    <a:lnTo>
                      <a:pt x="23" y="106"/>
                    </a:lnTo>
                    <a:lnTo>
                      <a:pt x="29" y="103"/>
                    </a:lnTo>
                    <a:lnTo>
                      <a:pt x="37" y="103"/>
                    </a:lnTo>
                    <a:lnTo>
                      <a:pt x="43" y="103"/>
                    </a:lnTo>
                    <a:lnTo>
                      <a:pt x="49" y="109"/>
                    </a:lnTo>
                    <a:lnTo>
                      <a:pt x="52" y="105"/>
                    </a:lnTo>
                    <a:lnTo>
                      <a:pt x="56" y="105"/>
                    </a:lnTo>
                    <a:lnTo>
                      <a:pt x="68" y="94"/>
                    </a:lnTo>
                    <a:lnTo>
                      <a:pt x="73" y="100"/>
                    </a:lnTo>
                    <a:lnTo>
                      <a:pt x="85" y="94"/>
                    </a:lnTo>
                    <a:lnTo>
                      <a:pt x="87" y="88"/>
                    </a:lnTo>
                    <a:lnTo>
                      <a:pt x="88" y="80"/>
                    </a:lnTo>
                    <a:lnTo>
                      <a:pt x="90" y="83"/>
                    </a:lnTo>
                    <a:lnTo>
                      <a:pt x="97" y="83"/>
                    </a:lnTo>
                    <a:lnTo>
                      <a:pt x="106" y="80"/>
                    </a:lnTo>
                    <a:lnTo>
                      <a:pt x="113" y="80"/>
                    </a:lnTo>
                    <a:lnTo>
                      <a:pt x="119" y="83"/>
                    </a:lnTo>
                    <a:lnTo>
                      <a:pt x="122" y="89"/>
                    </a:lnTo>
                    <a:lnTo>
                      <a:pt x="126" y="89"/>
                    </a:lnTo>
                    <a:lnTo>
                      <a:pt x="128" y="94"/>
                    </a:lnTo>
                    <a:lnTo>
                      <a:pt x="132" y="97"/>
                    </a:lnTo>
                    <a:lnTo>
                      <a:pt x="134" y="100"/>
                    </a:lnTo>
                    <a:lnTo>
                      <a:pt x="128" y="100"/>
                    </a:lnTo>
                    <a:lnTo>
                      <a:pt x="116" y="108"/>
                    </a:lnTo>
                    <a:lnTo>
                      <a:pt x="122" y="111"/>
                    </a:lnTo>
                    <a:lnTo>
                      <a:pt x="129" y="117"/>
                    </a:lnTo>
                    <a:lnTo>
                      <a:pt x="131" y="118"/>
                    </a:lnTo>
                    <a:lnTo>
                      <a:pt x="132" y="118"/>
                    </a:lnTo>
                    <a:lnTo>
                      <a:pt x="137" y="115"/>
                    </a:lnTo>
                    <a:lnTo>
                      <a:pt x="141" y="120"/>
                    </a:lnTo>
                    <a:lnTo>
                      <a:pt x="146" y="121"/>
                    </a:lnTo>
                    <a:lnTo>
                      <a:pt x="149" y="118"/>
                    </a:lnTo>
                    <a:lnTo>
                      <a:pt x="149" y="112"/>
                    </a:lnTo>
                    <a:lnTo>
                      <a:pt x="152" y="105"/>
                    </a:lnTo>
                    <a:lnTo>
                      <a:pt x="158" y="105"/>
                    </a:lnTo>
                    <a:lnTo>
                      <a:pt x="164" y="91"/>
                    </a:lnTo>
                    <a:lnTo>
                      <a:pt x="172" y="91"/>
                    </a:lnTo>
                    <a:lnTo>
                      <a:pt x="173" y="88"/>
                    </a:lnTo>
                    <a:lnTo>
                      <a:pt x="170" y="85"/>
                    </a:lnTo>
                    <a:lnTo>
                      <a:pt x="167" y="76"/>
                    </a:lnTo>
                    <a:lnTo>
                      <a:pt x="161" y="71"/>
                    </a:lnTo>
                    <a:lnTo>
                      <a:pt x="166" y="63"/>
                    </a:lnTo>
                    <a:lnTo>
                      <a:pt x="170" y="62"/>
                    </a:lnTo>
                    <a:lnTo>
                      <a:pt x="157" y="38"/>
                    </a:lnTo>
                    <a:lnTo>
                      <a:pt x="160" y="35"/>
                    </a:lnTo>
                    <a:lnTo>
                      <a:pt x="169" y="35"/>
                    </a:lnTo>
                    <a:lnTo>
                      <a:pt x="167" y="24"/>
                    </a:lnTo>
                    <a:lnTo>
                      <a:pt x="164" y="18"/>
                    </a:lnTo>
                    <a:lnTo>
                      <a:pt x="166" y="16"/>
                    </a:lnTo>
                    <a:lnTo>
                      <a:pt x="164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8" name="Freeform 5551">
                <a:extLst>
                  <a:ext uri="{FF2B5EF4-FFF2-40B4-BE49-F238E27FC236}">
                    <a16:creationId xmlns:a16="http://schemas.microsoft.com/office/drawing/2014/main" id="{646BD0C3-334A-5521-3CC7-D420D7700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486"/>
                <a:ext cx="87" cy="61"/>
              </a:xfrm>
              <a:custGeom>
                <a:avLst/>
                <a:gdLst>
                  <a:gd name="T0" fmla="*/ 166 w 173"/>
                  <a:gd name="T1" fmla="*/ 16 h 121"/>
                  <a:gd name="T2" fmla="*/ 167 w 173"/>
                  <a:gd name="T3" fmla="*/ 24 h 121"/>
                  <a:gd name="T4" fmla="*/ 160 w 173"/>
                  <a:gd name="T5" fmla="*/ 35 h 121"/>
                  <a:gd name="T6" fmla="*/ 170 w 173"/>
                  <a:gd name="T7" fmla="*/ 62 h 121"/>
                  <a:gd name="T8" fmla="*/ 161 w 173"/>
                  <a:gd name="T9" fmla="*/ 71 h 121"/>
                  <a:gd name="T10" fmla="*/ 170 w 173"/>
                  <a:gd name="T11" fmla="*/ 85 h 121"/>
                  <a:gd name="T12" fmla="*/ 172 w 173"/>
                  <a:gd name="T13" fmla="*/ 91 h 121"/>
                  <a:gd name="T14" fmla="*/ 158 w 173"/>
                  <a:gd name="T15" fmla="*/ 105 h 121"/>
                  <a:gd name="T16" fmla="*/ 149 w 173"/>
                  <a:gd name="T17" fmla="*/ 112 h 121"/>
                  <a:gd name="T18" fmla="*/ 146 w 173"/>
                  <a:gd name="T19" fmla="*/ 121 h 121"/>
                  <a:gd name="T20" fmla="*/ 137 w 173"/>
                  <a:gd name="T21" fmla="*/ 115 h 121"/>
                  <a:gd name="T22" fmla="*/ 131 w 173"/>
                  <a:gd name="T23" fmla="*/ 118 h 121"/>
                  <a:gd name="T24" fmla="*/ 122 w 173"/>
                  <a:gd name="T25" fmla="*/ 111 h 121"/>
                  <a:gd name="T26" fmla="*/ 128 w 173"/>
                  <a:gd name="T27" fmla="*/ 100 h 121"/>
                  <a:gd name="T28" fmla="*/ 132 w 173"/>
                  <a:gd name="T29" fmla="*/ 97 h 121"/>
                  <a:gd name="T30" fmla="*/ 126 w 173"/>
                  <a:gd name="T31" fmla="*/ 89 h 121"/>
                  <a:gd name="T32" fmla="*/ 119 w 173"/>
                  <a:gd name="T33" fmla="*/ 83 h 121"/>
                  <a:gd name="T34" fmla="*/ 106 w 173"/>
                  <a:gd name="T35" fmla="*/ 80 h 121"/>
                  <a:gd name="T36" fmla="*/ 90 w 173"/>
                  <a:gd name="T37" fmla="*/ 83 h 121"/>
                  <a:gd name="T38" fmla="*/ 87 w 173"/>
                  <a:gd name="T39" fmla="*/ 88 h 121"/>
                  <a:gd name="T40" fmla="*/ 73 w 173"/>
                  <a:gd name="T41" fmla="*/ 100 h 121"/>
                  <a:gd name="T42" fmla="*/ 56 w 173"/>
                  <a:gd name="T43" fmla="*/ 105 h 121"/>
                  <a:gd name="T44" fmla="*/ 49 w 173"/>
                  <a:gd name="T45" fmla="*/ 109 h 121"/>
                  <a:gd name="T46" fmla="*/ 37 w 173"/>
                  <a:gd name="T47" fmla="*/ 103 h 121"/>
                  <a:gd name="T48" fmla="*/ 23 w 173"/>
                  <a:gd name="T49" fmla="*/ 106 h 121"/>
                  <a:gd name="T50" fmla="*/ 2 w 173"/>
                  <a:gd name="T51" fmla="*/ 111 h 121"/>
                  <a:gd name="T52" fmla="*/ 3 w 173"/>
                  <a:gd name="T53" fmla="*/ 97 h 121"/>
                  <a:gd name="T54" fmla="*/ 6 w 173"/>
                  <a:gd name="T55" fmla="*/ 83 h 121"/>
                  <a:gd name="T56" fmla="*/ 5 w 173"/>
                  <a:gd name="T57" fmla="*/ 74 h 121"/>
                  <a:gd name="T58" fmla="*/ 11 w 173"/>
                  <a:gd name="T59" fmla="*/ 70 h 121"/>
                  <a:gd name="T60" fmla="*/ 23 w 173"/>
                  <a:gd name="T61" fmla="*/ 63 h 121"/>
                  <a:gd name="T62" fmla="*/ 37 w 173"/>
                  <a:gd name="T63" fmla="*/ 62 h 121"/>
                  <a:gd name="T64" fmla="*/ 55 w 173"/>
                  <a:gd name="T65" fmla="*/ 51 h 121"/>
                  <a:gd name="T66" fmla="*/ 70 w 173"/>
                  <a:gd name="T67" fmla="*/ 39 h 121"/>
                  <a:gd name="T68" fmla="*/ 128 w 173"/>
                  <a:gd name="T69" fmla="*/ 6 h 121"/>
                  <a:gd name="T70" fmla="*/ 141 w 173"/>
                  <a:gd name="T71" fmla="*/ 0 h 121"/>
                  <a:gd name="T72" fmla="*/ 149 w 173"/>
                  <a:gd name="T73" fmla="*/ 12 h 121"/>
                  <a:gd name="T74" fmla="*/ 164 w 173"/>
                  <a:gd name="T75" fmla="*/ 7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3" h="121">
                    <a:moveTo>
                      <a:pt x="164" y="7"/>
                    </a:moveTo>
                    <a:lnTo>
                      <a:pt x="166" y="16"/>
                    </a:lnTo>
                    <a:lnTo>
                      <a:pt x="164" y="18"/>
                    </a:lnTo>
                    <a:lnTo>
                      <a:pt x="167" y="24"/>
                    </a:lnTo>
                    <a:lnTo>
                      <a:pt x="169" y="35"/>
                    </a:lnTo>
                    <a:lnTo>
                      <a:pt x="160" y="35"/>
                    </a:lnTo>
                    <a:lnTo>
                      <a:pt x="157" y="38"/>
                    </a:lnTo>
                    <a:lnTo>
                      <a:pt x="170" y="62"/>
                    </a:lnTo>
                    <a:lnTo>
                      <a:pt x="166" y="63"/>
                    </a:lnTo>
                    <a:lnTo>
                      <a:pt x="161" y="71"/>
                    </a:lnTo>
                    <a:lnTo>
                      <a:pt x="167" y="76"/>
                    </a:lnTo>
                    <a:lnTo>
                      <a:pt x="170" y="85"/>
                    </a:lnTo>
                    <a:lnTo>
                      <a:pt x="173" y="88"/>
                    </a:lnTo>
                    <a:lnTo>
                      <a:pt x="172" y="91"/>
                    </a:lnTo>
                    <a:lnTo>
                      <a:pt x="164" y="91"/>
                    </a:lnTo>
                    <a:lnTo>
                      <a:pt x="158" y="105"/>
                    </a:lnTo>
                    <a:lnTo>
                      <a:pt x="152" y="105"/>
                    </a:lnTo>
                    <a:lnTo>
                      <a:pt x="149" y="112"/>
                    </a:lnTo>
                    <a:lnTo>
                      <a:pt x="149" y="118"/>
                    </a:lnTo>
                    <a:lnTo>
                      <a:pt x="146" y="121"/>
                    </a:lnTo>
                    <a:lnTo>
                      <a:pt x="141" y="120"/>
                    </a:lnTo>
                    <a:lnTo>
                      <a:pt x="137" y="115"/>
                    </a:lnTo>
                    <a:lnTo>
                      <a:pt x="132" y="118"/>
                    </a:lnTo>
                    <a:lnTo>
                      <a:pt x="131" y="118"/>
                    </a:lnTo>
                    <a:lnTo>
                      <a:pt x="129" y="117"/>
                    </a:lnTo>
                    <a:lnTo>
                      <a:pt x="122" y="111"/>
                    </a:lnTo>
                    <a:lnTo>
                      <a:pt x="116" y="108"/>
                    </a:lnTo>
                    <a:lnTo>
                      <a:pt x="128" y="100"/>
                    </a:lnTo>
                    <a:lnTo>
                      <a:pt x="134" y="100"/>
                    </a:lnTo>
                    <a:lnTo>
                      <a:pt x="132" y="97"/>
                    </a:lnTo>
                    <a:lnTo>
                      <a:pt x="128" y="94"/>
                    </a:lnTo>
                    <a:lnTo>
                      <a:pt x="126" y="89"/>
                    </a:lnTo>
                    <a:lnTo>
                      <a:pt x="122" y="89"/>
                    </a:lnTo>
                    <a:lnTo>
                      <a:pt x="119" y="83"/>
                    </a:lnTo>
                    <a:lnTo>
                      <a:pt x="113" y="80"/>
                    </a:lnTo>
                    <a:lnTo>
                      <a:pt x="106" y="80"/>
                    </a:lnTo>
                    <a:lnTo>
                      <a:pt x="97" y="83"/>
                    </a:lnTo>
                    <a:lnTo>
                      <a:pt x="90" y="83"/>
                    </a:lnTo>
                    <a:lnTo>
                      <a:pt x="88" y="80"/>
                    </a:lnTo>
                    <a:lnTo>
                      <a:pt x="87" y="88"/>
                    </a:lnTo>
                    <a:lnTo>
                      <a:pt x="85" y="94"/>
                    </a:lnTo>
                    <a:lnTo>
                      <a:pt x="73" y="100"/>
                    </a:lnTo>
                    <a:lnTo>
                      <a:pt x="68" y="94"/>
                    </a:lnTo>
                    <a:lnTo>
                      <a:pt x="56" y="105"/>
                    </a:lnTo>
                    <a:lnTo>
                      <a:pt x="52" y="105"/>
                    </a:lnTo>
                    <a:lnTo>
                      <a:pt x="49" y="109"/>
                    </a:lnTo>
                    <a:lnTo>
                      <a:pt x="43" y="103"/>
                    </a:lnTo>
                    <a:lnTo>
                      <a:pt x="37" y="103"/>
                    </a:lnTo>
                    <a:lnTo>
                      <a:pt x="29" y="103"/>
                    </a:lnTo>
                    <a:lnTo>
                      <a:pt x="23" y="106"/>
                    </a:lnTo>
                    <a:lnTo>
                      <a:pt x="6" y="112"/>
                    </a:lnTo>
                    <a:lnTo>
                      <a:pt x="2" y="111"/>
                    </a:lnTo>
                    <a:lnTo>
                      <a:pt x="0" y="103"/>
                    </a:lnTo>
                    <a:lnTo>
                      <a:pt x="3" y="97"/>
                    </a:lnTo>
                    <a:lnTo>
                      <a:pt x="12" y="89"/>
                    </a:lnTo>
                    <a:lnTo>
                      <a:pt x="6" y="83"/>
                    </a:lnTo>
                    <a:lnTo>
                      <a:pt x="6" y="79"/>
                    </a:lnTo>
                    <a:lnTo>
                      <a:pt x="5" y="74"/>
                    </a:lnTo>
                    <a:lnTo>
                      <a:pt x="8" y="71"/>
                    </a:lnTo>
                    <a:lnTo>
                      <a:pt x="11" y="70"/>
                    </a:lnTo>
                    <a:lnTo>
                      <a:pt x="20" y="63"/>
                    </a:lnTo>
                    <a:lnTo>
                      <a:pt x="23" y="63"/>
                    </a:lnTo>
                    <a:lnTo>
                      <a:pt x="26" y="63"/>
                    </a:lnTo>
                    <a:lnTo>
                      <a:pt x="37" y="62"/>
                    </a:lnTo>
                    <a:lnTo>
                      <a:pt x="46" y="57"/>
                    </a:lnTo>
                    <a:lnTo>
                      <a:pt x="55" y="51"/>
                    </a:lnTo>
                    <a:lnTo>
                      <a:pt x="62" y="41"/>
                    </a:lnTo>
                    <a:lnTo>
                      <a:pt x="70" y="39"/>
                    </a:lnTo>
                    <a:lnTo>
                      <a:pt x="122" y="13"/>
                    </a:lnTo>
                    <a:lnTo>
                      <a:pt x="128" y="6"/>
                    </a:lnTo>
                    <a:lnTo>
                      <a:pt x="135" y="4"/>
                    </a:lnTo>
                    <a:lnTo>
                      <a:pt x="141" y="0"/>
                    </a:lnTo>
                    <a:lnTo>
                      <a:pt x="143" y="6"/>
                    </a:lnTo>
                    <a:lnTo>
                      <a:pt x="149" y="12"/>
                    </a:lnTo>
                    <a:lnTo>
                      <a:pt x="163" y="4"/>
                    </a:lnTo>
                    <a:lnTo>
                      <a:pt x="164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499" name="Freeform 5552">
                <a:extLst>
                  <a:ext uri="{FF2B5EF4-FFF2-40B4-BE49-F238E27FC236}">
                    <a16:creationId xmlns:a16="http://schemas.microsoft.com/office/drawing/2014/main" id="{7A13EB39-C3FF-F23E-A056-1E7631FA5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486"/>
                <a:ext cx="87" cy="61"/>
              </a:xfrm>
              <a:custGeom>
                <a:avLst/>
                <a:gdLst>
                  <a:gd name="T0" fmla="*/ 166 w 173"/>
                  <a:gd name="T1" fmla="*/ 16 h 121"/>
                  <a:gd name="T2" fmla="*/ 167 w 173"/>
                  <a:gd name="T3" fmla="*/ 24 h 121"/>
                  <a:gd name="T4" fmla="*/ 160 w 173"/>
                  <a:gd name="T5" fmla="*/ 35 h 121"/>
                  <a:gd name="T6" fmla="*/ 170 w 173"/>
                  <a:gd name="T7" fmla="*/ 62 h 121"/>
                  <a:gd name="T8" fmla="*/ 161 w 173"/>
                  <a:gd name="T9" fmla="*/ 71 h 121"/>
                  <a:gd name="T10" fmla="*/ 170 w 173"/>
                  <a:gd name="T11" fmla="*/ 85 h 121"/>
                  <a:gd name="T12" fmla="*/ 172 w 173"/>
                  <a:gd name="T13" fmla="*/ 91 h 121"/>
                  <a:gd name="T14" fmla="*/ 158 w 173"/>
                  <a:gd name="T15" fmla="*/ 105 h 121"/>
                  <a:gd name="T16" fmla="*/ 149 w 173"/>
                  <a:gd name="T17" fmla="*/ 112 h 121"/>
                  <a:gd name="T18" fmla="*/ 146 w 173"/>
                  <a:gd name="T19" fmla="*/ 121 h 121"/>
                  <a:gd name="T20" fmla="*/ 137 w 173"/>
                  <a:gd name="T21" fmla="*/ 115 h 121"/>
                  <a:gd name="T22" fmla="*/ 131 w 173"/>
                  <a:gd name="T23" fmla="*/ 118 h 121"/>
                  <a:gd name="T24" fmla="*/ 122 w 173"/>
                  <a:gd name="T25" fmla="*/ 111 h 121"/>
                  <a:gd name="T26" fmla="*/ 128 w 173"/>
                  <a:gd name="T27" fmla="*/ 100 h 121"/>
                  <a:gd name="T28" fmla="*/ 132 w 173"/>
                  <a:gd name="T29" fmla="*/ 97 h 121"/>
                  <a:gd name="T30" fmla="*/ 126 w 173"/>
                  <a:gd name="T31" fmla="*/ 89 h 121"/>
                  <a:gd name="T32" fmla="*/ 119 w 173"/>
                  <a:gd name="T33" fmla="*/ 83 h 121"/>
                  <a:gd name="T34" fmla="*/ 106 w 173"/>
                  <a:gd name="T35" fmla="*/ 80 h 121"/>
                  <a:gd name="T36" fmla="*/ 90 w 173"/>
                  <a:gd name="T37" fmla="*/ 83 h 121"/>
                  <a:gd name="T38" fmla="*/ 87 w 173"/>
                  <a:gd name="T39" fmla="*/ 88 h 121"/>
                  <a:gd name="T40" fmla="*/ 73 w 173"/>
                  <a:gd name="T41" fmla="*/ 100 h 121"/>
                  <a:gd name="T42" fmla="*/ 56 w 173"/>
                  <a:gd name="T43" fmla="*/ 105 h 121"/>
                  <a:gd name="T44" fmla="*/ 49 w 173"/>
                  <a:gd name="T45" fmla="*/ 109 h 121"/>
                  <a:gd name="T46" fmla="*/ 37 w 173"/>
                  <a:gd name="T47" fmla="*/ 103 h 121"/>
                  <a:gd name="T48" fmla="*/ 23 w 173"/>
                  <a:gd name="T49" fmla="*/ 106 h 121"/>
                  <a:gd name="T50" fmla="*/ 2 w 173"/>
                  <a:gd name="T51" fmla="*/ 111 h 121"/>
                  <a:gd name="T52" fmla="*/ 3 w 173"/>
                  <a:gd name="T53" fmla="*/ 97 h 121"/>
                  <a:gd name="T54" fmla="*/ 6 w 173"/>
                  <a:gd name="T55" fmla="*/ 83 h 121"/>
                  <a:gd name="T56" fmla="*/ 5 w 173"/>
                  <a:gd name="T57" fmla="*/ 74 h 121"/>
                  <a:gd name="T58" fmla="*/ 11 w 173"/>
                  <a:gd name="T59" fmla="*/ 70 h 121"/>
                  <a:gd name="T60" fmla="*/ 23 w 173"/>
                  <a:gd name="T61" fmla="*/ 63 h 121"/>
                  <a:gd name="T62" fmla="*/ 37 w 173"/>
                  <a:gd name="T63" fmla="*/ 62 h 121"/>
                  <a:gd name="T64" fmla="*/ 55 w 173"/>
                  <a:gd name="T65" fmla="*/ 51 h 121"/>
                  <a:gd name="T66" fmla="*/ 70 w 173"/>
                  <a:gd name="T67" fmla="*/ 39 h 121"/>
                  <a:gd name="T68" fmla="*/ 128 w 173"/>
                  <a:gd name="T69" fmla="*/ 6 h 121"/>
                  <a:gd name="T70" fmla="*/ 141 w 173"/>
                  <a:gd name="T71" fmla="*/ 0 h 121"/>
                  <a:gd name="T72" fmla="*/ 149 w 173"/>
                  <a:gd name="T73" fmla="*/ 12 h 121"/>
                  <a:gd name="T74" fmla="*/ 164 w 173"/>
                  <a:gd name="T75" fmla="*/ 7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3" h="121">
                    <a:moveTo>
                      <a:pt x="164" y="7"/>
                    </a:moveTo>
                    <a:lnTo>
                      <a:pt x="166" y="16"/>
                    </a:lnTo>
                    <a:lnTo>
                      <a:pt x="164" y="18"/>
                    </a:lnTo>
                    <a:lnTo>
                      <a:pt x="167" y="24"/>
                    </a:lnTo>
                    <a:lnTo>
                      <a:pt x="169" y="35"/>
                    </a:lnTo>
                    <a:lnTo>
                      <a:pt x="160" y="35"/>
                    </a:lnTo>
                    <a:lnTo>
                      <a:pt x="157" y="38"/>
                    </a:lnTo>
                    <a:lnTo>
                      <a:pt x="170" y="62"/>
                    </a:lnTo>
                    <a:lnTo>
                      <a:pt x="166" y="63"/>
                    </a:lnTo>
                    <a:lnTo>
                      <a:pt x="161" y="71"/>
                    </a:lnTo>
                    <a:lnTo>
                      <a:pt x="167" y="76"/>
                    </a:lnTo>
                    <a:lnTo>
                      <a:pt x="170" y="85"/>
                    </a:lnTo>
                    <a:lnTo>
                      <a:pt x="173" y="88"/>
                    </a:lnTo>
                    <a:lnTo>
                      <a:pt x="172" y="91"/>
                    </a:lnTo>
                    <a:lnTo>
                      <a:pt x="164" y="91"/>
                    </a:lnTo>
                    <a:lnTo>
                      <a:pt x="158" y="105"/>
                    </a:lnTo>
                    <a:lnTo>
                      <a:pt x="152" y="105"/>
                    </a:lnTo>
                    <a:lnTo>
                      <a:pt x="149" y="112"/>
                    </a:lnTo>
                    <a:lnTo>
                      <a:pt x="149" y="118"/>
                    </a:lnTo>
                    <a:lnTo>
                      <a:pt x="146" y="121"/>
                    </a:lnTo>
                    <a:lnTo>
                      <a:pt x="141" y="120"/>
                    </a:lnTo>
                    <a:lnTo>
                      <a:pt x="137" y="115"/>
                    </a:lnTo>
                    <a:lnTo>
                      <a:pt x="132" y="118"/>
                    </a:lnTo>
                    <a:lnTo>
                      <a:pt x="131" y="118"/>
                    </a:lnTo>
                    <a:lnTo>
                      <a:pt x="129" y="117"/>
                    </a:lnTo>
                    <a:lnTo>
                      <a:pt x="122" y="111"/>
                    </a:lnTo>
                    <a:lnTo>
                      <a:pt x="116" y="108"/>
                    </a:lnTo>
                    <a:lnTo>
                      <a:pt x="128" y="100"/>
                    </a:lnTo>
                    <a:lnTo>
                      <a:pt x="134" y="100"/>
                    </a:lnTo>
                    <a:lnTo>
                      <a:pt x="132" y="97"/>
                    </a:lnTo>
                    <a:lnTo>
                      <a:pt x="128" y="94"/>
                    </a:lnTo>
                    <a:lnTo>
                      <a:pt x="126" y="89"/>
                    </a:lnTo>
                    <a:lnTo>
                      <a:pt x="122" y="89"/>
                    </a:lnTo>
                    <a:lnTo>
                      <a:pt x="119" y="83"/>
                    </a:lnTo>
                    <a:lnTo>
                      <a:pt x="113" y="80"/>
                    </a:lnTo>
                    <a:lnTo>
                      <a:pt x="106" y="80"/>
                    </a:lnTo>
                    <a:lnTo>
                      <a:pt x="97" y="83"/>
                    </a:lnTo>
                    <a:lnTo>
                      <a:pt x="90" y="83"/>
                    </a:lnTo>
                    <a:lnTo>
                      <a:pt x="88" y="80"/>
                    </a:lnTo>
                    <a:lnTo>
                      <a:pt x="87" y="88"/>
                    </a:lnTo>
                    <a:lnTo>
                      <a:pt x="85" y="94"/>
                    </a:lnTo>
                    <a:lnTo>
                      <a:pt x="73" y="100"/>
                    </a:lnTo>
                    <a:lnTo>
                      <a:pt x="68" y="94"/>
                    </a:lnTo>
                    <a:lnTo>
                      <a:pt x="56" y="105"/>
                    </a:lnTo>
                    <a:lnTo>
                      <a:pt x="52" y="105"/>
                    </a:lnTo>
                    <a:lnTo>
                      <a:pt x="49" y="109"/>
                    </a:lnTo>
                    <a:lnTo>
                      <a:pt x="43" y="103"/>
                    </a:lnTo>
                    <a:lnTo>
                      <a:pt x="37" y="103"/>
                    </a:lnTo>
                    <a:lnTo>
                      <a:pt x="29" y="103"/>
                    </a:lnTo>
                    <a:lnTo>
                      <a:pt x="23" y="106"/>
                    </a:lnTo>
                    <a:lnTo>
                      <a:pt x="6" y="112"/>
                    </a:lnTo>
                    <a:lnTo>
                      <a:pt x="2" y="111"/>
                    </a:lnTo>
                    <a:lnTo>
                      <a:pt x="0" y="103"/>
                    </a:lnTo>
                    <a:lnTo>
                      <a:pt x="3" y="97"/>
                    </a:lnTo>
                    <a:lnTo>
                      <a:pt x="12" y="89"/>
                    </a:lnTo>
                    <a:lnTo>
                      <a:pt x="6" y="83"/>
                    </a:lnTo>
                    <a:lnTo>
                      <a:pt x="6" y="79"/>
                    </a:lnTo>
                    <a:lnTo>
                      <a:pt x="5" y="74"/>
                    </a:lnTo>
                    <a:lnTo>
                      <a:pt x="8" y="71"/>
                    </a:lnTo>
                    <a:lnTo>
                      <a:pt x="11" y="70"/>
                    </a:lnTo>
                    <a:lnTo>
                      <a:pt x="20" y="63"/>
                    </a:lnTo>
                    <a:lnTo>
                      <a:pt x="23" y="63"/>
                    </a:lnTo>
                    <a:lnTo>
                      <a:pt x="26" y="63"/>
                    </a:lnTo>
                    <a:lnTo>
                      <a:pt x="37" y="62"/>
                    </a:lnTo>
                    <a:lnTo>
                      <a:pt x="46" y="57"/>
                    </a:lnTo>
                    <a:lnTo>
                      <a:pt x="55" y="51"/>
                    </a:lnTo>
                    <a:lnTo>
                      <a:pt x="62" y="41"/>
                    </a:lnTo>
                    <a:lnTo>
                      <a:pt x="70" y="39"/>
                    </a:lnTo>
                    <a:lnTo>
                      <a:pt x="122" y="13"/>
                    </a:lnTo>
                    <a:lnTo>
                      <a:pt x="128" y="6"/>
                    </a:lnTo>
                    <a:lnTo>
                      <a:pt x="135" y="4"/>
                    </a:lnTo>
                    <a:lnTo>
                      <a:pt x="141" y="0"/>
                    </a:lnTo>
                    <a:lnTo>
                      <a:pt x="143" y="6"/>
                    </a:lnTo>
                    <a:lnTo>
                      <a:pt x="149" y="12"/>
                    </a:lnTo>
                    <a:lnTo>
                      <a:pt x="163" y="4"/>
                    </a:lnTo>
                    <a:lnTo>
                      <a:pt x="164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0" name="Freeform 5553">
                <a:extLst>
                  <a:ext uri="{FF2B5EF4-FFF2-40B4-BE49-F238E27FC236}">
                    <a16:creationId xmlns:a16="http://schemas.microsoft.com/office/drawing/2014/main" id="{CF1B10A6-5C91-5F7B-28C7-E0B18ED1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527"/>
                <a:ext cx="71" cy="107"/>
              </a:xfrm>
              <a:custGeom>
                <a:avLst/>
                <a:gdLst>
                  <a:gd name="T0" fmla="*/ 122 w 143"/>
                  <a:gd name="T1" fmla="*/ 0 h 215"/>
                  <a:gd name="T2" fmla="*/ 106 w 143"/>
                  <a:gd name="T3" fmla="*/ 3 h 215"/>
                  <a:gd name="T4" fmla="*/ 97 w 143"/>
                  <a:gd name="T5" fmla="*/ 0 h 215"/>
                  <a:gd name="T6" fmla="*/ 94 w 143"/>
                  <a:gd name="T7" fmla="*/ 14 h 215"/>
                  <a:gd name="T8" fmla="*/ 77 w 143"/>
                  <a:gd name="T9" fmla="*/ 14 h 215"/>
                  <a:gd name="T10" fmla="*/ 61 w 143"/>
                  <a:gd name="T11" fmla="*/ 25 h 215"/>
                  <a:gd name="T12" fmla="*/ 58 w 143"/>
                  <a:gd name="T13" fmla="*/ 34 h 215"/>
                  <a:gd name="T14" fmla="*/ 46 w 143"/>
                  <a:gd name="T15" fmla="*/ 40 h 215"/>
                  <a:gd name="T16" fmla="*/ 26 w 143"/>
                  <a:gd name="T17" fmla="*/ 41 h 215"/>
                  <a:gd name="T18" fmla="*/ 30 w 143"/>
                  <a:gd name="T19" fmla="*/ 59 h 215"/>
                  <a:gd name="T20" fmla="*/ 29 w 143"/>
                  <a:gd name="T21" fmla="*/ 72 h 215"/>
                  <a:gd name="T22" fmla="*/ 24 w 143"/>
                  <a:gd name="T23" fmla="*/ 93 h 215"/>
                  <a:gd name="T24" fmla="*/ 38 w 143"/>
                  <a:gd name="T25" fmla="*/ 94 h 215"/>
                  <a:gd name="T26" fmla="*/ 47 w 143"/>
                  <a:gd name="T27" fmla="*/ 93 h 215"/>
                  <a:gd name="T28" fmla="*/ 21 w 143"/>
                  <a:gd name="T29" fmla="*/ 108 h 215"/>
                  <a:gd name="T30" fmla="*/ 14 w 143"/>
                  <a:gd name="T31" fmla="*/ 119 h 215"/>
                  <a:gd name="T32" fmla="*/ 15 w 143"/>
                  <a:gd name="T33" fmla="*/ 126 h 215"/>
                  <a:gd name="T34" fmla="*/ 17 w 143"/>
                  <a:gd name="T35" fmla="*/ 139 h 215"/>
                  <a:gd name="T36" fmla="*/ 5 w 143"/>
                  <a:gd name="T37" fmla="*/ 132 h 215"/>
                  <a:gd name="T38" fmla="*/ 5 w 143"/>
                  <a:gd name="T39" fmla="*/ 145 h 215"/>
                  <a:gd name="T40" fmla="*/ 9 w 143"/>
                  <a:gd name="T41" fmla="*/ 154 h 215"/>
                  <a:gd name="T42" fmla="*/ 20 w 143"/>
                  <a:gd name="T43" fmla="*/ 155 h 215"/>
                  <a:gd name="T44" fmla="*/ 24 w 143"/>
                  <a:gd name="T45" fmla="*/ 160 h 215"/>
                  <a:gd name="T46" fmla="*/ 14 w 143"/>
                  <a:gd name="T47" fmla="*/ 172 h 215"/>
                  <a:gd name="T48" fmla="*/ 12 w 143"/>
                  <a:gd name="T49" fmla="*/ 208 h 215"/>
                  <a:gd name="T50" fmla="*/ 47 w 143"/>
                  <a:gd name="T51" fmla="*/ 210 h 215"/>
                  <a:gd name="T52" fmla="*/ 62 w 143"/>
                  <a:gd name="T53" fmla="*/ 215 h 215"/>
                  <a:gd name="T54" fmla="*/ 96 w 143"/>
                  <a:gd name="T55" fmla="*/ 204 h 215"/>
                  <a:gd name="T56" fmla="*/ 109 w 143"/>
                  <a:gd name="T57" fmla="*/ 181 h 215"/>
                  <a:gd name="T58" fmla="*/ 105 w 143"/>
                  <a:gd name="T59" fmla="*/ 157 h 215"/>
                  <a:gd name="T60" fmla="*/ 99 w 143"/>
                  <a:gd name="T61" fmla="*/ 149 h 215"/>
                  <a:gd name="T62" fmla="*/ 90 w 143"/>
                  <a:gd name="T63" fmla="*/ 143 h 215"/>
                  <a:gd name="T64" fmla="*/ 94 w 143"/>
                  <a:gd name="T65" fmla="*/ 123 h 215"/>
                  <a:gd name="T66" fmla="*/ 91 w 143"/>
                  <a:gd name="T67" fmla="*/ 122 h 215"/>
                  <a:gd name="T68" fmla="*/ 82 w 143"/>
                  <a:gd name="T69" fmla="*/ 119 h 215"/>
                  <a:gd name="T70" fmla="*/ 77 w 143"/>
                  <a:gd name="T71" fmla="*/ 120 h 215"/>
                  <a:gd name="T72" fmla="*/ 73 w 143"/>
                  <a:gd name="T73" fmla="*/ 102 h 215"/>
                  <a:gd name="T74" fmla="*/ 67 w 143"/>
                  <a:gd name="T75" fmla="*/ 97 h 215"/>
                  <a:gd name="T76" fmla="*/ 79 w 143"/>
                  <a:gd name="T77" fmla="*/ 94 h 215"/>
                  <a:gd name="T78" fmla="*/ 90 w 143"/>
                  <a:gd name="T79" fmla="*/ 93 h 215"/>
                  <a:gd name="T80" fmla="*/ 97 w 143"/>
                  <a:gd name="T81" fmla="*/ 76 h 215"/>
                  <a:gd name="T82" fmla="*/ 102 w 143"/>
                  <a:gd name="T83" fmla="*/ 76 h 215"/>
                  <a:gd name="T84" fmla="*/ 112 w 143"/>
                  <a:gd name="T85" fmla="*/ 85 h 215"/>
                  <a:gd name="T86" fmla="*/ 115 w 143"/>
                  <a:gd name="T87" fmla="*/ 75 h 215"/>
                  <a:gd name="T88" fmla="*/ 125 w 143"/>
                  <a:gd name="T89" fmla="*/ 63 h 215"/>
                  <a:gd name="T90" fmla="*/ 135 w 143"/>
                  <a:gd name="T91" fmla="*/ 53 h 215"/>
                  <a:gd name="T92" fmla="*/ 141 w 143"/>
                  <a:gd name="T93" fmla="*/ 38 h 215"/>
                  <a:gd name="T94" fmla="*/ 138 w 143"/>
                  <a:gd name="T95" fmla="*/ 37 h 215"/>
                  <a:gd name="T96" fmla="*/ 125 w 143"/>
                  <a:gd name="T97" fmla="*/ 28 h 215"/>
                  <a:gd name="T98" fmla="*/ 143 w 143"/>
                  <a:gd name="T99" fmla="*/ 20 h 215"/>
                  <a:gd name="T100" fmla="*/ 137 w 143"/>
                  <a:gd name="T101" fmla="*/ 14 h 215"/>
                  <a:gd name="T102" fmla="*/ 131 w 143"/>
                  <a:gd name="T103" fmla="*/ 9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3" h="215">
                    <a:moveTo>
                      <a:pt x="128" y="3"/>
                    </a:moveTo>
                    <a:lnTo>
                      <a:pt x="122" y="0"/>
                    </a:lnTo>
                    <a:lnTo>
                      <a:pt x="115" y="0"/>
                    </a:lnTo>
                    <a:lnTo>
                      <a:pt x="106" y="3"/>
                    </a:lnTo>
                    <a:lnTo>
                      <a:pt x="99" y="3"/>
                    </a:lnTo>
                    <a:lnTo>
                      <a:pt x="97" y="0"/>
                    </a:lnTo>
                    <a:lnTo>
                      <a:pt x="96" y="8"/>
                    </a:lnTo>
                    <a:lnTo>
                      <a:pt x="94" y="14"/>
                    </a:lnTo>
                    <a:lnTo>
                      <a:pt x="82" y="20"/>
                    </a:lnTo>
                    <a:lnTo>
                      <a:pt x="77" y="14"/>
                    </a:lnTo>
                    <a:lnTo>
                      <a:pt x="65" y="25"/>
                    </a:lnTo>
                    <a:lnTo>
                      <a:pt x="61" y="25"/>
                    </a:lnTo>
                    <a:lnTo>
                      <a:pt x="58" y="29"/>
                    </a:lnTo>
                    <a:lnTo>
                      <a:pt x="58" y="34"/>
                    </a:lnTo>
                    <a:lnTo>
                      <a:pt x="49" y="40"/>
                    </a:lnTo>
                    <a:lnTo>
                      <a:pt x="46" y="40"/>
                    </a:lnTo>
                    <a:lnTo>
                      <a:pt x="37" y="49"/>
                    </a:lnTo>
                    <a:lnTo>
                      <a:pt x="26" y="41"/>
                    </a:lnTo>
                    <a:lnTo>
                      <a:pt x="21" y="49"/>
                    </a:lnTo>
                    <a:lnTo>
                      <a:pt x="30" y="59"/>
                    </a:lnTo>
                    <a:lnTo>
                      <a:pt x="27" y="70"/>
                    </a:lnTo>
                    <a:lnTo>
                      <a:pt x="29" y="72"/>
                    </a:lnTo>
                    <a:lnTo>
                      <a:pt x="27" y="84"/>
                    </a:lnTo>
                    <a:lnTo>
                      <a:pt x="24" y="93"/>
                    </a:lnTo>
                    <a:lnTo>
                      <a:pt x="33" y="96"/>
                    </a:lnTo>
                    <a:lnTo>
                      <a:pt x="38" y="94"/>
                    </a:lnTo>
                    <a:lnTo>
                      <a:pt x="44" y="90"/>
                    </a:lnTo>
                    <a:lnTo>
                      <a:pt x="47" y="93"/>
                    </a:lnTo>
                    <a:lnTo>
                      <a:pt x="35" y="110"/>
                    </a:lnTo>
                    <a:lnTo>
                      <a:pt x="21" y="108"/>
                    </a:lnTo>
                    <a:lnTo>
                      <a:pt x="20" y="114"/>
                    </a:lnTo>
                    <a:lnTo>
                      <a:pt x="14" y="119"/>
                    </a:lnTo>
                    <a:lnTo>
                      <a:pt x="18" y="123"/>
                    </a:lnTo>
                    <a:lnTo>
                      <a:pt x="15" y="126"/>
                    </a:lnTo>
                    <a:lnTo>
                      <a:pt x="20" y="135"/>
                    </a:lnTo>
                    <a:lnTo>
                      <a:pt x="17" y="139"/>
                    </a:lnTo>
                    <a:lnTo>
                      <a:pt x="11" y="132"/>
                    </a:lnTo>
                    <a:lnTo>
                      <a:pt x="5" y="132"/>
                    </a:lnTo>
                    <a:lnTo>
                      <a:pt x="0" y="139"/>
                    </a:lnTo>
                    <a:lnTo>
                      <a:pt x="5" y="145"/>
                    </a:lnTo>
                    <a:lnTo>
                      <a:pt x="3" y="148"/>
                    </a:lnTo>
                    <a:lnTo>
                      <a:pt x="9" y="154"/>
                    </a:lnTo>
                    <a:lnTo>
                      <a:pt x="15" y="151"/>
                    </a:lnTo>
                    <a:lnTo>
                      <a:pt x="20" y="155"/>
                    </a:lnTo>
                    <a:lnTo>
                      <a:pt x="20" y="158"/>
                    </a:lnTo>
                    <a:lnTo>
                      <a:pt x="24" y="160"/>
                    </a:lnTo>
                    <a:lnTo>
                      <a:pt x="18" y="169"/>
                    </a:lnTo>
                    <a:lnTo>
                      <a:pt x="14" y="172"/>
                    </a:lnTo>
                    <a:lnTo>
                      <a:pt x="5" y="205"/>
                    </a:lnTo>
                    <a:lnTo>
                      <a:pt x="12" y="208"/>
                    </a:lnTo>
                    <a:lnTo>
                      <a:pt x="14" y="205"/>
                    </a:lnTo>
                    <a:lnTo>
                      <a:pt x="47" y="210"/>
                    </a:lnTo>
                    <a:lnTo>
                      <a:pt x="46" y="213"/>
                    </a:lnTo>
                    <a:lnTo>
                      <a:pt x="62" y="215"/>
                    </a:lnTo>
                    <a:lnTo>
                      <a:pt x="82" y="210"/>
                    </a:lnTo>
                    <a:lnTo>
                      <a:pt x="96" y="204"/>
                    </a:lnTo>
                    <a:lnTo>
                      <a:pt x="100" y="175"/>
                    </a:lnTo>
                    <a:lnTo>
                      <a:pt x="109" y="181"/>
                    </a:lnTo>
                    <a:lnTo>
                      <a:pt x="111" y="172"/>
                    </a:lnTo>
                    <a:lnTo>
                      <a:pt x="105" y="157"/>
                    </a:lnTo>
                    <a:lnTo>
                      <a:pt x="99" y="158"/>
                    </a:lnTo>
                    <a:lnTo>
                      <a:pt x="99" y="149"/>
                    </a:lnTo>
                    <a:lnTo>
                      <a:pt x="94" y="143"/>
                    </a:lnTo>
                    <a:lnTo>
                      <a:pt x="90" y="143"/>
                    </a:lnTo>
                    <a:lnTo>
                      <a:pt x="90" y="129"/>
                    </a:lnTo>
                    <a:lnTo>
                      <a:pt x="94" y="123"/>
                    </a:lnTo>
                    <a:lnTo>
                      <a:pt x="96" y="122"/>
                    </a:lnTo>
                    <a:lnTo>
                      <a:pt x="91" y="122"/>
                    </a:lnTo>
                    <a:lnTo>
                      <a:pt x="85" y="123"/>
                    </a:lnTo>
                    <a:lnTo>
                      <a:pt x="82" y="119"/>
                    </a:lnTo>
                    <a:lnTo>
                      <a:pt x="79" y="117"/>
                    </a:lnTo>
                    <a:lnTo>
                      <a:pt x="77" y="120"/>
                    </a:lnTo>
                    <a:lnTo>
                      <a:pt x="71" y="117"/>
                    </a:lnTo>
                    <a:lnTo>
                      <a:pt x="73" y="102"/>
                    </a:lnTo>
                    <a:lnTo>
                      <a:pt x="65" y="102"/>
                    </a:lnTo>
                    <a:lnTo>
                      <a:pt x="67" y="97"/>
                    </a:lnTo>
                    <a:lnTo>
                      <a:pt x="74" y="93"/>
                    </a:lnTo>
                    <a:lnTo>
                      <a:pt x="79" y="94"/>
                    </a:lnTo>
                    <a:lnTo>
                      <a:pt x="87" y="91"/>
                    </a:lnTo>
                    <a:lnTo>
                      <a:pt x="90" y="93"/>
                    </a:lnTo>
                    <a:lnTo>
                      <a:pt x="94" y="88"/>
                    </a:lnTo>
                    <a:lnTo>
                      <a:pt x="97" y="76"/>
                    </a:lnTo>
                    <a:lnTo>
                      <a:pt x="100" y="75"/>
                    </a:lnTo>
                    <a:lnTo>
                      <a:pt x="102" y="76"/>
                    </a:lnTo>
                    <a:lnTo>
                      <a:pt x="109" y="85"/>
                    </a:lnTo>
                    <a:lnTo>
                      <a:pt x="112" y="85"/>
                    </a:lnTo>
                    <a:lnTo>
                      <a:pt x="118" y="78"/>
                    </a:lnTo>
                    <a:lnTo>
                      <a:pt x="115" y="75"/>
                    </a:lnTo>
                    <a:lnTo>
                      <a:pt x="115" y="69"/>
                    </a:lnTo>
                    <a:lnTo>
                      <a:pt x="125" y="63"/>
                    </a:lnTo>
                    <a:lnTo>
                      <a:pt x="129" y="52"/>
                    </a:lnTo>
                    <a:lnTo>
                      <a:pt x="135" y="53"/>
                    </a:lnTo>
                    <a:lnTo>
                      <a:pt x="141" y="52"/>
                    </a:lnTo>
                    <a:lnTo>
                      <a:pt x="141" y="38"/>
                    </a:lnTo>
                    <a:lnTo>
                      <a:pt x="140" y="38"/>
                    </a:lnTo>
                    <a:lnTo>
                      <a:pt x="138" y="37"/>
                    </a:lnTo>
                    <a:lnTo>
                      <a:pt x="131" y="31"/>
                    </a:lnTo>
                    <a:lnTo>
                      <a:pt x="125" y="28"/>
                    </a:lnTo>
                    <a:lnTo>
                      <a:pt x="137" y="20"/>
                    </a:lnTo>
                    <a:lnTo>
                      <a:pt x="143" y="20"/>
                    </a:lnTo>
                    <a:lnTo>
                      <a:pt x="141" y="17"/>
                    </a:lnTo>
                    <a:lnTo>
                      <a:pt x="137" y="14"/>
                    </a:lnTo>
                    <a:lnTo>
                      <a:pt x="135" y="9"/>
                    </a:lnTo>
                    <a:lnTo>
                      <a:pt x="131" y="9"/>
                    </a:lnTo>
                    <a:lnTo>
                      <a:pt x="128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1" name="Freeform 5554">
                <a:extLst>
                  <a:ext uri="{FF2B5EF4-FFF2-40B4-BE49-F238E27FC236}">
                    <a16:creationId xmlns:a16="http://schemas.microsoft.com/office/drawing/2014/main" id="{284E57CD-C937-8DE4-E142-F189DF3D7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527"/>
                <a:ext cx="71" cy="107"/>
              </a:xfrm>
              <a:custGeom>
                <a:avLst/>
                <a:gdLst>
                  <a:gd name="T0" fmla="*/ 131 w 143"/>
                  <a:gd name="T1" fmla="*/ 9 h 215"/>
                  <a:gd name="T2" fmla="*/ 137 w 143"/>
                  <a:gd name="T3" fmla="*/ 14 h 215"/>
                  <a:gd name="T4" fmla="*/ 143 w 143"/>
                  <a:gd name="T5" fmla="*/ 20 h 215"/>
                  <a:gd name="T6" fmla="*/ 125 w 143"/>
                  <a:gd name="T7" fmla="*/ 28 h 215"/>
                  <a:gd name="T8" fmla="*/ 138 w 143"/>
                  <a:gd name="T9" fmla="*/ 37 h 215"/>
                  <a:gd name="T10" fmla="*/ 141 w 143"/>
                  <a:gd name="T11" fmla="*/ 38 h 215"/>
                  <a:gd name="T12" fmla="*/ 135 w 143"/>
                  <a:gd name="T13" fmla="*/ 53 h 215"/>
                  <a:gd name="T14" fmla="*/ 125 w 143"/>
                  <a:gd name="T15" fmla="*/ 63 h 215"/>
                  <a:gd name="T16" fmla="*/ 115 w 143"/>
                  <a:gd name="T17" fmla="*/ 75 h 215"/>
                  <a:gd name="T18" fmla="*/ 112 w 143"/>
                  <a:gd name="T19" fmla="*/ 85 h 215"/>
                  <a:gd name="T20" fmla="*/ 102 w 143"/>
                  <a:gd name="T21" fmla="*/ 76 h 215"/>
                  <a:gd name="T22" fmla="*/ 97 w 143"/>
                  <a:gd name="T23" fmla="*/ 76 h 215"/>
                  <a:gd name="T24" fmla="*/ 90 w 143"/>
                  <a:gd name="T25" fmla="*/ 93 h 215"/>
                  <a:gd name="T26" fmla="*/ 79 w 143"/>
                  <a:gd name="T27" fmla="*/ 94 h 215"/>
                  <a:gd name="T28" fmla="*/ 67 w 143"/>
                  <a:gd name="T29" fmla="*/ 97 h 215"/>
                  <a:gd name="T30" fmla="*/ 73 w 143"/>
                  <a:gd name="T31" fmla="*/ 102 h 215"/>
                  <a:gd name="T32" fmla="*/ 77 w 143"/>
                  <a:gd name="T33" fmla="*/ 120 h 215"/>
                  <a:gd name="T34" fmla="*/ 82 w 143"/>
                  <a:gd name="T35" fmla="*/ 119 h 215"/>
                  <a:gd name="T36" fmla="*/ 91 w 143"/>
                  <a:gd name="T37" fmla="*/ 122 h 215"/>
                  <a:gd name="T38" fmla="*/ 94 w 143"/>
                  <a:gd name="T39" fmla="*/ 123 h 215"/>
                  <a:gd name="T40" fmla="*/ 90 w 143"/>
                  <a:gd name="T41" fmla="*/ 143 h 215"/>
                  <a:gd name="T42" fmla="*/ 99 w 143"/>
                  <a:gd name="T43" fmla="*/ 149 h 215"/>
                  <a:gd name="T44" fmla="*/ 105 w 143"/>
                  <a:gd name="T45" fmla="*/ 157 h 215"/>
                  <a:gd name="T46" fmla="*/ 109 w 143"/>
                  <a:gd name="T47" fmla="*/ 181 h 215"/>
                  <a:gd name="T48" fmla="*/ 96 w 143"/>
                  <a:gd name="T49" fmla="*/ 204 h 215"/>
                  <a:gd name="T50" fmla="*/ 62 w 143"/>
                  <a:gd name="T51" fmla="*/ 215 h 215"/>
                  <a:gd name="T52" fmla="*/ 47 w 143"/>
                  <a:gd name="T53" fmla="*/ 210 h 215"/>
                  <a:gd name="T54" fmla="*/ 12 w 143"/>
                  <a:gd name="T55" fmla="*/ 208 h 215"/>
                  <a:gd name="T56" fmla="*/ 14 w 143"/>
                  <a:gd name="T57" fmla="*/ 172 h 215"/>
                  <a:gd name="T58" fmla="*/ 24 w 143"/>
                  <a:gd name="T59" fmla="*/ 160 h 215"/>
                  <a:gd name="T60" fmla="*/ 20 w 143"/>
                  <a:gd name="T61" fmla="*/ 155 h 215"/>
                  <a:gd name="T62" fmla="*/ 9 w 143"/>
                  <a:gd name="T63" fmla="*/ 154 h 215"/>
                  <a:gd name="T64" fmla="*/ 5 w 143"/>
                  <a:gd name="T65" fmla="*/ 145 h 215"/>
                  <a:gd name="T66" fmla="*/ 5 w 143"/>
                  <a:gd name="T67" fmla="*/ 132 h 215"/>
                  <a:gd name="T68" fmla="*/ 17 w 143"/>
                  <a:gd name="T69" fmla="*/ 139 h 215"/>
                  <a:gd name="T70" fmla="*/ 15 w 143"/>
                  <a:gd name="T71" fmla="*/ 126 h 215"/>
                  <a:gd name="T72" fmla="*/ 14 w 143"/>
                  <a:gd name="T73" fmla="*/ 119 h 215"/>
                  <a:gd name="T74" fmla="*/ 21 w 143"/>
                  <a:gd name="T75" fmla="*/ 108 h 215"/>
                  <a:gd name="T76" fmla="*/ 47 w 143"/>
                  <a:gd name="T77" fmla="*/ 93 h 215"/>
                  <a:gd name="T78" fmla="*/ 38 w 143"/>
                  <a:gd name="T79" fmla="*/ 94 h 215"/>
                  <a:gd name="T80" fmla="*/ 24 w 143"/>
                  <a:gd name="T81" fmla="*/ 93 h 215"/>
                  <a:gd name="T82" fmla="*/ 29 w 143"/>
                  <a:gd name="T83" fmla="*/ 72 h 215"/>
                  <a:gd name="T84" fmla="*/ 30 w 143"/>
                  <a:gd name="T85" fmla="*/ 59 h 215"/>
                  <a:gd name="T86" fmla="*/ 26 w 143"/>
                  <a:gd name="T87" fmla="*/ 41 h 215"/>
                  <a:gd name="T88" fmla="*/ 46 w 143"/>
                  <a:gd name="T89" fmla="*/ 40 h 215"/>
                  <a:gd name="T90" fmla="*/ 58 w 143"/>
                  <a:gd name="T91" fmla="*/ 34 h 215"/>
                  <a:gd name="T92" fmla="*/ 61 w 143"/>
                  <a:gd name="T93" fmla="*/ 25 h 215"/>
                  <a:gd name="T94" fmla="*/ 77 w 143"/>
                  <a:gd name="T95" fmla="*/ 14 h 215"/>
                  <a:gd name="T96" fmla="*/ 94 w 143"/>
                  <a:gd name="T97" fmla="*/ 14 h 215"/>
                  <a:gd name="T98" fmla="*/ 97 w 143"/>
                  <a:gd name="T99" fmla="*/ 0 h 215"/>
                  <a:gd name="T100" fmla="*/ 106 w 143"/>
                  <a:gd name="T101" fmla="*/ 3 h 215"/>
                  <a:gd name="T102" fmla="*/ 122 w 143"/>
                  <a:gd name="T103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3" h="215">
                    <a:moveTo>
                      <a:pt x="128" y="3"/>
                    </a:moveTo>
                    <a:lnTo>
                      <a:pt x="131" y="9"/>
                    </a:lnTo>
                    <a:lnTo>
                      <a:pt x="135" y="9"/>
                    </a:lnTo>
                    <a:lnTo>
                      <a:pt x="137" y="14"/>
                    </a:lnTo>
                    <a:lnTo>
                      <a:pt x="141" y="17"/>
                    </a:lnTo>
                    <a:lnTo>
                      <a:pt x="143" y="20"/>
                    </a:lnTo>
                    <a:lnTo>
                      <a:pt x="137" y="20"/>
                    </a:lnTo>
                    <a:lnTo>
                      <a:pt x="125" y="28"/>
                    </a:lnTo>
                    <a:lnTo>
                      <a:pt x="131" y="31"/>
                    </a:lnTo>
                    <a:lnTo>
                      <a:pt x="138" y="37"/>
                    </a:lnTo>
                    <a:lnTo>
                      <a:pt x="140" y="38"/>
                    </a:lnTo>
                    <a:lnTo>
                      <a:pt x="141" y="38"/>
                    </a:lnTo>
                    <a:lnTo>
                      <a:pt x="141" y="52"/>
                    </a:lnTo>
                    <a:lnTo>
                      <a:pt x="135" y="53"/>
                    </a:lnTo>
                    <a:lnTo>
                      <a:pt x="129" y="52"/>
                    </a:lnTo>
                    <a:lnTo>
                      <a:pt x="125" y="63"/>
                    </a:lnTo>
                    <a:lnTo>
                      <a:pt x="115" y="69"/>
                    </a:lnTo>
                    <a:lnTo>
                      <a:pt x="115" y="75"/>
                    </a:lnTo>
                    <a:lnTo>
                      <a:pt x="118" y="78"/>
                    </a:lnTo>
                    <a:lnTo>
                      <a:pt x="112" y="85"/>
                    </a:lnTo>
                    <a:lnTo>
                      <a:pt x="109" y="85"/>
                    </a:lnTo>
                    <a:lnTo>
                      <a:pt x="102" y="76"/>
                    </a:lnTo>
                    <a:lnTo>
                      <a:pt x="100" y="75"/>
                    </a:lnTo>
                    <a:lnTo>
                      <a:pt x="97" y="76"/>
                    </a:lnTo>
                    <a:lnTo>
                      <a:pt x="94" y="88"/>
                    </a:lnTo>
                    <a:lnTo>
                      <a:pt x="90" y="93"/>
                    </a:lnTo>
                    <a:lnTo>
                      <a:pt x="87" y="91"/>
                    </a:lnTo>
                    <a:lnTo>
                      <a:pt x="79" y="94"/>
                    </a:lnTo>
                    <a:lnTo>
                      <a:pt x="74" y="93"/>
                    </a:lnTo>
                    <a:lnTo>
                      <a:pt x="67" y="97"/>
                    </a:lnTo>
                    <a:lnTo>
                      <a:pt x="65" y="102"/>
                    </a:lnTo>
                    <a:lnTo>
                      <a:pt x="73" y="102"/>
                    </a:lnTo>
                    <a:lnTo>
                      <a:pt x="71" y="117"/>
                    </a:lnTo>
                    <a:lnTo>
                      <a:pt x="77" y="120"/>
                    </a:lnTo>
                    <a:lnTo>
                      <a:pt x="79" y="117"/>
                    </a:lnTo>
                    <a:lnTo>
                      <a:pt x="82" y="119"/>
                    </a:lnTo>
                    <a:lnTo>
                      <a:pt x="85" y="123"/>
                    </a:lnTo>
                    <a:lnTo>
                      <a:pt x="91" y="122"/>
                    </a:lnTo>
                    <a:lnTo>
                      <a:pt x="96" y="122"/>
                    </a:lnTo>
                    <a:lnTo>
                      <a:pt x="94" y="123"/>
                    </a:lnTo>
                    <a:lnTo>
                      <a:pt x="90" y="129"/>
                    </a:lnTo>
                    <a:lnTo>
                      <a:pt x="90" y="143"/>
                    </a:lnTo>
                    <a:lnTo>
                      <a:pt x="94" y="143"/>
                    </a:lnTo>
                    <a:lnTo>
                      <a:pt x="99" y="149"/>
                    </a:lnTo>
                    <a:lnTo>
                      <a:pt x="99" y="158"/>
                    </a:lnTo>
                    <a:lnTo>
                      <a:pt x="105" y="157"/>
                    </a:lnTo>
                    <a:lnTo>
                      <a:pt x="111" y="172"/>
                    </a:lnTo>
                    <a:lnTo>
                      <a:pt x="109" y="181"/>
                    </a:lnTo>
                    <a:lnTo>
                      <a:pt x="100" y="175"/>
                    </a:lnTo>
                    <a:lnTo>
                      <a:pt x="96" y="204"/>
                    </a:lnTo>
                    <a:lnTo>
                      <a:pt x="82" y="210"/>
                    </a:lnTo>
                    <a:lnTo>
                      <a:pt x="62" y="215"/>
                    </a:lnTo>
                    <a:lnTo>
                      <a:pt x="46" y="213"/>
                    </a:lnTo>
                    <a:lnTo>
                      <a:pt x="47" y="210"/>
                    </a:lnTo>
                    <a:lnTo>
                      <a:pt x="14" y="205"/>
                    </a:lnTo>
                    <a:lnTo>
                      <a:pt x="12" y="208"/>
                    </a:lnTo>
                    <a:lnTo>
                      <a:pt x="5" y="205"/>
                    </a:lnTo>
                    <a:lnTo>
                      <a:pt x="14" y="172"/>
                    </a:lnTo>
                    <a:lnTo>
                      <a:pt x="18" y="169"/>
                    </a:lnTo>
                    <a:lnTo>
                      <a:pt x="24" y="160"/>
                    </a:lnTo>
                    <a:lnTo>
                      <a:pt x="20" y="158"/>
                    </a:lnTo>
                    <a:lnTo>
                      <a:pt x="20" y="155"/>
                    </a:lnTo>
                    <a:lnTo>
                      <a:pt x="15" y="151"/>
                    </a:lnTo>
                    <a:lnTo>
                      <a:pt x="9" y="154"/>
                    </a:lnTo>
                    <a:lnTo>
                      <a:pt x="3" y="148"/>
                    </a:lnTo>
                    <a:lnTo>
                      <a:pt x="5" y="145"/>
                    </a:lnTo>
                    <a:lnTo>
                      <a:pt x="0" y="139"/>
                    </a:lnTo>
                    <a:lnTo>
                      <a:pt x="5" y="132"/>
                    </a:lnTo>
                    <a:lnTo>
                      <a:pt x="11" y="132"/>
                    </a:lnTo>
                    <a:lnTo>
                      <a:pt x="17" y="139"/>
                    </a:lnTo>
                    <a:lnTo>
                      <a:pt x="20" y="135"/>
                    </a:lnTo>
                    <a:lnTo>
                      <a:pt x="15" y="126"/>
                    </a:lnTo>
                    <a:lnTo>
                      <a:pt x="18" y="123"/>
                    </a:lnTo>
                    <a:lnTo>
                      <a:pt x="14" y="119"/>
                    </a:lnTo>
                    <a:lnTo>
                      <a:pt x="20" y="114"/>
                    </a:lnTo>
                    <a:lnTo>
                      <a:pt x="21" y="108"/>
                    </a:lnTo>
                    <a:lnTo>
                      <a:pt x="35" y="110"/>
                    </a:lnTo>
                    <a:lnTo>
                      <a:pt x="47" y="93"/>
                    </a:lnTo>
                    <a:lnTo>
                      <a:pt x="44" y="90"/>
                    </a:lnTo>
                    <a:lnTo>
                      <a:pt x="38" y="94"/>
                    </a:lnTo>
                    <a:lnTo>
                      <a:pt x="33" y="96"/>
                    </a:lnTo>
                    <a:lnTo>
                      <a:pt x="24" y="93"/>
                    </a:lnTo>
                    <a:lnTo>
                      <a:pt x="27" y="84"/>
                    </a:lnTo>
                    <a:lnTo>
                      <a:pt x="29" y="72"/>
                    </a:lnTo>
                    <a:lnTo>
                      <a:pt x="27" y="70"/>
                    </a:lnTo>
                    <a:lnTo>
                      <a:pt x="30" y="59"/>
                    </a:lnTo>
                    <a:lnTo>
                      <a:pt x="21" y="49"/>
                    </a:lnTo>
                    <a:lnTo>
                      <a:pt x="26" y="41"/>
                    </a:lnTo>
                    <a:lnTo>
                      <a:pt x="37" y="49"/>
                    </a:lnTo>
                    <a:lnTo>
                      <a:pt x="46" y="40"/>
                    </a:lnTo>
                    <a:lnTo>
                      <a:pt x="49" y="40"/>
                    </a:lnTo>
                    <a:lnTo>
                      <a:pt x="58" y="34"/>
                    </a:lnTo>
                    <a:lnTo>
                      <a:pt x="58" y="29"/>
                    </a:lnTo>
                    <a:lnTo>
                      <a:pt x="61" y="25"/>
                    </a:lnTo>
                    <a:lnTo>
                      <a:pt x="65" y="25"/>
                    </a:lnTo>
                    <a:lnTo>
                      <a:pt x="77" y="14"/>
                    </a:lnTo>
                    <a:lnTo>
                      <a:pt x="82" y="20"/>
                    </a:lnTo>
                    <a:lnTo>
                      <a:pt x="94" y="14"/>
                    </a:lnTo>
                    <a:lnTo>
                      <a:pt x="96" y="8"/>
                    </a:lnTo>
                    <a:lnTo>
                      <a:pt x="97" y="0"/>
                    </a:lnTo>
                    <a:lnTo>
                      <a:pt x="99" y="3"/>
                    </a:lnTo>
                    <a:lnTo>
                      <a:pt x="106" y="3"/>
                    </a:lnTo>
                    <a:lnTo>
                      <a:pt x="115" y="0"/>
                    </a:lnTo>
                    <a:lnTo>
                      <a:pt x="122" y="0"/>
                    </a:lnTo>
                    <a:lnTo>
                      <a:pt x="12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2" name="Freeform 5555">
                <a:extLst>
                  <a:ext uri="{FF2B5EF4-FFF2-40B4-BE49-F238E27FC236}">
                    <a16:creationId xmlns:a16="http://schemas.microsoft.com/office/drawing/2014/main" id="{2BE2903F-DF35-69CA-5AD3-732C1EA3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527"/>
                <a:ext cx="71" cy="107"/>
              </a:xfrm>
              <a:custGeom>
                <a:avLst/>
                <a:gdLst>
                  <a:gd name="T0" fmla="*/ 131 w 143"/>
                  <a:gd name="T1" fmla="*/ 9 h 215"/>
                  <a:gd name="T2" fmla="*/ 137 w 143"/>
                  <a:gd name="T3" fmla="*/ 14 h 215"/>
                  <a:gd name="T4" fmla="*/ 143 w 143"/>
                  <a:gd name="T5" fmla="*/ 20 h 215"/>
                  <a:gd name="T6" fmla="*/ 125 w 143"/>
                  <a:gd name="T7" fmla="*/ 28 h 215"/>
                  <a:gd name="T8" fmla="*/ 138 w 143"/>
                  <a:gd name="T9" fmla="*/ 37 h 215"/>
                  <a:gd name="T10" fmla="*/ 141 w 143"/>
                  <a:gd name="T11" fmla="*/ 38 h 215"/>
                  <a:gd name="T12" fmla="*/ 135 w 143"/>
                  <a:gd name="T13" fmla="*/ 53 h 215"/>
                  <a:gd name="T14" fmla="*/ 125 w 143"/>
                  <a:gd name="T15" fmla="*/ 63 h 215"/>
                  <a:gd name="T16" fmla="*/ 115 w 143"/>
                  <a:gd name="T17" fmla="*/ 75 h 215"/>
                  <a:gd name="T18" fmla="*/ 112 w 143"/>
                  <a:gd name="T19" fmla="*/ 85 h 215"/>
                  <a:gd name="T20" fmla="*/ 102 w 143"/>
                  <a:gd name="T21" fmla="*/ 76 h 215"/>
                  <a:gd name="T22" fmla="*/ 97 w 143"/>
                  <a:gd name="T23" fmla="*/ 76 h 215"/>
                  <a:gd name="T24" fmla="*/ 90 w 143"/>
                  <a:gd name="T25" fmla="*/ 93 h 215"/>
                  <a:gd name="T26" fmla="*/ 79 w 143"/>
                  <a:gd name="T27" fmla="*/ 94 h 215"/>
                  <a:gd name="T28" fmla="*/ 67 w 143"/>
                  <a:gd name="T29" fmla="*/ 97 h 215"/>
                  <a:gd name="T30" fmla="*/ 73 w 143"/>
                  <a:gd name="T31" fmla="*/ 102 h 215"/>
                  <a:gd name="T32" fmla="*/ 77 w 143"/>
                  <a:gd name="T33" fmla="*/ 120 h 215"/>
                  <a:gd name="T34" fmla="*/ 82 w 143"/>
                  <a:gd name="T35" fmla="*/ 119 h 215"/>
                  <a:gd name="T36" fmla="*/ 91 w 143"/>
                  <a:gd name="T37" fmla="*/ 122 h 215"/>
                  <a:gd name="T38" fmla="*/ 94 w 143"/>
                  <a:gd name="T39" fmla="*/ 123 h 215"/>
                  <a:gd name="T40" fmla="*/ 90 w 143"/>
                  <a:gd name="T41" fmla="*/ 143 h 215"/>
                  <a:gd name="T42" fmla="*/ 99 w 143"/>
                  <a:gd name="T43" fmla="*/ 149 h 215"/>
                  <a:gd name="T44" fmla="*/ 105 w 143"/>
                  <a:gd name="T45" fmla="*/ 157 h 215"/>
                  <a:gd name="T46" fmla="*/ 109 w 143"/>
                  <a:gd name="T47" fmla="*/ 181 h 215"/>
                  <a:gd name="T48" fmla="*/ 96 w 143"/>
                  <a:gd name="T49" fmla="*/ 204 h 215"/>
                  <a:gd name="T50" fmla="*/ 62 w 143"/>
                  <a:gd name="T51" fmla="*/ 215 h 215"/>
                  <a:gd name="T52" fmla="*/ 47 w 143"/>
                  <a:gd name="T53" fmla="*/ 210 h 215"/>
                  <a:gd name="T54" fmla="*/ 12 w 143"/>
                  <a:gd name="T55" fmla="*/ 208 h 215"/>
                  <a:gd name="T56" fmla="*/ 14 w 143"/>
                  <a:gd name="T57" fmla="*/ 172 h 215"/>
                  <a:gd name="T58" fmla="*/ 24 w 143"/>
                  <a:gd name="T59" fmla="*/ 160 h 215"/>
                  <a:gd name="T60" fmla="*/ 20 w 143"/>
                  <a:gd name="T61" fmla="*/ 155 h 215"/>
                  <a:gd name="T62" fmla="*/ 9 w 143"/>
                  <a:gd name="T63" fmla="*/ 154 h 215"/>
                  <a:gd name="T64" fmla="*/ 5 w 143"/>
                  <a:gd name="T65" fmla="*/ 145 h 215"/>
                  <a:gd name="T66" fmla="*/ 5 w 143"/>
                  <a:gd name="T67" fmla="*/ 132 h 215"/>
                  <a:gd name="T68" fmla="*/ 17 w 143"/>
                  <a:gd name="T69" fmla="*/ 139 h 215"/>
                  <a:gd name="T70" fmla="*/ 15 w 143"/>
                  <a:gd name="T71" fmla="*/ 126 h 215"/>
                  <a:gd name="T72" fmla="*/ 14 w 143"/>
                  <a:gd name="T73" fmla="*/ 119 h 215"/>
                  <a:gd name="T74" fmla="*/ 21 w 143"/>
                  <a:gd name="T75" fmla="*/ 108 h 215"/>
                  <a:gd name="T76" fmla="*/ 47 w 143"/>
                  <a:gd name="T77" fmla="*/ 93 h 215"/>
                  <a:gd name="T78" fmla="*/ 38 w 143"/>
                  <a:gd name="T79" fmla="*/ 94 h 215"/>
                  <a:gd name="T80" fmla="*/ 24 w 143"/>
                  <a:gd name="T81" fmla="*/ 93 h 215"/>
                  <a:gd name="T82" fmla="*/ 29 w 143"/>
                  <a:gd name="T83" fmla="*/ 72 h 215"/>
                  <a:gd name="T84" fmla="*/ 30 w 143"/>
                  <a:gd name="T85" fmla="*/ 59 h 215"/>
                  <a:gd name="T86" fmla="*/ 26 w 143"/>
                  <a:gd name="T87" fmla="*/ 41 h 215"/>
                  <a:gd name="T88" fmla="*/ 46 w 143"/>
                  <a:gd name="T89" fmla="*/ 40 h 215"/>
                  <a:gd name="T90" fmla="*/ 58 w 143"/>
                  <a:gd name="T91" fmla="*/ 34 h 215"/>
                  <a:gd name="T92" fmla="*/ 61 w 143"/>
                  <a:gd name="T93" fmla="*/ 25 h 215"/>
                  <a:gd name="T94" fmla="*/ 77 w 143"/>
                  <a:gd name="T95" fmla="*/ 14 h 215"/>
                  <a:gd name="T96" fmla="*/ 94 w 143"/>
                  <a:gd name="T97" fmla="*/ 14 h 215"/>
                  <a:gd name="T98" fmla="*/ 97 w 143"/>
                  <a:gd name="T99" fmla="*/ 0 h 215"/>
                  <a:gd name="T100" fmla="*/ 106 w 143"/>
                  <a:gd name="T101" fmla="*/ 3 h 215"/>
                  <a:gd name="T102" fmla="*/ 122 w 143"/>
                  <a:gd name="T103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3" h="215">
                    <a:moveTo>
                      <a:pt x="128" y="3"/>
                    </a:moveTo>
                    <a:lnTo>
                      <a:pt x="131" y="9"/>
                    </a:lnTo>
                    <a:lnTo>
                      <a:pt x="135" y="9"/>
                    </a:lnTo>
                    <a:lnTo>
                      <a:pt x="137" y="14"/>
                    </a:lnTo>
                    <a:lnTo>
                      <a:pt x="141" y="17"/>
                    </a:lnTo>
                    <a:lnTo>
                      <a:pt x="143" y="20"/>
                    </a:lnTo>
                    <a:lnTo>
                      <a:pt x="137" y="20"/>
                    </a:lnTo>
                    <a:lnTo>
                      <a:pt x="125" y="28"/>
                    </a:lnTo>
                    <a:lnTo>
                      <a:pt x="131" y="31"/>
                    </a:lnTo>
                    <a:lnTo>
                      <a:pt x="138" y="37"/>
                    </a:lnTo>
                    <a:lnTo>
                      <a:pt x="140" y="38"/>
                    </a:lnTo>
                    <a:lnTo>
                      <a:pt x="141" y="38"/>
                    </a:lnTo>
                    <a:lnTo>
                      <a:pt x="141" y="52"/>
                    </a:lnTo>
                    <a:lnTo>
                      <a:pt x="135" y="53"/>
                    </a:lnTo>
                    <a:lnTo>
                      <a:pt x="129" y="52"/>
                    </a:lnTo>
                    <a:lnTo>
                      <a:pt x="125" y="63"/>
                    </a:lnTo>
                    <a:lnTo>
                      <a:pt x="115" y="69"/>
                    </a:lnTo>
                    <a:lnTo>
                      <a:pt x="115" y="75"/>
                    </a:lnTo>
                    <a:lnTo>
                      <a:pt x="118" y="78"/>
                    </a:lnTo>
                    <a:lnTo>
                      <a:pt x="112" y="85"/>
                    </a:lnTo>
                    <a:lnTo>
                      <a:pt x="109" y="85"/>
                    </a:lnTo>
                    <a:lnTo>
                      <a:pt x="102" y="76"/>
                    </a:lnTo>
                    <a:lnTo>
                      <a:pt x="100" y="75"/>
                    </a:lnTo>
                    <a:lnTo>
                      <a:pt x="97" y="76"/>
                    </a:lnTo>
                    <a:lnTo>
                      <a:pt x="94" y="88"/>
                    </a:lnTo>
                    <a:lnTo>
                      <a:pt x="90" y="93"/>
                    </a:lnTo>
                    <a:lnTo>
                      <a:pt x="87" y="91"/>
                    </a:lnTo>
                    <a:lnTo>
                      <a:pt x="79" y="94"/>
                    </a:lnTo>
                    <a:lnTo>
                      <a:pt x="74" y="93"/>
                    </a:lnTo>
                    <a:lnTo>
                      <a:pt x="67" y="97"/>
                    </a:lnTo>
                    <a:lnTo>
                      <a:pt x="65" y="102"/>
                    </a:lnTo>
                    <a:lnTo>
                      <a:pt x="73" y="102"/>
                    </a:lnTo>
                    <a:lnTo>
                      <a:pt x="71" y="117"/>
                    </a:lnTo>
                    <a:lnTo>
                      <a:pt x="77" y="120"/>
                    </a:lnTo>
                    <a:lnTo>
                      <a:pt x="79" y="117"/>
                    </a:lnTo>
                    <a:lnTo>
                      <a:pt x="82" y="119"/>
                    </a:lnTo>
                    <a:lnTo>
                      <a:pt x="85" y="123"/>
                    </a:lnTo>
                    <a:lnTo>
                      <a:pt x="91" y="122"/>
                    </a:lnTo>
                    <a:lnTo>
                      <a:pt x="96" y="122"/>
                    </a:lnTo>
                    <a:lnTo>
                      <a:pt x="94" y="123"/>
                    </a:lnTo>
                    <a:lnTo>
                      <a:pt x="90" y="129"/>
                    </a:lnTo>
                    <a:lnTo>
                      <a:pt x="90" y="143"/>
                    </a:lnTo>
                    <a:lnTo>
                      <a:pt x="94" y="143"/>
                    </a:lnTo>
                    <a:lnTo>
                      <a:pt x="99" y="149"/>
                    </a:lnTo>
                    <a:lnTo>
                      <a:pt x="99" y="158"/>
                    </a:lnTo>
                    <a:lnTo>
                      <a:pt x="105" y="157"/>
                    </a:lnTo>
                    <a:lnTo>
                      <a:pt x="111" y="172"/>
                    </a:lnTo>
                    <a:lnTo>
                      <a:pt x="109" y="181"/>
                    </a:lnTo>
                    <a:lnTo>
                      <a:pt x="100" y="175"/>
                    </a:lnTo>
                    <a:lnTo>
                      <a:pt x="96" y="204"/>
                    </a:lnTo>
                    <a:lnTo>
                      <a:pt x="82" y="210"/>
                    </a:lnTo>
                    <a:lnTo>
                      <a:pt x="62" y="215"/>
                    </a:lnTo>
                    <a:lnTo>
                      <a:pt x="46" y="213"/>
                    </a:lnTo>
                    <a:lnTo>
                      <a:pt x="47" y="210"/>
                    </a:lnTo>
                    <a:lnTo>
                      <a:pt x="14" y="205"/>
                    </a:lnTo>
                    <a:lnTo>
                      <a:pt x="12" y="208"/>
                    </a:lnTo>
                    <a:lnTo>
                      <a:pt x="5" y="205"/>
                    </a:lnTo>
                    <a:lnTo>
                      <a:pt x="14" y="172"/>
                    </a:lnTo>
                    <a:lnTo>
                      <a:pt x="18" y="169"/>
                    </a:lnTo>
                    <a:lnTo>
                      <a:pt x="24" y="160"/>
                    </a:lnTo>
                    <a:lnTo>
                      <a:pt x="20" y="158"/>
                    </a:lnTo>
                    <a:lnTo>
                      <a:pt x="20" y="155"/>
                    </a:lnTo>
                    <a:lnTo>
                      <a:pt x="15" y="151"/>
                    </a:lnTo>
                    <a:lnTo>
                      <a:pt x="9" y="154"/>
                    </a:lnTo>
                    <a:lnTo>
                      <a:pt x="3" y="148"/>
                    </a:lnTo>
                    <a:lnTo>
                      <a:pt x="5" y="145"/>
                    </a:lnTo>
                    <a:lnTo>
                      <a:pt x="0" y="139"/>
                    </a:lnTo>
                    <a:lnTo>
                      <a:pt x="5" y="132"/>
                    </a:lnTo>
                    <a:lnTo>
                      <a:pt x="11" y="132"/>
                    </a:lnTo>
                    <a:lnTo>
                      <a:pt x="17" y="139"/>
                    </a:lnTo>
                    <a:lnTo>
                      <a:pt x="20" y="135"/>
                    </a:lnTo>
                    <a:lnTo>
                      <a:pt x="15" y="126"/>
                    </a:lnTo>
                    <a:lnTo>
                      <a:pt x="18" y="123"/>
                    </a:lnTo>
                    <a:lnTo>
                      <a:pt x="14" y="119"/>
                    </a:lnTo>
                    <a:lnTo>
                      <a:pt x="20" y="114"/>
                    </a:lnTo>
                    <a:lnTo>
                      <a:pt x="21" y="108"/>
                    </a:lnTo>
                    <a:lnTo>
                      <a:pt x="35" y="110"/>
                    </a:lnTo>
                    <a:lnTo>
                      <a:pt x="47" y="93"/>
                    </a:lnTo>
                    <a:lnTo>
                      <a:pt x="44" y="90"/>
                    </a:lnTo>
                    <a:lnTo>
                      <a:pt x="38" y="94"/>
                    </a:lnTo>
                    <a:lnTo>
                      <a:pt x="33" y="96"/>
                    </a:lnTo>
                    <a:lnTo>
                      <a:pt x="24" y="93"/>
                    </a:lnTo>
                    <a:lnTo>
                      <a:pt x="27" y="84"/>
                    </a:lnTo>
                    <a:lnTo>
                      <a:pt x="29" y="72"/>
                    </a:lnTo>
                    <a:lnTo>
                      <a:pt x="27" y="70"/>
                    </a:lnTo>
                    <a:lnTo>
                      <a:pt x="30" y="59"/>
                    </a:lnTo>
                    <a:lnTo>
                      <a:pt x="21" y="49"/>
                    </a:lnTo>
                    <a:lnTo>
                      <a:pt x="26" y="41"/>
                    </a:lnTo>
                    <a:lnTo>
                      <a:pt x="37" y="49"/>
                    </a:lnTo>
                    <a:lnTo>
                      <a:pt x="46" y="40"/>
                    </a:lnTo>
                    <a:lnTo>
                      <a:pt x="49" y="40"/>
                    </a:lnTo>
                    <a:lnTo>
                      <a:pt x="58" y="34"/>
                    </a:lnTo>
                    <a:lnTo>
                      <a:pt x="58" y="29"/>
                    </a:lnTo>
                    <a:lnTo>
                      <a:pt x="61" y="25"/>
                    </a:lnTo>
                    <a:lnTo>
                      <a:pt x="65" y="25"/>
                    </a:lnTo>
                    <a:lnTo>
                      <a:pt x="77" y="14"/>
                    </a:lnTo>
                    <a:lnTo>
                      <a:pt x="82" y="20"/>
                    </a:lnTo>
                    <a:lnTo>
                      <a:pt x="94" y="14"/>
                    </a:lnTo>
                    <a:lnTo>
                      <a:pt x="96" y="8"/>
                    </a:lnTo>
                    <a:lnTo>
                      <a:pt x="97" y="0"/>
                    </a:lnTo>
                    <a:lnTo>
                      <a:pt x="99" y="3"/>
                    </a:lnTo>
                    <a:lnTo>
                      <a:pt x="106" y="3"/>
                    </a:lnTo>
                    <a:lnTo>
                      <a:pt x="115" y="0"/>
                    </a:lnTo>
                    <a:lnTo>
                      <a:pt x="122" y="0"/>
                    </a:lnTo>
                    <a:lnTo>
                      <a:pt x="12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3" name="Freeform 5556">
                <a:extLst>
                  <a:ext uri="{FF2B5EF4-FFF2-40B4-BE49-F238E27FC236}">
                    <a16:creationId xmlns:a16="http://schemas.microsoft.com/office/drawing/2014/main" id="{D39AC8B1-5BFE-5ECC-91B3-DF5D030F9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522"/>
                <a:ext cx="70" cy="80"/>
              </a:xfrm>
              <a:custGeom>
                <a:avLst/>
                <a:gdLst>
                  <a:gd name="T0" fmla="*/ 15 w 141"/>
                  <a:gd name="T1" fmla="*/ 152 h 160"/>
                  <a:gd name="T2" fmla="*/ 24 w 141"/>
                  <a:gd name="T3" fmla="*/ 155 h 160"/>
                  <a:gd name="T4" fmla="*/ 39 w 141"/>
                  <a:gd name="T5" fmla="*/ 157 h 160"/>
                  <a:gd name="T6" fmla="*/ 42 w 141"/>
                  <a:gd name="T7" fmla="*/ 143 h 160"/>
                  <a:gd name="T8" fmla="*/ 38 w 141"/>
                  <a:gd name="T9" fmla="*/ 135 h 160"/>
                  <a:gd name="T10" fmla="*/ 42 w 141"/>
                  <a:gd name="T11" fmla="*/ 126 h 160"/>
                  <a:gd name="T12" fmla="*/ 50 w 141"/>
                  <a:gd name="T13" fmla="*/ 132 h 160"/>
                  <a:gd name="T14" fmla="*/ 62 w 141"/>
                  <a:gd name="T15" fmla="*/ 131 h 160"/>
                  <a:gd name="T16" fmla="*/ 66 w 141"/>
                  <a:gd name="T17" fmla="*/ 126 h 160"/>
                  <a:gd name="T18" fmla="*/ 74 w 141"/>
                  <a:gd name="T19" fmla="*/ 137 h 160"/>
                  <a:gd name="T20" fmla="*/ 80 w 141"/>
                  <a:gd name="T21" fmla="*/ 141 h 160"/>
                  <a:gd name="T22" fmla="*/ 71 w 141"/>
                  <a:gd name="T23" fmla="*/ 160 h 160"/>
                  <a:gd name="T24" fmla="*/ 88 w 141"/>
                  <a:gd name="T25" fmla="*/ 154 h 160"/>
                  <a:gd name="T26" fmla="*/ 88 w 141"/>
                  <a:gd name="T27" fmla="*/ 141 h 160"/>
                  <a:gd name="T28" fmla="*/ 100 w 141"/>
                  <a:gd name="T29" fmla="*/ 148 h 160"/>
                  <a:gd name="T30" fmla="*/ 98 w 141"/>
                  <a:gd name="T31" fmla="*/ 135 h 160"/>
                  <a:gd name="T32" fmla="*/ 97 w 141"/>
                  <a:gd name="T33" fmla="*/ 128 h 160"/>
                  <a:gd name="T34" fmla="*/ 104 w 141"/>
                  <a:gd name="T35" fmla="*/ 117 h 160"/>
                  <a:gd name="T36" fmla="*/ 130 w 141"/>
                  <a:gd name="T37" fmla="*/ 102 h 160"/>
                  <a:gd name="T38" fmla="*/ 121 w 141"/>
                  <a:gd name="T39" fmla="*/ 103 h 160"/>
                  <a:gd name="T40" fmla="*/ 107 w 141"/>
                  <a:gd name="T41" fmla="*/ 102 h 160"/>
                  <a:gd name="T42" fmla="*/ 112 w 141"/>
                  <a:gd name="T43" fmla="*/ 81 h 160"/>
                  <a:gd name="T44" fmla="*/ 113 w 141"/>
                  <a:gd name="T45" fmla="*/ 68 h 160"/>
                  <a:gd name="T46" fmla="*/ 109 w 141"/>
                  <a:gd name="T47" fmla="*/ 50 h 160"/>
                  <a:gd name="T48" fmla="*/ 129 w 141"/>
                  <a:gd name="T49" fmla="*/ 49 h 160"/>
                  <a:gd name="T50" fmla="*/ 141 w 141"/>
                  <a:gd name="T51" fmla="*/ 43 h 160"/>
                  <a:gd name="T52" fmla="*/ 135 w 141"/>
                  <a:gd name="T53" fmla="*/ 32 h 160"/>
                  <a:gd name="T54" fmla="*/ 121 w 141"/>
                  <a:gd name="T55" fmla="*/ 32 h 160"/>
                  <a:gd name="T56" fmla="*/ 98 w 141"/>
                  <a:gd name="T57" fmla="*/ 41 h 160"/>
                  <a:gd name="T58" fmla="*/ 92 w 141"/>
                  <a:gd name="T59" fmla="*/ 32 h 160"/>
                  <a:gd name="T60" fmla="*/ 104 w 141"/>
                  <a:gd name="T61" fmla="*/ 18 h 160"/>
                  <a:gd name="T62" fmla="*/ 98 w 141"/>
                  <a:gd name="T63" fmla="*/ 8 h 160"/>
                  <a:gd name="T64" fmla="*/ 100 w 141"/>
                  <a:gd name="T65" fmla="*/ 0 h 160"/>
                  <a:gd name="T66" fmla="*/ 80 w 141"/>
                  <a:gd name="T67" fmla="*/ 8 h 160"/>
                  <a:gd name="T68" fmla="*/ 63 w 141"/>
                  <a:gd name="T69" fmla="*/ 15 h 160"/>
                  <a:gd name="T70" fmla="*/ 56 w 141"/>
                  <a:gd name="T71" fmla="*/ 23 h 160"/>
                  <a:gd name="T72" fmla="*/ 45 w 141"/>
                  <a:gd name="T73" fmla="*/ 44 h 160"/>
                  <a:gd name="T74" fmla="*/ 41 w 141"/>
                  <a:gd name="T75" fmla="*/ 62 h 160"/>
                  <a:gd name="T76" fmla="*/ 4 w 141"/>
                  <a:gd name="T77" fmla="*/ 14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1" h="160">
                    <a:moveTo>
                      <a:pt x="9" y="151"/>
                    </a:moveTo>
                    <a:lnTo>
                      <a:pt x="15" y="152"/>
                    </a:lnTo>
                    <a:lnTo>
                      <a:pt x="21" y="152"/>
                    </a:lnTo>
                    <a:lnTo>
                      <a:pt x="24" y="155"/>
                    </a:lnTo>
                    <a:lnTo>
                      <a:pt x="33" y="155"/>
                    </a:lnTo>
                    <a:lnTo>
                      <a:pt x="39" y="157"/>
                    </a:lnTo>
                    <a:lnTo>
                      <a:pt x="41" y="148"/>
                    </a:lnTo>
                    <a:lnTo>
                      <a:pt x="42" y="143"/>
                    </a:lnTo>
                    <a:lnTo>
                      <a:pt x="35" y="141"/>
                    </a:lnTo>
                    <a:lnTo>
                      <a:pt x="38" y="135"/>
                    </a:lnTo>
                    <a:lnTo>
                      <a:pt x="36" y="132"/>
                    </a:lnTo>
                    <a:lnTo>
                      <a:pt x="42" y="126"/>
                    </a:lnTo>
                    <a:lnTo>
                      <a:pt x="45" y="126"/>
                    </a:lnTo>
                    <a:lnTo>
                      <a:pt x="50" y="132"/>
                    </a:lnTo>
                    <a:lnTo>
                      <a:pt x="56" y="135"/>
                    </a:lnTo>
                    <a:lnTo>
                      <a:pt x="62" y="131"/>
                    </a:lnTo>
                    <a:lnTo>
                      <a:pt x="60" y="126"/>
                    </a:lnTo>
                    <a:lnTo>
                      <a:pt x="66" y="126"/>
                    </a:lnTo>
                    <a:lnTo>
                      <a:pt x="71" y="135"/>
                    </a:lnTo>
                    <a:lnTo>
                      <a:pt x="74" y="137"/>
                    </a:lnTo>
                    <a:lnTo>
                      <a:pt x="82" y="135"/>
                    </a:lnTo>
                    <a:lnTo>
                      <a:pt x="80" y="141"/>
                    </a:lnTo>
                    <a:lnTo>
                      <a:pt x="69" y="151"/>
                    </a:lnTo>
                    <a:lnTo>
                      <a:pt x="71" y="160"/>
                    </a:lnTo>
                    <a:lnTo>
                      <a:pt x="86" y="157"/>
                    </a:lnTo>
                    <a:lnTo>
                      <a:pt x="88" y="154"/>
                    </a:lnTo>
                    <a:lnTo>
                      <a:pt x="83" y="148"/>
                    </a:lnTo>
                    <a:lnTo>
                      <a:pt x="88" y="141"/>
                    </a:lnTo>
                    <a:lnTo>
                      <a:pt x="94" y="141"/>
                    </a:lnTo>
                    <a:lnTo>
                      <a:pt x="100" y="148"/>
                    </a:lnTo>
                    <a:lnTo>
                      <a:pt x="103" y="144"/>
                    </a:lnTo>
                    <a:lnTo>
                      <a:pt x="98" y="135"/>
                    </a:lnTo>
                    <a:lnTo>
                      <a:pt x="101" y="132"/>
                    </a:lnTo>
                    <a:lnTo>
                      <a:pt x="97" y="128"/>
                    </a:lnTo>
                    <a:lnTo>
                      <a:pt x="103" y="123"/>
                    </a:lnTo>
                    <a:lnTo>
                      <a:pt x="104" y="117"/>
                    </a:lnTo>
                    <a:lnTo>
                      <a:pt x="118" y="119"/>
                    </a:lnTo>
                    <a:lnTo>
                      <a:pt x="130" y="102"/>
                    </a:lnTo>
                    <a:lnTo>
                      <a:pt x="127" y="99"/>
                    </a:lnTo>
                    <a:lnTo>
                      <a:pt x="121" y="103"/>
                    </a:lnTo>
                    <a:lnTo>
                      <a:pt x="116" y="105"/>
                    </a:lnTo>
                    <a:lnTo>
                      <a:pt x="107" y="102"/>
                    </a:lnTo>
                    <a:lnTo>
                      <a:pt x="110" y="93"/>
                    </a:lnTo>
                    <a:lnTo>
                      <a:pt x="112" y="81"/>
                    </a:lnTo>
                    <a:lnTo>
                      <a:pt x="110" y="79"/>
                    </a:lnTo>
                    <a:lnTo>
                      <a:pt x="113" y="68"/>
                    </a:lnTo>
                    <a:lnTo>
                      <a:pt x="104" y="58"/>
                    </a:lnTo>
                    <a:lnTo>
                      <a:pt x="109" y="50"/>
                    </a:lnTo>
                    <a:lnTo>
                      <a:pt x="120" y="58"/>
                    </a:lnTo>
                    <a:lnTo>
                      <a:pt x="129" y="49"/>
                    </a:lnTo>
                    <a:lnTo>
                      <a:pt x="132" y="49"/>
                    </a:lnTo>
                    <a:lnTo>
                      <a:pt x="141" y="43"/>
                    </a:lnTo>
                    <a:lnTo>
                      <a:pt x="141" y="38"/>
                    </a:lnTo>
                    <a:lnTo>
                      <a:pt x="135" y="32"/>
                    </a:lnTo>
                    <a:lnTo>
                      <a:pt x="129" y="32"/>
                    </a:lnTo>
                    <a:lnTo>
                      <a:pt x="121" y="32"/>
                    </a:lnTo>
                    <a:lnTo>
                      <a:pt x="115" y="35"/>
                    </a:lnTo>
                    <a:lnTo>
                      <a:pt x="98" y="41"/>
                    </a:lnTo>
                    <a:lnTo>
                      <a:pt x="94" y="40"/>
                    </a:lnTo>
                    <a:lnTo>
                      <a:pt x="92" y="32"/>
                    </a:lnTo>
                    <a:lnTo>
                      <a:pt x="95" y="26"/>
                    </a:lnTo>
                    <a:lnTo>
                      <a:pt x="104" y="18"/>
                    </a:lnTo>
                    <a:lnTo>
                      <a:pt x="98" y="12"/>
                    </a:lnTo>
                    <a:lnTo>
                      <a:pt x="98" y="8"/>
                    </a:lnTo>
                    <a:lnTo>
                      <a:pt x="97" y="3"/>
                    </a:lnTo>
                    <a:lnTo>
                      <a:pt x="100" y="0"/>
                    </a:lnTo>
                    <a:lnTo>
                      <a:pt x="86" y="6"/>
                    </a:lnTo>
                    <a:lnTo>
                      <a:pt x="80" y="8"/>
                    </a:lnTo>
                    <a:lnTo>
                      <a:pt x="71" y="11"/>
                    </a:lnTo>
                    <a:lnTo>
                      <a:pt x="63" y="15"/>
                    </a:lnTo>
                    <a:lnTo>
                      <a:pt x="57" y="21"/>
                    </a:lnTo>
                    <a:lnTo>
                      <a:pt x="56" y="23"/>
                    </a:lnTo>
                    <a:lnTo>
                      <a:pt x="48" y="32"/>
                    </a:lnTo>
                    <a:lnTo>
                      <a:pt x="45" y="44"/>
                    </a:lnTo>
                    <a:lnTo>
                      <a:pt x="41" y="56"/>
                    </a:lnTo>
                    <a:lnTo>
                      <a:pt x="41" y="62"/>
                    </a:lnTo>
                    <a:lnTo>
                      <a:pt x="0" y="144"/>
                    </a:lnTo>
                    <a:lnTo>
                      <a:pt x="4" y="144"/>
                    </a:lnTo>
                    <a:lnTo>
                      <a:pt x="9" y="15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4" name="Freeform 5557">
                <a:extLst>
                  <a:ext uri="{FF2B5EF4-FFF2-40B4-BE49-F238E27FC236}">
                    <a16:creationId xmlns:a16="http://schemas.microsoft.com/office/drawing/2014/main" id="{7897DA72-E8B7-4804-91D2-55D618F2C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522"/>
                <a:ext cx="70" cy="80"/>
              </a:xfrm>
              <a:custGeom>
                <a:avLst/>
                <a:gdLst>
                  <a:gd name="T0" fmla="*/ 4 w 141"/>
                  <a:gd name="T1" fmla="*/ 144 h 160"/>
                  <a:gd name="T2" fmla="*/ 41 w 141"/>
                  <a:gd name="T3" fmla="*/ 62 h 160"/>
                  <a:gd name="T4" fmla="*/ 45 w 141"/>
                  <a:gd name="T5" fmla="*/ 44 h 160"/>
                  <a:gd name="T6" fmla="*/ 56 w 141"/>
                  <a:gd name="T7" fmla="*/ 23 h 160"/>
                  <a:gd name="T8" fmla="*/ 63 w 141"/>
                  <a:gd name="T9" fmla="*/ 15 h 160"/>
                  <a:gd name="T10" fmla="*/ 80 w 141"/>
                  <a:gd name="T11" fmla="*/ 8 h 160"/>
                  <a:gd name="T12" fmla="*/ 100 w 141"/>
                  <a:gd name="T13" fmla="*/ 0 h 160"/>
                  <a:gd name="T14" fmla="*/ 98 w 141"/>
                  <a:gd name="T15" fmla="*/ 8 h 160"/>
                  <a:gd name="T16" fmla="*/ 104 w 141"/>
                  <a:gd name="T17" fmla="*/ 18 h 160"/>
                  <a:gd name="T18" fmla="*/ 92 w 141"/>
                  <a:gd name="T19" fmla="*/ 32 h 160"/>
                  <a:gd name="T20" fmla="*/ 98 w 141"/>
                  <a:gd name="T21" fmla="*/ 41 h 160"/>
                  <a:gd name="T22" fmla="*/ 121 w 141"/>
                  <a:gd name="T23" fmla="*/ 32 h 160"/>
                  <a:gd name="T24" fmla="*/ 135 w 141"/>
                  <a:gd name="T25" fmla="*/ 32 h 160"/>
                  <a:gd name="T26" fmla="*/ 141 w 141"/>
                  <a:gd name="T27" fmla="*/ 43 h 160"/>
                  <a:gd name="T28" fmla="*/ 129 w 141"/>
                  <a:gd name="T29" fmla="*/ 49 h 160"/>
                  <a:gd name="T30" fmla="*/ 109 w 141"/>
                  <a:gd name="T31" fmla="*/ 50 h 160"/>
                  <a:gd name="T32" fmla="*/ 113 w 141"/>
                  <a:gd name="T33" fmla="*/ 68 h 160"/>
                  <a:gd name="T34" fmla="*/ 112 w 141"/>
                  <a:gd name="T35" fmla="*/ 81 h 160"/>
                  <a:gd name="T36" fmla="*/ 107 w 141"/>
                  <a:gd name="T37" fmla="*/ 102 h 160"/>
                  <a:gd name="T38" fmla="*/ 121 w 141"/>
                  <a:gd name="T39" fmla="*/ 103 h 160"/>
                  <a:gd name="T40" fmla="*/ 130 w 141"/>
                  <a:gd name="T41" fmla="*/ 102 h 160"/>
                  <a:gd name="T42" fmla="*/ 104 w 141"/>
                  <a:gd name="T43" fmla="*/ 117 h 160"/>
                  <a:gd name="T44" fmla="*/ 97 w 141"/>
                  <a:gd name="T45" fmla="*/ 128 h 160"/>
                  <a:gd name="T46" fmla="*/ 98 w 141"/>
                  <a:gd name="T47" fmla="*/ 135 h 160"/>
                  <a:gd name="T48" fmla="*/ 100 w 141"/>
                  <a:gd name="T49" fmla="*/ 148 h 160"/>
                  <a:gd name="T50" fmla="*/ 88 w 141"/>
                  <a:gd name="T51" fmla="*/ 141 h 160"/>
                  <a:gd name="T52" fmla="*/ 88 w 141"/>
                  <a:gd name="T53" fmla="*/ 154 h 160"/>
                  <a:gd name="T54" fmla="*/ 71 w 141"/>
                  <a:gd name="T55" fmla="*/ 160 h 160"/>
                  <a:gd name="T56" fmla="*/ 80 w 141"/>
                  <a:gd name="T57" fmla="*/ 141 h 160"/>
                  <a:gd name="T58" fmla="*/ 74 w 141"/>
                  <a:gd name="T59" fmla="*/ 137 h 160"/>
                  <a:gd name="T60" fmla="*/ 66 w 141"/>
                  <a:gd name="T61" fmla="*/ 126 h 160"/>
                  <a:gd name="T62" fmla="*/ 62 w 141"/>
                  <a:gd name="T63" fmla="*/ 131 h 160"/>
                  <a:gd name="T64" fmla="*/ 50 w 141"/>
                  <a:gd name="T65" fmla="*/ 132 h 160"/>
                  <a:gd name="T66" fmla="*/ 42 w 141"/>
                  <a:gd name="T67" fmla="*/ 126 h 160"/>
                  <a:gd name="T68" fmla="*/ 38 w 141"/>
                  <a:gd name="T69" fmla="*/ 135 h 160"/>
                  <a:gd name="T70" fmla="*/ 42 w 141"/>
                  <a:gd name="T71" fmla="*/ 143 h 160"/>
                  <a:gd name="T72" fmla="*/ 39 w 141"/>
                  <a:gd name="T73" fmla="*/ 157 h 160"/>
                  <a:gd name="T74" fmla="*/ 24 w 141"/>
                  <a:gd name="T75" fmla="*/ 155 h 160"/>
                  <a:gd name="T76" fmla="*/ 15 w 141"/>
                  <a:gd name="T77" fmla="*/ 1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1" h="160">
                    <a:moveTo>
                      <a:pt x="9" y="151"/>
                    </a:moveTo>
                    <a:lnTo>
                      <a:pt x="4" y="144"/>
                    </a:lnTo>
                    <a:lnTo>
                      <a:pt x="0" y="144"/>
                    </a:lnTo>
                    <a:lnTo>
                      <a:pt x="41" y="62"/>
                    </a:lnTo>
                    <a:lnTo>
                      <a:pt x="41" y="56"/>
                    </a:lnTo>
                    <a:lnTo>
                      <a:pt x="45" y="44"/>
                    </a:lnTo>
                    <a:lnTo>
                      <a:pt x="48" y="32"/>
                    </a:lnTo>
                    <a:lnTo>
                      <a:pt x="56" y="23"/>
                    </a:lnTo>
                    <a:lnTo>
                      <a:pt x="57" y="21"/>
                    </a:lnTo>
                    <a:lnTo>
                      <a:pt x="63" y="15"/>
                    </a:lnTo>
                    <a:lnTo>
                      <a:pt x="71" y="11"/>
                    </a:lnTo>
                    <a:lnTo>
                      <a:pt x="80" y="8"/>
                    </a:lnTo>
                    <a:lnTo>
                      <a:pt x="86" y="6"/>
                    </a:lnTo>
                    <a:lnTo>
                      <a:pt x="100" y="0"/>
                    </a:lnTo>
                    <a:lnTo>
                      <a:pt x="97" y="3"/>
                    </a:lnTo>
                    <a:lnTo>
                      <a:pt x="98" y="8"/>
                    </a:lnTo>
                    <a:lnTo>
                      <a:pt x="98" y="12"/>
                    </a:lnTo>
                    <a:lnTo>
                      <a:pt x="104" y="18"/>
                    </a:lnTo>
                    <a:lnTo>
                      <a:pt x="95" y="26"/>
                    </a:lnTo>
                    <a:lnTo>
                      <a:pt x="92" y="32"/>
                    </a:lnTo>
                    <a:lnTo>
                      <a:pt x="94" y="40"/>
                    </a:lnTo>
                    <a:lnTo>
                      <a:pt x="98" y="41"/>
                    </a:lnTo>
                    <a:lnTo>
                      <a:pt x="115" y="35"/>
                    </a:lnTo>
                    <a:lnTo>
                      <a:pt x="121" y="32"/>
                    </a:lnTo>
                    <a:lnTo>
                      <a:pt x="129" y="32"/>
                    </a:lnTo>
                    <a:lnTo>
                      <a:pt x="135" y="32"/>
                    </a:lnTo>
                    <a:lnTo>
                      <a:pt x="141" y="38"/>
                    </a:lnTo>
                    <a:lnTo>
                      <a:pt x="141" y="43"/>
                    </a:lnTo>
                    <a:lnTo>
                      <a:pt x="132" y="49"/>
                    </a:lnTo>
                    <a:lnTo>
                      <a:pt x="129" y="49"/>
                    </a:lnTo>
                    <a:lnTo>
                      <a:pt x="120" y="58"/>
                    </a:lnTo>
                    <a:lnTo>
                      <a:pt x="109" y="50"/>
                    </a:lnTo>
                    <a:lnTo>
                      <a:pt x="104" y="58"/>
                    </a:lnTo>
                    <a:lnTo>
                      <a:pt x="113" y="68"/>
                    </a:lnTo>
                    <a:lnTo>
                      <a:pt x="110" y="79"/>
                    </a:lnTo>
                    <a:lnTo>
                      <a:pt x="112" y="81"/>
                    </a:lnTo>
                    <a:lnTo>
                      <a:pt x="110" y="93"/>
                    </a:lnTo>
                    <a:lnTo>
                      <a:pt x="107" y="102"/>
                    </a:lnTo>
                    <a:lnTo>
                      <a:pt x="116" y="105"/>
                    </a:lnTo>
                    <a:lnTo>
                      <a:pt x="121" y="103"/>
                    </a:lnTo>
                    <a:lnTo>
                      <a:pt x="127" y="99"/>
                    </a:lnTo>
                    <a:lnTo>
                      <a:pt x="130" y="102"/>
                    </a:lnTo>
                    <a:lnTo>
                      <a:pt x="118" y="119"/>
                    </a:lnTo>
                    <a:lnTo>
                      <a:pt x="104" y="117"/>
                    </a:lnTo>
                    <a:lnTo>
                      <a:pt x="103" y="123"/>
                    </a:lnTo>
                    <a:lnTo>
                      <a:pt x="97" y="128"/>
                    </a:lnTo>
                    <a:lnTo>
                      <a:pt x="101" y="132"/>
                    </a:lnTo>
                    <a:lnTo>
                      <a:pt x="98" y="135"/>
                    </a:lnTo>
                    <a:lnTo>
                      <a:pt x="103" y="144"/>
                    </a:lnTo>
                    <a:lnTo>
                      <a:pt x="100" y="148"/>
                    </a:lnTo>
                    <a:lnTo>
                      <a:pt x="94" y="141"/>
                    </a:lnTo>
                    <a:lnTo>
                      <a:pt x="88" y="141"/>
                    </a:lnTo>
                    <a:lnTo>
                      <a:pt x="83" y="148"/>
                    </a:lnTo>
                    <a:lnTo>
                      <a:pt x="88" y="154"/>
                    </a:lnTo>
                    <a:lnTo>
                      <a:pt x="86" y="157"/>
                    </a:lnTo>
                    <a:lnTo>
                      <a:pt x="71" y="160"/>
                    </a:lnTo>
                    <a:lnTo>
                      <a:pt x="69" y="151"/>
                    </a:lnTo>
                    <a:lnTo>
                      <a:pt x="80" y="141"/>
                    </a:lnTo>
                    <a:lnTo>
                      <a:pt x="82" y="135"/>
                    </a:lnTo>
                    <a:lnTo>
                      <a:pt x="74" y="137"/>
                    </a:lnTo>
                    <a:lnTo>
                      <a:pt x="71" y="135"/>
                    </a:lnTo>
                    <a:lnTo>
                      <a:pt x="66" y="126"/>
                    </a:lnTo>
                    <a:lnTo>
                      <a:pt x="60" y="126"/>
                    </a:lnTo>
                    <a:lnTo>
                      <a:pt x="62" y="131"/>
                    </a:lnTo>
                    <a:lnTo>
                      <a:pt x="56" y="135"/>
                    </a:lnTo>
                    <a:lnTo>
                      <a:pt x="50" y="132"/>
                    </a:lnTo>
                    <a:lnTo>
                      <a:pt x="45" y="126"/>
                    </a:lnTo>
                    <a:lnTo>
                      <a:pt x="42" y="126"/>
                    </a:lnTo>
                    <a:lnTo>
                      <a:pt x="36" y="132"/>
                    </a:lnTo>
                    <a:lnTo>
                      <a:pt x="38" y="135"/>
                    </a:lnTo>
                    <a:lnTo>
                      <a:pt x="35" y="141"/>
                    </a:lnTo>
                    <a:lnTo>
                      <a:pt x="42" y="143"/>
                    </a:lnTo>
                    <a:lnTo>
                      <a:pt x="41" y="148"/>
                    </a:lnTo>
                    <a:lnTo>
                      <a:pt x="39" y="157"/>
                    </a:lnTo>
                    <a:lnTo>
                      <a:pt x="33" y="155"/>
                    </a:lnTo>
                    <a:lnTo>
                      <a:pt x="24" y="155"/>
                    </a:lnTo>
                    <a:lnTo>
                      <a:pt x="21" y="152"/>
                    </a:lnTo>
                    <a:lnTo>
                      <a:pt x="15" y="152"/>
                    </a:lnTo>
                    <a:lnTo>
                      <a:pt x="9" y="1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5" name="Freeform 5558">
                <a:extLst>
                  <a:ext uri="{FF2B5EF4-FFF2-40B4-BE49-F238E27FC236}">
                    <a16:creationId xmlns:a16="http://schemas.microsoft.com/office/drawing/2014/main" id="{14999478-3CA0-C99D-7C76-298E0A460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522"/>
                <a:ext cx="70" cy="80"/>
              </a:xfrm>
              <a:custGeom>
                <a:avLst/>
                <a:gdLst>
                  <a:gd name="T0" fmla="*/ 4 w 141"/>
                  <a:gd name="T1" fmla="*/ 144 h 160"/>
                  <a:gd name="T2" fmla="*/ 41 w 141"/>
                  <a:gd name="T3" fmla="*/ 62 h 160"/>
                  <a:gd name="T4" fmla="*/ 45 w 141"/>
                  <a:gd name="T5" fmla="*/ 44 h 160"/>
                  <a:gd name="T6" fmla="*/ 56 w 141"/>
                  <a:gd name="T7" fmla="*/ 23 h 160"/>
                  <a:gd name="T8" fmla="*/ 63 w 141"/>
                  <a:gd name="T9" fmla="*/ 15 h 160"/>
                  <a:gd name="T10" fmla="*/ 80 w 141"/>
                  <a:gd name="T11" fmla="*/ 8 h 160"/>
                  <a:gd name="T12" fmla="*/ 100 w 141"/>
                  <a:gd name="T13" fmla="*/ 0 h 160"/>
                  <a:gd name="T14" fmla="*/ 98 w 141"/>
                  <a:gd name="T15" fmla="*/ 8 h 160"/>
                  <a:gd name="T16" fmla="*/ 104 w 141"/>
                  <a:gd name="T17" fmla="*/ 18 h 160"/>
                  <a:gd name="T18" fmla="*/ 92 w 141"/>
                  <a:gd name="T19" fmla="*/ 32 h 160"/>
                  <a:gd name="T20" fmla="*/ 98 w 141"/>
                  <a:gd name="T21" fmla="*/ 41 h 160"/>
                  <a:gd name="T22" fmla="*/ 121 w 141"/>
                  <a:gd name="T23" fmla="*/ 32 h 160"/>
                  <a:gd name="T24" fmla="*/ 135 w 141"/>
                  <a:gd name="T25" fmla="*/ 32 h 160"/>
                  <a:gd name="T26" fmla="*/ 141 w 141"/>
                  <a:gd name="T27" fmla="*/ 43 h 160"/>
                  <a:gd name="T28" fmla="*/ 129 w 141"/>
                  <a:gd name="T29" fmla="*/ 49 h 160"/>
                  <a:gd name="T30" fmla="*/ 109 w 141"/>
                  <a:gd name="T31" fmla="*/ 50 h 160"/>
                  <a:gd name="T32" fmla="*/ 113 w 141"/>
                  <a:gd name="T33" fmla="*/ 68 h 160"/>
                  <a:gd name="T34" fmla="*/ 112 w 141"/>
                  <a:gd name="T35" fmla="*/ 81 h 160"/>
                  <a:gd name="T36" fmla="*/ 107 w 141"/>
                  <a:gd name="T37" fmla="*/ 102 h 160"/>
                  <a:gd name="T38" fmla="*/ 121 w 141"/>
                  <a:gd name="T39" fmla="*/ 103 h 160"/>
                  <a:gd name="T40" fmla="*/ 130 w 141"/>
                  <a:gd name="T41" fmla="*/ 102 h 160"/>
                  <a:gd name="T42" fmla="*/ 104 w 141"/>
                  <a:gd name="T43" fmla="*/ 117 h 160"/>
                  <a:gd name="T44" fmla="*/ 97 w 141"/>
                  <a:gd name="T45" fmla="*/ 128 h 160"/>
                  <a:gd name="T46" fmla="*/ 98 w 141"/>
                  <a:gd name="T47" fmla="*/ 135 h 160"/>
                  <a:gd name="T48" fmla="*/ 100 w 141"/>
                  <a:gd name="T49" fmla="*/ 148 h 160"/>
                  <a:gd name="T50" fmla="*/ 88 w 141"/>
                  <a:gd name="T51" fmla="*/ 141 h 160"/>
                  <a:gd name="T52" fmla="*/ 88 w 141"/>
                  <a:gd name="T53" fmla="*/ 154 h 160"/>
                  <a:gd name="T54" fmla="*/ 71 w 141"/>
                  <a:gd name="T55" fmla="*/ 160 h 160"/>
                  <a:gd name="T56" fmla="*/ 80 w 141"/>
                  <a:gd name="T57" fmla="*/ 141 h 160"/>
                  <a:gd name="T58" fmla="*/ 74 w 141"/>
                  <a:gd name="T59" fmla="*/ 137 h 160"/>
                  <a:gd name="T60" fmla="*/ 66 w 141"/>
                  <a:gd name="T61" fmla="*/ 126 h 160"/>
                  <a:gd name="T62" fmla="*/ 62 w 141"/>
                  <a:gd name="T63" fmla="*/ 131 h 160"/>
                  <a:gd name="T64" fmla="*/ 50 w 141"/>
                  <a:gd name="T65" fmla="*/ 132 h 160"/>
                  <a:gd name="T66" fmla="*/ 42 w 141"/>
                  <a:gd name="T67" fmla="*/ 126 h 160"/>
                  <a:gd name="T68" fmla="*/ 38 w 141"/>
                  <a:gd name="T69" fmla="*/ 135 h 160"/>
                  <a:gd name="T70" fmla="*/ 42 w 141"/>
                  <a:gd name="T71" fmla="*/ 143 h 160"/>
                  <a:gd name="T72" fmla="*/ 39 w 141"/>
                  <a:gd name="T73" fmla="*/ 157 h 160"/>
                  <a:gd name="T74" fmla="*/ 24 w 141"/>
                  <a:gd name="T75" fmla="*/ 155 h 160"/>
                  <a:gd name="T76" fmla="*/ 15 w 141"/>
                  <a:gd name="T77" fmla="*/ 1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1" h="160">
                    <a:moveTo>
                      <a:pt x="9" y="151"/>
                    </a:moveTo>
                    <a:lnTo>
                      <a:pt x="4" y="144"/>
                    </a:lnTo>
                    <a:lnTo>
                      <a:pt x="0" y="144"/>
                    </a:lnTo>
                    <a:lnTo>
                      <a:pt x="41" y="62"/>
                    </a:lnTo>
                    <a:lnTo>
                      <a:pt x="41" y="56"/>
                    </a:lnTo>
                    <a:lnTo>
                      <a:pt x="45" y="44"/>
                    </a:lnTo>
                    <a:lnTo>
                      <a:pt x="48" y="32"/>
                    </a:lnTo>
                    <a:lnTo>
                      <a:pt x="56" y="23"/>
                    </a:lnTo>
                    <a:lnTo>
                      <a:pt x="57" y="21"/>
                    </a:lnTo>
                    <a:lnTo>
                      <a:pt x="63" y="15"/>
                    </a:lnTo>
                    <a:lnTo>
                      <a:pt x="71" y="11"/>
                    </a:lnTo>
                    <a:lnTo>
                      <a:pt x="80" y="8"/>
                    </a:lnTo>
                    <a:lnTo>
                      <a:pt x="86" y="6"/>
                    </a:lnTo>
                    <a:lnTo>
                      <a:pt x="100" y="0"/>
                    </a:lnTo>
                    <a:lnTo>
                      <a:pt x="97" y="3"/>
                    </a:lnTo>
                    <a:lnTo>
                      <a:pt x="98" y="8"/>
                    </a:lnTo>
                    <a:lnTo>
                      <a:pt x="98" y="12"/>
                    </a:lnTo>
                    <a:lnTo>
                      <a:pt x="104" y="18"/>
                    </a:lnTo>
                    <a:lnTo>
                      <a:pt x="95" y="26"/>
                    </a:lnTo>
                    <a:lnTo>
                      <a:pt x="92" y="32"/>
                    </a:lnTo>
                    <a:lnTo>
                      <a:pt x="94" y="40"/>
                    </a:lnTo>
                    <a:lnTo>
                      <a:pt x="98" y="41"/>
                    </a:lnTo>
                    <a:lnTo>
                      <a:pt x="115" y="35"/>
                    </a:lnTo>
                    <a:lnTo>
                      <a:pt x="121" y="32"/>
                    </a:lnTo>
                    <a:lnTo>
                      <a:pt x="129" y="32"/>
                    </a:lnTo>
                    <a:lnTo>
                      <a:pt x="135" y="32"/>
                    </a:lnTo>
                    <a:lnTo>
                      <a:pt x="141" y="38"/>
                    </a:lnTo>
                    <a:lnTo>
                      <a:pt x="141" y="43"/>
                    </a:lnTo>
                    <a:lnTo>
                      <a:pt x="132" y="49"/>
                    </a:lnTo>
                    <a:lnTo>
                      <a:pt x="129" y="49"/>
                    </a:lnTo>
                    <a:lnTo>
                      <a:pt x="120" y="58"/>
                    </a:lnTo>
                    <a:lnTo>
                      <a:pt x="109" y="50"/>
                    </a:lnTo>
                    <a:lnTo>
                      <a:pt x="104" y="58"/>
                    </a:lnTo>
                    <a:lnTo>
                      <a:pt x="113" y="68"/>
                    </a:lnTo>
                    <a:lnTo>
                      <a:pt x="110" y="79"/>
                    </a:lnTo>
                    <a:lnTo>
                      <a:pt x="112" y="81"/>
                    </a:lnTo>
                    <a:lnTo>
                      <a:pt x="110" y="93"/>
                    </a:lnTo>
                    <a:lnTo>
                      <a:pt x="107" y="102"/>
                    </a:lnTo>
                    <a:lnTo>
                      <a:pt x="116" y="105"/>
                    </a:lnTo>
                    <a:lnTo>
                      <a:pt x="121" y="103"/>
                    </a:lnTo>
                    <a:lnTo>
                      <a:pt x="127" y="99"/>
                    </a:lnTo>
                    <a:lnTo>
                      <a:pt x="130" y="102"/>
                    </a:lnTo>
                    <a:lnTo>
                      <a:pt x="118" y="119"/>
                    </a:lnTo>
                    <a:lnTo>
                      <a:pt x="104" y="117"/>
                    </a:lnTo>
                    <a:lnTo>
                      <a:pt x="103" y="123"/>
                    </a:lnTo>
                    <a:lnTo>
                      <a:pt x="97" y="128"/>
                    </a:lnTo>
                    <a:lnTo>
                      <a:pt x="101" y="132"/>
                    </a:lnTo>
                    <a:lnTo>
                      <a:pt x="98" y="135"/>
                    </a:lnTo>
                    <a:lnTo>
                      <a:pt x="103" y="144"/>
                    </a:lnTo>
                    <a:lnTo>
                      <a:pt x="100" y="148"/>
                    </a:lnTo>
                    <a:lnTo>
                      <a:pt x="94" y="141"/>
                    </a:lnTo>
                    <a:lnTo>
                      <a:pt x="88" y="141"/>
                    </a:lnTo>
                    <a:lnTo>
                      <a:pt x="83" y="148"/>
                    </a:lnTo>
                    <a:lnTo>
                      <a:pt x="88" y="154"/>
                    </a:lnTo>
                    <a:lnTo>
                      <a:pt x="86" y="157"/>
                    </a:lnTo>
                    <a:lnTo>
                      <a:pt x="71" y="160"/>
                    </a:lnTo>
                    <a:lnTo>
                      <a:pt x="69" y="151"/>
                    </a:lnTo>
                    <a:lnTo>
                      <a:pt x="80" y="141"/>
                    </a:lnTo>
                    <a:lnTo>
                      <a:pt x="82" y="135"/>
                    </a:lnTo>
                    <a:lnTo>
                      <a:pt x="74" y="137"/>
                    </a:lnTo>
                    <a:lnTo>
                      <a:pt x="71" y="135"/>
                    </a:lnTo>
                    <a:lnTo>
                      <a:pt x="66" y="126"/>
                    </a:lnTo>
                    <a:lnTo>
                      <a:pt x="60" y="126"/>
                    </a:lnTo>
                    <a:lnTo>
                      <a:pt x="62" y="131"/>
                    </a:lnTo>
                    <a:lnTo>
                      <a:pt x="56" y="135"/>
                    </a:lnTo>
                    <a:lnTo>
                      <a:pt x="50" y="132"/>
                    </a:lnTo>
                    <a:lnTo>
                      <a:pt x="45" y="126"/>
                    </a:lnTo>
                    <a:lnTo>
                      <a:pt x="42" y="126"/>
                    </a:lnTo>
                    <a:lnTo>
                      <a:pt x="36" y="132"/>
                    </a:lnTo>
                    <a:lnTo>
                      <a:pt x="38" y="135"/>
                    </a:lnTo>
                    <a:lnTo>
                      <a:pt x="35" y="141"/>
                    </a:lnTo>
                    <a:lnTo>
                      <a:pt x="42" y="143"/>
                    </a:lnTo>
                    <a:lnTo>
                      <a:pt x="41" y="148"/>
                    </a:lnTo>
                    <a:lnTo>
                      <a:pt x="39" y="157"/>
                    </a:lnTo>
                    <a:lnTo>
                      <a:pt x="33" y="155"/>
                    </a:lnTo>
                    <a:lnTo>
                      <a:pt x="24" y="155"/>
                    </a:lnTo>
                    <a:lnTo>
                      <a:pt x="21" y="152"/>
                    </a:lnTo>
                    <a:lnTo>
                      <a:pt x="15" y="152"/>
                    </a:lnTo>
                    <a:lnTo>
                      <a:pt x="9" y="1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6" name="Freeform 5559">
                <a:extLst>
                  <a:ext uri="{FF2B5EF4-FFF2-40B4-BE49-F238E27FC236}">
                    <a16:creationId xmlns:a16="http://schemas.microsoft.com/office/drawing/2014/main" id="{A76A38ED-DBD6-08DB-DE73-E5463367D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475"/>
                <a:ext cx="86" cy="96"/>
              </a:xfrm>
              <a:custGeom>
                <a:avLst/>
                <a:gdLst>
                  <a:gd name="T0" fmla="*/ 132 w 171"/>
                  <a:gd name="T1" fmla="*/ 21 h 193"/>
                  <a:gd name="T2" fmla="*/ 114 w 171"/>
                  <a:gd name="T3" fmla="*/ 14 h 193"/>
                  <a:gd name="T4" fmla="*/ 103 w 171"/>
                  <a:gd name="T5" fmla="*/ 11 h 193"/>
                  <a:gd name="T6" fmla="*/ 94 w 171"/>
                  <a:gd name="T7" fmla="*/ 14 h 193"/>
                  <a:gd name="T8" fmla="*/ 85 w 171"/>
                  <a:gd name="T9" fmla="*/ 14 h 193"/>
                  <a:gd name="T10" fmla="*/ 70 w 171"/>
                  <a:gd name="T11" fmla="*/ 7 h 193"/>
                  <a:gd name="T12" fmla="*/ 56 w 171"/>
                  <a:gd name="T13" fmla="*/ 7 h 193"/>
                  <a:gd name="T14" fmla="*/ 26 w 171"/>
                  <a:gd name="T15" fmla="*/ 6 h 193"/>
                  <a:gd name="T16" fmla="*/ 21 w 171"/>
                  <a:gd name="T17" fmla="*/ 7 h 193"/>
                  <a:gd name="T18" fmla="*/ 18 w 171"/>
                  <a:gd name="T19" fmla="*/ 21 h 193"/>
                  <a:gd name="T20" fmla="*/ 7 w 171"/>
                  <a:gd name="T21" fmla="*/ 24 h 193"/>
                  <a:gd name="T22" fmla="*/ 9 w 171"/>
                  <a:gd name="T23" fmla="*/ 35 h 193"/>
                  <a:gd name="T24" fmla="*/ 6 w 171"/>
                  <a:gd name="T25" fmla="*/ 49 h 193"/>
                  <a:gd name="T26" fmla="*/ 3 w 171"/>
                  <a:gd name="T27" fmla="*/ 62 h 193"/>
                  <a:gd name="T28" fmla="*/ 1 w 171"/>
                  <a:gd name="T29" fmla="*/ 80 h 193"/>
                  <a:gd name="T30" fmla="*/ 15 w 171"/>
                  <a:gd name="T31" fmla="*/ 94 h 193"/>
                  <a:gd name="T32" fmla="*/ 23 w 171"/>
                  <a:gd name="T33" fmla="*/ 123 h 193"/>
                  <a:gd name="T34" fmla="*/ 29 w 171"/>
                  <a:gd name="T35" fmla="*/ 141 h 193"/>
                  <a:gd name="T36" fmla="*/ 47 w 171"/>
                  <a:gd name="T37" fmla="*/ 147 h 193"/>
                  <a:gd name="T38" fmla="*/ 58 w 171"/>
                  <a:gd name="T39" fmla="*/ 173 h 193"/>
                  <a:gd name="T40" fmla="*/ 71 w 171"/>
                  <a:gd name="T41" fmla="*/ 187 h 193"/>
                  <a:gd name="T42" fmla="*/ 83 w 171"/>
                  <a:gd name="T43" fmla="*/ 179 h 193"/>
                  <a:gd name="T44" fmla="*/ 94 w 171"/>
                  <a:gd name="T45" fmla="*/ 190 h 193"/>
                  <a:gd name="T46" fmla="*/ 88 w 171"/>
                  <a:gd name="T47" fmla="*/ 176 h 193"/>
                  <a:gd name="T48" fmla="*/ 111 w 171"/>
                  <a:gd name="T49" fmla="*/ 175 h 193"/>
                  <a:gd name="T50" fmla="*/ 130 w 171"/>
                  <a:gd name="T51" fmla="*/ 184 h 193"/>
                  <a:gd name="T52" fmla="*/ 141 w 171"/>
                  <a:gd name="T53" fmla="*/ 187 h 193"/>
                  <a:gd name="T54" fmla="*/ 149 w 171"/>
                  <a:gd name="T55" fmla="*/ 173 h 193"/>
                  <a:gd name="T56" fmla="*/ 132 w 171"/>
                  <a:gd name="T57" fmla="*/ 162 h 193"/>
                  <a:gd name="T58" fmla="*/ 146 w 171"/>
                  <a:gd name="T59" fmla="*/ 152 h 193"/>
                  <a:gd name="T60" fmla="*/ 153 w 171"/>
                  <a:gd name="T61" fmla="*/ 141 h 193"/>
                  <a:gd name="T62" fmla="*/ 156 w 171"/>
                  <a:gd name="T63" fmla="*/ 126 h 193"/>
                  <a:gd name="T64" fmla="*/ 162 w 171"/>
                  <a:gd name="T65" fmla="*/ 112 h 193"/>
                  <a:gd name="T66" fmla="*/ 146 w 171"/>
                  <a:gd name="T67" fmla="*/ 108 h 193"/>
                  <a:gd name="T68" fmla="*/ 135 w 171"/>
                  <a:gd name="T69" fmla="*/ 115 h 193"/>
                  <a:gd name="T70" fmla="*/ 130 w 171"/>
                  <a:gd name="T71" fmla="*/ 109 h 193"/>
                  <a:gd name="T72" fmla="*/ 132 w 171"/>
                  <a:gd name="T73" fmla="*/ 97 h 193"/>
                  <a:gd name="T74" fmla="*/ 144 w 171"/>
                  <a:gd name="T75" fmla="*/ 93 h 193"/>
                  <a:gd name="T76" fmla="*/ 170 w 171"/>
                  <a:gd name="T77" fmla="*/ 86 h 193"/>
                  <a:gd name="T78" fmla="*/ 164 w 171"/>
                  <a:gd name="T79" fmla="*/ 73 h 193"/>
                  <a:gd name="T80" fmla="*/ 168 w 171"/>
                  <a:gd name="T81" fmla="*/ 59 h 193"/>
                  <a:gd name="T82" fmla="*/ 164 w 171"/>
                  <a:gd name="T83" fmla="*/ 44 h 193"/>
                  <a:gd name="T84" fmla="*/ 161 w 171"/>
                  <a:gd name="T85" fmla="*/ 32 h 193"/>
                  <a:gd name="T86" fmla="*/ 162 w 171"/>
                  <a:gd name="T87" fmla="*/ 17 h 193"/>
                  <a:gd name="T88" fmla="*/ 150 w 171"/>
                  <a:gd name="T89" fmla="*/ 1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1" h="193">
                    <a:moveTo>
                      <a:pt x="144" y="11"/>
                    </a:moveTo>
                    <a:lnTo>
                      <a:pt x="132" y="17"/>
                    </a:lnTo>
                    <a:lnTo>
                      <a:pt x="132" y="21"/>
                    </a:lnTo>
                    <a:lnTo>
                      <a:pt x="127" y="23"/>
                    </a:lnTo>
                    <a:lnTo>
                      <a:pt x="120" y="21"/>
                    </a:lnTo>
                    <a:lnTo>
                      <a:pt x="114" y="14"/>
                    </a:lnTo>
                    <a:lnTo>
                      <a:pt x="112" y="11"/>
                    </a:lnTo>
                    <a:lnTo>
                      <a:pt x="103" y="9"/>
                    </a:lnTo>
                    <a:lnTo>
                      <a:pt x="103" y="11"/>
                    </a:lnTo>
                    <a:lnTo>
                      <a:pt x="102" y="14"/>
                    </a:lnTo>
                    <a:lnTo>
                      <a:pt x="97" y="17"/>
                    </a:lnTo>
                    <a:lnTo>
                      <a:pt x="94" y="14"/>
                    </a:lnTo>
                    <a:lnTo>
                      <a:pt x="91" y="23"/>
                    </a:lnTo>
                    <a:lnTo>
                      <a:pt x="89" y="23"/>
                    </a:lnTo>
                    <a:lnTo>
                      <a:pt x="85" y="14"/>
                    </a:lnTo>
                    <a:lnTo>
                      <a:pt x="74" y="20"/>
                    </a:lnTo>
                    <a:lnTo>
                      <a:pt x="71" y="11"/>
                    </a:lnTo>
                    <a:lnTo>
                      <a:pt x="70" y="7"/>
                    </a:lnTo>
                    <a:lnTo>
                      <a:pt x="67" y="11"/>
                    </a:lnTo>
                    <a:lnTo>
                      <a:pt x="58" y="11"/>
                    </a:lnTo>
                    <a:lnTo>
                      <a:pt x="56" y="7"/>
                    </a:lnTo>
                    <a:lnTo>
                      <a:pt x="41" y="7"/>
                    </a:lnTo>
                    <a:lnTo>
                      <a:pt x="44" y="1"/>
                    </a:lnTo>
                    <a:lnTo>
                      <a:pt x="26" y="6"/>
                    </a:lnTo>
                    <a:lnTo>
                      <a:pt x="26" y="0"/>
                    </a:lnTo>
                    <a:lnTo>
                      <a:pt x="23" y="1"/>
                    </a:lnTo>
                    <a:lnTo>
                      <a:pt x="21" y="7"/>
                    </a:lnTo>
                    <a:lnTo>
                      <a:pt x="17" y="12"/>
                    </a:lnTo>
                    <a:lnTo>
                      <a:pt x="18" y="17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7" y="24"/>
                    </a:lnTo>
                    <a:lnTo>
                      <a:pt x="7" y="24"/>
                    </a:lnTo>
                    <a:lnTo>
                      <a:pt x="0" y="30"/>
                    </a:lnTo>
                    <a:lnTo>
                      <a:pt x="1" y="36"/>
                    </a:lnTo>
                    <a:lnTo>
                      <a:pt x="9" y="35"/>
                    </a:lnTo>
                    <a:lnTo>
                      <a:pt x="11" y="39"/>
                    </a:lnTo>
                    <a:lnTo>
                      <a:pt x="9" y="49"/>
                    </a:lnTo>
                    <a:lnTo>
                      <a:pt x="6" y="49"/>
                    </a:lnTo>
                    <a:lnTo>
                      <a:pt x="4" y="53"/>
                    </a:lnTo>
                    <a:lnTo>
                      <a:pt x="6" y="59"/>
                    </a:lnTo>
                    <a:lnTo>
                      <a:pt x="3" y="62"/>
                    </a:lnTo>
                    <a:lnTo>
                      <a:pt x="3" y="74"/>
                    </a:lnTo>
                    <a:lnTo>
                      <a:pt x="1" y="79"/>
                    </a:lnTo>
                    <a:lnTo>
                      <a:pt x="1" y="80"/>
                    </a:lnTo>
                    <a:lnTo>
                      <a:pt x="14" y="83"/>
                    </a:lnTo>
                    <a:lnTo>
                      <a:pt x="17" y="90"/>
                    </a:lnTo>
                    <a:lnTo>
                      <a:pt x="15" y="94"/>
                    </a:lnTo>
                    <a:lnTo>
                      <a:pt x="27" y="115"/>
                    </a:lnTo>
                    <a:lnTo>
                      <a:pt x="21" y="121"/>
                    </a:lnTo>
                    <a:lnTo>
                      <a:pt x="23" y="123"/>
                    </a:lnTo>
                    <a:lnTo>
                      <a:pt x="24" y="123"/>
                    </a:lnTo>
                    <a:lnTo>
                      <a:pt x="24" y="131"/>
                    </a:lnTo>
                    <a:lnTo>
                      <a:pt x="29" y="141"/>
                    </a:lnTo>
                    <a:lnTo>
                      <a:pt x="36" y="137"/>
                    </a:lnTo>
                    <a:lnTo>
                      <a:pt x="44" y="147"/>
                    </a:lnTo>
                    <a:lnTo>
                      <a:pt x="47" y="147"/>
                    </a:lnTo>
                    <a:lnTo>
                      <a:pt x="59" y="159"/>
                    </a:lnTo>
                    <a:lnTo>
                      <a:pt x="51" y="170"/>
                    </a:lnTo>
                    <a:lnTo>
                      <a:pt x="58" y="173"/>
                    </a:lnTo>
                    <a:lnTo>
                      <a:pt x="61" y="178"/>
                    </a:lnTo>
                    <a:lnTo>
                      <a:pt x="64" y="185"/>
                    </a:lnTo>
                    <a:lnTo>
                      <a:pt x="71" y="187"/>
                    </a:lnTo>
                    <a:lnTo>
                      <a:pt x="77" y="193"/>
                    </a:lnTo>
                    <a:lnTo>
                      <a:pt x="83" y="191"/>
                    </a:lnTo>
                    <a:lnTo>
                      <a:pt x="83" y="179"/>
                    </a:lnTo>
                    <a:lnTo>
                      <a:pt x="88" y="178"/>
                    </a:lnTo>
                    <a:lnTo>
                      <a:pt x="88" y="185"/>
                    </a:lnTo>
                    <a:lnTo>
                      <a:pt x="94" y="190"/>
                    </a:lnTo>
                    <a:lnTo>
                      <a:pt x="97" y="187"/>
                    </a:lnTo>
                    <a:lnTo>
                      <a:pt x="92" y="184"/>
                    </a:lnTo>
                    <a:lnTo>
                      <a:pt x="88" y="176"/>
                    </a:lnTo>
                    <a:lnTo>
                      <a:pt x="91" y="175"/>
                    </a:lnTo>
                    <a:lnTo>
                      <a:pt x="102" y="170"/>
                    </a:lnTo>
                    <a:lnTo>
                      <a:pt x="111" y="175"/>
                    </a:lnTo>
                    <a:lnTo>
                      <a:pt x="115" y="176"/>
                    </a:lnTo>
                    <a:lnTo>
                      <a:pt x="114" y="178"/>
                    </a:lnTo>
                    <a:lnTo>
                      <a:pt x="130" y="184"/>
                    </a:lnTo>
                    <a:lnTo>
                      <a:pt x="136" y="190"/>
                    </a:lnTo>
                    <a:lnTo>
                      <a:pt x="143" y="193"/>
                    </a:lnTo>
                    <a:lnTo>
                      <a:pt x="141" y="187"/>
                    </a:lnTo>
                    <a:lnTo>
                      <a:pt x="144" y="179"/>
                    </a:lnTo>
                    <a:lnTo>
                      <a:pt x="147" y="178"/>
                    </a:lnTo>
                    <a:lnTo>
                      <a:pt x="149" y="173"/>
                    </a:lnTo>
                    <a:lnTo>
                      <a:pt x="146" y="170"/>
                    </a:lnTo>
                    <a:lnTo>
                      <a:pt x="136" y="169"/>
                    </a:lnTo>
                    <a:lnTo>
                      <a:pt x="132" y="162"/>
                    </a:lnTo>
                    <a:lnTo>
                      <a:pt x="135" y="153"/>
                    </a:lnTo>
                    <a:lnTo>
                      <a:pt x="141" y="156"/>
                    </a:lnTo>
                    <a:lnTo>
                      <a:pt x="146" y="152"/>
                    </a:lnTo>
                    <a:lnTo>
                      <a:pt x="141" y="146"/>
                    </a:lnTo>
                    <a:lnTo>
                      <a:pt x="147" y="143"/>
                    </a:lnTo>
                    <a:lnTo>
                      <a:pt x="153" y="141"/>
                    </a:lnTo>
                    <a:lnTo>
                      <a:pt x="149" y="132"/>
                    </a:lnTo>
                    <a:lnTo>
                      <a:pt x="153" y="131"/>
                    </a:lnTo>
                    <a:lnTo>
                      <a:pt x="156" y="126"/>
                    </a:lnTo>
                    <a:lnTo>
                      <a:pt x="162" y="123"/>
                    </a:lnTo>
                    <a:lnTo>
                      <a:pt x="165" y="115"/>
                    </a:lnTo>
                    <a:lnTo>
                      <a:pt x="162" y="112"/>
                    </a:lnTo>
                    <a:lnTo>
                      <a:pt x="155" y="109"/>
                    </a:lnTo>
                    <a:lnTo>
                      <a:pt x="150" y="106"/>
                    </a:lnTo>
                    <a:lnTo>
                      <a:pt x="146" y="108"/>
                    </a:lnTo>
                    <a:lnTo>
                      <a:pt x="144" y="100"/>
                    </a:lnTo>
                    <a:lnTo>
                      <a:pt x="135" y="105"/>
                    </a:lnTo>
                    <a:lnTo>
                      <a:pt x="135" y="115"/>
                    </a:lnTo>
                    <a:lnTo>
                      <a:pt x="129" y="117"/>
                    </a:lnTo>
                    <a:lnTo>
                      <a:pt x="127" y="112"/>
                    </a:lnTo>
                    <a:lnTo>
                      <a:pt x="130" y="109"/>
                    </a:lnTo>
                    <a:lnTo>
                      <a:pt x="133" y="105"/>
                    </a:lnTo>
                    <a:lnTo>
                      <a:pt x="127" y="99"/>
                    </a:lnTo>
                    <a:lnTo>
                      <a:pt x="132" y="97"/>
                    </a:lnTo>
                    <a:lnTo>
                      <a:pt x="132" y="88"/>
                    </a:lnTo>
                    <a:lnTo>
                      <a:pt x="141" y="90"/>
                    </a:lnTo>
                    <a:lnTo>
                      <a:pt x="144" y="93"/>
                    </a:lnTo>
                    <a:lnTo>
                      <a:pt x="150" y="90"/>
                    </a:lnTo>
                    <a:lnTo>
                      <a:pt x="150" y="86"/>
                    </a:lnTo>
                    <a:lnTo>
                      <a:pt x="170" y="86"/>
                    </a:lnTo>
                    <a:lnTo>
                      <a:pt x="165" y="80"/>
                    </a:lnTo>
                    <a:lnTo>
                      <a:pt x="170" y="74"/>
                    </a:lnTo>
                    <a:lnTo>
                      <a:pt x="164" y="73"/>
                    </a:lnTo>
                    <a:lnTo>
                      <a:pt x="155" y="65"/>
                    </a:lnTo>
                    <a:lnTo>
                      <a:pt x="165" y="62"/>
                    </a:lnTo>
                    <a:lnTo>
                      <a:pt x="168" y="5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4"/>
                    </a:lnTo>
                    <a:lnTo>
                      <a:pt x="156" y="38"/>
                    </a:lnTo>
                    <a:lnTo>
                      <a:pt x="156" y="29"/>
                    </a:lnTo>
                    <a:lnTo>
                      <a:pt x="161" y="32"/>
                    </a:lnTo>
                    <a:lnTo>
                      <a:pt x="167" y="32"/>
                    </a:lnTo>
                    <a:lnTo>
                      <a:pt x="171" y="27"/>
                    </a:lnTo>
                    <a:lnTo>
                      <a:pt x="162" y="17"/>
                    </a:lnTo>
                    <a:lnTo>
                      <a:pt x="156" y="14"/>
                    </a:lnTo>
                    <a:lnTo>
                      <a:pt x="153" y="14"/>
                    </a:lnTo>
                    <a:lnTo>
                      <a:pt x="150" y="11"/>
                    </a:lnTo>
                    <a:lnTo>
                      <a:pt x="144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7" name="Freeform 5560">
                <a:extLst>
                  <a:ext uri="{FF2B5EF4-FFF2-40B4-BE49-F238E27FC236}">
                    <a16:creationId xmlns:a16="http://schemas.microsoft.com/office/drawing/2014/main" id="{BC73A23C-6228-3AF1-7453-8034CE6B2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475"/>
                <a:ext cx="86" cy="96"/>
              </a:xfrm>
              <a:custGeom>
                <a:avLst/>
                <a:gdLst>
                  <a:gd name="T0" fmla="*/ 153 w 171"/>
                  <a:gd name="T1" fmla="*/ 14 h 193"/>
                  <a:gd name="T2" fmla="*/ 171 w 171"/>
                  <a:gd name="T3" fmla="*/ 27 h 193"/>
                  <a:gd name="T4" fmla="*/ 156 w 171"/>
                  <a:gd name="T5" fmla="*/ 29 h 193"/>
                  <a:gd name="T6" fmla="*/ 162 w 171"/>
                  <a:gd name="T7" fmla="*/ 50 h 193"/>
                  <a:gd name="T8" fmla="*/ 165 w 171"/>
                  <a:gd name="T9" fmla="*/ 62 h 193"/>
                  <a:gd name="T10" fmla="*/ 170 w 171"/>
                  <a:gd name="T11" fmla="*/ 74 h 193"/>
                  <a:gd name="T12" fmla="*/ 150 w 171"/>
                  <a:gd name="T13" fmla="*/ 86 h 193"/>
                  <a:gd name="T14" fmla="*/ 141 w 171"/>
                  <a:gd name="T15" fmla="*/ 90 h 193"/>
                  <a:gd name="T16" fmla="*/ 127 w 171"/>
                  <a:gd name="T17" fmla="*/ 99 h 193"/>
                  <a:gd name="T18" fmla="*/ 127 w 171"/>
                  <a:gd name="T19" fmla="*/ 112 h 193"/>
                  <a:gd name="T20" fmla="*/ 135 w 171"/>
                  <a:gd name="T21" fmla="*/ 105 h 193"/>
                  <a:gd name="T22" fmla="*/ 150 w 171"/>
                  <a:gd name="T23" fmla="*/ 106 h 193"/>
                  <a:gd name="T24" fmla="*/ 165 w 171"/>
                  <a:gd name="T25" fmla="*/ 115 h 193"/>
                  <a:gd name="T26" fmla="*/ 153 w 171"/>
                  <a:gd name="T27" fmla="*/ 131 h 193"/>
                  <a:gd name="T28" fmla="*/ 147 w 171"/>
                  <a:gd name="T29" fmla="*/ 143 h 193"/>
                  <a:gd name="T30" fmla="*/ 141 w 171"/>
                  <a:gd name="T31" fmla="*/ 156 h 193"/>
                  <a:gd name="T32" fmla="*/ 136 w 171"/>
                  <a:gd name="T33" fmla="*/ 169 h 193"/>
                  <a:gd name="T34" fmla="*/ 147 w 171"/>
                  <a:gd name="T35" fmla="*/ 178 h 193"/>
                  <a:gd name="T36" fmla="*/ 143 w 171"/>
                  <a:gd name="T37" fmla="*/ 193 h 193"/>
                  <a:gd name="T38" fmla="*/ 114 w 171"/>
                  <a:gd name="T39" fmla="*/ 178 h 193"/>
                  <a:gd name="T40" fmla="*/ 102 w 171"/>
                  <a:gd name="T41" fmla="*/ 170 h 193"/>
                  <a:gd name="T42" fmla="*/ 92 w 171"/>
                  <a:gd name="T43" fmla="*/ 184 h 193"/>
                  <a:gd name="T44" fmla="*/ 88 w 171"/>
                  <a:gd name="T45" fmla="*/ 185 h 193"/>
                  <a:gd name="T46" fmla="*/ 83 w 171"/>
                  <a:gd name="T47" fmla="*/ 191 h 193"/>
                  <a:gd name="T48" fmla="*/ 64 w 171"/>
                  <a:gd name="T49" fmla="*/ 185 h 193"/>
                  <a:gd name="T50" fmla="*/ 51 w 171"/>
                  <a:gd name="T51" fmla="*/ 170 h 193"/>
                  <a:gd name="T52" fmla="*/ 44 w 171"/>
                  <a:gd name="T53" fmla="*/ 147 h 193"/>
                  <a:gd name="T54" fmla="*/ 24 w 171"/>
                  <a:gd name="T55" fmla="*/ 131 h 193"/>
                  <a:gd name="T56" fmla="*/ 21 w 171"/>
                  <a:gd name="T57" fmla="*/ 121 h 193"/>
                  <a:gd name="T58" fmla="*/ 17 w 171"/>
                  <a:gd name="T59" fmla="*/ 90 h 193"/>
                  <a:gd name="T60" fmla="*/ 1 w 171"/>
                  <a:gd name="T61" fmla="*/ 79 h 193"/>
                  <a:gd name="T62" fmla="*/ 6 w 171"/>
                  <a:gd name="T63" fmla="*/ 59 h 193"/>
                  <a:gd name="T64" fmla="*/ 9 w 171"/>
                  <a:gd name="T65" fmla="*/ 49 h 193"/>
                  <a:gd name="T66" fmla="*/ 1 w 171"/>
                  <a:gd name="T67" fmla="*/ 36 h 193"/>
                  <a:gd name="T68" fmla="*/ 17 w 171"/>
                  <a:gd name="T69" fmla="*/ 24 h 193"/>
                  <a:gd name="T70" fmla="*/ 18 w 171"/>
                  <a:gd name="T71" fmla="*/ 17 h 193"/>
                  <a:gd name="T72" fmla="*/ 23 w 171"/>
                  <a:gd name="T73" fmla="*/ 1 h 193"/>
                  <a:gd name="T74" fmla="*/ 44 w 171"/>
                  <a:gd name="T75" fmla="*/ 1 h 193"/>
                  <a:gd name="T76" fmla="*/ 58 w 171"/>
                  <a:gd name="T77" fmla="*/ 11 h 193"/>
                  <a:gd name="T78" fmla="*/ 71 w 171"/>
                  <a:gd name="T79" fmla="*/ 11 h 193"/>
                  <a:gd name="T80" fmla="*/ 89 w 171"/>
                  <a:gd name="T81" fmla="*/ 23 h 193"/>
                  <a:gd name="T82" fmla="*/ 97 w 171"/>
                  <a:gd name="T83" fmla="*/ 17 h 193"/>
                  <a:gd name="T84" fmla="*/ 103 w 171"/>
                  <a:gd name="T85" fmla="*/ 9 h 193"/>
                  <a:gd name="T86" fmla="*/ 120 w 171"/>
                  <a:gd name="T87" fmla="*/ 21 h 193"/>
                  <a:gd name="T88" fmla="*/ 132 w 171"/>
                  <a:gd name="T89" fmla="*/ 17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1" h="193">
                    <a:moveTo>
                      <a:pt x="144" y="11"/>
                    </a:moveTo>
                    <a:lnTo>
                      <a:pt x="150" y="11"/>
                    </a:lnTo>
                    <a:lnTo>
                      <a:pt x="153" y="14"/>
                    </a:lnTo>
                    <a:lnTo>
                      <a:pt x="156" y="14"/>
                    </a:lnTo>
                    <a:lnTo>
                      <a:pt x="162" y="17"/>
                    </a:lnTo>
                    <a:lnTo>
                      <a:pt x="171" y="27"/>
                    </a:lnTo>
                    <a:lnTo>
                      <a:pt x="167" y="32"/>
                    </a:lnTo>
                    <a:lnTo>
                      <a:pt x="161" y="32"/>
                    </a:lnTo>
                    <a:lnTo>
                      <a:pt x="156" y="29"/>
                    </a:lnTo>
                    <a:lnTo>
                      <a:pt x="156" y="38"/>
                    </a:lnTo>
                    <a:lnTo>
                      <a:pt x="164" y="44"/>
                    </a:lnTo>
                    <a:lnTo>
                      <a:pt x="162" y="50"/>
                    </a:lnTo>
                    <a:lnTo>
                      <a:pt x="159" y="50"/>
                    </a:lnTo>
                    <a:lnTo>
                      <a:pt x="168" y="59"/>
                    </a:lnTo>
                    <a:lnTo>
                      <a:pt x="165" y="62"/>
                    </a:lnTo>
                    <a:lnTo>
                      <a:pt x="155" y="65"/>
                    </a:lnTo>
                    <a:lnTo>
                      <a:pt x="164" y="73"/>
                    </a:lnTo>
                    <a:lnTo>
                      <a:pt x="170" y="74"/>
                    </a:lnTo>
                    <a:lnTo>
                      <a:pt x="165" y="80"/>
                    </a:lnTo>
                    <a:lnTo>
                      <a:pt x="170" y="86"/>
                    </a:lnTo>
                    <a:lnTo>
                      <a:pt x="150" y="86"/>
                    </a:lnTo>
                    <a:lnTo>
                      <a:pt x="150" y="90"/>
                    </a:lnTo>
                    <a:lnTo>
                      <a:pt x="144" y="93"/>
                    </a:lnTo>
                    <a:lnTo>
                      <a:pt x="141" y="90"/>
                    </a:lnTo>
                    <a:lnTo>
                      <a:pt x="132" y="88"/>
                    </a:lnTo>
                    <a:lnTo>
                      <a:pt x="132" y="97"/>
                    </a:lnTo>
                    <a:lnTo>
                      <a:pt x="127" y="99"/>
                    </a:lnTo>
                    <a:lnTo>
                      <a:pt x="133" y="105"/>
                    </a:lnTo>
                    <a:lnTo>
                      <a:pt x="130" y="109"/>
                    </a:lnTo>
                    <a:lnTo>
                      <a:pt x="127" y="112"/>
                    </a:lnTo>
                    <a:lnTo>
                      <a:pt x="129" y="117"/>
                    </a:lnTo>
                    <a:lnTo>
                      <a:pt x="135" y="115"/>
                    </a:lnTo>
                    <a:lnTo>
                      <a:pt x="135" y="105"/>
                    </a:lnTo>
                    <a:lnTo>
                      <a:pt x="144" y="100"/>
                    </a:lnTo>
                    <a:lnTo>
                      <a:pt x="146" y="108"/>
                    </a:lnTo>
                    <a:lnTo>
                      <a:pt x="150" y="106"/>
                    </a:lnTo>
                    <a:lnTo>
                      <a:pt x="155" y="109"/>
                    </a:lnTo>
                    <a:lnTo>
                      <a:pt x="162" y="112"/>
                    </a:lnTo>
                    <a:lnTo>
                      <a:pt x="165" y="115"/>
                    </a:lnTo>
                    <a:lnTo>
                      <a:pt x="162" y="123"/>
                    </a:lnTo>
                    <a:lnTo>
                      <a:pt x="156" y="126"/>
                    </a:lnTo>
                    <a:lnTo>
                      <a:pt x="153" y="131"/>
                    </a:lnTo>
                    <a:lnTo>
                      <a:pt x="149" y="132"/>
                    </a:lnTo>
                    <a:lnTo>
                      <a:pt x="153" y="141"/>
                    </a:lnTo>
                    <a:lnTo>
                      <a:pt x="147" y="143"/>
                    </a:lnTo>
                    <a:lnTo>
                      <a:pt x="141" y="146"/>
                    </a:lnTo>
                    <a:lnTo>
                      <a:pt x="146" y="152"/>
                    </a:lnTo>
                    <a:lnTo>
                      <a:pt x="141" y="156"/>
                    </a:lnTo>
                    <a:lnTo>
                      <a:pt x="135" y="153"/>
                    </a:lnTo>
                    <a:lnTo>
                      <a:pt x="132" y="162"/>
                    </a:lnTo>
                    <a:lnTo>
                      <a:pt x="136" y="169"/>
                    </a:lnTo>
                    <a:lnTo>
                      <a:pt x="146" y="170"/>
                    </a:lnTo>
                    <a:lnTo>
                      <a:pt x="149" y="173"/>
                    </a:lnTo>
                    <a:lnTo>
                      <a:pt x="147" y="178"/>
                    </a:lnTo>
                    <a:lnTo>
                      <a:pt x="144" y="179"/>
                    </a:lnTo>
                    <a:lnTo>
                      <a:pt x="141" y="187"/>
                    </a:lnTo>
                    <a:lnTo>
                      <a:pt x="143" y="193"/>
                    </a:lnTo>
                    <a:lnTo>
                      <a:pt x="136" y="190"/>
                    </a:lnTo>
                    <a:lnTo>
                      <a:pt x="130" y="184"/>
                    </a:lnTo>
                    <a:lnTo>
                      <a:pt x="114" y="178"/>
                    </a:lnTo>
                    <a:lnTo>
                      <a:pt x="115" y="176"/>
                    </a:lnTo>
                    <a:lnTo>
                      <a:pt x="111" y="175"/>
                    </a:lnTo>
                    <a:lnTo>
                      <a:pt x="102" y="170"/>
                    </a:lnTo>
                    <a:lnTo>
                      <a:pt x="91" y="175"/>
                    </a:lnTo>
                    <a:lnTo>
                      <a:pt x="88" y="176"/>
                    </a:lnTo>
                    <a:lnTo>
                      <a:pt x="92" y="184"/>
                    </a:lnTo>
                    <a:lnTo>
                      <a:pt x="97" y="187"/>
                    </a:lnTo>
                    <a:lnTo>
                      <a:pt x="94" y="190"/>
                    </a:lnTo>
                    <a:lnTo>
                      <a:pt x="88" y="185"/>
                    </a:lnTo>
                    <a:lnTo>
                      <a:pt x="88" y="178"/>
                    </a:lnTo>
                    <a:lnTo>
                      <a:pt x="83" y="179"/>
                    </a:lnTo>
                    <a:lnTo>
                      <a:pt x="83" y="191"/>
                    </a:lnTo>
                    <a:lnTo>
                      <a:pt x="77" y="193"/>
                    </a:lnTo>
                    <a:lnTo>
                      <a:pt x="71" y="187"/>
                    </a:lnTo>
                    <a:lnTo>
                      <a:pt x="64" y="185"/>
                    </a:lnTo>
                    <a:lnTo>
                      <a:pt x="61" y="178"/>
                    </a:lnTo>
                    <a:lnTo>
                      <a:pt x="58" y="173"/>
                    </a:lnTo>
                    <a:lnTo>
                      <a:pt x="51" y="170"/>
                    </a:lnTo>
                    <a:lnTo>
                      <a:pt x="59" y="159"/>
                    </a:lnTo>
                    <a:lnTo>
                      <a:pt x="47" y="147"/>
                    </a:lnTo>
                    <a:lnTo>
                      <a:pt x="44" y="147"/>
                    </a:lnTo>
                    <a:lnTo>
                      <a:pt x="36" y="137"/>
                    </a:lnTo>
                    <a:lnTo>
                      <a:pt x="29" y="141"/>
                    </a:lnTo>
                    <a:lnTo>
                      <a:pt x="24" y="131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1" y="121"/>
                    </a:lnTo>
                    <a:lnTo>
                      <a:pt x="27" y="115"/>
                    </a:lnTo>
                    <a:lnTo>
                      <a:pt x="15" y="94"/>
                    </a:lnTo>
                    <a:lnTo>
                      <a:pt x="17" y="90"/>
                    </a:lnTo>
                    <a:lnTo>
                      <a:pt x="14" y="83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3" y="74"/>
                    </a:lnTo>
                    <a:lnTo>
                      <a:pt x="3" y="62"/>
                    </a:lnTo>
                    <a:lnTo>
                      <a:pt x="6" y="59"/>
                    </a:lnTo>
                    <a:lnTo>
                      <a:pt x="4" y="53"/>
                    </a:lnTo>
                    <a:lnTo>
                      <a:pt x="6" y="49"/>
                    </a:lnTo>
                    <a:lnTo>
                      <a:pt x="9" y="49"/>
                    </a:lnTo>
                    <a:lnTo>
                      <a:pt x="11" y="39"/>
                    </a:lnTo>
                    <a:lnTo>
                      <a:pt x="9" y="35"/>
                    </a:lnTo>
                    <a:lnTo>
                      <a:pt x="1" y="36"/>
                    </a:lnTo>
                    <a:lnTo>
                      <a:pt x="0" y="30"/>
                    </a:lnTo>
                    <a:lnTo>
                      <a:pt x="7" y="24"/>
                    </a:lnTo>
                    <a:lnTo>
                      <a:pt x="17" y="24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17"/>
                    </a:lnTo>
                    <a:lnTo>
                      <a:pt x="17" y="12"/>
                    </a:lnTo>
                    <a:lnTo>
                      <a:pt x="21" y="7"/>
                    </a:lnTo>
                    <a:lnTo>
                      <a:pt x="23" y="1"/>
                    </a:lnTo>
                    <a:lnTo>
                      <a:pt x="26" y="0"/>
                    </a:lnTo>
                    <a:lnTo>
                      <a:pt x="26" y="6"/>
                    </a:lnTo>
                    <a:lnTo>
                      <a:pt x="44" y="1"/>
                    </a:lnTo>
                    <a:lnTo>
                      <a:pt x="41" y="7"/>
                    </a:lnTo>
                    <a:lnTo>
                      <a:pt x="56" y="7"/>
                    </a:lnTo>
                    <a:lnTo>
                      <a:pt x="58" y="11"/>
                    </a:lnTo>
                    <a:lnTo>
                      <a:pt x="67" y="11"/>
                    </a:lnTo>
                    <a:lnTo>
                      <a:pt x="70" y="7"/>
                    </a:lnTo>
                    <a:lnTo>
                      <a:pt x="71" y="11"/>
                    </a:lnTo>
                    <a:lnTo>
                      <a:pt x="74" y="20"/>
                    </a:lnTo>
                    <a:lnTo>
                      <a:pt x="85" y="14"/>
                    </a:lnTo>
                    <a:lnTo>
                      <a:pt x="89" y="23"/>
                    </a:lnTo>
                    <a:lnTo>
                      <a:pt x="91" y="23"/>
                    </a:lnTo>
                    <a:lnTo>
                      <a:pt x="94" y="14"/>
                    </a:lnTo>
                    <a:lnTo>
                      <a:pt x="97" y="17"/>
                    </a:lnTo>
                    <a:lnTo>
                      <a:pt x="102" y="14"/>
                    </a:lnTo>
                    <a:lnTo>
                      <a:pt x="103" y="11"/>
                    </a:lnTo>
                    <a:lnTo>
                      <a:pt x="103" y="9"/>
                    </a:lnTo>
                    <a:lnTo>
                      <a:pt x="112" y="11"/>
                    </a:lnTo>
                    <a:lnTo>
                      <a:pt x="114" y="14"/>
                    </a:lnTo>
                    <a:lnTo>
                      <a:pt x="120" y="21"/>
                    </a:lnTo>
                    <a:lnTo>
                      <a:pt x="127" y="23"/>
                    </a:lnTo>
                    <a:lnTo>
                      <a:pt x="132" y="21"/>
                    </a:lnTo>
                    <a:lnTo>
                      <a:pt x="132" y="17"/>
                    </a:lnTo>
                    <a:lnTo>
                      <a:pt x="144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8" name="Freeform 5561">
                <a:extLst>
                  <a:ext uri="{FF2B5EF4-FFF2-40B4-BE49-F238E27FC236}">
                    <a16:creationId xmlns:a16="http://schemas.microsoft.com/office/drawing/2014/main" id="{B4883C23-C3A3-586C-2DAA-6533E3061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475"/>
                <a:ext cx="86" cy="96"/>
              </a:xfrm>
              <a:custGeom>
                <a:avLst/>
                <a:gdLst>
                  <a:gd name="T0" fmla="*/ 153 w 171"/>
                  <a:gd name="T1" fmla="*/ 14 h 193"/>
                  <a:gd name="T2" fmla="*/ 171 w 171"/>
                  <a:gd name="T3" fmla="*/ 27 h 193"/>
                  <a:gd name="T4" fmla="*/ 156 w 171"/>
                  <a:gd name="T5" fmla="*/ 29 h 193"/>
                  <a:gd name="T6" fmla="*/ 162 w 171"/>
                  <a:gd name="T7" fmla="*/ 50 h 193"/>
                  <a:gd name="T8" fmla="*/ 165 w 171"/>
                  <a:gd name="T9" fmla="*/ 62 h 193"/>
                  <a:gd name="T10" fmla="*/ 170 w 171"/>
                  <a:gd name="T11" fmla="*/ 74 h 193"/>
                  <a:gd name="T12" fmla="*/ 150 w 171"/>
                  <a:gd name="T13" fmla="*/ 86 h 193"/>
                  <a:gd name="T14" fmla="*/ 141 w 171"/>
                  <a:gd name="T15" fmla="*/ 90 h 193"/>
                  <a:gd name="T16" fmla="*/ 127 w 171"/>
                  <a:gd name="T17" fmla="*/ 99 h 193"/>
                  <a:gd name="T18" fmla="*/ 127 w 171"/>
                  <a:gd name="T19" fmla="*/ 112 h 193"/>
                  <a:gd name="T20" fmla="*/ 135 w 171"/>
                  <a:gd name="T21" fmla="*/ 105 h 193"/>
                  <a:gd name="T22" fmla="*/ 150 w 171"/>
                  <a:gd name="T23" fmla="*/ 106 h 193"/>
                  <a:gd name="T24" fmla="*/ 165 w 171"/>
                  <a:gd name="T25" fmla="*/ 115 h 193"/>
                  <a:gd name="T26" fmla="*/ 153 w 171"/>
                  <a:gd name="T27" fmla="*/ 131 h 193"/>
                  <a:gd name="T28" fmla="*/ 147 w 171"/>
                  <a:gd name="T29" fmla="*/ 143 h 193"/>
                  <a:gd name="T30" fmla="*/ 141 w 171"/>
                  <a:gd name="T31" fmla="*/ 156 h 193"/>
                  <a:gd name="T32" fmla="*/ 136 w 171"/>
                  <a:gd name="T33" fmla="*/ 169 h 193"/>
                  <a:gd name="T34" fmla="*/ 147 w 171"/>
                  <a:gd name="T35" fmla="*/ 178 h 193"/>
                  <a:gd name="T36" fmla="*/ 143 w 171"/>
                  <a:gd name="T37" fmla="*/ 193 h 193"/>
                  <a:gd name="T38" fmla="*/ 114 w 171"/>
                  <a:gd name="T39" fmla="*/ 178 h 193"/>
                  <a:gd name="T40" fmla="*/ 102 w 171"/>
                  <a:gd name="T41" fmla="*/ 170 h 193"/>
                  <a:gd name="T42" fmla="*/ 92 w 171"/>
                  <a:gd name="T43" fmla="*/ 184 h 193"/>
                  <a:gd name="T44" fmla="*/ 88 w 171"/>
                  <a:gd name="T45" fmla="*/ 185 h 193"/>
                  <a:gd name="T46" fmla="*/ 83 w 171"/>
                  <a:gd name="T47" fmla="*/ 191 h 193"/>
                  <a:gd name="T48" fmla="*/ 64 w 171"/>
                  <a:gd name="T49" fmla="*/ 185 h 193"/>
                  <a:gd name="T50" fmla="*/ 51 w 171"/>
                  <a:gd name="T51" fmla="*/ 170 h 193"/>
                  <a:gd name="T52" fmla="*/ 44 w 171"/>
                  <a:gd name="T53" fmla="*/ 147 h 193"/>
                  <a:gd name="T54" fmla="*/ 24 w 171"/>
                  <a:gd name="T55" fmla="*/ 131 h 193"/>
                  <a:gd name="T56" fmla="*/ 21 w 171"/>
                  <a:gd name="T57" fmla="*/ 121 h 193"/>
                  <a:gd name="T58" fmla="*/ 17 w 171"/>
                  <a:gd name="T59" fmla="*/ 90 h 193"/>
                  <a:gd name="T60" fmla="*/ 1 w 171"/>
                  <a:gd name="T61" fmla="*/ 79 h 193"/>
                  <a:gd name="T62" fmla="*/ 6 w 171"/>
                  <a:gd name="T63" fmla="*/ 59 h 193"/>
                  <a:gd name="T64" fmla="*/ 9 w 171"/>
                  <a:gd name="T65" fmla="*/ 49 h 193"/>
                  <a:gd name="T66" fmla="*/ 1 w 171"/>
                  <a:gd name="T67" fmla="*/ 36 h 193"/>
                  <a:gd name="T68" fmla="*/ 17 w 171"/>
                  <a:gd name="T69" fmla="*/ 24 h 193"/>
                  <a:gd name="T70" fmla="*/ 18 w 171"/>
                  <a:gd name="T71" fmla="*/ 17 h 193"/>
                  <a:gd name="T72" fmla="*/ 23 w 171"/>
                  <a:gd name="T73" fmla="*/ 1 h 193"/>
                  <a:gd name="T74" fmla="*/ 44 w 171"/>
                  <a:gd name="T75" fmla="*/ 1 h 193"/>
                  <a:gd name="T76" fmla="*/ 58 w 171"/>
                  <a:gd name="T77" fmla="*/ 11 h 193"/>
                  <a:gd name="T78" fmla="*/ 71 w 171"/>
                  <a:gd name="T79" fmla="*/ 11 h 193"/>
                  <a:gd name="T80" fmla="*/ 89 w 171"/>
                  <a:gd name="T81" fmla="*/ 23 h 193"/>
                  <a:gd name="T82" fmla="*/ 97 w 171"/>
                  <a:gd name="T83" fmla="*/ 17 h 193"/>
                  <a:gd name="T84" fmla="*/ 103 w 171"/>
                  <a:gd name="T85" fmla="*/ 9 h 193"/>
                  <a:gd name="T86" fmla="*/ 120 w 171"/>
                  <a:gd name="T87" fmla="*/ 21 h 193"/>
                  <a:gd name="T88" fmla="*/ 132 w 171"/>
                  <a:gd name="T89" fmla="*/ 17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1" h="193">
                    <a:moveTo>
                      <a:pt x="144" y="11"/>
                    </a:moveTo>
                    <a:lnTo>
                      <a:pt x="150" y="11"/>
                    </a:lnTo>
                    <a:lnTo>
                      <a:pt x="153" y="14"/>
                    </a:lnTo>
                    <a:lnTo>
                      <a:pt x="156" y="14"/>
                    </a:lnTo>
                    <a:lnTo>
                      <a:pt x="162" y="17"/>
                    </a:lnTo>
                    <a:lnTo>
                      <a:pt x="171" y="27"/>
                    </a:lnTo>
                    <a:lnTo>
                      <a:pt x="167" y="32"/>
                    </a:lnTo>
                    <a:lnTo>
                      <a:pt x="161" y="32"/>
                    </a:lnTo>
                    <a:lnTo>
                      <a:pt x="156" y="29"/>
                    </a:lnTo>
                    <a:lnTo>
                      <a:pt x="156" y="38"/>
                    </a:lnTo>
                    <a:lnTo>
                      <a:pt x="164" y="44"/>
                    </a:lnTo>
                    <a:lnTo>
                      <a:pt x="162" y="50"/>
                    </a:lnTo>
                    <a:lnTo>
                      <a:pt x="159" y="50"/>
                    </a:lnTo>
                    <a:lnTo>
                      <a:pt x="168" y="59"/>
                    </a:lnTo>
                    <a:lnTo>
                      <a:pt x="165" y="62"/>
                    </a:lnTo>
                    <a:lnTo>
                      <a:pt x="155" y="65"/>
                    </a:lnTo>
                    <a:lnTo>
                      <a:pt x="164" y="73"/>
                    </a:lnTo>
                    <a:lnTo>
                      <a:pt x="170" y="74"/>
                    </a:lnTo>
                    <a:lnTo>
                      <a:pt x="165" y="80"/>
                    </a:lnTo>
                    <a:lnTo>
                      <a:pt x="170" y="86"/>
                    </a:lnTo>
                    <a:lnTo>
                      <a:pt x="150" y="86"/>
                    </a:lnTo>
                    <a:lnTo>
                      <a:pt x="150" y="90"/>
                    </a:lnTo>
                    <a:lnTo>
                      <a:pt x="144" y="93"/>
                    </a:lnTo>
                    <a:lnTo>
                      <a:pt x="141" y="90"/>
                    </a:lnTo>
                    <a:lnTo>
                      <a:pt x="132" y="88"/>
                    </a:lnTo>
                    <a:lnTo>
                      <a:pt x="132" y="97"/>
                    </a:lnTo>
                    <a:lnTo>
                      <a:pt x="127" y="99"/>
                    </a:lnTo>
                    <a:lnTo>
                      <a:pt x="133" y="105"/>
                    </a:lnTo>
                    <a:lnTo>
                      <a:pt x="130" y="109"/>
                    </a:lnTo>
                    <a:lnTo>
                      <a:pt x="127" y="112"/>
                    </a:lnTo>
                    <a:lnTo>
                      <a:pt x="129" y="117"/>
                    </a:lnTo>
                    <a:lnTo>
                      <a:pt x="135" y="115"/>
                    </a:lnTo>
                    <a:lnTo>
                      <a:pt x="135" y="105"/>
                    </a:lnTo>
                    <a:lnTo>
                      <a:pt x="144" y="100"/>
                    </a:lnTo>
                    <a:lnTo>
                      <a:pt x="146" y="108"/>
                    </a:lnTo>
                    <a:lnTo>
                      <a:pt x="150" y="106"/>
                    </a:lnTo>
                    <a:lnTo>
                      <a:pt x="155" y="109"/>
                    </a:lnTo>
                    <a:lnTo>
                      <a:pt x="162" y="112"/>
                    </a:lnTo>
                    <a:lnTo>
                      <a:pt x="165" y="115"/>
                    </a:lnTo>
                    <a:lnTo>
                      <a:pt x="162" y="123"/>
                    </a:lnTo>
                    <a:lnTo>
                      <a:pt x="156" y="126"/>
                    </a:lnTo>
                    <a:lnTo>
                      <a:pt x="153" y="131"/>
                    </a:lnTo>
                    <a:lnTo>
                      <a:pt x="149" y="132"/>
                    </a:lnTo>
                    <a:lnTo>
                      <a:pt x="153" y="141"/>
                    </a:lnTo>
                    <a:lnTo>
                      <a:pt x="147" y="143"/>
                    </a:lnTo>
                    <a:lnTo>
                      <a:pt x="141" y="146"/>
                    </a:lnTo>
                    <a:lnTo>
                      <a:pt x="146" y="152"/>
                    </a:lnTo>
                    <a:lnTo>
                      <a:pt x="141" y="156"/>
                    </a:lnTo>
                    <a:lnTo>
                      <a:pt x="135" y="153"/>
                    </a:lnTo>
                    <a:lnTo>
                      <a:pt x="132" y="162"/>
                    </a:lnTo>
                    <a:lnTo>
                      <a:pt x="136" y="169"/>
                    </a:lnTo>
                    <a:lnTo>
                      <a:pt x="146" y="170"/>
                    </a:lnTo>
                    <a:lnTo>
                      <a:pt x="149" y="173"/>
                    </a:lnTo>
                    <a:lnTo>
                      <a:pt x="147" y="178"/>
                    </a:lnTo>
                    <a:lnTo>
                      <a:pt x="144" y="179"/>
                    </a:lnTo>
                    <a:lnTo>
                      <a:pt x="141" y="187"/>
                    </a:lnTo>
                    <a:lnTo>
                      <a:pt x="143" y="193"/>
                    </a:lnTo>
                    <a:lnTo>
                      <a:pt x="136" y="190"/>
                    </a:lnTo>
                    <a:lnTo>
                      <a:pt x="130" y="184"/>
                    </a:lnTo>
                    <a:lnTo>
                      <a:pt x="114" y="178"/>
                    </a:lnTo>
                    <a:lnTo>
                      <a:pt x="115" y="176"/>
                    </a:lnTo>
                    <a:lnTo>
                      <a:pt x="111" y="175"/>
                    </a:lnTo>
                    <a:lnTo>
                      <a:pt x="102" y="170"/>
                    </a:lnTo>
                    <a:lnTo>
                      <a:pt x="91" y="175"/>
                    </a:lnTo>
                    <a:lnTo>
                      <a:pt x="88" y="176"/>
                    </a:lnTo>
                    <a:lnTo>
                      <a:pt x="92" y="184"/>
                    </a:lnTo>
                    <a:lnTo>
                      <a:pt x="97" y="187"/>
                    </a:lnTo>
                    <a:lnTo>
                      <a:pt x="94" y="190"/>
                    </a:lnTo>
                    <a:lnTo>
                      <a:pt x="88" y="185"/>
                    </a:lnTo>
                    <a:lnTo>
                      <a:pt x="88" y="178"/>
                    </a:lnTo>
                    <a:lnTo>
                      <a:pt x="83" y="179"/>
                    </a:lnTo>
                    <a:lnTo>
                      <a:pt x="83" y="191"/>
                    </a:lnTo>
                    <a:lnTo>
                      <a:pt x="77" y="193"/>
                    </a:lnTo>
                    <a:lnTo>
                      <a:pt x="71" y="187"/>
                    </a:lnTo>
                    <a:lnTo>
                      <a:pt x="64" y="185"/>
                    </a:lnTo>
                    <a:lnTo>
                      <a:pt x="61" y="178"/>
                    </a:lnTo>
                    <a:lnTo>
                      <a:pt x="58" y="173"/>
                    </a:lnTo>
                    <a:lnTo>
                      <a:pt x="51" y="170"/>
                    </a:lnTo>
                    <a:lnTo>
                      <a:pt x="59" y="159"/>
                    </a:lnTo>
                    <a:lnTo>
                      <a:pt x="47" y="147"/>
                    </a:lnTo>
                    <a:lnTo>
                      <a:pt x="44" y="147"/>
                    </a:lnTo>
                    <a:lnTo>
                      <a:pt x="36" y="137"/>
                    </a:lnTo>
                    <a:lnTo>
                      <a:pt x="29" y="141"/>
                    </a:lnTo>
                    <a:lnTo>
                      <a:pt x="24" y="131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1" y="121"/>
                    </a:lnTo>
                    <a:lnTo>
                      <a:pt x="27" y="115"/>
                    </a:lnTo>
                    <a:lnTo>
                      <a:pt x="15" y="94"/>
                    </a:lnTo>
                    <a:lnTo>
                      <a:pt x="17" y="90"/>
                    </a:lnTo>
                    <a:lnTo>
                      <a:pt x="14" y="83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3" y="74"/>
                    </a:lnTo>
                    <a:lnTo>
                      <a:pt x="3" y="62"/>
                    </a:lnTo>
                    <a:lnTo>
                      <a:pt x="6" y="59"/>
                    </a:lnTo>
                    <a:lnTo>
                      <a:pt x="4" y="53"/>
                    </a:lnTo>
                    <a:lnTo>
                      <a:pt x="6" y="49"/>
                    </a:lnTo>
                    <a:lnTo>
                      <a:pt x="9" y="49"/>
                    </a:lnTo>
                    <a:lnTo>
                      <a:pt x="11" y="39"/>
                    </a:lnTo>
                    <a:lnTo>
                      <a:pt x="9" y="35"/>
                    </a:lnTo>
                    <a:lnTo>
                      <a:pt x="1" y="36"/>
                    </a:lnTo>
                    <a:lnTo>
                      <a:pt x="0" y="30"/>
                    </a:lnTo>
                    <a:lnTo>
                      <a:pt x="7" y="24"/>
                    </a:lnTo>
                    <a:lnTo>
                      <a:pt x="17" y="24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17"/>
                    </a:lnTo>
                    <a:lnTo>
                      <a:pt x="17" y="12"/>
                    </a:lnTo>
                    <a:lnTo>
                      <a:pt x="21" y="7"/>
                    </a:lnTo>
                    <a:lnTo>
                      <a:pt x="23" y="1"/>
                    </a:lnTo>
                    <a:lnTo>
                      <a:pt x="26" y="0"/>
                    </a:lnTo>
                    <a:lnTo>
                      <a:pt x="26" y="6"/>
                    </a:lnTo>
                    <a:lnTo>
                      <a:pt x="44" y="1"/>
                    </a:lnTo>
                    <a:lnTo>
                      <a:pt x="41" y="7"/>
                    </a:lnTo>
                    <a:lnTo>
                      <a:pt x="56" y="7"/>
                    </a:lnTo>
                    <a:lnTo>
                      <a:pt x="58" y="11"/>
                    </a:lnTo>
                    <a:lnTo>
                      <a:pt x="67" y="11"/>
                    </a:lnTo>
                    <a:lnTo>
                      <a:pt x="70" y="7"/>
                    </a:lnTo>
                    <a:lnTo>
                      <a:pt x="71" y="11"/>
                    </a:lnTo>
                    <a:lnTo>
                      <a:pt x="74" y="20"/>
                    </a:lnTo>
                    <a:lnTo>
                      <a:pt x="85" y="14"/>
                    </a:lnTo>
                    <a:lnTo>
                      <a:pt x="89" y="23"/>
                    </a:lnTo>
                    <a:lnTo>
                      <a:pt x="91" y="23"/>
                    </a:lnTo>
                    <a:lnTo>
                      <a:pt x="94" y="14"/>
                    </a:lnTo>
                    <a:lnTo>
                      <a:pt x="97" y="17"/>
                    </a:lnTo>
                    <a:lnTo>
                      <a:pt x="102" y="14"/>
                    </a:lnTo>
                    <a:lnTo>
                      <a:pt x="103" y="11"/>
                    </a:lnTo>
                    <a:lnTo>
                      <a:pt x="103" y="9"/>
                    </a:lnTo>
                    <a:lnTo>
                      <a:pt x="112" y="11"/>
                    </a:lnTo>
                    <a:lnTo>
                      <a:pt x="114" y="14"/>
                    </a:lnTo>
                    <a:lnTo>
                      <a:pt x="120" y="21"/>
                    </a:lnTo>
                    <a:lnTo>
                      <a:pt x="127" y="23"/>
                    </a:lnTo>
                    <a:lnTo>
                      <a:pt x="132" y="21"/>
                    </a:lnTo>
                    <a:lnTo>
                      <a:pt x="132" y="17"/>
                    </a:lnTo>
                    <a:lnTo>
                      <a:pt x="144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09" name="Freeform 5562">
                <a:extLst>
                  <a:ext uri="{FF2B5EF4-FFF2-40B4-BE49-F238E27FC236}">
                    <a16:creationId xmlns:a16="http://schemas.microsoft.com/office/drawing/2014/main" id="{6B648FFD-D637-9F06-16BF-70A431CD7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581"/>
                <a:ext cx="55" cy="85"/>
              </a:xfrm>
              <a:custGeom>
                <a:avLst/>
                <a:gdLst>
                  <a:gd name="T0" fmla="*/ 62 w 110"/>
                  <a:gd name="T1" fmla="*/ 6 h 170"/>
                  <a:gd name="T2" fmla="*/ 59 w 110"/>
                  <a:gd name="T3" fmla="*/ 13 h 170"/>
                  <a:gd name="T4" fmla="*/ 51 w 110"/>
                  <a:gd name="T5" fmla="*/ 13 h 170"/>
                  <a:gd name="T6" fmla="*/ 44 w 110"/>
                  <a:gd name="T7" fmla="*/ 1 h 170"/>
                  <a:gd name="T8" fmla="*/ 39 w 110"/>
                  <a:gd name="T9" fmla="*/ 1 h 170"/>
                  <a:gd name="T10" fmla="*/ 38 w 110"/>
                  <a:gd name="T11" fmla="*/ 16 h 170"/>
                  <a:gd name="T12" fmla="*/ 36 w 110"/>
                  <a:gd name="T13" fmla="*/ 29 h 170"/>
                  <a:gd name="T14" fmla="*/ 24 w 110"/>
                  <a:gd name="T15" fmla="*/ 38 h 170"/>
                  <a:gd name="T16" fmla="*/ 18 w 110"/>
                  <a:gd name="T17" fmla="*/ 41 h 170"/>
                  <a:gd name="T18" fmla="*/ 18 w 110"/>
                  <a:gd name="T19" fmla="*/ 45 h 170"/>
                  <a:gd name="T20" fmla="*/ 18 w 110"/>
                  <a:gd name="T21" fmla="*/ 60 h 170"/>
                  <a:gd name="T22" fmla="*/ 9 w 110"/>
                  <a:gd name="T23" fmla="*/ 70 h 170"/>
                  <a:gd name="T24" fmla="*/ 0 w 110"/>
                  <a:gd name="T25" fmla="*/ 79 h 170"/>
                  <a:gd name="T26" fmla="*/ 6 w 110"/>
                  <a:gd name="T27" fmla="*/ 85 h 170"/>
                  <a:gd name="T28" fmla="*/ 19 w 110"/>
                  <a:gd name="T29" fmla="*/ 95 h 170"/>
                  <a:gd name="T30" fmla="*/ 21 w 110"/>
                  <a:gd name="T31" fmla="*/ 111 h 170"/>
                  <a:gd name="T32" fmla="*/ 13 w 110"/>
                  <a:gd name="T33" fmla="*/ 126 h 170"/>
                  <a:gd name="T34" fmla="*/ 21 w 110"/>
                  <a:gd name="T35" fmla="*/ 149 h 170"/>
                  <a:gd name="T36" fmla="*/ 36 w 110"/>
                  <a:gd name="T37" fmla="*/ 153 h 170"/>
                  <a:gd name="T38" fmla="*/ 44 w 110"/>
                  <a:gd name="T39" fmla="*/ 153 h 170"/>
                  <a:gd name="T40" fmla="*/ 50 w 110"/>
                  <a:gd name="T41" fmla="*/ 155 h 170"/>
                  <a:gd name="T42" fmla="*/ 51 w 110"/>
                  <a:gd name="T43" fmla="*/ 168 h 170"/>
                  <a:gd name="T44" fmla="*/ 60 w 110"/>
                  <a:gd name="T45" fmla="*/ 164 h 170"/>
                  <a:gd name="T46" fmla="*/ 76 w 110"/>
                  <a:gd name="T47" fmla="*/ 144 h 170"/>
                  <a:gd name="T48" fmla="*/ 91 w 110"/>
                  <a:gd name="T49" fmla="*/ 144 h 170"/>
                  <a:gd name="T50" fmla="*/ 101 w 110"/>
                  <a:gd name="T51" fmla="*/ 158 h 170"/>
                  <a:gd name="T52" fmla="*/ 100 w 110"/>
                  <a:gd name="T53" fmla="*/ 98 h 170"/>
                  <a:gd name="T54" fmla="*/ 104 w 110"/>
                  <a:gd name="T55" fmla="*/ 85 h 170"/>
                  <a:gd name="T56" fmla="*/ 94 w 110"/>
                  <a:gd name="T57" fmla="*/ 77 h 170"/>
                  <a:gd name="T58" fmla="*/ 79 w 110"/>
                  <a:gd name="T59" fmla="*/ 80 h 170"/>
                  <a:gd name="T60" fmla="*/ 94 w 110"/>
                  <a:gd name="T61" fmla="*/ 71 h 170"/>
                  <a:gd name="T62" fmla="*/ 92 w 110"/>
                  <a:gd name="T63" fmla="*/ 54 h 170"/>
                  <a:gd name="T64" fmla="*/ 103 w 110"/>
                  <a:gd name="T65" fmla="*/ 48 h 170"/>
                  <a:gd name="T66" fmla="*/ 107 w 110"/>
                  <a:gd name="T67" fmla="*/ 36 h 170"/>
                  <a:gd name="T68" fmla="*/ 104 w 110"/>
                  <a:gd name="T69" fmla="*/ 22 h 170"/>
                  <a:gd name="T70" fmla="*/ 100 w 110"/>
                  <a:gd name="T71" fmla="*/ 19 h 170"/>
                  <a:gd name="T72" fmla="*/ 89 w 110"/>
                  <a:gd name="T73" fmla="*/ 22 h 170"/>
                  <a:gd name="T74" fmla="*/ 80 w 110"/>
                  <a:gd name="T75" fmla="*/ 24 h 170"/>
                  <a:gd name="T76" fmla="*/ 71 w 110"/>
                  <a:gd name="T77" fmla="*/ 19 h 170"/>
                  <a:gd name="T78" fmla="*/ 71 w 110"/>
                  <a:gd name="T79" fmla="*/ 1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0" h="170">
                    <a:moveTo>
                      <a:pt x="71" y="12"/>
                    </a:moveTo>
                    <a:lnTo>
                      <a:pt x="62" y="6"/>
                    </a:lnTo>
                    <a:lnTo>
                      <a:pt x="59" y="9"/>
                    </a:lnTo>
                    <a:lnTo>
                      <a:pt x="59" y="13"/>
                    </a:lnTo>
                    <a:lnTo>
                      <a:pt x="53" y="18"/>
                    </a:lnTo>
                    <a:lnTo>
                      <a:pt x="51" y="13"/>
                    </a:lnTo>
                    <a:lnTo>
                      <a:pt x="47" y="12"/>
                    </a:lnTo>
                    <a:lnTo>
                      <a:pt x="44" y="1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5" y="16"/>
                    </a:lnTo>
                    <a:lnTo>
                      <a:pt x="38" y="16"/>
                    </a:lnTo>
                    <a:lnTo>
                      <a:pt x="42" y="27"/>
                    </a:lnTo>
                    <a:lnTo>
                      <a:pt x="36" y="29"/>
                    </a:lnTo>
                    <a:lnTo>
                      <a:pt x="32" y="33"/>
                    </a:lnTo>
                    <a:lnTo>
                      <a:pt x="24" y="38"/>
                    </a:lnTo>
                    <a:lnTo>
                      <a:pt x="21" y="35"/>
                    </a:lnTo>
                    <a:lnTo>
                      <a:pt x="18" y="41"/>
                    </a:lnTo>
                    <a:lnTo>
                      <a:pt x="16" y="42"/>
                    </a:lnTo>
                    <a:lnTo>
                      <a:pt x="18" y="45"/>
                    </a:lnTo>
                    <a:lnTo>
                      <a:pt x="13" y="56"/>
                    </a:lnTo>
                    <a:lnTo>
                      <a:pt x="18" y="60"/>
                    </a:lnTo>
                    <a:lnTo>
                      <a:pt x="18" y="67"/>
                    </a:lnTo>
                    <a:lnTo>
                      <a:pt x="9" y="70"/>
                    </a:lnTo>
                    <a:lnTo>
                      <a:pt x="7" y="68"/>
                    </a:lnTo>
                    <a:lnTo>
                      <a:pt x="0" y="79"/>
                    </a:lnTo>
                    <a:lnTo>
                      <a:pt x="1" y="79"/>
                    </a:lnTo>
                    <a:lnTo>
                      <a:pt x="6" y="85"/>
                    </a:lnTo>
                    <a:lnTo>
                      <a:pt x="15" y="86"/>
                    </a:lnTo>
                    <a:lnTo>
                      <a:pt x="19" y="95"/>
                    </a:lnTo>
                    <a:lnTo>
                      <a:pt x="22" y="103"/>
                    </a:lnTo>
                    <a:lnTo>
                      <a:pt x="21" y="111"/>
                    </a:lnTo>
                    <a:lnTo>
                      <a:pt x="15" y="120"/>
                    </a:lnTo>
                    <a:lnTo>
                      <a:pt x="13" y="126"/>
                    </a:lnTo>
                    <a:lnTo>
                      <a:pt x="18" y="142"/>
                    </a:lnTo>
                    <a:lnTo>
                      <a:pt x="21" y="149"/>
                    </a:lnTo>
                    <a:lnTo>
                      <a:pt x="29" y="152"/>
                    </a:lnTo>
                    <a:lnTo>
                      <a:pt x="36" y="153"/>
                    </a:lnTo>
                    <a:lnTo>
                      <a:pt x="42" y="152"/>
                    </a:lnTo>
                    <a:lnTo>
                      <a:pt x="44" y="153"/>
                    </a:lnTo>
                    <a:lnTo>
                      <a:pt x="51" y="150"/>
                    </a:lnTo>
                    <a:lnTo>
                      <a:pt x="50" y="155"/>
                    </a:lnTo>
                    <a:lnTo>
                      <a:pt x="56" y="161"/>
                    </a:lnTo>
                    <a:lnTo>
                      <a:pt x="51" y="168"/>
                    </a:lnTo>
                    <a:lnTo>
                      <a:pt x="59" y="170"/>
                    </a:lnTo>
                    <a:lnTo>
                      <a:pt x="60" y="164"/>
                    </a:lnTo>
                    <a:lnTo>
                      <a:pt x="71" y="159"/>
                    </a:lnTo>
                    <a:lnTo>
                      <a:pt x="76" y="144"/>
                    </a:lnTo>
                    <a:lnTo>
                      <a:pt x="79" y="138"/>
                    </a:lnTo>
                    <a:lnTo>
                      <a:pt x="91" y="144"/>
                    </a:lnTo>
                    <a:lnTo>
                      <a:pt x="91" y="147"/>
                    </a:lnTo>
                    <a:lnTo>
                      <a:pt x="101" y="158"/>
                    </a:lnTo>
                    <a:lnTo>
                      <a:pt x="110" y="114"/>
                    </a:lnTo>
                    <a:lnTo>
                      <a:pt x="100" y="98"/>
                    </a:lnTo>
                    <a:lnTo>
                      <a:pt x="104" y="95"/>
                    </a:lnTo>
                    <a:lnTo>
                      <a:pt x="104" y="85"/>
                    </a:lnTo>
                    <a:lnTo>
                      <a:pt x="101" y="79"/>
                    </a:lnTo>
                    <a:lnTo>
                      <a:pt x="94" y="77"/>
                    </a:lnTo>
                    <a:lnTo>
                      <a:pt x="86" y="82"/>
                    </a:lnTo>
                    <a:lnTo>
                      <a:pt x="79" y="80"/>
                    </a:lnTo>
                    <a:lnTo>
                      <a:pt x="85" y="74"/>
                    </a:lnTo>
                    <a:lnTo>
                      <a:pt x="94" y="71"/>
                    </a:lnTo>
                    <a:lnTo>
                      <a:pt x="92" y="59"/>
                    </a:lnTo>
                    <a:lnTo>
                      <a:pt x="92" y="54"/>
                    </a:lnTo>
                    <a:lnTo>
                      <a:pt x="95" y="53"/>
                    </a:lnTo>
                    <a:lnTo>
                      <a:pt x="103" y="48"/>
                    </a:lnTo>
                    <a:lnTo>
                      <a:pt x="101" y="47"/>
                    </a:lnTo>
                    <a:lnTo>
                      <a:pt x="107" y="36"/>
                    </a:lnTo>
                    <a:lnTo>
                      <a:pt x="107" y="30"/>
                    </a:lnTo>
                    <a:lnTo>
                      <a:pt x="104" y="22"/>
                    </a:lnTo>
                    <a:lnTo>
                      <a:pt x="106" y="19"/>
                    </a:lnTo>
                    <a:lnTo>
                      <a:pt x="100" y="19"/>
                    </a:lnTo>
                    <a:lnTo>
                      <a:pt x="95" y="22"/>
                    </a:lnTo>
                    <a:lnTo>
                      <a:pt x="89" y="22"/>
                    </a:lnTo>
                    <a:lnTo>
                      <a:pt x="86" y="19"/>
                    </a:lnTo>
                    <a:lnTo>
                      <a:pt x="80" y="24"/>
                    </a:lnTo>
                    <a:lnTo>
                      <a:pt x="71" y="25"/>
                    </a:lnTo>
                    <a:lnTo>
                      <a:pt x="71" y="19"/>
                    </a:lnTo>
                    <a:lnTo>
                      <a:pt x="76" y="16"/>
                    </a:lnTo>
                    <a:lnTo>
                      <a:pt x="71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0" name="Freeform 5563">
                <a:extLst>
                  <a:ext uri="{FF2B5EF4-FFF2-40B4-BE49-F238E27FC236}">
                    <a16:creationId xmlns:a16="http://schemas.microsoft.com/office/drawing/2014/main" id="{7114E8C4-67A3-2DB2-B421-F57226667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581"/>
                <a:ext cx="55" cy="85"/>
              </a:xfrm>
              <a:custGeom>
                <a:avLst/>
                <a:gdLst>
                  <a:gd name="T0" fmla="*/ 76 w 110"/>
                  <a:gd name="T1" fmla="*/ 16 h 170"/>
                  <a:gd name="T2" fmla="*/ 71 w 110"/>
                  <a:gd name="T3" fmla="*/ 25 h 170"/>
                  <a:gd name="T4" fmla="*/ 86 w 110"/>
                  <a:gd name="T5" fmla="*/ 19 h 170"/>
                  <a:gd name="T6" fmla="*/ 95 w 110"/>
                  <a:gd name="T7" fmla="*/ 22 h 170"/>
                  <a:gd name="T8" fmla="*/ 106 w 110"/>
                  <a:gd name="T9" fmla="*/ 19 h 170"/>
                  <a:gd name="T10" fmla="*/ 107 w 110"/>
                  <a:gd name="T11" fmla="*/ 30 h 170"/>
                  <a:gd name="T12" fmla="*/ 101 w 110"/>
                  <a:gd name="T13" fmla="*/ 47 h 170"/>
                  <a:gd name="T14" fmla="*/ 95 w 110"/>
                  <a:gd name="T15" fmla="*/ 53 h 170"/>
                  <a:gd name="T16" fmla="*/ 92 w 110"/>
                  <a:gd name="T17" fmla="*/ 59 h 170"/>
                  <a:gd name="T18" fmla="*/ 85 w 110"/>
                  <a:gd name="T19" fmla="*/ 74 h 170"/>
                  <a:gd name="T20" fmla="*/ 86 w 110"/>
                  <a:gd name="T21" fmla="*/ 82 h 170"/>
                  <a:gd name="T22" fmla="*/ 101 w 110"/>
                  <a:gd name="T23" fmla="*/ 79 h 170"/>
                  <a:gd name="T24" fmla="*/ 104 w 110"/>
                  <a:gd name="T25" fmla="*/ 95 h 170"/>
                  <a:gd name="T26" fmla="*/ 110 w 110"/>
                  <a:gd name="T27" fmla="*/ 114 h 170"/>
                  <a:gd name="T28" fmla="*/ 91 w 110"/>
                  <a:gd name="T29" fmla="*/ 147 h 170"/>
                  <a:gd name="T30" fmla="*/ 79 w 110"/>
                  <a:gd name="T31" fmla="*/ 138 h 170"/>
                  <a:gd name="T32" fmla="*/ 71 w 110"/>
                  <a:gd name="T33" fmla="*/ 159 h 170"/>
                  <a:gd name="T34" fmla="*/ 59 w 110"/>
                  <a:gd name="T35" fmla="*/ 170 h 170"/>
                  <a:gd name="T36" fmla="*/ 56 w 110"/>
                  <a:gd name="T37" fmla="*/ 161 h 170"/>
                  <a:gd name="T38" fmla="*/ 51 w 110"/>
                  <a:gd name="T39" fmla="*/ 150 h 170"/>
                  <a:gd name="T40" fmla="*/ 42 w 110"/>
                  <a:gd name="T41" fmla="*/ 152 h 170"/>
                  <a:gd name="T42" fmla="*/ 29 w 110"/>
                  <a:gd name="T43" fmla="*/ 152 h 170"/>
                  <a:gd name="T44" fmla="*/ 18 w 110"/>
                  <a:gd name="T45" fmla="*/ 142 h 170"/>
                  <a:gd name="T46" fmla="*/ 15 w 110"/>
                  <a:gd name="T47" fmla="*/ 120 h 170"/>
                  <a:gd name="T48" fmla="*/ 22 w 110"/>
                  <a:gd name="T49" fmla="*/ 103 h 170"/>
                  <a:gd name="T50" fmla="*/ 15 w 110"/>
                  <a:gd name="T51" fmla="*/ 86 h 170"/>
                  <a:gd name="T52" fmla="*/ 1 w 110"/>
                  <a:gd name="T53" fmla="*/ 79 h 170"/>
                  <a:gd name="T54" fmla="*/ 7 w 110"/>
                  <a:gd name="T55" fmla="*/ 68 h 170"/>
                  <a:gd name="T56" fmla="*/ 18 w 110"/>
                  <a:gd name="T57" fmla="*/ 67 h 170"/>
                  <a:gd name="T58" fmla="*/ 13 w 110"/>
                  <a:gd name="T59" fmla="*/ 56 h 170"/>
                  <a:gd name="T60" fmla="*/ 16 w 110"/>
                  <a:gd name="T61" fmla="*/ 42 h 170"/>
                  <a:gd name="T62" fmla="*/ 21 w 110"/>
                  <a:gd name="T63" fmla="*/ 35 h 170"/>
                  <a:gd name="T64" fmla="*/ 32 w 110"/>
                  <a:gd name="T65" fmla="*/ 33 h 170"/>
                  <a:gd name="T66" fmla="*/ 42 w 110"/>
                  <a:gd name="T67" fmla="*/ 27 h 170"/>
                  <a:gd name="T68" fmla="*/ 35 w 110"/>
                  <a:gd name="T69" fmla="*/ 16 h 170"/>
                  <a:gd name="T70" fmla="*/ 41 w 110"/>
                  <a:gd name="T71" fmla="*/ 0 h 170"/>
                  <a:gd name="T72" fmla="*/ 47 w 110"/>
                  <a:gd name="T73" fmla="*/ 12 h 170"/>
                  <a:gd name="T74" fmla="*/ 53 w 110"/>
                  <a:gd name="T75" fmla="*/ 18 h 170"/>
                  <a:gd name="T76" fmla="*/ 59 w 110"/>
                  <a:gd name="T77" fmla="*/ 9 h 170"/>
                  <a:gd name="T78" fmla="*/ 71 w 110"/>
                  <a:gd name="T79" fmla="*/ 1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0" h="170">
                    <a:moveTo>
                      <a:pt x="71" y="12"/>
                    </a:moveTo>
                    <a:lnTo>
                      <a:pt x="76" y="16"/>
                    </a:lnTo>
                    <a:lnTo>
                      <a:pt x="71" y="19"/>
                    </a:lnTo>
                    <a:lnTo>
                      <a:pt x="71" y="25"/>
                    </a:lnTo>
                    <a:lnTo>
                      <a:pt x="80" y="24"/>
                    </a:lnTo>
                    <a:lnTo>
                      <a:pt x="86" y="19"/>
                    </a:lnTo>
                    <a:lnTo>
                      <a:pt x="89" y="22"/>
                    </a:lnTo>
                    <a:lnTo>
                      <a:pt x="95" y="22"/>
                    </a:lnTo>
                    <a:lnTo>
                      <a:pt x="100" y="19"/>
                    </a:lnTo>
                    <a:lnTo>
                      <a:pt x="106" y="19"/>
                    </a:lnTo>
                    <a:lnTo>
                      <a:pt x="104" y="22"/>
                    </a:lnTo>
                    <a:lnTo>
                      <a:pt x="107" y="30"/>
                    </a:lnTo>
                    <a:lnTo>
                      <a:pt x="107" y="36"/>
                    </a:lnTo>
                    <a:lnTo>
                      <a:pt x="101" y="47"/>
                    </a:lnTo>
                    <a:lnTo>
                      <a:pt x="103" y="48"/>
                    </a:lnTo>
                    <a:lnTo>
                      <a:pt x="95" y="53"/>
                    </a:lnTo>
                    <a:lnTo>
                      <a:pt x="92" y="54"/>
                    </a:lnTo>
                    <a:lnTo>
                      <a:pt x="92" y="59"/>
                    </a:lnTo>
                    <a:lnTo>
                      <a:pt x="94" y="71"/>
                    </a:lnTo>
                    <a:lnTo>
                      <a:pt x="85" y="74"/>
                    </a:lnTo>
                    <a:lnTo>
                      <a:pt x="79" y="80"/>
                    </a:lnTo>
                    <a:lnTo>
                      <a:pt x="86" y="82"/>
                    </a:lnTo>
                    <a:lnTo>
                      <a:pt x="94" y="77"/>
                    </a:lnTo>
                    <a:lnTo>
                      <a:pt x="101" y="79"/>
                    </a:lnTo>
                    <a:lnTo>
                      <a:pt x="104" y="85"/>
                    </a:lnTo>
                    <a:lnTo>
                      <a:pt x="104" y="95"/>
                    </a:lnTo>
                    <a:lnTo>
                      <a:pt x="100" y="98"/>
                    </a:lnTo>
                    <a:lnTo>
                      <a:pt x="110" y="114"/>
                    </a:lnTo>
                    <a:lnTo>
                      <a:pt x="101" y="158"/>
                    </a:lnTo>
                    <a:lnTo>
                      <a:pt x="91" y="147"/>
                    </a:lnTo>
                    <a:lnTo>
                      <a:pt x="91" y="144"/>
                    </a:lnTo>
                    <a:lnTo>
                      <a:pt x="79" y="138"/>
                    </a:lnTo>
                    <a:lnTo>
                      <a:pt x="76" y="144"/>
                    </a:lnTo>
                    <a:lnTo>
                      <a:pt x="71" y="159"/>
                    </a:lnTo>
                    <a:lnTo>
                      <a:pt x="60" y="164"/>
                    </a:lnTo>
                    <a:lnTo>
                      <a:pt x="59" y="170"/>
                    </a:lnTo>
                    <a:lnTo>
                      <a:pt x="51" y="168"/>
                    </a:lnTo>
                    <a:lnTo>
                      <a:pt x="56" y="161"/>
                    </a:lnTo>
                    <a:lnTo>
                      <a:pt x="50" y="155"/>
                    </a:lnTo>
                    <a:lnTo>
                      <a:pt x="51" y="150"/>
                    </a:lnTo>
                    <a:lnTo>
                      <a:pt x="44" y="153"/>
                    </a:lnTo>
                    <a:lnTo>
                      <a:pt x="42" y="152"/>
                    </a:lnTo>
                    <a:lnTo>
                      <a:pt x="36" y="153"/>
                    </a:lnTo>
                    <a:lnTo>
                      <a:pt x="29" y="152"/>
                    </a:lnTo>
                    <a:lnTo>
                      <a:pt x="21" y="149"/>
                    </a:lnTo>
                    <a:lnTo>
                      <a:pt x="18" y="142"/>
                    </a:lnTo>
                    <a:lnTo>
                      <a:pt x="13" y="126"/>
                    </a:lnTo>
                    <a:lnTo>
                      <a:pt x="15" y="120"/>
                    </a:lnTo>
                    <a:lnTo>
                      <a:pt x="21" y="111"/>
                    </a:lnTo>
                    <a:lnTo>
                      <a:pt x="22" y="103"/>
                    </a:lnTo>
                    <a:lnTo>
                      <a:pt x="19" y="95"/>
                    </a:lnTo>
                    <a:lnTo>
                      <a:pt x="15" y="86"/>
                    </a:lnTo>
                    <a:lnTo>
                      <a:pt x="6" y="85"/>
                    </a:lnTo>
                    <a:lnTo>
                      <a:pt x="1" y="79"/>
                    </a:lnTo>
                    <a:lnTo>
                      <a:pt x="0" y="79"/>
                    </a:lnTo>
                    <a:lnTo>
                      <a:pt x="7" y="68"/>
                    </a:lnTo>
                    <a:lnTo>
                      <a:pt x="9" y="70"/>
                    </a:lnTo>
                    <a:lnTo>
                      <a:pt x="18" y="67"/>
                    </a:lnTo>
                    <a:lnTo>
                      <a:pt x="18" y="60"/>
                    </a:lnTo>
                    <a:lnTo>
                      <a:pt x="13" y="56"/>
                    </a:lnTo>
                    <a:lnTo>
                      <a:pt x="18" y="45"/>
                    </a:lnTo>
                    <a:lnTo>
                      <a:pt x="16" y="42"/>
                    </a:lnTo>
                    <a:lnTo>
                      <a:pt x="18" y="41"/>
                    </a:lnTo>
                    <a:lnTo>
                      <a:pt x="21" y="35"/>
                    </a:lnTo>
                    <a:lnTo>
                      <a:pt x="24" y="38"/>
                    </a:lnTo>
                    <a:lnTo>
                      <a:pt x="32" y="33"/>
                    </a:lnTo>
                    <a:lnTo>
                      <a:pt x="36" y="29"/>
                    </a:lnTo>
                    <a:lnTo>
                      <a:pt x="42" y="27"/>
                    </a:lnTo>
                    <a:lnTo>
                      <a:pt x="38" y="16"/>
                    </a:lnTo>
                    <a:lnTo>
                      <a:pt x="35" y="16"/>
                    </a:lnTo>
                    <a:lnTo>
                      <a:pt x="39" y="1"/>
                    </a:lnTo>
                    <a:lnTo>
                      <a:pt x="41" y="0"/>
                    </a:lnTo>
                    <a:lnTo>
                      <a:pt x="44" y="1"/>
                    </a:lnTo>
                    <a:lnTo>
                      <a:pt x="47" y="12"/>
                    </a:lnTo>
                    <a:lnTo>
                      <a:pt x="51" y="13"/>
                    </a:lnTo>
                    <a:lnTo>
                      <a:pt x="53" y="18"/>
                    </a:lnTo>
                    <a:lnTo>
                      <a:pt x="59" y="13"/>
                    </a:lnTo>
                    <a:lnTo>
                      <a:pt x="59" y="9"/>
                    </a:lnTo>
                    <a:lnTo>
                      <a:pt x="62" y="6"/>
                    </a:lnTo>
                    <a:lnTo>
                      <a:pt x="7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1" name="Freeform 5564">
                <a:extLst>
                  <a:ext uri="{FF2B5EF4-FFF2-40B4-BE49-F238E27FC236}">
                    <a16:creationId xmlns:a16="http://schemas.microsoft.com/office/drawing/2014/main" id="{04DE7599-942A-0268-2127-1DB15801C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581"/>
                <a:ext cx="55" cy="85"/>
              </a:xfrm>
              <a:custGeom>
                <a:avLst/>
                <a:gdLst>
                  <a:gd name="T0" fmla="*/ 76 w 110"/>
                  <a:gd name="T1" fmla="*/ 16 h 170"/>
                  <a:gd name="T2" fmla="*/ 71 w 110"/>
                  <a:gd name="T3" fmla="*/ 25 h 170"/>
                  <a:gd name="T4" fmla="*/ 86 w 110"/>
                  <a:gd name="T5" fmla="*/ 19 h 170"/>
                  <a:gd name="T6" fmla="*/ 95 w 110"/>
                  <a:gd name="T7" fmla="*/ 22 h 170"/>
                  <a:gd name="T8" fmla="*/ 106 w 110"/>
                  <a:gd name="T9" fmla="*/ 19 h 170"/>
                  <a:gd name="T10" fmla="*/ 107 w 110"/>
                  <a:gd name="T11" fmla="*/ 30 h 170"/>
                  <a:gd name="T12" fmla="*/ 101 w 110"/>
                  <a:gd name="T13" fmla="*/ 47 h 170"/>
                  <a:gd name="T14" fmla="*/ 95 w 110"/>
                  <a:gd name="T15" fmla="*/ 53 h 170"/>
                  <a:gd name="T16" fmla="*/ 92 w 110"/>
                  <a:gd name="T17" fmla="*/ 59 h 170"/>
                  <a:gd name="T18" fmla="*/ 85 w 110"/>
                  <a:gd name="T19" fmla="*/ 74 h 170"/>
                  <a:gd name="T20" fmla="*/ 86 w 110"/>
                  <a:gd name="T21" fmla="*/ 82 h 170"/>
                  <a:gd name="T22" fmla="*/ 101 w 110"/>
                  <a:gd name="T23" fmla="*/ 79 h 170"/>
                  <a:gd name="T24" fmla="*/ 104 w 110"/>
                  <a:gd name="T25" fmla="*/ 95 h 170"/>
                  <a:gd name="T26" fmla="*/ 110 w 110"/>
                  <a:gd name="T27" fmla="*/ 114 h 170"/>
                  <a:gd name="T28" fmla="*/ 91 w 110"/>
                  <a:gd name="T29" fmla="*/ 147 h 170"/>
                  <a:gd name="T30" fmla="*/ 79 w 110"/>
                  <a:gd name="T31" fmla="*/ 138 h 170"/>
                  <a:gd name="T32" fmla="*/ 71 w 110"/>
                  <a:gd name="T33" fmla="*/ 159 h 170"/>
                  <a:gd name="T34" fmla="*/ 59 w 110"/>
                  <a:gd name="T35" fmla="*/ 170 h 170"/>
                  <a:gd name="T36" fmla="*/ 56 w 110"/>
                  <a:gd name="T37" fmla="*/ 161 h 170"/>
                  <a:gd name="T38" fmla="*/ 51 w 110"/>
                  <a:gd name="T39" fmla="*/ 150 h 170"/>
                  <a:gd name="T40" fmla="*/ 42 w 110"/>
                  <a:gd name="T41" fmla="*/ 152 h 170"/>
                  <a:gd name="T42" fmla="*/ 29 w 110"/>
                  <a:gd name="T43" fmla="*/ 152 h 170"/>
                  <a:gd name="T44" fmla="*/ 18 w 110"/>
                  <a:gd name="T45" fmla="*/ 142 h 170"/>
                  <a:gd name="T46" fmla="*/ 15 w 110"/>
                  <a:gd name="T47" fmla="*/ 120 h 170"/>
                  <a:gd name="T48" fmla="*/ 22 w 110"/>
                  <a:gd name="T49" fmla="*/ 103 h 170"/>
                  <a:gd name="T50" fmla="*/ 15 w 110"/>
                  <a:gd name="T51" fmla="*/ 86 h 170"/>
                  <a:gd name="T52" fmla="*/ 1 w 110"/>
                  <a:gd name="T53" fmla="*/ 79 h 170"/>
                  <a:gd name="T54" fmla="*/ 7 w 110"/>
                  <a:gd name="T55" fmla="*/ 68 h 170"/>
                  <a:gd name="T56" fmla="*/ 18 w 110"/>
                  <a:gd name="T57" fmla="*/ 67 h 170"/>
                  <a:gd name="T58" fmla="*/ 13 w 110"/>
                  <a:gd name="T59" fmla="*/ 56 h 170"/>
                  <a:gd name="T60" fmla="*/ 16 w 110"/>
                  <a:gd name="T61" fmla="*/ 42 h 170"/>
                  <a:gd name="T62" fmla="*/ 21 w 110"/>
                  <a:gd name="T63" fmla="*/ 35 h 170"/>
                  <a:gd name="T64" fmla="*/ 32 w 110"/>
                  <a:gd name="T65" fmla="*/ 33 h 170"/>
                  <a:gd name="T66" fmla="*/ 42 w 110"/>
                  <a:gd name="T67" fmla="*/ 27 h 170"/>
                  <a:gd name="T68" fmla="*/ 35 w 110"/>
                  <a:gd name="T69" fmla="*/ 16 h 170"/>
                  <a:gd name="T70" fmla="*/ 41 w 110"/>
                  <a:gd name="T71" fmla="*/ 0 h 170"/>
                  <a:gd name="T72" fmla="*/ 47 w 110"/>
                  <a:gd name="T73" fmla="*/ 12 h 170"/>
                  <a:gd name="T74" fmla="*/ 53 w 110"/>
                  <a:gd name="T75" fmla="*/ 18 h 170"/>
                  <a:gd name="T76" fmla="*/ 59 w 110"/>
                  <a:gd name="T77" fmla="*/ 9 h 170"/>
                  <a:gd name="T78" fmla="*/ 71 w 110"/>
                  <a:gd name="T79" fmla="*/ 1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0" h="170">
                    <a:moveTo>
                      <a:pt x="71" y="12"/>
                    </a:moveTo>
                    <a:lnTo>
                      <a:pt x="76" y="16"/>
                    </a:lnTo>
                    <a:lnTo>
                      <a:pt x="71" y="19"/>
                    </a:lnTo>
                    <a:lnTo>
                      <a:pt x="71" y="25"/>
                    </a:lnTo>
                    <a:lnTo>
                      <a:pt x="80" y="24"/>
                    </a:lnTo>
                    <a:lnTo>
                      <a:pt x="86" y="19"/>
                    </a:lnTo>
                    <a:lnTo>
                      <a:pt x="89" y="22"/>
                    </a:lnTo>
                    <a:lnTo>
                      <a:pt x="95" y="22"/>
                    </a:lnTo>
                    <a:lnTo>
                      <a:pt x="100" y="19"/>
                    </a:lnTo>
                    <a:lnTo>
                      <a:pt x="106" y="19"/>
                    </a:lnTo>
                    <a:lnTo>
                      <a:pt x="104" y="22"/>
                    </a:lnTo>
                    <a:lnTo>
                      <a:pt x="107" y="30"/>
                    </a:lnTo>
                    <a:lnTo>
                      <a:pt x="107" y="36"/>
                    </a:lnTo>
                    <a:lnTo>
                      <a:pt x="101" y="47"/>
                    </a:lnTo>
                    <a:lnTo>
                      <a:pt x="103" y="48"/>
                    </a:lnTo>
                    <a:lnTo>
                      <a:pt x="95" y="53"/>
                    </a:lnTo>
                    <a:lnTo>
                      <a:pt x="92" y="54"/>
                    </a:lnTo>
                    <a:lnTo>
                      <a:pt x="92" y="59"/>
                    </a:lnTo>
                    <a:lnTo>
                      <a:pt x="94" y="71"/>
                    </a:lnTo>
                    <a:lnTo>
                      <a:pt x="85" y="74"/>
                    </a:lnTo>
                    <a:lnTo>
                      <a:pt x="79" y="80"/>
                    </a:lnTo>
                    <a:lnTo>
                      <a:pt x="86" y="82"/>
                    </a:lnTo>
                    <a:lnTo>
                      <a:pt x="94" y="77"/>
                    </a:lnTo>
                    <a:lnTo>
                      <a:pt x="101" y="79"/>
                    </a:lnTo>
                    <a:lnTo>
                      <a:pt x="104" y="85"/>
                    </a:lnTo>
                    <a:lnTo>
                      <a:pt x="104" y="95"/>
                    </a:lnTo>
                    <a:lnTo>
                      <a:pt x="100" y="98"/>
                    </a:lnTo>
                    <a:lnTo>
                      <a:pt x="110" y="114"/>
                    </a:lnTo>
                    <a:lnTo>
                      <a:pt x="101" y="158"/>
                    </a:lnTo>
                    <a:lnTo>
                      <a:pt x="91" y="147"/>
                    </a:lnTo>
                    <a:lnTo>
                      <a:pt x="91" y="144"/>
                    </a:lnTo>
                    <a:lnTo>
                      <a:pt x="79" y="138"/>
                    </a:lnTo>
                    <a:lnTo>
                      <a:pt x="76" y="144"/>
                    </a:lnTo>
                    <a:lnTo>
                      <a:pt x="71" y="159"/>
                    </a:lnTo>
                    <a:lnTo>
                      <a:pt x="60" y="164"/>
                    </a:lnTo>
                    <a:lnTo>
                      <a:pt x="59" y="170"/>
                    </a:lnTo>
                    <a:lnTo>
                      <a:pt x="51" y="168"/>
                    </a:lnTo>
                    <a:lnTo>
                      <a:pt x="56" y="161"/>
                    </a:lnTo>
                    <a:lnTo>
                      <a:pt x="50" y="155"/>
                    </a:lnTo>
                    <a:lnTo>
                      <a:pt x="51" y="150"/>
                    </a:lnTo>
                    <a:lnTo>
                      <a:pt x="44" y="153"/>
                    </a:lnTo>
                    <a:lnTo>
                      <a:pt x="42" y="152"/>
                    </a:lnTo>
                    <a:lnTo>
                      <a:pt x="36" y="153"/>
                    </a:lnTo>
                    <a:lnTo>
                      <a:pt x="29" y="152"/>
                    </a:lnTo>
                    <a:lnTo>
                      <a:pt x="21" y="149"/>
                    </a:lnTo>
                    <a:lnTo>
                      <a:pt x="18" y="142"/>
                    </a:lnTo>
                    <a:lnTo>
                      <a:pt x="13" y="126"/>
                    </a:lnTo>
                    <a:lnTo>
                      <a:pt x="15" y="120"/>
                    </a:lnTo>
                    <a:lnTo>
                      <a:pt x="21" y="111"/>
                    </a:lnTo>
                    <a:lnTo>
                      <a:pt x="22" y="103"/>
                    </a:lnTo>
                    <a:lnTo>
                      <a:pt x="19" y="95"/>
                    </a:lnTo>
                    <a:lnTo>
                      <a:pt x="15" y="86"/>
                    </a:lnTo>
                    <a:lnTo>
                      <a:pt x="6" y="85"/>
                    </a:lnTo>
                    <a:lnTo>
                      <a:pt x="1" y="79"/>
                    </a:lnTo>
                    <a:lnTo>
                      <a:pt x="0" y="79"/>
                    </a:lnTo>
                    <a:lnTo>
                      <a:pt x="7" y="68"/>
                    </a:lnTo>
                    <a:lnTo>
                      <a:pt x="9" y="70"/>
                    </a:lnTo>
                    <a:lnTo>
                      <a:pt x="18" y="67"/>
                    </a:lnTo>
                    <a:lnTo>
                      <a:pt x="18" y="60"/>
                    </a:lnTo>
                    <a:lnTo>
                      <a:pt x="13" y="56"/>
                    </a:lnTo>
                    <a:lnTo>
                      <a:pt x="18" y="45"/>
                    </a:lnTo>
                    <a:lnTo>
                      <a:pt x="16" y="42"/>
                    </a:lnTo>
                    <a:lnTo>
                      <a:pt x="18" y="41"/>
                    </a:lnTo>
                    <a:lnTo>
                      <a:pt x="21" y="35"/>
                    </a:lnTo>
                    <a:lnTo>
                      <a:pt x="24" y="38"/>
                    </a:lnTo>
                    <a:lnTo>
                      <a:pt x="32" y="33"/>
                    </a:lnTo>
                    <a:lnTo>
                      <a:pt x="36" y="29"/>
                    </a:lnTo>
                    <a:lnTo>
                      <a:pt x="42" y="27"/>
                    </a:lnTo>
                    <a:lnTo>
                      <a:pt x="38" y="16"/>
                    </a:lnTo>
                    <a:lnTo>
                      <a:pt x="35" y="16"/>
                    </a:lnTo>
                    <a:lnTo>
                      <a:pt x="39" y="1"/>
                    </a:lnTo>
                    <a:lnTo>
                      <a:pt x="41" y="0"/>
                    </a:lnTo>
                    <a:lnTo>
                      <a:pt x="44" y="1"/>
                    </a:lnTo>
                    <a:lnTo>
                      <a:pt x="47" y="12"/>
                    </a:lnTo>
                    <a:lnTo>
                      <a:pt x="51" y="13"/>
                    </a:lnTo>
                    <a:lnTo>
                      <a:pt x="53" y="18"/>
                    </a:lnTo>
                    <a:lnTo>
                      <a:pt x="59" y="13"/>
                    </a:lnTo>
                    <a:lnTo>
                      <a:pt x="59" y="9"/>
                    </a:lnTo>
                    <a:lnTo>
                      <a:pt x="62" y="6"/>
                    </a:lnTo>
                    <a:lnTo>
                      <a:pt x="71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2" name="Freeform 5565">
                <a:extLst>
                  <a:ext uri="{FF2B5EF4-FFF2-40B4-BE49-F238E27FC236}">
                    <a16:creationId xmlns:a16="http://schemas.microsoft.com/office/drawing/2014/main" id="{063B7E1A-B2E1-E6ED-7B3B-4CA21F0AA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565"/>
                <a:ext cx="73" cy="88"/>
              </a:xfrm>
              <a:custGeom>
                <a:avLst/>
                <a:gdLst>
                  <a:gd name="T0" fmla="*/ 16 w 145"/>
                  <a:gd name="T1" fmla="*/ 5 h 176"/>
                  <a:gd name="T2" fmla="*/ 7 w 145"/>
                  <a:gd name="T3" fmla="*/ 9 h 176"/>
                  <a:gd name="T4" fmla="*/ 10 w 145"/>
                  <a:gd name="T5" fmla="*/ 20 h 176"/>
                  <a:gd name="T6" fmla="*/ 15 w 145"/>
                  <a:gd name="T7" fmla="*/ 31 h 176"/>
                  <a:gd name="T8" fmla="*/ 24 w 145"/>
                  <a:gd name="T9" fmla="*/ 38 h 176"/>
                  <a:gd name="T10" fmla="*/ 10 w 145"/>
                  <a:gd name="T11" fmla="*/ 44 h 176"/>
                  <a:gd name="T12" fmla="*/ 6 w 145"/>
                  <a:gd name="T13" fmla="*/ 53 h 176"/>
                  <a:gd name="T14" fmla="*/ 13 w 145"/>
                  <a:gd name="T15" fmla="*/ 56 h 176"/>
                  <a:gd name="T16" fmla="*/ 23 w 145"/>
                  <a:gd name="T17" fmla="*/ 63 h 176"/>
                  <a:gd name="T18" fmla="*/ 16 w 145"/>
                  <a:gd name="T19" fmla="*/ 69 h 176"/>
                  <a:gd name="T20" fmla="*/ 12 w 145"/>
                  <a:gd name="T21" fmla="*/ 81 h 176"/>
                  <a:gd name="T22" fmla="*/ 12 w 145"/>
                  <a:gd name="T23" fmla="*/ 93 h 176"/>
                  <a:gd name="T24" fmla="*/ 6 w 145"/>
                  <a:gd name="T25" fmla="*/ 108 h 176"/>
                  <a:gd name="T26" fmla="*/ 6 w 145"/>
                  <a:gd name="T27" fmla="*/ 122 h 176"/>
                  <a:gd name="T28" fmla="*/ 6 w 145"/>
                  <a:gd name="T29" fmla="*/ 128 h 176"/>
                  <a:gd name="T30" fmla="*/ 26 w 145"/>
                  <a:gd name="T31" fmla="*/ 152 h 176"/>
                  <a:gd name="T32" fmla="*/ 41 w 145"/>
                  <a:gd name="T33" fmla="*/ 154 h 176"/>
                  <a:gd name="T34" fmla="*/ 57 w 145"/>
                  <a:gd name="T35" fmla="*/ 146 h 176"/>
                  <a:gd name="T36" fmla="*/ 48 w 145"/>
                  <a:gd name="T37" fmla="*/ 160 h 176"/>
                  <a:gd name="T38" fmla="*/ 56 w 145"/>
                  <a:gd name="T39" fmla="*/ 161 h 176"/>
                  <a:gd name="T40" fmla="*/ 64 w 145"/>
                  <a:gd name="T41" fmla="*/ 166 h 176"/>
                  <a:gd name="T42" fmla="*/ 62 w 145"/>
                  <a:gd name="T43" fmla="*/ 173 h 176"/>
                  <a:gd name="T44" fmla="*/ 79 w 145"/>
                  <a:gd name="T45" fmla="*/ 173 h 176"/>
                  <a:gd name="T46" fmla="*/ 91 w 145"/>
                  <a:gd name="T47" fmla="*/ 170 h 176"/>
                  <a:gd name="T48" fmla="*/ 103 w 145"/>
                  <a:gd name="T49" fmla="*/ 172 h 176"/>
                  <a:gd name="T50" fmla="*/ 115 w 145"/>
                  <a:gd name="T51" fmla="*/ 169 h 176"/>
                  <a:gd name="T52" fmla="*/ 123 w 145"/>
                  <a:gd name="T53" fmla="*/ 166 h 176"/>
                  <a:gd name="T54" fmla="*/ 129 w 145"/>
                  <a:gd name="T55" fmla="*/ 170 h 176"/>
                  <a:gd name="T56" fmla="*/ 135 w 145"/>
                  <a:gd name="T57" fmla="*/ 160 h 176"/>
                  <a:gd name="T58" fmla="*/ 138 w 145"/>
                  <a:gd name="T59" fmla="*/ 154 h 176"/>
                  <a:gd name="T60" fmla="*/ 145 w 145"/>
                  <a:gd name="T61" fmla="*/ 137 h 176"/>
                  <a:gd name="T62" fmla="*/ 138 w 145"/>
                  <a:gd name="T63" fmla="*/ 120 h 176"/>
                  <a:gd name="T64" fmla="*/ 124 w 145"/>
                  <a:gd name="T65" fmla="*/ 113 h 176"/>
                  <a:gd name="T66" fmla="*/ 130 w 145"/>
                  <a:gd name="T67" fmla="*/ 102 h 176"/>
                  <a:gd name="T68" fmla="*/ 141 w 145"/>
                  <a:gd name="T69" fmla="*/ 101 h 176"/>
                  <a:gd name="T70" fmla="*/ 136 w 145"/>
                  <a:gd name="T71" fmla="*/ 90 h 176"/>
                  <a:gd name="T72" fmla="*/ 139 w 145"/>
                  <a:gd name="T73" fmla="*/ 76 h 176"/>
                  <a:gd name="T74" fmla="*/ 127 w 145"/>
                  <a:gd name="T75" fmla="*/ 67 h 176"/>
                  <a:gd name="T76" fmla="*/ 120 w 145"/>
                  <a:gd name="T77" fmla="*/ 52 h 176"/>
                  <a:gd name="T78" fmla="*/ 112 w 145"/>
                  <a:gd name="T79" fmla="*/ 47 h 176"/>
                  <a:gd name="T80" fmla="*/ 106 w 145"/>
                  <a:gd name="T81" fmla="*/ 40 h 176"/>
                  <a:gd name="T82" fmla="*/ 103 w 145"/>
                  <a:gd name="T83" fmla="*/ 32 h 176"/>
                  <a:gd name="T84" fmla="*/ 92 w 145"/>
                  <a:gd name="T85" fmla="*/ 35 h 176"/>
                  <a:gd name="T86" fmla="*/ 85 w 145"/>
                  <a:gd name="T87" fmla="*/ 38 h 176"/>
                  <a:gd name="T88" fmla="*/ 80 w 145"/>
                  <a:gd name="T89" fmla="*/ 47 h 176"/>
                  <a:gd name="T90" fmla="*/ 71 w 145"/>
                  <a:gd name="T91" fmla="*/ 50 h 176"/>
                  <a:gd name="T92" fmla="*/ 59 w 145"/>
                  <a:gd name="T93" fmla="*/ 38 h 176"/>
                  <a:gd name="T94" fmla="*/ 51 w 145"/>
                  <a:gd name="T95" fmla="*/ 35 h 176"/>
                  <a:gd name="T96" fmla="*/ 45 w 145"/>
                  <a:gd name="T97" fmla="*/ 21 h 176"/>
                  <a:gd name="T98" fmla="*/ 35 w 145"/>
                  <a:gd name="T99" fmla="*/ 20 h 176"/>
                  <a:gd name="T100" fmla="*/ 27 w 145"/>
                  <a:gd name="T101" fmla="*/ 15 h 176"/>
                  <a:gd name="T102" fmla="*/ 20 w 145"/>
                  <a:gd name="T103" fmla="*/ 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5" h="176">
                    <a:moveTo>
                      <a:pt x="20" y="6"/>
                    </a:moveTo>
                    <a:lnTo>
                      <a:pt x="16" y="5"/>
                    </a:lnTo>
                    <a:lnTo>
                      <a:pt x="9" y="0"/>
                    </a:lnTo>
                    <a:lnTo>
                      <a:pt x="7" y="9"/>
                    </a:lnTo>
                    <a:lnTo>
                      <a:pt x="6" y="14"/>
                    </a:lnTo>
                    <a:lnTo>
                      <a:pt x="10" y="20"/>
                    </a:lnTo>
                    <a:lnTo>
                      <a:pt x="9" y="23"/>
                    </a:lnTo>
                    <a:lnTo>
                      <a:pt x="15" y="31"/>
                    </a:lnTo>
                    <a:lnTo>
                      <a:pt x="24" y="32"/>
                    </a:lnTo>
                    <a:lnTo>
                      <a:pt x="24" y="38"/>
                    </a:lnTo>
                    <a:lnTo>
                      <a:pt x="21" y="38"/>
                    </a:lnTo>
                    <a:lnTo>
                      <a:pt x="10" y="44"/>
                    </a:lnTo>
                    <a:lnTo>
                      <a:pt x="6" y="47"/>
                    </a:lnTo>
                    <a:lnTo>
                      <a:pt x="6" y="53"/>
                    </a:lnTo>
                    <a:lnTo>
                      <a:pt x="10" y="59"/>
                    </a:lnTo>
                    <a:lnTo>
                      <a:pt x="13" y="56"/>
                    </a:lnTo>
                    <a:lnTo>
                      <a:pt x="18" y="56"/>
                    </a:lnTo>
                    <a:lnTo>
                      <a:pt x="23" y="63"/>
                    </a:lnTo>
                    <a:lnTo>
                      <a:pt x="16" y="67"/>
                    </a:lnTo>
                    <a:lnTo>
                      <a:pt x="16" y="69"/>
                    </a:lnTo>
                    <a:lnTo>
                      <a:pt x="12" y="73"/>
                    </a:lnTo>
                    <a:lnTo>
                      <a:pt x="12" y="81"/>
                    </a:lnTo>
                    <a:lnTo>
                      <a:pt x="10" y="87"/>
                    </a:lnTo>
                    <a:lnTo>
                      <a:pt x="12" y="93"/>
                    </a:lnTo>
                    <a:lnTo>
                      <a:pt x="6" y="102"/>
                    </a:lnTo>
                    <a:lnTo>
                      <a:pt x="6" y="108"/>
                    </a:lnTo>
                    <a:lnTo>
                      <a:pt x="0" y="114"/>
                    </a:lnTo>
                    <a:lnTo>
                      <a:pt x="6" y="122"/>
                    </a:lnTo>
                    <a:lnTo>
                      <a:pt x="3" y="123"/>
                    </a:lnTo>
                    <a:lnTo>
                      <a:pt x="6" y="128"/>
                    </a:lnTo>
                    <a:lnTo>
                      <a:pt x="20" y="146"/>
                    </a:lnTo>
                    <a:lnTo>
                      <a:pt x="26" y="152"/>
                    </a:lnTo>
                    <a:lnTo>
                      <a:pt x="33" y="155"/>
                    </a:lnTo>
                    <a:lnTo>
                      <a:pt x="41" y="154"/>
                    </a:lnTo>
                    <a:lnTo>
                      <a:pt x="56" y="143"/>
                    </a:lnTo>
                    <a:lnTo>
                      <a:pt x="57" y="146"/>
                    </a:lnTo>
                    <a:lnTo>
                      <a:pt x="50" y="152"/>
                    </a:lnTo>
                    <a:lnTo>
                      <a:pt x="48" y="160"/>
                    </a:lnTo>
                    <a:lnTo>
                      <a:pt x="54" y="157"/>
                    </a:lnTo>
                    <a:lnTo>
                      <a:pt x="56" y="161"/>
                    </a:lnTo>
                    <a:lnTo>
                      <a:pt x="60" y="161"/>
                    </a:lnTo>
                    <a:lnTo>
                      <a:pt x="64" y="166"/>
                    </a:lnTo>
                    <a:lnTo>
                      <a:pt x="57" y="170"/>
                    </a:lnTo>
                    <a:lnTo>
                      <a:pt x="62" y="173"/>
                    </a:lnTo>
                    <a:lnTo>
                      <a:pt x="70" y="175"/>
                    </a:lnTo>
                    <a:lnTo>
                      <a:pt x="79" y="173"/>
                    </a:lnTo>
                    <a:lnTo>
                      <a:pt x="86" y="176"/>
                    </a:lnTo>
                    <a:lnTo>
                      <a:pt x="91" y="170"/>
                    </a:lnTo>
                    <a:lnTo>
                      <a:pt x="92" y="170"/>
                    </a:lnTo>
                    <a:lnTo>
                      <a:pt x="103" y="172"/>
                    </a:lnTo>
                    <a:lnTo>
                      <a:pt x="108" y="169"/>
                    </a:lnTo>
                    <a:lnTo>
                      <a:pt x="115" y="169"/>
                    </a:lnTo>
                    <a:lnTo>
                      <a:pt x="117" y="166"/>
                    </a:lnTo>
                    <a:lnTo>
                      <a:pt x="123" y="166"/>
                    </a:lnTo>
                    <a:lnTo>
                      <a:pt x="124" y="170"/>
                    </a:lnTo>
                    <a:lnTo>
                      <a:pt x="129" y="170"/>
                    </a:lnTo>
                    <a:lnTo>
                      <a:pt x="133" y="166"/>
                    </a:lnTo>
                    <a:lnTo>
                      <a:pt x="135" y="160"/>
                    </a:lnTo>
                    <a:lnTo>
                      <a:pt x="136" y="160"/>
                    </a:lnTo>
                    <a:lnTo>
                      <a:pt x="138" y="154"/>
                    </a:lnTo>
                    <a:lnTo>
                      <a:pt x="144" y="145"/>
                    </a:lnTo>
                    <a:lnTo>
                      <a:pt x="145" y="137"/>
                    </a:lnTo>
                    <a:lnTo>
                      <a:pt x="142" y="129"/>
                    </a:lnTo>
                    <a:lnTo>
                      <a:pt x="138" y="120"/>
                    </a:lnTo>
                    <a:lnTo>
                      <a:pt x="129" y="119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30" y="102"/>
                    </a:lnTo>
                    <a:lnTo>
                      <a:pt x="132" y="104"/>
                    </a:lnTo>
                    <a:lnTo>
                      <a:pt x="141" y="101"/>
                    </a:lnTo>
                    <a:lnTo>
                      <a:pt x="141" y="94"/>
                    </a:lnTo>
                    <a:lnTo>
                      <a:pt x="136" y="90"/>
                    </a:lnTo>
                    <a:lnTo>
                      <a:pt x="141" y="79"/>
                    </a:lnTo>
                    <a:lnTo>
                      <a:pt x="139" y="76"/>
                    </a:lnTo>
                    <a:lnTo>
                      <a:pt x="130" y="75"/>
                    </a:lnTo>
                    <a:lnTo>
                      <a:pt x="127" y="67"/>
                    </a:lnTo>
                    <a:lnTo>
                      <a:pt x="120" y="59"/>
                    </a:lnTo>
                    <a:lnTo>
                      <a:pt x="120" y="52"/>
                    </a:lnTo>
                    <a:lnTo>
                      <a:pt x="115" y="49"/>
                    </a:lnTo>
                    <a:lnTo>
                      <a:pt x="112" y="47"/>
                    </a:lnTo>
                    <a:lnTo>
                      <a:pt x="111" y="43"/>
                    </a:lnTo>
                    <a:lnTo>
                      <a:pt x="106" y="40"/>
                    </a:lnTo>
                    <a:lnTo>
                      <a:pt x="104" y="32"/>
                    </a:lnTo>
                    <a:lnTo>
                      <a:pt x="103" y="32"/>
                    </a:lnTo>
                    <a:lnTo>
                      <a:pt x="100" y="35"/>
                    </a:lnTo>
                    <a:lnTo>
                      <a:pt x="92" y="35"/>
                    </a:lnTo>
                    <a:lnTo>
                      <a:pt x="92" y="40"/>
                    </a:lnTo>
                    <a:lnTo>
                      <a:pt x="85" y="38"/>
                    </a:lnTo>
                    <a:lnTo>
                      <a:pt x="88" y="47"/>
                    </a:lnTo>
                    <a:lnTo>
                      <a:pt x="80" y="47"/>
                    </a:lnTo>
                    <a:lnTo>
                      <a:pt x="74" y="47"/>
                    </a:lnTo>
                    <a:lnTo>
                      <a:pt x="71" y="50"/>
                    </a:lnTo>
                    <a:lnTo>
                      <a:pt x="68" y="43"/>
                    </a:lnTo>
                    <a:lnTo>
                      <a:pt x="59" y="38"/>
                    </a:lnTo>
                    <a:lnTo>
                      <a:pt x="54" y="40"/>
                    </a:lnTo>
                    <a:lnTo>
                      <a:pt x="51" y="35"/>
                    </a:lnTo>
                    <a:lnTo>
                      <a:pt x="51" y="28"/>
                    </a:lnTo>
                    <a:lnTo>
                      <a:pt x="45" y="21"/>
                    </a:lnTo>
                    <a:lnTo>
                      <a:pt x="41" y="17"/>
                    </a:lnTo>
                    <a:lnTo>
                      <a:pt x="35" y="20"/>
                    </a:lnTo>
                    <a:lnTo>
                      <a:pt x="35" y="14"/>
                    </a:lnTo>
                    <a:lnTo>
                      <a:pt x="27" y="15"/>
                    </a:lnTo>
                    <a:lnTo>
                      <a:pt x="24" y="11"/>
                    </a:lnTo>
                    <a:lnTo>
                      <a:pt x="20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3" name="Freeform 5566">
                <a:extLst>
                  <a:ext uri="{FF2B5EF4-FFF2-40B4-BE49-F238E27FC236}">
                    <a16:creationId xmlns:a16="http://schemas.microsoft.com/office/drawing/2014/main" id="{E5185281-DD1C-26CF-3BDD-F8E32C5C4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565"/>
                <a:ext cx="73" cy="88"/>
              </a:xfrm>
              <a:custGeom>
                <a:avLst/>
                <a:gdLst>
                  <a:gd name="T0" fmla="*/ 24 w 145"/>
                  <a:gd name="T1" fmla="*/ 11 h 176"/>
                  <a:gd name="T2" fmla="*/ 35 w 145"/>
                  <a:gd name="T3" fmla="*/ 14 h 176"/>
                  <a:gd name="T4" fmla="*/ 41 w 145"/>
                  <a:gd name="T5" fmla="*/ 17 h 176"/>
                  <a:gd name="T6" fmla="*/ 51 w 145"/>
                  <a:gd name="T7" fmla="*/ 28 h 176"/>
                  <a:gd name="T8" fmla="*/ 54 w 145"/>
                  <a:gd name="T9" fmla="*/ 40 h 176"/>
                  <a:gd name="T10" fmla="*/ 68 w 145"/>
                  <a:gd name="T11" fmla="*/ 43 h 176"/>
                  <a:gd name="T12" fmla="*/ 74 w 145"/>
                  <a:gd name="T13" fmla="*/ 47 h 176"/>
                  <a:gd name="T14" fmla="*/ 88 w 145"/>
                  <a:gd name="T15" fmla="*/ 47 h 176"/>
                  <a:gd name="T16" fmla="*/ 92 w 145"/>
                  <a:gd name="T17" fmla="*/ 40 h 176"/>
                  <a:gd name="T18" fmla="*/ 100 w 145"/>
                  <a:gd name="T19" fmla="*/ 35 h 176"/>
                  <a:gd name="T20" fmla="*/ 104 w 145"/>
                  <a:gd name="T21" fmla="*/ 32 h 176"/>
                  <a:gd name="T22" fmla="*/ 111 w 145"/>
                  <a:gd name="T23" fmla="*/ 43 h 176"/>
                  <a:gd name="T24" fmla="*/ 115 w 145"/>
                  <a:gd name="T25" fmla="*/ 49 h 176"/>
                  <a:gd name="T26" fmla="*/ 120 w 145"/>
                  <a:gd name="T27" fmla="*/ 59 h 176"/>
                  <a:gd name="T28" fmla="*/ 130 w 145"/>
                  <a:gd name="T29" fmla="*/ 75 h 176"/>
                  <a:gd name="T30" fmla="*/ 141 w 145"/>
                  <a:gd name="T31" fmla="*/ 79 h 176"/>
                  <a:gd name="T32" fmla="*/ 141 w 145"/>
                  <a:gd name="T33" fmla="*/ 94 h 176"/>
                  <a:gd name="T34" fmla="*/ 132 w 145"/>
                  <a:gd name="T35" fmla="*/ 104 h 176"/>
                  <a:gd name="T36" fmla="*/ 123 w 145"/>
                  <a:gd name="T37" fmla="*/ 113 h 176"/>
                  <a:gd name="T38" fmla="*/ 129 w 145"/>
                  <a:gd name="T39" fmla="*/ 119 h 176"/>
                  <a:gd name="T40" fmla="*/ 142 w 145"/>
                  <a:gd name="T41" fmla="*/ 129 h 176"/>
                  <a:gd name="T42" fmla="*/ 144 w 145"/>
                  <a:gd name="T43" fmla="*/ 145 h 176"/>
                  <a:gd name="T44" fmla="*/ 136 w 145"/>
                  <a:gd name="T45" fmla="*/ 160 h 176"/>
                  <a:gd name="T46" fmla="*/ 133 w 145"/>
                  <a:gd name="T47" fmla="*/ 166 h 176"/>
                  <a:gd name="T48" fmla="*/ 124 w 145"/>
                  <a:gd name="T49" fmla="*/ 170 h 176"/>
                  <a:gd name="T50" fmla="*/ 117 w 145"/>
                  <a:gd name="T51" fmla="*/ 166 h 176"/>
                  <a:gd name="T52" fmla="*/ 108 w 145"/>
                  <a:gd name="T53" fmla="*/ 169 h 176"/>
                  <a:gd name="T54" fmla="*/ 92 w 145"/>
                  <a:gd name="T55" fmla="*/ 170 h 176"/>
                  <a:gd name="T56" fmla="*/ 86 w 145"/>
                  <a:gd name="T57" fmla="*/ 176 h 176"/>
                  <a:gd name="T58" fmla="*/ 70 w 145"/>
                  <a:gd name="T59" fmla="*/ 175 h 176"/>
                  <a:gd name="T60" fmla="*/ 57 w 145"/>
                  <a:gd name="T61" fmla="*/ 170 h 176"/>
                  <a:gd name="T62" fmla="*/ 60 w 145"/>
                  <a:gd name="T63" fmla="*/ 161 h 176"/>
                  <a:gd name="T64" fmla="*/ 54 w 145"/>
                  <a:gd name="T65" fmla="*/ 157 h 176"/>
                  <a:gd name="T66" fmla="*/ 50 w 145"/>
                  <a:gd name="T67" fmla="*/ 152 h 176"/>
                  <a:gd name="T68" fmla="*/ 56 w 145"/>
                  <a:gd name="T69" fmla="*/ 143 h 176"/>
                  <a:gd name="T70" fmla="*/ 33 w 145"/>
                  <a:gd name="T71" fmla="*/ 155 h 176"/>
                  <a:gd name="T72" fmla="*/ 20 w 145"/>
                  <a:gd name="T73" fmla="*/ 146 h 176"/>
                  <a:gd name="T74" fmla="*/ 3 w 145"/>
                  <a:gd name="T75" fmla="*/ 123 h 176"/>
                  <a:gd name="T76" fmla="*/ 0 w 145"/>
                  <a:gd name="T77" fmla="*/ 114 h 176"/>
                  <a:gd name="T78" fmla="*/ 6 w 145"/>
                  <a:gd name="T79" fmla="*/ 102 h 176"/>
                  <a:gd name="T80" fmla="*/ 10 w 145"/>
                  <a:gd name="T81" fmla="*/ 87 h 176"/>
                  <a:gd name="T82" fmla="*/ 12 w 145"/>
                  <a:gd name="T83" fmla="*/ 73 h 176"/>
                  <a:gd name="T84" fmla="*/ 16 w 145"/>
                  <a:gd name="T85" fmla="*/ 67 h 176"/>
                  <a:gd name="T86" fmla="*/ 18 w 145"/>
                  <a:gd name="T87" fmla="*/ 56 h 176"/>
                  <a:gd name="T88" fmla="*/ 10 w 145"/>
                  <a:gd name="T89" fmla="*/ 59 h 176"/>
                  <a:gd name="T90" fmla="*/ 6 w 145"/>
                  <a:gd name="T91" fmla="*/ 47 h 176"/>
                  <a:gd name="T92" fmla="*/ 21 w 145"/>
                  <a:gd name="T93" fmla="*/ 38 h 176"/>
                  <a:gd name="T94" fmla="*/ 24 w 145"/>
                  <a:gd name="T95" fmla="*/ 32 h 176"/>
                  <a:gd name="T96" fmla="*/ 9 w 145"/>
                  <a:gd name="T97" fmla="*/ 23 h 176"/>
                  <a:gd name="T98" fmla="*/ 6 w 145"/>
                  <a:gd name="T99" fmla="*/ 14 h 176"/>
                  <a:gd name="T100" fmla="*/ 9 w 145"/>
                  <a:gd name="T101" fmla="*/ 0 h 176"/>
                  <a:gd name="T102" fmla="*/ 20 w 145"/>
                  <a:gd name="T103" fmla="*/ 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5" h="176">
                    <a:moveTo>
                      <a:pt x="20" y="6"/>
                    </a:moveTo>
                    <a:lnTo>
                      <a:pt x="24" y="11"/>
                    </a:lnTo>
                    <a:lnTo>
                      <a:pt x="27" y="15"/>
                    </a:lnTo>
                    <a:lnTo>
                      <a:pt x="35" y="14"/>
                    </a:lnTo>
                    <a:lnTo>
                      <a:pt x="35" y="20"/>
                    </a:lnTo>
                    <a:lnTo>
                      <a:pt x="41" y="17"/>
                    </a:lnTo>
                    <a:lnTo>
                      <a:pt x="45" y="21"/>
                    </a:lnTo>
                    <a:lnTo>
                      <a:pt x="51" y="28"/>
                    </a:lnTo>
                    <a:lnTo>
                      <a:pt x="51" y="35"/>
                    </a:lnTo>
                    <a:lnTo>
                      <a:pt x="54" y="40"/>
                    </a:lnTo>
                    <a:lnTo>
                      <a:pt x="59" y="38"/>
                    </a:lnTo>
                    <a:lnTo>
                      <a:pt x="68" y="43"/>
                    </a:lnTo>
                    <a:lnTo>
                      <a:pt x="71" y="50"/>
                    </a:lnTo>
                    <a:lnTo>
                      <a:pt x="74" y="47"/>
                    </a:lnTo>
                    <a:lnTo>
                      <a:pt x="80" y="47"/>
                    </a:lnTo>
                    <a:lnTo>
                      <a:pt x="88" y="47"/>
                    </a:lnTo>
                    <a:lnTo>
                      <a:pt x="85" y="38"/>
                    </a:lnTo>
                    <a:lnTo>
                      <a:pt x="92" y="40"/>
                    </a:lnTo>
                    <a:lnTo>
                      <a:pt x="92" y="35"/>
                    </a:lnTo>
                    <a:lnTo>
                      <a:pt x="100" y="35"/>
                    </a:lnTo>
                    <a:lnTo>
                      <a:pt x="103" y="32"/>
                    </a:lnTo>
                    <a:lnTo>
                      <a:pt x="104" y="32"/>
                    </a:lnTo>
                    <a:lnTo>
                      <a:pt x="106" y="40"/>
                    </a:lnTo>
                    <a:lnTo>
                      <a:pt x="111" y="43"/>
                    </a:lnTo>
                    <a:lnTo>
                      <a:pt x="112" y="47"/>
                    </a:lnTo>
                    <a:lnTo>
                      <a:pt x="115" y="49"/>
                    </a:lnTo>
                    <a:lnTo>
                      <a:pt x="120" y="52"/>
                    </a:lnTo>
                    <a:lnTo>
                      <a:pt x="120" y="59"/>
                    </a:lnTo>
                    <a:lnTo>
                      <a:pt x="127" y="67"/>
                    </a:lnTo>
                    <a:lnTo>
                      <a:pt x="130" y="75"/>
                    </a:lnTo>
                    <a:lnTo>
                      <a:pt x="139" y="76"/>
                    </a:lnTo>
                    <a:lnTo>
                      <a:pt x="141" y="79"/>
                    </a:lnTo>
                    <a:lnTo>
                      <a:pt x="136" y="90"/>
                    </a:lnTo>
                    <a:lnTo>
                      <a:pt x="141" y="94"/>
                    </a:lnTo>
                    <a:lnTo>
                      <a:pt x="141" y="101"/>
                    </a:lnTo>
                    <a:lnTo>
                      <a:pt x="132" y="104"/>
                    </a:lnTo>
                    <a:lnTo>
                      <a:pt x="130" y="102"/>
                    </a:lnTo>
                    <a:lnTo>
                      <a:pt x="123" y="113"/>
                    </a:lnTo>
                    <a:lnTo>
                      <a:pt x="124" y="113"/>
                    </a:lnTo>
                    <a:lnTo>
                      <a:pt x="129" y="119"/>
                    </a:lnTo>
                    <a:lnTo>
                      <a:pt x="138" y="120"/>
                    </a:lnTo>
                    <a:lnTo>
                      <a:pt x="142" y="129"/>
                    </a:lnTo>
                    <a:lnTo>
                      <a:pt x="145" y="137"/>
                    </a:lnTo>
                    <a:lnTo>
                      <a:pt x="144" y="145"/>
                    </a:lnTo>
                    <a:lnTo>
                      <a:pt x="138" y="154"/>
                    </a:lnTo>
                    <a:lnTo>
                      <a:pt x="136" y="160"/>
                    </a:lnTo>
                    <a:lnTo>
                      <a:pt x="135" y="160"/>
                    </a:lnTo>
                    <a:lnTo>
                      <a:pt x="133" y="166"/>
                    </a:lnTo>
                    <a:lnTo>
                      <a:pt x="129" y="170"/>
                    </a:lnTo>
                    <a:lnTo>
                      <a:pt x="124" y="170"/>
                    </a:lnTo>
                    <a:lnTo>
                      <a:pt x="123" y="166"/>
                    </a:lnTo>
                    <a:lnTo>
                      <a:pt x="117" y="166"/>
                    </a:lnTo>
                    <a:lnTo>
                      <a:pt x="115" y="169"/>
                    </a:lnTo>
                    <a:lnTo>
                      <a:pt x="108" y="169"/>
                    </a:lnTo>
                    <a:lnTo>
                      <a:pt x="103" y="172"/>
                    </a:lnTo>
                    <a:lnTo>
                      <a:pt x="92" y="170"/>
                    </a:lnTo>
                    <a:lnTo>
                      <a:pt x="91" y="170"/>
                    </a:lnTo>
                    <a:lnTo>
                      <a:pt x="86" y="176"/>
                    </a:lnTo>
                    <a:lnTo>
                      <a:pt x="79" y="173"/>
                    </a:lnTo>
                    <a:lnTo>
                      <a:pt x="70" y="175"/>
                    </a:lnTo>
                    <a:lnTo>
                      <a:pt x="62" y="173"/>
                    </a:lnTo>
                    <a:lnTo>
                      <a:pt x="57" y="170"/>
                    </a:lnTo>
                    <a:lnTo>
                      <a:pt x="64" y="166"/>
                    </a:lnTo>
                    <a:lnTo>
                      <a:pt x="60" y="161"/>
                    </a:lnTo>
                    <a:lnTo>
                      <a:pt x="56" y="161"/>
                    </a:lnTo>
                    <a:lnTo>
                      <a:pt x="54" y="157"/>
                    </a:lnTo>
                    <a:lnTo>
                      <a:pt x="48" y="160"/>
                    </a:lnTo>
                    <a:lnTo>
                      <a:pt x="50" y="152"/>
                    </a:lnTo>
                    <a:lnTo>
                      <a:pt x="57" y="146"/>
                    </a:lnTo>
                    <a:lnTo>
                      <a:pt x="56" y="143"/>
                    </a:lnTo>
                    <a:lnTo>
                      <a:pt x="41" y="154"/>
                    </a:lnTo>
                    <a:lnTo>
                      <a:pt x="33" y="155"/>
                    </a:lnTo>
                    <a:lnTo>
                      <a:pt x="26" y="152"/>
                    </a:lnTo>
                    <a:lnTo>
                      <a:pt x="20" y="146"/>
                    </a:lnTo>
                    <a:lnTo>
                      <a:pt x="6" y="128"/>
                    </a:lnTo>
                    <a:lnTo>
                      <a:pt x="3" y="123"/>
                    </a:lnTo>
                    <a:lnTo>
                      <a:pt x="6" y="122"/>
                    </a:lnTo>
                    <a:lnTo>
                      <a:pt x="0" y="114"/>
                    </a:lnTo>
                    <a:lnTo>
                      <a:pt x="6" y="108"/>
                    </a:lnTo>
                    <a:lnTo>
                      <a:pt x="6" y="102"/>
                    </a:lnTo>
                    <a:lnTo>
                      <a:pt x="12" y="93"/>
                    </a:lnTo>
                    <a:lnTo>
                      <a:pt x="10" y="87"/>
                    </a:lnTo>
                    <a:lnTo>
                      <a:pt x="12" y="81"/>
                    </a:lnTo>
                    <a:lnTo>
                      <a:pt x="12" y="73"/>
                    </a:lnTo>
                    <a:lnTo>
                      <a:pt x="16" y="69"/>
                    </a:lnTo>
                    <a:lnTo>
                      <a:pt x="16" y="67"/>
                    </a:lnTo>
                    <a:lnTo>
                      <a:pt x="23" y="63"/>
                    </a:lnTo>
                    <a:lnTo>
                      <a:pt x="18" y="56"/>
                    </a:lnTo>
                    <a:lnTo>
                      <a:pt x="13" y="56"/>
                    </a:lnTo>
                    <a:lnTo>
                      <a:pt x="10" y="59"/>
                    </a:lnTo>
                    <a:lnTo>
                      <a:pt x="6" y="53"/>
                    </a:lnTo>
                    <a:lnTo>
                      <a:pt x="6" y="47"/>
                    </a:lnTo>
                    <a:lnTo>
                      <a:pt x="10" y="44"/>
                    </a:lnTo>
                    <a:lnTo>
                      <a:pt x="21" y="38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15" y="31"/>
                    </a:lnTo>
                    <a:lnTo>
                      <a:pt x="9" y="23"/>
                    </a:lnTo>
                    <a:lnTo>
                      <a:pt x="10" y="20"/>
                    </a:lnTo>
                    <a:lnTo>
                      <a:pt x="6" y="14"/>
                    </a:lnTo>
                    <a:lnTo>
                      <a:pt x="7" y="9"/>
                    </a:lnTo>
                    <a:lnTo>
                      <a:pt x="9" y="0"/>
                    </a:lnTo>
                    <a:lnTo>
                      <a:pt x="16" y="5"/>
                    </a:lnTo>
                    <a:lnTo>
                      <a:pt x="2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4" name="Freeform 5567">
                <a:extLst>
                  <a:ext uri="{FF2B5EF4-FFF2-40B4-BE49-F238E27FC236}">
                    <a16:creationId xmlns:a16="http://schemas.microsoft.com/office/drawing/2014/main" id="{C95CB6C7-72D0-0F03-2C00-BAB5C9681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565"/>
                <a:ext cx="73" cy="88"/>
              </a:xfrm>
              <a:custGeom>
                <a:avLst/>
                <a:gdLst>
                  <a:gd name="T0" fmla="*/ 24 w 145"/>
                  <a:gd name="T1" fmla="*/ 11 h 176"/>
                  <a:gd name="T2" fmla="*/ 35 w 145"/>
                  <a:gd name="T3" fmla="*/ 14 h 176"/>
                  <a:gd name="T4" fmla="*/ 41 w 145"/>
                  <a:gd name="T5" fmla="*/ 17 h 176"/>
                  <a:gd name="T6" fmla="*/ 51 w 145"/>
                  <a:gd name="T7" fmla="*/ 28 h 176"/>
                  <a:gd name="T8" fmla="*/ 54 w 145"/>
                  <a:gd name="T9" fmla="*/ 40 h 176"/>
                  <a:gd name="T10" fmla="*/ 68 w 145"/>
                  <a:gd name="T11" fmla="*/ 43 h 176"/>
                  <a:gd name="T12" fmla="*/ 74 w 145"/>
                  <a:gd name="T13" fmla="*/ 47 h 176"/>
                  <a:gd name="T14" fmla="*/ 88 w 145"/>
                  <a:gd name="T15" fmla="*/ 47 h 176"/>
                  <a:gd name="T16" fmla="*/ 92 w 145"/>
                  <a:gd name="T17" fmla="*/ 40 h 176"/>
                  <a:gd name="T18" fmla="*/ 100 w 145"/>
                  <a:gd name="T19" fmla="*/ 35 h 176"/>
                  <a:gd name="T20" fmla="*/ 104 w 145"/>
                  <a:gd name="T21" fmla="*/ 32 h 176"/>
                  <a:gd name="T22" fmla="*/ 111 w 145"/>
                  <a:gd name="T23" fmla="*/ 43 h 176"/>
                  <a:gd name="T24" fmla="*/ 115 w 145"/>
                  <a:gd name="T25" fmla="*/ 49 h 176"/>
                  <a:gd name="T26" fmla="*/ 120 w 145"/>
                  <a:gd name="T27" fmla="*/ 59 h 176"/>
                  <a:gd name="T28" fmla="*/ 130 w 145"/>
                  <a:gd name="T29" fmla="*/ 75 h 176"/>
                  <a:gd name="T30" fmla="*/ 141 w 145"/>
                  <a:gd name="T31" fmla="*/ 79 h 176"/>
                  <a:gd name="T32" fmla="*/ 141 w 145"/>
                  <a:gd name="T33" fmla="*/ 94 h 176"/>
                  <a:gd name="T34" fmla="*/ 132 w 145"/>
                  <a:gd name="T35" fmla="*/ 104 h 176"/>
                  <a:gd name="T36" fmla="*/ 123 w 145"/>
                  <a:gd name="T37" fmla="*/ 113 h 176"/>
                  <a:gd name="T38" fmla="*/ 129 w 145"/>
                  <a:gd name="T39" fmla="*/ 119 h 176"/>
                  <a:gd name="T40" fmla="*/ 142 w 145"/>
                  <a:gd name="T41" fmla="*/ 129 h 176"/>
                  <a:gd name="T42" fmla="*/ 144 w 145"/>
                  <a:gd name="T43" fmla="*/ 145 h 176"/>
                  <a:gd name="T44" fmla="*/ 136 w 145"/>
                  <a:gd name="T45" fmla="*/ 160 h 176"/>
                  <a:gd name="T46" fmla="*/ 133 w 145"/>
                  <a:gd name="T47" fmla="*/ 166 h 176"/>
                  <a:gd name="T48" fmla="*/ 124 w 145"/>
                  <a:gd name="T49" fmla="*/ 170 h 176"/>
                  <a:gd name="T50" fmla="*/ 117 w 145"/>
                  <a:gd name="T51" fmla="*/ 166 h 176"/>
                  <a:gd name="T52" fmla="*/ 108 w 145"/>
                  <a:gd name="T53" fmla="*/ 169 h 176"/>
                  <a:gd name="T54" fmla="*/ 92 w 145"/>
                  <a:gd name="T55" fmla="*/ 170 h 176"/>
                  <a:gd name="T56" fmla="*/ 86 w 145"/>
                  <a:gd name="T57" fmla="*/ 176 h 176"/>
                  <a:gd name="T58" fmla="*/ 70 w 145"/>
                  <a:gd name="T59" fmla="*/ 175 h 176"/>
                  <a:gd name="T60" fmla="*/ 57 w 145"/>
                  <a:gd name="T61" fmla="*/ 170 h 176"/>
                  <a:gd name="T62" fmla="*/ 60 w 145"/>
                  <a:gd name="T63" fmla="*/ 161 h 176"/>
                  <a:gd name="T64" fmla="*/ 54 w 145"/>
                  <a:gd name="T65" fmla="*/ 157 h 176"/>
                  <a:gd name="T66" fmla="*/ 50 w 145"/>
                  <a:gd name="T67" fmla="*/ 152 h 176"/>
                  <a:gd name="T68" fmla="*/ 56 w 145"/>
                  <a:gd name="T69" fmla="*/ 143 h 176"/>
                  <a:gd name="T70" fmla="*/ 33 w 145"/>
                  <a:gd name="T71" fmla="*/ 155 h 176"/>
                  <a:gd name="T72" fmla="*/ 20 w 145"/>
                  <a:gd name="T73" fmla="*/ 146 h 176"/>
                  <a:gd name="T74" fmla="*/ 3 w 145"/>
                  <a:gd name="T75" fmla="*/ 123 h 176"/>
                  <a:gd name="T76" fmla="*/ 0 w 145"/>
                  <a:gd name="T77" fmla="*/ 114 h 176"/>
                  <a:gd name="T78" fmla="*/ 6 w 145"/>
                  <a:gd name="T79" fmla="*/ 102 h 176"/>
                  <a:gd name="T80" fmla="*/ 10 w 145"/>
                  <a:gd name="T81" fmla="*/ 87 h 176"/>
                  <a:gd name="T82" fmla="*/ 12 w 145"/>
                  <a:gd name="T83" fmla="*/ 73 h 176"/>
                  <a:gd name="T84" fmla="*/ 16 w 145"/>
                  <a:gd name="T85" fmla="*/ 67 h 176"/>
                  <a:gd name="T86" fmla="*/ 18 w 145"/>
                  <a:gd name="T87" fmla="*/ 56 h 176"/>
                  <a:gd name="T88" fmla="*/ 10 w 145"/>
                  <a:gd name="T89" fmla="*/ 59 h 176"/>
                  <a:gd name="T90" fmla="*/ 6 w 145"/>
                  <a:gd name="T91" fmla="*/ 47 h 176"/>
                  <a:gd name="T92" fmla="*/ 21 w 145"/>
                  <a:gd name="T93" fmla="*/ 38 h 176"/>
                  <a:gd name="T94" fmla="*/ 24 w 145"/>
                  <a:gd name="T95" fmla="*/ 32 h 176"/>
                  <a:gd name="T96" fmla="*/ 9 w 145"/>
                  <a:gd name="T97" fmla="*/ 23 h 176"/>
                  <a:gd name="T98" fmla="*/ 6 w 145"/>
                  <a:gd name="T99" fmla="*/ 14 h 176"/>
                  <a:gd name="T100" fmla="*/ 9 w 145"/>
                  <a:gd name="T101" fmla="*/ 0 h 176"/>
                  <a:gd name="T102" fmla="*/ 20 w 145"/>
                  <a:gd name="T103" fmla="*/ 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5" h="176">
                    <a:moveTo>
                      <a:pt x="20" y="6"/>
                    </a:moveTo>
                    <a:lnTo>
                      <a:pt x="24" y="11"/>
                    </a:lnTo>
                    <a:lnTo>
                      <a:pt x="27" y="15"/>
                    </a:lnTo>
                    <a:lnTo>
                      <a:pt x="35" y="14"/>
                    </a:lnTo>
                    <a:lnTo>
                      <a:pt x="35" y="20"/>
                    </a:lnTo>
                    <a:lnTo>
                      <a:pt x="41" y="17"/>
                    </a:lnTo>
                    <a:lnTo>
                      <a:pt x="45" y="21"/>
                    </a:lnTo>
                    <a:lnTo>
                      <a:pt x="51" y="28"/>
                    </a:lnTo>
                    <a:lnTo>
                      <a:pt x="51" y="35"/>
                    </a:lnTo>
                    <a:lnTo>
                      <a:pt x="54" y="40"/>
                    </a:lnTo>
                    <a:lnTo>
                      <a:pt x="59" y="38"/>
                    </a:lnTo>
                    <a:lnTo>
                      <a:pt x="68" y="43"/>
                    </a:lnTo>
                    <a:lnTo>
                      <a:pt x="71" y="50"/>
                    </a:lnTo>
                    <a:lnTo>
                      <a:pt x="74" y="47"/>
                    </a:lnTo>
                    <a:lnTo>
                      <a:pt x="80" y="47"/>
                    </a:lnTo>
                    <a:lnTo>
                      <a:pt x="88" y="47"/>
                    </a:lnTo>
                    <a:lnTo>
                      <a:pt x="85" y="38"/>
                    </a:lnTo>
                    <a:lnTo>
                      <a:pt x="92" y="40"/>
                    </a:lnTo>
                    <a:lnTo>
                      <a:pt x="92" y="35"/>
                    </a:lnTo>
                    <a:lnTo>
                      <a:pt x="100" y="35"/>
                    </a:lnTo>
                    <a:lnTo>
                      <a:pt x="103" y="32"/>
                    </a:lnTo>
                    <a:lnTo>
                      <a:pt x="104" y="32"/>
                    </a:lnTo>
                    <a:lnTo>
                      <a:pt x="106" y="40"/>
                    </a:lnTo>
                    <a:lnTo>
                      <a:pt x="111" y="43"/>
                    </a:lnTo>
                    <a:lnTo>
                      <a:pt x="112" y="47"/>
                    </a:lnTo>
                    <a:lnTo>
                      <a:pt x="115" y="49"/>
                    </a:lnTo>
                    <a:lnTo>
                      <a:pt x="120" y="52"/>
                    </a:lnTo>
                    <a:lnTo>
                      <a:pt x="120" y="59"/>
                    </a:lnTo>
                    <a:lnTo>
                      <a:pt x="127" y="67"/>
                    </a:lnTo>
                    <a:lnTo>
                      <a:pt x="130" y="75"/>
                    </a:lnTo>
                    <a:lnTo>
                      <a:pt x="139" y="76"/>
                    </a:lnTo>
                    <a:lnTo>
                      <a:pt x="141" y="79"/>
                    </a:lnTo>
                    <a:lnTo>
                      <a:pt x="136" y="90"/>
                    </a:lnTo>
                    <a:lnTo>
                      <a:pt x="141" y="94"/>
                    </a:lnTo>
                    <a:lnTo>
                      <a:pt x="141" y="101"/>
                    </a:lnTo>
                    <a:lnTo>
                      <a:pt x="132" y="104"/>
                    </a:lnTo>
                    <a:lnTo>
                      <a:pt x="130" y="102"/>
                    </a:lnTo>
                    <a:lnTo>
                      <a:pt x="123" y="113"/>
                    </a:lnTo>
                    <a:lnTo>
                      <a:pt x="124" y="113"/>
                    </a:lnTo>
                    <a:lnTo>
                      <a:pt x="129" y="119"/>
                    </a:lnTo>
                    <a:lnTo>
                      <a:pt x="138" y="120"/>
                    </a:lnTo>
                    <a:lnTo>
                      <a:pt x="142" y="129"/>
                    </a:lnTo>
                    <a:lnTo>
                      <a:pt x="145" y="137"/>
                    </a:lnTo>
                    <a:lnTo>
                      <a:pt x="144" y="145"/>
                    </a:lnTo>
                    <a:lnTo>
                      <a:pt x="138" y="154"/>
                    </a:lnTo>
                    <a:lnTo>
                      <a:pt x="136" y="160"/>
                    </a:lnTo>
                    <a:lnTo>
                      <a:pt x="135" y="160"/>
                    </a:lnTo>
                    <a:lnTo>
                      <a:pt x="133" y="166"/>
                    </a:lnTo>
                    <a:lnTo>
                      <a:pt x="129" y="170"/>
                    </a:lnTo>
                    <a:lnTo>
                      <a:pt x="124" y="170"/>
                    </a:lnTo>
                    <a:lnTo>
                      <a:pt x="123" y="166"/>
                    </a:lnTo>
                    <a:lnTo>
                      <a:pt x="117" y="166"/>
                    </a:lnTo>
                    <a:lnTo>
                      <a:pt x="115" y="169"/>
                    </a:lnTo>
                    <a:lnTo>
                      <a:pt x="108" y="169"/>
                    </a:lnTo>
                    <a:lnTo>
                      <a:pt x="103" y="172"/>
                    </a:lnTo>
                    <a:lnTo>
                      <a:pt x="92" y="170"/>
                    </a:lnTo>
                    <a:lnTo>
                      <a:pt x="91" y="170"/>
                    </a:lnTo>
                    <a:lnTo>
                      <a:pt x="86" y="176"/>
                    </a:lnTo>
                    <a:lnTo>
                      <a:pt x="79" y="173"/>
                    </a:lnTo>
                    <a:lnTo>
                      <a:pt x="70" y="175"/>
                    </a:lnTo>
                    <a:lnTo>
                      <a:pt x="62" y="173"/>
                    </a:lnTo>
                    <a:lnTo>
                      <a:pt x="57" y="170"/>
                    </a:lnTo>
                    <a:lnTo>
                      <a:pt x="64" y="166"/>
                    </a:lnTo>
                    <a:lnTo>
                      <a:pt x="60" y="161"/>
                    </a:lnTo>
                    <a:lnTo>
                      <a:pt x="56" y="161"/>
                    </a:lnTo>
                    <a:lnTo>
                      <a:pt x="54" y="157"/>
                    </a:lnTo>
                    <a:lnTo>
                      <a:pt x="48" y="160"/>
                    </a:lnTo>
                    <a:lnTo>
                      <a:pt x="50" y="152"/>
                    </a:lnTo>
                    <a:lnTo>
                      <a:pt x="57" y="146"/>
                    </a:lnTo>
                    <a:lnTo>
                      <a:pt x="56" y="143"/>
                    </a:lnTo>
                    <a:lnTo>
                      <a:pt x="41" y="154"/>
                    </a:lnTo>
                    <a:lnTo>
                      <a:pt x="33" y="155"/>
                    </a:lnTo>
                    <a:lnTo>
                      <a:pt x="26" y="152"/>
                    </a:lnTo>
                    <a:lnTo>
                      <a:pt x="20" y="146"/>
                    </a:lnTo>
                    <a:lnTo>
                      <a:pt x="6" y="128"/>
                    </a:lnTo>
                    <a:lnTo>
                      <a:pt x="3" y="123"/>
                    </a:lnTo>
                    <a:lnTo>
                      <a:pt x="6" y="122"/>
                    </a:lnTo>
                    <a:lnTo>
                      <a:pt x="0" y="114"/>
                    </a:lnTo>
                    <a:lnTo>
                      <a:pt x="6" y="108"/>
                    </a:lnTo>
                    <a:lnTo>
                      <a:pt x="6" y="102"/>
                    </a:lnTo>
                    <a:lnTo>
                      <a:pt x="12" y="93"/>
                    </a:lnTo>
                    <a:lnTo>
                      <a:pt x="10" y="87"/>
                    </a:lnTo>
                    <a:lnTo>
                      <a:pt x="12" y="81"/>
                    </a:lnTo>
                    <a:lnTo>
                      <a:pt x="12" y="73"/>
                    </a:lnTo>
                    <a:lnTo>
                      <a:pt x="16" y="69"/>
                    </a:lnTo>
                    <a:lnTo>
                      <a:pt x="16" y="67"/>
                    </a:lnTo>
                    <a:lnTo>
                      <a:pt x="23" y="63"/>
                    </a:lnTo>
                    <a:lnTo>
                      <a:pt x="18" y="56"/>
                    </a:lnTo>
                    <a:lnTo>
                      <a:pt x="13" y="56"/>
                    </a:lnTo>
                    <a:lnTo>
                      <a:pt x="10" y="59"/>
                    </a:lnTo>
                    <a:lnTo>
                      <a:pt x="6" y="53"/>
                    </a:lnTo>
                    <a:lnTo>
                      <a:pt x="6" y="47"/>
                    </a:lnTo>
                    <a:lnTo>
                      <a:pt x="10" y="44"/>
                    </a:lnTo>
                    <a:lnTo>
                      <a:pt x="21" y="38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15" y="31"/>
                    </a:lnTo>
                    <a:lnTo>
                      <a:pt x="9" y="23"/>
                    </a:lnTo>
                    <a:lnTo>
                      <a:pt x="10" y="20"/>
                    </a:lnTo>
                    <a:lnTo>
                      <a:pt x="6" y="14"/>
                    </a:lnTo>
                    <a:lnTo>
                      <a:pt x="7" y="9"/>
                    </a:lnTo>
                    <a:lnTo>
                      <a:pt x="9" y="0"/>
                    </a:lnTo>
                    <a:lnTo>
                      <a:pt x="16" y="5"/>
                    </a:lnTo>
                    <a:lnTo>
                      <a:pt x="2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5" name="Freeform 5568">
                <a:extLst>
                  <a:ext uri="{FF2B5EF4-FFF2-40B4-BE49-F238E27FC236}">
                    <a16:creationId xmlns:a16="http://schemas.microsoft.com/office/drawing/2014/main" id="{7E7E3829-9F02-F63B-5B93-CA9A21AFD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445"/>
                <a:ext cx="122" cy="139"/>
              </a:xfrm>
              <a:custGeom>
                <a:avLst/>
                <a:gdLst>
                  <a:gd name="T0" fmla="*/ 28 w 243"/>
                  <a:gd name="T1" fmla="*/ 124 h 276"/>
                  <a:gd name="T2" fmla="*/ 38 w 243"/>
                  <a:gd name="T3" fmla="*/ 139 h 276"/>
                  <a:gd name="T4" fmla="*/ 23 w 243"/>
                  <a:gd name="T5" fmla="*/ 149 h 276"/>
                  <a:gd name="T6" fmla="*/ 5 w 243"/>
                  <a:gd name="T7" fmla="*/ 147 h 276"/>
                  <a:gd name="T8" fmla="*/ 6 w 243"/>
                  <a:gd name="T9" fmla="*/ 164 h 276"/>
                  <a:gd name="T10" fmla="*/ 2 w 243"/>
                  <a:gd name="T11" fmla="*/ 176 h 276"/>
                  <a:gd name="T12" fmla="*/ 17 w 243"/>
                  <a:gd name="T13" fmla="*/ 159 h 276"/>
                  <a:gd name="T14" fmla="*/ 28 w 243"/>
                  <a:gd name="T15" fmla="*/ 168 h 276"/>
                  <a:gd name="T16" fmla="*/ 35 w 243"/>
                  <a:gd name="T17" fmla="*/ 182 h 276"/>
                  <a:gd name="T18" fmla="*/ 22 w 243"/>
                  <a:gd name="T19" fmla="*/ 191 h 276"/>
                  <a:gd name="T20" fmla="*/ 14 w 243"/>
                  <a:gd name="T21" fmla="*/ 205 h 276"/>
                  <a:gd name="T22" fmla="*/ 8 w 243"/>
                  <a:gd name="T23" fmla="*/ 212 h 276"/>
                  <a:gd name="T24" fmla="*/ 19 w 243"/>
                  <a:gd name="T25" fmla="*/ 229 h 276"/>
                  <a:gd name="T26" fmla="*/ 17 w 243"/>
                  <a:gd name="T27" fmla="*/ 238 h 276"/>
                  <a:gd name="T28" fmla="*/ 14 w 243"/>
                  <a:gd name="T29" fmla="*/ 258 h 276"/>
                  <a:gd name="T30" fmla="*/ 32 w 243"/>
                  <a:gd name="T31" fmla="*/ 266 h 276"/>
                  <a:gd name="T32" fmla="*/ 44 w 243"/>
                  <a:gd name="T33" fmla="*/ 250 h 276"/>
                  <a:gd name="T34" fmla="*/ 47 w 243"/>
                  <a:gd name="T35" fmla="*/ 267 h 276"/>
                  <a:gd name="T36" fmla="*/ 58 w 243"/>
                  <a:gd name="T37" fmla="*/ 263 h 276"/>
                  <a:gd name="T38" fmla="*/ 72 w 243"/>
                  <a:gd name="T39" fmla="*/ 275 h 276"/>
                  <a:gd name="T40" fmla="*/ 96 w 243"/>
                  <a:gd name="T41" fmla="*/ 264 h 276"/>
                  <a:gd name="T42" fmla="*/ 122 w 243"/>
                  <a:gd name="T43" fmla="*/ 258 h 276"/>
                  <a:gd name="T44" fmla="*/ 131 w 243"/>
                  <a:gd name="T45" fmla="*/ 243 h 276"/>
                  <a:gd name="T46" fmla="*/ 149 w 243"/>
                  <a:gd name="T47" fmla="*/ 252 h 276"/>
                  <a:gd name="T48" fmla="*/ 160 w 243"/>
                  <a:gd name="T49" fmla="*/ 252 h 276"/>
                  <a:gd name="T50" fmla="*/ 181 w 243"/>
                  <a:gd name="T51" fmla="*/ 243 h 276"/>
                  <a:gd name="T52" fmla="*/ 172 w 243"/>
                  <a:gd name="T53" fmla="*/ 228 h 276"/>
                  <a:gd name="T54" fmla="*/ 179 w 243"/>
                  <a:gd name="T55" fmla="*/ 223 h 276"/>
                  <a:gd name="T56" fmla="*/ 190 w 243"/>
                  <a:gd name="T57" fmla="*/ 200 h 276"/>
                  <a:gd name="T58" fmla="*/ 207 w 243"/>
                  <a:gd name="T59" fmla="*/ 206 h 276"/>
                  <a:gd name="T60" fmla="*/ 214 w 243"/>
                  <a:gd name="T61" fmla="*/ 185 h 276"/>
                  <a:gd name="T62" fmla="*/ 239 w 243"/>
                  <a:gd name="T63" fmla="*/ 182 h 276"/>
                  <a:gd name="T64" fmla="*/ 237 w 243"/>
                  <a:gd name="T65" fmla="*/ 165 h 276"/>
                  <a:gd name="T66" fmla="*/ 234 w 243"/>
                  <a:gd name="T67" fmla="*/ 153 h 276"/>
                  <a:gd name="T68" fmla="*/ 225 w 243"/>
                  <a:gd name="T69" fmla="*/ 136 h 276"/>
                  <a:gd name="T70" fmla="*/ 214 w 243"/>
                  <a:gd name="T71" fmla="*/ 120 h 276"/>
                  <a:gd name="T72" fmla="*/ 210 w 243"/>
                  <a:gd name="T73" fmla="*/ 95 h 276"/>
                  <a:gd name="T74" fmla="*/ 201 w 243"/>
                  <a:gd name="T75" fmla="*/ 70 h 276"/>
                  <a:gd name="T76" fmla="*/ 205 w 243"/>
                  <a:gd name="T77" fmla="*/ 60 h 276"/>
                  <a:gd name="T78" fmla="*/ 202 w 243"/>
                  <a:gd name="T79" fmla="*/ 50 h 276"/>
                  <a:gd name="T80" fmla="*/ 199 w 243"/>
                  <a:gd name="T81" fmla="*/ 25 h 276"/>
                  <a:gd name="T82" fmla="*/ 192 w 243"/>
                  <a:gd name="T83" fmla="*/ 0 h 276"/>
                  <a:gd name="T84" fmla="*/ 179 w 243"/>
                  <a:gd name="T85" fmla="*/ 7 h 276"/>
                  <a:gd name="T86" fmla="*/ 154 w 243"/>
                  <a:gd name="T87" fmla="*/ 7 h 276"/>
                  <a:gd name="T88" fmla="*/ 135 w 243"/>
                  <a:gd name="T89" fmla="*/ 6 h 276"/>
                  <a:gd name="T90" fmla="*/ 123 w 243"/>
                  <a:gd name="T91" fmla="*/ 19 h 276"/>
                  <a:gd name="T92" fmla="*/ 138 w 243"/>
                  <a:gd name="T93" fmla="*/ 50 h 276"/>
                  <a:gd name="T94" fmla="*/ 117 w 243"/>
                  <a:gd name="T95" fmla="*/ 51 h 276"/>
                  <a:gd name="T96" fmla="*/ 102 w 243"/>
                  <a:gd name="T97" fmla="*/ 76 h 276"/>
                  <a:gd name="T98" fmla="*/ 94 w 243"/>
                  <a:gd name="T99" fmla="*/ 97 h 276"/>
                  <a:gd name="T100" fmla="*/ 81 w 243"/>
                  <a:gd name="T101" fmla="*/ 103 h 276"/>
                  <a:gd name="T102" fmla="*/ 72 w 243"/>
                  <a:gd name="T103" fmla="*/ 117 h 276"/>
                  <a:gd name="T104" fmla="*/ 66 w 243"/>
                  <a:gd name="T105" fmla="*/ 126 h 276"/>
                  <a:gd name="T106" fmla="*/ 53 w 243"/>
                  <a:gd name="T107" fmla="*/ 118 h 276"/>
                  <a:gd name="T108" fmla="*/ 50 w 243"/>
                  <a:gd name="T109" fmla="*/ 115 h 276"/>
                  <a:gd name="T110" fmla="*/ 44 w 243"/>
                  <a:gd name="T111" fmla="*/ 112 h 276"/>
                  <a:gd name="T112" fmla="*/ 41 w 243"/>
                  <a:gd name="T113" fmla="*/ 118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43" h="276">
                    <a:moveTo>
                      <a:pt x="41" y="118"/>
                    </a:moveTo>
                    <a:lnTo>
                      <a:pt x="38" y="121"/>
                    </a:lnTo>
                    <a:lnTo>
                      <a:pt x="28" y="124"/>
                    </a:lnTo>
                    <a:lnTo>
                      <a:pt x="37" y="132"/>
                    </a:lnTo>
                    <a:lnTo>
                      <a:pt x="43" y="133"/>
                    </a:lnTo>
                    <a:lnTo>
                      <a:pt x="38" y="139"/>
                    </a:lnTo>
                    <a:lnTo>
                      <a:pt x="43" y="145"/>
                    </a:lnTo>
                    <a:lnTo>
                      <a:pt x="23" y="145"/>
                    </a:lnTo>
                    <a:lnTo>
                      <a:pt x="23" y="149"/>
                    </a:lnTo>
                    <a:lnTo>
                      <a:pt x="17" y="152"/>
                    </a:lnTo>
                    <a:lnTo>
                      <a:pt x="14" y="149"/>
                    </a:lnTo>
                    <a:lnTo>
                      <a:pt x="5" y="147"/>
                    </a:lnTo>
                    <a:lnTo>
                      <a:pt x="5" y="156"/>
                    </a:lnTo>
                    <a:lnTo>
                      <a:pt x="0" y="158"/>
                    </a:lnTo>
                    <a:lnTo>
                      <a:pt x="6" y="164"/>
                    </a:lnTo>
                    <a:lnTo>
                      <a:pt x="3" y="168"/>
                    </a:lnTo>
                    <a:lnTo>
                      <a:pt x="0" y="171"/>
                    </a:lnTo>
                    <a:lnTo>
                      <a:pt x="2" y="176"/>
                    </a:lnTo>
                    <a:lnTo>
                      <a:pt x="8" y="174"/>
                    </a:lnTo>
                    <a:lnTo>
                      <a:pt x="8" y="164"/>
                    </a:lnTo>
                    <a:lnTo>
                      <a:pt x="17" y="159"/>
                    </a:lnTo>
                    <a:lnTo>
                      <a:pt x="19" y="167"/>
                    </a:lnTo>
                    <a:lnTo>
                      <a:pt x="23" y="165"/>
                    </a:lnTo>
                    <a:lnTo>
                      <a:pt x="28" y="168"/>
                    </a:lnTo>
                    <a:lnTo>
                      <a:pt x="35" y="171"/>
                    </a:lnTo>
                    <a:lnTo>
                      <a:pt x="38" y="174"/>
                    </a:lnTo>
                    <a:lnTo>
                      <a:pt x="35" y="182"/>
                    </a:lnTo>
                    <a:lnTo>
                      <a:pt x="29" y="185"/>
                    </a:lnTo>
                    <a:lnTo>
                      <a:pt x="26" y="190"/>
                    </a:lnTo>
                    <a:lnTo>
                      <a:pt x="22" y="191"/>
                    </a:lnTo>
                    <a:lnTo>
                      <a:pt x="26" y="200"/>
                    </a:lnTo>
                    <a:lnTo>
                      <a:pt x="20" y="202"/>
                    </a:lnTo>
                    <a:lnTo>
                      <a:pt x="14" y="205"/>
                    </a:lnTo>
                    <a:lnTo>
                      <a:pt x="19" y="211"/>
                    </a:lnTo>
                    <a:lnTo>
                      <a:pt x="14" y="215"/>
                    </a:lnTo>
                    <a:lnTo>
                      <a:pt x="8" y="212"/>
                    </a:lnTo>
                    <a:lnTo>
                      <a:pt x="5" y="221"/>
                    </a:lnTo>
                    <a:lnTo>
                      <a:pt x="9" y="228"/>
                    </a:lnTo>
                    <a:lnTo>
                      <a:pt x="19" y="229"/>
                    </a:lnTo>
                    <a:lnTo>
                      <a:pt x="22" y="232"/>
                    </a:lnTo>
                    <a:lnTo>
                      <a:pt x="20" y="237"/>
                    </a:lnTo>
                    <a:lnTo>
                      <a:pt x="17" y="238"/>
                    </a:lnTo>
                    <a:lnTo>
                      <a:pt x="14" y="246"/>
                    </a:lnTo>
                    <a:lnTo>
                      <a:pt x="16" y="252"/>
                    </a:lnTo>
                    <a:lnTo>
                      <a:pt x="14" y="258"/>
                    </a:lnTo>
                    <a:lnTo>
                      <a:pt x="16" y="261"/>
                    </a:lnTo>
                    <a:lnTo>
                      <a:pt x="26" y="261"/>
                    </a:lnTo>
                    <a:lnTo>
                      <a:pt x="32" y="266"/>
                    </a:lnTo>
                    <a:lnTo>
                      <a:pt x="34" y="261"/>
                    </a:lnTo>
                    <a:lnTo>
                      <a:pt x="37" y="249"/>
                    </a:lnTo>
                    <a:lnTo>
                      <a:pt x="44" y="250"/>
                    </a:lnTo>
                    <a:lnTo>
                      <a:pt x="50" y="255"/>
                    </a:lnTo>
                    <a:lnTo>
                      <a:pt x="47" y="261"/>
                    </a:lnTo>
                    <a:lnTo>
                      <a:pt x="47" y="267"/>
                    </a:lnTo>
                    <a:lnTo>
                      <a:pt x="53" y="273"/>
                    </a:lnTo>
                    <a:lnTo>
                      <a:pt x="53" y="266"/>
                    </a:lnTo>
                    <a:lnTo>
                      <a:pt x="58" y="263"/>
                    </a:lnTo>
                    <a:lnTo>
                      <a:pt x="64" y="263"/>
                    </a:lnTo>
                    <a:lnTo>
                      <a:pt x="66" y="261"/>
                    </a:lnTo>
                    <a:lnTo>
                      <a:pt x="72" y="275"/>
                    </a:lnTo>
                    <a:lnTo>
                      <a:pt x="75" y="276"/>
                    </a:lnTo>
                    <a:lnTo>
                      <a:pt x="94" y="270"/>
                    </a:lnTo>
                    <a:lnTo>
                      <a:pt x="96" y="264"/>
                    </a:lnTo>
                    <a:lnTo>
                      <a:pt x="102" y="266"/>
                    </a:lnTo>
                    <a:lnTo>
                      <a:pt x="120" y="261"/>
                    </a:lnTo>
                    <a:lnTo>
                      <a:pt x="122" y="258"/>
                    </a:lnTo>
                    <a:lnTo>
                      <a:pt x="128" y="259"/>
                    </a:lnTo>
                    <a:lnTo>
                      <a:pt x="135" y="252"/>
                    </a:lnTo>
                    <a:lnTo>
                      <a:pt x="131" y="243"/>
                    </a:lnTo>
                    <a:lnTo>
                      <a:pt x="137" y="244"/>
                    </a:lnTo>
                    <a:lnTo>
                      <a:pt x="143" y="252"/>
                    </a:lnTo>
                    <a:lnTo>
                      <a:pt x="149" y="252"/>
                    </a:lnTo>
                    <a:lnTo>
                      <a:pt x="152" y="255"/>
                    </a:lnTo>
                    <a:lnTo>
                      <a:pt x="152" y="256"/>
                    </a:lnTo>
                    <a:lnTo>
                      <a:pt x="160" y="252"/>
                    </a:lnTo>
                    <a:lnTo>
                      <a:pt x="167" y="253"/>
                    </a:lnTo>
                    <a:lnTo>
                      <a:pt x="172" y="249"/>
                    </a:lnTo>
                    <a:lnTo>
                      <a:pt x="181" y="243"/>
                    </a:lnTo>
                    <a:lnTo>
                      <a:pt x="182" y="237"/>
                    </a:lnTo>
                    <a:lnTo>
                      <a:pt x="181" y="231"/>
                    </a:lnTo>
                    <a:lnTo>
                      <a:pt x="172" y="228"/>
                    </a:lnTo>
                    <a:lnTo>
                      <a:pt x="170" y="221"/>
                    </a:lnTo>
                    <a:lnTo>
                      <a:pt x="172" y="221"/>
                    </a:lnTo>
                    <a:lnTo>
                      <a:pt x="179" y="223"/>
                    </a:lnTo>
                    <a:lnTo>
                      <a:pt x="184" y="221"/>
                    </a:lnTo>
                    <a:lnTo>
                      <a:pt x="190" y="215"/>
                    </a:lnTo>
                    <a:lnTo>
                      <a:pt x="190" y="200"/>
                    </a:lnTo>
                    <a:lnTo>
                      <a:pt x="193" y="202"/>
                    </a:lnTo>
                    <a:lnTo>
                      <a:pt x="199" y="209"/>
                    </a:lnTo>
                    <a:lnTo>
                      <a:pt x="207" y="206"/>
                    </a:lnTo>
                    <a:lnTo>
                      <a:pt x="207" y="203"/>
                    </a:lnTo>
                    <a:lnTo>
                      <a:pt x="214" y="188"/>
                    </a:lnTo>
                    <a:lnTo>
                      <a:pt x="214" y="185"/>
                    </a:lnTo>
                    <a:lnTo>
                      <a:pt x="217" y="187"/>
                    </a:lnTo>
                    <a:lnTo>
                      <a:pt x="240" y="188"/>
                    </a:lnTo>
                    <a:lnTo>
                      <a:pt x="239" y="182"/>
                    </a:lnTo>
                    <a:lnTo>
                      <a:pt x="242" y="179"/>
                    </a:lnTo>
                    <a:lnTo>
                      <a:pt x="234" y="173"/>
                    </a:lnTo>
                    <a:lnTo>
                      <a:pt x="237" y="165"/>
                    </a:lnTo>
                    <a:lnTo>
                      <a:pt x="243" y="162"/>
                    </a:lnTo>
                    <a:lnTo>
                      <a:pt x="243" y="155"/>
                    </a:lnTo>
                    <a:lnTo>
                      <a:pt x="234" y="153"/>
                    </a:lnTo>
                    <a:lnTo>
                      <a:pt x="236" y="149"/>
                    </a:lnTo>
                    <a:lnTo>
                      <a:pt x="228" y="142"/>
                    </a:lnTo>
                    <a:lnTo>
                      <a:pt x="225" y="136"/>
                    </a:lnTo>
                    <a:lnTo>
                      <a:pt x="216" y="136"/>
                    </a:lnTo>
                    <a:lnTo>
                      <a:pt x="216" y="121"/>
                    </a:lnTo>
                    <a:lnTo>
                      <a:pt x="214" y="120"/>
                    </a:lnTo>
                    <a:lnTo>
                      <a:pt x="210" y="118"/>
                    </a:lnTo>
                    <a:lnTo>
                      <a:pt x="213" y="97"/>
                    </a:lnTo>
                    <a:lnTo>
                      <a:pt x="210" y="95"/>
                    </a:lnTo>
                    <a:lnTo>
                      <a:pt x="208" y="83"/>
                    </a:lnTo>
                    <a:lnTo>
                      <a:pt x="202" y="80"/>
                    </a:lnTo>
                    <a:lnTo>
                      <a:pt x="201" y="70"/>
                    </a:lnTo>
                    <a:lnTo>
                      <a:pt x="202" y="65"/>
                    </a:lnTo>
                    <a:lnTo>
                      <a:pt x="204" y="62"/>
                    </a:lnTo>
                    <a:lnTo>
                      <a:pt x="205" y="60"/>
                    </a:lnTo>
                    <a:lnTo>
                      <a:pt x="204" y="57"/>
                    </a:lnTo>
                    <a:lnTo>
                      <a:pt x="205" y="51"/>
                    </a:lnTo>
                    <a:lnTo>
                      <a:pt x="202" y="50"/>
                    </a:lnTo>
                    <a:lnTo>
                      <a:pt x="192" y="41"/>
                    </a:lnTo>
                    <a:lnTo>
                      <a:pt x="192" y="36"/>
                    </a:lnTo>
                    <a:lnTo>
                      <a:pt x="199" y="25"/>
                    </a:lnTo>
                    <a:lnTo>
                      <a:pt x="201" y="18"/>
                    </a:lnTo>
                    <a:lnTo>
                      <a:pt x="205" y="12"/>
                    </a:lnTo>
                    <a:lnTo>
                      <a:pt x="192" y="0"/>
                    </a:lnTo>
                    <a:lnTo>
                      <a:pt x="190" y="1"/>
                    </a:lnTo>
                    <a:lnTo>
                      <a:pt x="187" y="6"/>
                    </a:lnTo>
                    <a:lnTo>
                      <a:pt x="179" y="7"/>
                    </a:lnTo>
                    <a:lnTo>
                      <a:pt x="172" y="7"/>
                    </a:lnTo>
                    <a:lnTo>
                      <a:pt x="164" y="13"/>
                    </a:lnTo>
                    <a:lnTo>
                      <a:pt x="154" y="7"/>
                    </a:lnTo>
                    <a:lnTo>
                      <a:pt x="148" y="12"/>
                    </a:lnTo>
                    <a:lnTo>
                      <a:pt x="141" y="13"/>
                    </a:lnTo>
                    <a:lnTo>
                      <a:pt x="135" y="6"/>
                    </a:lnTo>
                    <a:lnTo>
                      <a:pt x="131" y="7"/>
                    </a:lnTo>
                    <a:lnTo>
                      <a:pt x="122" y="16"/>
                    </a:lnTo>
                    <a:lnTo>
                      <a:pt x="123" y="19"/>
                    </a:lnTo>
                    <a:lnTo>
                      <a:pt x="146" y="39"/>
                    </a:lnTo>
                    <a:lnTo>
                      <a:pt x="148" y="42"/>
                    </a:lnTo>
                    <a:lnTo>
                      <a:pt x="138" y="50"/>
                    </a:lnTo>
                    <a:lnTo>
                      <a:pt x="137" y="54"/>
                    </a:lnTo>
                    <a:lnTo>
                      <a:pt x="128" y="41"/>
                    </a:lnTo>
                    <a:lnTo>
                      <a:pt x="117" y="51"/>
                    </a:lnTo>
                    <a:lnTo>
                      <a:pt x="113" y="56"/>
                    </a:lnTo>
                    <a:lnTo>
                      <a:pt x="102" y="76"/>
                    </a:lnTo>
                    <a:lnTo>
                      <a:pt x="102" y="76"/>
                    </a:lnTo>
                    <a:lnTo>
                      <a:pt x="105" y="76"/>
                    </a:lnTo>
                    <a:lnTo>
                      <a:pt x="97" y="86"/>
                    </a:lnTo>
                    <a:lnTo>
                      <a:pt x="94" y="97"/>
                    </a:lnTo>
                    <a:lnTo>
                      <a:pt x="90" y="95"/>
                    </a:lnTo>
                    <a:lnTo>
                      <a:pt x="85" y="97"/>
                    </a:lnTo>
                    <a:lnTo>
                      <a:pt x="81" y="103"/>
                    </a:lnTo>
                    <a:lnTo>
                      <a:pt x="84" y="109"/>
                    </a:lnTo>
                    <a:lnTo>
                      <a:pt x="78" y="117"/>
                    </a:lnTo>
                    <a:lnTo>
                      <a:pt x="72" y="117"/>
                    </a:lnTo>
                    <a:lnTo>
                      <a:pt x="67" y="118"/>
                    </a:lnTo>
                    <a:lnTo>
                      <a:pt x="69" y="124"/>
                    </a:lnTo>
                    <a:lnTo>
                      <a:pt x="66" y="126"/>
                    </a:lnTo>
                    <a:lnTo>
                      <a:pt x="63" y="126"/>
                    </a:lnTo>
                    <a:lnTo>
                      <a:pt x="61" y="121"/>
                    </a:lnTo>
                    <a:lnTo>
                      <a:pt x="53" y="118"/>
                    </a:lnTo>
                    <a:lnTo>
                      <a:pt x="58" y="112"/>
                    </a:lnTo>
                    <a:lnTo>
                      <a:pt x="53" y="109"/>
                    </a:lnTo>
                    <a:lnTo>
                      <a:pt x="50" y="115"/>
                    </a:lnTo>
                    <a:lnTo>
                      <a:pt x="47" y="111"/>
                    </a:lnTo>
                    <a:lnTo>
                      <a:pt x="50" y="106"/>
                    </a:lnTo>
                    <a:lnTo>
                      <a:pt x="44" y="112"/>
                    </a:lnTo>
                    <a:lnTo>
                      <a:pt x="35" y="109"/>
                    </a:lnTo>
                    <a:lnTo>
                      <a:pt x="32" y="109"/>
                    </a:lnTo>
                    <a:lnTo>
                      <a:pt x="41" y="1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6" name="Freeform 5569">
                <a:extLst>
                  <a:ext uri="{FF2B5EF4-FFF2-40B4-BE49-F238E27FC236}">
                    <a16:creationId xmlns:a16="http://schemas.microsoft.com/office/drawing/2014/main" id="{BF83B6D3-17A6-FE87-C0A6-7233BF31A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445"/>
                <a:ext cx="122" cy="139"/>
              </a:xfrm>
              <a:custGeom>
                <a:avLst/>
                <a:gdLst>
                  <a:gd name="T0" fmla="*/ 35 w 243"/>
                  <a:gd name="T1" fmla="*/ 109 h 276"/>
                  <a:gd name="T2" fmla="*/ 47 w 243"/>
                  <a:gd name="T3" fmla="*/ 111 h 276"/>
                  <a:gd name="T4" fmla="*/ 58 w 243"/>
                  <a:gd name="T5" fmla="*/ 112 h 276"/>
                  <a:gd name="T6" fmla="*/ 63 w 243"/>
                  <a:gd name="T7" fmla="*/ 126 h 276"/>
                  <a:gd name="T8" fmla="*/ 67 w 243"/>
                  <a:gd name="T9" fmla="*/ 118 h 276"/>
                  <a:gd name="T10" fmla="*/ 84 w 243"/>
                  <a:gd name="T11" fmla="*/ 109 h 276"/>
                  <a:gd name="T12" fmla="*/ 90 w 243"/>
                  <a:gd name="T13" fmla="*/ 95 h 276"/>
                  <a:gd name="T14" fmla="*/ 105 w 243"/>
                  <a:gd name="T15" fmla="*/ 76 h 276"/>
                  <a:gd name="T16" fmla="*/ 113 w 243"/>
                  <a:gd name="T17" fmla="*/ 56 h 276"/>
                  <a:gd name="T18" fmla="*/ 137 w 243"/>
                  <a:gd name="T19" fmla="*/ 54 h 276"/>
                  <a:gd name="T20" fmla="*/ 146 w 243"/>
                  <a:gd name="T21" fmla="*/ 39 h 276"/>
                  <a:gd name="T22" fmla="*/ 131 w 243"/>
                  <a:gd name="T23" fmla="*/ 7 h 276"/>
                  <a:gd name="T24" fmla="*/ 148 w 243"/>
                  <a:gd name="T25" fmla="*/ 12 h 276"/>
                  <a:gd name="T26" fmla="*/ 172 w 243"/>
                  <a:gd name="T27" fmla="*/ 7 h 276"/>
                  <a:gd name="T28" fmla="*/ 190 w 243"/>
                  <a:gd name="T29" fmla="*/ 1 h 276"/>
                  <a:gd name="T30" fmla="*/ 201 w 243"/>
                  <a:gd name="T31" fmla="*/ 18 h 276"/>
                  <a:gd name="T32" fmla="*/ 192 w 243"/>
                  <a:gd name="T33" fmla="*/ 41 h 276"/>
                  <a:gd name="T34" fmla="*/ 204 w 243"/>
                  <a:gd name="T35" fmla="*/ 57 h 276"/>
                  <a:gd name="T36" fmla="*/ 202 w 243"/>
                  <a:gd name="T37" fmla="*/ 65 h 276"/>
                  <a:gd name="T38" fmla="*/ 208 w 243"/>
                  <a:gd name="T39" fmla="*/ 83 h 276"/>
                  <a:gd name="T40" fmla="*/ 210 w 243"/>
                  <a:gd name="T41" fmla="*/ 118 h 276"/>
                  <a:gd name="T42" fmla="*/ 216 w 243"/>
                  <a:gd name="T43" fmla="*/ 136 h 276"/>
                  <a:gd name="T44" fmla="*/ 236 w 243"/>
                  <a:gd name="T45" fmla="*/ 149 h 276"/>
                  <a:gd name="T46" fmla="*/ 243 w 243"/>
                  <a:gd name="T47" fmla="*/ 162 h 276"/>
                  <a:gd name="T48" fmla="*/ 242 w 243"/>
                  <a:gd name="T49" fmla="*/ 179 h 276"/>
                  <a:gd name="T50" fmla="*/ 217 w 243"/>
                  <a:gd name="T51" fmla="*/ 187 h 276"/>
                  <a:gd name="T52" fmla="*/ 207 w 243"/>
                  <a:gd name="T53" fmla="*/ 203 h 276"/>
                  <a:gd name="T54" fmla="*/ 193 w 243"/>
                  <a:gd name="T55" fmla="*/ 202 h 276"/>
                  <a:gd name="T56" fmla="*/ 184 w 243"/>
                  <a:gd name="T57" fmla="*/ 221 h 276"/>
                  <a:gd name="T58" fmla="*/ 170 w 243"/>
                  <a:gd name="T59" fmla="*/ 221 h 276"/>
                  <a:gd name="T60" fmla="*/ 182 w 243"/>
                  <a:gd name="T61" fmla="*/ 237 h 276"/>
                  <a:gd name="T62" fmla="*/ 167 w 243"/>
                  <a:gd name="T63" fmla="*/ 253 h 276"/>
                  <a:gd name="T64" fmla="*/ 152 w 243"/>
                  <a:gd name="T65" fmla="*/ 255 h 276"/>
                  <a:gd name="T66" fmla="*/ 137 w 243"/>
                  <a:gd name="T67" fmla="*/ 244 h 276"/>
                  <a:gd name="T68" fmla="*/ 128 w 243"/>
                  <a:gd name="T69" fmla="*/ 259 h 276"/>
                  <a:gd name="T70" fmla="*/ 102 w 243"/>
                  <a:gd name="T71" fmla="*/ 266 h 276"/>
                  <a:gd name="T72" fmla="*/ 75 w 243"/>
                  <a:gd name="T73" fmla="*/ 276 h 276"/>
                  <a:gd name="T74" fmla="*/ 64 w 243"/>
                  <a:gd name="T75" fmla="*/ 263 h 276"/>
                  <a:gd name="T76" fmla="*/ 53 w 243"/>
                  <a:gd name="T77" fmla="*/ 273 h 276"/>
                  <a:gd name="T78" fmla="*/ 50 w 243"/>
                  <a:gd name="T79" fmla="*/ 255 h 276"/>
                  <a:gd name="T80" fmla="*/ 34 w 243"/>
                  <a:gd name="T81" fmla="*/ 261 h 276"/>
                  <a:gd name="T82" fmla="*/ 16 w 243"/>
                  <a:gd name="T83" fmla="*/ 261 h 276"/>
                  <a:gd name="T84" fmla="*/ 14 w 243"/>
                  <a:gd name="T85" fmla="*/ 246 h 276"/>
                  <a:gd name="T86" fmla="*/ 22 w 243"/>
                  <a:gd name="T87" fmla="*/ 232 h 276"/>
                  <a:gd name="T88" fmla="*/ 5 w 243"/>
                  <a:gd name="T89" fmla="*/ 221 h 276"/>
                  <a:gd name="T90" fmla="*/ 19 w 243"/>
                  <a:gd name="T91" fmla="*/ 211 h 276"/>
                  <a:gd name="T92" fmla="*/ 26 w 243"/>
                  <a:gd name="T93" fmla="*/ 200 h 276"/>
                  <a:gd name="T94" fmla="*/ 29 w 243"/>
                  <a:gd name="T95" fmla="*/ 185 h 276"/>
                  <a:gd name="T96" fmla="*/ 35 w 243"/>
                  <a:gd name="T97" fmla="*/ 171 h 276"/>
                  <a:gd name="T98" fmla="*/ 19 w 243"/>
                  <a:gd name="T99" fmla="*/ 167 h 276"/>
                  <a:gd name="T100" fmla="*/ 8 w 243"/>
                  <a:gd name="T101" fmla="*/ 174 h 276"/>
                  <a:gd name="T102" fmla="*/ 3 w 243"/>
                  <a:gd name="T103" fmla="*/ 168 h 276"/>
                  <a:gd name="T104" fmla="*/ 5 w 243"/>
                  <a:gd name="T105" fmla="*/ 156 h 276"/>
                  <a:gd name="T106" fmla="*/ 17 w 243"/>
                  <a:gd name="T107" fmla="*/ 152 h 276"/>
                  <a:gd name="T108" fmla="*/ 43 w 243"/>
                  <a:gd name="T109" fmla="*/ 145 h 276"/>
                  <a:gd name="T110" fmla="*/ 37 w 243"/>
                  <a:gd name="T111" fmla="*/ 132 h 276"/>
                  <a:gd name="T112" fmla="*/ 41 w 243"/>
                  <a:gd name="T113" fmla="*/ 118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43" h="276">
                    <a:moveTo>
                      <a:pt x="41" y="118"/>
                    </a:moveTo>
                    <a:lnTo>
                      <a:pt x="32" y="109"/>
                    </a:lnTo>
                    <a:lnTo>
                      <a:pt x="35" y="109"/>
                    </a:lnTo>
                    <a:lnTo>
                      <a:pt x="44" y="112"/>
                    </a:lnTo>
                    <a:lnTo>
                      <a:pt x="50" y="106"/>
                    </a:lnTo>
                    <a:lnTo>
                      <a:pt x="47" y="111"/>
                    </a:lnTo>
                    <a:lnTo>
                      <a:pt x="50" y="115"/>
                    </a:lnTo>
                    <a:lnTo>
                      <a:pt x="53" y="109"/>
                    </a:lnTo>
                    <a:lnTo>
                      <a:pt x="58" y="112"/>
                    </a:lnTo>
                    <a:lnTo>
                      <a:pt x="53" y="118"/>
                    </a:lnTo>
                    <a:lnTo>
                      <a:pt x="61" y="121"/>
                    </a:lnTo>
                    <a:lnTo>
                      <a:pt x="63" y="126"/>
                    </a:lnTo>
                    <a:lnTo>
                      <a:pt x="66" y="126"/>
                    </a:lnTo>
                    <a:lnTo>
                      <a:pt x="69" y="124"/>
                    </a:lnTo>
                    <a:lnTo>
                      <a:pt x="67" y="118"/>
                    </a:lnTo>
                    <a:lnTo>
                      <a:pt x="72" y="117"/>
                    </a:lnTo>
                    <a:lnTo>
                      <a:pt x="78" y="117"/>
                    </a:lnTo>
                    <a:lnTo>
                      <a:pt x="84" y="109"/>
                    </a:lnTo>
                    <a:lnTo>
                      <a:pt x="81" y="103"/>
                    </a:lnTo>
                    <a:lnTo>
                      <a:pt x="85" y="97"/>
                    </a:lnTo>
                    <a:lnTo>
                      <a:pt x="90" y="95"/>
                    </a:lnTo>
                    <a:lnTo>
                      <a:pt x="94" y="97"/>
                    </a:lnTo>
                    <a:lnTo>
                      <a:pt x="97" y="86"/>
                    </a:lnTo>
                    <a:lnTo>
                      <a:pt x="105" y="76"/>
                    </a:lnTo>
                    <a:lnTo>
                      <a:pt x="102" y="76"/>
                    </a:lnTo>
                    <a:lnTo>
                      <a:pt x="102" y="76"/>
                    </a:lnTo>
                    <a:lnTo>
                      <a:pt x="113" y="56"/>
                    </a:lnTo>
                    <a:lnTo>
                      <a:pt x="117" y="51"/>
                    </a:lnTo>
                    <a:lnTo>
                      <a:pt x="128" y="41"/>
                    </a:lnTo>
                    <a:lnTo>
                      <a:pt x="137" y="54"/>
                    </a:lnTo>
                    <a:lnTo>
                      <a:pt x="138" y="50"/>
                    </a:lnTo>
                    <a:lnTo>
                      <a:pt x="148" y="42"/>
                    </a:lnTo>
                    <a:lnTo>
                      <a:pt x="146" y="39"/>
                    </a:lnTo>
                    <a:lnTo>
                      <a:pt x="123" y="19"/>
                    </a:lnTo>
                    <a:lnTo>
                      <a:pt x="122" y="16"/>
                    </a:lnTo>
                    <a:lnTo>
                      <a:pt x="131" y="7"/>
                    </a:lnTo>
                    <a:lnTo>
                      <a:pt x="135" y="6"/>
                    </a:lnTo>
                    <a:lnTo>
                      <a:pt x="141" y="13"/>
                    </a:lnTo>
                    <a:lnTo>
                      <a:pt x="148" y="12"/>
                    </a:lnTo>
                    <a:lnTo>
                      <a:pt x="154" y="7"/>
                    </a:lnTo>
                    <a:lnTo>
                      <a:pt x="164" y="13"/>
                    </a:lnTo>
                    <a:lnTo>
                      <a:pt x="172" y="7"/>
                    </a:lnTo>
                    <a:lnTo>
                      <a:pt x="179" y="7"/>
                    </a:lnTo>
                    <a:lnTo>
                      <a:pt x="187" y="6"/>
                    </a:lnTo>
                    <a:lnTo>
                      <a:pt x="190" y="1"/>
                    </a:lnTo>
                    <a:lnTo>
                      <a:pt x="192" y="0"/>
                    </a:lnTo>
                    <a:lnTo>
                      <a:pt x="205" y="12"/>
                    </a:lnTo>
                    <a:lnTo>
                      <a:pt x="201" y="18"/>
                    </a:lnTo>
                    <a:lnTo>
                      <a:pt x="199" y="25"/>
                    </a:lnTo>
                    <a:lnTo>
                      <a:pt x="192" y="36"/>
                    </a:lnTo>
                    <a:lnTo>
                      <a:pt x="192" y="41"/>
                    </a:lnTo>
                    <a:lnTo>
                      <a:pt x="202" y="50"/>
                    </a:lnTo>
                    <a:lnTo>
                      <a:pt x="205" y="51"/>
                    </a:lnTo>
                    <a:lnTo>
                      <a:pt x="204" y="57"/>
                    </a:lnTo>
                    <a:lnTo>
                      <a:pt x="205" y="60"/>
                    </a:lnTo>
                    <a:lnTo>
                      <a:pt x="204" y="62"/>
                    </a:lnTo>
                    <a:lnTo>
                      <a:pt x="202" y="65"/>
                    </a:lnTo>
                    <a:lnTo>
                      <a:pt x="201" y="70"/>
                    </a:lnTo>
                    <a:lnTo>
                      <a:pt x="202" y="80"/>
                    </a:lnTo>
                    <a:lnTo>
                      <a:pt x="208" y="83"/>
                    </a:lnTo>
                    <a:lnTo>
                      <a:pt x="210" y="95"/>
                    </a:lnTo>
                    <a:lnTo>
                      <a:pt x="213" y="97"/>
                    </a:lnTo>
                    <a:lnTo>
                      <a:pt x="210" y="118"/>
                    </a:lnTo>
                    <a:lnTo>
                      <a:pt x="214" y="120"/>
                    </a:lnTo>
                    <a:lnTo>
                      <a:pt x="216" y="121"/>
                    </a:lnTo>
                    <a:lnTo>
                      <a:pt x="216" y="136"/>
                    </a:lnTo>
                    <a:lnTo>
                      <a:pt x="225" y="136"/>
                    </a:lnTo>
                    <a:lnTo>
                      <a:pt x="228" y="142"/>
                    </a:lnTo>
                    <a:lnTo>
                      <a:pt x="236" y="149"/>
                    </a:lnTo>
                    <a:lnTo>
                      <a:pt x="234" y="153"/>
                    </a:lnTo>
                    <a:lnTo>
                      <a:pt x="243" y="155"/>
                    </a:lnTo>
                    <a:lnTo>
                      <a:pt x="243" y="162"/>
                    </a:lnTo>
                    <a:lnTo>
                      <a:pt x="237" y="165"/>
                    </a:lnTo>
                    <a:lnTo>
                      <a:pt x="234" y="173"/>
                    </a:lnTo>
                    <a:lnTo>
                      <a:pt x="242" y="179"/>
                    </a:lnTo>
                    <a:lnTo>
                      <a:pt x="239" y="182"/>
                    </a:lnTo>
                    <a:lnTo>
                      <a:pt x="240" y="188"/>
                    </a:lnTo>
                    <a:lnTo>
                      <a:pt x="217" y="187"/>
                    </a:lnTo>
                    <a:lnTo>
                      <a:pt x="214" y="185"/>
                    </a:lnTo>
                    <a:lnTo>
                      <a:pt x="214" y="188"/>
                    </a:lnTo>
                    <a:lnTo>
                      <a:pt x="207" y="203"/>
                    </a:lnTo>
                    <a:lnTo>
                      <a:pt x="207" y="206"/>
                    </a:lnTo>
                    <a:lnTo>
                      <a:pt x="199" y="209"/>
                    </a:lnTo>
                    <a:lnTo>
                      <a:pt x="193" y="202"/>
                    </a:lnTo>
                    <a:lnTo>
                      <a:pt x="190" y="200"/>
                    </a:lnTo>
                    <a:lnTo>
                      <a:pt x="190" y="215"/>
                    </a:lnTo>
                    <a:lnTo>
                      <a:pt x="184" y="221"/>
                    </a:lnTo>
                    <a:lnTo>
                      <a:pt x="179" y="223"/>
                    </a:lnTo>
                    <a:lnTo>
                      <a:pt x="172" y="221"/>
                    </a:lnTo>
                    <a:lnTo>
                      <a:pt x="170" y="221"/>
                    </a:lnTo>
                    <a:lnTo>
                      <a:pt x="172" y="228"/>
                    </a:lnTo>
                    <a:lnTo>
                      <a:pt x="181" y="231"/>
                    </a:lnTo>
                    <a:lnTo>
                      <a:pt x="182" y="237"/>
                    </a:lnTo>
                    <a:lnTo>
                      <a:pt x="181" y="243"/>
                    </a:lnTo>
                    <a:lnTo>
                      <a:pt x="172" y="249"/>
                    </a:lnTo>
                    <a:lnTo>
                      <a:pt x="167" y="253"/>
                    </a:lnTo>
                    <a:lnTo>
                      <a:pt x="160" y="252"/>
                    </a:lnTo>
                    <a:lnTo>
                      <a:pt x="152" y="256"/>
                    </a:lnTo>
                    <a:lnTo>
                      <a:pt x="152" y="255"/>
                    </a:lnTo>
                    <a:lnTo>
                      <a:pt x="149" y="252"/>
                    </a:lnTo>
                    <a:lnTo>
                      <a:pt x="143" y="252"/>
                    </a:lnTo>
                    <a:lnTo>
                      <a:pt x="137" y="244"/>
                    </a:lnTo>
                    <a:lnTo>
                      <a:pt x="131" y="243"/>
                    </a:lnTo>
                    <a:lnTo>
                      <a:pt x="135" y="252"/>
                    </a:lnTo>
                    <a:lnTo>
                      <a:pt x="128" y="259"/>
                    </a:lnTo>
                    <a:lnTo>
                      <a:pt x="122" y="258"/>
                    </a:lnTo>
                    <a:lnTo>
                      <a:pt x="120" y="261"/>
                    </a:lnTo>
                    <a:lnTo>
                      <a:pt x="102" y="266"/>
                    </a:lnTo>
                    <a:lnTo>
                      <a:pt x="96" y="264"/>
                    </a:lnTo>
                    <a:lnTo>
                      <a:pt x="94" y="270"/>
                    </a:lnTo>
                    <a:lnTo>
                      <a:pt x="75" y="276"/>
                    </a:lnTo>
                    <a:lnTo>
                      <a:pt x="72" y="275"/>
                    </a:lnTo>
                    <a:lnTo>
                      <a:pt x="66" y="261"/>
                    </a:lnTo>
                    <a:lnTo>
                      <a:pt x="64" y="263"/>
                    </a:lnTo>
                    <a:lnTo>
                      <a:pt x="58" y="263"/>
                    </a:lnTo>
                    <a:lnTo>
                      <a:pt x="53" y="266"/>
                    </a:lnTo>
                    <a:lnTo>
                      <a:pt x="53" y="273"/>
                    </a:lnTo>
                    <a:lnTo>
                      <a:pt x="47" y="267"/>
                    </a:lnTo>
                    <a:lnTo>
                      <a:pt x="47" y="261"/>
                    </a:lnTo>
                    <a:lnTo>
                      <a:pt x="50" y="255"/>
                    </a:lnTo>
                    <a:lnTo>
                      <a:pt x="44" y="250"/>
                    </a:lnTo>
                    <a:lnTo>
                      <a:pt x="37" y="249"/>
                    </a:lnTo>
                    <a:lnTo>
                      <a:pt x="34" y="261"/>
                    </a:lnTo>
                    <a:lnTo>
                      <a:pt x="32" y="266"/>
                    </a:lnTo>
                    <a:lnTo>
                      <a:pt x="26" y="261"/>
                    </a:lnTo>
                    <a:lnTo>
                      <a:pt x="16" y="261"/>
                    </a:lnTo>
                    <a:lnTo>
                      <a:pt x="14" y="258"/>
                    </a:lnTo>
                    <a:lnTo>
                      <a:pt x="16" y="252"/>
                    </a:lnTo>
                    <a:lnTo>
                      <a:pt x="14" y="246"/>
                    </a:lnTo>
                    <a:lnTo>
                      <a:pt x="17" y="238"/>
                    </a:lnTo>
                    <a:lnTo>
                      <a:pt x="20" y="237"/>
                    </a:lnTo>
                    <a:lnTo>
                      <a:pt x="22" y="232"/>
                    </a:lnTo>
                    <a:lnTo>
                      <a:pt x="19" y="229"/>
                    </a:lnTo>
                    <a:lnTo>
                      <a:pt x="9" y="228"/>
                    </a:lnTo>
                    <a:lnTo>
                      <a:pt x="5" y="221"/>
                    </a:lnTo>
                    <a:lnTo>
                      <a:pt x="8" y="212"/>
                    </a:lnTo>
                    <a:lnTo>
                      <a:pt x="14" y="215"/>
                    </a:lnTo>
                    <a:lnTo>
                      <a:pt x="19" y="211"/>
                    </a:lnTo>
                    <a:lnTo>
                      <a:pt x="14" y="205"/>
                    </a:lnTo>
                    <a:lnTo>
                      <a:pt x="20" y="202"/>
                    </a:lnTo>
                    <a:lnTo>
                      <a:pt x="26" y="200"/>
                    </a:lnTo>
                    <a:lnTo>
                      <a:pt x="22" y="191"/>
                    </a:lnTo>
                    <a:lnTo>
                      <a:pt x="26" y="190"/>
                    </a:lnTo>
                    <a:lnTo>
                      <a:pt x="29" y="185"/>
                    </a:lnTo>
                    <a:lnTo>
                      <a:pt x="35" y="182"/>
                    </a:lnTo>
                    <a:lnTo>
                      <a:pt x="38" y="174"/>
                    </a:lnTo>
                    <a:lnTo>
                      <a:pt x="35" y="171"/>
                    </a:lnTo>
                    <a:lnTo>
                      <a:pt x="28" y="168"/>
                    </a:lnTo>
                    <a:lnTo>
                      <a:pt x="23" y="165"/>
                    </a:lnTo>
                    <a:lnTo>
                      <a:pt x="19" y="167"/>
                    </a:lnTo>
                    <a:lnTo>
                      <a:pt x="17" y="159"/>
                    </a:lnTo>
                    <a:lnTo>
                      <a:pt x="8" y="164"/>
                    </a:lnTo>
                    <a:lnTo>
                      <a:pt x="8" y="174"/>
                    </a:lnTo>
                    <a:lnTo>
                      <a:pt x="2" y="176"/>
                    </a:lnTo>
                    <a:lnTo>
                      <a:pt x="0" y="171"/>
                    </a:lnTo>
                    <a:lnTo>
                      <a:pt x="3" y="168"/>
                    </a:lnTo>
                    <a:lnTo>
                      <a:pt x="6" y="164"/>
                    </a:lnTo>
                    <a:lnTo>
                      <a:pt x="0" y="158"/>
                    </a:lnTo>
                    <a:lnTo>
                      <a:pt x="5" y="156"/>
                    </a:lnTo>
                    <a:lnTo>
                      <a:pt x="5" y="147"/>
                    </a:lnTo>
                    <a:lnTo>
                      <a:pt x="14" y="149"/>
                    </a:lnTo>
                    <a:lnTo>
                      <a:pt x="17" y="152"/>
                    </a:lnTo>
                    <a:lnTo>
                      <a:pt x="23" y="149"/>
                    </a:lnTo>
                    <a:lnTo>
                      <a:pt x="23" y="145"/>
                    </a:lnTo>
                    <a:lnTo>
                      <a:pt x="43" y="145"/>
                    </a:lnTo>
                    <a:lnTo>
                      <a:pt x="38" y="139"/>
                    </a:lnTo>
                    <a:lnTo>
                      <a:pt x="43" y="133"/>
                    </a:lnTo>
                    <a:lnTo>
                      <a:pt x="37" y="132"/>
                    </a:lnTo>
                    <a:lnTo>
                      <a:pt x="28" y="124"/>
                    </a:lnTo>
                    <a:lnTo>
                      <a:pt x="38" y="121"/>
                    </a:lnTo>
                    <a:lnTo>
                      <a:pt x="41" y="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7" name="Freeform 5570">
                <a:extLst>
                  <a:ext uri="{FF2B5EF4-FFF2-40B4-BE49-F238E27FC236}">
                    <a16:creationId xmlns:a16="http://schemas.microsoft.com/office/drawing/2014/main" id="{304FCCB3-C19E-C673-4869-D89AB96B7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445"/>
                <a:ext cx="122" cy="139"/>
              </a:xfrm>
              <a:custGeom>
                <a:avLst/>
                <a:gdLst>
                  <a:gd name="T0" fmla="*/ 35 w 243"/>
                  <a:gd name="T1" fmla="*/ 109 h 276"/>
                  <a:gd name="T2" fmla="*/ 47 w 243"/>
                  <a:gd name="T3" fmla="*/ 111 h 276"/>
                  <a:gd name="T4" fmla="*/ 58 w 243"/>
                  <a:gd name="T5" fmla="*/ 112 h 276"/>
                  <a:gd name="T6" fmla="*/ 63 w 243"/>
                  <a:gd name="T7" fmla="*/ 126 h 276"/>
                  <a:gd name="T8" fmla="*/ 67 w 243"/>
                  <a:gd name="T9" fmla="*/ 118 h 276"/>
                  <a:gd name="T10" fmla="*/ 84 w 243"/>
                  <a:gd name="T11" fmla="*/ 109 h 276"/>
                  <a:gd name="T12" fmla="*/ 90 w 243"/>
                  <a:gd name="T13" fmla="*/ 95 h 276"/>
                  <a:gd name="T14" fmla="*/ 105 w 243"/>
                  <a:gd name="T15" fmla="*/ 76 h 276"/>
                  <a:gd name="T16" fmla="*/ 113 w 243"/>
                  <a:gd name="T17" fmla="*/ 56 h 276"/>
                  <a:gd name="T18" fmla="*/ 137 w 243"/>
                  <a:gd name="T19" fmla="*/ 54 h 276"/>
                  <a:gd name="T20" fmla="*/ 146 w 243"/>
                  <a:gd name="T21" fmla="*/ 39 h 276"/>
                  <a:gd name="T22" fmla="*/ 131 w 243"/>
                  <a:gd name="T23" fmla="*/ 7 h 276"/>
                  <a:gd name="T24" fmla="*/ 148 w 243"/>
                  <a:gd name="T25" fmla="*/ 12 h 276"/>
                  <a:gd name="T26" fmla="*/ 172 w 243"/>
                  <a:gd name="T27" fmla="*/ 7 h 276"/>
                  <a:gd name="T28" fmla="*/ 190 w 243"/>
                  <a:gd name="T29" fmla="*/ 1 h 276"/>
                  <a:gd name="T30" fmla="*/ 201 w 243"/>
                  <a:gd name="T31" fmla="*/ 18 h 276"/>
                  <a:gd name="T32" fmla="*/ 192 w 243"/>
                  <a:gd name="T33" fmla="*/ 41 h 276"/>
                  <a:gd name="T34" fmla="*/ 204 w 243"/>
                  <a:gd name="T35" fmla="*/ 57 h 276"/>
                  <a:gd name="T36" fmla="*/ 202 w 243"/>
                  <a:gd name="T37" fmla="*/ 65 h 276"/>
                  <a:gd name="T38" fmla="*/ 208 w 243"/>
                  <a:gd name="T39" fmla="*/ 83 h 276"/>
                  <a:gd name="T40" fmla="*/ 210 w 243"/>
                  <a:gd name="T41" fmla="*/ 118 h 276"/>
                  <a:gd name="T42" fmla="*/ 216 w 243"/>
                  <a:gd name="T43" fmla="*/ 136 h 276"/>
                  <a:gd name="T44" fmla="*/ 236 w 243"/>
                  <a:gd name="T45" fmla="*/ 149 h 276"/>
                  <a:gd name="T46" fmla="*/ 243 w 243"/>
                  <a:gd name="T47" fmla="*/ 162 h 276"/>
                  <a:gd name="T48" fmla="*/ 242 w 243"/>
                  <a:gd name="T49" fmla="*/ 179 h 276"/>
                  <a:gd name="T50" fmla="*/ 217 w 243"/>
                  <a:gd name="T51" fmla="*/ 187 h 276"/>
                  <a:gd name="T52" fmla="*/ 207 w 243"/>
                  <a:gd name="T53" fmla="*/ 203 h 276"/>
                  <a:gd name="T54" fmla="*/ 193 w 243"/>
                  <a:gd name="T55" fmla="*/ 202 h 276"/>
                  <a:gd name="T56" fmla="*/ 184 w 243"/>
                  <a:gd name="T57" fmla="*/ 221 h 276"/>
                  <a:gd name="T58" fmla="*/ 170 w 243"/>
                  <a:gd name="T59" fmla="*/ 221 h 276"/>
                  <a:gd name="T60" fmla="*/ 182 w 243"/>
                  <a:gd name="T61" fmla="*/ 237 h 276"/>
                  <a:gd name="T62" fmla="*/ 167 w 243"/>
                  <a:gd name="T63" fmla="*/ 253 h 276"/>
                  <a:gd name="T64" fmla="*/ 152 w 243"/>
                  <a:gd name="T65" fmla="*/ 255 h 276"/>
                  <a:gd name="T66" fmla="*/ 137 w 243"/>
                  <a:gd name="T67" fmla="*/ 244 h 276"/>
                  <a:gd name="T68" fmla="*/ 128 w 243"/>
                  <a:gd name="T69" fmla="*/ 259 h 276"/>
                  <a:gd name="T70" fmla="*/ 102 w 243"/>
                  <a:gd name="T71" fmla="*/ 266 h 276"/>
                  <a:gd name="T72" fmla="*/ 75 w 243"/>
                  <a:gd name="T73" fmla="*/ 276 h 276"/>
                  <a:gd name="T74" fmla="*/ 64 w 243"/>
                  <a:gd name="T75" fmla="*/ 263 h 276"/>
                  <a:gd name="T76" fmla="*/ 53 w 243"/>
                  <a:gd name="T77" fmla="*/ 273 h 276"/>
                  <a:gd name="T78" fmla="*/ 50 w 243"/>
                  <a:gd name="T79" fmla="*/ 255 h 276"/>
                  <a:gd name="T80" fmla="*/ 34 w 243"/>
                  <a:gd name="T81" fmla="*/ 261 h 276"/>
                  <a:gd name="T82" fmla="*/ 16 w 243"/>
                  <a:gd name="T83" fmla="*/ 261 h 276"/>
                  <a:gd name="T84" fmla="*/ 14 w 243"/>
                  <a:gd name="T85" fmla="*/ 246 h 276"/>
                  <a:gd name="T86" fmla="*/ 22 w 243"/>
                  <a:gd name="T87" fmla="*/ 232 h 276"/>
                  <a:gd name="T88" fmla="*/ 5 w 243"/>
                  <a:gd name="T89" fmla="*/ 221 h 276"/>
                  <a:gd name="T90" fmla="*/ 19 w 243"/>
                  <a:gd name="T91" fmla="*/ 211 h 276"/>
                  <a:gd name="T92" fmla="*/ 26 w 243"/>
                  <a:gd name="T93" fmla="*/ 200 h 276"/>
                  <a:gd name="T94" fmla="*/ 29 w 243"/>
                  <a:gd name="T95" fmla="*/ 185 h 276"/>
                  <a:gd name="T96" fmla="*/ 35 w 243"/>
                  <a:gd name="T97" fmla="*/ 171 h 276"/>
                  <a:gd name="T98" fmla="*/ 19 w 243"/>
                  <a:gd name="T99" fmla="*/ 167 h 276"/>
                  <a:gd name="T100" fmla="*/ 8 w 243"/>
                  <a:gd name="T101" fmla="*/ 174 h 276"/>
                  <a:gd name="T102" fmla="*/ 3 w 243"/>
                  <a:gd name="T103" fmla="*/ 168 h 276"/>
                  <a:gd name="T104" fmla="*/ 5 w 243"/>
                  <a:gd name="T105" fmla="*/ 156 h 276"/>
                  <a:gd name="T106" fmla="*/ 17 w 243"/>
                  <a:gd name="T107" fmla="*/ 152 h 276"/>
                  <a:gd name="T108" fmla="*/ 43 w 243"/>
                  <a:gd name="T109" fmla="*/ 145 h 276"/>
                  <a:gd name="T110" fmla="*/ 37 w 243"/>
                  <a:gd name="T111" fmla="*/ 132 h 276"/>
                  <a:gd name="T112" fmla="*/ 41 w 243"/>
                  <a:gd name="T113" fmla="*/ 118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43" h="276">
                    <a:moveTo>
                      <a:pt x="41" y="118"/>
                    </a:moveTo>
                    <a:lnTo>
                      <a:pt x="32" y="109"/>
                    </a:lnTo>
                    <a:lnTo>
                      <a:pt x="35" y="109"/>
                    </a:lnTo>
                    <a:lnTo>
                      <a:pt x="44" y="112"/>
                    </a:lnTo>
                    <a:lnTo>
                      <a:pt x="50" y="106"/>
                    </a:lnTo>
                    <a:lnTo>
                      <a:pt x="47" y="111"/>
                    </a:lnTo>
                    <a:lnTo>
                      <a:pt x="50" y="115"/>
                    </a:lnTo>
                    <a:lnTo>
                      <a:pt x="53" y="109"/>
                    </a:lnTo>
                    <a:lnTo>
                      <a:pt x="58" y="112"/>
                    </a:lnTo>
                    <a:lnTo>
                      <a:pt x="53" y="118"/>
                    </a:lnTo>
                    <a:lnTo>
                      <a:pt x="61" y="121"/>
                    </a:lnTo>
                    <a:lnTo>
                      <a:pt x="63" y="126"/>
                    </a:lnTo>
                    <a:lnTo>
                      <a:pt x="66" y="126"/>
                    </a:lnTo>
                    <a:lnTo>
                      <a:pt x="69" y="124"/>
                    </a:lnTo>
                    <a:lnTo>
                      <a:pt x="67" y="118"/>
                    </a:lnTo>
                    <a:lnTo>
                      <a:pt x="72" y="117"/>
                    </a:lnTo>
                    <a:lnTo>
                      <a:pt x="78" y="117"/>
                    </a:lnTo>
                    <a:lnTo>
                      <a:pt x="84" y="109"/>
                    </a:lnTo>
                    <a:lnTo>
                      <a:pt x="81" y="103"/>
                    </a:lnTo>
                    <a:lnTo>
                      <a:pt x="85" y="97"/>
                    </a:lnTo>
                    <a:lnTo>
                      <a:pt x="90" y="95"/>
                    </a:lnTo>
                    <a:lnTo>
                      <a:pt x="94" y="97"/>
                    </a:lnTo>
                    <a:lnTo>
                      <a:pt x="97" y="86"/>
                    </a:lnTo>
                    <a:lnTo>
                      <a:pt x="105" y="76"/>
                    </a:lnTo>
                    <a:lnTo>
                      <a:pt x="102" y="76"/>
                    </a:lnTo>
                    <a:lnTo>
                      <a:pt x="102" y="76"/>
                    </a:lnTo>
                    <a:lnTo>
                      <a:pt x="113" y="56"/>
                    </a:lnTo>
                    <a:lnTo>
                      <a:pt x="117" y="51"/>
                    </a:lnTo>
                    <a:lnTo>
                      <a:pt x="128" y="41"/>
                    </a:lnTo>
                    <a:lnTo>
                      <a:pt x="137" y="54"/>
                    </a:lnTo>
                    <a:lnTo>
                      <a:pt x="138" y="50"/>
                    </a:lnTo>
                    <a:lnTo>
                      <a:pt x="148" y="42"/>
                    </a:lnTo>
                    <a:lnTo>
                      <a:pt x="146" y="39"/>
                    </a:lnTo>
                    <a:lnTo>
                      <a:pt x="123" y="19"/>
                    </a:lnTo>
                    <a:lnTo>
                      <a:pt x="122" y="16"/>
                    </a:lnTo>
                    <a:lnTo>
                      <a:pt x="131" y="7"/>
                    </a:lnTo>
                    <a:lnTo>
                      <a:pt x="135" y="6"/>
                    </a:lnTo>
                    <a:lnTo>
                      <a:pt x="141" y="13"/>
                    </a:lnTo>
                    <a:lnTo>
                      <a:pt x="148" y="12"/>
                    </a:lnTo>
                    <a:lnTo>
                      <a:pt x="154" y="7"/>
                    </a:lnTo>
                    <a:lnTo>
                      <a:pt x="164" y="13"/>
                    </a:lnTo>
                    <a:lnTo>
                      <a:pt x="172" y="7"/>
                    </a:lnTo>
                    <a:lnTo>
                      <a:pt x="179" y="7"/>
                    </a:lnTo>
                    <a:lnTo>
                      <a:pt x="187" y="6"/>
                    </a:lnTo>
                    <a:lnTo>
                      <a:pt x="190" y="1"/>
                    </a:lnTo>
                    <a:lnTo>
                      <a:pt x="192" y="0"/>
                    </a:lnTo>
                    <a:lnTo>
                      <a:pt x="205" y="12"/>
                    </a:lnTo>
                    <a:lnTo>
                      <a:pt x="201" y="18"/>
                    </a:lnTo>
                    <a:lnTo>
                      <a:pt x="199" y="25"/>
                    </a:lnTo>
                    <a:lnTo>
                      <a:pt x="192" y="36"/>
                    </a:lnTo>
                    <a:lnTo>
                      <a:pt x="192" y="41"/>
                    </a:lnTo>
                    <a:lnTo>
                      <a:pt x="202" y="50"/>
                    </a:lnTo>
                    <a:lnTo>
                      <a:pt x="205" y="51"/>
                    </a:lnTo>
                    <a:lnTo>
                      <a:pt x="204" y="57"/>
                    </a:lnTo>
                    <a:lnTo>
                      <a:pt x="205" y="60"/>
                    </a:lnTo>
                    <a:lnTo>
                      <a:pt x="204" y="62"/>
                    </a:lnTo>
                    <a:lnTo>
                      <a:pt x="202" y="65"/>
                    </a:lnTo>
                    <a:lnTo>
                      <a:pt x="201" y="70"/>
                    </a:lnTo>
                    <a:lnTo>
                      <a:pt x="202" y="80"/>
                    </a:lnTo>
                    <a:lnTo>
                      <a:pt x="208" y="83"/>
                    </a:lnTo>
                    <a:lnTo>
                      <a:pt x="210" y="95"/>
                    </a:lnTo>
                    <a:lnTo>
                      <a:pt x="213" y="97"/>
                    </a:lnTo>
                    <a:lnTo>
                      <a:pt x="210" y="118"/>
                    </a:lnTo>
                    <a:lnTo>
                      <a:pt x="214" y="120"/>
                    </a:lnTo>
                    <a:lnTo>
                      <a:pt x="216" y="121"/>
                    </a:lnTo>
                    <a:lnTo>
                      <a:pt x="216" y="136"/>
                    </a:lnTo>
                    <a:lnTo>
                      <a:pt x="225" y="136"/>
                    </a:lnTo>
                    <a:lnTo>
                      <a:pt x="228" y="142"/>
                    </a:lnTo>
                    <a:lnTo>
                      <a:pt x="236" y="149"/>
                    </a:lnTo>
                    <a:lnTo>
                      <a:pt x="234" y="153"/>
                    </a:lnTo>
                    <a:lnTo>
                      <a:pt x="243" y="155"/>
                    </a:lnTo>
                    <a:lnTo>
                      <a:pt x="243" y="162"/>
                    </a:lnTo>
                    <a:lnTo>
                      <a:pt x="237" y="165"/>
                    </a:lnTo>
                    <a:lnTo>
                      <a:pt x="234" y="173"/>
                    </a:lnTo>
                    <a:lnTo>
                      <a:pt x="242" y="179"/>
                    </a:lnTo>
                    <a:lnTo>
                      <a:pt x="239" y="182"/>
                    </a:lnTo>
                    <a:lnTo>
                      <a:pt x="240" y="188"/>
                    </a:lnTo>
                    <a:lnTo>
                      <a:pt x="217" y="187"/>
                    </a:lnTo>
                    <a:lnTo>
                      <a:pt x="214" y="185"/>
                    </a:lnTo>
                    <a:lnTo>
                      <a:pt x="214" y="188"/>
                    </a:lnTo>
                    <a:lnTo>
                      <a:pt x="207" y="203"/>
                    </a:lnTo>
                    <a:lnTo>
                      <a:pt x="207" y="206"/>
                    </a:lnTo>
                    <a:lnTo>
                      <a:pt x="199" y="209"/>
                    </a:lnTo>
                    <a:lnTo>
                      <a:pt x="193" y="202"/>
                    </a:lnTo>
                    <a:lnTo>
                      <a:pt x="190" y="200"/>
                    </a:lnTo>
                    <a:lnTo>
                      <a:pt x="190" y="215"/>
                    </a:lnTo>
                    <a:lnTo>
                      <a:pt x="184" y="221"/>
                    </a:lnTo>
                    <a:lnTo>
                      <a:pt x="179" y="223"/>
                    </a:lnTo>
                    <a:lnTo>
                      <a:pt x="172" y="221"/>
                    </a:lnTo>
                    <a:lnTo>
                      <a:pt x="170" y="221"/>
                    </a:lnTo>
                    <a:lnTo>
                      <a:pt x="172" y="228"/>
                    </a:lnTo>
                    <a:lnTo>
                      <a:pt x="181" y="231"/>
                    </a:lnTo>
                    <a:lnTo>
                      <a:pt x="182" y="237"/>
                    </a:lnTo>
                    <a:lnTo>
                      <a:pt x="181" y="243"/>
                    </a:lnTo>
                    <a:lnTo>
                      <a:pt x="172" y="249"/>
                    </a:lnTo>
                    <a:lnTo>
                      <a:pt x="167" y="253"/>
                    </a:lnTo>
                    <a:lnTo>
                      <a:pt x="160" y="252"/>
                    </a:lnTo>
                    <a:lnTo>
                      <a:pt x="152" y="256"/>
                    </a:lnTo>
                    <a:lnTo>
                      <a:pt x="152" y="255"/>
                    </a:lnTo>
                    <a:lnTo>
                      <a:pt x="149" y="252"/>
                    </a:lnTo>
                    <a:lnTo>
                      <a:pt x="143" y="252"/>
                    </a:lnTo>
                    <a:lnTo>
                      <a:pt x="137" y="244"/>
                    </a:lnTo>
                    <a:lnTo>
                      <a:pt x="131" y="243"/>
                    </a:lnTo>
                    <a:lnTo>
                      <a:pt x="135" y="252"/>
                    </a:lnTo>
                    <a:lnTo>
                      <a:pt x="128" y="259"/>
                    </a:lnTo>
                    <a:lnTo>
                      <a:pt x="122" y="258"/>
                    </a:lnTo>
                    <a:lnTo>
                      <a:pt x="120" y="261"/>
                    </a:lnTo>
                    <a:lnTo>
                      <a:pt x="102" y="266"/>
                    </a:lnTo>
                    <a:lnTo>
                      <a:pt x="96" y="264"/>
                    </a:lnTo>
                    <a:lnTo>
                      <a:pt x="94" y="270"/>
                    </a:lnTo>
                    <a:lnTo>
                      <a:pt x="75" y="276"/>
                    </a:lnTo>
                    <a:lnTo>
                      <a:pt x="72" y="275"/>
                    </a:lnTo>
                    <a:lnTo>
                      <a:pt x="66" y="261"/>
                    </a:lnTo>
                    <a:lnTo>
                      <a:pt x="64" y="263"/>
                    </a:lnTo>
                    <a:lnTo>
                      <a:pt x="58" y="263"/>
                    </a:lnTo>
                    <a:lnTo>
                      <a:pt x="53" y="266"/>
                    </a:lnTo>
                    <a:lnTo>
                      <a:pt x="53" y="273"/>
                    </a:lnTo>
                    <a:lnTo>
                      <a:pt x="47" y="267"/>
                    </a:lnTo>
                    <a:lnTo>
                      <a:pt x="47" y="261"/>
                    </a:lnTo>
                    <a:lnTo>
                      <a:pt x="50" y="255"/>
                    </a:lnTo>
                    <a:lnTo>
                      <a:pt x="44" y="250"/>
                    </a:lnTo>
                    <a:lnTo>
                      <a:pt x="37" y="249"/>
                    </a:lnTo>
                    <a:lnTo>
                      <a:pt x="34" y="261"/>
                    </a:lnTo>
                    <a:lnTo>
                      <a:pt x="32" y="266"/>
                    </a:lnTo>
                    <a:lnTo>
                      <a:pt x="26" y="261"/>
                    </a:lnTo>
                    <a:lnTo>
                      <a:pt x="16" y="261"/>
                    </a:lnTo>
                    <a:lnTo>
                      <a:pt x="14" y="258"/>
                    </a:lnTo>
                    <a:lnTo>
                      <a:pt x="16" y="252"/>
                    </a:lnTo>
                    <a:lnTo>
                      <a:pt x="14" y="246"/>
                    </a:lnTo>
                    <a:lnTo>
                      <a:pt x="17" y="238"/>
                    </a:lnTo>
                    <a:lnTo>
                      <a:pt x="20" y="237"/>
                    </a:lnTo>
                    <a:lnTo>
                      <a:pt x="22" y="232"/>
                    </a:lnTo>
                    <a:lnTo>
                      <a:pt x="19" y="229"/>
                    </a:lnTo>
                    <a:lnTo>
                      <a:pt x="9" y="228"/>
                    </a:lnTo>
                    <a:lnTo>
                      <a:pt x="5" y="221"/>
                    </a:lnTo>
                    <a:lnTo>
                      <a:pt x="8" y="212"/>
                    </a:lnTo>
                    <a:lnTo>
                      <a:pt x="14" y="215"/>
                    </a:lnTo>
                    <a:lnTo>
                      <a:pt x="19" y="211"/>
                    </a:lnTo>
                    <a:lnTo>
                      <a:pt x="14" y="205"/>
                    </a:lnTo>
                    <a:lnTo>
                      <a:pt x="20" y="202"/>
                    </a:lnTo>
                    <a:lnTo>
                      <a:pt x="26" y="200"/>
                    </a:lnTo>
                    <a:lnTo>
                      <a:pt x="22" y="191"/>
                    </a:lnTo>
                    <a:lnTo>
                      <a:pt x="26" y="190"/>
                    </a:lnTo>
                    <a:lnTo>
                      <a:pt x="29" y="185"/>
                    </a:lnTo>
                    <a:lnTo>
                      <a:pt x="35" y="182"/>
                    </a:lnTo>
                    <a:lnTo>
                      <a:pt x="38" y="174"/>
                    </a:lnTo>
                    <a:lnTo>
                      <a:pt x="35" y="171"/>
                    </a:lnTo>
                    <a:lnTo>
                      <a:pt x="28" y="168"/>
                    </a:lnTo>
                    <a:lnTo>
                      <a:pt x="23" y="165"/>
                    </a:lnTo>
                    <a:lnTo>
                      <a:pt x="19" y="167"/>
                    </a:lnTo>
                    <a:lnTo>
                      <a:pt x="17" y="159"/>
                    </a:lnTo>
                    <a:lnTo>
                      <a:pt x="8" y="164"/>
                    </a:lnTo>
                    <a:lnTo>
                      <a:pt x="8" y="174"/>
                    </a:lnTo>
                    <a:lnTo>
                      <a:pt x="2" y="176"/>
                    </a:lnTo>
                    <a:lnTo>
                      <a:pt x="0" y="171"/>
                    </a:lnTo>
                    <a:lnTo>
                      <a:pt x="3" y="168"/>
                    </a:lnTo>
                    <a:lnTo>
                      <a:pt x="6" y="164"/>
                    </a:lnTo>
                    <a:lnTo>
                      <a:pt x="0" y="158"/>
                    </a:lnTo>
                    <a:lnTo>
                      <a:pt x="5" y="156"/>
                    </a:lnTo>
                    <a:lnTo>
                      <a:pt x="5" y="147"/>
                    </a:lnTo>
                    <a:lnTo>
                      <a:pt x="14" y="149"/>
                    </a:lnTo>
                    <a:lnTo>
                      <a:pt x="17" y="152"/>
                    </a:lnTo>
                    <a:lnTo>
                      <a:pt x="23" y="149"/>
                    </a:lnTo>
                    <a:lnTo>
                      <a:pt x="23" y="145"/>
                    </a:lnTo>
                    <a:lnTo>
                      <a:pt x="43" y="145"/>
                    </a:lnTo>
                    <a:lnTo>
                      <a:pt x="38" y="139"/>
                    </a:lnTo>
                    <a:lnTo>
                      <a:pt x="43" y="133"/>
                    </a:lnTo>
                    <a:lnTo>
                      <a:pt x="37" y="132"/>
                    </a:lnTo>
                    <a:lnTo>
                      <a:pt x="28" y="124"/>
                    </a:lnTo>
                    <a:lnTo>
                      <a:pt x="38" y="121"/>
                    </a:lnTo>
                    <a:lnTo>
                      <a:pt x="41" y="1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8" name="Freeform 5571">
                <a:extLst>
                  <a:ext uri="{FF2B5EF4-FFF2-40B4-BE49-F238E27FC236}">
                    <a16:creationId xmlns:a16="http://schemas.microsoft.com/office/drawing/2014/main" id="{064323C7-9698-6F20-B811-1280BE2FE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479"/>
                <a:ext cx="107" cy="182"/>
              </a:xfrm>
              <a:custGeom>
                <a:avLst/>
                <a:gdLst>
                  <a:gd name="T0" fmla="*/ 185 w 212"/>
                  <a:gd name="T1" fmla="*/ 19 h 365"/>
                  <a:gd name="T2" fmla="*/ 174 w 212"/>
                  <a:gd name="T3" fmla="*/ 4 h 365"/>
                  <a:gd name="T4" fmla="*/ 156 w 212"/>
                  <a:gd name="T5" fmla="*/ 20 h 365"/>
                  <a:gd name="T6" fmla="*/ 162 w 212"/>
                  <a:gd name="T7" fmla="*/ 32 h 365"/>
                  <a:gd name="T8" fmla="*/ 135 w 212"/>
                  <a:gd name="T9" fmla="*/ 29 h 365"/>
                  <a:gd name="T10" fmla="*/ 103 w 212"/>
                  <a:gd name="T11" fmla="*/ 57 h 365"/>
                  <a:gd name="T12" fmla="*/ 109 w 212"/>
                  <a:gd name="T13" fmla="*/ 76 h 365"/>
                  <a:gd name="T14" fmla="*/ 124 w 212"/>
                  <a:gd name="T15" fmla="*/ 96 h 365"/>
                  <a:gd name="T16" fmla="*/ 120 w 212"/>
                  <a:gd name="T17" fmla="*/ 116 h 365"/>
                  <a:gd name="T18" fmla="*/ 95 w 212"/>
                  <a:gd name="T19" fmla="*/ 122 h 365"/>
                  <a:gd name="T20" fmla="*/ 74 w 212"/>
                  <a:gd name="T21" fmla="*/ 136 h 365"/>
                  <a:gd name="T22" fmla="*/ 60 w 212"/>
                  <a:gd name="T23" fmla="*/ 157 h 365"/>
                  <a:gd name="T24" fmla="*/ 62 w 212"/>
                  <a:gd name="T25" fmla="*/ 165 h 365"/>
                  <a:gd name="T26" fmla="*/ 48 w 212"/>
                  <a:gd name="T27" fmla="*/ 187 h 365"/>
                  <a:gd name="T28" fmla="*/ 24 w 212"/>
                  <a:gd name="T29" fmla="*/ 192 h 365"/>
                  <a:gd name="T30" fmla="*/ 36 w 212"/>
                  <a:gd name="T31" fmla="*/ 210 h 365"/>
                  <a:gd name="T32" fmla="*/ 35 w 212"/>
                  <a:gd name="T33" fmla="*/ 231 h 365"/>
                  <a:gd name="T34" fmla="*/ 36 w 212"/>
                  <a:gd name="T35" fmla="*/ 253 h 365"/>
                  <a:gd name="T36" fmla="*/ 15 w 212"/>
                  <a:gd name="T37" fmla="*/ 279 h 365"/>
                  <a:gd name="T38" fmla="*/ 1 w 212"/>
                  <a:gd name="T39" fmla="*/ 280 h 365"/>
                  <a:gd name="T40" fmla="*/ 15 w 212"/>
                  <a:gd name="T41" fmla="*/ 304 h 365"/>
                  <a:gd name="T42" fmla="*/ 6 w 212"/>
                  <a:gd name="T43" fmla="*/ 317 h 365"/>
                  <a:gd name="T44" fmla="*/ 32 w 212"/>
                  <a:gd name="T45" fmla="*/ 317 h 365"/>
                  <a:gd name="T46" fmla="*/ 65 w 212"/>
                  <a:gd name="T47" fmla="*/ 329 h 365"/>
                  <a:gd name="T48" fmla="*/ 88 w 212"/>
                  <a:gd name="T49" fmla="*/ 332 h 365"/>
                  <a:gd name="T50" fmla="*/ 114 w 212"/>
                  <a:gd name="T51" fmla="*/ 345 h 365"/>
                  <a:gd name="T52" fmla="*/ 129 w 212"/>
                  <a:gd name="T53" fmla="*/ 350 h 365"/>
                  <a:gd name="T54" fmla="*/ 145 w 212"/>
                  <a:gd name="T55" fmla="*/ 364 h 365"/>
                  <a:gd name="T56" fmla="*/ 168 w 212"/>
                  <a:gd name="T57" fmla="*/ 355 h 365"/>
                  <a:gd name="T58" fmla="*/ 177 w 212"/>
                  <a:gd name="T59" fmla="*/ 335 h 365"/>
                  <a:gd name="T60" fmla="*/ 192 w 212"/>
                  <a:gd name="T61" fmla="*/ 323 h 365"/>
                  <a:gd name="T62" fmla="*/ 203 w 212"/>
                  <a:gd name="T63" fmla="*/ 297 h 365"/>
                  <a:gd name="T64" fmla="*/ 212 w 212"/>
                  <a:gd name="T65" fmla="*/ 280 h 365"/>
                  <a:gd name="T66" fmla="*/ 194 w 212"/>
                  <a:gd name="T67" fmla="*/ 288 h 365"/>
                  <a:gd name="T68" fmla="*/ 176 w 212"/>
                  <a:gd name="T69" fmla="*/ 282 h 365"/>
                  <a:gd name="T70" fmla="*/ 189 w 212"/>
                  <a:gd name="T71" fmla="*/ 262 h 365"/>
                  <a:gd name="T72" fmla="*/ 183 w 212"/>
                  <a:gd name="T73" fmla="*/ 236 h 365"/>
                  <a:gd name="T74" fmla="*/ 167 w 212"/>
                  <a:gd name="T75" fmla="*/ 228 h 365"/>
                  <a:gd name="T76" fmla="*/ 177 w 212"/>
                  <a:gd name="T77" fmla="*/ 219 h 365"/>
                  <a:gd name="T78" fmla="*/ 173 w 212"/>
                  <a:gd name="T79" fmla="*/ 210 h 365"/>
                  <a:gd name="T80" fmla="*/ 177 w 212"/>
                  <a:gd name="T81" fmla="*/ 195 h 365"/>
                  <a:gd name="T82" fmla="*/ 168 w 212"/>
                  <a:gd name="T83" fmla="*/ 171 h 365"/>
                  <a:gd name="T84" fmla="*/ 180 w 212"/>
                  <a:gd name="T85" fmla="*/ 149 h 365"/>
                  <a:gd name="T86" fmla="*/ 182 w 212"/>
                  <a:gd name="T87" fmla="*/ 133 h 365"/>
                  <a:gd name="T88" fmla="*/ 171 w 212"/>
                  <a:gd name="T89" fmla="*/ 122 h 365"/>
                  <a:gd name="T90" fmla="*/ 182 w 212"/>
                  <a:gd name="T91" fmla="*/ 105 h 365"/>
                  <a:gd name="T92" fmla="*/ 192 w 212"/>
                  <a:gd name="T93" fmla="*/ 87 h 365"/>
                  <a:gd name="T94" fmla="*/ 212 w 212"/>
                  <a:gd name="T95" fmla="*/ 76 h 365"/>
                  <a:gd name="T96" fmla="*/ 194 w 212"/>
                  <a:gd name="T97" fmla="*/ 51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365">
                    <a:moveTo>
                      <a:pt x="194" y="48"/>
                    </a:moveTo>
                    <a:lnTo>
                      <a:pt x="188" y="40"/>
                    </a:lnTo>
                    <a:lnTo>
                      <a:pt x="183" y="25"/>
                    </a:lnTo>
                    <a:lnTo>
                      <a:pt x="185" y="19"/>
                    </a:lnTo>
                    <a:lnTo>
                      <a:pt x="185" y="14"/>
                    </a:lnTo>
                    <a:lnTo>
                      <a:pt x="180" y="13"/>
                    </a:lnTo>
                    <a:lnTo>
                      <a:pt x="182" y="0"/>
                    </a:lnTo>
                    <a:lnTo>
                      <a:pt x="174" y="4"/>
                    </a:lnTo>
                    <a:lnTo>
                      <a:pt x="173" y="7"/>
                    </a:lnTo>
                    <a:lnTo>
                      <a:pt x="162" y="8"/>
                    </a:lnTo>
                    <a:lnTo>
                      <a:pt x="158" y="17"/>
                    </a:lnTo>
                    <a:lnTo>
                      <a:pt x="156" y="20"/>
                    </a:lnTo>
                    <a:lnTo>
                      <a:pt x="167" y="16"/>
                    </a:lnTo>
                    <a:lnTo>
                      <a:pt x="168" y="20"/>
                    </a:lnTo>
                    <a:lnTo>
                      <a:pt x="168" y="29"/>
                    </a:lnTo>
                    <a:lnTo>
                      <a:pt x="162" y="32"/>
                    </a:lnTo>
                    <a:lnTo>
                      <a:pt x="148" y="34"/>
                    </a:lnTo>
                    <a:lnTo>
                      <a:pt x="145" y="28"/>
                    </a:lnTo>
                    <a:lnTo>
                      <a:pt x="139" y="25"/>
                    </a:lnTo>
                    <a:lnTo>
                      <a:pt x="135" y="29"/>
                    </a:lnTo>
                    <a:lnTo>
                      <a:pt x="133" y="37"/>
                    </a:lnTo>
                    <a:lnTo>
                      <a:pt x="129" y="37"/>
                    </a:lnTo>
                    <a:lnTo>
                      <a:pt x="130" y="48"/>
                    </a:lnTo>
                    <a:lnTo>
                      <a:pt x="103" y="57"/>
                    </a:lnTo>
                    <a:lnTo>
                      <a:pt x="97" y="55"/>
                    </a:lnTo>
                    <a:lnTo>
                      <a:pt x="97" y="70"/>
                    </a:lnTo>
                    <a:lnTo>
                      <a:pt x="106" y="70"/>
                    </a:lnTo>
                    <a:lnTo>
                      <a:pt x="109" y="76"/>
                    </a:lnTo>
                    <a:lnTo>
                      <a:pt x="117" y="83"/>
                    </a:lnTo>
                    <a:lnTo>
                      <a:pt x="115" y="87"/>
                    </a:lnTo>
                    <a:lnTo>
                      <a:pt x="124" y="89"/>
                    </a:lnTo>
                    <a:lnTo>
                      <a:pt x="124" y="96"/>
                    </a:lnTo>
                    <a:lnTo>
                      <a:pt x="118" y="99"/>
                    </a:lnTo>
                    <a:lnTo>
                      <a:pt x="115" y="107"/>
                    </a:lnTo>
                    <a:lnTo>
                      <a:pt x="123" y="113"/>
                    </a:lnTo>
                    <a:lnTo>
                      <a:pt x="120" y="116"/>
                    </a:lnTo>
                    <a:lnTo>
                      <a:pt x="121" y="122"/>
                    </a:lnTo>
                    <a:lnTo>
                      <a:pt x="98" y="121"/>
                    </a:lnTo>
                    <a:lnTo>
                      <a:pt x="95" y="119"/>
                    </a:lnTo>
                    <a:lnTo>
                      <a:pt x="95" y="122"/>
                    </a:lnTo>
                    <a:lnTo>
                      <a:pt x="88" y="137"/>
                    </a:lnTo>
                    <a:lnTo>
                      <a:pt x="88" y="140"/>
                    </a:lnTo>
                    <a:lnTo>
                      <a:pt x="80" y="143"/>
                    </a:lnTo>
                    <a:lnTo>
                      <a:pt x="74" y="136"/>
                    </a:lnTo>
                    <a:lnTo>
                      <a:pt x="71" y="134"/>
                    </a:lnTo>
                    <a:lnTo>
                      <a:pt x="71" y="149"/>
                    </a:lnTo>
                    <a:lnTo>
                      <a:pt x="65" y="155"/>
                    </a:lnTo>
                    <a:lnTo>
                      <a:pt x="60" y="157"/>
                    </a:lnTo>
                    <a:lnTo>
                      <a:pt x="53" y="155"/>
                    </a:lnTo>
                    <a:lnTo>
                      <a:pt x="51" y="155"/>
                    </a:lnTo>
                    <a:lnTo>
                      <a:pt x="53" y="162"/>
                    </a:lnTo>
                    <a:lnTo>
                      <a:pt x="62" y="165"/>
                    </a:lnTo>
                    <a:lnTo>
                      <a:pt x="63" y="171"/>
                    </a:lnTo>
                    <a:lnTo>
                      <a:pt x="62" y="177"/>
                    </a:lnTo>
                    <a:lnTo>
                      <a:pt x="53" y="183"/>
                    </a:lnTo>
                    <a:lnTo>
                      <a:pt x="48" y="187"/>
                    </a:lnTo>
                    <a:lnTo>
                      <a:pt x="41" y="186"/>
                    </a:lnTo>
                    <a:lnTo>
                      <a:pt x="33" y="190"/>
                    </a:lnTo>
                    <a:lnTo>
                      <a:pt x="33" y="189"/>
                    </a:lnTo>
                    <a:lnTo>
                      <a:pt x="24" y="192"/>
                    </a:lnTo>
                    <a:lnTo>
                      <a:pt x="27" y="200"/>
                    </a:lnTo>
                    <a:lnTo>
                      <a:pt x="33" y="204"/>
                    </a:lnTo>
                    <a:lnTo>
                      <a:pt x="35" y="210"/>
                    </a:lnTo>
                    <a:lnTo>
                      <a:pt x="36" y="210"/>
                    </a:lnTo>
                    <a:lnTo>
                      <a:pt x="41" y="215"/>
                    </a:lnTo>
                    <a:lnTo>
                      <a:pt x="36" y="218"/>
                    </a:lnTo>
                    <a:lnTo>
                      <a:pt x="38" y="224"/>
                    </a:lnTo>
                    <a:lnTo>
                      <a:pt x="35" y="231"/>
                    </a:lnTo>
                    <a:lnTo>
                      <a:pt x="35" y="235"/>
                    </a:lnTo>
                    <a:lnTo>
                      <a:pt x="32" y="236"/>
                    </a:lnTo>
                    <a:lnTo>
                      <a:pt x="32" y="236"/>
                    </a:lnTo>
                    <a:lnTo>
                      <a:pt x="36" y="253"/>
                    </a:lnTo>
                    <a:lnTo>
                      <a:pt x="21" y="256"/>
                    </a:lnTo>
                    <a:lnTo>
                      <a:pt x="21" y="266"/>
                    </a:lnTo>
                    <a:lnTo>
                      <a:pt x="13" y="276"/>
                    </a:lnTo>
                    <a:lnTo>
                      <a:pt x="15" y="279"/>
                    </a:lnTo>
                    <a:lnTo>
                      <a:pt x="12" y="277"/>
                    </a:lnTo>
                    <a:lnTo>
                      <a:pt x="6" y="283"/>
                    </a:lnTo>
                    <a:lnTo>
                      <a:pt x="4" y="279"/>
                    </a:lnTo>
                    <a:lnTo>
                      <a:pt x="1" y="280"/>
                    </a:lnTo>
                    <a:lnTo>
                      <a:pt x="0" y="285"/>
                    </a:lnTo>
                    <a:lnTo>
                      <a:pt x="3" y="286"/>
                    </a:lnTo>
                    <a:lnTo>
                      <a:pt x="6" y="297"/>
                    </a:lnTo>
                    <a:lnTo>
                      <a:pt x="15" y="304"/>
                    </a:lnTo>
                    <a:lnTo>
                      <a:pt x="18" y="304"/>
                    </a:lnTo>
                    <a:lnTo>
                      <a:pt x="12" y="311"/>
                    </a:lnTo>
                    <a:lnTo>
                      <a:pt x="9" y="312"/>
                    </a:lnTo>
                    <a:lnTo>
                      <a:pt x="6" y="317"/>
                    </a:lnTo>
                    <a:lnTo>
                      <a:pt x="6" y="321"/>
                    </a:lnTo>
                    <a:lnTo>
                      <a:pt x="10" y="321"/>
                    </a:lnTo>
                    <a:lnTo>
                      <a:pt x="13" y="315"/>
                    </a:lnTo>
                    <a:lnTo>
                      <a:pt x="32" y="317"/>
                    </a:lnTo>
                    <a:lnTo>
                      <a:pt x="38" y="321"/>
                    </a:lnTo>
                    <a:lnTo>
                      <a:pt x="53" y="320"/>
                    </a:lnTo>
                    <a:lnTo>
                      <a:pt x="62" y="324"/>
                    </a:lnTo>
                    <a:lnTo>
                      <a:pt x="65" y="329"/>
                    </a:lnTo>
                    <a:lnTo>
                      <a:pt x="73" y="330"/>
                    </a:lnTo>
                    <a:lnTo>
                      <a:pt x="79" y="329"/>
                    </a:lnTo>
                    <a:lnTo>
                      <a:pt x="83" y="338"/>
                    </a:lnTo>
                    <a:lnTo>
                      <a:pt x="88" y="332"/>
                    </a:lnTo>
                    <a:lnTo>
                      <a:pt x="88" y="329"/>
                    </a:lnTo>
                    <a:lnTo>
                      <a:pt x="103" y="329"/>
                    </a:lnTo>
                    <a:lnTo>
                      <a:pt x="107" y="338"/>
                    </a:lnTo>
                    <a:lnTo>
                      <a:pt x="114" y="345"/>
                    </a:lnTo>
                    <a:lnTo>
                      <a:pt x="118" y="353"/>
                    </a:lnTo>
                    <a:lnTo>
                      <a:pt x="123" y="355"/>
                    </a:lnTo>
                    <a:lnTo>
                      <a:pt x="126" y="350"/>
                    </a:lnTo>
                    <a:lnTo>
                      <a:pt x="129" y="350"/>
                    </a:lnTo>
                    <a:lnTo>
                      <a:pt x="130" y="355"/>
                    </a:lnTo>
                    <a:lnTo>
                      <a:pt x="138" y="359"/>
                    </a:lnTo>
                    <a:lnTo>
                      <a:pt x="141" y="361"/>
                    </a:lnTo>
                    <a:lnTo>
                      <a:pt x="145" y="364"/>
                    </a:lnTo>
                    <a:lnTo>
                      <a:pt x="150" y="356"/>
                    </a:lnTo>
                    <a:lnTo>
                      <a:pt x="156" y="361"/>
                    </a:lnTo>
                    <a:lnTo>
                      <a:pt x="162" y="365"/>
                    </a:lnTo>
                    <a:lnTo>
                      <a:pt x="168" y="355"/>
                    </a:lnTo>
                    <a:lnTo>
                      <a:pt x="173" y="356"/>
                    </a:lnTo>
                    <a:lnTo>
                      <a:pt x="173" y="352"/>
                    </a:lnTo>
                    <a:lnTo>
                      <a:pt x="177" y="345"/>
                    </a:lnTo>
                    <a:lnTo>
                      <a:pt x="177" y="335"/>
                    </a:lnTo>
                    <a:lnTo>
                      <a:pt x="183" y="330"/>
                    </a:lnTo>
                    <a:lnTo>
                      <a:pt x="185" y="324"/>
                    </a:lnTo>
                    <a:lnTo>
                      <a:pt x="186" y="324"/>
                    </a:lnTo>
                    <a:lnTo>
                      <a:pt x="192" y="323"/>
                    </a:lnTo>
                    <a:lnTo>
                      <a:pt x="191" y="317"/>
                    </a:lnTo>
                    <a:lnTo>
                      <a:pt x="200" y="312"/>
                    </a:lnTo>
                    <a:lnTo>
                      <a:pt x="206" y="306"/>
                    </a:lnTo>
                    <a:lnTo>
                      <a:pt x="203" y="297"/>
                    </a:lnTo>
                    <a:lnTo>
                      <a:pt x="206" y="292"/>
                    </a:lnTo>
                    <a:lnTo>
                      <a:pt x="212" y="292"/>
                    </a:lnTo>
                    <a:lnTo>
                      <a:pt x="212" y="286"/>
                    </a:lnTo>
                    <a:lnTo>
                      <a:pt x="212" y="280"/>
                    </a:lnTo>
                    <a:lnTo>
                      <a:pt x="202" y="276"/>
                    </a:lnTo>
                    <a:lnTo>
                      <a:pt x="195" y="277"/>
                    </a:lnTo>
                    <a:lnTo>
                      <a:pt x="192" y="282"/>
                    </a:lnTo>
                    <a:lnTo>
                      <a:pt x="194" y="288"/>
                    </a:lnTo>
                    <a:lnTo>
                      <a:pt x="191" y="292"/>
                    </a:lnTo>
                    <a:lnTo>
                      <a:pt x="188" y="285"/>
                    </a:lnTo>
                    <a:lnTo>
                      <a:pt x="179" y="285"/>
                    </a:lnTo>
                    <a:lnTo>
                      <a:pt x="176" y="282"/>
                    </a:lnTo>
                    <a:lnTo>
                      <a:pt x="177" y="277"/>
                    </a:lnTo>
                    <a:lnTo>
                      <a:pt x="186" y="269"/>
                    </a:lnTo>
                    <a:lnTo>
                      <a:pt x="185" y="265"/>
                    </a:lnTo>
                    <a:lnTo>
                      <a:pt x="189" y="262"/>
                    </a:lnTo>
                    <a:lnTo>
                      <a:pt x="191" y="254"/>
                    </a:lnTo>
                    <a:lnTo>
                      <a:pt x="189" y="254"/>
                    </a:lnTo>
                    <a:lnTo>
                      <a:pt x="179" y="250"/>
                    </a:lnTo>
                    <a:lnTo>
                      <a:pt x="183" y="236"/>
                    </a:lnTo>
                    <a:lnTo>
                      <a:pt x="177" y="230"/>
                    </a:lnTo>
                    <a:lnTo>
                      <a:pt x="174" y="224"/>
                    </a:lnTo>
                    <a:lnTo>
                      <a:pt x="171" y="224"/>
                    </a:lnTo>
                    <a:lnTo>
                      <a:pt x="167" y="228"/>
                    </a:lnTo>
                    <a:lnTo>
                      <a:pt x="162" y="222"/>
                    </a:lnTo>
                    <a:lnTo>
                      <a:pt x="167" y="219"/>
                    </a:lnTo>
                    <a:lnTo>
                      <a:pt x="173" y="222"/>
                    </a:lnTo>
                    <a:lnTo>
                      <a:pt x="177" y="219"/>
                    </a:lnTo>
                    <a:lnTo>
                      <a:pt x="179" y="215"/>
                    </a:lnTo>
                    <a:lnTo>
                      <a:pt x="179" y="215"/>
                    </a:lnTo>
                    <a:lnTo>
                      <a:pt x="173" y="216"/>
                    </a:lnTo>
                    <a:lnTo>
                      <a:pt x="173" y="210"/>
                    </a:lnTo>
                    <a:lnTo>
                      <a:pt x="165" y="206"/>
                    </a:lnTo>
                    <a:lnTo>
                      <a:pt x="171" y="201"/>
                    </a:lnTo>
                    <a:lnTo>
                      <a:pt x="173" y="197"/>
                    </a:lnTo>
                    <a:lnTo>
                      <a:pt x="177" y="195"/>
                    </a:lnTo>
                    <a:lnTo>
                      <a:pt x="179" y="189"/>
                    </a:lnTo>
                    <a:lnTo>
                      <a:pt x="177" y="181"/>
                    </a:lnTo>
                    <a:lnTo>
                      <a:pt x="171" y="175"/>
                    </a:lnTo>
                    <a:lnTo>
                      <a:pt x="168" y="171"/>
                    </a:lnTo>
                    <a:lnTo>
                      <a:pt x="173" y="171"/>
                    </a:lnTo>
                    <a:lnTo>
                      <a:pt x="174" y="163"/>
                    </a:lnTo>
                    <a:lnTo>
                      <a:pt x="180" y="159"/>
                    </a:lnTo>
                    <a:lnTo>
                      <a:pt x="180" y="149"/>
                    </a:lnTo>
                    <a:lnTo>
                      <a:pt x="186" y="149"/>
                    </a:lnTo>
                    <a:lnTo>
                      <a:pt x="195" y="143"/>
                    </a:lnTo>
                    <a:lnTo>
                      <a:pt x="191" y="127"/>
                    </a:lnTo>
                    <a:lnTo>
                      <a:pt x="182" y="133"/>
                    </a:lnTo>
                    <a:lnTo>
                      <a:pt x="177" y="140"/>
                    </a:lnTo>
                    <a:lnTo>
                      <a:pt x="171" y="143"/>
                    </a:lnTo>
                    <a:lnTo>
                      <a:pt x="164" y="133"/>
                    </a:lnTo>
                    <a:lnTo>
                      <a:pt x="171" y="122"/>
                    </a:lnTo>
                    <a:lnTo>
                      <a:pt x="176" y="124"/>
                    </a:lnTo>
                    <a:lnTo>
                      <a:pt x="177" y="117"/>
                    </a:lnTo>
                    <a:lnTo>
                      <a:pt x="176" y="104"/>
                    </a:lnTo>
                    <a:lnTo>
                      <a:pt x="182" y="105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1" y="89"/>
                    </a:lnTo>
                    <a:lnTo>
                      <a:pt x="192" y="87"/>
                    </a:lnTo>
                    <a:lnTo>
                      <a:pt x="195" y="78"/>
                    </a:lnTo>
                    <a:lnTo>
                      <a:pt x="203" y="84"/>
                    </a:lnTo>
                    <a:lnTo>
                      <a:pt x="212" y="83"/>
                    </a:lnTo>
                    <a:lnTo>
                      <a:pt x="212" y="76"/>
                    </a:lnTo>
                    <a:lnTo>
                      <a:pt x="206" y="67"/>
                    </a:lnTo>
                    <a:lnTo>
                      <a:pt x="200" y="64"/>
                    </a:lnTo>
                    <a:lnTo>
                      <a:pt x="197" y="57"/>
                    </a:lnTo>
                    <a:lnTo>
                      <a:pt x="194" y="51"/>
                    </a:lnTo>
                    <a:lnTo>
                      <a:pt x="194" y="4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19" name="Freeform 5572">
                <a:extLst>
                  <a:ext uri="{FF2B5EF4-FFF2-40B4-BE49-F238E27FC236}">
                    <a16:creationId xmlns:a16="http://schemas.microsoft.com/office/drawing/2014/main" id="{1182BFFF-315A-EF1A-1019-3C01D78D3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479"/>
                <a:ext cx="107" cy="182"/>
              </a:xfrm>
              <a:custGeom>
                <a:avLst/>
                <a:gdLst>
                  <a:gd name="T0" fmla="*/ 200 w 212"/>
                  <a:gd name="T1" fmla="*/ 64 h 365"/>
                  <a:gd name="T2" fmla="*/ 203 w 212"/>
                  <a:gd name="T3" fmla="*/ 84 h 365"/>
                  <a:gd name="T4" fmla="*/ 192 w 212"/>
                  <a:gd name="T5" fmla="*/ 98 h 365"/>
                  <a:gd name="T6" fmla="*/ 177 w 212"/>
                  <a:gd name="T7" fmla="*/ 117 h 365"/>
                  <a:gd name="T8" fmla="*/ 171 w 212"/>
                  <a:gd name="T9" fmla="*/ 143 h 365"/>
                  <a:gd name="T10" fmla="*/ 195 w 212"/>
                  <a:gd name="T11" fmla="*/ 143 h 365"/>
                  <a:gd name="T12" fmla="*/ 174 w 212"/>
                  <a:gd name="T13" fmla="*/ 163 h 365"/>
                  <a:gd name="T14" fmla="*/ 177 w 212"/>
                  <a:gd name="T15" fmla="*/ 181 h 365"/>
                  <a:gd name="T16" fmla="*/ 171 w 212"/>
                  <a:gd name="T17" fmla="*/ 201 h 365"/>
                  <a:gd name="T18" fmla="*/ 179 w 212"/>
                  <a:gd name="T19" fmla="*/ 215 h 365"/>
                  <a:gd name="T20" fmla="*/ 167 w 212"/>
                  <a:gd name="T21" fmla="*/ 219 h 365"/>
                  <a:gd name="T22" fmla="*/ 174 w 212"/>
                  <a:gd name="T23" fmla="*/ 224 h 365"/>
                  <a:gd name="T24" fmla="*/ 189 w 212"/>
                  <a:gd name="T25" fmla="*/ 254 h 365"/>
                  <a:gd name="T26" fmla="*/ 186 w 212"/>
                  <a:gd name="T27" fmla="*/ 269 h 365"/>
                  <a:gd name="T28" fmla="*/ 188 w 212"/>
                  <a:gd name="T29" fmla="*/ 285 h 365"/>
                  <a:gd name="T30" fmla="*/ 195 w 212"/>
                  <a:gd name="T31" fmla="*/ 277 h 365"/>
                  <a:gd name="T32" fmla="*/ 212 w 212"/>
                  <a:gd name="T33" fmla="*/ 292 h 365"/>
                  <a:gd name="T34" fmla="*/ 200 w 212"/>
                  <a:gd name="T35" fmla="*/ 312 h 365"/>
                  <a:gd name="T36" fmla="*/ 185 w 212"/>
                  <a:gd name="T37" fmla="*/ 324 h 365"/>
                  <a:gd name="T38" fmla="*/ 173 w 212"/>
                  <a:gd name="T39" fmla="*/ 352 h 365"/>
                  <a:gd name="T40" fmla="*/ 156 w 212"/>
                  <a:gd name="T41" fmla="*/ 361 h 365"/>
                  <a:gd name="T42" fmla="*/ 138 w 212"/>
                  <a:gd name="T43" fmla="*/ 359 h 365"/>
                  <a:gd name="T44" fmla="*/ 123 w 212"/>
                  <a:gd name="T45" fmla="*/ 355 h 365"/>
                  <a:gd name="T46" fmla="*/ 103 w 212"/>
                  <a:gd name="T47" fmla="*/ 329 h 365"/>
                  <a:gd name="T48" fmla="*/ 79 w 212"/>
                  <a:gd name="T49" fmla="*/ 329 h 365"/>
                  <a:gd name="T50" fmla="*/ 53 w 212"/>
                  <a:gd name="T51" fmla="*/ 320 h 365"/>
                  <a:gd name="T52" fmla="*/ 10 w 212"/>
                  <a:gd name="T53" fmla="*/ 321 h 365"/>
                  <a:gd name="T54" fmla="*/ 12 w 212"/>
                  <a:gd name="T55" fmla="*/ 311 h 365"/>
                  <a:gd name="T56" fmla="*/ 3 w 212"/>
                  <a:gd name="T57" fmla="*/ 286 h 365"/>
                  <a:gd name="T58" fmla="*/ 6 w 212"/>
                  <a:gd name="T59" fmla="*/ 283 h 365"/>
                  <a:gd name="T60" fmla="*/ 21 w 212"/>
                  <a:gd name="T61" fmla="*/ 266 h 365"/>
                  <a:gd name="T62" fmla="*/ 32 w 212"/>
                  <a:gd name="T63" fmla="*/ 236 h 365"/>
                  <a:gd name="T64" fmla="*/ 36 w 212"/>
                  <a:gd name="T65" fmla="*/ 218 h 365"/>
                  <a:gd name="T66" fmla="*/ 33 w 212"/>
                  <a:gd name="T67" fmla="*/ 204 h 365"/>
                  <a:gd name="T68" fmla="*/ 33 w 212"/>
                  <a:gd name="T69" fmla="*/ 190 h 365"/>
                  <a:gd name="T70" fmla="*/ 62 w 212"/>
                  <a:gd name="T71" fmla="*/ 177 h 365"/>
                  <a:gd name="T72" fmla="*/ 51 w 212"/>
                  <a:gd name="T73" fmla="*/ 155 h 365"/>
                  <a:gd name="T74" fmla="*/ 71 w 212"/>
                  <a:gd name="T75" fmla="*/ 149 h 365"/>
                  <a:gd name="T76" fmla="*/ 88 w 212"/>
                  <a:gd name="T77" fmla="*/ 140 h 365"/>
                  <a:gd name="T78" fmla="*/ 98 w 212"/>
                  <a:gd name="T79" fmla="*/ 121 h 365"/>
                  <a:gd name="T80" fmla="*/ 115 w 212"/>
                  <a:gd name="T81" fmla="*/ 107 h 365"/>
                  <a:gd name="T82" fmla="*/ 115 w 212"/>
                  <a:gd name="T83" fmla="*/ 87 h 365"/>
                  <a:gd name="T84" fmla="*/ 97 w 212"/>
                  <a:gd name="T85" fmla="*/ 70 h 365"/>
                  <a:gd name="T86" fmla="*/ 129 w 212"/>
                  <a:gd name="T87" fmla="*/ 37 h 365"/>
                  <a:gd name="T88" fmla="*/ 145 w 212"/>
                  <a:gd name="T89" fmla="*/ 28 h 365"/>
                  <a:gd name="T90" fmla="*/ 168 w 212"/>
                  <a:gd name="T91" fmla="*/ 20 h 365"/>
                  <a:gd name="T92" fmla="*/ 162 w 212"/>
                  <a:gd name="T93" fmla="*/ 8 h 365"/>
                  <a:gd name="T94" fmla="*/ 180 w 212"/>
                  <a:gd name="T95" fmla="*/ 13 h 365"/>
                  <a:gd name="T96" fmla="*/ 188 w 212"/>
                  <a:gd name="T97" fmla="*/ 4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365">
                    <a:moveTo>
                      <a:pt x="194" y="48"/>
                    </a:moveTo>
                    <a:lnTo>
                      <a:pt x="194" y="51"/>
                    </a:lnTo>
                    <a:lnTo>
                      <a:pt x="197" y="57"/>
                    </a:lnTo>
                    <a:lnTo>
                      <a:pt x="200" y="64"/>
                    </a:lnTo>
                    <a:lnTo>
                      <a:pt x="206" y="67"/>
                    </a:lnTo>
                    <a:lnTo>
                      <a:pt x="212" y="76"/>
                    </a:lnTo>
                    <a:lnTo>
                      <a:pt x="212" y="83"/>
                    </a:lnTo>
                    <a:lnTo>
                      <a:pt x="203" y="84"/>
                    </a:lnTo>
                    <a:lnTo>
                      <a:pt x="195" y="78"/>
                    </a:lnTo>
                    <a:lnTo>
                      <a:pt x="192" y="87"/>
                    </a:lnTo>
                    <a:lnTo>
                      <a:pt x="191" y="89"/>
                    </a:lnTo>
                    <a:lnTo>
                      <a:pt x="192" y="98"/>
                    </a:lnTo>
                    <a:lnTo>
                      <a:pt x="191" y="98"/>
                    </a:lnTo>
                    <a:lnTo>
                      <a:pt x="182" y="105"/>
                    </a:lnTo>
                    <a:lnTo>
                      <a:pt x="176" y="104"/>
                    </a:lnTo>
                    <a:lnTo>
                      <a:pt x="177" y="117"/>
                    </a:lnTo>
                    <a:lnTo>
                      <a:pt x="176" y="124"/>
                    </a:lnTo>
                    <a:lnTo>
                      <a:pt x="171" y="122"/>
                    </a:lnTo>
                    <a:lnTo>
                      <a:pt x="164" y="133"/>
                    </a:lnTo>
                    <a:lnTo>
                      <a:pt x="171" y="143"/>
                    </a:lnTo>
                    <a:lnTo>
                      <a:pt x="177" y="140"/>
                    </a:lnTo>
                    <a:lnTo>
                      <a:pt x="182" y="133"/>
                    </a:lnTo>
                    <a:lnTo>
                      <a:pt x="191" y="127"/>
                    </a:lnTo>
                    <a:lnTo>
                      <a:pt x="195" y="143"/>
                    </a:lnTo>
                    <a:lnTo>
                      <a:pt x="186" y="149"/>
                    </a:lnTo>
                    <a:lnTo>
                      <a:pt x="180" y="149"/>
                    </a:lnTo>
                    <a:lnTo>
                      <a:pt x="180" y="159"/>
                    </a:lnTo>
                    <a:lnTo>
                      <a:pt x="174" y="163"/>
                    </a:lnTo>
                    <a:lnTo>
                      <a:pt x="173" y="171"/>
                    </a:lnTo>
                    <a:lnTo>
                      <a:pt x="168" y="171"/>
                    </a:lnTo>
                    <a:lnTo>
                      <a:pt x="171" y="175"/>
                    </a:lnTo>
                    <a:lnTo>
                      <a:pt x="177" y="181"/>
                    </a:lnTo>
                    <a:lnTo>
                      <a:pt x="179" y="189"/>
                    </a:lnTo>
                    <a:lnTo>
                      <a:pt x="177" y="195"/>
                    </a:lnTo>
                    <a:lnTo>
                      <a:pt x="173" y="197"/>
                    </a:lnTo>
                    <a:lnTo>
                      <a:pt x="171" y="201"/>
                    </a:lnTo>
                    <a:lnTo>
                      <a:pt x="165" y="206"/>
                    </a:lnTo>
                    <a:lnTo>
                      <a:pt x="173" y="210"/>
                    </a:lnTo>
                    <a:lnTo>
                      <a:pt x="173" y="216"/>
                    </a:lnTo>
                    <a:lnTo>
                      <a:pt x="179" y="215"/>
                    </a:lnTo>
                    <a:lnTo>
                      <a:pt x="179" y="215"/>
                    </a:lnTo>
                    <a:lnTo>
                      <a:pt x="177" y="219"/>
                    </a:lnTo>
                    <a:lnTo>
                      <a:pt x="173" y="222"/>
                    </a:lnTo>
                    <a:lnTo>
                      <a:pt x="167" y="219"/>
                    </a:lnTo>
                    <a:lnTo>
                      <a:pt x="162" y="222"/>
                    </a:lnTo>
                    <a:lnTo>
                      <a:pt x="167" y="228"/>
                    </a:lnTo>
                    <a:lnTo>
                      <a:pt x="171" y="224"/>
                    </a:lnTo>
                    <a:lnTo>
                      <a:pt x="174" y="224"/>
                    </a:lnTo>
                    <a:lnTo>
                      <a:pt x="177" y="230"/>
                    </a:lnTo>
                    <a:lnTo>
                      <a:pt x="183" y="236"/>
                    </a:lnTo>
                    <a:lnTo>
                      <a:pt x="179" y="250"/>
                    </a:lnTo>
                    <a:lnTo>
                      <a:pt x="189" y="254"/>
                    </a:lnTo>
                    <a:lnTo>
                      <a:pt x="191" y="254"/>
                    </a:lnTo>
                    <a:lnTo>
                      <a:pt x="189" y="262"/>
                    </a:lnTo>
                    <a:lnTo>
                      <a:pt x="185" y="265"/>
                    </a:lnTo>
                    <a:lnTo>
                      <a:pt x="186" y="269"/>
                    </a:lnTo>
                    <a:lnTo>
                      <a:pt x="177" y="277"/>
                    </a:lnTo>
                    <a:lnTo>
                      <a:pt x="176" y="282"/>
                    </a:lnTo>
                    <a:lnTo>
                      <a:pt x="179" y="285"/>
                    </a:lnTo>
                    <a:lnTo>
                      <a:pt x="188" y="285"/>
                    </a:lnTo>
                    <a:lnTo>
                      <a:pt x="191" y="292"/>
                    </a:lnTo>
                    <a:lnTo>
                      <a:pt x="194" y="288"/>
                    </a:lnTo>
                    <a:lnTo>
                      <a:pt x="192" y="282"/>
                    </a:lnTo>
                    <a:lnTo>
                      <a:pt x="195" y="277"/>
                    </a:lnTo>
                    <a:lnTo>
                      <a:pt x="202" y="276"/>
                    </a:lnTo>
                    <a:lnTo>
                      <a:pt x="212" y="280"/>
                    </a:lnTo>
                    <a:lnTo>
                      <a:pt x="212" y="286"/>
                    </a:lnTo>
                    <a:lnTo>
                      <a:pt x="212" y="292"/>
                    </a:lnTo>
                    <a:lnTo>
                      <a:pt x="206" y="292"/>
                    </a:lnTo>
                    <a:lnTo>
                      <a:pt x="203" y="297"/>
                    </a:lnTo>
                    <a:lnTo>
                      <a:pt x="206" y="306"/>
                    </a:lnTo>
                    <a:lnTo>
                      <a:pt x="200" y="312"/>
                    </a:lnTo>
                    <a:lnTo>
                      <a:pt x="191" y="317"/>
                    </a:lnTo>
                    <a:lnTo>
                      <a:pt x="192" y="323"/>
                    </a:lnTo>
                    <a:lnTo>
                      <a:pt x="186" y="324"/>
                    </a:lnTo>
                    <a:lnTo>
                      <a:pt x="185" y="324"/>
                    </a:lnTo>
                    <a:lnTo>
                      <a:pt x="183" y="330"/>
                    </a:lnTo>
                    <a:lnTo>
                      <a:pt x="177" y="335"/>
                    </a:lnTo>
                    <a:lnTo>
                      <a:pt x="177" y="345"/>
                    </a:lnTo>
                    <a:lnTo>
                      <a:pt x="173" y="352"/>
                    </a:lnTo>
                    <a:lnTo>
                      <a:pt x="173" y="356"/>
                    </a:lnTo>
                    <a:lnTo>
                      <a:pt x="168" y="355"/>
                    </a:lnTo>
                    <a:lnTo>
                      <a:pt x="162" y="365"/>
                    </a:lnTo>
                    <a:lnTo>
                      <a:pt x="156" y="361"/>
                    </a:lnTo>
                    <a:lnTo>
                      <a:pt x="150" y="356"/>
                    </a:lnTo>
                    <a:lnTo>
                      <a:pt x="145" y="364"/>
                    </a:lnTo>
                    <a:lnTo>
                      <a:pt x="141" y="361"/>
                    </a:lnTo>
                    <a:lnTo>
                      <a:pt x="138" y="359"/>
                    </a:lnTo>
                    <a:lnTo>
                      <a:pt x="130" y="355"/>
                    </a:lnTo>
                    <a:lnTo>
                      <a:pt x="129" y="350"/>
                    </a:lnTo>
                    <a:lnTo>
                      <a:pt x="126" y="350"/>
                    </a:lnTo>
                    <a:lnTo>
                      <a:pt x="123" y="355"/>
                    </a:lnTo>
                    <a:lnTo>
                      <a:pt x="118" y="353"/>
                    </a:lnTo>
                    <a:lnTo>
                      <a:pt x="114" y="345"/>
                    </a:lnTo>
                    <a:lnTo>
                      <a:pt x="107" y="338"/>
                    </a:lnTo>
                    <a:lnTo>
                      <a:pt x="103" y="329"/>
                    </a:lnTo>
                    <a:lnTo>
                      <a:pt x="88" y="329"/>
                    </a:lnTo>
                    <a:lnTo>
                      <a:pt x="88" y="332"/>
                    </a:lnTo>
                    <a:lnTo>
                      <a:pt x="83" y="338"/>
                    </a:lnTo>
                    <a:lnTo>
                      <a:pt x="79" y="329"/>
                    </a:lnTo>
                    <a:lnTo>
                      <a:pt x="73" y="330"/>
                    </a:lnTo>
                    <a:lnTo>
                      <a:pt x="65" y="329"/>
                    </a:lnTo>
                    <a:lnTo>
                      <a:pt x="62" y="324"/>
                    </a:lnTo>
                    <a:lnTo>
                      <a:pt x="53" y="320"/>
                    </a:lnTo>
                    <a:lnTo>
                      <a:pt x="38" y="321"/>
                    </a:lnTo>
                    <a:lnTo>
                      <a:pt x="32" y="317"/>
                    </a:lnTo>
                    <a:lnTo>
                      <a:pt x="13" y="315"/>
                    </a:lnTo>
                    <a:lnTo>
                      <a:pt x="10" y="321"/>
                    </a:lnTo>
                    <a:lnTo>
                      <a:pt x="6" y="321"/>
                    </a:lnTo>
                    <a:lnTo>
                      <a:pt x="6" y="317"/>
                    </a:lnTo>
                    <a:lnTo>
                      <a:pt x="9" y="312"/>
                    </a:lnTo>
                    <a:lnTo>
                      <a:pt x="12" y="311"/>
                    </a:lnTo>
                    <a:lnTo>
                      <a:pt x="18" y="304"/>
                    </a:lnTo>
                    <a:lnTo>
                      <a:pt x="15" y="304"/>
                    </a:lnTo>
                    <a:lnTo>
                      <a:pt x="6" y="297"/>
                    </a:lnTo>
                    <a:lnTo>
                      <a:pt x="3" y="286"/>
                    </a:lnTo>
                    <a:lnTo>
                      <a:pt x="0" y="285"/>
                    </a:lnTo>
                    <a:lnTo>
                      <a:pt x="1" y="280"/>
                    </a:lnTo>
                    <a:lnTo>
                      <a:pt x="4" y="279"/>
                    </a:lnTo>
                    <a:lnTo>
                      <a:pt x="6" y="283"/>
                    </a:lnTo>
                    <a:lnTo>
                      <a:pt x="12" y="277"/>
                    </a:lnTo>
                    <a:lnTo>
                      <a:pt x="15" y="279"/>
                    </a:lnTo>
                    <a:lnTo>
                      <a:pt x="13" y="276"/>
                    </a:lnTo>
                    <a:lnTo>
                      <a:pt x="21" y="266"/>
                    </a:lnTo>
                    <a:lnTo>
                      <a:pt x="21" y="256"/>
                    </a:lnTo>
                    <a:lnTo>
                      <a:pt x="36" y="253"/>
                    </a:lnTo>
                    <a:lnTo>
                      <a:pt x="32" y="236"/>
                    </a:lnTo>
                    <a:lnTo>
                      <a:pt x="32" y="236"/>
                    </a:lnTo>
                    <a:lnTo>
                      <a:pt x="35" y="235"/>
                    </a:lnTo>
                    <a:lnTo>
                      <a:pt x="35" y="231"/>
                    </a:lnTo>
                    <a:lnTo>
                      <a:pt x="38" y="224"/>
                    </a:lnTo>
                    <a:lnTo>
                      <a:pt x="36" y="218"/>
                    </a:lnTo>
                    <a:lnTo>
                      <a:pt x="41" y="215"/>
                    </a:lnTo>
                    <a:lnTo>
                      <a:pt x="36" y="210"/>
                    </a:lnTo>
                    <a:lnTo>
                      <a:pt x="35" y="210"/>
                    </a:lnTo>
                    <a:lnTo>
                      <a:pt x="33" y="204"/>
                    </a:lnTo>
                    <a:lnTo>
                      <a:pt x="27" y="200"/>
                    </a:lnTo>
                    <a:lnTo>
                      <a:pt x="24" y="192"/>
                    </a:lnTo>
                    <a:lnTo>
                      <a:pt x="33" y="189"/>
                    </a:lnTo>
                    <a:lnTo>
                      <a:pt x="33" y="190"/>
                    </a:lnTo>
                    <a:lnTo>
                      <a:pt x="41" y="186"/>
                    </a:lnTo>
                    <a:lnTo>
                      <a:pt x="48" y="187"/>
                    </a:lnTo>
                    <a:lnTo>
                      <a:pt x="53" y="183"/>
                    </a:lnTo>
                    <a:lnTo>
                      <a:pt x="62" y="177"/>
                    </a:lnTo>
                    <a:lnTo>
                      <a:pt x="63" y="171"/>
                    </a:lnTo>
                    <a:lnTo>
                      <a:pt x="62" y="165"/>
                    </a:lnTo>
                    <a:lnTo>
                      <a:pt x="53" y="162"/>
                    </a:lnTo>
                    <a:lnTo>
                      <a:pt x="51" y="155"/>
                    </a:lnTo>
                    <a:lnTo>
                      <a:pt x="53" y="155"/>
                    </a:lnTo>
                    <a:lnTo>
                      <a:pt x="60" y="157"/>
                    </a:lnTo>
                    <a:lnTo>
                      <a:pt x="65" y="155"/>
                    </a:lnTo>
                    <a:lnTo>
                      <a:pt x="71" y="149"/>
                    </a:lnTo>
                    <a:lnTo>
                      <a:pt x="71" y="134"/>
                    </a:lnTo>
                    <a:lnTo>
                      <a:pt x="74" y="136"/>
                    </a:lnTo>
                    <a:lnTo>
                      <a:pt x="80" y="143"/>
                    </a:lnTo>
                    <a:lnTo>
                      <a:pt x="88" y="140"/>
                    </a:lnTo>
                    <a:lnTo>
                      <a:pt x="88" y="137"/>
                    </a:lnTo>
                    <a:lnTo>
                      <a:pt x="95" y="122"/>
                    </a:lnTo>
                    <a:lnTo>
                      <a:pt x="95" y="119"/>
                    </a:lnTo>
                    <a:lnTo>
                      <a:pt x="98" y="121"/>
                    </a:lnTo>
                    <a:lnTo>
                      <a:pt x="121" y="122"/>
                    </a:lnTo>
                    <a:lnTo>
                      <a:pt x="120" y="116"/>
                    </a:lnTo>
                    <a:lnTo>
                      <a:pt x="123" y="113"/>
                    </a:lnTo>
                    <a:lnTo>
                      <a:pt x="115" y="107"/>
                    </a:lnTo>
                    <a:lnTo>
                      <a:pt x="118" y="99"/>
                    </a:lnTo>
                    <a:lnTo>
                      <a:pt x="124" y="96"/>
                    </a:lnTo>
                    <a:lnTo>
                      <a:pt x="124" y="89"/>
                    </a:lnTo>
                    <a:lnTo>
                      <a:pt x="115" y="87"/>
                    </a:lnTo>
                    <a:lnTo>
                      <a:pt x="117" y="83"/>
                    </a:lnTo>
                    <a:lnTo>
                      <a:pt x="109" y="76"/>
                    </a:lnTo>
                    <a:lnTo>
                      <a:pt x="106" y="70"/>
                    </a:lnTo>
                    <a:lnTo>
                      <a:pt x="97" y="70"/>
                    </a:lnTo>
                    <a:lnTo>
                      <a:pt x="97" y="55"/>
                    </a:lnTo>
                    <a:lnTo>
                      <a:pt x="103" y="57"/>
                    </a:lnTo>
                    <a:lnTo>
                      <a:pt x="130" y="48"/>
                    </a:lnTo>
                    <a:lnTo>
                      <a:pt x="129" y="37"/>
                    </a:lnTo>
                    <a:lnTo>
                      <a:pt x="133" y="37"/>
                    </a:lnTo>
                    <a:lnTo>
                      <a:pt x="135" y="29"/>
                    </a:lnTo>
                    <a:lnTo>
                      <a:pt x="139" y="25"/>
                    </a:lnTo>
                    <a:lnTo>
                      <a:pt x="145" y="28"/>
                    </a:lnTo>
                    <a:lnTo>
                      <a:pt x="148" y="34"/>
                    </a:lnTo>
                    <a:lnTo>
                      <a:pt x="162" y="32"/>
                    </a:lnTo>
                    <a:lnTo>
                      <a:pt x="168" y="29"/>
                    </a:lnTo>
                    <a:lnTo>
                      <a:pt x="168" y="20"/>
                    </a:lnTo>
                    <a:lnTo>
                      <a:pt x="167" y="16"/>
                    </a:lnTo>
                    <a:lnTo>
                      <a:pt x="156" y="20"/>
                    </a:lnTo>
                    <a:lnTo>
                      <a:pt x="158" y="17"/>
                    </a:lnTo>
                    <a:lnTo>
                      <a:pt x="162" y="8"/>
                    </a:lnTo>
                    <a:lnTo>
                      <a:pt x="173" y="7"/>
                    </a:lnTo>
                    <a:lnTo>
                      <a:pt x="174" y="4"/>
                    </a:lnTo>
                    <a:lnTo>
                      <a:pt x="182" y="0"/>
                    </a:lnTo>
                    <a:lnTo>
                      <a:pt x="180" y="13"/>
                    </a:lnTo>
                    <a:lnTo>
                      <a:pt x="185" y="14"/>
                    </a:lnTo>
                    <a:lnTo>
                      <a:pt x="185" y="19"/>
                    </a:lnTo>
                    <a:lnTo>
                      <a:pt x="183" y="25"/>
                    </a:lnTo>
                    <a:lnTo>
                      <a:pt x="188" y="40"/>
                    </a:lnTo>
                    <a:lnTo>
                      <a:pt x="194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0" name="Freeform 5573">
                <a:extLst>
                  <a:ext uri="{FF2B5EF4-FFF2-40B4-BE49-F238E27FC236}">
                    <a16:creationId xmlns:a16="http://schemas.microsoft.com/office/drawing/2014/main" id="{E91EEE41-EAFB-3830-E772-2F1716E72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479"/>
                <a:ext cx="107" cy="182"/>
              </a:xfrm>
              <a:custGeom>
                <a:avLst/>
                <a:gdLst>
                  <a:gd name="T0" fmla="*/ 200 w 212"/>
                  <a:gd name="T1" fmla="*/ 64 h 365"/>
                  <a:gd name="T2" fmla="*/ 203 w 212"/>
                  <a:gd name="T3" fmla="*/ 84 h 365"/>
                  <a:gd name="T4" fmla="*/ 192 w 212"/>
                  <a:gd name="T5" fmla="*/ 98 h 365"/>
                  <a:gd name="T6" fmla="*/ 177 w 212"/>
                  <a:gd name="T7" fmla="*/ 117 h 365"/>
                  <a:gd name="T8" fmla="*/ 171 w 212"/>
                  <a:gd name="T9" fmla="*/ 143 h 365"/>
                  <a:gd name="T10" fmla="*/ 195 w 212"/>
                  <a:gd name="T11" fmla="*/ 143 h 365"/>
                  <a:gd name="T12" fmla="*/ 174 w 212"/>
                  <a:gd name="T13" fmla="*/ 163 h 365"/>
                  <a:gd name="T14" fmla="*/ 177 w 212"/>
                  <a:gd name="T15" fmla="*/ 181 h 365"/>
                  <a:gd name="T16" fmla="*/ 171 w 212"/>
                  <a:gd name="T17" fmla="*/ 201 h 365"/>
                  <a:gd name="T18" fmla="*/ 179 w 212"/>
                  <a:gd name="T19" fmla="*/ 215 h 365"/>
                  <a:gd name="T20" fmla="*/ 167 w 212"/>
                  <a:gd name="T21" fmla="*/ 219 h 365"/>
                  <a:gd name="T22" fmla="*/ 174 w 212"/>
                  <a:gd name="T23" fmla="*/ 224 h 365"/>
                  <a:gd name="T24" fmla="*/ 189 w 212"/>
                  <a:gd name="T25" fmla="*/ 254 h 365"/>
                  <a:gd name="T26" fmla="*/ 186 w 212"/>
                  <a:gd name="T27" fmla="*/ 269 h 365"/>
                  <a:gd name="T28" fmla="*/ 188 w 212"/>
                  <a:gd name="T29" fmla="*/ 285 h 365"/>
                  <a:gd name="T30" fmla="*/ 195 w 212"/>
                  <a:gd name="T31" fmla="*/ 277 h 365"/>
                  <a:gd name="T32" fmla="*/ 212 w 212"/>
                  <a:gd name="T33" fmla="*/ 292 h 365"/>
                  <a:gd name="T34" fmla="*/ 200 w 212"/>
                  <a:gd name="T35" fmla="*/ 312 h 365"/>
                  <a:gd name="T36" fmla="*/ 185 w 212"/>
                  <a:gd name="T37" fmla="*/ 324 h 365"/>
                  <a:gd name="T38" fmla="*/ 173 w 212"/>
                  <a:gd name="T39" fmla="*/ 352 h 365"/>
                  <a:gd name="T40" fmla="*/ 156 w 212"/>
                  <a:gd name="T41" fmla="*/ 361 h 365"/>
                  <a:gd name="T42" fmla="*/ 138 w 212"/>
                  <a:gd name="T43" fmla="*/ 359 h 365"/>
                  <a:gd name="T44" fmla="*/ 123 w 212"/>
                  <a:gd name="T45" fmla="*/ 355 h 365"/>
                  <a:gd name="T46" fmla="*/ 103 w 212"/>
                  <a:gd name="T47" fmla="*/ 329 h 365"/>
                  <a:gd name="T48" fmla="*/ 79 w 212"/>
                  <a:gd name="T49" fmla="*/ 329 h 365"/>
                  <a:gd name="T50" fmla="*/ 53 w 212"/>
                  <a:gd name="T51" fmla="*/ 320 h 365"/>
                  <a:gd name="T52" fmla="*/ 10 w 212"/>
                  <a:gd name="T53" fmla="*/ 321 h 365"/>
                  <a:gd name="T54" fmla="*/ 12 w 212"/>
                  <a:gd name="T55" fmla="*/ 311 h 365"/>
                  <a:gd name="T56" fmla="*/ 3 w 212"/>
                  <a:gd name="T57" fmla="*/ 286 h 365"/>
                  <a:gd name="T58" fmla="*/ 6 w 212"/>
                  <a:gd name="T59" fmla="*/ 283 h 365"/>
                  <a:gd name="T60" fmla="*/ 21 w 212"/>
                  <a:gd name="T61" fmla="*/ 266 h 365"/>
                  <a:gd name="T62" fmla="*/ 32 w 212"/>
                  <a:gd name="T63" fmla="*/ 236 h 365"/>
                  <a:gd name="T64" fmla="*/ 36 w 212"/>
                  <a:gd name="T65" fmla="*/ 218 h 365"/>
                  <a:gd name="T66" fmla="*/ 33 w 212"/>
                  <a:gd name="T67" fmla="*/ 204 h 365"/>
                  <a:gd name="T68" fmla="*/ 33 w 212"/>
                  <a:gd name="T69" fmla="*/ 190 h 365"/>
                  <a:gd name="T70" fmla="*/ 62 w 212"/>
                  <a:gd name="T71" fmla="*/ 177 h 365"/>
                  <a:gd name="T72" fmla="*/ 51 w 212"/>
                  <a:gd name="T73" fmla="*/ 155 h 365"/>
                  <a:gd name="T74" fmla="*/ 71 w 212"/>
                  <a:gd name="T75" fmla="*/ 149 h 365"/>
                  <a:gd name="T76" fmla="*/ 88 w 212"/>
                  <a:gd name="T77" fmla="*/ 140 h 365"/>
                  <a:gd name="T78" fmla="*/ 98 w 212"/>
                  <a:gd name="T79" fmla="*/ 121 h 365"/>
                  <a:gd name="T80" fmla="*/ 115 w 212"/>
                  <a:gd name="T81" fmla="*/ 107 h 365"/>
                  <a:gd name="T82" fmla="*/ 115 w 212"/>
                  <a:gd name="T83" fmla="*/ 87 h 365"/>
                  <a:gd name="T84" fmla="*/ 97 w 212"/>
                  <a:gd name="T85" fmla="*/ 70 h 365"/>
                  <a:gd name="T86" fmla="*/ 129 w 212"/>
                  <a:gd name="T87" fmla="*/ 37 h 365"/>
                  <a:gd name="T88" fmla="*/ 145 w 212"/>
                  <a:gd name="T89" fmla="*/ 28 h 365"/>
                  <a:gd name="T90" fmla="*/ 168 w 212"/>
                  <a:gd name="T91" fmla="*/ 20 h 365"/>
                  <a:gd name="T92" fmla="*/ 162 w 212"/>
                  <a:gd name="T93" fmla="*/ 8 h 365"/>
                  <a:gd name="T94" fmla="*/ 180 w 212"/>
                  <a:gd name="T95" fmla="*/ 13 h 365"/>
                  <a:gd name="T96" fmla="*/ 188 w 212"/>
                  <a:gd name="T97" fmla="*/ 4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365">
                    <a:moveTo>
                      <a:pt x="194" y="48"/>
                    </a:moveTo>
                    <a:lnTo>
                      <a:pt x="194" y="51"/>
                    </a:lnTo>
                    <a:lnTo>
                      <a:pt x="197" y="57"/>
                    </a:lnTo>
                    <a:lnTo>
                      <a:pt x="200" y="64"/>
                    </a:lnTo>
                    <a:lnTo>
                      <a:pt x="206" y="67"/>
                    </a:lnTo>
                    <a:lnTo>
                      <a:pt x="212" y="76"/>
                    </a:lnTo>
                    <a:lnTo>
                      <a:pt x="212" y="83"/>
                    </a:lnTo>
                    <a:lnTo>
                      <a:pt x="203" y="84"/>
                    </a:lnTo>
                    <a:lnTo>
                      <a:pt x="195" y="78"/>
                    </a:lnTo>
                    <a:lnTo>
                      <a:pt x="192" y="87"/>
                    </a:lnTo>
                    <a:lnTo>
                      <a:pt x="191" y="89"/>
                    </a:lnTo>
                    <a:lnTo>
                      <a:pt x="192" y="98"/>
                    </a:lnTo>
                    <a:lnTo>
                      <a:pt x="191" y="98"/>
                    </a:lnTo>
                    <a:lnTo>
                      <a:pt x="182" y="105"/>
                    </a:lnTo>
                    <a:lnTo>
                      <a:pt x="176" y="104"/>
                    </a:lnTo>
                    <a:lnTo>
                      <a:pt x="177" y="117"/>
                    </a:lnTo>
                    <a:lnTo>
                      <a:pt x="176" y="124"/>
                    </a:lnTo>
                    <a:lnTo>
                      <a:pt x="171" y="122"/>
                    </a:lnTo>
                    <a:lnTo>
                      <a:pt x="164" y="133"/>
                    </a:lnTo>
                    <a:lnTo>
                      <a:pt x="171" y="143"/>
                    </a:lnTo>
                    <a:lnTo>
                      <a:pt x="177" y="140"/>
                    </a:lnTo>
                    <a:lnTo>
                      <a:pt x="182" y="133"/>
                    </a:lnTo>
                    <a:lnTo>
                      <a:pt x="191" y="127"/>
                    </a:lnTo>
                    <a:lnTo>
                      <a:pt x="195" y="143"/>
                    </a:lnTo>
                    <a:lnTo>
                      <a:pt x="186" y="149"/>
                    </a:lnTo>
                    <a:lnTo>
                      <a:pt x="180" y="149"/>
                    </a:lnTo>
                    <a:lnTo>
                      <a:pt x="180" y="159"/>
                    </a:lnTo>
                    <a:lnTo>
                      <a:pt x="174" y="163"/>
                    </a:lnTo>
                    <a:lnTo>
                      <a:pt x="173" y="171"/>
                    </a:lnTo>
                    <a:lnTo>
                      <a:pt x="168" y="171"/>
                    </a:lnTo>
                    <a:lnTo>
                      <a:pt x="171" y="175"/>
                    </a:lnTo>
                    <a:lnTo>
                      <a:pt x="177" y="181"/>
                    </a:lnTo>
                    <a:lnTo>
                      <a:pt x="179" y="189"/>
                    </a:lnTo>
                    <a:lnTo>
                      <a:pt x="177" y="195"/>
                    </a:lnTo>
                    <a:lnTo>
                      <a:pt x="173" y="197"/>
                    </a:lnTo>
                    <a:lnTo>
                      <a:pt x="171" y="201"/>
                    </a:lnTo>
                    <a:lnTo>
                      <a:pt x="165" y="206"/>
                    </a:lnTo>
                    <a:lnTo>
                      <a:pt x="173" y="210"/>
                    </a:lnTo>
                    <a:lnTo>
                      <a:pt x="173" y="216"/>
                    </a:lnTo>
                    <a:lnTo>
                      <a:pt x="179" y="215"/>
                    </a:lnTo>
                    <a:lnTo>
                      <a:pt x="179" y="215"/>
                    </a:lnTo>
                    <a:lnTo>
                      <a:pt x="177" y="219"/>
                    </a:lnTo>
                    <a:lnTo>
                      <a:pt x="173" y="222"/>
                    </a:lnTo>
                    <a:lnTo>
                      <a:pt x="167" y="219"/>
                    </a:lnTo>
                    <a:lnTo>
                      <a:pt x="162" y="222"/>
                    </a:lnTo>
                    <a:lnTo>
                      <a:pt x="167" y="228"/>
                    </a:lnTo>
                    <a:lnTo>
                      <a:pt x="171" y="224"/>
                    </a:lnTo>
                    <a:lnTo>
                      <a:pt x="174" y="224"/>
                    </a:lnTo>
                    <a:lnTo>
                      <a:pt x="177" y="230"/>
                    </a:lnTo>
                    <a:lnTo>
                      <a:pt x="183" y="236"/>
                    </a:lnTo>
                    <a:lnTo>
                      <a:pt x="179" y="250"/>
                    </a:lnTo>
                    <a:lnTo>
                      <a:pt x="189" y="254"/>
                    </a:lnTo>
                    <a:lnTo>
                      <a:pt x="191" y="254"/>
                    </a:lnTo>
                    <a:lnTo>
                      <a:pt x="189" y="262"/>
                    </a:lnTo>
                    <a:lnTo>
                      <a:pt x="185" y="265"/>
                    </a:lnTo>
                    <a:lnTo>
                      <a:pt x="186" y="269"/>
                    </a:lnTo>
                    <a:lnTo>
                      <a:pt x="177" y="277"/>
                    </a:lnTo>
                    <a:lnTo>
                      <a:pt x="176" y="282"/>
                    </a:lnTo>
                    <a:lnTo>
                      <a:pt x="179" y="285"/>
                    </a:lnTo>
                    <a:lnTo>
                      <a:pt x="188" y="285"/>
                    </a:lnTo>
                    <a:lnTo>
                      <a:pt x="191" y="292"/>
                    </a:lnTo>
                    <a:lnTo>
                      <a:pt x="194" y="288"/>
                    </a:lnTo>
                    <a:lnTo>
                      <a:pt x="192" y="282"/>
                    </a:lnTo>
                    <a:lnTo>
                      <a:pt x="195" y="277"/>
                    </a:lnTo>
                    <a:lnTo>
                      <a:pt x="202" y="276"/>
                    </a:lnTo>
                    <a:lnTo>
                      <a:pt x="212" y="280"/>
                    </a:lnTo>
                    <a:lnTo>
                      <a:pt x="212" y="286"/>
                    </a:lnTo>
                    <a:lnTo>
                      <a:pt x="212" y="292"/>
                    </a:lnTo>
                    <a:lnTo>
                      <a:pt x="206" y="292"/>
                    </a:lnTo>
                    <a:lnTo>
                      <a:pt x="203" y="297"/>
                    </a:lnTo>
                    <a:lnTo>
                      <a:pt x="206" y="306"/>
                    </a:lnTo>
                    <a:lnTo>
                      <a:pt x="200" y="312"/>
                    </a:lnTo>
                    <a:lnTo>
                      <a:pt x="191" y="317"/>
                    </a:lnTo>
                    <a:lnTo>
                      <a:pt x="192" y="323"/>
                    </a:lnTo>
                    <a:lnTo>
                      <a:pt x="186" y="324"/>
                    </a:lnTo>
                    <a:lnTo>
                      <a:pt x="185" y="324"/>
                    </a:lnTo>
                    <a:lnTo>
                      <a:pt x="183" y="330"/>
                    </a:lnTo>
                    <a:lnTo>
                      <a:pt x="177" y="335"/>
                    </a:lnTo>
                    <a:lnTo>
                      <a:pt x="177" y="345"/>
                    </a:lnTo>
                    <a:lnTo>
                      <a:pt x="173" y="352"/>
                    </a:lnTo>
                    <a:lnTo>
                      <a:pt x="173" y="356"/>
                    </a:lnTo>
                    <a:lnTo>
                      <a:pt x="168" y="355"/>
                    </a:lnTo>
                    <a:lnTo>
                      <a:pt x="162" y="365"/>
                    </a:lnTo>
                    <a:lnTo>
                      <a:pt x="156" y="361"/>
                    </a:lnTo>
                    <a:lnTo>
                      <a:pt x="150" y="356"/>
                    </a:lnTo>
                    <a:lnTo>
                      <a:pt x="145" y="364"/>
                    </a:lnTo>
                    <a:lnTo>
                      <a:pt x="141" y="361"/>
                    </a:lnTo>
                    <a:lnTo>
                      <a:pt x="138" y="359"/>
                    </a:lnTo>
                    <a:lnTo>
                      <a:pt x="130" y="355"/>
                    </a:lnTo>
                    <a:lnTo>
                      <a:pt x="129" y="350"/>
                    </a:lnTo>
                    <a:lnTo>
                      <a:pt x="126" y="350"/>
                    </a:lnTo>
                    <a:lnTo>
                      <a:pt x="123" y="355"/>
                    </a:lnTo>
                    <a:lnTo>
                      <a:pt x="118" y="353"/>
                    </a:lnTo>
                    <a:lnTo>
                      <a:pt x="114" y="345"/>
                    </a:lnTo>
                    <a:lnTo>
                      <a:pt x="107" y="338"/>
                    </a:lnTo>
                    <a:lnTo>
                      <a:pt x="103" y="329"/>
                    </a:lnTo>
                    <a:lnTo>
                      <a:pt x="88" y="329"/>
                    </a:lnTo>
                    <a:lnTo>
                      <a:pt x="88" y="332"/>
                    </a:lnTo>
                    <a:lnTo>
                      <a:pt x="83" y="338"/>
                    </a:lnTo>
                    <a:lnTo>
                      <a:pt x="79" y="329"/>
                    </a:lnTo>
                    <a:lnTo>
                      <a:pt x="73" y="330"/>
                    </a:lnTo>
                    <a:lnTo>
                      <a:pt x="65" y="329"/>
                    </a:lnTo>
                    <a:lnTo>
                      <a:pt x="62" y="324"/>
                    </a:lnTo>
                    <a:lnTo>
                      <a:pt x="53" y="320"/>
                    </a:lnTo>
                    <a:lnTo>
                      <a:pt x="38" y="321"/>
                    </a:lnTo>
                    <a:lnTo>
                      <a:pt x="32" y="317"/>
                    </a:lnTo>
                    <a:lnTo>
                      <a:pt x="13" y="315"/>
                    </a:lnTo>
                    <a:lnTo>
                      <a:pt x="10" y="321"/>
                    </a:lnTo>
                    <a:lnTo>
                      <a:pt x="6" y="321"/>
                    </a:lnTo>
                    <a:lnTo>
                      <a:pt x="6" y="317"/>
                    </a:lnTo>
                    <a:lnTo>
                      <a:pt x="9" y="312"/>
                    </a:lnTo>
                    <a:lnTo>
                      <a:pt x="12" y="311"/>
                    </a:lnTo>
                    <a:lnTo>
                      <a:pt x="18" y="304"/>
                    </a:lnTo>
                    <a:lnTo>
                      <a:pt x="15" y="304"/>
                    </a:lnTo>
                    <a:lnTo>
                      <a:pt x="6" y="297"/>
                    </a:lnTo>
                    <a:lnTo>
                      <a:pt x="3" y="286"/>
                    </a:lnTo>
                    <a:lnTo>
                      <a:pt x="0" y="285"/>
                    </a:lnTo>
                    <a:lnTo>
                      <a:pt x="1" y="280"/>
                    </a:lnTo>
                    <a:lnTo>
                      <a:pt x="4" y="279"/>
                    </a:lnTo>
                    <a:lnTo>
                      <a:pt x="6" y="283"/>
                    </a:lnTo>
                    <a:lnTo>
                      <a:pt x="12" y="277"/>
                    </a:lnTo>
                    <a:lnTo>
                      <a:pt x="15" y="279"/>
                    </a:lnTo>
                    <a:lnTo>
                      <a:pt x="13" y="276"/>
                    </a:lnTo>
                    <a:lnTo>
                      <a:pt x="21" y="266"/>
                    </a:lnTo>
                    <a:lnTo>
                      <a:pt x="21" y="256"/>
                    </a:lnTo>
                    <a:lnTo>
                      <a:pt x="36" y="253"/>
                    </a:lnTo>
                    <a:lnTo>
                      <a:pt x="32" y="236"/>
                    </a:lnTo>
                    <a:lnTo>
                      <a:pt x="32" y="236"/>
                    </a:lnTo>
                    <a:lnTo>
                      <a:pt x="35" y="235"/>
                    </a:lnTo>
                    <a:lnTo>
                      <a:pt x="35" y="231"/>
                    </a:lnTo>
                    <a:lnTo>
                      <a:pt x="38" y="224"/>
                    </a:lnTo>
                    <a:lnTo>
                      <a:pt x="36" y="218"/>
                    </a:lnTo>
                    <a:lnTo>
                      <a:pt x="41" y="215"/>
                    </a:lnTo>
                    <a:lnTo>
                      <a:pt x="36" y="210"/>
                    </a:lnTo>
                    <a:lnTo>
                      <a:pt x="35" y="210"/>
                    </a:lnTo>
                    <a:lnTo>
                      <a:pt x="33" y="204"/>
                    </a:lnTo>
                    <a:lnTo>
                      <a:pt x="27" y="200"/>
                    </a:lnTo>
                    <a:lnTo>
                      <a:pt x="24" y="192"/>
                    </a:lnTo>
                    <a:lnTo>
                      <a:pt x="33" y="189"/>
                    </a:lnTo>
                    <a:lnTo>
                      <a:pt x="33" y="190"/>
                    </a:lnTo>
                    <a:lnTo>
                      <a:pt x="41" y="186"/>
                    </a:lnTo>
                    <a:lnTo>
                      <a:pt x="48" y="187"/>
                    </a:lnTo>
                    <a:lnTo>
                      <a:pt x="53" y="183"/>
                    </a:lnTo>
                    <a:lnTo>
                      <a:pt x="62" y="177"/>
                    </a:lnTo>
                    <a:lnTo>
                      <a:pt x="63" y="171"/>
                    </a:lnTo>
                    <a:lnTo>
                      <a:pt x="62" y="165"/>
                    </a:lnTo>
                    <a:lnTo>
                      <a:pt x="53" y="162"/>
                    </a:lnTo>
                    <a:lnTo>
                      <a:pt x="51" y="155"/>
                    </a:lnTo>
                    <a:lnTo>
                      <a:pt x="53" y="155"/>
                    </a:lnTo>
                    <a:lnTo>
                      <a:pt x="60" y="157"/>
                    </a:lnTo>
                    <a:lnTo>
                      <a:pt x="65" y="155"/>
                    </a:lnTo>
                    <a:lnTo>
                      <a:pt x="71" y="149"/>
                    </a:lnTo>
                    <a:lnTo>
                      <a:pt x="71" y="134"/>
                    </a:lnTo>
                    <a:lnTo>
                      <a:pt x="74" y="136"/>
                    </a:lnTo>
                    <a:lnTo>
                      <a:pt x="80" y="143"/>
                    </a:lnTo>
                    <a:lnTo>
                      <a:pt x="88" y="140"/>
                    </a:lnTo>
                    <a:lnTo>
                      <a:pt x="88" y="137"/>
                    </a:lnTo>
                    <a:lnTo>
                      <a:pt x="95" y="122"/>
                    </a:lnTo>
                    <a:lnTo>
                      <a:pt x="95" y="119"/>
                    </a:lnTo>
                    <a:lnTo>
                      <a:pt x="98" y="121"/>
                    </a:lnTo>
                    <a:lnTo>
                      <a:pt x="121" y="122"/>
                    </a:lnTo>
                    <a:lnTo>
                      <a:pt x="120" y="116"/>
                    </a:lnTo>
                    <a:lnTo>
                      <a:pt x="123" y="113"/>
                    </a:lnTo>
                    <a:lnTo>
                      <a:pt x="115" y="107"/>
                    </a:lnTo>
                    <a:lnTo>
                      <a:pt x="118" y="99"/>
                    </a:lnTo>
                    <a:lnTo>
                      <a:pt x="124" y="96"/>
                    </a:lnTo>
                    <a:lnTo>
                      <a:pt x="124" y="89"/>
                    </a:lnTo>
                    <a:lnTo>
                      <a:pt x="115" y="87"/>
                    </a:lnTo>
                    <a:lnTo>
                      <a:pt x="117" y="83"/>
                    </a:lnTo>
                    <a:lnTo>
                      <a:pt x="109" y="76"/>
                    </a:lnTo>
                    <a:lnTo>
                      <a:pt x="106" y="70"/>
                    </a:lnTo>
                    <a:lnTo>
                      <a:pt x="97" y="70"/>
                    </a:lnTo>
                    <a:lnTo>
                      <a:pt x="97" y="55"/>
                    </a:lnTo>
                    <a:lnTo>
                      <a:pt x="103" y="57"/>
                    </a:lnTo>
                    <a:lnTo>
                      <a:pt x="130" y="48"/>
                    </a:lnTo>
                    <a:lnTo>
                      <a:pt x="129" y="37"/>
                    </a:lnTo>
                    <a:lnTo>
                      <a:pt x="133" y="37"/>
                    </a:lnTo>
                    <a:lnTo>
                      <a:pt x="135" y="29"/>
                    </a:lnTo>
                    <a:lnTo>
                      <a:pt x="139" y="25"/>
                    </a:lnTo>
                    <a:lnTo>
                      <a:pt x="145" y="28"/>
                    </a:lnTo>
                    <a:lnTo>
                      <a:pt x="148" y="34"/>
                    </a:lnTo>
                    <a:lnTo>
                      <a:pt x="162" y="32"/>
                    </a:lnTo>
                    <a:lnTo>
                      <a:pt x="168" y="29"/>
                    </a:lnTo>
                    <a:lnTo>
                      <a:pt x="168" y="20"/>
                    </a:lnTo>
                    <a:lnTo>
                      <a:pt x="167" y="16"/>
                    </a:lnTo>
                    <a:lnTo>
                      <a:pt x="156" y="20"/>
                    </a:lnTo>
                    <a:lnTo>
                      <a:pt x="158" y="17"/>
                    </a:lnTo>
                    <a:lnTo>
                      <a:pt x="162" y="8"/>
                    </a:lnTo>
                    <a:lnTo>
                      <a:pt x="173" y="7"/>
                    </a:lnTo>
                    <a:lnTo>
                      <a:pt x="174" y="4"/>
                    </a:lnTo>
                    <a:lnTo>
                      <a:pt x="182" y="0"/>
                    </a:lnTo>
                    <a:lnTo>
                      <a:pt x="180" y="13"/>
                    </a:lnTo>
                    <a:lnTo>
                      <a:pt x="185" y="14"/>
                    </a:lnTo>
                    <a:lnTo>
                      <a:pt x="185" y="19"/>
                    </a:lnTo>
                    <a:lnTo>
                      <a:pt x="183" y="25"/>
                    </a:lnTo>
                    <a:lnTo>
                      <a:pt x="188" y="40"/>
                    </a:lnTo>
                    <a:lnTo>
                      <a:pt x="194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1" name="Freeform 5574">
                <a:extLst>
                  <a:ext uri="{FF2B5EF4-FFF2-40B4-BE49-F238E27FC236}">
                    <a16:creationId xmlns:a16="http://schemas.microsoft.com/office/drawing/2014/main" id="{FB64CCE4-1D64-AAC4-00A0-8A6526252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96"/>
                <a:ext cx="112" cy="111"/>
              </a:xfrm>
              <a:custGeom>
                <a:avLst/>
                <a:gdLst>
                  <a:gd name="T0" fmla="*/ 87 w 225"/>
                  <a:gd name="T1" fmla="*/ 0 h 222"/>
                  <a:gd name="T2" fmla="*/ 70 w 225"/>
                  <a:gd name="T3" fmla="*/ 10 h 222"/>
                  <a:gd name="T4" fmla="*/ 56 w 225"/>
                  <a:gd name="T5" fmla="*/ 4 h 222"/>
                  <a:gd name="T6" fmla="*/ 50 w 225"/>
                  <a:gd name="T7" fmla="*/ 6 h 222"/>
                  <a:gd name="T8" fmla="*/ 29 w 225"/>
                  <a:gd name="T9" fmla="*/ 20 h 222"/>
                  <a:gd name="T10" fmla="*/ 14 w 225"/>
                  <a:gd name="T11" fmla="*/ 32 h 222"/>
                  <a:gd name="T12" fmla="*/ 5 w 225"/>
                  <a:gd name="T13" fmla="*/ 48 h 222"/>
                  <a:gd name="T14" fmla="*/ 9 w 225"/>
                  <a:gd name="T15" fmla="*/ 56 h 222"/>
                  <a:gd name="T16" fmla="*/ 18 w 225"/>
                  <a:gd name="T17" fmla="*/ 65 h 222"/>
                  <a:gd name="T18" fmla="*/ 25 w 225"/>
                  <a:gd name="T19" fmla="*/ 73 h 222"/>
                  <a:gd name="T20" fmla="*/ 31 w 225"/>
                  <a:gd name="T21" fmla="*/ 80 h 222"/>
                  <a:gd name="T22" fmla="*/ 40 w 225"/>
                  <a:gd name="T23" fmla="*/ 96 h 222"/>
                  <a:gd name="T24" fmla="*/ 37 w 225"/>
                  <a:gd name="T25" fmla="*/ 106 h 222"/>
                  <a:gd name="T26" fmla="*/ 46 w 225"/>
                  <a:gd name="T27" fmla="*/ 115 h 222"/>
                  <a:gd name="T28" fmla="*/ 59 w 225"/>
                  <a:gd name="T29" fmla="*/ 105 h 222"/>
                  <a:gd name="T30" fmla="*/ 72 w 225"/>
                  <a:gd name="T31" fmla="*/ 111 h 222"/>
                  <a:gd name="T32" fmla="*/ 88 w 225"/>
                  <a:gd name="T33" fmla="*/ 112 h 222"/>
                  <a:gd name="T34" fmla="*/ 103 w 225"/>
                  <a:gd name="T35" fmla="*/ 106 h 222"/>
                  <a:gd name="T36" fmla="*/ 114 w 225"/>
                  <a:gd name="T37" fmla="*/ 100 h 222"/>
                  <a:gd name="T38" fmla="*/ 129 w 225"/>
                  <a:gd name="T39" fmla="*/ 111 h 222"/>
                  <a:gd name="T40" fmla="*/ 123 w 225"/>
                  <a:gd name="T41" fmla="*/ 124 h 222"/>
                  <a:gd name="T42" fmla="*/ 116 w 225"/>
                  <a:gd name="T43" fmla="*/ 140 h 222"/>
                  <a:gd name="T44" fmla="*/ 129 w 225"/>
                  <a:gd name="T45" fmla="*/ 150 h 222"/>
                  <a:gd name="T46" fmla="*/ 129 w 225"/>
                  <a:gd name="T47" fmla="*/ 159 h 222"/>
                  <a:gd name="T48" fmla="*/ 126 w 225"/>
                  <a:gd name="T49" fmla="*/ 164 h 222"/>
                  <a:gd name="T50" fmla="*/ 126 w 225"/>
                  <a:gd name="T51" fmla="*/ 179 h 222"/>
                  <a:gd name="T52" fmla="*/ 134 w 225"/>
                  <a:gd name="T53" fmla="*/ 194 h 222"/>
                  <a:gd name="T54" fmla="*/ 134 w 225"/>
                  <a:gd name="T55" fmla="*/ 217 h 222"/>
                  <a:gd name="T56" fmla="*/ 140 w 225"/>
                  <a:gd name="T57" fmla="*/ 220 h 222"/>
                  <a:gd name="T58" fmla="*/ 173 w 225"/>
                  <a:gd name="T59" fmla="*/ 213 h 222"/>
                  <a:gd name="T60" fmla="*/ 176 w 225"/>
                  <a:gd name="T61" fmla="*/ 202 h 222"/>
                  <a:gd name="T62" fmla="*/ 182 w 225"/>
                  <a:gd name="T63" fmla="*/ 190 h 222"/>
                  <a:gd name="T64" fmla="*/ 191 w 225"/>
                  <a:gd name="T65" fmla="*/ 199 h 222"/>
                  <a:gd name="T66" fmla="*/ 211 w 225"/>
                  <a:gd name="T67" fmla="*/ 194 h 222"/>
                  <a:gd name="T68" fmla="*/ 210 w 225"/>
                  <a:gd name="T69" fmla="*/ 181 h 222"/>
                  <a:gd name="T70" fmla="*/ 201 w 225"/>
                  <a:gd name="T71" fmla="*/ 182 h 222"/>
                  <a:gd name="T72" fmla="*/ 216 w 225"/>
                  <a:gd name="T73" fmla="*/ 172 h 222"/>
                  <a:gd name="T74" fmla="*/ 225 w 225"/>
                  <a:gd name="T75" fmla="*/ 165 h 222"/>
                  <a:gd name="T76" fmla="*/ 220 w 225"/>
                  <a:gd name="T77" fmla="*/ 156 h 222"/>
                  <a:gd name="T78" fmla="*/ 216 w 225"/>
                  <a:gd name="T79" fmla="*/ 141 h 222"/>
                  <a:gd name="T80" fmla="*/ 207 w 225"/>
                  <a:gd name="T81" fmla="*/ 134 h 222"/>
                  <a:gd name="T82" fmla="*/ 205 w 225"/>
                  <a:gd name="T83" fmla="*/ 126 h 222"/>
                  <a:gd name="T84" fmla="*/ 201 w 225"/>
                  <a:gd name="T85" fmla="*/ 118 h 222"/>
                  <a:gd name="T86" fmla="*/ 176 w 225"/>
                  <a:gd name="T87" fmla="*/ 108 h 222"/>
                  <a:gd name="T88" fmla="*/ 152 w 225"/>
                  <a:gd name="T89" fmla="*/ 77 h 222"/>
                  <a:gd name="T90" fmla="*/ 138 w 225"/>
                  <a:gd name="T91" fmla="*/ 67 h 222"/>
                  <a:gd name="T92" fmla="*/ 125 w 225"/>
                  <a:gd name="T93" fmla="*/ 51 h 222"/>
                  <a:gd name="T94" fmla="*/ 110 w 225"/>
                  <a:gd name="T95" fmla="*/ 38 h 222"/>
                  <a:gd name="T96" fmla="*/ 93 w 225"/>
                  <a:gd name="T97" fmla="*/ 26 h 222"/>
                  <a:gd name="T98" fmla="*/ 96 w 225"/>
                  <a:gd name="T9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5" h="222">
                    <a:moveTo>
                      <a:pt x="93" y="6"/>
                    </a:moveTo>
                    <a:lnTo>
                      <a:pt x="87" y="0"/>
                    </a:lnTo>
                    <a:lnTo>
                      <a:pt x="78" y="1"/>
                    </a:lnTo>
                    <a:lnTo>
                      <a:pt x="70" y="10"/>
                    </a:lnTo>
                    <a:lnTo>
                      <a:pt x="59" y="7"/>
                    </a:lnTo>
                    <a:lnTo>
                      <a:pt x="56" y="4"/>
                    </a:lnTo>
                    <a:lnTo>
                      <a:pt x="53" y="7"/>
                    </a:lnTo>
                    <a:lnTo>
                      <a:pt x="50" y="6"/>
                    </a:lnTo>
                    <a:lnTo>
                      <a:pt x="47" y="9"/>
                    </a:lnTo>
                    <a:lnTo>
                      <a:pt x="29" y="20"/>
                    </a:lnTo>
                    <a:lnTo>
                      <a:pt x="21" y="29"/>
                    </a:lnTo>
                    <a:lnTo>
                      <a:pt x="14" y="32"/>
                    </a:lnTo>
                    <a:lnTo>
                      <a:pt x="0" y="45"/>
                    </a:lnTo>
                    <a:lnTo>
                      <a:pt x="5" y="48"/>
                    </a:lnTo>
                    <a:lnTo>
                      <a:pt x="11" y="50"/>
                    </a:lnTo>
                    <a:lnTo>
                      <a:pt x="9" y="56"/>
                    </a:lnTo>
                    <a:lnTo>
                      <a:pt x="15" y="59"/>
                    </a:lnTo>
                    <a:lnTo>
                      <a:pt x="18" y="65"/>
                    </a:lnTo>
                    <a:lnTo>
                      <a:pt x="17" y="70"/>
                    </a:lnTo>
                    <a:lnTo>
                      <a:pt x="25" y="73"/>
                    </a:lnTo>
                    <a:lnTo>
                      <a:pt x="26" y="73"/>
                    </a:lnTo>
                    <a:lnTo>
                      <a:pt x="31" y="80"/>
                    </a:lnTo>
                    <a:lnTo>
                      <a:pt x="38" y="86"/>
                    </a:lnTo>
                    <a:lnTo>
                      <a:pt x="40" y="96"/>
                    </a:lnTo>
                    <a:lnTo>
                      <a:pt x="40" y="102"/>
                    </a:lnTo>
                    <a:lnTo>
                      <a:pt x="37" y="106"/>
                    </a:lnTo>
                    <a:lnTo>
                      <a:pt x="41" y="108"/>
                    </a:lnTo>
                    <a:lnTo>
                      <a:pt x="46" y="115"/>
                    </a:lnTo>
                    <a:lnTo>
                      <a:pt x="55" y="106"/>
                    </a:lnTo>
                    <a:lnTo>
                      <a:pt x="59" y="105"/>
                    </a:lnTo>
                    <a:lnTo>
                      <a:pt x="65" y="112"/>
                    </a:lnTo>
                    <a:lnTo>
                      <a:pt x="72" y="111"/>
                    </a:lnTo>
                    <a:lnTo>
                      <a:pt x="78" y="106"/>
                    </a:lnTo>
                    <a:lnTo>
                      <a:pt x="88" y="112"/>
                    </a:lnTo>
                    <a:lnTo>
                      <a:pt x="96" y="106"/>
                    </a:lnTo>
                    <a:lnTo>
                      <a:pt x="103" y="106"/>
                    </a:lnTo>
                    <a:lnTo>
                      <a:pt x="111" y="105"/>
                    </a:lnTo>
                    <a:lnTo>
                      <a:pt x="114" y="100"/>
                    </a:lnTo>
                    <a:lnTo>
                      <a:pt x="116" y="99"/>
                    </a:lnTo>
                    <a:lnTo>
                      <a:pt x="129" y="111"/>
                    </a:lnTo>
                    <a:lnTo>
                      <a:pt x="125" y="117"/>
                    </a:lnTo>
                    <a:lnTo>
                      <a:pt x="123" y="124"/>
                    </a:lnTo>
                    <a:lnTo>
                      <a:pt x="116" y="135"/>
                    </a:lnTo>
                    <a:lnTo>
                      <a:pt x="116" y="140"/>
                    </a:lnTo>
                    <a:lnTo>
                      <a:pt x="126" y="149"/>
                    </a:lnTo>
                    <a:lnTo>
                      <a:pt x="129" y="150"/>
                    </a:lnTo>
                    <a:lnTo>
                      <a:pt x="128" y="156"/>
                    </a:lnTo>
                    <a:lnTo>
                      <a:pt x="129" y="159"/>
                    </a:lnTo>
                    <a:lnTo>
                      <a:pt x="128" y="161"/>
                    </a:lnTo>
                    <a:lnTo>
                      <a:pt x="126" y="164"/>
                    </a:lnTo>
                    <a:lnTo>
                      <a:pt x="125" y="169"/>
                    </a:lnTo>
                    <a:lnTo>
                      <a:pt x="126" y="179"/>
                    </a:lnTo>
                    <a:lnTo>
                      <a:pt x="132" y="182"/>
                    </a:lnTo>
                    <a:lnTo>
                      <a:pt x="134" y="194"/>
                    </a:lnTo>
                    <a:lnTo>
                      <a:pt x="137" y="196"/>
                    </a:lnTo>
                    <a:lnTo>
                      <a:pt x="134" y="217"/>
                    </a:lnTo>
                    <a:lnTo>
                      <a:pt x="138" y="219"/>
                    </a:lnTo>
                    <a:lnTo>
                      <a:pt x="140" y="220"/>
                    </a:lnTo>
                    <a:lnTo>
                      <a:pt x="146" y="222"/>
                    </a:lnTo>
                    <a:lnTo>
                      <a:pt x="173" y="213"/>
                    </a:lnTo>
                    <a:lnTo>
                      <a:pt x="172" y="202"/>
                    </a:lnTo>
                    <a:lnTo>
                      <a:pt x="176" y="202"/>
                    </a:lnTo>
                    <a:lnTo>
                      <a:pt x="178" y="194"/>
                    </a:lnTo>
                    <a:lnTo>
                      <a:pt x="182" y="190"/>
                    </a:lnTo>
                    <a:lnTo>
                      <a:pt x="188" y="193"/>
                    </a:lnTo>
                    <a:lnTo>
                      <a:pt x="191" y="199"/>
                    </a:lnTo>
                    <a:lnTo>
                      <a:pt x="205" y="197"/>
                    </a:lnTo>
                    <a:lnTo>
                      <a:pt x="211" y="194"/>
                    </a:lnTo>
                    <a:lnTo>
                      <a:pt x="211" y="185"/>
                    </a:lnTo>
                    <a:lnTo>
                      <a:pt x="210" y="181"/>
                    </a:lnTo>
                    <a:lnTo>
                      <a:pt x="199" y="185"/>
                    </a:lnTo>
                    <a:lnTo>
                      <a:pt x="201" y="182"/>
                    </a:lnTo>
                    <a:lnTo>
                      <a:pt x="205" y="173"/>
                    </a:lnTo>
                    <a:lnTo>
                      <a:pt x="216" y="172"/>
                    </a:lnTo>
                    <a:lnTo>
                      <a:pt x="217" y="169"/>
                    </a:lnTo>
                    <a:lnTo>
                      <a:pt x="225" y="165"/>
                    </a:lnTo>
                    <a:lnTo>
                      <a:pt x="223" y="164"/>
                    </a:lnTo>
                    <a:lnTo>
                      <a:pt x="220" y="156"/>
                    </a:lnTo>
                    <a:lnTo>
                      <a:pt x="220" y="147"/>
                    </a:lnTo>
                    <a:lnTo>
                      <a:pt x="216" y="141"/>
                    </a:lnTo>
                    <a:lnTo>
                      <a:pt x="213" y="141"/>
                    </a:lnTo>
                    <a:lnTo>
                      <a:pt x="207" y="134"/>
                    </a:lnTo>
                    <a:lnTo>
                      <a:pt x="207" y="127"/>
                    </a:lnTo>
                    <a:lnTo>
                      <a:pt x="205" y="126"/>
                    </a:lnTo>
                    <a:lnTo>
                      <a:pt x="205" y="123"/>
                    </a:lnTo>
                    <a:lnTo>
                      <a:pt x="201" y="118"/>
                    </a:lnTo>
                    <a:lnTo>
                      <a:pt x="181" y="109"/>
                    </a:lnTo>
                    <a:lnTo>
                      <a:pt x="176" y="108"/>
                    </a:lnTo>
                    <a:lnTo>
                      <a:pt x="161" y="96"/>
                    </a:lnTo>
                    <a:lnTo>
                      <a:pt x="152" y="77"/>
                    </a:lnTo>
                    <a:lnTo>
                      <a:pt x="146" y="74"/>
                    </a:lnTo>
                    <a:lnTo>
                      <a:pt x="138" y="67"/>
                    </a:lnTo>
                    <a:lnTo>
                      <a:pt x="129" y="59"/>
                    </a:lnTo>
                    <a:lnTo>
                      <a:pt x="125" y="51"/>
                    </a:lnTo>
                    <a:lnTo>
                      <a:pt x="123" y="47"/>
                    </a:lnTo>
                    <a:lnTo>
                      <a:pt x="110" y="38"/>
                    </a:lnTo>
                    <a:lnTo>
                      <a:pt x="102" y="30"/>
                    </a:lnTo>
                    <a:lnTo>
                      <a:pt x="93" y="26"/>
                    </a:lnTo>
                    <a:lnTo>
                      <a:pt x="94" y="12"/>
                    </a:lnTo>
                    <a:lnTo>
                      <a:pt x="96" y="7"/>
                    </a:lnTo>
                    <a:lnTo>
                      <a:pt x="9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2" name="Freeform 5575">
                <a:extLst>
                  <a:ext uri="{FF2B5EF4-FFF2-40B4-BE49-F238E27FC236}">
                    <a16:creationId xmlns:a16="http://schemas.microsoft.com/office/drawing/2014/main" id="{2E1C94BE-F10E-9F7F-23F9-375813AE3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96"/>
                <a:ext cx="112" cy="111"/>
              </a:xfrm>
              <a:custGeom>
                <a:avLst/>
                <a:gdLst>
                  <a:gd name="T0" fmla="*/ 96 w 225"/>
                  <a:gd name="T1" fmla="*/ 7 h 222"/>
                  <a:gd name="T2" fmla="*/ 93 w 225"/>
                  <a:gd name="T3" fmla="*/ 26 h 222"/>
                  <a:gd name="T4" fmla="*/ 110 w 225"/>
                  <a:gd name="T5" fmla="*/ 38 h 222"/>
                  <a:gd name="T6" fmla="*/ 125 w 225"/>
                  <a:gd name="T7" fmla="*/ 51 h 222"/>
                  <a:gd name="T8" fmla="*/ 138 w 225"/>
                  <a:gd name="T9" fmla="*/ 67 h 222"/>
                  <a:gd name="T10" fmla="*/ 152 w 225"/>
                  <a:gd name="T11" fmla="*/ 77 h 222"/>
                  <a:gd name="T12" fmla="*/ 176 w 225"/>
                  <a:gd name="T13" fmla="*/ 108 h 222"/>
                  <a:gd name="T14" fmla="*/ 201 w 225"/>
                  <a:gd name="T15" fmla="*/ 118 h 222"/>
                  <a:gd name="T16" fmla="*/ 205 w 225"/>
                  <a:gd name="T17" fmla="*/ 126 h 222"/>
                  <a:gd name="T18" fmla="*/ 207 w 225"/>
                  <a:gd name="T19" fmla="*/ 134 h 222"/>
                  <a:gd name="T20" fmla="*/ 216 w 225"/>
                  <a:gd name="T21" fmla="*/ 141 h 222"/>
                  <a:gd name="T22" fmla="*/ 220 w 225"/>
                  <a:gd name="T23" fmla="*/ 156 h 222"/>
                  <a:gd name="T24" fmla="*/ 225 w 225"/>
                  <a:gd name="T25" fmla="*/ 165 h 222"/>
                  <a:gd name="T26" fmla="*/ 216 w 225"/>
                  <a:gd name="T27" fmla="*/ 172 h 222"/>
                  <a:gd name="T28" fmla="*/ 201 w 225"/>
                  <a:gd name="T29" fmla="*/ 182 h 222"/>
                  <a:gd name="T30" fmla="*/ 210 w 225"/>
                  <a:gd name="T31" fmla="*/ 181 h 222"/>
                  <a:gd name="T32" fmla="*/ 211 w 225"/>
                  <a:gd name="T33" fmla="*/ 194 h 222"/>
                  <a:gd name="T34" fmla="*/ 191 w 225"/>
                  <a:gd name="T35" fmla="*/ 199 h 222"/>
                  <a:gd name="T36" fmla="*/ 182 w 225"/>
                  <a:gd name="T37" fmla="*/ 190 h 222"/>
                  <a:gd name="T38" fmla="*/ 176 w 225"/>
                  <a:gd name="T39" fmla="*/ 202 h 222"/>
                  <a:gd name="T40" fmla="*/ 173 w 225"/>
                  <a:gd name="T41" fmla="*/ 213 h 222"/>
                  <a:gd name="T42" fmla="*/ 140 w 225"/>
                  <a:gd name="T43" fmla="*/ 220 h 222"/>
                  <a:gd name="T44" fmla="*/ 134 w 225"/>
                  <a:gd name="T45" fmla="*/ 217 h 222"/>
                  <a:gd name="T46" fmla="*/ 134 w 225"/>
                  <a:gd name="T47" fmla="*/ 194 h 222"/>
                  <a:gd name="T48" fmla="*/ 126 w 225"/>
                  <a:gd name="T49" fmla="*/ 179 h 222"/>
                  <a:gd name="T50" fmla="*/ 126 w 225"/>
                  <a:gd name="T51" fmla="*/ 164 h 222"/>
                  <a:gd name="T52" fmla="*/ 129 w 225"/>
                  <a:gd name="T53" fmla="*/ 159 h 222"/>
                  <a:gd name="T54" fmla="*/ 129 w 225"/>
                  <a:gd name="T55" fmla="*/ 150 h 222"/>
                  <a:gd name="T56" fmla="*/ 116 w 225"/>
                  <a:gd name="T57" fmla="*/ 140 h 222"/>
                  <a:gd name="T58" fmla="*/ 123 w 225"/>
                  <a:gd name="T59" fmla="*/ 124 h 222"/>
                  <a:gd name="T60" fmla="*/ 129 w 225"/>
                  <a:gd name="T61" fmla="*/ 111 h 222"/>
                  <a:gd name="T62" fmla="*/ 114 w 225"/>
                  <a:gd name="T63" fmla="*/ 100 h 222"/>
                  <a:gd name="T64" fmla="*/ 103 w 225"/>
                  <a:gd name="T65" fmla="*/ 106 h 222"/>
                  <a:gd name="T66" fmla="*/ 88 w 225"/>
                  <a:gd name="T67" fmla="*/ 112 h 222"/>
                  <a:gd name="T68" fmla="*/ 72 w 225"/>
                  <a:gd name="T69" fmla="*/ 111 h 222"/>
                  <a:gd name="T70" fmla="*/ 59 w 225"/>
                  <a:gd name="T71" fmla="*/ 105 h 222"/>
                  <a:gd name="T72" fmla="*/ 46 w 225"/>
                  <a:gd name="T73" fmla="*/ 115 h 222"/>
                  <a:gd name="T74" fmla="*/ 37 w 225"/>
                  <a:gd name="T75" fmla="*/ 106 h 222"/>
                  <a:gd name="T76" fmla="*/ 40 w 225"/>
                  <a:gd name="T77" fmla="*/ 96 h 222"/>
                  <a:gd name="T78" fmla="*/ 31 w 225"/>
                  <a:gd name="T79" fmla="*/ 80 h 222"/>
                  <a:gd name="T80" fmla="*/ 25 w 225"/>
                  <a:gd name="T81" fmla="*/ 73 h 222"/>
                  <a:gd name="T82" fmla="*/ 18 w 225"/>
                  <a:gd name="T83" fmla="*/ 65 h 222"/>
                  <a:gd name="T84" fmla="*/ 9 w 225"/>
                  <a:gd name="T85" fmla="*/ 56 h 222"/>
                  <a:gd name="T86" fmla="*/ 5 w 225"/>
                  <a:gd name="T87" fmla="*/ 48 h 222"/>
                  <a:gd name="T88" fmla="*/ 14 w 225"/>
                  <a:gd name="T89" fmla="*/ 32 h 222"/>
                  <a:gd name="T90" fmla="*/ 29 w 225"/>
                  <a:gd name="T91" fmla="*/ 20 h 222"/>
                  <a:gd name="T92" fmla="*/ 50 w 225"/>
                  <a:gd name="T93" fmla="*/ 6 h 222"/>
                  <a:gd name="T94" fmla="*/ 56 w 225"/>
                  <a:gd name="T95" fmla="*/ 4 h 222"/>
                  <a:gd name="T96" fmla="*/ 70 w 225"/>
                  <a:gd name="T97" fmla="*/ 10 h 222"/>
                  <a:gd name="T98" fmla="*/ 87 w 225"/>
                  <a:gd name="T99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5" h="222">
                    <a:moveTo>
                      <a:pt x="93" y="6"/>
                    </a:moveTo>
                    <a:lnTo>
                      <a:pt x="96" y="7"/>
                    </a:lnTo>
                    <a:lnTo>
                      <a:pt x="94" y="12"/>
                    </a:lnTo>
                    <a:lnTo>
                      <a:pt x="93" y="26"/>
                    </a:lnTo>
                    <a:lnTo>
                      <a:pt x="102" y="30"/>
                    </a:lnTo>
                    <a:lnTo>
                      <a:pt x="110" y="38"/>
                    </a:lnTo>
                    <a:lnTo>
                      <a:pt x="123" y="47"/>
                    </a:lnTo>
                    <a:lnTo>
                      <a:pt x="125" y="51"/>
                    </a:lnTo>
                    <a:lnTo>
                      <a:pt x="129" y="59"/>
                    </a:lnTo>
                    <a:lnTo>
                      <a:pt x="138" y="67"/>
                    </a:lnTo>
                    <a:lnTo>
                      <a:pt x="146" y="74"/>
                    </a:lnTo>
                    <a:lnTo>
                      <a:pt x="152" y="77"/>
                    </a:lnTo>
                    <a:lnTo>
                      <a:pt x="161" y="96"/>
                    </a:lnTo>
                    <a:lnTo>
                      <a:pt x="176" y="108"/>
                    </a:lnTo>
                    <a:lnTo>
                      <a:pt x="181" y="109"/>
                    </a:lnTo>
                    <a:lnTo>
                      <a:pt x="201" y="118"/>
                    </a:lnTo>
                    <a:lnTo>
                      <a:pt x="205" y="123"/>
                    </a:lnTo>
                    <a:lnTo>
                      <a:pt x="205" y="126"/>
                    </a:lnTo>
                    <a:lnTo>
                      <a:pt x="207" y="127"/>
                    </a:lnTo>
                    <a:lnTo>
                      <a:pt x="207" y="134"/>
                    </a:lnTo>
                    <a:lnTo>
                      <a:pt x="213" y="141"/>
                    </a:lnTo>
                    <a:lnTo>
                      <a:pt x="216" y="141"/>
                    </a:lnTo>
                    <a:lnTo>
                      <a:pt x="220" y="147"/>
                    </a:lnTo>
                    <a:lnTo>
                      <a:pt x="220" y="156"/>
                    </a:lnTo>
                    <a:lnTo>
                      <a:pt x="223" y="164"/>
                    </a:lnTo>
                    <a:lnTo>
                      <a:pt x="225" y="165"/>
                    </a:lnTo>
                    <a:lnTo>
                      <a:pt x="217" y="169"/>
                    </a:lnTo>
                    <a:lnTo>
                      <a:pt x="216" y="172"/>
                    </a:lnTo>
                    <a:lnTo>
                      <a:pt x="205" y="173"/>
                    </a:lnTo>
                    <a:lnTo>
                      <a:pt x="201" y="182"/>
                    </a:lnTo>
                    <a:lnTo>
                      <a:pt x="199" y="185"/>
                    </a:lnTo>
                    <a:lnTo>
                      <a:pt x="210" y="181"/>
                    </a:lnTo>
                    <a:lnTo>
                      <a:pt x="211" y="185"/>
                    </a:lnTo>
                    <a:lnTo>
                      <a:pt x="211" y="194"/>
                    </a:lnTo>
                    <a:lnTo>
                      <a:pt x="205" y="197"/>
                    </a:lnTo>
                    <a:lnTo>
                      <a:pt x="191" y="199"/>
                    </a:lnTo>
                    <a:lnTo>
                      <a:pt x="188" y="193"/>
                    </a:lnTo>
                    <a:lnTo>
                      <a:pt x="182" y="190"/>
                    </a:lnTo>
                    <a:lnTo>
                      <a:pt x="178" y="194"/>
                    </a:lnTo>
                    <a:lnTo>
                      <a:pt x="176" y="202"/>
                    </a:lnTo>
                    <a:lnTo>
                      <a:pt x="172" y="202"/>
                    </a:lnTo>
                    <a:lnTo>
                      <a:pt x="173" y="213"/>
                    </a:lnTo>
                    <a:lnTo>
                      <a:pt x="146" y="222"/>
                    </a:lnTo>
                    <a:lnTo>
                      <a:pt x="140" y="220"/>
                    </a:lnTo>
                    <a:lnTo>
                      <a:pt x="138" y="219"/>
                    </a:lnTo>
                    <a:lnTo>
                      <a:pt x="134" y="217"/>
                    </a:lnTo>
                    <a:lnTo>
                      <a:pt x="137" y="196"/>
                    </a:lnTo>
                    <a:lnTo>
                      <a:pt x="134" y="194"/>
                    </a:lnTo>
                    <a:lnTo>
                      <a:pt x="132" y="182"/>
                    </a:lnTo>
                    <a:lnTo>
                      <a:pt x="126" y="179"/>
                    </a:lnTo>
                    <a:lnTo>
                      <a:pt x="125" y="169"/>
                    </a:lnTo>
                    <a:lnTo>
                      <a:pt x="126" y="164"/>
                    </a:lnTo>
                    <a:lnTo>
                      <a:pt x="128" y="161"/>
                    </a:lnTo>
                    <a:lnTo>
                      <a:pt x="129" y="159"/>
                    </a:lnTo>
                    <a:lnTo>
                      <a:pt x="128" y="156"/>
                    </a:lnTo>
                    <a:lnTo>
                      <a:pt x="129" y="150"/>
                    </a:lnTo>
                    <a:lnTo>
                      <a:pt x="126" y="149"/>
                    </a:lnTo>
                    <a:lnTo>
                      <a:pt x="116" y="140"/>
                    </a:lnTo>
                    <a:lnTo>
                      <a:pt x="116" y="135"/>
                    </a:lnTo>
                    <a:lnTo>
                      <a:pt x="123" y="124"/>
                    </a:lnTo>
                    <a:lnTo>
                      <a:pt x="125" y="117"/>
                    </a:lnTo>
                    <a:lnTo>
                      <a:pt x="129" y="111"/>
                    </a:lnTo>
                    <a:lnTo>
                      <a:pt x="116" y="99"/>
                    </a:lnTo>
                    <a:lnTo>
                      <a:pt x="114" y="100"/>
                    </a:lnTo>
                    <a:lnTo>
                      <a:pt x="111" y="105"/>
                    </a:lnTo>
                    <a:lnTo>
                      <a:pt x="103" y="106"/>
                    </a:lnTo>
                    <a:lnTo>
                      <a:pt x="96" y="106"/>
                    </a:lnTo>
                    <a:lnTo>
                      <a:pt x="88" y="112"/>
                    </a:lnTo>
                    <a:lnTo>
                      <a:pt x="78" y="106"/>
                    </a:lnTo>
                    <a:lnTo>
                      <a:pt x="72" y="111"/>
                    </a:lnTo>
                    <a:lnTo>
                      <a:pt x="65" y="112"/>
                    </a:lnTo>
                    <a:lnTo>
                      <a:pt x="59" y="105"/>
                    </a:lnTo>
                    <a:lnTo>
                      <a:pt x="55" y="106"/>
                    </a:lnTo>
                    <a:lnTo>
                      <a:pt x="46" y="115"/>
                    </a:lnTo>
                    <a:lnTo>
                      <a:pt x="41" y="108"/>
                    </a:lnTo>
                    <a:lnTo>
                      <a:pt x="37" y="106"/>
                    </a:lnTo>
                    <a:lnTo>
                      <a:pt x="40" y="102"/>
                    </a:lnTo>
                    <a:lnTo>
                      <a:pt x="40" y="96"/>
                    </a:lnTo>
                    <a:lnTo>
                      <a:pt x="38" y="86"/>
                    </a:lnTo>
                    <a:lnTo>
                      <a:pt x="31" y="80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17" y="70"/>
                    </a:lnTo>
                    <a:lnTo>
                      <a:pt x="18" y="65"/>
                    </a:lnTo>
                    <a:lnTo>
                      <a:pt x="15" y="59"/>
                    </a:lnTo>
                    <a:lnTo>
                      <a:pt x="9" y="56"/>
                    </a:lnTo>
                    <a:lnTo>
                      <a:pt x="11" y="50"/>
                    </a:lnTo>
                    <a:lnTo>
                      <a:pt x="5" y="48"/>
                    </a:lnTo>
                    <a:lnTo>
                      <a:pt x="0" y="45"/>
                    </a:lnTo>
                    <a:lnTo>
                      <a:pt x="14" y="32"/>
                    </a:lnTo>
                    <a:lnTo>
                      <a:pt x="21" y="29"/>
                    </a:lnTo>
                    <a:lnTo>
                      <a:pt x="29" y="20"/>
                    </a:lnTo>
                    <a:lnTo>
                      <a:pt x="47" y="9"/>
                    </a:lnTo>
                    <a:lnTo>
                      <a:pt x="50" y="6"/>
                    </a:lnTo>
                    <a:lnTo>
                      <a:pt x="53" y="7"/>
                    </a:lnTo>
                    <a:lnTo>
                      <a:pt x="56" y="4"/>
                    </a:lnTo>
                    <a:lnTo>
                      <a:pt x="59" y="7"/>
                    </a:lnTo>
                    <a:lnTo>
                      <a:pt x="70" y="10"/>
                    </a:lnTo>
                    <a:lnTo>
                      <a:pt x="78" y="1"/>
                    </a:lnTo>
                    <a:lnTo>
                      <a:pt x="87" y="0"/>
                    </a:lnTo>
                    <a:lnTo>
                      <a:pt x="9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3" name="Freeform 5576">
                <a:extLst>
                  <a:ext uri="{FF2B5EF4-FFF2-40B4-BE49-F238E27FC236}">
                    <a16:creationId xmlns:a16="http://schemas.microsoft.com/office/drawing/2014/main" id="{1F4DDA18-C574-8030-C9E5-E720B0046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96"/>
                <a:ext cx="112" cy="111"/>
              </a:xfrm>
              <a:custGeom>
                <a:avLst/>
                <a:gdLst>
                  <a:gd name="T0" fmla="*/ 96 w 225"/>
                  <a:gd name="T1" fmla="*/ 7 h 222"/>
                  <a:gd name="T2" fmla="*/ 93 w 225"/>
                  <a:gd name="T3" fmla="*/ 26 h 222"/>
                  <a:gd name="T4" fmla="*/ 110 w 225"/>
                  <a:gd name="T5" fmla="*/ 38 h 222"/>
                  <a:gd name="T6" fmla="*/ 125 w 225"/>
                  <a:gd name="T7" fmla="*/ 51 h 222"/>
                  <a:gd name="T8" fmla="*/ 138 w 225"/>
                  <a:gd name="T9" fmla="*/ 67 h 222"/>
                  <a:gd name="T10" fmla="*/ 152 w 225"/>
                  <a:gd name="T11" fmla="*/ 77 h 222"/>
                  <a:gd name="T12" fmla="*/ 176 w 225"/>
                  <a:gd name="T13" fmla="*/ 108 h 222"/>
                  <a:gd name="T14" fmla="*/ 201 w 225"/>
                  <a:gd name="T15" fmla="*/ 118 h 222"/>
                  <a:gd name="T16" fmla="*/ 205 w 225"/>
                  <a:gd name="T17" fmla="*/ 126 h 222"/>
                  <a:gd name="T18" fmla="*/ 207 w 225"/>
                  <a:gd name="T19" fmla="*/ 134 h 222"/>
                  <a:gd name="T20" fmla="*/ 216 w 225"/>
                  <a:gd name="T21" fmla="*/ 141 h 222"/>
                  <a:gd name="T22" fmla="*/ 220 w 225"/>
                  <a:gd name="T23" fmla="*/ 156 h 222"/>
                  <a:gd name="T24" fmla="*/ 225 w 225"/>
                  <a:gd name="T25" fmla="*/ 165 h 222"/>
                  <a:gd name="T26" fmla="*/ 216 w 225"/>
                  <a:gd name="T27" fmla="*/ 172 h 222"/>
                  <a:gd name="T28" fmla="*/ 201 w 225"/>
                  <a:gd name="T29" fmla="*/ 182 h 222"/>
                  <a:gd name="T30" fmla="*/ 210 w 225"/>
                  <a:gd name="T31" fmla="*/ 181 h 222"/>
                  <a:gd name="T32" fmla="*/ 211 w 225"/>
                  <a:gd name="T33" fmla="*/ 194 h 222"/>
                  <a:gd name="T34" fmla="*/ 191 w 225"/>
                  <a:gd name="T35" fmla="*/ 199 h 222"/>
                  <a:gd name="T36" fmla="*/ 182 w 225"/>
                  <a:gd name="T37" fmla="*/ 190 h 222"/>
                  <a:gd name="T38" fmla="*/ 176 w 225"/>
                  <a:gd name="T39" fmla="*/ 202 h 222"/>
                  <a:gd name="T40" fmla="*/ 173 w 225"/>
                  <a:gd name="T41" fmla="*/ 213 h 222"/>
                  <a:gd name="T42" fmla="*/ 140 w 225"/>
                  <a:gd name="T43" fmla="*/ 220 h 222"/>
                  <a:gd name="T44" fmla="*/ 134 w 225"/>
                  <a:gd name="T45" fmla="*/ 217 h 222"/>
                  <a:gd name="T46" fmla="*/ 134 w 225"/>
                  <a:gd name="T47" fmla="*/ 194 h 222"/>
                  <a:gd name="T48" fmla="*/ 126 w 225"/>
                  <a:gd name="T49" fmla="*/ 179 h 222"/>
                  <a:gd name="T50" fmla="*/ 126 w 225"/>
                  <a:gd name="T51" fmla="*/ 164 h 222"/>
                  <a:gd name="T52" fmla="*/ 129 w 225"/>
                  <a:gd name="T53" fmla="*/ 159 h 222"/>
                  <a:gd name="T54" fmla="*/ 129 w 225"/>
                  <a:gd name="T55" fmla="*/ 150 h 222"/>
                  <a:gd name="T56" fmla="*/ 116 w 225"/>
                  <a:gd name="T57" fmla="*/ 140 h 222"/>
                  <a:gd name="T58" fmla="*/ 123 w 225"/>
                  <a:gd name="T59" fmla="*/ 124 h 222"/>
                  <a:gd name="T60" fmla="*/ 129 w 225"/>
                  <a:gd name="T61" fmla="*/ 111 h 222"/>
                  <a:gd name="T62" fmla="*/ 114 w 225"/>
                  <a:gd name="T63" fmla="*/ 100 h 222"/>
                  <a:gd name="T64" fmla="*/ 103 w 225"/>
                  <a:gd name="T65" fmla="*/ 106 h 222"/>
                  <a:gd name="T66" fmla="*/ 88 w 225"/>
                  <a:gd name="T67" fmla="*/ 112 h 222"/>
                  <a:gd name="T68" fmla="*/ 72 w 225"/>
                  <a:gd name="T69" fmla="*/ 111 h 222"/>
                  <a:gd name="T70" fmla="*/ 59 w 225"/>
                  <a:gd name="T71" fmla="*/ 105 h 222"/>
                  <a:gd name="T72" fmla="*/ 46 w 225"/>
                  <a:gd name="T73" fmla="*/ 115 h 222"/>
                  <a:gd name="T74" fmla="*/ 37 w 225"/>
                  <a:gd name="T75" fmla="*/ 106 h 222"/>
                  <a:gd name="T76" fmla="*/ 40 w 225"/>
                  <a:gd name="T77" fmla="*/ 96 h 222"/>
                  <a:gd name="T78" fmla="*/ 31 w 225"/>
                  <a:gd name="T79" fmla="*/ 80 h 222"/>
                  <a:gd name="T80" fmla="*/ 25 w 225"/>
                  <a:gd name="T81" fmla="*/ 73 h 222"/>
                  <a:gd name="T82" fmla="*/ 18 w 225"/>
                  <a:gd name="T83" fmla="*/ 65 h 222"/>
                  <a:gd name="T84" fmla="*/ 9 w 225"/>
                  <a:gd name="T85" fmla="*/ 56 h 222"/>
                  <a:gd name="T86" fmla="*/ 5 w 225"/>
                  <a:gd name="T87" fmla="*/ 48 h 222"/>
                  <a:gd name="T88" fmla="*/ 14 w 225"/>
                  <a:gd name="T89" fmla="*/ 32 h 222"/>
                  <a:gd name="T90" fmla="*/ 29 w 225"/>
                  <a:gd name="T91" fmla="*/ 20 h 222"/>
                  <a:gd name="T92" fmla="*/ 50 w 225"/>
                  <a:gd name="T93" fmla="*/ 6 h 222"/>
                  <a:gd name="T94" fmla="*/ 56 w 225"/>
                  <a:gd name="T95" fmla="*/ 4 h 222"/>
                  <a:gd name="T96" fmla="*/ 70 w 225"/>
                  <a:gd name="T97" fmla="*/ 10 h 222"/>
                  <a:gd name="T98" fmla="*/ 87 w 225"/>
                  <a:gd name="T99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5" h="222">
                    <a:moveTo>
                      <a:pt x="93" y="6"/>
                    </a:moveTo>
                    <a:lnTo>
                      <a:pt x="96" y="7"/>
                    </a:lnTo>
                    <a:lnTo>
                      <a:pt x="94" y="12"/>
                    </a:lnTo>
                    <a:lnTo>
                      <a:pt x="93" y="26"/>
                    </a:lnTo>
                    <a:lnTo>
                      <a:pt x="102" y="30"/>
                    </a:lnTo>
                    <a:lnTo>
                      <a:pt x="110" y="38"/>
                    </a:lnTo>
                    <a:lnTo>
                      <a:pt x="123" y="47"/>
                    </a:lnTo>
                    <a:lnTo>
                      <a:pt x="125" y="51"/>
                    </a:lnTo>
                    <a:lnTo>
                      <a:pt x="129" y="59"/>
                    </a:lnTo>
                    <a:lnTo>
                      <a:pt x="138" y="67"/>
                    </a:lnTo>
                    <a:lnTo>
                      <a:pt x="146" y="74"/>
                    </a:lnTo>
                    <a:lnTo>
                      <a:pt x="152" y="77"/>
                    </a:lnTo>
                    <a:lnTo>
                      <a:pt x="161" y="96"/>
                    </a:lnTo>
                    <a:lnTo>
                      <a:pt x="176" y="108"/>
                    </a:lnTo>
                    <a:lnTo>
                      <a:pt x="181" y="109"/>
                    </a:lnTo>
                    <a:lnTo>
                      <a:pt x="201" y="118"/>
                    </a:lnTo>
                    <a:lnTo>
                      <a:pt x="205" y="123"/>
                    </a:lnTo>
                    <a:lnTo>
                      <a:pt x="205" y="126"/>
                    </a:lnTo>
                    <a:lnTo>
                      <a:pt x="207" y="127"/>
                    </a:lnTo>
                    <a:lnTo>
                      <a:pt x="207" y="134"/>
                    </a:lnTo>
                    <a:lnTo>
                      <a:pt x="213" y="141"/>
                    </a:lnTo>
                    <a:lnTo>
                      <a:pt x="216" y="141"/>
                    </a:lnTo>
                    <a:lnTo>
                      <a:pt x="220" y="147"/>
                    </a:lnTo>
                    <a:lnTo>
                      <a:pt x="220" y="156"/>
                    </a:lnTo>
                    <a:lnTo>
                      <a:pt x="223" y="164"/>
                    </a:lnTo>
                    <a:lnTo>
                      <a:pt x="225" y="165"/>
                    </a:lnTo>
                    <a:lnTo>
                      <a:pt x="217" y="169"/>
                    </a:lnTo>
                    <a:lnTo>
                      <a:pt x="216" y="172"/>
                    </a:lnTo>
                    <a:lnTo>
                      <a:pt x="205" y="173"/>
                    </a:lnTo>
                    <a:lnTo>
                      <a:pt x="201" y="182"/>
                    </a:lnTo>
                    <a:lnTo>
                      <a:pt x="199" y="185"/>
                    </a:lnTo>
                    <a:lnTo>
                      <a:pt x="210" y="181"/>
                    </a:lnTo>
                    <a:lnTo>
                      <a:pt x="211" y="185"/>
                    </a:lnTo>
                    <a:lnTo>
                      <a:pt x="211" y="194"/>
                    </a:lnTo>
                    <a:lnTo>
                      <a:pt x="205" y="197"/>
                    </a:lnTo>
                    <a:lnTo>
                      <a:pt x="191" y="199"/>
                    </a:lnTo>
                    <a:lnTo>
                      <a:pt x="188" y="193"/>
                    </a:lnTo>
                    <a:lnTo>
                      <a:pt x="182" y="190"/>
                    </a:lnTo>
                    <a:lnTo>
                      <a:pt x="178" y="194"/>
                    </a:lnTo>
                    <a:lnTo>
                      <a:pt x="176" y="202"/>
                    </a:lnTo>
                    <a:lnTo>
                      <a:pt x="172" y="202"/>
                    </a:lnTo>
                    <a:lnTo>
                      <a:pt x="173" y="213"/>
                    </a:lnTo>
                    <a:lnTo>
                      <a:pt x="146" y="222"/>
                    </a:lnTo>
                    <a:lnTo>
                      <a:pt x="140" y="220"/>
                    </a:lnTo>
                    <a:lnTo>
                      <a:pt x="138" y="219"/>
                    </a:lnTo>
                    <a:lnTo>
                      <a:pt x="134" y="217"/>
                    </a:lnTo>
                    <a:lnTo>
                      <a:pt x="137" y="196"/>
                    </a:lnTo>
                    <a:lnTo>
                      <a:pt x="134" y="194"/>
                    </a:lnTo>
                    <a:lnTo>
                      <a:pt x="132" y="182"/>
                    </a:lnTo>
                    <a:lnTo>
                      <a:pt x="126" y="179"/>
                    </a:lnTo>
                    <a:lnTo>
                      <a:pt x="125" y="169"/>
                    </a:lnTo>
                    <a:lnTo>
                      <a:pt x="126" y="164"/>
                    </a:lnTo>
                    <a:lnTo>
                      <a:pt x="128" y="161"/>
                    </a:lnTo>
                    <a:lnTo>
                      <a:pt x="129" y="159"/>
                    </a:lnTo>
                    <a:lnTo>
                      <a:pt x="128" y="156"/>
                    </a:lnTo>
                    <a:lnTo>
                      <a:pt x="129" y="150"/>
                    </a:lnTo>
                    <a:lnTo>
                      <a:pt x="126" y="149"/>
                    </a:lnTo>
                    <a:lnTo>
                      <a:pt x="116" y="140"/>
                    </a:lnTo>
                    <a:lnTo>
                      <a:pt x="116" y="135"/>
                    </a:lnTo>
                    <a:lnTo>
                      <a:pt x="123" y="124"/>
                    </a:lnTo>
                    <a:lnTo>
                      <a:pt x="125" y="117"/>
                    </a:lnTo>
                    <a:lnTo>
                      <a:pt x="129" y="111"/>
                    </a:lnTo>
                    <a:lnTo>
                      <a:pt x="116" y="99"/>
                    </a:lnTo>
                    <a:lnTo>
                      <a:pt x="114" y="100"/>
                    </a:lnTo>
                    <a:lnTo>
                      <a:pt x="111" y="105"/>
                    </a:lnTo>
                    <a:lnTo>
                      <a:pt x="103" y="106"/>
                    </a:lnTo>
                    <a:lnTo>
                      <a:pt x="96" y="106"/>
                    </a:lnTo>
                    <a:lnTo>
                      <a:pt x="88" y="112"/>
                    </a:lnTo>
                    <a:lnTo>
                      <a:pt x="78" y="106"/>
                    </a:lnTo>
                    <a:lnTo>
                      <a:pt x="72" y="111"/>
                    </a:lnTo>
                    <a:lnTo>
                      <a:pt x="65" y="112"/>
                    </a:lnTo>
                    <a:lnTo>
                      <a:pt x="59" y="105"/>
                    </a:lnTo>
                    <a:lnTo>
                      <a:pt x="55" y="106"/>
                    </a:lnTo>
                    <a:lnTo>
                      <a:pt x="46" y="115"/>
                    </a:lnTo>
                    <a:lnTo>
                      <a:pt x="41" y="108"/>
                    </a:lnTo>
                    <a:lnTo>
                      <a:pt x="37" y="106"/>
                    </a:lnTo>
                    <a:lnTo>
                      <a:pt x="40" y="102"/>
                    </a:lnTo>
                    <a:lnTo>
                      <a:pt x="40" y="96"/>
                    </a:lnTo>
                    <a:lnTo>
                      <a:pt x="38" y="86"/>
                    </a:lnTo>
                    <a:lnTo>
                      <a:pt x="31" y="80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17" y="70"/>
                    </a:lnTo>
                    <a:lnTo>
                      <a:pt x="18" y="65"/>
                    </a:lnTo>
                    <a:lnTo>
                      <a:pt x="15" y="59"/>
                    </a:lnTo>
                    <a:lnTo>
                      <a:pt x="9" y="56"/>
                    </a:lnTo>
                    <a:lnTo>
                      <a:pt x="11" y="50"/>
                    </a:lnTo>
                    <a:lnTo>
                      <a:pt x="5" y="48"/>
                    </a:lnTo>
                    <a:lnTo>
                      <a:pt x="0" y="45"/>
                    </a:lnTo>
                    <a:lnTo>
                      <a:pt x="14" y="32"/>
                    </a:lnTo>
                    <a:lnTo>
                      <a:pt x="21" y="29"/>
                    </a:lnTo>
                    <a:lnTo>
                      <a:pt x="29" y="20"/>
                    </a:lnTo>
                    <a:lnTo>
                      <a:pt x="47" y="9"/>
                    </a:lnTo>
                    <a:lnTo>
                      <a:pt x="50" y="6"/>
                    </a:lnTo>
                    <a:lnTo>
                      <a:pt x="53" y="7"/>
                    </a:lnTo>
                    <a:lnTo>
                      <a:pt x="56" y="4"/>
                    </a:lnTo>
                    <a:lnTo>
                      <a:pt x="59" y="7"/>
                    </a:lnTo>
                    <a:lnTo>
                      <a:pt x="70" y="10"/>
                    </a:lnTo>
                    <a:lnTo>
                      <a:pt x="78" y="1"/>
                    </a:lnTo>
                    <a:lnTo>
                      <a:pt x="87" y="0"/>
                    </a:lnTo>
                    <a:lnTo>
                      <a:pt x="9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4" name="Freeform 5577">
                <a:extLst>
                  <a:ext uri="{FF2B5EF4-FFF2-40B4-BE49-F238E27FC236}">
                    <a16:creationId xmlns:a16="http://schemas.microsoft.com/office/drawing/2014/main" id="{7154D9EC-7A38-D17A-C04D-FE919075E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567"/>
                <a:ext cx="84" cy="112"/>
              </a:xfrm>
              <a:custGeom>
                <a:avLst/>
                <a:gdLst>
                  <a:gd name="T0" fmla="*/ 41 w 167"/>
                  <a:gd name="T1" fmla="*/ 64 h 223"/>
                  <a:gd name="T2" fmla="*/ 41 w 167"/>
                  <a:gd name="T3" fmla="*/ 73 h 223"/>
                  <a:gd name="T4" fmla="*/ 53 w 167"/>
                  <a:gd name="T5" fmla="*/ 82 h 223"/>
                  <a:gd name="T6" fmla="*/ 50 w 167"/>
                  <a:gd name="T7" fmla="*/ 91 h 223"/>
                  <a:gd name="T8" fmla="*/ 27 w 167"/>
                  <a:gd name="T9" fmla="*/ 108 h 223"/>
                  <a:gd name="T10" fmla="*/ 36 w 167"/>
                  <a:gd name="T11" fmla="*/ 121 h 223"/>
                  <a:gd name="T12" fmla="*/ 48 w 167"/>
                  <a:gd name="T13" fmla="*/ 127 h 223"/>
                  <a:gd name="T14" fmla="*/ 54 w 167"/>
                  <a:gd name="T15" fmla="*/ 140 h 223"/>
                  <a:gd name="T16" fmla="*/ 59 w 167"/>
                  <a:gd name="T17" fmla="*/ 150 h 223"/>
                  <a:gd name="T18" fmla="*/ 51 w 167"/>
                  <a:gd name="T19" fmla="*/ 170 h 223"/>
                  <a:gd name="T20" fmla="*/ 45 w 167"/>
                  <a:gd name="T21" fmla="*/ 181 h 223"/>
                  <a:gd name="T22" fmla="*/ 26 w 167"/>
                  <a:gd name="T23" fmla="*/ 167 h 223"/>
                  <a:gd name="T24" fmla="*/ 18 w 167"/>
                  <a:gd name="T25" fmla="*/ 168 h 223"/>
                  <a:gd name="T26" fmla="*/ 13 w 167"/>
                  <a:gd name="T27" fmla="*/ 164 h 223"/>
                  <a:gd name="T28" fmla="*/ 1 w 167"/>
                  <a:gd name="T29" fmla="*/ 162 h 223"/>
                  <a:gd name="T30" fmla="*/ 1 w 167"/>
                  <a:gd name="T31" fmla="*/ 175 h 223"/>
                  <a:gd name="T32" fmla="*/ 7 w 167"/>
                  <a:gd name="T33" fmla="*/ 182 h 223"/>
                  <a:gd name="T34" fmla="*/ 18 w 167"/>
                  <a:gd name="T35" fmla="*/ 187 h 223"/>
                  <a:gd name="T36" fmla="*/ 23 w 167"/>
                  <a:gd name="T37" fmla="*/ 194 h 223"/>
                  <a:gd name="T38" fmla="*/ 23 w 167"/>
                  <a:gd name="T39" fmla="*/ 206 h 223"/>
                  <a:gd name="T40" fmla="*/ 35 w 167"/>
                  <a:gd name="T41" fmla="*/ 206 h 223"/>
                  <a:gd name="T42" fmla="*/ 35 w 167"/>
                  <a:gd name="T43" fmla="*/ 219 h 223"/>
                  <a:gd name="T44" fmla="*/ 45 w 167"/>
                  <a:gd name="T45" fmla="*/ 222 h 223"/>
                  <a:gd name="T46" fmla="*/ 73 w 167"/>
                  <a:gd name="T47" fmla="*/ 217 h 223"/>
                  <a:gd name="T48" fmla="*/ 80 w 167"/>
                  <a:gd name="T49" fmla="*/ 211 h 223"/>
                  <a:gd name="T50" fmla="*/ 82 w 167"/>
                  <a:gd name="T51" fmla="*/ 200 h 223"/>
                  <a:gd name="T52" fmla="*/ 86 w 167"/>
                  <a:gd name="T53" fmla="*/ 187 h 223"/>
                  <a:gd name="T54" fmla="*/ 95 w 167"/>
                  <a:gd name="T55" fmla="*/ 173 h 223"/>
                  <a:gd name="T56" fmla="*/ 92 w 167"/>
                  <a:gd name="T57" fmla="*/ 159 h 223"/>
                  <a:gd name="T58" fmla="*/ 108 w 167"/>
                  <a:gd name="T59" fmla="*/ 159 h 223"/>
                  <a:gd name="T60" fmla="*/ 114 w 167"/>
                  <a:gd name="T61" fmla="*/ 152 h 223"/>
                  <a:gd name="T62" fmla="*/ 111 w 167"/>
                  <a:gd name="T63" fmla="*/ 144 h 223"/>
                  <a:gd name="T64" fmla="*/ 123 w 167"/>
                  <a:gd name="T65" fmla="*/ 143 h 223"/>
                  <a:gd name="T66" fmla="*/ 135 w 167"/>
                  <a:gd name="T67" fmla="*/ 135 h 223"/>
                  <a:gd name="T68" fmla="*/ 144 w 167"/>
                  <a:gd name="T69" fmla="*/ 127 h 223"/>
                  <a:gd name="T70" fmla="*/ 132 w 167"/>
                  <a:gd name="T71" fmla="*/ 120 h 223"/>
                  <a:gd name="T72" fmla="*/ 126 w 167"/>
                  <a:gd name="T73" fmla="*/ 108 h 223"/>
                  <a:gd name="T74" fmla="*/ 130 w 167"/>
                  <a:gd name="T75" fmla="*/ 102 h 223"/>
                  <a:gd name="T76" fmla="*/ 138 w 167"/>
                  <a:gd name="T77" fmla="*/ 100 h 223"/>
                  <a:gd name="T78" fmla="*/ 139 w 167"/>
                  <a:gd name="T79" fmla="*/ 99 h 223"/>
                  <a:gd name="T80" fmla="*/ 147 w 167"/>
                  <a:gd name="T81" fmla="*/ 79 h 223"/>
                  <a:gd name="T82" fmla="*/ 158 w 167"/>
                  <a:gd name="T83" fmla="*/ 59 h 223"/>
                  <a:gd name="T84" fmla="*/ 161 w 167"/>
                  <a:gd name="T85" fmla="*/ 58 h 223"/>
                  <a:gd name="T86" fmla="*/ 164 w 167"/>
                  <a:gd name="T87" fmla="*/ 47 h 223"/>
                  <a:gd name="T88" fmla="*/ 167 w 167"/>
                  <a:gd name="T89" fmla="*/ 38 h 223"/>
                  <a:gd name="T90" fmla="*/ 161 w 167"/>
                  <a:gd name="T91" fmla="*/ 33 h 223"/>
                  <a:gd name="T92" fmla="*/ 153 w 167"/>
                  <a:gd name="T93" fmla="*/ 23 h 223"/>
                  <a:gd name="T94" fmla="*/ 159 w 167"/>
                  <a:gd name="T95" fmla="*/ 12 h 223"/>
                  <a:gd name="T96" fmla="*/ 150 w 167"/>
                  <a:gd name="T97" fmla="*/ 9 h 223"/>
                  <a:gd name="T98" fmla="*/ 138 w 167"/>
                  <a:gd name="T99" fmla="*/ 0 h 223"/>
                  <a:gd name="T100" fmla="*/ 135 w 167"/>
                  <a:gd name="T101" fmla="*/ 16 h 223"/>
                  <a:gd name="T102" fmla="*/ 127 w 167"/>
                  <a:gd name="T103" fmla="*/ 18 h 223"/>
                  <a:gd name="T104" fmla="*/ 103 w 167"/>
                  <a:gd name="T105" fmla="*/ 21 h 223"/>
                  <a:gd name="T106" fmla="*/ 82 w 167"/>
                  <a:gd name="T107" fmla="*/ 33 h 223"/>
                  <a:gd name="T108" fmla="*/ 73 w 167"/>
                  <a:gd name="T109" fmla="*/ 18 h 223"/>
                  <a:gd name="T110" fmla="*/ 65 w 167"/>
                  <a:gd name="T111" fmla="*/ 20 h 223"/>
                  <a:gd name="T112" fmla="*/ 60 w 167"/>
                  <a:gd name="T113" fmla="*/ 30 h 223"/>
                  <a:gd name="T114" fmla="*/ 50 w 167"/>
                  <a:gd name="T115" fmla="*/ 27 h 223"/>
                  <a:gd name="T116" fmla="*/ 45 w 167"/>
                  <a:gd name="T117" fmla="*/ 27 h 223"/>
                  <a:gd name="T118" fmla="*/ 38 w 167"/>
                  <a:gd name="T119" fmla="*/ 39 h 223"/>
                  <a:gd name="T120" fmla="*/ 41 w 167"/>
                  <a:gd name="T121" fmla="*/ 51 h 223"/>
                  <a:gd name="T122" fmla="*/ 35 w 167"/>
                  <a:gd name="T123" fmla="*/ 5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7" h="223">
                    <a:moveTo>
                      <a:pt x="35" y="59"/>
                    </a:moveTo>
                    <a:lnTo>
                      <a:pt x="41" y="64"/>
                    </a:lnTo>
                    <a:lnTo>
                      <a:pt x="36" y="73"/>
                    </a:lnTo>
                    <a:lnTo>
                      <a:pt x="41" y="73"/>
                    </a:lnTo>
                    <a:lnTo>
                      <a:pt x="48" y="77"/>
                    </a:lnTo>
                    <a:lnTo>
                      <a:pt x="53" y="82"/>
                    </a:lnTo>
                    <a:lnTo>
                      <a:pt x="51" y="89"/>
                    </a:lnTo>
                    <a:lnTo>
                      <a:pt x="50" y="91"/>
                    </a:lnTo>
                    <a:lnTo>
                      <a:pt x="32" y="102"/>
                    </a:lnTo>
                    <a:lnTo>
                      <a:pt x="27" y="108"/>
                    </a:lnTo>
                    <a:lnTo>
                      <a:pt x="30" y="121"/>
                    </a:lnTo>
                    <a:lnTo>
                      <a:pt x="36" y="121"/>
                    </a:lnTo>
                    <a:lnTo>
                      <a:pt x="39" y="124"/>
                    </a:lnTo>
                    <a:lnTo>
                      <a:pt x="48" y="127"/>
                    </a:lnTo>
                    <a:lnTo>
                      <a:pt x="51" y="132"/>
                    </a:lnTo>
                    <a:lnTo>
                      <a:pt x="54" y="140"/>
                    </a:lnTo>
                    <a:lnTo>
                      <a:pt x="59" y="143"/>
                    </a:lnTo>
                    <a:lnTo>
                      <a:pt x="59" y="150"/>
                    </a:lnTo>
                    <a:lnTo>
                      <a:pt x="54" y="164"/>
                    </a:lnTo>
                    <a:lnTo>
                      <a:pt x="51" y="170"/>
                    </a:lnTo>
                    <a:lnTo>
                      <a:pt x="50" y="176"/>
                    </a:lnTo>
                    <a:lnTo>
                      <a:pt x="45" y="181"/>
                    </a:lnTo>
                    <a:lnTo>
                      <a:pt x="38" y="173"/>
                    </a:lnTo>
                    <a:lnTo>
                      <a:pt x="26" y="167"/>
                    </a:lnTo>
                    <a:lnTo>
                      <a:pt x="24" y="171"/>
                    </a:lnTo>
                    <a:lnTo>
                      <a:pt x="18" y="168"/>
                    </a:lnTo>
                    <a:lnTo>
                      <a:pt x="20" y="165"/>
                    </a:lnTo>
                    <a:lnTo>
                      <a:pt x="13" y="164"/>
                    </a:lnTo>
                    <a:lnTo>
                      <a:pt x="10" y="158"/>
                    </a:lnTo>
                    <a:lnTo>
                      <a:pt x="1" y="162"/>
                    </a:lnTo>
                    <a:lnTo>
                      <a:pt x="0" y="167"/>
                    </a:lnTo>
                    <a:lnTo>
                      <a:pt x="1" y="175"/>
                    </a:lnTo>
                    <a:lnTo>
                      <a:pt x="7" y="176"/>
                    </a:lnTo>
                    <a:lnTo>
                      <a:pt x="7" y="182"/>
                    </a:lnTo>
                    <a:lnTo>
                      <a:pt x="13" y="178"/>
                    </a:lnTo>
                    <a:lnTo>
                      <a:pt x="18" y="187"/>
                    </a:lnTo>
                    <a:lnTo>
                      <a:pt x="29" y="184"/>
                    </a:lnTo>
                    <a:lnTo>
                      <a:pt x="23" y="194"/>
                    </a:lnTo>
                    <a:lnTo>
                      <a:pt x="18" y="200"/>
                    </a:lnTo>
                    <a:lnTo>
                      <a:pt x="23" y="206"/>
                    </a:lnTo>
                    <a:lnTo>
                      <a:pt x="29" y="203"/>
                    </a:lnTo>
                    <a:lnTo>
                      <a:pt x="35" y="206"/>
                    </a:lnTo>
                    <a:lnTo>
                      <a:pt x="38" y="209"/>
                    </a:lnTo>
                    <a:lnTo>
                      <a:pt x="35" y="219"/>
                    </a:lnTo>
                    <a:lnTo>
                      <a:pt x="41" y="217"/>
                    </a:lnTo>
                    <a:lnTo>
                      <a:pt x="45" y="222"/>
                    </a:lnTo>
                    <a:lnTo>
                      <a:pt x="73" y="223"/>
                    </a:lnTo>
                    <a:lnTo>
                      <a:pt x="73" y="217"/>
                    </a:lnTo>
                    <a:lnTo>
                      <a:pt x="77" y="216"/>
                    </a:lnTo>
                    <a:lnTo>
                      <a:pt x="80" y="211"/>
                    </a:lnTo>
                    <a:lnTo>
                      <a:pt x="80" y="202"/>
                    </a:lnTo>
                    <a:lnTo>
                      <a:pt x="82" y="200"/>
                    </a:lnTo>
                    <a:lnTo>
                      <a:pt x="80" y="191"/>
                    </a:lnTo>
                    <a:lnTo>
                      <a:pt x="86" y="187"/>
                    </a:lnTo>
                    <a:lnTo>
                      <a:pt x="91" y="185"/>
                    </a:lnTo>
                    <a:lnTo>
                      <a:pt x="95" y="173"/>
                    </a:lnTo>
                    <a:lnTo>
                      <a:pt x="95" y="164"/>
                    </a:lnTo>
                    <a:lnTo>
                      <a:pt x="92" y="159"/>
                    </a:lnTo>
                    <a:lnTo>
                      <a:pt x="103" y="158"/>
                    </a:lnTo>
                    <a:lnTo>
                      <a:pt x="108" y="159"/>
                    </a:lnTo>
                    <a:lnTo>
                      <a:pt x="108" y="152"/>
                    </a:lnTo>
                    <a:lnTo>
                      <a:pt x="114" y="152"/>
                    </a:lnTo>
                    <a:lnTo>
                      <a:pt x="109" y="149"/>
                    </a:lnTo>
                    <a:lnTo>
                      <a:pt x="111" y="144"/>
                    </a:lnTo>
                    <a:lnTo>
                      <a:pt x="120" y="144"/>
                    </a:lnTo>
                    <a:lnTo>
                      <a:pt x="123" y="143"/>
                    </a:lnTo>
                    <a:lnTo>
                      <a:pt x="133" y="134"/>
                    </a:lnTo>
                    <a:lnTo>
                      <a:pt x="135" y="135"/>
                    </a:lnTo>
                    <a:lnTo>
                      <a:pt x="138" y="134"/>
                    </a:lnTo>
                    <a:lnTo>
                      <a:pt x="144" y="127"/>
                    </a:lnTo>
                    <a:lnTo>
                      <a:pt x="141" y="127"/>
                    </a:lnTo>
                    <a:lnTo>
                      <a:pt x="132" y="120"/>
                    </a:lnTo>
                    <a:lnTo>
                      <a:pt x="129" y="109"/>
                    </a:lnTo>
                    <a:lnTo>
                      <a:pt x="126" y="108"/>
                    </a:lnTo>
                    <a:lnTo>
                      <a:pt x="127" y="103"/>
                    </a:lnTo>
                    <a:lnTo>
                      <a:pt x="130" y="102"/>
                    </a:lnTo>
                    <a:lnTo>
                      <a:pt x="132" y="106"/>
                    </a:lnTo>
                    <a:lnTo>
                      <a:pt x="138" y="100"/>
                    </a:lnTo>
                    <a:lnTo>
                      <a:pt x="141" y="102"/>
                    </a:lnTo>
                    <a:lnTo>
                      <a:pt x="139" y="99"/>
                    </a:lnTo>
                    <a:lnTo>
                      <a:pt x="147" y="89"/>
                    </a:lnTo>
                    <a:lnTo>
                      <a:pt x="147" y="79"/>
                    </a:lnTo>
                    <a:lnTo>
                      <a:pt x="162" y="76"/>
                    </a:lnTo>
                    <a:lnTo>
                      <a:pt x="158" y="59"/>
                    </a:lnTo>
                    <a:lnTo>
                      <a:pt x="158" y="59"/>
                    </a:lnTo>
                    <a:lnTo>
                      <a:pt x="161" y="58"/>
                    </a:lnTo>
                    <a:lnTo>
                      <a:pt x="161" y="54"/>
                    </a:lnTo>
                    <a:lnTo>
                      <a:pt x="164" y="47"/>
                    </a:lnTo>
                    <a:lnTo>
                      <a:pt x="162" y="41"/>
                    </a:lnTo>
                    <a:lnTo>
                      <a:pt x="167" y="38"/>
                    </a:lnTo>
                    <a:lnTo>
                      <a:pt x="162" y="33"/>
                    </a:lnTo>
                    <a:lnTo>
                      <a:pt x="161" y="33"/>
                    </a:lnTo>
                    <a:lnTo>
                      <a:pt x="159" y="27"/>
                    </a:lnTo>
                    <a:lnTo>
                      <a:pt x="153" y="23"/>
                    </a:lnTo>
                    <a:lnTo>
                      <a:pt x="150" y="15"/>
                    </a:lnTo>
                    <a:lnTo>
                      <a:pt x="159" y="12"/>
                    </a:lnTo>
                    <a:lnTo>
                      <a:pt x="156" y="9"/>
                    </a:lnTo>
                    <a:lnTo>
                      <a:pt x="150" y="9"/>
                    </a:lnTo>
                    <a:lnTo>
                      <a:pt x="144" y="1"/>
                    </a:lnTo>
                    <a:lnTo>
                      <a:pt x="138" y="0"/>
                    </a:lnTo>
                    <a:lnTo>
                      <a:pt x="142" y="9"/>
                    </a:lnTo>
                    <a:lnTo>
                      <a:pt x="135" y="16"/>
                    </a:lnTo>
                    <a:lnTo>
                      <a:pt x="129" y="15"/>
                    </a:lnTo>
                    <a:lnTo>
                      <a:pt x="127" y="18"/>
                    </a:lnTo>
                    <a:lnTo>
                      <a:pt x="109" y="23"/>
                    </a:lnTo>
                    <a:lnTo>
                      <a:pt x="103" y="21"/>
                    </a:lnTo>
                    <a:lnTo>
                      <a:pt x="101" y="27"/>
                    </a:lnTo>
                    <a:lnTo>
                      <a:pt x="82" y="33"/>
                    </a:lnTo>
                    <a:lnTo>
                      <a:pt x="79" y="32"/>
                    </a:lnTo>
                    <a:lnTo>
                      <a:pt x="73" y="18"/>
                    </a:lnTo>
                    <a:lnTo>
                      <a:pt x="71" y="20"/>
                    </a:lnTo>
                    <a:lnTo>
                      <a:pt x="65" y="20"/>
                    </a:lnTo>
                    <a:lnTo>
                      <a:pt x="60" y="23"/>
                    </a:lnTo>
                    <a:lnTo>
                      <a:pt x="60" y="30"/>
                    </a:lnTo>
                    <a:lnTo>
                      <a:pt x="54" y="24"/>
                    </a:lnTo>
                    <a:lnTo>
                      <a:pt x="50" y="27"/>
                    </a:lnTo>
                    <a:lnTo>
                      <a:pt x="45" y="29"/>
                    </a:lnTo>
                    <a:lnTo>
                      <a:pt x="45" y="27"/>
                    </a:lnTo>
                    <a:lnTo>
                      <a:pt x="41" y="29"/>
                    </a:lnTo>
                    <a:lnTo>
                      <a:pt x="38" y="39"/>
                    </a:lnTo>
                    <a:lnTo>
                      <a:pt x="39" y="45"/>
                    </a:lnTo>
                    <a:lnTo>
                      <a:pt x="41" y="51"/>
                    </a:lnTo>
                    <a:lnTo>
                      <a:pt x="39" y="54"/>
                    </a:lnTo>
                    <a:lnTo>
                      <a:pt x="35" y="5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5" name="Freeform 5578">
                <a:extLst>
                  <a:ext uri="{FF2B5EF4-FFF2-40B4-BE49-F238E27FC236}">
                    <a16:creationId xmlns:a16="http://schemas.microsoft.com/office/drawing/2014/main" id="{EDB43AF5-93F7-4734-E67D-378F60FC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567"/>
                <a:ext cx="84" cy="112"/>
              </a:xfrm>
              <a:custGeom>
                <a:avLst/>
                <a:gdLst>
                  <a:gd name="T0" fmla="*/ 39 w 167"/>
                  <a:gd name="T1" fmla="*/ 54 h 223"/>
                  <a:gd name="T2" fmla="*/ 39 w 167"/>
                  <a:gd name="T3" fmla="*/ 45 h 223"/>
                  <a:gd name="T4" fmla="*/ 41 w 167"/>
                  <a:gd name="T5" fmla="*/ 29 h 223"/>
                  <a:gd name="T6" fmla="*/ 45 w 167"/>
                  <a:gd name="T7" fmla="*/ 29 h 223"/>
                  <a:gd name="T8" fmla="*/ 54 w 167"/>
                  <a:gd name="T9" fmla="*/ 24 h 223"/>
                  <a:gd name="T10" fmla="*/ 60 w 167"/>
                  <a:gd name="T11" fmla="*/ 23 h 223"/>
                  <a:gd name="T12" fmla="*/ 71 w 167"/>
                  <a:gd name="T13" fmla="*/ 20 h 223"/>
                  <a:gd name="T14" fmla="*/ 79 w 167"/>
                  <a:gd name="T15" fmla="*/ 32 h 223"/>
                  <a:gd name="T16" fmla="*/ 101 w 167"/>
                  <a:gd name="T17" fmla="*/ 27 h 223"/>
                  <a:gd name="T18" fmla="*/ 109 w 167"/>
                  <a:gd name="T19" fmla="*/ 23 h 223"/>
                  <a:gd name="T20" fmla="*/ 129 w 167"/>
                  <a:gd name="T21" fmla="*/ 15 h 223"/>
                  <a:gd name="T22" fmla="*/ 142 w 167"/>
                  <a:gd name="T23" fmla="*/ 9 h 223"/>
                  <a:gd name="T24" fmla="*/ 144 w 167"/>
                  <a:gd name="T25" fmla="*/ 1 h 223"/>
                  <a:gd name="T26" fmla="*/ 156 w 167"/>
                  <a:gd name="T27" fmla="*/ 9 h 223"/>
                  <a:gd name="T28" fmla="*/ 150 w 167"/>
                  <a:gd name="T29" fmla="*/ 15 h 223"/>
                  <a:gd name="T30" fmla="*/ 159 w 167"/>
                  <a:gd name="T31" fmla="*/ 27 h 223"/>
                  <a:gd name="T32" fmla="*/ 162 w 167"/>
                  <a:gd name="T33" fmla="*/ 33 h 223"/>
                  <a:gd name="T34" fmla="*/ 162 w 167"/>
                  <a:gd name="T35" fmla="*/ 41 h 223"/>
                  <a:gd name="T36" fmla="*/ 161 w 167"/>
                  <a:gd name="T37" fmla="*/ 54 h 223"/>
                  <a:gd name="T38" fmla="*/ 158 w 167"/>
                  <a:gd name="T39" fmla="*/ 59 h 223"/>
                  <a:gd name="T40" fmla="*/ 162 w 167"/>
                  <a:gd name="T41" fmla="*/ 76 h 223"/>
                  <a:gd name="T42" fmla="*/ 147 w 167"/>
                  <a:gd name="T43" fmla="*/ 89 h 223"/>
                  <a:gd name="T44" fmla="*/ 141 w 167"/>
                  <a:gd name="T45" fmla="*/ 102 h 223"/>
                  <a:gd name="T46" fmla="*/ 132 w 167"/>
                  <a:gd name="T47" fmla="*/ 106 h 223"/>
                  <a:gd name="T48" fmla="*/ 127 w 167"/>
                  <a:gd name="T49" fmla="*/ 103 h 223"/>
                  <a:gd name="T50" fmla="*/ 129 w 167"/>
                  <a:gd name="T51" fmla="*/ 109 h 223"/>
                  <a:gd name="T52" fmla="*/ 141 w 167"/>
                  <a:gd name="T53" fmla="*/ 127 h 223"/>
                  <a:gd name="T54" fmla="*/ 138 w 167"/>
                  <a:gd name="T55" fmla="*/ 134 h 223"/>
                  <a:gd name="T56" fmla="*/ 133 w 167"/>
                  <a:gd name="T57" fmla="*/ 134 h 223"/>
                  <a:gd name="T58" fmla="*/ 120 w 167"/>
                  <a:gd name="T59" fmla="*/ 144 h 223"/>
                  <a:gd name="T60" fmla="*/ 109 w 167"/>
                  <a:gd name="T61" fmla="*/ 149 h 223"/>
                  <a:gd name="T62" fmla="*/ 108 w 167"/>
                  <a:gd name="T63" fmla="*/ 152 h 223"/>
                  <a:gd name="T64" fmla="*/ 103 w 167"/>
                  <a:gd name="T65" fmla="*/ 158 h 223"/>
                  <a:gd name="T66" fmla="*/ 95 w 167"/>
                  <a:gd name="T67" fmla="*/ 164 h 223"/>
                  <a:gd name="T68" fmla="*/ 91 w 167"/>
                  <a:gd name="T69" fmla="*/ 185 h 223"/>
                  <a:gd name="T70" fmla="*/ 80 w 167"/>
                  <a:gd name="T71" fmla="*/ 191 h 223"/>
                  <a:gd name="T72" fmla="*/ 80 w 167"/>
                  <a:gd name="T73" fmla="*/ 202 h 223"/>
                  <a:gd name="T74" fmla="*/ 77 w 167"/>
                  <a:gd name="T75" fmla="*/ 216 h 223"/>
                  <a:gd name="T76" fmla="*/ 73 w 167"/>
                  <a:gd name="T77" fmla="*/ 223 h 223"/>
                  <a:gd name="T78" fmla="*/ 41 w 167"/>
                  <a:gd name="T79" fmla="*/ 217 h 223"/>
                  <a:gd name="T80" fmla="*/ 38 w 167"/>
                  <a:gd name="T81" fmla="*/ 209 h 223"/>
                  <a:gd name="T82" fmla="*/ 29 w 167"/>
                  <a:gd name="T83" fmla="*/ 203 h 223"/>
                  <a:gd name="T84" fmla="*/ 18 w 167"/>
                  <a:gd name="T85" fmla="*/ 200 h 223"/>
                  <a:gd name="T86" fmla="*/ 29 w 167"/>
                  <a:gd name="T87" fmla="*/ 184 h 223"/>
                  <a:gd name="T88" fmla="*/ 13 w 167"/>
                  <a:gd name="T89" fmla="*/ 178 h 223"/>
                  <a:gd name="T90" fmla="*/ 7 w 167"/>
                  <a:gd name="T91" fmla="*/ 176 h 223"/>
                  <a:gd name="T92" fmla="*/ 0 w 167"/>
                  <a:gd name="T93" fmla="*/ 167 h 223"/>
                  <a:gd name="T94" fmla="*/ 10 w 167"/>
                  <a:gd name="T95" fmla="*/ 158 h 223"/>
                  <a:gd name="T96" fmla="*/ 20 w 167"/>
                  <a:gd name="T97" fmla="*/ 165 h 223"/>
                  <a:gd name="T98" fmla="*/ 24 w 167"/>
                  <a:gd name="T99" fmla="*/ 171 h 223"/>
                  <a:gd name="T100" fmla="*/ 38 w 167"/>
                  <a:gd name="T101" fmla="*/ 173 h 223"/>
                  <a:gd name="T102" fmla="*/ 50 w 167"/>
                  <a:gd name="T103" fmla="*/ 176 h 223"/>
                  <a:gd name="T104" fmla="*/ 54 w 167"/>
                  <a:gd name="T105" fmla="*/ 164 h 223"/>
                  <a:gd name="T106" fmla="*/ 59 w 167"/>
                  <a:gd name="T107" fmla="*/ 143 h 223"/>
                  <a:gd name="T108" fmla="*/ 51 w 167"/>
                  <a:gd name="T109" fmla="*/ 132 h 223"/>
                  <a:gd name="T110" fmla="*/ 39 w 167"/>
                  <a:gd name="T111" fmla="*/ 124 h 223"/>
                  <a:gd name="T112" fmla="*/ 30 w 167"/>
                  <a:gd name="T113" fmla="*/ 121 h 223"/>
                  <a:gd name="T114" fmla="*/ 32 w 167"/>
                  <a:gd name="T115" fmla="*/ 102 h 223"/>
                  <a:gd name="T116" fmla="*/ 51 w 167"/>
                  <a:gd name="T117" fmla="*/ 89 h 223"/>
                  <a:gd name="T118" fmla="*/ 48 w 167"/>
                  <a:gd name="T119" fmla="*/ 77 h 223"/>
                  <a:gd name="T120" fmla="*/ 36 w 167"/>
                  <a:gd name="T121" fmla="*/ 73 h 223"/>
                  <a:gd name="T122" fmla="*/ 35 w 167"/>
                  <a:gd name="T123" fmla="*/ 5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7" h="223">
                    <a:moveTo>
                      <a:pt x="35" y="59"/>
                    </a:moveTo>
                    <a:lnTo>
                      <a:pt x="39" y="54"/>
                    </a:lnTo>
                    <a:lnTo>
                      <a:pt x="41" y="51"/>
                    </a:lnTo>
                    <a:lnTo>
                      <a:pt x="39" y="45"/>
                    </a:lnTo>
                    <a:lnTo>
                      <a:pt x="38" y="39"/>
                    </a:lnTo>
                    <a:lnTo>
                      <a:pt x="41" y="29"/>
                    </a:lnTo>
                    <a:lnTo>
                      <a:pt x="45" y="27"/>
                    </a:lnTo>
                    <a:lnTo>
                      <a:pt x="45" y="29"/>
                    </a:lnTo>
                    <a:lnTo>
                      <a:pt x="50" y="27"/>
                    </a:lnTo>
                    <a:lnTo>
                      <a:pt x="54" y="24"/>
                    </a:lnTo>
                    <a:lnTo>
                      <a:pt x="60" y="30"/>
                    </a:lnTo>
                    <a:lnTo>
                      <a:pt x="60" y="23"/>
                    </a:lnTo>
                    <a:lnTo>
                      <a:pt x="65" y="20"/>
                    </a:lnTo>
                    <a:lnTo>
                      <a:pt x="71" y="20"/>
                    </a:lnTo>
                    <a:lnTo>
                      <a:pt x="73" y="18"/>
                    </a:lnTo>
                    <a:lnTo>
                      <a:pt x="79" y="32"/>
                    </a:lnTo>
                    <a:lnTo>
                      <a:pt x="82" y="33"/>
                    </a:lnTo>
                    <a:lnTo>
                      <a:pt x="101" y="27"/>
                    </a:lnTo>
                    <a:lnTo>
                      <a:pt x="103" y="21"/>
                    </a:lnTo>
                    <a:lnTo>
                      <a:pt x="109" y="23"/>
                    </a:lnTo>
                    <a:lnTo>
                      <a:pt x="127" y="18"/>
                    </a:lnTo>
                    <a:lnTo>
                      <a:pt x="129" y="15"/>
                    </a:lnTo>
                    <a:lnTo>
                      <a:pt x="135" y="16"/>
                    </a:lnTo>
                    <a:lnTo>
                      <a:pt x="142" y="9"/>
                    </a:lnTo>
                    <a:lnTo>
                      <a:pt x="138" y="0"/>
                    </a:lnTo>
                    <a:lnTo>
                      <a:pt x="144" y="1"/>
                    </a:lnTo>
                    <a:lnTo>
                      <a:pt x="150" y="9"/>
                    </a:lnTo>
                    <a:lnTo>
                      <a:pt x="156" y="9"/>
                    </a:lnTo>
                    <a:lnTo>
                      <a:pt x="159" y="12"/>
                    </a:lnTo>
                    <a:lnTo>
                      <a:pt x="150" y="15"/>
                    </a:lnTo>
                    <a:lnTo>
                      <a:pt x="153" y="23"/>
                    </a:lnTo>
                    <a:lnTo>
                      <a:pt x="159" y="27"/>
                    </a:lnTo>
                    <a:lnTo>
                      <a:pt x="161" y="33"/>
                    </a:lnTo>
                    <a:lnTo>
                      <a:pt x="162" y="33"/>
                    </a:lnTo>
                    <a:lnTo>
                      <a:pt x="167" y="38"/>
                    </a:lnTo>
                    <a:lnTo>
                      <a:pt x="162" y="41"/>
                    </a:lnTo>
                    <a:lnTo>
                      <a:pt x="164" y="47"/>
                    </a:lnTo>
                    <a:lnTo>
                      <a:pt x="161" y="54"/>
                    </a:lnTo>
                    <a:lnTo>
                      <a:pt x="161" y="58"/>
                    </a:lnTo>
                    <a:lnTo>
                      <a:pt x="158" y="59"/>
                    </a:lnTo>
                    <a:lnTo>
                      <a:pt x="158" y="59"/>
                    </a:lnTo>
                    <a:lnTo>
                      <a:pt x="162" y="76"/>
                    </a:lnTo>
                    <a:lnTo>
                      <a:pt x="147" y="79"/>
                    </a:lnTo>
                    <a:lnTo>
                      <a:pt x="147" y="89"/>
                    </a:lnTo>
                    <a:lnTo>
                      <a:pt x="139" y="99"/>
                    </a:lnTo>
                    <a:lnTo>
                      <a:pt x="141" y="102"/>
                    </a:lnTo>
                    <a:lnTo>
                      <a:pt x="138" y="100"/>
                    </a:lnTo>
                    <a:lnTo>
                      <a:pt x="132" y="106"/>
                    </a:lnTo>
                    <a:lnTo>
                      <a:pt x="130" y="102"/>
                    </a:lnTo>
                    <a:lnTo>
                      <a:pt x="127" y="103"/>
                    </a:lnTo>
                    <a:lnTo>
                      <a:pt x="126" y="108"/>
                    </a:lnTo>
                    <a:lnTo>
                      <a:pt x="129" y="109"/>
                    </a:lnTo>
                    <a:lnTo>
                      <a:pt x="132" y="120"/>
                    </a:lnTo>
                    <a:lnTo>
                      <a:pt x="141" y="127"/>
                    </a:lnTo>
                    <a:lnTo>
                      <a:pt x="144" y="127"/>
                    </a:lnTo>
                    <a:lnTo>
                      <a:pt x="138" y="134"/>
                    </a:lnTo>
                    <a:lnTo>
                      <a:pt x="135" y="135"/>
                    </a:lnTo>
                    <a:lnTo>
                      <a:pt x="133" y="134"/>
                    </a:lnTo>
                    <a:lnTo>
                      <a:pt x="123" y="143"/>
                    </a:lnTo>
                    <a:lnTo>
                      <a:pt x="120" y="144"/>
                    </a:lnTo>
                    <a:lnTo>
                      <a:pt x="111" y="144"/>
                    </a:lnTo>
                    <a:lnTo>
                      <a:pt x="109" y="149"/>
                    </a:lnTo>
                    <a:lnTo>
                      <a:pt x="114" y="152"/>
                    </a:lnTo>
                    <a:lnTo>
                      <a:pt x="108" y="152"/>
                    </a:lnTo>
                    <a:lnTo>
                      <a:pt x="108" y="159"/>
                    </a:lnTo>
                    <a:lnTo>
                      <a:pt x="103" y="158"/>
                    </a:lnTo>
                    <a:lnTo>
                      <a:pt x="92" y="159"/>
                    </a:lnTo>
                    <a:lnTo>
                      <a:pt x="95" y="164"/>
                    </a:lnTo>
                    <a:lnTo>
                      <a:pt x="95" y="173"/>
                    </a:lnTo>
                    <a:lnTo>
                      <a:pt x="91" y="185"/>
                    </a:lnTo>
                    <a:lnTo>
                      <a:pt x="86" y="187"/>
                    </a:lnTo>
                    <a:lnTo>
                      <a:pt x="80" y="191"/>
                    </a:lnTo>
                    <a:lnTo>
                      <a:pt x="82" y="200"/>
                    </a:lnTo>
                    <a:lnTo>
                      <a:pt x="80" y="202"/>
                    </a:lnTo>
                    <a:lnTo>
                      <a:pt x="80" y="211"/>
                    </a:lnTo>
                    <a:lnTo>
                      <a:pt x="77" y="216"/>
                    </a:lnTo>
                    <a:lnTo>
                      <a:pt x="73" y="217"/>
                    </a:lnTo>
                    <a:lnTo>
                      <a:pt x="73" y="223"/>
                    </a:lnTo>
                    <a:lnTo>
                      <a:pt x="45" y="222"/>
                    </a:lnTo>
                    <a:lnTo>
                      <a:pt x="41" y="217"/>
                    </a:lnTo>
                    <a:lnTo>
                      <a:pt x="35" y="219"/>
                    </a:lnTo>
                    <a:lnTo>
                      <a:pt x="38" y="209"/>
                    </a:lnTo>
                    <a:lnTo>
                      <a:pt x="35" y="206"/>
                    </a:lnTo>
                    <a:lnTo>
                      <a:pt x="29" y="203"/>
                    </a:lnTo>
                    <a:lnTo>
                      <a:pt x="23" y="206"/>
                    </a:lnTo>
                    <a:lnTo>
                      <a:pt x="18" y="200"/>
                    </a:lnTo>
                    <a:lnTo>
                      <a:pt x="23" y="194"/>
                    </a:lnTo>
                    <a:lnTo>
                      <a:pt x="29" y="184"/>
                    </a:lnTo>
                    <a:lnTo>
                      <a:pt x="18" y="187"/>
                    </a:lnTo>
                    <a:lnTo>
                      <a:pt x="13" y="178"/>
                    </a:lnTo>
                    <a:lnTo>
                      <a:pt x="7" y="182"/>
                    </a:lnTo>
                    <a:lnTo>
                      <a:pt x="7" y="176"/>
                    </a:lnTo>
                    <a:lnTo>
                      <a:pt x="1" y="175"/>
                    </a:lnTo>
                    <a:lnTo>
                      <a:pt x="0" y="167"/>
                    </a:lnTo>
                    <a:lnTo>
                      <a:pt x="1" y="162"/>
                    </a:lnTo>
                    <a:lnTo>
                      <a:pt x="10" y="158"/>
                    </a:lnTo>
                    <a:lnTo>
                      <a:pt x="13" y="164"/>
                    </a:lnTo>
                    <a:lnTo>
                      <a:pt x="20" y="165"/>
                    </a:lnTo>
                    <a:lnTo>
                      <a:pt x="18" y="168"/>
                    </a:lnTo>
                    <a:lnTo>
                      <a:pt x="24" y="171"/>
                    </a:lnTo>
                    <a:lnTo>
                      <a:pt x="26" y="167"/>
                    </a:lnTo>
                    <a:lnTo>
                      <a:pt x="38" y="173"/>
                    </a:lnTo>
                    <a:lnTo>
                      <a:pt x="45" y="181"/>
                    </a:lnTo>
                    <a:lnTo>
                      <a:pt x="50" y="176"/>
                    </a:lnTo>
                    <a:lnTo>
                      <a:pt x="51" y="170"/>
                    </a:lnTo>
                    <a:lnTo>
                      <a:pt x="54" y="164"/>
                    </a:lnTo>
                    <a:lnTo>
                      <a:pt x="59" y="150"/>
                    </a:lnTo>
                    <a:lnTo>
                      <a:pt x="59" y="143"/>
                    </a:lnTo>
                    <a:lnTo>
                      <a:pt x="54" y="140"/>
                    </a:lnTo>
                    <a:lnTo>
                      <a:pt x="51" y="132"/>
                    </a:lnTo>
                    <a:lnTo>
                      <a:pt x="48" y="127"/>
                    </a:lnTo>
                    <a:lnTo>
                      <a:pt x="39" y="124"/>
                    </a:lnTo>
                    <a:lnTo>
                      <a:pt x="36" y="121"/>
                    </a:lnTo>
                    <a:lnTo>
                      <a:pt x="30" y="121"/>
                    </a:lnTo>
                    <a:lnTo>
                      <a:pt x="27" y="108"/>
                    </a:lnTo>
                    <a:lnTo>
                      <a:pt x="32" y="102"/>
                    </a:lnTo>
                    <a:lnTo>
                      <a:pt x="50" y="91"/>
                    </a:lnTo>
                    <a:lnTo>
                      <a:pt x="51" y="89"/>
                    </a:lnTo>
                    <a:lnTo>
                      <a:pt x="53" y="82"/>
                    </a:lnTo>
                    <a:lnTo>
                      <a:pt x="48" y="77"/>
                    </a:lnTo>
                    <a:lnTo>
                      <a:pt x="41" y="73"/>
                    </a:lnTo>
                    <a:lnTo>
                      <a:pt x="36" y="73"/>
                    </a:lnTo>
                    <a:lnTo>
                      <a:pt x="41" y="64"/>
                    </a:lnTo>
                    <a:lnTo>
                      <a:pt x="35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6" name="Freeform 5579">
                <a:extLst>
                  <a:ext uri="{FF2B5EF4-FFF2-40B4-BE49-F238E27FC236}">
                    <a16:creationId xmlns:a16="http://schemas.microsoft.com/office/drawing/2014/main" id="{86C40AFE-E911-3D68-703F-013738114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567"/>
                <a:ext cx="84" cy="112"/>
              </a:xfrm>
              <a:custGeom>
                <a:avLst/>
                <a:gdLst>
                  <a:gd name="T0" fmla="*/ 39 w 167"/>
                  <a:gd name="T1" fmla="*/ 54 h 223"/>
                  <a:gd name="T2" fmla="*/ 39 w 167"/>
                  <a:gd name="T3" fmla="*/ 45 h 223"/>
                  <a:gd name="T4" fmla="*/ 41 w 167"/>
                  <a:gd name="T5" fmla="*/ 29 h 223"/>
                  <a:gd name="T6" fmla="*/ 45 w 167"/>
                  <a:gd name="T7" fmla="*/ 29 h 223"/>
                  <a:gd name="T8" fmla="*/ 54 w 167"/>
                  <a:gd name="T9" fmla="*/ 24 h 223"/>
                  <a:gd name="T10" fmla="*/ 60 w 167"/>
                  <a:gd name="T11" fmla="*/ 23 h 223"/>
                  <a:gd name="T12" fmla="*/ 71 w 167"/>
                  <a:gd name="T13" fmla="*/ 20 h 223"/>
                  <a:gd name="T14" fmla="*/ 79 w 167"/>
                  <a:gd name="T15" fmla="*/ 32 h 223"/>
                  <a:gd name="T16" fmla="*/ 101 w 167"/>
                  <a:gd name="T17" fmla="*/ 27 h 223"/>
                  <a:gd name="T18" fmla="*/ 109 w 167"/>
                  <a:gd name="T19" fmla="*/ 23 h 223"/>
                  <a:gd name="T20" fmla="*/ 129 w 167"/>
                  <a:gd name="T21" fmla="*/ 15 h 223"/>
                  <a:gd name="T22" fmla="*/ 142 w 167"/>
                  <a:gd name="T23" fmla="*/ 9 h 223"/>
                  <a:gd name="T24" fmla="*/ 144 w 167"/>
                  <a:gd name="T25" fmla="*/ 1 h 223"/>
                  <a:gd name="T26" fmla="*/ 156 w 167"/>
                  <a:gd name="T27" fmla="*/ 9 h 223"/>
                  <a:gd name="T28" fmla="*/ 150 w 167"/>
                  <a:gd name="T29" fmla="*/ 15 h 223"/>
                  <a:gd name="T30" fmla="*/ 159 w 167"/>
                  <a:gd name="T31" fmla="*/ 27 h 223"/>
                  <a:gd name="T32" fmla="*/ 162 w 167"/>
                  <a:gd name="T33" fmla="*/ 33 h 223"/>
                  <a:gd name="T34" fmla="*/ 162 w 167"/>
                  <a:gd name="T35" fmla="*/ 41 h 223"/>
                  <a:gd name="T36" fmla="*/ 161 w 167"/>
                  <a:gd name="T37" fmla="*/ 54 h 223"/>
                  <a:gd name="T38" fmla="*/ 158 w 167"/>
                  <a:gd name="T39" fmla="*/ 59 h 223"/>
                  <a:gd name="T40" fmla="*/ 162 w 167"/>
                  <a:gd name="T41" fmla="*/ 76 h 223"/>
                  <a:gd name="T42" fmla="*/ 147 w 167"/>
                  <a:gd name="T43" fmla="*/ 89 h 223"/>
                  <a:gd name="T44" fmla="*/ 141 w 167"/>
                  <a:gd name="T45" fmla="*/ 102 h 223"/>
                  <a:gd name="T46" fmla="*/ 132 w 167"/>
                  <a:gd name="T47" fmla="*/ 106 h 223"/>
                  <a:gd name="T48" fmla="*/ 127 w 167"/>
                  <a:gd name="T49" fmla="*/ 103 h 223"/>
                  <a:gd name="T50" fmla="*/ 129 w 167"/>
                  <a:gd name="T51" fmla="*/ 109 h 223"/>
                  <a:gd name="T52" fmla="*/ 141 w 167"/>
                  <a:gd name="T53" fmla="*/ 127 h 223"/>
                  <a:gd name="T54" fmla="*/ 138 w 167"/>
                  <a:gd name="T55" fmla="*/ 134 h 223"/>
                  <a:gd name="T56" fmla="*/ 133 w 167"/>
                  <a:gd name="T57" fmla="*/ 134 h 223"/>
                  <a:gd name="T58" fmla="*/ 120 w 167"/>
                  <a:gd name="T59" fmla="*/ 144 h 223"/>
                  <a:gd name="T60" fmla="*/ 109 w 167"/>
                  <a:gd name="T61" fmla="*/ 149 h 223"/>
                  <a:gd name="T62" fmla="*/ 108 w 167"/>
                  <a:gd name="T63" fmla="*/ 152 h 223"/>
                  <a:gd name="T64" fmla="*/ 103 w 167"/>
                  <a:gd name="T65" fmla="*/ 158 h 223"/>
                  <a:gd name="T66" fmla="*/ 95 w 167"/>
                  <a:gd name="T67" fmla="*/ 164 h 223"/>
                  <a:gd name="T68" fmla="*/ 91 w 167"/>
                  <a:gd name="T69" fmla="*/ 185 h 223"/>
                  <a:gd name="T70" fmla="*/ 80 w 167"/>
                  <a:gd name="T71" fmla="*/ 191 h 223"/>
                  <a:gd name="T72" fmla="*/ 80 w 167"/>
                  <a:gd name="T73" fmla="*/ 202 h 223"/>
                  <a:gd name="T74" fmla="*/ 77 w 167"/>
                  <a:gd name="T75" fmla="*/ 216 h 223"/>
                  <a:gd name="T76" fmla="*/ 73 w 167"/>
                  <a:gd name="T77" fmla="*/ 223 h 223"/>
                  <a:gd name="T78" fmla="*/ 41 w 167"/>
                  <a:gd name="T79" fmla="*/ 217 h 223"/>
                  <a:gd name="T80" fmla="*/ 38 w 167"/>
                  <a:gd name="T81" fmla="*/ 209 h 223"/>
                  <a:gd name="T82" fmla="*/ 29 w 167"/>
                  <a:gd name="T83" fmla="*/ 203 h 223"/>
                  <a:gd name="T84" fmla="*/ 18 w 167"/>
                  <a:gd name="T85" fmla="*/ 200 h 223"/>
                  <a:gd name="T86" fmla="*/ 29 w 167"/>
                  <a:gd name="T87" fmla="*/ 184 h 223"/>
                  <a:gd name="T88" fmla="*/ 13 w 167"/>
                  <a:gd name="T89" fmla="*/ 178 h 223"/>
                  <a:gd name="T90" fmla="*/ 7 w 167"/>
                  <a:gd name="T91" fmla="*/ 176 h 223"/>
                  <a:gd name="T92" fmla="*/ 0 w 167"/>
                  <a:gd name="T93" fmla="*/ 167 h 223"/>
                  <a:gd name="T94" fmla="*/ 10 w 167"/>
                  <a:gd name="T95" fmla="*/ 158 h 223"/>
                  <a:gd name="T96" fmla="*/ 20 w 167"/>
                  <a:gd name="T97" fmla="*/ 165 h 223"/>
                  <a:gd name="T98" fmla="*/ 24 w 167"/>
                  <a:gd name="T99" fmla="*/ 171 h 223"/>
                  <a:gd name="T100" fmla="*/ 38 w 167"/>
                  <a:gd name="T101" fmla="*/ 173 h 223"/>
                  <a:gd name="T102" fmla="*/ 50 w 167"/>
                  <a:gd name="T103" fmla="*/ 176 h 223"/>
                  <a:gd name="T104" fmla="*/ 54 w 167"/>
                  <a:gd name="T105" fmla="*/ 164 h 223"/>
                  <a:gd name="T106" fmla="*/ 59 w 167"/>
                  <a:gd name="T107" fmla="*/ 143 h 223"/>
                  <a:gd name="T108" fmla="*/ 51 w 167"/>
                  <a:gd name="T109" fmla="*/ 132 h 223"/>
                  <a:gd name="T110" fmla="*/ 39 w 167"/>
                  <a:gd name="T111" fmla="*/ 124 h 223"/>
                  <a:gd name="T112" fmla="*/ 30 w 167"/>
                  <a:gd name="T113" fmla="*/ 121 h 223"/>
                  <a:gd name="T114" fmla="*/ 32 w 167"/>
                  <a:gd name="T115" fmla="*/ 102 h 223"/>
                  <a:gd name="T116" fmla="*/ 51 w 167"/>
                  <a:gd name="T117" fmla="*/ 89 h 223"/>
                  <a:gd name="T118" fmla="*/ 48 w 167"/>
                  <a:gd name="T119" fmla="*/ 77 h 223"/>
                  <a:gd name="T120" fmla="*/ 36 w 167"/>
                  <a:gd name="T121" fmla="*/ 73 h 223"/>
                  <a:gd name="T122" fmla="*/ 35 w 167"/>
                  <a:gd name="T123" fmla="*/ 5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7" h="223">
                    <a:moveTo>
                      <a:pt x="35" y="59"/>
                    </a:moveTo>
                    <a:lnTo>
                      <a:pt x="39" y="54"/>
                    </a:lnTo>
                    <a:lnTo>
                      <a:pt x="41" y="51"/>
                    </a:lnTo>
                    <a:lnTo>
                      <a:pt x="39" y="45"/>
                    </a:lnTo>
                    <a:lnTo>
                      <a:pt x="38" y="39"/>
                    </a:lnTo>
                    <a:lnTo>
                      <a:pt x="41" y="29"/>
                    </a:lnTo>
                    <a:lnTo>
                      <a:pt x="45" y="27"/>
                    </a:lnTo>
                    <a:lnTo>
                      <a:pt x="45" y="29"/>
                    </a:lnTo>
                    <a:lnTo>
                      <a:pt x="50" y="27"/>
                    </a:lnTo>
                    <a:lnTo>
                      <a:pt x="54" y="24"/>
                    </a:lnTo>
                    <a:lnTo>
                      <a:pt x="60" y="30"/>
                    </a:lnTo>
                    <a:lnTo>
                      <a:pt x="60" y="23"/>
                    </a:lnTo>
                    <a:lnTo>
                      <a:pt x="65" y="20"/>
                    </a:lnTo>
                    <a:lnTo>
                      <a:pt x="71" y="20"/>
                    </a:lnTo>
                    <a:lnTo>
                      <a:pt x="73" y="18"/>
                    </a:lnTo>
                    <a:lnTo>
                      <a:pt x="79" y="32"/>
                    </a:lnTo>
                    <a:lnTo>
                      <a:pt x="82" y="33"/>
                    </a:lnTo>
                    <a:lnTo>
                      <a:pt x="101" y="27"/>
                    </a:lnTo>
                    <a:lnTo>
                      <a:pt x="103" y="21"/>
                    </a:lnTo>
                    <a:lnTo>
                      <a:pt x="109" y="23"/>
                    </a:lnTo>
                    <a:lnTo>
                      <a:pt x="127" y="18"/>
                    </a:lnTo>
                    <a:lnTo>
                      <a:pt x="129" y="15"/>
                    </a:lnTo>
                    <a:lnTo>
                      <a:pt x="135" y="16"/>
                    </a:lnTo>
                    <a:lnTo>
                      <a:pt x="142" y="9"/>
                    </a:lnTo>
                    <a:lnTo>
                      <a:pt x="138" y="0"/>
                    </a:lnTo>
                    <a:lnTo>
                      <a:pt x="144" y="1"/>
                    </a:lnTo>
                    <a:lnTo>
                      <a:pt x="150" y="9"/>
                    </a:lnTo>
                    <a:lnTo>
                      <a:pt x="156" y="9"/>
                    </a:lnTo>
                    <a:lnTo>
                      <a:pt x="159" y="12"/>
                    </a:lnTo>
                    <a:lnTo>
                      <a:pt x="150" y="15"/>
                    </a:lnTo>
                    <a:lnTo>
                      <a:pt x="153" y="23"/>
                    </a:lnTo>
                    <a:lnTo>
                      <a:pt x="159" y="27"/>
                    </a:lnTo>
                    <a:lnTo>
                      <a:pt x="161" y="33"/>
                    </a:lnTo>
                    <a:lnTo>
                      <a:pt x="162" y="33"/>
                    </a:lnTo>
                    <a:lnTo>
                      <a:pt x="167" y="38"/>
                    </a:lnTo>
                    <a:lnTo>
                      <a:pt x="162" y="41"/>
                    </a:lnTo>
                    <a:lnTo>
                      <a:pt x="164" y="47"/>
                    </a:lnTo>
                    <a:lnTo>
                      <a:pt x="161" y="54"/>
                    </a:lnTo>
                    <a:lnTo>
                      <a:pt x="161" y="58"/>
                    </a:lnTo>
                    <a:lnTo>
                      <a:pt x="158" y="59"/>
                    </a:lnTo>
                    <a:lnTo>
                      <a:pt x="158" y="59"/>
                    </a:lnTo>
                    <a:lnTo>
                      <a:pt x="162" y="76"/>
                    </a:lnTo>
                    <a:lnTo>
                      <a:pt x="147" y="79"/>
                    </a:lnTo>
                    <a:lnTo>
                      <a:pt x="147" y="89"/>
                    </a:lnTo>
                    <a:lnTo>
                      <a:pt x="139" y="99"/>
                    </a:lnTo>
                    <a:lnTo>
                      <a:pt x="141" y="102"/>
                    </a:lnTo>
                    <a:lnTo>
                      <a:pt x="138" y="100"/>
                    </a:lnTo>
                    <a:lnTo>
                      <a:pt x="132" y="106"/>
                    </a:lnTo>
                    <a:lnTo>
                      <a:pt x="130" y="102"/>
                    </a:lnTo>
                    <a:lnTo>
                      <a:pt x="127" y="103"/>
                    </a:lnTo>
                    <a:lnTo>
                      <a:pt x="126" y="108"/>
                    </a:lnTo>
                    <a:lnTo>
                      <a:pt x="129" y="109"/>
                    </a:lnTo>
                    <a:lnTo>
                      <a:pt x="132" y="120"/>
                    </a:lnTo>
                    <a:lnTo>
                      <a:pt x="141" y="127"/>
                    </a:lnTo>
                    <a:lnTo>
                      <a:pt x="144" y="127"/>
                    </a:lnTo>
                    <a:lnTo>
                      <a:pt x="138" y="134"/>
                    </a:lnTo>
                    <a:lnTo>
                      <a:pt x="135" y="135"/>
                    </a:lnTo>
                    <a:lnTo>
                      <a:pt x="133" y="134"/>
                    </a:lnTo>
                    <a:lnTo>
                      <a:pt x="123" y="143"/>
                    </a:lnTo>
                    <a:lnTo>
                      <a:pt x="120" y="144"/>
                    </a:lnTo>
                    <a:lnTo>
                      <a:pt x="111" y="144"/>
                    </a:lnTo>
                    <a:lnTo>
                      <a:pt x="109" y="149"/>
                    </a:lnTo>
                    <a:lnTo>
                      <a:pt x="114" y="152"/>
                    </a:lnTo>
                    <a:lnTo>
                      <a:pt x="108" y="152"/>
                    </a:lnTo>
                    <a:lnTo>
                      <a:pt x="108" y="159"/>
                    </a:lnTo>
                    <a:lnTo>
                      <a:pt x="103" y="158"/>
                    </a:lnTo>
                    <a:lnTo>
                      <a:pt x="92" y="159"/>
                    </a:lnTo>
                    <a:lnTo>
                      <a:pt x="95" y="164"/>
                    </a:lnTo>
                    <a:lnTo>
                      <a:pt x="95" y="173"/>
                    </a:lnTo>
                    <a:lnTo>
                      <a:pt x="91" y="185"/>
                    </a:lnTo>
                    <a:lnTo>
                      <a:pt x="86" y="187"/>
                    </a:lnTo>
                    <a:lnTo>
                      <a:pt x="80" y="191"/>
                    </a:lnTo>
                    <a:lnTo>
                      <a:pt x="82" y="200"/>
                    </a:lnTo>
                    <a:lnTo>
                      <a:pt x="80" y="202"/>
                    </a:lnTo>
                    <a:lnTo>
                      <a:pt x="80" y="211"/>
                    </a:lnTo>
                    <a:lnTo>
                      <a:pt x="77" y="216"/>
                    </a:lnTo>
                    <a:lnTo>
                      <a:pt x="73" y="217"/>
                    </a:lnTo>
                    <a:lnTo>
                      <a:pt x="73" y="223"/>
                    </a:lnTo>
                    <a:lnTo>
                      <a:pt x="45" y="222"/>
                    </a:lnTo>
                    <a:lnTo>
                      <a:pt x="41" y="217"/>
                    </a:lnTo>
                    <a:lnTo>
                      <a:pt x="35" y="219"/>
                    </a:lnTo>
                    <a:lnTo>
                      <a:pt x="38" y="209"/>
                    </a:lnTo>
                    <a:lnTo>
                      <a:pt x="35" y="206"/>
                    </a:lnTo>
                    <a:lnTo>
                      <a:pt x="29" y="203"/>
                    </a:lnTo>
                    <a:lnTo>
                      <a:pt x="23" y="206"/>
                    </a:lnTo>
                    <a:lnTo>
                      <a:pt x="18" y="200"/>
                    </a:lnTo>
                    <a:lnTo>
                      <a:pt x="23" y="194"/>
                    </a:lnTo>
                    <a:lnTo>
                      <a:pt x="29" y="184"/>
                    </a:lnTo>
                    <a:lnTo>
                      <a:pt x="18" y="187"/>
                    </a:lnTo>
                    <a:lnTo>
                      <a:pt x="13" y="178"/>
                    </a:lnTo>
                    <a:lnTo>
                      <a:pt x="7" y="182"/>
                    </a:lnTo>
                    <a:lnTo>
                      <a:pt x="7" y="176"/>
                    </a:lnTo>
                    <a:lnTo>
                      <a:pt x="1" y="175"/>
                    </a:lnTo>
                    <a:lnTo>
                      <a:pt x="0" y="167"/>
                    </a:lnTo>
                    <a:lnTo>
                      <a:pt x="1" y="162"/>
                    </a:lnTo>
                    <a:lnTo>
                      <a:pt x="10" y="158"/>
                    </a:lnTo>
                    <a:lnTo>
                      <a:pt x="13" y="164"/>
                    </a:lnTo>
                    <a:lnTo>
                      <a:pt x="20" y="165"/>
                    </a:lnTo>
                    <a:lnTo>
                      <a:pt x="18" y="168"/>
                    </a:lnTo>
                    <a:lnTo>
                      <a:pt x="24" y="171"/>
                    </a:lnTo>
                    <a:lnTo>
                      <a:pt x="26" y="167"/>
                    </a:lnTo>
                    <a:lnTo>
                      <a:pt x="38" y="173"/>
                    </a:lnTo>
                    <a:lnTo>
                      <a:pt x="45" y="181"/>
                    </a:lnTo>
                    <a:lnTo>
                      <a:pt x="50" y="176"/>
                    </a:lnTo>
                    <a:lnTo>
                      <a:pt x="51" y="170"/>
                    </a:lnTo>
                    <a:lnTo>
                      <a:pt x="54" y="164"/>
                    </a:lnTo>
                    <a:lnTo>
                      <a:pt x="59" y="150"/>
                    </a:lnTo>
                    <a:lnTo>
                      <a:pt x="59" y="143"/>
                    </a:lnTo>
                    <a:lnTo>
                      <a:pt x="54" y="140"/>
                    </a:lnTo>
                    <a:lnTo>
                      <a:pt x="51" y="132"/>
                    </a:lnTo>
                    <a:lnTo>
                      <a:pt x="48" y="127"/>
                    </a:lnTo>
                    <a:lnTo>
                      <a:pt x="39" y="124"/>
                    </a:lnTo>
                    <a:lnTo>
                      <a:pt x="36" y="121"/>
                    </a:lnTo>
                    <a:lnTo>
                      <a:pt x="30" y="121"/>
                    </a:lnTo>
                    <a:lnTo>
                      <a:pt x="27" y="108"/>
                    </a:lnTo>
                    <a:lnTo>
                      <a:pt x="32" y="102"/>
                    </a:lnTo>
                    <a:lnTo>
                      <a:pt x="50" y="91"/>
                    </a:lnTo>
                    <a:lnTo>
                      <a:pt x="51" y="89"/>
                    </a:lnTo>
                    <a:lnTo>
                      <a:pt x="53" y="82"/>
                    </a:lnTo>
                    <a:lnTo>
                      <a:pt x="48" y="77"/>
                    </a:lnTo>
                    <a:lnTo>
                      <a:pt x="41" y="73"/>
                    </a:lnTo>
                    <a:lnTo>
                      <a:pt x="36" y="73"/>
                    </a:lnTo>
                    <a:lnTo>
                      <a:pt x="41" y="64"/>
                    </a:lnTo>
                    <a:lnTo>
                      <a:pt x="35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7" name="Freeform 5580">
                <a:extLst>
                  <a:ext uri="{FF2B5EF4-FFF2-40B4-BE49-F238E27FC236}">
                    <a16:creationId xmlns:a16="http://schemas.microsoft.com/office/drawing/2014/main" id="{D2130427-0DE9-3145-3F29-3249A1A06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552"/>
                <a:ext cx="53" cy="76"/>
              </a:xfrm>
              <a:custGeom>
                <a:avLst/>
                <a:gdLst>
                  <a:gd name="T0" fmla="*/ 64 w 105"/>
                  <a:gd name="T1" fmla="*/ 0 h 152"/>
                  <a:gd name="T2" fmla="*/ 50 w 105"/>
                  <a:gd name="T3" fmla="*/ 17 h 152"/>
                  <a:gd name="T4" fmla="*/ 53 w 105"/>
                  <a:gd name="T5" fmla="*/ 26 h 152"/>
                  <a:gd name="T6" fmla="*/ 44 w 105"/>
                  <a:gd name="T7" fmla="*/ 33 h 152"/>
                  <a:gd name="T8" fmla="*/ 35 w 105"/>
                  <a:gd name="T9" fmla="*/ 23 h 152"/>
                  <a:gd name="T10" fmla="*/ 29 w 105"/>
                  <a:gd name="T11" fmla="*/ 36 h 152"/>
                  <a:gd name="T12" fmla="*/ 22 w 105"/>
                  <a:gd name="T13" fmla="*/ 39 h 152"/>
                  <a:gd name="T14" fmla="*/ 9 w 105"/>
                  <a:gd name="T15" fmla="*/ 41 h 152"/>
                  <a:gd name="T16" fmla="*/ 0 w 105"/>
                  <a:gd name="T17" fmla="*/ 50 h 152"/>
                  <a:gd name="T18" fmla="*/ 6 w 105"/>
                  <a:gd name="T19" fmla="*/ 65 h 152"/>
                  <a:gd name="T20" fmla="*/ 14 w 105"/>
                  <a:gd name="T21" fmla="*/ 65 h 152"/>
                  <a:gd name="T22" fmla="*/ 20 w 105"/>
                  <a:gd name="T23" fmla="*/ 71 h 152"/>
                  <a:gd name="T24" fmla="*/ 31 w 105"/>
                  <a:gd name="T25" fmla="*/ 70 h 152"/>
                  <a:gd name="T26" fmla="*/ 25 w 105"/>
                  <a:gd name="T27" fmla="*/ 77 h 152"/>
                  <a:gd name="T28" fmla="*/ 29 w 105"/>
                  <a:gd name="T29" fmla="*/ 91 h 152"/>
                  <a:gd name="T30" fmla="*/ 34 w 105"/>
                  <a:gd name="T31" fmla="*/ 106 h 152"/>
                  <a:gd name="T32" fmla="*/ 46 w 105"/>
                  <a:gd name="T33" fmla="*/ 120 h 152"/>
                  <a:gd name="T34" fmla="*/ 35 w 105"/>
                  <a:gd name="T35" fmla="*/ 123 h 152"/>
                  <a:gd name="T36" fmla="*/ 50 w 105"/>
                  <a:gd name="T37" fmla="*/ 140 h 152"/>
                  <a:gd name="T38" fmla="*/ 63 w 105"/>
                  <a:gd name="T39" fmla="*/ 134 h 152"/>
                  <a:gd name="T40" fmla="*/ 79 w 105"/>
                  <a:gd name="T41" fmla="*/ 141 h 152"/>
                  <a:gd name="T42" fmla="*/ 87 w 105"/>
                  <a:gd name="T43" fmla="*/ 146 h 152"/>
                  <a:gd name="T44" fmla="*/ 87 w 105"/>
                  <a:gd name="T45" fmla="*/ 132 h 152"/>
                  <a:gd name="T46" fmla="*/ 93 w 105"/>
                  <a:gd name="T47" fmla="*/ 117 h 152"/>
                  <a:gd name="T48" fmla="*/ 93 w 105"/>
                  <a:gd name="T49" fmla="*/ 105 h 152"/>
                  <a:gd name="T50" fmla="*/ 97 w 105"/>
                  <a:gd name="T51" fmla="*/ 93 h 152"/>
                  <a:gd name="T52" fmla="*/ 104 w 105"/>
                  <a:gd name="T53" fmla="*/ 87 h 152"/>
                  <a:gd name="T54" fmla="*/ 94 w 105"/>
                  <a:gd name="T55" fmla="*/ 80 h 152"/>
                  <a:gd name="T56" fmla="*/ 87 w 105"/>
                  <a:gd name="T57" fmla="*/ 77 h 152"/>
                  <a:gd name="T58" fmla="*/ 91 w 105"/>
                  <a:gd name="T59" fmla="*/ 68 h 152"/>
                  <a:gd name="T60" fmla="*/ 105 w 105"/>
                  <a:gd name="T61" fmla="*/ 62 h 152"/>
                  <a:gd name="T62" fmla="*/ 96 w 105"/>
                  <a:gd name="T63" fmla="*/ 55 h 152"/>
                  <a:gd name="T64" fmla="*/ 91 w 105"/>
                  <a:gd name="T65" fmla="*/ 44 h 152"/>
                  <a:gd name="T66" fmla="*/ 88 w 105"/>
                  <a:gd name="T67" fmla="*/ 33 h 152"/>
                  <a:gd name="T68" fmla="*/ 72 w 105"/>
                  <a:gd name="T69" fmla="*/ 23 h 152"/>
                  <a:gd name="T70" fmla="*/ 73 w 105"/>
                  <a:gd name="T71" fmla="*/ 12 h 152"/>
                  <a:gd name="T72" fmla="*/ 70 w 105"/>
                  <a:gd name="T73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5" h="152">
                    <a:moveTo>
                      <a:pt x="70" y="1"/>
                    </a:moveTo>
                    <a:lnTo>
                      <a:pt x="64" y="0"/>
                    </a:lnTo>
                    <a:lnTo>
                      <a:pt x="60" y="11"/>
                    </a:lnTo>
                    <a:lnTo>
                      <a:pt x="50" y="17"/>
                    </a:lnTo>
                    <a:lnTo>
                      <a:pt x="50" y="23"/>
                    </a:lnTo>
                    <a:lnTo>
                      <a:pt x="53" y="26"/>
                    </a:lnTo>
                    <a:lnTo>
                      <a:pt x="47" y="33"/>
                    </a:lnTo>
                    <a:lnTo>
                      <a:pt x="44" y="33"/>
                    </a:lnTo>
                    <a:lnTo>
                      <a:pt x="37" y="24"/>
                    </a:lnTo>
                    <a:lnTo>
                      <a:pt x="35" y="23"/>
                    </a:lnTo>
                    <a:lnTo>
                      <a:pt x="32" y="24"/>
                    </a:lnTo>
                    <a:lnTo>
                      <a:pt x="29" y="36"/>
                    </a:lnTo>
                    <a:lnTo>
                      <a:pt x="25" y="41"/>
                    </a:lnTo>
                    <a:lnTo>
                      <a:pt x="22" y="39"/>
                    </a:lnTo>
                    <a:lnTo>
                      <a:pt x="14" y="42"/>
                    </a:lnTo>
                    <a:lnTo>
                      <a:pt x="9" y="41"/>
                    </a:lnTo>
                    <a:lnTo>
                      <a:pt x="2" y="45"/>
                    </a:lnTo>
                    <a:lnTo>
                      <a:pt x="0" y="50"/>
                    </a:lnTo>
                    <a:lnTo>
                      <a:pt x="8" y="50"/>
                    </a:lnTo>
                    <a:lnTo>
                      <a:pt x="6" y="65"/>
                    </a:lnTo>
                    <a:lnTo>
                      <a:pt x="12" y="68"/>
                    </a:lnTo>
                    <a:lnTo>
                      <a:pt x="14" y="65"/>
                    </a:lnTo>
                    <a:lnTo>
                      <a:pt x="17" y="67"/>
                    </a:lnTo>
                    <a:lnTo>
                      <a:pt x="20" y="71"/>
                    </a:lnTo>
                    <a:lnTo>
                      <a:pt x="26" y="70"/>
                    </a:lnTo>
                    <a:lnTo>
                      <a:pt x="31" y="70"/>
                    </a:lnTo>
                    <a:lnTo>
                      <a:pt x="29" y="71"/>
                    </a:lnTo>
                    <a:lnTo>
                      <a:pt x="25" y="77"/>
                    </a:lnTo>
                    <a:lnTo>
                      <a:pt x="25" y="91"/>
                    </a:lnTo>
                    <a:lnTo>
                      <a:pt x="29" y="91"/>
                    </a:lnTo>
                    <a:lnTo>
                      <a:pt x="34" y="97"/>
                    </a:lnTo>
                    <a:lnTo>
                      <a:pt x="34" y="106"/>
                    </a:lnTo>
                    <a:lnTo>
                      <a:pt x="40" y="105"/>
                    </a:lnTo>
                    <a:lnTo>
                      <a:pt x="46" y="120"/>
                    </a:lnTo>
                    <a:lnTo>
                      <a:pt x="44" y="129"/>
                    </a:lnTo>
                    <a:lnTo>
                      <a:pt x="35" y="123"/>
                    </a:lnTo>
                    <a:lnTo>
                      <a:pt x="31" y="152"/>
                    </a:lnTo>
                    <a:lnTo>
                      <a:pt x="50" y="140"/>
                    </a:lnTo>
                    <a:lnTo>
                      <a:pt x="53" y="137"/>
                    </a:lnTo>
                    <a:lnTo>
                      <a:pt x="63" y="134"/>
                    </a:lnTo>
                    <a:lnTo>
                      <a:pt x="70" y="134"/>
                    </a:lnTo>
                    <a:lnTo>
                      <a:pt x="79" y="141"/>
                    </a:lnTo>
                    <a:lnTo>
                      <a:pt x="84" y="147"/>
                    </a:lnTo>
                    <a:lnTo>
                      <a:pt x="87" y="146"/>
                    </a:lnTo>
                    <a:lnTo>
                      <a:pt x="81" y="138"/>
                    </a:lnTo>
                    <a:lnTo>
                      <a:pt x="87" y="132"/>
                    </a:lnTo>
                    <a:lnTo>
                      <a:pt x="87" y="126"/>
                    </a:lnTo>
                    <a:lnTo>
                      <a:pt x="93" y="117"/>
                    </a:lnTo>
                    <a:lnTo>
                      <a:pt x="91" y="111"/>
                    </a:lnTo>
                    <a:lnTo>
                      <a:pt x="93" y="105"/>
                    </a:lnTo>
                    <a:lnTo>
                      <a:pt x="93" y="97"/>
                    </a:lnTo>
                    <a:lnTo>
                      <a:pt x="97" y="93"/>
                    </a:lnTo>
                    <a:lnTo>
                      <a:pt x="97" y="91"/>
                    </a:lnTo>
                    <a:lnTo>
                      <a:pt x="104" y="87"/>
                    </a:lnTo>
                    <a:lnTo>
                      <a:pt x="99" y="80"/>
                    </a:lnTo>
                    <a:lnTo>
                      <a:pt x="94" y="80"/>
                    </a:lnTo>
                    <a:lnTo>
                      <a:pt x="91" y="83"/>
                    </a:lnTo>
                    <a:lnTo>
                      <a:pt x="87" y="77"/>
                    </a:lnTo>
                    <a:lnTo>
                      <a:pt x="87" y="71"/>
                    </a:lnTo>
                    <a:lnTo>
                      <a:pt x="91" y="68"/>
                    </a:lnTo>
                    <a:lnTo>
                      <a:pt x="102" y="62"/>
                    </a:lnTo>
                    <a:lnTo>
                      <a:pt x="105" y="62"/>
                    </a:lnTo>
                    <a:lnTo>
                      <a:pt x="105" y="56"/>
                    </a:lnTo>
                    <a:lnTo>
                      <a:pt x="96" y="55"/>
                    </a:lnTo>
                    <a:lnTo>
                      <a:pt x="90" y="47"/>
                    </a:lnTo>
                    <a:lnTo>
                      <a:pt x="91" y="44"/>
                    </a:lnTo>
                    <a:lnTo>
                      <a:pt x="87" y="38"/>
                    </a:lnTo>
                    <a:lnTo>
                      <a:pt x="88" y="33"/>
                    </a:lnTo>
                    <a:lnTo>
                      <a:pt x="79" y="33"/>
                    </a:lnTo>
                    <a:lnTo>
                      <a:pt x="72" y="23"/>
                    </a:lnTo>
                    <a:lnTo>
                      <a:pt x="75" y="18"/>
                    </a:lnTo>
                    <a:lnTo>
                      <a:pt x="73" y="12"/>
                    </a:lnTo>
                    <a:lnTo>
                      <a:pt x="70" y="7"/>
                    </a:lnTo>
                    <a:lnTo>
                      <a:pt x="70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8" name="Freeform 5581">
                <a:extLst>
                  <a:ext uri="{FF2B5EF4-FFF2-40B4-BE49-F238E27FC236}">
                    <a16:creationId xmlns:a16="http://schemas.microsoft.com/office/drawing/2014/main" id="{EB874CDC-760C-3A04-85C9-606A5972C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552"/>
                <a:ext cx="53" cy="76"/>
              </a:xfrm>
              <a:custGeom>
                <a:avLst/>
                <a:gdLst>
                  <a:gd name="T0" fmla="*/ 70 w 105"/>
                  <a:gd name="T1" fmla="*/ 7 h 152"/>
                  <a:gd name="T2" fmla="*/ 75 w 105"/>
                  <a:gd name="T3" fmla="*/ 18 h 152"/>
                  <a:gd name="T4" fmla="*/ 79 w 105"/>
                  <a:gd name="T5" fmla="*/ 33 h 152"/>
                  <a:gd name="T6" fmla="*/ 87 w 105"/>
                  <a:gd name="T7" fmla="*/ 38 h 152"/>
                  <a:gd name="T8" fmla="*/ 90 w 105"/>
                  <a:gd name="T9" fmla="*/ 47 h 152"/>
                  <a:gd name="T10" fmla="*/ 105 w 105"/>
                  <a:gd name="T11" fmla="*/ 56 h 152"/>
                  <a:gd name="T12" fmla="*/ 102 w 105"/>
                  <a:gd name="T13" fmla="*/ 62 h 152"/>
                  <a:gd name="T14" fmla="*/ 87 w 105"/>
                  <a:gd name="T15" fmla="*/ 71 h 152"/>
                  <a:gd name="T16" fmla="*/ 91 w 105"/>
                  <a:gd name="T17" fmla="*/ 83 h 152"/>
                  <a:gd name="T18" fmla="*/ 99 w 105"/>
                  <a:gd name="T19" fmla="*/ 80 h 152"/>
                  <a:gd name="T20" fmla="*/ 97 w 105"/>
                  <a:gd name="T21" fmla="*/ 91 h 152"/>
                  <a:gd name="T22" fmla="*/ 93 w 105"/>
                  <a:gd name="T23" fmla="*/ 97 h 152"/>
                  <a:gd name="T24" fmla="*/ 91 w 105"/>
                  <a:gd name="T25" fmla="*/ 111 h 152"/>
                  <a:gd name="T26" fmla="*/ 87 w 105"/>
                  <a:gd name="T27" fmla="*/ 126 h 152"/>
                  <a:gd name="T28" fmla="*/ 81 w 105"/>
                  <a:gd name="T29" fmla="*/ 138 h 152"/>
                  <a:gd name="T30" fmla="*/ 84 w 105"/>
                  <a:gd name="T31" fmla="*/ 147 h 152"/>
                  <a:gd name="T32" fmla="*/ 70 w 105"/>
                  <a:gd name="T33" fmla="*/ 134 h 152"/>
                  <a:gd name="T34" fmla="*/ 53 w 105"/>
                  <a:gd name="T35" fmla="*/ 137 h 152"/>
                  <a:gd name="T36" fmla="*/ 31 w 105"/>
                  <a:gd name="T37" fmla="*/ 152 h 152"/>
                  <a:gd name="T38" fmla="*/ 44 w 105"/>
                  <a:gd name="T39" fmla="*/ 129 h 152"/>
                  <a:gd name="T40" fmla="*/ 40 w 105"/>
                  <a:gd name="T41" fmla="*/ 105 h 152"/>
                  <a:gd name="T42" fmla="*/ 34 w 105"/>
                  <a:gd name="T43" fmla="*/ 97 h 152"/>
                  <a:gd name="T44" fmla="*/ 25 w 105"/>
                  <a:gd name="T45" fmla="*/ 91 h 152"/>
                  <a:gd name="T46" fmla="*/ 29 w 105"/>
                  <a:gd name="T47" fmla="*/ 71 h 152"/>
                  <a:gd name="T48" fmla="*/ 26 w 105"/>
                  <a:gd name="T49" fmla="*/ 70 h 152"/>
                  <a:gd name="T50" fmla="*/ 17 w 105"/>
                  <a:gd name="T51" fmla="*/ 67 h 152"/>
                  <a:gd name="T52" fmla="*/ 12 w 105"/>
                  <a:gd name="T53" fmla="*/ 68 h 152"/>
                  <a:gd name="T54" fmla="*/ 8 w 105"/>
                  <a:gd name="T55" fmla="*/ 50 h 152"/>
                  <a:gd name="T56" fmla="*/ 2 w 105"/>
                  <a:gd name="T57" fmla="*/ 45 h 152"/>
                  <a:gd name="T58" fmla="*/ 14 w 105"/>
                  <a:gd name="T59" fmla="*/ 42 h 152"/>
                  <a:gd name="T60" fmla="*/ 25 w 105"/>
                  <a:gd name="T61" fmla="*/ 41 h 152"/>
                  <a:gd name="T62" fmla="*/ 32 w 105"/>
                  <a:gd name="T63" fmla="*/ 24 h 152"/>
                  <a:gd name="T64" fmla="*/ 37 w 105"/>
                  <a:gd name="T65" fmla="*/ 24 h 152"/>
                  <a:gd name="T66" fmla="*/ 47 w 105"/>
                  <a:gd name="T67" fmla="*/ 33 h 152"/>
                  <a:gd name="T68" fmla="*/ 50 w 105"/>
                  <a:gd name="T69" fmla="*/ 23 h 152"/>
                  <a:gd name="T70" fmla="*/ 60 w 105"/>
                  <a:gd name="T71" fmla="*/ 11 h 152"/>
                  <a:gd name="T72" fmla="*/ 70 w 105"/>
                  <a:gd name="T73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5" h="152">
                    <a:moveTo>
                      <a:pt x="70" y="1"/>
                    </a:moveTo>
                    <a:lnTo>
                      <a:pt x="70" y="7"/>
                    </a:lnTo>
                    <a:lnTo>
                      <a:pt x="73" y="12"/>
                    </a:lnTo>
                    <a:lnTo>
                      <a:pt x="75" y="18"/>
                    </a:lnTo>
                    <a:lnTo>
                      <a:pt x="72" y="23"/>
                    </a:lnTo>
                    <a:lnTo>
                      <a:pt x="79" y="33"/>
                    </a:lnTo>
                    <a:lnTo>
                      <a:pt x="88" y="33"/>
                    </a:lnTo>
                    <a:lnTo>
                      <a:pt x="87" y="38"/>
                    </a:lnTo>
                    <a:lnTo>
                      <a:pt x="91" y="44"/>
                    </a:lnTo>
                    <a:lnTo>
                      <a:pt x="90" y="47"/>
                    </a:lnTo>
                    <a:lnTo>
                      <a:pt x="96" y="55"/>
                    </a:lnTo>
                    <a:lnTo>
                      <a:pt x="105" y="56"/>
                    </a:lnTo>
                    <a:lnTo>
                      <a:pt x="105" y="62"/>
                    </a:lnTo>
                    <a:lnTo>
                      <a:pt x="102" y="62"/>
                    </a:lnTo>
                    <a:lnTo>
                      <a:pt x="91" y="68"/>
                    </a:lnTo>
                    <a:lnTo>
                      <a:pt x="87" y="71"/>
                    </a:lnTo>
                    <a:lnTo>
                      <a:pt x="87" y="77"/>
                    </a:lnTo>
                    <a:lnTo>
                      <a:pt x="91" y="83"/>
                    </a:lnTo>
                    <a:lnTo>
                      <a:pt x="94" y="80"/>
                    </a:lnTo>
                    <a:lnTo>
                      <a:pt x="99" y="80"/>
                    </a:lnTo>
                    <a:lnTo>
                      <a:pt x="104" y="87"/>
                    </a:lnTo>
                    <a:lnTo>
                      <a:pt x="97" y="91"/>
                    </a:lnTo>
                    <a:lnTo>
                      <a:pt x="97" y="93"/>
                    </a:lnTo>
                    <a:lnTo>
                      <a:pt x="93" y="97"/>
                    </a:lnTo>
                    <a:lnTo>
                      <a:pt x="93" y="105"/>
                    </a:lnTo>
                    <a:lnTo>
                      <a:pt x="91" y="111"/>
                    </a:lnTo>
                    <a:lnTo>
                      <a:pt x="93" y="117"/>
                    </a:lnTo>
                    <a:lnTo>
                      <a:pt x="87" y="126"/>
                    </a:lnTo>
                    <a:lnTo>
                      <a:pt x="87" y="132"/>
                    </a:lnTo>
                    <a:lnTo>
                      <a:pt x="81" y="138"/>
                    </a:lnTo>
                    <a:lnTo>
                      <a:pt x="87" y="146"/>
                    </a:lnTo>
                    <a:lnTo>
                      <a:pt x="84" y="147"/>
                    </a:lnTo>
                    <a:lnTo>
                      <a:pt x="79" y="141"/>
                    </a:lnTo>
                    <a:lnTo>
                      <a:pt x="70" y="134"/>
                    </a:lnTo>
                    <a:lnTo>
                      <a:pt x="63" y="134"/>
                    </a:lnTo>
                    <a:lnTo>
                      <a:pt x="53" y="137"/>
                    </a:lnTo>
                    <a:lnTo>
                      <a:pt x="50" y="140"/>
                    </a:lnTo>
                    <a:lnTo>
                      <a:pt x="31" y="152"/>
                    </a:lnTo>
                    <a:lnTo>
                      <a:pt x="35" y="123"/>
                    </a:lnTo>
                    <a:lnTo>
                      <a:pt x="44" y="129"/>
                    </a:lnTo>
                    <a:lnTo>
                      <a:pt x="46" y="120"/>
                    </a:lnTo>
                    <a:lnTo>
                      <a:pt x="40" y="105"/>
                    </a:lnTo>
                    <a:lnTo>
                      <a:pt x="34" y="106"/>
                    </a:lnTo>
                    <a:lnTo>
                      <a:pt x="34" y="97"/>
                    </a:lnTo>
                    <a:lnTo>
                      <a:pt x="29" y="91"/>
                    </a:lnTo>
                    <a:lnTo>
                      <a:pt x="25" y="91"/>
                    </a:lnTo>
                    <a:lnTo>
                      <a:pt x="25" y="77"/>
                    </a:lnTo>
                    <a:lnTo>
                      <a:pt x="29" y="71"/>
                    </a:lnTo>
                    <a:lnTo>
                      <a:pt x="31" y="70"/>
                    </a:lnTo>
                    <a:lnTo>
                      <a:pt x="26" y="70"/>
                    </a:lnTo>
                    <a:lnTo>
                      <a:pt x="20" y="71"/>
                    </a:lnTo>
                    <a:lnTo>
                      <a:pt x="17" y="67"/>
                    </a:lnTo>
                    <a:lnTo>
                      <a:pt x="14" y="65"/>
                    </a:lnTo>
                    <a:lnTo>
                      <a:pt x="12" y="68"/>
                    </a:lnTo>
                    <a:lnTo>
                      <a:pt x="6" y="65"/>
                    </a:lnTo>
                    <a:lnTo>
                      <a:pt x="8" y="50"/>
                    </a:lnTo>
                    <a:lnTo>
                      <a:pt x="0" y="50"/>
                    </a:lnTo>
                    <a:lnTo>
                      <a:pt x="2" y="45"/>
                    </a:lnTo>
                    <a:lnTo>
                      <a:pt x="9" y="41"/>
                    </a:lnTo>
                    <a:lnTo>
                      <a:pt x="14" y="42"/>
                    </a:lnTo>
                    <a:lnTo>
                      <a:pt x="22" y="39"/>
                    </a:lnTo>
                    <a:lnTo>
                      <a:pt x="25" y="41"/>
                    </a:lnTo>
                    <a:lnTo>
                      <a:pt x="29" y="36"/>
                    </a:lnTo>
                    <a:lnTo>
                      <a:pt x="32" y="24"/>
                    </a:lnTo>
                    <a:lnTo>
                      <a:pt x="35" y="23"/>
                    </a:lnTo>
                    <a:lnTo>
                      <a:pt x="37" y="24"/>
                    </a:lnTo>
                    <a:lnTo>
                      <a:pt x="44" y="33"/>
                    </a:lnTo>
                    <a:lnTo>
                      <a:pt x="47" y="33"/>
                    </a:lnTo>
                    <a:lnTo>
                      <a:pt x="53" y="26"/>
                    </a:lnTo>
                    <a:lnTo>
                      <a:pt x="50" y="23"/>
                    </a:lnTo>
                    <a:lnTo>
                      <a:pt x="50" y="17"/>
                    </a:lnTo>
                    <a:lnTo>
                      <a:pt x="60" y="11"/>
                    </a:lnTo>
                    <a:lnTo>
                      <a:pt x="64" y="0"/>
                    </a:lnTo>
                    <a:lnTo>
                      <a:pt x="7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29" name="Freeform 5582">
                <a:extLst>
                  <a:ext uri="{FF2B5EF4-FFF2-40B4-BE49-F238E27FC236}">
                    <a16:creationId xmlns:a16="http://schemas.microsoft.com/office/drawing/2014/main" id="{A6CBC26C-2E24-7A35-264C-3A3E5818C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552"/>
                <a:ext cx="53" cy="76"/>
              </a:xfrm>
              <a:custGeom>
                <a:avLst/>
                <a:gdLst>
                  <a:gd name="T0" fmla="*/ 70 w 105"/>
                  <a:gd name="T1" fmla="*/ 7 h 152"/>
                  <a:gd name="T2" fmla="*/ 75 w 105"/>
                  <a:gd name="T3" fmla="*/ 18 h 152"/>
                  <a:gd name="T4" fmla="*/ 79 w 105"/>
                  <a:gd name="T5" fmla="*/ 33 h 152"/>
                  <a:gd name="T6" fmla="*/ 87 w 105"/>
                  <a:gd name="T7" fmla="*/ 38 h 152"/>
                  <a:gd name="T8" fmla="*/ 90 w 105"/>
                  <a:gd name="T9" fmla="*/ 47 h 152"/>
                  <a:gd name="T10" fmla="*/ 105 w 105"/>
                  <a:gd name="T11" fmla="*/ 56 h 152"/>
                  <a:gd name="T12" fmla="*/ 102 w 105"/>
                  <a:gd name="T13" fmla="*/ 62 h 152"/>
                  <a:gd name="T14" fmla="*/ 87 w 105"/>
                  <a:gd name="T15" fmla="*/ 71 h 152"/>
                  <a:gd name="T16" fmla="*/ 91 w 105"/>
                  <a:gd name="T17" fmla="*/ 83 h 152"/>
                  <a:gd name="T18" fmla="*/ 99 w 105"/>
                  <a:gd name="T19" fmla="*/ 80 h 152"/>
                  <a:gd name="T20" fmla="*/ 97 w 105"/>
                  <a:gd name="T21" fmla="*/ 91 h 152"/>
                  <a:gd name="T22" fmla="*/ 93 w 105"/>
                  <a:gd name="T23" fmla="*/ 97 h 152"/>
                  <a:gd name="T24" fmla="*/ 91 w 105"/>
                  <a:gd name="T25" fmla="*/ 111 h 152"/>
                  <a:gd name="T26" fmla="*/ 87 w 105"/>
                  <a:gd name="T27" fmla="*/ 126 h 152"/>
                  <a:gd name="T28" fmla="*/ 81 w 105"/>
                  <a:gd name="T29" fmla="*/ 138 h 152"/>
                  <a:gd name="T30" fmla="*/ 84 w 105"/>
                  <a:gd name="T31" fmla="*/ 147 h 152"/>
                  <a:gd name="T32" fmla="*/ 70 w 105"/>
                  <a:gd name="T33" fmla="*/ 134 h 152"/>
                  <a:gd name="T34" fmla="*/ 53 w 105"/>
                  <a:gd name="T35" fmla="*/ 137 h 152"/>
                  <a:gd name="T36" fmla="*/ 31 w 105"/>
                  <a:gd name="T37" fmla="*/ 152 h 152"/>
                  <a:gd name="T38" fmla="*/ 44 w 105"/>
                  <a:gd name="T39" fmla="*/ 129 h 152"/>
                  <a:gd name="T40" fmla="*/ 40 w 105"/>
                  <a:gd name="T41" fmla="*/ 105 h 152"/>
                  <a:gd name="T42" fmla="*/ 34 w 105"/>
                  <a:gd name="T43" fmla="*/ 97 h 152"/>
                  <a:gd name="T44" fmla="*/ 25 w 105"/>
                  <a:gd name="T45" fmla="*/ 91 h 152"/>
                  <a:gd name="T46" fmla="*/ 29 w 105"/>
                  <a:gd name="T47" fmla="*/ 71 h 152"/>
                  <a:gd name="T48" fmla="*/ 26 w 105"/>
                  <a:gd name="T49" fmla="*/ 70 h 152"/>
                  <a:gd name="T50" fmla="*/ 17 w 105"/>
                  <a:gd name="T51" fmla="*/ 67 h 152"/>
                  <a:gd name="T52" fmla="*/ 12 w 105"/>
                  <a:gd name="T53" fmla="*/ 68 h 152"/>
                  <a:gd name="T54" fmla="*/ 8 w 105"/>
                  <a:gd name="T55" fmla="*/ 50 h 152"/>
                  <a:gd name="T56" fmla="*/ 2 w 105"/>
                  <a:gd name="T57" fmla="*/ 45 h 152"/>
                  <a:gd name="T58" fmla="*/ 14 w 105"/>
                  <a:gd name="T59" fmla="*/ 42 h 152"/>
                  <a:gd name="T60" fmla="*/ 25 w 105"/>
                  <a:gd name="T61" fmla="*/ 41 h 152"/>
                  <a:gd name="T62" fmla="*/ 32 w 105"/>
                  <a:gd name="T63" fmla="*/ 24 h 152"/>
                  <a:gd name="T64" fmla="*/ 37 w 105"/>
                  <a:gd name="T65" fmla="*/ 24 h 152"/>
                  <a:gd name="T66" fmla="*/ 47 w 105"/>
                  <a:gd name="T67" fmla="*/ 33 h 152"/>
                  <a:gd name="T68" fmla="*/ 50 w 105"/>
                  <a:gd name="T69" fmla="*/ 23 h 152"/>
                  <a:gd name="T70" fmla="*/ 60 w 105"/>
                  <a:gd name="T71" fmla="*/ 11 h 152"/>
                  <a:gd name="T72" fmla="*/ 70 w 105"/>
                  <a:gd name="T73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5" h="152">
                    <a:moveTo>
                      <a:pt x="70" y="1"/>
                    </a:moveTo>
                    <a:lnTo>
                      <a:pt x="70" y="7"/>
                    </a:lnTo>
                    <a:lnTo>
                      <a:pt x="73" y="12"/>
                    </a:lnTo>
                    <a:lnTo>
                      <a:pt x="75" y="18"/>
                    </a:lnTo>
                    <a:lnTo>
                      <a:pt x="72" y="23"/>
                    </a:lnTo>
                    <a:lnTo>
                      <a:pt x="79" y="33"/>
                    </a:lnTo>
                    <a:lnTo>
                      <a:pt x="88" y="33"/>
                    </a:lnTo>
                    <a:lnTo>
                      <a:pt x="87" y="38"/>
                    </a:lnTo>
                    <a:lnTo>
                      <a:pt x="91" y="44"/>
                    </a:lnTo>
                    <a:lnTo>
                      <a:pt x="90" y="47"/>
                    </a:lnTo>
                    <a:lnTo>
                      <a:pt x="96" y="55"/>
                    </a:lnTo>
                    <a:lnTo>
                      <a:pt x="105" y="56"/>
                    </a:lnTo>
                    <a:lnTo>
                      <a:pt x="105" y="62"/>
                    </a:lnTo>
                    <a:lnTo>
                      <a:pt x="102" y="62"/>
                    </a:lnTo>
                    <a:lnTo>
                      <a:pt x="91" y="68"/>
                    </a:lnTo>
                    <a:lnTo>
                      <a:pt x="87" y="71"/>
                    </a:lnTo>
                    <a:lnTo>
                      <a:pt x="87" y="77"/>
                    </a:lnTo>
                    <a:lnTo>
                      <a:pt x="91" y="83"/>
                    </a:lnTo>
                    <a:lnTo>
                      <a:pt x="94" y="80"/>
                    </a:lnTo>
                    <a:lnTo>
                      <a:pt x="99" y="80"/>
                    </a:lnTo>
                    <a:lnTo>
                      <a:pt x="104" y="87"/>
                    </a:lnTo>
                    <a:lnTo>
                      <a:pt x="97" y="91"/>
                    </a:lnTo>
                    <a:lnTo>
                      <a:pt x="97" y="93"/>
                    </a:lnTo>
                    <a:lnTo>
                      <a:pt x="93" y="97"/>
                    </a:lnTo>
                    <a:lnTo>
                      <a:pt x="93" y="105"/>
                    </a:lnTo>
                    <a:lnTo>
                      <a:pt x="91" y="111"/>
                    </a:lnTo>
                    <a:lnTo>
                      <a:pt x="93" y="117"/>
                    </a:lnTo>
                    <a:lnTo>
                      <a:pt x="87" y="126"/>
                    </a:lnTo>
                    <a:lnTo>
                      <a:pt x="87" y="132"/>
                    </a:lnTo>
                    <a:lnTo>
                      <a:pt x="81" y="138"/>
                    </a:lnTo>
                    <a:lnTo>
                      <a:pt x="87" y="146"/>
                    </a:lnTo>
                    <a:lnTo>
                      <a:pt x="84" y="147"/>
                    </a:lnTo>
                    <a:lnTo>
                      <a:pt x="79" y="141"/>
                    </a:lnTo>
                    <a:lnTo>
                      <a:pt x="70" y="134"/>
                    </a:lnTo>
                    <a:lnTo>
                      <a:pt x="63" y="134"/>
                    </a:lnTo>
                    <a:lnTo>
                      <a:pt x="53" y="137"/>
                    </a:lnTo>
                    <a:lnTo>
                      <a:pt x="50" y="140"/>
                    </a:lnTo>
                    <a:lnTo>
                      <a:pt x="31" y="152"/>
                    </a:lnTo>
                    <a:lnTo>
                      <a:pt x="35" y="123"/>
                    </a:lnTo>
                    <a:lnTo>
                      <a:pt x="44" y="129"/>
                    </a:lnTo>
                    <a:lnTo>
                      <a:pt x="46" y="120"/>
                    </a:lnTo>
                    <a:lnTo>
                      <a:pt x="40" y="105"/>
                    </a:lnTo>
                    <a:lnTo>
                      <a:pt x="34" y="106"/>
                    </a:lnTo>
                    <a:lnTo>
                      <a:pt x="34" y="97"/>
                    </a:lnTo>
                    <a:lnTo>
                      <a:pt x="29" y="91"/>
                    </a:lnTo>
                    <a:lnTo>
                      <a:pt x="25" y="91"/>
                    </a:lnTo>
                    <a:lnTo>
                      <a:pt x="25" y="77"/>
                    </a:lnTo>
                    <a:lnTo>
                      <a:pt x="29" y="71"/>
                    </a:lnTo>
                    <a:lnTo>
                      <a:pt x="31" y="70"/>
                    </a:lnTo>
                    <a:lnTo>
                      <a:pt x="26" y="70"/>
                    </a:lnTo>
                    <a:lnTo>
                      <a:pt x="20" y="71"/>
                    </a:lnTo>
                    <a:lnTo>
                      <a:pt x="17" y="67"/>
                    </a:lnTo>
                    <a:lnTo>
                      <a:pt x="14" y="65"/>
                    </a:lnTo>
                    <a:lnTo>
                      <a:pt x="12" y="68"/>
                    </a:lnTo>
                    <a:lnTo>
                      <a:pt x="6" y="65"/>
                    </a:lnTo>
                    <a:lnTo>
                      <a:pt x="8" y="50"/>
                    </a:lnTo>
                    <a:lnTo>
                      <a:pt x="0" y="50"/>
                    </a:lnTo>
                    <a:lnTo>
                      <a:pt x="2" y="45"/>
                    </a:lnTo>
                    <a:lnTo>
                      <a:pt x="9" y="41"/>
                    </a:lnTo>
                    <a:lnTo>
                      <a:pt x="14" y="42"/>
                    </a:lnTo>
                    <a:lnTo>
                      <a:pt x="22" y="39"/>
                    </a:lnTo>
                    <a:lnTo>
                      <a:pt x="25" y="41"/>
                    </a:lnTo>
                    <a:lnTo>
                      <a:pt x="29" y="36"/>
                    </a:lnTo>
                    <a:lnTo>
                      <a:pt x="32" y="24"/>
                    </a:lnTo>
                    <a:lnTo>
                      <a:pt x="35" y="23"/>
                    </a:lnTo>
                    <a:lnTo>
                      <a:pt x="37" y="24"/>
                    </a:lnTo>
                    <a:lnTo>
                      <a:pt x="44" y="33"/>
                    </a:lnTo>
                    <a:lnTo>
                      <a:pt x="47" y="33"/>
                    </a:lnTo>
                    <a:lnTo>
                      <a:pt x="53" y="26"/>
                    </a:lnTo>
                    <a:lnTo>
                      <a:pt x="50" y="23"/>
                    </a:lnTo>
                    <a:lnTo>
                      <a:pt x="50" y="17"/>
                    </a:lnTo>
                    <a:lnTo>
                      <a:pt x="60" y="11"/>
                    </a:lnTo>
                    <a:lnTo>
                      <a:pt x="64" y="0"/>
                    </a:lnTo>
                    <a:lnTo>
                      <a:pt x="70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0" name="Freeform 5583">
                <a:extLst>
                  <a:ext uri="{FF2B5EF4-FFF2-40B4-BE49-F238E27FC236}">
                    <a16:creationId xmlns:a16="http://schemas.microsoft.com/office/drawing/2014/main" id="{F68DC203-4CD2-BB25-409B-3EAFA2175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666"/>
                <a:ext cx="52" cy="48"/>
              </a:xfrm>
              <a:custGeom>
                <a:avLst/>
                <a:gdLst>
                  <a:gd name="T0" fmla="*/ 98 w 103"/>
                  <a:gd name="T1" fmla="*/ 12 h 98"/>
                  <a:gd name="T2" fmla="*/ 91 w 103"/>
                  <a:gd name="T3" fmla="*/ 8 h 98"/>
                  <a:gd name="T4" fmla="*/ 80 w 103"/>
                  <a:gd name="T5" fmla="*/ 0 h 98"/>
                  <a:gd name="T6" fmla="*/ 74 w 103"/>
                  <a:gd name="T7" fmla="*/ 9 h 98"/>
                  <a:gd name="T8" fmla="*/ 66 w 103"/>
                  <a:gd name="T9" fmla="*/ 17 h 98"/>
                  <a:gd name="T10" fmla="*/ 60 w 103"/>
                  <a:gd name="T11" fmla="*/ 19 h 98"/>
                  <a:gd name="T12" fmla="*/ 51 w 103"/>
                  <a:gd name="T13" fmla="*/ 19 h 98"/>
                  <a:gd name="T14" fmla="*/ 45 w 103"/>
                  <a:gd name="T15" fmla="*/ 19 h 98"/>
                  <a:gd name="T16" fmla="*/ 39 w 103"/>
                  <a:gd name="T17" fmla="*/ 12 h 98"/>
                  <a:gd name="T18" fmla="*/ 38 w 103"/>
                  <a:gd name="T19" fmla="*/ 20 h 98"/>
                  <a:gd name="T20" fmla="*/ 42 w 103"/>
                  <a:gd name="T21" fmla="*/ 25 h 98"/>
                  <a:gd name="T22" fmla="*/ 36 w 103"/>
                  <a:gd name="T23" fmla="*/ 28 h 98"/>
                  <a:gd name="T24" fmla="*/ 27 w 103"/>
                  <a:gd name="T25" fmla="*/ 25 h 98"/>
                  <a:gd name="T26" fmla="*/ 25 w 103"/>
                  <a:gd name="T27" fmla="*/ 23 h 98"/>
                  <a:gd name="T28" fmla="*/ 16 w 103"/>
                  <a:gd name="T29" fmla="*/ 20 h 98"/>
                  <a:gd name="T30" fmla="*/ 15 w 103"/>
                  <a:gd name="T31" fmla="*/ 25 h 98"/>
                  <a:gd name="T32" fmla="*/ 9 w 103"/>
                  <a:gd name="T33" fmla="*/ 22 h 98"/>
                  <a:gd name="T34" fmla="*/ 6 w 103"/>
                  <a:gd name="T35" fmla="*/ 26 h 98"/>
                  <a:gd name="T36" fmla="*/ 0 w 103"/>
                  <a:gd name="T37" fmla="*/ 29 h 98"/>
                  <a:gd name="T38" fmla="*/ 0 w 103"/>
                  <a:gd name="T39" fmla="*/ 32 h 98"/>
                  <a:gd name="T40" fmla="*/ 4 w 103"/>
                  <a:gd name="T41" fmla="*/ 37 h 98"/>
                  <a:gd name="T42" fmla="*/ 15 w 103"/>
                  <a:gd name="T43" fmla="*/ 41 h 98"/>
                  <a:gd name="T44" fmla="*/ 19 w 103"/>
                  <a:gd name="T45" fmla="*/ 41 h 98"/>
                  <a:gd name="T46" fmla="*/ 22 w 103"/>
                  <a:gd name="T47" fmla="*/ 46 h 98"/>
                  <a:gd name="T48" fmla="*/ 22 w 103"/>
                  <a:gd name="T49" fmla="*/ 57 h 98"/>
                  <a:gd name="T50" fmla="*/ 25 w 103"/>
                  <a:gd name="T51" fmla="*/ 60 h 98"/>
                  <a:gd name="T52" fmla="*/ 30 w 103"/>
                  <a:gd name="T53" fmla="*/ 60 h 98"/>
                  <a:gd name="T54" fmla="*/ 30 w 103"/>
                  <a:gd name="T55" fmla="*/ 52 h 98"/>
                  <a:gd name="T56" fmla="*/ 39 w 103"/>
                  <a:gd name="T57" fmla="*/ 47 h 98"/>
                  <a:gd name="T58" fmla="*/ 47 w 103"/>
                  <a:gd name="T59" fmla="*/ 40 h 98"/>
                  <a:gd name="T60" fmla="*/ 48 w 103"/>
                  <a:gd name="T61" fmla="*/ 52 h 98"/>
                  <a:gd name="T62" fmla="*/ 51 w 103"/>
                  <a:gd name="T63" fmla="*/ 57 h 98"/>
                  <a:gd name="T64" fmla="*/ 53 w 103"/>
                  <a:gd name="T65" fmla="*/ 64 h 98"/>
                  <a:gd name="T66" fmla="*/ 56 w 103"/>
                  <a:gd name="T67" fmla="*/ 66 h 98"/>
                  <a:gd name="T68" fmla="*/ 56 w 103"/>
                  <a:gd name="T69" fmla="*/ 70 h 98"/>
                  <a:gd name="T70" fmla="*/ 53 w 103"/>
                  <a:gd name="T71" fmla="*/ 75 h 98"/>
                  <a:gd name="T72" fmla="*/ 56 w 103"/>
                  <a:gd name="T73" fmla="*/ 79 h 98"/>
                  <a:gd name="T74" fmla="*/ 62 w 103"/>
                  <a:gd name="T75" fmla="*/ 73 h 98"/>
                  <a:gd name="T76" fmla="*/ 63 w 103"/>
                  <a:gd name="T77" fmla="*/ 79 h 98"/>
                  <a:gd name="T78" fmla="*/ 68 w 103"/>
                  <a:gd name="T79" fmla="*/ 82 h 98"/>
                  <a:gd name="T80" fmla="*/ 68 w 103"/>
                  <a:gd name="T81" fmla="*/ 87 h 98"/>
                  <a:gd name="T82" fmla="*/ 72 w 103"/>
                  <a:gd name="T83" fmla="*/ 92 h 98"/>
                  <a:gd name="T84" fmla="*/ 75 w 103"/>
                  <a:gd name="T85" fmla="*/ 98 h 98"/>
                  <a:gd name="T86" fmla="*/ 85 w 103"/>
                  <a:gd name="T87" fmla="*/ 96 h 98"/>
                  <a:gd name="T88" fmla="*/ 91 w 103"/>
                  <a:gd name="T89" fmla="*/ 92 h 98"/>
                  <a:gd name="T90" fmla="*/ 95 w 103"/>
                  <a:gd name="T91" fmla="*/ 92 h 98"/>
                  <a:gd name="T92" fmla="*/ 98 w 103"/>
                  <a:gd name="T93" fmla="*/ 87 h 98"/>
                  <a:gd name="T94" fmla="*/ 92 w 103"/>
                  <a:gd name="T95" fmla="*/ 84 h 98"/>
                  <a:gd name="T96" fmla="*/ 86 w 103"/>
                  <a:gd name="T97" fmla="*/ 81 h 98"/>
                  <a:gd name="T98" fmla="*/ 80 w 103"/>
                  <a:gd name="T99" fmla="*/ 76 h 98"/>
                  <a:gd name="T100" fmla="*/ 88 w 103"/>
                  <a:gd name="T101" fmla="*/ 64 h 98"/>
                  <a:gd name="T102" fmla="*/ 80 w 103"/>
                  <a:gd name="T103" fmla="*/ 64 h 98"/>
                  <a:gd name="T104" fmla="*/ 74 w 103"/>
                  <a:gd name="T105" fmla="*/ 57 h 98"/>
                  <a:gd name="T106" fmla="*/ 77 w 103"/>
                  <a:gd name="T107" fmla="*/ 49 h 98"/>
                  <a:gd name="T108" fmla="*/ 91 w 103"/>
                  <a:gd name="T109" fmla="*/ 40 h 98"/>
                  <a:gd name="T110" fmla="*/ 97 w 103"/>
                  <a:gd name="T111" fmla="*/ 37 h 98"/>
                  <a:gd name="T112" fmla="*/ 103 w 103"/>
                  <a:gd name="T113" fmla="*/ 37 h 98"/>
                  <a:gd name="T114" fmla="*/ 103 w 103"/>
                  <a:gd name="T115" fmla="*/ 34 h 98"/>
                  <a:gd name="T116" fmla="*/ 95 w 103"/>
                  <a:gd name="T117" fmla="*/ 31 h 98"/>
                  <a:gd name="T118" fmla="*/ 89 w 103"/>
                  <a:gd name="T119" fmla="*/ 26 h 98"/>
                  <a:gd name="T120" fmla="*/ 95 w 103"/>
                  <a:gd name="T121" fmla="*/ 14 h 98"/>
                  <a:gd name="T122" fmla="*/ 98 w 103"/>
                  <a:gd name="T123" fmla="*/ 12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3" h="98">
                    <a:moveTo>
                      <a:pt x="98" y="12"/>
                    </a:moveTo>
                    <a:lnTo>
                      <a:pt x="91" y="8"/>
                    </a:lnTo>
                    <a:lnTo>
                      <a:pt x="80" y="0"/>
                    </a:lnTo>
                    <a:lnTo>
                      <a:pt x="74" y="9"/>
                    </a:lnTo>
                    <a:lnTo>
                      <a:pt x="66" y="17"/>
                    </a:lnTo>
                    <a:lnTo>
                      <a:pt x="60" y="19"/>
                    </a:lnTo>
                    <a:lnTo>
                      <a:pt x="51" y="19"/>
                    </a:lnTo>
                    <a:lnTo>
                      <a:pt x="45" y="19"/>
                    </a:lnTo>
                    <a:lnTo>
                      <a:pt x="39" y="12"/>
                    </a:lnTo>
                    <a:lnTo>
                      <a:pt x="38" y="20"/>
                    </a:lnTo>
                    <a:lnTo>
                      <a:pt x="42" y="25"/>
                    </a:lnTo>
                    <a:lnTo>
                      <a:pt x="36" y="28"/>
                    </a:lnTo>
                    <a:lnTo>
                      <a:pt x="27" y="25"/>
                    </a:lnTo>
                    <a:lnTo>
                      <a:pt x="25" y="23"/>
                    </a:lnTo>
                    <a:lnTo>
                      <a:pt x="16" y="20"/>
                    </a:lnTo>
                    <a:lnTo>
                      <a:pt x="15" y="25"/>
                    </a:lnTo>
                    <a:lnTo>
                      <a:pt x="9" y="22"/>
                    </a:lnTo>
                    <a:lnTo>
                      <a:pt x="6" y="26"/>
                    </a:lnTo>
                    <a:lnTo>
                      <a:pt x="0" y="29"/>
                    </a:lnTo>
                    <a:lnTo>
                      <a:pt x="0" y="32"/>
                    </a:lnTo>
                    <a:lnTo>
                      <a:pt x="4" y="37"/>
                    </a:lnTo>
                    <a:lnTo>
                      <a:pt x="15" y="41"/>
                    </a:lnTo>
                    <a:lnTo>
                      <a:pt x="19" y="41"/>
                    </a:lnTo>
                    <a:lnTo>
                      <a:pt x="22" y="46"/>
                    </a:lnTo>
                    <a:lnTo>
                      <a:pt x="22" y="57"/>
                    </a:lnTo>
                    <a:lnTo>
                      <a:pt x="25" y="60"/>
                    </a:lnTo>
                    <a:lnTo>
                      <a:pt x="30" y="60"/>
                    </a:lnTo>
                    <a:lnTo>
                      <a:pt x="30" y="52"/>
                    </a:lnTo>
                    <a:lnTo>
                      <a:pt x="39" y="47"/>
                    </a:lnTo>
                    <a:lnTo>
                      <a:pt x="47" y="40"/>
                    </a:lnTo>
                    <a:lnTo>
                      <a:pt x="48" y="52"/>
                    </a:lnTo>
                    <a:lnTo>
                      <a:pt x="51" y="57"/>
                    </a:lnTo>
                    <a:lnTo>
                      <a:pt x="53" y="64"/>
                    </a:lnTo>
                    <a:lnTo>
                      <a:pt x="56" y="66"/>
                    </a:lnTo>
                    <a:lnTo>
                      <a:pt x="56" y="70"/>
                    </a:lnTo>
                    <a:lnTo>
                      <a:pt x="53" y="75"/>
                    </a:lnTo>
                    <a:lnTo>
                      <a:pt x="56" y="79"/>
                    </a:lnTo>
                    <a:lnTo>
                      <a:pt x="62" y="73"/>
                    </a:lnTo>
                    <a:lnTo>
                      <a:pt x="63" y="79"/>
                    </a:lnTo>
                    <a:lnTo>
                      <a:pt x="68" y="82"/>
                    </a:lnTo>
                    <a:lnTo>
                      <a:pt x="68" y="87"/>
                    </a:lnTo>
                    <a:lnTo>
                      <a:pt x="72" y="92"/>
                    </a:lnTo>
                    <a:lnTo>
                      <a:pt x="75" y="98"/>
                    </a:lnTo>
                    <a:lnTo>
                      <a:pt x="85" y="96"/>
                    </a:lnTo>
                    <a:lnTo>
                      <a:pt x="91" y="92"/>
                    </a:lnTo>
                    <a:lnTo>
                      <a:pt x="95" y="92"/>
                    </a:lnTo>
                    <a:lnTo>
                      <a:pt x="98" y="87"/>
                    </a:lnTo>
                    <a:lnTo>
                      <a:pt x="92" y="84"/>
                    </a:lnTo>
                    <a:lnTo>
                      <a:pt x="86" y="81"/>
                    </a:lnTo>
                    <a:lnTo>
                      <a:pt x="80" y="76"/>
                    </a:lnTo>
                    <a:lnTo>
                      <a:pt x="88" y="64"/>
                    </a:lnTo>
                    <a:lnTo>
                      <a:pt x="80" y="64"/>
                    </a:lnTo>
                    <a:lnTo>
                      <a:pt x="74" y="57"/>
                    </a:lnTo>
                    <a:lnTo>
                      <a:pt x="77" y="49"/>
                    </a:lnTo>
                    <a:lnTo>
                      <a:pt x="91" y="40"/>
                    </a:lnTo>
                    <a:lnTo>
                      <a:pt x="97" y="37"/>
                    </a:lnTo>
                    <a:lnTo>
                      <a:pt x="103" y="37"/>
                    </a:lnTo>
                    <a:lnTo>
                      <a:pt x="103" y="34"/>
                    </a:lnTo>
                    <a:lnTo>
                      <a:pt x="95" y="31"/>
                    </a:lnTo>
                    <a:lnTo>
                      <a:pt x="89" y="26"/>
                    </a:lnTo>
                    <a:lnTo>
                      <a:pt x="95" y="14"/>
                    </a:lnTo>
                    <a:lnTo>
                      <a:pt x="98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1" name="Freeform 5584">
                <a:extLst>
                  <a:ext uri="{FF2B5EF4-FFF2-40B4-BE49-F238E27FC236}">
                    <a16:creationId xmlns:a16="http://schemas.microsoft.com/office/drawing/2014/main" id="{212B422A-853E-FBE9-E6F7-70451063D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666"/>
                <a:ext cx="52" cy="48"/>
              </a:xfrm>
              <a:custGeom>
                <a:avLst/>
                <a:gdLst>
                  <a:gd name="T0" fmla="*/ 98 w 103"/>
                  <a:gd name="T1" fmla="*/ 12 h 98"/>
                  <a:gd name="T2" fmla="*/ 95 w 103"/>
                  <a:gd name="T3" fmla="*/ 14 h 98"/>
                  <a:gd name="T4" fmla="*/ 89 w 103"/>
                  <a:gd name="T5" fmla="*/ 26 h 98"/>
                  <a:gd name="T6" fmla="*/ 95 w 103"/>
                  <a:gd name="T7" fmla="*/ 31 h 98"/>
                  <a:gd name="T8" fmla="*/ 103 w 103"/>
                  <a:gd name="T9" fmla="*/ 34 h 98"/>
                  <a:gd name="T10" fmla="*/ 103 w 103"/>
                  <a:gd name="T11" fmla="*/ 37 h 98"/>
                  <a:gd name="T12" fmla="*/ 97 w 103"/>
                  <a:gd name="T13" fmla="*/ 37 h 98"/>
                  <a:gd name="T14" fmla="*/ 91 w 103"/>
                  <a:gd name="T15" fmla="*/ 40 h 98"/>
                  <a:gd name="T16" fmla="*/ 77 w 103"/>
                  <a:gd name="T17" fmla="*/ 49 h 98"/>
                  <a:gd name="T18" fmla="*/ 74 w 103"/>
                  <a:gd name="T19" fmla="*/ 57 h 98"/>
                  <a:gd name="T20" fmla="*/ 80 w 103"/>
                  <a:gd name="T21" fmla="*/ 64 h 98"/>
                  <a:gd name="T22" fmla="*/ 88 w 103"/>
                  <a:gd name="T23" fmla="*/ 64 h 98"/>
                  <a:gd name="T24" fmla="*/ 80 w 103"/>
                  <a:gd name="T25" fmla="*/ 76 h 98"/>
                  <a:gd name="T26" fmla="*/ 86 w 103"/>
                  <a:gd name="T27" fmla="*/ 81 h 98"/>
                  <a:gd name="T28" fmla="*/ 92 w 103"/>
                  <a:gd name="T29" fmla="*/ 84 h 98"/>
                  <a:gd name="T30" fmla="*/ 98 w 103"/>
                  <a:gd name="T31" fmla="*/ 87 h 98"/>
                  <a:gd name="T32" fmla="*/ 95 w 103"/>
                  <a:gd name="T33" fmla="*/ 92 h 98"/>
                  <a:gd name="T34" fmla="*/ 91 w 103"/>
                  <a:gd name="T35" fmla="*/ 92 h 98"/>
                  <a:gd name="T36" fmla="*/ 85 w 103"/>
                  <a:gd name="T37" fmla="*/ 96 h 98"/>
                  <a:gd name="T38" fmla="*/ 75 w 103"/>
                  <a:gd name="T39" fmla="*/ 98 h 98"/>
                  <a:gd name="T40" fmla="*/ 72 w 103"/>
                  <a:gd name="T41" fmla="*/ 92 h 98"/>
                  <a:gd name="T42" fmla="*/ 68 w 103"/>
                  <a:gd name="T43" fmla="*/ 87 h 98"/>
                  <a:gd name="T44" fmla="*/ 68 w 103"/>
                  <a:gd name="T45" fmla="*/ 82 h 98"/>
                  <a:gd name="T46" fmla="*/ 63 w 103"/>
                  <a:gd name="T47" fmla="*/ 79 h 98"/>
                  <a:gd name="T48" fmla="*/ 62 w 103"/>
                  <a:gd name="T49" fmla="*/ 73 h 98"/>
                  <a:gd name="T50" fmla="*/ 56 w 103"/>
                  <a:gd name="T51" fmla="*/ 79 h 98"/>
                  <a:gd name="T52" fmla="*/ 53 w 103"/>
                  <a:gd name="T53" fmla="*/ 75 h 98"/>
                  <a:gd name="T54" fmla="*/ 56 w 103"/>
                  <a:gd name="T55" fmla="*/ 70 h 98"/>
                  <a:gd name="T56" fmla="*/ 56 w 103"/>
                  <a:gd name="T57" fmla="*/ 66 h 98"/>
                  <a:gd name="T58" fmla="*/ 53 w 103"/>
                  <a:gd name="T59" fmla="*/ 64 h 98"/>
                  <a:gd name="T60" fmla="*/ 51 w 103"/>
                  <a:gd name="T61" fmla="*/ 57 h 98"/>
                  <a:gd name="T62" fmla="*/ 48 w 103"/>
                  <a:gd name="T63" fmla="*/ 52 h 98"/>
                  <a:gd name="T64" fmla="*/ 47 w 103"/>
                  <a:gd name="T65" fmla="*/ 40 h 98"/>
                  <a:gd name="T66" fmla="*/ 39 w 103"/>
                  <a:gd name="T67" fmla="*/ 47 h 98"/>
                  <a:gd name="T68" fmla="*/ 30 w 103"/>
                  <a:gd name="T69" fmla="*/ 52 h 98"/>
                  <a:gd name="T70" fmla="*/ 30 w 103"/>
                  <a:gd name="T71" fmla="*/ 60 h 98"/>
                  <a:gd name="T72" fmla="*/ 25 w 103"/>
                  <a:gd name="T73" fmla="*/ 60 h 98"/>
                  <a:gd name="T74" fmla="*/ 22 w 103"/>
                  <a:gd name="T75" fmla="*/ 57 h 98"/>
                  <a:gd name="T76" fmla="*/ 22 w 103"/>
                  <a:gd name="T77" fmla="*/ 46 h 98"/>
                  <a:gd name="T78" fmla="*/ 19 w 103"/>
                  <a:gd name="T79" fmla="*/ 41 h 98"/>
                  <a:gd name="T80" fmla="*/ 15 w 103"/>
                  <a:gd name="T81" fmla="*/ 41 h 98"/>
                  <a:gd name="T82" fmla="*/ 4 w 103"/>
                  <a:gd name="T83" fmla="*/ 37 h 98"/>
                  <a:gd name="T84" fmla="*/ 0 w 103"/>
                  <a:gd name="T85" fmla="*/ 32 h 98"/>
                  <a:gd name="T86" fmla="*/ 0 w 103"/>
                  <a:gd name="T87" fmla="*/ 29 h 98"/>
                  <a:gd name="T88" fmla="*/ 6 w 103"/>
                  <a:gd name="T89" fmla="*/ 26 h 98"/>
                  <a:gd name="T90" fmla="*/ 9 w 103"/>
                  <a:gd name="T91" fmla="*/ 22 h 98"/>
                  <a:gd name="T92" fmla="*/ 15 w 103"/>
                  <a:gd name="T93" fmla="*/ 25 h 98"/>
                  <a:gd name="T94" fmla="*/ 16 w 103"/>
                  <a:gd name="T95" fmla="*/ 20 h 98"/>
                  <a:gd name="T96" fmla="*/ 25 w 103"/>
                  <a:gd name="T97" fmla="*/ 23 h 98"/>
                  <a:gd name="T98" fmla="*/ 27 w 103"/>
                  <a:gd name="T99" fmla="*/ 25 h 98"/>
                  <a:gd name="T100" fmla="*/ 36 w 103"/>
                  <a:gd name="T101" fmla="*/ 28 h 98"/>
                  <a:gd name="T102" fmla="*/ 42 w 103"/>
                  <a:gd name="T103" fmla="*/ 25 h 98"/>
                  <a:gd name="T104" fmla="*/ 38 w 103"/>
                  <a:gd name="T105" fmla="*/ 20 h 98"/>
                  <a:gd name="T106" fmla="*/ 39 w 103"/>
                  <a:gd name="T107" fmla="*/ 12 h 98"/>
                  <a:gd name="T108" fmla="*/ 45 w 103"/>
                  <a:gd name="T109" fmla="*/ 19 h 98"/>
                  <a:gd name="T110" fmla="*/ 51 w 103"/>
                  <a:gd name="T111" fmla="*/ 19 h 98"/>
                  <a:gd name="T112" fmla="*/ 60 w 103"/>
                  <a:gd name="T113" fmla="*/ 19 h 98"/>
                  <a:gd name="T114" fmla="*/ 66 w 103"/>
                  <a:gd name="T115" fmla="*/ 17 h 98"/>
                  <a:gd name="T116" fmla="*/ 74 w 103"/>
                  <a:gd name="T117" fmla="*/ 9 h 98"/>
                  <a:gd name="T118" fmla="*/ 80 w 103"/>
                  <a:gd name="T119" fmla="*/ 0 h 98"/>
                  <a:gd name="T120" fmla="*/ 91 w 103"/>
                  <a:gd name="T121" fmla="*/ 8 h 98"/>
                  <a:gd name="T122" fmla="*/ 98 w 103"/>
                  <a:gd name="T123" fmla="*/ 12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3" h="98">
                    <a:moveTo>
                      <a:pt x="98" y="12"/>
                    </a:moveTo>
                    <a:lnTo>
                      <a:pt x="95" y="14"/>
                    </a:lnTo>
                    <a:lnTo>
                      <a:pt x="89" y="26"/>
                    </a:lnTo>
                    <a:lnTo>
                      <a:pt x="95" y="31"/>
                    </a:lnTo>
                    <a:lnTo>
                      <a:pt x="103" y="34"/>
                    </a:lnTo>
                    <a:lnTo>
                      <a:pt x="103" y="37"/>
                    </a:lnTo>
                    <a:lnTo>
                      <a:pt x="97" y="37"/>
                    </a:lnTo>
                    <a:lnTo>
                      <a:pt x="91" y="40"/>
                    </a:lnTo>
                    <a:lnTo>
                      <a:pt x="77" y="49"/>
                    </a:lnTo>
                    <a:lnTo>
                      <a:pt x="74" y="57"/>
                    </a:lnTo>
                    <a:lnTo>
                      <a:pt x="80" y="64"/>
                    </a:lnTo>
                    <a:lnTo>
                      <a:pt x="88" y="64"/>
                    </a:lnTo>
                    <a:lnTo>
                      <a:pt x="80" y="76"/>
                    </a:lnTo>
                    <a:lnTo>
                      <a:pt x="86" y="81"/>
                    </a:lnTo>
                    <a:lnTo>
                      <a:pt x="92" y="84"/>
                    </a:lnTo>
                    <a:lnTo>
                      <a:pt x="98" y="87"/>
                    </a:lnTo>
                    <a:lnTo>
                      <a:pt x="95" y="92"/>
                    </a:lnTo>
                    <a:lnTo>
                      <a:pt x="91" y="92"/>
                    </a:lnTo>
                    <a:lnTo>
                      <a:pt x="85" y="96"/>
                    </a:lnTo>
                    <a:lnTo>
                      <a:pt x="75" y="98"/>
                    </a:lnTo>
                    <a:lnTo>
                      <a:pt x="72" y="92"/>
                    </a:lnTo>
                    <a:lnTo>
                      <a:pt x="68" y="87"/>
                    </a:lnTo>
                    <a:lnTo>
                      <a:pt x="68" y="82"/>
                    </a:lnTo>
                    <a:lnTo>
                      <a:pt x="63" y="79"/>
                    </a:lnTo>
                    <a:lnTo>
                      <a:pt x="62" y="73"/>
                    </a:lnTo>
                    <a:lnTo>
                      <a:pt x="56" y="79"/>
                    </a:lnTo>
                    <a:lnTo>
                      <a:pt x="53" y="75"/>
                    </a:lnTo>
                    <a:lnTo>
                      <a:pt x="56" y="70"/>
                    </a:lnTo>
                    <a:lnTo>
                      <a:pt x="56" y="66"/>
                    </a:lnTo>
                    <a:lnTo>
                      <a:pt x="53" y="64"/>
                    </a:lnTo>
                    <a:lnTo>
                      <a:pt x="51" y="57"/>
                    </a:lnTo>
                    <a:lnTo>
                      <a:pt x="48" y="52"/>
                    </a:lnTo>
                    <a:lnTo>
                      <a:pt x="47" y="40"/>
                    </a:lnTo>
                    <a:lnTo>
                      <a:pt x="39" y="47"/>
                    </a:lnTo>
                    <a:lnTo>
                      <a:pt x="30" y="52"/>
                    </a:lnTo>
                    <a:lnTo>
                      <a:pt x="30" y="60"/>
                    </a:lnTo>
                    <a:lnTo>
                      <a:pt x="25" y="60"/>
                    </a:lnTo>
                    <a:lnTo>
                      <a:pt x="22" y="57"/>
                    </a:lnTo>
                    <a:lnTo>
                      <a:pt x="22" y="46"/>
                    </a:lnTo>
                    <a:lnTo>
                      <a:pt x="19" y="41"/>
                    </a:lnTo>
                    <a:lnTo>
                      <a:pt x="15" y="41"/>
                    </a:lnTo>
                    <a:lnTo>
                      <a:pt x="4" y="37"/>
                    </a:lnTo>
                    <a:lnTo>
                      <a:pt x="0" y="32"/>
                    </a:lnTo>
                    <a:lnTo>
                      <a:pt x="0" y="29"/>
                    </a:lnTo>
                    <a:lnTo>
                      <a:pt x="6" y="26"/>
                    </a:lnTo>
                    <a:lnTo>
                      <a:pt x="9" y="22"/>
                    </a:lnTo>
                    <a:lnTo>
                      <a:pt x="15" y="25"/>
                    </a:lnTo>
                    <a:lnTo>
                      <a:pt x="16" y="20"/>
                    </a:lnTo>
                    <a:lnTo>
                      <a:pt x="25" y="23"/>
                    </a:lnTo>
                    <a:lnTo>
                      <a:pt x="27" y="25"/>
                    </a:lnTo>
                    <a:lnTo>
                      <a:pt x="36" y="28"/>
                    </a:lnTo>
                    <a:lnTo>
                      <a:pt x="42" y="25"/>
                    </a:lnTo>
                    <a:lnTo>
                      <a:pt x="38" y="20"/>
                    </a:lnTo>
                    <a:lnTo>
                      <a:pt x="39" y="12"/>
                    </a:lnTo>
                    <a:lnTo>
                      <a:pt x="45" y="19"/>
                    </a:lnTo>
                    <a:lnTo>
                      <a:pt x="51" y="19"/>
                    </a:lnTo>
                    <a:lnTo>
                      <a:pt x="60" y="19"/>
                    </a:lnTo>
                    <a:lnTo>
                      <a:pt x="66" y="17"/>
                    </a:lnTo>
                    <a:lnTo>
                      <a:pt x="74" y="9"/>
                    </a:lnTo>
                    <a:lnTo>
                      <a:pt x="80" y="0"/>
                    </a:lnTo>
                    <a:lnTo>
                      <a:pt x="91" y="8"/>
                    </a:lnTo>
                    <a:lnTo>
                      <a:pt x="98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2" name="Freeform 5585">
                <a:extLst>
                  <a:ext uri="{FF2B5EF4-FFF2-40B4-BE49-F238E27FC236}">
                    <a16:creationId xmlns:a16="http://schemas.microsoft.com/office/drawing/2014/main" id="{DBF4DADA-22E4-411A-8B80-709EB7B66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666"/>
                <a:ext cx="52" cy="48"/>
              </a:xfrm>
              <a:custGeom>
                <a:avLst/>
                <a:gdLst>
                  <a:gd name="T0" fmla="*/ 98 w 103"/>
                  <a:gd name="T1" fmla="*/ 12 h 98"/>
                  <a:gd name="T2" fmla="*/ 95 w 103"/>
                  <a:gd name="T3" fmla="*/ 14 h 98"/>
                  <a:gd name="T4" fmla="*/ 89 w 103"/>
                  <a:gd name="T5" fmla="*/ 26 h 98"/>
                  <a:gd name="T6" fmla="*/ 95 w 103"/>
                  <a:gd name="T7" fmla="*/ 31 h 98"/>
                  <a:gd name="T8" fmla="*/ 103 w 103"/>
                  <a:gd name="T9" fmla="*/ 34 h 98"/>
                  <a:gd name="T10" fmla="*/ 103 w 103"/>
                  <a:gd name="T11" fmla="*/ 37 h 98"/>
                  <a:gd name="T12" fmla="*/ 97 w 103"/>
                  <a:gd name="T13" fmla="*/ 37 h 98"/>
                  <a:gd name="T14" fmla="*/ 91 w 103"/>
                  <a:gd name="T15" fmla="*/ 40 h 98"/>
                  <a:gd name="T16" fmla="*/ 77 w 103"/>
                  <a:gd name="T17" fmla="*/ 49 h 98"/>
                  <a:gd name="T18" fmla="*/ 74 w 103"/>
                  <a:gd name="T19" fmla="*/ 57 h 98"/>
                  <a:gd name="T20" fmla="*/ 80 w 103"/>
                  <a:gd name="T21" fmla="*/ 64 h 98"/>
                  <a:gd name="T22" fmla="*/ 88 w 103"/>
                  <a:gd name="T23" fmla="*/ 64 h 98"/>
                  <a:gd name="T24" fmla="*/ 80 w 103"/>
                  <a:gd name="T25" fmla="*/ 76 h 98"/>
                  <a:gd name="T26" fmla="*/ 86 w 103"/>
                  <a:gd name="T27" fmla="*/ 81 h 98"/>
                  <a:gd name="T28" fmla="*/ 92 w 103"/>
                  <a:gd name="T29" fmla="*/ 84 h 98"/>
                  <a:gd name="T30" fmla="*/ 98 w 103"/>
                  <a:gd name="T31" fmla="*/ 87 h 98"/>
                  <a:gd name="T32" fmla="*/ 95 w 103"/>
                  <a:gd name="T33" fmla="*/ 92 h 98"/>
                  <a:gd name="T34" fmla="*/ 91 w 103"/>
                  <a:gd name="T35" fmla="*/ 92 h 98"/>
                  <a:gd name="T36" fmla="*/ 85 w 103"/>
                  <a:gd name="T37" fmla="*/ 96 h 98"/>
                  <a:gd name="T38" fmla="*/ 75 w 103"/>
                  <a:gd name="T39" fmla="*/ 98 h 98"/>
                  <a:gd name="T40" fmla="*/ 72 w 103"/>
                  <a:gd name="T41" fmla="*/ 92 h 98"/>
                  <a:gd name="T42" fmla="*/ 68 w 103"/>
                  <a:gd name="T43" fmla="*/ 87 h 98"/>
                  <a:gd name="T44" fmla="*/ 68 w 103"/>
                  <a:gd name="T45" fmla="*/ 82 h 98"/>
                  <a:gd name="T46" fmla="*/ 63 w 103"/>
                  <a:gd name="T47" fmla="*/ 79 h 98"/>
                  <a:gd name="T48" fmla="*/ 62 w 103"/>
                  <a:gd name="T49" fmla="*/ 73 h 98"/>
                  <a:gd name="T50" fmla="*/ 56 w 103"/>
                  <a:gd name="T51" fmla="*/ 79 h 98"/>
                  <a:gd name="T52" fmla="*/ 53 w 103"/>
                  <a:gd name="T53" fmla="*/ 75 h 98"/>
                  <a:gd name="T54" fmla="*/ 56 w 103"/>
                  <a:gd name="T55" fmla="*/ 70 h 98"/>
                  <a:gd name="T56" fmla="*/ 56 w 103"/>
                  <a:gd name="T57" fmla="*/ 66 h 98"/>
                  <a:gd name="T58" fmla="*/ 53 w 103"/>
                  <a:gd name="T59" fmla="*/ 64 h 98"/>
                  <a:gd name="T60" fmla="*/ 51 w 103"/>
                  <a:gd name="T61" fmla="*/ 57 h 98"/>
                  <a:gd name="T62" fmla="*/ 48 w 103"/>
                  <a:gd name="T63" fmla="*/ 52 h 98"/>
                  <a:gd name="T64" fmla="*/ 47 w 103"/>
                  <a:gd name="T65" fmla="*/ 40 h 98"/>
                  <a:gd name="T66" fmla="*/ 39 w 103"/>
                  <a:gd name="T67" fmla="*/ 47 h 98"/>
                  <a:gd name="T68" fmla="*/ 30 w 103"/>
                  <a:gd name="T69" fmla="*/ 52 h 98"/>
                  <a:gd name="T70" fmla="*/ 30 w 103"/>
                  <a:gd name="T71" fmla="*/ 60 h 98"/>
                  <a:gd name="T72" fmla="*/ 25 w 103"/>
                  <a:gd name="T73" fmla="*/ 60 h 98"/>
                  <a:gd name="T74" fmla="*/ 22 w 103"/>
                  <a:gd name="T75" fmla="*/ 57 h 98"/>
                  <a:gd name="T76" fmla="*/ 22 w 103"/>
                  <a:gd name="T77" fmla="*/ 46 h 98"/>
                  <a:gd name="T78" fmla="*/ 19 w 103"/>
                  <a:gd name="T79" fmla="*/ 41 h 98"/>
                  <a:gd name="T80" fmla="*/ 15 w 103"/>
                  <a:gd name="T81" fmla="*/ 41 h 98"/>
                  <a:gd name="T82" fmla="*/ 4 w 103"/>
                  <a:gd name="T83" fmla="*/ 37 h 98"/>
                  <a:gd name="T84" fmla="*/ 0 w 103"/>
                  <a:gd name="T85" fmla="*/ 32 h 98"/>
                  <a:gd name="T86" fmla="*/ 0 w 103"/>
                  <a:gd name="T87" fmla="*/ 29 h 98"/>
                  <a:gd name="T88" fmla="*/ 6 w 103"/>
                  <a:gd name="T89" fmla="*/ 26 h 98"/>
                  <a:gd name="T90" fmla="*/ 9 w 103"/>
                  <a:gd name="T91" fmla="*/ 22 h 98"/>
                  <a:gd name="T92" fmla="*/ 15 w 103"/>
                  <a:gd name="T93" fmla="*/ 25 h 98"/>
                  <a:gd name="T94" fmla="*/ 16 w 103"/>
                  <a:gd name="T95" fmla="*/ 20 h 98"/>
                  <a:gd name="T96" fmla="*/ 25 w 103"/>
                  <a:gd name="T97" fmla="*/ 23 h 98"/>
                  <a:gd name="T98" fmla="*/ 27 w 103"/>
                  <a:gd name="T99" fmla="*/ 25 h 98"/>
                  <a:gd name="T100" fmla="*/ 36 w 103"/>
                  <a:gd name="T101" fmla="*/ 28 h 98"/>
                  <a:gd name="T102" fmla="*/ 42 w 103"/>
                  <a:gd name="T103" fmla="*/ 25 h 98"/>
                  <a:gd name="T104" fmla="*/ 38 w 103"/>
                  <a:gd name="T105" fmla="*/ 20 h 98"/>
                  <a:gd name="T106" fmla="*/ 39 w 103"/>
                  <a:gd name="T107" fmla="*/ 12 h 98"/>
                  <a:gd name="T108" fmla="*/ 45 w 103"/>
                  <a:gd name="T109" fmla="*/ 19 h 98"/>
                  <a:gd name="T110" fmla="*/ 51 w 103"/>
                  <a:gd name="T111" fmla="*/ 19 h 98"/>
                  <a:gd name="T112" fmla="*/ 60 w 103"/>
                  <a:gd name="T113" fmla="*/ 19 h 98"/>
                  <a:gd name="T114" fmla="*/ 66 w 103"/>
                  <a:gd name="T115" fmla="*/ 17 h 98"/>
                  <a:gd name="T116" fmla="*/ 74 w 103"/>
                  <a:gd name="T117" fmla="*/ 9 h 98"/>
                  <a:gd name="T118" fmla="*/ 80 w 103"/>
                  <a:gd name="T119" fmla="*/ 0 h 98"/>
                  <a:gd name="T120" fmla="*/ 91 w 103"/>
                  <a:gd name="T121" fmla="*/ 8 h 98"/>
                  <a:gd name="T122" fmla="*/ 98 w 103"/>
                  <a:gd name="T123" fmla="*/ 12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3" h="98">
                    <a:moveTo>
                      <a:pt x="98" y="12"/>
                    </a:moveTo>
                    <a:lnTo>
                      <a:pt x="95" y="14"/>
                    </a:lnTo>
                    <a:lnTo>
                      <a:pt x="89" y="26"/>
                    </a:lnTo>
                    <a:lnTo>
                      <a:pt x="95" y="31"/>
                    </a:lnTo>
                    <a:lnTo>
                      <a:pt x="103" y="34"/>
                    </a:lnTo>
                    <a:lnTo>
                      <a:pt x="103" y="37"/>
                    </a:lnTo>
                    <a:lnTo>
                      <a:pt x="97" y="37"/>
                    </a:lnTo>
                    <a:lnTo>
                      <a:pt x="91" y="40"/>
                    </a:lnTo>
                    <a:lnTo>
                      <a:pt x="77" y="49"/>
                    </a:lnTo>
                    <a:lnTo>
                      <a:pt x="74" y="57"/>
                    </a:lnTo>
                    <a:lnTo>
                      <a:pt x="80" y="64"/>
                    </a:lnTo>
                    <a:lnTo>
                      <a:pt x="88" y="64"/>
                    </a:lnTo>
                    <a:lnTo>
                      <a:pt x="80" y="76"/>
                    </a:lnTo>
                    <a:lnTo>
                      <a:pt x="86" y="81"/>
                    </a:lnTo>
                    <a:lnTo>
                      <a:pt x="92" y="84"/>
                    </a:lnTo>
                    <a:lnTo>
                      <a:pt x="98" y="87"/>
                    </a:lnTo>
                    <a:lnTo>
                      <a:pt x="95" y="92"/>
                    </a:lnTo>
                    <a:lnTo>
                      <a:pt x="91" y="92"/>
                    </a:lnTo>
                    <a:lnTo>
                      <a:pt x="85" y="96"/>
                    </a:lnTo>
                    <a:lnTo>
                      <a:pt x="75" y="98"/>
                    </a:lnTo>
                    <a:lnTo>
                      <a:pt x="72" y="92"/>
                    </a:lnTo>
                    <a:lnTo>
                      <a:pt x="68" y="87"/>
                    </a:lnTo>
                    <a:lnTo>
                      <a:pt x="68" y="82"/>
                    </a:lnTo>
                    <a:lnTo>
                      <a:pt x="63" y="79"/>
                    </a:lnTo>
                    <a:lnTo>
                      <a:pt x="62" y="73"/>
                    </a:lnTo>
                    <a:lnTo>
                      <a:pt x="56" y="79"/>
                    </a:lnTo>
                    <a:lnTo>
                      <a:pt x="53" y="75"/>
                    </a:lnTo>
                    <a:lnTo>
                      <a:pt x="56" y="70"/>
                    </a:lnTo>
                    <a:lnTo>
                      <a:pt x="56" y="66"/>
                    </a:lnTo>
                    <a:lnTo>
                      <a:pt x="53" y="64"/>
                    </a:lnTo>
                    <a:lnTo>
                      <a:pt x="51" y="57"/>
                    </a:lnTo>
                    <a:lnTo>
                      <a:pt x="48" y="52"/>
                    </a:lnTo>
                    <a:lnTo>
                      <a:pt x="47" y="40"/>
                    </a:lnTo>
                    <a:lnTo>
                      <a:pt x="39" y="47"/>
                    </a:lnTo>
                    <a:lnTo>
                      <a:pt x="30" y="52"/>
                    </a:lnTo>
                    <a:lnTo>
                      <a:pt x="30" y="60"/>
                    </a:lnTo>
                    <a:lnTo>
                      <a:pt x="25" y="60"/>
                    </a:lnTo>
                    <a:lnTo>
                      <a:pt x="22" y="57"/>
                    </a:lnTo>
                    <a:lnTo>
                      <a:pt x="22" y="46"/>
                    </a:lnTo>
                    <a:lnTo>
                      <a:pt x="19" y="41"/>
                    </a:lnTo>
                    <a:lnTo>
                      <a:pt x="15" y="41"/>
                    </a:lnTo>
                    <a:lnTo>
                      <a:pt x="4" y="37"/>
                    </a:lnTo>
                    <a:lnTo>
                      <a:pt x="0" y="32"/>
                    </a:lnTo>
                    <a:lnTo>
                      <a:pt x="0" y="29"/>
                    </a:lnTo>
                    <a:lnTo>
                      <a:pt x="6" y="26"/>
                    </a:lnTo>
                    <a:lnTo>
                      <a:pt x="9" y="22"/>
                    </a:lnTo>
                    <a:lnTo>
                      <a:pt x="15" y="25"/>
                    </a:lnTo>
                    <a:lnTo>
                      <a:pt x="16" y="20"/>
                    </a:lnTo>
                    <a:lnTo>
                      <a:pt x="25" y="23"/>
                    </a:lnTo>
                    <a:lnTo>
                      <a:pt x="27" y="25"/>
                    </a:lnTo>
                    <a:lnTo>
                      <a:pt x="36" y="28"/>
                    </a:lnTo>
                    <a:lnTo>
                      <a:pt x="42" y="25"/>
                    </a:lnTo>
                    <a:lnTo>
                      <a:pt x="38" y="20"/>
                    </a:lnTo>
                    <a:lnTo>
                      <a:pt x="39" y="12"/>
                    </a:lnTo>
                    <a:lnTo>
                      <a:pt x="45" y="19"/>
                    </a:lnTo>
                    <a:lnTo>
                      <a:pt x="51" y="19"/>
                    </a:lnTo>
                    <a:lnTo>
                      <a:pt x="60" y="19"/>
                    </a:lnTo>
                    <a:lnTo>
                      <a:pt x="66" y="17"/>
                    </a:lnTo>
                    <a:lnTo>
                      <a:pt x="74" y="9"/>
                    </a:lnTo>
                    <a:lnTo>
                      <a:pt x="80" y="0"/>
                    </a:lnTo>
                    <a:lnTo>
                      <a:pt x="91" y="8"/>
                    </a:lnTo>
                    <a:lnTo>
                      <a:pt x="98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3" name="Freeform 5586">
                <a:extLst>
                  <a:ext uri="{FF2B5EF4-FFF2-40B4-BE49-F238E27FC236}">
                    <a16:creationId xmlns:a16="http://schemas.microsoft.com/office/drawing/2014/main" id="{B71F3CDA-670C-3C5E-5DBB-56855C42D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622"/>
                <a:ext cx="34" cy="53"/>
              </a:xfrm>
              <a:custGeom>
                <a:avLst/>
                <a:gdLst>
                  <a:gd name="T0" fmla="*/ 68 w 70"/>
                  <a:gd name="T1" fmla="*/ 6 h 107"/>
                  <a:gd name="T2" fmla="*/ 68 w 70"/>
                  <a:gd name="T3" fmla="*/ 3 h 107"/>
                  <a:gd name="T4" fmla="*/ 59 w 70"/>
                  <a:gd name="T5" fmla="*/ 0 h 107"/>
                  <a:gd name="T6" fmla="*/ 53 w 70"/>
                  <a:gd name="T7" fmla="*/ 5 h 107"/>
                  <a:gd name="T8" fmla="*/ 56 w 70"/>
                  <a:gd name="T9" fmla="*/ 11 h 107"/>
                  <a:gd name="T10" fmla="*/ 53 w 70"/>
                  <a:gd name="T11" fmla="*/ 18 h 107"/>
                  <a:gd name="T12" fmla="*/ 53 w 70"/>
                  <a:gd name="T13" fmla="*/ 32 h 107"/>
                  <a:gd name="T14" fmla="*/ 52 w 70"/>
                  <a:gd name="T15" fmla="*/ 34 h 107"/>
                  <a:gd name="T16" fmla="*/ 39 w 70"/>
                  <a:gd name="T17" fmla="*/ 34 h 107"/>
                  <a:gd name="T18" fmla="*/ 30 w 70"/>
                  <a:gd name="T19" fmla="*/ 78 h 107"/>
                  <a:gd name="T20" fmla="*/ 20 w 70"/>
                  <a:gd name="T21" fmla="*/ 67 h 107"/>
                  <a:gd name="T22" fmla="*/ 20 w 70"/>
                  <a:gd name="T23" fmla="*/ 64 h 107"/>
                  <a:gd name="T24" fmla="*/ 8 w 70"/>
                  <a:gd name="T25" fmla="*/ 58 h 107"/>
                  <a:gd name="T26" fmla="*/ 5 w 70"/>
                  <a:gd name="T27" fmla="*/ 64 h 107"/>
                  <a:gd name="T28" fmla="*/ 0 w 70"/>
                  <a:gd name="T29" fmla="*/ 79 h 107"/>
                  <a:gd name="T30" fmla="*/ 0 w 70"/>
                  <a:gd name="T31" fmla="*/ 87 h 107"/>
                  <a:gd name="T32" fmla="*/ 2 w 70"/>
                  <a:gd name="T33" fmla="*/ 97 h 107"/>
                  <a:gd name="T34" fmla="*/ 9 w 70"/>
                  <a:gd name="T35" fmla="*/ 107 h 107"/>
                  <a:gd name="T36" fmla="*/ 15 w 70"/>
                  <a:gd name="T37" fmla="*/ 107 h 107"/>
                  <a:gd name="T38" fmla="*/ 24 w 70"/>
                  <a:gd name="T39" fmla="*/ 107 h 107"/>
                  <a:gd name="T40" fmla="*/ 30 w 70"/>
                  <a:gd name="T41" fmla="*/ 105 h 107"/>
                  <a:gd name="T42" fmla="*/ 38 w 70"/>
                  <a:gd name="T43" fmla="*/ 97 h 107"/>
                  <a:gd name="T44" fmla="*/ 44 w 70"/>
                  <a:gd name="T45" fmla="*/ 88 h 107"/>
                  <a:gd name="T46" fmla="*/ 47 w 70"/>
                  <a:gd name="T47" fmla="*/ 85 h 107"/>
                  <a:gd name="T48" fmla="*/ 50 w 70"/>
                  <a:gd name="T49" fmla="*/ 62 h 107"/>
                  <a:gd name="T50" fmla="*/ 55 w 70"/>
                  <a:gd name="T51" fmla="*/ 49 h 107"/>
                  <a:gd name="T52" fmla="*/ 59 w 70"/>
                  <a:gd name="T53" fmla="*/ 44 h 107"/>
                  <a:gd name="T54" fmla="*/ 65 w 70"/>
                  <a:gd name="T55" fmla="*/ 40 h 107"/>
                  <a:gd name="T56" fmla="*/ 68 w 70"/>
                  <a:gd name="T57" fmla="*/ 29 h 107"/>
                  <a:gd name="T58" fmla="*/ 70 w 70"/>
                  <a:gd name="T59" fmla="*/ 28 h 107"/>
                  <a:gd name="T60" fmla="*/ 64 w 70"/>
                  <a:gd name="T61" fmla="*/ 18 h 107"/>
                  <a:gd name="T62" fmla="*/ 64 w 70"/>
                  <a:gd name="T63" fmla="*/ 14 h 107"/>
                  <a:gd name="T64" fmla="*/ 68 w 70"/>
                  <a:gd name="T65" fmla="*/ 12 h 107"/>
                  <a:gd name="T66" fmla="*/ 68 w 70"/>
                  <a:gd name="T67" fmla="*/ 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0" h="107">
                    <a:moveTo>
                      <a:pt x="68" y="6"/>
                    </a:moveTo>
                    <a:lnTo>
                      <a:pt x="68" y="3"/>
                    </a:lnTo>
                    <a:lnTo>
                      <a:pt x="59" y="0"/>
                    </a:lnTo>
                    <a:lnTo>
                      <a:pt x="53" y="5"/>
                    </a:lnTo>
                    <a:lnTo>
                      <a:pt x="56" y="11"/>
                    </a:lnTo>
                    <a:lnTo>
                      <a:pt x="53" y="18"/>
                    </a:lnTo>
                    <a:lnTo>
                      <a:pt x="53" y="32"/>
                    </a:lnTo>
                    <a:lnTo>
                      <a:pt x="52" y="34"/>
                    </a:lnTo>
                    <a:lnTo>
                      <a:pt x="39" y="34"/>
                    </a:lnTo>
                    <a:lnTo>
                      <a:pt x="30" y="78"/>
                    </a:lnTo>
                    <a:lnTo>
                      <a:pt x="20" y="67"/>
                    </a:lnTo>
                    <a:lnTo>
                      <a:pt x="20" y="64"/>
                    </a:lnTo>
                    <a:lnTo>
                      <a:pt x="8" y="58"/>
                    </a:lnTo>
                    <a:lnTo>
                      <a:pt x="5" y="64"/>
                    </a:lnTo>
                    <a:lnTo>
                      <a:pt x="0" y="79"/>
                    </a:lnTo>
                    <a:lnTo>
                      <a:pt x="0" y="87"/>
                    </a:lnTo>
                    <a:lnTo>
                      <a:pt x="2" y="97"/>
                    </a:lnTo>
                    <a:lnTo>
                      <a:pt x="9" y="107"/>
                    </a:lnTo>
                    <a:lnTo>
                      <a:pt x="15" y="107"/>
                    </a:lnTo>
                    <a:lnTo>
                      <a:pt x="24" y="107"/>
                    </a:lnTo>
                    <a:lnTo>
                      <a:pt x="30" y="105"/>
                    </a:lnTo>
                    <a:lnTo>
                      <a:pt x="38" y="97"/>
                    </a:lnTo>
                    <a:lnTo>
                      <a:pt x="44" y="88"/>
                    </a:lnTo>
                    <a:lnTo>
                      <a:pt x="47" y="85"/>
                    </a:lnTo>
                    <a:lnTo>
                      <a:pt x="50" y="62"/>
                    </a:lnTo>
                    <a:lnTo>
                      <a:pt x="55" y="49"/>
                    </a:lnTo>
                    <a:lnTo>
                      <a:pt x="59" y="44"/>
                    </a:lnTo>
                    <a:lnTo>
                      <a:pt x="65" y="40"/>
                    </a:lnTo>
                    <a:lnTo>
                      <a:pt x="68" y="29"/>
                    </a:lnTo>
                    <a:lnTo>
                      <a:pt x="70" y="28"/>
                    </a:lnTo>
                    <a:lnTo>
                      <a:pt x="64" y="18"/>
                    </a:lnTo>
                    <a:lnTo>
                      <a:pt x="64" y="14"/>
                    </a:lnTo>
                    <a:lnTo>
                      <a:pt x="68" y="12"/>
                    </a:lnTo>
                    <a:lnTo>
                      <a:pt x="68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4" name="Freeform 5587">
                <a:extLst>
                  <a:ext uri="{FF2B5EF4-FFF2-40B4-BE49-F238E27FC236}">
                    <a16:creationId xmlns:a16="http://schemas.microsoft.com/office/drawing/2014/main" id="{E05238C1-21D7-36E7-DBD9-AD339C3BC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622"/>
                <a:ext cx="34" cy="53"/>
              </a:xfrm>
              <a:custGeom>
                <a:avLst/>
                <a:gdLst>
                  <a:gd name="T0" fmla="*/ 68 w 70"/>
                  <a:gd name="T1" fmla="*/ 6 h 107"/>
                  <a:gd name="T2" fmla="*/ 68 w 70"/>
                  <a:gd name="T3" fmla="*/ 12 h 107"/>
                  <a:gd name="T4" fmla="*/ 64 w 70"/>
                  <a:gd name="T5" fmla="*/ 14 h 107"/>
                  <a:gd name="T6" fmla="*/ 64 w 70"/>
                  <a:gd name="T7" fmla="*/ 18 h 107"/>
                  <a:gd name="T8" fmla="*/ 70 w 70"/>
                  <a:gd name="T9" fmla="*/ 28 h 107"/>
                  <a:gd name="T10" fmla="*/ 68 w 70"/>
                  <a:gd name="T11" fmla="*/ 29 h 107"/>
                  <a:gd name="T12" fmla="*/ 65 w 70"/>
                  <a:gd name="T13" fmla="*/ 40 h 107"/>
                  <a:gd name="T14" fmla="*/ 59 w 70"/>
                  <a:gd name="T15" fmla="*/ 44 h 107"/>
                  <a:gd name="T16" fmla="*/ 55 w 70"/>
                  <a:gd name="T17" fmla="*/ 49 h 107"/>
                  <a:gd name="T18" fmla="*/ 50 w 70"/>
                  <a:gd name="T19" fmla="*/ 62 h 107"/>
                  <a:gd name="T20" fmla="*/ 47 w 70"/>
                  <a:gd name="T21" fmla="*/ 85 h 107"/>
                  <a:gd name="T22" fmla="*/ 44 w 70"/>
                  <a:gd name="T23" fmla="*/ 88 h 107"/>
                  <a:gd name="T24" fmla="*/ 38 w 70"/>
                  <a:gd name="T25" fmla="*/ 97 h 107"/>
                  <a:gd name="T26" fmla="*/ 30 w 70"/>
                  <a:gd name="T27" fmla="*/ 105 h 107"/>
                  <a:gd name="T28" fmla="*/ 24 w 70"/>
                  <a:gd name="T29" fmla="*/ 107 h 107"/>
                  <a:gd name="T30" fmla="*/ 15 w 70"/>
                  <a:gd name="T31" fmla="*/ 107 h 107"/>
                  <a:gd name="T32" fmla="*/ 9 w 70"/>
                  <a:gd name="T33" fmla="*/ 107 h 107"/>
                  <a:gd name="T34" fmla="*/ 2 w 70"/>
                  <a:gd name="T35" fmla="*/ 97 h 107"/>
                  <a:gd name="T36" fmla="*/ 0 w 70"/>
                  <a:gd name="T37" fmla="*/ 87 h 107"/>
                  <a:gd name="T38" fmla="*/ 0 w 70"/>
                  <a:gd name="T39" fmla="*/ 79 h 107"/>
                  <a:gd name="T40" fmla="*/ 5 w 70"/>
                  <a:gd name="T41" fmla="*/ 64 h 107"/>
                  <a:gd name="T42" fmla="*/ 8 w 70"/>
                  <a:gd name="T43" fmla="*/ 58 h 107"/>
                  <a:gd name="T44" fmla="*/ 20 w 70"/>
                  <a:gd name="T45" fmla="*/ 64 h 107"/>
                  <a:gd name="T46" fmla="*/ 20 w 70"/>
                  <a:gd name="T47" fmla="*/ 67 h 107"/>
                  <a:gd name="T48" fmla="*/ 30 w 70"/>
                  <a:gd name="T49" fmla="*/ 78 h 107"/>
                  <a:gd name="T50" fmla="*/ 39 w 70"/>
                  <a:gd name="T51" fmla="*/ 34 h 107"/>
                  <a:gd name="T52" fmla="*/ 52 w 70"/>
                  <a:gd name="T53" fmla="*/ 34 h 107"/>
                  <a:gd name="T54" fmla="*/ 53 w 70"/>
                  <a:gd name="T55" fmla="*/ 32 h 107"/>
                  <a:gd name="T56" fmla="*/ 53 w 70"/>
                  <a:gd name="T57" fmla="*/ 18 h 107"/>
                  <a:gd name="T58" fmla="*/ 56 w 70"/>
                  <a:gd name="T59" fmla="*/ 11 h 107"/>
                  <a:gd name="T60" fmla="*/ 53 w 70"/>
                  <a:gd name="T61" fmla="*/ 5 h 107"/>
                  <a:gd name="T62" fmla="*/ 59 w 70"/>
                  <a:gd name="T63" fmla="*/ 0 h 107"/>
                  <a:gd name="T64" fmla="*/ 68 w 70"/>
                  <a:gd name="T65" fmla="*/ 3 h 107"/>
                  <a:gd name="T66" fmla="*/ 68 w 70"/>
                  <a:gd name="T67" fmla="*/ 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0" h="107">
                    <a:moveTo>
                      <a:pt x="68" y="6"/>
                    </a:moveTo>
                    <a:lnTo>
                      <a:pt x="68" y="12"/>
                    </a:lnTo>
                    <a:lnTo>
                      <a:pt x="64" y="14"/>
                    </a:lnTo>
                    <a:lnTo>
                      <a:pt x="64" y="18"/>
                    </a:lnTo>
                    <a:lnTo>
                      <a:pt x="70" y="28"/>
                    </a:lnTo>
                    <a:lnTo>
                      <a:pt x="68" y="29"/>
                    </a:lnTo>
                    <a:lnTo>
                      <a:pt x="65" y="40"/>
                    </a:lnTo>
                    <a:lnTo>
                      <a:pt x="59" y="44"/>
                    </a:lnTo>
                    <a:lnTo>
                      <a:pt x="55" y="49"/>
                    </a:lnTo>
                    <a:lnTo>
                      <a:pt x="50" y="62"/>
                    </a:lnTo>
                    <a:lnTo>
                      <a:pt x="47" y="85"/>
                    </a:lnTo>
                    <a:lnTo>
                      <a:pt x="44" y="88"/>
                    </a:lnTo>
                    <a:lnTo>
                      <a:pt x="38" y="97"/>
                    </a:lnTo>
                    <a:lnTo>
                      <a:pt x="30" y="105"/>
                    </a:lnTo>
                    <a:lnTo>
                      <a:pt x="24" y="107"/>
                    </a:lnTo>
                    <a:lnTo>
                      <a:pt x="15" y="107"/>
                    </a:lnTo>
                    <a:lnTo>
                      <a:pt x="9" y="107"/>
                    </a:lnTo>
                    <a:lnTo>
                      <a:pt x="2" y="97"/>
                    </a:lnTo>
                    <a:lnTo>
                      <a:pt x="0" y="87"/>
                    </a:lnTo>
                    <a:lnTo>
                      <a:pt x="0" y="79"/>
                    </a:lnTo>
                    <a:lnTo>
                      <a:pt x="5" y="64"/>
                    </a:lnTo>
                    <a:lnTo>
                      <a:pt x="8" y="58"/>
                    </a:lnTo>
                    <a:lnTo>
                      <a:pt x="20" y="64"/>
                    </a:lnTo>
                    <a:lnTo>
                      <a:pt x="20" y="67"/>
                    </a:lnTo>
                    <a:lnTo>
                      <a:pt x="30" y="78"/>
                    </a:lnTo>
                    <a:lnTo>
                      <a:pt x="39" y="34"/>
                    </a:lnTo>
                    <a:lnTo>
                      <a:pt x="52" y="34"/>
                    </a:lnTo>
                    <a:lnTo>
                      <a:pt x="53" y="32"/>
                    </a:lnTo>
                    <a:lnTo>
                      <a:pt x="53" y="18"/>
                    </a:lnTo>
                    <a:lnTo>
                      <a:pt x="56" y="11"/>
                    </a:lnTo>
                    <a:lnTo>
                      <a:pt x="53" y="5"/>
                    </a:lnTo>
                    <a:lnTo>
                      <a:pt x="59" y="0"/>
                    </a:lnTo>
                    <a:lnTo>
                      <a:pt x="68" y="3"/>
                    </a:lnTo>
                    <a:lnTo>
                      <a:pt x="6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5" name="Freeform 5588">
                <a:extLst>
                  <a:ext uri="{FF2B5EF4-FFF2-40B4-BE49-F238E27FC236}">
                    <a16:creationId xmlns:a16="http://schemas.microsoft.com/office/drawing/2014/main" id="{35D24BFF-1243-E594-45C0-9B20B9142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622"/>
                <a:ext cx="34" cy="53"/>
              </a:xfrm>
              <a:custGeom>
                <a:avLst/>
                <a:gdLst>
                  <a:gd name="T0" fmla="*/ 68 w 70"/>
                  <a:gd name="T1" fmla="*/ 6 h 107"/>
                  <a:gd name="T2" fmla="*/ 68 w 70"/>
                  <a:gd name="T3" fmla="*/ 12 h 107"/>
                  <a:gd name="T4" fmla="*/ 64 w 70"/>
                  <a:gd name="T5" fmla="*/ 14 h 107"/>
                  <a:gd name="T6" fmla="*/ 64 w 70"/>
                  <a:gd name="T7" fmla="*/ 18 h 107"/>
                  <a:gd name="T8" fmla="*/ 70 w 70"/>
                  <a:gd name="T9" fmla="*/ 28 h 107"/>
                  <a:gd name="T10" fmla="*/ 68 w 70"/>
                  <a:gd name="T11" fmla="*/ 29 h 107"/>
                  <a:gd name="T12" fmla="*/ 65 w 70"/>
                  <a:gd name="T13" fmla="*/ 40 h 107"/>
                  <a:gd name="T14" fmla="*/ 59 w 70"/>
                  <a:gd name="T15" fmla="*/ 44 h 107"/>
                  <a:gd name="T16" fmla="*/ 55 w 70"/>
                  <a:gd name="T17" fmla="*/ 49 h 107"/>
                  <a:gd name="T18" fmla="*/ 50 w 70"/>
                  <a:gd name="T19" fmla="*/ 62 h 107"/>
                  <a:gd name="T20" fmla="*/ 47 w 70"/>
                  <a:gd name="T21" fmla="*/ 85 h 107"/>
                  <a:gd name="T22" fmla="*/ 44 w 70"/>
                  <a:gd name="T23" fmla="*/ 88 h 107"/>
                  <a:gd name="T24" fmla="*/ 38 w 70"/>
                  <a:gd name="T25" fmla="*/ 97 h 107"/>
                  <a:gd name="T26" fmla="*/ 30 w 70"/>
                  <a:gd name="T27" fmla="*/ 105 h 107"/>
                  <a:gd name="T28" fmla="*/ 24 w 70"/>
                  <a:gd name="T29" fmla="*/ 107 h 107"/>
                  <a:gd name="T30" fmla="*/ 15 w 70"/>
                  <a:gd name="T31" fmla="*/ 107 h 107"/>
                  <a:gd name="T32" fmla="*/ 9 w 70"/>
                  <a:gd name="T33" fmla="*/ 107 h 107"/>
                  <a:gd name="T34" fmla="*/ 2 w 70"/>
                  <a:gd name="T35" fmla="*/ 97 h 107"/>
                  <a:gd name="T36" fmla="*/ 0 w 70"/>
                  <a:gd name="T37" fmla="*/ 87 h 107"/>
                  <a:gd name="T38" fmla="*/ 0 w 70"/>
                  <a:gd name="T39" fmla="*/ 79 h 107"/>
                  <a:gd name="T40" fmla="*/ 5 w 70"/>
                  <a:gd name="T41" fmla="*/ 64 h 107"/>
                  <a:gd name="T42" fmla="*/ 8 w 70"/>
                  <a:gd name="T43" fmla="*/ 58 h 107"/>
                  <a:gd name="T44" fmla="*/ 20 w 70"/>
                  <a:gd name="T45" fmla="*/ 64 h 107"/>
                  <a:gd name="T46" fmla="*/ 20 w 70"/>
                  <a:gd name="T47" fmla="*/ 67 h 107"/>
                  <a:gd name="T48" fmla="*/ 30 w 70"/>
                  <a:gd name="T49" fmla="*/ 78 h 107"/>
                  <a:gd name="T50" fmla="*/ 39 w 70"/>
                  <a:gd name="T51" fmla="*/ 34 h 107"/>
                  <a:gd name="T52" fmla="*/ 52 w 70"/>
                  <a:gd name="T53" fmla="*/ 34 h 107"/>
                  <a:gd name="T54" fmla="*/ 53 w 70"/>
                  <a:gd name="T55" fmla="*/ 32 h 107"/>
                  <a:gd name="T56" fmla="*/ 53 w 70"/>
                  <a:gd name="T57" fmla="*/ 18 h 107"/>
                  <a:gd name="T58" fmla="*/ 56 w 70"/>
                  <a:gd name="T59" fmla="*/ 11 h 107"/>
                  <a:gd name="T60" fmla="*/ 53 w 70"/>
                  <a:gd name="T61" fmla="*/ 5 h 107"/>
                  <a:gd name="T62" fmla="*/ 59 w 70"/>
                  <a:gd name="T63" fmla="*/ 0 h 107"/>
                  <a:gd name="T64" fmla="*/ 68 w 70"/>
                  <a:gd name="T65" fmla="*/ 3 h 107"/>
                  <a:gd name="T66" fmla="*/ 68 w 70"/>
                  <a:gd name="T67" fmla="*/ 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0" h="107">
                    <a:moveTo>
                      <a:pt x="68" y="6"/>
                    </a:moveTo>
                    <a:lnTo>
                      <a:pt x="68" y="12"/>
                    </a:lnTo>
                    <a:lnTo>
                      <a:pt x="64" y="14"/>
                    </a:lnTo>
                    <a:lnTo>
                      <a:pt x="64" y="18"/>
                    </a:lnTo>
                    <a:lnTo>
                      <a:pt x="70" y="28"/>
                    </a:lnTo>
                    <a:lnTo>
                      <a:pt x="68" y="29"/>
                    </a:lnTo>
                    <a:lnTo>
                      <a:pt x="65" y="40"/>
                    </a:lnTo>
                    <a:lnTo>
                      <a:pt x="59" y="44"/>
                    </a:lnTo>
                    <a:lnTo>
                      <a:pt x="55" y="49"/>
                    </a:lnTo>
                    <a:lnTo>
                      <a:pt x="50" y="62"/>
                    </a:lnTo>
                    <a:lnTo>
                      <a:pt x="47" y="85"/>
                    </a:lnTo>
                    <a:lnTo>
                      <a:pt x="44" y="88"/>
                    </a:lnTo>
                    <a:lnTo>
                      <a:pt x="38" y="97"/>
                    </a:lnTo>
                    <a:lnTo>
                      <a:pt x="30" y="105"/>
                    </a:lnTo>
                    <a:lnTo>
                      <a:pt x="24" y="107"/>
                    </a:lnTo>
                    <a:lnTo>
                      <a:pt x="15" y="107"/>
                    </a:lnTo>
                    <a:lnTo>
                      <a:pt x="9" y="107"/>
                    </a:lnTo>
                    <a:lnTo>
                      <a:pt x="2" y="97"/>
                    </a:lnTo>
                    <a:lnTo>
                      <a:pt x="0" y="87"/>
                    </a:lnTo>
                    <a:lnTo>
                      <a:pt x="0" y="79"/>
                    </a:lnTo>
                    <a:lnTo>
                      <a:pt x="5" y="64"/>
                    </a:lnTo>
                    <a:lnTo>
                      <a:pt x="8" y="58"/>
                    </a:lnTo>
                    <a:lnTo>
                      <a:pt x="20" y="64"/>
                    </a:lnTo>
                    <a:lnTo>
                      <a:pt x="20" y="67"/>
                    </a:lnTo>
                    <a:lnTo>
                      <a:pt x="30" y="78"/>
                    </a:lnTo>
                    <a:lnTo>
                      <a:pt x="39" y="34"/>
                    </a:lnTo>
                    <a:lnTo>
                      <a:pt x="52" y="34"/>
                    </a:lnTo>
                    <a:lnTo>
                      <a:pt x="53" y="32"/>
                    </a:lnTo>
                    <a:lnTo>
                      <a:pt x="53" y="18"/>
                    </a:lnTo>
                    <a:lnTo>
                      <a:pt x="56" y="11"/>
                    </a:lnTo>
                    <a:lnTo>
                      <a:pt x="53" y="5"/>
                    </a:lnTo>
                    <a:lnTo>
                      <a:pt x="59" y="0"/>
                    </a:lnTo>
                    <a:lnTo>
                      <a:pt x="68" y="3"/>
                    </a:lnTo>
                    <a:lnTo>
                      <a:pt x="68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6" name="Freeform 5589">
                <a:extLst>
                  <a:ext uri="{FF2B5EF4-FFF2-40B4-BE49-F238E27FC236}">
                    <a16:creationId xmlns:a16="http://schemas.microsoft.com/office/drawing/2014/main" id="{FAC3FC6D-3E47-1C1C-B7E6-D277B493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560"/>
                <a:ext cx="94" cy="78"/>
              </a:xfrm>
              <a:custGeom>
                <a:avLst/>
                <a:gdLst>
                  <a:gd name="T0" fmla="*/ 82 w 186"/>
                  <a:gd name="T1" fmla="*/ 11 h 157"/>
                  <a:gd name="T2" fmla="*/ 68 w 186"/>
                  <a:gd name="T3" fmla="*/ 14 h 157"/>
                  <a:gd name="T4" fmla="*/ 69 w 186"/>
                  <a:gd name="T5" fmla="*/ 26 h 157"/>
                  <a:gd name="T6" fmla="*/ 60 w 186"/>
                  <a:gd name="T7" fmla="*/ 37 h 157"/>
                  <a:gd name="T8" fmla="*/ 53 w 186"/>
                  <a:gd name="T9" fmla="*/ 20 h 157"/>
                  <a:gd name="T10" fmla="*/ 38 w 186"/>
                  <a:gd name="T11" fmla="*/ 23 h 157"/>
                  <a:gd name="T12" fmla="*/ 16 w 186"/>
                  <a:gd name="T13" fmla="*/ 0 h 157"/>
                  <a:gd name="T14" fmla="*/ 19 w 186"/>
                  <a:gd name="T15" fmla="*/ 14 h 157"/>
                  <a:gd name="T16" fmla="*/ 18 w 186"/>
                  <a:gd name="T17" fmla="*/ 26 h 157"/>
                  <a:gd name="T18" fmla="*/ 18 w 186"/>
                  <a:gd name="T19" fmla="*/ 40 h 157"/>
                  <a:gd name="T20" fmla="*/ 12 w 186"/>
                  <a:gd name="T21" fmla="*/ 52 h 157"/>
                  <a:gd name="T22" fmla="*/ 0 w 186"/>
                  <a:gd name="T23" fmla="*/ 61 h 157"/>
                  <a:gd name="T24" fmla="*/ 7 w 186"/>
                  <a:gd name="T25" fmla="*/ 76 h 157"/>
                  <a:gd name="T26" fmla="*/ 19 w 186"/>
                  <a:gd name="T27" fmla="*/ 85 h 157"/>
                  <a:gd name="T28" fmla="*/ 24 w 186"/>
                  <a:gd name="T29" fmla="*/ 78 h 157"/>
                  <a:gd name="T30" fmla="*/ 35 w 186"/>
                  <a:gd name="T31" fmla="*/ 76 h 157"/>
                  <a:gd name="T32" fmla="*/ 45 w 186"/>
                  <a:gd name="T33" fmla="*/ 70 h 157"/>
                  <a:gd name="T34" fmla="*/ 38 w 186"/>
                  <a:gd name="T35" fmla="*/ 59 h 157"/>
                  <a:gd name="T36" fmla="*/ 44 w 186"/>
                  <a:gd name="T37" fmla="*/ 43 h 157"/>
                  <a:gd name="T38" fmla="*/ 50 w 186"/>
                  <a:gd name="T39" fmla="*/ 55 h 157"/>
                  <a:gd name="T40" fmla="*/ 56 w 186"/>
                  <a:gd name="T41" fmla="*/ 61 h 157"/>
                  <a:gd name="T42" fmla="*/ 62 w 186"/>
                  <a:gd name="T43" fmla="*/ 52 h 157"/>
                  <a:gd name="T44" fmla="*/ 74 w 186"/>
                  <a:gd name="T45" fmla="*/ 55 h 157"/>
                  <a:gd name="T46" fmla="*/ 74 w 186"/>
                  <a:gd name="T47" fmla="*/ 62 h 157"/>
                  <a:gd name="T48" fmla="*/ 83 w 186"/>
                  <a:gd name="T49" fmla="*/ 67 h 157"/>
                  <a:gd name="T50" fmla="*/ 92 w 186"/>
                  <a:gd name="T51" fmla="*/ 65 h 157"/>
                  <a:gd name="T52" fmla="*/ 103 w 186"/>
                  <a:gd name="T53" fmla="*/ 62 h 157"/>
                  <a:gd name="T54" fmla="*/ 107 w 186"/>
                  <a:gd name="T55" fmla="*/ 65 h 157"/>
                  <a:gd name="T56" fmla="*/ 110 w 186"/>
                  <a:gd name="T57" fmla="*/ 79 h 157"/>
                  <a:gd name="T58" fmla="*/ 106 w 186"/>
                  <a:gd name="T59" fmla="*/ 91 h 157"/>
                  <a:gd name="T60" fmla="*/ 95 w 186"/>
                  <a:gd name="T61" fmla="*/ 97 h 157"/>
                  <a:gd name="T62" fmla="*/ 97 w 186"/>
                  <a:gd name="T63" fmla="*/ 114 h 157"/>
                  <a:gd name="T64" fmla="*/ 82 w 186"/>
                  <a:gd name="T65" fmla="*/ 123 h 157"/>
                  <a:gd name="T66" fmla="*/ 97 w 186"/>
                  <a:gd name="T67" fmla="*/ 120 h 157"/>
                  <a:gd name="T68" fmla="*/ 107 w 186"/>
                  <a:gd name="T69" fmla="*/ 128 h 157"/>
                  <a:gd name="T70" fmla="*/ 103 w 186"/>
                  <a:gd name="T71" fmla="*/ 141 h 157"/>
                  <a:gd name="T72" fmla="*/ 126 w 186"/>
                  <a:gd name="T73" fmla="*/ 157 h 157"/>
                  <a:gd name="T74" fmla="*/ 127 w 186"/>
                  <a:gd name="T75" fmla="*/ 141 h 157"/>
                  <a:gd name="T76" fmla="*/ 127 w 186"/>
                  <a:gd name="T77" fmla="*/ 128 h 157"/>
                  <a:gd name="T78" fmla="*/ 142 w 186"/>
                  <a:gd name="T79" fmla="*/ 126 h 157"/>
                  <a:gd name="T80" fmla="*/ 148 w 186"/>
                  <a:gd name="T81" fmla="*/ 135 h 157"/>
                  <a:gd name="T82" fmla="*/ 159 w 186"/>
                  <a:gd name="T83" fmla="*/ 131 h 157"/>
                  <a:gd name="T84" fmla="*/ 168 w 186"/>
                  <a:gd name="T85" fmla="*/ 128 h 157"/>
                  <a:gd name="T86" fmla="*/ 180 w 186"/>
                  <a:gd name="T87" fmla="*/ 122 h 157"/>
                  <a:gd name="T88" fmla="*/ 186 w 186"/>
                  <a:gd name="T89" fmla="*/ 116 h 157"/>
                  <a:gd name="T90" fmla="*/ 180 w 186"/>
                  <a:gd name="T91" fmla="*/ 105 h 157"/>
                  <a:gd name="T92" fmla="*/ 179 w 186"/>
                  <a:gd name="T93" fmla="*/ 96 h 157"/>
                  <a:gd name="T94" fmla="*/ 167 w 186"/>
                  <a:gd name="T95" fmla="*/ 96 h 157"/>
                  <a:gd name="T96" fmla="*/ 161 w 186"/>
                  <a:gd name="T97" fmla="*/ 91 h 157"/>
                  <a:gd name="T98" fmla="*/ 147 w 186"/>
                  <a:gd name="T99" fmla="*/ 85 h 157"/>
                  <a:gd name="T100" fmla="*/ 148 w 186"/>
                  <a:gd name="T101" fmla="*/ 73 h 157"/>
                  <a:gd name="T102" fmla="*/ 147 w 186"/>
                  <a:gd name="T103" fmla="*/ 62 h 157"/>
                  <a:gd name="T104" fmla="*/ 135 w 186"/>
                  <a:gd name="T105" fmla="*/ 56 h 157"/>
                  <a:gd name="T106" fmla="*/ 123 w 186"/>
                  <a:gd name="T107" fmla="*/ 49 h 157"/>
                  <a:gd name="T108" fmla="*/ 124 w 186"/>
                  <a:gd name="T109" fmla="*/ 38 h 157"/>
                  <a:gd name="T110" fmla="*/ 117 w 186"/>
                  <a:gd name="T111" fmla="*/ 37 h 157"/>
                  <a:gd name="T112" fmla="*/ 112 w 186"/>
                  <a:gd name="T113" fmla="*/ 30 h 157"/>
                  <a:gd name="T114" fmla="*/ 106 w 186"/>
                  <a:gd name="T115" fmla="*/ 15 h 157"/>
                  <a:gd name="T116" fmla="*/ 97 w 186"/>
                  <a:gd name="T117" fmla="*/ 6 h 157"/>
                  <a:gd name="T118" fmla="*/ 86 w 186"/>
                  <a:gd name="T119" fmla="*/ 12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6" h="157">
                    <a:moveTo>
                      <a:pt x="86" y="12"/>
                    </a:moveTo>
                    <a:lnTo>
                      <a:pt x="82" y="11"/>
                    </a:lnTo>
                    <a:lnTo>
                      <a:pt x="71" y="11"/>
                    </a:lnTo>
                    <a:lnTo>
                      <a:pt x="68" y="14"/>
                    </a:lnTo>
                    <a:lnTo>
                      <a:pt x="71" y="21"/>
                    </a:lnTo>
                    <a:lnTo>
                      <a:pt x="69" y="26"/>
                    </a:lnTo>
                    <a:lnTo>
                      <a:pt x="69" y="35"/>
                    </a:lnTo>
                    <a:lnTo>
                      <a:pt x="60" y="37"/>
                    </a:lnTo>
                    <a:lnTo>
                      <a:pt x="54" y="20"/>
                    </a:lnTo>
                    <a:lnTo>
                      <a:pt x="53" y="20"/>
                    </a:lnTo>
                    <a:lnTo>
                      <a:pt x="48" y="29"/>
                    </a:lnTo>
                    <a:lnTo>
                      <a:pt x="38" y="23"/>
                    </a:lnTo>
                    <a:lnTo>
                      <a:pt x="21" y="6"/>
                    </a:lnTo>
                    <a:lnTo>
                      <a:pt x="16" y="0"/>
                    </a:lnTo>
                    <a:lnTo>
                      <a:pt x="12" y="5"/>
                    </a:lnTo>
                    <a:lnTo>
                      <a:pt x="19" y="14"/>
                    </a:lnTo>
                    <a:lnTo>
                      <a:pt x="19" y="21"/>
                    </a:lnTo>
                    <a:lnTo>
                      <a:pt x="18" y="26"/>
                    </a:lnTo>
                    <a:lnTo>
                      <a:pt x="19" y="29"/>
                    </a:lnTo>
                    <a:lnTo>
                      <a:pt x="18" y="40"/>
                    </a:lnTo>
                    <a:lnTo>
                      <a:pt x="21" y="46"/>
                    </a:lnTo>
                    <a:lnTo>
                      <a:pt x="12" y="52"/>
                    </a:lnTo>
                    <a:lnTo>
                      <a:pt x="9" y="50"/>
                    </a:lnTo>
                    <a:lnTo>
                      <a:pt x="0" y="61"/>
                    </a:lnTo>
                    <a:lnTo>
                      <a:pt x="0" y="68"/>
                    </a:lnTo>
                    <a:lnTo>
                      <a:pt x="7" y="76"/>
                    </a:lnTo>
                    <a:lnTo>
                      <a:pt x="10" y="84"/>
                    </a:lnTo>
                    <a:lnTo>
                      <a:pt x="19" y="85"/>
                    </a:lnTo>
                    <a:lnTo>
                      <a:pt x="21" y="84"/>
                    </a:lnTo>
                    <a:lnTo>
                      <a:pt x="24" y="78"/>
                    </a:lnTo>
                    <a:lnTo>
                      <a:pt x="27" y="81"/>
                    </a:lnTo>
                    <a:lnTo>
                      <a:pt x="35" y="76"/>
                    </a:lnTo>
                    <a:lnTo>
                      <a:pt x="39" y="72"/>
                    </a:lnTo>
                    <a:lnTo>
                      <a:pt x="45" y="70"/>
                    </a:lnTo>
                    <a:lnTo>
                      <a:pt x="41" y="59"/>
                    </a:lnTo>
                    <a:lnTo>
                      <a:pt x="38" y="59"/>
                    </a:lnTo>
                    <a:lnTo>
                      <a:pt x="42" y="44"/>
                    </a:lnTo>
                    <a:lnTo>
                      <a:pt x="44" y="43"/>
                    </a:lnTo>
                    <a:lnTo>
                      <a:pt x="47" y="44"/>
                    </a:lnTo>
                    <a:lnTo>
                      <a:pt x="50" y="55"/>
                    </a:lnTo>
                    <a:lnTo>
                      <a:pt x="54" y="56"/>
                    </a:lnTo>
                    <a:lnTo>
                      <a:pt x="56" y="61"/>
                    </a:lnTo>
                    <a:lnTo>
                      <a:pt x="62" y="56"/>
                    </a:lnTo>
                    <a:lnTo>
                      <a:pt x="62" y="52"/>
                    </a:lnTo>
                    <a:lnTo>
                      <a:pt x="65" y="49"/>
                    </a:lnTo>
                    <a:lnTo>
                      <a:pt x="74" y="55"/>
                    </a:lnTo>
                    <a:lnTo>
                      <a:pt x="79" y="59"/>
                    </a:lnTo>
                    <a:lnTo>
                      <a:pt x="74" y="62"/>
                    </a:lnTo>
                    <a:lnTo>
                      <a:pt x="74" y="68"/>
                    </a:lnTo>
                    <a:lnTo>
                      <a:pt x="83" y="67"/>
                    </a:lnTo>
                    <a:lnTo>
                      <a:pt x="89" y="62"/>
                    </a:lnTo>
                    <a:lnTo>
                      <a:pt x="92" y="65"/>
                    </a:lnTo>
                    <a:lnTo>
                      <a:pt x="98" y="65"/>
                    </a:lnTo>
                    <a:lnTo>
                      <a:pt x="103" y="62"/>
                    </a:lnTo>
                    <a:lnTo>
                      <a:pt x="109" y="62"/>
                    </a:lnTo>
                    <a:lnTo>
                      <a:pt x="107" y="65"/>
                    </a:lnTo>
                    <a:lnTo>
                      <a:pt x="110" y="73"/>
                    </a:lnTo>
                    <a:lnTo>
                      <a:pt x="110" y="79"/>
                    </a:lnTo>
                    <a:lnTo>
                      <a:pt x="104" y="90"/>
                    </a:lnTo>
                    <a:lnTo>
                      <a:pt x="106" y="91"/>
                    </a:lnTo>
                    <a:lnTo>
                      <a:pt x="98" y="96"/>
                    </a:lnTo>
                    <a:lnTo>
                      <a:pt x="95" y="97"/>
                    </a:lnTo>
                    <a:lnTo>
                      <a:pt x="95" y="102"/>
                    </a:lnTo>
                    <a:lnTo>
                      <a:pt x="97" y="114"/>
                    </a:lnTo>
                    <a:lnTo>
                      <a:pt x="88" y="117"/>
                    </a:lnTo>
                    <a:lnTo>
                      <a:pt x="82" y="123"/>
                    </a:lnTo>
                    <a:lnTo>
                      <a:pt x="89" y="125"/>
                    </a:lnTo>
                    <a:lnTo>
                      <a:pt x="97" y="120"/>
                    </a:lnTo>
                    <a:lnTo>
                      <a:pt x="104" y="122"/>
                    </a:lnTo>
                    <a:lnTo>
                      <a:pt x="107" y="128"/>
                    </a:lnTo>
                    <a:lnTo>
                      <a:pt x="107" y="138"/>
                    </a:lnTo>
                    <a:lnTo>
                      <a:pt x="103" y="141"/>
                    </a:lnTo>
                    <a:lnTo>
                      <a:pt x="113" y="157"/>
                    </a:lnTo>
                    <a:lnTo>
                      <a:pt x="126" y="157"/>
                    </a:lnTo>
                    <a:lnTo>
                      <a:pt x="127" y="155"/>
                    </a:lnTo>
                    <a:lnTo>
                      <a:pt x="127" y="141"/>
                    </a:lnTo>
                    <a:lnTo>
                      <a:pt x="130" y="134"/>
                    </a:lnTo>
                    <a:lnTo>
                      <a:pt x="127" y="128"/>
                    </a:lnTo>
                    <a:lnTo>
                      <a:pt x="133" y="123"/>
                    </a:lnTo>
                    <a:lnTo>
                      <a:pt x="142" y="126"/>
                    </a:lnTo>
                    <a:lnTo>
                      <a:pt x="142" y="129"/>
                    </a:lnTo>
                    <a:lnTo>
                      <a:pt x="148" y="135"/>
                    </a:lnTo>
                    <a:lnTo>
                      <a:pt x="151" y="132"/>
                    </a:lnTo>
                    <a:lnTo>
                      <a:pt x="159" y="131"/>
                    </a:lnTo>
                    <a:lnTo>
                      <a:pt x="165" y="128"/>
                    </a:lnTo>
                    <a:lnTo>
                      <a:pt x="168" y="128"/>
                    </a:lnTo>
                    <a:lnTo>
                      <a:pt x="177" y="129"/>
                    </a:lnTo>
                    <a:lnTo>
                      <a:pt x="180" y="122"/>
                    </a:lnTo>
                    <a:lnTo>
                      <a:pt x="185" y="120"/>
                    </a:lnTo>
                    <a:lnTo>
                      <a:pt x="186" y="116"/>
                    </a:lnTo>
                    <a:lnTo>
                      <a:pt x="180" y="113"/>
                    </a:lnTo>
                    <a:lnTo>
                      <a:pt x="180" y="105"/>
                    </a:lnTo>
                    <a:lnTo>
                      <a:pt x="183" y="99"/>
                    </a:lnTo>
                    <a:lnTo>
                      <a:pt x="179" y="96"/>
                    </a:lnTo>
                    <a:lnTo>
                      <a:pt x="170" y="97"/>
                    </a:lnTo>
                    <a:lnTo>
                      <a:pt x="167" y="96"/>
                    </a:lnTo>
                    <a:lnTo>
                      <a:pt x="168" y="93"/>
                    </a:lnTo>
                    <a:lnTo>
                      <a:pt x="161" y="91"/>
                    </a:lnTo>
                    <a:lnTo>
                      <a:pt x="151" y="91"/>
                    </a:lnTo>
                    <a:lnTo>
                      <a:pt x="147" y="85"/>
                    </a:lnTo>
                    <a:lnTo>
                      <a:pt x="156" y="75"/>
                    </a:lnTo>
                    <a:lnTo>
                      <a:pt x="148" y="73"/>
                    </a:lnTo>
                    <a:lnTo>
                      <a:pt x="144" y="68"/>
                    </a:lnTo>
                    <a:lnTo>
                      <a:pt x="147" y="62"/>
                    </a:lnTo>
                    <a:lnTo>
                      <a:pt x="141" y="59"/>
                    </a:lnTo>
                    <a:lnTo>
                      <a:pt x="135" y="56"/>
                    </a:lnTo>
                    <a:lnTo>
                      <a:pt x="126" y="50"/>
                    </a:lnTo>
                    <a:lnTo>
                      <a:pt x="123" y="49"/>
                    </a:lnTo>
                    <a:lnTo>
                      <a:pt x="120" y="44"/>
                    </a:lnTo>
                    <a:lnTo>
                      <a:pt x="124" y="38"/>
                    </a:lnTo>
                    <a:lnTo>
                      <a:pt x="120" y="34"/>
                    </a:lnTo>
                    <a:lnTo>
                      <a:pt x="117" y="37"/>
                    </a:lnTo>
                    <a:lnTo>
                      <a:pt x="110" y="35"/>
                    </a:lnTo>
                    <a:lnTo>
                      <a:pt x="112" y="30"/>
                    </a:lnTo>
                    <a:lnTo>
                      <a:pt x="113" y="21"/>
                    </a:lnTo>
                    <a:lnTo>
                      <a:pt x="106" y="15"/>
                    </a:lnTo>
                    <a:lnTo>
                      <a:pt x="106" y="8"/>
                    </a:lnTo>
                    <a:lnTo>
                      <a:pt x="97" y="6"/>
                    </a:lnTo>
                    <a:lnTo>
                      <a:pt x="92" y="14"/>
                    </a:lnTo>
                    <a:lnTo>
                      <a:pt x="86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7" name="Freeform 5590">
                <a:extLst>
                  <a:ext uri="{FF2B5EF4-FFF2-40B4-BE49-F238E27FC236}">
                    <a16:creationId xmlns:a16="http://schemas.microsoft.com/office/drawing/2014/main" id="{391F9AA1-98A8-25A4-214C-CC7F4C141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560"/>
                <a:ext cx="94" cy="78"/>
              </a:xfrm>
              <a:custGeom>
                <a:avLst/>
                <a:gdLst>
                  <a:gd name="T0" fmla="*/ 92 w 186"/>
                  <a:gd name="T1" fmla="*/ 14 h 157"/>
                  <a:gd name="T2" fmla="*/ 106 w 186"/>
                  <a:gd name="T3" fmla="*/ 8 h 157"/>
                  <a:gd name="T4" fmla="*/ 113 w 186"/>
                  <a:gd name="T5" fmla="*/ 21 h 157"/>
                  <a:gd name="T6" fmla="*/ 110 w 186"/>
                  <a:gd name="T7" fmla="*/ 35 h 157"/>
                  <a:gd name="T8" fmla="*/ 120 w 186"/>
                  <a:gd name="T9" fmla="*/ 34 h 157"/>
                  <a:gd name="T10" fmla="*/ 120 w 186"/>
                  <a:gd name="T11" fmla="*/ 44 h 157"/>
                  <a:gd name="T12" fmla="*/ 126 w 186"/>
                  <a:gd name="T13" fmla="*/ 50 h 157"/>
                  <a:gd name="T14" fmla="*/ 141 w 186"/>
                  <a:gd name="T15" fmla="*/ 59 h 157"/>
                  <a:gd name="T16" fmla="*/ 144 w 186"/>
                  <a:gd name="T17" fmla="*/ 68 h 157"/>
                  <a:gd name="T18" fmla="*/ 156 w 186"/>
                  <a:gd name="T19" fmla="*/ 75 h 157"/>
                  <a:gd name="T20" fmla="*/ 151 w 186"/>
                  <a:gd name="T21" fmla="*/ 91 h 157"/>
                  <a:gd name="T22" fmla="*/ 168 w 186"/>
                  <a:gd name="T23" fmla="*/ 93 h 157"/>
                  <a:gd name="T24" fmla="*/ 170 w 186"/>
                  <a:gd name="T25" fmla="*/ 97 h 157"/>
                  <a:gd name="T26" fmla="*/ 183 w 186"/>
                  <a:gd name="T27" fmla="*/ 99 h 157"/>
                  <a:gd name="T28" fmla="*/ 180 w 186"/>
                  <a:gd name="T29" fmla="*/ 113 h 157"/>
                  <a:gd name="T30" fmla="*/ 185 w 186"/>
                  <a:gd name="T31" fmla="*/ 120 h 157"/>
                  <a:gd name="T32" fmla="*/ 177 w 186"/>
                  <a:gd name="T33" fmla="*/ 129 h 157"/>
                  <a:gd name="T34" fmla="*/ 165 w 186"/>
                  <a:gd name="T35" fmla="*/ 128 h 157"/>
                  <a:gd name="T36" fmla="*/ 151 w 186"/>
                  <a:gd name="T37" fmla="*/ 132 h 157"/>
                  <a:gd name="T38" fmla="*/ 142 w 186"/>
                  <a:gd name="T39" fmla="*/ 129 h 157"/>
                  <a:gd name="T40" fmla="*/ 133 w 186"/>
                  <a:gd name="T41" fmla="*/ 123 h 157"/>
                  <a:gd name="T42" fmla="*/ 130 w 186"/>
                  <a:gd name="T43" fmla="*/ 134 h 157"/>
                  <a:gd name="T44" fmla="*/ 127 w 186"/>
                  <a:gd name="T45" fmla="*/ 155 h 157"/>
                  <a:gd name="T46" fmla="*/ 113 w 186"/>
                  <a:gd name="T47" fmla="*/ 157 h 157"/>
                  <a:gd name="T48" fmla="*/ 107 w 186"/>
                  <a:gd name="T49" fmla="*/ 138 h 157"/>
                  <a:gd name="T50" fmla="*/ 104 w 186"/>
                  <a:gd name="T51" fmla="*/ 122 h 157"/>
                  <a:gd name="T52" fmla="*/ 89 w 186"/>
                  <a:gd name="T53" fmla="*/ 125 h 157"/>
                  <a:gd name="T54" fmla="*/ 88 w 186"/>
                  <a:gd name="T55" fmla="*/ 117 h 157"/>
                  <a:gd name="T56" fmla="*/ 95 w 186"/>
                  <a:gd name="T57" fmla="*/ 102 h 157"/>
                  <a:gd name="T58" fmla="*/ 98 w 186"/>
                  <a:gd name="T59" fmla="*/ 96 h 157"/>
                  <a:gd name="T60" fmla="*/ 104 w 186"/>
                  <a:gd name="T61" fmla="*/ 90 h 157"/>
                  <a:gd name="T62" fmla="*/ 110 w 186"/>
                  <a:gd name="T63" fmla="*/ 73 h 157"/>
                  <a:gd name="T64" fmla="*/ 109 w 186"/>
                  <a:gd name="T65" fmla="*/ 62 h 157"/>
                  <a:gd name="T66" fmla="*/ 98 w 186"/>
                  <a:gd name="T67" fmla="*/ 65 h 157"/>
                  <a:gd name="T68" fmla="*/ 89 w 186"/>
                  <a:gd name="T69" fmla="*/ 62 h 157"/>
                  <a:gd name="T70" fmla="*/ 74 w 186"/>
                  <a:gd name="T71" fmla="*/ 68 h 157"/>
                  <a:gd name="T72" fmla="*/ 79 w 186"/>
                  <a:gd name="T73" fmla="*/ 59 h 157"/>
                  <a:gd name="T74" fmla="*/ 65 w 186"/>
                  <a:gd name="T75" fmla="*/ 49 h 157"/>
                  <a:gd name="T76" fmla="*/ 62 w 186"/>
                  <a:gd name="T77" fmla="*/ 56 h 157"/>
                  <a:gd name="T78" fmla="*/ 54 w 186"/>
                  <a:gd name="T79" fmla="*/ 56 h 157"/>
                  <a:gd name="T80" fmla="*/ 47 w 186"/>
                  <a:gd name="T81" fmla="*/ 44 h 157"/>
                  <a:gd name="T82" fmla="*/ 42 w 186"/>
                  <a:gd name="T83" fmla="*/ 44 h 157"/>
                  <a:gd name="T84" fmla="*/ 41 w 186"/>
                  <a:gd name="T85" fmla="*/ 59 h 157"/>
                  <a:gd name="T86" fmla="*/ 39 w 186"/>
                  <a:gd name="T87" fmla="*/ 72 h 157"/>
                  <a:gd name="T88" fmla="*/ 27 w 186"/>
                  <a:gd name="T89" fmla="*/ 81 h 157"/>
                  <a:gd name="T90" fmla="*/ 21 w 186"/>
                  <a:gd name="T91" fmla="*/ 84 h 157"/>
                  <a:gd name="T92" fmla="*/ 10 w 186"/>
                  <a:gd name="T93" fmla="*/ 84 h 157"/>
                  <a:gd name="T94" fmla="*/ 0 w 186"/>
                  <a:gd name="T95" fmla="*/ 68 h 157"/>
                  <a:gd name="T96" fmla="*/ 9 w 186"/>
                  <a:gd name="T97" fmla="*/ 50 h 157"/>
                  <a:gd name="T98" fmla="*/ 21 w 186"/>
                  <a:gd name="T99" fmla="*/ 46 h 157"/>
                  <a:gd name="T100" fmla="*/ 19 w 186"/>
                  <a:gd name="T101" fmla="*/ 29 h 157"/>
                  <a:gd name="T102" fmla="*/ 19 w 186"/>
                  <a:gd name="T103" fmla="*/ 21 h 157"/>
                  <a:gd name="T104" fmla="*/ 12 w 186"/>
                  <a:gd name="T105" fmla="*/ 5 h 157"/>
                  <a:gd name="T106" fmla="*/ 21 w 186"/>
                  <a:gd name="T107" fmla="*/ 6 h 157"/>
                  <a:gd name="T108" fmla="*/ 48 w 186"/>
                  <a:gd name="T109" fmla="*/ 29 h 157"/>
                  <a:gd name="T110" fmla="*/ 54 w 186"/>
                  <a:gd name="T111" fmla="*/ 20 h 157"/>
                  <a:gd name="T112" fmla="*/ 69 w 186"/>
                  <a:gd name="T113" fmla="*/ 35 h 157"/>
                  <a:gd name="T114" fmla="*/ 71 w 186"/>
                  <a:gd name="T115" fmla="*/ 21 h 157"/>
                  <a:gd name="T116" fmla="*/ 71 w 186"/>
                  <a:gd name="T117" fmla="*/ 11 h 157"/>
                  <a:gd name="T118" fmla="*/ 86 w 186"/>
                  <a:gd name="T119" fmla="*/ 12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6" h="157">
                    <a:moveTo>
                      <a:pt x="86" y="12"/>
                    </a:moveTo>
                    <a:lnTo>
                      <a:pt x="92" y="14"/>
                    </a:lnTo>
                    <a:lnTo>
                      <a:pt x="97" y="6"/>
                    </a:lnTo>
                    <a:lnTo>
                      <a:pt x="106" y="8"/>
                    </a:lnTo>
                    <a:lnTo>
                      <a:pt x="106" y="15"/>
                    </a:lnTo>
                    <a:lnTo>
                      <a:pt x="113" y="21"/>
                    </a:lnTo>
                    <a:lnTo>
                      <a:pt x="112" y="30"/>
                    </a:lnTo>
                    <a:lnTo>
                      <a:pt x="110" y="35"/>
                    </a:lnTo>
                    <a:lnTo>
                      <a:pt x="117" y="37"/>
                    </a:lnTo>
                    <a:lnTo>
                      <a:pt x="120" y="34"/>
                    </a:lnTo>
                    <a:lnTo>
                      <a:pt x="124" y="38"/>
                    </a:lnTo>
                    <a:lnTo>
                      <a:pt x="120" y="44"/>
                    </a:lnTo>
                    <a:lnTo>
                      <a:pt x="123" y="49"/>
                    </a:lnTo>
                    <a:lnTo>
                      <a:pt x="126" y="50"/>
                    </a:lnTo>
                    <a:lnTo>
                      <a:pt x="135" y="56"/>
                    </a:lnTo>
                    <a:lnTo>
                      <a:pt x="141" y="59"/>
                    </a:lnTo>
                    <a:lnTo>
                      <a:pt x="147" y="62"/>
                    </a:lnTo>
                    <a:lnTo>
                      <a:pt x="144" y="68"/>
                    </a:lnTo>
                    <a:lnTo>
                      <a:pt x="148" y="73"/>
                    </a:lnTo>
                    <a:lnTo>
                      <a:pt x="156" y="75"/>
                    </a:lnTo>
                    <a:lnTo>
                      <a:pt x="147" y="85"/>
                    </a:lnTo>
                    <a:lnTo>
                      <a:pt x="151" y="91"/>
                    </a:lnTo>
                    <a:lnTo>
                      <a:pt x="161" y="91"/>
                    </a:lnTo>
                    <a:lnTo>
                      <a:pt x="168" y="93"/>
                    </a:lnTo>
                    <a:lnTo>
                      <a:pt x="167" y="96"/>
                    </a:lnTo>
                    <a:lnTo>
                      <a:pt x="170" y="97"/>
                    </a:lnTo>
                    <a:lnTo>
                      <a:pt x="179" y="96"/>
                    </a:lnTo>
                    <a:lnTo>
                      <a:pt x="183" y="99"/>
                    </a:lnTo>
                    <a:lnTo>
                      <a:pt x="180" y="105"/>
                    </a:lnTo>
                    <a:lnTo>
                      <a:pt x="180" y="113"/>
                    </a:lnTo>
                    <a:lnTo>
                      <a:pt x="186" y="116"/>
                    </a:lnTo>
                    <a:lnTo>
                      <a:pt x="185" y="120"/>
                    </a:lnTo>
                    <a:lnTo>
                      <a:pt x="180" y="122"/>
                    </a:lnTo>
                    <a:lnTo>
                      <a:pt x="177" y="129"/>
                    </a:lnTo>
                    <a:lnTo>
                      <a:pt x="168" y="128"/>
                    </a:lnTo>
                    <a:lnTo>
                      <a:pt x="165" y="128"/>
                    </a:lnTo>
                    <a:lnTo>
                      <a:pt x="159" y="131"/>
                    </a:lnTo>
                    <a:lnTo>
                      <a:pt x="151" y="132"/>
                    </a:lnTo>
                    <a:lnTo>
                      <a:pt x="148" y="135"/>
                    </a:lnTo>
                    <a:lnTo>
                      <a:pt x="142" y="129"/>
                    </a:lnTo>
                    <a:lnTo>
                      <a:pt x="142" y="126"/>
                    </a:lnTo>
                    <a:lnTo>
                      <a:pt x="133" y="123"/>
                    </a:lnTo>
                    <a:lnTo>
                      <a:pt x="127" y="128"/>
                    </a:lnTo>
                    <a:lnTo>
                      <a:pt x="130" y="134"/>
                    </a:lnTo>
                    <a:lnTo>
                      <a:pt x="127" y="141"/>
                    </a:lnTo>
                    <a:lnTo>
                      <a:pt x="127" y="155"/>
                    </a:lnTo>
                    <a:lnTo>
                      <a:pt x="126" y="157"/>
                    </a:lnTo>
                    <a:lnTo>
                      <a:pt x="113" y="157"/>
                    </a:lnTo>
                    <a:lnTo>
                      <a:pt x="103" y="141"/>
                    </a:lnTo>
                    <a:lnTo>
                      <a:pt x="107" y="138"/>
                    </a:lnTo>
                    <a:lnTo>
                      <a:pt x="107" y="128"/>
                    </a:lnTo>
                    <a:lnTo>
                      <a:pt x="104" y="122"/>
                    </a:lnTo>
                    <a:lnTo>
                      <a:pt x="97" y="120"/>
                    </a:lnTo>
                    <a:lnTo>
                      <a:pt x="89" y="125"/>
                    </a:lnTo>
                    <a:lnTo>
                      <a:pt x="82" y="123"/>
                    </a:lnTo>
                    <a:lnTo>
                      <a:pt x="88" y="117"/>
                    </a:lnTo>
                    <a:lnTo>
                      <a:pt x="97" y="114"/>
                    </a:lnTo>
                    <a:lnTo>
                      <a:pt x="95" y="102"/>
                    </a:lnTo>
                    <a:lnTo>
                      <a:pt x="95" y="97"/>
                    </a:lnTo>
                    <a:lnTo>
                      <a:pt x="98" y="96"/>
                    </a:lnTo>
                    <a:lnTo>
                      <a:pt x="106" y="91"/>
                    </a:lnTo>
                    <a:lnTo>
                      <a:pt x="104" y="90"/>
                    </a:lnTo>
                    <a:lnTo>
                      <a:pt x="110" y="79"/>
                    </a:lnTo>
                    <a:lnTo>
                      <a:pt x="110" y="73"/>
                    </a:lnTo>
                    <a:lnTo>
                      <a:pt x="107" y="65"/>
                    </a:lnTo>
                    <a:lnTo>
                      <a:pt x="109" y="62"/>
                    </a:lnTo>
                    <a:lnTo>
                      <a:pt x="103" y="62"/>
                    </a:lnTo>
                    <a:lnTo>
                      <a:pt x="98" y="65"/>
                    </a:lnTo>
                    <a:lnTo>
                      <a:pt x="92" y="65"/>
                    </a:lnTo>
                    <a:lnTo>
                      <a:pt x="89" y="62"/>
                    </a:lnTo>
                    <a:lnTo>
                      <a:pt x="83" y="67"/>
                    </a:lnTo>
                    <a:lnTo>
                      <a:pt x="74" y="68"/>
                    </a:lnTo>
                    <a:lnTo>
                      <a:pt x="74" y="62"/>
                    </a:lnTo>
                    <a:lnTo>
                      <a:pt x="79" y="59"/>
                    </a:lnTo>
                    <a:lnTo>
                      <a:pt x="74" y="55"/>
                    </a:lnTo>
                    <a:lnTo>
                      <a:pt x="65" y="49"/>
                    </a:lnTo>
                    <a:lnTo>
                      <a:pt x="62" y="52"/>
                    </a:lnTo>
                    <a:lnTo>
                      <a:pt x="62" y="56"/>
                    </a:lnTo>
                    <a:lnTo>
                      <a:pt x="56" y="61"/>
                    </a:lnTo>
                    <a:lnTo>
                      <a:pt x="54" y="56"/>
                    </a:lnTo>
                    <a:lnTo>
                      <a:pt x="50" y="55"/>
                    </a:lnTo>
                    <a:lnTo>
                      <a:pt x="47" y="44"/>
                    </a:lnTo>
                    <a:lnTo>
                      <a:pt x="44" y="43"/>
                    </a:lnTo>
                    <a:lnTo>
                      <a:pt x="42" y="44"/>
                    </a:lnTo>
                    <a:lnTo>
                      <a:pt x="38" y="59"/>
                    </a:lnTo>
                    <a:lnTo>
                      <a:pt x="41" y="59"/>
                    </a:lnTo>
                    <a:lnTo>
                      <a:pt x="45" y="70"/>
                    </a:lnTo>
                    <a:lnTo>
                      <a:pt x="39" y="72"/>
                    </a:lnTo>
                    <a:lnTo>
                      <a:pt x="35" y="76"/>
                    </a:lnTo>
                    <a:lnTo>
                      <a:pt x="27" y="81"/>
                    </a:lnTo>
                    <a:lnTo>
                      <a:pt x="24" y="78"/>
                    </a:lnTo>
                    <a:lnTo>
                      <a:pt x="21" y="84"/>
                    </a:lnTo>
                    <a:lnTo>
                      <a:pt x="19" y="85"/>
                    </a:lnTo>
                    <a:lnTo>
                      <a:pt x="10" y="84"/>
                    </a:lnTo>
                    <a:lnTo>
                      <a:pt x="7" y="76"/>
                    </a:lnTo>
                    <a:lnTo>
                      <a:pt x="0" y="68"/>
                    </a:lnTo>
                    <a:lnTo>
                      <a:pt x="0" y="61"/>
                    </a:lnTo>
                    <a:lnTo>
                      <a:pt x="9" y="50"/>
                    </a:lnTo>
                    <a:lnTo>
                      <a:pt x="12" y="52"/>
                    </a:lnTo>
                    <a:lnTo>
                      <a:pt x="21" y="46"/>
                    </a:lnTo>
                    <a:lnTo>
                      <a:pt x="18" y="40"/>
                    </a:lnTo>
                    <a:lnTo>
                      <a:pt x="19" y="29"/>
                    </a:lnTo>
                    <a:lnTo>
                      <a:pt x="18" y="26"/>
                    </a:lnTo>
                    <a:lnTo>
                      <a:pt x="19" y="21"/>
                    </a:lnTo>
                    <a:lnTo>
                      <a:pt x="19" y="14"/>
                    </a:lnTo>
                    <a:lnTo>
                      <a:pt x="12" y="5"/>
                    </a:lnTo>
                    <a:lnTo>
                      <a:pt x="16" y="0"/>
                    </a:lnTo>
                    <a:lnTo>
                      <a:pt x="21" y="6"/>
                    </a:lnTo>
                    <a:lnTo>
                      <a:pt x="38" y="23"/>
                    </a:lnTo>
                    <a:lnTo>
                      <a:pt x="48" y="29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60" y="37"/>
                    </a:lnTo>
                    <a:lnTo>
                      <a:pt x="69" y="35"/>
                    </a:lnTo>
                    <a:lnTo>
                      <a:pt x="69" y="26"/>
                    </a:lnTo>
                    <a:lnTo>
                      <a:pt x="71" y="21"/>
                    </a:lnTo>
                    <a:lnTo>
                      <a:pt x="68" y="14"/>
                    </a:lnTo>
                    <a:lnTo>
                      <a:pt x="71" y="11"/>
                    </a:lnTo>
                    <a:lnTo>
                      <a:pt x="82" y="11"/>
                    </a:lnTo>
                    <a:lnTo>
                      <a:pt x="86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8" name="Freeform 5591">
                <a:extLst>
                  <a:ext uri="{FF2B5EF4-FFF2-40B4-BE49-F238E27FC236}">
                    <a16:creationId xmlns:a16="http://schemas.microsoft.com/office/drawing/2014/main" id="{7BF5BF48-CFC8-B1B0-7E29-591952FF4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560"/>
                <a:ext cx="94" cy="78"/>
              </a:xfrm>
              <a:custGeom>
                <a:avLst/>
                <a:gdLst>
                  <a:gd name="T0" fmla="*/ 92 w 186"/>
                  <a:gd name="T1" fmla="*/ 14 h 157"/>
                  <a:gd name="T2" fmla="*/ 106 w 186"/>
                  <a:gd name="T3" fmla="*/ 8 h 157"/>
                  <a:gd name="T4" fmla="*/ 113 w 186"/>
                  <a:gd name="T5" fmla="*/ 21 h 157"/>
                  <a:gd name="T6" fmla="*/ 110 w 186"/>
                  <a:gd name="T7" fmla="*/ 35 h 157"/>
                  <a:gd name="T8" fmla="*/ 120 w 186"/>
                  <a:gd name="T9" fmla="*/ 34 h 157"/>
                  <a:gd name="T10" fmla="*/ 120 w 186"/>
                  <a:gd name="T11" fmla="*/ 44 h 157"/>
                  <a:gd name="T12" fmla="*/ 126 w 186"/>
                  <a:gd name="T13" fmla="*/ 50 h 157"/>
                  <a:gd name="T14" fmla="*/ 141 w 186"/>
                  <a:gd name="T15" fmla="*/ 59 h 157"/>
                  <a:gd name="T16" fmla="*/ 144 w 186"/>
                  <a:gd name="T17" fmla="*/ 68 h 157"/>
                  <a:gd name="T18" fmla="*/ 156 w 186"/>
                  <a:gd name="T19" fmla="*/ 75 h 157"/>
                  <a:gd name="T20" fmla="*/ 151 w 186"/>
                  <a:gd name="T21" fmla="*/ 91 h 157"/>
                  <a:gd name="T22" fmla="*/ 168 w 186"/>
                  <a:gd name="T23" fmla="*/ 93 h 157"/>
                  <a:gd name="T24" fmla="*/ 170 w 186"/>
                  <a:gd name="T25" fmla="*/ 97 h 157"/>
                  <a:gd name="T26" fmla="*/ 183 w 186"/>
                  <a:gd name="T27" fmla="*/ 99 h 157"/>
                  <a:gd name="T28" fmla="*/ 180 w 186"/>
                  <a:gd name="T29" fmla="*/ 113 h 157"/>
                  <a:gd name="T30" fmla="*/ 185 w 186"/>
                  <a:gd name="T31" fmla="*/ 120 h 157"/>
                  <a:gd name="T32" fmla="*/ 177 w 186"/>
                  <a:gd name="T33" fmla="*/ 129 h 157"/>
                  <a:gd name="T34" fmla="*/ 165 w 186"/>
                  <a:gd name="T35" fmla="*/ 128 h 157"/>
                  <a:gd name="T36" fmla="*/ 151 w 186"/>
                  <a:gd name="T37" fmla="*/ 132 h 157"/>
                  <a:gd name="T38" fmla="*/ 142 w 186"/>
                  <a:gd name="T39" fmla="*/ 129 h 157"/>
                  <a:gd name="T40" fmla="*/ 133 w 186"/>
                  <a:gd name="T41" fmla="*/ 123 h 157"/>
                  <a:gd name="T42" fmla="*/ 130 w 186"/>
                  <a:gd name="T43" fmla="*/ 134 h 157"/>
                  <a:gd name="T44" fmla="*/ 127 w 186"/>
                  <a:gd name="T45" fmla="*/ 155 h 157"/>
                  <a:gd name="T46" fmla="*/ 113 w 186"/>
                  <a:gd name="T47" fmla="*/ 157 h 157"/>
                  <a:gd name="T48" fmla="*/ 107 w 186"/>
                  <a:gd name="T49" fmla="*/ 138 h 157"/>
                  <a:gd name="T50" fmla="*/ 104 w 186"/>
                  <a:gd name="T51" fmla="*/ 122 h 157"/>
                  <a:gd name="T52" fmla="*/ 89 w 186"/>
                  <a:gd name="T53" fmla="*/ 125 h 157"/>
                  <a:gd name="T54" fmla="*/ 88 w 186"/>
                  <a:gd name="T55" fmla="*/ 117 h 157"/>
                  <a:gd name="T56" fmla="*/ 95 w 186"/>
                  <a:gd name="T57" fmla="*/ 102 h 157"/>
                  <a:gd name="T58" fmla="*/ 98 w 186"/>
                  <a:gd name="T59" fmla="*/ 96 h 157"/>
                  <a:gd name="T60" fmla="*/ 104 w 186"/>
                  <a:gd name="T61" fmla="*/ 90 h 157"/>
                  <a:gd name="T62" fmla="*/ 110 w 186"/>
                  <a:gd name="T63" fmla="*/ 73 h 157"/>
                  <a:gd name="T64" fmla="*/ 109 w 186"/>
                  <a:gd name="T65" fmla="*/ 62 h 157"/>
                  <a:gd name="T66" fmla="*/ 98 w 186"/>
                  <a:gd name="T67" fmla="*/ 65 h 157"/>
                  <a:gd name="T68" fmla="*/ 89 w 186"/>
                  <a:gd name="T69" fmla="*/ 62 h 157"/>
                  <a:gd name="T70" fmla="*/ 74 w 186"/>
                  <a:gd name="T71" fmla="*/ 68 h 157"/>
                  <a:gd name="T72" fmla="*/ 79 w 186"/>
                  <a:gd name="T73" fmla="*/ 59 h 157"/>
                  <a:gd name="T74" fmla="*/ 65 w 186"/>
                  <a:gd name="T75" fmla="*/ 49 h 157"/>
                  <a:gd name="T76" fmla="*/ 62 w 186"/>
                  <a:gd name="T77" fmla="*/ 56 h 157"/>
                  <a:gd name="T78" fmla="*/ 54 w 186"/>
                  <a:gd name="T79" fmla="*/ 56 h 157"/>
                  <a:gd name="T80" fmla="*/ 47 w 186"/>
                  <a:gd name="T81" fmla="*/ 44 h 157"/>
                  <a:gd name="T82" fmla="*/ 42 w 186"/>
                  <a:gd name="T83" fmla="*/ 44 h 157"/>
                  <a:gd name="T84" fmla="*/ 41 w 186"/>
                  <a:gd name="T85" fmla="*/ 59 h 157"/>
                  <a:gd name="T86" fmla="*/ 39 w 186"/>
                  <a:gd name="T87" fmla="*/ 72 h 157"/>
                  <a:gd name="T88" fmla="*/ 27 w 186"/>
                  <a:gd name="T89" fmla="*/ 81 h 157"/>
                  <a:gd name="T90" fmla="*/ 21 w 186"/>
                  <a:gd name="T91" fmla="*/ 84 h 157"/>
                  <a:gd name="T92" fmla="*/ 10 w 186"/>
                  <a:gd name="T93" fmla="*/ 84 h 157"/>
                  <a:gd name="T94" fmla="*/ 0 w 186"/>
                  <a:gd name="T95" fmla="*/ 68 h 157"/>
                  <a:gd name="T96" fmla="*/ 9 w 186"/>
                  <a:gd name="T97" fmla="*/ 50 h 157"/>
                  <a:gd name="T98" fmla="*/ 21 w 186"/>
                  <a:gd name="T99" fmla="*/ 46 h 157"/>
                  <a:gd name="T100" fmla="*/ 19 w 186"/>
                  <a:gd name="T101" fmla="*/ 29 h 157"/>
                  <a:gd name="T102" fmla="*/ 19 w 186"/>
                  <a:gd name="T103" fmla="*/ 21 h 157"/>
                  <a:gd name="T104" fmla="*/ 12 w 186"/>
                  <a:gd name="T105" fmla="*/ 5 h 157"/>
                  <a:gd name="T106" fmla="*/ 21 w 186"/>
                  <a:gd name="T107" fmla="*/ 6 h 157"/>
                  <a:gd name="T108" fmla="*/ 48 w 186"/>
                  <a:gd name="T109" fmla="*/ 29 h 157"/>
                  <a:gd name="T110" fmla="*/ 54 w 186"/>
                  <a:gd name="T111" fmla="*/ 20 h 157"/>
                  <a:gd name="T112" fmla="*/ 69 w 186"/>
                  <a:gd name="T113" fmla="*/ 35 h 157"/>
                  <a:gd name="T114" fmla="*/ 71 w 186"/>
                  <a:gd name="T115" fmla="*/ 21 h 157"/>
                  <a:gd name="T116" fmla="*/ 71 w 186"/>
                  <a:gd name="T117" fmla="*/ 11 h 157"/>
                  <a:gd name="T118" fmla="*/ 86 w 186"/>
                  <a:gd name="T119" fmla="*/ 12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6" h="157">
                    <a:moveTo>
                      <a:pt x="86" y="12"/>
                    </a:moveTo>
                    <a:lnTo>
                      <a:pt x="92" y="14"/>
                    </a:lnTo>
                    <a:lnTo>
                      <a:pt x="97" y="6"/>
                    </a:lnTo>
                    <a:lnTo>
                      <a:pt x="106" y="8"/>
                    </a:lnTo>
                    <a:lnTo>
                      <a:pt x="106" y="15"/>
                    </a:lnTo>
                    <a:lnTo>
                      <a:pt x="113" y="21"/>
                    </a:lnTo>
                    <a:lnTo>
                      <a:pt x="112" y="30"/>
                    </a:lnTo>
                    <a:lnTo>
                      <a:pt x="110" y="35"/>
                    </a:lnTo>
                    <a:lnTo>
                      <a:pt x="117" y="37"/>
                    </a:lnTo>
                    <a:lnTo>
                      <a:pt x="120" y="34"/>
                    </a:lnTo>
                    <a:lnTo>
                      <a:pt x="124" y="38"/>
                    </a:lnTo>
                    <a:lnTo>
                      <a:pt x="120" y="44"/>
                    </a:lnTo>
                    <a:lnTo>
                      <a:pt x="123" y="49"/>
                    </a:lnTo>
                    <a:lnTo>
                      <a:pt x="126" y="50"/>
                    </a:lnTo>
                    <a:lnTo>
                      <a:pt x="135" y="56"/>
                    </a:lnTo>
                    <a:lnTo>
                      <a:pt x="141" y="59"/>
                    </a:lnTo>
                    <a:lnTo>
                      <a:pt x="147" y="62"/>
                    </a:lnTo>
                    <a:lnTo>
                      <a:pt x="144" y="68"/>
                    </a:lnTo>
                    <a:lnTo>
                      <a:pt x="148" y="73"/>
                    </a:lnTo>
                    <a:lnTo>
                      <a:pt x="156" y="75"/>
                    </a:lnTo>
                    <a:lnTo>
                      <a:pt x="147" y="85"/>
                    </a:lnTo>
                    <a:lnTo>
                      <a:pt x="151" y="91"/>
                    </a:lnTo>
                    <a:lnTo>
                      <a:pt x="161" y="91"/>
                    </a:lnTo>
                    <a:lnTo>
                      <a:pt x="168" y="93"/>
                    </a:lnTo>
                    <a:lnTo>
                      <a:pt x="167" y="96"/>
                    </a:lnTo>
                    <a:lnTo>
                      <a:pt x="170" y="97"/>
                    </a:lnTo>
                    <a:lnTo>
                      <a:pt x="179" y="96"/>
                    </a:lnTo>
                    <a:lnTo>
                      <a:pt x="183" y="99"/>
                    </a:lnTo>
                    <a:lnTo>
                      <a:pt x="180" y="105"/>
                    </a:lnTo>
                    <a:lnTo>
                      <a:pt x="180" y="113"/>
                    </a:lnTo>
                    <a:lnTo>
                      <a:pt x="186" y="116"/>
                    </a:lnTo>
                    <a:lnTo>
                      <a:pt x="185" y="120"/>
                    </a:lnTo>
                    <a:lnTo>
                      <a:pt x="180" y="122"/>
                    </a:lnTo>
                    <a:lnTo>
                      <a:pt x="177" y="129"/>
                    </a:lnTo>
                    <a:lnTo>
                      <a:pt x="168" y="128"/>
                    </a:lnTo>
                    <a:lnTo>
                      <a:pt x="165" y="128"/>
                    </a:lnTo>
                    <a:lnTo>
                      <a:pt x="159" y="131"/>
                    </a:lnTo>
                    <a:lnTo>
                      <a:pt x="151" y="132"/>
                    </a:lnTo>
                    <a:lnTo>
                      <a:pt x="148" y="135"/>
                    </a:lnTo>
                    <a:lnTo>
                      <a:pt x="142" y="129"/>
                    </a:lnTo>
                    <a:lnTo>
                      <a:pt x="142" y="126"/>
                    </a:lnTo>
                    <a:lnTo>
                      <a:pt x="133" y="123"/>
                    </a:lnTo>
                    <a:lnTo>
                      <a:pt x="127" y="128"/>
                    </a:lnTo>
                    <a:lnTo>
                      <a:pt x="130" y="134"/>
                    </a:lnTo>
                    <a:lnTo>
                      <a:pt x="127" y="141"/>
                    </a:lnTo>
                    <a:lnTo>
                      <a:pt x="127" y="155"/>
                    </a:lnTo>
                    <a:lnTo>
                      <a:pt x="126" y="157"/>
                    </a:lnTo>
                    <a:lnTo>
                      <a:pt x="113" y="157"/>
                    </a:lnTo>
                    <a:lnTo>
                      <a:pt x="103" y="141"/>
                    </a:lnTo>
                    <a:lnTo>
                      <a:pt x="107" y="138"/>
                    </a:lnTo>
                    <a:lnTo>
                      <a:pt x="107" y="128"/>
                    </a:lnTo>
                    <a:lnTo>
                      <a:pt x="104" y="122"/>
                    </a:lnTo>
                    <a:lnTo>
                      <a:pt x="97" y="120"/>
                    </a:lnTo>
                    <a:lnTo>
                      <a:pt x="89" y="125"/>
                    </a:lnTo>
                    <a:lnTo>
                      <a:pt x="82" y="123"/>
                    </a:lnTo>
                    <a:lnTo>
                      <a:pt x="88" y="117"/>
                    </a:lnTo>
                    <a:lnTo>
                      <a:pt x="97" y="114"/>
                    </a:lnTo>
                    <a:lnTo>
                      <a:pt x="95" y="102"/>
                    </a:lnTo>
                    <a:lnTo>
                      <a:pt x="95" y="97"/>
                    </a:lnTo>
                    <a:lnTo>
                      <a:pt x="98" y="96"/>
                    </a:lnTo>
                    <a:lnTo>
                      <a:pt x="106" y="91"/>
                    </a:lnTo>
                    <a:lnTo>
                      <a:pt x="104" y="90"/>
                    </a:lnTo>
                    <a:lnTo>
                      <a:pt x="110" y="79"/>
                    </a:lnTo>
                    <a:lnTo>
                      <a:pt x="110" y="73"/>
                    </a:lnTo>
                    <a:lnTo>
                      <a:pt x="107" y="65"/>
                    </a:lnTo>
                    <a:lnTo>
                      <a:pt x="109" y="62"/>
                    </a:lnTo>
                    <a:lnTo>
                      <a:pt x="103" y="62"/>
                    </a:lnTo>
                    <a:lnTo>
                      <a:pt x="98" y="65"/>
                    </a:lnTo>
                    <a:lnTo>
                      <a:pt x="92" y="65"/>
                    </a:lnTo>
                    <a:lnTo>
                      <a:pt x="89" y="62"/>
                    </a:lnTo>
                    <a:lnTo>
                      <a:pt x="83" y="67"/>
                    </a:lnTo>
                    <a:lnTo>
                      <a:pt x="74" y="68"/>
                    </a:lnTo>
                    <a:lnTo>
                      <a:pt x="74" y="62"/>
                    </a:lnTo>
                    <a:lnTo>
                      <a:pt x="79" y="59"/>
                    </a:lnTo>
                    <a:lnTo>
                      <a:pt x="74" y="55"/>
                    </a:lnTo>
                    <a:lnTo>
                      <a:pt x="65" y="49"/>
                    </a:lnTo>
                    <a:lnTo>
                      <a:pt x="62" y="52"/>
                    </a:lnTo>
                    <a:lnTo>
                      <a:pt x="62" y="56"/>
                    </a:lnTo>
                    <a:lnTo>
                      <a:pt x="56" y="61"/>
                    </a:lnTo>
                    <a:lnTo>
                      <a:pt x="54" y="56"/>
                    </a:lnTo>
                    <a:lnTo>
                      <a:pt x="50" y="55"/>
                    </a:lnTo>
                    <a:lnTo>
                      <a:pt x="47" y="44"/>
                    </a:lnTo>
                    <a:lnTo>
                      <a:pt x="44" y="43"/>
                    </a:lnTo>
                    <a:lnTo>
                      <a:pt x="42" y="44"/>
                    </a:lnTo>
                    <a:lnTo>
                      <a:pt x="38" y="59"/>
                    </a:lnTo>
                    <a:lnTo>
                      <a:pt x="41" y="59"/>
                    </a:lnTo>
                    <a:lnTo>
                      <a:pt x="45" y="70"/>
                    </a:lnTo>
                    <a:lnTo>
                      <a:pt x="39" y="72"/>
                    </a:lnTo>
                    <a:lnTo>
                      <a:pt x="35" y="76"/>
                    </a:lnTo>
                    <a:lnTo>
                      <a:pt x="27" y="81"/>
                    </a:lnTo>
                    <a:lnTo>
                      <a:pt x="24" y="78"/>
                    </a:lnTo>
                    <a:lnTo>
                      <a:pt x="21" y="84"/>
                    </a:lnTo>
                    <a:lnTo>
                      <a:pt x="19" y="85"/>
                    </a:lnTo>
                    <a:lnTo>
                      <a:pt x="10" y="84"/>
                    </a:lnTo>
                    <a:lnTo>
                      <a:pt x="7" y="76"/>
                    </a:lnTo>
                    <a:lnTo>
                      <a:pt x="0" y="68"/>
                    </a:lnTo>
                    <a:lnTo>
                      <a:pt x="0" y="61"/>
                    </a:lnTo>
                    <a:lnTo>
                      <a:pt x="9" y="50"/>
                    </a:lnTo>
                    <a:lnTo>
                      <a:pt x="12" y="52"/>
                    </a:lnTo>
                    <a:lnTo>
                      <a:pt x="21" y="46"/>
                    </a:lnTo>
                    <a:lnTo>
                      <a:pt x="18" y="40"/>
                    </a:lnTo>
                    <a:lnTo>
                      <a:pt x="19" y="29"/>
                    </a:lnTo>
                    <a:lnTo>
                      <a:pt x="18" y="26"/>
                    </a:lnTo>
                    <a:lnTo>
                      <a:pt x="19" y="21"/>
                    </a:lnTo>
                    <a:lnTo>
                      <a:pt x="19" y="14"/>
                    </a:lnTo>
                    <a:lnTo>
                      <a:pt x="12" y="5"/>
                    </a:lnTo>
                    <a:lnTo>
                      <a:pt x="16" y="0"/>
                    </a:lnTo>
                    <a:lnTo>
                      <a:pt x="21" y="6"/>
                    </a:lnTo>
                    <a:lnTo>
                      <a:pt x="38" y="23"/>
                    </a:lnTo>
                    <a:lnTo>
                      <a:pt x="48" y="29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60" y="37"/>
                    </a:lnTo>
                    <a:lnTo>
                      <a:pt x="69" y="35"/>
                    </a:lnTo>
                    <a:lnTo>
                      <a:pt x="69" y="26"/>
                    </a:lnTo>
                    <a:lnTo>
                      <a:pt x="71" y="21"/>
                    </a:lnTo>
                    <a:lnTo>
                      <a:pt x="68" y="14"/>
                    </a:lnTo>
                    <a:lnTo>
                      <a:pt x="71" y="11"/>
                    </a:lnTo>
                    <a:lnTo>
                      <a:pt x="82" y="11"/>
                    </a:lnTo>
                    <a:lnTo>
                      <a:pt x="86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39" name="Freeform 5592">
                <a:extLst>
                  <a:ext uri="{FF2B5EF4-FFF2-40B4-BE49-F238E27FC236}">
                    <a16:creationId xmlns:a16="http://schemas.microsoft.com/office/drawing/2014/main" id="{1EB713AD-2A4E-44BE-E08D-65C451512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674"/>
                <a:ext cx="37" cy="38"/>
              </a:xfrm>
              <a:custGeom>
                <a:avLst/>
                <a:gdLst>
                  <a:gd name="T0" fmla="*/ 27 w 73"/>
                  <a:gd name="T1" fmla="*/ 23 h 76"/>
                  <a:gd name="T2" fmla="*/ 17 w 73"/>
                  <a:gd name="T3" fmla="*/ 23 h 76"/>
                  <a:gd name="T4" fmla="*/ 3 w 73"/>
                  <a:gd name="T5" fmla="*/ 32 h 76"/>
                  <a:gd name="T6" fmla="*/ 0 w 73"/>
                  <a:gd name="T7" fmla="*/ 40 h 76"/>
                  <a:gd name="T8" fmla="*/ 6 w 73"/>
                  <a:gd name="T9" fmla="*/ 47 h 76"/>
                  <a:gd name="T10" fmla="*/ 14 w 73"/>
                  <a:gd name="T11" fmla="*/ 47 h 76"/>
                  <a:gd name="T12" fmla="*/ 6 w 73"/>
                  <a:gd name="T13" fmla="*/ 59 h 76"/>
                  <a:gd name="T14" fmla="*/ 12 w 73"/>
                  <a:gd name="T15" fmla="*/ 64 h 76"/>
                  <a:gd name="T16" fmla="*/ 18 w 73"/>
                  <a:gd name="T17" fmla="*/ 67 h 76"/>
                  <a:gd name="T18" fmla="*/ 24 w 73"/>
                  <a:gd name="T19" fmla="*/ 70 h 76"/>
                  <a:gd name="T20" fmla="*/ 21 w 73"/>
                  <a:gd name="T21" fmla="*/ 75 h 76"/>
                  <a:gd name="T22" fmla="*/ 21 w 73"/>
                  <a:gd name="T23" fmla="*/ 76 h 76"/>
                  <a:gd name="T24" fmla="*/ 29 w 73"/>
                  <a:gd name="T25" fmla="*/ 76 h 76"/>
                  <a:gd name="T26" fmla="*/ 35 w 73"/>
                  <a:gd name="T27" fmla="*/ 73 h 76"/>
                  <a:gd name="T28" fmla="*/ 30 w 73"/>
                  <a:gd name="T29" fmla="*/ 68 h 76"/>
                  <a:gd name="T30" fmla="*/ 29 w 73"/>
                  <a:gd name="T31" fmla="*/ 64 h 76"/>
                  <a:gd name="T32" fmla="*/ 36 w 73"/>
                  <a:gd name="T33" fmla="*/ 61 h 76"/>
                  <a:gd name="T34" fmla="*/ 33 w 73"/>
                  <a:gd name="T35" fmla="*/ 53 h 76"/>
                  <a:gd name="T36" fmla="*/ 27 w 73"/>
                  <a:gd name="T37" fmla="*/ 44 h 76"/>
                  <a:gd name="T38" fmla="*/ 39 w 73"/>
                  <a:gd name="T39" fmla="*/ 38 h 76"/>
                  <a:gd name="T40" fmla="*/ 52 w 73"/>
                  <a:gd name="T41" fmla="*/ 37 h 76"/>
                  <a:gd name="T42" fmla="*/ 71 w 73"/>
                  <a:gd name="T43" fmla="*/ 37 h 76"/>
                  <a:gd name="T44" fmla="*/ 73 w 73"/>
                  <a:gd name="T45" fmla="*/ 24 h 76"/>
                  <a:gd name="T46" fmla="*/ 70 w 73"/>
                  <a:gd name="T47" fmla="*/ 23 h 76"/>
                  <a:gd name="T48" fmla="*/ 65 w 73"/>
                  <a:gd name="T49" fmla="*/ 24 h 76"/>
                  <a:gd name="T50" fmla="*/ 62 w 73"/>
                  <a:gd name="T51" fmla="*/ 23 h 76"/>
                  <a:gd name="T52" fmla="*/ 68 w 73"/>
                  <a:gd name="T53" fmla="*/ 5 h 76"/>
                  <a:gd name="T54" fmla="*/ 68 w 73"/>
                  <a:gd name="T55" fmla="*/ 0 h 76"/>
                  <a:gd name="T56" fmla="*/ 67 w 73"/>
                  <a:gd name="T57" fmla="*/ 5 h 76"/>
                  <a:gd name="T58" fmla="*/ 61 w 73"/>
                  <a:gd name="T59" fmla="*/ 14 h 76"/>
                  <a:gd name="T60" fmla="*/ 39 w 73"/>
                  <a:gd name="T61" fmla="*/ 18 h 76"/>
                  <a:gd name="T62" fmla="*/ 33 w 73"/>
                  <a:gd name="T63" fmla="*/ 20 h 76"/>
                  <a:gd name="T64" fmla="*/ 27 w 73"/>
                  <a:gd name="T65" fmla="*/ 2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3" h="76">
                    <a:moveTo>
                      <a:pt x="27" y="23"/>
                    </a:moveTo>
                    <a:lnTo>
                      <a:pt x="17" y="23"/>
                    </a:lnTo>
                    <a:lnTo>
                      <a:pt x="3" y="32"/>
                    </a:lnTo>
                    <a:lnTo>
                      <a:pt x="0" y="40"/>
                    </a:lnTo>
                    <a:lnTo>
                      <a:pt x="6" y="47"/>
                    </a:lnTo>
                    <a:lnTo>
                      <a:pt x="14" y="47"/>
                    </a:lnTo>
                    <a:lnTo>
                      <a:pt x="6" y="59"/>
                    </a:lnTo>
                    <a:lnTo>
                      <a:pt x="12" y="64"/>
                    </a:lnTo>
                    <a:lnTo>
                      <a:pt x="18" y="67"/>
                    </a:lnTo>
                    <a:lnTo>
                      <a:pt x="24" y="70"/>
                    </a:lnTo>
                    <a:lnTo>
                      <a:pt x="21" y="75"/>
                    </a:lnTo>
                    <a:lnTo>
                      <a:pt x="21" y="76"/>
                    </a:lnTo>
                    <a:lnTo>
                      <a:pt x="29" y="76"/>
                    </a:lnTo>
                    <a:lnTo>
                      <a:pt x="35" y="73"/>
                    </a:lnTo>
                    <a:lnTo>
                      <a:pt x="30" y="68"/>
                    </a:lnTo>
                    <a:lnTo>
                      <a:pt x="29" y="64"/>
                    </a:lnTo>
                    <a:lnTo>
                      <a:pt x="36" y="61"/>
                    </a:lnTo>
                    <a:lnTo>
                      <a:pt x="33" y="53"/>
                    </a:lnTo>
                    <a:lnTo>
                      <a:pt x="27" y="44"/>
                    </a:lnTo>
                    <a:lnTo>
                      <a:pt x="39" y="38"/>
                    </a:lnTo>
                    <a:lnTo>
                      <a:pt x="52" y="37"/>
                    </a:lnTo>
                    <a:lnTo>
                      <a:pt x="71" y="37"/>
                    </a:lnTo>
                    <a:lnTo>
                      <a:pt x="73" y="24"/>
                    </a:lnTo>
                    <a:lnTo>
                      <a:pt x="70" y="23"/>
                    </a:lnTo>
                    <a:lnTo>
                      <a:pt x="65" y="24"/>
                    </a:lnTo>
                    <a:lnTo>
                      <a:pt x="62" y="23"/>
                    </a:lnTo>
                    <a:lnTo>
                      <a:pt x="68" y="5"/>
                    </a:lnTo>
                    <a:lnTo>
                      <a:pt x="68" y="0"/>
                    </a:lnTo>
                    <a:lnTo>
                      <a:pt x="67" y="5"/>
                    </a:lnTo>
                    <a:lnTo>
                      <a:pt x="61" y="14"/>
                    </a:lnTo>
                    <a:lnTo>
                      <a:pt x="39" y="18"/>
                    </a:lnTo>
                    <a:lnTo>
                      <a:pt x="33" y="20"/>
                    </a:lnTo>
                    <a:lnTo>
                      <a:pt x="27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0" name="Freeform 5593">
                <a:extLst>
                  <a:ext uri="{FF2B5EF4-FFF2-40B4-BE49-F238E27FC236}">
                    <a16:creationId xmlns:a16="http://schemas.microsoft.com/office/drawing/2014/main" id="{8158F950-AB13-F8EE-57FF-DAFD8F609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674"/>
                <a:ext cx="37" cy="38"/>
              </a:xfrm>
              <a:custGeom>
                <a:avLst/>
                <a:gdLst>
                  <a:gd name="T0" fmla="*/ 27 w 73"/>
                  <a:gd name="T1" fmla="*/ 23 h 76"/>
                  <a:gd name="T2" fmla="*/ 33 w 73"/>
                  <a:gd name="T3" fmla="*/ 20 h 76"/>
                  <a:gd name="T4" fmla="*/ 39 w 73"/>
                  <a:gd name="T5" fmla="*/ 18 h 76"/>
                  <a:gd name="T6" fmla="*/ 61 w 73"/>
                  <a:gd name="T7" fmla="*/ 14 h 76"/>
                  <a:gd name="T8" fmla="*/ 67 w 73"/>
                  <a:gd name="T9" fmla="*/ 5 h 76"/>
                  <a:gd name="T10" fmla="*/ 68 w 73"/>
                  <a:gd name="T11" fmla="*/ 0 h 76"/>
                  <a:gd name="T12" fmla="*/ 68 w 73"/>
                  <a:gd name="T13" fmla="*/ 5 h 76"/>
                  <a:gd name="T14" fmla="*/ 62 w 73"/>
                  <a:gd name="T15" fmla="*/ 23 h 76"/>
                  <a:gd name="T16" fmla="*/ 65 w 73"/>
                  <a:gd name="T17" fmla="*/ 24 h 76"/>
                  <a:gd name="T18" fmla="*/ 70 w 73"/>
                  <a:gd name="T19" fmla="*/ 23 h 76"/>
                  <a:gd name="T20" fmla="*/ 73 w 73"/>
                  <a:gd name="T21" fmla="*/ 24 h 76"/>
                  <a:gd name="T22" fmla="*/ 71 w 73"/>
                  <a:gd name="T23" fmla="*/ 37 h 76"/>
                  <a:gd name="T24" fmla="*/ 52 w 73"/>
                  <a:gd name="T25" fmla="*/ 37 h 76"/>
                  <a:gd name="T26" fmla="*/ 39 w 73"/>
                  <a:gd name="T27" fmla="*/ 38 h 76"/>
                  <a:gd name="T28" fmla="*/ 27 w 73"/>
                  <a:gd name="T29" fmla="*/ 44 h 76"/>
                  <a:gd name="T30" fmla="*/ 33 w 73"/>
                  <a:gd name="T31" fmla="*/ 53 h 76"/>
                  <a:gd name="T32" fmla="*/ 36 w 73"/>
                  <a:gd name="T33" fmla="*/ 61 h 76"/>
                  <a:gd name="T34" fmla="*/ 29 w 73"/>
                  <a:gd name="T35" fmla="*/ 64 h 76"/>
                  <a:gd name="T36" fmla="*/ 30 w 73"/>
                  <a:gd name="T37" fmla="*/ 68 h 76"/>
                  <a:gd name="T38" fmla="*/ 35 w 73"/>
                  <a:gd name="T39" fmla="*/ 73 h 76"/>
                  <a:gd name="T40" fmla="*/ 29 w 73"/>
                  <a:gd name="T41" fmla="*/ 76 h 76"/>
                  <a:gd name="T42" fmla="*/ 21 w 73"/>
                  <a:gd name="T43" fmla="*/ 76 h 76"/>
                  <a:gd name="T44" fmla="*/ 21 w 73"/>
                  <a:gd name="T45" fmla="*/ 75 h 76"/>
                  <a:gd name="T46" fmla="*/ 24 w 73"/>
                  <a:gd name="T47" fmla="*/ 70 h 76"/>
                  <a:gd name="T48" fmla="*/ 18 w 73"/>
                  <a:gd name="T49" fmla="*/ 67 h 76"/>
                  <a:gd name="T50" fmla="*/ 12 w 73"/>
                  <a:gd name="T51" fmla="*/ 64 h 76"/>
                  <a:gd name="T52" fmla="*/ 6 w 73"/>
                  <a:gd name="T53" fmla="*/ 59 h 76"/>
                  <a:gd name="T54" fmla="*/ 14 w 73"/>
                  <a:gd name="T55" fmla="*/ 47 h 76"/>
                  <a:gd name="T56" fmla="*/ 6 w 73"/>
                  <a:gd name="T57" fmla="*/ 47 h 76"/>
                  <a:gd name="T58" fmla="*/ 0 w 73"/>
                  <a:gd name="T59" fmla="*/ 40 h 76"/>
                  <a:gd name="T60" fmla="*/ 3 w 73"/>
                  <a:gd name="T61" fmla="*/ 32 h 76"/>
                  <a:gd name="T62" fmla="*/ 17 w 73"/>
                  <a:gd name="T63" fmla="*/ 23 h 76"/>
                  <a:gd name="T64" fmla="*/ 27 w 73"/>
                  <a:gd name="T65" fmla="*/ 2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3" h="76">
                    <a:moveTo>
                      <a:pt x="27" y="23"/>
                    </a:moveTo>
                    <a:lnTo>
                      <a:pt x="33" y="20"/>
                    </a:lnTo>
                    <a:lnTo>
                      <a:pt x="39" y="18"/>
                    </a:lnTo>
                    <a:lnTo>
                      <a:pt x="61" y="14"/>
                    </a:lnTo>
                    <a:lnTo>
                      <a:pt x="67" y="5"/>
                    </a:lnTo>
                    <a:lnTo>
                      <a:pt x="68" y="0"/>
                    </a:lnTo>
                    <a:lnTo>
                      <a:pt x="68" y="5"/>
                    </a:lnTo>
                    <a:lnTo>
                      <a:pt x="62" y="23"/>
                    </a:lnTo>
                    <a:lnTo>
                      <a:pt x="65" y="24"/>
                    </a:lnTo>
                    <a:lnTo>
                      <a:pt x="70" y="23"/>
                    </a:lnTo>
                    <a:lnTo>
                      <a:pt x="73" y="24"/>
                    </a:lnTo>
                    <a:lnTo>
                      <a:pt x="71" y="37"/>
                    </a:lnTo>
                    <a:lnTo>
                      <a:pt x="52" y="37"/>
                    </a:lnTo>
                    <a:lnTo>
                      <a:pt x="39" y="38"/>
                    </a:lnTo>
                    <a:lnTo>
                      <a:pt x="27" y="44"/>
                    </a:lnTo>
                    <a:lnTo>
                      <a:pt x="33" y="53"/>
                    </a:lnTo>
                    <a:lnTo>
                      <a:pt x="36" y="61"/>
                    </a:lnTo>
                    <a:lnTo>
                      <a:pt x="29" y="64"/>
                    </a:lnTo>
                    <a:lnTo>
                      <a:pt x="30" y="68"/>
                    </a:lnTo>
                    <a:lnTo>
                      <a:pt x="35" y="73"/>
                    </a:lnTo>
                    <a:lnTo>
                      <a:pt x="29" y="76"/>
                    </a:lnTo>
                    <a:lnTo>
                      <a:pt x="21" y="76"/>
                    </a:lnTo>
                    <a:lnTo>
                      <a:pt x="21" y="75"/>
                    </a:lnTo>
                    <a:lnTo>
                      <a:pt x="24" y="70"/>
                    </a:lnTo>
                    <a:lnTo>
                      <a:pt x="18" y="67"/>
                    </a:lnTo>
                    <a:lnTo>
                      <a:pt x="12" y="64"/>
                    </a:lnTo>
                    <a:lnTo>
                      <a:pt x="6" y="59"/>
                    </a:lnTo>
                    <a:lnTo>
                      <a:pt x="14" y="47"/>
                    </a:lnTo>
                    <a:lnTo>
                      <a:pt x="6" y="47"/>
                    </a:lnTo>
                    <a:lnTo>
                      <a:pt x="0" y="40"/>
                    </a:lnTo>
                    <a:lnTo>
                      <a:pt x="3" y="32"/>
                    </a:lnTo>
                    <a:lnTo>
                      <a:pt x="17" y="23"/>
                    </a:lnTo>
                    <a:lnTo>
                      <a:pt x="27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1" name="Freeform 5594">
                <a:extLst>
                  <a:ext uri="{FF2B5EF4-FFF2-40B4-BE49-F238E27FC236}">
                    <a16:creationId xmlns:a16="http://schemas.microsoft.com/office/drawing/2014/main" id="{4DE2E685-F37A-DE7C-A88B-C0BD43574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674"/>
                <a:ext cx="37" cy="38"/>
              </a:xfrm>
              <a:custGeom>
                <a:avLst/>
                <a:gdLst>
                  <a:gd name="T0" fmla="*/ 27 w 73"/>
                  <a:gd name="T1" fmla="*/ 23 h 76"/>
                  <a:gd name="T2" fmla="*/ 33 w 73"/>
                  <a:gd name="T3" fmla="*/ 20 h 76"/>
                  <a:gd name="T4" fmla="*/ 39 w 73"/>
                  <a:gd name="T5" fmla="*/ 18 h 76"/>
                  <a:gd name="T6" fmla="*/ 61 w 73"/>
                  <a:gd name="T7" fmla="*/ 14 h 76"/>
                  <a:gd name="T8" fmla="*/ 67 w 73"/>
                  <a:gd name="T9" fmla="*/ 5 h 76"/>
                  <a:gd name="T10" fmla="*/ 68 w 73"/>
                  <a:gd name="T11" fmla="*/ 0 h 76"/>
                  <a:gd name="T12" fmla="*/ 68 w 73"/>
                  <a:gd name="T13" fmla="*/ 5 h 76"/>
                  <a:gd name="T14" fmla="*/ 62 w 73"/>
                  <a:gd name="T15" fmla="*/ 23 h 76"/>
                  <a:gd name="T16" fmla="*/ 65 w 73"/>
                  <a:gd name="T17" fmla="*/ 24 h 76"/>
                  <a:gd name="T18" fmla="*/ 70 w 73"/>
                  <a:gd name="T19" fmla="*/ 23 h 76"/>
                  <a:gd name="T20" fmla="*/ 73 w 73"/>
                  <a:gd name="T21" fmla="*/ 24 h 76"/>
                  <a:gd name="T22" fmla="*/ 71 w 73"/>
                  <a:gd name="T23" fmla="*/ 37 h 76"/>
                  <a:gd name="T24" fmla="*/ 52 w 73"/>
                  <a:gd name="T25" fmla="*/ 37 h 76"/>
                  <a:gd name="T26" fmla="*/ 39 w 73"/>
                  <a:gd name="T27" fmla="*/ 38 h 76"/>
                  <a:gd name="T28" fmla="*/ 27 w 73"/>
                  <a:gd name="T29" fmla="*/ 44 h 76"/>
                  <a:gd name="T30" fmla="*/ 33 w 73"/>
                  <a:gd name="T31" fmla="*/ 53 h 76"/>
                  <a:gd name="T32" fmla="*/ 36 w 73"/>
                  <a:gd name="T33" fmla="*/ 61 h 76"/>
                  <a:gd name="T34" fmla="*/ 29 w 73"/>
                  <a:gd name="T35" fmla="*/ 64 h 76"/>
                  <a:gd name="T36" fmla="*/ 30 w 73"/>
                  <a:gd name="T37" fmla="*/ 68 h 76"/>
                  <a:gd name="T38" fmla="*/ 35 w 73"/>
                  <a:gd name="T39" fmla="*/ 73 h 76"/>
                  <a:gd name="T40" fmla="*/ 29 w 73"/>
                  <a:gd name="T41" fmla="*/ 76 h 76"/>
                  <a:gd name="T42" fmla="*/ 21 w 73"/>
                  <a:gd name="T43" fmla="*/ 76 h 76"/>
                  <a:gd name="T44" fmla="*/ 21 w 73"/>
                  <a:gd name="T45" fmla="*/ 75 h 76"/>
                  <a:gd name="T46" fmla="*/ 24 w 73"/>
                  <a:gd name="T47" fmla="*/ 70 h 76"/>
                  <a:gd name="T48" fmla="*/ 18 w 73"/>
                  <a:gd name="T49" fmla="*/ 67 h 76"/>
                  <a:gd name="T50" fmla="*/ 12 w 73"/>
                  <a:gd name="T51" fmla="*/ 64 h 76"/>
                  <a:gd name="T52" fmla="*/ 6 w 73"/>
                  <a:gd name="T53" fmla="*/ 59 h 76"/>
                  <a:gd name="T54" fmla="*/ 14 w 73"/>
                  <a:gd name="T55" fmla="*/ 47 h 76"/>
                  <a:gd name="T56" fmla="*/ 6 w 73"/>
                  <a:gd name="T57" fmla="*/ 47 h 76"/>
                  <a:gd name="T58" fmla="*/ 0 w 73"/>
                  <a:gd name="T59" fmla="*/ 40 h 76"/>
                  <a:gd name="T60" fmla="*/ 3 w 73"/>
                  <a:gd name="T61" fmla="*/ 32 h 76"/>
                  <a:gd name="T62" fmla="*/ 17 w 73"/>
                  <a:gd name="T63" fmla="*/ 23 h 76"/>
                  <a:gd name="T64" fmla="*/ 27 w 73"/>
                  <a:gd name="T65" fmla="*/ 2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3" h="76">
                    <a:moveTo>
                      <a:pt x="27" y="23"/>
                    </a:moveTo>
                    <a:lnTo>
                      <a:pt x="33" y="20"/>
                    </a:lnTo>
                    <a:lnTo>
                      <a:pt x="39" y="18"/>
                    </a:lnTo>
                    <a:lnTo>
                      <a:pt x="61" y="14"/>
                    </a:lnTo>
                    <a:lnTo>
                      <a:pt x="67" y="5"/>
                    </a:lnTo>
                    <a:lnTo>
                      <a:pt x="68" y="0"/>
                    </a:lnTo>
                    <a:lnTo>
                      <a:pt x="68" y="5"/>
                    </a:lnTo>
                    <a:lnTo>
                      <a:pt x="62" y="23"/>
                    </a:lnTo>
                    <a:lnTo>
                      <a:pt x="65" y="24"/>
                    </a:lnTo>
                    <a:lnTo>
                      <a:pt x="70" y="23"/>
                    </a:lnTo>
                    <a:lnTo>
                      <a:pt x="73" y="24"/>
                    </a:lnTo>
                    <a:lnTo>
                      <a:pt x="71" y="37"/>
                    </a:lnTo>
                    <a:lnTo>
                      <a:pt x="52" y="37"/>
                    </a:lnTo>
                    <a:lnTo>
                      <a:pt x="39" y="38"/>
                    </a:lnTo>
                    <a:lnTo>
                      <a:pt x="27" y="44"/>
                    </a:lnTo>
                    <a:lnTo>
                      <a:pt x="33" y="53"/>
                    </a:lnTo>
                    <a:lnTo>
                      <a:pt x="36" y="61"/>
                    </a:lnTo>
                    <a:lnTo>
                      <a:pt x="29" y="64"/>
                    </a:lnTo>
                    <a:lnTo>
                      <a:pt x="30" y="68"/>
                    </a:lnTo>
                    <a:lnTo>
                      <a:pt x="35" y="73"/>
                    </a:lnTo>
                    <a:lnTo>
                      <a:pt x="29" y="76"/>
                    </a:lnTo>
                    <a:lnTo>
                      <a:pt x="21" y="76"/>
                    </a:lnTo>
                    <a:lnTo>
                      <a:pt x="21" y="75"/>
                    </a:lnTo>
                    <a:lnTo>
                      <a:pt x="24" y="70"/>
                    </a:lnTo>
                    <a:lnTo>
                      <a:pt x="18" y="67"/>
                    </a:lnTo>
                    <a:lnTo>
                      <a:pt x="12" y="64"/>
                    </a:lnTo>
                    <a:lnTo>
                      <a:pt x="6" y="59"/>
                    </a:lnTo>
                    <a:lnTo>
                      <a:pt x="14" y="47"/>
                    </a:lnTo>
                    <a:lnTo>
                      <a:pt x="6" y="47"/>
                    </a:lnTo>
                    <a:lnTo>
                      <a:pt x="0" y="40"/>
                    </a:lnTo>
                    <a:lnTo>
                      <a:pt x="3" y="32"/>
                    </a:lnTo>
                    <a:lnTo>
                      <a:pt x="17" y="23"/>
                    </a:lnTo>
                    <a:lnTo>
                      <a:pt x="27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2" name="Freeform 5595">
                <a:extLst>
                  <a:ext uri="{FF2B5EF4-FFF2-40B4-BE49-F238E27FC236}">
                    <a16:creationId xmlns:a16="http://schemas.microsoft.com/office/drawing/2014/main" id="{C7A156C9-5626-E009-341C-645AE21C5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624"/>
                <a:ext cx="16" cy="12"/>
              </a:xfrm>
              <a:custGeom>
                <a:avLst/>
                <a:gdLst>
                  <a:gd name="T0" fmla="*/ 0 w 32"/>
                  <a:gd name="T1" fmla="*/ 13 h 24"/>
                  <a:gd name="T2" fmla="*/ 6 w 32"/>
                  <a:gd name="T3" fmla="*/ 23 h 24"/>
                  <a:gd name="T4" fmla="*/ 10 w 32"/>
                  <a:gd name="T5" fmla="*/ 21 h 24"/>
                  <a:gd name="T6" fmla="*/ 15 w 32"/>
                  <a:gd name="T7" fmla="*/ 24 h 24"/>
                  <a:gd name="T8" fmla="*/ 26 w 32"/>
                  <a:gd name="T9" fmla="*/ 24 h 24"/>
                  <a:gd name="T10" fmla="*/ 29 w 32"/>
                  <a:gd name="T11" fmla="*/ 21 h 24"/>
                  <a:gd name="T12" fmla="*/ 32 w 32"/>
                  <a:gd name="T13" fmla="*/ 10 h 24"/>
                  <a:gd name="T14" fmla="*/ 30 w 32"/>
                  <a:gd name="T15" fmla="*/ 0 h 24"/>
                  <a:gd name="T16" fmla="*/ 27 w 32"/>
                  <a:gd name="T17" fmla="*/ 0 h 24"/>
                  <a:gd name="T18" fmla="*/ 21 w 32"/>
                  <a:gd name="T19" fmla="*/ 3 h 24"/>
                  <a:gd name="T20" fmla="*/ 13 w 32"/>
                  <a:gd name="T21" fmla="*/ 4 h 24"/>
                  <a:gd name="T22" fmla="*/ 10 w 32"/>
                  <a:gd name="T23" fmla="*/ 7 h 24"/>
                  <a:gd name="T24" fmla="*/ 4 w 32"/>
                  <a:gd name="T25" fmla="*/ 1 h 24"/>
                  <a:gd name="T26" fmla="*/ 4 w 32"/>
                  <a:gd name="T27" fmla="*/ 7 h 24"/>
                  <a:gd name="T28" fmla="*/ 0 w 32"/>
                  <a:gd name="T29" fmla="*/ 9 h 24"/>
                  <a:gd name="T30" fmla="*/ 0 w 32"/>
                  <a:gd name="T31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4">
                    <a:moveTo>
                      <a:pt x="0" y="13"/>
                    </a:moveTo>
                    <a:lnTo>
                      <a:pt x="6" y="23"/>
                    </a:lnTo>
                    <a:lnTo>
                      <a:pt x="10" y="21"/>
                    </a:lnTo>
                    <a:lnTo>
                      <a:pt x="15" y="24"/>
                    </a:lnTo>
                    <a:lnTo>
                      <a:pt x="26" y="24"/>
                    </a:lnTo>
                    <a:lnTo>
                      <a:pt x="29" y="21"/>
                    </a:lnTo>
                    <a:lnTo>
                      <a:pt x="32" y="10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1" y="3"/>
                    </a:lnTo>
                    <a:lnTo>
                      <a:pt x="13" y="4"/>
                    </a:lnTo>
                    <a:lnTo>
                      <a:pt x="10" y="7"/>
                    </a:lnTo>
                    <a:lnTo>
                      <a:pt x="4" y="1"/>
                    </a:lnTo>
                    <a:lnTo>
                      <a:pt x="4" y="7"/>
                    </a:lnTo>
                    <a:lnTo>
                      <a:pt x="0" y="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3" name="Freeform 5596">
                <a:extLst>
                  <a:ext uri="{FF2B5EF4-FFF2-40B4-BE49-F238E27FC236}">
                    <a16:creationId xmlns:a16="http://schemas.microsoft.com/office/drawing/2014/main" id="{D4893BDF-AC80-D2A6-06CB-AADB8CE8C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624"/>
                <a:ext cx="16" cy="12"/>
              </a:xfrm>
              <a:custGeom>
                <a:avLst/>
                <a:gdLst>
                  <a:gd name="T0" fmla="*/ 0 w 32"/>
                  <a:gd name="T1" fmla="*/ 13 h 24"/>
                  <a:gd name="T2" fmla="*/ 0 w 32"/>
                  <a:gd name="T3" fmla="*/ 9 h 24"/>
                  <a:gd name="T4" fmla="*/ 4 w 32"/>
                  <a:gd name="T5" fmla="*/ 7 h 24"/>
                  <a:gd name="T6" fmla="*/ 4 w 32"/>
                  <a:gd name="T7" fmla="*/ 1 h 24"/>
                  <a:gd name="T8" fmla="*/ 10 w 32"/>
                  <a:gd name="T9" fmla="*/ 7 h 24"/>
                  <a:gd name="T10" fmla="*/ 13 w 32"/>
                  <a:gd name="T11" fmla="*/ 4 h 24"/>
                  <a:gd name="T12" fmla="*/ 21 w 32"/>
                  <a:gd name="T13" fmla="*/ 3 h 24"/>
                  <a:gd name="T14" fmla="*/ 27 w 32"/>
                  <a:gd name="T15" fmla="*/ 0 h 24"/>
                  <a:gd name="T16" fmla="*/ 30 w 32"/>
                  <a:gd name="T17" fmla="*/ 0 h 24"/>
                  <a:gd name="T18" fmla="*/ 32 w 32"/>
                  <a:gd name="T19" fmla="*/ 10 h 24"/>
                  <a:gd name="T20" fmla="*/ 29 w 32"/>
                  <a:gd name="T21" fmla="*/ 21 h 24"/>
                  <a:gd name="T22" fmla="*/ 26 w 32"/>
                  <a:gd name="T23" fmla="*/ 24 h 24"/>
                  <a:gd name="T24" fmla="*/ 15 w 32"/>
                  <a:gd name="T25" fmla="*/ 24 h 24"/>
                  <a:gd name="T26" fmla="*/ 10 w 32"/>
                  <a:gd name="T27" fmla="*/ 21 h 24"/>
                  <a:gd name="T28" fmla="*/ 6 w 32"/>
                  <a:gd name="T29" fmla="*/ 23 h 24"/>
                  <a:gd name="T30" fmla="*/ 0 w 32"/>
                  <a:gd name="T31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4">
                    <a:moveTo>
                      <a:pt x="0" y="13"/>
                    </a:moveTo>
                    <a:lnTo>
                      <a:pt x="0" y="9"/>
                    </a:lnTo>
                    <a:lnTo>
                      <a:pt x="4" y="7"/>
                    </a:lnTo>
                    <a:lnTo>
                      <a:pt x="4" y="1"/>
                    </a:lnTo>
                    <a:lnTo>
                      <a:pt x="10" y="7"/>
                    </a:lnTo>
                    <a:lnTo>
                      <a:pt x="13" y="4"/>
                    </a:lnTo>
                    <a:lnTo>
                      <a:pt x="21" y="3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32" y="10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5" y="24"/>
                    </a:lnTo>
                    <a:lnTo>
                      <a:pt x="10" y="21"/>
                    </a:lnTo>
                    <a:lnTo>
                      <a:pt x="6" y="2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4" name="Freeform 5597">
                <a:extLst>
                  <a:ext uri="{FF2B5EF4-FFF2-40B4-BE49-F238E27FC236}">
                    <a16:creationId xmlns:a16="http://schemas.microsoft.com/office/drawing/2014/main" id="{93F32AA3-0B6E-9682-E9C0-779A76E17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624"/>
                <a:ext cx="16" cy="12"/>
              </a:xfrm>
              <a:custGeom>
                <a:avLst/>
                <a:gdLst>
                  <a:gd name="T0" fmla="*/ 0 w 32"/>
                  <a:gd name="T1" fmla="*/ 13 h 24"/>
                  <a:gd name="T2" fmla="*/ 0 w 32"/>
                  <a:gd name="T3" fmla="*/ 9 h 24"/>
                  <a:gd name="T4" fmla="*/ 4 w 32"/>
                  <a:gd name="T5" fmla="*/ 7 h 24"/>
                  <a:gd name="T6" fmla="*/ 4 w 32"/>
                  <a:gd name="T7" fmla="*/ 1 h 24"/>
                  <a:gd name="T8" fmla="*/ 10 w 32"/>
                  <a:gd name="T9" fmla="*/ 7 h 24"/>
                  <a:gd name="T10" fmla="*/ 13 w 32"/>
                  <a:gd name="T11" fmla="*/ 4 h 24"/>
                  <a:gd name="T12" fmla="*/ 21 w 32"/>
                  <a:gd name="T13" fmla="*/ 3 h 24"/>
                  <a:gd name="T14" fmla="*/ 27 w 32"/>
                  <a:gd name="T15" fmla="*/ 0 h 24"/>
                  <a:gd name="T16" fmla="*/ 30 w 32"/>
                  <a:gd name="T17" fmla="*/ 0 h 24"/>
                  <a:gd name="T18" fmla="*/ 32 w 32"/>
                  <a:gd name="T19" fmla="*/ 10 h 24"/>
                  <a:gd name="T20" fmla="*/ 29 w 32"/>
                  <a:gd name="T21" fmla="*/ 21 h 24"/>
                  <a:gd name="T22" fmla="*/ 26 w 32"/>
                  <a:gd name="T23" fmla="*/ 24 h 24"/>
                  <a:gd name="T24" fmla="*/ 15 w 32"/>
                  <a:gd name="T25" fmla="*/ 24 h 24"/>
                  <a:gd name="T26" fmla="*/ 10 w 32"/>
                  <a:gd name="T27" fmla="*/ 21 h 24"/>
                  <a:gd name="T28" fmla="*/ 6 w 32"/>
                  <a:gd name="T29" fmla="*/ 23 h 24"/>
                  <a:gd name="T30" fmla="*/ 0 w 32"/>
                  <a:gd name="T31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4">
                    <a:moveTo>
                      <a:pt x="0" y="13"/>
                    </a:moveTo>
                    <a:lnTo>
                      <a:pt x="0" y="9"/>
                    </a:lnTo>
                    <a:lnTo>
                      <a:pt x="4" y="7"/>
                    </a:lnTo>
                    <a:lnTo>
                      <a:pt x="4" y="1"/>
                    </a:lnTo>
                    <a:lnTo>
                      <a:pt x="10" y="7"/>
                    </a:lnTo>
                    <a:lnTo>
                      <a:pt x="13" y="4"/>
                    </a:lnTo>
                    <a:lnTo>
                      <a:pt x="21" y="3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32" y="10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5" y="24"/>
                    </a:lnTo>
                    <a:lnTo>
                      <a:pt x="10" y="21"/>
                    </a:lnTo>
                    <a:lnTo>
                      <a:pt x="6" y="23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5" name="Freeform 5598">
                <a:extLst>
                  <a:ext uri="{FF2B5EF4-FFF2-40B4-BE49-F238E27FC236}">
                    <a16:creationId xmlns:a16="http://schemas.microsoft.com/office/drawing/2014/main" id="{D254430A-2428-2E94-AE44-4E315DF95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445"/>
                <a:ext cx="22" cy="16"/>
              </a:xfrm>
              <a:custGeom>
                <a:avLst/>
                <a:gdLst>
                  <a:gd name="T0" fmla="*/ 0 w 44"/>
                  <a:gd name="T1" fmla="*/ 15 h 32"/>
                  <a:gd name="T2" fmla="*/ 3 w 44"/>
                  <a:gd name="T3" fmla="*/ 15 h 32"/>
                  <a:gd name="T4" fmla="*/ 12 w 44"/>
                  <a:gd name="T5" fmla="*/ 27 h 32"/>
                  <a:gd name="T6" fmla="*/ 17 w 44"/>
                  <a:gd name="T7" fmla="*/ 24 h 32"/>
                  <a:gd name="T8" fmla="*/ 18 w 44"/>
                  <a:gd name="T9" fmla="*/ 32 h 32"/>
                  <a:gd name="T10" fmla="*/ 24 w 44"/>
                  <a:gd name="T11" fmla="*/ 27 h 32"/>
                  <a:gd name="T12" fmla="*/ 23 w 44"/>
                  <a:gd name="T13" fmla="*/ 24 h 32"/>
                  <a:gd name="T14" fmla="*/ 29 w 44"/>
                  <a:gd name="T15" fmla="*/ 19 h 32"/>
                  <a:gd name="T16" fmla="*/ 30 w 44"/>
                  <a:gd name="T17" fmla="*/ 19 h 32"/>
                  <a:gd name="T18" fmla="*/ 44 w 44"/>
                  <a:gd name="T19" fmla="*/ 9 h 32"/>
                  <a:gd name="T20" fmla="*/ 38 w 44"/>
                  <a:gd name="T21" fmla="*/ 0 h 32"/>
                  <a:gd name="T22" fmla="*/ 33 w 44"/>
                  <a:gd name="T23" fmla="*/ 3 h 32"/>
                  <a:gd name="T24" fmla="*/ 23 w 44"/>
                  <a:gd name="T25" fmla="*/ 6 h 32"/>
                  <a:gd name="T26" fmla="*/ 14 w 44"/>
                  <a:gd name="T27" fmla="*/ 10 h 32"/>
                  <a:gd name="T28" fmla="*/ 0 w 44"/>
                  <a:gd name="T29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32">
                    <a:moveTo>
                      <a:pt x="0" y="15"/>
                    </a:moveTo>
                    <a:lnTo>
                      <a:pt x="3" y="15"/>
                    </a:lnTo>
                    <a:lnTo>
                      <a:pt x="12" y="27"/>
                    </a:lnTo>
                    <a:lnTo>
                      <a:pt x="17" y="24"/>
                    </a:lnTo>
                    <a:lnTo>
                      <a:pt x="18" y="32"/>
                    </a:lnTo>
                    <a:lnTo>
                      <a:pt x="24" y="27"/>
                    </a:lnTo>
                    <a:lnTo>
                      <a:pt x="23" y="24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44" y="9"/>
                    </a:lnTo>
                    <a:lnTo>
                      <a:pt x="38" y="0"/>
                    </a:lnTo>
                    <a:lnTo>
                      <a:pt x="33" y="3"/>
                    </a:lnTo>
                    <a:lnTo>
                      <a:pt x="23" y="6"/>
                    </a:lnTo>
                    <a:lnTo>
                      <a:pt x="14" y="1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6" name="Freeform 5599">
                <a:extLst>
                  <a:ext uri="{FF2B5EF4-FFF2-40B4-BE49-F238E27FC236}">
                    <a16:creationId xmlns:a16="http://schemas.microsoft.com/office/drawing/2014/main" id="{D5DD0ABB-B451-8FBD-7E4E-54AE34291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445"/>
                <a:ext cx="22" cy="16"/>
              </a:xfrm>
              <a:custGeom>
                <a:avLst/>
                <a:gdLst>
                  <a:gd name="T0" fmla="*/ 0 w 44"/>
                  <a:gd name="T1" fmla="*/ 15 h 32"/>
                  <a:gd name="T2" fmla="*/ 14 w 44"/>
                  <a:gd name="T3" fmla="*/ 10 h 32"/>
                  <a:gd name="T4" fmla="*/ 23 w 44"/>
                  <a:gd name="T5" fmla="*/ 6 h 32"/>
                  <a:gd name="T6" fmla="*/ 33 w 44"/>
                  <a:gd name="T7" fmla="*/ 3 h 32"/>
                  <a:gd name="T8" fmla="*/ 38 w 44"/>
                  <a:gd name="T9" fmla="*/ 0 h 32"/>
                  <a:gd name="T10" fmla="*/ 44 w 44"/>
                  <a:gd name="T11" fmla="*/ 9 h 32"/>
                  <a:gd name="T12" fmla="*/ 30 w 44"/>
                  <a:gd name="T13" fmla="*/ 19 h 32"/>
                  <a:gd name="T14" fmla="*/ 29 w 44"/>
                  <a:gd name="T15" fmla="*/ 19 h 32"/>
                  <a:gd name="T16" fmla="*/ 23 w 44"/>
                  <a:gd name="T17" fmla="*/ 24 h 32"/>
                  <a:gd name="T18" fmla="*/ 24 w 44"/>
                  <a:gd name="T19" fmla="*/ 27 h 32"/>
                  <a:gd name="T20" fmla="*/ 18 w 44"/>
                  <a:gd name="T21" fmla="*/ 32 h 32"/>
                  <a:gd name="T22" fmla="*/ 17 w 44"/>
                  <a:gd name="T23" fmla="*/ 24 h 32"/>
                  <a:gd name="T24" fmla="*/ 12 w 44"/>
                  <a:gd name="T25" fmla="*/ 27 h 32"/>
                  <a:gd name="T26" fmla="*/ 3 w 44"/>
                  <a:gd name="T27" fmla="*/ 15 h 32"/>
                  <a:gd name="T28" fmla="*/ 0 w 44"/>
                  <a:gd name="T29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32">
                    <a:moveTo>
                      <a:pt x="0" y="15"/>
                    </a:moveTo>
                    <a:lnTo>
                      <a:pt x="14" y="10"/>
                    </a:lnTo>
                    <a:lnTo>
                      <a:pt x="23" y="6"/>
                    </a:lnTo>
                    <a:lnTo>
                      <a:pt x="33" y="3"/>
                    </a:lnTo>
                    <a:lnTo>
                      <a:pt x="38" y="0"/>
                    </a:lnTo>
                    <a:lnTo>
                      <a:pt x="44" y="9"/>
                    </a:lnTo>
                    <a:lnTo>
                      <a:pt x="30" y="19"/>
                    </a:lnTo>
                    <a:lnTo>
                      <a:pt x="29" y="19"/>
                    </a:lnTo>
                    <a:lnTo>
                      <a:pt x="23" y="24"/>
                    </a:lnTo>
                    <a:lnTo>
                      <a:pt x="24" y="27"/>
                    </a:lnTo>
                    <a:lnTo>
                      <a:pt x="18" y="32"/>
                    </a:lnTo>
                    <a:lnTo>
                      <a:pt x="17" y="24"/>
                    </a:lnTo>
                    <a:lnTo>
                      <a:pt x="12" y="27"/>
                    </a:lnTo>
                    <a:lnTo>
                      <a:pt x="3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7" name="Freeform 5600">
                <a:extLst>
                  <a:ext uri="{FF2B5EF4-FFF2-40B4-BE49-F238E27FC236}">
                    <a16:creationId xmlns:a16="http://schemas.microsoft.com/office/drawing/2014/main" id="{228C17F0-E1B4-ACF1-7D91-25948CEEB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445"/>
                <a:ext cx="22" cy="16"/>
              </a:xfrm>
              <a:custGeom>
                <a:avLst/>
                <a:gdLst>
                  <a:gd name="T0" fmla="*/ 0 w 44"/>
                  <a:gd name="T1" fmla="*/ 15 h 32"/>
                  <a:gd name="T2" fmla="*/ 14 w 44"/>
                  <a:gd name="T3" fmla="*/ 10 h 32"/>
                  <a:gd name="T4" fmla="*/ 23 w 44"/>
                  <a:gd name="T5" fmla="*/ 6 h 32"/>
                  <a:gd name="T6" fmla="*/ 33 w 44"/>
                  <a:gd name="T7" fmla="*/ 3 h 32"/>
                  <a:gd name="T8" fmla="*/ 38 w 44"/>
                  <a:gd name="T9" fmla="*/ 0 h 32"/>
                  <a:gd name="T10" fmla="*/ 44 w 44"/>
                  <a:gd name="T11" fmla="*/ 9 h 32"/>
                  <a:gd name="T12" fmla="*/ 30 w 44"/>
                  <a:gd name="T13" fmla="*/ 19 h 32"/>
                  <a:gd name="T14" fmla="*/ 29 w 44"/>
                  <a:gd name="T15" fmla="*/ 19 h 32"/>
                  <a:gd name="T16" fmla="*/ 23 w 44"/>
                  <a:gd name="T17" fmla="*/ 24 h 32"/>
                  <a:gd name="T18" fmla="*/ 24 w 44"/>
                  <a:gd name="T19" fmla="*/ 27 h 32"/>
                  <a:gd name="T20" fmla="*/ 18 w 44"/>
                  <a:gd name="T21" fmla="*/ 32 h 32"/>
                  <a:gd name="T22" fmla="*/ 17 w 44"/>
                  <a:gd name="T23" fmla="*/ 24 h 32"/>
                  <a:gd name="T24" fmla="*/ 12 w 44"/>
                  <a:gd name="T25" fmla="*/ 27 h 32"/>
                  <a:gd name="T26" fmla="*/ 3 w 44"/>
                  <a:gd name="T27" fmla="*/ 15 h 32"/>
                  <a:gd name="T28" fmla="*/ 0 w 44"/>
                  <a:gd name="T29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32">
                    <a:moveTo>
                      <a:pt x="0" y="15"/>
                    </a:moveTo>
                    <a:lnTo>
                      <a:pt x="14" y="10"/>
                    </a:lnTo>
                    <a:lnTo>
                      <a:pt x="23" y="6"/>
                    </a:lnTo>
                    <a:lnTo>
                      <a:pt x="33" y="3"/>
                    </a:lnTo>
                    <a:lnTo>
                      <a:pt x="38" y="0"/>
                    </a:lnTo>
                    <a:lnTo>
                      <a:pt x="44" y="9"/>
                    </a:lnTo>
                    <a:lnTo>
                      <a:pt x="30" y="19"/>
                    </a:lnTo>
                    <a:lnTo>
                      <a:pt x="29" y="19"/>
                    </a:lnTo>
                    <a:lnTo>
                      <a:pt x="23" y="24"/>
                    </a:lnTo>
                    <a:lnTo>
                      <a:pt x="24" y="27"/>
                    </a:lnTo>
                    <a:lnTo>
                      <a:pt x="18" y="32"/>
                    </a:lnTo>
                    <a:lnTo>
                      <a:pt x="17" y="24"/>
                    </a:lnTo>
                    <a:lnTo>
                      <a:pt x="12" y="27"/>
                    </a:lnTo>
                    <a:lnTo>
                      <a:pt x="3" y="15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8" name="Freeform 5601">
                <a:extLst>
                  <a:ext uri="{FF2B5EF4-FFF2-40B4-BE49-F238E27FC236}">
                    <a16:creationId xmlns:a16="http://schemas.microsoft.com/office/drawing/2014/main" id="{5357C9C3-3B2F-13E8-D34C-2EED1A0FF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600"/>
                <a:ext cx="26" cy="29"/>
              </a:xfrm>
              <a:custGeom>
                <a:avLst/>
                <a:gdLst>
                  <a:gd name="T0" fmla="*/ 3 w 51"/>
                  <a:gd name="T1" fmla="*/ 19 h 57"/>
                  <a:gd name="T2" fmla="*/ 0 w 51"/>
                  <a:gd name="T3" fmla="*/ 21 h 57"/>
                  <a:gd name="T4" fmla="*/ 0 w 51"/>
                  <a:gd name="T5" fmla="*/ 30 h 57"/>
                  <a:gd name="T6" fmla="*/ 3 w 51"/>
                  <a:gd name="T7" fmla="*/ 30 h 57"/>
                  <a:gd name="T8" fmla="*/ 0 w 51"/>
                  <a:gd name="T9" fmla="*/ 57 h 57"/>
                  <a:gd name="T10" fmla="*/ 15 w 51"/>
                  <a:gd name="T11" fmla="*/ 54 h 57"/>
                  <a:gd name="T12" fmla="*/ 32 w 51"/>
                  <a:gd name="T13" fmla="*/ 57 h 57"/>
                  <a:gd name="T14" fmla="*/ 41 w 51"/>
                  <a:gd name="T15" fmla="*/ 24 h 57"/>
                  <a:gd name="T16" fmla="*/ 45 w 51"/>
                  <a:gd name="T17" fmla="*/ 21 h 57"/>
                  <a:gd name="T18" fmla="*/ 51 w 51"/>
                  <a:gd name="T19" fmla="*/ 12 h 57"/>
                  <a:gd name="T20" fmla="*/ 47 w 51"/>
                  <a:gd name="T21" fmla="*/ 10 h 57"/>
                  <a:gd name="T22" fmla="*/ 47 w 51"/>
                  <a:gd name="T23" fmla="*/ 7 h 57"/>
                  <a:gd name="T24" fmla="*/ 42 w 51"/>
                  <a:gd name="T25" fmla="*/ 3 h 57"/>
                  <a:gd name="T26" fmla="*/ 36 w 51"/>
                  <a:gd name="T27" fmla="*/ 6 h 57"/>
                  <a:gd name="T28" fmla="*/ 30 w 51"/>
                  <a:gd name="T29" fmla="*/ 0 h 57"/>
                  <a:gd name="T30" fmla="*/ 12 w 51"/>
                  <a:gd name="T31" fmla="*/ 3 h 57"/>
                  <a:gd name="T32" fmla="*/ 12 w 51"/>
                  <a:gd name="T33" fmla="*/ 12 h 57"/>
                  <a:gd name="T34" fmla="*/ 9 w 51"/>
                  <a:gd name="T35" fmla="*/ 18 h 57"/>
                  <a:gd name="T36" fmla="*/ 3 w 51"/>
                  <a:gd name="T37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57">
                    <a:moveTo>
                      <a:pt x="3" y="19"/>
                    </a:moveTo>
                    <a:lnTo>
                      <a:pt x="0" y="21"/>
                    </a:lnTo>
                    <a:lnTo>
                      <a:pt x="0" y="30"/>
                    </a:lnTo>
                    <a:lnTo>
                      <a:pt x="3" y="30"/>
                    </a:lnTo>
                    <a:lnTo>
                      <a:pt x="0" y="57"/>
                    </a:lnTo>
                    <a:lnTo>
                      <a:pt x="15" y="54"/>
                    </a:lnTo>
                    <a:lnTo>
                      <a:pt x="32" y="57"/>
                    </a:lnTo>
                    <a:lnTo>
                      <a:pt x="41" y="24"/>
                    </a:lnTo>
                    <a:lnTo>
                      <a:pt x="45" y="21"/>
                    </a:lnTo>
                    <a:lnTo>
                      <a:pt x="51" y="12"/>
                    </a:lnTo>
                    <a:lnTo>
                      <a:pt x="47" y="10"/>
                    </a:lnTo>
                    <a:lnTo>
                      <a:pt x="47" y="7"/>
                    </a:lnTo>
                    <a:lnTo>
                      <a:pt x="42" y="3"/>
                    </a:lnTo>
                    <a:lnTo>
                      <a:pt x="36" y="6"/>
                    </a:lnTo>
                    <a:lnTo>
                      <a:pt x="30" y="0"/>
                    </a:lnTo>
                    <a:lnTo>
                      <a:pt x="12" y="3"/>
                    </a:lnTo>
                    <a:lnTo>
                      <a:pt x="12" y="12"/>
                    </a:lnTo>
                    <a:lnTo>
                      <a:pt x="9" y="18"/>
                    </a:lnTo>
                    <a:lnTo>
                      <a:pt x="3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49" name="Freeform 5602">
                <a:extLst>
                  <a:ext uri="{FF2B5EF4-FFF2-40B4-BE49-F238E27FC236}">
                    <a16:creationId xmlns:a16="http://schemas.microsoft.com/office/drawing/2014/main" id="{EB2A2303-890D-94FD-E339-7C4BEBA6E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600"/>
                <a:ext cx="26" cy="29"/>
              </a:xfrm>
              <a:custGeom>
                <a:avLst/>
                <a:gdLst>
                  <a:gd name="T0" fmla="*/ 3 w 51"/>
                  <a:gd name="T1" fmla="*/ 19 h 57"/>
                  <a:gd name="T2" fmla="*/ 9 w 51"/>
                  <a:gd name="T3" fmla="*/ 18 h 57"/>
                  <a:gd name="T4" fmla="*/ 12 w 51"/>
                  <a:gd name="T5" fmla="*/ 12 h 57"/>
                  <a:gd name="T6" fmla="*/ 12 w 51"/>
                  <a:gd name="T7" fmla="*/ 3 h 57"/>
                  <a:gd name="T8" fmla="*/ 30 w 51"/>
                  <a:gd name="T9" fmla="*/ 0 h 57"/>
                  <a:gd name="T10" fmla="*/ 36 w 51"/>
                  <a:gd name="T11" fmla="*/ 6 h 57"/>
                  <a:gd name="T12" fmla="*/ 42 w 51"/>
                  <a:gd name="T13" fmla="*/ 3 h 57"/>
                  <a:gd name="T14" fmla="*/ 47 w 51"/>
                  <a:gd name="T15" fmla="*/ 7 h 57"/>
                  <a:gd name="T16" fmla="*/ 47 w 51"/>
                  <a:gd name="T17" fmla="*/ 10 h 57"/>
                  <a:gd name="T18" fmla="*/ 51 w 51"/>
                  <a:gd name="T19" fmla="*/ 12 h 57"/>
                  <a:gd name="T20" fmla="*/ 45 w 51"/>
                  <a:gd name="T21" fmla="*/ 21 h 57"/>
                  <a:gd name="T22" fmla="*/ 41 w 51"/>
                  <a:gd name="T23" fmla="*/ 24 h 57"/>
                  <a:gd name="T24" fmla="*/ 32 w 51"/>
                  <a:gd name="T25" fmla="*/ 57 h 57"/>
                  <a:gd name="T26" fmla="*/ 15 w 51"/>
                  <a:gd name="T27" fmla="*/ 54 h 57"/>
                  <a:gd name="T28" fmla="*/ 0 w 51"/>
                  <a:gd name="T29" fmla="*/ 57 h 57"/>
                  <a:gd name="T30" fmla="*/ 3 w 51"/>
                  <a:gd name="T31" fmla="*/ 30 h 57"/>
                  <a:gd name="T32" fmla="*/ 0 w 51"/>
                  <a:gd name="T33" fmla="*/ 30 h 57"/>
                  <a:gd name="T34" fmla="*/ 0 w 51"/>
                  <a:gd name="T35" fmla="*/ 21 h 57"/>
                  <a:gd name="T36" fmla="*/ 3 w 51"/>
                  <a:gd name="T37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57">
                    <a:moveTo>
                      <a:pt x="3" y="19"/>
                    </a:moveTo>
                    <a:lnTo>
                      <a:pt x="9" y="18"/>
                    </a:lnTo>
                    <a:lnTo>
                      <a:pt x="12" y="12"/>
                    </a:lnTo>
                    <a:lnTo>
                      <a:pt x="12" y="3"/>
                    </a:lnTo>
                    <a:lnTo>
                      <a:pt x="30" y="0"/>
                    </a:lnTo>
                    <a:lnTo>
                      <a:pt x="36" y="6"/>
                    </a:lnTo>
                    <a:lnTo>
                      <a:pt x="42" y="3"/>
                    </a:lnTo>
                    <a:lnTo>
                      <a:pt x="47" y="7"/>
                    </a:lnTo>
                    <a:lnTo>
                      <a:pt x="47" y="10"/>
                    </a:lnTo>
                    <a:lnTo>
                      <a:pt x="51" y="12"/>
                    </a:lnTo>
                    <a:lnTo>
                      <a:pt x="45" y="21"/>
                    </a:lnTo>
                    <a:lnTo>
                      <a:pt x="41" y="24"/>
                    </a:lnTo>
                    <a:lnTo>
                      <a:pt x="32" y="57"/>
                    </a:lnTo>
                    <a:lnTo>
                      <a:pt x="15" y="54"/>
                    </a:lnTo>
                    <a:lnTo>
                      <a:pt x="0" y="57"/>
                    </a:lnTo>
                    <a:lnTo>
                      <a:pt x="3" y="30"/>
                    </a:lnTo>
                    <a:lnTo>
                      <a:pt x="0" y="30"/>
                    </a:lnTo>
                    <a:lnTo>
                      <a:pt x="0" y="21"/>
                    </a:lnTo>
                    <a:lnTo>
                      <a:pt x="3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0" name="Freeform 5603">
                <a:extLst>
                  <a:ext uri="{FF2B5EF4-FFF2-40B4-BE49-F238E27FC236}">
                    <a16:creationId xmlns:a16="http://schemas.microsoft.com/office/drawing/2014/main" id="{4AAA90D3-B524-5EA7-7ADA-15530CBAC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600"/>
                <a:ext cx="26" cy="29"/>
              </a:xfrm>
              <a:custGeom>
                <a:avLst/>
                <a:gdLst>
                  <a:gd name="T0" fmla="*/ 3 w 51"/>
                  <a:gd name="T1" fmla="*/ 19 h 57"/>
                  <a:gd name="T2" fmla="*/ 9 w 51"/>
                  <a:gd name="T3" fmla="*/ 18 h 57"/>
                  <a:gd name="T4" fmla="*/ 12 w 51"/>
                  <a:gd name="T5" fmla="*/ 12 h 57"/>
                  <a:gd name="T6" fmla="*/ 12 w 51"/>
                  <a:gd name="T7" fmla="*/ 3 h 57"/>
                  <a:gd name="T8" fmla="*/ 30 w 51"/>
                  <a:gd name="T9" fmla="*/ 0 h 57"/>
                  <a:gd name="T10" fmla="*/ 36 w 51"/>
                  <a:gd name="T11" fmla="*/ 6 h 57"/>
                  <a:gd name="T12" fmla="*/ 42 w 51"/>
                  <a:gd name="T13" fmla="*/ 3 h 57"/>
                  <a:gd name="T14" fmla="*/ 47 w 51"/>
                  <a:gd name="T15" fmla="*/ 7 h 57"/>
                  <a:gd name="T16" fmla="*/ 47 w 51"/>
                  <a:gd name="T17" fmla="*/ 10 h 57"/>
                  <a:gd name="T18" fmla="*/ 51 w 51"/>
                  <a:gd name="T19" fmla="*/ 12 h 57"/>
                  <a:gd name="T20" fmla="*/ 45 w 51"/>
                  <a:gd name="T21" fmla="*/ 21 h 57"/>
                  <a:gd name="T22" fmla="*/ 41 w 51"/>
                  <a:gd name="T23" fmla="*/ 24 h 57"/>
                  <a:gd name="T24" fmla="*/ 32 w 51"/>
                  <a:gd name="T25" fmla="*/ 57 h 57"/>
                  <a:gd name="T26" fmla="*/ 15 w 51"/>
                  <a:gd name="T27" fmla="*/ 54 h 57"/>
                  <a:gd name="T28" fmla="*/ 0 w 51"/>
                  <a:gd name="T29" fmla="*/ 57 h 57"/>
                  <a:gd name="T30" fmla="*/ 3 w 51"/>
                  <a:gd name="T31" fmla="*/ 30 h 57"/>
                  <a:gd name="T32" fmla="*/ 0 w 51"/>
                  <a:gd name="T33" fmla="*/ 30 h 57"/>
                  <a:gd name="T34" fmla="*/ 0 w 51"/>
                  <a:gd name="T35" fmla="*/ 21 h 57"/>
                  <a:gd name="T36" fmla="*/ 3 w 51"/>
                  <a:gd name="T37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57">
                    <a:moveTo>
                      <a:pt x="3" y="19"/>
                    </a:moveTo>
                    <a:lnTo>
                      <a:pt x="9" y="18"/>
                    </a:lnTo>
                    <a:lnTo>
                      <a:pt x="12" y="12"/>
                    </a:lnTo>
                    <a:lnTo>
                      <a:pt x="12" y="3"/>
                    </a:lnTo>
                    <a:lnTo>
                      <a:pt x="30" y="0"/>
                    </a:lnTo>
                    <a:lnTo>
                      <a:pt x="36" y="6"/>
                    </a:lnTo>
                    <a:lnTo>
                      <a:pt x="42" y="3"/>
                    </a:lnTo>
                    <a:lnTo>
                      <a:pt x="47" y="7"/>
                    </a:lnTo>
                    <a:lnTo>
                      <a:pt x="47" y="10"/>
                    </a:lnTo>
                    <a:lnTo>
                      <a:pt x="51" y="12"/>
                    </a:lnTo>
                    <a:lnTo>
                      <a:pt x="45" y="21"/>
                    </a:lnTo>
                    <a:lnTo>
                      <a:pt x="41" y="24"/>
                    </a:lnTo>
                    <a:lnTo>
                      <a:pt x="32" y="57"/>
                    </a:lnTo>
                    <a:lnTo>
                      <a:pt x="15" y="54"/>
                    </a:lnTo>
                    <a:lnTo>
                      <a:pt x="0" y="57"/>
                    </a:lnTo>
                    <a:lnTo>
                      <a:pt x="3" y="30"/>
                    </a:lnTo>
                    <a:lnTo>
                      <a:pt x="0" y="30"/>
                    </a:lnTo>
                    <a:lnTo>
                      <a:pt x="0" y="21"/>
                    </a:lnTo>
                    <a:lnTo>
                      <a:pt x="3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1" name="Freeform 5604">
                <a:extLst>
                  <a:ext uri="{FF2B5EF4-FFF2-40B4-BE49-F238E27FC236}">
                    <a16:creationId xmlns:a16="http://schemas.microsoft.com/office/drawing/2014/main" id="{EA3F8011-DA33-7D13-A088-33E5AA0C2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644"/>
                <a:ext cx="17" cy="28"/>
              </a:xfrm>
              <a:custGeom>
                <a:avLst/>
                <a:gdLst>
                  <a:gd name="T0" fmla="*/ 6 w 35"/>
                  <a:gd name="T1" fmla="*/ 18 h 56"/>
                  <a:gd name="T2" fmla="*/ 5 w 35"/>
                  <a:gd name="T3" fmla="*/ 28 h 56"/>
                  <a:gd name="T4" fmla="*/ 3 w 35"/>
                  <a:gd name="T5" fmla="*/ 41 h 56"/>
                  <a:gd name="T6" fmla="*/ 0 w 35"/>
                  <a:gd name="T7" fmla="*/ 44 h 56"/>
                  <a:gd name="T8" fmla="*/ 11 w 35"/>
                  <a:gd name="T9" fmla="*/ 52 h 56"/>
                  <a:gd name="T10" fmla="*/ 18 w 35"/>
                  <a:gd name="T11" fmla="*/ 56 h 56"/>
                  <a:gd name="T12" fmla="*/ 27 w 35"/>
                  <a:gd name="T13" fmla="*/ 52 h 56"/>
                  <a:gd name="T14" fmla="*/ 30 w 35"/>
                  <a:gd name="T15" fmla="*/ 46 h 56"/>
                  <a:gd name="T16" fmla="*/ 27 w 35"/>
                  <a:gd name="T17" fmla="*/ 32 h 56"/>
                  <a:gd name="T18" fmla="*/ 35 w 35"/>
                  <a:gd name="T19" fmla="*/ 18 h 56"/>
                  <a:gd name="T20" fmla="*/ 30 w 35"/>
                  <a:gd name="T21" fmla="*/ 17 h 56"/>
                  <a:gd name="T22" fmla="*/ 21 w 35"/>
                  <a:gd name="T23" fmla="*/ 3 h 56"/>
                  <a:gd name="T24" fmla="*/ 18 w 35"/>
                  <a:gd name="T25" fmla="*/ 5 h 56"/>
                  <a:gd name="T26" fmla="*/ 15 w 35"/>
                  <a:gd name="T27" fmla="*/ 0 h 56"/>
                  <a:gd name="T28" fmla="*/ 11 w 35"/>
                  <a:gd name="T29" fmla="*/ 5 h 56"/>
                  <a:gd name="T30" fmla="*/ 6 w 35"/>
                  <a:gd name="T31" fmla="*/ 1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56">
                    <a:moveTo>
                      <a:pt x="6" y="18"/>
                    </a:moveTo>
                    <a:lnTo>
                      <a:pt x="5" y="28"/>
                    </a:lnTo>
                    <a:lnTo>
                      <a:pt x="3" y="41"/>
                    </a:lnTo>
                    <a:lnTo>
                      <a:pt x="0" y="44"/>
                    </a:lnTo>
                    <a:lnTo>
                      <a:pt x="11" y="52"/>
                    </a:lnTo>
                    <a:lnTo>
                      <a:pt x="18" y="56"/>
                    </a:lnTo>
                    <a:lnTo>
                      <a:pt x="27" y="52"/>
                    </a:lnTo>
                    <a:lnTo>
                      <a:pt x="30" y="46"/>
                    </a:lnTo>
                    <a:lnTo>
                      <a:pt x="27" y="32"/>
                    </a:lnTo>
                    <a:lnTo>
                      <a:pt x="35" y="18"/>
                    </a:lnTo>
                    <a:lnTo>
                      <a:pt x="30" y="17"/>
                    </a:lnTo>
                    <a:lnTo>
                      <a:pt x="21" y="3"/>
                    </a:lnTo>
                    <a:lnTo>
                      <a:pt x="18" y="5"/>
                    </a:lnTo>
                    <a:lnTo>
                      <a:pt x="15" y="0"/>
                    </a:lnTo>
                    <a:lnTo>
                      <a:pt x="11" y="5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2" name="Freeform 5605">
                <a:extLst>
                  <a:ext uri="{FF2B5EF4-FFF2-40B4-BE49-F238E27FC236}">
                    <a16:creationId xmlns:a16="http://schemas.microsoft.com/office/drawing/2014/main" id="{654477B2-0771-9D01-2818-89295F6E2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644"/>
                <a:ext cx="17" cy="28"/>
              </a:xfrm>
              <a:custGeom>
                <a:avLst/>
                <a:gdLst>
                  <a:gd name="T0" fmla="*/ 6 w 35"/>
                  <a:gd name="T1" fmla="*/ 18 h 56"/>
                  <a:gd name="T2" fmla="*/ 11 w 35"/>
                  <a:gd name="T3" fmla="*/ 5 h 56"/>
                  <a:gd name="T4" fmla="*/ 15 w 35"/>
                  <a:gd name="T5" fmla="*/ 0 h 56"/>
                  <a:gd name="T6" fmla="*/ 18 w 35"/>
                  <a:gd name="T7" fmla="*/ 5 h 56"/>
                  <a:gd name="T8" fmla="*/ 21 w 35"/>
                  <a:gd name="T9" fmla="*/ 3 h 56"/>
                  <a:gd name="T10" fmla="*/ 30 w 35"/>
                  <a:gd name="T11" fmla="*/ 17 h 56"/>
                  <a:gd name="T12" fmla="*/ 35 w 35"/>
                  <a:gd name="T13" fmla="*/ 18 h 56"/>
                  <a:gd name="T14" fmla="*/ 27 w 35"/>
                  <a:gd name="T15" fmla="*/ 32 h 56"/>
                  <a:gd name="T16" fmla="*/ 30 w 35"/>
                  <a:gd name="T17" fmla="*/ 46 h 56"/>
                  <a:gd name="T18" fmla="*/ 27 w 35"/>
                  <a:gd name="T19" fmla="*/ 52 h 56"/>
                  <a:gd name="T20" fmla="*/ 18 w 35"/>
                  <a:gd name="T21" fmla="*/ 56 h 56"/>
                  <a:gd name="T22" fmla="*/ 11 w 35"/>
                  <a:gd name="T23" fmla="*/ 52 h 56"/>
                  <a:gd name="T24" fmla="*/ 0 w 35"/>
                  <a:gd name="T25" fmla="*/ 44 h 56"/>
                  <a:gd name="T26" fmla="*/ 3 w 35"/>
                  <a:gd name="T27" fmla="*/ 41 h 56"/>
                  <a:gd name="T28" fmla="*/ 5 w 35"/>
                  <a:gd name="T29" fmla="*/ 28 h 56"/>
                  <a:gd name="T30" fmla="*/ 6 w 35"/>
                  <a:gd name="T31" fmla="*/ 1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56">
                    <a:moveTo>
                      <a:pt x="6" y="18"/>
                    </a:moveTo>
                    <a:lnTo>
                      <a:pt x="11" y="5"/>
                    </a:lnTo>
                    <a:lnTo>
                      <a:pt x="15" y="0"/>
                    </a:lnTo>
                    <a:lnTo>
                      <a:pt x="18" y="5"/>
                    </a:lnTo>
                    <a:lnTo>
                      <a:pt x="21" y="3"/>
                    </a:lnTo>
                    <a:lnTo>
                      <a:pt x="30" y="17"/>
                    </a:lnTo>
                    <a:lnTo>
                      <a:pt x="35" y="18"/>
                    </a:lnTo>
                    <a:lnTo>
                      <a:pt x="27" y="32"/>
                    </a:lnTo>
                    <a:lnTo>
                      <a:pt x="30" y="46"/>
                    </a:lnTo>
                    <a:lnTo>
                      <a:pt x="27" y="52"/>
                    </a:lnTo>
                    <a:lnTo>
                      <a:pt x="18" y="56"/>
                    </a:lnTo>
                    <a:lnTo>
                      <a:pt x="11" y="52"/>
                    </a:lnTo>
                    <a:lnTo>
                      <a:pt x="0" y="44"/>
                    </a:lnTo>
                    <a:lnTo>
                      <a:pt x="3" y="41"/>
                    </a:lnTo>
                    <a:lnTo>
                      <a:pt x="5" y="2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3" name="Freeform 5606">
                <a:extLst>
                  <a:ext uri="{FF2B5EF4-FFF2-40B4-BE49-F238E27FC236}">
                    <a16:creationId xmlns:a16="http://schemas.microsoft.com/office/drawing/2014/main" id="{B0C28E27-99AB-9F51-6481-4F7D4E336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644"/>
                <a:ext cx="17" cy="28"/>
              </a:xfrm>
              <a:custGeom>
                <a:avLst/>
                <a:gdLst>
                  <a:gd name="T0" fmla="*/ 6 w 35"/>
                  <a:gd name="T1" fmla="*/ 18 h 56"/>
                  <a:gd name="T2" fmla="*/ 11 w 35"/>
                  <a:gd name="T3" fmla="*/ 5 h 56"/>
                  <a:gd name="T4" fmla="*/ 15 w 35"/>
                  <a:gd name="T5" fmla="*/ 0 h 56"/>
                  <a:gd name="T6" fmla="*/ 18 w 35"/>
                  <a:gd name="T7" fmla="*/ 5 h 56"/>
                  <a:gd name="T8" fmla="*/ 21 w 35"/>
                  <a:gd name="T9" fmla="*/ 3 h 56"/>
                  <a:gd name="T10" fmla="*/ 30 w 35"/>
                  <a:gd name="T11" fmla="*/ 17 h 56"/>
                  <a:gd name="T12" fmla="*/ 35 w 35"/>
                  <a:gd name="T13" fmla="*/ 18 h 56"/>
                  <a:gd name="T14" fmla="*/ 27 w 35"/>
                  <a:gd name="T15" fmla="*/ 32 h 56"/>
                  <a:gd name="T16" fmla="*/ 30 w 35"/>
                  <a:gd name="T17" fmla="*/ 46 h 56"/>
                  <a:gd name="T18" fmla="*/ 27 w 35"/>
                  <a:gd name="T19" fmla="*/ 52 h 56"/>
                  <a:gd name="T20" fmla="*/ 18 w 35"/>
                  <a:gd name="T21" fmla="*/ 56 h 56"/>
                  <a:gd name="T22" fmla="*/ 11 w 35"/>
                  <a:gd name="T23" fmla="*/ 52 h 56"/>
                  <a:gd name="T24" fmla="*/ 0 w 35"/>
                  <a:gd name="T25" fmla="*/ 44 h 56"/>
                  <a:gd name="T26" fmla="*/ 3 w 35"/>
                  <a:gd name="T27" fmla="*/ 41 h 56"/>
                  <a:gd name="T28" fmla="*/ 5 w 35"/>
                  <a:gd name="T29" fmla="*/ 28 h 56"/>
                  <a:gd name="T30" fmla="*/ 6 w 35"/>
                  <a:gd name="T31" fmla="*/ 1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56">
                    <a:moveTo>
                      <a:pt x="6" y="18"/>
                    </a:moveTo>
                    <a:lnTo>
                      <a:pt x="11" y="5"/>
                    </a:lnTo>
                    <a:lnTo>
                      <a:pt x="15" y="0"/>
                    </a:lnTo>
                    <a:lnTo>
                      <a:pt x="18" y="5"/>
                    </a:lnTo>
                    <a:lnTo>
                      <a:pt x="21" y="3"/>
                    </a:lnTo>
                    <a:lnTo>
                      <a:pt x="30" y="17"/>
                    </a:lnTo>
                    <a:lnTo>
                      <a:pt x="35" y="18"/>
                    </a:lnTo>
                    <a:lnTo>
                      <a:pt x="27" y="32"/>
                    </a:lnTo>
                    <a:lnTo>
                      <a:pt x="30" y="46"/>
                    </a:lnTo>
                    <a:lnTo>
                      <a:pt x="27" y="52"/>
                    </a:lnTo>
                    <a:lnTo>
                      <a:pt x="18" y="56"/>
                    </a:lnTo>
                    <a:lnTo>
                      <a:pt x="11" y="52"/>
                    </a:lnTo>
                    <a:lnTo>
                      <a:pt x="0" y="44"/>
                    </a:lnTo>
                    <a:lnTo>
                      <a:pt x="3" y="41"/>
                    </a:lnTo>
                    <a:lnTo>
                      <a:pt x="5" y="28"/>
                    </a:lnTo>
                    <a:lnTo>
                      <a:pt x="6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4" name="Freeform 5607">
                <a:extLst>
                  <a:ext uri="{FF2B5EF4-FFF2-40B4-BE49-F238E27FC236}">
                    <a16:creationId xmlns:a16="http://schemas.microsoft.com/office/drawing/2014/main" id="{55E0AB2D-D842-0A7D-9113-D58002D62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585"/>
                <a:ext cx="24" cy="25"/>
              </a:xfrm>
              <a:custGeom>
                <a:avLst/>
                <a:gdLst>
                  <a:gd name="T0" fmla="*/ 6 w 47"/>
                  <a:gd name="T1" fmla="*/ 22 h 50"/>
                  <a:gd name="T2" fmla="*/ 10 w 47"/>
                  <a:gd name="T3" fmla="*/ 23 h 50"/>
                  <a:gd name="T4" fmla="*/ 15 w 47"/>
                  <a:gd name="T5" fmla="*/ 31 h 50"/>
                  <a:gd name="T6" fmla="*/ 18 w 47"/>
                  <a:gd name="T7" fmla="*/ 32 h 50"/>
                  <a:gd name="T8" fmla="*/ 16 w 47"/>
                  <a:gd name="T9" fmla="*/ 37 h 50"/>
                  <a:gd name="T10" fmla="*/ 18 w 47"/>
                  <a:gd name="T11" fmla="*/ 43 h 50"/>
                  <a:gd name="T12" fmla="*/ 24 w 47"/>
                  <a:gd name="T13" fmla="*/ 50 h 50"/>
                  <a:gd name="T14" fmla="*/ 30 w 47"/>
                  <a:gd name="T15" fmla="*/ 49 h 50"/>
                  <a:gd name="T16" fmla="*/ 33 w 47"/>
                  <a:gd name="T17" fmla="*/ 43 h 50"/>
                  <a:gd name="T18" fmla="*/ 33 w 47"/>
                  <a:gd name="T19" fmla="*/ 34 h 50"/>
                  <a:gd name="T20" fmla="*/ 36 w 47"/>
                  <a:gd name="T21" fmla="*/ 34 h 50"/>
                  <a:gd name="T22" fmla="*/ 34 w 47"/>
                  <a:gd name="T23" fmla="*/ 25 h 50"/>
                  <a:gd name="T24" fmla="*/ 45 w 47"/>
                  <a:gd name="T25" fmla="*/ 15 h 50"/>
                  <a:gd name="T26" fmla="*/ 47 w 47"/>
                  <a:gd name="T27" fmla="*/ 9 h 50"/>
                  <a:gd name="T28" fmla="*/ 39 w 47"/>
                  <a:gd name="T29" fmla="*/ 11 h 50"/>
                  <a:gd name="T30" fmla="*/ 36 w 47"/>
                  <a:gd name="T31" fmla="*/ 9 h 50"/>
                  <a:gd name="T32" fmla="*/ 31 w 47"/>
                  <a:gd name="T33" fmla="*/ 0 h 50"/>
                  <a:gd name="T34" fmla="*/ 25 w 47"/>
                  <a:gd name="T35" fmla="*/ 0 h 50"/>
                  <a:gd name="T36" fmla="*/ 27 w 47"/>
                  <a:gd name="T37" fmla="*/ 5 h 50"/>
                  <a:gd name="T38" fmla="*/ 21 w 47"/>
                  <a:gd name="T39" fmla="*/ 9 h 50"/>
                  <a:gd name="T40" fmla="*/ 15 w 47"/>
                  <a:gd name="T41" fmla="*/ 6 h 50"/>
                  <a:gd name="T42" fmla="*/ 10 w 47"/>
                  <a:gd name="T43" fmla="*/ 0 h 50"/>
                  <a:gd name="T44" fmla="*/ 7 w 47"/>
                  <a:gd name="T45" fmla="*/ 0 h 50"/>
                  <a:gd name="T46" fmla="*/ 1 w 47"/>
                  <a:gd name="T47" fmla="*/ 6 h 50"/>
                  <a:gd name="T48" fmla="*/ 3 w 47"/>
                  <a:gd name="T49" fmla="*/ 9 h 50"/>
                  <a:gd name="T50" fmla="*/ 0 w 47"/>
                  <a:gd name="T51" fmla="*/ 15 h 50"/>
                  <a:gd name="T52" fmla="*/ 7 w 47"/>
                  <a:gd name="T53" fmla="*/ 17 h 50"/>
                  <a:gd name="T54" fmla="*/ 6 w 47"/>
                  <a:gd name="T55" fmla="*/ 2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50">
                    <a:moveTo>
                      <a:pt x="6" y="22"/>
                    </a:moveTo>
                    <a:lnTo>
                      <a:pt x="10" y="23"/>
                    </a:lnTo>
                    <a:lnTo>
                      <a:pt x="15" y="31"/>
                    </a:lnTo>
                    <a:lnTo>
                      <a:pt x="18" y="32"/>
                    </a:lnTo>
                    <a:lnTo>
                      <a:pt x="16" y="37"/>
                    </a:lnTo>
                    <a:lnTo>
                      <a:pt x="18" y="43"/>
                    </a:lnTo>
                    <a:lnTo>
                      <a:pt x="24" y="50"/>
                    </a:lnTo>
                    <a:lnTo>
                      <a:pt x="30" y="49"/>
                    </a:lnTo>
                    <a:lnTo>
                      <a:pt x="33" y="43"/>
                    </a:lnTo>
                    <a:lnTo>
                      <a:pt x="33" y="34"/>
                    </a:lnTo>
                    <a:lnTo>
                      <a:pt x="36" y="34"/>
                    </a:lnTo>
                    <a:lnTo>
                      <a:pt x="34" y="25"/>
                    </a:lnTo>
                    <a:lnTo>
                      <a:pt x="45" y="15"/>
                    </a:lnTo>
                    <a:lnTo>
                      <a:pt x="47" y="9"/>
                    </a:lnTo>
                    <a:lnTo>
                      <a:pt x="39" y="11"/>
                    </a:lnTo>
                    <a:lnTo>
                      <a:pt x="36" y="9"/>
                    </a:lnTo>
                    <a:lnTo>
                      <a:pt x="31" y="0"/>
                    </a:lnTo>
                    <a:lnTo>
                      <a:pt x="25" y="0"/>
                    </a:lnTo>
                    <a:lnTo>
                      <a:pt x="27" y="5"/>
                    </a:lnTo>
                    <a:lnTo>
                      <a:pt x="21" y="9"/>
                    </a:lnTo>
                    <a:lnTo>
                      <a:pt x="15" y="6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1" y="6"/>
                    </a:lnTo>
                    <a:lnTo>
                      <a:pt x="3" y="9"/>
                    </a:lnTo>
                    <a:lnTo>
                      <a:pt x="0" y="15"/>
                    </a:lnTo>
                    <a:lnTo>
                      <a:pt x="7" y="17"/>
                    </a:lnTo>
                    <a:lnTo>
                      <a:pt x="6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5" name="Freeform 5608">
                <a:extLst>
                  <a:ext uri="{FF2B5EF4-FFF2-40B4-BE49-F238E27FC236}">
                    <a16:creationId xmlns:a16="http://schemas.microsoft.com/office/drawing/2014/main" id="{7967E79F-26AC-B454-A928-57FA54BBB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585"/>
                <a:ext cx="24" cy="25"/>
              </a:xfrm>
              <a:custGeom>
                <a:avLst/>
                <a:gdLst>
                  <a:gd name="T0" fmla="*/ 6 w 47"/>
                  <a:gd name="T1" fmla="*/ 22 h 50"/>
                  <a:gd name="T2" fmla="*/ 7 w 47"/>
                  <a:gd name="T3" fmla="*/ 17 h 50"/>
                  <a:gd name="T4" fmla="*/ 0 w 47"/>
                  <a:gd name="T5" fmla="*/ 15 h 50"/>
                  <a:gd name="T6" fmla="*/ 3 w 47"/>
                  <a:gd name="T7" fmla="*/ 9 h 50"/>
                  <a:gd name="T8" fmla="*/ 1 w 47"/>
                  <a:gd name="T9" fmla="*/ 6 h 50"/>
                  <a:gd name="T10" fmla="*/ 7 w 47"/>
                  <a:gd name="T11" fmla="*/ 0 h 50"/>
                  <a:gd name="T12" fmla="*/ 10 w 47"/>
                  <a:gd name="T13" fmla="*/ 0 h 50"/>
                  <a:gd name="T14" fmla="*/ 15 w 47"/>
                  <a:gd name="T15" fmla="*/ 6 h 50"/>
                  <a:gd name="T16" fmla="*/ 21 w 47"/>
                  <a:gd name="T17" fmla="*/ 9 h 50"/>
                  <a:gd name="T18" fmla="*/ 27 w 47"/>
                  <a:gd name="T19" fmla="*/ 5 h 50"/>
                  <a:gd name="T20" fmla="*/ 25 w 47"/>
                  <a:gd name="T21" fmla="*/ 0 h 50"/>
                  <a:gd name="T22" fmla="*/ 31 w 47"/>
                  <a:gd name="T23" fmla="*/ 0 h 50"/>
                  <a:gd name="T24" fmla="*/ 36 w 47"/>
                  <a:gd name="T25" fmla="*/ 9 h 50"/>
                  <a:gd name="T26" fmla="*/ 39 w 47"/>
                  <a:gd name="T27" fmla="*/ 11 h 50"/>
                  <a:gd name="T28" fmla="*/ 47 w 47"/>
                  <a:gd name="T29" fmla="*/ 9 h 50"/>
                  <a:gd name="T30" fmla="*/ 45 w 47"/>
                  <a:gd name="T31" fmla="*/ 15 h 50"/>
                  <a:gd name="T32" fmla="*/ 34 w 47"/>
                  <a:gd name="T33" fmla="*/ 25 h 50"/>
                  <a:gd name="T34" fmla="*/ 36 w 47"/>
                  <a:gd name="T35" fmla="*/ 34 h 50"/>
                  <a:gd name="T36" fmla="*/ 33 w 47"/>
                  <a:gd name="T37" fmla="*/ 34 h 50"/>
                  <a:gd name="T38" fmla="*/ 33 w 47"/>
                  <a:gd name="T39" fmla="*/ 43 h 50"/>
                  <a:gd name="T40" fmla="*/ 30 w 47"/>
                  <a:gd name="T41" fmla="*/ 49 h 50"/>
                  <a:gd name="T42" fmla="*/ 24 w 47"/>
                  <a:gd name="T43" fmla="*/ 50 h 50"/>
                  <a:gd name="T44" fmla="*/ 18 w 47"/>
                  <a:gd name="T45" fmla="*/ 43 h 50"/>
                  <a:gd name="T46" fmla="*/ 16 w 47"/>
                  <a:gd name="T47" fmla="*/ 37 h 50"/>
                  <a:gd name="T48" fmla="*/ 18 w 47"/>
                  <a:gd name="T49" fmla="*/ 32 h 50"/>
                  <a:gd name="T50" fmla="*/ 15 w 47"/>
                  <a:gd name="T51" fmla="*/ 31 h 50"/>
                  <a:gd name="T52" fmla="*/ 10 w 47"/>
                  <a:gd name="T53" fmla="*/ 23 h 50"/>
                  <a:gd name="T54" fmla="*/ 6 w 47"/>
                  <a:gd name="T55" fmla="*/ 2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50">
                    <a:moveTo>
                      <a:pt x="6" y="22"/>
                    </a:moveTo>
                    <a:lnTo>
                      <a:pt x="7" y="17"/>
                    </a:lnTo>
                    <a:lnTo>
                      <a:pt x="0" y="15"/>
                    </a:lnTo>
                    <a:lnTo>
                      <a:pt x="3" y="9"/>
                    </a:lnTo>
                    <a:lnTo>
                      <a:pt x="1" y="6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5" y="6"/>
                    </a:lnTo>
                    <a:lnTo>
                      <a:pt x="21" y="9"/>
                    </a:lnTo>
                    <a:lnTo>
                      <a:pt x="27" y="5"/>
                    </a:lnTo>
                    <a:lnTo>
                      <a:pt x="25" y="0"/>
                    </a:lnTo>
                    <a:lnTo>
                      <a:pt x="31" y="0"/>
                    </a:lnTo>
                    <a:lnTo>
                      <a:pt x="36" y="9"/>
                    </a:lnTo>
                    <a:lnTo>
                      <a:pt x="39" y="11"/>
                    </a:lnTo>
                    <a:lnTo>
                      <a:pt x="47" y="9"/>
                    </a:lnTo>
                    <a:lnTo>
                      <a:pt x="45" y="15"/>
                    </a:lnTo>
                    <a:lnTo>
                      <a:pt x="34" y="25"/>
                    </a:lnTo>
                    <a:lnTo>
                      <a:pt x="36" y="34"/>
                    </a:lnTo>
                    <a:lnTo>
                      <a:pt x="33" y="34"/>
                    </a:lnTo>
                    <a:lnTo>
                      <a:pt x="33" y="43"/>
                    </a:lnTo>
                    <a:lnTo>
                      <a:pt x="30" y="49"/>
                    </a:lnTo>
                    <a:lnTo>
                      <a:pt x="24" y="50"/>
                    </a:lnTo>
                    <a:lnTo>
                      <a:pt x="18" y="43"/>
                    </a:lnTo>
                    <a:lnTo>
                      <a:pt x="16" y="37"/>
                    </a:lnTo>
                    <a:lnTo>
                      <a:pt x="18" y="32"/>
                    </a:lnTo>
                    <a:lnTo>
                      <a:pt x="15" y="31"/>
                    </a:lnTo>
                    <a:lnTo>
                      <a:pt x="10" y="23"/>
                    </a:lnTo>
                    <a:lnTo>
                      <a:pt x="6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6" name="Freeform 5609">
                <a:extLst>
                  <a:ext uri="{FF2B5EF4-FFF2-40B4-BE49-F238E27FC236}">
                    <a16:creationId xmlns:a16="http://schemas.microsoft.com/office/drawing/2014/main" id="{0DD32703-028A-2C8E-2D73-3AC379110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585"/>
                <a:ext cx="24" cy="25"/>
              </a:xfrm>
              <a:custGeom>
                <a:avLst/>
                <a:gdLst>
                  <a:gd name="T0" fmla="*/ 6 w 47"/>
                  <a:gd name="T1" fmla="*/ 22 h 50"/>
                  <a:gd name="T2" fmla="*/ 7 w 47"/>
                  <a:gd name="T3" fmla="*/ 17 h 50"/>
                  <a:gd name="T4" fmla="*/ 0 w 47"/>
                  <a:gd name="T5" fmla="*/ 15 h 50"/>
                  <a:gd name="T6" fmla="*/ 3 w 47"/>
                  <a:gd name="T7" fmla="*/ 9 h 50"/>
                  <a:gd name="T8" fmla="*/ 1 w 47"/>
                  <a:gd name="T9" fmla="*/ 6 h 50"/>
                  <a:gd name="T10" fmla="*/ 7 w 47"/>
                  <a:gd name="T11" fmla="*/ 0 h 50"/>
                  <a:gd name="T12" fmla="*/ 10 w 47"/>
                  <a:gd name="T13" fmla="*/ 0 h 50"/>
                  <a:gd name="T14" fmla="*/ 15 w 47"/>
                  <a:gd name="T15" fmla="*/ 6 h 50"/>
                  <a:gd name="T16" fmla="*/ 21 w 47"/>
                  <a:gd name="T17" fmla="*/ 9 h 50"/>
                  <a:gd name="T18" fmla="*/ 27 w 47"/>
                  <a:gd name="T19" fmla="*/ 5 h 50"/>
                  <a:gd name="T20" fmla="*/ 25 w 47"/>
                  <a:gd name="T21" fmla="*/ 0 h 50"/>
                  <a:gd name="T22" fmla="*/ 31 w 47"/>
                  <a:gd name="T23" fmla="*/ 0 h 50"/>
                  <a:gd name="T24" fmla="*/ 36 w 47"/>
                  <a:gd name="T25" fmla="*/ 9 h 50"/>
                  <a:gd name="T26" fmla="*/ 39 w 47"/>
                  <a:gd name="T27" fmla="*/ 11 h 50"/>
                  <a:gd name="T28" fmla="*/ 47 w 47"/>
                  <a:gd name="T29" fmla="*/ 9 h 50"/>
                  <a:gd name="T30" fmla="*/ 45 w 47"/>
                  <a:gd name="T31" fmla="*/ 15 h 50"/>
                  <a:gd name="T32" fmla="*/ 34 w 47"/>
                  <a:gd name="T33" fmla="*/ 25 h 50"/>
                  <a:gd name="T34" fmla="*/ 36 w 47"/>
                  <a:gd name="T35" fmla="*/ 34 h 50"/>
                  <a:gd name="T36" fmla="*/ 33 w 47"/>
                  <a:gd name="T37" fmla="*/ 34 h 50"/>
                  <a:gd name="T38" fmla="*/ 33 w 47"/>
                  <a:gd name="T39" fmla="*/ 43 h 50"/>
                  <a:gd name="T40" fmla="*/ 30 w 47"/>
                  <a:gd name="T41" fmla="*/ 49 h 50"/>
                  <a:gd name="T42" fmla="*/ 24 w 47"/>
                  <a:gd name="T43" fmla="*/ 50 h 50"/>
                  <a:gd name="T44" fmla="*/ 18 w 47"/>
                  <a:gd name="T45" fmla="*/ 43 h 50"/>
                  <a:gd name="T46" fmla="*/ 16 w 47"/>
                  <a:gd name="T47" fmla="*/ 37 h 50"/>
                  <a:gd name="T48" fmla="*/ 18 w 47"/>
                  <a:gd name="T49" fmla="*/ 32 h 50"/>
                  <a:gd name="T50" fmla="*/ 15 w 47"/>
                  <a:gd name="T51" fmla="*/ 31 h 50"/>
                  <a:gd name="T52" fmla="*/ 10 w 47"/>
                  <a:gd name="T53" fmla="*/ 23 h 50"/>
                  <a:gd name="T54" fmla="*/ 6 w 47"/>
                  <a:gd name="T55" fmla="*/ 2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50">
                    <a:moveTo>
                      <a:pt x="6" y="22"/>
                    </a:moveTo>
                    <a:lnTo>
                      <a:pt x="7" y="17"/>
                    </a:lnTo>
                    <a:lnTo>
                      <a:pt x="0" y="15"/>
                    </a:lnTo>
                    <a:lnTo>
                      <a:pt x="3" y="9"/>
                    </a:lnTo>
                    <a:lnTo>
                      <a:pt x="1" y="6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5" y="6"/>
                    </a:lnTo>
                    <a:lnTo>
                      <a:pt x="21" y="9"/>
                    </a:lnTo>
                    <a:lnTo>
                      <a:pt x="27" y="5"/>
                    </a:lnTo>
                    <a:lnTo>
                      <a:pt x="25" y="0"/>
                    </a:lnTo>
                    <a:lnTo>
                      <a:pt x="31" y="0"/>
                    </a:lnTo>
                    <a:lnTo>
                      <a:pt x="36" y="9"/>
                    </a:lnTo>
                    <a:lnTo>
                      <a:pt x="39" y="11"/>
                    </a:lnTo>
                    <a:lnTo>
                      <a:pt x="47" y="9"/>
                    </a:lnTo>
                    <a:lnTo>
                      <a:pt x="45" y="15"/>
                    </a:lnTo>
                    <a:lnTo>
                      <a:pt x="34" y="25"/>
                    </a:lnTo>
                    <a:lnTo>
                      <a:pt x="36" y="34"/>
                    </a:lnTo>
                    <a:lnTo>
                      <a:pt x="33" y="34"/>
                    </a:lnTo>
                    <a:lnTo>
                      <a:pt x="33" y="43"/>
                    </a:lnTo>
                    <a:lnTo>
                      <a:pt x="30" y="49"/>
                    </a:lnTo>
                    <a:lnTo>
                      <a:pt x="24" y="50"/>
                    </a:lnTo>
                    <a:lnTo>
                      <a:pt x="18" y="43"/>
                    </a:lnTo>
                    <a:lnTo>
                      <a:pt x="16" y="37"/>
                    </a:lnTo>
                    <a:lnTo>
                      <a:pt x="18" y="32"/>
                    </a:lnTo>
                    <a:lnTo>
                      <a:pt x="15" y="31"/>
                    </a:lnTo>
                    <a:lnTo>
                      <a:pt x="10" y="23"/>
                    </a:lnTo>
                    <a:lnTo>
                      <a:pt x="6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7" name="Freeform 5610">
                <a:extLst>
                  <a:ext uri="{FF2B5EF4-FFF2-40B4-BE49-F238E27FC236}">
                    <a16:creationId xmlns:a16="http://schemas.microsoft.com/office/drawing/2014/main" id="{08D37218-E068-A311-0C9A-587CDBF21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594"/>
                <a:ext cx="32" cy="35"/>
              </a:xfrm>
              <a:custGeom>
                <a:avLst/>
                <a:gdLst>
                  <a:gd name="T0" fmla="*/ 10 w 65"/>
                  <a:gd name="T1" fmla="*/ 0 h 70"/>
                  <a:gd name="T2" fmla="*/ 6 w 65"/>
                  <a:gd name="T3" fmla="*/ 0 h 70"/>
                  <a:gd name="T4" fmla="*/ 0 w 65"/>
                  <a:gd name="T5" fmla="*/ 17 h 70"/>
                  <a:gd name="T6" fmla="*/ 9 w 65"/>
                  <a:gd name="T7" fmla="*/ 19 h 70"/>
                  <a:gd name="T8" fmla="*/ 12 w 65"/>
                  <a:gd name="T9" fmla="*/ 28 h 70"/>
                  <a:gd name="T10" fmla="*/ 9 w 65"/>
                  <a:gd name="T11" fmla="*/ 31 h 70"/>
                  <a:gd name="T12" fmla="*/ 16 w 65"/>
                  <a:gd name="T13" fmla="*/ 45 h 70"/>
                  <a:gd name="T14" fmla="*/ 22 w 65"/>
                  <a:gd name="T15" fmla="*/ 42 h 70"/>
                  <a:gd name="T16" fmla="*/ 22 w 65"/>
                  <a:gd name="T17" fmla="*/ 48 h 70"/>
                  <a:gd name="T18" fmla="*/ 33 w 65"/>
                  <a:gd name="T19" fmla="*/ 51 h 70"/>
                  <a:gd name="T20" fmla="*/ 34 w 65"/>
                  <a:gd name="T21" fmla="*/ 55 h 70"/>
                  <a:gd name="T22" fmla="*/ 41 w 65"/>
                  <a:gd name="T23" fmla="*/ 55 h 70"/>
                  <a:gd name="T24" fmla="*/ 45 w 65"/>
                  <a:gd name="T25" fmla="*/ 52 h 70"/>
                  <a:gd name="T26" fmla="*/ 50 w 65"/>
                  <a:gd name="T27" fmla="*/ 55 h 70"/>
                  <a:gd name="T28" fmla="*/ 42 w 65"/>
                  <a:gd name="T29" fmla="*/ 58 h 70"/>
                  <a:gd name="T30" fmla="*/ 27 w 65"/>
                  <a:gd name="T31" fmla="*/ 55 h 70"/>
                  <a:gd name="T32" fmla="*/ 25 w 65"/>
                  <a:gd name="T33" fmla="*/ 61 h 70"/>
                  <a:gd name="T34" fmla="*/ 54 w 65"/>
                  <a:gd name="T35" fmla="*/ 67 h 70"/>
                  <a:gd name="T36" fmla="*/ 62 w 65"/>
                  <a:gd name="T37" fmla="*/ 70 h 70"/>
                  <a:gd name="T38" fmla="*/ 65 w 65"/>
                  <a:gd name="T39" fmla="*/ 43 h 70"/>
                  <a:gd name="T40" fmla="*/ 62 w 65"/>
                  <a:gd name="T41" fmla="*/ 43 h 70"/>
                  <a:gd name="T42" fmla="*/ 62 w 65"/>
                  <a:gd name="T43" fmla="*/ 34 h 70"/>
                  <a:gd name="T44" fmla="*/ 65 w 65"/>
                  <a:gd name="T45" fmla="*/ 32 h 70"/>
                  <a:gd name="T46" fmla="*/ 59 w 65"/>
                  <a:gd name="T47" fmla="*/ 25 h 70"/>
                  <a:gd name="T48" fmla="*/ 57 w 65"/>
                  <a:gd name="T49" fmla="*/ 19 h 70"/>
                  <a:gd name="T50" fmla="*/ 59 w 65"/>
                  <a:gd name="T51" fmla="*/ 14 h 70"/>
                  <a:gd name="T52" fmla="*/ 56 w 65"/>
                  <a:gd name="T53" fmla="*/ 13 h 70"/>
                  <a:gd name="T54" fmla="*/ 51 w 65"/>
                  <a:gd name="T55" fmla="*/ 5 h 70"/>
                  <a:gd name="T56" fmla="*/ 47 w 65"/>
                  <a:gd name="T57" fmla="*/ 4 h 70"/>
                  <a:gd name="T58" fmla="*/ 45 w 65"/>
                  <a:gd name="T59" fmla="*/ 13 h 70"/>
                  <a:gd name="T60" fmla="*/ 39 w 65"/>
                  <a:gd name="T61" fmla="*/ 11 h 70"/>
                  <a:gd name="T62" fmla="*/ 30 w 65"/>
                  <a:gd name="T63" fmla="*/ 11 h 70"/>
                  <a:gd name="T64" fmla="*/ 27 w 65"/>
                  <a:gd name="T65" fmla="*/ 8 h 70"/>
                  <a:gd name="T66" fmla="*/ 21 w 65"/>
                  <a:gd name="T67" fmla="*/ 8 h 70"/>
                  <a:gd name="T68" fmla="*/ 15 w 65"/>
                  <a:gd name="T69" fmla="*/ 7 h 70"/>
                  <a:gd name="T70" fmla="*/ 10 w 65"/>
                  <a:gd name="T7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5" h="70">
                    <a:moveTo>
                      <a:pt x="10" y="0"/>
                    </a:moveTo>
                    <a:lnTo>
                      <a:pt x="6" y="0"/>
                    </a:lnTo>
                    <a:lnTo>
                      <a:pt x="0" y="17"/>
                    </a:lnTo>
                    <a:lnTo>
                      <a:pt x="9" y="19"/>
                    </a:lnTo>
                    <a:lnTo>
                      <a:pt x="12" y="28"/>
                    </a:lnTo>
                    <a:lnTo>
                      <a:pt x="9" y="31"/>
                    </a:lnTo>
                    <a:lnTo>
                      <a:pt x="16" y="45"/>
                    </a:lnTo>
                    <a:lnTo>
                      <a:pt x="22" y="42"/>
                    </a:lnTo>
                    <a:lnTo>
                      <a:pt x="22" y="48"/>
                    </a:lnTo>
                    <a:lnTo>
                      <a:pt x="33" y="51"/>
                    </a:lnTo>
                    <a:lnTo>
                      <a:pt x="34" y="55"/>
                    </a:lnTo>
                    <a:lnTo>
                      <a:pt x="41" y="55"/>
                    </a:lnTo>
                    <a:lnTo>
                      <a:pt x="45" y="52"/>
                    </a:lnTo>
                    <a:lnTo>
                      <a:pt x="50" y="55"/>
                    </a:lnTo>
                    <a:lnTo>
                      <a:pt x="42" y="58"/>
                    </a:lnTo>
                    <a:lnTo>
                      <a:pt x="27" y="55"/>
                    </a:lnTo>
                    <a:lnTo>
                      <a:pt x="25" y="61"/>
                    </a:lnTo>
                    <a:lnTo>
                      <a:pt x="54" y="67"/>
                    </a:lnTo>
                    <a:lnTo>
                      <a:pt x="62" y="70"/>
                    </a:lnTo>
                    <a:lnTo>
                      <a:pt x="65" y="43"/>
                    </a:lnTo>
                    <a:lnTo>
                      <a:pt x="62" y="43"/>
                    </a:lnTo>
                    <a:lnTo>
                      <a:pt x="62" y="34"/>
                    </a:lnTo>
                    <a:lnTo>
                      <a:pt x="65" y="32"/>
                    </a:lnTo>
                    <a:lnTo>
                      <a:pt x="59" y="25"/>
                    </a:lnTo>
                    <a:lnTo>
                      <a:pt x="57" y="19"/>
                    </a:lnTo>
                    <a:lnTo>
                      <a:pt x="59" y="14"/>
                    </a:lnTo>
                    <a:lnTo>
                      <a:pt x="56" y="13"/>
                    </a:lnTo>
                    <a:lnTo>
                      <a:pt x="51" y="5"/>
                    </a:lnTo>
                    <a:lnTo>
                      <a:pt x="47" y="4"/>
                    </a:lnTo>
                    <a:lnTo>
                      <a:pt x="45" y="13"/>
                    </a:lnTo>
                    <a:lnTo>
                      <a:pt x="39" y="11"/>
                    </a:lnTo>
                    <a:lnTo>
                      <a:pt x="30" y="11"/>
                    </a:lnTo>
                    <a:lnTo>
                      <a:pt x="27" y="8"/>
                    </a:lnTo>
                    <a:lnTo>
                      <a:pt x="21" y="8"/>
                    </a:lnTo>
                    <a:lnTo>
                      <a:pt x="15" y="7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8" name="Freeform 5611">
                <a:extLst>
                  <a:ext uri="{FF2B5EF4-FFF2-40B4-BE49-F238E27FC236}">
                    <a16:creationId xmlns:a16="http://schemas.microsoft.com/office/drawing/2014/main" id="{E7BD6AF3-75D5-057A-D6FA-747847EF0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594"/>
                <a:ext cx="32" cy="35"/>
              </a:xfrm>
              <a:custGeom>
                <a:avLst/>
                <a:gdLst>
                  <a:gd name="T0" fmla="*/ 10 w 65"/>
                  <a:gd name="T1" fmla="*/ 0 h 70"/>
                  <a:gd name="T2" fmla="*/ 15 w 65"/>
                  <a:gd name="T3" fmla="*/ 7 h 70"/>
                  <a:gd name="T4" fmla="*/ 21 w 65"/>
                  <a:gd name="T5" fmla="*/ 8 h 70"/>
                  <a:gd name="T6" fmla="*/ 27 w 65"/>
                  <a:gd name="T7" fmla="*/ 8 h 70"/>
                  <a:gd name="T8" fmla="*/ 30 w 65"/>
                  <a:gd name="T9" fmla="*/ 11 h 70"/>
                  <a:gd name="T10" fmla="*/ 39 w 65"/>
                  <a:gd name="T11" fmla="*/ 11 h 70"/>
                  <a:gd name="T12" fmla="*/ 45 w 65"/>
                  <a:gd name="T13" fmla="*/ 13 h 70"/>
                  <a:gd name="T14" fmla="*/ 47 w 65"/>
                  <a:gd name="T15" fmla="*/ 4 h 70"/>
                  <a:gd name="T16" fmla="*/ 51 w 65"/>
                  <a:gd name="T17" fmla="*/ 5 h 70"/>
                  <a:gd name="T18" fmla="*/ 56 w 65"/>
                  <a:gd name="T19" fmla="*/ 13 h 70"/>
                  <a:gd name="T20" fmla="*/ 59 w 65"/>
                  <a:gd name="T21" fmla="*/ 14 h 70"/>
                  <a:gd name="T22" fmla="*/ 57 w 65"/>
                  <a:gd name="T23" fmla="*/ 19 h 70"/>
                  <a:gd name="T24" fmla="*/ 59 w 65"/>
                  <a:gd name="T25" fmla="*/ 25 h 70"/>
                  <a:gd name="T26" fmla="*/ 65 w 65"/>
                  <a:gd name="T27" fmla="*/ 32 h 70"/>
                  <a:gd name="T28" fmla="*/ 62 w 65"/>
                  <a:gd name="T29" fmla="*/ 34 h 70"/>
                  <a:gd name="T30" fmla="*/ 62 w 65"/>
                  <a:gd name="T31" fmla="*/ 43 h 70"/>
                  <a:gd name="T32" fmla="*/ 65 w 65"/>
                  <a:gd name="T33" fmla="*/ 43 h 70"/>
                  <a:gd name="T34" fmla="*/ 62 w 65"/>
                  <a:gd name="T35" fmla="*/ 70 h 70"/>
                  <a:gd name="T36" fmla="*/ 54 w 65"/>
                  <a:gd name="T37" fmla="*/ 67 h 70"/>
                  <a:gd name="T38" fmla="*/ 25 w 65"/>
                  <a:gd name="T39" fmla="*/ 61 h 70"/>
                  <a:gd name="T40" fmla="*/ 27 w 65"/>
                  <a:gd name="T41" fmla="*/ 55 h 70"/>
                  <a:gd name="T42" fmla="*/ 42 w 65"/>
                  <a:gd name="T43" fmla="*/ 58 h 70"/>
                  <a:gd name="T44" fmla="*/ 50 w 65"/>
                  <a:gd name="T45" fmla="*/ 55 h 70"/>
                  <a:gd name="T46" fmla="*/ 45 w 65"/>
                  <a:gd name="T47" fmla="*/ 52 h 70"/>
                  <a:gd name="T48" fmla="*/ 41 w 65"/>
                  <a:gd name="T49" fmla="*/ 55 h 70"/>
                  <a:gd name="T50" fmla="*/ 34 w 65"/>
                  <a:gd name="T51" fmla="*/ 55 h 70"/>
                  <a:gd name="T52" fmla="*/ 33 w 65"/>
                  <a:gd name="T53" fmla="*/ 51 h 70"/>
                  <a:gd name="T54" fmla="*/ 22 w 65"/>
                  <a:gd name="T55" fmla="*/ 48 h 70"/>
                  <a:gd name="T56" fmla="*/ 22 w 65"/>
                  <a:gd name="T57" fmla="*/ 42 h 70"/>
                  <a:gd name="T58" fmla="*/ 16 w 65"/>
                  <a:gd name="T59" fmla="*/ 45 h 70"/>
                  <a:gd name="T60" fmla="*/ 9 w 65"/>
                  <a:gd name="T61" fmla="*/ 31 h 70"/>
                  <a:gd name="T62" fmla="*/ 12 w 65"/>
                  <a:gd name="T63" fmla="*/ 28 h 70"/>
                  <a:gd name="T64" fmla="*/ 9 w 65"/>
                  <a:gd name="T65" fmla="*/ 19 h 70"/>
                  <a:gd name="T66" fmla="*/ 0 w 65"/>
                  <a:gd name="T67" fmla="*/ 17 h 70"/>
                  <a:gd name="T68" fmla="*/ 6 w 65"/>
                  <a:gd name="T69" fmla="*/ 0 h 70"/>
                  <a:gd name="T70" fmla="*/ 10 w 65"/>
                  <a:gd name="T7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5" h="70">
                    <a:moveTo>
                      <a:pt x="10" y="0"/>
                    </a:moveTo>
                    <a:lnTo>
                      <a:pt x="15" y="7"/>
                    </a:lnTo>
                    <a:lnTo>
                      <a:pt x="21" y="8"/>
                    </a:lnTo>
                    <a:lnTo>
                      <a:pt x="27" y="8"/>
                    </a:lnTo>
                    <a:lnTo>
                      <a:pt x="30" y="11"/>
                    </a:lnTo>
                    <a:lnTo>
                      <a:pt x="39" y="11"/>
                    </a:lnTo>
                    <a:lnTo>
                      <a:pt x="45" y="13"/>
                    </a:lnTo>
                    <a:lnTo>
                      <a:pt x="47" y="4"/>
                    </a:lnTo>
                    <a:lnTo>
                      <a:pt x="51" y="5"/>
                    </a:lnTo>
                    <a:lnTo>
                      <a:pt x="56" y="13"/>
                    </a:lnTo>
                    <a:lnTo>
                      <a:pt x="59" y="14"/>
                    </a:lnTo>
                    <a:lnTo>
                      <a:pt x="57" y="19"/>
                    </a:lnTo>
                    <a:lnTo>
                      <a:pt x="59" y="25"/>
                    </a:lnTo>
                    <a:lnTo>
                      <a:pt x="65" y="32"/>
                    </a:lnTo>
                    <a:lnTo>
                      <a:pt x="62" y="34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62" y="70"/>
                    </a:lnTo>
                    <a:lnTo>
                      <a:pt x="54" y="67"/>
                    </a:lnTo>
                    <a:lnTo>
                      <a:pt x="25" y="61"/>
                    </a:lnTo>
                    <a:lnTo>
                      <a:pt x="27" y="55"/>
                    </a:lnTo>
                    <a:lnTo>
                      <a:pt x="42" y="58"/>
                    </a:lnTo>
                    <a:lnTo>
                      <a:pt x="50" y="55"/>
                    </a:lnTo>
                    <a:lnTo>
                      <a:pt x="45" y="52"/>
                    </a:lnTo>
                    <a:lnTo>
                      <a:pt x="41" y="55"/>
                    </a:lnTo>
                    <a:lnTo>
                      <a:pt x="34" y="55"/>
                    </a:lnTo>
                    <a:lnTo>
                      <a:pt x="33" y="51"/>
                    </a:lnTo>
                    <a:lnTo>
                      <a:pt x="22" y="48"/>
                    </a:lnTo>
                    <a:lnTo>
                      <a:pt x="22" y="42"/>
                    </a:lnTo>
                    <a:lnTo>
                      <a:pt x="16" y="45"/>
                    </a:lnTo>
                    <a:lnTo>
                      <a:pt x="9" y="31"/>
                    </a:lnTo>
                    <a:lnTo>
                      <a:pt x="12" y="28"/>
                    </a:lnTo>
                    <a:lnTo>
                      <a:pt x="9" y="19"/>
                    </a:lnTo>
                    <a:lnTo>
                      <a:pt x="0" y="17"/>
                    </a:lnTo>
                    <a:lnTo>
                      <a:pt x="6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59" name="Freeform 5612">
                <a:extLst>
                  <a:ext uri="{FF2B5EF4-FFF2-40B4-BE49-F238E27FC236}">
                    <a16:creationId xmlns:a16="http://schemas.microsoft.com/office/drawing/2014/main" id="{C59E62B8-6612-9EFB-0D36-C9A7692FE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594"/>
                <a:ext cx="32" cy="35"/>
              </a:xfrm>
              <a:custGeom>
                <a:avLst/>
                <a:gdLst>
                  <a:gd name="T0" fmla="*/ 10 w 65"/>
                  <a:gd name="T1" fmla="*/ 0 h 70"/>
                  <a:gd name="T2" fmla="*/ 15 w 65"/>
                  <a:gd name="T3" fmla="*/ 7 h 70"/>
                  <a:gd name="T4" fmla="*/ 21 w 65"/>
                  <a:gd name="T5" fmla="*/ 8 h 70"/>
                  <a:gd name="T6" fmla="*/ 27 w 65"/>
                  <a:gd name="T7" fmla="*/ 8 h 70"/>
                  <a:gd name="T8" fmla="*/ 30 w 65"/>
                  <a:gd name="T9" fmla="*/ 11 h 70"/>
                  <a:gd name="T10" fmla="*/ 39 w 65"/>
                  <a:gd name="T11" fmla="*/ 11 h 70"/>
                  <a:gd name="T12" fmla="*/ 45 w 65"/>
                  <a:gd name="T13" fmla="*/ 13 h 70"/>
                  <a:gd name="T14" fmla="*/ 47 w 65"/>
                  <a:gd name="T15" fmla="*/ 4 h 70"/>
                  <a:gd name="T16" fmla="*/ 51 w 65"/>
                  <a:gd name="T17" fmla="*/ 5 h 70"/>
                  <a:gd name="T18" fmla="*/ 56 w 65"/>
                  <a:gd name="T19" fmla="*/ 13 h 70"/>
                  <a:gd name="T20" fmla="*/ 59 w 65"/>
                  <a:gd name="T21" fmla="*/ 14 h 70"/>
                  <a:gd name="T22" fmla="*/ 57 w 65"/>
                  <a:gd name="T23" fmla="*/ 19 h 70"/>
                  <a:gd name="T24" fmla="*/ 59 w 65"/>
                  <a:gd name="T25" fmla="*/ 25 h 70"/>
                  <a:gd name="T26" fmla="*/ 65 w 65"/>
                  <a:gd name="T27" fmla="*/ 32 h 70"/>
                  <a:gd name="T28" fmla="*/ 62 w 65"/>
                  <a:gd name="T29" fmla="*/ 34 h 70"/>
                  <a:gd name="T30" fmla="*/ 62 w 65"/>
                  <a:gd name="T31" fmla="*/ 43 h 70"/>
                  <a:gd name="T32" fmla="*/ 65 w 65"/>
                  <a:gd name="T33" fmla="*/ 43 h 70"/>
                  <a:gd name="T34" fmla="*/ 62 w 65"/>
                  <a:gd name="T35" fmla="*/ 70 h 70"/>
                  <a:gd name="T36" fmla="*/ 54 w 65"/>
                  <a:gd name="T37" fmla="*/ 67 h 70"/>
                  <a:gd name="T38" fmla="*/ 25 w 65"/>
                  <a:gd name="T39" fmla="*/ 61 h 70"/>
                  <a:gd name="T40" fmla="*/ 27 w 65"/>
                  <a:gd name="T41" fmla="*/ 55 h 70"/>
                  <a:gd name="T42" fmla="*/ 42 w 65"/>
                  <a:gd name="T43" fmla="*/ 58 h 70"/>
                  <a:gd name="T44" fmla="*/ 50 w 65"/>
                  <a:gd name="T45" fmla="*/ 55 h 70"/>
                  <a:gd name="T46" fmla="*/ 45 w 65"/>
                  <a:gd name="T47" fmla="*/ 52 h 70"/>
                  <a:gd name="T48" fmla="*/ 41 w 65"/>
                  <a:gd name="T49" fmla="*/ 55 h 70"/>
                  <a:gd name="T50" fmla="*/ 34 w 65"/>
                  <a:gd name="T51" fmla="*/ 55 h 70"/>
                  <a:gd name="T52" fmla="*/ 33 w 65"/>
                  <a:gd name="T53" fmla="*/ 51 h 70"/>
                  <a:gd name="T54" fmla="*/ 22 w 65"/>
                  <a:gd name="T55" fmla="*/ 48 h 70"/>
                  <a:gd name="T56" fmla="*/ 22 w 65"/>
                  <a:gd name="T57" fmla="*/ 42 h 70"/>
                  <a:gd name="T58" fmla="*/ 16 w 65"/>
                  <a:gd name="T59" fmla="*/ 45 h 70"/>
                  <a:gd name="T60" fmla="*/ 9 w 65"/>
                  <a:gd name="T61" fmla="*/ 31 h 70"/>
                  <a:gd name="T62" fmla="*/ 12 w 65"/>
                  <a:gd name="T63" fmla="*/ 28 h 70"/>
                  <a:gd name="T64" fmla="*/ 9 w 65"/>
                  <a:gd name="T65" fmla="*/ 19 h 70"/>
                  <a:gd name="T66" fmla="*/ 0 w 65"/>
                  <a:gd name="T67" fmla="*/ 17 h 70"/>
                  <a:gd name="T68" fmla="*/ 6 w 65"/>
                  <a:gd name="T69" fmla="*/ 0 h 70"/>
                  <a:gd name="T70" fmla="*/ 10 w 65"/>
                  <a:gd name="T7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5" h="70">
                    <a:moveTo>
                      <a:pt x="10" y="0"/>
                    </a:moveTo>
                    <a:lnTo>
                      <a:pt x="15" y="7"/>
                    </a:lnTo>
                    <a:lnTo>
                      <a:pt x="21" y="8"/>
                    </a:lnTo>
                    <a:lnTo>
                      <a:pt x="27" y="8"/>
                    </a:lnTo>
                    <a:lnTo>
                      <a:pt x="30" y="11"/>
                    </a:lnTo>
                    <a:lnTo>
                      <a:pt x="39" y="11"/>
                    </a:lnTo>
                    <a:lnTo>
                      <a:pt x="45" y="13"/>
                    </a:lnTo>
                    <a:lnTo>
                      <a:pt x="47" y="4"/>
                    </a:lnTo>
                    <a:lnTo>
                      <a:pt x="51" y="5"/>
                    </a:lnTo>
                    <a:lnTo>
                      <a:pt x="56" y="13"/>
                    </a:lnTo>
                    <a:lnTo>
                      <a:pt x="59" y="14"/>
                    </a:lnTo>
                    <a:lnTo>
                      <a:pt x="57" y="19"/>
                    </a:lnTo>
                    <a:lnTo>
                      <a:pt x="59" y="25"/>
                    </a:lnTo>
                    <a:lnTo>
                      <a:pt x="65" y="32"/>
                    </a:lnTo>
                    <a:lnTo>
                      <a:pt x="62" y="34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62" y="70"/>
                    </a:lnTo>
                    <a:lnTo>
                      <a:pt x="54" y="67"/>
                    </a:lnTo>
                    <a:lnTo>
                      <a:pt x="25" y="61"/>
                    </a:lnTo>
                    <a:lnTo>
                      <a:pt x="27" y="55"/>
                    </a:lnTo>
                    <a:lnTo>
                      <a:pt x="42" y="58"/>
                    </a:lnTo>
                    <a:lnTo>
                      <a:pt x="50" y="55"/>
                    </a:lnTo>
                    <a:lnTo>
                      <a:pt x="45" y="52"/>
                    </a:lnTo>
                    <a:lnTo>
                      <a:pt x="41" y="55"/>
                    </a:lnTo>
                    <a:lnTo>
                      <a:pt x="34" y="55"/>
                    </a:lnTo>
                    <a:lnTo>
                      <a:pt x="33" y="51"/>
                    </a:lnTo>
                    <a:lnTo>
                      <a:pt x="22" y="48"/>
                    </a:lnTo>
                    <a:lnTo>
                      <a:pt x="22" y="42"/>
                    </a:lnTo>
                    <a:lnTo>
                      <a:pt x="16" y="45"/>
                    </a:lnTo>
                    <a:lnTo>
                      <a:pt x="9" y="31"/>
                    </a:lnTo>
                    <a:lnTo>
                      <a:pt x="12" y="28"/>
                    </a:lnTo>
                    <a:lnTo>
                      <a:pt x="9" y="19"/>
                    </a:lnTo>
                    <a:lnTo>
                      <a:pt x="0" y="17"/>
                    </a:lnTo>
                    <a:lnTo>
                      <a:pt x="6" y="0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0" name="Freeform 5613">
                <a:extLst>
                  <a:ext uri="{FF2B5EF4-FFF2-40B4-BE49-F238E27FC236}">
                    <a16:creationId xmlns:a16="http://schemas.microsoft.com/office/drawing/2014/main" id="{EC643EAD-6602-FD1B-A4AB-CF1195B3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669"/>
                <a:ext cx="27" cy="16"/>
              </a:xfrm>
              <a:custGeom>
                <a:avLst/>
                <a:gdLst>
                  <a:gd name="T0" fmla="*/ 6 w 53"/>
                  <a:gd name="T1" fmla="*/ 6 h 32"/>
                  <a:gd name="T2" fmla="*/ 0 w 53"/>
                  <a:gd name="T3" fmla="*/ 18 h 32"/>
                  <a:gd name="T4" fmla="*/ 6 w 53"/>
                  <a:gd name="T5" fmla="*/ 23 h 32"/>
                  <a:gd name="T6" fmla="*/ 14 w 53"/>
                  <a:gd name="T7" fmla="*/ 26 h 32"/>
                  <a:gd name="T8" fmla="*/ 14 w 53"/>
                  <a:gd name="T9" fmla="*/ 29 h 32"/>
                  <a:gd name="T10" fmla="*/ 8 w 53"/>
                  <a:gd name="T11" fmla="*/ 29 h 32"/>
                  <a:gd name="T12" fmla="*/ 2 w 53"/>
                  <a:gd name="T13" fmla="*/ 32 h 32"/>
                  <a:gd name="T14" fmla="*/ 12 w 53"/>
                  <a:gd name="T15" fmla="*/ 32 h 32"/>
                  <a:gd name="T16" fmla="*/ 18 w 53"/>
                  <a:gd name="T17" fmla="*/ 29 h 32"/>
                  <a:gd name="T18" fmla="*/ 24 w 53"/>
                  <a:gd name="T19" fmla="*/ 27 h 32"/>
                  <a:gd name="T20" fmla="*/ 46 w 53"/>
                  <a:gd name="T21" fmla="*/ 23 h 32"/>
                  <a:gd name="T22" fmla="*/ 52 w 53"/>
                  <a:gd name="T23" fmla="*/ 14 h 32"/>
                  <a:gd name="T24" fmla="*/ 53 w 53"/>
                  <a:gd name="T25" fmla="*/ 9 h 32"/>
                  <a:gd name="T26" fmla="*/ 52 w 53"/>
                  <a:gd name="T27" fmla="*/ 1 h 32"/>
                  <a:gd name="T28" fmla="*/ 37 w 53"/>
                  <a:gd name="T29" fmla="*/ 1 h 32"/>
                  <a:gd name="T30" fmla="*/ 35 w 53"/>
                  <a:gd name="T31" fmla="*/ 8 h 32"/>
                  <a:gd name="T32" fmla="*/ 18 w 53"/>
                  <a:gd name="T33" fmla="*/ 0 h 32"/>
                  <a:gd name="T34" fmla="*/ 6 w 53"/>
                  <a:gd name="T35" fmla="*/ 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3" h="32">
                    <a:moveTo>
                      <a:pt x="6" y="6"/>
                    </a:moveTo>
                    <a:lnTo>
                      <a:pt x="0" y="18"/>
                    </a:lnTo>
                    <a:lnTo>
                      <a:pt x="6" y="23"/>
                    </a:lnTo>
                    <a:lnTo>
                      <a:pt x="14" y="26"/>
                    </a:lnTo>
                    <a:lnTo>
                      <a:pt x="14" y="29"/>
                    </a:lnTo>
                    <a:lnTo>
                      <a:pt x="8" y="29"/>
                    </a:lnTo>
                    <a:lnTo>
                      <a:pt x="2" y="32"/>
                    </a:lnTo>
                    <a:lnTo>
                      <a:pt x="12" y="32"/>
                    </a:lnTo>
                    <a:lnTo>
                      <a:pt x="18" y="29"/>
                    </a:lnTo>
                    <a:lnTo>
                      <a:pt x="24" y="27"/>
                    </a:lnTo>
                    <a:lnTo>
                      <a:pt x="46" y="23"/>
                    </a:lnTo>
                    <a:lnTo>
                      <a:pt x="52" y="14"/>
                    </a:lnTo>
                    <a:lnTo>
                      <a:pt x="53" y="9"/>
                    </a:lnTo>
                    <a:lnTo>
                      <a:pt x="52" y="1"/>
                    </a:lnTo>
                    <a:lnTo>
                      <a:pt x="37" y="1"/>
                    </a:lnTo>
                    <a:lnTo>
                      <a:pt x="35" y="8"/>
                    </a:lnTo>
                    <a:lnTo>
                      <a:pt x="18" y="0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1" name="Freeform 5614">
                <a:extLst>
                  <a:ext uri="{FF2B5EF4-FFF2-40B4-BE49-F238E27FC236}">
                    <a16:creationId xmlns:a16="http://schemas.microsoft.com/office/drawing/2014/main" id="{39071706-EEB2-7400-1155-27D4414BB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669"/>
                <a:ext cx="27" cy="16"/>
              </a:xfrm>
              <a:custGeom>
                <a:avLst/>
                <a:gdLst>
                  <a:gd name="T0" fmla="*/ 6 w 53"/>
                  <a:gd name="T1" fmla="*/ 6 h 32"/>
                  <a:gd name="T2" fmla="*/ 18 w 53"/>
                  <a:gd name="T3" fmla="*/ 0 h 32"/>
                  <a:gd name="T4" fmla="*/ 35 w 53"/>
                  <a:gd name="T5" fmla="*/ 8 h 32"/>
                  <a:gd name="T6" fmla="*/ 37 w 53"/>
                  <a:gd name="T7" fmla="*/ 1 h 32"/>
                  <a:gd name="T8" fmla="*/ 52 w 53"/>
                  <a:gd name="T9" fmla="*/ 1 h 32"/>
                  <a:gd name="T10" fmla="*/ 53 w 53"/>
                  <a:gd name="T11" fmla="*/ 9 h 32"/>
                  <a:gd name="T12" fmla="*/ 52 w 53"/>
                  <a:gd name="T13" fmla="*/ 14 h 32"/>
                  <a:gd name="T14" fmla="*/ 46 w 53"/>
                  <a:gd name="T15" fmla="*/ 23 h 32"/>
                  <a:gd name="T16" fmla="*/ 24 w 53"/>
                  <a:gd name="T17" fmla="*/ 27 h 32"/>
                  <a:gd name="T18" fmla="*/ 18 w 53"/>
                  <a:gd name="T19" fmla="*/ 29 h 32"/>
                  <a:gd name="T20" fmla="*/ 12 w 53"/>
                  <a:gd name="T21" fmla="*/ 32 h 32"/>
                  <a:gd name="T22" fmla="*/ 2 w 53"/>
                  <a:gd name="T23" fmla="*/ 32 h 32"/>
                  <a:gd name="T24" fmla="*/ 8 w 53"/>
                  <a:gd name="T25" fmla="*/ 29 h 32"/>
                  <a:gd name="T26" fmla="*/ 14 w 53"/>
                  <a:gd name="T27" fmla="*/ 29 h 32"/>
                  <a:gd name="T28" fmla="*/ 14 w 53"/>
                  <a:gd name="T29" fmla="*/ 26 h 32"/>
                  <a:gd name="T30" fmla="*/ 6 w 53"/>
                  <a:gd name="T31" fmla="*/ 23 h 32"/>
                  <a:gd name="T32" fmla="*/ 0 w 53"/>
                  <a:gd name="T33" fmla="*/ 18 h 32"/>
                  <a:gd name="T34" fmla="*/ 6 w 53"/>
                  <a:gd name="T35" fmla="*/ 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3" h="32">
                    <a:moveTo>
                      <a:pt x="6" y="6"/>
                    </a:moveTo>
                    <a:lnTo>
                      <a:pt x="18" y="0"/>
                    </a:lnTo>
                    <a:lnTo>
                      <a:pt x="35" y="8"/>
                    </a:lnTo>
                    <a:lnTo>
                      <a:pt x="37" y="1"/>
                    </a:lnTo>
                    <a:lnTo>
                      <a:pt x="52" y="1"/>
                    </a:lnTo>
                    <a:lnTo>
                      <a:pt x="53" y="9"/>
                    </a:lnTo>
                    <a:lnTo>
                      <a:pt x="52" y="14"/>
                    </a:lnTo>
                    <a:lnTo>
                      <a:pt x="46" y="23"/>
                    </a:lnTo>
                    <a:lnTo>
                      <a:pt x="24" y="27"/>
                    </a:lnTo>
                    <a:lnTo>
                      <a:pt x="18" y="29"/>
                    </a:lnTo>
                    <a:lnTo>
                      <a:pt x="12" y="32"/>
                    </a:lnTo>
                    <a:lnTo>
                      <a:pt x="2" y="32"/>
                    </a:lnTo>
                    <a:lnTo>
                      <a:pt x="8" y="29"/>
                    </a:lnTo>
                    <a:lnTo>
                      <a:pt x="14" y="29"/>
                    </a:lnTo>
                    <a:lnTo>
                      <a:pt x="14" y="26"/>
                    </a:lnTo>
                    <a:lnTo>
                      <a:pt x="6" y="23"/>
                    </a:lnTo>
                    <a:lnTo>
                      <a:pt x="0" y="18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2" name="Freeform 5615">
                <a:extLst>
                  <a:ext uri="{FF2B5EF4-FFF2-40B4-BE49-F238E27FC236}">
                    <a16:creationId xmlns:a16="http://schemas.microsoft.com/office/drawing/2014/main" id="{33464405-7329-466A-0DDC-B89860035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669"/>
                <a:ext cx="27" cy="16"/>
              </a:xfrm>
              <a:custGeom>
                <a:avLst/>
                <a:gdLst>
                  <a:gd name="T0" fmla="*/ 6 w 53"/>
                  <a:gd name="T1" fmla="*/ 6 h 32"/>
                  <a:gd name="T2" fmla="*/ 18 w 53"/>
                  <a:gd name="T3" fmla="*/ 0 h 32"/>
                  <a:gd name="T4" fmla="*/ 35 w 53"/>
                  <a:gd name="T5" fmla="*/ 8 h 32"/>
                  <a:gd name="T6" fmla="*/ 37 w 53"/>
                  <a:gd name="T7" fmla="*/ 1 h 32"/>
                  <a:gd name="T8" fmla="*/ 52 w 53"/>
                  <a:gd name="T9" fmla="*/ 1 h 32"/>
                  <a:gd name="T10" fmla="*/ 53 w 53"/>
                  <a:gd name="T11" fmla="*/ 9 h 32"/>
                  <a:gd name="T12" fmla="*/ 52 w 53"/>
                  <a:gd name="T13" fmla="*/ 14 h 32"/>
                  <a:gd name="T14" fmla="*/ 46 w 53"/>
                  <a:gd name="T15" fmla="*/ 23 h 32"/>
                  <a:gd name="T16" fmla="*/ 24 w 53"/>
                  <a:gd name="T17" fmla="*/ 27 h 32"/>
                  <a:gd name="T18" fmla="*/ 18 w 53"/>
                  <a:gd name="T19" fmla="*/ 29 h 32"/>
                  <a:gd name="T20" fmla="*/ 12 w 53"/>
                  <a:gd name="T21" fmla="*/ 32 h 32"/>
                  <a:gd name="T22" fmla="*/ 2 w 53"/>
                  <a:gd name="T23" fmla="*/ 32 h 32"/>
                  <a:gd name="T24" fmla="*/ 8 w 53"/>
                  <a:gd name="T25" fmla="*/ 29 h 32"/>
                  <a:gd name="T26" fmla="*/ 14 w 53"/>
                  <a:gd name="T27" fmla="*/ 29 h 32"/>
                  <a:gd name="T28" fmla="*/ 14 w 53"/>
                  <a:gd name="T29" fmla="*/ 26 h 32"/>
                  <a:gd name="T30" fmla="*/ 6 w 53"/>
                  <a:gd name="T31" fmla="*/ 23 h 32"/>
                  <a:gd name="T32" fmla="*/ 0 w 53"/>
                  <a:gd name="T33" fmla="*/ 18 h 32"/>
                  <a:gd name="T34" fmla="*/ 6 w 53"/>
                  <a:gd name="T35" fmla="*/ 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3" h="32">
                    <a:moveTo>
                      <a:pt x="6" y="6"/>
                    </a:moveTo>
                    <a:lnTo>
                      <a:pt x="18" y="0"/>
                    </a:lnTo>
                    <a:lnTo>
                      <a:pt x="35" y="8"/>
                    </a:lnTo>
                    <a:lnTo>
                      <a:pt x="37" y="1"/>
                    </a:lnTo>
                    <a:lnTo>
                      <a:pt x="52" y="1"/>
                    </a:lnTo>
                    <a:lnTo>
                      <a:pt x="53" y="9"/>
                    </a:lnTo>
                    <a:lnTo>
                      <a:pt x="52" y="14"/>
                    </a:lnTo>
                    <a:lnTo>
                      <a:pt x="46" y="23"/>
                    </a:lnTo>
                    <a:lnTo>
                      <a:pt x="24" y="27"/>
                    </a:lnTo>
                    <a:lnTo>
                      <a:pt x="18" y="29"/>
                    </a:lnTo>
                    <a:lnTo>
                      <a:pt x="12" y="32"/>
                    </a:lnTo>
                    <a:lnTo>
                      <a:pt x="2" y="32"/>
                    </a:lnTo>
                    <a:lnTo>
                      <a:pt x="8" y="29"/>
                    </a:lnTo>
                    <a:lnTo>
                      <a:pt x="14" y="29"/>
                    </a:lnTo>
                    <a:lnTo>
                      <a:pt x="14" y="26"/>
                    </a:lnTo>
                    <a:lnTo>
                      <a:pt x="6" y="23"/>
                    </a:lnTo>
                    <a:lnTo>
                      <a:pt x="0" y="18"/>
                    </a:lnTo>
                    <a:lnTo>
                      <a:pt x="6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3" name="Freeform 5616">
                <a:extLst>
                  <a:ext uri="{FF2B5EF4-FFF2-40B4-BE49-F238E27FC236}">
                    <a16:creationId xmlns:a16="http://schemas.microsoft.com/office/drawing/2014/main" id="{CB9AC074-22E0-724C-1FE6-FF896531D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642"/>
                <a:ext cx="9" cy="11"/>
              </a:xfrm>
              <a:custGeom>
                <a:avLst/>
                <a:gdLst>
                  <a:gd name="T0" fmla="*/ 18 w 20"/>
                  <a:gd name="T1" fmla="*/ 0 h 21"/>
                  <a:gd name="T2" fmla="*/ 3 w 20"/>
                  <a:gd name="T3" fmla="*/ 3 h 21"/>
                  <a:gd name="T4" fmla="*/ 0 w 20"/>
                  <a:gd name="T5" fmla="*/ 8 h 21"/>
                  <a:gd name="T6" fmla="*/ 3 w 20"/>
                  <a:gd name="T7" fmla="*/ 6 h 21"/>
                  <a:gd name="T8" fmla="*/ 12 w 20"/>
                  <a:gd name="T9" fmla="*/ 20 h 21"/>
                  <a:gd name="T10" fmla="*/ 17 w 20"/>
                  <a:gd name="T11" fmla="*/ 21 h 21"/>
                  <a:gd name="T12" fmla="*/ 20 w 20"/>
                  <a:gd name="T13" fmla="*/ 15 h 21"/>
                  <a:gd name="T14" fmla="*/ 15 w 20"/>
                  <a:gd name="T15" fmla="*/ 11 h 21"/>
                  <a:gd name="T16" fmla="*/ 18 w 20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1">
                    <a:moveTo>
                      <a:pt x="18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3" y="6"/>
                    </a:lnTo>
                    <a:lnTo>
                      <a:pt x="12" y="20"/>
                    </a:lnTo>
                    <a:lnTo>
                      <a:pt x="17" y="21"/>
                    </a:lnTo>
                    <a:lnTo>
                      <a:pt x="20" y="15"/>
                    </a:lnTo>
                    <a:lnTo>
                      <a:pt x="15" y="1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4" name="Freeform 5617">
                <a:extLst>
                  <a:ext uri="{FF2B5EF4-FFF2-40B4-BE49-F238E27FC236}">
                    <a16:creationId xmlns:a16="http://schemas.microsoft.com/office/drawing/2014/main" id="{3F235809-42D8-2257-E72B-A063C5886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642"/>
                <a:ext cx="9" cy="11"/>
              </a:xfrm>
              <a:custGeom>
                <a:avLst/>
                <a:gdLst>
                  <a:gd name="T0" fmla="*/ 18 w 20"/>
                  <a:gd name="T1" fmla="*/ 0 h 21"/>
                  <a:gd name="T2" fmla="*/ 15 w 20"/>
                  <a:gd name="T3" fmla="*/ 11 h 21"/>
                  <a:gd name="T4" fmla="*/ 20 w 20"/>
                  <a:gd name="T5" fmla="*/ 15 h 21"/>
                  <a:gd name="T6" fmla="*/ 17 w 20"/>
                  <a:gd name="T7" fmla="*/ 21 h 21"/>
                  <a:gd name="T8" fmla="*/ 12 w 20"/>
                  <a:gd name="T9" fmla="*/ 20 h 21"/>
                  <a:gd name="T10" fmla="*/ 3 w 20"/>
                  <a:gd name="T11" fmla="*/ 6 h 21"/>
                  <a:gd name="T12" fmla="*/ 0 w 20"/>
                  <a:gd name="T13" fmla="*/ 8 h 21"/>
                  <a:gd name="T14" fmla="*/ 3 w 20"/>
                  <a:gd name="T15" fmla="*/ 3 h 21"/>
                  <a:gd name="T16" fmla="*/ 18 w 20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1">
                    <a:moveTo>
                      <a:pt x="18" y="0"/>
                    </a:moveTo>
                    <a:lnTo>
                      <a:pt x="15" y="11"/>
                    </a:lnTo>
                    <a:lnTo>
                      <a:pt x="20" y="15"/>
                    </a:lnTo>
                    <a:lnTo>
                      <a:pt x="17" y="21"/>
                    </a:lnTo>
                    <a:lnTo>
                      <a:pt x="12" y="20"/>
                    </a:lnTo>
                    <a:lnTo>
                      <a:pt x="3" y="6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5" name="Freeform 5618">
                <a:extLst>
                  <a:ext uri="{FF2B5EF4-FFF2-40B4-BE49-F238E27FC236}">
                    <a16:creationId xmlns:a16="http://schemas.microsoft.com/office/drawing/2014/main" id="{629C082C-3FD3-3BA9-E869-409C455F2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642"/>
                <a:ext cx="9" cy="11"/>
              </a:xfrm>
              <a:custGeom>
                <a:avLst/>
                <a:gdLst>
                  <a:gd name="T0" fmla="*/ 18 w 20"/>
                  <a:gd name="T1" fmla="*/ 0 h 21"/>
                  <a:gd name="T2" fmla="*/ 15 w 20"/>
                  <a:gd name="T3" fmla="*/ 11 h 21"/>
                  <a:gd name="T4" fmla="*/ 20 w 20"/>
                  <a:gd name="T5" fmla="*/ 15 h 21"/>
                  <a:gd name="T6" fmla="*/ 17 w 20"/>
                  <a:gd name="T7" fmla="*/ 21 h 21"/>
                  <a:gd name="T8" fmla="*/ 12 w 20"/>
                  <a:gd name="T9" fmla="*/ 20 h 21"/>
                  <a:gd name="T10" fmla="*/ 3 w 20"/>
                  <a:gd name="T11" fmla="*/ 6 h 21"/>
                  <a:gd name="T12" fmla="*/ 0 w 20"/>
                  <a:gd name="T13" fmla="*/ 8 h 21"/>
                  <a:gd name="T14" fmla="*/ 3 w 20"/>
                  <a:gd name="T15" fmla="*/ 3 h 21"/>
                  <a:gd name="T16" fmla="*/ 18 w 20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1">
                    <a:moveTo>
                      <a:pt x="18" y="0"/>
                    </a:moveTo>
                    <a:lnTo>
                      <a:pt x="15" y="11"/>
                    </a:lnTo>
                    <a:lnTo>
                      <a:pt x="20" y="15"/>
                    </a:lnTo>
                    <a:lnTo>
                      <a:pt x="17" y="21"/>
                    </a:lnTo>
                    <a:lnTo>
                      <a:pt x="12" y="20"/>
                    </a:lnTo>
                    <a:lnTo>
                      <a:pt x="3" y="6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6" name="Freeform 5619">
                <a:extLst>
                  <a:ext uri="{FF2B5EF4-FFF2-40B4-BE49-F238E27FC236}">
                    <a16:creationId xmlns:a16="http://schemas.microsoft.com/office/drawing/2014/main" id="{2D64F967-3819-6321-F270-0D20D0F0E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631"/>
                <a:ext cx="30" cy="19"/>
              </a:xfrm>
              <a:custGeom>
                <a:avLst/>
                <a:gdLst>
                  <a:gd name="T0" fmla="*/ 6 w 61"/>
                  <a:gd name="T1" fmla="*/ 24 h 36"/>
                  <a:gd name="T2" fmla="*/ 21 w 61"/>
                  <a:gd name="T3" fmla="*/ 21 h 36"/>
                  <a:gd name="T4" fmla="*/ 18 w 61"/>
                  <a:gd name="T5" fmla="*/ 32 h 36"/>
                  <a:gd name="T6" fmla="*/ 23 w 61"/>
                  <a:gd name="T7" fmla="*/ 36 h 36"/>
                  <a:gd name="T8" fmla="*/ 28 w 61"/>
                  <a:gd name="T9" fmla="*/ 32 h 36"/>
                  <a:gd name="T10" fmla="*/ 34 w 61"/>
                  <a:gd name="T11" fmla="*/ 35 h 36"/>
                  <a:gd name="T12" fmla="*/ 40 w 61"/>
                  <a:gd name="T13" fmla="*/ 30 h 36"/>
                  <a:gd name="T14" fmla="*/ 44 w 61"/>
                  <a:gd name="T15" fmla="*/ 26 h 36"/>
                  <a:gd name="T16" fmla="*/ 56 w 61"/>
                  <a:gd name="T17" fmla="*/ 26 h 36"/>
                  <a:gd name="T18" fmla="*/ 58 w 61"/>
                  <a:gd name="T19" fmla="*/ 23 h 36"/>
                  <a:gd name="T20" fmla="*/ 55 w 61"/>
                  <a:gd name="T21" fmla="*/ 18 h 36"/>
                  <a:gd name="T22" fmla="*/ 61 w 61"/>
                  <a:gd name="T23" fmla="*/ 8 h 36"/>
                  <a:gd name="T24" fmla="*/ 56 w 61"/>
                  <a:gd name="T25" fmla="*/ 0 h 36"/>
                  <a:gd name="T26" fmla="*/ 52 w 61"/>
                  <a:gd name="T27" fmla="*/ 1 h 36"/>
                  <a:gd name="T28" fmla="*/ 47 w 61"/>
                  <a:gd name="T29" fmla="*/ 9 h 36"/>
                  <a:gd name="T30" fmla="*/ 43 w 61"/>
                  <a:gd name="T31" fmla="*/ 12 h 36"/>
                  <a:gd name="T32" fmla="*/ 38 w 61"/>
                  <a:gd name="T33" fmla="*/ 8 h 36"/>
                  <a:gd name="T34" fmla="*/ 34 w 61"/>
                  <a:gd name="T35" fmla="*/ 6 h 36"/>
                  <a:gd name="T36" fmla="*/ 31 w 61"/>
                  <a:gd name="T37" fmla="*/ 9 h 36"/>
                  <a:gd name="T38" fmla="*/ 20 w 61"/>
                  <a:gd name="T39" fmla="*/ 9 h 36"/>
                  <a:gd name="T40" fmla="*/ 15 w 61"/>
                  <a:gd name="T41" fmla="*/ 6 h 36"/>
                  <a:gd name="T42" fmla="*/ 11 w 61"/>
                  <a:gd name="T43" fmla="*/ 8 h 36"/>
                  <a:gd name="T44" fmla="*/ 9 w 61"/>
                  <a:gd name="T45" fmla="*/ 9 h 36"/>
                  <a:gd name="T46" fmla="*/ 6 w 61"/>
                  <a:gd name="T47" fmla="*/ 20 h 36"/>
                  <a:gd name="T48" fmla="*/ 0 w 61"/>
                  <a:gd name="T49" fmla="*/ 24 h 36"/>
                  <a:gd name="T50" fmla="*/ 3 w 61"/>
                  <a:gd name="T51" fmla="*/ 29 h 36"/>
                  <a:gd name="T52" fmla="*/ 6 w 61"/>
                  <a:gd name="T53" fmla="*/ 2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36">
                    <a:moveTo>
                      <a:pt x="6" y="24"/>
                    </a:moveTo>
                    <a:lnTo>
                      <a:pt x="21" y="21"/>
                    </a:lnTo>
                    <a:lnTo>
                      <a:pt x="18" y="32"/>
                    </a:lnTo>
                    <a:lnTo>
                      <a:pt x="23" y="36"/>
                    </a:lnTo>
                    <a:lnTo>
                      <a:pt x="28" y="32"/>
                    </a:lnTo>
                    <a:lnTo>
                      <a:pt x="34" y="35"/>
                    </a:lnTo>
                    <a:lnTo>
                      <a:pt x="40" y="30"/>
                    </a:lnTo>
                    <a:lnTo>
                      <a:pt x="44" y="26"/>
                    </a:lnTo>
                    <a:lnTo>
                      <a:pt x="56" y="26"/>
                    </a:lnTo>
                    <a:lnTo>
                      <a:pt x="58" y="23"/>
                    </a:lnTo>
                    <a:lnTo>
                      <a:pt x="55" y="18"/>
                    </a:lnTo>
                    <a:lnTo>
                      <a:pt x="61" y="8"/>
                    </a:lnTo>
                    <a:lnTo>
                      <a:pt x="56" y="0"/>
                    </a:lnTo>
                    <a:lnTo>
                      <a:pt x="52" y="1"/>
                    </a:lnTo>
                    <a:lnTo>
                      <a:pt x="47" y="9"/>
                    </a:lnTo>
                    <a:lnTo>
                      <a:pt x="43" y="12"/>
                    </a:lnTo>
                    <a:lnTo>
                      <a:pt x="38" y="8"/>
                    </a:lnTo>
                    <a:lnTo>
                      <a:pt x="34" y="6"/>
                    </a:lnTo>
                    <a:lnTo>
                      <a:pt x="31" y="9"/>
                    </a:lnTo>
                    <a:lnTo>
                      <a:pt x="20" y="9"/>
                    </a:lnTo>
                    <a:lnTo>
                      <a:pt x="15" y="6"/>
                    </a:lnTo>
                    <a:lnTo>
                      <a:pt x="11" y="8"/>
                    </a:lnTo>
                    <a:lnTo>
                      <a:pt x="9" y="9"/>
                    </a:lnTo>
                    <a:lnTo>
                      <a:pt x="6" y="20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7" name="Freeform 5620">
                <a:extLst>
                  <a:ext uri="{FF2B5EF4-FFF2-40B4-BE49-F238E27FC236}">
                    <a16:creationId xmlns:a16="http://schemas.microsoft.com/office/drawing/2014/main" id="{DC8A3B8F-260B-FC6E-8593-680F7889E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631"/>
                <a:ext cx="30" cy="19"/>
              </a:xfrm>
              <a:custGeom>
                <a:avLst/>
                <a:gdLst>
                  <a:gd name="T0" fmla="*/ 6 w 61"/>
                  <a:gd name="T1" fmla="*/ 24 h 36"/>
                  <a:gd name="T2" fmla="*/ 3 w 61"/>
                  <a:gd name="T3" fmla="*/ 29 h 36"/>
                  <a:gd name="T4" fmla="*/ 0 w 61"/>
                  <a:gd name="T5" fmla="*/ 24 h 36"/>
                  <a:gd name="T6" fmla="*/ 6 w 61"/>
                  <a:gd name="T7" fmla="*/ 20 h 36"/>
                  <a:gd name="T8" fmla="*/ 9 w 61"/>
                  <a:gd name="T9" fmla="*/ 9 h 36"/>
                  <a:gd name="T10" fmla="*/ 11 w 61"/>
                  <a:gd name="T11" fmla="*/ 8 h 36"/>
                  <a:gd name="T12" fmla="*/ 15 w 61"/>
                  <a:gd name="T13" fmla="*/ 6 h 36"/>
                  <a:gd name="T14" fmla="*/ 20 w 61"/>
                  <a:gd name="T15" fmla="*/ 9 h 36"/>
                  <a:gd name="T16" fmla="*/ 31 w 61"/>
                  <a:gd name="T17" fmla="*/ 9 h 36"/>
                  <a:gd name="T18" fmla="*/ 34 w 61"/>
                  <a:gd name="T19" fmla="*/ 6 h 36"/>
                  <a:gd name="T20" fmla="*/ 38 w 61"/>
                  <a:gd name="T21" fmla="*/ 8 h 36"/>
                  <a:gd name="T22" fmla="*/ 43 w 61"/>
                  <a:gd name="T23" fmla="*/ 12 h 36"/>
                  <a:gd name="T24" fmla="*/ 47 w 61"/>
                  <a:gd name="T25" fmla="*/ 9 h 36"/>
                  <a:gd name="T26" fmla="*/ 52 w 61"/>
                  <a:gd name="T27" fmla="*/ 1 h 36"/>
                  <a:gd name="T28" fmla="*/ 56 w 61"/>
                  <a:gd name="T29" fmla="*/ 0 h 36"/>
                  <a:gd name="T30" fmla="*/ 61 w 61"/>
                  <a:gd name="T31" fmla="*/ 8 h 36"/>
                  <a:gd name="T32" fmla="*/ 55 w 61"/>
                  <a:gd name="T33" fmla="*/ 18 h 36"/>
                  <a:gd name="T34" fmla="*/ 58 w 61"/>
                  <a:gd name="T35" fmla="*/ 23 h 36"/>
                  <a:gd name="T36" fmla="*/ 56 w 61"/>
                  <a:gd name="T37" fmla="*/ 26 h 36"/>
                  <a:gd name="T38" fmla="*/ 44 w 61"/>
                  <a:gd name="T39" fmla="*/ 26 h 36"/>
                  <a:gd name="T40" fmla="*/ 40 w 61"/>
                  <a:gd name="T41" fmla="*/ 30 h 36"/>
                  <a:gd name="T42" fmla="*/ 34 w 61"/>
                  <a:gd name="T43" fmla="*/ 35 h 36"/>
                  <a:gd name="T44" fmla="*/ 28 w 61"/>
                  <a:gd name="T45" fmla="*/ 32 h 36"/>
                  <a:gd name="T46" fmla="*/ 23 w 61"/>
                  <a:gd name="T47" fmla="*/ 36 h 36"/>
                  <a:gd name="T48" fmla="*/ 18 w 61"/>
                  <a:gd name="T49" fmla="*/ 32 h 36"/>
                  <a:gd name="T50" fmla="*/ 21 w 61"/>
                  <a:gd name="T51" fmla="*/ 21 h 36"/>
                  <a:gd name="T52" fmla="*/ 6 w 61"/>
                  <a:gd name="T53" fmla="*/ 2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36">
                    <a:moveTo>
                      <a:pt x="6" y="24"/>
                    </a:moveTo>
                    <a:lnTo>
                      <a:pt x="3" y="29"/>
                    </a:lnTo>
                    <a:lnTo>
                      <a:pt x="0" y="24"/>
                    </a:lnTo>
                    <a:lnTo>
                      <a:pt x="6" y="20"/>
                    </a:lnTo>
                    <a:lnTo>
                      <a:pt x="9" y="9"/>
                    </a:lnTo>
                    <a:lnTo>
                      <a:pt x="11" y="8"/>
                    </a:lnTo>
                    <a:lnTo>
                      <a:pt x="15" y="6"/>
                    </a:lnTo>
                    <a:lnTo>
                      <a:pt x="20" y="9"/>
                    </a:lnTo>
                    <a:lnTo>
                      <a:pt x="31" y="9"/>
                    </a:lnTo>
                    <a:lnTo>
                      <a:pt x="34" y="6"/>
                    </a:lnTo>
                    <a:lnTo>
                      <a:pt x="38" y="8"/>
                    </a:lnTo>
                    <a:lnTo>
                      <a:pt x="43" y="12"/>
                    </a:lnTo>
                    <a:lnTo>
                      <a:pt x="47" y="9"/>
                    </a:lnTo>
                    <a:lnTo>
                      <a:pt x="52" y="1"/>
                    </a:lnTo>
                    <a:lnTo>
                      <a:pt x="56" y="0"/>
                    </a:lnTo>
                    <a:lnTo>
                      <a:pt x="61" y="8"/>
                    </a:lnTo>
                    <a:lnTo>
                      <a:pt x="55" y="18"/>
                    </a:lnTo>
                    <a:lnTo>
                      <a:pt x="58" y="23"/>
                    </a:lnTo>
                    <a:lnTo>
                      <a:pt x="56" y="26"/>
                    </a:lnTo>
                    <a:lnTo>
                      <a:pt x="44" y="26"/>
                    </a:lnTo>
                    <a:lnTo>
                      <a:pt x="40" y="30"/>
                    </a:lnTo>
                    <a:lnTo>
                      <a:pt x="34" y="35"/>
                    </a:lnTo>
                    <a:lnTo>
                      <a:pt x="28" y="32"/>
                    </a:lnTo>
                    <a:lnTo>
                      <a:pt x="23" y="36"/>
                    </a:lnTo>
                    <a:lnTo>
                      <a:pt x="18" y="32"/>
                    </a:lnTo>
                    <a:lnTo>
                      <a:pt x="21" y="21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8" name="Freeform 5621">
                <a:extLst>
                  <a:ext uri="{FF2B5EF4-FFF2-40B4-BE49-F238E27FC236}">
                    <a16:creationId xmlns:a16="http://schemas.microsoft.com/office/drawing/2014/main" id="{F5E804D7-AB2C-366C-B30C-234403B05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631"/>
                <a:ext cx="30" cy="19"/>
              </a:xfrm>
              <a:custGeom>
                <a:avLst/>
                <a:gdLst>
                  <a:gd name="T0" fmla="*/ 6 w 61"/>
                  <a:gd name="T1" fmla="*/ 24 h 36"/>
                  <a:gd name="T2" fmla="*/ 3 w 61"/>
                  <a:gd name="T3" fmla="*/ 29 h 36"/>
                  <a:gd name="T4" fmla="*/ 0 w 61"/>
                  <a:gd name="T5" fmla="*/ 24 h 36"/>
                  <a:gd name="T6" fmla="*/ 6 w 61"/>
                  <a:gd name="T7" fmla="*/ 20 h 36"/>
                  <a:gd name="T8" fmla="*/ 9 w 61"/>
                  <a:gd name="T9" fmla="*/ 9 h 36"/>
                  <a:gd name="T10" fmla="*/ 11 w 61"/>
                  <a:gd name="T11" fmla="*/ 8 h 36"/>
                  <a:gd name="T12" fmla="*/ 15 w 61"/>
                  <a:gd name="T13" fmla="*/ 6 h 36"/>
                  <a:gd name="T14" fmla="*/ 20 w 61"/>
                  <a:gd name="T15" fmla="*/ 9 h 36"/>
                  <a:gd name="T16" fmla="*/ 31 w 61"/>
                  <a:gd name="T17" fmla="*/ 9 h 36"/>
                  <a:gd name="T18" fmla="*/ 34 w 61"/>
                  <a:gd name="T19" fmla="*/ 6 h 36"/>
                  <a:gd name="T20" fmla="*/ 38 w 61"/>
                  <a:gd name="T21" fmla="*/ 8 h 36"/>
                  <a:gd name="T22" fmla="*/ 43 w 61"/>
                  <a:gd name="T23" fmla="*/ 12 h 36"/>
                  <a:gd name="T24" fmla="*/ 47 w 61"/>
                  <a:gd name="T25" fmla="*/ 9 h 36"/>
                  <a:gd name="T26" fmla="*/ 52 w 61"/>
                  <a:gd name="T27" fmla="*/ 1 h 36"/>
                  <a:gd name="T28" fmla="*/ 56 w 61"/>
                  <a:gd name="T29" fmla="*/ 0 h 36"/>
                  <a:gd name="T30" fmla="*/ 61 w 61"/>
                  <a:gd name="T31" fmla="*/ 8 h 36"/>
                  <a:gd name="T32" fmla="*/ 55 w 61"/>
                  <a:gd name="T33" fmla="*/ 18 h 36"/>
                  <a:gd name="T34" fmla="*/ 58 w 61"/>
                  <a:gd name="T35" fmla="*/ 23 h 36"/>
                  <a:gd name="T36" fmla="*/ 56 w 61"/>
                  <a:gd name="T37" fmla="*/ 26 h 36"/>
                  <a:gd name="T38" fmla="*/ 44 w 61"/>
                  <a:gd name="T39" fmla="*/ 26 h 36"/>
                  <a:gd name="T40" fmla="*/ 40 w 61"/>
                  <a:gd name="T41" fmla="*/ 30 h 36"/>
                  <a:gd name="T42" fmla="*/ 34 w 61"/>
                  <a:gd name="T43" fmla="*/ 35 h 36"/>
                  <a:gd name="T44" fmla="*/ 28 w 61"/>
                  <a:gd name="T45" fmla="*/ 32 h 36"/>
                  <a:gd name="T46" fmla="*/ 23 w 61"/>
                  <a:gd name="T47" fmla="*/ 36 h 36"/>
                  <a:gd name="T48" fmla="*/ 18 w 61"/>
                  <a:gd name="T49" fmla="*/ 32 h 36"/>
                  <a:gd name="T50" fmla="*/ 21 w 61"/>
                  <a:gd name="T51" fmla="*/ 21 h 36"/>
                  <a:gd name="T52" fmla="*/ 6 w 61"/>
                  <a:gd name="T53" fmla="*/ 2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36">
                    <a:moveTo>
                      <a:pt x="6" y="24"/>
                    </a:moveTo>
                    <a:lnTo>
                      <a:pt x="3" y="29"/>
                    </a:lnTo>
                    <a:lnTo>
                      <a:pt x="0" y="24"/>
                    </a:lnTo>
                    <a:lnTo>
                      <a:pt x="6" y="20"/>
                    </a:lnTo>
                    <a:lnTo>
                      <a:pt x="9" y="9"/>
                    </a:lnTo>
                    <a:lnTo>
                      <a:pt x="11" y="8"/>
                    </a:lnTo>
                    <a:lnTo>
                      <a:pt x="15" y="6"/>
                    </a:lnTo>
                    <a:lnTo>
                      <a:pt x="20" y="9"/>
                    </a:lnTo>
                    <a:lnTo>
                      <a:pt x="31" y="9"/>
                    </a:lnTo>
                    <a:lnTo>
                      <a:pt x="34" y="6"/>
                    </a:lnTo>
                    <a:lnTo>
                      <a:pt x="38" y="8"/>
                    </a:lnTo>
                    <a:lnTo>
                      <a:pt x="43" y="12"/>
                    </a:lnTo>
                    <a:lnTo>
                      <a:pt x="47" y="9"/>
                    </a:lnTo>
                    <a:lnTo>
                      <a:pt x="52" y="1"/>
                    </a:lnTo>
                    <a:lnTo>
                      <a:pt x="56" y="0"/>
                    </a:lnTo>
                    <a:lnTo>
                      <a:pt x="61" y="8"/>
                    </a:lnTo>
                    <a:lnTo>
                      <a:pt x="55" y="18"/>
                    </a:lnTo>
                    <a:lnTo>
                      <a:pt x="58" y="23"/>
                    </a:lnTo>
                    <a:lnTo>
                      <a:pt x="56" y="26"/>
                    </a:lnTo>
                    <a:lnTo>
                      <a:pt x="44" y="26"/>
                    </a:lnTo>
                    <a:lnTo>
                      <a:pt x="40" y="30"/>
                    </a:lnTo>
                    <a:lnTo>
                      <a:pt x="34" y="35"/>
                    </a:lnTo>
                    <a:lnTo>
                      <a:pt x="28" y="32"/>
                    </a:lnTo>
                    <a:lnTo>
                      <a:pt x="23" y="36"/>
                    </a:lnTo>
                    <a:lnTo>
                      <a:pt x="18" y="32"/>
                    </a:lnTo>
                    <a:lnTo>
                      <a:pt x="21" y="21"/>
                    </a:lnTo>
                    <a:lnTo>
                      <a:pt x="6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69" name="Freeform 5622">
                <a:extLst>
                  <a:ext uri="{FF2B5EF4-FFF2-40B4-BE49-F238E27FC236}">
                    <a16:creationId xmlns:a16="http://schemas.microsoft.com/office/drawing/2014/main" id="{7E1E7D25-1322-B4A1-9848-521C76C10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603"/>
                <a:ext cx="7" cy="6"/>
              </a:xfrm>
              <a:custGeom>
                <a:avLst/>
                <a:gdLst>
                  <a:gd name="T0" fmla="*/ 0 w 14"/>
                  <a:gd name="T1" fmla="*/ 5 h 14"/>
                  <a:gd name="T2" fmla="*/ 3 w 14"/>
                  <a:gd name="T3" fmla="*/ 9 h 14"/>
                  <a:gd name="T4" fmla="*/ 11 w 14"/>
                  <a:gd name="T5" fmla="*/ 14 h 14"/>
                  <a:gd name="T6" fmla="*/ 14 w 14"/>
                  <a:gd name="T7" fmla="*/ 11 h 14"/>
                  <a:gd name="T8" fmla="*/ 11 w 14"/>
                  <a:gd name="T9" fmla="*/ 2 h 14"/>
                  <a:gd name="T10" fmla="*/ 2 w 14"/>
                  <a:gd name="T11" fmla="*/ 0 h 14"/>
                  <a:gd name="T12" fmla="*/ 0 w 14"/>
                  <a:gd name="T1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5"/>
                    </a:moveTo>
                    <a:lnTo>
                      <a:pt x="3" y="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1" y="2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0" name="Freeform 5623">
                <a:extLst>
                  <a:ext uri="{FF2B5EF4-FFF2-40B4-BE49-F238E27FC236}">
                    <a16:creationId xmlns:a16="http://schemas.microsoft.com/office/drawing/2014/main" id="{D22F3B3C-22DA-29CA-6C5E-71B4973ED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603"/>
                <a:ext cx="7" cy="6"/>
              </a:xfrm>
              <a:custGeom>
                <a:avLst/>
                <a:gdLst>
                  <a:gd name="T0" fmla="*/ 0 w 14"/>
                  <a:gd name="T1" fmla="*/ 5 h 14"/>
                  <a:gd name="T2" fmla="*/ 2 w 14"/>
                  <a:gd name="T3" fmla="*/ 0 h 14"/>
                  <a:gd name="T4" fmla="*/ 11 w 14"/>
                  <a:gd name="T5" fmla="*/ 2 h 14"/>
                  <a:gd name="T6" fmla="*/ 14 w 14"/>
                  <a:gd name="T7" fmla="*/ 11 h 14"/>
                  <a:gd name="T8" fmla="*/ 11 w 14"/>
                  <a:gd name="T9" fmla="*/ 14 h 14"/>
                  <a:gd name="T10" fmla="*/ 3 w 14"/>
                  <a:gd name="T11" fmla="*/ 9 h 14"/>
                  <a:gd name="T12" fmla="*/ 0 w 14"/>
                  <a:gd name="T1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5"/>
                    </a:moveTo>
                    <a:lnTo>
                      <a:pt x="2" y="0"/>
                    </a:lnTo>
                    <a:lnTo>
                      <a:pt x="11" y="2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3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1" name="Freeform 5624">
                <a:extLst>
                  <a:ext uri="{FF2B5EF4-FFF2-40B4-BE49-F238E27FC236}">
                    <a16:creationId xmlns:a16="http://schemas.microsoft.com/office/drawing/2014/main" id="{1101696F-C13A-D193-9FAC-386EC6F95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603"/>
                <a:ext cx="7" cy="6"/>
              </a:xfrm>
              <a:custGeom>
                <a:avLst/>
                <a:gdLst>
                  <a:gd name="T0" fmla="*/ 0 w 14"/>
                  <a:gd name="T1" fmla="*/ 5 h 14"/>
                  <a:gd name="T2" fmla="*/ 2 w 14"/>
                  <a:gd name="T3" fmla="*/ 0 h 14"/>
                  <a:gd name="T4" fmla="*/ 11 w 14"/>
                  <a:gd name="T5" fmla="*/ 2 h 14"/>
                  <a:gd name="T6" fmla="*/ 14 w 14"/>
                  <a:gd name="T7" fmla="*/ 11 h 14"/>
                  <a:gd name="T8" fmla="*/ 11 w 14"/>
                  <a:gd name="T9" fmla="*/ 14 h 14"/>
                  <a:gd name="T10" fmla="*/ 3 w 14"/>
                  <a:gd name="T11" fmla="*/ 9 h 14"/>
                  <a:gd name="T12" fmla="*/ 0 w 14"/>
                  <a:gd name="T1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5"/>
                    </a:moveTo>
                    <a:lnTo>
                      <a:pt x="2" y="0"/>
                    </a:lnTo>
                    <a:lnTo>
                      <a:pt x="11" y="2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3" y="9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2" name="Freeform 5625">
                <a:extLst>
                  <a:ext uri="{FF2B5EF4-FFF2-40B4-BE49-F238E27FC236}">
                    <a16:creationId xmlns:a16="http://schemas.microsoft.com/office/drawing/2014/main" id="{D767D4A4-9FB6-6B82-08CE-7956E2097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653"/>
                <a:ext cx="17" cy="20"/>
              </a:xfrm>
              <a:custGeom>
                <a:avLst/>
                <a:gdLst>
                  <a:gd name="T0" fmla="*/ 12 w 34"/>
                  <a:gd name="T1" fmla="*/ 10 h 42"/>
                  <a:gd name="T2" fmla="*/ 12 w 34"/>
                  <a:gd name="T3" fmla="*/ 5 h 42"/>
                  <a:gd name="T4" fmla="*/ 8 w 34"/>
                  <a:gd name="T5" fmla="*/ 0 h 42"/>
                  <a:gd name="T6" fmla="*/ 0 w 34"/>
                  <a:gd name="T7" fmla="*/ 14 h 42"/>
                  <a:gd name="T8" fmla="*/ 3 w 34"/>
                  <a:gd name="T9" fmla="*/ 28 h 42"/>
                  <a:gd name="T10" fmla="*/ 0 w 34"/>
                  <a:gd name="T11" fmla="*/ 34 h 42"/>
                  <a:gd name="T12" fmla="*/ 17 w 34"/>
                  <a:gd name="T13" fmla="*/ 42 h 42"/>
                  <a:gd name="T14" fmla="*/ 19 w 34"/>
                  <a:gd name="T15" fmla="*/ 35 h 42"/>
                  <a:gd name="T16" fmla="*/ 34 w 34"/>
                  <a:gd name="T17" fmla="*/ 35 h 42"/>
                  <a:gd name="T18" fmla="*/ 34 w 34"/>
                  <a:gd name="T19" fmla="*/ 31 h 42"/>
                  <a:gd name="T20" fmla="*/ 32 w 34"/>
                  <a:gd name="T21" fmla="*/ 26 h 42"/>
                  <a:gd name="T22" fmla="*/ 34 w 34"/>
                  <a:gd name="T23" fmla="*/ 17 h 42"/>
                  <a:gd name="T24" fmla="*/ 32 w 34"/>
                  <a:gd name="T25" fmla="*/ 8 h 42"/>
                  <a:gd name="T26" fmla="*/ 12 w 34"/>
                  <a:gd name="T27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42">
                    <a:moveTo>
                      <a:pt x="12" y="10"/>
                    </a:moveTo>
                    <a:lnTo>
                      <a:pt x="12" y="5"/>
                    </a:lnTo>
                    <a:lnTo>
                      <a:pt x="8" y="0"/>
                    </a:lnTo>
                    <a:lnTo>
                      <a:pt x="0" y="14"/>
                    </a:lnTo>
                    <a:lnTo>
                      <a:pt x="3" y="28"/>
                    </a:lnTo>
                    <a:lnTo>
                      <a:pt x="0" y="34"/>
                    </a:lnTo>
                    <a:lnTo>
                      <a:pt x="17" y="42"/>
                    </a:lnTo>
                    <a:lnTo>
                      <a:pt x="19" y="35"/>
                    </a:lnTo>
                    <a:lnTo>
                      <a:pt x="34" y="35"/>
                    </a:lnTo>
                    <a:lnTo>
                      <a:pt x="34" y="31"/>
                    </a:lnTo>
                    <a:lnTo>
                      <a:pt x="32" y="26"/>
                    </a:lnTo>
                    <a:lnTo>
                      <a:pt x="34" y="17"/>
                    </a:lnTo>
                    <a:lnTo>
                      <a:pt x="32" y="8"/>
                    </a:lnTo>
                    <a:lnTo>
                      <a:pt x="12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3" name="Freeform 5626">
                <a:extLst>
                  <a:ext uri="{FF2B5EF4-FFF2-40B4-BE49-F238E27FC236}">
                    <a16:creationId xmlns:a16="http://schemas.microsoft.com/office/drawing/2014/main" id="{F9A7BACC-EF79-73FC-CF2B-99BB2F9A3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653"/>
                <a:ext cx="17" cy="20"/>
              </a:xfrm>
              <a:custGeom>
                <a:avLst/>
                <a:gdLst>
                  <a:gd name="T0" fmla="*/ 12 w 34"/>
                  <a:gd name="T1" fmla="*/ 10 h 42"/>
                  <a:gd name="T2" fmla="*/ 32 w 34"/>
                  <a:gd name="T3" fmla="*/ 8 h 42"/>
                  <a:gd name="T4" fmla="*/ 34 w 34"/>
                  <a:gd name="T5" fmla="*/ 17 h 42"/>
                  <a:gd name="T6" fmla="*/ 32 w 34"/>
                  <a:gd name="T7" fmla="*/ 26 h 42"/>
                  <a:gd name="T8" fmla="*/ 34 w 34"/>
                  <a:gd name="T9" fmla="*/ 31 h 42"/>
                  <a:gd name="T10" fmla="*/ 34 w 34"/>
                  <a:gd name="T11" fmla="*/ 35 h 42"/>
                  <a:gd name="T12" fmla="*/ 19 w 34"/>
                  <a:gd name="T13" fmla="*/ 35 h 42"/>
                  <a:gd name="T14" fmla="*/ 17 w 34"/>
                  <a:gd name="T15" fmla="*/ 42 h 42"/>
                  <a:gd name="T16" fmla="*/ 0 w 34"/>
                  <a:gd name="T17" fmla="*/ 34 h 42"/>
                  <a:gd name="T18" fmla="*/ 3 w 34"/>
                  <a:gd name="T19" fmla="*/ 28 h 42"/>
                  <a:gd name="T20" fmla="*/ 0 w 34"/>
                  <a:gd name="T21" fmla="*/ 14 h 42"/>
                  <a:gd name="T22" fmla="*/ 8 w 34"/>
                  <a:gd name="T23" fmla="*/ 0 h 42"/>
                  <a:gd name="T24" fmla="*/ 12 w 34"/>
                  <a:gd name="T25" fmla="*/ 5 h 42"/>
                  <a:gd name="T26" fmla="*/ 12 w 34"/>
                  <a:gd name="T27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42">
                    <a:moveTo>
                      <a:pt x="12" y="10"/>
                    </a:moveTo>
                    <a:lnTo>
                      <a:pt x="32" y="8"/>
                    </a:lnTo>
                    <a:lnTo>
                      <a:pt x="34" y="17"/>
                    </a:lnTo>
                    <a:lnTo>
                      <a:pt x="32" y="26"/>
                    </a:lnTo>
                    <a:lnTo>
                      <a:pt x="34" y="31"/>
                    </a:lnTo>
                    <a:lnTo>
                      <a:pt x="34" y="35"/>
                    </a:lnTo>
                    <a:lnTo>
                      <a:pt x="19" y="35"/>
                    </a:lnTo>
                    <a:lnTo>
                      <a:pt x="17" y="42"/>
                    </a:lnTo>
                    <a:lnTo>
                      <a:pt x="0" y="34"/>
                    </a:lnTo>
                    <a:lnTo>
                      <a:pt x="3" y="28"/>
                    </a:lnTo>
                    <a:lnTo>
                      <a:pt x="0" y="14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2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4" name="Freeform 5627">
                <a:extLst>
                  <a:ext uri="{FF2B5EF4-FFF2-40B4-BE49-F238E27FC236}">
                    <a16:creationId xmlns:a16="http://schemas.microsoft.com/office/drawing/2014/main" id="{F029701B-6E4E-1C87-DB93-0B37243AC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653"/>
                <a:ext cx="17" cy="20"/>
              </a:xfrm>
              <a:custGeom>
                <a:avLst/>
                <a:gdLst>
                  <a:gd name="T0" fmla="*/ 12 w 34"/>
                  <a:gd name="T1" fmla="*/ 10 h 42"/>
                  <a:gd name="T2" fmla="*/ 32 w 34"/>
                  <a:gd name="T3" fmla="*/ 8 h 42"/>
                  <a:gd name="T4" fmla="*/ 34 w 34"/>
                  <a:gd name="T5" fmla="*/ 17 h 42"/>
                  <a:gd name="T6" fmla="*/ 32 w 34"/>
                  <a:gd name="T7" fmla="*/ 26 h 42"/>
                  <a:gd name="T8" fmla="*/ 34 w 34"/>
                  <a:gd name="T9" fmla="*/ 31 h 42"/>
                  <a:gd name="T10" fmla="*/ 34 w 34"/>
                  <a:gd name="T11" fmla="*/ 35 h 42"/>
                  <a:gd name="T12" fmla="*/ 19 w 34"/>
                  <a:gd name="T13" fmla="*/ 35 h 42"/>
                  <a:gd name="T14" fmla="*/ 17 w 34"/>
                  <a:gd name="T15" fmla="*/ 42 h 42"/>
                  <a:gd name="T16" fmla="*/ 0 w 34"/>
                  <a:gd name="T17" fmla="*/ 34 h 42"/>
                  <a:gd name="T18" fmla="*/ 3 w 34"/>
                  <a:gd name="T19" fmla="*/ 28 h 42"/>
                  <a:gd name="T20" fmla="*/ 0 w 34"/>
                  <a:gd name="T21" fmla="*/ 14 h 42"/>
                  <a:gd name="T22" fmla="*/ 8 w 34"/>
                  <a:gd name="T23" fmla="*/ 0 h 42"/>
                  <a:gd name="T24" fmla="*/ 12 w 34"/>
                  <a:gd name="T25" fmla="*/ 5 h 42"/>
                  <a:gd name="T26" fmla="*/ 12 w 34"/>
                  <a:gd name="T27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42">
                    <a:moveTo>
                      <a:pt x="12" y="10"/>
                    </a:moveTo>
                    <a:lnTo>
                      <a:pt x="32" y="8"/>
                    </a:lnTo>
                    <a:lnTo>
                      <a:pt x="34" y="17"/>
                    </a:lnTo>
                    <a:lnTo>
                      <a:pt x="32" y="26"/>
                    </a:lnTo>
                    <a:lnTo>
                      <a:pt x="34" y="31"/>
                    </a:lnTo>
                    <a:lnTo>
                      <a:pt x="34" y="35"/>
                    </a:lnTo>
                    <a:lnTo>
                      <a:pt x="19" y="35"/>
                    </a:lnTo>
                    <a:lnTo>
                      <a:pt x="17" y="42"/>
                    </a:lnTo>
                    <a:lnTo>
                      <a:pt x="0" y="34"/>
                    </a:lnTo>
                    <a:lnTo>
                      <a:pt x="3" y="28"/>
                    </a:lnTo>
                    <a:lnTo>
                      <a:pt x="0" y="14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2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5" name="Freeform 5628">
                <a:extLst>
                  <a:ext uri="{FF2B5EF4-FFF2-40B4-BE49-F238E27FC236}">
                    <a16:creationId xmlns:a16="http://schemas.microsoft.com/office/drawing/2014/main" id="{35BBE374-4BDB-5AE2-9297-1AF6629B5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647"/>
                <a:ext cx="12" cy="10"/>
              </a:xfrm>
              <a:custGeom>
                <a:avLst/>
                <a:gdLst>
                  <a:gd name="T0" fmla="*/ 24 w 24"/>
                  <a:gd name="T1" fmla="*/ 20 h 22"/>
                  <a:gd name="T2" fmla="*/ 20 w 24"/>
                  <a:gd name="T3" fmla="*/ 0 h 22"/>
                  <a:gd name="T4" fmla="*/ 14 w 24"/>
                  <a:gd name="T5" fmla="*/ 5 h 22"/>
                  <a:gd name="T6" fmla="*/ 8 w 24"/>
                  <a:gd name="T7" fmla="*/ 2 h 22"/>
                  <a:gd name="T8" fmla="*/ 3 w 24"/>
                  <a:gd name="T9" fmla="*/ 6 h 22"/>
                  <a:gd name="T10" fmla="*/ 0 w 24"/>
                  <a:gd name="T11" fmla="*/ 12 h 22"/>
                  <a:gd name="T12" fmla="*/ 4 w 24"/>
                  <a:gd name="T13" fmla="*/ 17 h 22"/>
                  <a:gd name="T14" fmla="*/ 4 w 24"/>
                  <a:gd name="T15" fmla="*/ 22 h 22"/>
                  <a:gd name="T16" fmla="*/ 24 w 24"/>
                  <a:gd name="T1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2">
                    <a:moveTo>
                      <a:pt x="24" y="20"/>
                    </a:moveTo>
                    <a:lnTo>
                      <a:pt x="20" y="0"/>
                    </a:lnTo>
                    <a:lnTo>
                      <a:pt x="14" y="5"/>
                    </a:lnTo>
                    <a:lnTo>
                      <a:pt x="8" y="2"/>
                    </a:lnTo>
                    <a:lnTo>
                      <a:pt x="3" y="6"/>
                    </a:lnTo>
                    <a:lnTo>
                      <a:pt x="0" y="12"/>
                    </a:lnTo>
                    <a:lnTo>
                      <a:pt x="4" y="17"/>
                    </a:lnTo>
                    <a:lnTo>
                      <a:pt x="4" y="22"/>
                    </a:lnTo>
                    <a:lnTo>
                      <a:pt x="24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6" name="Freeform 5629">
                <a:extLst>
                  <a:ext uri="{FF2B5EF4-FFF2-40B4-BE49-F238E27FC236}">
                    <a16:creationId xmlns:a16="http://schemas.microsoft.com/office/drawing/2014/main" id="{30261E53-0303-AC9C-B162-BE03CF131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647"/>
                <a:ext cx="12" cy="10"/>
              </a:xfrm>
              <a:custGeom>
                <a:avLst/>
                <a:gdLst>
                  <a:gd name="T0" fmla="*/ 24 w 24"/>
                  <a:gd name="T1" fmla="*/ 20 h 22"/>
                  <a:gd name="T2" fmla="*/ 4 w 24"/>
                  <a:gd name="T3" fmla="*/ 22 h 22"/>
                  <a:gd name="T4" fmla="*/ 4 w 24"/>
                  <a:gd name="T5" fmla="*/ 17 h 22"/>
                  <a:gd name="T6" fmla="*/ 0 w 24"/>
                  <a:gd name="T7" fmla="*/ 12 h 22"/>
                  <a:gd name="T8" fmla="*/ 3 w 24"/>
                  <a:gd name="T9" fmla="*/ 6 h 22"/>
                  <a:gd name="T10" fmla="*/ 8 w 24"/>
                  <a:gd name="T11" fmla="*/ 2 h 22"/>
                  <a:gd name="T12" fmla="*/ 14 w 24"/>
                  <a:gd name="T13" fmla="*/ 5 h 22"/>
                  <a:gd name="T14" fmla="*/ 20 w 24"/>
                  <a:gd name="T15" fmla="*/ 0 h 22"/>
                  <a:gd name="T16" fmla="*/ 24 w 24"/>
                  <a:gd name="T1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2">
                    <a:moveTo>
                      <a:pt x="24" y="20"/>
                    </a:moveTo>
                    <a:lnTo>
                      <a:pt x="4" y="22"/>
                    </a:lnTo>
                    <a:lnTo>
                      <a:pt x="4" y="17"/>
                    </a:lnTo>
                    <a:lnTo>
                      <a:pt x="0" y="12"/>
                    </a:lnTo>
                    <a:lnTo>
                      <a:pt x="3" y="6"/>
                    </a:lnTo>
                    <a:lnTo>
                      <a:pt x="8" y="2"/>
                    </a:lnTo>
                    <a:lnTo>
                      <a:pt x="14" y="5"/>
                    </a:lnTo>
                    <a:lnTo>
                      <a:pt x="20" y="0"/>
                    </a:lnTo>
                    <a:lnTo>
                      <a:pt x="24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7" name="Freeform 5630">
                <a:extLst>
                  <a:ext uri="{FF2B5EF4-FFF2-40B4-BE49-F238E27FC236}">
                    <a16:creationId xmlns:a16="http://schemas.microsoft.com/office/drawing/2014/main" id="{B6B70253-F517-B942-E509-9B825613D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647"/>
                <a:ext cx="12" cy="10"/>
              </a:xfrm>
              <a:custGeom>
                <a:avLst/>
                <a:gdLst>
                  <a:gd name="T0" fmla="*/ 24 w 24"/>
                  <a:gd name="T1" fmla="*/ 20 h 22"/>
                  <a:gd name="T2" fmla="*/ 4 w 24"/>
                  <a:gd name="T3" fmla="*/ 22 h 22"/>
                  <a:gd name="T4" fmla="*/ 4 w 24"/>
                  <a:gd name="T5" fmla="*/ 17 h 22"/>
                  <a:gd name="T6" fmla="*/ 0 w 24"/>
                  <a:gd name="T7" fmla="*/ 12 h 22"/>
                  <a:gd name="T8" fmla="*/ 3 w 24"/>
                  <a:gd name="T9" fmla="*/ 6 h 22"/>
                  <a:gd name="T10" fmla="*/ 8 w 24"/>
                  <a:gd name="T11" fmla="*/ 2 h 22"/>
                  <a:gd name="T12" fmla="*/ 14 w 24"/>
                  <a:gd name="T13" fmla="*/ 5 h 22"/>
                  <a:gd name="T14" fmla="*/ 20 w 24"/>
                  <a:gd name="T15" fmla="*/ 0 h 22"/>
                  <a:gd name="T16" fmla="*/ 24 w 24"/>
                  <a:gd name="T1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2">
                    <a:moveTo>
                      <a:pt x="24" y="20"/>
                    </a:moveTo>
                    <a:lnTo>
                      <a:pt x="4" y="22"/>
                    </a:lnTo>
                    <a:lnTo>
                      <a:pt x="4" y="17"/>
                    </a:lnTo>
                    <a:lnTo>
                      <a:pt x="0" y="12"/>
                    </a:lnTo>
                    <a:lnTo>
                      <a:pt x="3" y="6"/>
                    </a:lnTo>
                    <a:lnTo>
                      <a:pt x="8" y="2"/>
                    </a:lnTo>
                    <a:lnTo>
                      <a:pt x="14" y="5"/>
                    </a:lnTo>
                    <a:lnTo>
                      <a:pt x="20" y="0"/>
                    </a:lnTo>
                    <a:lnTo>
                      <a:pt x="24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578" name="Freeform 5631">
                <a:extLst>
                  <a:ext uri="{FF2B5EF4-FFF2-40B4-BE49-F238E27FC236}">
                    <a16:creationId xmlns:a16="http://schemas.microsoft.com/office/drawing/2014/main" id="{78E4EFEE-6572-D508-DE6E-2D23FEF5F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008"/>
                <a:ext cx="111" cy="117"/>
              </a:xfrm>
              <a:custGeom>
                <a:avLst/>
                <a:gdLst>
                  <a:gd name="T0" fmla="*/ 62 w 223"/>
                  <a:gd name="T1" fmla="*/ 15 h 234"/>
                  <a:gd name="T2" fmla="*/ 57 w 223"/>
                  <a:gd name="T3" fmla="*/ 29 h 234"/>
                  <a:gd name="T4" fmla="*/ 56 w 223"/>
                  <a:gd name="T5" fmla="*/ 44 h 234"/>
                  <a:gd name="T6" fmla="*/ 57 w 223"/>
                  <a:gd name="T7" fmla="*/ 51 h 234"/>
                  <a:gd name="T8" fmla="*/ 57 w 223"/>
                  <a:gd name="T9" fmla="*/ 65 h 234"/>
                  <a:gd name="T10" fmla="*/ 80 w 223"/>
                  <a:gd name="T11" fmla="*/ 88 h 234"/>
                  <a:gd name="T12" fmla="*/ 57 w 223"/>
                  <a:gd name="T13" fmla="*/ 94 h 234"/>
                  <a:gd name="T14" fmla="*/ 42 w 223"/>
                  <a:gd name="T15" fmla="*/ 97 h 234"/>
                  <a:gd name="T16" fmla="*/ 32 w 223"/>
                  <a:gd name="T17" fmla="*/ 108 h 234"/>
                  <a:gd name="T18" fmla="*/ 25 w 223"/>
                  <a:gd name="T19" fmla="*/ 114 h 234"/>
                  <a:gd name="T20" fmla="*/ 18 w 223"/>
                  <a:gd name="T21" fmla="*/ 130 h 234"/>
                  <a:gd name="T22" fmla="*/ 7 w 223"/>
                  <a:gd name="T23" fmla="*/ 140 h 234"/>
                  <a:gd name="T24" fmla="*/ 0 w 223"/>
                  <a:gd name="T25" fmla="*/ 146 h 234"/>
                  <a:gd name="T26" fmla="*/ 13 w 223"/>
                  <a:gd name="T27" fmla="*/ 167 h 234"/>
                  <a:gd name="T28" fmla="*/ 13 w 223"/>
                  <a:gd name="T29" fmla="*/ 193 h 234"/>
                  <a:gd name="T30" fmla="*/ 24 w 223"/>
                  <a:gd name="T31" fmla="*/ 203 h 234"/>
                  <a:gd name="T32" fmla="*/ 38 w 223"/>
                  <a:gd name="T33" fmla="*/ 202 h 234"/>
                  <a:gd name="T34" fmla="*/ 47 w 223"/>
                  <a:gd name="T35" fmla="*/ 216 h 234"/>
                  <a:gd name="T36" fmla="*/ 62 w 223"/>
                  <a:gd name="T37" fmla="*/ 226 h 234"/>
                  <a:gd name="T38" fmla="*/ 76 w 223"/>
                  <a:gd name="T39" fmla="*/ 229 h 234"/>
                  <a:gd name="T40" fmla="*/ 69 w 223"/>
                  <a:gd name="T41" fmla="*/ 223 h 234"/>
                  <a:gd name="T42" fmla="*/ 92 w 223"/>
                  <a:gd name="T43" fmla="*/ 211 h 234"/>
                  <a:gd name="T44" fmla="*/ 85 w 223"/>
                  <a:gd name="T45" fmla="*/ 187 h 234"/>
                  <a:gd name="T46" fmla="*/ 85 w 223"/>
                  <a:gd name="T47" fmla="*/ 170 h 234"/>
                  <a:gd name="T48" fmla="*/ 100 w 223"/>
                  <a:gd name="T49" fmla="*/ 161 h 234"/>
                  <a:gd name="T50" fmla="*/ 113 w 223"/>
                  <a:gd name="T51" fmla="*/ 162 h 234"/>
                  <a:gd name="T52" fmla="*/ 127 w 223"/>
                  <a:gd name="T53" fmla="*/ 168 h 234"/>
                  <a:gd name="T54" fmla="*/ 144 w 223"/>
                  <a:gd name="T55" fmla="*/ 146 h 234"/>
                  <a:gd name="T56" fmla="*/ 171 w 223"/>
                  <a:gd name="T57" fmla="*/ 150 h 234"/>
                  <a:gd name="T58" fmla="*/ 170 w 223"/>
                  <a:gd name="T59" fmla="*/ 126 h 234"/>
                  <a:gd name="T60" fmla="*/ 209 w 223"/>
                  <a:gd name="T61" fmla="*/ 130 h 234"/>
                  <a:gd name="T62" fmla="*/ 206 w 223"/>
                  <a:gd name="T63" fmla="*/ 112 h 234"/>
                  <a:gd name="T64" fmla="*/ 200 w 223"/>
                  <a:gd name="T65" fmla="*/ 83 h 234"/>
                  <a:gd name="T66" fmla="*/ 188 w 223"/>
                  <a:gd name="T67" fmla="*/ 80 h 234"/>
                  <a:gd name="T68" fmla="*/ 209 w 223"/>
                  <a:gd name="T69" fmla="*/ 77 h 234"/>
                  <a:gd name="T70" fmla="*/ 223 w 223"/>
                  <a:gd name="T71" fmla="*/ 70 h 234"/>
                  <a:gd name="T72" fmla="*/ 217 w 223"/>
                  <a:gd name="T73" fmla="*/ 50 h 234"/>
                  <a:gd name="T74" fmla="*/ 203 w 223"/>
                  <a:gd name="T75" fmla="*/ 45 h 234"/>
                  <a:gd name="T76" fmla="*/ 194 w 223"/>
                  <a:gd name="T77" fmla="*/ 27 h 234"/>
                  <a:gd name="T78" fmla="*/ 185 w 223"/>
                  <a:gd name="T79" fmla="*/ 24 h 234"/>
                  <a:gd name="T80" fmla="*/ 165 w 223"/>
                  <a:gd name="T81" fmla="*/ 39 h 234"/>
                  <a:gd name="T82" fmla="*/ 145 w 223"/>
                  <a:gd name="T83" fmla="*/ 21 h 234"/>
                  <a:gd name="T84" fmla="*/ 100 w 223"/>
                  <a:gd name="T85" fmla="*/ 0 h 234"/>
                  <a:gd name="T86" fmla="*/ 100 w 223"/>
                  <a:gd name="T87" fmla="*/ 16 h 234"/>
                  <a:gd name="T88" fmla="*/ 88 w 223"/>
                  <a:gd name="T89" fmla="*/ 9 h 234"/>
                  <a:gd name="T90" fmla="*/ 71 w 223"/>
                  <a:gd name="T91" fmla="*/ 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3" h="234">
                    <a:moveTo>
                      <a:pt x="63" y="4"/>
                    </a:moveTo>
                    <a:lnTo>
                      <a:pt x="63" y="7"/>
                    </a:lnTo>
                    <a:lnTo>
                      <a:pt x="62" y="15"/>
                    </a:lnTo>
                    <a:lnTo>
                      <a:pt x="60" y="20"/>
                    </a:lnTo>
                    <a:lnTo>
                      <a:pt x="57" y="23"/>
                    </a:lnTo>
                    <a:lnTo>
                      <a:pt x="57" y="29"/>
                    </a:lnTo>
                    <a:lnTo>
                      <a:pt x="60" y="35"/>
                    </a:lnTo>
                    <a:lnTo>
                      <a:pt x="59" y="41"/>
                    </a:lnTo>
                    <a:lnTo>
                      <a:pt x="56" y="44"/>
                    </a:lnTo>
                    <a:lnTo>
                      <a:pt x="54" y="44"/>
                    </a:lnTo>
                    <a:lnTo>
                      <a:pt x="60" y="50"/>
                    </a:lnTo>
                    <a:lnTo>
                      <a:pt x="57" y="51"/>
                    </a:lnTo>
                    <a:lnTo>
                      <a:pt x="56" y="58"/>
                    </a:lnTo>
                    <a:lnTo>
                      <a:pt x="60" y="59"/>
                    </a:lnTo>
                    <a:lnTo>
                      <a:pt x="57" y="65"/>
                    </a:lnTo>
                    <a:lnTo>
                      <a:pt x="63" y="68"/>
                    </a:lnTo>
                    <a:lnTo>
                      <a:pt x="69" y="77"/>
                    </a:lnTo>
                    <a:lnTo>
                      <a:pt x="80" y="88"/>
                    </a:lnTo>
                    <a:lnTo>
                      <a:pt x="66" y="86"/>
                    </a:lnTo>
                    <a:lnTo>
                      <a:pt x="66" y="88"/>
                    </a:lnTo>
                    <a:lnTo>
                      <a:pt x="57" y="94"/>
                    </a:lnTo>
                    <a:lnTo>
                      <a:pt x="54" y="91"/>
                    </a:lnTo>
                    <a:lnTo>
                      <a:pt x="47" y="94"/>
                    </a:lnTo>
                    <a:lnTo>
                      <a:pt x="42" y="97"/>
                    </a:lnTo>
                    <a:lnTo>
                      <a:pt x="48" y="102"/>
                    </a:lnTo>
                    <a:lnTo>
                      <a:pt x="39" y="108"/>
                    </a:lnTo>
                    <a:lnTo>
                      <a:pt x="32" y="108"/>
                    </a:lnTo>
                    <a:lnTo>
                      <a:pt x="27" y="111"/>
                    </a:lnTo>
                    <a:lnTo>
                      <a:pt x="30" y="114"/>
                    </a:lnTo>
                    <a:lnTo>
                      <a:pt x="25" y="114"/>
                    </a:lnTo>
                    <a:lnTo>
                      <a:pt x="18" y="120"/>
                    </a:lnTo>
                    <a:lnTo>
                      <a:pt x="22" y="120"/>
                    </a:lnTo>
                    <a:lnTo>
                      <a:pt x="18" y="130"/>
                    </a:lnTo>
                    <a:lnTo>
                      <a:pt x="21" y="140"/>
                    </a:lnTo>
                    <a:lnTo>
                      <a:pt x="18" y="138"/>
                    </a:lnTo>
                    <a:lnTo>
                      <a:pt x="7" y="140"/>
                    </a:lnTo>
                    <a:lnTo>
                      <a:pt x="4" y="141"/>
                    </a:lnTo>
                    <a:lnTo>
                      <a:pt x="0" y="140"/>
                    </a:lnTo>
                    <a:lnTo>
                      <a:pt x="0" y="146"/>
                    </a:lnTo>
                    <a:lnTo>
                      <a:pt x="4" y="150"/>
                    </a:lnTo>
                    <a:lnTo>
                      <a:pt x="6" y="156"/>
                    </a:lnTo>
                    <a:lnTo>
                      <a:pt x="13" y="167"/>
                    </a:lnTo>
                    <a:lnTo>
                      <a:pt x="15" y="176"/>
                    </a:lnTo>
                    <a:lnTo>
                      <a:pt x="12" y="184"/>
                    </a:lnTo>
                    <a:lnTo>
                      <a:pt x="13" y="193"/>
                    </a:lnTo>
                    <a:lnTo>
                      <a:pt x="13" y="196"/>
                    </a:lnTo>
                    <a:lnTo>
                      <a:pt x="19" y="202"/>
                    </a:lnTo>
                    <a:lnTo>
                      <a:pt x="24" y="203"/>
                    </a:lnTo>
                    <a:lnTo>
                      <a:pt x="27" y="202"/>
                    </a:lnTo>
                    <a:lnTo>
                      <a:pt x="30" y="206"/>
                    </a:lnTo>
                    <a:lnTo>
                      <a:pt x="38" y="202"/>
                    </a:lnTo>
                    <a:lnTo>
                      <a:pt x="44" y="206"/>
                    </a:lnTo>
                    <a:lnTo>
                      <a:pt x="42" y="211"/>
                    </a:lnTo>
                    <a:lnTo>
                      <a:pt x="47" y="216"/>
                    </a:lnTo>
                    <a:lnTo>
                      <a:pt x="57" y="216"/>
                    </a:lnTo>
                    <a:lnTo>
                      <a:pt x="57" y="226"/>
                    </a:lnTo>
                    <a:lnTo>
                      <a:pt x="62" y="226"/>
                    </a:lnTo>
                    <a:lnTo>
                      <a:pt x="62" y="234"/>
                    </a:lnTo>
                    <a:lnTo>
                      <a:pt x="63" y="234"/>
                    </a:lnTo>
                    <a:lnTo>
                      <a:pt x="76" y="229"/>
                    </a:lnTo>
                    <a:lnTo>
                      <a:pt x="77" y="228"/>
                    </a:lnTo>
                    <a:lnTo>
                      <a:pt x="74" y="223"/>
                    </a:lnTo>
                    <a:lnTo>
                      <a:pt x="69" y="223"/>
                    </a:lnTo>
                    <a:lnTo>
                      <a:pt x="79" y="213"/>
                    </a:lnTo>
                    <a:lnTo>
                      <a:pt x="83" y="209"/>
                    </a:lnTo>
                    <a:lnTo>
                      <a:pt x="92" y="211"/>
                    </a:lnTo>
                    <a:lnTo>
                      <a:pt x="97" y="194"/>
                    </a:lnTo>
                    <a:lnTo>
                      <a:pt x="91" y="187"/>
                    </a:lnTo>
                    <a:lnTo>
                      <a:pt x="85" y="187"/>
                    </a:lnTo>
                    <a:lnTo>
                      <a:pt x="83" y="182"/>
                    </a:lnTo>
                    <a:lnTo>
                      <a:pt x="80" y="175"/>
                    </a:lnTo>
                    <a:lnTo>
                      <a:pt x="85" y="170"/>
                    </a:lnTo>
                    <a:lnTo>
                      <a:pt x="88" y="167"/>
                    </a:lnTo>
                    <a:lnTo>
                      <a:pt x="94" y="168"/>
                    </a:lnTo>
                    <a:lnTo>
                      <a:pt x="100" y="161"/>
                    </a:lnTo>
                    <a:lnTo>
                      <a:pt x="107" y="159"/>
                    </a:lnTo>
                    <a:lnTo>
                      <a:pt x="115" y="153"/>
                    </a:lnTo>
                    <a:lnTo>
                      <a:pt x="113" y="162"/>
                    </a:lnTo>
                    <a:lnTo>
                      <a:pt x="113" y="167"/>
                    </a:lnTo>
                    <a:lnTo>
                      <a:pt x="117" y="171"/>
                    </a:lnTo>
                    <a:lnTo>
                      <a:pt x="127" y="168"/>
                    </a:lnTo>
                    <a:lnTo>
                      <a:pt x="132" y="168"/>
                    </a:lnTo>
                    <a:lnTo>
                      <a:pt x="142" y="153"/>
                    </a:lnTo>
                    <a:lnTo>
                      <a:pt x="144" y="146"/>
                    </a:lnTo>
                    <a:lnTo>
                      <a:pt x="145" y="144"/>
                    </a:lnTo>
                    <a:lnTo>
                      <a:pt x="157" y="153"/>
                    </a:lnTo>
                    <a:lnTo>
                      <a:pt x="171" y="150"/>
                    </a:lnTo>
                    <a:lnTo>
                      <a:pt x="176" y="150"/>
                    </a:lnTo>
                    <a:lnTo>
                      <a:pt x="173" y="146"/>
                    </a:lnTo>
                    <a:lnTo>
                      <a:pt x="170" y="126"/>
                    </a:lnTo>
                    <a:lnTo>
                      <a:pt x="195" y="130"/>
                    </a:lnTo>
                    <a:lnTo>
                      <a:pt x="200" y="129"/>
                    </a:lnTo>
                    <a:lnTo>
                      <a:pt x="209" y="130"/>
                    </a:lnTo>
                    <a:lnTo>
                      <a:pt x="211" y="127"/>
                    </a:lnTo>
                    <a:lnTo>
                      <a:pt x="212" y="117"/>
                    </a:lnTo>
                    <a:lnTo>
                      <a:pt x="206" y="112"/>
                    </a:lnTo>
                    <a:lnTo>
                      <a:pt x="200" y="105"/>
                    </a:lnTo>
                    <a:lnTo>
                      <a:pt x="200" y="99"/>
                    </a:lnTo>
                    <a:lnTo>
                      <a:pt x="200" y="83"/>
                    </a:lnTo>
                    <a:lnTo>
                      <a:pt x="189" y="83"/>
                    </a:lnTo>
                    <a:lnTo>
                      <a:pt x="185" y="83"/>
                    </a:lnTo>
                    <a:lnTo>
                      <a:pt x="188" y="80"/>
                    </a:lnTo>
                    <a:lnTo>
                      <a:pt x="194" y="80"/>
                    </a:lnTo>
                    <a:lnTo>
                      <a:pt x="206" y="79"/>
                    </a:lnTo>
                    <a:lnTo>
                      <a:pt x="209" y="77"/>
                    </a:lnTo>
                    <a:lnTo>
                      <a:pt x="214" y="71"/>
                    </a:lnTo>
                    <a:lnTo>
                      <a:pt x="214" y="70"/>
                    </a:lnTo>
                    <a:lnTo>
                      <a:pt x="223" y="70"/>
                    </a:lnTo>
                    <a:lnTo>
                      <a:pt x="220" y="54"/>
                    </a:lnTo>
                    <a:lnTo>
                      <a:pt x="220" y="51"/>
                    </a:lnTo>
                    <a:lnTo>
                      <a:pt x="217" y="50"/>
                    </a:lnTo>
                    <a:lnTo>
                      <a:pt x="211" y="53"/>
                    </a:lnTo>
                    <a:lnTo>
                      <a:pt x="205" y="50"/>
                    </a:lnTo>
                    <a:lnTo>
                      <a:pt x="203" y="45"/>
                    </a:lnTo>
                    <a:lnTo>
                      <a:pt x="197" y="41"/>
                    </a:lnTo>
                    <a:lnTo>
                      <a:pt x="197" y="36"/>
                    </a:lnTo>
                    <a:lnTo>
                      <a:pt x="194" y="27"/>
                    </a:lnTo>
                    <a:lnTo>
                      <a:pt x="189" y="24"/>
                    </a:lnTo>
                    <a:lnTo>
                      <a:pt x="185" y="23"/>
                    </a:lnTo>
                    <a:lnTo>
                      <a:pt x="185" y="24"/>
                    </a:lnTo>
                    <a:lnTo>
                      <a:pt x="176" y="24"/>
                    </a:lnTo>
                    <a:lnTo>
                      <a:pt x="170" y="27"/>
                    </a:lnTo>
                    <a:lnTo>
                      <a:pt x="165" y="39"/>
                    </a:lnTo>
                    <a:lnTo>
                      <a:pt x="159" y="44"/>
                    </a:lnTo>
                    <a:lnTo>
                      <a:pt x="145" y="27"/>
                    </a:lnTo>
                    <a:lnTo>
                      <a:pt x="145" y="21"/>
                    </a:lnTo>
                    <a:lnTo>
                      <a:pt x="139" y="10"/>
                    </a:lnTo>
                    <a:lnTo>
                      <a:pt x="139" y="21"/>
                    </a:lnTo>
                    <a:lnTo>
                      <a:pt x="100" y="0"/>
                    </a:lnTo>
                    <a:lnTo>
                      <a:pt x="95" y="3"/>
                    </a:lnTo>
                    <a:lnTo>
                      <a:pt x="94" y="7"/>
                    </a:lnTo>
                    <a:lnTo>
                      <a:pt x="100" y="16"/>
                    </a:lnTo>
                    <a:lnTo>
                      <a:pt x="97" y="18"/>
                    </a:lnTo>
                    <a:lnTo>
                      <a:pt x="86" y="18"/>
                    </a:lnTo>
                    <a:lnTo>
                      <a:pt x="88" y="9"/>
                    </a:lnTo>
                    <a:lnTo>
                      <a:pt x="83" y="4"/>
                    </a:lnTo>
                    <a:lnTo>
                      <a:pt x="77" y="7"/>
                    </a:lnTo>
                    <a:lnTo>
                      <a:pt x="71" y="4"/>
                    </a:lnTo>
                    <a:lnTo>
                      <a:pt x="71" y="0"/>
                    </a:lnTo>
                    <a:lnTo>
                      <a:pt x="63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4" name="Group 5833">
              <a:extLst>
                <a:ext uri="{FF2B5EF4-FFF2-40B4-BE49-F238E27FC236}">
                  <a16:creationId xmlns:a16="http://schemas.microsoft.com/office/drawing/2014/main" id="{60794A05-3878-C3F3-0722-FFA45883AD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8" y="324"/>
              <a:ext cx="1185" cy="1662"/>
              <a:chOff x="3148" y="324"/>
              <a:chExt cx="1185" cy="1662"/>
            </a:xfrm>
          </p:grpSpPr>
          <p:sp>
            <p:nvSpPr>
              <p:cNvPr id="1179" name="Freeform 5633">
                <a:extLst>
                  <a:ext uri="{FF2B5EF4-FFF2-40B4-BE49-F238E27FC236}">
                    <a16:creationId xmlns:a16="http://schemas.microsoft.com/office/drawing/2014/main" id="{F2AD72B2-D778-ED11-2E21-2A3826D7B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008"/>
                <a:ext cx="111" cy="117"/>
              </a:xfrm>
              <a:custGeom>
                <a:avLst/>
                <a:gdLst>
                  <a:gd name="T0" fmla="*/ 71 w 223"/>
                  <a:gd name="T1" fmla="*/ 4 h 234"/>
                  <a:gd name="T2" fmla="*/ 88 w 223"/>
                  <a:gd name="T3" fmla="*/ 9 h 234"/>
                  <a:gd name="T4" fmla="*/ 100 w 223"/>
                  <a:gd name="T5" fmla="*/ 16 h 234"/>
                  <a:gd name="T6" fmla="*/ 100 w 223"/>
                  <a:gd name="T7" fmla="*/ 0 h 234"/>
                  <a:gd name="T8" fmla="*/ 145 w 223"/>
                  <a:gd name="T9" fmla="*/ 21 h 234"/>
                  <a:gd name="T10" fmla="*/ 165 w 223"/>
                  <a:gd name="T11" fmla="*/ 39 h 234"/>
                  <a:gd name="T12" fmla="*/ 185 w 223"/>
                  <a:gd name="T13" fmla="*/ 24 h 234"/>
                  <a:gd name="T14" fmla="*/ 194 w 223"/>
                  <a:gd name="T15" fmla="*/ 27 h 234"/>
                  <a:gd name="T16" fmla="*/ 203 w 223"/>
                  <a:gd name="T17" fmla="*/ 45 h 234"/>
                  <a:gd name="T18" fmla="*/ 217 w 223"/>
                  <a:gd name="T19" fmla="*/ 50 h 234"/>
                  <a:gd name="T20" fmla="*/ 223 w 223"/>
                  <a:gd name="T21" fmla="*/ 70 h 234"/>
                  <a:gd name="T22" fmla="*/ 209 w 223"/>
                  <a:gd name="T23" fmla="*/ 77 h 234"/>
                  <a:gd name="T24" fmla="*/ 188 w 223"/>
                  <a:gd name="T25" fmla="*/ 80 h 234"/>
                  <a:gd name="T26" fmla="*/ 200 w 223"/>
                  <a:gd name="T27" fmla="*/ 83 h 234"/>
                  <a:gd name="T28" fmla="*/ 206 w 223"/>
                  <a:gd name="T29" fmla="*/ 112 h 234"/>
                  <a:gd name="T30" fmla="*/ 209 w 223"/>
                  <a:gd name="T31" fmla="*/ 130 h 234"/>
                  <a:gd name="T32" fmla="*/ 170 w 223"/>
                  <a:gd name="T33" fmla="*/ 126 h 234"/>
                  <a:gd name="T34" fmla="*/ 171 w 223"/>
                  <a:gd name="T35" fmla="*/ 150 h 234"/>
                  <a:gd name="T36" fmla="*/ 144 w 223"/>
                  <a:gd name="T37" fmla="*/ 146 h 234"/>
                  <a:gd name="T38" fmla="*/ 127 w 223"/>
                  <a:gd name="T39" fmla="*/ 168 h 234"/>
                  <a:gd name="T40" fmla="*/ 113 w 223"/>
                  <a:gd name="T41" fmla="*/ 162 h 234"/>
                  <a:gd name="T42" fmla="*/ 100 w 223"/>
                  <a:gd name="T43" fmla="*/ 161 h 234"/>
                  <a:gd name="T44" fmla="*/ 85 w 223"/>
                  <a:gd name="T45" fmla="*/ 170 h 234"/>
                  <a:gd name="T46" fmla="*/ 85 w 223"/>
                  <a:gd name="T47" fmla="*/ 187 h 234"/>
                  <a:gd name="T48" fmla="*/ 92 w 223"/>
                  <a:gd name="T49" fmla="*/ 211 h 234"/>
                  <a:gd name="T50" fmla="*/ 69 w 223"/>
                  <a:gd name="T51" fmla="*/ 223 h 234"/>
                  <a:gd name="T52" fmla="*/ 76 w 223"/>
                  <a:gd name="T53" fmla="*/ 229 h 234"/>
                  <a:gd name="T54" fmla="*/ 62 w 223"/>
                  <a:gd name="T55" fmla="*/ 226 h 234"/>
                  <a:gd name="T56" fmla="*/ 47 w 223"/>
                  <a:gd name="T57" fmla="*/ 216 h 234"/>
                  <a:gd name="T58" fmla="*/ 38 w 223"/>
                  <a:gd name="T59" fmla="*/ 202 h 234"/>
                  <a:gd name="T60" fmla="*/ 24 w 223"/>
                  <a:gd name="T61" fmla="*/ 203 h 234"/>
                  <a:gd name="T62" fmla="*/ 13 w 223"/>
                  <a:gd name="T63" fmla="*/ 193 h 234"/>
                  <a:gd name="T64" fmla="*/ 13 w 223"/>
                  <a:gd name="T65" fmla="*/ 167 h 234"/>
                  <a:gd name="T66" fmla="*/ 0 w 223"/>
                  <a:gd name="T67" fmla="*/ 146 h 234"/>
                  <a:gd name="T68" fmla="*/ 7 w 223"/>
                  <a:gd name="T69" fmla="*/ 140 h 234"/>
                  <a:gd name="T70" fmla="*/ 18 w 223"/>
                  <a:gd name="T71" fmla="*/ 130 h 234"/>
                  <a:gd name="T72" fmla="*/ 25 w 223"/>
                  <a:gd name="T73" fmla="*/ 114 h 234"/>
                  <a:gd name="T74" fmla="*/ 32 w 223"/>
                  <a:gd name="T75" fmla="*/ 108 h 234"/>
                  <a:gd name="T76" fmla="*/ 42 w 223"/>
                  <a:gd name="T77" fmla="*/ 97 h 234"/>
                  <a:gd name="T78" fmla="*/ 57 w 223"/>
                  <a:gd name="T79" fmla="*/ 94 h 234"/>
                  <a:gd name="T80" fmla="*/ 80 w 223"/>
                  <a:gd name="T81" fmla="*/ 88 h 234"/>
                  <a:gd name="T82" fmla="*/ 57 w 223"/>
                  <a:gd name="T83" fmla="*/ 65 h 234"/>
                  <a:gd name="T84" fmla="*/ 57 w 223"/>
                  <a:gd name="T85" fmla="*/ 51 h 234"/>
                  <a:gd name="T86" fmla="*/ 56 w 223"/>
                  <a:gd name="T87" fmla="*/ 44 h 234"/>
                  <a:gd name="T88" fmla="*/ 57 w 223"/>
                  <a:gd name="T89" fmla="*/ 29 h 234"/>
                  <a:gd name="T90" fmla="*/ 62 w 223"/>
                  <a:gd name="T91" fmla="*/ 15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3" h="234">
                    <a:moveTo>
                      <a:pt x="63" y="4"/>
                    </a:moveTo>
                    <a:lnTo>
                      <a:pt x="71" y="0"/>
                    </a:lnTo>
                    <a:lnTo>
                      <a:pt x="71" y="4"/>
                    </a:lnTo>
                    <a:lnTo>
                      <a:pt x="77" y="7"/>
                    </a:lnTo>
                    <a:lnTo>
                      <a:pt x="83" y="4"/>
                    </a:lnTo>
                    <a:lnTo>
                      <a:pt x="88" y="9"/>
                    </a:lnTo>
                    <a:lnTo>
                      <a:pt x="86" y="18"/>
                    </a:lnTo>
                    <a:lnTo>
                      <a:pt x="97" y="18"/>
                    </a:lnTo>
                    <a:lnTo>
                      <a:pt x="100" y="16"/>
                    </a:lnTo>
                    <a:lnTo>
                      <a:pt x="94" y="7"/>
                    </a:lnTo>
                    <a:lnTo>
                      <a:pt x="95" y="3"/>
                    </a:lnTo>
                    <a:lnTo>
                      <a:pt x="100" y="0"/>
                    </a:lnTo>
                    <a:lnTo>
                      <a:pt x="139" y="21"/>
                    </a:lnTo>
                    <a:lnTo>
                      <a:pt x="139" y="10"/>
                    </a:lnTo>
                    <a:lnTo>
                      <a:pt x="145" y="21"/>
                    </a:lnTo>
                    <a:lnTo>
                      <a:pt x="145" y="27"/>
                    </a:lnTo>
                    <a:lnTo>
                      <a:pt x="159" y="44"/>
                    </a:lnTo>
                    <a:lnTo>
                      <a:pt x="165" y="39"/>
                    </a:lnTo>
                    <a:lnTo>
                      <a:pt x="170" y="27"/>
                    </a:lnTo>
                    <a:lnTo>
                      <a:pt x="176" y="24"/>
                    </a:lnTo>
                    <a:lnTo>
                      <a:pt x="185" y="24"/>
                    </a:lnTo>
                    <a:lnTo>
                      <a:pt x="185" y="23"/>
                    </a:lnTo>
                    <a:lnTo>
                      <a:pt x="189" y="24"/>
                    </a:lnTo>
                    <a:lnTo>
                      <a:pt x="194" y="27"/>
                    </a:lnTo>
                    <a:lnTo>
                      <a:pt x="197" y="36"/>
                    </a:lnTo>
                    <a:lnTo>
                      <a:pt x="197" y="41"/>
                    </a:lnTo>
                    <a:lnTo>
                      <a:pt x="203" y="45"/>
                    </a:lnTo>
                    <a:lnTo>
                      <a:pt x="205" y="50"/>
                    </a:lnTo>
                    <a:lnTo>
                      <a:pt x="211" y="53"/>
                    </a:lnTo>
                    <a:lnTo>
                      <a:pt x="217" y="50"/>
                    </a:lnTo>
                    <a:lnTo>
                      <a:pt x="220" y="51"/>
                    </a:lnTo>
                    <a:lnTo>
                      <a:pt x="220" y="54"/>
                    </a:lnTo>
                    <a:lnTo>
                      <a:pt x="223" y="70"/>
                    </a:lnTo>
                    <a:lnTo>
                      <a:pt x="214" y="70"/>
                    </a:lnTo>
                    <a:lnTo>
                      <a:pt x="214" y="71"/>
                    </a:lnTo>
                    <a:lnTo>
                      <a:pt x="209" y="77"/>
                    </a:lnTo>
                    <a:lnTo>
                      <a:pt x="206" y="79"/>
                    </a:lnTo>
                    <a:lnTo>
                      <a:pt x="194" y="80"/>
                    </a:lnTo>
                    <a:lnTo>
                      <a:pt x="188" y="80"/>
                    </a:lnTo>
                    <a:lnTo>
                      <a:pt x="185" y="83"/>
                    </a:lnTo>
                    <a:lnTo>
                      <a:pt x="189" y="83"/>
                    </a:lnTo>
                    <a:lnTo>
                      <a:pt x="200" y="83"/>
                    </a:lnTo>
                    <a:lnTo>
                      <a:pt x="200" y="99"/>
                    </a:lnTo>
                    <a:lnTo>
                      <a:pt x="200" y="105"/>
                    </a:lnTo>
                    <a:lnTo>
                      <a:pt x="206" y="112"/>
                    </a:lnTo>
                    <a:lnTo>
                      <a:pt x="212" y="117"/>
                    </a:lnTo>
                    <a:lnTo>
                      <a:pt x="211" y="127"/>
                    </a:lnTo>
                    <a:lnTo>
                      <a:pt x="209" y="130"/>
                    </a:lnTo>
                    <a:lnTo>
                      <a:pt x="200" y="129"/>
                    </a:lnTo>
                    <a:lnTo>
                      <a:pt x="195" y="130"/>
                    </a:lnTo>
                    <a:lnTo>
                      <a:pt x="170" y="126"/>
                    </a:lnTo>
                    <a:lnTo>
                      <a:pt x="173" y="146"/>
                    </a:lnTo>
                    <a:lnTo>
                      <a:pt x="176" y="150"/>
                    </a:lnTo>
                    <a:lnTo>
                      <a:pt x="171" y="150"/>
                    </a:lnTo>
                    <a:lnTo>
                      <a:pt x="157" y="153"/>
                    </a:lnTo>
                    <a:lnTo>
                      <a:pt x="145" y="144"/>
                    </a:lnTo>
                    <a:lnTo>
                      <a:pt x="144" y="146"/>
                    </a:lnTo>
                    <a:lnTo>
                      <a:pt x="142" y="153"/>
                    </a:lnTo>
                    <a:lnTo>
                      <a:pt x="132" y="168"/>
                    </a:lnTo>
                    <a:lnTo>
                      <a:pt x="127" y="168"/>
                    </a:lnTo>
                    <a:lnTo>
                      <a:pt x="117" y="171"/>
                    </a:lnTo>
                    <a:lnTo>
                      <a:pt x="113" y="167"/>
                    </a:lnTo>
                    <a:lnTo>
                      <a:pt x="113" y="162"/>
                    </a:lnTo>
                    <a:lnTo>
                      <a:pt x="115" y="153"/>
                    </a:lnTo>
                    <a:lnTo>
                      <a:pt x="107" y="159"/>
                    </a:lnTo>
                    <a:lnTo>
                      <a:pt x="100" y="161"/>
                    </a:lnTo>
                    <a:lnTo>
                      <a:pt x="94" y="168"/>
                    </a:lnTo>
                    <a:lnTo>
                      <a:pt x="88" y="167"/>
                    </a:lnTo>
                    <a:lnTo>
                      <a:pt x="85" y="170"/>
                    </a:lnTo>
                    <a:lnTo>
                      <a:pt x="80" y="175"/>
                    </a:lnTo>
                    <a:lnTo>
                      <a:pt x="83" y="182"/>
                    </a:lnTo>
                    <a:lnTo>
                      <a:pt x="85" y="187"/>
                    </a:lnTo>
                    <a:lnTo>
                      <a:pt x="91" y="187"/>
                    </a:lnTo>
                    <a:lnTo>
                      <a:pt x="97" y="194"/>
                    </a:lnTo>
                    <a:lnTo>
                      <a:pt x="92" y="211"/>
                    </a:lnTo>
                    <a:lnTo>
                      <a:pt x="83" y="209"/>
                    </a:lnTo>
                    <a:lnTo>
                      <a:pt x="79" y="213"/>
                    </a:lnTo>
                    <a:lnTo>
                      <a:pt x="69" y="223"/>
                    </a:lnTo>
                    <a:lnTo>
                      <a:pt x="74" y="223"/>
                    </a:lnTo>
                    <a:lnTo>
                      <a:pt x="77" y="228"/>
                    </a:lnTo>
                    <a:lnTo>
                      <a:pt x="76" y="229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26"/>
                    </a:lnTo>
                    <a:lnTo>
                      <a:pt x="57" y="226"/>
                    </a:lnTo>
                    <a:lnTo>
                      <a:pt x="57" y="216"/>
                    </a:lnTo>
                    <a:lnTo>
                      <a:pt x="47" y="216"/>
                    </a:lnTo>
                    <a:lnTo>
                      <a:pt x="42" y="211"/>
                    </a:lnTo>
                    <a:lnTo>
                      <a:pt x="44" y="206"/>
                    </a:lnTo>
                    <a:lnTo>
                      <a:pt x="38" y="202"/>
                    </a:lnTo>
                    <a:lnTo>
                      <a:pt x="30" y="206"/>
                    </a:lnTo>
                    <a:lnTo>
                      <a:pt x="27" y="202"/>
                    </a:lnTo>
                    <a:lnTo>
                      <a:pt x="24" y="203"/>
                    </a:lnTo>
                    <a:lnTo>
                      <a:pt x="19" y="202"/>
                    </a:lnTo>
                    <a:lnTo>
                      <a:pt x="13" y="196"/>
                    </a:lnTo>
                    <a:lnTo>
                      <a:pt x="13" y="193"/>
                    </a:lnTo>
                    <a:lnTo>
                      <a:pt x="12" y="184"/>
                    </a:lnTo>
                    <a:lnTo>
                      <a:pt x="15" y="176"/>
                    </a:lnTo>
                    <a:lnTo>
                      <a:pt x="13" y="167"/>
                    </a:lnTo>
                    <a:lnTo>
                      <a:pt x="6" y="156"/>
                    </a:lnTo>
                    <a:lnTo>
                      <a:pt x="4" y="150"/>
                    </a:lnTo>
                    <a:lnTo>
                      <a:pt x="0" y="146"/>
                    </a:lnTo>
                    <a:lnTo>
                      <a:pt x="0" y="140"/>
                    </a:lnTo>
                    <a:lnTo>
                      <a:pt x="4" y="141"/>
                    </a:lnTo>
                    <a:lnTo>
                      <a:pt x="7" y="140"/>
                    </a:lnTo>
                    <a:lnTo>
                      <a:pt x="18" y="138"/>
                    </a:lnTo>
                    <a:lnTo>
                      <a:pt x="21" y="140"/>
                    </a:lnTo>
                    <a:lnTo>
                      <a:pt x="18" y="130"/>
                    </a:lnTo>
                    <a:lnTo>
                      <a:pt x="22" y="120"/>
                    </a:lnTo>
                    <a:lnTo>
                      <a:pt x="18" y="120"/>
                    </a:lnTo>
                    <a:lnTo>
                      <a:pt x="25" y="114"/>
                    </a:lnTo>
                    <a:lnTo>
                      <a:pt x="30" y="114"/>
                    </a:lnTo>
                    <a:lnTo>
                      <a:pt x="27" y="111"/>
                    </a:lnTo>
                    <a:lnTo>
                      <a:pt x="32" y="108"/>
                    </a:lnTo>
                    <a:lnTo>
                      <a:pt x="39" y="108"/>
                    </a:lnTo>
                    <a:lnTo>
                      <a:pt x="48" y="102"/>
                    </a:lnTo>
                    <a:lnTo>
                      <a:pt x="42" y="97"/>
                    </a:lnTo>
                    <a:lnTo>
                      <a:pt x="47" y="94"/>
                    </a:lnTo>
                    <a:lnTo>
                      <a:pt x="54" y="91"/>
                    </a:lnTo>
                    <a:lnTo>
                      <a:pt x="57" y="94"/>
                    </a:lnTo>
                    <a:lnTo>
                      <a:pt x="66" y="88"/>
                    </a:lnTo>
                    <a:lnTo>
                      <a:pt x="66" y="86"/>
                    </a:lnTo>
                    <a:lnTo>
                      <a:pt x="80" y="88"/>
                    </a:lnTo>
                    <a:lnTo>
                      <a:pt x="69" y="77"/>
                    </a:lnTo>
                    <a:lnTo>
                      <a:pt x="63" y="68"/>
                    </a:lnTo>
                    <a:lnTo>
                      <a:pt x="57" y="65"/>
                    </a:lnTo>
                    <a:lnTo>
                      <a:pt x="60" y="59"/>
                    </a:lnTo>
                    <a:lnTo>
                      <a:pt x="56" y="58"/>
                    </a:lnTo>
                    <a:lnTo>
                      <a:pt x="57" y="51"/>
                    </a:lnTo>
                    <a:lnTo>
                      <a:pt x="60" y="50"/>
                    </a:lnTo>
                    <a:lnTo>
                      <a:pt x="54" y="44"/>
                    </a:lnTo>
                    <a:lnTo>
                      <a:pt x="56" y="44"/>
                    </a:lnTo>
                    <a:lnTo>
                      <a:pt x="59" y="41"/>
                    </a:lnTo>
                    <a:lnTo>
                      <a:pt x="60" y="35"/>
                    </a:lnTo>
                    <a:lnTo>
                      <a:pt x="57" y="29"/>
                    </a:lnTo>
                    <a:lnTo>
                      <a:pt x="57" y="23"/>
                    </a:lnTo>
                    <a:lnTo>
                      <a:pt x="60" y="20"/>
                    </a:lnTo>
                    <a:lnTo>
                      <a:pt x="62" y="15"/>
                    </a:lnTo>
                    <a:lnTo>
                      <a:pt x="63" y="7"/>
                    </a:lnTo>
                    <a:lnTo>
                      <a:pt x="6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0" name="Freeform 5634">
                <a:extLst>
                  <a:ext uri="{FF2B5EF4-FFF2-40B4-BE49-F238E27FC236}">
                    <a16:creationId xmlns:a16="http://schemas.microsoft.com/office/drawing/2014/main" id="{F2A6C1CB-52D9-F010-4512-CB5E6ACA7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008"/>
                <a:ext cx="111" cy="117"/>
              </a:xfrm>
              <a:custGeom>
                <a:avLst/>
                <a:gdLst>
                  <a:gd name="T0" fmla="*/ 71 w 223"/>
                  <a:gd name="T1" fmla="*/ 4 h 234"/>
                  <a:gd name="T2" fmla="*/ 88 w 223"/>
                  <a:gd name="T3" fmla="*/ 9 h 234"/>
                  <a:gd name="T4" fmla="*/ 100 w 223"/>
                  <a:gd name="T5" fmla="*/ 16 h 234"/>
                  <a:gd name="T6" fmla="*/ 100 w 223"/>
                  <a:gd name="T7" fmla="*/ 0 h 234"/>
                  <a:gd name="T8" fmla="*/ 145 w 223"/>
                  <a:gd name="T9" fmla="*/ 21 h 234"/>
                  <a:gd name="T10" fmla="*/ 165 w 223"/>
                  <a:gd name="T11" fmla="*/ 39 h 234"/>
                  <a:gd name="T12" fmla="*/ 185 w 223"/>
                  <a:gd name="T13" fmla="*/ 24 h 234"/>
                  <a:gd name="T14" fmla="*/ 194 w 223"/>
                  <a:gd name="T15" fmla="*/ 27 h 234"/>
                  <a:gd name="T16" fmla="*/ 203 w 223"/>
                  <a:gd name="T17" fmla="*/ 45 h 234"/>
                  <a:gd name="T18" fmla="*/ 217 w 223"/>
                  <a:gd name="T19" fmla="*/ 50 h 234"/>
                  <a:gd name="T20" fmla="*/ 223 w 223"/>
                  <a:gd name="T21" fmla="*/ 70 h 234"/>
                  <a:gd name="T22" fmla="*/ 209 w 223"/>
                  <a:gd name="T23" fmla="*/ 77 h 234"/>
                  <a:gd name="T24" fmla="*/ 188 w 223"/>
                  <a:gd name="T25" fmla="*/ 80 h 234"/>
                  <a:gd name="T26" fmla="*/ 200 w 223"/>
                  <a:gd name="T27" fmla="*/ 83 h 234"/>
                  <a:gd name="T28" fmla="*/ 206 w 223"/>
                  <a:gd name="T29" fmla="*/ 112 h 234"/>
                  <a:gd name="T30" fmla="*/ 209 w 223"/>
                  <a:gd name="T31" fmla="*/ 130 h 234"/>
                  <a:gd name="T32" fmla="*/ 170 w 223"/>
                  <a:gd name="T33" fmla="*/ 126 h 234"/>
                  <a:gd name="T34" fmla="*/ 171 w 223"/>
                  <a:gd name="T35" fmla="*/ 150 h 234"/>
                  <a:gd name="T36" fmla="*/ 144 w 223"/>
                  <a:gd name="T37" fmla="*/ 146 h 234"/>
                  <a:gd name="T38" fmla="*/ 127 w 223"/>
                  <a:gd name="T39" fmla="*/ 168 h 234"/>
                  <a:gd name="T40" fmla="*/ 113 w 223"/>
                  <a:gd name="T41" fmla="*/ 162 h 234"/>
                  <a:gd name="T42" fmla="*/ 100 w 223"/>
                  <a:gd name="T43" fmla="*/ 161 h 234"/>
                  <a:gd name="T44" fmla="*/ 85 w 223"/>
                  <a:gd name="T45" fmla="*/ 170 h 234"/>
                  <a:gd name="T46" fmla="*/ 85 w 223"/>
                  <a:gd name="T47" fmla="*/ 187 h 234"/>
                  <a:gd name="T48" fmla="*/ 92 w 223"/>
                  <a:gd name="T49" fmla="*/ 211 h 234"/>
                  <a:gd name="T50" fmla="*/ 69 w 223"/>
                  <a:gd name="T51" fmla="*/ 223 h 234"/>
                  <a:gd name="T52" fmla="*/ 76 w 223"/>
                  <a:gd name="T53" fmla="*/ 229 h 234"/>
                  <a:gd name="T54" fmla="*/ 62 w 223"/>
                  <a:gd name="T55" fmla="*/ 226 h 234"/>
                  <a:gd name="T56" fmla="*/ 47 w 223"/>
                  <a:gd name="T57" fmla="*/ 216 h 234"/>
                  <a:gd name="T58" fmla="*/ 38 w 223"/>
                  <a:gd name="T59" fmla="*/ 202 h 234"/>
                  <a:gd name="T60" fmla="*/ 24 w 223"/>
                  <a:gd name="T61" fmla="*/ 203 h 234"/>
                  <a:gd name="T62" fmla="*/ 13 w 223"/>
                  <a:gd name="T63" fmla="*/ 193 h 234"/>
                  <a:gd name="T64" fmla="*/ 13 w 223"/>
                  <a:gd name="T65" fmla="*/ 167 h 234"/>
                  <a:gd name="T66" fmla="*/ 0 w 223"/>
                  <a:gd name="T67" fmla="*/ 146 h 234"/>
                  <a:gd name="T68" fmla="*/ 7 w 223"/>
                  <a:gd name="T69" fmla="*/ 140 h 234"/>
                  <a:gd name="T70" fmla="*/ 18 w 223"/>
                  <a:gd name="T71" fmla="*/ 130 h 234"/>
                  <a:gd name="T72" fmla="*/ 25 w 223"/>
                  <a:gd name="T73" fmla="*/ 114 h 234"/>
                  <a:gd name="T74" fmla="*/ 32 w 223"/>
                  <a:gd name="T75" fmla="*/ 108 h 234"/>
                  <a:gd name="T76" fmla="*/ 42 w 223"/>
                  <a:gd name="T77" fmla="*/ 97 h 234"/>
                  <a:gd name="T78" fmla="*/ 57 w 223"/>
                  <a:gd name="T79" fmla="*/ 94 h 234"/>
                  <a:gd name="T80" fmla="*/ 80 w 223"/>
                  <a:gd name="T81" fmla="*/ 88 h 234"/>
                  <a:gd name="T82" fmla="*/ 57 w 223"/>
                  <a:gd name="T83" fmla="*/ 65 h 234"/>
                  <a:gd name="T84" fmla="*/ 57 w 223"/>
                  <a:gd name="T85" fmla="*/ 51 h 234"/>
                  <a:gd name="T86" fmla="*/ 56 w 223"/>
                  <a:gd name="T87" fmla="*/ 44 h 234"/>
                  <a:gd name="T88" fmla="*/ 57 w 223"/>
                  <a:gd name="T89" fmla="*/ 29 h 234"/>
                  <a:gd name="T90" fmla="*/ 62 w 223"/>
                  <a:gd name="T91" fmla="*/ 15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3" h="234">
                    <a:moveTo>
                      <a:pt x="63" y="4"/>
                    </a:moveTo>
                    <a:lnTo>
                      <a:pt x="71" y="0"/>
                    </a:lnTo>
                    <a:lnTo>
                      <a:pt x="71" y="4"/>
                    </a:lnTo>
                    <a:lnTo>
                      <a:pt x="77" y="7"/>
                    </a:lnTo>
                    <a:lnTo>
                      <a:pt x="83" y="4"/>
                    </a:lnTo>
                    <a:lnTo>
                      <a:pt x="88" y="9"/>
                    </a:lnTo>
                    <a:lnTo>
                      <a:pt x="86" y="18"/>
                    </a:lnTo>
                    <a:lnTo>
                      <a:pt x="97" y="18"/>
                    </a:lnTo>
                    <a:lnTo>
                      <a:pt x="100" y="16"/>
                    </a:lnTo>
                    <a:lnTo>
                      <a:pt x="94" y="7"/>
                    </a:lnTo>
                    <a:lnTo>
                      <a:pt x="95" y="3"/>
                    </a:lnTo>
                    <a:lnTo>
                      <a:pt x="100" y="0"/>
                    </a:lnTo>
                    <a:lnTo>
                      <a:pt x="139" y="21"/>
                    </a:lnTo>
                    <a:lnTo>
                      <a:pt x="139" y="10"/>
                    </a:lnTo>
                    <a:lnTo>
                      <a:pt x="145" y="21"/>
                    </a:lnTo>
                    <a:lnTo>
                      <a:pt x="145" y="27"/>
                    </a:lnTo>
                    <a:lnTo>
                      <a:pt x="159" y="44"/>
                    </a:lnTo>
                    <a:lnTo>
                      <a:pt x="165" y="39"/>
                    </a:lnTo>
                    <a:lnTo>
                      <a:pt x="170" y="27"/>
                    </a:lnTo>
                    <a:lnTo>
                      <a:pt x="176" y="24"/>
                    </a:lnTo>
                    <a:lnTo>
                      <a:pt x="185" y="24"/>
                    </a:lnTo>
                    <a:lnTo>
                      <a:pt x="185" y="23"/>
                    </a:lnTo>
                    <a:lnTo>
                      <a:pt x="189" y="24"/>
                    </a:lnTo>
                    <a:lnTo>
                      <a:pt x="194" y="27"/>
                    </a:lnTo>
                    <a:lnTo>
                      <a:pt x="197" y="36"/>
                    </a:lnTo>
                    <a:lnTo>
                      <a:pt x="197" y="41"/>
                    </a:lnTo>
                    <a:lnTo>
                      <a:pt x="203" y="45"/>
                    </a:lnTo>
                    <a:lnTo>
                      <a:pt x="205" y="50"/>
                    </a:lnTo>
                    <a:lnTo>
                      <a:pt x="211" y="53"/>
                    </a:lnTo>
                    <a:lnTo>
                      <a:pt x="217" y="50"/>
                    </a:lnTo>
                    <a:lnTo>
                      <a:pt x="220" y="51"/>
                    </a:lnTo>
                    <a:lnTo>
                      <a:pt x="220" y="54"/>
                    </a:lnTo>
                    <a:lnTo>
                      <a:pt x="223" y="70"/>
                    </a:lnTo>
                    <a:lnTo>
                      <a:pt x="214" y="70"/>
                    </a:lnTo>
                    <a:lnTo>
                      <a:pt x="214" y="71"/>
                    </a:lnTo>
                    <a:lnTo>
                      <a:pt x="209" y="77"/>
                    </a:lnTo>
                    <a:lnTo>
                      <a:pt x="206" y="79"/>
                    </a:lnTo>
                    <a:lnTo>
                      <a:pt x="194" y="80"/>
                    </a:lnTo>
                    <a:lnTo>
                      <a:pt x="188" y="80"/>
                    </a:lnTo>
                    <a:lnTo>
                      <a:pt x="185" y="83"/>
                    </a:lnTo>
                    <a:lnTo>
                      <a:pt x="189" y="83"/>
                    </a:lnTo>
                    <a:lnTo>
                      <a:pt x="200" y="83"/>
                    </a:lnTo>
                    <a:lnTo>
                      <a:pt x="200" y="99"/>
                    </a:lnTo>
                    <a:lnTo>
                      <a:pt x="200" y="105"/>
                    </a:lnTo>
                    <a:lnTo>
                      <a:pt x="206" y="112"/>
                    </a:lnTo>
                    <a:lnTo>
                      <a:pt x="212" y="117"/>
                    </a:lnTo>
                    <a:lnTo>
                      <a:pt x="211" y="127"/>
                    </a:lnTo>
                    <a:lnTo>
                      <a:pt x="209" y="130"/>
                    </a:lnTo>
                    <a:lnTo>
                      <a:pt x="200" y="129"/>
                    </a:lnTo>
                    <a:lnTo>
                      <a:pt x="195" y="130"/>
                    </a:lnTo>
                    <a:lnTo>
                      <a:pt x="170" y="126"/>
                    </a:lnTo>
                    <a:lnTo>
                      <a:pt x="173" y="146"/>
                    </a:lnTo>
                    <a:lnTo>
                      <a:pt x="176" y="150"/>
                    </a:lnTo>
                    <a:lnTo>
                      <a:pt x="171" y="150"/>
                    </a:lnTo>
                    <a:lnTo>
                      <a:pt x="157" y="153"/>
                    </a:lnTo>
                    <a:lnTo>
                      <a:pt x="145" y="144"/>
                    </a:lnTo>
                    <a:lnTo>
                      <a:pt x="144" y="146"/>
                    </a:lnTo>
                    <a:lnTo>
                      <a:pt x="142" y="153"/>
                    </a:lnTo>
                    <a:lnTo>
                      <a:pt x="132" y="168"/>
                    </a:lnTo>
                    <a:lnTo>
                      <a:pt x="127" y="168"/>
                    </a:lnTo>
                    <a:lnTo>
                      <a:pt x="117" y="171"/>
                    </a:lnTo>
                    <a:lnTo>
                      <a:pt x="113" y="167"/>
                    </a:lnTo>
                    <a:lnTo>
                      <a:pt x="113" y="162"/>
                    </a:lnTo>
                    <a:lnTo>
                      <a:pt x="115" y="153"/>
                    </a:lnTo>
                    <a:lnTo>
                      <a:pt x="107" y="159"/>
                    </a:lnTo>
                    <a:lnTo>
                      <a:pt x="100" y="161"/>
                    </a:lnTo>
                    <a:lnTo>
                      <a:pt x="94" y="168"/>
                    </a:lnTo>
                    <a:lnTo>
                      <a:pt x="88" y="167"/>
                    </a:lnTo>
                    <a:lnTo>
                      <a:pt x="85" y="170"/>
                    </a:lnTo>
                    <a:lnTo>
                      <a:pt x="80" y="175"/>
                    </a:lnTo>
                    <a:lnTo>
                      <a:pt x="83" y="182"/>
                    </a:lnTo>
                    <a:lnTo>
                      <a:pt x="85" y="187"/>
                    </a:lnTo>
                    <a:lnTo>
                      <a:pt x="91" y="187"/>
                    </a:lnTo>
                    <a:lnTo>
                      <a:pt x="97" y="194"/>
                    </a:lnTo>
                    <a:lnTo>
                      <a:pt x="92" y="211"/>
                    </a:lnTo>
                    <a:lnTo>
                      <a:pt x="83" y="209"/>
                    </a:lnTo>
                    <a:lnTo>
                      <a:pt x="79" y="213"/>
                    </a:lnTo>
                    <a:lnTo>
                      <a:pt x="69" y="223"/>
                    </a:lnTo>
                    <a:lnTo>
                      <a:pt x="74" y="223"/>
                    </a:lnTo>
                    <a:lnTo>
                      <a:pt x="77" y="228"/>
                    </a:lnTo>
                    <a:lnTo>
                      <a:pt x="76" y="229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26"/>
                    </a:lnTo>
                    <a:lnTo>
                      <a:pt x="57" y="226"/>
                    </a:lnTo>
                    <a:lnTo>
                      <a:pt x="57" y="216"/>
                    </a:lnTo>
                    <a:lnTo>
                      <a:pt x="47" y="216"/>
                    </a:lnTo>
                    <a:lnTo>
                      <a:pt x="42" y="211"/>
                    </a:lnTo>
                    <a:lnTo>
                      <a:pt x="44" y="206"/>
                    </a:lnTo>
                    <a:lnTo>
                      <a:pt x="38" y="202"/>
                    </a:lnTo>
                    <a:lnTo>
                      <a:pt x="30" y="206"/>
                    </a:lnTo>
                    <a:lnTo>
                      <a:pt x="27" y="202"/>
                    </a:lnTo>
                    <a:lnTo>
                      <a:pt x="24" y="203"/>
                    </a:lnTo>
                    <a:lnTo>
                      <a:pt x="19" y="202"/>
                    </a:lnTo>
                    <a:lnTo>
                      <a:pt x="13" y="196"/>
                    </a:lnTo>
                    <a:lnTo>
                      <a:pt x="13" y="193"/>
                    </a:lnTo>
                    <a:lnTo>
                      <a:pt x="12" y="184"/>
                    </a:lnTo>
                    <a:lnTo>
                      <a:pt x="15" y="176"/>
                    </a:lnTo>
                    <a:lnTo>
                      <a:pt x="13" y="167"/>
                    </a:lnTo>
                    <a:lnTo>
                      <a:pt x="6" y="156"/>
                    </a:lnTo>
                    <a:lnTo>
                      <a:pt x="4" y="150"/>
                    </a:lnTo>
                    <a:lnTo>
                      <a:pt x="0" y="146"/>
                    </a:lnTo>
                    <a:lnTo>
                      <a:pt x="0" y="140"/>
                    </a:lnTo>
                    <a:lnTo>
                      <a:pt x="4" y="141"/>
                    </a:lnTo>
                    <a:lnTo>
                      <a:pt x="7" y="140"/>
                    </a:lnTo>
                    <a:lnTo>
                      <a:pt x="18" y="138"/>
                    </a:lnTo>
                    <a:lnTo>
                      <a:pt x="21" y="140"/>
                    </a:lnTo>
                    <a:lnTo>
                      <a:pt x="18" y="130"/>
                    </a:lnTo>
                    <a:lnTo>
                      <a:pt x="22" y="120"/>
                    </a:lnTo>
                    <a:lnTo>
                      <a:pt x="18" y="120"/>
                    </a:lnTo>
                    <a:lnTo>
                      <a:pt x="25" y="114"/>
                    </a:lnTo>
                    <a:lnTo>
                      <a:pt x="30" y="114"/>
                    </a:lnTo>
                    <a:lnTo>
                      <a:pt x="27" y="111"/>
                    </a:lnTo>
                    <a:lnTo>
                      <a:pt x="32" y="108"/>
                    </a:lnTo>
                    <a:lnTo>
                      <a:pt x="39" y="108"/>
                    </a:lnTo>
                    <a:lnTo>
                      <a:pt x="48" y="102"/>
                    </a:lnTo>
                    <a:lnTo>
                      <a:pt x="42" y="97"/>
                    </a:lnTo>
                    <a:lnTo>
                      <a:pt x="47" y="94"/>
                    </a:lnTo>
                    <a:lnTo>
                      <a:pt x="54" y="91"/>
                    </a:lnTo>
                    <a:lnTo>
                      <a:pt x="57" y="94"/>
                    </a:lnTo>
                    <a:lnTo>
                      <a:pt x="66" y="88"/>
                    </a:lnTo>
                    <a:lnTo>
                      <a:pt x="66" y="86"/>
                    </a:lnTo>
                    <a:lnTo>
                      <a:pt x="80" y="88"/>
                    </a:lnTo>
                    <a:lnTo>
                      <a:pt x="69" y="77"/>
                    </a:lnTo>
                    <a:lnTo>
                      <a:pt x="63" y="68"/>
                    </a:lnTo>
                    <a:lnTo>
                      <a:pt x="57" y="65"/>
                    </a:lnTo>
                    <a:lnTo>
                      <a:pt x="60" y="59"/>
                    </a:lnTo>
                    <a:lnTo>
                      <a:pt x="56" y="58"/>
                    </a:lnTo>
                    <a:lnTo>
                      <a:pt x="57" y="51"/>
                    </a:lnTo>
                    <a:lnTo>
                      <a:pt x="60" y="50"/>
                    </a:lnTo>
                    <a:lnTo>
                      <a:pt x="54" y="44"/>
                    </a:lnTo>
                    <a:lnTo>
                      <a:pt x="56" y="44"/>
                    </a:lnTo>
                    <a:lnTo>
                      <a:pt x="59" y="41"/>
                    </a:lnTo>
                    <a:lnTo>
                      <a:pt x="60" y="35"/>
                    </a:lnTo>
                    <a:lnTo>
                      <a:pt x="57" y="29"/>
                    </a:lnTo>
                    <a:lnTo>
                      <a:pt x="57" y="23"/>
                    </a:lnTo>
                    <a:lnTo>
                      <a:pt x="60" y="20"/>
                    </a:lnTo>
                    <a:lnTo>
                      <a:pt x="62" y="15"/>
                    </a:lnTo>
                    <a:lnTo>
                      <a:pt x="63" y="7"/>
                    </a:lnTo>
                    <a:lnTo>
                      <a:pt x="63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1" name="Freeform 5635">
                <a:extLst>
                  <a:ext uri="{FF2B5EF4-FFF2-40B4-BE49-F238E27FC236}">
                    <a16:creationId xmlns:a16="http://schemas.microsoft.com/office/drawing/2014/main" id="{19277CC5-1741-35A5-DE99-AA74C742F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841"/>
                <a:ext cx="143" cy="95"/>
              </a:xfrm>
              <a:custGeom>
                <a:avLst/>
                <a:gdLst>
                  <a:gd name="T0" fmla="*/ 20 w 287"/>
                  <a:gd name="T1" fmla="*/ 76 h 190"/>
                  <a:gd name="T2" fmla="*/ 30 w 287"/>
                  <a:gd name="T3" fmla="*/ 84 h 190"/>
                  <a:gd name="T4" fmla="*/ 39 w 287"/>
                  <a:gd name="T5" fmla="*/ 84 h 190"/>
                  <a:gd name="T6" fmla="*/ 53 w 287"/>
                  <a:gd name="T7" fmla="*/ 101 h 190"/>
                  <a:gd name="T8" fmla="*/ 42 w 287"/>
                  <a:gd name="T9" fmla="*/ 114 h 190"/>
                  <a:gd name="T10" fmla="*/ 39 w 287"/>
                  <a:gd name="T11" fmla="*/ 131 h 190"/>
                  <a:gd name="T12" fmla="*/ 44 w 287"/>
                  <a:gd name="T13" fmla="*/ 152 h 190"/>
                  <a:gd name="T14" fmla="*/ 30 w 287"/>
                  <a:gd name="T15" fmla="*/ 140 h 190"/>
                  <a:gd name="T16" fmla="*/ 24 w 287"/>
                  <a:gd name="T17" fmla="*/ 110 h 190"/>
                  <a:gd name="T18" fmla="*/ 24 w 287"/>
                  <a:gd name="T19" fmla="*/ 93 h 190"/>
                  <a:gd name="T20" fmla="*/ 14 w 287"/>
                  <a:gd name="T21" fmla="*/ 117 h 190"/>
                  <a:gd name="T22" fmla="*/ 3 w 287"/>
                  <a:gd name="T23" fmla="*/ 130 h 190"/>
                  <a:gd name="T24" fmla="*/ 3 w 287"/>
                  <a:gd name="T25" fmla="*/ 143 h 190"/>
                  <a:gd name="T26" fmla="*/ 15 w 287"/>
                  <a:gd name="T27" fmla="*/ 149 h 190"/>
                  <a:gd name="T28" fmla="*/ 20 w 287"/>
                  <a:gd name="T29" fmla="*/ 163 h 190"/>
                  <a:gd name="T30" fmla="*/ 27 w 287"/>
                  <a:gd name="T31" fmla="*/ 168 h 190"/>
                  <a:gd name="T32" fmla="*/ 42 w 287"/>
                  <a:gd name="T33" fmla="*/ 178 h 190"/>
                  <a:gd name="T34" fmla="*/ 65 w 287"/>
                  <a:gd name="T35" fmla="*/ 174 h 190"/>
                  <a:gd name="T36" fmla="*/ 79 w 287"/>
                  <a:gd name="T37" fmla="*/ 165 h 190"/>
                  <a:gd name="T38" fmla="*/ 94 w 287"/>
                  <a:gd name="T39" fmla="*/ 181 h 190"/>
                  <a:gd name="T40" fmla="*/ 108 w 287"/>
                  <a:gd name="T41" fmla="*/ 184 h 190"/>
                  <a:gd name="T42" fmla="*/ 121 w 287"/>
                  <a:gd name="T43" fmla="*/ 190 h 190"/>
                  <a:gd name="T44" fmla="*/ 132 w 287"/>
                  <a:gd name="T45" fmla="*/ 178 h 190"/>
                  <a:gd name="T46" fmla="*/ 153 w 287"/>
                  <a:gd name="T47" fmla="*/ 172 h 190"/>
                  <a:gd name="T48" fmla="*/ 168 w 287"/>
                  <a:gd name="T49" fmla="*/ 171 h 190"/>
                  <a:gd name="T50" fmla="*/ 184 w 287"/>
                  <a:gd name="T51" fmla="*/ 168 h 190"/>
                  <a:gd name="T52" fmla="*/ 211 w 287"/>
                  <a:gd name="T53" fmla="*/ 175 h 190"/>
                  <a:gd name="T54" fmla="*/ 221 w 287"/>
                  <a:gd name="T55" fmla="*/ 157 h 190"/>
                  <a:gd name="T56" fmla="*/ 231 w 287"/>
                  <a:gd name="T57" fmla="*/ 158 h 190"/>
                  <a:gd name="T58" fmla="*/ 240 w 287"/>
                  <a:gd name="T59" fmla="*/ 148 h 190"/>
                  <a:gd name="T60" fmla="*/ 244 w 287"/>
                  <a:gd name="T61" fmla="*/ 124 h 190"/>
                  <a:gd name="T62" fmla="*/ 261 w 287"/>
                  <a:gd name="T63" fmla="*/ 120 h 190"/>
                  <a:gd name="T64" fmla="*/ 252 w 287"/>
                  <a:gd name="T65" fmla="*/ 111 h 190"/>
                  <a:gd name="T66" fmla="*/ 249 w 287"/>
                  <a:gd name="T67" fmla="*/ 98 h 190"/>
                  <a:gd name="T68" fmla="*/ 270 w 287"/>
                  <a:gd name="T69" fmla="*/ 99 h 190"/>
                  <a:gd name="T70" fmla="*/ 281 w 287"/>
                  <a:gd name="T71" fmla="*/ 102 h 190"/>
                  <a:gd name="T72" fmla="*/ 287 w 287"/>
                  <a:gd name="T73" fmla="*/ 84 h 190"/>
                  <a:gd name="T74" fmla="*/ 272 w 287"/>
                  <a:gd name="T75" fmla="*/ 82 h 190"/>
                  <a:gd name="T76" fmla="*/ 265 w 287"/>
                  <a:gd name="T77" fmla="*/ 67 h 190"/>
                  <a:gd name="T78" fmla="*/ 252 w 287"/>
                  <a:gd name="T79" fmla="*/ 60 h 190"/>
                  <a:gd name="T80" fmla="*/ 243 w 287"/>
                  <a:gd name="T81" fmla="*/ 52 h 190"/>
                  <a:gd name="T82" fmla="*/ 229 w 287"/>
                  <a:gd name="T83" fmla="*/ 51 h 190"/>
                  <a:gd name="T84" fmla="*/ 225 w 287"/>
                  <a:gd name="T85" fmla="*/ 29 h 190"/>
                  <a:gd name="T86" fmla="*/ 221 w 287"/>
                  <a:gd name="T87" fmla="*/ 16 h 190"/>
                  <a:gd name="T88" fmla="*/ 203 w 287"/>
                  <a:gd name="T89" fmla="*/ 26 h 190"/>
                  <a:gd name="T90" fmla="*/ 185 w 287"/>
                  <a:gd name="T91" fmla="*/ 34 h 190"/>
                  <a:gd name="T92" fmla="*/ 165 w 287"/>
                  <a:gd name="T93" fmla="*/ 28 h 190"/>
                  <a:gd name="T94" fmla="*/ 140 w 287"/>
                  <a:gd name="T95" fmla="*/ 22 h 190"/>
                  <a:gd name="T96" fmla="*/ 146 w 287"/>
                  <a:gd name="T97" fmla="*/ 8 h 190"/>
                  <a:gd name="T98" fmla="*/ 123 w 287"/>
                  <a:gd name="T99" fmla="*/ 13 h 190"/>
                  <a:gd name="T100" fmla="*/ 103 w 287"/>
                  <a:gd name="T101" fmla="*/ 26 h 190"/>
                  <a:gd name="T102" fmla="*/ 106 w 287"/>
                  <a:gd name="T103" fmla="*/ 44 h 190"/>
                  <a:gd name="T104" fmla="*/ 89 w 287"/>
                  <a:gd name="T105" fmla="*/ 58 h 190"/>
                  <a:gd name="T106" fmla="*/ 76 w 287"/>
                  <a:gd name="T107" fmla="*/ 66 h 190"/>
                  <a:gd name="T108" fmla="*/ 56 w 287"/>
                  <a:gd name="T109" fmla="*/ 60 h 190"/>
                  <a:gd name="T110" fmla="*/ 53 w 287"/>
                  <a:gd name="T111" fmla="*/ 64 h 190"/>
                  <a:gd name="T112" fmla="*/ 33 w 287"/>
                  <a:gd name="T113" fmla="*/ 51 h 190"/>
                  <a:gd name="T114" fmla="*/ 20 w 287"/>
                  <a:gd name="T115" fmla="*/ 58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87" h="190">
                    <a:moveTo>
                      <a:pt x="12" y="63"/>
                    </a:moveTo>
                    <a:lnTo>
                      <a:pt x="18" y="69"/>
                    </a:lnTo>
                    <a:lnTo>
                      <a:pt x="20" y="76"/>
                    </a:lnTo>
                    <a:lnTo>
                      <a:pt x="26" y="81"/>
                    </a:lnTo>
                    <a:lnTo>
                      <a:pt x="27" y="84"/>
                    </a:lnTo>
                    <a:lnTo>
                      <a:pt x="30" y="84"/>
                    </a:lnTo>
                    <a:lnTo>
                      <a:pt x="36" y="76"/>
                    </a:lnTo>
                    <a:lnTo>
                      <a:pt x="42" y="81"/>
                    </a:lnTo>
                    <a:lnTo>
                      <a:pt x="39" y="84"/>
                    </a:lnTo>
                    <a:lnTo>
                      <a:pt x="39" y="89"/>
                    </a:lnTo>
                    <a:lnTo>
                      <a:pt x="45" y="92"/>
                    </a:lnTo>
                    <a:lnTo>
                      <a:pt x="53" y="101"/>
                    </a:lnTo>
                    <a:lnTo>
                      <a:pt x="53" y="105"/>
                    </a:lnTo>
                    <a:lnTo>
                      <a:pt x="44" y="108"/>
                    </a:lnTo>
                    <a:lnTo>
                      <a:pt x="42" y="114"/>
                    </a:lnTo>
                    <a:lnTo>
                      <a:pt x="39" y="114"/>
                    </a:lnTo>
                    <a:lnTo>
                      <a:pt x="36" y="122"/>
                    </a:lnTo>
                    <a:lnTo>
                      <a:pt x="39" y="131"/>
                    </a:lnTo>
                    <a:lnTo>
                      <a:pt x="44" y="142"/>
                    </a:lnTo>
                    <a:lnTo>
                      <a:pt x="47" y="145"/>
                    </a:lnTo>
                    <a:lnTo>
                      <a:pt x="44" y="152"/>
                    </a:lnTo>
                    <a:lnTo>
                      <a:pt x="39" y="151"/>
                    </a:lnTo>
                    <a:lnTo>
                      <a:pt x="36" y="145"/>
                    </a:lnTo>
                    <a:lnTo>
                      <a:pt x="30" y="140"/>
                    </a:lnTo>
                    <a:lnTo>
                      <a:pt x="24" y="133"/>
                    </a:lnTo>
                    <a:lnTo>
                      <a:pt x="24" y="124"/>
                    </a:lnTo>
                    <a:lnTo>
                      <a:pt x="24" y="110"/>
                    </a:lnTo>
                    <a:lnTo>
                      <a:pt x="21" y="102"/>
                    </a:lnTo>
                    <a:lnTo>
                      <a:pt x="24" y="101"/>
                    </a:lnTo>
                    <a:lnTo>
                      <a:pt x="24" y="93"/>
                    </a:lnTo>
                    <a:lnTo>
                      <a:pt x="21" y="93"/>
                    </a:lnTo>
                    <a:lnTo>
                      <a:pt x="14" y="104"/>
                    </a:lnTo>
                    <a:lnTo>
                      <a:pt x="14" y="117"/>
                    </a:lnTo>
                    <a:lnTo>
                      <a:pt x="9" y="120"/>
                    </a:lnTo>
                    <a:lnTo>
                      <a:pt x="11" y="127"/>
                    </a:lnTo>
                    <a:lnTo>
                      <a:pt x="3" y="130"/>
                    </a:lnTo>
                    <a:lnTo>
                      <a:pt x="0" y="127"/>
                    </a:lnTo>
                    <a:lnTo>
                      <a:pt x="0" y="128"/>
                    </a:lnTo>
                    <a:lnTo>
                      <a:pt x="3" y="143"/>
                    </a:lnTo>
                    <a:lnTo>
                      <a:pt x="8" y="142"/>
                    </a:lnTo>
                    <a:lnTo>
                      <a:pt x="11" y="149"/>
                    </a:lnTo>
                    <a:lnTo>
                      <a:pt x="15" y="149"/>
                    </a:lnTo>
                    <a:lnTo>
                      <a:pt x="17" y="152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15" y="166"/>
                    </a:lnTo>
                    <a:lnTo>
                      <a:pt x="23" y="169"/>
                    </a:lnTo>
                    <a:lnTo>
                      <a:pt x="27" y="168"/>
                    </a:lnTo>
                    <a:lnTo>
                      <a:pt x="33" y="169"/>
                    </a:lnTo>
                    <a:lnTo>
                      <a:pt x="38" y="181"/>
                    </a:lnTo>
                    <a:lnTo>
                      <a:pt x="42" y="178"/>
                    </a:lnTo>
                    <a:lnTo>
                      <a:pt x="48" y="172"/>
                    </a:lnTo>
                    <a:lnTo>
                      <a:pt x="62" y="171"/>
                    </a:lnTo>
                    <a:lnTo>
                      <a:pt x="65" y="174"/>
                    </a:lnTo>
                    <a:lnTo>
                      <a:pt x="65" y="168"/>
                    </a:lnTo>
                    <a:lnTo>
                      <a:pt x="77" y="171"/>
                    </a:lnTo>
                    <a:lnTo>
                      <a:pt x="79" y="165"/>
                    </a:lnTo>
                    <a:lnTo>
                      <a:pt x="89" y="165"/>
                    </a:lnTo>
                    <a:lnTo>
                      <a:pt x="88" y="180"/>
                    </a:lnTo>
                    <a:lnTo>
                      <a:pt x="94" y="181"/>
                    </a:lnTo>
                    <a:lnTo>
                      <a:pt x="99" y="186"/>
                    </a:lnTo>
                    <a:lnTo>
                      <a:pt x="103" y="184"/>
                    </a:lnTo>
                    <a:lnTo>
                      <a:pt x="108" y="184"/>
                    </a:lnTo>
                    <a:lnTo>
                      <a:pt x="114" y="190"/>
                    </a:lnTo>
                    <a:lnTo>
                      <a:pt x="120" y="187"/>
                    </a:lnTo>
                    <a:lnTo>
                      <a:pt x="121" y="190"/>
                    </a:lnTo>
                    <a:lnTo>
                      <a:pt x="127" y="190"/>
                    </a:lnTo>
                    <a:lnTo>
                      <a:pt x="129" y="183"/>
                    </a:lnTo>
                    <a:lnTo>
                      <a:pt x="132" y="178"/>
                    </a:lnTo>
                    <a:lnTo>
                      <a:pt x="133" y="174"/>
                    </a:lnTo>
                    <a:lnTo>
                      <a:pt x="146" y="175"/>
                    </a:lnTo>
                    <a:lnTo>
                      <a:pt x="153" y="172"/>
                    </a:lnTo>
                    <a:lnTo>
                      <a:pt x="155" y="165"/>
                    </a:lnTo>
                    <a:lnTo>
                      <a:pt x="164" y="165"/>
                    </a:lnTo>
                    <a:lnTo>
                      <a:pt x="168" y="171"/>
                    </a:lnTo>
                    <a:lnTo>
                      <a:pt x="173" y="168"/>
                    </a:lnTo>
                    <a:lnTo>
                      <a:pt x="174" y="180"/>
                    </a:lnTo>
                    <a:lnTo>
                      <a:pt x="184" y="168"/>
                    </a:lnTo>
                    <a:lnTo>
                      <a:pt x="193" y="171"/>
                    </a:lnTo>
                    <a:lnTo>
                      <a:pt x="194" y="177"/>
                    </a:lnTo>
                    <a:lnTo>
                      <a:pt x="211" y="175"/>
                    </a:lnTo>
                    <a:lnTo>
                      <a:pt x="215" y="174"/>
                    </a:lnTo>
                    <a:lnTo>
                      <a:pt x="220" y="168"/>
                    </a:lnTo>
                    <a:lnTo>
                      <a:pt x="221" y="157"/>
                    </a:lnTo>
                    <a:lnTo>
                      <a:pt x="223" y="157"/>
                    </a:lnTo>
                    <a:lnTo>
                      <a:pt x="226" y="157"/>
                    </a:lnTo>
                    <a:lnTo>
                      <a:pt x="231" y="158"/>
                    </a:lnTo>
                    <a:lnTo>
                      <a:pt x="234" y="155"/>
                    </a:lnTo>
                    <a:lnTo>
                      <a:pt x="237" y="154"/>
                    </a:lnTo>
                    <a:lnTo>
                      <a:pt x="240" y="148"/>
                    </a:lnTo>
                    <a:lnTo>
                      <a:pt x="238" y="143"/>
                    </a:lnTo>
                    <a:lnTo>
                      <a:pt x="244" y="128"/>
                    </a:lnTo>
                    <a:lnTo>
                      <a:pt x="244" y="124"/>
                    </a:lnTo>
                    <a:lnTo>
                      <a:pt x="250" y="124"/>
                    </a:lnTo>
                    <a:lnTo>
                      <a:pt x="256" y="127"/>
                    </a:lnTo>
                    <a:lnTo>
                      <a:pt x="261" y="120"/>
                    </a:lnTo>
                    <a:lnTo>
                      <a:pt x="259" y="113"/>
                    </a:lnTo>
                    <a:lnTo>
                      <a:pt x="261" y="108"/>
                    </a:lnTo>
                    <a:lnTo>
                      <a:pt x="252" y="111"/>
                    </a:lnTo>
                    <a:lnTo>
                      <a:pt x="246" y="108"/>
                    </a:lnTo>
                    <a:lnTo>
                      <a:pt x="241" y="105"/>
                    </a:lnTo>
                    <a:lnTo>
                      <a:pt x="249" y="98"/>
                    </a:lnTo>
                    <a:lnTo>
                      <a:pt x="255" y="102"/>
                    </a:lnTo>
                    <a:lnTo>
                      <a:pt x="261" y="102"/>
                    </a:lnTo>
                    <a:lnTo>
                      <a:pt x="270" y="99"/>
                    </a:lnTo>
                    <a:lnTo>
                      <a:pt x="276" y="95"/>
                    </a:lnTo>
                    <a:lnTo>
                      <a:pt x="278" y="96"/>
                    </a:lnTo>
                    <a:lnTo>
                      <a:pt x="281" y="102"/>
                    </a:lnTo>
                    <a:lnTo>
                      <a:pt x="285" y="99"/>
                    </a:lnTo>
                    <a:lnTo>
                      <a:pt x="282" y="92"/>
                    </a:lnTo>
                    <a:lnTo>
                      <a:pt x="287" y="84"/>
                    </a:lnTo>
                    <a:lnTo>
                      <a:pt x="282" y="70"/>
                    </a:lnTo>
                    <a:lnTo>
                      <a:pt x="276" y="72"/>
                    </a:lnTo>
                    <a:lnTo>
                      <a:pt x="272" y="82"/>
                    </a:lnTo>
                    <a:lnTo>
                      <a:pt x="270" y="79"/>
                    </a:lnTo>
                    <a:lnTo>
                      <a:pt x="262" y="78"/>
                    </a:lnTo>
                    <a:lnTo>
                      <a:pt x="265" y="67"/>
                    </a:lnTo>
                    <a:lnTo>
                      <a:pt x="262" y="64"/>
                    </a:lnTo>
                    <a:lnTo>
                      <a:pt x="255" y="64"/>
                    </a:lnTo>
                    <a:lnTo>
                      <a:pt x="252" y="60"/>
                    </a:lnTo>
                    <a:lnTo>
                      <a:pt x="243" y="63"/>
                    </a:lnTo>
                    <a:lnTo>
                      <a:pt x="240" y="60"/>
                    </a:lnTo>
                    <a:lnTo>
                      <a:pt x="243" y="52"/>
                    </a:lnTo>
                    <a:lnTo>
                      <a:pt x="235" y="54"/>
                    </a:lnTo>
                    <a:lnTo>
                      <a:pt x="229" y="57"/>
                    </a:lnTo>
                    <a:lnTo>
                      <a:pt x="229" y="51"/>
                    </a:lnTo>
                    <a:lnTo>
                      <a:pt x="231" y="46"/>
                    </a:lnTo>
                    <a:lnTo>
                      <a:pt x="223" y="38"/>
                    </a:lnTo>
                    <a:lnTo>
                      <a:pt x="225" y="29"/>
                    </a:lnTo>
                    <a:lnTo>
                      <a:pt x="226" y="25"/>
                    </a:lnTo>
                    <a:lnTo>
                      <a:pt x="221" y="11"/>
                    </a:lnTo>
                    <a:lnTo>
                      <a:pt x="221" y="16"/>
                    </a:lnTo>
                    <a:lnTo>
                      <a:pt x="215" y="22"/>
                    </a:lnTo>
                    <a:lnTo>
                      <a:pt x="212" y="20"/>
                    </a:lnTo>
                    <a:lnTo>
                      <a:pt x="203" y="26"/>
                    </a:lnTo>
                    <a:lnTo>
                      <a:pt x="194" y="17"/>
                    </a:lnTo>
                    <a:lnTo>
                      <a:pt x="188" y="32"/>
                    </a:lnTo>
                    <a:lnTo>
                      <a:pt x="185" y="34"/>
                    </a:lnTo>
                    <a:lnTo>
                      <a:pt x="179" y="31"/>
                    </a:lnTo>
                    <a:lnTo>
                      <a:pt x="173" y="28"/>
                    </a:lnTo>
                    <a:lnTo>
                      <a:pt x="165" y="28"/>
                    </a:lnTo>
                    <a:lnTo>
                      <a:pt x="164" y="31"/>
                    </a:lnTo>
                    <a:lnTo>
                      <a:pt x="156" y="26"/>
                    </a:lnTo>
                    <a:lnTo>
                      <a:pt x="140" y="22"/>
                    </a:lnTo>
                    <a:lnTo>
                      <a:pt x="141" y="19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30" y="0"/>
                    </a:lnTo>
                    <a:lnTo>
                      <a:pt x="124" y="5"/>
                    </a:lnTo>
                    <a:lnTo>
                      <a:pt x="123" y="13"/>
                    </a:lnTo>
                    <a:lnTo>
                      <a:pt x="115" y="17"/>
                    </a:lnTo>
                    <a:lnTo>
                      <a:pt x="112" y="28"/>
                    </a:lnTo>
                    <a:lnTo>
                      <a:pt x="103" y="26"/>
                    </a:lnTo>
                    <a:lnTo>
                      <a:pt x="106" y="31"/>
                    </a:lnTo>
                    <a:lnTo>
                      <a:pt x="100" y="40"/>
                    </a:lnTo>
                    <a:lnTo>
                      <a:pt x="106" y="44"/>
                    </a:lnTo>
                    <a:lnTo>
                      <a:pt x="99" y="48"/>
                    </a:lnTo>
                    <a:lnTo>
                      <a:pt x="97" y="58"/>
                    </a:lnTo>
                    <a:lnTo>
                      <a:pt x="89" y="58"/>
                    </a:lnTo>
                    <a:lnTo>
                      <a:pt x="89" y="63"/>
                    </a:lnTo>
                    <a:lnTo>
                      <a:pt x="80" y="63"/>
                    </a:lnTo>
                    <a:lnTo>
                      <a:pt x="76" y="66"/>
                    </a:lnTo>
                    <a:lnTo>
                      <a:pt x="73" y="60"/>
                    </a:lnTo>
                    <a:lnTo>
                      <a:pt x="62" y="61"/>
                    </a:lnTo>
                    <a:lnTo>
                      <a:pt x="56" y="60"/>
                    </a:lnTo>
                    <a:lnTo>
                      <a:pt x="55" y="57"/>
                    </a:lnTo>
                    <a:lnTo>
                      <a:pt x="53" y="57"/>
                    </a:lnTo>
                    <a:lnTo>
                      <a:pt x="53" y="64"/>
                    </a:lnTo>
                    <a:lnTo>
                      <a:pt x="50" y="67"/>
                    </a:lnTo>
                    <a:lnTo>
                      <a:pt x="47" y="61"/>
                    </a:lnTo>
                    <a:lnTo>
                      <a:pt x="33" y="51"/>
                    </a:lnTo>
                    <a:lnTo>
                      <a:pt x="32" y="54"/>
                    </a:lnTo>
                    <a:lnTo>
                      <a:pt x="21" y="54"/>
                    </a:lnTo>
                    <a:lnTo>
                      <a:pt x="20" y="58"/>
                    </a:lnTo>
                    <a:lnTo>
                      <a:pt x="15" y="60"/>
                    </a:lnTo>
                    <a:lnTo>
                      <a:pt x="12" y="6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2" name="Freeform 5636">
                <a:extLst>
                  <a:ext uri="{FF2B5EF4-FFF2-40B4-BE49-F238E27FC236}">
                    <a16:creationId xmlns:a16="http://schemas.microsoft.com/office/drawing/2014/main" id="{6CF06C9D-EA34-034C-8B6C-F342ABBFA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841"/>
                <a:ext cx="143" cy="95"/>
              </a:xfrm>
              <a:custGeom>
                <a:avLst/>
                <a:gdLst>
                  <a:gd name="T0" fmla="*/ 20 w 287"/>
                  <a:gd name="T1" fmla="*/ 58 h 190"/>
                  <a:gd name="T2" fmla="*/ 33 w 287"/>
                  <a:gd name="T3" fmla="*/ 51 h 190"/>
                  <a:gd name="T4" fmla="*/ 53 w 287"/>
                  <a:gd name="T5" fmla="*/ 64 h 190"/>
                  <a:gd name="T6" fmla="*/ 56 w 287"/>
                  <a:gd name="T7" fmla="*/ 60 h 190"/>
                  <a:gd name="T8" fmla="*/ 76 w 287"/>
                  <a:gd name="T9" fmla="*/ 66 h 190"/>
                  <a:gd name="T10" fmla="*/ 89 w 287"/>
                  <a:gd name="T11" fmla="*/ 58 h 190"/>
                  <a:gd name="T12" fmla="*/ 106 w 287"/>
                  <a:gd name="T13" fmla="*/ 44 h 190"/>
                  <a:gd name="T14" fmla="*/ 103 w 287"/>
                  <a:gd name="T15" fmla="*/ 26 h 190"/>
                  <a:gd name="T16" fmla="*/ 123 w 287"/>
                  <a:gd name="T17" fmla="*/ 13 h 190"/>
                  <a:gd name="T18" fmla="*/ 146 w 287"/>
                  <a:gd name="T19" fmla="*/ 8 h 190"/>
                  <a:gd name="T20" fmla="*/ 140 w 287"/>
                  <a:gd name="T21" fmla="*/ 22 h 190"/>
                  <a:gd name="T22" fmla="*/ 165 w 287"/>
                  <a:gd name="T23" fmla="*/ 28 h 190"/>
                  <a:gd name="T24" fmla="*/ 185 w 287"/>
                  <a:gd name="T25" fmla="*/ 34 h 190"/>
                  <a:gd name="T26" fmla="*/ 203 w 287"/>
                  <a:gd name="T27" fmla="*/ 26 h 190"/>
                  <a:gd name="T28" fmla="*/ 221 w 287"/>
                  <a:gd name="T29" fmla="*/ 16 h 190"/>
                  <a:gd name="T30" fmla="*/ 225 w 287"/>
                  <a:gd name="T31" fmla="*/ 29 h 190"/>
                  <a:gd name="T32" fmla="*/ 229 w 287"/>
                  <a:gd name="T33" fmla="*/ 51 h 190"/>
                  <a:gd name="T34" fmla="*/ 243 w 287"/>
                  <a:gd name="T35" fmla="*/ 52 h 190"/>
                  <a:gd name="T36" fmla="*/ 252 w 287"/>
                  <a:gd name="T37" fmla="*/ 60 h 190"/>
                  <a:gd name="T38" fmla="*/ 265 w 287"/>
                  <a:gd name="T39" fmla="*/ 67 h 190"/>
                  <a:gd name="T40" fmla="*/ 272 w 287"/>
                  <a:gd name="T41" fmla="*/ 82 h 190"/>
                  <a:gd name="T42" fmla="*/ 287 w 287"/>
                  <a:gd name="T43" fmla="*/ 84 h 190"/>
                  <a:gd name="T44" fmla="*/ 281 w 287"/>
                  <a:gd name="T45" fmla="*/ 102 h 190"/>
                  <a:gd name="T46" fmla="*/ 270 w 287"/>
                  <a:gd name="T47" fmla="*/ 99 h 190"/>
                  <a:gd name="T48" fmla="*/ 249 w 287"/>
                  <a:gd name="T49" fmla="*/ 98 h 190"/>
                  <a:gd name="T50" fmla="*/ 252 w 287"/>
                  <a:gd name="T51" fmla="*/ 111 h 190"/>
                  <a:gd name="T52" fmla="*/ 261 w 287"/>
                  <a:gd name="T53" fmla="*/ 120 h 190"/>
                  <a:gd name="T54" fmla="*/ 244 w 287"/>
                  <a:gd name="T55" fmla="*/ 124 h 190"/>
                  <a:gd name="T56" fmla="*/ 240 w 287"/>
                  <a:gd name="T57" fmla="*/ 148 h 190"/>
                  <a:gd name="T58" fmla="*/ 231 w 287"/>
                  <a:gd name="T59" fmla="*/ 158 h 190"/>
                  <a:gd name="T60" fmla="*/ 221 w 287"/>
                  <a:gd name="T61" fmla="*/ 157 h 190"/>
                  <a:gd name="T62" fmla="*/ 211 w 287"/>
                  <a:gd name="T63" fmla="*/ 175 h 190"/>
                  <a:gd name="T64" fmla="*/ 184 w 287"/>
                  <a:gd name="T65" fmla="*/ 168 h 190"/>
                  <a:gd name="T66" fmla="*/ 168 w 287"/>
                  <a:gd name="T67" fmla="*/ 171 h 190"/>
                  <a:gd name="T68" fmla="*/ 153 w 287"/>
                  <a:gd name="T69" fmla="*/ 172 h 190"/>
                  <a:gd name="T70" fmla="*/ 132 w 287"/>
                  <a:gd name="T71" fmla="*/ 178 h 190"/>
                  <a:gd name="T72" fmla="*/ 121 w 287"/>
                  <a:gd name="T73" fmla="*/ 190 h 190"/>
                  <a:gd name="T74" fmla="*/ 108 w 287"/>
                  <a:gd name="T75" fmla="*/ 184 h 190"/>
                  <a:gd name="T76" fmla="*/ 94 w 287"/>
                  <a:gd name="T77" fmla="*/ 181 h 190"/>
                  <a:gd name="T78" fmla="*/ 79 w 287"/>
                  <a:gd name="T79" fmla="*/ 165 h 190"/>
                  <a:gd name="T80" fmla="*/ 65 w 287"/>
                  <a:gd name="T81" fmla="*/ 174 h 190"/>
                  <a:gd name="T82" fmla="*/ 42 w 287"/>
                  <a:gd name="T83" fmla="*/ 178 h 190"/>
                  <a:gd name="T84" fmla="*/ 27 w 287"/>
                  <a:gd name="T85" fmla="*/ 168 h 190"/>
                  <a:gd name="T86" fmla="*/ 20 w 287"/>
                  <a:gd name="T87" fmla="*/ 163 h 190"/>
                  <a:gd name="T88" fmla="*/ 15 w 287"/>
                  <a:gd name="T89" fmla="*/ 149 h 190"/>
                  <a:gd name="T90" fmla="*/ 3 w 287"/>
                  <a:gd name="T91" fmla="*/ 143 h 190"/>
                  <a:gd name="T92" fmla="*/ 3 w 287"/>
                  <a:gd name="T93" fmla="*/ 130 h 190"/>
                  <a:gd name="T94" fmla="*/ 14 w 287"/>
                  <a:gd name="T95" fmla="*/ 117 h 190"/>
                  <a:gd name="T96" fmla="*/ 24 w 287"/>
                  <a:gd name="T97" fmla="*/ 93 h 190"/>
                  <a:gd name="T98" fmla="*/ 24 w 287"/>
                  <a:gd name="T99" fmla="*/ 110 h 190"/>
                  <a:gd name="T100" fmla="*/ 30 w 287"/>
                  <a:gd name="T101" fmla="*/ 140 h 190"/>
                  <a:gd name="T102" fmla="*/ 44 w 287"/>
                  <a:gd name="T103" fmla="*/ 152 h 190"/>
                  <a:gd name="T104" fmla="*/ 39 w 287"/>
                  <a:gd name="T105" fmla="*/ 131 h 190"/>
                  <a:gd name="T106" fmla="*/ 42 w 287"/>
                  <a:gd name="T107" fmla="*/ 114 h 190"/>
                  <a:gd name="T108" fmla="*/ 53 w 287"/>
                  <a:gd name="T109" fmla="*/ 101 h 190"/>
                  <a:gd name="T110" fmla="*/ 39 w 287"/>
                  <a:gd name="T111" fmla="*/ 84 h 190"/>
                  <a:gd name="T112" fmla="*/ 30 w 287"/>
                  <a:gd name="T113" fmla="*/ 84 h 190"/>
                  <a:gd name="T114" fmla="*/ 20 w 287"/>
                  <a:gd name="T115" fmla="*/ 76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87" h="190">
                    <a:moveTo>
                      <a:pt x="12" y="63"/>
                    </a:moveTo>
                    <a:lnTo>
                      <a:pt x="15" y="60"/>
                    </a:lnTo>
                    <a:lnTo>
                      <a:pt x="20" y="58"/>
                    </a:lnTo>
                    <a:lnTo>
                      <a:pt x="21" y="54"/>
                    </a:lnTo>
                    <a:lnTo>
                      <a:pt x="32" y="54"/>
                    </a:lnTo>
                    <a:lnTo>
                      <a:pt x="33" y="51"/>
                    </a:lnTo>
                    <a:lnTo>
                      <a:pt x="47" y="61"/>
                    </a:lnTo>
                    <a:lnTo>
                      <a:pt x="50" y="67"/>
                    </a:lnTo>
                    <a:lnTo>
                      <a:pt x="53" y="64"/>
                    </a:lnTo>
                    <a:lnTo>
                      <a:pt x="53" y="57"/>
                    </a:lnTo>
                    <a:lnTo>
                      <a:pt x="55" y="57"/>
                    </a:lnTo>
                    <a:lnTo>
                      <a:pt x="56" y="60"/>
                    </a:lnTo>
                    <a:lnTo>
                      <a:pt x="62" y="61"/>
                    </a:lnTo>
                    <a:lnTo>
                      <a:pt x="73" y="60"/>
                    </a:lnTo>
                    <a:lnTo>
                      <a:pt x="76" y="66"/>
                    </a:lnTo>
                    <a:lnTo>
                      <a:pt x="80" y="63"/>
                    </a:lnTo>
                    <a:lnTo>
                      <a:pt x="89" y="63"/>
                    </a:lnTo>
                    <a:lnTo>
                      <a:pt x="89" y="58"/>
                    </a:lnTo>
                    <a:lnTo>
                      <a:pt x="97" y="58"/>
                    </a:lnTo>
                    <a:lnTo>
                      <a:pt x="99" y="48"/>
                    </a:lnTo>
                    <a:lnTo>
                      <a:pt x="106" y="44"/>
                    </a:lnTo>
                    <a:lnTo>
                      <a:pt x="100" y="40"/>
                    </a:lnTo>
                    <a:lnTo>
                      <a:pt x="106" y="31"/>
                    </a:lnTo>
                    <a:lnTo>
                      <a:pt x="103" y="26"/>
                    </a:lnTo>
                    <a:lnTo>
                      <a:pt x="112" y="28"/>
                    </a:lnTo>
                    <a:lnTo>
                      <a:pt x="115" y="17"/>
                    </a:lnTo>
                    <a:lnTo>
                      <a:pt x="123" y="13"/>
                    </a:lnTo>
                    <a:lnTo>
                      <a:pt x="124" y="5"/>
                    </a:lnTo>
                    <a:lnTo>
                      <a:pt x="130" y="0"/>
                    </a:lnTo>
                    <a:lnTo>
                      <a:pt x="146" y="8"/>
                    </a:lnTo>
                    <a:lnTo>
                      <a:pt x="146" y="14"/>
                    </a:lnTo>
                    <a:lnTo>
                      <a:pt x="141" y="19"/>
                    </a:lnTo>
                    <a:lnTo>
                      <a:pt x="140" y="22"/>
                    </a:lnTo>
                    <a:lnTo>
                      <a:pt x="156" y="26"/>
                    </a:lnTo>
                    <a:lnTo>
                      <a:pt x="164" y="31"/>
                    </a:lnTo>
                    <a:lnTo>
                      <a:pt x="165" y="28"/>
                    </a:lnTo>
                    <a:lnTo>
                      <a:pt x="173" y="28"/>
                    </a:lnTo>
                    <a:lnTo>
                      <a:pt x="179" y="31"/>
                    </a:lnTo>
                    <a:lnTo>
                      <a:pt x="185" y="34"/>
                    </a:lnTo>
                    <a:lnTo>
                      <a:pt x="188" y="32"/>
                    </a:lnTo>
                    <a:lnTo>
                      <a:pt x="194" y="17"/>
                    </a:lnTo>
                    <a:lnTo>
                      <a:pt x="203" y="26"/>
                    </a:lnTo>
                    <a:lnTo>
                      <a:pt x="212" y="20"/>
                    </a:lnTo>
                    <a:lnTo>
                      <a:pt x="215" y="22"/>
                    </a:lnTo>
                    <a:lnTo>
                      <a:pt x="221" y="16"/>
                    </a:lnTo>
                    <a:lnTo>
                      <a:pt x="221" y="11"/>
                    </a:lnTo>
                    <a:lnTo>
                      <a:pt x="226" y="25"/>
                    </a:lnTo>
                    <a:lnTo>
                      <a:pt x="225" y="29"/>
                    </a:lnTo>
                    <a:lnTo>
                      <a:pt x="223" y="38"/>
                    </a:lnTo>
                    <a:lnTo>
                      <a:pt x="231" y="46"/>
                    </a:lnTo>
                    <a:lnTo>
                      <a:pt x="229" y="51"/>
                    </a:lnTo>
                    <a:lnTo>
                      <a:pt x="229" y="57"/>
                    </a:lnTo>
                    <a:lnTo>
                      <a:pt x="235" y="54"/>
                    </a:lnTo>
                    <a:lnTo>
                      <a:pt x="243" y="52"/>
                    </a:lnTo>
                    <a:lnTo>
                      <a:pt x="240" y="60"/>
                    </a:lnTo>
                    <a:lnTo>
                      <a:pt x="243" y="63"/>
                    </a:lnTo>
                    <a:lnTo>
                      <a:pt x="252" y="60"/>
                    </a:lnTo>
                    <a:lnTo>
                      <a:pt x="255" y="64"/>
                    </a:lnTo>
                    <a:lnTo>
                      <a:pt x="262" y="64"/>
                    </a:lnTo>
                    <a:lnTo>
                      <a:pt x="265" y="67"/>
                    </a:lnTo>
                    <a:lnTo>
                      <a:pt x="262" y="78"/>
                    </a:lnTo>
                    <a:lnTo>
                      <a:pt x="270" y="79"/>
                    </a:lnTo>
                    <a:lnTo>
                      <a:pt x="272" y="82"/>
                    </a:lnTo>
                    <a:lnTo>
                      <a:pt x="276" y="72"/>
                    </a:lnTo>
                    <a:lnTo>
                      <a:pt x="282" y="70"/>
                    </a:lnTo>
                    <a:lnTo>
                      <a:pt x="287" y="84"/>
                    </a:lnTo>
                    <a:lnTo>
                      <a:pt x="282" y="92"/>
                    </a:lnTo>
                    <a:lnTo>
                      <a:pt x="285" y="99"/>
                    </a:lnTo>
                    <a:lnTo>
                      <a:pt x="281" y="102"/>
                    </a:lnTo>
                    <a:lnTo>
                      <a:pt x="278" y="96"/>
                    </a:lnTo>
                    <a:lnTo>
                      <a:pt x="276" y="95"/>
                    </a:lnTo>
                    <a:lnTo>
                      <a:pt x="270" y="99"/>
                    </a:lnTo>
                    <a:lnTo>
                      <a:pt x="261" y="102"/>
                    </a:lnTo>
                    <a:lnTo>
                      <a:pt x="255" y="102"/>
                    </a:lnTo>
                    <a:lnTo>
                      <a:pt x="249" y="98"/>
                    </a:lnTo>
                    <a:lnTo>
                      <a:pt x="241" y="105"/>
                    </a:lnTo>
                    <a:lnTo>
                      <a:pt x="246" y="108"/>
                    </a:lnTo>
                    <a:lnTo>
                      <a:pt x="252" y="111"/>
                    </a:lnTo>
                    <a:lnTo>
                      <a:pt x="261" y="108"/>
                    </a:lnTo>
                    <a:lnTo>
                      <a:pt x="259" y="113"/>
                    </a:lnTo>
                    <a:lnTo>
                      <a:pt x="261" y="120"/>
                    </a:lnTo>
                    <a:lnTo>
                      <a:pt x="256" y="127"/>
                    </a:lnTo>
                    <a:lnTo>
                      <a:pt x="250" y="124"/>
                    </a:lnTo>
                    <a:lnTo>
                      <a:pt x="244" y="124"/>
                    </a:lnTo>
                    <a:lnTo>
                      <a:pt x="244" y="128"/>
                    </a:lnTo>
                    <a:lnTo>
                      <a:pt x="238" y="143"/>
                    </a:lnTo>
                    <a:lnTo>
                      <a:pt x="240" y="148"/>
                    </a:lnTo>
                    <a:lnTo>
                      <a:pt x="237" y="154"/>
                    </a:lnTo>
                    <a:lnTo>
                      <a:pt x="234" y="155"/>
                    </a:lnTo>
                    <a:lnTo>
                      <a:pt x="231" y="158"/>
                    </a:lnTo>
                    <a:lnTo>
                      <a:pt x="226" y="157"/>
                    </a:lnTo>
                    <a:lnTo>
                      <a:pt x="223" y="157"/>
                    </a:lnTo>
                    <a:lnTo>
                      <a:pt x="221" y="157"/>
                    </a:lnTo>
                    <a:lnTo>
                      <a:pt x="220" y="168"/>
                    </a:lnTo>
                    <a:lnTo>
                      <a:pt x="215" y="174"/>
                    </a:lnTo>
                    <a:lnTo>
                      <a:pt x="211" y="175"/>
                    </a:lnTo>
                    <a:lnTo>
                      <a:pt x="194" y="177"/>
                    </a:lnTo>
                    <a:lnTo>
                      <a:pt x="193" y="171"/>
                    </a:lnTo>
                    <a:lnTo>
                      <a:pt x="184" y="168"/>
                    </a:lnTo>
                    <a:lnTo>
                      <a:pt x="174" y="180"/>
                    </a:lnTo>
                    <a:lnTo>
                      <a:pt x="173" y="168"/>
                    </a:lnTo>
                    <a:lnTo>
                      <a:pt x="168" y="171"/>
                    </a:lnTo>
                    <a:lnTo>
                      <a:pt x="164" y="165"/>
                    </a:lnTo>
                    <a:lnTo>
                      <a:pt x="155" y="165"/>
                    </a:lnTo>
                    <a:lnTo>
                      <a:pt x="153" y="172"/>
                    </a:lnTo>
                    <a:lnTo>
                      <a:pt x="146" y="175"/>
                    </a:lnTo>
                    <a:lnTo>
                      <a:pt x="133" y="174"/>
                    </a:lnTo>
                    <a:lnTo>
                      <a:pt x="132" y="178"/>
                    </a:lnTo>
                    <a:lnTo>
                      <a:pt x="129" y="183"/>
                    </a:lnTo>
                    <a:lnTo>
                      <a:pt x="127" y="190"/>
                    </a:lnTo>
                    <a:lnTo>
                      <a:pt x="121" y="190"/>
                    </a:lnTo>
                    <a:lnTo>
                      <a:pt x="120" y="187"/>
                    </a:lnTo>
                    <a:lnTo>
                      <a:pt x="114" y="190"/>
                    </a:lnTo>
                    <a:lnTo>
                      <a:pt x="108" y="184"/>
                    </a:lnTo>
                    <a:lnTo>
                      <a:pt x="103" y="184"/>
                    </a:lnTo>
                    <a:lnTo>
                      <a:pt x="99" y="186"/>
                    </a:lnTo>
                    <a:lnTo>
                      <a:pt x="94" y="181"/>
                    </a:lnTo>
                    <a:lnTo>
                      <a:pt x="88" y="180"/>
                    </a:lnTo>
                    <a:lnTo>
                      <a:pt x="89" y="165"/>
                    </a:lnTo>
                    <a:lnTo>
                      <a:pt x="79" y="165"/>
                    </a:lnTo>
                    <a:lnTo>
                      <a:pt x="77" y="171"/>
                    </a:lnTo>
                    <a:lnTo>
                      <a:pt x="65" y="168"/>
                    </a:lnTo>
                    <a:lnTo>
                      <a:pt x="65" y="174"/>
                    </a:lnTo>
                    <a:lnTo>
                      <a:pt x="62" y="171"/>
                    </a:lnTo>
                    <a:lnTo>
                      <a:pt x="48" y="172"/>
                    </a:lnTo>
                    <a:lnTo>
                      <a:pt x="42" y="178"/>
                    </a:lnTo>
                    <a:lnTo>
                      <a:pt x="38" y="181"/>
                    </a:lnTo>
                    <a:lnTo>
                      <a:pt x="33" y="169"/>
                    </a:lnTo>
                    <a:lnTo>
                      <a:pt x="27" y="168"/>
                    </a:lnTo>
                    <a:lnTo>
                      <a:pt x="23" y="169"/>
                    </a:lnTo>
                    <a:lnTo>
                      <a:pt x="15" y="166"/>
                    </a:lnTo>
                    <a:lnTo>
                      <a:pt x="20" y="163"/>
                    </a:lnTo>
                    <a:lnTo>
                      <a:pt x="17" y="158"/>
                    </a:lnTo>
                    <a:lnTo>
                      <a:pt x="17" y="152"/>
                    </a:lnTo>
                    <a:lnTo>
                      <a:pt x="15" y="149"/>
                    </a:lnTo>
                    <a:lnTo>
                      <a:pt x="11" y="149"/>
                    </a:lnTo>
                    <a:lnTo>
                      <a:pt x="8" y="142"/>
                    </a:lnTo>
                    <a:lnTo>
                      <a:pt x="3" y="143"/>
                    </a:lnTo>
                    <a:lnTo>
                      <a:pt x="0" y="128"/>
                    </a:lnTo>
                    <a:lnTo>
                      <a:pt x="0" y="127"/>
                    </a:lnTo>
                    <a:lnTo>
                      <a:pt x="3" y="130"/>
                    </a:lnTo>
                    <a:lnTo>
                      <a:pt x="11" y="127"/>
                    </a:lnTo>
                    <a:lnTo>
                      <a:pt x="9" y="120"/>
                    </a:lnTo>
                    <a:lnTo>
                      <a:pt x="14" y="117"/>
                    </a:lnTo>
                    <a:lnTo>
                      <a:pt x="14" y="104"/>
                    </a:lnTo>
                    <a:lnTo>
                      <a:pt x="21" y="93"/>
                    </a:lnTo>
                    <a:lnTo>
                      <a:pt x="24" y="93"/>
                    </a:lnTo>
                    <a:lnTo>
                      <a:pt x="24" y="101"/>
                    </a:lnTo>
                    <a:lnTo>
                      <a:pt x="21" y="102"/>
                    </a:lnTo>
                    <a:lnTo>
                      <a:pt x="24" y="110"/>
                    </a:lnTo>
                    <a:lnTo>
                      <a:pt x="24" y="124"/>
                    </a:lnTo>
                    <a:lnTo>
                      <a:pt x="24" y="133"/>
                    </a:lnTo>
                    <a:lnTo>
                      <a:pt x="30" y="140"/>
                    </a:lnTo>
                    <a:lnTo>
                      <a:pt x="36" y="145"/>
                    </a:lnTo>
                    <a:lnTo>
                      <a:pt x="39" y="151"/>
                    </a:lnTo>
                    <a:lnTo>
                      <a:pt x="44" y="152"/>
                    </a:lnTo>
                    <a:lnTo>
                      <a:pt x="47" y="145"/>
                    </a:lnTo>
                    <a:lnTo>
                      <a:pt x="44" y="142"/>
                    </a:lnTo>
                    <a:lnTo>
                      <a:pt x="39" y="131"/>
                    </a:lnTo>
                    <a:lnTo>
                      <a:pt x="36" y="122"/>
                    </a:lnTo>
                    <a:lnTo>
                      <a:pt x="39" y="114"/>
                    </a:lnTo>
                    <a:lnTo>
                      <a:pt x="42" y="114"/>
                    </a:lnTo>
                    <a:lnTo>
                      <a:pt x="44" y="108"/>
                    </a:lnTo>
                    <a:lnTo>
                      <a:pt x="53" y="105"/>
                    </a:lnTo>
                    <a:lnTo>
                      <a:pt x="53" y="101"/>
                    </a:lnTo>
                    <a:lnTo>
                      <a:pt x="45" y="92"/>
                    </a:lnTo>
                    <a:lnTo>
                      <a:pt x="39" y="89"/>
                    </a:lnTo>
                    <a:lnTo>
                      <a:pt x="39" y="84"/>
                    </a:lnTo>
                    <a:lnTo>
                      <a:pt x="42" y="81"/>
                    </a:lnTo>
                    <a:lnTo>
                      <a:pt x="36" y="76"/>
                    </a:lnTo>
                    <a:lnTo>
                      <a:pt x="30" y="84"/>
                    </a:lnTo>
                    <a:lnTo>
                      <a:pt x="27" y="84"/>
                    </a:lnTo>
                    <a:lnTo>
                      <a:pt x="26" y="81"/>
                    </a:lnTo>
                    <a:lnTo>
                      <a:pt x="20" y="76"/>
                    </a:lnTo>
                    <a:lnTo>
                      <a:pt x="18" y="69"/>
                    </a:lnTo>
                    <a:lnTo>
                      <a:pt x="12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3" name="Freeform 5637">
                <a:extLst>
                  <a:ext uri="{FF2B5EF4-FFF2-40B4-BE49-F238E27FC236}">
                    <a16:creationId xmlns:a16="http://schemas.microsoft.com/office/drawing/2014/main" id="{7323ADBE-2DB0-7D65-BFDE-E29C9D8B1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841"/>
                <a:ext cx="143" cy="95"/>
              </a:xfrm>
              <a:custGeom>
                <a:avLst/>
                <a:gdLst>
                  <a:gd name="T0" fmla="*/ 20 w 287"/>
                  <a:gd name="T1" fmla="*/ 58 h 190"/>
                  <a:gd name="T2" fmla="*/ 33 w 287"/>
                  <a:gd name="T3" fmla="*/ 51 h 190"/>
                  <a:gd name="T4" fmla="*/ 53 w 287"/>
                  <a:gd name="T5" fmla="*/ 64 h 190"/>
                  <a:gd name="T6" fmla="*/ 56 w 287"/>
                  <a:gd name="T7" fmla="*/ 60 h 190"/>
                  <a:gd name="T8" fmla="*/ 76 w 287"/>
                  <a:gd name="T9" fmla="*/ 66 h 190"/>
                  <a:gd name="T10" fmla="*/ 89 w 287"/>
                  <a:gd name="T11" fmla="*/ 58 h 190"/>
                  <a:gd name="T12" fmla="*/ 106 w 287"/>
                  <a:gd name="T13" fmla="*/ 44 h 190"/>
                  <a:gd name="T14" fmla="*/ 103 w 287"/>
                  <a:gd name="T15" fmla="*/ 26 h 190"/>
                  <a:gd name="T16" fmla="*/ 123 w 287"/>
                  <a:gd name="T17" fmla="*/ 13 h 190"/>
                  <a:gd name="T18" fmla="*/ 146 w 287"/>
                  <a:gd name="T19" fmla="*/ 8 h 190"/>
                  <a:gd name="T20" fmla="*/ 140 w 287"/>
                  <a:gd name="T21" fmla="*/ 22 h 190"/>
                  <a:gd name="T22" fmla="*/ 165 w 287"/>
                  <a:gd name="T23" fmla="*/ 28 h 190"/>
                  <a:gd name="T24" fmla="*/ 185 w 287"/>
                  <a:gd name="T25" fmla="*/ 34 h 190"/>
                  <a:gd name="T26" fmla="*/ 203 w 287"/>
                  <a:gd name="T27" fmla="*/ 26 h 190"/>
                  <a:gd name="T28" fmla="*/ 221 w 287"/>
                  <a:gd name="T29" fmla="*/ 16 h 190"/>
                  <a:gd name="T30" fmla="*/ 225 w 287"/>
                  <a:gd name="T31" fmla="*/ 29 h 190"/>
                  <a:gd name="T32" fmla="*/ 229 w 287"/>
                  <a:gd name="T33" fmla="*/ 51 h 190"/>
                  <a:gd name="T34" fmla="*/ 243 w 287"/>
                  <a:gd name="T35" fmla="*/ 52 h 190"/>
                  <a:gd name="T36" fmla="*/ 252 w 287"/>
                  <a:gd name="T37" fmla="*/ 60 h 190"/>
                  <a:gd name="T38" fmla="*/ 265 w 287"/>
                  <a:gd name="T39" fmla="*/ 67 h 190"/>
                  <a:gd name="T40" fmla="*/ 272 w 287"/>
                  <a:gd name="T41" fmla="*/ 82 h 190"/>
                  <a:gd name="T42" fmla="*/ 287 w 287"/>
                  <a:gd name="T43" fmla="*/ 84 h 190"/>
                  <a:gd name="T44" fmla="*/ 281 w 287"/>
                  <a:gd name="T45" fmla="*/ 102 h 190"/>
                  <a:gd name="T46" fmla="*/ 270 w 287"/>
                  <a:gd name="T47" fmla="*/ 99 h 190"/>
                  <a:gd name="T48" fmla="*/ 249 w 287"/>
                  <a:gd name="T49" fmla="*/ 98 h 190"/>
                  <a:gd name="T50" fmla="*/ 252 w 287"/>
                  <a:gd name="T51" fmla="*/ 111 h 190"/>
                  <a:gd name="T52" fmla="*/ 261 w 287"/>
                  <a:gd name="T53" fmla="*/ 120 h 190"/>
                  <a:gd name="T54" fmla="*/ 244 w 287"/>
                  <a:gd name="T55" fmla="*/ 124 h 190"/>
                  <a:gd name="T56" fmla="*/ 240 w 287"/>
                  <a:gd name="T57" fmla="*/ 148 h 190"/>
                  <a:gd name="T58" fmla="*/ 231 w 287"/>
                  <a:gd name="T59" fmla="*/ 158 h 190"/>
                  <a:gd name="T60" fmla="*/ 221 w 287"/>
                  <a:gd name="T61" fmla="*/ 157 h 190"/>
                  <a:gd name="T62" fmla="*/ 211 w 287"/>
                  <a:gd name="T63" fmla="*/ 175 h 190"/>
                  <a:gd name="T64" fmla="*/ 184 w 287"/>
                  <a:gd name="T65" fmla="*/ 168 h 190"/>
                  <a:gd name="T66" fmla="*/ 168 w 287"/>
                  <a:gd name="T67" fmla="*/ 171 h 190"/>
                  <a:gd name="T68" fmla="*/ 153 w 287"/>
                  <a:gd name="T69" fmla="*/ 172 h 190"/>
                  <a:gd name="T70" fmla="*/ 132 w 287"/>
                  <a:gd name="T71" fmla="*/ 178 h 190"/>
                  <a:gd name="T72" fmla="*/ 121 w 287"/>
                  <a:gd name="T73" fmla="*/ 190 h 190"/>
                  <a:gd name="T74" fmla="*/ 108 w 287"/>
                  <a:gd name="T75" fmla="*/ 184 h 190"/>
                  <a:gd name="T76" fmla="*/ 94 w 287"/>
                  <a:gd name="T77" fmla="*/ 181 h 190"/>
                  <a:gd name="T78" fmla="*/ 79 w 287"/>
                  <a:gd name="T79" fmla="*/ 165 h 190"/>
                  <a:gd name="T80" fmla="*/ 65 w 287"/>
                  <a:gd name="T81" fmla="*/ 174 h 190"/>
                  <a:gd name="T82" fmla="*/ 42 w 287"/>
                  <a:gd name="T83" fmla="*/ 178 h 190"/>
                  <a:gd name="T84" fmla="*/ 27 w 287"/>
                  <a:gd name="T85" fmla="*/ 168 h 190"/>
                  <a:gd name="T86" fmla="*/ 20 w 287"/>
                  <a:gd name="T87" fmla="*/ 163 h 190"/>
                  <a:gd name="T88" fmla="*/ 15 w 287"/>
                  <a:gd name="T89" fmla="*/ 149 h 190"/>
                  <a:gd name="T90" fmla="*/ 3 w 287"/>
                  <a:gd name="T91" fmla="*/ 143 h 190"/>
                  <a:gd name="T92" fmla="*/ 3 w 287"/>
                  <a:gd name="T93" fmla="*/ 130 h 190"/>
                  <a:gd name="T94" fmla="*/ 14 w 287"/>
                  <a:gd name="T95" fmla="*/ 117 h 190"/>
                  <a:gd name="T96" fmla="*/ 24 w 287"/>
                  <a:gd name="T97" fmla="*/ 93 h 190"/>
                  <a:gd name="T98" fmla="*/ 24 w 287"/>
                  <a:gd name="T99" fmla="*/ 110 h 190"/>
                  <a:gd name="T100" fmla="*/ 30 w 287"/>
                  <a:gd name="T101" fmla="*/ 140 h 190"/>
                  <a:gd name="T102" fmla="*/ 44 w 287"/>
                  <a:gd name="T103" fmla="*/ 152 h 190"/>
                  <a:gd name="T104" fmla="*/ 39 w 287"/>
                  <a:gd name="T105" fmla="*/ 131 h 190"/>
                  <a:gd name="T106" fmla="*/ 42 w 287"/>
                  <a:gd name="T107" fmla="*/ 114 h 190"/>
                  <a:gd name="T108" fmla="*/ 53 w 287"/>
                  <a:gd name="T109" fmla="*/ 101 h 190"/>
                  <a:gd name="T110" fmla="*/ 39 w 287"/>
                  <a:gd name="T111" fmla="*/ 84 h 190"/>
                  <a:gd name="T112" fmla="*/ 30 w 287"/>
                  <a:gd name="T113" fmla="*/ 84 h 190"/>
                  <a:gd name="T114" fmla="*/ 20 w 287"/>
                  <a:gd name="T115" fmla="*/ 76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87" h="190">
                    <a:moveTo>
                      <a:pt x="12" y="63"/>
                    </a:moveTo>
                    <a:lnTo>
                      <a:pt x="15" y="60"/>
                    </a:lnTo>
                    <a:lnTo>
                      <a:pt x="20" y="58"/>
                    </a:lnTo>
                    <a:lnTo>
                      <a:pt x="21" y="54"/>
                    </a:lnTo>
                    <a:lnTo>
                      <a:pt x="32" y="54"/>
                    </a:lnTo>
                    <a:lnTo>
                      <a:pt x="33" y="51"/>
                    </a:lnTo>
                    <a:lnTo>
                      <a:pt x="47" y="61"/>
                    </a:lnTo>
                    <a:lnTo>
                      <a:pt x="50" y="67"/>
                    </a:lnTo>
                    <a:lnTo>
                      <a:pt x="53" y="64"/>
                    </a:lnTo>
                    <a:lnTo>
                      <a:pt x="53" y="57"/>
                    </a:lnTo>
                    <a:lnTo>
                      <a:pt x="55" y="57"/>
                    </a:lnTo>
                    <a:lnTo>
                      <a:pt x="56" y="60"/>
                    </a:lnTo>
                    <a:lnTo>
                      <a:pt x="62" y="61"/>
                    </a:lnTo>
                    <a:lnTo>
                      <a:pt x="73" y="60"/>
                    </a:lnTo>
                    <a:lnTo>
                      <a:pt x="76" y="66"/>
                    </a:lnTo>
                    <a:lnTo>
                      <a:pt x="80" y="63"/>
                    </a:lnTo>
                    <a:lnTo>
                      <a:pt x="89" y="63"/>
                    </a:lnTo>
                    <a:lnTo>
                      <a:pt x="89" y="58"/>
                    </a:lnTo>
                    <a:lnTo>
                      <a:pt x="97" y="58"/>
                    </a:lnTo>
                    <a:lnTo>
                      <a:pt x="99" y="48"/>
                    </a:lnTo>
                    <a:lnTo>
                      <a:pt x="106" y="44"/>
                    </a:lnTo>
                    <a:lnTo>
                      <a:pt x="100" y="40"/>
                    </a:lnTo>
                    <a:lnTo>
                      <a:pt x="106" y="31"/>
                    </a:lnTo>
                    <a:lnTo>
                      <a:pt x="103" y="26"/>
                    </a:lnTo>
                    <a:lnTo>
                      <a:pt x="112" y="28"/>
                    </a:lnTo>
                    <a:lnTo>
                      <a:pt x="115" y="17"/>
                    </a:lnTo>
                    <a:lnTo>
                      <a:pt x="123" y="13"/>
                    </a:lnTo>
                    <a:lnTo>
                      <a:pt x="124" y="5"/>
                    </a:lnTo>
                    <a:lnTo>
                      <a:pt x="130" y="0"/>
                    </a:lnTo>
                    <a:lnTo>
                      <a:pt x="146" y="8"/>
                    </a:lnTo>
                    <a:lnTo>
                      <a:pt x="146" y="14"/>
                    </a:lnTo>
                    <a:lnTo>
                      <a:pt x="141" y="19"/>
                    </a:lnTo>
                    <a:lnTo>
                      <a:pt x="140" y="22"/>
                    </a:lnTo>
                    <a:lnTo>
                      <a:pt x="156" y="26"/>
                    </a:lnTo>
                    <a:lnTo>
                      <a:pt x="164" y="31"/>
                    </a:lnTo>
                    <a:lnTo>
                      <a:pt x="165" y="28"/>
                    </a:lnTo>
                    <a:lnTo>
                      <a:pt x="173" y="28"/>
                    </a:lnTo>
                    <a:lnTo>
                      <a:pt x="179" y="31"/>
                    </a:lnTo>
                    <a:lnTo>
                      <a:pt x="185" y="34"/>
                    </a:lnTo>
                    <a:lnTo>
                      <a:pt x="188" y="32"/>
                    </a:lnTo>
                    <a:lnTo>
                      <a:pt x="194" y="17"/>
                    </a:lnTo>
                    <a:lnTo>
                      <a:pt x="203" y="26"/>
                    </a:lnTo>
                    <a:lnTo>
                      <a:pt x="212" y="20"/>
                    </a:lnTo>
                    <a:lnTo>
                      <a:pt x="215" y="22"/>
                    </a:lnTo>
                    <a:lnTo>
                      <a:pt x="221" y="16"/>
                    </a:lnTo>
                    <a:lnTo>
                      <a:pt x="221" y="11"/>
                    </a:lnTo>
                    <a:lnTo>
                      <a:pt x="226" y="25"/>
                    </a:lnTo>
                    <a:lnTo>
                      <a:pt x="225" y="29"/>
                    </a:lnTo>
                    <a:lnTo>
                      <a:pt x="223" y="38"/>
                    </a:lnTo>
                    <a:lnTo>
                      <a:pt x="231" y="46"/>
                    </a:lnTo>
                    <a:lnTo>
                      <a:pt x="229" y="51"/>
                    </a:lnTo>
                    <a:lnTo>
                      <a:pt x="229" y="57"/>
                    </a:lnTo>
                    <a:lnTo>
                      <a:pt x="235" y="54"/>
                    </a:lnTo>
                    <a:lnTo>
                      <a:pt x="243" y="52"/>
                    </a:lnTo>
                    <a:lnTo>
                      <a:pt x="240" y="60"/>
                    </a:lnTo>
                    <a:lnTo>
                      <a:pt x="243" y="63"/>
                    </a:lnTo>
                    <a:lnTo>
                      <a:pt x="252" y="60"/>
                    </a:lnTo>
                    <a:lnTo>
                      <a:pt x="255" y="64"/>
                    </a:lnTo>
                    <a:lnTo>
                      <a:pt x="262" y="64"/>
                    </a:lnTo>
                    <a:lnTo>
                      <a:pt x="265" y="67"/>
                    </a:lnTo>
                    <a:lnTo>
                      <a:pt x="262" y="78"/>
                    </a:lnTo>
                    <a:lnTo>
                      <a:pt x="270" y="79"/>
                    </a:lnTo>
                    <a:lnTo>
                      <a:pt x="272" y="82"/>
                    </a:lnTo>
                    <a:lnTo>
                      <a:pt x="276" y="72"/>
                    </a:lnTo>
                    <a:lnTo>
                      <a:pt x="282" y="70"/>
                    </a:lnTo>
                    <a:lnTo>
                      <a:pt x="287" y="84"/>
                    </a:lnTo>
                    <a:lnTo>
                      <a:pt x="282" y="92"/>
                    </a:lnTo>
                    <a:lnTo>
                      <a:pt x="285" y="99"/>
                    </a:lnTo>
                    <a:lnTo>
                      <a:pt x="281" y="102"/>
                    </a:lnTo>
                    <a:lnTo>
                      <a:pt x="278" y="96"/>
                    </a:lnTo>
                    <a:lnTo>
                      <a:pt x="276" y="95"/>
                    </a:lnTo>
                    <a:lnTo>
                      <a:pt x="270" y="99"/>
                    </a:lnTo>
                    <a:lnTo>
                      <a:pt x="261" y="102"/>
                    </a:lnTo>
                    <a:lnTo>
                      <a:pt x="255" y="102"/>
                    </a:lnTo>
                    <a:lnTo>
                      <a:pt x="249" y="98"/>
                    </a:lnTo>
                    <a:lnTo>
                      <a:pt x="241" y="105"/>
                    </a:lnTo>
                    <a:lnTo>
                      <a:pt x="246" y="108"/>
                    </a:lnTo>
                    <a:lnTo>
                      <a:pt x="252" y="111"/>
                    </a:lnTo>
                    <a:lnTo>
                      <a:pt x="261" y="108"/>
                    </a:lnTo>
                    <a:lnTo>
                      <a:pt x="259" y="113"/>
                    </a:lnTo>
                    <a:lnTo>
                      <a:pt x="261" y="120"/>
                    </a:lnTo>
                    <a:lnTo>
                      <a:pt x="256" y="127"/>
                    </a:lnTo>
                    <a:lnTo>
                      <a:pt x="250" y="124"/>
                    </a:lnTo>
                    <a:lnTo>
                      <a:pt x="244" y="124"/>
                    </a:lnTo>
                    <a:lnTo>
                      <a:pt x="244" y="128"/>
                    </a:lnTo>
                    <a:lnTo>
                      <a:pt x="238" y="143"/>
                    </a:lnTo>
                    <a:lnTo>
                      <a:pt x="240" y="148"/>
                    </a:lnTo>
                    <a:lnTo>
                      <a:pt x="237" y="154"/>
                    </a:lnTo>
                    <a:lnTo>
                      <a:pt x="234" y="155"/>
                    </a:lnTo>
                    <a:lnTo>
                      <a:pt x="231" y="158"/>
                    </a:lnTo>
                    <a:lnTo>
                      <a:pt x="226" y="157"/>
                    </a:lnTo>
                    <a:lnTo>
                      <a:pt x="223" y="157"/>
                    </a:lnTo>
                    <a:lnTo>
                      <a:pt x="221" y="157"/>
                    </a:lnTo>
                    <a:lnTo>
                      <a:pt x="220" y="168"/>
                    </a:lnTo>
                    <a:lnTo>
                      <a:pt x="215" y="174"/>
                    </a:lnTo>
                    <a:lnTo>
                      <a:pt x="211" y="175"/>
                    </a:lnTo>
                    <a:lnTo>
                      <a:pt x="194" y="177"/>
                    </a:lnTo>
                    <a:lnTo>
                      <a:pt x="193" y="171"/>
                    </a:lnTo>
                    <a:lnTo>
                      <a:pt x="184" y="168"/>
                    </a:lnTo>
                    <a:lnTo>
                      <a:pt x="174" y="180"/>
                    </a:lnTo>
                    <a:lnTo>
                      <a:pt x="173" y="168"/>
                    </a:lnTo>
                    <a:lnTo>
                      <a:pt x="168" y="171"/>
                    </a:lnTo>
                    <a:lnTo>
                      <a:pt x="164" y="165"/>
                    </a:lnTo>
                    <a:lnTo>
                      <a:pt x="155" y="165"/>
                    </a:lnTo>
                    <a:lnTo>
                      <a:pt x="153" y="172"/>
                    </a:lnTo>
                    <a:lnTo>
                      <a:pt x="146" y="175"/>
                    </a:lnTo>
                    <a:lnTo>
                      <a:pt x="133" y="174"/>
                    </a:lnTo>
                    <a:lnTo>
                      <a:pt x="132" y="178"/>
                    </a:lnTo>
                    <a:lnTo>
                      <a:pt x="129" y="183"/>
                    </a:lnTo>
                    <a:lnTo>
                      <a:pt x="127" y="190"/>
                    </a:lnTo>
                    <a:lnTo>
                      <a:pt x="121" y="190"/>
                    </a:lnTo>
                    <a:lnTo>
                      <a:pt x="120" y="187"/>
                    </a:lnTo>
                    <a:lnTo>
                      <a:pt x="114" y="190"/>
                    </a:lnTo>
                    <a:lnTo>
                      <a:pt x="108" y="184"/>
                    </a:lnTo>
                    <a:lnTo>
                      <a:pt x="103" y="184"/>
                    </a:lnTo>
                    <a:lnTo>
                      <a:pt x="99" y="186"/>
                    </a:lnTo>
                    <a:lnTo>
                      <a:pt x="94" y="181"/>
                    </a:lnTo>
                    <a:lnTo>
                      <a:pt x="88" y="180"/>
                    </a:lnTo>
                    <a:lnTo>
                      <a:pt x="89" y="165"/>
                    </a:lnTo>
                    <a:lnTo>
                      <a:pt x="79" y="165"/>
                    </a:lnTo>
                    <a:lnTo>
                      <a:pt x="77" y="171"/>
                    </a:lnTo>
                    <a:lnTo>
                      <a:pt x="65" y="168"/>
                    </a:lnTo>
                    <a:lnTo>
                      <a:pt x="65" y="174"/>
                    </a:lnTo>
                    <a:lnTo>
                      <a:pt x="62" y="171"/>
                    </a:lnTo>
                    <a:lnTo>
                      <a:pt x="48" y="172"/>
                    </a:lnTo>
                    <a:lnTo>
                      <a:pt x="42" y="178"/>
                    </a:lnTo>
                    <a:lnTo>
                      <a:pt x="38" y="181"/>
                    </a:lnTo>
                    <a:lnTo>
                      <a:pt x="33" y="169"/>
                    </a:lnTo>
                    <a:lnTo>
                      <a:pt x="27" y="168"/>
                    </a:lnTo>
                    <a:lnTo>
                      <a:pt x="23" y="169"/>
                    </a:lnTo>
                    <a:lnTo>
                      <a:pt x="15" y="166"/>
                    </a:lnTo>
                    <a:lnTo>
                      <a:pt x="20" y="163"/>
                    </a:lnTo>
                    <a:lnTo>
                      <a:pt x="17" y="158"/>
                    </a:lnTo>
                    <a:lnTo>
                      <a:pt x="17" y="152"/>
                    </a:lnTo>
                    <a:lnTo>
                      <a:pt x="15" y="149"/>
                    </a:lnTo>
                    <a:lnTo>
                      <a:pt x="11" y="149"/>
                    </a:lnTo>
                    <a:lnTo>
                      <a:pt x="8" y="142"/>
                    </a:lnTo>
                    <a:lnTo>
                      <a:pt x="3" y="143"/>
                    </a:lnTo>
                    <a:lnTo>
                      <a:pt x="0" y="128"/>
                    </a:lnTo>
                    <a:lnTo>
                      <a:pt x="0" y="127"/>
                    </a:lnTo>
                    <a:lnTo>
                      <a:pt x="3" y="130"/>
                    </a:lnTo>
                    <a:lnTo>
                      <a:pt x="11" y="127"/>
                    </a:lnTo>
                    <a:lnTo>
                      <a:pt x="9" y="120"/>
                    </a:lnTo>
                    <a:lnTo>
                      <a:pt x="14" y="117"/>
                    </a:lnTo>
                    <a:lnTo>
                      <a:pt x="14" y="104"/>
                    </a:lnTo>
                    <a:lnTo>
                      <a:pt x="21" y="93"/>
                    </a:lnTo>
                    <a:lnTo>
                      <a:pt x="24" y="93"/>
                    </a:lnTo>
                    <a:lnTo>
                      <a:pt x="24" y="101"/>
                    </a:lnTo>
                    <a:lnTo>
                      <a:pt x="21" y="102"/>
                    </a:lnTo>
                    <a:lnTo>
                      <a:pt x="24" y="110"/>
                    </a:lnTo>
                    <a:lnTo>
                      <a:pt x="24" y="124"/>
                    </a:lnTo>
                    <a:lnTo>
                      <a:pt x="24" y="133"/>
                    </a:lnTo>
                    <a:lnTo>
                      <a:pt x="30" y="140"/>
                    </a:lnTo>
                    <a:lnTo>
                      <a:pt x="36" y="145"/>
                    </a:lnTo>
                    <a:lnTo>
                      <a:pt x="39" y="151"/>
                    </a:lnTo>
                    <a:lnTo>
                      <a:pt x="44" y="152"/>
                    </a:lnTo>
                    <a:lnTo>
                      <a:pt x="47" y="145"/>
                    </a:lnTo>
                    <a:lnTo>
                      <a:pt x="44" y="142"/>
                    </a:lnTo>
                    <a:lnTo>
                      <a:pt x="39" y="131"/>
                    </a:lnTo>
                    <a:lnTo>
                      <a:pt x="36" y="122"/>
                    </a:lnTo>
                    <a:lnTo>
                      <a:pt x="39" y="114"/>
                    </a:lnTo>
                    <a:lnTo>
                      <a:pt x="42" y="114"/>
                    </a:lnTo>
                    <a:lnTo>
                      <a:pt x="44" y="108"/>
                    </a:lnTo>
                    <a:lnTo>
                      <a:pt x="53" y="105"/>
                    </a:lnTo>
                    <a:lnTo>
                      <a:pt x="53" y="101"/>
                    </a:lnTo>
                    <a:lnTo>
                      <a:pt x="45" y="92"/>
                    </a:lnTo>
                    <a:lnTo>
                      <a:pt x="39" y="89"/>
                    </a:lnTo>
                    <a:lnTo>
                      <a:pt x="39" y="84"/>
                    </a:lnTo>
                    <a:lnTo>
                      <a:pt x="42" y="81"/>
                    </a:lnTo>
                    <a:lnTo>
                      <a:pt x="36" y="76"/>
                    </a:lnTo>
                    <a:lnTo>
                      <a:pt x="30" y="84"/>
                    </a:lnTo>
                    <a:lnTo>
                      <a:pt x="27" y="84"/>
                    </a:lnTo>
                    <a:lnTo>
                      <a:pt x="26" y="81"/>
                    </a:lnTo>
                    <a:lnTo>
                      <a:pt x="20" y="76"/>
                    </a:lnTo>
                    <a:lnTo>
                      <a:pt x="18" y="69"/>
                    </a:lnTo>
                    <a:lnTo>
                      <a:pt x="12" y="6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4" name="Freeform 5638">
                <a:extLst>
                  <a:ext uri="{FF2B5EF4-FFF2-40B4-BE49-F238E27FC236}">
                    <a16:creationId xmlns:a16="http://schemas.microsoft.com/office/drawing/2014/main" id="{F114B4D8-8172-D433-9076-ACCF0C195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946"/>
                <a:ext cx="129" cy="98"/>
              </a:xfrm>
              <a:custGeom>
                <a:avLst/>
                <a:gdLst>
                  <a:gd name="T0" fmla="*/ 38 w 260"/>
                  <a:gd name="T1" fmla="*/ 18 h 196"/>
                  <a:gd name="T2" fmla="*/ 35 w 260"/>
                  <a:gd name="T3" fmla="*/ 31 h 196"/>
                  <a:gd name="T4" fmla="*/ 22 w 260"/>
                  <a:gd name="T5" fmla="*/ 50 h 196"/>
                  <a:gd name="T6" fmla="*/ 23 w 260"/>
                  <a:gd name="T7" fmla="*/ 62 h 196"/>
                  <a:gd name="T8" fmla="*/ 20 w 260"/>
                  <a:gd name="T9" fmla="*/ 79 h 196"/>
                  <a:gd name="T10" fmla="*/ 26 w 260"/>
                  <a:gd name="T11" fmla="*/ 108 h 196"/>
                  <a:gd name="T12" fmla="*/ 28 w 260"/>
                  <a:gd name="T13" fmla="*/ 117 h 196"/>
                  <a:gd name="T14" fmla="*/ 28 w 260"/>
                  <a:gd name="T15" fmla="*/ 132 h 196"/>
                  <a:gd name="T16" fmla="*/ 0 w 260"/>
                  <a:gd name="T17" fmla="*/ 143 h 196"/>
                  <a:gd name="T18" fmla="*/ 0 w 260"/>
                  <a:gd name="T19" fmla="*/ 152 h 196"/>
                  <a:gd name="T20" fmla="*/ 25 w 260"/>
                  <a:gd name="T21" fmla="*/ 152 h 196"/>
                  <a:gd name="T22" fmla="*/ 40 w 260"/>
                  <a:gd name="T23" fmla="*/ 148 h 196"/>
                  <a:gd name="T24" fmla="*/ 52 w 260"/>
                  <a:gd name="T25" fmla="*/ 161 h 196"/>
                  <a:gd name="T26" fmla="*/ 60 w 260"/>
                  <a:gd name="T27" fmla="*/ 175 h 196"/>
                  <a:gd name="T28" fmla="*/ 75 w 260"/>
                  <a:gd name="T29" fmla="*/ 176 h 196"/>
                  <a:gd name="T30" fmla="*/ 91 w 260"/>
                  <a:gd name="T31" fmla="*/ 196 h 196"/>
                  <a:gd name="T32" fmla="*/ 104 w 260"/>
                  <a:gd name="T33" fmla="*/ 190 h 196"/>
                  <a:gd name="T34" fmla="*/ 120 w 260"/>
                  <a:gd name="T35" fmla="*/ 189 h 196"/>
                  <a:gd name="T36" fmla="*/ 132 w 260"/>
                  <a:gd name="T37" fmla="*/ 187 h 196"/>
                  <a:gd name="T38" fmla="*/ 148 w 260"/>
                  <a:gd name="T39" fmla="*/ 178 h 196"/>
                  <a:gd name="T40" fmla="*/ 152 w 260"/>
                  <a:gd name="T41" fmla="*/ 166 h 196"/>
                  <a:gd name="T42" fmla="*/ 137 w 260"/>
                  <a:gd name="T43" fmla="*/ 151 h 196"/>
                  <a:gd name="T44" fmla="*/ 149 w 260"/>
                  <a:gd name="T45" fmla="*/ 146 h 196"/>
                  <a:gd name="T46" fmla="*/ 167 w 260"/>
                  <a:gd name="T47" fmla="*/ 146 h 196"/>
                  <a:gd name="T48" fmla="*/ 184 w 260"/>
                  <a:gd name="T49" fmla="*/ 129 h 196"/>
                  <a:gd name="T50" fmla="*/ 192 w 260"/>
                  <a:gd name="T51" fmla="*/ 119 h 196"/>
                  <a:gd name="T52" fmla="*/ 213 w 260"/>
                  <a:gd name="T53" fmla="*/ 125 h 196"/>
                  <a:gd name="T54" fmla="*/ 226 w 260"/>
                  <a:gd name="T55" fmla="*/ 114 h 196"/>
                  <a:gd name="T56" fmla="*/ 240 w 260"/>
                  <a:gd name="T57" fmla="*/ 103 h 196"/>
                  <a:gd name="T58" fmla="*/ 236 w 260"/>
                  <a:gd name="T59" fmla="*/ 90 h 196"/>
                  <a:gd name="T60" fmla="*/ 242 w 260"/>
                  <a:gd name="T61" fmla="*/ 79 h 196"/>
                  <a:gd name="T62" fmla="*/ 260 w 260"/>
                  <a:gd name="T63" fmla="*/ 75 h 196"/>
                  <a:gd name="T64" fmla="*/ 248 w 260"/>
                  <a:gd name="T65" fmla="*/ 53 h 196"/>
                  <a:gd name="T66" fmla="*/ 223 w 260"/>
                  <a:gd name="T67" fmla="*/ 44 h 196"/>
                  <a:gd name="T68" fmla="*/ 210 w 260"/>
                  <a:gd name="T69" fmla="*/ 38 h 196"/>
                  <a:gd name="T70" fmla="*/ 195 w 260"/>
                  <a:gd name="T71" fmla="*/ 31 h 196"/>
                  <a:gd name="T72" fmla="*/ 176 w 260"/>
                  <a:gd name="T73" fmla="*/ 21 h 196"/>
                  <a:gd name="T74" fmla="*/ 154 w 260"/>
                  <a:gd name="T75" fmla="*/ 41 h 196"/>
                  <a:gd name="T76" fmla="*/ 140 w 260"/>
                  <a:gd name="T77" fmla="*/ 32 h 196"/>
                  <a:gd name="T78" fmla="*/ 134 w 260"/>
                  <a:gd name="T79" fmla="*/ 26 h 196"/>
                  <a:gd name="T80" fmla="*/ 125 w 260"/>
                  <a:gd name="T81" fmla="*/ 17 h 196"/>
                  <a:gd name="T82" fmla="*/ 119 w 260"/>
                  <a:gd name="T83" fmla="*/ 0 h 196"/>
                  <a:gd name="T84" fmla="*/ 110 w 260"/>
                  <a:gd name="T85" fmla="*/ 14 h 196"/>
                  <a:gd name="T86" fmla="*/ 91 w 260"/>
                  <a:gd name="T87" fmla="*/ 15 h 196"/>
                  <a:gd name="T88" fmla="*/ 69 w 260"/>
                  <a:gd name="T89" fmla="*/ 26 h 196"/>
                  <a:gd name="T90" fmla="*/ 64 w 260"/>
                  <a:gd name="T91" fmla="*/ 14 h 196"/>
                  <a:gd name="T92" fmla="*/ 49 w 260"/>
                  <a:gd name="T93" fmla="*/ 2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0" h="196">
                    <a:moveTo>
                      <a:pt x="49" y="23"/>
                    </a:moveTo>
                    <a:lnTo>
                      <a:pt x="43" y="21"/>
                    </a:lnTo>
                    <a:lnTo>
                      <a:pt x="38" y="18"/>
                    </a:lnTo>
                    <a:lnTo>
                      <a:pt x="37" y="20"/>
                    </a:lnTo>
                    <a:lnTo>
                      <a:pt x="38" y="24"/>
                    </a:lnTo>
                    <a:lnTo>
                      <a:pt x="35" y="31"/>
                    </a:lnTo>
                    <a:lnTo>
                      <a:pt x="32" y="31"/>
                    </a:lnTo>
                    <a:lnTo>
                      <a:pt x="25" y="37"/>
                    </a:lnTo>
                    <a:lnTo>
                      <a:pt x="22" y="50"/>
                    </a:lnTo>
                    <a:lnTo>
                      <a:pt x="25" y="52"/>
                    </a:lnTo>
                    <a:lnTo>
                      <a:pt x="23" y="53"/>
                    </a:lnTo>
                    <a:lnTo>
                      <a:pt x="23" y="62"/>
                    </a:lnTo>
                    <a:lnTo>
                      <a:pt x="28" y="69"/>
                    </a:lnTo>
                    <a:lnTo>
                      <a:pt x="28" y="76"/>
                    </a:lnTo>
                    <a:lnTo>
                      <a:pt x="20" y="79"/>
                    </a:lnTo>
                    <a:lnTo>
                      <a:pt x="28" y="82"/>
                    </a:lnTo>
                    <a:lnTo>
                      <a:pt x="29" y="100"/>
                    </a:lnTo>
                    <a:lnTo>
                      <a:pt x="26" y="108"/>
                    </a:lnTo>
                    <a:lnTo>
                      <a:pt x="22" y="110"/>
                    </a:lnTo>
                    <a:lnTo>
                      <a:pt x="22" y="114"/>
                    </a:lnTo>
                    <a:lnTo>
                      <a:pt x="28" y="117"/>
                    </a:lnTo>
                    <a:lnTo>
                      <a:pt x="31" y="122"/>
                    </a:lnTo>
                    <a:lnTo>
                      <a:pt x="31" y="129"/>
                    </a:lnTo>
                    <a:lnTo>
                      <a:pt x="28" y="132"/>
                    </a:lnTo>
                    <a:lnTo>
                      <a:pt x="19" y="129"/>
                    </a:lnTo>
                    <a:lnTo>
                      <a:pt x="19" y="135"/>
                    </a:lnTo>
                    <a:lnTo>
                      <a:pt x="0" y="143"/>
                    </a:lnTo>
                    <a:lnTo>
                      <a:pt x="2" y="146"/>
                    </a:lnTo>
                    <a:lnTo>
                      <a:pt x="0" y="146"/>
                    </a:lnTo>
                    <a:lnTo>
                      <a:pt x="0" y="152"/>
                    </a:lnTo>
                    <a:lnTo>
                      <a:pt x="14" y="169"/>
                    </a:lnTo>
                    <a:lnTo>
                      <a:pt x="20" y="164"/>
                    </a:lnTo>
                    <a:lnTo>
                      <a:pt x="25" y="152"/>
                    </a:lnTo>
                    <a:lnTo>
                      <a:pt x="31" y="149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4" y="149"/>
                    </a:lnTo>
                    <a:lnTo>
                      <a:pt x="49" y="152"/>
                    </a:lnTo>
                    <a:lnTo>
                      <a:pt x="52" y="161"/>
                    </a:lnTo>
                    <a:lnTo>
                      <a:pt x="52" y="166"/>
                    </a:lnTo>
                    <a:lnTo>
                      <a:pt x="58" y="170"/>
                    </a:lnTo>
                    <a:lnTo>
                      <a:pt x="60" y="175"/>
                    </a:lnTo>
                    <a:lnTo>
                      <a:pt x="66" y="178"/>
                    </a:lnTo>
                    <a:lnTo>
                      <a:pt x="72" y="175"/>
                    </a:lnTo>
                    <a:lnTo>
                      <a:pt x="75" y="176"/>
                    </a:lnTo>
                    <a:lnTo>
                      <a:pt x="75" y="179"/>
                    </a:lnTo>
                    <a:lnTo>
                      <a:pt x="78" y="195"/>
                    </a:lnTo>
                    <a:lnTo>
                      <a:pt x="91" y="196"/>
                    </a:lnTo>
                    <a:lnTo>
                      <a:pt x="91" y="193"/>
                    </a:lnTo>
                    <a:lnTo>
                      <a:pt x="102" y="195"/>
                    </a:lnTo>
                    <a:lnTo>
                      <a:pt x="104" y="190"/>
                    </a:lnTo>
                    <a:lnTo>
                      <a:pt x="110" y="189"/>
                    </a:lnTo>
                    <a:lnTo>
                      <a:pt x="116" y="195"/>
                    </a:lnTo>
                    <a:lnTo>
                      <a:pt x="120" y="189"/>
                    </a:lnTo>
                    <a:lnTo>
                      <a:pt x="125" y="195"/>
                    </a:lnTo>
                    <a:lnTo>
                      <a:pt x="131" y="190"/>
                    </a:lnTo>
                    <a:lnTo>
                      <a:pt x="132" y="187"/>
                    </a:lnTo>
                    <a:lnTo>
                      <a:pt x="137" y="181"/>
                    </a:lnTo>
                    <a:lnTo>
                      <a:pt x="141" y="183"/>
                    </a:lnTo>
                    <a:lnTo>
                      <a:pt x="148" y="178"/>
                    </a:lnTo>
                    <a:lnTo>
                      <a:pt x="149" y="183"/>
                    </a:lnTo>
                    <a:lnTo>
                      <a:pt x="152" y="187"/>
                    </a:lnTo>
                    <a:lnTo>
                      <a:pt x="152" y="166"/>
                    </a:lnTo>
                    <a:lnTo>
                      <a:pt x="149" y="161"/>
                    </a:lnTo>
                    <a:lnTo>
                      <a:pt x="140" y="160"/>
                    </a:lnTo>
                    <a:lnTo>
                      <a:pt x="137" y="151"/>
                    </a:lnTo>
                    <a:lnTo>
                      <a:pt x="137" y="146"/>
                    </a:lnTo>
                    <a:lnTo>
                      <a:pt x="145" y="143"/>
                    </a:lnTo>
                    <a:lnTo>
                      <a:pt x="149" y="146"/>
                    </a:lnTo>
                    <a:lnTo>
                      <a:pt x="157" y="148"/>
                    </a:lnTo>
                    <a:lnTo>
                      <a:pt x="164" y="145"/>
                    </a:lnTo>
                    <a:lnTo>
                      <a:pt x="167" y="146"/>
                    </a:lnTo>
                    <a:lnTo>
                      <a:pt x="166" y="132"/>
                    </a:lnTo>
                    <a:lnTo>
                      <a:pt x="176" y="134"/>
                    </a:lnTo>
                    <a:lnTo>
                      <a:pt x="184" y="129"/>
                    </a:lnTo>
                    <a:lnTo>
                      <a:pt x="184" y="123"/>
                    </a:lnTo>
                    <a:lnTo>
                      <a:pt x="190" y="126"/>
                    </a:lnTo>
                    <a:lnTo>
                      <a:pt x="192" y="119"/>
                    </a:lnTo>
                    <a:lnTo>
                      <a:pt x="196" y="119"/>
                    </a:lnTo>
                    <a:lnTo>
                      <a:pt x="201" y="123"/>
                    </a:lnTo>
                    <a:lnTo>
                      <a:pt x="213" y="125"/>
                    </a:lnTo>
                    <a:lnTo>
                      <a:pt x="216" y="125"/>
                    </a:lnTo>
                    <a:lnTo>
                      <a:pt x="217" y="117"/>
                    </a:lnTo>
                    <a:lnTo>
                      <a:pt x="226" y="114"/>
                    </a:lnTo>
                    <a:lnTo>
                      <a:pt x="229" y="111"/>
                    </a:lnTo>
                    <a:lnTo>
                      <a:pt x="233" y="107"/>
                    </a:lnTo>
                    <a:lnTo>
                      <a:pt x="240" y="103"/>
                    </a:lnTo>
                    <a:lnTo>
                      <a:pt x="242" y="100"/>
                    </a:lnTo>
                    <a:lnTo>
                      <a:pt x="237" y="90"/>
                    </a:lnTo>
                    <a:lnTo>
                      <a:pt x="236" y="90"/>
                    </a:lnTo>
                    <a:lnTo>
                      <a:pt x="233" y="79"/>
                    </a:lnTo>
                    <a:lnTo>
                      <a:pt x="236" y="78"/>
                    </a:lnTo>
                    <a:lnTo>
                      <a:pt x="242" y="79"/>
                    </a:lnTo>
                    <a:lnTo>
                      <a:pt x="243" y="76"/>
                    </a:lnTo>
                    <a:lnTo>
                      <a:pt x="257" y="76"/>
                    </a:lnTo>
                    <a:lnTo>
                      <a:pt x="260" y="75"/>
                    </a:lnTo>
                    <a:lnTo>
                      <a:pt x="251" y="64"/>
                    </a:lnTo>
                    <a:lnTo>
                      <a:pt x="243" y="59"/>
                    </a:lnTo>
                    <a:lnTo>
                      <a:pt x="248" y="53"/>
                    </a:lnTo>
                    <a:lnTo>
                      <a:pt x="234" y="38"/>
                    </a:lnTo>
                    <a:lnTo>
                      <a:pt x="223" y="40"/>
                    </a:lnTo>
                    <a:lnTo>
                      <a:pt x="223" y="44"/>
                    </a:lnTo>
                    <a:lnTo>
                      <a:pt x="219" y="44"/>
                    </a:lnTo>
                    <a:lnTo>
                      <a:pt x="210" y="40"/>
                    </a:lnTo>
                    <a:lnTo>
                      <a:pt x="210" y="38"/>
                    </a:lnTo>
                    <a:lnTo>
                      <a:pt x="201" y="35"/>
                    </a:lnTo>
                    <a:lnTo>
                      <a:pt x="199" y="31"/>
                    </a:lnTo>
                    <a:lnTo>
                      <a:pt x="195" y="31"/>
                    </a:lnTo>
                    <a:lnTo>
                      <a:pt x="182" y="23"/>
                    </a:lnTo>
                    <a:lnTo>
                      <a:pt x="179" y="23"/>
                    </a:lnTo>
                    <a:lnTo>
                      <a:pt x="176" y="21"/>
                    </a:lnTo>
                    <a:lnTo>
                      <a:pt x="164" y="32"/>
                    </a:lnTo>
                    <a:lnTo>
                      <a:pt x="163" y="40"/>
                    </a:lnTo>
                    <a:lnTo>
                      <a:pt x="154" y="41"/>
                    </a:lnTo>
                    <a:lnTo>
                      <a:pt x="149" y="38"/>
                    </a:lnTo>
                    <a:lnTo>
                      <a:pt x="149" y="35"/>
                    </a:lnTo>
                    <a:lnTo>
                      <a:pt x="140" y="32"/>
                    </a:lnTo>
                    <a:lnTo>
                      <a:pt x="134" y="38"/>
                    </a:lnTo>
                    <a:lnTo>
                      <a:pt x="128" y="32"/>
                    </a:lnTo>
                    <a:lnTo>
                      <a:pt x="134" y="26"/>
                    </a:lnTo>
                    <a:lnTo>
                      <a:pt x="134" y="17"/>
                    </a:lnTo>
                    <a:lnTo>
                      <a:pt x="131" y="15"/>
                    </a:lnTo>
                    <a:lnTo>
                      <a:pt x="125" y="17"/>
                    </a:lnTo>
                    <a:lnTo>
                      <a:pt x="123" y="12"/>
                    </a:lnTo>
                    <a:lnTo>
                      <a:pt x="119" y="6"/>
                    </a:lnTo>
                    <a:lnTo>
                      <a:pt x="119" y="0"/>
                    </a:lnTo>
                    <a:lnTo>
                      <a:pt x="114" y="2"/>
                    </a:lnTo>
                    <a:lnTo>
                      <a:pt x="114" y="9"/>
                    </a:lnTo>
                    <a:lnTo>
                      <a:pt x="110" y="14"/>
                    </a:lnTo>
                    <a:lnTo>
                      <a:pt x="101" y="11"/>
                    </a:lnTo>
                    <a:lnTo>
                      <a:pt x="97" y="17"/>
                    </a:lnTo>
                    <a:lnTo>
                      <a:pt x="91" y="15"/>
                    </a:lnTo>
                    <a:lnTo>
                      <a:pt x="91" y="20"/>
                    </a:lnTo>
                    <a:lnTo>
                      <a:pt x="85" y="17"/>
                    </a:lnTo>
                    <a:lnTo>
                      <a:pt x="69" y="26"/>
                    </a:lnTo>
                    <a:lnTo>
                      <a:pt x="75" y="20"/>
                    </a:lnTo>
                    <a:lnTo>
                      <a:pt x="69" y="17"/>
                    </a:lnTo>
                    <a:lnTo>
                      <a:pt x="64" y="14"/>
                    </a:lnTo>
                    <a:lnTo>
                      <a:pt x="60" y="12"/>
                    </a:lnTo>
                    <a:lnTo>
                      <a:pt x="56" y="14"/>
                    </a:lnTo>
                    <a:lnTo>
                      <a:pt x="49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5" name="Freeform 5639">
                <a:extLst>
                  <a:ext uri="{FF2B5EF4-FFF2-40B4-BE49-F238E27FC236}">
                    <a16:creationId xmlns:a16="http://schemas.microsoft.com/office/drawing/2014/main" id="{9D6B9392-C86B-ACAE-3824-CAA938BDB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946"/>
                <a:ext cx="129" cy="98"/>
              </a:xfrm>
              <a:custGeom>
                <a:avLst/>
                <a:gdLst>
                  <a:gd name="T0" fmla="*/ 60 w 260"/>
                  <a:gd name="T1" fmla="*/ 12 h 196"/>
                  <a:gd name="T2" fmla="*/ 75 w 260"/>
                  <a:gd name="T3" fmla="*/ 20 h 196"/>
                  <a:gd name="T4" fmla="*/ 91 w 260"/>
                  <a:gd name="T5" fmla="*/ 20 h 196"/>
                  <a:gd name="T6" fmla="*/ 101 w 260"/>
                  <a:gd name="T7" fmla="*/ 11 h 196"/>
                  <a:gd name="T8" fmla="*/ 114 w 260"/>
                  <a:gd name="T9" fmla="*/ 2 h 196"/>
                  <a:gd name="T10" fmla="*/ 123 w 260"/>
                  <a:gd name="T11" fmla="*/ 12 h 196"/>
                  <a:gd name="T12" fmla="*/ 134 w 260"/>
                  <a:gd name="T13" fmla="*/ 17 h 196"/>
                  <a:gd name="T14" fmla="*/ 134 w 260"/>
                  <a:gd name="T15" fmla="*/ 38 h 196"/>
                  <a:gd name="T16" fmla="*/ 149 w 260"/>
                  <a:gd name="T17" fmla="*/ 38 h 196"/>
                  <a:gd name="T18" fmla="*/ 164 w 260"/>
                  <a:gd name="T19" fmla="*/ 32 h 196"/>
                  <a:gd name="T20" fmla="*/ 182 w 260"/>
                  <a:gd name="T21" fmla="*/ 23 h 196"/>
                  <a:gd name="T22" fmla="*/ 201 w 260"/>
                  <a:gd name="T23" fmla="*/ 35 h 196"/>
                  <a:gd name="T24" fmla="*/ 219 w 260"/>
                  <a:gd name="T25" fmla="*/ 44 h 196"/>
                  <a:gd name="T26" fmla="*/ 234 w 260"/>
                  <a:gd name="T27" fmla="*/ 38 h 196"/>
                  <a:gd name="T28" fmla="*/ 251 w 260"/>
                  <a:gd name="T29" fmla="*/ 64 h 196"/>
                  <a:gd name="T30" fmla="*/ 243 w 260"/>
                  <a:gd name="T31" fmla="*/ 76 h 196"/>
                  <a:gd name="T32" fmla="*/ 233 w 260"/>
                  <a:gd name="T33" fmla="*/ 79 h 196"/>
                  <a:gd name="T34" fmla="*/ 242 w 260"/>
                  <a:gd name="T35" fmla="*/ 100 h 196"/>
                  <a:gd name="T36" fmla="*/ 229 w 260"/>
                  <a:gd name="T37" fmla="*/ 111 h 196"/>
                  <a:gd name="T38" fmla="*/ 216 w 260"/>
                  <a:gd name="T39" fmla="*/ 125 h 196"/>
                  <a:gd name="T40" fmla="*/ 196 w 260"/>
                  <a:gd name="T41" fmla="*/ 119 h 196"/>
                  <a:gd name="T42" fmla="*/ 184 w 260"/>
                  <a:gd name="T43" fmla="*/ 123 h 196"/>
                  <a:gd name="T44" fmla="*/ 166 w 260"/>
                  <a:gd name="T45" fmla="*/ 132 h 196"/>
                  <a:gd name="T46" fmla="*/ 157 w 260"/>
                  <a:gd name="T47" fmla="*/ 148 h 196"/>
                  <a:gd name="T48" fmla="*/ 137 w 260"/>
                  <a:gd name="T49" fmla="*/ 146 h 196"/>
                  <a:gd name="T50" fmla="*/ 149 w 260"/>
                  <a:gd name="T51" fmla="*/ 161 h 196"/>
                  <a:gd name="T52" fmla="*/ 149 w 260"/>
                  <a:gd name="T53" fmla="*/ 183 h 196"/>
                  <a:gd name="T54" fmla="*/ 137 w 260"/>
                  <a:gd name="T55" fmla="*/ 181 h 196"/>
                  <a:gd name="T56" fmla="*/ 125 w 260"/>
                  <a:gd name="T57" fmla="*/ 195 h 196"/>
                  <a:gd name="T58" fmla="*/ 110 w 260"/>
                  <a:gd name="T59" fmla="*/ 189 h 196"/>
                  <a:gd name="T60" fmla="*/ 91 w 260"/>
                  <a:gd name="T61" fmla="*/ 193 h 196"/>
                  <a:gd name="T62" fmla="*/ 75 w 260"/>
                  <a:gd name="T63" fmla="*/ 179 h 196"/>
                  <a:gd name="T64" fmla="*/ 66 w 260"/>
                  <a:gd name="T65" fmla="*/ 178 h 196"/>
                  <a:gd name="T66" fmla="*/ 52 w 260"/>
                  <a:gd name="T67" fmla="*/ 166 h 196"/>
                  <a:gd name="T68" fmla="*/ 44 w 260"/>
                  <a:gd name="T69" fmla="*/ 149 h 196"/>
                  <a:gd name="T70" fmla="*/ 31 w 260"/>
                  <a:gd name="T71" fmla="*/ 149 h 196"/>
                  <a:gd name="T72" fmla="*/ 14 w 260"/>
                  <a:gd name="T73" fmla="*/ 169 h 196"/>
                  <a:gd name="T74" fmla="*/ 2 w 260"/>
                  <a:gd name="T75" fmla="*/ 146 h 196"/>
                  <a:gd name="T76" fmla="*/ 19 w 260"/>
                  <a:gd name="T77" fmla="*/ 129 h 196"/>
                  <a:gd name="T78" fmla="*/ 31 w 260"/>
                  <a:gd name="T79" fmla="*/ 122 h 196"/>
                  <a:gd name="T80" fmla="*/ 22 w 260"/>
                  <a:gd name="T81" fmla="*/ 110 h 196"/>
                  <a:gd name="T82" fmla="*/ 28 w 260"/>
                  <a:gd name="T83" fmla="*/ 82 h 196"/>
                  <a:gd name="T84" fmla="*/ 28 w 260"/>
                  <a:gd name="T85" fmla="*/ 69 h 196"/>
                  <a:gd name="T86" fmla="*/ 25 w 260"/>
                  <a:gd name="T87" fmla="*/ 52 h 196"/>
                  <a:gd name="T88" fmla="*/ 32 w 260"/>
                  <a:gd name="T89" fmla="*/ 31 h 196"/>
                  <a:gd name="T90" fmla="*/ 37 w 260"/>
                  <a:gd name="T91" fmla="*/ 20 h 196"/>
                  <a:gd name="T92" fmla="*/ 49 w 260"/>
                  <a:gd name="T93" fmla="*/ 2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0" h="196">
                    <a:moveTo>
                      <a:pt x="49" y="23"/>
                    </a:moveTo>
                    <a:lnTo>
                      <a:pt x="56" y="14"/>
                    </a:lnTo>
                    <a:lnTo>
                      <a:pt x="60" y="12"/>
                    </a:lnTo>
                    <a:lnTo>
                      <a:pt x="64" y="14"/>
                    </a:lnTo>
                    <a:lnTo>
                      <a:pt x="69" y="17"/>
                    </a:lnTo>
                    <a:lnTo>
                      <a:pt x="75" y="20"/>
                    </a:lnTo>
                    <a:lnTo>
                      <a:pt x="69" y="26"/>
                    </a:lnTo>
                    <a:lnTo>
                      <a:pt x="85" y="17"/>
                    </a:lnTo>
                    <a:lnTo>
                      <a:pt x="91" y="20"/>
                    </a:lnTo>
                    <a:lnTo>
                      <a:pt x="91" y="15"/>
                    </a:lnTo>
                    <a:lnTo>
                      <a:pt x="97" y="17"/>
                    </a:lnTo>
                    <a:lnTo>
                      <a:pt x="101" y="11"/>
                    </a:lnTo>
                    <a:lnTo>
                      <a:pt x="110" y="14"/>
                    </a:lnTo>
                    <a:lnTo>
                      <a:pt x="114" y="9"/>
                    </a:lnTo>
                    <a:lnTo>
                      <a:pt x="114" y="2"/>
                    </a:lnTo>
                    <a:lnTo>
                      <a:pt x="119" y="0"/>
                    </a:lnTo>
                    <a:lnTo>
                      <a:pt x="119" y="6"/>
                    </a:lnTo>
                    <a:lnTo>
                      <a:pt x="123" y="12"/>
                    </a:lnTo>
                    <a:lnTo>
                      <a:pt x="125" y="17"/>
                    </a:lnTo>
                    <a:lnTo>
                      <a:pt x="131" y="15"/>
                    </a:lnTo>
                    <a:lnTo>
                      <a:pt x="134" y="17"/>
                    </a:lnTo>
                    <a:lnTo>
                      <a:pt x="134" y="26"/>
                    </a:lnTo>
                    <a:lnTo>
                      <a:pt x="128" y="32"/>
                    </a:lnTo>
                    <a:lnTo>
                      <a:pt x="134" y="38"/>
                    </a:lnTo>
                    <a:lnTo>
                      <a:pt x="140" y="32"/>
                    </a:lnTo>
                    <a:lnTo>
                      <a:pt x="149" y="35"/>
                    </a:lnTo>
                    <a:lnTo>
                      <a:pt x="149" y="38"/>
                    </a:lnTo>
                    <a:lnTo>
                      <a:pt x="154" y="41"/>
                    </a:lnTo>
                    <a:lnTo>
                      <a:pt x="163" y="40"/>
                    </a:lnTo>
                    <a:lnTo>
                      <a:pt x="164" y="32"/>
                    </a:lnTo>
                    <a:lnTo>
                      <a:pt x="176" y="21"/>
                    </a:lnTo>
                    <a:lnTo>
                      <a:pt x="179" y="23"/>
                    </a:lnTo>
                    <a:lnTo>
                      <a:pt x="182" y="23"/>
                    </a:lnTo>
                    <a:lnTo>
                      <a:pt x="195" y="31"/>
                    </a:lnTo>
                    <a:lnTo>
                      <a:pt x="199" y="31"/>
                    </a:lnTo>
                    <a:lnTo>
                      <a:pt x="201" y="35"/>
                    </a:lnTo>
                    <a:lnTo>
                      <a:pt x="210" y="38"/>
                    </a:lnTo>
                    <a:lnTo>
                      <a:pt x="210" y="40"/>
                    </a:lnTo>
                    <a:lnTo>
                      <a:pt x="219" y="44"/>
                    </a:lnTo>
                    <a:lnTo>
                      <a:pt x="223" y="44"/>
                    </a:lnTo>
                    <a:lnTo>
                      <a:pt x="223" y="40"/>
                    </a:lnTo>
                    <a:lnTo>
                      <a:pt x="234" y="38"/>
                    </a:lnTo>
                    <a:lnTo>
                      <a:pt x="248" y="53"/>
                    </a:lnTo>
                    <a:lnTo>
                      <a:pt x="243" y="59"/>
                    </a:lnTo>
                    <a:lnTo>
                      <a:pt x="251" y="64"/>
                    </a:lnTo>
                    <a:lnTo>
                      <a:pt x="260" y="75"/>
                    </a:lnTo>
                    <a:lnTo>
                      <a:pt x="257" y="76"/>
                    </a:lnTo>
                    <a:lnTo>
                      <a:pt x="243" y="76"/>
                    </a:lnTo>
                    <a:lnTo>
                      <a:pt x="242" y="79"/>
                    </a:lnTo>
                    <a:lnTo>
                      <a:pt x="236" y="78"/>
                    </a:lnTo>
                    <a:lnTo>
                      <a:pt x="233" y="7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42" y="100"/>
                    </a:lnTo>
                    <a:lnTo>
                      <a:pt x="240" y="103"/>
                    </a:lnTo>
                    <a:lnTo>
                      <a:pt x="233" y="107"/>
                    </a:lnTo>
                    <a:lnTo>
                      <a:pt x="229" y="111"/>
                    </a:lnTo>
                    <a:lnTo>
                      <a:pt x="226" y="114"/>
                    </a:lnTo>
                    <a:lnTo>
                      <a:pt x="217" y="117"/>
                    </a:lnTo>
                    <a:lnTo>
                      <a:pt x="216" y="125"/>
                    </a:lnTo>
                    <a:lnTo>
                      <a:pt x="213" y="125"/>
                    </a:lnTo>
                    <a:lnTo>
                      <a:pt x="201" y="123"/>
                    </a:lnTo>
                    <a:lnTo>
                      <a:pt x="196" y="119"/>
                    </a:lnTo>
                    <a:lnTo>
                      <a:pt x="192" y="119"/>
                    </a:lnTo>
                    <a:lnTo>
                      <a:pt x="190" y="126"/>
                    </a:lnTo>
                    <a:lnTo>
                      <a:pt x="184" y="123"/>
                    </a:lnTo>
                    <a:lnTo>
                      <a:pt x="184" y="129"/>
                    </a:lnTo>
                    <a:lnTo>
                      <a:pt x="176" y="134"/>
                    </a:lnTo>
                    <a:lnTo>
                      <a:pt x="166" y="132"/>
                    </a:lnTo>
                    <a:lnTo>
                      <a:pt x="167" y="146"/>
                    </a:lnTo>
                    <a:lnTo>
                      <a:pt x="164" y="145"/>
                    </a:lnTo>
                    <a:lnTo>
                      <a:pt x="157" y="148"/>
                    </a:lnTo>
                    <a:lnTo>
                      <a:pt x="149" y="146"/>
                    </a:lnTo>
                    <a:lnTo>
                      <a:pt x="145" y="143"/>
                    </a:lnTo>
                    <a:lnTo>
                      <a:pt x="137" y="146"/>
                    </a:lnTo>
                    <a:lnTo>
                      <a:pt x="137" y="151"/>
                    </a:lnTo>
                    <a:lnTo>
                      <a:pt x="140" y="160"/>
                    </a:lnTo>
                    <a:lnTo>
                      <a:pt x="149" y="161"/>
                    </a:lnTo>
                    <a:lnTo>
                      <a:pt x="152" y="166"/>
                    </a:lnTo>
                    <a:lnTo>
                      <a:pt x="152" y="187"/>
                    </a:lnTo>
                    <a:lnTo>
                      <a:pt x="149" y="183"/>
                    </a:lnTo>
                    <a:lnTo>
                      <a:pt x="148" y="178"/>
                    </a:lnTo>
                    <a:lnTo>
                      <a:pt x="141" y="183"/>
                    </a:lnTo>
                    <a:lnTo>
                      <a:pt x="137" y="181"/>
                    </a:lnTo>
                    <a:lnTo>
                      <a:pt x="132" y="187"/>
                    </a:lnTo>
                    <a:lnTo>
                      <a:pt x="131" y="190"/>
                    </a:lnTo>
                    <a:lnTo>
                      <a:pt x="125" y="195"/>
                    </a:lnTo>
                    <a:lnTo>
                      <a:pt x="120" y="189"/>
                    </a:lnTo>
                    <a:lnTo>
                      <a:pt x="116" y="195"/>
                    </a:lnTo>
                    <a:lnTo>
                      <a:pt x="110" y="189"/>
                    </a:lnTo>
                    <a:lnTo>
                      <a:pt x="104" y="190"/>
                    </a:lnTo>
                    <a:lnTo>
                      <a:pt x="102" y="195"/>
                    </a:lnTo>
                    <a:lnTo>
                      <a:pt x="91" y="193"/>
                    </a:lnTo>
                    <a:lnTo>
                      <a:pt x="91" y="196"/>
                    </a:lnTo>
                    <a:lnTo>
                      <a:pt x="78" y="195"/>
                    </a:lnTo>
                    <a:lnTo>
                      <a:pt x="75" y="179"/>
                    </a:lnTo>
                    <a:lnTo>
                      <a:pt x="75" y="176"/>
                    </a:lnTo>
                    <a:lnTo>
                      <a:pt x="72" y="175"/>
                    </a:lnTo>
                    <a:lnTo>
                      <a:pt x="66" y="178"/>
                    </a:lnTo>
                    <a:lnTo>
                      <a:pt x="60" y="175"/>
                    </a:lnTo>
                    <a:lnTo>
                      <a:pt x="58" y="170"/>
                    </a:lnTo>
                    <a:lnTo>
                      <a:pt x="52" y="166"/>
                    </a:lnTo>
                    <a:lnTo>
                      <a:pt x="52" y="161"/>
                    </a:lnTo>
                    <a:lnTo>
                      <a:pt x="49" y="152"/>
                    </a:lnTo>
                    <a:lnTo>
                      <a:pt x="44" y="149"/>
                    </a:lnTo>
                    <a:lnTo>
                      <a:pt x="40" y="148"/>
                    </a:lnTo>
                    <a:lnTo>
                      <a:pt x="40" y="149"/>
                    </a:lnTo>
                    <a:lnTo>
                      <a:pt x="31" y="149"/>
                    </a:lnTo>
                    <a:lnTo>
                      <a:pt x="25" y="152"/>
                    </a:lnTo>
                    <a:lnTo>
                      <a:pt x="20" y="164"/>
                    </a:lnTo>
                    <a:lnTo>
                      <a:pt x="14" y="169"/>
                    </a:lnTo>
                    <a:lnTo>
                      <a:pt x="0" y="152"/>
                    </a:lnTo>
                    <a:lnTo>
                      <a:pt x="0" y="146"/>
                    </a:lnTo>
                    <a:lnTo>
                      <a:pt x="2" y="146"/>
                    </a:lnTo>
                    <a:lnTo>
                      <a:pt x="0" y="143"/>
                    </a:lnTo>
                    <a:lnTo>
                      <a:pt x="19" y="135"/>
                    </a:lnTo>
                    <a:lnTo>
                      <a:pt x="19" y="129"/>
                    </a:lnTo>
                    <a:lnTo>
                      <a:pt x="28" y="132"/>
                    </a:lnTo>
                    <a:lnTo>
                      <a:pt x="31" y="129"/>
                    </a:lnTo>
                    <a:lnTo>
                      <a:pt x="31" y="122"/>
                    </a:lnTo>
                    <a:lnTo>
                      <a:pt x="28" y="117"/>
                    </a:lnTo>
                    <a:lnTo>
                      <a:pt x="22" y="114"/>
                    </a:lnTo>
                    <a:lnTo>
                      <a:pt x="22" y="110"/>
                    </a:lnTo>
                    <a:lnTo>
                      <a:pt x="26" y="108"/>
                    </a:lnTo>
                    <a:lnTo>
                      <a:pt x="29" y="100"/>
                    </a:lnTo>
                    <a:lnTo>
                      <a:pt x="28" y="82"/>
                    </a:lnTo>
                    <a:lnTo>
                      <a:pt x="20" y="79"/>
                    </a:lnTo>
                    <a:lnTo>
                      <a:pt x="28" y="76"/>
                    </a:lnTo>
                    <a:lnTo>
                      <a:pt x="28" y="69"/>
                    </a:lnTo>
                    <a:lnTo>
                      <a:pt x="23" y="62"/>
                    </a:lnTo>
                    <a:lnTo>
                      <a:pt x="23" y="53"/>
                    </a:lnTo>
                    <a:lnTo>
                      <a:pt x="25" y="52"/>
                    </a:lnTo>
                    <a:lnTo>
                      <a:pt x="22" y="50"/>
                    </a:lnTo>
                    <a:lnTo>
                      <a:pt x="25" y="37"/>
                    </a:lnTo>
                    <a:lnTo>
                      <a:pt x="32" y="31"/>
                    </a:lnTo>
                    <a:lnTo>
                      <a:pt x="35" y="31"/>
                    </a:lnTo>
                    <a:lnTo>
                      <a:pt x="38" y="24"/>
                    </a:lnTo>
                    <a:lnTo>
                      <a:pt x="37" y="20"/>
                    </a:lnTo>
                    <a:lnTo>
                      <a:pt x="38" y="18"/>
                    </a:lnTo>
                    <a:lnTo>
                      <a:pt x="43" y="21"/>
                    </a:lnTo>
                    <a:lnTo>
                      <a:pt x="49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6" name="Freeform 5640">
                <a:extLst>
                  <a:ext uri="{FF2B5EF4-FFF2-40B4-BE49-F238E27FC236}">
                    <a16:creationId xmlns:a16="http://schemas.microsoft.com/office/drawing/2014/main" id="{20CDC5ED-32F1-CECC-5390-2A933B938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946"/>
                <a:ext cx="129" cy="98"/>
              </a:xfrm>
              <a:custGeom>
                <a:avLst/>
                <a:gdLst>
                  <a:gd name="T0" fmla="*/ 60 w 260"/>
                  <a:gd name="T1" fmla="*/ 12 h 196"/>
                  <a:gd name="T2" fmla="*/ 75 w 260"/>
                  <a:gd name="T3" fmla="*/ 20 h 196"/>
                  <a:gd name="T4" fmla="*/ 91 w 260"/>
                  <a:gd name="T5" fmla="*/ 20 h 196"/>
                  <a:gd name="T6" fmla="*/ 101 w 260"/>
                  <a:gd name="T7" fmla="*/ 11 h 196"/>
                  <a:gd name="T8" fmla="*/ 114 w 260"/>
                  <a:gd name="T9" fmla="*/ 2 h 196"/>
                  <a:gd name="T10" fmla="*/ 123 w 260"/>
                  <a:gd name="T11" fmla="*/ 12 h 196"/>
                  <a:gd name="T12" fmla="*/ 134 w 260"/>
                  <a:gd name="T13" fmla="*/ 17 h 196"/>
                  <a:gd name="T14" fmla="*/ 134 w 260"/>
                  <a:gd name="T15" fmla="*/ 38 h 196"/>
                  <a:gd name="T16" fmla="*/ 149 w 260"/>
                  <a:gd name="T17" fmla="*/ 38 h 196"/>
                  <a:gd name="T18" fmla="*/ 164 w 260"/>
                  <a:gd name="T19" fmla="*/ 32 h 196"/>
                  <a:gd name="T20" fmla="*/ 182 w 260"/>
                  <a:gd name="T21" fmla="*/ 23 h 196"/>
                  <a:gd name="T22" fmla="*/ 201 w 260"/>
                  <a:gd name="T23" fmla="*/ 35 h 196"/>
                  <a:gd name="T24" fmla="*/ 219 w 260"/>
                  <a:gd name="T25" fmla="*/ 44 h 196"/>
                  <a:gd name="T26" fmla="*/ 234 w 260"/>
                  <a:gd name="T27" fmla="*/ 38 h 196"/>
                  <a:gd name="T28" fmla="*/ 251 w 260"/>
                  <a:gd name="T29" fmla="*/ 64 h 196"/>
                  <a:gd name="T30" fmla="*/ 243 w 260"/>
                  <a:gd name="T31" fmla="*/ 76 h 196"/>
                  <a:gd name="T32" fmla="*/ 233 w 260"/>
                  <a:gd name="T33" fmla="*/ 79 h 196"/>
                  <a:gd name="T34" fmla="*/ 242 w 260"/>
                  <a:gd name="T35" fmla="*/ 100 h 196"/>
                  <a:gd name="T36" fmla="*/ 229 w 260"/>
                  <a:gd name="T37" fmla="*/ 111 h 196"/>
                  <a:gd name="T38" fmla="*/ 216 w 260"/>
                  <a:gd name="T39" fmla="*/ 125 h 196"/>
                  <a:gd name="T40" fmla="*/ 196 w 260"/>
                  <a:gd name="T41" fmla="*/ 119 h 196"/>
                  <a:gd name="T42" fmla="*/ 184 w 260"/>
                  <a:gd name="T43" fmla="*/ 123 h 196"/>
                  <a:gd name="T44" fmla="*/ 166 w 260"/>
                  <a:gd name="T45" fmla="*/ 132 h 196"/>
                  <a:gd name="T46" fmla="*/ 157 w 260"/>
                  <a:gd name="T47" fmla="*/ 148 h 196"/>
                  <a:gd name="T48" fmla="*/ 137 w 260"/>
                  <a:gd name="T49" fmla="*/ 146 h 196"/>
                  <a:gd name="T50" fmla="*/ 149 w 260"/>
                  <a:gd name="T51" fmla="*/ 161 h 196"/>
                  <a:gd name="T52" fmla="*/ 149 w 260"/>
                  <a:gd name="T53" fmla="*/ 183 h 196"/>
                  <a:gd name="T54" fmla="*/ 137 w 260"/>
                  <a:gd name="T55" fmla="*/ 181 h 196"/>
                  <a:gd name="T56" fmla="*/ 125 w 260"/>
                  <a:gd name="T57" fmla="*/ 195 h 196"/>
                  <a:gd name="T58" fmla="*/ 110 w 260"/>
                  <a:gd name="T59" fmla="*/ 189 h 196"/>
                  <a:gd name="T60" fmla="*/ 91 w 260"/>
                  <a:gd name="T61" fmla="*/ 193 h 196"/>
                  <a:gd name="T62" fmla="*/ 75 w 260"/>
                  <a:gd name="T63" fmla="*/ 179 h 196"/>
                  <a:gd name="T64" fmla="*/ 66 w 260"/>
                  <a:gd name="T65" fmla="*/ 178 h 196"/>
                  <a:gd name="T66" fmla="*/ 52 w 260"/>
                  <a:gd name="T67" fmla="*/ 166 h 196"/>
                  <a:gd name="T68" fmla="*/ 44 w 260"/>
                  <a:gd name="T69" fmla="*/ 149 h 196"/>
                  <a:gd name="T70" fmla="*/ 31 w 260"/>
                  <a:gd name="T71" fmla="*/ 149 h 196"/>
                  <a:gd name="T72" fmla="*/ 14 w 260"/>
                  <a:gd name="T73" fmla="*/ 169 h 196"/>
                  <a:gd name="T74" fmla="*/ 2 w 260"/>
                  <a:gd name="T75" fmla="*/ 146 h 196"/>
                  <a:gd name="T76" fmla="*/ 19 w 260"/>
                  <a:gd name="T77" fmla="*/ 129 h 196"/>
                  <a:gd name="T78" fmla="*/ 31 w 260"/>
                  <a:gd name="T79" fmla="*/ 122 h 196"/>
                  <a:gd name="T80" fmla="*/ 22 w 260"/>
                  <a:gd name="T81" fmla="*/ 110 h 196"/>
                  <a:gd name="T82" fmla="*/ 28 w 260"/>
                  <a:gd name="T83" fmla="*/ 82 h 196"/>
                  <a:gd name="T84" fmla="*/ 28 w 260"/>
                  <a:gd name="T85" fmla="*/ 69 h 196"/>
                  <a:gd name="T86" fmla="*/ 25 w 260"/>
                  <a:gd name="T87" fmla="*/ 52 h 196"/>
                  <a:gd name="T88" fmla="*/ 32 w 260"/>
                  <a:gd name="T89" fmla="*/ 31 h 196"/>
                  <a:gd name="T90" fmla="*/ 37 w 260"/>
                  <a:gd name="T91" fmla="*/ 20 h 196"/>
                  <a:gd name="T92" fmla="*/ 49 w 260"/>
                  <a:gd name="T93" fmla="*/ 2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0" h="196">
                    <a:moveTo>
                      <a:pt x="49" y="23"/>
                    </a:moveTo>
                    <a:lnTo>
                      <a:pt x="56" y="14"/>
                    </a:lnTo>
                    <a:lnTo>
                      <a:pt x="60" y="12"/>
                    </a:lnTo>
                    <a:lnTo>
                      <a:pt x="64" y="14"/>
                    </a:lnTo>
                    <a:lnTo>
                      <a:pt x="69" y="17"/>
                    </a:lnTo>
                    <a:lnTo>
                      <a:pt x="75" y="20"/>
                    </a:lnTo>
                    <a:lnTo>
                      <a:pt x="69" y="26"/>
                    </a:lnTo>
                    <a:lnTo>
                      <a:pt x="85" y="17"/>
                    </a:lnTo>
                    <a:lnTo>
                      <a:pt x="91" y="20"/>
                    </a:lnTo>
                    <a:lnTo>
                      <a:pt x="91" y="15"/>
                    </a:lnTo>
                    <a:lnTo>
                      <a:pt x="97" y="17"/>
                    </a:lnTo>
                    <a:lnTo>
                      <a:pt x="101" y="11"/>
                    </a:lnTo>
                    <a:lnTo>
                      <a:pt x="110" y="14"/>
                    </a:lnTo>
                    <a:lnTo>
                      <a:pt x="114" y="9"/>
                    </a:lnTo>
                    <a:lnTo>
                      <a:pt x="114" y="2"/>
                    </a:lnTo>
                    <a:lnTo>
                      <a:pt x="119" y="0"/>
                    </a:lnTo>
                    <a:lnTo>
                      <a:pt x="119" y="6"/>
                    </a:lnTo>
                    <a:lnTo>
                      <a:pt x="123" y="12"/>
                    </a:lnTo>
                    <a:lnTo>
                      <a:pt x="125" y="17"/>
                    </a:lnTo>
                    <a:lnTo>
                      <a:pt x="131" y="15"/>
                    </a:lnTo>
                    <a:lnTo>
                      <a:pt x="134" y="17"/>
                    </a:lnTo>
                    <a:lnTo>
                      <a:pt x="134" y="26"/>
                    </a:lnTo>
                    <a:lnTo>
                      <a:pt x="128" y="32"/>
                    </a:lnTo>
                    <a:lnTo>
                      <a:pt x="134" y="38"/>
                    </a:lnTo>
                    <a:lnTo>
                      <a:pt x="140" y="32"/>
                    </a:lnTo>
                    <a:lnTo>
                      <a:pt x="149" y="35"/>
                    </a:lnTo>
                    <a:lnTo>
                      <a:pt x="149" y="38"/>
                    </a:lnTo>
                    <a:lnTo>
                      <a:pt x="154" y="41"/>
                    </a:lnTo>
                    <a:lnTo>
                      <a:pt x="163" y="40"/>
                    </a:lnTo>
                    <a:lnTo>
                      <a:pt x="164" y="32"/>
                    </a:lnTo>
                    <a:lnTo>
                      <a:pt x="176" y="21"/>
                    </a:lnTo>
                    <a:lnTo>
                      <a:pt x="179" y="23"/>
                    </a:lnTo>
                    <a:lnTo>
                      <a:pt x="182" y="23"/>
                    </a:lnTo>
                    <a:lnTo>
                      <a:pt x="195" y="31"/>
                    </a:lnTo>
                    <a:lnTo>
                      <a:pt x="199" y="31"/>
                    </a:lnTo>
                    <a:lnTo>
                      <a:pt x="201" y="35"/>
                    </a:lnTo>
                    <a:lnTo>
                      <a:pt x="210" y="38"/>
                    </a:lnTo>
                    <a:lnTo>
                      <a:pt x="210" y="40"/>
                    </a:lnTo>
                    <a:lnTo>
                      <a:pt x="219" y="44"/>
                    </a:lnTo>
                    <a:lnTo>
                      <a:pt x="223" y="44"/>
                    </a:lnTo>
                    <a:lnTo>
                      <a:pt x="223" y="40"/>
                    </a:lnTo>
                    <a:lnTo>
                      <a:pt x="234" y="38"/>
                    </a:lnTo>
                    <a:lnTo>
                      <a:pt x="248" y="53"/>
                    </a:lnTo>
                    <a:lnTo>
                      <a:pt x="243" y="59"/>
                    </a:lnTo>
                    <a:lnTo>
                      <a:pt x="251" y="64"/>
                    </a:lnTo>
                    <a:lnTo>
                      <a:pt x="260" y="75"/>
                    </a:lnTo>
                    <a:lnTo>
                      <a:pt x="257" y="76"/>
                    </a:lnTo>
                    <a:lnTo>
                      <a:pt x="243" y="76"/>
                    </a:lnTo>
                    <a:lnTo>
                      <a:pt x="242" y="79"/>
                    </a:lnTo>
                    <a:lnTo>
                      <a:pt x="236" y="78"/>
                    </a:lnTo>
                    <a:lnTo>
                      <a:pt x="233" y="7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42" y="100"/>
                    </a:lnTo>
                    <a:lnTo>
                      <a:pt x="240" y="103"/>
                    </a:lnTo>
                    <a:lnTo>
                      <a:pt x="233" y="107"/>
                    </a:lnTo>
                    <a:lnTo>
                      <a:pt x="229" y="111"/>
                    </a:lnTo>
                    <a:lnTo>
                      <a:pt x="226" y="114"/>
                    </a:lnTo>
                    <a:lnTo>
                      <a:pt x="217" y="117"/>
                    </a:lnTo>
                    <a:lnTo>
                      <a:pt x="216" y="125"/>
                    </a:lnTo>
                    <a:lnTo>
                      <a:pt x="213" y="125"/>
                    </a:lnTo>
                    <a:lnTo>
                      <a:pt x="201" y="123"/>
                    </a:lnTo>
                    <a:lnTo>
                      <a:pt x="196" y="119"/>
                    </a:lnTo>
                    <a:lnTo>
                      <a:pt x="192" y="119"/>
                    </a:lnTo>
                    <a:lnTo>
                      <a:pt x="190" y="126"/>
                    </a:lnTo>
                    <a:lnTo>
                      <a:pt x="184" y="123"/>
                    </a:lnTo>
                    <a:lnTo>
                      <a:pt x="184" y="129"/>
                    </a:lnTo>
                    <a:lnTo>
                      <a:pt x="176" y="134"/>
                    </a:lnTo>
                    <a:lnTo>
                      <a:pt x="166" y="132"/>
                    </a:lnTo>
                    <a:lnTo>
                      <a:pt x="167" y="146"/>
                    </a:lnTo>
                    <a:lnTo>
                      <a:pt x="164" y="145"/>
                    </a:lnTo>
                    <a:lnTo>
                      <a:pt x="157" y="148"/>
                    </a:lnTo>
                    <a:lnTo>
                      <a:pt x="149" y="146"/>
                    </a:lnTo>
                    <a:lnTo>
                      <a:pt x="145" y="143"/>
                    </a:lnTo>
                    <a:lnTo>
                      <a:pt x="137" y="146"/>
                    </a:lnTo>
                    <a:lnTo>
                      <a:pt x="137" y="151"/>
                    </a:lnTo>
                    <a:lnTo>
                      <a:pt x="140" y="160"/>
                    </a:lnTo>
                    <a:lnTo>
                      <a:pt x="149" y="161"/>
                    </a:lnTo>
                    <a:lnTo>
                      <a:pt x="152" y="166"/>
                    </a:lnTo>
                    <a:lnTo>
                      <a:pt x="152" y="187"/>
                    </a:lnTo>
                    <a:lnTo>
                      <a:pt x="149" y="183"/>
                    </a:lnTo>
                    <a:lnTo>
                      <a:pt x="148" y="178"/>
                    </a:lnTo>
                    <a:lnTo>
                      <a:pt x="141" y="183"/>
                    </a:lnTo>
                    <a:lnTo>
                      <a:pt x="137" y="181"/>
                    </a:lnTo>
                    <a:lnTo>
                      <a:pt x="132" y="187"/>
                    </a:lnTo>
                    <a:lnTo>
                      <a:pt x="131" y="190"/>
                    </a:lnTo>
                    <a:lnTo>
                      <a:pt x="125" y="195"/>
                    </a:lnTo>
                    <a:lnTo>
                      <a:pt x="120" y="189"/>
                    </a:lnTo>
                    <a:lnTo>
                      <a:pt x="116" y="195"/>
                    </a:lnTo>
                    <a:lnTo>
                      <a:pt x="110" y="189"/>
                    </a:lnTo>
                    <a:lnTo>
                      <a:pt x="104" y="190"/>
                    </a:lnTo>
                    <a:lnTo>
                      <a:pt x="102" y="195"/>
                    </a:lnTo>
                    <a:lnTo>
                      <a:pt x="91" y="193"/>
                    </a:lnTo>
                    <a:lnTo>
                      <a:pt x="91" y="196"/>
                    </a:lnTo>
                    <a:lnTo>
                      <a:pt x="78" y="195"/>
                    </a:lnTo>
                    <a:lnTo>
                      <a:pt x="75" y="179"/>
                    </a:lnTo>
                    <a:lnTo>
                      <a:pt x="75" y="176"/>
                    </a:lnTo>
                    <a:lnTo>
                      <a:pt x="72" y="175"/>
                    </a:lnTo>
                    <a:lnTo>
                      <a:pt x="66" y="178"/>
                    </a:lnTo>
                    <a:lnTo>
                      <a:pt x="60" y="175"/>
                    </a:lnTo>
                    <a:lnTo>
                      <a:pt x="58" y="170"/>
                    </a:lnTo>
                    <a:lnTo>
                      <a:pt x="52" y="166"/>
                    </a:lnTo>
                    <a:lnTo>
                      <a:pt x="52" y="161"/>
                    </a:lnTo>
                    <a:lnTo>
                      <a:pt x="49" y="152"/>
                    </a:lnTo>
                    <a:lnTo>
                      <a:pt x="44" y="149"/>
                    </a:lnTo>
                    <a:lnTo>
                      <a:pt x="40" y="148"/>
                    </a:lnTo>
                    <a:lnTo>
                      <a:pt x="40" y="149"/>
                    </a:lnTo>
                    <a:lnTo>
                      <a:pt x="31" y="149"/>
                    </a:lnTo>
                    <a:lnTo>
                      <a:pt x="25" y="152"/>
                    </a:lnTo>
                    <a:lnTo>
                      <a:pt x="20" y="164"/>
                    </a:lnTo>
                    <a:lnTo>
                      <a:pt x="14" y="169"/>
                    </a:lnTo>
                    <a:lnTo>
                      <a:pt x="0" y="152"/>
                    </a:lnTo>
                    <a:lnTo>
                      <a:pt x="0" y="146"/>
                    </a:lnTo>
                    <a:lnTo>
                      <a:pt x="2" y="146"/>
                    </a:lnTo>
                    <a:lnTo>
                      <a:pt x="0" y="143"/>
                    </a:lnTo>
                    <a:lnTo>
                      <a:pt x="19" y="135"/>
                    </a:lnTo>
                    <a:lnTo>
                      <a:pt x="19" y="129"/>
                    </a:lnTo>
                    <a:lnTo>
                      <a:pt x="28" y="132"/>
                    </a:lnTo>
                    <a:lnTo>
                      <a:pt x="31" y="129"/>
                    </a:lnTo>
                    <a:lnTo>
                      <a:pt x="31" y="122"/>
                    </a:lnTo>
                    <a:lnTo>
                      <a:pt x="28" y="117"/>
                    </a:lnTo>
                    <a:lnTo>
                      <a:pt x="22" y="114"/>
                    </a:lnTo>
                    <a:lnTo>
                      <a:pt x="22" y="110"/>
                    </a:lnTo>
                    <a:lnTo>
                      <a:pt x="26" y="108"/>
                    </a:lnTo>
                    <a:lnTo>
                      <a:pt x="29" y="100"/>
                    </a:lnTo>
                    <a:lnTo>
                      <a:pt x="28" y="82"/>
                    </a:lnTo>
                    <a:lnTo>
                      <a:pt x="20" y="79"/>
                    </a:lnTo>
                    <a:lnTo>
                      <a:pt x="28" y="76"/>
                    </a:lnTo>
                    <a:lnTo>
                      <a:pt x="28" y="69"/>
                    </a:lnTo>
                    <a:lnTo>
                      <a:pt x="23" y="62"/>
                    </a:lnTo>
                    <a:lnTo>
                      <a:pt x="23" y="53"/>
                    </a:lnTo>
                    <a:lnTo>
                      <a:pt x="25" y="52"/>
                    </a:lnTo>
                    <a:lnTo>
                      <a:pt x="22" y="50"/>
                    </a:lnTo>
                    <a:lnTo>
                      <a:pt x="25" y="37"/>
                    </a:lnTo>
                    <a:lnTo>
                      <a:pt x="32" y="31"/>
                    </a:lnTo>
                    <a:lnTo>
                      <a:pt x="35" y="31"/>
                    </a:lnTo>
                    <a:lnTo>
                      <a:pt x="38" y="24"/>
                    </a:lnTo>
                    <a:lnTo>
                      <a:pt x="37" y="20"/>
                    </a:lnTo>
                    <a:lnTo>
                      <a:pt x="38" y="18"/>
                    </a:lnTo>
                    <a:lnTo>
                      <a:pt x="43" y="21"/>
                    </a:lnTo>
                    <a:lnTo>
                      <a:pt x="49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7" name="Freeform 5641">
                <a:extLst>
                  <a:ext uri="{FF2B5EF4-FFF2-40B4-BE49-F238E27FC236}">
                    <a16:creationId xmlns:a16="http://schemas.microsoft.com/office/drawing/2014/main" id="{67D6495E-4782-E2FC-6961-3B0E29CA7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780"/>
                <a:ext cx="80" cy="78"/>
              </a:xfrm>
              <a:custGeom>
                <a:avLst/>
                <a:gdLst>
                  <a:gd name="T0" fmla="*/ 70 w 161"/>
                  <a:gd name="T1" fmla="*/ 48 h 155"/>
                  <a:gd name="T2" fmla="*/ 67 w 161"/>
                  <a:gd name="T3" fmla="*/ 58 h 155"/>
                  <a:gd name="T4" fmla="*/ 62 w 161"/>
                  <a:gd name="T5" fmla="*/ 68 h 155"/>
                  <a:gd name="T6" fmla="*/ 58 w 161"/>
                  <a:gd name="T7" fmla="*/ 83 h 155"/>
                  <a:gd name="T8" fmla="*/ 43 w 161"/>
                  <a:gd name="T9" fmla="*/ 82 h 155"/>
                  <a:gd name="T10" fmla="*/ 30 w 161"/>
                  <a:gd name="T11" fmla="*/ 86 h 155"/>
                  <a:gd name="T12" fmla="*/ 20 w 161"/>
                  <a:gd name="T13" fmla="*/ 94 h 155"/>
                  <a:gd name="T14" fmla="*/ 14 w 161"/>
                  <a:gd name="T15" fmla="*/ 96 h 155"/>
                  <a:gd name="T16" fmla="*/ 9 w 161"/>
                  <a:gd name="T17" fmla="*/ 111 h 155"/>
                  <a:gd name="T18" fmla="*/ 2 w 161"/>
                  <a:gd name="T19" fmla="*/ 120 h 155"/>
                  <a:gd name="T20" fmla="*/ 6 w 161"/>
                  <a:gd name="T21" fmla="*/ 132 h 155"/>
                  <a:gd name="T22" fmla="*/ 18 w 161"/>
                  <a:gd name="T23" fmla="*/ 137 h 155"/>
                  <a:gd name="T24" fmla="*/ 27 w 161"/>
                  <a:gd name="T25" fmla="*/ 146 h 155"/>
                  <a:gd name="T26" fmla="*/ 40 w 161"/>
                  <a:gd name="T27" fmla="*/ 152 h 155"/>
                  <a:gd name="T28" fmla="*/ 49 w 161"/>
                  <a:gd name="T29" fmla="*/ 153 h 155"/>
                  <a:gd name="T30" fmla="*/ 56 w 161"/>
                  <a:gd name="T31" fmla="*/ 138 h 155"/>
                  <a:gd name="T32" fmla="*/ 73 w 161"/>
                  <a:gd name="T33" fmla="*/ 138 h 155"/>
                  <a:gd name="T34" fmla="*/ 81 w 161"/>
                  <a:gd name="T35" fmla="*/ 132 h 155"/>
                  <a:gd name="T36" fmla="*/ 88 w 161"/>
                  <a:gd name="T37" fmla="*/ 141 h 155"/>
                  <a:gd name="T38" fmla="*/ 96 w 161"/>
                  <a:gd name="T39" fmla="*/ 146 h 155"/>
                  <a:gd name="T40" fmla="*/ 106 w 161"/>
                  <a:gd name="T41" fmla="*/ 155 h 155"/>
                  <a:gd name="T42" fmla="*/ 111 w 161"/>
                  <a:gd name="T43" fmla="*/ 150 h 155"/>
                  <a:gd name="T44" fmla="*/ 120 w 161"/>
                  <a:gd name="T45" fmla="*/ 143 h 155"/>
                  <a:gd name="T46" fmla="*/ 135 w 161"/>
                  <a:gd name="T47" fmla="*/ 147 h 155"/>
                  <a:gd name="T48" fmla="*/ 134 w 161"/>
                  <a:gd name="T49" fmla="*/ 144 h 155"/>
                  <a:gd name="T50" fmla="*/ 129 w 161"/>
                  <a:gd name="T51" fmla="*/ 138 h 155"/>
                  <a:gd name="T52" fmla="*/ 126 w 161"/>
                  <a:gd name="T53" fmla="*/ 121 h 155"/>
                  <a:gd name="T54" fmla="*/ 125 w 161"/>
                  <a:gd name="T55" fmla="*/ 115 h 155"/>
                  <a:gd name="T56" fmla="*/ 119 w 161"/>
                  <a:gd name="T57" fmla="*/ 112 h 155"/>
                  <a:gd name="T58" fmla="*/ 132 w 161"/>
                  <a:gd name="T59" fmla="*/ 93 h 155"/>
                  <a:gd name="T60" fmla="*/ 143 w 161"/>
                  <a:gd name="T61" fmla="*/ 86 h 155"/>
                  <a:gd name="T62" fmla="*/ 152 w 161"/>
                  <a:gd name="T63" fmla="*/ 82 h 155"/>
                  <a:gd name="T64" fmla="*/ 161 w 161"/>
                  <a:gd name="T65" fmla="*/ 68 h 155"/>
                  <a:gd name="T66" fmla="*/ 158 w 161"/>
                  <a:gd name="T67" fmla="*/ 62 h 155"/>
                  <a:gd name="T68" fmla="*/ 144 w 161"/>
                  <a:gd name="T69" fmla="*/ 62 h 155"/>
                  <a:gd name="T70" fmla="*/ 128 w 161"/>
                  <a:gd name="T71" fmla="*/ 53 h 155"/>
                  <a:gd name="T72" fmla="*/ 112 w 161"/>
                  <a:gd name="T73" fmla="*/ 53 h 155"/>
                  <a:gd name="T74" fmla="*/ 117 w 161"/>
                  <a:gd name="T75" fmla="*/ 45 h 155"/>
                  <a:gd name="T76" fmla="*/ 123 w 161"/>
                  <a:gd name="T77" fmla="*/ 42 h 155"/>
                  <a:gd name="T78" fmla="*/ 122 w 161"/>
                  <a:gd name="T79" fmla="*/ 35 h 155"/>
                  <a:gd name="T80" fmla="*/ 115 w 161"/>
                  <a:gd name="T81" fmla="*/ 27 h 155"/>
                  <a:gd name="T82" fmla="*/ 109 w 161"/>
                  <a:gd name="T83" fmla="*/ 10 h 155"/>
                  <a:gd name="T84" fmla="*/ 96 w 161"/>
                  <a:gd name="T85" fmla="*/ 9 h 155"/>
                  <a:gd name="T86" fmla="*/ 82 w 161"/>
                  <a:gd name="T87" fmla="*/ 6 h 155"/>
                  <a:gd name="T88" fmla="*/ 85 w 161"/>
                  <a:gd name="T89" fmla="*/ 15 h 155"/>
                  <a:gd name="T90" fmla="*/ 87 w 161"/>
                  <a:gd name="T91" fmla="*/ 23 h 155"/>
                  <a:gd name="T92" fmla="*/ 76 w 161"/>
                  <a:gd name="T93" fmla="*/ 30 h 155"/>
                  <a:gd name="T94" fmla="*/ 79 w 161"/>
                  <a:gd name="T95" fmla="*/ 39 h 155"/>
                  <a:gd name="T96" fmla="*/ 65 w 161"/>
                  <a:gd name="T97" fmla="*/ 4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1" h="155">
                    <a:moveTo>
                      <a:pt x="65" y="44"/>
                    </a:moveTo>
                    <a:lnTo>
                      <a:pt x="70" y="48"/>
                    </a:lnTo>
                    <a:lnTo>
                      <a:pt x="70" y="55"/>
                    </a:lnTo>
                    <a:lnTo>
                      <a:pt x="67" y="58"/>
                    </a:lnTo>
                    <a:lnTo>
                      <a:pt x="65" y="67"/>
                    </a:lnTo>
                    <a:lnTo>
                      <a:pt x="62" y="68"/>
                    </a:lnTo>
                    <a:lnTo>
                      <a:pt x="61" y="83"/>
                    </a:lnTo>
                    <a:lnTo>
                      <a:pt x="58" y="83"/>
                    </a:lnTo>
                    <a:lnTo>
                      <a:pt x="47" y="79"/>
                    </a:lnTo>
                    <a:lnTo>
                      <a:pt x="43" y="82"/>
                    </a:lnTo>
                    <a:lnTo>
                      <a:pt x="37" y="80"/>
                    </a:lnTo>
                    <a:lnTo>
                      <a:pt x="30" y="86"/>
                    </a:lnTo>
                    <a:lnTo>
                      <a:pt x="21" y="89"/>
                    </a:lnTo>
                    <a:lnTo>
                      <a:pt x="20" y="94"/>
                    </a:lnTo>
                    <a:lnTo>
                      <a:pt x="20" y="96"/>
                    </a:lnTo>
                    <a:lnTo>
                      <a:pt x="14" y="96"/>
                    </a:lnTo>
                    <a:lnTo>
                      <a:pt x="9" y="103"/>
                    </a:lnTo>
                    <a:lnTo>
                      <a:pt x="9" y="111"/>
                    </a:lnTo>
                    <a:lnTo>
                      <a:pt x="6" y="112"/>
                    </a:lnTo>
                    <a:lnTo>
                      <a:pt x="2" y="120"/>
                    </a:lnTo>
                    <a:lnTo>
                      <a:pt x="0" y="129"/>
                    </a:lnTo>
                    <a:lnTo>
                      <a:pt x="6" y="132"/>
                    </a:lnTo>
                    <a:lnTo>
                      <a:pt x="15" y="132"/>
                    </a:lnTo>
                    <a:lnTo>
                      <a:pt x="18" y="137"/>
                    </a:lnTo>
                    <a:lnTo>
                      <a:pt x="20" y="141"/>
                    </a:lnTo>
                    <a:lnTo>
                      <a:pt x="27" y="146"/>
                    </a:lnTo>
                    <a:lnTo>
                      <a:pt x="35" y="147"/>
                    </a:lnTo>
                    <a:lnTo>
                      <a:pt x="40" y="152"/>
                    </a:lnTo>
                    <a:lnTo>
                      <a:pt x="46" y="153"/>
                    </a:lnTo>
                    <a:lnTo>
                      <a:pt x="49" y="153"/>
                    </a:lnTo>
                    <a:lnTo>
                      <a:pt x="49" y="143"/>
                    </a:lnTo>
                    <a:lnTo>
                      <a:pt x="56" y="138"/>
                    </a:lnTo>
                    <a:lnTo>
                      <a:pt x="59" y="137"/>
                    </a:lnTo>
                    <a:lnTo>
                      <a:pt x="73" y="138"/>
                    </a:lnTo>
                    <a:lnTo>
                      <a:pt x="79" y="132"/>
                    </a:lnTo>
                    <a:lnTo>
                      <a:pt x="81" y="132"/>
                    </a:lnTo>
                    <a:lnTo>
                      <a:pt x="87" y="129"/>
                    </a:lnTo>
                    <a:lnTo>
                      <a:pt x="88" y="141"/>
                    </a:lnTo>
                    <a:lnTo>
                      <a:pt x="88" y="143"/>
                    </a:lnTo>
                    <a:lnTo>
                      <a:pt x="96" y="146"/>
                    </a:lnTo>
                    <a:lnTo>
                      <a:pt x="97" y="152"/>
                    </a:lnTo>
                    <a:lnTo>
                      <a:pt x="106" y="155"/>
                    </a:lnTo>
                    <a:lnTo>
                      <a:pt x="109" y="149"/>
                    </a:lnTo>
                    <a:lnTo>
                      <a:pt x="111" y="150"/>
                    </a:lnTo>
                    <a:lnTo>
                      <a:pt x="114" y="146"/>
                    </a:lnTo>
                    <a:lnTo>
                      <a:pt x="120" y="143"/>
                    </a:lnTo>
                    <a:lnTo>
                      <a:pt x="125" y="146"/>
                    </a:lnTo>
                    <a:lnTo>
                      <a:pt x="135" y="147"/>
                    </a:lnTo>
                    <a:lnTo>
                      <a:pt x="140" y="144"/>
                    </a:lnTo>
                    <a:lnTo>
                      <a:pt x="134" y="144"/>
                    </a:lnTo>
                    <a:lnTo>
                      <a:pt x="126" y="141"/>
                    </a:lnTo>
                    <a:lnTo>
                      <a:pt x="129" y="138"/>
                    </a:lnTo>
                    <a:lnTo>
                      <a:pt x="126" y="129"/>
                    </a:lnTo>
                    <a:lnTo>
                      <a:pt x="126" y="121"/>
                    </a:lnTo>
                    <a:lnTo>
                      <a:pt x="122" y="121"/>
                    </a:lnTo>
                    <a:lnTo>
                      <a:pt x="125" y="115"/>
                    </a:lnTo>
                    <a:lnTo>
                      <a:pt x="122" y="111"/>
                    </a:lnTo>
                    <a:lnTo>
                      <a:pt x="119" y="112"/>
                    </a:lnTo>
                    <a:lnTo>
                      <a:pt x="126" y="96"/>
                    </a:lnTo>
                    <a:lnTo>
                      <a:pt x="132" y="93"/>
                    </a:lnTo>
                    <a:lnTo>
                      <a:pt x="138" y="96"/>
                    </a:lnTo>
                    <a:lnTo>
                      <a:pt x="143" y="86"/>
                    </a:lnTo>
                    <a:lnTo>
                      <a:pt x="149" y="85"/>
                    </a:lnTo>
                    <a:lnTo>
                      <a:pt x="152" y="82"/>
                    </a:lnTo>
                    <a:lnTo>
                      <a:pt x="159" y="82"/>
                    </a:lnTo>
                    <a:lnTo>
                      <a:pt x="161" y="68"/>
                    </a:lnTo>
                    <a:lnTo>
                      <a:pt x="156" y="65"/>
                    </a:lnTo>
                    <a:lnTo>
                      <a:pt x="158" y="62"/>
                    </a:lnTo>
                    <a:lnTo>
                      <a:pt x="146" y="59"/>
                    </a:lnTo>
                    <a:lnTo>
                      <a:pt x="144" y="62"/>
                    </a:lnTo>
                    <a:lnTo>
                      <a:pt x="137" y="59"/>
                    </a:lnTo>
                    <a:lnTo>
                      <a:pt x="128" y="53"/>
                    </a:lnTo>
                    <a:lnTo>
                      <a:pt x="122" y="53"/>
                    </a:lnTo>
                    <a:lnTo>
                      <a:pt x="112" y="53"/>
                    </a:lnTo>
                    <a:lnTo>
                      <a:pt x="112" y="47"/>
                    </a:lnTo>
                    <a:lnTo>
                      <a:pt x="117" y="45"/>
                    </a:lnTo>
                    <a:lnTo>
                      <a:pt x="119" y="39"/>
                    </a:lnTo>
                    <a:lnTo>
                      <a:pt x="123" y="42"/>
                    </a:lnTo>
                    <a:lnTo>
                      <a:pt x="128" y="36"/>
                    </a:lnTo>
                    <a:lnTo>
                      <a:pt x="122" y="35"/>
                    </a:lnTo>
                    <a:lnTo>
                      <a:pt x="122" y="32"/>
                    </a:lnTo>
                    <a:lnTo>
                      <a:pt x="115" y="27"/>
                    </a:lnTo>
                    <a:lnTo>
                      <a:pt x="115" y="23"/>
                    </a:lnTo>
                    <a:lnTo>
                      <a:pt x="109" y="10"/>
                    </a:lnTo>
                    <a:lnTo>
                      <a:pt x="103" y="12"/>
                    </a:lnTo>
                    <a:lnTo>
                      <a:pt x="96" y="9"/>
                    </a:lnTo>
                    <a:lnTo>
                      <a:pt x="90" y="0"/>
                    </a:lnTo>
                    <a:lnTo>
                      <a:pt x="82" y="6"/>
                    </a:lnTo>
                    <a:lnTo>
                      <a:pt x="85" y="9"/>
                    </a:lnTo>
                    <a:lnTo>
                      <a:pt x="85" y="15"/>
                    </a:lnTo>
                    <a:lnTo>
                      <a:pt x="90" y="20"/>
                    </a:lnTo>
                    <a:lnTo>
                      <a:pt x="87" y="23"/>
                    </a:lnTo>
                    <a:lnTo>
                      <a:pt x="81" y="26"/>
                    </a:lnTo>
                    <a:lnTo>
                      <a:pt x="76" y="30"/>
                    </a:lnTo>
                    <a:lnTo>
                      <a:pt x="73" y="33"/>
                    </a:lnTo>
                    <a:lnTo>
                      <a:pt x="79" y="39"/>
                    </a:lnTo>
                    <a:lnTo>
                      <a:pt x="73" y="39"/>
                    </a:lnTo>
                    <a:lnTo>
                      <a:pt x="65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8" name="Freeform 5642">
                <a:extLst>
                  <a:ext uri="{FF2B5EF4-FFF2-40B4-BE49-F238E27FC236}">
                    <a16:creationId xmlns:a16="http://schemas.microsoft.com/office/drawing/2014/main" id="{232A03F3-F852-AF87-9EDF-4CED07BAF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780"/>
                <a:ext cx="80" cy="78"/>
              </a:xfrm>
              <a:custGeom>
                <a:avLst/>
                <a:gdLst>
                  <a:gd name="T0" fmla="*/ 73 w 161"/>
                  <a:gd name="T1" fmla="*/ 39 h 155"/>
                  <a:gd name="T2" fmla="*/ 73 w 161"/>
                  <a:gd name="T3" fmla="*/ 33 h 155"/>
                  <a:gd name="T4" fmla="*/ 81 w 161"/>
                  <a:gd name="T5" fmla="*/ 26 h 155"/>
                  <a:gd name="T6" fmla="*/ 90 w 161"/>
                  <a:gd name="T7" fmla="*/ 20 h 155"/>
                  <a:gd name="T8" fmla="*/ 85 w 161"/>
                  <a:gd name="T9" fmla="*/ 9 h 155"/>
                  <a:gd name="T10" fmla="*/ 90 w 161"/>
                  <a:gd name="T11" fmla="*/ 0 h 155"/>
                  <a:gd name="T12" fmla="*/ 103 w 161"/>
                  <a:gd name="T13" fmla="*/ 12 h 155"/>
                  <a:gd name="T14" fmla="*/ 115 w 161"/>
                  <a:gd name="T15" fmla="*/ 23 h 155"/>
                  <a:gd name="T16" fmla="*/ 122 w 161"/>
                  <a:gd name="T17" fmla="*/ 32 h 155"/>
                  <a:gd name="T18" fmla="*/ 128 w 161"/>
                  <a:gd name="T19" fmla="*/ 36 h 155"/>
                  <a:gd name="T20" fmla="*/ 119 w 161"/>
                  <a:gd name="T21" fmla="*/ 39 h 155"/>
                  <a:gd name="T22" fmla="*/ 112 w 161"/>
                  <a:gd name="T23" fmla="*/ 47 h 155"/>
                  <a:gd name="T24" fmla="*/ 122 w 161"/>
                  <a:gd name="T25" fmla="*/ 53 h 155"/>
                  <a:gd name="T26" fmla="*/ 137 w 161"/>
                  <a:gd name="T27" fmla="*/ 59 h 155"/>
                  <a:gd name="T28" fmla="*/ 146 w 161"/>
                  <a:gd name="T29" fmla="*/ 59 h 155"/>
                  <a:gd name="T30" fmla="*/ 156 w 161"/>
                  <a:gd name="T31" fmla="*/ 65 h 155"/>
                  <a:gd name="T32" fmla="*/ 159 w 161"/>
                  <a:gd name="T33" fmla="*/ 82 h 155"/>
                  <a:gd name="T34" fmla="*/ 149 w 161"/>
                  <a:gd name="T35" fmla="*/ 85 h 155"/>
                  <a:gd name="T36" fmla="*/ 138 w 161"/>
                  <a:gd name="T37" fmla="*/ 96 h 155"/>
                  <a:gd name="T38" fmla="*/ 126 w 161"/>
                  <a:gd name="T39" fmla="*/ 96 h 155"/>
                  <a:gd name="T40" fmla="*/ 122 w 161"/>
                  <a:gd name="T41" fmla="*/ 111 h 155"/>
                  <a:gd name="T42" fmla="*/ 122 w 161"/>
                  <a:gd name="T43" fmla="*/ 121 h 155"/>
                  <a:gd name="T44" fmla="*/ 126 w 161"/>
                  <a:gd name="T45" fmla="*/ 129 h 155"/>
                  <a:gd name="T46" fmla="*/ 126 w 161"/>
                  <a:gd name="T47" fmla="*/ 141 h 155"/>
                  <a:gd name="T48" fmla="*/ 140 w 161"/>
                  <a:gd name="T49" fmla="*/ 144 h 155"/>
                  <a:gd name="T50" fmla="*/ 125 w 161"/>
                  <a:gd name="T51" fmla="*/ 146 h 155"/>
                  <a:gd name="T52" fmla="*/ 114 w 161"/>
                  <a:gd name="T53" fmla="*/ 146 h 155"/>
                  <a:gd name="T54" fmla="*/ 109 w 161"/>
                  <a:gd name="T55" fmla="*/ 149 h 155"/>
                  <a:gd name="T56" fmla="*/ 97 w 161"/>
                  <a:gd name="T57" fmla="*/ 152 h 155"/>
                  <a:gd name="T58" fmla="*/ 88 w 161"/>
                  <a:gd name="T59" fmla="*/ 143 h 155"/>
                  <a:gd name="T60" fmla="*/ 87 w 161"/>
                  <a:gd name="T61" fmla="*/ 129 h 155"/>
                  <a:gd name="T62" fmla="*/ 79 w 161"/>
                  <a:gd name="T63" fmla="*/ 132 h 155"/>
                  <a:gd name="T64" fmla="*/ 59 w 161"/>
                  <a:gd name="T65" fmla="*/ 137 h 155"/>
                  <a:gd name="T66" fmla="*/ 49 w 161"/>
                  <a:gd name="T67" fmla="*/ 143 h 155"/>
                  <a:gd name="T68" fmla="*/ 46 w 161"/>
                  <a:gd name="T69" fmla="*/ 153 h 155"/>
                  <a:gd name="T70" fmla="*/ 35 w 161"/>
                  <a:gd name="T71" fmla="*/ 147 h 155"/>
                  <a:gd name="T72" fmla="*/ 20 w 161"/>
                  <a:gd name="T73" fmla="*/ 141 h 155"/>
                  <a:gd name="T74" fmla="*/ 15 w 161"/>
                  <a:gd name="T75" fmla="*/ 132 h 155"/>
                  <a:gd name="T76" fmla="*/ 0 w 161"/>
                  <a:gd name="T77" fmla="*/ 129 h 155"/>
                  <a:gd name="T78" fmla="*/ 6 w 161"/>
                  <a:gd name="T79" fmla="*/ 112 h 155"/>
                  <a:gd name="T80" fmla="*/ 9 w 161"/>
                  <a:gd name="T81" fmla="*/ 103 h 155"/>
                  <a:gd name="T82" fmla="*/ 20 w 161"/>
                  <a:gd name="T83" fmla="*/ 96 h 155"/>
                  <a:gd name="T84" fmla="*/ 21 w 161"/>
                  <a:gd name="T85" fmla="*/ 89 h 155"/>
                  <a:gd name="T86" fmla="*/ 37 w 161"/>
                  <a:gd name="T87" fmla="*/ 80 h 155"/>
                  <a:gd name="T88" fmla="*/ 47 w 161"/>
                  <a:gd name="T89" fmla="*/ 79 h 155"/>
                  <a:gd name="T90" fmla="*/ 61 w 161"/>
                  <a:gd name="T91" fmla="*/ 83 h 155"/>
                  <a:gd name="T92" fmla="*/ 65 w 161"/>
                  <a:gd name="T93" fmla="*/ 67 h 155"/>
                  <a:gd name="T94" fmla="*/ 70 w 161"/>
                  <a:gd name="T95" fmla="*/ 55 h 155"/>
                  <a:gd name="T96" fmla="*/ 65 w 161"/>
                  <a:gd name="T97" fmla="*/ 4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1" h="155">
                    <a:moveTo>
                      <a:pt x="65" y="44"/>
                    </a:moveTo>
                    <a:lnTo>
                      <a:pt x="73" y="39"/>
                    </a:lnTo>
                    <a:lnTo>
                      <a:pt x="79" y="39"/>
                    </a:lnTo>
                    <a:lnTo>
                      <a:pt x="73" y="33"/>
                    </a:lnTo>
                    <a:lnTo>
                      <a:pt x="76" y="30"/>
                    </a:lnTo>
                    <a:lnTo>
                      <a:pt x="81" y="26"/>
                    </a:lnTo>
                    <a:lnTo>
                      <a:pt x="87" y="23"/>
                    </a:lnTo>
                    <a:lnTo>
                      <a:pt x="90" y="20"/>
                    </a:lnTo>
                    <a:lnTo>
                      <a:pt x="85" y="15"/>
                    </a:lnTo>
                    <a:lnTo>
                      <a:pt x="85" y="9"/>
                    </a:lnTo>
                    <a:lnTo>
                      <a:pt x="82" y="6"/>
                    </a:lnTo>
                    <a:lnTo>
                      <a:pt x="90" y="0"/>
                    </a:lnTo>
                    <a:lnTo>
                      <a:pt x="96" y="9"/>
                    </a:lnTo>
                    <a:lnTo>
                      <a:pt x="103" y="12"/>
                    </a:lnTo>
                    <a:lnTo>
                      <a:pt x="109" y="10"/>
                    </a:lnTo>
                    <a:lnTo>
                      <a:pt x="115" y="23"/>
                    </a:lnTo>
                    <a:lnTo>
                      <a:pt x="115" y="27"/>
                    </a:lnTo>
                    <a:lnTo>
                      <a:pt x="122" y="32"/>
                    </a:lnTo>
                    <a:lnTo>
                      <a:pt x="122" y="35"/>
                    </a:lnTo>
                    <a:lnTo>
                      <a:pt x="128" y="36"/>
                    </a:lnTo>
                    <a:lnTo>
                      <a:pt x="123" y="42"/>
                    </a:lnTo>
                    <a:lnTo>
                      <a:pt x="119" y="39"/>
                    </a:lnTo>
                    <a:lnTo>
                      <a:pt x="117" y="45"/>
                    </a:lnTo>
                    <a:lnTo>
                      <a:pt x="112" y="47"/>
                    </a:lnTo>
                    <a:lnTo>
                      <a:pt x="112" y="53"/>
                    </a:lnTo>
                    <a:lnTo>
                      <a:pt x="122" y="53"/>
                    </a:lnTo>
                    <a:lnTo>
                      <a:pt x="128" y="53"/>
                    </a:lnTo>
                    <a:lnTo>
                      <a:pt x="137" y="59"/>
                    </a:lnTo>
                    <a:lnTo>
                      <a:pt x="144" y="62"/>
                    </a:lnTo>
                    <a:lnTo>
                      <a:pt x="146" y="59"/>
                    </a:lnTo>
                    <a:lnTo>
                      <a:pt x="158" y="62"/>
                    </a:lnTo>
                    <a:lnTo>
                      <a:pt x="156" y="65"/>
                    </a:lnTo>
                    <a:lnTo>
                      <a:pt x="161" y="68"/>
                    </a:lnTo>
                    <a:lnTo>
                      <a:pt x="159" y="82"/>
                    </a:lnTo>
                    <a:lnTo>
                      <a:pt x="152" y="82"/>
                    </a:lnTo>
                    <a:lnTo>
                      <a:pt x="149" y="85"/>
                    </a:lnTo>
                    <a:lnTo>
                      <a:pt x="143" y="86"/>
                    </a:lnTo>
                    <a:lnTo>
                      <a:pt x="138" y="96"/>
                    </a:lnTo>
                    <a:lnTo>
                      <a:pt x="132" y="93"/>
                    </a:lnTo>
                    <a:lnTo>
                      <a:pt x="126" y="96"/>
                    </a:lnTo>
                    <a:lnTo>
                      <a:pt x="119" y="112"/>
                    </a:lnTo>
                    <a:lnTo>
                      <a:pt x="122" y="111"/>
                    </a:lnTo>
                    <a:lnTo>
                      <a:pt x="125" y="115"/>
                    </a:lnTo>
                    <a:lnTo>
                      <a:pt x="122" y="121"/>
                    </a:lnTo>
                    <a:lnTo>
                      <a:pt x="126" y="121"/>
                    </a:lnTo>
                    <a:lnTo>
                      <a:pt x="126" y="129"/>
                    </a:lnTo>
                    <a:lnTo>
                      <a:pt x="129" y="138"/>
                    </a:lnTo>
                    <a:lnTo>
                      <a:pt x="126" y="141"/>
                    </a:lnTo>
                    <a:lnTo>
                      <a:pt x="134" y="144"/>
                    </a:lnTo>
                    <a:lnTo>
                      <a:pt x="140" y="144"/>
                    </a:lnTo>
                    <a:lnTo>
                      <a:pt x="135" y="147"/>
                    </a:lnTo>
                    <a:lnTo>
                      <a:pt x="125" y="146"/>
                    </a:lnTo>
                    <a:lnTo>
                      <a:pt x="120" y="143"/>
                    </a:lnTo>
                    <a:lnTo>
                      <a:pt x="114" y="146"/>
                    </a:lnTo>
                    <a:lnTo>
                      <a:pt x="111" y="150"/>
                    </a:lnTo>
                    <a:lnTo>
                      <a:pt x="109" y="149"/>
                    </a:lnTo>
                    <a:lnTo>
                      <a:pt x="106" y="155"/>
                    </a:lnTo>
                    <a:lnTo>
                      <a:pt x="97" y="152"/>
                    </a:lnTo>
                    <a:lnTo>
                      <a:pt x="96" y="146"/>
                    </a:lnTo>
                    <a:lnTo>
                      <a:pt x="88" y="143"/>
                    </a:lnTo>
                    <a:lnTo>
                      <a:pt x="88" y="141"/>
                    </a:lnTo>
                    <a:lnTo>
                      <a:pt x="87" y="129"/>
                    </a:lnTo>
                    <a:lnTo>
                      <a:pt x="81" y="132"/>
                    </a:lnTo>
                    <a:lnTo>
                      <a:pt x="79" y="132"/>
                    </a:lnTo>
                    <a:lnTo>
                      <a:pt x="73" y="138"/>
                    </a:lnTo>
                    <a:lnTo>
                      <a:pt x="59" y="137"/>
                    </a:lnTo>
                    <a:lnTo>
                      <a:pt x="56" y="138"/>
                    </a:lnTo>
                    <a:lnTo>
                      <a:pt x="49" y="143"/>
                    </a:lnTo>
                    <a:lnTo>
                      <a:pt x="49" y="153"/>
                    </a:lnTo>
                    <a:lnTo>
                      <a:pt x="46" y="153"/>
                    </a:lnTo>
                    <a:lnTo>
                      <a:pt x="40" y="152"/>
                    </a:lnTo>
                    <a:lnTo>
                      <a:pt x="35" y="147"/>
                    </a:lnTo>
                    <a:lnTo>
                      <a:pt x="27" y="146"/>
                    </a:lnTo>
                    <a:lnTo>
                      <a:pt x="20" y="141"/>
                    </a:lnTo>
                    <a:lnTo>
                      <a:pt x="18" y="137"/>
                    </a:lnTo>
                    <a:lnTo>
                      <a:pt x="15" y="132"/>
                    </a:lnTo>
                    <a:lnTo>
                      <a:pt x="6" y="132"/>
                    </a:lnTo>
                    <a:lnTo>
                      <a:pt x="0" y="129"/>
                    </a:lnTo>
                    <a:lnTo>
                      <a:pt x="2" y="120"/>
                    </a:lnTo>
                    <a:lnTo>
                      <a:pt x="6" y="112"/>
                    </a:lnTo>
                    <a:lnTo>
                      <a:pt x="9" y="111"/>
                    </a:lnTo>
                    <a:lnTo>
                      <a:pt x="9" y="103"/>
                    </a:lnTo>
                    <a:lnTo>
                      <a:pt x="14" y="96"/>
                    </a:lnTo>
                    <a:lnTo>
                      <a:pt x="20" y="96"/>
                    </a:lnTo>
                    <a:lnTo>
                      <a:pt x="20" y="94"/>
                    </a:lnTo>
                    <a:lnTo>
                      <a:pt x="21" y="89"/>
                    </a:lnTo>
                    <a:lnTo>
                      <a:pt x="30" y="86"/>
                    </a:lnTo>
                    <a:lnTo>
                      <a:pt x="37" y="80"/>
                    </a:lnTo>
                    <a:lnTo>
                      <a:pt x="43" y="82"/>
                    </a:lnTo>
                    <a:lnTo>
                      <a:pt x="47" y="79"/>
                    </a:lnTo>
                    <a:lnTo>
                      <a:pt x="58" y="83"/>
                    </a:lnTo>
                    <a:lnTo>
                      <a:pt x="61" y="83"/>
                    </a:lnTo>
                    <a:lnTo>
                      <a:pt x="62" y="68"/>
                    </a:lnTo>
                    <a:lnTo>
                      <a:pt x="65" y="67"/>
                    </a:lnTo>
                    <a:lnTo>
                      <a:pt x="67" y="58"/>
                    </a:lnTo>
                    <a:lnTo>
                      <a:pt x="70" y="55"/>
                    </a:lnTo>
                    <a:lnTo>
                      <a:pt x="70" y="48"/>
                    </a:lnTo>
                    <a:lnTo>
                      <a:pt x="65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89" name="Freeform 5643">
                <a:extLst>
                  <a:ext uri="{FF2B5EF4-FFF2-40B4-BE49-F238E27FC236}">
                    <a16:creationId xmlns:a16="http://schemas.microsoft.com/office/drawing/2014/main" id="{0A2BB886-98DB-787A-2AC2-28D4833A1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780"/>
                <a:ext cx="80" cy="78"/>
              </a:xfrm>
              <a:custGeom>
                <a:avLst/>
                <a:gdLst>
                  <a:gd name="T0" fmla="*/ 73 w 161"/>
                  <a:gd name="T1" fmla="*/ 39 h 155"/>
                  <a:gd name="T2" fmla="*/ 73 w 161"/>
                  <a:gd name="T3" fmla="*/ 33 h 155"/>
                  <a:gd name="T4" fmla="*/ 81 w 161"/>
                  <a:gd name="T5" fmla="*/ 26 h 155"/>
                  <a:gd name="T6" fmla="*/ 90 w 161"/>
                  <a:gd name="T7" fmla="*/ 20 h 155"/>
                  <a:gd name="T8" fmla="*/ 85 w 161"/>
                  <a:gd name="T9" fmla="*/ 9 h 155"/>
                  <a:gd name="T10" fmla="*/ 90 w 161"/>
                  <a:gd name="T11" fmla="*/ 0 h 155"/>
                  <a:gd name="T12" fmla="*/ 103 w 161"/>
                  <a:gd name="T13" fmla="*/ 12 h 155"/>
                  <a:gd name="T14" fmla="*/ 115 w 161"/>
                  <a:gd name="T15" fmla="*/ 23 h 155"/>
                  <a:gd name="T16" fmla="*/ 122 w 161"/>
                  <a:gd name="T17" fmla="*/ 32 h 155"/>
                  <a:gd name="T18" fmla="*/ 128 w 161"/>
                  <a:gd name="T19" fmla="*/ 36 h 155"/>
                  <a:gd name="T20" fmla="*/ 119 w 161"/>
                  <a:gd name="T21" fmla="*/ 39 h 155"/>
                  <a:gd name="T22" fmla="*/ 112 w 161"/>
                  <a:gd name="T23" fmla="*/ 47 h 155"/>
                  <a:gd name="T24" fmla="*/ 122 w 161"/>
                  <a:gd name="T25" fmla="*/ 53 h 155"/>
                  <a:gd name="T26" fmla="*/ 137 w 161"/>
                  <a:gd name="T27" fmla="*/ 59 h 155"/>
                  <a:gd name="T28" fmla="*/ 146 w 161"/>
                  <a:gd name="T29" fmla="*/ 59 h 155"/>
                  <a:gd name="T30" fmla="*/ 156 w 161"/>
                  <a:gd name="T31" fmla="*/ 65 h 155"/>
                  <a:gd name="T32" fmla="*/ 159 w 161"/>
                  <a:gd name="T33" fmla="*/ 82 h 155"/>
                  <a:gd name="T34" fmla="*/ 149 w 161"/>
                  <a:gd name="T35" fmla="*/ 85 h 155"/>
                  <a:gd name="T36" fmla="*/ 138 w 161"/>
                  <a:gd name="T37" fmla="*/ 96 h 155"/>
                  <a:gd name="T38" fmla="*/ 126 w 161"/>
                  <a:gd name="T39" fmla="*/ 96 h 155"/>
                  <a:gd name="T40" fmla="*/ 122 w 161"/>
                  <a:gd name="T41" fmla="*/ 111 h 155"/>
                  <a:gd name="T42" fmla="*/ 122 w 161"/>
                  <a:gd name="T43" fmla="*/ 121 h 155"/>
                  <a:gd name="T44" fmla="*/ 126 w 161"/>
                  <a:gd name="T45" fmla="*/ 129 h 155"/>
                  <a:gd name="T46" fmla="*/ 126 w 161"/>
                  <a:gd name="T47" fmla="*/ 141 h 155"/>
                  <a:gd name="T48" fmla="*/ 140 w 161"/>
                  <a:gd name="T49" fmla="*/ 144 h 155"/>
                  <a:gd name="T50" fmla="*/ 125 w 161"/>
                  <a:gd name="T51" fmla="*/ 146 h 155"/>
                  <a:gd name="T52" fmla="*/ 114 w 161"/>
                  <a:gd name="T53" fmla="*/ 146 h 155"/>
                  <a:gd name="T54" fmla="*/ 109 w 161"/>
                  <a:gd name="T55" fmla="*/ 149 h 155"/>
                  <a:gd name="T56" fmla="*/ 97 w 161"/>
                  <a:gd name="T57" fmla="*/ 152 h 155"/>
                  <a:gd name="T58" fmla="*/ 88 w 161"/>
                  <a:gd name="T59" fmla="*/ 143 h 155"/>
                  <a:gd name="T60" fmla="*/ 87 w 161"/>
                  <a:gd name="T61" fmla="*/ 129 h 155"/>
                  <a:gd name="T62" fmla="*/ 79 w 161"/>
                  <a:gd name="T63" fmla="*/ 132 h 155"/>
                  <a:gd name="T64" fmla="*/ 59 w 161"/>
                  <a:gd name="T65" fmla="*/ 137 h 155"/>
                  <a:gd name="T66" fmla="*/ 49 w 161"/>
                  <a:gd name="T67" fmla="*/ 143 h 155"/>
                  <a:gd name="T68" fmla="*/ 46 w 161"/>
                  <a:gd name="T69" fmla="*/ 153 h 155"/>
                  <a:gd name="T70" fmla="*/ 35 w 161"/>
                  <a:gd name="T71" fmla="*/ 147 h 155"/>
                  <a:gd name="T72" fmla="*/ 20 w 161"/>
                  <a:gd name="T73" fmla="*/ 141 h 155"/>
                  <a:gd name="T74" fmla="*/ 15 w 161"/>
                  <a:gd name="T75" fmla="*/ 132 h 155"/>
                  <a:gd name="T76" fmla="*/ 0 w 161"/>
                  <a:gd name="T77" fmla="*/ 129 h 155"/>
                  <a:gd name="T78" fmla="*/ 6 w 161"/>
                  <a:gd name="T79" fmla="*/ 112 h 155"/>
                  <a:gd name="T80" fmla="*/ 9 w 161"/>
                  <a:gd name="T81" fmla="*/ 103 h 155"/>
                  <a:gd name="T82" fmla="*/ 20 w 161"/>
                  <a:gd name="T83" fmla="*/ 96 h 155"/>
                  <a:gd name="T84" fmla="*/ 21 w 161"/>
                  <a:gd name="T85" fmla="*/ 89 h 155"/>
                  <a:gd name="T86" fmla="*/ 37 w 161"/>
                  <a:gd name="T87" fmla="*/ 80 h 155"/>
                  <a:gd name="T88" fmla="*/ 47 w 161"/>
                  <a:gd name="T89" fmla="*/ 79 h 155"/>
                  <a:gd name="T90" fmla="*/ 61 w 161"/>
                  <a:gd name="T91" fmla="*/ 83 h 155"/>
                  <a:gd name="T92" fmla="*/ 65 w 161"/>
                  <a:gd name="T93" fmla="*/ 67 h 155"/>
                  <a:gd name="T94" fmla="*/ 70 w 161"/>
                  <a:gd name="T95" fmla="*/ 55 h 155"/>
                  <a:gd name="T96" fmla="*/ 65 w 161"/>
                  <a:gd name="T97" fmla="*/ 4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1" h="155">
                    <a:moveTo>
                      <a:pt x="65" y="44"/>
                    </a:moveTo>
                    <a:lnTo>
                      <a:pt x="73" y="39"/>
                    </a:lnTo>
                    <a:lnTo>
                      <a:pt x="79" y="39"/>
                    </a:lnTo>
                    <a:lnTo>
                      <a:pt x="73" y="33"/>
                    </a:lnTo>
                    <a:lnTo>
                      <a:pt x="76" y="30"/>
                    </a:lnTo>
                    <a:lnTo>
                      <a:pt x="81" y="26"/>
                    </a:lnTo>
                    <a:lnTo>
                      <a:pt x="87" y="23"/>
                    </a:lnTo>
                    <a:lnTo>
                      <a:pt x="90" y="20"/>
                    </a:lnTo>
                    <a:lnTo>
                      <a:pt x="85" y="15"/>
                    </a:lnTo>
                    <a:lnTo>
                      <a:pt x="85" y="9"/>
                    </a:lnTo>
                    <a:lnTo>
                      <a:pt x="82" y="6"/>
                    </a:lnTo>
                    <a:lnTo>
                      <a:pt x="90" y="0"/>
                    </a:lnTo>
                    <a:lnTo>
                      <a:pt x="96" y="9"/>
                    </a:lnTo>
                    <a:lnTo>
                      <a:pt x="103" y="12"/>
                    </a:lnTo>
                    <a:lnTo>
                      <a:pt x="109" y="10"/>
                    </a:lnTo>
                    <a:lnTo>
                      <a:pt x="115" y="23"/>
                    </a:lnTo>
                    <a:lnTo>
                      <a:pt x="115" y="27"/>
                    </a:lnTo>
                    <a:lnTo>
                      <a:pt x="122" y="32"/>
                    </a:lnTo>
                    <a:lnTo>
                      <a:pt x="122" y="35"/>
                    </a:lnTo>
                    <a:lnTo>
                      <a:pt x="128" y="36"/>
                    </a:lnTo>
                    <a:lnTo>
                      <a:pt x="123" y="42"/>
                    </a:lnTo>
                    <a:lnTo>
                      <a:pt x="119" y="39"/>
                    </a:lnTo>
                    <a:lnTo>
                      <a:pt x="117" y="45"/>
                    </a:lnTo>
                    <a:lnTo>
                      <a:pt x="112" y="47"/>
                    </a:lnTo>
                    <a:lnTo>
                      <a:pt x="112" y="53"/>
                    </a:lnTo>
                    <a:lnTo>
                      <a:pt x="122" y="53"/>
                    </a:lnTo>
                    <a:lnTo>
                      <a:pt x="128" y="53"/>
                    </a:lnTo>
                    <a:lnTo>
                      <a:pt x="137" y="59"/>
                    </a:lnTo>
                    <a:lnTo>
                      <a:pt x="144" y="62"/>
                    </a:lnTo>
                    <a:lnTo>
                      <a:pt x="146" y="59"/>
                    </a:lnTo>
                    <a:lnTo>
                      <a:pt x="158" y="62"/>
                    </a:lnTo>
                    <a:lnTo>
                      <a:pt x="156" y="65"/>
                    </a:lnTo>
                    <a:lnTo>
                      <a:pt x="161" y="68"/>
                    </a:lnTo>
                    <a:lnTo>
                      <a:pt x="159" y="82"/>
                    </a:lnTo>
                    <a:lnTo>
                      <a:pt x="152" y="82"/>
                    </a:lnTo>
                    <a:lnTo>
                      <a:pt x="149" y="85"/>
                    </a:lnTo>
                    <a:lnTo>
                      <a:pt x="143" y="86"/>
                    </a:lnTo>
                    <a:lnTo>
                      <a:pt x="138" y="96"/>
                    </a:lnTo>
                    <a:lnTo>
                      <a:pt x="132" y="93"/>
                    </a:lnTo>
                    <a:lnTo>
                      <a:pt x="126" y="96"/>
                    </a:lnTo>
                    <a:lnTo>
                      <a:pt x="119" y="112"/>
                    </a:lnTo>
                    <a:lnTo>
                      <a:pt x="122" y="111"/>
                    </a:lnTo>
                    <a:lnTo>
                      <a:pt x="125" y="115"/>
                    </a:lnTo>
                    <a:lnTo>
                      <a:pt x="122" y="121"/>
                    </a:lnTo>
                    <a:lnTo>
                      <a:pt x="126" y="121"/>
                    </a:lnTo>
                    <a:lnTo>
                      <a:pt x="126" y="129"/>
                    </a:lnTo>
                    <a:lnTo>
                      <a:pt x="129" y="138"/>
                    </a:lnTo>
                    <a:lnTo>
                      <a:pt x="126" y="141"/>
                    </a:lnTo>
                    <a:lnTo>
                      <a:pt x="134" y="144"/>
                    </a:lnTo>
                    <a:lnTo>
                      <a:pt x="140" y="144"/>
                    </a:lnTo>
                    <a:lnTo>
                      <a:pt x="135" y="147"/>
                    </a:lnTo>
                    <a:lnTo>
                      <a:pt x="125" y="146"/>
                    </a:lnTo>
                    <a:lnTo>
                      <a:pt x="120" y="143"/>
                    </a:lnTo>
                    <a:lnTo>
                      <a:pt x="114" y="146"/>
                    </a:lnTo>
                    <a:lnTo>
                      <a:pt x="111" y="150"/>
                    </a:lnTo>
                    <a:lnTo>
                      <a:pt x="109" y="149"/>
                    </a:lnTo>
                    <a:lnTo>
                      <a:pt x="106" y="155"/>
                    </a:lnTo>
                    <a:lnTo>
                      <a:pt x="97" y="152"/>
                    </a:lnTo>
                    <a:lnTo>
                      <a:pt x="96" y="146"/>
                    </a:lnTo>
                    <a:lnTo>
                      <a:pt x="88" y="143"/>
                    </a:lnTo>
                    <a:lnTo>
                      <a:pt x="88" y="141"/>
                    </a:lnTo>
                    <a:lnTo>
                      <a:pt x="87" y="129"/>
                    </a:lnTo>
                    <a:lnTo>
                      <a:pt x="81" y="132"/>
                    </a:lnTo>
                    <a:lnTo>
                      <a:pt x="79" y="132"/>
                    </a:lnTo>
                    <a:lnTo>
                      <a:pt x="73" y="138"/>
                    </a:lnTo>
                    <a:lnTo>
                      <a:pt x="59" y="137"/>
                    </a:lnTo>
                    <a:lnTo>
                      <a:pt x="56" y="138"/>
                    </a:lnTo>
                    <a:lnTo>
                      <a:pt x="49" y="143"/>
                    </a:lnTo>
                    <a:lnTo>
                      <a:pt x="49" y="153"/>
                    </a:lnTo>
                    <a:lnTo>
                      <a:pt x="46" y="153"/>
                    </a:lnTo>
                    <a:lnTo>
                      <a:pt x="40" y="152"/>
                    </a:lnTo>
                    <a:lnTo>
                      <a:pt x="35" y="147"/>
                    </a:lnTo>
                    <a:lnTo>
                      <a:pt x="27" y="146"/>
                    </a:lnTo>
                    <a:lnTo>
                      <a:pt x="20" y="141"/>
                    </a:lnTo>
                    <a:lnTo>
                      <a:pt x="18" y="137"/>
                    </a:lnTo>
                    <a:lnTo>
                      <a:pt x="15" y="132"/>
                    </a:lnTo>
                    <a:lnTo>
                      <a:pt x="6" y="132"/>
                    </a:lnTo>
                    <a:lnTo>
                      <a:pt x="0" y="129"/>
                    </a:lnTo>
                    <a:lnTo>
                      <a:pt x="2" y="120"/>
                    </a:lnTo>
                    <a:lnTo>
                      <a:pt x="6" y="112"/>
                    </a:lnTo>
                    <a:lnTo>
                      <a:pt x="9" y="111"/>
                    </a:lnTo>
                    <a:lnTo>
                      <a:pt x="9" y="103"/>
                    </a:lnTo>
                    <a:lnTo>
                      <a:pt x="14" y="96"/>
                    </a:lnTo>
                    <a:lnTo>
                      <a:pt x="20" y="96"/>
                    </a:lnTo>
                    <a:lnTo>
                      <a:pt x="20" y="94"/>
                    </a:lnTo>
                    <a:lnTo>
                      <a:pt x="21" y="89"/>
                    </a:lnTo>
                    <a:lnTo>
                      <a:pt x="30" y="86"/>
                    </a:lnTo>
                    <a:lnTo>
                      <a:pt x="37" y="80"/>
                    </a:lnTo>
                    <a:lnTo>
                      <a:pt x="43" y="82"/>
                    </a:lnTo>
                    <a:lnTo>
                      <a:pt x="47" y="79"/>
                    </a:lnTo>
                    <a:lnTo>
                      <a:pt x="58" y="83"/>
                    </a:lnTo>
                    <a:lnTo>
                      <a:pt x="61" y="83"/>
                    </a:lnTo>
                    <a:lnTo>
                      <a:pt x="62" y="68"/>
                    </a:lnTo>
                    <a:lnTo>
                      <a:pt x="65" y="67"/>
                    </a:lnTo>
                    <a:lnTo>
                      <a:pt x="67" y="58"/>
                    </a:lnTo>
                    <a:lnTo>
                      <a:pt x="70" y="55"/>
                    </a:lnTo>
                    <a:lnTo>
                      <a:pt x="70" y="48"/>
                    </a:lnTo>
                    <a:lnTo>
                      <a:pt x="65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0" name="Freeform 5644">
                <a:extLst>
                  <a:ext uri="{FF2B5EF4-FFF2-40B4-BE49-F238E27FC236}">
                    <a16:creationId xmlns:a16="http://schemas.microsoft.com/office/drawing/2014/main" id="{359E0D8D-18AF-7F4C-7D86-2ADBFB035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773"/>
                <a:ext cx="118" cy="101"/>
              </a:xfrm>
              <a:custGeom>
                <a:avLst/>
                <a:gdLst>
                  <a:gd name="T0" fmla="*/ 129 w 237"/>
                  <a:gd name="T1" fmla="*/ 7 h 202"/>
                  <a:gd name="T2" fmla="*/ 113 w 237"/>
                  <a:gd name="T3" fmla="*/ 0 h 202"/>
                  <a:gd name="T4" fmla="*/ 110 w 237"/>
                  <a:gd name="T5" fmla="*/ 25 h 202"/>
                  <a:gd name="T6" fmla="*/ 84 w 237"/>
                  <a:gd name="T7" fmla="*/ 21 h 202"/>
                  <a:gd name="T8" fmla="*/ 70 w 237"/>
                  <a:gd name="T9" fmla="*/ 35 h 202"/>
                  <a:gd name="T10" fmla="*/ 58 w 237"/>
                  <a:gd name="T11" fmla="*/ 21 h 202"/>
                  <a:gd name="T12" fmla="*/ 46 w 237"/>
                  <a:gd name="T13" fmla="*/ 32 h 202"/>
                  <a:gd name="T14" fmla="*/ 26 w 237"/>
                  <a:gd name="T15" fmla="*/ 25 h 202"/>
                  <a:gd name="T16" fmla="*/ 10 w 237"/>
                  <a:gd name="T17" fmla="*/ 38 h 202"/>
                  <a:gd name="T18" fmla="*/ 10 w 237"/>
                  <a:gd name="T19" fmla="*/ 47 h 202"/>
                  <a:gd name="T20" fmla="*/ 11 w 237"/>
                  <a:gd name="T21" fmla="*/ 57 h 202"/>
                  <a:gd name="T22" fmla="*/ 0 w 237"/>
                  <a:gd name="T23" fmla="*/ 62 h 202"/>
                  <a:gd name="T24" fmla="*/ 16 w 237"/>
                  <a:gd name="T25" fmla="*/ 68 h 202"/>
                  <a:gd name="T26" fmla="*/ 34 w 237"/>
                  <a:gd name="T27" fmla="*/ 74 h 202"/>
                  <a:gd name="T28" fmla="*/ 49 w 237"/>
                  <a:gd name="T29" fmla="*/ 83 h 202"/>
                  <a:gd name="T30" fmla="*/ 37 w 237"/>
                  <a:gd name="T31" fmla="*/ 100 h 202"/>
                  <a:gd name="T32" fmla="*/ 31 w 237"/>
                  <a:gd name="T33" fmla="*/ 118 h 202"/>
                  <a:gd name="T34" fmla="*/ 47 w 237"/>
                  <a:gd name="T35" fmla="*/ 124 h 202"/>
                  <a:gd name="T36" fmla="*/ 25 w 237"/>
                  <a:gd name="T37" fmla="*/ 141 h 202"/>
                  <a:gd name="T38" fmla="*/ 14 w 237"/>
                  <a:gd name="T39" fmla="*/ 144 h 202"/>
                  <a:gd name="T40" fmla="*/ 22 w 237"/>
                  <a:gd name="T41" fmla="*/ 159 h 202"/>
                  <a:gd name="T42" fmla="*/ 32 w 237"/>
                  <a:gd name="T43" fmla="*/ 147 h 202"/>
                  <a:gd name="T44" fmla="*/ 46 w 237"/>
                  <a:gd name="T45" fmla="*/ 146 h 202"/>
                  <a:gd name="T46" fmla="*/ 61 w 237"/>
                  <a:gd name="T47" fmla="*/ 138 h 202"/>
                  <a:gd name="T48" fmla="*/ 70 w 237"/>
                  <a:gd name="T49" fmla="*/ 141 h 202"/>
                  <a:gd name="T50" fmla="*/ 78 w 237"/>
                  <a:gd name="T51" fmla="*/ 174 h 202"/>
                  <a:gd name="T52" fmla="*/ 95 w 237"/>
                  <a:gd name="T53" fmla="*/ 187 h 202"/>
                  <a:gd name="T54" fmla="*/ 99 w 237"/>
                  <a:gd name="T55" fmla="*/ 196 h 202"/>
                  <a:gd name="T56" fmla="*/ 119 w 237"/>
                  <a:gd name="T57" fmla="*/ 202 h 202"/>
                  <a:gd name="T58" fmla="*/ 132 w 237"/>
                  <a:gd name="T59" fmla="*/ 194 h 202"/>
                  <a:gd name="T60" fmla="*/ 149 w 237"/>
                  <a:gd name="T61" fmla="*/ 180 h 202"/>
                  <a:gd name="T62" fmla="*/ 146 w 237"/>
                  <a:gd name="T63" fmla="*/ 162 h 202"/>
                  <a:gd name="T64" fmla="*/ 166 w 237"/>
                  <a:gd name="T65" fmla="*/ 149 h 202"/>
                  <a:gd name="T66" fmla="*/ 189 w 237"/>
                  <a:gd name="T67" fmla="*/ 144 h 202"/>
                  <a:gd name="T68" fmla="*/ 183 w 237"/>
                  <a:gd name="T69" fmla="*/ 158 h 202"/>
                  <a:gd name="T70" fmla="*/ 208 w 237"/>
                  <a:gd name="T71" fmla="*/ 164 h 202"/>
                  <a:gd name="T72" fmla="*/ 228 w 237"/>
                  <a:gd name="T73" fmla="*/ 170 h 202"/>
                  <a:gd name="T74" fmla="*/ 237 w 237"/>
                  <a:gd name="T75" fmla="*/ 144 h 202"/>
                  <a:gd name="T76" fmla="*/ 213 w 237"/>
                  <a:gd name="T77" fmla="*/ 139 h 202"/>
                  <a:gd name="T78" fmla="*/ 211 w 237"/>
                  <a:gd name="T79" fmla="*/ 132 h 202"/>
                  <a:gd name="T80" fmla="*/ 202 w 237"/>
                  <a:gd name="T81" fmla="*/ 111 h 202"/>
                  <a:gd name="T82" fmla="*/ 193 w 237"/>
                  <a:gd name="T83" fmla="*/ 101 h 202"/>
                  <a:gd name="T84" fmla="*/ 184 w 237"/>
                  <a:gd name="T85" fmla="*/ 97 h 202"/>
                  <a:gd name="T86" fmla="*/ 169 w 237"/>
                  <a:gd name="T87" fmla="*/ 82 h 202"/>
                  <a:gd name="T88" fmla="*/ 167 w 237"/>
                  <a:gd name="T89" fmla="*/ 68 h 202"/>
                  <a:gd name="T90" fmla="*/ 173 w 237"/>
                  <a:gd name="T91" fmla="*/ 50 h 202"/>
                  <a:gd name="T92" fmla="*/ 167 w 237"/>
                  <a:gd name="T93" fmla="*/ 38 h 202"/>
                  <a:gd name="T94" fmla="*/ 157 w 237"/>
                  <a:gd name="T95" fmla="*/ 22 h 202"/>
                  <a:gd name="T96" fmla="*/ 146 w 237"/>
                  <a:gd name="T97" fmla="*/ 7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7" h="202">
                    <a:moveTo>
                      <a:pt x="146" y="7"/>
                    </a:moveTo>
                    <a:lnTo>
                      <a:pt x="135" y="7"/>
                    </a:lnTo>
                    <a:lnTo>
                      <a:pt x="129" y="7"/>
                    </a:lnTo>
                    <a:lnTo>
                      <a:pt x="125" y="4"/>
                    </a:lnTo>
                    <a:lnTo>
                      <a:pt x="117" y="4"/>
                    </a:lnTo>
                    <a:lnTo>
                      <a:pt x="113" y="0"/>
                    </a:lnTo>
                    <a:lnTo>
                      <a:pt x="105" y="12"/>
                    </a:lnTo>
                    <a:lnTo>
                      <a:pt x="105" y="16"/>
                    </a:lnTo>
                    <a:lnTo>
                      <a:pt x="110" y="25"/>
                    </a:lnTo>
                    <a:lnTo>
                      <a:pt x="93" y="22"/>
                    </a:lnTo>
                    <a:lnTo>
                      <a:pt x="93" y="25"/>
                    </a:lnTo>
                    <a:lnTo>
                      <a:pt x="84" y="21"/>
                    </a:lnTo>
                    <a:lnTo>
                      <a:pt x="79" y="22"/>
                    </a:lnTo>
                    <a:lnTo>
                      <a:pt x="72" y="27"/>
                    </a:lnTo>
                    <a:lnTo>
                      <a:pt x="70" y="35"/>
                    </a:lnTo>
                    <a:lnTo>
                      <a:pt x="63" y="33"/>
                    </a:lnTo>
                    <a:lnTo>
                      <a:pt x="61" y="22"/>
                    </a:lnTo>
                    <a:lnTo>
                      <a:pt x="58" y="21"/>
                    </a:lnTo>
                    <a:lnTo>
                      <a:pt x="54" y="25"/>
                    </a:lnTo>
                    <a:lnTo>
                      <a:pt x="47" y="22"/>
                    </a:lnTo>
                    <a:lnTo>
                      <a:pt x="46" y="32"/>
                    </a:lnTo>
                    <a:lnTo>
                      <a:pt x="43" y="30"/>
                    </a:lnTo>
                    <a:lnTo>
                      <a:pt x="38" y="32"/>
                    </a:lnTo>
                    <a:lnTo>
                      <a:pt x="26" y="25"/>
                    </a:lnTo>
                    <a:lnTo>
                      <a:pt x="22" y="32"/>
                    </a:lnTo>
                    <a:lnTo>
                      <a:pt x="19" y="30"/>
                    </a:lnTo>
                    <a:lnTo>
                      <a:pt x="10" y="38"/>
                    </a:lnTo>
                    <a:lnTo>
                      <a:pt x="3" y="38"/>
                    </a:lnTo>
                    <a:lnTo>
                      <a:pt x="3" y="42"/>
                    </a:lnTo>
                    <a:lnTo>
                      <a:pt x="10" y="47"/>
                    </a:lnTo>
                    <a:lnTo>
                      <a:pt x="10" y="50"/>
                    </a:lnTo>
                    <a:lnTo>
                      <a:pt x="16" y="51"/>
                    </a:lnTo>
                    <a:lnTo>
                      <a:pt x="11" y="57"/>
                    </a:lnTo>
                    <a:lnTo>
                      <a:pt x="7" y="54"/>
                    </a:lnTo>
                    <a:lnTo>
                      <a:pt x="5" y="60"/>
                    </a:lnTo>
                    <a:lnTo>
                      <a:pt x="0" y="62"/>
                    </a:lnTo>
                    <a:lnTo>
                      <a:pt x="0" y="68"/>
                    </a:lnTo>
                    <a:lnTo>
                      <a:pt x="10" y="68"/>
                    </a:lnTo>
                    <a:lnTo>
                      <a:pt x="16" y="68"/>
                    </a:lnTo>
                    <a:lnTo>
                      <a:pt x="25" y="74"/>
                    </a:lnTo>
                    <a:lnTo>
                      <a:pt x="32" y="77"/>
                    </a:lnTo>
                    <a:lnTo>
                      <a:pt x="34" y="74"/>
                    </a:lnTo>
                    <a:lnTo>
                      <a:pt x="46" y="77"/>
                    </a:lnTo>
                    <a:lnTo>
                      <a:pt x="44" y="80"/>
                    </a:lnTo>
                    <a:lnTo>
                      <a:pt x="49" y="83"/>
                    </a:lnTo>
                    <a:lnTo>
                      <a:pt x="47" y="97"/>
                    </a:lnTo>
                    <a:lnTo>
                      <a:pt x="40" y="97"/>
                    </a:lnTo>
                    <a:lnTo>
                      <a:pt x="37" y="100"/>
                    </a:lnTo>
                    <a:lnTo>
                      <a:pt x="31" y="101"/>
                    </a:lnTo>
                    <a:lnTo>
                      <a:pt x="26" y="111"/>
                    </a:lnTo>
                    <a:lnTo>
                      <a:pt x="31" y="118"/>
                    </a:lnTo>
                    <a:lnTo>
                      <a:pt x="35" y="120"/>
                    </a:lnTo>
                    <a:lnTo>
                      <a:pt x="40" y="124"/>
                    </a:lnTo>
                    <a:lnTo>
                      <a:pt x="47" y="124"/>
                    </a:lnTo>
                    <a:lnTo>
                      <a:pt x="43" y="130"/>
                    </a:lnTo>
                    <a:lnTo>
                      <a:pt x="34" y="138"/>
                    </a:lnTo>
                    <a:lnTo>
                      <a:pt x="25" y="141"/>
                    </a:lnTo>
                    <a:lnTo>
                      <a:pt x="17" y="135"/>
                    </a:lnTo>
                    <a:lnTo>
                      <a:pt x="14" y="136"/>
                    </a:lnTo>
                    <a:lnTo>
                      <a:pt x="14" y="144"/>
                    </a:lnTo>
                    <a:lnTo>
                      <a:pt x="17" y="153"/>
                    </a:lnTo>
                    <a:lnTo>
                      <a:pt x="14" y="156"/>
                    </a:lnTo>
                    <a:lnTo>
                      <a:pt x="22" y="159"/>
                    </a:lnTo>
                    <a:lnTo>
                      <a:pt x="28" y="159"/>
                    </a:lnTo>
                    <a:lnTo>
                      <a:pt x="31" y="156"/>
                    </a:lnTo>
                    <a:lnTo>
                      <a:pt x="32" y="147"/>
                    </a:lnTo>
                    <a:lnTo>
                      <a:pt x="37" y="147"/>
                    </a:lnTo>
                    <a:lnTo>
                      <a:pt x="46" y="150"/>
                    </a:lnTo>
                    <a:lnTo>
                      <a:pt x="46" y="146"/>
                    </a:lnTo>
                    <a:lnTo>
                      <a:pt x="55" y="144"/>
                    </a:lnTo>
                    <a:lnTo>
                      <a:pt x="55" y="141"/>
                    </a:lnTo>
                    <a:lnTo>
                      <a:pt x="61" y="138"/>
                    </a:lnTo>
                    <a:lnTo>
                      <a:pt x="61" y="138"/>
                    </a:lnTo>
                    <a:lnTo>
                      <a:pt x="63" y="141"/>
                    </a:lnTo>
                    <a:lnTo>
                      <a:pt x="70" y="141"/>
                    </a:lnTo>
                    <a:lnTo>
                      <a:pt x="84" y="159"/>
                    </a:lnTo>
                    <a:lnTo>
                      <a:pt x="76" y="170"/>
                    </a:lnTo>
                    <a:lnTo>
                      <a:pt x="78" y="174"/>
                    </a:lnTo>
                    <a:lnTo>
                      <a:pt x="84" y="177"/>
                    </a:lnTo>
                    <a:lnTo>
                      <a:pt x="96" y="180"/>
                    </a:lnTo>
                    <a:lnTo>
                      <a:pt x="95" y="187"/>
                    </a:lnTo>
                    <a:lnTo>
                      <a:pt x="96" y="193"/>
                    </a:lnTo>
                    <a:lnTo>
                      <a:pt x="98" y="193"/>
                    </a:lnTo>
                    <a:lnTo>
                      <a:pt x="99" y="196"/>
                    </a:lnTo>
                    <a:lnTo>
                      <a:pt x="105" y="197"/>
                    </a:lnTo>
                    <a:lnTo>
                      <a:pt x="116" y="196"/>
                    </a:lnTo>
                    <a:lnTo>
                      <a:pt x="119" y="202"/>
                    </a:lnTo>
                    <a:lnTo>
                      <a:pt x="123" y="199"/>
                    </a:lnTo>
                    <a:lnTo>
                      <a:pt x="132" y="199"/>
                    </a:lnTo>
                    <a:lnTo>
                      <a:pt x="132" y="194"/>
                    </a:lnTo>
                    <a:lnTo>
                      <a:pt x="140" y="194"/>
                    </a:lnTo>
                    <a:lnTo>
                      <a:pt x="142" y="184"/>
                    </a:lnTo>
                    <a:lnTo>
                      <a:pt x="149" y="180"/>
                    </a:lnTo>
                    <a:lnTo>
                      <a:pt x="143" y="176"/>
                    </a:lnTo>
                    <a:lnTo>
                      <a:pt x="149" y="167"/>
                    </a:lnTo>
                    <a:lnTo>
                      <a:pt x="146" y="162"/>
                    </a:lnTo>
                    <a:lnTo>
                      <a:pt x="155" y="164"/>
                    </a:lnTo>
                    <a:lnTo>
                      <a:pt x="158" y="153"/>
                    </a:lnTo>
                    <a:lnTo>
                      <a:pt x="166" y="149"/>
                    </a:lnTo>
                    <a:lnTo>
                      <a:pt x="167" y="141"/>
                    </a:lnTo>
                    <a:lnTo>
                      <a:pt x="173" y="136"/>
                    </a:lnTo>
                    <a:lnTo>
                      <a:pt x="189" y="144"/>
                    </a:lnTo>
                    <a:lnTo>
                      <a:pt x="189" y="150"/>
                    </a:lnTo>
                    <a:lnTo>
                      <a:pt x="184" y="155"/>
                    </a:lnTo>
                    <a:lnTo>
                      <a:pt x="183" y="158"/>
                    </a:lnTo>
                    <a:lnTo>
                      <a:pt x="199" y="162"/>
                    </a:lnTo>
                    <a:lnTo>
                      <a:pt x="207" y="167"/>
                    </a:lnTo>
                    <a:lnTo>
                      <a:pt x="208" y="164"/>
                    </a:lnTo>
                    <a:lnTo>
                      <a:pt x="216" y="164"/>
                    </a:lnTo>
                    <a:lnTo>
                      <a:pt x="222" y="167"/>
                    </a:lnTo>
                    <a:lnTo>
                      <a:pt x="228" y="170"/>
                    </a:lnTo>
                    <a:lnTo>
                      <a:pt x="231" y="168"/>
                    </a:lnTo>
                    <a:lnTo>
                      <a:pt x="237" y="153"/>
                    </a:lnTo>
                    <a:lnTo>
                      <a:pt x="237" y="144"/>
                    </a:lnTo>
                    <a:lnTo>
                      <a:pt x="233" y="132"/>
                    </a:lnTo>
                    <a:lnTo>
                      <a:pt x="222" y="138"/>
                    </a:lnTo>
                    <a:lnTo>
                      <a:pt x="213" y="139"/>
                    </a:lnTo>
                    <a:lnTo>
                      <a:pt x="210" y="135"/>
                    </a:lnTo>
                    <a:lnTo>
                      <a:pt x="211" y="132"/>
                    </a:lnTo>
                    <a:lnTo>
                      <a:pt x="211" y="132"/>
                    </a:lnTo>
                    <a:lnTo>
                      <a:pt x="207" y="121"/>
                    </a:lnTo>
                    <a:lnTo>
                      <a:pt x="205" y="114"/>
                    </a:lnTo>
                    <a:lnTo>
                      <a:pt x="202" y="111"/>
                    </a:lnTo>
                    <a:lnTo>
                      <a:pt x="195" y="111"/>
                    </a:lnTo>
                    <a:lnTo>
                      <a:pt x="193" y="104"/>
                    </a:lnTo>
                    <a:lnTo>
                      <a:pt x="193" y="101"/>
                    </a:lnTo>
                    <a:lnTo>
                      <a:pt x="192" y="101"/>
                    </a:lnTo>
                    <a:lnTo>
                      <a:pt x="192" y="98"/>
                    </a:lnTo>
                    <a:lnTo>
                      <a:pt x="184" y="97"/>
                    </a:lnTo>
                    <a:lnTo>
                      <a:pt x="183" y="91"/>
                    </a:lnTo>
                    <a:lnTo>
                      <a:pt x="180" y="86"/>
                    </a:lnTo>
                    <a:lnTo>
                      <a:pt x="169" y="82"/>
                    </a:lnTo>
                    <a:lnTo>
                      <a:pt x="163" y="83"/>
                    </a:lnTo>
                    <a:lnTo>
                      <a:pt x="158" y="73"/>
                    </a:lnTo>
                    <a:lnTo>
                      <a:pt x="167" y="68"/>
                    </a:lnTo>
                    <a:lnTo>
                      <a:pt x="169" y="57"/>
                    </a:lnTo>
                    <a:lnTo>
                      <a:pt x="173" y="56"/>
                    </a:lnTo>
                    <a:lnTo>
                      <a:pt x="173" y="50"/>
                    </a:lnTo>
                    <a:lnTo>
                      <a:pt x="169" y="48"/>
                    </a:lnTo>
                    <a:lnTo>
                      <a:pt x="169" y="44"/>
                    </a:lnTo>
                    <a:lnTo>
                      <a:pt x="167" y="38"/>
                    </a:lnTo>
                    <a:lnTo>
                      <a:pt x="161" y="32"/>
                    </a:lnTo>
                    <a:lnTo>
                      <a:pt x="157" y="29"/>
                    </a:lnTo>
                    <a:lnTo>
                      <a:pt x="157" y="22"/>
                    </a:lnTo>
                    <a:lnTo>
                      <a:pt x="161" y="13"/>
                    </a:lnTo>
                    <a:lnTo>
                      <a:pt x="152" y="13"/>
                    </a:lnTo>
                    <a:lnTo>
                      <a:pt x="146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1" name="Freeform 5645">
                <a:extLst>
                  <a:ext uri="{FF2B5EF4-FFF2-40B4-BE49-F238E27FC236}">
                    <a16:creationId xmlns:a16="http://schemas.microsoft.com/office/drawing/2014/main" id="{93CDFDAE-350F-2528-4FF2-17E09C373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773"/>
                <a:ext cx="118" cy="101"/>
              </a:xfrm>
              <a:custGeom>
                <a:avLst/>
                <a:gdLst>
                  <a:gd name="T0" fmla="*/ 161 w 237"/>
                  <a:gd name="T1" fmla="*/ 13 h 202"/>
                  <a:gd name="T2" fmla="*/ 161 w 237"/>
                  <a:gd name="T3" fmla="*/ 32 h 202"/>
                  <a:gd name="T4" fmla="*/ 169 w 237"/>
                  <a:gd name="T5" fmla="*/ 48 h 202"/>
                  <a:gd name="T6" fmla="*/ 169 w 237"/>
                  <a:gd name="T7" fmla="*/ 57 h 202"/>
                  <a:gd name="T8" fmla="*/ 163 w 237"/>
                  <a:gd name="T9" fmla="*/ 83 h 202"/>
                  <a:gd name="T10" fmla="*/ 183 w 237"/>
                  <a:gd name="T11" fmla="*/ 91 h 202"/>
                  <a:gd name="T12" fmla="*/ 192 w 237"/>
                  <a:gd name="T13" fmla="*/ 101 h 202"/>
                  <a:gd name="T14" fmla="*/ 195 w 237"/>
                  <a:gd name="T15" fmla="*/ 111 h 202"/>
                  <a:gd name="T16" fmla="*/ 207 w 237"/>
                  <a:gd name="T17" fmla="*/ 121 h 202"/>
                  <a:gd name="T18" fmla="*/ 210 w 237"/>
                  <a:gd name="T19" fmla="*/ 135 h 202"/>
                  <a:gd name="T20" fmla="*/ 233 w 237"/>
                  <a:gd name="T21" fmla="*/ 132 h 202"/>
                  <a:gd name="T22" fmla="*/ 231 w 237"/>
                  <a:gd name="T23" fmla="*/ 168 h 202"/>
                  <a:gd name="T24" fmla="*/ 216 w 237"/>
                  <a:gd name="T25" fmla="*/ 164 h 202"/>
                  <a:gd name="T26" fmla="*/ 199 w 237"/>
                  <a:gd name="T27" fmla="*/ 162 h 202"/>
                  <a:gd name="T28" fmla="*/ 189 w 237"/>
                  <a:gd name="T29" fmla="*/ 150 h 202"/>
                  <a:gd name="T30" fmla="*/ 167 w 237"/>
                  <a:gd name="T31" fmla="*/ 141 h 202"/>
                  <a:gd name="T32" fmla="*/ 155 w 237"/>
                  <a:gd name="T33" fmla="*/ 164 h 202"/>
                  <a:gd name="T34" fmla="*/ 143 w 237"/>
                  <a:gd name="T35" fmla="*/ 176 h 202"/>
                  <a:gd name="T36" fmla="*/ 140 w 237"/>
                  <a:gd name="T37" fmla="*/ 194 h 202"/>
                  <a:gd name="T38" fmla="*/ 123 w 237"/>
                  <a:gd name="T39" fmla="*/ 199 h 202"/>
                  <a:gd name="T40" fmla="*/ 105 w 237"/>
                  <a:gd name="T41" fmla="*/ 197 h 202"/>
                  <a:gd name="T42" fmla="*/ 96 w 237"/>
                  <a:gd name="T43" fmla="*/ 193 h 202"/>
                  <a:gd name="T44" fmla="*/ 84 w 237"/>
                  <a:gd name="T45" fmla="*/ 177 h 202"/>
                  <a:gd name="T46" fmla="*/ 84 w 237"/>
                  <a:gd name="T47" fmla="*/ 159 h 202"/>
                  <a:gd name="T48" fmla="*/ 61 w 237"/>
                  <a:gd name="T49" fmla="*/ 138 h 202"/>
                  <a:gd name="T50" fmla="*/ 55 w 237"/>
                  <a:gd name="T51" fmla="*/ 144 h 202"/>
                  <a:gd name="T52" fmla="*/ 37 w 237"/>
                  <a:gd name="T53" fmla="*/ 147 h 202"/>
                  <a:gd name="T54" fmla="*/ 28 w 237"/>
                  <a:gd name="T55" fmla="*/ 159 h 202"/>
                  <a:gd name="T56" fmla="*/ 17 w 237"/>
                  <a:gd name="T57" fmla="*/ 153 h 202"/>
                  <a:gd name="T58" fmla="*/ 17 w 237"/>
                  <a:gd name="T59" fmla="*/ 135 h 202"/>
                  <a:gd name="T60" fmla="*/ 43 w 237"/>
                  <a:gd name="T61" fmla="*/ 130 h 202"/>
                  <a:gd name="T62" fmla="*/ 35 w 237"/>
                  <a:gd name="T63" fmla="*/ 120 h 202"/>
                  <a:gd name="T64" fmla="*/ 31 w 237"/>
                  <a:gd name="T65" fmla="*/ 101 h 202"/>
                  <a:gd name="T66" fmla="*/ 47 w 237"/>
                  <a:gd name="T67" fmla="*/ 97 h 202"/>
                  <a:gd name="T68" fmla="*/ 46 w 237"/>
                  <a:gd name="T69" fmla="*/ 77 h 202"/>
                  <a:gd name="T70" fmla="*/ 25 w 237"/>
                  <a:gd name="T71" fmla="*/ 74 h 202"/>
                  <a:gd name="T72" fmla="*/ 0 w 237"/>
                  <a:gd name="T73" fmla="*/ 68 h 202"/>
                  <a:gd name="T74" fmla="*/ 7 w 237"/>
                  <a:gd name="T75" fmla="*/ 54 h 202"/>
                  <a:gd name="T76" fmla="*/ 10 w 237"/>
                  <a:gd name="T77" fmla="*/ 50 h 202"/>
                  <a:gd name="T78" fmla="*/ 3 w 237"/>
                  <a:gd name="T79" fmla="*/ 38 h 202"/>
                  <a:gd name="T80" fmla="*/ 22 w 237"/>
                  <a:gd name="T81" fmla="*/ 32 h 202"/>
                  <a:gd name="T82" fmla="*/ 43 w 237"/>
                  <a:gd name="T83" fmla="*/ 30 h 202"/>
                  <a:gd name="T84" fmla="*/ 54 w 237"/>
                  <a:gd name="T85" fmla="*/ 25 h 202"/>
                  <a:gd name="T86" fmla="*/ 63 w 237"/>
                  <a:gd name="T87" fmla="*/ 33 h 202"/>
                  <a:gd name="T88" fmla="*/ 79 w 237"/>
                  <a:gd name="T89" fmla="*/ 22 h 202"/>
                  <a:gd name="T90" fmla="*/ 93 w 237"/>
                  <a:gd name="T91" fmla="*/ 22 h 202"/>
                  <a:gd name="T92" fmla="*/ 105 w 237"/>
                  <a:gd name="T93" fmla="*/ 12 h 202"/>
                  <a:gd name="T94" fmla="*/ 125 w 237"/>
                  <a:gd name="T95" fmla="*/ 4 h 202"/>
                  <a:gd name="T96" fmla="*/ 146 w 237"/>
                  <a:gd name="T97" fmla="*/ 7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7" h="202">
                    <a:moveTo>
                      <a:pt x="146" y="7"/>
                    </a:moveTo>
                    <a:lnTo>
                      <a:pt x="152" y="13"/>
                    </a:lnTo>
                    <a:lnTo>
                      <a:pt x="161" y="13"/>
                    </a:lnTo>
                    <a:lnTo>
                      <a:pt x="157" y="22"/>
                    </a:lnTo>
                    <a:lnTo>
                      <a:pt x="157" y="29"/>
                    </a:lnTo>
                    <a:lnTo>
                      <a:pt x="161" y="32"/>
                    </a:lnTo>
                    <a:lnTo>
                      <a:pt x="167" y="38"/>
                    </a:lnTo>
                    <a:lnTo>
                      <a:pt x="169" y="44"/>
                    </a:lnTo>
                    <a:lnTo>
                      <a:pt x="169" y="48"/>
                    </a:lnTo>
                    <a:lnTo>
                      <a:pt x="173" y="50"/>
                    </a:lnTo>
                    <a:lnTo>
                      <a:pt x="173" y="56"/>
                    </a:lnTo>
                    <a:lnTo>
                      <a:pt x="169" y="57"/>
                    </a:lnTo>
                    <a:lnTo>
                      <a:pt x="167" y="68"/>
                    </a:lnTo>
                    <a:lnTo>
                      <a:pt x="158" y="73"/>
                    </a:lnTo>
                    <a:lnTo>
                      <a:pt x="163" y="83"/>
                    </a:lnTo>
                    <a:lnTo>
                      <a:pt x="169" y="82"/>
                    </a:lnTo>
                    <a:lnTo>
                      <a:pt x="180" y="86"/>
                    </a:lnTo>
                    <a:lnTo>
                      <a:pt x="183" y="91"/>
                    </a:lnTo>
                    <a:lnTo>
                      <a:pt x="184" y="97"/>
                    </a:lnTo>
                    <a:lnTo>
                      <a:pt x="192" y="98"/>
                    </a:lnTo>
                    <a:lnTo>
                      <a:pt x="192" y="101"/>
                    </a:lnTo>
                    <a:lnTo>
                      <a:pt x="193" y="101"/>
                    </a:lnTo>
                    <a:lnTo>
                      <a:pt x="193" y="104"/>
                    </a:lnTo>
                    <a:lnTo>
                      <a:pt x="195" y="111"/>
                    </a:lnTo>
                    <a:lnTo>
                      <a:pt x="202" y="111"/>
                    </a:lnTo>
                    <a:lnTo>
                      <a:pt x="205" y="114"/>
                    </a:lnTo>
                    <a:lnTo>
                      <a:pt x="207" y="121"/>
                    </a:lnTo>
                    <a:lnTo>
                      <a:pt x="211" y="132"/>
                    </a:lnTo>
                    <a:lnTo>
                      <a:pt x="211" y="132"/>
                    </a:lnTo>
                    <a:lnTo>
                      <a:pt x="210" y="135"/>
                    </a:lnTo>
                    <a:lnTo>
                      <a:pt x="213" y="139"/>
                    </a:lnTo>
                    <a:lnTo>
                      <a:pt x="222" y="138"/>
                    </a:lnTo>
                    <a:lnTo>
                      <a:pt x="233" y="132"/>
                    </a:lnTo>
                    <a:lnTo>
                      <a:pt x="237" y="144"/>
                    </a:lnTo>
                    <a:lnTo>
                      <a:pt x="237" y="153"/>
                    </a:lnTo>
                    <a:lnTo>
                      <a:pt x="231" y="168"/>
                    </a:lnTo>
                    <a:lnTo>
                      <a:pt x="228" y="170"/>
                    </a:lnTo>
                    <a:lnTo>
                      <a:pt x="222" y="167"/>
                    </a:lnTo>
                    <a:lnTo>
                      <a:pt x="216" y="164"/>
                    </a:lnTo>
                    <a:lnTo>
                      <a:pt x="208" y="164"/>
                    </a:lnTo>
                    <a:lnTo>
                      <a:pt x="207" y="167"/>
                    </a:lnTo>
                    <a:lnTo>
                      <a:pt x="199" y="162"/>
                    </a:lnTo>
                    <a:lnTo>
                      <a:pt x="183" y="158"/>
                    </a:lnTo>
                    <a:lnTo>
                      <a:pt x="184" y="155"/>
                    </a:lnTo>
                    <a:lnTo>
                      <a:pt x="189" y="150"/>
                    </a:lnTo>
                    <a:lnTo>
                      <a:pt x="189" y="144"/>
                    </a:lnTo>
                    <a:lnTo>
                      <a:pt x="173" y="136"/>
                    </a:lnTo>
                    <a:lnTo>
                      <a:pt x="167" y="141"/>
                    </a:lnTo>
                    <a:lnTo>
                      <a:pt x="166" y="149"/>
                    </a:lnTo>
                    <a:lnTo>
                      <a:pt x="158" y="153"/>
                    </a:lnTo>
                    <a:lnTo>
                      <a:pt x="155" y="164"/>
                    </a:lnTo>
                    <a:lnTo>
                      <a:pt x="146" y="162"/>
                    </a:lnTo>
                    <a:lnTo>
                      <a:pt x="149" y="167"/>
                    </a:lnTo>
                    <a:lnTo>
                      <a:pt x="143" y="176"/>
                    </a:lnTo>
                    <a:lnTo>
                      <a:pt x="149" y="180"/>
                    </a:lnTo>
                    <a:lnTo>
                      <a:pt x="142" y="184"/>
                    </a:lnTo>
                    <a:lnTo>
                      <a:pt x="140" y="194"/>
                    </a:lnTo>
                    <a:lnTo>
                      <a:pt x="132" y="194"/>
                    </a:lnTo>
                    <a:lnTo>
                      <a:pt x="132" y="199"/>
                    </a:lnTo>
                    <a:lnTo>
                      <a:pt x="123" y="199"/>
                    </a:lnTo>
                    <a:lnTo>
                      <a:pt x="119" y="202"/>
                    </a:lnTo>
                    <a:lnTo>
                      <a:pt x="116" y="196"/>
                    </a:lnTo>
                    <a:lnTo>
                      <a:pt x="105" y="197"/>
                    </a:lnTo>
                    <a:lnTo>
                      <a:pt x="99" y="196"/>
                    </a:lnTo>
                    <a:lnTo>
                      <a:pt x="98" y="193"/>
                    </a:lnTo>
                    <a:lnTo>
                      <a:pt x="96" y="193"/>
                    </a:lnTo>
                    <a:lnTo>
                      <a:pt x="95" y="187"/>
                    </a:lnTo>
                    <a:lnTo>
                      <a:pt x="96" y="180"/>
                    </a:lnTo>
                    <a:lnTo>
                      <a:pt x="84" y="177"/>
                    </a:lnTo>
                    <a:lnTo>
                      <a:pt x="78" y="174"/>
                    </a:lnTo>
                    <a:lnTo>
                      <a:pt x="76" y="170"/>
                    </a:lnTo>
                    <a:lnTo>
                      <a:pt x="84" y="159"/>
                    </a:lnTo>
                    <a:lnTo>
                      <a:pt x="70" y="141"/>
                    </a:lnTo>
                    <a:lnTo>
                      <a:pt x="63" y="141"/>
                    </a:lnTo>
                    <a:lnTo>
                      <a:pt x="61" y="138"/>
                    </a:lnTo>
                    <a:lnTo>
                      <a:pt x="61" y="138"/>
                    </a:lnTo>
                    <a:lnTo>
                      <a:pt x="55" y="141"/>
                    </a:lnTo>
                    <a:lnTo>
                      <a:pt x="55" y="144"/>
                    </a:lnTo>
                    <a:lnTo>
                      <a:pt x="46" y="146"/>
                    </a:lnTo>
                    <a:lnTo>
                      <a:pt x="46" y="150"/>
                    </a:lnTo>
                    <a:lnTo>
                      <a:pt x="37" y="147"/>
                    </a:lnTo>
                    <a:lnTo>
                      <a:pt x="32" y="147"/>
                    </a:lnTo>
                    <a:lnTo>
                      <a:pt x="31" y="156"/>
                    </a:lnTo>
                    <a:lnTo>
                      <a:pt x="28" y="159"/>
                    </a:lnTo>
                    <a:lnTo>
                      <a:pt x="22" y="159"/>
                    </a:lnTo>
                    <a:lnTo>
                      <a:pt x="14" y="156"/>
                    </a:lnTo>
                    <a:lnTo>
                      <a:pt x="17" y="153"/>
                    </a:lnTo>
                    <a:lnTo>
                      <a:pt x="14" y="144"/>
                    </a:lnTo>
                    <a:lnTo>
                      <a:pt x="14" y="136"/>
                    </a:lnTo>
                    <a:lnTo>
                      <a:pt x="17" y="135"/>
                    </a:lnTo>
                    <a:lnTo>
                      <a:pt x="25" y="141"/>
                    </a:lnTo>
                    <a:lnTo>
                      <a:pt x="34" y="138"/>
                    </a:lnTo>
                    <a:lnTo>
                      <a:pt x="43" y="130"/>
                    </a:lnTo>
                    <a:lnTo>
                      <a:pt x="47" y="124"/>
                    </a:lnTo>
                    <a:lnTo>
                      <a:pt x="40" y="124"/>
                    </a:lnTo>
                    <a:lnTo>
                      <a:pt x="35" y="120"/>
                    </a:lnTo>
                    <a:lnTo>
                      <a:pt x="31" y="118"/>
                    </a:lnTo>
                    <a:lnTo>
                      <a:pt x="26" y="111"/>
                    </a:lnTo>
                    <a:lnTo>
                      <a:pt x="31" y="101"/>
                    </a:lnTo>
                    <a:lnTo>
                      <a:pt x="37" y="100"/>
                    </a:lnTo>
                    <a:lnTo>
                      <a:pt x="40" y="97"/>
                    </a:lnTo>
                    <a:lnTo>
                      <a:pt x="47" y="97"/>
                    </a:lnTo>
                    <a:lnTo>
                      <a:pt x="49" y="83"/>
                    </a:lnTo>
                    <a:lnTo>
                      <a:pt x="44" y="80"/>
                    </a:lnTo>
                    <a:lnTo>
                      <a:pt x="46" y="77"/>
                    </a:lnTo>
                    <a:lnTo>
                      <a:pt x="34" y="74"/>
                    </a:lnTo>
                    <a:lnTo>
                      <a:pt x="32" y="77"/>
                    </a:lnTo>
                    <a:lnTo>
                      <a:pt x="25" y="74"/>
                    </a:lnTo>
                    <a:lnTo>
                      <a:pt x="16" y="68"/>
                    </a:lnTo>
                    <a:lnTo>
                      <a:pt x="10" y="68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5" y="60"/>
                    </a:lnTo>
                    <a:lnTo>
                      <a:pt x="7" y="54"/>
                    </a:lnTo>
                    <a:lnTo>
                      <a:pt x="11" y="57"/>
                    </a:lnTo>
                    <a:lnTo>
                      <a:pt x="16" y="51"/>
                    </a:lnTo>
                    <a:lnTo>
                      <a:pt x="10" y="50"/>
                    </a:lnTo>
                    <a:lnTo>
                      <a:pt x="10" y="47"/>
                    </a:lnTo>
                    <a:lnTo>
                      <a:pt x="3" y="42"/>
                    </a:lnTo>
                    <a:lnTo>
                      <a:pt x="3" y="38"/>
                    </a:lnTo>
                    <a:lnTo>
                      <a:pt x="10" y="38"/>
                    </a:lnTo>
                    <a:lnTo>
                      <a:pt x="19" y="30"/>
                    </a:lnTo>
                    <a:lnTo>
                      <a:pt x="22" y="32"/>
                    </a:lnTo>
                    <a:lnTo>
                      <a:pt x="26" y="25"/>
                    </a:lnTo>
                    <a:lnTo>
                      <a:pt x="38" y="32"/>
                    </a:lnTo>
                    <a:lnTo>
                      <a:pt x="43" y="30"/>
                    </a:lnTo>
                    <a:lnTo>
                      <a:pt x="46" y="32"/>
                    </a:lnTo>
                    <a:lnTo>
                      <a:pt x="47" y="22"/>
                    </a:lnTo>
                    <a:lnTo>
                      <a:pt x="54" y="25"/>
                    </a:lnTo>
                    <a:lnTo>
                      <a:pt x="58" y="21"/>
                    </a:lnTo>
                    <a:lnTo>
                      <a:pt x="61" y="22"/>
                    </a:lnTo>
                    <a:lnTo>
                      <a:pt x="63" y="33"/>
                    </a:lnTo>
                    <a:lnTo>
                      <a:pt x="70" y="35"/>
                    </a:lnTo>
                    <a:lnTo>
                      <a:pt x="72" y="27"/>
                    </a:lnTo>
                    <a:lnTo>
                      <a:pt x="79" y="22"/>
                    </a:lnTo>
                    <a:lnTo>
                      <a:pt x="84" y="21"/>
                    </a:lnTo>
                    <a:lnTo>
                      <a:pt x="93" y="25"/>
                    </a:lnTo>
                    <a:lnTo>
                      <a:pt x="93" y="22"/>
                    </a:lnTo>
                    <a:lnTo>
                      <a:pt x="110" y="25"/>
                    </a:lnTo>
                    <a:lnTo>
                      <a:pt x="105" y="16"/>
                    </a:lnTo>
                    <a:lnTo>
                      <a:pt x="105" y="12"/>
                    </a:lnTo>
                    <a:lnTo>
                      <a:pt x="113" y="0"/>
                    </a:lnTo>
                    <a:lnTo>
                      <a:pt x="117" y="4"/>
                    </a:lnTo>
                    <a:lnTo>
                      <a:pt x="125" y="4"/>
                    </a:lnTo>
                    <a:lnTo>
                      <a:pt x="129" y="7"/>
                    </a:lnTo>
                    <a:lnTo>
                      <a:pt x="135" y="7"/>
                    </a:lnTo>
                    <a:lnTo>
                      <a:pt x="146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2" name="Freeform 5646">
                <a:extLst>
                  <a:ext uri="{FF2B5EF4-FFF2-40B4-BE49-F238E27FC236}">
                    <a16:creationId xmlns:a16="http://schemas.microsoft.com/office/drawing/2014/main" id="{02EADF12-0287-93F8-1087-1404DF807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773"/>
                <a:ext cx="118" cy="101"/>
              </a:xfrm>
              <a:custGeom>
                <a:avLst/>
                <a:gdLst>
                  <a:gd name="T0" fmla="*/ 161 w 237"/>
                  <a:gd name="T1" fmla="*/ 13 h 202"/>
                  <a:gd name="T2" fmla="*/ 161 w 237"/>
                  <a:gd name="T3" fmla="*/ 32 h 202"/>
                  <a:gd name="T4" fmla="*/ 169 w 237"/>
                  <a:gd name="T5" fmla="*/ 48 h 202"/>
                  <a:gd name="T6" fmla="*/ 169 w 237"/>
                  <a:gd name="T7" fmla="*/ 57 h 202"/>
                  <a:gd name="T8" fmla="*/ 163 w 237"/>
                  <a:gd name="T9" fmla="*/ 83 h 202"/>
                  <a:gd name="T10" fmla="*/ 183 w 237"/>
                  <a:gd name="T11" fmla="*/ 91 h 202"/>
                  <a:gd name="T12" fmla="*/ 192 w 237"/>
                  <a:gd name="T13" fmla="*/ 101 h 202"/>
                  <a:gd name="T14" fmla="*/ 195 w 237"/>
                  <a:gd name="T15" fmla="*/ 111 h 202"/>
                  <a:gd name="T16" fmla="*/ 207 w 237"/>
                  <a:gd name="T17" fmla="*/ 121 h 202"/>
                  <a:gd name="T18" fmla="*/ 210 w 237"/>
                  <a:gd name="T19" fmla="*/ 135 h 202"/>
                  <a:gd name="T20" fmla="*/ 233 w 237"/>
                  <a:gd name="T21" fmla="*/ 132 h 202"/>
                  <a:gd name="T22" fmla="*/ 231 w 237"/>
                  <a:gd name="T23" fmla="*/ 168 h 202"/>
                  <a:gd name="T24" fmla="*/ 216 w 237"/>
                  <a:gd name="T25" fmla="*/ 164 h 202"/>
                  <a:gd name="T26" fmla="*/ 199 w 237"/>
                  <a:gd name="T27" fmla="*/ 162 h 202"/>
                  <a:gd name="T28" fmla="*/ 189 w 237"/>
                  <a:gd name="T29" fmla="*/ 150 h 202"/>
                  <a:gd name="T30" fmla="*/ 167 w 237"/>
                  <a:gd name="T31" fmla="*/ 141 h 202"/>
                  <a:gd name="T32" fmla="*/ 155 w 237"/>
                  <a:gd name="T33" fmla="*/ 164 h 202"/>
                  <a:gd name="T34" fmla="*/ 143 w 237"/>
                  <a:gd name="T35" fmla="*/ 176 h 202"/>
                  <a:gd name="T36" fmla="*/ 140 w 237"/>
                  <a:gd name="T37" fmla="*/ 194 h 202"/>
                  <a:gd name="T38" fmla="*/ 123 w 237"/>
                  <a:gd name="T39" fmla="*/ 199 h 202"/>
                  <a:gd name="T40" fmla="*/ 105 w 237"/>
                  <a:gd name="T41" fmla="*/ 197 h 202"/>
                  <a:gd name="T42" fmla="*/ 96 w 237"/>
                  <a:gd name="T43" fmla="*/ 193 h 202"/>
                  <a:gd name="T44" fmla="*/ 84 w 237"/>
                  <a:gd name="T45" fmla="*/ 177 h 202"/>
                  <a:gd name="T46" fmla="*/ 84 w 237"/>
                  <a:gd name="T47" fmla="*/ 159 h 202"/>
                  <a:gd name="T48" fmla="*/ 61 w 237"/>
                  <a:gd name="T49" fmla="*/ 138 h 202"/>
                  <a:gd name="T50" fmla="*/ 55 w 237"/>
                  <a:gd name="T51" fmla="*/ 144 h 202"/>
                  <a:gd name="T52" fmla="*/ 37 w 237"/>
                  <a:gd name="T53" fmla="*/ 147 h 202"/>
                  <a:gd name="T54" fmla="*/ 28 w 237"/>
                  <a:gd name="T55" fmla="*/ 159 h 202"/>
                  <a:gd name="T56" fmla="*/ 17 w 237"/>
                  <a:gd name="T57" fmla="*/ 153 h 202"/>
                  <a:gd name="T58" fmla="*/ 17 w 237"/>
                  <a:gd name="T59" fmla="*/ 135 h 202"/>
                  <a:gd name="T60" fmla="*/ 43 w 237"/>
                  <a:gd name="T61" fmla="*/ 130 h 202"/>
                  <a:gd name="T62" fmla="*/ 35 w 237"/>
                  <a:gd name="T63" fmla="*/ 120 h 202"/>
                  <a:gd name="T64" fmla="*/ 31 w 237"/>
                  <a:gd name="T65" fmla="*/ 101 h 202"/>
                  <a:gd name="T66" fmla="*/ 47 w 237"/>
                  <a:gd name="T67" fmla="*/ 97 h 202"/>
                  <a:gd name="T68" fmla="*/ 46 w 237"/>
                  <a:gd name="T69" fmla="*/ 77 h 202"/>
                  <a:gd name="T70" fmla="*/ 25 w 237"/>
                  <a:gd name="T71" fmla="*/ 74 h 202"/>
                  <a:gd name="T72" fmla="*/ 0 w 237"/>
                  <a:gd name="T73" fmla="*/ 68 h 202"/>
                  <a:gd name="T74" fmla="*/ 7 w 237"/>
                  <a:gd name="T75" fmla="*/ 54 h 202"/>
                  <a:gd name="T76" fmla="*/ 10 w 237"/>
                  <a:gd name="T77" fmla="*/ 50 h 202"/>
                  <a:gd name="T78" fmla="*/ 3 w 237"/>
                  <a:gd name="T79" fmla="*/ 38 h 202"/>
                  <a:gd name="T80" fmla="*/ 22 w 237"/>
                  <a:gd name="T81" fmla="*/ 32 h 202"/>
                  <a:gd name="T82" fmla="*/ 43 w 237"/>
                  <a:gd name="T83" fmla="*/ 30 h 202"/>
                  <a:gd name="T84" fmla="*/ 54 w 237"/>
                  <a:gd name="T85" fmla="*/ 25 h 202"/>
                  <a:gd name="T86" fmla="*/ 63 w 237"/>
                  <a:gd name="T87" fmla="*/ 33 h 202"/>
                  <a:gd name="T88" fmla="*/ 79 w 237"/>
                  <a:gd name="T89" fmla="*/ 22 h 202"/>
                  <a:gd name="T90" fmla="*/ 93 w 237"/>
                  <a:gd name="T91" fmla="*/ 22 h 202"/>
                  <a:gd name="T92" fmla="*/ 105 w 237"/>
                  <a:gd name="T93" fmla="*/ 12 h 202"/>
                  <a:gd name="T94" fmla="*/ 125 w 237"/>
                  <a:gd name="T95" fmla="*/ 4 h 202"/>
                  <a:gd name="T96" fmla="*/ 146 w 237"/>
                  <a:gd name="T97" fmla="*/ 7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7" h="202">
                    <a:moveTo>
                      <a:pt x="146" y="7"/>
                    </a:moveTo>
                    <a:lnTo>
                      <a:pt x="152" y="13"/>
                    </a:lnTo>
                    <a:lnTo>
                      <a:pt x="161" y="13"/>
                    </a:lnTo>
                    <a:lnTo>
                      <a:pt x="157" y="22"/>
                    </a:lnTo>
                    <a:lnTo>
                      <a:pt x="157" y="29"/>
                    </a:lnTo>
                    <a:lnTo>
                      <a:pt x="161" y="32"/>
                    </a:lnTo>
                    <a:lnTo>
                      <a:pt x="167" y="38"/>
                    </a:lnTo>
                    <a:lnTo>
                      <a:pt x="169" y="44"/>
                    </a:lnTo>
                    <a:lnTo>
                      <a:pt x="169" y="48"/>
                    </a:lnTo>
                    <a:lnTo>
                      <a:pt x="173" y="50"/>
                    </a:lnTo>
                    <a:lnTo>
                      <a:pt x="173" y="56"/>
                    </a:lnTo>
                    <a:lnTo>
                      <a:pt x="169" y="57"/>
                    </a:lnTo>
                    <a:lnTo>
                      <a:pt x="167" y="68"/>
                    </a:lnTo>
                    <a:lnTo>
                      <a:pt x="158" y="73"/>
                    </a:lnTo>
                    <a:lnTo>
                      <a:pt x="163" y="83"/>
                    </a:lnTo>
                    <a:lnTo>
                      <a:pt x="169" y="82"/>
                    </a:lnTo>
                    <a:lnTo>
                      <a:pt x="180" y="86"/>
                    </a:lnTo>
                    <a:lnTo>
                      <a:pt x="183" y="91"/>
                    </a:lnTo>
                    <a:lnTo>
                      <a:pt x="184" y="97"/>
                    </a:lnTo>
                    <a:lnTo>
                      <a:pt x="192" y="98"/>
                    </a:lnTo>
                    <a:lnTo>
                      <a:pt x="192" y="101"/>
                    </a:lnTo>
                    <a:lnTo>
                      <a:pt x="193" y="101"/>
                    </a:lnTo>
                    <a:lnTo>
                      <a:pt x="193" y="104"/>
                    </a:lnTo>
                    <a:lnTo>
                      <a:pt x="195" y="111"/>
                    </a:lnTo>
                    <a:lnTo>
                      <a:pt x="202" y="111"/>
                    </a:lnTo>
                    <a:lnTo>
                      <a:pt x="205" y="114"/>
                    </a:lnTo>
                    <a:lnTo>
                      <a:pt x="207" y="121"/>
                    </a:lnTo>
                    <a:lnTo>
                      <a:pt x="211" y="132"/>
                    </a:lnTo>
                    <a:lnTo>
                      <a:pt x="211" y="132"/>
                    </a:lnTo>
                    <a:lnTo>
                      <a:pt x="210" y="135"/>
                    </a:lnTo>
                    <a:lnTo>
                      <a:pt x="213" y="139"/>
                    </a:lnTo>
                    <a:lnTo>
                      <a:pt x="222" y="138"/>
                    </a:lnTo>
                    <a:lnTo>
                      <a:pt x="233" y="132"/>
                    </a:lnTo>
                    <a:lnTo>
                      <a:pt x="237" y="144"/>
                    </a:lnTo>
                    <a:lnTo>
                      <a:pt x="237" y="153"/>
                    </a:lnTo>
                    <a:lnTo>
                      <a:pt x="231" y="168"/>
                    </a:lnTo>
                    <a:lnTo>
                      <a:pt x="228" y="170"/>
                    </a:lnTo>
                    <a:lnTo>
                      <a:pt x="222" y="167"/>
                    </a:lnTo>
                    <a:lnTo>
                      <a:pt x="216" y="164"/>
                    </a:lnTo>
                    <a:lnTo>
                      <a:pt x="208" y="164"/>
                    </a:lnTo>
                    <a:lnTo>
                      <a:pt x="207" y="167"/>
                    </a:lnTo>
                    <a:lnTo>
                      <a:pt x="199" y="162"/>
                    </a:lnTo>
                    <a:lnTo>
                      <a:pt x="183" y="158"/>
                    </a:lnTo>
                    <a:lnTo>
                      <a:pt x="184" y="155"/>
                    </a:lnTo>
                    <a:lnTo>
                      <a:pt x="189" y="150"/>
                    </a:lnTo>
                    <a:lnTo>
                      <a:pt x="189" y="144"/>
                    </a:lnTo>
                    <a:lnTo>
                      <a:pt x="173" y="136"/>
                    </a:lnTo>
                    <a:lnTo>
                      <a:pt x="167" y="141"/>
                    </a:lnTo>
                    <a:lnTo>
                      <a:pt x="166" y="149"/>
                    </a:lnTo>
                    <a:lnTo>
                      <a:pt x="158" y="153"/>
                    </a:lnTo>
                    <a:lnTo>
                      <a:pt x="155" y="164"/>
                    </a:lnTo>
                    <a:lnTo>
                      <a:pt x="146" y="162"/>
                    </a:lnTo>
                    <a:lnTo>
                      <a:pt x="149" y="167"/>
                    </a:lnTo>
                    <a:lnTo>
                      <a:pt x="143" y="176"/>
                    </a:lnTo>
                    <a:lnTo>
                      <a:pt x="149" y="180"/>
                    </a:lnTo>
                    <a:lnTo>
                      <a:pt x="142" y="184"/>
                    </a:lnTo>
                    <a:lnTo>
                      <a:pt x="140" y="194"/>
                    </a:lnTo>
                    <a:lnTo>
                      <a:pt x="132" y="194"/>
                    </a:lnTo>
                    <a:lnTo>
                      <a:pt x="132" y="199"/>
                    </a:lnTo>
                    <a:lnTo>
                      <a:pt x="123" y="199"/>
                    </a:lnTo>
                    <a:lnTo>
                      <a:pt x="119" y="202"/>
                    </a:lnTo>
                    <a:lnTo>
                      <a:pt x="116" y="196"/>
                    </a:lnTo>
                    <a:lnTo>
                      <a:pt x="105" y="197"/>
                    </a:lnTo>
                    <a:lnTo>
                      <a:pt x="99" y="196"/>
                    </a:lnTo>
                    <a:lnTo>
                      <a:pt x="98" y="193"/>
                    </a:lnTo>
                    <a:lnTo>
                      <a:pt x="96" y="193"/>
                    </a:lnTo>
                    <a:lnTo>
                      <a:pt x="95" y="187"/>
                    </a:lnTo>
                    <a:lnTo>
                      <a:pt x="96" y="180"/>
                    </a:lnTo>
                    <a:lnTo>
                      <a:pt x="84" y="177"/>
                    </a:lnTo>
                    <a:lnTo>
                      <a:pt x="78" y="174"/>
                    </a:lnTo>
                    <a:lnTo>
                      <a:pt x="76" y="170"/>
                    </a:lnTo>
                    <a:lnTo>
                      <a:pt x="84" y="159"/>
                    </a:lnTo>
                    <a:lnTo>
                      <a:pt x="70" y="141"/>
                    </a:lnTo>
                    <a:lnTo>
                      <a:pt x="63" y="141"/>
                    </a:lnTo>
                    <a:lnTo>
                      <a:pt x="61" y="138"/>
                    </a:lnTo>
                    <a:lnTo>
                      <a:pt x="61" y="138"/>
                    </a:lnTo>
                    <a:lnTo>
                      <a:pt x="55" y="141"/>
                    </a:lnTo>
                    <a:lnTo>
                      <a:pt x="55" y="144"/>
                    </a:lnTo>
                    <a:lnTo>
                      <a:pt x="46" y="146"/>
                    </a:lnTo>
                    <a:lnTo>
                      <a:pt x="46" y="150"/>
                    </a:lnTo>
                    <a:lnTo>
                      <a:pt x="37" y="147"/>
                    </a:lnTo>
                    <a:lnTo>
                      <a:pt x="32" y="147"/>
                    </a:lnTo>
                    <a:lnTo>
                      <a:pt x="31" y="156"/>
                    </a:lnTo>
                    <a:lnTo>
                      <a:pt x="28" y="159"/>
                    </a:lnTo>
                    <a:lnTo>
                      <a:pt x="22" y="159"/>
                    </a:lnTo>
                    <a:lnTo>
                      <a:pt x="14" y="156"/>
                    </a:lnTo>
                    <a:lnTo>
                      <a:pt x="17" y="153"/>
                    </a:lnTo>
                    <a:lnTo>
                      <a:pt x="14" y="144"/>
                    </a:lnTo>
                    <a:lnTo>
                      <a:pt x="14" y="136"/>
                    </a:lnTo>
                    <a:lnTo>
                      <a:pt x="17" y="135"/>
                    </a:lnTo>
                    <a:lnTo>
                      <a:pt x="25" y="141"/>
                    </a:lnTo>
                    <a:lnTo>
                      <a:pt x="34" y="138"/>
                    </a:lnTo>
                    <a:lnTo>
                      <a:pt x="43" y="130"/>
                    </a:lnTo>
                    <a:lnTo>
                      <a:pt x="47" y="124"/>
                    </a:lnTo>
                    <a:lnTo>
                      <a:pt x="40" y="124"/>
                    </a:lnTo>
                    <a:lnTo>
                      <a:pt x="35" y="120"/>
                    </a:lnTo>
                    <a:lnTo>
                      <a:pt x="31" y="118"/>
                    </a:lnTo>
                    <a:lnTo>
                      <a:pt x="26" y="111"/>
                    </a:lnTo>
                    <a:lnTo>
                      <a:pt x="31" y="101"/>
                    </a:lnTo>
                    <a:lnTo>
                      <a:pt x="37" y="100"/>
                    </a:lnTo>
                    <a:lnTo>
                      <a:pt x="40" y="97"/>
                    </a:lnTo>
                    <a:lnTo>
                      <a:pt x="47" y="97"/>
                    </a:lnTo>
                    <a:lnTo>
                      <a:pt x="49" y="83"/>
                    </a:lnTo>
                    <a:lnTo>
                      <a:pt x="44" y="80"/>
                    </a:lnTo>
                    <a:lnTo>
                      <a:pt x="46" y="77"/>
                    </a:lnTo>
                    <a:lnTo>
                      <a:pt x="34" y="74"/>
                    </a:lnTo>
                    <a:lnTo>
                      <a:pt x="32" y="77"/>
                    </a:lnTo>
                    <a:lnTo>
                      <a:pt x="25" y="74"/>
                    </a:lnTo>
                    <a:lnTo>
                      <a:pt x="16" y="68"/>
                    </a:lnTo>
                    <a:lnTo>
                      <a:pt x="10" y="68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5" y="60"/>
                    </a:lnTo>
                    <a:lnTo>
                      <a:pt x="7" y="54"/>
                    </a:lnTo>
                    <a:lnTo>
                      <a:pt x="11" y="57"/>
                    </a:lnTo>
                    <a:lnTo>
                      <a:pt x="16" y="51"/>
                    </a:lnTo>
                    <a:lnTo>
                      <a:pt x="10" y="50"/>
                    </a:lnTo>
                    <a:lnTo>
                      <a:pt x="10" y="47"/>
                    </a:lnTo>
                    <a:lnTo>
                      <a:pt x="3" y="42"/>
                    </a:lnTo>
                    <a:lnTo>
                      <a:pt x="3" y="38"/>
                    </a:lnTo>
                    <a:lnTo>
                      <a:pt x="10" y="38"/>
                    </a:lnTo>
                    <a:lnTo>
                      <a:pt x="19" y="30"/>
                    </a:lnTo>
                    <a:lnTo>
                      <a:pt x="22" y="32"/>
                    </a:lnTo>
                    <a:lnTo>
                      <a:pt x="26" y="25"/>
                    </a:lnTo>
                    <a:lnTo>
                      <a:pt x="38" y="32"/>
                    </a:lnTo>
                    <a:lnTo>
                      <a:pt x="43" y="30"/>
                    </a:lnTo>
                    <a:lnTo>
                      <a:pt x="46" y="32"/>
                    </a:lnTo>
                    <a:lnTo>
                      <a:pt x="47" y="22"/>
                    </a:lnTo>
                    <a:lnTo>
                      <a:pt x="54" y="25"/>
                    </a:lnTo>
                    <a:lnTo>
                      <a:pt x="58" y="21"/>
                    </a:lnTo>
                    <a:lnTo>
                      <a:pt x="61" y="22"/>
                    </a:lnTo>
                    <a:lnTo>
                      <a:pt x="63" y="33"/>
                    </a:lnTo>
                    <a:lnTo>
                      <a:pt x="70" y="35"/>
                    </a:lnTo>
                    <a:lnTo>
                      <a:pt x="72" y="27"/>
                    </a:lnTo>
                    <a:lnTo>
                      <a:pt x="79" y="22"/>
                    </a:lnTo>
                    <a:lnTo>
                      <a:pt x="84" y="21"/>
                    </a:lnTo>
                    <a:lnTo>
                      <a:pt x="93" y="25"/>
                    </a:lnTo>
                    <a:lnTo>
                      <a:pt x="93" y="22"/>
                    </a:lnTo>
                    <a:lnTo>
                      <a:pt x="110" y="25"/>
                    </a:lnTo>
                    <a:lnTo>
                      <a:pt x="105" y="16"/>
                    </a:lnTo>
                    <a:lnTo>
                      <a:pt x="105" y="12"/>
                    </a:lnTo>
                    <a:lnTo>
                      <a:pt x="113" y="0"/>
                    </a:lnTo>
                    <a:lnTo>
                      <a:pt x="117" y="4"/>
                    </a:lnTo>
                    <a:lnTo>
                      <a:pt x="125" y="4"/>
                    </a:lnTo>
                    <a:lnTo>
                      <a:pt x="129" y="7"/>
                    </a:lnTo>
                    <a:lnTo>
                      <a:pt x="135" y="7"/>
                    </a:lnTo>
                    <a:lnTo>
                      <a:pt x="146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3" name="Freeform 5647">
                <a:extLst>
                  <a:ext uri="{FF2B5EF4-FFF2-40B4-BE49-F238E27FC236}">
                    <a16:creationId xmlns:a16="http://schemas.microsoft.com/office/drawing/2014/main" id="{D8707498-B078-553B-BB30-6B8A3982F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071"/>
                <a:ext cx="158" cy="92"/>
              </a:xfrm>
              <a:custGeom>
                <a:avLst/>
                <a:gdLst>
                  <a:gd name="T0" fmla="*/ 15 w 316"/>
                  <a:gd name="T1" fmla="*/ 157 h 184"/>
                  <a:gd name="T2" fmla="*/ 0 w 316"/>
                  <a:gd name="T3" fmla="*/ 178 h 184"/>
                  <a:gd name="T4" fmla="*/ 12 w 316"/>
                  <a:gd name="T5" fmla="*/ 177 h 184"/>
                  <a:gd name="T6" fmla="*/ 38 w 316"/>
                  <a:gd name="T7" fmla="*/ 178 h 184"/>
                  <a:gd name="T8" fmla="*/ 50 w 316"/>
                  <a:gd name="T9" fmla="*/ 169 h 184"/>
                  <a:gd name="T10" fmla="*/ 70 w 316"/>
                  <a:gd name="T11" fmla="*/ 175 h 184"/>
                  <a:gd name="T12" fmla="*/ 103 w 316"/>
                  <a:gd name="T13" fmla="*/ 169 h 184"/>
                  <a:gd name="T14" fmla="*/ 117 w 316"/>
                  <a:gd name="T15" fmla="*/ 184 h 184"/>
                  <a:gd name="T16" fmla="*/ 144 w 316"/>
                  <a:gd name="T17" fmla="*/ 175 h 184"/>
                  <a:gd name="T18" fmla="*/ 162 w 316"/>
                  <a:gd name="T19" fmla="*/ 158 h 184"/>
                  <a:gd name="T20" fmla="*/ 164 w 316"/>
                  <a:gd name="T21" fmla="*/ 152 h 184"/>
                  <a:gd name="T22" fmla="*/ 176 w 316"/>
                  <a:gd name="T23" fmla="*/ 148 h 184"/>
                  <a:gd name="T24" fmla="*/ 191 w 316"/>
                  <a:gd name="T25" fmla="*/ 148 h 184"/>
                  <a:gd name="T26" fmla="*/ 185 w 316"/>
                  <a:gd name="T27" fmla="*/ 168 h 184"/>
                  <a:gd name="T28" fmla="*/ 197 w 316"/>
                  <a:gd name="T29" fmla="*/ 178 h 184"/>
                  <a:gd name="T30" fmla="*/ 215 w 316"/>
                  <a:gd name="T31" fmla="*/ 166 h 184"/>
                  <a:gd name="T32" fmla="*/ 258 w 316"/>
                  <a:gd name="T33" fmla="*/ 151 h 184"/>
                  <a:gd name="T34" fmla="*/ 276 w 316"/>
                  <a:gd name="T35" fmla="*/ 127 h 184"/>
                  <a:gd name="T36" fmla="*/ 294 w 316"/>
                  <a:gd name="T37" fmla="*/ 117 h 184"/>
                  <a:gd name="T38" fmla="*/ 300 w 316"/>
                  <a:gd name="T39" fmla="*/ 95 h 184"/>
                  <a:gd name="T40" fmla="*/ 314 w 316"/>
                  <a:gd name="T41" fmla="*/ 73 h 184"/>
                  <a:gd name="T42" fmla="*/ 306 w 316"/>
                  <a:gd name="T43" fmla="*/ 55 h 184"/>
                  <a:gd name="T44" fmla="*/ 299 w 316"/>
                  <a:gd name="T45" fmla="*/ 38 h 184"/>
                  <a:gd name="T46" fmla="*/ 294 w 316"/>
                  <a:gd name="T47" fmla="*/ 20 h 184"/>
                  <a:gd name="T48" fmla="*/ 276 w 316"/>
                  <a:gd name="T49" fmla="*/ 34 h 184"/>
                  <a:gd name="T50" fmla="*/ 258 w 316"/>
                  <a:gd name="T51" fmla="*/ 11 h 184"/>
                  <a:gd name="T52" fmla="*/ 247 w 316"/>
                  <a:gd name="T53" fmla="*/ 16 h 184"/>
                  <a:gd name="T54" fmla="*/ 223 w 316"/>
                  <a:gd name="T55" fmla="*/ 17 h 184"/>
                  <a:gd name="T56" fmla="*/ 222 w 316"/>
                  <a:gd name="T57" fmla="*/ 35 h 184"/>
                  <a:gd name="T58" fmla="*/ 203 w 316"/>
                  <a:gd name="T59" fmla="*/ 29 h 184"/>
                  <a:gd name="T60" fmla="*/ 173 w 316"/>
                  <a:gd name="T61" fmla="*/ 28 h 184"/>
                  <a:gd name="T62" fmla="*/ 173 w 316"/>
                  <a:gd name="T63" fmla="*/ 11 h 184"/>
                  <a:gd name="T64" fmla="*/ 185 w 316"/>
                  <a:gd name="T65" fmla="*/ 6 h 184"/>
                  <a:gd name="T66" fmla="*/ 146 w 316"/>
                  <a:gd name="T67" fmla="*/ 2 h 184"/>
                  <a:gd name="T68" fmla="*/ 147 w 316"/>
                  <a:gd name="T69" fmla="*/ 26 h 184"/>
                  <a:gd name="T70" fmla="*/ 120 w 316"/>
                  <a:gd name="T71" fmla="*/ 22 h 184"/>
                  <a:gd name="T72" fmla="*/ 103 w 316"/>
                  <a:gd name="T73" fmla="*/ 44 h 184"/>
                  <a:gd name="T74" fmla="*/ 89 w 316"/>
                  <a:gd name="T75" fmla="*/ 38 h 184"/>
                  <a:gd name="T76" fmla="*/ 76 w 316"/>
                  <a:gd name="T77" fmla="*/ 37 h 184"/>
                  <a:gd name="T78" fmla="*/ 61 w 316"/>
                  <a:gd name="T79" fmla="*/ 46 h 184"/>
                  <a:gd name="T80" fmla="*/ 61 w 316"/>
                  <a:gd name="T81" fmla="*/ 63 h 184"/>
                  <a:gd name="T82" fmla="*/ 68 w 316"/>
                  <a:gd name="T83" fmla="*/ 87 h 184"/>
                  <a:gd name="T84" fmla="*/ 45 w 316"/>
                  <a:gd name="T85" fmla="*/ 99 h 184"/>
                  <a:gd name="T86" fmla="*/ 52 w 316"/>
                  <a:gd name="T87" fmla="*/ 105 h 184"/>
                  <a:gd name="T88" fmla="*/ 39 w 316"/>
                  <a:gd name="T89" fmla="*/ 131 h 184"/>
                  <a:gd name="T90" fmla="*/ 39 w 316"/>
                  <a:gd name="T91" fmla="*/ 148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16" h="184">
                    <a:moveTo>
                      <a:pt x="21" y="149"/>
                    </a:moveTo>
                    <a:lnTo>
                      <a:pt x="20" y="155"/>
                    </a:lnTo>
                    <a:lnTo>
                      <a:pt x="15" y="157"/>
                    </a:lnTo>
                    <a:lnTo>
                      <a:pt x="9" y="171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6" y="181"/>
                    </a:lnTo>
                    <a:lnTo>
                      <a:pt x="8" y="180"/>
                    </a:lnTo>
                    <a:lnTo>
                      <a:pt x="12" y="177"/>
                    </a:lnTo>
                    <a:lnTo>
                      <a:pt x="18" y="177"/>
                    </a:lnTo>
                    <a:lnTo>
                      <a:pt x="26" y="178"/>
                    </a:lnTo>
                    <a:lnTo>
                      <a:pt x="38" y="178"/>
                    </a:lnTo>
                    <a:lnTo>
                      <a:pt x="42" y="180"/>
                    </a:lnTo>
                    <a:lnTo>
                      <a:pt x="42" y="178"/>
                    </a:lnTo>
                    <a:lnTo>
                      <a:pt x="50" y="169"/>
                    </a:lnTo>
                    <a:lnTo>
                      <a:pt x="61" y="168"/>
                    </a:lnTo>
                    <a:lnTo>
                      <a:pt x="67" y="168"/>
                    </a:lnTo>
                    <a:lnTo>
                      <a:pt x="70" y="175"/>
                    </a:lnTo>
                    <a:lnTo>
                      <a:pt x="83" y="175"/>
                    </a:lnTo>
                    <a:lnTo>
                      <a:pt x="94" y="172"/>
                    </a:lnTo>
                    <a:lnTo>
                      <a:pt x="103" y="169"/>
                    </a:lnTo>
                    <a:lnTo>
                      <a:pt x="106" y="171"/>
                    </a:lnTo>
                    <a:lnTo>
                      <a:pt x="115" y="184"/>
                    </a:lnTo>
                    <a:lnTo>
                      <a:pt x="117" y="184"/>
                    </a:lnTo>
                    <a:lnTo>
                      <a:pt x="120" y="181"/>
                    </a:lnTo>
                    <a:lnTo>
                      <a:pt x="138" y="181"/>
                    </a:lnTo>
                    <a:lnTo>
                      <a:pt x="144" y="175"/>
                    </a:lnTo>
                    <a:lnTo>
                      <a:pt x="146" y="172"/>
                    </a:lnTo>
                    <a:lnTo>
                      <a:pt x="164" y="165"/>
                    </a:lnTo>
                    <a:lnTo>
                      <a:pt x="162" y="158"/>
                    </a:lnTo>
                    <a:lnTo>
                      <a:pt x="156" y="154"/>
                    </a:lnTo>
                    <a:lnTo>
                      <a:pt x="153" y="148"/>
                    </a:lnTo>
                    <a:lnTo>
                      <a:pt x="164" y="152"/>
                    </a:lnTo>
                    <a:lnTo>
                      <a:pt x="170" y="149"/>
                    </a:lnTo>
                    <a:lnTo>
                      <a:pt x="171" y="152"/>
                    </a:lnTo>
                    <a:lnTo>
                      <a:pt x="176" y="148"/>
                    </a:lnTo>
                    <a:lnTo>
                      <a:pt x="182" y="149"/>
                    </a:lnTo>
                    <a:lnTo>
                      <a:pt x="184" y="146"/>
                    </a:lnTo>
                    <a:lnTo>
                      <a:pt x="191" y="148"/>
                    </a:lnTo>
                    <a:lnTo>
                      <a:pt x="193" y="152"/>
                    </a:lnTo>
                    <a:lnTo>
                      <a:pt x="185" y="160"/>
                    </a:lnTo>
                    <a:lnTo>
                      <a:pt x="185" y="168"/>
                    </a:lnTo>
                    <a:lnTo>
                      <a:pt x="187" y="172"/>
                    </a:lnTo>
                    <a:lnTo>
                      <a:pt x="188" y="175"/>
                    </a:lnTo>
                    <a:lnTo>
                      <a:pt x="197" y="178"/>
                    </a:lnTo>
                    <a:lnTo>
                      <a:pt x="206" y="174"/>
                    </a:lnTo>
                    <a:lnTo>
                      <a:pt x="208" y="169"/>
                    </a:lnTo>
                    <a:lnTo>
                      <a:pt x="215" y="166"/>
                    </a:lnTo>
                    <a:lnTo>
                      <a:pt x="222" y="157"/>
                    </a:lnTo>
                    <a:lnTo>
                      <a:pt x="225" y="155"/>
                    </a:lnTo>
                    <a:lnTo>
                      <a:pt x="258" y="151"/>
                    </a:lnTo>
                    <a:lnTo>
                      <a:pt x="258" y="139"/>
                    </a:lnTo>
                    <a:lnTo>
                      <a:pt x="269" y="128"/>
                    </a:lnTo>
                    <a:lnTo>
                      <a:pt x="276" y="127"/>
                    </a:lnTo>
                    <a:lnTo>
                      <a:pt x="278" y="117"/>
                    </a:lnTo>
                    <a:lnTo>
                      <a:pt x="285" y="114"/>
                    </a:lnTo>
                    <a:lnTo>
                      <a:pt x="294" y="117"/>
                    </a:lnTo>
                    <a:lnTo>
                      <a:pt x="297" y="105"/>
                    </a:lnTo>
                    <a:lnTo>
                      <a:pt x="303" y="99"/>
                    </a:lnTo>
                    <a:lnTo>
                      <a:pt x="300" y="95"/>
                    </a:lnTo>
                    <a:lnTo>
                      <a:pt x="308" y="84"/>
                    </a:lnTo>
                    <a:lnTo>
                      <a:pt x="316" y="84"/>
                    </a:lnTo>
                    <a:lnTo>
                      <a:pt x="314" y="73"/>
                    </a:lnTo>
                    <a:lnTo>
                      <a:pt x="316" y="67"/>
                    </a:lnTo>
                    <a:lnTo>
                      <a:pt x="303" y="63"/>
                    </a:lnTo>
                    <a:lnTo>
                      <a:pt x="306" y="55"/>
                    </a:lnTo>
                    <a:lnTo>
                      <a:pt x="300" y="47"/>
                    </a:lnTo>
                    <a:lnTo>
                      <a:pt x="305" y="43"/>
                    </a:lnTo>
                    <a:lnTo>
                      <a:pt x="299" y="38"/>
                    </a:lnTo>
                    <a:lnTo>
                      <a:pt x="296" y="37"/>
                    </a:lnTo>
                    <a:lnTo>
                      <a:pt x="296" y="26"/>
                    </a:lnTo>
                    <a:lnTo>
                      <a:pt x="294" y="20"/>
                    </a:lnTo>
                    <a:lnTo>
                      <a:pt x="285" y="23"/>
                    </a:lnTo>
                    <a:lnTo>
                      <a:pt x="275" y="26"/>
                    </a:lnTo>
                    <a:lnTo>
                      <a:pt x="276" y="34"/>
                    </a:lnTo>
                    <a:lnTo>
                      <a:pt x="264" y="19"/>
                    </a:lnTo>
                    <a:lnTo>
                      <a:pt x="261" y="17"/>
                    </a:lnTo>
                    <a:lnTo>
                      <a:pt x="258" y="11"/>
                    </a:lnTo>
                    <a:lnTo>
                      <a:pt x="259" y="0"/>
                    </a:lnTo>
                    <a:lnTo>
                      <a:pt x="256" y="3"/>
                    </a:lnTo>
                    <a:lnTo>
                      <a:pt x="247" y="16"/>
                    </a:lnTo>
                    <a:lnTo>
                      <a:pt x="241" y="19"/>
                    </a:lnTo>
                    <a:lnTo>
                      <a:pt x="240" y="23"/>
                    </a:lnTo>
                    <a:lnTo>
                      <a:pt x="223" y="17"/>
                    </a:lnTo>
                    <a:lnTo>
                      <a:pt x="222" y="25"/>
                    </a:lnTo>
                    <a:lnTo>
                      <a:pt x="225" y="32"/>
                    </a:lnTo>
                    <a:lnTo>
                      <a:pt x="222" y="35"/>
                    </a:lnTo>
                    <a:lnTo>
                      <a:pt x="218" y="35"/>
                    </a:lnTo>
                    <a:lnTo>
                      <a:pt x="209" y="32"/>
                    </a:lnTo>
                    <a:lnTo>
                      <a:pt x="203" y="29"/>
                    </a:lnTo>
                    <a:lnTo>
                      <a:pt x="191" y="28"/>
                    </a:lnTo>
                    <a:lnTo>
                      <a:pt x="185" y="29"/>
                    </a:lnTo>
                    <a:lnTo>
                      <a:pt x="173" y="28"/>
                    </a:lnTo>
                    <a:lnTo>
                      <a:pt x="173" y="22"/>
                    </a:lnTo>
                    <a:lnTo>
                      <a:pt x="168" y="14"/>
                    </a:lnTo>
                    <a:lnTo>
                      <a:pt x="173" y="11"/>
                    </a:lnTo>
                    <a:lnTo>
                      <a:pt x="179" y="17"/>
                    </a:lnTo>
                    <a:lnTo>
                      <a:pt x="185" y="10"/>
                    </a:lnTo>
                    <a:lnTo>
                      <a:pt x="185" y="6"/>
                    </a:lnTo>
                    <a:lnTo>
                      <a:pt x="176" y="5"/>
                    </a:lnTo>
                    <a:lnTo>
                      <a:pt x="171" y="6"/>
                    </a:lnTo>
                    <a:lnTo>
                      <a:pt x="146" y="2"/>
                    </a:lnTo>
                    <a:lnTo>
                      <a:pt x="149" y="22"/>
                    </a:lnTo>
                    <a:lnTo>
                      <a:pt x="152" y="26"/>
                    </a:lnTo>
                    <a:lnTo>
                      <a:pt x="147" y="26"/>
                    </a:lnTo>
                    <a:lnTo>
                      <a:pt x="133" y="29"/>
                    </a:lnTo>
                    <a:lnTo>
                      <a:pt x="121" y="20"/>
                    </a:lnTo>
                    <a:lnTo>
                      <a:pt x="120" y="22"/>
                    </a:lnTo>
                    <a:lnTo>
                      <a:pt x="118" y="29"/>
                    </a:lnTo>
                    <a:lnTo>
                      <a:pt x="108" y="44"/>
                    </a:lnTo>
                    <a:lnTo>
                      <a:pt x="103" y="44"/>
                    </a:lnTo>
                    <a:lnTo>
                      <a:pt x="93" y="47"/>
                    </a:lnTo>
                    <a:lnTo>
                      <a:pt x="89" y="43"/>
                    </a:lnTo>
                    <a:lnTo>
                      <a:pt x="89" y="38"/>
                    </a:lnTo>
                    <a:lnTo>
                      <a:pt x="91" y="29"/>
                    </a:lnTo>
                    <a:lnTo>
                      <a:pt x="83" y="35"/>
                    </a:lnTo>
                    <a:lnTo>
                      <a:pt x="76" y="37"/>
                    </a:lnTo>
                    <a:lnTo>
                      <a:pt x="70" y="44"/>
                    </a:lnTo>
                    <a:lnTo>
                      <a:pt x="64" y="43"/>
                    </a:lnTo>
                    <a:lnTo>
                      <a:pt x="61" y="46"/>
                    </a:lnTo>
                    <a:lnTo>
                      <a:pt x="56" y="51"/>
                    </a:lnTo>
                    <a:lnTo>
                      <a:pt x="59" y="58"/>
                    </a:lnTo>
                    <a:lnTo>
                      <a:pt x="61" y="63"/>
                    </a:lnTo>
                    <a:lnTo>
                      <a:pt x="67" y="63"/>
                    </a:lnTo>
                    <a:lnTo>
                      <a:pt x="73" y="70"/>
                    </a:lnTo>
                    <a:lnTo>
                      <a:pt x="68" y="87"/>
                    </a:lnTo>
                    <a:lnTo>
                      <a:pt x="59" y="85"/>
                    </a:lnTo>
                    <a:lnTo>
                      <a:pt x="55" y="89"/>
                    </a:lnTo>
                    <a:lnTo>
                      <a:pt x="45" y="99"/>
                    </a:lnTo>
                    <a:lnTo>
                      <a:pt x="50" y="99"/>
                    </a:lnTo>
                    <a:lnTo>
                      <a:pt x="53" y="104"/>
                    </a:lnTo>
                    <a:lnTo>
                      <a:pt x="52" y="105"/>
                    </a:lnTo>
                    <a:lnTo>
                      <a:pt x="39" y="110"/>
                    </a:lnTo>
                    <a:lnTo>
                      <a:pt x="42" y="123"/>
                    </a:lnTo>
                    <a:lnTo>
                      <a:pt x="39" y="131"/>
                    </a:lnTo>
                    <a:lnTo>
                      <a:pt x="33" y="137"/>
                    </a:lnTo>
                    <a:lnTo>
                      <a:pt x="39" y="142"/>
                    </a:lnTo>
                    <a:lnTo>
                      <a:pt x="39" y="148"/>
                    </a:lnTo>
                    <a:lnTo>
                      <a:pt x="33" y="155"/>
                    </a:lnTo>
                    <a:lnTo>
                      <a:pt x="21" y="14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4" name="Freeform 5648">
                <a:extLst>
                  <a:ext uri="{FF2B5EF4-FFF2-40B4-BE49-F238E27FC236}">
                    <a16:creationId xmlns:a16="http://schemas.microsoft.com/office/drawing/2014/main" id="{4EFA487B-134C-AB29-9888-1163C008E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071"/>
                <a:ext cx="158" cy="92"/>
              </a:xfrm>
              <a:custGeom>
                <a:avLst/>
                <a:gdLst>
                  <a:gd name="T0" fmla="*/ 39 w 316"/>
                  <a:gd name="T1" fmla="*/ 148 h 184"/>
                  <a:gd name="T2" fmla="*/ 39 w 316"/>
                  <a:gd name="T3" fmla="*/ 131 h 184"/>
                  <a:gd name="T4" fmla="*/ 52 w 316"/>
                  <a:gd name="T5" fmla="*/ 105 h 184"/>
                  <a:gd name="T6" fmla="*/ 45 w 316"/>
                  <a:gd name="T7" fmla="*/ 99 h 184"/>
                  <a:gd name="T8" fmla="*/ 68 w 316"/>
                  <a:gd name="T9" fmla="*/ 87 h 184"/>
                  <a:gd name="T10" fmla="*/ 61 w 316"/>
                  <a:gd name="T11" fmla="*/ 63 h 184"/>
                  <a:gd name="T12" fmla="*/ 61 w 316"/>
                  <a:gd name="T13" fmla="*/ 46 h 184"/>
                  <a:gd name="T14" fmla="*/ 76 w 316"/>
                  <a:gd name="T15" fmla="*/ 37 h 184"/>
                  <a:gd name="T16" fmla="*/ 89 w 316"/>
                  <a:gd name="T17" fmla="*/ 38 h 184"/>
                  <a:gd name="T18" fmla="*/ 103 w 316"/>
                  <a:gd name="T19" fmla="*/ 44 h 184"/>
                  <a:gd name="T20" fmla="*/ 120 w 316"/>
                  <a:gd name="T21" fmla="*/ 22 h 184"/>
                  <a:gd name="T22" fmla="*/ 147 w 316"/>
                  <a:gd name="T23" fmla="*/ 26 h 184"/>
                  <a:gd name="T24" fmla="*/ 146 w 316"/>
                  <a:gd name="T25" fmla="*/ 2 h 184"/>
                  <a:gd name="T26" fmla="*/ 185 w 316"/>
                  <a:gd name="T27" fmla="*/ 6 h 184"/>
                  <a:gd name="T28" fmla="*/ 173 w 316"/>
                  <a:gd name="T29" fmla="*/ 11 h 184"/>
                  <a:gd name="T30" fmla="*/ 173 w 316"/>
                  <a:gd name="T31" fmla="*/ 28 h 184"/>
                  <a:gd name="T32" fmla="*/ 203 w 316"/>
                  <a:gd name="T33" fmla="*/ 29 h 184"/>
                  <a:gd name="T34" fmla="*/ 222 w 316"/>
                  <a:gd name="T35" fmla="*/ 35 h 184"/>
                  <a:gd name="T36" fmla="*/ 223 w 316"/>
                  <a:gd name="T37" fmla="*/ 17 h 184"/>
                  <a:gd name="T38" fmla="*/ 247 w 316"/>
                  <a:gd name="T39" fmla="*/ 16 h 184"/>
                  <a:gd name="T40" fmla="*/ 258 w 316"/>
                  <a:gd name="T41" fmla="*/ 11 h 184"/>
                  <a:gd name="T42" fmla="*/ 276 w 316"/>
                  <a:gd name="T43" fmla="*/ 34 h 184"/>
                  <a:gd name="T44" fmla="*/ 294 w 316"/>
                  <a:gd name="T45" fmla="*/ 20 h 184"/>
                  <a:gd name="T46" fmla="*/ 299 w 316"/>
                  <a:gd name="T47" fmla="*/ 38 h 184"/>
                  <a:gd name="T48" fmla="*/ 306 w 316"/>
                  <a:gd name="T49" fmla="*/ 55 h 184"/>
                  <a:gd name="T50" fmla="*/ 314 w 316"/>
                  <a:gd name="T51" fmla="*/ 73 h 184"/>
                  <a:gd name="T52" fmla="*/ 300 w 316"/>
                  <a:gd name="T53" fmla="*/ 95 h 184"/>
                  <a:gd name="T54" fmla="*/ 294 w 316"/>
                  <a:gd name="T55" fmla="*/ 117 h 184"/>
                  <a:gd name="T56" fmla="*/ 276 w 316"/>
                  <a:gd name="T57" fmla="*/ 127 h 184"/>
                  <a:gd name="T58" fmla="*/ 258 w 316"/>
                  <a:gd name="T59" fmla="*/ 151 h 184"/>
                  <a:gd name="T60" fmla="*/ 215 w 316"/>
                  <a:gd name="T61" fmla="*/ 166 h 184"/>
                  <a:gd name="T62" fmla="*/ 197 w 316"/>
                  <a:gd name="T63" fmla="*/ 178 h 184"/>
                  <a:gd name="T64" fmla="*/ 185 w 316"/>
                  <a:gd name="T65" fmla="*/ 168 h 184"/>
                  <a:gd name="T66" fmla="*/ 191 w 316"/>
                  <a:gd name="T67" fmla="*/ 148 h 184"/>
                  <a:gd name="T68" fmla="*/ 176 w 316"/>
                  <a:gd name="T69" fmla="*/ 148 h 184"/>
                  <a:gd name="T70" fmla="*/ 164 w 316"/>
                  <a:gd name="T71" fmla="*/ 152 h 184"/>
                  <a:gd name="T72" fmla="*/ 162 w 316"/>
                  <a:gd name="T73" fmla="*/ 158 h 184"/>
                  <a:gd name="T74" fmla="*/ 144 w 316"/>
                  <a:gd name="T75" fmla="*/ 175 h 184"/>
                  <a:gd name="T76" fmla="*/ 117 w 316"/>
                  <a:gd name="T77" fmla="*/ 184 h 184"/>
                  <a:gd name="T78" fmla="*/ 103 w 316"/>
                  <a:gd name="T79" fmla="*/ 169 h 184"/>
                  <a:gd name="T80" fmla="*/ 70 w 316"/>
                  <a:gd name="T81" fmla="*/ 175 h 184"/>
                  <a:gd name="T82" fmla="*/ 50 w 316"/>
                  <a:gd name="T83" fmla="*/ 169 h 184"/>
                  <a:gd name="T84" fmla="*/ 38 w 316"/>
                  <a:gd name="T85" fmla="*/ 178 h 184"/>
                  <a:gd name="T86" fmla="*/ 12 w 316"/>
                  <a:gd name="T87" fmla="*/ 177 h 184"/>
                  <a:gd name="T88" fmla="*/ 0 w 316"/>
                  <a:gd name="T89" fmla="*/ 178 h 184"/>
                  <a:gd name="T90" fmla="*/ 15 w 316"/>
                  <a:gd name="T91" fmla="*/ 157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16" h="184">
                    <a:moveTo>
                      <a:pt x="21" y="149"/>
                    </a:moveTo>
                    <a:lnTo>
                      <a:pt x="33" y="155"/>
                    </a:lnTo>
                    <a:lnTo>
                      <a:pt x="39" y="148"/>
                    </a:lnTo>
                    <a:lnTo>
                      <a:pt x="39" y="142"/>
                    </a:lnTo>
                    <a:lnTo>
                      <a:pt x="33" y="137"/>
                    </a:lnTo>
                    <a:lnTo>
                      <a:pt x="39" y="131"/>
                    </a:lnTo>
                    <a:lnTo>
                      <a:pt x="42" y="123"/>
                    </a:lnTo>
                    <a:lnTo>
                      <a:pt x="39" y="110"/>
                    </a:lnTo>
                    <a:lnTo>
                      <a:pt x="52" y="105"/>
                    </a:lnTo>
                    <a:lnTo>
                      <a:pt x="53" y="104"/>
                    </a:lnTo>
                    <a:lnTo>
                      <a:pt x="50" y="99"/>
                    </a:lnTo>
                    <a:lnTo>
                      <a:pt x="45" y="99"/>
                    </a:lnTo>
                    <a:lnTo>
                      <a:pt x="55" y="89"/>
                    </a:lnTo>
                    <a:lnTo>
                      <a:pt x="59" y="85"/>
                    </a:lnTo>
                    <a:lnTo>
                      <a:pt x="68" y="87"/>
                    </a:lnTo>
                    <a:lnTo>
                      <a:pt x="73" y="70"/>
                    </a:lnTo>
                    <a:lnTo>
                      <a:pt x="67" y="63"/>
                    </a:lnTo>
                    <a:lnTo>
                      <a:pt x="61" y="63"/>
                    </a:lnTo>
                    <a:lnTo>
                      <a:pt x="59" y="58"/>
                    </a:lnTo>
                    <a:lnTo>
                      <a:pt x="56" y="51"/>
                    </a:lnTo>
                    <a:lnTo>
                      <a:pt x="61" y="46"/>
                    </a:lnTo>
                    <a:lnTo>
                      <a:pt x="64" y="43"/>
                    </a:lnTo>
                    <a:lnTo>
                      <a:pt x="70" y="44"/>
                    </a:lnTo>
                    <a:lnTo>
                      <a:pt x="76" y="37"/>
                    </a:lnTo>
                    <a:lnTo>
                      <a:pt x="83" y="35"/>
                    </a:lnTo>
                    <a:lnTo>
                      <a:pt x="91" y="29"/>
                    </a:lnTo>
                    <a:lnTo>
                      <a:pt x="89" y="38"/>
                    </a:lnTo>
                    <a:lnTo>
                      <a:pt x="89" y="43"/>
                    </a:lnTo>
                    <a:lnTo>
                      <a:pt x="93" y="47"/>
                    </a:lnTo>
                    <a:lnTo>
                      <a:pt x="103" y="44"/>
                    </a:lnTo>
                    <a:lnTo>
                      <a:pt x="108" y="44"/>
                    </a:lnTo>
                    <a:lnTo>
                      <a:pt x="118" y="29"/>
                    </a:lnTo>
                    <a:lnTo>
                      <a:pt x="120" y="22"/>
                    </a:lnTo>
                    <a:lnTo>
                      <a:pt x="121" y="20"/>
                    </a:lnTo>
                    <a:lnTo>
                      <a:pt x="133" y="29"/>
                    </a:lnTo>
                    <a:lnTo>
                      <a:pt x="147" y="26"/>
                    </a:lnTo>
                    <a:lnTo>
                      <a:pt x="152" y="26"/>
                    </a:lnTo>
                    <a:lnTo>
                      <a:pt x="149" y="22"/>
                    </a:lnTo>
                    <a:lnTo>
                      <a:pt x="146" y="2"/>
                    </a:lnTo>
                    <a:lnTo>
                      <a:pt x="171" y="6"/>
                    </a:lnTo>
                    <a:lnTo>
                      <a:pt x="176" y="5"/>
                    </a:lnTo>
                    <a:lnTo>
                      <a:pt x="185" y="6"/>
                    </a:lnTo>
                    <a:lnTo>
                      <a:pt x="185" y="10"/>
                    </a:lnTo>
                    <a:lnTo>
                      <a:pt x="179" y="17"/>
                    </a:lnTo>
                    <a:lnTo>
                      <a:pt x="173" y="11"/>
                    </a:lnTo>
                    <a:lnTo>
                      <a:pt x="168" y="14"/>
                    </a:lnTo>
                    <a:lnTo>
                      <a:pt x="173" y="22"/>
                    </a:lnTo>
                    <a:lnTo>
                      <a:pt x="173" y="28"/>
                    </a:lnTo>
                    <a:lnTo>
                      <a:pt x="185" y="29"/>
                    </a:lnTo>
                    <a:lnTo>
                      <a:pt x="191" y="28"/>
                    </a:lnTo>
                    <a:lnTo>
                      <a:pt x="203" y="29"/>
                    </a:lnTo>
                    <a:lnTo>
                      <a:pt x="209" y="32"/>
                    </a:lnTo>
                    <a:lnTo>
                      <a:pt x="218" y="35"/>
                    </a:lnTo>
                    <a:lnTo>
                      <a:pt x="222" y="35"/>
                    </a:lnTo>
                    <a:lnTo>
                      <a:pt x="225" y="32"/>
                    </a:lnTo>
                    <a:lnTo>
                      <a:pt x="222" y="25"/>
                    </a:lnTo>
                    <a:lnTo>
                      <a:pt x="223" y="17"/>
                    </a:lnTo>
                    <a:lnTo>
                      <a:pt x="240" y="23"/>
                    </a:lnTo>
                    <a:lnTo>
                      <a:pt x="241" y="19"/>
                    </a:lnTo>
                    <a:lnTo>
                      <a:pt x="247" y="16"/>
                    </a:lnTo>
                    <a:lnTo>
                      <a:pt x="256" y="3"/>
                    </a:lnTo>
                    <a:lnTo>
                      <a:pt x="259" y="0"/>
                    </a:lnTo>
                    <a:lnTo>
                      <a:pt x="258" y="11"/>
                    </a:lnTo>
                    <a:lnTo>
                      <a:pt x="261" y="17"/>
                    </a:lnTo>
                    <a:lnTo>
                      <a:pt x="264" y="19"/>
                    </a:lnTo>
                    <a:lnTo>
                      <a:pt x="276" y="34"/>
                    </a:lnTo>
                    <a:lnTo>
                      <a:pt x="275" y="26"/>
                    </a:lnTo>
                    <a:lnTo>
                      <a:pt x="285" y="23"/>
                    </a:lnTo>
                    <a:lnTo>
                      <a:pt x="294" y="20"/>
                    </a:lnTo>
                    <a:lnTo>
                      <a:pt x="296" y="26"/>
                    </a:lnTo>
                    <a:lnTo>
                      <a:pt x="296" y="37"/>
                    </a:lnTo>
                    <a:lnTo>
                      <a:pt x="299" y="38"/>
                    </a:lnTo>
                    <a:lnTo>
                      <a:pt x="305" y="43"/>
                    </a:lnTo>
                    <a:lnTo>
                      <a:pt x="300" y="47"/>
                    </a:lnTo>
                    <a:lnTo>
                      <a:pt x="306" y="55"/>
                    </a:lnTo>
                    <a:lnTo>
                      <a:pt x="303" y="63"/>
                    </a:lnTo>
                    <a:lnTo>
                      <a:pt x="316" y="67"/>
                    </a:lnTo>
                    <a:lnTo>
                      <a:pt x="314" y="73"/>
                    </a:lnTo>
                    <a:lnTo>
                      <a:pt x="316" y="84"/>
                    </a:lnTo>
                    <a:lnTo>
                      <a:pt x="308" y="84"/>
                    </a:lnTo>
                    <a:lnTo>
                      <a:pt x="300" y="95"/>
                    </a:lnTo>
                    <a:lnTo>
                      <a:pt x="303" y="99"/>
                    </a:lnTo>
                    <a:lnTo>
                      <a:pt x="297" y="105"/>
                    </a:lnTo>
                    <a:lnTo>
                      <a:pt x="294" y="117"/>
                    </a:lnTo>
                    <a:lnTo>
                      <a:pt x="285" y="114"/>
                    </a:lnTo>
                    <a:lnTo>
                      <a:pt x="278" y="117"/>
                    </a:lnTo>
                    <a:lnTo>
                      <a:pt x="276" y="127"/>
                    </a:lnTo>
                    <a:lnTo>
                      <a:pt x="269" y="128"/>
                    </a:lnTo>
                    <a:lnTo>
                      <a:pt x="258" y="139"/>
                    </a:lnTo>
                    <a:lnTo>
                      <a:pt x="258" y="151"/>
                    </a:lnTo>
                    <a:lnTo>
                      <a:pt x="225" y="155"/>
                    </a:lnTo>
                    <a:lnTo>
                      <a:pt x="222" y="157"/>
                    </a:lnTo>
                    <a:lnTo>
                      <a:pt x="215" y="166"/>
                    </a:lnTo>
                    <a:lnTo>
                      <a:pt x="208" y="169"/>
                    </a:lnTo>
                    <a:lnTo>
                      <a:pt x="206" y="174"/>
                    </a:lnTo>
                    <a:lnTo>
                      <a:pt x="197" y="178"/>
                    </a:lnTo>
                    <a:lnTo>
                      <a:pt x="188" y="175"/>
                    </a:lnTo>
                    <a:lnTo>
                      <a:pt x="187" y="172"/>
                    </a:lnTo>
                    <a:lnTo>
                      <a:pt x="185" y="168"/>
                    </a:lnTo>
                    <a:lnTo>
                      <a:pt x="185" y="160"/>
                    </a:lnTo>
                    <a:lnTo>
                      <a:pt x="193" y="152"/>
                    </a:lnTo>
                    <a:lnTo>
                      <a:pt x="191" y="148"/>
                    </a:lnTo>
                    <a:lnTo>
                      <a:pt x="184" y="146"/>
                    </a:lnTo>
                    <a:lnTo>
                      <a:pt x="182" y="149"/>
                    </a:lnTo>
                    <a:lnTo>
                      <a:pt x="176" y="148"/>
                    </a:lnTo>
                    <a:lnTo>
                      <a:pt x="171" y="152"/>
                    </a:lnTo>
                    <a:lnTo>
                      <a:pt x="170" y="149"/>
                    </a:lnTo>
                    <a:lnTo>
                      <a:pt x="164" y="152"/>
                    </a:lnTo>
                    <a:lnTo>
                      <a:pt x="153" y="148"/>
                    </a:lnTo>
                    <a:lnTo>
                      <a:pt x="156" y="154"/>
                    </a:lnTo>
                    <a:lnTo>
                      <a:pt x="162" y="158"/>
                    </a:lnTo>
                    <a:lnTo>
                      <a:pt x="164" y="165"/>
                    </a:lnTo>
                    <a:lnTo>
                      <a:pt x="146" y="172"/>
                    </a:lnTo>
                    <a:lnTo>
                      <a:pt x="144" y="175"/>
                    </a:lnTo>
                    <a:lnTo>
                      <a:pt x="138" y="181"/>
                    </a:lnTo>
                    <a:lnTo>
                      <a:pt x="120" y="181"/>
                    </a:lnTo>
                    <a:lnTo>
                      <a:pt x="117" y="184"/>
                    </a:lnTo>
                    <a:lnTo>
                      <a:pt x="115" y="184"/>
                    </a:lnTo>
                    <a:lnTo>
                      <a:pt x="106" y="171"/>
                    </a:lnTo>
                    <a:lnTo>
                      <a:pt x="103" y="169"/>
                    </a:lnTo>
                    <a:lnTo>
                      <a:pt x="94" y="172"/>
                    </a:lnTo>
                    <a:lnTo>
                      <a:pt x="83" y="175"/>
                    </a:lnTo>
                    <a:lnTo>
                      <a:pt x="70" y="175"/>
                    </a:lnTo>
                    <a:lnTo>
                      <a:pt x="67" y="168"/>
                    </a:lnTo>
                    <a:lnTo>
                      <a:pt x="61" y="168"/>
                    </a:lnTo>
                    <a:lnTo>
                      <a:pt x="50" y="169"/>
                    </a:lnTo>
                    <a:lnTo>
                      <a:pt x="42" y="178"/>
                    </a:lnTo>
                    <a:lnTo>
                      <a:pt x="42" y="180"/>
                    </a:lnTo>
                    <a:lnTo>
                      <a:pt x="38" y="178"/>
                    </a:lnTo>
                    <a:lnTo>
                      <a:pt x="26" y="178"/>
                    </a:lnTo>
                    <a:lnTo>
                      <a:pt x="18" y="177"/>
                    </a:lnTo>
                    <a:lnTo>
                      <a:pt x="12" y="177"/>
                    </a:lnTo>
                    <a:lnTo>
                      <a:pt x="8" y="180"/>
                    </a:lnTo>
                    <a:lnTo>
                      <a:pt x="6" y="181"/>
                    </a:lnTo>
                    <a:lnTo>
                      <a:pt x="0" y="178"/>
                    </a:lnTo>
                    <a:lnTo>
                      <a:pt x="0" y="175"/>
                    </a:lnTo>
                    <a:lnTo>
                      <a:pt x="9" y="171"/>
                    </a:lnTo>
                    <a:lnTo>
                      <a:pt x="15" y="157"/>
                    </a:lnTo>
                    <a:lnTo>
                      <a:pt x="20" y="155"/>
                    </a:lnTo>
                    <a:lnTo>
                      <a:pt x="21" y="1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5" name="Freeform 5649">
                <a:extLst>
                  <a:ext uri="{FF2B5EF4-FFF2-40B4-BE49-F238E27FC236}">
                    <a16:creationId xmlns:a16="http://schemas.microsoft.com/office/drawing/2014/main" id="{10551D7F-F371-FA74-22E9-21C05F65B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071"/>
                <a:ext cx="158" cy="92"/>
              </a:xfrm>
              <a:custGeom>
                <a:avLst/>
                <a:gdLst>
                  <a:gd name="T0" fmla="*/ 39 w 316"/>
                  <a:gd name="T1" fmla="*/ 148 h 184"/>
                  <a:gd name="T2" fmla="*/ 39 w 316"/>
                  <a:gd name="T3" fmla="*/ 131 h 184"/>
                  <a:gd name="T4" fmla="*/ 52 w 316"/>
                  <a:gd name="T5" fmla="*/ 105 h 184"/>
                  <a:gd name="T6" fmla="*/ 45 w 316"/>
                  <a:gd name="T7" fmla="*/ 99 h 184"/>
                  <a:gd name="T8" fmla="*/ 68 w 316"/>
                  <a:gd name="T9" fmla="*/ 87 h 184"/>
                  <a:gd name="T10" fmla="*/ 61 w 316"/>
                  <a:gd name="T11" fmla="*/ 63 h 184"/>
                  <a:gd name="T12" fmla="*/ 61 w 316"/>
                  <a:gd name="T13" fmla="*/ 46 h 184"/>
                  <a:gd name="T14" fmla="*/ 76 w 316"/>
                  <a:gd name="T15" fmla="*/ 37 h 184"/>
                  <a:gd name="T16" fmla="*/ 89 w 316"/>
                  <a:gd name="T17" fmla="*/ 38 h 184"/>
                  <a:gd name="T18" fmla="*/ 103 w 316"/>
                  <a:gd name="T19" fmla="*/ 44 h 184"/>
                  <a:gd name="T20" fmla="*/ 120 w 316"/>
                  <a:gd name="T21" fmla="*/ 22 h 184"/>
                  <a:gd name="T22" fmla="*/ 147 w 316"/>
                  <a:gd name="T23" fmla="*/ 26 h 184"/>
                  <a:gd name="T24" fmla="*/ 146 w 316"/>
                  <a:gd name="T25" fmla="*/ 2 h 184"/>
                  <a:gd name="T26" fmla="*/ 185 w 316"/>
                  <a:gd name="T27" fmla="*/ 6 h 184"/>
                  <a:gd name="T28" fmla="*/ 173 w 316"/>
                  <a:gd name="T29" fmla="*/ 11 h 184"/>
                  <a:gd name="T30" fmla="*/ 173 w 316"/>
                  <a:gd name="T31" fmla="*/ 28 h 184"/>
                  <a:gd name="T32" fmla="*/ 203 w 316"/>
                  <a:gd name="T33" fmla="*/ 29 h 184"/>
                  <a:gd name="T34" fmla="*/ 222 w 316"/>
                  <a:gd name="T35" fmla="*/ 35 h 184"/>
                  <a:gd name="T36" fmla="*/ 223 w 316"/>
                  <a:gd name="T37" fmla="*/ 17 h 184"/>
                  <a:gd name="T38" fmla="*/ 247 w 316"/>
                  <a:gd name="T39" fmla="*/ 16 h 184"/>
                  <a:gd name="T40" fmla="*/ 258 w 316"/>
                  <a:gd name="T41" fmla="*/ 11 h 184"/>
                  <a:gd name="T42" fmla="*/ 276 w 316"/>
                  <a:gd name="T43" fmla="*/ 34 h 184"/>
                  <a:gd name="T44" fmla="*/ 294 w 316"/>
                  <a:gd name="T45" fmla="*/ 20 h 184"/>
                  <a:gd name="T46" fmla="*/ 299 w 316"/>
                  <a:gd name="T47" fmla="*/ 38 h 184"/>
                  <a:gd name="T48" fmla="*/ 306 w 316"/>
                  <a:gd name="T49" fmla="*/ 55 h 184"/>
                  <a:gd name="T50" fmla="*/ 314 w 316"/>
                  <a:gd name="T51" fmla="*/ 73 h 184"/>
                  <a:gd name="T52" fmla="*/ 300 w 316"/>
                  <a:gd name="T53" fmla="*/ 95 h 184"/>
                  <a:gd name="T54" fmla="*/ 294 w 316"/>
                  <a:gd name="T55" fmla="*/ 117 h 184"/>
                  <a:gd name="T56" fmla="*/ 276 w 316"/>
                  <a:gd name="T57" fmla="*/ 127 h 184"/>
                  <a:gd name="T58" fmla="*/ 258 w 316"/>
                  <a:gd name="T59" fmla="*/ 151 h 184"/>
                  <a:gd name="T60" fmla="*/ 215 w 316"/>
                  <a:gd name="T61" fmla="*/ 166 h 184"/>
                  <a:gd name="T62" fmla="*/ 197 w 316"/>
                  <a:gd name="T63" fmla="*/ 178 h 184"/>
                  <a:gd name="T64" fmla="*/ 185 w 316"/>
                  <a:gd name="T65" fmla="*/ 168 h 184"/>
                  <a:gd name="T66" fmla="*/ 191 w 316"/>
                  <a:gd name="T67" fmla="*/ 148 h 184"/>
                  <a:gd name="T68" fmla="*/ 176 w 316"/>
                  <a:gd name="T69" fmla="*/ 148 h 184"/>
                  <a:gd name="T70" fmla="*/ 164 w 316"/>
                  <a:gd name="T71" fmla="*/ 152 h 184"/>
                  <a:gd name="T72" fmla="*/ 162 w 316"/>
                  <a:gd name="T73" fmla="*/ 158 h 184"/>
                  <a:gd name="T74" fmla="*/ 144 w 316"/>
                  <a:gd name="T75" fmla="*/ 175 h 184"/>
                  <a:gd name="T76" fmla="*/ 117 w 316"/>
                  <a:gd name="T77" fmla="*/ 184 h 184"/>
                  <a:gd name="T78" fmla="*/ 103 w 316"/>
                  <a:gd name="T79" fmla="*/ 169 h 184"/>
                  <a:gd name="T80" fmla="*/ 70 w 316"/>
                  <a:gd name="T81" fmla="*/ 175 h 184"/>
                  <a:gd name="T82" fmla="*/ 50 w 316"/>
                  <a:gd name="T83" fmla="*/ 169 h 184"/>
                  <a:gd name="T84" fmla="*/ 38 w 316"/>
                  <a:gd name="T85" fmla="*/ 178 h 184"/>
                  <a:gd name="T86" fmla="*/ 12 w 316"/>
                  <a:gd name="T87" fmla="*/ 177 h 184"/>
                  <a:gd name="T88" fmla="*/ 0 w 316"/>
                  <a:gd name="T89" fmla="*/ 178 h 184"/>
                  <a:gd name="T90" fmla="*/ 15 w 316"/>
                  <a:gd name="T91" fmla="*/ 157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16" h="184">
                    <a:moveTo>
                      <a:pt x="21" y="149"/>
                    </a:moveTo>
                    <a:lnTo>
                      <a:pt x="33" y="155"/>
                    </a:lnTo>
                    <a:lnTo>
                      <a:pt x="39" y="148"/>
                    </a:lnTo>
                    <a:lnTo>
                      <a:pt x="39" y="142"/>
                    </a:lnTo>
                    <a:lnTo>
                      <a:pt x="33" y="137"/>
                    </a:lnTo>
                    <a:lnTo>
                      <a:pt x="39" y="131"/>
                    </a:lnTo>
                    <a:lnTo>
                      <a:pt x="42" y="123"/>
                    </a:lnTo>
                    <a:lnTo>
                      <a:pt x="39" y="110"/>
                    </a:lnTo>
                    <a:lnTo>
                      <a:pt x="52" y="105"/>
                    </a:lnTo>
                    <a:lnTo>
                      <a:pt x="53" y="104"/>
                    </a:lnTo>
                    <a:lnTo>
                      <a:pt x="50" y="99"/>
                    </a:lnTo>
                    <a:lnTo>
                      <a:pt x="45" y="99"/>
                    </a:lnTo>
                    <a:lnTo>
                      <a:pt x="55" y="89"/>
                    </a:lnTo>
                    <a:lnTo>
                      <a:pt x="59" y="85"/>
                    </a:lnTo>
                    <a:lnTo>
                      <a:pt x="68" y="87"/>
                    </a:lnTo>
                    <a:lnTo>
                      <a:pt x="73" y="70"/>
                    </a:lnTo>
                    <a:lnTo>
                      <a:pt x="67" y="63"/>
                    </a:lnTo>
                    <a:lnTo>
                      <a:pt x="61" y="63"/>
                    </a:lnTo>
                    <a:lnTo>
                      <a:pt x="59" y="58"/>
                    </a:lnTo>
                    <a:lnTo>
                      <a:pt x="56" y="51"/>
                    </a:lnTo>
                    <a:lnTo>
                      <a:pt x="61" y="46"/>
                    </a:lnTo>
                    <a:lnTo>
                      <a:pt x="64" y="43"/>
                    </a:lnTo>
                    <a:lnTo>
                      <a:pt x="70" y="44"/>
                    </a:lnTo>
                    <a:lnTo>
                      <a:pt x="76" y="37"/>
                    </a:lnTo>
                    <a:lnTo>
                      <a:pt x="83" y="35"/>
                    </a:lnTo>
                    <a:lnTo>
                      <a:pt x="91" y="29"/>
                    </a:lnTo>
                    <a:lnTo>
                      <a:pt x="89" y="38"/>
                    </a:lnTo>
                    <a:lnTo>
                      <a:pt x="89" y="43"/>
                    </a:lnTo>
                    <a:lnTo>
                      <a:pt x="93" y="47"/>
                    </a:lnTo>
                    <a:lnTo>
                      <a:pt x="103" y="44"/>
                    </a:lnTo>
                    <a:lnTo>
                      <a:pt x="108" y="44"/>
                    </a:lnTo>
                    <a:lnTo>
                      <a:pt x="118" y="29"/>
                    </a:lnTo>
                    <a:lnTo>
                      <a:pt x="120" y="22"/>
                    </a:lnTo>
                    <a:lnTo>
                      <a:pt x="121" y="20"/>
                    </a:lnTo>
                    <a:lnTo>
                      <a:pt x="133" y="29"/>
                    </a:lnTo>
                    <a:lnTo>
                      <a:pt x="147" y="26"/>
                    </a:lnTo>
                    <a:lnTo>
                      <a:pt x="152" y="26"/>
                    </a:lnTo>
                    <a:lnTo>
                      <a:pt x="149" y="22"/>
                    </a:lnTo>
                    <a:lnTo>
                      <a:pt x="146" y="2"/>
                    </a:lnTo>
                    <a:lnTo>
                      <a:pt x="171" y="6"/>
                    </a:lnTo>
                    <a:lnTo>
                      <a:pt x="176" y="5"/>
                    </a:lnTo>
                    <a:lnTo>
                      <a:pt x="185" y="6"/>
                    </a:lnTo>
                    <a:lnTo>
                      <a:pt x="185" y="10"/>
                    </a:lnTo>
                    <a:lnTo>
                      <a:pt x="179" y="17"/>
                    </a:lnTo>
                    <a:lnTo>
                      <a:pt x="173" y="11"/>
                    </a:lnTo>
                    <a:lnTo>
                      <a:pt x="168" y="14"/>
                    </a:lnTo>
                    <a:lnTo>
                      <a:pt x="173" y="22"/>
                    </a:lnTo>
                    <a:lnTo>
                      <a:pt x="173" y="28"/>
                    </a:lnTo>
                    <a:lnTo>
                      <a:pt x="185" y="29"/>
                    </a:lnTo>
                    <a:lnTo>
                      <a:pt x="191" y="28"/>
                    </a:lnTo>
                    <a:lnTo>
                      <a:pt x="203" y="29"/>
                    </a:lnTo>
                    <a:lnTo>
                      <a:pt x="209" y="32"/>
                    </a:lnTo>
                    <a:lnTo>
                      <a:pt x="218" y="35"/>
                    </a:lnTo>
                    <a:lnTo>
                      <a:pt x="222" y="35"/>
                    </a:lnTo>
                    <a:lnTo>
                      <a:pt x="225" y="32"/>
                    </a:lnTo>
                    <a:lnTo>
                      <a:pt x="222" y="25"/>
                    </a:lnTo>
                    <a:lnTo>
                      <a:pt x="223" y="17"/>
                    </a:lnTo>
                    <a:lnTo>
                      <a:pt x="240" y="23"/>
                    </a:lnTo>
                    <a:lnTo>
                      <a:pt x="241" y="19"/>
                    </a:lnTo>
                    <a:lnTo>
                      <a:pt x="247" y="16"/>
                    </a:lnTo>
                    <a:lnTo>
                      <a:pt x="256" y="3"/>
                    </a:lnTo>
                    <a:lnTo>
                      <a:pt x="259" y="0"/>
                    </a:lnTo>
                    <a:lnTo>
                      <a:pt x="258" y="11"/>
                    </a:lnTo>
                    <a:lnTo>
                      <a:pt x="261" y="17"/>
                    </a:lnTo>
                    <a:lnTo>
                      <a:pt x="264" y="19"/>
                    </a:lnTo>
                    <a:lnTo>
                      <a:pt x="276" y="34"/>
                    </a:lnTo>
                    <a:lnTo>
                      <a:pt x="275" y="26"/>
                    </a:lnTo>
                    <a:lnTo>
                      <a:pt x="285" y="23"/>
                    </a:lnTo>
                    <a:lnTo>
                      <a:pt x="294" y="20"/>
                    </a:lnTo>
                    <a:lnTo>
                      <a:pt x="296" y="26"/>
                    </a:lnTo>
                    <a:lnTo>
                      <a:pt x="296" y="37"/>
                    </a:lnTo>
                    <a:lnTo>
                      <a:pt x="299" y="38"/>
                    </a:lnTo>
                    <a:lnTo>
                      <a:pt x="305" y="43"/>
                    </a:lnTo>
                    <a:lnTo>
                      <a:pt x="300" y="47"/>
                    </a:lnTo>
                    <a:lnTo>
                      <a:pt x="306" y="55"/>
                    </a:lnTo>
                    <a:lnTo>
                      <a:pt x="303" y="63"/>
                    </a:lnTo>
                    <a:lnTo>
                      <a:pt x="316" y="67"/>
                    </a:lnTo>
                    <a:lnTo>
                      <a:pt x="314" y="73"/>
                    </a:lnTo>
                    <a:lnTo>
                      <a:pt x="316" y="84"/>
                    </a:lnTo>
                    <a:lnTo>
                      <a:pt x="308" y="84"/>
                    </a:lnTo>
                    <a:lnTo>
                      <a:pt x="300" y="95"/>
                    </a:lnTo>
                    <a:lnTo>
                      <a:pt x="303" y="99"/>
                    </a:lnTo>
                    <a:lnTo>
                      <a:pt x="297" y="105"/>
                    </a:lnTo>
                    <a:lnTo>
                      <a:pt x="294" y="117"/>
                    </a:lnTo>
                    <a:lnTo>
                      <a:pt x="285" y="114"/>
                    </a:lnTo>
                    <a:lnTo>
                      <a:pt x="278" y="117"/>
                    </a:lnTo>
                    <a:lnTo>
                      <a:pt x="276" y="127"/>
                    </a:lnTo>
                    <a:lnTo>
                      <a:pt x="269" y="128"/>
                    </a:lnTo>
                    <a:lnTo>
                      <a:pt x="258" y="139"/>
                    </a:lnTo>
                    <a:lnTo>
                      <a:pt x="258" y="151"/>
                    </a:lnTo>
                    <a:lnTo>
                      <a:pt x="225" y="155"/>
                    </a:lnTo>
                    <a:lnTo>
                      <a:pt x="222" y="157"/>
                    </a:lnTo>
                    <a:lnTo>
                      <a:pt x="215" y="166"/>
                    </a:lnTo>
                    <a:lnTo>
                      <a:pt x="208" y="169"/>
                    </a:lnTo>
                    <a:lnTo>
                      <a:pt x="206" y="174"/>
                    </a:lnTo>
                    <a:lnTo>
                      <a:pt x="197" y="178"/>
                    </a:lnTo>
                    <a:lnTo>
                      <a:pt x="188" y="175"/>
                    </a:lnTo>
                    <a:lnTo>
                      <a:pt x="187" y="172"/>
                    </a:lnTo>
                    <a:lnTo>
                      <a:pt x="185" y="168"/>
                    </a:lnTo>
                    <a:lnTo>
                      <a:pt x="185" y="160"/>
                    </a:lnTo>
                    <a:lnTo>
                      <a:pt x="193" y="152"/>
                    </a:lnTo>
                    <a:lnTo>
                      <a:pt x="191" y="148"/>
                    </a:lnTo>
                    <a:lnTo>
                      <a:pt x="184" y="146"/>
                    </a:lnTo>
                    <a:lnTo>
                      <a:pt x="182" y="149"/>
                    </a:lnTo>
                    <a:lnTo>
                      <a:pt x="176" y="148"/>
                    </a:lnTo>
                    <a:lnTo>
                      <a:pt x="171" y="152"/>
                    </a:lnTo>
                    <a:lnTo>
                      <a:pt x="170" y="149"/>
                    </a:lnTo>
                    <a:lnTo>
                      <a:pt x="164" y="152"/>
                    </a:lnTo>
                    <a:lnTo>
                      <a:pt x="153" y="148"/>
                    </a:lnTo>
                    <a:lnTo>
                      <a:pt x="156" y="154"/>
                    </a:lnTo>
                    <a:lnTo>
                      <a:pt x="162" y="158"/>
                    </a:lnTo>
                    <a:lnTo>
                      <a:pt x="164" y="165"/>
                    </a:lnTo>
                    <a:lnTo>
                      <a:pt x="146" y="172"/>
                    </a:lnTo>
                    <a:lnTo>
                      <a:pt x="144" y="175"/>
                    </a:lnTo>
                    <a:lnTo>
                      <a:pt x="138" y="181"/>
                    </a:lnTo>
                    <a:lnTo>
                      <a:pt x="120" y="181"/>
                    </a:lnTo>
                    <a:lnTo>
                      <a:pt x="117" y="184"/>
                    </a:lnTo>
                    <a:lnTo>
                      <a:pt x="115" y="184"/>
                    </a:lnTo>
                    <a:lnTo>
                      <a:pt x="106" y="171"/>
                    </a:lnTo>
                    <a:lnTo>
                      <a:pt x="103" y="169"/>
                    </a:lnTo>
                    <a:lnTo>
                      <a:pt x="94" y="172"/>
                    </a:lnTo>
                    <a:lnTo>
                      <a:pt x="83" y="175"/>
                    </a:lnTo>
                    <a:lnTo>
                      <a:pt x="70" y="175"/>
                    </a:lnTo>
                    <a:lnTo>
                      <a:pt x="67" y="168"/>
                    </a:lnTo>
                    <a:lnTo>
                      <a:pt x="61" y="168"/>
                    </a:lnTo>
                    <a:lnTo>
                      <a:pt x="50" y="169"/>
                    </a:lnTo>
                    <a:lnTo>
                      <a:pt x="42" y="178"/>
                    </a:lnTo>
                    <a:lnTo>
                      <a:pt x="42" y="180"/>
                    </a:lnTo>
                    <a:lnTo>
                      <a:pt x="38" y="178"/>
                    </a:lnTo>
                    <a:lnTo>
                      <a:pt x="26" y="178"/>
                    </a:lnTo>
                    <a:lnTo>
                      <a:pt x="18" y="177"/>
                    </a:lnTo>
                    <a:lnTo>
                      <a:pt x="12" y="177"/>
                    </a:lnTo>
                    <a:lnTo>
                      <a:pt x="8" y="180"/>
                    </a:lnTo>
                    <a:lnTo>
                      <a:pt x="6" y="181"/>
                    </a:lnTo>
                    <a:lnTo>
                      <a:pt x="0" y="178"/>
                    </a:lnTo>
                    <a:lnTo>
                      <a:pt x="0" y="175"/>
                    </a:lnTo>
                    <a:lnTo>
                      <a:pt x="9" y="171"/>
                    </a:lnTo>
                    <a:lnTo>
                      <a:pt x="15" y="157"/>
                    </a:lnTo>
                    <a:lnTo>
                      <a:pt x="20" y="155"/>
                    </a:lnTo>
                    <a:lnTo>
                      <a:pt x="21" y="1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6" name="Freeform 5650">
                <a:extLst>
                  <a:ext uri="{FF2B5EF4-FFF2-40B4-BE49-F238E27FC236}">
                    <a16:creationId xmlns:a16="http://schemas.microsoft.com/office/drawing/2014/main" id="{5D25AA8E-535D-7F8F-32BB-C0FB0EBD6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913"/>
                <a:ext cx="151" cy="154"/>
              </a:xfrm>
              <a:custGeom>
                <a:avLst/>
                <a:gdLst>
                  <a:gd name="T0" fmla="*/ 10 w 302"/>
                  <a:gd name="T1" fmla="*/ 211 h 307"/>
                  <a:gd name="T2" fmla="*/ 3 w 302"/>
                  <a:gd name="T3" fmla="*/ 220 h 307"/>
                  <a:gd name="T4" fmla="*/ 10 w 302"/>
                  <a:gd name="T5" fmla="*/ 238 h 307"/>
                  <a:gd name="T6" fmla="*/ 28 w 302"/>
                  <a:gd name="T7" fmla="*/ 249 h 307"/>
                  <a:gd name="T8" fmla="*/ 53 w 302"/>
                  <a:gd name="T9" fmla="*/ 273 h 307"/>
                  <a:gd name="T10" fmla="*/ 51 w 302"/>
                  <a:gd name="T11" fmla="*/ 290 h 307"/>
                  <a:gd name="T12" fmla="*/ 63 w 302"/>
                  <a:gd name="T13" fmla="*/ 301 h 307"/>
                  <a:gd name="T14" fmla="*/ 86 w 302"/>
                  <a:gd name="T15" fmla="*/ 301 h 307"/>
                  <a:gd name="T16" fmla="*/ 107 w 302"/>
                  <a:gd name="T17" fmla="*/ 301 h 307"/>
                  <a:gd name="T18" fmla="*/ 120 w 302"/>
                  <a:gd name="T19" fmla="*/ 307 h 307"/>
                  <a:gd name="T20" fmla="*/ 144 w 302"/>
                  <a:gd name="T21" fmla="*/ 307 h 307"/>
                  <a:gd name="T22" fmla="*/ 161 w 302"/>
                  <a:gd name="T23" fmla="*/ 295 h 307"/>
                  <a:gd name="T24" fmla="*/ 174 w 302"/>
                  <a:gd name="T25" fmla="*/ 301 h 307"/>
                  <a:gd name="T26" fmla="*/ 188 w 302"/>
                  <a:gd name="T27" fmla="*/ 301 h 307"/>
                  <a:gd name="T28" fmla="*/ 198 w 302"/>
                  <a:gd name="T29" fmla="*/ 301 h 307"/>
                  <a:gd name="T30" fmla="*/ 205 w 302"/>
                  <a:gd name="T31" fmla="*/ 284 h 307"/>
                  <a:gd name="T32" fmla="*/ 218 w 302"/>
                  <a:gd name="T33" fmla="*/ 284 h 307"/>
                  <a:gd name="T34" fmla="*/ 227 w 302"/>
                  <a:gd name="T35" fmla="*/ 269 h 307"/>
                  <a:gd name="T36" fmla="*/ 220 w 302"/>
                  <a:gd name="T37" fmla="*/ 252 h 307"/>
                  <a:gd name="T38" fmla="*/ 218 w 302"/>
                  <a:gd name="T39" fmla="*/ 229 h 307"/>
                  <a:gd name="T40" fmla="*/ 217 w 302"/>
                  <a:gd name="T41" fmla="*/ 214 h 307"/>
                  <a:gd name="T42" fmla="*/ 238 w 302"/>
                  <a:gd name="T43" fmla="*/ 208 h 307"/>
                  <a:gd name="T44" fmla="*/ 233 w 302"/>
                  <a:gd name="T45" fmla="*/ 190 h 307"/>
                  <a:gd name="T46" fmla="*/ 232 w 302"/>
                  <a:gd name="T47" fmla="*/ 175 h 307"/>
                  <a:gd name="T48" fmla="*/ 250 w 302"/>
                  <a:gd name="T49" fmla="*/ 178 h 307"/>
                  <a:gd name="T50" fmla="*/ 265 w 302"/>
                  <a:gd name="T51" fmla="*/ 167 h 307"/>
                  <a:gd name="T52" fmla="*/ 255 w 302"/>
                  <a:gd name="T53" fmla="*/ 146 h 307"/>
                  <a:gd name="T54" fmla="*/ 268 w 302"/>
                  <a:gd name="T55" fmla="*/ 130 h 307"/>
                  <a:gd name="T56" fmla="*/ 291 w 302"/>
                  <a:gd name="T57" fmla="*/ 115 h 307"/>
                  <a:gd name="T58" fmla="*/ 302 w 302"/>
                  <a:gd name="T59" fmla="*/ 106 h 307"/>
                  <a:gd name="T60" fmla="*/ 282 w 302"/>
                  <a:gd name="T61" fmla="*/ 97 h 307"/>
                  <a:gd name="T62" fmla="*/ 280 w 302"/>
                  <a:gd name="T63" fmla="*/ 88 h 307"/>
                  <a:gd name="T64" fmla="*/ 258 w 302"/>
                  <a:gd name="T65" fmla="*/ 94 h 307"/>
                  <a:gd name="T66" fmla="*/ 244 w 302"/>
                  <a:gd name="T67" fmla="*/ 74 h 307"/>
                  <a:gd name="T68" fmla="*/ 249 w 302"/>
                  <a:gd name="T69" fmla="*/ 58 h 307"/>
                  <a:gd name="T70" fmla="*/ 261 w 302"/>
                  <a:gd name="T71" fmla="*/ 45 h 307"/>
                  <a:gd name="T72" fmla="*/ 255 w 302"/>
                  <a:gd name="T73" fmla="*/ 27 h 307"/>
                  <a:gd name="T74" fmla="*/ 242 w 302"/>
                  <a:gd name="T75" fmla="*/ 15 h 307"/>
                  <a:gd name="T76" fmla="*/ 235 w 302"/>
                  <a:gd name="T77" fmla="*/ 0 h 307"/>
                  <a:gd name="T78" fmla="*/ 220 w 302"/>
                  <a:gd name="T79" fmla="*/ 3 h 307"/>
                  <a:gd name="T80" fmla="*/ 211 w 302"/>
                  <a:gd name="T81" fmla="*/ 13 h 307"/>
                  <a:gd name="T82" fmla="*/ 201 w 302"/>
                  <a:gd name="T83" fmla="*/ 12 h 307"/>
                  <a:gd name="T84" fmla="*/ 191 w 302"/>
                  <a:gd name="T85" fmla="*/ 30 h 307"/>
                  <a:gd name="T86" fmla="*/ 164 w 302"/>
                  <a:gd name="T87" fmla="*/ 23 h 307"/>
                  <a:gd name="T88" fmla="*/ 148 w 302"/>
                  <a:gd name="T89" fmla="*/ 26 h 307"/>
                  <a:gd name="T90" fmla="*/ 133 w 302"/>
                  <a:gd name="T91" fmla="*/ 27 h 307"/>
                  <a:gd name="T92" fmla="*/ 112 w 302"/>
                  <a:gd name="T93" fmla="*/ 33 h 307"/>
                  <a:gd name="T94" fmla="*/ 101 w 302"/>
                  <a:gd name="T95" fmla="*/ 45 h 307"/>
                  <a:gd name="T96" fmla="*/ 88 w 302"/>
                  <a:gd name="T97" fmla="*/ 39 h 307"/>
                  <a:gd name="T98" fmla="*/ 71 w 302"/>
                  <a:gd name="T99" fmla="*/ 51 h 307"/>
                  <a:gd name="T100" fmla="*/ 77 w 302"/>
                  <a:gd name="T101" fmla="*/ 103 h 307"/>
                  <a:gd name="T102" fmla="*/ 94 w 302"/>
                  <a:gd name="T103" fmla="*/ 129 h 307"/>
                  <a:gd name="T104" fmla="*/ 86 w 302"/>
                  <a:gd name="T105" fmla="*/ 141 h 307"/>
                  <a:gd name="T106" fmla="*/ 76 w 302"/>
                  <a:gd name="T107" fmla="*/ 144 h 307"/>
                  <a:gd name="T108" fmla="*/ 85 w 302"/>
                  <a:gd name="T109" fmla="*/ 165 h 307"/>
                  <a:gd name="T110" fmla="*/ 72 w 302"/>
                  <a:gd name="T111" fmla="*/ 176 h 307"/>
                  <a:gd name="T112" fmla="*/ 59 w 302"/>
                  <a:gd name="T113" fmla="*/ 190 h 307"/>
                  <a:gd name="T114" fmla="*/ 39 w 302"/>
                  <a:gd name="T115" fmla="*/ 184 h 307"/>
                  <a:gd name="T116" fmla="*/ 27 w 302"/>
                  <a:gd name="T117" fmla="*/ 188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2" h="307">
                    <a:moveTo>
                      <a:pt x="19" y="199"/>
                    </a:moveTo>
                    <a:lnTo>
                      <a:pt x="9" y="197"/>
                    </a:lnTo>
                    <a:lnTo>
                      <a:pt x="10" y="211"/>
                    </a:lnTo>
                    <a:lnTo>
                      <a:pt x="7" y="210"/>
                    </a:lnTo>
                    <a:lnTo>
                      <a:pt x="0" y="213"/>
                    </a:lnTo>
                    <a:lnTo>
                      <a:pt x="3" y="220"/>
                    </a:lnTo>
                    <a:lnTo>
                      <a:pt x="7" y="223"/>
                    </a:lnTo>
                    <a:lnTo>
                      <a:pt x="10" y="231"/>
                    </a:lnTo>
                    <a:lnTo>
                      <a:pt x="10" y="238"/>
                    </a:lnTo>
                    <a:lnTo>
                      <a:pt x="21" y="234"/>
                    </a:lnTo>
                    <a:lnTo>
                      <a:pt x="25" y="249"/>
                    </a:lnTo>
                    <a:lnTo>
                      <a:pt x="28" y="249"/>
                    </a:lnTo>
                    <a:lnTo>
                      <a:pt x="36" y="255"/>
                    </a:lnTo>
                    <a:lnTo>
                      <a:pt x="47" y="254"/>
                    </a:lnTo>
                    <a:lnTo>
                      <a:pt x="53" y="273"/>
                    </a:lnTo>
                    <a:lnTo>
                      <a:pt x="56" y="278"/>
                    </a:lnTo>
                    <a:lnTo>
                      <a:pt x="53" y="282"/>
                    </a:lnTo>
                    <a:lnTo>
                      <a:pt x="51" y="290"/>
                    </a:lnTo>
                    <a:lnTo>
                      <a:pt x="53" y="299"/>
                    </a:lnTo>
                    <a:lnTo>
                      <a:pt x="56" y="301"/>
                    </a:lnTo>
                    <a:lnTo>
                      <a:pt x="63" y="301"/>
                    </a:lnTo>
                    <a:lnTo>
                      <a:pt x="74" y="299"/>
                    </a:lnTo>
                    <a:lnTo>
                      <a:pt x="77" y="304"/>
                    </a:lnTo>
                    <a:lnTo>
                      <a:pt x="86" y="301"/>
                    </a:lnTo>
                    <a:lnTo>
                      <a:pt x="100" y="302"/>
                    </a:lnTo>
                    <a:lnTo>
                      <a:pt x="103" y="298"/>
                    </a:lnTo>
                    <a:lnTo>
                      <a:pt x="107" y="301"/>
                    </a:lnTo>
                    <a:lnTo>
                      <a:pt x="109" y="304"/>
                    </a:lnTo>
                    <a:lnTo>
                      <a:pt x="112" y="302"/>
                    </a:lnTo>
                    <a:lnTo>
                      <a:pt x="120" y="307"/>
                    </a:lnTo>
                    <a:lnTo>
                      <a:pt x="124" y="305"/>
                    </a:lnTo>
                    <a:lnTo>
                      <a:pt x="130" y="304"/>
                    </a:lnTo>
                    <a:lnTo>
                      <a:pt x="144" y="307"/>
                    </a:lnTo>
                    <a:lnTo>
                      <a:pt x="150" y="304"/>
                    </a:lnTo>
                    <a:lnTo>
                      <a:pt x="154" y="296"/>
                    </a:lnTo>
                    <a:lnTo>
                      <a:pt x="161" y="295"/>
                    </a:lnTo>
                    <a:lnTo>
                      <a:pt x="165" y="296"/>
                    </a:lnTo>
                    <a:lnTo>
                      <a:pt x="171" y="301"/>
                    </a:lnTo>
                    <a:lnTo>
                      <a:pt x="174" y="301"/>
                    </a:lnTo>
                    <a:lnTo>
                      <a:pt x="179" y="298"/>
                    </a:lnTo>
                    <a:lnTo>
                      <a:pt x="185" y="301"/>
                    </a:lnTo>
                    <a:lnTo>
                      <a:pt x="188" y="301"/>
                    </a:lnTo>
                    <a:lnTo>
                      <a:pt x="195" y="301"/>
                    </a:lnTo>
                    <a:lnTo>
                      <a:pt x="198" y="296"/>
                    </a:lnTo>
                    <a:lnTo>
                      <a:pt x="198" y="301"/>
                    </a:lnTo>
                    <a:lnTo>
                      <a:pt x="203" y="301"/>
                    </a:lnTo>
                    <a:lnTo>
                      <a:pt x="201" y="293"/>
                    </a:lnTo>
                    <a:lnTo>
                      <a:pt x="205" y="284"/>
                    </a:lnTo>
                    <a:lnTo>
                      <a:pt x="208" y="281"/>
                    </a:lnTo>
                    <a:lnTo>
                      <a:pt x="212" y="279"/>
                    </a:lnTo>
                    <a:lnTo>
                      <a:pt x="218" y="284"/>
                    </a:lnTo>
                    <a:lnTo>
                      <a:pt x="229" y="287"/>
                    </a:lnTo>
                    <a:lnTo>
                      <a:pt x="232" y="267"/>
                    </a:lnTo>
                    <a:lnTo>
                      <a:pt x="227" y="269"/>
                    </a:lnTo>
                    <a:lnTo>
                      <a:pt x="227" y="263"/>
                    </a:lnTo>
                    <a:lnTo>
                      <a:pt x="218" y="261"/>
                    </a:lnTo>
                    <a:lnTo>
                      <a:pt x="220" y="252"/>
                    </a:lnTo>
                    <a:lnTo>
                      <a:pt x="224" y="249"/>
                    </a:lnTo>
                    <a:lnTo>
                      <a:pt x="224" y="237"/>
                    </a:lnTo>
                    <a:lnTo>
                      <a:pt x="218" y="229"/>
                    </a:lnTo>
                    <a:lnTo>
                      <a:pt x="215" y="219"/>
                    </a:lnTo>
                    <a:lnTo>
                      <a:pt x="212" y="219"/>
                    </a:lnTo>
                    <a:lnTo>
                      <a:pt x="217" y="214"/>
                    </a:lnTo>
                    <a:lnTo>
                      <a:pt x="223" y="213"/>
                    </a:lnTo>
                    <a:lnTo>
                      <a:pt x="229" y="210"/>
                    </a:lnTo>
                    <a:lnTo>
                      <a:pt x="238" y="208"/>
                    </a:lnTo>
                    <a:lnTo>
                      <a:pt x="239" y="203"/>
                    </a:lnTo>
                    <a:lnTo>
                      <a:pt x="235" y="196"/>
                    </a:lnTo>
                    <a:lnTo>
                      <a:pt x="233" y="190"/>
                    </a:lnTo>
                    <a:lnTo>
                      <a:pt x="224" y="179"/>
                    </a:lnTo>
                    <a:lnTo>
                      <a:pt x="229" y="175"/>
                    </a:lnTo>
                    <a:lnTo>
                      <a:pt x="232" y="175"/>
                    </a:lnTo>
                    <a:lnTo>
                      <a:pt x="238" y="179"/>
                    </a:lnTo>
                    <a:lnTo>
                      <a:pt x="247" y="179"/>
                    </a:lnTo>
                    <a:lnTo>
                      <a:pt x="250" y="178"/>
                    </a:lnTo>
                    <a:lnTo>
                      <a:pt x="261" y="168"/>
                    </a:lnTo>
                    <a:lnTo>
                      <a:pt x="262" y="168"/>
                    </a:lnTo>
                    <a:lnTo>
                      <a:pt x="265" y="167"/>
                    </a:lnTo>
                    <a:lnTo>
                      <a:pt x="261" y="161"/>
                    </a:lnTo>
                    <a:lnTo>
                      <a:pt x="261" y="156"/>
                    </a:lnTo>
                    <a:lnTo>
                      <a:pt x="255" y="146"/>
                    </a:lnTo>
                    <a:lnTo>
                      <a:pt x="256" y="144"/>
                    </a:lnTo>
                    <a:lnTo>
                      <a:pt x="265" y="138"/>
                    </a:lnTo>
                    <a:lnTo>
                      <a:pt x="268" y="130"/>
                    </a:lnTo>
                    <a:lnTo>
                      <a:pt x="280" y="130"/>
                    </a:lnTo>
                    <a:lnTo>
                      <a:pt x="274" y="118"/>
                    </a:lnTo>
                    <a:lnTo>
                      <a:pt x="291" y="115"/>
                    </a:lnTo>
                    <a:lnTo>
                      <a:pt x="293" y="111"/>
                    </a:lnTo>
                    <a:lnTo>
                      <a:pt x="302" y="111"/>
                    </a:lnTo>
                    <a:lnTo>
                      <a:pt x="302" y="106"/>
                    </a:lnTo>
                    <a:lnTo>
                      <a:pt x="297" y="102"/>
                    </a:lnTo>
                    <a:lnTo>
                      <a:pt x="288" y="97"/>
                    </a:lnTo>
                    <a:lnTo>
                      <a:pt x="282" y="97"/>
                    </a:lnTo>
                    <a:lnTo>
                      <a:pt x="282" y="94"/>
                    </a:lnTo>
                    <a:lnTo>
                      <a:pt x="290" y="86"/>
                    </a:lnTo>
                    <a:lnTo>
                      <a:pt x="280" y="88"/>
                    </a:lnTo>
                    <a:lnTo>
                      <a:pt x="265" y="86"/>
                    </a:lnTo>
                    <a:lnTo>
                      <a:pt x="265" y="91"/>
                    </a:lnTo>
                    <a:lnTo>
                      <a:pt x="258" y="94"/>
                    </a:lnTo>
                    <a:lnTo>
                      <a:pt x="247" y="96"/>
                    </a:lnTo>
                    <a:lnTo>
                      <a:pt x="252" y="82"/>
                    </a:lnTo>
                    <a:lnTo>
                      <a:pt x="244" y="74"/>
                    </a:lnTo>
                    <a:lnTo>
                      <a:pt x="244" y="71"/>
                    </a:lnTo>
                    <a:lnTo>
                      <a:pt x="242" y="67"/>
                    </a:lnTo>
                    <a:lnTo>
                      <a:pt x="249" y="58"/>
                    </a:lnTo>
                    <a:lnTo>
                      <a:pt x="258" y="56"/>
                    </a:lnTo>
                    <a:lnTo>
                      <a:pt x="256" y="50"/>
                    </a:lnTo>
                    <a:lnTo>
                      <a:pt x="261" y="45"/>
                    </a:lnTo>
                    <a:lnTo>
                      <a:pt x="253" y="39"/>
                    </a:lnTo>
                    <a:lnTo>
                      <a:pt x="255" y="30"/>
                    </a:lnTo>
                    <a:lnTo>
                      <a:pt x="255" y="27"/>
                    </a:lnTo>
                    <a:lnTo>
                      <a:pt x="255" y="23"/>
                    </a:lnTo>
                    <a:lnTo>
                      <a:pt x="255" y="15"/>
                    </a:lnTo>
                    <a:lnTo>
                      <a:pt x="242" y="15"/>
                    </a:lnTo>
                    <a:lnTo>
                      <a:pt x="238" y="10"/>
                    </a:lnTo>
                    <a:lnTo>
                      <a:pt x="238" y="3"/>
                    </a:lnTo>
                    <a:lnTo>
                      <a:pt x="235" y="0"/>
                    </a:lnTo>
                    <a:lnTo>
                      <a:pt x="232" y="3"/>
                    </a:lnTo>
                    <a:lnTo>
                      <a:pt x="224" y="4"/>
                    </a:lnTo>
                    <a:lnTo>
                      <a:pt x="220" y="3"/>
                    </a:lnTo>
                    <a:lnTo>
                      <a:pt x="217" y="9"/>
                    </a:lnTo>
                    <a:lnTo>
                      <a:pt x="214" y="10"/>
                    </a:lnTo>
                    <a:lnTo>
                      <a:pt x="211" y="13"/>
                    </a:lnTo>
                    <a:lnTo>
                      <a:pt x="206" y="12"/>
                    </a:lnTo>
                    <a:lnTo>
                      <a:pt x="203" y="12"/>
                    </a:lnTo>
                    <a:lnTo>
                      <a:pt x="201" y="12"/>
                    </a:lnTo>
                    <a:lnTo>
                      <a:pt x="200" y="23"/>
                    </a:lnTo>
                    <a:lnTo>
                      <a:pt x="195" y="29"/>
                    </a:lnTo>
                    <a:lnTo>
                      <a:pt x="191" y="30"/>
                    </a:lnTo>
                    <a:lnTo>
                      <a:pt x="174" y="32"/>
                    </a:lnTo>
                    <a:lnTo>
                      <a:pt x="173" y="26"/>
                    </a:lnTo>
                    <a:lnTo>
                      <a:pt x="164" y="23"/>
                    </a:lnTo>
                    <a:lnTo>
                      <a:pt x="154" y="35"/>
                    </a:lnTo>
                    <a:lnTo>
                      <a:pt x="153" y="23"/>
                    </a:lnTo>
                    <a:lnTo>
                      <a:pt x="148" y="26"/>
                    </a:lnTo>
                    <a:lnTo>
                      <a:pt x="144" y="20"/>
                    </a:lnTo>
                    <a:lnTo>
                      <a:pt x="135" y="20"/>
                    </a:lnTo>
                    <a:lnTo>
                      <a:pt x="133" y="27"/>
                    </a:lnTo>
                    <a:lnTo>
                      <a:pt x="126" y="30"/>
                    </a:lnTo>
                    <a:lnTo>
                      <a:pt x="113" y="29"/>
                    </a:lnTo>
                    <a:lnTo>
                      <a:pt x="112" y="33"/>
                    </a:lnTo>
                    <a:lnTo>
                      <a:pt x="109" y="38"/>
                    </a:lnTo>
                    <a:lnTo>
                      <a:pt x="107" y="45"/>
                    </a:lnTo>
                    <a:lnTo>
                      <a:pt x="101" y="45"/>
                    </a:lnTo>
                    <a:lnTo>
                      <a:pt x="100" y="42"/>
                    </a:lnTo>
                    <a:lnTo>
                      <a:pt x="94" y="45"/>
                    </a:lnTo>
                    <a:lnTo>
                      <a:pt x="88" y="39"/>
                    </a:lnTo>
                    <a:lnTo>
                      <a:pt x="83" y="39"/>
                    </a:lnTo>
                    <a:lnTo>
                      <a:pt x="79" y="41"/>
                    </a:lnTo>
                    <a:lnTo>
                      <a:pt x="71" y="51"/>
                    </a:lnTo>
                    <a:lnTo>
                      <a:pt x="68" y="51"/>
                    </a:lnTo>
                    <a:lnTo>
                      <a:pt x="66" y="105"/>
                    </a:lnTo>
                    <a:lnTo>
                      <a:pt x="77" y="103"/>
                    </a:lnTo>
                    <a:lnTo>
                      <a:pt x="91" y="118"/>
                    </a:lnTo>
                    <a:lnTo>
                      <a:pt x="86" y="124"/>
                    </a:lnTo>
                    <a:lnTo>
                      <a:pt x="94" y="129"/>
                    </a:lnTo>
                    <a:lnTo>
                      <a:pt x="103" y="140"/>
                    </a:lnTo>
                    <a:lnTo>
                      <a:pt x="100" y="141"/>
                    </a:lnTo>
                    <a:lnTo>
                      <a:pt x="86" y="141"/>
                    </a:lnTo>
                    <a:lnTo>
                      <a:pt x="85" y="144"/>
                    </a:lnTo>
                    <a:lnTo>
                      <a:pt x="79" y="143"/>
                    </a:lnTo>
                    <a:lnTo>
                      <a:pt x="76" y="144"/>
                    </a:lnTo>
                    <a:lnTo>
                      <a:pt x="79" y="155"/>
                    </a:lnTo>
                    <a:lnTo>
                      <a:pt x="80" y="155"/>
                    </a:lnTo>
                    <a:lnTo>
                      <a:pt x="85" y="165"/>
                    </a:lnTo>
                    <a:lnTo>
                      <a:pt x="83" y="168"/>
                    </a:lnTo>
                    <a:lnTo>
                      <a:pt x="76" y="172"/>
                    </a:lnTo>
                    <a:lnTo>
                      <a:pt x="72" y="176"/>
                    </a:lnTo>
                    <a:lnTo>
                      <a:pt x="69" y="179"/>
                    </a:lnTo>
                    <a:lnTo>
                      <a:pt x="60" y="182"/>
                    </a:lnTo>
                    <a:lnTo>
                      <a:pt x="59" y="190"/>
                    </a:lnTo>
                    <a:lnTo>
                      <a:pt x="56" y="190"/>
                    </a:lnTo>
                    <a:lnTo>
                      <a:pt x="44" y="188"/>
                    </a:lnTo>
                    <a:lnTo>
                      <a:pt x="39" y="184"/>
                    </a:lnTo>
                    <a:lnTo>
                      <a:pt x="35" y="184"/>
                    </a:lnTo>
                    <a:lnTo>
                      <a:pt x="33" y="191"/>
                    </a:lnTo>
                    <a:lnTo>
                      <a:pt x="27" y="188"/>
                    </a:lnTo>
                    <a:lnTo>
                      <a:pt x="27" y="194"/>
                    </a:lnTo>
                    <a:lnTo>
                      <a:pt x="19" y="19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7" name="Freeform 5651">
                <a:extLst>
                  <a:ext uri="{FF2B5EF4-FFF2-40B4-BE49-F238E27FC236}">
                    <a16:creationId xmlns:a16="http://schemas.microsoft.com/office/drawing/2014/main" id="{6C13DBA6-8C92-CA91-EC2A-51C4001E8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913"/>
                <a:ext cx="151" cy="154"/>
              </a:xfrm>
              <a:custGeom>
                <a:avLst/>
                <a:gdLst>
                  <a:gd name="T0" fmla="*/ 27 w 302"/>
                  <a:gd name="T1" fmla="*/ 188 h 307"/>
                  <a:gd name="T2" fmla="*/ 39 w 302"/>
                  <a:gd name="T3" fmla="*/ 184 h 307"/>
                  <a:gd name="T4" fmla="*/ 59 w 302"/>
                  <a:gd name="T5" fmla="*/ 190 h 307"/>
                  <a:gd name="T6" fmla="*/ 72 w 302"/>
                  <a:gd name="T7" fmla="*/ 176 h 307"/>
                  <a:gd name="T8" fmla="*/ 85 w 302"/>
                  <a:gd name="T9" fmla="*/ 165 h 307"/>
                  <a:gd name="T10" fmla="*/ 76 w 302"/>
                  <a:gd name="T11" fmla="*/ 144 h 307"/>
                  <a:gd name="T12" fmla="*/ 86 w 302"/>
                  <a:gd name="T13" fmla="*/ 141 h 307"/>
                  <a:gd name="T14" fmla="*/ 94 w 302"/>
                  <a:gd name="T15" fmla="*/ 129 h 307"/>
                  <a:gd name="T16" fmla="*/ 77 w 302"/>
                  <a:gd name="T17" fmla="*/ 103 h 307"/>
                  <a:gd name="T18" fmla="*/ 71 w 302"/>
                  <a:gd name="T19" fmla="*/ 51 h 307"/>
                  <a:gd name="T20" fmla="*/ 88 w 302"/>
                  <a:gd name="T21" fmla="*/ 39 h 307"/>
                  <a:gd name="T22" fmla="*/ 101 w 302"/>
                  <a:gd name="T23" fmla="*/ 45 h 307"/>
                  <a:gd name="T24" fmla="*/ 112 w 302"/>
                  <a:gd name="T25" fmla="*/ 33 h 307"/>
                  <a:gd name="T26" fmla="*/ 133 w 302"/>
                  <a:gd name="T27" fmla="*/ 27 h 307"/>
                  <a:gd name="T28" fmla="*/ 148 w 302"/>
                  <a:gd name="T29" fmla="*/ 26 h 307"/>
                  <a:gd name="T30" fmla="*/ 164 w 302"/>
                  <a:gd name="T31" fmla="*/ 23 h 307"/>
                  <a:gd name="T32" fmla="*/ 191 w 302"/>
                  <a:gd name="T33" fmla="*/ 30 h 307"/>
                  <a:gd name="T34" fmla="*/ 201 w 302"/>
                  <a:gd name="T35" fmla="*/ 12 h 307"/>
                  <a:gd name="T36" fmla="*/ 211 w 302"/>
                  <a:gd name="T37" fmla="*/ 13 h 307"/>
                  <a:gd name="T38" fmla="*/ 220 w 302"/>
                  <a:gd name="T39" fmla="*/ 3 h 307"/>
                  <a:gd name="T40" fmla="*/ 235 w 302"/>
                  <a:gd name="T41" fmla="*/ 0 h 307"/>
                  <a:gd name="T42" fmla="*/ 242 w 302"/>
                  <a:gd name="T43" fmla="*/ 15 h 307"/>
                  <a:gd name="T44" fmla="*/ 255 w 302"/>
                  <a:gd name="T45" fmla="*/ 27 h 307"/>
                  <a:gd name="T46" fmla="*/ 261 w 302"/>
                  <a:gd name="T47" fmla="*/ 45 h 307"/>
                  <a:gd name="T48" fmla="*/ 249 w 302"/>
                  <a:gd name="T49" fmla="*/ 58 h 307"/>
                  <a:gd name="T50" fmla="*/ 244 w 302"/>
                  <a:gd name="T51" fmla="*/ 74 h 307"/>
                  <a:gd name="T52" fmla="*/ 258 w 302"/>
                  <a:gd name="T53" fmla="*/ 94 h 307"/>
                  <a:gd name="T54" fmla="*/ 280 w 302"/>
                  <a:gd name="T55" fmla="*/ 88 h 307"/>
                  <a:gd name="T56" fmla="*/ 282 w 302"/>
                  <a:gd name="T57" fmla="*/ 97 h 307"/>
                  <a:gd name="T58" fmla="*/ 302 w 302"/>
                  <a:gd name="T59" fmla="*/ 106 h 307"/>
                  <a:gd name="T60" fmla="*/ 291 w 302"/>
                  <a:gd name="T61" fmla="*/ 115 h 307"/>
                  <a:gd name="T62" fmla="*/ 268 w 302"/>
                  <a:gd name="T63" fmla="*/ 130 h 307"/>
                  <a:gd name="T64" fmla="*/ 255 w 302"/>
                  <a:gd name="T65" fmla="*/ 146 h 307"/>
                  <a:gd name="T66" fmla="*/ 265 w 302"/>
                  <a:gd name="T67" fmla="*/ 167 h 307"/>
                  <a:gd name="T68" fmla="*/ 250 w 302"/>
                  <a:gd name="T69" fmla="*/ 178 h 307"/>
                  <a:gd name="T70" fmla="*/ 232 w 302"/>
                  <a:gd name="T71" fmla="*/ 175 h 307"/>
                  <a:gd name="T72" fmla="*/ 233 w 302"/>
                  <a:gd name="T73" fmla="*/ 190 h 307"/>
                  <a:gd name="T74" fmla="*/ 238 w 302"/>
                  <a:gd name="T75" fmla="*/ 208 h 307"/>
                  <a:gd name="T76" fmla="*/ 217 w 302"/>
                  <a:gd name="T77" fmla="*/ 214 h 307"/>
                  <a:gd name="T78" fmla="*/ 218 w 302"/>
                  <a:gd name="T79" fmla="*/ 229 h 307"/>
                  <a:gd name="T80" fmla="*/ 220 w 302"/>
                  <a:gd name="T81" fmla="*/ 252 h 307"/>
                  <a:gd name="T82" fmla="*/ 227 w 302"/>
                  <a:gd name="T83" fmla="*/ 269 h 307"/>
                  <a:gd name="T84" fmla="*/ 218 w 302"/>
                  <a:gd name="T85" fmla="*/ 284 h 307"/>
                  <a:gd name="T86" fmla="*/ 205 w 302"/>
                  <a:gd name="T87" fmla="*/ 284 h 307"/>
                  <a:gd name="T88" fmla="*/ 198 w 302"/>
                  <a:gd name="T89" fmla="*/ 301 h 307"/>
                  <a:gd name="T90" fmla="*/ 188 w 302"/>
                  <a:gd name="T91" fmla="*/ 301 h 307"/>
                  <a:gd name="T92" fmla="*/ 174 w 302"/>
                  <a:gd name="T93" fmla="*/ 301 h 307"/>
                  <a:gd name="T94" fmla="*/ 161 w 302"/>
                  <a:gd name="T95" fmla="*/ 295 h 307"/>
                  <a:gd name="T96" fmla="*/ 144 w 302"/>
                  <a:gd name="T97" fmla="*/ 307 h 307"/>
                  <a:gd name="T98" fmla="*/ 120 w 302"/>
                  <a:gd name="T99" fmla="*/ 307 h 307"/>
                  <a:gd name="T100" fmla="*/ 107 w 302"/>
                  <a:gd name="T101" fmla="*/ 301 h 307"/>
                  <a:gd name="T102" fmla="*/ 86 w 302"/>
                  <a:gd name="T103" fmla="*/ 301 h 307"/>
                  <a:gd name="T104" fmla="*/ 63 w 302"/>
                  <a:gd name="T105" fmla="*/ 301 h 307"/>
                  <a:gd name="T106" fmla="*/ 51 w 302"/>
                  <a:gd name="T107" fmla="*/ 290 h 307"/>
                  <a:gd name="T108" fmla="*/ 53 w 302"/>
                  <a:gd name="T109" fmla="*/ 273 h 307"/>
                  <a:gd name="T110" fmla="*/ 28 w 302"/>
                  <a:gd name="T111" fmla="*/ 249 h 307"/>
                  <a:gd name="T112" fmla="*/ 10 w 302"/>
                  <a:gd name="T113" fmla="*/ 238 h 307"/>
                  <a:gd name="T114" fmla="*/ 3 w 302"/>
                  <a:gd name="T115" fmla="*/ 220 h 307"/>
                  <a:gd name="T116" fmla="*/ 10 w 302"/>
                  <a:gd name="T117" fmla="*/ 211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2" h="307">
                    <a:moveTo>
                      <a:pt x="19" y="199"/>
                    </a:moveTo>
                    <a:lnTo>
                      <a:pt x="27" y="194"/>
                    </a:lnTo>
                    <a:lnTo>
                      <a:pt x="27" y="188"/>
                    </a:lnTo>
                    <a:lnTo>
                      <a:pt x="33" y="191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44" y="188"/>
                    </a:lnTo>
                    <a:lnTo>
                      <a:pt x="56" y="190"/>
                    </a:lnTo>
                    <a:lnTo>
                      <a:pt x="59" y="190"/>
                    </a:lnTo>
                    <a:lnTo>
                      <a:pt x="60" y="182"/>
                    </a:lnTo>
                    <a:lnTo>
                      <a:pt x="69" y="179"/>
                    </a:lnTo>
                    <a:lnTo>
                      <a:pt x="72" y="176"/>
                    </a:lnTo>
                    <a:lnTo>
                      <a:pt x="76" y="172"/>
                    </a:lnTo>
                    <a:lnTo>
                      <a:pt x="83" y="168"/>
                    </a:lnTo>
                    <a:lnTo>
                      <a:pt x="85" y="165"/>
                    </a:lnTo>
                    <a:lnTo>
                      <a:pt x="80" y="155"/>
                    </a:lnTo>
                    <a:lnTo>
                      <a:pt x="79" y="155"/>
                    </a:lnTo>
                    <a:lnTo>
                      <a:pt x="76" y="144"/>
                    </a:lnTo>
                    <a:lnTo>
                      <a:pt x="79" y="143"/>
                    </a:lnTo>
                    <a:lnTo>
                      <a:pt x="85" y="144"/>
                    </a:lnTo>
                    <a:lnTo>
                      <a:pt x="86" y="141"/>
                    </a:lnTo>
                    <a:lnTo>
                      <a:pt x="100" y="141"/>
                    </a:lnTo>
                    <a:lnTo>
                      <a:pt x="103" y="140"/>
                    </a:lnTo>
                    <a:lnTo>
                      <a:pt x="94" y="129"/>
                    </a:lnTo>
                    <a:lnTo>
                      <a:pt x="86" y="124"/>
                    </a:lnTo>
                    <a:lnTo>
                      <a:pt x="91" y="118"/>
                    </a:lnTo>
                    <a:lnTo>
                      <a:pt x="77" y="103"/>
                    </a:lnTo>
                    <a:lnTo>
                      <a:pt x="66" y="105"/>
                    </a:lnTo>
                    <a:lnTo>
                      <a:pt x="68" y="51"/>
                    </a:lnTo>
                    <a:lnTo>
                      <a:pt x="71" y="51"/>
                    </a:lnTo>
                    <a:lnTo>
                      <a:pt x="79" y="41"/>
                    </a:lnTo>
                    <a:lnTo>
                      <a:pt x="83" y="39"/>
                    </a:lnTo>
                    <a:lnTo>
                      <a:pt x="88" y="39"/>
                    </a:lnTo>
                    <a:lnTo>
                      <a:pt x="94" y="45"/>
                    </a:lnTo>
                    <a:lnTo>
                      <a:pt x="100" y="42"/>
                    </a:lnTo>
                    <a:lnTo>
                      <a:pt x="101" y="45"/>
                    </a:lnTo>
                    <a:lnTo>
                      <a:pt x="107" y="45"/>
                    </a:lnTo>
                    <a:lnTo>
                      <a:pt x="109" y="38"/>
                    </a:lnTo>
                    <a:lnTo>
                      <a:pt x="112" y="33"/>
                    </a:lnTo>
                    <a:lnTo>
                      <a:pt x="113" y="29"/>
                    </a:lnTo>
                    <a:lnTo>
                      <a:pt x="126" y="30"/>
                    </a:lnTo>
                    <a:lnTo>
                      <a:pt x="133" y="27"/>
                    </a:lnTo>
                    <a:lnTo>
                      <a:pt x="135" y="20"/>
                    </a:lnTo>
                    <a:lnTo>
                      <a:pt x="144" y="20"/>
                    </a:lnTo>
                    <a:lnTo>
                      <a:pt x="148" y="26"/>
                    </a:lnTo>
                    <a:lnTo>
                      <a:pt x="153" y="23"/>
                    </a:lnTo>
                    <a:lnTo>
                      <a:pt x="154" y="35"/>
                    </a:lnTo>
                    <a:lnTo>
                      <a:pt x="164" y="23"/>
                    </a:lnTo>
                    <a:lnTo>
                      <a:pt x="173" y="26"/>
                    </a:lnTo>
                    <a:lnTo>
                      <a:pt x="174" y="32"/>
                    </a:lnTo>
                    <a:lnTo>
                      <a:pt x="191" y="30"/>
                    </a:lnTo>
                    <a:lnTo>
                      <a:pt x="195" y="29"/>
                    </a:lnTo>
                    <a:lnTo>
                      <a:pt x="200" y="23"/>
                    </a:lnTo>
                    <a:lnTo>
                      <a:pt x="201" y="12"/>
                    </a:lnTo>
                    <a:lnTo>
                      <a:pt x="203" y="12"/>
                    </a:lnTo>
                    <a:lnTo>
                      <a:pt x="206" y="12"/>
                    </a:lnTo>
                    <a:lnTo>
                      <a:pt x="211" y="13"/>
                    </a:lnTo>
                    <a:lnTo>
                      <a:pt x="214" y="10"/>
                    </a:lnTo>
                    <a:lnTo>
                      <a:pt x="217" y="9"/>
                    </a:lnTo>
                    <a:lnTo>
                      <a:pt x="220" y="3"/>
                    </a:lnTo>
                    <a:lnTo>
                      <a:pt x="224" y="4"/>
                    </a:lnTo>
                    <a:lnTo>
                      <a:pt x="232" y="3"/>
                    </a:lnTo>
                    <a:lnTo>
                      <a:pt x="235" y="0"/>
                    </a:lnTo>
                    <a:lnTo>
                      <a:pt x="238" y="3"/>
                    </a:lnTo>
                    <a:lnTo>
                      <a:pt x="238" y="10"/>
                    </a:lnTo>
                    <a:lnTo>
                      <a:pt x="242" y="15"/>
                    </a:lnTo>
                    <a:lnTo>
                      <a:pt x="255" y="15"/>
                    </a:lnTo>
                    <a:lnTo>
                      <a:pt x="255" y="23"/>
                    </a:lnTo>
                    <a:lnTo>
                      <a:pt x="255" y="27"/>
                    </a:lnTo>
                    <a:lnTo>
                      <a:pt x="255" y="30"/>
                    </a:lnTo>
                    <a:lnTo>
                      <a:pt x="253" y="39"/>
                    </a:lnTo>
                    <a:lnTo>
                      <a:pt x="261" y="45"/>
                    </a:lnTo>
                    <a:lnTo>
                      <a:pt x="256" y="50"/>
                    </a:lnTo>
                    <a:lnTo>
                      <a:pt x="258" y="56"/>
                    </a:lnTo>
                    <a:lnTo>
                      <a:pt x="249" y="58"/>
                    </a:lnTo>
                    <a:lnTo>
                      <a:pt x="242" y="67"/>
                    </a:lnTo>
                    <a:lnTo>
                      <a:pt x="244" y="71"/>
                    </a:lnTo>
                    <a:lnTo>
                      <a:pt x="244" y="74"/>
                    </a:lnTo>
                    <a:lnTo>
                      <a:pt x="252" y="82"/>
                    </a:lnTo>
                    <a:lnTo>
                      <a:pt x="247" y="96"/>
                    </a:lnTo>
                    <a:lnTo>
                      <a:pt x="258" y="94"/>
                    </a:lnTo>
                    <a:lnTo>
                      <a:pt x="265" y="91"/>
                    </a:lnTo>
                    <a:lnTo>
                      <a:pt x="265" y="86"/>
                    </a:lnTo>
                    <a:lnTo>
                      <a:pt x="280" y="88"/>
                    </a:lnTo>
                    <a:lnTo>
                      <a:pt x="290" y="86"/>
                    </a:lnTo>
                    <a:lnTo>
                      <a:pt x="282" y="94"/>
                    </a:lnTo>
                    <a:lnTo>
                      <a:pt x="282" y="97"/>
                    </a:lnTo>
                    <a:lnTo>
                      <a:pt x="288" y="97"/>
                    </a:lnTo>
                    <a:lnTo>
                      <a:pt x="297" y="102"/>
                    </a:lnTo>
                    <a:lnTo>
                      <a:pt x="302" y="106"/>
                    </a:lnTo>
                    <a:lnTo>
                      <a:pt x="302" y="111"/>
                    </a:lnTo>
                    <a:lnTo>
                      <a:pt x="293" y="111"/>
                    </a:lnTo>
                    <a:lnTo>
                      <a:pt x="291" y="115"/>
                    </a:lnTo>
                    <a:lnTo>
                      <a:pt x="274" y="118"/>
                    </a:lnTo>
                    <a:lnTo>
                      <a:pt x="280" y="130"/>
                    </a:lnTo>
                    <a:lnTo>
                      <a:pt x="268" y="130"/>
                    </a:lnTo>
                    <a:lnTo>
                      <a:pt x="265" y="138"/>
                    </a:lnTo>
                    <a:lnTo>
                      <a:pt x="256" y="144"/>
                    </a:lnTo>
                    <a:lnTo>
                      <a:pt x="255" y="146"/>
                    </a:lnTo>
                    <a:lnTo>
                      <a:pt x="261" y="156"/>
                    </a:lnTo>
                    <a:lnTo>
                      <a:pt x="261" y="161"/>
                    </a:lnTo>
                    <a:lnTo>
                      <a:pt x="265" y="167"/>
                    </a:lnTo>
                    <a:lnTo>
                      <a:pt x="262" y="168"/>
                    </a:lnTo>
                    <a:lnTo>
                      <a:pt x="261" y="168"/>
                    </a:lnTo>
                    <a:lnTo>
                      <a:pt x="250" y="178"/>
                    </a:lnTo>
                    <a:lnTo>
                      <a:pt x="247" y="179"/>
                    </a:lnTo>
                    <a:lnTo>
                      <a:pt x="238" y="179"/>
                    </a:lnTo>
                    <a:lnTo>
                      <a:pt x="232" y="175"/>
                    </a:lnTo>
                    <a:lnTo>
                      <a:pt x="229" y="175"/>
                    </a:lnTo>
                    <a:lnTo>
                      <a:pt x="224" y="179"/>
                    </a:lnTo>
                    <a:lnTo>
                      <a:pt x="233" y="190"/>
                    </a:lnTo>
                    <a:lnTo>
                      <a:pt x="235" y="196"/>
                    </a:lnTo>
                    <a:lnTo>
                      <a:pt x="239" y="203"/>
                    </a:lnTo>
                    <a:lnTo>
                      <a:pt x="238" y="208"/>
                    </a:lnTo>
                    <a:lnTo>
                      <a:pt x="229" y="210"/>
                    </a:lnTo>
                    <a:lnTo>
                      <a:pt x="223" y="213"/>
                    </a:lnTo>
                    <a:lnTo>
                      <a:pt x="217" y="214"/>
                    </a:lnTo>
                    <a:lnTo>
                      <a:pt x="212" y="219"/>
                    </a:lnTo>
                    <a:lnTo>
                      <a:pt x="215" y="219"/>
                    </a:lnTo>
                    <a:lnTo>
                      <a:pt x="218" y="229"/>
                    </a:lnTo>
                    <a:lnTo>
                      <a:pt x="224" y="237"/>
                    </a:lnTo>
                    <a:lnTo>
                      <a:pt x="224" y="249"/>
                    </a:lnTo>
                    <a:lnTo>
                      <a:pt x="220" y="252"/>
                    </a:lnTo>
                    <a:lnTo>
                      <a:pt x="218" y="261"/>
                    </a:lnTo>
                    <a:lnTo>
                      <a:pt x="227" y="263"/>
                    </a:lnTo>
                    <a:lnTo>
                      <a:pt x="227" y="269"/>
                    </a:lnTo>
                    <a:lnTo>
                      <a:pt x="232" y="267"/>
                    </a:lnTo>
                    <a:lnTo>
                      <a:pt x="229" y="287"/>
                    </a:lnTo>
                    <a:lnTo>
                      <a:pt x="218" y="284"/>
                    </a:lnTo>
                    <a:lnTo>
                      <a:pt x="212" y="279"/>
                    </a:lnTo>
                    <a:lnTo>
                      <a:pt x="208" y="281"/>
                    </a:lnTo>
                    <a:lnTo>
                      <a:pt x="205" y="284"/>
                    </a:lnTo>
                    <a:lnTo>
                      <a:pt x="201" y="293"/>
                    </a:lnTo>
                    <a:lnTo>
                      <a:pt x="203" y="301"/>
                    </a:lnTo>
                    <a:lnTo>
                      <a:pt x="198" y="301"/>
                    </a:lnTo>
                    <a:lnTo>
                      <a:pt x="198" y="296"/>
                    </a:lnTo>
                    <a:lnTo>
                      <a:pt x="195" y="301"/>
                    </a:lnTo>
                    <a:lnTo>
                      <a:pt x="188" y="301"/>
                    </a:lnTo>
                    <a:lnTo>
                      <a:pt x="185" y="301"/>
                    </a:lnTo>
                    <a:lnTo>
                      <a:pt x="179" y="298"/>
                    </a:lnTo>
                    <a:lnTo>
                      <a:pt x="174" y="301"/>
                    </a:lnTo>
                    <a:lnTo>
                      <a:pt x="171" y="301"/>
                    </a:lnTo>
                    <a:lnTo>
                      <a:pt x="165" y="296"/>
                    </a:lnTo>
                    <a:lnTo>
                      <a:pt x="161" y="295"/>
                    </a:lnTo>
                    <a:lnTo>
                      <a:pt x="154" y="296"/>
                    </a:lnTo>
                    <a:lnTo>
                      <a:pt x="150" y="304"/>
                    </a:lnTo>
                    <a:lnTo>
                      <a:pt x="144" y="307"/>
                    </a:lnTo>
                    <a:lnTo>
                      <a:pt x="130" y="304"/>
                    </a:lnTo>
                    <a:lnTo>
                      <a:pt x="124" y="305"/>
                    </a:lnTo>
                    <a:lnTo>
                      <a:pt x="120" y="307"/>
                    </a:lnTo>
                    <a:lnTo>
                      <a:pt x="112" y="302"/>
                    </a:lnTo>
                    <a:lnTo>
                      <a:pt x="109" y="304"/>
                    </a:lnTo>
                    <a:lnTo>
                      <a:pt x="107" y="301"/>
                    </a:lnTo>
                    <a:lnTo>
                      <a:pt x="103" y="298"/>
                    </a:lnTo>
                    <a:lnTo>
                      <a:pt x="100" y="302"/>
                    </a:lnTo>
                    <a:lnTo>
                      <a:pt x="86" y="301"/>
                    </a:lnTo>
                    <a:lnTo>
                      <a:pt x="77" y="304"/>
                    </a:lnTo>
                    <a:lnTo>
                      <a:pt x="74" y="299"/>
                    </a:lnTo>
                    <a:lnTo>
                      <a:pt x="63" y="301"/>
                    </a:lnTo>
                    <a:lnTo>
                      <a:pt x="56" y="301"/>
                    </a:lnTo>
                    <a:lnTo>
                      <a:pt x="53" y="299"/>
                    </a:lnTo>
                    <a:lnTo>
                      <a:pt x="51" y="290"/>
                    </a:lnTo>
                    <a:lnTo>
                      <a:pt x="53" y="282"/>
                    </a:lnTo>
                    <a:lnTo>
                      <a:pt x="56" y="278"/>
                    </a:lnTo>
                    <a:lnTo>
                      <a:pt x="53" y="273"/>
                    </a:lnTo>
                    <a:lnTo>
                      <a:pt x="47" y="254"/>
                    </a:lnTo>
                    <a:lnTo>
                      <a:pt x="36" y="255"/>
                    </a:lnTo>
                    <a:lnTo>
                      <a:pt x="28" y="249"/>
                    </a:lnTo>
                    <a:lnTo>
                      <a:pt x="25" y="249"/>
                    </a:lnTo>
                    <a:lnTo>
                      <a:pt x="21" y="234"/>
                    </a:lnTo>
                    <a:lnTo>
                      <a:pt x="10" y="238"/>
                    </a:lnTo>
                    <a:lnTo>
                      <a:pt x="10" y="231"/>
                    </a:lnTo>
                    <a:lnTo>
                      <a:pt x="7" y="223"/>
                    </a:lnTo>
                    <a:lnTo>
                      <a:pt x="3" y="220"/>
                    </a:lnTo>
                    <a:lnTo>
                      <a:pt x="0" y="213"/>
                    </a:lnTo>
                    <a:lnTo>
                      <a:pt x="7" y="210"/>
                    </a:lnTo>
                    <a:lnTo>
                      <a:pt x="10" y="211"/>
                    </a:lnTo>
                    <a:lnTo>
                      <a:pt x="9" y="197"/>
                    </a:lnTo>
                    <a:lnTo>
                      <a:pt x="19" y="1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8" name="Freeform 5652">
                <a:extLst>
                  <a:ext uri="{FF2B5EF4-FFF2-40B4-BE49-F238E27FC236}">
                    <a16:creationId xmlns:a16="http://schemas.microsoft.com/office/drawing/2014/main" id="{2B71DACA-CDAE-E166-01E6-953AC7F0F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913"/>
                <a:ext cx="151" cy="154"/>
              </a:xfrm>
              <a:custGeom>
                <a:avLst/>
                <a:gdLst>
                  <a:gd name="T0" fmla="*/ 27 w 302"/>
                  <a:gd name="T1" fmla="*/ 188 h 307"/>
                  <a:gd name="T2" fmla="*/ 39 w 302"/>
                  <a:gd name="T3" fmla="*/ 184 h 307"/>
                  <a:gd name="T4" fmla="*/ 59 w 302"/>
                  <a:gd name="T5" fmla="*/ 190 h 307"/>
                  <a:gd name="T6" fmla="*/ 72 w 302"/>
                  <a:gd name="T7" fmla="*/ 176 h 307"/>
                  <a:gd name="T8" fmla="*/ 85 w 302"/>
                  <a:gd name="T9" fmla="*/ 165 h 307"/>
                  <a:gd name="T10" fmla="*/ 76 w 302"/>
                  <a:gd name="T11" fmla="*/ 144 h 307"/>
                  <a:gd name="T12" fmla="*/ 86 w 302"/>
                  <a:gd name="T13" fmla="*/ 141 h 307"/>
                  <a:gd name="T14" fmla="*/ 94 w 302"/>
                  <a:gd name="T15" fmla="*/ 129 h 307"/>
                  <a:gd name="T16" fmla="*/ 77 w 302"/>
                  <a:gd name="T17" fmla="*/ 103 h 307"/>
                  <a:gd name="T18" fmla="*/ 71 w 302"/>
                  <a:gd name="T19" fmla="*/ 51 h 307"/>
                  <a:gd name="T20" fmla="*/ 88 w 302"/>
                  <a:gd name="T21" fmla="*/ 39 h 307"/>
                  <a:gd name="T22" fmla="*/ 101 w 302"/>
                  <a:gd name="T23" fmla="*/ 45 h 307"/>
                  <a:gd name="T24" fmla="*/ 112 w 302"/>
                  <a:gd name="T25" fmla="*/ 33 h 307"/>
                  <a:gd name="T26" fmla="*/ 133 w 302"/>
                  <a:gd name="T27" fmla="*/ 27 h 307"/>
                  <a:gd name="T28" fmla="*/ 148 w 302"/>
                  <a:gd name="T29" fmla="*/ 26 h 307"/>
                  <a:gd name="T30" fmla="*/ 164 w 302"/>
                  <a:gd name="T31" fmla="*/ 23 h 307"/>
                  <a:gd name="T32" fmla="*/ 191 w 302"/>
                  <a:gd name="T33" fmla="*/ 30 h 307"/>
                  <a:gd name="T34" fmla="*/ 201 w 302"/>
                  <a:gd name="T35" fmla="*/ 12 h 307"/>
                  <a:gd name="T36" fmla="*/ 211 w 302"/>
                  <a:gd name="T37" fmla="*/ 13 h 307"/>
                  <a:gd name="T38" fmla="*/ 220 w 302"/>
                  <a:gd name="T39" fmla="*/ 3 h 307"/>
                  <a:gd name="T40" fmla="*/ 235 w 302"/>
                  <a:gd name="T41" fmla="*/ 0 h 307"/>
                  <a:gd name="T42" fmla="*/ 242 w 302"/>
                  <a:gd name="T43" fmla="*/ 15 h 307"/>
                  <a:gd name="T44" fmla="*/ 255 w 302"/>
                  <a:gd name="T45" fmla="*/ 27 h 307"/>
                  <a:gd name="T46" fmla="*/ 261 w 302"/>
                  <a:gd name="T47" fmla="*/ 45 h 307"/>
                  <a:gd name="T48" fmla="*/ 249 w 302"/>
                  <a:gd name="T49" fmla="*/ 58 h 307"/>
                  <a:gd name="T50" fmla="*/ 244 w 302"/>
                  <a:gd name="T51" fmla="*/ 74 h 307"/>
                  <a:gd name="T52" fmla="*/ 258 w 302"/>
                  <a:gd name="T53" fmla="*/ 94 h 307"/>
                  <a:gd name="T54" fmla="*/ 280 w 302"/>
                  <a:gd name="T55" fmla="*/ 88 h 307"/>
                  <a:gd name="T56" fmla="*/ 282 w 302"/>
                  <a:gd name="T57" fmla="*/ 97 h 307"/>
                  <a:gd name="T58" fmla="*/ 302 w 302"/>
                  <a:gd name="T59" fmla="*/ 106 h 307"/>
                  <a:gd name="T60" fmla="*/ 291 w 302"/>
                  <a:gd name="T61" fmla="*/ 115 h 307"/>
                  <a:gd name="T62" fmla="*/ 268 w 302"/>
                  <a:gd name="T63" fmla="*/ 130 h 307"/>
                  <a:gd name="T64" fmla="*/ 255 w 302"/>
                  <a:gd name="T65" fmla="*/ 146 h 307"/>
                  <a:gd name="T66" fmla="*/ 265 w 302"/>
                  <a:gd name="T67" fmla="*/ 167 h 307"/>
                  <a:gd name="T68" fmla="*/ 250 w 302"/>
                  <a:gd name="T69" fmla="*/ 178 h 307"/>
                  <a:gd name="T70" fmla="*/ 232 w 302"/>
                  <a:gd name="T71" fmla="*/ 175 h 307"/>
                  <a:gd name="T72" fmla="*/ 233 w 302"/>
                  <a:gd name="T73" fmla="*/ 190 h 307"/>
                  <a:gd name="T74" fmla="*/ 238 w 302"/>
                  <a:gd name="T75" fmla="*/ 208 h 307"/>
                  <a:gd name="T76" fmla="*/ 217 w 302"/>
                  <a:gd name="T77" fmla="*/ 214 h 307"/>
                  <a:gd name="T78" fmla="*/ 218 w 302"/>
                  <a:gd name="T79" fmla="*/ 229 h 307"/>
                  <a:gd name="T80" fmla="*/ 220 w 302"/>
                  <a:gd name="T81" fmla="*/ 252 h 307"/>
                  <a:gd name="T82" fmla="*/ 227 w 302"/>
                  <a:gd name="T83" fmla="*/ 269 h 307"/>
                  <a:gd name="T84" fmla="*/ 218 w 302"/>
                  <a:gd name="T85" fmla="*/ 284 h 307"/>
                  <a:gd name="T86" fmla="*/ 205 w 302"/>
                  <a:gd name="T87" fmla="*/ 284 h 307"/>
                  <a:gd name="T88" fmla="*/ 198 w 302"/>
                  <a:gd name="T89" fmla="*/ 301 h 307"/>
                  <a:gd name="T90" fmla="*/ 188 w 302"/>
                  <a:gd name="T91" fmla="*/ 301 h 307"/>
                  <a:gd name="T92" fmla="*/ 174 w 302"/>
                  <a:gd name="T93" fmla="*/ 301 h 307"/>
                  <a:gd name="T94" fmla="*/ 161 w 302"/>
                  <a:gd name="T95" fmla="*/ 295 h 307"/>
                  <a:gd name="T96" fmla="*/ 144 w 302"/>
                  <a:gd name="T97" fmla="*/ 307 h 307"/>
                  <a:gd name="T98" fmla="*/ 120 w 302"/>
                  <a:gd name="T99" fmla="*/ 307 h 307"/>
                  <a:gd name="T100" fmla="*/ 107 w 302"/>
                  <a:gd name="T101" fmla="*/ 301 h 307"/>
                  <a:gd name="T102" fmla="*/ 86 w 302"/>
                  <a:gd name="T103" fmla="*/ 301 h 307"/>
                  <a:gd name="T104" fmla="*/ 63 w 302"/>
                  <a:gd name="T105" fmla="*/ 301 h 307"/>
                  <a:gd name="T106" fmla="*/ 51 w 302"/>
                  <a:gd name="T107" fmla="*/ 290 h 307"/>
                  <a:gd name="T108" fmla="*/ 53 w 302"/>
                  <a:gd name="T109" fmla="*/ 273 h 307"/>
                  <a:gd name="T110" fmla="*/ 28 w 302"/>
                  <a:gd name="T111" fmla="*/ 249 h 307"/>
                  <a:gd name="T112" fmla="*/ 10 w 302"/>
                  <a:gd name="T113" fmla="*/ 238 h 307"/>
                  <a:gd name="T114" fmla="*/ 3 w 302"/>
                  <a:gd name="T115" fmla="*/ 220 h 307"/>
                  <a:gd name="T116" fmla="*/ 10 w 302"/>
                  <a:gd name="T117" fmla="*/ 211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2" h="307">
                    <a:moveTo>
                      <a:pt x="19" y="199"/>
                    </a:moveTo>
                    <a:lnTo>
                      <a:pt x="27" y="194"/>
                    </a:lnTo>
                    <a:lnTo>
                      <a:pt x="27" y="188"/>
                    </a:lnTo>
                    <a:lnTo>
                      <a:pt x="33" y="191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44" y="188"/>
                    </a:lnTo>
                    <a:lnTo>
                      <a:pt x="56" y="190"/>
                    </a:lnTo>
                    <a:lnTo>
                      <a:pt x="59" y="190"/>
                    </a:lnTo>
                    <a:lnTo>
                      <a:pt x="60" y="182"/>
                    </a:lnTo>
                    <a:lnTo>
                      <a:pt x="69" y="179"/>
                    </a:lnTo>
                    <a:lnTo>
                      <a:pt x="72" y="176"/>
                    </a:lnTo>
                    <a:lnTo>
                      <a:pt x="76" y="172"/>
                    </a:lnTo>
                    <a:lnTo>
                      <a:pt x="83" y="168"/>
                    </a:lnTo>
                    <a:lnTo>
                      <a:pt x="85" y="165"/>
                    </a:lnTo>
                    <a:lnTo>
                      <a:pt x="80" y="155"/>
                    </a:lnTo>
                    <a:lnTo>
                      <a:pt x="79" y="155"/>
                    </a:lnTo>
                    <a:lnTo>
                      <a:pt x="76" y="144"/>
                    </a:lnTo>
                    <a:lnTo>
                      <a:pt x="79" y="143"/>
                    </a:lnTo>
                    <a:lnTo>
                      <a:pt x="85" y="144"/>
                    </a:lnTo>
                    <a:lnTo>
                      <a:pt x="86" y="141"/>
                    </a:lnTo>
                    <a:lnTo>
                      <a:pt x="100" y="141"/>
                    </a:lnTo>
                    <a:lnTo>
                      <a:pt x="103" y="140"/>
                    </a:lnTo>
                    <a:lnTo>
                      <a:pt x="94" y="129"/>
                    </a:lnTo>
                    <a:lnTo>
                      <a:pt x="86" y="124"/>
                    </a:lnTo>
                    <a:lnTo>
                      <a:pt x="91" y="118"/>
                    </a:lnTo>
                    <a:lnTo>
                      <a:pt x="77" y="103"/>
                    </a:lnTo>
                    <a:lnTo>
                      <a:pt x="66" y="105"/>
                    </a:lnTo>
                    <a:lnTo>
                      <a:pt x="68" y="51"/>
                    </a:lnTo>
                    <a:lnTo>
                      <a:pt x="71" y="51"/>
                    </a:lnTo>
                    <a:lnTo>
                      <a:pt x="79" y="41"/>
                    </a:lnTo>
                    <a:lnTo>
                      <a:pt x="83" y="39"/>
                    </a:lnTo>
                    <a:lnTo>
                      <a:pt x="88" y="39"/>
                    </a:lnTo>
                    <a:lnTo>
                      <a:pt x="94" y="45"/>
                    </a:lnTo>
                    <a:lnTo>
                      <a:pt x="100" y="42"/>
                    </a:lnTo>
                    <a:lnTo>
                      <a:pt x="101" y="45"/>
                    </a:lnTo>
                    <a:lnTo>
                      <a:pt x="107" y="45"/>
                    </a:lnTo>
                    <a:lnTo>
                      <a:pt x="109" y="38"/>
                    </a:lnTo>
                    <a:lnTo>
                      <a:pt x="112" y="33"/>
                    </a:lnTo>
                    <a:lnTo>
                      <a:pt x="113" y="29"/>
                    </a:lnTo>
                    <a:lnTo>
                      <a:pt x="126" y="30"/>
                    </a:lnTo>
                    <a:lnTo>
                      <a:pt x="133" y="27"/>
                    </a:lnTo>
                    <a:lnTo>
                      <a:pt x="135" y="20"/>
                    </a:lnTo>
                    <a:lnTo>
                      <a:pt x="144" y="20"/>
                    </a:lnTo>
                    <a:lnTo>
                      <a:pt x="148" y="26"/>
                    </a:lnTo>
                    <a:lnTo>
                      <a:pt x="153" y="23"/>
                    </a:lnTo>
                    <a:lnTo>
                      <a:pt x="154" y="35"/>
                    </a:lnTo>
                    <a:lnTo>
                      <a:pt x="164" y="23"/>
                    </a:lnTo>
                    <a:lnTo>
                      <a:pt x="173" y="26"/>
                    </a:lnTo>
                    <a:lnTo>
                      <a:pt x="174" y="32"/>
                    </a:lnTo>
                    <a:lnTo>
                      <a:pt x="191" y="30"/>
                    </a:lnTo>
                    <a:lnTo>
                      <a:pt x="195" y="29"/>
                    </a:lnTo>
                    <a:lnTo>
                      <a:pt x="200" y="23"/>
                    </a:lnTo>
                    <a:lnTo>
                      <a:pt x="201" y="12"/>
                    </a:lnTo>
                    <a:lnTo>
                      <a:pt x="203" y="12"/>
                    </a:lnTo>
                    <a:lnTo>
                      <a:pt x="206" y="12"/>
                    </a:lnTo>
                    <a:lnTo>
                      <a:pt x="211" y="13"/>
                    </a:lnTo>
                    <a:lnTo>
                      <a:pt x="214" y="10"/>
                    </a:lnTo>
                    <a:lnTo>
                      <a:pt x="217" y="9"/>
                    </a:lnTo>
                    <a:lnTo>
                      <a:pt x="220" y="3"/>
                    </a:lnTo>
                    <a:lnTo>
                      <a:pt x="224" y="4"/>
                    </a:lnTo>
                    <a:lnTo>
                      <a:pt x="232" y="3"/>
                    </a:lnTo>
                    <a:lnTo>
                      <a:pt x="235" y="0"/>
                    </a:lnTo>
                    <a:lnTo>
                      <a:pt x="238" y="3"/>
                    </a:lnTo>
                    <a:lnTo>
                      <a:pt x="238" y="10"/>
                    </a:lnTo>
                    <a:lnTo>
                      <a:pt x="242" y="15"/>
                    </a:lnTo>
                    <a:lnTo>
                      <a:pt x="255" y="15"/>
                    </a:lnTo>
                    <a:lnTo>
                      <a:pt x="255" y="23"/>
                    </a:lnTo>
                    <a:lnTo>
                      <a:pt x="255" y="27"/>
                    </a:lnTo>
                    <a:lnTo>
                      <a:pt x="255" y="30"/>
                    </a:lnTo>
                    <a:lnTo>
                      <a:pt x="253" y="39"/>
                    </a:lnTo>
                    <a:lnTo>
                      <a:pt x="261" y="45"/>
                    </a:lnTo>
                    <a:lnTo>
                      <a:pt x="256" y="50"/>
                    </a:lnTo>
                    <a:lnTo>
                      <a:pt x="258" y="56"/>
                    </a:lnTo>
                    <a:lnTo>
                      <a:pt x="249" y="58"/>
                    </a:lnTo>
                    <a:lnTo>
                      <a:pt x="242" y="67"/>
                    </a:lnTo>
                    <a:lnTo>
                      <a:pt x="244" y="71"/>
                    </a:lnTo>
                    <a:lnTo>
                      <a:pt x="244" y="74"/>
                    </a:lnTo>
                    <a:lnTo>
                      <a:pt x="252" y="82"/>
                    </a:lnTo>
                    <a:lnTo>
                      <a:pt x="247" y="96"/>
                    </a:lnTo>
                    <a:lnTo>
                      <a:pt x="258" y="94"/>
                    </a:lnTo>
                    <a:lnTo>
                      <a:pt x="265" y="91"/>
                    </a:lnTo>
                    <a:lnTo>
                      <a:pt x="265" y="86"/>
                    </a:lnTo>
                    <a:lnTo>
                      <a:pt x="280" y="88"/>
                    </a:lnTo>
                    <a:lnTo>
                      <a:pt x="290" y="86"/>
                    </a:lnTo>
                    <a:lnTo>
                      <a:pt x="282" y="94"/>
                    </a:lnTo>
                    <a:lnTo>
                      <a:pt x="282" y="97"/>
                    </a:lnTo>
                    <a:lnTo>
                      <a:pt x="288" y="97"/>
                    </a:lnTo>
                    <a:lnTo>
                      <a:pt x="297" y="102"/>
                    </a:lnTo>
                    <a:lnTo>
                      <a:pt x="302" y="106"/>
                    </a:lnTo>
                    <a:lnTo>
                      <a:pt x="302" y="111"/>
                    </a:lnTo>
                    <a:lnTo>
                      <a:pt x="293" y="111"/>
                    </a:lnTo>
                    <a:lnTo>
                      <a:pt x="291" y="115"/>
                    </a:lnTo>
                    <a:lnTo>
                      <a:pt x="274" y="118"/>
                    </a:lnTo>
                    <a:lnTo>
                      <a:pt x="280" y="130"/>
                    </a:lnTo>
                    <a:lnTo>
                      <a:pt x="268" y="130"/>
                    </a:lnTo>
                    <a:lnTo>
                      <a:pt x="265" y="138"/>
                    </a:lnTo>
                    <a:lnTo>
                      <a:pt x="256" y="144"/>
                    </a:lnTo>
                    <a:lnTo>
                      <a:pt x="255" y="146"/>
                    </a:lnTo>
                    <a:lnTo>
                      <a:pt x="261" y="156"/>
                    </a:lnTo>
                    <a:lnTo>
                      <a:pt x="261" y="161"/>
                    </a:lnTo>
                    <a:lnTo>
                      <a:pt x="265" y="167"/>
                    </a:lnTo>
                    <a:lnTo>
                      <a:pt x="262" y="168"/>
                    </a:lnTo>
                    <a:lnTo>
                      <a:pt x="261" y="168"/>
                    </a:lnTo>
                    <a:lnTo>
                      <a:pt x="250" y="178"/>
                    </a:lnTo>
                    <a:lnTo>
                      <a:pt x="247" y="179"/>
                    </a:lnTo>
                    <a:lnTo>
                      <a:pt x="238" y="179"/>
                    </a:lnTo>
                    <a:lnTo>
                      <a:pt x="232" y="175"/>
                    </a:lnTo>
                    <a:lnTo>
                      <a:pt x="229" y="175"/>
                    </a:lnTo>
                    <a:lnTo>
                      <a:pt x="224" y="179"/>
                    </a:lnTo>
                    <a:lnTo>
                      <a:pt x="233" y="190"/>
                    </a:lnTo>
                    <a:lnTo>
                      <a:pt x="235" y="196"/>
                    </a:lnTo>
                    <a:lnTo>
                      <a:pt x="239" y="203"/>
                    </a:lnTo>
                    <a:lnTo>
                      <a:pt x="238" y="208"/>
                    </a:lnTo>
                    <a:lnTo>
                      <a:pt x="229" y="210"/>
                    </a:lnTo>
                    <a:lnTo>
                      <a:pt x="223" y="213"/>
                    </a:lnTo>
                    <a:lnTo>
                      <a:pt x="217" y="214"/>
                    </a:lnTo>
                    <a:lnTo>
                      <a:pt x="212" y="219"/>
                    </a:lnTo>
                    <a:lnTo>
                      <a:pt x="215" y="219"/>
                    </a:lnTo>
                    <a:lnTo>
                      <a:pt x="218" y="229"/>
                    </a:lnTo>
                    <a:lnTo>
                      <a:pt x="224" y="237"/>
                    </a:lnTo>
                    <a:lnTo>
                      <a:pt x="224" y="249"/>
                    </a:lnTo>
                    <a:lnTo>
                      <a:pt x="220" y="252"/>
                    </a:lnTo>
                    <a:lnTo>
                      <a:pt x="218" y="261"/>
                    </a:lnTo>
                    <a:lnTo>
                      <a:pt x="227" y="263"/>
                    </a:lnTo>
                    <a:lnTo>
                      <a:pt x="227" y="269"/>
                    </a:lnTo>
                    <a:lnTo>
                      <a:pt x="232" y="267"/>
                    </a:lnTo>
                    <a:lnTo>
                      <a:pt x="229" y="287"/>
                    </a:lnTo>
                    <a:lnTo>
                      <a:pt x="218" y="284"/>
                    </a:lnTo>
                    <a:lnTo>
                      <a:pt x="212" y="279"/>
                    </a:lnTo>
                    <a:lnTo>
                      <a:pt x="208" y="281"/>
                    </a:lnTo>
                    <a:lnTo>
                      <a:pt x="205" y="284"/>
                    </a:lnTo>
                    <a:lnTo>
                      <a:pt x="201" y="293"/>
                    </a:lnTo>
                    <a:lnTo>
                      <a:pt x="203" y="301"/>
                    </a:lnTo>
                    <a:lnTo>
                      <a:pt x="198" y="301"/>
                    </a:lnTo>
                    <a:lnTo>
                      <a:pt x="198" y="296"/>
                    </a:lnTo>
                    <a:lnTo>
                      <a:pt x="195" y="301"/>
                    </a:lnTo>
                    <a:lnTo>
                      <a:pt x="188" y="301"/>
                    </a:lnTo>
                    <a:lnTo>
                      <a:pt x="185" y="301"/>
                    </a:lnTo>
                    <a:lnTo>
                      <a:pt x="179" y="298"/>
                    </a:lnTo>
                    <a:lnTo>
                      <a:pt x="174" y="301"/>
                    </a:lnTo>
                    <a:lnTo>
                      <a:pt x="171" y="301"/>
                    </a:lnTo>
                    <a:lnTo>
                      <a:pt x="165" y="296"/>
                    </a:lnTo>
                    <a:lnTo>
                      <a:pt x="161" y="295"/>
                    </a:lnTo>
                    <a:lnTo>
                      <a:pt x="154" y="296"/>
                    </a:lnTo>
                    <a:lnTo>
                      <a:pt x="150" y="304"/>
                    </a:lnTo>
                    <a:lnTo>
                      <a:pt x="144" y="307"/>
                    </a:lnTo>
                    <a:lnTo>
                      <a:pt x="130" y="304"/>
                    </a:lnTo>
                    <a:lnTo>
                      <a:pt x="124" y="305"/>
                    </a:lnTo>
                    <a:lnTo>
                      <a:pt x="120" y="307"/>
                    </a:lnTo>
                    <a:lnTo>
                      <a:pt x="112" y="302"/>
                    </a:lnTo>
                    <a:lnTo>
                      <a:pt x="109" y="304"/>
                    </a:lnTo>
                    <a:lnTo>
                      <a:pt x="107" y="301"/>
                    </a:lnTo>
                    <a:lnTo>
                      <a:pt x="103" y="298"/>
                    </a:lnTo>
                    <a:lnTo>
                      <a:pt x="100" y="302"/>
                    </a:lnTo>
                    <a:lnTo>
                      <a:pt x="86" y="301"/>
                    </a:lnTo>
                    <a:lnTo>
                      <a:pt x="77" y="304"/>
                    </a:lnTo>
                    <a:lnTo>
                      <a:pt x="74" y="299"/>
                    </a:lnTo>
                    <a:lnTo>
                      <a:pt x="63" y="301"/>
                    </a:lnTo>
                    <a:lnTo>
                      <a:pt x="56" y="301"/>
                    </a:lnTo>
                    <a:lnTo>
                      <a:pt x="53" y="299"/>
                    </a:lnTo>
                    <a:lnTo>
                      <a:pt x="51" y="290"/>
                    </a:lnTo>
                    <a:lnTo>
                      <a:pt x="53" y="282"/>
                    </a:lnTo>
                    <a:lnTo>
                      <a:pt x="56" y="278"/>
                    </a:lnTo>
                    <a:lnTo>
                      <a:pt x="53" y="273"/>
                    </a:lnTo>
                    <a:lnTo>
                      <a:pt x="47" y="254"/>
                    </a:lnTo>
                    <a:lnTo>
                      <a:pt x="36" y="255"/>
                    </a:lnTo>
                    <a:lnTo>
                      <a:pt x="28" y="249"/>
                    </a:lnTo>
                    <a:lnTo>
                      <a:pt x="25" y="249"/>
                    </a:lnTo>
                    <a:lnTo>
                      <a:pt x="21" y="234"/>
                    </a:lnTo>
                    <a:lnTo>
                      <a:pt x="10" y="238"/>
                    </a:lnTo>
                    <a:lnTo>
                      <a:pt x="10" y="231"/>
                    </a:lnTo>
                    <a:lnTo>
                      <a:pt x="7" y="223"/>
                    </a:lnTo>
                    <a:lnTo>
                      <a:pt x="3" y="220"/>
                    </a:lnTo>
                    <a:lnTo>
                      <a:pt x="0" y="213"/>
                    </a:lnTo>
                    <a:lnTo>
                      <a:pt x="7" y="210"/>
                    </a:lnTo>
                    <a:lnTo>
                      <a:pt x="10" y="211"/>
                    </a:lnTo>
                    <a:lnTo>
                      <a:pt x="9" y="197"/>
                    </a:lnTo>
                    <a:lnTo>
                      <a:pt x="19" y="19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99" name="Freeform 5653">
                <a:extLst>
                  <a:ext uri="{FF2B5EF4-FFF2-40B4-BE49-F238E27FC236}">
                    <a16:creationId xmlns:a16="http://schemas.microsoft.com/office/drawing/2014/main" id="{F1A3B96A-DBE6-5373-7889-6B74CAACC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842"/>
                <a:ext cx="76" cy="51"/>
              </a:xfrm>
              <a:custGeom>
                <a:avLst/>
                <a:gdLst>
                  <a:gd name="T0" fmla="*/ 109 w 150"/>
                  <a:gd name="T1" fmla="*/ 6 h 102"/>
                  <a:gd name="T2" fmla="*/ 100 w 150"/>
                  <a:gd name="T3" fmla="*/ 12 h 102"/>
                  <a:gd name="T4" fmla="*/ 86 w 150"/>
                  <a:gd name="T5" fmla="*/ 9 h 102"/>
                  <a:gd name="T6" fmla="*/ 77 w 150"/>
                  <a:gd name="T7" fmla="*/ 24 h 102"/>
                  <a:gd name="T8" fmla="*/ 62 w 150"/>
                  <a:gd name="T9" fmla="*/ 20 h 102"/>
                  <a:gd name="T10" fmla="*/ 53 w 150"/>
                  <a:gd name="T11" fmla="*/ 27 h 102"/>
                  <a:gd name="T12" fmla="*/ 48 w 150"/>
                  <a:gd name="T13" fmla="*/ 32 h 102"/>
                  <a:gd name="T14" fmla="*/ 38 w 150"/>
                  <a:gd name="T15" fmla="*/ 23 h 102"/>
                  <a:gd name="T16" fmla="*/ 27 w 150"/>
                  <a:gd name="T17" fmla="*/ 26 h 102"/>
                  <a:gd name="T18" fmla="*/ 15 w 150"/>
                  <a:gd name="T19" fmla="*/ 30 h 102"/>
                  <a:gd name="T20" fmla="*/ 15 w 150"/>
                  <a:gd name="T21" fmla="*/ 42 h 102"/>
                  <a:gd name="T22" fmla="*/ 9 w 150"/>
                  <a:gd name="T23" fmla="*/ 39 h 102"/>
                  <a:gd name="T24" fmla="*/ 1 w 150"/>
                  <a:gd name="T25" fmla="*/ 49 h 102"/>
                  <a:gd name="T26" fmla="*/ 10 w 150"/>
                  <a:gd name="T27" fmla="*/ 67 h 102"/>
                  <a:gd name="T28" fmla="*/ 15 w 150"/>
                  <a:gd name="T29" fmla="*/ 76 h 102"/>
                  <a:gd name="T30" fmla="*/ 20 w 150"/>
                  <a:gd name="T31" fmla="*/ 88 h 102"/>
                  <a:gd name="T32" fmla="*/ 29 w 150"/>
                  <a:gd name="T33" fmla="*/ 88 h 102"/>
                  <a:gd name="T34" fmla="*/ 38 w 150"/>
                  <a:gd name="T35" fmla="*/ 88 h 102"/>
                  <a:gd name="T36" fmla="*/ 48 w 150"/>
                  <a:gd name="T37" fmla="*/ 85 h 102"/>
                  <a:gd name="T38" fmla="*/ 61 w 150"/>
                  <a:gd name="T39" fmla="*/ 96 h 102"/>
                  <a:gd name="T40" fmla="*/ 77 w 150"/>
                  <a:gd name="T41" fmla="*/ 100 h 102"/>
                  <a:gd name="T42" fmla="*/ 88 w 150"/>
                  <a:gd name="T43" fmla="*/ 91 h 102"/>
                  <a:gd name="T44" fmla="*/ 91 w 150"/>
                  <a:gd name="T45" fmla="*/ 79 h 102"/>
                  <a:gd name="T46" fmla="*/ 109 w 150"/>
                  <a:gd name="T47" fmla="*/ 74 h 102"/>
                  <a:gd name="T48" fmla="*/ 115 w 150"/>
                  <a:gd name="T49" fmla="*/ 67 h 102"/>
                  <a:gd name="T50" fmla="*/ 112 w 150"/>
                  <a:gd name="T51" fmla="*/ 58 h 102"/>
                  <a:gd name="T52" fmla="*/ 118 w 150"/>
                  <a:gd name="T53" fmla="*/ 52 h 102"/>
                  <a:gd name="T54" fmla="*/ 130 w 150"/>
                  <a:gd name="T55" fmla="*/ 49 h 102"/>
                  <a:gd name="T56" fmla="*/ 147 w 150"/>
                  <a:gd name="T57" fmla="*/ 65 h 102"/>
                  <a:gd name="T58" fmla="*/ 150 w 150"/>
                  <a:gd name="T59" fmla="*/ 55 h 102"/>
                  <a:gd name="T60" fmla="*/ 150 w 150"/>
                  <a:gd name="T61" fmla="*/ 42 h 102"/>
                  <a:gd name="T62" fmla="*/ 132 w 150"/>
                  <a:gd name="T63" fmla="*/ 36 h 102"/>
                  <a:gd name="T64" fmla="*/ 138 w 150"/>
                  <a:gd name="T65" fmla="*/ 21 h 102"/>
                  <a:gd name="T66" fmla="*/ 117 w 150"/>
                  <a:gd name="T67" fmla="*/ 3 h 102"/>
                  <a:gd name="T68" fmla="*/ 115 w 150"/>
                  <a:gd name="T6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0" h="102">
                    <a:moveTo>
                      <a:pt x="109" y="3"/>
                    </a:moveTo>
                    <a:lnTo>
                      <a:pt x="109" y="6"/>
                    </a:lnTo>
                    <a:lnTo>
                      <a:pt x="100" y="8"/>
                    </a:lnTo>
                    <a:lnTo>
                      <a:pt x="100" y="12"/>
                    </a:lnTo>
                    <a:lnTo>
                      <a:pt x="91" y="9"/>
                    </a:lnTo>
                    <a:lnTo>
                      <a:pt x="86" y="9"/>
                    </a:lnTo>
                    <a:lnTo>
                      <a:pt x="85" y="18"/>
                    </a:lnTo>
                    <a:lnTo>
                      <a:pt x="77" y="24"/>
                    </a:lnTo>
                    <a:lnTo>
                      <a:pt x="67" y="23"/>
                    </a:lnTo>
                    <a:lnTo>
                      <a:pt x="62" y="20"/>
                    </a:lnTo>
                    <a:lnTo>
                      <a:pt x="56" y="23"/>
                    </a:lnTo>
                    <a:lnTo>
                      <a:pt x="53" y="27"/>
                    </a:lnTo>
                    <a:lnTo>
                      <a:pt x="51" y="26"/>
                    </a:lnTo>
                    <a:lnTo>
                      <a:pt x="48" y="32"/>
                    </a:lnTo>
                    <a:lnTo>
                      <a:pt x="39" y="29"/>
                    </a:lnTo>
                    <a:lnTo>
                      <a:pt x="38" y="23"/>
                    </a:lnTo>
                    <a:lnTo>
                      <a:pt x="30" y="20"/>
                    </a:lnTo>
                    <a:lnTo>
                      <a:pt x="27" y="26"/>
                    </a:lnTo>
                    <a:lnTo>
                      <a:pt x="24" y="29"/>
                    </a:lnTo>
                    <a:lnTo>
                      <a:pt x="15" y="30"/>
                    </a:lnTo>
                    <a:lnTo>
                      <a:pt x="21" y="36"/>
                    </a:lnTo>
                    <a:lnTo>
                      <a:pt x="15" y="42"/>
                    </a:lnTo>
                    <a:lnTo>
                      <a:pt x="15" y="46"/>
                    </a:lnTo>
                    <a:lnTo>
                      <a:pt x="9" y="39"/>
                    </a:lnTo>
                    <a:lnTo>
                      <a:pt x="0" y="46"/>
                    </a:lnTo>
                    <a:lnTo>
                      <a:pt x="1" y="49"/>
                    </a:lnTo>
                    <a:lnTo>
                      <a:pt x="9" y="55"/>
                    </a:lnTo>
                    <a:lnTo>
                      <a:pt x="10" y="67"/>
                    </a:lnTo>
                    <a:lnTo>
                      <a:pt x="12" y="68"/>
                    </a:lnTo>
                    <a:lnTo>
                      <a:pt x="15" y="76"/>
                    </a:lnTo>
                    <a:lnTo>
                      <a:pt x="12" y="79"/>
                    </a:lnTo>
                    <a:lnTo>
                      <a:pt x="20" y="88"/>
                    </a:lnTo>
                    <a:lnTo>
                      <a:pt x="27" y="85"/>
                    </a:lnTo>
                    <a:lnTo>
                      <a:pt x="29" y="88"/>
                    </a:lnTo>
                    <a:lnTo>
                      <a:pt x="35" y="84"/>
                    </a:lnTo>
                    <a:lnTo>
                      <a:pt x="38" y="88"/>
                    </a:lnTo>
                    <a:lnTo>
                      <a:pt x="41" y="85"/>
                    </a:lnTo>
                    <a:lnTo>
                      <a:pt x="48" y="85"/>
                    </a:lnTo>
                    <a:lnTo>
                      <a:pt x="56" y="88"/>
                    </a:lnTo>
                    <a:lnTo>
                      <a:pt x="61" y="96"/>
                    </a:lnTo>
                    <a:lnTo>
                      <a:pt x="71" y="102"/>
                    </a:lnTo>
                    <a:lnTo>
                      <a:pt x="77" y="100"/>
                    </a:lnTo>
                    <a:lnTo>
                      <a:pt x="80" y="94"/>
                    </a:lnTo>
                    <a:lnTo>
                      <a:pt x="88" y="91"/>
                    </a:lnTo>
                    <a:lnTo>
                      <a:pt x="88" y="82"/>
                    </a:lnTo>
                    <a:lnTo>
                      <a:pt x="91" y="79"/>
                    </a:lnTo>
                    <a:lnTo>
                      <a:pt x="105" y="79"/>
                    </a:lnTo>
                    <a:lnTo>
                      <a:pt x="109" y="74"/>
                    </a:lnTo>
                    <a:lnTo>
                      <a:pt x="117" y="74"/>
                    </a:lnTo>
                    <a:lnTo>
                      <a:pt x="115" y="67"/>
                    </a:lnTo>
                    <a:lnTo>
                      <a:pt x="109" y="61"/>
                    </a:lnTo>
                    <a:lnTo>
                      <a:pt x="112" y="58"/>
                    </a:lnTo>
                    <a:lnTo>
                      <a:pt x="117" y="56"/>
                    </a:lnTo>
                    <a:lnTo>
                      <a:pt x="118" y="52"/>
                    </a:lnTo>
                    <a:lnTo>
                      <a:pt x="129" y="52"/>
                    </a:lnTo>
                    <a:lnTo>
                      <a:pt x="130" y="49"/>
                    </a:lnTo>
                    <a:lnTo>
                      <a:pt x="144" y="59"/>
                    </a:lnTo>
                    <a:lnTo>
                      <a:pt x="147" y="65"/>
                    </a:lnTo>
                    <a:lnTo>
                      <a:pt x="150" y="62"/>
                    </a:lnTo>
                    <a:lnTo>
                      <a:pt x="150" y="55"/>
                    </a:lnTo>
                    <a:lnTo>
                      <a:pt x="149" y="49"/>
                    </a:lnTo>
                    <a:lnTo>
                      <a:pt x="150" y="42"/>
                    </a:lnTo>
                    <a:lnTo>
                      <a:pt x="138" y="39"/>
                    </a:lnTo>
                    <a:lnTo>
                      <a:pt x="132" y="36"/>
                    </a:lnTo>
                    <a:lnTo>
                      <a:pt x="130" y="32"/>
                    </a:lnTo>
                    <a:lnTo>
                      <a:pt x="138" y="21"/>
                    </a:lnTo>
                    <a:lnTo>
                      <a:pt x="124" y="3"/>
                    </a:lnTo>
                    <a:lnTo>
                      <a:pt x="117" y="3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0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0" name="Freeform 5654">
                <a:extLst>
                  <a:ext uri="{FF2B5EF4-FFF2-40B4-BE49-F238E27FC236}">
                    <a16:creationId xmlns:a16="http://schemas.microsoft.com/office/drawing/2014/main" id="{406CF07E-B2D7-5205-32A0-CF4CE47D0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842"/>
                <a:ext cx="76" cy="51"/>
              </a:xfrm>
              <a:custGeom>
                <a:avLst/>
                <a:gdLst>
                  <a:gd name="T0" fmla="*/ 115 w 150"/>
                  <a:gd name="T1" fmla="*/ 0 h 102"/>
                  <a:gd name="T2" fmla="*/ 117 w 150"/>
                  <a:gd name="T3" fmla="*/ 3 h 102"/>
                  <a:gd name="T4" fmla="*/ 138 w 150"/>
                  <a:gd name="T5" fmla="*/ 21 h 102"/>
                  <a:gd name="T6" fmla="*/ 132 w 150"/>
                  <a:gd name="T7" fmla="*/ 36 h 102"/>
                  <a:gd name="T8" fmla="*/ 150 w 150"/>
                  <a:gd name="T9" fmla="*/ 42 h 102"/>
                  <a:gd name="T10" fmla="*/ 150 w 150"/>
                  <a:gd name="T11" fmla="*/ 55 h 102"/>
                  <a:gd name="T12" fmla="*/ 147 w 150"/>
                  <a:gd name="T13" fmla="*/ 65 h 102"/>
                  <a:gd name="T14" fmla="*/ 130 w 150"/>
                  <a:gd name="T15" fmla="*/ 49 h 102"/>
                  <a:gd name="T16" fmla="*/ 118 w 150"/>
                  <a:gd name="T17" fmla="*/ 52 h 102"/>
                  <a:gd name="T18" fmla="*/ 112 w 150"/>
                  <a:gd name="T19" fmla="*/ 58 h 102"/>
                  <a:gd name="T20" fmla="*/ 115 w 150"/>
                  <a:gd name="T21" fmla="*/ 67 h 102"/>
                  <a:gd name="T22" fmla="*/ 109 w 150"/>
                  <a:gd name="T23" fmla="*/ 74 h 102"/>
                  <a:gd name="T24" fmla="*/ 91 w 150"/>
                  <a:gd name="T25" fmla="*/ 79 h 102"/>
                  <a:gd name="T26" fmla="*/ 88 w 150"/>
                  <a:gd name="T27" fmla="*/ 91 h 102"/>
                  <a:gd name="T28" fmla="*/ 77 w 150"/>
                  <a:gd name="T29" fmla="*/ 100 h 102"/>
                  <a:gd name="T30" fmla="*/ 61 w 150"/>
                  <a:gd name="T31" fmla="*/ 96 h 102"/>
                  <a:gd name="T32" fmla="*/ 48 w 150"/>
                  <a:gd name="T33" fmla="*/ 85 h 102"/>
                  <a:gd name="T34" fmla="*/ 38 w 150"/>
                  <a:gd name="T35" fmla="*/ 88 h 102"/>
                  <a:gd name="T36" fmla="*/ 29 w 150"/>
                  <a:gd name="T37" fmla="*/ 88 h 102"/>
                  <a:gd name="T38" fmla="*/ 20 w 150"/>
                  <a:gd name="T39" fmla="*/ 88 h 102"/>
                  <a:gd name="T40" fmla="*/ 15 w 150"/>
                  <a:gd name="T41" fmla="*/ 76 h 102"/>
                  <a:gd name="T42" fmla="*/ 10 w 150"/>
                  <a:gd name="T43" fmla="*/ 67 h 102"/>
                  <a:gd name="T44" fmla="*/ 1 w 150"/>
                  <a:gd name="T45" fmla="*/ 49 h 102"/>
                  <a:gd name="T46" fmla="*/ 9 w 150"/>
                  <a:gd name="T47" fmla="*/ 39 h 102"/>
                  <a:gd name="T48" fmla="*/ 15 w 150"/>
                  <a:gd name="T49" fmla="*/ 42 h 102"/>
                  <a:gd name="T50" fmla="*/ 15 w 150"/>
                  <a:gd name="T51" fmla="*/ 30 h 102"/>
                  <a:gd name="T52" fmla="*/ 27 w 150"/>
                  <a:gd name="T53" fmla="*/ 26 h 102"/>
                  <a:gd name="T54" fmla="*/ 38 w 150"/>
                  <a:gd name="T55" fmla="*/ 23 h 102"/>
                  <a:gd name="T56" fmla="*/ 48 w 150"/>
                  <a:gd name="T57" fmla="*/ 32 h 102"/>
                  <a:gd name="T58" fmla="*/ 53 w 150"/>
                  <a:gd name="T59" fmla="*/ 27 h 102"/>
                  <a:gd name="T60" fmla="*/ 62 w 150"/>
                  <a:gd name="T61" fmla="*/ 20 h 102"/>
                  <a:gd name="T62" fmla="*/ 77 w 150"/>
                  <a:gd name="T63" fmla="*/ 24 h 102"/>
                  <a:gd name="T64" fmla="*/ 86 w 150"/>
                  <a:gd name="T65" fmla="*/ 9 h 102"/>
                  <a:gd name="T66" fmla="*/ 100 w 150"/>
                  <a:gd name="T67" fmla="*/ 12 h 102"/>
                  <a:gd name="T68" fmla="*/ 109 w 150"/>
                  <a:gd name="T69" fmla="*/ 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0" h="102">
                    <a:moveTo>
                      <a:pt x="109" y="3"/>
                    </a:moveTo>
                    <a:lnTo>
                      <a:pt x="115" y="0"/>
                    </a:lnTo>
                    <a:lnTo>
                      <a:pt x="115" y="0"/>
                    </a:lnTo>
                    <a:lnTo>
                      <a:pt x="117" y="3"/>
                    </a:lnTo>
                    <a:lnTo>
                      <a:pt x="124" y="3"/>
                    </a:lnTo>
                    <a:lnTo>
                      <a:pt x="138" y="21"/>
                    </a:lnTo>
                    <a:lnTo>
                      <a:pt x="130" y="32"/>
                    </a:lnTo>
                    <a:lnTo>
                      <a:pt x="132" y="36"/>
                    </a:lnTo>
                    <a:lnTo>
                      <a:pt x="138" y="39"/>
                    </a:lnTo>
                    <a:lnTo>
                      <a:pt x="150" y="42"/>
                    </a:lnTo>
                    <a:lnTo>
                      <a:pt x="149" y="49"/>
                    </a:lnTo>
                    <a:lnTo>
                      <a:pt x="150" y="55"/>
                    </a:lnTo>
                    <a:lnTo>
                      <a:pt x="150" y="62"/>
                    </a:lnTo>
                    <a:lnTo>
                      <a:pt x="147" y="65"/>
                    </a:lnTo>
                    <a:lnTo>
                      <a:pt x="144" y="59"/>
                    </a:lnTo>
                    <a:lnTo>
                      <a:pt x="130" y="49"/>
                    </a:lnTo>
                    <a:lnTo>
                      <a:pt x="129" y="52"/>
                    </a:lnTo>
                    <a:lnTo>
                      <a:pt x="118" y="52"/>
                    </a:lnTo>
                    <a:lnTo>
                      <a:pt x="117" y="56"/>
                    </a:lnTo>
                    <a:lnTo>
                      <a:pt x="112" y="58"/>
                    </a:lnTo>
                    <a:lnTo>
                      <a:pt x="109" y="61"/>
                    </a:lnTo>
                    <a:lnTo>
                      <a:pt x="115" y="67"/>
                    </a:lnTo>
                    <a:lnTo>
                      <a:pt x="117" y="74"/>
                    </a:lnTo>
                    <a:lnTo>
                      <a:pt x="109" y="74"/>
                    </a:lnTo>
                    <a:lnTo>
                      <a:pt x="105" y="79"/>
                    </a:lnTo>
                    <a:lnTo>
                      <a:pt x="91" y="79"/>
                    </a:lnTo>
                    <a:lnTo>
                      <a:pt x="88" y="82"/>
                    </a:lnTo>
                    <a:lnTo>
                      <a:pt x="88" y="91"/>
                    </a:lnTo>
                    <a:lnTo>
                      <a:pt x="80" y="94"/>
                    </a:lnTo>
                    <a:lnTo>
                      <a:pt x="77" y="100"/>
                    </a:lnTo>
                    <a:lnTo>
                      <a:pt x="71" y="102"/>
                    </a:lnTo>
                    <a:lnTo>
                      <a:pt x="61" y="96"/>
                    </a:lnTo>
                    <a:lnTo>
                      <a:pt x="56" y="88"/>
                    </a:lnTo>
                    <a:lnTo>
                      <a:pt x="48" y="85"/>
                    </a:lnTo>
                    <a:lnTo>
                      <a:pt x="41" y="85"/>
                    </a:lnTo>
                    <a:lnTo>
                      <a:pt x="38" y="88"/>
                    </a:lnTo>
                    <a:lnTo>
                      <a:pt x="35" y="84"/>
                    </a:lnTo>
                    <a:lnTo>
                      <a:pt x="29" y="88"/>
                    </a:lnTo>
                    <a:lnTo>
                      <a:pt x="27" y="85"/>
                    </a:lnTo>
                    <a:lnTo>
                      <a:pt x="20" y="88"/>
                    </a:lnTo>
                    <a:lnTo>
                      <a:pt x="12" y="79"/>
                    </a:lnTo>
                    <a:lnTo>
                      <a:pt x="15" y="76"/>
                    </a:lnTo>
                    <a:lnTo>
                      <a:pt x="12" y="68"/>
                    </a:lnTo>
                    <a:lnTo>
                      <a:pt x="10" y="67"/>
                    </a:lnTo>
                    <a:lnTo>
                      <a:pt x="9" y="55"/>
                    </a:lnTo>
                    <a:lnTo>
                      <a:pt x="1" y="49"/>
                    </a:lnTo>
                    <a:lnTo>
                      <a:pt x="0" y="46"/>
                    </a:lnTo>
                    <a:lnTo>
                      <a:pt x="9" y="39"/>
                    </a:lnTo>
                    <a:lnTo>
                      <a:pt x="15" y="46"/>
                    </a:lnTo>
                    <a:lnTo>
                      <a:pt x="15" y="42"/>
                    </a:lnTo>
                    <a:lnTo>
                      <a:pt x="21" y="36"/>
                    </a:lnTo>
                    <a:lnTo>
                      <a:pt x="15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0"/>
                    </a:lnTo>
                    <a:lnTo>
                      <a:pt x="38" y="23"/>
                    </a:lnTo>
                    <a:lnTo>
                      <a:pt x="39" y="29"/>
                    </a:lnTo>
                    <a:lnTo>
                      <a:pt x="48" y="32"/>
                    </a:lnTo>
                    <a:lnTo>
                      <a:pt x="51" y="26"/>
                    </a:lnTo>
                    <a:lnTo>
                      <a:pt x="53" y="27"/>
                    </a:lnTo>
                    <a:lnTo>
                      <a:pt x="56" y="23"/>
                    </a:lnTo>
                    <a:lnTo>
                      <a:pt x="62" y="20"/>
                    </a:lnTo>
                    <a:lnTo>
                      <a:pt x="67" y="23"/>
                    </a:lnTo>
                    <a:lnTo>
                      <a:pt x="77" y="24"/>
                    </a:lnTo>
                    <a:lnTo>
                      <a:pt x="85" y="18"/>
                    </a:lnTo>
                    <a:lnTo>
                      <a:pt x="86" y="9"/>
                    </a:lnTo>
                    <a:lnTo>
                      <a:pt x="91" y="9"/>
                    </a:lnTo>
                    <a:lnTo>
                      <a:pt x="100" y="12"/>
                    </a:lnTo>
                    <a:lnTo>
                      <a:pt x="100" y="8"/>
                    </a:lnTo>
                    <a:lnTo>
                      <a:pt x="109" y="6"/>
                    </a:lnTo>
                    <a:lnTo>
                      <a:pt x="10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1" name="Freeform 5655">
                <a:extLst>
                  <a:ext uri="{FF2B5EF4-FFF2-40B4-BE49-F238E27FC236}">
                    <a16:creationId xmlns:a16="http://schemas.microsoft.com/office/drawing/2014/main" id="{43756A89-0C37-642A-4F66-796F117D1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842"/>
                <a:ext cx="76" cy="51"/>
              </a:xfrm>
              <a:custGeom>
                <a:avLst/>
                <a:gdLst>
                  <a:gd name="T0" fmla="*/ 115 w 150"/>
                  <a:gd name="T1" fmla="*/ 0 h 102"/>
                  <a:gd name="T2" fmla="*/ 117 w 150"/>
                  <a:gd name="T3" fmla="*/ 3 h 102"/>
                  <a:gd name="T4" fmla="*/ 138 w 150"/>
                  <a:gd name="T5" fmla="*/ 21 h 102"/>
                  <a:gd name="T6" fmla="*/ 132 w 150"/>
                  <a:gd name="T7" fmla="*/ 36 h 102"/>
                  <a:gd name="T8" fmla="*/ 150 w 150"/>
                  <a:gd name="T9" fmla="*/ 42 h 102"/>
                  <a:gd name="T10" fmla="*/ 150 w 150"/>
                  <a:gd name="T11" fmla="*/ 55 h 102"/>
                  <a:gd name="T12" fmla="*/ 147 w 150"/>
                  <a:gd name="T13" fmla="*/ 65 h 102"/>
                  <a:gd name="T14" fmla="*/ 130 w 150"/>
                  <a:gd name="T15" fmla="*/ 49 h 102"/>
                  <a:gd name="T16" fmla="*/ 118 w 150"/>
                  <a:gd name="T17" fmla="*/ 52 h 102"/>
                  <a:gd name="T18" fmla="*/ 112 w 150"/>
                  <a:gd name="T19" fmla="*/ 58 h 102"/>
                  <a:gd name="T20" fmla="*/ 115 w 150"/>
                  <a:gd name="T21" fmla="*/ 67 h 102"/>
                  <a:gd name="T22" fmla="*/ 109 w 150"/>
                  <a:gd name="T23" fmla="*/ 74 h 102"/>
                  <a:gd name="T24" fmla="*/ 91 w 150"/>
                  <a:gd name="T25" fmla="*/ 79 h 102"/>
                  <a:gd name="T26" fmla="*/ 88 w 150"/>
                  <a:gd name="T27" fmla="*/ 91 h 102"/>
                  <a:gd name="T28" fmla="*/ 77 w 150"/>
                  <a:gd name="T29" fmla="*/ 100 h 102"/>
                  <a:gd name="T30" fmla="*/ 61 w 150"/>
                  <a:gd name="T31" fmla="*/ 96 h 102"/>
                  <a:gd name="T32" fmla="*/ 48 w 150"/>
                  <a:gd name="T33" fmla="*/ 85 h 102"/>
                  <a:gd name="T34" fmla="*/ 38 w 150"/>
                  <a:gd name="T35" fmla="*/ 88 h 102"/>
                  <a:gd name="T36" fmla="*/ 29 w 150"/>
                  <a:gd name="T37" fmla="*/ 88 h 102"/>
                  <a:gd name="T38" fmla="*/ 20 w 150"/>
                  <a:gd name="T39" fmla="*/ 88 h 102"/>
                  <a:gd name="T40" fmla="*/ 15 w 150"/>
                  <a:gd name="T41" fmla="*/ 76 h 102"/>
                  <a:gd name="T42" fmla="*/ 10 w 150"/>
                  <a:gd name="T43" fmla="*/ 67 h 102"/>
                  <a:gd name="T44" fmla="*/ 1 w 150"/>
                  <a:gd name="T45" fmla="*/ 49 h 102"/>
                  <a:gd name="T46" fmla="*/ 9 w 150"/>
                  <a:gd name="T47" fmla="*/ 39 h 102"/>
                  <a:gd name="T48" fmla="*/ 15 w 150"/>
                  <a:gd name="T49" fmla="*/ 42 h 102"/>
                  <a:gd name="T50" fmla="*/ 15 w 150"/>
                  <a:gd name="T51" fmla="*/ 30 h 102"/>
                  <a:gd name="T52" fmla="*/ 27 w 150"/>
                  <a:gd name="T53" fmla="*/ 26 h 102"/>
                  <a:gd name="T54" fmla="*/ 38 w 150"/>
                  <a:gd name="T55" fmla="*/ 23 h 102"/>
                  <a:gd name="T56" fmla="*/ 48 w 150"/>
                  <a:gd name="T57" fmla="*/ 32 h 102"/>
                  <a:gd name="T58" fmla="*/ 53 w 150"/>
                  <a:gd name="T59" fmla="*/ 27 h 102"/>
                  <a:gd name="T60" fmla="*/ 62 w 150"/>
                  <a:gd name="T61" fmla="*/ 20 h 102"/>
                  <a:gd name="T62" fmla="*/ 77 w 150"/>
                  <a:gd name="T63" fmla="*/ 24 h 102"/>
                  <a:gd name="T64" fmla="*/ 86 w 150"/>
                  <a:gd name="T65" fmla="*/ 9 h 102"/>
                  <a:gd name="T66" fmla="*/ 100 w 150"/>
                  <a:gd name="T67" fmla="*/ 12 h 102"/>
                  <a:gd name="T68" fmla="*/ 109 w 150"/>
                  <a:gd name="T69" fmla="*/ 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0" h="102">
                    <a:moveTo>
                      <a:pt x="109" y="3"/>
                    </a:moveTo>
                    <a:lnTo>
                      <a:pt x="115" y="0"/>
                    </a:lnTo>
                    <a:lnTo>
                      <a:pt x="115" y="0"/>
                    </a:lnTo>
                    <a:lnTo>
                      <a:pt x="117" y="3"/>
                    </a:lnTo>
                    <a:lnTo>
                      <a:pt x="124" y="3"/>
                    </a:lnTo>
                    <a:lnTo>
                      <a:pt x="138" y="21"/>
                    </a:lnTo>
                    <a:lnTo>
                      <a:pt x="130" y="32"/>
                    </a:lnTo>
                    <a:lnTo>
                      <a:pt x="132" y="36"/>
                    </a:lnTo>
                    <a:lnTo>
                      <a:pt x="138" y="39"/>
                    </a:lnTo>
                    <a:lnTo>
                      <a:pt x="150" y="42"/>
                    </a:lnTo>
                    <a:lnTo>
                      <a:pt x="149" y="49"/>
                    </a:lnTo>
                    <a:lnTo>
                      <a:pt x="150" y="55"/>
                    </a:lnTo>
                    <a:lnTo>
                      <a:pt x="150" y="62"/>
                    </a:lnTo>
                    <a:lnTo>
                      <a:pt x="147" y="65"/>
                    </a:lnTo>
                    <a:lnTo>
                      <a:pt x="144" y="59"/>
                    </a:lnTo>
                    <a:lnTo>
                      <a:pt x="130" y="49"/>
                    </a:lnTo>
                    <a:lnTo>
                      <a:pt x="129" y="52"/>
                    </a:lnTo>
                    <a:lnTo>
                      <a:pt x="118" y="52"/>
                    </a:lnTo>
                    <a:lnTo>
                      <a:pt x="117" y="56"/>
                    </a:lnTo>
                    <a:lnTo>
                      <a:pt x="112" y="58"/>
                    </a:lnTo>
                    <a:lnTo>
                      <a:pt x="109" y="61"/>
                    </a:lnTo>
                    <a:lnTo>
                      <a:pt x="115" y="67"/>
                    </a:lnTo>
                    <a:lnTo>
                      <a:pt x="117" y="74"/>
                    </a:lnTo>
                    <a:lnTo>
                      <a:pt x="109" y="74"/>
                    </a:lnTo>
                    <a:lnTo>
                      <a:pt x="105" y="79"/>
                    </a:lnTo>
                    <a:lnTo>
                      <a:pt x="91" y="79"/>
                    </a:lnTo>
                    <a:lnTo>
                      <a:pt x="88" y="82"/>
                    </a:lnTo>
                    <a:lnTo>
                      <a:pt x="88" y="91"/>
                    </a:lnTo>
                    <a:lnTo>
                      <a:pt x="80" y="94"/>
                    </a:lnTo>
                    <a:lnTo>
                      <a:pt x="77" y="100"/>
                    </a:lnTo>
                    <a:lnTo>
                      <a:pt x="71" y="102"/>
                    </a:lnTo>
                    <a:lnTo>
                      <a:pt x="61" y="96"/>
                    </a:lnTo>
                    <a:lnTo>
                      <a:pt x="56" y="88"/>
                    </a:lnTo>
                    <a:lnTo>
                      <a:pt x="48" y="85"/>
                    </a:lnTo>
                    <a:lnTo>
                      <a:pt x="41" y="85"/>
                    </a:lnTo>
                    <a:lnTo>
                      <a:pt x="38" y="88"/>
                    </a:lnTo>
                    <a:lnTo>
                      <a:pt x="35" y="84"/>
                    </a:lnTo>
                    <a:lnTo>
                      <a:pt x="29" y="88"/>
                    </a:lnTo>
                    <a:lnTo>
                      <a:pt x="27" y="85"/>
                    </a:lnTo>
                    <a:lnTo>
                      <a:pt x="20" y="88"/>
                    </a:lnTo>
                    <a:lnTo>
                      <a:pt x="12" y="79"/>
                    </a:lnTo>
                    <a:lnTo>
                      <a:pt x="15" y="76"/>
                    </a:lnTo>
                    <a:lnTo>
                      <a:pt x="12" y="68"/>
                    </a:lnTo>
                    <a:lnTo>
                      <a:pt x="10" y="67"/>
                    </a:lnTo>
                    <a:lnTo>
                      <a:pt x="9" y="55"/>
                    </a:lnTo>
                    <a:lnTo>
                      <a:pt x="1" y="49"/>
                    </a:lnTo>
                    <a:lnTo>
                      <a:pt x="0" y="46"/>
                    </a:lnTo>
                    <a:lnTo>
                      <a:pt x="9" y="39"/>
                    </a:lnTo>
                    <a:lnTo>
                      <a:pt x="15" y="46"/>
                    </a:lnTo>
                    <a:lnTo>
                      <a:pt x="15" y="42"/>
                    </a:lnTo>
                    <a:lnTo>
                      <a:pt x="21" y="36"/>
                    </a:lnTo>
                    <a:lnTo>
                      <a:pt x="15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0"/>
                    </a:lnTo>
                    <a:lnTo>
                      <a:pt x="38" y="23"/>
                    </a:lnTo>
                    <a:lnTo>
                      <a:pt x="39" y="29"/>
                    </a:lnTo>
                    <a:lnTo>
                      <a:pt x="48" y="32"/>
                    </a:lnTo>
                    <a:lnTo>
                      <a:pt x="51" y="26"/>
                    </a:lnTo>
                    <a:lnTo>
                      <a:pt x="53" y="27"/>
                    </a:lnTo>
                    <a:lnTo>
                      <a:pt x="56" y="23"/>
                    </a:lnTo>
                    <a:lnTo>
                      <a:pt x="62" y="20"/>
                    </a:lnTo>
                    <a:lnTo>
                      <a:pt x="67" y="23"/>
                    </a:lnTo>
                    <a:lnTo>
                      <a:pt x="77" y="24"/>
                    </a:lnTo>
                    <a:lnTo>
                      <a:pt x="85" y="18"/>
                    </a:lnTo>
                    <a:lnTo>
                      <a:pt x="86" y="9"/>
                    </a:lnTo>
                    <a:lnTo>
                      <a:pt x="91" y="9"/>
                    </a:lnTo>
                    <a:lnTo>
                      <a:pt x="100" y="12"/>
                    </a:lnTo>
                    <a:lnTo>
                      <a:pt x="100" y="8"/>
                    </a:lnTo>
                    <a:lnTo>
                      <a:pt x="109" y="6"/>
                    </a:lnTo>
                    <a:lnTo>
                      <a:pt x="109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2" name="Freeform 5656">
                <a:extLst>
                  <a:ext uri="{FF2B5EF4-FFF2-40B4-BE49-F238E27FC236}">
                    <a16:creationId xmlns:a16="http://schemas.microsoft.com/office/drawing/2014/main" id="{C3F649F0-966A-45C8-BE23-C14A7186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017"/>
                <a:ext cx="98" cy="73"/>
              </a:xfrm>
              <a:custGeom>
                <a:avLst/>
                <a:gdLst>
                  <a:gd name="T0" fmla="*/ 170 w 194"/>
                  <a:gd name="T1" fmla="*/ 65 h 144"/>
                  <a:gd name="T2" fmla="*/ 153 w 194"/>
                  <a:gd name="T3" fmla="*/ 47 h 144"/>
                  <a:gd name="T4" fmla="*/ 142 w 194"/>
                  <a:gd name="T5" fmla="*/ 41 h 144"/>
                  <a:gd name="T6" fmla="*/ 127 w 194"/>
                  <a:gd name="T7" fmla="*/ 30 h 144"/>
                  <a:gd name="T8" fmla="*/ 124 w 194"/>
                  <a:gd name="T9" fmla="*/ 15 h 144"/>
                  <a:gd name="T10" fmla="*/ 117 w 194"/>
                  <a:gd name="T11" fmla="*/ 5 h 144"/>
                  <a:gd name="T12" fmla="*/ 105 w 194"/>
                  <a:gd name="T13" fmla="*/ 0 h 144"/>
                  <a:gd name="T14" fmla="*/ 97 w 194"/>
                  <a:gd name="T15" fmla="*/ 8 h 144"/>
                  <a:gd name="T16" fmla="*/ 109 w 194"/>
                  <a:gd name="T17" fmla="*/ 18 h 144"/>
                  <a:gd name="T18" fmla="*/ 112 w 194"/>
                  <a:gd name="T19" fmla="*/ 44 h 144"/>
                  <a:gd name="T20" fmla="*/ 108 w 194"/>
                  <a:gd name="T21" fmla="*/ 35 h 144"/>
                  <a:gd name="T22" fmla="*/ 97 w 194"/>
                  <a:gd name="T23" fmla="*/ 38 h 144"/>
                  <a:gd name="T24" fmla="*/ 91 w 194"/>
                  <a:gd name="T25" fmla="*/ 47 h 144"/>
                  <a:gd name="T26" fmla="*/ 80 w 194"/>
                  <a:gd name="T27" fmla="*/ 46 h 144"/>
                  <a:gd name="T28" fmla="*/ 70 w 194"/>
                  <a:gd name="T29" fmla="*/ 46 h 144"/>
                  <a:gd name="T30" fmla="*/ 62 w 194"/>
                  <a:gd name="T31" fmla="*/ 52 h 144"/>
                  <a:gd name="T32" fmla="*/ 51 w 194"/>
                  <a:gd name="T33" fmla="*/ 53 h 144"/>
                  <a:gd name="T34" fmla="*/ 29 w 194"/>
                  <a:gd name="T35" fmla="*/ 53 h 144"/>
                  <a:gd name="T36" fmla="*/ 21 w 194"/>
                  <a:gd name="T37" fmla="*/ 61 h 144"/>
                  <a:gd name="T38" fmla="*/ 3 w 194"/>
                  <a:gd name="T39" fmla="*/ 62 h 144"/>
                  <a:gd name="T40" fmla="*/ 4 w 194"/>
                  <a:gd name="T41" fmla="*/ 65 h 144"/>
                  <a:gd name="T42" fmla="*/ 15 w 194"/>
                  <a:gd name="T43" fmla="*/ 81 h 144"/>
                  <a:gd name="T44" fmla="*/ 21 w 194"/>
                  <a:gd name="T45" fmla="*/ 94 h 144"/>
                  <a:gd name="T46" fmla="*/ 26 w 194"/>
                  <a:gd name="T47" fmla="*/ 109 h 144"/>
                  <a:gd name="T48" fmla="*/ 24 w 194"/>
                  <a:gd name="T49" fmla="*/ 116 h 144"/>
                  <a:gd name="T50" fmla="*/ 12 w 194"/>
                  <a:gd name="T51" fmla="*/ 117 h 144"/>
                  <a:gd name="T52" fmla="*/ 12 w 194"/>
                  <a:gd name="T53" fmla="*/ 128 h 144"/>
                  <a:gd name="T54" fmla="*/ 24 w 194"/>
                  <a:gd name="T55" fmla="*/ 135 h 144"/>
                  <a:gd name="T56" fmla="*/ 42 w 194"/>
                  <a:gd name="T57" fmla="*/ 135 h 144"/>
                  <a:gd name="T58" fmla="*/ 57 w 194"/>
                  <a:gd name="T59" fmla="*/ 141 h 144"/>
                  <a:gd name="T60" fmla="*/ 64 w 194"/>
                  <a:gd name="T61" fmla="*/ 138 h 144"/>
                  <a:gd name="T62" fmla="*/ 62 w 194"/>
                  <a:gd name="T63" fmla="*/ 123 h 144"/>
                  <a:gd name="T64" fmla="*/ 80 w 194"/>
                  <a:gd name="T65" fmla="*/ 125 h 144"/>
                  <a:gd name="T66" fmla="*/ 95 w 194"/>
                  <a:gd name="T67" fmla="*/ 109 h 144"/>
                  <a:gd name="T68" fmla="*/ 97 w 194"/>
                  <a:gd name="T69" fmla="*/ 117 h 144"/>
                  <a:gd name="T70" fmla="*/ 103 w 194"/>
                  <a:gd name="T71" fmla="*/ 125 h 144"/>
                  <a:gd name="T72" fmla="*/ 114 w 194"/>
                  <a:gd name="T73" fmla="*/ 132 h 144"/>
                  <a:gd name="T74" fmla="*/ 133 w 194"/>
                  <a:gd name="T75" fmla="*/ 126 h 144"/>
                  <a:gd name="T76" fmla="*/ 135 w 194"/>
                  <a:gd name="T77" fmla="*/ 143 h 144"/>
                  <a:gd name="T78" fmla="*/ 153 w 194"/>
                  <a:gd name="T79" fmla="*/ 125 h 144"/>
                  <a:gd name="T80" fmla="*/ 150 w 194"/>
                  <a:gd name="T81" fmla="*/ 117 h 144"/>
                  <a:gd name="T82" fmla="*/ 156 w 194"/>
                  <a:gd name="T83" fmla="*/ 103 h 144"/>
                  <a:gd name="T84" fmla="*/ 171 w 194"/>
                  <a:gd name="T85" fmla="*/ 102 h 144"/>
                  <a:gd name="T86" fmla="*/ 182 w 194"/>
                  <a:gd name="T87" fmla="*/ 105 h 144"/>
                  <a:gd name="T88" fmla="*/ 183 w 194"/>
                  <a:gd name="T89" fmla="*/ 111 h 144"/>
                  <a:gd name="T90" fmla="*/ 194 w 194"/>
                  <a:gd name="T91" fmla="*/ 96 h 144"/>
                  <a:gd name="T92" fmla="*/ 180 w 194"/>
                  <a:gd name="T93" fmla="*/ 93 h 144"/>
                  <a:gd name="T94" fmla="*/ 170 w 194"/>
                  <a:gd name="T95" fmla="*/ 91 h 144"/>
                  <a:gd name="T96" fmla="*/ 170 w 194"/>
                  <a:gd name="T97" fmla="*/ 7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4" h="144">
                    <a:moveTo>
                      <a:pt x="173" y="70"/>
                    </a:moveTo>
                    <a:lnTo>
                      <a:pt x="170" y="65"/>
                    </a:lnTo>
                    <a:lnTo>
                      <a:pt x="164" y="46"/>
                    </a:lnTo>
                    <a:lnTo>
                      <a:pt x="153" y="47"/>
                    </a:lnTo>
                    <a:lnTo>
                      <a:pt x="145" y="41"/>
                    </a:lnTo>
                    <a:lnTo>
                      <a:pt x="142" y="41"/>
                    </a:lnTo>
                    <a:lnTo>
                      <a:pt x="138" y="26"/>
                    </a:lnTo>
                    <a:lnTo>
                      <a:pt x="127" y="30"/>
                    </a:lnTo>
                    <a:lnTo>
                      <a:pt x="127" y="23"/>
                    </a:lnTo>
                    <a:lnTo>
                      <a:pt x="124" y="15"/>
                    </a:lnTo>
                    <a:lnTo>
                      <a:pt x="120" y="12"/>
                    </a:lnTo>
                    <a:lnTo>
                      <a:pt x="117" y="5"/>
                    </a:lnTo>
                    <a:lnTo>
                      <a:pt x="109" y="3"/>
                    </a:lnTo>
                    <a:lnTo>
                      <a:pt x="105" y="0"/>
                    </a:lnTo>
                    <a:lnTo>
                      <a:pt x="97" y="3"/>
                    </a:lnTo>
                    <a:lnTo>
                      <a:pt x="97" y="8"/>
                    </a:lnTo>
                    <a:lnTo>
                      <a:pt x="100" y="17"/>
                    </a:lnTo>
                    <a:lnTo>
                      <a:pt x="109" y="18"/>
                    </a:lnTo>
                    <a:lnTo>
                      <a:pt x="112" y="23"/>
                    </a:lnTo>
                    <a:lnTo>
                      <a:pt x="112" y="44"/>
                    </a:lnTo>
                    <a:lnTo>
                      <a:pt x="109" y="40"/>
                    </a:lnTo>
                    <a:lnTo>
                      <a:pt x="108" y="35"/>
                    </a:lnTo>
                    <a:lnTo>
                      <a:pt x="101" y="40"/>
                    </a:lnTo>
                    <a:lnTo>
                      <a:pt x="97" y="38"/>
                    </a:lnTo>
                    <a:lnTo>
                      <a:pt x="92" y="44"/>
                    </a:lnTo>
                    <a:lnTo>
                      <a:pt x="91" y="47"/>
                    </a:lnTo>
                    <a:lnTo>
                      <a:pt x="85" y="52"/>
                    </a:lnTo>
                    <a:lnTo>
                      <a:pt x="80" y="46"/>
                    </a:lnTo>
                    <a:lnTo>
                      <a:pt x="76" y="52"/>
                    </a:lnTo>
                    <a:lnTo>
                      <a:pt x="70" y="46"/>
                    </a:lnTo>
                    <a:lnTo>
                      <a:pt x="64" y="47"/>
                    </a:lnTo>
                    <a:lnTo>
                      <a:pt x="62" y="52"/>
                    </a:lnTo>
                    <a:lnTo>
                      <a:pt x="51" y="50"/>
                    </a:lnTo>
                    <a:lnTo>
                      <a:pt x="51" y="53"/>
                    </a:lnTo>
                    <a:lnTo>
                      <a:pt x="29" y="52"/>
                    </a:lnTo>
                    <a:lnTo>
                      <a:pt x="29" y="53"/>
                    </a:lnTo>
                    <a:lnTo>
                      <a:pt x="24" y="59"/>
                    </a:lnTo>
                    <a:lnTo>
                      <a:pt x="21" y="61"/>
                    </a:lnTo>
                    <a:lnTo>
                      <a:pt x="9" y="62"/>
                    </a:lnTo>
                    <a:lnTo>
                      <a:pt x="3" y="62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15" y="65"/>
                    </a:lnTo>
                    <a:lnTo>
                      <a:pt x="15" y="81"/>
                    </a:lnTo>
                    <a:lnTo>
                      <a:pt x="15" y="87"/>
                    </a:lnTo>
                    <a:lnTo>
                      <a:pt x="21" y="94"/>
                    </a:lnTo>
                    <a:lnTo>
                      <a:pt x="27" y="99"/>
                    </a:lnTo>
                    <a:lnTo>
                      <a:pt x="26" y="109"/>
                    </a:lnTo>
                    <a:lnTo>
                      <a:pt x="24" y="112"/>
                    </a:lnTo>
                    <a:lnTo>
                      <a:pt x="24" y="116"/>
                    </a:lnTo>
                    <a:lnTo>
                      <a:pt x="18" y="123"/>
                    </a:lnTo>
                    <a:lnTo>
                      <a:pt x="12" y="117"/>
                    </a:lnTo>
                    <a:lnTo>
                      <a:pt x="7" y="120"/>
                    </a:lnTo>
                    <a:lnTo>
                      <a:pt x="12" y="128"/>
                    </a:lnTo>
                    <a:lnTo>
                      <a:pt x="12" y="134"/>
                    </a:lnTo>
                    <a:lnTo>
                      <a:pt x="24" y="135"/>
                    </a:lnTo>
                    <a:lnTo>
                      <a:pt x="30" y="134"/>
                    </a:lnTo>
                    <a:lnTo>
                      <a:pt x="42" y="135"/>
                    </a:lnTo>
                    <a:lnTo>
                      <a:pt x="48" y="138"/>
                    </a:lnTo>
                    <a:lnTo>
                      <a:pt x="57" y="141"/>
                    </a:lnTo>
                    <a:lnTo>
                      <a:pt x="61" y="141"/>
                    </a:lnTo>
                    <a:lnTo>
                      <a:pt x="64" y="138"/>
                    </a:lnTo>
                    <a:lnTo>
                      <a:pt x="61" y="131"/>
                    </a:lnTo>
                    <a:lnTo>
                      <a:pt x="62" y="123"/>
                    </a:lnTo>
                    <a:lnTo>
                      <a:pt x="79" y="129"/>
                    </a:lnTo>
                    <a:lnTo>
                      <a:pt x="80" y="125"/>
                    </a:lnTo>
                    <a:lnTo>
                      <a:pt x="86" y="122"/>
                    </a:lnTo>
                    <a:lnTo>
                      <a:pt x="95" y="109"/>
                    </a:lnTo>
                    <a:lnTo>
                      <a:pt x="98" y="106"/>
                    </a:lnTo>
                    <a:lnTo>
                      <a:pt x="97" y="117"/>
                    </a:lnTo>
                    <a:lnTo>
                      <a:pt x="100" y="123"/>
                    </a:lnTo>
                    <a:lnTo>
                      <a:pt x="103" y="125"/>
                    </a:lnTo>
                    <a:lnTo>
                      <a:pt x="115" y="140"/>
                    </a:lnTo>
                    <a:lnTo>
                      <a:pt x="114" y="132"/>
                    </a:lnTo>
                    <a:lnTo>
                      <a:pt x="124" y="129"/>
                    </a:lnTo>
                    <a:lnTo>
                      <a:pt x="133" y="126"/>
                    </a:lnTo>
                    <a:lnTo>
                      <a:pt x="135" y="132"/>
                    </a:lnTo>
                    <a:lnTo>
                      <a:pt x="135" y="143"/>
                    </a:lnTo>
                    <a:lnTo>
                      <a:pt x="138" y="144"/>
                    </a:lnTo>
                    <a:lnTo>
                      <a:pt x="153" y="125"/>
                    </a:lnTo>
                    <a:lnTo>
                      <a:pt x="150" y="123"/>
                    </a:lnTo>
                    <a:lnTo>
                      <a:pt x="150" y="117"/>
                    </a:lnTo>
                    <a:lnTo>
                      <a:pt x="155" y="105"/>
                    </a:lnTo>
                    <a:lnTo>
                      <a:pt x="156" y="103"/>
                    </a:lnTo>
                    <a:lnTo>
                      <a:pt x="164" y="105"/>
                    </a:lnTo>
                    <a:lnTo>
                      <a:pt x="171" y="102"/>
                    </a:lnTo>
                    <a:lnTo>
                      <a:pt x="176" y="105"/>
                    </a:lnTo>
                    <a:lnTo>
                      <a:pt x="182" y="105"/>
                    </a:lnTo>
                    <a:lnTo>
                      <a:pt x="182" y="109"/>
                    </a:lnTo>
                    <a:lnTo>
                      <a:pt x="183" y="111"/>
                    </a:lnTo>
                    <a:lnTo>
                      <a:pt x="191" y="99"/>
                    </a:lnTo>
                    <a:lnTo>
                      <a:pt x="194" y="96"/>
                    </a:lnTo>
                    <a:lnTo>
                      <a:pt x="191" y="91"/>
                    </a:lnTo>
                    <a:lnTo>
                      <a:pt x="180" y="93"/>
                    </a:lnTo>
                    <a:lnTo>
                      <a:pt x="173" y="93"/>
                    </a:lnTo>
                    <a:lnTo>
                      <a:pt x="170" y="91"/>
                    </a:lnTo>
                    <a:lnTo>
                      <a:pt x="168" y="82"/>
                    </a:lnTo>
                    <a:lnTo>
                      <a:pt x="170" y="74"/>
                    </a:lnTo>
                    <a:lnTo>
                      <a:pt x="173" y="7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3" name="Freeform 5657">
                <a:extLst>
                  <a:ext uri="{FF2B5EF4-FFF2-40B4-BE49-F238E27FC236}">
                    <a16:creationId xmlns:a16="http://schemas.microsoft.com/office/drawing/2014/main" id="{5ECB036B-263E-D761-4B9D-D7F06316A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017"/>
                <a:ext cx="98" cy="73"/>
              </a:xfrm>
              <a:custGeom>
                <a:avLst/>
                <a:gdLst>
                  <a:gd name="T0" fmla="*/ 170 w 194"/>
                  <a:gd name="T1" fmla="*/ 74 h 144"/>
                  <a:gd name="T2" fmla="*/ 170 w 194"/>
                  <a:gd name="T3" fmla="*/ 91 h 144"/>
                  <a:gd name="T4" fmla="*/ 180 w 194"/>
                  <a:gd name="T5" fmla="*/ 93 h 144"/>
                  <a:gd name="T6" fmla="*/ 194 w 194"/>
                  <a:gd name="T7" fmla="*/ 96 h 144"/>
                  <a:gd name="T8" fmla="*/ 183 w 194"/>
                  <a:gd name="T9" fmla="*/ 111 h 144"/>
                  <a:gd name="T10" fmla="*/ 182 w 194"/>
                  <a:gd name="T11" fmla="*/ 105 h 144"/>
                  <a:gd name="T12" fmla="*/ 171 w 194"/>
                  <a:gd name="T13" fmla="*/ 102 h 144"/>
                  <a:gd name="T14" fmla="*/ 156 w 194"/>
                  <a:gd name="T15" fmla="*/ 103 h 144"/>
                  <a:gd name="T16" fmla="*/ 150 w 194"/>
                  <a:gd name="T17" fmla="*/ 117 h 144"/>
                  <a:gd name="T18" fmla="*/ 153 w 194"/>
                  <a:gd name="T19" fmla="*/ 125 h 144"/>
                  <a:gd name="T20" fmla="*/ 135 w 194"/>
                  <a:gd name="T21" fmla="*/ 143 h 144"/>
                  <a:gd name="T22" fmla="*/ 133 w 194"/>
                  <a:gd name="T23" fmla="*/ 126 h 144"/>
                  <a:gd name="T24" fmla="*/ 114 w 194"/>
                  <a:gd name="T25" fmla="*/ 132 h 144"/>
                  <a:gd name="T26" fmla="*/ 103 w 194"/>
                  <a:gd name="T27" fmla="*/ 125 h 144"/>
                  <a:gd name="T28" fmla="*/ 97 w 194"/>
                  <a:gd name="T29" fmla="*/ 117 h 144"/>
                  <a:gd name="T30" fmla="*/ 95 w 194"/>
                  <a:gd name="T31" fmla="*/ 109 h 144"/>
                  <a:gd name="T32" fmla="*/ 80 w 194"/>
                  <a:gd name="T33" fmla="*/ 125 h 144"/>
                  <a:gd name="T34" fmla="*/ 62 w 194"/>
                  <a:gd name="T35" fmla="*/ 123 h 144"/>
                  <a:gd name="T36" fmla="*/ 64 w 194"/>
                  <a:gd name="T37" fmla="*/ 138 h 144"/>
                  <a:gd name="T38" fmla="*/ 57 w 194"/>
                  <a:gd name="T39" fmla="*/ 141 h 144"/>
                  <a:gd name="T40" fmla="*/ 42 w 194"/>
                  <a:gd name="T41" fmla="*/ 135 h 144"/>
                  <a:gd name="T42" fmla="*/ 24 w 194"/>
                  <a:gd name="T43" fmla="*/ 135 h 144"/>
                  <a:gd name="T44" fmla="*/ 12 w 194"/>
                  <a:gd name="T45" fmla="*/ 128 h 144"/>
                  <a:gd name="T46" fmla="*/ 12 w 194"/>
                  <a:gd name="T47" fmla="*/ 117 h 144"/>
                  <a:gd name="T48" fmla="*/ 24 w 194"/>
                  <a:gd name="T49" fmla="*/ 116 h 144"/>
                  <a:gd name="T50" fmla="*/ 26 w 194"/>
                  <a:gd name="T51" fmla="*/ 109 h 144"/>
                  <a:gd name="T52" fmla="*/ 21 w 194"/>
                  <a:gd name="T53" fmla="*/ 94 h 144"/>
                  <a:gd name="T54" fmla="*/ 15 w 194"/>
                  <a:gd name="T55" fmla="*/ 81 h 144"/>
                  <a:gd name="T56" fmla="*/ 4 w 194"/>
                  <a:gd name="T57" fmla="*/ 65 h 144"/>
                  <a:gd name="T58" fmla="*/ 3 w 194"/>
                  <a:gd name="T59" fmla="*/ 62 h 144"/>
                  <a:gd name="T60" fmla="*/ 21 w 194"/>
                  <a:gd name="T61" fmla="*/ 61 h 144"/>
                  <a:gd name="T62" fmla="*/ 29 w 194"/>
                  <a:gd name="T63" fmla="*/ 53 h 144"/>
                  <a:gd name="T64" fmla="*/ 51 w 194"/>
                  <a:gd name="T65" fmla="*/ 53 h 144"/>
                  <a:gd name="T66" fmla="*/ 62 w 194"/>
                  <a:gd name="T67" fmla="*/ 52 h 144"/>
                  <a:gd name="T68" fmla="*/ 70 w 194"/>
                  <a:gd name="T69" fmla="*/ 46 h 144"/>
                  <a:gd name="T70" fmla="*/ 80 w 194"/>
                  <a:gd name="T71" fmla="*/ 46 h 144"/>
                  <a:gd name="T72" fmla="*/ 91 w 194"/>
                  <a:gd name="T73" fmla="*/ 47 h 144"/>
                  <a:gd name="T74" fmla="*/ 97 w 194"/>
                  <a:gd name="T75" fmla="*/ 38 h 144"/>
                  <a:gd name="T76" fmla="*/ 108 w 194"/>
                  <a:gd name="T77" fmla="*/ 35 h 144"/>
                  <a:gd name="T78" fmla="*/ 112 w 194"/>
                  <a:gd name="T79" fmla="*/ 44 h 144"/>
                  <a:gd name="T80" fmla="*/ 109 w 194"/>
                  <a:gd name="T81" fmla="*/ 18 h 144"/>
                  <a:gd name="T82" fmla="*/ 97 w 194"/>
                  <a:gd name="T83" fmla="*/ 8 h 144"/>
                  <a:gd name="T84" fmla="*/ 105 w 194"/>
                  <a:gd name="T85" fmla="*/ 0 h 144"/>
                  <a:gd name="T86" fmla="*/ 117 w 194"/>
                  <a:gd name="T87" fmla="*/ 5 h 144"/>
                  <a:gd name="T88" fmla="*/ 124 w 194"/>
                  <a:gd name="T89" fmla="*/ 15 h 144"/>
                  <a:gd name="T90" fmla="*/ 127 w 194"/>
                  <a:gd name="T91" fmla="*/ 30 h 144"/>
                  <a:gd name="T92" fmla="*/ 142 w 194"/>
                  <a:gd name="T93" fmla="*/ 41 h 144"/>
                  <a:gd name="T94" fmla="*/ 153 w 194"/>
                  <a:gd name="T95" fmla="*/ 47 h 144"/>
                  <a:gd name="T96" fmla="*/ 170 w 194"/>
                  <a:gd name="T97" fmla="*/ 65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4" h="144">
                    <a:moveTo>
                      <a:pt x="173" y="70"/>
                    </a:moveTo>
                    <a:lnTo>
                      <a:pt x="170" y="74"/>
                    </a:lnTo>
                    <a:lnTo>
                      <a:pt x="168" y="82"/>
                    </a:lnTo>
                    <a:lnTo>
                      <a:pt x="170" y="91"/>
                    </a:lnTo>
                    <a:lnTo>
                      <a:pt x="173" y="93"/>
                    </a:lnTo>
                    <a:lnTo>
                      <a:pt x="180" y="93"/>
                    </a:lnTo>
                    <a:lnTo>
                      <a:pt x="191" y="91"/>
                    </a:lnTo>
                    <a:lnTo>
                      <a:pt x="194" y="96"/>
                    </a:lnTo>
                    <a:lnTo>
                      <a:pt x="191" y="99"/>
                    </a:lnTo>
                    <a:lnTo>
                      <a:pt x="183" y="111"/>
                    </a:lnTo>
                    <a:lnTo>
                      <a:pt x="182" y="109"/>
                    </a:lnTo>
                    <a:lnTo>
                      <a:pt x="182" y="105"/>
                    </a:lnTo>
                    <a:lnTo>
                      <a:pt x="176" y="105"/>
                    </a:lnTo>
                    <a:lnTo>
                      <a:pt x="171" y="102"/>
                    </a:lnTo>
                    <a:lnTo>
                      <a:pt x="164" y="105"/>
                    </a:lnTo>
                    <a:lnTo>
                      <a:pt x="156" y="103"/>
                    </a:lnTo>
                    <a:lnTo>
                      <a:pt x="155" y="105"/>
                    </a:lnTo>
                    <a:lnTo>
                      <a:pt x="150" y="117"/>
                    </a:lnTo>
                    <a:lnTo>
                      <a:pt x="150" y="123"/>
                    </a:lnTo>
                    <a:lnTo>
                      <a:pt x="153" y="125"/>
                    </a:lnTo>
                    <a:lnTo>
                      <a:pt x="138" y="144"/>
                    </a:lnTo>
                    <a:lnTo>
                      <a:pt x="135" y="143"/>
                    </a:lnTo>
                    <a:lnTo>
                      <a:pt x="135" y="132"/>
                    </a:lnTo>
                    <a:lnTo>
                      <a:pt x="133" y="126"/>
                    </a:lnTo>
                    <a:lnTo>
                      <a:pt x="124" y="129"/>
                    </a:lnTo>
                    <a:lnTo>
                      <a:pt x="114" y="132"/>
                    </a:lnTo>
                    <a:lnTo>
                      <a:pt x="115" y="140"/>
                    </a:lnTo>
                    <a:lnTo>
                      <a:pt x="103" y="125"/>
                    </a:lnTo>
                    <a:lnTo>
                      <a:pt x="100" y="123"/>
                    </a:lnTo>
                    <a:lnTo>
                      <a:pt x="97" y="117"/>
                    </a:lnTo>
                    <a:lnTo>
                      <a:pt x="98" y="106"/>
                    </a:lnTo>
                    <a:lnTo>
                      <a:pt x="95" y="109"/>
                    </a:lnTo>
                    <a:lnTo>
                      <a:pt x="86" y="122"/>
                    </a:lnTo>
                    <a:lnTo>
                      <a:pt x="80" y="125"/>
                    </a:lnTo>
                    <a:lnTo>
                      <a:pt x="79" y="129"/>
                    </a:lnTo>
                    <a:lnTo>
                      <a:pt x="62" y="123"/>
                    </a:lnTo>
                    <a:lnTo>
                      <a:pt x="61" y="131"/>
                    </a:lnTo>
                    <a:lnTo>
                      <a:pt x="64" y="138"/>
                    </a:lnTo>
                    <a:lnTo>
                      <a:pt x="61" y="141"/>
                    </a:lnTo>
                    <a:lnTo>
                      <a:pt x="57" y="141"/>
                    </a:lnTo>
                    <a:lnTo>
                      <a:pt x="48" y="138"/>
                    </a:lnTo>
                    <a:lnTo>
                      <a:pt x="42" y="135"/>
                    </a:lnTo>
                    <a:lnTo>
                      <a:pt x="30" y="134"/>
                    </a:lnTo>
                    <a:lnTo>
                      <a:pt x="24" y="135"/>
                    </a:lnTo>
                    <a:lnTo>
                      <a:pt x="12" y="134"/>
                    </a:lnTo>
                    <a:lnTo>
                      <a:pt x="12" y="128"/>
                    </a:lnTo>
                    <a:lnTo>
                      <a:pt x="7" y="120"/>
                    </a:lnTo>
                    <a:lnTo>
                      <a:pt x="12" y="117"/>
                    </a:lnTo>
                    <a:lnTo>
                      <a:pt x="18" y="123"/>
                    </a:lnTo>
                    <a:lnTo>
                      <a:pt x="24" y="116"/>
                    </a:lnTo>
                    <a:lnTo>
                      <a:pt x="24" y="112"/>
                    </a:lnTo>
                    <a:lnTo>
                      <a:pt x="26" y="109"/>
                    </a:lnTo>
                    <a:lnTo>
                      <a:pt x="27" y="99"/>
                    </a:lnTo>
                    <a:lnTo>
                      <a:pt x="21" y="94"/>
                    </a:lnTo>
                    <a:lnTo>
                      <a:pt x="15" y="87"/>
                    </a:lnTo>
                    <a:lnTo>
                      <a:pt x="15" y="81"/>
                    </a:lnTo>
                    <a:lnTo>
                      <a:pt x="15" y="65"/>
                    </a:lnTo>
                    <a:lnTo>
                      <a:pt x="4" y="65"/>
                    </a:lnTo>
                    <a:lnTo>
                      <a:pt x="0" y="65"/>
                    </a:lnTo>
                    <a:lnTo>
                      <a:pt x="3" y="62"/>
                    </a:lnTo>
                    <a:lnTo>
                      <a:pt x="9" y="62"/>
                    </a:lnTo>
                    <a:lnTo>
                      <a:pt x="21" y="61"/>
                    </a:lnTo>
                    <a:lnTo>
                      <a:pt x="24" y="59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51" y="53"/>
                    </a:lnTo>
                    <a:lnTo>
                      <a:pt x="51" y="50"/>
                    </a:lnTo>
                    <a:lnTo>
                      <a:pt x="62" y="52"/>
                    </a:lnTo>
                    <a:lnTo>
                      <a:pt x="64" y="47"/>
                    </a:lnTo>
                    <a:lnTo>
                      <a:pt x="70" y="46"/>
                    </a:lnTo>
                    <a:lnTo>
                      <a:pt x="76" y="52"/>
                    </a:lnTo>
                    <a:lnTo>
                      <a:pt x="80" y="46"/>
                    </a:lnTo>
                    <a:lnTo>
                      <a:pt x="85" y="52"/>
                    </a:lnTo>
                    <a:lnTo>
                      <a:pt x="91" y="47"/>
                    </a:lnTo>
                    <a:lnTo>
                      <a:pt x="92" y="44"/>
                    </a:lnTo>
                    <a:lnTo>
                      <a:pt x="97" y="38"/>
                    </a:lnTo>
                    <a:lnTo>
                      <a:pt x="101" y="40"/>
                    </a:lnTo>
                    <a:lnTo>
                      <a:pt x="108" y="35"/>
                    </a:lnTo>
                    <a:lnTo>
                      <a:pt x="109" y="40"/>
                    </a:lnTo>
                    <a:lnTo>
                      <a:pt x="112" y="44"/>
                    </a:lnTo>
                    <a:lnTo>
                      <a:pt x="112" y="23"/>
                    </a:lnTo>
                    <a:lnTo>
                      <a:pt x="109" y="18"/>
                    </a:lnTo>
                    <a:lnTo>
                      <a:pt x="100" y="17"/>
                    </a:lnTo>
                    <a:lnTo>
                      <a:pt x="97" y="8"/>
                    </a:lnTo>
                    <a:lnTo>
                      <a:pt x="97" y="3"/>
                    </a:lnTo>
                    <a:lnTo>
                      <a:pt x="105" y="0"/>
                    </a:lnTo>
                    <a:lnTo>
                      <a:pt x="109" y="3"/>
                    </a:lnTo>
                    <a:lnTo>
                      <a:pt x="117" y="5"/>
                    </a:lnTo>
                    <a:lnTo>
                      <a:pt x="120" y="12"/>
                    </a:lnTo>
                    <a:lnTo>
                      <a:pt x="124" y="15"/>
                    </a:lnTo>
                    <a:lnTo>
                      <a:pt x="127" y="23"/>
                    </a:lnTo>
                    <a:lnTo>
                      <a:pt x="127" y="30"/>
                    </a:lnTo>
                    <a:lnTo>
                      <a:pt x="138" y="26"/>
                    </a:lnTo>
                    <a:lnTo>
                      <a:pt x="142" y="41"/>
                    </a:lnTo>
                    <a:lnTo>
                      <a:pt x="145" y="41"/>
                    </a:lnTo>
                    <a:lnTo>
                      <a:pt x="153" y="47"/>
                    </a:lnTo>
                    <a:lnTo>
                      <a:pt x="164" y="46"/>
                    </a:lnTo>
                    <a:lnTo>
                      <a:pt x="170" y="65"/>
                    </a:lnTo>
                    <a:lnTo>
                      <a:pt x="173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4" name="Freeform 5658">
                <a:extLst>
                  <a:ext uri="{FF2B5EF4-FFF2-40B4-BE49-F238E27FC236}">
                    <a16:creationId xmlns:a16="http://schemas.microsoft.com/office/drawing/2014/main" id="{44DDE870-EA1D-E7F9-3C44-5BA240C4E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017"/>
                <a:ext cx="98" cy="73"/>
              </a:xfrm>
              <a:custGeom>
                <a:avLst/>
                <a:gdLst>
                  <a:gd name="T0" fmla="*/ 170 w 194"/>
                  <a:gd name="T1" fmla="*/ 74 h 144"/>
                  <a:gd name="T2" fmla="*/ 170 w 194"/>
                  <a:gd name="T3" fmla="*/ 91 h 144"/>
                  <a:gd name="T4" fmla="*/ 180 w 194"/>
                  <a:gd name="T5" fmla="*/ 93 h 144"/>
                  <a:gd name="T6" fmla="*/ 194 w 194"/>
                  <a:gd name="T7" fmla="*/ 96 h 144"/>
                  <a:gd name="T8" fmla="*/ 183 w 194"/>
                  <a:gd name="T9" fmla="*/ 111 h 144"/>
                  <a:gd name="T10" fmla="*/ 182 w 194"/>
                  <a:gd name="T11" fmla="*/ 105 h 144"/>
                  <a:gd name="T12" fmla="*/ 171 w 194"/>
                  <a:gd name="T13" fmla="*/ 102 h 144"/>
                  <a:gd name="T14" fmla="*/ 156 w 194"/>
                  <a:gd name="T15" fmla="*/ 103 h 144"/>
                  <a:gd name="T16" fmla="*/ 150 w 194"/>
                  <a:gd name="T17" fmla="*/ 117 h 144"/>
                  <a:gd name="T18" fmla="*/ 153 w 194"/>
                  <a:gd name="T19" fmla="*/ 125 h 144"/>
                  <a:gd name="T20" fmla="*/ 135 w 194"/>
                  <a:gd name="T21" fmla="*/ 143 h 144"/>
                  <a:gd name="T22" fmla="*/ 133 w 194"/>
                  <a:gd name="T23" fmla="*/ 126 h 144"/>
                  <a:gd name="T24" fmla="*/ 114 w 194"/>
                  <a:gd name="T25" fmla="*/ 132 h 144"/>
                  <a:gd name="T26" fmla="*/ 103 w 194"/>
                  <a:gd name="T27" fmla="*/ 125 h 144"/>
                  <a:gd name="T28" fmla="*/ 97 w 194"/>
                  <a:gd name="T29" fmla="*/ 117 h 144"/>
                  <a:gd name="T30" fmla="*/ 95 w 194"/>
                  <a:gd name="T31" fmla="*/ 109 h 144"/>
                  <a:gd name="T32" fmla="*/ 80 w 194"/>
                  <a:gd name="T33" fmla="*/ 125 h 144"/>
                  <a:gd name="T34" fmla="*/ 62 w 194"/>
                  <a:gd name="T35" fmla="*/ 123 h 144"/>
                  <a:gd name="T36" fmla="*/ 64 w 194"/>
                  <a:gd name="T37" fmla="*/ 138 h 144"/>
                  <a:gd name="T38" fmla="*/ 57 w 194"/>
                  <a:gd name="T39" fmla="*/ 141 h 144"/>
                  <a:gd name="T40" fmla="*/ 42 w 194"/>
                  <a:gd name="T41" fmla="*/ 135 h 144"/>
                  <a:gd name="T42" fmla="*/ 24 w 194"/>
                  <a:gd name="T43" fmla="*/ 135 h 144"/>
                  <a:gd name="T44" fmla="*/ 12 w 194"/>
                  <a:gd name="T45" fmla="*/ 128 h 144"/>
                  <a:gd name="T46" fmla="*/ 12 w 194"/>
                  <a:gd name="T47" fmla="*/ 117 h 144"/>
                  <a:gd name="T48" fmla="*/ 24 w 194"/>
                  <a:gd name="T49" fmla="*/ 116 h 144"/>
                  <a:gd name="T50" fmla="*/ 26 w 194"/>
                  <a:gd name="T51" fmla="*/ 109 h 144"/>
                  <a:gd name="T52" fmla="*/ 21 w 194"/>
                  <a:gd name="T53" fmla="*/ 94 h 144"/>
                  <a:gd name="T54" fmla="*/ 15 w 194"/>
                  <a:gd name="T55" fmla="*/ 81 h 144"/>
                  <a:gd name="T56" fmla="*/ 4 w 194"/>
                  <a:gd name="T57" fmla="*/ 65 h 144"/>
                  <a:gd name="T58" fmla="*/ 3 w 194"/>
                  <a:gd name="T59" fmla="*/ 62 h 144"/>
                  <a:gd name="T60" fmla="*/ 21 w 194"/>
                  <a:gd name="T61" fmla="*/ 61 h 144"/>
                  <a:gd name="T62" fmla="*/ 29 w 194"/>
                  <a:gd name="T63" fmla="*/ 53 h 144"/>
                  <a:gd name="T64" fmla="*/ 51 w 194"/>
                  <a:gd name="T65" fmla="*/ 53 h 144"/>
                  <a:gd name="T66" fmla="*/ 62 w 194"/>
                  <a:gd name="T67" fmla="*/ 52 h 144"/>
                  <a:gd name="T68" fmla="*/ 70 w 194"/>
                  <a:gd name="T69" fmla="*/ 46 h 144"/>
                  <a:gd name="T70" fmla="*/ 80 w 194"/>
                  <a:gd name="T71" fmla="*/ 46 h 144"/>
                  <a:gd name="T72" fmla="*/ 91 w 194"/>
                  <a:gd name="T73" fmla="*/ 47 h 144"/>
                  <a:gd name="T74" fmla="*/ 97 w 194"/>
                  <a:gd name="T75" fmla="*/ 38 h 144"/>
                  <a:gd name="T76" fmla="*/ 108 w 194"/>
                  <a:gd name="T77" fmla="*/ 35 h 144"/>
                  <a:gd name="T78" fmla="*/ 112 w 194"/>
                  <a:gd name="T79" fmla="*/ 44 h 144"/>
                  <a:gd name="T80" fmla="*/ 109 w 194"/>
                  <a:gd name="T81" fmla="*/ 18 h 144"/>
                  <a:gd name="T82" fmla="*/ 97 w 194"/>
                  <a:gd name="T83" fmla="*/ 8 h 144"/>
                  <a:gd name="T84" fmla="*/ 105 w 194"/>
                  <a:gd name="T85" fmla="*/ 0 h 144"/>
                  <a:gd name="T86" fmla="*/ 117 w 194"/>
                  <a:gd name="T87" fmla="*/ 5 h 144"/>
                  <a:gd name="T88" fmla="*/ 124 w 194"/>
                  <a:gd name="T89" fmla="*/ 15 h 144"/>
                  <a:gd name="T90" fmla="*/ 127 w 194"/>
                  <a:gd name="T91" fmla="*/ 30 h 144"/>
                  <a:gd name="T92" fmla="*/ 142 w 194"/>
                  <a:gd name="T93" fmla="*/ 41 h 144"/>
                  <a:gd name="T94" fmla="*/ 153 w 194"/>
                  <a:gd name="T95" fmla="*/ 47 h 144"/>
                  <a:gd name="T96" fmla="*/ 170 w 194"/>
                  <a:gd name="T97" fmla="*/ 65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4" h="144">
                    <a:moveTo>
                      <a:pt x="173" y="70"/>
                    </a:moveTo>
                    <a:lnTo>
                      <a:pt x="170" y="74"/>
                    </a:lnTo>
                    <a:lnTo>
                      <a:pt x="168" y="82"/>
                    </a:lnTo>
                    <a:lnTo>
                      <a:pt x="170" y="91"/>
                    </a:lnTo>
                    <a:lnTo>
                      <a:pt x="173" y="93"/>
                    </a:lnTo>
                    <a:lnTo>
                      <a:pt x="180" y="93"/>
                    </a:lnTo>
                    <a:lnTo>
                      <a:pt x="191" y="91"/>
                    </a:lnTo>
                    <a:lnTo>
                      <a:pt x="194" y="96"/>
                    </a:lnTo>
                    <a:lnTo>
                      <a:pt x="191" y="99"/>
                    </a:lnTo>
                    <a:lnTo>
                      <a:pt x="183" y="111"/>
                    </a:lnTo>
                    <a:lnTo>
                      <a:pt x="182" y="109"/>
                    </a:lnTo>
                    <a:lnTo>
                      <a:pt x="182" y="105"/>
                    </a:lnTo>
                    <a:lnTo>
                      <a:pt x="176" y="105"/>
                    </a:lnTo>
                    <a:lnTo>
                      <a:pt x="171" y="102"/>
                    </a:lnTo>
                    <a:lnTo>
                      <a:pt x="164" y="105"/>
                    </a:lnTo>
                    <a:lnTo>
                      <a:pt x="156" y="103"/>
                    </a:lnTo>
                    <a:lnTo>
                      <a:pt x="155" y="105"/>
                    </a:lnTo>
                    <a:lnTo>
                      <a:pt x="150" y="117"/>
                    </a:lnTo>
                    <a:lnTo>
                      <a:pt x="150" y="123"/>
                    </a:lnTo>
                    <a:lnTo>
                      <a:pt x="153" y="125"/>
                    </a:lnTo>
                    <a:lnTo>
                      <a:pt x="138" y="144"/>
                    </a:lnTo>
                    <a:lnTo>
                      <a:pt x="135" y="143"/>
                    </a:lnTo>
                    <a:lnTo>
                      <a:pt x="135" y="132"/>
                    </a:lnTo>
                    <a:lnTo>
                      <a:pt x="133" y="126"/>
                    </a:lnTo>
                    <a:lnTo>
                      <a:pt x="124" y="129"/>
                    </a:lnTo>
                    <a:lnTo>
                      <a:pt x="114" y="132"/>
                    </a:lnTo>
                    <a:lnTo>
                      <a:pt x="115" y="140"/>
                    </a:lnTo>
                    <a:lnTo>
                      <a:pt x="103" y="125"/>
                    </a:lnTo>
                    <a:lnTo>
                      <a:pt x="100" y="123"/>
                    </a:lnTo>
                    <a:lnTo>
                      <a:pt x="97" y="117"/>
                    </a:lnTo>
                    <a:lnTo>
                      <a:pt x="98" y="106"/>
                    </a:lnTo>
                    <a:lnTo>
                      <a:pt x="95" y="109"/>
                    </a:lnTo>
                    <a:lnTo>
                      <a:pt x="86" y="122"/>
                    </a:lnTo>
                    <a:lnTo>
                      <a:pt x="80" y="125"/>
                    </a:lnTo>
                    <a:lnTo>
                      <a:pt x="79" y="129"/>
                    </a:lnTo>
                    <a:lnTo>
                      <a:pt x="62" y="123"/>
                    </a:lnTo>
                    <a:lnTo>
                      <a:pt x="61" y="131"/>
                    </a:lnTo>
                    <a:lnTo>
                      <a:pt x="64" y="138"/>
                    </a:lnTo>
                    <a:lnTo>
                      <a:pt x="61" y="141"/>
                    </a:lnTo>
                    <a:lnTo>
                      <a:pt x="57" y="141"/>
                    </a:lnTo>
                    <a:lnTo>
                      <a:pt x="48" y="138"/>
                    </a:lnTo>
                    <a:lnTo>
                      <a:pt x="42" y="135"/>
                    </a:lnTo>
                    <a:lnTo>
                      <a:pt x="30" y="134"/>
                    </a:lnTo>
                    <a:lnTo>
                      <a:pt x="24" y="135"/>
                    </a:lnTo>
                    <a:lnTo>
                      <a:pt x="12" y="134"/>
                    </a:lnTo>
                    <a:lnTo>
                      <a:pt x="12" y="128"/>
                    </a:lnTo>
                    <a:lnTo>
                      <a:pt x="7" y="120"/>
                    </a:lnTo>
                    <a:lnTo>
                      <a:pt x="12" y="117"/>
                    </a:lnTo>
                    <a:lnTo>
                      <a:pt x="18" y="123"/>
                    </a:lnTo>
                    <a:lnTo>
                      <a:pt x="24" y="116"/>
                    </a:lnTo>
                    <a:lnTo>
                      <a:pt x="24" y="112"/>
                    </a:lnTo>
                    <a:lnTo>
                      <a:pt x="26" y="109"/>
                    </a:lnTo>
                    <a:lnTo>
                      <a:pt x="27" y="99"/>
                    </a:lnTo>
                    <a:lnTo>
                      <a:pt x="21" y="94"/>
                    </a:lnTo>
                    <a:lnTo>
                      <a:pt x="15" y="87"/>
                    </a:lnTo>
                    <a:lnTo>
                      <a:pt x="15" y="81"/>
                    </a:lnTo>
                    <a:lnTo>
                      <a:pt x="15" y="65"/>
                    </a:lnTo>
                    <a:lnTo>
                      <a:pt x="4" y="65"/>
                    </a:lnTo>
                    <a:lnTo>
                      <a:pt x="0" y="65"/>
                    </a:lnTo>
                    <a:lnTo>
                      <a:pt x="3" y="62"/>
                    </a:lnTo>
                    <a:lnTo>
                      <a:pt x="9" y="62"/>
                    </a:lnTo>
                    <a:lnTo>
                      <a:pt x="21" y="61"/>
                    </a:lnTo>
                    <a:lnTo>
                      <a:pt x="24" y="59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51" y="53"/>
                    </a:lnTo>
                    <a:lnTo>
                      <a:pt x="51" y="50"/>
                    </a:lnTo>
                    <a:lnTo>
                      <a:pt x="62" y="52"/>
                    </a:lnTo>
                    <a:lnTo>
                      <a:pt x="64" y="47"/>
                    </a:lnTo>
                    <a:lnTo>
                      <a:pt x="70" y="46"/>
                    </a:lnTo>
                    <a:lnTo>
                      <a:pt x="76" y="52"/>
                    </a:lnTo>
                    <a:lnTo>
                      <a:pt x="80" y="46"/>
                    </a:lnTo>
                    <a:lnTo>
                      <a:pt x="85" y="52"/>
                    </a:lnTo>
                    <a:lnTo>
                      <a:pt x="91" y="47"/>
                    </a:lnTo>
                    <a:lnTo>
                      <a:pt x="92" y="44"/>
                    </a:lnTo>
                    <a:lnTo>
                      <a:pt x="97" y="38"/>
                    </a:lnTo>
                    <a:lnTo>
                      <a:pt x="101" y="40"/>
                    </a:lnTo>
                    <a:lnTo>
                      <a:pt x="108" y="35"/>
                    </a:lnTo>
                    <a:lnTo>
                      <a:pt x="109" y="40"/>
                    </a:lnTo>
                    <a:lnTo>
                      <a:pt x="112" y="44"/>
                    </a:lnTo>
                    <a:lnTo>
                      <a:pt x="112" y="23"/>
                    </a:lnTo>
                    <a:lnTo>
                      <a:pt x="109" y="18"/>
                    </a:lnTo>
                    <a:lnTo>
                      <a:pt x="100" y="17"/>
                    </a:lnTo>
                    <a:lnTo>
                      <a:pt x="97" y="8"/>
                    </a:lnTo>
                    <a:lnTo>
                      <a:pt x="97" y="3"/>
                    </a:lnTo>
                    <a:lnTo>
                      <a:pt x="105" y="0"/>
                    </a:lnTo>
                    <a:lnTo>
                      <a:pt x="109" y="3"/>
                    </a:lnTo>
                    <a:lnTo>
                      <a:pt x="117" y="5"/>
                    </a:lnTo>
                    <a:lnTo>
                      <a:pt x="120" y="12"/>
                    </a:lnTo>
                    <a:lnTo>
                      <a:pt x="124" y="15"/>
                    </a:lnTo>
                    <a:lnTo>
                      <a:pt x="127" y="23"/>
                    </a:lnTo>
                    <a:lnTo>
                      <a:pt x="127" y="30"/>
                    </a:lnTo>
                    <a:lnTo>
                      <a:pt x="138" y="26"/>
                    </a:lnTo>
                    <a:lnTo>
                      <a:pt x="142" y="41"/>
                    </a:lnTo>
                    <a:lnTo>
                      <a:pt x="145" y="41"/>
                    </a:lnTo>
                    <a:lnTo>
                      <a:pt x="153" y="47"/>
                    </a:lnTo>
                    <a:lnTo>
                      <a:pt x="164" y="46"/>
                    </a:lnTo>
                    <a:lnTo>
                      <a:pt x="170" y="65"/>
                    </a:lnTo>
                    <a:lnTo>
                      <a:pt x="173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5" name="Freeform 5659">
                <a:extLst>
                  <a:ext uri="{FF2B5EF4-FFF2-40B4-BE49-F238E27FC236}">
                    <a16:creationId xmlns:a16="http://schemas.microsoft.com/office/drawing/2014/main" id="{E1886571-5E54-4889-BE82-D011D8551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879"/>
                <a:ext cx="136" cy="96"/>
              </a:xfrm>
              <a:custGeom>
                <a:avLst/>
                <a:gdLst>
                  <a:gd name="T0" fmla="*/ 158 w 274"/>
                  <a:gd name="T1" fmla="*/ 20 h 192"/>
                  <a:gd name="T2" fmla="*/ 143 w 274"/>
                  <a:gd name="T3" fmla="*/ 25 h 192"/>
                  <a:gd name="T4" fmla="*/ 139 w 274"/>
                  <a:gd name="T5" fmla="*/ 40 h 192"/>
                  <a:gd name="T6" fmla="*/ 119 w 274"/>
                  <a:gd name="T7" fmla="*/ 44 h 192"/>
                  <a:gd name="T8" fmla="*/ 107 w 274"/>
                  <a:gd name="T9" fmla="*/ 52 h 192"/>
                  <a:gd name="T10" fmla="*/ 102 w 274"/>
                  <a:gd name="T11" fmla="*/ 70 h 192"/>
                  <a:gd name="T12" fmla="*/ 111 w 274"/>
                  <a:gd name="T13" fmla="*/ 93 h 192"/>
                  <a:gd name="T14" fmla="*/ 87 w 274"/>
                  <a:gd name="T15" fmla="*/ 96 h 192"/>
                  <a:gd name="T16" fmla="*/ 55 w 274"/>
                  <a:gd name="T17" fmla="*/ 92 h 192"/>
                  <a:gd name="T18" fmla="*/ 41 w 274"/>
                  <a:gd name="T19" fmla="*/ 111 h 192"/>
                  <a:gd name="T20" fmla="*/ 23 w 274"/>
                  <a:gd name="T21" fmla="*/ 120 h 192"/>
                  <a:gd name="T22" fmla="*/ 26 w 274"/>
                  <a:gd name="T23" fmla="*/ 128 h 192"/>
                  <a:gd name="T24" fmla="*/ 23 w 274"/>
                  <a:gd name="T25" fmla="*/ 140 h 192"/>
                  <a:gd name="T26" fmla="*/ 14 w 274"/>
                  <a:gd name="T27" fmla="*/ 128 h 192"/>
                  <a:gd name="T28" fmla="*/ 0 w 274"/>
                  <a:gd name="T29" fmla="*/ 140 h 192"/>
                  <a:gd name="T30" fmla="*/ 5 w 274"/>
                  <a:gd name="T31" fmla="*/ 157 h 192"/>
                  <a:gd name="T32" fmla="*/ 17 w 274"/>
                  <a:gd name="T33" fmla="*/ 163 h 192"/>
                  <a:gd name="T34" fmla="*/ 23 w 274"/>
                  <a:gd name="T35" fmla="*/ 177 h 192"/>
                  <a:gd name="T36" fmla="*/ 40 w 274"/>
                  <a:gd name="T37" fmla="*/ 181 h 192"/>
                  <a:gd name="T38" fmla="*/ 54 w 274"/>
                  <a:gd name="T39" fmla="*/ 192 h 192"/>
                  <a:gd name="T40" fmla="*/ 63 w 274"/>
                  <a:gd name="T41" fmla="*/ 171 h 192"/>
                  <a:gd name="T42" fmla="*/ 76 w 274"/>
                  <a:gd name="T43" fmla="*/ 158 h 192"/>
                  <a:gd name="T44" fmla="*/ 81 w 274"/>
                  <a:gd name="T45" fmla="*/ 155 h 192"/>
                  <a:gd name="T46" fmla="*/ 98 w 274"/>
                  <a:gd name="T47" fmla="*/ 146 h 192"/>
                  <a:gd name="T48" fmla="*/ 113 w 274"/>
                  <a:gd name="T49" fmla="*/ 154 h 192"/>
                  <a:gd name="T50" fmla="*/ 129 w 274"/>
                  <a:gd name="T51" fmla="*/ 154 h 192"/>
                  <a:gd name="T52" fmla="*/ 139 w 274"/>
                  <a:gd name="T53" fmla="*/ 145 h 192"/>
                  <a:gd name="T54" fmla="*/ 152 w 274"/>
                  <a:gd name="T55" fmla="*/ 136 h 192"/>
                  <a:gd name="T56" fmla="*/ 161 w 274"/>
                  <a:gd name="T57" fmla="*/ 146 h 192"/>
                  <a:gd name="T58" fmla="*/ 172 w 274"/>
                  <a:gd name="T59" fmla="*/ 151 h 192"/>
                  <a:gd name="T60" fmla="*/ 172 w 274"/>
                  <a:gd name="T61" fmla="*/ 172 h 192"/>
                  <a:gd name="T62" fmla="*/ 187 w 274"/>
                  <a:gd name="T63" fmla="*/ 172 h 192"/>
                  <a:gd name="T64" fmla="*/ 202 w 274"/>
                  <a:gd name="T65" fmla="*/ 166 h 192"/>
                  <a:gd name="T66" fmla="*/ 220 w 274"/>
                  <a:gd name="T67" fmla="*/ 157 h 192"/>
                  <a:gd name="T68" fmla="*/ 239 w 274"/>
                  <a:gd name="T69" fmla="*/ 169 h 192"/>
                  <a:gd name="T70" fmla="*/ 257 w 274"/>
                  <a:gd name="T71" fmla="*/ 178 h 192"/>
                  <a:gd name="T72" fmla="*/ 266 w 274"/>
                  <a:gd name="T73" fmla="*/ 120 h 192"/>
                  <a:gd name="T74" fmla="*/ 263 w 274"/>
                  <a:gd name="T75" fmla="*/ 104 h 192"/>
                  <a:gd name="T76" fmla="*/ 252 w 274"/>
                  <a:gd name="T77" fmla="*/ 95 h 192"/>
                  <a:gd name="T78" fmla="*/ 237 w 274"/>
                  <a:gd name="T79" fmla="*/ 95 h 192"/>
                  <a:gd name="T80" fmla="*/ 213 w 274"/>
                  <a:gd name="T81" fmla="*/ 105 h 192"/>
                  <a:gd name="T82" fmla="*/ 198 w 274"/>
                  <a:gd name="T83" fmla="*/ 93 h 192"/>
                  <a:gd name="T84" fmla="*/ 192 w 274"/>
                  <a:gd name="T85" fmla="*/ 82 h 192"/>
                  <a:gd name="T86" fmla="*/ 186 w 274"/>
                  <a:gd name="T87" fmla="*/ 73 h 192"/>
                  <a:gd name="T88" fmla="*/ 175 w 274"/>
                  <a:gd name="T89" fmla="*/ 52 h 192"/>
                  <a:gd name="T90" fmla="*/ 186 w 274"/>
                  <a:gd name="T91" fmla="*/ 51 h 192"/>
                  <a:gd name="T92" fmla="*/ 189 w 274"/>
                  <a:gd name="T93" fmla="*/ 28 h 192"/>
                  <a:gd name="T94" fmla="*/ 199 w 274"/>
                  <a:gd name="T95" fmla="*/ 25 h 192"/>
                  <a:gd name="T96" fmla="*/ 199 w 274"/>
                  <a:gd name="T97" fmla="*/ 48 h 192"/>
                  <a:gd name="T98" fmla="*/ 211 w 274"/>
                  <a:gd name="T99" fmla="*/ 69 h 192"/>
                  <a:gd name="T100" fmla="*/ 222 w 274"/>
                  <a:gd name="T101" fmla="*/ 69 h 192"/>
                  <a:gd name="T102" fmla="*/ 211 w 274"/>
                  <a:gd name="T103" fmla="*/ 46 h 192"/>
                  <a:gd name="T104" fmla="*/ 219 w 274"/>
                  <a:gd name="T105" fmla="*/ 32 h 192"/>
                  <a:gd name="T106" fmla="*/ 220 w 274"/>
                  <a:gd name="T107" fmla="*/ 16 h 192"/>
                  <a:gd name="T108" fmla="*/ 217 w 274"/>
                  <a:gd name="T109" fmla="*/ 5 h 192"/>
                  <a:gd name="T110" fmla="*/ 202 w 274"/>
                  <a:gd name="T111" fmla="*/ 8 h 192"/>
                  <a:gd name="T112" fmla="*/ 187 w 274"/>
                  <a:gd name="T113" fmla="*/ 0 h 192"/>
                  <a:gd name="T114" fmla="*/ 166 w 274"/>
                  <a:gd name="T115" fmla="*/ 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4" h="192">
                    <a:moveTo>
                      <a:pt x="166" y="8"/>
                    </a:moveTo>
                    <a:lnTo>
                      <a:pt x="166" y="17"/>
                    </a:lnTo>
                    <a:lnTo>
                      <a:pt x="158" y="20"/>
                    </a:lnTo>
                    <a:lnTo>
                      <a:pt x="155" y="26"/>
                    </a:lnTo>
                    <a:lnTo>
                      <a:pt x="149" y="28"/>
                    </a:lnTo>
                    <a:lnTo>
                      <a:pt x="143" y="25"/>
                    </a:lnTo>
                    <a:lnTo>
                      <a:pt x="142" y="43"/>
                    </a:lnTo>
                    <a:lnTo>
                      <a:pt x="135" y="44"/>
                    </a:lnTo>
                    <a:lnTo>
                      <a:pt x="139" y="40"/>
                    </a:lnTo>
                    <a:lnTo>
                      <a:pt x="132" y="38"/>
                    </a:lnTo>
                    <a:lnTo>
                      <a:pt x="129" y="44"/>
                    </a:lnTo>
                    <a:lnTo>
                      <a:pt x="119" y="44"/>
                    </a:lnTo>
                    <a:lnTo>
                      <a:pt x="113" y="38"/>
                    </a:lnTo>
                    <a:lnTo>
                      <a:pt x="102" y="41"/>
                    </a:lnTo>
                    <a:lnTo>
                      <a:pt x="107" y="52"/>
                    </a:lnTo>
                    <a:lnTo>
                      <a:pt x="111" y="57"/>
                    </a:lnTo>
                    <a:lnTo>
                      <a:pt x="105" y="63"/>
                    </a:lnTo>
                    <a:lnTo>
                      <a:pt x="102" y="70"/>
                    </a:lnTo>
                    <a:lnTo>
                      <a:pt x="111" y="76"/>
                    </a:lnTo>
                    <a:lnTo>
                      <a:pt x="114" y="87"/>
                    </a:lnTo>
                    <a:lnTo>
                      <a:pt x="111" y="93"/>
                    </a:lnTo>
                    <a:lnTo>
                      <a:pt x="105" y="90"/>
                    </a:lnTo>
                    <a:lnTo>
                      <a:pt x="98" y="102"/>
                    </a:lnTo>
                    <a:lnTo>
                      <a:pt x="87" y="96"/>
                    </a:lnTo>
                    <a:lnTo>
                      <a:pt x="82" y="92"/>
                    </a:lnTo>
                    <a:lnTo>
                      <a:pt x="57" y="93"/>
                    </a:lnTo>
                    <a:lnTo>
                      <a:pt x="55" y="92"/>
                    </a:lnTo>
                    <a:lnTo>
                      <a:pt x="54" y="93"/>
                    </a:lnTo>
                    <a:lnTo>
                      <a:pt x="50" y="110"/>
                    </a:lnTo>
                    <a:lnTo>
                      <a:pt x="41" y="111"/>
                    </a:lnTo>
                    <a:lnTo>
                      <a:pt x="37" y="111"/>
                    </a:lnTo>
                    <a:lnTo>
                      <a:pt x="32" y="113"/>
                    </a:lnTo>
                    <a:lnTo>
                      <a:pt x="23" y="120"/>
                    </a:lnTo>
                    <a:lnTo>
                      <a:pt x="22" y="119"/>
                    </a:lnTo>
                    <a:lnTo>
                      <a:pt x="22" y="127"/>
                    </a:lnTo>
                    <a:lnTo>
                      <a:pt x="26" y="128"/>
                    </a:lnTo>
                    <a:lnTo>
                      <a:pt x="29" y="134"/>
                    </a:lnTo>
                    <a:lnTo>
                      <a:pt x="29" y="137"/>
                    </a:lnTo>
                    <a:lnTo>
                      <a:pt x="23" y="140"/>
                    </a:lnTo>
                    <a:lnTo>
                      <a:pt x="22" y="133"/>
                    </a:lnTo>
                    <a:lnTo>
                      <a:pt x="23" y="128"/>
                    </a:lnTo>
                    <a:lnTo>
                      <a:pt x="14" y="128"/>
                    </a:lnTo>
                    <a:lnTo>
                      <a:pt x="10" y="136"/>
                    </a:lnTo>
                    <a:lnTo>
                      <a:pt x="3" y="136"/>
                    </a:lnTo>
                    <a:lnTo>
                      <a:pt x="0" y="140"/>
                    </a:lnTo>
                    <a:lnTo>
                      <a:pt x="8" y="143"/>
                    </a:lnTo>
                    <a:lnTo>
                      <a:pt x="10" y="151"/>
                    </a:lnTo>
                    <a:lnTo>
                      <a:pt x="5" y="157"/>
                    </a:lnTo>
                    <a:lnTo>
                      <a:pt x="10" y="155"/>
                    </a:lnTo>
                    <a:lnTo>
                      <a:pt x="11" y="160"/>
                    </a:lnTo>
                    <a:lnTo>
                      <a:pt x="17" y="163"/>
                    </a:lnTo>
                    <a:lnTo>
                      <a:pt x="17" y="172"/>
                    </a:lnTo>
                    <a:lnTo>
                      <a:pt x="20" y="174"/>
                    </a:lnTo>
                    <a:lnTo>
                      <a:pt x="23" y="177"/>
                    </a:lnTo>
                    <a:lnTo>
                      <a:pt x="29" y="175"/>
                    </a:lnTo>
                    <a:lnTo>
                      <a:pt x="34" y="181"/>
                    </a:lnTo>
                    <a:lnTo>
                      <a:pt x="40" y="181"/>
                    </a:lnTo>
                    <a:lnTo>
                      <a:pt x="46" y="184"/>
                    </a:lnTo>
                    <a:lnTo>
                      <a:pt x="47" y="189"/>
                    </a:lnTo>
                    <a:lnTo>
                      <a:pt x="54" y="192"/>
                    </a:lnTo>
                    <a:lnTo>
                      <a:pt x="55" y="187"/>
                    </a:lnTo>
                    <a:lnTo>
                      <a:pt x="60" y="184"/>
                    </a:lnTo>
                    <a:lnTo>
                      <a:pt x="63" y="171"/>
                    </a:lnTo>
                    <a:lnTo>
                      <a:pt x="70" y="165"/>
                    </a:lnTo>
                    <a:lnTo>
                      <a:pt x="73" y="165"/>
                    </a:lnTo>
                    <a:lnTo>
                      <a:pt x="76" y="158"/>
                    </a:lnTo>
                    <a:lnTo>
                      <a:pt x="75" y="154"/>
                    </a:lnTo>
                    <a:lnTo>
                      <a:pt x="76" y="152"/>
                    </a:lnTo>
                    <a:lnTo>
                      <a:pt x="81" y="155"/>
                    </a:lnTo>
                    <a:lnTo>
                      <a:pt x="87" y="157"/>
                    </a:lnTo>
                    <a:lnTo>
                      <a:pt x="94" y="148"/>
                    </a:lnTo>
                    <a:lnTo>
                      <a:pt x="98" y="146"/>
                    </a:lnTo>
                    <a:lnTo>
                      <a:pt x="102" y="148"/>
                    </a:lnTo>
                    <a:lnTo>
                      <a:pt x="107" y="151"/>
                    </a:lnTo>
                    <a:lnTo>
                      <a:pt x="113" y="154"/>
                    </a:lnTo>
                    <a:lnTo>
                      <a:pt x="107" y="160"/>
                    </a:lnTo>
                    <a:lnTo>
                      <a:pt x="123" y="151"/>
                    </a:lnTo>
                    <a:lnTo>
                      <a:pt x="129" y="154"/>
                    </a:lnTo>
                    <a:lnTo>
                      <a:pt x="129" y="149"/>
                    </a:lnTo>
                    <a:lnTo>
                      <a:pt x="135" y="151"/>
                    </a:lnTo>
                    <a:lnTo>
                      <a:pt x="139" y="145"/>
                    </a:lnTo>
                    <a:lnTo>
                      <a:pt x="148" y="148"/>
                    </a:lnTo>
                    <a:lnTo>
                      <a:pt x="152" y="143"/>
                    </a:lnTo>
                    <a:lnTo>
                      <a:pt x="152" y="136"/>
                    </a:lnTo>
                    <a:lnTo>
                      <a:pt x="157" y="134"/>
                    </a:lnTo>
                    <a:lnTo>
                      <a:pt x="157" y="140"/>
                    </a:lnTo>
                    <a:lnTo>
                      <a:pt x="161" y="146"/>
                    </a:lnTo>
                    <a:lnTo>
                      <a:pt x="163" y="151"/>
                    </a:lnTo>
                    <a:lnTo>
                      <a:pt x="169" y="149"/>
                    </a:lnTo>
                    <a:lnTo>
                      <a:pt x="172" y="151"/>
                    </a:lnTo>
                    <a:lnTo>
                      <a:pt x="172" y="160"/>
                    </a:lnTo>
                    <a:lnTo>
                      <a:pt x="166" y="166"/>
                    </a:lnTo>
                    <a:lnTo>
                      <a:pt x="172" y="172"/>
                    </a:lnTo>
                    <a:lnTo>
                      <a:pt x="178" y="166"/>
                    </a:lnTo>
                    <a:lnTo>
                      <a:pt x="187" y="169"/>
                    </a:lnTo>
                    <a:lnTo>
                      <a:pt x="187" y="172"/>
                    </a:lnTo>
                    <a:lnTo>
                      <a:pt x="192" y="175"/>
                    </a:lnTo>
                    <a:lnTo>
                      <a:pt x="201" y="174"/>
                    </a:lnTo>
                    <a:lnTo>
                      <a:pt x="202" y="166"/>
                    </a:lnTo>
                    <a:lnTo>
                      <a:pt x="214" y="155"/>
                    </a:lnTo>
                    <a:lnTo>
                      <a:pt x="217" y="157"/>
                    </a:lnTo>
                    <a:lnTo>
                      <a:pt x="220" y="157"/>
                    </a:lnTo>
                    <a:lnTo>
                      <a:pt x="233" y="165"/>
                    </a:lnTo>
                    <a:lnTo>
                      <a:pt x="237" y="165"/>
                    </a:lnTo>
                    <a:lnTo>
                      <a:pt x="239" y="169"/>
                    </a:lnTo>
                    <a:lnTo>
                      <a:pt x="248" y="172"/>
                    </a:lnTo>
                    <a:lnTo>
                      <a:pt x="248" y="174"/>
                    </a:lnTo>
                    <a:lnTo>
                      <a:pt x="257" y="178"/>
                    </a:lnTo>
                    <a:lnTo>
                      <a:pt x="261" y="178"/>
                    </a:lnTo>
                    <a:lnTo>
                      <a:pt x="263" y="120"/>
                    </a:lnTo>
                    <a:lnTo>
                      <a:pt x="266" y="120"/>
                    </a:lnTo>
                    <a:lnTo>
                      <a:pt x="274" y="110"/>
                    </a:lnTo>
                    <a:lnTo>
                      <a:pt x="269" y="105"/>
                    </a:lnTo>
                    <a:lnTo>
                      <a:pt x="263" y="104"/>
                    </a:lnTo>
                    <a:lnTo>
                      <a:pt x="264" y="89"/>
                    </a:lnTo>
                    <a:lnTo>
                      <a:pt x="254" y="89"/>
                    </a:lnTo>
                    <a:lnTo>
                      <a:pt x="252" y="95"/>
                    </a:lnTo>
                    <a:lnTo>
                      <a:pt x="240" y="92"/>
                    </a:lnTo>
                    <a:lnTo>
                      <a:pt x="240" y="98"/>
                    </a:lnTo>
                    <a:lnTo>
                      <a:pt x="237" y="95"/>
                    </a:lnTo>
                    <a:lnTo>
                      <a:pt x="223" y="96"/>
                    </a:lnTo>
                    <a:lnTo>
                      <a:pt x="217" y="102"/>
                    </a:lnTo>
                    <a:lnTo>
                      <a:pt x="213" y="105"/>
                    </a:lnTo>
                    <a:lnTo>
                      <a:pt x="208" y="93"/>
                    </a:lnTo>
                    <a:lnTo>
                      <a:pt x="202" y="92"/>
                    </a:lnTo>
                    <a:lnTo>
                      <a:pt x="198" y="93"/>
                    </a:lnTo>
                    <a:lnTo>
                      <a:pt x="190" y="90"/>
                    </a:lnTo>
                    <a:lnTo>
                      <a:pt x="195" y="87"/>
                    </a:lnTo>
                    <a:lnTo>
                      <a:pt x="192" y="82"/>
                    </a:lnTo>
                    <a:lnTo>
                      <a:pt x="192" y="76"/>
                    </a:lnTo>
                    <a:lnTo>
                      <a:pt x="190" y="73"/>
                    </a:lnTo>
                    <a:lnTo>
                      <a:pt x="186" y="73"/>
                    </a:lnTo>
                    <a:lnTo>
                      <a:pt x="183" y="66"/>
                    </a:lnTo>
                    <a:lnTo>
                      <a:pt x="178" y="67"/>
                    </a:lnTo>
                    <a:lnTo>
                      <a:pt x="175" y="52"/>
                    </a:lnTo>
                    <a:lnTo>
                      <a:pt x="175" y="51"/>
                    </a:lnTo>
                    <a:lnTo>
                      <a:pt x="178" y="54"/>
                    </a:lnTo>
                    <a:lnTo>
                      <a:pt x="186" y="51"/>
                    </a:lnTo>
                    <a:lnTo>
                      <a:pt x="184" y="44"/>
                    </a:lnTo>
                    <a:lnTo>
                      <a:pt x="189" y="41"/>
                    </a:lnTo>
                    <a:lnTo>
                      <a:pt x="189" y="28"/>
                    </a:lnTo>
                    <a:lnTo>
                      <a:pt x="196" y="17"/>
                    </a:lnTo>
                    <a:lnTo>
                      <a:pt x="199" y="17"/>
                    </a:lnTo>
                    <a:lnTo>
                      <a:pt x="199" y="25"/>
                    </a:lnTo>
                    <a:lnTo>
                      <a:pt x="196" y="26"/>
                    </a:lnTo>
                    <a:lnTo>
                      <a:pt x="199" y="34"/>
                    </a:lnTo>
                    <a:lnTo>
                      <a:pt x="199" y="48"/>
                    </a:lnTo>
                    <a:lnTo>
                      <a:pt x="199" y="57"/>
                    </a:lnTo>
                    <a:lnTo>
                      <a:pt x="205" y="64"/>
                    </a:lnTo>
                    <a:lnTo>
                      <a:pt x="211" y="69"/>
                    </a:lnTo>
                    <a:lnTo>
                      <a:pt x="214" y="75"/>
                    </a:lnTo>
                    <a:lnTo>
                      <a:pt x="219" y="76"/>
                    </a:lnTo>
                    <a:lnTo>
                      <a:pt x="222" y="69"/>
                    </a:lnTo>
                    <a:lnTo>
                      <a:pt x="219" y="66"/>
                    </a:lnTo>
                    <a:lnTo>
                      <a:pt x="214" y="55"/>
                    </a:lnTo>
                    <a:lnTo>
                      <a:pt x="211" y="46"/>
                    </a:lnTo>
                    <a:lnTo>
                      <a:pt x="214" y="38"/>
                    </a:lnTo>
                    <a:lnTo>
                      <a:pt x="217" y="38"/>
                    </a:lnTo>
                    <a:lnTo>
                      <a:pt x="219" y="32"/>
                    </a:lnTo>
                    <a:lnTo>
                      <a:pt x="228" y="29"/>
                    </a:lnTo>
                    <a:lnTo>
                      <a:pt x="228" y="25"/>
                    </a:lnTo>
                    <a:lnTo>
                      <a:pt x="220" y="16"/>
                    </a:lnTo>
                    <a:lnTo>
                      <a:pt x="214" y="13"/>
                    </a:lnTo>
                    <a:lnTo>
                      <a:pt x="214" y="8"/>
                    </a:lnTo>
                    <a:lnTo>
                      <a:pt x="217" y="5"/>
                    </a:lnTo>
                    <a:lnTo>
                      <a:pt x="211" y="0"/>
                    </a:lnTo>
                    <a:lnTo>
                      <a:pt x="205" y="8"/>
                    </a:lnTo>
                    <a:lnTo>
                      <a:pt x="202" y="8"/>
                    </a:lnTo>
                    <a:lnTo>
                      <a:pt x="201" y="5"/>
                    </a:lnTo>
                    <a:lnTo>
                      <a:pt x="195" y="0"/>
                    </a:lnTo>
                    <a:lnTo>
                      <a:pt x="187" y="0"/>
                    </a:lnTo>
                    <a:lnTo>
                      <a:pt x="183" y="5"/>
                    </a:lnTo>
                    <a:lnTo>
                      <a:pt x="169" y="5"/>
                    </a:lnTo>
                    <a:lnTo>
                      <a:pt x="166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6" name="Freeform 5660">
                <a:extLst>
                  <a:ext uri="{FF2B5EF4-FFF2-40B4-BE49-F238E27FC236}">
                    <a16:creationId xmlns:a16="http://schemas.microsoft.com/office/drawing/2014/main" id="{BAEC2A92-A760-076E-2368-C8C90D770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879"/>
                <a:ext cx="136" cy="96"/>
              </a:xfrm>
              <a:custGeom>
                <a:avLst/>
                <a:gdLst>
                  <a:gd name="T0" fmla="*/ 183 w 274"/>
                  <a:gd name="T1" fmla="*/ 5 h 192"/>
                  <a:gd name="T2" fmla="*/ 201 w 274"/>
                  <a:gd name="T3" fmla="*/ 5 h 192"/>
                  <a:gd name="T4" fmla="*/ 211 w 274"/>
                  <a:gd name="T5" fmla="*/ 0 h 192"/>
                  <a:gd name="T6" fmla="*/ 214 w 274"/>
                  <a:gd name="T7" fmla="*/ 13 h 192"/>
                  <a:gd name="T8" fmla="*/ 228 w 274"/>
                  <a:gd name="T9" fmla="*/ 29 h 192"/>
                  <a:gd name="T10" fmla="*/ 214 w 274"/>
                  <a:gd name="T11" fmla="*/ 38 h 192"/>
                  <a:gd name="T12" fmla="*/ 219 w 274"/>
                  <a:gd name="T13" fmla="*/ 66 h 192"/>
                  <a:gd name="T14" fmla="*/ 214 w 274"/>
                  <a:gd name="T15" fmla="*/ 75 h 192"/>
                  <a:gd name="T16" fmla="*/ 199 w 274"/>
                  <a:gd name="T17" fmla="*/ 57 h 192"/>
                  <a:gd name="T18" fmla="*/ 196 w 274"/>
                  <a:gd name="T19" fmla="*/ 26 h 192"/>
                  <a:gd name="T20" fmla="*/ 196 w 274"/>
                  <a:gd name="T21" fmla="*/ 17 h 192"/>
                  <a:gd name="T22" fmla="*/ 184 w 274"/>
                  <a:gd name="T23" fmla="*/ 44 h 192"/>
                  <a:gd name="T24" fmla="*/ 175 w 274"/>
                  <a:gd name="T25" fmla="*/ 51 h 192"/>
                  <a:gd name="T26" fmla="*/ 183 w 274"/>
                  <a:gd name="T27" fmla="*/ 66 h 192"/>
                  <a:gd name="T28" fmla="*/ 192 w 274"/>
                  <a:gd name="T29" fmla="*/ 76 h 192"/>
                  <a:gd name="T30" fmla="*/ 190 w 274"/>
                  <a:gd name="T31" fmla="*/ 90 h 192"/>
                  <a:gd name="T32" fmla="*/ 208 w 274"/>
                  <a:gd name="T33" fmla="*/ 93 h 192"/>
                  <a:gd name="T34" fmla="*/ 223 w 274"/>
                  <a:gd name="T35" fmla="*/ 96 h 192"/>
                  <a:gd name="T36" fmla="*/ 240 w 274"/>
                  <a:gd name="T37" fmla="*/ 92 h 192"/>
                  <a:gd name="T38" fmla="*/ 264 w 274"/>
                  <a:gd name="T39" fmla="*/ 89 h 192"/>
                  <a:gd name="T40" fmla="*/ 274 w 274"/>
                  <a:gd name="T41" fmla="*/ 110 h 192"/>
                  <a:gd name="T42" fmla="*/ 261 w 274"/>
                  <a:gd name="T43" fmla="*/ 178 h 192"/>
                  <a:gd name="T44" fmla="*/ 248 w 274"/>
                  <a:gd name="T45" fmla="*/ 172 h 192"/>
                  <a:gd name="T46" fmla="*/ 233 w 274"/>
                  <a:gd name="T47" fmla="*/ 165 h 192"/>
                  <a:gd name="T48" fmla="*/ 214 w 274"/>
                  <a:gd name="T49" fmla="*/ 155 h 192"/>
                  <a:gd name="T50" fmla="*/ 192 w 274"/>
                  <a:gd name="T51" fmla="*/ 175 h 192"/>
                  <a:gd name="T52" fmla="*/ 178 w 274"/>
                  <a:gd name="T53" fmla="*/ 166 h 192"/>
                  <a:gd name="T54" fmla="*/ 172 w 274"/>
                  <a:gd name="T55" fmla="*/ 160 h 192"/>
                  <a:gd name="T56" fmla="*/ 163 w 274"/>
                  <a:gd name="T57" fmla="*/ 151 h 192"/>
                  <a:gd name="T58" fmla="*/ 157 w 274"/>
                  <a:gd name="T59" fmla="*/ 134 h 192"/>
                  <a:gd name="T60" fmla="*/ 148 w 274"/>
                  <a:gd name="T61" fmla="*/ 148 h 192"/>
                  <a:gd name="T62" fmla="*/ 129 w 274"/>
                  <a:gd name="T63" fmla="*/ 149 h 192"/>
                  <a:gd name="T64" fmla="*/ 107 w 274"/>
                  <a:gd name="T65" fmla="*/ 160 h 192"/>
                  <a:gd name="T66" fmla="*/ 102 w 274"/>
                  <a:gd name="T67" fmla="*/ 148 h 192"/>
                  <a:gd name="T68" fmla="*/ 87 w 274"/>
                  <a:gd name="T69" fmla="*/ 157 h 192"/>
                  <a:gd name="T70" fmla="*/ 75 w 274"/>
                  <a:gd name="T71" fmla="*/ 154 h 192"/>
                  <a:gd name="T72" fmla="*/ 70 w 274"/>
                  <a:gd name="T73" fmla="*/ 165 h 192"/>
                  <a:gd name="T74" fmla="*/ 55 w 274"/>
                  <a:gd name="T75" fmla="*/ 187 h 192"/>
                  <a:gd name="T76" fmla="*/ 46 w 274"/>
                  <a:gd name="T77" fmla="*/ 184 h 192"/>
                  <a:gd name="T78" fmla="*/ 29 w 274"/>
                  <a:gd name="T79" fmla="*/ 175 h 192"/>
                  <a:gd name="T80" fmla="*/ 17 w 274"/>
                  <a:gd name="T81" fmla="*/ 172 h 192"/>
                  <a:gd name="T82" fmla="*/ 10 w 274"/>
                  <a:gd name="T83" fmla="*/ 155 h 192"/>
                  <a:gd name="T84" fmla="*/ 8 w 274"/>
                  <a:gd name="T85" fmla="*/ 143 h 192"/>
                  <a:gd name="T86" fmla="*/ 10 w 274"/>
                  <a:gd name="T87" fmla="*/ 136 h 192"/>
                  <a:gd name="T88" fmla="*/ 22 w 274"/>
                  <a:gd name="T89" fmla="*/ 133 h 192"/>
                  <a:gd name="T90" fmla="*/ 29 w 274"/>
                  <a:gd name="T91" fmla="*/ 134 h 192"/>
                  <a:gd name="T92" fmla="*/ 22 w 274"/>
                  <a:gd name="T93" fmla="*/ 119 h 192"/>
                  <a:gd name="T94" fmla="*/ 37 w 274"/>
                  <a:gd name="T95" fmla="*/ 111 h 192"/>
                  <a:gd name="T96" fmla="*/ 54 w 274"/>
                  <a:gd name="T97" fmla="*/ 93 h 192"/>
                  <a:gd name="T98" fmla="*/ 82 w 274"/>
                  <a:gd name="T99" fmla="*/ 92 h 192"/>
                  <a:gd name="T100" fmla="*/ 105 w 274"/>
                  <a:gd name="T101" fmla="*/ 90 h 192"/>
                  <a:gd name="T102" fmla="*/ 111 w 274"/>
                  <a:gd name="T103" fmla="*/ 76 h 192"/>
                  <a:gd name="T104" fmla="*/ 111 w 274"/>
                  <a:gd name="T105" fmla="*/ 57 h 192"/>
                  <a:gd name="T106" fmla="*/ 113 w 274"/>
                  <a:gd name="T107" fmla="*/ 38 h 192"/>
                  <a:gd name="T108" fmla="*/ 132 w 274"/>
                  <a:gd name="T109" fmla="*/ 38 h 192"/>
                  <a:gd name="T110" fmla="*/ 142 w 274"/>
                  <a:gd name="T111" fmla="*/ 43 h 192"/>
                  <a:gd name="T112" fmla="*/ 155 w 274"/>
                  <a:gd name="T113" fmla="*/ 26 h 192"/>
                  <a:gd name="T114" fmla="*/ 166 w 274"/>
                  <a:gd name="T115" fmla="*/ 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4" h="192">
                    <a:moveTo>
                      <a:pt x="166" y="8"/>
                    </a:moveTo>
                    <a:lnTo>
                      <a:pt x="169" y="5"/>
                    </a:lnTo>
                    <a:lnTo>
                      <a:pt x="183" y="5"/>
                    </a:lnTo>
                    <a:lnTo>
                      <a:pt x="187" y="0"/>
                    </a:lnTo>
                    <a:lnTo>
                      <a:pt x="195" y="0"/>
                    </a:lnTo>
                    <a:lnTo>
                      <a:pt x="201" y="5"/>
                    </a:lnTo>
                    <a:lnTo>
                      <a:pt x="202" y="8"/>
                    </a:lnTo>
                    <a:lnTo>
                      <a:pt x="205" y="8"/>
                    </a:lnTo>
                    <a:lnTo>
                      <a:pt x="211" y="0"/>
                    </a:lnTo>
                    <a:lnTo>
                      <a:pt x="217" y="5"/>
                    </a:lnTo>
                    <a:lnTo>
                      <a:pt x="214" y="8"/>
                    </a:lnTo>
                    <a:lnTo>
                      <a:pt x="214" y="13"/>
                    </a:lnTo>
                    <a:lnTo>
                      <a:pt x="220" y="16"/>
                    </a:lnTo>
                    <a:lnTo>
                      <a:pt x="228" y="25"/>
                    </a:lnTo>
                    <a:lnTo>
                      <a:pt x="228" y="29"/>
                    </a:lnTo>
                    <a:lnTo>
                      <a:pt x="219" y="32"/>
                    </a:lnTo>
                    <a:lnTo>
                      <a:pt x="217" y="38"/>
                    </a:lnTo>
                    <a:lnTo>
                      <a:pt x="214" y="38"/>
                    </a:lnTo>
                    <a:lnTo>
                      <a:pt x="211" y="46"/>
                    </a:lnTo>
                    <a:lnTo>
                      <a:pt x="214" y="55"/>
                    </a:lnTo>
                    <a:lnTo>
                      <a:pt x="219" y="66"/>
                    </a:lnTo>
                    <a:lnTo>
                      <a:pt x="222" y="69"/>
                    </a:lnTo>
                    <a:lnTo>
                      <a:pt x="219" y="76"/>
                    </a:lnTo>
                    <a:lnTo>
                      <a:pt x="214" y="75"/>
                    </a:lnTo>
                    <a:lnTo>
                      <a:pt x="211" y="69"/>
                    </a:lnTo>
                    <a:lnTo>
                      <a:pt x="205" y="64"/>
                    </a:lnTo>
                    <a:lnTo>
                      <a:pt x="199" y="57"/>
                    </a:lnTo>
                    <a:lnTo>
                      <a:pt x="199" y="48"/>
                    </a:lnTo>
                    <a:lnTo>
                      <a:pt x="199" y="34"/>
                    </a:lnTo>
                    <a:lnTo>
                      <a:pt x="196" y="26"/>
                    </a:lnTo>
                    <a:lnTo>
                      <a:pt x="199" y="25"/>
                    </a:lnTo>
                    <a:lnTo>
                      <a:pt x="199" y="17"/>
                    </a:lnTo>
                    <a:lnTo>
                      <a:pt x="196" y="17"/>
                    </a:lnTo>
                    <a:lnTo>
                      <a:pt x="189" y="28"/>
                    </a:lnTo>
                    <a:lnTo>
                      <a:pt x="189" y="41"/>
                    </a:lnTo>
                    <a:lnTo>
                      <a:pt x="184" y="44"/>
                    </a:lnTo>
                    <a:lnTo>
                      <a:pt x="186" y="51"/>
                    </a:lnTo>
                    <a:lnTo>
                      <a:pt x="178" y="54"/>
                    </a:lnTo>
                    <a:lnTo>
                      <a:pt x="175" y="51"/>
                    </a:lnTo>
                    <a:lnTo>
                      <a:pt x="175" y="52"/>
                    </a:lnTo>
                    <a:lnTo>
                      <a:pt x="178" y="67"/>
                    </a:lnTo>
                    <a:lnTo>
                      <a:pt x="183" y="66"/>
                    </a:lnTo>
                    <a:lnTo>
                      <a:pt x="186" y="73"/>
                    </a:lnTo>
                    <a:lnTo>
                      <a:pt x="190" y="73"/>
                    </a:lnTo>
                    <a:lnTo>
                      <a:pt x="192" y="76"/>
                    </a:lnTo>
                    <a:lnTo>
                      <a:pt x="192" y="82"/>
                    </a:lnTo>
                    <a:lnTo>
                      <a:pt x="195" y="87"/>
                    </a:lnTo>
                    <a:lnTo>
                      <a:pt x="190" y="90"/>
                    </a:lnTo>
                    <a:lnTo>
                      <a:pt x="198" y="93"/>
                    </a:lnTo>
                    <a:lnTo>
                      <a:pt x="202" y="92"/>
                    </a:lnTo>
                    <a:lnTo>
                      <a:pt x="208" y="93"/>
                    </a:lnTo>
                    <a:lnTo>
                      <a:pt x="213" y="105"/>
                    </a:lnTo>
                    <a:lnTo>
                      <a:pt x="217" y="102"/>
                    </a:lnTo>
                    <a:lnTo>
                      <a:pt x="223" y="96"/>
                    </a:lnTo>
                    <a:lnTo>
                      <a:pt x="237" y="95"/>
                    </a:lnTo>
                    <a:lnTo>
                      <a:pt x="240" y="98"/>
                    </a:lnTo>
                    <a:lnTo>
                      <a:pt x="240" y="92"/>
                    </a:lnTo>
                    <a:lnTo>
                      <a:pt x="252" y="95"/>
                    </a:lnTo>
                    <a:lnTo>
                      <a:pt x="254" y="89"/>
                    </a:lnTo>
                    <a:lnTo>
                      <a:pt x="264" y="89"/>
                    </a:lnTo>
                    <a:lnTo>
                      <a:pt x="263" y="104"/>
                    </a:lnTo>
                    <a:lnTo>
                      <a:pt x="269" y="105"/>
                    </a:lnTo>
                    <a:lnTo>
                      <a:pt x="274" y="110"/>
                    </a:lnTo>
                    <a:lnTo>
                      <a:pt x="266" y="120"/>
                    </a:lnTo>
                    <a:lnTo>
                      <a:pt x="263" y="120"/>
                    </a:lnTo>
                    <a:lnTo>
                      <a:pt x="261" y="178"/>
                    </a:lnTo>
                    <a:lnTo>
                      <a:pt x="257" y="178"/>
                    </a:lnTo>
                    <a:lnTo>
                      <a:pt x="248" y="174"/>
                    </a:lnTo>
                    <a:lnTo>
                      <a:pt x="248" y="172"/>
                    </a:lnTo>
                    <a:lnTo>
                      <a:pt x="239" y="169"/>
                    </a:lnTo>
                    <a:lnTo>
                      <a:pt x="237" y="165"/>
                    </a:lnTo>
                    <a:lnTo>
                      <a:pt x="233" y="165"/>
                    </a:lnTo>
                    <a:lnTo>
                      <a:pt x="220" y="157"/>
                    </a:lnTo>
                    <a:lnTo>
                      <a:pt x="217" y="157"/>
                    </a:lnTo>
                    <a:lnTo>
                      <a:pt x="214" y="155"/>
                    </a:lnTo>
                    <a:lnTo>
                      <a:pt x="202" y="166"/>
                    </a:lnTo>
                    <a:lnTo>
                      <a:pt x="201" y="174"/>
                    </a:lnTo>
                    <a:lnTo>
                      <a:pt x="192" y="175"/>
                    </a:lnTo>
                    <a:lnTo>
                      <a:pt x="187" y="172"/>
                    </a:lnTo>
                    <a:lnTo>
                      <a:pt x="187" y="169"/>
                    </a:lnTo>
                    <a:lnTo>
                      <a:pt x="178" y="166"/>
                    </a:lnTo>
                    <a:lnTo>
                      <a:pt x="172" y="172"/>
                    </a:lnTo>
                    <a:lnTo>
                      <a:pt x="166" y="166"/>
                    </a:lnTo>
                    <a:lnTo>
                      <a:pt x="172" y="160"/>
                    </a:lnTo>
                    <a:lnTo>
                      <a:pt x="172" y="151"/>
                    </a:lnTo>
                    <a:lnTo>
                      <a:pt x="169" y="149"/>
                    </a:lnTo>
                    <a:lnTo>
                      <a:pt x="163" y="151"/>
                    </a:lnTo>
                    <a:lnTo>
                      <a:pt x="161" y="146"/>
                    </a:lnTo>
                    <a:lnTo>
                      <a:pt x="157" y="140"/>
                    </a:lnTo>
                    <a:lnTo>
                      <a:pt x="157" y="134"/>
                    </a:lnTo>
                    <a:lnTo>
                      <a:pt x="152" y="136"/>
                    </a:lnTo>
                    <a:lnTo>
                      <a:pt x="152" y="143"/>
                    </a:lnTo>
                    <a:lnTo>
                      <a:pt x="148" y="148"/>
                    </a:lnTo>
                    <a:lnTo>
                      <a:pt x="139" y="145"/>
                    </a:lnTo>
                    <a:lnTo>
                      <a:pt x="135" y="151"/>
                    </a:lnTo>
                    <a:lnTo>
                      <a:pt x="129" y="149"/>
                    </a:lnTo>
                    <a:lnTo>
                      <a:pt x="129" y="154"/>
                    </a:lnTo>
                    <a:lnTo>
                      <a:pt x="123" y="151"/>
                    </a:lnTo>
                    <a:lnTo>
                      <a:pt x="107" y="160"/>
                    </a:lnTo>
                    <a:lnTo>
                      <a:pt x="113" y="154"/>
                    </a:lnTo>
                    <a:lnTo>
                      <a:pt x="107" y="151"/>
                    </a:lnTo>
                    <a:lnTo>
                      <a:pt x="102" y="148"/>
                    </a:lnTo>
                    <a:lnTo>
                      <a:pt x="98" y="146"/>
                    </a:lnTo>
                    <a:lnTo>
                      <a:pt x="94" y="148"/>
                    </a:lnTo>
                    <a:lnTo>
                      <a:pt x="87" y="157"/>
                    </a:lnTo>
                    <a:lnTo>
                      <a:pt x="81" y="155"/>
                    </a:lnTo>
                    <a:lnTo>
                      <a:pt x="76" y="152"/>
                    </a:lnTo>
                    <a:lnTo>
                      <a:pt x="75" y="154"/>
                    </a:lnTo>
                    <a:lnTo>
                      <a:pt x="76" y="158"/>
                    </a:lnTo>
                    <a:lnTo>
                      <a:pt x="73" y="165"/>
                    </a:lnTo>
                    <a:lnTo>
                      <a:pt x="70" y="165"/>
                    </a:lnTo>
                    <a:lnTo>
                      <a:pt x="63" y="171"/>
                    </a:lnTo>
                    <a:lnTo>
                      <a:pt x="60" y="184"/>
                    </a:lnTo>
                    <a:lnTo>
                      <a:pt x="55" y="187"/>
                    </a:lnTo>
                    <a:lnTo>
                      <a:pt x="54" y="192"/>
                    </a:lnTo>
                    <a:lnTo>
                      <a:pt x="47" y="189"/>
                    </a:lnTo>
                    <a:lnTo>
                      <a:pt x="46" y="184"/>
                    </a:lnTo>
                    <a:lnTo>
                      <a:pt x="40" y="181"/>
                    </a:lnTo>
                    <a:lnTo>
                      <a:pt x="34" y="181"/>
                    </a:lnTo>
                    <a:lnTo>
                      <a:pt x="29" y="175"/>
                    </a:lnTo>
                    <a:lnTo>
                      <a:pt x="23" y="177"/>
                    </a:lnTo>
                    <a:lnTo>
                      <a:pt x="20" y="174"/>
                    </a:lnTo>
                    <a:lnTo>
                      <a:pt x="17" y="172"/>
                    </a:lnTo>
                    <a:lnTo>
                      <a:pt x="17" y="163"/>
                    </a:lnTo>
                    <a:lnTo>
                      <a:pt x="11" y="160"/>
                    </a:lnTo>
                    <a:lnTo>
                      <a:pt x="10" y="155"/>
                    </a:lnTo>
                    <a:lnTo>
                      <a:pt x="5" y="157"/>
                    </a:lnTo>
                    <a:lnTo>
                      <a:pt x="10" y="151"/>
                    </a:lnTo>
                    <a:lnTo>
                      <a:pt x="8" y="143"/>
                    </a:lnTo>
                    <a:lnTo>
                      <a:pt x="0" y="140"/>
                    </a:lnTo>
                    <a:lnTo>
                      <a:pt x="3" y="136"/>
                    </a:lnTo>
                    <a:lnTo>
                      <a:pt x="10" y="136"/>
                    </a:lnTo>
                    <a:lnTo>
                      <a:pt x="14" y="128"/>
                    </a:lnTo>
                    <a:lnTo>
                      <a:pt x="23" y="128"/>
                    </a:lnTo>
                    <a:lnTo>
                      <a:pt x="22" y="133"/>
                    </a:lnTo>
                    <a:lnTo>
                      <a:pt x="23" y="140"/>
                    </a:lnTo>
                    <a:lnTo>
                      <a:pt x="29" y="137"/>
                    </a:lnTo>
                    <a:lnTo>
                      <a:pt x="29" y="134"/>
                    </a:lnTo>
                    <a:lnTo>
                      <a:pt x="26" y="128"/>
                    </a:lnTo>
                    <a:lnTo>
                      <a:pt x="22" y="127"/>
                    </a:lnTo>
                    <a:lnTo>
                      <a:pt x="22" y="119"/>
                    </a:lnTo>
                    <a:lnTo>
                      <a:pt x="23" y="120"/>
                    </a:lnTo>
                    <a:lnTo>
                      <a:pt x="32" y="113"/>
                    </a:lnTo>
                    <a:lnTo>
                      <a:pt x="37" y="111"/>
                    </a:lnTo>
                    <a:lnTo>
                      <a:pt x="41" y="111"/>
                    </a:lnTo>
                    <a:lnTo>
                      <a:pt x="50" y="110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7" y="93"/>
                    </a:lnTo>
                    <a:lnTo>
                      <a:pt x="82" y="92"/>
                    </a:lnTo>
                    <a:lnTo>
                      <a:pt x="87" y="96"/>
                    </a:lnTo>
                    <a:lnTo>
                      <a:pt x="98" y="102"/>
                    </a:lnTo>
                    <a:lnTo>
                      <a:pt x="105" y="90"/>
                    </a:lnTo>
                    <a:lnTo>
                      <a:pt x="111" y="93"/>
                    </a:lnTo>
                    <a:lnTo>
                      <a:pt x="114" y="87"/>
                    </a:lnTo>
                    <a:lnTo>
                      <a:pt x="111" y="76"/>
                    </a:lnTo>
                    <a:lnTo>
                      <a:pt x="102" y="70"/>
                    </a:lnTo>
                    <a:lnTo>
                      <a:pt x="105" y="63"/>
                    </a:lnTo>
                    <a:lnTo>
                      <a:pt x="111" y="57"/>
                    </a:lnTo>
                    <a:lnTo>
                      <a:pt x="107" y="52"/>
                    </a:lnTo>
                    <a:lnTo>
                      <a:pt x="102" y="41"/>
                    </a:lnTo>
                    <a:lnTo>
                      <a:pt x="113" y="38"/>
                    </a:lnTo>
                    <a:lnTo>
                      <a:pt x="119" y="44"/>
                    </a:lnTo>
                    <a:lnTo>
                      <a:pt x="129" y="44"/>
                    </a:lnTo>
                    <a:lnTo>
                      <a:pt x="132" y="38"/>
                    </a:lnTo>
                    <a:lnTo>
                      <a:pt x="139" y="40"/>
                    </a:lnTo>
                    <a:lnTo>
                      <a:pt x="135" y="44"/>
                    </a:lnTo>
                    <a:lnTo>
                      <a:pt x="142" y="43"/>
                    </a:lnTo>
                    <a:lnTo>
                      <a:pt x="143" y="25"/>
                    </a:lnTo>
                    <a:lnTo>
                      <a:pt x="149" y="28"/>
                    </a:lnTo>
                    <a:lnTo>
                      <a:pt x="155" y="26"/>
                    </a:lnTo>
                    <a:lnTo>
                      <a:pt x="158" y="20"/>
                    </a:lnTo>
                    <a:lnTo>
                      <a:pt x="166" y="17"/>
                    </a:lnTo>
                    <a:lnTo>
                      <a:pt x="16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7" name="Freeform 5661">
                <a:extLst>
                  <a:ext uri="{FF2B5EF4-FFF2-40B4-BE49-F238E27FC236}">
                    <a16:creationId xmlns:a16="http://schemas.microsoft.com/office/drawing/2014/main" id="{2E2AC463-683A-C506-287F-049F5359F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879"/>
                <a:ext cx="136" cy="96"/>
              </a:xfrm>
              <a:custGeom>
                <a:avLst/>
                <a:gdLst>
                  <a:gd name="T0" fmla="*/ 183 w 274"/>
                  <a:gd name="T1" fmla="*/ 5 h 192"/>
                  <a:gd name="T2" fmla="*/ 201 w 274"/>
                  <a:gd name="T3" fmla="*/ 5 h 192"/>
                  <a:gd name="T4" fmla="*/ 211 w 274"/>
                  <a:gd name="T5" fmla="*/ 0 h 192"/>
                  <a:gd name="T6" fmla="*/ 214 w 274"/>
                  <a:gd name="T7" fmla="*/ 13 h 192"/>
                  <a:gd name="T8" fmla="*/ 228 w 274"/>
                  <a:gd name="T9" fmla="*/ 29 h 192"/>
                  <a:gd name="T10" fmla="*/ 214 w 274"/>
                  <a:gd name="T11" fmla="*/ 38 h 192"/>
                  <a:gd name="T12" fmla="*/ 219 w 274"/>
                  <a:gd name="T13" fmla="*/ 66 h 192"/>
                  <a:gd name="T14" fmla="*/ 214 w 274"/>
                  <a:gd name="T15" fmla="*/ 75 h 192"/>
                  <a:gd name="T16" fmla="*/ 199 w 274"/>
                  <a:gd name="T17" fmla="*/ 57 h 192"/>
                  <a:gd name="T18" fmla="*/ 196 w 274"/>
                  <a:gd name="T19" fmla="*/ 26 h 192"/>
                  <a:gd name="T20" fmla="*/ 196 w 274"/>
                  <a:gd name="T21" fmla="*/ 17 h 192"/>
                  <a:gd name="T22" fmla="*/ 184 w 274"/>
                  <a:gd name="T23" fmla="*/ 44 h 192"/>
                  <a:gd name="T24" fmla="*/ 175 w 274"/>
                  <a:gd name="T25" fmla="*/ 51 h 192"/>
                  <a:gd name="T26" fmla="*/ 183 w 274"/>
                  <a:gd name="T27" fmla="*/ 66 h 192"/>
                  <a:gd name="T28" fmla="*/ 192 w 274"/>
                  <a:gd name="T29" fmla="*/ 76 h 192"/>
                  <a:gd name="T30" fmla="*/ 190 w 274"/>
                  <a:gd name="T31" fmla="*/ 90 h 192"/>
                  <a:gd name="T32" fmla="*/ 208 w 274"/>
                  <a:gd name="T33" fmla="*/ 93 h 192"/>
                  <a:gd name="T34" fmla="*/ 223 w 274"/>
                  <a:gd name="T35" fmla="*/ 96 h 192"/>
                  <a:gd name="T36" fmla="*/ 240 w 274"/>
                  <a:gd name="T37" fmla="*/ 92 h 192"/>
                  <a:gd name="T38" fmla="*/ 264 w 274"/>
                  <a:gd name="T39" fmla="*/ 89 h 192"/>
                  <a:gd name="T40" fmla="*/ 274 w 274"/>
                  <a:gd name="T41" fmla="*/ 110 h 192"/>
                  <a:gd name="T42" fmla="*/ 261 w 274"/>
                  <a:gd name="T43" fmla="*/ 178 h 192"/>
                  <a:gd name="T44" fmla="*/ 248 w 274"/>
                  <a:gd name="T45" fmla="*/ 172 h 192"/>
                  <a:gd name="T46" fmla="*/ 233 w 274"/>
                  <a:gd name="T47" fmla="*/ 165 h 192"/>
                  <a:gd name="T48" fmla="*/ 214 w 274"/>
                  <a:gd name="T49" fmla="*/ 155 h 192"/>
                  <a:gd name="T50" fmla="*/ 192 w 274"/>
                  <a:gd name="T51" fmla="*/ 175 h 192"/>
                  <a:gd name="T52" fmla="*/ 178 w 274"/>
                  <a:gd name="T53" fmla="*/ 166 h 192"/>
                  <a:gd name="T54" fmla="*/ 172 w 274"/>
                  <a:gd name="T55" fmla="*/ 160 h 192"/>
                  <a:gd name="T56" fmla="*/ 163 w 274"/>
                  <a:gd name="T57" fmla="*/ 151 h 192"/>
                  <a:gd name="T58" fmla="*/ 157 w 274"/>
                  <a:gd name="T59" fmla="*/ 134 h 192"/>
                  <a:gd name="T60" fmla="*/ 148 w 274"/>
                  <a:gd name="T61" fmla="*/ 148 h 192"/>
                  <a:gd name="T62" fmla="*/ 129 w 274"/>
                  <a:gd name="T63" fmla="*/ 149 h 192"/>
                  <a:gd name="T64" fmla="*/ 107 w 274"/>
                  <a:gd name="T65" fmla="*/ 160 h 192"/>
                  <a:gd name="T66" fmla="*/ 102 w 274"/>
                  <a:gd name="T67" fmla="*/ 148 h 192"/>
                  <a:gd name="T68" fmla="*/ 87 w 274"/>
                  <a:gd name="T69" fmla="*/ 157 h 192"/>
                  <a:gd name="T70" fmla="*/ 75 w 274"/>
                  <a:gd name="T71" fmla="*/ 154 h 192"/>
                  <a:gd name="T72" fmla="*/ 70 w 274"/>
                  <a:gd name="T73" fmla="*/ 165 h 192"/>
                  <a:gd name="T74" fmla="*/ 55 w 274"/>
                  <a:gd name="T75" fmla="*/ 187 h 192"/>
                  <a:gd name="T76" fmla="*/ 46 w 274"/>
                  <a:gd name="T77" fmla="*/ 184 h 192"/>
                  <a:gd name="T78" fmla="*/ 29 w 274"/>
                  <a:gd name="T79" fmla="*/ 175 h 192"/>
                  <a:gd name="T80" fmla="*/ 17 w 274"/>
                  <a:gd name="T81" fmla="*/ 172 h 192"/>
                  <a:gd name="T82" fmla="*/ 10 w 274"/>
                  <a:gd name="T83" fmla="*/ 155 h 192"/>
                  <a:gd name="T84" fmla="*/ 8 w 274"/>
                  <a:gd name="T85" fmla="*/ 143 h 192"/>
                  <a:gd name="T86" fmla="*/ 10 w 274"/>
                  <a:gd name="T87" fmla="*/ 136 h 192"/>
                  <a:gd name="T88" fmla="*/ 22 w 274"/>
                  <a:gd name="T89" fmla="*/ 133 h 192"/>
                  <a:gd name="T90" fmla="*/ 29 w 274"/>
                  <a:gd name="T91" fmla="*/ 134 h 192"/>
                  <a:gd name="T92" fmla="*/ 22 w 274"/>
                  <a:gd name="T93" fmla="*/ 119 h 192"/>
                  <a:gd name="T94" fmla="*/ 37 w 274"/>
                  <a:gd name="T95" fmla="*/ 111 h 192"/>
                  <a:gd name="T96" fmla="*/ 54 w 274"/>
                  <a:gd name="T97" fmla="*/ 93 h 192"/>
                  <a:gd name="T98" fmla="*/ 82 w 274"/>
                  <a:gd name="T99" fmla="*/ 92 h 192"/>
                  <a:gd name="T100" fmla="*/ 105 w 274"/>
                  <a:gd name="T101" fmla="*/ 90 h 192"/>
                  <a:gd name="T102" fmla="*/ 111 w 274"/>
                  <a:gd name="T103" fmla="*/ 76 h 192"/>
                  <a:gd name="T104" fmla="*/ 111 w 274"/>
                  <a:gd name="T105" fmla="*/ 57 h 192"/>
                  <a:gd name="T106" fmla="*/ 113 w 274"/>
                  <a:gd name="T107" fmla="*/ 38 h 192"/>
                  <a:gd name="T108" fmla="*/ 132 w 274"/>
                  <a:gd name="T109" fmla="*/ 38 h 192"/>
                  <a:gd name="T110" fmla="*/ 142 w 274"/>
                  <a:gd name="T111" fmla="*/ 43 h 192"/>
                  <a:gd name="T112" fmla="*/ 155 w 274"/>
                  <a:gd name="T113" fmla="*/ 26 h 192"/>
                  <a:gd name="T114" fmla="*/ 166 w 274"/>
                  <a:gd name="T115" fmla="*/ 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4" h="192">
                    <a:moveTo>
                      <a:pt x="166" y="8"/>
                    </a:moveTo>
                    <a:lnTo>
                      <a:pt x="169" y="5"/>
                    </a:lnTo>
                    <a:lnTo>
                      <a:pt x="183" y="5"/>
                    </a:lnTo>
                    <a:lnTo>
                      <a:pt x="187" y="0"/>
                    </a:lnTo>
                    <a:lnTo>
                      <a:pt x="195" y="0"/>
                    </a:lnTo>
                    <a:lnTo>
                      <a:pt x="201" y="5"/>
                    </a:lnTo>
                    <a:lnTo>
                      <a:pt x="202" y="8"/>
                    </a:lnTo>
                    <a:lnTo>
                      <a:pt x="205" y="8"/>
                    </a:lnTo>
                    <a:lnTo>
                      <a:pt x="211" y="0"/>
                    </a:lnTo>
                    <a:lnTo>
                      <a:pt x="217" y="5"/>
                    </a:lnTo>
                    <a:lnTo>
                      <a:pt x="214" y="8"/>
                    </a:lnTo>
                    <a:lnTo>
                      <a:pt x="214" y="13"/>
                    </a:lnTo>
                    <a:lnTo>
                      <a:pt x="220" y="16"/>
                    </a:lnTo>
                    <a:lnTo>
                      <a:pt x="228" y="25"/>
                    </a:lnTo>
                    <a:lnTo>
                      <a:pt x="228" y="29"/>
                    </a:lnTo>
                    <a:lnTo>
                      <a:pt x="219" y="32"/>
                    </a:lnTo>
                    <a:lnTo>
                      <a:pt x="217" y="38"/>
                    </a:lnTo>
                    <a:lnTo>
                      <a:pt x="214" y="38"/>
                    </a:lnTo>
                    <a:lnTo>
                      <a:pt x="211" y="46"/>
                    </a:lnTo>
                    <a:lnTo>
                      <a:pt x="214" y="55"/>
                    </a:lnTo>
                    <a:lnTo>
                      <a:pt x="219" y="66"/>
                    </a:lnTo>
                    <a:lnTo>
                      <a:pt x="222" y="69"/>
                    </a:lnTo>
                    <a:lnTo>
                      <a:pt x="219" y="76"/>
                    </a:lnTo>
                    <a:lnTo>
                      <a:pt x="214" y="75"/>
                    </a:lnTo>
                    <a:lnTo>
                      <a:pt x="211" y="69"/>
                    </a:lnTo>
                    <a:lnTo>
                      <a:pt x="205" y="64"/>
                    </a:lnTo>
                    <a:lnTo>
                      <a:pt x="199" y="57"/>
                    </a:lnTo>
                    <a:lnTo>
                      <a:pt x="199" y="48"/>
                    </a:lnTo>
                    <a:lnTo>
                      <a:pt x="199" y="34"/>
                    </a:lnTo>
                    <a:lnTo>
                      <a:pt x="196" y="26"/>
                    </a:lnTo>
                    <a:lnTo>
                      <a:pt x="199" y="25"/>
                    </a:lnTo>
                    <a:lnTo>
                      <a:pt x="199" y="17"/>
                    </a:lnTo>
                    <a:lnTo>
                      <a:pt x="196" y="17"/>
                    </a:lnTo>
                    <a:lnTo>
                      <a:pt x="189" y="28"/>
                    </a:lnTo>
                    <a:lnTo>
                      <a:pt x="189" y="41"/>
                    </a:lnTo>
                    <a:lnTo>
                      <a:pt x="184" y="44"/>
                    </a:lnTo>
                    <a:lnTo>
                      <a:pt x="186" y="51"/>
                    </a:lnTo>
                    <a:lnTo>
                      <a:pt x="178" y="54"/>
                    </a:lnTo>
                    <a:lnTo>
                      <a:pt x="175" y="51"/>
                    </a:lnTo>
                    <a:lnTo>
                      <a:pt x="175" y="52"/>
                    </a:lnTo>
                    <a:lnTo>
                      <a:pt x="178" y="67"/>
                    </a:lnTo>
                    <a:lnTo>
                      <a:pt x="183" y="66"/>
                    </a:lnTo>
                    <a:lnTo>
                      <a:pt x="186" y="73"/>
                    </a:lnTo>
                    <a:lnTo>
                      <a:pt x="190" y="73"/>
                    </a:lnTo>
                    <a:lnTo>
                      <a:pt x="192" y="76"/>
                    </a:lnTo>
                    <a:lnTo>
                      <a:pt x="192" y="82"/>
                    </a:lnTo>
                    <a:lnTo>
                      <a:pt x="195" y="87"/>
                    </a:lnTo>
                    <a:lnTo>
                      <a:pt x="190" y="90"/>
                    </a:lnTo>
                    <a:lnTo>
                      <a:pt x="198" y="93"/>
                    </a:lnTo>
                    <a:lnTo>
                      <a:pt x="202" y="92"/>
                    </a:lnTo>
                    <a:lnTo>
                      <a:pt x="208" y="93"/>
                    </a:lnTo>
                    <a:lnTo>
                      <a:pt x="213" y="105"/>
                    </a:lnTo>
                    <a:lnTo>
                      <a:pt x="217" y="102"/>
                    </a:lnTo>
                    <a:lnTo>
                      <a:pt x="223" y="96"/>
                    </a:lnTo>
                    <a:lnTo>
                      <a:pt x="237" y="95"/>
                    </a:lnTo>
                    <a:lnTo>
                      <a:pt x="240" y="98"/>
                    </a:lnTo>
                    <a:lnTo>
                      <a:pt x="240" y="92"/>
                    </a:lnTo>
                    <a:lnTo>
                      <a:pt x="252" y="95"/>
                    </a:lnTo>
                    <a:lnTo>
                      <a:pt x="254" y="89"/>
                    </a:lnTo>
                    <a:lnTo>
                      <a:pt x="264" y="89"/>
                    </a:lnTo>
                    <a:lnTo>
                      <a:pt x="263" y="104"/>
                    </a:lnTo>
                    <a:lnTo>
                      <a:pt x="269" y="105"/>
                    </a:lnTo>
                    <a:lnTo>
                      <a:pt x="274" y="110"/>
                    </a:lnTo>
                    <a:lnTo>
                      <a:pt x="266" y="120"/>
                    </a:lnTo>
                    <a:lnTo>
                      <a:pt x="263" y="120"/>
                    </a:lnTo>
                    <a:lnTo>
                      <a:pt x="261" y="178"/>
                    </a:lnTo>
                    <a:lnTo>
                      <a:pt x="257" y="178"/>
                    </a:lnTo>
                    <a:lnTo>
                      <a:pt x="248" y="174"/>
                    </a:lnTo>
                    <a:lnTo>
                      <a:pt x="248" y="172"/>
                    </a:lnTo>
                    <a:lnTo>
                      <a:pt x="239" y="169"/>
                    </a:lnTo>
                    <a:lnTo>
                      <a:pt x="237" y="165"/>
                    </a:lnTo>
                    <a:lnTo>
                      <a:pt x="233" y="165"/>
                    </a:lnTo>
                    <a:lnTo>
                      <a:pt x="220" y="157"/>
                    </a:lnTo>
                    <a:lnTo>
                      <a:pt x="217" y="157"/>
                    </a:lnTo>
                    <a:lnTo>
                      <a:pt x="214" y="155"/>
                    </a:lnTo>
                    <a:lnTo>
                      <a:pt x="202" y="166"/>
                    </a:lnTo>
                    <a:lnTo>
                      <a:pt x="201" y="174"/>
                    </a:lnTo>
                    <a:lnTo>
                      <a:pt x="192" y="175"/>
                    </a:lnTo>
                    <a:lnTo>
                      <a:pt x="187" y="172"/>
                    </a:lnTo>
                    <a:lnTo>
                      <a:pt x="187" y="169"/>
                    </a:lnTo>
                    <a:lnTo>
                      <a:pt x="178" y="166"/>
                    </a:lnTo>
                    <a:lnTo>
                      <a:pt x="172" y="172"/>
                    </a:lnTo>
                    <a:lnTo>
                      <a:pt x="166" y="166"/>
                    </a:lnTo>
                    <a:lnTo>
                      <a:pt x="172" y="160"/>
                    </a:lnTo>
                    <a:lnTo>
                      <a:pt x="172" y="151"/>
                    </a:lnTo>
                    <a:lnTo>
                      <a:pt x="169" y="149"/>
                    </a:lnTo>
                    <a:lnTo>
                      <a:pt x="163" y="151"/>
                    </a:lnTo>
                    <a:lnTo>
                      <a:pt x="161" y="146"/>
                    </a:lnTo>
                    <a:lnTo>
                      <a:pt x="157" y="140"/>
                    </a:lnTo>
                    <a:lnTo>
                      <a:pt x="157" y="134"/>
                    </a:lnTo>
                    <a:lnTo>
                      <a:pt x="152" y="136"/>
                    </a:lnTo>
                    <a:lnTo>
                      <a:pt x="152" y="143"/>
                    </a:lnTo>
                    <a:lnTo>
                      <a:pt x="148" y="148"/>
                    </a:lnTo>
                    <a:lnTo>
                      <a:pt x="139" y="145"/>
                    </a:lnTo>
                    <a:lnTo>
                      <a:pt x="135" y="151"/>
                    </a:lnTo>
                    <a:lnTo>
                      <a:pt x="129" y="149"/>
                    </a:lnTo>
                    <a:lnTo>
                      <a:pt x="129" y="154"/>
                    </a:lnTo>
                    <a:lnTo>
                      <a:pt x="123" y="151"/>
                    </a:lnTo>
                    <a:lnTo>
                      <a:pt x="107" y="160"/>
                    </a:lnTo>
                    <a:lnTo>
                      <a:pt x="113" y="154"/>
                    </a:lnTo>
                    <a:lnTo>
                      <a:pt x="107" y="151"/>
                    </a:lnTo>
                    <a:lnTo>
                      <a:pt x="102" y="148"/>
                    </a:lnTo>
                    <a:lnTo>
                      <a:pt x="98" y="146"/>
                    </a:lnTo>
                    <a:lnTo>
                      <a:pt x="94" y="148"/>
                    </a:lnTo>
                    <a:lnTo>
                      <a:pt x="87" y="157"/>
                    </a:lnTo>
                    <a:lnTo>
                      <a:pt x="81" y="155"/>
                    </a:lnTo>
                    <a:lnTo>
                      <a:pt x="76" y="152"/>
                    </a:lnTo>
                    <a:lnTo>
                      <a:pt x="75" y="154"/>
                    </a:lnTo>
                    <a:lnTo>
                      <a:pt x="76" y="158"/>
                    </a:lnTo>
                    <a:lnTo>
                      <a:pt x="73" y="165"/>
                    </a:lnTo>
                    <a:lnTo>
                      <a:pt x="70" y="165"/>
                    </a:lnTo>
                    <a:lnTo>
                      <a:pt x="63" y="171"/>
                    </a:lnTo>
                    <a:lnTo>
                      <a:pt x="60" y="184"/>
                    </a:lnTo>
                    <a:lnTo>
                      <a:pt x="55" y="187"/>
                    </a:lnTo>
                    <a:lnTo>
                      <a:pt x="54" y="192"/>
                    </a:lnTo>
                    <a:lnTo>
                      <a:pt x="47" y="189"/>
                    </a:lnTo>
                    <a:lnTo>
                      <a:pt x="46" y="184"/>
                    </a:lnTo>
                    <a:lnTo>
                      <a:pt x="40" y="181"/>
                    </a:lnTo>
                    <a:lnTo>
                      <a:pt x="34" y="181"/>
                    </a:lnTo>
                    <a:lnTo>
                      <a:pt x="29" y="175"/>
                    </a:lnTo>
                    <a:lnTo>
                      <a:pt x="23" y="177"/>
                    </a:lnTo>
                    <a:lnTo>
                      <a:pt x="20" y="174"/>
                    </a:lnTo>
                    <a:lnTo>
                      <a:pt x="17" y="172"/>
                    </a:lnTo>
                    <a:lnTo>
                      <a:pt x="17" y="163"/>
                    </a:lnTo>
                    <a:lnTo>
                      <a:pt x="11" y="160"/>
                    </a:lnTo>
                    <a:lnTo>
                      <a:pt x="10" y="155"/>
                    </a:lnTo>
                    <a:lnTo>
                      <a:pt x="5" y="157"/>
                    </a:lnTo>
                    <a:lnTo>
                      <a:pt x="10" y="151"/>
                    </a:lnTo>
                    <a:lnTo>
                      <a:pt x="8" y="143"/>
                    </a:lnTo>
                    <a:lnTo>
                      <a:pt x="0" y="140"/>
                    </a:lnTo>
                    <a:lnTo>
                      <a:pt x="3" y="136"/>
                    </a:lnTo>
                    <a:lnTo>
                      <a:pt x="10" y="136"/>
                    </a:lnTo>
                    <a:lnTo>
                      <a:pt x="14" y="128"/>
                    </a:lnTo>
                    <a:lnTo>
                      <a:pt x="23" y="128"/>
                    </a:lnTo>
                    <a:lnTo>
                      <a:pt x="22" y="133"/>
                    </a:lnTo>
                    <a:lnTo>
                      <a:pt x="23" y="140"/>
                    </a:lnTo>
                    <a:lnTo>
                      <a:pt x="29" y="137"/>
                    </a:lnTo>
                    <a:lnTo>
                      <a:pt x="29" y="134"/>
                    </a:lnTo>
                    <a:lnTo>
                      <a:pt x="26" y="128"/>
                    </a:lnTo>
                    <a:lnTo>
                      <a:pt x="22" y="127"/>
                    </a:lnTo>
                    <a:lnTo>
                      <a:pt x="22" y="119"/>
                    </a:lnTo>
                    <a:lnTo>
                      <a:pt x="23" y="120"/>
                    </a:lnTo>
                    <a:lnTo>
                      <a:pt x="32" y="113"/>
                    </a:lnTo>
                    <a:lnTo>
                      <a:pt x="37" y="111"/>
                    </a:lnTo>
                    <a:lnTo>
                      <a:pt x="41" y="111"/>
                    </a:lnTo>
                    <a:lnTo>
                      <a:pt x="50" y="110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7" y="93"/>
                    </a:lnTo>
                    <a:lnTo>
                      <a:pt x="82" y="92"/>
                    </a:lnTo>
                    <a:lnTo>
                      <a:pt x="87" y="96"/>
                    </a:lnTo>
                    <a:lnTo>
                      <a:pt x="98" y="102"/>
                    </a:lnTo>
                    <a:lnTo>
                      <a:pt x="105" y="90"/>
                    </a:lnTo>
                    <a:lnTo>
                      <a:pt x="111" y="93"/>
                    </a:lnTo>
                    <a:lnTo>
                      <a:pt x="114" y="87"/>
                    </a:lnTo>
                    <a:lnTo>
                      <a:pt x="111" y="76"/>
                    </a:lnTo>
                    <a:lnTo>
                      <a:pt x="102" y="70"/>
                    </a:lnTo>
                    <a:lnTo>
                      <a:pt x="105" y="63"/>
                    </a:lnTo>
                    <a:lnTo>
                      <a:pt x="111" y="57"/>
                    </a:lnTo>
                    <a:lnTo>
                      <a:pt x="107" y="52"/>
                    </a:lnTo>
                    <a:lnTo>
                      <a:pt x="102" y="41"/>
                    </a:lnTo>
                    <a:lnTo>
                      <a:pt x="113" y="38"/>
                    </a:lnTo>
                    <a:lnTo>
                      <a:pt x="119" y="44"/>
                    </a:lnTo>
                    <a:lnTo>
                      <a:pt x="129" y="44"/>
                    </a:lnTo>
                    <a:lnTo>
                      <a:pt x="132" y="38"/>
                    </a:lnTo>
                    <a:lnTo>
                      <a:pt x="139" y="40"/>
                    </a:lnTo>
                    <a:lnTo>
                      <a:pt x="135" y="44"/>
                    </a:lnTo>
                    <a:lnTo>
                      <a:pt x="142" y="43"/>
                    </a:lnTo>
                    <a:lnTo>
                      <a:pt x="143" y="25"/>
                    </a:lnTo>
                    <a:lnTo>
                      <a:pt x="149" y="28"/>
                    </a:lnTo>
                    <a:lnTo>
                      <a:pt x="155" y="26"/>
                    </a:lnTo>
                    <a:lnTo>
                      <a:pt x="158" y="20"/>
                    </a:lnTo>
                    <a:lnTo>
                      <a:pt x="166" y="17"/>
                    </a:lnTo>
                    <a:lnTo>
                      <a:pt x="166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8" name="Freeform 5662">
                <a:extLst>
                  <a:ext uri="{FF2B5EF4-FFF2-40B4-BE49-F238E27FC236}">
                    <a16:creationId xmlns:a16="http://schemas.microsoft.com/office/drawing/2014/main" id="{6F5601A4-5CF4-610C-716E-4150190B3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971"/>
                <a:ext cx="29" cy="37"/>
              </a:xfrm>
              <a:custGeom>
                <a:avLst/>
                <a:gdLst>
                  <a:gd name="T0" fmla="*/ 47 w 57"/>
                  <a:gd name="T1" fmla="*/ 12 h 75"/>
                  <a:gd name="T2" fmla="*/ 34 w 57"/>
                  <a:gd name="T3" fmla="*/ 12 h 75"/>
                  <a:gd name="T4" fmla="*/ 30 w 57"/>
                  <a:gd name="T5" fmla="*/ 15 h 75"/>
                  <a:gd name="T6" fmla="*/ 21 w 57"/>
                  <a:gd name="T7" fmla="*/ 3 h 75"/>
                  <a:gd name="T8" fmla="*/ 9 w 57"/>
                  <a:gd name="T9" fmla="*/ 0 h 75"/>
                  <a:gd name="T10" fmla="*/ 0 w 57"/>
                  <a:gd name="T11" fmla="*/ 2 h 75"/>
                  <a:gd name="T12" fmla="*/ 0 w 57"/>
                  <a:gd name="T13" fmla="*/ 9 h 75"/>
                  <a:gd name="T14" fmla="*/ 9 w 57"/>
                  <a:gd name="T15" fmla="*/ 15 h 75"/>
                  <a:gd name="T16" fmla="*/ 16 w 57"/>
                  <a:gd name="T17" fmla="*/ 15 h 75"/>
                  <a:gd name="T18" fmla="*/ 15 w 57"/>
                  <a:gd name="T19" fmla="*/ 23 h 75"/>
                  <a:gd name="T20" fmla="*/ 10 w 57"/>
                  <a:gd name="T21" fmla="*/ 28 h 75"/>
                  <a:gd name="T22" fmla="*/ 9 w 57"/>
                  <a:gd name="T23" fmla="*/ 34 h 75"/>
                  <a:gd name="T24" fmla="*/ 12 w 57"/>
                  <a:gd name="T25" fmla="*/ 37 h 75"/>
                  <a:gd name="T26" fmla="*/ 12 w 57"/>
                  <a:gd name="T27" fmla="*/ 43 h 75"/>
                  <a:gd name="T28" fmla="*/ 21 w 57"/>
                  <a:gd name="T29" fmla="*/ 43 h 75"/>
                  <a:gd name="T30" fmla="*/ 21 w 57"/>
                  <a:gd name="T31" fmla="*/ 49 h 75"/>
                  <a:gd name="T32" fmla="*/ 9 w 57"/>
                  <a:gd name="T33" fmla="*/ 52 h 75"/>
                  <a:gd name="T34" fmla="*/ 9 w 57"/>
                  <a:gd name="T35" fmla="*/ 58 h 75"/>
                  <a:gd name="T36" fmla="*/ 18 w 57"/>
                  <a:gd name="T37" fmla="*/ 64 h 75"/>
                  <a:gd name="T38" fmla="*/ 24 w 57"/>
                  <a:gd name="T39" fmla="*/ 70 h 75"/>
                  <a:gd name="T40" fmla="*/ 28 w 57"/>
                  <a:gd name="T41" fmla="*/ 75 h 75"/>
                  <a:gd name="T42" fmla="*/ 33 w 57"/>
                  <a:gd name="T43" fmla="*/ 73 h 75"/>
                  <a:gd name="T44" fmla="*/ 45 w 57"/>
                  <a:gd name="T45" fmla="*/ 64 h 75"/>
                  <a:gd name="T46" fmla="*/ 38 w 57"/>
                  <a:gd name="T47" fmla="*/ 66 h 75"/>
                  <a:gd name="T48" fmla="*/ 51 w 57"/>
                  <a:gd name="T49" fmla="*/ 60 h 75"/>
                  <a:gd name="T50" fmla="*/ 53 w 57"/>
                  <a:gd name="T51" fmla="*/ 49 h 75"/>
                  <a:gd name="T52" fmla="*/ 45 w 57"/>
                  <a:gd name="T53" fmla="*/ 44 h 75"/>
                  <a:gd name="T54" fmla="*/ 48 w 57"/>
                  <a:gd name="T55" fmla="*/ 40 h 75"/>
                  <a:gd name="T56" fmla="*/ 57 w 57"/>
                  <a:gd name="T57" fmla="*/ 40 h 75"/>
                  <a:gd name="T58" fmla="*/ 54 w 57"/>
                  <a:gd name="T59" fmla="*/ 32 h 75"/>
                  <a:gd name="T60" fmla="*/ 57 w 57"/>
                  <a:gd name="T61" fmla="*/ 23 h 75"/>
                  <a:gd name="T62" fmla="*/ 57 w 57"/>
                  <a:gd name="T63" fmla="*/ 15 h 75"/>
                  <a:gd name="T64" fmla="*/ 47 w 57"/>
                  <a:gd name="T6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7" h="75">
                    <a:moveTo>
                      <a:pt x="47" y="12"/>
                    </a:moveTo>
                    <a:lnTo>
                      <a:pt x="34" y="12"/>
                    </a:lnTo>
                    <a:lnTo>
                      <a:pt x="30" y="15"/>
                    </a:lnTo>
                    <a:lnTo>
                      <a:pt x="21" y="3"/>
                    </a:lnTo>
                    <a:lnTo>
                      <a:pt x="9" y="0"/>
                    </a:lnTo>
                    <a:lnTo>
                      <a:pt x="0" y="2"/>
                    </a:lnTo>
                    <a:lnTo>
                      <a:pt x="0" y="9"/>
                    </a:lnTo>
                    <a:lnTo>
                      <a:pt x="9" y="15"/>
                    </a:lnTo>
                    <a:lnTo>
                      <a:pt x="16" y="15"/>
                    </a:lnTo>
                    <a:lnTo>
                      <a:pt x="15" y="23"/>
                    </a:lnTo>
                    <a:lnTo>
                      <a:pt x="10" y="28"/>
                    </a:lnTo>
                    <a:lnTo>
                      <a:pt x="9" y="34"/>
                    </a:lnTo>
                    <a:lnTo>
                      <a:pt x="12" y="37"/>
                    </a:lnTo>
                    <a:lnTo>
                      <a:pt x="12" y="43"/>
                    </a:lnTo>
                    <a:lnTo>
                      <a:pt x="21" y="43"/>
                    </a:lnTo>
                    <a:lnTo>
                      <a:pt x="21" y="49"/>
                    </a:lnTo>
                    <a:lnTo>
                      <a:pt x="9" y="52"/>
                    </a:lnTo>
                    <a:lnTo>
                      <a:pt x="9" y="58"/>
                    </a:lnTo>
                    <a:lnTo>
                      <a:pt x="18" y="64"/>
                    </a:lnTo>
                    <a:lnTo>
                      <a:pt x="24" y="70"/>
                    </a:lnTo>
                    <a:lnTo>
                      <a:pt x="28" y="75"/>
                    </a:lnTo>
                    <a:lnTo>
                      <a:pt x="33" y="73"/>
                    </a:lnTo>
                    <a:lnTo>
                      <a:pt x="45" y="64"/>
                    </a:lnTo>
                    <a:lnTo>
                      <a:pt x="38" y="66"/>
                    </a:lnTo>
                    <a:lnTo>
                      <a:pt x="51" y="60"/>
                    </a:lnTo>
                    <a:lnTo>
                      <a:pt x="53" y="49"/>
                    </a:lnTo>
                    <a:lnTo>
                      <a:pt x="45" y="44"/>
                    </a:lnTo>
                    <a:lnTo>
                      <a:pt x="48" y="40"/>
                    </a:lnTo>
                    <a:lnTo>
                      <a:pt x="57" y="40"/>
                    </a:lnTo>
                    <a:lnTo>
                      <a:pt x="54" y="32"/>
                    </a:lnTo>
                    <a:lnTo>
                      <a:pt x="57" y="23"/>
                    </a:lnTo>
                    <a:lnTo>
                      <a:pt x="57" y="15"/>
                    </a:lnTo>
                    <a:lnTo>
                      <a:pt x="47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09" name="Freeform 5663">
                <a:extLst>
                  <a:ext uri="{FF2B5EF4-FFF2-40B4-BE49-F238E27FC236}">
                    <a16:creationId xmlns:a16="http://schemas.microsoft.com/office/drawing/2014/main" id="{61D8958E-25EC-EADE-6F94-773E22F86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971"/>
                <a:ext cx="29" cy="37"/>
              </a:xfrm>
              <a:custGeom>
                <a:avLst/>
                <a:gdLst>
                  <a:gd name="T0" fmla="*/ 47 w 57"/>
                  <a:gd name="T1" fmla="*/ 12 h 75"/>
                  <a:gd name="T2" fmla="*/ 57 w 57"/>
                  <a:gd name="T3" fmla="*/ 15 h 75"/>
                  <a:gd name="T4" fmla="*/ 57 w 57"/>
                  <a:gd name="T5" fmla="*/ 23 h 75"/>
                  <a:gd name="T6" fmla="*/ 54 w 57"/>
                  <a:gd name="T7" fmla="*/ 32 h 75"/>
                  <a:gd name="T8" fmla="*/ 57 w 57"/>
                  <a:gd name="T9" fmla="*/ 40 h 75"/>
                  <a:gd name="T10" fmla="*/ 48 w 57"/>
                  <a:gd name="T11" fmla="*/ 40 h 75"/>
                  <a:gd name="T12" fmla="*/ 45 w 57"/>
                  <a:gd name="T13" fmla="*/ 44 h 75"/>
                  <a:gd name="T14" fmla="*/ 53 w 57"/>
                  <a:gd name="T15" fmla="*/ 49 h 75"/>
                  <a:gd name="T16" fmla="*/ 51 w 57"/>
                  <a:gd name="T17" fmla="*/ 60 h 75"/>
                  <a:gd name="T18" fmla="*/ 38 w 57"/>
                  <a:gd name="T19" fmla="*/ 66 h 75"/>
                  <a:gd name="T20" fmla="*/ 45 w 57"/>
                  <a:gd name="T21" fmla="*/ 64 h 75"/>
                  <a:gd name="T22" fmla="*/ 33 w 57"/>
                  <a:gd name="T23" fmla="*/ 73 h 75"/>
                  <a:gd name="T24" fmla="*/ 28 w 57"/>
                  <a:gd name="T25" fmla="*/ 75 h 75"/>
                  <a:gd name="T26" fmla="*/ 24 w 57"/>
                  <a:gd name="T27" fmla="*/ 70 h 75"/>
                  <a:gd name="T28" fmla="*/ 18 w 57"/>
                  <a:gd name="T29" fmla="*/ 64 h 75"/>
                  <a:gd name="T30" fmla="*/ 9 w 57"/>
                  <a:gd name="T31" fmla="*/ 58 h 75"/>
                  <a:gd name="T32" fmla="*/ 9 w 57"/>
                  <a:gd name="T33" fmla="*/ 52 h 75"/>
                  <a:gd name="T34" fmla="*/ 21 w 57"/>
                  <a:gd name="T35" fmla="*/ 49 h 75"/>
                  <a:gd name="T36" fmla="*/ 21 w 57"/>
                  <a:gd name="T37" fmla="*/ 43 h 75"/>
                  <a:gd name="T38" fmla="*/ 12 w 57"/>
                  <a:gd name="T39" fmla="*/ 43 h 75"/>
                  <a:gd name="T40" fmla="*/ 12 w 57"/>
                  <a:gd name="T41" fmla="*/ 37 h 75"/>
                  <a:gd name="T42" fmla="*/ 9 w 57"/>
                  <a:gd name="T43" fmla="*/ 34 h 75"/>
                  <a:gd name="T44" fmla="*/ 10 w 57"/>
                  <a:gd name="T45" fmla="*/ 28 h 75"/>
                  <a:gd name="T46" fmla="*/ 15 w 57"/>
                  <a:gd name="T47" fmla="*/ 23 h 75"/>
                  <a:gd name="T48" fmla="*/ 16 w 57"/>
                  <a:gd name="T49" fmla="*/ 15 h 75"/>
                  <a:gd name="T50" fmla="*/ 9 w 57"/>
                  <a:gd name="T51" fmla="*/ 15 h 75"/>
                  <a:gd name="T52" fmla="*/ 0 w 57"/>
                  <a:gd name="T53" fmla="*/ 9 h 75"/>
                  <a:gd name="T54" fmla="*/ 0 w 57"/>
                  <a:gd name="T55" fmla="*/ 2 h 75"/>
                  <a:gd name="T56" fmla="*/ 9 w 57"/>
                  <a:gd name="T57" fmla="*/ 0 h 75"/>
                  <a:gd name="T58" fmla="*/ 21 w 57"/>
                  <a:gd name="T59" fmla="*/ 3 h 75"/>
                  <a:gd name="T60" fmla="*/ 30 w 57"/>
                  <a:gd name="T61" fmla="*/ 15 h 75"/>
                  <a:gd name="T62" fmla="*/ 34 w 57"/>
                  <a:gd name="T63" fmla="*/ 12 h 75"/>
                  <a:gd name="T64" fmla="*/ 47 w 57"/>
                  <a:gd name="T6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7" h="75">
                    <a:moveTo>
                      <a:pt x="47" y="12"/>
                    </a:moveTo>
                    <a:lnTo>
                      <a:pt x="57" y="15"/>
                    </a:lnTo>
                    <a:lnTo>
                      <a:pt x="57" y="23"/>
                    </a:lnTo>
                    <a:lnTo>
                      <a:pt x="54" y="32"/>
                    </a:lnTo>
                    <a:lnTo>
                      <a:pt x="57" y="40"/>
                    </a:lnTo>
                    <a:lnTo>
                      <a:pt x="48" y="40"/>
                    </a:lnTo>
                    <a:lnTo>
                      <a:pt x="45" y="44"/>
                    </a:lnTo>
                    <a:lnTo>
                      <a:pt x="53" y="49"/>
                    </a:lnTo>
                    <a:lnTo>
                      <a:pt x="51" y="60"/>
                    </a:lnTo>
                    <a:lnTo>
                      <a:pt x="38" y="66"/>
                    </a:lnTo>
                    <a:lnTo>
                      <a:pt x="45" y="64"/>
                    </a:lnTo>
                    <a:lnTo>
                      <a:pt x="33" y="73"/>
                    </a:lnTo>
                    <a:lnTo>
                      <a:pt x="28" y="75"/>
                    </a:lnTo>
                    <a:lnTo>
                      <a:pt x="24" y="70"/>
                    </a:lnTo>
                    <a:lnTo>
                      <a:pt x="18" y="64"/>
                    </a:lnTo>
                    <a:lnTo>
                      <a:pt x="9" y="58"/>
                    </a:lnTo>
                    <a:lnTo>
                      <a:pt x="9" y="52"/>
                    </a:lnTo>
                    <a:lnTo>
                      <a:pt x="21" y="49"/>
                    </a:lnTo>
                    <a:lnTo>
                      <a:pt x="21" y="43"/>
                    </a:lnTo>
                    <a:lnTo>
                      <a:pt x="12" y="43"/>
                    </a:lnTo>
                    <a:lnTo>
                      <a:pt x="12" y="37"/>
                    </a:lnTo>
                    <a:lnTo>
                      <a:pt x="9" y="34"/>
                    </a:lnTo>
                    <a:lnTo>
                      <a:pt x="10" y="28"/>
                    </a:lnTo>
                    <a:lnTo>
                      <a:pt x="15" y="23"/>
                    </a:lnTo>
                    <a:lnTo>
                      <a:pt x="16" y="15"/>
                    </a:lnTo>
                    <a:lnTo>
                      <a:pt x="9" y="15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9" y="0"/>
                    </a:lnTo>
                    <a:lnTo>
                      <a:pt x="21" y="3"/>
                    </a:lnTo>
                    <a:lnTo>
                      <a:pt x="30" y="15"/>
                    </a:lnTo>
                    <a:lnTo>
                      <a:pt x="34" y="12"/>
                    </a:lnTo>
                    <a:lnTo>
                      <a:pt x="4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0" name="Freeform 5664">
                <a:extLst>
                  <a:ext uri="{FF2B5EF4-FFF2-40B4-BE49-F238E27FC236}">
                    <a16:creationId xmlns:a16="http://schemas.microsoft.com/office/drawing/2014/main" id="{ECBF551B-96AD-0CEA-7E66-C05410A8A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971"/>
                <a:ext cx="29" cy="37"/>
              </a:xfrm>
              <a:custGeom>
                <a:avLst/>
                <a:gdLst>
                  <a:gd name="T0" fmla="*/ 47 w 57"/>
                  <a:gd name="T1" fmla="*/ 12 h 75"/>
                  <a:gd name="T2" fmla="*/ 57 w 57"/>
                  <a:gd name="T3" fmla="*/ 15 h 75"/>
                  <a:gd name="T4" fmla="*/ 57 w 57"/>
                  <a:gd name="T5" fmla="*/ 23 h 75"/>
                  <a:gd name="T6" fmla="*/ 54 w 57"/>
                  <a:gd name="T7" fmla="*/ 32 h 75"/>
                  <a:gd name="T8" fmla="*/ 57 w 57"/>
                  <a:gd name="T9" fmla="*/ 40 h 75"/>
                  <a:gd name="T10" fmla="*/ 48 w 57"/>
                  <a:gd name="T11" fmla="*/ 40 h 75"/>
                  <a:gd name="T12" fmla="*/ 45 w 57"/>
                  <a:gd name="T13" fmla="*/ 44 h 75"/>
                  <a:gd name="T14" fmla="*/ 53 w 57"/>
                  <a:gd name="T15" fmla="*/ 49 h 75"/>
                  <a:gd name="T16" fmla="*/ 51 w 57"/>
                  <a:gd name="T17" fmla="*/ 60 h 75"/>
                  <a:gd name="T18" fmla="*/ 38 w 57"/>
                  <a:gd name="T19" fmla="*/ 66 h 75"/>
                  <a:gd name="T20" fmla="*/ 45 w 57"/>
                  <a:gd name="T21" fmla="*/ 64 h 75"/>
                  <a:gd name="T22" fmla="*/ 33 w 57"/>
                  <a:gd name="T23" fmla="*/ 73 h 75"/>
                  <a:gd name="T24" fmla="*/ 28 w 57"/>
                  <a:gd name="T25" fmla="*/ 75 h 75"/>
                  <a:gd name="T26" fmla="*/ 24 w 57"/>
                  <a:gd name="T27" fmla="*/ 70 h 75"/>
                  <a:gd name="T28" fmla="*/ 18 w 57"/>
                  <a:gd name="T29" fmla="*/ 64 h 75"/>
                  <a:gd name="T30" fmla="*/ 9 w 57"/>
                  <a:gd name="T31" fmla="*/ 58 h 75"/>
                  <a:gd name="T32" fmla="*/ 9 w 57"/>
                  <a:gd name="T33" fmla="*/ 52 h 75"/>
                  <a:gd name="T34" fmla="*/ 21 w 57"/>
                  <a:gd name="T35" fmla="*/ 49 h 75"/>
                  <a:gd name="T36" fmla="*/ 21 w 57"/>
                  <a:gd name="T37" fmla="*/ 43 h 75"/>
                  <a:gd name="T38" fmla="*/ 12 w 57"/>
                  <a:gd name="T39" fmla="*/ 43 h 75"/>
                  <a:gd name="T40" fmla="*/ 12 w 57"/>
                  <a:gd name="T41" fmla="*/ 37 h 75"/>
                  <a:gd name="T42" fmla="*/ 9 w 57"/>
                  <a:gd name="T43" fmla="*/ 34 h 75"/>
                  <a:gd name="T44" fmla="*/ 10 w 57"/>
                  <a:gd name="T45" fmla="*/ 28 h 75"/>
                  <a:gd name="T46" fmla="*/ 15 w 57"/>
                  <a:gd name="T47" fmla="*/ 23 h 75"/>
                  <a:gd name="T48" fmla="*/ 16 w 57"/>
                  <a:gd name="T49" fmla="*/ 15 h 75"/>
                  <a:gd name="T50" fmla="*/ 9 w 57"/>
                  <a:gd name="T51" fmla="*/ 15 h 75"/>
                  <a:gd name="T52" fmla="*/ 0 w 57"/>
                  <a:gd name="T53" fmla="*/ 9 h 75"/>
                  <a:gd name="T54" fmla="*/ 0 w 57"/>
                  <a:gd name="T55" fmla="*/ 2 h 75"/>
                  <a:gd name="T56" fmla="*/ 9 w 57"/>
                  <a:gd name="T57" fmla="*/ 0 h 75"/>
                  <a:gd name="T58" fmla="*/ 21 w 57"/>
                  <a:gd name="T59" fmla="*/ 3 h 75"/>
                  <a:gd name="T60" fmla="*/ 30 w 57"/>
                  <a:gd name="T61" fmla="*/ 15 h 75"/>
                  <a:gd name="T62" fmla="*/ 34 w 57"/>
                  <a:gd name="T63" fmla="*/ 12 h 75"/>
                  <a:gd name="T64" fmla="*/ 47 w 57"/>
                  <a:gd name="T6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7" h="75">
                    <a:moveTo>
                      <a:pt x="47" y="12"/>
                    </a:moveTo>
                    <a:lnTo>
                      <a:pt x="57" y="15"/>
                    </a:lnTo>
                    <a:lnTo>
                      <a:pt x="57" y="23"/>
                    </a:lnTo>
                    <a:lnTo>
                      <a:pt x="54" y="32"/>
                    </a:lnTo>
                    <a:lnTo>
                      <a:pt x="57" y="40"/>
                    </a:lnTo>
                    <a:lnTo>
                      <a:pt x="48" y="40"/>
                    </a:lnTo>
                    <a:lnTo>
                      <a:pt x="45" y="44"/>
                    </a:lnTo>
                    <a:lnTo>
                      <a:pt x="53" y="49"/>
                    </a:lnTo>
                    <a:lnTo>
                      <a:pt x="51" y="60"/>
                    </a:lnTo>
                    <a:lnTo>
                      <a:pt x="38" y="66"/>
                    </a:lnTo>
                    <a:lnTo>
                      <a:pt x="45" y="64"/>
                    </a:lnTo>
                    <a:lnTo>
                      <a:pt x="33" y="73"/>
                    </a:lnTo>
                    <a:lnTo>
                      <a:pt x="28" y="75"/>
                    </a:lnTo>
                    <a:lnTo>
                      <a:pt x="24" y="70"/>
                    </a:lnTo>
                    <a:lnTo>
                      <a:pt x="18" y="64"/>
                    </a:lnTo>
                    <a:lnTo>
                      <a:pt x="9" y="58"/>
                    </a:lnTo>
                    <a:lnTo>
                      <a:pt x="9" y="52"/>
                    </a:lnTo>
                    <a:lnTo>
                      <a:pt x="21" y="49"/>
                    </a:lnTo>
                    <a:lnTo>
                      <a:pt x="21" y="43"/>
                    </a:lnTo>
                    <a:lnTo>
                      <a:pt x="12" y="43"/>
                    </a:lnTo>
                    <a:lnTo>
                      <a:pt x="12" y="37"/>
                    </a:lnTo>
                    <a:lnTo>
                      <a:pt x="9" y="34"/>
                    </a:lnTo>
                    <a:lnTo>
                      <a:pt x="10" y="28"/>
                    </a:lnTo>
                    <a:lnTo>
                      <a:pt x="15" y="23"/>
                    </a:lnTo>
                    <a:lnTo>
                      <a:pt x="16" y="15"/>
                    </a:lnTo>
                    <a:lnTo>
                      <a:pt x="9" y="15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9" y="0"/>
                    </a:lnTo>
                    <a:lnTo>
                      <a:pt x="21" y="3"/>
                    </a:lnTo>
                    <a:lnTo>
                      <a:pt x="30" y="15"/>
                    </a:lnTo>
                    <a:lnTo>
                      <a:pt x="34" y="12"/>
                    </a:lnTo>
                    <a:lnTo>
                      <a:pt x="47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1" name="Freeform 5665">
                <a:extLst>
                  <a:ext uri="{FF2B5EF4-FFF2-40B4-BE49-F238E27FC236}">
                    <a16:creationId xmlns:a16="http://schemas.microsoft.com/office/drawing/2014/main" id="{013CEE26-1EF9-74E0-E233-3158CD5E7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976"/>
                <a:ext cx="41" cy="41"/>
              </a:xfrm>
              <a:custGeom>
                <a:avLst/>
                <a:gdLst>
                  <a:gd name="T0" fmla="*/ 41 w 82"/>
                  <a:gd name="T1" fmla="*/ 6 h 84"/>
                  <a:gd name="T2" fmla="*/ 34 w 82"/>
                  <a:gd name="T3" fmla="*/ 6 h 84"/>
                  <a:gd name="T4" fmla="*/ 25 w 82"/>
                  <a:gd name="T5" fmla="*/ 0 h 84"/>
                  <a:gd name="T6" fmla="*/ 20 w 82"/>
                  <a:gd name="T7" fmla="*/ 6 h 84"/>
                  <a:gd name="T8" fmla="*/ 12 w 82"/>
                  <a:gd name="T9" fmla="*/ 13 h 84"/>
                  <a:gd name="T10" fmla="*/ 14 w 82"/>
                  <a:gd name="T11" fmla="*/ 20 h 84"/>
                  <a:gd name="T12" fmla="*/ 23 w 82"/>
                  <a:gd name="T13" fmla="*/ 20 h 84"/>
                  <a:gd name="T14" fmla="*/ 12 w 82"/>
                  <a:gd name="T15" fmla="*/ 22 h 84"/>
                  <a:gd name="T16" fmla="*/ 9 w 82"/>
                  <a:gd name="T17" fmla="*/ 29 h 84"/>
                  <a:gd name="T18" fmla="*/ 2 w 82"/>
                  <a:gd name="T19" fmla="*/ 43 h 84"/>
                  <a:gd name="T20" fmla="*/ 8 w 82"/>
                  <a:gd name="T21" fmla="*/ 43 h 84"/>
                  <a:gd name="T22" fmla="*/ 3 w 82"/>
                  <a:gd name="T23" fmla="*/ 51 h 84"/>
                  <a:gd name="T24" fmla="*/ 0 w 82"/>
                  <a:gd name="T25" fmla="*/ 64 h 84"/>
                  <a:gd name="T26" fmla="*/ 3 w 82"/>
                  <a:gd name="T27" fmla="*/ 64 h 84"/>
                  <a:gd name="T28" fmla="*/ 9 w 82"/>
                  <a:gd name="T29" fmla="*/ 70 h 84"/>
                  <a:gd name="T30" fmla="*/ 17 w 82"/>
                  <a:gd name="T31" fmla="*/ 66 h 84"/>
                  <a:gd name="T32" fmla="*/ 17 w 82"/>
                  <a:gd name="T33" fmla="*/ 70 h 84"/>
                  <a:gd name="T34" fmla="*/ 23 w 82"/>
                  <a:gd name="T35" fmla="*/ 73 h 84"/>
                  <a:gd name="T36" fmla="*/ 29 w 82"/>
                  <a:gd name="T37" fmla="*/ 70 h 84"/>
                  <a:gd name="T38" fmla="*/ 34 w 82"/>
                  <a:gd name="T39" fmla="*/ 75 h 84"/>
                  <a:gd name="T40" fmla="*/ 32 w 82"/>
                  <a:gd name="T41" fmla="*/ 84 h 84"/>
                  <a:gd name="T42" fmla="*/ 43 w 82"/>
                  <a:gd name="T43" fmla="*/ 84 h 84"/>
                  <a:gd name="T44" fmla="*/ 46 w 82"/>
                  <a:gd name="T45" fmla="*/ 82 h 84"/>
                  <a:gd name="T46" fmla="*/ 40 w 82"/>
                  <a:gd name="T47" fmla="*/ 73 h 84"/>
                  <a:gd name="T48" fmla="*/ 41 w 82"/>
                  <a:gd name="T49" fmla="*/ 69 h 84"/>
                  <a:gd name="T50" fmla="*/ 46 w 82"/>
                  <a:gd name="T51" fmla="*/ 66 h 84"/>
                  <a:gd name="T52" fmla="*/ 75 w 82"/>
                  <a:gd name="T53" fmla="*/ 81 h 84"/>
                  <a:gd name="T54" fmla="*/ 79 w 82"/>
                  <a:gd name="T55" fmla="*/ 73 h 84"/>
                  <a:gd name="T56" fmla="*/ 82 w 82"/>
                  <a:gd name="T57" fmla="*/ 60 h 84"/>
                  <a:gd name="T58" fmla="*/ 76 w 82"/>
                  <a:gd name="T59" fmla="*/ 51 h 84"/>
                  <a:gd name="T60" fmla="*/ 58 w 82"/>
                  <a:gd name="T61" fmla="*/ 64 h 84"/>
                  <a:gd name="T62" fmla="*/ 53 w 82"/>
                  <a:gd name="T63" fmla="*/ 66 h 84"/>
                  <a:gd name="T64" fmla="*/ 49 w 82"/>
                  <a:gd name="T65" fmla="*/ 61 h 84"/>
                  <a:gd name="T66" fmla="*/ 43 w 82"/>
                  <a:gd name="T67" fmla="*/ 55 h 84"/>
                  <a:gd name="T68" fmla="*/ 34 w 82"/>
                  <a:gd name="T69" fmla="*/ 49 h 84"/>
                  <a:gd name="T70" fmla="*/ 34 w 82"/>
                  <a:gd name="T71" fmla="*/ 43 h 84"/>
                  <a:gd name="T72" fmla="*/ 46 w 82"/>
                  <a:gd name="T73" fmla="*/ 40 h 84"/>
                  <a:gd name="T74" fmla="*/ 46 w 82"/>
                  <a:gd name="T75" fmla="*/ 34 h 84"/>
                  <a:gd name="T76" fmla="*/ 37 w 82"/>
                  <a:gd name="T77" fmla="*/ 34 h 84"/>
                  <a:gd name="T78" fmla="*/ 37 w 82"/>
                  <a:gd name="T79" fmla="*/ 28 h 84"/>
                  <a:gd name="T80" fmla="*/ 34 w 82"/>
                  <a:gd name="T81" fmla="*/ 25 h 84"/>
                  <a:gd name="T82" fmla="*/ 35 w 82"/>
                  <a:gd name="T83" fmla="*/ 19 h 84"/>
                  <a:gd name="T84" fmla="*/ 40 w 82"/>
                  <a:gd name="T85" fmla="*/ 14 h 84"/>
                  <a:gd name="T86" fmla="*/ 41 w 82"/>
                  <a:gd name="T87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2" h="84">
                    <a:moveTo>
                      <a:pt x="41" y="6"/>
                    </a:moveTo>
                    <a:lnTo>
                      <a:pt x="34" y="6"/>
                    </a:lnTo>
                    <a:lnTo>
                      <a:pt x="25" y="0"/>
                    </a:lnTo>
                    <a:lnTo>
                      <a:pt x="20" y="6"/>
                    </a:lnTo>
                    <a:lnTo>
                      <a:pt x="12" y="13"/>
                    </a:lnTo>
                    <a:lnTo>
                      <a:pt x="14" y="20"/>
                    </a:lnTo>
                    <a:lnTo>
                      <a:pt x="23" y="20"/>
                    </a:lnTo>
                    <a:lnTo>
                      <a:pt x="12" y="22"/>
                    </a:lnTo>
                    <a:lnTo>
                      <a:pt x="9" y="29"/>
                    </a:lnTo>
                    <a:lnTo>
                      <a:pt x="2" y="43"/>
                    </a:lnTo>
                    <a:lnTo>
                      <a:pt x="8" y="43"/>
                    </a:lnTo>
                    <a:lnTo>
                      <a:pt x="3" y="51"/>
                    </a:lnTo>
                    <a:lnTo>
                      <a:pt x="0" y="64"/>
                    </a:lnTo>
                    <a:lnTo>
                      <a:pt x="3" y="64"/>
                    </a:lnTo>
                    <a:lnTo>
                      <a:pt x="9" y="70"/>
                    </a:lnTo>
                    <a:lnTo>
                      <a:pt x="17" y="66"/>
                    </a:lnTo>
                    <a:lnTo>
                      <a:pt x="17" y="70"/>
                    </a:lnTo>
                    <a:lnTo>
                      <a:pt x="23" y="73"/>
                    </a:lnTo>
                    <a:lnTo>
                      <a:pt x="29" y="70"/>
                    </a:lnTo>
                    <a:lnTo>
                      <a:pt x="34" y="75"/>
                    </a:lnTo>
                    <a:lnTo>
                      <a:pt x="32" y="84"/>
                    </a:lnTo>
                    <a:lnTo>
                      <a:pt x="43" y="84"/>
                    </a:lnTo>
                    <a:lnTo>
                      <a:pt x="46" y="82"/>
                    </a:lnTo>
                    <a:lnTo>
                      <a:pt x="40" y="73"/>
                    </a:lnTo>
                    <a:lnTo>
                      <a:pt x="41" y="69"/>
                    </a:lnTo>
                    <a:lnTo>
                      <a:pt x="46" y="66"/>
                    </a:lnTo>
                    <a:lnTo>
                      <a:pt x="75" y="81"/>
                    </a:lnTo>
                    <a:lnTo>
                      <a:pt x="79" y="73"/>
                    </a:lnTo>
                    <a:lnTo>
                      <a:pt x="82" y="60"/>
                    </a:lnTo>
                    <a:lnTo>
                      <a:pt x="76" y="51"/>
                    </a:lnTo>
                    <a:lnTo>
                      <a:pt x="58" y="64"/>
                    </a:lnTo>
                    <a:lnTo>
                      <a:pt x="53" y="66"/>
                    </a:lnTo>
                    <a:lnTo>
                      <a:pt x="49" y="61"/>
                    </a:lnTo>
                    <a:lnTo>
                      <a:pt x="43" y="55"/>
                    </a:lnTo>
                    <a:lnTo>
                      <a:pt x="34" y="49"/>
                    </a:lnTo>
                    <a:lnTo>
                      <a:pt x="34" y="43"/>
                    </a:lnTo>
                    <a:lnTo>
                      <a:pt x="46" y="40"/>
                    </a:lnTo>
                    <a:lnTo>
                      <a:pt x="46" y="34"/>
                    </a:lnTo>
                    <a:lnTo>
                      <a:pt x="37" y="34"/>
                    </a:lnTo>
                    <a:lnTo>
                      <a:pt x="37" y="28"/>
                    </a:lnTo>
                    <a:lnTo>
                      <a:pt x="34" y="25"/>
                    </a:lnTo>
                    <a:lnTo>
                      <a:pt x="35" y="19"/>
                    </a:lnTo>
                    <a:lnTo>
                      <a:pt x="40" y="14"/>
                    </a:lnTo>
                    <a:lnTo>
                      <a:pt x="41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2" name="Freeform 5666">
                <a:extLst>
                  <a:ext uri="{FF2B5EF4-FFF2-40B4-BE49-F238E27FC236}">
                    <a16:creationId xmlns:a16="http://schemas.microsoft.com/office/drawing/2014/main" id="{BED42562-6494-811F-541E-AB3593FE5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976"/>
                <a:ext cx="41" cy="41"/>
              </a:xfrm>
              <a:custGeom>
                <a:avLst/>
                <a:gdLst>
                  <a:gd name="T0" fmla="*/ 41 w 82"/>
                  <a:gd name="T1" fmla="*/ 6 h 84"/>
                  <a:gd name="T2" fmla="*/ 40 w 82"/>
                  <a:gd name="T3" fmla="*/ 14 h 84"/>
                  <a:gd name="T4" fmla="*/ 35 w 82"/>
                  <a:gd name="T5" fmla="*/ 19 h 84"/>
                  <a:gd name="T6" fmla="*/ 34 w 82"/>
                  <a:gd name="T7" fmla="*/ 25 h 84"/>
                  <a:gd name="T8" fmla="*/ 37 w 82"/>
                  <a:gd name="T9" fmla="*/ 28 h 84"/>
                  <a:gd name="T10" fmla="*/ 37 w 82"/>
                  <a:gd name="T11" fmla="*/ 34 h 84"/>
                  <a:gd name="T12" fmla="*/ 46 w 82"/>
                  <a:gd name="T13" fmla="*/ 34 h 84"/>
                  <a:gd name="T14" fmla="*/ 46 w 82"/>
                  <a:gd name="T15" fmla="*/ 40 h 84"/>
                  <a:gd name="T16" fmla="*/ 34 w 82"/>
                  <a:gd name="T17" fmla="*/ 43 h 84"/>
                  <a:gd name="T18" fmla="*/ 34 w 82"/>
                  <a:gd name="T19" fmla="*/ 49 h 84"/>
                  <a:gd name="T20" fmla="*/ 43 w 82"/>
                  <a:gd name="T21" fmla="*/ 55 h 84"/>
                  <a:gd name="T22" fmla="*/ 49 w 82"/>
                  <a:gd name="T23" fmla="*/ 61 h 84"/>
                  <a:gd name="T24" fmla="*/ 53 w 82"/>
                  <a:gd name="T25" fmla="*/ 66 h 84"/>
                  <a:gd name="T26" fmla="*/ 58 w 82"/>
                  <a:gd name="T27" fmla="*/ 64 h 84"/>
                  <a:gd name="T28" fmla="*/ 76 w 82"/>
                  <a:gd name="T29" fmla="*/ 51 h 84"/>
                  <a:gd name="T30" fmla="*/ 82 w 82"/>
                  <a:gd name="T31" fmla="*/ 60 h 84"/>
                  <a:gd name="T32" fmla="*/ 79 w 82"/>
                  <a:gd name="T33" fmla="*/ 73 h 84"/>
                  <a:gd name="T34" fmla="*/ 75 w 82"/>
                  <a:gd name="T35" fmla="*/ 81 h 84"/>
                  <a:gd name="T36" fmla="*/ 46 w 82"/>
                  <a:gd name="T37" fmla="*/ 66 h 84"/>
                  <a:gd name="T38" fmla="*/ 41 w 82"/>
                  <a:gd name="T39" fmla="*/ 69 h 84"/>
                  <a:gd name="T40" fmla="*/ 40 w 82"/>
                  <a:gd name="T41" fmla="*/ 73 h 84"/>
                  <a:gd name="T42" fmla="*/ 46 w 82"/>
                  <a:gd name="T43" fmla="*/ 82 h 84"/>
                  <a:gd name="T44" fmla="*/ 43 w 82"/>
                  <a:gd name="T45" fmla="*/ 84 h 84"/>
                  <a:gd name="T46" fmla="*/ 32 w 82"/>
                  <a:gd name="T47" fmla="*/ 84 h 84"/>
                  <a:gd name="T48" fmla="*/ 34 w 82"/>
                  <a:gd name="T49" fmla="*/ 75 h 84"/>
                  <a:gd name="T50" fmla="*/ 29 w 82"/>
                  <a:gd name="T51" fmla="*/ 70 h 84"/>
                  <a:gd name="T52" fmla="*/ 23 w 82"/>
                  <a:gd name="T53" fmla="*/ 73 h 84"/>
                  <a:gd name="T54" fmla="*/ 17 w 82"/>
                  <a:gd name="T55" fmla="*/ 70 h 84"/>
                  <a:gd name="T56" fmla="*/ 17 w 82"/>
                  <a:gd name="T57" fmla="*/ 66 h 84"/>
                  <a:gd name="T58" fmla="*/ 9 w 82"/>
                  <a:gd name="T59" fmla="*/ 70 h 84"/>
                  <a:gd name="T60" fmla="*/ 3 w 82"/>
                  <a:gd name="T61" fmla="*/ 64 h 84"/>
                  <a:gd name="T62" fmla="*/ 0 w 82"/>
                  <a:gd name="T63" fmla="*/ 64 h 84"/>
                  <a:gd name="T64" fmla="*/ 3 w 82"/>
                  <a:gd name="T65" fmla="*/ 51 h 84"/>
                  <a:gd name="T66" fmla="*/ 8 w 82"/>
                  <a:gd name="T67" fmla="*/ 43 h 84"/>
                  <a:gd name="T68" fmla="*/ 2 w 82"/>
                  <a:gd name="T69" fmla="*/ 43 h 84"/>
                  <a:gd name="T70" fmla="*/ 9 w 82"/>
                  <a:gd name="T71" fmla="*/ 29 h 84"/>
                  <a:gd name="T72" fmla="*/ 12 w 82"/>
                  <a:gd name="T73" fmla="*/ 22 h 84"/>
                  <a:gd name="T74" fmla="*/ 23 w 82"/>
                  <a:gd name="T75" fmla="*/ 20 h 84"/>
                  <a:gd name="T76" fmla="*/ 14 w 82"/>
                  <a:gd name="T77" fmla="*/ 20 h 84"/>
                  <a:gd name="T78" fmla="*/ 12 w 82"/>
                  <a:gd name="T79" fmla="*/ 13 h 84"/>
                  <a:gd name="T80" fmla="*/ 20 w 82"/>
                  <a:gd name="T81" fmla="*/ 6 h 84"/>
                  <a:gd name="T82" fmla="*/ 25 w 82"/>
                  <a:gd name="T83" fmla="*/ 0 h 84"/>
                  <a:gd name="T84" fmla="*/ 34 w 82"/>
                  <a:gd name="T85" fmla="*/ 6 h 84"/>
                  <a:gd name="T86" fmla="*/ 41 w 82"/>
                  <a:gd name="T87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2" h="84">
                    <a:moveTo>
                      <a:pt x="41" y="6"/>
                    </a:moveTo>
                    <a:lnTo>
                      <a:pt x="40" y="14"/>
                    </a:lnTo>
                    <a:lnTo>
                      <a:pt x="35" y="19"/>
                    </a:lnTo>
                    <a:lnTo>
                      <a:pt x="34" y="25"/>
                    </a:lnTo>
                    <a:lnTo>
                      <a:pt x="37" y="28"/>
                    </a:lnTo>
                    <a:lnTo>
                      <a:pt x="37" y="34"/>
                    </a:lnTo>
                    <a:lnTo>
                      <a:pt x="46" y="34"/>
                    </a:lnTo>
                    <a:lnTo>
                      <a:pt x="46" y="40"/>
                    </a:lnTo>
                    <a:lnTo>
                      <a:pt x="34" y="43"/>
                    </a:lnTo>
                    <a:lnTo>
                      <a:pt x="34" y="49"/>
                    </a:lnTo>
                    <a:lnTo>
                      <a:pt x="43" y="55"/>
                    </a:lnTo>
                    <a:lnTo>
                      <a:pt x="49" y="61"/>
                    </a:lnTo>
                    <a:lnTo>
                      <a:pt x="53" y="66"/>
                    </a:lnTo>
                    <a:lnTo>
                      <a:pt x="58" y="64"/>
                    </a:lnTo>
                    <a:lnTo>
                      <a:pt x="76" y="51"/>
                    </a:lnTo>
                    <a:lnTo>
                      <a:pt x="82" y="60"/>
                    </a:lnTo>
                    <a:lnTo>
                      <a:pt x="79" y="73"/>
                    </a:lnTo>
                    <a:lnTo>
                      <a:pt x="75" y="81"/>
                    </a:lnTo>
                    <a:lnTo>
                      <a:pt x="46" y="66"/>
                    </a:lnTo>
                    <a:lnTo>
                      <a:pt x="41" y="69"/>
                    </a:lnTo>
                    <a:lnTo>
                      <a:pt x="40" y="73"/>
                    </a:lnTo>
                    <a:lnTo>
                      <a:pt x="46" y="82"/>
                    </a:lnTo>
                    <a:lnTo>
                      <a:pt x="43" y="84"/>
                    </a:lnTo>
                    <a:lnTo>
                      <a:pt x="32" y="84"/>
                    </a:lnTo>
                    <a:lnTo>
                      <a:pt x="34" y="75"/>
                    </a:lnTo>
                    <a:lnTo>
                      <a:pt x="29" y="70"/>
                    </a:lnTo>
                    <a:lnTo>
                      <a:pt x="23" y="73"/>
                    </a:lnTo>
                    <a:lnTo>
                      <a:pt x="17" y="70"/>
                    </a:lnTo>
                    <a:lnTo>
                      <a:pt x="17" y="66"/>
                    </a:lnTo>
                    <a:lnTo>
                      <a:pt x="9" y="70"/>
                    </a:lnTo>
                    <a:lnTo>
                      <a:pt x="3" y="64"/>
                    </a:lnTo>
                    <a:lnTo>
                      <a:pt x="0" y="64"/>
                    </a:lnTo>
                    <a:lnTo>
                      <a:pt x="3" y="51"/>
                    </a:lnTo>
                    <a:lnTo>
                      <a:pt x="8" y="43"/>
                    </a:lnTo>
                    <a:lnTo>
                      <a:pt x="2" y="43"/>
                    </a:lnTo>
                    <a:lnTo>
                      <a:pt x="9" y="29"/>
                    </a:lnTo>
                    <a:lnTo>
                      <a:pt x="12" y="22"/>
                    </a:lnTo>
                    <a:lnTo>
                      <a:pt x="23" y="20"/>
                    </a:lnTo>
                    <a:lnTo>
                      <a:pt x="14" y="20"/>
                    </a:lnTo>
                    <a:lnTo>
                      <a:pt x="12" y="13"/>
                    </a:lnTo>
                    <a:lnTo>
                      <a:pt x="20" y="6"/>
                    </a:lnTo>
                    <a:lnTo>
                      <a:pt x="25" y="0"/>
                    </a:lnTo>
                    <a:lnTo>
                      <a:pt x="34" y="6"/>
                    </a:lnTo>
                    <a:lnTo>
                      <a:pt x="41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3" name="Freeform 5667">
                <a:extLst>
                  <a:ext uri="{FF2B5EF4-FFF2-40B4-BE49-F238E27FC236}">
                    <a16:creationId xmlns:a16="http://schemas.microsoft.com/office/drawing/2014/main" id="{E858E62B-FFA6-5F7E-B5FD-E590A11B9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976"/>
                <a:ext cx="41" cy="41"/>
              </a:xfrm>
              <a:custGeom>
                <a:avLst/>
                <a:gdLst>
                  <a:gd name="T0" fmla="*/ 41 w 82"/>
                  <a:gd name="T1" fmla="*/ 6 h 84"/>
                  <a:gd name="T2" fmla="*/ 40 w 82"/>
                  <a:gd name="T3" fmla="*/ 14 h 84"/>
                  <a:gd name="T4" fmla="*/ 35 w 82"/>
                  <a:gd name="T5" fmla="*/ 19 h 84"/>
                  <a:gd name="T6" fmla="*/ 34 w 82"/>
                  <a:gd name="T7" fmla="*/ 25 h 84"/>
                  <a:gd name="T8" fmla="*/ 37 w 82"/>
                  <a:gd name="T9" fmla="*/ 28 h 84"/>
                  <a:gd name="T10" fmla="*/ 37 w 82"/>
                  <a:gd name="T11" fmla="*/ 34 h 84"/>
                  <a:gd name="T12" fmla="*/ 46 w 82"/>
                  <a:gd name="T13" fmla="*/ 34 h 84"/>
                  <a:gd name="T14" fmla="*/ 46 w 82"/>
                  <a:gd name="T15" fmla="*/ 40 h 84"/>
                  <a:gd name="T16" fmla="*/ 34 w 82"/>
                  <a:gd name="T17" fmla="*/ 43 h 84"/>
                  <a:gd name="T18" fmla="*/ 34 w 82"/>
                  <a:gd name="T19" fmla="*/ 49 h 84"/>
                  <a:gd name="T20" fmla="*/ 43 w 82"/>
                  <a:gd name="T21" fmla="*/ 55 h 84"/>
                  <a:gd name="T22" fmla="*/ 49 w 82"/>
                  <a:gd name="T23" fmla="*/ 61 h 84"/>
                  <a:gd name="T24" fmla="*/ 53 w 82"/>
                  <a:gd name="T25" fmla="*/ 66 h 84"/>
                  <a:gd name="T26" fmla="*/ 58 w 82"/>
                  <a:gd name="T27" fmla="*/ 64 h 84"/>
                  <a:gd name="T28" fmla="*/ 76 w 82"/>
                  <a:gd name="T29" fmla="*/ 51 h 84"/>
                  <a:gd name="T30" fmla="*/ 82 w 82"/>
                  <a:gd name="T31" fmla="*/ 60 h 84"/>
                  <a:gd name="T32" fmla="*/ 79 w 82"/>
                  <a:gd name="T33" fmla="*/ 73 h 84"/>
                  <a:gd name="T34" fmla="*/ 75 w 82"/>
                  <a:gd name="T35" fmla="*/ 81 h 84"/>
                  <a:gd name="T36" fmla="*/ 46 w 82"/>
                  <a:gd name="T37" fmla="*/ 66 h 84"/>
                  <a:gd name="T38" fmla="*/ 41 w 82"/>
                  <a:gd name="T39" fmla="*/ 69 h 84"/>
                  <a:gd name="T40" fmla="*/ 40 w 82"/>
                  <a:gd name="T41" fmla="*/ 73 h 84"/>
                  <a:gd name="T42" fmla="*/ 46 w 82"/>
                  <a:gd name="T43" fmla="*/ 82 h 84"/>
                  <a:gd name="T44" fmla="*/ 43 w 82"/>
                  <a:gd name="T45" fmla="*/ 84 h 84"/>
                  <a:gd name="T46" fmla="*/ 32 w 82"/>
                  <a:gd name="T47" fmla="*/ 84 h 84"/>
                  <a:gd name="T48" fmla="*/ 34 w 82"/>
                  <a:gd name="T49" fmla="*/ 75 h 84"/>
                  <a:gd name="T50" fmla="*/ 29 w 82"/>
                  <a:gd name="T51" fmla="*/ 70 h 84"/>
                  <a:gd name="T52" fmla="*/ 23 w 82"/>
                  <a:gd name="T53" fmla="*/ 73 h 84"/>
                  <a:gd name="T54" fmla="*/ 17 w 82"/>
                  <a:gd name="T55" fmla="*/ 70 h 84"/>
                  <a:gd name="T56" fmla="*/ 17 w 82"/>
                  <a:gd name="T57" fmla="*/ 66 h 84"/>
                  <a:gd name="T58" fmla="*/ 9 w 82"/>
                  <a:gd name="T59" fmla="*/ 70 h 84"/>
                  <a:gd name="T60" fmla="*/ 3 w 82"/>
                  <a:gd name="T61" fmla="*/ 64 h 84"/>
                  <a:gd name="T62" fmla="*/ 0 w 82"/>
                  <a:gd name="T63" fmla="*/ 64 h 84"/>
                  <a:gd name="T64" fmla="*/ 3 w 82"/>
                  <a:gd name="T65" fmla="*/ 51 h 84"/>
                  <a:gd name="T66" fmla="*/ 8 w 82"/>
                  <a:gd name="T67" fmla="*/ 43 h 84"/>
                  <a:gd name="T68" fmla="*/ 2 w 82"/>
                  <a:gd name="T69" fmla="*/ 43 h 84"/>
                  <a:gd name="T70" fmla="*/ 9 w 82"/>
                  <a:gd name="T71" fmla="*/ 29 h 84"/>
                  <a:gd name="T72" fmla="*/ 12 w 82"/>
                  <a:gd name="T73" fmla="*/ 22 h 84"/>
                  <a:gd name="T74" fmla="*/ 23 w 82"/>
                  <a:gd name="T75" fmla="*/ 20 h 84"/>
                  <a:gd name="T76" fmla="*/ 14 w 82"/>
                  <a:gd name="T77" fmla="*/ 20 h 84"/>
                  <a:gd name="T78" fmla="*/ 12 w 82"/>
                  <a:gd name="T79" fmla="*/ 13 h 84"/>
                  <a:gd name="T80" fmla="*/ 20 w 82"/>
                  <a:gd name="T81" fmla="*/ 6 h 84"/>
                  <a:gd name="T82" fmla="*/ 25 w 82"/>
                  <a:gd name="T83" fmla="*/ 0 h 84"/>
                  <a:gd name="T84" fmla="*/ 34 w 82"/>
                  <a:gd name="T85" fmla="*/ 6 h 84"/>
                  <a:gd name="T86" fmla="*/ 41 w 82"/>
                  <a:gd name="T87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2" h="84">
                    <a:moveTo>
                      <a:pt x="41" y="6"/>
                    </a:moveTo>
                    <a:lnTo>
                      <a:pt x="40" y="14"/>
                    </a:lnTo>
                    <a:lnTo>
                      <a:pt x="35" y="19"/>
                    </a:lnTo>
                    <a:lnTo>
                      <a:pt x="34" y="25"/>
                    </a:lnTo>
                    <a:lnTo>
                      <a:pt x="37" y="28"/>
                    </a:lnTo>
                    <a:lnTo>
                      <a:pt x="37" y="34"/>
                    </a:lnTo>
                    <a:lnTo>
                      <a:pt x="46" y="34"/>
                    </a:lnTo>
                    <a:lnTo>
                      <a:pt x="46" y="40"/>
                    </a:lnTo>
                    <a:lnTo>
                      <a:pt x="34" y="43"/>
                    </a:lnTo>
                    <a:lnTo>
                      <a:pt x="34" y="49"/>
                    </a:lnTo>
                    <a:lnTo>
                      <a:pt x="43" y="55"/>
                    </a:lnTo>
                    <a:lnTo>
                      <a:pt x="49" y="61"/>
                    </a:lnTo>
                    <a:lnTo>
                      <a:pt x="53" y="66"/>
                    </a:lnTo>
                    <a:lnTo>
                      <a:pt x="58" y="64"/>
                    </a:lnTo>
                    <a:lnTo>
                      <a:pt x="76" y="51"/>
                    </a:lnTo>
                    <a:lnTo>
                      <a:pt x="82" y="60"/>
                    </a:lnTo>
                    <a:lnTo>
                      <a:pt x="79" y="73"/>
                    </a:lnTo>
                    <a:lnTo>
                      <a:pt x="75" y="81"/>
                    </a:lnTo>
                    <a:lnTo>
                      <a:pt x="46" y="66"/>
                    </a:lnTo>
                    <a:lnTo>
                      <a:pt x="41" y="69"/>
                    </a:lnTo>
                    <a:lnTo>
                      <a:pt x="40" y="73"/>
                    </a:lnTo>
                    <a:lnTo>
                      <a:pt x="46" y="82"/>
                    </a:lnTo>
                    <a:lnTo>
                      <a:pt x="43" y="84"/>
                    </a:lnTo>
                    <a:lnTo>
                      <a:pt x="32" y="84"/>
                    </a:lnTo>
                    <a:lnTo>
                      <a:pt x="34" y="75"/>
                    </a:lnTo>
                    <a:lnTo>
                      <a:pt x="29" y="70"/>
                    </a:lnTo>
                    <a:lnTo>
                      <a:pt x="23" y="73"/>
                    </a:lnTo>
                    <a:lnTo>
                      <a:pt x="17" y="70"/>
                    </a:lnTo>
                    <a:lnTo>
                      <a:pt x="17" y="66"/>
                    </a:lnTo>
                    <a:lnTo>
                      <a:pt x="9" y="70"/>
                    </a:lnTo>
                    <a:lnTo>
                      <a:pt x="3" y="64"/>
                    </a:lnTo>
                    <a:lnTo>
                      <a:pt x="0" y="64"/>
                    </a:lnTo>
                    <a:lnTo>
                      <a:pt x="3" y="51"/>
                    </a:lnTo>
                    <a:lnTo>
                      <a:pt x="8" y="43"/>
                    </a:lnTo>
                    <a:lnTo>
                      <a:pt x="2" y="43"/>
                    </a:lnTo>
                    <a:lnTo>
                      <a:pt x="9" y="29"/>
                    </a:lnTo>
                    <a:lnTo>
                      <a:pt x="12" y="22"/>
                    </a:lnTo>
                    <a:lnTo>
                      <a:pt x="23" y="20"/>
                    </a:lnTo>
                    <a:lnTo>
                      <a:pt x="14" y="20"/>
                    </a:lnTo>
                    <a:lnTo>
                      <a:pt x="12" y="13"/>
                    </a:lnTo>
                    <a:lnTo>
                      <a:pt x="20" y="6"/>
                    </a:lnTo>
                    <a:lnTo>
                      <a:pt x="25" y="0"/>
                    </a:lnTo>
                    <a:lnTo>
                      <a:pt x="34" y="6"/>
                    </a:lnTo>
                    <a:lnTo>
                      <a:pt x="41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4" name="Freeform 5668">
                <a:extLst>
                  <a:ext uri="{FF2B5EF4-FFF2-40B4-BE49-F238E27FC236}">
                    <a16:creationId xmlns:a16="http://schemas.microsoft.com/office/drawing/2014/main" id="{8B199A27-DB3D-164F-131F-52F2258BB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929"/>
                <a:ext cx="38" cy="50"/>
              </a:xfrm>
              <a:custGeom>
                <a:avLst/>
                <a:gdLst>
                  <a:gd name="T0" fmla="*/ 71 w 76"/>
                  <a:gd name="T1" fmla="*/ 7 h 98"/>
                  <a:gd name="T2" fmla="*/ 68 w 76"/>
                  <a:gd name="T3" fmla="*/ 1 h 98"/>
                  <a:gd name="T4" fmla="*/ 59 w 76"/>
                  <a:gd name="T5" fmla="*/ 3 h 98"/>
                  <a:gd name="T6" fmla="*/ 52 w 76"/>
                  <a:gd name="T7" fmla="*/ 0 h 98"/>
                  <a:gd name="T8" fmla="*/ 52 w 76"/>
                  <a:gd name="T9" fmla="*/ 4 h 98"/>
                  <a:gd name="T10" fmla="*/ 47 w 76"/>
                  <a:gd name="T11" fmla="*/ 6 h 98"/>
                  <a:gd name="T12" fmla="*/ 42 w 76"/>
                  <a:gd name="T13" fmla="*/ 10 h 98"/>
                  <a:gd name="T14" fmla="*/ 36 w 76"/>
                  <a:gd name="T15" fmla="*/ 13 h 98"/>
                  <a:gd name="T16" fmla="*/ 30 w 76"/>
                  <a:gd name="T17" fmla="*/ 12 h 98"/>
                  <a:gd name="T18" fmla="*/ 29 w 76"/>
                  <a:gd name="T19" fmla="*/ 19 h 98"/>
                  <a:gd name="T20" fmla="*/ 33 w 76"/>
                  <a:gd name="T21" fmla="*/ 24 h 98"/>
                  <a:gd name="T22" fmla="*/ 35 w 76"/>
                  <a:gd name="T23" fmla="*/ 30 h 98"/>
                  <a:gd name="T24" fmla="*/ 29 w 76"/>
                  <a:gd name="T25" fmla="*/ 32 h 98"/>
                  <a:gd name="T26" fmla="*/ 29 w 76"/>
                  <a:gd name="T27" fmla="*/ 38 h 98"/>
                  <a:gd name="T28" fmla="*/ 24 w 76"/>
                  <a:gd name="T29" fmla="*/ 38 h 98"/>
                  <a:gd name="T30" fmla="*/ 21 w 76"/>
                  <a:gd name="T31" fmla="*/ 32 h 98"/>
                  <a:gd name="T32" fmla="*/ 17 w 76"/>
                  <a:gd name="T33" fmla="*/ 35 h 98"/>
                  <a:gd name="T34" fmla="*/ 9 w 76"/>
                  <a:gd name="T35" fmla="*/ 47 h 98"/>
                  <a:gd name="T36" fmla="*/ 17 w 76"/>
                  <a:gd name="T37" fmla="*/ 53 h 98"/>
                  <a:gd name="T38" fmla="*/ 12 w 76"/>
                  <a:gd name="T39" fmla="*/ 59 h 98"/>
                  <a:gd name="T40" fmla="*/ 14 w 76"/>
                  <a:gd name="T41" fmla="*/ 65 h 98"/>
                  <a:gd name="T42" fmla="*/ 3 w 76"/>
                  <a:gd name="T43" fmla="*/ 65 h 98"/>
                  <a:gd name="T44" fmla="*/ 0 w 76"/>
                  <a:gd name="T45" fmla="*/ 68 h 98"/>
                  <a:gd name="T46" fmla="*/ 4 w 76"/>
                  <a:gd name="T47" fmla="*/ 76 h 98"/>
                  <a:gd name="T48" fmla="*/ 4 w 76"/>
                  <a:gd name="T49" fmla="*/ 80 h 98"/>
                  <a:gd name="T50" fmla="*/ 14 w 76"/>
                  <a:gd name="T51" fmla="*/ 85 h 98"/>
                  <a:gd name="T52" fmla="*/ 23 w 76"/>
                  <a:gd name="T53" fmla="*/ 83 h 98"/>
                  <a:gd name="T54" fmla="*/ 35 w 76"/>
                  <a:gd name="T55" fmla="*/ 86 h 98"/>
                  <a:gd name="T56" fmla="*/ 44 w 76"/>
                  <a:gd name="T57" fmla="*/ 98 h 98"/>
                  <a:gd name="T58" fmla="*/ 48 w 76"/>
                  <a:gd name="T59" fmla="*/ 95 h 98"/>
                  <a:gd name="T60" fmla="*/ 61 w 76"/>
                  <a:gd name="T61" fmla="*/ 95 h 98"/>
                  <a:gd name="T62" fmla="*/ 65 w 76"/>
                  <a:gd name="T63" fmla="*/ 95 h 98"/>
                  <a:gd name="T64" fmla="*/ 71 w 76"/>
                  <a:gd name="T65" fmla="*/ 89 h 98"/>
                  <a:gd name="T66" fmla="*/ 71 w 76"/>
                  <a:gd name="T67" fmla="*/ 80 h 98"/>
                  <a:gd name="T68" fmla="*/ 76 w 76"/>
                  <a:gd name="T69" fmla="*/ 80 h 98"/>
                  <a:gd name="T70" fmla="*/ 71 w 76"/>
                  <a:gd name="T71" fmla="*/ 74 h 98"/>
                  <a:gd name="T72" fmla="*/ 65 w 76"/>
                  <a:gd name="T73" fmla="*/ 76 h 98"/>
                  <a:gd name="T74" fmla="*/ 62 w 76"/>
                  <a:gd name="T75" fmla="*/ 73 h 98"/>
                  <a:gd name="T76" fmla="*/ 59 w 76"/>
                  <a:gd name="T77" fmla="*/ 71 h 98"/>
                  <a:gd name="T78" fmla="*/ 59 w 76"/>
                  <a:gd name="T79" fmla="*/ 62 h 98"/>
                  <a:gd name="T80" fmla="*/ 53 w 76"/>
                  <a:gd name="T81" fmla="*/ 59 h 98"/>
                  <a:gd name="T82" fmla="*/ 52 w 76"/>
                  <a:gd name="T83" fmla="*/ 54 h 98"/>
                  <a:gd name="T84" fmla="*/ 47 w 76"/>
                  <a:gd name="T85" fmla="*/ 56 h 98"/>
                  <a:gd name="T86" fmla="*/ 52 w 76"/>
                  <a:gd name="T87" fmla="*/ 50 h 98"/>
                  <a:gd name="T88" fmla="*/ 50 w 76"/>
                  <a:gd name="T89" fmla="*/ 42 h 98"/>
                  <a:gd name="T90" fmla="*/ 42 w 76"/>
                  <a:gd name="T91" fmla="*/ 39 h 98"/>
                  <a:gd name="T92" fmla="*/ 45 w 76"/>
                  <a:gd name="T93" fmla="*/ 35 h 98"/>
                  <a:gd name="T94" fmla="*/ 52 w 76"/>
                  <a:gd name="T95" fmla="*/ 35 h 98"/>
                  <a:gd name="T96" fmla="*/ 56 w 76"/>
                  <a:gd name="T97" fmla="*/ 27 h 98"/>
                  <a:gd name="T98" fmla="*/ 65 w 76"/>
                  <a:gd name="T99" fmla="*/ 27 h 98"/>
                  <a:gd name="T100" fmla="*/ 64 w 76"/>
                  <a:gd name="T101" fmla="*/ 32 h 98"/>
                  <a:gd name="T102" fmla="*/ 65 w 76"/>
                  <a:gd name="T103" fmla="*/ 39 h 98"/>
                  <a:gd name="T104" fmla="*/ 71 w 76"/>
                  <a:gd name="T105" fmla="*/ 36 h 98"/>
                  <a:gd name="T106" fmla="*/ 71 w 76"/>
                  <a:gd name="T107" fmla="*/ 33 h 98"/>
                  <a:gd name="T108" fmla="*/ 68 w 76"/>
                  <a:gd name="T109" fmla="*/ 27 h 98"/>
                  <a:gd name="T110" fmla="*/ 64 w 76"/>
                  <a:gd name="T111" fmla="*/ 26 h 98"/>
                  <a:gd name="T112" fmla="*/ 64 w 76"/>
                  <a:gd name="T113" fmla="*/ 18 h 98"/>
                  <a:gd name="T114" fmla="*/ 65 w 76"/>
                  <a:gd name="T115" fmla="*/ 10 h 98"/>
                  <a:gd name="T116" fmla="*/ 71 w 76"/>
                  <a:gd name="T117" fmla="*/ 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6" h="98">
                    <a:moveTo>
                      <a:pt x="71" y="7"/>
                    </a:moveTo>
                    <a:lnTo>
                      <a:pt x="68" y="1"/>
                    </a:lnTo>
                    <a:lnTo>
                      <a:pt x="59" y="3"/>
                    </a:lnTo>
                    <a:lnTo>
                      <a:pt x="52" y="0"/>
                    </a:lnTo>
                    <a:lnTo>
                      <a:pt x="52" y="4"/>
                    </a:lnTo>
                    <a:lnTo>
                      <a:pt x="47" y="6"/>
                    </a:lnTo>
                    <a:lnTo>
                      <a:pt x="42" y="10"/>
                    </a:lnTo>
                    <a:lnTo>
                      <a:pt x="36" y="13"/>
                    </a:lnTo>
                    <a:lnTo>
                      <a:pt x="30" y="12"/>
                    </a:lnTo>
                    <a:lnTo>
                      <a:pt x="29" y="19"/>
                    </a:lnTo>
                    <a:lnTo>
                      <a:pt x="33" y="24"/>
                    </a:lnTo>
                    <a:lnTo>
                      <a:pt x="35" y="30"/>
                    </a:lnTo>
                    <a:lnTo>
                      <a:pt x="29" y="32"/>
                    </a:lnTo>
                    <a:lnTo>
                      <a:pt x="29" y="38"/>
                    </a:lnTo>
                    <a:lnTo>
                      <a:pt x="24" y="38"/>
                    </a:lnTo>
                    <a:lnTo>
                      <a:pt x="21" y="32"/>
                    </a:lnTo>
                    <a:lnTo>
                      <a:pt x="17" y="35"/>
                    </a:lnTo>
                    <a:lnTo>
                      <a:pt x="9" y="47"/>
                    </a:lnTo>
                    <a:lnTo>
                      <a:pt x="17" y="53"/>
                    </a:lnTo>
                    <a:lnTo>
                      <a:pt x="12" y="59"/>
                    </a:lnTo>
                    <a:lnTo>
                      <a:pt x="14" y="65"/>
                    </a:lnTo>
                    <a:lnTo>
                      <a:pt x="3" y="65"/>
                    </a:lnTo>
                    <a:lnTo>
                      <a:pt x="0" y="68"/>
                    </a:lnTo>
                    <a:lnTo>
                      <a:pt x="4" y="76"/>
                    </a:lnTo>
                    <a:lnTo>
                      <a:pt x="4" y="80"/>
                    </a:lnTo>
                    <a:lnTo>
                      <a:pt x="14" y="85"/>
                    </a:lnTo>
                    <a:lnTo>
                      <a:pt x="23" y="83"/>
                    </a:lnTo>
                    <a:lnTo>
                      <a:pt x="35" y="86"/>
                    </a:lnTo>
                    <a:lnTo>
                      <a:pt x="44" y="98"/>
                    </a:lnTo>
                    <a:lnTo>
                      <a:pt x="48" y="95"/>
                    </a:lnTo>
                    <a:lnTo>
                      <a:pt x="61" y="95"/>
                    </a:lnTo>
                    <a:lnTo>
                      <a:pt x="65" y="95"/>
                    </a:lnTo>
                    <a:lnTo>
                      <a:pt x="71" y="89"/>
                    </a:lnTo>
                    <a:lnTo>
                      <a:pt x="71" y="80"/>
                    </a:lnTo>
                    <a:lnTo>
                      <a:pt x="76" y="80"/>
                    </a:lnTo>
                    <a:lnTo>
                      <a:pt x="71" y="74"/>
                    </a:lnTo>
                    <a:lnTo>
                      <a:pt x="65" y="76"/>
                    </a:lnTo>
                    <a:lnTo>
                      <a:pt x="62" y="73"/>
                    </a:lnTo>
                    <a:lnTo>
                      <a:pt x="59" y="71"/>
                    </a:lnTo>
                    <a:lnTo>
                      <a:pt x="59" y="62"/>
                    </a:lnTo>
                    <a:lnTo>
                      <a:pt x="53" y="59"/>
                    </a:lnTo>
                    <a:lnTo>
                      <a:pt x="52" y="54"/>
                    </a:lnTo>
                    <a:lnTo>
                      <a:pt x="47" y="56"/>
                    </a:lnTo>
                    <a:lnTo>
                      <a:pt x="52" y="50"/>
                    </a:lnTo>
                    <a:lnTo>
                      <a:pt x="50" y="42"/>
                    </a:lnTo>
                    <a:lnTo>
                      <a:pt x="42" y="39"/>
                    </a:lnTo>
                    <a:lnTo>
                      <a:pt x="45" y="35"/>
                    </a:lnTo>
                    <a:lnTo>
                      <a:pt x="52" y="35"/>
                    </a:lnTo>
                    <a:lnTo>
                      <a:pt x="56" y="27"/>
                    </a:lnTo>
                    <a:lnTo>
                      <a:pt x="65" y="27"/>
                    </a:lnTo>
                    <a:lnTo>
                      <a:pt x="64" y="32"/>
                    </a:lnTo>
                    <a:lnTo>
                      <a:pt x="65" y="39"/>
                    </a:lnTo>
                    <a:lnTo>
                      <a:pt x="71" y="36"/>
                    </a:lnTo>
                    <a:lnTo>
                      <a:pt x="71" y="33"/>
                    </a:lnTo>
                    <a:lnTo>
                      <a:pt x="68" y="27"/>
                    </a:lnTo>
                    <a:lnTo>
                      <a:pt x="64" y="26"/>
                    </a:lnTo>
                    <a:lnTo>
                      <a:pt x="64" y="18"/>
                    </a:lnTo>
                    <a:lnTo>
                      <a:pt x="65" y="10"/>
                    </a:lnTo>
                    <a:lnTo>
                      <a:pt x="71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5" name="Freeform 5669">
                <a:extLst>
                  <a:ext uri="{FF2B5EF4-FFF2-40B4-BE49-F238E27FC236}">
                    <a16:creationId xmlns:a16="http://schemas.microsoft.com/office/drawing/2014/main" id="{AF8D698E-CD3D-07EA-72CF-38D56C6D6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929"/>
                <a:ext cx="38" cy="50"/>
              </a:xfrm>
              <a:custGeom>
                <a:avLst/>
                <a:gdLst>
                  <a:gd name="T0" fmla="*/ 71 w 76"/>
                  <a:gd name="T1" fmla="*/ 7 h 98"/>
                  <a:gd name="T2" fmla="*/ 65 w 76"/>
                  <a:gd name="T3" fmla="*/ 10 h 98"/>
                  <a:gd name="T4" fmla="*/ 64 w 76"/>
                  <a:gd name="T5" fmla="*/ 18 h 98"/>
                  <a:gd name="T6" fmla="*/ 64 w 76"/>
                  <a:gd name="T7" fmla="*/ 26 h 98"/>
                  <a:gd name="T8" fmla="*/ 68 w 76"/>
                  <a:gd name="T9" fmla="*/ 27 h 98"/>
                  <a:gd name="T10" fmla="*/ 71 w 76"/>
                  <a:gd name="T11" fmla="*/ 33 h 98"/>
                  <a:gd name="T12" fmla="*/ 71 w 76"/>
                  <a:gd name="T13" fmla="*/ 36 h 98"/>
                  <a:gd name="T14" fmla="*/ 65 w 76"/>
                  <a:gd name="T15" fmla="*/ 39 h 98"/>
                  <a:gd name="T16" fmla="*/ 64 w 76"/>
                  <a:gd name="T17" fmla="*/ 32 h 98"/>
                  <a:gd name="T18" fmla="*/ 65 w 76"/>
                  <a:gd name="T19" fmla="*/ 27 h 98"/>
                  <a:gd name="T20" fmla="*/ 56 w 76"/>
                  <a:gd name="T21" fmla="*/ 27 h 98"/>
                  <a:gd name="T22" fmla="*/ 52 w 76"/>
                  <a:gd name="T23" fmla="*/ 35 h 98"/>
                  <a:gd name="T24" fmla="*/ 45 w 76"/>
                  <a:gd name="T25" fmla="*/ 35 h 98"/>
                  <a:gd name="T26" fmla="*/ 42 w 76"/>
                  <a:gd name="T27" fmla="*/ 39 h 98"/>
                  <a:gd name="T28" fmla="*/ 50 w 76"/>
                  <a:gd name="T29" fmla="*/ 42 h 98"/>
                  <a:gd name="T30" fmla="*/ 52 w 76"/>
                  <a:gd name="T31" fmla="*/ 50 h 98"/>
                  <a:gd name="T32" fmla="*/ 47 w 76"/>
                  <a:gd name="T33" fmla="*/ 56 h 98"/>
                  <a:gd name="T34" fmla="*/ 52 w 76"/>
                  <a:gd name="T35" fmla="*/ 54 h 98"/>
                  <a:gd name="T36" fmla="*/ 53 w 76"/>
                  <a:gd name="T37" fmla="*/ 59 h 98"/>
                  <a:gd name="T38" fmla="*/ 59 w 76"/>
                  <a:gd name="T39" fmla="*/ 62 h 98"/>
                  <a:gd name="T40" fmla="*/ 59 w 76"/>
                  <a:gd name="T41" fmla="*/ 71 h 98"/>
                  <a:gd name="T42" fmla="*/ 62 w 76"/>
                  <a:gd name="T43" fmla="*/ 73 h 98"/>
                  <a:gd name="T44" fmla="*/ 65 w 76"/>
                  <a:gd name="T45" fmla="*/ 76 h 98"/>
                  <a:gd name="T46" fmla="*/ 71 w 76"/>
                  <a:gd name="T47" fmla="*/ 74 h 98"/>
                  <a:gd name="T48" fmla="*/ 76 w 76"/>
                  <a:gd name="T49" fmla="*/ 80 h 98"/>
                  <a:gd name="T50" fmla="*/ 71 w 76"/>
                  <a:gd name="T51" fmla="*/ 80 h 98"/>
                  <a:gd name="T52" fmla="*/ 71 w 76"/>
                  <a:gd name="T53" fmla="*/ 89 h 98"/>
                  <a:gd name="T54" fmla="*/ 65 w 76"/>
                  <a:gd name="T55" fmla="*/ 95 h 98"/>
                  <a:gd name="T56" fmla="*/ 61 w 76"/>
                  <a:gd name="T57" fmla="*/ 95 h 98"/>
                  <a:gd name="T58" fmla="*/ 48 w 76"/>
                  <a:gd name="T59" fmla="*/ 95 h 98"/>
                  <a:gd name="T60" fmla="*/ 44 w 76"/>
                  <a:gd name="T61" fmla="*/ 98 h 98"/>
                  <a:gd name="T62" fmla="*/ 35 w 76"/>
                  <a:gd name="T63" fmla="*/ 86 h 98"/>
                  <a:gd name="T64" fmla="*/ 23 w 76"/>
                  <a:gd name="T65" fmla="*/ 83 h 98"/>
                  <a:gd name="T66" fmla="*/ 14 w 76"/>
                  <a:gd name="T67" fmla="*/ 85 h 98"/>
                  <a:gd name="T68" fmla="*/ 4 w 76"/>
                  <a:gd name="T69" fmla="*/ 80 h 98"/>
                  <a:gd name="T70" fmla="*/ 4 w 76"/>
                  <a:gd name="T71" fmla="*/ 76 h 98"/>
                  <a:gd name="T72" fmla="*/ 0 w 76"/>
                  <a:gd name="T73" fmla="*/ 68 h 98"/>
                  <a:gd name="T74" fmla="*/ 3 w 76"/>
                  <a:gd name="T75" fmla="*/ 65 h 98"/>
                  <a:gd name="T76" fmla="*/ 14 w 76"/>
                  <a:gd name="T77" fmla="*/ 65 h 98"/>
                  <a:gd name="T78" fmla="*/ 12 w 76"/>
                  <a:gd name="T79" fmla="*/ 59 h 98"/>
                  <a:gd name="T80" fmla="*/ 17 w 76"/>
                  <a:gd name="T81" fmla="*/ 53 h 98"/>
                  <a:gd name="T82" fmla="*/ 9 w 76"/>
                  <a:gd name="T83" fmla="*/ 47 h 98"/>
                  <a:gd name="T84" fmla="*/ 17 w 76"/>
                  <a:gd name="T85" fmla="*/ 35 h 98"/>
                  <a:gd name="T86" fmla="*/ 21 w 76"/>
                  <a:gd name="T87" fmla="*/ 32 h 98"/>
                  <a:gd name="T88" fmla="*/ 24 w 76"/>
                  <a:gd name="T89" fmla="*/ 38 h 98"/>
                  <a:gd name="T90" fmla="*/ 29 w 76"/>
                  <a:gd name="T91" fmla="*/ 38 h 98"/>
                  <a:gd name="T92" fmla="*/ 29 w 76"/>
                  <a:gd name="T93" fmla="*/ 32 h 98"/>
                  <a:gd name="T94" fmla="*/ 35 w 76"/>
                  <a:gd name="T95" fmla="*/ 30 h 98"/>
                  <a:gd name="T96" fmla="*/ 33 w 76"/>
                  <a:gd name="T97" fmla="*/ 24 h 98"/>
                  <a:gd name="T98" fmla="*/ 29 w 76"/>
                  <a:gd name="T99" fmla="*/ 19 h 98"/>
                  <a:gd name="T100" fmla="*/ 30 w 76"/>
                  <a:gd name="T101" fmla="*/ 12 h 98"/>
                  <a:gd name="T102" fmla="*/ 36 w 76"/>
                  <a:gd name="T103" fmla="*/ 13 h 98"/>
                  <a:gd name="T104" fmla="*/ 42 w 76"/>
                  <a:gd name="T105" fmla="*/ 10 h 98"/>
                  <a:gd name="T106" fmla="*/ 47 w 76"/>
                  <a:gd name="T107" fmla="*/ 6 h 98"/>
                  <a:gd name="T108" fmla="*/ 52 w 76"/>
                  <a:gd name="T109" fmla="*/ 4 h 98"/>
                  <a:gd name="T110" fmla="*/ 52 w 76"/>
                  <a:gd name="T111" fmla="*/ 0 h 98"/>
                  <a:gd name="T112" fmla="*/ 59 w 76"/>
                  <a:gd name="T113" fmla="*/ 3 h 98"/>
                  <a:gd name="T114" fmla="*/ 68 w 76"/>
                  <a:gd name="T115" fmla="*/ 1 h 98"/>
                  <a:gd name="T116" fmla="*/ 71 w 76"/>
                  <a:gd name="T117" fmla="*/ 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6" h="98">
                    <a:moveTo>
                      <a:pt x="71" y="7"/>
                    </a:moveTo>
                    <a:lnTo>
                      <a:pt x="65" y="10"/>
                    </a:lnTo>
                    <a:lnTo>
                      <a:pt x="64" y="18"/>
                    </a:lnTo>
                    <a:lnTo>
                      <a:pt x="64" y="26"/>
                    </a:lnTo>
                    <a:lnTo>
                      <a:pt x="68" y="27"/>
                    </a:lnTo>
                    <a:lnTo>
                      <a:pt x="71" y="33"/>
                    </a:lnTo>
                    <a:lnTo>
                      <a:pt x="71" y="36"/>
                    </a:lnTo>
                    <a:lnTo>
                      <a:pt x="65" y="39"/>
                    </a:lnTo>
                    <a:lnTo>
                      <a:pt x="64" y="32"/>
                    </a:lnTo>
                    <a:lnTo>
                      <a:pt x="65" y="27"/>
                    </a:lnTo>
                    <a:lnTo>
                      <a:pt x="56" y="27"/>
                    </a:lnTo>
                    <a:lnTo>
                      <a:pt x="52" y="35"/>
                    </a:lnTo>
                    <a:lnTo>
                      <a:pt x="45" y="35"/>
                    </a:lnTo>
                    <a:lnTo>
                      <a:pt x="42" y="39"/>
                    </a:lnTo>
                    <a:lnTo>
                      <a:pt x="50" y="42"/>
                    </a:lnTo>
                    <a:lnTo>
                      <a:pt x="52" y="50"/>
                    </a:lnTo>
                    <a:lnTo>
                      <a:pt x="47" y="56"/>
                    </a:lnTo>
                    <a:lnTo>
                      <a:pt x="52" y="54"/>
                    </a:lnTo>
                    <a:lnTo>
                      <a:pt x="53" y="59"/>
                    </a:lnTo>
                    <a:lnTo>
                      <a:pt x="59" y="62"/>
                    </a:lnTo>
                    <a:lnTo>
                      <a:pt x="59" y="71"/>
                    </a:lnTo>
                    <a:lnTo>
                      <a:pt x="62" y="73"/>
                    </a:lnTo>
                    <a:lnTo>
                      <a:pt x="65" y="76"/>
                    </a:lnTo>
                    <a:lnTo>
                      <a:pt x="71" y="74"/>
                    </a:lnTo>
                    <a:lnTo>
                      <a:pt x="76" y="80"/>
                    </a:lnTo>
                    <a:lnTo>
                      <a:pt x="71" y="80"/>
                    </a:lnTo>
                    <a:lnTo>
                      <a:pt x="71" y="89"/>
                    </a:lnTo>
                    <a:lnTo>
                      <a:pt x="65" y="95"/>
                    </a:lnTo>
                    <a:lnTo>
                      <a:pt x="61" y="95"/>
                    </a:lnTo>
                    <a:lnTo>
                      <a:pt x="48" y="95"/>
                    </a:lnTo>
                    <a:lnTo>
                      <a:pt x="44" y="98"/>
                    </a:lnTo>
                    <a:lnTo>
                      <a:pt x="35" y="86"/>
                    </a:lnTo>
                    <a:lnTo>
                      <a:pt x="23" y="83"/>
                    </a:lnTo>
                    <a:lnTo>
                      <a:pt x="14" y="85"/>
                    </a:lnTo>
                    <a:lnTo>
                      <a:pt x="4" y="80"/>
                    </a:lnTo>
                    <a:lnTo>
                      <a:pt x="4" y="76"/>
                    </a:lnTo>
                    <a:lnTo>
                      <a:pt x="0" y="68"/>
                    </a:lnTo>
                    <a:lnTo>
                      <a:pt x="3" y="65"/>
                    </a:lnTo>
                    <a:lnTo>
                      <a:pt x="14" y="65"/>
                    </a:lnTo>
                    <a:lnTo>
                      <a:pt x="12" y="59"/>
                    </a:lnTo>
                    <a:lnTo>
                      <a:pt x="17" y="53"/>
                    </a:lnTo>
                    <a:lnTo>
                      <a:pt x="9" y="47"/>
                    </a:lnTo>
                    <a:lnTo>
                      <a:pt x="17" y="35"/>
                    </a:lnTo>
                    <a:lnTo>
                      <a:pt x="21" y="32"/>
                    </a:lnTo>
                    <a:lnTo>
                      <a:pt x="24" y="38"/>
                    </a:lnTo>
                    <a:lnTo>
                      <a:pt x="29" y="38"/>
                    </a:lnTo>
                    <a:lnTo>
                      <a:pt x="29" y="32"/>
                    </a:lnTo>
                    <a:lnTo>
                      <a:pt x="35" y="30"/>
                    </a:lnTo>
                    <a:lnTo>
                      <a:pt x="33" y="24"/>
                    </a:lnTo>
                    <a:lnTo>
                      <a:pt x="29" y="19"/>
                    </a:lnTo>
                    <a:lnTo>
                      <a:pt x="30" y="12"/>
                    </a:lnTo>
                    <a:lnTo>
                      <a:pt x="36" y="13"/>
                    </a:lnTo>
                    <a:lnTo>
                      <a:pt x="42" y="10"/>
                    </a:lnTo>
                    <a:lnTo>
                      <a:pt x="47" y="6"/>
                    </a:lnTo>
                    <a:lnTo>
                      <a:pt x="52" y="4"/>
                    </a:lnTo>
                    <a:lnTo>
                      <a:pt x="52" y="0"/>
                    </a:lnTo>
                    <a:lnTo>
                      <a:pt x="59" y="3"/>
                    </a:lnTo>
                    <a:lnTo>
                      <a:pt x="68" y="1"/>
                    </a:lnTo>
                    <a:lnTo>
                      <a:pt x="7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6" name="Freeform 5670">
                <a:extLst>
                  <a:ext uri="{FF2B5EF4-FFF2-40B4-BE49-F238E27FC236}">
                    <a16:creationId xmlns:a16="http://schemas.microsoft.com/office/drawing/2014/main" id="{E5D67FD3-021F-8464-C233-36FD96AE0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929"/>
                <a:ext cx="38" cy="50"/>
              </a:xfrm>
              <a:custGeom>
                <a:avLst/>
                <a:gdLst>
                  <a:gd name="T0" fmla="*/ 71 w 76"/>
                  <a:gd name="T1" fmla="*/ 7 h 98"/>
                  <a:gd name="T2" fmla="*/ 65 w 76"/>
                  <a:gd name="T3" fmla="*/ 10 h 98"/>
                  <a:gd name="T4" fmla="*/ 64 w 76"/>
                  <a:gd name="T5" fmla="*/ 18 h 98"/>
                  <a:gd name="T6" fmla="*/ 64 w 76"/>
                  <a:gd name="T7" fmla="*/ 26 h 98"/>
                  <a:gd name="T8" fmla="*/ 68 w 76"/>
                  <a:gd name="T9" fmla="*/ 27 h 98"/>
                  <a:gd name="T10" fmla="*/ 71 w 76"/>
                  <a:gd name="T11" fmla="*/ 33 h 98"/>
                  <a:gd name="T12" fmla="*/ 71 w 76"/>
                  <a:gd name="T13" fmla="*/ 36 h 98"/>
                  <a:gd name="T14" fmla="*/ 65 w 76"/>
                  <a:gd name="T15" fmla="*/ 39 h 98"/>
                  <a:gd name="T16" fmla="*/ 64 w 76"/>
                  <a:gd name="T17" fmla="*/ 32 h 98"/>
                  <a:gd name="T18" fmla="*/ 65 w 76"/>
                  <a:gd name="T19" fmla="*/ 27 h 98"/>
                  <a:gd name="T20" fmla="*/ 56 w 76"/>
                  <a:gd name="T21" fmla="*/ 27 h 98"/>
                  <a:gd name="T22" fmla="*/ 52 w 76"/>
                  <a:gd name="T23" fmla="*/ 35 h 98"/>
                  <a:gd name="T24" fmla="*/ 45 w 76"/>
                  <a:gd name="T25" fmla="*/ 35 h 98"/>
                  <a:gd name="T26" fmla="*/ 42 w 76"/>
                  <a:gd name="T27" fmla="*/ 39 h 98"/>
                  <a:gd name="T28" fmla="*/ 50 w 76"/>
                  <a:gd name="T29" fmla="*/ 42 h 98"/>
                  <a:gd name="T30" fmla="*/ 52 w 76"/>
                  <a:gd name="T31" fmla="*/ 50 h 98"/>
                  <a:gd name="T32" fmla="*/ 47 w 76"/>
                  <a:gd name="T33" fmla="*/ 56 h 98"/>
                  <a:gd name="T34" fmla="*/ 52 w 76"/>
                  <a:gd name="T35" fmla="*/ 54 h 98"/>
                  <a:gd name="T36" fmla="*/ 53 w 76"/>
                  <a:gd name="T37" fmla="*/ 59 h 98"/>
                  <a:gd name="T38" fmla="*/ 59 w 76"/>
                  <a:gd name="T39" fmla="*/ 62 h 98"/>
                  <a:gd name="T40" fmla="*/ 59 w 76"/>
                  <a:gd name="T41" fmla="*/ 71 h 98"/>
                  <a:gd name="T42" fmla="*/ 62 w 76"/>
                  <a:gd name="T43" fmla="*/ 73 h 98"/>
                  <a:gd name="T44" fmla="*/ 65 w 76"/>
                  <a:gd name="T45" fmla="*/ 76 h 98"/>
                  <a:gd name="T46" fmla="*/ 71 w 76"/>
                  <a:gd name="T47" fmla="*/ 74 h 98"/>
                  <a:gd name="T48" fmla="*/ 76 w 76"/>
                  <a:gd name="T49" fmla="*/ 80 h 98"/>
                  <a:gd name="T50" fmla="*/ 71 w 76"/>
                  <a:gd name="T51" fmla="*/ 80 h 98"/>
                  <a:gd name="T52" fmla="*/ 71 w 76"/>
                  <a:gd name="T53" fmla="*/ 89 h 98"/>
                  <a:gd name="T54" fmla="*/ 65 w 76"/>
                  <a:gd name="T55" fmla="*/ 95 h 98"/>
                  <a:gd name="T56" fmla="*/ 61 w 76"/>
                  <a:gd name="T57" fmla="*/ 95 h 98"/>
                  <a:gd name="T58" fmla="*/ 48 w 76"/>
                  <a:gd name="T59" fmla="*/ 95 h 98"/>
                  <a:gd name="T60" fmla="*/ 44 w 76"/>
                  <a:gd name="T61" fmla="*/ 98 h 98"/>
                  <a:gd name="T62" fmla="*/ 35 w 76"/>
                  <a:gd name="T63" fmla="*/ 86 h 98"/>
                  <a:gd name="T64" fmla="*/ 23 w 76"/>
                  <a:gd name="T65" fmla="*/ 83 h 98"/>
                  <a:gd name="T66" fmla="*/ 14 w 76"/>
                  <a:gd name="T67" fmla="*/ 85 h 98"/>
                  <a:gd name="T68" fmla="*/ 4 w 76"/>
                  <a:gd name="T69" fmla="*/ 80 h 98"/>
                  <a:gd name="T70" fmla="*/ 4 w 76"/>
                  <a:gd name="T71" fmla="*/ 76 h 98"/>
                  <a:gd name="T72" fmla="*/ 0 w 76"/>
                  <a:gd name="T73" fmla="*/ 68 h 98"/>
                  <a:gd name="T74" fmla="*/ 3 w 76"/>
                  <a:gd name="T75" fmla="*/ 65 h 98"/>
                  <a:gd name="T76" fmla="*/ 14 w 76"/>
                  <a:gd name="T77" fmla="*/ 65 h 98"/>
                  <a:gd name="T78" fmla="*/ 12 w 76"/>
                  <a:gd name="T79" fmla="*/ 59 h 98"/>
                  <a:gd name="T80" fmla="*/ 17 w 76"/>
                  <a:gd name="T81" fmla="*/ 53 h 98"/>
                  <a:gd name="T82" fmla="*/ 9 w 76"/>
                  <a:gd name="T83" fmla="*/ 47 h 98"/>
                  <a:gd name="T84" fmla="*/ 17 w 76"/>
                  <a:gd name="T85" fmla="*/ 35 h 98"/>
                  <a:gd name="T86" fmla="*/ 21 w 76"/>
                  <a:gd name="T87" fmla="*/ 32 h 98"/>
                  <a:gd name="T88" fmla="*/ 24 w 76"/>
                  <a:gd name="T89" fmla="*/ 38 h 98"/>
                  <a:gd name="T90" fmla="*/ 29 w 76"/>
                  <a:gd name="T91" fmla="*/ 38 h 98"/>
                  <a:gd name="T92" fmla="*/ 29 w 76"/>
                  <a:gd name="T93" fmla="*/ 32 h 98"/>
                  <a:gd name="T94" fmla="*/ 35 w 76"/>
                  <a:gd name="T95" fmla="*/ 30 h 98"/>
                  <a:gd name="T96" fmla="*/ 33 w 76"/>
                  <a:gd name="T97" fmla="*/ 24 h 98"/>
                  <a:gd name="T98" fmla="*/ 29 w 76"/>
                  <a:gd name="T99" fmla="*/ 19 h 98"/>
                  <a:gd name="T100" fmla="*/ 30 w 76"/>
                  <a:gd name="T101" fmla="*/ 12 h 98"/>
                  <a:gd name="T102" fmla="*/ 36 w 76"/>
                  <a:gd name="T103" fmla="*/ 13 h 98"/>
                  <a:gd name="T104" fmla="*/ 42 w 76"/>
                  <a:gd name="T105" fmla="*/ 10 h 98"/>
                  <a:gd name="T106" fmla="*/ 47 w 76"/>
                  <a:gd name="T107" fmla="*/ 6 h 98"/>
                  <a:gd name="T108" fmla="*/ 52 w 76"/>
                  <a:gd name="T109" fmla="*/ 4 h 98"/>
                  <a:gd name="T110" fmla="*/ 52 w 76"/>
                  <a:gd name="T111" fmla="*/ 0 h 98"/>
                  <a:gd name="T112" fmla="*/ 59 w 76"/>
                  <a:gd name="T113" fmla="*/ 3 h 98"/>
                  <a:gd name="T114" fmla="*/ 68 w 76"/>
                  <a:gd name="T115" fmla="*/ 1 h 98"/>
                  <a:gd name="T116" fmla="*/ 71 w 76"/>
                  <a:gd name="T117" fmla="*/ 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6" h="98">
                    <a:moveTo>
                      <a:pt x="71" y="7"/>
                    </a:moveTo>
                    <a:lnTo>
                      <a:pt x="65" y="10"/>
                    </a:lnTo>
                    <a:lnTo>
                      <a:pt x="64" y="18"/>
                    </a:lnTo>
                    <a:lnTo>
                      <a:pt x="64" y="26"/>
                    </a:lnTo>
                    <a:lnTo>
                      <a:pt x="68" y="27"/>
                    </a:lnTo>
                    <a:lnTo>
                      <a:pt x="71" y="33"/>
                    </a:lnTo>
                    <a:lnTo>
                      <a:pt x="71" y="36"/>
                    </a:lnTo>
                    <a:lnTo>
                      <a:pt x="65" y="39"/>
                    </a:lnTo>
                    <a:lnTo>
                      <a:pt x="64" y="32"/>
                    </a:lnTo>
                    <a:lnTo>
                      <a:pt x="65" y="27"/>
                    </a:lnTo>
                    <a:lnTo>
                      <a:pt x="56" y="27"/>
                    </a:lnTo>
                    <a:lnTo>
                      <a:pt x="52" y="35"/>
                    </a:lnTo>
                    <a:lnTo>
                      <a:pt x="45" y="35"/>
                    </a:lnTo>
                    <a:lnTo>
                      <a:pt x="42" y="39"/>
                    </a:lnTo>
                    <a:lnTo>
                      <a:pt x="50" y="42"/>
                    </a:lnTo>
                    <a:lnTo>
                      <a:pt x="52" y="50"/>
                    </a:lnTo>
                    <a:lnTo>
                      <a:pt x="47" y="56"/>
                    </a:lnTo>
                    <a:lnTo>
                      <a:pt x="52" y="54"/>
                    </a:lnTo>
                    <a:lnTo>
                      <a:pt x="53" y="59"/>
                    </a:lnTo>
                    <a:lnTo>
                      <a:pt x="59" y="62"/>
                    </a:lnTo>
                    <a:lnTo>
                      <a:pt x="59" y="71"/>
                    </a:lnTo>
                    <a:lnTo>
                      <a:pt x="62" y="73"/>
                    </a:lnTo>
                    <a:lnTo>
                      <a:pt x="65" y="76"/>
                    </a:lnTo>
                    <a:lnTo>
                      <a:pt x="71" y="74"/>
                    </a:lnTo>
                    <a:lnTo>
                      <a:pt x="76" y="80"/>
                    </a:lnTo>
                    <a:lnTo>
                      <a:pt x="71" y="80"/>
                    </a:lnTo>
                    <a:lnTo>
                      <a:pt x="71" y="89"/>
                    </a:lnTo>
                    <a:lnTo>
                      <a:pt x="65" y="95"/>
                    </a:lnTo>
                    <a:lnTo>
                      <a:pt x="61" y="95"/>
                    </a:lnTo>
                    <a:lnTo>
                      <a:pt x="48" y="95"/>
                    </a:lnTo>
                    <a:lnTo>
                      <a:pt x="44" y="98"/>
                    </a:lnTo>
                    <a:lnTo>
                      <a:pt x="35" y="86"/>
                    </a:lnTo>
                    <a:lnTo>
                      <a:pt x="23" y="83"/>
                    </a:lnTo>
                    <a:lnTo>
                      <a:pt x="14" y="85"/>
                    </a:lnTo>
                    <a:lnTo>
                      <a:pt x="4" y="80"/>
                    </a:lnTo>
                    <a:lnTo>
                      <a:pt x="4" y="76"/>
                    </a:lnTo>
                    <a:lnTo>
                      <a:pt x="0" y="68"/>
                    </a:lnTo>
                    <a:lnTo>
                      <a:pt x="3" y="65"/>
                    </a:lnTo>
                    <a:lnTo>
                      <a:pt x="14" y="65"/>
                    </a:lnTo>
                    <a:lnTo>
                      <a:pt x="12" y="59"/>
                    </a:lnTo>
                    <a:lnTo>
                      <a:pt x="17" y="53"/>
                    </a:lnTo>
                    <a:lnTo>
                      <a:pt x="9" y="47"/>
                    </a:lnTo>
                    <a:lnTo>
                      <a:pt x="17" y="35"/>
                    </a:lnTo>
                    <a:lnTo>
                      <a:pt x="21" y="32"/>
                    </a:lnTo>
                    <a:lnTo>
                      <a:pt x="24" y="38"/>
                    </a:lnTo>
                    <a:lnTo>
                      <a:pt x="29" y="38"/>
                    </a:lnTo>
                    <a:lnTo>
                      <a:pt x="29" y="32"/>
                    </a:lnTo>
                    <a:lnTo>
                      <a:pt x="35" y="30"/>
                    </a:lnTo>
                    <a:lnTo>
                      <a:pt x="33" y="24"/>
                    </a:lnTo>
                    <a:lnTo>
                      <a:pt x="29" y="19"/>
                    </a:lnTo>
                    <a:lnTo>
                      <a:pt x="30" y="12"/>
                    </a:lnTo>
                    <a:lnTo>
                      <a:pt x="36" y="13"/>
                    </a:lnTo>
                    <a:lnTo>
                      <a:pt x="42" y="10"/>
                    </a:lnTo>
                    <a:lnTo>
                      <a:pt x="47" y="6"/>
                    </a:lnTo>
                    <a:lnTo>
                      <a:pt x="52" y="4"/>
                    </a:lnTo>
                    <a:lnTo>
                      <a:pt x="52" y="0"/>
                    </a:lnTo>
                    <a:lnTo>
                      <a:pt x="59" y="3"/>
                    </a:lnTo>
                    <a:lnTo>
                      <a:pt x="68" y="1"/>
                    </a:lnTo>
                    <a:lnTo>
                      <a:pt x="71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7" name="Freeform 5671">
                <a:extLst>
                  <a:ext uri="{FF2B5EF4-FFF2-40B4-BE49-F238E27FC236}">
                    <a16:creationId xmlns:a16="http://schemas.microsoft.com/office/drawing/2014/main" id="{AD22D236-EBB8-02DD-5EC0-C7EC4301E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836"/>
                <a:ext cx="28" cy="39"/>
              </a:xfrm>
              <a:custGeom>
                <a:avLst/>
                <a:gdLst>
                  <a:gd name="T0" fmla="*/ 42 w 54"/>
                  <a:gd name="T1" fmla="*/ 26 h 77"/>
                  <a:gd name="T2" fmla="*/ 39 w 54"/>
                  <a:gd name="T3" fmla="*/ 21 h 77"/>
                  <a:gd name="T4" fmla="*/ 30 w 54"/>
                  <a:gd name="T5" fmla="*/ 21 h 77"/>
                  <a:gd name="T6" fmla="*/ 24 w 54"/>
                  <a:gd name="T7" fmla="*/ 18 h 77"/>
                  <a:gd name="T8" fmla="*/ 26 w 54"/>
                  <a:gd name="T9" fmla="*/ 9 h 77"/>
                  <a:gd name="T10" fmla="*/ 30 w 54"/>
                  <a:gd name="T11" fmla="*/ 1 h 77"/>
                  <a:gd name="T12" fmla="*/ 30 w 54"/>
                  <a:gd name="T13" fmla="*/ 1 h 77"/>
                  <a:gd name="T14" fmla="*/ 17 w 54"/>
                  <a:gd name="T15" fmla="*/ 3 h 77"/>
                  <a:gd name="T16" fmla="*/ 15 w 54"/>
                  <a:gd name="T17" fmla="*/ 0 h 77"/>
                  <a:gd name="T18" fmla="*/ 1 w 54"/>
                  <a:gd name="T19" fmla="*/ 4 h 77"/>
                  <a:gd name="T20" fmla="*/ 4 w 54"/>
                  <a:gd name="T21" fmla="*/ 13 h 77"/>
                  <a:gd name="T22" fmla="*/ 7 w 54"/>
                  <a:gd name="T23" fmla="*/ 15 h 77"/>
                  <a:gd name="T24" fmla="*/ 7 w 54"/>
                  <a:gd name="T25" fmla="*/ 21 h 77"/>
                  <a:gd name="T26" fmla="*/ 3 w 54"/>
                  <a:gd name="T27" fmla="*/ 24 h 77"/>
                  <a:gd name="T28" fmla="*/ 0 w 54"/>
                  <a:gd name="T29" fmla="*/ 30 h 77"/>
                  <a:gd name="T30" fmla="*/ 3 w 54"/>
                  <a:gd name="T31" fmla="*/ 38 h 77"/>
                  <a:gd name="T32" fmla="*/ 6 w 54"/>
                  <a:gd name="T33" fmla="*/ 39 h 77"/>
                  <a:gd name="T34" fmla="*/ 14 w 54"/>
                  <a:gd name="T35" fmla="*/ 41 h 77"/>
                  <a:gd name="T36" fmla="*/ 23 w 54"/>
                  <a:gd name="T37" fmla="*/ 51 h 77"/>
                  <a:gd name="T38" fmla="*/ 18 w 54"/>
                  <a:gd name="T39" fmla="*/ 54 h 77"/>
                  <a:gd name="T40" fmla="*/ 20 w 54"/>
                  <a:gd name="T41" fmla="*/ 64 h 77"/>
                  <a:gd name="T42" fmla="*/ 18 w 54"/>
                  <a:gd name="T43" fmla="*/ 68 h 77"/>
                  <a:gd name="T44" fmla="*/ 14 w 54"/>
                  <a:gd name="T45" fmla="*/ 68 h 77"/>
                  <a:gd name="T46" fmla="*/ 9 w 54"/>
                  <a:gd name="T47" fmla="*/ 71 h 77"/>
                  <a:gd name="T48" fmla="*/ 14 w 54"/>
                  <a:gd name="T49" fmla="*/ 74 h 77"/>
                  <a:gd name="T50" fmla="*/ 21 w 54"/>
                  <a:gd name="T51" fmla="*/ 77 h 77"/>
                  <a:gd name="T52" fmla="*/ 24 w 54"/>
                  <a:gd name="T53" fmla="*/ 77 h 77"/>
                  <a:gd name="T54" fmla="*/ 38 w 54"/>
                  <a:gd name="T55" fmla="*/ 64 h 77"/>
                  <a:gd name="T56" fmla="*/ 33 w 54"/>
                  <a:gd name="T57" fmla="*/ 62 h 77"/>
                  <a:gd name="T58" fmla="*/ 33 w 54"/>
                  <a:gd name="T59" fmla="*/ 58 h 77"/>
                  <a:gd name="T60" fmla="*/ 36 w 54"/>
                  <a:gd name="T61" fmla="*/ 45 h 77"/>
                  <a:gd name="T62" fmla="*/ 45 w 54"/>
                  <a:gd name="T63" fmla="*/ 47 h 77"/>
                  <a:gd name="T64" fmla="*/ 54 w 54"/>
                  <a:gd name="T65" fmla="*/ 44 h 77"/>
                  <a:gd name="T66" fmla="*/ 51 w 54"/>
                  <a:gd name="T67" fmla="*/ 35 h 77"/>
                  <a:gd name="T68" fmla="*/ 44 w 54"/>
                  <a:gd name="T69" fmla="*/ 30 h 77"/>
                  <a:gd name="T70" fmla="*/ 42 w 54"/>
                  <a:gd name="T71" fmla="*/ 2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" h="77">
                    <a:moveTo>
                      <a:pt x="42" y="26"/>
                    </a:moveTo>
                    <a:lnTo>
                      <a:pt x="39" y="21"/>
                    </a:lnTo>
                    <a:lnTo>
                      <a:pt x="30" y="21"/>
                    </a:lnTo>
                    <a:lnTo>
                      <a:pt x="24" y="18"/>
                    </a:lnTo>
                    <a:lnTo>
                      <a:pt x="26" y="9"/>
                    </a:lnTo>
                    <a:lnTo>
                      <a:pt x="30" y="1"/>
                    </a:lnTo>
                    <a:lnTo>
                      <a:pt x="30" y="1"/>
                    </a:lnTo>
                    <a:lnTo>
                      <a:pt x="17" y="3"/>
                    </a:lnTo>
                    <a:lnTo>
                      <a:pt x="15" y="0"/>
                    </a:lnTo>
                    <a:lnTo>
                      <a:pt x="1" y="4"/>
                    </a:lnTo>
                    <a:lnTo>
                      <a:pt x="4" y="13"/>
                    </a:lnTo>
                    <a:lnTo>
                      <a:pt x="7" y="15"/>
                    </a:lnTo>
                    <a:lnTo>
                      <a:pt x="7" y="21"/>
                    </a:lnTo>
                    <a:lnTo>
                      <a:pt x="3" y="24"/>
                    </a:lnTo>
                    <a:lnTo>
                      <a:pt x="0" y="30"/>
                    </a:lnTo>
                    <a:lnTo>
                      <a:pt x="3" y="38"/>
                    </a:lnTo>
                    <a:lnTo>
                      <a:pt x="6" y="39"/>
                    </a:lnTo>
                    <a:lnTo>
                      <a:pt x="14" y="41"/>
                    </a:lnTo>
                    <a:lnTo>
                      <a:pt x="23" y="51"/>
                    </a:lnTo>
                    <a:lnTo>
                      <a:pt x="18" y="54"/>
                    </a:lnTo>
                    <a:lnTo>
                      <a:pt x="20" y="64"/>
                    </a:lnTo>
                    <a:lnTo>
                      <a:pt x="18" y="68"/>
                    </a:lnTo>
                    <a:lnTo>
                      <a:pt x="14" y="68"/>
                    </a:lnTo>
                    <a:lnTo>
                      <a:pt x="9" y="71"/>
                    </a:lnTo>
                    <a:lnTo>
                      <a:pt x="14" y="74"/>
                    </a:lnTo>
                    <a:lnTo>
                      <a:pt x="21" y="77"/>
                    </a:lnTo>
                    <a:lnTo>
                      <a:pt x="24" y="77"/>
                    </a:lnTo>
                    <a:lnTo>
                      <a:pt x="38" y="64"/>
                    </a:lnTo>
                    <a:lnTo>
                      <a:pt x="33" y="62"/>
                    </a:lnTo>
                    <a:lnTo>
                      <a:pt x="33" y="58"/>
                    </a:lnTo>
                    <a:lnTo>
                      <a:pt x="36" y="45"/>
                    </a:lnTo>
                    <a:lnTo>
                      <a:pt x="45" y="47"/>
                    </a:lnTo>
                    <a:lnTo>
                      <a:pt x="54" y="44"/>
                    </a:lnTo>
                    <a:lnTo>
                      <a:pt x="51" y="35"/>
                    </a:lnTo>
                    <a:lnTo>
                      <a:pt x="44" y="30"/>
                    </a:lnTo>
                    <a:lnTo>
                      <a:pt x="42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8" name="Freeform 5672">
                <a:extLst>
                  <a:ext uri="{FF2B5EF4-FFF2-40B4-BE49-F238E27FC236}">
                    <a16:creationId xmlns:a16="http://schemas.microsoft.com/office/drawing/2014/main" id="{4327BE7D-2201-5DD0-83F6-98A73BB36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836"/>
                <a:ext cx="28" cy="39"/>
              </a:xfrm>
              <a:custGeom>
                <a:avLst/>
                <a:gdLst>
                  <a:gd name="T0" fmla="*/ 42 w 54"/>
                  <a:gd name="T1" fmla="*/ 26 h 77"/>
                  <a:gd name="T2" fmla="*/ 44 w 54"/>
                  <a:gd name="T3" fmla="*/ 30 h 77"/>
                  <a:gd name="T4" fmla="*/ 51 w 54"/>
                  <a:gd name="T5" fmla="*/ 35 h 77"/>
                  <a:gd name="T6" fmla="*/ 54 w 54"/>
                  <a:gd name="T7" fmla="*/ 44 h 77"/>
                  <a:gd name="T8" fmla="*/ 45 w 54"/>
                  <a:gd name="T9" fmla="*/ 47 h 77"/>
                  <a:gd name="T10" fmla="*/ 36 w 54"/>
                  <a:gd name="T11" fmla="*/ 45 h 77"/>
                  <a:gd name="T12" fmla="*/ 33 w 54"/>
                  <a:gd name="T13" fmla="*/ 58 h 77"/>
                  <a:gd name="T14" fmla="*/ 33 w 54"/>
                  <a:gd name="T15" fmla="*/ 62 h 77"/>
                  <a:gd name="T16" fmla="*/ 38 w 54"/>
                  <a:gd name="T17" fmla="*/ 64 h 77"/>
                  <a:gd name="T18" fmla="*/ 24 w 54"/>
                  <a:gd name="T19" fmla="*/ 77 h 77"/>
                  <a:gd name="T20" fmla="*/ 21 w 54"/>
                  <a:gd name="T21" fmla="*/ 77 h 77"/>
                  <a:gd name="T22" fmla="*/ 14 w 54"/>
                  <a:gd name="T23" fmla="*/ 74 h 77"/>
                  <a:gd name="T24" fmla="*/ 9 w 54"/>
                  <a:gd name="T25" fmla="*/ 71 h 77"/>
                  <a:gd name="T26" fmla="*/ 14 w 54"/>
                  <a:gd name="T27" fmla="*/ 68 h 77"/>
                  <a:gd name="T28" fmla="*/ 18 w 54"/>
                  <a:gd name="T29" fmla="*/ 68 h 77"/>
                  <a:gd name="T30" fmla="*/ 20 w 54"/>
                  <a:gd name="T31" fmla="*/ 64 h 77"/>
                  <a:gd name="T32" fmla="*/ 18 w 54"/>
                  <a:gd name="T33" fmla="*/ 54 h 77"/>
                  <a:gd name="T34" fmla="*/ 23 w 54"/>
                  <a:gd name="T35" fmla="*/ 51 h 77"/>
                  <a:gd name="T36" fmla="*/ 14 w 54"/>
                  <a:gd name="T37" fmla="*/ 41 h 77"/>
                  <a:gd name="T38" fmla="*/ 6 w 54"/>
                  <a:gd name="T39" fmla="*/ 39 h 77"/>
                  <a:gd name="T40" fmla="*/ 3 w 54"/>
                  <a:gd name="T41" fmla="*/ 38 h 77"/>
                  <a:gd name="T42" fmla="*/ 0 w 54"/>
                  <a:gd name="T43" fmla="*/ 30 h 77"/>
                  <a:gd name="T44" fmla="*/ 3 w 54"/>
                  <a:gd name="T45" fmla="*/ 24 h 77"/>
                  <a:gd name="T46" fmla="*/ 7 w 54"/>
                  <a:gd name="T47" fmla="*/ 21 h 77"/>
                  <a:gd name="T48" fmla="*/ 7 w 54"/>
                  <a:gd name="T49" fmla="*/ 15 h 77"/>
                  <a:gd name="T50" fmla="*/ 4 w 54"/>
                  <a:gd name="T51" fmla="*/ 13 h 77"/>
                  <a:gd name="T52" fmla="*/ 1 w 54"/>
                  <a:gd name="T53" fmla="*/ 4 h 77"/>
                  <a:gd name="T54" fmla="*/ 15 w 54"/>
                  <a:gd name="T55" fmla="*/ 0 h 77"/>
                  <a:gd name="T56" fmla="*/ 17 w 54"/>
                  <a:gd name="T57" fmla="*/ 3 h 77"/>
                  <a:gd name="T58" fmla="*/ 17 w 54"/>
                  <a:gd name="T59" fmla="*/ 3 h 77"/>
                  <a:gd name="T60" fmla="*/ 30 w 54"/>
                  <a:gd name="T61" fmla="*/ 1 h 77"/>
                  <a:gd name="T62" fmla="*/ 26 w 54"/>
                  <a:gd name="T63" fmla="*/ 9 h 77"/>
                  <a:gd name="T64" fmla="*/ 24 w 54"/>
                  <a:gd name="T65" fmla="*/ 18 h 77"/>
                  <a:gd name="T66" fmla="*/ 30 w 54"/>
                  <a:gd name="T67" fmla="*/ 21 h 77"/>
                  <a:gd name="T68" fmla="*/ 39 w 54"/>
                  <a:gd name="T69" fmla="*/ 21 h 77"/>
                  <a:gd name="T70" fmla="*/ 42 w 54"/>
                  <a:gd name="T71" fmla="*/ 2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" h="77">
                    <a:moveTo>
                      <a:pt x="42" y="26"/>
                    </a:moveTo>
                    <a:lnTo>
                      <a:pt x="44" y="30"/>
                    </a:lnTo>
                    <a:lnTo>
                      <a:pt x="51" y="35"/>
                    </a:lnTo>
                    <a:lnTo>
                      <a:pt x="54" y="44"/>
                    </a:lnTo>
                    <a:lnTo>
                      <a:pt x="45" y="47"/>
                    </a:lnTo>
                    <a:lnTo>
                      <a:pt x="36" y="45"/>
                    </a:lnTo>
                    <a:lnTo>
                      <a:pt x="33" y="58"/>
                    </a:lnTo>
                    <a:lnTo>
                      <a:pt x="33" y="62"/>
                    </a:lnTo>
                    <a:lnTo>
                      <a:pt x="38" y="64"/>
                    </a:lnTo>
                    <a:lnTo>
                      <a:pt x="24" y="77"/>
                    </a:lnTo>
                    <a:lnTo>
                      <a:pt x="21" y="77"/>
                    </a:lnTo>
                    <a:lnTo>
                      <a:pt x="14" y="74"/>
                    </a:lnTo>
                    <a:lnTo>
                      <a:pt x="9" y="71"/>
                    </a:lnTo>
                    <a:lnTo>
                      <a:pt x="14" y="68"/>
                    </a:lnTo>
                    <a:lnTo>
                      <a:pt x="18" y="68"/>
                    </a:lnTo>
                    <a:lnTo>
                      <a:pt x="20" y="64"/>
                    </a:lnTo>
                    <a:lnTo>
                      <a:pt x="18" y="54"/>
                    </a:lnTo>
                    <a:lnTo>
                      <a:pt x="23" y="51"/>
                    </a:lnTo>
                    <a:lnTo>
                      <a:pt x="14" y="41"/>
                    </a:lnTo>
                    <a:lnTo>
                      <a:pt x="6" y="39"/>
                    </a:lnTo>
                    <a:lnTo>
                      <a:pt x="3" y="38"/>
                    </a:lnTo>
                    <a:lnTo>
                      <a:pt x="0" y="30"/>
                    </a:lnTo>
                    <a:lnTo>
                      <a:pt x="3" y="24"/>
                    </a:lnTo>
                    <a:lnTo>
                      <a:pt x="7" y="21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4"/>
                    </a:lnTo>
                    <a:lnTo>
                      <a:pt x="15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30" y="1"/>
                    </a:lnTo>
                    <a:lnTo>
                      <a:pt x="26" y="9"/>
                    </a:lnTo>
                    <a:lnTo>
                      <a:pt x="24" y="18"/>
                    </a:lnTo>
                    <a:lnTo>
                      <a:pt x="30" y="21"/>
                    </a:lnTo>
                    <a:lnTo>
                      <a:pt x="39" y="21"/>
                    </a:lnTo>
                    <a:lnTo>
                      <a:pt x="42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19" name="Freeform 5673">
                <a:extLst>
                  <a:ext uri="{FF2B5EF4-FFF2-40B4-BE49-F238E27FC236}">
                    <a16:creationId xmlns:a16="http://schemas.microsoft.com/office/drawing/2014/main" id="{3ED396F9-7E9D-1AA3-173B-EF4E7F272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836"/>
                <a:ext cx="28" cy="39"/>
              </a:xfrm>
              <a:custGeom>
                <a:avLst/>
                <a:gdLst>
                  <a:gd name="T0" fmla="*/ 42 w 54"/>
                  <a:gd name="T1" fmla="*/ 26 h 77"/>
                  <a:gd name="T2" fmla="*/ 44 w 54"/>
                  <a:gd name="T3" fmla="*/ 30 h 77"/>
                  <a:gd name="T4" fmla="*/ 51 w 54"/>
                  <a:gd name="T5" fmla="*/ 35 h 77"/>
                  <a:gd name="T6" fmla="*/ 54 w 54"/>
                  <a:gd name="T7" fmla="*/ 44 h 77"/>
                  <a:gd name="T8" fmla="*/ 45 w 54"/>
                  <a:gd name="T9" fmla="*/ 47 h 77"/>
                  <a:gd name="T10" fmla="*/ 36 w 54"/>
                  <a:gd name="T11" fmla="*/ 45 h 77"/>
                  <a:gd name="T12" fmla="*/ 33 w 54"/>
                  <a:gd name="T13" fmla="*/ 58 h 77"/>
                  <a:gd name="T14" fmla="*/ 33 w 54"/>
                  <a:gd name="T15" fmla="*/ 62 h 77"/>
                  <a:gd name="T16" fmla="*/ 38 w 54"/>
                  <a:gd name="T17" fmla="*/ 64 h 77"/>
                  <a:gd name="T18" fmla="*/ 24 w 54"/>
                  <a:gd name="T19" fmla="*/ 77 h 77"/>
                  <a:gd name="T20" fmla="*/ 21 w 54"/>
                  <a:gd name="T21" fmla="*/ 77 h 77"/>
                  <a:gd name="T22" fmla="*/ 14 w 54"/>
                  <a:gd name="T23" fmla="*/ 74 h 77"/>
                  <a:gd name="T24" fmla="*/ 9 w 54"/>
                  <a:gd name="T25" fmla="*/ 71 h 77"/>
                  <a:gd name="T26" fmla="*/ 14 w 54"/>
                  <a:gd name="T27" fmla="*/ 68 h 77"/>
                  <a:gd name="T28" fmla="*/ 18 w 54"/>
                  <a:gd name="T29" fmla="*/ 68 h 77"/>
                  <a:gd name="T30" fmla="*/ 20 w 54"/>
                  <a:gd name="T31" fmla="*/ 64 h 77"/>
                  <a:gd name="T32" fmla="*/ 18 w 54"/>
                  <a:gd name="T33" fmla="*/ 54 h 77"/>
                  <a:gd name="T34" fmla="*/ 23 w 54"/>
                  <a:gd name="T35" fmla="*/ 51 h 77"/>
                  <a:gd name="T36" fmla="*/ 14 w 54"/>
                  <a:gd name="T37" fmla="*/ 41 h 77"/>
                  <a:gd name="T38" fmla="*/ 6 w 54"/>
                  <a:gd name="T39" fmla="*/ 39 h 77"/>
                  <a:gd name="T40" fmla="*/ 3 w 54"/>
                  <a:gd name="T41" fmla="*/ 38 h 77"/>
                  <a:gd name="T42" fmla="*/ 0 w 54"/>
                  <a:gd name="T43" fmla="*/ 30 h 77"/>
                  <a:gd name="T44" fmla="*/ 3 w 54"/>
                  <a:gd name="T45" fmla="*/ 24 h 77"/>
                  <a:gd name="T46" fmla="*/ 7 w 54"/>
                  <a:gd name="T47" fmla="*/ 21 h 77"/>
                  <a:gd name="T48" fmla="*/ 7 w 54"/>
                  <a:gd name="T49" fmla="*/ 15 h 77"/>
                  <a:gd name="T50" fmla="*/ 4 w 54"/>
                  <a:gd name="T51" fmla="*/ 13 h 77"/>
                  <a:gd name="T52" fmla="*/ 1 w 54"/>
                  <a:gd name="T53" fmla="*/ 4 h 77"/>
                  <a:gd name="T54" fmla="*/ 15 w 54"/>
                  <a:gd name="T55" fmla="*/ 0 h 77"/>
                  <a:gd name="T56" fmla="*/ 17 w 54"/>
                  <a:gd name="T57" fmla="*/ 3 h 77"/>
                  <a:gd name="T58" fmla="*/ 17 w 54"/>
                  <a:gd name="T59" fmla="*/ 3 h 77"/>
                  <a:gd name="T60" fmla="*/ 30 w 54"/>
                  <a:gd name="T61" fmla="*/ 1 h 77"/>
                  <a:gd name="T62" fmla="*/ 26 w 54"/>
                  <a:gd name="T63" fmla="*/ 9 h 77"/>
                  <a:gd name="T64" fmla="*/ 24 w 54"/>
                  <a:gd name="T65" fmla="*/ 18 h 77"/>
                  <a:gd name="T66" fmla="*/ 30 w 54"/>
                  <a:gd name="T67" fmla="*/ 21 h 77"/>
                  <a:gd name="T68" fmla="*/ 39 w 54"/>
                  <a:gd name="T69" fmla="*/ 21 h 77"/>
                  <a:gd name="T70" fmla="*/ 42 w 54"/>
                  <a:gd name="T71" fmla="*/ 2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" h="77">
                    <a:moveTo>
                      <a:pt x="42" y="26"/>
                    </a:moveTo>
                    <a:lnTo>
                      <a:pt x="44" y="30"/>
                    </a:lnTo>
                    <a:lnTo>
                      <a:pt x="51" y="35"/>
                    </a:lnTo>
                    <a:lnTo>
                      <a:pt x="54" y="44"/>
                    </a:lnTo>
                    <a:lnTo>
                      <a:pt x="45" y="47"/>
                    </a:lnTo>
                    <a:lnTo>
                      <a:pt x="36" y="45"/>
                    </a:lnTo>
                    <a:lnTo>
                      <a:pt x="33" y="58"/>
                    </a:lnTo>
                    <a:lnTo>
                      <a:pt x="33" y="62"/>
                    </a:lnTo>
                    <a:lnTo>
                      <a:pt x="38" y="64"/>
                    </a:lnTo>
                    <a:lnTo>
                      <a:pt x="24" y="77"/>
                    </a:lnTo>
                    <a:lnTo>
                      <a:pt x="21" y="77"/>
                    </a:lnTo>
                    <a:lnTo>
                      <a:pt x="14" y="74"/>
                    </a:lnTo>
                    <a:lnTo>
                      <a:pt x="9" y="71"/>
                    </a:lnTo>
                    <a:lnTo>
                      <a:pt x="14" y="68"/>
                    </a:lnTo>
                    <a:lnTo>
                      <a:pt x="18" y="68"/>
                    </a:lnTo>
                    <a:lnTo>
                      <a:pt x="20" y="64"/>
                    </a:lnTo>
                    <a:lnTo>
                      <a:pt x="18" y="54"/>
                    </a:lnTo>
                    <a:lnTo>
                      <a:pt x="23" y="51"/>
                    </a:lnTo>
                    <a:lnTo>
                      <a:pt x="14" y="41"/>
                    </a:lnTo>
                    <a:lnTo>
                      <a:pt x="6" y="39"/>
                    </a:lnTo>
                    <a:lnTo>
                      <a:pt x="3" y="38"/>
                    </a:lnTo>
                    <a:lnTo>
                      <a:pt x="0" y="30"/>
                    </a:lnTo>
                    <a:lnTo>
                      <a:pt x="3" y="24"/>
                    </a:lnTo>
                    <a:lnTo>
                      <a:pt x="7" y="21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4"/>
                    </a:lnTo>
                    <a:lnTo>
                      <a:pt x="15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30" y="1"/>
                    </a:lnTo>
                    <a:lnTo>
                      <a:pt x="26" y="9"/>
                    </a:lnTo>
                    <a:lnTo>
                      <a:pt x="24" y="18"/>
                    </a:lnTo>
                    <a:lnTo>
                      <a:pt x="30" y="21"/>
                    </a:lnTo>
                    <a:lnTo>
                      <a:pt x="39" y="21"/>
                    </a:lnTo>
                    <a:lnTo>
                      <a:pt x="42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0" name="Freeform 5674">
                <a:extLst>
                  <a:ext uri="{FF2B5EF4-FFF2-40B4-BE49-F238E27FC236}">
                    <a16:creationId xmlns:a16="http://schemas.microsoft.com/office/drawing/2014/main" id="{672D499E-7FF1-32DF-E9ED-8B7D9C83B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868"/>
                <a:ext cx="40" cy="30"/>
              </a:xfrm>
              <a:custGeom>
                <a:avLst/>
                <a:gdLst>
                  <a:gd name="T0" fmla="*/ 17 w 81"/>
                  <a:gd name="T1" fmla="*/ 0 h 60"/>
                  <a:gd name="T2" fmla="*/ 3 w 81"/>
                  <a:gd name="T3" fmla="*/ 13 h 60"/>
                  <a:gd name="T4" fmla="*/ 0 w 81"/>
                  <a:gd name="T5" fmla="*/ 13 h 60"/>
                  <a:gd name="T6" fmla="*/ 0 w 81"/>
                  <a:gd name="T7" fmla="*/ 18 h 60"/>
                  <a:gd name="T8" fmla="*/ 5 w 81"/>
                  <a:gd name="T9" fmla="*/ 22 h 60"/>
                  <a:gd name="T10" fmla="*/ 9 w 81"/>
                  <a:gd name="T11" fmla="*/ 24 h 60"/>
                  <a:gd name="T12" fmla="*/ 15 w 81"/>
                  <a:gd name="T13" fmla="*/ 33 h 60"/>
                  <a:gd name="T14" fmla="*/ 18 w 81"/>
                  <a:gd name="T15" fmla="*/ 33 h 60"/>
                  <a:gd name="T16" fmla="*/ 23 w 81"/>
                  <a:gd name="T17" fmla="*/ 36 h 60"/>
                  <a:gd name="T18" fmla="*/ 26 w 81"/>
                  <a:gd name="T19" fmla="*/ 50 h 60"/>
                  <a:gd name="T20" fmla="*/ 33 w 81"/>
                  <a:gd name="T21" fmla="*/ 45 h 60"/>
                  <a:gd name="T22" fmla="*/ 26 w 81"/>
                  <a:gd name="T23" fmla="*/ 36 h 60"/>
                  <a:gd name="T24" fmla="*/ 32 w 81"/>
                  <a:gd name="T25" fmla="*/ 33 h 60"/>
                  <a:gd name="T26" fmla="*/ 47 w 81"/>
                  <a:gd name="T27" fmla="*/ 36 h 60"/>
                  <a:gd name="T28" fmla="*/ 52 w 81"/>
                  <a:gd name="T29" fmla="*/ 38 h 60"/>
                  <a:gd name="T30" fmla="*/ 49 w 81"/>
                  <a:gd name="T31" fmla="*/ 44 h 60"/>
                  <a:gd name="T32" fmla="*/ 52 w 81"/>
                  <a:gd name="T33" fmla="*/ 47 h 60"/>
                  <a:gd name="T34" fmla="*/ 47 w 81"/>
                  <a:gd name="T35" fmla="*/ 53 h 60"/>
                  <a:gd name="T36" fmla="*/ 52 w 81"/>
                  <a:gd name="T37" fmla="*/ 60 h 60"/>
                  <a:gd name="T38" fmla="*/ 56 w 81"/>
                  <a:gd name="T39" fmla="*/ 54 h 60"/>
                  <a:gd name="T40" fmla="*/ 59 w 81"/>
                  <a:gd name="T41" fmla="*/ 56 h 60"/>
                  <a:gd name="T42" fmla="*/ 62 w 81"/>
                  <a:gd name="T43" fmla="*/ 53 h 60"/>
                  <a:gd name="T44" fmla="*/ 62 w 81"/>
                  <a:gd name="T45" fmla="*/ 47 h 60"/>
                  <a:gd name="T46" fmla="*/ 67 w 81"/>
                  <a:gd name="T47" fmla="*/ 53 h 60"/>
                  <a:gd name="T48" fmla="*/ 76 w 81"/>
                  <a:gd name="T49" fmla="*/ 51 h 60"/>
                  <a:gd name="T50" fmla="*/ 73 w 81"/>
                  <a:gd name="T51" fmla="*/ 42 h 60"/>
                  <a:gd name="T52" fmla="*/ 81 w 81"/>
                  <a:gd name="T53" fmla="*/ 36 h 60"/>
                  <a:gd name="T54" fmla="*/ 73 w 81"/>
                  <a:gd name="T55" fmla="*/ 27 h 60"/>
                  <a:gd name="T56" fmla="*/ 76 w 81"/>
                  <a:gd name="T57" fmla="*/ 24 h 60"/>
                  <a:gd name="T58" fmla="*/ 74 w 81"/>
                  <a:gd name="T59" fmla="*/ 18 h 60"/>
                  <a:gd name="T60" fmla="*/ 64 w 81"/>
                  <a:gd name="T61" fmla="*/ 18 h 60"/>
                  <a:gd name="T62" fmla="*/ 59 w 81"/>
                  <a:gd name="T63" fmla="*/ 21 h 60"/>
                  <a:gd name="T64" fmla="*/ 53 w 81"/>
                  <a:gd name="T65" fmla="*/ 16 h 60"/>
                  <a:gd name="T66" fmla="*/ 52 w 81"/>
                  <a:gd name="T67" fmla="*/ 18 h 60"/>
                  <a:gd name="T68" fmla="*/ 52 w 81"/>
                  <a:gd name="T69" fmla="*/ 19 h 60"/>
                  <a:gd name="T70" fmla="*/ 37 w 81"/>
                  <a:gd name="T71" fmla="*/ 19 h 60"/>
                  <a:gd name="T72" fmla="*/ 35 w 81"/>
                  <a:gd name="T73" fmla="*/ 16 h 60"/>
                  <a:gd name="T74" fmla="*/ 27 w 81"/>
                  <a:gd name="T75" fmla="*/ 19 h 60"/>
                  <a:gd name="T76" fmla="*/ 17 w 81"/>
                  <a:gd name="T77" fmla="*/ 19 h 60"/>
                  <a:gd name="T78" fmla="*/ 18 w 81"/>
                  <a:gd name="T79" fmla="*/ 10 h 60"/>
                  <a:gd name="T80" fmla="*/ 17 w 81"/>
                  <a:gd name="T81" fmla="*/ 0 h 60"/>
                  <a:gd name="T82" fmla="*/ 17 w 81"/>
                  <a:gd name="T8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1" h="60">
                    <a:moveTo>
                      <a:pt x="17" y="0"/>
                    </a:moveTo>
                    <a:lnTo>
                      <a:pt x="3" y="13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5" y="33"/>
                    </a:lnTo>
                    <a:lnTo>
                      <a:pt x="18" y="33"/>
                    </a:lnTo>
                    <a:lnTo>
                      <a:pt x="23" y="36"/>
                    </a:lnTo>
                    <a:lnTo>
                      <a:pt x="26" y="50"/>
                    </a:lnTo>
                    <a:lnTo>
                      <a:pt x="33" y="45"/>
                    </a:lnTo>
                    <a:lnTo>
                      <a:pt x="26" y="36"/>
                    </a:lnTo>
                    <a:lnTo>
                      <a:pt x="32" y="33"/>
                    </a:lnTo>
                    <a:lnTo>
                      <a:pt x="47" y="36"/>
                    </a:lnTo>
                    <a:lnTo>
                      <a:pt x="52" y="38"/>
                    </a:lnTo>
                    <a:lnTo>
                      <a:pt x="49" y="44"/>
                    </a:lnTo>
                    <a:lnTo>
                      <a:pt x="52" y="47"/>
                    </a:lnTo>
                    <a:lnTo>
                      <a:pt x="47" y="53"/>
                    </a:lnTo>
                    <a:lnTo>
                      <a:pt x="52" y="60"/>
                    </a:lnTo>
                    <a:lnTo>
                      <a:pt x="56" y="54"/>
                    </a:lnTo>
                    <a:lnTo>
                      <a:pt x="59" y="56"/>
                    </a:lnTo>
                    <a:lnTo>
                      <a:pt x="62" y="53"/>
                    </a:lnTo>
                    <a:lnTo>
                      <a:pt x="62" y="47"/>
                    </a:lnTo>
                    <a:lnTo>
                      <a:pt x="67" y="53"/>
                    </a:lnTo>
                    <a:lnTo>
                      <a:pt x="76" y="51"/>
                    </a:lnTo>
                    <a:lnTo>
                      <a:pt x="73" y="42"/>
                    </a:lnTo>
                    <a:lnTo>
                      <a:pt x="81" y="36"/>
                    </a:lnTo>
                    <a:lnTo>
                      <a:pt x="73" y="27"/>
                    </a:lnTo>
                    <a:lnTo>
                      <a:pt x="76" y="24"/>
                    </a:lnTo>
                    <a:lnTo>
                      <a:pt x="74" y="18"/>
                    </a:lnTo>
                    <a:lnTo>
                      <a:pt x="64" y="18"/>
                    </a:lnTo>
                    <a:lnTo>
                      <a:pt x="59" y="21"/>
                    </a:lnTo>
                    <a:lnTo>
                      <a:pt x="53" y="16"/>
                    </a:lnTo>
                    <a:lnTo>
                      <a:pt x="52" y="18"/>
                    </a:lnTo>
                    <a:lnTo>
                      <a:pt x="52" y="19"/>
                    </a:lnTo>
                    <a:lnTo>
                      <a:pt x="37" y="19"/>
                    </a:lnTo>
                    <a:lnTo>
                      <a:pt x="35" y="16"/>
                    </a:lnTo>
                    <a:lnTo>
                      <a:pt x="27" y="19"/>
                    </a:lnTo>
                    <a:lnTo>
                      <a:pt x="17" y="19"/>
                    </a:lnTo>
                    <a:lnTo>
                      <a:pt x="18" y="10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1" name="Freeform 5675">
                <a:extLst>
                  <a:ext uri="{FF2B5EF4-FFF2-40B4-BE49-F238E27FC236}">
                    <a16:creationId xmlns:a16="http://schemas.microsoft.com/office/drawing/2014/main" id="{7A6E9594-53CD-E038-2B6E-6F32EC46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868"/>
                <a:ext cx="40" cy="30"/>
              </a:xfrm>
              <a:custGeom>
                <a:avLst/>
                <a:gdLst>
                  <a:gd name="T0" fmla="*/ 17 w 81"/>
                  <a:gd name="T1" fmla="*/ 0 h 60"/>
                  <a:gd name="T2" fmla="*/ 17 w 81"/>
                  <a:gd name="T3" fmla="*/ 0 h 60"/>
                  <a:gd name="T4" fmla="*/ 18 w 81"/>
                  <a:gd name="T5" fmla="*/ 10 h 60"/>
                  <a:gd name="T6" fmla="*/ 17 w 81"/>
                  <a:gd name="T7" fmla="*/ 19 h 60"/>
                  <a:gd name="T8" fmla="*/ 27 w 81"/>
                  <a:gd name="T9" fmla="*/ 19 h 60"/>
                  <a:gd name="T10" fmla="*/ 35 w 81"/>
                  <a:gd name="T11" fmla="*/ 16 h 60"/>
                  <a:gd name="T12" fmla="*/ 37 w 81"/>
                  <a:gd name="T13" fmla="*/ 19 h 60"/>
                  <a:gd name="T14" fmla="*/ 52 w 81"/>
                  <a:gd name="T15" fmla="*/ 19 h 60"/>
                  <a:gd name="T16" fmla="*/ 52 w 81"/>
                  <a:gd name="T17" fmla="*/ 18 h 60"/>
                  <a:gd name="T18" fmla="*/ 53 w 81"/>
                  <a:gd name="T19" fmla="*/ 16 h 60"/>
                  <a:gd name="T20" fmla="*/ 59 w 81"/>
                  <a:gd name="T21" fmla="*/ 21 h 60"/>
                  <a:gd name="T22" fmla="*/ 64 w 81"/>
                  <a:gd name="T23" fmla="*/ 18 h 60"/>
                  <a:gd name="T24" fmla="*/ 74 w 81"/>
                  <a:gd name="T25" fmla="*/ 18 h 60"/>
                  <a:gd name="T26" fmla="*/ 76 w 81"/>
                  <a:gd name="T27" fmla="*/ 24 h 60"/>
                  <a:gd name="T28" fmla="*/ 73 w 81"/>
                  <a:gd name="T29" fmla="*/ 27 h 60"/>
                  <a:gd name="T30" fmla="*/ 81 w 81"/>
                  <a:gd name="T31" fmla="*/ 36 h 60"/>
                  <a:gd name="T32" fmla="*/ 73 w 81"/>
                  <a:gd name="T33" fmla="*/ 42 h 60"/>
                  <a:gd name="T34" fmla="*/ 76 w 81"/>
                  <a:gd name="T35" fmla="*/ 51 h 60"/>
                  <a:gd name="T36" fmla="*/ 67 w 81"/>
                  <a:gd name="T37" fmla="*/ 53 h 60"/>
                  <a:gd name="T38" fmla="*/ 62 w 81"/>
                  <a:gd name="T39" fmla="*/ 47 h 60"/>
                  <a:gd name="T40" fmla="*/ 62 w 81"/>
                  <a:gd name="T41" fmla="*/ 53 h 60"/>
                  <a:gd name="T42" fmla="*/ 59 w 81"/>
                  <a:gd name="T43" fmla="*/ 56 h 60"/>
                  <a:gd name="T44" fmla="*/ 56 w 81"/>
                  <a:gd name="T45" fmla="*/ 54 h 60"/>
                  <a:gd name="T46" fmla="*/ 52 w 81"/>
                  <a:gd name="T47" fmla="*/ 60 h 60"/>
                  <a:gd name="T48" fmla="*/ 47 w 81"/>
                  <a:gd name="T49" fmla="*/ 53 h 60"/>
                  <a:gd name="T50" fmla="*/ 52 w 81"/>
                  <a:gd name="T51" fmla="*/ 47 h 60"/>
                  <a:gd name="T52" fmla="*/ 49 w 81"/>
                  <a:gd name="T53" fmla="*/ 44 h 60"/>
                  <a:gd name="T54" fmla="*/ 52 w 81"/>
                  <a:gd name="T55" fmla="*/ 38 h 60"/>
                  <a:gd name="T56" fmla="*/ 47 w 81"/>
                  <a:gd name="T57" fmla="*/ 36 h 60"/>
                  <a:gd name="T58" fmla="*/ 32 w 81"/>
                  <a:gd name="T59" fmla="*/ 33 h 60"/>
                  <a:gd name="T60" fmla="*/ 26 w 81"/>
                  <a:gd name="T61" fmla="*/ 36 h 60"/>
                  <a:gd name="T62" fmla="*/ 33 w 81"/>
                  <a:gd name="T63" fmla="*/ 45 h 60"/>
                  <a:gd name="T64" fmla="*/ 26 w 81"/>
                  <a:gd name="T65" fmla="*/ 50 h 60"/>
                  <a:gd name="T66" fmla="*/ 23 w 81"/>
                  <a:gd name="T67" fmla="*/ 36 h 60"/>
                  <a:gd name="T68" fmla="*/ 18 w 81"/>
                  <a:gd name="T69" fmla="*/ 33 h 60"/>
                  <a:gd name="T70" fmla="*/ 15 w 81"/>
                  <a:gd name="T71" fmla="*/ 33 h 60"/>
                  <a:gd name="T72" fmla="*/ 9 w 81"/>
                  <a:gd name="T73" fmla="*/ 24 h 60"/>
                  <a:gd name="T74" fmla="*/ 5 w 81"/>
                  <a:gd name="T75" fmla="*/ 22 h 60"/>
                  <a:gd name="T76" fmla="*/ 0 w 81"/>
                  <a:gd name="T77" fmla="*/ 18 h 60"/>
                  <a:gd name="T78" fmla="*/ 0 w 81"/>
                  <a:gd name="T79" fmla="*/ 13 h 60"/>
                  <a:gd name="T80" fmla="*/ 3 w 81"/>
                  <a:gd name="T81" fmla="*/ 13 h 60"/>
                  <a:gd name="T82" fmla="*/ 17 w 81"/>
                  <a:gd name="T8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1" h="60">
                    <a:moveTo>
                      <a:pt x="17" y="0"/>
                    </a:moveTo>
                    <a:lnTo>
                      <a:pt x="17" y="0"/>
                    </a:lnTo>
                    <a:lnTo>
                      <a:pt x="18" y="10"/>
                    </a:lnTo>
                    <a:lnTo>
                      <a:pt x="17" y="19"/>
                    </a:lnTo>
                    <a:lnTo>
                      <a:pt x="27" y="19"/>
                    </a:lnTo>
                    <a:lnTo>
                      <a:pt x="35" y="16"/>
                    </a:lnTo>
                    <a:lnTo>
                      <a:pt x="37" y="19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3" y="16"/>
                    </a:lnTo>
                    <a:lnTo>
                      <a:pt x="59" y="21"/>
                    </a:lnTo>
                    <a:lnTo>
                      <a:pt x="64" y="18"/>
                    </a:lnTo>
                    <a:lnTo>
                      <a:pt x="74" y="18"/>
                    </a:lnTo>
                    <a:lnTo>
                      <a:pt x="76" y="24"/>
                    </a:lnTo>
                    <a:lnTo>
                      <a:pt x="73" y="27"/>
                    </a:lnTo>
                    <a:lnTo>
                      <a:pt x="81" y="36"/>
                    </a:lnTo>
                    <a:lnTo>
                      <a:pt x="73" y="42"/>
                    </a:lnTo>
                    <a:lnTo>
                      <a:pt x="76" y="51"/>
                    </a:lnTo>
                    <a:lnTo>
                      <a:pt x="67" y="53"/>
                    </a:lnTo>
                    <a:lnTo>
                      <a:pt x="62" y="47"/>
                    </a:lnTo>
                    <a:lnTo>
                      <a:pt x="62" y="53"/>
                    </a:lnTo>
                    <a:lnTo>
                      <a:pt x="59" y="56"/>
                    </a:lnTo>
                    <a:lnTo>
                      <a:pt x="56" y="54"/>
                    </a:lnTo>
                    <a:lnTo>
                      <a:pt x="52" y="60"/>
                    </a:lnTo>
                    <a:lnTo>
                      <a:pt x="47" y="53"/>
                    </a:lnTo>
                    <a:lnTo>
                      <a:pt x="52" y="47"/>
                    </a:lnTo>
                    <a:lnTo>
                      <a:pt x="49" y="44"/>
                    </a:lnTo>
                    <a:lnTo>
                      <a:pt x="52" y="38"/>
                    </a:lnTo>
                    <a:lnTo>
                      <a:pt x="47" y="36"/>
                    </a:lnTo>
                    <a:lnTo>
                      <a:pt x="32" y="33"/>
                    </a:lnTo>
                    <a:lnTo>
                      <a:pt x="26" y="36"/>
                    </a:lnTo>
                    <a:lnTo>
                      <a:pt x="33" y="45"/>
                    </a:lnTo>
                    <a:lnTo>
                      <a:pt x="26" y="50"/>
                    </a:lnTo>
                    <a:lnTo>
                      <a:pt x="23" y="36"/>
                    </a:lnTo>
                    <a:lnTo>
                      <a:pt x="18" y="33"/>
                    </a:lnTo>
                    <a:lnTo>
                      <a:pt x="15" y="33"/>
                    </a:lnTo>
                    <a:lnTo>
                      <a:pt x="9" y="24"/>
                    </a:lnTo>
                    <a:lnTo>
                      <a:pt x="5" y="22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3" y="1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2" name="Freeform 5676">
                <a:extLst>
                  <a:ext uri="{FF2B5EF4-FFF2-40B4-BE49-F238E27FC236}">
                    <a16:creationId xmlns:a16="http://schemas.microsoft.com/office/drawing/2014/main" id="{50F93D6F-DE70-7DD2-4A42-91666953E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868"/>
                <a:ext cx="40" cy="30"/>
              </a:xfrm>
              <a:custGeom>
                <a:avLst/>
                <a:gdLst>
                  <a:gd name="T0" fmla="*/ 17 w 81"/>
                  <a:gd name="T1" fmla="*/ 0 h 60"/>
                  <a:gd name="T2" fmla="*/ 17 w 81"/>
                  <a:gd name="T3" fmla="*/ 0 h 60"/>
                  <a:gd name="T4" fmla="*/ 18 w 81"/>
                  <a:gd name="T5" fmla="*/ 10 h 60"/>
                  <a:gd name="T6" fmla="*/ 17 w 81"/>
                  <a:gd name="T7" fmla="*/ 19 h 60"/>
                  <a:gd name="T8" fmla="*/ 27 w 81"/>
                  <a:gd name="T9" fmla="*/ 19 h 60"/>
                  <a:gd name="T10" fmla="*/ 35 w 81"/>
                  <a:gd name="T11" fmla="*/ 16 h 60"/>
                  <a:gd name="T12" fmla="*/ 37 w 81"/>
                  <a:gd name="T13" fmla="*/ 19 h 60"/>
                  <a:gd name="T14" fmla="*/ 52 w 81"/>
                  <a:gd name="T15" fmla="*/ 19 h 60"/>
                  <a:gd name="T16" fmla="*/ 52 w 81"/>
                  <a:gd name="T17" fmla="*/ 18 h 60"/>
                  <a:gd name="T18" fmla="*/ 53 w 81"/>
                  <a:gd name="T19" fmla="*/ 16 h 60"/>
                  <a:gd name="T20" fmla="*/ 59 w 81"/>
                  <a:gd name="T21" fmla="*/ 21 h 60"/>
                  <a:gd name="T22" fmla="*/ 64 w 81"/>
                  <a:gd name="T23" fmla="*/ 18 h 60"/>
                  <a:gd name="T24" fmla="*/ 74 w 81"/>
                  <a:gd name="T25" fmla="*/ 18 h 60"/>
                  <a:gd name="T26" fmla="*/ 76 w 81"/>
                  <a:gd name="T27" fmla="*/ 24 h 60"/>
                  <a:gd name="T28" fmla="*/ 73 w 81"/>
                  <a:gd name="T29" fmla="*/ 27 h 60"/>
                  <a:gd name="T30" fmla="*/ 81 w 81"/>
                  <a:gd name="T31" fmla="*/ 36 h 60"/>
                  <a:gd name="T32" fmla="*/ 73 w 81"/>
                  <a:gd name="T33" fmla="*/ 42 h 60"/>
                  <a:gd name="T34" fmla="*/ 76 w 81"/>
                  <a:gd name="T35" fmla="*/ 51 h 60"/>
                  <a:gd name="T36" fmla="*/ 67 w 81"/>
                  <a:gd name="T37" fmla="*/ 53 h 60"/>
                  <a:gd name="T38" fmla="*/ 62 w 81"/>
                  <a:gd name="T39" fmla="*/ 47 h 60"/>
                  <a:gd name="T40" fmla="*/ 62 w 81"/>
                  <a:gd name="T41" fmla="*/ 53 h 60"/>
                  <a:gd name="T42" fmla="*/ 59 w 81"/>
                  <a:gd name="T43" fmla="*/ 56 h 60"/>
                  <a:gd name="T44" fmla="*/ 56 w 81"/>
                  <a:gd name="T45" fmla="*/ 54 h 60"/>
                  <a:gd name="T46" fmla="*/ 52 w 81"/>
                  <a:gd name="T47" fmla="*/ 60 h 60"/>
                  <a:gd name="T48" fmla="*/ 47 w 81"/>
                  <a:gd name="T49" fmla="*/ 53 h 60"/>
                  <a:gd name="T50" fmla="*/ 52 w 81"/>
                  <a:gd name="T51" fmla="*/ 47 h 60"/>
                  <a:gd name="T52" fmla="*/ 49 w 81"/>
                  <a:gd name="T53" fmla="*/ 44 h 60"/>
                  <a:gd name="T54" fmla="*/ 52 w 81"/>
                  <a:gd name="T55" fmla="*/ 38 h 60"/>
                  <a:gd name="T56" fmla="*/ 47 w 81"/>
                  <a:gd name="T57" fmla="*/ 36 h 60"/>
                  <a:gd name="T58" fmla="*/ 32 w 81"/>
                  <a:gd name="T59" fmla="*/ 33 h 60"/>
                  <a:gd name="T60" fmla="*/ 26 w 81"/>
                  <a:gd name="T61" fmla="*/ 36 h 60"/>
                  <a:gd name="T62" fmla="*/ 33 w 81"/>
                  <a:gd name="T63" fmla="*/ 45 h 60"/>
                  <a:gd name="T64" fmla="*/ 26 w 81"/>
                  <a:gd name="T65" fmla="*/ 50 h 60"/>
                  <a:gd name="T66" fmla="*/ 23 w 81"/>
                  <a:gd name="T67" fmla="*/ 36 h 60"/>
                  <a:gd name="T68" fmla="*/ 18 w 81"/>
                  <a:gd name="T69" fmla="*/ 33 h 60"/>
                  <a:gd name="T70" fmla="*/ 15 w 81"/>
                  <a:gd name="T71" fmla="*/ 33 h 60"/>
                  <a:gd name="T72" fmla="*/ 9 w 81"/>
                  <a:gd name="T73" fmla="*/ 24 h 60"/>
                  <a:gd name="T74" fmla="*/ 5 w 81"/>
                  <a:gd name="T75" fmla="*/ 22 h 60"/>
                  <a:gd name="T76" fmla="*/ 0 w 81"/>
                  <a:gd name="T77" fmla="*/ 18 h 60"/>
                  <a:gd name="T78" fmla="*/ 0 w 81"/>
                  <a:gd name="T79" fmla="*/ 13 h 60"/>
                  <a:gd name="T80" fmla="*/ 3 w 81"/>
                  <a:gd name="T81" fmla="*/ 13 h 60"/>
                  <a:gd name="T82" fmla="*/ 17 w 81"/>
                  <a:gd name="T8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1" h="60">
                    <a:moveTo>
                      <a:pt x="17" y="0"/>
                    </a:moveTo>
                    <a:lnTo>
                      <a:pt x="17" y="0"/>
                    </a:lnTo>
                    <a:lnTo>
                      <a:pt x="18" y="10"/>
                    </a:lnTo>
                    <a:lnTo>
                      <a:pt x="17" y="19"/>
                    </a:lnTo>
                    <a:lnTo>
                      <a:pt x="27" y="19"/>
                    </a:lnTo>
                    <a:lnTo>
                      <a:pt x="35" y="16"/>
                    </a:lnTo>
                    <a:lnTo>
                      <a:pt x="37" y="19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3" y="16"/>
                    </a:lnTo>
                    <a:lnTo>
                      <a:pt x="59" y="21"/>
                    </a:lnTo>
                    <a:lnTo>
                      <a:pt x="64" y="18"/>
                    </a:lnTo>
                    <a:lnTo>
                      <a:pt x="74" y="18"/>
                    </a:lnTo>
                    <a:lnTo>
                      <a:pt x="76" y="24"/>
                    </a:lnTo>
                    <a:lnTo>
                      <a:pt x="73" y="27"/>
                    </a:lnTo>
                    <a:lnTo>
                      <a:pt x="81" y="36"/>
                    </a:lnTo>
                    <a:lnTo>
                      <a:pt x="73" y="42"/>
                    </a:lnTo>
                    <a:lnTo>
                      <a:pt x="76" y="51"/>
                    </a:lnTo>
                    <a:lnTo>
                      <a:pt x="67" y="53"/>
                    </a:lnTo>
                    <a:lnTo>
                      <a:pt x="62" y="47"/>
                    </a:lnTo>
                    <a:lnTo>
                      <a:pt x="62" y="53"/>
                    </a:lnTo>
                    <a:lnTo>
                      <a:pt x="59" y="56"/>
                    </a:lnTo>
                    <a:lnTo>
                      <a:pt x="56" y="54"/>
                    </a:lnTo>
                    <a:lnTo>
                      <a:pt x="52" y="60"/>
                    </a:lnTo>
                    <a:lnTo>
                      <a:pt x="47" y="53"/>
                    </a:lnTo>
                    <a:lnTo>
                      <a:pt x="52" y="47"/>
                    </a:lnTo>
                    <a:lnTo>
                      <a:pt x="49" y="44"/>
                    </a:lnTo>
                    <a:lnTo>
                      <a:pt x="52" y="38"/>
                    </a:lnTo>
                    <a:lnTo>
                      <a:pt x="47" y="36"/>
                    </a:lnTo>
                    <a:lnTo>
                      <a:pt x="32" y="33"/>
                    </a:lnTo>
                    <a:lnTo>
                      <a:pt x="26" y="36"/>
                    </a:lnTo>
                    <a:lnTo>
                      <a:pt x="33" y="45"/>
                    </a:lnTo>
                    <a:lnTo>
                      <a:pt x="26" y="50"/>
                    </a:lnTo>
                    <a:lnTo>
                      <a:pt x="23" y="36"/>
                    </a:lnTo>
                    <a:lnTo>
                      <a:pt x="18" y="33"/>
                    </a:lnTo>
                    <a:lnTo>
                      <a:pt x="15" y="33"/>
                    </a:lnTo>
                    <a:lnTo>
                      <a:pt x="9" y="24"/>
                    </a:lnTo>
                    <a:lnTo>
                      <a:pt x="5" y="22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3" y="13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3" name="Freeform 5677">
                <a:extLst>
                  <a:ext uri="{FF2B5EF4-FFF2-40B4-BE49-F238E27FC236}">
                    <a16:creationId xmlns:a16="http://schemas.microsoft.com/office/drawing/2014/main" id="{2196720D-4719-75E1-6568-142A4B53B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845"/>
                <a:ext cx="40" cy="33"/>
              </a:xfrm>
              <a:custGeom>
                <a:avLst/>
                <a:gdLst>
                  <a:gd name="T0" fmla="*/ 72 w 79"/>
                  <a:gd name="T1" fmla="*/ 3 h 67"/>
                  <a:gd name="T2" fmla="*/ 70 w 79"/>
                  <a:gd name="T3" fmla="*/ 3 h 67"/>
                  <a:gd name="T4" fmla="*/ 64 w 79"/>
                  <a:gd name="T5" fmla="*/ 9 h 67"/>
                  <a:gd name="T6" fmla="*/ 50 w 79"/>
                  <a:gd name="T7" fmla="*/ 8 h 67"/>
                  <a:gd name="T8" fmla="*/ 47 w 79"/>
                  <a:gd name="T9" fmla="*/ 9 h 67"/>
                  <a:gd name="T10" fmla="*/ 40 w 79"/>
                  <a:gd name="T11" fmla="*/ 14 h 67"/>
                  <a:gd name="T12" fmla="*/ 40 w 79"/>
                  <a:gd name="T13" fmla="*/ 24 h 67"/>
                  <a:gd name="T14" fmla="*/ 37 w 79"/>
                  <a:gd name="T15" fmla="*/ 24 h 67"/>
                  <a:gd name="T16" fmla="*/ 31 w 79"/>
                  <a:gd name="T17" fmla="*/ 23 h 67"/>
                  <a:gd name="T18" fmla="*/ 26 w 79"/>
                  <a:gd name="T19" fmla="*/ 18 h 67"/>
                  <a:gd name="T20" fmla="*/ 18 w 79"/>
                  <a:gd name="T21" fmla="*/ 17 h 67"/>
                  <a:gd name="T22" fmla="*/ 21 w 79"/>
                  <a:gd name="T23" fmla="*/ 26 h 67"/>
                  <a:gd name="T24" fmla="*/ 12 w 79"/>
                  <a:gd name="T25" fmla="*/ 29 h 67"/>
                  <a:gd name="T26" fmla="*/ 3 w 79"/>
                  <a:gd name="T27" fmla="*/ 27 h 67"/>
                  <a:gd name="T28" fmla="*/ 0 w 79"/>
                  <a:gd name="T29" fmla="*/ 40 h 67"/>
                  <a:gd name="T30" fmla="*/ 0 w 79"/>
                  <a:gd name="T31" fmla="*/ 44 h 67"/>
                  <a:gd name="T32" fmla="*/ 5 w 79"/>
                  <a:gd name="T33" fmla="*/ 46 h 67"/>
                  <a:gd name="T34" fmla="*/ 5 w 79"/>
                  <a:gd name="T35" fmla="*/ 46 h 67"/>
                  <a:gd name="T36" fmla="*/ 6 w 79"/>
                  <a:gd name="T37" fmla="*/ 56 h 67"/>
                  <a:gd name="T38" fmla="*/ 5 w 79"/>
                  <a:gd name="T39" fmla="*/ 65 h 67"/>
                  <a:gd name="T40" fmla="*/ 15 w 79"/>
                  <a:gd name="T41" fmla="*/ 65 h 67"/>
                  <a:gd name="T42" fmla="*/ 23 w 79"/>
                  <a:gd name="T43" fmla="*/ 62 h 67"/>
                  <a:gd name="T44" fmla="*/ 25 w 79"/>
                  <a:gd name="T45" fmla="*/ 65 h 67"/>
                  <a:gd name="T46" fmla="*/ 40 w 79"/>
                  <a:gd name="T47" fmla="*/ 65 h 67"/>
                  <a:gd name="T48" fmla="*/ 40 w 79"/>
                  <a:gd name="T49" fmla="*/ 64 h 67"/>
                  <a:gd name="T50" fmla="*/ 41 w 79"/>
                  <a:gd name="T51" fmla="*/ 62 h 67"/>
                  <a:gd name="T52" fmla="*/ 47 w 79"/>
                  <a:gd name="T53" fmla="*/ 67 h 67"/>
                  <a:gd name="T54" fmla="*/ 52 w 79"/>
                  <a:gd name="T55" fmla="*/ 64 h 67"/>
                  <a:gd name="T56" fmla="*/ 62 w 79"/>
                  <a:gd name="T57" fmla="*/ 64 h 67"/>
                  <a:gd name="T58" fmla="*/ 61 w 79"/>
                  <a:gd name="T59" fmla="*/ 62 h 67"/>
                  <a:gd name="T60" fmla="*/ 59 w 79"/>
                  <a:gd name="T61" fmla="*/ 61 h 67"/>
                  <a:gd name="T62" fmla="*/ 58 w 79"/>
                  <a:gd name="T63" fmla="*/ 49 h 67"/>
                  <a:gd name="T64" fmla="*/ 50 w 79"/>
                  <a:gd name="T65" fmla="*/ 43 h 67"/>
                  <a:gd name="T66" fmla="*/ 49 w 79"/>
                  <a:gd name="T67" fmla="*/ 40 h 67"/>
                  <a:gd name="T68" fmla="*/ 58 w 79"/>
                  <a:gd name="T69" fmla="*/ 33 h 67"/>
                  <a:gd name="T70" fmla="*/ 64 w 79"/>
                  <a:gd name="T71" fmla="*/ 40 h 67"/>
                  <a:gd name="T72" fmla="*/ 64 w 79"/>
                  <a:gd name="T73" fmla="*/ 36 h 67"/>
                  <a:gd name="T74" fmla="*/ 70 w 79"/>
                  <a:gd name="T75" fmla="*/ 30 h 67"/>
                  <a:gd name="T76" fmla="*/ 64 w 79"/>
                  <a:gd name="T77" fmla="*/ 24 h 67"/>
                  <a:gd name="T78" fmla="*/ 73 w 79"/>
                  <a:gd name="T79" fmla="*/ 23 h 67"/>
                  <a:gd name="T80" fmla="*/ 76 w 79"/>
                  <a:gd name="T81" fmla="*/ 20 h 67"/>
                  <a:gd name="T82" fmla="*/ 79 w 79"/>
                  <a:gd name="T83" fmla="*/ 14 h 67"/>
                  <a:gd name="T84" fmla="*/ 79 w 79"/>
                  <a:gd name="T85" fmla="*/ 12 h 67"/>
                  <a:gd name="T86" fmla="*/ 78 w 79"/>
                  <a:gd name="T87" fmla="*/ 0 h 67"/>
                  <a:gd name="T88" fmla="*/ 72 w 79"/>
                  <a:gd name="T89" fmla="*/ 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9" h="67">
                    <a:moveTo>
                      <a:pt x="72" y="3"/>
                    </a:moveTo>
                    <a:lnTo>
                      <a:pt x="70" y="3"/>
                    </a:lnTo>
                    <a:lnTo>
                      <a:pt x="64" y="9"/>
                    </a:lnTo>
                    <a:lnTo>
                      <a:pt x="50" y="8"/>
                    </a:lnTo>
                    <a:lnTo>
                      <a:pt x="47" y="9"/>
                    </a:lnTo>
                    <a:lnTo>
                      <a:pt x="40" y="14"/>
                    </a:lnTo>
                    <a:lnTo>
                      <a:pt x="40" y="24"/>
                    </a:lnTo>
                    <a:lnTo>
                      <a:pt x="37" y="24"/>
                    </a:lnTo>
                    <a:lnTo>
                      <a:pt x="31" y="23"/>
                    </a:lnTo>
                    <a:lnTo>
                      <a:pt x="26" y="18"/>
                    </a:lnTo>
                    <a:lnTo>
                      <a:pt x="18" y="17"/>
                    </a:lnTo>
                    <a:lnTo>
                      <a:pt x="21" y="26"/>
                    </a:lnTo>
                    <a:lnTo>
                      <a:pt x="12" y="29"/>
                    </a:lnTo>
                    <a:lnTo>
                      <a:pt x="3" y="27"/>
                    </a:lnTo>
                    <a:lnTo>
                      <a:pt x="0" y="40"/>
                    </a:lnTo>
                    <a:lnTo>
                      <a:pt x="0" y="44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6" y="56"/>
                    </a:lnTo>
                    <a:lnTo>
                      <a:pt x="5" y="65"/>
                    </a:lnTo>
                    <a:lnTo>
                      <a:pt x="15" y="65"/>
                    </a:lnTo>
                    <a:lnTo>
                      <a:pt x="23" y="62"/>
                    </a:lnTo>
                    <a:lnTo>
                      <a:pt x="25" y="65"/>
                    </a:lnTo>
                    <a:lnTo>
                      <a:pt x="40" y="65"/>
                    </a:lnTo>
                    <a:lnTo>
                      <a:pt x="40" y="64"/>
                    </a:lnTo>
                    <a:lnTo>
                      <a:pt x="41" y="62"/>
                    </a:lnTo>
                    <a:lnTo>
                      <a:pt x="47" y="67"/>
                    </a:lnTo>
                    <a:lnTo>
                      <a:pt x="52" y="64"/>
                    </a:lnTo>
                    <a:lnTo>
                      <a:pt x="62" y="64"/>
                    </a:lnTo>
                    <a:lnTo>
                      <a:pt x="61" y="62"/>
                    </a:lnTo>
                    <a:lnTo>
                      <a:pt x="59" y="61"/>
                    </a:lnTo>
                    <a:lnTo>
                      <a:pt x="58" y="49"/>
                    </a:lnTo>
                    <a:lnTo>
                      <a:pt x="50" y="43"/>
                    </a:lnTo>
                    <a:lnTo>
                      <a:pt x="49" y="40"/>
                    </a:lnTo>
                    <a:lnTo>
                      <a:pt x="58" y="33"/>
                    </a:lnTo>
                    <a:lnTo>
                      <a:pt x="64" y="40"/>
                    </a:lnTo>
                    <a:lnTo>
                      <a:pt x="64" y="36"/>
                    </a:lnTo>
                    <a:lnTo>
                      <a:pt x="70" y="30"/>
                    </a:lnTo>
                    <a:lnTo>
                      <a:pt x="64" y="24"/>
                    </a:lnTo>
                    <a:lnTo>
                      <a:pt x="73" y="23"/>
                    </a:lnTo>
                    <a:lnTo>
                      <a:pt x="76" y="20"/>
                    </a:lnTo>
                    <a:lnTo>
                      <a:pt x="79" y="14"/>
                    </a:lnTo>
                    <a:lnTo>
                      <a:pt x="79" y="12"/>
                    </a:lnTo>
                    <a:lnTo>
                      <a:pt x="78" y="0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4" name="Freeform 5678">
                <a:extLst>
                  <a:ext uri="{FF2B5EF4-FFF2-40B4-BE49-F238E27FC236}">
                    <a16:creationId xmlns:a16="http://schemas.microsoft.com/office/drawing/2014/main" id="{36B519BB-D2FF-3EF7-F2F1-D494B60E9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845"/>
                <a:ext cx="40" cy="33"/>
              </a:xfrm>
              <a:custGeom>
                <a:avLst/>
                <a:gdLst>
                  <a:gd name="T0" fmla="*/ 72 w 79"/>
                  <a:gd name="T1" fmla="*/ 3 h 67"/>
                  <a:gd name="T2" fmla="*/ 78 w 79"/>
                  <a:gd name="T3" fmla="*/ 0 h 67"/>
                  <a:gd name="T4" fmla="*/ 79 w 79"/>
                  <a:gd name="T5" fmla="*/ 12 h 67"/>
                  <a:gd name="T6" fmla="*/ 79 w 79"/>
                  <a:gd name="T7" fmla="*/ 14 h 67"/>
                  <a:gd name="T8" fmla="*/ 76 w 79"/>
                  <a:gd name="T9" fmla="*/ 20 h 67"/>
                  <a:gd name="T10" fmla="*/ 73 w 79"/>
                  <a:gd name="T11" fmla="*/ 23 h 67"/>
                  <a:gd name="T12" fmla="*/ 64 w 79"/>
                  <a:gd name="T13" fmla="*/ 24 h 67"/>
                  <a:gd name="T14" fmla="*/ 70 w 79"/>
                  <a:gd name="T15" fmla="*/ 30 h 67"/>
                  <a:gd name="T16" fmla="*/ 64 w 79"/>
                  <a:gd name="T17" fmla="*/ 36 h 67"/>
                  <a:gd name="T18" fmla="*/ 64 w 79"/>
                  <a:gd name="T19" fmla="*/ 40 h 67"/>
                  <a:gd name="T20" fmla="*/ 58 w 79"/>
                  <a:gd name="T21" fmla="*/ 33 h 67"/>
                  <a:gd name="T22" fmla="*/ 49 w 79"/>
                  <a:gd name="T23" fmla="*/ 40 h 67"/>
                  <a:gd name="T24" fmla="*/ 50 w 79"/>
                  <a:gd name="T25" fmla="*/ 43 h 67"/>
                  <a:gd name="T26" fmla="*/ 58 w 79"/>
                  <a:gd name="T27" fmla="*/ 49 h 67"/>
                  <a:gd name="T28" fmla="*/ 59 w 79"/>
                  <a:gd name="T29" fmla="*/ 61 h 67"/>
                  <a:gd name="T30" fmla="*/ 61 w 79"/>
                  <a:gd name="T31" fmla="*/ 62 h 67"/>
                  <a:gd name="T32" fmla="*/ 62 w 79"/>
                  <a:gd name="T33" fmla="*/ 64 h 67"/>
                  <a:gd name="T34" fmla="*/ 52 w 79"/>
                  <a:gd name="T35" fmla="*/ 64 h 67"/>
                  <a:gd name="T36" fmla="*/ 47 w 79"/>
                  <a:gd name="T37" fmla="*/ 67 h 67"/>
                  <a:gd name="T38" fmla="*/ 41 w 79"/>
                  <a:gd name="T39" fmla="*/ 62 h 67"/>
                  <a:gd name="T40" fmla="*/ 40 w 79"/>
                  <a:gd name="T41" fmla="*/ 64 h 67"/>
                  <a:gd name="T42" fmla="*/ 40 w 79"/>
                  <a:gd name="T43" fmla="*/ 65 h 67"/>
                  <a:gd name="T44" fmla="*/ 25 w 79"/>
                  <a:gd name="T45" fmla="*/ 65 h 67"/>
                  <a:gd name="T46" fmla="*/ 23 w 79"/>
                  <a:gd name="T47" fmla="*/ 62 h 67"/>
                  <a:gd name="T48" fmla="*/ 15 w 79"/>
                  <a:gd name="T49" fmla="*/ 65 h 67"/>
                  <a:gd name="T50" fmla="*/ 5 w 79"/>
                  <a:gd name="T51" fmla="*/ 65 h 67"/>
                  <a:gd name="T52" fmla="*/ 6 w 79"/>
                  <a:gd name="T53" fmla="*/ 56 h 67"/>
                  <a:gd name="T54" fmla="*/ 5 w 79"/>
                  <a:gd name="T55" fmla="*/ 46 h 67"/>
                  <a:gd name="T56" fmla="*/ 5 w 79"/>
                  <a:gd name="T57" fmla="*/ 46 h 67"/>
                  <a:gd name="T58" fmla="*/ 0 w 79"/>
                  <a:gd name="T59" fmla="*/ 44 h 67"/>
                  <a:gd name="T60" fmla="*/ 0 w 79"/>
                  <a:gd name="T61" fmla="*/ 40 h 67"/>
                  <a:gd name="T62" fmla="*/ 3 w 79"/>
                  <a:gd name="T63" fmla="*/ 27 h 67"/>
                  <a:gd name="T64" fmla="*/ 12 w 79"/>
                  <a:gd name="T65" fmla="*/ 29 h 67"/>
                  <a:gd name="T66" fmla="*/ 21 w 79"/>
                  <a:gd name="T67" fmla="*/ 26 h 67"/>
                  <a:gd name="T68" fmla="*/ 18 w 79"/>
                  <a:gd name="T69" fmla="*/ 17 h 67"/>
                  <a:gd name="T70" fmla="*/ 26 w 79"/>
                  <a:gd name="T71" fmla="*/ 18 h 67"/>
                  <a:gd name="T72" fmla="*/ 31 w 79"/>
                  <a:gd name="T73" fmla="*/ 23 h 67"/>
                  <a:gd name="T74" fmla="*/ 37 w 79"/>
                  <a:gd name="T75" fmla="*/ 24 h 67"/>
                  <a:gd name="T76" fmla="*/ 40 w 79"/>
                  <a:gd name="T77" fmla="*/ 24 h 67"/>
                  <a:gd name="T78" fmla="*/ 40 w 79"/>
                  <a:gd name="T79" fmla="*/ 14 h 67"/>
                  <a:gd name="T80" fmla="*/ 47 w 79"/>
                  <a:gd name="T81" fmla="*/ 9 h 67"/>
                  <a:gd name="T82" fmla="*/ 50 w 79"/>
                  <a:gd name="T83" fmla="*/ 8 h 67"/>
                  <a:gd name="T84" fmla="*/ 64 w 79"/>
                  <a:gd name="T85" fmla="*/ 9 h 67"/>
                  <a:gd name="T86" fmla="*/ 70 w 79"/>
                  <a:gd name="T87" fmla="*/ 3 h 67"/>
                  <a:gd name="T88" fmla="*/ 72 w 79"/>
                  <a:gd name="T89" fmla="*/ 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9" h="67">
                    <a:moveTo>
                      <a:pt x="72" y="3"/>
                    </a:moveTo>
                    <a:lnTo>
                      <a:pt x="78" y="0"/>
                    </a:lnTo>
                    <a:lnTo>
                      <a:pt x="79" y="12"/>
                    </a:lnTo>
                    <a:lnTo>
                      <a:pt x="79" y="14"/>
                    </a:lnTo>
                    <a:lnTo>
                      <a:pt x="76" y="20"/>
                    </a:lnTo>
                    <a:lnTo>
                      <a:pt x="73" y="23"/>
                    </a:lnTo>
                    <a:lnTo>
                      <a:pt x="64" y="24"/>
                    </a:lnTo>
                    <a:lnTo>
                      <a:pt x="70" y="30"/>
                    </a:lnTo>
                    <a:lnTo>
                      <a:pt x="64" y="36"/>
                    </a:lnTo>
                    <a:lnTo>
                      <a:pt x="64" y="40"/>
                    </a:lnTo>
                    <a:lnTo>
                      <a:pt x="58" y="33"/>
                    </a:lnTo>
                    <a:lnTo>
                      <a:pt x="49" y="40"/>
                    </a:lnTo>
                    <a:lnTo>
                      <a:pt x="50" y="43"/>
                    </a:lnTo>
                    <a:lnTo>
                      <a:pt x="58" y="49"/>
                    </a:lnTo>
                    <a:lnTo>
                      <a:pt x="59" y="61"/>
                    </a:lnTo>
                    <a:lnTo>
                      <a:pt x="61" y="62"/>
                    </a:lnTo>
                    <a:lnTo>
                      <a:pt x="62" y="64"/>
                    </a:lnTo>
                    <a:lnTo>
                      <a:pt x="52" y="64"/>
                    </a:lnTo>
                    <a:lnTo>
                      <a:pt x="47" y="67"/>
                    </a:lnTo>
                    <a:lnTo>
                      <a:pt x="41" y="62"/>
                    </a:lnTo>
                    <a:lnTo>
                      <a:pt x="40" y="64"/>
                    </a:lnTo>
                    <a:lnTo>
                      <a:pt x="40" y="65"/>
                    </a:lnTo>
                    <a:lnTo>
                      <a:pt x="25" y="65"/>
                    </a:lnTo>
                    <a:lnTo>
                      <a:pt x="23" y="62"/>
                    </a:lnTo>
                    <a:lnTo>
                      <a:pt x="15" y="65"/>
                    </a:lnTo>
                    <a:lnTo>
                      <a:pt x="5" y="65"/>
                    </a:lnTo>
                    <a:lnTo>
                      <a:pt x="6" y="5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0" y="44"/>
                    </a:lnTo>
                    <a:lnTo>
                      <a:pt x="0" y="40"/>
                    </a:lnTo>
                    <a:lnTo>
                      <a:pt x="3" y="27"/>
                    </a:lnTo>
                    <a:lnTo>
                      <a:pt x="12" y="29"/>
                    </a:lnTo>
                    <a:lnTo>
                      <a:pt x="21" y="26"/>
                    </a:lnTo>
                    <a:lnTo>
                      <a:pt x="18" y="17"/>
                    </a:lnTo>
                    <a:lnTo>
                      <a:pt x="26" y="18"/>
                    </a:lnTo>
                    <a:lnTo>
                      <a:pt x="31" y="23"/>
                    </a:lnTo>
                    <a:lnTo>
                      <a:pt x="37" y="24"/>
                    </a:lnTo>
                    <a:lnTo>
                      <a:pt x="40" y="24"/>
                    </a:lnTo>
                    <a:lnTo>
                      <a:pt x="40" y="14"/>
                    </a:lnTo>
                    <a:lnTo>
                      <a:pt x="47" y="9"/>
                    </a:lnTo>
                    <a:lnTo>
                      <a:pt x="50" y="8"/>
                    </a:lnTo>
                    <a:lnTo>
                      <a:pt x="64" y="9"/>
                    </a:lnTo>
                    <a:lnTo>
                      <a:pt x="70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5" name="Freeform 5679">
                <a:extLst>
                  <a:ext uri="{FF2B5EF4-FFF2-40B4-BE49-F238E27FC236}">
                    <a16:creationId xmlns:a16="http://schemas.microsoft.com/office/drawing/2014/main" id="{2F2A43C8-8980-2D19-F1EA-E668F2386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845"/>
                <a:ext cx="40" cy="33"/>
              </a:xfrm>
              <a:custGeom>
                <a:avLst/>
                <a:gdLst>
                  <a:gd name="T0" fmla="*/ 72 w 79"/>
                  <a:gd name="T1" fmla="*/ 3 h 67"/>
                  <a:gd name="T2" fmla="*/ 78 w 79"/>
                  <a:gd name="T3" fmla="*/ 0 h 67"/>
                  <a:gd name="T4" fmla="*/ 79 w 79"/>
                  <a:gd name="T5" fmla="*/ 12 h 67"/>
                  <a:gd name="T6" fmla="*/ 79 w 79"/>
                  <a:gd name="T7" fmla="*/ 14 h 67"/>
                  <a:gd name="T8" fmla="*/ 76 w 79"/>
                  <a:gd name="T9" fmla="*/ 20 h 67"/>
                  <a:gd name="T10" fmla="*/ 73 w 79"/>
                  <a:gd name="T11" fmla="*/ 23 h 67"/>
                  <a:gd name="T12" fmla="*/ 64 w 79"/>
                  <a:gd name="T13" fmla="*/ 24 h 67"/>
                  <a:gd name="T14" fmla="*/ 70 w 79"/>
                  <a:gd name="T15" fmla="*/ 30 h 67"/>
                  <a:gd name="T16" fmla="*/ 64 w 79"/>
                  <a:gd name="T17" fmla="*/ 36 h 67"/>
                  <a:gd name="T18" fmla="*/ 64 w 79"/>
                  <a:gd name="T19" fmla="*/ 40 h 67"/>
                  <a:gd name="T20" fmla="*/ 58 w 79"/>
                  <a:gd name="T21" fmla="*/ 33 h 67"/>
                  <a:gd name="T22" fmla="*/ 49 w 79"/>
                  <a:gd name="T23" fmla="*/ 40 h 67"/>
                  <a:gd name="T24" fmla="*/ 50 w 79"/>
                  <a:gd name="T25" fmla="*/ 43 h 67"/>
                  <a:gd name="T26" fmla="*/ 58 w 79"/>
                  <a:gd name="T27" fmla="*/ 49 h 67"/>
                  <a:gd name="T28" fmla="*/ 59 w 79"/>
                  <a:gd name="T29" fmla="*/ 61 h 67"/>
                  <a:gd name="T30" fmla="*/ 61 w 79"/>
                  <a:gd name="T31" fmla="*/ 62 h 67"/>
                  <a:gd name="T32" fmla="*/ 62 w 79"/>
                  <a:gd name="T33" fmla="*/ 64 h 67"/>
                  <a:gd name="T34" fmla="*/ 52 w 79"/>
                  <a:gd name="T35" fmla="*/ 64 h 67"/>
                  <a:gd name="T36" fmla="*/ 47 w 79"/>
                  <a:gd name="T37" fmla="*/ 67 h 67"/>
                  <a:gd name="T38" fmla="*/ 41 w 79"/>
                  <a:gd name="T39" fmla="*/ 62 h 67"/>
                  <a:gd name="T40" fmla="*/ 40 w 79"/>
                  <a:gd name="T41" fmla="*/ 64 h 67"/>
                  <a:gd name="T42" fmla="*/ 40 w 79"/>
                  <a:gd name="T43" fmla="*/ 65 h 67"/>
                  <a:gd name="T44" fmla="*/ 25 w 79"/>
                  <a:gd name="T45" fmla="*/ 65 h 67"/>
                  <a:gd name="T46" fmla="*/ 23 w 79"/>
                  <a:gd name="T47" fmla="*/ 62 h 67"/>
                  <a:gd name="T48" fmla="*/ 15 w 79"/>
                  <a:gd name="T49" fmla="*/ 65 h 67"/>
                  <a:gd name="T50" fmla="*/ 5 w 79"/>
                  <a:gd name="T51" fmla="*/ 65 h 67"/>
                  <a:gd name="T52" fmla="*/ 6 w 79"/>
                  <a:gd name="T53" fmla="*/ 56 h 67"/>
                  <a:gd name="T54" fmla="*/ 5 w 79"/>
                  <a:gd name="T55" fmla="*/ 46 h 67"/>
                  <a:gd name="T56" fmla="*/ 5 w 79"/>
                  <a:gd name="T57" fmla="*/ 46 h 67"/>
                  <a:gd name="T58" fmla="*/ 0 w 79"/>
                  <a:gd name="T59" fmla="*/ 44 h 67"/>
                  <a:gd name="T60" fmla="*/ 0 w 79"/>
                  <a:gd name="T61" fmla="*/ 40 h 67"/>
                  <a:gd name="T62" fmla="*/ 3 w 79"/>
                  <a:gd name="T63" fmla="*/ 27 h 67"/>
                  <a:gd name="T64" fmla="*/ 12 w 79"/>
                  <a:gd name="T65" fmla="*/ 29 h 67"/>
                  <a:gd name="T66" fmla="*/ 21 w 79"/>
                  <a:gd name="T67" fmla="*/ 26 h 67"/>
                  <a:gd name="T68" fmla="*/ 18 w 79"/>
                  <a:gd name="T69" fmla="*/ 17 h 67"/>
                  <a:gd name="T70" fmla="*/ 26 w 79"/>
                  <a:gd name="T71" fmla="*/ 18 h 67"/>
                  <a:gd name="T72" fmla="*/ 31 w 79"/>
                  <a:gd name="T73" fmla="*/ 23 h 67"/>
                  <a:gd name="T74" fmla="*/ 37 w 79"/>
                  <a:gd name="T75" fmla="*/ 24 h 67"/>
                  <a:gd name="T76" fmla="*/ 40 w 79"/>
                  <a:gd name="T77" fmla="*/ 24 h 67"/>
                  <a:gd name="T78" fmla="*/ 40 w 79"/>
                  <a:gd name="T79" fmla="*/ 14 h 67"/>
                  <a:gd name="T80" fmla="*/ 47 w 79"/>
                  <a:gd name="T81" fmla="*/ 9 h 67"/>
                  <a:gd name="T82" fmla="*/ 50 w 79"/>
                  <a:gd name="T83" fmla="*/ 8 h 67"/>
                  <a:gd name="T84" fmla="*/ 64 w 79"/>
                  <a:gd name="T85" fmla="*/ 9 h 67"/>
                  <a:gd name="T86" fmla="*/ 70 w 79"/>
                  <a:gd name="T87" fmla="*/ 3 h 67"/>
                  <a:gd name="T88" fmla="*/ 72 w 79"/>
                  <a:gd name="T89" fmla="*/ 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9" h="67">
                    <a:moveTo>
                      <a:pt x="72" y="3"/>
                    </a:moveTo>
                    <a:lnTo>
                      <a:pt x="78" y="0"/>
                    </a:lnTo>
                    <a:lnTo>
                      <a:pt x="79" y="12"/>
                    </a:lnTo>
                    <a:lnTo>
                      <a:pt x="79" y="14"/>
                    </a:lnTo>
                    <a:lnTo>
                      <a:pt x="76" y="20"/>
                    </a:lnTo>
                    <a:lnTo>
                      <a:pt x="73" y="23"/>
                    </a:lnTo>
                    <a:lnTo>
                      <a:pt x="64" y="24"/>
                    </a:lnTo>
                    <a:lnTo>
                      <a:pt x="70" y="30"/>
                    </a:lnTo>
                    <a:lnTo>
                      <a:pt x="64" y="36"/>
                    </a:lnTo>
                    <a:lnTo>
                      <a:pt x="64" y="40"/>
                    </a:lnTo>
                    <a:lnTo>
                      <a:pt x="58" y="33"/>
                    </a:lnTo>
                    <a:lnTo>
                      <a:pt x="49" y="40"/>
                    </a:lnTo>
                    <a:lnTo>
                      <a:pt x="50" y="43"/>
                    </a:lnTo>
                    <a:lnTo>
                      <a:pt x="58" y="49"/>
                    </a:lnTo>
                    <a:lnTo>
                      <a:pt x="59" y="61"/>
                    </a:lnTo>
                    <a:lnTo>
                      <a:pt x="61" y="62"/>
                    </a:lnTo>
                    <a:lnTo>
                      <a:pt x="62" y="64"/>
                    </a:lnTo>
                    <a:lnTo>
                      <a:pt x="52" y="64"/>
                    </a:lnTo>
                    <a:lnTo>
                      <a:pt x="47" y="67"/>
                    </a:lnTo>
                    <a:lnTo>
                      <a:pt x="41" y="62"/>
                    </a:lnTo>
                    <a:lnTo>
                      <a:pt x="40" y="64"/>
                    </a:lnTo>
                    <a:lnTo>
                      <a:pt x="40" y="65"/>
                    </a:lnTo>
                    <a:lnTo>
                      <a:pt x="25" y="65"/>
                    </a:lnTo>
                    <a:lnTo>
                      <a:pt x="23" y="62"/>
                    </a:lnTo>
                    <a:lnTo>
                      <a:pt x="15" y="65"/>
                    </a:lnTo>
                    <a:lnTo>
                      <a:pt x="5" y="65"/>
                    </a:lnTo>
                    <a:lnTo>
                      <a:pt x="6" y="5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0" y="44"/>
                    </a:lnTo>
                    <a:lnTo>
                      <a:pt x="0" y="40"/>
                    </a:lnTo>
                    <a:lnTo>
                      <a:pt x="3" y="27"/>
                    </a:lnTo>
                    <a:lnTo>
                      <a:pt x="12" y="29"/>
                    </a:lnTo>
                    <a:lnTo>
                      <a:pt x="21" y="26"/>
                    </a:lnTo>
                    <a:lnTo>
                      <a:pt x="18" y="17"/>
                    </a:lnTo>
                    <a:lnTo>
                      <a:pt x="26" y="18"/>
                    </a:lnTo>
                    <a:lnTo>
                      <a:pt x="31" y="23"/>
                    </a:lnTo>
                    <a:lnTo>
                      <a:pt x="37" y="24"/>
                    </a:lnTo>
                    <a:lnTo>
                      <a:pt x="40" y="24"/>
                    </a:lnTo>
                    <a:lnTo>
                      <a:pt x="40" y="14"/>
                    </a:lnTo>
                    <a:lnTo>
                      <a:pt x="47" y="9"/>
                    </a:lnTo>
                    <a:lnTo>
                      <a:pt x="50" y="8"/>
                    </a:lnTo>
                    <a:lnTo>
                      <a:pt x="64" y="9"/>
                    </a:lnTo>
                    <a:lnTo>
                      <a:pt x="70" y="3"/>
                    </a:lnTo>
                    <a:lnTo>
                      <a:pt x="7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6" name="Freeform 5680">
                <a:extLst>
                  <a:ext uri="{FF2B5EF4-FFF2-40B4-BE49-F238E27FC236}">
                    <a16:creationId xmlns:a16="http://schemas.microsoft.com/office/drawing/2014/main" id="{BB542E13-58B6-8EAC-1D79-3B87EDD97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871"/>
                <a:ext cx="29" cy="26"/>
              </a:xfrm>
              <a:custGeom>
                <a:avLst/>
                <a:gdLst>
                  <a:gd name="T0" fmla="*/ 6 w 57"/>
                  <a:gd name="T1" fmla="*/ 1 h 51"/>
                  <a:gd name="T2" fmla="*/ 3 w 57"/>
                  <a:gd name="T3" fmla="*/ 9 h 51"/>
                  <a:gd name="T4" fmla="*/ 0 w 57"/>
                  <a:gd name="T5" fmla="*/ 10 h 51"/>
                  <a:gd name="T6" fmla="*/ 6 w 57"/>
                  <a:gd name="T7" fmla="*/ 24 h 51"/>
                  <a:gd name="T8" fmla="*/ 18 w 57"/>
                  <a:gd name="T9" fmla="*/ 27 h 51"/>
                  <a:gd name="T10" fmla="*/ 21 w 57"/>
                  <a:gd name="T11" fmla="*/ 32 h 51"/>
                  <a:gd name="T12" fmla="*/ 26 w 57"/>
                  <a:gd name="T13" fmla="*/ 36 h 51"/>
                  <a:gd name="T14" fmla="*/ 27 w 57"/>
                  <a:gd name="T15" fmla="*/ 44 h 51"/>
                  <a:gd name="T16" fmla="*/ 27 w 57"/>
                  <a:gd name="T17" fmla="*/ 48 h 51"/>
                  <a:gd name="T18" fmla="*/ 33 w 57"/>
                  <a:gd name="T19" fmla="*/ 47 h 51"/>
                  <a:gd name="T20" fmla="*/ 41 w 57"/>
                  <a:gd name="T21" fmla="*/ 44 h 51"/>
                  <a:gd name="T22" fmla="*/ 39 w 57"/>
                  <a:gd name="T23" fmla="*/ 50 h 51"/>
                  <a:gd name="T24" fmla="*/ 57 w 57"/>
                  <a:gd name="T25" fmla="*/ 51 h 51"/>
                  <a:gd name="T26" fmla="*/ 53 w 57"/>
                  <a:gd name="T27" fmla="*/ 44 h 51"/>
                  <a:gd name="T28" fmla="*/ 50 w 57"/>
                  <a:gd name="T29" fmla="*/ 30 h 51"/>
                  <a:gd name="T30" fmla="*/ 45 w 57"/>
                  <a:gd name="T31" fmla="*/ 27 h 51"/>
                  <a:gd name="T32" fmla="*/ 42 w 57"/>
                  <a:gd name="T33" fmla="*/ 27 h 51"/>
                  <a:gd name="T34" fmla="*/ 36 w 57"/>
                  <a:gd name="T35" fmla="*/ 18 h 51"/>
                  <a:gd name="T36" fmla="*/ 32 w 57"/>
                  <a:gd name="T37" fmla="*/ 16 h 51"/>
                  <a:gd name="T38" fmla="*/ 27 w 57"/>
                  <a:gd name="T39" fmla="*/ 12 h 51"/>
                  <a:gd name="T40" fmla="*/ 27 w 57"/>
                  <a:gd name="T41" fmla="*/ 7 h 51"/>
                  <a:gd name="T42" fmla="*/ 20 w 57"/>
                  <a:gd name="T43" fmla="*/ 4 h 51"/>
                  <a:gd name="T44" fmla="*/ 15 w 57"/>
                  <a:gd name="T45" fmla="*/ 1 h 51"/>
                  <a:gd name="T46" fmla="*/ 12 w 57"/>
                  <a:gd name="T47" fmla="*/ 0 h 51"/>
                  <a:gd name="T48" fmla="*/ 6 w 57"/>
                  <a:gd name="T49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51">
                    <a:moveTo>
                      <a:pt x="6" y="1"/>
                    </a:moveTo>
                    <a:lnTo>
                      <a:pt x="3" y="9"/>
                    </a:lnTo>
                    <a:lnTo>
                      <a:pt x="0" y="10"/>
                    </a:lnTo>
                    <a:lnTo>
                      <a:pt x="6" y="24"/>
                    </a:lnTo>
                    <a:lnTo>
                      <a:pt x="18" y="27"/>
                    </a:lnTo>
                    <a:lnTo>
                      <a:pt x="21" y="32"/>
                    </a:lnTo>
                    <a:lnTo>
                      <a:pt x="26" y="36"/>
                    </a:lnTo>
                    <a:lnTo>
                      <a:pt x="27" y="44"/>
                    </a:lnTo>
                    <a:lnTo>
                      <a:pt x="27" y="48"/>
                    </a:lnTo>
                    <a:lnTo>
                      <a:pt x="33" y="47"/>
                    </a:lnTo>
                    <a:lnTo>
                      <a:pt x="41" y="44"/>
                    </a:lnTo>
                    <a:lnTo>
                      <a:pt x="39" y="50"/>
                    </a:lnTo>
                    <a:lnTo>
                      <a:pt x="57" y="51"/>
                    </a:lnTo>
                    <a:lnTo>
                      <a:pt x="53" y="44"/>
                    </a:lnTo>
                    <a:lnTo>
                      <a:pt x="50" y="30"/>
                    </a:lnTo>
                    <a:lnTo>
                      <a:pt x="45" y="27"/>
                    </a:lnTo>
                    <a:lnTo>
                      <a:pt x="42" y="27"/>
                    </a:lnTo>
                    <a:lnTo>
                      <a:pt x="36" y="18"/>
                    </a:lnTo>
                    <a:lnTo>
                      <a:pt x="32" y="16"/>
                    </a:lnTo>
                    <a:lnTo>
                      <a:pt x="27" y="12"/>
                    </a:lnTo>
                    <a:lnTo>
                      <a:pt x="27" y="7"/>
                    </a:lnTo>
                    <a:lnTo>
                      <a:pt x="20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7" name="Freeform 5681">
                <a:extLst>
                  <a:ext uri="{FF2B5EF4-FFF2-40B4-BE49-F238E27FC236}">
                    <a16:creationId xmlns:a16="http://schemas.microsoft.com/office/drawing/2014/main" id="{18DD15ED-ACFE-8621-14D5-048B3DDE1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871"/>
                <a:ext cx="29" cy="26"/>
              </a:xfrm>
              <a:custGeom>
                <a:avLst/>
                <a:gdLst>
                  <a:gd name="T0" fmla="*/ 6 w 57"/>
                  <a:gd name="T1" fmla="*/ 1 h 51"/>
                  <a:gd name="T2" fmla="*/ 12 w 57"/>
                  <a:gd name="T3" fmla="*/ 0 h 51"/>
                  <a:gd name="T4" fmla="*/ 15 w 57"/>
                  <a:gd name="T5" fmla="*/ 1 h 51"/>
                  <a:gd name="T6" fmla="*/ 20 w 57"/>
                  <a:gd name="T7" fmla="*/ 4 h 51"/>
                  <a:gd name="T8" fmla="*/ 27 w 57"/>
                  <a:gd name="T9" fmla="*/ 7 h 51"/>
                  <a:gd name="T10" fmla="*/ 27 w 57"/>
                  <a:gd name="T11" fmla="*/ 12 h 51"/>
                  <a:gd name="T12" fmla="*/ 32 w 57"/>
                  <a:gd name="T13" fmla="*/ 16 h 51"/>
                  <a:gd name="T14" fmla="*/ 36 w 57"/>
                  <a:gd name="T15" fmla="*/ 18 h 51"/>
                  <a:gd name="T16" fmla="*/ 42 w 57"/>
                  <a:gd name="T17" fmla="*/ 27 h 51"/>
                  <a:gd name="T18" fmla="*/ 45 w 57"/>
                  <a:gd name="T19" fmla="*/ 27 h 51"/>
                  <a:gd name="T20" fmla="*/ 50 w 57"/>
                  <a:gd name="T21" fmla="*/ 30 h 51"/>
                  <a:gd name="T22" fmla="*/ 53 w 57"/>
                  <a:gd name="T23" fmla="*/ 44 h 51"/>
                  <a:gd name="T24" fmla="*/ 57 w 57"/>
                  <a:gd name="T25" fmla="*/ 51 h 51"/>
                  <a:gd name="T26" fmla="*/ 39 w 57"/>
                  <a:gd name="T27" fmla="*/ 50 h 51"/>
                  <a:gd name="T28" fmla="*/ 41 w 57"/>
                  <a:gd name="T29" fmla="*/ 44 h 51"/>
                  <a:gd name="T30" fmla="*/ 33 w 57"/>
                  <a:gd name="T31" fmla="*/ 47 h 51"/>
                  <a:gd name="T32" fmla="*/ 27 w 57"/>
                  <a:gd name="T33" fmla="*/ 48 h 51"/>
                  <a:gd name="T34" fmla="*/ 27 w 57"/>
                  <a:gd name="T35" fmla="*/ 44 h 51"/>
                  <a:gd name="T36" fmla="*/ 26 w 57"/>
                  <a:gd name="T37" fmla="*/ 36 h 51"/>
                  <a:gd name="T38" fmla="*/ 21 w 57"/>
                  <a:gd name="T39" fmla="*/ 32 h 51"/>
                  <a:gd name="T40" fmla="*/ 18 w 57"/>
                  <a:gd name="T41" fmla="*/ 27 h 51"/>
                  <a:gd name="T42" fmla="*/ 6 w 57"/>
                  <a:gd name="T43" fmla="*/ 24 h 51"/>
                  <a:gd name="T44" fmla="*/ 0 w 57"/>
                  <a:gd name="T45" fmla="*/ 10 h 51"/>
                  <a:gd name="T46" fmla="*/ 3 w 57"/>
                  <a:gd name="T47" fmla="*/ 9 h 51"/>
                  <a:gd name="T48" fmla="*/ 6 w 57"/>
                  <a:gd name="T49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51">
                    <a:moveTo>
                      <a:pt x="6" y="1"/>
                    </a:moveTo>
                    <a:lnTo>
                      <a:pt x="12" y="0"/>
                    </a:lnTo>
                    <a:lnTo>
                      <a:pt x="15" y="1"/>
                    </a:lnTo>
                    <a:lnTo>
                      <a:pt x="20" y="4"/>
                    </a:lnTo>
                    <a:lnTo>
                      <a:pt x="27" y="7"/>
                    </a:lnTo>
                    <a:lnTo>
                      <a:pt x="27" y="12"/>
                    </a:lnTo>
                    <a:lnTo>
                      <a:pt x="32" y="16"/>
                    </a:lnTo>
                    <a:lnTo>
                      <a:pt x="36" y="18"/>
                    </a:lnTo>
                    <a:lnTo>
                      <a:pt x="42" y="27"/>
                    </a:lnTo>
                    <a:lnTo>
                      <a:pt x="45" y="27"/>
                    </a:lnTo>
                    <a:lnTo>
                      <a:pt x="50" y="30"/>
                    </a:lnTo>
                    <a:lnTo>
                      <a:pt x="53" y="44"/>
                    </a:lnTo>
                    <a:lnTo>
                      <a:pt x="57" y="51"/>
                    </a:lnTo>
                    <a:lnTo>
                      <a:pt x="39" y="50"/>
                    </a:lnTo>
                    <a:lnTo>
                      <a:pt x="41" y="44"/>
                    </a:lnTo>
                    <a:lnTo>
                      <a:pt x="33" y="47"/>
                    </a:lnTo>
                    <a:lnTo>
                      <a:pt x="27" y="48"/>
                    </a:lnTo>
                    <a:lnTo>
                      <a:pt x="27" y="44"/>
                    </a:lnTo>
                    <a:lnTo>
                      <a:pt x="26" y="36"/>
                    </a:lnTo>
                    <a:lnTo>
                      <a:pt x="21" y="32"/>
                    </a:lnTo>
                    <a:lnTo>
                      <a:pt x="18" y="27"/>
                    </a:lnTo>
                    <a:lnTo>
                      <a:pt x="6" y="24"/>
                    </a:lnTo>
                    <a:lnTo>
                      <a:pt x="0" y="10"/>
                    </a:lnTo>
                    <a:lnTo>
                      <a:pt x="3" y="9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8" name="Freeform 5682">
                <a:extLst>
                  <a:ext uri="{FF2B5EF4-FFF2-40B4-BE49-F238E27FC236}">
                    <a16:creationId xmlns:a16="http://schemas.microsoft.com/office/drawing/2014/main" id="{3ED29719-D4D9-7C34-7300-DE7F0C8CA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871"/>
                <a:ext cx="29" cy="26"/>
              </a:xfrm>
              <a:custGeom>
                <a:avLst/>
                <a:gdLst>
                  <a:gd name="T0" fmla="*/ 6 w 57"/>
                  <a:gd name="T1" fmla="*/ 1 h 51"/>
                  <a:gd name="T2" fmla="*/ 12 w 57"/>
                  <a:gd name="T3" fmla="*/ 0 h 51"/>
                  <a:gd name="T4" fmla="*/ 15 w 57"/>
                  <a:gd name="T5" fmla="*/ 1 h 51"/>
                  <a:gd name="T6" fmla="*/ 20 w 57"/>
                  <a:gd name="T7" fmla="*/ 4 h 51"/>
                  <a:gd name="T8" fmla="*/ 27 w 57"/>
                  <a:gd name="T9" fmla="*/ 7 h 51"/>
                  <a:gd name="T10" fmla="*/ 27 w 57"/>
                  <a:gd name="T11" fmla="*/ 12 h 51"/>
                  <a:gd name="T12" fmla="*/ 32 w 57"/>
                  <a:gd name="T13" fmla="*/ 16 h 51"/>
                  <a:gd name="T14" fmla="*/ 36 w 57"/>
                  <a:gd name="T15" fmla="*/ 18 h 51"/>
                  <a:gd name="T16" fmla="*/ 42 w 57"/>
                  <a:gd name="T17" fmla="*/ 27 h 51"/>
                  <a:gd name="T18" fmla="*/ 45 w 57"/>
                  <a:gd name="T19" fmla="*/ 27 h 51"/>
                  <a:gd name="T20" fmla="*/ 50 w 57"/>
                  <a:gd name="T21" fmla="*/ 30 h 51"/>
                  <a:gd name="T22" fmla="*/ 53 w 57"/>
                  <a:gd name="T23" fmla="*/ 44 h 51"/>
                  <a:gd name="T24" fmla="*/ 57 w 57"/>
                  <a:gd name="T25" fmla="*/ 51 h 51"/>
                  <a:gd name="T26" fmla="*/ 39 w 57"/>
                  <a:gd name="T27" fmla="*/ 50 h 51"/>
                  <a:gd name="T28" fmla="*/ 41 w 57"/>
                  <a:gd name="T29" fmla="*/ 44 h 51"/>
                  <a:gd name="T30" fmla="*/ 33 w 57"/>
                  <a:gd name="T31" fmla="*/ 47 h 51"/>
                  <a:gd name="T32" fmla="*/ 27 w 57"/>
                  <a:gd name="T33" fmla="*/ 48 h 51"/>
                  <a:gd name="T34" fmla="*/ 27 w 57"/>
                  <a:gd name="T35" fmla="*/ 44 h 51"/>
                  <a:gd name="T36" fmla="*/ 26 w 57"/>
                  <a:gd name="T37" fmla="*/ 36 h 51"/>
                  <a:gd name="T38" fmla="*/ 21 w 57"/>
                  <a:gd name="T39" fmla="*/ 32 h 51"/>
                  <a:gd name="T40" fmla="*/ 18 w 57"/>
                  <a:gd name="T41" fmla="*/ 27 h 51"/>
                  <a:gd name="T42" fmla="*/ 6 w 57"/>
                  <a:gd name="T43" fmla="*/ 24 h 51"/>
                  <a:gd name="T44" fmla="*/ 0 w 57"/>
                  <a:gd name="T45" fmla="*/ 10 h 51"/>
                  <a:gd name="T46" fmla="*/ 3 w 57"/>
                  <a:gd name="T47" fmla="*/ 9 h 51"/>
                  <a:gd name="T48" fmla="*/ 6 w 57"/>
                  <a:gd name="T49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51">
                    <a:moveTo>
                      <a:pt x="6" y="1"/>
                    </a:moveTo>
                    <a:lnTo>
                      <a:pt x="12" y="0"/>
                    </a:lnTo>
                    <a:lnTo>
                      <a:pt x="15" y="1"/>
                    </a:lnTo>
                    <a:lnTo>
                      <a:pt x="20" y="4"/>
                    </a:lnTo>
                    <a:lnTo>
                      <a:pt x="27" y="7"/>
                    </a:lnTo>
                    <a:lnTo>
                      <a:pt x="27" y="12"/>
                    </a:lnTo>
                    <a:lnTo>
                      <a:pt x="32" y="16"/>
                    </a:lnTo>
                    <a:lnTo>
                      <a:pt x="36" y="18"/>
                    </a:lnTo>
                    <a:lnTo>
                      <a:pt x="42" y="27"/>
                    </a:lnTo>
                    <a:lnTo>
                      <a:pt x="45" y="27"/>
                    </a:lnTo>
                    <a:lnTo>
                      <a:pt x="50" y="30"/>
                    </a:lnTo>
                    <a:lnTo>
                      <a:pt x="53" y="44"/>
                    </a:lnTo>
                    <a:lnTo>
                      <a:pt x="57" y="51"/>
                    </a:lnTo>
                    <a:lnTo>
                      <a:pt x="39" y="50"/>
                    </a:lnTo>
                    <a:lnTo>
                      <a:pt x="41" y="44"/>
                    </a:lnTo>
                    <a:lnTo>
                      <a:pt x="33" y="47"/>
                    </a:lnTo>
                    <a:lnTo>
                      <a:pt x="27" y="48"/>
                    </a:lnTo>
                    <a:lnTo>
                      <a:pt x="27" y="44"/>
                    </a:lnTo>
                    <a:lnTo>
                      <a:pt x="26" y="36"/>
                    </a:lnTo>
                    <a:lnTo>
                      <a:pt x="21" y="32"/>
                    </a:lnTo>
                    <a:lnTo>
                      <a:pt x="18" y="27"/>
                    </a:lnTo>
                    <a:lnTo>
                      <a:pt x="6" y="24"/>
                    </a:lnTo>
                    <a:lnTo>
                      <a:pt x="0" y="10"/>
                    </a:lnTo>
                    <a:lnTo>
                      <a:pt x="3" y="9"/>
                    </a:lnTo>
                    <a:lnTo>
                      <a:pt x="6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29" name="Freeform 5683">
                <a:extLst>
                  <a:ext uri="{FF2B5EF4-FFF2-40B4-BE49-F238E27FC236}">
                    <a16:creationId xmlns:a16="http://schemas.microsoft.com/office/drawing/2014/main" id="{BBC04F26-CAEA-1108-4729-029A5B566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855"/>
                <a:ext cx="19" cy="17"/>
              </a:xfrm>
              <a:custGeom>
                <a:avLst/>
                <a:gdLst>
                  <a:gd name="T0" fmla="*/ 38 w 38"/>
                  <a:gd name="T1" fmla="*/ 13 h 33"/>
                  <a:gd name="T2" fmla="*/ 29 w 38"/>
                  <a:gd name="T3" fmla="*/ 3 h 33"/>
                  <a:gd name="T4" fmla="*/ 21 w 38"/>
                  <a:gd name="T5" fmla="*/ 1 h 33"/>
                  <a:gd name="T6" fmla="*/ 18 w 38"/>
                  <a:gd name="T7" fmla="*/ 0 h 33"/>
                  <a:gd name="T8" fmla="*/ 16 w 38"/>
                  <a:gd name="T9" fmla="*/ 0 h 33"/>
                  <a:gd name="T10" fmla="*/ 15 w 38"/>
                  <a:gd name="T11" fmla="*/ 1 h 33"/>
                  <a:gd name="T12" fmla="*/ 13 w 38"/>
                  <a:gd name="T13" fmla="*/ 10 h 33"/>
                  <a:gd name="T14" fmla="*/ 3 w 38"/>
                  <a:gd name="T15" fmla="*/ 13 h 33"/>
                  <a:gd name="T16" fmla="*/ 0 w 38"/>
                  <a:gd name="T17" fmla="*/ 16 h 33"/>
                  <a:gd name="T18" fmla="*/ 6 w 38"/>
                  <a:gd name="T19" fmla="*/ 21 h 33"/>
                  <a:gd name="T20" fmla="*/ 4 w 38"/>
                  <a:gd name="T21" fmla="*/ 32 h 33"/>
                  <a:gd name="T22" fmla="*/ 15 w 38"/>
                  <a:gd name="T23" fmla="*/ 33 h 33"/>
                  <a:gd name="T24" fmla="*/ 21 w 38"/>
                  <a:gd name="T25" fmla="*/ 32 h 33"/>
                  <a:gd name="T26" fmla="*/ 24 w 38"/>
                  <a:gd name="T27" fmla="*/ 33 h 33"/>
                  <a:gd name="T28" fmla="*/ 29 w 38"/>
                  <a:gd name="T29" fmla="*/ 30 h 33"/>
                  <a:gd name="T30" fmla="*/ 33 w 38"/>
                  <a:gd name="T31" fmla="*/ 30 h 33"/>
                  <a:gd name="T32" fmla="*/ 35 w 38"/>
                  <a:gd name="T33" fmla="*/ 26 h 33"/>
                  <a:gd name="T34" fmla="*/ 33 w 38"/>
                  <a:gd name="T35" fmla="*/ 16 h 33"/>
                  <a:gd name="T36" fmla="*/ 38 w 38"/>
                  <a:gd name="T37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3">
                    <a:moveTo>
                      <a:pt x="38" y="13"/>
                    </a:moveTo>
                    <a:lnTo>
                      <a:pt x="29" y="3"/>
                    </a:lnTo>
                    <a:lnTo>
                      <a:pt x="21" y="1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5" y="1"/>
                    </a:lnTo>
                    <a:lnTo>
                      <a:pt x="13" y="10"/>
                    </a:lnTo>
                    <a:lnTo>
                      <a:pt x="3" y="13"/>
                    </a:lnTo>
                    <a:lnTo>
                      <a:pt x="0" y="16"/>
                    </a:lnTo>
                    <a:lnTo>
                      <a:pt x="6" y="21"/>
                    </a:lnTo>
                    <a:lnTo>
                      <a:pt x="4" y="32"/>
                    </a:lnTo>
                    <a:lnTo>
                      <a:pt x="15" y="33"/>
                    </a:lnTo>
                    <a:lnTo>
                      <a:pt x="21" y="32"/>
                    </a:lnTo>
                    <a:lnTo>
                      <a:pt x="24" y="33"/>
                    </a:lnTo>
                    <a:lnTo>
                      <a:pt x="29" y="30"/>
                    </a:lnTo>
                    <a:lnTo>
                      <a:pt x="33" y="30"/>
                    </a:lnTo>
                    <a:lnTo>
                      <a:pt x="35" y="26"/>
                    </a:lnTo>
                    <a:lnTo>
                      <a:pt x="33" y="16"/>
                    </a:lnTo>
                    <a:lnTo>
                      <a:pt x="38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0" name="Freeform 5684">
                <a:extLst>
                  <a:ext uri="{FF2B5EF4-FFF2-40B4-BE49-F238E27FC236}">
                    <a16:creationId xmlns:a16="http://schemas.microsoft.com/office/drawing/2014/main" id="{B2D31801-779E-E8C5-1083-BCD80282A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855"/>
                <a:ext cx="19" cy="17"/>
              </a:xfrm>
              <a:custGeom>
                <a:avLst/>
                <a:gdLst>
                  <a:gd name="T0" fmla="*/ 38 w 38"/>
                  <a:gd name="T1" fmla="*/ 13 h 33"/>
                  <a:gd name="T2" fmla="*/ 33 w 38"/>
                  <a:gd name="T3" fmla="*/ 16 h 33"/>
                  <a:gd name="T4" fmla="*/ 35 w 38"/>
                  <a:gd name="T5" fmla="*/ 26 h 33"/>
                  <a:gd name="T6" fmla="*/ 33 w 38"/>
                  <a:gd name="T7" fmla="*/ 30 h 33"/>
                  <a:gd name="T8" fmla="*/ 29 w 38"/>
                  <a:gd name="T9" fmla="*/ 30 h 33"/>
                  <a:gd name="T10" fmla="*/ 24 w 38"/>
                  <a:gd name="T11" fmla="*/ 33 h 33"/>
                  <a:gd name="T12" fmla="*/ 21 w 38"/>
                  <a:gd name="T13" fmla="*/ 32 h 33"/>
                  <a:gd name="T14" fmla="*/ 15 w 38"/>
                  <a:gd name="T15" fmla="*/ 33 h 33"/>
                  <a:gd name="T16" fmla="*/ 4 w 38"/>
                  <a:gd name="T17" fmla="*/ 32 h 33"/>
                  <a:gd name="T18" fmla="*/ 6 w 38"/>
                  <a:gd name="T19" fmla="*/ 21 h 33"/>
                  <a:gd name="T20" fmla="*/ 0 w 38"/>
                  <a:gd name="T21" fmla="*/ 16 h 33"/>
                  <a:gd name="T22" fmla="*/ 3 w 38"/>
                  <a:gd name="T23" fmla="*/ 13 h 33"/>
                  <a:gd name="T24" fmla="*/ 13 w 38"/>
                  <a:gd name="T25" fmla="*/ 10 h 33"/>
                  <a:gd name="T26" fmla="*/ 15 w 38"/>
                  <a:gd name="T27" fmla="*/ 1 h 33"/>
                  <a:gd name="T28" fmla="*/ 16 w 38"/>
                  <a:gd name="T29" fmla="*/ 0 h 33"/>
                  <a:gd name="T30" fmla="*/ 18 w 38"/>
                  <a:gd name="T31" fmla="*/ 0 h 33"/>
                  <a:gd name="T32" fmla="*/ 21 w 38"/>
                  <a:gd name="T33" fmla="*/ 1 h 33"/>
                  <a:gd name="T34" fmla="*/ 29 w 38"/>
                  <a:gd name="T35" fmla="*/ 3 h 33"/>
                  <a:gd name="T36" fmla="*/ 38 w 38"/>
                  <a:gd name="T37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3">
                    <a:moveTo>
                      <a:pt x="38" y="13"/>
                    </a:moveTo>
                    <a:lnTo>
                      <a:pt x="33" y="16"/>
                    </a:lnTo>
                    <a:lnTo>
                      <a:pt x="35" y="26"/>
                    </a:lnTo>
                    <a:lnTo>
                      <a:pt x="33" y="30"/>
                    </a:lnTo>
                    <a:lnTo>
                      <a:pt x="29" y="30"/>
                    </a:lnTo>
                    <a:lnTo>
                      <a:pt x="24" y="33"/>
                    </a:lnTo>
                    <a:lnTo>
                      <a:pt x="21" y="32"/>
                    </a:lnTo>
                    <a:lnTo>
                      <a:pt x="15" y="33"/>
                    </a:lnTo>
                    <a:lnTo>
                      <a:pt x="4" y="32"/>
                    </a:lnTo>
                    <a:lnTo>
                      <a:pt x="6" y="21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13" y="10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1" y="1"/>
                    </a:lnTo>
                    <a:lnTo>
                      <a:pt x="29" y="3"/>
                    </a:lnTo>
                    <a:lnTo>
                      <a:pt x="38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1" name="Freeform 5685">
                <a:extLst>
                  <a:ext uri="{FF2B5EF4-FFF2-40B4-BE49-F238E27FC236}">
                    <a16:creationId xmlns:a16="http://schemas.microsoft.com/office/drawing/2014/main" id="{FF9F5C02-63DB-7E75-7DF3-365945FE9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855"/>
                <a:ext cx="19" cy="17"/>
              </a:xfrm>
              <a:custGeom>
                <a:avLst/>
                <a:gdLst>
                  <a:gd name="T0" fmla="*/ 38 w 38"/>
                  <a:gd name="T1" fmla="*/ 13 h 33"/>
                  <a:gd name="T2" fmla="*/ 33 w 38"/>
                  <a:gd name="T3" fmla="*/ 16 h 33"/>
                  <a:gd name="T4" fmla="*/ 35 w 38"/>
                  <a:gd name="T5" fmla="*/ 26 h 33"/>
                  <a:gd name="T6" fmla="*/ 33 w 38"/>
                  <a:gd name="T7" fmla="*/ 30 h 33"/>
                  <a:gd name="T8" fmla="*/ 29 w 38"/>
                  <a:gd name="T9" fmla="*/ 30 h 33"/>
                  <a:gd name="T10" fmla="*/ 24 w 38"/>
                  <a:gd name="T11" fmla="*/ 33 h 33"/>
                  <a:gd name="T12" fmla="*/ 21 w 38"/>
                  <a:gd name="T13" fmla="*/ 32 h 33"/>
                  <a:gd name="T14" fmla="*/ 15 w 38"/>
                  <a:gd name="T15" fmla="*/ 33 h 33"/>
                  <a:gd name="T16" fmla="*/ 4 w 38"/>
                  <a:gd name="T17" fmla="*/ 32 h 33"/>
                  <a:gd name="T18" fmla="*/ 6 w 38"/>
                  <a:gd name="T19" fmla="*/ 21 h 33"/>
                  <a:gd name="T20" fmla="*/ 0 w 38"/>
                  <a:gd name="T21" fmla="*/ 16 h 33"/>
                  <a:gd name="T22" fmla="*/ 3 w 38"/>
                  <a:gd name="T23" fmla="*/ 13 h 33"/>
                  <a:gd name="T24" fmla="*/ 13 w 38"/>
                  <a:gd name="T25" fmla="*/ 10 h 33"/>
                  <a:gd name="T26" fmla="*/ 15 w 38"/>
                  <a:gd name="T27" fmla="*/ 1 h 33"/>
                  <a:gd name="T28" fmla="*/ 16 w 38"/>
                  <a:gd name="T29" fmla="*/ 0 h 33"/>
                  <a:gd name="T30" fmla="*/ 18 w 38"/>
                  <a:gd name="T31" fmla="*/ 0 h 33"/>
                  <a:gd name="T32" fmla="*/ 21 w 38"/>
                  <a:gd name="T33" fmla="*/ 1 h 33"/>
                  <a:gd name="T34" fmla="*/ 29 w 38"/>
                  <a:gd name="T35" fmla="*/ 3 h 33"/>
                  <a:gd name="T36" fmla="*/ 38 w 38"/>
                  <a:gd name="T37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3">
                    <a:moveTo>
                      <a:pt x="38" y="13"/>
                    </a:moveTo>
                    <a:lnTo>
                      <a:pt x="33" y="16"/>
                    </a:lnTo>
                    <a:lnTo>
                      <a:pt x="35" y="26"/>
                    </a:lnTo>
                    <a:lnTo>
                      <a:pt x="33" y="30"/>
                    </a:lnTo>
                    <a:lnTo>
                      <a:pt x="29" y="30"/>
                    </a:lnTo>
                    <a:lnTo>
                      <a:pt x="24" y="33"/>
                    </a:lnTo>
                    <a:lnTo>
                      <a:pt x="21" y="32"/>
                    </a:lnTo>
                    <a:lnTo>
                      <a:pt x="15" y="33"/>
                    </a:lnTo>
                    <a:lnTo>
                      <a:pt x="4" y="32"/>
                    </a:lnTo>
                    <a:lnTo>
                      <a:pt x="6" y="21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13" y="10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1" y="1"/>
                    </a:lnTo>
                    <a:lnTo>
                      <a:pt x="29" y="3"/>
                    </a:lnTo>
                    <a:lnTo>
                      <a:pt x="38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2" name="Freeform 5686">
                <a:extLst>
                  <a:ext uri="{FF2B5EF4-FFF2-40B4-BE49-F238E27FC236}">
                    <a16:creationId xmlns:a16="http://schemas.microsoft.com/office/drawing/2014/main" id="{F2677C64-A318-CCE4-7215-6B5A196B2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884"/>
                <a:ext cx="80" cy="55"/>
              </a:xfrm>
              <a:custGeom>
                <a:avLst/>
                <a:gdLst>
                  <a:gd name="T0" fmla="*/ 150 w 159"/>
                  <a:gd name="T1" fmla="*/ 4 h 110"/>
                  <a:gd name="T2" fmla="*/ 135 w 159"/>
                  <a:gd name="T3" fmla="*/ 1 h 110"/>
                  <a:gd name="T4" fmla="*/ 129 w 159"/>
                  <a:gd name="T5" fmla="*/ 0 h 110"/>
                  <a:gd name="T6" fmla="*/ 121 w 159"/>
                  <a:gd name="T7" fmla="*/ 1 h 110"/>
                  <a:gd name="T8" fmla="*/ 106 w 159"/>
                  <a:gd name="T9" fmla="*/ 10 h 110"/>
                  <a:gd name="T10" fmla="*/ 100 w 159"/>
                  <a:gd name="T11" fmla="*/ 21 h 110"/>
                  <a:gd name="T12" fmla="*/ 95 w 159"/>
                  <a:gd name="T13" fmla="*/ 21 h 110"/>
                  <a:gd name="T14" fmla="*/ 89 w 159"/>
                  <a:gd name="T15" fmla="*/ 22 h 110"/>
                  <a:gd name="T16" fmla="*/ 80 w 159"/>
                  <a:gd name="T17" fmla="*/ 21 h 110"/>
                  <a:gd name="T18" fmla="*/ 82 w 159"/>
                  <a:gd name="T19" fmla="*/ 12 h 110"/>
                  <a:gd name="T20" fmla="*/ 80 w 159"/>
                  <a:gd name="T21" fmla="*/ 4 h 110"/>
                  <a:gd name="T22" fmla="*/ 59 w 159"/>
                  <a:gd name="T23" fmla="*/ 4 h 110"/>
                  <a:gd name="T24" fmla="*/ 59 w 159"/>
                  <a:gd name="T25" fmla="*/ 18 h 110"/>
                  <a:gd name="T26" fmla="*/ 57 w 159"/>
                  <a:gd name="T27" fmla="*/ 25 h 110"/>
                  <a:gd name="T28" fmla="*/ 66 w 159"/>
                  <a:gd name="T29" fmla="*/ 30 h 110"/>
                  <a:gd name="T30" fmla="*/ 68 w 159"/>
                  <a:gd name="T31" fmla="*/ 44 h 110"/>
                  <a:gd name="T32" fmla="*/ 54 w 159"/>
                  <a:gd name="T33" fmla="*/ 45 h 110"/>
                  <a:gd name="T34" fmla="*/ 42 w 159"/>
                  <a:gd name="T35" fmla="*/ 45 h 110"/>
                  <a:gd name="T36" fmla="*/ 32 w 159"/>
                  <a:gd name="T37" fmla="*/ 51 h 110"/>
                  <a:gd name="T38" fmla="*/ 16 w 159"/>
                  <a:gd name="T39" fmla="*/ 57 h 110"/>
                  <a:gd name="T40" fmla="*/ 12 w 159"/>
                  <a:gd name="T41" fmla="*/ 72 h 110"/>
                  <a:gd name="T42" fmla="*/ 12 w 159"/>
                  <a:gd name="T43" fmla="*/ 80 h 110"/>
                  <a:gd name="T44" fmla="*/ 6 w 159"/>
                  <a:gd name="T45" fmla="*/ 94 h 110"/>
                  <a:gd name="T46" fmla="*/ 1 w 159"/>
                  <a:gd name="T47" fmla="*/ 98 h 110"/>
                  <a:gd name="T48" fmla="*/ 10 w 159"/>
                  <a:gd name="T49" fmla="*/ 104 h 110"/>
                  <a:gd name="T50" fmla="*/ 21 w 159"/>
                  <a:gd name="T51" fmla="*/ 97 h 110"/>
                  <a:gd name="T52" fmla="*/ 26 w 159"/>
                  <a:gd name="T53" fmla="*/ 91 h 110"/>
                  <a:gd name="T54" fmla="*/ 42 w 159"/>
                  <a:gd name="T55" fmla="*/ 92 h 110"/>
                  <a:gd name="T56" fmla="*/ 39 w 159"/>
                  <a:gd name="T57" fmla="*/ 101 h 110"/>
                  <a:gd name="T58" fmla="*/ 39 w 159"/>
                  <a:gd name="T59" fmla="*/ 110 h 110"/>
                  <a:gd name="T60" fmla="*/ 53 w 159"/>
                  <a:gd name="T61" fmla="*/ 101 h 110"/>
                  <a:gd name="T62" fmla="*/ 66 w 159"/>
                  <a:gd name="T63" fmla="*/ 100 h 110"/>
                  <a:gd name="T64" fmla="*/ 71 w 159"/>
                  <a:gd name="T65" fmla="*/ 82 h 110"/>
                  <a:gd name="T66" fmla="*/ 98 w 159"/>
                  <a:gd name="T67" fmla="*/ 82 h 110"/>
                  <a:gd name="T68" fmla="*/ 114 w 159"/>
                  <a:gd name="T69" fmla="*/ 92 h 110"/>
                  <a:gd name="T70" fmla="*/ 127 w 159"/>
                  <a:gd name="T71" fmla="*/ 83 h 110"/>
                  <a:gd name="T72" fmla="*/ 127 w 159"/>
                  <a:gd name="T73" fmla="*/ 66 h 110"/>
                  <a:gd name="T74" fmla="*/ 121 w 159"/>
                  <a:gd name="T75" fmla="*/ 53 h 110"/>
                  <a:gd name="T76" fmla="*/ 123 w 159"/>
                  <a:gd name="T77" fmla="*/ 42 h 110"/>
                  <a:gd name="T78" fmla="*/ 129 w 159"/>
                  <a:gd name="T79" fmla="*/ 28 h 110"/>
                  <a:gd name="T80" fmla="*/ 145 w 159"/>
                  <a:gd name="T81" fmla="*/ 34 h 110"/>
                  <a:gd name="T82" fmla="*/ 155 w 159"/>
                  <a:gd name="T83" fmla="*/ 30 h 110"/>
                  <a:gd name="T84" fmla="*/ 158 w 159"/>
                  <a:gd name="T85" fmla="*/ 33 h 110"/>
                  <a:gd name="T86" fmla="*/ 155 w 159"/>
                  <a:gd name="T87" fmla="*/ 1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9" h="110">
                    <a:moveTo>
                      <a:pt x="155" y="12"/>
                    </a:moveTo>
                    <a:lnTo>
                      <a:pt x="150" y="4"/>
                    </a:lnTo>
                    <a:lnTo>
                      <a:pt x="142" y="1"/>
                    </a:lnTo>
                    <a:lnTo>
                      <a:pt x="135" y="1"/>
                    </a:lnTo>
                    <a:lnTo>
                      <a:pt x="132" y="4"/>
                    </a:lnTo>
                    <a:lnTo>
                      <a:pt x="129" y="0"/>
                    </a:lnTo>
                    <a:lnTo>
                      <a:pt x="123" y="4"/>
                    </a:lnTo>
                    <a:lnTo>
                      <a:pt x="121" y="1"/>
                    </a:lnTo>
                    <a:lnTo>
                      <a:pt x="114" y="4"/>
                    </a:lnTo>
                    <a:lnTo>
                      <a:pt x="106" y="10"/>
                    </a:lnTo>
                    <a:lnTo>
                      <a:pt x="109" y="19"/>
                    </a:lnTo>
                    <a:lnTo>
                      <a:pt x="100" y="21"/>
                    </a:lnTo>
                    <a:lnTo>
                      <a:pt x="95" y="15"/>
                    </a:lnTo>
                    <a:lnTo>
                      <a:pt x="95" y="21"/>
                    </a:lnTo>
                    <a:lnTo>
                      <a:pt x="92" y="24"/>
                    </a:lnTo>
                    <a:lnTo>
                      <a:pt x="89" y="22"/>
                    </a:lnTo>
                    <a:lnTo>
                      <a:pt x="85" y="28"/>
                    </a:lnTo>
                    <a:lnTo>
                      <a:pt x="80" y="21"/>
                    </a:lnTo>
                    <a:lnTo>
                      <a:pt x="85" y="15"/>
                    </a:lnTo>
                    <a:lnTo>
                      <a:pt x="82" y="12"/>
                    </a:lnTo>
                    <a:lnTo>
                      <a:pt x="85" y="6"/>
                    </a:lnTo>
                    <a:lnTo>
                      <a:pt x="80" y="4"/>
                    </a:lnTo>
                    <a:lnTo>
                      <a:pt x="65" y="1"/>
                    </a:lnTo>
                    <a:lnTo>
                      <a:pt x="59" y="4"/>
                    </a:lnTo>
                    <a:lnTo>
                      <a:pt x="66" y="13"/>
                    </a:lnTo>
                    <a:lnTo>
                      <a:pt x="59" y="18"/>
                    </a:lnTo>
                    <a:lnTo>
                      <a:pt x="63" y="25"/>
                    </a:lnTo>
                    <a:lnTo>
                      <a:pt x="57" y="25"/>
                    </a:lnTo>
                    <a:lnTo>
                      <a:pt x="59" y="30"/>
                    </a:lnTo>
                    <a:lnTo>
                      <a:pt x="66" y="30"/>
                    </a:lnTo>
                    <a:lnTo>
                      <a:pt x="73" y="41"/>
                    </a:lnTo>
                    <a:lnTo>
                      <a:pt x="68" y="44"/>
                    </a:lnTo>
                    <a:lnTo>
                      <a:pt x="51" y="41"/>
                    </a:lnTo>
                    <a:lnTo>
                      <a:pt x="54" y="45"/>
                    </a:lnTo>
                    <a:lnTo>
                      <a:pt x="50" y="47"/>
                    </a:lnTo>
                    <a:lnTo>
                      <a:pt x="42" y="45"/>
                    </a:lnTo>
                    <a:lnTo>
                      <a:pt x="39" y="50"/>
                    </a:lnTo>
                    <a:lnTo>
                      <a:pt x="32" y="51"/>
                    </a:lnTo>
                    <a:lnTo>
                      <a:pt x="26" y="56"/>
                    </a:lnTo>
                    <a:lnTo>
                      <a:pt x="16" y="57"/>
                    </a:lnTo>
                    <a:lnTo>
                      <a:pt x="19" y="62"/>
                    </a:lnTo>
                    <a:lnTo>
                      <a:pt x="12" y="72"/>
                    </a:lnTo>
                    <a:lnTo>
                      <a:pt x="15" y="80"/>
                    </a:lnTo>
                    <a:lnTo>
                      <a:pt x="12" y="80"/>
                    </a:lnTo>
                    <a:lnTo>
                      <a:pt x="6" y="89"/>
                    </a:lnTo>
                    <a:lnTo>
                      <a:pt x="6" y="94"/>
                    </a:lnTo>
                    <a:lnTo>
                      <a:pt x="0" y="97"/>
                    </a:lnTo>
                    <a:lnTo>
                      <a:pt x="1" y="98"/>
                    </a:lnTo>
                    <a:lnTo>
                      <a:pt x="4" y="103"/>
                    </a:lnTo>
                    <a:lnTo>
                      <a:pt x="10" y="104"/>
                    </a:lnTo>
                    <a:lnTo>
                      <a:pt x="16" y="101"/>
                    </a:lnTo>
                    <a:lnTo>
                      <a:pt x="21" y="97"/>
                    </a:lnTo>
                    <a:lnTo>
                      <a:pt x="26" y="95"/>
                    </a:lnTo>
                    <a:lnTo>
                      <a:pt x="26" y="91"/>
                    </a:lnTo>
                    <a:lnTo>
                      <a:pt x="33" y="94"/>
                    </a:lnTo>
                    <a:lnTo>
                      <a:pt x="42" y="92"/>
                    </a:lnTo>
                    <a:lnTo>
                      <a:pt x="45" y="98"/>
                    </a:lnTo>
                    <a:lnTo>
                      <a:pt x="39" y="101"/>
                    </a:lnTo>
                    <a:lnTo>
                      <a:pt x="38" y="109"/>
                    </a:lnTo>
                    <a:lnTo>
                      <a:pt x="39" y="110"/>
                    </a:lnTo>
                    <a:lnTo>
                      <a:pt x="48" y="103"/>
                    </a:lnTo>
                    <a:lnTo>
                      <a:pt x="53" y="101"/>
                    </a:lnTo>
                    <a:lnTo>
                      <a:pt x="57" y="101"/>
                    </a:lnTo>
                    <a:lnTo>
                      <a:pt x="66" y="100"/>
                    </a:lnTo>
                    <a:lnTo>
                      <a:pt x="70" y="83"/>
                    </a:lnTo>
                    <a:lnTo>
                      <a:pt x="71" y="82"/>
                    </a:lnTo>
                    <a:lnTo>
                      <a:pt x="73" y="83"/>
                    </a:lnTo>
                    <a:lnTo>
                      <a:pt x="98" y="82"/>
                    </a:lnTo>
                    <a:lnTo>
                      <a:pt x="103" y="86"/>
                    </a:lnTo>
                    <a:lnTo>
                      <a:pt x="114" y="92"/>
                    </a:lnTo>
                    <a:lnTo>
                      <a:pt x="121" y="80"/>
                    </a:lnTo>
                    <a:lnTo>
                      <a:pt x="127" y="83"/>
                    </a:lnTo>
                    <a:lnTo>
                      <a:pt x="130" y="77"/>
                    </a:lnTo>
                    <a:lnTo>
                      <a:pt x="127" y="66"/>
                    </a:lnTo>
                    <a:lnTo>
                      <a:pt x="118" y="60"/>
                    </a:lnTo>
                    <a:lnTo>
                      <a:pt x="121" y="53"/>
                    </a:lnTo>
                    <a:lnTo>
                      <a:pt x="127" y="47"/>
                    </a:lnTo>
                    <a:lnTo>
                      <a:pt x="123" y="42"/>
                    </a:lnTo>
                    <a:lnTo>
                      <a:pt x="118" y="31"/>
                    </a:lnTo>
                    <a:lnTo>
                      <a:pt x="129" y="28"/>
                    </a:lnTo>
                    <a:lnTo>
                      <a:pt x="135" y="34"/>
                    </a:lnTo>
                    <a:lnTo>
                      <a:pt x="145" y="34"/>
                    </a:lnTo>
                    <a:lnTo>
                      <a:pt x="148" y="28"/>
                    </a:lnTo>
                    <a:lnTo>
                      <a:pt x="155" y="30"/>
                    </a:lnTo>
                    <a:lnTo>
                      <a:pt x="151" y="34"/>
                    </a:lnTo>
                    <a:lnTo>
                      <a:pt x="158" y="33"/>
                    </a:lnTo>
                    <a:lnTo>
                      <a:pt x="159" y="15"/>
                    </a:lnTo>
                    <a:lnTo>
                      <a:pt x="15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3" name="Freeform 5687">
                <a:extLst>
                  <a:ext uri="{FF2B5EF4-FFF2-40B4-BE49-F238E27FC236}">
                    <a16:creationId xmlns:a16="http://schemas.microsoft.com/office/drawing/2014/main" id="{72CAE0AE-4A93-079D-20EB-B0022F68F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884"/>
                <a:ext cx="80" cy="55"/>
              </a:xfrm>
              <a:custGeom>
                <a:avLst/>
                <a:gdLst>
                  <a:gd name="T0" fmla="*/ 159 w 159"/>
                  <a:gd name="T1" fmla="*/ 15 h 110"/>
                  <a:gd name="T2" fmla="*/ 151 w 159"/>
                  <a:gd name="T3" fmla="*/ 34 h 110"/>
                  <a:gd name="T4" fmla="*/ 148 w 159"/>
                  <a:gd name="T5" fmla="*/ 28 h 110"/>
                  <a:gd name="T6" fmla="*/ 135 w 159"/>
                  <a:gd name="T7" fmla="*/ 34 h 110"/>
                  <a:gd name="T8" fmla="*/ 118 w 159"/>
                  <a:gd name="T9" fmla="*/ 31 h 110"/>
                  <a:gd name="T10" fmla="*/ 127 w 159"/>
                  <a:gd name="T11" fmla="*/ 47 h 110"/>
                  <a:gd name="T12" fmla="*/ 118 w 159"/>
                  <a:gd name="T13" fmla="*/ 60 h 110"/>
                  <a:gd name="T14" fmla="*/ 130 w 159"/>
                  <a:gd name="T15" fmla="*/ 77 h 110"/>
                  <a:gd name="T16" fmla="*/ 121 w 159"/>
                  <a:gd name="T17" fmla="*/ 80 h 110"/>
                  <a:gd name="T18" fmla="*/ 103 w 159"/>
                  <a:gd name="T19" fmla="*/ 86 h 110"/>
                  <a:gd name="T20" fmla="*/ 73 w 159"/>
                  <a:gd name="T21" fmla="*/ 83 h 110"/>
                  <a:gd name="T22" fmla="*/ 70 w 159"/>
                  <a:gd name="T23" fmla="*/ 83 h 110"/>
                  <a:gd name="T24" fmla="*/ 57 w 159"/>
                  <a:gd name="T25" fmla="*/ 101 h 110"/>
                  <a:gd name="T26" fmla="*/ 48 w 159"/>
                  <a:gd name="T27" fmla="*/ 103 h 110"/>
                  <a:gd name="T28" fmla="*/ 38 w 159"/>
                  <a:gd name="T29" fmla="*/ 109 h 110"/>
                  <a:gd name="T30" fmla="*/ 45 w 159"/>
                  <a:gd name="T31" fmla="*/ 98 h 110"/>
                  <a:gd name="T32" fmla="*/ 33 w 159"/>
                  <a:gd name="T33" fmla="*/ 94 h 110"/>
                  <a:gd name="T34" fmla="*/ 26 w 159"/>
                  <a:gd name="T35" fmla="*/ 95 h 110"/>
                  <a:gd name="T36" fmla="*/ 16 w 159"/>
                  <a:gd name="T37" fmla="*/ 101 h 110"/>
                  <a:gd name="T38" fmla="*/ 4 w 159"/>
                  <a:gd name="T39" fmla="*/ 103 h 110"/>
                  <a:gd name="T40" fmla="*/ 0 w 159"/>
                  <a:gd name="T41" fmla="*/ 97 h 110"/>
                  <a:gd name="T42" fmla="*/ 6 w 159"/>
                  <a:gd name="T43" fmla="*/ 89 h 110"/>
                  <a:gd name="T44" fmla="*/ 15 w 159"/>
                  <a:gd name="T45" fmla="*/ 80 h 110"/>
                  <a:gd name="T46" fmla="*/ 19 w 159"/>
                  <a:gd name="T47" fmla="*/ 62 h 110"/>
                  <a:gd name="T48" fmla="*/ 26 w 159"/>
                  <a:gd name="T49" fmla="*/ 56 h 110"/>
                  <a:gd name="T50" fmla="*/ 39 w 159"/>
                  <a:gd name="T51" fmla="*/ 50 h 110"/>
                  <a:gd name="T52" fmla="*/ 50 w 159"/>
                  <a:gd name="T53" fmla="*/ 47 h 110"/>
                  <a:gd name="T54" fmla="*/ 51 w 159"/>
                  <a:gd name="T55" fmla="*/ 41 h 110"/>
                  <a:gd name="T56" fmla="*/ 73 w 159"/>
                  <a:gd name="T57" fmla="*/ 41 h 110"/>
                  <a:gd name="T58" fmla="*/ 59 w 159"/>
                  <a:gd name="T59" fmla="*/ 30 h 110"/>
                  <a:gd name="T60" fmla="*/ 63 w 159"/>
                  <a:gd name="T61" fmla="*/ 25 h 110"/>
                  <a:gd name="T62" fmla="*/ 66 w 159"/>
                  <a:gd name="T63" fmla="*/ 13 h 110"/>
                  <a:gd name="T64" fmla="*/ 65 w 159"/>
                  <a:gd name="T65" fmla="*/ 1 h 110"/>
                  <a:gd name="T66" fmla="*/ 85 w 159"/>
                  <a:gd name="T67" fmla="*/ 6 h 110"/>
                  <a:gd name="T68" fmla="*/ 85 w 159"/>
                  <a:gd name="T69" fmla="*/ 15 h 110"/>
                  <a:gd name="T70" fmla="*/ 85 w 159"/>
                  <a:gd name="T71" fmla="*/ 28 h 110"/>
                  <a:gd name="T72" fmla="*/ 92 w 159"/>
                  <a:gd name="T73" fmla="*/ 24 h 110"/>
                  <a:gd name="T74" fmla="*/ 95 w 159"/>
                  <a:gd name="T75" fmla="*/ 15 h 110"/>
                  <a:gd name="T76" fmla="*/ 109 w 159"/>
                  <a:gd name="T77" fmla="*/ 19 h 110"/>
                  <a:gd name="T78" fmla="*/ 114 w 159"/>
                  <a:gd name="T79" fmla="*/ 4 h 110"/>
                  <a:gd name="T80" fmla="*/ 123 w 159"/>
                  <a:gd name="T81" fmla="*/ 4 h 110"/>
                  <a:gd name="T82" fmla="*/ 132 w 159"/>
                  <a:gd name="T83" fmla="*/ 4 h 110"/>
                  <a:gd name="T84" fmla="*/ 142 w 159"/>
                  <a:gd name="T85" fmla="*/ 1 h 110"/>
                  <a:gd name="T86" fmla="*/ 155 w 159"/>
                  <a:gd name="T87" fmla="*/ 1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9" h="110">
                    <a:moveTo>
                      <a:pt x="155" y="12"/>
                    </a:moveTo>
                    <a:lnTo>
                      <a:pt x="159" y="15"/>
                    </a:lnTo>
                    <a:lnTo>
                      <a:pt x="158" y="33"/>
                    </a:lnTo>
                    <a:lnTo>
                      <a:pt x="151" y="34"/>
                    </a:lnTo>
                    <a:lnTo>
                      <a:pt x="155" y="30"/>
                    </a:lnTo>
                    <a:lnTo>
                      <a:pt x="148" y="28"/>
                    </a:lnTo>
                    <a:lnTo>
                      <a:pt x="145" y="34"/>
                    </a:lnTo>
                    <a:lnTo>
                      <a:pt x="135" y="34"/>
                    </a:lnTo>
                    <a:lnTo>
                      <a:pt x="129" y="28"/>
                    </a:lnTo>
                    <a:lnTo>
                      <a:pt x="118" y="31"/>
                    </a:lnTo>
                    <a:lnTo>
                      <a:pt x="123" y="42"/>
                    </a:lnTo>
                    <a:lnTo>
                      <a:pt x="127" y="47"/>
                    </a:lnTo>
                    <a:lnTo>
                      <a:pt x="121" y="53"/>
                    </a:lnTo>
                    <a:lnTo>
                      <a:pt x="118" y="60"/>
                    </a:lnTo>
                    <a:lnTo>
                      <a:pt x="127" y="66"/>
                    </a:lnTo>
                    <a:lnTo>
                      <a:pt x="130" y="77"/>
                    </a:lnTo>
                    <a:lnTo>
                      <a:pt x="127" y="83"/>
                    </a:lnTo>
                    <a:lnTo>
                      <a:pt x="121" y="80"/>
                    </a:lnTo>
                    <a:lnTo>
                      <a:pt x="114" y="92"/>
                    </a:lnTo>
                    <a:lnTo>
                      <a:pt x="103" y="86"/>
                    </a:lnTo>
                    <a:lnTo>
                      <a:pt x="98" y="82"/>
                    </a:lnTo>
                    <a:lnTo>
                      <a:pt x="73" y="83"/>
                    </a:lnTo>
                    <a:lnTo>
                      <a:pt x="71" y="82"/>
                    </a:lnTo>
                    <a:lnTo>
                      <a:pt x="70" y="83"/>
                    </a:lnTo>
                    <a:lnTo>
                      <a:pt x="66" y="100"/>
                    </a:lnTo>
                    <a:lnTo>
                      <a:pt x="57" y="101"/>
                    </a:lnTo>
                    <a:lnTo>
                      <a:pt x="53" y="101"/>
                    </a:lnTo>
                    <a:lnTo>
                      <a:pt x="48" y="103"/>
                    </a:lnTo>
                    <a:lnTo>
                      <a:pt x="39" y="110"/>
                    </a:lnTo>
                    <a:lnTo>
                      <a:pt x="38" y="109"/>
                    </a:lnTo>
                    <a:lnTo>
                      <a:pt x="39" y="101"/>
                    </a:lnTo>
                    <a:lnTo>
                      <a:pt x="45" y="98"/>
                    </a:lnTo>
                    <a:lnTo>
                      <a:pt x="42" y="92"/>
                    </a:lnTo>
                    <a:lnTo>
                      <a:pt x="33" y="94"/>
                    </a:lnTo>
                    <a:lnTo>
                      <a:pt x="26" y="91"/>
                    </a:lnTo>
                    <a:lnTo>
                      <a:pt x="26" y="95"/>
                    </a:lnTo>
                    <a:lnTo>
                      <a:pt x="21" y="97"/>
                    </a:lnTo>
                    <a:lnTo>
                      <a:pt x="16" y="101"/>
                    </a:lnTo>
                    <a:lnTo>
                      <a:pt x="10" y="104"/>
                    </a:lnTo>
                    <a:lnTo>
                      <a:pt x="4" y="103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6" y="94"/>
                    </a:lnTo>
                    <a:lnTo>
                      <a:pt x="6" y="89"/>
                    </a:lnTo>
                    <a:lnTo>
                      <a:pt x="12" y="80"/>
                    </a:lnTo>
                    <a:lnTo>
                      <a:pt x="15" y="80"/>
                    </a:lnTo>
                    <a:lnTo>
                      <a:pt x="12" y="72"/>
                    </a:lnTo>
                    <a:lnTo>
                      <a:pt x="19" y="62"/>
                    </a:lnTo>
                    <a:lnTo>
                      <a:pt x="16" y="57"/>
                    </a:lnTo>
                    <a:lnTo>
                      <a:pt x="26" y="56"/>
                    </a:lnTo>
                    <a:lnTo>
                      <a:pt x="32" y="51"/>
                    </a:lnTo>
                    <a:lnTo>
                      <a:pt x="39" y="50"/>
                    </a:lnTo>
                    <a:lnTo>
                      <a:pt x="42" y="45"/>
                    </a:lnTo>
                    <a:lnTo>
                      <a:pt x="50" y="47"/>
                    </a:lnTo>
                    <a:lnTo>
                      <a:pt x="54" y="45"/>
                    </a:lnTo>
                    <a:lnTo>
                      <a:pt x="51" y="41"/>
                    </a:lnTo>
                    <a:lnTo>
                      <a:pt x="68" y="44"/>
                    </a:lnTo>
                    <a:lnTo>
                      <a:pt x="73" y="41"/>
                    </a:lnTo>
                    <a:lnTo>
                      <a:pt x="66" y="30"/>
                    </a:lnTo>
                    <a:lnTo>
                      <a:pt x="59" y="30"/>
                    </a:lnTo>
                    <a:lnTo>
                      <a:pt x="57" y="25"/>
                    </a:lnTo>
                    <a:lnTo>
                      <a:pt x="63" y="25"/>
                    </a:lnTo>
                    <a:lnTo>
                      <a:pt x="59" y="18"/>
                    </a:lnTo>
                    <a:lnTo>
                      <a:pt x="66" y="13"/>
                    </a:lnTo>
                    <a:lnTo>
                      <a:pt x="59" y="4"/>
                    </a:lnTo>
                    <a:lnTo>
                      <a:pt x="65" y="1"/>
                    </a:lnTo>
                    <a:lnTo>
                      <a:pt x="80" y="4"/>
                    </a:lnTo>
                    <a:lnTo>
                      <a:pt x="85" y="6"/>
                    </a:lnTo>
                    <a:lnTo>
                      <a:pt x="82" y="12"/>
                    </a:lnTo>
                    <a:lnTo>
                      <a:pt x="85" y="15"/>
                    </a:lnTo>
                    <a:lnTo>
                      <a:pt x="80" y="21"/>
                    </a:lnTo>
                    <a:lnTo>
                      <a:pt x="85" y="28"/>
                    </a:lnTo>
                    <a:lnTo>
                      <a:pt x="89" y="22"/>
                    </a:lnTo>
                    <a:lnTo>
                      <a:pt x="92" y="24"/>
                    </a:lnTo>
                    <a:lnTo>
                      <a:pt x="95" y="21"/>
                    </a:lnTo>
                    <a:lnTo>
                      <a:pt x="95" y="15"/>
                    </a:lnTo>
                    <a:lnTo>
                      <a:pt x="100" y="21"/>
                    </a:lnTo>
                    <a:lnTo>
                      <a:pt x="109" y="19"/>
                    </a:lnTo>
                    <a:lnTo>
                      <a:pt x="106" y="10"/>
                    </a:lnTo>
                    <a:lnTo>
                      <a:pt x="114" y="4"/>
                    </a:lnTo>
                    <a:lnTo>
                      <a:pt x="121" y="1"/>
                    </a:lnTo>
                    <a:lnTo>
                      <a:pt x="123" y="4"/>
                    </a:lnTo>
                    <a:lnTo>
                      <a:pt x="129" y="0"/>
                    </a:lnTo>
                    <a:lnTo>
                      <a:pt x="132" y="4"/>
                    </a:lnTo>
                    <a:lnTo>
                      <a:pt x="135" y="1"/>
                    </a:lnTo>
                    <a:lnTo>
                      <a:pt x="142" y="1"/>
                    </a:lnTo>
                    <a:lnTo>
                      <a:pt x="150" y="4"/>
                    </a:lnTo>
                    <a:lnTo>
                      <a:pt x="155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4" name="Freeform 5688">
                <a:extLst>
                  <a:ext uri="{FF2B5EF4-FFF2-40B4-BE49-F238E27FC236}">
                    <a16:creationId xmlns:a16="http://schemas.microsoft.com/office/drawing/2014/main" id="{4BEF04CE-A8E6-A342-07E9-EA099C07D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884"/>
                <a:ext cx="80" cy="55"/>
              </a:xfrm>
              <a:custGeom>
                <a:avLst/>
                <a:gdLst>
                  <a:gd name="T0" fmla="*/ 159 w 159"/>
                  <a:gd name="T1" fmla="*/ 15 h 110"/>
                  <a:gd name="T2" fmla="*/ 151 w 159"/>
                  <a:gd name="T3" fmla="*/ 34 h 110"/>
                  <a:gd name="T4" fmla="*/ 148 w 159"/>
                  <a:gd name="T5" fmla="*/ 28 h 110"/>
                  <a:gd name="T6" fmla="*/ 135 w 159"/>
                  <a:gd name="T7" fmla="*/ 34 h 110"/>
                  <a:gd name="T8" fmla="*/ 118 w 159"/>
                  <a:gd name="T9" fmla="*/ 31 h 110"/>
                  <a:gd name="T10" fmla="*/ 127 w 159"/>
                  <a:gd name="T11" fmla="*/ 47 h 110"/>
                  <a:gd name="T12" fmla="*/ 118 w 159"/>
                  <a:gd name="T13" fmla="*/ 60 h 110"/>
                  <a:gd name="T14" fmla="*/ 130 w 159"/>
                  <a:gd name="T15" fmla="*/ 77 h 110"/>
                  <a:gd name="T16" fmla="*/ 121 w 159"/>
                  <a:gd name="T17" fmla="*/ 80 h 110"/>
                  <a:gd name="T18" fmla="*/ 103 w 159"/>
                  <a:gd name="T19" fmla="*/ 86 h 110"/>
                  <a:gd name="T20" fmla="*/ 73 w 159"/>
                  <a:gd name="T21" fmla="*/ 83 h 110"/>
                  <a:gd name="T22" fmla="*/ 70 w 159"/>
                  <a:gd name="T23" fmla="*/ 83 h 110"/>
                  <a:gd name="T24" fmla="*/ 57 w 159"/>
                  <a:gd name="T25" fmla="*/ 101 h 110"/>
                  <a:gd name="T26" fmla="*/ 48 w 159"/>
                  <a:gd name="T27" fmla="*/ 103 h 110"/>
                  <a:gd name="T28" fmla="*/ 38 w 159"/>
                  <a:gd name="T29" fmla="*/ 109 h 110"/>
                  <a:gd name="T30" fmla="*/ 45 w 159"/>
                  <a:gd name="T31" fmla="*/ 98 h 110"/>
                  <a:gd name="T32" fmla="*/ 33 w 159"/>
                  <a:gd name="T33" fmla="*/ 94 h 110"/>
                  <a:gd name="T34" fmla="*/ 26 w 159"/>
                  <a:gd name="T35" fmla="*/ 95 h 110"/>
                  <a:gd name="T36" fmla="*/ 16 w 159"/>
                  <a:gd name="T37" fmla="*/ 101 h 110"/>
                  <a:gd name="T38" fmla="*/ 4 w 159"/>
                  <a:gd name="T39" fmla="*/ 103 h 110"/>
                  <a:gd name="T40" fmla="*/ 0 w 159"/>
                  <a:gd name="T41" fmla="*/ 97 h 110"/>
                  <a:gd name="T42" fmla="*/ 6 w 159"/>
                  <a:gd name="T43" fmla="*/ 89 h 110"/>
                  <a:gd name="T44" fmla="*/ 15 w 159"/>
                  <a:gd name="T45" fmla="*/ 80 h 110"/>
                  <a:gd name="T46" fmla="*/ 19 w 159"/>
                  <a:gd name="T47" fmla="*/ 62 h 110"/>
                  <a:gd name="T48" fmla="*/ 26 w 159"/>
                  <a:gd name="T49" fmla="*/ 56 h 110"/>
                  <a:gd name="T50" fmla="*/ 39 w 159"/>
                  <a:gd name="T51" fmla="*/ 50 h 110"/>
                  <a:gd name="T52" fmla="*/ 50 w 159"/>
                  <a:gd name="T53" fmla="*/ 47 h 110"/>
                  <a:gd name="T54" fmla="*/ 51 w 159"/>
                  <a:gd name="T55" fmla="*/ 41 h 110"/>
                  <a:gd name="T56" fmla="*/ 73 w 159"/>
                  <a:gd name="T57" fmla="*/ 41 h 110"/>
                  <a:gd name="T58" fmla="*/ 59 w 159"/>
                  <a:gd name="T59" fmla="*/ 30 h 110"/>
                  <a:gd name="T60" fmla="*/ 63 w 159"/>
                  <a:gd name="T61" fmla="*/ 25 h 110"/>
                  <a:gd name="T62" fmla="*/ 66 w 159"/>
                  <a:gd name="T63" fmla="*/ 13 h 110"/>
                  <a:gd name="T64" fmla="*/ 65 w 159"/>
                  <a:gd name="T65" fmla="*/ 1 h 110"/>
                  <a:gd name="T66" fmla="*/ 85 w 159"/>
                  <a:gd name="T67" fmla="*/ 6 h 110"/>
                  <a:gd name="T68" fmla="*/ 85 w 159"/>
                  <a:gd name="T69" fmla="*/ 15 h 110"/>
                  <a:gd name="T70" fmla="*/ 85 w 159"/>
                  <a:gd name="T71" fmla="*/ 28 h 110"/>
                  <a:gd name="T72" fmla="*/ 92 w 159"/>
                  <a:gd name="T73" fmla="*/ 24 h 110"/>
                  <a:gd name="T74" fmla="*/ 95 w 159"/>
                  <a:gd name="T75" fmla="*/ 15 h 110"/>
                  <a:gd name="T76" fmla="*/ 109 w 159"/>
                  <a:gd name="T77" fmla="*/ 19 h 110"/>
                  <a:gd name="T78" fmla="*/ 114 w 159"/>
                  <a:gd name="T79" fmla="*/ 4 h 110"/>
                  <a:gd name="T80" fmla="*/ 123 w 159"/>
                  <a:gd name="T81" fmla="*/ 4 h 110"/>
                  <a:gd name="T82" fmla="*/ 132 w 159"/>
                  <a:gd name="T83" fmla="*/ 4 h 110"/>
                  <a:gd name="T84" fmla="*/ 142 w 159"/>
                  <a:gd name="T85" fmla="*/ 1 h 110"/>
                  <a:gd name="T86" fmla="*/ 155 w 159"/>
                  <a:gd name="T87" fmla="*/ 1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9" h="110">
                    <a:moveTo>
                      <a:pt x="155" y="12"/>
                    </a:moveTo>
                    <a:lnTo>
                      <a:pt x="159" y="15"/>
                    </a:lnTo>
                    <a:lnTo>
                      <a:pt x="158" y="33"/>
                    </a:lnTo>
                    <a:lnTo>
                      <a:pt x="151" y="34"/>
                    </a:lnTo>
                    <a:lnTo>
                      <a:pt x="155" y="30"/>
                    </a:lnTo>
                    <a:lnTo>
                      <a:pt x="148" y="28"/>
                    </a:lnTo>
                    <a:lnTo>
                      <a:pt x="145" y="34"/>
                    </a:lnTo>
                    <a:lnTo>
                      <a:pt x="135" y="34"/>
                    </a:lnTo>
                    <a:lnTo>
                      <a:pt x="129" y="28"/>
                    </a:lnTo>
                    <a:lnTo>
                      <a:pt x="118" y="31"/>
                    </a:lnTo>
                    <a:lnTo>
                      <a:pt x="123" y="42"/>
                    </a:lnTo>
                    <a:lnTo>
                      <a:pt x="127" y="47"/>
                    </a:lnTo>
                    <a:lnTo>
                      <a:pt x="121" y="53"/>
                    </a:lnTo>
                    <a:lnTo>
                      <a:pt x="118" y="60"/>
                    </a:lnTo>
                    <a:lnTo>
                      <a:pt x="127" y="66"/>
                    </a:lnTo>
                    <a:lnTo>
                      <a:pt x="130" y="77"/>
                    </a:lnTo>
                    <a:lnTo>
                      <a:pt x="127" y="83"/>
                    </a:lnTo>
                    <a:lnTo>
                      <a:pt x="121" y="80"/>
                    </a:lnTo>
                    <a:lnTo>
                      <a:pt x="114" y="92"/>
                    </a:lnTo>
                    <a:lnTo>
                      <a:pt x="103" y="86"/>
                    </a:lnTo>
                    <a:lnTo>
                      <a:pt x="98" y="82"/>
                    </a:lnTo>
                    <a:lnTo>
                      <a:pt x="73" y="83"/>
                    </a:lnTo>
                    <a:lnTo>
                      <a:pt x="71" y="82"/>
                    </a:lnTo>
                    <a:lnTo>
                      <a:pt x="70" y="83"/>
                    </a:lnTo>
                    <a:lnTo>
                      <a:pt x="66" y="100"/>
                    </a:lnTo>
                    <a:lnTo>
                      <a:pt x="57" y="101"/>
                    </a:lnTo>
                    <a:lnTo>
                      <a:pt x="53" y="101"/>
                    </a:lnTo>
                    <a:lnTo>
                      <a:pt x="48" y="103"/>
                    </a:lnTo>
                    <a:lnTo>
                      <a:pt x="39" y="110"/>
                    </a:lnTo>
                    <a:lnTo>
                      <a:pt x="38" y="109"/>
                    </a:lnTo>
                    <a:lnTo>
                      <a:pt x="39" y="101"/>
                    </a:lnTo>
                    <a:lnTo>
                      <a:pt x="45" y="98"/>
                    </a:lnTo>
                    <a:lnTo>
                      <a:pt x="42" y="92"/>
                    </a:lnTo>
                    <a:lnTo>
                      <a:pt x="33" y="94"/>
                    </a:lnTo>
                    <a:lnTo>
                      <a:pt x="26" y="91"/>
                    </a:lnTo>
                    <a:lnTo>
                      <a:pt x="26" y="95"/>
                    </a:lnTo>
                    <a:lnTo>
                      <a:pt x="21" y="97"/>
                    </a:lnTo>
                    <a:lnTo>
                      <a:pt x="16" y="101"/>
                    </a:lnTo>
                    <a:lnTo>
                      <a:pt x="10" y="104"/>
                    </a:lnTo>
                    <a:lnTo>
                      <a:pt x="4" y="103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6" y="94"/>
                    </a:lnTo>
                    <a:lnTo>
                      <a:pt x="6" y="89"/>
                    </a:lnTo>
                    <a:lnTo>
                      <a:pt x="12" y="80"/>
                    </a:lnTo>
                    <a:lnTo>
                      <a:pt x="15" y="80"/>
                    </a:lnTo>
                    <a:lnTo>
                      <a:pt x="12" y="72"/>
                    </a:lnTo>
                    <a:lnTo>
                      <a:pt x="19" y="62"/>
                    </a:lnTo>
                    <a:lnTo>
                      <a:pt x="16" y="57"/>
                    </a:lnTo>
                    <a:lnTo>
                      <a:pt x="26" y="56"/>
                    </a:lnTo>
                    <a:lnTo>
                      <a:pt x="32" y="51"/>
                    </a:lnTo>
                    <a:lnTo>
                      <a:pt x="39" y="50"/>
                    </a:lnTo>
                    <a:lnTo>
                      <a:pt x="42" y="45"/>
                    </a:lnTo>
                    <a:lnTo>
                      <a:pt x="50" y="47"/>
                    </a:lnTo>
                    <a:lnTo>
                      <a:pt x="54" y="45"/>
                    </a:lnTo>
                    <a:lnTo>
                      <a:pt x="51" y="41"/>
                    </a:lnTo>
                    <a:lnTo>
                      <a:pt x="68" y="44"/>
                    </a:lnTo>
                    <a:lnTo>
                      <a:pt x="73" y="41"/>
                    </a:lnTo>
                    <a:lnTo>
                      <a:pt x="66" y="30"/>
                    </a:lnTo>
                    <a:lnTo>
                      <a:pt x="59" y="30"/>
                    </a:lnTo>
                    <a:lnTo>
                      <a:pt x="57" y="25"/>
                    </a:lnTo>
                    <a:lnTo>
                      <a:pt x="63" y="25"/>
                    </a:lnTo>
                    <a:lnTo>
                      <a:pt x="59" y="18"/>
                    </a:lnTo>
                    <a:lnTo>
                      <a:pt x="66" y="13"/>
                    </a:lnTo>
                    <a:lnTo>
                      <a:pt x="59" y="4"/>
                    </a:lnTo>
                    <a:lnTo>
                      <a:pt x="65" y="1"/>
                    </a:lnTo>
                    <a:lnTo>
                      <a:pt x="80" y="4"/>
                    </a:lnTo>
                    <a:lnTo>
                      <a:pt x="85" y="6"/>
                    </a:lnTo>
                    <a:lnTo>
                      <a:pt x="82" y="12"/>
                    </a:lnTo>
                    <a:lnTo>
                      <a:pt x="85" y="15"/>
                    </a:lnTo>
                    <a:lnTo>
                      <a:pt x="80" y="21"/>
                    </a:lnTo>
                    <a:lnTo>
                      <a:pt x="85" y="28"/>
                    </a:lnTo>
                    <a:lnTo>
                      <a:pt x="89" y="22"/>
                    </a:lnTo>
                    <a:lnTo>
                      <a:pt x="92" y="24"/>
                    </a:lnTo>
                    <a:lnTo>
                      <a:pt x="95" y="21"/>
                    </a:lnTo>
                    <a:lnTo>
                      <a:pt x="95" y="15"/>
                    </a:lnTo>
                    <a:lnTo>
                      <a:pt x="100" y="21"/>
                    </a:lnTo>
                    <a:lnTo>
                      <a:pt x="109" y="19"/>
                    </a:lnTo>
                    <a:lnTo>
                      <a:pt x="106" y="10"/>
                    </a:lnTo>
                    <a:lnTo>
                      <a:pt x="114" y="4"/>
                    </a:lnTo>
                    <a:lnTo>
                      <a:pt x="121" y="1"/>
                    </a:lnTo>
                    <a:lnTo>
                      <a:pt x="123" y="4"/>
                    </a:lnTo>
                    <a:lnTo>
                      <a:pt x="129" y="0"/>
                    </a:lnTo>
                    <a:lnTo>
                      <a:pt x="132" y="4"/>
                    </a:lnTo>
                    <a:lnTo>
                      <a:pt x="135" y="1"/>
                    </a:lnTo>
                    <a:lnTo>
                      <a:pt x="142" y="1"/>
                    </a:lnTo>
                    <a:lnTo>
                      <a:pt x="150" y="4"/>
                    </a:lnTo>
                    <a:lnTo>
                      <a:pt x="155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5" name="Freeform 5689">
                <a:extLst>
                  <a:ext uri="{FF2B5EF4-FFF2-40B4-BE49-F238E27FC236}">
                    <a16:creationId xmlns:a16="http://schemas.microsoft.com/office/drawing/2014/main" id="{7A11ED74-51EC-C129-B106-169F558D6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777"/>
                <a:ext cx="69" cy="61"/>
              </a:xfrm>
              <a:custGeom>
                <a:avLst/>
                <a:gdLst>
                  <a:gd name="T0" fmla="*/ 50 w 140"/>
                  <a:gd name="T1" fmla="*/ 0 h 123"/>
                  <a:gd name="T2" fmla="*/ 43 w 140"/>
                  <a:gd name="T3" fmla="*/ 11 h 123"/>
                  <a:gd name="T4" fmla="*/ 35 w 140"/>
                  <a:gd name="T5" fmla="*/ 17 h 123"/>
                  <a:gd name="T6" fmla="*/ 26 w 140"/>
                  <a:gd name="T7" fmla="*/ 28 h 123"/>
                  <a:gd name="T8" fmla="*/ 20 w 140"/>
                  <a:gd name="T9" fmla="*/ 41 h 123"/>
                  <a:gd name="T10" fmla="*/ 30 w 140"/>
                  <a:gd name="T11" fmla="*/ 47 h 123"/>
                  <a:gd name="T12" fmla="*/ 17 w 140"/>
                  <a:gd name="T13" fmla="*/ 53 h 123"/>
                  <a:gd name="T14" fmla="*/ 5 w 140"/>
                  <a:gd name="T15" fmla="*/ 67 h 123"/>
                  <a:gd name="T16" fmla="*/ 2 w 140"/>
                  <a:gd name="T17" fmla="*/ 75 h 123"/>
                  <a:gd name="T18" fmla="*/ 15 w 140"/>
                  <a:gd name="T19" fmla="*/ 75 h 123"/>
                  <a:gd name="T20" fmla="*/ 23 w 140"/>
                  <a:gd name="T21" fmla="*/ 96 h 123"/>
                  <a:gd name="T22" fmla="*/ 14 w 140"/>
                  <a:gd name="T23" fmla="*/ 101 h 123"/>
                  <a:gd name="T24" fmla="*/ 27 w 140"/>
                  <a:gd name="T25" fmla="*/ 123 h 123"/>
                  <a:gd name="T26" fmla="*/ 43 w 140"/>
                  <a:gd name="T27" fmla="*/ 122 h 123"/>
                  <a:gd name="T28" fmla="*/ 56 w 140"/>
                  <a:gd name="T29" fmla="*/ 120 h 123"/>
                  <a:gd name="T30" fmla="*/ 59 w 140"/>
                  <a:gd name="T31" fmla="*/ 111 h 123"/>
                  <a:gd name="T32" fmla="*/ 70 w 140"/>
                  <a:gd name="T33" fmla="*/ 104 h 123"/>
                  <a:gd name="T34" fmla="*/ 71 w 140"/>
                  <a:gd name="T35" fmla="*/ 97 h 123"/>
                  <a:gd name="T36" fmla="*/ 87 w 140"/>
                  <a:gd name="T37" fmla="*/ 88 h 123"/>
                  <a:gd name="T38" fmla="*/ 97 w 140"/>
                  <a:gd name="T39" fmla="*/ 87 h 123"/>
                  <a:gd name="T40" fmla="*/ 111 w 140"/>
                  <a:gd name="T41" fmla="*/ 91 h 123"/>
                  <a:gd name="T42" fmla="*/ 115 w 140"/>
                  <a:gd name="T43" fmla="*/ 75 h 123"/>
                  <a:gd name="T44" fmla="*/ 120 w 140"/>
                  <a:gd name="T45" fmla="*/ 63 h 123"/>
                  <a:gd name="T46" fmla="*/ 115 w 140"/>
                  <a:gd name="T47" fmla="*/ 52 h 123"/>
                  <a:gd name="T48" fmla="*/ 129 w 140"/>
                  <a:gd name="T49" fmla="*/ 47 h 123"/>
                  <a:gd name="T50" fmla="*/ 126 w 140"/>
                  <a:gd name="T51" fmla="*/ 38 h 123"/>
                  <a:gd name="T52" fmla="*/ 137 w 140"/>
                  <a:gd name="T53" fmla="*/ 31 h 123"/>
                  <a:gd name="T54" fmla="*/ 135 w 140"/>
                  <a:gd name="T55" fmla="*/ 23 h 123"/>
                  <a:gd name="T56" fmla="*/ 132 w 140"/>
                  <a:gd name="T57" fmla="*/ 14 h 123"/>
                  <a:gd name="T58" fmla="*/ 129 w 140"/>
                  <a:gd name="T59" fmla="*/ 20 h 123"/>
                  <a:gd name="T60" fmla="*/ 129 w 140"/>
                  <a:gd name="T61" fmla="*/ 25 h 123"/>
                  <a:gd name="T62" fmla="*/ 112 w 140"/>
                  <a:gd name="T63" fmla="*/ 37 h 123"/>
                  <a:gd name="T64" fmla="*/ 99 w 140"/>
                  <a:gd name="T65" fmla="*/ 26 h 123"/>
                  <a:gd name="T66" fmla="*/ 96 w 140"/>
                  <a:gd name="T67" fmla="*/ 26 h 123"/>
                  <a:gd name="T68" fmla="*/ 80 w 140"/>
                  <a:gd name="T69" fmla="*/ 29 h 123"/>
                  <a:gd name="T70" fmla="*/ 70 w 140"/>
                  <a:gd name="T71" fmla="*/ 14 h 123"/>
                  <a:gd name="T72" fmla="*/ 59 w 140"/>
                  <a:gd name="T73" fmla="*/ 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0" h="123">
                    <a:moveTo>
                      <a:pt x="53" y="6"/>
                    </a:moveTo>
                    <a:lnTo>
                      <a:pt x="50" y="0"/>
                    </a:lnTo>
                    <a:lnTo>
                      <a:pt x="49" y="5"/>
                    </a:lnTo>
                    <a:lnTo>
                      <a:pt x="43" y="11"/>
                    </a:lnTo>
                    <a:lnTo>
                      <a:pt x="38" y="9"/>
                    </a:lnTo>
                    <a:lnTo>
                      <a:pt x="35" y="17"/>
                    </a:lnTo>
                    <a:lnTo>
                      <a:pt x="27" y="22"/>
                    </a:lnTo>
                    <a:lnTo>
                      <a:pt x="26" y="28"/>
                    </a:lnTo>
                    <a:lnTo>
                      <a:pt x="18" y="37"/>
                    </a:lnTo>
                    <a:lnTo>
                      <a:pt x="20" y="41"/>
                    </a:lnTo>
                    <a:lnTo>
                      <a:pt x="26" y="43"/>
                    </a:lnTo>
                    <a:lnTo>
                      <a:pt x="30" y="47"/>
                    </a:lnTo>
                    <a:lnTo>
                      <a:pt x="21" y="47"/>
                    </a:lnTo>
                    <a:lnTo>
                      <a:pt x="17" y="53"/>
                    </a:lnTo>
                    <a:lnTo>
                      <a:pt x="15" y="61"/>
                    </a:lnTo>
                    <a:lnTo>
                      <a:pt x="5" y="67"/>
                    </a:lnTo>
                    <a:lnTo>
                      <a:pt x="0" y="66"/>
                    </a:lnTo>
                    <a:lnTo>
                      <a:pt x="2" y="75"/>
                    </a:lnTo>
                    <a:lnTo>
                      <a:pt x="9" y="76"/>
                    </a:lnTo>
                    <a:lnTo>
                      <a:pt x="15" y="75"/>
                    </a:lnTo>
                    <a:lnTo>
                      <a:pt x="20" y="84"/>
                    </a:lnTo>
                    <a:lnTo>
                      <a:pt x="23" y="96"/>
                    </a:lnTo>
                    <a:lnTo>
                      <a:pt x="23" y="101"/>
                    </a:lnTo>
                    <a:lnTo>
                      <a:pt x="14" y="101"/>
                    </a:lnTo>
                    <a:lnTo>
                      <a:pt x="23" y="116"/>
                    </a:lnTo>
                    <a:lnTo>
                      <a:pt x="27" y="123"/>
                    </a:lnTo>
                    <a:lnTo>
                      <a:pt x="41" y="119"/>
                    </a:lnTo>
                    <a:lnTo>
                      <a:pt x="43" y="122"/>
                    </a:lnTo>
                    <a:lnTo>
                      <a:pt x="43" y="122"/>
                    </a:lnTo>
                    <a:lnTo>
                      <a:pt x="56" y="120"/>
                    </a:lnTo>
                    <a:lnTo>
                      <a:pt x="59" y="119"/>
                    </a:lnTo>
                    <a:lnTo>
                      <a:pt x="59" y="111"/>
                    </a:lnTo>
                    <a:lnTo>
                      <a:pt x="64" y="104"/>
                    </a:lnTo>
                    <a:lnTo>
                      <a:pt x="70" y="104"/>
                    </a:lnTo>
                    <a:lnTo>
                      <a:pt x="70" y="102"/>
                    </a:lnTo>
                    <a:lnTo>
                      <a:pt x="71" y="97"/>
                    </a:lnTo>
                    <a:lnTo>
                      <a:pt x="80" y="94"/>
                    </a:lnTo>
                    <a:lnTo>
                      <a:pt x="87" y="88"/>
                    </a:lnTo>
                    <a:lnTo>
                      <a:pt x="93" y="90"/>
                    </a:lnTo>
                    <a:lnTo>
                      <a:pt x="97" y="87"/>
                    </a:lnTo>
                    <a:lnTo>
                      <a:pt x="108" y="91"/>
                    </a:lnTo>
                    <a:lnTo>
                      <a:pt x="111" y="91"/>
                    </a:lnTo>
                    <a:lnTo>
                      <a:pt x="112" y="76"/>
                    </a:lnTo>
                    <a:lnTo>
                      <a:pt x="115" y="75"/>
                    </a:lnTo>
                    <a:lnTo>
                      <a:pt x="117" y="66"/>
                    </a:lnTo>
                    <a:lnTo>
                      <a:pt x="120" y="63"/>
                    </a:lnTo>
                    <a:lnTo>
                      <a:pt x="120" y="56"/>
                    </a:lnTo>
                    <a:lnTo>
                      <a:pt x="115" y="52"/>
                    </a:lnTo>
                    <a:lnTo>
                      <a:pt x="123" y="47"/>
                    </a:lnTo>
                    <a:lnTo>
                      <a:pt x="129" y="47"/>
                    </a:lnTo>
                    <a:lnTo>
                      <a:pt x="123" y="41"/>
                    </a:lnTo>
                    <a:lnTo>
                      <a:pt x="126" y="38"/>
                    </a:lnTo>
                    <a:lnTo>
                      <a:pt x="131" y="34"/>
                    </a:lnTo>
                    <a:lnTo>
                      <a:pt x="137" y="31"/>
                    </a:lnTo>
                    <a:lnTo>
                      <a:pt x="140" y="28"/>
                    </a:lnTo>
                    <a:lnTo>
                      <a:pt x="135" y="23"/>
                    </a:lnTo>
                    <a:lnTo>
                      <a:pt x="135" y="17"/>
                    </a:lnTo>
                    <a:lnTo>
                      <a:pt x="132" y="14"/>
                    </a:lnTo>
                    <a:lnTo>
                      <a:pt x="128" y="15"/>
                    </a:lnTo>
                    <a:lnTo>
                      <a:pt x="129" y="20"/>
                    </a:lnTo>
                    <a:lnTo>
                      <a:pt x="120" y="20"/>
                    </a:lnTo>
                    <a:lnTo>
                      <a:pt x="129" y="25"/>
                    </a:lnTo>
                    <a:lnTo>
                      <a:pt x="115" y="35"/>
                    </a:lnTo>
                    <a:lnTo>
                      <a:pt x="112" y="37"/>
                    </a:lnTo>
                    <a:lnTo>
                      <a:pt x="102" y="37"/>
                    </a:lnTo>
                    <a:lnTo>
                      <a:pt x="99" y="26"/>
                    </a:lnTo>
                    <a:lnTo>
                      <a:pt x="97" y="22"/>
                    </a:lnTo>
                    <a:lnTo>
                      <a:pt x="96" y="26"/>
                    </a:lnTo>
                    <a:lnTo>
                      <a:pt x="87" y="34"/>
                    </a:lnTo>
                    <a:lnTo>
                      <a:pt x="80" y="29"/>
                    </a:lnTo>
                    <a:lnTo>
                      <a:pt x="82" y="26"/>
                    </a:lnTo>
                    <a:lnTo>
                      <a:pt x="70" y="14"/>
                    </a:lnTo>
                    <a:lnTo>
                      <a:pt x="65" y="11"/>
                    </a:lnTo>
                    <a:lnTo>
                      <a:pt x="59" y="5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6" name="Freeform 5690">
                <a:extLst>
                  <a:ext uri="{FF2B5EF4-FFF2-40B4-BE49-F238E27FC236}">
                    <a16:creationId xmlns:a16="http://schemas.microsoft.com/office/drawing/2014/main" id="{0DB04CAE-5DB6-F3EB-3426-DF75D7747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777"/>
                <a:ext cx="69" cy="61"/>
              </a:xfrm>
              <a:custGeom>
                <a:avLst/>
                <a:gdLst>
                  <a:gd name="T0" fmla="*/ 59 w 140"/>
                  <a:gd name="T1" fmla="*/ 5 h 123"/>
                  <a:gd name="T2" fmla="*/ 70 w 140"/>
                  <a:gd name="T3" fmla="*/ 14 h 123"/>
                  <a:gd name="T4" fmla="*/ 80 w 140"/>
                  <a:gd name="T5" fmla="*/ 29 h 123"/>
                  <a:gd name="T6" fmla="*/ 96 w 140"/>
                  <a:gd name="T7" fmla="*/ 26 h 123"/>
                  <a:gd name="T8" fmla="*/ 99 w 140"/>
                  <a:gd name="T9" fmla="*/ 26 h 123"/>
                  <a:gd name="T10" fmla="*/ 112 w 140"/>
                  <a:gd name="T11" fmla="*/ 37 h 123"/>
                  <a:gd name="T12" fmla="*/ 129 w 140"/>
                  <a:gd name="T13" fmla="*/ 25 h 123"/>
                  <a:gd name="T14" fmla="*/ 129 w 140"/>
                  <a:gd name="T15" fmla="*/ 20 h 123"/>
                  <a:gd name="T16" fmla="*/ 132 w 140"/>
                  <a:gd name="T17" fmla="*/ 14 h 123"/>
                  <a:gd name="T18" fmla="*/ 135 w 140"/>
                  <a:gd name="T19" fmla="*/ 23 h 123"/>
                  <a:gd name="T20" fmla="*/ 137 w 140"/>
                  <a:gd name="T21" fmla="*/ 31 h 123"/>
                  <a:gd name="T22" fmla="*/ 126 w 140"/>
                  <a:gd name="T23" fmla="*/ 38 h 123"/>
                  <a:gd name="T24" fmla="*/ 129 w 140"/>
                  <a:gd name="T25" fmla="*/ 47 h 123"/>
                  <a:gd name="T26" fmla="*/ 115 w 140"/>
                  <a:gd name="T27" fmla="*/ 52 h 123"/>
                  <a:gd name="T28" fmla="*/ 120 w 140"/>
                  <a:gd name="T29" fmla="*/ 63 h 123"/>
                  <a:gd name="T30" fmla="*/ 115 w 140"/>
                  <a:gd name="T31" fmla="*/ 75 h 123"/>
                  <a:gd name="T32" fmla="*/ 111 w 140"/>
                  <a:gd name="T33" fmla="*/ 91 h 123"/>
                  <a:gd name="T34" fmla="*/ 97 w 140"/>
                  <a:gd name="T35" fmla="*/ 87 h 123"/>
                  <a:gd name="T36" fmla="*/ 87 w 140"/>
                  <a:gd name="T37" fmla="*/ 88 h 123"/>
                  <a:gd name="T38" fmla="*/ 71 w 140"/>
                  <a:gd name="T39" fmla="*/ 97 h 123"/>
                  <a:gd name="T40" fmla="*/ 70 w 140"/>
                  <a:gd name="T41" fmla="*/ 104 h 123"/>
                  <a:gd name="T42" fmla="*/ 59 w 140"/>
                  <a:gd name="T43" fmla="*/ 111 h 123"/>
                  <a:gd name="T44" fmla="*/ 56 w 140"/>
                  <a:gd name="T45" fmla="*/ 120 h 123"/>
                  <a:gd name="T46" fmla="*/ 43 w 140"/>
                  <a:gd name="T47" fmla="*/ 122 h 123"/>
                  <a:gd name="T48" fmla="*/ 27 w 140"/>
                  <a:gd name="T49" fmla="*/ 123 h 123"/>
                  <a:gd name="T50" fmla="*/ 14 w 140"/>
                  <a:gd name="T51" fmla="*/ 101 h 123"/>
                  <a:gd name="T52" fmla="*/ 23 w 140"/>
                  <a:gd name="T53" fmla="*/ 96 h 123"/>
                  <a:gd name="T54" fmla="*/ 15 w 140"/>
                  <a:gd name="T55" fmla="*/ 75 h 123"/>
                  <a:gd name="T56" fmla="*/ 2 w 140"/>
                  <a:gd name="T57" fmla="*/ 75 h 123"/>
                  <a:gd name="T58" fmla="*/ 5 w 140"/>
                  <a:gd name="T59" fmla="*/ 67 h 123"/>
                  <a:gd name="T60" fmla="*/ 17 w 140"/>
                  <a:gd name="T61" fmla="*/ 53 h 123"/>
                  <a:gd name="T62" fmla="*/ 30 w 140"/>
                  <a:gd name="T63" fmla="*/ 47 h 123"/>
                  <a:gd name="T64" fmla="*/ 20 w 140"/>
                  <a:gd name="T65" fmla="*/ 41 h 123"/>
                  <a:gd name="T66" fmla="*/ 26 w 140"/>
                  <a:gd name="T67" fmla="*/ 28 h 123"/>
                  <a:gd name="T68" fmla="*/ 35 w 140"/>
                  <a:gd name="T69" fmla="*/ 17 h 123"/>
                  <a:gd name="T70" fmla="*/ 43 w 140"/>
                  <a:gd name="T71" fmla="*/ 11 h 123"/>
                  <a:gd name="T72" fmla="*/ 50 w 140"/>
                  <a:gd name="T7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0" h="123">
                    <a:moveTo>
                      <a:pt x="53" y="6"/>
                    </a:moveTo>
                    <a:lnTo>
                      <a:pt x="59" y="5"/>
                    </a:lnTo>
                    <a:lnTo>
                      <a:pt x="65" y="11"/>
                    </a:lnTo>
                    <a:lnTo>
                      <a:pt x="70" y="14"/>
                    </a:lnTo>
                    <a:lnTo>
                      <a:pt x="82" y="26"/>
                    </a:lnTo>
                    <a:lnTo>
                      <a:pt x="80" y="29"/>
                    </a:lnTo>
                    <a:lnTo>
                      <a:pt x="87" y="34"/>
                    </a:lnTo>
                    <a:lnTo>
                      <a:pt x="96" y="26"/>
                    </a:lnTo>
                    <a:lnTo>
                      <a:pt x="97" y="22"/>
                    </a:lnTo>
                    <a:lnTo>
                      <a:pt x="99" y="26"/>
                    </a:lnTo>
                    <a:lnTo>
                      <a:pt x="102" y="37"/>
                    </a:lnTo>
                    <a:lnTo>
                      <a:pt x="112" y="37"/>
                    </a:lnTo>
                    <a:lnTo>
                      <a:pt x="115" y="35"/>
                    </a:lnTo>
                    <a:lnTo>
                      <a:pt x="129" y="25"/>
                    </a:lnTo>
                    <a:lnTo>
                      <a:pt x="120" y="20"/>
                    </a:lnTo>
                    <a:lnTo>
                      <a:pt x="129" y="20"/>
                    </a:lnTo>
                    <a:lnTo>
                      <a:pt x="128" y="15"/>
                    </a:lnTo>
                    <a:lnTo>
                      <a:pt x="132" y="14"/>
                    </a:lnTo>
                    <a:lnTo>
                      <a:pt x="135" y="17"/>
                    </a:lnTo>
                    <a:lnTo>
                      <a:pt x="135" y="23"/>
                    </a:lnTo>
                    <a:lnTo>
                      <a:pt x="140" y="28"/>
                    </a:lnTo>
                    <a:lnTo>
                      <a:pt x="137" y="31"/>
                    </a:lnTo>
                    <a:lnTo>
                      <a:pt x="131" y="34"/>
                    </a:lnTo>
                    <a:lnTo>
                      <a:pt x="126" y="38"/>
                    </a:lnTo>
                    <a:lnTo>
                      <a:pt x="123" y="41"/>
                    </a:lnTo>
                    <a:lnTo>
                      <a:pt x="129" y="47"/>
                    </a:lnTo>
                    <a:lnTo>
                      <a:pt x="123" y="47"/>
                    </a:lnTo>
                    <a:lnTo>
                      <a:pt x="115" y="52"/>
                    </a:lnTo>
                    <a:lnTo>
                      <a:pt x="120" y="56"/>
                    </a:lnTo>
                    <a:lnTo>
                      <a:pt x="120" y="63"/>
                    </a:lnTo>
                    <a:lnTo>
                      <a:pt x="117" y="66"/>
                    </a:lnTo>
                    <a:lnTo>
                      <a:pt x="115" y="75"/>
                    </a:lnTo>
                    <a:lnTo>
                      <a:pt x="112" y="76"/>
                    </a:lnTo>
                    <a:lnTo>
                      <a:pt x="111" y="91"/>
                    </a:lnTo>
                    <a:lnTo>
                      <a:pt x="108" y="91"/>
                    </a:lnTo>
                    <a:lnTo>
                      <a:pt x="97" y="87"/>
                    </a:lnTo>
                    <a:lnTo>
                      <a:pt x="93" y="90"/>
                    </a:lnTo>
                    <a:lnTo>
                      <a:pt x="87" y="88"/>
                    </a:lnTo>
                    <a:lnTo>
                      <a:pt x="80" y="94"/>
                    </a:lnTo>
                    <a:lnTo>
                      <a:pt x="71" y="97"/>
                    </a:lnTo>
                    <a:lnTo>
                      <a:pt x="70" y="102"/>
                    </a:lnTo>
                    <a:lnTo>
                      <a:pt x="70" y="104"/>
                    </a:lnTo>
                    <a:lnTo>
                      <a:pt x="64" y="104"/>
                    </a:lnTo>
                    <a:lnTo>
                      <a:pt x="59" y="111"/>
                    </a:lnTo>
                    <a:lnTo>
                      <a:pt x="59" y="119"/>
                    </a:lnTo>
                    <a:lnTo>
                      <a:pt x="56" y="120"/>
                    </a:lnTo>
                    <a:lnTo>
                      <a:pt x="56" y="120"/>
                    </a:lnTo>
                    <a:lnTo>
                      <a:pt x="43" y="122"/>
                    </a:lnTo>
                    <a:lnTo>
                      <a:pt x="41" y="119"/>
                    </a:lnTo>
                    <a:lnTo>
                      <a:pt x="27" y="123"/>
                    </a:lnTo>
                    <a:lnTo>
                      <a:pt x="23" y="116"/>
                    </a:lnTo>
                    <a:lnTo>
                      <a:pt x="14" y="101"/>
                    </a:lnTo>
                    <a:lnTo>
                      <a:pt x="23" y="101"/>
                    </a:lnTo>
                    <a:lnTo>
                      <a:pt x="23" y="96"/>
                    </a:lnTo>
                    <a:lnTo>
                      <a:pt x="20" y="84"/>
                    </a:lnTo>
                    <a:lnTo>
                      <a:pt x="15" y="75"/>
                    </a:lnTo>
                    <a:lnTo>
                      <a:pt x="9" y="76"/>
                    </a:lnTo>
                    <a:lnTo>
                      <a:pt x="2" y="75"/>
                    </a:lnTo>
                    <a:lnTo>
                      <a:pt x="0" y="66"/>
                    </a:lnTo>
                    <a:lnTo>
                      <a:pt x="5" y="67"/>
                    </a:lnTo>
                    <a:lnTo>
                      <a:pt x="15" y="61"/>
                    </a:lnTo>
                    <a:lnTo>
                      <a:pt x="17" y="53"/>
                    </a:lnTo>
                    <a:lnTo>
                      <a:pt x="21" y="47"/>
                    </a:lnTo>
                    <a:lnTo>
                      <a:pt x="30" y="47"/>
                    </a:lnTo>
                    <a:lnTo>
                      <a:pt x="26" y="43"/>
                    </a:lnTo>
                    <a:lnTo>
                      <a:pt x="20" y="41"/>
                    </a:lnTo>
                    <a:lnTo>
                      <a:pt x="18" y="37"/>
                    </a:lnTo>
                    <a:lnTo>
                      <a:pt x="26" y="28"/>
                    </a:lnTo>
                    <a:lnTo>
                      <a:pt x="27" y="22"/>
                    </a:lnTo>
                    <a:lnTo>
                      <a:pt x="35" y="17"/>
                    </a:lnTo>
                    <a:lnTo>
                      <a:pt x="38" y="9"/>
                    </a:lnTo>
                    <a:lnTo>
                      <a:pt x="43" y="11"/>
                    </a:lnTo>
                    <a:lnTo>
                      <a:pt x="49" y="5"/>
                    </a:lnTo>
                    <a:lnTo>
                      <a:pt x="50" y="0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7" name="Freeform 5691">
                <a:extLst>
                  <a:ext uri="{FF2B5EF4-FFF2-40B4-BE49-F238E27FC236}">
                    <a16:creationId xmlns:a16="http://schemas.microsoft.com/office/drawing/2014/main" id="{F37E5C9F-9985-99AF-C26B-CF15BDBB3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777"/>
                <a:ext cx="69" cy="61"/>
              </a:xfrm>
              <a:custGeom>
                <a:avLst/>
                <a:gdLst>
                  <a:gd name="T0" fmla="*/ 59 w 140"/>
                  <a:gd name="T1" fmla="*/ 5 h 123"/>
                  <a:gd name="T2" fmla="*/ 70 w 140"/>
                  <a:gd name="T3" fmla="*/ 14 h 123"/>
                  <a:gd name="T4" fmla="*/ 80 w 140"/>
                  <a:gd name="T5" fmla="*/ 29 h 123"/>
                  <a:gd name="T6" fmla="*/ 96 w 140"/>
                  <a:gd name="T7" fmla="*/ 26 h 123"/>
                  <a:gd name="T8" fmla="*/ 99 w 140"/>
                  <a:gd name="T9" fmla="*/ 26 h 123"/>
                  <a:gd name="T10" fmla="*/ 112 w 140"/>
                  <a:gd name="T11" fmla="*/ 37 h 123"/>
                  <a:gd name="T12" fmla="*/ 129 w 140"/>
                  <a:gd name="T13" fmla="*/ 25 h 123"/>
                  <a:gd name="T14" fmla="*/ 129 w 140"/>
                  <a:gd name="T15" fmla="*/ 20 h 123"/>
                  <a:gd name="T16" fmla="*/ 132 w 140"/>
                  <a:gd name="T17" fmla="*/ 14 h 123"/>
                  <a:gd name="T18" fmla="*/ 135 w 140"/>
                  <a:gd name="T19" fmla="*/ 23 h 123"/>
                  <a:gd name="T20" fmla="*/ 137 w 140"/>
                  <a:gd name="T21" fmla="*/ 31 h 123"/>
                  <a:gd name="T22" fmla="*/ 126 w 140"/>
                  <a:gd name="T23" fmla="*/ 38 h 123"/>
                  <a:gd name="T24" fmla="*/ 129 w 140"/>
                  <a:gd name="T25" fmla="*/ 47 h 123"/>
                  <a:gd name="T26" fmla="*/ 115 w 140"/>
                  <a:gd name="T27" fmla="*/ 52 h 123"/>
                  <a:gd name="T28" fmla="*/ 120 w 140"/>
                  <a:gd name="T29" fmla="*/ 63 h 123"/>
                  <a:gd name="T30" fmla="*/ 115 w 140"/>
                  <a:gd name="T31" fmla="*/ 75 h 123"/>
                  <a:gd name="T32" fmla="*/ 111 w 140"/>
                  <a:gd name="T33" fmla="*/ 91 h 123"/>
                  <a:gd name="T34" fmla="*/ 97 w 140"/>
                  <a:gd name="T35" fmla="*/ 87 h 123"/>
                  <a:gd name="T36" fmla="*/ 87 w 140"/>
                  <a:gd name="T37" fmla="*/ 88 h 123"/>
                  <a:gd name="T38" fmla="*/ 71 w 140"/>
                  <a:gd name="T39" fmla="*/ 97 h 123"/>
                  <a:gd name="T40" fmla="*/ 70 w 140"/>
                  <a:gd name="T41" fmla="*/ 104 h 123"/>
                  <a:gd name="T42" fmla="*/ 59 w 140"/>
                  <a:gd name="T43" fmla="*/ 111 h 123"/>
                  <a:gd name="T44" fmla="*/ 56 w 140"/>
                  <a:gd name="T45" fmla="*/ 120 h 123"/>
                  <a:gd name="T46" fmla="*/ 43 w 140"/>
                  <a:gd name="T47" fmla="*/ 122 h 123"/>
                  <a:gd name="T48" fmla="*/ 27 w 140"/>
                  <a:gd name="T49" fmla="*/ 123 h 123"/>
                  <a:gd name="T50" fmla="*/ 14 w 140"/>
                  <a:gd name="T51" fmla="*/ 101 h 123"/>
                  <a:gd name="T52" fmla="*/ 23 w 140"/>
                  <a:gd name="T53" fmla="*/ 96 h 123"/>
                  <a:gd name="T54" fmla="*/ 15 w 140"/>
                  <a:gd name="T55" fmla="*/ 75 h 123"/>
                  <a:gd name="T56" fmla="*/ 2 w 140"/>
                  <a:gd name="T57" fmla="*/ 75 h 123"/>
                  <a:gd name="T58" fmla="*/ 5 w 140"/>
                  <a:gd name="T59" fmla="*/ 67 h 123"/>
                  <a:gd name="T60" fmla="*/ 17 w 140"/>
                  <a:gd name="T61" fmla="*/ 53 h 123"/>
                  <a:gd name="T62" fmla="*/ 30 w 140"/>
                  <a:gd name="T63" fmla="*/ 47 h 123"/>
                  <a:gd name="T64" fmla="*/ 20 w 140"/>
                  <a:gd name="T65" fmla="*/ 41 h 123"/>
                  <a:gd name="T66" fmla="*/ 26 w 140"/>
                  <a:gd name="T67" fmla="*/ 28 h 123"/>
                  <a:gd name="T68" fmla="*/ 35 w 140"/>
                  <a:gd name="T69" fmla="*/ 17 h 123"/>
                  <a:gd name="T70" fmla="*/ 43 w 140"/>
                  <a:gd name="T71" fmla="*/ 11 h 123"/>
                  <a:gd name="T72" fmla="*/ 50 w 140"/>
                  <a:gd name="T73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0" h="123">
                    <a:moveTo>
                      <a:pt x="53" y="6"/>
                    </a:moveTo>
                    <a:lnTo>
                      <a:pt x="59" y="5"/>
                    </a:lnTo>
                    <a:lnTo>
                      <a:pt x="65" y="11"/>
                    </a:lnTo>
                    <a:lnTo>
                      <a:pt x="70" y="14"/>
                    </a:lnTo>
                    <a:lnTo>
                      <a:pt x="82" y="26"/>
                    </a:lnTo>
                    <a:lnTo>
                      <a:pt x="80" y="29"/>
                    </a:lnTo>
                    <a:lnTo>
                      <a:pt x="87" y="34"/>
                    </a:lnTo>
                    <a:lnTo>
                      <a:pt x="96" y="26"/>
                    </a:lnTo>
                    <a:lnTo>
                      <a:pt x="97" y="22"/>
                    </a:lnTo>
                    <a:lnTo>
                      <a:pt x="99" y="26"/>
                    </a:lnTo>
                    <a:lnTo>
                      <a:pt x="102" y="37"/>
                    </a:lnTo>
                    <a:lnTo>
                      <a:pt x="112" y="37"/>
                    </a:lnTo>
                    <a:lnTo>
                      <a:pt x="115" y="35"/>
                    </a:lnTo>
                    <a:lnTo>
                      <a:pt x="129" y="25"/>
                    </a:lnTo>
                    <a:lnTo>
                      <a:pt x="120" y="20"/>
                    </a:lnTo>
                    <a:lnTo>
                      <a:pt x="129" y="20"/>
                    </a:lnTo>
                    <a:lnTo>
                      <a:pt x="128" y="15"/>
                    </a:lnTo>
                    <a:lnTo>
                      <a:pt x="132" y="14"/>
                    </a:lnTo>
                    <a:lnTo>
                      <a:pt x="135" y="17"/>
                    </a:lnTo>
                    <a:lnTo>
                      <a:pt x="135" y="23"/>
                    </a:lnTo>
                    <a:lnTo>
                      <a:pt x="140" y="28"/>
                    </a:lnTo>
                    <a:lnTo>
                      <a:pt x="137" y="31"/>
                    </a:lnTo>
                    <a:lnTo>
                      <a:pt x="131" y="34"/>
                    </a:lnTo>
                    <a:lnTo>
                      <a:pt x="126" y="38"/>
                    </a:lnTo>
                    <a:lnTo>
                      <a:pt x="123" y="41"/>
                    </a:lnTo>
                    <a:lnTo>
                      <a:pt x="129" y="47"/>
                    </a:lnTo>
                    <a:lnTo>
                      <a:pt x="123" y="47"/>
                    </a:lnTo>
                    <a:lnTo>
                      <a:pt x="115" y="52"/>
                    </a:lnTo>
                    <a:lnTo>
                      <a:pt x="120" y="56"/>
                    </a:lnTo>
                    <a:lnTo>
                      <a:pt x="120" y="63"/>
                    </a:lnTo>
                    <a:lnTo>
                      <a:pt x="117" y="66"/>
                    </a:lnTo>
                    <a:lnTo>
                      <a:pt x="115" y="75"/>
                    </a:lnTo>
                    <a:lnTo>
                      <a:pt x="112" y="76"/>
                    </a:lnTo>
                    <a:lnTo>
                      <a:pt x="111" y="91"/>
                    </a:lnTo>
                    <a:lnTo>
                      <a:pt x="108" y="91"/>
                    </a:lnTo>
                    <a:lnTo>
                      <a:pt x="97" y="87"/>
                    </a:lnTo>
                    <a:lnTo>
                      <a:pt x="93" y="90"/>
                    </a:lnTo>
                    <a:lnTo>
                      <a:pt x="87" y="88"/>
                    </a:lnTo>
                    <a:lnTo>
                      <a:pt x="80" y="94"/>
                    </a:lnTo>
                    <a:lnTo>
                      <a:pt x="71" y="97"/>
                    </a:lnTo>
                    <a:lnTo>
                      <a:pt x="70" y="102"/>
                    </a:lnTo>
                    <a:lnTo>
                      <a:pt x="70" y="104"/>
                    </a:lnTo>
                    <a:lnTo>
                      <a:pt x="64" y="104"/>
                    </a:lnTo>
                    <a:lnTo>
                      <a:pt x="59" y="111"/>
                    </a:lnTo>
                    <a:lnTo>
                      <a:pt x="59" y="119"/>
                    </a:lnTo>
                    <a:lnTo>
                      <a:pt x="56" y="120"/>
                    </a:lnTo>
                    <a:lnTo>
                      <a:pt x="56" y="120"/>
                    </a:lnTo>
                    <a:lnTo>
                      <a:pt x="43" y="122"/>
                    </a:lnTo>
                    <a:lnTo>
                      <a:pt x="41" y="119"/>
                    </a:lnTo>
                    <a:lnTo>
                      <a:pt x="27" y="123"/>
                    </a:lnTo>
                    <a:lnTo>
                      <a:pt x="23" y="116"/>
                    </a:lnTo>
                    <a:lnTo>
                      <a:pt x="14" y="101"/>
                    </a:lnTo>
                    <a:lnTo>
                      <a:pt x="23" y="101"/>
                    </a:lnTo>
                    <a:lnTo>
                      <a:pt x="23" y="96"/>
                    </a:lnTo>
                    <a:lnTo>
                      <a:pt x="20" y="84"/>
                    </a:lnTo>
                    <a:lnTo>
                      <a:pt x="15" y="75"/>
                    </a:lnTo>
                    <a:lnTo>
                      <a:pt x="9" y="76"/>
                    </a:lnTo>
                    <a:lnTo>
                      <a:pt x="2" y="75"/>
                    </a:lnTo>
                    <a:lnTo>
                      <a:pt x="0" y="66"/>
                    </a:lnTo>
                    <a:lnTo>
                      <a:pt x="5" y="67"/>
                    </a:lnTo>
                    <a:lnTo>
                      <a:pt x="15" y="61"/>
                    </a:lnTo>
                    <a:lnTo>
                      <a:pt x="17" y="53"/>
                    </a:lnTo>
                    <a:lnTo>
                      <a:pt x="21" y="47"/>
                    </a:lnTo>
                    <a:lnTo>
                      <a:pt x="30" y="47"/>
                    </a:lnTo>
                    <a:lnTo>
                      <a:pt x="26" y="43"/>
                    </a:lnTo>
                    <a:lnTo>
                      <a:pt x="20" y="41"/>
                    </a:lnTo>
                    <a:lnTo>
                      <a:pt x="18" y="37"/>
                    </a:lnTo>
                    <a:lnTo>
                      <a:pt x="26" y="28"/>
                    </a:lnTo>
                    <a:lnTo>
                      <a:pt x="27" y="22"/>
                    </a:lnTo>
                    <a:lnTo>
                      <a:pt x="35" y="17"/>
                    </a:lnTo>
                    <a:lnTo>
                      <a:pt x="38" y="9"/>
                    </a:lnTo>
                    <a:lnTo>
                      <a:pt x="43" y="11"/>
                    </a:lnTo>
                    <a:lnTo>
                      <a:pt x="49" y="5"/>
                    </a:lnTo>
                    <a:lnTo>
                      <a:pt x="50" y="0"/>
                    </a:lnTo>
                    <a:lnTo>
                      <a:pt x="5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8" name="Freeform 5692">
                <a:extLst>
                  <a:ext uri="{FF2B5EF4-FFF2-40B4-BE49-F238E27FC236}">
                    <a16:creationId xmlns:a16="http://schemas.microsoft.com/office/drawing/2014/main" id="{D967187E-DFF4-B412-8655-CECFE2D66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883"/>
                <a:ext cx="31" cy="29"/>
              </a:xfrm>
              <a:custGeom>
                <a:avLst/>
                <a:gdLst>
                  <a:gd name="T0" fmla="*/ 15 w 61"/>
                  <a:gd name="T1" fmla="*/ 8 h 58"/>
                  <a:gd name="T2" fmla="*/ 12 w 61"/>
                  <a:gd name="T3" fmla="*/ 3 h 58"/>
                  <a:gd name="T4" fmla="*/ 0 w 61"/>
                  <a:gd name="T5" fmla="*/ 0 h 58"/>
                  <a:gd name="T6" fmla="*/ 1 w 61"/>
                  <a:gd name="T7" fmla="*/ 6 h 58"/>
                  <a:gd name="T8" fmla="*/ 4 w 61"/>
                  <a:gd name="T9" fmla="*/ 17 h 58"/>
                  <a:gd name="T10" fmla="*/ 1 w 61"/>
                  <a:gd name="T11" fmla="*/ 23 h 58"/>
                  <a:gd name="T12" fmla="*/ 1 w 61"/>
                  <a:gd name="T13" fmla="*/ 30 h 58"/>
                  <a:gd name="T14" fmla="*/ 6 w 61"/>
                  <a:gd name="T15" fmla="*/ 32 h 58"/>
                  <a:gd name="T16" fmla="*/ 0 w 61"/>
                  <a:gd name="T17" fmla="*/ 41 h 58"/>
                  <a:gd name="T18" fmla="*/ 0 w 61"/>
                  <a:gd name="T19" fmla="*/ 47 h 58"/>
                  <a:gd name="T20" fmla="*/ 1 w 61"/>
                  <a:gd name="T21" fmla="*/ 50 h 58"/>
                  <a:gd name="T22" fmla="*/ 9 w 61"/>
                  <a:gd name="T23" fmla="*/ 47 h 58"/>
                  <a:gd name="T24" fmla="*/ 14 w 61"/>
                  <a:gd name="T25" fmla="*/ 58 h 58"/>
                  <a:gd name="T26" fmla="*/ 20 w 61"/>
                  <a:gd name="T27" fmla="*/ 53 h 58"/>
                  <a:gd name="T28" fmla="*/ 27 w 61"/>
                  <a:gd name="T29" fmla="*/ 52 h 58"/>
                  <a:gd name="T30" fmla="*/ 30 w 61"/>
                  <a:gd name="T31" fmla="*/ 47 h 58"/>
                  <a:gd name="T32" fmla="*/ 38 w 61"/>
                  <a:gd name="T33" fmla="*/ 49 h 58"/>
                  <a:gd name="T34" fmla="*/ 42 w 61"/>
                  <a:gd name="T35" fmla="*/ 47 h 58"/>
                  <a:gd name="T36" fmla="*/ 39 w 61"/>
                  <a:gd name="T37" fmla="*/ 43 h 58"/>
                  <a:gd name="T38" fmla="*/ 56 w 61"/>
                  <a:gd name="T39" fmla="*/ 46 h 58"/>
                  <a:gd name="T40" fmla="*/ 61 w 61"/>
                  <a:gd name="T41" fmla="*/ 43 h 58"/>
                  <a:gd name="T42" fmla="*/ 54 w 61"/>
                  <a:gd name="T43" fmla="*/ 32 h 58"/>
                  <a:gd name="T44" fmla="*/ 47 w 61"/>
                  <a:gd name="T45" fmla="*/ 32 h 58"/>
                  <a:gd name="T46" fmla="*/ 45 w 61"/>
                  <a:gd name="T47" fmla="*/ 27 h 58"/>
                  <a:gd name="T48" fmla="*/ 33 w 61"/>
                  <a:gd name="T49" fmla="*/ 26 h 58"/>
                  <a:gd name="T50" fmla="*/ 35 w 61"/>
                  <a:gd name="T51" fmla="*/ 20 h 58"/>
                  <a:gd name="T52" fmla="*/ 27 w 61"/>
                  <a:gd name="T53" fmla="*/ 23 h 58"/>
                  <a:gd name="T54" fmla="*/ 21 w 61"/>
                  <a:gd name="T55" fmla="*/ 24 h 58"/>
                  <a:gd name="T56" fmla="*/ 21 w 61"/>
                  <a:gd name="T57" fmla="*/ 20 h 58"/>
                  <a:gd name="T58" fmla="*/ 20 w 61"/>
                  <a:gd name="T59" fmla="*/ 12 h 58"/>
                  <a:gd name="T60" fmla="*/ 15 w 61"/>
                  <a:gd name="T61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1" h="58">
                    <a:moveTo>
                      <a:pt x="15" y="8"/>
                    </a:moveTo>
                    <a:lnTo>
                      <a:pt x="12" y="3"/>
                    </a:lnTo>
                    <a:lnTo>
                      <a:pt x="0" y="0"/>
                    </a:lnTo>
                    <a:lnTo>
                      <a:pt x="1" y="6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1" y="30"/>
                    </a:lnTo>
                    <a:lnTo>
                      <a:pt x="6" y="32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1" y="50"/>
                    </a:lnTo>
                    <a:lnTo>
                      <a:pt x="9" y="47"/>
                    </a:lnTo>
                    <a:lnTo>
                      <a:pt x="14" y="58"/>
                    </a:lnTo>
                    <a:lnTo>
                      <a:pt x="20" y="53"/>
                    </a:lnTo>
                    <a:lnTo>
                      <a:pt x="27" y="52"/>
                    </a:lnTo>
                    <a:lnTo>
                      <a:pt x="30" y="47"/>
                    </a:lnTo>
                    <a:lnTo>
                      <a:pt x="38" y="49"/>
                    </a:lnTo>
                    <a:lnTo>
                      <a:pt x="42" y="47"/>
                    </a:lnTo>
                    <a:lnTo>
                      <a:pt x="39" y="43"/>
                    </a:lnTo>
                    <a:lnTo>
                      <a:pt x="56" y="46"/>
                    </a:lnTo>
                    <a:lnTo>
                      <a:pt x="61" y="43"/>
                    </a:lnTo>
                    <a:lnTo>
                      <a:pt x="54" y="32"/>
                    </a:lnTo>
                    <a:lnTo>
                      <a:pt x="47" y="32"/>
                    </a:lnTo>
                    <a:lnTo>
                      <a:pt x="45" y="27"/>
                    </a:lnTo>
                    <a:lnTo>
                      <a:pt x="33" y="26"/>
                    </a:lnTo>
                    <a:lnTo>
                      <a:pt x="35" y="20"/>
                    </a:lnTo>
                    <a:lnTo>
                      <a:pt x="27" y="23"/>
                    </a:lnTo>
                    <a:lnTo>
                      <a:pt x="21" y="24"/>
                    </a:lnTo>
                    <a:lnTo>
                      <a:pt x="21" y="20"/>
                    </a:lnTo>
                    <a:lnTo>
                      <a:pt x="20" y="12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39" name="Freeform 5693">
                <a:extLst>
                  <a:ext uri="{FF2B5EF4-FFF2-40B4-BE49-F238E27FC236}">
                    <a16:creationId xmlns:a16="http://schemas.microsoft.com/office/drawing/2014/main" id="{CD59C269-6422-F045-FBBE-3B50B3CFA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883"/>
                <a:ext cx="31" cy="29"/>
              </a:xfrm>
              <a:custGeom>
                <a:avLst/>
                <a:gdLst>
                  <a:gd name="T0" fmla="*/ 15 w 61"/>
                  <a:gd name="T1" fmla="*/ 8 h 58"/>
                  <a:gd name="T2" fmla="*/ 20 w 61"/>
                  <a:gd name="T3" fmla="*/ 12 h 58"/>
                  <a:gd name="T4" fmla="*/ 21 w 61"/>
                  <a:gd name="T5" fmla="*/ 20 h 58"/>
                  <a:gd name="T6" fmla="*/ 21 w 61"/>
                  <a:gd name="T7" fmla="*/ 24 h 58"/>
                  <a:gd name="T8" fmla="*/ 27 w 61"/>
                  <a:gd name="T9" fmla="*/ 23 h 58"/>
                  <a:gd name="T10" fmla="*/ 35 w 61"/>
                  <a:gd name="T11" fmla="*/ 20 h 58"/>
                  <a:gd name="T12" fmla="*/ 33 w 61"/>
                  <a:gd name="T13" fmla="*/ 26 h 58"/>
                  <a:gd name="T14" fmla="*/ 45 w 61"/>
                  <a:gd name="T15" fmla="*/ 27 h 58"/>
                  <a:gd name="T16" fmla="*/ 47 w 61"/>
                  <a:gd name="T17" fmla="*/ 32 h 58"/>
                  <a:gd name="T18" fmla="*/ 54 w 61"/>
                  <a:gd name="T19" fmla="*/ 32 h 58"/>
                  <a:gd name="T20" fmla="*/ 61 w 61"/>
                  <a:gd name="T21" fmla="*/ 43 h 58"/>
                  <a:gd name="T22" fmla="*/ 56 w 61"/>
                  <a:gd name="T23" fmla="*/ 46 h 58"/>
                  <a:gd name="T24" fmla="*/ 39 w 61"/>
                  <a:gd name="T25" fmla="*/ 43 h 58"/>
                  <a:gd name="T26" fmla="*/ 42 w 61"/>
                  <a:gd name="T27" fmla="*/ 47 h 58"/>
                  <a:gd name="T28" fmla="*/ 38 w 61"/>
                  <a:gd name="T29" fmla="*/ 49 h 58"/>
                  <a:gd name="T30" fmla="*/ 30 w 61"/>
                  <a:gd name="T31" fmla="*/ 47 h 58"/>
                  <a:gd name="T32" fmla="*/ 27 w 61"/>
                  <a:gd name="T33" fmla="*/ 52 h 58"/>
                  <a:gd name="T34" fmla="*/ 20 w 61"/>
                  <a:gd name="T35" fmla="*/ 53 h 58"/>
                  <a:gd name="T36" fmla="*/ 14 w 61"/>
                  <a:gd name="T37" fmla="*/ 58 h 58"/>
                  <a:gd name="T38" fmla="*/ 9 w 61"/>
                  <a:gd name="T39" fmla="*/ 47 h 58"/>
                  <a:gd name="T40" fmla="*/ 1 w 61"/>
                  <a:gd name="T41" fmla="*/ 50 h 58"/>
                  <a:gd name="T42" fmla="*/ 0 w 61"/>
                  <a:gd name="T43" fmla="*/ 47 h 58"/>
                  <a:gd name="T44" fmla="*/ 0 w 61"/>
                  <a:gd name="T45" fmla="*/ 41 h 58"/>
                  <a:gd name="T46" fmla="*/ 6 w 61"/>
                  <a:gd name="T47" fmla="*/ 32 h 58"/>
                  <a:gd name="T48" fmla="*/ 1 w 61"/>
                  <a:gd name="T49" fmla="*/ 30 h 58"/>
                  <a:gd name="T50" fmla="*/ 1 w 61"/>
                  <a:gd name="T51" fmla="*/ 23 h 58"/>
                  <a:gd name="T52" fmla="*/ 4 w 61"/>
                  <a:gd name="T53" fmla="*/ 17 h 58"/>
                  <a:gd name="T54" fmla="*/ 1 w 61"/>
                  <a:gd name="T55" fmla="*/ 6 h 58"/>
                  <a:gd name="T56" fmla="*/ 0 w 61"/>
                  <a:gd name="T57" fmla="*/ 0 h 58"/>
                  <a:gd name="T58" fmla="*/ 12 w 61"/>
                  <a:gd name="T59" fmla="*/ 3 h 58"/>
                  <a:gd name="T60" fmla="*/ 15 w 61"/>
                  <a:gd name="T61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1" h="58">
                    <a:moveTo>
                      <a:pt x="15" y="8"/>
                    </a:moveTo>
                    <a:lnTo>
                      <a:pt x="20" y="12"/>
                    </a:lnTo>
                    <a:lnTo>
                      <a:pt x="21" y="20"/>
                    </a:lnTo>
                    <a:lnTo>
                      <a:pt x="21" y="24"/>
                    </a:lnTo>
                    <a:lnTo>
                      <a:pt x="27" y="23"/>
                    </a:lnTo>
                    <a:lnTo>
                      <a:pt x="35" y="20"/>
                    </a:lnTo>
                    <a:lnTo>
                      <a:pt x="33" y="26"/>
                    </a:lnTo>
                    <a:lnTo>
                      <a:pt x="45" y="27"/>
                    </a:lnTo>
                    <a:lnTo>
                      <a:pt x="47" y="32"/>
                    </a:lnTo>
                    <a:lnTo>
                      <a:pt x="54" y="32"/>
                    </a:lnTo>
                    <a:lnTo>
                      <a:pt x="61" y="43"/>
                    </a:lnTo>
                    <a:lnTo>
                      <a:pt x="56" y="46"/>
                    </a:lnTo>
                    <a:lnTo>
                      <a:pt x="39" y="43"/>
                    </a:lnTo>
                    <a:lnTo>
                      <a:pt x="42" y="47"/>
                    </a:lnTo>
                    <a:lnTo>
                      <a:pt x="38" y="49"/>
                    </a:lnTo>
                    <a:lnTo>
                      <a:pt x="30" y="47"/>
                    </a:lnTo>
                    <a:lnTo>
                      <a:pt x="27" y="52"/>
                    </a:lnTo>
                    <a:lnTo>
                      <a:pt x="20" y="53"/>
                    </a:lnTo>
                    <a:lnTo>
                      <a:pt x="14" y="58"/>
                    </a:lnTo>
                    <a:lnTo>
                      <a:pt x="9" y="47"/>
                    </a:lnTo>
                    <a:lnTo>
                      <a:pt x="1" y="50"/>
                    </a:lnTo>
                    <a:lnTo>
                      <a:pt x="0" y="47"/>
                    </a:lnTo>
                    <a:lnTo>
                      <a:pt x="0" y="41"/>
                    </a:lnTo>
                    <a:lnTo>
                      <a:pt x="6" y="32"/>
                    </a:lnTo>
                    <a:lnTo>
                      <a:pt x="1" y="30"/>
                    </a:lnTo>
                    <a:lnTo>
                      <a:pt x="1" y="23"/>
                    </a:lnTo>
                    <a:lnTo>
                      <a:pt x="4" y="17"/>
                    </a:lnTo>
                    <a:lnTo>
                      <a:pt x="1" y="6"/>
                    </a:lnTo>
                    <a:lnTo>
                      <a:pt x="0" y="0"/>
                    </a:lnTo>
                    <a:lnTo>
                      <a:pt x="12" y="3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0" name="Freeform 5694">
                <a:extLst>
                  <a:ext uri="{FF2B5EF4-FFF2-40B4-BE49-F238E27FC236}">
                    <a16:creationId xmlns:a16="http://schemas.microsoft.com/office/drawing/2014/main" id="{E289AB9C-4D9D-8953-0496-40197D33F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883"/>
                <a:ext cx="31" cy="29"/>
              </a:xfrm>
              <a:custGeom>
                <a:avLst/>
                <a:gdLst>
                  <a:gd name="T0" fmla="*/ 15 w 61"/>
                  <a:gd name="T1" fmla="*/ 8 h 58"/>
                  <a:gd name="T2" fmla="*/ 20 w 61"/>
                  <a:gd name="T3" fmla="*/ 12 h 58"/>
                  <a:gd name="T4" fmla="*/ 21 w 61"/>
                  <a:gd name="T5" fmla="*/ 20 h 58"/>
                  <a:gd name="T6" fmla="*/ 21 w 61"/>
                  <a:gd name="T7" fmla="*/ 24 h 58"/>
                  <a:gd name="T8" fmla="*/ 27 w 61"/>
                  <a:gd name="T9" fmla="*/ 23 h 58"/>
                  <a:gd name="T10" fmla="*/ 35 w 61"/>
                  <a:gd name="T11" fmla="*/ 20 h 58"/>
                  <a:gd name="T12" fmla="*/ 33 w 61"/>
                  <a:gd name="T13" fmla="*/ 26 h 58"/>
                  <a:gd name="T14" fmla="*/ 45 w 61"/>
                  <a:gd name="T15" fmla="*/ 27 h 58"/>
                  <a:gd name="T16" fmla="*/ 47 w 61"/>
                  <a:gd name="T17" fmla="*/ 32 h 58"/>
                  <a:gd name="T18" fmla="*/ 54 w 61"/>
                  <a:gd name="T19" fmla="*/ 32 h 58"/>
                  <a:gd name="T20" fmla="*/ 61 w 61"/>
                  <a:gd name="T21" fmla="*/ 43 h 58"/>
                  <a:gd name="T22" fmla="*/ 56 w 61"/>
                  <a:gd name="T23" fmla="*/ 46 h 58"/>
                  <a:gd name="T24" fmla="*/ 39 w 61"/>
                  <a:gd name="T25" fmla="*/ 43 h 58"/>
                  <a:gd name="T26" fmla="*/ 42 w 61"/>
                  <a:gd name="T27" fmla="*/ 47 h 58"/>
                  <a:gd name="T28" fmla="*/ 38 w 61"/>
                  <a:gd name="T29" fmla="*/ 49 h 58"/>
                  <a:gd name="T30" fmla="*/ 30 w 61"/>
                  <a:gd name="T31" fmla="*/ 47 h 58"/>
                  <a:gd name="T32" fmla="*/ 27 w 61"/>
                  <a:gd name="T33" fmla="*/ 52 h 58"/>
                  <a:gd name="T34" fmla="*/ 20 w 61"/>
                  <a:gd name="T35" fmla="*/ 53 h 58"/>
                  <a:gd name="T36" fmla="*/ 14 w 61"/>
                  <a:gd name="T37" fmla="*/ 58 h 58"/>
                  <a:gd name="T38" fmla="*/ 9 w 61"/>
                  <a:gd name="T39" fmla="*/ 47 h 58"/>
                  <a:gd name="T40" fmla="*/ 1 w 61"/>
                  <a:gd name="T41" fmla="*/ 50 h 58"/>
                  <a:gd name="T42" fmla="*/ 0 w 61"/>
                  <a:gd name="T43" fmla="*/ 47 h 58"/>
                  <a:gd name="T44" fmla="*/ 0 w 61"/>
                  <a:gd name="T45" fmla="*/ 41 h 58"/>
                  <a:gd name="T46" fmla="*/ 6 w 61"/>
                  <a:gd name="T47" fmla="*/ 32 h 58"/>
                  <a:gd name="T48" fmla="*/ 1 w 61"/>
                  <a:gd name="T49" fmla="*/ 30 h 58"/>
                  <a:gd name="T50" fmla="*/ 1 w 61"/>
                  <a:gd name="T51" fmla="*/ 23 h 58"/>
                  <a:gd name="T52" fmla="*/ 4 w 61"/>
                  <a:gd name="T53" fmla="*/ 17 h 58"/>
                  <a:gd name="T54" fmla="*/ 1 w 61"/>
                  <a:gd name="T55" fmla="*/ 6 h 58"/>
                  <a:gd name="T56" fmla="*/ 0 w 61"/>
                  <a:gd name="T57" fmla="*/ 0 h 58"/>
                  <a:gd name="T58" fmla="*/ 12 w 61"/>
                  <a:gd name="T59" fmla="*/ 3 h 58"/>
                  <a:gd name="T60" fmla="*/ 15 w 61"/>
                  <a:gd name="T61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1" h="58">
                    <a:moveTo>
                      <a:pt x="15" y="8"/>
                    </a:moveTo>
                    <a:lnTo>
                      <a:pt x="20" y="12"/>
                    </a:lnTo>
                    <a:lnTo>
                      <a:pt x="21" y="20"/>
                    </a:lnTo>
                    <a:lnTo>
                      <a:pt x="21" y="24"/>
                    </a:lnTo>
                    <a:lnTo>
                      <a:pt x="27" y="23"/>
                    </a:lnTo>
                    <a:lnTo>
                      <a:pt x="35" y="20"/>
                    </a:lnTo>
                    <a:lnTo>
                      <a:pt x="33" y="26"/>
                    </a:lnTo>
                    <a:lnTo>
                      <a:pt x="45" y="27"/>
                    </a:lnTo>
                    <a:lnTo>
                      <a:pt x="47" y="32"/>
                    </a:lnTo>
                    <a:lnTo>
                      <a:pt x="54" y="32"/>
                    </a:lnTo>
                    <a:lnTo>
                      <a:pt x="61" y="43"/>
                    </a:lnTo>
                    <a:lnTo>
                      <a:pt x="56" y="46"/>
                    </a:lnTo>
                    <a:lnTo>
                      <a:pt x="39" y="43"/>
                    </a:lnTo>
                    <a:lnTo>
                      <a:pt x="42" y="47"/>
                    </a:lnTo>
                    <a:lnTo>
                      <a:pt x="38" y="49"/>
                    </a:lnTo>
                    <a:lnTo>
                      <a:pt x="30" y="47"/>
                    </a:lnTo>
                    <a:lnTo>
                      <a:pt x="27" y="52"/>
                    </a:lnTo>
                    <a:lnTo>
                      <a:pt x="20" y="53"/>
                    </a:lnTo>
                    <a:lnTo>
                      <a:pt x="14" y="58"/>
                    </a:lnTo>
                    <a:lnTo>
                      <a:pt x="9" y="47"/>
                    </a:lnTo>
                    <a:lnTo>
                      <a:pt x="1" y="50"/>
                    </a:lnTo>
                    <a:lnTo>
                      <a:pt x="0" y="47"/>
                    </a:lnTo>
                    <a:lnTo>
                      <a:pt x="0" y="41"/>
                    </a:lnTo>
                    <a:lnTo>
                      <a:pt x="6" y="32"/>
                    </a:lnTo>
                    <a:lnTo>
                      <a:pt x="1" y="30"/>
                    </a:lnTo>
                    <a:lnTo>
                      <a:pt x="1" y="23"/>
                    </a:lnTo>
                    <a:lnTo>
                      <a:pt x="4" y="17"/>
                    </a:lnTo>
                    <a:lnTo>
                      <a:pt x="1" y="6"/>
                    </a:lnTo>
                    <a:lnTo>
                      <a:pt x="0" y="0"/>
                    </a:lnTo>
                    <a:lnTo>
                      <a:pt x="12" y="3"/>
                    </a:lnTo>
                    <a:lnTo>
                      <a:pt x="15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1" name="Freeform 5695">
                <a:extLst>
                  <a:ext uri="{FF2B5EF4-FFF2-40B4-BE49-F238E27FC236}">
                    <a16:creationId xmlns:a16="http://schemas.microsoft.com/office/drawing/2014/main" id="{EF4CC877-EB03-8735-1BBF-7438E82F4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970"/>
                <a:ext cx="26" cy="49"/>
              </a:xfrm>
              <a:custGeom>
                <a:avLst/>
                <a:gdLst>
                  <a:gd name="T0" fmla="*/ 46 w 52"/>
                  <a:gd name="T1" fmla="*/ 5 h 99"/>
                  <a:gd name="T2" fmla="*/ 43 w 52"/>
                  <a:gd name="T3" fmla="*/ 3 h 99"/>
                  <a:gd name="T4" fmla="*/ 38 w 52"/>
                  <a:gd name="T5" fmla="*/ 6 h 99"/>
                  <a:gd name="T6" fmla="*/ 37 w 52"/>
                  <a:gd name="T7" fmla="*/ 11 h 99"/>
                  <a:gd name="T8" fmla="*/ 30 w 52"/>
                  <a:gd name="T9" fmla="*/ 8 h 99"/>
                  <a:gd name="T10" fmla="*/ 29 w 52"/>
                  <a:gd name="T11" fmla="*/ 3 h 99"/>
                  <a:gd name="T12" fmla="*/ 23 w 52"/>
                  <a:gd name="T13" fmla="*/ 0 h 99"/>
                  <a:gd name="T14" fmla="*/ 12 w 52"/>
                  <a:gd name="T15" fmla="*/ 0 h 99"/>
                  <a:gd name="T16" fmla="*/ 12 w 52"/>
                  <a:gd name="T17" fmla="*/ 9 h 99"/>
                  <a:gd name="T18" fmla="*/ 6 w 52"/>
                  <a:gd name="T19" fmla="*/ 15 h 99"/>
                  <a:gd name="T20" fmla="*/ 12 w 52"/>
                  <a:gd name="T21" fmla="*/ 18 h 99"/>
                  <a:gd name="T22" fmla="*/ 12 w 52"/>
                  <a:gd name="T23" fmla="*/ 26 h 99"/>
                  <a:gd name="T24" fmla="*/ 9 w 52"/>
                  <a:gd name="T25" fmla="*/ 35 h 99"/>
                  <a:gd name="T26" fmla="*/ 12 w 52"/>
                  <a:gd name="T27" fmla="*/ 43 h 99"/>
                  <a:gd name="T28" fmla="*/ 3 w 52"/>
                  <a:gd name="T29" fmla="*/ 43 h 99"/>
                  <a:gd name="T30" fmla="*/ 0 w 52"/>
                  <a:gd name="T31" fmla="*/ 47 h 99"/>
                  <a:gd name="T32" fmla="*/ 8 w 52"/>
                  <a:gd name="T33" fmla="*/ 52 h 99"/>
                  <a:gd name="T34" fmla="*/ 6 w 52"/>
                  <a:gd name="T35" fmla="*/ 63 h 99"/>
                  <a:gd name="T36" fmla="*/ 12 w 52"/>
                  <a:gd name="T37" fmla="*/ 72 h 99"/>
                  <a:gd name="T38" fmla="*/ 9 w 52"/>
                  <a:gd name="T39" fmla="*/ 85 h 99"/>
                  <a:gd name="T40" fmla="*/ 5 w 52"/>
                  <a:gd name="T41" fmla="*/ 93 h 99"/>
                  <a:gd name="T42" fmla="*/ 15 w 52"/>
                  <a:gd name="T43" fmla="*/ 99 h 99"/>
                  <a:gd name="T44" fmla="*/ 15 w 52"/>
                  <a:gd name="T45" fmla="*/ 88 h 99"/>
                  <a:gd name="T46" fmla="*/ 21 w 52"/>
                  <a:gd name="T47" fmla="*/ 99 h 99"/>
                  <a:gd name="T48" fmla="*/ 23 w 52"/>
                  <a:gd name="T49" fmla="*/ 99 h 99"/>
                  <a:gd name="T50" fmla="*/ 21 w 52"/>
                  <a:gd name="T51" fmla="*/ 96 h 99"/>
                  <a:gd name="T52" fmla="*/ 40 w 52"/>
                  <a:gd name="T53" fmla="*/ 88 h 99"/>
                  <a:gd name="T54" fmla="*/ 40 w 52"/>
                  <a:gd name="T55" fmla="*/ 82 h 99"/>
                  <a:gd name="T56" fmla="*/ 49 w 52"/>
                  <a:gd name="T57" fmla="*/ 85 h 99"/>
                  <a:gd name="T58" fmla="*/ 52 w 52"/>
                  <a:gd name="T59" fmla="*/ 82 h 99"/>
                  <a:gd name="T60" fmla="*/ 52 w 52"/>
                  <a:gd name="T61" fmla="*/ 75 h 99"/>
                  <a:gd name="T62" fmla="*/ 49 w 52"/>
                  <a:gd name="T63" fmla="*/ 70 h 99"/>
                  <a:gd name="T64" fmla="*/ 43 w 52"/>
                  <a:gd name="T65" fmla="*/ 67 h 99"/>
                  <a:gd name="T66" fmla="*/ 43 w 52"/>
                  <a:gd name="T67" fmla="*/ 63 h 99"/>
                  <a:gd name="T68" fmla="*/ 47 w 52"/>
                  <a:gd name="T69" fmla="*/ 61 h 99"/>
                  <a:gd name="T70" fmla="*/ 50 w 52"/>
                  <a:gd name="T71" fmla="*/ 53 h 99"/>
                  <a:gd name="T72" fmla="*/ 49 w 52"/>
                  <a:gd name="T73" fmla="*/ 35 h 99"/>
                  <a:gd name="T74" fmla="*/ 41 w 52"/>
                  <a:gd name="T75" fmla="*/ 32 h 99"/>
                  <a:gd name="T76" fmla="*/ 49 w 52"/>
                  <a:gd name="T77" fmla="*/ 29 h 99"/>
                  <a:gd name="T78" fmla="*/ 49 w 52"/>
                  <a:gd name="T79" fmla="*/ 22 h 99"/>
                  <a:gd name="T80" fmla="*/ 44 w 52"/>
                  <a:gd name="T81" fmla="*/ 15 h 99"/>
                  <a:gd name="T82" fmla="*/ 44 w 52"/>
                  <a:gd name="T83" fmla="*/ 6 h 99"/>
                  <a:gd name="T84" fmla="*/ 46 w 52"/>
                  <a:gd name="T85" fmla="*/ 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2" h="99">
                    <a:moveTo>
                      <a:pt x="46" y="5"/>
                    </a:moveTo>
                    <a:lnTo>
                      <a:pt x="43" y="3"/>
                    </a:lnTo>
                    <a:lnTo>
                      <a:pt x="38" y="6"/>
                    </a:lnTo>
                    <a:lnTo>
                      <a:pt x="37" y="11"/>
                    </a:lnTo>
                    <a:lnTo>
                      <a:pt x="30" y="8"/>
                    </a:lnTo>
                    <a:lnTo>
                      <a:pt x="29" y="3"/>
                    </a:lnTo>
                    <a:lnTo>
                      <a:pt x="23" y="0"/>
                    </a:lnTo>
                    <a:lnTo>
                      <a:pt x="12" y="0"/>
                    </a:lnTo>
                    <a:lnTo>
                      <a:pt x="12" y="9"/>
                    </a:lnTo>
                    <a:lnTo>
                      <a:pt x="6" y="15"/>
                    </a:lnTo>
                    <a:lnTo>
                      <a:pt x="12" y="18"/>
                    </a:lnTo>
                    <a:lnTo>
                      <a:pt x="12" y="26"/>
                    </a:lnTo>
                    <a:lnTo>
                      <a:pt x="9" y="35"/>
                    </a:lnTo>
                    <a:lnTo>
                      <a:pt x="12" y="43"/>
                    </a:lnTo>
                    <a:lnTo>
                      <a:pt x="3" y="43"/>
                    </a:lnTo>
                    <a:lnTo>
                      <a:pt x="0" y="47"/>
                    </a:lnTo>
                    <a:lnTo>
                      <a:pt x="8" y="52"/>
                    </a:lnTo>
                    <a:lnTo>
                      <a:pt x="6" y="63"/>
                    </a:lnTo>
                    <a:lnTo>
                      <a:pt x="12" y="72"/>
                    </a:lnTo>
                    <a:lnTo>
                      <a:pt x="9" y="85"/>
                    </a:lnTo>
                    <a:lnTo>
                      <a:pt x="5" y="93"/>
                    </a:lnTo>
                    <a:lnTo>
                      <a:pt x="15" y="99"/>
                    </a:lnTo>
                    <a:lnTo>
                      <a:pt x="15" y="88"/>
                    </a:lnTo>
                    <a:lnTo>
                      <a:pt x="21" y="99"/>
                    </a:lnTo>
                    <a:lnTo>
                      <a:pt x="23" y="99"/>
                    </a:lnTo>
                    <a:lnTo>
                      <a:pt x="21" y="96"/>
                    </a:lnTo>
                    <a:lnTo>
                      <a:pt x="40" y="88"/>
                    </a:lnTo>
                    <a:lnTo>
                      <a:pt x="40" y="82"/>
                    </a:lnTo>
                    <a:lnTo>
                      <a:pt x="49" y="85"/>
                    </a:lnTo>
                    <a:lnTo>
                      <a:pt x="52" y="82"/>
                    </a:lnTo>
                    <a:lnTo>
                      <a:pt x="52" y="75"/>
                    </a:lnTo>
                    <a:lnTo>
                      <a:pt x="49" y="70"/>
                    </a:lnTo>
                    <a:lnTo>
                      <a:pt x="43" y="67"/>
                    </a:lnTo>
                    <a:lnTo>
                      <a:pt x="43" y="63"/>
                    </a:lnTo>
                    <a:lnTo>
                      <a:pt x="47" y="61"/>
                    </a:lnTo>
                    <a:lnTo>
                      <a:pt x="50" y="53"/>
                    </a:lnTo>
                    <a:lnTo>
                      <a:pt x="49" y="35"/>
                    </a:lnTo>
                    <a:lnTo>
                      <a:pt x="41" y="32"/>
                    </a:lnTo>
                    <a:lnTo>
                      <a:pt x="49" y="29"/>
                    </a:lnTo>
                    <a:lnTo>
                      <a:pt x="49" y="22"/>
                    </a:lnTo>
                    <a:lnTo>
                      <a:pt x="44" y="15"/>
                    </a:lnTo>
                    <a:lnTo>
                      <a:pt x="44" y="6"/>
                    </a:lnTo>
                    <a:lnTo>
                      <a:pt x="46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2" name="Freeform 5696">
                <a:extLst>
                  <a:ext uri="{FF2B5EF4-FFF2-40B4-BE49-F238E27FC236}">
                    <a16:creationId xmlns:a16="http://schemas.microsoft.com/office/drawing/2014/main" id="{EBE0BB08-23A3-4E55-A63A-6FC38A1CD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970"/>
                <a:ext cx="26" cy="49"/>
              </a:xfrm>
              <a:custGeom>
                <a:avLst/>
                <a:gdLst>
                  <a:gd name="T0" fmla="*/ 46 w 52"/>
                  <a:gd name="T1" fmla="*/ 5 h 99"/>
                  <a:gd name="T2" fmla="*/ 44 w 52"/>
                  <a:gd name="T3" fmla="*/ 6 h 99"/>
                  <a:gd name="T4" fmla="*/ 44 w 52"/>
                  <a:gd name="T5" fmla="*/ 15 h 99"/>
                  <a:gd name="T6" fmla="*/ 49 w 52"/>
                  <a:gd name="T7" fmla="*/ 22 h 99"/>
                  <a:gd name="T8" fmla="*/ 49 w 52"/>
                  <a:gd name="T9" fmla="*/ 29 h 99"/>
                  <a:gd name="T10" fmla="*/ 41 w 52"/>
                  <a:gd name="T11" fmla="*/ 32 h 99"/>
                  <a:gd name="T12" fmla="*/ 49 w 52"/>
                  <a:gd name="T13" fmla="*/ 35 h 99"/>
                  <a:gd name="T14" fmla="*/ 50 w 52"/>
                  <a:gd name="T15" fmla="*/ 53 h 99"/>
                  <a:gd name="T16" fmla="*/ 47 w 52"/>
                  <a:gd name="T17" fmla="*/ 61 h 99"/>
                  <a:gd name="T18" fmla="*/ 43 w 52"/>
                  <a:gd name="T19" fmla="*/ 63 h 99"/>
                  <a:gd name="T20" fmla="*/ 43 w 52"/>
                  <a:gd name="T21" fmla="*/ 67 h 99"/>
                  <a:gd name="T22" fmla="*/ 49 w 52"/>
                  <a:gd name="T23" fmla="*/ 70 h 99"/>
                  <a:gd name="T24" fmla="*/ 52 w 52"/>
                  <a:gd name="T25" fmla="*/ 75 h 99"/>
                  <a:gd name="T26" fmla="*/ 52 w 52"/>
                  <a:gd name="T27" fmla="*/ 82 h 99"/>
                  <a:gd name="T28" fmla="*/ 49 w 52"/>
                  <a:gd name="T29" fmla="*/ 85 h 99"/>
                  <a:gd name="T30" fmla="*/ 40 w 52"/>
                  <a:gd name="T31" fmla="*/ 82 h 99"/>
                  <a:gd name="T32" fmla="*/ 40 w 52"/>
                  <a:gd name="T33" fmla="*/ 88 h 99"/>
                  <a:gd name="T34" fmla="*/ 21 w 52"/>
                  <a:gd name="T35" fmla="*/ 96 h 99"/>
                  <a:gd name="T36" fmla="*/ 23 w 52"/>
                  <a:gd name="T37" fmla="*/ 99 h 99"/>
                  <a:gd name="T38" fmla="*/ 21 w 52"/>
                  <a:gd name="T39" fmla="*/ 99 h 99"/>
                  <a:gd name="T40" fmla="*/ 15 w 52"/>
                  <a:gd name="T41" fmla="*/ 88 h 99"/>
                  <a:gd name="T42" fmla="*/ 15 w 52"/>
                  <a:gd name="T43" fmla="*/ 99 h 99"/>
                  <a:gd name="T44" fmla="*/ 5 w 52"/>
                  <a:gd name="T45" fmla="*/ 93 h 99"/>
                  <a:gd name="T46" fmla="*/ 9 w 52"/>
                  <a:gd name="T47" fmla="*/ 85 h 99"/>
                  <a:gd name="T48" fmla="*/ 12 w 52"/>
                  <a:gd name="T49" fmla="*/ 72 h 99"/>
                  <a:gd name="T50" fmla="*/ 6 w 52"/>
                  <a:gd name="T51" fmla="*/ 63 h 99"/>
                  <a:gd name="T52" fmla="*/ 8 w 52"/>
                  <a:gd name="T53" fmla="*/ 52 h 99"/>
                  <a:gd name="T54" fmla="*/ 0 w 52"/>
                  <a:gd name="T55" fmla="*/ 47 h 99"/>
                  <a:gd name="T56" fmla="*/ 3 w 52"/>
                  <a:gd name="T57" fmla="*/ 43 h 99"/>
                  <a:gd name="T58" fmla="*/ 12 w 52"/>
                  <a:gd name="T59" fmla="*/ 43 h 99"/>
                  <a:gd name="T60" fmla="*/ 9 w 52"/>
                  <a:gd name="T61" fmla="*/ 35 h 99"/>
                  <a:gd name="T62" fmla="*/ 12 w 52"/>
                  <a:gd name="T63" fmla="*/ 26 h 99"/>
                  <a:gd name="T64" fmla="*/ 12 w 52"/>
                  <a:gd name="T65" fmla="*/ 18 h 99"/>
                  <a:gd name="T66" fmla="*/ 6 w 52"/>
                  <a:gd name="T67" fmla="*/ 15 h 99"/>
                  <a:gd name="T68" fmla="*/ 12 w 52"/>
                  <a:gd name="T69" fmla="*/ 9 h 99"/>
                  <a:gd name="T70" fmla="*/ 12 w 52"/>
                  <a:gd name="T71" fmla="*/ 0 h 99"/>
                  <a:gd name="T72" fmla="*/ 23 w 52"/>
                  <a:gd name="T73" fmla="*/ 0 h 99"/>
                  <a:gd name="T74" fmla="*/ 29 w 52"/>
                  <a:gd name="T75" fmla="*/ 3 h 99"/>
                  <a:gd name="T76" fmla="*/ 30 w 52"/>
                  <a:gd name="T77" fmla="*/ 8 h 99"/>
                  <a:gd name="T78" fmla="*/ 37 w 52"/>
                  <a:gd name="T79" fmla="*/ 11 h 99"/>
                  <a:gd name="T80" fmla="*/ 38 w 52"/>
                  <a:gd name="T81" fmla="*/ 6 h 99"/>
                  <a:gd name="T82" fmla="*/ 43 w 52"/>
                  <a:gd name="T83" fmla="*/ 3 h 99"/>
                  <a:gd name="T84" fmla="*/ 46 w 52"/>
                  <a:gd name="T85" fmla="*/ 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2" h="99">
                    <a:moveTo>
                      <a:pt x="46" y="5"/>
                    </a:moveTo>
                    <a:lnTo>
                      <a:pt x="44" y="6"/>
                    </a:lnTo>
                    <a:lnTo>
                      <a:pt x="44" y="15"/>
                    </a:lnTo>
                    <a:lnTo>
                      <a:pt x="49" y="22"/>
                    </a:lnTo>
                    <a:lnTo>
                      <a:pt x="49" y="29"/>
                    </a:lnTo>
                    <a:lnTo>
                      <a:pt x="41" y="32"/>
                    </a:lnTo>
                    <a:lnTo>
                      <a:pt x="49" y="35"/>
                    </a:lnTo>
                    <a:lnTo>
                      <a:pt x="50" y="53"/>
                    </a:lnTo>
                    <a:lnTo>
                      <a:pt x="47" y="61"/>
                    </a:lnTo>
                    <a:lnTo>
                      <a:pt x="43" y="63"/>
                    </a:lnTo>
                    <a:lnTo>
                      <a:pt x="43" y="67"/>
                    </a:lnTo>
                    <a:lnTo>
                      <a:pt x="49" y="70"/>
                    </a:lnTo>
                    <a:lnTo>
                      <a:pt x="52" y="75"/>
                    </a:lnTo>
                    <a:lnTo>
                      <a:pt x="52" y="82"/>
                    </a:lnTo>
                    <a:lnTo>
                      <a:pt x="49" y="85"/>
                    </a:lnTo>
                    <a:lnTo>
                      <a:pt x="40" y="82"/>
                    </a:lnTo>
                    <a:lnTo>
                      <a:pt x="40" y="88"/>
                    </a:lnTo>
                    <a:lnTo>
                      <a:pt x="21" y="96"/>
                    </a:lnTo>
                    <a:lnTo>
                      <a:pt x="23" y="99"/>
                    </a:lnTo>
                    <a:lnTo>
                      <a:pt x="21" y="99"/>
                    </a:lnTo>
                    <a:lnTo>
                      <a:pt x="15" y="88"/>
                    </a:lnTo>
                    <a:lnTo>
                      <a:pt x="15" y="99"/>
                    </a:lnTo>
                    <a:lnTo>
                      <a:pt x="5" y="93"/>
                    </a:lnTo>
                    <a:lnTo>
                      <a:pt x="9" y="85"/>
                    </a:lnTo>
                    <a:lnTo>
                      <a:pt x="12" y="72"/>
                    </a:lnTo>
                    <a:lnTo>
                      <a:pt x="6" y="63"/>
                    </a:lnTo>
                    <a:lnTo>
                      <a:pt x="8" y="52"/>
                    </a:lnTo>
                    <a:lnTo>
                      <a:pt x="0" y="47"/>
                    </a:lnTo>
                    <a:lnTo>
                      <a:pt x="3" y="43"/>
                    </a:lnTo>
                    <a:lnTo>
                      <a:pt x="12" y="43"/>
                    </a:lnTo>
                    <a:lnTo>
                      <a:pt x="9" y="35"/>
                    </a:lnTo>
                    <a:lnTo>
                      <a:pt x="12" y="26"/>
                    </a:lnTo>
                    <a:lnTo>
                      <a:pt x="12" y="18"/>
                    </a:lnTo>
                    <a:lnTo>
                      <a:pt x="6" y="15"/>
                    </a:lnTo>
                    <a:lnTo>
                      <a:pt x="12" y="9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29" y="3"/>
                    </a:lnTo>
                    <a:lnTo>
                      <a:pt x="30" y="8"/>
                    </a:lnTo>
                    <a:lnTo>
                      <a:pt x="37" y="11"/>
                    </a:lnTo>
                    <a:lnTo>
                      <a:pt x="38" y="6"/>
                    </a:lnTo>
                    <a:lnTo>
                      <a:pt x="43" y="3"/>
                    </a:lnTo>
                    <a:lnTo>
                      <a:pt x="4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3" name="Freeform 5697">
                <a:extLst>
                  <a:ext uri="{FF2B5EF4-FFF2-40B4-BE49-F238E27FC236}">
                    <a16:creationId xmlns:a16="http://schemas.microsoft.com/office/drawing/2014/main" id="{E17EA861-16A7-5EEB-CE68-F4BDD2B32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970"/>
                <a:ext cx="26" cy="49"/>
              </a:xfrm>
              <a:custGeom>
                <a:avLst/>
                <a:gdLst>
                  <a:gd name="T0" fmla="*/ 46 w 52"/>
                  <a:gd name="T1" fmla="*/ 5 h 99"/>
                  <a:gd name="T2" fmla="*/ 44 w 52"/>
                  <a:gd name="T3" fmla="*/ 6 h 99"/>
                  <a:gd name="T4" fmla="*/ 44 w 52"/>
                  <a:gd name="T5" fmla="*/ 15 h 99"/>
                  <a:gd name="T6" fmla="*/ 49 w 52"/>
                  <a:gd name="T7" fmla="*/ 22 h 99"/>
                  <a:gd name="T8" fmla="*/ 49 w 52"/>
                  <a:gd name="T9" fmla="*/ 29 h 99"/>
                  <a:gd name="T10" fmla="*/ 41 w 52"/>
                  <a:gd name="T11" fmla="*/ 32 h 99"/>
                  <a:gd name="T12" fmla="*/ 49 w 52"/>
                  <a:gd name="T13" fmla="*/ 35 h 99"/>
                  <a:gd name="T14" fmla="*/ 50 w 52"/>
                  <a:gd name="T15" fmla="*/ 53 h 99"/>
                  <a:gd name="T16" fmla="*/ 47 w 52"/>
                  <a:gd name="T17" fmla="*/ 61 h 99"/>
                  <a:gd name="T18" fmla="*/ 43 w 52"/>
                  <a:gd name="T19" fmla="*/ 63 h 99"/>
                  <a:gd name="T20" fmla="*/ 43 w 52"/>
                  <a:gd name="T21" fmla="*/ 67 h 99"/>
                  <a:gd name="T22" fmla="*/ 49 w 52"/>
                  <a:gd name="T23" fmla="*/ 70 h 99"/>
                  <a:gd name="T24" fmla="*/ 52 w 52"/>
                  <a:gd name="T25" fmla="*/ 75 h 99"/>
                  <a:gd name="T26" fmla="*/ 52 w 52"/>
                  <a:gd name="T27" fmla="*/ 82 h 99"/>
                  <a:gd name="T28" fmla="*/ 49 w 52"/>
                  <a:gd name="T29" fmla="*/ 85 h 99"/>
                  <a:gd name="T30" fmla="*/ 40 w 52"/>
                  <a:gd name="T31" fmla="*/ 82 h 99"/>
                  <a:gd name="T32" fmla="*/ 40 w 52"/>
                  <a:gd name="T33" fmla="*/ 88 h 99"/>
                  <a:gd name="T34" fmla="*/ 21 w 52"/>
                  <a:gd name="T35" fmla="*/ 96 h 99"/>
                  <a:gd name="T36" fmla="*/ 23 w 52"/>
                  <a:gd name="T37" fmla="*/ 99 h 99"/>
                  <a:gd name="T38" fmla="*/ 21 w 52"/>
                  <a:gd name="T39" fmla="*/ 99 h 99"/>
                  <a:gd name="T40" fmla="*/ 15 w 52"/>
                  <a:gd name="T41" fmla="*/ 88 h 99"/>
                  <a:gd name="T42" fmla="*/ 15 w 52"/>
                  <a:gd name="T43" fmla="*/ 99 h 99"/>
                  <a:gd name="T44" fmla="*/ 5 w 52"/>
                  <a:gd name="T45" fmla="*/ 93 h 99"/>
                  <a:gd name="T46" fmla="*/ 9 w 52"/>
                  <a:gd name="T47" fmla="*/ 85 h 99"/>
                  <a:gd name="T48" fmla="*/ 12 w 52"/>
                  <a:gd name="T49" fmla="*/ 72 h 99"/>
                  <a:gd name="T50" fmla="*/ 6 w 52"/>
                  <a:gd name="T51" fmla="*/ 63 h 99"/>
                  <a:gd name="T52" fmla="*/ 8 w 52"/>
                  <a:gd name="T53" fmla="*/ 52 h 99"/>
                  <a:gd name="T54" fmla="*/ 0 w 52"/>
                  <a:gd name="T55" fmla="*/ 47 h 99"/>
                  <a:gd name="T56" fmla="*/ 3 w 52"/>
                  <a:gd name="T57" fmla="*/ 43 h 99"/>
                  <a:gd name="T58" fmla="*/ 12 w 52"/>
                  <a:gd name="T59" fmla="*/ 43 h 99"/>
                  <a:gd name="T60" fmla="*/ 9 w 52"/>
                  <a:gd name="T61" fmla="*/ 35 h 99"/>
                  <a:gd name="T62" fmla="*/ 12 w 52"/>
                  <a:gd name="T63" fmla="*/ 26 h 99"/>
                  <a:gd name="T64" fmla="*/ 12 w 52"/>
                  <a:gd name="T65" fmla="*/ 18 h 99"/>
                  <a:gd name="T66" fmla="*/ 6 w 52"/>
                  <a:gd name="T67" fmla="*/ 15 h 99"/>
                  <a:gd name="T68" fmla="*/ 12 w 52"/>
                  <a:gd name="T69" fmla="*/ 9 h 99"/>
                  <a:gd name="T70" fmla="*/ 12 w 52"/>
                  <a:gd name="T71" fmla="*/ 0 h 99"/>
                  <a:gd name="T72" fmla="*/ 23 w 52"/>
                  <a:gd name="T73" fmla="*/ 0 h 99"/>
                  <a:gd name="T74" fmla="*/ 29 w 52"/>
                  <a:gd name="T75" fmla="*/ 3 h 99"/>
                  <a:gd name="T76" fmla="*/ 30 w 52"/>
                  <a:gd name="T77" fmla="*/ 8 h 99"/>
                  <a:gd name="T78" fmla="*/ 37 w 52"/>
                  <a:gd name="T79" fmla="*/ 11 h 99"/>
                  <a:gd name="T80" fmla="*/ 38 w 52"/>
                  <a:gd name="T81" fmla="*/ 6 h 99"/>
                  <a:gd name="T82" fmla="*/ 43 w 52"/>
                  <a:gd name="T83" fmla="*/ 3 h 99"/>
                  <a:gd name="T84" fmla="*/ 46 w 52"/>
                  <a:gd name="T85" fmla="*/ 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2" h="99">
                    <a:moveTo>
                      <a:pt x="46" y="5"/>
                    </a:moveTo>
                    <a:lnTo>
                      <a:pt x="44" y="6"/>
                    </a:lnTo>
                    <a:lnTo>
                      <a:pt x="44" y="15"/>
                    </a:lnTo>
                    <a:lnTo>
                      <a:pt x="49" y="22"/>
                    </a:lnTo>
                    <a:lnTo>
                      <a:pt x="49" y="29"/>
                    </a:lnTo>
                    <a:lnTo>
                      <a:pt x="41" y="32"/>
                    </a:lnTo>
                    <a:lnTo>
                      <a:pt x="49" y="35"/>
                    </a:lnTo>
                    <a:lnTo>
                      <a:pt x="50" y="53"/>
                    </a:lnTo>
                    <a:lnTo>
                      <a:pt x="47" y="61"/>
                    </a:lnTo>
                    <a:lnTo>
                      <a:pt x="43" y="63"/>
                    </a:lnTo>
                    <a:lnTo>
                      <a:pt x="43" y="67"/>
                    </a:lnTo>
                    <a:lnTo>
                      <a:pt x="49" y="70"/>
                    </a:lnTo>
                    <a:lnTo>
                      <a:pt x="52" y="75"/>
                    </a:lnTo>
                    <a:lnTo>
                      <a:pt x="52" y="82"/>
                    </a:lnTo>
                    <a:lnTo>
                      <a:pt x="49" y="85"/>
                    </a:lnTo>
                    <a:lnTo>
                      <a:pt x="40" y="82"/>
                    </a:lnTo>
                    <a:lnTo>
                      <a:pt x="40" y="88"/>
                    </a:lnTo>
                    <a:lnTo>
                      <a:pt x="21" y="96"/>
                    </a:lnTo>
                    <a:lnTo>
                      <a:pt x="23" y="99"/>
                    </a:lnTo>
                    <a:lnTo>
                      <a:pt x="21" y="99"/>
                    </a:lnTo>
                    <a:lnTo>
                      <a:pt x="15" y="88"/>
                    </a:lnTo>
                    <a:lnTo>
                      <a:pt x="15" y="99"/>
                    </a:lnTo>
                    <a:lnTo>
                      <a:pt x="5" y="93"/>
                    </a:lnTo>
                    <a:lnTo>
                      <a:pt x="9" y="85"/>
                    </a:lnTo>
                    <a:lnTo>
                      <a:pt x="12" y="72"/>
                    </a:lnTo>
                    <a:lnTo>
                      <a:pt x="6" y="63"/>
                    </a:lnTo>
                    <a:lnTo>
                      <a:pt x="8" y="52"/>
                    </a:lnTo>
                    <a:lnTo>
                      <a:pt x="0" y="47"/>
                    </a:lnTo>
                    <a:lnTo>
                      <a:pt x="3" y="43"/>
                    </a:lnTo>
                    <a:lnTo>
                      <a:pt x="12" y="43"/>
                    </a:lnTo>
                    <a:lnTo>
                      <a:pt x="9" y="35"/>
                    </a:lnTo>
                    <a:lnTo>
                      <a:pt x="12" y="26"/>
                    </a:lnTo>
                    <a:lnTo>
                      <a:pt x="12" y="18"/>
                    </a:lnTo>
                    <a:lnTo>
                      <a:pt x="6" y="15"/>
                    </a:lnTo>
                    <a:lnTo>
                      <a:pt x="12" y="9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29" y="3"/>
                    </a:lnTo>
                    <a:lnTo>
                      <a:pt x="30" y="8"/>
                    </a:lnTo>
                    <a:lnTo>
                      <a:pt x="37" y="11"/>
                    </a:lnTo>
                    <a:lnTo>
                      <a:pt x="38" y="6"/>
                    </a:lnTo>
                    <a:lnTo>
                      <a:pt x="43" y="3"/>
                    </a:lnTo>
                    <a:lnTo>
                      <a:pt x="46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4" name="Freeform 5698">
                <a:extLst>
                  <a:ext uri="{FF2B5EF4-FFF2-40B4-BE49-F238E27FC236}">
                    <a16:creationId xmlns:a16="http://schemas.microsoft.com/office/drawing/2014/main" id="{4B812724-4E67-DEA6-B1AA-54B812AC5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827"/>
                <a:ext cx="20" cy="16"/>
              </a:xfrm>
              <a:custGeom>
                <a:avLst/>
                <a:gdLst>
                  <a:gd name="T0" fmla="*/ 19 w 40"/>
                  <a:gd name="T1" fmla="*/ 3 h 33"/>
                  <a:gd name="T2" fmla="*/ 13 w 40"/>
                  <a:gd name="T3" fmla="*/ 0 h 33"/>
                  <a:gd name="T4" fmla="*/ 7 w 40"/>
                  <a:gd name="T5" fmla="*/ 3 h 33"/>
                  <a:gd name="T6" fmla="*/ 0 w 40"/>
                  <a:gd name="T7" fmla="*/ 19 h 33"/>
                  <a:gd name="T8" fmla="*/ 3 w 40"/>
                  <a:gd name="T9" fmla="*/ 18 h 33"/>
                  <a:gd name="T10" fmla="*/ 6 w 40"/>
                  <a:gd name="T11" fmla="*/ 22 h 33"/>
                  <a:gd name="T12" fmla="*/ 3 w 40"/>
                  <a:gd name="T13" fmla="*/ 28 h 33"/>
                  <a:gd name="T14" fmla="*/ 7 w 40"/>
                  <a:gd name="T15" fmla="*/ 28 h 33"/>
                  <a:gd name="T16" fmla="*/ 10 w 40"/>
                  <a:gd name="T17" fmla="*/ 27 h 33"/>
                  <a:gd name="T18" fmla="*/ 18 w 40"/>
                  <a:gd name="T19" fmla="*/ 33 h 33"/>
                  <a:gd name="T20" fmla="*/ 27 w 40"/>
                  <a:gd name="T21" fmla="*/ 30 h 33"/>
                  <a:gd name="T22" fmla="*/ 36 w 40"/>
                  <a:gd name="T23" fmla="*/ 22 h 33"/>
                  <a:gd name="T24" fmla="*/ 40 w 40"/>
                  <a:gd name="T25" fmla="*/ 16 h 33"/>
                  <a:gd name="T26" fmla="*/ 33 w 40"/>
                  <a:gd name="T27" fmla="*/ 16 h 33"/>
                  <a:gd name="T28" fmla="*/ 28 w 40"/>
                  <a:gd name="T29" fmla="*/ 12 h 33"/>
                  <a:gd name="T30" fmla="*/ 24 w 40"/>
                  <a:gd name="T31" fmla="*/ 10 h 33"/>
                  <a:gd name="T32" fmla="*/ 19 w 40"/>
                  <a:gd name="T33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3">
                    <a:moveTo>
                      <a:pt x="19" y="3"/>
                    </a:moveTo>
                    <a:lnTo>
                      <a:pt x="13" y="0"/>
                    </a:lnTo>
                    <a:lnTo>
                      <a:pt x="7" y="3"/>
                    </a:lnTo>
                    <a:lnTo>
                      <a:pt x="0" y="19"/>
                    </a:lnTo>
                    <a:lnTo>
                      <a:pt x="3" y="18"/>
                    </a:lnTo>
                    <a:lnTo>
                      <a:pt x="6" y="22"/>
                    </a:lnTo>
                    <a:lnTo>
                      <a:pt x="3" y="28"/>
                    </a:lnTo>
                    <a:lnTo>
                      <a:pt x="7" y="28"/>
                    </a:lnTo>
                    <a:lnTo>
                      <a:pt x="10" y="27"/>
                    </a:lnTo>
                    <a:lnTo>
                      <a:pt x="18" y="33"/>
                    </a:lnTo>
                    <a:lnTo>
                      <a:pt x="27" y="30"/>
                    </a:lnTo>
                    <a:lnTo>
                      <a:pt x="36" y="22"/>
                    </a:lnTo>
                    <a:lnTo>
                      <a:pt x="40" y="16"/>
                    </a:lnTo>
                    <a:lnTo>
                      <a:pt x="33" y="16"/>
                    </a:lnTo>
                    <a:lnTo>
                      <a:pt x="28" y="12"/>
                    </a:lnTo>
                    <a:lnTo>
                      <a:pt x="24" y="1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5" name="Freeform 5699">
                <a:extLst>
                  <a:ext uri="{FF2B5EF4-FFF2-40B4-BE49-F238E27FC236}">
                    <a16:creationId xmlns:a16="http://schemas.microsoft.com/office/drawing/2014/main" id="{E41FA118-40F0-B220-4BB0-CD10E2ABA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827"/>
                <a:ext cx="20" cy="16"/>
              </a:xfrm>
              <a:custGeom>
                <a:avLst/>
                <a:gdLst>
                  <a:gd name="T0" fmla="*/ 19 w 40"/>
                  <a:gd name="T1" fmla="*/ 3 h 33"/>
                  <a:gd name="T2" fmla="*/ 24 w 40"/>
                  <a:gd name="T3" fmla="*/ 10 h 33"/>
                  <a:gd name="T4" fmla="*/ 28 w 40"/>
                  <a:gd name="T5" fmla="*/ 12 h 33"/>
                  <a:gd name="T6" fmla="*/ 33 w 40"/>
                  <a:gd name="T7" fmla="*/ 16 h 33"/>
                  <a:gd name="T8" fmla="*/ 40 w 40"/>
                  <a:gd name="T9" fmla="*/ 16 h 33"/>
                  <a:gd name="T10" fmla="*/ 36 w 40"/>
                  <a:gd name="T11" fmla="*/ 22 h 33"/>
                  <a:gd name="T12" fmla="*/ 27 w 40"/>
                  <a:gd name="T13" fmla="*/ 30 h 33"/>
                  <a:gd name="T14" fmla="*/ 18 w 40"/>
                  <a:gd name="T15" fmla="*/ 33 h 33"/>
                  <a:gd name="T16" fmla="*/ 10 w 40"/>
                  <a:gd name="T17" fmla="*/ 27 h 33"/>
                  <a:gd name="T18" fmla="*/ 7 w 40"/>
                  <a:gd name="T19" fmla="*/ 28 h 33"/>
                  <a:gd name="T20" fmla="*/ 3 w 40"/>
                  <a:gd name="T21" fmla="*/ 28 h 33"/>
                  <a:gd name="T22" fmla="*/ 6 w 40"/>
                  <a:gd name="T23" fmla="*/ 22 h 33"/>
                  <a:gd name="T24" fmla="*/ 3 w 40"/>
                  <a:gd name="T25" fmla="*/ 18 h 33"/>
                  <a:gd name="T26" fmla="*/ 0 w 40"/>
                  <a:gd name="T27" fmla="*/ 19 h 33"/>
                  <a:gd name="T28" fmla="*/ 7 w 40"/>
                  <a:gd name="T29" fmla="*/ 3 h 33"/>
                  <a:gd name="T30" fmla="*/ 13 w 40"/>
                  <a:gd name="T31" fmla="*/ 0 h 33"/>
                  <a:gd name="T32" fmla="*/ 19 w 40"/>
                  <a:gd name="T33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3">
                    <a:moveTo>
                      <a:pt x="19" y="3"/>
                    </a:moveTo>
                    <a:lnTo>
                      <a:pt x="24" y="10"/>
                    </a:lnTo>
                    <a:lnTo>
                      <a:pt x="28" y="12"/>
                    </a:lnTo>
                    <a:lnTo>
                      <a:pt x="33" y="16"/>
                    </a:lnTo>
                    <a:lnTo>
                      <a:pt x="40" y="16"/>
                    </a:lnTo>
                    <a:lnTo>
                      <a:pt x="36" y="22"/>
                    </a:lnTo>
                    <a:lnTo>
                      <a:pt x="27" y="30"/>
                    </a:lnTo>
                    <a:lnTo>
                      <a:pt x="18" y="33"/>
                    </a:lnTo>
                    <a:lnTo>
                      <a:pt x="10" y="27"/>
                    </a:lnTo>
                    <a:lnTo>
                      <a:pt x="7" y="28"/>
                    </a:lnTo>
                    <a:lnTo>
                      <a:pt x="3" y="28"/>
                    </a:lnTo>
                    <a:lnTo>
                      <a:pt x="6" y="22"/>
                    </a:lnTo>
                    <a:lnTo>
                      <a:pt x="3" y="18"/>
                    </a:lnTo>
                    <a:lnTo>
                      <a:pt x="0" y="19"/>
                    </a:lnTo>
                    <a:lnTo>
                      <a:pt x="7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6" name="Freeform 5700">
                <a:extLst>
                  <a:ext uri="{FF2B5EF4-FFF2-40B4-BE49-F238E27FC236}">
                    <a16:creationId xmlns:a16="http://schemas.microsoft.com/office/drawing/2014/main" id="{9B6CC89F-D7F3-8CBC-2CB9-1F44CCDAD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827"/>
                <a:ext cx="20" cy="16"/>
              </a:xfrm>
              <a:custGeom>
                <a:avLst/>
                <a:gdLst>
                  <a:gd name="T0" fmla="*/ 19 w 40"/>
                  <a:gd name="T1" fmla="*/ 3 h 33"/>
                  <a:gd name="T2" fmla="*/ 24 w 40"/>
                  <a:gd name="T3" fmla="*/ 10 h 33"/>
                  <a:gd name="T4" fmla="*/ 28 w 40"/>
                  <a:gd name="T5" fmla="*/ 12 h 33"/>
                  <a:gd name="T6" fmla="*/ 33 w 40"/>
                  <a:gd name="T7" fmla="*/ 16 h 33"/>
                  <a:gd name="T8" fmla="*/ 40 w 40"/>
                  <a:gd name="T9" fmla="*/ 16 h 33"/>
                  <a:gd name="T10" fmla="*/ 36 w 40"/>
                  <a:gd name="T11" fmla="*/ 22 h 33"/>
                  <a:gd name="T12" fmla="*/ 27 w 40"/>
                  <a:gd name="T13" fmla="*/ 30 h 33"/>
                  <a:gd name="T14" fmla="*/ 18 w 40"/>
                  <a:gd name="T15" fmla="*/ 33 h 33"/>
                  <a:gd name="T16" fmla="*/ 10 w 40"/>
                  <a:gd name="T17" fmla="*/ 27 h 33"/>
                  <a:gd name="T18" fmla="*/ 7 w 40"/>
                  <a:gd name="T19" fmla="*/ 28 h 33"/>
                  <a:gd name="T20" fmla="*/ 3 w 40"/>
                  <a:gd name="T21" fmla="*/ 28 h 33"/>
                  <a:gd name="T22" fmla="*/ 6 w 40"/>
                  <a:gd name="T23" fmla="*/ 22 h 33"/>
                  <a:gd name="T24" fmla="*/ 3 w 40"/>
                  <a:gd name="T25" fmla="*/ 18 h 33"/>
                  <a:gd name="T26" fmla="*/ 0 w 40"/>
                  <a:gd name="T27" fmla="*/ 19 h 33"/>
                  <a:gd name="T28" fmla="*/ 7 w 40"/>
                  <a:gd name="T29" fmla="*/ 3 h 33"/>
                  <a:gd name="T30" fmla="*/ 13 w 40"/>
                  <a:gd name="T31" fmla="*/ 0 h 33"/>
                  <a:gd name="T32" fmla="*/ 19 w 40"/>
                  <a:gd name="T33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3">
                    <a:moveTo>
                      <a:pt x="19" y="3"/>
                    </a:moveTo>
                    <a:lnTo>
                      <a:pt x="24" y="10"/>
                    </a:lnTo>
                    <a:lnTo>
                      <a:pt x="28" y="12"/>
                    </a:lnTo>
                    <a:lnTo>
                      <a:pt x="33" y="16"/>
                    </a:lnTo>
                    <a:lnTo>
                      <a:pt x="40" y="16"/>
                    </a:lnTo>
                    <a:lnTo>
                      <a:pt x="36" y="22"/>
                    </a:lnTo>
                    <a:lnTo>
                      <a:pt x="27" y="30"/>
                    </a:lnTo>
                    <a:lnTo>
                      <a:pt x="18" y="33"/>
                    </a:lnTo>
                    <a:lnTo>
                      <a:pt x="10" y="27"/>
                    </a:lnTo>
                    <a:lnTo>
                      <a:pt x="7" y="28"/>
                    </a:lnTo>
                    <a:lnTo>
                      <a:pt x="3" y="28"/>
                    </a:lnTo>
                    <a:lnTo>
                      <a:pt x="6" y="22"/>
                    </a:lnTo>
                    <a:lnTo>
                      <a:pt x="3" y="18"/>
                    </a:lnTo>
                    <a:lnTo>
                      <a:pt x="0" y="19"/>
                    </a:lnTo>
                    <a:lnTo>
                      <a:pt x="7" y="3"/>
                    </a:lnTo>
                    <a:lnTo>
                      <a:pt x="13" y="0"/>
                    </a:lnTo>
                    <a:lnTo>
                      <a:pt x="19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7" name="Freeform 5701">
                <a:extLst>
                  <a:ext uri="{FF2B5EF4-FFF2-40B4-BE49-F238E27FC236}">
                    <a16:creationId xmlns:a16="http://schemas.microsoft.com/office/drawing/2014/main" id="{186F9A58-E5F2-79BF-71A4-E244667A5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900"/>
                <a:ext cx="117" cy="136"/>
              </a:xfrm>
              <a:custGeom>
                <a:avLst/>
                <a:gdLst>
                  <a:gd name="T0" fmla="*/ 52 w 236"/>
                  <a:gd name="T1" fmla="*/ 38 h 272"/>
                  <a:gd name="T2" fmla="*/ 43 w 236"/>
                  <a:gd name="T3" fmla="*/ 58 h 272"/>
                  <a:gd name="T4" fmla="*/ 26 w 236"/>
                  <a:gd name="T5" fmla="*/ 60 h 272"/>
                  <a:gd name="T6" fmla="*/ 14 w 236"/>
                  <a:gd name="T7" fmla="*/ 72 h 272"/>
                  <a:gd name="T8" fmla="*/ 7 w 236"/>
                  <a:gd name="T9" fmla="*/ 76 h 272"/>
                  <a:gd name="T10" fmla="*/ 0 w 236"/>
                  <a:gd name="T11" fmla="*/ 92 h 272"/>
                  <a:gd name="T12" fmla="*/ 11 w 236"/>
                  <a:gd name="T13" fmla="*/ 107 h 272"/>
                  <a:gd name="T14" fmla="*/ 26 w 236"/>
                  <a:gd name="T15" fmla="*/ 116 h 272"/>
                  <a:gd name="T16" fmla="*/ 28 w 236"/>
                  <a:gd name="T17" fmla="*/ 128 h 272"/>
                  <a:gd name="T18" fmla="*/ 47 w 236"/>
                  <a:gd name="T19" fmla="*/ 133 h 272"/>
                  <a:gd name="T20" fmla="*/ 60 w 236"/>
                  <a:gd name="T21" fmla="*/ 140 h 272"/>
                  <a:gd name="T22" fmla="*/ 57 w 236"/>
                  <a:gd name="T23" fmla="*/ 163 h 272"/>
                  <a:gd name="T24" fmla="*/ 76 w 236"/>
                  <a:gd name="T25" fmla="*/ 166 h 272"/>
                  <a:gd name="T26" fmla="*/ 84 w 236"/>
                  <a:gd name="T27" fmla="*/ 174 h 272"/>
                  <a:gd name="T28" fmla="*/ 90 w 236"/>
                  <a:gd name="T29" fmla="*/ 203 h 272"/>
                  <a:gd name="T30" fmla="*/ 95 w 236"/>
                  <a:gd name="T31" fmla="*/ 233 h 272"/>
                  <a:gd name="T32" fmla="*/ 102 w 236"/>
                  <a:gd name="T33" fmla="*/ 247 h 272"/>
                  <a:gd name="T34" fmla="*/ 122 w 236"/>
                  <a:gd name="T35" fmla="*/ 259 h 272"/>
                  <a:gd name="T36" fmla="*/ 132 w 236"/>
                  <a:gd name="T37" fmla="*/ 269 h 272"/>
                  <a:gd name="T38" fmla="*/ 157 w 236"/>
                  <a:gd name="T39" fmla="*/ 272 h 272"/>
                  <a:gd name="T40" fmla="*/ 164 w 236"/>
                  <a:gd name="T41" fmla="*/ 259 h 272"/>
                  <a:gd name="T42" fmla="*/ 167 w 236"/>
                  <a:gd name="T43" fmla="*/ 241 h 272"/>
                  <a:gd name="T44" fmla="*/ 175 w 236"/>
                  <a:gd name="T45" fmla="*/ 221 h 272"/>
                  <a:gd name="T46" fmla="*/ 181 w 236"/>
                  <a:gd name="T47" fmla="*/ 207 h 272"/>
                  <a:gd name="T48" fmla="*/ 193 w 236"/>
                  <a:gd name="T49" fmla="*/ 206 h 272"/>
                  <a:gd name="T50" fmla="*/ 189 w 236"/>
                  <a:gd name="T51" fmla="*/ 200 h 272"/>
                  <a:gd name="T52" fmla="*/ 175 w 236"/>
                  <a:gd name="T53" fmla="*/ 177 h 272"/>
                  <a:gd name="T54" fmla="*/ 192 w 236"/>
                  <a:gd name="T55" fmla="*/ 180 h 272"/>
                  <a:gd name="T56" fmla="*/ 208 w 236"/>
                  <a:gd name="T57" fmla="*/ 183 h 272"/>
                  <a:gd name="T58" fmla="*/ 217 w 236"/>
                  <a:gd name="T59" fmla="*/ 165 h 272"/>
                  <a:gd name="T60" fmla="*/ 225 w 236"/>
                  <a:gd name="T61" fmla="*/ 146 h 272"/>
                  <a:gd name="T62" fmla="*/ 228 w 236"/>
                  <a:gd name="T63" fmla="*/ 128 h 272"/>
                  <a:gd name="T64" fmla="*/ 217 w 236"/>
                  <a:gd name="T65" fmla="*/ 116 h 272"/>
                  <a:gd name="T66" fmla="*/ 204 w 236"/>
                  <a:gd name="T67" fmla="*/ 104 h 272"/>
                  <a:gd name="T68" fmla="*/ 195 w 236"/>
                  <a:gd name="T69" fmla="*/ 87 h 272"/>
                  <a:gd name="T70" fmla="*/ 173 w 236"/>
                  <a:gd name="T71" fmla="*/ 81 h 272"/>
                  <a:gd name="T72" fmla="*/ 175 w 236"/>
                  <a:gd name="T73" fmla="*/ 72 h 272"/>
                  <a:gd name="T74" fmla="*/ 173 w 236"/>
                  <a:gd name="T75" fmla="*/ 55 h 272"/>
                  <a:gd name="T76" fmla="*/ 160 w 236"/>
                  <a:gd name="T77" fmla="*/ 43 h 272"/>
                  <a:gd name="T78" fmla="*/ 132 w 236"/>
                  <a:gd name="T79" fmla="*/ 43 h 272"/>
                  <a:gd name="T80" fmla="*/ 114 w 236"/>
                  <a:gd name="T81" fmla="*/ 37 h 272"/>
                  <a:gd name="T82" fmla="*/ 116 w 236"/>
                  <a:gd name="T83" fmla="*/ 19 h 272"/>
                  <a:gd name="T84" fmla="*/ 88 w 236"/>
                  <a:gd name="T85" fmla="*/ 17 h 272"/>
                  <a:gd name="T86" fmla="*/ 76 w 236"/>
                  <a:gd name="T87" fmla="*/ 13 h 272"/>
                  <a:gd name="T88" fmla="*/ 63 w 236"/>
                  <a:gd name="T89" fmla="*/ 7 h 272"/>
                  <a:gd name="T90" fmla="*/ 57 w 236"/>
                  <a:gd name="T91" fmla="*/ 14 h 272"/>
                  <a:gd name="T92" fmla="*/ 51 w 236"/>
                  <a:gd name="T93" fmla="*/ 2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6" h="272">
                    <a:moveTo>
                      <a:pt x="43" y="28"/>
                    </a:moveTo>
                    <a:lnTo>
                      <a:pt x="40" y="34"/>
                    </a:lnTo>
                    <a:lnTo>
                      <a:pt x="52" y="38"/>
                    </a:lnTo>
                    <a:lnTo>
                      <a:pt x="58" y="40"/>
                    </a:lnTo>
                    <a:lnTo>
                      <a:pt x="58" y="58"/>
                    </a:lnTo>
                    <a:lnTo>
                      <a:pt x="43" y="58"/>
                    </a:lnTo>
                    <a:lnTo>
                      <a:pt x="38" y="63"/>
                    </a:lnTo>
                    <a:lnTo>
                      <a:pt x="34" y="63"/>
                    </a:lnTo>
                    <a:lnTo>
                      <a:pt x="26" y="60"/>
                    </a:lnTo>
                    <a:lnTo>
                      <a:pt x="23" y="67"/>
                    </a:lnTo>
                    <a:lnTo>
                      <a:pt x="20" y="72"/>
                    </a:lnTo>
                    <a:lnTo>
                      <a:pt x="14" y="72"/>
                    </a:lnTo>
                    <a:lnTo>
                      <a:pt x="16" y="76"/>
                    </a:lnTo>
                    <a:lnTo>
                      <a:pt x="13" y="79"/>
                    </a:lnTo>
                    <a:lnTo>
                      <a:pt x="7" y="76"/>
                    </a:lnTo>
                    <a:lnTo>
                      <a:pt x="3" y="84"/>
                    </a:lnTo>
                    <a:lnTo>
                      <a:pt x="5" y="89"/>
                    </a:lnTo>
                    <a:lnTo>
                      <a:pt x="0" y="92"/>
                    </a:lnTo>
                    <a:lnTo>
                      <a:pt x="2" y="96"/>
                    </a:lnTo>
                    <a:lnTo>
                      <a:pt x="3" y="99"/>
                    </a:lnTo>
                    <a:lnTo>
                      <a:pt x="11" y="107"/>
                    </a:lnTo>
                    <a:lnTo>
                      <a:pt x="22" y="105"/>
                    </a:lnTo>
                    <a:lnTo>
                      <a:pt x="20" y="110"/>
                    </a:lnTo>
                    <a:lnTo>
                      <a:pt x="26" y="116"/>
                    </a:lnTo>
                    <a:lnTo>
                      <a:pt x="25" y="120"/>
                    </a:lnTo>
                    <a:lnTo>
                      <a:pt x="29" y="122"/>
                    </a:lnTo>
                    <a:lnTo>
                      <a:pt x="28" y="128"/>
                    </a:lnTo>
                    <a:lnTo>
                      <a:pt x="34" y="136"/>
                    </a:lnTo>
                    <a:lnTo>
                      <a:pt x="44" y="130"/>
                    </a:lnTo>
                    <a:lnTo>
                      <a:pt x="47" y="133"/>
                    </a:lnTo>
                    <a:lnTo>
                      <a:pt x="46" y="137"/>
                    </a:lnTo>
                    <a:lnTo>
                      <a:pt x="58" y="134"/>
                    </a:lnTo>
                    <a:lnTo>
                      <a:pt x="60" y="140"/>
                    </a:lnTo>
                    <a:lnTo>
                      <a:pt x="58" y="148"/>
                    </a:lnTo>
                    <a:lnTo>
                      <a:pt x="52" y="158"/>
                    </a:lnTo>
                    <a:lnTo>
                      <a:pt x="57" y="163"/>
                    </a:lnTo>
                    <a:lnTo>
                      <a:pt x="64" y="168"/>
                    </a:lnTo>
                    <a:lnTo>
                      <a:pt x="70" y="168"/>
                    </a:lnTo>
                    <a:lnTo>
                      <a:pt x="76" y="166"/>
                    </a:lnTo>
                    <a:lnTo>
                      <a:pt x="81" y="166"/>
                    </a:lnTo>
                    <a:lnTo>
                      <a:pt x="84" y="171"/>
                    </a:lnTo>
                    <a:lnTo>
                      <a:pt x="84" y="174"/>
                    </a:lnTo>
                    <a:lnTo>
                      <a:pt x="91" y="183"/>
                    </a:lnTo>
                    <a:lnTo>
                      <a:pt x="96" y="183"/>
                    </a:lnTo>
                    <a:lnTo>
                      <a:pt x="90" y="203"/>
                    </a:lnTo>
                    <a:lnTo>
                      <a:pt x="93" y="225"/>
                    </a:lnTo>
                    <a:lnTo>
                      <a:pt x="96" y="228"/>
                    </a:lnTo>
                    <a:lnTo>
                      <a:pt x="95" y="233"/>
                    </a:lnTo>
                    <a:lnTo>
                      <a:pt x="99" y="238"/>
                    </a:lnTo>
                    <a:lnTo>
                      <a:pt x="96" y="239"/>
                    </a:lnTo>
                    <a:lnTo>
                      <a:pt x="102" y="247"/>
                    </a:lnTo>
                    <a:lnTo>
                      <a:pt x="102" y="251"/>
                    </a:lnTo>
                    <a:lnTo>
                      <a:pt x="119" y="251"/>
                    </a:lnTo>
                    <a:lnTo>
                      <a:pt x="122" y="259"/>
                    </a:lnTo>
                    <a:lnTo>
                      <a:pt x="122" y="262"/>
                    </a:lnTo>
                    <a:lnTo>
                      <a:pt x="125" y="266"/>
                    </a:lnTo>
                    <a:lnTo>
                      <a:pt x="132" y="269"/>
                    </a:lnTo>
                    <a:lnTo>
                      <a:pt x="139" y="272"/>
                    </a:lnTo>
                    <a:lnTo>
                      <a:pt x="142" y="272"/>
                    </a:lnTo>
                    <a:lnTo>
                      <a:pt x="157" y="272"/>
                    </a:lnTo>
                    <a:lnTo>
                      <a:pt x="157" y="268"/>
                    </a:lnTo>
                    <a:lnTo>
                      <a:pt x="164" y="266"/>
                    </a:lnTo>
                    <a:lnTo>
                      <a:pt x="164" y="259"/>
                    </a:lnTo>
                    <a:lnTo>
                      <a:pt x="161" y="254"/>
                    </a:lnTo>
                    <a:lnTo>
                      <a:pt x="161" y="247"/>
                    </a:lnTo>
                    <a:lnTo>
                      <a:pt x="167" y="241"/>
                    </a:lnTo>
                    <a:lnTo>
                      <a:pt x="170" y="241"/>
                    </a:lnTo>
                    <a:lnTo>
                      <a:pt x="172" y="228"/>
                    </a:lnTo>
                    <a:lnTo>
                      <a:pt x="175" y="221"/>
                    </a:lnTo>
                    <a:lnTo>
                      <a:pt x="178" y="218"/>
                    </a:lnTo>
                    <a:lnTo>
                      <a:pt x="178" y="212"/>
                    </a:lnTo>
                    <a:lnTo>
                      <a:pt x="181" y="207"/>
                    </a:lnTo>
                    <a:lnTo>
                      <a:pt x="187" y="204"/>
                    </a:lnTo>
                    <a:lnTo>
                      <a:pt x="189" y="206"/>
                    </a:lnTo>
                    <a:lnTo>
                      <a:pt x="193" y="206"/>
                    </a:lnTo>
                    <a:lnTo>
                      <a:pt x="195" y="201"/>
                    </a:lnTo>
                    <a:lnTo>
                      <a:pt x="192" y="196"/>
                    </a:lnTo>
                    <a:lnTo>
                      <a:pt x="189" y="200"/>
                    </a:lnTo>
                    <a:lnTo>
                      <a:pt x="181" y="195"/>
                    </a:lnTo>
                    <a:lnTo>
                      <a:pt x="172" y="189"/>
                    </a:lnTo>
                    <a:lnTo>
                      <a:pt x="175" y="177"/>
                    </a:lnTo>
                    <a:lnTo>
                      <a:pt x="181" y="180"/>
                    </a:lnTo>
                    <a:lnTo>
                      <a:pt x="187" y="180"/>
                    </a:lnTo>
                    <a:lnTo>
                      <a:pt x="192" y="180"/>
                    </a:lnTo>
                    <a:lnTo>
                      <a:pt x="195" y="184"/>
                    </a:lnTo>
                    <a:lnTo>
                      <a:pt x="201" y="183"/>
                    </a:lnTo>
                    <a:lnTo>
                      <a:pt x="208" y="183"/>
                    </a:lnTo>
                    <a:lnTo>
                      <a:pt x="214" y="181"/>
                    </a:lnTo>
                    <a:lnTo>
                      <a:pt x="214" y="175"/>
                    </a:lnTo>
                    <a:lnTo>
                      <a:pt x="217" y="165"/>
                    </a:lnTo>
                    <a:lnTo>
                      <a:pt x="225" y="158"/>
                    </a:lnTo>
                    <a:lnTo>
                      <a:pt x="224" y="149"/>
                    </a:lnTo>
                    <a:lnTo>
                      <a:pt x="225" y="146"/>
                    </a:lnTo>
                    <a:lnTo>
                      <a:pt x="236" y="143"/>
                    </a:lnTo>
                    <a:lnTo>
                      <a:pt x="234" y="133"/>
                    </a:lnTo>
                    <a:lnTo>
                      <a:pt x="228" y="128"/>
                    </a:lnTo>
                    <a:lnTo>
                      <a:pt x="225" y="120"/>
                    </a:lnTo>
                    <a:lnTo>
                      <a:pt x="227" y="116"/>
                    </a:lnTo>
                    <a:lnTo>
                      <a:pt x="217" y="116"/>
                    </a:lnTo>
                    <a:lnTo>
                      <a:pt x="211" y="110"/>
                    </a:lnTo>
                    <a:lnTo>
                      <a:pt x="213" y="107"/>
                    </a:lnTo>
                    <a:lnTo>
                      <a:pt x="204" y="104"/>
                    </a:lnTo>
                    <a:lnTo>
                      <a:pt x="208" y="95"/>
                    </a:lnTo>
                    <a:lnTo>
                      <a:pt x="202" y="87"/>
                    </a:lnTo>
                    <a:lnTo>
                      <a:pt x="195" y="87"/>
                    </a:lnTo>
                    <a:lnTo>
                      <a:pt x="187" y="89"/>
                    </a:lnTo>
                    <a:lnTo>
                      <a:pt x="181" y="86"/>
                    </a:lnTo>
                    <a:lnTo>
                      <a:pt x="173" y="81"/>
                    </a:lnTo>
                    <a:lnTo>
                      <a:pt x="175" y="79"/>
                    </a:lnTo>
                    <a:lnTo>
                      <a:pt x="178" y="73"/>
                    </a:lnTo>
                    <a:lnTo>
                      <a:pt x="175" y="72"/>
                    </a:lnTo>
                    <a:lnTo>
                      <a:pt x="178" y="63"/>
                    </a:lnTo>
                    <a:lnTo>
                      <a:pt x="176" y="55"/>
                    </a:lnTo>
                    <a:lnTo>
                      <a:pt x="173" y="55"/>
                    </a:lnTo>
                    <a:lnTo>
                      <a:pt x="164" y="51"/>
                    </a:lnTo>
                    <a:lnTo>
                      <a:pt x="157" y="52"/>
                    </a:lnTo>
                    <a:lnTo>
                      <a:pt x="160" y="43"/>
                    </a:lnTo>
                    <a:lnTo>
                      <a:pt x="158" y="40"/>
                    </a:lnTo>
                    <a:lnTo>
                      <a:pt x="142" y="45"/>
                    </a:lnTo>
                    <a:lnTo>
                      <a:pt x="132" y="43"/>
                    </a:lnTo>
                    <a:lnTo>
                      <a:pt x="132" y="35"/>
                    </a:lnTo>
                    <a:lnTo>
                      <a:pt x="132" y="31"/>
                    </a:lnTo>
                    <a:lnTo>
                      <a:pt x="114" y="37"/>
                    </a:lnTo>
                    <a:lnTo>
                      <a:pt x="110" y="32"/>
                    </a:lnTo>
                    <a:lnTo>
                      <a:pt x="117" y="25"/>
                    </a:lnTo>
                    <a:lnTo>
                      <a:pt x="116" y="19"/>
                    </a:lnTo>
                    <a:lnTo>
                      <a:pt x="102" y="22"/>
                    </a:lnTo>
                    <a:lnTo>
                      <a:pt x="96" y="17"/>
                    </a:lnTo>
                    <a:lnTo>
                      <a:pt x="88" y="17"/>
                    </a:lnTo>
                    <a:lnTo>
                      <a:pt x="82" y="20"/>
                    </a:lnTo>
                    <a:lnTo>
                      <a:pt x="76" y="19"/>
                    </a:lnTo>
                    <a:lnTo>
                      <a:pt x="76" y="13"/>
                    </a:lnTo>
                    <a:lnTo>
                      <a:pt x="70" y="10"/>
                    </a:lnTo>
                    <a:lnTo>
                      <a:pt x="67" y="0"/>
                    </a:lnTo>
                    <a:lnTo>
                      <a:pt x="63" y="7"/>
                    </a:lnTo>
                    <a:lnTo>
                      <a:pt x="54" y="5"/>
                    </a:lnTo>
                    <a:lnTo>
                      <a:pt x="51" y="13"/>
                    </a:lnTo>
                    <a:lnTo>
                      <a:pt x="57" y="14"/>
                    </a:lnTo>
                    <a:lnTo>
                      <a:pt x="61" y="19"/>
                    </a:lnTo>
                    <a:lnTo>
                      <a:pt x="61" y="25"/>
                    </a:lnTo>
                    <a:lnTo>
                      <a:pt x="51" y="23"/>
                    </a:lnTo>
                    <a:lnTo>
                      <a:pt x="43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8" name="Freeform 5702">
                <a:extLst>
                  <a:ext uri="{FF2B5EF4-FFF2-40B4-BE49-F238E27FC236}">
                    <a16:creationId xmlns:a16="http://schemas.microsoft.com/office/drawing/2014/main" id="{DA582088-7737-6FC5-E2A8-03A3110D6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900"/>
                <a:ext cx="117" cy="136"/>
              </a:xfrm>
              <a:custGeom>
                <a:avLst/>
                <a:gdLst>
                  <a:gd name="T0" fmla="*/ 61 w 236"/>
                  <a:gd name="T1" fmla="*/ 25 h 272"/>
                  <a:gd name="T2" fmla="*/ 51 w 236"/>
                  <a:gd name="T3" fmla="*/ 13 h 272"/>
                  <a:gd name="T4" fmla="*/ 67 w 236"/>
                  <a:gd name="T5" fmla="*/ 0 h 272"/>
                  <a:gd name="T6" fmla="*/ 76 w 236"/>
                  <a:gd name="T7" fmla="*/ 19 h 272"/>
                  <a:gd name="T8" fmla="*/ 96 w 236"/>
                  <a:gd name="T9" fmla="*/ 17 h 272"/>
                  <a:gd name="T10" fmla="*/ 117 w 236"/>
                  <a:gd name="T11" fmla="*/ 25 h 272"/>
                  <a:gd name="T12" fmla="*/ 132 w 236"/>
                  <a:gd name="T13" fmla="*/ 31 h 272"/>
                  <a:gd name="T14" fmla="*/ 142 w 236"/>
                  <a:gd name="T15" fmla="*/ 45 h 272"/>
                  <a:gd name="T16" fmla="*/ 157 w 236"/>
                  <a:gd name="T17" fmla="*/ 52 h 272"/>
                  <a:gd name="T18" fmla="*/ 176 w 236"/>
                  <a:gd name="T19" fmla="*/ 55 h 272"/>
                  <a:gd name="T20" fmla="*/ 178 w 236"/>
                  <a:gd name="T21" fmla="*/ 73 h 272"/>
                  <a:gd name="T22" fmla="*/ 181 w 236"/>
                  <a:gd name="T23" fmla="*/ 86 h 272"/>
                  <a:gd name="T24" fmla="*/ 202 w 236"/>
                  <a:gd name="T25" fmla="*/ 87 h 272"/>
                  <a:gd name="T26" fmla="*/ 213 w 236"/>
                  <a:gd name="T27" fmla="*/ 107 h 272"/>
                  <a:gd name="T28" fmla="*/ 227 w 236"/>
                  <a:gd name="T29" fmla="*/ 116 h 272"/>
                  <a:gd name="T30" fmla="*/ 234 w 236"/>
                  <a:gd name="T31" fmla="*/ 133 h 272"/>
                  <a:gd name="T32" fmla="*/ 224 w 236"/>
                  <a:gd name="T33" fmla="*/ 149 h 272"/>
                  <a:gd name="T34" fmla="*/ 214 w 236"/>
                  <a:gd name="T35" fmla="*/ 175 h 272"/>
                  <a:gd name="T36" fmla="*/ 201 w 236"/>
                  <a:gd name="T37" fmla="*/ 183 h 272"/>
                  <a:gd name="T38" fmla="*/ 187 w 236"/>
                  <a:gd name="T39" fmla="*/ 180 h 272"/>
                  <a:gd name="T40" fmla="*/ 172 w 236"/>
                  <a:gd name="T41" fmla="*/ 189 h 272"/>
                  <a:gd name="T42" fmla="*/ 192 w 236"/>
                  <a:gd name="T43" fmla="*/ 196 h 272"/>
                  <a:gd name="T44" fmla="*/ 189 w 236"/>
                  <a:gd name="T45" fmla="*/ 206 h 272"/>
                  <a:gd name="T46" fmla="*/ 178 w 236"/>
                  <a:gd name="T47" fmla="*/ 212 h 272"/>
                  <a:gd name="T48" fmla="*/ 172 w 236"/>
                  <a:gd name="T49" fmla="*/ 228 h 272"/>
                  <a:gd name="T50" fmla="*/ 161 w 236"/>
                  <a:gd name="T51" fmla="*/ 247 h 272"/>
                  <a:gd name="T52" fmla="*/ 164 w 236"/>
                  <a:gd name="T53" fmla="*/ 266 h 272"/>
                  <a:gd name="T54" fmla="*/ 142 w 236"/>
                  <a:gd name="T55" fmla="*/ 272 h 272"/>
                  <a:gd name="T56" fmla="*/ 125 w 236"/>
                  <a:gd name="T57" fmla="*/ 266 h 272"/>
                  <a:gd name="T58" fmla="*/ 119 w 236"/>
                  <a:gd name="T59" fmla="*/ 251 h 272"/>
                  <a:gd name="T60" fmla="*/ 96 w 236"/>
                  <a:gd name="T61" fmla="*/ 239 h 272"/>
                  <a:gd name="T62" fmla="*/ 96 w 236"/>
                  <a:gd name="T63" fmla="*/ 228 h 272"/>
                  <a:gd name="T64" fmla="*/ 96 w 236"/>
                  <a:gd name="T65" fmla="*/ 183 h 272"/>
                  <a:gd name="T66" fmla="*/ 84 w 236"/>
                  <a:gd name="T67" fmla="*/ 171 h 272"/>
                  <a:gd name="T68" fmla="*/ 70 w 236"/>
                  <a:gd name="T69" fmla="*/ 168 h 272"/>
                  <a:gd name="T70" fmla="*/ 52 w 236"/>
                  <a:gd name="T71" fmla="*/ 158 h 272"/>
                  <a:gd name="T72" fmla="*/ 58 w 236"/>
                  <a:gd name="T73" fmla="*/ 134 h 272"/>
                  <a:gd name="T74" fmla="*/ 44 w 236"/>
                  <a:gd name="T75" fmla="*/ 130 h 272"/>
                  <a:gd name="T76" fmla="*/ 29 w 236"/>
                  <a:gd name="T77" fmla="*/ 122 h 272"/>
                  <a:gd name="T78" fmla="*/ 20 w 236"/>
                  <a:gd name="T79" fmla="*/ 110 h 272"/>
                  <a:gd name="T80" fmla="*/ 3 w 236"/>
                  <a:gd name="T81" fmla="*/ 99 h 272"/>
                  <a:gd name="T82" fmla="*/ 5 w 236"/>
                  <a:gd name="T83" fmla="*/ 89 h 272"/>
                  <a:gd name="T84" fmla="*/ 13 w 236"/>
                  <a:gd name="T85" fmla="*/ 79 h 272"/>
                  <a:gd name="T86" fmla="*/ 20 w 236"/>
                  <a:gd name="T87" fmla="*/ 72 h 272"/>
                  <a:gd name="T88" fmla="*/ 34 w 236"/>
                  <a:gd name="T89" fmla="*/ 63 h 272"/>
                  <a:gd name="T90" fmla="*/ 58 w 236"/>
                  <a:gd name="T91" fmla="*/ 58 h 272"/>
                  <a:gd name="T92" fmla="*/ 40 w 236"/>
                  <a:gd name="T93" fmla="*/ 34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6" h="272">
                    <a:moveTo>
                      <a:pt x="43" y="28"/>
                    </a:moveTo>
                    <a:lnTo>
                      <a:pt x="51" y="23"/>
                    </a:lnTo>
                    <a:lnTo>
                      <a:pt x="61" y="25"/>
                    </a:lnTo>
                    <a:lnTo>
                      <a:pt x="61" y="19"/>
                    </a:lnTo>
                    <a:lnTo>
                      <a:pt x="57" y="14"/>
                    </a:lnTo>
                    <a:lnTo>
                      <a:pt x="51" y="13"/>
                    </a:lnTo>
                    <a:lnTo>
                      <a:pt x="54" y="5"/>
                    </a:lnTo>
                    <a:lnTo>
                      <a:pt x="63" y="7"/>
                    </a:lnTo>
                    <a:lnTo>
                      <a:pt x="67" y="0"/>
                    </a:lnTo>
                    <a:lnTo>
                      <a:pt x="70" y="10"/>
                    </a:lnTo>
                    <a:lnTo>
                      <a:pt x="76" y="13"/>
                    </a:lnTo>
                    <a:lnTo>
                      <a:pt x="76" y="19"/>
                    </a:lnTo>
                    <a:lnTo>
                      <a:pt x="82" y="20"/>
                    </a:lnTo>
                    <a:lnTo>
                      <a:pt x="88" y="17"/>
                    </a:lnTo>
                    <a:lnTo>
                      <a:pt x="96" y="17"/>
                    </a:lnTo>
                    <a:lnTo>
                      <a:pt x="102" y="22"/>
                    </a:lnTo>
                    <a:lnTo>
                      <a:pt x="116" y="19"/>
                    </a:lnTo>
                    <a:lnTo>
                      <a:pt x="117" y="25"/>
                    </a:lnTo>
                    <a:lnTo>
                      <a:pt x="110" y="32"/>
                    </a:lnTo>
                    <a:lnTo>
                      <a:pt x="114" y="37"/>
                    </a:lnTo>
                    <a:lnTo>
                      <a:pt x="132" y="31"/>
                    </a:lnTo>
                    <a:lnTo>
                      <a:pt x="132" y="35"/>
                    </a:lnTo>
                    <a:lnTo>
                      <a:pt x="132" y="43"/>
                    </a:lnTo>
                    <a:lnTo>
                      <a:pt x="142" y="45"/>
                    </a:lnTo>
                    <a:lnTo>
                      <a:pt x="158" y="40"/>
                    </a:lnTo>
                    <a:lnTo>
                      <a:pt x="160" y="43"/>
                    </a:lnTo>
                    <a:lnTo>
                      <a:pt x="157" y="52"/>
                    </a:lnTo>
                    <a:lnTo>
                      <a:pt x="164" y="51"/>
                    </a:lnTo>
                    <a:lnTo>
                      <a:pt x="173" y="55"/>
                    </a:lnTo>
                    <a:lnTo>
                      <a:pt x="176" y="55"/>
                    </a:lnTo>
                    <a:lnTo>
                      <a:pt x="178" y="63"/>
                    </a:lnTo>
                    <a:lnTo>
                      <a:pt x="175" y="72"/>
                    </a:lnTo>
                    <a:lnTo>
                      <a:pt x="178" y="73"/>
                    </a:lnTo>
                    <a:lnTo>
                      <a:pt x="175" y="79"/>
                    </a:lnTo>
                    <a:lnTo>
                      <a:pt x="173" y="81"/>
                    </a:lnTo>
                    <a:lnTo>
                      <a:pt x="181" y="86"/>
                    </a:lnTo>
                    <a:lnTo>
                      <a:pt x="187" y="89"/>
                    </a:lnTo>
                    <a:lnTo>
                      <a:pt x="195" y="87"/>
                    </a:lnTo>
                    <a:lnTo>
                      <a:pt x="202" y="87"/>
                    </a:lnTo>
                    <a:lnTo>
                      <a:pt x="208" y="95"/>
                    </a:lnTo>
                    <a:lnTo>
                      <a:pt x="204" y="104"/>
                    </a:lnTo>
                    <a:lnTo>
                      <a:pt x="213" y="107"/>
                    </a:lnTo>
                    <a:lnTo>
                      <a:pt x="211" y="110"/>
                    </a:lnTo>
                    <a:lnTo>
                      <a:pt x="217" y="116"/>
                    </a:lnTo>
                    <a:lnTo>
                      <a:pt x="227" y="116"/>
                    </a:lnTo>
                    <a:lnTo>
                      <a:pt x="225" y="120"/>
                    </a:lnTo>
                    <a:lnTo>
                      <a:pt x="228" y="128"/>
                    </a:lnTo>
                    <a:lnTo>
                      <a:pt x="234" y="133"/>
                    </a:lnTo>
                    <a:lnTo>
                      <a:pt x="236" y="143"/>
                    </a:lnTo>
                    <a:lnTo>
                      <a:pt x="225" y="146"/>
                    </a:lnTo>
                    <a:lnTo>
                      <a:pt x="224" y="149"/>
                    </a:lnTo>
                    <a:lnTo>
                      <a:pt x="225" y="158"/>
                    </a:lnTo>
                    <a:lnTo>
                      <a:pt x="217" y="165"/>
                    </a:lnTo>
                    <a:lnTo>
                      <a:pt x="214" y="175"/>
                    </a:lnTo>
                    <a:lnTo>
                      <a:pt x="214" y="181"/>
                    </a:lnTo>
                    <a:lnTo>
                      <a:pt x="208" y="183"/>
                    </a:lnTo>
                    <a:lnTo>
                      <a:pt x="201" y="183"/>
                    </a:lnTo>
                    <a:lnTo>
                      <a:pt x="195" y="184"/>
                    </a:lnTo>
                    <a:lnTo>
                      <a:pt x="192" y="180"/>
                    </a:lnTo>
                    <a:lnTo>
                      <a:pt x="187" y="180"/>
                    </a:lnTo>
                    <a:lnTo>
                      <a:pt x="181" y="180"/>
                    </a:lnTo>
                    <a:lnTo>
                      <a:pt x="175" y="177"/>
                    </a:lnTo>
                    <a:lnTo>
                      <a:pt x="172" y="189"/>
                    </a:lnTo>
                    <a:lnTo>
                      <a:pt x="181" y="195"/>
                    </a:lnTo>
                    <a:lnTo>
                      <a:pt x="189" y="200"/>
                    </a:lnTo>
                    <a:lnTo>
                      <a:pt x="192" y="196"/>
                    </a:lnTo>
                    <a:lnTo>
                      <a:pt x="195" y="201"/>
                    </a:lnTo>
                    <a:lnTo>
                      <a:pt x="193" y="206"/>
                    </a:lnTo>
                    <a:lnTo>
                      <a:pt x="189" y="206"/>
                    </a:lnTo>
                    <a:lnTo>
                      <a:pt x="187" y="204"/>
                    </a:lnTo>
                    <a:lnTo>
                      <a:pt x="181" y="207"/>
                    </a:lnTo>
                    <a:lnTo>
                      <a:pt x="178" y="212"/>
                    </a:lnTo>
                    <a:lnTo>
                      <a:pt x="178" y="218"/>
                    </a:lnTo>
                    <a:lnTo>
                      <a:pt x="175" y="221"/>
                    </a:lnTo>
                    <a:lnTo>
                      <a:pt x="172" y="228"/>
                    </a:lnTo>
                    <a:lnTo>
                      <a:pt x="170" y="241"/>
                    </a:lnTo>
                    <a:lnTo>
                      <a:pt x="167" y="241"/>
                    </a:lnTo>
                    <a:lnTo>
                      <a:pt x="161" y="247"/>
                    </a:lnTo>
                    <a:lnTo>
                      <a:pt x="161" y="254"/>
                    </a:lnTo>
                    <a:lnTo>
                      <a:pt x="164" y="259"/>
                    </a:lnTo>
                    <a:lnTo>
                      <a:pt x="164" y="266"/>
                    </a:lnTo>
                    <a:lnTo>
                      <a:pt x="157" y="268"/>
                    </a:lnTo>
                    <a:lnTo>
                      <a:pt x="157" y="272"/>
                    </a:lnTo>
                    <a:lnTo>
                      <a:pt x="142" y="272"/>
                    </a:lnTo>
                    <a:lnTo>
                      <a:pt x="139" y="272"/>
                    </a:lnTo>
                    <a:lnTo>
                      <a:pt x="132" y="269"/>
                    </a:lnTo>
                    <a:lnTo>
                      <a:pt x="125" y="266"/>
                    </a:lnTo>
                    <a:lnTo>
                      <a:pt x="122" y="262"/>
                    </a:lnTo>
                    <a:lnTo>
                      <a:pt x="122" y="259"/>
                    </a:lnTo>
                    <a:lnTo>
                      <a:pt x="119" y="251"/>
                    </a:lnTo>
                    <a:lnTo>
                      <a:pt x="102" y="251"/>
                    </a:lnTo>
                    <a:lnTo>
                      <a:pt x="102" y="247"/>
                    </a:lnTo>
                    <a:lnTo>
                      <a:pt x="96" y="239"/>
                    </a:lnTo>
                    <a:lnTo>
                      <a:pt x="99" y="238"/>
                    </a:lnTo>
                    <a:lnTo>
                      <a:pt x="95" y="233"/>
                    </a:lnTo>
                    <a:lnTo>
                      <a:pt x="96" y="228"/>
                    </a:lnTo>
                    <a:lnTo>
                      <a:pt x="93" y="225"/>
                    </a:lnTo>
                    <a:lnTo>
                      <a:pt x="90" y="203"/>
                    </a:lnTo>
                    <a:lnTo>
                      <a:pt x="96" y="183"/>
                    </a:lnTo>
                    <a:lnTo>
                      <a:pt x="91" y="183"/>
                    </a:lnTo>
                    <a:lnTo>
                      <a:pt x="84" y="174"/>
                    </a:lnTo>
                    <a:lnTo>
                      <a:pt x="84" y="171"/>
                    </a:lnTo>
                    <a:lnTo>
                      <a:pt x="81" y="166"/>
                    </a:lnTo>
                    <a:lnTo>
                      <a:pt x="76" y="166"/>
                    </a:lnTo>
                    <a:lnTo>
                      <a:pt x="70" y="168"/>
                    </a:lnTo>
                    <a:lnTo>
                      <a:pt x="64" y="168"/>
                    </a:lnTo>
                    <a:lnTo>
                      <a:pt x="57" y="163"/>
                    </a:lnTo>
                    <a:lnTo>
                      <a:pt x="52" y="158"/>
                    </a:lnTo>
                    <a:lnTo>
                      <a:pt x="58" y="148"/>
                    </a:lnTo>
                    <a:lnTo>
                      <a:pt x="60" y="140"/>
                    </a:lnTo>
                    <a:lnTo>
                      <a:pt x="58" y="134"/>
                    </a:lnTo>
                    <a:lnTo>
                      <a:pt x="46" y="137"/>
                    </a:lnTo>
                    <a:lnTo>
                      <a:pt x="47" y="133"/>
                    </a:lnTo>
                    <a:lnTo>
                      <a:pt x="44" y="130"/>
                    </a:lnTo>
                    <a:lnTo>
                      <a:pt x="34" y="136"/>
                    </a:lnTo>
                    <a:lnTo>
                      <a:pt x="28" y="128"/>
                    </a:lnTo>
                    <a:lnTo>
                      <a:pt x="29" y="122"/>
                    </a:lnTo>
                    <a:lnTo>
                      <a:pt x="25" y="120"/>
                    </a:lnTo>
                    <a:lnTo>
                      <a:pt x="26" y="116"/>
                    </a:lnTo>
                    <a:lnTo>
                      <a:pt x="20" y="110"/>
                    </a:lnTo>
                    <a:lnTo>
                      <a:pt x="22" y="105"/>
                    </a:lnTo>
                    <a:lnTo>
                      <a:pt x="11" y="107"/>
                    </a:lnTo>
                    <a:lnTo>
                      <a:pt x="3" y="99"/>
                    </a:lnTo>
                    <a:lnTo>
                      <a:pt x="2" y="96"/>
                    </a:lnTo>
                    <a:lnTo>
                      <a:pt x="0" y="92"/>
                    </a:lnTo>
                    <a:lnTo>
                      <a:pt x="5" y="89"/>
                    </a:lnTo>
                    <a:lnTo>
                      <a:pt x="3" y="84"/>
                    </a:lnTo>
                    <a:lnTo>
                      <a:pt x="7" y="76"/>
                    </a:lnTo>
                    <a:lnTo>
                      <a:pt x="13" y="79"/>
                    </a:lnTo>
                    <a:lnTo>
                      <a:pt x="16" y="76"/>
                    </a:lnTo>
                    <a:lnTo>
                      <a:pt x="14" y="72"/>
                    </a:lnTo>
                    <a:lnTo>
                      <a:pt x="20" y="72"/>
                    </a:lnTo>
                    <a:lnTo>
                      <a:pt x="23" y="67"/>
                    </a:lnTo>
                    <a:lnTo>
                      <a:pt x="26" y="60"/>
                    </a:lnTo>
                    <a:lnTo>
                      <a:pt x="34" y="63"/>
                    </a:lnTo>
                    <a:lnTo>
                      <a:pt x="38" y="63"/>
                    </a:lnTo>
                    <a:lnTo>
                      <a:pt x="43" y="58"/>
                    </a:lnTo>
                    <a:lnTo>
                      <a:pt x="58" y="58"/>
                    </a:lnTo>
                    <a:lnTo>
                      <a:pt x="58" y="40"/>
                    </a:lnTo>
                    <a:lnTo>
                      <a:pt x="52" y="38"/>
                    </a:lnTo>
                    <a:lnTo>
                      <a:pt x="40" y="34"/>
                    </a:lnTo>
                    <a:lnTo>
                      <a:pt x="43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49" name="Freeform 5703">
                <a:extLst>
                  <a:ext uri="{FF2B5EF4-FFF2-40B4-BE49-F238E27FC236}">
                    <a16:creationId xmlns:a16="http://schemas.microsoft.com/office/drawing/2014/main" id="{FD03BEF1-3A31-C7BB-06F8-BD5D72C9E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900"/>
                <a:ext cx="117" cy="136"/>
              </a:xfrm>
              <a:custGeom>
                <a:avLst/>
                <a:gdLst>
                  <a:gd name="T0" fmla="*/ 61 w 236"/>
                  <a:gd name="T1" fmla="*/ 25 h 272"/>
                  <a:gd name="T2" fmla="*/ 51 w 236"/>
                  <a:gd name="T3" fmla="*/ 13 h 272"/>
                  <a:gd name="T4" fmla="*/ 67 w 236"/>
                  <a:gd name="T5" fmla="*/ 0 h 272"/>
                  <a:gd name="T6" fmla="*/ 76 w 236"/>
                  <a:gd name="T7" fmla="*/ 19 h 272"/>
                  <a:gd name="T8" fmla="*/ 96 w 236"/>
                  <a:gd name="T9" fmla="*/ 17 h 272"/>
                  <a:gd name="T10" fmla="*/ 117 w 236"/>
                  <a:gd name="T11" fmla="*/ 25 h 272"/>
                  <a:gd name="T12" fmla="*/ 132 w 236"/>
                  <a:gd name="T13" fmla="*/ 31 h 272"/>
                  <a:gd name="T14" fmla="*/ 142 w 236"/>
                  <a:gd name="T15" fmla="*/ 45 h 272"/>
                  <a:gd name="T16" fmla="*/ 157 w 236"/>
                  <a:gd name="T17" fmla="*/ 52 h 272"/>
                  <a:gd name="T18" fmla="*/ 176 w 236"/>
                  <a:gd name="T19" fmla="*/ 55 h 272"/>
                  <a:gd name="T20" fmla="*/ 178 w 236"/>
                  <a:gd name="T21" fmla="*/ 73 h 272"/>
                  <a:gd name="T22" fmla="*/ 181 w 236"/>
                  <a:gd name="T23" fmla="*/ 86 h 272"/>
                  <a:gd name="T24" fmla="*/ 202 w 236"/>
                  <a:gd name="T25" fmla="*/ 87 h 272"/>
                  <a:gd name="T26" fmla="*/ 213 w 236"/>
                  <a:gd name="T27" fmla="*/ 107 h 272"/>
                  <a:gd name="T28" fmla="*/ 227 w 236"/>
                  <a:gd name="T29" fmla="*/ 116 h 272"/>
                  <a:gd name="T30" fmla="*/ 234 w 236"/>
                  <a:gd name="T31" fmla="*/ 133 h 272"/>
                  <a:gd name="T32" fmla="*/ 224 w 236"/>
                  <a:gd name="T33" fmla="*/ 149 h 272"/>
                  <a:gd name="T34" fmla="*/ 214 w 236"/>
                  <a:gd name="T35" fmla="*/ 175 h 272"/>
                  <a:gd name="T36" fmla="*/ 201 w 236"/>
                  <a:gd name="T37" fmla="*/ 183 h 272"/>
                  <a:gd name="T38" fmla="*/ 187 w 236"/>
                  <a:gd name="T39" fmla="*/ 180 h 272"/>
                  <a:gd name="T40" fmla="*/ 172 w 236"/>
                  <a:gd name="T41" fmla="*/ 189 h 272"/>
                  <a:gd name="T42" fmla="*/ 192 w 236"/>
                  <a:gd name="T43" fmla="*/ 196 h 272"/>
                  <a:gd name="T44" fmla="*/ 189 w 236"/>
                  <a:gd name="T45" fmla="*/ 206 h 272"/>
                  <a:gd name="T46" fmla="*/ 178 w 236"/>
                  <a:gd name="T47" fmla="*/ 212 h 272"/>
                  <a:gd name="T48" fmla="*/ 172 w 236"/>
                  <a:gd name="T49" fmla="*/ 228 h 272"/>
                  <a:gd name="T50" fmla="*/ 161 w 236"/>
                  <a:gd name="T51" fmla="*/ 247 h 272"/>
                  <a:gd name="T52" fmla="*/ 164 w 236"/>
                  <a:gd name="T53" fmla="*/ 266 h 272"/>
                  <a:gd name="T54" fmla="*/ 142 w 236"/>
                  <a:gd name="T55" fmla="*/ 272 h 272"/>
                  <a:gd name="T56" fmla="*/ 125 w 236"/>
                  <a:gd name="T57" fmla="*/ 266 h 272"/>
                  <a:gd name="T58" fmla="*/ 119 w 236"/>
                  <a:gd name="T59" fmla="*/ 251 h 272"/>
                  <a:gd name="T60" fmla="*/ 96 w 236"/>
                  <a:gd name="T61" fmla="*/ 239 h 272"/>
                  <a:gd name="T62" fmla="*/ 96 w 236"/>
                  <a:gd name="T63" fmla="*/ 228 h 272"/>
                  <a:gd name="T64" fmla="*/ 96 w 236"/>
                  <a:gd name="T65" fmla="*/ 183 h 272"/>
                  <a:gd name="T66" fmla="*/ 84 w 236"/>
                  <a:gd name="T67" fmla="*/ 171 h 272"/>
                  <a:gd name="T68" fmla="*/ 70 w 236"/>
                  <a:gd name="T69" fmla="*/ 168 h 272"/>
                  <a:gd name="T70" fmla="*/ 52 w 236"/>
                  <a:gd name="T71" fmla="*/ 158 h 272"/>
                  <a:gd name="T72" fmla="*/ 58 w 236"/>
                  <a:gd name="T73" fmla="*/ 134 h 272"/>
                  <a:gd name="T74" fmla="*/ 44 w 236"/>
                  <a:gd name="T75" fmla="*/ 130 h 272"/>
                  <a:gd name="T76" fmla="*/ 29 w 236"/>
                  <a:gd name="T77" fmla="*/ 122 h 272"/>
                  <a:gd name="T78" fmla="*/ 20 w 236"/>
                  <a:gd name="T79" fmla="*/ 110 h 272"/>
                  <a:gd name="T80" fmla="*/ 3 w 236"/>
                  <a:gd name="T81" fmla="*/ 99 h 272"/>
                  <a:gd name="T82" fmla="*/ 5 w 236"/>
                  <a:gd name="T83" fmla="*/ 89 h 272"/>
                  <a:gd name="T84" fmla="*/ 13 w 236"/>
                  <a:gd name="T85" fmla="*/ 79 h 272"/>
                  <a:gd name="T86" fmla="*/ 20 w 236"/>
                  <a:gd name="T87" fmla="*/ 72 h 272"/>
                  <a:gd name="T88" fmla="*/ 34 w 236"/>
                  <a:gd name="T89" fmla="*/ 63 h 272"/>
                  <a:gd name="T90" fmla="*/ 58 w 236"/>
                  <a:gd name="T91" fmla="*/ 58 h 272"/>
                  <a:gd name="T92" fmla="*/ 40 w 236"/>
                  <a:gd name="T93" fmla="*/ 34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6" h="272">
                    <a:moveTo>
                      <a:pt x="43" y="28"/>
                    </a:moveTo>
                    <a:lnTo>
                      <a:pt x="51" y="23"/>
                    </a:lnTo>
                    <a:lnTo>
                      <a:pt x="61" y="25"/>
                    </a:lnTo>
                    <a:lnTo>
                      <a:pt x="61" y="19"/>
                    </a:lnTo>
                    <a:lnTo>
                      <a:pt x="57" y="14"/>
                    </a:lnTo>
                    <a:lnTo>
                      <a:pt x="51" y="13"/>
                    </a:lnTo>
                    <a:lnTo>
                      <a:pt x="54" y="5"/>
                    </a:lnTo>
                    <a:lnTo>
                      <a:pt x="63" y="7"/>
                    </a:lnTo>
                    <a:lnTo>
                      <a:pt x="67" y="0"/>
                    </a:lnTo>
                    <a:lnTo>
                      <a:pt x="70" y="10"/>
                    </a:lnTo>
                    <a:lnTo>
                      <a:pt x="76" y="13"/>
                    </a:lnTo>
                    <a:lnTo>
                      <a:pt x="76" y="19"/>
                    </a:lnTo>
                    <a:lnTo>
                      <a:pt x="82" y="20"/>
                    </a:lnTo>
                    <a:lnTo>
                      <a:pt x="88" y="17"/>
                    </a:lnTo>
                    <a:lnTo>
                      <a:pt x="96" y="17"/>
                    </a:lnTo>
                    <a:lnTo>
                      <a:pt x="102" y="22"/>
                    </a:lnTo>
                    <a:lnTo>
                      <a:pt x="116" y="19"/>
                    </a:lnTo>
                    <a:lnTo>
                      <a:pt x="117" y="25"/>
                    </a:lnTo>
                    <a:lnTo>
                      <a:pt x="110" y="32"/>
                    </a:lnTo>
                    <a:lnTo>
                      <a:pt x="114" y="37"/>
                    </a:lnTo>
                    <a:lnTo>
                      <a:pt x="132" y="31"/>
                    </a:lnTo>
                    <a:lnTo>
                      <a:pt x="132" y="35"/>
                    </a:lnTo>
                    <a:lnTo>
                      <a:pt x="132" y="43"/>
                    </a:lnTo>
                    <a:lnTo>
                      <a:pt x="142" y="45"/>
                    </a:lnTo>
                    <a:lnTo>
                      <a:pt x="158" y="40"/>
                    </a:lnTo>
                    <a:lnTo>
                      <a:pt x="160" y="43"/>
                    </a:lnTo>
                    <a:lnTo>
                      <a:pt x="157" y="52"/>
                    </a:lnTo>
                    <a:lnTo>
                      <a:pt x="164" y="51"/>
                    </a:lnTo>
                    <a:lnTo>
                      <a:pt x="173" y="55"/>
                    </a:lnTo>
                    <a:lnTo>
                      <a:pt x="176" y="55"/>
                    </a:lnTo>
                    <a:lnTo>
                      <a:pt x="178" y="63"/>
                    </a:lnTo>
                    <a:lnTo>
                      <a:pt x="175" y="72"/>
                    </a:lnTo>
                    <a:lnTo>
                      <a:pt x="178" y="73"/>
                    </a:lnTo>
                    <a:lnTo>
                      <a:pt x="175" y="79"/>
                    </a:lnTo>
                    <a:lnTo>
                      <a:pt x="173" y="81"/>
                    </a:lnTo>
                    <a:lnTo>
                      <a:pt x="181" y="86"/>
                    </a:lnTo>
                    <a:lnTo>
                      <a:pt x="187" y="89"/>
                    </a:lnTo>
                    <a:lnTo>
                      <a:pt x="195" y="87"/>
                    </a:lnTo>
                    <a:lnTo>
                      <a:pt x="202" y="87"/>
                    </a:lnTo>
                    <a:lnTo>
                      <a:pt x="208" y="95"/>
                    </a:lnTo>
                    <a:lnTo>
                      <a:pt x="204" y="104"/>
                    </a:lnTo>
                    <a:lnTo>
                      <a:pt x="213" y="107"/>
                    </a:lnTo>
                    <a:lnTo>
                      <a:pt x="211" y="110"/>
                    </a:lnTo>
                    <a:lnTo>
                      <a:pt x="217" y="116"/>
                    </a:lnTo>
                    <a:lnTo>
                      <a:pt x="227" y="116"/>
                    </a:lnTo>
                    <a:lnTo>
                      <a:pt x="225" y="120"/>
                    </a:lnTo>
                    <a:lnTo>
                      <a:pt x="228" y="128"/>
                    </a:lnTo>
                    <a:lnTo>
                      <a:pt x="234" y="133"/>
                    </a:lnTo>
                    <a:lnTo>
                      <a:pt x="236" y="143"/>
                    </a:lnTo>
                    <a:lnTo>
                      <a:pt x="225" y="146"/>
                    </a:lnTo>
                    <a:lnTo>
                      <a:pt x="224" y="149"/>
                    </a:lnTo>
                    <a:lnTo>
                      <a:pt x="225" y="158"/>
                    </a:lnTo>
                    <a:lnTo>
                      <a:pt x="217" y="165"/>
                    </a:lnTo>
                    <a:lnTo>
                      <a:pt x="214" y="175"/>
                    </a:lnTo>
                    <a:lnTo>
                      <a:pt x="214" y="181"/>
                    </a:lnTo>
                    <a:lnTo>
                      <a:pt x="208" y="183"/>
                    </a:lnTo>
                    <a:lnTo>
                      <a:pt x="201" y="183"/>
                    </a:lnTo>
                    <a:lnTo>
                      <a:pt x="195" y="184"/>
                    </a:lnTo>
                    <a:lnTo>
                      <a:pt x="192" y="180"/>
                    </a:lnTo>
                    <a:lnTo>
                      <a:pt x="187" y="180"/>
                    </a:lnTo>
                    <a:lnTo>
                      <a:pt x="181" y="180"/>
                    </a:lnTo>
                    <a:lnTo>
                      <a:pt x="175" y="177"/>
                    </a:lnTo>
                    <a:lnTo>
                      <a:pt x="172" y="189"/>
                    </a:lnTo>
                    <a:lnTo>
                      <a:pt x="181" y="195"/>
                    </a:lnTo>
                    <a:lnTo>
                      <a:pt x="189" y="200"/>
                    </a:lnTo>
                    <a:lnTo>
                      <a:pt x="192" y="196"/>
                    </a:lnTo>
                    <a:lnTo>
                      <a:pt x="195" y="201"/>
                    </a:lnTo>
                    <a:lnTo>
                      <a:pt x="193" y="206"/>
                    </a:lnTo>
                    <a:lnTo>
                      <a:pt x="189" y="206"/>
                    </a:lnTo>
                    <a:lnTo>
                      <a:pt x="187" y="204"/>
                    </a:lnTo>
                    <a:lnTo>
                      <a:pt x="181" y="207"/>
                    </a:lnTo>
                    <a:lnTo>
                      <a:pt x="178" y="212"/>
                    </a:lnTo>
                    <a:lnTo>
                      <a:pt x="178" y="218"/>
                    </a:lnTo>
                    <a:lnTo>
                      <a:pt x="175" y="221"/>
                    </a:lnTo>
                    <a:lnTo>
                      <a:pt x="172" y="228"/>
                    </a:lnTo>
                    <a:lnTo>
                      <a:pt x="170" y="241"/>
                    </a:lnTo>
                    <a:lnTo>
                      <a:pt x="167" y="241"/>
                    </a:lnTo>
                    <a:lnTo>
                      <a:pt x="161" y="247"/>
                    </a:lnTo>
                    <a:lnTo>
                      <a:pt x="161" y="254"/>
                    </a:lnTo>
                    <a:lnTo>
                      <a:pt x="164" y="259"/>
                    </a:lnTo>
                    <a:lnTo>
                      <a:pt x="164" y="266"/>
                    </a:lnTo>
                    <a:lnTo>
                      <a:pt x="157" y="268"/>
                    </a:lnTo>
                    <a:lnTo>
                      <a:pt x="157" y="272"/>
                    </a:lnTo>
                    <a:lnTo>
                      <a:pt x="142" y="272"/>
                    </a:lnTo>
                    <a:lnTo>
                      <a:pt x="139" y="272"/>
                    </a:lnTo>
                    <a:lnTo>
                      <a:pt x="132" y="269"/>
                    </a:lnTo>
                    <a:lnTo>
                      <a:pt x="125" y="266"/>
                    </a:lnTo>
                    <a:lnTo>
                      <a:pt x="122" y="262"/>
                    </a:lnTo>
                    <a:lnTo>
                      <a:pt x="122" y="259"/>
                    </a:lnTo>
                    <a:lnTo>
                      <a:pt x="119" y="251"/>
                    </a:lnTo>
                    <a:lnTo>
                      <a:pt x="102" y="251"/>
                    </a:lnTo>
                    <a:lnTo>
                      <a:pt x="102" y="247"/>
                    </a:lnTo>
                    <a:lnTo>
                      <a:pt x="96" y="239"/>
                    </a:lnTo>
                    <a:lnTo>
                      <a:pt x="99" y="238"/>
                    </a:lnTo>
                    <a:lnTo>
                      <a:pt x="95" y="233"/>
                    </a:lnTo>
                    <a:lnTo>
                      <a:pt x="96" y="228"/>
                    </a:lnTo>
                    <a:lnTo>
                      <a:pt x="93" y="225"/>
                    </a:lnTo>
                    <a:lnTo>
                      <a:pt x="90" y="203"/>
                    </a:lnTo>
                    <a:lnTo>
                      <a:pt x="96" y="183"/>
                    </a:lnTo>
                    <a:lnTo>
                      <a:pt x="91" y="183"/>
                    </a:lnTo>
                    <a:lnTo>
                      <a:pt x="84" y="174"/>
                    </a:lnTo>
                    <a:lnTo>
                      <a:pt x="84" y="171"/>
                    </a:lnTo>
                    <a:lnTo>
                      <a:pt x="81" y="166"/>
                    </a:lnTo>
                    <a:lnTo>
                      <a:pt x="76" y="166"/>
                    </a:lnTo>
                    <a:lnTo>
                      <a:pt x="70" y="168"/>
                    </a:lnTo>
                    <a:lnTo>
                      <a:pt x="64" y="168"/>
                    </a:lnTo>
                    <a:lnTo>
                      <a:pt x="57" y="163"/>
                    </a:lnTo>
                    <a:lnTo>
                      <a:pt x="52" y="158"/>
                    </a:lnTo>
                    <a:lnTo>
                      <a:pt x="58" y="148"/>
                    </a:lnTo>
                    <a:lnTo>
                      <a:pt x="60" y="140"/>
                    </a:lnTo>
                    <a:lnTo>
                      <a:pt x="58" y="134"/>
                    </a:lnTo>
                    <a:lnTo>
                      <a:pt x="46" y="137"/>
                    </a:lnTo>
                    <a:lnTo>
                      <a:pt x="47" y="133"/>
                    </a:lnTo>
                    <a:lnTo>
                      <a:pt x="44" y="130"/>
                    </a:lnTo>
                    <a:lnTo>
                      <a:pt x="34" y="136"/>
                    </a:lnTo>
                    <a:lnTo>
                      <a:pt x="28" y="128"/>
                    </a:lnTo>
                    <a:lnTo>
                      <a:pt x="29" y="122"/>
                    </a:lnTo>
                    <a:lnTo>
                      <a:pt x="25" y="120"/>
                    </a:lnTo>
                    <a:lnTo>
                      <a:pt x="26" y="116"/>
                    </a:lnTo>
                    <a:lnTo>
                      <a:pt x="20" y="110"/>
                    </a:lnTo>
                    <a:lnTo>
                      <a:pt x="22" y="105"/>
                    </a:lnTo>
                    <a:lnTo>
                      <a:pt x="11" y="107"/>
                    </a:lnTo>
                    <a:lnTo>
                      <a:pt x="3" y="99"/>
                    </a:lnTo>
                    <a:lnTo>
                      <a:pt x="2" y="96"/>
                    </a:lnTo>
                    <a:lnTo>
                      <a:pt x="0" y="92"/>
                    </a:lnTo>
                    <a:lnTo>
                      <a:pt x="5" y="89"/>
                    </a:lnTo>
                    <a:lnTo>
                      <a:pt x="3" y="84"/>
                    </a:lnTo>
                    <a:lnTo>
                      <a:pt x="7" y="76"/>
                    </a:lnTo>
                    <a:lnTo>
                      <a:pt x="13" y="79"/>
                    </a:lnTo>
                    <a:lnTo>
                      <a:pt x="16" y="76"/>
                    </a:lnTo>
                    <a:lnTo>
                      <a:pt x="14" y="72"/>
                    </a:lnTo>
                    <a:lnTo>
                      <a:pt x="20" y="72"/>
                    </a:lnTo>
                    <a:lnTo>
                      <a:pt x="23" y="67"/>
                    </a:lnTo>
                    <a:lnTo>
                      <a:pt x="26" y="60"/>
                    </a:lnTo>
                    <a:lnTo>
                      <a:pt x="34" y="63"/>
                    </a:lnTo>
                    <a:lnTo>
                      <a:pt x="38" y="63"/>
                    </a:lnTo>
                    <a:lnTo>
                      <a:pt x="43" y="58"/>
                    </a:lnTo>
                    <a:lnTo>
                      <a:pt x="58" y="58"/>
                    </a:lnTo>
                    <a:lnTo>
                      <a:pt x="58" y="40"/>
                    </a:lnTo>
                    <a:lnTo>
                      <a:pt x="52" y="38"/>
                    </a:lnTo>
                    <a:lnTo>
                      <a:pt x="40" y="34"/>
                    </a:lnTo>
                    <a:lnTo>
                      <a:pt x="43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0" name="Freeform 5704">
                <a:extLst>
                  <a:ext uri="{FF2B5EF4-FFF2-40B4-BE49-F238E27FC236}">
                    <a16:creationId xmlns:a16="http://schemas.microsoft.com/office/drawing/2014/main" id="{68BD07DB-E175-5395-B3B0-3D3B9EECB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822"/>
                <a:ext cx="50" cy="38"/>
              </a:xfrm>
              <a:custGeom>
                <a:avLst/>
                <a:gdLst>
                  <a:gd name="T0" fmla="*/ 47 w 100"/>
                  <a:gd name="T1" fmla="*/ 3 h 76"/>
                  <a:gd name="T2" fmla="*/ 41 w 100"/>
                  <a:gd name="T3" fmla="*/ 10 h 76"/>
                  <a:gd name="T4" fmla="*/ 36 w 100"/>
                  <a:gd name="T5" fmla="*/ 19 h 76"/>
                  <a:gd name="T6" fmla="*/ 35 w 100"/>
                  <a:gd name="T7" fmla="*/ 23 h 76"/>
                  <a:gd name="T8" fmla="*/ 27 w 100"/>
                  <a:gd name="T9" fmla="*/ 22 h 76"/>
                  <a:gd name="T10" fmla="*/ 24 w 100"/>
                  <a:gd name="T11" fmla="*/ 23 h 76"/>
                  <a:gd name="T12" fmla="*/ 19 w 100"/>
                  <a:gd name="T13" fmla="*/ 28 h 76"/>
                  <a:gd name="T14" fmla="*/ 13 w 100"/>
                  <a:gd name="T15" fmla="*/ 31 h 76"/>
                  <a:gd name="T16" fmla="*/ 10 w 100"/>
                  <a:gd name="T17" fmla="*/ 37 h 76"/>
                  <a:gd name="T18" fmla="*/ 16 w 100"/>
                  <a:gd name="T19" fmla="*/ 46 h 76"/>
                  <a:gd name="T20" fmla="*/ 18 w 100"/>
                  <a:gd name="T21" fmla="*/ 52 h 76"/>
                  <a:gd name="T22" fmla="*/ 13 w 100"/>
                  <a:gd name="T23" fmla="*/ 52 h 76"/>
                  <a:gd name="T24" fmla="*/ 4 w 100"/>
                  <a:gd name="T25" fmla="*/ 58 h 76"/>
                  <a:gd name="T26" fmla="*/ 4 w 100"/>
                  <a:gd name="T27" fmla="*/ 63 h 76"/>
                  <a:gd name="T28" fmla="*/ 0 w 100"/>
                  <a:gd name="T29" fmla="*/ 69 h 76"/>
                  <a:gd name="T30" fmla="*/ 7 w 100"/>
                  <a:gd name="T31" fmla="*/ 76 h 76"/>
                  <a:gd name="T32" fmla="*/ 6 w 100"/>
                  <a:gd name="T33" fmla="*/ 73 h 76"/>
                  <a:gd name="T34" fmla="*/ 10 w 100"/>
                  <a:gd name="T35" fmla="*/ 67 h 76"/>
                  <a:gd name="T36" fmla="*/ 16 w 100"/>
                  <a:gd name="T37" fmla="*/ 66 h 76"/>
                  <a:gd name="T38" fmla="*/ 19 w 100"/>
                  <a:gd name="T39" fmla="*/ 58 h 76"/>
                  <a:gd name="T40" fmla="*/ 23 w 100"/>
                  <a:gd name="T41" fmla="*/ 60 h 76"/>
                  <a:gd name="T42" fmla="*/ 24 w 100"/>
                  <a:gd name="T43" fmla="*/ 55 h 76"/>
                  <a:gd name="T44" fmla="*/ 29 w 100"/>
                  <a:gd name="T45" fmla="*/ 55 h 76"/>
                  <a:gd name="T46" fmla="*/ 30 w 100"/>
                  <a:gd name="T47" fmla="*/ 52 h 76"/>
                  <a:gd name="T48" fmla="*/ 38 w 100"/>
                  <a:gd name="T49" fmla="*/ 49 h 76"/>
                  <a:gd name="T50" fmla="*/ 41 w 100"/>
                  <a:gd name="T51" fmla="*/ 43 h 76"/>
                  <a:gd name="T52" fmla="*/ 41 w 100"/>
                  <a:gd name="T53" fmla="*/ 38 h 76"/>
                  <a:gd name="T54" fmla="*/ 45 w 100"/>
                  <a:gd name="T55" fmla="*/ 32 h 76"/>
                  <a:gd name="T56" fmla="*/ 48 w 100"/>
                  <a:gd name="T57" fmla="*/ 28 h 76"/>
                  <a:gd name="T58" fmla="*/ 47 w 100"/>
                  <a:gd name="T59" fmla="*/ 19 h 76"/>
                  <a:gd name="T60" fmla="*/ 54 w 100"/>
                  <a:gd name="T61" fmla="*/ 11 h 76"/>
                  <a:gd name="T62" fmla="*/ 53 w 100"/>
                  <a:gd name="T63" fmla="*/ 3 h 76"/>
                  <a:gd name="T64" fmla="*/ 65 w 100"/>
                  <a:gd name="T65" fmla="*/ 6 h 76"/>
                  <a:gd name="T66" fmla="*/ 73 w 100"/>
                  <a:gd name="T67" fmla="*/ 2 h 76"/>
                  <a:gd name="T68" fmla="*/ 83 w 100"/>
                  <a:gd name="T69" fmla="*/ 2 h 76"/>
                  <a:gd name="T70" fmla="*/ 91 w 100"/>
                  <a:gd name="T71" fmla="*/ 6 h 76"/>
                  <a:gd name="T72" fmla="*/ 97 w 100"/>
                  <a:gd name="T73" fmla="*/ 13 h 76"/>
                  <a:gd name="T74" fmla="*/ 98 w 100"/>
                  <a:gd name="T75" fmla="*/ 20 h 76"/>
                  <a:gd name="T76" fmla="*/ 100 w 100"/>
                  <a:gd name="T77" fmla="*/ 20 h 76"/>
                  <a:gd name="T78" fmla="*/ 100 w 100"/>
                  <a:gd name="T79" fmla="*/ 13 h 76"/>
                  <a:gd name="T80" fmla="*/ 94 w 100"/>
                  <a:gd name="T81" fmla="*/ 6 h 76"/>
                  <a:gd name="T82" fmla="*/ 89 w 100"/>
                  <a:gd name="T83" fmla="*/ 3 h 76"/>
                  <a:gd name="T84" fmla="*/ 74 w 100"/>
                  <a:gd name="T85" fmla="*/ 0 h 76"/>
                  <a:gd name="T86" fmla="*/ 53 w 100"/>
                  <a:gd name="T87" fmla="*/ 0 h 76"/>
                  <a:gd name="T88" fmla="*/ 47 w 100"/>
                  <a:gd name="T89" fmla="*/ 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0" h="76">
                    <a:moveTo>
                      <a:pt x="47" y="3"/>
                    </a:moveTo>
                    <a:lnTo>
                      <a:pt x="41" y="10"/>
                    </a:lnTo>
                    <a:lnTo>
                      <a:pt x="36" y="19"/>
                    </a:lnTo>
                    <a:lnTo>
                      <a:pt x="35" y="23"/>
                    </a:lnTo>
                    <a:lnTo>
                      <a:pt x="27" y="22"/>
                    </a:lnTo>
                    <a:lnTo>
                      <a:pt x="24" y="23"/>
                    </a:lnTo>
                    <a:lnTo>
                      <a:pt x="19" y="28"/>
                    </a:lnTo>
                    <a:lnTo>
                      <a:pt x="13" y="31"/>
                    </a:lnTo>
                    <a:lnTo>
                      <a:pt x="10" y="37"/>
                    </a:lnTo>
                    <a:lnTo>
                      <a:pt x="16" y="46"/>
                    </a:lnTo>
                    <a:lnTo>
                      <a:pt x="18" y="52"/>
                    </a:lnTo>
                    <a:lnTo>
                      <a:pt x="13" y="52"/>
                    </a:lnTo>
                    <a:lnTo>
                      <a:pt x="4" y="58"/>
                    </a:lnTo>
                    <a:lnTo>
                      <a:pt x="4" y="63"/>
                    </a:lnTo>
                    <a:lnTo>
                      <a:pt x="0" y="69"/>
                    </a:lnTo>
                    <a:lnTo>
                      <a:pt x="7" y="76"/>
                    </a:lnTo>
                    <a:lnTo>
                      <a:pt x="6" y="73"/>
                    </a:lnTo>
                    <a:lnTo>
                      <a:pt x="10" y="67"/>
                    </a:lnTo>
                    <a:lnTo>
                      <a:pt x="16" y="66"/>
                    </a:lnTo>
                    <a:lnTo>
                      <a:pt x="19" y="58"/>
                    </a:lnTo>
                    <a:lnTo>
                      <a:pt x="23" y="60"/>
                    </a:lnTo>
                    <a:lnTo>
                      <a:pt x="24" y="55"/>
                    </a:lnTo>
                    <a:lnTo>
                      <a:pt x="29" y="55"/>
                    </a:lnTo>
                    <a:lnTo>
                      <a:pt x="30" y="52"/>
                    </a:lnTo>
                    <a:lnTo>
                      <a:pt x="38" y="49"/>
                    </a:lnTo>
                    <a:lnTo>
                      <a:pt x="41" y="43"/>
                    </a:lnTo>
                    <a:lnTo>
                      <a:pt x="41" y="38"/>
                    </a:lnTo>
                    <a:lnTo>
                      <a:pt x="45" y="32"/>
                    </a:lnTo>
                    <a:lnTo>
                      <a:pt x="48" y="28"/>
                    </a:lnTo>
                    <a:lnTo>
                      <a:pt x="47" y="19"/>
                    </a:lnTo>
                    <a:lnTo>
                      <a:pt x="54" y="11"/>
                    </a:lnTo>
                    <a:lnTo>
                      <a:pt x="53" y="3"/>
                    </a:lnTo>
                    <a:lnTo>
                      <a:pt x="65" y="6"/>
                    </a:lnTo>
                    <a:lnTo>
                      <a:pt x="73" y="2"/>
                    </a:lnTo>
                    <a:lnTo>
                      <a:pt x="83" y="2"/>
                    </a:lnTo>
                    <a:lnTo>
                      <a:pt x="91" y="6"/>
                    </a:lnTo>
                    <a:lnTo>
                      <a:pt x="97" y="13"/>
                    </a:lnTo>
                    <a:lnTo>
                      <a:pt x="98" y="20"/>
                    </a:lnTo>
                    <a:lnTo>
                      <a:pt x="100" y="20"/>
                    </a:lnTo>
                    <a:lnTo>
                      <a:pt x="100" y="13"/>
                    </a:lnTo>
                    <a:lnTo>
                      <a:pt x="94" y="6"/>
                    </a:lnTo>
                    <a:lnTo>
                      <a:pt x="89" y="3"/>
                    </a:lnTo>
                    <a:lnTo>
                      <a:pt x="74" y="0"/>
                    </a:lnTo>
                    <a:lnTo>
                      <a:pt x="53" y="0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1" name="Freeform 5705">
                <a:extLst>
                  <a:ext uri="{FF2B5EF4-FFF2-40B4-BE49-F238E27FC236}">
                    <a16:creationId xmlns:a16="http://schemas.microsoft.com/office/drawing/2014/main" id="{958015FC-17AE-1D92-AD67-6F9590799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822"/>
                <a:ext cx="50" cy="38"/>
              </a:xfrm>
              <a:custGeom>
                <a:avLst/>
                <a:gdLst>
                  <a:gd name="T0" fmla="*/ 47 w 100"/>
                  <a:gd name="T1" fmla="*/ 3 h 76"/>
                  <a:gd name="T2" fmla="*/ 53 w 100"/>
                  <a:gd name="T3" fmla="*/ 0 h 76"/>
                  <a:gd name="T4" fmla="*/ 74 w 100"/>
                  <a:gd name="T5" fmla="*/ 0 h 76"/>
                  <a:gd name="T6" fmla="*/ 89 w 100"/>
                  <a:gd name="T7" fmla="*/ 3 h 76"/>
                  <a:gd name="T8" fmla="*/ 94 w 100"/>
                  <a:gd name="T9" fmla="*/ 6 h 76"/>
                  <a:gd name="T10" fmla="*/ 100 w 100"/>
                  <a:gd name="T11" fmla="*/ 13 h 76"/>
                  <a:gd name="T12" fmla="*/ 100 w 100"/>
                  <a:gd name="T13" fmla="*/ 20 h 76"/>
                  <a:gd name="T14" fmla="*/ 98 w 100"/>
                  <a:gd name="T15" fmla="*/ 20 h 76"/>
                  <a:gd name="T16" fmla="*/ 97 w 100"/>
                  <a:gd name="T17" fmla="*/ 13 h 76"/>
                  <a:gd name="T18" fmla="*/ 91 w 100"/>
                  <a:gd name="T19" fmla="*/ 6 h 76"/>
                  <a:gd name="T20" fmla="*/ 83 w 100"/>
                  <a:gd name="T21" fmla="*/ 2 h 76"/>
                  <a:gd name="T22" fmla="*/ 73 w 100"/>
                  <a:gd name="T23" fmla="*/ 2 h 76"/>
                  <a:gd name="T24" fmla="*/ 65 w 100"/>
                  <a:gd name="T25" fmla="*/ 6 h 76"/>
                  <a:gd name="T26" fmla="*/ 53 w 100"/>
                  <a:gd name="T27" fmla="*/ 3 h 76"/>
                  <a:gd name="T28" fmla="*/ 54 w 100"/>
                  <a:gd name="T29" fmla="*/ 11 h 76"/>
                  <a:gd name="T30" fmla="*/ 47 w 100"/>
                  <a:gd name="T31" fmla="*/ 19 h 76"/>
                  <a:gd name="T32" fmla="*/ 48 w 100"/>
                  <a:gd name="T33" fmla="*/ 28 h 76"/>
                  <a:gd name="T34" fmla="*/ 45 w 100"/>
                  <a:gd name="T35" fmla="*/ 32 h 76"/>
                  <a:gd name="T36" fmla="*/ 41 w 100"/>
                  <a:gd name="T37" fmla="*/ 38 h 76"/>
                  <a:gd name="T38" fmla="*/ 41 w 100"/>
                  <a:gd name="T39" fmla="*/ 43 h 76"/>
                  <a:gd name="T40" fmla="*/ 38 w 100"/>
                  <a:gd name="T41" fmla="*/ 49 h 76"/>
                  <a:gd name="T42" fmla="*/ 30 w 100"/>
                  <a:gd name="T43" fmla="*/ 52 h 76"/>
                  <a:gd name="T44" fmla="*/ 29 w 100"/>
                  <a:gd name="T45" fmla="*/ 55 h 76"/>
                  <a:gd name="T46" fmla="*/ 24 w 100"/>
                  <a:gd name="T47" fmla="*/ 55 h 76"/>
                  <a:gd name="T48" fmla="*/ 23 w 100"/>
                  <a:gd name="T49" fmla="*/ 60 h 76"/>
                  <a:gd name="T50" fmla="*/ 19 w 100"/>
                  <a:gd name="T51" fmla="*/ 58 h 76"/>
                  <a:gd name="T52" fmla="*/ 16 w 100"/>
                  <a:gd name="T53" fmla="*/ 66 h 76"/>
                  <a:gd name="T54" fmla="*/ 10 w 100"/>
                  <a:gd name="T55" fmla="*/ 67 h 76"/>
                  <a:gd name="T56" fmla="*/ 6 w 100"/>
                  <a:gd name="T57" fmla="*/ 73 h 76"/>
                  <a:gd name="T58" fmla="*/ 7 w 100"/>
                  <a:gd name="T59" fmla="*/ 76 h 76"/>
                  <a:gd name="T60" fmla="*/ 0 w 100"/>
                  <a:gd name="T61" fmla="*/ 69 h 76"/>
                  <a:gd name="T62" fmla="*/ 4 w 100"/>
                  <a:gd name="T63" fmla="*/ 63 h 76"/>
                  <a:gd name="T64" fmla="*/ 4 w 100"/>
                  <a:gd name="T65" fmla="*/ 58 h 76"/>
                  <a:gd name="T66" fmla="*/ 13 w 100"/>
                  <a:gd name="T67" fmla="*/ 52 h 76"/>
                  <a:gd name="T68" fmla="*/ 18 w 100"/>
                  <a:gd name="T69" fmla="*/ 52 h 76"/>
                  <a:gd name="T70" fmla="*/ 16 w 100"/>
                  <a:gd name="T71" fmla="*/ 46 h 76"/>
                  <a:gd name="T72" fmla="*/ 10 w 100"/>
                  <a:gd name="T73" fmla="*/ 37 h 76"/>
                  <a:gd name="T74" fmla="*/ 13 w 100"/>
                  <a:gd name="T75" fmla="*/ 31 h 76"/>
                  <a:gd name="T76" fmla="*/ 19 w 100"/>
                  <a:gd name="T77" fmla="*/ 28 h 76"/>
                  <a:gd name="T78" fmla="*/ 24 w 100"/>
                  <a:gd name="T79" fmla="*/ 23 h 76"/>
                  <a:gd name="T80" fmla="*/ 27 w 100"/>
                  <a:gd name="T81" fmla="*/ 22 h 76"/>
                  <a:gd name="T82" fmla="*/ 35 w 100"/>
                  <a:gd name="T83" fmla="*/ 23 h 76"/>
                  <a:gd name="T84" fmla="*/ 36 w 100"/>
                  <a:gd name="T85" fmla="*/ 19 h 76"/>
                  <a:gd name="T86" fmla="*/ 41 w 100"/>
                  <a:gd name="T87" fmla="*/ 10 h 76"/>
                  <a:gd name="T88" fmla="*/ 47 w 100"/>
                  <a:gd name="T89" fmla="*/ 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0" h="76">
                    <a:moveTo>
                      <a:pt x="47" y="3"/>
                    </a:moveTo>
                    <a:lnTo>
                      <a:pt x="53" y="0"/>
                    </a:lnTo>
                    <a:lnTo>
                      <a:pt x="74" y="0"/>
                    </a:lnTo>
                    <a:lnTo>
                      <a:pt x="89" y="3"/>
                    </a:lnTo>
                    <a:lnTo>
                      <a:pt x="94" y="6"/>
                    </a:lnTo>
                    <a:lnTo>
                      <a:pt x="100" y="13"/>
                    </a:lnTo>
                    <a:lnTo>
                      <a:pt x="100" y="20"/>
                    </a:lnTo>
                    <a:lnTo>
                      <a:pt x="98" y="20"/>
                    </a:lnTo>
                    <a:lnTo>
                      <a:pt x="97" y="13"/>
                    </a:lnTo>
                    <a:lnTo>
                      <a:pt x="91" y="6"/>
                    </a:lnTo>
                    <a:lnTo>
                      <a:pt x="83" y="2"/>
                    </a:lnTo>
                    <a:lnTo>
                      <a:pt x="73" y="2"/>
                    </a:lnTo>
                    <a:lnTo>
                      <a:pt x="65" y="6"/>
                    </a:lnTo>
                    <a:lnTo>
                      <a:pt x="53" y="3"/>
                    </a:lnTo>
                    <a:lnTo>
                      <a:pt x="54" y="11"/>
                    </a:lnTo>
                    <a:lnTo>
                      <a:pt x="47" y="19"/>
                    </a:lnTo>
                    <a:lnTo>
                      <a:pt x="48" y="28"/>
                    </a:lnTo>
                    <a:lnTo>
                      <a:pt x="45" y="32"/>
                    </a:lnTo>
                    <a:lnTo>
                      <a:pt x="41" y="38"/>
                    </a:lnTo>
                    <a:lnTo>
                      <a:pt x="41" y="43"/>
                    </a:lnTo>
                    <a:lnTo>
                      <a:pt x="38" y="49"/>
                    </a:lnTo>
                    <a:lnTo>
                      <a:pt x="30" y="52"/>
                    </a:lnTo>
                    <a:lnTo>
                      <a:pt x="29" y="55"/>
                    </a:lnTo>
                    <a:lnTo>
                      <a:pt x="24" y="55"/>
                    </a:lnTo>
                    <a:lnTo>
                      <a:pt x="23" y="60"/>
                    </a:lnTo>
                    <a:lnTo>
                      <a:pt x="19" y="58"/>
                    </a:lnTo>
                    <a:lnTo>
                      <a:pt x="16" y="66"/>
                    </a:lnTo>
                    <a:lnTo>
                      <a:pt x="10" y="67"/>
                    </a:lnTo>
                    <a:lnTo>
                      <a:pt x="6" y="73"/>
                    </a:lnTo>
                    <a:lnTo>
                      <a:pt x="7" y="76"/>
                    </a:lnTo>
                    <a:lnTo>
                      <a:pt x="0" y="69"/>
                    </a:lnTo>
                    <a:lnTo>
                      <a:pt x="4" y="63"/>
                    </a:lnTo>
                    <a:lnTo>
                      <a:pt x="4" y="58"/>
                    </a:lnTo>
                    <a:lnTo>
                      <a:pt x="13" y="52"/>
                    </a:lnTo>
                    <a:lnTo>
                      <a:pt x="18" y="52"/>
                    </a:lnTo>
                    <a:lnTo>
                      <a:pt x="16" y="46"/>
                    </a:lnTo>
                    <a:lnTo>
                      <a:pt x="10" y="37"/>
                    </a:lnTo>
                    <a:lnTo>
                      <a:pt x="13" y="31"/>
                    </a:lnTo>
                    <a:lnTo>
                      <a:pt x="19" y="28"/>
                    </a:lnTo>
                    <a:lnTo>
                      <a:pt x="24" y="23"/>
                    </a:lnTo>
                    <a:lnTo>
                      <a:pt x="27" y="22"/>
                    </a:lnTo>
                    <a:lnTo>
                      <a:pt x="35" y="23"/>
                    </a:lnTo>
                    <a:lnTo>
                      <a:pt x="36" y="19"/>
                    </a:lnTo>
                    <a:lnTo>
                      <a:pt x="41" y="10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2" name="Freeform 5706">
                <a:extLst>
                  <a:ext uri="{FF2B5EF4-FFF2-40B4-BE49-F238E27FC236}">
                    <a16:creationId xmlns:a16="http://schemas.microsoft.com/office/drawing/2014/main" id="{83FB0575-EDFE-CCC9-D919-86D863067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822"/>
                <a:ext cx="50" cy="38"/>
              </a:xfrm>
              <a:custGeom>
                <a:avLst/>
                <a:gdLst>
                  <a:gd name="T0" fmla="*/ 47 w 100"/>
                  <a:gd name="T1" fmla="*/ 3 h 76"/>
                  <a:gd name="T2" fmla="*/ 53 w 100"/>
                  <a:gd name="T3" fmla="*/ 0 h 76"/>
                  <a:gd name="T4" fmla="*/ 74 w 100"/>
                  <a:gd name="T5" fmla="*/ 0 h 76"/>
                  <a:gd name="T6" fmla="*/ 89 w 100"/>
                  <a:gd name="T7" fmla="*/ 3 h 76"/>
                  <a:gd name="T8" fmla="*/ 94 w 100"/>
                  <a:gd name="T9" fmla="*/ 6 h 76"/>
                  <a:gd name="T10" fmla="*/ 100 w 100"/>
                  <a:gd name="T11" fmla="*/ 13 h 76"/>
                  <a:gd name="T12" fmla="*/ 100 w 100"/>
                  <a:gd name="T13" fmla="*/ 20 h 76"/>
                  <a:gd name="T14" fmla="*/ 98 w 100"/>
                  <a:gd name="T15" fmla="*/ 20 h 76"/>
                  <a:gd name="T16" fmla="*/ 97 w 100"/>
                  <a:gd name="T17" fmla="*/ 13 h 76"/>
                  <a:gd name="T18" fmla="*/ 91 w 100"/>
                  <a:gd name="T19" fmla="*/ 6 h 76"/>
                  <a:gd name="T20" fmla="*/ 83 w 100"/>
                  <a:gd name="T21" fmla="*/ 2 h 76"/>
                  <a:gd name="T22" fmla="*/ 73 w 100"/>
                  <a:gd name="T23" fmla="*/ 2 h 76"/>
                  <a:gd name="T24" fmla="*/ 65 w 100"/>
                  <a:gd name="T25" fmla="*/ 6 h 76"/>
                  <a:gd name="T26" fmla="*/ 53 w 100"/>
                  <a:gd name="T27" fmla="*/ 3 h 76"/>
                  <a:gd name="T28" fmla="*/ 54 w 100"/>
                  <a:gd name="T29" fmla="*/ 11 h 76"/>
                  <a:gd name="T30" fmla="*/ 47 w 100"/>
                  <a:gd name="T31" fmla="*/ 19 h 76"/>
                  <a:gd name="T32" fmla="*/ 48 w 100"/>
                  <a:gd name="T33" fmla="*/ 28 h 76"/>
                  <a:gd name="T34" fmla="*/ 45 w 100"/>
                  <a:gd name="T35" fmla="*/ 32 h 76"/>
                  <a:gd name="T36" fmla="*/ 41 w 100"/>
                  <a:gd name="T37" fmla="*/ 38 h 76"/>
                  <a:gd name="T38" fmla="*/ 41 w 100"/>
                  <a:gd name="T39" fmla="*/ 43 h 76"/>
                  <a:gd name="T40" fmla="*/ 38 w 100"/>
                  <a:gd name="T41" fmla="*/ 49 h 76"/>
                  <a:gd name="T42" fmla="*/ 30 w 100"/>
                  <a:gd name="T43" fmla="*/ 52 h 76"/>
                  <a:gd name="T44" fmla="*/ 29 w 100"/>
                  <a:gd name="T45" fmla="*/ 55 h 76"/>
                  <a:gd name="T46" fmla="*/ 24 w 100"/>
                  <a:gd name="T47" fmla="*/ 55 h 76"/>
                  <a:gd name="T48" fmla="*/ 23 w 100"/>
                  <a:gd name="T49" fmla="*/ 60 h 76"/>
                  <a:gd name="T50" fmla="*/ 19 w 100"/>
                  <a:gd name="T51" fmla="*/ 58 h 76"/>
                  <a:gd name="T52" fmla="*/ 16 w 100"/>
                  <a:gd name="T53" fmla="*/ 66 h 76"/>
                  <a:gd name="T54" fmla="*/ 10 w 100"/>
                  <a:gd name="T55" fmla="*/ 67 h 76"/>
                  <a:gd name="T56" fmla="*/ 6 w 100"/>
                  <a:gd name="T57" fmla="*/ 73 h 76"/>
                  <a:gd name="T58" fmla="*/ 7 w 100"/>
                  <a:gd name="T59" fmla="*/ 76 h 76"/>
                  <a:gd name="T60" fmla="*/ 0 w 100"/>
                  <a:gd name="T61" fmla="*/ 69 h 76"/>
                  <a:gd name="T62" fmla="*/ 4 w 100"/>
                  <a:gd name="T63" fmla="*/ 63 h 76"/>
                  <a:gd name="T64" fmla="*/ 4 w 100"/>
                  <a:gd name="T65" fmla="*/ 58 h 76"/>
                  <a:gd name="T66" fmla="*/ 13 w 100"/>
                  <a:gd name="T67" fmla="*/ 52 h 76"/>
                  <a:gd name="T68" fmla="*/ 18 w 100"/>
                  <a:gd name="T69" fmla="*/ 52 h 76"/>
                  <a:gd name="T70" fmla="*/ 16 w 100"/>
                  <a:gd name="T71" fmla="*/ 46 h 76"/>
                  <a:gd name="T72" fmla="*/ 10 w 100"/>
                  <a:gd name="T73" fmla="*/ 37 h 76"/>
                  <a:gd name="T74" fmla="*/ 13 w 100"/>
                  <a:gd name="T75" fmla="*/ 31 h 76"/>
                  <a:gd name="T76" fmla="*/ 19 w 100"/>
                  <a:gd name="T77" fmla="*/ 28 h 76"/>
                  <a:gd name="T78" fmla="*/ 24 w 100"/>
                  <a:gd name="T79" fmla="*/ 23 h 76"/>
                  <a:gd name="T80" fmla="*/ 27 w 100"/>
                  <a:gd name="T81" fmla="*/ 22 h 76"/>
                  <a:gd name="T82" fmla="*/ 35 w 100"/>
                  <a:gd name="T83" fmla="*/ 23 h 76"/>
                  <a:gd name="T84" fmla="*/ 36 w 100"/>
                  <a:gd name="T85" fmla="*/ 19 h 76"/>
                  <a:gd name="T86" fmla="*/ 41 w 100"/>
                  <a:gd name="T87" fmla="*/ 10 h 76"/>
                  <a:gd name="T88" fmla="*/ 47 w 100"/>
                  <a:gd name="T89" fmla="*/ 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0" h="76">
                    <a:moveTo>
                      <a:pt x="47" y="3"/>
                    </a:moveTo>
                    <a:lnTo>
                      <a:pt x="53" y="0"/>
                    </a:lnTo>
                    <a:lnTo>
                      <a:pt x="74" y="0"/>
                    </a:lnTo>
                    <a:lnTo>
                      <a:pt x="89" y="3"/>
                    </a:lnTo>
                    <a:lnTo>
                      <a:pt x="94" y="6"/>
                    </a:lnTo>
                    <a:lnTo>
                      <a:pt x="100" y="13"/>
                    </a:lnTo>
                    <a:lnTo>
                      <a:pt x="100" y="20"/>
                    </a:lnTo>
                    <a:lnTo>
                      <a:pt x="98" y="20"/>
                    </a:lnTo>
                    <a:lnTo>
                      <a:pt x="97" y="13"/>
                    </a:lnTo>
                    <a:lnTo>
                      <a:pt x="91" y="6"/>
                    </a:lnTo>
                    <a:lnTo>
                      <a:pt x="83" y="2"/>
                    </a:lnTo>
                    <a:lnTo>
                      <a:pt x="73" y="2"/>
                    </a:lnTo>
                    <a:lnTo>
                      <a:pt x="65" y="6"/>
                    </a:lnTo>
                    <a:lnTo>
                      <a:pt x="53" y="3"/>
                    </a:lnTo>
                    <a:lnTo>
                      <a:pt x="54" y="11"/>
                    </a:lnTo>
                    <a:lnTo>
                      <a:pt x="47" y="19"/>
                    </a:lnTo>
                    <a:lnTo>
                      <a:pt x="48" y="28"/>
                    </a:lnTo>
                    <a:lnTo>
                      <a:pt x="45" y="32"/>
                    </a:lnTo>
                    <a:lnTo>
                      <a:pt x="41" y="38"/>
                    </a:lnTo>
                    <a:lnTo>
                      <a:pt x="41" y="43"/>
                    </a:lnTo>
                    <a:lnTo>
                      <a:pt x="38" y="49"/>
                    </a:lnTo>
                    <a:lnTo>
                      <a:pt x="30" y="52"/>
                    </a:lnTo>
                    <a:lnTo>
                      <a:pt x="29" y="55"/>
                    </a:lnTo>
                    <a:lnTo>
                      <a:pt x="24" y="55"/>
                    </a:lnTo>
                    <a:lnTo>
                      <a:pt x="23" y="60"/>
                    </a:lnTo>
                    <a:lnTo>
                      <a:pt x="19" y="58"/>
                    </a:lnTo>
                    <a:lnTo>
                      <a:pt x="16" y="66"/>
                    </a:lnTo>
                    <a:lnTo>
                      <a:pt x="10" y="67"/>
                    </a:lnTo>
                    <a:lnTo>
                      <a:pt x="6" y="73"/>
                    </a:lnTo>
                    <a:lnTo>
                      <a:pt x="7" y="76"/>
                    </a:lnTo>
                    <a:lnTo>
                      <a:pt x="0" y="69"/>
                    </a:lnTo>
                    <a:lnTo>
                      <a:pt x="4" y="63"/>
                    </a:lnTo>
                    <a:lnTo>
                      <a:pt x="4" y="58"/>
                    </a:lnTo>
                    <a:lnTo>
                      <a:pt x="13" y="52"/>
                    </a:lnTo>
                    <a:lnTo>
                      <a:pt x="18" y="52"/>
                    </a:lnTo>
                    <a:lnTo>
                      <a:pt x="16" y="46"/>
                    </a:lnTo>
                    <a:lnTo>
                      <a:pt x="10" y="37"/>
                    </a:lnTo>
                    <a:lnTo>
                      <a:pt x="13" y="31"/>
                    </a:lnTo>
                    <a:lnTo>
                      <a:pt x="19" y="28"/>
                    </a:lnTo>
                    <a:lnTo>
                      <a:pt x="24" y="23"/>
                    </a:lnTo>
                    <a:lnTo>
                      <a:pt x="27" y="22"/>
                    </a:lnTo>
                    <a:lnTo>
                      <a:pt x="35" y="23"/>
                    </a:lnTo>
                    <a:lnTo>
                      <a:pt x="36" y="19"/>
                    </a:lnTo>
                    <a:lnTo>
                      <a:pt x="41" y="10"/>
                    </a:lnTo>
                    <a:lnTo>
                      <a:pt x="4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3" name="Freeform 5707">
                <a:extLst>
                  <a:ext uri="{FF2B5EF4-FFF2-40B4-BE49-F238E27FC236}">
                    <a16:creationId xmlns:a16="http://schemas.microsoft.com/office/drawing/2014/main" id="{49304870-CA29-3D35-2FEF-1DF9D09B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783"/>
                <a:ext cx="91" cy="156"/>
              </a:xfrm>
              <a:custGeom>
                <a:avLst/>
                <a:gdLst>
                  <a:gd name="T0" fmla="*/ 65 w 184"/>
                  <a:gd name="T1" fmla="*/ 6 h 313"/>
                  <a:gd name="T2" fmla="*/ 50 w 184"/>
                  <a:gd name="T3" fmla="*/ 8 h 313"/>
                  <a:gd name="T4" fmla="*/ 33 w 184"/>
                  <a:gd name="T5" fmla="*/ 0 h 313"/>
                  <a:gd name="T6" fmla="*/ 29 w 184"/>
                  <a:gd name="T7" fmla="*/ 19 h 313"/>
                  <a:gd name="T8" fmla="*/ 6 w 184"/>
                  <a:gd name="T9" fmla="*/ 20 h 313"/>
                  <a:gd name="T10" fmla="*/ 6 w 184"/>
                  <a:gd name="T11" fmla="*/ 38 h 313"/>
                  <a:gd name="T12" fmla="*/ 17 w 184"/>
                  <a:gd name="T13" fmla="*/ 55 h 313"/>
                  <a:gd name="T14" fmla="*/ 18 w 184"/>
                  <a:gd name="T15" fmla="*/ 64 h 313"/>
                  <a:gd name="T16" fmla="*/ 17 w 184"/>
                  <a:gd name="T17" fmla="*/ 81 h 313"/>
                  <a:gd name="T18" fmla="*/ 37 w 184"/>
                  <a:gd name="T19" fmla="*/ 82 h 313"/>
                  <a:gd name="T20" fmla="*/ 26 w 184"/>
                  <a:gd name="T21" fmla="*/ 98 h 313"/>
                  <a:gd name="T22" fmla="*/ 27 w 184"/>
                  <a:gd name="T23" fmla="*/ 111 h 313"/>
                  <a:gd name="T24" fmla="*/ 33 w 184"/>
                  <a:gd name="T25" fmla="*/ 127 h 313"/>
                  <a:gd name="T26" fmla="*/ 47 w 184"/>
                  <a:gd name="T27" fmla="*/ 130 h 313"/>
                  <a:gd name="T28" fmla="*/ 46 w 184"/>
                  <a:gd name="T29" fmla="*/ 139 h 313"/>
                  <a:gd name="T30" fmla="*/ 52 w 184"/>
                  <a:gd name="T31" fmla="*/ 165 h 313"/>
                  <a:gd name="T32" fmla="*/ 62 w 184"/>
                  <a:gd name="T33" fmla="*/ 174 h 313"/>
                  <a:gd name="T34" fmla="*/ 70 w 184"/>
                  <a:gd name="T35" fmla="*/ 189 h 313"/>
                  <a:gd name="T36" fmla="*/ 65 w 184"/>
                  <a:gd name="T37" fmla="*/ 199 h 313"/>
                  <a:gd name="T38" fmla="*/ 65 w 184"/>
                  <a:gd name="T39" fmla="*/ 222 h 313"/>
                  <a:gd name="T40" fmla="*/ 70 w 184"/>
                  <a:gd name="T41" fmla="*/ 244 h 313"/>
                  <a:gd name="T42" fmla="*/ 81 w 184"/>
                  <a:gd name="T43" fmla="*/ 256 h 313"/>
                  <a:gd name="T44" fmla="*/ 87 w 184"/>
                  <a:gd name="T45" fmla="*/ 274 h 313"/>
                  <a:gd name="T46" fmla="*/ 70 w 184"/>
                  <a:gd name="T47" fmla="*/ 291 h 313"/>
                  <a:gd name="T48" fmla="*/ 65 w 184"/>
                  <a:gd name="T49" fmla="*/ 304 h 313"/>
                  <a:gd name="T50" fmla="*/ 90 w 184"/>
                  <a:gd name="T51" fmla="*/ 310 h 313"/>
                  <a:gd name="T52" fmla="*/ 97 w 184"/>
                  <a:gd name="T53" fmla="*/ 301 h 313"/>
                  <a:gd name="T54" fmla="*/ 112 w 184"/>
                  <a:gd name="T55" fmla="*/ 297 h 313"/>
                  <a:gd name="T56" fmla="*/ 132 w 184"/>
                  <a:gd name="T57" fmla="*/ 274 h 313"/>
                  <a:gd name="T58" fmla="*/ 117 w 184"/>
                  <a:gd name="T59" fmla="*/ 262 h 313"/>
                  <a:gd name="T60" fmla="*/ 111 w 184"/>
                  <a:gd name="T61" fmla="*/ 253 h 313"/>
                  <a:gd name="T62" fmla="*/ 88 w 184"/>
                  <a:gd name="T63" fmla="*/ 247 h 313"/>
                  <a:gd name="T64" fmla="*/ 94 w 184"/>
                  <a:gd name="T65" fmla="*/ 236 h 313"/>
                  <a:gd name="T66" fmla="*/ 129 w 184"/>
                  <a:gd name="T67" fmla="*/ 224 h 313"/>
                  <a:gd name="T68" fmla="*/ 134 w 184"/>
                  <a:gd name="T69" fmla="*/ 212 h 313"/>
                  <a:gd name="T70" fmla="*/ 138 w 184"/>
                  <a:gd name="T71" fmla="*/ 186 h 313"/>
                  <a:gd name="T72" fmla="*/ 144 w 184"/>
                  <a:gd name="T73" fmla="*/ 168 h 313"/>
                  <a:gd name="T74" fmla="*/ 153 w 184"/>
                  <a:gd name="T75" fmla="*/ 161 h 313"/>
                  <a:gd name="T76" fmla="*/ 172 w 184"/>
                  <a:gd name="T77" fmla="*/ 154 h 313"/>
                  <a:gd name="T78" fmla="*/ 182 w 184"/>
                  <a:gd name="T79" fmla="*/ 137 h 313"/>
                  <a:gd name="T80" fmla="*/ 173 w 184"/>
                  <a:gd name="T81" fmla="*/ 127 h 313"/>
                  <a:gd name="T82" fmla="*/ 165 w 184"/>
                  <a:gd name="T83" fmla="*/ 113 h 313"/>
                  <a:gd name="T84" fmla="*/ 158 w 184"/>
                  <a:gd name="T85" fmla="*/ 104 h 313"/>
                  <a:gd name="T86" fmla="*/ 152 w 184"/>
                  <a:gd name="T87" fmla="*/ 90 h 313"/>
                  <a:gd name="T88" fmla="*/ 141 w 184"/>
                  <a:gd name="T89" fmla="*/ 98 h 313"/>
                  <a:gd name="T90" fmla="*/ 132 w 184"/>
                  <a:gd name="T91" fmla="*/ 96 h 313"/>
                  <a:gd name="T92" fmla="*/ 117 w 184"/>
                  <a:gd name="T93" fmla="*/ 98 h 313"/>
                  <a:gd name="T94" fmla="*/ 106 w 184"/>
                  <a:gd name="T95" fmla="*/ 81 h 313"/>
                  <a:gd name="T96" fmla="*/ 91 w 184"/>
                  <a:gd name="T97" fmla="*/ 81 h 313"/>
                  <a:gd name="T98" fmla="*/ 71 w 184"/>
                  <a:gd name="T99" fmla="*/ 75 h 313"/>
                  <a:gd name="T100" fmla="*/ 52 w 184"/>
                  <a:gd name="T101" fmla="*/ 73 h 313"/>
                  <a:gd name="T102" fmla="*/ 71 w 184"/>
                  <a:gd name="T103" fmla="*/ 54 h 313"/>
                  <a:gd name="T104" fmla="*/ 85 w 184"/>
                  <a:gd name="T105" fmla="*/ 55 h 313"/>
                  <a:gd name="T106" fmla="*/ 94 w 184"/>
                  <a:gd name="T107" fmla="*/ 40 h 313"/>
                  <a:gd name="T108" fmla="*/ 128 w 184"/>
                  <a:gd name="T109" fmla="*/ 23 h 313"/>
                  <a:gd name="T110" fmla="*/ 117 w 184"/>
                  <a:gd name="T111" fmla="*/ 6 h 313"/>
                  <a:gd name="T112" fmla="*/ 96 w 184"/>
                  <a:gd name="T113" fmla="*/ 5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4" h="313">
                    <a:moveTo>
                      <a:pt x="82" y="2"/>
                    </a:moveTo>
                    <a:lnTo>
                      <a:pt x="77" y="2"/>
                    </a:lnTo>
                    <a:lnTo>
                      <a:pt x="65" y="6"/>
                    </a:lnTo>
                    <a:lnTo>
                      <a:pt x="59" y="13"/>
                    </a:lnTo>
                    <a:lnTo>
                      <a:pt x="53" y="10"/>
                    </a:lnTo>
                    <a:lnTo>
                      <a:pt x="50" y="8"/>
                    </a:lnTo>
                    <a:lnTo>
                      <a:pt x="40" y="13"/>
                    </a:lnTo>
                    <a:lnTo>
                      <a:pt x="38" y="3"/>
                    </a:lnTo>
                    <a:lnTo>
                      <a:pt x="33" y="0"/>
                    </a:lnTo>
                    <a:lnTo>
                      <a:pt x="37" y="3"/>
                    </a:lnTo>
                    <a:lnTo>
                      <a:pt x="33" y="14"/>
                    </a:lnTo>
                    <a:lnTo>
                      <a:pt x="29" y="19"/>
                    </a:lnTo>
                    <a:lnTo>
                      <a:pt x="18" y="25"/>
                    </a:lnTo>
                    <a:lnTo>
                      <a:pt x="9" y="16"/>
                    </a:lnTo>
                    <a:lnTo>
                      <a:pt x="6" y="20"/>
                    </a:lnTo>
                    <a:lnTo>
                      <a:pt x="2" y="23"/>
                    </a:lnTo>
                    <a:lnTo>
                      <a:pt x="0" y="29"/>
                    </a:lnTo>
                    <a:lnTo>
                      <a:pt x="6" y="38"/>
                    </a:lnTo>
                    <a:lnTo>
                      <a:pt x="6" y="44"/>
                    </a:lnTo>
                    <a:lnTo>
                      <a:pt x="14" y="51"/>
                    </a:lnTo>
                    <a:lnTo>
                      <a:pt x="17" y="55"/>
                    </a:lnTo>
                    <a:lnTo>
                      <a:pt x="14" y="58"/>
                    </a:lnTo>
                    <a:lnTo>
                      <a:pt x="18" y="61"/>
                    </a:lnTo>
                    <a:lnTo>
                      <a:pt x="18" y="64"/>
                    </a:lnTo>
                    <a:lnTo>
                      <a:pt x="8" y="73"/>
                    </a:lnTo>
                    <a:lnTo>
                      <a:pt x="12" y="85"/>
                    </a:lnTo>
                    <a:lnTo>
                      <a:pt x="17" y="81"/>
                    </a:lnTo>
                    <a:lnTo>
                      <a:pt x="26" y="81"/>
                    </a:lnTo>
                    <a:lnTo>
                      <a:pt x="30" y="78"/>
                    </a:lnTo>
                    <a:lnTo>
                      <a:pt x="37" y="82"/>
                    </a:lnTo>
                    <a:lnTo>
                      <a:pt x="24" y="89"/>
                    </a:lnTo>
                    <a:lnTo>
                      <a:pt x="23" y="93"/>
                    </a:lnTo>
                    <a:lnTo>
                      <a:pt x="26" y="98"/>
                    </a:lnTo>
                    <a:lnTo>
                      <a:pt x="27" y="102"/>
                    </a:lnTo>
                    <a:lnTo>
                      <a:pt x="32" y="102"/>
                    </a:lnTo>
                    <a:lnTo>
                      <a:pt x="27" y="111"/>
                    </a:lnTo>
                    <a:lnTo>
                      <a:pt x="32" y="116"/>
                    </a:lnTo>
                    <a:lnTo>
                      <a:pt x="30" y="122"/>
                    </a:lnTo>
                    <a:lnTo>
                      <a:pt x="33" y="127"/>
                    </a:lnTo>
                    <a:lnTo>
                      <a:pt x="37" y="125"/>
                    </a:lnTo>
                    <a:lnTo>
                      <a:pt x="46" y="127"/>
                    </a:lnTo>
                    <a:lnTo>
                      <a:pt x="47" y="130"/>
                    </a:lnTo>
                    <a:lnTo>
                      <a:pt x="47" y="131"/>
                    </a:lnTo>
                    <a:lnTo>
                      <a:pt x="50" y="136"/>
                    </a:lnTo>
                    <a:lnTo>
                      <a:pt x="46" y="139"/>
                    </a:lnTo>
                    <a:lnTo>
                      <a:pt x="56" y="151"/>
                    </a:lnTo>
                    <a:lnTo>
                      <a:pt x="59" y="152"/>
                    </a:lnTo>
                    <a:lnTo>
                      <a:pt x="52" y="165"/>
                    </a:lnTo>
                    <a:lnTo>
                      <a:pt x="50" y="166"/>
                    </a:lnTo>
                    <a:lnTo>
                      <a:pt x="56" y="174"/>
                    </a:lnTo>
                    <a:lnTo>
                      <a:pt x="62" y="174"/>
                    </a:lnTo>
                    <a:lnTo>
                      <a:pt x="68" y="175"/>
                    </a:lnTo>
                    <a:lnTo>
                      <a:pt x="65" y="187"/>
                    </a:lnTo>
                    <a:lnTo>
                      <a:pt x="70" y="189"/>
                    </a:lnTo>
                    <a:lnTo>
                      <a:pt x="76" y="192"/>
                    </a:lnTo>
                    <a:lnTo>
                      <a:pt x="73" y="196"/>
                    </a:lnTo>
                    <a:lnTo>
                      <a:pt x="65" y="199"/>
                    </a:lnTo>
                    <a:lnTo>
                      <a:pt x="71" y="210"/>
                    </a:lnTo>
                    <a:lnTo>
                      <a:pt x="65" y="216"/>
                    </a:lnTo>
                    <a:lnTo>
                      <a:pt x="65" y="222"/>
                    </a:lnTo>
                    <a:lnTo>
                      <a:pt x="62" y="230"/>
                    </a:lnTo>
                    <a:lnTo>
                      <a:pt x="64" y="237"/>
                    </a:lnTo>
                    <a:lnTo>
                      <a:pt x="70" y="244"/>
                    </a:lnTo>
                    <a:lnTo>
                      <a:pt x="67" y="248"/>
                    </a:lnTo>
                    <a:lnTo>
                      <a:pt x="67" y="251"/>
                    </a:lnTo>
                    <a:lnTo>
                      <a:pt x="81" y="256"/>
                    </a:lnTo>
                    <a:lnTo>
                      <a:pt x="88" y="263"/>
                    </a:lnTo>
                    <a:lnTo>
                      <a:pt x="88" y="271"/>
                    </a:lnTo>
                    <a:lnTo>
                      <a:pt x="87" y="274"/>
                    </a:lnTo>
                    <a:lnTo>
                      <a:pt x="84" y="272"/>
                    </a:lnTo>
                    <a:lnTo>
                      <a:pt x="76" y="285"/>
                    </a:lnTo>
                    <a:lnTo>
                      <a:pt x="70" y="291"/>
                    </a:lnTo>
                    <a:lnTo>
                      <a:pt x="71" y="294"/>
                    </a:lnTo>
                    <a:lnTo>
                      <a:pt x="64" y="300"/>
                    </a:lnTo>
                    <a:lnTo>
                      <a:pt x="65" y="304"/>
                    </a:lnTo>
                    <a:lnTo>
                      <a:pt x="81" y="310"/>
                    </a:lnTo>
                    <a:lnTo>
                      <a:pt x="87" y="313"/>
                    </a:lnTo>
                    <a:lnTo>
                      <a:pt x="90" y="310"/>
                    </a:lnTo>
                    <a:lnTo>
                      <a:pt x="88" y="306"/>
                    </a:lnTo>
                    <a:lnTo>
                      <a:pt x="94" y="306"/>
                    </a:lnTo>
                    <a:lnTo>
                      <a:pt x="97" y="301"/>
                    </a:lnTo>
                    <a:lnTo>
                      <a:pt x="100" y="294"/>
                    </a:lnTo>
                    <a:lnTo>
                      <a:pt x="108" y="297"/>
                    </a:lnTo>
                    <a:lnTo>
                      <a:pt x="112" y="297"/>
                    </a:lnTo>
                    <a:lnTo>
                      <a:pt x="117" y="292"/>
                    </a:lnTo>
                    <a:lnTo>
                      <a:pt x="132" y="292"/>
                    </a:lnTo>
                    <a:lnTo>
                      <a:pt x="132" y="274"/>
                    </a:lnTo>
                    <a:lnTo>
                      <a:pt x="126" y="272"/>
                    </a:lnTo>
                    <a:lnTo>
                      <a:pt x="114" y="268"/>
                    </a:lnTo>
                    <a:lnTo>
                      <a:pt x="117" y="262"/>
                    </a:lnTo>
                    <a:lnTo>
                      <a:pt x="125" y="257"/>
                    </a:lnTo>
                    <a:lnTo>
                      <a:pt x="120" y="251"/>
                    </a:lnTo>
                    <a:lnTo>
                      <a:pt x="111" y="253"/>
                    </a:lnTo>
                    <a:lnTo>
                      <a:pt x="96" y="250"/>
                    </a:lnTo>
                    <a:lnTo>
                      <a:pt x="91" y="254"/>
                    </a:lnTo>
                    <a:lnTo>
                      <a:pt x="88" y="247"/>
                    </a:lnTo>
                    <a:lnTo>
                      <a:pt x="87" y="245"/>
                    </a:lnTo>
                    <a:lnTo>
                      <a:pt x="96" y="241"/>
                    </a:lnTo>
                    <a:lnTo>
                      <a:pt x="94" y="236"/>
                    </a:lnTo>
                    <a:lnTo>
                      <a:pt x="97" y="230"/>
                    </a:lnTo>
                    <a:lnTo>
                      <a:pt x="106" y="228"/>
                    </a:lnTo>
                    <a:lnTo>
                      <a:pt x="129" y="224"/>
                    </a:lnTo>
                    <a:lnTo>
                      <a:pt x="132" y="219"/>
                    </a:lnTo>
                    <a:lnTo>
                      <a:pt x="131" y="213"/>
                    </a:lnTo>
                    <a:lnTo>
                      <a:pt x="134" y="212"/>
                    </a:lnTo>
                    <a:lnTo>
                      <a:pt x="135" y="201"/>
                    </a:lnTo>
                    <a:lnTo>
                      <a:pt x="132" y="199"/>
                    </a:lnTo>
                    <a:lnTo>
                      <a:pt x="138" y="186"/>
                    </a:lnTo>
                    <a:lnTo>
                      <a:pt x="137" y="181"/>
                    </a:lnTo>
                    <a:lnTo>
                      <a:pt x="140" y="180"/>
                    </a:lnTo>
                    <a:lnTo>
                      <a:pt x="144" y="168"/>
                    </a:lnTo>
                    <a:lnTo>
                      <a:pt x="149" y="168"/>
                    </a:lnTo>
                    <a:lnTo>
                      <a:pt x="155" y="165"/>
                    </a:lnTo>
                    <a:lnTo>
                      <a:pt x="153" y="161"/>
                    </a:lnTo>
                    <a:lnTo>
                      <a:pt x="159" y="158"/>
                    </a:lnTo>
                    <a:lnTo>
                      <a:pt x="165" y="149"/>
                    </a:lnTo>
                    <a:lnTo>
                      <a:pt x="172" y="154"/>
                    </a:lnTo>
                    <a:lnTo>
                      <a:pt x="184" y="148"/>
                    </a:lnTo>
                    <a:lnTo>
                      <a:pt x="182" y="140"/>
                    </a:lnTo>
                    <a:lnTo>
                      <a:pt x="182" y="137"/>
                    </a:lnTo>
                    <a:lnTo>
                      <a:pt x="179" y="136"/>
                    </a:lnTo>
                    <a:lnTo>
                      <a:pt x="176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0" y="120"/>
                    </a:lnTo>
                    <a:lnTo>
                      <a:pt x="165" y="113"/>
                    </a:lnTo>
                    <a:lnTo>
                      <a:pt x="162" y="111"/>
                    </a:lnTo>
                    <a:lnTo>
                      <a:pt x="162" y="108"/>
                    </a:lnTo>
                    <a:lnTo>
                      <a:pt x="158" y="104"/>
                    </a:lnTo>
                    <a:lnTo>
                      <a:pt x="162" y="95"/>
                    </a:lnTo>
                    <a:lnTo>
                      <a:pt x="156" y="93"/>
                    </a:lnTo>
                    <a:lnTo>
                      <a:pt x="152" y="90"/>
                    </a:lnTo>
                    <a:lnTo>
                      <a:pt x="147" y="85"/>
                    </a:lnTo>
                    <a:lnTo>
                      <a:pt x="146" y="95"/>
                    </a:lnTo>
                    <a:lnTo>
                      <a:pt x="141" y="98"/>
                    </a:lnTo>
                    <a:lnTo>
                      <a:pt x="140" y="98"/>
                    </a:lnTo>
                    <a:lnTo>
                      <a:pt x="132" y="98"/>
                    </a:lnTo>
                    <a:lnTo>
                      <a:pt x="132" y="96"/>
                    </a:lnTo>
                    <a:lnTo>
                      <a:pt x="129" y="101"/>
                    </a:lnTo>
                    <a:lnTo>
                      <a:pt x="123" y="101"/>
                    </a:lnTo>
                    <a:lnTo>
                      <a:pt x="117" y="98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06" y="81"/>
                    </a:lnTo>
                    <a:lnTo>
                      <a:pt x="102" y="81"/>
                    </a:lnTo>
                    <a:lnTo>
                      <a:pt x="93" y="76"/>
                    </a:lnTo>
                    <a:lnTo>
                      <a:pt x="91" y="81"/>
                    </a:lnTo>
                    <a:lnTo>
                      <a:pt x="84" y="78"/>
                    </a:lnTo>
                    <a:lnTo>
                      <a:pt x="81" y="82"/>
                    </a:lnTo>
                    <a:lnTo>
                      <a:pt x="71" y="75"/>
                    </a:lnTo>
                    <a:lnTo>
                      <a:pt x="61" y="79"/>
                    </a:lnTo>
                    <a:lnTo>
                      <a:pt x="58" y="75"/>
                    </a:lnTo>
                    <a:lnTo>
                      <a:pt x="52" y="73"/>
                    </a:lnTo>
                    <a:lnTo>
                      <a:pt x="56" y="69"/>
                    </a:lnTo>
                    <a:lnTo>
                      <a:pt x="67" y="61"/>
                    </a:lnTo>
                    <a:lnTo>
                      <a:pt x="71" y="54"/>
                    </a:lnTo>
                    <a:lnTo>
                      <a:pt x="79" y="58"/>
                    </a:lnTo>
                    <a:lnTo>
                      <a:pt x="87" y="58"/>
                    </a:lnTo>
                    <a:lnTo>
                      <a:pt x="85" y="55"/>
                    </a:lnTo>
                    <a:lnTo>
                      <a:pt x="88" y="44"/>
                    </a:lnTo>
                    <a:lnTo>
                      <a:pt x="90" y="44"/>
                    </a:lnTo>
                    <a:lnTo>
                      <a:pt x="94" y="40"/>
                    </a:lnTo>
                    <a:lnTo>
                      <a:pt x="102" y="37"/>
                    </a:lnTo>
                    <a:lnTo>
                      <a:pt x="123" y="28"/>
                    </a:lnTo>
                    <a:lnTo>
                      <a:pt x="128" y="23"/>
                    </a:lnTo>
                    <a:lnTo>
                      <a:pt x="131" y="16"/>
                    </a:lnTo>
                    <a:lnTo>
                      <a:pt x="125" y="11"/>
                    </a:lnTo>
                    <a:lnTo>
                      <a:pt x="117" y="6"/>
                    </a:lnTo>
                    <a:lnTo>
                      <a:pt x="111" y="3"/>
                    </a:lnTo>
                    <a:lnTo>
                      <a:pt x="103" y="3"/>
                    </a:lnTo>
                    <a:lnTo>
                      <a:pt x="96" y="5"/>
                    </a:lnTo>
                    <a:lnTo>
                      <a:pt x="88" y="11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4" name="Rectangle 5708">
                <a:extLst>
                  <a:ext uri="{FF2B5EF4-FFF2-40B4-BE49-F238E27FC236}">
                    <a16:creationId xmlns:a16="http://schemas.microsoft.com/office/drawing/2014/main" id="{8EDFAC71-897C-02E3-67BC-F28D3AE88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6" y="828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5" name="Freeform 5709">
                <a:extLst>
                  <a:ext uri="{FF2B5EF4-FFF2-40B4-BE49-F238E27FC236}">
                    <a16:creationId xmlns:a16="http://schemas.microsoft.com/office/drawing/2014/main" id="{F3CF2F14-1270-97AB-9988-EE86C7082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828"/>
                <a:ext cx="0" cy="0"/>
              </a:xfrm>
              <a:custGeom>
                <a:avLst/>
                <a:gdLst>
                  <a:gd name="T0" fmla="*/ 2 h 2"/>
                  <a:gd name="T1" fmla="*/ 0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6" name="Freeform 5710">
                <a:extLst>
                  <a:ext uri="{FF2B5EF4-FFF2-40B4-BE49-F238E27FC236}">
                    <a16:creationId xmlns:a16="http://schemas.microsoft.com/office/drawing/2014/main" id="{19DC2291-FD26-CAC1-38EC-C915CA91A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783"/>
                <a:ext cx="91" cy="156"/>
              </a:xfrm>
              <a:custGeom>
                <a:avLst/>
                <a:gdLst>
                  <a:gd name="T0" fmla="*/ 123 w 184"/>
                  <a:gd name="T1" fmla="*/ 101 h 313"/>
                  <a:gd name="T2" fmla="*/ 132 w 184"/>
                  <a:gd name="T3" fmla="*/ 98 h 313"/>
                  <a:gd name="T4" fmla="*/ 146 w 184"/>
                  <a:gd name="T5" fmla="*/ 95 h 313"/>
                  <a:gd name="T6" fmla="*/ 156 w 184"/>
                  <a:gd name="T7" fmla="*/ 93 h 313"/>
                  <a:gd name="T8" fmla="*/ 162 w 184"/>
                  <a:gd name="T9" fmla="*/ 108 h 313"/>
                  <a:gd name="T10" fmla="*/ 170 w 184"/>
                  <a:gd name="T11" fmla="*/ 120 h 313"/>
                  <a:gd name="T12" fmla="*/ 176 w 184"/>
                  <a:gd name="T13" fmla="*/ 128 h 313"/>
                  <a:gd name="T14" fmla="*/ 182 w 184"/>
                  <a:gd name="T15" fmla="*/ 140 h 313"/>
                  <a:gd name="T16" fmla="*/ 165 w 184"/>
                  <a:gd name="T17" fmla="*/ 149 h 313"/>
                  <a:gd name="T18" fmla="*/ 155 w 184"/>
                  <a:gd name="T19" fmla="*/ 165 h 313"/>
                  <a:gd name="T20" fmla="*/ 140 w 184"/>
                  <a:gd name="T21" fmla="*/ 180 h 313"/>
                  <a:gd name="T22" fmla="*/ 132 w 184"/>
                  <a:gd name="T23" fmla="*/ 199 h 313"/>
                  <a:gd name="T24" fmla="*/ 131 w 184"/>
                  <a:gd name="T25" fmla="*/ 213 h 313"/>
                  <a:gd name="T26" fmla="*/ 106 w 184"/>
                  <a:gd name="T27" fmla="*/ 228 h 313"/>
                  <a:gd name="T28" fmla="*/ 96 w 184"/>
                  <a:gd name="T29" fmla="*/ 241 h 313"/>
                  <a:gd name="T30" fmla="*/ 91 w 184"/>
                  <a:gd name="T31" fmla="*/ 254 h 313"/>
                  <a:gd name="T32" fmla="*/ 120 w 184"/>
                  <a:gd name="T33" fmla="*/ 251 h 313"/>
                  <a:gd name="T34" fmla="*/ 114 w 184"/>
                  <a:gd name="T35" fmla="*/ 268 h 313"/>
                  <a:gd name="T36" fmla="*/ 132 w 184"/>
                  <a:gd name="T37" fmla="*/ 292 h 313"/>
                  <a:gd name="T38" fmla="*/ 108 w 184"/>
                  <a:gd name="T39" fmla="*/ 297 h 313"/>
                  <a:gd name="T40" fmla="*/ 94 w 184"/>
                  <a:gd name="T41" fmla="*/ 306 h 313"/>
                  <a:gd name="T42" fmla="*/ 87 w 184"/>
                  <a:gd name="T43" fmla="*/ 313 h 313"/>
                  <a:gd name="T44" fmla="*/ 64 w 184"/>
                  <a:gd name="T45" fmla="*/ 300 h 313"/>
                  <a:gd name="T46" fmla="*/ 76 w 184"/>
                  <a:gd name="T47" fmla="*/ 285 h 313"/>
                  <a:gd name="T48" fmla="*/ 88 w 184"/>
                  <a:gd name="T49" fmla="*/ 271 h 313"/>
                  <a:gd name="T50" fmla="*/ 67 w 184"/>
                  <a:gd name="T51" fmla="*/ 251 h 313"/>
                  <a:gd name="T52" fmla="*/ 64 w 184"/>
                  <a:gd name="T53" fmla="*/ 237 h 313"/>
                  <a:gd name="T54" fmla="*/ 65 w 184"/>
                  <a:gd name="T55" fmla="*/ 216 h 313"/>
                  <a:gd name="T56" fmla="*/ 73 w 184"/>
                  <a:gd name="T57" fmla="*/ 196 h 313"/>
                  <a:gd name="T58" fmla="*/ 65 w 184"/>
                  <a:gd name="T59" fmla="*/ 187 h 313"/>
                  <a:gd name="T60" fmla="*/ 56 w 184"/>
                  <a:gd name="T61" fmla="*/ 174 h 313"/>
                  <a:gd name="T62" fmla="*/ 59 w 184"/>
                  <a:gd name="T63" fmla="*/ 152 h 313"/>
                  <a:gd name="T64" fmla="*/ 50 w 184"/>
                  <a:gd name="T65" fmla="*/ 136 h 313"/>
                  <a:gd name="T66" fmla="*/ 46 w 184"/>
                  <a:gd name="T67" fmla="*/ 127 h 313"/>
                  <a:gd name="T68" fmla="*/ 30 w 184"/>
                  <a:gd name="T69" fmla="*/ 122 h 313"/>
                  <a:gd name="T70" fmla="*/ 32 w 184"/>
                  <a:gd name="T71" fmla="*/ 102 h 313"/>
                  <a:gd name="T72" fmla="*/ 23 w 184"/>
                  <a:gd name="T73" fmla="*/ 93 h 313"/>
                  <a:gd name="T74" fmla="*/ 30 w 184"/>
                  <a:gd name="T75" fmla="*/ 78 h 313"/>
                  <a:gd name="T76" fmla="*/ 12 w 184"/>
                  <a:gd name="T77" fmla="*/ 85 h 313"/>
                  <a:gd name="T78" fmla="*/ 18 w 184"/>
                  <a:gd name="T79" fmla="*/ 61 h 313"/>
                  <a:gd name="T80" fmla="*/ 14 w 184"/>
                  <a:gd name="T81" fmla="*/ 51 h 313"/>
                  <a:gd name="T82" fmla="*/ 0 w 184"/>
                  <a:gd name="T83" fmla="*/ 29 h 313"/>
                  <a:gd name="T84" fmla="*/ 9 w 184"/>
                  <a:gd name="T85" fmla="*/ 16 h 313"/>
                  <a:gd name="T86" fmla="*/ 33 w 184"/>
                  <a:gd name="T87" fmla="*/ 14 h 313"/>
                  <a:gd name="T88" fmla="*/ 38 w 184"/>
                  <a:gd name="T89" fmla="*/ 3 h 313"/>
                  <a:gd name="T90" fmla="*/ 53 w 184"/>
                  <a:gd name="T91" fmla="*/ 10 h 313"/>
                  <a:gd name="T92" fmla="*/ 77 w 184"/>
                  <a:gd name="T93" fmla="*/ 2 h 313"/>
                  <a:gd name="T94" fmla="*/ 96 w 184"/>
                  <a:gd name="T95" fmla="*/ 5 h 313"/>
                  <a:gd name="T96" fmla="*/ 117 w 184"/>
                  <a:gd name="T97" fmla="*/ 6 h 313"/>
                  <a:gd name="T98" fmla="*/ 128 w 184"/>
                  <a:gd name="T99" fmla="*/ 23 h 313"/>
                  <a:gd name="T100" fmla="*/ 94 w 184"/>
                  <a:gd name="T101" fmla="*/ 40 h 313"/>
                  <a:gd name="T102" fmla="*/ 85 w 184"/>
                  <a:gd name="T103" fmla="*/ 55 h 313"/>
                  <a:gd name="T104" fmla="*/ 71 w 184"/>
                  <a:gd name="T105" fmla="*/ 54 h 313"/>
                  <a:gd name="T106" fmla="*/ 52 w 184"/>
                  <a:gd name="T107" fmla="*/ 73 h 313"/>
                  <a:gd name="T108" fmla="*/ 71 w 184"/>
                  <a:gd name="T109" fmla="*/ 75 h 313"/>
                  <a:gd name="T110" fmla="*/ 91 w 184"/>
                  <a:gd name="T111" fmla="*/ 81 h 313"/>
                  <a:gd name="T112" fmla="*/ 106 w 184"/>
                  <a:gd name="T113" fmla="*/ 8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4" h="313">
                    <a:moveTo>
                      <a:pt x="112" y="92"/>
                    </a:moveTo>
                    <a:lnTo>
                      <a:pt x="117" y="98"/>
                    </a:lnTo>
                    <a:lnTo>
                      <a:pt x="123" y="101"/>
                    </a:lnTo>
                    <a:lnTo>
                      <a:pt x="129" y="101"/>
                    </a:lnTo>
                    <a:lnTo>
                      <a:pt x="132" y="96"/>
                    </a:lnTo>
                    <a:lnTo>
                      <a:pt x="132" y="98"/>
                    </a:lnTo>
                    <a:lnTo>
                      <a:pt x="140" y="98"/>
                    </a:lnTo>
                    <a:lnTo>
                      <a:pt x="141" y="98"/>
                    </a:lnTo>
                    <a:lnTo>
                      <a:pt x="146" y="95"/>
                    </a:lnTo>
                    <a:lnTo>
                      <a:pt x="147" y="85"/>
                    </a:lnTo>
                    <a:lnTo>
                      <a:pt x="152" y="90"/>
                    </a:lnTo>
                    <a:lnTo>
                      <a:pt x="156" y="93"/>
                    </a:lnTo>
                    <a:lnTo>
                      <a:pt x="162" y="95"/>
                    </a:lnTo>
                    <a:lnTo>
                      <a:pt x="158" y="104"/>
                    </a:lnTo>
                    <a:lnTo>
                      <a:pt x="162" y="108"/>
                    </a:lnTo>
                    <a:lnTo>
                      <a:pt x="162" y="111"/>
                    </a:lnTo>
                    <a:lnTo>
                      <a:pt x="165" y="113"/>
                    </a:lnTo>
                    <a:lnTo>
                      <a:pt x="170" y="120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6" y="128"/>
                    </a:lnTo>
                    <a:lnTo>
                      <a:pt x="179" y="136"/>
                    </a:lnTo>
                    <a:lnTo>
                      <a:pt x="182" y="137"/>
                    </a:lnTo>
                    <a:lnTo>
                      <a:pt x="182" y="140"/>
                    </a:lnTo>
                    <a:lnTo>
                      <a:pt x="184" y="148"/>
                    </a:lnTo>
                    <a:lnTo>
                      <a:pt x="172" y="154"/>
                    </a:lnTo>
                    <a:lnTo>
                      <a:pt x="165" y="149"/>
                    </a:lnTo>
                    <a:lnTo>
                      <a:pt x="159" y="158"/>
                    </a:lnTo>
                    <a:lnTo>
                      <a:pt x="153" y="161"/>
                    </a:lnTo>
                    <a:lnTo>
                      <a:pt x="155" y="165"/>
                    </a:lnTo>
                    <a:lnTo>
                      <a:pt x="149" y="168"/>
                    </a:lnTo>
                    <a:lnTo>
                      <a:pt x="144" y="168"/>
                    </a:lnTo>
                    <a:lnTo>
                      <a:pt x="140" y="180"/>
                    </a:lnTo>
                    <a:lnTo>
                      <a:pt x="137" y="181"/>
                    </a:lnTo>
                    <a:lnTo>
                      <a:pt x="138" y="186"/>
                    </a:lnTo>
                    <a:lnTo>
                      <a:pt x="132" y="199"/>
                    </a:lnTo>
                    <a:lnTo>
                      <a:pt x="135" y="201"/>
                    </a:lnTo>
                    <a:lnTo>
                      <a:pt x="134" y="212"/>
                    </a:lnTo>
                    <a:lnTo>
                      <a:pt x="131" y="213"/>
                    </a:lnTo>
                    <a:lnTo>
                      <a:pt x="132" y="219"/>
                    </a:lnTo>
                    <a:lnTo>
                      <a:pt x="129" y="224"/>
                    </a:lnTo>
                    <a:lnTo>
                      <a:pt x="106" y="228"/>
                    </a:lnTo>
                    <a:lnTo>
                      <a:pt x="97" y="230"/>
                    </a:lnTo>
                    <a:lnTo>
                      <a:pt x="94" y="236"/>
                    </a:lnTo>
                    <a:lnTo>
                      <a:pt x="96" y="241"/>
                    </a:lnTo>
                    <a:lnTo>
                      <a:pt x="87" y="245"/>
                    </a:lnTo>
                    <a:lnTo>
                      <a:pt x="88" y="247"/>
                    </a:lnTo>
                    <a:lnTo>
                      <a:pt x="91" y="254"/>
                    </a:lnTo>
                    <a:lnTo>
                      <a:pt x="96" y="250"/>
                    </a:lnTo>
                    <a:lnTo>
                      <a:pt x="111" y="253"/>
                    </a:lnTo>
                    <a:lnTo>
                      <a:pt x="120" y="251"/>
                    </a:lnTo>
                    <a:lnTo>
                      <a:pt x="125" y="257"/>
                    </a:lnTo>
                    <a:lnTo>
                      <a:pt x="117" y="262"/>
                    </a:lnTo>
                    <a:lnTo>
                      <a:pt x="114" y="268"/>
                    </a:lnTo>
                    <a:lnTo>
                      <a:pt x="126" y="272"/>
                    </a:lnTo>
                    <a:lnTo>
                      <a:pt x="132" y="274"/>
                    </a:lnTo>
                    <a:lnTo>
                      <a:pt x="132" y="292"/>
                    </a:lnTo>
                    <a:lnTo>
                      <a:pt x="117" y="292"/>
                    </a:lnTo>
                    <a:lnTo>
                      <a:pt x="112" y="297"/>
                    </a:lnTo>
                    <a:lnTo>
                      <a:pt x="108" y="297"/>
                    </a:lnTo>
                    <a:lnTo>
                      <a:pt x="100" y="294"/>
                    </a:lnTo>
                    <a:lnTo>
                      <a:pt x="97" y="301"/>
                    </a:lnTo>
                    <a:lnTo>
                      <a:pt x="94" y="306"/>
                    </a:lnTo>
                    <a:lnTo>
                      <a:pt x="88" y="306"/>
                    </a:lnTo>
                    <a:lnTo>
                      <a:pt x="90" y="310"/>
                    </a:lnTo>
                    <a:lnTo>
                      <a:pt x="87" y="313"/>
                    </a:lnTo>
                    <a:lnTo>
                      <a:pt x="81" y="310"/>
                    </a:lnTo>
                    <a:lnTo>
                      <a:pt x="65" y="304"/>
                    </a:lnTo>
                    <a:lnTo>
                      <a:pt x="64" y="300"/>
                    </a:lnTo>
                    <a:lnTo>
                      <a:pt x="71" y="294"/>
                    </a:lnTo>
                    <a:lnTo>
                      <a:pt x="70" y="291"/>
                    </a:lnTo>
                    <a:lnTo>
                      <a:pt x="76" y="285"/>
                    </a:lnTo>
                    <a:lnTo>
                      <a:pt x="84" y="272"/>
                    </a:lnTo>
                    <a:lnTo>
                      <a:pt x="87" y="274"/>
                    </a:lnTo>
                    <a:lnTo>
                      <a:pt x="88" y="271"/>
                    </a:lnTo>
                    <a:lnTo>
                      <a:pt x="88" y="263"/>
                    </a:lnTo>
                    <a:lnTo>
                      <a:pt x="81" y="256"/>
                    </a:lnTo>
                    <a:lnTo>
                      <a:pt x="67" y="251"/>
                    </a:lnTo>
                    <a:lnTo>
                      <a:pt x="67" y="248"/>
                    </a:lnTo>
                    <a:lnTo>
                      <a:pt x="70" y="244"/>
                    </a:lnTo>
                    <a:lnTo>
                      <a:pt x="64" y="237"/>
                    </a:lnTo>
                    <a:lnTo>
                      <a:pt x="62" y="230"/>
                    </a:lnTo>
                    <a:lnTo>
                      <a:pt x="65" y="222"/>
                    </a:lnTo>
                    <a:lnTo>
                      <a:pt x="65" y="216"/>
                    </a:lnTo>
                    <a:lnTo>
                      <a:pt x="71" y="210"/>
                    </a:lnTo>
                    <a:lnTo>
                      <a:pt x="65" y="199"/>
                    </a:lnTo>
                    <a:lnTo>
                      <a:pt x="73" y="196"/>
                    </a:lnTo>
                    <a:lnTo>
                      <a:pt x="76" y="192"/>
                    </a:lnTo>
                    <a:lnTo>
                      <a:pt x="70" y="189"/>
                    </a:lnTo>
                    <a:lnTo>
                      <a:pt x="65" y="187"/>
                    </a:lnTo>
                    <a:lnTo>
                      <a:pt x="68" y="175"/>
                    </a:lnTo>
                    <a:lnTo>
                      <a:pt x="62" y="174"/>
                    </a:lnTo>
                    <a:lnTo>
                      <a:pt x="56" y="174"/>
                    </a:lnTo>
                    <a:lnTo>
                      <a:pt x="50" y="166"/>
                    </a:lnTo>
                    <a:lnTo>
                      <a:pt x="52" y="165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46" y="139"/>
                    </a:lnTo>
                    <a:lnTo>
                      <a:pt x="50" y="136"/>
                    </a:lnTo>
                    <a:lnTo>
                      <a:pt x="47" y="131"/>
                    </a:lnTo>
                    <a:lnTo>
                      <a:pt x="47" y="130"/>
                    </a:lnTo>
                    <a:lnTo>
                      <a:pt x="46" y="127"/>
                    </a:lnTo>
                    <a:lnTo>
                      <a:pt x="37" y="125"/>
                    </a:lnTo>
                    <a:lnTo>
                      <a:pt x="33" y="127"/>
                    </a:lnTo>
                    <a:lnTo>
                      <a:pt x="30" y="122"/>
                    </a:lnTo>
                    <a:lnTo>
                      <a:pt x="32" y="116"/>
                    </a:lnTo>
                    <a:lnTo>
                      <a:pt x="27" y="111"/>
                    </a:lnTo>
                    <a:lnTo>
                      <a:pt x="32" y="102"/>
                    </a:lnTo>
                    <a:lnTo>
                      <a:pt x="27" y="102"/>
                    </a:lnTo>
                    <a:lnTo>
                      <a:pt x="26" y="98"/>
                    </a:lnTo>
                    <a:lnTo>
                      <a:pt x="23" y="93"/>
                    </a:lnTo>
                    <a:lnTo>
                      <a:pt x="24" y="89"/>
                    </a:lnTo>
                    <a:lnTo>
                      <a:pt x="37" y="82"/>
                    </a:lnTo>
                    <a:lnTo>
                      <a:pt x="30" y="78"/>
                    </a:lnTo>
                    <a:lnTo>
                      <a:pt x="26" y="81"/>
                    </a:lnTo>
                    <a:lnTo>
                      <a:pt x="17" y="81"/>
                    </a:lnTo>
                    <a:lnTo>
                      <a:pt x="12" y="85"/>
                    </a:lnTo>
                    <a:lnTo>
                      <a:pt x="8" y="73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14" y="58"/>
                    </a:lnTo>
                    <a:lnTo>
                      <a:pt x="17" y="55"/>
                    </a:lnTo>
                    <a:lnTo>
                      <a:pt x="14" y="51"/>
                    </a:lnTo>
                    <a:lnTo>
                      <a:pt x="6" y="44"/>
                    </a:lnTo>
                    <a:lnTo>
                      <a:pt x="6" y="38"/>
                    </a:lnTo>
                    <a:lnTo>
                      <a:pt x="0" y="29"/>
                    </a:lnTo>
                    <a:lnTo>
                      <a:pt x="2" y="23"/>
                    </a:lnTo>
                    <a:lnTo>
                      <a:pt x="6" y="20"/>
                    </a:lnTo>
                    <a:lnTo>
                      <a:pt x="9" y="16"/>
                    </a:lnTo>
                    <a:lnTo>
                      <a:pt x="18" y="25"/>
                    </a:lnTo>
                    <a:lnTo>
                      <a:pt x="29" y="19"/>
                    </a:lnTo>
                    <a:lnTo>
                      <a:pt x="33" y="14"/>
                    </a:lnTo>
                    <a:lnTo>
                      <a:pt x="37" y="3"/>
                    </a:lnTo>
                    <a:lnTo>
                      <a:pt x="33" y="0"/>
                    </a:lnTo>
                    <a:lnTo>
                      <a:pt x="38" y="3"/>
                    </a:lnTo>
                    <a:lnTo>
                      <a:pt x="40" y="13"/>
                    </a:lnTo>
                    <a:lnTo>
                      <a:pt x="50" y="8"/>
                    </a:lnTo>
                    <a:lnTo>
                      <a:pt x="53" y="10"/>
                    </a:lnTo>
                    <a:lnTo>
                      <a:pt x="59" y="13"/>
                    </a:lnTo>
                    <a:lnTo>
                      <a:pt x="65" y="6"/>
                    </a:lnTo>
                    <a:lnTo>
                      <a:pt x="77" y="2"/>
                    </a:lnTo>
                    <a:lnTo>
                      <a:pt x="82" y="2"/>
                    </a:lnTo>
                    <a:lnTo>
                      <a:pt x="88" y="11"/>
                    </a:lnTo>
                    <a:lnTo>
                      <a:pt x="96" y="5"/>
                    </a:lnTo>
                    <a:lnTo>
                      <a:pt x="103" y="3"/>
                    </a:lnTo>
                    <a:lnTo>
                      <a:pt x="111" y="3"/>
                    </a:lnTo>
                    <a:lnTo>
                      <a:pt x="117" y="6"/>
                    </a:lnTo>
                    <a:lnTo>
                      <a:pt x="125" y="11"/>
                    </a:lnTo>
                    <a:lnTo>
                      <a:pt x="131" y="16"/>
                    </a:lnTo>
                    <a:lnTo>
                      <a:pt x="128" y="23"/>
                    </a:lnTo>
                    <a:lnTo>
                      <a:pt x="123" y="28"/>
                    </a:lnTo>
                    <a:lnTo>
                      <a:pt x="102" y="37"/>
                    </a:lnTo>
                    <a:lnTo>
                      <a:pt x="94" y="40"/>
                    </a:lnTo>
                    <a:lnTo>
                      <a:pt x="90" y="44"/>
                    </a:lnTo>
                    <a:lnTo>
                      <a:pt x="88" y="44"/>
                    </a:lnTo>
                    <a:lnTo>
                      <a:pt x="85" y="55"/>
                    </a:lnTo>
                    <a:lnTo>
                      <a:pt x="87" y="58"/>
                    </a:lnTo>
                    <a:lnTo>
                      <a:pt x="79" y="58"/>
                    </a:lnTo>
                    <a:lnTo>
                      <a:pt x="71" y="54"/>
                    </a:lnTo>
                    <a:lnTo>
                      <a:pt x="67" y="61"/>
                    </a:lnTo>
                    <a:lnTo>
                      <a:pt x="56" y="69"/>
                    </a:lnTo>
                    <a:lnTo>
                      <a:pt x="52" y="73"/>
                    </a:lnTo>
                    <a:lnTo>
                      <a:pt x="58" y="75"/>
                    </a:lnTo>
                    <a:lnTo>
                      <a:pt x="61" y="79"/>
                    </a:lnTo>
                    <a:lnTo>
                      <a:pt x="71" y="75"/>
                    </a:lnTo>
                    <a:lnTo>
                      <a:pt x="81" y="82"/>
                    </a:lnTo>
                    <a:lnTo>
                      <a:pt x="84" y="78"/>
                    </a:lnTo>
                    <a:lnTo>
                      <a:pt x="91" y="81"/>
                    </a:lnTo>
                    <a:lnTo>
                      <a:pt x="93" y="76"/>
                    </a:lnTo>
                    <a:lnTo>
                      <a:pt x="102" y="81"/>
                    </a:lnTo>
                    <a:lnTo>
                      <a:pt x="106" y="81"/>
                    </a:lnTo>
                    <a:lnTo>
                      <a:pt x="111" y="92"/>
                    </a:lnTo>
                    <a:lnTo>
                      <a:pt x="112" y="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7" name="Freeform 5711">
                <a:extLst>
                  <a:ext uri="{FF2B5EF4-FFF2-40B4-BE49-F238E27FC236}">
                    <a16:creationId xmlns:a16="http://schemas.microsoft.com/office/drawing/2014/main" id="{F683E8E7-B0D8-775F-7E0F-FBB3B099E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783"/>
                <a:ext cx="91" cy="156"/>
              </a:xfrm>
              <a:custGeom>
                <a:avLst/>
                <a:gdLst>
                  <a:gd name="T0" fmla="*/ 123 w 184"/>
                  <a:gd name="T1" fmla="*/ 101 h 313"/>
                  <a:gd name="T2" fmla="*/ 132 w 184"/>
                  <a:gd name="T3" fmla="*/ 98 h 313"/>
                  <a:gd name="T4" fmla="*/ 146 w 184"/>
                  <a:gd name="T5" fmla="*/ 95 h 313"/>
                  <a:gd name="T6" fmla="*/ 156 w 184"/>
                  <a:gd name="T7" fmla="*/ 93 h 313"/>
                  <a:gd name="T8" fmla="*/ 162 w 184"/>
                  <a:gd name="T9" fmla="*/ 108 h 313"/>
                  <a:gd name="T10" fmla="*/ 170 w 184"/>
                  <a:gd name="T11" fmla="*/ 120 h 313"/>
                  <a:gd name="T12" fmla="*/ 176 w 184"/>
                  <a:gd name="T13" fmla="*/ 128 h 313"/>
                  <a:gd name="T14" fmla="*/ 182 w 184"/>
                  <a:gd name="T15" fmla="*/ 140 h 313"/>
                  <a:gd name="T16" fmla="*/ 165 w 184"/>
                  <a:gd name="T17" fmla="*/ 149 h 313"/>
                  <a:gd name="T18" fmla="*/ 155 w 184"/>
                  <a:gd name="T19" fmla="*/ 165 h 313"/>
                  <a:gd name="T20" fmla="*/ 140 w 184"/>
                  <a:gd name="T21" fmla="*/ 180 h 313"/>
                  <a:gd name="T22" fmla="*/ 132 w 184"/>
                  <a:gd name="T23" fmla="*/ 199 h 313"/>
                  <a:gd name="T24" fmla="*/ 131 w 184"/>
                  <a:gd name="T25" fmla="*/ 213 h 313"/>
                  <a:gd name="T26" fmla="*/ 106 w 184"/>
                  <a:gd name="T27" fmla="*/ 228 h 313"/>
                  <a:gd name="T28" fmla="*/ 96 w 184"/>
                  <a:gd name="T29" fmla="*/ 241 h 313"/>
                  <a:gd name="T30" fmla="*/ 91 w 184"/>
                  <a:gd name="T31" fmla="*/ 254 h 313"/>
                  <a:gd name="T32" fmla="*/ 120 w 184"/>
                  <a:gd name="T33" fmla="*/ 251 h 313"/>
                  <a:gd name="T34" fmla="*/ 114 w 184"/>
                  <a:gd name="T35" fmla="*/ 268 h 313"/>
                  <a:gd name="T36" fmla="*/ 132 w 184"/>
                  <a:gd name="T37" fmla="*/ 292 h 313"/>
                  <a:gd name="T38" fmla="*/ 108 w 184"/>
                  <a:gd name="T39" fmla="*/ 297 h 313"/>
                  <a:gd name="T40" fmla="*/ 94 w 184"/>
                  <a:gd name="T41" fmla="*/ 306 h 313"/>
                  <a:gd name="T42" fmla="*/ 87 w 184"/>
                  <a:gd name="T43" fmla="*/ 313 h 313"/>
                  <a:gd name="T44" fmla="*/ 64 w 184"/>
                  <a:gd name="T45" fmla="*/ 300 h 313"/>
                  <a:gd name="T46" fmla="*/ 76 w 184"/>
                  <a:gd name="T47" fmla="*/ 285 h 313"/>
                  <a:gd name="T48" fmla="*/ 88 w 184"/>
                  <a:gd name="T49" fmla="*/ 271 h 313"/>
                  <a:gd name="T50" fmla="*/ 67 w 184"/>
                  <a:gd name="T51" fmla="*/ 251 h 313"/>
                  <a:gd name="T52" fmla="*/ 64 w 184"/>
                  <a:gd name="T53" fmla="*/ 237 h 313"/>
                  <a:gd name="T54" fmla="*/ 65 w 184"/>
                  <a:gd name="T55" fmla="*/ 216 h 313"/>
                  <a:gd name="T56" fmla="*/ 73 w 184"/>
                  <a:gd name="T57" fmla="*/ 196 h 313"/>
                  <a:gd name="T58" fmla="*/ 65 w 184"/>
                  <a:gd name="T59" fmla="*/ 187 h 313"/>
                  <a:gd name="T60" fmla="*/ 56 w 184"/>
                  <a:gd name="T61" fmla="*/ 174 h 313"/>
                  <a:gd name="T62" fmla="*/ 59 w 184"/>
                  <a:gd name="T63" fmla="*/ 152 h 313"/>
                  <a:gd name="T64" fmla="*/ 50 w 184"/>
                  <a:gd name="T65" fmla="*/ 136 h 313"/>
                  <a:gd name="T66" fmla="*/ 46 w 184"/>
                  <a:gd name="T67" fmla="*/ 127 h 313"/>
                  <a:gd name="T68" fmla="*/ 30 w 184"/>
                  <a:gd name="T69" fmla="*/ 122 h 313"/>
                  <a:gd name="T70" fmla="*/ 32 w 184"/>
                  <a:gd name="T71" fmla="*/ 102 h 313"/>
                  <a:gd name="T72" fmla="*/ 23 w 184"/>
                  <a:gd name="T73" fmla="*/ 93 h 313"/>
                  <a:gd name="T74" fmla="*/ 30 w 184"/>
                  <a:gd name="T75" fmla="*/ 78 h 313"/>
                  <a:gd name="T76" fmla="*/ 12 w 184"/>
                  <a:gd name="T77" fmla="*/ 85 h 313"/>
                  <a:gd name="T78" fmla="*/ 18 w 184"/>
                  <a:gd name="T79" fmla="*/ 61 h 313"/>
                  <a:gd name="T80" fmla="*/ 14 w 184"/>
                  <a:gd name="T81" fmla="*/ 51 h 313"/>
                  <a:gd name="T82" fmla="*/ 0 w 184"/>
                  <a:gd name="T83" fmla="*/ 29 h 313"/>
                  <a:gd name="T84" fmla="*/ 9 w 184"/>
                  <a:gd name="T85" fmla="*/ 16 h 313"/>
                  <a:gd name="T86" fmla="*/ 33 w 184"/>
                  <a:gd name="T87" fmla="*/ 14 h 313"/>
                  <a:gd name="T88" fmla="*/ 38 w 184"/>
                  <a:gd name="T89" fmla="*/ 3 h 313"/>
                  <a:gd name="T90" fmla="*/ 53 w 184"/>
                  <a:gd name="T91" fmla="*/ 10 h 313"/>
                  <a:gd name="T92" fmla="*/ 77 w 184"/>
                  <a:gd name="T93" fmla="*/ 2 h 313"/>
                  <a:gd name="T94" fmla="*/ 96 w 184"/>
                  <a:gd name="T95" fmla="*/ 5 h 313"/>
                  <a:gd name="T96" fmla="*/ 117 w 184"/>
                  <a:gd name="T97" fmla="*/ 6 h 313"/>
                  <a:gd name="T98" fmla="*/ 128 w 184"/>
                  <a:gd name="T99" fmla="*/ 23 h 313"/>
                  <a:gd name="T100" fmla="*/ 94 w 184"/>
                  <a:gd name="T101" fmla="*/ 40 h 313"/>
                  <a:gd name="T102" fmla="*/ 85 w 184"/>
                  <a:gd name="T103" fmla="*/ 55 h 313"/>
                  <a:gd name="T104" fmla="*/ 71 w 184"/>
                  <a:gd name="T105" fmla="*/ 54 h 313"/>
                  <a:gd name="T106" fmla="*/ 52 w 184"/>
                  <a:gd name="T107" fmla="*/ 73 h 313"/>
                  <a:gd name="T108" fmla="*/ 71 w 184"/>
                  <a:gd name="T109" fmla="*/ 75 h 313"/>
                  <a:gd name="T110" fmla="*/ 91 w 184"/>
                  <a:gd name="T111" fmla="*/ 81 h 313"/>
                  <a:gd name="T112" fmla="*/ 106 w 184"/>
                  <a:gd name="T113" fmla="*/ 8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4" h="313">
                    <a:moveTo>
                      <a:pt x="112" y="92"/>
                    </a:moveTo>
                    <a:lnTo>
                      <a:pt x="117" y="98"/>
                    </a:lnTo>
                    <a:lnTo>
                      <a:pt x="123" y="101"/>
                    </a:lnTo>
                    <a:lnTo>
                      <a:pt x="129" y="101"/>
                    </a:lnTo>
                    <a:lnTo>
                      <a:pt x="132" y="96"/>
                    </a:lnTo>
                    <a:lnTo>
                      <a:pt x="132" y="98"/>
                    </a:lnTo>
                    <a:lnTo>
                      <a:pt x="140" y="98"/>
                    </a:lnTo>
                    <a:lnTo>
                      <a:pt x="141" y="98"/>
                    </a:lnTo>
                    <a:lnTo>
                      <a:pt x="146" y="95"/>
                    </a:lnTo>
                    <a:lnTo>
                      <a:pt x="147" y="85"/>
                    </a:lnTo>
                    <a:lnTo>
                      <a:pt x="152" y="90"/>
                    </a:lnTo>
                    <a:lnTo>
                      <a:pt x="156" y="93"/>
                    </a:lnTo>
                    <a:lnTo>
                      <a:pt x="162" y="95"/>
                    </a:lnTo>
                    <a:lnTo>
                      <a:pt x="158" y="104"/>
                    </a:lnTo>
                    <a:lnTo>
                      <a:pt x="162" y="108"/>
                    </a:lnTo>
                    <a:lnTo>
                      <a:pt x="162" y="111"/>
                    </a:lnTo>
                    <a:lnTo>
                      <a:pt x="165" y="113"/>
                    </a:lnTo>
                    <a:lnTo>
                      <a:pt x="170" y="120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6" y="128"/>
                    </a:lnTo>
                    <a:lnTo>
                      <a:pt x="179" y="136"/>
                    </a:lnTo>
                    <a:lnTo>
                      <a:pt x="182" y="137"/>
                    </a:lnTo>
                    <a:lnTo>
                      <a:pt x="182" y="140"/>
                    </a:lnTo>
                    <a:lnTo>
                      <a:pt x="184" y="148"/>
                    </a:lnTo>
                    <a:lnTo>
                      <a:pt x="172" y="154"/>
                    </a:lnTo>
                    <a:lnTo>
                      <a:pt x="165" y="149"/>
                    </a:lnTo>
                    <a:lnTo>
                      <a:pt x="159" y="158"/>
                    </a:lnTo>
                    <a:lnTo>
                      <a:pt x="153" y="161"/>
                    </a:lnTo>
                    <a:lnTo>
                      <a:pt x="155" y="165"/>
                    </a:lnTo>
                    <a:lnTo>
                      <a:pt x="149" y="168"/>
                    </a:lnTo>
                    <a:lnTo>
                      <a:pt x="144" y="168"/>
                    </a:lnTo>
                    <a:lnTo>
                      <a:pt x="140" y="180"/>
                    </a:lnTo>
                    <a:lnTo>
                      <a:pt x="137" y="181"/>
                    </a:lnTo>
                    <a:lnTo>
                      <a:pt x="138" y="186"/>
                    </a:lnTo>
                    <a:lnTo>
                      <a:pt x="132" y="199"/>
                    </a:lnTo>
                    <a:lnTo>
                      <a:pt x="135" y="201"/>
                    </a:lnTo>
                    <a:lnTo>
                      <a:pt x="134" y="212"/>
                    </a:lnTo>
                    <a:lnTo>
                      <a:pt x="131" y="213"/>
                    </a:lnTo>
                    <a:lnTo>
                      <a:pt x="132" y="219"/>
                    </a:lnTo>
                    <a:lnTo>
                      <a:pt x="129" y="224"/>
                    </a:lnTo>
                    <a:lnTo>
                      <a:pt x="106" y="228"/>
                    </a:lnTo>
                    <a:lnTo>
                      <a:pt x="97" y="230"/>
                    </a:lnTo>
                    <a:lnTo>
                      <a:pt x="94" y="236"/>
                    </a:lnTo>
                    <a:lnTo>
                      <a:pt x="96" y="241"/>
                    </a:lnTo>
                    <a:lnTo>
                      <a:pt x="87" y="245"/>
                    </a:lnTo>
                    <a:lnTo>
                      <a:pt x="88" y="247"/>
                    </a:lnTo>
                    <a:lnTo>
                      <a:pt x="91" y="254"/>
                    </a:lnTo>
                    <a:lnTo>
                      <a:pt x="96" y="250"/>
                    </a:lnTo>
                    <a:lnTo>
                      <a:pt x="111" y="253"/>
                    </a:lnTo>
                    <a:lnTo>
                      <a:pt x="120" y="251"/>
                    </a:lnTo>
                    <a:lnTo>
                      <a:pt x="125" y="257"/>
                    </a:lnTo>
                    <a:lnTo>
                      <a:pt x="117" y="262"/>
                    </a:lnTo>
                    <a:lnTo>
                      <a:pt x="114" y="268"/>
                    </a:lnTo>
                    <a:lnTo>
                      <a:pt x="126" y="272"/>
                    </a:lnTo>
                    <a:lnTo>
                      <a:pt x="132" y="274"/>
                    </a:lnTo>
                    <a:lnTo>
                      <a:pt x="132" y="292"/>
                    </a:lnTo>
                    <a:lnTo>
                      <a:pt x="117" y="292"/>
                    </a:lnTo>
                    <a:lnTo>
                      <a:pt x="112" y="297"/>
                    </a:lnTo>
                    <a:lnTo>
                      <a:pt x="108" y="297"/>
                    </a:lnTo>
                    <a:lnTo>
                      <a:pt x="100" y="294"/>
                    </a:lnTo>
                    <a:lnTo>
                      <a:pt x="97" y="301"/>
                    </a:lnTo>
                    <a:lnTo>
                      <a:pt x="94" y="306"/>
                    </a:lnTo>
                    <a:lnTo>
                      <a:pt x="88" y="306"/>
                    </a:lnTo>
                    <a:lnTo>
                      <a:pt x="90" y="310"/>
                    </a:lnTo>
                    <a:lnTo>
                      <a:pt x="87" y="313"/>
                    </a:lnTo>
                    <a:lnTo>
                      <a:pt x="81" y="310"/>
                    </a:lnTo>
                    <a:lnTo>
                      <a:pt x="65" y="304"/>
                    </a:lnTo>
                    <a:lnTo>
                      <a:pt x="64" y="300"/>
                    </a:lnTo>
                    <a:lnTo>
                      <a:pt x="71" y="294"/>
                    </a:lnTo>
                    <a:lnTo>
                      <a:pt x="70" y="291"/>
                    </a:lnTo>
                    <a:lnTo>
                      <a:pt x="76" y="285"/>
                    </a:lnTo>
                    <a:lnTo>
                      <a:pt x="84" y="272"/>
                    </a:lnTo>
                    <a:lnTo>
                      <a:pt x="87" y="274"/>
                    </a:lnTo>
                    <a:lnTo>
                      <a:pt x="88" y="271"/>
                    </a:lnTo>
                    <a:lnTo>
                      <a:pt x="88" y="263"/>
                    </a:lnTo>
                    <a:lnTo>
                      <a:pt x="81" y="256"/>
                    </a:lnTo>
                    <a:lnTo>
                      <a:pt x="67" y="251"/>
                    </a:lnTo>
                    <a:lnTo>
                      <a:pt x="67" y="248"/>
                    </a:lnTo>
                    <a:lnTo>
                      <a:pt x="70" y="244"/>
                    </a:lnTo>
                    <a:lnTo>
                      <a:pt x="64" y="237"/>
                    </a:lnTo>
                    <a:lnTo>
                      <a:pt x="62" y="230"/>
                    </a:lnTo>
                    <a:lnTo>
                      <a:pt x="65" y="222"/>
                    </a:lnTo>
                    <a:lnTo>
                      <a:pt x="65" y="216"/>
                    </a:lnTo>
                    <a:lnTo>
                      <a:pt x="71" y="210"/>
                    </a:lnTo>
                    <a:lnTo>
                      <a:pt x="65" y="199"/>
                    </a:lnTo>
                    <a:lnTo>
                      <a:pt x="73" y="196"/>
                    </a:lnTo>
                    <a:lnTo>
                      <a:pt x="76" y="192"/>
                    </a:lnTo>
                    <a:lnTo>
                      <a:pt x="70" y="189"/>
                    </a:lnTo>
                    <a:lnTo>
                      <a:pt x="65" y="187"/>
                    </a:lnTo>
                    <a:lnTo>
                      <a:pt x="68" y="175"/>
                    </a:lnTo>
                    <a:lnTo>
                      <a:pt x="62" y="174"/>
                    </a:lnTo>
                    <a:lnTo>
                      <a:pt x="56" y="174"/>
                    </a:lnTo>
                    <a:lnTo>
                      <a:pt x="50" y="166"/>
                    </a:lnTo>
                    <a:lnTo>
                      <a:pt x="52" y="165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46" y="139"/>
                    </a:lnTo>
                    <a:lnTo>
                      <a:pt x="50" y="136"/>
                    </a:lnTo>
                    <a:lnTo>
                      <a:pt x="47" y="131"/>
                    </a:lnTo>
                    <a:lnTo>
                      <a:pt x="47" y="130"/>
                    </a:lnTo>
                    <a:lnTo>
                      <a:pt x="46" y="127"/>
                    </a:lnTo>
                    <a:lnTo>
                      <a:pt x="37" y="125"/>
                    </a:lnTo>
                    <a:lnTo>
                      <a:pt x="33" y="127"/>
                    </a:lnTo>
                    <a:lnTo>
                      <a:pt x="30" y="122"/>
                    </a:lnTo>
                    <a:lnTo>
                      <a:pt x="32" y="116"/>
                    </a:lnTo>
                    <a:lnTo>
                      <a:pt x="27" y="111"/>
                    </a:lnTo>
                    <a:lnTo>
                      <a:pt x="32" y="102"/>
                    </a:lnTo>
                    <a:lnTo>
                      <a:pt x="27" y="102"/>
                    </a:lnTo>
                    <a:lnTo>
                      <a:pt x="26" y="98"/>
                    </a:lnTo>
                    <a:lnTo>
                      <a:pt x="23" y="93"/>
                    </a:lnTo>
                    <a:lnTo>
                      <a:pt x="24" y="89"/>
                    </a:lnTo>
                    <a:lnTo>
                      <a:pt x="37" y="82"/>
                    </a:lnTo>
                    <a:lnTo>
                      <a:pt x="30" y="78"/>
                    </a:lnTo>
                    <a:lnTo>
                      <a:pt x="26" y="81"/>
                    </a:lnTo>
                    <a:lnTo>
                      <a:pt x="17" y="81"/>
                    </a:lnTo>
                    <a:lnTo>
                      <a:pt x="12" y="85"/>
                    </a:lnTo>
                    <a:lnTo>
                      <a:pt x="8" y="73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14" y="58"/>
                    </a:lnTo>
                    <a:lnTo>
                      <a:pt x="17" y="55"/>
                    </a:lnTo>
                    <a:lnTo>
                      <a:pt x="14" y="51"/>
                    </a:lnTo>
                    <a:lnTo>
                      <a:pt x="6" y="44"/>
                    </a:lnTo>
                    <a:lnTo>
                      <a:pt x="6" y="38"/>
                    </a:lnTo>
                    <a:lnTo>
                      <a:pt x="0" y="29"/>
                    </a:lnTo>
                    <a:lnTo>
                      <a:pt x="2" y="23"/>
                    </a:lnTo>
                    <a:lnTo>
                      <a:pt x="6" y="20"/>
                    </a:lnTo>
                    <a:lnTo>
                      <a:pt x="9" y="16"/>
                    </a:lnTo>
                    <a:lnTo>
                      <a:pt x="18" y="25"/>
                    </a:lnTo>
                    <a:lnTo>
                      <a:pt x="29" y="19"/>
                    </a:lnTo>
                    <a:lnTo>
                      <a:pt x="33" y="14"/>
                    </a:lnTo>
                    <a:lnTo>
                      <a:pt x="37" y="3"/>
                    </a:lnTo>
                    <a:lnTo>
                      <a:pt x="33" y="0"/>
                    </a:lnTo>
                    <a:lnTo>
                      <a:pt x="38" y="3"/>
                    </a:lnTo>
                    <a:lnTo>
                      <a:pt x="40" y="13"/>
                    </a:lnTo>
                    <a:lnTo>
                      <a:pt x="50" y="8"/>
                    </a:lnTo>
                    <a:lnTo>
                      <a:pt x="53" y="10"/>
                    </a:lnTo>
                    <a:lnTo>
                      <a:pt x="59" y="13"/>
                    </a:lnTo>
                    <a:lnTo>
                      <a:pt x="65" y="6"/>
                    </a:lnTo>
                    <a:lnTo>
                      <a:pt x="77" y="2"/>
                    </a:lnTo>
                    <a:lnTo>
                      <a:pt x="82" y="2"/>
                    </a:lnTo>
                    <a:lnTo>
                      <a:pt x="88" y="11"/>
                    </a:lnTo>
                    <a:lnTo>
                      <a:pt x="96" y="5"/>
                    </a:lnTo>
                    <a:lnTo>
                      <a:pt x="103" y="3"/>
                    </a:lnTo>
                    <a:lnTo>
                      <a:pt x="111" y="3"/>
                    </a:lnTo>
                    <a:lnTo>
                      <a:pt x="117" y="6"/>
                    </a:lnTo>
                    <a:lnTo>
                      <a:pt x="125" y="11"/>
                    </a:lnTo>
                    <a:lnTo>
                      <a:pt x="131" y="16"/>
                    </a:lnTo>
                    <a:lnTo>
                      <a:pt x="128" y="23"/>
                    </a:lnTo>
                    <a:lnTo>
                      <a:pt x="123" y="28"/>
                    </a:lnTo>
                    <a:lnTo>
                      <a:pt x="102" y="37"/>
                    </a:lnTo>
                    <a:lnTo>
                      <a:pt x="94" y="40"/>
                    </a:lnTo>
                    <a:lnTo>
                      <a:pt x="90" y="44"/>
                    </a:lnTo>
                    <a:lnTo>
                      <a:pt x="88" y="44"/>
                    </a:lnTo>
                    <a:lnTo>
                      <a:pt x="85" y="55"/>
                    </a:lnTo>
                    <a:lnTo>
                      <a:pt x="87" y="58"/>
                    </a:lnTo>
                    <a:lnTo>
                      <a:pt x="79" y="58"/>
                    </a:lnTo>
                    <a:lnTo>
                      <a:pt x="71" y="54"/>
                    </a:lnTo>
                    <a:lnTo>
                      <a:pt x="67" y="61"/>
                    </a:lnTo>
                    <a:lnTo>
                      <a:pt x="56" y="69"/>
                    </a:lnTo>
                    <a:lnTo>
                      <a:pt x="52" y="73"/>
                    </a:lnTo>
                    <a:lnTo>
                      <a:pt x="58" y="75"/>
                    </a:lnTo>
                    <a:lnTo>
                      <a:pt x="61" y="79"/>
                    </a:lnTo>
                    <a:lnTo>
                      <a:pt x="71" y="75"/>
                    </a:lnTo>
                    <a:lnTo>
                      <a:pt x="81" y="82"/>
                    </a:lnTo>
                    <a:lnTo>
                      <a:pt x="84" y="78"/>
                    </a:lnTo>
                    <a:lnTo>
                      <a:pt x="91" y="81"/>
                    </a:lnTo>
                    <a:lnTo>
                      <a:pt x="93" y="76"/>
                    </a:lnTo>
                    <a:lnTo>
                      <a:pt x="102" y="81"/>
                    </a:lnTo>
                    <a:lnTo>
                      <a:pt x="106" y="81"/>
                    </a:lnTo>
                    <a:lnTo>
                      <a:pt x="111" y="92"/>
                    </a:lnTo>
                    <a:lnTo>
                      <a:pt x="112" y="9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8" name="Freeform 5712">
                <a:extLst>
                  <a:ext uri="{FF2B5EF4-FFF2-40B4-BE49-F238E27FC236}">
                    <a16:creationId xmlns:a16="http://schemas.microsoft.com/office/drawing/2014/main" id="{644F634E-62E1-DBD4-D250-89F02405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823"/>
                <a:ext cx="46" cy="52"/>
              </a:xfrm>
              <a:custGeom>
                <a:avLst/>
                <a:gdLst>
                  <a:gd name="T0" fmla="*/ 47 w 92"/>
                  <a:gd name="T1" fmla="*/ 1 h 103"/>
                  <a:gd name="T2" fmla="*/ 48 w 92"/>
                  <a:gd name="T3" fmla="*/ 9 h 103"/>
                  <a:gd name="T4" fmla="*/ 41 w 92"/>
                  <a:gd name="T5" fmla="*/ 17 h 103"/>
                  <a:gd name="T6" fmla="*/ 42 w 92"/>
                  <a:gd name="T7" fmla="*/ 26 h 103"/>
                  <a:gd name="T8" fmla="*/ 39 w 92"/>
                  <a:gd name="T9" fmla="*/ 30 h 103"/>
                  <a:gd name="T10" fmla="*/ 35 w 92"/>
                  <a:gd name="T11" fmla="*/ 36 h 103"/>
                  <a:gd name="T12" fmla="*/ 35 w 92"/>
                  <a:gd name="T13" fmla="*/ 41 h 103"/>
                  <a:gd name="T14" fmla="*/ 32 w 92"/>
                  <a:gd name="T15" fmla="*/ 47 h 103"/>
                  <a:gd name="T16" fmla="*/ 24 w 92"/>
                  <a:gd name="T17" fmla="*/ 50 h 103"/>
                  <a:gd name="T18" fmla="*/ 23 w 92"/>
                  <a:gd name="T19" fmla="*/ 53 h 103"/>
                  <a:gd name="T20" fmla="*/ 18 w 92"/>
                  <a:gd name="T21" fmla="*/ 53 h 103"/>
                  <a:gd name="T22" fmla="*/ 17 w 92"/>
                  <a:gd name="T23" fmla="*/ 58 h 103"/>
                  <a:gd name="T24" fmla="*/ 13 w 92"/>
                  <a:gd name="T25" fmla="*/ 56 h 103"/>
                  <a:gd name="T26" fmla="*/ 10 w 92"/>
                  <a:gd name="T27" fmla="*/ 64 h 103"/>
                  <a:gd name="T28" fmla="*/ 4 w 92"/>
                  <a:gd name="T29" fmla="*/ 65 h 103"/>
                  <a:gd name="T30" fmla="*/ 0 w 92"/>
                  <a:gd name="T31" fmla="*/ 71 h 103"/>
                  <a:gd name="T32" fmla="*/ 1 w 92"/>
                  <a:gd name="T33" fmla="*/ 74 h 103"/>
                  <a:gd name="T34" fmla="*/ 12 w 92"/>
                  <a:gd name="T35" fmla="*/ 80 h 103"/>
                  <a:gd name="T36" fmla="*/ 21 w 92"/>
                  <a:gd name="T37" fmla="*/ 84 h 103"/>
                  <a:gd name="T38" fmla="*/ 27 w 92"/>
                  <a:gd name="T39" fmla="*/ 87 h 103"/>
                  <a:gd name="T40" fmla="*/ 21 w 92"/>
                  <a:gd name="T41" fmla="*/ 93 h 103"/>
                  <a:gd name="T42" fmla="*/ 33 w 92"/>
                  <a:gd name="T43" fmla="*/ 102 h 103"/>
                  <a:gd name="T44" fmla="*/ 38 w 92"/>
                  <a:gd name="T45" fmla="*/ 103 h 103"/>
                  <a:gd name="T46" fmla="*/ 38 w 92"/>
                  <a:gd name="T47" fmla="*/ 103 h 103"/>
                  <a:gd name="T48" fmla="*/ 44 w 92"/>
                  <a:gd name="T49" fmla="*/ 90 h 103"/>
                  <a:gd name="T50" fmla="*/ 42 w 92"/>
                  <a:gd name="T51" fmla="*/ 88 h 103"/>
                  <a:gd name="T52" fmla="*/ 45 w 92"/>
                  <a:gd name="T53" fmla="*/ 84 h 103"/>
                  <a:gd name="T54" fmla="*/ 53 w 92"/>
                  <a:gd name="T55" fmla="*/ 82 h 103"/>
                  <a:gd name="T56" fmla="*/ 54 w 92"/>
                  <a:gd name="T57" fmla="*/ 79 h 103"/>
                  <a:gd name="T58" fmla="*/ 59 w 92"/>
                  <a:gd name="T59" fmla="*/ 77 h 103"/>
                  <a:gd name="T60" fmla="*/ 64 w 92"/>
                  <a:gd name="T61" fmla="*/ 74 h 103"/>
                  <a:gd name="T62" fmla="*/ 61 w 92"/>
                  <a:gd name="T63" fmla="*/ 68 h 103"/>
                  <a:gd name="T64" fmla="*/ 65 w 92"/>
                  <a:gd name="T65" fmla="*/ 65 h 103"/>
                  <a:gd name="T66" fmla="*/ 61 w 92"/>
                  <a:gd name="T67" fmla="*/ 62 h 103"/>
                  <a:gd name="T68" fmla="*/ 56 w 92"/>
                  <a:gd name="T69" fmla="*/ 61 h 103"/>
                  <a:gd name="T70" fmla="*/ 59 w 92"/>
                  <a:gd name="T71" fmla="*/ 53 h 103"/>
                  <a:gd name="T72" fmla="*/ 67 w 92"/>
                  <a:gd name="T73" fmla="*/ 41 h 103"/>
                  <a:gd name="T74" fmla="*/ 67 w 92"/>
                  <a:gd name="T75" fmla="*/ 35 h 103"/>
                  <a:gd name="T76" fmla="*/ 70 w 92"/>
                  <a:gd name="T77" fmla="*/ 33 h 103"/>
                  <a:gd name="T78" fmla="*/ 74 w 92"/>
                  <a:gd name="T79" fmla="*/ 21 h 103"/>
                  <a:gd name="T80" fmla="*/ 79 w 92"/>
                  <a:gd name="T81" fmla="*/ 17 h 103"/>
                  <a:gd name="T82" fmla="*/ 92 w 92"/>
                  <a:gd name="T83" fmla="*/ 18 h 103"/>
                  <a:gd name="T84" fmla="*/ 91 w 92"/>
                  <a:gd name="T85" fmla="*/ 11 h 103"/>
                  <a:gd name="T86" fmla="*/ 85 w 92"/>
                  <a:gd name="T87" fmla="*/ 4 h 103"/>
                  <a:gd name="T88" fmla="*/ 77 w 92"/>
                  <a:gd name="T89" fmla="*/ 0 h 103"/>
                  <a:gd name="T90" fmla="*/ 67 w 92"/>
                  <a:gd name="T91" fmla="*/ 0 h 103"/>
                  <a:gd name="T92" fmla="*/ 59 w 92"/>
                  <a:gd name="T93" fmla="*/ 4 h 103"/>
                  <a:gd name="T94" fmla="*/ 47 w 92"/>
                  <a:gd name="T95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2" h="103">
                    <a:moveTo>
                      <a:pt x="47" y="1"/>
                    </a:moveTo>
                    <a:lnTo>
                      <a:pt x="48" y="9"/>
                    </a:lnTo>
                    <a:lnTo>
                      <a:pt x="41" y="17"/>
                    </a:lnTo>
                    <a:lnTo>
                      <a:pt x="42" y="26"/>
                    </a:lnTo>
                    <a:lnTo>
                      <a:pt x="39" y="30"/>
                    </a:lnTo>
                    <a:lnTo>
                      <a:pt x="35" y="36"/>
                    </a:lnTo>
                    <a:lnTo>
                      <a:pt x="35" y="41"/>
                    </a:lnTo>
                    <a:lnTo>
                      <a:pt x="32" y="47"/>
                    </a:lnTo>
                    <a:lnTo>
                      <a:pt x="24" y="50"/>
                    </a:lnTo>
                    <a:lnTo>
                      <a:pt x="23" y="53"/>
                    </a:lnTo>
                    <a:lnTo>
                      <a:pt x="18" y="53"/>
                    </a:lnTo>
                    <a:lnTo>
                      <a:pt x="17" y="58"/>
                    </a:lnTo>
                    <a:lnTo>
                      <a:pt x="13" y="56"/>
                    </a:lnTo>
                    <a:lnTo>
                      <a:pt x="10" y="64"/>
                    </a:lnTo>
                    <a:lnTo>
                      <a:pt x="4" y="65"/>
                    </a:lnTo>
                    <a:lnTo>
                      <a:pt x="0" y="71"/>
                    </a:lnTo>
                    <a:lnTo>
                      <a:pt x="1" y="74"/>
                    </a:lnTo>
                    <a:lnTo>
                      <a:pt x="12" y="80"/>
                    </a:lnTo>
                    <a:lnTo>
                      <a:pt x="21" y="84"/>
                    </a:lnTo>
                    <a:lnTo>
                      <a:pt x="27" y="87"/>
                    </a:lnTo>
                    <a:lnTo>
                      <a:pt x="21" y="93"/>
                    </a:lnTo>
                    <a:lnTo>
                      <a:pt x="33" y="102"/>
                    </a:lnTo>
                    <a:lnTo>
                      <a:pt x="38" y="103"/>
                    </a:lnTo>
                    <a:lnTo>
                      <a:pt x="38" y="103"/>
                    </a:lnTo>
                    <a:lnTo>
                      <a:pt x="44" y="90"/>
                    </a:lnTo>
                    <a:lnTo>
                      <a:pt x="42" y="88"/>
                    </a:lnTo>
                    <a:lnTo>
                      <a:pt x="45" y="84"/>
                    </a:lnTo>
                    <a:lnTo>
                      <a:pt x="53" y="82"/>
                    </a:lnTo>
                    <a:lnTo>
                      <a:pt x="54" y="79"/>
                    </a:lnTo>
                    <a:lnTo>
                      <a:pt x="59" y="77"/>
                    </a:lnTo>
                    <a:lnTo>
                      <a:pt x="64" y="74"/>
                    </a:lnTo>
                    <a:lnTo>
                      <a:pt x="61" y="68"/>
                    </a:lnTo>
                    <a:lnTo>
                      <a:pt x="65" y="65"/>
                    </a:lnTo>
                    <a:lnTo>
                      <a:pt x="61" y="62"/>
                    </a:lnTo>
                    <a:lnTo>
                      <a:pt x="56" y="61"/>
                    </a:lnTo>
                    <a:lnTo>
                      <a:pt x="59" y="53"/>
                    </a:lnTo>
                    <a:lnTo>
                      <a:pt x="67" y="41"/>
                    </a:lnTo>
                    <a:lnTo>
                      <a:pt x="67" y="35"/>
                    </a:lnTo>
                    <a:lnTo>
                      <a:pt x="70" y="33"/>
                    </a:lnTo>
                    <a:lnTo>
                      <a:pt x="74" y="21"/>
                    </a:lnTo>
                    <a:lnTo>
                      <a:pt x="79" y="17"/>
                    </a:lnTo>
                    <a:lnTo>
                      <a:pt x="92" y="18"/>
                    </a:lnTo>
                    <a:lnTo>
                      <a:pt x="91" y="11"/>
                    </a:lnTo>
                    <a:lnTo>
                      <a:pt x="85" y="4"/>
                    </a:lnTo>
                    <a:lnTo>
                      <a:pt x="77" y="0"/>
                    </a:lnTo>
                    <a:lnTo>
                      <a:pt x="67" y="0"/>
                    </a:lnTo>
                    <a:lnTo>
                      <a:pt x="59" y="4"/>
                    </a:lnTo>
                    <a:lnTo>
                      <a:pt x="47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59" name="Freeform 5713">
                <a:extLst>
                  <a:ext uri="{FF2B5EF4-FFF2-40B4-BE49-F238E27FC236}">
                    <a16:creationId xmlns:a16="http://schemas.microsoft.com/office/drawing/2014/main" id="{CE9B66E1-0820-83CF-8BD2-E8112F35C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823"/>
                <a:ext cx="46" cy="52"/>
              </a:xfrm>
              <a:custGeom>
                <a:avLst/>
                <a:gdLst>
                  <a:gd name="T0" fmla="*/ 47 w 92"/>
                  <a:gd name="T1" fmla="*/ 1 h 103"/>
                  <a:gd name="T2" fmla="*/ 59 w 92"/>
                  <a:gd name="T3" fmla="*/ 4 h 103"/>
                  <a:gd name="T4" fmla="*/ 67 w 92"/>
                  <a:gd name="T5" fmla="*/ 0 h 103"/>
                  <a:gd name="T6" fmla="*/ 77 w 92"/>
                  <a:gd name="T7" fmla="*/ 0 h 103"/>
                  <a:gd name="T8" fmla="*/ 85 w 92"/>
                  <a:gd name="T9" fmla="*/ 4 h 103"/>
                  <a:gd name="T10" fmla="*/ 91 w 92"/>
                  <a:gd name="T11" fmla="*/ 11 h 103"/>
                  <a:gd name="T12" fmla="*/ 92 w 92"/>
                  <a:gd name="T13" fmla="*/ 18 h 103"/>
                  <a:gd name="T14" fmla="*/ 79 w 92"/>
                  <a:gd name="T15" fmla="*/ 17 h 103"/>
                  <a:gd name="T16" fmla="*/ 74 w 92"/>
                  <a:gd name="T17" fmla="*/ 21 h 103"/>
                  <a:gd name="T18" fmla="*/ 70 w 92"/>
                  <a:gd name="T19" fmla="*/ 33 h 103"/>
                  <a:gd name="T20" fmla="*/ 67 w 92"/>
                  <a:gd name="T21" fmla="*/ 35 h 103"/>
                  <a:gd name="T22" fmla="*/ 67 w 92"/>
                  <a:gd name="T23" fmla="*/ 41 h 103"/>
                  <a:gd name="T24" fmla="*/ 59 w 92"/>
                  <a:gd name="T25" fmla="*/ 53 h 103"/>
                  <a:gd name="T26" fmla="*/ 56 w 92"/>
                  <a:gd name="T27" fmla="*/ 61 h 103"/>
                  <a:gd name="T28" fmla="*/ 61 w 92"/>
                  <a:gd name="T29" fmla="*/ 62 h 103"/>
                  <a:gd name="T30" fmla="*/ 65 w 92"/>
                  <a:gd name="T31" fmla="*/ 65 h 103"/>
                  <a:gd name="T32" fmla="*/ 61 w 92"/>
                  <a:gd name="T33" fmla="*/ 68 h 103"/>
                  <a:gd name="T34" fmla="*/ 64 w 92"/>
                  <a:gd name="T35" fmla="*/ 74 h 103"/>
                  <a:gd name="T36" fmla="*/ 59 w 92"/>
                  <a:gd name="T37" fmla="*/ 77 h 103"/>
                  <a:gd name="T38" fmla="*/ 54 w 92"/>
                  <a:gd name="T39" fmla="*/ 79 h 103"/>
                  <a:gd name="T40" fmla="*/ 53 w 92"/>
                  <a:gd name="T41" fmla="*/ 82 h 103"/>
                  <a:gd name="T42" fmla="*/ 45 w 92"/>
                  <a:gd name="T43" fmla="*/ 84 h 103"/>
                  <a:gd name="T44" fmla="*/ 42 w 92"/>
                  <a:gd name="T45" fmla="*/ 88 h 103"/>
                  <a:gd name="T46" fmla="*/ 44 w 92"/>
                  <a:gd name="T47" fmla="*/ 90 h 103"/>
                  <a:gd name="T48" fmla="*/ 38 w 92"/>
                  <a:gd name="T49" fmla="*/ 103 h 103"/>
                  <a:gd name="T50" fmla="*/ 38 w 92"/>
                  <a:gd name="T51" fmla="*/ 103 h 103"/>
                  <a:gd name="T52" fmla="*/ 33 w 92"/>
                  <a:gd name="T53" fmla="*/ 102 h 103"/>
                  <a:gd name="T54" fmla="*/ 21 w 92"/>
                  <a:gd name="T55" fmla="*/ 93 h 103"/>
                  <a:gd name="T56" fmla="*/ 27 w 92"/>
                  <a:gd name="T57" fmla="*/ 87 h 103"/>
                  <a:gd name="T58" fmla="*/ 21 w 92"/>
                  <a:gd name="T59" fmla="*/ 84 h 103"/>
                  <a:gd name="T60" fmla="*/ 12 w 92"/>
                  <a:gd name="T61" fmla="*/ 80 h 103"/>
                  <a:gd name="T62" fmla="*/ 1 w 92"/>
                  <a:gd name="T63" fmla="*/ 74 h 103"/>
                  <a:gd name="T64" fmla="*/ 0 w 92"/>
                  <a:gd name="T65" fmla="*/ 71 h 103"/>
                  <a:gd name="T66" fmla="*/ 4 w 92"/>
                  <a:gd name="T67" fmla="*/ 65 h 103"/>
                  <a:gd name="T68" fmla="*/ 10 w 92"/>
                  <a:gd name="T69" fmla="*/ 64 h 103"/>
                  <a:gd name="T70" fmla="*/ 13 w 92"/>
                  <a:gd name="T71" fmla="*/ 56 h 103"/>
                  <a:gd name="T72" fmla="*/ 17 w 92"/>
                  <a:gd name="T73" fmla="*/ 58 h 103"/>
                  <a:gd name="T74" fmla="*/ 18 w 92"/>
                  <a:gd name="T75" fmla="*/ 53 h 103"/>
                  <a:gd name="T76" fmla="*/ 23 w 92"/>
                  <a:gd name="T77" fmla="*/ 53 h 103"/>
                  <a:gd name="T78" fmla="*/ 24 w 92"/>
                  <a:gd name="T79" fmla="*/ 50 h 103"/>
                  <a:gd name="T80" fmla="*/ 32 w 92"/>
                  <a:gd name="T81" fmla="*/ 47 h 103"/>
                  <a:gd name="T82" fmla="*/ 35 w 92"/>
                  <a:gd name="T83" fmla="*/ 41 h 103"/>
                  <a:gd name="T84" fmla="*/ 35 w 92"/>
                  <a:gd name="T85" fmla="*/ 36 h 103"/>
                  <a:gd name="T86" fmla="*/ 39 w 92"/>
                  <a:gd name="T87" fmla="*/ 30 h 103"/>
                  <a:gd name="T88" fmla="*/ 42 w 92"/>
                  <a:gd name="T89" fmla="*/ 26 h 103"/>
                  <a:gd name="T90" fmla="*/ 41 w 92"/>
                  <a:gd name="T91" fmla="*/ 17 h 103"/>
                  <a:gd name="T92" fmla="*/ 48 w 92"/>
                  <a:gd name="T93" fmla="*/ 9 h 103"/>
                  <a:gd name="T94" fmla="*/ 47 w 92"/>
                  <a:gd name="T95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2" h="103">
                    <a:moveTo>
                      <a:pt x="47" y="1"/>
                    </a:moveTo>
                    <a:lnTo>
                      <a:pt x="59" y="4"/>
                    </a:lnTo>
                    <a:lnTo>
                      <a:pt x="67" y="0"/>
                    </a:lnTo>
                    <a:lnTo>
                      <a:pt x="77" y="0"/>
                    </a:lnTo>
                    <a:lnTo>
                      <a:pt x="85" y="4"/>
                    </a:lnTo>
                    <a:lnTo>
                      <a:pt x="91" y="11"/>
                    </a:lnTo>
                    <a:lnTo>
                      <a:pt x="92" y="18"/>
                    </a:lnTo>
                    <a:lnTo>
                      <a:pt x="79" y="17"/>
                    </a:lnTo>
                    <a:lnTo>
                      <a:pt x="74" y="21"/>
                    </a:lnTo>
                    <a:lnTo>
                      <a:pt x="70" y="33"/>
                    </a:lnTo>
                    <a:lnTo>
                      <a:pt x="67" y="35"/>
                    </a:lnTo>
                    <a:lnTo>
                      <a:pt x="67" y="41"/>
                    </a:lnTo>
                    <a:lnTo>
                      <a:pt x="59" y="53"/>
                    </a:lnTo>
                    <a:lnTo>
                      <a:pt x="56" y="61"/>
                    </a:lnTo>
                    <a:lnTo>
                      <a:pt x="61" y="62"/>
                    </a:lnTo>
                    <a:lnTo>
                      <a:pt x="65" y="65"/>
                    </a:lnTo>
                    <a:lnTo>
                      <a:pt x="61" y="68"/>
                    </a:lnTo>
                    <a:lnTo>
                      <a:pt x="64" y="74"/>
                    </a:lnTo>
                    <a:lnTo>
                      <a:pt x="59" y="77"/>
                    </a:lnTo>
                    <a:lnTo>
                      <a:pt x="54" y="79"/>
                    </a:lnTo>
                    <a:lnTo>
                      <a:pt x="53" y="82"/>
                    </a:lnTo>
                    <a:lnTo>
                      <a:pt x="45" y="84"/>
                    </a:lnTo>
                    <a:lnTo>
                      <a:pt x="42" y="88"/>
                    </a:lnTo>
                    <a:lnTo>
                      <a:pt x="44" y="90"/>
                    </a:lnTo>
                    <a:lnTo>
                      <a:pt x="38" y="103"/>
                    </a:lnTo>
                    <a:lnTo>
                      <a:pt x="38" y="103"/>
                    </a:lnTo>
                    <a:lnTo>
                      <a:pt x="33" y="102"/>
                    </a:lnTo>
                    <a:lnTo>
                      <a:pt x="21" y="93"/>
                    </a:lnTo>
                    <a:lnTo>
                      <a:pt x="27" y="87"/>
                    </a:lnTo>
                    <a:lnTo>
                      <a:pt x="21" y="84"/>
                    </a:lnTo>
                    <a:lnTo>
                      <a:pt x="12" y="80"/>
                    </a:lnTo>
                    <a:lnTo>
                      <a:pt x="1" y="74"/>
                    </a:lnTo>
                    <a:lnTo>
                      <a:pt x="0" y="71"/>
                    </a:lnTo>
                    <a:lnTo>
                      <a:pt x="4" y="65"/>
                    </a:lnTo>
                    <a:lnTo>
                      <a:pt x="10" y="64"/>
                    </a:lnTo>
                    <a:lnTo>
                      <a:pt x="13" y="56"/>
                    </a:lnTo>
                    <a:lnTo>
                      <a:pt x="17" y="58"/>
                    </a:lnTo>
                    <a:lnTo>
                      <a:pt x="18" y="53"/>
                    </a:lnTo>
                    <a:lnTo>
                      <a:pt x="23" y="53"/>
                    </a:lnTo>
                    <a:lnTo>
                      <a:pt x="24" y="50"/>
                    </a:lnTo>
                    <a:lnTo>
                      <a:pt x="32" y="47"/>
                    </a:lnTo>
                    <a:lnTo>
                      <a:pt x="35" y="41"/>
                    </a:lnTo>
                    <a:lnTo>
                      <a:pt x="35" y="36"/>
                    </a:lnTo>
                    <a:lnTo>
                      <a:pt x="39" y="30"/>
                    </a:lnTo>
                    <a:lnTo>
                      <a:pt x="42" y="26"/>
                    </a:lnTo>
                    <a:lnTo>
                      <a:pt x="41" y="17"/>
                    </a:lnTo>
                    <a:lnTo>
                      <a:pt x="48" y="9"/>
                    </a:lnTo>
                    <a:lnTo>
                      <a:pt x="4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0" name="Freeform 5714">
                <a:extLst>
                  <a:ext uri="{FF2B5EF4-FFF2-40B4-BE49-F238E27FC236}">
                    <a16:creationId xmlns:a16="http://schemas.microsoft.com/office/drawing/2014/main" id="{0D4CADBD-B087-27B9-122B-75447BDD6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823"/>
                <a:ext cx="46" cy="52"/>
              </a:xfrm>
              <a:custGeom>
                <a:avLst/>
                <a:gdLst>
                  <a:gd name="T0" fmla="*/ 47 w 92"/>
                  <a:gd name="T1" fmla="*/ 1 h 103"/>
                  <a:gd name="T2" fmla="*/ 59 w 92"/>
                  <a:gd name="T3" fmla="*/ 4 h 103"/>
                  <a:gd name="T4" fmla="*/ 67 w 92"/>
                  <a:gd name="T5" fmla="*/ 0 h 103"/>
                  <a:gd name="T6" fmla="*/ 77 w 92"/>
                  <a:gd name="T7" fmla="*/ 0 h 103"/>
                  <a:gd name="T8" fmla="*/ 85 w 92"/>
                  <a:gd name="T9" fmla="*/ 4 h 103"/>
                  <a:gd name="T10" fmla="*/ 91 w 92"/>
                  <a:gd name="T11" fmla="*/ 11 h 103"/>
                  <a:gd name="T12" fmla="*/ 92 w 92"/>
                  <a:gd name="T13" fmla="*/ 18 h 103"/>
                  <a:gd name="T14" fmla="*/ 79 w 92"/>
                  <a:gd name="T15" fmla="*/ 17 h 103"/>
                  <a:gd name="T16" fmla="*/ 74 w 92"/>
                  <a:gd name="T17" fmla="*/ 21 h 103"/>
                  <a:gd name="T18" fmla="*/ 70 w 92"/>
                  <a:gd name="T19" fmla="*/ 33 h 103"/>
                  <a:gd name="T20" fmla="*/ 67 w 92"/>
                  <a:gd name="T21" fmla="*/ 35 h 103"/>
                  <a:gd name="T22" fmla="*/ 67 w 92"/>
                  <a:gd name="T23" fmla="*/ 41 h 103"/>
                  <a:gd name="T24" fmla="*/ 59 w 92"/>
                  <a:gd name="T25" fmla="*/ 53 h 103"/>
                  <a:gd name="T26" fmla="*/ 56 w 92"/>
                  <a:gd name="T27" fmla="*/ 61 h 103"/>
                  <a:gd name="T28" fmla="*/ 61 w 92"/>
                  <a:gd name="T29" fmla="*/ 62 h 103"/>
                  <a:gd name="T30" fmla="*/ 65 w 92"/>
                  <a:gd name="T31" fmla="*/ 65 h 103"/>
                  <a:gd name="T32" fmla="*/ 61 w 92"/>
                  <a:gd name="T33" fmla="*/ 68 h 103"/>
                  <a:gd name="T34" fmla="*/ 64 w 92"/>
                  <a:gd name="T35" fmla="*/ 74 h 103"/>
                  <a:gd name="T36" fmla="*/ 59 w 92"/>
                  <a:gd name="T37" fmla="*/ 77 h 103"/>
                  <a:gd name="T38" fmla="*/ 54 w 92"/>
                  <a:gd name="T39" fmla="*/ 79 h 103"/>
                  <a:gd name="T40" fmla="*/ 53 w 92"/>
                  <a:gd name="T41" fmla="*/ 82 h 103"/>
                  <a:gd name="T42" fmla="*/ 45 w 92"/>
                  <a:gd name="T43" fmla="*/ 84 h 103"/>
                  <a:gd name="T44" fmla="*/ 42 w 92"/>
                  <a:gd name="T45" fmla="*/ 88 h 103"/>
                  <a:gd name="T46" fmla="*/ 44 w 92"/>
                  <a:gd name="T47" fmla="*/ 90 h 103"/>
                  <a:gd name="T48" fmla="*/ 38 w 92"/>
                  <a:gd name="T49" fmla="*/ 103 h 103"/>
                  <a:gd name="T50" fmla="*/ 38 w 92"/>
                  <a:gd name="T51" fmla="*/ 103 h 103"/>
                  <a:gd name="T52" fmla="*/ 33 w 92"/>
                  <a:gd name="T53" fmla="*/ 102 h 103"/>
                  <a:gd name="T54" fmla="*/ 21 w 92"/>
                  <a:gd name="T55" fmla="*/ 93 h 103"/>
                  <a:gd name="T56" fmla="*/ 27 w 92"/>
                  <a:gd name="T57" fmla="*/ 87 h 103"/>
                  <a:gd name="T58" fmla="*/ 21 w 92"/>
                  <a:gd name="T59" fmla="*/ 84 h 103"/>
                  <a:gd name="T60" fmla="*/ 12 w 92"/>
                  <a:gd name="T61" fmla="*/ 80 h 103"/>
                  <a:gd name="T62" fmla="*/ 1 w 92"/>
                  <a:gd name="T63" fmla="*/ 74 h 103"/>
                  <a:gd name="T64" fmla="*/ 0 w 92"/>
                  <a:gd name="T65" fmla="*/ 71 h 103"/>
                  <a:gd name="T66" fmla="*/ 4 w 92"/>
                  <a:gd name="T67" fmla="*/ 65 h 103"/>
                  <a:gd name="T68" fmla="*/ 10 w 92"/>
                  <a:gd name="T69" fmla="*/ 64 h 103"/>
                  <a:gd name="T70" fmla="*/ 13 w 92"/>
                  <a:gd name="T71" fmla="*/ 56 h 103"/>
                  <a:gd name="T72" fmla="*/ 17 w 92"/>
                  <a:gd name="T73" fmla="*/ 58 h 103"/>
                  <a:gd name="T74" fmla="*/ 18 w 92"/>
                  <a:gd name="T75" fmla="*/ 53 h 103"/>
                  <a:gd name="T76" fmla="*/ 23 w 92"/>
                  <a:gd name="T77" fmla="*/ 53 h 103"/>
                  <a:gd name="T78" fmla="*/ 24 w 92"/>
                  <a:gd name="T79" fmla="*/ 50 h 103"/>
                  <a:gd name="T80" fmla="*/ 32 w 92"/>
                  <a:gd name="T81" fmla="*/ 47 h 103"/>
                  <a:gd name="T82" fmla="*/ 35 w 92"/>
                  <a:gd name="T83" fmla="*/ 41 h 103"/>
                  <a:gd name="T84" fmla="*/ 35 w 92"/>
                  <a:gd name="T85" fmla="*/ 36 h 103"/>
                  <a:gd name="T86" fmla="*/ 39 w 92"/>
                  <a:gd name="T87" fmla="*/ 30 h 103"/>
                  <a:gd name="T88" fmla="*/ 42 w 92"/>
                  <a:gd name="T89" fmla="*/ 26 h 103"/>
                  <a:gd name="T90" fmla="*/ 41 w 92"/>
                  <a:gd name="T91" fmla="*/ 17 h 103"/>
                  <a:gd name="T92" fmla="*/ 48 w 92"/>
                  <a:gd name="T93" fmla="*/ 9 h 103"/>
                  <a:gd name="T94" fmla="*/ 47 w 92"/>
                  <a:gd name="T95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2" h="103">
                    <a:moveTo>
                      <a:pt x="47" y="1"/>
                    </a:moveTo>
                    <a:lnTo>
                      <a:pt x="59" y="4"/>
                    </a:lnTo>
                    <a:lnTo>
                      <a:pt x="67" y="0"/>
                    </a:lnTo>
                    <a:lnTo>
                      <a:pt x="77" y="0"/>
                    </a:lnTo>
                    <a:lnTo>
                      <a:pt x="85" y="4"/>
                    </a:lnTo>
                    <a:lnTo>
                      <a:pt x="91" y="11"/>
                    </a:lnTo>
                    <a:lnTo>
                      <a:pt x="92" y="18"/>
                    </a:lnTo>
                    <a:lnTo>
                      <a:pt x="79" y="17"/>
                    </a:lnTo>
                    <a:lnTo>
                      <a:pt x="74" y="21"/>
                    </a:lnTo>
                    <a:lnTo>
                      <a:pt x="70" y="33"/>
                    </a:lnTo>
                    <a:lnTo>
                      <a:pt x="67" y="35"/>
                    </a:lnTo>
                    <a:lnTo>
                      <a:pt x="67" y="41"/>
                    </a:lnTo>
                    <a:lnTo>
                      <a:pt x="59" y="53"/>
                    </a:lnTo>
                    <a:lnTo>
                      <a:pt x="56" y="61"/>
                    </a:lnTo>
                    <a:lnTo>
                      <a:pt x="61" y="62"/>
                    </a:lnTo>
                    <a:lnTo>
                      <a:pt x="65" y="65"/>
                    </a:lnTo>
                    <a:lnTo>
                      <a:pt x="61" y="68"/>
                    </a:lnTo>
                    <a:lnTo>
                      <a:pt x="64" y="74"/>
                    </a:lnTo>
                    <a:lnTo>
                      <a:pt x="59" y="77"/>
                    </a:lnTo>
                    <a:lnTo>
                      <a:pt x="54" y="79"/>
                    </a:lnTo>
                    <a:lnTo>
                      <a:pt x="53" y="82"/>
                    </a:lnTo>
                    <a:lnTo>
                      <a:pt x="45" y="84"/>
                    </a:lnTo>
                    <a:lnTo>
                      <a:pt x="42" y="88"/>
                    </a:lnTo>
                    <a:lnTo>
                      <a:pt x="44" y="90"/>
                    </a:lnTo>
                    <a:lnTo>
                      <a:pt x="38" y="103"/>
                    </a:lnTo>
                    <a:lnTo>
                      <a:pt x="38" y="103"/>
                    </a:lnTo>
                    <a:lnTo>
                      <a:pt x="33" y="102"/>
                    </a:lnTo>
                    <a:lnTo>
                      <a:pt x="21" y="93"/>
                    </a:lnTo>
                    <a:lnTo>
                      <a:pt x="27" y="87"/>
                    </a:lnTo>
                    <a:lnTo>
                      <a:pt x="21" y="84"/>
                    </a:lnTo>
                    <a:lnTo>
                      <a:pt x="12" y="80"/>
                    </a:lnTo>
                    <a:lnTo>
                      <a:pt x="1" y="74"/>
                    </a:lnTo>
                    <a:lnTo>
                      <a:pt x="0" y="71"/>
                    </a:lnTo>
                    <a:lnTo>
                      <a:pt x="4" y="65"/>
                    </a:lnTo>
                    <a:lnTo>
                      <a:pt x="10" y="64"/>
                    </a:lnTo>
                    <a:lnTo>
                      <a:pt x="13" y="56"/>
                    </a:lnTo>
                    <a:lnTo>
                      <a:pt x="17" y="58"/>
                    </a:lnTo>
                    <a:lnTo>
                      <a:pt x="18" y="53"/>
                    </a:lnTo>
                    <a:lnTo>
                      <a:pt x="23" y="53"/>
                    </a:lnTo>
                    <a:lnTo>
                      <a:pt x="24" y="50"/>
                    </a:lnTo>
                    <a:lnTo>
                      <a:pt x="32" y="47"/>
                    </a:lnTo>
                    <a:lnTo>
                      <a:pt x="35" y="41"/>
                    </a:lnTo>
                    <a:lnTo>
                      <a:pt x="35" y="36"/>
                    </a:lnTo>
                    <a:lnTo>
                      <a:pt x="39" y="30"/>
                    </a:lnTo>
                    <a:lnTo>
                      <a:pt x="42" y="26"/>
                    </a:lnTo>
                    <a:lnTo>
                      <a:pt x="41" y="17"/>
                    </a:lnTo>
                    <a:lnTo>
                      <a:pt x="48" y="9"/>
                    </a:lnTo>
                    <a:lnTo>
                      <a:pt x="47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1" name="Freeform 5715">
                <a:extLst>
                  <a:ext uri="{FF2B5EF4-FFF2-40B4-BE49-F238E27FC236}">
                    <a16:creationId xmlns:a16="http://schemas.microsoft.com/office/drawing/2014/main" id="{E72B46B0-2360-1727-9D6B-703B44197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813"/>
                <a:ext cx="48" cy="72"/>
              </a:xfrm>
              <a:custGeom>
                <a:avLst/>
                <a:gdLst>
                  <a:gd name="T0" fmla="*/ 37 w 96"/>
                  <a:gd name="T1" fmla="*/ 32 h 143"/>
                  <a:gd name="T2" fmla="*/ 38 w 96"/>
                  <a:gd name="T3" fmla="*/ 43 h 143"/>
                  <a:gd name="T4" fmla="*/ 35 w 96"/>
                  <a:gd name="T5" fmla="*/ 52 h 143"/>
                  <a:gd name="T6" fmla="*/ 18 w 96"/>
                  <a:gd name="T7" fmla="*/ 67 h 143"/>
                  <a:gd name="T8" fmla="*/ 5 w 96"/>
                  <a:gd name="T9" fmla="*/ 67 h 143"/>
                  <a:gd name="T10" fmla="*/ 8 w 96"/>
                  <a:gd name="T11" fmla="*/ 73 h 143"/>
                  <a:gd name="T12" fmla="*/ 15 w 96"/>
                  <a:gd name="T13" fmla="*/ 85 h 143"/>
                  <a:gd name="T14" fmla="*/ 3 w 96"/>
                  <a:gd name="T15" fmla="*/ 96 h 143"/>
                  <a:gd name="T16" fmla="*/ 0 w 96"/>
                  <a:gd name="T17" fmla="*/ 107 h 143"/>
                  <a:gd name="T18" fmla="*/ 14 w 96"/>
                  <a:gd name="T19" fmla="*/ 114 h 143"/>
                  <a:gd name="T20" fmla="*/ 23 w 96"/>
                  <a:gd name="T21" fmla="*/ 120 h 143"/>
                  <a:gd name="T22" fmla="*/ 40 w 96"/>
                  <a:gd name="T23" fmla="*/ 125 h 143"/>
                  <a:gd name="T24" fmla="*/ 46 w 96"/>
                  <a:gd name="T25" fmla="*/ 120 h 143"/>
                  <a:gd name="T26" fmla="*/ 62 w 96"/>
                  <a:gd name="T27" fmla="*/ 123 h 143"/>
                  <a:gd name="T28" fmla="*/ 68 w 96"/>
                  <a:gd name="T29" fmla="*/ 126 h 143"/>
                  <a:gd name="T30" fmla="*/ 79 w 96"/>
                  <a:gd name="T31" fmla="*/ 129 h 143"/>
                  <a:gd name="T32" fmla="*/ 88 w 96"/>
                  <a:gd name="T33" fmla="*/ 137 h 143"/>
                  <a:gd name="T34" fmla="*/ 91 w 96"/>
                  <a:gd name="T35" fmla="*/ 143 h 143"/>
                  <a:gd name="T36" fmla="*/ 96 w 96"/>
                  <a:gd name="T37" fmla="*/ 123 h 143"/>
                  <a:gd name="T38" fmla="*/ 79 w 96"/>
                  <a:gd name="T39" fmla="*/ 113 h 143"/>
                  <a:gd name="T40" fmla="*/ 79 w 96"/>
                  <a:gd name="T41" fmla="*/ 104 h 143"/>
                  <a:gd name="T42" fmla="*/ 59 w 96"/>
                  <a:gd name="T43" fmla="*/ 94 h 143"/>
                  <a:gd name="T44" fmla="*/ 56 w 96"/>
                  <a:gd name="T45" fmla="*/ 81 h 143"/>
                  <a:gd name="T46" fmla="*/ 65 w 96"/>
                  <a:gd name="T47" fmla="*/ 70 h 143"/>
                  <a:gd name="T48" fmla="*/ 68 w 96"/>
                  <a:gd name="T49" fmla="*/ 64 h 143"/>
                  <a:gd name="T50" fmla="*/ 65 w 96"/>
                  <a:gd name="T51" fmla="*/ 49 h 143"/>
                  <a:gd name="T52" fmla="*/ 76 w 96"/>
                  <a:gd name="T53" fmla="*/ 41 h 143"/>
                  <a:gd name="T54" fmla="*/ 75 w 96"/>
                  <a:gd name="T55" fmla="*/ 12 h 143"/>
                  <a:gd name="T56" fmla="*/ 68 w 96"/>
                  <a:gd name="T57" fmla="*/ 8 h 143"/>
                  <a:gd name="T58" fmla="*/ 64 w 96"/>
                  <a:gd name="T59" fmla="*/ 0 h 143"/>
                  <a:gd name="T60" fmla="*/ 53 w 96"/>
                  <a:gd name="T61" fmla="*/ 14 h 143"/>
                  <a:gd name="T62" fmla="*/ 34 w 96"/>
                  <a:gd name="T63" fmla="*/ 3 h 143"/>
                  <a:gd name="T64" fmla="*/ 35 w 96"/>
                  <a:gd name="T65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6" h="143">
                    <a:moveTo>
                      <a:pt x="35" y="24"/>
                    </a:moveTo>
                    <a:lnTo>
                      <a:pt x="37" y="32"/>
                    </a:lnTo>
                    <a:lnTo>
                      <a:pt x="37" y="38"/>
                    </a:lnTo>
                    <a:lnTo>
                      <a:pt x="38" y="43"/>
                    </a:lnTo>
                    <a:lnTo>
                      <a:pt x="37" y="43"/>
                    </a:lnTo>
                    <a:lnTo>
                      <a:pt x="35" y="52"/>
                    </a:lnTo>
                    <a:lnTo>
                      <a:pt x="26" y="56"/>
                    </a:lnTo>
                    <a:lnTo>
                      <a:pt x="18" y="67"/>
                    </a:lnTo>
                    <a:lnTo>
                      <a:pt x="9" y="64"/>
                    </a:lnTo>
                    <a:lnTo>
                      <a:pt x="5" y="67"/>
                    </a:lnTo>
                    <a:lnTo>
                      <a:pt x="0" y="73"/>
                    </a:lnTo>
                    <a:lnTo>
                      <a:pt x="8" y="73"/>
                    </a:lnTo>
                    <a:lnTo>
                      <a:pt x="11" y="82"/>
                    </a:lnTo>
                    <a:lnTo>
                      <a:pt x="15" y="85"/>
                    </a:lnTo>
                    <a:lnTo>
                      <a:pt x="9" y="96"/>
                    </a:lnTo>
                    <a:lnTo>
                      <a:pt x="3" y="96"/>
                    </a:lnTo>
                    <a:lnTo>
                      <a:pt x="5" y="104"/>
                    </a:lnTo>
                    <a:lnTo>
                      <a:pt x="0" y="107"/>
                    </a:lnTo>
                    <a:lnTo>
                      <a:pt x="5" y="111"/>
                    </a:lnTo>
                    <a:lnTo>
                      <a:pt x="14" y="114"/>
                    </a:lnTo>
                    <a:lnTo>
                      <a:pt x="15" y="117"/>
                    </a:lnTo>
                    <a:lnTo>
                      <a:pt x="23" y="120"/>
                    </a:lnTo>
                    <a:lnTo>
                      <a:pt x="34" y="122"/>
                    </a:lnTo>
                    <a:lnTo>
                      <a:pt x="40" y="125"/>
                    </a:lnTo>
                    <a:lnTo>
                      <a:pt x="44" y="117"/>
                    </a:lnTo>
                    <a:lnTo>
                      <a:pt x="46" y="120"/>
                    </a:lnTo>
                    <a:lnTo>
                      <a:pt x="55" y="119"/>
                    </a:lnTo>
                    <a:lnTo>
                      <a:pt x="62" y="123"/>
                    </a:lnTo>
                    <a:lnTo>
                      <a:pt x="62" y="126"/>
                    </a:lnTo>
                    <a:lnTo>
                      <a:pt x="68" y="126"/>
                    </a:lnTo>
                    <a:lnTo>
                      <a:pt x="71" y="132"/>
                    </a:lnTo>
                    <a:lnTo>
                      <a:pt x="79" y="129"/>
                    </a:lnTo>
                    <a:lnTo>
                      <a:pt x="82" y="132"/>
                    </a:lnTo>
                    <a:lnTo>
                      <a:pt x="88" y="137"/>
                    </a:lnTo>
                    <a:lnTo>
                      <a:pt x="87" y="142"/>
                    </a:lnTo>
                    <a:lnTo>
                      <a:pt x="91" y="143"/>
                    </a:lnTo>
                    <a:lnTo>
                      <a:pt x="96" y="137"/>
                    </a:lnTo>
                    <a:lnTo>
                      <a:pt x="96" y="123"/>
                    </a:lnTo>
                    <a:lnTo>
                      <a:pt x="91" y="122"/>
                    </a:lnTo>
                    <a:lnTo>
                      <a:pt x="79" y="113"/>
                    </a:lnTo>
                    <a:lnTo>
                      <a:pt x="85" y="107"/>
                    </a:lnTo>
                    <a:lnTo>
                      <a:pt x="79" y="104"/>
                    </a:lnTo>
                    <a:lnTo>
                      <a:pt x="70" y="100"/>
                    </a:lnTo>
                    <a:lnTo>
                      <a:pt x="59" y="94"/>
                    </a:lnTo>
                    <a:lnTo>
                      <a:pt x="52" y="87"/>
                    </a:lnTo>
                    <a:lnTo>
                      <a:pt x="56" y="81"/>
                    </a:lnTo>
                    <a:lnTo>
                      <a:pt x="56" y="76"/>
                    </a:lnTo>
                    <a:lnTo>
                      <a:pt x="65" y="70"/>
                    </a:lnTo>
                    <a:lnTo>
                      <a:pt x="70" y="70"/>
                    </a:lnTo>
                    <a:lnTo>
                      <a:pt x="68" y="64"/>
                    </a:lnTo>
                    <a:lnTo>
                      <a:pt x="62" y="55"/>
                    </a:lnTo>
                    <a:lnTo>
                      <a:pt x="65" y="49"/>
                    </a:lnTo>
                    <a:lnTo>
                      <a:pt x="71" y="46"/>
                    </a:lnTo>
                    <a:lnTo>
                      <a:pt x="76" y="41"/>
                    </a:lnTo>
                    <a:lnTo>
                      <a:pt x="73" y="31"/>
                    </a:lnTo>
                    <a:lnTo>
                      <a:pt x="75" y="12"/>
                    </a:lnTo>
                    <a:lnTo>
                      <a:pt x="73" y="11"/>
                    </a:lnTo>
                    <a:lnTo>
                      <a:pt x="68" y="8"/>
                    </a:lnTo>
                    <a:lnTo>
                      <a:pt x="65" y="3"/>
                    </a:lnTo>
                    <a:lnTo>
                      <a:pt x="64" y="0"/>
                    </a:lnTo>
                    <a:lnTo>
                      <a:pt x="56" y="8"/>
                    </a:lnTo>
                    <a:lnTo>
                      <a:pt x="53" y="14"/>
                    </a:lnTo>
                    <a:lnTo>
                      <a:pt x="44" y="8"/>
                    </a:lnTo>
                    <a:lnTo>
                      <a:pt x="34" y="3"/>
                    </a:lnTo>
                    <a:lnTo>
                      <a:pt x="29" y="23"/>
                    </a:lnTo>
                    <a:lnTo>
                      <a:pt x="35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2" name="Freeform 5716">
                <a:extLst>
                  <a:ext uri="{FF2B5EF4-FFF2-40B4-BE49-F238E27FC236}">
                    <a16:creationId xmlns:a16="http://schemas.microsoft.com/office/drawing/2014/main" id="{342F0B73-28EF-9A08-8837-6F3A4D355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813"/>
                <a:ext cx="48" cy="72"/>
              </a:xfrm>
              <a:custGeom>
                <a:avLst/>
                <a:gdLst>
                  <a:gd name="T0" fmla="*/ 29 w 96"/>
                  <a:gd name="T1" fmla="*/ 23 h 143"/>
                  <a:gd name="T2" fmla="*/ 44 w 96"/>
                  <a:gd name="T3" fmla="*/ 8 h 143"/>
                  <a:gd name="T4" fmla="*/ 56 w 96"/>
                  <a:gd name="T5" fmla="*/ 8 h 143"/>
                  <a:gd name="T6" fmla="*/ 65 w 96"/>
                  <a:gd name="T7" fmla="*/ 3 h 143"/>
                  <a:gd name="T8" fmla="*/ 73 w 96"/>
                  <a:gd name="T9" fmla="*/ 11 h 143"/>
                  <a:gd name="T10" fmla="*/ 73 w 96"/>
                  <a:gd name="T11" fmla="*/ 31 h 143"/>
                  <a:gd name="T12" fmla="*/ 71 w 96"/>
                  <a:gd name="T13" fmla="*/ 46 h 143"/>
                  <a:gd name="T14" fmla="*/ 62 w 96"/>
                  <a:gd name="T15" fmla="*/ 55 h 143"/>
                  <a:gd name="T16" fmla="*/ 70 w 96"/>
                  <a:gd name="T17" fmla="*/ 70 h 143"/>
                  <a:gd name="T18" fmla="*/ 56 w 96"/>
                  <a:gd name="T19" fmla="*/ 76 h 143"/>
                  <a:gd name="T20" fmla="*/ 52 w 96"/>
                  <a:gd name="T21" fmla="*/ 87 h 143"/>
                  <a:gd name="T22" fmla="*/ 70 w 96"/>
                  <a:gd name="T23" fmla="*/ 100 h 143"/>
                  <a:gd name="T24" fmla="*/ 85 w 96"/>
                  <a:gd name="T25" fmla="*/ 107 h 143"/>
                  <a:gd name="T26" fmla="*/ 91 w 96"/>
                  <a:gd name="T27" fmla="*/ 122 h 143"/>
                  <a:gd name="T28" fmla="*/ 96 w 96"/>
                  <a:gd name="T29" fmla="*/ 137 h 143"/>
                  <a:gd name="T30" fmla="*/ 87 w 96"/>
                  <a:gd name="T31" fmla="*/ 142 h 143"/>
                  <a:gd name="T32" fmla="*/ 82 w 96"/>
                  <a:gd name="T33" fmla="*/ 132 h 143"/>
                  <a:gd name="T34" fmla="*/ 71 w 96"/>
                  <a:gd name="T35" fmla="*/ 132 h 143"/>
                  <a:gd name="T36" fmla="*/ 62 w 96"/>
                  <a:gd name="T37" fmla="*/ 126 h 143"/>
                  <a:gd name="T38" fmla="*/ 55 w 96"/>
                  <a:gd name="T39" fmla="*/ 119 h 143"/>
                  <a:gd name="T40" fmla="*/ 44 w 96"/>
                  <a:gd name="T41" fmla="*/ 117 h 143"/>
                  <a:gd name="T42" fmla="*/ 34 w 96"/>
                  <a:gd name="T43" fmla="*/ 122 h 143"/>
                  <a:gd name="T44" fmla="*/ 15 w 96"/>
                  <a:gd name="T45" fmla="*/ 117 h 143"/>
                  <a:gd name="T46" fmla="*/ 5 w 96"/>
                  <a:gd name="T47" fmla="*/ 111 h 143"/>
                  <a:gd name="T48" fmla="*/ 5 w 96"/>
                  <a:gd name="T49" fmla="*/ 104 h 143"/>
                  <a:gd name="T50" fmla="*/ 9 w 96"/>
                  <a:gd name="T51" fmla="*/ 96 h 143"/>
                  <a:gd name="T52" fmla="*/ 11 w 96"/>
                  <a:gd name="T53" fmla="*/ 82 h 143"/>
                  <a:gd name="T54" fmla="*/ 0 w 96"/>
                  <a:gd name="T55" fmla="*/ 73 h 143"/>
                  <a:gd name="T56" fmla="*/ 9 w 96"/>
                  <a:gd name="T57" fmla="*/ 64 h 143"/>
                  <a:gd name="T58" fmla="*/ 26 w 96"/>
                  <a:gd name="T59" fmla="*/ 56 h 143"/>
                  <a:gd name="T60" fmla="*/ 37 w 96"/>
                  <a:gd name="T61" fmla="*/ 43 h 143"/>
                  <a:gd name="T62" fmla="*/ 37 w 96"/>
                  <a:gd name="T63" fmla="*/ 38 h 143"/>
                  <a:gd name="T64" fmla="*/ 35 w 96"/>
                  <a:gd name="T65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6" h="143">
                    <a:moveTo>
                      <a:pt x="35" y="24"/>
                    </a:moveTo>
                    <a:lnTo>
                      <a:pt x="29" y="23"/>
                    </a:lnTo>
                    <a:lnTo>
                      <a:pt x="34" y="3"/>
                    </a:lnTo>
                    <a:lnTo>
                      <a:pt x="44" y="8"/>
                    </a:lnTo>
                    <a:lnTo>
                      <a:pt x="53" y="14"/>
                    </a:lnTo>
                    <a:lnTo>
                      <a:pt x="56" y="8"/>
                    </a:lnTo>
                    <a:lnTo>
                      <a:pt x="64" y="0"/>
                    </a:lnTo>
                    <a:lnTo>
                      <a:pt x="65" y="3"/>
                    </a:lnTo>
                    <a:lnTo>
                      <a:pt x="68" y="8"/>
                    </a:lnTo>
                    <a:lnTo>
                      <a:pt x="73" y="11"/>
                    </a:lnTo>
                    <a:lnTo>
                      <a:pt x="75" y="12"/>
                    </a:lnTo>
                    <a:lnTo>
                      <a:pt x="73" y="31"/>
                    </a:lnTo>
                    <a:lnTo>
                      <a:pt x="76" y="41"/>
                    </a:lnTo>
                    <a:lnTo>
                      <a:pt x="71" y="46"/>
                    </a:lnTo>
                    <a:lnTo>
                      <a:pt x="65" y="49"/>
                    </a:lnTo>
                    <a:lnTo>
                      <a:pt x="62" y="55"/>
                    </a:lnTo>
                    <a:lnTo>
                      <a:pt x="68" y="64"/>
                    </a:lnTo>
                    <a:lnTo>
                      <a:pt x="70" y="70"/>
                    </a:lnTo>
                    <a:lnTo>
                      <a:pt x="65" y="70"/>
                    </a:lnTo>
                    <a:lnTo>
                      <a:pt x="56" y="76"/>
                    </a:lnTo>
                    <a:lnTo>
                      <a:pt x="56" y="81"/>
                    </a:lnTo>
                    <a:lnTo>
                      <a:pt x="52" y="87"/>
                    </a:lnTo>
                    <a:lnTo>
                      <a:pt x="59" y="94"/>
                    </a:lnTo>
                    <a:lnTo>
                      <a:pt x="70" y="100"/>
                    </a:lnTo>
                    <a:lnTo>
                      <a:pt x="79" y="104"/>
                    </a:lnTo>
                    <a:lnTo>
                      <a:pt x="85" y="107"/>
                    </a:lnTo>
                    <a:lnTo>
                      <a:pt x="79" y="113"/>
                    </a:lnTo>
                    <a:lnTo>
                      <a:pt x="91" y="122"/>
                    </a:lnTo>
                    <a:lnTo>
                      <a:pt x="96" y="123"/>
                    </a:lnTo>
                    <a:lnTo>
                      <a:pt x="96" y="137"/>
                    </a:lnTo>
                    <a:lnTo>
                      <a:pt x="91" y="143"/>
                    </a:lnTo>
                    <a:lnTo>
                      <a:pt x="87" y="142"/>
                    </a:lnTo>
                    <a:lnTo>
                      <a:pt x="88" y="137"/>
                    </a:lnTo>
                    <a:lnTo>
                      <a:pt x="82" y="132"/>
                    </a:lnTo>
                    <a:lnTo>
                      <a:pt x="79" y="129"/>
                    </a:lnTo>
                    <a:lnTo>
                      <a:pt x="71" y="132"/>
                    </a:lnTo>
                    <a:lnTo>
                      <a:pt x="68" y="126"/>
                    </a:lnTo>
                    <a:lnTo>
                      <a:pt x="62" y="126"/>
                    </a:lnTo>
                    <a:lnTo>
                      <a:pt x="62" y="123"/>
                    </a:lnTo>
                    <a:lnTo>
                      <a:pt x="55" y="119"/>
                    </a:lnTo>
                    <a:lnTo>
                      <a:pt x="46" y="120"/>
                    </a:lnTo>
                    <a:lnTo>
                      <a:pt x="44" y="117"/>
                    </a:lnTo>
                    <a:lnTo>
                      <a:pt x="40" y="125"/>
                    </a:lnTo>
                    <a:lnTo>
                      <a:pt x="34" y="122"/>
                    </a:lnTo>
                    <a:lnTo>
                      <a:pt x="23" y="120"/>
                    </a:lnTo>
                    <a:lnTo>
                      <a:pt x="15" y="117"/>
                    </a:lnTo>
                    <a:lnTo>
                      <a:pt x="14" y="114"/>
                    </a:lnTo>
                    <a:lnTo>
                      <a:pt x="5" y="111"/>
                    </a:lnTo>
                    <a:lnTo>
                      <a:pt x="0" y="107"/>
                    </a:lnTo>
                    <a:lnTo>
                      <a:pt x="5" y="104"/>
                    </a:lnTo>
                    <a:lnTo>
                      <a:pt x="3" y="96"/>
                    </a:lnTo>
                    <a:lnTo>
                      <a:pt x="9" y="96"/>
                    </a:lnTo>
                    <a:lnTo>
                      <a:pt x="15" y="85"/>
                    </a:lnTo>
                    <a:lnTo>
                      <a:pt x="11" y="82"/>
                    </a:lnTo>
                    <a:lnTo>
                      <a:pt x="8" y="73"/>
                    </a:lnTo>
                    <a:lnTo>
                      <a:pt x="0" y="73"/>
                    </a:lnTo>
                    <a:lnTo>
                      <a:pt x="5" y="67"/>
                    </a:lnTo>
                    <a:lnTo>
                      <a:pt x="9" y="64"/>
                    </a:lnTo>
                    <a:lnTo>
                      <a:pt x="18" y="67"/>
                    </a:lnTo>
                    <a:lnTo>
                      <a:pt x="26" y="56"/>
                    </a:lnTo>
                    <a:lnTo>
                      <a:pt x="35" y="5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37" y="38"/>
                    </a:lnTo>
                    <a:lnTo>
                      <a:pt x="37" y="32"/>
                    </a:lnTo>
                    <a:lnTo>
                      <a:pt x="35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3" name="Freeform 5717">
                <a:extLst>
                  <a:ext uri="{FF2B5EF4-FFF2-40B4-BE49-F238E27FC236}">
                    <a16:creationId xmlns:a16="http://schemas.microsoft.com/office/drawing/2014/main" id="{EE259625-3070-A651-65E5-11131ADA8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813"/>
                <a:ext cx="48" cy="72"/>
              </a:xfrm>
              <a:custGeom>
                <a:avLst/>
                <a:gdLst>
                  <a:gd name="T0" fmla="*/ 29 w 96"/>
                  <a:gd name="T1" fmla="*/ 23 h 143"/>
                  <a:gd name="T2" fmla="*/ 44 w 96"/>
                  <a:gd name="T3" fmla="*/ 8 h 143"/>
                  <a:gd name="T4" fmla="*/ 56 w 96"/>
                  <a:gd name="T5" fmla="*/ 8 h 143"/>
                  <a:gd name="T6" fmla="*/ 65 w 96"/>
                  <a:gd name="T7" fmla="*/ 3 h 143"/>
                  <a:gd name="T8" fmla="*/ 73 w 96"/>
                  <a:gd name="T9" fmla="*/ 11 h 143"/>
                  <a:gd name="T10" fmla="*/ 73 w 96"/>
                  <a:gd name="T11" fmla="*/ 31 h 143"/>
                  <a:gd name="T12" fmla="*/ 71 w 96"/>
                  <a:gd name="T13" fmla="*/ 46 h 143"/>
                  <a:gd name="T14" fmla="*/ 62 w 96"/>
                  <a:gd name="T15" fmla="*/ 55 h 143"/>
                  <a:gd name="T16" fmla="*/ 70 w 96"/>
                  <a:gd name="T17" fmla="*/ 70 h 143"/>
                  <a:gd name="T18" fmla="*/ 56 w 96"/>
                  <a:gd name="T19" fmla="*/ 76 h 143"/>
                  <a:gd name="T20" fmla="*/ 52 w 96"/>
                  <a:gd name="T21" fmla="*/ 87 h 143"/>
                  <a:gd name="T22" fmla="*/ 70 w 96"/>
                  <a:gd name="T23" fmla="*/ 100 h 143"/>
                  <a:gd name="T24" fmla="*/ 85 w 96"/>
                  <a:gd name="T25" fmla="*/ 107 h 143"/>
                  <a:gd name="T26" fmla="*/ 91 w 96"/>
                  <a:gd name="T27" fmla="*/ 122 h 143"/>
                  <a:gd name="T28" fmla="*/ 96 w 96"/>
                  <a:gd name="T29" fmla="*/ 137 h 143"/>
                  <a:gd name="T30" fmla="*/ 87 w 96"/>
                  <a:gd name="T31" fmla="*/ 142 h 143"/>
                  <a:gd name="T32" fmla="*/ 82 w 96"/>
                  <a:gd name="T33" fmla="*/ 132 h 143"/>
                  <a:gd name="T34" fmla="*/ 71 w 96"/>
                  <a:gd name="T35" fmla="*/ 132 h 143"/>
                  <a:gd name="T36" fmla="*/ 62 w 96"/>
                  <a:gd name="T37" fmla="*/ 126 h 143"/>
                  <a:gd name="T38" fmla="*/ 55 w 96"/>
                  <a:gd name="T39" fmla="*/ 119 h 143"/>
                  <a:gd name="T40" fmla="*/ 44 w 96"/>
                  <a:gd name="T41" fmla="*/ 117 h 143"/>
                  <a:gd name="T42" fmla="*/ 34 w 96"/>
                  <a:gd name="T43" fmla="*/ 122 h 143"/>
                  <a:gd name="T44" fmla="*/ 15 w 96"/>
                  <a:gd name="T45" fmla="*/ 117 h 143"/>
                  <a:gd name="T46" fmla="*/ 5 w 96"/>
                  <a:gd name="T47" fmla="*/ 111 h 143"/>
                  <a:gd name="T48" fmla="*/ 5 w 96"/>
                  <a:gd name="T49" fmla="*/ 104 h 143"/>
                  <a:gd name="T50" fmla="*/ 9 w 96"/>
                  <a:gd name="T51" fmla="*/ 96 h 143"/>
                  <a:gd name="T52" fmla="*/ 11 w 96"/>
                  <a:gd name="T53" fmla="*/ 82 h 143"/>
                  <a:gd name="T54" fmla="*/ 0 w 96"/>
                  <a:gd name="T55" fmla="*/ 73 h 143"/>
                  <a:gd name="T56" fmla="*/ 9 w 96"/>
                  <a:gd name="T57" fmla="*/ 64 h 143"/>
                  <a:gd name="T58" fmla="*/ 26 w 96"/>
                  <a:gd name="T59" fmla="*/ 56 h 143"/>
                  <a:gd name="T60" fmla="*/ 37 w 96"/>
                  <a:gd name="T61" fmla="*/ 43 h 143"/>
                  <a:gd name="T62" fmla="*/ 37 w 96"/>
                  <a:gd name="T63" fmla="*/ 38 h 143"/>
                  <a:gd name="T64" fmla="*/ 35 w 96"/>
                  <a:gd name="T65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6" h="143">
                    <a:moveTo>
                      <a:pt x="35" y="24"/>
                    </a:moveTo>
                    <a:lnTo>
                      <a:pt x="29" y="23"/>
                    </a:lnTo>
                    <a:lnTo>
                      <a:pt x="34" y="3"/>
                    </a:lnTo>
                    <a:lnTo>
                      <a:pt x="44" y="8"/>
                    </a:lnTo>
                    <a:lnTo>
                      <a:pt x="53" y="14"/>
                    </a:lnTo>
                    <a:lnTo>
                      <a:pt x="56" y="8"/>
                    </a:lnTo>
                    <a:lnTo>
                      <a:pt x="64" y="0"/>
                    </a:lnTo>
                    <a:lnTo>
                      <a:pt x="65" y="3"/>
                    </a:lnTo>
                    <a:lnTo>
                      <a:pt x="68" y="8"/>
                    </a:lnTo>
                    <a:lnTo>
                      <a:pt x="73" y="11"/>
                    </a:lnTo>
                    <a:lnTo>
                      <a:pt x="75" y="12"/>
                    </a:lnTo>
                    <a:lnTo>
                      <a:pt x="73" y="31"/>
                    </a:lnTo>
                    <a:lnTo>
                      <a:pt x="76" y="41"/>
                    </a:lnTo>
                    <a:lnTo>
                      <a:pt x="71" y="46"/>
                    </a:lnTo>
                    <a:lnTo>
                      <a:pt x="65" y="49"/>
                    </a:lnTo>
                    <a:lnTo>
                      <a:pt x="62" y="55"/>
                    </a:lnTo>
                    <a:lnTo>
                      <a:pt x="68" y="64"/>
                    </a:lnTo>
                    <a:lnTo>
                      <a:pt x="70" y="70"/>
                    </a:lnTo>
                    <a:lnTo>
                      <a:pt x="65" y="70"/>
                    </a:lnTo>
                    <a:lnTo>
                      <a:pt x="56" y="76"/>
                    </a:lnTo>
                    <a:lnTo>
                      <a:pt x="56" y="81"/>
                    </a:lnTo>
                    <a:lnTo>
                      <a:pt x="52" y="87"/>
                    </a:lnTo>
                    <a:lnTo>
                      <a:pt x="59" y="94"/>
                    </a:lnTo>
                    <a:lnTo>
                      <a:pt x="70" y="100"/>
                    </a:lnTo>
                    <a:lnTo>
                      <a:pt x="79" y="104"/>
                    </a:lnTo>
                    <a:lnTo>
                      <a:pt x="85" y="107"/>
                    </a:lnTo>
                    <a:lnTo>
                      <a:pt x="79" y="113"/>
                    </a:lnTo>
                    <a:lnTo>
                      <a:pt x="91" y="122"/>
                    </a:lnTo>
                    <a:lnTo>
                      <a:pt x="96" y="123"/>
                    </a:lnTo>
                    <a:lnTo>
                      <a:pt x="96" y="137"/>
                    </a:lnTo>
                    <a:lnTo>
                      <a:pt x="91" y="143"/>
                    </a:lnTo>
                    <a:lnTo>
                      <a:pt x="87" y="142"/>
                    </a:lnTo>
                    <a:lnTo>
                      <a:pt x="88" y="137"/>
                    </a:lnTo>
                    <a:lnTo>
                      <a:pt x="82" y="132"/>
                    </a:lnTo>
                    <a:lnTo>
                      <a:pt x="79" y="129"/>
                    </a:lnTo>
                    <a:lnTo>
                      <a:pt x="71" y="132"/>
                    </a:lnTo>
                    <a:lnTo>
                      <a:pt x="68" y="126"/>
                    </a:lnTo>
                    <a:lnTo>
                      <a:pt x="62" y="126"/>
                    </a:lnTo>
                    <a:lnTo>
                      <a:pt x="62" y="123"/>
                    </a:lnTo>
                    <a:lnTo>
                      <a:pt x="55" y="119"/>
                    </a:lnTo>
                    <a:lnTo>
                      <a:pt x="46" y="120"/>
                    </a:lnTo>
                    <a:lnTo>
                      <a:pt x="44" y="117"/>
                    </a:lnTo>
                    <a:lnTo>
                      <a:pt x="40" y="125"/>
                    </a:lnTo>
                    <a:lnTo>
                      <a:pt x="34" y="122"/>
                    </a:lnTo>
                    <a:lnTo>
                      <a:pt x="23" y="120"/>
                    </a:lnTo>
                    <a:lnTo>
                      <a:pt x="15" y="117"/>
                    </a:lnTo>
                    <a:lnTo>
                      <a:pt x="14" y="114"/>
                    </a:lnTo>
                    <a:lnTo>
                      <a:pt x="5" y="111"/>
                    </a:lnTo>
                    <a:lnTo>
                      <a:pt x="0" y="107"/>
                    </a:lnTo>
                    <a:lnTo>
                      <a:pt x="5" y="104"/>
                    </a:lnTo>
                    <a:lnTo>
                      <a:pt x="3" y="96"/>
                    </a:lnTo>
                    <a:lnTo>
                      <a:pt x="9" y="96"/>
                    </a:lnTo>
                    <a:lnTo>
                      <a:pt x="15" y="85"/>
                    </a:lnTo>
                    <a:lnTo>
                      <a:pt x="11" y="82"/>
                    </a:lnTo>
                    <a:lnTo>
                      <a:pt x="8" y="73"/>
                    </a:lnTo>
                    <a:lnTo>
                      <a:pt x="0" y="73"/>
                    </a:lnTo>
                    <a:lnTo>
                      <a:pt x="5" y="67"/>
                    </a:lnTo>
                    <a:lnTo>
                      <a:pt x="9" y="64"/>
                    </a:lnTo>
                    <a:lnTo>
                      <a:pt x="18" y="67"/>
                    </a:lnTo>
                    <a:lnTo>
                      <a:pt x="26" y="56"/>
                    </a:lnTo>
                    <a:lnTo>
                      <a:pt x="35" y="5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37" y="38"/>
                    </a:lnTo>
                    <a:lnTo>
                      <a:pt x="37" y="32"/>
                    </a:lnTo>
                    <a:lnTo>
                      <a:pt x="35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4" name="Freeform 5718">
                <a:extLst>
                  <a:ext uri="{FF2B5EF4-FFF2-40B4-BE49-F238E27FC236}">
                    <a16:creationId xmlns:a16="http://schemas.microsoft.com/office/drawing/2014/main" id="{BC3C03D0-AB00-EBE9-4EBA-FF7A865C0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820"/>
                <a:ext cx="82" cy="102"/>
              </a:xfrm>
              <a:custGeom>
                <a:avLst/>
                <a:gdLst>
                  <a:gd name="T0" fmla="*/ 150 w 165"/>
                  <a:gd name="T1" fmla="*/ 10 h 204"/>
                  <a:gd name="T2" fmla="*/ 141 w 165"/>
                  <a:gd name="T3" fmla="*/ 14 h 204"/>
                  <a:gd name="T4" fmla="*/ 133 w 165"/>
                  <a:gd name="T5" fmla="*/ 0 h 204"/>
                  <a:gd name="T6" fmla="*/ 103 w 165"/>
                  <a:gd name="T7" fmla="*/ 14 h 204"/>
                  <a:gd name="T8" fmla="*/ 115 w 165"/>
                  <a:gd name="T9" fmla="*/ 14 h 204"/>
                  <a:gd name="T10" fmla="*/ 112 w 165"/>
                  <a:gd name="T11" fmla="*/ 30 h 204"/>
                  <a:gd name="T12" fmla="*/ 113 w 165"/>
                  <a:gd name="T13" fmla="*/ 42 h 204"/>
                  <a:gd name="T14" fmla="*/ 103 w 165"/>
                  <a:gd name="T15" fmla="*/ 53 h 204"/>
                  <a:gd name="T16" fmla="*/ 95 w 165"/>
                  <a:gd name="T17" fmla="*/ 62 h 204"/>
                  <a:gd name="T18" fmla="*/ 97 w 165"/>
                  <a:gd name="T19" fmla="*/ 73 h 204"/>
                  <a:gd name="T20" fmla="*/ 78 w 165"/>
                  <a:gd name="T21" fmla="*/ 74 h 204"/>
                  <a:gd name="T22" fmla="*/ 66 w 165"/>
                  <a:gd name="T23" fmla="*/ 86 h 204"/>
                  <a:gd name="T24" fmla="*/ 62 w 165"/>
                  <a:gd name="T25" fmla="*/ 93 h 204"/>
                  <a:gd name="T26" fmla="*/ 53 w 165"/>
                  <a:gd name="T27" fmla="*/ 105 h 204"/>
                  <a:gd name="T28" fmla="*/ 51 w 165"/>
                  <a:gd name="T29" fmla="*/ 111 h 204"/>
                  <a:gd name="T30" fmla="*/ 48 w 165"/>
                  <a:gd name="T31" fmla="*/ 126 h 204"/>
                  <a:gd name="T32" fmla="*/ 44 w 165"/>
                  <a:gd name="T33" fmla="*/ 138 h 204"/>
                  <a:gd name="T34" fmla="*/ 42 w 165"/>
                  <a:gd name="T35" fmla="*/ 149 h 204"/>
                  <a:gd name="T36" fmla="*/ 10 w 165"/>
                  <a:gd name="T37" fmla="*/ 155 h 204"/>
                  <a:gd name="T38" fmla="*/ 9 w 165"/>
                  <a:gd name="T39" fmla="*/ 166 h 204"/>
                  <a:gd name="T40" fmla="*/ 1 w 165"/>
                  <a:gd name="T41" fmla="*/ 172 h 204"/>
                  <a:gd name="T42" fmla="*/ 9 w 165"/>
                  <a:gd name="T43" fmla="*/ 175 h 204"/>
                  <a:gd name="T44" fmla="*/ 33 w 165"/>
                  <a:gd name="T45" fmla="*/ 176 h 204"/>
                  <a:gd name="T46" fmla="*/ 48 w 165"/>
                  <a:gd name="T47" fmla="*/ 184 h 204"/>
                  <a:gd name="T48" fmla="*/ 44 w 165"/>
                  <a:gd name="T49" fmla="*/ 173 h 204"/>
                  <a:gd name="T50" fmla="*/ 41 w 165"/>
                  <a:gd name="T51" fmla="*/ 164 h 204"/>
                  <a:gd name="T52" fmla="*/ 54 w 165"/>
                  <a:gd name="T53" fmla="*/ 159 h 204"/>
                  <a:gd name="T54" fmla="*/ 63 w 165"/>
                  <a:gd name="T55" fmla="*/ 172 h 204"/>
                  <a:gd name="T56" fmla="*/ 69 w 165"/>
                  <a:gd name="T57" fmla="*/ 179 h 204"/>
                  <a:gd name="T58" fmla="*/ 83 w 165"/>
                  <a:gd name="T59" fmla="*/ 176 h 204"/>
                  <a:gd name="T60" fmla="*/ 103 w 165"/>
                  <a:gd name="T61" fmla="*/ 178 h 204"/>
                  <a:gd name="T62" fmla="*/ 97 w 165"/>
                  <a:gd name="T63" fmla="*/ 191 h 204"/>
                  <a:gd name="T64" fmla="*/ 119 w 165"/>
                  <a:gd name="T65" fmla="*/ 190 h 204"/>
                  <a:gd name="T66" fmla="*/ 119 w 165"/>
                  <a:gd name="T67" fmla="*/ 202 h 204"/>
                  <a:gd name="T68" fmla="*/ 145 w 165"/>
                  <a:gd name="T69" fmla="*/ 199 h 204"/>
                  <a:gd name="T70" fmla="*/ 141 w 165"/>
                  <a:gd name="T71" fmla="*/ 178 h 204"/>
                  <a:gd name="T72" fmla="*/ 142 w 165"/>
                  <a:gd name="T73" fmla="*/ 166 h 204"/>
                  <a:gd name="T74" fmla="*/ 148 w 165"/>
                  <a:gd name="T75" fmla="*/ 162 h 204"/>
                  <a:gd name="T76" fmla="*/ 159 w 165"/>
                  <a:gd name="T77" fmla="*/ 164 h 204"/>
                  <a:gd name="T78" fmla="*/ 165 w 165"/>
                  <a:gd name="T79" fmla="*/ 156 h 204"/>
                  <a:gd name="T80" fmla="*/ 156 w 165"/>
                  <a:gd name="T81" fmla="*/ 152 h 204"/>
                  <a:gd name="T82" fmla="*/ 151 w 165"/>
                  <a:gd name="T83" fmla="*/ 135 h 204"/>
                  <a:gd name="T84" fmla="*/ 154 w 165"/>
                  <a:gd name="T85" fmla="*/ 124 h 204"/>
                  <a:gd name="T86" fmla="*/ 141 w 165"/>
                  <a:gd name="T87" fmla="*/ 114 h 204"/>
                  <a:gd name="T88" fmla="*/ 132 w 165"/>
                  <a:gd name="T89" fmla="*/ 123 h 204"/>
                  <a:gd name="T90" fmla="*/ 118 w 165"/>
                  <a:gd name="T91" fmla="*/ 123 h 204"/>
                  <a:gd name="T92" fmla="*/ 113 w 165"/>
                  <a:gd name="T93" fmla="*/ 126 h 204"/>
                  <a:gd name="T94" fmla="*/ 118 w 165"/>
                  <a:gd name="T95" fmla="*/ 111 h 204"/>
                  <a:gd name="T96" fmla="*/ 113 w 165"/>
                  <a:gd name="T97" fmla="*/ 94 h 204"/>
                  <a:gd name="T98" fmla="*/ 132 w 165"/>
                  <a:gd name="T99" fmla="*/ 90 h 204"/>
                  <a:gd name="T100" fmla="*/ 141 w 165"/>
                  <a:gd name="T101" fmla="*/ 90 h 204"/>
                  <a:gd name="T102" fmla="*/ 145 w 165"/>
                  <a:gd name="T103" fmla="*/ 82 h 204"/>
                  <a:gd name="T104" fmla="*/ 147 w 165"/>
                  <a:gd name="T105" fmla="*/ 68 h 204"/>
                  <a:gd name="T106" fmla="*/ 136 w 165"/>
                  <a:gd name="T107" fmla="*/ 59 h 204"/>
                  <a:gd name="T108" fmla="*/ 145 w 165"/>
                  <a:gd name="T109" fmla="*/ 50 h 204"/>
                  <a:gd name="T110" fmla="*/ 144 w 165"/>
                  <a:gd name="T111" fmla="*/ 44 h 204"/>
                  <a:gd name="T112" fmla="*/ 147 w 165"/>
                  <a:gd name="T113" fmla="*/ 30 h 204"/>
                  <a:gd name="T114" fmla="*/ 154 w 165"/>
                  <a:gd name="T115" fmla="*/ 1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5" h="204">
                    <a:moveTo>
                      <a:pt x="150" y="15"/>
                    </a:moveTo>
                    <a:lnTo>
                      <a:pt x="150" y="10"/>
                    </a:lnTo>
                    <a:lnTo>
                      <a:pt x="144" y="10"/>
                    </a:lnTo>
                    <a:lnTo>
                      <a:pt x="141" y="14"/>
                    </a:lnTo>
                    <a:lnTo>
                      <a:pt x="133" y="9"/>
                    </a:lnTo>
                    <a:lnTo>
                      <a:pt x="133" y="0"/>
                    </a:lnTo>
                    <a:lnTo>
                      <a:pt x="113" y="6"/>
                    </a:lnTo>
                    <a:lnTo>
                      <a:pt x="103" y="14"/>
                    </a:lnTo>
                    <a:lnTo>
                      <a:pt x="112" y="9"/>
                    </a:lnTo>
                    <a:lnTo>
                      <a:pt x="115" y="14"/>
                    </a:lnTo>
                    <a:lnTo>
                      <a:pt x="115" y="26"/>
                    </a:lnTo>
                    <a:lnTo>
                      <a:pt x="112" y="30"/>
                    </a:lnTo>
                    <a:lnTo>
                      <a:pt x="109" y="32"/>
                    </a:lnTo>
                    <a:lnTo>
                      <a:pt x="113" y="42"/>
                    </a:lnTo>
                    <a:lnTo>
                      <a:pt x="109" y="50"/>
                    </a:lnTo>
                    <a:lnTo>
                      <a:pt x="103" y="53"/>
                    </a:lnTo>
                    <a:lnTo>
                      <a:pt x="98" y="55"/>
                    </a:lnTo>
                    <a:lnTo>
                      <a:pt x="95" y="62"/>
                    </a:lnTo>
                    <a:lnTo>
                      <a:pt x="95" y="65"/>
                    </a:lnTo>
                    <a:lnTo>
                      <a:pt x="97" y="73"/>
                    </a:lnTo>
                    <a:lnTo>
                      <a:pt x="85" y="79"/>
                    </a:lnTo>
                    <a:lnTo>
                      <a:pt x="78" y="74"/>
                    </a:lnTo>
                    <a:lnTo>
                      <a:pt x="72" y="83"/>
                    </a:lnTo>
                    <a:lnTo>
                      <a:pt x="66" y="86"/>
                    </a:lnTo>
                    <a:lnTo>
                      <a:pt x="68" y="90"/>
                    </a:lnTo>
                    <a:lnTo>
                      <a:pt x="62" y="93"/>
                    </a:lnTo>
                    <a:lnTo>
                      <a:pt x="57" y="93"/>
                    </a:lnTo>
                    <a:lnTo>
                      <a:pt x="53" y="105"/>
                    </a:lnTo>
                    <a:lnTo>
                      <a:pt x="50" y="106"/>
                    </a:lnTo>
                    <a:lnTo>
                      <a:pt x="51" y="111"/>
                    </a:lnTo>
                    <a:lnTo>
                      <a:pt x="45" y="124"/>
                    </a:lnTo>
                    <a:lnTo>
                      <a:pt x="48" y="126"/>
                    </a:lnTo>
                    <a:lnTo>
                      <a:pt x="47" y="137"/>
                    </a:lnTo>
                    <a:lnTo>
                      <a:pt x="44" y="138"/>
                    </a:lnTo>
                    <a:lnTo>
                      <a:pt x="45" y="144"/>
                    </a:lnTo>
                    <a:lnTo>
                      <a:pt x="42" y="149"/>
                    </a:lnTo>
                    <a:lnTo>
                      <a:pt x="19" y="153"/>
                    </a:lnTo>
                    <a:lnTo>
                      <a:pt x="10" y="155"/>
                    </a:lnTo>
                    <a:lnTo>
                      <a:pt x="7" y="161"/>
                    </a:lnTo>
                    <a:lnTo>
                      <a:pt x="9" y="166"/>
                    </a:lnTo>
                    <a:lnTo>
                      <a:pt x="0" y="170"/>
                    </a:lnTo>
                    <a:lnTo>
                      <a:pt x="1" y="172"/>
                    </a:lnTo>
                    <a:lnTo>
                      <a:pt x="4" y="179"/>
                    </a:lnTo>
                    <a:lnTo>
                      <a:pt x="9" y="175"/>
                    </a:lnTo>
                    <a:lnTo>
                      <a:pt x="24" y="178"/>
                    </a:lnTo>
                    <a:lnTo>
                      <a:pt x="33" y="176"/>
                    </a:lnTo>
                    <a:lnTo>
                      <a:pt x="38" y="182"/>
                    </a:lnTo>
                    <a:lnTo>
                      <a:pt x="48" y="184"/>
                    </a:lnTo>
                    <a:lnTo>
                      <a:pt x="48" y="178"/>
                    </a:lnTo>
                    <a:lnTo>
                      <a:pt x="44" y="173"/>
                    </a:lnTo>
                    <a:lnTo>
                      <a:pt x="38" y="172"/>
                    </a:lnTo>
                    <a:lnTo>
                      <a:pt x="41" y="164"/>
                    </a:lnTo>
                    <a:lnTo>
                      <a:pt x="50" y="166"/>
                    </a:lnTo>
                    <a:lnTo>
                      <a:pt x="54" y="159"/>
                    </a:lnTo>
                    <a:lnTo>
                      <a:pt x="57" y="169"/>
                    </a:lnTo>
                    <a:lnTo>
                      <a:pt x="63" y="172"/>
                    </a:lnTo>
                    <a:lnTo>
                      <a:pt x="63" y="178"/>
                    </a:lnTo>
                    <a:lnTo>
                      <a:pt x="69" y="179"/>
                    </a:lnTo>
                    <a:lnTo>
                      <a:pt x="75" y="176"/>
                    </a:lnTo>
                    <a:lnTo>
                      <a:pt x="83" y="176"/>
                    </a:lnTo>
                    <a:lnTo>
                      <a:pt x="89" y="181"/>
                    </a:lnTo>
                    <a:lnTo>
                      <a:pt x="103" y="178"/>
                    </a:lnTo>
                    <a:lnTo>
                      <a:pt x="104" y="184"/>
                    </a:lnTo>
                    <a:lnTo>
                      <a:pt x="97" y="191"/>
                    </a:lnTo>
                    <a:lnTo>
                      <a:pt x="101" y="196"/>
                    </a:lnTo>
                    <a:lnTo>
                      <a:pt x="119" y="190"/>
                    </a:lnTo>
                    <a:lnTo>
                      <a:pt x="119" y="194"/>
                    </a:lnTo>
                    <a:lnTo>
                      <a:pt x="119" y="202"/>
                    </a:lnTo>
                    <a:lnTo>
                      <a:pt x="129" y="204"/>
                    </a:lnTo>
                    <a:lnTo>
                      <a:pt x="145" y="199"/>
                    </a:lnTo>
                    <a:lnTo>
                      <a:pt x="142" y="196"/>
                    </a:lnTo>
                    <a:lnTo>
                      <a:pt x="141" y="178"/>
                    </a:lnTo>
                    <a:lnTo>
                      <a:pt x="144" y="175"/>
                    </a:lnTo>
                    <a:lnTo>
                      <a:pt x="142" y="166"/>
                    </a:lnTo>
                    <a:lnTo>
                      <a:pt x="145" y="166"/>
                    </a:lnTo>
                    <a:lnTo>
                      <a:pt x="148" y="162"/>
                    </a:lnTo>
                    <a:lnTo>
                      <a:pt x="154" y="166"/>
                    </a:lnTo>
                    <a:lnTo>
                      <a:pt x="159" y="164"/>
                    </a:lnTo>
                    <a:lnTo>
                      <a:pt x="162" y="166"/>
                    </a:lnTo>
                    <a:lnTo>
                      <a:pt x="165" y="156"/>
                    </a:lnTo>
                    <a:lnTo>
                      <a:pt x="162" y="153"/>
                    </a:lnTo>
                    <a:lnTo>
                      <a:pt x="156" y="152"/>
                    </a:lnTo>
                    <a:lnTo>
                      <a:pt x="151" y="149"/>
                    </a:lnTo>
                    <a:lnTo>
                      <a:pt x="151" y="135"/>
                    </a:lnTo>
                    <a:lnTo>
                      <a:pt x="156" y="129"/>
                    </a:lnTo>
                    <a:lnTo>
                      <a:pt x="154" y="124"/>
                    </a:lnTo>
                    <a:lnTo>
                      <a:pt x="145" y="120"/>
                    </a:lnTo>
                    <a:lnTo>
                      <a:pt x="141" y="114"/>
                    </a:lnTo>
                    <a:lnTo>
                      <a:pt x="135" y="123"/>
                    </a:lnTo>
                    <a:lnTo>
                      <a:pt x="132" y="123"/>
                    </a:lnTo>
                    <a:lnTo>
                      <a:pt x="127" y="126"/>
                    </a:lnTo>
                    <a:lnTo>
                      <a:pt x="118" y="123"/>
                    </a:lnTo>
                    <a:lnTo>
                      <a:pt x="115" y="128"/>
                    </a:lnTo>
                    <a:lnTo>
                      <a:pt x="113" y="126"/>
                    </a:lnTo>
                    <a:lnTo>
                      <a:pt x="115" y="115"/>
                    </a:lnTo>
                    <a:lnTo>
                      <a:pt x="118" y="111"/>
                    </a:lnTo>
                    <a:lnTo>
                      <a:pt x="112" y="105"/>
                    </a:lnTo>
                    <a:lnTo>
                      <a:pt x="113" y="94"/>
                    </a:lnTo>
                    <a:lnTo>
                      <a:pt x="123" y="94"/>
                    </a:lnTo>
                    <a:lnTo>
                      <a:pt x="132" y="90"/>
                    </a:lnTo>
                    <a:lnTo>
                      <a:pt x="136" y="93"/>
                    </a:lnTo>
                    <a:lnTo>
                      <a:pt x="141" y="90"/>
                    </a:lnTo>
                    <a:lnTo>
                      <a:pt x="139" y="82"/>
                    </a:lnTo>
                    <a:lnTo>
                      <a:pt x="145" y="82"/>
                    </a:lnTo>
                    <a:lnTo>
                      <a:pt x="151" y="71"/>
                    </a:lnTo>
                    <a:lnTo>
                      <a:pt x="147" y="68"/>
                    </a:lnTo>
                    <a:lnTo>
                      <a:pt x="144" y="59"/>
                    </a:lnTo>
                    <a:lnTo>
                      <a:pt x="136" y="59"/>
                    </a:lnTo>
                    <a:lnTo>
                      <a:pt x="141" y="53"/>
                    </a:lnTo>
                    <a:lnTo>
                      <a:pt x="145" y="50"/>
                    </a:lnTo>
                    <a:lnTo>
                      <a:pt x="142" y="47"/>
                    </a:lnTo>
                    <a:lnTo>
                      <a:pt x="144" y="44"/>
                    </a:lnTo>
                    <a:lnTo>
                      <a:pt x="142" y="36"/>
                    </a:lnTo>
                    <a:lnTo>
                      <a:pt x="147" y="30"/>
                    </a:lnTo>
                    <a:lnTo>
                      <a:pt x="151" y="29"/>
                    </a:lnTo>
                    <a:lnTo>
                      <a:pt x="154" y="17"/>
                    </a:lnTo>
                    <a:lnTo>
                      <a:pt x="150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5" name="Freeform 5719">
                <a:extLst>
                  <a:ext uri="{FF2B5EF4-FFF2-40B4-BE49-F238E27FC236}">
                    <a16:creationId xmlns:a16="http://schemas.microsoft.com/office/drawing/2014/main" id="{698ECFAC-5E7B-62A1-8EB5-7B0A5A337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820"/>
                <a:ext cx="82" cy="102"/>
              </a:xfrm>
              <a:custGeom>
                <a:avLst/>
                <a:gdLst>
                  <a:gd name="T0" fmla="*/ 154 w 165"/>
                  <a:gd name="T1" fmla="*/ 17 h 204"/>
                  <a:gd name="T2" fmla="*/ 147 w 165"/>
                  <a:gd name="T3" fmla="*/ 30 h 204"/>
                  <a:gd name="T4" fmla="*/ 144 w 165"/>
                  <a:gd name="T5" fmla="*/ 44 h 204"/>
                  <a:gd name="T6" fmla="*/ 145 w 165"/>
                  <a:gd name="T7" fmla="*/ 50 h 204"/>
                  <a:gd name="T8" fmla="*/ 136 w 165"/>
                  <a:gd name="T9" fmla="*/ 59 h 204"/>
                  <a:gd name="T10" fmla="*/ 147 w 165"/>
                  <a:gd name="T11" fmla="*/ 68 h 204"/>
                  <a:gd name="T12" fmla="*/ 145 w 165"/>
                  <a:gd name="T13" fmla="*/ 82 h 204"/>
                  <a:gd name="T14" fmla="*/ 141 w 165"/>
                  <a:gd name="T15" fmla="*/ 90 h 204"/>
                  <a:gd name="T16" fmla="*/ 132 w 165"/>
                  <a:gd name="T17" fmla="*/ 90 h 204"/>
                  <a:gd name="T18" fmla="*/ 113 w 165"/>
                  <a:gd name="T19" fmla="*/ 94 h 204"/>
                  <a:gd name="T20" fmla="*/ 118 w 165"/>
                  <a:gd name="T21" fmla="*/ 111 h 204"/>
                  <a:gd name="T22" fmla="*/ 113 w 165"/>
                  <a:gd name="T23" fmla="*/ 126 h 204"/>
                  <a:gd name="T24" fmla="*/ 118 w 165"/>
                  <a:gd name="T25" fmla="*/ 123 h 204"/>
                  <a:gd name="T26" fmla="*/ 132 w 165"/>
                  <a:gd name="T27" fmla="*/ 123 h 204"/>
                  <a:gd name="T28" fmla="*/ 141 w 165"/>
                  <a:gd name="T29" fmla="*/ 114 h 204"/>
                  <a:gd name="T30" fmla="*/ 154 w 165"/>
                  <a:gd name="T31" fmla="*/ 124 h 204"/>
                  <a:gd name="T32" fmla="*/ 151 w 165"/>
                  <a:gd name="T33" fmla="*/ 135 h 204"/>
                  <a:gd name="T34" fmla="*/ 156 w 165"/>
                  <a:gd name="T35" fmla="*/ 152 h 204"/>
                  <a:gd name="T36" fmla="*/ 165 w 165"/>
                  <a:gd name="T37" fmla="*/ 156 h 204"/>
                  <a:gd name="T38" fmla="*/ 159 w 165"/>
                  <a:gd name="T39" fmla="*/ 164 h 204"/>
                  <a:gd name="T40" fmla="*/ 148 w 165"/>
                  <a:gd name="T41" fmla="*/ 162 h 204"/>
                  <a:gd name="T42" fmla="*/ 142 w 165"/>
                  <a:gd name="T43" fmla="*/ 166 h 204"/>
                  <a:gd name="T44" fmla="*/ 141 w 165"/>
                  <a:gd name="T45" fmla="*/ 178 h 204"/>
                  <a:gd name="T46" fmla="*/ 145 w 165"/>
                  <a:gd name="T47" fmla="*/ 199 h 204"/>
                  <a:gd name="T48" fmla="*/ 119 w 165"/>
                  <a:gd name="T49" fmla="*/ 202 h 204"/>
                  <a:gd name="T50" fmla="*/ 119 w 165"/>
                  <a:gd name="T51" fmla="*/ 190 h 204"/>
                  <a:gd name="T52" fmla="*/ 97 w 165"/>
                  <a:gd name="T53" fmla="*/ 191 h 204"/>
                  <a:gd name="T54" fmla="*/ 103 w 165"/>
                  <a:gd name="T55" fmla="*/ 178 h 204"/>
                  <a:gd name="T56" fmla="*/ 83 w 165"/>
                  <a:gd name="T57" fmla="*/ 176 h 204"/>
                  <a:gd name="T58" fmla="*/ 69 w 165"/>
                  <a:gd name="T59" fmla="*/ 179 h 204"/>
                  <a:gd name="T60" fmla="*/ 63 w 165"/>
                  <a:gd name="T61" fmla="*/ 172 h 204"/>
                  <a:gd name="T62" fmla="*/ 54 w 165"/>
                  <a:gd name="T63" fmla="*/ 159 h 204"/>
                  <a:gd name="T64" fmla="*/ 41 w 165"/>
                  <a:gd name="T65" fmla="*/ 164 h 204"/>
                  <a:gd name="T66" fmla="*/ 44 w 165"/>
                  <a:gd name="T67" fmla="*/ 173 h 204"/>
                  <a:gd name="T68" fmla="*/ 48 w 165"/>
                  <a:gd name="T69" fmla="*/ 184 h 204"/>
                  <a:gd name="T70" fmla="*/ 33 w 165"/>
                  <a:gd name="T71" fmla="*/ 176 h 204"/>
                  <a:gd name="T72" fmla="*/ 9 w 165"/>
                  <a:gd name="T73" fmla="*/ 175 h 204"/>
                  <a:gd name="T74" fmla="*/ 1 w 165"/>
                  <a:gd name="T75" fmla="*/ 172 h 204"/>
                  <a:gd name="T76" fmla="*/ 9 w 165"/>
                  <a:gd name="T77" fmla="*/ 166 h 204"/>
                  <a:gd name="T78" fmla="*/ 10 w 165"/>
                  <a:gd name="T79" fmla="*/ 155 h 204"/>
                  <a:gd name="T80" fmla="*/ 42 w 165"/>
                  <a:gd name="T81" fmla="*/ 149 h 204"/>
                  <a:gd name="T82" fmla="*/ 44 w 165"/>
                  <a:gd name="T83" fmla="*/ 138 h 204"/>
                  <a:gd name="T84" fmla="*/ 48 w 165"/>
                  <a:gd name="T85" fmla="*/ 126 h 204"/>
                  <a:gd name="T86" fmla="*/ 51 w 165"/>
                  <a:gd name="T87" fmla="*/ 111 h 204"/>
                  <a:gd name="T88" fmla="*/ 53 w 165"/>
                  <a:gd name="T89" fmla="*/ 105 h 204"/>
                  <a:gd name="T90" fmla="*/ 62 w 165"/>
                  <a:gd name="T91" fmla="*/ 93 h 204"/>
                  <a:gd name="T92" fmla="*/ 66 w 165"/>
                  <a:gd name="T93" fmla="*/ 86 h 204"/>
                  <a:gd name="T94" fmla="*/ 78 w 165"/>
                  <a:gd name="T95" fmla="*/ 74 h 204"/>
                  <a:gd name="T96" fmla="*/ 97 w 165"/>
                  <a:gd name="T97" fmla="*/ 73 h 204"/>
                  <a:gd name="T98" fmla="*/ 95 w 165"/>
                  <a:gd name="T99" fmla="*/ 62 h 204"/>
                  <a:gd name="T100" fmla="*/ 103 w 165"/>
                  <a:gd name="T101" fmla="*/ 53 h 204"/>
                  <a:gd name="T102" fmla="*/ 113 w 165"/>
                  <a:gd name="T103" fmla="*/ 42 h 204"/>
                  <a:gd name="T104" fmla="*/ 112 w 165"/>
                  <a:gd name="T105" fmla="*/ 30 h 204"/>
                  <a:gd name="T106" fmla="*/ 115 w 165"/>
                  <a:gd name="T107" fmla="*/ 14 h 204"/>
                  <a:gd name="T108" fmla="*/ 103 w 165"/>
                  <a:gd name="T109" fmla="*/ 14 h 204"/>
                  <a:gd name="T110" fmla="*/ 133 w 165"/>
                  <a:gd name="T111" fmla="*/ 0 h 204"/>
                  <a:gd name="T112" fmla="*/ 141 w 165"/>
                  <a:gd name="T113" fmla="*/ 14 h 204"/>
                  <a:gd name="T114" fmla="*/ 150 w 165"/>
                  <a:gd name="T115" fmla="*/ 1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5" h="204">
                    <a:moveTo>
                      <a:pt x="150" y="15"/>
                    </a:moveTo>
                    <a:lnTo>
                      <a:pt x="154" y="17"/>
                    </a:lnTo>
                    <a:lnTo>
                      <a:pt x="151" y="29"/>
                    </a:lnTo>
                    <a:lnTo>
                      <a:pt x="147" y="30"/>
                    </a:lnTo>
                    <a:lnTo>
                      <a:pt x="142" y="36"/>
                    </a:lnTo>
                    <a:lnTo>
                      <a:pt x="144" y="44"/>
                    </a:lnTo>
                    <a:lnTo>
                      <a:pt x="142" y="47"/>
                    </a:lnTo>
                    <a:lnTo>
                      <a:pt x="145" y="50"/>
                    </a:lnTo>
                    <a:lnTo>
                      <a:pt x="141" y="53"/>
                    </a:lnTo>
                    <a:lnTo>
                      <a:pt x="136" y="59"/>
                    </a:lnTo>
                    <a:lnTo>
                      <a:pt x="144" y="59"/>
                    </a:lnTo>
                    <a:lnTo>
                      <a:pt x="147" y="68"/>
                    </a:lnTo>
                    <a:lnTo>
                      <a:pt x="151" y="71"/>
                    </a:lnTo>
                    <a:lnTo>
                      <a:pt x="145" y="82"/>
                    </a:lnTo>
                    <a:lnTo>
                      <a:pt x="139" y="82"/>
                    </a:lnTo>
                    <a:lnTo>
                      <a:pt x="141" y="90"/>
                    </a:lnTo>
                    <a:lnTo>
                      <a:pt x="136" y="93"/>
                    </a:lnTo>
                    <a:lnTo>
                      <a:pt x="132" y="90"/>
                    </a:lnTo>
                    <a:lnTo>
                      <a:pt x="123" y="94"/>
                    </a:lnTo>
                    <a:lnTo>
                      <a:pt x="113" y="94"/>
                    </a:lnTo>
                    <a:lnTo>
                      <a:pt x="112" y="105"/>
                    </a:lnTo>
                    <a:lnTo>
                      <a:pt x="118" y="111"/>
                    </a:lnTo>
                    <a:lnTo>
                      <a:pt x="115" y="115"/>
                    </a:lnTo>
                    <a:lnTo>
                      <a:pt x="113" y="126"/>
                    </a:lnTo>
                    <a:lnTo>
                      <a:pt x="115" y="128"/>
                    </a:lnTo>
                    <a:lnTo>
                      <a:pt x="118" y="123"/>
                    </a:lnTo>
                    <a:lnTo>
                      <a:pt x="127" y="126"/>
                    </a:lnTo>
                    <a:lnTo>
                      <a:pt x="132" y="123"/>
                    </a:lnTo>
                    <a:lnTo>
                      <a:pt x="135" y="123"/>
                    </a:lnTo>
                    <a:lnTo>
                      <a:pt x="141" y="114"/>
                    </a:lnTo>
                    <a:lnTo>
                      <a:pt x="145" y="120"/>
                    </a:lnTo>
                    <a:lnTo>
                      <a:pt x="154" y="124"/>
                    </a:lnTo>
                    <a:lnTo>
                      <a:pt x="156" y="129"/>
                    </a:lnTo>
                    <a:lnTo>
                      <a:pt x="151" y="135"/>
                    </a:lnTo>
                    <a:lnTo>
                      <a:pt x="151" y="149"/>
                    </a:lnTo>
                    <a:lnTo>
                      <a:pt x="156" y="152"/>
                    </a:lnTo>
                    <a:lnTo>
                      <a:pt x="162" y="153"/>
                    </a:lnTo>
                    <a:lnTo>
                      <a:pt x="165" y="156"/>
                    </a:lnTo>
                    <a:lnTo>
                      <a:pt x="162" y="166"/>
                    </a:lnTo>
                    <a:lnTo>
                      <a:pt x="159" y="164"/>
                    </a:lnTo>
                    <a:lnTo>
                      <a:pt x="154" y="166"/>
                    </a:lnTo>
                    <a:lnTo>
                      <a:pt x="148" y="162"/>
                    </a:lnTo>
                    <a:lnTo>
                      <a:pt x="145" y="166"/>
                    </a:lnTo>
                    <a:lnTo>
                      <a:pt x="142" y="166"/>
                    </a:lnTo>
                    <a:lnTo>
                      <a:pt x="144" y="175"/>
                    </a:lnTo>
                    <a:lnTo>
                      <a:pt x="141" y="178"/>
                    </a:lnTo>
                    <a:lnTo>
                      <a:pt x="142" y="196"/>
                    </a:lnTo>
                    <a:lnTo>
                      <a:pt x="145" y="199"/>
                    </a:lnTo>
                    <a:lnTo>
                      <a:pt x="129" y="204"/>
                    </a:lnTo>
                    <a:lnTo>
                      <a:pt x="119" y="202"/>
                    </a:lnTo>
                    <a:lnTo>
                      <a:pt x="119" y="194"/>
                    </a:lnTo>
                    <a:lnTo>
                      <a:pt x="119" y="190"/>
                    </a:lnTo>
                    <a:lnTo>
                      <a:pt x="101" y="196"/>
                    </a:lnTo>
                    <a:lnTo>
                      <a:pt x="97" y="191"/>
                    </a:lnTo>
                    <a:lnTo>
                      <a:pt x="104" y="184"/>
                    </a:lnTo>
                    <a:lnTo>
                      <a:pt x="103" y="178"/>
                    </a:lnTo>
                    <a:lnTo>
                      <a:pt x="89" y="181"/>
                    </a:lnTo>
                    <a:lnTo>
                      <a:pt x="83" y="176"/>
                    </a:lnTo>
                    <a:lnTo>
                      <a:pt x="75" y="176"/>
                    </a:lnTo>
                    <a:lnTo>
                      <a:pt x="69" y="179"/>
                    </a:lnTo>
                    <a:lnTo>
                      <a:pt x="63" y="178"/>
                    </a:lnTo>
                    <a:lnTo>
                      <a:pt x="63" y="172"/>
                    </a:lnTo>
                    <a:lnTo>
                      <a:pt x="57" y="169"/>
                    </a:lnTo>
                    <a:lnTo>
                      <a:pt x="54" y="159"/>
                    </a:lnTo>
                    <a:lnTo>
                      <a:pt x="50" y="166"/>
                    </a:lnTo>
                    <a:lnTo>
                      <a:pt x="41" y="164"/>
                    </a:lnTo>
                    <a:lnTo>
                      <a:pt x="38" y="172"/>
                    </a:lnTo>
                    <a:lnTo>
                      <a:pt x="44" y="173"/>
                    </a:lnTo>
                    <a:lnTo>
                      <a:pt x="48" y="178"/>
                    </a:lnTo>
                    <a:lnTo>
                      <a:pt x="48" y="184"/>
                    </a:lnTo>
                    <a:lnTo>
                      <a:pt x="38" y="182"/>
                    </a:lnTo>
                    <a:lnTo>
                      <a:pt x="33" y="176"/>
                    </a:lnTo>
                    <a:lnTo>
                      <a:pt x="24" y="178"/>
                    </a:lnTo>
                    <a:lnTo>
                      <a:pt x="9" y="175"/>
                    </a:lnTo>
                    <a:lnTo>
                      <a:pt x="4" y="179"/>
                    </a:lnTo>
                    <a:lnTo>
                      <a:pt x="1" y="172"/>
                    </a:lnTo>
                    <a:lnTo>
                      <a:pt x="0" y="170"/>
                    </a:lnTo>
                    <a:lnTo>
                      <a:pt x="9" y="166"/>
                    </a:lnTo>
                    <a:lnTo>
                      <a:pt x="7" y="161"/>
                    </a:lnTo>
                    <a:lnTo>
                      <a:pt x="10" y="155"/>
                    </a:lnTo>
                    <a:lnTo>
                      <a:pt x="19" y="153"/>
                    </a:lnTo>
                    <a:lnTo>
                      <a:pt x="42" y="149"/>
                    </a:lnTo>
                    <a:lnTo>
                      <a:pt x="45" y="144"/>
                    </a:lnTo>
                    <a:lnTo>
                      <a:pt x="44" y="138"/>
                    </a:lnTo>
                    <a:lnTo>
                      <a:pt x="47" y="137"/>
                    </a:lnTo>
                    <a:lnTo>
                      <a:pt x="48" y="126"/>
                    </a:lnTo>
                    <a:lnTo>
                      <a:pt x="45" y="124"/>
                    </a:lnTo>
                    <a:lnTo>
                      <a:pt x="51" y="111"/>
                    </a:lnTo>
                    <a:lnTo>
                      <a:pt x="50" y="106"/>
                    </a:lnTo>
                    <a:lnTo>
                      <a:pt x="53" y="105"/>
                    </a:lnTo>
                    <a:lnTo>
                      <a:pt x="57" y="93"/>
                    </a:lnTo>
                    <a:lnTo>
                      <a:pt x="62" y="93"/>
                    </a:lnTo>
                    <a:lnTo>
                      <a:pt x="68" y="90"/>
                    </a:lnTo>
                    <a:lnTo>
                      <a:pt x="66" y="86"/>
                    </a:lnTo>
                    <a:lnTo>
                      <a:pt x="72" y="83"/>
                    </a:lnTo>
                    <a:lnTo>
                      <a:pt x="78" y="74"/>
                    </a:lnTo>
                    <a:lnTo>
                      <a:pt x="85" y="79"/>
                    </a:lnTo>
                    <a:lnTo>
                      <a:pt x="97" y="73"/>
                    </a:lnTo>
                    <a:lnTo>
                      <a:pt x="95" y="65"/>
                    </a:lnTo>
                    <a:lnTo>
                      <a:pt x="95" y="62"/>
                    </a:lnTo>
                    <a:lnTo>
                      <a:pt x="98" y="55"/>
                    </a:lnTo>
                    <a:lnTo>
                      <a:pt x="103" y="53"/>
                    </a:lnTo>
                    <a:lnTo>
                      <a:pt x="109" y="50"/>
                    </a:lnTo>
                    <a:lnTo>
                      <a:pt x="113" y="42"/>
                    </a:lnTo>
                    <a:lnTo>
                      <a:pt x="109" y="32"/>
                    </a:lnTo>
                    <a:lnTo>
                      <a:pt x="112" y="30"/>
                    </a:lnTo>
                    <a:lnTo>
                      <a:pt x="115" y="26"/>
                    </a:lnTo>
                    <a:lnTo>
                      <a:pt x="115" y="14"/>
                    </a:lnTo>
                    <a:lnTo>
                      <a:pt x="112" y="9"/>
                    </a:lnTo>
                    <a:lnTo>
                      <a:pt x="103" y="14"/>
                    </a:lnTo>
                    <a:lnTo>
                      <a:pt x="113" y="6"/>
                    </a:lnTo>
                    <a:lnTo>
                      <a:pt x="133" y="0"/>
                    </a:lnTo>
                    <a:lnTo>
                      <a:pt x="133" y="9"/>
                    </a:lnTo>
                    <a:lnTo>
                      <a:pt x="141" y="14"/>
                    </a:lnTo>
                    <a:lnTo>
                      <a:pt x="144" y="10"/>
                    </a:lnTo>
                    <a:lnTo>
                      <a:pt x="150" y="10"/>
                    </a:lnTo>
                    <a:lnTo>
                      <a:pt x="15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6" name="Freeform 5720">
                <a:extLst>
                  <a:ext uri="{FF2B5EF4-FFF2-40B4-BE49-F238E27FC236}">
                    <a16:creationId xmlns:a16="http://schemas.microsoft.com/office/drawing/2014/main" id="{C31673DA-148B-2BEB-5A7E-D56284E3C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820"/>
                <a:ext cx="82" cy="102"/>
              </a:xfrm>
              <a:custGeom>
                <a:avLst/>
                <a:gdLst>
                  <a:gd name="T0" fmla="*/ 154 w 165"/>
                  <a:gd name="T1" fmla="*/ 17 h 204"/>
                  <a:gd name="T2" fmla="*/ 147 w 165"/>
                  <a:gd name="T3" fmla="*/ 30 h 204"/>
                  <a:gd name="T4" fmla="*/ 144 w 165"/>
                  <a:gd name="T5" fmla="*/ 44 h 204"/>
                  <a:gd name="T6" fmla="*/ 145 w 165"/>
                  <a:gd name="T7" fmla="*/ 50 h 204"/>
                  <a:gd name="T8" fmla="*/ 136 w 165"/>
                  <a:gd name="T9" fmla="*/ 59 h 204"/>
                  <a:gd name="T10" fmla="*/ 147 w 165"/>
                  <a:gd name="T11" fmla="*/ 68 h 204"/>
                  <a:gd name="T12" fmla="*/ 145 w 165"/>
                  <a:gd name="T13" fmla="*/ 82 h 204"/>
                  <a:gd name="T14" fmla="*/ 141 w 165"/>
                  <a:gd name="T15" fmla="*/ 90 h 204"/>
                  <a:gd name="T16" fmla="*/ 132 w 165"/>
                  <a:gd name="T17" fmla="*/ 90 h 204"/>
                  <a:gd name="T18" fmla="*/ 113 w 165"/>
                  <a:gd name="T19" fmla="*/ 94 h 204"/>
                  <a:gd name="T20" fmla="*/ 118 w 165"/>
                  <a:gd name="T21" fmla="*/ 111 h 204"/>
                  <a:gd name="T22" fmla="*/ 113 w 165"/>
                  <a:gd name="T23" fmla="*/ 126 h 204"/>
                  <a:gd name="T24" fmla="*/ 118 w 165"/>
                  <a:gd name="T25" fmla="*/ 123 h 204"/>
                  <a:gd name="T26" fmla="*/ 132 w 165"/>
                  <a:gd name="T27" fmla="*/ 123 h 204"/>
                  <a:gd name="T28" fmla="*/ 141 w 165"/>
                  <a:gd name="T29" fmla="*/ 114 h 204"/>
                  <a:gd name="T30" fmla="*/ 154 w 165"/>
                  <a:gd name="T31" fmla="*/ 124 h 204"/>
                  <a:gd name="T32" fmla="*/ 151 w 165"/>
                  <a:gd name="T33" fmla="*/ 135 h 204"/>
                  <a:gd name="T34" fmla="*/ 156 w 165"/>
                  <a:gd name="T35" fmla="*/ 152 h 204"/>
                  <a:gd name="T36" fmla="*/ 165 w 165"/>
                  <a:gd name="T37" fmla="*/ 156 h 204"/>
                  <a:gd name="T38" fmla="*/ 159 w 165"/>
                  <a:gd name="T39" fmla="*/ 164 h 204"/>
                  <a:gd name="T40" fmla="*/ 148 w 165"/>
                  <a:gd name="T41" fmla="*/ 162 h 204"/>
                  <a:gd name="T42" fmla="*/ 142 w 165"/>
                  <a:gd name="T43" fmla="*/ 166 h 204"/>
                  <a:gd name="T44" fmla="*/ 141 w 165"/>
                  <a:gd name="T45" fmla="*/ 178 h 204"/>
                  <a:gd name="T46" fmla="*/ 145 w 165"/>
                  <a:gd name="T47" fmla="*/ 199 h 204"/>
                  <a:gd name="T48" fmla="*/ 119 w 165"/>
                  <a:gd name="T49" fmla="*/ 202 h 204"/>
                  <a:gd name="T50" fmla="*/ 119 w 165"/>
                  <a:gd name="T51" fmla="*/ 190 h 204"/>
                  <a:gd name="T52" fmla="*/ 97 w 165"/>
                  <a:gd name="T53" fmla="*/ 191 h 204"/>
                  <a:gd name="T54" fmla="*/ 103 w 165"/>
                  <a:gd name="T55" fmla="*/ 178 h 204"/>
                  <a:gd name="T56" fmla="*/ 83 w 165"/>
                  <a:gd name="T57" fmla="*/ 176 h 204"/>
                  <a:gd name="T58" fmla="*/ 69 w 165"/>
                  <a:gd name="T59" fmla="*/ 179 h 204"/>
                  <a:gd name="T60" fmla="*/ 63 w 165"/>
                  <a:gd name="T61" fmla="*/ 172 h 204"/>
                  <a:gd name="T62" fmla="*/ 54 w 165"/>
                  <a:gd name="T63" fmla="*/ 159 h 204"/>
                  <a:gd name="T64" fmla="*/ 41 w 165"/>
                  <a:gd name="T65" fmla="*/ 164 h 204"/>
                  <a:gd name="T66" fmla="*/ 44 w 165"/>
                  <a:gd name="T67" fmla="*/ 173 h 204"/>
                  <a:gd name="T68" fmla="*/ 48 w 165"/>
                  <a:gd name="T69" fmla="*/ 184 h 204"/>
                  <a:gd name="T70" fmla="*/ 33 w 165"/>
                  <a:gd name="T71" fmla="*/ 176 h 204"/>
                  <a:gd name="T72" fmla="*/ 9 w 165"/>
                  <a:gd name="T73" fmla="*/ 175 h 204"/>
                  <a:gd name="T74" fmla="*/ 1 w 165"/>
                  <a:gd name="T75" fmla="*/ 172 h 204"/>
                  <a:gd name="T76" fmla="*/ 9 w 165"/>
                  <a:gd name="T77" fmla="*/ 166 h 204"/>
                  <a:gd name="T78" fmla="*/ 10 w 165"/>
                  <a:gd name="T79" fmla="*/ 155 h 204"/>
                  <a:gd name="T80" fmla="*/ 42 w 165"/>
                  <a:gd name="T81" fmla="*/ 149 h 204"/>
                  <a:gd name="T82" fmla="*/ 44 w 165"/>
                  <a:gd name="T83" fmla="*/ 138 h 204"/>
                  <a:gd name="T84" fmla="*/ 48 w 165"/>
                  <a:gd name="T85" fmla="*/ 126 h 204"/>
                  <a:gd name="T86" fmla="*/ 51 w 165"/>
                  <a:gd name="T87" fmla="*/ 111 h 204"/>
                  <a:gd name="T88" fmla="*/ 53 w 165"/>
                  <a:gd name="T89" fmla="*/ 105 h 204"/>
                  <a:gd name="T90" fmla="*/ 62 w 165"/>
                  <a:gd name="T91" fmla="*/ 93 h 204"/>
                  <a:gd name="T92" fmla="*/ 66 w 165"/>
                  <a:gd name="T93" fmla="*/ 86 h 204"/>
                  <a:gd name="T94" fmla="*/ 78 w 165"/>
                  <a:gd name="T95" fmla="*/ 74 h 204"/>
                  <a:gd name="T96" fmla="*/ 97 w 165"/>
                  <a:gd name="T97" fmla="*/ 73 h 204"/>
                  <a:gd name="T98" fmla="*/ 95 w 165"/>
                  <a:gd name="T99" fmla="*/ 62 h 204"/>
                  <a:gd name="T100" fmla="*/ 103 w 165"/>
                  <a:gd name="T101" fmla="*/ 53 h 204"/>
                  <a:gd name="T102" fmla="*/ 113 w 165"/>
                  <a:gd name="T103" fmla="*/ 42 h 204"/>
                  <a:gd name="T104" fmla="*/ 112 w 165"/>
                  <a:gd name="T105" fmla="*/ 30 h 204"/>
                  <a:gd name="T106" fmla="*/ 115 w 165"/>
                  <a:gd name="T107" fmla="*/ 14 h 204"/>
                  <a:gd name="T108" fmla="*/ 103 w 165"/>
                  <a:gd name="T109" fmla="*/ 14 h 204"/>
                  <a:gd name="T110" fmla="*/ 133 w 165"/>
                  <a:gd name="T111" fmla="*/ 0 h 204"/>
                  <a:gd name="T112" fmla="*/ 141 w 165"/>
                  <a:gd name="T113" fmla="*/ 14 h 204"/>
                  <a:gd name="T114" fmla="*/ 150 w 165"/>
                  <a:gd name="T115" fmla="*/ 1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5" h="204">
                    <a:moveTo>
                      <a:pt x="150" y="15"/>
                    </a:moveTo>
                    <a:lnTo>
                      <a:pt x="154" y="17"/>
                    </a:lnTo>
                    <a:lnTo>
                      <a:pt x="151" y="29"/>
                    </a:lnTo>
                    <a:lnTo>
                      <a:pt x="147" y="30"/>
                    </a:lnTo>
                    <a:lnTo>
                      <a:pt x="142" y="36"/>
                    </a:lnTo>
                    <a:lnTo>
                      <a:pt x="144" y="44"/>
                    </a:lnTo>
                    <a:lnTo>
                      <a:pt x="142" y="47"/>
                    </a:lnTo>
                    <a:lnTo>
                      <a:pt x="145" y="50"/>
                    </a:lnTo>
                    <a:lnTo>
                      <a:pt x="141" y="53"/>
                    </a:lnTo>
                    <a:lnTo>
                      <a:pt x="136" y="59"/>
                    </a:lnTo>
                    <a:lnTo>
                      <a:pt x="144" y="59"/>
                    </a:lnTo>
                    <a:lnTo>
                      <a:pt x="147" y="68"/>
                    </a:lnTo>
                    <a:lnTo>
                      <a:pt x="151" y="71"/>
                    </a:lnTo>
                    <a:lnTo>
                      <a:pt x="145" y="82"/>
                    </a:lnTo>
                    <a:lnTo>
                      <a:pt x="139" y="82"/>
                    </a:lnTo>
                    <a:lnTo>
                      <a:pt x="141" y="90"/>
                    </a:lnTo>
                    <a:lnTo>
                      <a:pt x="136" y="93"/>
                    </a:lnTo>
                    <a:lnTo>
                      <a:pt x="132" y="90"/>
                    </a:lnTo>
                    <a:lnTo>
                      <a:pt x="123" y="94"/>
                    </a:lnTo>
                    <a:lnTo>
                      <a:pt x="113" y="94"/>
                    </a:lnTo>
                    <a:lnTo>
                      <a:pt x="112" y="105"/>
                    </a:lnTo>
                    <a:lnTo>
                      <a:pt x="118" y="111"/>
                    </a:lnTo>
                    <a:lnTo>
                      <a:pt x="115" y="115"/>
                    </a:lnTo>
                    <a:lnTo>
                      <a:pt x="113" y="126"/>
                    </a:lnTo>
                    <a:lnTo>
                      <a:pt x="115" y="128"/>
                    </a:lnTo>
                    <a:lnTo>
                      <a:pt x="118" y="123"/>
                    </a:lnTo>
                    <a:lnTo>
                      <a:pt x="127" y="126"/>
                    </a:lnTo>
                    <a:lnTo>
                      <a:pt x="132" y="123"/>
                    </a:lnTo>
                    <a:lnTo>
                      <a:pt x="135" y="123"/>
                    </a:lnTo>
                    <a:lnTo>
                      <a:pt x="141" y="114"/>
                    </a:lnTo>
                    <a:lnTo>
                      <a:pt x="145" y="120"/>
                    </a:lnTo>
                    <a:lnTo>
                      <a:pt x="154" y="124"/>
                    </a:lnTo>
                    <a:lnTo>
                      <a:pt x="156" y="129"/>
                    </a:lnTo>
                    <a:lnTo>
                      <a:pt x="151" y="135"/>
                    </a:lnTo>
                    <a:lnTo>
                      <a:pt x="151" y="149"/>
                    </a:lnTo>
                    <a:lnTo>
                      <a:pt x="156" y="152"/>
                    </a:lnTo>
                    <a:lnTo>
                      <a:pt x="162" y="153"/>
                    </a:lnTo>
                    <a:lnTo>
                      <a:pt x="165" y="156"/>
                    </a:lnTo>
                    <a:lnTo>
                      <a:pt x="162" y="166"/>
                    </a:lnTo>
                    <a:lnTo>
                      <a:pt x="159" y="164"/>
                    </a:lnTo>
                    <a:lnTo>
                      <a:pt x="154" y="166"/>
                    </a:lnTo>
                    <a:lnTo>
                      <a:pt x="148" y="162"/>
                    </a:lnTo>
                    <a:lnTo>
                      <a:pt x="145" y="166"/>
                    </a:lnTo>
                    <a:lnTo>
                      <a:pt x="142" y="166"/>
                    </a:lnTo>
                    <a:lnTo>
                      <a:pt x="144" y="175"/>
                    </a:lnTo>
                    <a:lnTo>
                      <a:pt x="141" y="178"/>
                    </a:lnTo>
                    <a:lnTo>
                      <a:pt x="142" y="196"/>
                    </a:lnTo>
                    <a:lnTo>
                      <a:pt x="145" y="199"/>
                    </a:lnTo>
                    <a:lnTo>
                      <a:pt x="129" y="204"/>
                    </a:lnTo>
                    <a:lnTo>
                      <a:pt x="119" y="202"/>
                    </a:lnTo>
                    <a:lnTo>
                      <a:pt x="119" y="194"/>
                    </a:lnTo>
                    <a:lnTo>
                      <a:pt x="119" y="190"/>
                    </a:lnTo>
                    <a:lnTo>
                      <a:pt x="101" y="196"/>
                    </a:lnTo>
                    <a:lnTo>
                      <a:pt x="97" y="191"/>
                    </a:lnTo>
                    <a:lnTo>
                      <a:pt x="104" y="184"/>
                    </a:lnTo>
                    <a:lnTo>
                      <a:pt x="103" y="178"/>
                    </a:lnTo>
                    <a:lnTo>
                      <a:pt x="89" y="181"/>
                    </a:lnTo>
                    <a:lnTo>
                      <a:pt x="83" y="176"/>
                    </a:lnTo>
                    <a:lnTo>
                      <a:pt x="75" y="176"/>
                    </a:lnTo>
                    <a:lnTo>
                      <a:pt x="69" y="179"/>
                    </a:lnTo>
                    <a:lnTo>
                      <a:pt x="63" y="178"/>
                    </a:lnTo>
                    <a:lnTo>
                      <a:pt x="63" y="172"/>
                    </a:lnTo>
                    <a:lnTo>
                      <a:pt x="57" y="169"/>
                    </a:lnTo>
                    <a:lnTo>
                      <a:pt x="54" y="159"/>
                    </a:lnTo>
                    <a:lnTo>
                      <a:pt x="50" y="166"/>
                    </a:lnTo>
                    <a:lnTo>
                      <a:pt x="41" y="164"/>
                    </a:lnTo>
                    <a:lnTo>
                      <a:pt x="38" y="172"/>
                    </a:lnTo>
                    <a:lnTo>
                      <a:pt x="44" y="173"/>
                    </a:lnTo>
                    <a:lnTo>
                      <a:pt x="48" y="178"/>
                    </a:lnTo>
                    <a:lnTo>
                      <a:pt x="48" y="184"/>
                    </a:lnTo>
                    <a:lnTo>
                      <a:pt x="38" y="182"/>
                    </a:lnTo>
                    <a:lnTo>
                      <a:pt x="33" y="176"/>
                    </a:lnTo>
                    <a:lnTo>
                      <a:pt x="24" y="178"/>
                    </a:lnTo>
                    <a:lnTo>
                      <a:pt x="9" y="175"/>
                    </a:lnTo>
                    <a:lnTo>
                      <a:pt x="4" y="179"/>
                    </a:lnTo>
                    <a:lnTo>
                      <a:pt x="1" y="172"/>
                    </a:lnTo>
                    <a:lnTo>
                      <a:pt x="0" y="170"/>
                    </a:lnTo>
                    <a:lnTo>
                      <a:pt x="9" y="166"/>
                    </a:lnTo>
                    <a:lnTo>
                      <a:pt x="7" y="161"/>
                    </a:lnTo>
                    <a:lnTo>
                      <a:pt x="10" y="155"/>
                    </a:lnTo>
                    <a:lnTo>
                      <a:pt x="19" y="153"/>
                    </a:lnTo>
                    <a:lnTo>
                      <a:pt x="42" y="149"/>
                    </a:lnTo>
                    <a:lnTo>
                      <a:pt x="45" y="144"/>
                    </a:lnTo>
                    <a:lnTo>
                      <a:pt x="44" y="138"/>
                    </a:lnTo>
                    <a:lnTo>
                      <a:pt x="47" y="137"/>
                    </a:lnTo>
                    <a:lnTo>
                      <a:pt x="48" y="126"/>
                    </a:lnTo>
                    <a:lnTo>
                      <a:pt x="45" y="124"/>
                    </a:lnTo>
                    <a:lnTo>
                      <a:pt x="51" y="111"/>
                    </a:lnTo>
                    <a:lnTo>
                      <a:pt x="50" y="106"/>
                    </a:lnTo>
                    <a:lnTo>
                      <a:pt x="53" y="105"/>
                    </a:lnTo>
                    <a:lnTo>
                      <a:pt x="57" y="93"/>
                    </a:lnTo>
                    <a:lnTo>
                      <a:pt x="62" y="93"/>
                    </a:lnTo>
                    <a:lnTo>
                      <a:pt x="68" y="90"/>
                    </a:lnTo>
                    <a:lnTo>
                      <a:pt x="66" y="86"/>
                    </a:lnTo>
                    <a:lnTo>
                      <a:pt x="72" y="83"/>
                    </a:lnTo>
                    <a:lnTo>
                      <a:pt x="78" y="74"/>
                    </a:lnTo>
                    <a:lnTo>
                      <a:pt x="85" y="79"/>
                    </a:lnTo>
                    <a:lnTo>
                      <a:pt x="97" y="73"/>
                    </a:lnTo>
                    <a:lnTo>
                      <a:pt x="95" y="65"/>
                    </a:lnTo>
                    <a:lnTo>
                      <a:pt x="95" y="62"/>
                    </a:lnTo>
                    <a:lnTo>
                      <a:pt x="98" y="55"/>
                    </a:lnTo>
                    <a:lnTo>
                      <a:pt x="103" y="53"/>
                    </a:lnTo>
                    <a:lnTo>
                      <a:pt x="109" y="50"/>
                    </a:lnTo>
                    <a:lnTo>
                      <a:pt x="113" y="42"/>
                    </a:lnTo>
                    <a:lnTo>
                      <a:pt x="109" y="32"/>
                    </a:lnTo>
                    <a:lnTo>
                      <a:pt x="112" y="30"/>
                    </a:lnTo>
                    <a:lnTo>
                      <a:pt x="115" y="26"/>
                    </a:lnTo>
                    <a:lnTo>
                      <a:pt x="115" y="14"/>
                    </a:lnTo>
                    <a:lnTo>
                      <a:pt x="112" y="9"/>
                    </a:lnTo>
                    <a:lnTo>
                      <a:pt x="103" y="14"/>
                    </a:lnTo>
                    <a:lnTo>
                      <a:pt x="113" y="6"/>
                    </a:lnTo>
                    <a:lnTo>
                      <a:pt x="133" y="0"/>
                    </a:lnTo>
                    <a:lnTo>
                      <a:pt x="133" y="9"/>
                    </a:lnTo>
                    <a:lnTo>
                      <a:pt x="141" y="14"/>
                    </a:lnTo>
                    <a:lnTo>
                      <a:pt x="144" y="10"/>
                    </a:lnTo>
                    <a:lnTo>
                      <a:pt x="150" y="10"/>
                    </a:lnTo>
                    <a:lnTo>
                      <a:pt x="15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7" name="Freeform 5721">
                <a:extLst>
                  <a:ext uri="{FF2B5EF4-FFF2-40B4-BE49-F238E27FC236}">
                    <a16:creationId xmlns:a16="http://schemas.microsoft.com/office/drawing/2014/main" id="{7B531119-7806-889B-22A4-BCF07B357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810"/>
                <a:ext cx="26" cy="24"/>
              </a:xfrm>
              <a:custGeom>
                <a:avLst/>
                <a:gdLst>
                  <a:gd name="T0" fmla="*/ 3 w 53"/>
                  <a:gd name="T1" fmla="*/ 14 h 47"/>
                  <a:gd name="T2" fmla="*/ 0 w 53"/>
                  <a:gd name="T3" fmla="*/ 17 h 47"/>
                  <a:gd name="T4" fmla="*/ 2 w 53"/>
                  <a:gd name="T5" fmla="*/ 18 h 47"/>
                  <a:gd name="T6" fmla="*/ 0 w 53"/>
                  <a:gd name="T7" fmla="*/ 37 h 47"/>
                  <a:gd name="T8" fmla="*/ 3 w 53"/>
                  <a:gd name="T9" fmla="*/ 47 h 47"/>
                  <a:gd name="T10" fmla="*/ 6 w 53"/>
                  <a:gd name="T11" fmla="*/ 46 h 47"/>
                  <a:gd name="T12" fmla="*/ 14 w 53"/>
                  <a:gd name="T13" fmla="*/ 47 h 47"/>
                  <a:gd name="T14" fmla="*/ 15 w 53"/>
                  <a:gd name="T15" fmla="*/ 43 h 47"/>
                  <a:gd name="T16" fmla="*/ 20 w 53"/>
                  <a:gd name="T17" fmla="*/ 34 h 47"/>
                  <a:gd name="T18" fmla="*/ 26 w 53"/>
                  <a:gd name="T19" fmla="*/ 27 h 47"/>
                  <a:gd name="T20" fmla="*/ 32 w 53"/>
                  <a:gd name="T21" fmla="*/ 24 h 47"/>
                  <a:gd name="T22" fmla="*/ 53 w 53"/>
                  <a:gd name="T23" fmla="*/ 24 h 47"/>
                  <a:gd name="T24" fmla="*/ 50 w 53"/>
                  <a:gd name="T25" fmla="*/ 21 h 47"/>
                  <a:gd name="T26" fmla="*/ 53 w 53"/>
                  <a:gd name="T27" fmla="*/ 6 h 47"/>
                  <a:gd name="T28" fmla="*/ 52 w 53"/>
                  <a:gd name="T29" fmla="*/ 0 h 47"/>
                  <a:gd name="T30" fmla="*/ 46 w 53"/>
                  <a:gd name="T31" fmla="*/ 9 h 47"/>
                  <a:gd name="T32" fmla="*/ 32 w 53"/>
                  <a:gd name="T33" fmla="*/ 3 h 47"/>
                  <a:gd name="T34" fmla="*/ 32 w 53"/>
                  <a:gd name="T35" fmla="*/ 8 h 47"/>
                  <a:gd name="T36" fmla="*/ 26 w 53"/>
                  <a:gd name="T37" fmla="*/ 9 h 47"/>
                  <a:gd name="T38" fmla="*/ 26 w 53"/>
                  <a:gd name="T39" fmla="*/ 14 h 47"/>
                  <a:gd name="T40" fmla="*/ 21 w 53"/>
                  <a:gd name="T41" fmla="*/ 9 h 47"/>
                  <a:gd name="T42" fmla="*/ 14 w 53"/>
                  <a:gd name="T43" fmla="*/ 12 h 47"/>
                  <a:gd name="T44" fmla="*/ 3 w 53"/>
                  <a:gd name="T45" fmla="*/ 1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" h="47">
                    <a:moveTo>
                      <a:pt x="3" y="14"/>
                    </a:moveTo>
                    <a:lnTo>
                      <a:pt x="0" y="17"/>
                    </a:lnTo>
                    <a:lnTo>
                      <a:pt x="2" y="18"/>
                    </a:lnTo>
                    <a:lnTo>
                      <a:pt x="0" y="37"/>
                    </a:lnTo>
                    <a:lnTo>
                      <a:pt x="3" y="47"/>
                    </a:lnTo>
                    <a:lnTo>
                      <a:pt x="6" y="46"/>
                    </a:lnTo>
                    <a:lnTo>
                      <a:pt x="14" y="47"/>
                    </a:lnTo>
                    <a:lnTo>
                      <a:pt x="15" y="43"/>
                    </a:lnTo>
                    <a:lnTo>
                      <a:pt x="20" y="34"/>
                    </a:lnTo>
                    <a:lnTo>
                      <a:pt x="26" y="27"/>
                    </a:lnTo>
                    <a:lnTo>
                      <a:pt x="32" y="24"/>
                    </a:lnTo>
                    <a:lnTo>
                      <a:pt x="53" y="24"/>
                    </a:lnTo>
                    <a:lnTo>
                      <a:pt x="50" y="21"/>
                    </a:lnTo>
                    <a:lnTo>
                      <a:pt x="53" y="6"/>
                    </a:lnTo>
                    <a:lnTo>
                      <a:pt x="52" y="0"/>
                    </a:lnTo>
                    <a:lnTo>
                      <a:pt x="46" y="9"/>
                    </a:lnTo>
                    <a:lnTo>
                      <a:pt x="32" y="3"/>
                    </a:lnTo>
                    <a:lnTo>
                      <a:pt x="32" y="8"/>
                    </a:lnTo>
                    <a:lnTo>
                      <a:pt x="26" y="9"/>
                    </a:lnTo>
                    <a:lnTo>
                      <a:pt x="26" y="14"/>
                    </a:lnTo>
                    <a:lnTo>
                      <a:pt x="21" y="9"/>
                    </a:lnTo>
                    <a:lnTo>
                      <a:pt x="14" y="12"/>
                    </a:ln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8" name="Freeform 5722">
                <a:extLst>
                  <a:ext uri="{FF2B5EF4-FFF2-40B4-BE49-F238E27FC236}">
                    <a16:creationId xmlns:a16="http://schemas.microsoft.com/office/drawing/2014/main" id="{000A9FB1-76C8-B2E1-9F2D-7D42A3201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810"/>
                <a:ext cx="26" cy="24"/>
              </a:xfrm>
              <a:custGeom>
                <a:avLst/>
                <a:gdLst>
                  <a:gd name="T0" fmla="*/ 3 w 53"/>
                  <a:gd name="T1" fmla="*/ 14 h 47"/>
                  <a:gd name="T2" fmla="*/ 14 w 53"/>
                  <a:gd name="T3" fmla="*/ 12 h 47"/>
                  <a:gd name="T4" fmla="*/ 21 w 53"/>
                  <a:gd name="T5" fmla="*/ 9 h 47"/>
                  <a:gd name="T6" fmla="*/ 26 w 53"/>
                  <a:gd name="T7" fmla="*/ 14 h 47"/>
                  <a:gd name="T8" fmla="*/ 26 w 53"/>
                  <a:gd name="T9" fmla="*/ 9 h 47"/>
                  <a:gd name="T10" fmla="*/ 32 w 53"/>
                  <a:gd name="T11" fmla="*/ 8 h 47"/>
                  <a:gd name="T12" fmla="*/ 32 w 53"/>
                  <a:gd name="T13" fmla="*/ 3 h 47"/>
                  <a:gd name="T14" fmla="*/ 46 w 53"/>
                  <a:gd name="T15" fmla="*/ 9 h 47"/>
                  <a:gd name="T16" fmla="*/ 52 w 53"/>
                  <a:gd name="T17" fmla="*/ 0 h 47"/>
                  <a:gd name="T18" fmla="*/ 53 w 53"/>
                  <a:gd name="T19" fmla="*/ 6 h 47"/>
                  <a:gd name="T20" fmla="*/ 50 w 53"/>
                  <a:gd name="T21" fmla="*/ 21 h 47"/>
                  <a:gd name="T22" fmla="*/ 53 w 53"/>
                  <a:gd name="T23" fmla="*/ 24 h 47"/>
                  <a:gd name="T24" fmla="*/ 32 w 53"/>
                  <a:gd name="T25" fmla="*/ 24 h 47"/>
                  <a:gd name="T26" fmla="*/ 26 w 53"/>
                  <a:gd name="T27" fmla="*/ 27 h 47"/>
                  <a:gd name="T28" fmla="*/ 20 w 53"/>
                  <a:gd name="T29" fmla="*/ 34 h 47"/>
                  <a:gd name="T30" fmla="*/ 15 w 53"/>
                  <a:gd name="T31" fmla="*/ 43 h 47"/>
                  <a:gd name="T32" fmla="*/ 14 w 53"/>
                  <a:gd name="T33" fmla="*/ 47 h 47"/>
                  <a:gd name="T34" fmla="*/ 6 w 53"/>
                  <a:gd name="T35" fmla="*/ 46 h 47"/>
                  <a:gd name="T36" fmla="*/ 3 w 53"/>
                  <a:gd name="T37" fmla="*/ 47 h 47"/>
                  <a:gd name="T38" fmla="*/ 0 w 53"/>
                  <a:gd name="T39" fmla="*/ 37 h 47"/>
                  <a:gd name="T40" fmla="*/ 2 w 53"/>
                  <a:gd name="T41" fmla="*/ 18 h 47"/>
                  <a:gd name="T42" fmla="*/ 0 w 53"/>
                  <a:gd name="T43" fmla="*/ 17 h 47"/>
                  <a:gd name="T44" fmla="*/ 3 w 53"/>
                  <a:gd name="T45" fmla="*/ 1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" h="47">
                    <a:moveTo>
                      <a:pt x="3" y="14"/>
                    </a:moveTo>
                    <a:lnTo>
                      <a:pt x="14" y="12"/>
                    </a:lnTo>
                    <a:lnTo>
                      <a:pt x="21" y="9"/>
                    </a:lnTo>
                    <a:lnTo>
                      <a:pt x="26" y="14"/>
                    </a:lnTo>
                    <a:lnTo>
                      <a:pt x="26" y="9"/>
                    </a:lnTo>
                    <a:lnTo>
                      <a:pt x="32" y="8"/>
                    </a:lnTo>
                    <a:lnTo>
                      <a:pt x="32" y="3"/>
                    </a:lnTo>
                    <a:lnTo>
                      <a:pt x="46" y="9"/>
                    </a:lnTo>
                    <a:lnTo>
                      <a:pt x="52" y="0"/>
                    </a:lnTo>
                    <a:lnTo>
                      <a:pt x="53" y="6"/>
                    </a:lnTo>
                    <a:lnTo>
                      <a:pt x="50" y="21"/>
                    </a:lnTo>
                    <a:lnTo>
                      <a:pt x="53" y="24"/>
                    </a:lnTo>
                    <a:lnTo>
                      <a:pt x="32" y="24"/>
                    </a:lnTo>
                    <a:lnTo>
                      <a:pt x="26" y="27"/>
                    </a:lnTo>
                    <a:lnTo>
                      <a:pt x="20" y="34"/>
                    </a:lnTo>
                    <a:lnTo>
                      <a:pt x="15" y="43"/>
                    </a:lnTo>
                    <a:lnTo>
                      <a:pt x="14" y="47"/>
                    </a:lnTo>
                    <a:lnTo>
                      <a:pt x="6" y="46"/>
                    </a:lnTo>
                    <a:lnTo>
                      <a:pt x="3" y="47"/>
                    </a:lnTo>
                    <a:lnTo>
                      <a:pt x="0" y="37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69" name="Freeform 5723">
                <a:extLst>
                  <a:ext uri="{FF2B5EF4-FFF2-40B4-BE49-F238E27FC236}">
                    <a16:creationId xmlns:a16="http://schemas.microsoft.com/office/drawing/2014/main" id="{17BFB96B-FB65-3B86-E2EB-E74A8C823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810"/>
                <a:ext cx="26" cy="24"/>
              </a:xfrm>
              <a:custGeom>
                <a:avLst/>
                <a:gdLst>
                  <a:gd name="T0" fmla="*/ 3 w 53"/>
                  <a:gd name="T1" fmla="*/ 14 h 47"/>
                  <a:gd name="T2" fmla="*/ 14 w 53"/>
                  <a:gd name="T3" fmla="*/ 12 h 47"/>
                  <a:gd name="T4" fmla="*/ 21 w 53"/>
                  <a:gd name="T5" fmla="*/ 9 h 47"/>
                  <a:gd name="T6" fmla="*/ 26 w 53"/>
                  <a:gd name="T7" fmla="*/ 14 h 47"/>
                  <a:gd name="T8" fmla="*/ 26 w 53"/>
                  <a:gd name="T9" fmla="*/ 9 h 47"/>
                  <a:gd name="T10" fmla="*/ 32 w 53"/>
                  <a:gd name="T11" fmla="*/ 8 h 47"/>
                  <a:gd name="T12" fmla="*/ 32 w 53"/>
                  <a:gd name="T13" fmla="*/ 3 h 47"/>
                  <a:gd name="T14" fmla="*/ 46 w 53"/>
                  <a:gd name="T15" fmla="*/ 9 h 47"/>
                  <a:gd name="T16" fmla="*/ 52 w 53"/>
                  <a:gd name="T17" fmla="*/ 0 h 47"/>
                  <a:gd name="T18" fmla="*/ 53 w 53"/>
                  <a:gd name="T19" fmla="*/ 6 h 47"/>
                  <a:gd name="T20" fmla="*/ 50 w 53"/>
                  <a:gd name="T21" fmla="*/ 21 h 47"/>
                  <a:gd name="T22" fmla="*/ 53 w 53"/>
                  <a:gd name="T23" fmla="*/ 24 h 47"/>
                  <a:gd name="T24" fmla="*/ 32 w 53"/>
                  <a:gd name="T25" fmla="*/ 24 h 47"/>
                  <a:gd name="T26" fmla="*/ 26 w 53"/>
                  <a:gd name="T27" fmla="*/ 27 h 47"/>
                  <a:gd name="T28" fmla="*/ 20 w 53"/>
                  <a:gd name="T29" fmla="*/ 34 h 47"/>
                  <a:gd name="T30" fmla="*/ 15 w 53"/>
                  <a:gd name="T31" fmla="*/ 43 h 47"/>
                  <a:gd name="T32" fmla="*/ 14 w 53"/>
                  <a:gd name="T33" fmla="*/ 47 h 47"/>
                  <a:gd name="T34" fmla="*/ 6 w 53"/>
                  <a:gd name="T35" fmla="*/ 46 h 47"/>
                  <a:gd name="T36" fmla="*/ 3 w 53"/>
                  <a:gd name="T37" fmla="*/ 47 h 47"/>
                  <a:gd name="T38" fmla="*/ 0 w 53"/>
                  <a:gd name="T39" fmla="*/ 37 h 47"/>
                  <a:gd name="T40" fmla="*/ 2 w 53"/>
                  <a:gd name="T41" fmla="*/ 18 h 47"/>
                  <a:gd name="T42" fmla="*/ 0 w 53"/>
                  <a:gd name="T43" fmla="*/ 17 h 47"/>
                  <a:gd name="T44" fmla="*/ 3 w 53"/>
                  <a:gd name="T45" fmla="*/ 1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" h="47">
                    <a:moveTo>
                      <a:pt x="3" y="14"/>
                    </a:moveTo>
                    <a:lnTo>
                      <a:pt x="14" y="12"/>
                    </a:lnTo>
                    <a:lnTo>
                      <a:pt x="21" y="9"/>
                    </a:lnTo>
                    <a:lnTo>
                      <a:pt x="26" y="14"/>
                    </a:lnTo>
                    <a:lnTo>
                      <a:pt x="26" y="9"/>
                    </a:lnTo>
                    <a:lnTo>
                      <a:pt x="32" y="8"/>
                    </a:lnTo>
                    <a:lnTo>
                      <a:pt x="32" y="3"/>
                    </a:lnTo>
                    <a:lnTo>
                      <a:pt x="46" y="9"/>
                    </a:lnTo>
                    <a:lnTo>
                      <a:pt x="52" y="0"/>
                    </a:lnTo>
                    <a:lnTo>
                      <a:pt x="53" y="6"/>
                    </a:lnTo>
                    <a:lnTo>
                      <a:pt x="50" y="21"/>
                    </a:lnTo>
                    <a:lnTo>
                      <a:pt x="53" y="24"/>
                    </a:lnTo>
                    <a:lnTo>
                      <a:pt x="32" y="24"/>
                    </a:lnTo>
                    <a:lnTo>
                      <a:pt x="26" y="27"/>
                    </a:lnTo>
                    <a:lnTo>
                      <a:pt x="20" y="34"/>
                    </a:lnTo>
                    <a:lnTo>
                      <a:pt x="15" y="43"/>
                    </a:lnTo>
                    <a:lnTo>
                      <a:pt x="14" y="47"/>
                    </a:lnTo>
                    <a:lnTo>
                      <a:pt x="6" y="46"/>
                    </a:lnTo>
                    <a:lnTo>
                      <a:pt x="3" y="47"/>
                    </a:lnTo>
                    <a:lnTo>
                      <a:pt x="0" y="37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3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0" name="Freeform 5724">
                <a:extLst>
                  <a:ext uri="{FF2B5EF4-FFF2-40B4-BE49-F238E27FC236}">
                    <a16:creationId xmlns:a16="http://schemas.microsoft.com/office/drawing/2014/main" id="{4E10C49E-B13F-398B-2A2A-85ABBACF0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866"/>
                <a:ext cx="25" cy="25"/>
              </a:xfrm>
              <a:custGeom>
                <a:avLst/>
                <a:gdLst>
                  <a:gd name="T0" fmla="*/ 5 w 52"/>
                  <a:gd name="T1" fmla="*/ 18 h 50"/>
                  <a:gd name="T2" fmla="*/ 5 w 52"/>
                  <a:gd name="T3" fmla="*/ 18 h 50"/>
                  <a:gd name="T4" fmla="*/ 5 w 52"/>
                  <a:gd name="T5" fmla="*/ 32 h 50"/>
                  <a:gd name="T6" fmla="*/ 0 w 52"/>
                  <a:gd name="T7" fmla="*/ 38 h 50"/>
                  <a:gd name="T8" fmla="*/ 5 w 52"/>
                  <a:gd name="T9" fmla="*/ 43 h 50"/>
                  <a:gd name="T10" fmla="*/ 11 w 52"/>
                  <a:gd name="T11" fmla="*/ 46 h 50"/>
                  <a:gd name="T12" fmla="*/ 14 w 52"/>
                  <a:gd name="T13" fmla="*/ 40 h 50"/>
                  <a:gd name="T14" fmla="*/ 21 w 52"/>
                  <a:gd name="T15" fmla="*/ 43 h 50"/>
                  <a:gd name="T16" fmla="*/ 28 w 52"/>
                  <a:gd name="T17" fmla="*/ 38 h 50"/>
                  <a:gd name="T18" fmla="*/ 28 w 52"/>
                  <a:gd name="T19" fmla="*/ 44 h 50"/>
                  <a:gd name="T20" fmla="*/ 38 w 52"/>
                  <a:gd name="T21" fmla="*/ 50 h 50"/>
                  <a:gd name="T22" fmla="*/ 41 w 52"/>
                  <a:gd name="T23" fmla="*/ 41 h 50"/>
                  <a:gd name="T24" fmla="*/ 44 w 52"/>
                  <a:gd name="T25" fmla="*/ 38 h 50"/>
                  <a:gd name="T26" fmla="*/ 44 w 52"/>
                  <a:gd name="T27" fmla="*/ 32 h 50"/>
                  <a:gd name="T28" fmla="*/ 47 w 52"/>
                  <a:gd name="T29" fmla="*/ 23 h 50"/>
                  <a:gd name="T30" fmla="*/ 52 w 52"/>
                  <a:gd name="T31" fmla="*/ 24 h 50"/>
                  <a:gd name="T32" fmla="*/ 47 w 52"/>
                  <a:gd name="T33" fmla="*/ 17 h 50"/>
                  <a:gd name="T34" fmla="*/ 47 w 52"/>
                  <a:gd name="T35" fmla="*/ 11 h 50"/>
                  <a:gd name="T36" fmla="*/ 47 w 52"/>
                  <a:gd name="T37" fmla="*/ 5 h 50"/>
                  <a:gd name="T38" fmla="*/ 38 w 52"/>
                  <a:gd name="T39" fmla="*/ 6 h 50"/>
                  <a:gd name="T40" fmla="*/ 31 w 52"/>
                  <a:gd name="T41" fmla="*/ 0 h 50"/>
                  <a:gd name="T42" fmla="*/ 26 w 52"/>
                  <a:gd name="T43" fmla="*/ 5 h 50"/>
                  <a:gd name="T44" fmla="*/ 23 w 52"/>
                  <a:gd name="T45" fmla="*/ 8 h 50"/>
                  <a:gd name="T46" fmla="*/ 24 w 52"/>
                  <a:gd name="T47" fmla="*/ 18 h 50"/>
                  <a:gd name="T48" fmla="*/ 18 w 52"/>
                  <a:gd name="T49" fmla="*/ 18 h 50"/>
                  <a:gd name="T50" fmla="*/ 17 w 52"/>
                  <a:gd name="T51" fmla="*/ 24 h 50"/>
                  <a:gd name="T52" fmla="*/ 5 w 52"/>
                  <a:gd name="T53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2" h="50">
                    <a:moveTo>
                      <a:pt x="5" y="18"/>
                    </a:moveTo>
                    <a:lnTo>
                      <a:pt x="5" y="18"/>
                    </a:lnTo>
                    <a:lnTo>
                      <a:pt x="5" y="32"/>
                    </a:lnTo>
                    <a:lnTo>
                      <a:pt x="0" y="38"/>
                    </a:lnTo>
                    <a:lnTo>
                      <a:pt x="5" y="43"/>
                    </a:lnTo>
                    <a:lnTo>
                      <a:pt x="11" y="46"/>
                    </a:lnTo>
                    <a:lnTo>
                      <a:pt x="14" y="40"/>
                    </a:lnTo>
                    <a:lnTo>
                      <a:pt x="21" y="43"/>
                    </a:lnTo>
                    <a:lnTo>
                      <a:pt x="28" y="38"/>
                    </a:lnTo>
                    <a:lnTo>
                      <a:pt x="28" y="44"/>
                    </a:lnTo>
                    <a:lnTo>
                      <a:pt x="38" y="50"/>
                    </a:lnTo>
                    <a:lnTo>
                      <a:pt x="41" y="41"/>
                    </a:lnTo>
                    <a:lnTo>
                      <a:pt x="44" y="38"/>
                    </a:lnTo>
                    <a:lnTo>
                      <a:pt x="44" y="32"/>
                    </a:lnTo>
                    <a:lnTo>
                      <a:pt x="47" y="23"/>
                    </a:lnTo>
                    <a:lnTo>
                      <a:pt x="52" y="24"/>
                    </a:lnTo>
                    <a:lnTo>
                      <a:pt x="47" y="17"/>
                    </a:lnTo>
                    <a:lnTo>
                      <a:pt x="47" y="11"/>
                    </a:lnTo>
                    <a:lnTo>
                      <a:pt x="47" y="5"/>
                    </a:lnTo>
                    <a:lnTo>
                      <a:pt x="38" y="6"/>
                    </a:lnTo>
                    <a:lnTo>
                      <a:pt x="31" y="0"/>
                    </a:lnTo>
                    <a:lnTo>
                      <a:pt x="26" y="5"/>
                    </a:lnTo>
                    <a:lnTo>
                      <a:pt x="23" y="8"/>
                    </a:lnTo>
                    <a:lnTo>
                      <a:pt x="24" y="18"/>
                    </a:lnTo>
                    <a:lnTo>
                      <a:pt x="18" y="18"/>
                    </a:lnTo>
                    <a:lnTo>
                      <a:pt x="17" y="24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1" name="Freeform 5725">
                <a:extLst>
                  <a:ext uri="{FF2B5EF4-FFF2-40B4-BE49-F238E27FC236}">
                    <a16:creationId xmlns:a16="http://schemas.microsoft.com/office/drawing/2014/main" id="{ECC1C89C-051C-6794-F232-24BE1C469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866"/>
                <a:ext cx="25" cy="25"/>
              </a:xfrm>
              <a:custGeom>
                <a:avLst/>
                <a:gdLst>
                  <a:gd name="T0" fmla="*/ 5 w 52"/>
                  <a:gd name="T1" fmla="*/ 18 h 50"/>
                  <a:gd name="T2" fmla="*/ 17 w 52"/>
                  <a:gd name="T3" fmla="*/ 24 h 50"/>
                  <a:gd name="T4" fmla="*/ 18 w 52"/>
                  <a:gd name="T5" fmla="*/ 18 h 50"/>
                  <a:gd name="T6" fmla="*/ 24 w 52"/>
                  <a:gd name="T7" fmla="*/ 18 h 50"/>
                  <a:gd name="T8" fmla="*/ 23 w 52"/>
                  <a:gd name="T9" fmla="*/ 8 h 50"/>
                  <a:gd name="T10" fmla="*/ 26 w 52"/>
                  <a:gd name="T11" fmla="*/ 5 h 50"/>
                  <a:gd name="T12" fmla="*/ 31 w 52"/>
                  <a:gd name="T13" fmla="*/ 0 h 50"/>
                  <a:gd name="T14" fmla="*/ 38 w 52"/>
                  <a:gd name="T15" fmla="*/ 6 h 50"/>
                  <a:gd name="T16" fmla="*/ 47 w 52"/>
                  <a:gd name="T17" fmla="*/ 5 h 50"/>
                  <a:gd name="T18" fmla="*/ 47 w 52"/>
                  <a:gd name="T19" fmla="*/ 11 h 50"/>
                  <a:gd name="T20" fmla="*/ 47 w 52"/>
                  <a:gd name="T21" fmla="*/ 17 h 50"/>
                  <a:gd name="T22" fmla="*/ 52 w 52"/>
                  <a:gd name="T23" fmla="*/ 24 h 50"/>
                  <a:gd name="T24" fmla="*/ 47 w 52"/>
                  <a:gd name="T25" fmla="*/ 23 h 50"/>
                  <a:gd name="T26" fmla="*/ 44 w 52"/>
                  <a:gd name="T27" fmla="*/ 32 h 50"/>
                  <a:gd name="T28" fmla="*/ 44 w 52"/>
                  <a:gd name="T29" fmla="*/ 38 h 50"/>
                  <a:gd name="T30" fmla="*/ 41 w 52"/>
                  <a:gd name="T31" fmla="*/ 41 h 50"/>
                  <a:gd name="T32" fmla="*/ 38 w 52"/>
                  <a:gd name="T33" fmla="*/ 50 h 50"/>
                  <a:gd name="T34" fmla="*/ 28 w 52"/>
                  <a:gd name="T35" fmla="*/ 44 h 50"/>
                  <a:gd name="T36" fmla="*/ 28 w 52"/>
                  <a:gd name="T37" fmla="*/ 38 h 50"/>
                  <a:gd name="T38" fmla="*/ 21 w 52"/>
                  <a:gd name="T39" fmla="*/ 43 h 50"/>
                  <a:gd name="T40" fmla="*/ 14 w 52"/>
                  <a:gd name="T41" fmla="*/ 40 h 50"/>
                  <a:gd name="T42" fmla="*/ 11 w 52"/>
                  <a:gd name="T43" fmla="*/ 46 h 50"/>
                  <a:gd name="T44" fmla="*/ 5 w 52"/>
                  <a:gd name="T45" fmla="*/ 43 h 50"/>
                  <a:gd name="T46" fmla="*/ 0 w 52"/>
                  <a:gd name="T47" fmla="*/ 38 h 50"/>
                  <a:gd name="T48" fmla="*/ 5 w 52"/>
                  <a:gd name="T49" fmla="*/ 32 h 50"/>
                  <a:gd name="T50" fmla="*/ 5 w 52"/>
                  <a:gd name="T51" fmla="*/ 18 h 50"/>
                  <a:gd name="T52" fmla="*/ 5 w 52"/>
                  <a:gd name="T53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2" h="50">
                    <a:moveTo>
                      <a:pt x="5" y="18"/>
                    </a:moveTo>
                    <a:lnTo>
                      <a:pt x="17" y="24"/>
                    </a:lnTo>
                    <a:lnTo>
                      <a:pt x="18" y="18"/>
                    </a:lnTo>
                    <a:lnTo>
                      <a:pt x="24" y="18"/>
                    </a:lnTo>
                    <a:lnTo>
                      <a:pt x="23" y="8"/>
                    </a:lnTo>
                    <a:lnTo>
                      <a:pt x="26" y="5"/>
                    </a:lnTo>
                    <a:lnTo>
                      <a:pt x="31" y="0"/>
                    </a:lnTo>
                    <a:lnTo>
                      <a:pt x="38" y="6"/>
                    </a:lnTo>
                    <a:lnTo>
                      <a:pt x="47" y="5"/>
                    </a:lnTo>
                    <a:lnTo>
                      <a:pt x="47" y="11"/>
                    </a:lnTo>
                    <a:lnTo>
                      <a:pt x="47" y="17"/>
                    </a:lnTo>
                    <a:lnTo>
                      <a:pt x="52" y="24"/>
                    </a:lnTo>
                    <a:lnTo>
                      <a:pt x="47" y="23"/>
                    </a:lnTo>
                    <a:lnTo>
                      <a:pt x="44" y="32"/>
                    </a:lnTo>
                    <a:lnTo>
                      <a:pt x="44" y="38"/>
                    </a:lnTo>
                    <a:lnTo>
                      <a:pt x="41" y="41"/>
                    </a:lnTo>
                    <a:lnTo>
                      <a:pt x="38" y="50"/>
                    </a:lnTo>
                    <a:lnTo>
                      <a:pt x="28" y="44"/>
                    </a:lnTo>
                    <a:lnTo>
                      <a:pt x="28" y="38"/>
                    </a:lnTo>
                    <a:lnTo>
                      <a:pt x="21" y="43"/>
                    </a:lnTo>
                    <a:lnTo>
                      <a:pt x="14" y="40"/>
                    </a:lnTo>
                    <a:lnTo>
                      <a:pt x="11" y="46"/>
                    </a:lnTo>
                    <a:lnTo>
                      <a:pt x="5" y="43"/>
                    </a:lnTo>
                    <a:lnTo>
                      <a:pt x="0" y="38"/>
                    </a:lnTo>
                    <a:lnTo>
                      <a:pt x="5" y="32"/>
                    </a:lnTo>
                    <a:lnTo>
                      <a:pt x="5" y="18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2" name="Freeform 5726">
                <a:extLst>
                  <a:ext uri="{FF2B5EF4-FFF2-40B4-BE49-F238E27FC236}">
                    <a16:creationId xmlns:a16="http://schemas.microsoft.com/office/drawing/2014/main" id="{27E11281-0135-D984-D499-466E679CA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866"/>
                <a:ext cx="25" cy="25"/>
              </a:xfrm>
              <a:custGeom>
                <a:avLst/>
                <a:gdLst>
                  <a:gd name="T0" fmla="*/ 5 w 52"/>
                  <a:gd name="T1" fmla="*/ 18 h 50"/>
                  <a:gd name="T2" fmla="*/ 17 w 52"/>
                  <a:gd name="T3" fmla="*/ 24 h 50"/>
                  <a:gd name="T4" fmla="*/ 18 w 52"/>
                  <a:gd name="T5" fmla="*/ 18 h 50"/>
                  <a:gd name="T6" fmla="*/ 24 w 52"/>
                  <a:gd name="T7" fmla="*/ 18 h 50"/>
                  <a:gd name="T8" fmla="*/ 23 w 52"/>
                  <a:gd name="T9" fmla="*/ 8 h 50"/>
                  <a:gd name="T10" fmla="*/ 26 w 52"/>
                  <a:gd name="T11" fmla="*/ 5 h 50"/>
                  <a:gd name="T12" fmla="*/ 31 w 52"/>
                  <a:gd name="T13" fmla="*/ 0 h 50"/>
                  <a:gd name="T14" fmla="*/ 38 w 52"/>
                  <a:gd name="T15" fmla="*/ 6 h 50"/>
                  <a:gd name="T16" fmla="*/ 47 w 52"/>
                  <a:gd name="T17" fmla="*/ 5 h 50"/>
                  <a:gd name="T18" fmla="*/ 47 w 52"/>
                  <a:gd name="T19" fmla="*/ 11 h 50"/>
                  <a:gd name="T20" fmla="*/ 47 w 52"/>
                  <a:gd name="T21" fmla="*/ 17 h 50"/>
                  <a:gd name="T22" fmla="*/ 52 w 52"/>
                  <a:gd name="T23" fmla="*/ 24 h 50"/>
                  <a:gd name="T24" fmla="*/ 47 w 52"/>
                  <a:gd name="T25" fmla="*/ 23 h 50"/>
                  <a:gd name="T26" fmla="*/ 44 w 52"/>
                  <a:gd name="T27" fmla="*/ 32 h 50"/>
                  <a:gd name="T28" fmla="*/ 44 w 52"/>
                  <a:gd name="T29" fmla="*/ 38 h 50"/>
                  <a:gd name="T30" fmla="*/ 41 w 52"/>
                  <a:gd name="T31" fmla="*/ 41 h 50"/>
                  <a:gd name="T32" fmla="*/ 38 w 52"/>
                  <a:gd name="T33" fmla="*/ 50 h 50"/>
                  <a:gd name="T34" fmla="*/ 28 w 52"/>
                  <a:gd name="T35" fmla="*/ 44 h 50"/>
                  <a:gd name="T36" fmla="*/ 28 w 52"/>
                  <a:gd name="T37" fmla="*/ 38 h 50"/>
                  <a:gd name="T38" fmla="*/ 21 w 52"/>
                  <a:gd name="T39" fmla="*/ 43 h 50"/>
                  <a:gd name="T40" fmla="*/ 14 w 52"/>
                  <a:gd name="T41" fmla="*/ 40 h 50"/>
                  <a:gd name="T42" fmla="*/ 11 w 52"/>
                  <a:gd name="T43" fmla="*/ 46 h 50"/>
                  <a:gd name="T44" fmla="*/ 5 w 52"/>
                  <a:gd name="T45" fmla="*/ 43 h 50"/>
                  <a:gd name="T46" fmla="*/ 0 w 52"/>
                  <a:gd name="T47" fmla="*/ 38 h 50"/>
                  <a:gd name="T48" fmla="*/ 5 w 52"/>
                  <a:gd name="T49" fmla="*/ 32 h 50"/>
                  <a:gd name="T50" fmla="*/ 5 w 52"/>
                  <a:gd name="T51" fmla="*/ 18 h 50"/>
                  <a:gd name="T52" fmla="*/ 5 w 52"/>
                  <a:gd name="T53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2" h="50">
                    <a:moveTo>
                      <a:pt x="5" y="18"/>
                    </a:moveTo>
                    <a:lnTo>
                      <a:pt x="17" y="24"/>
                    </a:lnTo>
                    <a:lnTo>
                      <a:pt x="18" y="18"/>
                    </a:lnTo>
                    <a:lnTo>
                      <a:pt x="24" y="18"/>
                    </a:lnTo>
                    <a:lnTo>
                      <a:pt x="23" y="8"/>
                    </a:lnTo>
                    <a:lnTo>
                      <a:pt x="26" y="5"/>
                    </a:lnTo>
                    <a:lnTo>
                      <a:pt x="31" y="0"/>
                    </a:lnTo>
                    <a:lnTo>
                      <a:pt x="38" y="6"/>
                    </a:lnTo>
                    <a:lnTo>
                      <a:pt x="47" y="5"/>
                    </a:lnTo>
                    <a:lnTo>
                      <a:pt x="47" y="11"/>
                    </a:lnTo>
                    <a:lnTo>
                      <a:pt x="47" y="17"/>
                    </a:lnTo>
                    <a:lnTo>
                      <a:pt x="52" y="24"/>
                    </a:lnTo>
                    <a:lnTo>
                      <a:pt x="47" y="23"/>
                    </a:lnTo>
                    <a:lnTo>
                      <a:pt x="44" y="32"/>
                    </a:lnTo>
                    <a:lnTo>
                      <a:pt x="44" y="38"/>
                    </a:lnTo>
                    <a:lnTo>
                      <a:pt x="41" y="41"/>
                    </a:lnTo>
                    <a:lnTo>
                      <a:pt x="38" y="50"/>
                    </a:lnTo>
                    <a:lnTo>
                      <a:pt x="28" y="44"/>
                    </a:lnTo>
                    <a:lnTo>
                      <a:pt x="28" y="38"/>
                    </a:lnTo>
                    <a:lnTo>
                      <a:pt x="21" y="43"/>
                    </a:lnTo>
                    <a:lnTo>
                      <a:pt x="14" y="40"/>
                    </a:lnTo>
                    <a:lnTo>
                      <a:pt x="11" y="46"/>
                    </a:lnTo>
                    <a:lnTo>
                      <a:pt x="5" y="43"/>
                    </a:lnTo>
                    <a:lnTo>
                      <a:pt x="0" y="38"/>
                    </a:lnTo>
                    <a:lnTo>
                      <a:pt x="5" y="32"/>
                    </a:lnTo>
                    <a:lnTo>
                      <a:pt x="5" y="18"/>
                    </a:lnTo>
                    <a:lnTo>
                      <a:pt x="5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3" name="Freeform 5727">
                <a:extLst>
                  <a:ext uri="{FF2B5EF4-FFF2-40B4-BE49-F238E27FC236}">
                    <a16:creationId xmlns:a16="http://schemas.microsoft.com/office/drawing/2014/main" id="{98445D4B-4DE9-177D-631D-519D9359B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865"/>
                <a:ext cx="42" cy="35"/>
              </a:xfrm>
              <a:custGeom>
                <a:avLst/>
                <a:gdLst>
                  <a:gd name="T0" fmla="*/ 0 w 83"/>
                  <a:gd name="T1" fmla="*/ 15 h 69"/>
                  <a:gd name="T2" fmla="*/ 6 w 83"/>
                  <a:gd name="T3" fmla="*/ 21 h 69"/>
                  <a:gd name="T4" fmla="*/ 3 w 83"/>
                  <a:gd name="T5" fmla="*/ 25 h 69"/>
                  <a:gd name="T6" fmla="*/ 1 w 83"/>
                  <a:gd name="T7" fmla="*/ 36 h 69"/>
                  <a:gd name="T8" fmla="*/ 3 w 83"/>
                  <a:gd name="T9" fmla="*/ 38 h 69"/>
                  <a:gd name="T10" fmla="*/ 6 w 83"/>
                  <a:gd name="T11" fmla="*/ 33 h 69"/>
                  <a:gd name="T12" fmla="*/ 15 w 83"/>
                  <a:gd name="T13" fmla="*/ 36 h 69"/>
                  <a:gd name="T14" fmla="*/ 20 w 83"/>
                  <a:gd name="T15" fmla="*/ 33 h 69"/>
                  <a:gd name="T16" fmla="*/ 23 w 83"/>
                  <a:gd name="T17" fmla="*/ 33 h 69"/>
                  <a:gd name="T18" fmla="*/ 29 w 83"/>
                  <a:gd name="T19" fmla="*/ 24 h 69"/>
                  <a:gd name="T20" fmla="*/ 33 w 83"/>
                  <a:gd name="T21" fmla="*/ 30 h 69"/>
                  <a:gd name="T22" fmla="*/ 42 w 83"/>
                  <a:gd name="T23" fmla="*/ 34 h 69"/>
                  <a:gd name="T24" fmla="*/ 44 w 83"/>
                  <a:gd name="T25" fmla="*/ 39 h 69"/>
                  <a:gd name="T26" fmla="*/ 39 w 83"/>
                  <a:gd name="T27" fmla="*/ 45 h 69"/>
                  <a:gd name="T28" fmla="*/ 39 w 83"/>
                  <a:gd name="T29" fmla="*/ 59 h 69"/>
                  <a:gd name="T30" fmla="*/ 44 w 83"/>
                  <a:gd name="T31" fmla="*/ 62 h 69"/>
                  <a:gd name="T32" fmla="*/ 50 w 83"/>
                  <a:gd name="T33" fmla="*/ 63 h 69"/>
                  <a:gd name="T34" fmla="*/ 53 w 83"/>
                  <a:gd name="T35" fmla="*/ 66 h 69"/>
                  <a:gd name="T36" fmla="*/ 62 w 83"/>
                  <a:gd name="T37" fmla="*/ 69 h 69"/>
                  <a:gd name="T38" fmla="*/ 67 w 83"/>
                  <a:gd name="T39" fmla="*/ 60 h 69"/>
                  <a:gd name="T40" fmla="*/ 80 w 83"/>
                  <a:gd name="T41" fmla="*/ 62 h 69"/>
                  <a:gd name="T42" fmla="*/ 82 w 83"/>
                  <a:gd name="T43" fmla="*/ 51 h 69"/>
                  <a:gd name="T44" fmla="*/ 83 w 83"/>
                  <a:gd name="T45" fmla="*/ 50 h 69"/>
                  <a:gd name="T46" fmla="*/ 83 w 83"/>
                  <a:gd name="T47" fmla="*/ 39 h 69"/>
                  <a:gd name="T48" fmla="*/ 76 w 83"/>
                  <a:gd name="T49" fmla="*/ 34 h 69"/>
                  <a:gd name="T50" fmla="*/ 68 w 83"/>
                  <a:gd name="T51" fmla="*/ 33 h 69"/>
                  <a:gd name="T52" fmla="*/ 68 w 83"/>
                  <a:gd name="T53" fmla="*/ 33 h 69"/>
                  <a:gd name="T54" fmla="*/ 68 w 83"/>
                  <a:gd name="T55" fmla="*/ 30 h 69"/>
                  <a:gd name="T56" fmla="*/ 64 w 83"/>
                  <a:gd name="T57" fmla="*/ 21 h 69"/>
                  <a:gd name="T58" fmla="*/ 58 w 83"/>
                  <a:gd name="T59" fmla="*/ 18 h 69"/>
                  <a:gd name="T60" fmla="*/ 47 w 83"/>
                  <a:gd name="T61" fmla="*/ 16 h 69"/>
                  <a:gd name="T62" fmla="*/ 39 w 83"/>
                  <a:gd name="T63" fmla="*/ 13 h 69"/>
                  <a:gd name="T64" fmla="*/ 38 w 83"/>
                  <a:gd name="T65" fmla="*/ 10 h 69"/>
                  <a:gd name="T66" fmla="*/ 29 w 83"/>
                  <a:gd name="T67" fmla="*/ 7 h 69"/>
                  <a:gd name="T68" fmla="*/ 24 w 83"/>
                  <a:gd name="T69" fmla="*/ 3 h 69"/>
                  <a:gd name="T70" fmla="*/ 20 w 83"/>
                  <a:gd name="T71" fmla="*/ 0 h 69"/>
                  <a:gd name="T72" fmla="*/ 11 w 83"/>
                  <a:gd name="T73" fmla="*/ 4 h 69"/>
                  <a:gd name="T74" fmla="*/ 1 w 83"/>
                  <a:gd name="T75" fmla="*/ 4 h 69"/>
                  <a:gd name="T76" fmla="*/ 0 w 83"/>
                  <a:gd name="T77" fmla="*/ 1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69">
                    <a:moveTo>
                      <a:pt x="0" y="15"/>
                    </a:moveTo>
                    <a:lnTo>
                      <a:pt x="6" y="21"/>
                    </a:lnTo>
                    <a:lnTo>
                      <a:pt x="3" y="25"/>
                    </a:lnTo>
                    <a:lnTo>
                      <a:pt x="1" y="36"/>
                    </a:lnTo>
                    <a:lnTo>
                      <a:pt x="3" y="38"/>
                    </a:lnTo>
                    <a:lnTo>
                      <a:pt x="6" y="33"/>
                    </a:lnTo>
                    <a:lnTo>
                      <a:pt x="15" y="36"/>
                    </a:lnTo>
                    <a:lnTo>
                      <a:pt x="20" y="33"/>
                    </a:lnTo>
                    <a:lnTo>
                      <a:pt x="23" y="33"/>
                    </a:lnTo>
                    <a:lnTo>
                      <a:pt x="29" y="24"/>
                    </a:lnTo>
                    <a:lnTo>
                      <a:pt x="33" y="30"/>
                    </a:lnTo>
                    <a:lnTo>
                      <a:pt x="42" y="34"/>
                    </a:lnTo>
                    <a:lnTo>
                      <a:pt x="44" y="39"/>
                    </a:lnTo>
                    <a:lnTo>
                      <a:pt x="39" y="45"/>
                    </a:lnTo>
                    <a:lnTo>
                      <a:pt x="39" y="59"/>
                    </a:lnTo>
                    <a:lnTo>
                      <a:pt x="44" y="62"/>
                    </a:lnTo>
                    <a:lnTo>
                      <a:pt x="50" y="63"/>
                    </a:lnTo>
                    <a:lnTo>
                      <a:pt x="53" y="66"/>
                    </a:lnTo>
                    <a:lnTo>
                      <a:pt x="62" y="69"/>
                    </a:lnTo>
                    <a:lnTo>
                      <a:pt x="67" y="60"/>
                    </a:lnTo>
                    <a:lnTo>
                      <a:pt x="80" y="62"/>
                    </a:lnTo>
                    <a:lnTo>
                      <a:pt x="82" y="51"/>
                    </a:lnTo>
                    <a:lnTo>
                      <a:pt x="83" y="50"/>
                    </a:lnTo>
                    <a:lnTo>
                      <a:pt x="83" y="39"/>
                    </a:lnTo>
                    <a:lnTo>
                      <a:pt x="76" y="34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0"/>
                    </a:lnTo>
                    <a:lnTo>
                      <a:pt x="64" y="21"/>
                    </a:lnTo>
                    <a:lnTo>
                      <a:pt x="58" y="18"/>
                    </a:lnTo>
                    <a:lnTo>
                      <a:pt x="47" y="16"/>
                    </a:lnTo>
                    <a:lnTo>
                      <a:pt x="39" y="13"/>
                    </a:lnTo>
                    <a:lnTo>
                      <a:pt x="38" y="10"/>
                    </a:lnTo>
                    <a:lnTo>
                      <a:pt x="29" y="7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11" y="4"/>
                    </a:lnTo>
                    <a:lnTo>
                      <a:pt x="1" y="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4" name="Freeform 5728">
                <a:extLst>
                  <a:ext uri="{FF2B5EF4-FFF2-40B4-BE49-F238E27FC236}">
                    <a16:creationId xmlns:a16="http://schemas.microsoft.com/office/drawing/2014/main" id="{46080180-77D5-E3FF-8656-ADD36439D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865"/>
                <a:ext cx="42" cy="35"/>
              </a:xfrm>
              <a:custGeom>
                <a:avLst/>
                <a:gdLst>
                  <a:gd name="T0" fmla="*/ 0 w 83"/>
                  <a:gd name="T1" fmla="*/ 15 h 69"/>
                  <a:gd name="T2" fmla="*/ 1 w 83"/>
                  <a:gd name="T3" fmla="*/ 4 h 69"/>
                  <a:gd name="T4" fmla="*/ 11 w 83"/>
                  <a:gd name="T5" fmla="*/ 4 h 69"/>
                  <a:gd name="T6" fmla="*/ 20 w 83"/>
                  <a:gd name="T7" fmla="*/ 0 h 69"/>
                  <a:gd name="T8" fmla="*/ 24 w 83"/>
                  <a:gd name="T9" fmla="*/ 3 h 69"/>
                  <a:gd name="T10" fmla="*/ 29 w 83"/>
                  <a:gd name="T11" fmla="*/ 7 h 69"/>
                  <a:gd name="T12" fmla="*/ 38 w 83"/>
                  <a:gd name="T13" fmla="*/ 10 h 69"/>
                  <a:gd name="T14" fmla="*/ 39 w 83"/>
                  <a:gd name="T15" fmla="*/ 13 h 69"/>
                  <a:gd name="T16" fmla="*/ 47 w 83"/>
                  <a:gd name="T17" fmla="*/ 16 h 69"/>
                  <a:gd name="T18" fmla="*/ 58 w 83"/>
                  <a:gd name="T19" fmla="*/ 18 h 69"/>
                  <a:gd name="T20" fmla="*/ 64 w 83"/>
                  <a:gd name="T21" fmla="*/ 21 h 69"/>
                  <a:gd name="T22" fmla="*/ 68 w 83"/>
                  <a:gd name="T23" fmla="*/ 30 h 69"/>
                  <a:gd name="T24" fmla="*/ 68 w 83"/>
                  <a:gd name="T25" fmla="*/ 33 h 69"/>
                  <a:gd name="T26" fmla="*/ 68 w 83"/>
                  <a:gd name="T27" fmla="*/ 33 h 69"/>
                  <a:gd name="T28" fmla="*/ 76 w 83"/>
                  <a:gd name="T29" fmla="*/ 34 h 69"/>
                  <a:gd name="T30" fmla="*/ 83 w 83"/>
                  <a:gd name="T31" fmla="*/ 39 h 69"/>
                  <a:gd name="T32" fmla="*/ 83 w 83"/>
                  <a:gd name="T33" fmla="*/ 50 h 69"/>
                  <a:gd name="T34" fmla="*/ 82 w 83"/>
                  <a:gd name="T35" fmla="*/ 51 h 69"/>
                  <a:gd name="T36" fmla="*/ 80 w 83"/>
                  <a:gd name="T37" fmla="*/ 62 h 69"/>
                  <a:gd name="T38" fmla="*/ 67 w 83"/>
                  <a:gd name="T39" fmla="*/ 60 h 69"/>
                  <a:gd name="T40" fmla="*/ 62 w 83"/>
                  <a:gd name="T41" fmla="*/ 69 h 69"/>
                  <a:gd name="T42" fmla="*/ 53 w 83"/>
                  <a:gd name="T43" fmla="*/ 66 h 69"/>
                  <a:gd name="T44" fmla="*/ 50 w 83"/>
                  <a:gd name="T45" fmla="*/ 63 h 69"/>
                  <a:gd name="T46" fmla="*/ 44 w 83"/>
                  <a:gd name="T47" fmla="*/ 62 h 69"/>
                  <a:gd name="T48" fmla="*/ 39 w 83"/>
                  <a:gd name="T49" fmla="*/ 59 h 69"/>
                  <a:gd name="T50" fmla="*/ 39 w 83"/>
                  <a:gd name="T51" fmla="*/ 45 h 69"/>
                  <a:gd name="T52" fmla="*/ 44 w 83"/>
                  <a:gd name="T53" fmla="*/ 39 h 69"/>
                  <a:gd name="T54" fmla="*/ 42 w 83"/>
                  <a:gd name="T55" fmla="*/ 34 h 69"/>
                  <a:gd name="T56" fmla="*/ 33 w 83"/>
                  <a:gd name="T57" fmla="*/ 30 h 69"/>
                  <a:gd name="T58" fmla="*/ 29 w 83"/>
                  <a:gd name="T59" fmla="*/ 24 h 69"/>
                  <a:gd name="T60" fmla="*/ 23 w 83"/>
                  <a:gd name="T61" fmla="*/ 33 h 69"/>
                  <a:gd name="T62" fmla="*/ 20 w 83"/>
                  <a:gd name="T63" fmla="*/ 33 h 69"/>
                  <a:gd name="T64" fmla="*/ 15 w 83"/>
                  <a:gd name="T65" fmla="*/ 36 h 69"/>
                  <a:gd name="T66" fmla="*/ 6 w 83"/>
                  <a:gd name="T67" fmla="*/ 33 h 69"/>
                  <a:gd name="T68" fmla="*/ 3 w 83"/>
                  <a:gd name="T69" fmla="*/ 38 h 69"/>
                  <a:gd name="T70" fmla="*/ 1 w 83"/>
                  <a:gd name="T71" fmla="*/ 36 h 69"/>
                  <a:gd name="T72" fmla="*/ 3 w 83"/>
                  <a:gd name="T73" fmla="*/ 25 h 69"/>
                  <a:gd name="T74" fmla="*/ 6 w 83"/>
                  <a:gd name="T75" fmla="*/ 21 h 69"/>
                  <a:gd name="T76" fmla="*/ 0 w 83"/>
                  <a:gd name="T77" fmla="*/ 1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69">
                    <a:moveTo>
                      <a:pt x="0" y="15"/>
                    </a:moveTo>
                    <a:lnTo>
                      <a:pt x="1" y="4"/>
                    </a:lnTo>
                    <a:lnTo>
                      <a:pt x="11" y="4"/>
                    </a:lnTo>
                    <a:lnTo>
                      <a:pt x="20" y="0"/>
                    </a:lnTo>
                    <a:lnTo>
                      <a:pt x="24" y="3"/>
                    </a:lnTo>
                    <a:lnTo>
                      <a:pt x="29" y="7"/>
                    </a:lnTo>
                    <a:lnTo>
                      <a:pt x="38" y="10"/>
                    </a:lnTo>
                    <a:lnTo>
                      <a:pt x="39" y="13"/>
                    </a:lnTo>
                    <a:lnTo>
                      <a:pt x="47" y="16"/>
                    </a:lnTo>
                    <a:lnTo>
                      <a:pt x="58" y="18"/>
                    </a:lnTo>
                    <a:lnTo>
                      <a:pt x="64" y="21"/>
                    </a:lnTo>
                    <a:lnTo>
                      <a:pt x="68" y="30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76" y="34"/>
                    </a:lnTo>
                    <a:lnTo>
                      <a:pt x="83" y="39"/>
                    </a:lnTo>
                    <a:lnTo>
                      <a:pt x="83" y="50"/>
                    </a:lnTo>
                    <a:lnTo>
                      <a:pt x="82" y="51"/>
                    </a:lnTo>
                    <a:lnTo>
                      <a:pt x="80" y="62"/>
                    </a:lnTo>
                    <a:lnTo>
                      <a:pt x="67" y="60"/>
                    </a:lnTo>
                    <a:lnTo>
                      <a:pt x="62" y="69"/>
                    </a:lnTo>
                    <a:lnTo>
                      <a:pt x="53" y="66"/>
                    </a:lnTo>
                    <a:lnTo>
                      <a:pt x="50" y="63"/>
                    </a:lnTo>
                    <a:lnTo>
                      <a:pt x="44" y="62"/>
                    </a:lnTo>
                    <a:lnTo>
                      <a:pt x="39" y="59"/>
                    </a:lnTo>
                    <a:lnTo>
                      <a:pt x="39" y="45"/>
                    </a:lnTo>
                    <a:lnTo>
                      <a:pt x="44" y="39"/>
                    </a:lnTo>
                    <a:lnTo>
                      <a:pt x="42" y="34"/>
                    </a:lnTo>
                    <a:lnTo>
                      <a:pt x="33" y="30"/>
                    </a:lnTo>
                    <a:lnTo>
                      <a:pt x="29" y="24"/>
                    </a:lnTo>
                    <a:lnTo>
                      <a:pt x="23" y="33"/>
                    </a:lnTo>
                    <a:lnTo>
                      <a:pt x="20" y="33"/>
                    </a:lnTo>
                    <a:lnTo>
                      <a:pt x="15" y="36"/>
                    </a:lnTo>
                    <a:lnTo>
                      <a:pt x="6" y="33"/>
                    </a:lnTo>
                    <a:lnTo>
                      <a:pt x="3" y="38"/>
                    </a:lnTo>
                    <a:lnTo>
                      <a:pt x="1" y="36"/>
                    </a:lnTo>
                    <a:lnTo>
                      <a:pt x="3" y="25"/>
                    </a:lnTo>
                    <a:lnTo>
                      <a:pt x="6" y="2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5" name="Freeform 5729">
                <a:extLst>
                  <a:ext uri="{FF2B5EF4-FFF2-40B4-BE49-F238E27FC236}">
                    <a16:creationId xmlns:a16="http://schemas.microsoft.com/office/drawing/2014/main" id="{59AC29A4-4021-DF09-7099-58985CA65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865"/>
                <a:ext cx="42" cy="35"/>
              </a:xfrm>
              <a:custGeom>
                <a:avLst/>
                <a:gdLst>
                  <a:gd name="T0" fmla="*/ 0 w 83"/>
                  <a:gd name="T1" fmla="*/ 15 h 69"/>
                  <a:gd name="T2" fmla="*/ 1 w 83"/>
                  <a:gd name="T3" fmla="*/ 4 h 69"/>
                  <a:gd name="T4" fmla="*/ 11 w 83"/>
                  <a:gd name="T5" fmla="*/ 4 h 69"/>
                  <a:gd name="T6" fmla="*/ 20 w 83"/>
                  <a:gd name="T7" fmla="*/ 0 h 69"/>
                  <a:gd name="T8" fmla="*/ 24 w 83"/>
                  <a:gd name="T9" fmla="*/ 3 h 69"/>
                  <a:gd name="T10" fmla="*/ 29 w 83"/>
                  <a:gd name="T11" fmla="*/ 7 h 69"/>
                  <a:gd name="T12" fmla="*/ 38 w 83"/>
                  <a:gd name="T13" fmla="*/ 10 h 69"/>
                  <a:gd name="T14" fmla="*/ 39 w 83"/>
                  <a:gd name="T15" fmla="*/ 13 h 69"/>
                  <a:gd name="T16" fmla="*/ 47 w 83"/>
                  <a:gd name="T17" fmla="*/ 16 h 69"/>
                  <a:gd name="T18" fmla="*/ 58 w 83"/>
                  <a:gd name="T19" fmla="*/ 18 h 69"/>
                  <a:gd name="T20" fmla="*/ 64 w 83"/>
                  <a:gd name="T21" fmla="*/ 21 h 69"/>
                  <a:gd name="T22" fmla="*/ 68 w 83"/>
                  <a:gd name="T23" fmla="*/ 30 h 69"/>
                  <a:gd name="T24" fmla="*/ 68 w 83"/>
                  <a:gd name="T25" fmla="*/ 33 h 69"/>
                  <a:gd name="T26" fmla="*/ 68 w 83"/>
                  <a:gd name="T27" fmla="*/ 33 h 69"/>
                  <a:gd name="T28" fmla="*/ 76 w 83"/>
                  <a:gd name="T29" fmla="*/ 34 h 69"/>
                  <a:gd name="T30" fmla="*/ 83 w 83"/>
                  <a:gd name="T31" fmla="*/ 39 h 69"/>
                  <a:gd name="T32" fmla="*/ 83 w 83"/>
                  <a:gd name="T33" fmla="*/ 50 h 69"/>
                  <a:gd name="T34" fmla="*/ 82 w 83"/>
                  <a:gd name="T35" fmla="*/ 51 h 69"/>
                  <a:gd name="T36" fmla="*/ 80 w 83"/>
                  <a:gd name="T37" fmla="*/ 62 h 69"/>
                  <a:gd name="T38" fmla="*/ 67 w 83"/>
                  <a:gd name="T39" fmla="*/ 60 h 69"/>
                  <a:gd name="T40" fmla="*/ 62 w 83"/>
                  <a:gd name="T41" fmla="*/ 69 h 69"/>
                  <a:gd name="T42" fmla="*/ 53 w 83"/>
                  <a:gd name="T43" fmla="*/ 66 h 69"/>
                  <a:gd name="T44" fmla="*/ 50 w 83"/>
                  <a:gd name="T45" fmla="*/ 63 h 69"/>
                  <a:gd name="T46" fmla="*/ 44 w 83"/>
                  <a:gd name="T47" fmla="*/ 62 h 69"/>
                  <a:gd name="T48" fmla="*/ 39 w 83"/>
                  <a:gd name="T49" fmla="*/ 59 h 69"/>
                  <a:gd name="T50" fmla="*/ 39 w 83"/>
                  <a:gd name="T51" fmla="*/ 45 h 69"/>
                  <a:gd name="T52" fmla="*/ 44 w 83"/>
                  <a:gd name="T53" fmla="*/ 39 h 69"/>
                  <a:gd name="T54" fmla="*/ 42 w 83"/>
                  <a:gd name="T55" fmla="*/ 34 h 69"/>
                  <a:gd name="T56" fmla="*/ 33 w 83"/>
                  <a:gd name="T57" fmla="*/ 30 h 69"/>
                  <a:gd name="T58" fmla="*/ 29 w 83"/>
                  <a:gd name="T59" fmla="*/ 24 h 69"/>
                  <a:gd name="T60" fmla="*/ 23 w 83"/>
                  <a:gd name="T61" fmla="*/ 33 h 69"/>
                  <a:gd name="T62" fmla="*/ 20 w 83"/>
                  <a:gd name="T63" fmla="*/ 33 h 69"/>
                  <a:gd name="T64" fmla="*/ 15 w 83"/>
                  <a:gd name="T65" fmla="*/ 36 h 69"/>
                  <a:gd name="T66" fmla="*/ 6 w 83"/>
                  <a:gd name="T67" fmla="*/ 33 h 69"/>
                  <a:gd name="T68" fmla="*/ 3 w 83"/>
                  <a:gd name="T69" fmla="*/ 38 h 69"/>
                  <a:gd name="T70" fmla="*/ 1 w 83"/>
                  <a:gd name="T71" fmla="*/ 36 h 69"/>
                  <a:gd name="T72" fmla="*/ 3 w 83"/>
                  <a:gd name="T73" fmla="*/ 25 h 69"/>
                  <a:gd name="T74" fmla="*/ 6 w 83"/>
                  <a:gd name="T75" fmla="*/ 21 h 69"/>
                  <a:gd name="T76" fmla="*/ 0 w 83"/>
                  <a:gd name="T77" fmla="*/ 1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69">
                    <a:moveTo>
                      <a:pt x="0" y="15"/>
                    </a:moveTo>
                    <a:lnTo>
                      <a:pt x="1" y="4"/>
                    </a:lnTo>
                    <a:lnTo>
                      <a:pt x="11" y="4"/>
                    </a:lnTo>
                    <a:lnTo>
                      <a:pt x="20" y="0"/>
                    </a:lnTo>
                    <a:lnTo>
                      <a:pt x="24" y="3"/>
                    </a:lnTo>
                    <a:lnTo>
                      <a:pt x="29" y="7"/>
                    </a:lnTo>
                    <a:lnTo>
                      <a:pt x="38" y="10"/>
                    </a:lnTo>
                    <a:lnTo>
                      <a:pt x="39" y="13"/>
                    </a:lnTo>
                    <a:lnTo>
                      <a:pt x="47" y="16"/>
                    </a:lnTo>
                    <a:lnTo>
                      <a:pt x="58" y="18"/>
                    </a:lnTo>
                    <a:lnTo>
                      <a:pt x="64" y="21"/>
                    </a:lnTo>
                    <a:lnTo>
                      <a:pt x="68" y="30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76" y="34"/>
                    </a:lnTo>
                    <a:lnTo>
                      <a:pt x="83" y="39"/>
                    </a:lnTo>
                    <a:lnTo>
                      <a:pt x="83" y="50"/>
                    </a:lnTo>
                    <a:lnTo>
                      <a:pt x="82" y="51"/>
                    </a:lnTo>
                    <a:lnTo>
                      <a:pt x="80" y="62"/>
                    </a:lnTo>
                    <a:lnTo>
                      <a:pt x="67" y="60"/>
                    </a:lnTo>
                    <a:lnTo>
                      <a:pt x="62" y="69"/>
                    </a:lnTo>
                    <a:lnTo>
                      <a:pt x="53" y="66"/>
                    </a:lnTo>
                    <a:lnTo>
                      <a:pt x="50" y="63"/>
                    </a:lnTo>
                    <a:lnTo>
                      <a:pt x="44" y="62"/>
                    </a:lnTo>
                    <a:lnTo>
                      <a:pt x="39" y="59"/>
                    </a:lnTo>
                    <a:lnTo>
                      <a:pt x="39" y="45"/>
                    </a:lnTo>
                    <a:lnTo>
                      <a:pt x="44" y="39"/>
                    </a:lnTo>
                    <a:lnTo>
                      <a:pt x="42" y="34"/>
                    </a:lnTo>
                    <a:lnTo>
                      <a:pt x="33" y="30"/>
                    </a:lnTo>
                    <a:lnTo>
                      <a:pt x="29" y="24"/>
                    </a:lnTo>
                    <a:lnTo>
                      <a:pt x="23" y="33"/>
                    </a:lnTo>
                    <a:lnTo>
                      <a:pt x="20" y="33"/>
                    </a:lnTo>
                    <a:lnTo>
                      <a:pt x="15" y="36"/>
                    </a:lnTo>
                    <a:lnTo>
                      <a:pt x="6" y="33"/>
                    </a:lnTo>
                    <a:lnTo>
                      <a:pt x="3" y="38"/>
                    </a:lnTo>
                    <a:lnTo>
                      <a:pt x="1" y="36"/>
                    </a:lnTo>
                    <a:lnTo>
                      <a:pt x="3" y="25"/>
                    </a:lnTo>
                    <a:lnTo>
                      <a:pt x="6" y="21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6" name="Freeform 5730">
                <a:extLst>
                  <a:ext uri="{FF2B5EF4-FFF2-40B4-BE49-F238E27FC236}">
                    <a16:creationId xmlns:a16="http://schemas.microsoft.com/office/drawing/2014/main" id="{27E6A487-4898-9D1B-4267-D2DA0E81B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872"/>
                <a:ext cx="31" cy="28"/>
              </a:xfrm>
              <a:custGeom>
                <a:avLst/>
                <a:gdLst>
                  <a:gd name="T0" fmla="*/ 4 w 62"/>
                  <a:gd name="T1" fmla="*/ 0 h 56"/>
                  <a:gd name="T2" fmla="*/ 0 w 62"/>
                  <a:gd name="T3" fmla="*/ 8 h 56"/>
                  <a:gd name="T4" fmla="*/ 4 w 62"/>
                  <a:gd name="T5" fmla="*/ 17 h 56"/>
                  <a:gd name="T6" fmla="*/ 4 w 62"/>
                  <a:gd name="T7" fmla="*/ 20 h 56"/>
                  <a:gd name="T8" fmla="*/ 4 w 62"/>
                  <a:gd name="T9" fmla="*/ 20 h 56"/>
                  <a:gd name="T10" fmla="*/ 12 w 62"/>
                  <a:gd name="T11" fmla="*/ 21 h 56"/>
                  <a:gd name="T12" fmla="*/ 19 w 62"/>
                  <a:gd name="T13" fmla="*/ 26 h 56"/>
                  <a:gd name="T14" fmla="*/ 19 w 62"/>
                  <a:gd name="T15" fmla="*/ 37 h 56"/>
                  <a:gd name="T16" fmla="*/ 18 w 62"/>
                  <a:gd name="T17" fmla="*/ 38 h 56"/>
                  <a:gd name="T18" fmla="*/ 16 w 62"/>
                  <a:gd name="T19" fmla="*/ 49 h 56"/>
                  <a:gd name="T20" fmla="*/ 31 w 62"/>
                  <a:gd name="T21" fmla="*/ 50 h 56"/>
                  <a:gd name="T22" fmla="*/ 45 w 62"/>
                  <a:gd name="T23" fmla="*/ 50 h 56"/>
                  <a:gd name="T24" fmla="*/ 47 w 62"/>
                  <a:gd name="T25" fmla="*/ 53 h 56"/>
                  <a:gd name="T26" fmla="*/ 56 w 62"/>
                  <a:gd name="T27" fmla="*/ 56 h 56"/>
                  <a:gd name="T28" fmla="*/ 60 w 62"/>
                  <a:gd name="T29" fmla="*/ 37 h 56"/>
                  <a:gd name="T30" fmla="*/ 62 w 62"/>
                  <a:gd name="T31" fmla="*/ 34 h 56"/>
                  <a:gd name="T32" fmla="*/ 56 w 62"/>
                  <a:gd name="T33" fmla="*/ 31 h 56"/>
                  <a:gd name="T34" fmla="*/ 51 w 62"/>
                  <a:gd name="T35" fmla="*/ 26 h 56"/>
                  <a:gd name="T36" fmla="*/ 47 w 62"/>
                  <a:gd name="T37" fmla="*/ 25 h 56"/>
                  <a:gd name="T38" fmla="*/ 48 w 62"/>
                  <a:gd name="T39" fmla="*/ 20 h 56"/>
                  <a:gd name="T40" fmla="*/ 42 w 62"/>
                  <a:gd name="T41" fmla="*/ 15 h 56"/>
                  <a:gd name="T42" fmla="*/ 39 w 62"/>
                  <a:gd name="T43" fmla="*/ 12 h 56"/>
                  <a:gd name="T44" fmla="*/ 31 w 62"/>
                  <a:gd name="T45" fmla="*/ 15 h 56"/>
                  <a:gd name="T46" fmla="*/ 28 w 62"/>
                  <a:gd name="T47" fmla="*/ 9 h 56"/>
                  <a:gd name="T48" fmla="*/ 22 w 62"/>
                  <a:gd name="T49" fmla="*/ 9 h 56"/>
                  <a:gd name="T50" fmla="*/ 22 w 62"/>
                  <a:gd name="T51" fmla="*/ 6 h 56"/>
                  <a:gd name="T52" fmla="*/ 15 w 62"/>
                  <a:gd name="T53" fmla="*/ 2 h 56"/>
                  <a:gd name="T54" fmla="*/ 6 w 62"/>
                  <a:gd name="T55" fmla="*/ 3 h 56"/>
                  <a:gd name="T56" fmla="*/ 4 w 62"/>
                  <a:gd name="T5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2" h="56">
                    <a:moveTo>
                      <a:pt x="4" y="0"/>
                    </a:moveTo>
                    <a:lnTo>
                      <a:pt x="0" y="8"/>
                    </a:lnTo>
                    <a:lnTo>
                      <a:pt x="4" y="17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12" y="21"/>
                    </a:lnTo>
                    <a:lnTo>
                      <a:pt x="19" y="26"/>
                    </a:lnTo>
                    <a:lnTo>
                      <a:pt x="19" y="37"/>
                    </a:lnTo>
                    <a:lnTo>
                      <a:pt x="18" y="38"/>
                    </a:lnTo>
                    <a:lnTo>
                      <a:pt x="16" y="49"/>
                    </a:lnTo>
                    <a:lnTo>
                      <a:pt x="31" y="50"/>
                    </a:lnTo>
                    <a:lnTo>
                      <a:pt x="45" y="50"/>
                    </a:lnTo>
                    <a:lnTo>
                      <a:pt x="47" y="53"/>
                    </a:lnTo>
                    <a:lnTo>
                      <a:pt x="56" y="56"/>
                    </a:lnTo>
                    <a:lnTo>
                      <a:pt x="60" y="37"/>
                    </a:lnTo>
                    <a:lnTo>
                      <a:pt x="62" y="34"/>
                    </a:lnTo>
                    <a:lnTo>
                      <a:pt x="56" y="31"/>
                    </a:lnTo>
                    <a:lnTo>
                      <a:pt x="51" y="26"/>
                    </a:lnTo>
                    <a:lnTo>
                      <a:pt x="47" y="25"/>
                    </a:lnTo>
                    <a:lnTo>
                      <a:pt x="48" y="20"/>
                    </a:lnTo>
                    <a:lnTo>
                      <a:pt x="42" y="15"/>
                    </a:lnTo>
                    <a:lnTo>
                      <a:pt x="39" y="12"/>
                    </a:lnTo>
                    <a:lnTo>
                      <a:pt x="31" y="15"/>
                    </a:lnTo>
                    <a:lnTo>
                      <a:pt x="28" y="9"/>
                    </a:lnTo>
                    <a:lnTo>
                      <a:pt x="22" y="9"/>
                    </a:lnTo>
                    <a:lnTo>
                      <a:pt x="22" y="6"/>
                    </a:lnTo>
                    <a:lnTo>
                      <a:pt x="15" y="2"/>
                    </a:lnTo>
                    <a:lnTo>
                      <a:pt x="6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7" name="Freeform 5731">
                <a:extLst>
                  <a:ext uri="{FF2B5EF4-FFF2-40B4-BE49-F238E27FC236}">
                    <a16:creationId xmlns:a16="http://schemas.microsoft.com/office/drawing/2014/main" id="{B03A0CA0-A95D-4DCE-4E9A-C54CBBD18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872"/>
                <a:ext cx="31" cy="28"/>
              </a:xfrm>
              <a:custGeom>
                <a:avLst/>
                <a:gdLst>
                  <a:gd name="T0" fmla="*/ 4 w 62"/>
                  <a:gd name="T1" fmla="*/ 0 h 56"/>
                  <a:gd name="T2" fmla="*/ 6 w 62"/>
                  <a:gd name="T3" fmla="*/ 3 h 56"/>
                  <a:gd name="T4" fmla="*/ 15 w 62"/>
                  <a:gd name="T5" fmla="*/ 2 h 56"/>
                  <a:gd name="T6" fmla="*/ 22 w 62"/>
                  <a:gd name="T7" fmla="*/ 6 h 56"/>
                  <a:gd name="T8" fmla="*/ 22 w 62"/>
                  <a:gd name="T9" fmla="*/ 9 h 56"/>
                  <a:gd name="T10" fmla="*/ 28 w 62"/>
                  <a:gd name="T11" fmla="*/ 9 h 56"/>
                  <a:gd name="T12" fmla="*/ 31 w 62"/>
                  <a:gd name="T13" fmla="*/ 15 h 56"/>
                  <a:gd name="T14" fmla="*/ 39 w 62"/>
                  <a:gd name="T15" fmla="*/ 12 h 56"/>
                  <a:gd name="T16" fmla="*/ 42 w 62"/>
                  <a:gd name="T17" fmla="*/ 15 h 56"/>
                  <a:gd name="T18" fmla="*/ 48 w 62"/>
                  <a:gd name="T19" fmla="*/ 20 h 56"/>
                  <a:gd name="T20" fmla="*/ 47 w 62"/>
                  <a:gd name="T21" fmla="*/ 25 h 56"/>
                  <a:gd name="T22" fmla="*/ 51 w 62"/>
                  <a:gd name="T23" fmla="*/ 26 h 56"/>
                  <a:gd name="T24" fmla="*/ 56 w 62"/>
                  <a:gd name="T25" fmla="*/ 31 h 56"/>
                  <a:gd name="T26" fmla="*/ 62 w 62"/>
                  <a:gd name="T27" fmla="*/ 34 h 56"/>
                  <a:gd name="T28" fmla="*/ 60 w 62"/>
                  <a:gd name="T29" fmla="*/ 37 h 56"/>
                  <a:gd name="T30" fmla="*/ 56 w 62"/>
                  <a:gd name="T31" fmla="*/ 56 h 56"/>
                  <a:gd name="T32" fmla="*/ 47 w 62"/>
                  <a:gd name="T33" fmla="*/ 53 h 56"/>
                  <a:gd name="T34" fmla="*/ 45 w 62"/>
                  <a:gd name="T35" fmla="*/ 50 h 56"/>
                  <a:gd name="T36" fmla="*/ 31 w 62"/>
                  <a:gd name="T37" fmla="*/ 50 h 56"/>
                  <a:gd name="T38" fmla="*/ 16 w 62"/>
                  <a:gd name="T39" fmla="*/ 49 h 56"/>
                  <a:gd name="T40" fmla="*/ 18 w 62"/>
                  <a:gd name="T41" fmla="*/ 38 h 56"/>
                  <a:gd name="T42" fmla="*/ 19 w 62"/>
                  <a:gd name="T43" fmla="*/ 37 h 56"/>
                  <a:gd name="T44" fmla="*/ 19 w 62"/>
                  <a:gd name="T45" fmla="*/ 26 h 56"/>
                  <a:gd name="T46" fmla="*/ 12 w 62"/>
                  <a:gd name="T47" fmla="*/ 21 h 56"/>
                  <a:gd name="T48" fmla="*/ 4 w 62"/>
                  <a:gd name="T49" fmla="*/ 20 h 56"/>
                  <a:gd name="T50" fmla="*/ 4 w 62"/>
                  <a:gd name="T51" fmla="*/ 20 h 56"/>
                  <a:gd name="T52" fmla="*/ 4 w 62"/>
                  <a:gd name="T53" fmla="*/ 17 h 56"/>
                  <a:gd name="T54" fmla="*/ 0 w 62"/>
                  <a:gd name="T55" fmla="*/ 8 h 56"/>
                  <a:gd name="T56" fmla="*/ 4 w 62"/>
                  <a:gd name="T5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2" h="56">
                    <a:moveTo>
                      <a:pt x="4" y="0"/>
                    </a:moveTo>
                    <a:lnTo>
                      <a:pt x="6" y="3"/>
                    </a:lnTo>
                    <a:lnTo>
                      <a:pt x="15" y="2"/>
                    </a:lnTo>
                    <a:lnTo>
                      <a:pt x="22" y="6"/>
                    </a:lnTo>
                    <a:lnTo>
                      <a:pt x="22" y="9"/>
                    </a:lnTo>
                    <a:lnTo>
                      <a:pt x="28" y="9"/>
                    </a:lnTo>
                    <a:lnTo>
                      <a:pt x="31" y="15"/>
                    </a:lnTo>
                    <a:lnTo>
                      <a:pt x="39" y="12"/>
                    </a:lnTo>
                    <a:lnTo>
                      <a:pt x="42" y="15"/>
                    </a:lnTo>
                    <a:lnTo>
                      <a:pt x="48" y="20"/>
                    </a:lnTo>
                    <a:lnTo>
                      <a:pt x="47" y="25"/>
                    </a:lnTo>
                    <a:lnTo>
                      <a:pt x="51" y="26"/>
                    </a:lnTo>
                    <a:lnTo>
                      <a:pt x="56" y="31"/>
                    </a:lnTo>
                    <a:lnTo>
                      <a:pt x="62" y="34"/>
                    </a:lnTo>
                    <a:lnTo>
                      <a:pt x="60" y="37"/>
                    </a:lnTo>
                    <a:lnTo>
                      <a:pt x="56" y="56"/>
                    </a:lnTo>
                    <a:lnTo>
                      <a:pt x="47" y="53"/>
                    </a:lnTo>
                    <a:lnTo>
                      <a:pt x="45" y="50"/>
                    </a:lnTo>
                    <a:lnTo>
                      <a:pt x="31" y="50"/>
                    </a:lnTo>
                    <a:lnTo>
                      <a:pt x="16" y="49"/>
                    </a:lnTo>
                    <a:lnTo>
                      <a:pt x="18" y="38"/>
                    </a:lnTo>
                    <a:lnTo>
                      <a:pt x="19" y="37"/>
                    </a:lnTo>
                    <a:lnTo>
                      <a:pt x="19" y="26"/>
                    </a:lnTo>
                    <a:lnTo>
                      <a:pt x="12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7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8" name="Freeform 5732">
                <a:extLst>
                  <a:ext uri="{FF2B5EF4-FFF2-40B4-BE49-F238E27FC236}">
                    <a16:creationId xmlns:a16="http://schemas.microsoft.com/office/drawing/2014/main" id="{DB23269C-5809-B791-4DEE-DBC32E58A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872"/>
                <a:ext cx="31" cy="28"/>
              </a:xfrm>
              <a:custGeom>
                <a:avLst/>
                <a:gdLst>
                  <a:gd name="T0" fmla="*/ 4 w 62"/>
                  <a:gd name="T1" fmla="*/ 0 h 56"/>
                  <a:gd name="T2" fmla="*/ 6 w 62"/>
                  <a:gd name="T3" fmla="*/ 3 h 56"/>
                  <a:gd name="T4" fmla="*/ 15 w 62"/>
                  <a:gd name="T5" fmla="*/ 2 h 56"/>
                  <a:gd name="T6" fmla="*/ 22 w 62"/>
                  <a:gd name="T7" fmla="*/ 6 h 56"/>
                  <a:gd name="T8" fmla="*/ 22 w 62"/>
                  <a:gd name="T9" fmla="*/ 9 h 56"/>
                  <a:gd name="T10" fmla="*/ 28 w 62"/>
                  <a:gd name="T11" fmla="*/ 9 h 56"/>
                  <a:gd name="T12" fmla="*/ 31 w 62"/>
                  <a:gd name="T13" fmla="*/ 15 h 56"/>
                  <a:gd name="T14" fmla="*/ 39 w 62"/>
                  <a:gd name="T15" fmla="*/ 12 h 56"/>
                  <a:gd name="T16" fmla="*/ 42 w 62"/>
                  <a:gd name="T17" fmla="*/ 15 h 56"/>
                  <a:gd name="T18" fmla="*/ 48 w 62"/>
                  <a:gd name="T19" fmla="*/ 20 h 56"/>
                  <a:gd name="T20" fmla="*/ 47 w 62"/>
                  <a:gd name="T21" fmla="*/ 25 h 56"/>
                  <a:gd name="T22" fmla="*/ 51 w 62"/>
                  <a:gd name="T23" fmla="*/ 26 h 56"/>
                  <a:gd name="T24" fmla="*/ 56 w 62"/>
                  <a:gd name="T25" fmla="*/ 31 h 56"/>
                  <a:gd name="T26" fmla="*/ 62 w 62"/>
                  <a:gd name="T27" fmla="*/ 34 h 56"/>
                  <a:gd name="T28" fmla="*/ 60 w 62"/>
                  <a:gd name="T29" fmla="*/ 37 h 56"/>
                  <a:gd name="T30" fmla="*/ 56 w 62"/>
                  <a:gd name="T31" fmla="*/ 56 h 56"/>
                  <a:gd name="T32" fmla="*/ 47 w 62"/>
                  <a:gd name="T33" fmla="*/ 53 h 56"/>
                  <a:gd name="T34" fmla="*/ 45 w 62"/>
                  <a:gd name="T35" fmla="*/ 50 h 56"/>
                  <a:gd name="T36" fmla="*/ 31 w 62"/>
                  <a:gd name="T37" fmla="*/ 50 h 56"/>
                  <a:gd name="T38" fmla="*/ 16 w 62"/>
                  <a:gd name="T39" fmla="*/ 49 h 56"/>
                  <a:gd name="T40" fmla="*/ 18 w 62"/>
                  <a:gd name="T41" fmla="*/ 38 h 56"/>
                  <a:gd name="T42" fmla="*/ 19 w 62"/>
                  <a:gd name="T43" fmla="*/ 37 h 56"/>
                  <a:gd name="T44" fmla="*/ 19 w 62"/>
                  <a:gd name="T45" fmla="*/ 26 h 56"/>
                  <a:gd name="T46" fmla="*/ 12 w 62"/>
                  <a:gd name="T47" fmla="*/ 21 h 56"/>
                  <a:gd name="T48" fmla="*/ 4 w 62"/>
                  <a:gd name="T49" fmla="*/ 20 h 56"/>
                  <a:gd name="T50" fmla="*/ 4 w 62"/>
                  <a:gd name="T51" fmla="*/ 20 h 56"/>
                  <a:gd name="T52" fmla="*/ 4 w 62"/>
                  <a:gd name="T53" fmla="*/ 17 h 56"/>
                  <a:gd name="T54" fmla="*/ 0 w 62"/>
                  <a:gd name="T55" fmla="*/ 8 h 56"/>
                  <a:gd name="T56" fmla="*/ 4 w 62"/>
                  <a:gd name="T5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2" h="56">
                    <a:moveTo>
                      <a:pt x="4" y="0"/>
                    </a:moveTo>
                    <a:lnTo>
                      <a:pt x="6" y="3"/>
                    </a:lnTo>
                    <a:lnTo>
                      <a:pt x="15" y="2"/>
                    </a:lnTo>
                    <a:lnTo>
                      <a:pt x="22" y="6"/>
                    </a:lnTo>
                    <a:lnTo>
                      <a:pt x="22" y="9"/>
                    </a:lnTo>
                    <a:lnTo>
                      <a:pt x="28" y="9"/>
                    </a:lnTo>
                    <a:lnTo>
                      <a:pt x="31" y="15"/>
                    </a:lnTo>
                    <a:lnTo>
                      <a:pt x="39" y="12"/>
                    </a:lnTo>
                    <a:lnTo>
                      <a:pt x="42" y="15"/>
                    </a:lnTo>
                    <a:lnTo>
                      <a:pt x="48" y="20"/>
                    </a:lnTo>
                    <a:lnTo>
                      <a:pt x="47" y="25"/>
                    </a:lnTo>
                    <a:lnTo>
                      <a:pt x="51" y="26"/>
                    </a:lnTo>
                    <a:lnTo>
                      <a:pt x="56" y="31"/>
                    </a:lnTo>
                    <a:lnTo>
                      <a:pt x="62" y="34"/>
                    </a:lnTo>
                    <a:lnTo>
                      <a:pt x="60" y="37"/>
                    </a:lnTo>
                    <a:lnTo>
                      <a:pt x="56" y="56"/>
                    </a:lnTo>
                    <a:lnTo>
                      <a:pt x="47" y="53"/>
                    </a:lnTo>
                    <a:lnTo>
                      <a:pt x="45" y="50"/>
                    </a:lnTo>
                    <a:lnTo>
                      <a:pt x="31" y="50"/>
                    </a:lnTo>
                    <a:lnTo>
                      <a:pt x="16" y="49"/>
                    </a:lnTo>
                    <a:lnTo>
                      <a:pt x="18" y="38"/>
                    </a:lnTo>
                    <a:lnTo>
                      <a:pt x="19" y="37"/>
                    </a:lnTo>
                    <a:lnTo>
                      <a:pt x="19" y="26"/>
                    </a:lnTo>
                    <a:lnTo>
                      <a:pt x="12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7"/>
                    </a:lnTo>
                    <a:lnTo>
                      <a:pt x="0" y="8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79" name="Freeform 5733">
                <a:extLst>
                  <a:ext uri="{FF2B5EF4-FFF2-40B4-BE49-F238E27FC236}">
                    <a16:creationId xmlns:a16="http://schemas.microsoft.com/office/drawing/2014/main" id="{5B939397-3409-CA1D-5B60-6AB28B500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786"/>
                <a:ext cx="65" cy="65"/>
              </a:xfrm>
              <a:custGeom>
                <a:avLst/>
                <a:gdLst>
                  <a:gd name="T0" fmla="*/ 62 w 131"/>
                  <a:gd name="T1" fmla="*/ 20 h 129"/>
                  <a:gd name="T2" fmla="*/ 50 w 131"/>
                  <a:gd name="T3" fmla="*/ 20 h 129"/>
                  <a:gd name="T4" fmla="*/ 38 w 131"/>
                  <a:gd name="T5" fmla="*/ 20 h 129"/>
                  <a:gd name="T6" fmla="*/ 9 w 131"/>
                  <a:gd name="T7" fmla="*/ 32 h 129"/>
                  <a:gd name="T8" fmla="*/ 3 w 131"/>
                  <a:gd name="T9" fmla="*/ 36 h 129"/>
                  <a:gd name="T10" fmla="*/ 2 w 131"/>
                  <a:gd name="T11" fmla="*/ 50 h 129"/>
                  <a:gd name="T12" fmla="*/ 11 w 131"/>
                  <a:gd name="T13" fmla="*/ 56 h 129"/>
                  <a:gd name="T14" fmla="*/ 49 w 131"/>
                  <a:gd name="T15" fmla="*/ 53 h 129"/>
                  <a:gd name="T16" fmla="*/ 58 w 131"/>
                  <a:gd name="T17" fmla="*/ 65 h 129"/>
                  <a:gd name="T18" fmla="*/ 62 w 131"/>
                  <a:gd name="T19" fmla="*/ 77 h 129"/>
                  <a:gd name="T20" fmla="*/ 71 w 131"/>
                  <a:gd name="T21" fmla="*/ 85 h 129"/>
                  <a:gd name="T22" fmla="*/ 73 w 131"/>
                  <a:gd name="T23" fmla="*/ 96 h 129"/>
                  <a:gd name="T24" fmla="*/ 77 w 131"/>
                  <a:gd name="T25" fmla="*/ 103 h 129"/>
                  <a:gd name="T26" fmla="*/ 85 w 131"/>
                  <a:gd name="T27" fmla="*/ 112 h 129"/>
                  <a:gd name="T28" fmla="*/ 88 w 131"/>
                  <a:gd name="T29" fmla="*/ 119 h 129"/>
                  <a:gd name="T30" fmla="*/ 94 w 131"/>
                  <a:gd name="T31" fmla="*/ 128 h 129"/>
                  <a:gd name="T32" fmla="*/ 100 w 131"/>
                  <a:gd name="T33" fmla="*/ 122 h 129"/>
                  <a:gd name="T34" fmla="*/ 111 w 131"/>
                  <a:gd name="T35" fmla="*/ 117 h 129"/>
                  <a:gd name="T36" fmla="*/ 111 w 131"/>
                  <a:gd name="T37" fmla="*/ 99 h 129"/>
                  <a:gd name="T38" fmla="*/ 117 w 131"/>
                  <a:gd name="T39" fmla="*/ 93 h 129"/>
                  <a:gd name="T40" fmla="*/ 114 w 131"/>
                  <a:gd name="T41" fmla="*/ 76 h 129"/>
                  <a:gd name="T42" fmla="*/ 115 w 131"/>
                  <a:gd name="T43" fmla="*/ 73 h 129"/>
                  <a:gd name="T44" fmla="*/ 128 w 131"/>
                  <a:gd name="T45" fmla="*/ 59 h 129"/>
                  <a:gd name="T46" fmla="*/ 123 w 131"/>
                  <a:gd name="T47" fmla="*/ 47 h 129"/>
                  <a:gd name="T48" fmla="*/ 129 w 131"/>
                  <a:gd name="T49" fmla="*/ 44 h 129"/>
                  <a:gd name="T50" fmla="*/ 123 w 131"/>
                  <a:gd name="T51" fmla="*/ 35 h 129"/>
                  <a:gd name="T52" fmla="*/ 131 w 131"/>
                  <a:gd name="T53" fmla="*/ 17 h 129"/>
                  <a:gd name="T54" fmla="*/ 118 w 131"/>
                  <a:gd name="T55" fmla="*/ 11 h 129"/>
                  <a:gd name="T56" fmla="*/ 112 w 131"/>
                  <a:gd name="T57" fmla="*/ 2 h 129"/>
                  <a:gd name="T58" fmla="*/ 105 w 131"/>
                  <a:gd name="T59" fmla="*/ 0 h 129"/>
                  <a:gd name="T60" fmla="*/ 96 w 131"/>
                  <a:gd name="T61" fmla="*/ 5 h 129"/>
                  <a:gd name="T62" fmla="*/ 94 w 131"/>
                  <a:gd name="T63" fmla="*/ 14 h 129"/>
                  <a:gd name="T64" fmla="*/ 80 w 131"/>
                  <a:gd name="T65" fmla="*/ 14 h 129"/>
                  <a:gd name="T66" fmla="*/ 76 w 131"/>
                  <a:gd name="T67" fmla="*/ 14 h 129"/>
                  <a:gd name="T68" fmla="*/ 73 w 131"/>
                  <a:gd name="T69" fmla="*/ 23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1" h="129">
                    <a:moveTo>
                      <a:pt x="64" y="21"/>
                    </a:moveTo>
                    <a:lnTo>
                      <a:pt x="62" y="20"/>
                    </a:lnTo>
                    <a:lnTo>
                      <a:pt x="58" y="24"/>
                    </a:lnTo>
                    <a:lnTo>
                      <a:pt x="50" y="20"/>
                    </a:lnTo>
                    <a:lnTo>
                      <a:pt x="43" y="15"/>
                    </a:lnTo>
                    <a:lnTo>
                      <a:pt x="38" y="20"/>
                    </a:lnTo>
                    <a:lnTo>
                      <a:pt x="17" y="29"/>
                    </a:lnTo>
                    <a:lnTo>
                      <a:pt x="9" y="32"/>
                    </a:lnTo>
                    <a:lnTo>
                      <a:pt x="5" y="36"/>
                    </a:lnTo>
                    <a:lnTo>
                      <a:pt x="3" y="36"/>
                    </a:lnTo>
                    <a:lnTo>
                      <a:pt x="0" y="47"/>
                    </a:lnTo>
                    <a:lnTo>
                      <a:pt x="2" y="50"/>
                    </a:lnTo>
                    <a:lnTo>
                      <a:pt x="3" y="52"/>
                    </a:lnTo>
                    <a:lnTo>
                      <a:pt x="11" y="56"/>
                    </a:lnTo>
                    <a:lnTo>
                      <a:pt x="47" y="52"/>
                    </a:lnTo>
                    <a:lnTo>
                      <a:pt x="49" y="53"/>
                    </a:lnTo>
                    <a:lnTo>
                      <a:pt x="55" y="59"/>
                    </a:lnTo>
                    <a:lnTo>
                      <a:pt x="58" y="65"/>
                    </a:lnTo>
                    <a:lnTo>
                      <a:pt x="59" y="71"/>
                    </a:lnTo>
                    <a:lnTo>
                      <a:pt x="62" y="77"/>
                    </a:lnTo>
                    <a:lnTo>
                      <a:pt x="67" y="82"/>
                    </a:lnTo>
                    <a:lnTo>
                      <a:pt x="71" y="85"/>
                    </a:lnTo>
                    <a:lnTo>
                      <a:pt x="77" y="87"/>
                    </a:lnTo>
                    <a:lnTo>
                      <a:pt x="73" y="96"/>
                    </a:lnTo>
                    <a:lnTo>
                      <a:pt x="77" y="100"/>
                    </a:lnTo>
                    <a:lnTo>
                      <a:pt x="77" y="103"/>
                    </a:lnTo>
                    <a:lnTo>
                      <a:pt x="80" y="105"/>
                    </a:lnTo>
                    <a:lnTo>
                      <a:pt x="85" y="112"/>
                    </a:lnTo>
                    <a:lnTo>
                      <a:pt x="88" y="119"/>
                    </a:lnTo>
                    <a:lnTo>
                      <a:pt x="88" y="119"/>
                    </a:lnTo>
                    <a:lnTo>
                      <a:pt x="91" y="120"/>
                    </a:lnTo>
                    <a:lnTo>
                      <a:pt x="94" y="128"/>
                    </a:lnTo>
                    <a:lnTo>
                      <a:pt x="97" y="129"/>
                    </a:lnTo>
                    <a:lnTo>
                      <a:pt x="100" y="122"/>
                    </a:lnTo>
                    <a:lnTo>
                      <a:pt x="105" y="120"/>
                    </a:lnTo>
                    <a:lnTo>
                      <a:pt x="111" y="117"/>
                    </a:lnTo>
                    <a:lnTo>
                      <a:pt x="115" y="109"/>
                    </a:lnTo>
                    <a:lnTo>
                      <a:pt x="111" y="99"/>
                    </a:lnTo>
                    <a:lnTo>
                      <a:pt x="114" y="97"/>
                    </a:lnTo>
                    <a:lnTo>
                      <a:pt x="117" y="93"/>
                    </a:lnTo>
                    <a:lnTo>
                      <a:pt x="117" y="81"/>
                    </a:lnTo>
                    <a:lnTo>
                      <a:pt x="114" y="76"/>
                    </a:lnTo>
                    <a:lnTo>
                      <a:pt x="105" y="81"/>
                    </a:lnTo>
                    <a:lnTo>
                      <a:pt x="115" y="73"/>
                    </a:lnTo>
                    <a:lnTo>
                      <a:pt x="131" y="68"/>
                    </a:lnTo>
                    <a:lnTo>
                      <a:pt x="128" y="59"/>
                    </a:lnTo>
                    <a:lnTo>
                      <a:pt x="123" y="53"/>
                    </a:lnTo>
                    <a:lnTo>
                      <a:pt x="123" y="47"/>
                    </a:lnTo>
                    <a:lnTo>
                      <a:pt x="128" y="50"/>
                    </a:lnTo>
                    <a:lnTo>
                      <a:pt x="129" y="44"/>
                    </a:lnTo>
                    <a:lnTo>
                      <a:pt x="128" y="35"/>
                    </a:lnTo>
                    <a:lnTo>
                      <a:pt x="123" y="35"/>
                    </a:lnTo>
                    <a:lnTo>
                      <a:pt x="128" y="29"/>
                    </a:lnTo>
                    <a:lnTo>
                      <a:pt x="131" y="17"/>
                    </a:lnTo>
                    <a:lnTo>
                      <a:pt x="125" y="11"/>
                    </a:lnTo>
                    <a:lnTo>
                      <a:pt x="118" y="11"/>
                    </a:lnTo>
                    <a:lnTo>
                      <a:pt x="118" y="6"/>
                    </a:lnTo>
                    <a:lnTo>
                      <a:pt x="112" y="2"/>
                    </a:lnTo>
                    <a:lnTo>
                      <a:pt x="109" y="2"/>
                    </a:lnTo>
                    <a:lnTo>
                      <a:pt x="105" y="0"/>
                    </a:lnTo>
                    <a:lnTo>
                      <a:pt x="103" y="3"/>
                    </a:lnTo>
                    <a:lnTo>
                      <a:pt x="96" y="5"/>
                    </a:lnTo>
                    <a:lnTo>
                      <a:pt x="97" y="11"/>
                    </a:lnTo>
                    <a:lnTo>
                      <a:pt x="94" y="14"/>
                    </a:lnTo>
                    <a:lnTo>
                      <a:pt x="91" y="15"/>
                    </a:lnTo>
                    <a:lnTo>
                      <a:pt x="80" y="14"/>
                    </a:lnTo>
                    <a:lnTo>
                      <a:pt x="76" y="11"/>
                    </a:lnTo>
                    <a:lnTo>
                      <a:pt x="76" y="14"/>
                    </a:lnTo>
                    <a:lnTo>
                      <a:pt x="71" y="18"/>
                    </a:lnTo>
                    <a:lnTo>
                      <a:pt x="73" y="23"/>
                    </a:lnTo>
                    <a:lnTo>
                      <a:pt x="64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0" name="Freeform 5734">
                <a:extLst>
                  <a:ext uri="{FF2B5EF4-FFF2-40B4-BE49-F238E27FC236}">
                    <a16:creationId xmlns:a16="http://schemas.microsoft.com/office/drawing/2014/main" id="{4D704116-3E9A-9257-E615-D7873FA4D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786"/>
                <a:ext cx="65" cy="65"/>
              </a:xfrm>
              <a:custGeom>
                <a:avLst/>
                <a:gdLst>
                  <a:gd name="T0" fmla="*/ 73 w 131"/>
                  <a:gd name="T1" fmla="*/ 23 h 129"/>
                  <a:gd name="T2" fmla="*/ 76 w 131"/>
                  <a:gd name="T3" fmla="*/ 14 h 129"/>
                  <a:gd name="T4" fmla="*/ 80 w 131"/>
                  <a:gd name="T5" fmla="*/ 14 h 129"/>
                  <a:gd name="T6" fmla="*/ 94 w 131"/>
                  <a:gd name="T7" fmla="*/ 14 h 129"/>
                  <a:gd name="T8" fmla="*/ 96 w 131"/>
                  <a:gd name="T9" fmla="*/ 5 h 129"/>
                  <a:gd name="T10" fmla="*/ 105 w 131"/>
                  <a:gd name="T11" fmla="*/ 0 h 129"/>
                  <a:gd name="T12" fmla="*/ 112 w 131"/>
                  <a:gd name="T13" fmla="*/ 2 h 129"/>
                  <a:gd name="T14" fmla="*/ 118 w 131"/>
                  <a:gd name="T15" fmla="*/ 11 h 129"/>
                  <a:gd name="T16" fmla="*/ 131 w 131"/>
                  <a:gd name="T17" fmla="*/ 17 h 129"/>
                  <a:gd name="T18" fmla="*/ 123 w 131"/>
                  <a:gd name="T19" fmla="*/ 35 h 129"/>
                  <a:gd name="T20" fmla="*/ 129 w 131"/>
                  <a:gd name="T21" fmla="*/ 44 h 129"/>
                  <a:gd name="T22" fmla="*/ 123 w 131"/>
                  <a:gd name="T23" fmla="*/ 47 h 129"/>
                  <a:gd name="T24" fmla="*/ 128 w 131"/>
                  <a:gd name="T25" fmla="*/ 59 h 129"/>
                  <a:gd name="T26" fmla="*/ 115 w 131"/>
                  <a:gd name="T27" fmla="*/ 73 h 129"/>
                  <a:gd name="T28" fmla="*/ 114 w 131"/>
                  <a:gd name="T29" fmla="*/ 76 h 129"/>
                  <a:gd name="T30" fmla="*/ 117 w 131"/>
                  <a:gd name="T31" fmla="*/ 93 h 129"/>
                  <a:gd name="T32" fmla="*/ 111 w 131"/>
                  <a:gd name="T33" fmla="*/ 99 h 129"/>
                  <a:gd name="T34" fmla="*/ 111 w 131"/>
                  <a:gd name="T35" fmla="*/ 117 h 129"/>
                  <a:gd name="T36" fmla="*/ 100 w 131"/>
                  <a:gd name="T37" fmla="*/ 122 h 129"/>
                  <a:gd name="T38" fmla="*/ 94 w 131"/>
                  <a:gd name="T39" fmla="*/ 128 h 129"/>
                  <a:gd name="T40" fmla="*/ 88 w 131"/>
                  <a:gd name="T41" fmla="*/ 119 h 129"/>
                  <a:gd name="T42" fmla="*/ 85 w 131"/>
                  <a:gd name="T43" fmla="*/ 112 h 129"/>
                  <a:gd name="T44" fmla="*/ 77 w 131"/>
                  <a:gd name="T45" fmla="*/ 103 h 129"/>
                  <a:gd name="T46" fmla="*/ 73 w 131"/>
                  <a:gd name="T47" fmla="*/ 96 h 129"/>
                  <a:gd name="T48" fmla="*/ 71 w 131"/>
                  <a:gd name="T49" fmla="*/ 85 h 129"/>
                  <a:gd name="T50" fmla="*/ 62 w 131"/>
                  <a:gd name="T51" fmla="*/ 77 h 129"/>
                  <a:gd name="T52" fmla="*/ 58 w 131"/>
                  <a:gd name="T53" fmla="*/ 65 h 129"/>
                  <a:gd name="T54" fmla="*/ 49 w 131"/>
                  <a:gd name="T55" fmla="*/ 53 h 129"/>
                  <a:gd name="T56" fmla="*/ 11 w 131"/>
                  <a:gd name="T57" fmla="*/ 56 h 129"/>
                  <a:gd name="T58" fmla="*/ 2 w 131"/>
                  <a:gd name="T59" fmla="*/ 50 h 129"/>
                  <a:gd name="T60" fmla="*/ 3 w 131"/>
                  <a:gd name="T61" fmla="*/ 36 h 129"/>
                  <a:gd name="T62" fmla="*/ 9 w 131"/>
                  <a:gd name="T63" fmla="*/ 32 h 129"/>
                  <a:gd name="T64" fmla="*/ 38 w 131"/>
                  <a:gd name="T65" fmla="*/ 20 h 129"/>
                  <a:gd name="T66" fmla="*/ 50 w 131"/>
                  <a:gd name="T67" fmla="*/ 20 h 129"/>
                  <a:gd name="T68" fmla="*/ 62 w 131"/>
                  <a:gd name="T69" fmla="*/ 2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1" h="129">
                    <a:moveTo>
                      <a:pt x="64" y="21"/>
                    </a:moveTo>
                    <a:lnTo>
                      <a:pt x="73" y="23"/>
                    </a:lnTo>
                    <a:lnTo>
                      <a:pt x="71" y="18"/>
                    </a:lnTo>
                    <a:lnTo>
                      <a:pt x="76" y="14"/>
                    </a:lnTo>
                    <a:lnTo>
                      <a:pt x="76" y="11"/>
                    </a:lnTo>
                    <a:lnTo>
                      <a:pt x="80" y="14"/>
                    </a:lnTo>
                    <a:lnTo>
                      <a:pt x="91" y="15"/>
                    </a:lnTo>
                    <a:lnTo>
                      <a:pt x="94" y="14"/>
                    </a:lnTo>
                    <a:lnTo>
                      <a:pt x="97" y="11"/>
                    </a:lnTo>
                    <a:lnTo>
                      <a:pt x="96" y="5"/>
                    </a:lnTo>
                    <a:lnTo>
                      <a:pt x="103" y="3"/>
                    </a:lnTo>
                    <a:lnTo>
                      <a:pt x="105" y="0"/>
                    </a:lnTo>
                    <a:lnTo>
                      <a:pt x="109" y="2"/>
                    </a:lnTo>
                    <a:lnTo>
                      <a:pt x="112" y="2"/>
                    </a:lnTo>
                    <a:lnTo>
                      <a:pt x="118" y="6"/>
                    </a:lnTo>
                    <a:lnTo>
                      <a:pt x="118" y="11"/>
                    </a:lnTo>
                    <a:lnTo>
                      <a:pt x="125" y="11"/>
                    </a:lnTo>
                    <a:lnTo>
                      <a:pt x="131" y="17"/>
                    </a:lnTo>
                    <a:lnTo>
                      <a:pt x="128" y="29"/>
                    </a:lnTo>
                    <a:lnTo>
                      <a:pt x="123" y="35"/>
                    </a:lnTo>
                    <a:lnTo>
                      <a:pt x="128" y="35"/>
                    </a:lnTo>
                    <a:lnTo>
                      <a:pt x="129" y="44"/>
                    </a:lnTo>
                    <a:lnTo>
                      <a:pt x="128" y="50"/>
                    </a:lnTo>
                    <a:lnTo>
                      <a:pt x="123" y="47"/>
                    </a:lnTo>
                    <a:lnTo>
                      <a:pt x="123" y="53"/>
                    </a:lnTo>
                    <a:lnTo>
                      <a:pt x="128" y="59"/>
                    </a:lnTo>
                    <a:lnTo>
                      <a:pt x="131" y="68"/>
                    </a:lnTo>
                    <a:lnTo>
                      <a:pt x="115" y="73"/>
                    </a:lnTo>
                    <a:lnTo>
                      <a:pt x="105" y="81"/>
                    </a:lnTo>
                    <a:lnTo>
                      <a:pt x="114" y="76"/>
                    </a:lnTo>
                    <a:lnTo>
                      <a:pt x="117" y="81"/>
                    </a:lnTo>
                    <a:lnTo>
                      <a:pt x="117" y="93"/>
                    </a:lnTo>
                    <a:lnTo>
                      <a:pt x="114" y="97"/>
                    </a:lnTo>
                    <a:lnTo>
                      <a:pt x="111" y="99"/>
                    </a:lnTo>
                    <a:lnTo>
                      <a:pt x="115" y="109"/>
                    </a:lnTo>
                    <a:lnTo>
                      <a:pt x="111" y="117"/>
                    </a:lnTo>
                    <a:lnTo>
                      <a:pt x="105" y="120"/>
                    </a:lnTo>
                    <a:lnTo>
                      <a:pt x="100" y="122"/>
                    </a:lnTo>
                    <a:lnTo>
                      <a:pt x="97" y="129"/>
                    </a:lnTo>
                    <a:lnTo>
                      <a:pt x="94" y="128"/>
                    </a:lnTo>
                    <a:lnTo>
                      <a:pt x="91" y="120"/>
                    </a:lnTo>
                    <a:lnTo>
                      <a:pt x="88" y="119"/>
                    </a:lnTo>
                    <a:lnTo>
                      <a:pt x="88" y="119"/>
                    </a:lnTo>
                    <a:lnTo>
                      <a:pt x="85" y="112"/>
                    </a:lnTo>
                    <a:lnTo>
                      <a:pt x="80" y="105"/>
                    </a:lnTo>
                    <a:lnTo>
                      <a:pt x="77" y="103"/>
                    </a:lnTo>
                    <a:lnTo>
                      <a:pt x="77" y="100"/>
                    </a:lnTo>
                    <a:lnTo>
                      <a:pt x="73" y="96"/>
                    </a:lnTo>
                    <a:lnTo>
                      <a:pt x="77" y="87"/>
                    </a:lnTo>
                    <a:lnTo>
                      <a:pt x="71" y="85"/>
                    </a:lnTo>
                    <a:lnTo>
                      <a:pt x="67" y="82"/>
                    </a:lnTo>
                    <a:lnTo>
                      <a:pt x="62" y="77"/>
                    </a:lnTo>
                    <a:lnTo>
                      <a:pt x="59" y="71"/>
                    </a:lnTo>
                    <a:lnTo>
                      <a:pt x="58" y="65"/>
                    </a:lnTo>
                    <a:lnTo>
                      <a:pt x="55" y="59"/>
                    </a:lnTo>
                    <a:lnTo>
                      <a:pt x="49" y="53"/>
                    </a:lnTo>
                    <a:lnTo>
                      <a:pt x="47" y="52"/>
                    </a:lnTo>
                    <a:lnTo>
                      <a:pt x="11" y="56"/>
                    </a:lnTo>
                    <a:lnTo>
                      <a:pt x="3" y="52"/>
                    </a:lnTo>
                    <a:lnTo>
                      <a:pt x="2" y="50"/>
                    </a:lnTo>
                    <a:lnTo>
                      <a:pt x="0" y="47"/>
                    </a:lnTo>
                    <a:lnTo>
                      <a:pt x="3" y="36"/>
                    </a:lnTo>
                    <a:lnTo>
                      <a:pt x="5" y="36"/>
                    </a:lnTo>
                    <a:lnTo>
                      <a:pt x="9" y="32"/>
                    </a:lnTo>
                    <a:lnTo>
                      <a:pt x="17" y="29"/>
                    </a:lnTo>
                    <a:lnTo>
                      <a:pt x="38" y="20"/>
                    </a:lnTo>
                    <a:lnTo>
                      <a:pt x="43" y="15"/>
                    </a:lnTo>
                    <a:lnTo>
                      <a:pt x="50" y="20"/>
                    </a:lnTo>
                    <a:lnTo>
                      <a:pt x="58" y="24"/>
                    </a:lnTo>
                    <a:lnTo>
                      <a:pt x="62" y="20"/>
                    </a:lnTo>
                    <a:lnTo>
                      <a:pt x="64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1" name="Freeform 5735">
                <a:extLst>
                  <a:ext uri="{FF2B5EF4-FFF2-40B4-BE49-F238E27FC236}">
                    <a16:creationId xmlns:a16="http://schemas.microsoft.com/office/drawing/2014/main" id="{1AF8D551-88B2-B911-FCF7-2D0FB83BE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786"/>
                <a:ext cx="65" cy="65"/>
              </a:xfrm>
              <a:custGeom>
                <a:avLst/>
                <a:gdLst>
                  <a:gd name="T0" fmla="*/ 73 w 131"/>
                  <a:gd name="T1" fmla="*/ 23 h 129"/>
                  <a:gd name="T2" fmla="*/ 76 w 131"/>
                  <a:gd name="T3" fmla="*/ 14 h 129"/>
                  <a:gd name="T4" fmla="*/ 80 w 131"/>
                  <a:gd name="T5" fmla="*/ 14 h 129"/>
                  <a:gd name="T6" fmla="*/ 94 w 131"/>
                  <a:gd name="T7" fmla="*/ 14 h 129"/>
                  <a:gd name="T8" fmla="*/ 96 w 131"/>
                  <a:gd name="T9" fmla="*/ 5 h 129"/>
                  <a:gd name="T10" fmla="*/ 105 w 131"/>
                  <a:gd name="T11" fmla="*/ 0 h 129"/>
                  <a:gd name="T12" fmla="*/ 112 w 131"/>
                  <a:gd name="T13" fmla="*/ 2 h 129"/>
                  <a:gd name="T14" fmla="*/ 118 w 131"/>
                  <a:gd name="T15" fmla="*/ 11 h 129"/>
                  <a:gd name="T16" fmla="*/ 131 w 131"/>
                  <a:gd name="T17" fmla="*/ 17 h 129"/>
                  <a:gd name="T18" fmla="*/ 123 w 131"/>
                  <a:gd name="T19" fmla="*/ 35 h 129"/>
                  <a:gd name="T20" fmla="*/ 129 w 131"/>
                  <a:gd name="T21" fmla="*/ 44 h 129"/>
                  <a:gd name="T22" fmla="*/ 123 w 131"/>
                  <a:gd name="T23" fmla="*/ 47 h 129"/>
                  <a:gd name="T24" fmla="*/ 128 w 131"/>
                  <a:gd name="T25" fmla="*/ 59 h 129"/>
                  <a:gd name="T26" fmla="*/ 115 w 131"/>
                  <a:gd name="T27" fmla="*/ 73 h 129"/>
                  <a:gd name="T28" fmla="*/ 114 w 131"/>
                  <a:gd name="T29" fmla="*/ 76 h 129"/>
                  <a:gd name="T30" fmla="*/ 117 w 131"/>
                  <a:gd name="T31" fmla="*/ 93 h 129"/>
                  <a:gd name="T32" fmla="*/ 111 w 131"/>
                  <a:gd name="T33" fmla="*/ 99 h 129"/>
                  <a:gd name="T34" fmla="*/ 111 w 131"/>
                  <a:gd name="T35" fmla="*/ 117 h 129"/>
                  <a:gd name="T36" fmla="*/ 100 w 131"/>
                  <a:gd name="T37" fmla="*/ 122 h 129"/>
                  <a:gd name="T38" fmla="*/ 94 w 131"/>
                  <a:gd name="T39" fmla="*/ 128 h 129"/>
                  <a:gd name="T40" fmla="*/ 88 w 131"/>
                  <a:gd name="T41" fmla="*/ 119 h 129"/>
                  <a:gd name="T42" fmla="*/ 85 w 131"/>
                  <a:gd name="T43" fmla="*/ 112 h 129"/>
                  <a:gd name="T44" fmla="*/ 77 w 131"/>
                  <a:gd name="T45" fmla="*/ 103 h 129"/>
                  <a:gd name="T46" fmla="*/ 73 w 131"/>
                  <a:gd name="T47" fmla="*/ 96 h 129"/>
                  <a:gd name="T48" fmla="*/ 71 w 131"/>
                  <a:gd name="T49" fmla="*/ 85 h 129"/>
                  <a:gd name="T50" fmla="*/ 62 w 131"/>
                  <a:gd name="T51" fmla="*/ 77 h 129"/>
                  <a:gd name="T52" fmla="*/ 58 w 131"/>
                  <a:gd name="T53" fmla="*/ 65 h 129"/>
                  <a:gd name="T54" fmla="*/ 49 w 131"/>
                  <a:gd name="T55" fmla="*/ 53 h 129"/>
                  <a:gd name="T56" fmla="*/ 11 w 131"/>
                  <a:gd name="T57" fmla="*/ 56 h 129"/>
                  <a:gd name="T58" fmla="*/ 2 w 131"/>
                  <a:gd name="T59" fmla="*/ 50 h 129"/>
                  <a:gd name="T60" fmla="*/ 3 w 131"/>
                  <a:gd name="T61" fmla="*/ 36 h 129"/>
                  <a:gd name="T62" fmla="*/ 9 w 131"/>
                  <a:gd name="T63" fmla="*/ 32 h 129"/>
                  <a:gd name="T64" fmla="*/ 38 w 131"/>
                  <a:gd name="T65" fmla="*/ 20 h 129"/>
                  <a:gd name="T66" fmla="*/ 50 w 131"/>
                  <a:gd name="T67" fmla="*/ 20 h 129"/>
                  <a:gd name="T68" fmla="*/ 62 w 131"/>
                  <a:gd name="T69" fmla="*/ 2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1" h="129">
                    <a:moveTo>
                      <a:pt x="64" y="21"/>
                    </a:moveTo>
                    <a:lnTo>
                      <a:pt x="73" y="23"/>
                    </a:lnTo>
                    <a:lnTo>
                      <a:pt x="71" y="18"/>
                    </a:lnTo>
                    <a:lnTo>
                      <a:pt x="76" y="14"/>
                    </a:lnTo>
                    <a:lnTo>
                      <a:pt x="76" y="11"/>
                    </a:lnTo>
                    <a:lnTo>
                      <a:pt x="80" y="14"/>
                    </a:lnTo>
                    <a:lnTo>
                      <a:pt x="91" y="15"/>
                    </a:lnTo>
                    <a:lnTo>
                      <a:pt x="94" y="14"/>
                    </a:lnTo>
                    <a:lnTo>
                      <a:pt x="97" y="11"/>
                    </a:lnTo>
                    <a:lnTo>
                      <a:pt x="96" y="5"/>
                    </a:lnTo>
                    <a:lnTo>
                      <a:pt x="103" y="3"/>
                    </a:lnTo>
                    <a:lnTo>
                      <a:pt x="105" y="0"/>
                    </a:lnTo>
                    <a:lnTo>
                      <a:pt x="109" y="2"/>
                    </a:lnTo>
                    <a:lnTo>
                      <a:pt x="112" y="2"/>
                    </a:lnTo>
                    <a:lnTo>
                      <a:pt x="118" y="6"/>
                    </a:lnTo>
                    <a:lnTo>
                      <a:pt x="118" y="11"/>
                    </a:lnTo>
                    <a:lnTo>
                      <a:pt x="125" y="11"/>
                    </a:lnTo>
                    <a:lnTo>
                      <a:pt x="131" y="17"/>
                    </a:lnTo>
                    <a:lnTo>
                      <a:pt x="128" y="29"/>
                    </a:lnTo>
                    <a:lnTo>
                      <a:pt x="123" y="35"/>
                    </a:lnTo>
                    <a:lnTo>
                      <a:pt x="128" y="35"/>
                    </a:lnTo>
                    <a:lnTo>
                      <a:pt x="129" y="44"/>
                    </a:lnTo>
                    <a:lnTo>
                      <a:pt x="128" y="50"/>
                    </a:lnTo>
                    <a:lnTo>
                      <a:pt x="123" y="47"/>
                    </a:lnTo>
                    <a:lnTo>
                      <a:pt x="123" y="53"/>
                    </a:lnTo>
                    <a:lnTo>
                      <a:pt x="128" y="59"/>
                    </a:lnTo>
                    <a:lnTo>
                      <a:pt x="131" y="68"/>
                    </a:lnTo>
                    <a:lnTo>
                      <a:pt x="115" y="73"/>
                    </a:lnTo>
                    <a:lnTo>
                      <a:pt x="105" y="81"/>
                    </a:lnTo>
                    <a:lnTo>
                      <a:pt x="114" y="76"/>
                    </a:lnTo>
                    <a:lnTo>
                      <a:pt x="117" y="81"/>
                    </a:lnTo>
                    <a:lnTo>
                      <a:pt x="117" y="93"/>
                    </a:lnTo>
                    <a:lnTo>
                      <a:pt x="114" y="97"/>
                    </a:lnTo>
                    <a:lnTo>
                      <a:pt x="111" y="99"/>
                    </a:lnTo>
                    <a:lnTo>
                      <a:pt x="115" y="109"/>
                    </a:lnTo>
                    <a:lnTo>
                      <a:pt x="111" y="117"/>
                    </a:lnTo>
                    <a:lnTo>
                      <a:pt x="105" y="120"/>
                    </a:lnTo>
                    <a:lnTo>
                      <a:pt x="100" y="122"/>
                    </a:lnTo>
                    <a:lnTo>
                      <a:pt x="97" y="129"/>
                    </a:lnTo>
                    <a:lnTo>
                      <a:pt x="94" y="128"/>
                    </a:lnTo>
                    <a:lnTo>
                      <a:pt x="91" y="120"/>
                    </a:lnTo>
                    <a:lnTo>
                      <a:pt x="88" y="119"/>
                    </a:lnTo>
                    <a:lnTo>
                      <a:pt x="88" y="119"/>
                    </a:lnTo>
                    <a:lnTo>
                      <a:pt x="85" y="112"/>
                    </a:lnTo>
                    <a:lnTo>
                      <a:pt x="80" y="105"/>
                    </a:lnTo>
                    <a:lnTo>
                      <a:pt x="77" y="103"/>
                    </a:lnTo>
                    <a:lnTo>
                      <a:pt x="77" y="100"/>
                    </a:lnTo>
                    <a:lnTo>
                      <a:pt x="73" y="96"/>
                    </a:lnTo>
                    <a:lnTo>
                      <a:pt x="77" y="87"/>
                    </a:lnTo>
                    <a:lnTo>
                      <a:pt x="71" y="85"/>
                    </a:lnTo>
                    <a:lnTo>
                      <a:pt x="67" y="82"/>
                    </a:lnTo>
                    <a:lnTo>
                      <a:pt x="62" y="77"/>
                    </a:lnTo>
                    <a:lnTo>
                      <a:pt x="59" y="71"/>
                    </a:lnTo>
                    <a:lnTo>
                      <a:pt x="58" y="65"/>
                    </a:lnTo>
                    <a:lnTo>
                      <a:pt x="55" y="59"/>
                    </a:lnTo>
                    <a:lnTo>
                      <a:pt x="49" y="53"/>
                    </a:lnTo>
                    <a:lnTo>
                      <a:pt x="47" y="52"/>
                    </a:lnTo>
                    <a:lnTo>
                      <a:pt x="11" y="56"/>
                    </a:lnTo>
                    <a:lnTo>
                      <a:pt x="3" y="52"/>
                    </a:lnTo>
                    <a:lnTo>
                      <a:pt x="2" y="50"/>
                    </a:lnTo>
                    <a:lnTo>
                      <a:pt x="0" y="47"/>
                    </a:lnTo>
                    <a:lnTo>
                      <a:pt x="3" y="36"/>
                    </a:lnTo>
                    <a:lnTo>
                      <a:pt x="5" y="36"/>
                    </a:lnTo>
                    <a:lnTo>
                      <a:pt x="9" y="32"/>
                    </a:lnTo>
                    <a:lnTo>
                      <a:pt x="17" y="29"/>
                    </a:lnTo>
                    <a:lnTo>
                      <a:pt x="38" y="20"/>
                    </a:lnTo>
                    <a:lnTo>
                      <a:pt x="43" y="15"/>
                    </a:lnTo>
                    <a:lnTo>
                      <a:pt x="50" y="20"/>
                    </a:lnTo>
                    <a:lnTo>
                      <a:pt x="58" y="24"/>
                    </a:lnTo>
                    <a:lnTo>
                      <a:pt x="62" y="20"/>
                    </a:lnTo>
                    <a:lnTo>
                      <a:pt x="64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2" name="Freeform 5736">
                <a:extLst>
                  <a:ext uri="{FF2B5EF4-FFF2-40B4-BE49-F238E27FC236}">
                    <a16:creationId xmlns:a16="http://schemas.microsoft.com/office/drawing/2014/main" id="{9CFAA874-59AC-6CA8-01BE-8B5338B00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890"/>
                <a:ext cx="34" cy="28"/>
              </a:xfrm>
              <a:custGeom>
                <a:avLst/>
                <a:gdLst>
                  <a:gd name="T0" fmla="*/ 58 w 67"/>
                  <a:gd name="T1" fmla="*/ 16 h 56"/>
                  <a:gd name="T2" fmla="*/ 53 w 67"/>
                  <a:gd name="T3" fmla="*/ 13 h 56"/>
                  <a:gd name="T4" fmla="*/ 42 w 67"/>
                  <a:gd name="T5" fmla="*/ 15 h 56"/>
                  <a:gd name="T6" fmla="*/ 39 w 67"/>
                  <a:gd name="T7" fmla="*/ 1 h 56"/>
                  <a:gd name="T8" fmla="*/ 36 w 67"/>
                  <a:gd name="T9" fmla="*/ 0 h 56"/>
                  <a:gd name="T10" fmla="*/ 32 w 67"/>
                  <a:gd name="T11" fmla="*/ 1 h 56"/>
                  <a:gd name="T12" fmla="*/ 32 w 67"/>
                  <a:gd name="T13" fmla="*/ 13 h 56"/>
                  <a:gd name="T14" fmla="*/ 35 w 67"/>
                  <a:gd name="T15" fmla="*/ 22 h 56"/>
                  <a:gd name="T16" fmla="*/ 32 w 67"/>
                  <a:gd name="T17" fmla="*/ 26 h 56"/>
                  <a:gd name="T18" fmla="*/ 24 w 67"/>
                  <a:gd name="T19" fmla="*/ 22 h 56"/>
                  <a:gd name="T20" fmla="*/ 21 w 67"/>
                  <a:gd name="T21" fmla="*/ 16 h 56"/>
                  <a:gd name="T22" fmla="*/ 12 w 67"/>
                  <a:gd name="T23" fmla="*/ 29 h 56"/>
                  <a:gd name="T24" fmla="*/ 3 w 67"/>
                  <a:gd name="T25" fmla="*/ 27 h 56"/>
                  <a:gd name="T26" fmla="*/ 0 w 67"/>
                  <a:gd name="T27" fmla="*/ 45 h 56"/>
                  <a:gd name="T28" fmla="*/ 3 w 67"/>
                  <a:gd name="T29" fmla="*/ 45 h 56"/>
                  <a:gd name="T30" fmla="*/ 8 w 67"/>
                  <a:gd name="T31" fmla="*/ 45 h 56"/>
                  <a:gd name="T32" fmla="*/ 12 w 67"/>
                  <a:gd name="T33" fmla="*/ 48 h 56"/>
                  <a:gd name="T34" fmla="*/ 15 w 67"/>
                  <a:gd name="T35" fmla="*/ 48 h 56"/>
                  <a:gd name="T36" fmla="*/ 15 w 67"/>
                  <a:gd name="T37" fmla="*/ 54 h 56"/>
                  <a:gd name="T38" fmla="*/ 20 w 67"/>
                  <a:gd name="T39" fmla="*/ 56 h 56"/>
                  <a:gd name="T40" fmla="*/ 21 w 67"/>
                  <a:gd name="T41" fmla="*/ 51 h 56"/>
                  <a:gd name="T42" fmla="*/ 26 w 67"/>
                  <a:gd name="T43" fmla="*/ 48 h 56"/>
                  <a:gd name="T44" fmla="*/ 30 w 67"/>
                  <a:gd name="T45" fmla="*/ 51 h 56"/>
                  <a:gd name="T46" fmla="*/ 33 w 67"/>
                  <a:gd name="T47" fmla="*/ 47 h 56"/>
                  <a:gd name="T48" fmla="*/ 41 w 67"/>
                  <a:gd name="T49" fmla="*/ 44 h 56"/>
                  <a:gd name="T50" fmla="*/ 45 w 67"/>
                  <a:gd name="T51" fmla="*/ 48 h 56"/>
                  <a:gd name="T52" fmla="*/ 49 w 67"/>
                  <a:gd name="T53" fmla="*/ 44 h 56"/>
                  <a:gd name="T54" fmla="*/ 47 w 67"/>
                  <a:gd name="T55" fmla="*/ 32 h 56"/>
                  <a:gd name="T56" fmla="*/ 52 w 67"/>
                  <a:gd name="T57" fmla="*/ 32 h 56"/>
                  <a:gd name="T58" fmla="*/ 55 w 67"/>
                  <a:gd name="T59" fmla="*/ 36 h 56"/>
                  <a:gd name="T60" fmla="*/ 67 w 67"/>
                  <a:gd name="T61" fmla="*/ 35 h 56"/>
                  <a:gd name="T62" fmla="*/ 65 w 67"/>
                  <a:gd name="T63" fmla="*/ 32 h 56"/>
                  <a:gd name="T64" fmla="*/ 65 w 67"/>
                  <a:gd name="T65" fmla="*/ 27 h 56"/>
                  <a:gd name="T66" fmla="*/ 58 w 67"/>
                  <a:gd name="T67" fmla="*/ 22 h 56"/>
                  <a:gd name="T68" fmla="*/ 58 w 67"/>
                  <a:gd name="T69" fmla="*/ 1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7" h="56">
                    <a:moveTo>
                      <a:pt x="58" y="16"/>
                    </a:moveTo>
                    <a:lnTo>
                      <a:pt x="53" y="13"/>
                    </a:lnTo>
                    <a:lnTo>
                      <a:pt x="42" y="15"/>
                    </a:lnTo>
                    <a:lnTo>
                      <a:pt x="39" y="1"/>
                    </a:lnTo>
                    <a:lnTo>
                      <a:pt x="36" y="0"/>
                    </a:lnTo>
                    <a:lnTo>
                      <a:pt x="32" y="1"/>
                    </a:lnTo>
                    <a:lnTo>
                      <a:pt x="32" y="13"/>
                    </a:lnTo>
                    <a:lnTo>
                      <a:pt x="35" y="22"/>
                    </a:lnTo>
                    <a:lnTo>
                      <a:pt x="32" y="26"/>
                    </a:lnTo>
                    <a:lnTo>
                      <a:pt x="24" y="22"/>
                    </a:lnTo>
                    <a:lnTo>
                      <a:pt x="21" y="16"/>
                    </a:lnTo>
                    <a:lnTo>
                      <a:pt x="12" y="29"/>
                    </a:lnTo>
                    <a:lnTo>
                      <a:pt x="3" y="27"/>
                    </a:lnTo>
                    <a:lnTo>
                      <a:pt x="0" y="45"/>
                    </a:lnTo>
                    <a:lnTo>
                      <a:pt x="3" y="45"/>
                    </a:lnTo>
                    <a:lnTo>
                      <a:pt x="8" y="45"/>
                    </a:lnTo>
                    <a:lnTo>
                      <a:pt x="12" y="48"/>
                    </a:lnTo>
                    <a:lnTo>
                      <a:pt x="15" y="48"/>
                    </a:lnTo>
                    <a:lnTo>
                      <a:pt x="15" y="54"/>
                    </a:lnTo>
                    <a:lnTo>
                      <a:pt x="20" y="56"/>
                    </a:lnTo>
                    <a:lnTo>
                      <a:pt x="21" y="51"/>
                    </a:lnTo>
                    <a:lnTo>
                      <a:pt x="26" y="48"/>
                    </a:lnTo>
                    <a:lnTo>
                      <a:pt x="30" y="51"/>
                    </a:lnTo>
                    <a:lnTo>
                      <a:pt x="33" y="47"/>
                    </a:lnTo>
                    <a:lnTo>
                      <a:pt x="41" y="44"/>
                    </a:lnTo>
                    <a:lnTo>
                      <a:pt x="45" y="48"/>
                    </a:lnTo>
                    <a:lnTo>
                      <a:pt x="49" y="44"/>
                    </a:lnTo>
                    <a:lnTo>
                      <a:pt x="47" y="32"/>
                    </a:lnTo>
                    <a:lnTo>
                      <a:pt x="52" y="32"/>
                    </a:lnTo>
                    <a:lnTo>
                      <a:pt x="55" y="36"/>
                    </a:lnTo>
                    <a:lnTo>
                      <a:pt x="67" y="35"/>
                    </a:lnTo>
                    <a:lnTo>
                      <a:pt x="65" y="32"/>
                    </a:lnTo>
                    <a:lnTo>
                      <a:pt x="65" y="27"/>
                    </a:lnTo>
                    <a:lnTo>
                      <a:pt x="58" y="22"/>
                    </a:lnTo>
                    <a:lnTo>
                      <a:pt x="58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3" name="Freeform 5737">
                <a:extLst>
                  <a:ext uri="{FF2B5EF4-FFF2-40B4-BE49-F238E27FC236}">
                    <a16:creationId xmlns:a16="http://schemas.microsoft.com/office/drawing/2014/main" id="{13FFDF9E-F030-620B-CCA3-568E9DD56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890"/>
                <a:ext cx="34" cy="28"/>
              </a:xfrm>
              <a:custGeom>
                <a:avLst/>
                <a:gdLst>
                  <a:gd name="T0" fmla="*/ 58 w 67"/>
                  <a:gd name="T1" fmla="*/ 16 h 56"/>
                  <a:gd name="T2" fmla="*/ 58 w 67"/>
                  <a:gd name="T3" fmla="*/ 22 h 56"/>
                  <a:gd name="T4" fmla="*/ 65 w 67"/>
                  <a:gd name="T5" fmla="*/ 27 h 56"/>
                  <a:gd name="T6" fmla="*/ 65 w 67"/>
                  <a:gd name="T7" fmla="*/ 32 h 56"/>
                  <a:gd name="T8" fmla="*/ 67 w 67"/>
                  <a:gd name="T9" fmla="*/ 35 h 56"/>
                  <a:gd name="T10" fmla="*/ 55 w 67"/>
                  <a:gd name="T11" fmla="*/ 36 h 56"/>
                  <a:gd name="T12" fmla="*/ 52 w 67"/>
                  <a:gd name="T13" fmla="*/ 32 h 56"/>
                  <a:gd name="T14" fmla="*/ 47 w 67"/>
                  <a:gd name="T15" fmla="*/ 32 h 56"/>
                  <a:gd name="T16" fmla="*/ 49 w 67"/>
                  <a:gd name="T17" fmla="*/ 44 h 56"/>
                  <a:gd name="T18" fmla="*/ 45 w 67"/>
                  <a:gd name="T19" fmla="*/ 48 h 56"/>
                  <a:gd name="T20" fmla="*/ 41 w 67"/>
                  <a:gd name="T21" fmla="*/ 44 h 56"/>
                  <a:gd name="T22" fmla="*/ 33 w 67"/>
                  <a:gd name="T23" fmla="*/ 47 h 56"/>
                  <a:gd name="T24" fmla="*/ 30 w 67"/>
                  <a:gd name="T25" fmla="*/ 51 h 56"/>
                  <a:gd name="T26" fmla="*/ 26 w 67"/>
                  <a:gd name="T27" fmla="*/ 48 h 56"/>
                  <a:gd name="T28" fmla="*/ 21 w 67"/>
                  <a:gd name="T29" fmla="*/ 51 h 56"/>
                  <a:gd name="T30" fmla="*/ 20 w 67"/>
                  <a:gd name="T31" fmla="*/ 56 h 56"/>
                  <a:gd name="T32" fmla="*/ 15 w 67"/>
                  <a:gd name="T33" fmla="*/ 54 h 56"/>
                  <a:gd name="T34" fmla="*/ 15 w 67"/>
                  <a:gd name="T35" fmla="*/ 48 h 56"/>
                  <a:gd name="T36" fmla="*/ 12 w 67"/>
                  <a:gd name="T37" fmla="*/ 48 h 56"/>
                  <a:gd name="T38" fmla="*/ 8 w 67"/>
                  <a:gd name="T39" fmla="*/ 45 h 56"/>
                  <a:gd name="T40" fmla="*/ 3 w 67"/>
                  <a:gd name="T41" fmla="*/ 45 h 56"/>
                  <a:gd name="T42" fmla="*/ 0 w 67"/>
                  <a:gd name="T43" fmla="*/ 45 h 56"/>
                  <a:gd name="T44" fmla="*/ 3 w 67"/>
                  <a:gd name="T45" fmla="*/ 27 h 56"/>
                  <a:gd name="T46" fmla="*/ 12 w 67"/>
                  <a:gd name="T47" fmla="*/ 29 h 56"/>
                  <a:gd name="T48" fmla="*/ 21 w 67"/>
                  <a:gd name="T49" fmla="*/ 16 h 56"/>
                  <a:gd name="T50" fmla="*/ 24 w 67"/>
                  <a:gd name="T51" fmla="*/ 22 h 56"/>
                  <a:gd name="T52" fmla="*/ 32 w 67"/>
                  <a:gd name="T53" fmla="*/ 26 h 56"/>
                  <a:gd name="T54" fmla="*/ 35 w 67"/>
                  <a:gd name="T55" fmla="*/ 22 h 56"/>
                  <a:gd name="T56" fmla="*/ 32 w 67"/>
                  <a:gd name="T57" fmla="*/ 13 h 56"/>
                  <a:gd name="T58" fmla="*/ 32 w 67"/>
                  <a:gd name="T59" fmla="*/ 1 h 56"/>
                  <a:gd name="T60" fmla="*/ 36 w 67"/>
                  <a:gd name="T61" fmla="*/ 0 h 56"/>
                  <a:gd name="T62" fmla="*/ 39 w 67"/>
                  <a:gd name="T63" fmla="*/ 1 h 56"/>
                  <a:gd name="T64" fmla="*/ 42 w 67"/>
                  <a:gd name="T65" fmla="*/ 15 h 56"/>
                  <a:gd name="T66" fmla="*/ 53 w 67"/>
                  <a:gd name="T67" fmla="*/ 13 h 56"/>
                  <a:gd name="T68" fmla="*/ 58 w 67"/>
                  <a:gd name="T69" fmla="*/ 1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7" h="56">
                    <a:moveTo>
                      <a:pt x="58" y="16"/>
                    </a:moveTo>
                    <a:lnTo>
                      <a:pt x="58" y="22"/>
                    </a:lnTo>
                    <a:lnTo>
                      <a:pt x="65" y="27"/>
                    </a:lnTo>
                    <a:lnTo>
                      <a:pt x="65" y="32"/>
                    </a:lnTo>
                    <a:lnTo>
                      <a:pt x="67" y="35"/>
                    </a:lnTo>
                    <a:lnTo>
                      <a:pt x="55" y="36"/>
                    </a:lnTo>
                    <a:lnTo>
                      <a:pt x="52" y="32"/>
                    </a:lnTo>
                    <a:lnTo>
                      <a:pt x="47" y="32"/>
                    </a:lnTo>
                    <a:lnTo>
                      <a:pt x="49" y="44"/>
                    </a:lnTo>
                    <a:lnTo>
                      <a:pt x="45" y="48"/>
                    </a:lnTo>
                    <a:lnTo>
                      <a:pt x="41" y="44"/>
                    </a:lnTo>
                    <a:lnTo>
                      <a:pt x="33" y="47"/>
                    </a:lnTo>
                    <a:lnTo>
                      <a:pt x="30" y="51"/>
                    </a:lnTo>
                    <a:lnTo>
                      <a:pt x="26" y="48"/>
                    </a:lnTo>
                    <a:lnTo>
                      <a:pt x="21" y="51"/>
                    </a:lnTo>
                    <a:lnTo>
                      <a:pt x="20" y="56"/>
                    </a:lnTo>
                    <a:lnTo>
                      <a:pt x="15" y="54"/>
                    </a:lnTo>
                    <a:lnTo>
                      <a:pt x="15" y="48"/>
                    </a:lnTo>
                    <a:lnTo>
                      <a:pt x="12" y="48"/>
                    </a:lnTo>
                    <a:lnTo>
                      <a:pt x="8" y="45"/>
                    </a:lnTo>
                    <a:lnTo>
                      <a:pt x="3" y="45"/>
                    </a:lnTo>
                    <a:lnTo>
                      <a:pt x="0" y="45"/>
                    </a:lnTo>
                    <a:lnTo>
                      <a:pt x="3" y="27"/>
                    </a:lnTo>
                    <a:lnTo>
                      <a:pt x="12" y="29"/>
                    </a:lnTo>
                    <a:lnTo>
                      <a:pt x="21" y="16"/>
                    </a:lnTo>
                    <a:lnTo>
                      <a:pt x="24" y="22"/>
                    </a:lnTo>
                    <a:lnTo>
                      <a:pt x="32" y="26"/>
                    </a:lnTo>
                    <a:lnTo>
                      <a:pt x="35" y="22"/>
                    </a:lnTo>
                    <a:lnTo>
                      <a:pt x="32" y="13"/>
                    </a:lnTo>
                    <a:lnTo>
                      <a:pt x="32" y="1"/>
                    </a:lnTo>
                    <a:lnTo>
                      <a:pt x="36" y="0"/>
                    </a:lnTo>
                    <a:lnTo>
                      <a:pt x="39" y="1"/>
                    </a:lnTo>
                    <a:lnTo>
                      <a:pt x="42" y="15"/>
                    </a:lnTo>
                    <a:lnTo>
                      <a:pt x="53" y="13"/>
                    </a:lnTo>
                    <a:lnTo>
                      <a:pt x="58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4" name="Freeform 5738">
                <a:extLst>
                  <a:ext uri="{FF2B5EF4-FFF2-40B4-BE49-F238E27FC236}">
                    <a16:creationId xmlns:a16="http://schemas.microsoft.com/office/drawing/2014/main" id="{5C878C11-F93D-DFB7-BE19-7326D3E08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890"/>
                <a:ext cx="34" cy="28"/>
              </a:xfrm>
              <a:custGeom>
                <a:avLst/>
                <a:gdLst>
                  <a:gd name="T0" fmla="*/ 58 w 67"/>
                  <a:gd name="T1" fmla="*/ 16 h 56"/>
                  <a:gd name="T2" fmla="*/ 58 w 67"/>
                  <a:gd name="T3" fmla="*/ 22 h 56"/>
                  <a:gd name="T4" fmla="*/ 65 w 67"/>
                  <a:gd name="T5" fmla="*/ 27 h 56"/>
                  <a:gd name="T6" fmla="*/ 65 w 67"/>
                  <a:gd name="T7" fmla="*/ 32 h 56"/>
                  <a:gd name="T8" fmla="*/ 67 w 67"/>
                  <a:gd name="T9" fmla="*/ 35 h 56"/>
                  <a:gd name="T10" fmla="*/ 55 w 67"/>
                  <a:gd name="T11" fmla="*/ 36 h 56"/>
                  <a:gd name="T12" fmla="*/ 52 w 67"/>
                  <a:gd name="T13" fmla="*/ 32 h 56"/>
                  <a:gd name="T14" fmla="*/ 47 w 67"/>
                  <a:gd name="T15" fmla="*/ 32 h 56"/>
                  <a:gd name="T16" fmla="*/ 49 w 67"/>
                  <a:gd name="T17" fmla="*/ 44 h 56"/>
                  <a:gd name="T18" fmla="*/ 45 w 67"/>
                  <a:gd name="T19" fmla="*/ 48 h 56"/>
                  <a:gd name="T20" fmla="*/ 41 w 67"/>
                  <a:gd name="T21" fmla="*/ 44 h 56"/>
                  <a:gd name="T22" fmla="*/ 33 w 67"/>
                  <a:gd name="T23" fmla="*/ 47 h 56"/>
                  <a:gd name="T24" fmla="*/ 30 w 67"/>
                  <a:gd name="T25" fmla="*/ 51 h 56"/>
                  <a:gd name="T26" fmla="*/ 26 w 67"/>
                  <a:gd name="T27" fmla="*/ 48 h 56"/>
                  <a:gd name="T28" fmla="*/ 21 w 67"/>
                  <a:gd name="T29" fmla="*/ 51 h 56"/>
                  <a:gd name="T30" fmla="*/ 20 w 67"/>
                  <a:gd name="T31" fmla="*/ 56 h 56"/>
                  <a:gd name="T32" fmla="*/ 15 w 67"/>
                  <a:gd name="T33" fmla="*/ 54 h 56"/>
                  <a:gd name="T34" fmla="*/ 15 w 67"/>
                  <a:gd name="T35" fmla="*/ 48 h 56"/>
                  <a:gd name="T36" fmla="*/ 12 w 67"/>
                  <a:gd name="T37" fmla="*/ 48 h 56"/>
                  <a:gd name="T38" fmla="*/ 8 w 67"/>
                  <a:gd name="T39" fmla="*/ 45 h 56"/>
                  <a:gd name="T40" fmla="*/ 3 w 67"/>
                  <a:gd name="T41" fmla="*/ 45 h 56"/>
                  <a:gd name="T42" fmla="*/ 0 w 67"/>
                  <a:gd name="T43" fmla="*/ 45 h 56"/>
                  <a:gd name="T44" fmla="*/ 3 w 67"/>
                  <a:gd name="T45" fmla="*/ 27 h 56"/>
                  <a:gd name="T46" fmla="*/ 12 w 67"/>
                  <a:gd name="T47" fmla="*/ 29 h 56"/>
                  <a:gd name="T48" fmla="*/ 21 w 67"/>
                  <a:gd name="T49" fmla="*/ 16 h 56"/>
                  <a:gd name="T50" fmla="*/ 24 w 67"/>
                  <a:gd name="T51" fmla="*/ 22 h 56"/>
                  <a:gd name="T52" fmla="*/ 32 w 67"/>
                  <a:gd name="T53" fmla="*/ 26 h 56"/>
                  <a:gd name="T54" fmla="*/ 35 w 67"/>
                  <a:gd name="T55" fmla="*/ 22 h 56"/>
                  <a:gd name="T56" fmla="*/ 32 w 67"/>
                  <a:gd name="T57" fmla="*/ 13 h 56"/>
                  <a:gd name="T58" fmla="*/ 32 w 67"/>
                  <a:gd name="T59" fmla="*/ 1 h 56"/>
                  <a:gd name="T60" fmla="*/ 36 w 67"/>
                  <a:gd name="T61" fmla="*/ 0 h 56"/>
                  <a:gd name="T62" fmla="*/ 39 w 67"/>
                  <a:gd name="T63" fmla="*/ 1 h 56"/>
                  <a:gd name="T64" fmla="*/ 42 w 67"/>
                  <a:gd name="T65" fmla="*/ 15 h 56"/>
                  <a:gd name="T66" fmla="*/ 53 w 67"/>
                  <a:gd name="T67" fmla="*/ 13 h 56"/>
                  <a:gd name="T68" fmla="*/ 58 w 67"/>
                  <a:gd name="T69" fmla="*/ 1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7" h="56">
                    <a:moveTo>
                      <a:pt x="58" y="16"/>
                    </a:moveTo>
                    <a:lnTo>
                      <a:pt x="58" y="22"/>
                    </a:lnTo>
                    <a:lnTo>
                      <a:pt x="65" y="27"/>
                    </a:lnTo>
                    <a:lnTo>
                      <a:pt x="65" y="32"/>
                    </a:lnTo>
                    <a:lnTo>
                      <a:pt x="67" y="35"/>
                    </a:lnTo>
                    <a:lnTo>
                      <a:pt x="55" y="36"/>
                    </a:lnTo>
                    <a:lnTo>
                      <a:pt x="52" y="32"/>
                    </a:lnTo>
                    <a:lnTo>
                      <a:pt x="47" y="32"/>
                    </a:lnTo>
                    <a:lnTo>
                      <a:pt x="49" y="44"/>
                    </a:lnTo>
                    <a:lnTo>
                      <a:pt x="45" y="48"/>
                    </a:lnTo>
                    <a:lnTo>
                      <a:pt x="41" y="44"/>
                    </a:lnTo>
                    <a:lnTo>
                      <a:pt x="33" y="47"/>
                    </a:lnTo>
                    <a:lnTo>
                      <a:pt x="30" y="51"/>
                    </a:lnTo>
                    <a:lnTo>
                      <a:pt x="26" y="48"/>
                    </a:lnTo>
                    <a:lnTo>
                      <a:pt x="21" y="51"/>
                    </a:lnTo>
                    <a:lnTo>
                      <a:pt x="20" y="56"/>
                    </a:lnTo>
                    <a:lnTo>
                      <a:pt x="15" y="54"/>
                    </a:lnTo>
                    <a:lnTo>
                      <a:pt x="15" y="48"/>
                    </a:lnTo>
                    <a:lnTo>
                      <a:pt x="12" y="48"/>
                    </a:lnTo>
                    <a:lnTo>
                      <a:pt x="8" y="45"/>
                    </a:lnTo>
                    <a:lnTo>
                      <a:pt x="3" y="45"/>
                    </a:lnTo>
                    <a:lnTo>
                      <a:pt x="0" y="45"/>
                    </a:lnTo>
                    <a:lnTo>
                      <a:pt x="3" y="27"/>
                    </a:lnTo>
                    <a:lnTo>
                      <a:pt x="12" y="29"/>
                    </a:lnTo>
                    <a:lnTo>
                      <a:pt x="21" y="16"/>
                    </a:lnTo>
                    <a:lnTo>
                      <a:pt x="24" y="22"/>
                    </a:lnTo>
                    <a:lnTo>
                      <a:pt x="32" y="26"/>
                    </a:lnTo>
                    <a:lnTo>
                      <a:pt x="35" y="22"/>
                    </a:lnTo>
                    <a:lnTo>
                      <a:pt x="32" y="13"/>
                    </a:lnTo>
                    <a:lnTo>
                      <a:pt x="32" y="1"/>
                    </a:lnTo>
                    <a:lnTo>
                      <a:pt x="36" y="0"/>
                    </a:lnTo>
                    <a:lnTo>
                      <a:pt x="39" y="1"/>
                    </a:lnTo>
                    <a:lnTo>
                      <a:pt x="42" y="15"/>
                    </a:lnTo>
                    <a:lnTo>
                      <a:pt x="53" y="13"/>
                    </a:lnTo>
                    <a:lnTo>
                      <a:pt x="58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5" name="Freeform 5739">
                <a:extLst>
                  <a:ext uri="{FF2B5EF4-FFF2-40B4-BE49-F238E27FC236}">
                    <a16:creationId xmlns:a16="http://schemas.microsoft.com/office/drawing/2014/main" id="{938FA19B-8217-85A2-EEC8-8AAC18235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809"/>
                <a:ext cx="48" cy="24"/>
              </a:xfrm>
              <a:custGeom>
                <a:avLst/>
                <a:gdLst>
                  <a:gd name="T0" fmla="*/ 19 w 95"/>
                  <a:gd name="T1" fmla="*/ 21 h 47"/>
                  <a:gd name="T2" fmla="*/ 29 w 95"/>
                  <a:gd name="T3" fmla="*/ 28 h 47"/>
                  <a:gd name="T4" fmla="*/ 32 w 95"/>
                  <a:gd name="T5" fmla="*/ 24 h 47"/>
                  <a:gd name="T6" fmla="*/ 39 w 95"/>
                  <a:gd name="T7" fmla="*/ 27 h 47"/>
                  <a:gd name="T8" fmla="*/ 41 w 95"/>
                  <a:gd name="T9" fmla="*/ 22 h 47"/>
                  <a:gd name="T10" fmla="*/ 50 w 95"/>
                  <a:gd name="T11" fmla="*/ 27 h 47"/>
                  <a:gd name="T12" fmla="*/ 54 w 95"/>
                  <a:gd name="T13" fmla="*/ 27 h 47"/>
                  <a:gd name="T14" fmla="*/ 59 w 95"/>
                  <a:gd name="T15" fmla="*/ 38 h 47"/>
                  <a:gd name="T16" fmla="*/ 60 w 95"/>
                  <a:gd name="T17" fmla="*/ 38 h 47"/>
                  <a:gd name="T18" fmla="*/ 60 w 95"/>
                  <a:gd name="T19" fmla="*/ 36 h 47"/>
                  <a:gd name="T20" fmla="*/ 60 w 95"/>
                  <a:gd name="T21" fmla="*/ 36 h 47"/>
                  <a:gd name="T22" fmla="*/ 60 w 95"/>
                  <a:gd name="T23" fmla="*/ 38 h 47"/>
                  <a:gd name="T24" fmla="*/ 65 w 95"/>
                  <a:gd name="T25" fmla="*/ 44 h 47"/>
                  <a:gd name="T26" fmla="*/ 71 w 95"/>
                  <a:gd name="T27" fmla="*/ 47 h 47"/>
                  <a:gd name="T28" fmla="*/ 77 w 95"/>
                  <a:gd name="T29" fmla="*/ 47 h 47"/>
                  <a:gd name="T30" fmla="*/ 80 w 95"/>
                  <a:gd name="T31" fmla="*/ 42 h 47"/>
                  <a:gd name="T32" fmla="*/ 80 w 95"/>
                  <a:gd name="T33" fmla="*/ 44 h 47"/>
                  <a:gd name="T34" fmla="*/ 88 w 95"/>
                  <a:gd name="T35" fmla="*/ 44 h 47"/>
                  <a:gd name="T36" fmla="*/ 89 w 95"/>
                  <a:gd name="T37" fmla="*/ 44 h 47"/>
                  <a:gd name="T38" fmla="*/ 94 w 95"/>
                  <a:gd name="T39" fmla="*/ 41 h 47"/>
                  <a:gd name="T40" fmla="*/ 95 w 95"/>
                  <a:gd name="T41" fmla="*/ 31 h 47"/>
                  <a:gd name="T42" fmla="*/ 92 w 95"/>
                  <a:gd name="T43" fmla="*/ 25 h 47"/>
                  <a:gd name="T44" fmla="*/ 91 w 95"/>
                  <a:gd name="T45" fmla="*/ 19 h 47"/>
                  <a:gd name="T46" fmla="*/ 88 w 95"/>
                  <a:gd name="T47" fmla="*/ 13 h 47"/>
                  <a:gd name="T48" fmla="*/ 82 w 95"/>
                  <a:gd name="T49" fmla="*/ 7 h 47"/>
                  <a:gd name="T50" fmla="*/ 80 w 95"/>
                  <a:gd name="T51" fmla="*/ 6 h 47"/>
                  <a:gd name="T52" fmla="*/ 44 w 95"/>
                  <a:gd name="T53" fmla="*/ 10 h 47"/>
                  <a:gd name="T54" fmla="*/ 36 w 95"/>
                  <a:gd name="T55" fmla="*/ 6 h 47"/>
                  <a:gd name="T56" fmla="*/ 35 w 95"/>
                  <a:gd name="T57" fmla="*/ 4 h 47"/>
                  <a:gd name="T58" fmla="*/ 27 w 95"/>
                  <a:gd name="T59" fmla="*/ 4 h 47"/>
                  <a:gd name="T60" fmla="*/ 19 w 95"/>
                  <a:gd name="T61" fmla="*/ 0 h 47"/>
                  <a:gd name="T62" fmla="*/ 15 w 95"/>
                  <a:gd name="T63" fmla="*/ 7 h 47"/>
                  <a:gd name="T64" fmla="*/ 4 w 95"/>
                  <a:gd name="T65" fmla="*/ 15 h 47"/>
                  <a:gd name="T66" fmla="*/ 0 w 95"/>
                  <a:gd name="T67" fmla="*/ 19 h 47"/>
                  <a:gd name="T68" fmla="*/ 6 w 95"/>
                  <a:gd name="T69" fmla="*/ 21 h 47"/>
                  <a:gd name="T70" fmla="*/ 9 w 95"/>
                  <a:gd name="T71" fmla="*/ 25 h 47"/>
                  <a:gd name="T72" fmla="*/ 19 w 95"/>
                  <a:gd name="T73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5" h="47">
                    <a:moveTo>
                      <a:pt x="19" y="21"/>
                    </a:moveTo>
                    <a:lnTo>
                      <a:pt x="29" y="28"/>
                    </a:lnTo>
                    <a:lnTo>
                      <a:pt x="32" y="24"/>
                    </a:lnTo>
                    <a:lnTo>
                      <a:pt x="39" y="27"/>
                    </a:lnTo>
                    <a:lnTo>
                      <a:pt x="41" y="22"/>
                    </a:lnTo>
                    <a:lnTo>
                      <a:pt x="50" y="27"/>
                    </a:lnTo>
                    <a:lnTo>
                      <a:pt x="54" y="27"/>
                    </a:lnTo>
                    <a:lnTo>
                      <a:pt x="59" y="38"/>
                    </a:lnTo>
                    <a:lnTo>
                      <a:pt x="60" y="38"/>
                    </a:lnTo>
                    <a:lnTo>
                      <a:pt x="60" y="36"/>
                    </a:lnTo>
                    <a:lnTo>
                      <a:pt x="60" y="36"/>
                    </a:lnTo>
                    <a:lnTo>
                      <a:pt x="60" y="38"/>
                    </a:lnTo>
                    <a:lnTo>
                      <a:pt x="65" y="44"/>
                    </a:lnTo>
                    <a:lnTo>
                      <a:pt x="71" y="47"/>
                    </a:lnTo>
                    <a:lnTo>
                      <a:pt x="77" y="47"/>
                    </a:lnTo>
                    <a:lnTo>
                      <a:pt x="80" y="42"/>
                    </a:lnTo>
                    <a:lnTo>
                      <a:pt x="80" y="44"/>
                    </a:lnTo>
                    <a:lnTo>
                      <a:pt x="88" y="44"/>
                    </a:lnTo>
                    <a:lnTo>
                      <a:pt x="89" y="44"/>
                    </a:lnTo>
                    <a:lnTo>
                      <a:pt x="94" y="41"/>
                    </a:lnTo>
                    <a:lnTo>
                      <a:pt x="95" y="31"/>
                    </a:lnTo>
                    <a:lnTo>
                      <a:pt x="92" y="25"/>
                    </a:lnTo>
                    <a:lnTo>
                      <a:pt x="91" y="19"/>
                    </a:lnTo>
                    <a:lnTo>
                      <a:pt x="88" y="13"/>
                    </a:lnTo>
                    <a:lnTo>
                      <a:pt x="82" y="7"/>
                    </a:lnTo>
                    <a:lnTo>
                      <a:pt x="80" y="6"/>
                    </a:lnTo>
                    <a:lnTo>
                      <a:pt x="44" y="10"/>
                    </a:lnTo>
                    <a:lnTo>
                      <a:pt x="36" y="6"/>
                    </a:lnTo>
                    <a:lnTo>
                      <a:pt x="35" y="4"/>
                    </a:lnTo>
                    <a:lnTo>
                      <a:pt x="27" y="4"/>
                    </a:lnTo>
                    <a:lnTo>
                      <a:pt x="19" y="0"/>
                    </a:lnTo>
                    <a:lnTo>
                      <a:pt x="15" y="7"/>
                    </a:lnTo>
                    <a:lnTo>
                      <a:pt x="4" y="15"/>
                    </a:lnTo>
                    <a:lnTo>
                      <a:pt x="0" y="19"/>
                    </a:lnTo>
                    <a:lnTo>
                      <a:pt x="6" y="21"/>
                    </a:lnTo>
                    <a:lnTo>
                      <a:pt x="9" y="25"/>
                    </a:lnTo>
                    <a:lnTo>
                      <a:pt x="19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6" name="Rectangle 5740">
                <a:extLst>
                  <a:ext uri="{FF2B5EF4-FFF2-40B4-BE49-F238E27FC236}">
                    <a16:creationId xmlns:a16="http://schemas.microsoft.com/office/drawing/2014/main" id="{5DE10CD7-A8B6-9B05-6BE4-CF2C23D1D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6" y="828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7" name="Freeform 5741">
                <a:extLst>
                  <a:ext uri="{FF2B5EF4-FFF2-40B4-BE49-F238E27FC236}">
                    <a16:creationId xmlns:a16="http://schemas.microsoft.com/office/drawing/2014/main" id="{0AE29535-5D17-73BD-C7D2-2480EF8AF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828"/>
                <a:ext cx="0" cy="0"/>
              </a:xfrm>
              <a:custGeom>
                <a:avLst/>
                <a:gdLst>
                  <a:gd name="T0" fmla="*/ 2 h 2"/>
                  <a:gd name="T1" fmla="*/ 0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8" name="Freeform 5742">
                <a:extLst>
                  <a:ext uri="{FF2B5EF4-FFF2-40B4-BE49-F238E27FC236}">
                    <a16:creationId xmlns:a16="http://schemas.microsoft.com/office/drawing/2014/main" id="{A6F05D59-5373-199E-1321-21B965EAD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809"/>
                <a:ext cx="48" cy="24"/>
              </a:xfrm>
              <a:custGeom>
                <a:avLst/>
                <a:gdLst>
                  <a:gd name="T0" fmla="*/ 60 w 95"/>
                  <a:gd name="T1" fmla="*/ 38 h 47"/>
                  <a:gd name="T2" fmla="*/ 59 w 95"/>
                  <a:gd name="T3" fmla="*/ 38 h 47"/>
                  <a:gd name="T4" fmla="*/ 54 w 95"/>
                  <a:gd name="T5" fmla="*/ 27 h 47"/>
                  <a:gd name="T6" fmla="*/ 50 w 95"/>
                  <a:gd name="T7" fmla="*/ 27 h 47"/>
                  <a:gd name="T8" fmla="*/ 41 w 95"/>
                  <a:gd name="T9" fmla="*/ 22 h 47"/>
                  <a:gd name="T10" fmla="*/ 39 w 95"/>
                  <a:gd name="T11" fmla="*/ 27 h 47"/>
                  <a:gd name="T12" fmla="*/ 32 w 95"/>
                  <a:gd name="T13" fmla="*/ 24 h 47"/>
                  <a:gd name="T14" fmla="*/ 29 w 95"/>
                  <a:gd name="T15" fmla="*/ 28 h 47"/>
                  <a:gd name="T16" fmla="*/ 19 w 95"/>
                  <a:gd name="T17" fmla="*/ 21 h 47"/>
                  <a:gd name="T18" fmla="*/ 9 w 95"/>
                  <a:gd name="T19" fmla="*/ 25 h 47"/>
                  <a:gd name="T20" fmla="*/ 6 w 95"/>
                  <a:gd name="T21" fmla="*/ 21 h 47"/>
                  <a:gd name="T22" fmla="*/ 0 w 95"/>
                  <a:gd name="T23" fmla="*/ 19 h 47"/>
                  <a:gd name="T24" fmla="*/ 4 w 95"/>
                  <a:gd name="T25" fmla="*/ 15 h 47"/>
                  <a:gd name="T26" fmla="*/ 15 w 95"/>
                  <a:gd name="T27" fmla="*/ 7 h 47"/>
                  <a:gd name="T28" fmla="*/ 19 w 95"/>
                  <a:gd name="T29" fmla="*/ 0 h 47"/>
                  <a:gd name="T30" fmla="*/ 27 w 95"/>
                  <a:gd name="T31" fmla="*/ 4 h 47"/>
                  <a:gd name="T32" fmla="*/ 35 w 95"/>
                  <a:gd name="T33" fmla="*/ 4 h 47"/>
                  <a:gd name="T34" fmla="*/ 36 w 95"/>
                  <a:gd name="T35" fmla="*/ 6 h 47"/>
                  <a:gd name="T36" fmla="*/ 44 w 95"/>
                  <a:gd name="T37" fmla="*/ 10 h 47"/>
                  <a:gd name="T38" fmla="*/ 80 w 95"/>
                  <a:gd name="T39" fmla="*/ 6 h 47"/>
                  <a:gd name="T40" fmla="*/ 82 w 95"/>
                  <a:gd name="T41" fmla="*/ 7 h 47"/>
                  <a:gd name="T42" fmla="*/ 88 w 95"/>
                  <a:gd name="T43" fmla="*/ 13 h 47"/>
                  <a:gd name="T44" fmla="*/ 91 w 95"/>
                  <a:gd name="T45" fmla="*/ 19 h 47"/>
                  <a:gd name="T46" fmla="*/ 92 w 95"/>
                  <a:gd name="T47" fmla="*/ 25 h 47"/>
                  <a:gd name="T48" fmla="*/ 95 w 95"/>
                  <a:gd name="T49" fmla="*/ 31 h 47"/>
                  <a:gd name="T50" fmla="*/ 94 w 95"/>
                  <a:gd name="T51" fmla="*/ 41 h 47"/>
                  <a:gd name="T52" fmla="*/ 89 w 95"/>
                  <a:gd name="T53" fmla="*/ 44 h 47"/>
                  <a:gd name="T54" fmla="*/ 88 w 95"/>
                  <a:gd name="T55" fmla="*/ 44 h 47"/>
                  <a:gd name="T56" fmla="*/ 80 w 95"/>
                  <a:gd name="T57" fmla="*/ 44 h 47"/>
                  <a:gd name="T58" fmla="*/ 80 w 95"/>
                  <a:gd name="T59" fmla="*/ 42 h 47"/>
                  <a:gd name="T60" fmla="*/ 77 w 95"/>
                  <a:gd name="T61" fmla="*/ 47 h 47"/>
                  <a:gd name="T62" fmla="*/ 71 w 95"/>
                  <a:gd name="T63" fmla="*/ 47 h 47"/>
                  <a:gd name="T64" fmla="*/ 65 w 95"/>
                  <a:gd name="T65" fmla="*/ 44 h 47"/>
                  <a:gd name="T66" fmla="*/ 60 w 95"/>
                  <a:gd name="T67" fmla="*/ 3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5" h="47">
                    <a:moveTo>
                      <a:pt x="60" y="38"/>
                    </a:moveTo>
                    <a:lnTo>
                      <a:pt x="59" y="38"/>
                    </a:lnTo>
                    <a:lnTo>
                      <a:pt x="54" y="27"/>
                    </a:lnTo>
                    <a:lnTo>
                      <a:pt x="50" y="27"/>
                    </a:lnTo>
                    <a:lnTo>
                      <a:pt x="41" y="22"/>
                    </a:lnTo>
                    <a:lnTo>
                      <a:pt x="39" y="27"/>
                    </a:lnTo>
                    <a:lnTo>
                      <a:pt x="32" y="24"/>
                    </a:lnTo>
                    <a:lnTo>
                      <a:pt x="29" y="28"/>
                    </a:lnTo>
                    <a:lnTo>
                      <a:pt x="19" y="21"/>
                    </a:lnTo>
                    <a:lnTo>
                      <a:pt x="9" y="25"/>
                    </a:lnTo>
                    <a:lnTo>
                      <a:pt x="6" y="21"/>
                    </a:lnTo>
                    <a:lnTo>
                      <a:pt x="0" y="19"/>
                    </a:lnTo>
                    <a:lnTo>
                      <a:pt x="4" y="15"/>
                    </a:lnTo>
                    <a:lnTo>
                      <a:pt x="15" y="7"/>
                    </a:lnTo>
                    <a:lnTo>
                      <a:pt x="19" y="0"/>
                    </a:lnTo>
                    <a:lnTo>
                      <a:pt x="27" y="4"/>
                    </a:lnTo>
                    <a:lnTo>
                      <a:pt x="35" y="4"/>
                    </a:lnTo>
                    <a:lnTo>
                      <a:pt x="36" y="6"/>
                    </a:lnTo>
                    <a:lnTo>
                      <a:pt x="44" y="10"/>
                    </a:lnTo>
                    <a:lnTo>
                      <a:pt x="80" y="6"/>
                    </a:lnTo>
                    <a:lnTo>
                      <a:pt x="82" y="7"/>
                    </a:lnTo>
                    <a:lnTo>
                      <a:pt x="88" y="13"/>
                    </a:lnTo>
                    <a:lnTo>
                      <a:pt x="91" y="19"/>
                    </a:lnTo>
                    <a:lnTo>
                      <a:pt x="92" y="25"/>
                    </a:lnTo>
                    <a:lnTo>
                      <a:pt x="95" y="31"/>
                    </a:lnTo>
                    <a:lnTo>
                      <a:pt x="94" y="41"/>
                    </a:lnTo>
                    <a:lnTo>
                      <a:pt x="89" y="44"/>
                    </a:lnTo>
                    <a:lnTo>
                      <a:pt x="88" y="44"/>
                    </a:lnTo>
                    <a:lnTo>
                      <a:pt x="80" y="44"/>
                    </a:lnTo>
                    <a:lnTo>
                      <a:pt x="80" y="42"/>
                    </a:lnTo>
                    <a:lnTo>
                      <a:pt x="77" y="47"/>
                    </a:lnTo>
                    <a:lnTo>
                      <a:pt x="71" y="47"/>
                    </a:lnTo>
                    <a:lnTo>
                      <a:pt x="65" y="44"/>
                    </a:lnTo>
                    <a:lnTo>
                      <a:pt x="6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89" name="Freeform 5743">
                <a:extLst>
                  <a:ext uri="{FF2B5EF4-FFF2-40B4-BE49-F238E27FC236}">
                    <a16:creationId xmlns:a16="http://schemas.microsoft.com/office/drawing/2014/main" id="{36EF2D99-0202-C61E-9E14-A72134978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809"/>
                <a:ext cx="48" cy="24"/>
              </a:xfrm>
              <a:custGeom>
                <a:avLst/>
                <a:gdLst>
                  <a:gd name="T0" fmla="*/ 60 w 95"/>
                  <a:gd name="T1" fmla="*/ 38 h 47"/>
                  <a:gd name="T2" fmla="*/ 59 w 95"/>
                  <a:gd name="T3" fmla="*/ 38 h 47"/>
                  <a:gd name="T4" fmla="*/ 54 w 95"/>
                  <a:gd name="T5" fmla="*/ 27 h 47"/>
                  <a:gd name="T6" fmla="*/ 50 w 95"/>
                  <a:gd name="T7" fmla="*/ 27 h 47"/>
                  <a:gd name="T8" fmla="*/ 41 w 95"/>
                  <a:gd name="T9" fmla="*/ 22 h 47"/>
                  <a:gd name="T10" fmla="*/ 39 w 95"/>
                  <a:gd name="T11" fmla="*/ 27 h 47"/>
                  <a:gd name="T12" fmla="*/ 32 w 95"/>
                  <a:gd name="T13" fmla="*/ 24 h 47"/>
                  <a:gd name="T14" fmla="*/ 29 w 95"/>
                  <a:gd name="T15" fmla="*/ 28 h 47"/>
                  <a:gd name="T16" fmla="*/ 19 w 95"/>
                  <a:gd name="T17" fmla="*/ 21 h 47"/>
                  <a:gd name="T18" fmla="*/ 9 w 95"/>
                  <a:gd name="T19" fmla="*/ 25 h 47"/>
                  <a:gd name="T20" fmla="*/ 6 w 95"/>
                  <a:gd name="T21" fmla="*/ 21 h 47"/>
                  <a:gd name="T22" fmla="*/ 0 w 95"/>
                  <a:gd name="T23" fmla="*/ 19 h 47"/>
                  <a:gd name="T24" fmla="*/ 4 w 95"/>
                  <a:gd name="T25" fmla="*/ 15 h 47"/>
                  <a:gd name="T26" fmla="*/ 15 w 95"/>
                  <a:gd name="T27" fmla="*/ 7 h 47"/>
                  <a:gd name="T28" fmla="*/ 19 w 95"/>
                  <a:gd name="T29" fmla="*/ 0 h 47"/>
                  <a:gd name="T30" fmla="*/ 27 w 95"/>
                  <a:gd name="T31" fmla="*/ 4 h 47"/>
                  <a:gd name="T32" fmla="*/ 35 w 95"/>
                  <a:gd name="T33" fmla="*/ 4 h 47"/>
                  <a:gd name="T34" fmla="*/ 36 w 95"/>
                  <a:gd name="T35" fmla="*/ 6 h 47"/>
                  <a:gd name="T36" fmla="*/ 44 w 95"/>
                  <a:gd name="T37" fmla="*/ 10 h 47"/>
                  <a:gd name="T38" fmla="*/ 80 w 95"/>
                  <a:gd name="T39" fmla="*/ 6 h 47"/>
                  <a:gd name="T40" fmla="*/ 82 w 95"/>
                  <a:gd name="T41" fmla="*/ 7 h 47"/>
                  <a:gd name="T42" fmla="*/ 88 w 95"/>
                  <a:gd name="T43" fmla="*/ 13 h 47"/>
                  <a:gd name="T44" fmla="*/ 91 w 95"/>
                  <a:gd name="T45" fmla="*/ 19 h 47"/>
                  <a:gd name="T46" fmla="*/ 92 w 95"/>
                  <a:gd name="T47" fmla="*/ 25 h 47"/>
                  <a:gd name="T48" fmla="*/ 95 w 95"/>
                  <a:gd name="T49" fmla="*/ 31 h 47"/>
                  <a:gd name="T50" fmla="*/ 94 w 95"/>
                  <a:gd name="T51" fmla="*/ 41 h 47"/>
                  <a:gd name="T52" fmla="*/ 89 w 95"/>
                  <a:gd name="T53" fmla="*/ 44 h 47"/>
                  <a:gd name="T54" fmla="*/ 88 w 95"/>
                  <a:gd name="T55" fmla="*/ 44 h 47"/>
                  <a:gd name="T56" fmla="*/ 80 w 95"/>
                  <a:gd name="T57" fmla="*/ 44 h 47"/>
                  <a:gd name="T58" fmla="*/ 80 w 95"/>
                  <a:gd name="T59" fmla="*/ 42 h 47"/>
                  <a:gd name="T60" fmla="*/ 77 w 95"/>
                  <a:gd name="T61" fmla="*/ 47 h 47"/>
                  <a:gd name="T62" fmla="*/ 71 w 95"/>
                  <a:gd name="T63" fmla="*/ 47 h 47"/>
                  <a:gd name="T64" fmla="*/ 65 w 95"/>
                  <a:gd name="T65" fmla="*/ 44 h 47"/>
                  <a:gd name="T66" fmla="*/ 60 w 95"/>
                  <a:gd name="T67" fmla="*/ 3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5" h="47">
                    <a:moveTo>
                      <a:pt x="60" y="38"/>
                    </a:moveTo>
                    <a:lnTo>
                      <a:pt x="59" y="38"/>
                    </a:lnTo>
                    <a:lnTo>
                      <a:pt x="54" y="27"/>
                    </a:lnTo>
                    <a:lnTo>
                      <a:pt x="50" y="27"/>
                    </a:lnTo>
                    <a:lnTo>
                      <a:pt x="41" y="22"/>
                    </a:lnTo>
                    <a:lnTo>
                      <a:pt x="39" y="27"/>
                    </a:lnTo>
                    <a:lnTo>
                      <a:pt x="32" y="24"/>
                    </a:lnTo>
                    <a:lnTo>
                      <a:pt x="29" y="28"/>
                    </a:lnTo>
                    <a:lnTo>
                      <a:pt x="19" y="21"/>
                    </a:lnTo>
                    <a:lnTo>
                      <a:pt x="9" y="25"/>
                    </a:lnTo>
                    <a:lnTo>
                      <a:pt x="6" y="21"/>
                    </a:lnTo>
                    <a:lnTo>
                      <a:pt x="0" y="19"/>
                    </a:lnTo>
                    <a:lnTo>
                      <a:pt x="4" y="15"/>
                    </a:lnTo>
                    <a:lnTo>
                      <a:pt x="15" y="7"/>
                    </a:lnTo>
                    <a:lnTo>
                      <a:pt x="19" y="0"/>
                    </a:lnTo>
                    <a:lnTo>
                      <a:pt x="27" y="4"/>
                    </a:lnTo>
                    <a:lnTo>
                      <a:pt x="35" y="4"/>
                    </a:lnTo>
                    <a:lnTo>
                      <a:pt x="36" y="6"/>
                    </a:lnTo>
                    <a:lnTo>
                      <a:pt x="44" y="10"/>
                    </a:lnTo>
                    <a:lnTo>
                      <a:pt x="80" y="6"/>
                    </a:lnTo>
                    <a:lnTo>
                      <a:pt x="82" y="7"/>
                    </a:lnTo>
                    <a:lnTo>
                      <a:pt x="88" y="13"/>
                    </a:lnTo>
                    <a:lnTo>
                      <a:pt x="91" y="19"/>
                    </a:lnTo>
                    <a:lnTo>
                      <a:pt x="92" y="25"/>
                    </a:lnTo>
                    <a:lnTo>
                      <a:pt x="95" y="31"/>
                    </a:lnTo>
                    <a:lnTo>
                      <a:pt x="94" y="41"/>
                    </a:lnTo>
                    <a:lnTo>
                      <a:pt x="89" y="44"/>
                    </a:lnTo>
                    <a:lnTo>
                      <a:pt x="88" y="44"/>
                    </a:lnTo>
                    <a:lnTo>
                      <a:pt x="80" y="44"/>
                    </a:lnTo>
                    <a:lnTo>
                      <a:pt x="80" y="42"/>
                    </a:lnTo>
                    <a:lnTo>
                      <a:pt x="77" y="47"/>
                    </a:lnTo>
                    <a:lnTo>
                      <a:pt x="71" y="47"/>
                    </a:lnTo>
                    <a:lnTo>
                      <a:pt x="65" y="44"/>
                    </a:lnTo>
                    <a:lnTo>
                      <a:pt x="6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0" name="Freeform 5744">
                <a:extLst>
                  <a:ext uri="{FF2B5EF4-FFF2-40B4-BE49-F238E27FC236}">
                    <a16:creationId xmlns:a16="http://schemas.microsoft.com/office/drawing/2014/main" id="{196FBCFF-4A83-6A3B-B74A-070C0FE32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843"/>
                <a:ext cx="24" cy="14"/>
              </a:xfrm>
              <a:custGeom>
                <a:avLst/>
                <a:gdLst>
                  <a:gd name="T0" fmla="*/ 47 w 47"/>
                  <a:gd name="T1" fmla="*/ 11 h 29"/>
                  <a:gd name="T2" fmla="*/ 45 w 47"/>
                  <a:gd name="T3" fmla="*/ 2 h 29"/>
                  <a:gd name="T4" fmla="*/ 37 w 47"/>
                  <a:gd name="T5" fmla="*/ 0 h 29"/>
                  <a:gd name="T6" fmla="*/ 33 w 47"/>
                  <a:gd name="T7" fmla="*/ 2 h 29"/>
                  <a:gd name="T8" fmla="*/ 24 w 47"/>
                  <a:gd name="T9" fmla="*/ 14 h 29"/>
                  <a:gd name="T10" fmla="*/ 22 w 47"/>
                  <a:gd name="T11" fmla="*/ 8 h 29"/>
                  <a:gd name="T12" fmla="*/ 16 w 47"/>
                  <a:gd name="T13" fmla="*/ 2 h 29"/>
                  <a:gd name="T14" fmla="*/ 4 w 47"/>
                  <a:gd name="T15" fmla="*/ 13 h 29"/>
                  <a:gd name="T16" fmla="*/ 0 w 47"/>
                  <a:gd name="T17" fmla="*/ 23 h 29"/>
                  <a:gd name="T18" fmla="*/ 4 w 47"/>
                  <a:gd name="T19" fmla="*/ 26 h 29"/>
                  <a:gd name="T20" fmla="*/ 10 w 47"/>
                  <a:gd name="T21" fmla="*/ 19 h 29"/>
                  <a:gd name="T22" fmla="*/ 13 w 47"/>
                  <a:gd name="T23" fmla="*/ 20 h 29"/>
                  <a:gd name="T24" fmla="*/ 16 w 47"/>
                  <a:gd name="T25" fmla="*/ 26 h 29"/>
                  <a:gd name="T26" fmla="*/ 24 w 47"/>
                  <a:gd name="T27" fmla="*/ 22 h 29"/>
                  <a:gd name="T28" fmla="*/ 31 w 47"/>
                  <a:gd name="T29" fmla="*/ 29 h 29"/>
                  <a:gd name="T30" fmla="*/ 45 w 47"/>
                  <a:gd name="T31" fmla="*/ 22 h 29"/>
                  <a:gd name="T32" fmla="*/ 47 w 47"/>
                  <a:gd name="T33" fmla="*/ 17 h 29"/>
                  <a:gd name="T34" fmla="*/ 45 w 47"/>
                  <a:gd name="T35" fmla="*/ 14 h 29"/>
                  <a:gd name="T36" fmla="*/ 47 w 47"/>
                  <a:gd name="T37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7" h="29">
                    <a:moveTo>
                      <a:pt x="47" y="11"/>
                    </a:moveTo>
                    <a:lnTo>
                      <a:pt x="45" y="2"/>
                    </a:lnTo>
                    <a:lnTo>
                      <a:pt x="37" y="0"/>
                    </a:lnTo>
                    <a:lnTo>
                      <a:pt x="33" y="2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16" y="2"/>
                    </a:lnTo>
                    <a:lnTo>
                      <a:pt x="4" y="13"/>
                    </a:lnTo>
                    <a:lnTo>
                      <a:pt x="0" y="23"/>
                    </a:lnTo>
                    <a:lnTo>
                      <a:pt x="4" y="26"/>
                    </a:lnTo>
                    <a:lnTo>
                      <a:pt x="10" y="19"/>
                    </a:lnTo>
                    <a:lnTo>
                      <a:pt x="13" y="20"/>
                    </a:lnTo>
                    <a:lnTo>
                      <a:pt x="16" y="26"/>
                    </a:lnTo>
                    <a:lnTo>
                      <a:pt x="24" y="22"/>
                    </a:lnTo>
                    <a:lnTo>
                      <a:pt x="31" y="29"/>
                    </a:lnTo>
                    <a:lnTo>
                      <a:pt x="45" y="22"/>
                    </a:lnTo>
                    <a:lnTo>
                      <a:pt x="47" y="17"/>
                    </a:lnTo>
                    <a:lnTo>
                      <a:pt x="45" y="14"/>
                    </a:lnTo>
                    <a:lnTo>
                      <a:pt x="47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1" name="Freeform 5745">
                <a:extLst>
                  <a:ext uri="{FF2B5EF4-FFF2-40B4-BE49-F238E27FC236}">
                    <a16:creationId xmlns:a16="http://schemas.microsoft.com/office/drawing/2014/main" id="{99E58705-6189-552E-FE5F-D6084E82F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843"/>
                <a:ext cx="24" cy="14"/>
              </a:xfrm>
              <a:custGeom>
                <a:avLst/>
                <a:gdLst>
                  <a:gd name="T0" fmla="*/ 47 w 47"/>
                  <a:gd name="T1" fmla="*/ 11 h 29"/>
                  <a:gd name="T2" fmla="*/ 45 w 47"/>
                  <a:gd name="T3" fmla="*/ 14 h 29"/>
                  <a:gd name="T4" fmla="*/ 47 w 47"/>
                  <a:gd name="T5" fmla="*/ 17 h 29"/>
                  <a:gd name="T6" fmla="*/ 45 w 47"/>
                  <a:gd name="T7" fmla="*/ 22 h 29"/>
                  <a:gd name="T8" fmla="*/ 31 w 47"/>
                  <a:gd name="T9" fmla="*/ 29 h 29"/>
                  <a:gd name="T10" fmla="*/ 24 w 47"/>
                  <a:gd name="T11" fmla="*/ 22 h 29"/>
                  <a:gd name="T12" fmla="*/ 16 w 47"/>
                  <a:gd name="T13" fmla="*/ 26 h 29"/>
                  <a:gd name="T14" fmla="*/ 13 w 47"/>
                  <a:gd name="T15" fmla="*/ 20 h 29"/>
                  <a:gd name="T16" fmla="*/ 10 w 47"/>
                  <a:gd name="T17" fmla="*/ 19 h 29"/>
                  <a:gd name="T18" fmla="*/ 4 w 47"/>
                  <a:gd name="T19" fmla="*/ 26 h 29"/>
                  <a:gd name="T20" fmla="*/ 0 w 47"/>
                  <a:gd name="T21" fmla="*/ 23 h 29"/>
                  <a:gd name="T22" fmla="*/ 4 w 47"/>
                  <a:gd name="T23" fmla="*/ 13 h 29"/>
                  <a:gd name="T24" fmla="*/ 16 w 47"/>
                  <a:gd name="T25" fmla="*/ 2 h 29"/>
                  <a:gd name="T26" fmla="*/ 22 w 47"/>
                  <a:gd name="T27" fmla="*/ 8 h 29"/>
                  <a:gd name="T28" fmla="*/ 24 w 47"/>
                  <a:gd name="T29" fmla="*/ 14 h 29"/>
                  <a:gd name="T30" fmla="*/ 33 w 47"/>
                  <a:gd name="T31" fmla="*/ 2 h 29"/>
                  <a:gd name="T32" fmla="*/ 37 w 47"/>
                  <a:gd name="T33" fmla="*/ 0 h 29"/>
                  <a:gd name="T34" fmla="*/ 45 w 47"/>
                  <a:gd name="T35" fmla="*/ 2 h 29"/>
                  <a:gd name="T36" fmla="*/ 47 w 47"/>
                  <a:gd name="T37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7" h="29">
                    <a:moveTo>
                      <a:pt x="47" y="11"/>
                    </a:moveTo>
                    <a:lnTo>
                      <a:pt x="45" y="14"/>
                    </a:lnTo>
                    <a:lnTo>
                      <a:pt x="47" y="17"/>
                    </a:lnTo>
                    <a:lnTo>
                      <a:pt x="45" y="22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26"/>
                    </a:lnTo>
                    <a:lnTo>
                      <a:pt x="13" y="20"/>
                    </a:lnTo>
                    <a:lnTo>
                      <a:pt x="10" y="19"/>
                    </a:lnTo>
                    <a:lnTo>
                      <a:pt x="4" y="26"/>
                    </a:lnTo>
                    <a:lnTo>
                      <a:pt x="0" y="23"/>
                    </a:lnTo>
                    <a:lnTo>
                      <a:pt x="4" y="13"/>
                    </a:lnTo>
                    <a:lnTo>
                      <a:pt x="16" y="2"/>
                    </a:lnTo>
                    <a:lnTo>
                      <a:pt x="22" y="8"/>
                    </a:lnTo>
                    <a:lnTo>
                      <a:pt x="24" y="14"/>
                    </a:lnTo>
                    <a:lnTo>
                      <a:pt x="33" y="2"/>
                    </a:lnTo>
                    <a:lnTo>
                      <a:pt x="37" y="0"/>
                    </a:lnTo>
                    <a:lnTo>
                      <a:pt x="45" y="2"/>
                    </a:lnTo>
                    <a:lnTo>
                      <a:pt x="47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2" name="Freeform 5746">
                <a:extLst>
                  <a:ext uri="{FF2B5EF4-FFF2-40B4-BE49-F238E27FC236}">
                    <a16:creationId xmlns:a16="http://schemas.microsoft.com/office/drawing/2014/main" id="{43BE7AEC-3706-9A68-B9E8-A8004EDFB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843"/>
                <a:ext cx="24" cy="14"/>
              </a:xfrm>
              <a:custGeom>
                <a:avLst/>
                <a:gdLst>
                  <a:gd name="T0" fmla="*/ 47 w 47"/>
                  <a:gd name="T1" fmla="*/ 11 h 29"/>
                  <a:gd name="T2" fmla="*/ 45 w 47"/>
                  <a:gd name="T3" fmla="*/ 14 h 29"/>
                  <a:gd name="T4" fmla="*/ 47 w 47"/>
                  <a:gd name="T5" fmla="*/ 17 h 29"/>
                  <a:gd name="T6" fmla="*/ 45 w 47"/>
                  <a:gd name="T7" fmla="*/ 22 h 29"/>
                  <a:gd name="T8" fmla="*/ 31 w 47"/>
                  <a:gd name="T9" fmla="*/ 29 h 29"/>
                  <a:gd name="T10" fmla="*/ 24 w 47"/>
                  <a:gd name="T11" fmla="*/ 22 h 29"/>
                  <a:gd name="T12" fmla="*/ 16 w 47"/>
                  <a:gd name="T13" fmla="*/ 26 h 29"/>
                  <a:gd name="T14" fmla="*/ 13 w 47"/>
                  <a:gd name="T15" fmla="*/ 20 h 29"/>
                  <a:gd name="T16" fmla="*/ 10 w 47"/>
                  <a:gd name="T17" fmla="*/ 19 h 29"/>
                  <a:gd name="T18" fmla="*/ 4 w 47"/>
                  <a:gd name="T19" fmla="*/ 26 h 29"/>
                  <a:gd name="T20" fmla="*/ 0 w 47"/>
                  <a:gd name="T21" fmla="*/ 23 h 29"/>
                  <a:gd name="T22" fmla="*/ 4 w 47"/>
                  <a:gd name="T23" fmla="*/ 13 h 29"/>
                  <a:gd name="T24" fmla="*/ 16 w 47"/>
                  <a:gd name="T25" fmla="*/ 2 h 29"/>
                  <a:gd name="T26" fmla="*/ 22 w 47"/>
                  <a:gd name="T27" fmla="*/ 8 h 29"/>
                  <a:gd name="T28" fmla="*/ 24 w 47"/>
                  <a:gd name="T29" fmla="*/ 14 h 29"/>
                  <a:gd name="T30" fmla="*/ 33 w 47"/>
                  <a:gd name="T31" fmla="*/ 2 h 29"/>
                  <a:gd name="T32" fmla="*/ 37 w 47"/>
                  <a:gd name="T33" fmla="*/ 0 h 29"/>
                  <a:gd name="T34" fmla="*/ 45 w 47"/>
                  <a:gd name="T35" fmla="*/ 2 h 29"/>
                  <a:gd name="T36" fmla="*/ 47 w 47"/>
                  <a:gd name="T37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7" h="29">
                    <a:moveTo>
                      <a:pt x="47" y="11"/>
                    </a:moveTo>
                    <a:lnTo>
                      <a:pt x="45" y="14"/>
                    </a:lnTo>
                    <a:lnTo>
                      <a:pt x="47" y="17"/>
                    </a:lnTo>
                    <a:lnTo>
                      <a:pt x="45" y="22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26"/>
                    </a:lnTo>
                    <a:lnTo>
                      <a:pt x="13" y="20"/>
                    </a:lnTo>
                    <a:lnTo>
                      <a:pt x="10" y="19"/>
                    </a:lnTo>
                    <a:lnTo>
                      <a:pt x="4" y="26"/>
                    </a:lnTo>
                    <a:lnTo>
                      <a:pt x="0" y="23"/>
                    </a:lnTo>
                    <a:lnTo>
                      <a:pt x="4" y="13"/>
                    </a:lnTo>
                    <a:lnTo>
                      <a:pt x="16" y="2"/>
                    </a:lnTo>
                    <a:lnTo>
                      <a:pt x="22" y="8"/>
                    </a:lnTo>
                    <a:lnTo>
                      <a:pt x="24" y="14"/>
                    </a:lnTo>
                    <a:lnTo>
                      <a:pt x="33" y="2"/>
                    </a:lnTo>
                    <a:lnTo>
                      <a:pt x="37" y="0"/>
                    </a:lnTo>
                    <a:lnTo>
                      <a:pt x="45" y="2"/>
                    </a:lnTo>
                    <a:lnTo>
                      <a:pt x="47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3" name="Freeform 5747">
                <a:extLst>
                  <a:ext uri="{FF2B5EF4-FFF2-40B4-BE49-F238E27FC236}">
                    <a16:creationId xmlns:a16="http://schemas.microsoft.com/office/drawing/2014/main" id="{6249D466-E276-346F-E6EE-74C330FE7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798"/>
                <a:ext cx="40" cy="49"/>
              </a:xfrm>
              <a:custGeom>
                <a:avLst/>
                <a:gdLst>
                  <a:gd name="T0" fmla="*/ 33 w 79"/>
                  <a:gd name="T1" fmla="*/ 3 h 97"/>
                  <a:gd name="T2" fmla="*/ 30 w 79"/>
                  <a:gd name="T3" fmla="*/ 0 h 97"/>
                  <a:gd name="T4" fmla="*/ 23 w 79"/>
                  <a:gd name="T5" fmla="*/ 9 h 97"/>
                  <a:gd name="T6" fmla="*/ 17 w 79"/>
                  <a:gd name="T7" fmla="*/ 12 h 97"/>
                  <a:gd name="T8" fmla="*/ 15 w 79"/>
                  <a:gd name="T9" fmla="*/ 23 h 97"/>
                  <a:gd name="T10" fmla="*/ 11 w 79"/>
                  <a:gd name="T11" fmla="*/ 23 h 97"/>
                  <a:gd name="T12" fmla="*/ 5 w 79"/>
                  <a:gd name="T13" fmla="*/ 27 h 97"/>
                  <a:gd name="T14" fmla="*/ 5 w 79"/>
                  <a:gd name="T15" fmla="*/ 27 h 97"/>
                  <a:gd name="T16" fmla="*/ 0 w 79"/>
                  <a:gd name="T17" fmla="*/ 24 h 97"/>
                  <a:gd name="T18" fmla="*/ 0 w 79"/>
                  <a:gd name="T19" fmla="*/ 30 h 97"/>
                  <a:gd name="T20" fmla="*/ 5 w 79"/>
                  <a:gd name="T21" fmla="*/ 36 h 97"/>
                  <a:gd name="T22" fmla="*/ 8 w 79"/>
                  <a:gd name="T23" fmla="*/ 45 h 97"/>
                  <a:gd name="T24" fmla="*/ 12 w 79"/>
                  <a:gd name="T25" fmla="*/ 44 h 97"/>
                  <a:gd name="T26" fmla="*/ 12 w 79"/>
                  <a:gd name="T27" fmla="*/ 53 h 97"/>
                  <a:gd name="T28" fmla="*/ 20 w 79"/>
                  <a:gd name="T29" fmla="*/ 58 h 97"/>
                  <a:gd name="T30" fmla="*/ 23 w 79"/>
                  <a:gd name="T31" fmla="*/ 54 h 97"/>
                  <a:gd name="T32" fmla="*/ 29 w 79"/>
                  <a:gd name="T33" fmla="*/ 54 h 97"/>
                  <a:gd name="T34" fmla="*/ 29 w 79"/>
                  <a:gd name="T35" fmla="*/ 59 h 97"/>
                  <a:gd name="T36" fmla="*/ 33 w 79"/>
                  <a:gd name="T37" fmla="*/ 61 h 97"/>
                  <a:gd name="T38" fmla="*/ 30 w 79"/>
                  <a:gd name="T39" fmla="*/ 73 h 97"/>
                  <a:gd name="T40" fmla="*/ 26 w 79"/>
                  <a:gd name="T41" fmla="*/ 74 h 97"/>
                  <a:gd name="T42" fmla="*/ 21 w 79"/>
                  <a:gd name="T43" fmla="*/ 80 h 97"/>
                  <a:gd name="T44" fmla="*/ 23 w 79"/>
                  <a:gd name="T45" fmla="*/ 88 h 97"/>
                  <a:gd name="T46" fmla="*/ 21 w 79"/>
                  <a:gd name="T47" fmla="*/ 91 h 97"/>
                  <a:gd name="T48" fmla="*/ 24 w 79"/>
                  <a:gd name="T49" fmla="*/ 94 h 97"/>
                  <a:gd name="T50" fmla="*/ 33 w 79"/>
                  <a:gd name="T51" fmla="*/ 97 h 97"/>
                  <a:gd name="T52" fmla="*/ 41 w 79"/>
                  <a:gd name="T53" fmla="*/ 86 h 97"/>
                  <a:gd name="T54" fmla="*/ 50 w 79"/>
                  <a:gd name="T55" fmla="*/ 82 h 97"/>
                  <a:gd name="T56" fmla="*/ 52 w 79"/>
                  <a:gd name="T57" fmla="*/ 73 h 97"/>
                  <a:gd name="T58" fmla="*/ 53 w 79"/>
                  <a:gd name="T59" fmla="*/ 73 h 97"/>
                  <a:gd name="T60" fmla="*/ 52 w 79"/>
                  <a:gd name="T61" fmla="*/ 68 h 97"/>
                  <a:gd name="T62" fmla="*/ 52 w 79"/>
                  <a:gd name="T63" fmla="*/ 62 h 97"/>
                  <a:gd name="T64" fmla="*/ 50 w 79"/>
                  <a:gd name="T65" fmla="*/ 54 h 97"/>
                  <a:gd name="T66" fmla="*/ 44 w 79"/>
                  <a:gd name="T67" fmla="*/ 53 h 97"/>
                  <a:gd name="T68" fmla="*/ 49 w 79"/>
                  <a:gd name="T69" fmla="*/ 33 h 97"/>
                  <a:gd name="T70" fmla="*/ 59 w 79"/>
                  <a:gd name="T71" fmla="*/ 38 h 97"/>
                  <a:gd name="T72" fmla="*/ 68 w 79"/>
                  <a:gd name="T73" fmla="*/ 44 h 97"/>
                  <a:gd name="T74" fmla="*/ 71 w 79"/>
                  <a:gd name="T75" fmla="*/ 38 h 97"/>
                  <a:gd name="T76" fmla="*/ 79 w 79"/>
                  <a:gd name="T77" fmla="*/ 30 h 97"/>
                  <a:gd name="T78" fmla="*/ 73 w 79"/>
                  <a:gd name="T79" fmla="*/ 21 h 97"/>
                  <a:gd name="T80" fmla="*/ 64 w 79"/>
                  <a:gd name="T81" fmla="*/ 24 h 97"/>
                  <a:gd name="T82" fmla="*/ 59 w 79"/>
                  <a:gd name="T83" fmla="*/ 21 h 97"/>
                  <a:gd name="T84" fmla="*/ 55 w 79"/>
                  <a:gd name="T85" fmla="*/ 21 h 97"/>
                  <a:gd name="T86" fmla="*/ 53 w 79"/>
                  <a:gd name="T87" fmla="*/ 18 h 97"/>
                  <a:gd name="T88" fmla="*/ 49 w 79"/>
                  <a:gd name="T89" fmla="*/ 18 h 97"/>
                  <a:gd name="T90" fmla="*/ 44 w 79"/>
                  <a:gd name="T91" fmla="*/ 21 h 97"/>
                  <a:gd name="T92" fmla="*/ 38 w 79"/>
                  <a:gd name="T93" fmla="*/ 10 h 97"/>
                  <a:gd name="T94" fmla="*/ 32 w 79"/>
                  <a:gd name="T95" fmla="*/ 6 h 97"/>
                  <a:gd name="T96" fmla="*/ 33 w 79"/>
                  <a:gd name="T97" fmla="*/ 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9" h="97">
                    <a:moveTo>
                      <a:pt x="33" y="3"/>
                    </a:moveTo>
                    <a:lnTo>
                      <a:pt x="30" y="0"/>
                    </a:lnTo>
                    <a:lnTo>
                      <a:pt x="23" y="9"/>
                    </a:lnTo>
                    <a:lnTo>
                      <a:pt x="17" y="12"/>
                    </a:lnTo>
                    <a:lnTo>
                      <a:pt x="15" y="23"/>
                    </a:lnTo>
                    <a:lnTo>
                      <a:pt x="11" y="23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5" y="36"/>
                    </a:lnTo>
                    <a:lnTo>
                      <a:pt x="8" y="45"/>
                    </a:lnTo>
                    <a:lnTo>
                      <a:pt x="12" y="44"/>
                    </a:lnTo>
                    <a:lnTo>
                      <a:pt x="12" y="53"/>
                    </a:lnTo>
                    <a:lnTo>
                      <a:pt x="20" y="58"/>
                    </a:lnTo>
                    <a:lnTo>
                      <a:pt x="23" y="54"/>
                    </a:lnTo>
                    <a:lnTo>
                      <a:pt x="29" y="54"/>
                    </a:lnTo>
                    <a:lnTo>
                      <a:pt x="29" y="59"/>
                    </a:lnTo>
                    <a:lnTo>
                      <a:pt x="33" y="61"/>
                    </a:lnTo>
                    <a:lnTo>
                      <a:pt x="30" y="73"/>
                    </a:lnTo>
                    <a:lnTo>
                      <a:pt x="26" y="74"/>
                    </a:lnTo>
                    <a:lnTo>
                      <a:pt x="21" y="80"/>
                    </a:lnTo>
                    <a:lnTo>
                      <a:pt x="23" y="88"/>
                    </a:lnTo>
                    <a:lnTo>
                      <a:pt x="21" y="91"/>
                    </a:lnTo>
                    <a:lnTo>
                      <a:pt x="24" y="94"/>
                    </a:lnTo>
                    <a:lnTo>
                      <a:pt x="33" y="97"/>
                    </a:lnTo>
                    <a:lnTo>
                      <a:pt x="41" y="86"/>
                    </a:lnTo>
                    <a:lnTo>
                      <a:pt x="50" y="82"/>
                    </a:lnTo>
                    <a:lnTo>
                      <a:pt x="52" y="73"/>
                    </a:lnTo>
                    <a:lnTo>
                      <a:pt x="53" y="73"/>
                    </a:lnTo>
                    <a:lnTo>
                      <a:pt x="52" y="68"/>
                    </a:lnTo>
                    <a:lnTo>
                      <a:pt x="52" y="62"/>
                    </a:lnTo>
                    <a:lnTo>
                      <a:pt x="50" y="54"/>
                    </a:lnTo>
                    <a:lnTo>
                      <a:pt x="44" y="53"/>
                    </a:lnTo>
                    <a:lnTo>
                      <a:pt x="49" y="33"/>
                    </a:lnTo>
                    <a:lnTo>
                      <a:pt x="59" y="38"/>
                    </a:lnTo>
                    <a:lnTo>
                      <a:pt x="68" y="44"/>
                    </a:lnTo>
                    <a:lnTo>
                      <a:pt x="71" y="38"/>
                    </a:lnTo>
                    <a:lnTo>
                      <a:pt x="79" y="30"/>
                    </a:lnTo>
                    <a:lnTo>
                      <a:pt x="73" y="21"/>
                    </a:lnTo>
                    <a:lnTo>
                      <a:pt x="64" y="24"/>
                    </a:lnTo>
                    <a:lnTo>
                      <a:pt x="59" y="21"/>
                    </a:lnTo>
                    <a:lnTo>
                      <a:pt x="55" y="21"/>
                    </a:lnTo>
                    <a:lnTo>
                      <a:pt x="53" y="18"/>
                    </a:lnTo>
                    <a:lnTo>
                      <a:pt x="49" y="18"/>
                    </a:lnTo>
                    <a:lnTo>
                      <a:pt x="44" y="21"/>
                    </a:lnTo>
                    <a:lnTo>
                      <a:pt x="38" y="10"/>
                    </a:lnTo>
                    <a:lnTo>
                      <a:pt x="32" y="6"/>
                    </a:lnTo>
                    <a:lnTo>
                      <a:pt x="33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4" name="Freeform 5748">
                <a:extLst>
                  <a:ext uri="{FF2B5EF4-FFF2-40B4-BE49-F238E27FC236}">
                    <a16:creationId xmlns:a16="http://schemas.microsoft.com/office/drawing/2014/main" id="{098E62DD-DAEB-AA56-0EA8-FC34B6752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798"/>
                <a:ext cx="40" cy="49"/>
              </a:xfrm>
              <a:custGeom>
                <a:avLst/>
                <a:gdLst>
                  <a:gd name="T0" fmla="*/ 33 w 79"/>
                  <a:gd name="T1" fmla="*/ 3 h 97"/>
                  <a:gd name="T2" fmla="*/ 32 w 79"/>
                  <a:gd name="T3" fmla="*/ 6 h 97"/>
                  <a:gd name="T4" fmla="*/ 38 w 79"/>
                  <a:gd name="T5" fmla="*/ 10 h 97"/>
                  <a:gd name="T6" fmla="*/ 44 w 79"/>
                  <a:gd name="T7" fmla="*/ 21 h 97"/>
                  <a:gd name="T8" fmla="*/ 49 w 79"/>
                  <a:gd name="T9" fmla="*/ 18 h 97"/>
                  <a:gd name="T10" fmla="*/ 53 w 79"/>
                  <a:gd name="T11" fmla="*/ 18 h 97"/>
                  <a:gd name="T12" fmla="*/ 55 w 79"/>
                  <a:gd name="T13" fmla="*/ 21 h 97"/>
                  <a:gd name="T14" fmla="*/ 59 w 79"/>
                  <a:gd name="T15" fmla="*/ 21 h 97"/>
                  <a:gd name="T16" fmla="*/ 64 w 79"/>
                  <a:gd name="T17" fmla="*/ 24 h 97"/>
                  <a:gd name="T18" fmla="*/ 73 w 79"/>
                  <a:gd name="T19" fmla="*/ 21 h 97"/>
                  <a:gd name="T20" fmla="*/ 79 w 79"/>
                  <a:gd name="T21" fmla="*/ 30 h 97"/>
                  <a:gd name="T22" fmla="*/ 71 w 79"/>
                  <a:gd name="T23" fmla="*/ 38 h 97"/>
                  <a:gd name="T24" fmla="*/ 68 w 79"/>
                  <a:gd name="T25" fmla="*/ 44 h 97"/>
                  <a:gd name="T26" fmla="*/ 59 w 79"/>
                  <a:gd name="T27" fmla="*/ 38 h 97"/>
                  <a:gd name="T28" fmla="*/ 49 w 79"/>
                  <a:gd name="T29" fmla="*/ 33 h 97"/>
                  <a:gd name="T30" fmla="*/ 44 w 79"/>
                  <a:gd name="T31" fmla="*/ 53 h 97"/>
                  <a:gd name="T32" fmla="*/ 50 w 79"/>
                  <a:gd name="T33" fmla="*/ 54 h 97"/>
                  <a:gd name="T34" fmla="*/ 52 w 79"/>
                  <a:gd name="T35" fmla="*/ 62 h 97"/>
                  <a:gd name="T36" fmla="*/ 52 w 79"/>
                  <a:gd name="T37" fmla="*/ 68 h 97"/>
                  <a:gd name="T38" fmla="*/ 53 w 79"/>
                  <a:gd name="T39" fmla="*/ 73 h 97"/>
                  <a:gd name="T40" fmla="*/ 52 w 79"/>
                  <a:gd name="T41" fmla="*/ 73 h 97"/>
                  <a:gd name="T42" fmla="*/ 50 w 79"/>
                  <a:gd name="T43" fmla="*/ 82 h 97"/>
                  <a:gd name="T44" fmla="*/ 41 w 79"/>
                  <a:gd name="T45" fmla="*/ 86 h 97"/>
                  <a:gd name="T46" fmla="*/ 33 w 79"/>
                  <a:gd name="T47" fmla="*/ 97 h 97"/>
                  <a:gd name="T48" fmla="*/ 24 w 79"/>
                  <a:gd name="T49" fmla="*/ 94 h 97"/>
                  <a:gd name="T50" fmla="*/ 21 w 79"/>
                  <a:gd name="T51" fmla="*/ 91 h 97"/>
                  <a:gd name="T52" fmla="*/ 23 w 79"/>
                  <a:gd name="T53" fmla="*/ 88 h 97"/>
                  <a:gd name="T54" fmla="*/ 21 w 79"/>
                  <a:gd name="T55" fmla="*/ 80 h 97"/>
                  <a:gd name="T56" fmla="*/ 26 w 79"/>
                  <a:gd name="T57" fmla="*/ 74 h 97"/>
                  <a:gd name="T58" fmla="*/ 30 w 79"/>
                  <a:gd name="T59" fmla="*/ 73 h 97"/>
                  <a:gd name="T60" fmla="*/ 33 w 79"/>
                  <a:gd name="T61" fmla="*/ 61 h 97"/>
                  <a:gd name="T62" fmla="*/ 29 w 79"/>
                  <a:gd name="T63" fmla="*/ 59 h 97"/>
                  <a:gd name="T64" fmla="*/ 29 w 79"/>
                  <a:gd name="T65" fmla="*/ 54 h 97"/>
                  <a:gd name="T66" fmla="*/ 23 w 79"/>
                  <a:gd name="T67" fmla="*/ 54 h 97"/>
                  <a:gd name="T68" fmla="*/ 20 w 79"/>
                  <a:gd name="T69" fmla="*/ 58 h 97"/>
                  <a:gd name="T70" fmla="*/ 12 w 79"/>
                  <a:gd name="T71" fmla="*/ 53 h 97"/>
                  <a:gd name="T72" fmla="*/ 12 w 79"/>
                  <a:gd name="T73" fmla="*/ 44 h 97"/>
                  <a:gd name="T74" fmla="*/ 8 w 79"/>
                  <a:gd name="T75" fmla="*/ 45 h 97"/>
                  <a:gd name="T76" fmla="*/ 5 w 79"/>
                  <a:gd name="T77" fmla="*/ 36 h 97"/>
                  <a:gd name="T78" fmla="*/ 0 w 79"/>
                  <a:gd name="T79" fmla="*/ 30 h 97"/>
                  <a:gd name="T80" fmla="*/ 0 w 79"/>
                  <a:gd name="T81" fmla="*/ 24 h 97"/>
                  <a:gd name="T82" fmla="*/ 5 w 79"/>
                  <a:gd name="T83" fmla="*/ 27 h 97"/>
                  <a:gd name="T84" fmla="*/ 5 w 79"/>
                  <a:gd name="T85" fmla="*/ 27 h 97"/>
                  <a:gd name="T86" fmla="*/ 11 w 79"/>
                  <a:gd name="T87" fmla="*/ 23 h 97"/>
                  <a:gd name="T88" fmla="*/ 15 w 79"/>
                  <a:gd name="T89" fmla="*/ 23 h 97"/>
                  <a:gd name="T90" fmla="*/ 17 w 79"/>
                  <a:gd name="T91" fmla="*/ 12 h 97"/>
                  <a:gd name="T92" fmla="*/ 23 w 79"/>
                  <a:gd name="T93" fmla="*/ 9 h 97"/>
                  <a:gd name="T94" fmla="*/ 30 w 79"/>
                  <a:gd name="T95" fmla="*/ 0 h 97"/>
                  <a:gd name="T96" fmla="*/ 33 w 79"/>
                  <a:gd name="T97" fmla="*/ 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9" h="97">
                    <a:moveTo>
                      <a:pt x="33" y="3"/>
                    </a:moveTo>
                    <a:lnTo>
                      <a:pt x="32" y="6"/>
                    </a:lnTo>
                    <a:lnTo>
                      <a:pt x="38" y="10"/>
                    </a:lnTo>
                    <a:lnTo>
                      <a:pt x="44" y="21"/>
                    </a:lnTo>
                    <a:lnTo>
                      <a:pt x="49" y="18"/>
                    </a:lnTo>
                    <a:lnTo>
                      <a:pt x="53" y="18"/>
                    </a:lnTo>
                    <a:lnTo>
                      <a:pt x="55" y="21"/>
                    </a:lnTo>
                    <a:lnTo>
                      <a:pt x="59" y="21"/>
                    </a:lnTo>
                    <a:lnTo>
                      <a:pt x="64" y="24"/>
                    </a:lnTo>
                    <a:lnTo>
                      <a:pt x="73" y="21"/>
                    </a:lnTo>
                    <a:lnTo>
                      <a:pt x="79" y="30"/>
                    </a:lnTo>
                    <a:lnTo>
                      <a:pt x="71" y="38"/>
                    </a:lnTo>
                    <a:lnTo>
                      <a:pt x="68" y="44"/>
                    </a:lnTo>
                    <a:lnTo>
                      <a:pt x="59" y="38"/>
                    </a:lnTo>
                    <a:lnTo>
                      <a:pt x="49" y="33"/>
                    </a:lnTo>
                    <a:lnTo>
                      <a:pt x="44" y="53"/>
                    </a:lnTo>
                    <a:lnTo>
                      <a:pt x="50" y="54"/>
                    </a:lnTo>
                    <a:lnTo>
                      <a:pt x="52" y="62"/>
                    </a:lnTo>
                    <a:lnTo>
                      <a:pt x="52" y="68"/>
                    </a:lnTo>
                    <a:lnTo>
                      <a:pt x="53" y="73"/>
                    </a:lnTo>
                    <a:lnTo>
                      <a:pt x="52" y="73"/>
                    </a:lnTo>
                    <a:lnTo>
                      <a:pt x="50" y="82"/>
                    </a:lnTo>
                    <a:lnTo>
                      <a:pt x="41" y="86"/>
                    </a:lnTo>
                    <a:lnTo>
                      <a:pt x="33" y="97"/>
                    </a:lnTo>
                    <a:lnTo>
                      <a:pt x="24" y="94"/>
                    </a:lnTo>
                    <a:lnTo>
                      <a:pt x="21" y="91"/>
                    </a:lnTo>
                    <a:lnTo>
                      <a:pt x="23" y="88"/>
                    </a:lnTo>
                    <a:lnTo>
                      <a:pt x="21" y="80"/>
                    </a:lnTo>
                    <a:lnTo>
                      <a:pt x="26" y="74"/>
                    </a:lnTo>
                    <a:lnTo>
                      <a:pt x="30" y="73"/>
                    </a:lnTo>
                    <a:lnTo>
                      <a:pt x="33" y="61"/>
                    </a:lnTo>
                    <a:lnTo>
                      <a:pt x="29" y="59"/>
                    </a:lnTo>
                    <a:lnTo>
                      <a:pt x="29" y="54"/>
                    </a:lnTo>
                    <a:lnTo>
                      <a:pt x="23" y="54"/>
                    </a:lnTo>
                    <a:lnTo>
                      <a:pt x="20" y="58"/>
                    </a:lnTo>
                    <a:lnTo>
                      <a:pt x="12" y="53"/>
                    </a:lnTo>
                    <a:lnTo>
                      <a:pt x="12" y="44"/>
                    </a:lnTo>
                    <a:lnTo>
                      <a:pt x="8" y="45"/>
                    </a:lnTo>
                    <a:lnTo>
                      <a:pt x="5" y="36"/>
                    </a:lnTo>
                    <a:lnTo>
                      <a:pt x="0" y="30"/>
                    </a:lnTo>
                    <a:lnTo>
                      <a:pt x="0" y="24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11" y="23"/>
                    </a:lnTo>
                    <a:lnTo>
                      <a:pt x="15" y="23"/>
                    </a:lnTo>
                    <a:lnTo>
                      <a:pt x="17" y="12"/>
                    </a:lnTo>
                    <a:lnTo>
                      <a:pt x="23" y="9"/>
                    </a:lnTo>
                    <a:lnTo>
                      <a:pt x="30" y="0"/>
                    </a:lnTo>
                    <a:lnTo>
                      <a:pt x="3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5" name="Freeform 5749">
                <a:extLst>
                  <a:ext uri="{FF2B5EF4-FFF2-40B4-BE49-F238E27FC236}">
                    <a16:creationId xmlns:a16="http://schemas.microsoft.com/office/drawing/2014/main" id="{7D3E64F7-D817-6B02-BB89-94F191B4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798"/>
                <a:ext cx="40" cy="49"/>
              </a:xfrm>
              <a:custGeom>
                <a:avLst/>
                <a:gdLst>
                  <a:gd name="T0" fmla="*/ 33 w 79"/>
                  <a:gd name="T1" fmla="*/ 3 h 97"/>
                  <a:gd name="T2" fmla="*/ 32 w 79"/>
                  <a:gd name="T3" fmla="*/ 6 h 97"/>
                  <a:gd name="T4" fmla="*/ 38 w 79"/>
                  <a:gd name="T5" fmla="*/ 10 h 97"/>
                  <a:gd name="T6" fmla="*/ 44 w 79"/>
                  <a:gd name="T7" fmla="*/ 21 h 97"/>
                  <a:gd name="T8" fmla="*/ 49 w 79"/>
                  <a:gd name="T9" fmla="*/ 18 h 97"/>
                  <a:gd name="T10" fmla="*/ 53 w 79"/>
                  <a:gd name="T11" fmla="*/ 18 h 97"/>
                  <a:gd name="T12" fmla="*/ 55 w 79"/>
                  <a:gd name="T13" fmla="*/ 21 h 97"/>
                  <a:gd name="T14" fmla="*/ 59 w 79"/>
                  <a:gd name="T15" fmla="*/ 21 h 97"/>
                  <a:gd name="T16" fmla="*/ 64 w 79"/>
                  <a:gd name="T17" fmla="*/ 24 h 97"/>
                  <a:gd name="T18" fmla="*/ 73 w 79"/>
                  <a:gd name="T19" fmla="*/ 21 h 97"/>
                  <a:gd name="T20" fmla="*/ 79 w 79"/>
                  <a:gd name="T21" fmla="*/ 30 h 97"/>
                  <a:gd name="T22" fmla="*/ 71 w 79"/>
                  <a:gd name="T23" fmla="*/ 38 h 97"/>
                  <a:gd name="T24" fmla="*/ 68 w 79"/>
                  <a:gd name="T25" fmla="*/ 44 h 97"/>
                  <a:gd name="T26" fmla="*/ 59 w 79"/>
                  <a:gd name="T27" fmla="*/ 38 h 97"/>
                  <a:gd name="T28" fmla="*/ 49 w 79"/>
                  <a:gd name="T29" fmla="*/ 33 h 97"/>
                  <a:gd name="T30" fmla="*/ 44 w 79"/>
                  <a:gd name="T31" fmla="*/ 53 h 97"/>
                  <a:gd name="T32" fmla="*/ 50 w 79"/>
                  <a:gd name="T33" fmla="*/ 54 h 97"/>
                  <a:gd name="T34" fmla="*/ 52 w 79"/>
                  <a:gd name="T35" fmla="*/ 62 h 97"/>
                  <a:gd name="T36" fmla="*/ 52 w 79"/>
                  <a:gd name="T37" fmla="*/ 68 h 97"/>
                  <a:gd name="T38" fmla="*/ 53 w 79"/>
                  <a:gd name="T39" fmla="*/ 73 h 97"/>
                  <a:gd name="T40" fmla="*/ 52 w 79"/>
                  <a:gd name="T41" fmla="*/ 73 h 97"/>
                  <a:gd name="T42" fmla="*/ 50 w 79"/>
                  <a:gd name="T43" fmla="*/ 82 h 97"/>
                  <a:gd name="T44" fmla="*/ 41 w 79"/>
                  <a:gd name="T45" fmla="*/ 86 h 97"/>
                  <a:gd name="T46" fmla="*/ 33 w 79"/>
                  <a:gd name="T47" fmla="*/ 97 h 97"/>
                  <a:gd name="T48" fmla="*/ 24 w 79"/>
                  <a:gd name="T49" fmla="*/ 94 h 97"/>
                  <a:gd name="T50" fmla="*/ 21 w 79"/>
                  <a:gd name="T51" fmla="*/ 91 h 97"/>
                  <a:gd name="T52" fmla="*/ 23 w 79"/>
                  <a:gd name="T53" fmla="*/ 88 h 97"/>
                  <a:gd name="T54" fmla="*/ 21 w 79"/>
                  <a:gd name="T55" fmla="*/ 80 h 97"/>
                  <a:gd name="T56" fmla="*/ 26 w 79"/>
                  <a:gd name="T57" fmla="*/ 74 h 97"/>
                  <a:gd name="T58" fmla="*/ 30 w 79"/>
                  <a:gd name="T59" fmla="*/ 73 h 97"/>
                  <a:gd name="T60" fmla="*/ 33 w 79"/>
                  <a:gd name="T61" fmla="*/ 61 h 97"/>
                  <a:gd name="T62" fmla="*/ 29 w 79"/>
                  <a:gd name="T63" fmla="*/ 59 h 97"/>
                  <a:gd name="T64" fmla="*/ 29 w 79"/>
                  <a:gd name="T65" fmla="*/ 54 h 97"/>
                  <a:gd name="T66" fmla="*/ 23 w 79"/>
                  <a:gd name="T67" fmla="*/ 54 h 97"/>
                  <a:gd name="T68" fmla="*/ 20 w 79"/>
                  <a:gd name="T69" fmla="*/ 58 h 97"/>
                  <a:gd name="T70" fmla="*/ 12 w 79"/>
                  <a:gd name="T71" fmla="*/ 53 h 97"/>
                  <a:gd name="T72" fmla="*/ 12 w 79"/>
                  <a:gd name="T73" fmla="*/ 44 h 97"/>
                  <a:gd name="T74" fmla="*/ 8 w 79"/>
                  <a:gd name="T75" fmla="*/ 45 h 97"/>
                  <a:gd name="T76" fmla="*/ 5 w 79"/>
                  <a:gd name="T77" fmla="*/ 36 h 97"/>
                  <a:gd name="T78" fmla="*/ 0 w 79"/>
                  <a:gd name="T79" fmla="*/ 30 h 97"/>
                  <a:gd name="T80" fmla="*/ 0 w 79"/>
                  <a:gd name="T81" fmla="*/ 24 h 97"/>
                  <a:gd name="T82" fmla="*/ 5 w 79"/>
                  <a:gd name="T83" fmla="*/ 27 h 97"/>
                  <a:gd name="T84" fmla="*/ 5 w 79"/>
                  <a:gd name="T85" fmla="*/ 27 h 97"/>
                  <a:gd name="T86" fmla="*/ 11 w 79"/>
                  <a:gd name="T87" fmla="*/ 23 h 97"/>
                  <a:gd name="T88" fmla="*/ 15 w 79"/>
                  <a:gd name="T89" fmla="*/ 23 h 97"/>
                  <a:gd name="T90" fmla="*/ 17 w 79"/>
                  <a:gd name="T91" fmla="*/ 12 h 97"/>
                  <a:gd name="T92" fmla="*/ 23 w 79"/>
                  <a:gd name="T93" fmla="*/ 9 h 97"/>
                  <a:gd name="T94" fmla="*/ 30 w 79"/>
                  <a:gd name="T95" fmla="*/ 0 h 97"/>
                  <a:gd name="T96" fmla="*/ 33 w 79"/>
                  <a:gd name="T97" fmla="*/ 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9" h="97">
                    <a:moveTo>
                      <a:pt x="33" y="3"/>
                    </a:moveTo>
                    <a:lnTo>
                      <a:pt x="32" y="6"/>
                    </a:lnTo>
                    <a:lnTo>
                      <a:pt x="38" y="10"/>
                    </a:lnTo>
                    <a:lnTo>
                      <a:pt x="44" y="21"/>
                    </a:lnTo>
                    <a:lnTo>
                      <a:pt x="49" y="18"/>
                    </a:lnTo>
                    <a:lnTo>
                      <a:pt x="53" y="18"/>
                    </a:lnTo>
                    <a:lnTo>
                      <a:pt x="55" y="21"/>
                    </a:lnTo>
                    <a:lnTo>
                      <a:pt x="59" y="21"/>
                    </a:lnTo>
                    <a:lnTo>
                      <a:pt x="64" y="24"/>
                    </a:lnTo>
                    <a:lnTo>
                      <a:pt x="73" y="21"/>
                    </a:lnTo>
                    <a:lnTo>
                      <a:pt x="79" y="30"/>
                    </a:lnTo>
                    <a:lnTo>
                      <a:pt x="71" y="38"/>
                    </a:lnTo>
                    <a:lnTo>
                      <a:pt x="68" y="44"/>
                    </a:lnTo>
                    <a:lnTo>
                      <a:pt x="59" y="38"/>
                    </a:lnTo>
                    <a:lnTo>
                      <a:pt x="49" y="33"/>
                    </a:lnTo>
                    <a:lnTo>
                      <a:pt x="44" y="53"/>
                    </a:lnTo>
                    <a:lnTo>
                      <a:pt x="50" y="54"/>
                    </a:lnTo>
                    <a:lnTo>
                      <a:pt x="52" y="62"/>
                    </a:lnTo>
                    <a:lnTo>
                      <a:pt x="52" y="68"/>
                    </a:lnTo>
                    <a:lnTo>
                      <a:pt x="53" y="73"/>
                    </a:lnTo>
                    <a:lnTo>
                      <a:pt x="52" y="73"/>
                    </a:lnTo>
                    <a:lnTo>
                      <a:pt x="50" y="82"/>
                    </a:lnTo>
                    <a:lnTo>
                      <a:pt x="41" y="86"/>
                    </a:lnTo>
                    <a:lnTo>
                      <a:pt x="33" y="97"/>
                    </a:lnTo>
                    <a:lnTo>
                      <a:pt x="24" y="94"/>
                    </a:lnTo>
                    <a:lnTo>
                      <a:pt x="21" y="91"/>
                    </a:lnTo>
                    <a:lnTo>
                      <a:pt x="23" y="88"/>
                    </a:lnTo>
                    <a:lnTo>
                      <a:pt x="21" y="80"/>
                    </a:lnTo>
                    <a:lnTo>
                      <a:pt x="26" y="74"/>
                    </a:lnTo>
                    <a:lnTo>
                      <a:pt x="30" y="73"/>
                    </a:lnTo>
                    <a:lnTo>
                      <a:pt x="33" y="61"/>
                    </a:lnTo>
                    <a:lnTo>
                      <a:pt x="29" y="59"/>
                    </a:lnTo>
                    <a:lnTo>
                      <a:pt x="29" y="54"/>
                    </a:lnTo>
                    <a:lnTo>
                      <a:pt x="23" y="54"/>
                    </a:lnTo>
                    <a:lnTo>
                      <a:pt x="20" y="58"/>
                    </a:lnTo>
                    <a:lnTo>
                      <a:pt x="12" y="53"/>
                    </a:lnTo>
                    <a:lnTo>
                      <a:pt x="12" y="44"/>
                    </a:lnTo>
                    <a:lnTo>
                      <a:pt x="8" y="45"/>
                    </a:lnTo>
                    <a:lnTo>
                      <a:pt x="5" y="36"/>
                    </a:lnTo>
                    <a:lnTo>
                      <a:pt x="0" y="30"/>
                    </a:lnTo>
                    <a:lnTo>
                      <a:pt x="0" y="24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11" y="23"/>
                    </a:lnTo>
                    <a:lnTo>
                      <a:pt x="15" y="23"/>
                    </a:lnTo>
                    <a:lnTo>
                      <a:pt x="17" y="12"/>
                    </a:lnTo>
                    <a:lnTo>
                      <a:pt x="23" y="9"/>
                    </a:lnTo>
                    <a:lnTo>
                      <a:pt x="30" y="0"/>
                    </a:lnTo>
                    <a:lnTo>
                      <a:pt x="33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6" name="Freeform 5750">
                <a:extLst>
                  <a:ext uri="{FF2B5EF4-FFF2-40B4-BE49-F238E27FC236}">
                    <a16:creationId xmlns:a16="http://schemas.microsoft.com/office/drawing/2014/main" id="{DD96B608-7C41-5C87-8CF0-7733EE00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901"/>
                <a:ext cx="63" cy="52"/>
              </a:xfrm>
              <a:custGeom>
                <a:avLst/>
                <a:gdLst>
                  <a:gd name="T0" fmla="*/ 4 w 126"/>
                  <a:gd name="T1" fmla="*/ 37 h 104"/>
                  <a:gd name="T2" fmla="*/ 3 w 126"/>
                  <a:gd name="T3" fmla="*/ 49 h 104"/>
                  <a:gd name="T4" fmla="*/ 19 w 126"/>
                  <a:gd name="T5" fmla="*/ 52 h 104"/>
                  <a:gd name="T6" fmla="*/ 24 w 126"/>
                  <a:gd name="T7" fmla="*/ 60 h 104"/>
                  <a:gd name="T8" fmla="*/ 24 w 126"/>
                  <a:gd name="T9" fmla="*/ 70 h 104"/>
                  <a:gd name="T10" fmla="*/ 19 w 126"/>
                  <a:gd name="T11" fmla="*/ 78 h 104"/>
                  <a:gd name="T12" fmla="*/ 33 w 126"/>
                  <a:gd name="T13" fmla="*/ 86 h 104"/>
                  <a:gd name="T14" fmla="*/ 48 w 126"/>
                  <a:gd name="T15" fmla="*/ 84 h 104"/>
                  <a:gd name="T16" fmla="*/ 50 w 126"/>
                  <a:gd name="T17" fmla="*/ 101 h 104"/>
                  <a:gd name="T18" fmla="*/ 59 w 126"/>
                  <a:gd name="T19" fmla="*/ 99 h 104"/>
                  <a:gd name="T20" fmla="*/ 68 w 126"/>
                  <a:gd name="T21" fmla="*/ 96 h 104"/>
                  <a:gd name="T22" fmla="*/ 77 w 126"/>
                  <a:gd name="T23" fmla="*/ 76 h 104"/>
                  <a:gd name="T24" fmla="*/ 88 w 126"/>
                  <a:gd name="T25" fmla="*/ 78 h 104"/>
                  <a:gd name="T26" fmla="*/ 97 w 126"/>
                  <a:gd name="T27" fmla="*/ 79 h 104"/>
                  <a:gd name="T28" fmla="*/ 103 w 126"/>
                  <a:gd name="T29" fmla="*/ 72 h 104"/>
                  <a:gd name="T30" fmla="*/ 110 w 126"/>
                  <a:gd name="T31" fmla="*/ 57 h 104"/>
                  <a:gd name="T32" fmla="*/ 109 w 126"/>
                  <a:gd name="T33" fmla="*/ 54 h 104"/>
                  <a:gd name="T34" fmla="*/ 110 w 126"/>
                  <a:gd name="T35" fmla="*/ 46 h 104"/>
                  <a:gd name="T36" fmla="*/ 107 w 126"/>
                  <a:gd name="T37" fmla="*/ 37 h 104"/>
                  <a:gd name="T38" fmla="*/ 124 w 126"/>
                  <a:gd name="T39" fmla="*/ 38 h 104"/>
                  <a:gd name="T40" fmla="*/ 121 w 126"/>
                  <a:gd name="T41" fmla="*/ 32 h 104"/>
                  <a:gd name="T42" fmla="*/ 118 w 126"/>
                  <a:gd name="T43" fmla="*/ 26 h 104"/>
                  <a:gd name="T44" fmla="*/ 109 w 126"/>
                  <a:gd name="T45" fmla="*/ 23 h 104"/>
                  <a:gd name="T46" fmla="*/ 100 w 126"/>
                  <a:gd name="T47" fmla="*/ 26 h 104"/>
                  <a:gd name="T48" fmla="*/ 89 w 126"/>
                  <a:gd name="T49" fmla="*/ 23 h 104"/>
                  <a:gd name="T50" fmla="*/ 80 w 126"/>
                  <a:gd name="T51" fmla="*/ 13 h 104"/>
                  <a:gd name="T52" fmla="*/ 68 w 126"/>
                  <a:gd name="T53" fmla="*/ 20 h 104"/>
                  <a:gd name="T54" fmla="*/ 60 w 126"/>
                  <a:gd name="T55" fmla="*/ 19 h 104"/>
                  <a:gd name="T56" fmla="*/ 50 w 126"/>
                  <a:gd name="T57" fmla="*/ 29 h 104"/>
                  <a:gd name="T58" fmla="*/ 38 w 126"/>
                  <a:gd name="T59" fmla="*/ 23 h 104"/>
                  <a:gd name="T60" fmla="*/ 21 w 126"/>
                  <a:gd name="T61" fmla="*/ 29 h 104"/>
                  <a:gd name="T62" fmla="*/ 29 w 126"/>
                  <a:gd name="T63" fmla="*/ 20 h 104"/>
                  <a:gd name="T64" fmla="*/ 24 w 126"/>
                  <a:gd name="T65" fmla="*/ 10 h 104"/>
                  <a:gd name="T66" fmla="*/ 18 w 126"/>
                  <a:gd name="T67" fmla="*/ 2 h 104"/>
                  <a:gd name="T68" fmla="*/ 7 w 126"/>
                  <a:gd name="T69" fmla="*/ 0 h 104"/>
                  <a:gd name="T70" fmla="*/ 1 w 126"/>
                  <a:gd name="T71" fmla="*/ 4 h 104"/>
                  <a:gd name="T72" fmla="*/ 0 w 126"/>
                  <a:gd name="T73" fmla="*/ 16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6" h="104">
                    <a:moveTo>
                      <a:pt x="1" y="34"/>
                    </a:moveTo>
                    <a:lnTo>
                      <a:pt x="4" y="37"/>
                    </a:lnTo>
                    <a:lnTo>
                      <a:pt x="6" y="40"/>
                    </a:lnTo>
                    <a:lnTo>
                      <a:pt x="3" y="49"/>
                    </a:lnTo>
                    <a:lnTo>
                      <a:pt x="10" y="48"/>
                    </a:lnTo>
                    <a:lnTo>
                      <a:pt x="19" y="52"/>
                    </a:lnTo>
                    <a:lnTo>
                      <a:pt x="22" y="52"/>
                    </a:lnTo>
                    <a:lnTo>
                      <a:pt x="24" y="60"/>
                    </a:lnTo>
                    <a:lnTo>
                      <a:pt x="21" y="69"/>
                    </a:lnTo>
                    <a:lnTo>
                      <a:pt x="24" y="70"/>
                    </a:lnTo>
                    <a:lnTo>
                      <a:pt x="21" y="76"/>
                    </a:lnTo>
                    <a:lnTo>
                      <a:pt x="19" y="78"/>
                    </a:lnTo>
                    <a:lnTo>
                      <a:pt x="27" y="83"/>
                    </a:lnTo>
                    <a:lnTo>
                      <a:pt x="33" y="86"/>
                    </a:lnTo>
                    <a:lnTo>
                      <a:pt x="41" y="84"/>
                    </a:lnTo>
                    <a:lnTo>
                      <a:pt x="48" y="84"/>
                    </a:lnTo>
                    <a:lnTo>
                      <a:pt x="54" y="92"/>
                    </a:lnTo>
                    <a:lnTo>
                      <a:pt x="50" y="101"/>
                    </a:lnTo>
                    <a:lnTo>
                      <a:pt x="59" y="104"/>
                    </a:lnTo>
                    <a:lnTo>
                      <a:pt x="59" y="99"/>
                    </a:lnTo>
                    <a:lnTo>
                      <a:pt x="68" y="101"/>
                    </a:lnTo>
                    <a:lnTo>
                      <a:pt x="68" y="96"/>
                    </a:lnTo>
                    <a:lnTo>
                      <a:pt x="73" y="83"/>
                    </a:lnTo>
                    <a:lnTo>
                      <a:pt x="77" y="76"/>
                    </a:lnTo>
                    <a:lnTo>
                      <a:pt x="82" y="78"/>
                    </a:lnTo>
                    <a:lnTo>
                      <a:pt x="88" y="78"/>
                    </a:lnTo>
                    <a:lnTo>
                      <a:pt x="89" y="76"/>
                    </a:lnTo>
                    <a:lnTo>
                      <a:pt x="97" y="79"/>
                    </a:lnTo>
                    <a:lnTo>
                      <a:pt x="100" y="73"/>
                    </a:lnTo>
                    <a:lnTo>
                      <a:pt x="103" y="72"/>
                    </a:lnTo>
                    <a:lnTo>
                      <a:pt x="106" y="66"/>
                    </a:lnTo>
                    <a:lnTo>
                      <a:pt x="110" y="57"/>
                    </a:lnTo>
                    <a:lnTo>
                      <a:pt x="109" y="54"/>
                    </a:lnTo>
                    <a:lnTo>
                      <a:pt x="109" y="54"/>
                    </a:lnTo>
                    <a:lnTo>
                      <a:pt x="109" y="52"/>
                    </a:lnTo>
                    <a:lnTo>
                      <a:pt x="110" y="46"/>
                    </a:lnTo>
                    <a:lnTo>
                      <a:pt x="104" y="40"/>
                    </a:lnTo>
                    <a:lnTo>
                      <a:pt x="107" y="37"/>
                    </a:lnTo>
                    <a:lnTo>
                      <a:pt x="114" y="37"/>
                    </a:lnTo>
                    <a:lnTo>
                      <a:pt x="124" y="38"/>
                    </a:lnTo>
                    <a:lnTo>
                      <a:pt x="126" y="34"/>
                    </a:lnTo>
                    <a:lnTo>
                      <a:pt x="121" y="32"/>
                    </a:lnTo>
                    <a:lnTo>
                      <a:pt x="121" y="26"/>
                    </a:lnTo>
                    <a:lnTo>
                      <a:pt x="118" y="26"/>
                    </a:lnTo>
                    <a:lnTo>
                      <a:pt x="114" y="23"/>
                    </a:lnTo>
                    <a:lnTo>
                      <a:pt x="109" y="23"/>
                    </a:lnTo>
                    <a:lnTo>
                      <a:pt x="106" y="23"/>
                    </a:lnTo>
                    <a:lnTo>
                      <a:pt x="100" y="26"/>
                    </a:lnTo>
                    <a:lnTo>
                      <a:pt x="94" y="26"/>
                    </a:lnTo>
                    <a:lnTo>
                      <a:pt x="89" y="23"/>
                    </a:lnTo>
                    <a:lnTo>
                      <a:pt x="86" y="17"/>
                    </a:lnTo>
                    <a:lnTo>
                      <a:pt x="80" y="13"/>
                    </a:lnTo>
                    <a:lnTo>
                      <a:pt x="74" y="19"/>
                    </a:lnTo>
                    <a:lnTo>
                      <a:pt x="68" y="20"/>
                    </a:lnTo>
                    <a:lnTo>
                      <a:pt x="66" y="23"/>
                    </a:lnTo>
                    <a:lnTo>
                      <a:pt x="60" y="19"/>
                    </a:lnTo>
                    <a:lnTo>
                      <a:pt x="51" y="26"/>
                    </a:lnTo>
                    <a:lnTo>
                      <a:pt x="50" y="29"/>
                    </a:lnTo>
                    <a:lnTo>
                      <a:pt x="41" y="25"/>
                    </a:lnTo>
                    <a:lnTo>
                      <a:pt x="38" y="23"/>
                    </a:lnTo>
                    <a:lnTo>
                      <a:pt x="30" y="31"/>
                    </a:lnTo>
                    <a:lnTo>
                      <a:pt x="21" y="29"/>
                    </a:lnTo>
                    <a:lnTo>
                      <a:pt x="24" y="23"/>
                    </a:lnTo>
                    <a:lnTo>
                      <a:pt x="29" y="20"/>
                    </a:lnTo>
                    <a:lnTo>
                      <a:pt x="32" y="16"/>
                    </a:lnTo>
                    <a:lnTo>
                      <a:pt x="24" y="10"/>
                    </a:lnTo>
                    <a:lnTo>
                      <a:pt x="21" y="4"/>
                    </a:lnTo>
                    <a:lnTo>
                      <a:pt x="18" y="2"/>
                    </a:lnTo>
                    <a:lnTo>
                      <a:pt x="13" y="4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3" y="13"/>
                    </a:lnTo>
                    <a:lnTo>
                      <a:pt x="0" y="16"/>
                    </a:lnTo>
                    <a:lnTo>
                      <a:pt x="1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7" name="Freeform 5751">
                <a:extLst>
                  <a:ext uri="{FF2B5EF4-FFF2-40B4-BE49-F238E27FC236}">
                    <a16:creationId xmlns:a16="http://schemas.microsoft.com/office/drawing/2014/main" id="{BF443AB5-5D80-D253-88F5-8630B4366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901"/>
                <a:ext cx="63" cy="52"/>
              </a:xfrm>
              <a:custGeom>
                <a:avLst/>
                <a:gdLst>
                  <a:gd name="T0" fmla="*/ 0 w 126"/>
                  <a:gd name="T1" fmla="*/ 16 h 104"/>
                  <a:gd name="T2" fmla="*/ 1 w 126"/>
                  <a:gd name="T3" fmla="*/ 4 h 104"/>
                  <a:gd name="T4" fmla="*/ 7 w 126"/>
                  <a:gd name="T5" fmla="*/ 0 h 104"/>
                  <a:gd name="T6" fmla="*/ 18 w 126"/>
                  <a:gd name="T7" fmla="*/ 2 h 104"/>
                  <a:gd name="T8" fmla="*/ 24 w 126"/>
                  <a:gd name="T9" fmla="*/ 10 h 104"/>
                  <a:gd name="T10" fmla="*/ 29 w 126"/>
                  <a:gd name="T11" fmla="*/ 20 h 104"/>
                  <a:gd name="T12" fmla="*/ 21 w 126"/>
                  <a:gd name="T13" fmla="*/ 29 h 104"/>
                  <a:gd name="T14" fmla="*/ 38 w 126"/>
                  <a:gd name="T15" fmla="*/ 23 h 104"/>
                  <a:gd name="T16" fmla="*/ 50 w 126"/>
                  <a:gd name="T17" fmla="*/ 29 h 104"/>
                  <a:gd name="T18" fmla="*/ 60 w 126"/>
                  <a:gd name="T19" fmla="*/ 19 h 104"/>
                  <a:gd name="T20" fmla="*/ 68 w 126"/>
                  <a:gd name="T21" fmla="*/ 20 h 104"/>
                  <a:gd name="T22" fmla="*/ 80 w 126"/>
                  <a:gd name="T23" fmla="*/ 13 h 104"/>
                  <a:gd name="T24" fmla="*/ 89 w 126"/>
                  <a:gd name="T25" fmla="*/ 23 h 104"/>
                  <a:gd name="T26" fmla="*/ 100 w 126"/>
                  <a:gd name="T27" fmla="*/ 26 h 104"/>
                  <a:gd name="T28" fmla="*/ 109 w 126"/>
                  <a:gd name="T29" fmla="*/ 23 h 104"/>
                  <a:gd name="T30" fmla="*/ 118 w 126"/>
                  <a:gd name="T31" fmla="*/ 26 h 104"/>
                  <a:gd name="T32" fmla="*/ 121 w 126"/>
                  <a:gd name="T33" fmla="*/ 32 h 104"/>
                  <a:gd name="T34" fmla="*/ 124 w 126"/>
                  <a:gd name="T35" fmla="*/ 38 h 104"/>
                  <a:gd name="T36" fmla="*/ 107 w 126"/>
                  <a:gd name="T37" fmla="*/ 37 h 104"/>
                  <a:gd name="T38" fmla="*/ 110 w 126"/>
                  <a:gd name="T39" fmla="*/ 46 h 104"/>
                  <a:gd name="T40" fmla="*/ 109 w 126"/>
                  <a:gd name="T41" fmla="*/ 54 h 104"/>
                  <a:gd name="T42" fmla="*/ 110 w 126"/>
                  <a:gd name="T43" fmla="*/ 57 h 104"/>
                  <a:gd name="T44" fmla="*/ 103 w 126"/>
                  <a:gd name="T45" fmla="*/ 72 h 104"/>
                  <a:gd name="T46" fmla="*/ 97 w 126"/>
                  <a:gd name="T47" fmla="*/ 79 h 104"/>
                  <a:gd name="T48" fmla="*/ 88 w 126"/>
                  <a:gd name="T49" fmla="*/ 78 h 104"/>
                  <a:gd name="T50" fmla="*/ 77 w 126"/>
                  <a:gd name="T51" fmla="*/ 76 h 104"/>
                  <a:gd name="T52" fmla="*/ 68 w 126"/>
                  <a:gd name="T53" fmla="*/ 96 h 104"/>
                  <a:gd name="T54" fmla="*/ 59 w 126"/>
                  <a:gd name="T55" fmla="*/ 99 h 104"/>
                  <a:gd name="T56" fmla="*/ 50 w 126"/>
                  <a:gd name="T57" fmla="*/ 101 h 104"/>
                  <a:gd name="T58" fmla="*/ 48 w 126"/>
                  <a:gd name="T59" fmla="*/ 84 h 104"/>
                  <a:gd name="T60" fmla="*/ 33 w 126"/>
                  <a:gd name="T61" fmla="*/ 86 h 104"/>
                  <a:gd name="T62" fmla="*/ 19 w 126"/>
                  <a:gd name="T63" fmla="*/ 78 h 104"/>
                  <a:gd name="T64" fmla="*/ 24 w 126"/>
                  <a:gd name="T65" fmla="*/ 70 h 104"/>
                  <a:gd name="T66" fmla="*/ 24 w 126"/>
                  <a:gd name="T67" fmla="*/ 60 h 104"/>
                  <a:gd name="T68" fmla="*/ 19 w 126"/>
                  <a:gd name="T69" fmla="*/ 52 h 104"/>
                  <a:gd name="T70" fmla="*/ 3 w 126"/>
                  <a:gd name="T71" fmla="*/ 49 h 104"/>
                  <a:gd name="T72" fmla="*/ 4 w 126"/>
                  <a:gd name="T73" fmla="*/ 3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6" h="104">
                    <a:moveTo>
                      <a:pt x="1" y="34"/>
                    </a:moveTo>
                    <a:lnTo>
                      <a:pt x="0" y="16"/>
                    </a:lnTo>
                    <a:lnTo>
                      <a:pt x="3" y="13"/>
                    </a:lnTo>
                    <a:lnTo>
                      <a:pt x="1" y="4"/>
                    </a:lnTo>
                    <a:lnTo>
                      <a:pt x="4" y="4"/>
                    </a:lnTo>
                    <a:lnTo>
                      <a:pt x="7" y="0"/>
                    </a:lnTo>
                    <a:lnTo>
                      <a:pt x="13" y="4"/>
                    </a:lnTo>
                    <a:lnTo>
                      <a:pt x="18" y="2"/>
                    </a:lnTo>
                    <a:lnTo>
                      <a:pt x="21" y="4"/>
                    </a:lnTo>
                    <a:lnTo>
                      <a:pt x="24" y="10"/>
                    </a:lnTo>
                    <a:lnTo>
                      <a:pt x="32" y="16"/>
                    </a:lnTo>
                    <a:lnTo>
                      <a:pt x="29" y="20"/>
                    </a:lnTo>
                    <a:lnTo>
                      <a:pt x="24" y="23"/>
                    </a:lnTo>
                    <a:lnTo>
                      <a:pt x="21" y="29"/>
                    </a:lnTo>
                    <a:lnTo>
                      <a:pt x="30" y="31"/>
                    </a:lnTo>
                    <a:lnTo>
                      <a:pt x="38" y="23"/>
                    </a:lnTo>
                    <a:lnTo>
                      <a:pt x="41" y="25"/>
                    </a:lnTo>
                    <a:lnTo>
                      <a:pt x="50" y="29"/>
                    </a:lnTo>
                    <a:lnTo>
                      <a:pt x="51" y="26"/>
                    </a:lnTo>
                    <a:lnTo>
                      <a:pt x="60" y="19"/>
                    </a:lnTo>
                    <a:lnTo>
                      <a:pt x="66" y="23"/>
                    </a:lnTo>
                    <a:lnTo>
                      <a:pt x="68" y="20"/>
                    </a:lnTo>
                    <a:lnTo>
                      <a:pt x="74" y="19"/>
                    </a:lnTo>
                    <a:lnTo>
                      <a:pt x="80" y="13"/>
                    </a:lnTo>
                    <a:lnTo>
                      <a:pt x="86" y="17"/>
                    </a:lnTo>
                    <a:lnTo>
                      <a:pt x="89" y="23"/>
                    </a:lnTo>
                    <a:lnTo>
                      <a:pt x="94" y="26"/>
                    </a:lnTo>
                    <a:lnTo>
                      <a:pt x="100" y="26"/>
                    </a:lnTo>
                    <a:lnTo>
                      <a:pt x="106" y="23"/>
                    </a:lnTo>
                    <a:lnTo>
                      <a:pt x="109" y="23"/>
                    </a:lnTo>
                    <a:lnTo>
                      <a:pt x="114" y="23"/>
                    </a:lnTo>
                    <a:lnTo>
                      <a:pt x="118" y="26"/>
                    </a:lnTo>
                    <a:lnTo>
                      <a:pt x="121" y="26"/>
                    </a:lnTo>
                    <a:lnTo>
                      <a:pt x="121" y="32"/>
                    </a:lnTo>
                    <a:lnTo>
                      <a:pt x="126" y="34"/>
                    </a:lnTo>
                    <a:lnTo>
                      <a:pt x="124" y="38"/>
                    </a:lnTo>
                    <a:lnTo>
                      <a:pt x="114" y="37"/>
                    </a:lnTo>
                    <a:lnTo>
                      <a:pt x="107" y="37"/>
                    </a:lnTo>
                    <a:lnTo>
                      <a:pt x="104" y="40"/>
                    </a:lnTo>
                    <a:lnTo>
                      <a:pt x="110" y="46"/>
                    </a:lnTo>
                    <a:lnTo>
                      <a:pt x="109" y="52"/>
                    </a:lnTo>
                    <a:lnTo>
                      <a:pt x="109" y="54"/>
                    </a:lnTo>
                    <a:lnTo>
                      <a:pt x="109" y="54"/>
                    </a:lnTo>
                    <a:lnTo>
                      <a:pt x="110" y="57"/>
                    </a:lnTo>
                    <a:lnTo>
                      <a:pt x="106" y="66"/>
                    </a:lnTo>
                    <a:lnTo>
                      <a:pt x="103" y="72"/>
                    </a:lnTo>
                    <a:lnTo>
                      <a:pt x="100" y="73"/>
                    </a:lnTo>
                    <a:lnTo>
                      <a:pt x="97" y="79"/>
                    </a:lnTo>
                    <a:lnTo>
                      <a:pt x="89" y="76"/>
                    </a:lnTo>
                    <a:lnTo>
                      <a:pt x="88" y="78"/>
                    </a:lnTo>
                    <a:lnTo>
                      <a:pt x="82" y="78"/>
                    </a:lnTo>
                    <a:lnTo>
                      <a:pt x="77" y="76"/>
                    </a:lnTo>
                    <a:lnTo>
                      <a:pt x="73" y="83"/>
                    </a:lnTo>
                    <a:lnTo>
                      <a:pt x="68" y="96"/>
                    </a:lnTo>
                    <a:lnTo>
                      <a:pt x="68" y="101"/>
                    </a:lnTo>
                    <a:lnTo>
                      <a:pt x="59" y="99"/>
                    </a:lnTo>
                    <a:lnTo>
                      <a:pt x="59" y="104"/>
                    </a:lnTo>
                    <a:lnTo>
                      <a:pt x="50" y="101"/>
                    </a:lnTo>
                    <a:lnTo>
                      <a:pt x="54" y="92"/>
                    </a:lnTo>
                    <a:lnTo>
                      <a:pt x="48" y="84"/>
                    </a:lnTo>
                    <a:lnTo>
                      <a:pt x="41" y="84"/>
                    </a:lnTo>
                    <a:lnTo>
                      <a:pt x="33" y="86"/>
                    </a:lnTo>
                    <a:lnTo>
                      <a:pt x="27" y="83"/>
                    </a:lnTo>
                    <a:lnTo>
                      <a:pt x="19" y="78"/>
                    </a:lnTo>
                    <a:lnTo>
                      <a:pt x="21" y="76"/>
                    </a:lnTo>
                    <a:lnTo>
                      <a:pt x="24" y="70"/>
                    </a:lnTo>
                    <a:lnTo>
                      <a:pt x="21" y="69"/>
                    </a:lnTo>
                    <a:lnTo>
                      <a:pt x="24" y="60"/>
                    </a:lnTo>
                    <a:lnTo>
                      <a:pt x="22" y="52"/>
                    </a:lnTo>
                    <a:lnTo>
                      <a:pt x="19" y="52"/>
                    </a:lnTo>
                    <a:lnTo>
                      <a:pt x="10" y="48"/>
                    </a:lnTo>
                    <a:lnTo>
                      <a:pt x="3" y="49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8" name="Freeform 5752">
                <a:extLst>
                  <a:ext uri="{FF2B5EF4-FFF2-40B4-BE49-F238E27FC236}">
                    <a16:creationId xmlns:a16="http://schemas.microsoft.com/office/drawing/2014/main" id="{2FAB7776-167E-3602-0C0D-C01D88A95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901"/>
                <a:ext cx="63" cy="52"/>
              </a:xfrm>
              <a:custGeom>
                <a:avLst/>
                <a:gdLst>
                  <a:gd name="T0" fmla="*/ 0 w 126"/>
                  <a:gd name="T1" fmla="*/ 16 h 104"/>
                  <a:gd name="T2" fmla="*/ 1 w 126"/>
                  <a:gd name="T3" fmla="*/ 4 h 104"/>
                  <a:gd name="T4" fmla="*/ 7 w 126"/>
                  <a:gd name="T5" fmla="*/ 0 h 104"/>
                  <a:gd name="T6" fmla="*/ 18 w 126"/>
                  <a:gd name="T7" fmla="*/ 2 h 104"/>
                  <a:gd name="T8" fmla="*/ 24 w 126"/>
                  <a:gd name="T9" fmla="*/ 10 h 104"/>
                  <a:gd name="T10" fmla="*/ 29 w 126"/>
                  <a:gd name="T11" fmla="*/ 20 h 104"/>
                  <a:gd name="T12" fmla="*/ 21 w 126"/>
                  <a:gd name="T13" fmla="*/ 29 h 104"/>
                  <a:gd name="T14" fmla="*/ 38 w 126"/>
                  <a:gd name="T15" fmla="*/ 23 h 104"/>
                  <a:gd name="T16" fmla="*/ 50 w 126"/>
                  <a:gd name="T17" fmla="*/ 29 h 104"/>
                  <a:gd name="T18" fmla="*/ 60 w 126"/>
                  <a:gd name="T19" fmla="*/ 19 h 104"/>
                  <a:gd name="T20" fmla="*/ 68 w 126"/>
                  <a:gd name="T21" fmla="*/ 20 h 104"/>
                  <a:gd name="T22" fmla="*/ 80 w 126"/>
                  <a:gd name="T23" fmla="*/ 13 h 104"/>
                  <a:gd name="T24" fmla="*/ 89 w 126"/>
                  <a:gd name="T25" fmla="*/ 23 h 104"/>
                  <a:gd name="T26" fmla="*/ 100 w 126"/>
                  <a:gd name="T27" fmla="*/ 26 h 104"/>
                  <a:gd name="T28" fmla="*/ 109 w 126"/>
                  <a:gd name="T29" fmla="*/ 23 h 104"/>
                  <a:gd name="T30" fmla="*/ 118 w 126"/>
                  <a:gd name="T31" fmla="*/ 26 h 104"/>
                  <a:gd name="T32" fmla="*/ 121 w 126"/>
                  <a:gd name="T33" fmla="*/ 32 h 104"/>
                  <a:gd name="T34" fmla="*/ 124 w 126"/>
                  <a:gd name="T35" fmla="*/ 38 h 104"/>
                  <a:gd name="T36" fmla="*/ 107 w 126"/>
                  <a:gd name="T37" fmla="*/ 37 h 104"/>
                  <a:gd name="T38" fmla="*/ 110 w 126"/>
                  <a:gd name="T39" fmla="*/ 46 h 104"/>
                  <a:gd name="T40" fmla="*/ 109 w 126"/>
                  <a:gd name="T41" fmla="*/ 54 h 104"/>
                  <a:gd name="T42" fmla="*/ 110 w 126"/>
                  <a:gd name="T43" fmla="*/ 57 h 104"/>
                  <a:gd name="T44" fmla="*/ 103 w 126"/>
                  <a:gd name="T45" fmla="*/ 72 h 104"/>
                  <a:gd name="T46" fmla="*/ 97 w 126"/>
                  <a:gd name="T47" fmla="*/ 79 h 104"/>
                  <a:gd name="T48" fmla="*/ 88 w 126"/>
                  <a:gd name="T49" fmla="*/ 78 h 104"/>
                  <a:gd name="T50" fmla="*/ 77 w 126"/>
                  <a:gd name="T51" fmla="*/ 76 h 104"/>
                  <a:gd name="T52" fmla="*/ 68 w 126"/>
                  <a:gd name="T53" fmla="*/ 96 h 104"/>
                  <a:gd name="T54" fmla="*/ 59 w 126"/>
                  <a:gd name="T55" fmla="*/ 99 h 104"/>
                  <a:gd name="T56" fmla="*/ 50 w 126"/>
                  <a:gd name="T57" fmla="*/ 101 h 104"/>
                  <a:gd name="T58" fmla="*/ 48 w 126"/>
                  <a:gd name="T59" fmla="*/ 84 h 104"/>
                  <a:gd name="T60" fmla="*/ 33 w 126"/>
                  <a:gd name="T61" fmla="*/ 86 h 104"/>
                  <a:gd name="T62" fmla="*/ 19 w 126"/>
                  <a:gd name="T63" fmla="*/ 78 h 104"/>
                  <a:gd name="T64" fmla="*/ 24 w 126"/>
                  <a:gd name="T65" fmla="*/ 70 h 104"/>
                  <a:gd name="T66" fmla="*/ 24 w 126"/>
                  <a:gd name="T67" fmla="*/ 60 h 104"/>
                  <a:gd name="T68" fmla="*/ 19 w 126"/>
                  <a:gd name="T69" fmla="*/ 52 h 104"/>
                  <a:gd name="T70" fmla="*/ 3 w 126"/>
                  <a:gd name="T71" fmla="*/ 49 h 104"/>
                  <a:gd name="T72" fmla="*/ 4 w 126"/>
                  <a:gd name="T73" fmla="*/ 3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6" h="104">
                    <a:moveTo>
                      <a:pt x="1" y="34"/>
                    </a:moveTo>
                    <a:lnTo>
                      <a:pt x="0" y="16"/>
                    </a:lnTo>
                    <a:lnTo>
                      <a:pt x="3" y="13"/>
                    </a:lnTo>
                    <a:lnTo>
                      <a:pt x="1" y="4"/>
                    </a:lnTo>
                    <a:lnTo>
                      <a:pt x="4" y="4"/>
                    </a:lnTo>
                    <a:lnTo>
                      <a:pt x="7" y="0"/>
                    </a:lnTo>
                    <a:lnTo>
                      <a:pt x="13" y="4"/>
                    </a:lnTo>
                    <a:lnTo>
                      <a:pt x="18" y="2"/>
                    </a:lnTo>
                    <a:lnTo>
                      <a:pt x="21" y="4"/>
                    </a:lnTo>
                    <a:lnTo>
                      <a:pt x="24" y="10"/>
                    </a:lnTo>
                    <a:lnTo>
                      <a:pt x="32" y="16"/>
                    </a:lnTo>
                    <a:lnTo>
                      <a:pt x="29" y="20"/>
                    </a:lnTo>
                    <a:lnTo>
                      <a:pt x="24" y="23"/>
                    </a:lnTo>
                    <a:lnTo>
                      <a:pt x="21" y="29"/>
                    </a:lnTo>
                    <a:lnTo>
                      <a:pt x="30" y="31"/>
                    </a:lnTo>
                    <a:lnTo>
                      <a:pt x="38" y="23"/>
                    </a:lnTo>
                    <a:lnTo>
                      <a:pt x="41" y="25"/>
                    </a:lnTo>
                    <a:lnTo>
                      <a:pt x="50" y="29"/>
                    </a:lnTo>
                    <a:lnTo>
                      <a:pt x="51" y="26"/>
                    </a:lnTo>
                    <a:lnTo>
                      <a:pt x="60" y="19"/>
                    </a:lnTo>
                    <a:lnTo>
                      <a:pt x="66" y="23"/>
                    </a:lnTo>
                    <a:lnTo>
                      <a:pt x="68" y="20"/>
                    </a:lnTo>
                    <a:lnTo>
                      <a:pt x="74" y="19"/>
                    </a:lnTo>
                    <a:lnTo>
                      <a:pt x="80" y="13"/>
                    </a:lnTo>
                    <a:lnTo>
                      <a:pt x="86" y="17"/>
                    </a:lnTo>
                    <a:lnTo>
                      <a:pt x="89" y="23"/>
                    </a:lnTo>
                    <a:lnTo>
                      <a:pt x="94" y="26"/>
                    </a:lnTo>
                    <a:lnTo>
                      <a:pt x="100" y="26"/>
                    </a:lnTo>
                    <a:lnTo>
                      <a:pt x="106" y="23"/>
                    </a:lnTo>
                    <a:lnTo>
                      <a:pt x="109" y="23"/>
                    </a:lnTo>
                    <a:lnTo>
                      <a:pt x="114" y="23"/>
                    </a:lnTo>
                    <a:lnTo>
                      <a:pt x="118" y="26"/>
                    </a:lnTo>
                    <a:lnTo>
                      <a:pt x="121" y="26"/>
                    </a:lnTo>
                    <a:lnTo>
                      <a:pt x="121" y="32"/>
                    </a:lnTo>
                    <a:lnTo>
                      <a:pt x="126" y="34"/>
                    </a:lnTo>
                    <a:lnTo>
                      <a:pt x="124" y="38"/>
                    </a:lnTo>
                    <a:lnTo>
                      <a:pt x="114" y="37"/>
                    </a:lnTo>
                    <a:lnTo>
                      <a:pt x="107" y="37"/>
                    </a:lnTo>
                    <a:lnTo>
                      <a:pt x="104" y="40"/>
                    </a:lnTo>
                    <a:lnTo>
                      <a:pt x="110" y="46"/>
                    </a:lnTo>
                    <a:lnTo>
                      <a:pt x="109" y="52"/>
                    </a:lnTo>
                    <a:lnTo>
                      <a:pt x="109" y="54"/>
                    </a:lnTo>
                    <a:lnTo>
                      <a:pt x="109" y="54"/>
                    </a:lnTo>
                    <a:lnTo>
                      <a:pt x="110" y="57"/>
                    </a:lnTo>
                    <a:lnTo>
                      <a:pt x="106" y="66"/>
                    </a:lnTo>
                    <a:lnTo>
                      <a:pt x="103" y="72"/>
                    </a:lnTo>
                    <a:lnTo>
                      <a:pt x="100" y="73"/>
                    </a:lnTo>
                    <a:lnTo>
                      <a:pt x="97" y="79"/>
                    </a:lnTo>
                    <a:lnTo>
                      <a:pt x="89" y="76"/>
                    </a:lnTo>
                    <a:lnTo>
                      <a:pt x="88" y="78"/>
                    </a:lnTo>
                    <a:lnTo>
                      <a:pt x="82" y="78"/>
                    </a:lnTo>
                    <a:lnTo>
                      <a:pt x="77" y="76"/>
                    </a:lnTo>
                    <a:lnTo>
                      <a:pt x="73" y="83"/>
                    </a:lnTo>
                    <a:lnTo>
                      <a:pt x="68" y="96"/>
                    </a:lnTo>
                    <a:lnTo>
                      <a:pt x="68" y="101"/>
                    </a:lnTo>
                    <a:lnTo>
                      <a:pt x="59" y="99"/>
                    </a:lnTo>
                    <a:lnTo>
                      <a:pt x="59" y="104"/>
                    </a:lnTo>
                    <a:lnTo>
                      <a:pt x="50" y="101"/>
                    </a:lnTo>
                    <a:lnTo>
                      <a:pt x="54" y="92"/>
                    </a:lnTo>
                    <a:lnTo>
                      <a:pt x="48" y="84"/>
                    </a:lnTo>
                    <a:lnTo>
                      <a:pt x="41" y="84"/>
                    </a:lnTo>
                    <a:lnTo>
                      <a:pt x="33" y="86"/>
                    </a:lnTo>
                    <a:lnTo>
                      <a:pt x="27" y="83"/>
                    </a:lnTo>
                    <a:lnTo>
                      <a:pt x="19" y="78"/>
                    </a:lnTo>
                    <a:lnTo>
                      <a:pt x="21" y="76"/>
                    </a:lnTo>
                    <a:lnTo>
                      <a:pt x="24" y="70"/>
                    </a:lnTo>
                    <a:lnTo>
                      <a:pt x="21" y="69"/>
                    </a:lnTo>
                    <a:lnTo>
                      <a:pt x="24" y="60"/>
                    </a:lnTo>
                    <a:lnTo>
                      <a:pt x="22" y="52"/>
                    </a:lnTo>
                    <a:lnTo>
                      <a:pt x="19" y="52"/>
                    </a:lnTo>
                    <a:lnTo>
                      <a:pt x="10" y="48"/>
                    </a:lnTo>
                    <a:lnTo>
                      <a:pt x="3" y="49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299" name="Freeform 5753">
                <a:extLst>
                  <a:ext uri="{FF2B5EF4-FFF2-40B4-BE49-F238E27FC236}">
                    <a16:creationId xmlns:a16="http://schemas.microsoft.com/office/drawing/2014/main" id="{C5DC0866-5430-2CA1-8449-05E1BCDBA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852"/>
                <a:ext cx="27" cy="26"/>
              </a:xfrm>
              <a:custGeom>
                <a:avLst/>
                <a:gdLst>
                  <a:gd name="T0" fmla="*/ 23 w 54"/>
                  <a:gd name="T1" fmla="*/ 10 h 51"/>
                  <a:gd name="T2" fmla="*/ 26 w 54"/>
                  <a:gd name="T3" fmla="*/ 16 h 51"/>
                  <a:gd name="T4" fmla="*/ 21 w 54"/>
                  <a:gd name="T5" fmla="*/ 19 h 51"/>
                  <a:gd name="T6" fmla="*/ 16 w 54"/>
                  <a:gd name="T7" fmla="*/ 21 h 51"/>
                  <a:gd name="T8" fmla="*/ 15 w 54"/>
                  <a:gd name="T9" fmla="*/ 24 h 51"/>
                  <a:gd name="T10" fmla="*/ 7 w 54"/>
                  <a:gd name="T11" fmla="*/ 26 h 51"/>
                  <a:gd name="T12" fmla="*/ 4 w 54"/>
                  <a:gd name="T13" fmla="*/ 30 h 51"/>
                  <a:gd name="T14" fmla="*/ 6 w 54"/>
                  <a:gd name="T15" fmla="*/ 32 h 51"/>
                  <a:gd name="T16" fmla="*/ 0 w 54"/>
                  <a:gd name="T17" fmla="*/ 45 h 51"/>
                  <a:gd name="T18" fmla="*/ 12 w 54"/>
                  <a:gd name="T19" fmla="*/ 51 h 51"/>
                  <a:gd name="T20" fmla="*/ 13 w 54"/>
                  <a:gd name="T21" fmla="*/ 45 h 51"/>
                  <a:gd name="T22" fmla="*/ 19 w 54"/>
                  <a:gd name="T23" fmla="*/ 45 h 51"/>
                  <a:gd name="T24" fmla="*/ 18 w 54"/>
                  <a:gd name="T25" fmla="*/ 35 h 51"/>
                  <a:gd name="T26" fmla="*/ 21 w 54"/>
                  <a:gd name="T27" fmla="*/ 32 h 51"/>
                  <a:gd name="T28" fmla="*/ 26 w 54"/>
                  <a:gd name="T29" fmla="*/ 27 h 51"/>
                  <a:gd name="T30" fmla="*/ 33 w 54"/>
                  <a:gd name="T31" fmla="*/ 33 h 51"/>
                  <a:gd name="T32" fmla="*/ 42 w 54"/>
                  <a:gd name="T33" fmla="*/ 32 h 51"/>
                  <a:gd name="T34" fmla="*/ 51 w 54"/>
                  <a:gd name="T35" fmla="*/ 13 h 51"/>
                  <a:gd name="T36" fmla="*/ 54 w 54"/>
                  <a:gd name="T37" fmla="*/ 10 h 51"/>
                  <a:gd name="T38" fmla="*/ 47 w 54"/>
                  <a:gd name="T39" fmla="*/ 3 h 51"/>
                  <a:gd name="T40" fmla="*/ 39 w 54"/>
                  <a:gd name="T41" fmla="*/ 7 h 51"/>
                  <a:gd name="T42" fmla="*/ 36 w 54"/>
                  <a:gd name="T43" fmla="*/ 1 h 51"/>
                  <a:gd name="T44" fmla="*/ 33 w 54"/>
                  <a:gd name="T45" fmla="*/ 0 h 51"/>
                  <a:gd name="T46" fmla="*/ 30 w 54"/>
                  <a:gd name="T47" fmla="*/ 4 h 51"/>
                  <a:gd name="T48" fmla="*/ 23 w 54"/>
                  <a:gd name="T49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51">
                    <a:moveTo>
                      <a:pt x="23" y="10"/>
                    </a:moveTo>
                    <a:lnTo>
                      <a:pt x="26" y="16"/>
                    </a:lnTo>
                    <a:lnTo>
                      <a:pt x="21" y="19"/>
                    </a:lnTo>
                    <a:lnTo>
                      <a:pt x="16" y="21"/>
                    </a:lnTo>
                    <a:lnTo>
                      <a:pt x="15" y="24"/>
                    </a:lnTo>
                    <a:lnTo>
                      <a:pt x="7" y="26"/>
                    </a:lnTo>
                    <a:lnTo>
                      <a:pt x="4" y="30"/>
                    </a:lnTo>
                    <a:lnTo>
                      <a:pt x="6" y="32"/>
                    </a:lnTo>
                    <a:lnTo>
                      <a:pt x="0" y="45"/>
                    </a:lnTo>
                    <a:lnTo>
                      <a:pt x="12" y="51"/>
                    </a:lnTo>
                    <a:lnTo>
                      <a:pt x="13" y="45"/>
                    </a:lnTo>
                    <a:lnTo>
                      <a:pt x="19" y="45"/>
                    </a:lnTo>
                    <a:lnTo>
                      <a:pt x="18" y="35"/>
                    </a:lnTo>
                    <a:lnTo>
                      <a:pt x="21" y="32"/>
                    </a:lnTo>
                    <a:lnTo>
                      <a:pt x="26" y="27"/>
                    </a:lnTo>
                    <a:lnTo>
                      <a:pt x="33" y="33"/>
                    </a:lnTo>
                    <a:lnTo>
                      <a:pt x="42" y="32"/>
                    </a:lnTo>
                    <a:lnTo>
                      <a:pt x="51" y="13"/>
                    </a:lnTo>
                    <a:lnTo>
                      <a:pt x="54" y="10"/>
                    </a:lnTo>
                    <a:lnTo>
                      <a:pt x="47" y="3"/>
                    </a:lnTo>
                    <a:lnTo>
                      <a:pt x="39" y="7"/>
                    </a:lnTo>
                    <a:lnTo>
                      <a:pt x="36" y="1"/>
                    </a:lnTo>
                    <a:lnTo>
                      <a:pt x="33" y="0"/>
                    </a:lnTo>
                    <a:lnTo>
                      <a:pt x="30" y="4"/>
                    </a:lnTo>
                    <a:lnTo>
                      <a:pt x="23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0" name="Freeform 5754">
                <a:extLst>
                  <a:ext uri="{FF2B5EF4-FFF2-40B4-BE49-F238E27FC236}">
                    <a16:creationId xmlns:a16="http://schemas.microsoft.com/office/drawing/2014/main" id="{489CA7A4-CE65-B762-47DE-7F94C432F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852"/>
                <a:ext cx="27" cy="26"/>
              </a:xfrm>
              <a:custGeom>
                <a:avLst/>
                <a:gdLst>
                  <a:gd name="T0" fmla="*/ 23 w 54"/>
                  <a:gd name="T1" fmla="*/ 10 h 51"/>
                  <a:gd name="T2" fmla="*/ 30 w 54"/>
                  <a:gd name="T3" fmla="*/ 4 h 51"/>
                  <a:gd name="T4" fmla="*/ 33 w 54"/>
                  <a:gd name="T5" fmla="*/ 0 h 51"/>
                  <a:gd name="T6" fmla="*/ 36 w 54"/>
                  <a:gd name="T7" fmla="*/ 1 h 51"/>
                  <a:gd name="T8" fmla="*/ 39 w 54"/>
                  <a:gd name="T9" fmla="*/ 7 h 51"/>
                  <a:gd name="T10" fmla="*/ 47 w 54"/>
                  <a:gd name="T11" fmla="*/ 3 h 51"/>
                  <a:gd name="T12" fmla="*/ 54 w 54"/>
                  <a:gd name="T13" fmla="*/ 10 h 51"/>
                  <a:gd name="T14" fmla="*/ 51 w 54"/>
                  <a:gd name="T15" fmla="*/ 13 h 51"/>
                  <a:gd name="T16" fmla="*/ 42 w 54"/>
                  <a:gd name="T17" fmla="*/ 32 h 51"/>
                  <a:gd name="T18" fmla="*/ 33 w 54"/>
                  <a:gd name="T19" fmla="*/ 33 h 51"/>
                  <a:gd name="T20" fmla="*/ 26 w 54"/>
                  <a:gd name="T21" fmla="*/ 27 h 51"/>
                  <a:gd name="T22" fmla="*/ 21 w 54"/>
                  <a:gd name="T23" fmla="*/ 32 h 51"/>
                  <a:gd name="T24" fmla="*/ 18 w 54"/>
                  <a:gd name="T25" fmla="*/ 35 h 51"/>
                  <a:gd name="T26" fmla="*/ 19 w 54"/>
                  <a:gd name="T27" fmla="*/ 45 h 51"/>
                  <a:gd name="T28" fmla="*/ 13 w 54"/>
                  <a:gd name="T29" fmla="*/ 45 h 51"/>
                  <a:gd name="T30" fmla="*/ 12 w 54"/>
                  <a:gd name="T31" fmla="*/ 51 h 51"/>
                  <a:gd name="T32" fmla="*/ 0 w 54"/>
                  <a:gd name="T33" fmla="*/ 45 h 51"/>
                  <a:gd name="T34" fmla="*/ 6 w 54"/>
                  <a:gd name="T35" fmla="*/ 32 h 51"/>
                  <a:gd name="T36" fmla="*/ 4 w 54"/>
                  <a:gd name="T37" fmla="*/ 30 h 51"/>
                  <a:gd name="T38" fmla="*/ 7 w 54"/>
                  <a:gd name="T39" fmla="*/ 26 h 51"/>
                  <a:gd name="T40" fmla="*/ 15 w 54"/>
                  <a:gd name="T41" fmla="*/ 24 h 51"/>
                  <a:gd name="T42" fmla="*/ 16 w 54"/>
                  <a:gd name="T43" fmla="*/ 21 h 51"/>
                  <a:gd name="T44" fmla="*/ 21 w 54"/>
                  <a:gd name="T45" fmla="*/ 19 h 51"/>
                  <a:gd name="T46" fmla="*/ 26 w 54"/>
                  <a:gd name="T47" fmla="*/ 16 h 51"/>
                  <a:gd name="T48" fmla="*/ 23 w 54"/>
                  <a:gd name="T49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51">
                    <a:moveTo>
                      <a:pt x="23" y="10"/>
                    </a:moveTo>
                    <a:lnTo>
                      <a:pt x="30" y="4"/>
                    </a:lnTo>
                    <a:lnTo>
                      <a:pt x="33" y="0"/>
                    </a:lnTo>
                    <a:lnTo>
                      <a:pt x="36" y="1"/>
                    </a:lnTo>
                    <a:lnTo>
                      <a:pt x="39" y="7"/>
                    </a:lnTo>
                    <a:lnTo>
                      <a:pt x="47" y="3"/>
                    </a:lnTo>
                    <a:lnTo>
                      <a:pt x="54" y="10"/>
                    </a:lnTo>
                    <a:lnTo>
                      <a:pt x="51" y="13"/>
                    </a:lnTo>
                    <a:lnTo>
                      <a:pt x="42" y="32"/>
                    </a:lnTo>
                    <a:lnTo>
                      <a:pt x="33" y="33"/>
                    </a:lnTo>
                    <a:lnTo>
                      <a:pt x="26" y="27"/>
                    </a:lnTo>
                    <a:lnTo>
                      <a:pt x="21" y="32"/>
                    </a:lnTo>
                    <a:lnTo>
                      <a:pt x="18" y="35"/>
                    </a:lnTo>
                    <a:lnTo>
                      <a:pt x="19" y="45"/>
                    </a:lnTo>
                    <a:lnTo>
                      <a:pt x="13" y="45"/>
                    </a:lnTo>
                    <a:lnTo>
                      <a:pt x="12" y="51"/>
                    </a:lnTo>
                    <a:lnTo>
                      <a:pt x="0" y="45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7" y="26"/>
                    </a:lnTo>
                    <a:lnTo>
                      <a:pt x="15" y="24"/>
                    </a:lnTo>
                    <a:lnTo>
                      <a:pt x="16" y="21"/>
                    </a:lnTo>
                    <a:lnTo>
                      <a:pt x="21" y="19"/>
                    </a:lnTo>
                    <a:lnTo>
                      <a:pt x="26" y="16"/>
                    </a:lnTo>
                    <a:lnTo>
                      <a:pt x="2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1" name="Freeform 5755">
                <a:extLst>
                  <a:ext uri="{FF2B5EF4-FFF2-40B4-BE49-F238E27FC236}">
                    <a16:creationId xmlns:a16="http://schemas.microsoft.com/office/drawing/2014/main" id="{B1C212F2-B2F6-A943-8AE5-4E2D6B3F7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852"/>
                <a:ext cx="27" cy="26"/>
              </a:xfrm>
              <a:custGeom>
                <a:avLst/>
                <a:gdLst>
                  <a:gd name="T0" fmla="*/ 23 w 54"/>
                  <a:gd name="T1" fmla="*/ 10 h 51"/>
                  <a:gd name="T2" fmla="*/ 30 w 54"/>
                  <a:gd name="T3" fmla="*/ 4 h 51"/>
                  <a:gd name="T4" fmla="*/ 33 w 54"/>
                  <a:gd name="T5" fmla="*/ 0 h 51"/>
                  <a:gd name="T6" fmla="*/ 36 w 54"/>
                  <a:gd name="T7" fmla="*/ 1 h 51"/>
                  <a:gd name="T8" fmla="*/ 39 w 54"/>
                  <a:gd name="T9" fmla="*/ 7 h 51"/>
                  <a:gd name="T10" fmla="*/ 47 w 54"/>
                  <a:gd name="T11" fmla="*/ 3 h 51"/>
                  <a:gd name="T12" fmla="*/ 54 w 54"/>
                  <a:gd name="T13" fmla="*/ 10 h 51"/>
                  <a:gd name="T14" fmla="*/ 51 w 54"/>
                  <a:gd name="T15" fmla="*/ 13 h 51"/>
                  <a:gd name="T16" fmla="*/ 42 w 54"/>
                  <a:gd name="T17" fmla="*/ 32 h 51"/>
                  <a:gd name="T18" fmla="*/ 33 w 54"/>
                  <a:gd name="T19" fmla="*/ 33 h 51"/>
                  <a:gd name="T20" fmla="*/ 26 w 54"/>
                  <a:gd name="T21" fmla="*/ 27 h 51"/>
                  <a:gd name="T22" fmla="*/ 21 w 54"/>
                  <a:gd name="T23" fmla="*/ 32 h 51"/>
                  <a:gd name="T24" fmla="*/ 18 w 54"/>
                  <a:gd name="T25" fmla="*/ 35 h 51"/>
                  <a:gd name="T26" fmla="*/ 19 w 54"/>
                  <a:gd name="T27" fmla="*/ 45 h 51"/>
                  <a:gd name="T28" fmla="*/ 13 w 54"/>
                  <a:gd name="T29" fmla="*/ 45 h 51"/>
                  <a:gd name="T30" fmla="*/ 12 w 54"/>
                  <a:gd name="T31" fmla="*/ 51 h 51"/>
                  <a:gd name="T32" fmla="*/ 0 w 54"/>
                  <a:gd name="T33" fmla="*/ 45 h 51"/>
                  <a:gd name="T34" fmla="*/ 6 w 54"/>
                  <a:gd name="T35" fmla="*/ 32 h 51"/>
                  <a:gd name="T36" fmla="*/ 4 w 54"/>
                  <a:gd name="T37" fmla="*/ 30 h 51"/>
                  <a:gd name="T38" fmla="*/ 7 w 54"/>
                  <a:gd name="T39" fmla="*/ 26 h 51"/>
                  <a:gd name="T40" fmla="*/ 15 w 54"/>
                  <a:gd name="T41" fmla="*/ 24 h 51"/>
                  <a:gd name="T42" fmla="*/ 16 w 54"/>
                  <a:gd name="T43" fmla="*/ 21 h 51"/>
                  <a:gd name="T44" fmla="*/ 21 w 54"/>
                  <a:gd name="T45" fmla="*/ 19 h 51"/>
                  <a:gd name="T46" fmla="*/ 26 w 54"/>
                  <a:gd name="T47" fmla="*/ 16 h 51"/>
                  <a:gd name="T48" fmla="*/ 23 w 54"/>
                  <a:gd name="T49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51">
                    <a:moveTo>
                      <a:pt x="23" y="10"/>
                    </a:moveTo>
                    <a:lnTo>
                      <a:pt x="30" y="4"/>
                    </a:lnTo>
                    <a:lnTo>
                      <a:pt x="33" y="0"/>
                    </a:lnTo>
                    <a:lnTo>
                      <a:pt x="36" y="1"/>
                    </a:lnTo>
                    <a:lnTo>
                      <a:pt x="39" y="7"/>
                    </a:lnTo>
                    <a:lnTo>
                      <a:pt x="47" y="3"/>
                    </a:lnTo>
                    <a:lnTo>
                      <a:pt x="54" y="10"/>
                    </a:lnTo>
                    <a:lnTo>
                      <a:pt x="51" y="13"/>
                    </a:lnTo>
                    <a:lnTo>
                      <a:pt x="42" y="32"/>
                    </a:lnTo>
                    <a:lnTo>
                      <a:pt x="33" y="33"/>
                    </a:lnTo>
                    <a:lnTo>
                      <a:pt x="26" y="27"/>
                    </a:lnTo>
                    <a:lnTo>
                      <a:pt x="21" y="32"/>
                    </a:lnTo>
                    <a:lnTo>
                      <a:pt x="18" y="35"/>
                    </a:lnTo>
                    <a:lnTo>
                      <a:pt x="19" y="45"/>
                    </a:lnTo>
                    <a:lnTo>
                      <a:pt x="13" y="45"/>
                    </a:lnTo>
                    <a:lnTo>
                      <a:pt x="12" y="51"/>
                    </a:lnTo>
                    <a:lnTo>
                      <a:pt x="0" y="45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7" y="26"/>
                    </a:lnTo>
                    <a:lnTo>
                      <a:pt x="15" y="24"/>
                    </a:lnTo>
                    <a:lnTo>
                      <a:pt x="16" y="21"/>
                    </a:lnTo>
                    <a:lnTo>
                      <a:pt x="21" y="19"/>
                    </a:lnTo>
                    <a:lnTo>
                      <a:pt x="26" y="16"/>
                    </a:lnTo>
                    <a:lnTo>
                      <a:pt x="23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2" name="Freeform 5756">
                <a:extLst>
                  <a:ext uri="{FF2B5EF4-FFF2-40B4-BE49-F238E27FC236}">
                    <a16:creationId xmlns:a16="http://schemas.microsoft.com/office/drawing/2014/main" id="{C74FC78F-2D36-417C-5BBC-AEC3B8C3D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895"/>
                <a:ext cx="23" cy="21"/>
              </a:xfrm>
              <a:custGeom>
                <a:avLst/>
                <a:gdLst>
                  <a:gd name="T0" fmla="*/ 33 w 45"/>
                  <a:gd name="T1" fmla="*/ 5 h 43"/>
                  <a:gd name="T2" fmla="*/ 30 w 45"/>
                  <a:gd name="T3" fmla="*/ 2 h 43"/>
                  <a:gd name="T4" fmla="*/ 17 w 45"/>
                  <a:gd name="T5" fmla="*/ 0 h 43"/>
                  <a:gd name="T6" fmla="*/ 12 w 45"/>
                  <a:gd name="T7" fmla="*/ 9 h 43"/>
                  <a:gd name="T8" fmla="*/ 3 w 45"/>
                  <a:gd name="T9" fmla="*/ 6 h 43"/>
                  <a:gd name="T10" fmla="*/ 0 w 45"/>
                  <a:gd name="T11" fmla="*/ 16 h 43"/>
                  <a:gd name="T12" fmla="*/ 3 w 45"/>
                  <a:gd name="T13" fmla="*/ 22 h 43"/>
                  <a:gd name="T14" fmla="*/ 11 w 45"/>
                  <a:gd name="T15" fmla="*/ 28 h 43"/>
                  <a:gd name="T16" fmla="*/ 8 w 45"/>
                  <a:gd name="T17" fmla="*/ 32 h 43"/>
                  <a:gd name="T18" fmla="*/ 3 w 45"/>
                  <a:gd name="T19" fmla="*/ 35 h 43"/>
                  <a:gd name="T20" fmla="*/ 0 w 45"/>
                  <a:gd name="T21" fmla="*/ 41 h 43"/>
                  <a:gd name="T22" fmla="*/ 9 w 45"/>
                  <a:gd name="T23" fmla="*/ 43 h 43"/>
                  <a:gd name="T24" fmla="*/ 17 w 45"/>
                  <a:gd name="T25" fmla="*/ 35 h 43"/>
                  <a:gd name="T26" fmla="*/ 20 w 45"/>
                  <a:gd name="T27" fmla="*/ 37 h 43"/>
                  <a:gd name="T28" fmla="*/ 29 w 45"/>
                  <a:gd name="T29" fmla="*/ 41 h 43"/>
                  <a:gd name="T30" fmla="*/ 30 w 45"/>
                  <a:gd name="T31" fmla="*/ 38 h 43"/>
                  <a:gd name="T32" fmla="*/ 39 w 45"/>
                  <a:gd name="T33" fmla="*/ 31 h 43"/>
                  <a:gd name="T34" fmla="*/ 36 w 45"/>
                  <a:gd name="T35" fmla="*/ 26 h 43"/>
                  <a:gd name="T36" fmla="*/ 41 w 45"/>
                  <a:gd name="T37" fmla="*/ 23 h 43"/>
                  <a:gd name="T38" fmla="*/ 39 w 45"/>
                  <a:gd name="T39" fmla="*/ 20 h 43"/>
                  <a:gd name="T40" fmla="*/ 45 w 45"/>
                  <a:gd name="T41" fmla="*/ 17 h 43"/>
                  <a:gd name="T42" fmla="*/ 42 w 45"/>
                  <a:gd name="T43" fmla="*/ 9 h 43"/>
                  <a:gd name="T44" fmla="*/ 39 w 45"/>
                  <a:gd name="T45" fmla="*/ 9 h 43"/>
                  <a:gd name="T46" fmla="*/ 33 w 45"/>
                  <a:gd name="T47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43">
                    <a:moveTo>
                      <a:pt x="33" y="5"/>
                    </a:moveTo>
                    <a:lnTo>
                      <a:pt x="30" y="2"/>
                    </a:lnTo>
                    <a:lnTo>
                      <a:pt x="17" y="0"/>
                    </a:lnTo>
                    <a:lnTo>
                      <a:pt x="12" y="9"/>
                    </a:lnTo>
                    <a:lnTo>
                      <a:pt x="3" y="6"/>
                    </a:lnTo>
                    <a:lnTo>
                      <a:pt x="0" y="16"/>
                    </a:lnTo>
                    <a:lnTo>
                      <a:pt x="3" y="22"/>
                    </a:lnTo>
                    <a:lnTo>
                      <a:pt x="11" y="28"/>
                    </a:lnTo>
                    <a:lnTo>
                      <a:pt x="8" y="32"/>
                    </a:lnTo>
                    <a:lnTo>
                      <a:pt x="3" y="35"/>
                    </a:lnTo>
                    <a:lnTo>
                      <a:pt x="0" y="41"/>
                    </a:lnTo>
                    <a:lnTo>
                      <a:pt x="9" y="43"/>
                    </a:lnTo>
                    <a:lnTo>
                      <a:pt x="17" y="35"/>
                    </a:lnTo>
                    <a:lnTo>
                      <a:pt x="20" y="37"/>
                    </a:lnTo>
                    <a:lnTo>
                      <a:pt x="29" y="41"/>
                    </a:lnTo>
                    <a:lnTo>
                      <a:pt x="30" y="38"/>
                    </a:lnTo>
                    <a:lnTo>
                      <a:pt x="39" y="31"/>
                    </a:lnTo>
                    <a:lnTo>
                      <a:pt x="36" y="26"/>
                    </a:lnTo>
                    <a:lnTo>
                      <a:pt x="41" y="23"/>
                    </a:lnTo>
                    <a:lnTo>
                      <a:pt x="39" y="20"/>
                    </a:lnTo>
                    <a:lnTo>
                      <a:pt x="45" y="17"/>
                    </a:lnTo>
                    <a:lnTo>
                      <a:pt x="42" y="9"/>
                    </a:lnTo>
                    <a:lnTo>
                      <a:pt x="39" y="9"/>
                    </a:lnTo>
                    <a:lnTo>
                      <a:pt x="33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3" name="Freeform 5757">
                <a:extLst>
                  <a:ext uri="{FF2B5EF4-FFF2-40B4-BE49-F238E27FC236}">
                    <a16:creationId xmlns:a16="http://schemas.microsoft.com/office/drawing/2014/main" id="{7CFEE1C1-7B5D-E628-8361-DBEE40137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895"/>
                <a:ext cx="23" cy="21"/>
              </a:xfrm>
              <a:custGeom>
                <a:avLst/>
                <a:gdLst>
                  <a:gd name="T0" fmla="*/ 33 w 45"/>
                  <a:gd name="T1" fmla="*/ 5 h 43"/>
                  <a:gd name="T2" fmla="*/ 39 w 45"/>
                  <a:gd name="T3" fmla="*/ 9 h 43"/>
                  <a:gd name="T4" fmla="*/ 42 w 45"/>
                  <a:gd name="T5" fmla="*/ 9 h 43"/>
                  <a:gd name="T6" fmla="*/ 45 w 45"/>
                  <a:gd name="T7" fmla="*/ 17 h 43"/>
                  <a:gd name="T8" fmla="*/ 39 w 45"/>
                  <a:gd name="T9" fmla="*/ 20 h 43"/>
                  <a:gd name="T10" fmla="*/ 41 w 45"/>
                  <a:gd name="T11" fmla="*/ 23 h 43"/>
                  <a:gd name="T12" fmla="*/ 36 w 45"/>
                  <a:gd name="T13" fmla="*/ 26 h 43"/>
                  <a:gd name="T14" fmla="*/ 39 w 45"/>
                  <a:gd name="T15" fmla="*/ 31 h 43"/>
                  <a:gd name="T16" fmla="*/ 30 w 45"/>
                  <a:gd name="T17" fmla="*/ 38 h 43"/>
                  <a:gd name="T18" fmla="*/ 29 w 45"/>
                  <a:gd name="T19" fmla="*/ 41 h 43"/>
                  <a:gd name="T20" fmla="*/ 20 w 45"/>
                  <a:gd name="T21" fmla="*/ 37 h 43"/>
                  <a:gd name="T22" fmla="*/ 17 w 45"/>
                  <a:gd name="T23" fmla="*/ 35 h 43"/>
                  <a:gd name="T24" fmla="*/ 9 w 45"/>
                  <a:gd name="T25" fmla="*/ 43 h 43"/>
                  <a:gd name="T26" fmla="*/ 0 w 45"/>
                  <a:gd name="T27" fmla="*/ 41 h 43"/>
                  <a:gd name="T28" fmla="*/ 3 w 45"/>
                  <a:gd name="T29" fmla="*/ 35 h 43"/>
                  <a:gd name="T30" fmla="*/ 8 w 45"/>
                  <a:gd name="T31" fmla="*/ 32 h 43"/>
                  <a:gd name="T32" fmla="*/ 11 w 45"/>
                  <a:gd name="T33" fmla="*/ 28 h 43"/>
                  <a:gd name="T34" fmla="*/ 3 w 45"/>
                  <a:gd name="T35" fmla="*/ 22 h 43"/>
                  <a:gd name="T36" fmla="*/ 0 w 45"/>
                  <a:gd name="T37" fmla="*/ 16 h 43"/>
                  <a:gd name="T38" fmla="*/ 3 w 45"/>
                  <a:gd name="T39" fmla="*/ 6 h 43"/>
                  <a:gd name="T40" fmla="*/ 12 w 45"/>
                  <a:gd name="T41" fmla="*/ 9 h 43"/>
                  <a:gd name="T42" fmla="*/ 17 w 45"/>
                  <a:gd name="T43" fmla="*/ 0 h 43"/>
                  <a:gd name="T44" fmla="*/ 30 w 45"/>
                  <a:gd name="T45" fmla="*/ 2 h 43"/>
                  <a:gd name="T46" fmla="*/ 33 w 45"/>
                  <a:gd name="T47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43">
                    <a:moveTo>
                      <a:pt x="33" y="5"/>
                    </a:moveTo>
                    <a:lnTo>
                      <a:pt x="39" y="9"/>
                    </a:lnTo>
                    <a:lnTo>
                      <a:pt x="42" y="9"/>
                    </a:lnTo>
                    <a:lnTo>
                      <a:pt x="45" y="17"/>
                    </a:lnTo>
                    <a:lnTo>
                      <a:pt x="39" y="20"/>
                    </a:lnTo>
                    <a:lnTo>
                      <a:pt x="41" y="23"/>
                    </a:lnTo>
                    <a:lnTo>
                      <a:pt x="36" y="26"/>
                    </a:lnTo>
                    <a:lnTo>
                      <a:pt x="39" y="31"/>
                    </a:lnTo>
                    <a:lnTo>
                      <a:pt x="30" y="38"/>
                    </a:lnTo>
                    <a:lnTo>
                      <a:pt x="29" y="41"/>
                    </a:lnTo>
                    <a:lnTo>
                      <a:pt x="20" y="37"/>
                    </a:lnTo>
                    <a:lnTo>
                      <a:pt x="17" y="35"/>
                    </a:lnTo>
                    <a:lnTo>
                      <a:pt x="9" y="43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32"/>
                    </a:lnTo>
                    <a:lnTo>
                      <a:pt x="11" y="28"/>
                    </a:lnTo>
                    <a:lnTo>
                      <a:pt x="3" y="22"/>
                    </a:lnTo>
                    <a:lnTo>
                      <a:pt x="0" y="16"/>
                    </a:lnTo>
                    <a:lnTo>
                      <a:pt x="3" y="6"/>
                    </a:lnTo>
                    <a:lnTo>
                      <a:pt x="12" y="9"/>
                    </a:lnTo>
                    <a:lnTo>
                      <a:pt x="17" y="0"/>
                    </a:lnTo>
                    <a:lnTo>
                      <a:pt x="30" y="2"/>
                    </a:lnTo>
                    <a:lnTo>
                      <a:pt x="3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4" name="Freeform 5758">
                <a:extLst>
                  <a:ext uri="{FF2B5EF4-FFF2-40B4-BE49-F238E27FC236}">
                    <a16:creationId xmlns:a16="http://schemas.microsoft.com/office/drawing/2014/main" id="{816AB958-566E-D05F-ACC8-BC7892E8E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895"/>
                <a:ext cx="23" cy="21"/>
              </a:xfrm>
              <a:custGeom>
                <a:avLst/>
                <a:gdLst>
                  <a:gd name="T0" fmla="*/ 33 w 45"/>
                  <a:gd name="T1" fmla="*/ 5 h 43"/>
                  <a:gd name="T2" fmla="*/ 39 w 45"/>
                  <a:gd name="T3" fmla="*/ 9 h 43"/>
                  <a:gd name="T4" fmla="*/ 42 w 45"/>
                  <a:gd name="T5" fmla="*/ 9 h 43"/>
                  <a:gd name="T6" fmla="*/ 45 w 45"/>
                  <a:gd name="T7" fmla="*/ 17 h 43"/>
                  <a:gd name="T8" fmla="*/ 39 w 45"/>
                  <a:gd name="T9" fmla="*/ 20 h 43"/>
                  <a:gd name="T10" fmla="*/ 41 w 45"/>
                  <a:gd name="T11" fmla="*/ 23 h 43"/>
                  <a:gd name="T12" fmla="*/ 36 w 45"/>
                  <a:gd name="T13" fmla="*/ 26 h 43"/>
                  <a:gd name="T14" fmla="*/ 39 w 45"/>
                  <a:gd name="T15" fmla="*/ 31 h 43"/>
                  <a:gd name="T16" fmla="*/ 30 w 45"/>
                  <a:gd name="T17" fmla="*/ 38 h 43"/>
                  <a:gd name="T18" fmla="*/ 29 w 45"/>
                  <a:gd name="T19" fmla="*/ 41 h 43"/>
                  <a:gd name="T20" fmla="*/ 20 w 45"/>
                  <a:gd name="T21" fmla="*/ 37 h 43"/>
                  <a:gd name="T22" fmla="*/ 17 w 45"/>
                  <a:gd name="T23" fmla="*/ 35 h 43"/>
                  <a:gd name="T24" fmla="*/ 9 w 45"/>
                  <a:gd name="T25" fmla="*/ 43 h 43"/>
                  <a:gd name="T26" fmla="*/ 0 w 45"/>
                  <a:gd name="T27" fmla="*/ 41 h 43"/>
                  <a:gd name="T28" fmla="*/ 3 w 45"/>
                  <a:gd name="T29" fmla="*/ 35 h 43"/>
                  <a:gd name="T30" fmla="*/ 8 w 45"/>
                  <a:gd name="T31" fmla="*/ 32 h 43"/>
                  <a:gd name="T32" fmla="*/ 11 w 45"/>
                  <a:gd name="T33" fmla="*/ 28 h 43"/>
                  <a:gd name="T34" fmla="*/ 3 w 45"/>
                  <a:gd name="T35" fmla="*/ 22 h 43"/>
                  <a:gd name="T36" fmla="*/ 0 w 45"/>
                  <a:gd name="T37" fmla="*/ 16 h 43"/>
                  <a:gd name="T38" fmla="*/ 3 w 45"/>
                  <a:gd name="T39" fmla="*/ 6 h 43"/>
                  <a:gd name="T40" fmla="*/ 12 w 45"/>
                  <a:gd name="T41" fmla="*/ 9 h 43"/>
                  <a:gd name="T42" fmla="*/ 17 w 45"/>
                  <a:gd name="T43" fmla="*/ 0 h 43"/>
                  <a:gd name="T44" fmla="*/ 30 w 45"/>
                  <a:gd name="T45" fmla="*/ 2 h 43"/>
                  <a:gd name="T46" fmla="*/ 33 w 45"/>
                  <a:gd name="T47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43">
                    <a:moveTo>
                      <a:pt x="33" y="5"/>
                    </a:moveTo>
                    <a:lnTo>
                      <a:pt x="39" y="9"/>
                    </a:lnTo>
                    <a:lnTo>
                      <a:pt x="42" y="9"/>
                    </a:lnTo>
                    <a:lnTo>
                      <a:pt x="45" y="17"/>
                    </a:lnTo>
                    <a:lnTo>
                      <a:pt x="39" y="20"/>
                    </a:lnTo>
                    <a:lnTo>
                      <a:pt x="41" y="23"/>
                    </a:lnTo>
                    <a:lnTo>
                      <a:pt x="36" y="26"/>
                    </a:lnTo>
                    <a:lnTo>
                      <a:pt x="39" y="31"/>
                    </a:lnTo>
                    <a:lnTo>
                      <a:pt x="30" y="38"/>
                    </a:lnTo>
                    <a:lnTo>
                      <a:pt x="29" y="41"/>
                    </a:lnTo>
                    <a:lnTo>
                      <a:pt x="20" y="37"/>
                    </a:lnTo>
                    <a:lnTo>
                      <a:pt x="17" y="35"/>
                    </a:lnTo>
                    <a:lnTo>
                      <a:pt x="9" y="43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32"/>
                    </a:lnTo>
                    <a:lnTo>
                      <a:pt x="11" y="28"/>
                    </a:lnTo>
                    <a:lnTo>
                      <a:pt x="3" y="22"/>
                    </a:lnTo>
                    <a:lnTo>
                      <a:pt x="0" y="16"/>
                    </a:lnTo>
                    <a:lnTo>
                      <a:pt x="3" y="6"/>
                    </a:lnTo>
                    <a:lnTo>
                      <a:pt x="12" y="9"/>
                    </a:lnTo>
                    <a:lnTo>
                      <a:pt x="17" y="0"/>
                    </a:lnTo>
                    <a:lnTo>
                      <a:pt x="30" y="2"/>
                    </a:lnTo>
                    <a:lnTo>
                      <a:pt x="33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5" name="Freeform 5759">
                <a:extLst>
                  <a:ext uri="{FF2B5EF4-FFF2-40B4-BE49-F238E27FC236}">
                    <a16:creationId xmlns:a16="http://schemas.microsoft.com/office/drawing/2014/main" id="{3CBD6615-1C95-295F-E6C6-E406FD128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896"/>
                <a:ext cx="29" cy="18"/>
              </a:xfrm>
              <a:custGeom>
                <a:avLst/>
                <a:gdLst>
                  <a:gd name="T0" fmla="*/ 15 w 58"/>
                  <a:gd name="T1" fmla="*/ 1 h 36"/>
                  <a:gd name="T2" fmla="*/ 0 w 58"/>
                  <a:gd name="T3" fmla="*/ 0 h 36"/>
                  <a:gd name="T4" fmla="*/ 3 w 58"/>
                  <a:gd name="T5" fmla="*/ 3 h 36"/>
                  <a:gd name="T6" fmla="*/ 9 w 58"/>
                  <a:gd name="T7" fmla="*/ 7 h 36"/>
                  <a:gd name="T8" fmla="*/ 12 w 58"/>
                  <a:gd name="T9" fmla="*/ 7 h 36"/>
                  <a:gd name="T10" fmla="*/ 15 w 58"/>
                  <a:gd name="T11" fmla="*/ 15 h 36"/>
                  <a:gd name="T12" fmla="*/ 9 w 58"/>
                  <a:gd name="T13" fmla="*/ 18 h 36"/>
                  <a:gd name="T14" fmla="*/ 11 w 58"/>
                  <a:gd name="T15" fmla="*/ 21 h 36"/>
                  <a:gd name="T16" fmla="*/ 6 w 58"/>
                  <a:gd name="T17" fmla="*/ 24 h 36"/>
                  <a:gd name="T18" fmla="*/ 9 w 58"/>
                  <a:gd name="T19" fmla="*/ 29 h 36"/>
                  <a:gd name="T20" fmla="*/ 15 w 58"/>
                  <a:gd name="T21" fmla="*/ 33 h 36"/>
                  <a:gd name="T22" fmla="*/ 17 w 58"/>
                  <a:gd name="T23" fmla="*/ 30 h 36"/>
                  <a:gd name="T24" fmla="*/ 23 w 58"/>
                  <a:gd name="T25" fmla="*/ 29 h 36"/>
                  <a:gd name="T26" fmla="*/ 29 w 58"/>
                  <a:gd name="T27" fmla="*/ 23 h 36"/>
                  <a:gd name="T28" fmla="*/ 35 w 58"/>
                  <a:gd name="T29" fmla="*/ 27 h 36"/>
                  <a:gd name="T30" fmla="*/ 38 w 58"/>
                  <a:gd name="T31" fmla="*/ 33 h 36"/>
                  <a:gd name="T32" fmla="*/ 43 w 58"/>
                  <a:gd name="T33" fmla="*/ 36 h 36"/>
                  <a:gd name="T34" fmla="*/ 49 w 58"/>
                  <a:gd name="T35" fmla="*/ 36 h 36"/>
                  <a:gd name="T36" fmla="*/ 55 w 58"/>
                  <a:gd name="T37" fmla="*/ 33 h 36"/>
                  <a:gd name="T38" fmla="*/ 58 w 58"/>
                  <a:gd name="T39" fmla="*/ 15 h 36"/>
                  <a:gd name="T40" fmla="*/ 50 w 58"/>
                  <a:gd name="T41" fmla="*/ 14 h 36"/>
                  <a:gd name="T42" fmla="*/ 46 w 58"/>
                  <a:gd name="T43" fmla="*/ 7 h 36"/>
                  <a:gd name="T44" fmla="*/ 40 w 58"/>
                  <a:gd name="T45" fmla="*/ 7 h 36"/>
                  <a:gd name="T46" fmla="*/ 31 w 58"/>
                  <a:gd name="T47" fmla="*/ 4 h 36"/>
                  <a:gd name="T48" fmla="*/ 29 w 58"/>
                  <a:gd name="T49" fmla="*/ 1 h 36"/>
                  <a:gd name="T50" fmla="*/ 15 w 58"/>
                  <a:gd name="T51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8" h="36">
                    <a:moveTo>
                      <a:pt x="15" y="1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9" y="7"/>
                    </a:lnTo>
                    <a:lnTo>
                      <a:pt x="12" y="7"/>
                    </a:lnTo>
                    <a:lnTo>
                      <a:pt x="15" y="15"/>
                    </a:lnTo>
                    <a:lnTo>
                      <a:pt x="9" y="18"/>
                    </a:lnTo>
                    <a:lnTo>
                      <a:pt x="11" y="21"/>
                    </a:lnTo>
                    <a:lnTo>
                      <a:pt x="6" y="24"/>
                    </a:lnTo>
                    <a:lnTo>
                      <a:pt x="9" y="29"/>
                    </a:lnTo>
                    <a:lnTo>
                      <a:pt x="15" y="33"/>
                    </a:lnTo>
                    <a:lnTo>
                      <a:pt x="17" y="30"/>
                    </a:lnTo>
                    <a:lnTo>
                      <a:pt x="23" y="29"/>
                    </a:lnTo>
                    <a:lnTo>
                      <a:pt x="29" y="23"/>
                    </a:lnTo>
                    <a:lnTo>
                      <a:pt x="35" y="27"/>
                    </a:lnTo>
                    <a:lnTo>
                      <a:pt x="38" y="33"/>
                    </a:lnTo>
                    <a:lnTo>
                      <a:pt x="43" y="36"/>
                    </a:lnTo>
                    <a:lnTo>
                      <a:pt x="49" y="36"/>
                    </a:lnTo>
                    <a:lnTo>
                      <a:pt x="55" y="33"/>
                    </a:lnTo>
                    <a:lnTo>
                      <a:pt x="58" y="15"/>
                    </a:lnTo>
                    <a:lnTo>
                      <a:pt x="50" y="14"/>
                    </a:lnTo>
                    <a:lnTo>
                      <a:pt x="46" y="7"/>
                    </a:lnTo>
                    <a:lnTo>
                      <a:pt x="40" y="7"/>
                    </a:lnTo>
                    <a:lnTo>
                      <a:pt x="31" y="4"/>
                    </a:lnTo>
                    <a:lnTo>
                      <a:pt x="29" y="1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6" name="Freeform 5760">
                <a:extLst>
                  <a:ext uri="{FF2B5EF4-FFF2-40B4-BE49-F238E27FC236}">
                    <a16:creationId xmlns:a16="http://schemas.microsoft.com/office/drawing/2014/main" id="{6C7135FB-E65E-524D-44E1-3830E759F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896"/>
                <a:ext cx="29" cy="18"/>
              </a:xfrm>
              <a:custGeom>
                <a:avLst/>
                <a:gdLst>
                  <a:gd name="T0" fmla="*/ 15 w 58"/>
                  <a:gd name="T1" fmla="*/ 1 h 36"/>
                  <a:gd name="T2" fmla="*/ 29 w 58"/>
                  <a:gd name="T3" fmla="*/ 1 h 36"/>
                  <a:gd name="T4" fmla="*/ 31 w 58"/>
                  <a:gd name="T5" fmla="*/ 4 h 36"/>
                  <a:gd name="T6" fmla="*/ 40 w 58"/>
                  <a:gd name="T7" fmla="*/ 7 h 36"/>
                  <a:gd name="T8" fmla="*/ 46 w 58"/>
                  <a:gd name="T9" fmla="*/ 7 h 36"/>
                  <a:gd name="T10" fmla="*/ 50 w 58"/>
                  <a:gd name="T11" fmla="*/ 14 h 36"/>
                  <a:gd name="T12" fmla="*/ 58 w 58"/>
                  <a:gd name="T13" fmla="*/ 15 h 36"/>
                  <a:gd name="T14" fmla="*/ 55 w 58"/>
                  <a:gd name="T15" fmla="*/ 33 h 36"/>
                  <a:gd name="T16" fmla="*/ 49 w 58"/>
                  <a:gd name="T17" fmla="*/ 36 h 36"/>
                  <a:gd name="T18" fmla="*/ 43 w 58"/>
                  <a:gd name="T19" fmla="*/ 36 h 36"/>
                  <a:gd name="T20" fmla="*/ 38 w 58"/>
                  <a:gd name="T21" fmla="*/ 33 h 36"/>
                  <a:gd name="T22" fmla="*/ 35 w 58"/>
                  <a:gd name="T23" fmla="*/ 27 h 36"/>
                  <a:gd name="T24" fmla="*/ 29 w 58"/>
                  <a:gd name="T25" fmla="*/ 23 h 36"/>
                  <a:gd name="T26" fmla="*/ 23 w 58"/>
                  <a:gd name="T27" fmla="*/ 29 h 36"/>
                  <a:gd name="T28" fmla="*/ 17 w 58"/>
                  <a:gd name="T29" fmla="*/ 30 h 36"/>
                  <a:gd name="T30" fmla="*/ 15 w 58"/>
                  <a:gd name="T31" fmla="*/ 33 h 36"/>
                  <a:gd name="T32" fmla="*/ 9 w 58"/>
                  <a:gd name="T33" fmla="*/ 29 h 36"/>
                  <a:gd name="T34" fmla="*/ 6 w 58"/>
                  <a:gd name="T35" fmla="*/ 24 h 36"/>
                  <a:gd name="T36" fmla="*/ 11 w 58"/>
                  <a:gd name="T37" fmla="*/ 21 h 36"/>
                  <a:gd name="T38" fmla="*/ 9 w 58"/>
                  <a:gd name="T39" fmla="*/ 18 h 36"/>
                  <a:gd name="T40" fmla="*/ 15 w 58"/>
                  <a:gd name="T41" fmla="*/ 15 h 36"/>
                  <a:gd name="T42" fmla="*/ 12 w 58"/>
                  <a:gd name="T43" fmla="*/ 7 h 36"/>
                  <a:gd name="T44" fmla="*/ 9 w 58"/>
                  <a:gd name="T45" fmla="*/ 7 h 36"/>
                  <a:gd name="T46" fmla="*/ 3 w 58"/>
                  <a:gd name="T47" fmla="*/ 3 h 36"/>
                  <a:gd name="T48" fmla="*/ 0 w 58"/>
                  <a:gd name="T49" fmla="*/ 0 h 36"/>
                  <a:gd name="T50" fmla="*/ 15 w 58"/>
                  <a:gd name="T51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8" h="36">
                    <a:moveTo>
                      <a:pt x="15" y="1"/>
                    </a:moveTo>
                    <a:lnTo>
                      <a:pt x="29" y="1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6" y="7"/>
                    </a:lnTo>
                    <a:lnTo>
                      <a:pt x="50" y="14"/>
                    </a:lnTo>
                    <a:lnTo>
                      <a:pt x="58" y="15"/>
                    </a:lnTo>
                    <a:lnTo>
                      <a:pt x="55" y="33"/>
                    </a:lnTo>
                    <a:lnTo>
                      <a:pt x="49" y="36"/>
                    </a:lnTo>
                    <a:lnTo>
                      <a:pt x="43" y="36"/>
                    </a:lnTo>
                    <a:lnTo>
                      <a:pt x="38" y="33"/>
                    </a:lnTo>
                    <a:lnTo>
                      <a:pt x="35" y="27"/>
                    </a:lnTo>
                    <a:lnTo>
                      <a:pt x="29" y="23"/>
                    </a:lnTo>
                    <a:lnTo>
                      <a:pt x="23" y="29"/>
                    </a:lnTo>
                    <a:lnTo>
                      <a:pt x="17" y="30"/>
                    </a:lnTo>
                    <a:lnTo>
                      <a:pt x="15" y="33"/>
                    </a:lnTo>
                    <a:lnTo>
                      <a:pt x="9" y="29"/>
                    </a:lnTo>
                    <a:lnTo>
                      <a:pt x="6" y="24"/>
                    </a:lnTo>
                    <a:lnTo>
                      <a:pt x="11" y="21"/>
                    </a:lnTo>
                    <a:lnTo>
                      <a:pt x="9" y="18"/>
                    </a:lnTo>
                    <a:lnTo>
                      <a:pt x="15" y="15"/>
                    </a:lnTo>
                    <a:lnTo>
                      <a:pt x="12" y="7"/>
                    </a:lnTo>
                    <a:lnTo>
                      <a:pt x="9" y="7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7" name="Freeform 5761">
                <a:extLst>
                  <a:ext uri="{FF2B5EF4-FFF2-40B4-BE49-F238E27FC236}">
                    <a16:creationId xmlns:a16="http://schemas.microsoft.com/office/drawing/2014/main" id="{CE73ECF7-E93B-8E1E-942C-0FA87EAAD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896"/>
                <a:ext cx="29" cy="18"/>
              </a:xfrm>
              <a:custGeom>
                <a:avLst/>
                <a:gdLst>
                  <a:gd name="T0" fmla="*/ 15 w 58"/>
                  <a:gd name="T1" fmla="*/ 1 h 36"/>
                  <a:gd name="T2" fmla="*/ 29 w 58"/>
                  <a:gd name="T3" fmla="*/ 1 h 36"/>
                  <a:gd name="T4" fmla="*/ 31 w 58"/>
                  <a:gd name="T5" fmla="*/ 4 h 36"/>
                  <a:gd name="T6" fmla="*/ 40 w 58"/>
                  <a:gd name="T7" fmla="*/ 7 h 36"/>
                  <a:gd name="T8" fmla="*/ 46 w 58"/>
                  <a:gd name="T9" fmla="*/ 7 h 36"/>
                  <a:gd name="T10" fmla="*/ 50 w 58"/>
                  <a:gd name="T11" fmla="*/ 14 h 36"/>
                  <a:gd name="T12" fmla="*/ 58 w 58"/>
                  <a:gd name="T13" fmla="*/ 15 h 36"/>
                  <a:gd name="T14" fmla="*/ 55 w 58"/>
                  <a:gd name="T15" fmla="*/ 33 h 36"/>
                  <a:gd name="T16" fmla="*/ 49 w 58"/>
                  <a:gd name="T17" fmla="*/ 36 h 36"/>
                  <a:gd name="T18" fmla="*/ 43 w 58"/>
                  <a:gd name="T19" fmla="*/ 36 h 36"/>
                  <a:gd name="T20" fmla="*/ 38 w 58"/>
                  <a:gd name="T21" fmla="*/ 33 h 36"/>
                  <a:gd name="T22" fmla="*/ 35 w 58"/>
                  <a:gd name="T23" fmla="*/ 27 h 36"/>
                  <a:gd name="T24" fmla="*/ 29 w 58"/>
                  <a:gd name="T25" fmla="*/ 23 h 36"/>
                  <a:gd name="T26" fmla="*/ 23 w 58"/>
                  <a:gd name="T27" fmla="*/ 29 h 36"/>
                  <a:gd name="T28" fmla="*/ 17 w 58"/>
                  <a:gd name="T29" fmla="*/ 30 h 36"/>
                  <a:gd name="T30" fmla="*/ 15 w 58"/>
                  <a:gd name="T31" fmla="*/ 33 h 36"/>
                  <a:gd name="T32" fmla="*/ 9 w 58"/>
                  <a:gd name="T33" fmla="*/ 29 h 36"/>
                  <a:gd name="T34" fmla="*/ 6 w 58"/>
                  <a:gd name="T35" fmla="*/ 24 h 36"/>
                  <a:gd name="T36" fmla="*/ 11 w 58"/>
                  <a:gd name="T37" fmla="*/ 21 h 36"/>
                  <a:gd name="T38" fmla="*/ 9 w 58"/>
                  <a:gd name="T39" fmla="*/ 18 h 36"/>
                  <a:gd name="T40" fmla="*/ 15 w 58"/>
                  <a:gd name="T41" fmla="*/ 15 h 36"/>
                  <a:gd name="T42" fmla="*/ 12 w 58"/>
                  <a:gd name="T43" fmla="*/ 7 h 36"/>
                  <a:gd name="T44" fmla="*/ 9 w 58"/>
                  <a:gd name="T45" fmla="*/ 7 h 36"/>
                  <a:gd name="T46" fmla="*/ 3 w 58"/>
                  <a:gd name="T47" fmla="*/ 3 h 36"/>
                  <a:gd name="T48" fmla="*/ 0 w 58"/>
                  <a:gd name="T49" fmla="*/ 0 h 36"/>
                  <a:gd name="T50" fmla="*/ 15 w 58"/>
                  <a:gd name="T51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8" h="36">
                    <a:moveTo>
                      <a:pt x="15" y="1"/>
                    </a:moveTo>
                    <a:lnTo>
                      <a:pt x="29" y="1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6" y="7"/>
                    </a:lnTo>
                    <a:lnTo>
                      <a:pt x="50" y="14"/>
                    </a:lnTo>
                    <a:lnTo>
                      <a:pt x="58" y="15"/>
                    </a:lnTo>
                    <a:lnTo>
                      <a:pt x="55" y="33"/>
                    </a:lnTo>
                    <a:lnTo>
                      <a:pt x="49" y="36"/>
                    </a:lnTo>
                    <a:lnTo>
                      <a:pt x="43" y="36"/>
                    </a:lnTo>
                    <a:lnTo>
                      <a:pt x="38" y="33"/>
                    </a:lnTo>
                    <a:lnTo>
                      <a:pt x="35" y="27"/>
                    </a:lnTo>
                    <a:lnTo>
                      <a:pt x="29" y="23"/>
                    </a:lnTo>
                    <a:lnTo>
                      <a:pt x="23" y="29"/>
                    </a:lnTo>
                    <a:lnTo>
                      <a:pt x="17" y="30"/>
                    </a:lnTo>
                    <a:lnTo>
                      <a:pt x="15" y="33"/>
                    </a:lnTo>
                    <a:lnTo>
                      <a:pt x="9" y="29"/>
                    </a:lnTo>
                    <a:lnTo>
                      <a:pt x="6" y="24"/>
                    </a:lnTo>
                    <a:lnTo>
                      <a:pt x="11" y="21"/>
                    </a:lnTo>
                    <a:lnTo>
                      <a:pt x="9" y="18"/>
                    </a:lnTo>
                    <a:lnTo>
                      <a:pt x="15" y="15"/>
                    </a:lnTo>
                    <a:lnTo>
                      <a:pt x="12" y="7"/>
                    </a:lnTo>
                    <a:lnTo>
                      <a:pt x="9" y="7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15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8" name="Freeform 5762">
                <a:extLst>
                  <a:ext uri="{FF2B5EF4-FFF2-40B4-BE49-F238E27FC236}">
                    <a16:creationId xmlns:a16="http://schemas.microsoft.com/office/drawing/2014/main" id="{4DF7AE38-2407-CCB1-0D66-B2B9EC459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831"/>
                <a:ext cx="27" cy="23"/>
              </a:xfrm>
              <a:custGeom>
                <a:avLst/>
                <a:gdLst>
                  <a:gd name="T0" fmla="*/ 52 w 53"/>
                  <a:gd name="T1" fmla="*/ 12 h 45"/>
                  <a:gd name="T2" fmla="*/ 47 w 53"/>
                  <a:gd name="T3" fmla="*/ 12 h 45"/>
                  <a:gd name="T4" fmla="*/ 38 w 53"/>
                  <a:gd name="T5" fmla="*/ 9 h 45"/>
                  <a:gd name="T6" fmla="*/ 36 w 53"/>
                  <a:gd name="T7" fmla="*/ 9 h 45"/>
                  <a:gd name="T8" fmla="*/ 38 w 53"/>
                  <a:gd name="T9" fmla="*/ 4 h 45"/>
                  <a:gd name="T10" fmla="*/ 38 w 53"/>
                  <a:gd name="T11" fmla="*/ 1 h 45"/>
                  <a:gd name="T12" fmla="*/ 36 w 53"/>
                  <a:gd name="T13" fmla="*/ 1 h 45"/>
                  <a:gd name="T14" fmla="*/ 23 w 53"/>
                  <a:gd name="T15" fmla="*/ 0 h 45"/>
                  <a:gd name="T16" fmla="*/ 18 w 53"/>
                  <a:gd name="T17" fmla="*/ 4 h 45"/>
                  <a:gd name="T18" fmla="*/ 14 w 53"/>
                  <a:gd name="T19" fmla="*/ 16 h 45"/>
                  <a:gd name="T20" fmla="*/ 11 w 53"/>
                  <a:gd name="T21" fmla="*/ 18 h 45"/>
                  <a:gd name="T22" fmla="*/ 11 w 53"/>
                  <a:gd name="T23" fmla="*/ 24 h 45"/>
                  <a:gd name="T24" fmla="*/ 3 w 53"/>
                  <a:gd name="T25" fmla="*/ 36 h 45"/>
                  <a:gd name="T26" fmla="*/ 0 w 53"/>
                  <a:gd name="T27" fmla="*/ 44 h 45"/>
                  <a:gd name="T28" fmla="*/ 5 w 53"/>
                  <a:gd name="T29" fmla="*/ 45 h 45"/>
                  <a:gd name="T30" fmla="*/ 9 w 53"/>
                  <a:gd name="T31" fmla="*/ 35 h 45"/>
                  <a:gd name="T32" fmla="*/ 21 w 53"/>
                  <a:gd name="T33" fmla="*/ 24 h 45"/>
                  <a:gd name="T34" fmla="*/ 27 w 53"/>
                  <a:gd name="T35" fmla="*/ 30 h 45"/>
                  <a:gd name="T36" fmla="*/ 29 w 53"/>
                  <a:gd name="T37" fmla="*/ 36 h 45"/>
                  <a:gd name="T38" fmla="*/ 38 w 53"/>
                  <a:gd name="T39" fmla="*/ 24 h 45"/>
                  <a:gd name="T40" fmla="*/ 42 w 53"/>
                  <a:gd name="T41" fmla="*/ 22 h 45"/>
                  <a:gd name="T42" fmla="*/ 50 w 53"/>
                  <a:gd name="T43" fmla="*/ 24 h 45"/>
                  <a:gd name="T44" fmla="*/ 53 w 53"/>
                  <a:gd name="T45" fmla="*/ 19 h 45"/>
                  <a:gd name="T46" fmla="*/ 52 w 53"/>
                  <a:gd name="T4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45">
                    <a:moveTo>
                      <a:pt x="52" y="12"/>
                    </a:moveTo>
                    <a:lnTo>
                      <a:pt x="47" y="12"/>
                    </a:lnTo>
                    <a:lnTo>
                      <a:pt x="38" y="9"/>
                    </a:lnTo>
                    <a:lnTo>
                      <a:pt x="36" y="9"/>
                    </a:lnTo>
                    <a:lnTo>
                      <a:pt x="38" y="4"/>
                    </a:lnTo>
                    <a:lnTo>
                      <a:pt x="38" y="1"/>
                    </a:lnTo>
                    <a:lnTo>
                      <a:pt x="36" y="1"/>
                    </a:lnTo>
                    <a:lnTo>
                      <a:pt x="23" y="0"/>
                    </a:lnTo>
                    <a:lnTo>
                      <a:pt x="18" y="4"/>
                    </a:lnTo>
                    <a:lnTo>
                      <a:pt x="14" y="16"/>
                    </a:lnTo>
                    <a:lnTo>
                      <a:pt x="11" y="18"/>
                    </a:lnTo>
                    <a:lnTo>
                      <a:pt x="11" y="24"/>
                    </a:lnTo>
                    <a:lnTo>
                      <a:pt x="3" y="36"/>
                    </a:lnTo>
                    <a:lnTo>
                      <a:pt x="0" y="44"/>
                    </a:lnTo>
                    <a:lnTo>
                      <a:pt x="5" y="45"/>
                    </a:lnTo>
                    <a:lnTo>
                      <a:pt x="9" y="35"/>
                    </a:lnTo>
                    <a:lnTo>
                      <a:pt x="21" y="24"/>
                    </a:lnTo>
                    <a:lnTo>
                      <a:pt x="27" y="30"/>
                    </a:lnTo>
                    <a:lnTo>
                      <a:pt x="29" y="36"/>
                    </a:lnTo>
                    <a:lnTo>
                      <a:pt x="38" y="24"/>
                    </a:lnTo>
                    <a:lnTo>
                      <a:pt x="42" y="22"/>
                    </a:lnTo>
                    <a:lnTo>
                      <a:pt x="50" y="24"/>
                    </a:lnTo>
                    <a:lnTo>
                      <a:pt x="53" y="19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09" name="Freeform 5763">
                <a:extLst>
                  <a:ext uri="{FF2B5EF4-FFF2-40B4-BE49-F238E27FC236}">
                    <a16:creationId xmlns:a16="http://schemas.microsoft.com/office/drawing/2014/main" id="{FEADB11C-1AAE-F39D-3522-336C90ACF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831"/>
                <a:ext cx="27" cy="23"/>
              </a:xfrm>
              <a:custGeom>
                <a:avLst/>
                <a:gdLst>
                  <a:gd name="T0" fmla="*/ 52 w 53"/>
                  <a:gd name="T1" fmla="*/ 12 h 45"/>
                  <a:gd name="T2" fmla="*/ 53 w 53"/>
                  <a:gd name="T3" fmla="*/ 19 h 45"/>
                  <a:gd name="T4" fmla="*/ 50 w 53"/>
                  <a:gd name="T5" fmla="*/ 24 h 45"/>
                  <a:gd name="T6" fmla="*/ 42 w 53"/>
                  <a:gd name="T7" fmla="*/ 22 h 45"/>
                  <a:gd name="T8" fmla="*/ 38 w 53"/>
                  <a:gd name="T9" fmla="*/ 24 h 45"/>
                  <a:gd name="T10" fmla="*/ 29 w 53"/>
                  <a:gd name="T11" fmla="*/ 36 h 45"/>
                  <a:gd name="T12" fmla="*/ 27 w 53"/>
                  <a:gd name="T13" fmla="*/ 30 h 45"/>
                  <a:gd name="T14" fmla="*/ 21 w 53"/>
                  <a:gd name="T15" fmla="*/ 24 h 45"/>
                  <a:gd name="T16" fmla="*/ 9 w 53"/>
                  <a:gd name="T17" fmla="*/ 35 h 45"/>
                  <a:gd name="T18" fmla="*/ 5 w 53"/>
                  <a:gd name="T19" fmla="*/ 45 h 45"/>
                  <a:gd name="T20" fmla="*/ 0 w 53"/>
                  <a:gd name="T21" fmla="*/ 44 h 45"/>
                  <a:gd name="T22" fmla="*/ 3 w 53"/>
                  <a:gd name="T23" fmla="*/ 36 h 45"/>
                  <a:gd name="T24" fmla="*/ 11 w 53"/>
                  <a:gd name="T25" fmla="*/ 24 h 45"/>
                  <a:gd name="T26" fmla="*/ 11 w 53"/>
                  <a:gd name="T27" fmla="*/ 18 h 45"/>
                  <a:gd name="T28" fmla="*/ 14 w 53"/>
                  <a:gd name="T29" fmla="*/ 16 h 45"/>
                  <a:gd name="T30" fmla="*/ 18 w 53"/>
                  <a:gd name="T31" fmla="*/ 4 h 45"/>
                  <a:gd name="T32" fmla="*/ 23 w 53"/>
                  <a:gd name="T33" fmla="*/ 0 h 45"/>
                  <a:gd name="T34" fmla="*/ 36 w 53"/>
                  <a:gd name="T35" fmla="*/ 1 h 45"/>
                  <a:gd name="T36" fmla="*/ 38 w 53"/>
                  <a:gd name="T37" fmla="*/ 1 h 45"/>
                  <a:gd name="T38" fmla="*/ 38 w 53"/>
                  <a:gd name="T39" fmla="*/ 4 h 45"/>
                  <a:gd name="T40" fmla="*/ 36 w 53"/>
                  <a:gd name="T41" fmla="*/ 9 h 45"/>
                  <a:gd name="T42" fmla="*/ 38 w 53"/>
                  <a:gd name="T43" fmla="*/ 9 h 45"/>
                  <a:gd name="T44" fmla="*/ 47 w 53"/>
                  <a:gd name="T45" fmla="*/ 12 h 45"/>
                  <a:gd name="T46" fmla="*/ 52 w 53"/>
                  <a:gd name="T4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45">
                    <a:moveTo>
                      <a:pt x="52" y="12"/>
                    </a:moveTo>
                    <a:lnTo>
                      <a:pt x="53" y="19"/>
                    </a:lnTo>
                    <a:lnTo>
                      <a:pt x="50" y="24"/>
                    </a:lnTo>
                    <a:lnTo>
                      <a:pt x="42" y="22"/>
                    </a:lnTo>
                    <a:lnTo>
                      <a:pt x="38" y="24"/>
                    </a:lnTo>
                    <a:lnTo>
                      <a:pt x="29" y="36"/>
                    </a:lnTo>
                    <a:lnTo>
                      <a:pt x="27" y="30"/>
                    </a:lnTo>
                    <a:lnTo>
                      <a:pt x="21" y="24"/>
                    </a:lnTo>
                    <a:lnTo>
                      <a:pt x="9" y="35"/>
                    </a:lnTo>
                    <a:lnTo>
                      <a:pt x="5" y="45"/>
                    </a:lnTo>
                    <a:lnTo>
                      <a:pt x="0" y="44"/>
                    </a:lnTo>
                    <a:lnTo>
                      <a:pt x="3" y="36"/>
                    </a:lnTo>
                    <a:lnTo>
                      <a:pt x="11" y="24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8" y="4"/>
                    </a:lnTo>
                    <a:lnTo>
                      <a:pt x="23" y="0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4"/>
                    </a:lnTo>
                    <a:lnTo>
                      <a:pt x="36" y="9"/>
                    </a:lnTo>
                    <a:lnTo>
                      <a:pt x="38" y="9"/>
                    </a:lnTo>
                    <a:lnTo>
                      <a:pt x="47" y="12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0" name="Freeform 5764">
                <a:extLst>
                  <a:ext uri="{FF2B5EF4-FFF2-40B4-BE49-F238E27FC236}">
                    <a16:creationId xmlns:a16="http://schemas.microsoft.com/office/drawing/2014/main" id="{7C2DBEB4-1558-B3F3-BBA6-CE31717EE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831"/>
                <a:ext cx="27" cy="23"/>
              </a:xfrm>
              <a:custGeom>
                <a:avLst/>
                <a:gdLst>
                  <a:gd name="T0" fmla="*/ 52 w 53"/>
                  <a:gd name="T1" fmla="*/ 12 h 45"/>
                  <a:gd name="T2" fmla="*/ 53 w 53"/>
                  <a:gd name="T3" fmla="*/ 19 h 45"/>
                  <a:gd name="T4" fmla="*/ 50 w 53"/>
                  <a:gd name="T5" fmla="*/ 24 h 45"/>
                  <a:gd name="T6" fmla="*/ 42 w 53"/>
                  <a:gd name="T7" fmla="*/ 22 h 45"/>
                  <a:gd name="T8" fmla="*/ 38 w 53"/>
                  <a:gd name="T9" fmla="*/ 24 h 45"/>
                  <a:gd name="T10" fmla="*/ 29 w 53"/>
                  <a:gd name="T11" fmla="*/ 36 h 45"/>
                  <a:gd name="T12" fmla="*/ 27 w 53"/>
                  <a:gd name="T13" fmla="*/ 30 h 45"/>
                  <a:gd name="T14" fmla="*/ 21 w 53"/>
                  <a:gd name="T15" fmla="*/ 24 h 45"/>
                  <a:gd name="T16" fmla="*/ 9 w 53"/>
                  <a:gd name="T17" fmla="*/ 35 h 45"/>
                  <a:gd name="T18" fmla="*/ 5 w 53"/>
                  <a:gd name="T19" fmla="*/ 45 h 45"/>
                  <a:gd name="T20" fmla="*/ 0 w 53"/>
                  <a:gd name="T21" fmla="*/ 44 h 45"/>
                  <a:gd name="T22" fmla="*/ 3 w 53"/>
                  <a:gd name="T23" fmla="*/ 36 h 45"/>
                  <a:gd name="T24" fmla="*/ 11 w 53"/>
                  <a:gd name="T25" fmla="*/ 24 h 45"/>
                  <a:gd name="T26" fmla="*/ 11 w 53"/>
                  <a:gd name="T27" fmla="*/ 18 h 45"/>
                  <a:gd name="T28" fmla="*/ 14 w 53"/>
                  <a:gd name="T29" fmla="*/ 16 h 45"/>
                  <a:gd name="T30" fmla="*/ 18 w 53"/>
                  <a:gd name="T31" fmla="*/ 4 h 45"/>
                  <a:gd name="T32" fmla="*/ 23 w 53"/>
                  <a:gd name="T33" fmla="*/ 0 h 45"/>
                  <a:gd name="T34" fmla="*/ 36 w 53"/>
                  <a:gd name="T35" fmla="*/ 1 h 45"/>
                  <a:gd name="T36" fmla="*/ 38 w 53"/>
                  <a:gd name="T37" fmla="*/ 1 h 45"/>
                  <a:gd name="T38" fmla="*/ 38 w 53"/>
                  <a:gd name="T39" fmla="*/ 4 h 45"/>
                  <a:gd name="T40" fmla="*/ 36 w 53"/>
                  <a:gd name="T41" fmla="*/ 9 h 45"/>
                  <a:gd name="T42" fmla="*/ 38 w 53"/>
                  <a:gd name="T43" fmla="*/ 9 h 45"/>
                  <a:gd name="T44" fmla="*/ 47 w 53"/>
                  <a:gd name="T45" fmla="*/ 12 h 45"/>
                  <a:gd name="T46" fmla="*/ 52 w 53"/>
                  <a:gd name="T4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45">
                    <a:moveTo>
                      <a:pt x="52" y="12"/>
                    </a:moveTo>
                    <a:lnTo>
                      <a:pt x="53" y="19"/>
                    </a:lnTo>
                    <a:lnTo>
                      <a:pt x="50" y="24"/>
                    </a:lnTo>
                    <a:lnTo>
                      <a:pt x="42" y="22"/>
                    </a:lnTo>
                    <a:lnTo>
                      <a:pt x="38" y="24"/>
                    </a:lnTo>
                    <a:lnTo>
                      <a:pt x="29" y="36"/>
                    </a:lnTo>
                    <a:lnTo>
                      <a:pt x="27" y="30"/>
                    </a:lnTo>
                    <a:lnTo>
                      <a:pt x="21" y="24"/>
                    </a:lnTo>
                    <a:lnTo>
                      <a:pt x="9" y="35"/>
                    </a:lnTo>
                    <a:lnTo>
                      <a:pt x="5" y="45"/>
                    </a:lnTo>
                    <a:lnTo>
                      <a:pt x="0" y="44"/>
                    </a:lnTo>
                    <a:lnTo>
                      <a:pt x="3" y="36"/>
                    </a:lnTo>
                    <a:lnTo>
                      <a:pt x="11" y="24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8" y="4"/>
                    </a:lnTo>
                    <a:lnTo>
                      <a:pt x="23" y="0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4"/>
                    </a:lnTo>
                    <a:lnTo>
                      <a:pt x="36" y="9"/>
                    </a:lnTo>
                    <a:lnTo>
                      <a:pt x="38" y="9"/>
                    </a:lnTo>
                    <a:lnTo>
                      <a:pt x="47" y="12"/>
                    </a:lnTo>
                    <a:lnTo>
                      <a:pt x="52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1" name="Freeform 5765">
                <a:extLst>
                  <a:ext uri="{FF2B5EF4-FFF2-40B4-BE49-F238E27FC236}">
                    <a16:creationId xmlns:a16="http://schemas.microsoft.com/office/drawing/2014/main" id="{ADE06BBF-2E41-79BC-0095-BDA843C4D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885"/>
                <a:ext cx="25" cy="19"/>
              </a:xfrm>
              <a:custGeom>
                <a:avLst/>
                <a:gdLst>
                  <a:gd name="T0" fmla="*/ 42 w 50"/>
                  <a:gd name="T1" fmla="*/ 8 h 40"/>
                  <a:gd name="T2" fmla="*/ 42 w 50"/>
                  <a:gd name="T3" fmla="*/ 6 h 40"/>
                  <a:gd name="T4" fmla="*/ 39 w 50"/>
                  <a:gd name="T5" fmla="*/ 0 h 40"/>
                  <a:gd name="T6" fmla="*/ 36 w 50"/>
                  <a:gd name="T7" fmla="*/ 3 h 40"/>
                  <a:gd name="T8" fmla="*/ 33 w 50"/>
                  <a:gd name="T9" fmla="*/ 12 h 40"/>
                  <a:gd name="T10" fmla="*/ 23 w 50"/>
                  <a:gd name="T11" fmla="*/ 6 h 40"/>
                  <a:gd name="T12" fmla="*/ 23 w 50"/>
                  <a:gd name="T13" fmla="*/ 0 h 40"/>
                  <a:gd name="T14" fmla="*/ 16 w 50"/>
                  <a:gd name="T15" fmla="*/ 5 h 40"/>
                  <a:gd name="T16" fmla="*/ 9 w 50"/>
                  <a:gd name="T17" fmla="*/ 2 h 40"/>
                  <a:gd name="T18" fmla="*/ 6 w 50"/>
                  <a:gd name="T19" fmla="*/ 8 h 40"/>
                  <a:gd name="T20" fmla="*/ 4 w 50"/>
                  <a:gd name="T21" fmla="*/ 11 h 40"/>
                  <a:gd name="T22" fmla="*/ 0 w 50"/>
                  <a:gd name="T23" fmla="*/ 30 h 40"/>
                  <a:gd name="T24" fmla="*/ 6 w 50"/>
                  <a:gd name="T25" fmla="*/ 30 h 40"/>
                  <a:gd name="T26" fmla="*/ 10 w 50"/>
                  <a:gd name="T27" fmla="*/ 37 h 40"/>
                  <a:gd name="T28" fmla="*/ 18 w 50"/>
                  <a:gd name="T29" fmla="*/ 38 h 40"/>
                  <a:gd name="T30" fmla="*/ 27 w 50"/>
                  <a:gd name="T31" fmla="*/ 40 h 40"/>
                  <a:gd name="T32" fmla="*/ 36 w 50"/>
                  <a:gd name="T33" fmla="*/ 27 h 40"/>
                  <a:gd name="T34" fmla="*/ 39 w 50"/>
                  <a:gd name="T35" fmla="*/ 33 h 40"/>
                  <a:gd name="T36" fmla="*/ 47 w 50"/>
                  <a:gd name="T37" fmla="*/ 37 h 40"/>
                  <a:gd name="T38" fmla="*/ 50 w 50"/>
                  <a:gd name="T39" fmla="*/ 33 h 40"/>
                  <a:gd name="T40" fmla="*/ 47 w 50"/>
                  <a:gd name="T41" fmla="*/ 24 h 40"/>
                  <a:gd name="T42" fmla="*/ 47 w 50"/>
                  <a:gd name="T43" fmla="*/ 12 h 40"/>
                  <a:gd name="T44" fmla="*/ 42 w 50"/>
                  <a:gd name="T45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0" h="40">
                    <a:moveTo>
                      <a:pt x="42" y="8"/>
                    </a:moveTo>
                    <a:lnTo>
                      <a:pt x="42" y="6"/>
                    </a:lnTo>
                    <a:lnTo>
                      <a:pt x="39" y="0"/>
                    </a:lnTo>
                    <a:lnTo>
                      <a:pt x="36" y="3"/>
                    </a:lnTo>
                    <a:lnTo>
                      <a:pt x="33" y="12"/>
                    </a:lnTo>
                    <a:lnTo>
                      <a:pt x="23" y="6"/>
                    </a:lnTo>
                    <a:lnTo>
                      <a:pt x="23" y="0"/>
                    </a:lnTo>
                    <a:lnTo>
                      <a:pt x="16" y="5"/>
                    </a:lnTo>
                    <a:lnTo>
                      <a:pt x="9" y="2"/>
                    </a:lnTo>
                    <a:lnTo>
                      <a:pt x="6" y="8"/>
                    </a:lnTo>
                    <a:lnTo>
                      <a:pt x="4" y="11"/>
                    </a:lnTo>
                    <a:lnTo>
                      <a:pt x="0" y="30"/>
                    </a:lnTo>
                    <a:lnTo>
                      <a:pt x="6" y="30"/>
                    </a:lnTo>
                    <a:lnTo>
                      <a:pt x="10" y="37"/>
                    </a:lnTo>
                    <a:lnTo>
                      <a:pt x="18" y="38"/>
                    </a:lnTo>
                    <a:lnTo>
                      <a:pt x="27" y="40"/>
                    </a:lnTo>
                    <a:lnTo>
                      <a:pt x="36" y="27"/>
                    </a:lnTo>
                    <a:lnTo>
                      <a:pt x="39" y="33"/>
                    </a:lnTo>
                    <a:lnTo>
                      <a:pt x="47" y="37"/>
                    </a:lnTo>
                    <a:lnTo>
                      <a:pt x="50" y="33"/>
                    </a:lnTo>
                    <a:lnTo>
                      <a:pt x="47" y="24"/>
                    </a:lnTo>
                    <a:lnTo>
                      <a:pt x="47" y="12"/>
                    </a:lnTo>
                    <a:lnTo>
                      <a:pt x="42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2" name="Freeform 5766">
                <a:extLst>
                  <a:ext uri="{FF2B5EF4-FFF2-40B4-BE49-F238E27FC236}">
                    <a16:creationId xmlns:a16="http://schemas.microsoft.com/office/drawing/2014/main" id="{70D4CCAE-5D59-2008-B7A2-71A4F5D9E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885"/>
                <a:ext cx="25" cy="19"/>
              </a:xfrm>
              <a:custGeom>
                <a:avLst/>
                <a:gdLst>
                  <a:gd name="T0" fmla="*/ 42 w 50"/>
                  <a:gd name="T1" fmla="*/ 8 h 40"/>
                  <a:gd name="T2" fmla="*/ 47 w 50"/>
                  <a:gd name="T3" fmla="*/ 12 h 40"/>
                  <a:gd name="T4" fmla="*/ 47 w 50"/>
                  <a:gd name="T5" fmla="*/ 24 h 40"/>
                  <a:gd name="T6" fmla="*/ 50 w 50"/>
                  <a:gd name="T7" fmla="*/ 33 h 40"/>
                  <a:gd name="T8" fmla="*/ 47 w 50"/>
                  <a:gd name="T9" fmla="*/ 37 h 40"/>
                  <a:gd name="T10" fmla="*/ 39 w 50"/>
                  <a:gd name="T11" fmla="*/ 33 h 40"/>
                  <a:gd name="T12" fmla="*/ 36 w 50"/>
                  <a:gd name="T13" fmla="*/ 27 h 40"/>
                  <a:gd name="T14" fmla="*/ 27 w 50"/>
                  <a:gd name="T15" fmla="*/ 40 h 40"/>
                  <a:gd name="T16" fmla="*/ 18 w 50"/>
                  <a:gd name="T17" fmla="*/ 38 h 40"/>
                  <a:gd name="T18" fmla="*/ 10 w 50"/>
                  <a:gd name="T19" fmla="*/ 37 h 40"/>
                  <a:gd name="T20" fmla="*/ 6 w 50"/>
                  <a:gd name="T21" fmla="*/ 30 h 40"/>
                  <a:gd name="T22" fmla="*/ 0 w 50"/>
                  <a:gd name="T23" fmla="*/ 30 h 40"/>
                  <a:gd name="T24" fmla="*/ 4 w 50"/>
                  <a:gd name="T25" fmla="*/ 11 h 40"/>
                  <a:gd name="T26" fmla="*/ 6 w 50"/>
                  <a:gd name="T27" fmla="*/ 8 h 40"/>
                  <a:gd name="T28" fmla="*/ 9 w 50"/>
                  <a:gd name="T29" fmla="*/ 2 h 40"/>
                  <a:gd name="T30" fmla="*/ 16 w 50"/>
                  <a:gd name="T31" fmla="*/ 5 h 40"/>
                  <a:gd name="T32" fmla="*/ 23 w 50"/>
                  <a:gd name="T33" fmla="*/ 0 h 40"/>
                  <a:gd name="T34" fmla="*/ 23 w 50"/>
                  <a:gd name="T35" fmla="*/ 6 h 40"/>
                  <a:gd name="T36" fmla="*/ 33 w 50"/>
                  <a:gd name="T37" fmla="*/ 12 h 40"/>
                  <a:gd name="T38" fmla="*/ 36 w 50"/>
                  <a:gd name="T39" fmla="*/ 3 h 40"/>
                  <a:gd name="T40" fmla="*/ 39 w 50"/>
                  <a:gd name="T41" fmla="*/ 0 h 40"/>
                  <a:gd name="T42" fmla="*/ 42 w 50"/>
                  <a:gd name="T43" fmla="*/ 6 h 40"/>
                  <a:gd name="T44" fmla="*/ 42 w 50"/>
                  <a:gd name="T45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0" h="40">
                    <a:moveTo>
                      <a:pt x="42" y="8"/>
                    </a:moveTo>
                    <a:lnTo>
                      <a:pt x="47" y="12"/>
                    </a:lnTo>
                    <a:lnTo>
                      <a:pt x="47" y="24"/>
                    </a:lnTo>
                    <a:lnTo>
                      <a:pt x="50" y="33"/>
                    </a:lnTo>
                    <a:lnTo>
                      <a:pt x="47" y="37"/>
                    </a:lnTo>
                    <a:lnTo>
                      <a:pt x="39" y="33"/>
                    </a:lnTo>
                    <a:lnTo>
                      <a:pt x="36" y="27"/>
                    </a:lnTo>
                    <a:lnTo>
                      <a:pt x="27" y="40"/>
                    </a:lnTo>
                    <a:lnTo>
                      <a:pt x="18" y="38"/>
                    </a:lnTo>
                    <a:lnTo>
                      <a:pt x="10" y="37"/>
                    </a:lnTo>
                    <a:lnTo>
                      <a:pt x="6" y="30"/>
                    </a:lnTo>
                    <a:lnTo>
                      <a:pt x="0" y="30"/>
                    </a:lnTo>
                    <a:lnTo>
                      <a:pt x="4" y="11"/>
                    </a:lnTo>
                    <a:lnTo>
                      <a:pt x="6" y="8"/>
                    </a:lnTo>
                    <a:lnTo>
                      <a:pt x="9" y="2"/>
                    </a:lnTo>
                    <a:lnTo>
                      <a:pt x="16" y="5"/>
                    </a:lnTo>
                    <a:lnTo>
                      <a:pt x="23" y="0"/>
                    </a:lnTo>
                    <a:lnTo>
                      <a:pt x="23" y="6"/>
                    </a:lnTo>
                    <a:lnTo>
                      <a:pt x="33" y="12"/>
                    </a:lnTo>
                    <a:lnTo>
                      <a:pt x="36" y="3"/>
                    </a:lnTo>
                    <a:lnTo>
                      <a:pt x="39" y="0"/>
                    </a:lnTo>
                    <a:lnTo>
                      <a:pt x="42" y="6"/>
                    </a:lnTo>
                    <a:lnTo>
                      <a:pt x="4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3" name="Freeform 5767">
                <a:extLst>
                  <a:ext uri="{FF2B5EF4-FFF2-40B4-BE49-F238E27FC236}">
                    <a16:creationId xmlns:a16="http://schemas.microsoft.com/office/drawing/2014/main" id="{428DA492-67B3-4529-1E8C-E598A4A4C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885"/>
                <a:ext cx="25" cy="19"/>
              </a:xfrm>
              <a:custGeom>
                <a:avLst/>
                <a:gdLst>
                  <a:gd name="T0" fmla="*/ 42 w 50"/>
                  <a:gd name="T1" fmla="*/ 8 h 40"/>
                  <a:gd name="T2" fmla="*/ 47 w 50"/>
                  <a:gd name="T3" fmla="*/ 12 h 40"/>
                  <a:gd name="T4" fmla="*/ 47 w 50"/>
                  <a:gd name="T5" fmla="*/ 24 h 40"/>
                  <a:gd name="T6" fmla="*/ 50 w 50"/>
                  <a:gd name="T7" fmla="*/ 33 h 40"/>
                  <a:gd name="T8" fmla="*/ 47 w 50"/>
                  <a:gd name="T9" fmla="*/ 37 h 40"/>
                  <a:gd name="T10" fmla="*/ 39 w 50"/>
                  <a:gd name="T11" fmla="*/ 33 h 40"/>
                  <a:gd name="T12" fmla="*/ 36 w 50"/>
                  <a:gd name="T13" fmla="*/ 27 h 40"/>
                  <a:gd name="T14" fmla="*/ 27 w 50"/>
                  <a:gd name="T15" fmla="*/ 40 h 40"/>
                  <a:gd name="T16" fmla="*/ 18 w 50"/>
                  <a:gd name="T17" fmla="*/ 38 h 40"/>
                  <a:gd name="T18" fmla="*/ 10 w 50"/>
                  <a:gd name="T19" fmla="*/ 37 h 40"/>
                  <a:gd name="T20" fmla="*/ 6 w 50"/>
                  <a:gd name="T21" fmla="*/ 30 h 40"/>
                  <a:gd name="T22" fmla="*/ 0 w 50"/>
                  <a:gd name="T23" fmla="*/ 30 h 40"/>
                  <a:gd name="T24" fmla="*/ 4 w 50"/>
                  <a:gd name="T25" fmla="*/ 11 h 40"/>
                  <a:gd name="T26" fmla="*/ 6 w 50"/>
                  <a:gd name="T27" fmla="*/ 8 h 40"/>
                  <a:gd name="T28" fmla="*/ 9 w 50"/>
                  <a:gd name="T29" fmla="*/ 2 h 40"/>
                  <a:gd name="T30" fmla="*/ 16 w 50"/>
                  <a:gd name="T31" fmla="*/ 5 h 40"/>
                  <a:gd name="T32" fmla="*/ 23 w 50"/>
                  <a:gd name="T33" fmla="*/ 0 h 40"/>
                  <a:gd name="T34" fmla="*/ 23 w 50"/>
                  <a:gd name="T35" fmla="*/ 6 h 40"/>
                  <a:gd name="T36" fmla="*/ 33 w 50"/>
                  <a:gd name="T37" fmla="*/ 12 h 40"/>
                  <a:gd name="T38" fmla="*/ 36 w 50"/>
                  <a:gd name="T39" fmla="*/ 3 h 40"/>
                  <a:gd name="T40" fmla="*/ 39 w 50"/>
                  <a:gd name="T41" fmla="*/ 0 h 40"/>
                  <a:gd name="T42" fmla="*/ 42 w 50"/>
                  <a:gd name="T43" fmla="*/ 6 h 40"/>
                  <a:gd name="T44" fmla="*/ 42 w 50"/>
                  <a:gd name="T45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0" h="40">
                    <a:moveTo>
                      <a:pt x="42" y="8"/>
                    </a:moveTo>
                    <a:lnTo>
                      <a:pt x="47" y="12"/>
                    </a:lnTo>
                    <a:lnTo>
                      <a:pt x="47" y="24"/>
                    </a:lnTo>
                    <a:lnTo>
                      <a:pt x="50" y="33"/>
                    </a:lnTo>
                    <a:lnTo>
                      <a:pt x="47" y="37"/>
                    </a:lnTo>
                    <a:lnTo>
                      <a:pt x="39" y="33"/>
                    </a:lnTo>
                    <a:lnTo>
                      <a:pt x="36" y="27"/>
                    </a:lnTo>
                    <a:lnTo>
                      <a:pt x="27" y="40"/>
                    </a:lnTo>
                    <a:lnTo>
                      <a:pt x="18" y="38"/>
                    </a:lnTo>
                    <a:lnTo>
                      <a:pt x="10" y="37"/>
                    </a:lnTo>
                    <a:lnTo>
                      <a:pt x="6" y="30"/>
                    </a:lnTo>
                    <a:lnTo>
                      <a:pt x="0" y="30"/>
                    </a:lnTo>
                    <a:lnTo>
                      <a:pt x="4" y="11"/>
                    </a:lnTo>
                    <a:lnTo>
                      <a:pt x="6" y="8"/>
                    </a:lnTo>
                    <a:lnTo>
                      <a:pt x="9" y="2"/>
                    </a:lnTo>
                    <a:lnTo>
                      <a:pt x="16" y="5"/>
                    </a:lnTo>
                    <a:lnTo>
                      <a:pt x="23" y="0"/>
                    </a:lnTo>
                    <a:lnTo>
                      <a:pt x="23" y="6"/>
                    </a:lnTo>
                    <a:lnTo>
                      <a:pt x="33" y="12"/>
                    </a:lnTo>
                    <a:lnTo>
                      <a:pt x="36" y="3"/>
                    </a:lnTo>
                    <a:lnTo>
                      <a:pt x="39" y="0"/>
                    </a:lnTo>
                    <a:lnTo>
                      <a:pt x="42" y="6"/>
                    </a:lnTo>
                    <a:lnTo>
                      <a:pt x="42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4" name="Freeform 5768">
                <a:extLst>
                  <a:ext uri="{FF2B5EF4-FFF2-40B4-BE49-F238E27FC236}">
                    <a16:creationId xmlns:a16="http://schemas.microsoft.com/office/drawing/2014/main" id="{7DAF7A12-D218-9B82-1A21-3AEEF26B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612"/>
                <a:ext cx="107" cy="116"/>
              </a:xfrm>
              <a:custGeom>
                <a:avLst/>
                <a:gdLst>
                  <a:gd name="T0" fmla="*/ 94 w 214"/>
                  <a:gd name="T1" fmla="*/ 26 h 233"/>
                  <a:gd name="T2" fmla="*/ 79 w 214"/>
                  <a:gd name="T3" fmla="*/ 26 h 233"/>
                  <a:gd name="T4" fmla="*/ 67 w 214"/>
                  <a:gd name="T5" fmla="*/ 5 h 233"/>
                  <a:gd name="T6" fmla="*/ 55 w 214"/>
                  <a:gd name="T7" fmla="*/ 2 h 233"/>
                  <a:gd name="T8" fmla="*/ 32 w 214"/>
                  <a:gd name="T9" fmla="*/ 19 h 233"/>
                  <a:gd name="T10" fmla="*/ 33 w 214"/>
                  <a:gd name="T11" fmla="*/ 32 h 233"/>
                  <a:gd name="T12" fmla="*/ 20 w 214"/>
                  <a:gd name="T13" fmla="*/ 45 h 233"/>
                  <a:gd name="T14" fmla="*/ 0 w 214"/>
                  <a:gd name="T15" fmla="*/ 54 h 233"/>
                  <a:gd name="T16" fmla="*/ 18 w 214"/>
                  <a:gd name="T17" fmla="*/ 64 h 233"/>
                  <a:gd name="T18" fmla="*/ 35 w 214"/>
                  <a:gd name="T19" fmla="*/ 75 h 233"/>
                  <a:gd name="T20" fmla="*/ 26 w 214"/>
                  <a:gd name="T21" fmla="*/ 95 h 233"/>
                  <a:gd name="T22" fmla="*/ 26 w 214"/>
                  <a:gd name="T23" fmla="*/ 114 h 233"/>
                  <a:gd name="T24" fmla="*/ 33 w 214"/>
                  <a:gd name="T25" fmla="*/ 127 h 233"/>
                  <a:gd name="T26" fmla="*/ 38 w 214"/>
                  <a:gd name="T27" fmla="*/ 139 h 233"/>
                  <a:gd name="T28" fmla="*/ 52 w 214"/>
                  <a:gd name="T29" fmla="*/ 152 h 233"/>
                  <a:gd name="T30" fmla="*/ 58 w 214"/>
                  <a:gd name="T31" fmla="*/ 166 h 233"/>
                  <a:gd name="T32" fmla="*/ 67 w 214"/>
                  <a:gd name="T33" fmla="*/ 197 h 233"/>
                  <a:gd name="T34" fmla="*/ 53 w 214"/>
                  <a:gd name="T35" fmla="*/ 213 h 233"/>
                  <a:gd name="T36" fmla="*/ 73 w 214"/>
                  <a:gd name="T37" fmla="*/ 219 h 233"/>
                  <a:gd name="T38" fmla="*/ 82 w 214"/>
                  <a:gd name="T39" fmla="*/ 231 h 233"/>
                  <a:gd name="T40" fmla="*/ 91 w 214"/>
                  <a:gd name="T41" fmla="*/ 230 h 233"/>
                  <a:gd name="T42" fmla="*/ 108 w 214"/>
                  <a:gd name="T43" fmla="*/ 233 h 233"/>
                  <a:gd name="T44" fmla="*/ 118 w 214"/>
                  <a:gd name="T45" fmla="*/ 213 h 233"/>
                  <a:gd name="T46" fmla="*/ 132 w 214"/>
                  <a:gd name="T47" fmla="*/ 212 h 233"/>
                  <a:gd name="T48" fmla="*/ 149 w 214"/>
                  <a:gd name="T49" fmla="*/ 213 h 233"/>
                  <a:gd name="T50" fmla="*/ 162 w 214"/>
                  <a:gd name="T51" fmla="*/ 212 h 233"/>
                  <a:gd name="T52" fmla="*/ 182 w 214"/>
                  <a:gd name="T53" fmla="*/ 201 h 233"/>
                  <a:gd name="T54" fmla="*/ 185 w 214"/>
                  <a:gd name="T55" fmla="*/ 184 h 233"/>
                  <a:gd name="T56" fmla="*/ 203 w 214"/>
                  <a:gd name="T57" fmla="*/ 177 h 233"/>
                  <a:gd name="T58" fmla="*/ 211 w 214"/>
                  <a:gd name="T59" fmla="*/ 168 h 233"/>
                  <a:gd name="T60" fmla="*/ 214 w 214"/>
                  <a:gd name="T61" fmla="*/ 143 h 233"/>
                  <a:gd name="T62" fmla="*/ 200 w 214"/>
                  <a:gd name="T63" fmla="*/ 125 h 233"/>
                  <a:gd name="T64" fmla="*/ 191 w 214"/>
                  <a:gd name="T65" fmla="*/ 130 h 233"/>
                  <a:gd name="T66" fmla="*/ 181 w 214"/>
                  <a:gd name="T67" fmla="*/ 130 h 233"/>
                  <a:gd name="T68" fmla="*/ 164 w 214"/>
                  <a:gd name="T69" fmla="*/ 127 h 233"/>
                  <a:gd name="T70" fmla="*/ 155 w 214"/>
                  <a:gd name="T71" fmla="*/ 111 h 233"/>
                  <a:gd name="T72" fmla="*/ 149 w 214"/>
                  <a:gd name="T73" fmla="*/ 102 h 233"/>
                  <a:gd name="T74" fmla="*/ 135 w 214"/>
                  <a:gd name="T75" fmla="*/ 108 h 233"/>
                  <a:gd name="T76" fmla="*/ 123 w 214"/>
                  <a:gd name="T77" fmla="*/ 102 h 233"/>
                  <a:gd name="T78" fmla="*/ 103 w 214"/>
                  <a:gd name="T79" fmla="*/ 84 h 233"/>
                  <a:gd name="T80" fmla="*/ 96 w 214"/>
                  <a:gd name="T81" fmla="*/ 78 h 233"/>
                  <a:gd name="T82" fmla="*/ 90 w 214"/>
                  <a:gd name="T83" fmla="*/ 58 h 233"/>
                  <a:gd name="T84" fmla="*/ 109 w 214"/>
                  <a:gd name="T85" fmla="*/ 38 h 233"/>
                  <a:gd name="T86" fmla="*/ 118 w 214"/>
                  <a:gd name="T87" fmla="*/ 2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4" h="233">
                    <a:moveTo>
                      <a:pt x="106" y="23"/>
                    </a:moveTo>
                    <a:lnTo>
                      <a:pt x="100" y="19"/>
                    </a:lnTo>
                    <a:lnTo>
                      <a:pt x="94" y="26"/>
                    </a:lnTo>
                    <a:lnTo>
                      <a:pt x="88" y="20"/>
                    </a:lnTo>
                    <a:lnTo>
                      <a:pt x="82" y="22"/>
                    </a:lnTo>
                    <a:lnTo>
                      <a:pt x="79" y="26"/>
                    </a:lnTo>
                    <a:lnTo>
                      <a:pt x="79" y="22"/>
                    </a:lnTo>
                    <a:lnTo>
                      <a:pt x="74" y="17"/>
                    </a:lnTo>
                    <a:lnTo>
                      <a:pt x="67" y="5"/>
                    </a:lnTo>
                    <a:lnTo>
                      <a:pt x="65" y="0"/>
                    </a:lnTo>
                    <a:lnTo>
                      <a:pt x="58" y="4"/>
                    </a:lnTo>
                    <a:lnTo>
                      <a:pt x="55" y="2"/>
                    </a:lnTo>
                    <a:lnTo>
                      <a:pt x="52" y="8"/>
                    </a:lnTo>
                    <a:lnTo>
                      <a:pt x="38" y="22"/>
                    </a:lnTo>
                    <a:lnTo>
                      <a:pt x="32" y="19"/>
                    </a:lnTo>
                    <a:lnTo>
                      <a:pt x="26" y="23"/>
                    </a:lnTo>
                    <a:lnTo>
                      <a:pt x="29" y="29"/>
                    </a:lnTo>
                    <a:lnTo>
                      <a:pt x="33" y="32"/>
                    </a:lnTo>
                    <a:lnTo>
                      <a:pt x="33" y="42"/>
                    </a:lnTo>
                    <a:lnTo>
                      <a:pt x="29" y="42"/>
                    </a:lnTo>
                    <a:lnTo>
                      <a:pt x="20" y="45"/>
                    </a:lnTo>
                    <a:lnTo>
                      <a:pt x="17" y="42"/>
                    </a:lnTo>
                    <a:lnTo>
                      <a:pt x="15" y="45"/>
                    </a:lnTo>
                    <a:lnTo>
                      <a:pt x="0" y="54"/>
                    </a:lnTo>
                    <a:lnTo>
                      <a:pt x="3" y="58"/>
                    </a:lnTo>
                    <a:lnTo>
                      <a:pt x="8" y="61"/>
                    </a:lnTo>
                    <a:lnTo>
                      <a:pt x="18" y="64"/>
                    </a:lnTo>
                    <a:lnTo>
                      <a:pt x="21" y="70"/>
                    </a:lnTo>
                    <a:lnTo>
                      <a:pt x="33" y="70"/>
                    </a:lnTo>
                    <a:lnTo>
                      <a:pt x="35" y="75"/>
                    </a:lnTo>
                    <a:lnTo>
                      <a:pt x="39" y="81"/>
                    </a:lnTo>
                    <a:lnTo>
                      <a:pt x="29" y="87"/>
                    </a:lnTo>
                    <a:lnTo>
                      <a:pt x="26" y="95"/>
                    </a:lnTo>
                    <a:lnTo>
                      <a:pt x="23" y="101"/>
                    </a:lnTo>
                    <a:lnTo>
                      <a:pt x="23" y="114"/>
                    </a:lnTo>
                    <a:lnTo>
                      <a:pt x="26" y="114"/>
                    </a:lnTo>
                    <a:lnTo>
                      <a:pt x="26" y="121"/>
                    </a:lnTo>
                    <a:lnTo>
                      <a:pt x="27" y="124"/>
                    </a:lnTo>
                    <a:lnTo>
                      <a:pt x="33" y="127"/>
                    </a:lnTo>
                    <a:lnTo>
                      <a:pt x="36" y="125"/>
                    </a:lnTo>
                    <a:lnTo>
                      <a:pt x="38" y="128"/>
                    </a:lnTo>
                    <a:lnTo>
                      <a:pt x="38" y="139"/>
                    </a:lnTo>
                    <a:lnTo>
                      <a:pt x="41" y="146"/>
                    </a:lnTo>
                    <a:lnTo>
                      <a:pt x="42" y="143"/>
                    </a:lnTo>
                    <a:lnTo>
                      <a:pt x="52" y="152"/>
                    </a:lnTo>
                    <a:lnTo>
                      <a:pt x="55" y="160"/>
                    </a:lnTo>
                    <a:lnTo>
                      <a:pt x="53" y="162"/>
                    </a:lnTo>
                    <a:lnTo>
                      <a:pt x="58" y="166"/>
                    </a:lnTo>
                    <a:lnTo>
                      <a:pt x="44" y="177"/>
                    </a:lnTo>
                    <a:lnTo>
                      <a:pt x="56" y="184"/>
                    </a:lnTo>
                    <a:lnTo>
                      <a:pt x="67" y="197"/>
                    </a:lnTo>
                    <a:lnTo>
                      <a:pt x="59" y="201"/>
                    </a:lnTo>
                    <a:lnTo>
                      <a:pt x="59" y="209"/>
                    </a:lnTo>
                    <a:lnTo>
                      <a:pt x="53" y="213"/>
                    </a:lnTo>
                    <a:lnTo>
                      <a:pt x="55" y="216"/>
                    </a:lnTo>
                    <a:lnTo>
                      <a:pt x="62" y="215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7" y="230"/>
                    </a:lnTo>
                    <a:lnTo>
                      <a:pt x="82" y="231"/>
                    </a:lnTo>
                    <a:lnTo>
                      <a:pt x="88" y="230"/>
                    </a:lnTo>
                    <a:lnTo>
                      <a:pt x="93" y="233"/>
                    </a:lnTo>
                    <a:lnTo>
                      <a:pt x="91" y="230"/>
                    </a:lnTo>
                    <a:lnTo>
                      <a:pt x="96" y="227"/>
                    </a:lnTo>
                    <a:lnTo>
                      <a:pt x="103" y="227"/>
                    </a:lnTo>
                    <a:lnTo>
                      <a:pt x="108" y="233"/>
                    </a:lnTo>
                    <a:lnTo>
                      <a:pt x="105" y="227"/>
                    </a:lnTo>
                    <a:lnTo>
                      <a:pt x="108" y="221"/>
                    </a:lnTo>
                    <a:lnTo>
                      <a:pt x="118" y="213"/>
                    </a:lnTo>
                    <a:lnTo>
                      <a:pt x="121" y="209"/>
                    </a:lnTo>
                    <a:lnTo>
                      <a:pt x="124" y="206"/>
                    </a:lnTo>
                    <a:lnTo>
                      <a:pt x="132" y="212"/>
                    </a:lnTo>
                    <a:lnTo>
                      <a:pt x="135" y="216"/>
                    </a:lnTo>
                    <a:lnTo>
                      <a:pt x="144" y="215"/>
                    </a:lnTo>
                    <a:lnTo>
                      <a:pt x="149" y="213"/>
                    </a:lnTo>
                    <a:lnTo>
                      <a:pt x="155" y="207"/>
                    </a:lnTo>
                    <a:lnTo>
                      <a:pt x="161" y="207"/>
                    </a:lnTo>
                    <a:lnTo>
                      <a:pt x="162" y="212"/>
                    </a:lnTo>
                    <a:lnTo>
                      <a:pt x="170" y="213"/>
                    </a:lnTo>
                    <a:lnTo>
                      <a:pt x="173" y="209"/>
                    </a:lnTo>
                    <a:lnTo>
                      <a:pt x="182" y="201"/>
                    </a:lnTo>
                    <a:lnTo>
                      <a:pt x="185" y="201"/>
                    </a:lnTo>
                    <a:lnTo>
                      <a:pt x="182" y="193"/>
                    </a:lnTo>
                    <a:lnTo>
                      <a:pt x="185" y="184"/>
                    </a:lnTo>
                    <a:lnTo>
                      <a:pt x="188" y="183"/>
                    </a:lnTo>
                    <a:lnTo>
                      <a:pt x="191" y="183"/>
                    </a:lnTo>
                    <a:lnTo>
                      <a:pt x="203" y="177"/>
                    </a:lnTo>
                    <a:lnTo>
                      <a:pt x="206" y="174"/>
                    </a:lnTo>
                    <a:lnTo>
                      <a:pt x="205" y="171"/>
                    </a:lnTo>
                    <a:lnTo>
                      <a:pt x="211" y="168"/>
                    </a:lnTo>
                    <a:lnTo>
                      <a:pt x="209" y="151"/>
                    </a:lnTo>
                    <a:lnTo>
                      <a:pt x="209" y="148"/>
                    </a:lnTo>
                    <a:lnTo>
                      <a:pt x="214" y="143"/>
                    </a:lnTo>
                    <a:lnTo>
                      <a:pt x="212" y="137"/>
                    </a:lnTo>
                    <a:lnTo>
                      <a:pt x="208" y="130"/>
                    </a:lnTo>
                    <a:lnTo>
                      <a:pt x="200" y="125"/>
                    </a:lnTo>
                    <a:lnTo>
                      <a:pt x="194" y="125"/>
                    </a:lnTo>
                    <a:lnTo>
                      <a:pt x="197" y="131"/>
                    </a:lnTo>
                    <a:lnTo>
                      <a:pt x="191" y="130"/>
                    </a:lnTo>
                    <a:lnTo>
                      <a:pt x="184" y="136"/>
                    </a:lnTo>
                    <a:lnTo>
                      <a:pt x="179" y="134"/>
                    </a:lnTo>
                    <a:lnTo>
                      <a:pt x="181" y="130"/>
                    </a:lnTo>
                    <a:lnTo>
                      <a:pt x="176" y="128"/>
                    </a:lnTo>
                    <a:lnTo>
                      <a:pt x="168" y="124"/>
                    </a:lnTo>
                    <a:lnTo>
                      <a:pt x="164" y="127"/>
                    </a:lnTo>
                    <a:lnTo>
                      <a:pt x="161" y="121"/>
                    </a:lnTo>
                    <a:lnTo>
                      <a:pt x="155" y="121"/>
                    </a:lnTo>
                    <a:lnTo>
                      <a:pt x="155" y="111"/>
                    </a:lnTo>
                    <a:lnTo>
                      <a:pt x="158" y="111"/>
                    </a:lnTo>
                    <a:lnTo>
                      <a:pt x="161" y="107"/>
                    </a:lnTo>
                    <a:lnTo>
                      <a:pt x="149" y="102"/>
                    </a:lnTo>
                    <a:lnTo>
                      <a:pt x="141" y="105"/>
                    </a:lnTo>
                    <a:lnTo>
                      <a:pt x="138" y="102"/>
                    </a:lnTo>
                    <a:lnTo>
                      <a:pt x="135" y="108"/>
                    </a:lnTo>
                    <a:lnTo>
                      <a:pt x="132" y="108"/>
                    </a:lnTo>
                    <a:lnTo>
                      <a:pt x="129" y="102"/>
                    </a:lnTo>
                    <a:lnTo>
                      <a:pt x="123" y="102"/>
                    </a:lnTo>
                    <a:lnTo>
                      <a:pt x="115" y="99"/>
                    </a:lnTo>
                    <a:lnTo>
                      <a:pt x="109" y="93"/>
                    </a:lnTo>
                    <a:lnTo>
                      <a:pt x="103" y="84"/>
                    </a:lnTo>
                    <a:lnTo>
                      <a:pt x="103" y="81"/>
                    </a:lnTo>
                    <a:lnTo>
                      <a:pt x="99" y="78"/>
                    </a:lnTo>
                    <a:lnTo>
                      <a:pt x="96" y="78"/>
                    </a:lnTo>
                    <a:lnTo>
                      <a:pt x="97" y="72"/>
                    </a:lnTo>
                    <a:lnTo>
                      <a:pt x="94" y="70"/>
                    </a:lnTo>
                    <a:lnTo>
                      <a:pt x="90" y="58"/>
                    </a:lnTo>
                    <a:lnTo>
                      <a:pt x="103" y="51"/>
                    </a:lnTo>
                    <a:lnTo>
                      <a:pt x="102" y="45"/>
                    </a:lnTo>
                    <a:lnTo>
                      <a:pt x="109" y="38"/>
                    </a:lnTo>
                    <a:lnTo>
                      <a:pt x="109" y="35"/>
                    </a:lnTo>
                    <a:lnTo>
                      <a:pt x="117" y="25"/>
                    </a:lnTo>
                    <a:lnTo>
                      <a:pt x="118" y="20"/>
                    </a:lnTo>
                    <a:lnTo>
                      <a:pt x="106" y="28"/>
                    </a:lnTo>
                    <a:lnTo>
                      <a:pt x="106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5" name="Freeform 5769">
                <a:extLst>
                  <a:ext uri="{FF2B5EF4-FFF2-40B4-BE49-F238E27FC236}">
                    <a16:creationId xmlns:a16="http://schemas.microsoft.com/office/drawing/2014/main" id="{7A560BD6-FB77-7A7D-1EDF-A66950459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612"/>
                <a:ext cx="107" cy="116"/>
              </a:xfrm>
              <a:custGeom>
                <a:avLst/>
                <a:gdLst>
                  <a:gd name="T0" fmla="*/ 118 w 214"/>
                  <a:gd name="T1" fmla="*/ 20 h 233"/>
                  <a:gd name="T2" fmla="*/ 109 w 214"/>
                  <a:gd name="T3" fmla="*/ 38 h 233"/>
                  <a:gd name="T4" fmla="*/ 90 w 214"/>
                  <a:gd name="T5" fmla="*/ 58 h 233"/>
                  <a:gd name="T6" fmla="*/ 96 w 214"/>
                  <a:gd name="T7" fmla="*/ 78 h 233"/>
                  <a:gd name="T8" fmla="*/ 103 w 214"/>
                  <a:gd name="T9" fmla="*/ 84 h 233"/>
                  <a:gd name="T10" fmla="*/ 123 w 214"/>
                  <a:gd name="T11" fmla="*/ 102 h 233"/>
                  <a:gd name="T12" fmla="*/ 135 w 214"/>
                  <a:gd name="T13" fmla="*/ 108 h 233"/>
                  <a:gd name="T14" fmla="*/ 149 w 214"/>
                  <a:gd name="T15" fmla="*/ 102 h 233"/>
                  <a:gd name="T16" fmla="*/ 155 w 214"/>
                  <a:gd name="T17" fmla="*/ 111 h 233"/>
                  <a:gd name="T18" fmla="*/ 164 w 214"/>
                  <a:gd name="T19" fmla="*/ 127 h 233"/>
                  <a:gd name="T20" fmla="*/ 181 w 214"/>
                  <a:gd name="T21" fmla="*/ 130 h 233"/>
                  <a:gd name="T22" fmla="*/ 191 w 214"/>
                  <a:gd name="T23" fmla="*/ 130 h 233"/>
                  <a:gd name="T24" fmla="*/ 200 w 214"/>
                  <a:gd name="T25" fmla="*/ 125 h 233"/>
                  <a:gd name="T26" fmla="*/ 214 w 214"/>
                  <a:gd name="T27" fmla="*/ 143 h 233"/>
                  <a:gd name="T28" fmla="*/ 211 w 214"/>
                  <a:gd name="T29" fmla="*/ 168 h 233"/>
                  <a:gd name="T30" fmla="*/ 203 w 214"/>
                  <a:gd name="T31" fmla="*/ 177 h 233"/>
                  <a:gd name="T32" fmla="*/ 185 w 214"/>
                  <a:gd name="T33" fmla="*/ 184 h 233"/>
                  <a:gd name="T34" fmla="*/ 182 w 214"/>
                  <a:gd name="T35" fmla="*/ 201 h 233"/>
                  <a:gd name="T36" fmla="*/ 162 w 214"/>
                  <a:gd name="T37" fmla="*/ 212 h 233"/>
                  <a:gd name="T38" fmla="*/ 149 w 214"/>
                  <a:gd name="T39" fmla="*/ 213 h 233"/>
                  <a:gd name="T40" fmla="*/ 132 w 214"/>
                  <a:gd name="T41" fmla="*/ 212 h 233"/>
                  <a:gd name="T42" fmla="*/ 118 w 214"/>
                  <a:gd name="T43" fmla="*/ 213 h 233"/>
                  <a:gd name="T44" fmla="*/ 108 w 214"/>
                  <a:gd name="T45" fmla="*/ 233 h 233"/>
                  <a:gd name="T46" fmla="*/ 91 w 214"/>
                  <a:gd name="T47" fmla="*/ 230 h 233"/>
                  <a:gd name="T48" fmla="*/ 82 w 214"/>
                  <a:gd name="T49" fmla="*/ 231 h 233"/>
                  <a:gd name="T50" fmla="*/ 73 w 214"/>
                  <a:gd name="T51" fmla="*/ 219 h 233"/>
                  <a:gd name="T52" fmla="*/ 53 w 214"/>
                  <a:gd name="T53" fmla="*/ 213 h 233"/>
                  <a:gd name="T54" fmla="*/ 67 w 214"/>
                  <a:gd name="T55" fmla="*/ 197 h 233"/>
                  <a:gd name="T56" fmla="*/ 58 w 214"/>
                  <a:gd name="T57" fmla="*/ 166 h 233"/>
                  <a:gd name="T58" fmla="*/ 52 w 214"/>
                  <a:gd name="T59" fmla="*/ 152 h 233"/>
                  <a:gd name="T60" fmla="*/ 38 w 214"/>
                  <a:gd name="T61" fmla="*/ 139 h 233"/>
                  <a:gd name="T62" fmla="*/ 33 w 214"/>
                  <a:gd name="T63" fmla="*/ 127 h 233"/>
                  <a:gd name="T64" fmla="*/ 26 w 214"/>
                  <a:gd name="T65" fmla="*/ 114 h 233"/>
                  <a:gd name="T66" fmla="*/ 26 w 214"/>
                  <a:gd name="T67" fmla="*/ 95 h 233"/>
                  <a:gd name="T68" fmla="*/ 35 w 214"/>
                  <a:gd name="T69" fmla="*/ 75 h 233"/>
                  <a:gd name="T70" fmla="*/ 18 w 214"/>
                  <a:gd name="T71" fmla="*/ 64 h 233"/>
                  <a:gd name="T72" fmla="*/ 0 w 214"/>
                  <a:gd name="T73" fmla="*/ 54 h 233"/>
                  <a:gd name="T74" fmla="*/ 20 w 214"/>
                  <a:gd name="T75" fmla="*/ 45 h 233"/>
                  <a:gd name="T76" fmla="*/ 33 w 214"/>
                  <a:gd name="T77" fmla="*/ 32 h 233"/>
                  <a:gd name="T78" fmla="*/ 32 w 214"/>
                  <a:gd name="T79" fmla="*/ 19 h 233"/>
                  <a:gd name="T80" fmla="*/ 55 w 214"/>
                  <a:gd name="T81" fmla="*/ 2 h 233"/>
                  <a:gd name="T82" fmla="*/ 67 w 214"/>
                  <a:gd name="T83" fmla="*/ 5 h 233"/>
                  <a:gd name="T84" fmla="*/ 79 w 214"/>
                  <a:gd name="T85" fmla="*/ 26 h 233"/>
                  <a:gd name="T86" fmla="*/ 94 w 214"/>
                  <a:gd name="T87" fmla="*/ 26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4" h="233">
                    <a:moveTo>
                      <a:pt x="106" y="23"/>
                    </a:moveTo>
                    <a:lnTo>
                      <a:pt x="106" y="28"/>
                    </a:lnTo>
                    <a:lnTo>
                      <a:pt x="118" y="20"/>
                    </a:lnTo>
                    <a:lnTo>
                      <a:pt x="117" y="25"/>
                    </a:lnTo>
                    <a:lnTo>
                      <a:pt x="109" y="35"/>
                    </a:lnTo>
                    <a:lnTo>
                      <a:pt x="109" y="38"/>
                    </a:lnTo>
                    <a:lnTo>
                      <a:pt x="102" y="45"/>
                    </a:lnTo>
                    <a:lnTo>
                      <a:pt x="103" y="51"/>
                    </a:lnTo>
                    <a:lnTo>
                      <a:pt x="90" y="58"/>
                    </a:lnTo>
                    <a:lnTo>
                      <a:pt x="94" y="70"/>
                    </a:lnTo>
                    <a:lnTo>
                      <a:pt x="97" y="72"/>
                    </a:lnTo>
                    <a:lnTo>
                      <a:pt x="96" y="78"/>
                    </a:lnTo>
                    <a:lnTo>
                      <a:pt x="99" y="78"/>
                    </a:lnTo>
                    <a:lnTo>
                      <a:pt x="103" y="81"/>
                    </a:lnTo>
                    <a:lnTo>
                      <a:pt x="103" y="84"/>
                    </a:lnTo>
                    <a:lnTo>
                      <a:pt x="109" y="93"/>
                    </a:lnTo>
                    <a:lnTo>
                      <a:pt x="115" y="99"/>
                    </a:lnTo>
                    <a:lnTo>
                      <a:pt x="123" y="102"/>
                    </a:lnTo>
                    <a:lnTo>
                      <a:pt x="129" y="102"/>
                    </a:lnTo>
                    <a:lnTo>
                      <a:pt x="132" y="108"/>
                    </a:lnTo>
                    <a:lnTo>
                      <a:pt x="135" y="108"/>
                    </a:lnTo>
                    <a:lnTo>
                      <a:pt x="138" y="102"/>
                    </a:lnTo>
                    <a:lnTo>
                      <a:pt x="141" y="105"/>
                    </a:lnTo>
                    <a:lnTo>
                      <a:pt x="149" y="102"/>
                    </a:lnTo>
                    <a:lnTo>
                      <a:pt x="161" y="107"/>
                    </a:lnTo>
                    <a:lnTo>
                      <a:pt x="158" y="111"/>
                    </a:lnTo>
                    <a:lnTo>
                      <a:pt x="155" y="111"/>
                    </a:lnTo>
                    <a:lnTo>
                      <a:pt x="155" y="121"/>
                    </a:lnTo>
                    <a:lnTo>
                      <a:pt x="161" y="121"/>
                    </a:lnTo>
                    <a:lnTo>
                      <a:pt x="164" y="127"/>
                    </a:lnTo>
                    <a:lnTo>
                      <a:pt x="168" y="124"/>
                    </a:lnTo>
                    <a:lnTo>
                      <a:pt x="176" y="128"/>
                    </a:lnTo>
                    <a:lnTo>
                      <a:pt x="181" y="130"/>
                    </a:lnTo>
                    <a:lnTo>
                      <a:pt x="179" y="134"/>
                    </a:lnTo>
                    <a:lnTo>
                      <a:pt x="184" y="136"/>
                    </a:lnTo>
                    <a:lnTo>
                      <a:pt x="191" y="130"/>
                    </a:lnTo>
                    <a:lnTo>
                      <a:pt x="197" y="131"/>
                    </a:lnTo>
                    <a:lnTo>
                      <a:pt x="194" y="125"/>
                    </a:lnTo>
                    <a:lnTo>
                      <a:pt x="200" y="125"/>
                    </a:lnTo>
                    <a:lnTo>
                      <a:pt x="208" y="130"/>
                    </a:lnTo>
                    <a:lnTo>
                      <a:pt x="212" y="137"/>
                    </a:lnTo>
                    <a:lnTo>
                      <a:pt x="214" y="143"/>
                    </a:lnTo>
                    <a:lnTo>
                      <a:pt x="209" y="148"/>
                    </a:lnTo>
                    <a:lnTo>
                      <a:pt x="209" y="151"/>
                    </a:lnTo>
                    <a:lnTo>
                      <a:pt x="211" y="168"/>
                    </a:lnTo>
                    <a:lnTo>
                      <a:pt x="205" y="171"/>
                    </a:lnTo>
                    <a:lnTo>
                      <a:pt x="206" y="174"/>
                    </a:lnTo>
                    <a:lnTo>
                      <a:pt x="203" y="177"/>
                    </a:lnTo>
                    <a:lnTo>
                      <a:pt x="191" y="183"/>
                    </a:lnTo>
                    <a:lnTo>
                      <a:pt x="188" y="183"/>
                    </a:lnTo>
                    <a:lnTo>
                      <a:pt x="185" y="184"/>
                    </a:lnTo>
                    <a:lnTo>
                      <a:pt x="182" y="193"/>
                    </a:lnTo>
                    <a:lnTo>
                      <a:pt x="185" y="201"/>
                    </a:lnTo>
                    <a:lnTo>
                      <a:pt x="182" y="201"/>
                    </a:lnTo>
                    <a:lnTo>
                      <a:pt x="173" y="209"/>
                    </a:lnTo>
                    <a:lnTo>
                      <a:pt x="170" y="213"/>
                    </a:lnTo>
                    <a:lnTo>
                      <a:pt x="162" y="212"/>
                    </a:lnTo>
                    <a:lnTo>
                      <a:pt x="161" y="207"/>
                    </a:lnTo>
                    <a:lnTo>
                      <a:pt x="155" y="207"/>
                    </a:lnTo>
                    <a:lnTo>
                      <a:pt x="149" y="213"/>
                    </a:lnTo>
                    <a:lnTo>
                      <a:pt x="144" y="215"/>
                    </a:lnTo>
                    <a:lnTo>
                      <a:pt x="135" y="216"/>
                    </a:lnTo>
                    <a:lnTo>
                      <a:pt x="132" y="212"/>
                    </a:lnTo>
                    <a:lnTo>
                      <a:pt x="124" y="206"/>
                    </a:lnTo>
                    <a:lnTo>
                      <a:pt x="121" y="209"/>
                    </a:lnTo>
                    <a:lnTo>
                      <a:pt x="118" y="213"/>
                    </a:lnTo>
                    <a:lnTo>
                      <a:pt x="108" y="221"/>
                    </a:lnTo>
                    <a:lnTo>
                      <a:pt x="105" y="227"/>
                    </a:lnTo>
                    <a:lnTo>
                      <a:pt x="108" y="233"/>
                    </a:lnTo>
                    <a:lnTo>
                      <a:pt x="103" y="227"/>
                    </a:lnTo>
                    <a:lnTo>
                      <a:pt x="96" y="227"/>
                    </a:lnTo>
                    <a:lnTo>
                      <a:pt x="91" y="230"/>
                    </a:lnTo>
                    <a:lnTo>
                      <a:pt x="93" y="233"/>
                    </a:lnTo>
                    <a:lnTo>
                      <a:pt x="88" y="230"/>
                    </a:lnTo>
                    <a:lnTo>
                      <a:pt x="82" y="231"/>
                    </a:lnTo>
                    <a:lnTo>
                      <a:pt x="77" y="230"/>
                    </a:lnTo>
                    <a:lnTo>
                      <a:pt x="73" y="221"/>
                    </a:lnTo>
                    <a:lnTo>
                      <a:pt x="73" y="219"/>
                    </a:lnTo>
                    <a:lnTo>
                      <a:pt x="62" y="215"/>
                    </a:lnTo>
                    <a:lnTo>
                      <a:pt x="55" y="216"/>
                    </a:lnTo>
                    <a:lnTo>
                      <a:pt x="53" y="213"/>
                    </a:lnTo>
                    <a:lnTo>
                      <a:pt x="59" y="209"/>
                    </a:lnTo>
                    <a:lnTo>
                      <a:pt x="59" y="201"/>
                    </a:lnTo>
                    <a:lnTo>
                      <a:pt x="67" y="197"/>
                    </a:lnTo>
                    <a:lnTo>
                      <a:pt x="56" y="184"/>
                    </a:lnTo>
                    <a:lnTo>
                      <a:pt x="44" y="177"/>
                    </a:lnTo>
                    <a:lnTo>
                      <a:pt x="58" y="166"/>
                    </a:lnTo>
                    <a:lnTo>
                      <a:pt x="53" y="162"/>
                    </a:lnTo>
                    <a:lnTo>
                      <a:pt x="55" y="160"/>
                    </a:lnTo>
                    <a:lnTo>
                      <a:pt x="52" y="152"/>
                    </a:lnTo>
                    <a:lnTo>
                      <a:pt x="42" y="143"/>
                    </a:lnTo>
                    <a:lnTo>
                      <a:pt x="41" y="146"/>
                    </a:lnTo>
                    <a:lnTo>
                      <a:pt x="38" y="139"/>
                    </a:lnTo>
                    <a:lnTo>
                      <a:pt x="38" y="128"/>
                    </a:lnTo>
                    <a:lnTo>
                      <a:pt x="36" y="125"/>
                    </a:lnTo>
                    <a:lnTo>
                      <a:pt x="33" y="127"/>
                    </a:lnTo>
                    <a:lnTo>
                      <a:pt x="27" y="124"/>
                    </a:lnTo>
                    <a:lnTo>
                      <a:pt x="26" y="121"/>
                    </a:lnTo>
                    <a:lnTo>
                      <a:pt x="26" y="114"/>
                    </a:lnTo>
                    <a:lnTo>
                      <a:pt x="23" y="114"/>
                    </a:lnTo>
                    <a:lnTo>
                      <a:pt x="23" y="101"/>
                    </a:lnTo>
                    <a:lnTo>
                      <a:pt x="26" y="95"/>
                    </a:lnTo>
                    <a:lnTo>
                      <a:pt x="29" y="87"/>
                    </a:lnTo>
                    <a:lnTo>
                      <a:pt x="39" y="81"/>
                    </a:lnTo>
                    <a:lnTo>
                      <a:pt x="35" y="75"/>
                    </a:lnTo>
                    <a:lnTo>
                      <a:pt x="33" y="70"/>
                    </a:lnTo>
                    <a:lnTo>
                      <a:pt x="21" y="70"/>
                    </a:lnTo>
                    <a:lnTo>
                      <a:pt x="18" y="64"/>
                    </a:lnTo>
                    <a:lnTo>
                      <a:pt x="8" y="61"/>
                    </a:lnTo>
                    <a:lnTo>
                      <a:pt x="3" y="58"/>
                    </a:lnTo>
                    <a:lnTo>
                      <a:pt x="0" y="54"/>
                    </a:lnTo>
                    <a:lnTo>
                      <a:pt x="15" y="45"/>
                    </a:lnTo>
                    <a:lnTo>
                      <a:pt x="17" y="42"/>
                    </a:lnTo>
                    <a:lnTo>
                      <a:pt x="20" y="45"/>
                    </a:lnTo>
                    <a:lnTo>
                      <a:pt x="29" y="42"/>
                    </a:lnTo>
                    <a:lnTo>
                      <a:pt x="33" y="42"/>
                    </a:lnTo>
                    <a:lnTo>
                      <a:pt x="33" y="32"/>
                    </a:lnTo>
                    <a:lnTo>
                      <a:pt x="29" y="29"/>
                    </a:lnTo>
                    <a:lnTo>
                      <a:pt x="26" y="23"/>
                    </a:lnTo>
                    <a:lnTo>
                      <a:pt x="32" y="19"/>
                    </a:lnTo>
                    <a:lnTo>
                      <a:pt x="38" y="22"/>
                    </a:lnTo>
                    <a:lnTo>
                      <a:pt x="52" y="8"/>
                    </a:lnTo>
                    <a:lnTo>
                      <a:pt x="55" y="2"/>
                    </a:lnTo>
                    <a:lnTo>
                      <a:pt x="58" y="4"/>
                    </a:lnTo>
                    <a:lnTo>
                      <a:pt x="65" y="0"/>
                    </a:lnTo>
                    <a:lnTo>
                      <a:pt x="67" y="5"/>
                    </a:lnTo>
                    <a:lnTo>
                      <a:pt x="74" y="17"/>
                    </a:lnTo>
                    <a:lnTo>
                      <a:pt x="79" y="22"/>
                    </a:lnTo>
                    <a:lnTo>
                      <a:pt x="79" y="26"/>
                    </a:lnTo>
                    <a:lnTo>
                      <a:pt x="82" y="22"/>
                    </a:lnTo>
                    <a:lnTo>
                      <a:pt x="88" y="20"/>
                    </a:lnTo>
                    <a:lnTo>
                      <a:pt x="94" y="26"/>
                    </a:lnTo>
                    <a:lnTo>
                      <a:pt x="100" y="19"/>
                    </a:lnTo>
                    <a:lnTo>
                      <a:pt x="106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6" name="Freeform 5770">
                <a:extLst>
                  <a:ext uri="{FF2B5EF4-FFF2-40B4-BE49-F238E27FC236}">
                    <a16:creationId xmlns:a16="http://schemas.microsoft.com/office/drawing/2014/main" id="{2C58B5B6-DA3B-5C98-8C63-A856BC2E5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612"/>
                <a:ext cx="107" cy="116"/>
              </a:xfrm>
              <a:custGeom>
                <a:avLst/>
                <a:gdLst>
                  <a:gd name="T0" fmla="*/ 118 w 214"/>
                  <a:gd name="T1" fmla="*/ 20 h 233"/>
                  <a:gd name="T2" fmla="*/ 109 w 214"/>
                  <a:gd name="T3" fmla="*/ 38 h 233"/>
                  <a:gd name="T4" fmla="*/ 90 w 214"/>
                  <a:gd name="T5" fmla="*/ 58 h 233"/>
                  <a:gd name="T6" fmla="*/ 96 w 214"/>
                  <a:gd name="T7" fmla="*/ 78 h 233"/>
                  <a:gd name="T8" fmla="*/ 103 w 214"/>
                  <a:gd name="T9" fmla="*/ 84 h 233"/>
                  <a:gd name="T10" fmla="*/ 123 w 214"/>
                  <a:gd name="T11" fmla="*/ 102 h 233"/>
                  <a:gd name="T12" fmla="*/ 135 w 214"/>
                  <a:gd name="T13" fmla="*/ 108 h 233"/>
                  <a:gd name="T14" fmla="*/ 149 w 214"/>
                  <a:gd name="T15" fmla="*/ 102 h 233"/>
                  <a:gd name="T16" fmla="*/ 155 w 214"/>
                  <a:gd name="T17" fmla="*/ 111 h 233"/>
                  <a:gd name="T18" fmla="*/ 164 w 214"/>
                  <a:gd name="T19" fmla="*/ 127 h 233"/>
                  <a:gd name="T20" fmla="*/ 181 w 214"/>
                  <a:gd name="T21" fmla="*/ 130 h 233"/>
                  <a:gd name="T22" fmla="*/ 191 w 214"/>
                  <a:gd name="T23" fmla="*/ 130 h 233"/>
                  <a:gd name="T24" fmla="*/ 200 w 214"/>
                  <a:gd name="T25" fmla="*/ 125 h 233"/>
                  <a:gd name="T26" fmla="*/ 214 w 214"/>
                  <a:gd name="T27" fmla="*/ 143 h 233"/>
                  <a:gd name="T28" fmla="*/ 211 w 214"/>
                  <a:gd name="T29" fmla="*/ 168 h 233"/>
                  <a:gd name="T30" fmla="*/ 203 w 214"/>
                  <a:gd name="T31" fmla="*/ 177 h 233"/>
                  <a:gd name="T32" fmla="*/ 185 w 214"/>
                  <a:gd name="T33" fmla="*/ 184 h 233"/>
                  <a:gd name="T34" fmla="*/ 182 w 214"/>
                  <a:gd name="T35" fmla="*/ 201 h 233"/>
                  <a:gd name="T36" fmla="*/ 162 w 214"/>
                  <a:gd name="T37" fmla="*/ 212 h 233"/>
                  <a:gd name="T38" fmla="*/ 149 w 214"/>
                  <a:gd name="T39" fmla="*/ 213 h 233"/>
                  <a:gd name="T40" fmla="*/ 132 w 214"/>
                  <a:gd name="T41" fmla="*/ 212 h 233"/>
                  <a:gd name="T42" fmla="*/ 118 w 214"/>
                  <a:gd name="T43" fmla="*/ 213 h 233"/>
                  <a:gd name="T44" fmla="*/ 108 w 214"/>
                  <a:gd name="T45" fmla="*/ 233 h 233"/>
                  <a:gd name="T46" fmla="*/ 91 w 214"/>
                  <a:gd name="T47" fmla="*/ 230 h 233"/>
                  <a:gd name="T48" fmla="*/ 82 w 214"/>
                  <a:gd name="T49" fmla="*/ 231 h 233"/>
                  <a:gd name="T50" fmla="*/ 73 w 214"/>
                  <a:gd name="T51" fmla="*/ 219 h 233"/>
                  <a:gd name="T52" fmla="*/ 53 w 214"/>
                  <a:gd name="T53" fmla="*/ 213 h 233"/>
                  <a:gd name="T54" fmla="*/ 67 w 214"/>
                  <a:gd name="T55" fmla="*/ 197 h 233"/>
                  <a:gd name="T56" fmla="*/ 58 w 214"/>
                  <a:gd name="T57" fmla="*/ 166 h 233"/>
                  <a:gd name="T58" fmla="*/ 52 w 214"/>
                  <a:gd name="T59" fmla="*/ 152 h 233"/>
                  <a:gd name="T60" fmla="*/ 38 w 214"/>
                  <a:gd name="T61" fmla="*/ 139 h 233"/>
                  <a:gd name="T62" fmla="*/ 33 w 214"/>
                  <a:gd name="T63" fmla="*/ 127 h 233"/>
                  <a:gd name="T64" fmla="*/ 26 w 214"/>
                  <a:gd name="T65" fmla="*/ 114 h 233"/>
                  <a:gd name="T66" fmla="*/ 26 w 214"/>
                  <a:gd name="T67" fmla="*/ 95 h 233"/>
                  <a:gd name="T68" fmla="*/ 35 w 214"/>
                  <a:gd name="T69" fmla="*/ 75 h 233"/>
                  <a:gd name="T70" fmla="*/ 18 w 214"/>
                  <a:gd name="T71" fmla="*/ 64 h 233"/>
                  <a:gd name="T72" fmla="*/ 0 w 214"/>
                  <a:gd name="T73" fmla="*/ 54 h 233"/>
                  <a:gd name="T74" fmla="*/ 20 w 214"/>
                  <a:gd name="T75" fmla="*/ 45 h 233"/>
                  <a:gd name="T76" fmla="*/ 33 w 214"/>
                  <a:gd name="T77" fmla="*/ 32 h 233"/>
                  <a:gd name="T78" fmla="*/ 32 w 214"/>
                  <a:gd name="T79" fmla="*/ 19 h 233"/>
                  <a:gd name="T80" fmla="*/ 55 w 214"/>
                  <a:gd name="T81" fmla="*/ 2 h 233"/>
                  <a:gd name="T82" fmla="*/ 67 w 214"/>
                  <a:gd name="T83" fmla="*/ 5 h 233"/>
                  <a:gd name="T84" fmla="*/ 79 w 214"/>
                  <a:gd name="T85" fmla="*/ 26 h 233"/>
                  <a:gd name="T86" fmla="*/ 94 w 214"/>
                  <a:gd name="T87" fmla="*/ 26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4" h="233">
                    <a:moveTo>
                      <a:pt x="106" y="23"/>
                    </a:moveTo>
                    <a:lnTo>
                      <a:pt x="106" y="28"/>
                    </a:lnTo>
                    <a:lnTo>
                      <a:pt x="118" y="20"/>
                    </a:lnTo>
                    <a:lnTo>
                      <a:pt x="117" y="25"/>
                    </a:lnTo>
                    <a:lnTo>
                      <a:pt x="109" y="35"/>
                    </a:lnTo>
                    <a:lnTo>
                      <a:pt x="109" y="38"/>
                    </a:lnTo>
                    <a:lnTo>
                      <a:pt x="102" y="45"/>
                    </a:lnTo>
                    <a:lnTo>
                      <a:pt x="103" y="51"/>
                    </a:lnTo>
                    <a:lnTo>
                      <a:pt x="90" y="58"/>
                    </a:lnTo>
                    <a:lnTo>
                      <a:pt x="94" y="70"/>
                    </a:lnTo>
                    <a:lnTo>
                      <a:pt x="97" y="72"/>
                    </a:lnTo>
                    <a:lnTo>
                      <a:pt x="96" y="78"/>
                    </a:lnTo>
                    <a:lnTo>
                      <a:pt x="99" y="78"/>
                    </a:lnTo>
                    <a:lnTo>
                      <a:pt x="103" y="81"/>
                    </a:lnTo>
                    <a:lnTo>
                      <a:pt x="103" y="84"/>
                    </a:lnTo>
                    <a:lnTo>
                      <a:pt x="109" y="93"/>
                    </a:lnTo>
                    <a:lnTo>
                      <a:pt x="115" y="99"/>
                    </a:lnTo>
                    <a:lnTo>
                      <a:pt x="123" y="102"/>
                    </a:lnTo>
                    <a:lnTo>
                      <a:pt x="129" y="102"/>
                    </a:lnTo>
                    <a:lnTo>
                      <a:pt x="132" y="108"/>
                    </a:lnTo>
                    <a:lnTo>
                      <a:pt x="135" y="108"/>
                    </a:lnTo>
                    <a:lnTo>
                      <a:pt x="138" y="102"/>
                    </a:lnTo>
                    <a:lnTo>
                      <a:pt x="141" y="105"/>
                    </a:lnTo>
                    <a:lnTo>
                      <a:pt x="149" y="102"/>
                    </a:lnTo>
                    <a:lnTo>
                      <a:pt x="161" y="107"/>
                    </a:lnTo>
                    <a:lnTo>
                      <a:pt x="158" y="111"/>
                    </a:lnTo>
                    <a:lnTo>
                      <a:pt x="155" y="111"/>
                    </a:lnTo>
                    <a:lnTo>
                      <a:pt x="155" y="121"/>
                    </a:lnTo>
                    <a:lnTo>
                      <a:pt x="161" y="121"/>
                    </a:lnTo>
                    <a:lnTo>
                      <a:pt x="164" y="127"/>
                    </a:lnTo>
                    <a:lnTo>
                      <a:pt x="168" y="124"/>
                    </a:lnTo>
                    <a:lnTo>
                      <a:pt x="176" y="128"/>
                    </a:lnTo>
                    <a:lnTo>
                      <a:pt x="181" y="130"/>
                    </a:lnTo>
                    <a:lnTo>
                      <a:pt x="179" y="134"/>
                    </a:lnTo>
                    <a:lnTo>
                      <a:pt x="184" y="136"/>
                    </a:lnTo>
                    <a:lnTo>
                      <a:pt x="191" y="130"/>
                    </a:lnTo>
                    <a:lnTo>
                      <a:pt x="197" y="131"/>
                    </a:lnTo>
                    <a:lnTo>
                      <a:pt x="194" y="125"/>
                    </a:lnTo>
                    <a:lnTo>
                      <a:pt x="200" y="125"/>
                    </a:lnTo>
                    <a:lnTo>
                      <a:pt x="208" y="130"/>
                    </a:lnTo>
                    <a:lnTo>
                      <a:pt x="212" y="137"/>
                    </a:lnTo>
                    <a:lnTo>
                      <a:pt x="214" y="143"/>
                    </a:lnTo>
                    <a:lnTo>
                      <a:pt x="209" y="148"/>
                    </a:lnTo>
                    <a:lnTo>
                      <a:pt x="209" y="151"/>
                    </a:lnTo>
                    <a:lnTo>
                      <a:pt x="211" y="168"/>
                    </a:lnTo>
                    <a:lnTo>
                      <a:pt x="205" y="171"/>
                    </a:lnTo>
                    <a:lnTo>
                      <a:pt x="206" y="174"/>
                    </a:lnTo>
                    <a:lnTo>
                      <a:pt x="203" y="177"/>
                    </a:lnTo>
                    <a:lnTo>
                      <a:pt x="191" y="183"/>
                    </a:lnTo>
                    <a:lnTo>
                      <a:pt x="188" y="183"/>
                    </a:lnTo>
                    <a:lnTo>
                      <a:pt x="185" y="184"/>
                    </a:lnTo>
                    <a:lnTo>
                      <a:pt x="182" y="193"/>
                    </a:lnTo>
                    <a:lnTo>
                      <a:pt x="185" y="201"/>
                    </a:lnTo>
                    <a:lnTo>
                      <a:pt x="182" y="201"/>
                    </a:lnTo>
                    <a:lnTo>
                      <a:pt x="173" y="209"/>
                    </a:lnTo>
                    <a:lnTo>
                      <a:pt x="170" y="213"/>
                    </a:lnTo>
                    <a:lnTo>
                      <a:pt x="162" y="212"/>
                    </a:lnTo>
                    <a:lnTo>
                      <a:pt x="161" y="207"/>
                    </a:lnTo>
                    <a:lnTo>
                      <a:pt x="155" y="207"/>
                    </a:lnTo>
                    <a:lnTo>
                      <a:pt x="149" y="213"/>
                    </a:lnTo>
                    <a:lnTo>
                      <a:pt x="144" y="215"/>
                    </a:lnTo>
                    <a:lnTo>
                      <a:pt x="135" y="216"/>
                    </a:lnTo>
                    <a:lnTo>
                      <a:pt x="132" y="212"/>
                    </a:lnTo>
                    <a:lnTo>
                      <a:pt x="124" y="206"/>
                    </a:lnTo>
                    <a:lnTo>
                      <a:pt x="121" y="209"/>
                    </a:lnTo>
                    <a:lnTo>
                      <a:pt x="118" y="213"/>
                    </a:lnTo>
                    <a:lnTo>
                      <a:pt x="108" y="221"/>
                    </a:lnTo>
                    <a:lnTo>
                      <a:pt x="105" y="227"/>
                    </a:lnTo>
                    <a:lnTo>
                      <a:pt x="108" y="233"/>
                    </a:lnTo>
                    <a:lnTo>
                      <a:pt x="103" y="227"/>
                    </a:lnTo>
                    <a:lnTo>
                      <a:pt x="96" y="227"/>
                    </a:lnTo>
                    <a:lnTo>
                      <a:pt x="91" y="230"/>
                    </a:lnTo>
                    <a:lnTo>
                      <a:pt x="93" y="233"/>
                    </a:lnTo>
                    <a:lnTo>
                      <a:pt x="88" y="230"/>
                    </a:lnTo>
                    <a:lnTo>
                      <a:pt x="82" y="231"/>
                    </a:lnTo>
                    <a:lnTo>
                      <a:pt x="77" y="230"/>
                    </a:lnTo>
                    <a:lnTo>
                      <a:pt x="73" y="221"/>
                    </a:lnTo>
                    <a:lnTo>
                      <a:pt x="73" y="219"/>
                    </a:lnTo>
                    <a:lnTo>
                      <a:pt x="62" y="215"/>
                    </a:lnTo>
                    <a:lnTo>
                      <a:pt x="55" y="216"/>
                    </a:lnTo>
                    <a:lnTo>
                      <a:pt x="53" y="213"/>
                    </a:lnTo>
                    <a:lnTo>
                      <a:pt x="59" y="209"/>
                    </a:lnTo>
                    <a:lnTo>
                      <a:pt x="59" y="201"/>
                    </a:lnTo>
                    <a:lnTo>
                      <a:pt x="67" y="197"/>
                    </a:lnTo>
                    <a:lnTo>
                      <a:pt x="56" y="184"/>
                    </a:lnTo>
                    <a:lnTo>
                      <a:pt x="44" y="177"/>
                    </a:lnTo>
                    <a:lnTo>
                      <a:pt x="58" y="166"/>
                    </a:lnTo>
                    <a:lnTo>
                      <a:pt x="53" y="162"/>
                    </a:lnTo>
                    <a:lnTo>
                      <a:pt x="55" y="160"/>
                    </a:lnTo>
                    <a:lnTo>
                      <a:pt x="52" y="152"/>
                    </a:lnTo>
                    <a:lnTo>
                      <a:pt x="42" y="143"/>
                    </a:lnTo>
                    <a:lnTo>
                      <a:pt x="41" y="146"/>
                    </a:lnTo>
                    <a:lnTo>
                      <a:pt x="38" y="139"/>
                    </a:lnTo>
                    <a:lnTo>
                      <a:pt x="38" y="128"/>
                    </a:lnTo>
                    <a:lnTo>
                      <a:pt x="36" y="125"/>
                    </a:lnTo>
                    <a:lnTo>
                      <a:pt x="33" y="127"/>
                    </a:lnTo>
                    <a:lnTo>
                      <a:pt x="27" y="124"/>
                    </a:lnTo>
                    <a:lnTo>
                      <a:pt x="26" y="121"/>
                    </a:lnTo>
                    <a:lnTo>
                      <a:pt x="26" y="114"/>
                    </a:lnTo>
                    <a:lnTo>
                      <a:pt x="23" y="114"/>
                    </a:lnTo>
                    <a:lnTo>
                      <a:pt x="23" y="101"/>
                    </a:lnTo>
                    <a:lnTo>
                      <a:pt x="26" y="95"/>
                    </a:lnTo>
                    <a:lnTo>
                      <a:pt x="29" y="87"/>
                    </a:lnTo>
                    <a:lnTo>
                      <a:pt x="39" y="81"/>
                    </a:lnTo>
                    <a:lnTo>
                      <a:pt x="35" y="75"/>
                    </a:lnTo>
                    <a:lnTo>
                      <a:pt x="33" y="70"/>
                    </a:lnTo>
                    <a:lnTo>
                      <a:pt x="21" y="70"/>
                    </a:lnTo>
                    <a:lnTo>
                      <a:pt x="18" y="64"/>
                    </a:lnTo>
                    <a:lnTo>
                      <a:pt x="8" y="61"/>
                    </a:lnTo>
                    <a:lnTo>
                      <a:pt x="3" y="58"/>
                    </a:lnTo>
                    <a:lnTo>
                      <a:pt x="0" y="54"/>
                    </a:lnTo>
                    <a:lnTo>
                      <a:pt x="15" y="45"/>
                    </a:lnTo>
                    <a:lnTo>
                      <a:pt x="17" y="42"/>
                    </a:lnTo>
                    <a:lnTo>
                      <a:pt x="20" y="45"/>
                    </a:lnTo>
                    <a:lnTo>
                      <a:pt x="29" y="42"/>
                    </a:lnTo>
                    <a:lnTo>
                      <a:pt x="33" y="42"/>
                    </a:lnTo>
                    <a:lnTo>
                      <a:pt x="33" y="32"/>
                    </a:lnTo>
                    <a:lnTo>
                      <a:pt x="29" y="29"/>
                    </a:lnTo>
                    <a:lnTo>
                      <a:pt x="26" y="23"/>
                    </a:lnTo>
                    <a:lnTo>
                      <a:pt x="32" y="19"/>
                    </a:lnTo>
                    <a:lnTo>
                      <a:pt x="38" y="22"/>
                    </a:lnTo>
                    <a:lnTo>
                      <a:pt x="52" y="8"/>
                    </a:lnTo>
                    <a:lnTo>
                      <a:pt x="55" y="2"/>
                    </a:lnTo>
                    <a:lnTo>
                      <a:pt x="58" y="4"/>
                    </a:lnTo>
                    <a:lnTo>
                      <a:pt x="65" y="0"/>
                    </a:lnTo>
                    <a:lnTo>
                      <a:pt x="67" y="5"/>
                    </a:lnTo>
                    <a:lnTo>
                      <a:pt x="74" y="17"/>
                    </a:lnTo>
                    <a:lnTo>
                      <a:pt x="79" y="22"/>
                    </a:lnTo>
                    <a:lnTo>
                      <a:pt x="79" y="26"/>
                    </a:lnTo>
                    <a:lnTo>
                      <a:pt x="82" y="22"/>
                    </a:lnTo>
                    <a:lnTo>
                      <a:pt x="88" y="20"/>
                    </a:lnTo>
                    <a:lnTo>
                      <a:pt x="94" y="26"/>
                    </a:lnTo>
                    <a:lnTo>
                      <a:pt x="100" y="19"/>
                    </a:lnTo>
                    <a:lnTo>
                      <a:pt x="106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7" name="Freeform 5771">
                <a:extLst>
                  <a:ext uri="{FF2B5EF4-FFF2-40B4-BE49-F238E27FC236}">
                    <a16:creationId xmlns:a16="http://schemas.microsoft.com/office/drawing/2014/main" id="{2C64151F-6B01-DE9F-A711-B771CB8BD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666"/>
                <a:ext cx="67" cy="77"/>
              </a:xfrm>
              <a:custGeom>
                <a:avLst/>
                <a:gdLst>
                  <a:gd name="T0" fmla="*/ 40 w 134"/>
                  <a:gd name="T1" fmla="*/ 16 h 155"/>
                  <a:gd name="T2" fmla="*/ 26 w 134"/>
                  <a:gd name="T3" fmla="*/ 19 h 155"/>
                  <a:gd name="T4" fmla="*/ 21 w 134"/>
                  <a:gd name="T5" fmla="*/ 29 h 155"/>
                  <a:gd name="T6" fmla="*/ 18 w 134"/>
                  <a:gd name="T7" fmla="*/ 40 h 155"/>
                  <a:gd name="T8" fmla="*/ 20 w 134"/>
                  <a:gd name="T9" fmla="*/ 60 h 155"/>
                  <a:gd name="T10" fmla="*/ 15 w 134"/>
                  <a:gd name="T11" fmla="*/ 66 h 155"/>
                  <a:gd name="T12" fmla="*/ 0 w 134"/>
                  <a:gd name="T13" fmla="*/ 75 h 155"/>
                  <a:gd name="T14" fmla="*/ 8 w 134"/>
                  <a:gd name="T15" fmla="*/ 85 h 155"/>
                  <a:gd name="T16" fmla="*/ 15 w 134"/>
                  <a:gd name="T17" fmla="*/ 89 h 155"/>
                  <a:gd name="T18" fmla="*/ 26 w 134"/>
                  <a:gd name="T19" fmla="*/ 90 h 155"/>
                  <a:gd name="T20" fmla="*/ 46 w 134"/>
                  <a:gd name="T21" fmla="*/ 82 h 155"/>
                  <a:gd name="T22" fmla="*/ 50 w 134"/>
                  <a:gd name="T23" fmla="*/ 76 h 155"/>
                  <a:gd name="T24" fmla="*/ 59 w 134"/>
                  <a:gd name="T25" fmla="*/ 73 h 155"/>
                  <a:gd name="T26" fmla="*/ 67 w 134"/>
                  <a:gd name="T27" fmla="*/ 90 h 155"/>
                  <a:gd name="T28" fmla="*/ 70 w 134"/>
                  <a:gd name="T29" fmla="*/ 107 h 155"/>
                  <a:gd name="T30" fmla="*/ 56 w 134"/>
                  <a:gd name="T31" fmla="*/ 107 h 155"/>
                  <a:gd name="T32" fmla="*/ 40 w 134"/>
                  <a:gd name="T33" fmla="*/ 113 h 155"/>
                  <a:gd name="T34" fmla="*/ 44 w 134"/>
                  <a:gd name="T35" fmla="*/ 119 h 155"/>
                  <a:gd name="T36" fmla="*/ 47 w 134"/>
                  <a:gd name="T37" fmla="*/ 128 h 155"/>
                  <a:gd name="T38" fmla="*/ 46 w 134"/>
                  <a:gd name="T39" fmla="*/ 134 h 155"/>
                  <a:gd name="T40" fmla="*/ 59 w 134"/>
                  <a:gd name="T41" fmla="*/ 139 h 155"/>
                  <a:gd name="T42" fmla="*/ 68 w 134"/>
                  <a:gd name="T43" fmla="*/ 139 h 155"/>
                  <a:gd name="T44" fmla="*/ 76 w 134"/>
                  <a:gd name="T45" fmla="*/ 137 h 155"/>
                  <a:gd name="T46" fmla="*/ 81 w 134"/>
                  <a:gd name="T47" fmla="*/ 146 h 155"/>
                  <a:gd name="T48" fmla="*/ 97 w 134"/>
                  <a:gd name="T49" fmla="*/ 155 h 155"/>
                  <a:gd name="T50" fmla="*/ 108 w 134"/>
                  <a:gd name="T51" fmla="*/ 146 h 155"/>
                  <a:gd name="T52" fmla="*/ 128 w 134"/>
                  <a:gd name="T53" fmla="*/ 149 h 155"/>
                  <a:gd name="T54" fmla="*/ 129 w 134"/>
                  <a:gd name="T55" fmla="*/ 130 h 155"/>
                  <a:gd name="T56" fmla="*/ 120 w 134"/>
                  <a:gd name="T57" fmla="*/ 122 h 155"/>
                  <a:gd name="T58" fmla="*/ 109 w 134"/>
                  <a:gd name="T59" fmla="*/ 108 h 155"/>
                  <a:gd name="T60" fmla="*/ 100 w 134"/>
                  <a:gd name="T61" fmla="*/ 101 h 155"/>
                  <a:gd name="T62" fmla="*/ 99 w 134"/>
                  <a:gd name="T63" fmla="*/ 87 h 155"/>
                  <a:gd name="T64" fmla="*/ 96 w 134"/>
                  <a:gd name="T65" fmla="*/ 66 h 155"/>
                  <a:gd name="T66" fmla="*/ 102 w 134"/>
                  <a:gd name="T67" fmla="*/ 49 h 155"/>
                  <a:gd name="T68" fmla="*/ 97 w 134"/>
                  <a:gd name="T69" fmla="*/ 34 h 155"/>
                  <a:gd name="T70" fmla="*/ 81 w 134"/>
                  <a:gd name="T71" fmla="*/ 34 h 155"/>
                  <a:gd name="T72" fmla="*/ 75 w 134"/>
                  <a:gd name="T73" fmla="*/ 20 h 155"/>
                  <a:gd name="T74" fmla="*/ 64 w 134"/>
                  <a:gd name="T75" fmla="*/ 11 h 155"/>
                  <a:gd name="T76" fmla="*/ 61 w 134"/>
                  <a:gd name="T77" fmla="*/ 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4" h="155">
                    <a:moveTo>
                      <a:pt x="53" y="0"/>
                    </a:moveTo>
                    <a:lnTo>
                      <a:pt x="40" y="16"/>
                    </a:lnTo>
                    <a:lnTo>
                      <a:pt x="37" y="17"/>
                    </a:lnTo>
                    <a:lnTo>
                      <a:pt x="26" y="19"/>
                    </a:lnTo>
                    <a:lnTo>
                      <a:pt x="17" y="22"/>
                    </a:lnTo>
                    <a:lnTo>
                      <a:pt x="21" y="29"/>
                    </a:lnTo>
                    <a:lnTo>
                      <a:pt x="23" y="35"/>
                    </a:lnTo>
                    <a:lnTo>
                      <a:pt x="18" y="40"/>
                    </a:lnTo>
                    <a:lnTo>
                      <a:pt x="18" y="43"/>
                    </a:lnTo>
                    <a:lnTo>
                      <a:pt x="20" y="60"/>
                    </a:lnTo>
                    <a:lnTo>
                      <a:pt x="14" y="63"/>
                    </a:lnTo>
                    <a:lnTo>
                      <a:pt x="15" y="66"/>
                    </a:lnTo>
                    <a:lnTo>
                      <a:pt x="12" y="69"/>
                    </a:lnTo>
                    <a:lnTo>
                      <a:pt x="0" y="75"/>
                    </a:lnTo>
                    <a:lnTo>
                      <a:pt x="6" y="76"/>
                    </a:lnTo>
                    <a:lnTo>
                      <a:pt x="8" y="85"/>
                    </a:lnTo>
                    <a:lnTo>
                      <a:pt x="9" y="82"/>
                    </a:lnTo>
                    <a:lnTo>
                      <a:pt x="15" y="89"/>
                    </a:lnTo>
                    <a:lnTo>
                      <a:pt x="20" y="85"/>
                    </a:lnTo>
                    <a:lnTo>
                      <a:pt x="26" y="90"/>
                    </a:lnTo>
                    <a:lnTo>
                      <a:pt x="31" y="89"/>
                    </a:lnTo>
                    <a:lnTo>
                      <a:pt x="46" y="82"/>
                    </a:lnTo>
                    <a:lnTo>
                      <a:pt x="46" y="79"/>
                    </a:lnTo>
                    <a:lnTo>
                      <a:pt x="50" y="76"/>
                    </a:lnTo>
                    <a:lnTo>
                      <a:pt x="56" y="72"/>
                    </a:lnTo>
                    <a:lnTo>
                      <a:pt x="59" y="73"/>
                    </a:lnTo>
                    <a:lnTo>
                      <a:pt x="67" y="82"/>
                    </a:lnTo>
                    <a:lnTo>
                      <a:pt x="67" y="90"/>
                    </a:lnTo>
                    <a:lnTo>
                      <a:pt x="64" y="93"/>
                    </a:lnTo>
                    <a:lnTo>
                      <a:pt x="70" y="107"/>
                    </a:lnTo>
                    <a:lnTo>
                      <a:pt x="61" y="110"/>
                    </a:lnTo>
                    <a:lnTo>
                      <a:pt x="56" y="107"/>
                    </a:lnTo>
                    <a:lnTo>
                      <a:pt x="50" y="111"/>
                    </a:lnTo>
                    <a:lnTo>
                      <a:pt x="40" y="113"/>
                    </a:lnTo>
                    <a:lnTo>
                      <a:pt x="34" y="116"/>
                    </a:lnTo>
                    <a:lnTo>
                      <a:pt x="44" y="119"/>
                    </a:lnTo>
                    <a:lnTo>
                      <a:pt x="44" y="125"/>
                    </a:lnTo>
                    <a:lnTo>
                      <a:pt x="47" y="128"/>
                    </a:lnTo>
                    <a:lnTo>
                      <a:pt x="43" y="134"/>
                    </a:lnTo>
                    <a:lnTo>
                      <a:pt x="46" y="134"/>
                    </a:lnTo>
                    <a:lnTo>
                      <a:pt x="50" y="140"/>
                    </a:lnTo>
                    <a:lnTo>
                      <a:pt x="59" y="139"/>
                    </a:lnTo>
                    <a:lnTo>
                      <a:pt x="64" y="142"/>
                    </a:lnTo>
                    <a:lnTo>
                      <a:pt x="68" y="139"/>
                    </a:lnTo>
                    <a:lnTo>
                      <a:pt x="73" y="140"/>
                    </a:lnTo>
                    <a:lnTo>
                      <a:pt x="76" y="137"/>
                    </a:lnTo>
                    <a:lnTo>
                      <a:pt x="82" y="143"/>
                    </a:lnTo>
                    <a:lnTo>
                      <a:pt x="81" y="146"/>
                    </a:lnTo>
                    <a:lnTo>
                      <a:pt x="85" y="148"/>
                    </a:lnTo>
                    <a:lnTo>
                      <a:pt x="97" y="155"/>
                    </a:lnTo>
                    <a:lnTo>
                      <a:pt x="100" y="149"/>
                    </a:lnTo>
                    <a:lnTo>
                      <a:pt x="108" y="146"/>
                    </a:lnTo>
                    <a:lnTo>
                      <a:pt x="116" y="149"/>
                    </a:lnTo>
                    <a:lnTo>
                      <a:pt x="128" y="149"/>
                    </a:lnTo>
                    <a:lnTo>
                      <a:pt x="134" y="142"/>
                    </a:lnTo>
                    <a:lnTo>
                      <a:pt x="129" y="130"/>
                    </a:lnTo>
                    <a:lnTo>
                      <a:pt x="129" y="125"/>
                    </a:lnTo>
                    <a:lnTo>
                      <a:pt x="120" y="122"/>
                    </a:lnTo>
                    <a:lnTo>
                      <a:pt x="116" y="119"/>
                    </a:lnTo>
                    <a:lnTo>
                      <a:pt x="109" y="108"/>
                    </a:lnTo>
                    <a:lnTo>
                      <a:pt x="106" y="102"/>
                    </a:lnTo>
                    <a:lnTo>
                      <a:pt x="100" y="101"/>
                    </a:lnTo>
                    <a:lnTo>
                      <a:pt x="97" y="93"/>
                    </a:lnTo>
                    <a:lnTo>
                      <a:pt x="99" y="87"/>
                    </a:lnTo>
                    <a:lnTo>
                      <a:pt x="103" y="79"/>
                    </a:lnTo>
                    <a:lnTo>
                      <a:pt x="96" y="66"/>
                    </a:lnTo>
                    <a:lnTo>
                      <a:pt x="96" y="57"/>
                    </a:lnTo>
                    <a:lnTo>
                      <a:pt x="102" y="49"/>
                    </a:lnTo>
                    <a:lnTo>
                      <a:pt x="102" y="40"/>
                    </a:lnTo>
                    <a:lnTo>
                      <a:pt x="97" y="34"/>
                    </a:lnTo>
                    <a:lnTo>
                      <a:pt x="93" y="31"/>
                    </a:lnTo>
                    <a:lnTo>
                      <a:pt x="81" y="34"/>
                    </a:lnTo>
                    <a:lnTo>
                      <a:pt x="78" y="29"/>
                    </a:lnTo>
                    <a:lnTo>
                      <a:pt x="75" y="20"/>
                    </a:lnTo>
                    <a:lnTo>
                      <a:pt x="79" y="14"/>
                    </a:lnTo>
                    <a:lnTo>
                      <a:pt x="64" y="11"/>
                    </a:lnTo>
                    <a:lnTo>
                      <a:pt x="59" y="9"/>
                    </a:lnTo>
                    <a:lnTo>
                      <a:pt x="61" y="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8" name="Freeform 5772">
                <a:extLst>
                  <a:ext uri="{FF2B5EF4-FFF2-40B4-BE49-F238E27FC236}">
                    <a16:creationId xmlns:a16="http://schemas.microsoft.com/office/drawing/2014/main" id="{38E34B7D-B931-FC62-B8FE-0C6762C7B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666"/>
                <a:ext cx="67" cy="77"/>
              </a:xfrm>
              <a:custGeom>
                <a:avLst/>
                <a:gdLst>
                  <a:gd name="T0" fmla="*/ 61 w 134"/>
                  <a:gd name="T1" fmla="*/ 5 h 155"/>
                  <a:gd name="T2" fmla="*/ 64 w 134"/>
                  <a:gd name="T3" fmla="*/ 11 h 155"/>
                  <a:gd name="T4" fmla="*/ 75 w 134"/>
                  <a:gd name="T5" fmla="*/ 20 h 155"/>
                  <a:gd name="T6" fmla="*/ 81 w 134"/>
                  <a:gd name="T7" fmla="*/ 34 h 155"/>
                  <a:gd name="T8" fmla="*/ 97 w 134"/>
                  <a:gd name="T9" fmla="*/ 34 h 155"/>
                  <a:gd name="T10" fmla="*/ 102 w 134"/>
                  <a:gd name="T11" fmla="*/ 49 h 155"/>
                  <a:gd name="T12" fmla="*/ 96 w 134"/>
                  <a:gd name="T13" fmla="*/ 66 h 155"/>
                  <a:gd name="T14" fmla="*/ 99 w 134"/>
                  <a:gd name="T15" fmla="*/ 87 h 155"/>
                  <a:gd name="T16" fmla="*/ 100 w 134"/>
                  <a:gd name="T17" fmla="*/ 101 h 155"/>
                  <a:gd name="T18" fmla="*/ 109 w 134"/>
                  <a:gd name="T19" fmla="*/ 108 h 155"/>
                  <a:gd name="T20" fmla="*/ 120 w 134"/>
                  <a:gd name="T21" fmla="*/ 122 h 155"/>
                  <a:gd name="T22" fmla="*/ 129 w 134"/>
                  <a:gd name="T23" fmla="*/ 130 h 155"/>
                  <a:gd name="T24" fmla="*/ 128 w 134"/>
                  <a:gd name="T25" fmla="*/ 149 h 155"/>
                  <a:gd name="T26" fmla="*/ 108 w 134"/>
                  <a:gd name="T27" fmla="*/ 146 h 155"/>
                  <a:gd name="T28" fmla="*/ 97 w 134"/>
                  <a:gd name="T29" fmla="*/ 155 h 155"/>
                  <a:gd name="T30" fmla="*/ 81 w 134"/>
                  <a:gd name="T31" fmla="*/ 146 h 155"/>
                  <a:gd name="T32" fmla="*/ 76 w 134"/>
                  <a:gd name="T33" fmla="*/ 137 h 155"/>
                  <a:gd name="T34" fmla="*/ 68 w 134"/>
                  <a:gd name="T35" fmla="*/ 139 h 155"/>
                  <a:gd name="T36" fmla="*/ 59 w 134"/>
                  <a:gd name="T37" fmla="*/ 139 h 155"/>
                  <a:gd name="T38" fmla="*/ 46 w 134"/>
                  <a:gd name="T39" fmla="*/ 134 h 155"/>
                  <a:gd name="T40" fmla="*/ 47 w 134"/>
                  <a:gd name="T41" fmla="*/ 128 h 155"/>
                  <a:gd name="T42" fmla="*/ 44 w 134"/>
                  <a:gd name="T43" fmla="*/ 119 h 155"/>
                  <a:gd name="T44" fmla="*/ 40 w 134"/>
                  <a:gd name="T45" fmla="*/ 113 h 155"/>
                  <a:gd name="T46" fmla="*/ 56 w 134"/>
                  <a:gd name="T47" fmla="*/ 107 h 155"/>
                  <a:gd name="T48" fmla="*/ 70 w 134"/>
                  <a:gd name="T49" fmla="*/ 107 h 155"/>
                  <a:gd name="T50" fmla="*/ 67 w 134"/>
                  <a:gd name="T51" fmla="*/ 90 h 155"/>
                  <a:gd name="T52" fmla="*/ 59 w 134"/>
                  <a:gd name="T53" fmla="*/ 73 h 155"/>
                  <a:gd name="T54" fmla="*/ 50 w 134"/>
                  <a:gd name="T55" fmla="*/ 76 h 155"/>
                  <a:gd name="T56" fmla="*/ 46 w 134"/>
                  <a:gd name="T57" fmla="*/ 82 h 155"/>
                  <a:gd name="T58" fmla="*/ 26 w 134"/>
                  <a:gd name="T59" fmla="*/ 90 h 155"/>
                  <a:gd name="T60" fmla="*/ 15 w 134"/>
                  <a:gd name="T61" fmla="*/ 89 h 155"/>
                  <a:gd name="T62" fmla="*/ 8 w 134"/>
                  <a:gd name="T63" fmla="*/ 85 h 155"/>
                  <a:gd name="T64" fmla="*/ 0 w 134"/>
                  <a:gd name="T65" fmla="*/ 75 h 155"/>
                  <a:gd name="T66" fmla="*/ 15 w 134"/>
                  <a:gd name="T67" fmla="*/ 66 h 155"/>
                  <a:gd name="T68" fmla="*/ 20 w 134"/>
                  <a:gd name="T69" fmla="*/ 60 h 155"/>
                  <a:gd name="T70" fmla="*/ 18 w 134"/>
                  <a:gd name="T71" fmla="*/ 40 h 155"/>
                  <a:gd name="T72" fmla="*/ 21 w 134"/>
                  <a:gd name="T73" fmla="*/ 29 h 155"/>
                  <a:gd name="T74" fmla="*/ 26 w 134"/>
                  <a:gd name="T75" fmla="*/ 19 h 155"/>
                  <a:gd name="T76" fmla="*/ 40 w 134"/>
                  <a:gd name="T77" fmla="*/ 16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4" h="155">
                    <a:moveTo>
                      <a:pt x="53" y="0"/>
                    </a:moveTo>
                    <a:lnTo>
                      <a:pt x="61" y="5"/>
                    </a:lnTo>
                    <a:lnTo>
                      <a:pt x="59" y="9"/>
                    </a:lnTo>
                    <a:lnTo>
                      <a:pt x="64" y="11"/>
                    </a:lnTo>
                    <a:lnTo>
                      <a:pt x="79" y="14"/>
                    </a:lnTo>
                    <a:lnTo>
                      <a:pt x="75" y="20"/>
                    </a:lnTo>
                    <a:lnTo>
                      <a:pt x="78" y="29"/>
                    </a:lnTo>
                    <a:lnTo>
                      <a:pt x="81" y="34"/>
                    </a:lnTo>
                    <a:lnTo>
                      <a:pt x="93" y="31"/>
                    </a:lnTo>
                    <a:lnTo>
                      <a:pt x="97" y="34"/>
                    </a:lnTo>
                    <a:lnTo>
                      <a:pt x="102" y="40"/>
                    </a:lnTo>
                    <a:lnTo>
                      <a:pt x="102" y="49"/>
                    </a:lnTo>
                    <a:lnTo>
                      <a:pt x="96" y="57"/>
                    </a:lnTo>
                    <a:lnTo>
                      <a:pt x="96" y="66"/>
                    </a:lnTo>
                    <a:lnTo>
                      <a:pt x="103" y="79"/>
                    </a:lnTo>
                    <a:lnTo>
                      <a:pt x="99" y="87"/>
                    </a:lnTo>
                    <a:lnTo>
                      <a:pt x="97" y="93"/>
                    </a:lnTo>
                    <a:lnTo>
                      <a:pt x="100" y="101"/>
                    </a:lnTo>
                    <a:lnTo>
                      <a:pt x="106" y="102"/>
                    </a:lnTo>
                    <a:lnTo>
                      <a:pt x="109" y="108"/>
                    </a:lnTo>
                    <a:lnTo>
                      <a:pt x="116" y="119"/>
                    </a:lnTo>
                    <a:lnTo>
                      <a:pt x="120" y="122"/>
                    </a:lnTo>
                    <a:lnTo>
                      <a:pt x="129" y="125"/>
                    </a:lnTo>
                    <a:lnTo>
                      <a:pt x="129" y="130"/>
                    </a:lnTo>
                    <a:lnTo>
                      <a:pt x="134" y="142"/>
                    </a:lnTo>
                    <a:lnTo>
                      <a:pt x="128" y="149"/>
                    </a:lnTo>
                    <a:lnTo>
                      <a:pt x="116" y="149"/>
                    </a:lnTo>
                    <a:lnTo>
                      <a:pt x="108" y="146"/>
                    </a:lnTo>
                    <a:lnTo>
                      <a:pt x="100" y="149"/>
                    </a:lnTo>
                    <a:lnTo>
                      <a:pt x="97" y="155"/>
                    </a:lnTo>
                    <a:lnTo>
                      <a:pt x="85" y="148"/>
                    </a:lnTo>
                    <a:lnTo>
                      <a:pt x="81" y="146"/>
                    </a:lnTo>
                    <a:lnTo>
                      <a:pt x="82" y="143"/>
                    </a:lnTo>
                    <a:lnTo>
                      <a:pt x="76" y="137"/>
                    </a:lnTo>
                    <a:lnTo>
                      <a:pt x="73" y="140"/>
                    </a:lnTo>
                    <a:lnTo>
                      <a:pt x="68" y="139"/>
                    </a:lnTo>
                    <a:lnTo>
                      <a:pt x="64" y="142"/>
                    </a:lnTo>
                    <a:lnTo>
                      <a:pt x="59" y="139"/>
                    </a:lnTo>
                    <a:lnTo>
                      <a:pt x="50" y="140"/>
                    </a:lnTo>
                    <a:lnTo>
                      <a:pt x="46" y="134"/>
                    </a:lnTo>
                    <a:lnTo>
                      <a:pt x="43" y="134"/>
                    </a:lnTo>
                    <a:lnTo>
                      <a:pt x="47" y="128"/>
                    </a:lnTo>
                    <a:lnTo>
                      <a:pt x="44" y="125"/>
                    </a:lnTo>
                    <a:lnTo>
                      <a:pt x="44" y="119"/>
                    </a:lnTo>
                    <a:lnTo>
                      <a:pt x="34" y="116"/>
                    </a:lnTo>
                    <a:lnTo>
                      <a:pt x="40" y="113"/>
                    </a:lnTo>
                    <a:lnTo>
                      <a:pt x="50" y="111"/>
                    </a:lnTo>
                    <a:lnTo>
                      <a:pt x="56" y="107"/>
                    </a:lnTo>
                    <a:lnTo>
                      <a:pt x="61" y="110"/>
                    </a:lnTo>
                    <a:lnTo>
                      <a:pt x="70" y="107"/>
                    </a:lnTo>
                    <a:lnTo>
                      <a:pt x="64" y="93"/>
                    </a:lnTo>
                    <a:lnTo>
                      <a:pt x="67" y="90"/>
                    </a:lnTo>
                    <a:lnTo>
                      <a:pt x="67" y="82"/>
                    </a:lnTo>
                    <a:lnTo>
                      <a:pt x="59" y="73"/>
                    </a:lnTo>
                    <a:lnTo>
                      <a:pt x="56" y="72"/>
                    </a:lnTo>
                    <a:lnTo>
                      <a:pt x="50" y="76"/>
                    </a:lnTo>
                    <a:lnTo>
                      <a:pt x="46" y="79"/>
                    </a:lnTo>
                    <a:lnTo>
                      <a:pt x="46" y="82"/>
                    </a:lnTo>
                    <a:lnTo>
                      <a:pt x="31" y="89"/>
                    </a:lnTo>
                    <a:lnTo>
                      <a:pt x="26" y="90"/>
                    </a:lnTo>
                    <a:lnTo>
                      <a:pt x="20" y="85"/>
                    </a:lnTo>
                    <a:lnTo>
                      <a:pt x="15" y="89"/>
                    </a:lnTo>
                    <a:lnTo>
                      <a:pt x="9" y="82"/>
                    </a:lnTo>
                    <a:lnTo>
                      <a:pt x="8" y="85"/>
                    </a:lnTo>
                    <a:lnTo>
                      <a:pt x="6" y="76"/>
                    </a:lnTo>
                    <a:lnTo>
                      <a:pt x="0" y="75"/>
                    </a:lnTo>
                    <a:lnTo>
                      <a:pt x="12" y="69"/>
                    </a:lnTo>
                    <a:lnTo>
                      <a:pt x="15" y="66"/>
                    </a:lnTo>
                    <a:lnTo>
                      <a:pt x="14" y="63"/>
                    </a:lnTo>
                    <a:lnTo>
                      <a:pt x="20" y="60"/>
                    </a:lnTo>
                    <a:lnTo>
                      <a:pt x="18" y="43"/>
                    </a:lnTo>
                    <a:lnTo>
                      <a:pt x="18" y="40"/>
                    </a:lnTo>
                    <a:lnTo>
                      <a:pt x="23" y="35"/>
                    </a:lnTo>
                    <a:lnTo>
                      <a:pt x="21" y="29"/>
                    </a:lnTo>
                    <a:lnTo>
                      <a:pt x="17" y="22"/>
                    </a:lnTo>
                    <a:lnTo>
                      <a:pt x="26" y="19"/>
                    </a:lnTo>
                    <a:lnTo>
                      <a:pt x="37" y="17"/>
                    </a:lnTo>
                    <a:lnTo>
                      <a:pt x="40" y="16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19" name="Freeform 5773">
                <a:extLst>
                  <a:ext uri="{FF2B5EF4-FFF2-40B4-BE49-F238E27FC236}">
                    <a16:creationId xmlns:a16="http://schemas.microsoft.com/office/drawing/2014/main" id="{B06C7EAC-DFB9-2DE9-C49D-9910D48D7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666"/>
                <a:ext cx="67" cy="77"/>
              </a:xfrm>
              <a:custGeom>
                <a:avLst/>
                <a:gdLst>
                  <a:gd name="T0" fmla="*/ 61 w 134"/>
                  <a:gd name="T1" fmla="*/ 5 h 155"/>
                  <a:gd name="T2" fmla="*/ 64 w 134"/>
                  <a:gd name="T3" fmla="*/ 11 h 155"/>
                  <a:gd name="T4" fmla="*/ 75 w 134"/>
                  <a:gd name="T5" fmla="*/ 20 h 155"/>
                  <a:gd name="T6" fmla="*/ 81 w 134"/>
                  <a:gd name="T7" fmla="*/ 34 h 155"/>
                  <a:gd name="T8" fmla="*/ 97 w 134"/>
                  <a:gd name="T9" fmla="*/ 34 h 155"/>
                  <a:gd name="T10" fmla="*/ 102 w 134"/>
                  <a:gd name="T11" fmla="*/ 49 h 155"/>
                  <a:gd name="T12" fmla="*/ 96 w 134"/>
                  <a:gd name="T13" fmla="*/ 66 h 155"/>
                  <a:gd name="T14" fmla="*/ 99 w 134"/>
                  <a:gd name="T15" fmla="*/ 87 h 155"/>
                  <a:gd name="T16" fmla="*/ 100 w 134"/>
                  <a:gd name="T17" fmla="*/ 101 h 155"/>
                  <a:gd name="T18" fmla="*/ 109 w 134"/>
                  <a:gd name="T19" fmla="*/ 108 h 155"/>
                  <a:gd name="T20" fmla="*/ 120 w 134"/>
                  <a:gd name="T21" fmla="*/ 122 h 155"/>
                  <a:gd name="T22" fmla="*/ 129 w 134"/>
                  <a:gd name="T23" fmla="*/ 130 h 155"/>
                  <a:gd name="T24" fmla="*/ 128 w 134"/>
                  <a:gd name="T25" fmla="*/ 149 h 155"/>
                  <a:gd name="T26" fmla="*/ 108 w 134"/>
                  <a:gd name="T27" fmla="*/ 146 h 155"/>
                  <a:gd name="T28" fmla="*/ 97 w 134"/>
                  <a:gd name="T29" fmla="*/ 155 h 155"/>
                  <a:gd name="T30" fmla="*/ 81 w 134"/>
                  <a:gd name="T31" fmla="*/ 146 h 155"/>
                  <a:gd name="T32" fmla="*/ 76 w 134"/>
                  <a:gd name="T33" fmla="*/ 137 h 155"/>
                  <a:gd name="T34" fmla="*/ 68 w 134"/>
                  <a:gd name="T35" fmla="*/ 139 h 155"/>
                  <a:gd name="T36" fmla="*/ 59 w 134"/>
                  <a:gd name="T37" fmla="*/ 139 h 155"/>
                  <a:gd name="T38" fmla="*/ 46 w 134"/>
                  <a:gd name="T39" fmla="*/ 134 h 155"/>
                  <a:gd name="T40" fmla="*/ 47 w 134"/>
                  <a:gd name="T41" fmla="*/ 128 h 155"/>
                  <a:gd name="T42" fmla="*/ 44 w 134"/>
                  <a:gd name="T43" fmla="*/ 119 h 155"/>
                  <a:gd name="T44" fmla="*/ 40 w 134"/>
                  <a:gd name="T45" fmla="*/ 113 h 155"/>
                  <a:gd name="T46" fmla="*/ 56 w 134"/>
                  <a:gd name="T47" fmla="*/ 107 h 155"/>
                  <a:gd name="T48" fmla="*/ 70 w 134"/>
                  <a:gd name="T49" fmla="*/ 107 h 155"/>
                  <a:gd name="T50" fmla="*/ 67 w 134"/>
                  <a:gd name="T51" fmla="*/ 90 h 155"/>
                  <a:gd name="T52" fmla="*/ 59 w 134"/>
                  <a:gd name="T53" fmla="*/ 73 h 155"/>
                  <a:gd name="T54" fmla="*/ 50 w 134"/>
                  <a:gd name="T55" fmla="*/ 76 h 155"/>
                  <a:gd name="T56" fmla="*/ 46 w 134"/>
                  <a:gd name="T57" fmla="*/ 82 h 155"/>
                  <a:gd name="T58" fmla="*/ 26 w 134"/>
                  <a:gd name="T59" fmla="*/ 90 h 155"/>
                  <a:gd name="T60" fmla="*/ 15 w 134"/>
                  <a:gd name="T61" fmla="*/ 89 h 155"/>
                  <a:gd name="T62" fmla="*/ 8 w 134"/>
                  <a:gd name="T63" fmla="*/ 85 h 155"/>
                  <a:gd name="T64" fmla="*/ 0 w 134"/>
                  <a:gd name="T65" fmla="*/ 75 h 155"/>
                  <a:gd name="T66" fmla="*/ 15 w 134"/>
                  <a:gd name="T67" fmla="*/ 66 h 155"/>
                  <a:gd name="T68" fmla="*/ 20 w 134"/>
                  <a:gd name="T69" fmla="*/ 60 h 155"/>
                  <a:gd name="T70" fmla="*/ 18 w 134"/>
                  <a:gd name="T71" fmla="*/ 40 h 155"/>
                  <a:gd name="T72" fmla="*/ 21 w 134"/>
                  <a:gd name="T73" fmla="*/ 29 h 155"/>
                  <a:gd name="T74" fmla="*/ 26 w 134"/>
                  <a:gd name="T75" fmla="*/ 19 h 155"/>
                  <a:gd name="T76" fmla="*/ 40 w 134"/>
                  <a:gd name="T77" fmla="*/ 16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4" h="155">
                    <a:moveTo>
                      <a:pt x="53" y="0"/>
                    </a:moveTo>
                    <a:lnTo>
                      <a:pt x="61" y="5"/>
                    </a:lnTo>
                    <a:lnTo>
                      <a:pt x="59" y="9"/>
                    </a:lnTo>
                    <a:lnTo>
                      <a:pt x="64" y="11"/>
                    </a:lnTo>
                    <a:lnTo>
                      <a:pt x="79" y="14"/>
                    </a:lnTo>
                    <a:lnTo>
                      <a:pt x="75" y="20"/>
                    </a:lnTo>
                    <a:lnTo>
                      <a:pt x="78" y="29"/>
                    </a:lnTo>
                    <a:lnTo>
                      <a:pt x="81" y="34"/>
                    </a:lnTo>
                    <a:lnTo>
                      <a:pt x="93" y="31"/>
                    </a:lnTo>
                    <a:lnTo>
                      <a:pt x="97" y="34"/>
                    </a:lnTo>
                    <a:lnTo>
                      <a:pt x="102" y="40"/>
                    </a:lnTo>
                    <a:lnTo>
                      <a:pt x="102" y="49"/>
                    </a:lnTo>
                    <a:lnTo>
                      <a:pt x="96" y="57"/>
                    </a:lnTo>
                    <a:lnTo>
                      <a:pt x="96" y="66"/>
                    </a:lnTo>
                    <a:lnTo>
                      <a:pt x="103" y="79"/>
                    </a:lnTo>
                    <a:lnTo>
                      <a:pt x="99" y="87"/>
                    </a:lnTo>
                    <a:lnTo>
                      <a:pt x="97" y="93"/>
                    </a:lnTo>
                    <a:lnTo>
                      <a:pt x="100" y="101"/>
                    </a:lnTo>
                    <a:lnTo>
                      <a:pt x="106" y="102"/>
                    </a:lnTo>
                    <a:lnTo>
                      <a:pt x="109" y="108"/>
                    </a:lnTo>
                    <a:lnTo>
                      <a:pt x="116" y="119"/>
                    </a:lnTo>
                    <a:lnTo>
                      <a:pt x="120" y="122"/>
                    </a:lnTo>
                    <a:lnTo>
                      <a:pt x="129" y="125"/>
                    </a:lnTo>
                    <a:lnTo>
                      <a:pt x="129" y="130"/>
                    </a:lnTo>
                    <a:lnTo>
                      <a:pt x="134" y="142"/>
                    </a:lnTo>
                    <a:lnTo>
                      <a:pt x="128" y="149"/>
                    </a:lnTo>
                    <a:lnTo>
                      <a:pt x="116" y="149"/>
                    </a:lnTo>
                    <a:lnTo>
                      <a:pt x="108" y="146"/>
                    </a:lnTo>
                    <a:lnTo>
                      <a:pt x="100" y="149"/>
                    </a:lnTo>
                    <a:lnTo>
                      <a:pt x="97" y="155"/>
                    </a:lnTo>
                    <a:lnTo>
                      <a:pt x="85" y="148"/>
                    </a:lnTo>
                    <a:lnTo>
                      <a:pt x="81" y="146"/>
                    </a:lnTo>
                    <a:lnTo>
                      <a:pt x="82" y="143"/>
                    </a:lnTo>
                    <a:lnTo>
                      <a:pt x="76" y="137"/>
                    </a:lnTo>
                    <a:lnTo>
                      <a:pt x="73" y="140"/>
                    </a:lnTo>
                    <a:lnTo>
                      <a:pt x="68" y="139"/>
                    </a:lnTo>
                    <a:lnTo>
                      <a:pt x="64" y="142"/>
                    </a:lnTo>
                    <a:lnTo>
                      <a:pt x="59" y="139"/>
                    </a:lnTo>
                    <a:lnTo>
                      <a:pt x="50" y="140"/>
                    </a:lnTo>
                    <a:lnTo>
                      <a:pt x="46" y="134"/>
                    </a:lnTo>
                    <a:lnTo>
                      <a:pt x="43" y="134"/>
                    </a:lnTo>
                    <a:lnTo>
                      <a:pt x="47" y="128"/>
                    </a:lnTo>
                    <a:lnTo>
                      <a:pt x="44" y="125"/>
                    </a:lnTo>
                    <a:lnTo>
                      <a:pt x="44" y="119"/>
                    </a:lnTo>
                    <a:lnTo>
                      <a:pt x="34" y="116"/>
                    </a:lnTo>
                    <a:lnTo>
                      <a:pt x="40" y="113"/>
                    </a:lnTo>
                    <a:lnTo>
                      <a:pt x="50" y="111"/>
                    </a:lnTo>
                    <a:lnTo>
                      <a:pt x="56" y="107"/>
                    </a:lnTo>
                    <a:lnTo>
                      <a:pt x="61" y="110"/>
                    </a:lnTo>
                    <a:lnTo>
                      <a:pt x="70" y="107"/>
                    </a:lnTo>
                    <a:lnTo>
                      <a:pt x="64" y="93"/>
                    </a:lnTo>
                    <a:lnTo>
                      <a:pt x="67" y="90"/>
                    </a:lnTo>
                    <a:lnTo>
                      <a:pt x="67" y="82"/>
                    </a:lnTo>
                    <a:lnTo>
                      <a:pt x="59" y="73"/>
                    </a:lnTo>
                    <a:lnTo>
                      <a:pt x="56" y="72"/>
                    </a:lnTo>
                    <a:lnTo>
                      <a:pt x="50" y="76"/>
                    </a:lnTo>
                    <a:lnTo>
                      <a:pt x="46" y="79"/>
                    </a:lnTo>
                    <a:lnTo>
                      <a:pt x="46" y="82"/>
                    </a:lnTo>
                    <a:lnTo>
                      <a:pt x="31" y="89"/>
                    </a:lnTo>
                    <a:lnTo>
                      <a:pt x="26" y="90"/>
                    </a:lnTo>
                    <a:lnTo>
                      <a:pt x="20" y="85"/>
                    </a:lnTo>
                    <a:lnTo>
                      <a:pt x="15" y="89"/>
                    </a:lnTo>
                    <a:lnTo>
                      <a:pt x="9" y="82"/>
                    </a:lnTo>
                    <a:lnTo>
                      <a:pt x="8" y="85"/>
                    </a:lnTo>
                    <a:lnTo>
                      <a:pt x="6" y="76"/>
                    </a:lnTo>
                    <a:lnTo>
                      <a:pt x="0" y="75"/>
                    </a:lnTo>
                    <a:lnTo>
                      <a:pt x="12" y="69"/>
                    </a:lnTo>
                    <a:lnTo>
                      <a:pt x="15" y="66"/>
                    </a:lnTo>
                    <a:lnTo>
                      <a:pt x="14" y="63"/>
                    </a:lnTo>
                    <a:lnTo>
                      <a:pt x="20" y="60"/>
                    </a:lnTo>
                    <a:lnTo>
                      <a:pt x="18" y="43"/>
                    </a:lnTo>
                    <a:lnTo>
                      <a:pt x="18" y="40"/>
                    </a:lnTo>
                    <a:lnTo>
                      <a:pt x="23" y="35"/>
                    </a:lnTo>
                    <a:lnTo>
                      <a:pt x="21" y="29"/>
                    </a:lnTo>
                    <a:lnTo>
                      <a:pt x="17" y="22"/>
                    </a:lnTo>
                    <a:lnTo>
                      <a:pt x="26" y="19"/>
                    </a:lnTo>
                    <a:lnTo>
                      <a:pt x="37" y="17"/>
                    </a:lnTo>
                    <a:lnTo>
                      <a:pt x="40" y="16"/>
                    </a:lnTo>
                    <a:lnTo>
                      <a:pt x="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0" name="Freeform 5774">
                <a:extLst>
                  <a:ext uri="{FF2B5EF4-FFF2-40B4-BE49-F238E27FC236}">
                    <a16:creationId xmlns:a16="http://schemas.microsoft.com/office/drawing/2014/main" id="{97B6A933-0C9D-04B0-3CF9-CCEE9F263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803"/>
                <a:ext cx="56" cy="103"/>
              </a:xfrm>
              <a:custGeom>
                <a:avLst/>
                <a:gdLst>
                  <a:gd name="T0" fmla="*/ 22 w 110"/>
                  <a:gd name="T1" fmla="*/ 3 h 206"/>
                  <a:gd name="T2" fmla="*/ 21 w 110"/>
                  <a:gd name="T3" fmla="*/ 14 h 206"/>
                  <a:gd name="T4" fmla="*/ 18 w 110"/>
                  <a:gd name="T5" fmla="*/ 26 h 206"/>
                  <a:gd name="T6" fmla="*/ 12 w 110"/>
                  <a:gd name="T7" fmla="*/ 23 h 206"/>
                  <a:gd name="T8" fmla="*/ 12 w 110"/>
                  <a:gd name="T9" fmla="*/ 32 h 206"/>
                  <a:gd name="T10" fmla="*/ 0 w 110"/>
                  <a:gd name="T11" fmla="*/ 35 h 206"/>
                  <a:gd name="T12" fmla="*/ 0 w 110"/>
                  <a:gd name="T13" fmla="*/ 41 h 206"/>
                  <a:gd name="T14" fmla="*/ 16 w 110"/>
                  <a:gd name="T15" fmla="*/ 43 h 206"/>
                  <a:gd name="T16" fmla="*/ 19 w 110"/>
                  <a:gd name="T17" fmla="*/ 57 h 206"/>
                  <a:gd name="T18" fmla="*/ 27 w 110"/>
                  <a:gd name="T19" fmla="*/ 61 h 206"/>
                  <a:gd name="T20" fmla="*/ 30 w 110"/>
                  <a:gd name="T21" fmla="*/ 69 h 206"/>
                  <a:gd name="T22" fmla="*/ 42 w 110"/>
                  <a:gd name="T23" fmla="*/ 70 h 206"/>
                  <a:gd name="T24" fmla="*/ 48 w 110"/>
                  <a:gd name="T25" fmla="*/ 87 h 206"/>
                  <a:gd name="T26" fmla="*/ 42 w 110"/>
                  <a:gd name="T27" fmla="*/ 99 h 206"/>
                  <a:gd name="T28" fmla="*/ 21 w 110"/>
                  <a:gd name="T29" fmla="*/ 101 h 206"/>
                  <a:gd name="T30" fmla="*/ 9 w 110"/>
                  <a:gd name="T31" fmla="*/ 105 h 206"/>
                  <a:gd name="T32" fmla="*/ 12 w 110"/>
                  <a:gd name="T33" fmla="*/ 116 h 206"/>
                  <a:gd name="T34" fmla="*/ 36 w 110"/>
                  <a:gd name="T35" fmla="*/ 136 h 206"/>
                  <a:gd name="T36" fmla="*/ 44 w 110"/>
                  <a:gd name="T37" fmla="*/ 133 h 206"/>
                  <a:gd name="T38" fmla="*/ 45 w 110"/>
                  <a:gd name="T39" fmla="*/ 142 h 206"/>
                  <a:gd name="T40" fmla="*/ 51 w 110"/>
                  <a:gd name="T41" fmla="*/ 149 h 206"/>
                  <a:gd name="T42" fmla="*/ 42 w 110"/>
                  <a:gd name="T43" fmla="*/ 165 h 206"/>
                  <a:gd name="T44" fmla="*/ 42 w 110"/>
                  <a:gd name="T45" fmla="*/ 172 h 206"/>
                  <a:gd name="T46" fmla="*/ 57 w 110"/>
                  <a:gd name="T47" fmla="*/ 184 h 206"/>
                  <a:gd name="T48" fmla="*/ 63 w 110"/>
                  <a:gd name="T49" fmla="*/ 195 h 206"/>
                  <a:gd name="T50" fmla="*/ 71 w 110"/>
                  <a:gd name="T51" fmla="*/ 204 h 206"/>
                  <a:gd name="T52" fmla="*/ 83 w 110"/>
                  <a:gd name="T53" fmla="*/ 197 h 206"/>
                  <a:gd name="T54" fmla="*/ 94 w 110"/>
                  <a:gd name="T55" fmla="*/ 187 h 206"/>
                  <a:gd name="T56" fmla="*/ 100 w 110"/>
                  <a:gd name="T57" fmla="*/ 181 h 206"/>
                  <a:gd name="T58" fmla="*/ 98 w 110"/>
                  <a:gd name="T59" fmla="*/ 172 h 206"/>
                  <a:gd name="T60" fmla="*/ 110 w 110"/>
                  <a:gd name="T61" fmla="*/ 163 h 206"/>
                  <a:gd name="T62" fmla="*/ 97 w 110"/>
                  <a:gd name="T63" fmla="*/ 155 h 206"/>
                  <a:gd name="T64" fmla="*/ 86 w 110"/>
                  <a:gd name="T65" fmla="*/ 149 h 206"/>
                  <a:gd name="T66" fmla="*/ 94 w 110"/>
                  <a:gd name="T67" fmla="*/ 139 h 206"/>
                  <a:gd name="T68" fmla="*/ 83 w 110"/>
                  <a:gd name="T69" fmla="*/ 124 h 206"/>
                  <a:gd name="T70" fmla="*/ 82 w 110"/>
                  <a:gd name="T71" fmla="*/ 108 h 206"/>
                  <a:gd name="T72" fmla="*/ 85 w 110"/>
                  <a:gd name="T73" fmla="*/ 98 h 206"/>
                  <a:gd name="T74" fmla="*/ 82 w 110"/>
                  <a:gd name="T75" fmla="*/ 87 h 206"/>
                  <a:gd name="T76" fmla="*/ 82 w 110"/>
                  <a:gd name="T77" fmla="*/ 79 h 206"/>
                  <a:gd name="T78" fmla="*/ 71 w 110"/>
                  <a:gd name="T79" fmla="*/ 78 h 206"/>
                  <a:gd name="T80" fmla="*/ 69 w 110"/>
                  <a:gd name="T81" fmla="*/ 70 h 206"/>
                  <a:gd name="T82" fmla="*/ 71 w 110"/>
                  <a:gd name="T83" fmla="*/ 63 h 206"/>
                  <a:gd name="T84" fmla="*/ 71 w 110"/>
                  <a:gd name="T85" fmla="*/ 55 h 206"/>
                  <a:gd name="T86" fmla="*/ 68 w 110"/>
                  <a:gd name="T87" fmla="*/ 43 h 206"/>
                  <a:gd name="T88" fmla="*/ 68 w 110"/>
                  <a:gd name="T89" fmla="*/ 26 h 206"/>
                  <a:gd name="T90" fmla="*/ 57 w 110"/>
                  <a:gd name="T91" fmla="*/ 16 h 206"/>
                  <a:gd name="T92" fmla="*/ 51 w 110"/>
                  <a:gd name="T93" fmla="*/ 14 h 206"/>
                  <a:gd name="T94" fmla="*/ 47 w 110"/>
                  <a:gd name="T95" fmla="*/ 7 h 206"/>
                  <a:gd name="T96" fmla="*/ 36 w 110"/>
                  <a:gd name="T97" fmla="*/ 2 h 206"/>
                  <a:gd name="T98" fmla="*/ 25 w 110"/>
                  <a:gd name="T99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0" h="206">
                    <a:moveTo>
                      <a:pt x="25" y="0"/>
                    </a:moveTo>
                    <a:lnTo>
                      <a:pt x="22" y="3"/>
                    </a:lnTo>
                    <a:lnTo>
                      <a:pt x="18" y="13"/>
                    </a:lnTo>
                    <a:lnTo>
                      <a:pt x="21" y="14"/>
                    </a:lnTo>
                    <a:lnTo>
                      <a:pt x="18" y="20"/>
                    </a:lnTo>
                    <a:lnTo>
                      <a:pt x="18" y="26"/>
                    </a:lnTo>
                    <a:lnTo>
                      <a:pt x="15" y="28"/>
                    </a:lnTo>
                    <a:lnTo>
                      <a:pt x="12" y="23"/>
                    </a:lnTo>
                    <a:lnTo>
                      <a:pt x="9" y="28"/>
                    </a:lnTo>
                    <a:lnTo>
                      <a:pt x="12" y="32"/>
                    </a:lnTo>
                    <a:lnTo>
                      <a:pt x="10" y="35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0" y="41"/>
                    </a:lnTo>
                    <a:lnTo>
                      <a:pt x="16" y="40"/>
                    </a:lnTo>
                    <a:lnTo>
                      <a:pt x="16" y="43"/>
                    </a:lnTo>
                    <a:lnTo>
                      <a:pt x="21" y="46"/>
                    </a:lnTo>
                    <a:lnTo>
                      <a:pt x="19" y="57"/>
                    </a:lnTo>
                    <a:lnTo>
                      <a:pt x="28" y="58"/>
                    </a:lnTo>
                    <a:lnTo>
                      <a:pt x="27" y="61"/>
                    </a:lnTo>
                    <a:lnTo>
                      <a:pt x="36" y="63"/>
                    </a:lnTo>
                    <a:lnTo>
                      <a:pt x="30" y="69"/>
                    </a:lnTo>
                    <a:lnTo>
                      <a:pt x="36" y="72"/>
                    </a:lnTo>
                    <a:lnTo>
                      <a:pt x="42" y="70"/>
                    </a:lnTo>
                    <a:lnTo>
                      <a:pt x="53" y="81"/>
                    </a:lnTo>
                    <a:lnTo>
                      <a:pt x="48" y="87"/>
                    </a:lnTo>
                    <a:lnTo>
                      <a:pt x="48" y="98"/>
                    </a:lnTo>
                    <a:lnTo>
                      <a:pt x="42" y="99"/>
                    </a:lnTo>
                    <a:lnTo>
                      <a:pt x="27" y="93"/>
                    </a:lnTo>
                    <a:lnTo>
                      <a:pt x="21" y="101"/>
                    </a:lnTo>
                    <a:lnTo>
                      <a:pt x="21" y="108"/>
                    </a:lnTo>
                    <a:lnTo>
                      <a:pt x="9" y="105"/>
                    </a:lnTo>
                    <a:lnTo>
                      <a:pt x="12" y="108"/>
                    </a:lnTo>
                    <a:lnTo>
                      <a:pt x="12" y="116"/>
                    </a:lnTo>
                    <a:lnTo>
                      <a:pt x="15" y="130"/>
                    </a:lnTo>
                    <a:lnTo>
                      <a:pt x="36" y="136"/>
                    </a:lnTo>
                    <a:lnTo>
                      <a:pt x="36" y="133"/>
                    </a:lnTo>
                    <a:lnTo>
                      <a:pt x="44" y="133"/>
                    </a:lnTo>
                    <a:lnTo>
                      <a:pt x="47" y="136"/>
                    </a:lnTo>
                    <a:lnTo>
                      <a:pt x="45" y="142"/>
                    </a:lnTo>
                    <a:lnTo>
                      <a:pt x="51" y="142"/>
                    </a:lnTo>
                    <a:lnTo>
                      <a:pt x="51" y="149"/>
                    </a:lnTo>
                    <a:lnTo>
                      <a:pt x="47" y="162"/>
                    </a:lnTo>
                    <a:lnTo>
                      <a:pt x="42" y="165"/>
                    </a:lnTo>
                    <a:lnTo>
                      <a:pt x="38" y="172"/>
                    </a:lnTo>
                    <a:lnTo>
                      <a:pt x="42" y="172"/>
                    </a:lnTo>
                    <a:lnTo>
                      <a:pt x="48" y="181"/>
                    </a:lnTo>
                    <a:lnTo>
                      <a:pt x="57" y="184"/>
                    </a:lnTo>
                    <a:lnTo>
                      <a:pt x="62" y="189"/>
                    </a:lnTo>
                    <a:lnTo>
                      <a:pt x="63" y="195"/>
                    </a:lnTo>
                    <a:lnTo>
                      <a:pt x="68" y="198"/>
                    </a:lnTo>
                    <a:lnTo>
                      <a:pt x="71" y="204"/>
                    </a:lnTo>
                    <a:lnTo>
                      <a:pt x="79" y="206"/>
                    </a:lnTo>
                    <a:lnTo>
                      <a:pt x="83" y="197"/>
                    </a:lnTo>
                    <a:lnTo>
                      <a:pt x="91" y="193"/>
                    </a:lnTo>
                    <a:lnTo>
                      <a:pt x="94" y="187"/>
                    </a:lnTo>
                    <a:lnTo>
                      <a:pt x="97" y="187"/>
                    </a:lnTo>
                    <a:lnTo>
                      <a:pt x="100" y="181"/>
                    </a:lnTo>
                    <a:lnTo>
                      <a:pt x="95" y="178"/>
                    </a:lnTo>
                    <a:lnTo>
                      <a:pt x="98" y="172"/>
                    </a:lnTo>
                    <a:lnTo>
                      <a:pt x="106" y="169"/>
                    </a:lnTo>
                    <a:lnTo>
                      <a:pt x="110" y="163"/>
                    </a:lnTo>
                    <a:lnTo>
                      <a:pt x="107" y="160"/>
                    </a:lnTo>
                    <a:lnTo>
                      <a:pt x="97" y="155"/>
                    </a:lnTo>
                    <a:lnTo>
                      <a:pt x="88" y="154"/>
                    </a:lnTo>
                    <a:lnTo>
                      <a:pt x="86" y="149"/>
                    </a:lnTo>
                    <a:lnTo>
                      <a:pt x="92" y="145"/>
                    </a:lnTo>
                    <a:lnTo>
                      <a:pt x="94" y="139"/>
                    </a:lnTo>
                    <a:lnTo>
                      <a:pt x="79" y="128"/>
                    </a:lnTo>
                    <a:lnTo>
                      <a:pt x="83" y="124"/>
                    </a:lnTo>
                    <a:lnTo>
                      <a:pt x="85" y="116"/>
                    </a:lnTo>
                    <a:lnTo>
                      <a:pt x="82" y="108"/>
                    </a:lnTo>
                    <a:lnTo>
                      <a:pt x="85" y="102"/>
                    </a:lnTo>
                    <a:lnTo>
                      <a:pt x="85" y="98"/>
                    </a:lnTo>
                    <a:lnTo>
                      <a:pt x="80" y="96"/>
                    </a:lnTo>
                    <a:lnTo>
                      <a:pt x="82" y="87"/>
                    </a:lnTo>
                    <a:lnTo>
                      <a:pt x="88" y="84"/>
                    </a:lnTo>
                    <a:lnTo>
                      <a:pt x="82" y="79"/>
                    </a:lnTo>
                    <a:lnTo>
                      <a:pt x="75" y="81"/>
                    </a:lnTo>
                    <a:lnTo>
                      <a:pt x="71" y="78"/>
                    </a:lnTo>
                    <a:lnTo>
                      <a:pt x="74" y="73"/>
                    </a:lnTo>
                    <a:lnTo>
                      <a:pt x="69" y="70"/>
                    </a:lnTo>
                    <a:lnTo>
                      <a:pt x="68" y="66"/>
                    </a:lnTo>
                    <a:lnTo>
                      <a:pt x="71" y="63"/>
                    </a:lnTo>
                    <a:lnTo>
                      <a:pt x="68" y="60"/>
                    </a:lnTo>
                    <a:lnTo>
                      <a:pt x="71" y="55"/>
                    </a:lnTo>
                    <a:lnTo>
                      <a:pt x="66" y="51"/>
                    </a:lnTo>
                    <a:lnTo>
                      <a:pt x="68" y="43"/>
                    </a:lnTo>
                    <a:lnTo>
                      <a:pt x="62" y="32"/>
                    </a:lnTo>
                    <a:lnTo>
                      <a:pt x="68" y="26"/>
                    </a:lnTo>
                    <a:lnTo>
                      <a:pt x="68" y="23"/>
                    </a:lnTo>
                    <a:lnTo>
                      <a:pt x="57" y="16"/>
                    </a:lnTo>
                    <a:lnTo>
                      <a:pt x="56" y="17"/>
                    </a:lnTo>
                    <a:lnTo>
                      <a:pt x="51" y="14"/>
                    </a:lnTo>
                    <a:lnTo>
                      <a:pt x="51" y="10"/>
                    </a:lnTo>
                    <a:lnTo>
                      <a:pt x="47" y="7"/>
                    </a:lnTo>
                    <a:lnTo>
                      <a:pt x="44" y="5"/>
                    </a:lnTo>
                    <a:lnTo>
                      <a:pt x="36" y="2"/>
                    </a:lnTo>
                    <a:lnTo>
                      <a:pt x="30" y="3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1" name="Freeform 5775">
                <a:extLst>
                  <a:ext uri="{FF2B5EF4-FFF2-40B4-BE49-F238E27FC236}">
                    <a16:creationId xmlns:a16="http://schemas.microsoft.com/office/drawing/2014/main" id="{D7D260A9-4A65-1DFC-434B-E85297857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803"/>
                <a:ext cx="56" cy="103"/>
              </a:xfrm>
              <a:custGeom>
                <a:avLst/>
                <a:gdLst>
                  <a:gd name="T0" fmla="*/ 30 w 110"/>
                  <a:gd name="T1" fmla="*/ 3 h 206"/>
                  <a:gd name="T2" fmla="*/ 44 w 110"/>
                  <a:gd name="T3" fmla="*/ 5 h 206"/>
                  <a:gd name="T4" fmla="*/ 51 w 110"/>
                  <a:gd name="T5" fmla="*/ 10 h 206"/>
                  <a:gd name="T6" fmla="*/ 56 w 110"/>
                  <a:gd name="T7" fmla="*/ 17 h 206"/>
                  <a:gd name="T8" fmla="*/ 68 w 110"/>
                  <a:gd name="T9" fmla="*/ 23 h 206"/>
                  <a:gd name="T10" fmla="*/ 62 w 110"/>
                  <a:gd name="T11" fmla="*/ 32 h 206"/>
                  <a:gd name="T12" fmla="*/ 66 w 110"/>
                  <a:gd name="T13" fmla="*/ 51 h 206"/>
                  <a:gd name="T14" fmla="*/ 68 w 110"/>
                  <a:gd name="T15" fmla="*/ 60 h 206"/>
                  <a:gd name="T16" fmla="*/ 68 w 110"/>
                  <a:gd name="T17" fmla="*/ 66 h 206"/>
                  <a:gd name="T18" fmla="*/ 74 w 110"/>
                  <a:gd name="T19" fmla="*/ 73 h 206"/>
                  <a:gd name="T20" fmla="*/ 75 w 110"/>
                  <a:gd name="T21" fmla="*/ 81 h 206"/>
                  <a:gd name="T22" fmla="*/ 88 w 110"/>
                  <a:gd name="T23" fmla="*/ 84 h 206"/>
                  <a:gd name="T24" fmla="*/ 80 w 110"/>
                  <a:gd name="T25" fmla="*/ 96 h 206"/>
                  <a:gd name="T26" fmla="*/ 85 w 110"/>
                  <a:gd name="T27" fmla="*/ 102 h 206"/>
                  <a:gd name="T28" fmla="*/ 85 w 110"/>
                  <a:gd name="T29" fmla="*/ 116 h 206"/>
                  <a:gd name="T30" fmla="*/ 79 w 110"/>
                  <a:gd name="T31" fmla="*/ 128 h 206"/>
                  <a:gd name="T32" fmla="*/ 92 w 110"/>
                  <a:gd name="T33" fmla="*/ 145 h 206"/>
                  <a:gd name="T34" fmla="*/ 88 w 110"/>
                  <a:gd name="T35" fmla="*/ 154 h 206"/>
                  <a:gd name="T36" fmla="*/ 107 w 110"/>
                  <a:gd name="T37" fmla="*/ 160 h 206"/>
                  <a:gd name="T38" fmla="*/ 106 w 110"/>
                  <a:gd name="T39" fmla="*/ 169 h 206"/>
                  <a:gd name="T40" fmla="*/ 95 w 110"/>
                  <a:gd name="T41" fmla="*/ 178 h 206"/>
                  <a:gd name="T42" fmla="*/ 97 w 110"/>
                  <a:gd name="T43" fmla="*/ 187 h 206"/>
                  <a:gd name="T44" fmla="*/ 91 w 110"/>
                  <a:gd name="T45" fmla="*/ 193 h 206"/>
                  <a:gd name="T46" fmla="*/ 79 w 110"/>
                  <a:gd name="T47" fmla="*/ 206 h 206"/>
                  <a:gd name="T48" fmla="*/ 68 w 110"/>
                  <a:gd name="T49" fmla="*/ 198 h 206"/>
                  <a:gd name="T50" fmla="*/ 62 w 110"/>
                  <a:gd name="T51" fmla="*/ 189 h 206"/>
                  <a:gd name="T52" fmla="*/ 48 w 110"/>
                  <a:gd name="T53" fmla="*/ 181 h 206"/>
                  <a:gd name="T54" fmla="*/ 38 w 110"/>
                  <a:gd name="T55" fmla="*/ 172 h 206"/>
                  <a:gd name="T56" fmla="*/ 47 w 110"/>
                  <a:gd name="T57" fmla="*/ 162 h 206"/>
                  <a:gd name="T58" fmla="*/ 51 w 110"/>
                  <a:gd name="T59" fmla="*/ 142 h 206"/>
                  <a:gd name="T60" fmla="*/ 47 w 110"/>
                  <a:gd name="T61" fmla="*/ 136 h 206"/>
                  <a:gd name="T62" fmla="*/ 36 w 110"/>
                  <a:gd name="T63" fmla="*/ 133 h 206"/>
                  <a:gd name="T64" fmla="*/ 15 w 110"/>
                  <a:gd name="T65" fmla="*/ 130 h 206"/>
                  <a:gd name="T66" fmla="*/ 12 w 110"/>
                  <a:gd name="T67" fmla="*/ 108 h 206"/>
                  <a:gd name="T68" fmla="*/ 21 w 110"/>
                  <a:gd name="T69" fmla="*/ 108 h 206"/>
                  <a:gd name="T70" fmla="*/ 27 w 110"/>
                  <a:gd name="T71" fmla="*/ 93 h 206"/>
                  <a:gd name="T72" fmla="*/ 48 w 110"/>
                  <a:gd name="T73" fmla="*/ 98 h 206"/>
                  <a:gd name="T74" fmla="*/ 53 w 110"/>
                  <a:gd name="T75" fmla="*/ 81 h 206"/>
                  <a:gd name="T76" fmla="*/ 36 w 110"/>
                  <a:gd name="T77" fmla="*/ 72 h 206"/>
                  <a:gd name="T78" fmla="*/ 36 w 110"/>
                  <a:gd name="T79" fmla="*/ 63 h 206"/>
                  <a:gd name="T80" fmla="*/ 28 w 110"/>
                  <a:gd name="T81" fmla="*/ 58 h 206"/>
                  <a:gd name="T82" fmla="*/ 21 w 110"/>
                  <a:gd name="T83" fmla="*/ 46 h 206"/>
                  <a:gd name="T84" fmla="*/ 16 w 110"/>
                  <a:gd name="T85" fmla="*/ 40 h 206"/>
                  <a:gd name="T86" fmla="*/ 0 w 110"/>
                  <a:gd name="T87" fmla="*/ 40 h 206"/>
                  <a:gd name="T88" fmla="*/ 10 w 110"/>
                  <a:gd name="T89" fmla="*/ 35 h 206"/>
                  <a:gd name="T90" fmla="*/ 9 w 110"/>
                  <a:gd name="T91" fmla="*/ 28 h 206"/>
                  <a:gd name="T92" fmla="*/ 15 w 110"/>
                  <a:gd name="T93" fmla="*/ 28 h 206"/>
                  <a:gd name="T94" fmla="*/ 18 w 110"/>
                  <a:gd name="T95" fmla="*/ 20 h 206"/>
                  <a:gd name="T96" fmla="*/ 18 w 110"/>
                  <a:gd name="T97" fmla="*/ 13 h 206"/>
                  <a:gd name="T98" fmla="*/ 25 w 110"/>
                  <a:gd name="T99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0" h="206">
                    <a:moveTo>
                      <a:pt x="25" y="0"/>
                    </a:moveTo>
                    <a:lnTo>
                      <a:pt x="30" y="3"/>
                    </a:lnTo>
                    <a:lnTo>
                      <a:pt x="36" y="2"/>
                    </a:lnTo>
                    <a:lnTo>
                      <a:pt x="44" y="5"/>
                    </a:lnTo>
                    <a:lnTo>
                      <a:pt x="47" y="7"/>
                    </a:lnTo>
                    <a:lnTo>
                      <a:pt x="51" y="10"/>
                    </a:lnTo>
                    <a:lnTo>
                      <a:pt x="51" y="14"/>
                    </a:lnTo>
                    <a:lnTo>
                      <a:pt x="56" y="17"/>
                    </a:lnTo>
                    <a:lnTo>
                      <a:pt x="57" y="16"/>
                    </a:lnTo>
                    <a:lnTo>
                      <a:pt x="68" y="23"/>
                    </a:lnTo>
                    <a:lnTo>
                      <a:pt x="68" y="26"/>
                    </a:lnTo>
                    <a:lnTo>
                      <a:pt x="62" y="32"/>
                    </a:lnTo>
                    <a:lnTo>
                      <a:pt x="68" y="43"/>
                    </a:lnTo>
                    <a:lnTo>
                      <a:pt x="66" y="51"/>
                    </a:lnTo>
                    <a:lnTo>
                      <a:pt x="71" y="55"/>
                    </a:lnTo>
                    <a:lnTo>
                      <a:pt x="68" y="60"/>
                    </a:lnTo>
                    <a:lnTo>
                      <a:pt x="71" y="63"/>
                    </a:lnTo>
                    <a:lnTo>
                      <a:pt x="68" y="66"/>
                    </a:lnTo>
                    <a:lnTo>
                      <a:pt x="69" y="70"/>
                    </a:lnTo>
                    <a:lnTo>
                      <a:pt x="74" y="73"/>
                    </a:lnTo>
                    <a:lnTo>
                      <a:pt x="71" y="78"/>
                    </a:lnTo>
                    <a:lnTo>
                      <a:pt x="75" y="81"/>
                    </a:lnTo>
                    <a:lnTo>
                      <a:pt x="82" y="79"/>
                    </a:lnTo>
                    <a:lnTo>
                      <a:pt x="88" y="84"/>
                    </a:lnTo>
                    <a:lnTo>
                      <a:pt x="82" y="87"/>
                    </a:lnTo>
                    <a:lnTo>
                      <a:pt x="80" y="96"/>
                    </a:lnTo>
                    <a:lnTo>
                      <a:pt x="85" y="98"/>
                    </a:lnTo>
                    <a:lnTo>
                      <a:pt x="85" y="102"/>
                    </a:lnTo>
                    <a:lnTo>
                      <a:pt x="82" y="108"/>
                    </a:lnTo>
                    <a:lnTo>
                      <a:pt x="85" y="116"/>
                    </a:lnTo>
                    <a:lnTo>
                      <a:pt x="83" y="124"/>
                    </a:lnTo>
                    <a:lnTo>
                      <a:pt x="79" y="128"/>
                    </a:lnTo>
                    <a:lnTo>
                      <a:pt x="94" y="139"/>
                    </a:lnTo>
                    <a:lnTo>
                      <a:pt x="92" y="145"/>
                    </a:lnTo>
                    <a:lnTo>
                      <a:pt x="86" y="149"/>
                    </a:lnTo>
                    <a:lnTo>
                      <a:pt x="88" y="154"/>
                    </a:lnTo>
                    <a:lnTo>
                      <a:pt x="97" y="155"/>
                    </a:lnTo>
                    <a:lnTo>
                      <a:pt x="107" y="160"/>
                    </a:lnTo>
                    <a:lnTo>
                      <a:pt x="110" y="163"/>
                    </a:lnTo>
                    <a:lnTo>
                      <a:pt x="106" y="169"/>
                    </a:lnTo>
                    <a:lnTo>
                      <a:pt x="98" y="172"/>
                    </a:lnTo>
                    <a:lnTo>
                      <a:pt x="95" y="178"/>
                    </a:lnTo>
                    <a:lnTo>
                      <a:pt x="100" y="181"/>
                    </a:lnTo>
                    <a:lnTo>
                      <a:pt x="97" y="187"/>
                    </a:lnTo>
                    <a:lnTo>
                      <a:pt x="94" y="187"/>
                    </a:lnTo>
                    <a:lnTo>
                      <a:pt x="91" y="193"/>
                    </a:lnTo>
                    <a:lnTo>
                      <a:pt x="83" y="197"/>
                    </a:lnTo>
                    <a:lnTo>
                      <a:pt x="79" y="206"/>
                    </a:lnTo>
                    <a:lnTo>
                      <a:pt x="71" y="204"/>
                    </a:lnTo>
                    <a:lnTo>
                      <a:pt x="68" y="198"/>
                    </a:lnTo>
                    <a:lnTo>
                      <a:pt x="63" y="195"/>
                    </a:lnTo>
                    <a:lnTo>
                      <a:pt x="62" y="189"/>
                    </a:lnTo>
                    <a:lnTo>
                      <a:pt x="57" y="184"/>
                    </a:lnTo>
                    <a:lnTo>
                      <a:pt x="48" y="181"/>
                    </a:lnTo>
                    <a:lnTo>
                      <a:pt x="42" y="172"/>
                    </a:lnTo>
                    <a:lnTo>
                      <a:pt x="38" y="172"/>
                    </a:lnTo>
                    <a:lnTo>
                      <a:pt x="42" y="165"/>
                    </a:lnTo>
                    <a:lnTo>
                      <a:pt x="47" y="162"/>
                    </a:lnTo>
                    <a:lnTo>
                      <a:pt x="51" y="149"/>
                    </a:lnTo>
                    <a:lnTo>
                      <a:pt x="51" y="142"/>
                    </a:lnTo>
                    <a:lnTo>
                      <a:pt x="45" y="142"/>
                    </a:lnTo>
                    <a:lnTo>
                      <a:pt x="47" y="136"/>
                    </a:lnTo>
                    <a:lnTo>
                      <a:pt x="44" y="133"/>
                    </a:lnTo>
                    <a:lnTo>
                      <a:pt x="36" y="133"/>
                    </a:lnTo>
                    <a:lnTo>
                      <a:pt x="36" y="136"/>
                    </a:lnTo>
                    <a:lnTo>
                      <a:pt x="15" y="130"/>
                    </a:lnTo>
                    <a:lnTo>
                      <a:pt x="12" y="116"/>
                    </a:lnTo>
                    <a:lnTo>
                      <a:pt x="12" y="108"/>
                    </a:lnTo>
                    <a:lnTo>
                      <a:pt x="9" y="105"/>
                    </a:lnTo>
                    <a:lnTo>
                      <a:pt x="21" y="108"/>
                    </a:lnTo>
                    <a:lnTo>
                      <a:pt x="21" y="101"/>
                    </a:lnTo>
                    <a:lnTo>
                      <a:pt x="27" y="93"/>
                    </a:lnTo>
                    <a:lnTo>
                      <a:pt x="42" y="99"/>
                    </a:lnTo>
                    <a:lnTo>
                      <a:pt x="48" y="98"/>
                    </a:lnTo>
                    <a:lnTo>
                      <a:pt x="48" y="87"/>
                    </a:lnTo>
                    <a:lnTo>
                      <a:pt x="53" y="81"/>
                    </a:lnTo>
                    <a:lnTo>
                      <a:pt x="42" y="70"/>
                    </a:lnTo>
                    <a:lnTo>
                      <a:pt x="36" y="72"/>
                    </a:lnTo>
                    <a:lnTo>
                      <a:pt x="30" y="69"/>
                    </a:lnTo>
                    <a:lnTo>
                      <a:pt x="36" y="63"/>
                    </a:lnTo>
                    <a:lnTo>
                      <a:pt x="27" y="61"/>
                    </a:lnTo>
                    <a:lnTo>
                      <a:pt x="28" y="58"/>
                    </a:lnTo>
                    <a:lnTo>
                      <a:pt x="19" y="57"/>
                    </a:lnTo>
                    <a:lnTo>
                      <a:pt x="21" y="46"/>
                    </a:lnTo>
                    <a:lnTo>
                      <a:pt x="16" y="43"/>
                    </a:lnTo>
                    <a:lnTo>
                      <a:pt x="16" y="40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5"/>
                    </a:lnTo>
                    <a:lnTo>
                      <a:pt x="10" y="35"/>
                    </a:lnTo>
                    <a:lnTo>
                      <a:pt x="12" y="32"/>
                    </a:lnTo>
                    <a:lnTo>
                      <a:pt x="9" y="28"/>
                    </a:lnTo>
                    <a:lnTo>
                      <a:pt x="12" y="23"/>
                    </a:lnTo>
                    <a:lnTo>
                      <a:pt x="15" y="28"/>
                    </a:lnTo>
                    <a:lnTo>
                      <a:pt x="18" y="26"/>
                    </a:lnTo>
                    <a:lnTo>
                      <a:pt x="18" y="20"/>
                    </a:lnTo>
                    <a:lnTo>
                      <a:pt x="21" y="14"/>
                    </a:lnTo>
                    <a:lnTo>
                      <a:pt x="18" y="13"/>
                    </a:lnTo>
                    <a:lnTo>
                      <a:pt x="22" y="3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2" name="Freeform 5776">
                <a:extLst>
                  <a:ext uri="{FF2B5EF4-FFF2-40B4-BE49-F238E27FC236}">
                    <a16:creationId xmlns:a16="http://schemas.microsoft.com/office/drawing/2014/main" id="{12407F9C-B135-119E-7D2A-F3D510DD0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803"/>
                <a:ext cx="56" cy="103"/>
              </a:xfrm>
              <a:custGeom>
                <a:avLst/>
                <a:gdLst>
                  <a:gd name="T0" fmla="*/ 30 w 110"/>
                  <a:gd name="T1" fmla="*/ 3 h 206"/>
                  <a:gd name="T2" fmla="*/ 44 w 110"/>
                  <a:gd name="T3" fmla="*/ 5 h 206"/>
                  <a:gd name="T4" fmla="*/ 51 w 110"/>
                  <a:gd name="T5" fmla="*/ 10 h 206"/>
                  <a:gd name="T6" fmla="*/ 56 w 110"/>
                  <a:gd name="T7" fmla="*/ 17 h 206"/>
                  <a:gd name="T8" fmla="*/ 68 w 110"/>
                  <a:gd name="T9" fmla="*/ 23 h 206"/>
                  <a:gd name="T10" fmla="*/ 62 w 110"/>
                  <a:gd name="T11" fmla="*/ 32 h 206"/>
                  <a:gd name="T12" fmla="*/ 66 w 110"/>
                  <a:gd name="T13" fmla="*/ 51 h 206"/>
                  <a:gd name="T14" fmla="*/ 68 w 110"/>
                  <a:gd name="T15" fmla="*/ 60 h 206"/>
                  <a:gd name="T16" fmla="*/ 68 w 110"/>
                  <a:gd name="T17" fmla="*/ 66 h 206"/>
                  <a:gd name="T18" fmla="*/ 74 w 110"/>
                  <a:gd name="T19" fmla="*/ 73 h 206"/>
                  <a:gd name="T20" fmla="*/ 75 w 110"/>
                  <a:gd name="T21" fmla="*/ 81 h 206"/>
                  <a:gd name="T22" fmla="*/ 88 w 110"/>
                  <a:gd name="T23" fmla="*/ 84 h 206"/>
                  <a:gd name="T24" fmla="*/ 80 w 110"/>
                  <a:gd name="T25" fmla="*/ 96 h 206"/>
                  <a:gd name="T26" fmla="*/ 85 w 110"/>
                  <a:gd name="T27" fmla="*/ 102 h 206"/>
                  <a:gd name="T28" fmla="*/ 85 w 110"/>
                  <a:gd name="T29" fmla="*/ 116 h 206"/>
                  <a:gd name="T30" fmla="*/ 79 w 110"/>
                  <a:gd name="T31" fmla="*/ 128 h 206"/>
                  <a:gd name="T32" fmla="*/ 92 w 110"/>
                  <a:gd name="T33" fmla="*/ 145 h 206"/>
                  <a:gd name="T34" fmla="*/ 88 w 110"/>
                  <a:gd name="T35" fmla="*/ 154 h 206"/>
                  <a:gd name="T36" fmla="*/ 107 w 110"/>
                  <a:gd name="T37" fmla="*/ 160 h 206"/>
                  <a:gd name="T38" fmla="*/ 106 w 110"/>
                  <a:gd name="T39" fmla="*/ 169 h 206"/>
                  <a:gd name="T40" fmla="*/ 95 w 110"/>
                  <a:gd name="T41" fmla="*/ 178 h 206"/>
                  <a:gd name="T42" fmla="*/ 97 w 110"/>
                  <a:gd name="T43" fmla="*/ 187 h 206"/>
                  <a:gd name="T44" fmla="*/ 91 w 110"/>
                  <a:gd name="T45" fmla="*/ 193 h 206"/>
                  <a:gd name="T46" fmla="*/ 79 w 110"/>
                  <a:gd name="T47" fmla="*/ 206 h 206"/>
                  <a:gd name="T48" fmla="*/ 68 w 110"/>
                  <a:gd name="T49" fmla="*/ 198 h 206"/>
                  <a:gd name="T50" fmla="*/ 62 w 110"/>
                  <a:gd name="T51" fmla="*/ 189 h 206"/>
                  <a:gd name="T52" fmla="*/ 48 w 110"/>
                  <a:gd name="T53" fmla="*/ 181 h 206"/>
                  <a:gd name="T54" fmla="*/ 38 w 110"/>
                  <a:gd name="T55" fmla="*/ 172 h 206"/>
                  <a:gd name="T56" fmla="*/ 47 w 110"/>
                  <a:gd name="T57" fmla="*/ 162 h 206"/>
                  <a:gd name="T58" fmla="*/ 51 w 110"/>
                  <a:gd name="T59" fmla="*/ 142 h 206"/>
                  <a:gd name="T60" fmla="*/ 47 w 110"/>
                  <a:gd name="T61" fmla="*/ 136 h 206"/>
                  <a:gd name="T62" fmla="*/ 36 w 110"/>
                  <a:gd name="T63" fmla="*/ 133 h 206"/>
                  <a:gd name="T64" fmla="*/ 15 w 110"/>
                  <a:gd name="T65" fmla="*/ 130 h 206"/>
                  <a:gd name="T66" fmla="*/ 12 w 110"/>
                  <a:gd name="T67" fmla="*/ 108 h 206"/>
                  <a:gd name="T68" fmla="*/ 21 w 110"/>
                  <a:gd name="T69" fmla="*/ 108 h 206"/>
                  <a:gd name="T70" fmla="*/ 27 w 110"/>
                  <a:gd name="T71" fmla="*/ 93 h 206"/>
                  <a:gd name="T72" fmla="*/ 48 w 110"/>
                  <a:gd name="T73" fmla="*/ 98 h 206"/>
                  <a:gd name="T74" fmla="*/ 53 w 110"/>
                  <a:gd name="T75" fmla="*/ 81 h 206"/>
                  <a:gd name="T76" fmla="*/ 36 w 110"/>
                  <a:gd name="T77" fmla="*/ 72 h 206"/>
                  <a:gd name="T78" fmla="*/ 36 w 110"/>
                  <a:gd name="T79" fmla="*/ 63 h 206"/>
                  <a:gd name="T80" fmla="*/ 28 w 110"/>
                  <a:gd name="T81" fmla="*/ 58 h 206"/>
                  <a:gd name="T82" fmla="*/ 21 w 110"/>
                  <a:gd name="T83" fmla="*/ 46 h 206"/>
                  <a:gd name="T84" fmla="*/ 16 w 110"/>
                  <a:gd name="T85" fmla="*/ 40 h 206"/>
                  <a:gd name="T86" fmla="*/ 0 w 110"/>
                  <a:gd name="T87" fmla="*/ 40 h 206"/>
                  <a:gd name="T88" fmla="*/ 10 w 110"/>
                  <a:gd name="T89" fmla="*/ 35 h 206"/>
                  <a:gd name="T90" fmla="*/ 9 w 110"/>
                  <a:gd name="T91" fmla="*/ 28 h 206"/>
                  <a:gd name="T92" fmla="*/ 15 w 110"/>
                  <a:gd name="T93" fmla="*/ 28 h 206"/>
                  <a:gd name="T94" fmla="*/ 18 w 110"/>
                  <a:gd name="T95" fmla="*/ 20 h 206"/>
                  <a:gd name="T96" fmla="*/ 18 w 110"/>
                  <a:gd name="T97" fmla="*/ 13 h 206"/>
                  <a:gd name="T98" fmla="*/ 25 w 110"/>
                  <a:gd name="T99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0" h="206">
                    <a:moveTo>
                      <a:pt x="25" y="0"/>
                    </a:moveTo>
                    <a:lnTo>
                      <a:pt x="30" y="3"/>
                    </a:lnTo>
                    <a:lnTo>
                      <a:pt x="36" y="2"/>
                    </a:lnTo>
                    <a:lnTo>
                      <a:pt x="44" y="5"/>
                    </a:lnTo>
                    <a:lnTo>
                      <a:pt x="47" y="7"/>
                    </a:lnTo>
                    <a:lnTo>
                      <a:pt x="51" y="10"/>
                    </a:lnTo>
                    <a:lnTo>
                      <a:pt x="51" y="14"/>
                    </a:lnTo>
                    <a:lnTo>
                      <a:pt x="56" y="17"/>
                    </a:lnTo>
                    <a:lnTo>
                      <a:pt x="57" y="16"/>
                    </a:lnTo>
                    <a:lnTo>
                      <a:pt x="68" y="23"/>
                    </a:lnTo>
                    <a:lnTo>
                      <a:pt x="68" y="26"/>
                    </a:lnTo>
                    <a:lnTo>
                      <a:pt x="62" y="32"/>
                    </a:lnTo>
                    <a:lnTo>
                      <a:pt x="68" y="43"/>
                    </a:lnTo>
                    <a:lnTo>
                      <a:pt x="66" y="51"/>
                    </a:lnTo>
                    <a:lnTo>
                      <a:pt x="71" y="55"/>
                    </a:lnTo>
                    <a:lnTo>
                      <a:pt x="68" y="60"/>
                    </a:lnTo>
                    <a:lnTo>
                      <a:pt x="71" y="63"/>
                    </a:lnTo>
                    <a:lnTo>
                      <a:pt x="68" y="66"/>
                    </a:lnTo>
                    <a:lnTo>
                      <a:pt x="69" y="70"/>
                    </a:lnTo>
                    <a:lnTo>
                      <a:pt x="74" y="73"/>
                    </a:lnTo>
                    <a:lnTo>
                      <a:pt x="71" y="78"/>
                    </a:lnTo>
                    <a:lnTo>
                      <a:pt x="75" y="81"/>
                    </a:lnTo>
                    <a:lnTo>
                      <a:pt x="82" y="79"/>
                    </a:lnTo>
                    <a:lnTo>
                      <a:pt x="88" y="84"/>
                    </a:lnTo>
                    <a:lnTo>
                      <a:pt x="82" y="87"/>
                    </a:lnTo>
                    <a:lnTo>
                      <a:pt x="80" y="96"/>
                    </a:lnTo>
                    <a:lnTo>
                      <a:pt x="85" y="98"/>
                    </a:lnTo>
                    <a:lnTo>
                      <a:pt x="85" y="102"/>
                    </a:lnTo>
                    <a:lnTo>
                      <a:pt x="82" y="108"/>
                    </a:lnTo>
                    <a:lnTo>
                      <a:pt x="85" y="116"/>
                    </a:lnTo>
                    <a:lnTo>
                      <a:pt x="83" y="124"/>
                    </a:lnTo>
                    <a:lnTo>
                      <a:pt x="79" y="128"/>
                    </a:lnTo>
                    <a:lnTo>
                      <a:pt x="94" y="139"/>
                    </a:lnTo>
                    <a:lnTo>
                      <a:pt x="92" y="145"/>
                    </a:lnTo>
                    <a:lnTo>
                      <a:pt x="86" y="149"/>
                    </a:lnTo>
                    <a:lnTo>
                      <a:pt x="88" y="154"/>
                    </a:lnTo>
                    <a:lnTo>
                      <a:pt x="97" y="155"/>
                    </a:lnTo>
                    <a:lnTo>
                      <a:pt x="107" y="160"/>
                    </a:lnTo>
                    <a:lnTo>
                      <a:pt x="110" y="163"/>
                    </a:lnTo>
                    <a:lnTo>
                      <a:pt x="106" y="169"/>
                    </a:lnTo>
                    <a:lnTo>
                      <a:pt x="98" y="172"/>
                    </a:lnTo>
                    <a:lnTo>
                      <a:pt x="95" y="178"/>
                    </a:lnTo>
                    <a:lnTo>
                      <a:pt x="100" y="181"/>
                    </a:lnTo>
                    <a:lnTo>
                      <a:pt x="97" y="187"/>
                    </a:lnTo>
                    <a:lnTo>
                      <a:pt x="94" y="187"/>
                    </a:lnTo>
                    <a:lnTo>
                      <a:pt x="91" y="193"/>
                    </a:lnTo>
                    <a:lnTo>
                      <a:pt x="83" y="197"/>
                    </a:lnTo>
                    <a:lnTo>
                      <a:pt x="79" y="206"/>
                    </a:lnTo>
                    <a:lnTo>
                      <a:pt x="71" y="204"/>
                    </a:lnTo>
                    <a:lnTo>
                      <a:pt x="68" y="198"/>
                    </a:lnTo>
                    <a:lnTo>
                      <a:pt x="63" y="195"/>
                    </a:lnTo>
                    <a:lnTo>
                      <a:pt x="62" y="189"/>
                    </a:lnTo>
                    <a:lnTo>
                      <a:pt x="57" y="184"/>
                    </a:lnTo>
                    <a:lnTo>
                      <a:pt x="48" y="181"/>
                    </a:lnTo>
                    <a:lnTo>
                      <a:pt x="42" y="172"/>
                    </a:lnTo>
                    <a:lnTo>
                      <a:pt x="38" y="172"/>
                    </a:lnTo>
                    <a:lnTo>
                      <a:pt x="42" y="165"/>
                    </a:lnTo>
                    <a:lnTo>
                      <a:pt x="47" y="162"/>
                    </a:lnTo>
                    <a:lnTo>
                      <a:pt x="51" y="149"/>
                    </a:lnTo>
                    <a:lnTo>
                      <a:pt x="51" y="142"/>
                    </a:lnTo>
                    <a:lnTo>
                      <a:pt x="45" y="142"/>
                    </a:lnTo>
                    <a:lnTo>
                      <a:pt x="47" y="136"/>
                    </a:lnTo>
                    <a:lnTo>
                      <a:pt x="44" y="133"/>
                    </a:lnTo>
                    <a:lnTo>
                      <a:pt x="36" y="133"/>
                    </a:lnTo>
                    <a:lnTo>
                      <a:pt x="36" y="136"/>
                    </a:lnTo>
                    <a:lnTo>
                      <a:pt x="15" y="130"/>
                    </a:lnTo>
                    <a:lnTo>
                      <a:pt x="12" y="116"/>
                    </a:lnTo>
                    <a:lnTo>
                      <a:pt x="12" y="108"/>
                    </a:lnTo>
                    <a:lnTo>
                      <a:pt x="9" y="105"/>
                    </a:lnTo>
                    <a:lnTo>
                      <a:pt x="21" y="108"/>
                    </a:lnTo>
                    <a:lnTo>
                      <a:pt x="21" y="101"/>
                    </a:lnTo>
                    <a:lnTo>
                      <a:pt x="27" y="93"/>
                    </a:lnTo>
                    <a:lnTo>
                      <a:pt x="42" y="99"/>
                    </a:lnTo>
                    <a:lnTo>
                      <a:pt x="48" y="98"/>
                    </a:lnTo>
                    <a:lnTo>
                      <a:pt x="48" y="87"/>
                    </a:lnTo>
                    <a:lnTo>
                      <a:pt x="53" y="81"/>
                    </a:lnTo>
                    <a:lnTo>
                      <a:pt x="42" y="70"/>
                    </a:lnTo>
                    <a:lnTo>
                      <a:pt x="36" y="72"/>
                    </a:lnTo>
                    <a:lnTo>
                      <a:pt x="30" y="69"/>
                    </a:lnTo>
                    <a:lnTo>
                      <a:pt x="36" y="63"/>
                    </a:lnTo>
                    <a:lnTo>
                      <a:pt x="27" y="61"/>
                    </a:lnTo>
                    <a:lnTo>
                      <a:pt x="28" y="58"/>
                    </a:lnTo>
                    <a:lnTo>
                      <a:pt x="19" y="57"/>
                    </a:lnTo>
                    <a:lnTo>
                      <a:pt x="21" y="46"/>
                    </a:lnTo>
                    <a:lnTo>
                      <a:pt x="16" y="43"/>
                    </a:lnTo>
                    <a:lnTo>
                      <a:pt x="16" y="40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5"/>
                    </a:lnTo>
                    <a:lnTo>
                      <a:pt x="10" y="35"/>
                    </a:lnTo>
                    <a:lnTo>
                      <a:pt x="12" y="32"/>
                    </a:lnTo>
                    <a:lnTo>
                      <a:pt x="9" y="28"/>
                    </a:lnTo>
                    <a:lnTo>
                      <a:pt x="12" y="23"/>
                    </a:lnTo>
                    <a:lnTo>
                      <a:pt x="15" y="28"/>
                    </a:lnTo>
                    <a:lnTo>
                      <a:pt x="18" y="26"/>
                    </a:lnTo>
                    <a:lnTo>
                      <a:pt x="18" y="20"/>
                    </a:lnTo>
                    <a:lnTo>
                      <a:pt x="21" y="14"/>
                    </a:lnTo>
                    <a:lnTo>
                      <a:pt x="18" y="13"/>
                    </a:lnTo>
                    <a:lnTo>
                      <a:pt x="22" y="3"/>
                    </a:lnTo>
                    <a:lnTo>
                      <a:pt x="2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3" name="Freeform 5777">
                <a:extLst>
                  <a:ext uri="{FF2B5EF4-FFF2-40B4-BE49-F238E27FC236}">
                    <a16:creationId xmlns:a16="http://schemas.microsoft.com/office/drawing/2014/main" id="{4662E42E-ECAF-6895-F9B5-34B0B820D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541"/>
                <a:ext cx="117" cy="144"/>
              </a:xfrm>
              <a:custGeom>
                <a:avLst/>
                <a:gdLst>
                  <a:gd name="T0" fmla="*/ 109 w 233"/>
                  <a:gd name="T1" fmla="*/ 9 h 287"/>
                  <a:gd name="T2" fmla="*/ 82 w 233"/>
                  <a:gd name="T3" fmla="*/ 0 h 287"/>
                  <a:gd name="T4" fmla="*/ 62 w 233"/>
                  <a:gd name="T5" fmla="*/ 5 h 287"/>
                  <a:gd name="T6" fmla="*/ 32 w 233"/>
                  <a:gd name="T7" fmla="*/ 8 h 287"/>
                  <a:gd name="T8" fmla="*/ 10 w 233"/>
                  <a:gd name="T9" fmla="*/ 15 h 287"/>
                  <a:gd name="T10" fmla="*/ 7 w 233"/>
                  <a:gd name="T11" fmla="*/ 40 h 287"/>
                  <a:gd name="T12" fmla="*/ 7 w 233"/>
                  <a:gd name="T13" fmla="*/ 50 h 287"/>
                  <a:gd name="T14" fmla="*/ 6 w 233"/>
                  <a:gd name="T15" fmla="*/ 67 h 287"/>
                  <a:gd name="T16" fmla="*/ 29 w 233"/>
                  <a:gd name="T17" fmla="*/ 96 h 287"/>
                  <a:gd name="T18" fmla="*/ 56 w 233"/>
                  <a:gd name="T19" fmla="*/ 69 h 287"/>
                  <a:gd name="T20" fmla="*/ 85 w 233"/>
                  <a:gd name="T21" fmla="*/ 67 h 287"/>
                  <a:gd name="T22" fmla="*/ 106 w 233"/>
                  <a:gd name="T23" fmla="*/ 55 h 287"/>
                  <a:gd name="T24" fmla="*/ 127 w 233"/>
                  <a:gd name="T25" fmla="*/ 49 h 287"/>
                  <a:gd name="T26" fmla="*/ 141 w 233"/>
                  <a:gd name="T27" fmla="*/ 62 h 287"/>
                  <a:gd name="T28" fmla="*/ 129 w 233"/>
                  <a:gd name="T29" fmla="*/ 94 h 287"/>
                  <a:gd name="T30" fmla="*/ 141 w 233"/>
                  <a:gd name="T31" fmla="*/ 120 h 287"/>
                  <a:gd name="T32" fmla="*/ 112 w 233"/>
                  <a:gd name="T33" fmla="*/ 128 h 287"/>
                  <a:gd name="T34" fmla="*/ 100 w 233"/>
                  <a:gd name="T35" fmla="*/ 129 h 287"/>
                  <a:gd name="T36" fmla="*/ 64 w 233"/>
                  <a:gd name="T37" fmla="*/ 134 h 287"/>
                  <a:gd name="T38" fmla="*/ 38 w 233"/>
                  <a:gd name="T39" fmla="*/ 123 h 287"/>
                  <a:gd name="T40" fmla="*/ 24 w 233"/>
                  <a:gd name="T41" fmla="*/ 149 h 287"/>
                  <a:gd name="T42" fmla="*/ 21 w 233"/>
                  <a:gd name="T43" fmla="*/ 166 h 287"/>
                  <a:gd name="T44" fmla="*/ 54 w 233"/>
                  <a:gd name="T45" fmla="*/ 160 h 287"/>
                  <a:gd name="T46" fmla="*/ 38 w 233"/>
                  <a:gd name="T47" fmla="*/ 192 h 287"/>
                  <a:gd name="T48" fmla="*/ 71 w 233"/>
                  <a:gd name="T49" fmla="*/ 204 h 287"/>
                  <a:gd name="T50" fmla="*/ 57 w 233"/>
                  <a:gd name="T51" fmla="*/ 230 h 287"/>
                  <a:gd name="T52" fmla="*/ 51 w 233"/>
                  <a:gd name="T53" fmla="*/ 258 h 287"/>
                  <a:gd name="T54" fmla="*/ 70 w 233"/>
                  <a:gd name="T55" fmla="*/ 278 h 287"/>
                  <a:gd name="T56" fmla="*/ 94 w 233"/>
                  <a:gd name="T57" fmla="*/ 266 h 287"/>
                  <a:gd name="T58" fmla="*/ 115 w 233"/>
                  <a:gd name="T59" fmla="*/ 280 h 287"/>
                  <a:gd name="T60" fmla="*/ 130 w 233"/>
                  <a:gd name="T61" fmla="*/ 272 h 287"/>
                  <a:gd name="T62" fmla="*/ 156 w 233"/>
                  <a:gd name="T63" fmla="*/ 272 h 287"/>
                  <a:gd name="T64" fmla="*/ 174 w 233"/>
                  <a:gd name="T65" fmla="*/ 271 h 287"/>
                  <a:gd name="T66" fmla="*/ 199 w 233"/>
                  <a:gd name="T67" fmla="*/ 275 h 287"/>
                  <a:gd name="T68" fmla="*/ 203 w 233"/>
                  <a:gd name="T69" fmla="*/ 262 h 287"/>
                  <a:gd name="T70" fmla="*/ 217 w 233"/>
                  <a:gd name="T71" fmla="*/ 233 h 287"/>
                  <a:gd name="T72" fmla="*/ 193 w 233"/>
                  <a:gd name="T73" fmla="*/ 228 h 287"/>
                  <a:gd name="T74" fmla="*/ 199 w 233"/>
                  <a:gd name="T75" fmla="*/ 213 h 287"/>
                  <a:gd name="T76" fmla="*/ 223 w 233"/>
                  <a:gd name="T77" fmla="*/ 217 h 287"/>
                  <a:gd name="T78" fmla="*/ 211 w 233"/>
                  <a:gd name="T79" fmla="*/ 189 h 287"/>
                  <a:gd name="T80" fmla="*/ 203 w 233"/>
                  <a:gd name="T81" fmla="*/ 175 h 287"/>
                  <a:gd name="T82" fmla="*/ 209 w 233"/>
                  <a:gd name="T83" fmla="*/ 149 h 287"/>
                  <a:gd name="T84" fmla="*/ 200 w 233"/>
                  <a:gd name="T85" fmla="*/ 126 h 287"/>
                  <a:gd name="T86" fmla="*/ 200 w 233"/>
                  <a:gd name="T87" fmla="*/ 97 h 287"/>
                  <a:gd name="T88" fmla="*/ 174 w 233"/>
                  <a:gd name="T89" fmla="*/ 96 h 287"/>
                  <a:gd name="T90" fmla="*/ 173 w 233"/>
                  <a:gd name="T91" fmla="*/ 67 h 287"/>
                  <a:gd name="T92" fmla="*/ 152 w 233"/>
                  <a:gd name="T93" fmla="*/ 43 h 287"/>
                  <a:gd name="T94" fmla="*/ 138 w 233"/>
                  <a:gd name="T95" fmla="*/ 31 h 287"/>
                  <a:gd name="T96" fmla="*/ 135 w 233"/>
                  <a:gd name="T97" fmla="*/ 18 h 287"/>
                  <a:gd name="T98" fmla="*/ 141 w 233"/>
                  <a:gd name="T99" fmla="*/ 6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3" h="287">
                    <a:moveTo>
                      <a:pt x="124" y="0"/>
                    </a:moveTo>
                    <a:lnTo>
                      <a:pt x="123" y="6"/>
                    </a:lnTo>
                    <a:lnTo>
                      <a:pt x="112" y="11"/>
                    </a:lnTo>
                    <a:lnTo>
                      <a:pt x="109" y="9"/>
                    </a:lnTo>
                    <a:lnTo>
                      <a:pt x="98" y="3"/>
                    </a:lnTo>
                    <a:lnTo>
                      <a:pt x="91" y="0"/>
                    </a:lnTo>
                    <a:lnTo>
                      <a:pt x="82" y="6"/>
                    </a:lnTo>
                    <a:lnTo>
                      <a:pt x="82" y="0"/>
                    </a:lnTo>
                    <a:lnTo>
                      <a:pt x="79" y="3"/>
                    </a:lnTo>
                    <a:lnTo>
                      <a:pt x="73" y="5"/>
                    </a:lnTo>
                    <a:lnTo>
                      <a:pt x="71" y="3"/>
                    </a:lnTo>
                    <a:lnTo>
                      <a:pt x="62" y="5"/>
                    </a:lnTo>
                    <a:lnTo>
                      <a:pt x="56" y="9"/>
                    </a:lnTo>
                    <a:lnTo>
                      <a:pt x="41" y="12"/>
                    </a:lnTo>
                    <a:lnTo>
                      <a:pt x="35" y="6"/>
                    </a:lnTo>
                    <a:lnTo>
                      <a:pt x="32" y="8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0" y="9"/>
                    </a:lnTo>
                    <a:lnTo>
                      <a:pt x="10" y="15"/>
                    </a:lnTo>
                    <a:lnTo>
                      <a:pt x="7" y="24"/>
                    </a:lnTo>
                    <a:lnTo>
                      <a:pt x="9" y="29"/>
                    </a:lnTo>
                    <a:lnTo>
                      <a:pt x="6" y="31"/>
                    </a:lnTo>
                    <a:lnTo>
                      <a:pt x="7" y="40"/>
                    </a:lnTo>
                    <a:lnTo>
                      <a:pt x="4" y="47"/>
                    </a:lnTo>
                    <a:lnTo>
                      <a:pt x="0" y="52"/>
                    </a:lnTo>
                    <a:lnTo>
                      <a:pt x="3" y="55"/>
                    </a:lnTo>
                    <a:lnTo>
                      <a:pt x="7" y="50"/>
                    </a:lnTo>
                    <a:lnTo>
                      <a:pt x="10" y="52"/>
                    </a:lnTo>
                    <a:lnTo>
                      <a:pt x="20" y="64"/>
                    </a:lnTo>
                    <a:lnTo>
                      <a:pt x="15" y="70"/>
                    </a:lnTo>
                    <a:lnTo>
                      <a:pt x="6" y="67"/>
                    </a:lnTo>
                    <a:lnTo>
                      <a:pt x="1" y="73"/>
                    </a:lnTo>
                    <a:lnTo>
                      <a:pt x="10" y="84"/>
                    </a:lnTo>
                    <a:lnTo>
                      <a:pt x="21" y="88"/>
                    </a:lnTo>
                    <a:lnTo>
                      <a:pt x="29" y="96"/>
                    </a:lnTo>
                    <a:lnTo>
                      <a:pt x="35" y="96"/>
                    </a:lnTo>
                    <a:lnTo>
                      <a:pt x="44" y="84"/>
                    </a:lnTo>
                    <a:lnTo>
                      <a:pt x="51" y="81"/>
                    </a:lnTo>
                    <a:lnTo>
                      <a:pt x="56" y="69"/>
                    </a:lnTo>
                    <a:lnTo>
                      <a:pt x="62" y="69"/>
                    </a:lnTo>
                    <a:lnTo>
                      <a:pt x="68" y="61"/>
                    </a:lnTo>
                    <a:lnTo>
                      <a:pt x="82" y="73"/>
                    </a:lnTo>
                    <a:lnTo>
                      <a:pt x="85" y="67"/>
                    </a:lnTo>
                    <a:lnTo>
                      <a:pt x="94" y="59"/>
                    </a:lnTo>
                    <a:lnTo>
                      <a:pt x="94" y="56"/>
                    </a:lnTo>
                    <a:lnTo>
                      <a:pt x="104" y="61"/>
                    </a:lnTo>
                    <a:lnTo>
                      <a:pt x="106" y="55"/>
                    </a:lnTo>
                    <a:lnTo>
                      <a:pt x="115" y="56"/>
                    </a:lnTo>
                    <a:lnTo>
                      <a:pt x="120" y="53"/>
                    </a:lnTo>
                    <a:lnTo>
                      <a:pt x="126" y="55"/>
                    </a:lnTo>
                    <a:lnTo>
                      <a:pt x="127" y="49"/>
                    </a:lnTo>
                    <a:lnTo>
                      <a:pt x="132" y="49"/>
                    </a:lnTo>
                    <a:lnTo>
                      <a:pt x="136" y="55"/>
                    </a:lnTo>
                    <a:lnTo>
                      <a:pt x="135" y="58"/>
                    </a:lnTo>
                    <a:lnTo>
                      <a:pt x="141" y="62"/>
                    </a:lnTo>
                    <a:lnTo>
                      <a:pt x="135" y="67"/>
                    </a:lnTo>
                    <a:lnTo>
                      <a:pt x="132" y="72"/>
                    </a:lnTo>
                    <a:lnTo>
                      <a:pt x="135" y="88"/>
                    </a:lnTo>
                    <a:lnTo>
                      <a:pt x="129" y="94"/>
                    </a:lnTo>
                    <a:lnTo>
                      <a:pt x="126" y="96"/>
                    </a:lnTo>
                    <a:lnTo>
                      <a:pt x="130" y="102"/>
                    </a:lnTo>
                    <a:lnTo>
                      <a:pt x="133" y="113"/>
                    </a:lnTo>
                    <a:lnTo>
                      <a:pt x="141" y="120"/>
                    </a:lnTo>
                    <a:lnTo>
                      <a:pt x="138" y="128"/>
                    </a:lnTo>
                    <a:lnTo>
                      <a:pt x="132" y="132"/>
                    </a:lnTo>
                    <a:lnTo>
                      <a:pt x="117" y="129"/>
                    </a:lnTo>
                    <a:lnTo>
                      <a:pt x="112" y="128"/>
                    </a:lnTo>
                    <a:lnTo>
                      <a:pt x="108" y="119"/>
                    </a:lnTo>
                    <a:lnTo>
                      <a:pt x="108" y="123"/>
                    </a:lnTo>
                    <a:lnTo>
                      <a:pt x="100" y="129"/>
                    </a:lnTo>
                    <a:lnTo>
                      <a:pt x="100" y="129"/>
                    </a:lnTo>
                    <a:lnTo>
                      <a:pt x="88" y="131"/>
                    </a:lnTo>
                    <a:lnTo>
                      <a:pt x="79" y="141"/>
                    </a:lnTo>
                    <a:lnTo>
                      <a:pt x="71" y="135"/>
                    </a:lnTo>
                    <a:lnTo>
                      <a:pt x="64" y="134"/>
                    </a:lnTo>
                    <a:lnTo>
                      <a:pt x="53" y="125"/>
                    </a:lnTo>
                    <a:lnTo>
                      <a:pt x="47" y="122"/>
                    </a:lnTo>
                    <a:lnTo>
                      <a:pt x="42" y="119"/>
                    </a:lnTo>
                    <a:lnTo>
                      <a:pt x="38" y="123"/>
                    </a:lnTo>
                    <a:lnTo>
                      <a:pt x="39" y="128"/>
                    </a:lnTo>
                    <a:lnTo>
                      <a:pt x="32" y="132"/>
                    </a:lnTo>
                    <a:lnTo>
                      <a:pt x="32" y="141"/>
                    </a:lnTo>
                    <a:lnTo>
                      <a:pt x="24" y="149"/>
                    </a:lnTo>
                    <a:lnTo>
                      <a:pt x="18" y="151"/>
                    </a:lnTo>
                    <a:lnTo>
                      <a:pt x="21" y="157"/>
                    </a:lnTo>
                    <a:lnTo>
                      <a:pt x="18" y="158"/>
                    </a:lnTo>
                    <a:lnTo>
                      <a:pt x="21" y="166"/>
                    </a:lnTo>
                    <a:lnTo>
                      <a:pt x="27" y="164"/>
                    </a:lnTo>
                    <a:lnTo>
                      <a:pt x="35" y="166"/>
                    </a:lnTo>
                    <a:lnTo>
                      <a:pt x="42" y="166"/>
                    </a:lnTo>
                    <a:lnTo>
                      <a:pt x="54" y="160"/>
                    </a:lnTo>
                    <a:lnTo>
                      <a:pt x="51" y="163"/>
                    </a:lnTo>
                    <a:lnTo>
                      <a:pt x="54" y="169"/>
                    </a:lnTo>
                    <a:lnTo>
                      <a:pt x="39" y="183"/>
                    </a:lnTo>
                    <a:lnTo>
                      <a:pt x="38" y="192"/>
                    </a:lnTo>
                    <a:lnTo>
                      <a:pt x="36" y="201"/>
                    </a:lnTo>
                    <a:lnTo>
                      <a:pt x="48" y="202"/>
                    </a:lnTo>
                    <a:lnTo>
                      <a:pt x="62" y="208"/>
                    </a:lnTo>
                    <a:lnTo>
                      <a:pt x="71" y="204"/>
                    </a:lnTo>
                    <a:lnTo>
                      <a:pt x="73" y="208"/>
                    </a:lnTo>
                    <a:lnTo>
                      <a:pt x="71" y="211"/>
                    </a:lnTo>
                    <a:lnTo>
                      <a:pt x="65" y="213"/>
                    </a:lnTo>
                    <a:lnTo>
                      <a:pt x="57" y="230"/>
                    </a:lnTo>
                    <a:lnTo>
                      <a:pt x="51" y="240"/>
                    </a:lnTo>
                    <a:lnTo>
                      <a:pt x="45" y="249"/>
                    </a:lnTo>
                    <a:lnTo>
                      <a:pt x="53" y="254"/>
                    </a:lnTo>
                    <a:lnTo>
                      <a:pt x="51" y="258"/>
                    </a:lnTo>
                    <a:lnTo>
                      <a:pt x="56" y="260"/>
                    </a:lnTo>
                    <a:lnTo>
                      <a:pt x="71" y="263"/>
                    </a:lnTo>
                    <a:lnTo>
                      <a:pt x="67" y="269"/>
                    </a:lnTo>
                    <a:lnTo>
                      <a:pt x="70" y="278"/>
                    </a:lnTo>
                    <a:lnTo>
                      <a:pt x="73" y="283"/>
                    </a:lnTo>
                    <a:lnTo>
                      <a:pt x="85" y="280"/>
                    </a:lnTo>
                    <a:lnTo>
                      <a:pt x="92" y="274"/>
                    </a:lnTo>
                    <a:lnTo>
                      <a:pt x="94" y="266"/>
                    </a:lnTo>
                    <a:lnTo>
                      <a:pt x="108" y="263"/>
                    </a:lnTo>
                    <a:lnTo>
                      <a:pt x="101" y="272"/>
                    </a:lnTo>
                    <a:lnTo>
                      <a:pt x="101" y="275"/>
                    </a:lnTo>
                    <a:lnTo>
                      <a:pt x="115" y="280"/>
                    </a:lnTo>
                    <a:lnTo>
                      <a:pt x="118" y="274"/>
                    </a:lnTo>
                    <a:lnTo>
                      <a:pt x="118" y="268"/>
                    </a:lnTo>
                    <a:lnTo>
                      <a:pt x="124" y="269"/>
                    </a:lnTo>
                    <a:lnTo>
                      <a:pt x="130" y="272"/>
                    </a:lnTo>
                    <a:lnTo>
                      <a:pt x="138" y="287"/>
                    </a:lnTo>
                    <a:lnTo>
                      <a:pt x="145" y="281"/>
                    </a:lnTo>
                    <a:lnTo>
                      <a:pt x="155" y="278"/>
                    </a:lnTo>
                    <a:lnTo>
                      <a:pt x="156" y="272"/>
                    </a:lnTo>
                    <a:lnTo>
                      <a:pt x="161" y="266"/>
                    </a:lnTo>
                    <a:lnTo>
                      <a:pt x="164" y="265"/>
                    </a:lnTo>
                    <a:lnTo>
                      <a:pt x="171" y="266"/>
                    </a:lnTo>
                    <a:lnTo>
                      <a:pt x="174" y="271"/>
                    </a:lnTo>
                    <a:lnTo>
                      <a:pt x="180" y="278"/>
                    </a:lnTo>
                    <a:lnTo>
                      <a:pt x="180" y="286"/>
                    </a:lnTo>
                    <a:lnTo>
                      <a:pt x="196" y="281"/>
                    </a:lnTo>
                    <a:lnTo>
                      <a:pt x="199" y="275"/>
                    </a:lnTo>
                    <a:lnTo>
                      <a:pt x="194" y="272"/>
                    </a:lnTo>
                    <a:lnTo>
                      <a:pt x="196" y="266"/>
                    </a:lnTo>
                    <a:lnTo>
                      <a:pt x="200" y="262"/>
                    </a:lnTo>
                    <a:lnTo>
                      <a:pt x="203" y="262"/>
                    </a:lnTo>
                    <a:lnTo>
                      <a:pt x="199" y="252"/>
                    </a:lnTo>
                    <a:lnTo>
                      <a:pt x="209" y="243"/>
                    </a:lnTo>
                    <a:lnTo>
                      <a:pt x="217" y="237"/>
                    </a:lnTo>
                    <a:lnTo>
                      <a:pt x="217" y="233"/>
                    </a:lnTo>
                    <a:lnTo>
                      <a:pt x="211" y="228"/>
                    </a:lnTo>
                    <a:lnTo>
                      <a:pt x="203" y="234"/>
                    </a:lnTo>
                    <a:lnTo>
                      <a:pt x="197" y="228"/>
                    </a:lnTo>
                    <a:lnTo>
                      <a:pt x="193" y="228"/>
                    </a:lnTo>
                    <a:lnTo>
                      <a:pt x="188" y="225"/>
                    </a:lnTo>
                    <a:lnTo>
                      <a:pt x="189" y="219"/>
                    </a:lnTo>
                    <a:lnTo>
                      <a:pt x="196" y="219"/>
                    </a:lnTo>
                    <a:lnTo>
                      <a:pt x="199" y="213"/>
                    </a:lnTo>
                    <a:lnTo>
                      <a:pt x="211" y="207"/>
                    </a:lnTo>
                    <a:lnTo>
                      <a:pt x="221" y="213"/>
                    </a:lnTo>
                    <a:lnTo>
                      <a:pt x="221" y="217"/>
                    </a:lnTo>
                    <a:lnTo>
                      <a:pt x="223" y="217"/>
                    </a:lnTo>
                    <a:lnTo>
                      <a:pt x="233" y="202"/>
                    </a:lnTo>
                    <a:lnTo>
                      <a:pt x="229" y="204"/>
                    </a:lnTo>
                    <a:lnTo>
                      <a:pt x="214" y="195"/>
                    </a:lnTo>
                    <a:lnTo>
                      <a:pt x="211" y="189"/>
                    </a:lnTo>
                    <a:lnTo>
                      <a:pt x="202" y="186"/>
                    </a:lnTo>
                    <a:lnTo>
                      <a:pt x="196" y="186"/>
                    </a:lnTo>
                    <a:lnTo>
                      <a:pt x="202" y="181"/>
                    </a:lnTo>
                    <a:lnTo>
                      <a:pt x="203" y="175"/>
                    </a:lnTo>
                    <a:lnTo>
                      <a:pt x="203" y="169"/>
                    </a:lnTo>
                    <a:lnTo>
                      <a:pt x="208" y="167"/>
                    </a:lnTo>
                    <a:lnTo>
                      <a:pt x="211" y="160"/>
                    </a:lnTo>
                    <a:lnTo>
                      <a:pt x="209" y="149"/>
                    </a:lnTo>
                    <a:lnTo>
                      <a:pt x="206" y="143"/>
                    </a:lnTo>
                    <a:lnTo>
                      <a:pt x="205" y="135"/>
                    </a:lnTo>
                    <a:lnTo>
                      <a:pt x="202" y="132"/>
                    </a:lnTo>
                    <a:lnTo>
                      <a:pt x="200" y="126"/>
                    </a:lnTo>
                    <a:lnTo>
                      <a:pt x="194" y="120"/>
                    </a:lnTo>
                    <a:lnTo>
                      <a:pt x="194" y="113"/>
                    </a:lnTo>
                    <a:lnTo>
                      <a:pt x="200" y="103"/>
                    </a:lnTo>
                    <a:lnTo>
                      <a:pt x="200" y="97"/>
                    </a:lnTo>
                    <a:lnTo>
                      <a:pt x="189" y="91"/>
                    </a:lnTo>
                    <a:lnTo>
                      <a:pt x="182" y="91"/>
                    </a:lnTo>
                    <a:lnTo>
                      <a:pt x="173" y="97"/>
                    </a:lnTo>
                    <a:lnTo>
                      <a:pt x="174" y="96"/>
                    </a:lnTo>
                    <a:lnTo>
                      <a:pt x="170" y="82"/>
                    </a:lnTo>
                    <a:lnTo>
                      <a:pt x="173" y="78"/>
                    </a:lnTo>
                    <a:lnTo>
                      <a:pt x="177" y="78"/>
                    </a:lnTo>
                    <a:lnTo>
                      <a:pt x="173" y="67"/>
                    </a:lnTo>
                    <a:lnTo>
                      <a:pt x="171" y="50"/>
                    </a:lnTo>
                    <a:lnTo>
                      <a:pt x="167" y="35"/>
                    </a:lnTo>
                    <a:lnTo>
                      <a:pt x="158" y="40"/>
                    </a:lnTo>
                    <a:lnTo>
                      <a:pt x="152" y="43"/>
                    </a:lnTo>
                    <a:lnTo>
                      <a:pt x="147" y="41"/>
                    </a:lnTo>
                    <a:lnTo>
                      <a:pt x="147" y="34"/>
                    </a:lnTo>
                    <a:lnTo>
                      <a:pt x="141" y="31"/>
                    </a:lnTo>
                    <a:lnTo>
                      <a:pt x="138" y="31"/>
                    </a:lnTo>
                    <a:lnTo>
                      <a:pt x="132" y="34"/>
                    </a:lnTo>
                    <a:lnTo>
                      <a:pt x="129" y="32"/>
                    </a:lnTo>
                    <a:lnTo>
                      <a:pt x="126" y="31"/>
                    </a:lnTo>
                    <a:lnTo>
                      <a:pt x="135" y="18"/>
                    </a:lnTo>
                    <a:lnTo>
                      <a:pt x="144" y="14"/>
                    </a:lnTo>
                    <a:lnTo>
                      <a:pt x="147" y="9"/>
                    </a:lnTo>
                    <a:lnTo>
                      <a:pt x="147" y="3"/>
                    </a:lnTo>
                    <a:lnTo>
                      <a:pt x="141" y="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4" name="Freeform 5778">
                <a:extLst>
                  <a:ext uri="{FF2B5EF4-FFF2-40B4-BE49-F238E27FC236}">
                    <a16:creationId xmlns:a16="http://schemas.microsoft.com/office/drawing/2014/main" id="{5C3D04F2-B064-9115-6359-F8106F3CC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541"/>
                <a:ext cx="117" cy="144"/>
              </a:xfrm>
              <a:custGeom>
                <a:avLst/>
                <a:gdLst>
                  <a:gd name="T0" fmla="*/ 147 w 233"/>
                  <a:gd name="T1" fmla="*/ 9 h 287"/>
                  <a:gd name="T2" fmla="*/ 129 w 233"/>
                  <a:gd name="T3" fmla="*/ 32 h 287"/>
                  <a:gd name="T4" fmla="*/ 147 w 233"/>
                  <a:gd name="T5" fmla="*/ 34 h 287"/>
                  <a:gd name="T6" fmla="*/ 167 w 233"/>
                  <a:gd name="T7" fmla="*/ 35 h 287"/>
                  <a:gd name="T8" fmla="*/ 173 w 233"/>
                  <a:gd name="T9" fmla="*/ 78 h 287"/>
                  <a:gd name="T10" fmla="*/ 182 w 233"/>
                  <a:gd name="T11" fmla="*/ 91 h 287"/>
                  <a:gd name="T12" fmla="*/ 194 w 233"/>
                  <a:gd name="T13" fmla="*/ 113 h 287"/>
                  <a:gd name="T14" fmla="*/ 205 w 233"/>
                  <a:gd name="T15" fmla="*/ 135 h 287"/>
                  <a:gd name="T16" fmla="*/ 208 w 233"/>
                  <a:gd name="T17" fmla="*/ 167 h 287"/>
                  <a:gd name="T18" fmla="*/ 196 w 233"/>
                  <a:gd name="T19" fmla="*/ 186 h 287"/>
                  <a:gd name="T20" fmla="*/ 229 w 233"/>
                  <a:gd name="T21" fmla="*/ 204 h 287"/>
                  <a:gd name="T22" fmla="*/ 221 w 233"/>
                  <a:gd name="T23" fmla="*/ 213 h 287"/>
                  <a:gd name="T24" fmla="*/ 189 w 233"/>
                  <a:gd name="T25" fmla="*/ 219 h 287"/>
                  <a:gd name="T26" fmla="*/ 203 w 233"/>
                  <a:gd name="T27" fmla="*/ 234 h 287"/>
                  <a:gd name="T28" fmla="*/ 209 w 233"/>
                  <a:gd name="T29" fmla="*/ 243 h 287"/>
                  <a:gd name="T30" fmla="*/ 196 w 233"/>
                  <a:gd name="T31" fmla="*/ 266 h 287"/>
                  <a:gd name="T32" fmla="*/ 180 w 233"/>
                  <a:gd name="T33" fmla="*/ 286 h 287"/>
                  <a:gd name="T34" fmla="*/ 164 w 233"/>
                  <a:gd name="T35" fmla="*/ 265 h 287"/>
                  <a:gd name="T36" fmla="*/ 145 w 233"/>
                  <a:gd name="T37" fmla="*/ 281 h 287"/>
                  <a:gd name="T38" fmla="*/ 118 w 233"/>
                  <a:gd name="T39" fmla="*/ 268 h 287"/>
                  <a:gd name="T40" fmla="*/ 101 w 233"/>
                  <a:gd name="T41" fmla="*/ 272 h 287"/>
                  <a:gd name="T42" fmla="*/ 85 w 233"/>
                  <a:gd name="T43" fmla="*/ 280 h 287"/>
                  <a:gd name="T44" fmla="*/ 71 w 233"/>
                  <a:gd name="T45" fmla="*/ 263 h 287"/>
                  <a:gd name="T46" fmla="*/ 45 w 233"/>
                  <a:gd name="T47" fmla="*/ 249 h 287"/>
                  <a:gd name="T48" fmla="*/ 71 w 233"/>
                  <a:gd name="T49" fmla="*/ 211 h 287"/>
                  <a:gd name="T50" fmla="*/ 48 w 233"/>
                  <a:gd name="T51" fmla="*/ 202 h 287"/>
                  <a:gd name="T52" fmla="*/ 54 w 233"/>
                  <a:gd name="T53" fmla="*/ 169 h 287"/>
                  <a:gd name="T54" fmla="*/ 35 w 233"/>
                  <a:gd name="T55" fmla="*/ 166 h 287"/>
                  <a:gd name="T56" fmla="*/ 21 w 233"/>
                  <a:gd name="T57" fmla="*/ 157 h 287"/>
                  <a:gd name="T58" fmla="*/ 32 w 233"/>
                  <a:gd name="T59" fmla="*/ 132 h 287"/>
                  <a:gd name="T60" fmla="*/ 47 w 233"/>
                  <a:gd name="T61" fmla="*/ 122 h 287"/>
                  <a:gd name="T62" fmla="*/ 79 w 233"/>
                  <a:gd name="T63" fmla="*/ 141 h 287"/>
                  <a:gd name="T64" fmla="*/ 108 w 233"/>
                  <a:gd name="T65" fmla="*/ 123 h 287"/>
                  <a:gd name="T66" fmla="*/ 132 w 233"/>
                  <a:gd name="T67" fmla="*/ 132 h 287"/>
                  <a:gd name="T68" fmla="*/ 130 w 233"/>
                  <a:gd name="T69" fmla="*/ 102 h 287"/>
                  <a:gd name="T70" fmla="*/ 132 w 233"/>
                  <a:gd name="T71" fmla="*/ 72 h 287"/>
                  <a:gd name="T72" fmla="*/ 136 w 233"/>
                  <a:gd name="T73" fmla="*/ 55 h 287"/>
                  <a:gd name="T74" fmla="*/ 120 w 233"/>
                  <a:gd name="T75" fmla="*/ 53 h 287"/>
                  <a:gd name="T76" fmla="*/ 94 w 233"/>
                  <a:gd name="T77" fmla="*/ 56 h 287"/>
                  <a:gd name="T78" fmla="*/ 68 w 233"/>
                  <a:gd name="T79" fmla="*/ 61 h 287"/>
                  <a:gd name="T80" fmla="*/ 44 w 233"/>
                  <a:gd name="T81" fmla="*/ 84 h 287"/>
                  <a:gd name="T82" fmla="*/ 10 w 233"/>
                  <a:gd name="T83" fmla="*/ 84 h 287"/>
                  <a:gd name="T84" fmla="*/ 20 w 233"/>
                  <a:gd name="T85" fmla="*/ 64 h 287"/>
                  <a:gd name="T86" fmla="*/ 0 w 233"/>
                  <a:gd name="T87" fmla="*/ 52 h 287"/>
                  <a:gd name="T88" fmla="*/ 9 w 233"/>
                  <a:gd name="T89" fmla="*/ 29 h 287"/>
                  <a:gd name="T90" fmla="*/ 16 w 233"/>
                  <a:gd name="T91" fmla="*/ 8 h 287"/>
                  <a:gd name="T92" fmla="*/ 41 w 233"/>
                  <a:gd name="T93" fmla="*/ 12 h 287"/>
                  <a:gd name="T94" fmla="*/ 73 w 233"/>
                  <a:gd name="T95" fmla="*/ 5 h 287"/>
                  <a:gd name="T96" fmla="*/ 91 w 233"/>
                  <a:gd name="T97" fmla="*/ 0 h 287"/>
                  <a:gd name="T98" fmla="*/ 123 w 233"/>
                  <a:gd name="T99" fmla="*/ 6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3" h="287">
                    <a:moveTo>
                      <a:pt x="124" y="0"/>
                    </a:moveTo>
                    <a:lnTo>
                      <a:pt x="141" y="6"/>
                    </a:lnTo>
                    <a:lnTo>
                      <a:pt x="147" y="3"/>
                    </a:lnTo>
                    <a:lnTo>
                      <a:pt x="147" y="9"/>
                    </a:lnTo>
                    <a:lnTo>
                      <a:pt x="144" y="14"/>
                    </a:lnTo>
                    <a:lnTo>
                      <a:pt x="135" y="18"/>
                    </a:lnTo>
                    <a:lnTo>
                      <a:pt x="126" y="31"/>
                    </a:lnTo>
                    <a:lnTo>
                      <a:pt x="129" y="32"/>
                    </a:lnTo>
                    <a:lnTo>
                      <a:pt x="132" y="34"/>
                    </a:lnTo>
                    <a:lnTo>
                      <a:pt x="138" y="31"/>
                    </a:lnTo>
                    <a:lnTo>
                      <a:pt x="141" y="31"/>
                    </a:lnTo>
                    <a:lnTo>
                      <a:pt x="147" y="34"/>
                    </a:lnTo>
                    <a:lnTo>
                      <a:pt x="147" y="41"/>
                    </a:lnTo>
                    <a:lnTo>
                      <a:pt x="152" y="43"/>
                    </a:lnTo>
                    <a:lnTo>
                      <a:pt x="158" y="40"/>
                    </a:lnTo>
                    <a:lnTo>
                      <a:pt x="167" y="35"/>
                    </a:lnTo>
                    <a:lnTo>
                      <a:pt x="171" y="50"/>
                    </a:lnTo>
                    <a:lnTo>
                      <a:pt x="173" y="67"/>
                    </a:lnTo>
                    <a:lnTo>
                      <a:pt x="177" y="78"/>
                    </a:lnTo>
                    <a:lnTo>
                      <a:pt x="173" y="78"/>
                    </a:lnTo>
                    <a:lnTo>
                      <a:pt x="170" y="82"/>
                    </a:lnTo>
                    <a:lnTo>
                      <a:pt x="174" y="96"/>
                    </a:lnTo>
                    <a:lnTo>
                      <a:pt x="173" y="97"/>
                    </a:lnTo>
                    <a:lnTo>
                      <a:pt x="182" y="91"/>
                    </a:lnTo>
                    <a:lnTo>
                      <a:pt x="189" y="91"/>
                    </a:lnTo>
                    <a:lnTo>
                      <a:pt x="200" y="97"/>
                    </a:lnTo>
                    <a:lnTo>
                      <a:pt x="200" y="103"/>
                    </a:lnTo>
                    <a:lnTo>
                      <a:pt x="194" y="113"/>
                    </a:lnTo>
                    <a:lnTo>
                      <a:pt x="194" y="120"/>
                    </a:lnTo>
                    <a:lnTo>
                      <a:pt x="200" y="126"/>
                    </a:lnTo>
                    <a:lnTo>
                      <a:pt x="202" y="132"/>
                    </a:lnTo>
                    <a:lnTo>
                      <a:pt x="205" y="135"/>
                    </a:lnTo>
                    <a:lnTo>
                      <a:pt x="206" y="143"/>
                    </a:lnTo>
                    <a:lnTo>
                      <a:pt x="209" y="149"/>
                    </a:lnTo>
                    <a:lnTo>
                      <a:pt x="211" y="160"/>
                    </a:lnTo>
                    <a:lnTo>
                      <a:pt x="208" y="167"/>
                    </a:lnTo>
                    <a:lnTo>
                      <a:pt x="203" y="169"/>
                    </a:lnTo>
                    <a:lnTo>
                      <a:pt x="203" y="175"/>
                    </a:lnTo>
                    <a:lnTo>
                      <a:pt x="202" y="181"/>
                    </a:lnTo>
                    <a:lnTo>
                      <a:pt x="196" y="186"/>
                    </a:lnTo>
                    <a:lnTo>
                      <a:pt x="202" y="186"/>
                    </a:lnTo>
                    <a:lnTo>
                      <a:pt x="211" y="189"/>
                    </a:lnTo>
                    <a:lnTo>
                      <a:pt x="214" y="195"/>
                    </a:lnTo>
                    <a:lnTo>
                      <a:pt x="229" y="204"/>
                    </a:lnTo>
                    <a:lnTo>
                      <a:pt x="233" y="202"/>
                    </a:lnTo>
                    <a:lnTo>
                      <a:pt x="223" y="217"/>
                    </a:lnTo>
                    <a:lnTo>
                      <a:pt x="221" y="217"/>
                    </a:lnTo>
                    <a:lnTo>
                      <a:pt x="221" y="213"/>
                    </a:lnTo>
                    <a:lnTo>
                      <a:pt x="211" y="207"/>
                    </a:lnTo>
                    <a:lnTo>
                      <a:pt x="199" y="213"/>
                    </a:lnTo>
                    <a:lnTo>
                      <a:pt x="196" y="219"/>
                    </a:lnTo>
                    <a:lnTo>
                      <a:pt x="189" y="219"/>
                    </a:lnTo>
                    <a:lnTo>
                      <a:pt x="188" y="225"/>
                    </a:lnTo>
                    <a:lnTo>
                      <a:pt x="193" y="228"/>
                    </a:lnTo>
                    <a:lnTo>
                      <a:pt x="197" y="228"/>
                    </a:lnTo>
                    <a:lnTo>
                      <a:pt x="203" y="234"/>
                    </a:lnTo>
                    <a:lnTo>
                      <a:pt x="211" y="228"/>
                    </a:lnTo>
                    <a:lnTo>
                      <a:pt x="217" y="233"/>
                    </a:lnTo>
                    <a:lnTo>
                      <a:pt x="217" y="237"/>
                    </a:lnTo>
                    <a:lnTo>
                      <a:pt x="209" y="243"/>
                    </a:lnTo>
                    <a:lnTo>
                      <a:pt x="199" y="252"/>
                    </a:lnTo>
                    <a:lnTo>
                      <a:pt x="203" y="262"/>
                    </a:lnTo>
                    <a:lnTo>
                      <a:pt x="200" y="262"/>
                    </a:lnTo>
                    <a:lnTo>
                      <a:pt x="196" y="266"/>
                    </a:lnTo>
                    <a:lnTo>
                      <a:pt x="194" y="272"/>
                    </a:lnTo>
                    <a:lnTo>
                      <a:pt x="199" y="275"/>
                    </a:lnTo>
                    <a:lnTo>
                      <a:pt x="196" y="281"/>
                    </a:lnTo>
                    <a:lnTo>
                      <a:pt x="180" y="286"/>
                    </a:lnTo>
                    <a:lnTo>
                      <a:pt x="180" y="278"/>
                    </a:lnTo>
                    <a:lnTo>
                      <a:pt x="174" y="271"/>
                    </a:lnTo>
                    <a:lnTo>
                      <a:pt x="171" y="266"/>
                    </a:lnTo>
                    <a:lnTo>
                      <a:pt x="164" y="265"/>
                    </a:lnTo>
                    <a:lnTo>
                      <a:pt x="161" y="266"/>
                    </a:lnTo>
                    <a:lnTo>
                      <a:pt x="156" y="272"/>
                    </a:lnTo>
                    <a:lnTo>
                      <a:pt x="155" y="278"/>
                    </a:lnTo>
                    <a:lnTo>
                      <a:pt x="145" y="281"/>
                    </a:lnTo>
                    <a:lnTo>
                      <a:pt x="138" y="287"/>
                    </a:lnTo>
                    <a:lnTo>
                      <a:pt x="130" y="272"/>
                    </a:lnTo>
                    <a:lnTo>
                      <a:pt x="124" y="269"/>
                    </a:lnTo>
                    <a:lnTo>
                      <a:pt x="118" y="268"/>
                    </a:lnTo>
                    <a:lnTo>
                      <a:pt x="118" y="274"/>
                    </a:lnTo>
                    <a:lnTo>
                      <a:pt x="115" y="280"/>
                    </a:lnTo>
                    <a:lnTo>
                      <a:pt x="101" y="275"/>
                    </a:lnTo>
                    <a:lnTo>
                      <a:pt x="101" y="272"/>
                    </a:lnTo>
                    <a:lnTo>
                      <a:pt x="108" y="263"/>
                    </a:lnTo>
                    <a:lnTo>
                      <a:pt x="94" y="266"/>
                    </a:lnTo>
                    <a:lnTo>
                      <a:pt x="92" y="274"/>
                    </a:lnTo>
                    <a:lnTo>
                      <a:pt x="85" y="280"/>
                    </a:lnTo>
                    <a:lnTo>
                      <a:pt x="73" y="283"/>
                    </a:lnTo>
                    <a:lnTo>
                      <a:pt x="70" y="278"/>
                    </a:lnTo>
                    <a:lnTo>
                      <a:pt x="67" y="269"/>
                    </a:lnTo>
                    <a:lnTo>
                      <a:pt x="71" y="263"/>
                    </a:lnTo>
                    <a:lnTo>
                      <a:pt x="56" y="260"/>
                    </a:lnTo>
                    <a:lnTo>
                      <a:pt x="51" y="258"/>
                    </a:lnTo>
                    <a:lnTo>
                      <a:pt x="53" y="254"/>
                    </a:lnTo>
                    <a:lnTo>
                      <a:pt x="45" y="249"/>
                    </a:lnTo>
                    <a:lnTo>
                      <a:pt x="51" y="240"/>
                    </a:lnTo>
                    <a:lnTo>
                      <a:pt x="57" y="230"/>
                    </a:lnTo>
                    <a:lnTo>
                      <a:pt x="65" y="213"/>
                    </a:lnTo>
                    <a:lnTo>
                      <a:pt x="71" y="211"/>
                    </a:lnTo>
                    <a:lnTo>
                      <a:pt x="73" y="208"/>
                    </a:lnTo>
                    <a:lnTo>
                      <a:pt x="71" y="204"/>
                    </a:lnTo>
                    <a:lnTo>
                      <a:pt x="62" y="208"/>
                    </a:lnTo>
                    <a:lnTo>
                      <a:pt x="48" y="202"/>
                    </a:lnTo>
                    <a:lnTo>
                      <a:pt x="36" y="201"/>
                    </a:lnTo>
                    <a:lnTo>
                      <a:pt x="38" y="192"/>
                    </a:lnTo>
                    <a:lnTo>
                      <a:pt x="39" y="183"/>
                    </a:lnTo>
                    <a:lnTo>
                      <a:pt x="54" y="169"/>
                    </a:lnTo>
                    <a:lnTo>
                      <a:pt x="51" y="163"/>
                    </a:lnTo>
                    <a:lnTo>
                      <a:pt x="54" y="160"/>
                    </a:lnTo>
                    <a:lnTo>
                      <a:pt x="42" y="166"/>
                    </a:lnTo>
                    <a:lnTo>
                      <a:pt x="35" y="166"/>
                    </a:lnTo>
                    <a:lnTo>
                      <a:pt x="27" y="164"/>
                    </a:lnTo>
                    <a:lnTo>
                      <a:pt x="21" y="166"/>
                    </a:lnTo>
                    <a:lnTo>
                      <a:pt x="18" y="158"/>
                    </a:lnTo>
                    <a:lnTo>
                      <a:pt x="21" y="157"/>
                    </a:lnTo>
                    <a:lnTo>
                      <a:pt x="18" y="151"/>
                    </a:lnTo>
                    <a:lnTo>
                      <a:pt x="24" y="149"/>
                    </a:lnTo>
                    <a:lnTo>
                      <a:pt x="32" y="141"/>
                    </a:lnTo>
                    <a:lnTo>
                      <a:pt x="32" y="132"/>
                    </a:lnTo>
                    <a:lnTo>
                      <a:pt x="39" y="128"/>
                    </a:lnTo>
                    <a:lnTo>
                      <a:pt x="38" y="123"/>
                    </a:lnTo>
                    <a:lnTo>
                      <a:pt x="42" y="119"/>
                    </a:lnTo>
                    <a:lnTo>
                      <a:pt x="47" y="122"/>
                    </a:lnTo>
                    <a:lnTo>
                      <a:pt x="53" y="125"/>
                    </a:lnTo>
                    <a:lnTo>
                      <a:pt x="64" y="134"/>
                    </a:lnTo>
                    <a:lnTo>
                      <a:pt x="71" y="135"/>
                    </a:lnTo>
                    <a:lnTo>
                      <a:pt x="79" y="141"/>
                    </a:lnTo>
                    <a:lnTo>
                      <a:pt x="88" y="131"/>
                    </a:lnTo>
                    <a:lnTo>
                      <a:pt x="88" y="131"/>
                    </a:lnTo>
                    <a:lnTo>
                      <a:pt x="100" y="129"/>
                    </a:lnTo>
                    <a:lnTo>
                      <a:pt x="108" y="123"/>
                    </a:lnTo>
                    <a:lnTo>
                      <a:pt x="108" y="119"/>
                    </a:lnTo>
                    <a:lnTo>
                      <a:pt x="112" y="128"/>
                    </a:lnTo>
                    <a:lnTo>
                      <a:pt x="117" y="129"/>
                    </a:lnTo>
                    <a:lnTo>
                      <a:pt x="132" y="132"/>
                    </a:lnTo>
                    <a:lnTo>
                      <a:pt x="138" y="128"/>
                    </a:lnTo>
                    <a:lnTo>
                      <a:pt x="141" y="120"/>
                    </a:lnTo>
                    <a:lnTo>
                      <a:pt x="133" y="113"/>
                    </a:lnTo>
                    <a:lnTo>
                      <a:pt x="130" y="102"/>
                    </a:lnTo>
                    <a:lnTo>
                      <a:pt x="126" y="96"/>
                    </a:lnTo>
                    <a:lnTo>
                      <a:pt x="129" y="94"/>
                    </a:lnTo>
                    <a:lnTo>
                      <a:pt x="135" y="88"/>
                    </a:lnTo>
                    <a:lnTo>
                      <a:pt x="132" y="72"/>
                    </a:lnTo>
                    <a:lnTo>
                      <a:pt x="135" y="67"/>
                    </a:lnTo>
                    <a:lnTo>
                      <a:pt x="141" y="62"/>
                    </a:lnTo>
                    <a:lnTo>
                      <a:pt x="135" y="58"/>
                    </a:lnTo>
                    <a:lnTo>
                      <a:pt x="136" y="55"/>
                    </a:lnTo>
                    <a:lnTo>
                      <a:pt x="132" y="49"/>
                    </a:lnTo>
                    <a:lnTo>
                      <a:pt x="127" y="49"/>
                    </a:lnTo>
                    <a:lnTo>
                      <a:pt x="126" y="55"/>
                    </a:lnTo>
                    <a:lnTo>
                      <a:pt x="120" y="53"/>
                    </a:lnTo>
                    <a:lnTo>
                      <a:pt x="115" y="56"/>
                    </a:lnTo>
                    <a:lnTo>
                      <a:pt x="106" y="55"/>
                    </a:lnTo>
                    <a:lnTo>
                      <a:pt x="104" y="61"/>
                    </a:lnTo>
                    <a:lnTo>
                      <a:pt x="94" y="56"/>
                    </a:lnTo>
                    <a:lnTo>
                      <a:pt x="94" y="59"/>
                    </a:lnTo>
                    <a:lnTo>
                      <a:pt x="85" y="67"/>
                    </a:lnTo>
                    <a:lnTo>
                      <a:pt x="82" y="73"/>
                    </a:lnTo>
                    <a:lnTo>
                      <a:pt x="68" y="61"/>
                    </a:lnTo>
                    <a:lnTo>
                      <a:pt x="62" y="69"/>
                    </a:lnTo>
                    <a:lnTo>
                      <a:pt x="56" y="69"/>
                    </a:lnTo>
                    <a:lnTo>
                      <a:pt x="51" y="81"/>
                    </a:lnTo>
                    <a:lnTo>
                      <a:pt x="44" y="84"/>
                    </a:lnTo>
                    <a:lnTo>
                      <a:pt x="35" y="96"/>
                    </a:lnTo>
                    <a:lnTo>
                      <a:pt x="29" y="96"/>
                    </a:lnTo>
                    <a:lnTo>
                      <a:pt x="21" y="88"/>
                    </a:lnTo>
                    <a:lnTo>
                      <a:pt x="10" y="84"/>
                    </a:lnTo>
                    <a:lnTo>
                      <a:pt x="1" y="73"/>
                    </a:lnTo>
                    <a:lnTo>
                      <a:pt x="6" y="67"/>
                    </a:lnTo>
                    <a:lnTo>
                      <a:pt x="15" y="70"/>
                    </a:lnTo>
                    <a:lnTo>
                      <a:pt x="20" y="64"/>
                    </a:lnTo>
                    <a:lnTo>
                      <a:pt x="10" y="52"/>
                    </a:lnTo>
                    <a:lnTo>
                      <a:pt x="7" y="50"/>
                    </a:lnTo>
                    <a:lnTo>
                      <a:pt x="3" y="55"/>
                    </a:lnTo>
                    <a:lnTo>
                      <a:pt x="0" y="52"/>
                    </a:lnTo>
                    <a:lnTo>
                      <a:pt x="4" y="47"/>
                    </a:lnTo>
                    <a:lnTo>
                      <a:pt x="7" y="40"/>
                    </a:lnTo>
                    <a:lnTo>
                      <a:pt x="6" y="31"/>
                    </a:lnTo>
                    <a:lnTo>
                      <a:pt x="9" y="29"/>
                    </a:lnTo>
                    <a:lnTo>
                      <a:pt x="7" y="24"/>
                    </a:lnTo>
                    <a:lnTo>
                      <a:pt x="10" y="15"/>
                    </a:lnTo>
                    <a:lnTo>
                      <a:pt x="10" y="9"/>
                    </a:lnTo>
                    <a:lnTo>
                      <a:pt x="16" y="8"/>
                    </a:lnTo>
                    <a:lnTo>
                      <a:pt x="21" y="11"/>
                    </a:lnTo>
                    <a:lnTo>
                      <a:pt x="32" y="8"/>
                    </a:lnTo>
                    <a:lnTo>
                      <a:pt x="35" y="6"/>
                    </a:lnTo>
                    <a:lnTo>
                      <a:pt x="41" y="12"/>
                    </a:lnTo>
                    <a:lnTo>
                      <a:pt x="56" y="9"/>
                    </a:lnTo>
                    <a:lnTo>
                      <a:pt x="62" y="5"/>
                    </a:lnTo>
                    <a:lnTo>
                      <a:pt x="71" y="3"/>
                    </a:lnTo>
                    <a:lnTo>
                      <a:pt x="73" y="5"/>
                    </a:lnTo>
                    <a:lnTo>
                      <a:pt x="79" y="3"/>
                    </a:lnTo>
                    <a:lnTo>
                      <a:pt x="82" y="0"/>
                    </a:lnTo>
                    <a:lnTo>
                      <a:pt x="82" y="6"/>
                    </a:lnTo>
                    <a:lnTo>
                      <a:pt x="91" y="0"/>
                    </a:lnTo>
                    <a:lnTo>
                      <a:pt x="98" y="3"/>
                    </a:lnTo>
                    <a:lnTo>
                      <a:pt x="109" y="9"/>
                    </a:lnTo>
                    <a:lnTo>
                      <a:pt x="112" y="11"/>
                    </a:lnTo>
                    <a:lnTo>
                      <a:pt x="123" y="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5" name="Freeform 5779">
                <a:extLst>
                  <a:ext uri="{FF2B5EF4-FFF2-40B4-BE49-F238E27FC236}">
                    <a16:creationId xmlns:a16="http://schemas.microsoft.com/office/drawing/2014/main" id="{9F1B6BBE-153B-FD6D-9747-F3AB8E271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541"/>
                <a:ext cx="117" cy="144"/>
              </a:xfrm>
              <a:custGeom>
                <a:avLst/>
                <a:gdLst>
                  <a:gd name="T0" fmla="*/ 147 w 233"/>
                  <a:gd name="T1" fmla="*/ 9 h 287"/>
                  <a:gd name="T2" fmla="*/ 129 w 233"/>
                  <a:gd name="T3" fmla="*/ 32 h 287"/>
                  <a:gd name="T4" fmla="*/ 147 w 233"/>
                  <a:gd name="T5" fmla="*/ 34 h 287"/>
                  <a:gd name="T6" fmla="*/ 167 w 233"/>
                  <a:gd name="T7" fmla="*/ 35 h 287"/>
                  <a:gd name="T8" fmla="*/ 173 w 233"/>
                  <a:gd name="T9" fmla="*/ 78 h 287"/>
                  <a:gd name="T10" fmla="*/ 182 w 233"/>
                  <a:gd name="T11" fmla="*/ 91 h 287"/>
                  <a:gd name="T12" fmla="*/ 194 w 233"/>
                  <a:gd name="T13" fmla="*/ 113 h 287"/>
                  <a:gd name="T14" fmla="*/ 205 w 233"/>
                  <a:gd name="T15" fmla="*/ 135 h 287"/>
                  <a:gd name="T16" fmla="*/ 208 w 233"/>
                  <a:gd name="T17" fmla="*/ 167 h 287"/>
                  <a:gd name="T18" fmla="*/ 196 w 233"/>
                  <a:gd name="T19" fmla="*/ 186 h 287"/>
                  <a:gd name="T20" fmla="*/ 229 w 233"/>
                  <a:gd name="T21" fmla="*/ 204 h 287"/>
                  <a:gd name="T22" fmla="*/ 221 w 233"/>
                  <a:gd name="T23" fmla="*/ 213 h 287"/>
                  <a:gd name="T24" fmla="*/ 189 w 233"/>
                  <a:gd name="T25" fmla="*/ 219 h 287"/>
                  <a:gd name="T26" fmla="*/ 203 w 233"/>
                  <a:gd name="T27" fmla="*/ 234 h 287"/>
                  <a:gd name="T28" fmla="*/ 209 w 233"/>
                  <a:gd name="T29" fmla="*/ 243 h 287"/>
                  <a:gd name="T30" fmla="*/ 196 w 233"/>
                  <a:gd name="T31" fmla="*/ 266 h 287"/>
                  <a:gd name="T32" fmla="*/ 180 w 233"/>
                  <a:gd name="T33" fmla="*/ 286 h 287"/>
                  <a:gd name="T34" fmla="*/ 164 w 233"/>
                  <a:gd name="T35" fmla="*/ 265 h 287"/>
                  <a:gd name="T36" fmla="*/ 145 w 233"/>
                  <a:gd name="T37" fmla="*/ 281 h 287"/>
                  <a:gd name="T38" fmla="*/ 118 w 233"/>
                  <a:gd name="T39" fmla="*/ 268 h 287"/>
                  <a:gd name="T40" fmla="*/ 101 w 233"/>
                  <a:gd name="T41" fmla="*/ 272 h 287"/>
                  <a:gd name="T42" fmla="*/ 85 w 233"/>
                  <a:gd name="T43" fmla="*/ 280 h 287"/>
                  <a:gd name="T44" fmla="*/ 71 w 233"/>
                  <a:gd name="T45" fmla="*/ 263 h 287"/>
                  <a:gd name="T46" fmla="*/ 45 w 233"/>
                  <a:gd name="T47" fmla="*/ 249 h 287"/>
                  <a:gd name="T48" fmla="*/ 71 w 233"/>
                  <a:gd name="T49" fmla="*/ 211 h 287"/>
                  <a:gd name="T50" fmla="*/ 48 w 233"/>
                  <a:gd name="T51" fmla="*/ 202 h 287"/>
                  <a:gd name="T52" fmla="*/ 54 w 233"/>
                  <a:gd name="T53" fmla="*/ 169 h 287"/>
                  <a:gd name="T54" fmla="*/ 35 w 233"/>
                  <a:gd name="T55" fmla="*/ 166 h 287"/>
                  <a:gd name="T56" fmla="*/ 21 w 233"/>
                  <a:gd name="T57" fmla="*/ 157 h 287"/>
                  <a:gd name="T58" fmla="*/ 32 w 233"/>
                  <a:gd name="T59" fmla="*/ 132 h 287"/>
                  <a:gd name="T60" fmla="*/ 47 w 233"/>
                  <a:gd name="T61" fmla="*/ 122 h 287"/>
                  <a:gd name="T62" fmla="*/ 79 w 233"/>
                  <a:gd name="T63" fmla="*/ 141 h 287"/>
                  <a:gd name="T64" fmla="*/ 108 w 233"/>
                  <a:gd name="T65" fmla="*/ 123 h 287"/>
                  <a:gd name="T66" fmla="*/ 132 w 233"/>
                  <a:gd name="T67" fmla="*/ 132 h 287"/>
                  <a:gd name="T68" fmla="*/ 130 w 233"/>
                  <a:gd name="T69" fmla="*/ 102 h 287"/>
                  <a:gd name="T70" fmla="*/ 132 w 233"/>
                  <a:gd name="T71" fmla="*/ 72 h 287"/>
                  <a:gd name="T72" fmla="*/ 136 w 233"/>
                  <a:gd name="T73" fmla="*/ 55 h 287"/>
                  <a:gd name="T74" fmla="*/ 120 w 233"/>
                  <a:gd name="T75" fmla="*/ 53 h 287"/>
                  <a:gd name="T76" fmla="*/ 94 w 233"/>
                  <a:gd name="T77" fmla="*/ 56 h 287"/>
                  <a:gd name="T78" fmla="*/ 68 w 233"/>
                  <a:gd name="T79" fmla="*/ 61 h 287"/>
                  <a:gd name="T80" fmla="*/ 44 w 233"/>
                  <a:gd name="T81" fmla="*/ 84 h 287"/>
                  <a:gd name="T82" fmla="*/ 10 w 233"/>
                  <a:gd name="T83" fmla="*/ 84 h 287"/>
                  <a:gd name="T84" fmla="*/ 20 w 233"/>
                  <a:gd name="T85" fmla="*/ 64 h 287"/>
                  <a:gd name="T86" fmla="*/ 0 w 233"/>
                  <a:gd name="T87" fmla="*/ 52 h 287"/>
                  <a:gd name="T88" fmla="*/ 9 w 233"/>
                  <a:gd name="T89" fmla="*/ 29 h 287"/>
                  <a:gd name="T90" fmla="*/ 16 w 233"/>
                  <a:gd name="T91" fmla="*/ 8 h 287"/>
                  <a:gd name="T92" fmla="*/ 41 w 233"/>
                  <a:gd name="T93" fmla="*/ 12 h 287"/>
                  <a:gd name="T94" fmla="*/ 73 w 233"/>
                  <a:gd name="T95" fmla="*/ 5 h 287"/>
                  <a:gd name="T96" fmla="*/ 91 w 233"/>
                  <a:gd name="T97" fmla="*/ 0 h 287"/>
                  <a:gd name="T98" fmla="*/ 123 w 233"/>
                  <a:gd name="T99" fmla="*/ 6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3" h="287">
                    <a:moveTo>
                      <a:pt x="124" y="0"/>
                    </a:moveTo>
                    <a:lnTo>
                      <a:pt x="141" y="6"/>
                    </a:lnTo>
                    <a:lnTo>
                      <a:pt x="147" y="3"/>
                    </a:lnTo>
                    <a:lnTo>
                      <a:pt x="147" y="9"/>
                    </a:lnTo>
                    <a:lnTo>
                      <a:pt x="144" y="14"/>
                    </a:lnTo>
                    <a:lnTo>
                      <a:pt x="135" y="18"/>
                    </a:lnTo>
                    <a:lnTo>
                      <a:pt x="126" y="31"/>
                    </a:lnTo>
                    <a:lnTo>
                      <a:pt x="129" y="32"/>
                    </a:lnTo>
                    <a:lnTo>
                      <a:pt x="132" y="34"/>
                    </a:lnTo>
                    <a:lnTo>
                      <a:pt x="138" y="31"/>
                    </a:lnTo>
                    <a:lnTo>
                      <a:pt x="141" y="31"/>
                    </a:lnTo>
                    <a:lnTo>
                      <a:pt x="147" y="34"/>
                    </a:lnTo>
                    <a:lnTo>
                      <a:pt x="147" y="41"/>
                    </a:lnTo>
                    <a:lnTo>
                      <a:pt x="152" y="43"/>
                    </a:lnTo>
                    <a:lnTo>
                      <a:pt x="158" y="40"/>
                    </a:lnTo>
                    <a:lnTo>
                      <a:pt x="167" y="35"/>
                    </a:lnTo>
                    <a:lnTo>
                      <a:pt x="171" y="50"/>
                    </a:lnTo>
                    <a:lnTo>
                      <a:pt x="173" y="67"/>
                    </a:lnTo>
                    <a:lnTo>
                      <a:pt x="177" y="78"/>
                    </a:lnTo>
                    <a:lnTo>
                      <a:pt x="173" y="78"/>
                    </a:lnTo>
                    <a:lnTo>
                      <a:pt x="170" y="82"/>
                    </a:lnTo>
                    <a:lnTo>
                      <a:pt x="174" y="96"/>
                    </a:lnTo>
                    <a:lnTo>
                      <a:pt x="173" y="97"/>
                    </a:lnTo>
                    <a:lnTo>
                      <a:pt x="182" y="91"/>
                    </a:lnTo>
                    <a:lnTo>
                      <a:pt x="189" y="91"/>
                    </a:lnTo>
                    <a:lnTo>
                      <a:pt x="200" y="97"/>
                    </a:lnTo>
                    <a:lnTo>
                      <a:pt x="200" y="103"/>
                    </a:lnTo>
                    <a:lnTo>
                      <a:pt x="194" y="113"/>
                    </a:lnTo>
                    <a:lnTo>
                      <a:pt x="194" y="120"/>
                    </a:lnTo>
                    <a:lnTo>
                      <a:pt x="200" y="126"/>
                    </a:lnTo>
                    <a:lnTo>
                      <a:pt x="202" y="132"/>
                    </a:lnTo>
                    <a:lnTo>
                      <a:pt x="205" y="135"/>
                    </a:lnTo>
                    <a:lnTo>
                      <a:pt x="206" y="143"/>
                    </a:lnTo>
                    <a:lnTo>
                      <a:pt x="209" y="149"/>
                    </a:lnTo>
                    <a:lnTo>
                      <a:pt x="211" y="160"/>
                    </a:lnTo>
                    <a:lnTo>
                      <a:pt x="208" y="167"/>
                    </a:lnTo>
                    <a:lnTo>
                      <a:pt x="203" y="169"/>
                    </a:lnTo>
                    <a:lnTo>
                      <a:pt x="203" y="175"/>
                    </a:lnTo>
                    <a:lnTo>
                      <a:pt x="202" y="181"/>
                    </a:lnTo>
                    <a:lnTo>
                      <a:pt x="196" y="186"/>
                    </a:lnTo>
                    <a:lnTo>
                      <a:pt x="202" y="186"/>
                    </a:lnTo>
                    <a:lnTo>
                      <a:pt x="211" y="189"/>
                    </a:lnTo>
                    <a:lnTo>
                      <a:pt x="214" y="195"/>
                    </a:lnTo>
                    <a:lnTo>
                      <a:pt x="229" y="204"/>
                    </a:lnTo>
                    <a:lnTo>
                      <a:pt x="233" y="202"/>
                    </a:lnTo>
                    <a:lnTo>
                      <a:pt x="223" y="217"/>
                    </a:lnTo>
                    <a:lnTo>
                      <a:pt x="221" y="217"/>
                    </a:lnTo>
                    <a:lnTo>
                      <a:pt x="221" y="213"/>
                    </a:lnTo>
                    <a:lnTo>
                      <a:pt x="211" y="207"/>
                    </a:lnTo>
                    <a:lnTo>
                      <a:pt x="199" y="213"/>
                    </a:lnTo>
                    <a:lnTo>
                      <a:pt x="196" y="219"/>
                    </a:lnTo>
                    <a:lnTo>
                      <a:pt x="189" y="219"/>
                    </a:lnTo>
                    <a:lnTo>
                      <a:pt x="188" y="225"/>
                    </a:lnTo>
                    <a:lnTo>
                      <a:pt x="193" y="228"/>
                    </a:lnTo>
                    <a:lnTo>
                      <a:pt x="197" y="228"/>
                    </a:lnTo>
                    <a:lnTo>
                      <a:pt x="203" y="234"/>
                    </a:lnTo>
                    <a:lnTo>
                      <a:pt x="211" y="228"/>
                    </a:lnTo>
                    <a:lnTo>
                      <a:pt x="217" y="233"/>
                    </a:lnTo>
                    <a:lnTo>
                      <a:pt x="217" y="237"/>
                    </a:lnTo>
                    <a:lnTo>
                      <a:pt x="209" y="243"/>
                    </a:lnTo>
                    <a:lnTo>
                      <a:pt x="199" y="252"/>
                    </a:lnTo>
                    <a:lnTo>
                      <a:pt x="203" y="262"/>
                    </a:lnTo>
                    <a:lnTo>
                      <a:pt x="200" y="262"/>
                    </a:lnTo>
                    <a:lnTo>
                      <a:pt x="196" y="266"/>
                    </a:lnTo>
                    <a:lnTo>
                      <a:pt x="194" y="272"/>
                    </a:lnTo>
                    <a:lnTo>
                      <a:pt x="199" y="275"/>
                    </a:lnTo>
                    <a:lnTo>
                      <a:pt x="196" y="281"/>
                    </a:lnTo>
                    <a:lnTo>
                      <a:pt x="180" y="286"/>
                    </a:lnTo>
                    <a:lnTo>
                      <a:pt x="180" y="278"/>
                    </a:lnTo>
                    <a:lnTo>
                      <a:pt x="174" y="271"/>
                    </a:lnTo>
                    <a:lnTo>
                      <a:pt x="171" y="266"/>
                    </a:lnTo>
                    <a:lnTo>
                      <a:pt x="164" y="265"/>
                    </a:lnTo>
                    <a:lnTo>
                      <a:pt x="161" y="266"/>
                    </a:lnTo>
                    <a:lnTo>
                      <a:pt x="156" y="272"/>
                    </a:lnTo>
                    <a:lnTo>
                      <a:pt x="155" y="278"/>
                    </a:lnTo>
                    <a:lnTo>
                      <a:pt x="145" y="281"/>
                    </a:lnTo>
                    <a:lnTo>
                      <a:pt x="138" y="287"/>
                    </a:lnTo>
                    <a:lnTo>
                      <a:pt x="130" y="272"/>
                    </a:lnTo>
                    <a:lnTo>
                      <a:pt x="124" y="269"/>
                    </a:lnTo>
                    <a:lnTo>
                      <a:pt x="118" y="268"/>
                    </a:lnTo>
                    <a:lnTo>
                      <a:pt x="118" y="274"/>
                    </a:lnTo>
                    <a:lnTo>
                      <a:pt x="115" y="280"/>
                    </a:lnTo>
                    <a:lnTo>
                      <a:pt x="101" y="275"/>
                    </a:lnTo>
                    <a:lnTo>
                      <a:pt x="101" y="272"/>
                    </a:lnTo>
                    <a:lnTo>
                      <a:pt x="108" y="263"/>
                    </a:lnTo>
                    <a:lnTo>
                      <a:pt x="94" y="266"/>
                    </a:lnTo>
                    <a:lnTo>
                      <a:pt x="92" y="274"/>
                    </a:lnTo>
                    <a:lnTo>
                      <a:pt x="85" y="280"/>
                    </a:lnTo>
                    <a:lnTo>
                      <a:pt x="73" y="283"/>
                    </a:lnTo>
                    <a:lnTo>
                      <a:pt x="70" y="278"/>
                    </a:lnTo>
                    <a:lnTo>
                      <a:pt x="67" y="269"/>
                    </a:lnTo>
                    <a:lnTo>
                      <a:pt x="71" y="263"/>
                    </a:lnTo>
                    <a:lnTo>
                      <a:pt x="56" y="260"/>
                    </a:lnTo>
                    <a:lnTo>
                      <a:pt x="51" y="258"/>
                    </a:lnTo>
                    <a:lnTo>
                      <a:pt x="53" y="254"/>
                    </a:lnTo>
                    <a:lnTo>
                      <a:pt x="45" y="249"/>
                    </a:lnTo>
                    <a:lnTo>
                      <a:pt x="51" y="240"/>
                    </a:lnTo>
                    <a:lnTo>
                      <a:pt x="57" y="230"/>
                    </a:lnTo>
                    <a:lnTo>
                      <a:pt x="65" y="213"/>
                    </a:lnTo>
                    <a:lnTo>
                      <a:pt x="71" y="211"/>
                    </a:lnTo>
                    <a:lnTo>
                      <a:pt x="73" y="208"/>
                    </a:lnTo>
                    <a:lnTo>
                      <a:pt x="71" y="204"/>
                    </a:lnTo>
                    <a:lnTo>
                      <a:pt x="62" y="208"/>
                    </a:lnTo>
                    <a:lnTo>
                      <a:pt x="48" y="202"/>
                    </a:lnTo>
                    <a:lnTo>
                      <a:pt x="36" y="201"/>
                    </a:lnTo>
                    <a:lnTo>
                      <a:pt x="38" y="192"/>
                    </a:lnTo>
                    <a:lnTo>
                      <a:pt x="39" y="183"/>
                    </a:lnTo>
                    <a:lnTo>
                      <a:pt x="54" y="169"/>
                    </a:lnTo>
                    <a:lnTo>
                      <a:pt x="51" y="163"/>
                    </a:lnTo>
                    <a:lnTo>
                      <a:pt x="54" y="160"/>
                    </a:lnTo>
                    <a:lnTo>
                      <a:pt x="42" y="166"/>
                    </a:lnTo>
                    <a:lnTo>
                      <a:pt x="35" y="166"/>
                    </a:lnTo>
                    <a:lnTo>
                      <a:pt x="27" y="164"/>
                    </a:lnTo>
                    <a:lnTo>
                      <a:pt x="21" y="166"/>
                    </a:lnTo>
                    <a:lnTo>
                      <a:pt x="18" y="158"/>
                    </a:lnTo>
                    <a:lnTo>
                      <a:pt x="21" y="157"/>
                    </a:lnTo>
                    <a:lnTo>
                      <a:pt x="18" y="151"/>
                    </a:lnTo>
                    <a:lnTo>
                      <a:pt x="24" y="149"/>
                    </a:lnTo>
                    <a:lnTo>
                      <a:pt x="32" y="141"/>
                    </a:lnTo>
                    <a:lnTo>
                      <a:pt x="32" y="132"/>
                    </a:lnTo>
                    <a:lnTo>
                      <a:pt x="39" y="128"/>
                    </a:lnTo>
                    <a:lnTo>
                      <a:pt x="38" y="123"/>
                    </a:lnTo>
                    <a:lnTo>
                      <a:pt x="42" y="119"/>
                    </a:lnTo>
                    <a:lnTo>
                      <a:pt x="47" y="122"/>
                    </a:lnTo>
                    <a:lnTo>
                      <a:pt x="53" y="125"/>
                    </a:lnTo>
                    <a:lnTo>
                      <a:pt x="64" y="134"/>
                    </a:lnTo>
                    <a:lnTo>
                      <a:pt x="71" y="135"/>
                    </a:lnTo>
                    <a:lnTo>
                      <a:pt x="79" y="141"/>
                    </a:lnTo>
                    <a:lnTo>
                      <a:pt x="88" y="131"/>
                    </a:lnTo>
                    <a:lnTo>
                      <a:pt x="88" y="131"/>
                    </a:lnTo>
                    <a:lnTo>
                      <a:pt x="100" y="129"/>
                    </a:lnTo>
                    <a:lnTo>
                      <a:pt x="108" y="123"/>
                    </a:lnTo>
                    <a:lnTo>
                      <a:pt x="108" y="119"/>
                    </a:lnTo>
                    <a:lnTo>
                      <a:pt x="112" y="128"/>
                    </a:lnTo>
                    <a:lnTo>
                      <a:pt x="117" y="129"/>
                    </a:lnTo>
                    <a:lnTo>
                      <a:pt x="132" y="132"/>
                    </a:lnTo>
                    <a:lnTo>
                      <a:pt x="138" y="128"/>
                    </a:lnTo>
                    <a:lnTo>
                      <a:pt x="141" y="120"/>
                    </a:lnTo>
                    <a:lnTo>
                      <a:pt x="133" y="113"/>
                    </a:lnTo>
                    <a:lnTo>
                      <a:pt x="130" y="102"/>
                    </a:lnTo>
                    <a:lnTo>
                      <a:pt x="126" y="96"/>
                    </a:lnTo>
                    <a:lnTo>
                      <a:pt x="129" y="94"/>
                    </a:lnTo>
                    <a:lnTo>
                      <a:pt x="135" y="88"/>
                    </a:lnTo>
                    <a:lnTo>
                      <a:pt x="132" y="72"/>
                    </a:lnTo>
                    <a:lnTo>
                      <a:pt x="135" y="67"/>
                    </a:lnTo>
                    <a:lnTo>
                      <a:pt x="141" y="62"/>
                    </a:lnTo>
                    <a:lnTo>
                      <a:pt x="135" y="58"/>
                    </a:lnTo>
                    <a:lnTo>
                      <a:pt x="136" y="55"/>
                    </a:lnTo>
                    <a:lnTo>
                      <a:pt x="132" y="49"/>
                    </a:lnTo>
                    <a:lnTo>
                      <a:pt x="127" y="49"/>
                    </a:lnTo>
                    <a:lnTo>
                      <a:pt x="126" y="55"/>
                    </a:lnTo>
                    <a:lnTo>
                      <a:pt x="120" y="53"/>
                    </a:lnTo>
                    <a:lnTo>
                      <a:pt x="115" y="56"/>
                    </a:lnTo>
                    <a:lnTo>
                      <a:pt x="106" y="55"/>
                    </a:lnTo>
                    <a:lnTo>
                      <a:pt x="104" y="61"/>
                    </a:lnTo>
                    <a:lnTo>
                      <a:pt x="94" y="56"/>
                    </a:lnTo>
                    <a:lnTo>
                      <a:pt x="94" y="59"/>
                    </a:lnTo>
                    <a:lnTo>
                      <a:pt x="85" y="67"/>
                    </a:lnTo>
                    <a:lnTo>
                      <a:pt x="82" y="73"/>
                    </a:lnTo>
                    <a:lnTo>
                      <a:pt x="68" y="61"/>
                    </a:lnTo>
                    <a:lnTo>
                      <a:pt x="62" y="69"/>
                    </a:lnTo>
                    <a:lnTo>
                      <a:pt x="56" y="69"/>
                    </a:lnTo>
                    <a:lnTo>
                      <a:pt x="51" y="81"/>
                    </a:lnTo>
                    <a:lnTo>
                      <a:pt x="44" y="84"/>
                    </a:lnTo>
                    <a:lnTo>
                      <a:pt x="35" y="96"/>
                    </a:lnTo>
                    <a:lnTo>
                      <a:pt x="29" y="96"/>
                    </a:lnTo>
                    <a:lnTo>
                      <a:pt x="21" y="88"/>
                    </a:lnTo>
                    <a:lnTo>
                      <a:pt x="10" y="84"/>
                    </a:lnTo>
                    <a:lnTo>
                      <a:pt x="1" y="73"/>
                    </a:lnTo>
                    <a:lnTo>
                      <a:pt x="6" y="67"/>
                    </a:lnTo>
                    <a:lnTo>
                      <a:pt x="15" y="70"/>
                    </a:lnTo>
                    <a:lnTo>
                      <a:pt x="20" y="64"/>
                    </a:lnTo>
                    <a:lnTo>
                      <a:pt x="10" y="52"/>
                    </a:lnTo>
                    <a:lnTo>
                      <a:pt x="7" y="50"/>
                    </a:lnTo>
                    <a:lnTo>
                      <a:pt x="3" y="55"/>
                    </a:lnTo>
                    <a:lnTo>
                      <a:pt x="0" y="52"/>
                    </a:lnTo>
                    <a:lnTo>
                      <a:pt x="4" y="47"/>
                    </a:lnTo>
                    <a:lnTo>
                      <a:pt x="7" y="40"/>
                    </a:lnTo>
                    <a:lnTo>
                      <a:pt x="6" y="31"/>
                    </a:lnTo>
                    <a:lnTo>
                      <a:pt x="9" y="29"/>
                    </a:lnTo>
                    <a:lnTo>
                      <a:pt x="7" y="24"/>
                    </a:lnTo>
                    <a:lnTo>
                      <a:pt x="10" y="15"/>
                    </a:lnTo>
                    <a:lnTo>
                      <a:pt x="10" y="9"/>
                    </a:lnTo>
                    <a:lnTo>
                      <a:pt x="16" y="8"/>
                    </a:lnTo>
                    <a:lnTo>
                      <a:pt x="21" y="11"/>
                    </a:lnTo>
                    <a:lnTo>
                      <a:pt x="32" y="8"/>
                    </a:lnTo>
                    <a:lnTo>
                      <a:pt x="35" y="6"/>
                    </a:lnTo>
                    <a:lnTo>
                      <a:pt x="41" y="12"/>
                    </a:lnTo>
                    <a:lnTo>
                      <a:pt x="56" y="9"/>
                    </a:lnTo>
                    <a:lnTo>
                      <a:pt x="62" y="5"/>
                    </a:lnTo>
                    <a:lnTo>
                      <a:pt x="71" y="3"/>
                    </a:lnTo>
                    <a:lnTo>
                      <a:pt x="73" y="5"/>
                    </a:lnTo>
                    <a:lnTo>
                      <a:pt x="79" y="3"/>
                    </a:lnTo>
                    <a:lnTo>
                      <a:pt x="82" y="0"/>
                    </a:lnTo>
                    <a:lnTo>
                      <a:pt x="82" y="6"/>
                    </a:lnTo>
                    <a:lnTo>
                      <a:pt x="91" y="0"/>
                    </a:lnTo>
                    <a:lnTo>
                      <a:pt x="98" y="3"/>
                    </a:lnTo>
                    <a:lnTo>
                      <a:pt x="109" y="9"/>
                    </a:lnTo>
                    <a:lnTo>
                      <a:pt x="112" y="11"/>
                    </a:lnTo>
                    <a:lnTo>
                      <a:pt x="123" y="6"/>
                    </a:lnTo>
                    <a:lnTo>
                      <a:pt x="12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6" name="Freeform 5780">
                <a:extLst>
                  <a:ext uri="{FF2B5EF4-FFF2-40B4-BE49-F238E27FC236}">
                    <a16:creationId xmlns:a16="http://schemas.microsoft.com/office/drawing/2014/main" id="{40129681-FA89-F0C9-DDE6-B4A34E46E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672"/>
                <a:ext cx="162" cy="130"/>
              </a:xfrm>
              <a:custGeom>
                <a:avLst/>
                <a:gdLst>
                  <a:gd name="T0" fmla="*/ 80 w 324"/>
                  <a:gd name="T1" fmla="*/ 80 h 261"/>
                  <a:gd name="T2" fmla="*/ 57 w 324"/>
                  <a:gd name="T3" fmla="*/ 91 h 261"/>
                  <a:gd name="T4" fmla="*/ 39 w 324"/>
                  <a:gd name="T5" fmla="*/ 94 h 261"/>
                  <a:gd name="T6" fmla="*/ 16 w 324"/>
                  <a:gd name="T7" fmla="*/ 88 h 261"/>
                  <a:gd name="T8" fmla="*/ 3 w 324"/>
                  <a:gd name="T9" fmla="*/ 112 h 261"/>
                  <a:gd name="T10" fmla="*/ 19 w 324"/>
                  <a:gd name="T11" fmla="*/ 135 h 261"/>
                  <a:gd name="T12" fmla="*/ 30 w 324"/>
                  <a:gd name="T13" fmla="*/ 129 h 261"/>
                  <a:gd name="T14" fmla="*/ 47 w 324"/>
                  <a:gd name="T15" fmla="*/ 129 h 261"/>
                  <a:gd name="T16" fmla="*/ 54 w 324"/>
                  <a:gd name="T17" fmla="*/ 150 h 261"/>
                  <a:gd name="T18" fmla="*/ 60 w 324"/>
                  <a:gd name="T19" fmla="*/ 176 h 261"/>
                  <a:gd name="T20" fmla="*/ 80 w 324"/>
                  <a:gd name="T21" fmla="*/ 173 h 261"/>
                  <a:gd name="T22" fmla="*/ 89 w 324"/>
                  <a:gd name="T23" fmla="*/ 185 h 261"/>
                  <a:gd name="T24" fmla="*/ 114 w 324"/>
                  <a:gd name="T25" fmla="*/ 220 h 261"/>
                  <a:gd name="T26" fmla="*/ 133 w 324"/>
                  <a:gd name="T27" fmla="*/ 220 h 261"/>
                  <a:gd name="T28" fmla="*/ 148 w 324"/>
                  <a:gd name="T29" fmla="*/ 228 h 261"/>
                  <a:gd name="T30" fmla="*/ 168 w 324"/>
                  <a:gd name="T31" fmla="*/ 246 h 261"/>
                  <a:gd name="T32" fmla="*/ 188 w 324"/>
                  <a:gd name="T33" fmla="*/ 244 h 261"/>
                  <a:gd name="T34" fmla="*/ 202 w 324"/>
                  <a:gd name="T35" fmla="*/ 221 h 261"/>
                  <a:gd name="T36" fmla="*/ 220 w 324"/>
                  <a:gd name="T37" fmla="*/ 249 h 261"/>
                  <a:gd name="T38" fmla="*/ 250 w 324"/>
                  <a:gd name="T39" fmla="*/ 244 h 261"/>
                  <a:gd name="T40" fmla="*/ 261 w 324"/>
                  <a:gd name="T41" fmla="*/ 255 h 261"/>
                  <a:gd name="T42" fmla="*/ 287 w 324"/>
                  <a:gd name="T43" fmla="*/ 252 h 261"/>
                  <a:gd name="T44" fmla="*/ 282 w 324"/>
                  <a:gd name="T45" fmla="*/ 237 h 261"/>
                  <a:gd name="T46" fmla="*/ 277 w 324"/>
                  <a:gd name="T47" fmla="*/ 215 h 261"/>
                  <a:gd name="T48" fmla="*/ 290 w 324"/>
                  <a:gd name="T49" fmla="*/ 196 h 261"/>
                  <a:gd name="T50" fmla="*/ 305 w 324"/>
                  <a:gd name="T51" fmla="*/ 179 h 261"/>
                  <a:gd name="T52" fmla="*/ 311 w 324"/>
                  <a:gd name="T53" fmla="*/ 152 h 261"/>
                  <a:gd name="T54" fmla="*/ 315 w 324"/>
                  <a:gd name="T55" fmla="*/ 135 h 261"/>
                  <a:gd name="T56" fmla="*/ 294 w 324"/>
                  <a:gd name="T57" fmla="*/ 126 h 261"/>
                  <a:gd name="T58" fmla="*/ 293 w 324"/>
                  <a:gd name="T59" fmla="*/ 109 h 261"/>
                  <a:gd name="T60" fmla="*/ 265 w 324"/>
                  <a:gd name="T61" fmla="*/ 114 h 261"/>
                  <a:gd name="T62" fmla="*/ 283 w 324"/>
                  <a:gd name="T63" fmla="*/ 92 h 261"/>
                  <a:gd name="T64" fmla="*/ 296 w 324"/>
                  <a:gd name="T65" fmla="*/ 63 h 261"/>
                  <a:gd name="T66" fmla="*/ 318 w 324"/>
                  <a:gd name="T67" fmla="*/ 39 h 261"/>
                  <a:gd name="T68" fmla="*/ 320 w 324"/>
                  <a:gd name="T69" fmla="*/ 30 h 261"/>
                  <a:gd name="T70" fmla="*/ 294 w 324"/>
                  <a:gd name="T71" fmla="*/ 6 h 261"/>
                  <a:gd name="T72" fmla="*/ 293 w 324"/>
                  <a:gd name="T73" fmla="*/ 13 h 261"/>
                  <a:gd name="T74" fmla="*/ 268 w 324"/>
                  <a:gd name="T75" fmla="*/ 9 h 261"/>
                  <a:gd name="T76" fmla="*/ 250 w 324"/>
                  <a:gd name="T77" fmla="*/ 10 h 261"/>
                  <a:gd name="T78" fmla="*/ 224 w 324"/>
                  <a:gd name="T79" fmla="*/ 10 h 261"/>
                  <a:gd name="T80" fmla="*/ 209 w 324"/>
                  <a:gd name="T81" fmla="*/ 18 h 261"/>
                  <a:gd name="T82" fmla="*/ 188 w 324"/>
                  <a:gd name="T83" fmla="*/ 4 h 261"/>
                  <a:gd name="T84" fmla="*/ 188 w 324"/>
                  <a:gd name="T85" fmla="*/ 27 h 261"/>
                  <a:gd name="T86" fmla="*/ 189 w 324"/>
                  <a:gd name="T87" fmla="*/ 66 h 261"/>
                  <a:gd name="T88" fmla="*/ 192 w 324"/>
                  <a:gd name="T89" fmla="*/ 89 h 261"/>
                  <a:gd name="T90" fmla="*/ 215 w 324"/>
                  <a:gd name="T91" fmla="*/ 112 h 261"/>
                  <a:gd name="T92" fmla="*/ 202 w 324"/>
                  <a:gd name="T93" fmla="*/ 136 h 261"/>
                  <a:gd name="T94" fmla="*/ 171 w 324"/>
                  <a:gd name="T95" fmla="*/ 135 h 261"/>
                  <a:gd name="T96" fmla="*/ 159 w 324"/>
                  <a:gd name="T97" fmla="*/ 127 h 261"/>
                  <a:gd name="T98" fmla="*/ 136 w 324"/>
                  <a:gd name="T99" fmla="*/ 127 h 261"/>
                  <a:gd name="T100" fmla="*/ 130 w 324"/>
                  <a:gd name="T101" fmla="*/ 112 h 261"/>
                  <a:gd name="T102" fmla="*/ 136 w 324"/>
                  <a:gd name="T103" fmla="*/ 98 h 261"/>
                  <a:gd name="T104" fmla="*/ 150 w 324"/>
                  <a:gd name="T105" fmla="*/ 80 h 261"/>
                  <a:gd name="T106" fmla="*/ 142 w 324"/>
                  <a:gd name="T107" fmla="*/ 59 h 261"/>
                  <a:gd name="T108" fmla="*/ 117 w 324"/>
                  <a:gd name="T109" fmla="*/ 76 h 261"/>
                  <a:gd name="T110" fmla="*/ 95 w 324"/>
                  <a:gd name="T111" fmla="*/ 69 h 261"/>
                  <a:gd name="T112" fmla="*/ 83 w 324"/>
                  <a:gd name="T113" fmla="*/ 62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4" h="261">
                    <a:moveTo>
                      <a:pt x="83" y="62"/>
                    </a:moveTo>
                    <a:lnTo>
                      <a:pt x="80" y="63"/>
                    </a:lnTo>
                    <a:lnTo>
                      <a:pt x="77" y="72"/>
                    </a:lnTo>
                    <a:lnTo>
                      <a:pt x="80" y="80"/>
                    </a:lnTo>
                    <a:lnTo>
                      <a:pt x="77" y="80"/>
                    </a:lnTo>
                    <a:lnTo>
                      <a:pt x="68" y="88"/>
                    </a:lnTo>
                    <a:lnTo>
                      <a:pt x="65" y="92"/>
                    </a:lnTo>
                    <a:lnTo>
                      <a:pt x="57" y="91"/>
                    </a:lnTo>
                    <a:lnTo>
                      <a:pt x="56" y="86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4"/>
                    </a:lnTo>
                    <a:lnTo>
                      <a:pt x="30" y="95"/>
                    </a:lnTo>
                    <a:lnTo>
                      <a:pt x="27" y="91"/>
                    </a:lnTo>
                    <a:lnTo>
                      <a:pt x="19" y="85"/>
                    </a:lnTo>
                    <a:lnTo>
                      <a:pt x="16" y="88"/>
                    </a:lnTo>
                    <a:lnTo>
                      <a:pt x="13" y="92"/>
                    </a:lnTo>
                    <a:lnTo>
                      <a:pt x="3" y="100"/>
                    </a:lnTo>
                    <a:lnTo>
                      <a:pt x="0" y="106"/>
                    </a:lnTo>
                    <a:lnTo>
                      <a:pt x="3" y="112"/>
                    </a:lnTo>
                    <a:lnTo>
                      <a:pt x="4" y="121"/>
                    </a:lnTo>
                    <a:lnTo>
                      <a:pt x="10" y="126"/>
                    </a:lnTo>
                    <a:lnTo>
                      <a:pt x="13" y="129"/>
                    </a:lnTo>
                    <a:lnTo>
                      <a:pt x="19" y="135"/>
                    </a:lnTo>
                    <a:lnTo>
                      <a:pt x="15" y="144"/>
                    </a:lnTo>
                    <a:lnTo>
                      <a:pt x="24" y="138"/>
                    </a:lnTo>
                    <a:lnTo>
                      <a:pt x="22" y="135"/>
                    </a:lnTo>
                    <a:lnTo>
                      <a:pt x="30" y="129"/>
                    </a:lnTo>
                    <a:lnTo>
                      <a:pt x="38" y="115"/>
                    </a:lnTo>
                    <a:lnTo>
                      <a:pt x="41" y="115"/>
                    </a:lnTo>
                    <a:lnTo>
                      <a:pt x="41" y="120"/>
                    </a:lnTo>
                    <a:lnTo>
                      <a:pt x="47" y="129"/>
                    </a:lnTo>
                    <a:lnTo>
                      <a:pt x="48" y="139"/>
                    </a:lnTo>
                    <a:lnTo>
                      <a:pt x="47" y="145"/>
                    </a:lnTo>
                    <a:lnTo>
                      <a:pt x="48" y="148"/>
                    </a:lnTo>
                    <a:lnTo>
                      <a:pt x="54" y="150"/>
                    </a:lnTo>
                    <a:lnTo>
                      <a:pt x="56" y="155"/>
                    </a:lnTo>
                    <a:lnTo>
                      <a:pt x="51" y="165"/>
                    </a:lnTo>
                    <a:lnTo>
                      <a:pt x="56" y="173"/>
                    </a:lnTo>
                    <a:lnTo>
                      <a:pt x="60" y="176"/>
                    </a:lnTo>
                    <a:lnTo>
                      <a:pt x="63" y="171"/>
                    </a:lnTo>
                    <a:lnTo>
                      <a:pt x="73" y="171"/>
                    </a:lnTo>
                    <a:lnTo>
                      <a:pt x="73" y="176"/>
                    </a:lnTo>
                    <a:lnTo>
                      <a:pt x="80" y="173"/>
                    </a:lnTo>
                    <a:lnTo>
                      <a:pt x="71" y="194"/>
                    </a:lnTo>
                    <a:lnTo>
                      <a:pt x="79" y="194"/>
                    </a:lnTo>
                    <a:lnTo>
                      <a:pt x="86" y="185"/>
                    </a:lnTo>
                    <a:lnTo>
                      <a:pt x="89" y="185"/>
                    </a:lnTo>
                    <a:lnTo>
                      <a:pt x="89" y="194"/>
                    </a:lnTo>
                    <a:lnTo>
                      <a:pt x="106" y="206"/>
                    </a:lnTo>
                    <a:lnTo>
                      <a:pt x="110" y="218"/>
                    </a:lnTo>
                    <a:lnTo>
                      <a:pt x="114" y="220"/>
                    </a:lnTo>
                    <a:lnTo>
                      <a:pt x="120" y="218"/>
                    </a:lnTo>
                    <a:lnTo>
                      <a:pt x="124" y="215"/>
                    </a:lnTo>
                    <a:lnTo>
                      <a:pt x="133" y="211"/>
                    </a:lnTo>
                    <a:lnTo>
                      <a:pt x="133" y="220"/>
                    </a:lnTo>
                    <a:lnTo>
                      <a:pt x="136" y="218"/>
                    </a:lnTo>
                    <a:lnTo>
                      <a:pt x="141" y="229"/>
                    </a:lnTo>
                    <a:lnTo>
                      <a:pt x="147" y="221"/>
                    </a:lnTo>
                    <a:lnTo>
                      <a:pt x="148" y="228"/>
                    </a:lnTo>
                    <a:lnTo>
                      <a:pt x="156" y="240"/>
                    </a:lnTo>
                    <a:lnTo>
                      <a:pt x="156" y="246"/>
                    </a:lnTo>
                    <a:lnTo>
                      <a:pt x="159" y="249"/>
                    </a:lnTo>
                    <a:lnTo>
                      <a:pt x="168" y="246"/>
                    </a:lnTo>
                    <a:lnTo>
                      <a:pt x="176" y="240"/>
                    </a:lnTo>
                    <a:lnTo>
                      <a:pt x="180" y="246"/>
                    </a:lnTo>
                    <a:lnTo>
                      <a:pt x="185" y="249"/>
                    </a:lnTo>
                    <a:lnTo>
                      <a:pt x="188" y="244"/>
                    </a:lnTo>
                    <a:lnTo>
                      <a:pt x="189" y="237"/>
                    </a:lnTo>
                    <a:lnTo>
                      <a:pt x="194" y="237"/>
                    </a:lnTo>
                    <a:lnTo>
                      <a:pt x="197" y="221"/>
                    </a:lnTo>
                    <a:lnTo>
                      <a:pt x="202" y="221"/>
                    </a:lnTo>
                    <a:lnTo>
                      <a:pt x="203" y="226"/>
                    </a:lnTo>
                    <a:lnTo>
                      <a:pt x="214" y="226"/>
                    </a:lnTo>
                    <a:lnTo>
                      <a:pt x="215" y="253"/>
                    </a:lnTo>
                    <a:lnTo>
                      <a:pt x="220" y="249"/>
                    </a:lnTo>
                    <a:lnTo>
                      <a:pt x="226" y="249"/>
                    </a:lnTo>
                    <a:lnTo>
                      <a:pt x="232" y="253"/>
                    </a:lnTo>
                    <a:lnTo>
                      <a:pt x="238" y="252"/>
                    </a:lnTo>
                    <a:lnTo>
                      <a:pt x="250" y="244"/>
                    </a:lnTo>
                    <a:lnTo>
                      <a:pt x="256" y="244"/>
                    </a:lnTo>
                    <a:lnTo>
                      <a:pt x="258" y="247"/>
                    </a:lnTo>
                    <a:lnTo>
                      <a:pt x="255" y="255"/>
                    </a:lnTo>
                    <a:lnTo>
                      <a:pt x="261" y="255"/>
                    </a:lnTo>
                    <a:lnTo>
                      <a:pt x="265" y="261"/>
                    </a:lnTo>
                    <a:lnTo>
                      <a:pt x="279" y="252"/>
                    </a:lnTo>
                    <a:lnTo>
                      <a:pt x="285" y="256"/>
                    </a:lnTo>
                    <a:lnTo>
                      <a:pt x="287" y="252"/>
                    </a:lnTo>
                    <a:lnTo>
                      <a:pt x="288" y="247"/>
                    </a:lnTo>
                    <a:lnTo>
                      <a:pt x="293" y="241"/>
                    </a:lnTo>
                    <a:lnTo>
                      <a:pt x="290" y="235"/>
                    </a:lnTo>
                    <a:lnTo>
                      <a:pt x="282" y="237"/>
                    </a:lnTo>
                    <a:lnTo>
                      <a:pt x="277" y="240"/>
                    </a:lnTo>
                    <a:lnTo>
                      <a:pt x="274" y="237"/>
                    </a:lnTo>
                    <a:lnTo>
                      <a:pt x="274" y="228"/>
                    </a:lnTo>
                    <a:lnTo>
                      <a:pt x="277" y="215"/>
                    </a:lnTo>
                    <a:lnTo>
                      <a:pt x="282" y="208"/>
                    </a:lnTo>
                    <a:lnTo>
                      <a:pt x="282" y="196"/>
                    </a:lnTo>
                    <a:lnTo>
                      <a:pt x="285" y="199"/>
                    </a:lnTo>
                    <a:lnTo>
                      <a:pt x="290" y="196"/>
                    </a:lnTo>
                    <a:lnTo>
                      <a:pt x="296" y="197"/>
                    </a:lnTo>
                    <a:lnTo>
                      <a:pt x="297" y="191"/>
                    </a:lnTo>
                    <a:lnTo>
                      <a:pt x="303" y="185"/>
                    </a:lnTo>
                    <a:lnTo>
                      <a:pt x="305" y="179"/>
                    </a:lnTo>
                    <a:lnTo>
                      <a:pt x="297" y="176"/>
                    </a:lnTo>
                    <a:lnTo>
                      <a:pt x="294" y="173"/>
                    </a:lnTo>
                    <a:lnTo>
                      <a:pt x="296" y="164"/>
                    </a:lnTo>
                    <a:lnTo>
                      <a:pt x="311" y="152"/>
                    </a:lnTo>
                    <a:lnTo>
                      <a:pt x="318" y="152"/>
                    </a:lnTo>
                    <a:lnTo>
                      <a:pt x="324" y="145"/>
                    </a:lnTo>
                    <a:lnTo>
                      <a:pt x="314" y="142"/>
                    </a:lnTo>
                    <a:lnTo>
                      <a:pt x="315" y="135"/>
                    </a:lnTo>
                    <a:lnTo>
                      <a:pt x="314" y="127"/>
                    </a:lnTo>
                    <a:lnTo>
                      <a:pt x="302" y="130"/>
                    </a:lnTo>
                    <a:lnTo>
                      <a:pt x="300" y="127"/>
                    </a:lnTo>
                    <a:lnTo>
                      <a:pt x="294" y="126"/>
                    </a:lnTo>
                    <a:lnTo>
                      <a:pt x="302" y="115"/>
                    </a:lnTo>
                    <a:lnTo>
                      <a:pt x="303" y="104"/>
                    </a:lnTo>
                    <a:lnTo>
                      <a:pt x="299" y="103"/>
                    </a:lnTo>
                    <a:lnTo>
                      <a:pt x="293" y="109"/>
                    </a:lnTo>
                    <a:lnTo>
                      <a:pt x="287" y="117"/>
                    </a:lnTo>
                    <a:lnTo>
                      <a:pt x="270" y="120"/>
                    </a:lnTo>
                    <a:lnTo>
                      <a:pt x="267" y="120"/>
                    </a:lnTo>
                    <a:lnTo>
                      <a:pt x="265" y="114"/>
                    </a:lnTo>
                    <a:lnTo>
                      <a:pt x="273" y="104"/>
                    </a:lnTo>
                    <a:lnTo>
                      <a:pt x="282" y="98"/>
                    </a:lnTo>
                    <a:lnTo>
                      <a:pt x="285" y="98"/>
                    </a:lnTo>
                    <a:lnTo>
                      <a:pt x="283" y="92"/>
                    </a:lnTo>
                    <a:lnTo>
                      <a:pt x="287" y="83"/>
                    </a:lnTo>
                    <a:lnTo>
                      <a:pt x="300" y="72"/>
                    </a:lnTo>
                    <a:lnTo>
                      <a:pt x="294" y="68"/>
                    </a:lnTo>
                    <a:lnTo>
                      <a:pt x="296" y="63"/>
                    </a:lnTo>
                    <a:lnTo>
                      <a:pt x="305" y="60"/>
                    </a:lnTo>
                    <a:lnTo>
                      <a:pt x="308" y="47"/>
                    </a:lnTo>
                    <a:lnTo>
                      <a:pt x="312" y="42"/>
                    </a:lnTo>
                    <a:lnTo>
                      <a:pt x="318" y="39"/>
                    </a:lnTo>
                    <a:lnTo>
                      <a:pt x="321" y="39"/>
                    </a:lnTo>
                    <a:lnTo>
                      <a:pt x="324" y="39"/>
                    </a:lnTo>
                    <a:lnTo>
                      <a:pt x="323" y="30"/>
                    </a:lnTo>
                    <a:lnTo>
                      <a:pt x="320" y="30"/>
                    </a:lnTo>
                    <a:lnTo>
                      <a:pt x="309" y="18"/>
                    </a:lnTo>
                    <a:lnTo>
                      <a:pt x="305" y="12"/>
                    </a:lnTo>
                    <a:lnTo>
                      <a:pt x="299" y="18"/>
                    </a:lnTo>
                    <a:lnTo>
                      <a:pt x="294" y="6"/>
                    </a:lnTo>
                    <a:lnTo>
                      <a:pt x="294" y="0"/>
                    </a:lnTo>
                    <a:lnTo>
                      <a:pt x="290" y="4"/>
                    </a:lnTo>
                    <a:lnTo>
                      <a:pt x="288" y="10"/>
                    </a:lnTo>
                    <a:lnTo>
                      <a:pt x="293" y="13"/>
                    </a:lnTo>
                    <a:lnTo>
                      <a:pt x="290" y="19"/>
                    </a:lnTo>
                    <a:lnTo>
                      <a:pt x="274" y="24"/>
                    </a:lnTo>
                    <a:lnTo>
                      <a:pt x="274" y="16"/>
                    </a:lnTo>
                    <a:lnTo>
                      <a:pt x="268" y="9"/>
                    </a:lnTo>
                    <a:lnTo>
                      <a:pt x="265" y="4"/>
                    </a:lnTo>
                    <a:lnTo>
                      <a:pt x="258" y="3"/>
                    </a:lnTo>
                    <a:lnTo>
                      <a:pt x="255" y="4"/>
                    </a:lnTo>
                    <a:lnTo>
                      <a:pt x="250" y="10"/>
                    </a:lnTo>
                    <a:lnTo>
                      <a:pt x="249" y="16"/>
                    </a:lnTo>
                    <a:lnTo>
                      <a:pt x="239" y="19"/>
                    </a:lnTo>
                    <a:lnTo>
                      <a:pt x="232" y="25"/>
                    </a:lnTo>
                    <a:lnTo>
                      <a:pt x="224" y="10"/>
                    </a:lnTo>
                    <a:lnTo>
                      <a:pt x="218" y="7"/>
                    </a:lnTo>
                    <a:lnTo>
                      <a:pt x="212" y="6"/>
                    </a:lnTo>
                    <a:lnTo>
                      <a:pt x="212" y="12"/>
                    </a:lnTo>
                    <a:lnTo>
                      <a:pt x="209" y="18"/>
                    </a:lnTo>
                    <a:lnTo>
                      <a:pt x="195" y="13"/>
                    </a:lnTo>
                    <a:lnTo>
                      <a:pt x="195" y="10"/>
                    </a:lnTo>
                    <a:lnTo>
                      <a:pt x="202" y="1"/>
                    </a:lnTo>
                    <a:lnTo>
                      <a:pt x="188" y="4"/>
                    </a:lnTo>
                    <a:lnTo>
                      <a:pt x="186" y="12"/>
                    </a:lnTo>
                    <a:lnTo>
                      <a:pt x="179" y="18"/>
                    </a:lnTo>
                    <a:lnTo>
                      <a:pt x="183" y="21"/>
                    </a:lnTo>
                    <a:lnTo>
                      <a:pt x="188" y="27"/>
                    </a:lnTo>
                    <a:lnTo>
                      <a:pt x="188" y="36"/>
                    </a:lnTo>
                    <a:lnTo>
                      <a:pt x="182" y="44"/>
                    </a:lnTo>
                    <a:lnTo>
                      <a:pt x="182" y="53"/>
                    </a:lnTo>
                    <a:lnTo>
                      <a:pt x="189" y="66"/>
                    </a:lnTo>
                    <a:lnTo>
                      <a:pt x="185" y="74"/>
                    </a:lnTo>
                    <a:lnTo>
                      <a:pt x="183" y="80"/>
                    </a:lnTo>
                    <a:lnTo>
                      <a:pt x="186" y="88"/>
                    </a:lnTo>
                    <a:lnTo>
                      <a:pt x="192" y="89"/>
                    </a:lnTo>
                    <a:lnTo>
                      <a:pt x="195" y="95"/>
                    </a:lnTo>
                    <a:lnTo>
                      <a:pt x="202" y="106"/>
                    </a:lnTo>
                    <a:lnTo>
                      <a:pt x="206" y="109"/>
                    </a:lnTo>
                    <a:lnTo>
                      <a:pt x="215" y="112"/>
                    </a:lnTo>
                    <a:lnTo>
                      <a:pt x="215" y="117"/>
                    </a:lnTo>
                    <a:lnTo>
                      <a:pt x="220" y="129"/>
                    </a:lnTo>
                    <a:lnTo>
                      <a:pt x="214" y="136"/>
                    </a:lnTo>
                    <a:lnTo>
                      <a:pt x="202" y="136"/>
                    </a:lnTo>
                    <a:lnTo>
                      <a:pt x="194" y="133"/>
                    </a:lnTo>
                    <a:lnTo>
                      <a:pt x="186" y="136"/>
                    </a:lnTo>
                    <a:lnTo>
                      <a:pt x="183" y="142"/>
                    </a:lnTo>
                    <a:lnTo>
                      <a:pt x="171" y="135"/>
                    </a:lnTo>
                    <a:lnTo>
                      <a:pt x="167" y="133"/>
                    </a:lnTo>
                    <a:lnTo>
                      <a:pt x="168" y="130"/>
                    </a:lnTo>
                    <a:lnTo>
                      <a:pt x="162" y="124"/>
                    </a:lnTo>
                    <a:lnTo>
                      <a:pt x="159" y="127"/>
                    </a:lnTo>
                    <a:lnTo>
                      <a:pt x="154" y="126"/>
                    </a:lnTo>
                    <a:lnTo>
                      <a:pt x="150" y="129"/>
                    </a:lnTo>
                    <a:lnTo>
                      <a:pt x="145" y="126"/>
                    </a:lnTo>
                    <a:lnTo>
                      <a:pt x="136" y="127"/>
                    </a:lnTo>
                    <a:lnTo>
                      <a:pt x="132" y="121"/>
                    </a:lnTo>
                    <a:lnTo>
                      <a:pt x="129" y="121"/>
                    </a:lnTo>
                    <a:lnTo>
                      <a:pt x="133" y="115"/>
                    </a:lnTo>
                    <a:lnTo>
                      <a:pt x="130" y="112"/>
                    </a:lnTo>
                    <a:lnTo>
                      <a:pt x="130" y="106"/>
                    </a:lnTo>
                    <a:lnTo>
                      <a:pt x="120" y="103"/>
                    </a:lnTo>
                    <a:lnTo>
                      <a:pt x="126" y="100"/>
                    </a:lnTo>
                    <a:lnTo>
                      <a:pt x="136" y="98"/>
                    </a:lnTo>
                    <a:lnTo>
                      <a:pt x="142" y="94"/>
                    </a:lnTo>
                    <a:lnTo>
                      <a:pt x="147" y="97"/>
                    </a:lnTo>
                    <a:lnTo>
                      <a:pt x="156" y="94"/>
                    </a:lnTo>
                    <a:lnTo>
                      <a:pt x="150" y="80"/>
                    </a:lnTo>
                    <a:lnTo>
                      <a:pt x="153" y="77"/>
                    </a:lnTo>
                    <a:lnTo>
                      <a:pt x="153" y="69"/>
                    </a:lnTo>
                    <a:lnTo>
                      <a:pt x="145" y="60"/>
                    </a:lnTo>
                    <a:lnTo>
                      <a:pt x="142" y="59"/>
                    </a:lnTo>
                    <a:lnTo>
                      <a:pt x="136" y="63"/>
                    </a:lnTo>
                    <a:lnTo>
                      <a:pt x="132" y="66"/>
                    </a:lnTo>
                    <a:lnTo>
                      <a:pt x="132" y="69"/>
                    </a:lnTo>
                    <a:lnTo>
                      <a:pt x="117" y="76"/>
                    </a:lnTo>
                    <a:lnTo>
                      <a:pt x="112" y="77"/>
                    </a:lnTo>
                    <a:lnTo>
                      <a:pt x="106" y="72"/>
                    </a:lnTo>
                    <a:lnTo>
                      <a:pt x="101" y="76"/>
                    </a:lnTo>
                    <a:lnTo>
                      <a:pt x="95" y="69"/>
                    </a:lnTo>
                    <a:lnTo>
                      <a:pt x="94" y="72"/>
                    </a:lnTo>
                    <a:lnTo>
                      <a:pt x="92" y="63"/>
                    </a:lnTo>
                    <a:lnTo>
                      <a:pt x="86" y="62"/>
                    </a:lnTo>
                    <a:lnTo>
                      <a:pt x="83" y="6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7" name="Freeform 5781">
                <a:extLst>
                  <a:ext uri="{FF2B5EF4-FFF2-40B4-BE49-F238E27FC236}">
                    <a16:creationId xmlns:a16="http://schemas.microsoft.com/office/drawing/2014/main" id="{301ECD56-D590-A664-7047-140A38779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672"/>
                <a:ext cx="162" cy="130"/>
              </a:xfrm>
              <a:custGeom>
                <a:avLst/>
                <a:gdLst>
                  <a:gd name="T0" fmla="*/ 94 w 324"/>
                  <a:gd name="T1" fmla="*/ 72 h 261"/>
                  <a:gd name="T2" fmla="*/ 112 w 324"/>
                  <a:gd name="T3" fmla="*/ 77 h 261"/>
                  <a:gd name="T4" fmla="*/ 136 w 324"/>
                  <a:gd name="T5" fmla="*/ 63 h 261"/>
                  <a:gd name="T6" fmla="*/ 153 w 324"/>
                  <a:gd name="T7" fmla="*/ 77 h 261"/>
                  <a:gd name="T8" fmla="*/ 142 w 324"/>
                  <a:gd name="T9" fmla="*/ 94 h 261"/>
                  <a:gd name="T10" fmla="*/ 130 w 324"/>
                  <a:gd name="T11" fmla="*/ 106 h 261"/>
                  <a:gd name="T12" fmla="*/ 132 w 324"/>
                  <a:gd name="T13" fmla="*/ 121 h 261"/>
                  <a:gd name="T14" fmla="*/ 154 w 324"/>
                  <a:gd name="T15" fmla="*/ 126 h 261"/>
                  <a:gd name="T16" fmla="*/ 167 w 324"/>
                  <a:gd name="T17" fmla="*/ 133 h 261"/>
                  <a:gd name="T18" fmla="*/ 194 w 324"/>
                  <a:gd name="T19" fmla="*/ 133 h 261"/>
                  <a:gd name="T20" fmla="*/ 215 w 324"/>
                  <a:gd name="T21" fmla="*/ 117 h 261"/>
                  <a:gd name="T22" fmla="*/ 195 w 324"/>
                  <a:gd name="T23" fmla="*/ 95 h 261"/>
                  <a:gd name="T24" fmla="*/ 185 w 324"/>
                  <a:gd name="T25" fmla="*/ 74 h 261"/>
                  <a:gd name="T26" fmla="*/ 188 w 324"/>
                  <a:gd name="T27" fmla="*/ 36 h 261"/>
                  <a:gd name="T28" fmla="*/ 186 w 324"/>
                  <a:gd name="T29" fmla="*/ 12 h 261"/>
                  <a:gd name="T30" fmla="*/ 195 w 324"/>
                  <a:gd name="T31" fmla="*/ 13 h 261"/>
                  <a:gd name="T32" fmla="*/ 218 w 324"/>
                  <a:gd name="T33" fmla="*/ 7 h 261"/>
                  <a:gd name="T34" fmla="*/ 249 w 324"/>
                  <a:gd name="T35" fmla="*/ 16 h 261"/>
                  <a:gd name="T36" fmla="*/ 265 w 324"/>
                  <a:gd name="T37" fmla="*/ 4 h 261"/>
                  <a:gd name="T38" fmla="*/ 290 w 324"/>
                  <a:gd name="T39" fmla="*/ 19 h 261"/>
                  <a:gd name="T40" fmla="*/ 294 w 324"/>
                  <a:gd name="T41" fmla="*/ 0 h 261"/>
                  <a:gd name="T42" fmla="*/ 309 w 324"/>
                  <a:gd name="T43" fmla="*/ 18 h 261"/>
                  <a:gd name="T44" fmla="*/ 321 w 324"/>
                  <a:gd name="T45" fmla="*/ 39 h 261"/>
                  <a:gd name="T46" fmla="*/ 305 w 324"/>
                  <a:gd name="T47" fmla="*/ 60 h 261"/>
                  <a:gd name="T48" fmla="*/ 287 w 324"/>
                  <a:gd name="T49" fmla="*/ 83 h 261"/>
                  <a:gd name="T50" fmla="*/ 273 w 324"/>
                  <a:gd name="T51" fmla="*/ 104 h 261"/>
                  <a:gd name="T52" fmla="*/ 287 w 324"/>
                  <a:gd name="T53" fmla="*/ 117 h 261"/>
                  <a:gd name="T54" fmla="*/ 302 w 324"/>
                  <a:gd name="T55" fmla="*/ 115 h 261"/>
                  <a:gd name="T56" fmla="*/ 314 w 324"/>
                  <a:gd name="T57" fmla="*/ 127 h 261"/>
                  <a:gd name="T58" fmla="*/ 318 w 324"/>
                  <a:gd name="T59" fmla="*/ 152 h 261"/>
                  <a:gd name="T60" fmla="*/ 297 w 324"/>
                  <a:gd name="T61" fmla="*/ 176 h 261"/>
                  <a:gd name="T62" fmla="*/ 296 w 324"/>
                  <a:gd name="T63" fmla="*/ 197 h 261"/>
                  <a:gd name="T64" fmla="*/ 282 w 324"/>
                  <a:gd name="T65" fmla="*/ 208 h 261"/>
                  <a:gd name="T66" fmla="*/ 277 w 324"/>
                  <a:gd name="T67" fmla="*/ 240 h 261"/>
                  <a:gd name="T68" fmla="*/ 288 w 324"/>
                  <a:gd name="T69" fmla="*/ 247 h 261"/>
                  <a:gd name="T70" fmla="*/ 265 w 324"/>
                  <a:gd name="T71" fmla="*/ 261 h 261"/>
                  <a:gd name="T72" fmla="*/ 256 w 324"/>
                  <a:gd name="T73" fmla="*/ 244 h 261"/>
                  <a:gd name="T74" fmla="*/ 226 w 324"/>
                  <a:gd name="T75" fmla="*/ 249 h 261"/>
                  <a:gd name="T76" fmla="*/ 203 w 324"/>
                  <a:gd name="T77" fmla="*/ 226 h 261"/>
                  <a:gd name="T78" fmla="*/ 189 w 324"/>
                  <a:gd name="T79" fmla="*/ 237 h 261"/>
                  <a:gd name="T80" fmla="*/ 176 w 324"/>
                  <a:gd name="T81" fmla="*/ 240 h 261"/>
                  <a:gd name="T82" fmla="*/ 156 w 324"/>
                  <a:gd name="T83" fmla="*/ 240 h 261"/>
                  <a:gd name="T84" fmla="*/ 136 w 324"/>
                  <a:gd name="T85" fmla="*/ 218 h 261"/>
                  <a:gd name="T86" fmla="*/ 120 w 324"/>
                  <a:gd name="T87" fmla="*/ 218 h 261"/>
                  <a:gd name="T88" fmla="*/ 89 w 324"/>
                  <a:gd name="T89" fmla="*/ 194 h 261"/>
                  <a:gd name="T90" fmla="*/ 71 w 324"/>
                  <a:gd name="T91" fmla="*/ 194 h 261"/>
                  <a:gd name="T92" fmla="*/ 63 w 324"/>
                  <a:gd name="T93" fmla="*/ 171 h 261"/>
                  <a:gd name="T94" fmla="*/ 56 w 324"/>
                  <a:gd name="T95" fmla="*/ 155 h 261"/>
                  <a:gd name="T96" fmla="*/ 48 w 324"/>
                  <a:gd name="T97" fmla="*/ 139 h 261"/>
                  <a:gd name="T98" fmla="*/ 38 w 324"/>
                  <a:gd name="T99" fmla="*/ 115 h 261"/>
                  <a:gd name="T100" fmla="*/ 15 w 324"/>
                  <a:gd name="T101" fmla="*/ 144 h 261"/>
                  <a:gd name="T102" fmla="*/ 4 w 324"/>
                  <a:gd name="T103" fmla="*/ 121 h 261"/>
                  <a:gd name="T104" fmla="*/ 13 w 324"/>
                  <a:gd name="T105" fmla="*/ 92 h 261"/>
                  <a:gd name="T106" fmla="*/ 30 w 324"/>
                  <a:gd name="T107" fmla="*/ 95 h 261"/>
                  <a:gd name="T108" fmla="*/ 56 w 324"/>
                  <a:gd name="T109" fmla="*/ 86 h 261"/>
                  <a:gd name="T110" fmla="*/ 77 w 324"/>
                  <a:gd name="T111" fmla="*/ 80 h 261"/>
                  <a:gd name="T112" fmla="*/ 83 w 324"/>
                  <a:gd name="T113" fmla="*/ 62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4" h="261">
                    <a:moveTo>
                      <a:pt x="83" y="62"/>
                    </a:moveTo>
                    <a:lnTo>
                      <a:pt x="86" y="62"/>
                    </a:lnTo>
                    <a:lnTo>
                      <a:pt x="92" y="63"/>
                    </a:lnTo>
                    <a:lnTo>
                      <a:pt x="94" y="72"/>
                    </a:lnTo>
                    <a:lnTo>
                      <a:pt x="95" y="69"/>
                    </a:lnTo>
                    <a:lnTo>
                      <a:pt x="101" y="76"/>
                    </a:lnTo>
                    <a:lnTo>
                      <a:pt x="106" y="72"/>
                    </a:lnTo>
                    <a:lnTo>
                      <a:pt x="112" y="77"/>
                    </a:lnTo>
                    <a:lnTo>
                      <a:pt x="117" y="76"/>
                    </a:lnTo>
                    <a:lnTo>
                      <a:pt x="132" y="69"/>
                    </a:lnTo>
                    <a:lnTo>
                      <a:pt x="132" y="66"/>
                    </a:lnTo>
                    <a:lnTo>
                      <a:pt x="136" y="63"/>
                    </a:lnTo>
                    <a:lnTo>
                      <a:pt x="142" y="59"/>
                    </a:lnTo>
                    <a:lnTo>
                      <a:pt x="145" y="60"/>
                    </a:lnTo>
                    <a:lnTo>
                      <a:pt x="153" y="69"/>
                    </a:lnTo>
                    <a:lnTo>
                      <a:pt x="153" y="77"/>
                    </a:lnTo>
                    <a:lnTo>
                      <a:pt x="150" y="80"/>
                    </a:lnTo>
                    <a:lnTo>
                      <a:pt x="156" y="94"/>
                    </a:lnTo>
                    <a:lnTo>
                      <a:pt x="147" y="97"/>
                    </a:lnTo>
                    <a:lnTo>
                      <a:pt x="142" y="94"/>
                    </a:lnTo>
                    <a:lnTo>
                      <a:pt x="136" y="98"/>
                    </a:lnTo>
                    <a:lnTo>
                      <a:pt x="126" y="100"/>
                    </a:lnTo>
                    <a:lnTo>
                      <a:pt x="120" y="103"/>
                    </a:lnTo>
                    <a:lnTo>
                      <a:pt x="130" y="106"/>
                    </a:lnTo>
                    <a:lnTo>
                      <a:pt x="130" y="112"/>
                    </a:lnTo>
                    <a:lnTo>
                      <a:pt x="133" y="115"/>
                    </a:lnTo>
                    <a:lnTo>
                      <a:pt x="129" y="121"/>
                    </a:lnTo>
                    <a:lnTo>
                      <a:pt x="132" y="121"/>
                    </a:lnTo>
                    <a:lnTo>
                      <a:pt x="136" y="127"/>
                    </a:lnTo>
                    <a:lnTo>
                      <a:pt x="145" y="126"/>
                    </a:lnTo>
                    <a:lnTo>
                      <a:pt x="150" y="129"/>
                    </a:lnTo>
                    <a:lnTo>
                      <a:pt x="154" y="126"/>
                    </a:lnTo>
                    <a:lnTo>
                      <a:pt x="159" y="127"/>
                    </a:lnTo>
                    <a:lnTo>
                      <a:pt x="162" y="124"/>
                    </a:lnTo>
                    <a:lnTo>
                      <a:pt x="168" y="130"/>
                    </a:lnTo>
                    <a:lnTo>
                      <a:pt x="167" y="133"/>
                    </a:lnTo>
                    <a:lnTo>
                      <a:pt x="171" y="135"/>
                    </a:lnTo>
                    <a:lnTo>
                      <a:pt x="183" y="142"/>
                    </a:lnTo>
                    <a:lnTo>
                      <a:pt x="186" y="136"/>
                    </a:lnTo>
                    <a:lnTo>
                      <a:pt x="194" y="133"/>
                    </a:lnTo>
                    <a:lnTo>
                      <a:pt x="202" y="136"/>
                    </a:lnTo>
                    <a:lnTo>
                      <a:pt x="214" y="136"/>
                    </a:lnTo>
                    <a:lnTo>
                      <a:pt x="220" y="129"/>
                    </a:lnTo>
                    <a:lnTo>
                      <a:pt x="215" y="117"/>
                    </a:lnTo>
                    <a:lnTo>
                      <a:pt x="215" y="112"/>
                    </a:lnTo>
                    <a:lnTo>
                      <a:pt x="206" y="109"/>
                    </a:lnTo>
                    <a:lnTo>
                      <a:pt x="202" y="106"/>
                    </a:lnTo>
                    <a:lnTo>
                      <a:pt x="195" y="95"/>
                    </a:lnTo>
                    <a:lnTo>
                      <a:pt x="192" y="89"/>
                    </a:lnTo>
                    <a:lnTo>
                      <a:pt x="186" y="88"/>
                    </a:lnTo>
                    <a:lnTo>
                      <a:pt x="183" y="80"/>
                    </a:lnTo>
                    <a:lnTo>
                      <a:pt x="185" y="74"/>
                    </a:lnTo>
                    <a:lnTo>
                      <a:pt x="189" y="66"/>
                    </a:lnTo>
                    <a:lnTo>
                      <a:pt x="182" y="53"/>
                    </a:lnTo>
                    <a:lnTo>
                      <a:pt x="182" y="44"/>
                    </a:lnTo>
                    <a:lnTo>
                      <a:pt x="188" y="36"/>
                    </a:lnTo>
                    <a:lnTo>
                      <a:pt x="188" y="27"/>
                    </a:lnTo>
                    <a:lnTo>
                      <a:pt x="183" y="21"/>
                    </a:lnTo>
                    <a:lnTo>
                      <a:pt x="179" y="18"/>
                    </a:lnTo>
                    <a:lnTo>
                      <a:pt x="186" y="12"/>
                    </a:lnTo>
                    <a:lnTo>
                      <a:pt x="188" y="4"/>
                    </a:lnTo>
                    <a:lnTo>
                      <a:pt x="202" y="1"/>
                    </a:lnTo>
                    <a:lnTo>
                      <a:pt x="195" y="10"/>
                    </a:lnTo>
                    <a:lnTo>
                      <a:pt x="195" y="13"/>
                    </a:lnTo>
                    <a:lnTo>
                      <a:pt x="209" y="18"/>
                    </a:lnTo>
                    <a:lnTo>
                      <a:pt x="212" y="12"/>
                    </a:lnTo>
                    <a:lnTo>
                      <a:pt x="212" y="6"/>
                    </a:lnTo>
                    <a:lnTo>
                      <a:pt x="218" y="7"/>
                    </a:lnTo>
                    <a:lnTo>
                      <a:pt x="224" y="10"/>
                    </a:lnTo>
                    <a:lnTo>
                      <a:pt x="232" y="25"/>
                    </a:lnTo>
                    <a:lnTo>
                      <a:pt x="239" y="19"/>
                    </a:lnTo>
                    <a:lnTo>
                      <a:pt x="249" y="16"/>
                    </a:lnTo>
                    <a:lnTo>
                      <a:pt x="250" y="10"/>
                    </a:lnTo>
                    <a:lnTo>
                      <a:pt x="255" y="4"/>
                    </a:lnTo>
                    <a:lnTo>
                      <a:pt x="258" y="3"/>
                    </a:lnTo>
                    <a:lnTo>
                      <a:pt x="265" y="4"/>
                    </a:lnTo>
                    <a:lnTo>
                      <a:pt x="268" y="9"/>
                    </a:lnTo>
                    <a:lnTo>
                      <a:pt x="274" y="16"/>
                    </a:lnTo>
                    <a:lnTo>
                      <a:pt x="274" y="24"/>
                    </a:lnTo>
                    <a:lnTo>
                      <a:pt x="290" y="19"/>
                    </a:lnTo>
                    <a:lnTo>
                      <a:pt x="293" y="13"/>
                    </a:lnTo>
                    <a:lnTo>
                      <a:pt x="288" y="10"/>
                    </a:lnTo>
                    <a:lnTo>
                      <a:pt x="290" y="4"/>
                    </a:lnTo>
                    <a:lnTo>
                      <a:pt x="294" y="0"/>
                    </a:lnTo>
                    <a:lnTo>
                      <a:pt x="294" y="6"/>
                    </a:lnTo>
                    <a:lnTo>
                      <a:pt x="299" y="18"/>
                    </a:lnTo>
                    <a:lnTo>
                      <a:pt x="305" y="12"/>
                    </a:lnTo>
                    <a:lnTo>
                      <a:pt x="309" y="18"/>
                    </a:lnTo>
                    <a:lnTo>
                      <a:pt x="320" y="30"/>
                    </a:lnTo>
                    <a:lnTo>
                      <a:pt x="323" y="30"/>
                    </a:lnTo>
                    <a:lnTo>
                      <a:pt x="324" y="39"/>
                    </a:lnTo>
                    <a:lnTo>
                      <a:pt x="321" y="39"/>
                    </a:lnTo>
                    <a:lnTo>
                      <a:pt x="318" y="39"/>
                    </a:lnTo>
                    <a:lnTo>
                      <a:pt x="312" y="42"/>
                    </a:lnTo>
                    <a:lnTo>
                      <a:pt x="308" y="47"/>
                    </a:lnTo>
                    <a:lnTo>
                      <a:pt x="305" y="60"/>
                    </a:lnTo>
                    <a:lnTo>
                      <a:pt x="296" y="63"/>
                    </a:lnTo>
                    <a:lnTo>
                      <a:pt x="294" y="68"/>
                    </a:lnTo>
                    <a:lnTo>
                      <a:pt x="300" y="72"/>
                    </a:lnTo>
                    <a:lnTo>
                      <a:pt x="287" y="83"/>
                    </a:lnTo>
                    <a:lnTo>
                      <a:pt x="283" y="92"/>
                    </a:lnTo>
                    <a:lnTo>
                      <a:pt x="285" y="98"/>
                    </a:lnTo>
                    <a:lnTo>
                      <a:pt x="282" y="98"/>
                    </a:lnTo>
                    <a:lnTo>
                      <a:pt x="273" y="104"/>
                    </a:lnTo>
                    <a:lnTo>
                      <a:pt x="265" y="114"/>
                    </a:lnTo>
                    <a:lnTo>
                      <a:pt x="267" y="120"/>
                    </a:lnTo>
                    <a:lnTo>
                      <a:pt x="270" y="120"/>
                    </a:lnTo>
                    <a:lnTo>
                      <a:pt x="287" y="117"/>
                    </a:lnTo>
                    <a:lnTo>
                      <a:pt x="293" y="109"/>
                    </a:lnTo>
                    <a:lnTo>
                      <a:pt x="299" y="103"/>
                    </a:lnTo>
                    <a:lnTo>
                      <a:pt x="303" y="104"/>
                    </a:lnTo>
                    <a:lnTo>
                      <a:pt x="302" y="115"/>
                    </a:lnTo>
                    <a:lnTo>
                      <a:pt x="294" y="126"/>
                    </a:lnTo>
                    <a:lnTo>
                      <a:pt x="300" y="127"/>
                    </a:lnTo>
                    <a:lnTo>
                      <a:pt x="302" y="130"/>
                    </a:lnTo>
                    <a:lnTo>
                      <a:pt x="314" y="127"/>
                    </a:lnTo>
                    <a:lnTo>
                      <a:pt x="315" y="135"/>
                    </a:lnTo>
                    <a:lnTo>
                      <a:pt x="314" y="142"/>
                    </a:lnTo>
                    <a:lnTo>
                      <a:pt x="324" y="145"/>
                    </a:lnTo>
                    <a:lnTo>
                      <a:pt x="318" y="152"/>
                    </a:lnTo>
                    <a:lnTo>
                      <a:pt x="311" y="152"/>
                    </a:lnTo>
                    <a:lnTo>
                      <a:pt x="296" y="164"/>
                    </a:lnTo>
                    <a:lnTo>
                      <a:pt x="294" y="173"/>
                    </a:lnTo>
                    <a:lnTo>
                      <a:pt x="297" y="176"/>
                    </a:lnTo>
                    <a:lnTo>
                      <a:pt x="305" y="179"/>
                    </a:lnTo>
                    <a:lnTo>
                      <a:pt x="303" y="185"/>
                    </a:lnTo>
                    <a:lnTo>
                      <a:pt x="297" y="191"/>
                    </a:lnTo>
                    <a:lnTo>
                      <a:pt x="296" y="197"/>
                    </a:lnTo>
                    <a:lnTo>
                      <a:pt x="290" y="196"/>
                    </a:lnTo>
                    <a:lnTo>
                      <a:pt x="285" y="199"/>
                    </a:lnTo>
                    <a:lnTo>
                      <a:pt x="282" y="196"/>
                    </a:lnTo>
                    <a:lnTo>
                      <a:pt x="282" y="208"/>
                    </a:lnTo>
                    <a:lnTo>
                      <a:pt x="277" y="215"/>
                    </a:lnTo>
                    <a:lnTo>
                      <a:pt x="274" y="228"/>
                    </a:lnTo>
                    <a:lnTo>
                      <a:pt x="274" y="237"/>
                    </a:lnTo>
                    <a:lnTo>
                      <a:pt x="277" y="240"/>
                    </a:lnTo>
                    <a:lnTo>
                      <a:pt x="282" y="237"/>
                    </a:lnTo>
                    <a:lnTo>
                      <a:pt x="290" y="235"/>
                    </a:lnTo>
                    <a:lnTo>
                      <a:pt x="293" y="241"/>
                    </a:lnTo>
                    <a:lnTo>
                      <a:pt x="288" y="247"/>
                    </a:lnTo>
                    <a:lnTo>
                      <a:pt x="287" y="252"/>
                    </a:lnTo>
                    <a:lnTo>
                      <a:pt x="285" y="256"/>
                    </a:lnTo>
                    <a:lnTo>
                      <a:pt x="279" y="252"/>
                    </a:lnTo>
                    <a:lnTo>
                      <a:pt x="265" y="261"/>
                    </a:lnTo>
                    <a:lnTo>
                      <a:pt x="261" y="255"/>
                    </a:lnTo>
                    <a:lnTo>
                      <a:pt x="255" y="255"/>
                    </a:lnTo>
                    <a:lnTo>
                      <a:pt x="258" y="247"/>
                    </a:lnTo>
                    <a:lnTo>
                      <a:pt x="256" y="244"/>
                    </a:lnTo>
                    <a:lnTo>
                      <a:pt x="250" y="244"/>
                    </a:lnTo>
                    <a:lnTo>
                      <a:pt x="238" y="252"/>
                    </a:lnTo>
                    <a:lnTo>
                      <a:pt x="232" y="253"/>
                    </a:lnTo>
                    <a:lnTo>
                      <a:pt x="226" y="249"/>
                    </a:lnTo>
                    <a:lnTo>
                      <a:pt x="220" y="249"/>
                    </a:lnTo>
                    <a:lnTo>
                      <a:pt x="215" y="253"/>
                    </a:lnTo>
                    <a:lnTo>
                      <a:pt x="214" y="226"/>
                    </a:lnTo>
                    <a:lnTo>
                      <a:pt x="203" y="226"/>
                    </a:lnTo>
                    <a:lnTo>
                      <a:pt x="202" y="221"/>
                    </a:lnTo>
                    <a:lnTo>
                      <a:pt x="197" y="221"/>
                    </a:lnTo>
                    <a:lnTo>
                      <a:pt x="194" y="237"/>
                    </a:lnTo>
                    <a:lnTo>
                      <a:pt x="189" y="237"/>
                    </a:lnTo>
                    <a:lnTo>
                      <a:pt x="188" y="244"/>
                    </a:lnTo>
                    <a:lnTo>
                      <a:pt x="185" y="249"/>
                    </a:lnTo>
                    <a:lnTo>
                      <a:pt x="180" y="246"/>
                    </a:lnTo>
                    <a:lnTo>
                      <a:pt x="176" y="240"/>
                    </a:lnTo>
                    <a:lnTo>
                      <a:pt x="168" y="246"/>
                    </a:lnTo>
                    <a:lnTo>
                      <a:pt x="159" y="249"/>
                    </a:lnTo>
                    <a:lnTo>
                      <a:pt x="156" y="246"/>
                    </a:lnTo>
                    <a:lnTo>
                      <a:pt x="156" y="240"/>
                    </a:lnTo>
                    <a:lnTo>
                      <a:pt x="148" y="228"/>
                    </a:lnTo>
                    <a:lnTo>
                      <a:pt x="147" y="221"/>
                    </a:lnTo>
                    <a:lnTo>
                      <a:pt x="141" y="229"/>
                    </a:lnTo>
                    <a:lnTo>
                      <a:pt x="136" y="218"/>
                    </a:lnTo>
                    <a:lnTo>
                      <a:pt x="133" y="220"/>
                    </a:lnTo>
                    <a:lnTo>
                      <a:pt x="133" y="211"/>
                    </a:lnTo>
                    <a:lnTo>
                      <a:pt x="124" y="215"/>
                    </a:lnTo>
                    <a:lnTo>
                      <a:pt x="120" y="218"/>
                    </a:lnTo>
                    <a:lnTo>
                      <a:pt x="114" y="220"/>
                    </a:lnTo>
                    <a:lnTo>
                      <a:pt x="110" y="218"/>
                    </a:lnTo>
                    <a:lnTo>
                      <a:pt x="106" y="206"/>
                    </a:lnTo>
                    <a:lnTo>
                      <a:pt x="89" y="194"/>
                    </a:lnTo>
                    <a:lnTo>
                      <a:pt x="89" y="185"/>
                    </a:lnTo>
                    <a:lnTo>
                      <a:pt x="86" y="185"/>
                    </a:lnTo>
                    <a:lnTo>
                      <a:pt x="79" y="194"/>
                    </a:lnTo>
                    <a:lnTo>
                      <a:pt x="71" y="194"/>
                    </a:lnTo>
                    <a:lnTo>
                      <a:pt x="80" y="173"/>
                    </a:lnTo>
                    <a:lnTo>
                      <a:pt x="73" y="176"/>
                    </a:lnTo>
                    <a:lnTo>
                      <a:pt x="73" y="171"/>
                    </a:lnTo>
                    <a:lnTo>
                      <a:pt x="63" y="171"/>
                    </a:lnTo>
                    <a:lnTo>
                      <a:pt x="60" y="176"/>
                    </a:lnTo>
                    <a:lnTo>
                      <a:pt x="56" y="173"/>
                    </a:lnTo>
                    <a:lnTo>
                      <a:pt x="51" y="165"/>
                    </a:lnTo>
                    <a:lnTo>
                      <a:pt x="56" y="155"/>
                    </a:lnTo>
                    <a:lnTo>
                      <a:pt x="54" y="150"/>
                    </a:lnTo>
                    <a:lnTo>
                      <a:pt x="48" y="148"/>
                    </a:lnTo>
                    <a:lnTo>
                      <a:pt x="47" y="145"/>
                    </a:lnTo>
                    <a:lnTo>
                      <a:pt x="48" y="139"/>
                    </a:lnTo>
                    <a:lnTo>
                      <a:pt x="47" y="129"/>
                    </a:lnTo>
                    <a:lnTo>
                      <a:pt x="41" y="120"/>
                    </a:lnTo>
                    <a:lnTo>
                      <a:pt x="41" y="115"/>
                    </a:lnTo>
                    <a:lnTo>
                      <a:pt x="38" y="115"/>
                    </a:lnTo>
                    <a:lnTo>
                      <a:pt x="30" y="129"/>
                    </a:lnTo>
                    <a:lnTo>
                      <a:pt x="22" y="135"/>
                    </a:lnTo>
                    <a:lnTo>
                      <a:pt x="24" y="138"/>
                    </a:lnTo>
                    <a:lnTo>
                      <a:pt x="15" y="144"/>
                    </a:lnTo>
                    <a:lnTo>
                      <a:pt x="19" y="135"/>
                    </a:lnTo>
                    <a:lnTo>
                      <a:pt x="13" y="129"/>
                    </a:lnTo>
                    <a:lnTo>
                      <a:pt x="10" y="126"/>
                    </a:lnTo>
                    <a:lnTo>
                      <a:pt x="4" y="121"/>
                    </a:lnTo>
                    <a:lnTo>
                      <a:pt x="3" y="112"/>
                    </a:lnTo>
                    <a:lnTo>
                      <a:pt x="0" y="106"/>
                    </a:lnTo>
                    <a:lnTo>
                      <a:pt x="3" y="100"/>
                    </a:lnTo>
                    <a:lnTo>
                      <a:pt x="13" y="92"/>
                    </a:lnTo>
                    <a:lnTo>
                      <a:pt x="16" y="88"/>
                    </a:lnTo>
                    <a:lnTo>
                      <a:pt x="19" y="85"/>
                    </a:lnTo>
                    <a:lnTo>
                      <a:pt x="27" y="91"/>
                    </a:lnTo>
                    <a:lnTo>
                      <a:pt x="30" y="95"/>
                    </a:lnTo>
                    <a:lnTo>
                      <a:pt x="39" y="94"/>
                    </a:lnTo>
                    <a:lnTo>
                      <a:pt x="44" y="92"/>
                    </a:lnTo>
                    <a:lnTo>
                      <a:pt x="50" y="86"/>
                    </a:lnTo>
                    <a:lnTo>
                      <a:pt x="56" y="86"/>
                    </a:lnTo>
                    <a:lnTo>
                      <a:pt x="57" y="91"/>
                    </a:lnTo>
                    <a:lnTo>
                      <a:pt x="65" y="92"/>
                    </a:lnTo>
                    <a:lnTo>
                      <a:pt x="68" y="88"/>
                    </a:lnTo>
                    <a:lnTo>
                      <a:pt x="77" y="80"/>
                    </a:lnTo>
                    <a:lnTo>
                      <a:pt x="80" y="80"/>
                    </a:lnTo>
                    <a:lnTo>
                      <a:pt x="77" y="72"/>
                    </a:lnTo>
                    <a:lnTo>
                      <a:pt x="80" y="63"/>
                    </a:lnTo>
                    <a:lnTo>
                      <a:pt x="83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8" name="Freeform 5782">
                <a:extLst>
                  <a:ext uri="{FF2B5EF4-FFF2-40B4-BE49-F238E27FC236}">
                    <a16:creationId xmlns:a16="http://schemas.microsoft.com/office/drawing/2014/main" id="{5FBFBCE6-2E12-8EC1-DE29-E05B00501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672"/>
                <a:ext cx="162" cy="130"/>
              </a:xfrm>
              <a:custGeom>
                <a:avLst/>
                <a:gdLst>
                  <a:gd name="T0" fmla="*/ 94 w 324"/>
                  <a:gd name="T1" fmla="*/ 72 h 261"/>
                  <a:gd name="T2" fmla="*/ 112 w 324"/>
                  <a:gd name="T3" fmla="*/ 77 h 261"/>
                  <a:gd name="T4" fmla="*/ 136 w 324"/>
                  <a:gd name="T5" fmla="*/ 63 h 261"/>
                  <a:gd name="T6" fmla="*/ 153 w 324"/>
                  <a:gd name="T7" fmla="*/ 77 h 261"/>
                  <a:gd name="T8" fmla="*/ 142 w 324"/>
                  <a:gd name="T9" fmla="*/ 94 h 261"/>
                  <a:gd name="T10" fmla="*/ 130 w 324"/>
                  <a:gd name="T11" fmla="*/ 106 h 261"/>
                  <a:gd name="T12" fmla="*/ 132 w 324"/>
                  <a:gd name="T13" fmla="*/ 121 h 261"/>
                  <a:gd name="T14" fmla="*/ 154 w 324"/>
                  <a:gd name="T15" fmla="*/ 126 h 261"/>
                  <a:gd name="T16" fmla="*/ 167 w 324"/>
                  <a:gd name="T17" fmla="*/ 133 h 261"/>
                  <a:gd name="T18" fmla="*/ 194 w 324"/>
                  <a:gd name="T19" fmla="*/ 133 h 261"/>
                  <a:gd name="T20" fmla="*/ 215 w 324"/>
                  <a:gd name="T21" fmla="*/ 117 h 261"/>
                  <a:gd name="T22" fmla="*/ 195 w 324"/>
                  <a:gd name="T23" fmla="*/ 95 h 261"/>
                  <a:gd name="T24" fmla="*/ 185 w 324"/>
                  <a:gd name="T25" fmla="*/ 74 h 261"/>
                  <a:gd name="T26" fmla="*/ 188 w 324"/>
                  <a:gd name="T27" fmla="*/ 36 h 261"/>
                  <a:gd name="T28" fmla="*/ 186 w 324"/>
                  <a:gd name="T29" fmla="*/ 12 h 261"/>
                  <a:gd name="T30" fmla="*/ 195 w 324"/>
                  <a:gd name="T31" fmla="*/ 13 h 261"/>
                  <a:gd name="T32" fmla="*/ 218 w 324"/>
                  <a:gd name="T33" fmla="*/ 7 h 261"/>
                  <a:gd name="T34" fmla="*/ 249 w 324"/>
                  <a:gd name="T35" fmla="*/ 16 h 261"/>
                  <a:gd name="T36" fmla="*/ 265 w 324"/>
                  <a:gd name="T37" fmla="*/ 4 h 261"/>
                  <a:gd name="T38" fmla="*/ 290 w 324"/>
                  <a:gd name="T39" fmla="*/ 19 h 261"/>
                  <a:gd name="T40" fmla="*/ 294 w 324"/>
                  <a:gd name="T41" fmla="*/ 0 h 261"/>
                  <a:gd name="T42" fmla="*/ 309 w 324"/>
                  <a:gd name="T43" fmla="*/ 18 h 261"/>
                  <a:gd name="T44" fmla="*/ 321 w 324"/>
                  <a:gd name="T45" fmla="*/ 39 h 261"/>
                  <a:gd name="T46" fmla="*/ 305 w 324"/>
                  <a:gd name="T47" fmla="*/ 60 h 261"/>
                  <a:gd name="T48" fmla="*/ 287 w 324"/>
                  <a:gd name="T49" fmla="*/ 83 h 261"/>
                  <a:gd name="T50" fmla="*/ 273 w 324"/>
                  <a:gd name="T51" fmla="*/ 104 h 261"/>
                  <a:gd name="T52" fmla="*/ 287 w 324"/>
                  <a:gd name="T53" fmla="*/ 117 h 261"/>
                  <a:gd name="T54" fmla="*/ 302 w 324"/>
                  <a:gd name="T55" fmla="*/ 115 h 261"/>
                  <a:gd name="T56" fmla="*/ 314 w 324"/>
                  <a:gd name="T57" fmla="*/ 127 h 261"/>
                  <a:gd name="T58" fmla="*/ 318 w 324"/>
                  <a:gd name="T59" fmla="*/ 152 h 261"/>
                  <a:gd name="T60" fmla="*/ 297 w 324"/>
                  <a:gd name="T61" fmla="*/ 176 h 261"/>
                  <a:gd name="T62" fmla="*/ 296 w 324"/>
                  <a:gd name="T63" fmla="*/ 197 h 261"/>
                  <a:gd name="T64" fmla="*/ 282 w 324"/>
                  <a:gd name="T65" fmla="*/ 208 h 261"/>
                  <a:gd name="T66" fmla="*/ 277 w 324"/>
                  <a:gd name="T67" fmla="*/ 240 h 261"/>
                  <a:gd name="T68" fmla="*/ 288 w 324"/>
                  <a:gd name="T69" fmla="*/ 247 h 261"/>
                  <a:gd name="T70" fmla="*/ 265 w 324"/>
                  <a:gd name="T71" fmla="*/ 261 h 261"/>
                  <a:gd name="T72" fmla="*/ 256 w 324"/>
                  <a:gd name="T73" fmla="*/ 244 h 261"/>
                  <a:gd name="T74" fmla="*/ 226 w 324"/>
                  <a:gd name="T75" fmla="*/ 249 h 261"/>
                  <a:gd name="T76" fmla="*/ 203 w 324"/>
                  <a:gd name="T77" fmla="*/ 226 h 261"/>
                  <a:gd name="T78" fmla="*/ 189 w 324"/>
                  <a:gd name="T79" fmla="*/ 237 h 261"/>
                  <a:gd name="T80" fmla="*/ 176 w 324"/>
                  <a:gd name="T81" fmla="*/ 240 h 261"/>
                  <a:gd name="T82" fmla="*/ 156 w 324"/>
                  <a:gd name="T83" fmla="*/ 240 h 261"/>
                  <a:gd name="T84" fmla="*/ 136 w 324"/>
                  <a:gd name="T85" fmla="*/ 218 h 261"/>
                  <a:gd name="T86" fmla="*/ 120 w 324"/>
                  <a:gd name="T87" fmla="*/ 218 h 261"/>
                  <a:gd name="T88" fmla="*/ 89 w 324"/>
                  <a:gd name="T89" fmla="*/ 194 h 261"/>
                  <a:gd name="T90" fmla="*/ 71 w 324"/>
                  <a:gd name="T91" fmla="*/ 194 h 261"/>
                  <a:gd name="T92" fmla="*/ 63 w 324"/>
                  <a:gd name="T93" fmla="*/ 171 h 261"/>
                  <a:gd name="T94" fmla="*/ 56 w 324"/>
                  <a:gd name="T95" fmla="*/ 155 h 261"/>
                  <a:gd name="T96" fmla="*/ 48 w 324"/>
                  <a:gd name="T97" fmla="*/ 139 h 261"/>
                  <a:gd name="T98" fmla="*/ 38 w 324"/>
                  <a:gd name="T99" fmla="*/ 115 h 261"/>
                  <a:gd name="T100" fmla="*/ 15 w 324"/>
                  <a:gd name="T101" fmla="*/ 144 h 261"/>
                  <a:gd name="T102" fmla="*/ 4 w 324"/>
                  <a:gd name="T103" fmla="*/ 121 h 261"/>
                  <a:gd name="T104" fmla="*/ 13 w 324"/>
                  <a:gd name="T105" fmla="*/ 92 h 261"/>
                  <a:gd name="T106" fmla="*/ 30 w 324"/>
                  <a:gd name="T107" fmla="*/ 95 h 261"/>
                  <a:gd name="T108" fmla="*/ 56 w 324"/>
                  <a:gd name="T109" fmla="*/ 86 h 261"/>
                  <a:gd name="T110" fmla="*/ 77 w 324"/>
                  <a:gd name="T111" fmla="*/ 80 h 261"/>
                  <a:gd name="T112" fmla="*/ 83 w 324"/>
                  <a:gd name="T113" fmla="*/ 62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4" h="261">
                    <a:moveTo>
                      <a:pt x="83" y="62"/>
                    </a:moveTo>
                    <a:lnTo>
                      <a:pt x="86" y="62"/>
                    </a:lnTo>
                    <a:lnTo>
                      <a:pt x="92" y="63"/>
                    </a:lnTo>
                    <a:lnTo>
                      <a:pt x="94" y="72"/>
                    </a:lnTo>
                    <a:lnTo>
                      <a:pt x="95" y="69"/>
                    </a:lnTo>
                    <a:lnTo>
                      <a:pt x="101" y="76"/>
                    </a:lnTo>
                    <a:lnTo>
                      <a:pt x="106" y="72"/>
                    </a:lnTo>
                    <a:lnTo>
                      <a:pt x="112" y="77"/>
                    </a:lnTo>
                    <a:lnTo>
                      <a:pt x="117" y="76"/>
                    </a:lnTo>
                    <a:lnTo>
                      <a:pt x="132" y="69"/>
                    </a:lnTo>
                    <a:lnTo>
                      <a:pt x="132" y="66"/>
                    </a:lnTo>
                    <a:lnTo>
                      <a:pt x="136" y="63"/>
                    </a:lnTo>
                    <a:lnTo>
                      <a:pt x="142" y="59"/>
                    </a:lnTo>
                    <a:lnTo>
                      <a:pt x="145" y="60"/>
                    </a:lnTo>
                    <a:lnTo>
                      <a:pt x="153" y="69"/>
                    </a:lnTo>
                    <a:lnTo>
                      <a:pt x="153" y="77"/>
                    </a:lnTo>
                    <a:lnTo>
                      <a:pt x="150" y="80"/>
                    </a:lnTo>
                    <a:lnTo>
                      <a:pt x="156" y="94"/>
                    </a:lnTo>
                    <a:lnTo>
                      <a:pt x="147" y="97"/>
                    </a:lnTo>
                    <a:lnTo>
                      <a:pt x="142" y="94"/>
                    </a:lnTo>
                    <a:lnTo>
                      <a:pt x="136" y="98"/>
                    </a:lnTo>
                    <a:lnTo>
                      <a:pt x="126" y="100"/>
                    </a:lnTo>
                    <a:lnTo>
                      <a:pt x="120" y="103"/>
                    </a:lnTo>
                    <a:lnTo>
                      <a:pt x="130" y="106"/>
                    </a:lnTo>
                    <a:lnTo>
                      <a:pt x="130" y="112"/>
                    </a:lnTo>
                    <a:lnTo>
                      <a:pt x="133" y="115"/>
                    </a:lnTo>
                    <a:lnTo>
                      <a:pt x="129" y="121"/>
                    </a:lnTo>
                    <a:lnTo>
                      <a:pt x="132" y="121"/>
                    </a:lnTo>
                    <a:lnTo>
                      <a:pt x="136" y="127"/>
                    </a:lnTo>
                    <a:lnTo>
                      <a:pt x="145" y="126"/>
                    </a:lnTo>
                    <a:lnTo>
                      <a:pt x="150" y="129"/>
                    </a:lnTo>
                    <a:lnTo>
                      <a:pt x="154" y="126"/>
                    </a:lnTo>
                    <a:lnTo>
                      <a:pt x="159" y="127"/>
                    </a:lnTo>
                    <a:lnTo>
                      <a:pt x="162" y="124"/>
                    </a:lnTo>
                    <a:lnTo>
                      <a:pt x="168" y="130"/>
                    </a:lnTo>
                    <a:lnTo>
                      <a:pt x="167" y="133"/>
                    </a:lnTo>
                    <a:lnTo>
                      <a:pt x="171" y="135"/>
                    </a:lnTo>
                    <a:lnTo>
                      <a:pt x="183" y="142"/>
                    </a:lnTo>
                    <a:lnTo>
                      <a:pt x="186" y="136"/>
                    </a:lnTo>
                    <a:lnTo>
                      <a:pt x="194" y="133"/>
                    </a:lnTo>
                    <a:lnTo>
                      <a:pt x="202" y="136"/>
                    </a:lnTo>
                    <a:lnTo>
                      <a:pt x="214" y="136"/>
                    </a:lnTo>
                    <a:lnTo>
                      <a:pt x="220" y="129"/>
                    </a:lnTo>
                    <a:lnTo>
                      <a:pt x="215" y="117"/>
                    </a:lnTo>
                    <a:lnTo>
                      <a:pt x="215" y="112"/>
                    </a:lnTo>
                    <a:lnTo>
                      <a:pt x="206" y="109"/>
                    </a:lnTo>
                    <a:lnTo>
                      <a:pt x="202" y="106"/>
                    </a:lnTo>
                    <a:lnTo>
                      <a:pt x="195" y="95"/>
                    </a:lnTo>
                    <a:lnTo>
                      <a:pt x="192" y="89"/>
                    </a:lnTo>
                    <a:lnTo>
                      <a:pt x="186" y="88"/>
                    </a:lnTo>
                    <a:lnTo>
                      <a:pt x="183" y="80"/>
                    </a:lnTo>
                    <a:lnTo>
                      <a:pt x="185" y="74"/>
                    </a:lnTo>
                    <a:lnTo>
                      <a:pt x="189" y="66"/>
                    </a:lnTo>
                    <a:lnTo>
                      <a:pt x="182" y="53"/>
                    </a:lnTo>
                    <a:lnTo>
                      <a:pt x="182" y="44"/>
                    </a:lnTo>
                    <a:lnTo>
                      <a:pt x="188" y="36"/>
                    </a:lnTo>
                    <a:lnTo>
                      <a:pt x="188" y="27"/>
                    </a:lnTo>
                    <a:lnTo>
                      <a:pt x="183" y="21"/>
                    </a:lnTo>
                    <a:lnTo>
                      <a:pt x="179" y="18"/>
                    </a:lnTo>
                    <a:lnTo>
                      <a:pt x="186" y="12"/>
                    </a:lnTo>
                    <a:lnTo>
                      <a:pt x="188" y="4"/>
                    </a:lnTo>
                    <a:lnTo>
                      <a:pt x="202" y="1"/>
                    </a:lnTo>
                    <a:lnTo>
                      <a:pt x="195" y="10"/>
                    </a:lnTo>
                    <a:lnTo>
                      <a:pt x="195" y="13"/>
                    </a:lnTo>
                    <a:lnTo>
                      <a:pt x="209" y="18"/>
                    </a:lnTo>
                    <a:lnTo>
                      <a:pt x="212" y="12"/>
                    </a:lnTo>
                    <a:lnTo>
                      <a:pt x="212" y="6"/>
                    </a:lnTo>
                    <a:lnTo>
                      <a:pt x="218" y="7"/>
                    </a:lnTo>
                    <a:lnTo>
                      <a:pt x="224" y="10"/>
                    </a:lnTo>
                    <a:lnTo>
                      <a:pt x="232" y="25"/>
                    </a:lnTo>
                    <a:lnTo>
                      <a:pt x="239" y="19"/>
                    </a:lnTo>
                    <a:lnTo>
                      <a:pt x="249" y="16"/>
                    </a:lnTo>
                    <a:lnTo>
                      <a:pt x="250" y="10"/>
                    </a:lnTo>
                    <a:lnTo>
                      <a:pt x="255" y="4"/>
                    </a:lnTo>
                    <a:lnTo>
                      <a:pt x="258" y="3"/>
                    </a:lnTo>
                    <a:lnTo>
                      <a:pt x="265" y="4"/>
                    </a:lnTo>
                    <a:lnTo>
                      <a:pt x="268" y="9"/>
                    </a:lnTo>
                    <a:lnTo>
                      <a:pt x="274" y="16"/>
                    </a:lnTo>
                    <a:lnTo>
                      <a:pt x="274" y="24"/>
                    </a:lnTo>
                    <a:lnTo>
                      <a:pt x="290" y="19"/>
                    </a:lnTo>
                    <a:lnTo>
                      <a:pt x="293" y="13"/>
                    </a:lnTo>
                    <a:lnTo>
                      <a:pt x="288" y="10"/>
                    </a:lnTo>
                    <a:lnTo>
                      <a:pt x="290" y="4"/>
                    </a:lnTo>
                    <a:lnTo>
                      <a:pt x="294" y="0"/>
                    </a:lnTo>
                    <a:lnTo>
                      <a:pt x="294" y="6"/>
                    </a:lnTo>
                    <a:lnTo>
                      <a:pt x="299" y="18"/>
                    </a:lnTo>
                    <a:lnTo>
                      <a:pt x="305" y="12"/>
                    </a:lnTo>
                    <a:lnTo>
                      <a:pt x="309" y="18"/>
                    </a:lnTo>
                    <a:lnTo>
                      <a:pt x="320" y="30"/>
                    </a:lnTo>
                    <a:lnTo>
                      <a:pt x="323" y="30"/>
                    </a:lnTo>
                    <a:lnTo>
                      <a:pt x="324" y="39"/>
                    </a:lnTo>
                    <a:lnTo>
                      <a:pt x="321" y="39"/>
                    </a:lnTo>
                    <a:lnTo>
                      <a:pt x="318" y="39"/>
                    </a:lnTo>
                    <a:lnTo>
                      <a:pt x="312" y="42"/>
                    </a:lnTo>
                    <a:lnTo>
                      <a:pt x="308" y="47"/>
                    </a:lnTo>
                    <a:lnTo>
                      <a:pt x="305" y="60"/>
                    </a:lnTo>
                    <a:lnTo>
                      <a:pt x="296" y="63"/>
                    </a:lnTo>
                    <a:lnTo>
                      <a:pt x="294" y="68"/>
                    </a:lnTo>
                    <a:lnTo>
                      <a:pt x="300" y="72"/>
                    </a:lnTo>
                    <a:lnTo>
                      <a:pt x="287" y="83"/>
                    </a:lnTo>
                    <a:lnTo>
                      <a:pt x="283" y="92"/>
                    </a:lnTo>
                    <a:lnTo>
                      <a:pt x="285" y="98"/>
                    </a:lnTo>
                    <a:lnTo>
                      <a:pt x="282" y="98"/>
                    </a:lnTo>
                    <a:lnTo>
                      <a:pt x="273" y="104"/>
                    </a:lnTo>
                    <a:lnTo>
                      <a:pt x="265" y="114"/>
                    </a:lnTo>
                    <a:lnTo>
                      <a:pt x="267" y="120"/>
                    </a:lnTo>
                    <a:lnTo>
                      <a:pt x="270" y="120"/>
                    </a:lnTo>
                    <a:lnTo>
                      <a:pt x="287" y="117"/>
                    </a:lnTo>
                    <a:lnTo>
                      <a:pt x="293" y="109"/>
                    </a:lnTo>
                    <a:lnTo>
                      <a:pt x="299" y="103"/>
                    </a:lnTo>
                    <a:lnTo>
                      <a:pt x="303" y="104"/>
                    </a:lnTo>
                    <a:lnTo>
                      <a:pt x="302" y="115"/>
                    </a:lnTo>
                    <a:lnTo>
                      <a:pt x="294" y="126"/>
                    </a:lnTo>
                    <a:lnTo>
                      <a:pt x="300" y="127"/>
                    </a:lnTo>
                    <a:lnTo>
                      <a:pt x="302" y="130"/>
                    </a:lnTo>
                    <a:lnTo>
                      <a:pt x="314" y="127"/>
                    </a:lnTo>
                    <a:lnTo>
                      <a:pt x="315" y="135"/>
                    </a:lnTo>
                    <a:lnTo>
                      <a:pt x="314" y="142"/>
                    </a:lnTo>
                    <a:lnTo>
                      <a:pt x="324" y="145"/>
                    </a:lnTo>
                    <a:lnTo>
                      <a:pt x="318" y="152"/>
                    </a:lnTo>
                    <a:lnTo>
                      <a:pt x="311" y="152"/>
                    </a:lnTo>
                    <a:lnTo>
                      <a:pt x="296" y="164"/>
                    </a:lnTo>
                    <a:lnTo>
                      <a:pt x="294" y="173"/>
                    </a:lnTo>
                    <a:lnTo>
                      <a:pt x="297" y="176"/>
                    </a:lnTo>
                    <a:lnTo>
                      <a:pt x="305" y="179"/>
                    </a:lnTo>
                    <a:lnTo>
                      <a:pt x="303" y="185"/>
                    </a:lnTo>
                    <a:lnTo>
                      <a:pt x="297" y="191"/>
                    </a:lnTo>
                    <a:lnTo>
                      <a:pt x="296" y="197"/>
                    </a:lnTo>
                    <a:lnTo>
                      <a:pt x="290" y="196"/>
                    </a:lnTo>
                    <a:lnTo>
                      <a:pt x="285" y="199"/>
                    </a:lnTo>
                    <a:lnTo>
                      <a:pt x="282" y="196"/>
                    </a:lnTo>
                    <a:lnTo>
                      <a:pt x="282" y="208"/>
                    </a:lnTo>
                    <a:lnTo>
                      <a:pt x="277" y="215"/>
                    </a:lnTo>
                    <a:lnTo>
                      <a:pt x="274" y="228"/>
                    </a:lnTo>
                    <a:lnTo>
                      <a:pt x="274" y="237"/>
                    </a:lnTo>
                    <a:lnTo>
                      <a:pt x="277" y="240"/>
                    </a:lnTo>
                    <a:lnTo>
                      <a:pt x="282" y="237"/>
                    </a:lnTo>
                    <a:lnTo>
                      <a:pt x="290" y="235"/>
                    </a:lnTo>
                    <a:lnTo>
                      <a:pt x="293" y="241"/>
                    </a:lnTo>
                    <a:lnTo>
                      <a:pt x="288" y="247"/>
                    </a:lnTo>
                    <a:lnTo>
                      <a:pt x="287" y="252"/>
                    </a:lnTo>
                    <a:lnTo>
                      <a:pt x="285" y="256"/>
                    </a:lnTo>
                    <a:lnTo>
                      <a:pt x="279" y="252"/>
                    </a:lnTo>
                    <a:lnTo>
                      <a:pt x="265" y="261"/>
                    </a:lnTo>
                    <a:lnTo>
                      <a:pt x="261" y="255"/>
                    </a:lnTo>
                    <a:lnTo>
                      <a:pt x="255" y="255"/>
                    </a:lnTo>
                    <a:lnTo>
                      <a:pt x="258" y="247"/>
                    </a:lnTo>
                    <a:lnTo>
                      <a:pt x="256" y="244"/>
                    </a:lnTo>
                    <a:lnTo>
                      <a:pt x="250" y="244"/>
                    </a:lnTo>
                    <a:lnTo>
                      <a:pt x="238" y="252"/>
                    </a:lnTo>
                    <a:lnTo>
                      <a:pt x="232" y="253"/>
                    </a:lnTo>
                    <a:lnTo>
                      <a:pt x="226" y="249"/>
                    </a:lnTo>
                    <a:lnTo>
                      <a:pt x="220" y="249"/>
                    </a:lnTo>
                    <a:lnTo>
                      <a:pt x="215" y="253"/>
                    </a:lnTo>
                    <a:lnTo>
                      <a:pt x="214" y="226"/>
                    </a:lnTo>
                    <a:lnTo>
                      <a:pt x="203" y="226"/>
                    </a:lnTo>
                    <a:lnTo>
                      <a:pt x="202" y="221"/>
                    </a:lnTo>
                    <a:lnTo>
                      <a:pt x="197" y="221"/>
                    </a:lnTo>
                    <a:lnTo>
                      <a:pt x="194" y="237"/>
                    </a:lnTo>
                    <a:lnTo>
                      <a:pt x="189" y="237"/>
                    </a:lnTo>
                    <a:lnTo>
                      <a:pt x="188" y="244"/>
                    </a:lnTo>
                    <a:lnTo>
                      <a:pt x="185" y="249"/>
                    </a:lnTo>
                    <a:lnTo>
                      <a:pt x="180" y="246"/>
                    </a:lnTo>
                    <a:lnTo>
                      <a:pt x="176" y="240"/>
                    </a:lnTo>
                    <a:lnTo>
                      <a:pt x="168" y="246"/>
                    </a:lnTo>
                    <a:lnTo>
                      <a:pt x="159" y="249"/>
                    </a:lnTo>
                    <a:lnTo>
                      <a:pt x="156" y="246"/>
                    </a:lnTo>
                    <a:lnTo>
                      <a:pt x="156" y="240"/>
                    </a:lnTo>
                    <a:lnTo>
                      <a:pt x="148" y="228"/>
                    </a:lnTo>
                    <a:lnTo>
                      <a:pt x="147" y="221"/>
                    </a:lnTo>
                    <a:lnTo>
                      <a:pt x="141" y="229"/>
                    </a:lnTo>
                    <a:lnTo>
                      <a:pt x="136" y="218"/>
                    </a:lnTo>
                    <a:lnTo>
                      <a:pt x="133" y="220"/>
                    </a:lnTo>
                    <a:lnTo>
                      <a:pt x="133" y="211"/>
                    </a:lnTo>
                    <a:lnTo>
                      <a:pt x="124" y="215"/>
                    </a:lnTo>
                    <a:lnTo>
                      <a:pt x="120" y="218"/>
                    </a:lnTo>
                    <a:lnTo>
                      <a:pt x="114" y="220"/>
                    </a:lnTo>
                    <a:lnTo>
                      <a:pt x="110" y="218"/>
                    </a:lnTo>
                    <a:lnTo>
                      <a:pt x="106" y="206"/>
                    </a:lnTo>
                    <a:lnTo>
                      <a:pt x="89" y="194"/>
                    </a:lnTo>
                    <a:lnTo>
                      <a:pt x="89" y="185"/>
                    </a:lnTo>
                    <a:lnTo>
                      <a:pt x="86" y="185"/>
                    </a:lnTo>
                    <a:lnTo>
                      <a:pt x="79" y="194"/>
                    </a:lnTo>
                    <a:lnTo>
                      <a:pt x="71" y="194"/>
                    </a:lnTo>
                    <a:lnTo>
                      <a:pt x="80" y="173"/>
                    </a:lnTo>
                    <a:lnTo>
                      <a:pt x="73" y="176"/>
                    </a:lnTo>
                    <a:lnTo>
                      <a:pt x="73" y="171"/>
                    </a:lnTo>
                    <a:lnTo>
                      <a:pt x="63" y="171"/>
                    </a:lnTo>
                    <a:lnTo>
                      <a:pt x="60" y="176"/>
                    </a:lnTo>
                    <a:lnTo>
                      <a:pt x="56" y="173"/>
                    </a:lnTo>
                    <a:lnTo>
                      <a:pt x="51" y="165"/>
                    </a:lnTo>
                    <a:lnTo>
                      <a:pt x="56" y="155"/>
                    </a:lnTo>
                    <a:lnTo>
                      <a:pt x="54" y="150"/>
                    </a:lnTo>
                    <a:lnTo>
                      <a:pt x="48" y="148"/>
                    </a:lnTo>
                    <a:lnTo>
                      <a:pt x="47" y="145"/>
                    </a:lnTo>
                    <a:lnTo>
                      <a:pt x="48" y="139"/>
                    </a:lnTo>
                    <a:lnTo>
                      <a:pt x="47" y="129"/>
                    </a:lnTo>
                    <a:lnTo>
                      <a:pt x="41" y="120"/>
                    </a:lnTo>
                    <a:lnTo>
                      <a:pt x="41" y="115"/>
                    </a:lnTo>
                    <a:lnTo>
                      <a:pt x="38" y="115"/>
                    </a:lnTo>
                    <a:lnTo>
                      <a:pt x="30" y="129"/>
                    </a:lnTo>
                    <a:lnTo>
                      <a:pt x="22" y="135"/>
                    </a:lnTo>
                    <a:lnTo>
                      <a:pt x="24" y="138"/>
                    </a:lnTo>
                    <a:lnTo>
                      <a:pt x="15" y="144"/>
                    </a:lnTo>
                    <a:lnTo>
                      <a:pt x="19" y="135"/>
                    </a:lnTo>
                    <a:lnTo>
                      <a:pt x="13" y="129"/>
                    </a:lnTo>
                    <a:lnTo>
                      <a:pt x="10" y="126"/>
                    </a:lnTo>
                    <a:lnTo>
                      <a:pt x="4" y="121"/>
                    </a:lnTo>
                    <a:lnTo>
                      <a:pt x="3" y="112"/>
                    </a:lnTo>
                    <a:lnTo>
                      <a:pt x="0" y="106"/>
                    </a:lnTo>
                    <a:lnTo>
                      <a:pt x="3" y="100"/>
                    </a:lnTo>
                    <a:lnTo>
                      <a:pt x="13" y="92"/>
                    </a:lnTo>
                    <a:lnTo>
                      <a:pt x="16" y="88"/>
                    </a:lnTo>
                    <a:lnTo>
                      <a:pt x="19" y="85"/>
                    </a:lnTo>
                    <a:lnTo>
                      <a:pt x="27" y="91"/>
                    </a:lnTo>
                    <a:lnTo>
                      <a:pt x="30" y="95"/>
                    </a:lnTo>
                    <a:lnTo>
                      <a:pt x="39" y="94"/>
                    </a:lnTo>
                    <a:lnTo>
                      <a:pt x="44" y="92"/>
                    </a:lnTo>
                    <a:lnTo>
                      <a:pt x="50" y="86"/>
                    </a:lnTo>
                    <a:lnTo>
                      <a:pt x="56" y="86"/>
                    </a:lnTo>
                    <a:lnTo>
                      <a:pt x="57" y="91"/>
                    </a:lnTo>
                    <a:lnTo>
                      <a:pt x="65" y="92"/>
                    </a:lnTo>
                    <a:lnTo>
                      <a:pt x="68" y="88"/>
                    </a:lnTo>
                    <a:lnTo>
                      <a:pt x="77" y="80"/>
                    </a:lnTo>
                    <a:lnTo>
                      <a:pt x="80" y="80"/>
                    </a:lnTo>
                    <a:lnTo>
                      <a:pt x="77" y="72"/>
                    </a:lnTo>
                    <a:lnTo>
                      <a:pt x="80" y="63"/>
                    </a:lnTo>
                    <a:lnTo>
                      <a:pt x="83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29" name="Freeform 5783">
                <a:extLst>
                  <a:ext uri="{FF2B5EF4-FFF2-40B4-BE49-F238E27FC236}">
                    <a16:creationId xmlns:a16="http://schemas.microsoft.com/office/drawing/2014/main" id="{F3D55292-4605-14B4-1AC6-134413021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827"/>
                <a:ext cx="93" cy="63"/>
              </a:xfrm>
              <a:custGeom>
                <a:avLst/>
                <a:gdLst>
                  <a:gd name="T0" fmla="*/ 94 w 186"/>
                  <a:gd name="T1" fmla="*/ 0 h 126"/>
                  <a:gd name="T2" fmla="*/ 83 w 186"/>
                  <a:gd name="T3" fmla="*/ 7 h 126"/>
                  <a:gd name="T4" fmla="*/ 68 w 186"/>
                  <a:gd name="T5" fmla="*/ 12 h 126"/>
                  <a:gd name="T6" fmla="*/ 50 w 186"/>
                  <a:gd name="T7" fmla="*/ 19 h 126"/>
                  <a:gd name="T8" fmla="*/ 50 w 186"/>
                  <a:gd name="T9" fmla="*/ 28 h 126"/>
                  <a:gd name="T10" fmla="*/ 41 w 186"/>
                  <a:gd name="T11" fmla="*/ 35 h 126"/>
                  <a:gd name="T12" fmla="*/ 16 w 186"/>
                  <a:gd name="T13" fmla="*/ 27 h 126"/>
                  <a:gd name="T14" fmla="*/ 7 w 186"/>
                  <a:gd name="T15" fmla="*/ 33 h 126"/>
                  <a:gd name="T16" fmla="*/ 6 w 186"/>
                  <a:gd name="T17" fmla="*/ 54 h 126"/>
                  <a:gd name="T18" fmla="*/ 21 w 186"/>
                  <a:gd name="T19" fmla="*/ 65 h 126"/>
                  <a:gd name="T20" fmla="*/ 28 w 186"/>
                  <a:gd name="T21" fmla="*/ 56 h 126"/>
                  <a:gd name="T22" fmla="*/ 36 w 186"/>
                  <a:gd name="T23" fmla="*/ 51 h 126"/>
                  <a:gd name="T24" fmla="*/ 41 w 186"/>
                  <a:gd name="T25" fmla="*/ 57 h 126"/>
                  <a:gd name="T26" fmla="*/ 56 w 186"/>
                  <a:gd name="T27" fmla="*/ 63 h 126"/>
                  <a:gd name="T28" fmla="*/ 50 w 186"/>
                  <a:gd name="T29" fmla="*/ 71 h 126"/>
                  <a:gd name="T30" fmla="*/ 44 w 186"/>
                  <a:gd name="T31" fmla="*/ 82 h 126"/>
                  <a:gd name="T32" fmla="*/ 53 w 186"/>
                  <a:gd name="T33" fmla="*/ 91 h 126"/>
                  <a:gd name="T34" fmla="*/ 63 w 186"/>
                  <a:gd name="T35" fmla="*/ 89 h 126"/>
                  <a:gd name="T36" fmla="*/ 62 w 186"/>
                  <a:gd name="T37" fmla="*/ 104 h 126"/>
                  <a:gd name="T38" fmla="*/ 57 w 186"/>
                  <a:gd name="T39" fmla="*/ 111 h 126"/>
                  <a:gd name="T40" fmla="*/ 72 w 186"/>
                  <a:gd name="T41" fmla="*/ 117 h 126"/>
                  <a:gd name="T42" fmla="*/ 89 w 186"/>
                  <a:gd name="T43" fmla="*/ 123 h 126"/>
                  <a:gd name="T44" fmla="*/ 106 w 186"/>
                  <a:gd name="T45" fmla="*/ 126 h 126"/>
                  <a:gd name="T46" fmla="*/ 113 w 186"/>
                  <a:gd name="T47" fmla="*/ 121 h 126"/>
                  <a:gd name="T48" fmla="*/ 122 w 186"/>
                  <a:gd name="T49" fmla="*/ 121 h 126"/>
                  <a:gd name="T50" fmla="*/ 138 w 186"/>
                  <a:gd name="T51" fmla="*/ 121 h 126"/>
                  <a:gd name="T52" fmla="*/ 145 w 186"/>
                  <a:gd name="T53" fmla="*/ 115 h 126"/>
                  <a:gd name="T54" fmla="*/ 156 w 186"/>
                  <a:gd name="T55" fmla="*/ 111 h 126"/>
                  <a:gd name="T56" fmla="*/ 177 w 186"/>
                  <a:gd name="T57" fmla="*/ 117 h 126"/>
                  <a:gd name="T58" fmla="*/ 186 w 186"/>
                  <a:gd name="T59" fmla="*/ 101 h 126"/>
                  <a:gd name="T60" fmla="*/ 180 w 186"/>
                  <a:gd name="T61" fmla="*/ 94 h 126"/>
                  <a:gd name="T62" fmla="*/ 179 w 186"/>
                  <a:gd name="T63" fmla="*/ 85 h 126"/>
                  <a:gd name="T64" fmla="*/ 171 w 186"/>
                  <a:gd name="T65" fmla="*/ 88 h 126"/>
                  <a:gd name="T66" fmla="*/ 147 w 186"/>
                  <a:gd name="T67" fmla="*/ 68 h 126"/>
                  <a:gd name="T68" fmla="*/ 144 w 186"/>
                  <a:gd name="T69" fmla="*/ 57 h 126"/>
                  <a:gd name="T70" fmla="*/ 127 w 186"/>
                  <a:gd name="T71" fmla="*/ 62 h 126"/>
                  <a:gd name="T72" fmla="*/ 130 w 186"/>
                  <a:gd name="T73" fmla="*/ 45 h 126"/>
                  <a:gd name="T74" fmla="*/ 116 w 186"/>
                  <a:gd name="T75" fmla="*/ 45 h 126"/>
                  <a:gd name="T76" fmla="*/ 106 w 186"/>
                  <a:gd name="T77" fmla="*/ 39 h 126"/>
                  <a:gd name="T78" fmla="*/ 103 w 186"/>
                  <a:gd name="T79" fmla="*/ 30 h 126"/>
                  <a:gd name="T80" fmla="*/ 110 w 186"/>
                  <a:gd name="T81" fmla="*/ 12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6" h="126">
                    <a:moveTo>
                      <a:pt x="104" y="6"/>
                    </a:moveTo>
                    <a:lnTo>
                      <a:pt x="94" y="0"/>
                    </a:lnTo>
                    <a:lnTo>
                      <a:pt x="91" y="4"/>
                    </a:lnTo>
                    <a:lnTo>
                      <a:pt x="83" y="7"/>
                    </a:lnTo>
                    <a:lnTo>
                      <a:pt x="69" y="1"/>
                    </a:lnTo>
                    <a:lnTo>
                      <a:pt x="68" y="12"/>
                    </a:lnTo>
                    <a:lnTo>
                      <a:pt x="59" y="18"/>
                    </a:lnTo>
                    <a:lnTo>
                      <a:pt x="50" y="19"/>
                    </a:lnTo>
                    <a:lnTo>
                      <a:pt x="48" y="25"/>
                    </a:lnTo>
                    <a:lnTo>
                      <a:pt x="50" y="28"/>
                    </a:lnTo>
                    <a:lnTo>
                      <a:pt x="47" y="33"/>
                    </a:lnTo>
                    <a:lnTo>
                      <a:pt x="41" y="35"/>
                    </a:lnTo>
                    <a:lnTo>
                      <a:pt x="30" y="35"/>
                    </a:lnTo>
                    <a:lnTo>
                      <a:pt x="16" y="27"/>
                    </a:lnTo>
                    <a:lnTo>
                      <a:pt x="12" y="31"/>
                    </a:lnTo>
                    <a:lnTo>
                      <a:pt x="7" y="33"/>
                    </a:lnTo>
                    <a:lnTo>
                      <a:pt x="0" y="44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21" y="65"/>
                    </a:lnTo>
                    <a:lnTo>
                      <a:pt x="25" y="65"/>
                    </a:lnTo>
                    <a:lnTo>
                      <a:pt x="28" y="56"/>
                    </a:lnTo>
                    <a:lnTo>
                      <a:pt x="34" y="59"/>
                    </a:lnTo>
                    <a:lnTo>
                      <a:pt x="36" y="51"/>
                    </a:lnTo>
                    <a:lnTo>
                      <a:pt x="41" y="53"/>
                    </a:lnTo>
                    <a:lnTo>
                      <a:pt x="41" y="57"/>
                    </a:lnTo>
                    <a:lnTo>
                      <a:pt x="47" y="59"/>
                    </a:lnTo>
                    <a:lnTo>
                      <a:pt x="56" y="63"/>
                    </a:lnTo>
                    <a:lnTo>
                      <a:pt x="54" y="65"/>
                    </a:lnTo>
                    <a:lnTo>
                      <a:pt x="50" y="71"/>
                    </a:lnTo>
                    <a:lnTo>
                      <a:pt x="45" y="74"/>
                    </a:lnTo>
                    <a:lnTo>
                      <a:pt x="44" y="82"/>
                    </a:lnTo>
                    <a:lnTo>
                      <a:pt x="45" y="88"/>
                    </a:lnTo>
                    <a:lnTo>
                      <a:pt x="53" y="91"/>
                    </a:lnTo>
                    <a:lnTo>
                      <a:pt x="54" y="88"/>
                    </a:lnTo>
                    <a:lnTo>
                      <a:pt x="63" y="89"/>
                    </a:lnTo>
                    <a:lnTo>
                      <a:pt x="66" y="100"/>
                    </a:lnTo>
                    <a:lnTo>
                      <a:pt x="62" y="104"/>
                    </a:lnTo>
                    <a:lnTo>
                      <a:pt x="57" y="103"/>
                    </a:lnTo>
                    <a:lnTo>
                      <a:pt x="57" y="111"/>
                    </a:lnTo>
                    <a:lnTo>
                      <a:pt x="68" y="118"/>
                    </a:lnTo>
                    <a:lnTo>
                      <a:pt x="72" y="117"/>
                    </a:lnTo>
                    <a:lnTo>
                      <a:pt x="80" y="118"/>
                    </a:lnTo>
                    <a:lnTo>
                      <a:pt x="89" y="123"/>
                    </a:lnTo>
                    <a:lnTo>
                      <a:pt x="97" y="124"/>
                    </a:lnTo>
                    <a:lnTo>
                      <a:pt x="106" y="126"/>
                    </a:lnTo>
                    <a:lnTo>
                      <a:pt x="107" y="124"/>
                    </a:lnTo>
                    <a:lnTo>
                      <a:pt x="113" y="121"/>
                    </a:lnTo>
                    <a:lnTo>
                      <a:pt x="119" y="123"/>
                    </a:lnTo>
                    <a:lnTo>
                      <a:pt x="122" y="121"/>
                    </a:lnTo>
                    <a:lnTo>
                      <a:pt x="136" y="126"/>
                    </a:lnTo>
                    <a:lnTo>
                      <a:pt x="138" y="121"/>
                    </a:lnTo>
                    <a:lnTo>
                      <a:pt x="144" y="121"/>
                    </a:lnTo>
                    <a:lnTo>
                      <a:pt x="145" y="115"/>
                    </a:lnTo>
                    <a:lnTo>
                      <a:pt x="153" y="112"/>
                    </a:lnTo>
                    <a:lnTo>
                      <a:pt x="156" y="111"/>
                    </a:lnTo>
                    <a:lnTo>
                      <a:pt x="160" y="115"/>
                    </a:lnTo>
                    <a:lnTo>
                      <a:pt x="177" y="117"/>
                    </a:lnTo>
                    <a:lnTo>
                      <a:pt x="182" y="114"/>
                    </a:lnTo>
                    <a:lnTo>
                      <a:pt x="186" y="101"/>
                    </a:lnTo>
                    <a:lnTo>
                      <a:pt x="186" y="94"/>
                    </a:lnTo>
                    <a:lnTo>
                      <a:pt x="180" y="94"/>
                    </a:lnTo>
                    <a:lnTo>
                      <a:pt x="182" y="88"/>
                    </a:lnTo>
                    <a:lnTo>
                      <a:pt x="179" y="85"/>
                    </a:lnTo>
                    <a:lnTo>
                      <a:pt x="171" y="85"/>
                    </a:lnTo>
                    <a:lnTo>
                      <a:pt x="171" y="88"/>
                    </a:lnTo>
                    <a:lnTo>
                      <a:pt x="150" y="82"/>
                    </a:lnTo>
                    <a:lnTo>
                      <a:pt x="147" y="68"/>
                    </a:lnTo>
                    <a:lnTo>
                      <a:pt x="147" y="60"/>
                    </a:lnTo>
                    <a:lnTo>
                      <a:pt x="144" y="57"/>
                    </a:lnTo>
                    <a:lnTo>
                      <a:pt x="135" y="62"/>
                    </a:lnTo>
                    <a:lnTo>
                      <a:pt x="127" y="62"/>
                    </a:lnTo>
                    <a:lnTo>
                      <a:pt x="129" y="54"/>
                    </a:lnTo>
                    <a:lnTo>
                      <a:pt x="130" y="45"/>
                    </a:lnTo>
                    <a:lnTo>
                      <a:pt x="125" y="48"/>
                    </a:lnTo>
                    <a:lnTo>
                      <a:pt x="116" y="45"/>
                    </a:lnTo>
                    <a:lnTo>
                      <a:pt x="109" y="45"/>
                    </a:lnTo>
                    <a:lnTo>
                      <a:pt x="106" y="39"/>
                    </a:lnTo>
                    <a:lnTo>
                      <a:pt x="100" y="38"/>
                    </a:lnTo>
                    <a:lnTo>
                      <a:pt x="103" y="30"/>
                    </a:lnTo>
                    <a:lnTo>
                      <a:pt x="107" y="21"/>
                    </a:lnTo>
                    <a:lnTo>
                      <a:pt x="110" y="12"/>
                    </a:lnTo>
                    <a:lnTo>
                      <a:pt x="104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0" name="Freeform 5784">
                <a:extLst>
                  <a:ext uri="{FF2B5EF4-FFF2-40B4-BE49-F238E27FC236}">
                    <a16:creationId xmlns:a16="http://schemas.microsoft.com/office/drawing/2014/main" id="{787CD83F-FBAB-4F48-C8EA-E7677C357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827"/>
                <a:ext cx="93" cy="63"/>
              </a:xfrm>
              <a:custGeom>
                <a:avLst/>
                <a:gdLst>
                  <a:gd name="T0" fmla="*/ 110 w 186"/>
                  <a:gd name="T1" fmla="*/ 12 h 126"/>
                  <a:gd name="T2" fmla="*/ 103 w 186"/>
                  <a:gd name="T3" fmla="*/ 30 h 126"/>
                  <a:gd name="T4" fmla="*/ 106 w 186"/>
                  <a:gd name="T5" fmla="*/ 39 h 126"/>
                  <a:gd name="T6" fmla="*/ 116 w 186"/>
                  <a:gd name="T7" fmla="*/ 45 h 126"/>
                  <a:gd name="T8" fmla="*/ 130 w 186"/>
                  <a:gd name="T9" fmla="*/ 45 h 126"/>
                  <a:gd name="T10" fmla="*/ 127 w 186"/>
                  <a:gd name="T11" fmla="*/ 62 h 126"/>
                  <a:gd name="T12" fmla="*/ 144 w 186"/>
                  <a:gd name="T13" fmla="*/ 57 h 126"/>
                  <a:gd name="T14" fmla="*/ 147 w 186"/>
                  <a:gd name="T15" fmla="*/ 68 h 126"/>
                  <a:gd name="T16" fmla="*/ 171 w 186"/>
                  <a:gd name="T17" fmla="*/ 88 h 126"/>
                  <a:gd name="T18" fmla="*/ 179 w 186"/>
                  <a:gd name="T19" fmla="*/ 85 h 126"/>
                  <a:gd name="T20" fmla="*/ 180 w 186"/>
                  <a:gd name="T21" fmla="*/ 94 h 126"/>
                  <a:gd name="T22" fmla="*/ 186 w 186"/>
                  <a:gd name="T23" fmla="*/ 101 h 126"/>
                  <a:gd name="T24" fmla="*/ 177 w 186"/>
                  <a:gd name="T25" fmla="*/ 117 h 126"/>
                  <a:gd name="T26" fmla="*/ 156 w 186"/>
                  <a:gd name="T27" fmla="*/ 111 h 126"/>
                  <a:gd name="T28" fmla="*/ 145 w 186"/>
                  <a:gd name="T29" fmla="*/ 115 h 126"/>
                  <a:gd name="T30" fmla="*/ 138 w 186"/>
                  <a:gd name="T31" fmla="*/ 121 h 126"/>
                  <a:gd name="T32" fmla="*/ 122 w 186"/>
                  <a:gd name="T33" fmla="*/ 121 h 126"/>
                  <a:gd name="T34" fmla="*/ 113 w 186"/>
                  <a:gd name="T35" fmla="*/ 121 h 126"/>
                  <a:gd name="T36" fmla="*/ 106 w 186"/>
                  <a:gd name="T37" fmla="*/ 126 h 126"/>
                  <a:gd name="T38" fmla="*/ 89 w 186"/>
                  <a:gd name="T39" fmla="*/ 123 h 126"/>
                  <a:gd name="T40" fmla="*/ 72 w 186"/>
                  <a:gd name="T41" fmla="*/ 117 h 126"/>
                  <a:gd name="T42" fmla="*/ 57 w 186"/>
                  <a:gd name="T43" fmla="*/ 111 h 126"/>
                  <a:gd name="T44" fmla="*/ 62 w 186"/>
                  <a:gd name="T45" fmla="*/ 104 h 126"/>
                  <a:gd name="T46" fmla="*/ 63 w 186"/>
                  <a:gd name="T47" fmla="*/ 89 h 126"/>
                  <a:gd name="T48" fmla="*/ 53 w 186"/>
                  <a:gd name="T49" fmla="*/ 91 h 126"/>
                  <a:gd name="T50" fmla="*/ 44 w 186"/>
                  <a:gd name="T51" fmla="*/ 82 h 126"/>
                  <a:gd name="T52" fmla="*/ 50 w 186"/>
                  <a:gd name="T53" fmla="*/ 71 h 126"/>
                  <a:gd name="T54" fmla="*/ 56 w 186"/>
                  <a:gd name="T55" fmla="*/ 63 h 126"/>
                  <a:gd name="T56" fmla="*/ 41 w 186"/>
                  <a:gd name="T57" fmla="*/ 57 h 126"/>
                  <a:gd name="T58" fmla="*/ 36 w 186"/>
                  <a:gd name="T59" fmla="*/ 51 h 126"/>
                  <a:gd name="T60" fmla="*/ 28 w 186"/>
                  <a:gd name="T61" fmla="*/ 56 h 126"/>
                  <a:gd name="T62" fmla="*/ 21 w 186"/>
                  <a:gd name="T63" fmla="*/ 65 h 126"/>
                  <a:gd name="T64" fmla="*/ 6 w 186"/>
                  <a:gd name="T65" fmla="*/ 54 h 126"/>
                  <a:gd name="T66" fmla="*/ 7 w 186"/>
                  <a:gd name="T67" fmla="*/ 33 h 126"/>
                  <a:gd name="T68" fmla="*/ 16 w 186"/>
                  <a:gd name="T69" fmla="*/ 27 h 126"/>
                  <a:gd name="T70" fmla="*/ 41 w 186"/>
                  <a:gd name="T71" fmla="*/ 35 h 126"/>
                  <a:gd name="T72" fmla="*/ 50 w 186"/>
                  <a:gd name="T73" fmla="*/ 28 h 126"/>
                  <a:gd name="T74" fmla="*/ 50 w 186"/>
                  <a:gd name="T75" fmla="*/ 19 h 126"/>
                  <a:gd name="T76" fmla="*/ 68 w 186"/>
                  <a:gd name="T77" fmla="*/ 12 h 126"/>
                  <a:gd name="T78" fmla="*/ 83 w 186"/>
                  <a:gd name="T79" fmla="*/ 7 h 126"/>
                  <a:gd name="T80" fmla="*/ 94 w 186"/>
                  <a:gd name="T81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6" h="126">
                    <a:moveTo>
                      <a:pt x="104" y="6"/>
                    </a:moveTo>
                    <a:lnTo>
                      <a:pt x="110" y="12"/>
                    </a:lnTo>
                    <a:lnTo>
                      <a:pt x="107" y="21"/>
                    </a:lnTo>
                    <a:lnTo>
                      <a:pt x="103" y="30"/>
                    </a:lnTo>
                    <a:lnTo>
                      <a:pt x="100" y="38"/>
                    </a:lnTo>
                    <a:lnTo>
                      <a:pt x="106" y="39"/>
                    </a:lnTo>
                    <a:lnTo>
                      <a:pt x="109" y="45"/>
                    </a:lnTo>
                    <a:lnTo>
                      <a:pt x="116" y="45"/>
                    </a:lnTo>
                    <a:lnTo>
                      <a:pt x="125" y="48"/>
                    </a:lnTo>
                    <a:lnTo>
                      <a:pt x="130" y="45"/>
                    </a:lnTo>
                    <a:lnTo>
                      <a:pt x="129" y="54"/>
                    </a:lnTo>
                    <a:lnTo>
                      <a:pt x="127" y="62"/>
                    </a:lnTo>
                    <a:lnTo>
                      <a:pt x="135" y="62"/>
                    </a:lnTo>
                    <a:lnTo>
                      <a:pt x="144" y="57"/>
                    </a:lnTo>
                    <a:lnTo>
                      <a:pt x="147" y="60"/>
                    </a:lnTo>
                    <a:lnTo>
                      <a:pt x="147" y="68"/>
                    </a:lnTo>
                    <a:lnTo>
                      <a:pt x="150" y="82"/>
                    </a:lnTo>
                    <a:lnTo>
                      <a:pt x="171" y="88"/>
                    </a:lnTo>
                    <a:lnTo>
                      <a:pt x="171" y="85"/>
                    </a:lnTo>
                    <a:lnTo>
                      <a:pt x="179" y="85"/>
                    </a:lnTo>
                    <a:lnTo>
                      <a:pt x="182" y="88"/>
                    </a:lnTo>
                    <a:lnTo>
                      <a:pt x="180" y="94"/>
                    </a:lnTo>
                    <a:lnTo>
                      <a:pt x="186" y="94"/>
                    </a:lnTo>
                    <a:lnTo>
                      <a:pt x="186" y="101"/>
                    </a:lnTo>
                    <a:lnTo>
                      <a:pt x="182" y="114"/>
                    </a:lnTo>
                    <a:lnTo>
                      <a:pt x="177" y="117"/>
                    </a:lnTo>
                    <a:lnTo>
                      <a:pt x="160" y="115"/>
                    </a:lnTo>
                    <a:lnTo>
                      <a:pt x="156" y="111"/>
                    </a:lnTo>
                    <a:lnTo>
                      <a:pt x="153" y="112"/>
                    </a:lnTo>
                    <a:lnTo>
                      <a:pt x="145" y="115"/>
                    </a:lnTo>
                    <a:lnTo>
                      <a:pt x="144" y="121"/>
                    </a:lnTo>
                    <a:lnTo>
                      <a:pt x="138" y="121"/>
                    </a:lnTo>
                    <a:lnTo>
                      <a:pt x="136" y="126"/>
                    </a:lnTo>
                    <a:lnTo>
                      <a:pt x="122" y="121"/>
                    </a:lnTo>
                    <a:lnTo>
                      <a:pt x="119" y="123"/>
                    </a:lnTo>
                    <a:lnTo>
                      <a:pt x="113" y="121"/>
                    </a:lnTo>
                    <a:lnTo>
                      <a:pt x="107" y="124"/>
                    </a:lnTo>
                    <a:lnTo>
                      <a:pt x="106" y="126"/>
                    </a:lnTo>
                    <a:lnTo>
                      <a:pt x="97" y="124"/>
                    </a:lnTo>
                    <a:lnTo>
                      <a:pt x="89" y="123"/>
                    </a:lnTo>
                    <a:lnTo>
                      <a:pt x="80" y="118"/>
                    </a:lnTo>
                    <a:lnTo>
                      <a:pt x="72" y="117"/>
                    </a:lnTo>
                    <a:lnTo>
                      <a:pt x="68" y="118"/>
                    </a:lnTo>
                    <a:lnTo>
                      <a:pt x="57" y="111"/>
                    </a:lnTo>
                    <a:lnTo>
                      <a:pt x="57" y="103"/>
                    </a:lnTo>
                    <a:lnTo>
                      <a:pt x="62" y="104"/>
                    </a:lnTo>
                    <a:lnTo>
                      <a:pt x="66" y="100"/>
                    </a:lnTo>
                    <a:lnTo>
                      <a:pt x="63" y="89"/>
                    </a:lnTo>
                    <a:lnTo>
                      <a:pt x="54" y="88"/>
                    </a:lnTo>
                    <a:lnTo>
                      <a:pt x="53" y="91"/>
                    </a:lnTo>
                    <a:lnTo>
                      <a:pt x="45" y="88"/>
                    </a:lnTo>
                    <a:lnTo>
                      <a:pt x="44" y="82"/>
                    </a:lnTo>
                    <a:lnTo>
                      <a:pt x="45" y="74"/>
                    </a:lnTo>
                    <a:lnTo>
                      <a:pt x="50" y="71"/>
                    </a:lnTo>
                    <a:lnTo>
                      <a:pt x="54" y="65"/>
                    </a:lnTo>
                    <a:lnTo>
                      <a:pt x="56" y="63"/>
                    </a:lnTo>
                    <a:lnTo>
                      <a:pt x="47" y="59"/>
                    </a:lnTo>
                    <a:lnTo>
                      <a:pt x="41" y="57"/>
                    </a:lnTo>
                    <a:lnTo>
                      <a:pt x="41" y="53"/>
                    </a:lnTo>
                    <a:lnTo>
                      <a:pt x="36" y="51"/>
                    </a:lnTo>
                    <a:lnTo>
                      <a:pt x="34" y="59"/>
                    </a:lnTo>
                    <a:lnTo>
                      <a:pt x="28" y="56"/>
                    </a:lnTo>
                    <a:lnTo>
                      <a:pt x="25" y="65"/>
                    </a:lnTo>
                    <a:lnTo>
                      <a:pt x="21" y="65"/>
                    </a:lnTo>
                    <a:lnTo>
                      <a:pt x="10" y="60"/>
                    </a:lnTo>
                    <a:lnTo>
                      <a:pt x="6" y="54"/>
                    </a:lnTo>
                    <a:lnTo>
                      <a:pt x="0" y="44"/>
                    </a:lnTo>
                    <a:lnTo>
                      <a:pt x="7" y="33"/>
                    </a:lnTo>
                    <a:lnTo>
                      <a:pt x="12" y="31"/>
                    </a:lnTo>
                    <a:lnTo>
                      <a:pt x="16" y="27"/>
                    </a:lnTo>
                    <a:lnTo>
                      <a:pt x="30" y="35"/>
                    </a:lnTo>
                    <a:lnTo>
                      <a:pt x="41" y="35"/>
                    </a:lnTo>
                    <a:lnTo>
                      <a:pt x="47" y="33"/>
                    </a:lnTo>
                    <a:lnTo>
                      <a:pt x="50" y="28"/>
                    </a:lnTo>
                    <a:lnTo>
                      <a:pt x="48" y="25"/>
                    </a:lnTo>
                    <a:lnTo>
                      <a:pt x="50" y="19"/>
                    </a:lnTo>
                    <a:lnTo>
                      <a:pt x="59" y="18"/>
                    </a:lnTo>
                    <a:lnTo>
                      <a:pt x="68" y="12"/>
                    </a:lnTo>
                    <a:lnTo>
                      <a:pt x="69" y="1"/>
                    </a:lnTo>
                    <a:lnTo>
                      <a:pt x="83" y="7"/>
                    </a:lnTo>
                    <a:lnTo>
                      <a:pt x="91" y="4"/>
                    </a:lnTo>
                    <a:lnTo>
                      <a:pt x="94" y="0"/>
                    </a:lnTo>
                    <a:lnTo>
                      <a:pt x="10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1" name="Freeform 5785">
                <a:extLst>
                  <a:ext uri="{FF2B5EF4-FFF2-40B4-BE49-F238E27FC236}">
                    <a16:creationId xmlns:a16="http://schemas.microsoft.com/office/drawing/2014/main" id="{B94B3F94-1A2A-C167-829B-94ACDE590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827"/>
                <a:ext cx="93" cy="63"/>
              </a:xfrm>
              <a:custGeom>
                <a:avLst/>
                <a:gdLst>
                  <a:gd name="T0" fmla="*/ 110 w 186"/>
                  <a:gd name="T1" fmla="*/ 12 h 126"/>
                  <a:gd name="T2" fmla="*/ 103 w 186"/>
                  <a:gd name="T3" fmla="*/ 30 h 126"/>
                  <a:gd name="T4" fmla="*/ 106 w 186"/>
                  <a:gd name="T5" fmla="*/ 39 h 126"/>
                  <a:gd name="T6" fmla="*/ 116 w 186"/>
                  <a:gd name="T7" fmla="*/ 45 h 126"/>
                  <a:gd name="T8" fmla="*/ 130 w 186"/>
                  <a:gd name="T9" fmla="*/ 45 h 126"/>
                  <a:gd name="T10" fmla="*/ 127 w 186"/>
                  <a:gd name="T11" fmla="*/ 62 h 126"/>
                  <a:gd name="T12" fmla="*/ 144 w 186"/>
                  <a:gd name="T13" fmla="*/ 57 h 126"/>
                  <a:gd name="T14" fmla="*/ 147 w 186"/>
                  <a:gd name="T15" fmla="*/ 68 h 126"/>
                  <a:gd name="T16" fmla="*/ 171 w 186"/>
                  <a:gd name="T17" fmla="*/ 88 h 126"/>
                  <a:gd name="T18" fmla="*/ 179 w 186"/>
                  <a:gd name="T19" fmla="*/ 85 h 126"/>
                  <a:gd name="T20" fmla="*/ 180 w 186"/>
                  <a:gd name="T21" fmla="*/ 94 h 126"/>
                  <a:gd name="T22" fmla="*/ 186 w 186"/>
                  <a:gd name="T23" fmla="*/ 101 h 126"/>
                  <a:gd name="T24" fmla="*/ 177 w 186"/>
                  <a:gd name="T25" fmla="*/ 117 h 126"/>
                  <a:gd name="T26" fmla="*/ 156 w 186"/>
                  <a:gd name="T27" fmla="*/ 111 h 126"/>
                  <a:gd name="T28" fmla="*/ 145 w 186"/>
                  <a:gd name="T29" fmla="*/ 115 h 126"/>
                  <a:gd name="T30" fmla="*/ 138 w 186"/>
                  <a:gd name="T31" fmla="*/ 121 h 126"/>
                  <a:gd name="T32" fmla="*/ 122 w 186"/>
                  <a:gd name="T33" fmla="*/ 121 h 126"/>
                  <a:gd name="T34" fmla="*/ 113 w 186"/>
                  <a:gd name="T35" fmla="*/ 121 h 126"/>
                  <a:gd name="T36" fmla="*/ 106 w 186"/>
                  <a:gd name="T37" fmla="*/ 126 h 126"/>
                  <a:gd name="T38" fmla="*/ 89 w 186"/>
                  <a:gd name="T39" fmla="*/ 123 h 126"/>
                  <a:gd name="T40" fmla="*/ 72 w 186"/>
                  <a:gd name="T41" fmla="*/ 117 h 126"/>
                  <a:gd name="T42" fmla="*/ 57 w 186"/>
                  <a:gd name="T43" fmla="*/ 111 h 126"/>
                  <a:gd name="T44" fmla="*/ 62 w 186"/>
                  <a:gd name="T45" fmla="*/ 104 h 126"/>
                  <a:gd name="T46" fmla="*/ 63 w 186"/>
                  <a:gd name="T47" fmla="*/ 89 h 126"/>
                  <a:gd name="T48" fmla="*/ 53 w 186"/>
                  <a:gd name="T49" fmla="*/ 91 h 126"/>
                  <a:gd name="T50" fmla="*/ 44 w 186"/>
                  <a:gd name="T51" fmla="*/ 82 h 126"/>
                  <a:gd name="T52" fmla="*/ 50 w 186"/>
                  <a:gd name="T53" fmla="*/ 71 h 126"/>
                  <a:gd name="T54" fmla="*/ 56 w 186"/>
                  <a:gd name="T55" fmla="*/ 63 h 126"/>
                  <a:gd name="T56" fmla="*/ 41 w 186"/>
                  <a:gd name="T57" fmla="*/ 57 h 126"/>
                  <a:gd name="T58" fmla="*/ 36 w 186"/>
                  <a:gd name="T59" fmla="*/ 51 h 126"/>
                  <a:gd name="T60" fmla="*/ 28 w 186"/>
                  <a:gd name="T61" fmla="*/ 56 h 126"/>
                  <a:gd name="T62" fmla="*/ 21 w 186"/>
                  <a:gd name="T63" fmla="*/ 65 h 126"/>
                  <a:gd name="T64" fmla="*/ 6 w 186"/>
                  <a:gd name="T65" fmla="*/ 54 h 126"/>
                  <a:gd name="T66" fmla="*/ 7 w 186"/>
                  <a:gd name="T67" fmla="*/ 33 h 126"/>
                  <a:gd name="T68" fmla="*/ 16 w 186"/>
                  <a:gd name="T69" fmla="*/ 27 h 126"/>
                  <a:gd name="T70" fmla="*/ 41 w 186"/>
                  <a:gd name="T71" fmla="*/ 35 h 126"/>
                  <a:gd name="T72" fmla="*/ 50 w 186"/>
                  <a:gd name="T73" fmla="*/ 28 h 126"/>
                  <a:gd name="T74" fmla="*/ 50 w 186"/>
                  <a:gd name="T75" fmla="*/ 19 h 126"/>
                  <a:gd name="T76" fmla="*/ 68 w 186"/>
                  <a:gd name="T77" fmla="*/ 12 h 126"/>
                  <a:gd name="T78" fmla="*/ 83 w 186"/>
                  <a:gd name="T79" fmla="*/ 7 h 126"/>
                  <a:gd name="T80" fmla="*/ 94 w 186"/>
                  <a:gd name="T81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6" h="126">
                    <a:moveTo>
                      <a:pt x="104" y="6"/>
                    </a:moveTo>
                    <a:lnTo>
                      <a:pt x="110" y="12"/>
                    </a:lnTo>
                    <a:lnTo>
                      <a:pt x="107" y="21"/>
                    </a:lnTo>
                    <a:lnTo>
                      <a:pt x="103" y="30"/>
                    </a:lnTo>
                    <a:lnTo>
                      <a:pt x="100" y="38"/>
                    </a:lnTo>
                    <a:lnTo>
                      <a:pt x="106" y="39"/>
                    </a:lnTo>
                    <a:lnTo>
                      <a:pt x="109" y="45"/>
                    </a:lnTo>
                    <a:lnTo>
                      <a:pt x="116" y="45"/>
                    </a:lnTo>
                    <a:lnTo>
                      <a:pt x="125" y="48"/>
                    </a:lnTo>
                    <a:lnTo>
                      <a:pt x="130" y="45"/>
                    </a:lnTo>
                    <a:lnTo>
                      <a:pt x="129" y="54"/>
                    </a:lnTo>
                    <a:lnTo>
                      <a:pt x="127" y="62"/>
                    </a:lnTo>
                    <a:lnTo>
                      <a:pt x="135" y="62"/>
                    </a:lnTo>
                    <a:lnTo>
                      <a:pt x="144" y="57"/>
                    </a:lnTo>
                    <a:lnTo>
                      <a:pt x="147" y="60"/>
                    </a:lnTo>
                    <a:lnTo>
                      <a:pt x="147" y="68"/>
                    </a:lnTo>
                    <a:lnTo>
                      <a:pt x="150" y="82"/>
                    </a:lnTo>
                    <a:lnTo>
                      <a:pt x="171" y="88"/>
                    </a:lnTo>
                    <a:lnTo>
                      <a:pt x="171" y="85"/>
                    </a:lnTo>
                    <a:lnTo>
                      <a:pt x="179" y="85"/>
                    </a:lnTo>
                    <a:lnTo>
                      <a:pt x="182" y="88"/>
                    </a:lnTo>
                    <a:lnTo>
                      <a:pt x="180" y="94"/>
                    </a:lnTo>
                    <a:lnTo>
                      <a:pt x="186" y="94"/>
                    </a:lnTo>
                    <a:lnTo>
                      <a:pt x="186" y="101"/>
                    </a:lnTo>
                    <a:lnTo>
                      <a:pt x="182" y="114"/>
                    </a:lnTo>
                    <a:lnTo>
                      <a:pt x="177" y="117"/>
                    </a:lnTo>
                    <a:lnTo>
                      <a:pt x="160" y="115"/>
                    </a:lnTo>
                    <a:lnTo>
                      <a:pt x="156" y="111"/>
                    </a:lnTo>
                    <a:lnTo>
                      <a:pt x="153" y="112"/>
                    </a:lnTo>
                    <a:lnTo>
                      <a:pt x="145" y="115"/>
                    </a:lnTo>
                    <a:lnTo>
                      <a:pt x="144" y="121"/>
                    </a:lnTo>
                    <a:lnTo>
                      <a:pt x="138" y="121"/>
                    </a:lnTo>
                    <a:lnTo>
                      <a:pt x="136" y="126"/>
                    </a:lnTo>
                    <a:lnTo>
                      <a:pt x="122" y="121"/>
                    </a:lnTo>
                    <a:lnTo>
                      <a:pt x="119" y="123"/>
                    </a:lnTo>
                    <a:lnTo>
                      <a:pt x="113" y="121"/>
                    </a:lnTo>
                    <a:lnTo>
                      <a:pt x="107" y="124"/>
                    </a:lnTo>
                    <a:lnTo>
                      <a:pt x="106" y="126"/>
                    </a:lnTo>
                    <a:lnTo>
                      <a:pt x="97" y="124"/>
                    </a:lnTo>
                    <a:lnTo>
                      <a:pt x="89" y="123"/>
                    </a:lnTo>
                    <a:lnTo>
                      <a:pt x="80" y="118"/>
                    </a:lnTo>
                    <a:lnTo>
                      <a:pt x="72" y="117"/>
                    </a:lnTo>
                    <a:lnTo>
                      <a:pt x="68" y="118"/>
                    </a:lnTo>
                    <a:lnTo>
                      <a:pt x="57" y="111"/>
                    </a:lnTo>
                    <a:lnTo>
                      <a:pt x="57" y="103"/>
                    </a:lnTo>
                    <a:lnTo>
                      <a:pt x="62" y="104"/>
                    </a:lnTo>
                    <a:lnTo>
                      <a:pt x="66" y="100"/>
                    </a:lnTo>
                    <a:lnTo>
                      <a:pt x="63" y="89"/>
                    </a:lnTo>
                    <a:lnTo>
                      <a:pt x="54" y="88"/>
                    </a:lnTo>
                    <a:lnTo>
                      <a:pt x="53" y="91"/>
                    </a:lnTo>
                    <a:lnTo>
                      <a:pt x="45" y="88"/>
                    </a:lnTo>
                    <a:lnTo>
                      <a:pt x="44" y="82"/>
                    </a:lnTo>
                    <a:lnTo>
                      <a:pt x="45" y="74"/>
                    </a:lnTo>
                    <a:lnTo>
                      <a:pt x="50" y="71"/>
                    </a:lnTo>
                    <a:lnTo>
                      <a:pt x="54" y="65"/>
                    </a:lnTo>
                    <a:lnTo>
                      <a:pt x="56" y="63"/>
                    </a:lnTo>
                    <a:lnTo>
                      <a:pt x="47" y="59"/>
                    </a:lnTo>
                    <a:lnTo>
                      <a:pt x="41" y="57"/>
                    </a:lnTo>
                    <a:lnTo>
                      <a:pt x="41" y="53"/>
                    </a:lnTo>
                    <a:lnTo>
                      <a:pt x="36" y="51"/>
                    </a:lnTo>
                    <a:lnTo>
                      <a:pt x="34" y="59"/>
                    </a:lnTo>
                    <a:lnTo>
                      <a:pt x="28" y="56"/>
                    </a:lnTo>
                    <a:lnTo>
                      <a:pt x="25" y="65"/>
                    </a:lnTo>
                    <a:lnTo>
                      <a:pt x="21" y="65"/>
                    </a:lnTo>
                    <a:lnTo>
                      <a:pt x="10" y="60"/>
                    </a:lnTo>
                    <a:lnTo>
                      <a:pt x="6" y="54"/>
                    </a:lnTo>
                    <a:lnTo>
                      <a:pt x="0" y="44"/>
                    </a:lnTo>
                    <a:lnTo>
                      <a:pt x="7" y="33"/>
                    </a:lnTo>
                    <a:lnTo>
                      <a:pt x="12" y="31"/>
                    </a:lnTo>
                    <a:lnTo>
                      <a:pt x="16" y="27"/>
                    </a:lnTo>
                    <a:lnTo>
                      <a:pt x="30" y="35"/>
                    </a:lnTo>
                    <a:lnTo>
                      <a:pt x="41" y="35"/>
                    </a:lnTo>
                    <a:lnTo>
                      <a:pt x="47" y="33"/>
                    </a:lnTo>
                    <a:lnTo>
                      <a:pt x="50" y="28"/>
                    </a:lnTo>
                    <a:lnTo>
                      <a:pt x="48" y="25"/>
                    </a:lnTo>
                    <a:lnTo>
                      <a:pt x="50" y="19"/>
                    </a:lnTo>
                    <a:lnTo>
                      <a:pt x="59" y="18"/>
                    </a:lnTo>
                    <a:lnTo>
                      <a:pt x="68" y="12"/>
                    </a:lnTo>
                    <a:lnTo>
                      <a:pt x="69" y="1"/>
                    </a:lnTo>
                    <a:lnTo>
                      <a:pt x="83" y="7"/>
                    </a:lnTo>
                    <a:lnTo>
                      <a:pt x="91" y="4"/>
                    </a:lnTo>
                    <a:lnTo>
                      <a:pt x="94" y="0"/>
                    </a:lnTo>
                    <a:lnTo>
                      <a:pt x="104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2" name="Freeform 5786">
                <a:extLst>
                  <a:ext uri="{FF2B5EF4-FFF2-40B4-BE49-F238E27FC236}">
                    <a16:creationId xmlns:a16="http://schemas.microsoft.com/office/drawing/2014/main" id="{479EDF27-9C2E-6EBC-69BC-36F06385F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725"/>
                <a:ext cx="93" cy="109"/>
              </a:xfrm>
              <a:custGeom>
                <a:avLst/>
                <a:gdLst>
                  <a:gd name="T0" fmla="*/ 14 w 187"/>
                  <a:gd name="T1" fmla="*/ 14 h 219"/>
                  <a:gd name="T2" fmla="*/ 14 w 187"/>
                  <a:gd name="T3" fmla="*/ 36 h 219"/>
                  <a:gd name="T4" fmla="*/ 23 w 187"/>
                  <a:gd name="T5" fmla="*/ 47 h 219"/>
                  <a:gd name="T6" fmla="*/ 24 w 187"/>
                  <a:gd name="T7" fmla="*/ 70 h 219"/>
                  <a:gd name="T8" fmla="*/ 3 w 187"/>
                  <a:gd name="T9" fmla="*/ 76 h 219"/>
                  <a:gd name="T10" fmla="*/ 6 w 187"/>
                  <a:gd name="T11" fmla="*/ 93 h 219"/>
                  <a:gd name="T12" fmla="*/ 6 w 187"/>
                  <a:gd name="T13" fmla="*/ 112 h 219"/>
                  <a:gd name="T14" fmla="*/ 18 w 187"/>
                  <a:gd name="T15" fmla="*/ 132 h 219"/>
                  <a:gd name="T16" fmla="*/ 2 w 187"/>
                  <a:gd name="T17" fmla="*/ 149 h 219"/>
                  <a:gd name="T18" fmla="*/ 0 w 187"/>
                  <a:gd name="T19" fmla="*/ 166 h 219"/>
                  <a:gd name="T20" fmla="*/ 2 w 187"/>
                  <a:gd name="T21" fmla="*/ 176 h 219"/>
                  <a:gd name="T22" fmla="*/ 14 w 187"/>
                  <a:gd name="T23" fmla="*/ 167 h 219"/>
                  <a:gd name="T24" fmla="*/ 30 w 187"/>
                  <a:gd name="T25" fmla="*/ 173 h 219"/>
                  <a:gd name="T26" fmla="*/ 47 w 187"/>
                  <a:gd name="T27" fmla="*/ 182 h 219"/>
                  <a:gd name="T28" fmla="*/ 43 w 187"/>
                  <a:gd name="T29" fmla="*/ 204 h 219"/>
                  <a:gd name="T30" fmla="*/ 59 w 187"/>
                  <a:gd name="T31" fmla="*/ 213 h 219"/>
                  <a:gd name="T32" fmla="*/ 65 w 187"/>
                  <a:gd name="T33" fmla="*/ 208 h 219"/>
                  <a:gd name="T34" fmla="*/ 79 w 187"/>
                  <a:gd name="T35" fmla="*/ 207 h 219"/>
                  <a:gd name="T36" fmla="*/ 96 w 187"/>
                  <a:gd name="T37" fmla="*/ 207 h 219"/>
                  <a:gd name="T38" fmla="*/ 84 w 187"/>
                  <a:gd name="T39" fmla="*/ 197 h 219"/>
                  <a:gd name="T40" fmla="*/ 94 w 187"/>
                  <a:gd name="T41" fmla="*/ 191 h 219"/>
                  <a:gd name="T42" fmla="*/ 96 w 187"/>
                  <a:gd name="T43" fmla="*/ 179 h 219"/>
                  <a:gd name="T44" fmla="*/ 102 w 187"/>
                  <a:gd name="T45" fmla="*/ 176 h 219"/>
                  <a:gd name="T46" fmla="*/ 106 w 187"/>
                  <a:gd name="T47" fmla="*/ 159 h 219"/>
                  <a:gd name="T48" fmla="*/ 120 w 187"/>
                  <a:gd name="T49" fmla="*/ 158 h 219"/>
                  <a:gd name="T50" fmla="*/ 135 w 187"/>
                  <a:gd name="T51" fmla="*/ 166 h 219"/>
                  <a:gd name="T52" fmla="*/ 141 w 187"/>
                  <a:gd name="T53" fmla="*/ 172 h 219"/>
                  <a:gd name="T54" fmla="*/ 161 w 187"/>
                  <a:gd name="T55" fmla="*/ 182 h 219"/>
                  <a:gd name="T56" fmla="*/ 172 w 187"/>
                  <a:gd name="T57" fmla="*/ 173 h 219"/>
                  <a:gd name="T58" fmla="*/ 178 w 187"/>
                  <a:gd name="T59" fmla="*/ 159 h 219"/>
                  <a:gd name="T60" fmla="*/ 181 w 187"/>
                  <a:gd name="T61" fmla="*/ 140 h 219"/>
                  <a:gd name="T62" fmla="*/ 187 w 187"/>
                  <a:gd name="T63" fmla="*/ 126 h 219"/>
                  <a:gd name="T64" fmla="*/ 173 w 187"/>
                  <a:gd name="T65" fmla="*/ 109 h 219"/>
                  <a:gd name="T66" fmla="*/ 159 w 187"/>
                  <a:gd name="T67" fmla="*/ 112 h 219"/>
                  <a:gd name="T68" fmla="*/ 138 w 187"/>
                  <a:gd name="T69" fmla="*/ 79 h 219"/>
                  <a:gd name="T70" fmla="*/ 120 w 187"/>
                  <a:gd name="T71" fmla="*/ 88 h 219"/>
                  <a:gd name="T72" fmla="*/ 122 w 187"/>
                  <a:gd name="T73" fmla="*/ 65 h 219"/>
                  <a:gd name="T74" fmla="*/ 105 w 187"/>
                  <a:gd name="T75" fmla="*/ 67 h 219"/>
                  <a:gd name="T76" fmla="*/ 103 w 187"/>
                  <a:gd name="T77" fmla="*/ 44 h 219"/>
                  <a:gd name="T78" fmla="*/ 97 w 187"/>
                  <a:gd name="T79" fmla="*/ 33 h 219"/>
                  <a:gd name="T80" fmla="*/ 90 w 187"/>
                  <a:gd name="T81" fmla="*/ 9 h 219"/>
                  <a:gd name="T82" fmla="*/ 71 w 187"/>
                  <a:gd name="T83" fmla="*/ 29 h 219"/>
                  <a:gd name="T84" fmla="*/ 68 w 187"/>
                  <a:gd name="T85" fmla="*/ 29 h 219"/>
                  <a:gd name="T86" fmla="*/ 53 w 187"/>
                  <a:gd name="T87" fmla="*/ 15 h 219"/>
                  <a:gd name="T88" fmla="*/ 40 w 187"/>
                  <a:gd name="T89" fmla="*/ 0 h 219"/>
                  <a:gd name="T90" fmla="*/ 32 w 187"/>
                  <a:gd name="T91" fmla="*/ 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7" h="219">
                    <a:moveTo>
                      <a:pt x="26" y="4"/>
                    </a:moveTo>
                    <a:lnTo>
                      <a:pt x="21" y="3"/>
                    </a:lnTo>
                    <a:lnTo>
                      <a:pt x="14" y="14"/>
                    </a:lnTo>
                    <a:lnTo>
                      <a:pt x="18" y="18"/>
                    </a:lnTo>
                    <a:lnTo>
                      <a:pt x="21" y="27"/>
                    </a:lnTo>
                    <a:lnTo>
                      <a:pt x="14" y="36"/>
                    </a:lnTo>
                    <a:lnTo>
                      <a:pt x="17" y="39"/>
                    </a:lnTo>
                    <a:lnTo>
                      <a:pt x="17" y="49"/>
                    </a:lnTo>
                    <a:lnTo>
                      <a:pt x="23" y="47"/>
                    </a:lnTo>
                    <a:lnTo>
                      <a:pt x="21" y="58"/>
                    </a:lnTo>
                    <a:lnTo>
                      <a:pt x="24" y="64"/>
                    </a:lnTo>
                    <a:lnTo>
                      <a:pt x="24" y="70"/>
                    </a:lnTo>
                    <a:lnTo>
                      <a:pt x="20" y="76"/>
                    </a:lnTo>
                    <a:lnTo>
                      <a:pt x="14" y="73"/>
                    </a:lnTo>
                    <a:lnTo>
                      <a:pt x="3" y="76"/>
                    </a:lnTo>
                    <a:lnTo>
                      <a:pt x="5" y="82"/>
                    </a:lnTo>
                    <a:lnTo>
                      <a:pt x="0" y="90"/>
                    </a:lnTo>
                    <a:lnTo>
                      <a:pt x="6" y="93"/>
                    </a:lnTo>
                    <a:lnTo>
                      <a:pt x="11" y="99"/>
                    </a:lnTo>
                    <a:lnTo>
                      <a:pt x="11" y="106"/>
                    </a:lnTo>
                    <a:lnTo>
                      <a:pt x="6" y="112"/>
                    </a:lnTo>
                    <a:lnTo>
                      <a:pt x="14" y="115"/>
                    </a:lnTo>
                    <a:lnTo>
                      <a:pt x="15" y="128"/>
                    </a:lnTo>
                    <a:lnTo>
                      <a:pt x="18" y="132"/>
                    </a:lnTo>
                    <a:lnTo>
                      <a:pt x="15" y="137"/>
                    </a:lnTo>
                    <a:lnTo>
                      <a:pt x="12" y="144"/>
                    </a:lnTo>
                    <a:lnTo>
                      <a:pt x="2" y="149"/>
                    </a:lnTo>
                    <a:lnTo>
                      <a:pt x="3" y="152"/>
                    </a:lnTo>
                    <a:lnTo>
                      <a:pt x="0" y="159"/>
                    </a:lnTo>
                    <a:lnTo>
                      <a:pt x="0" y="166"/>
                    </a:lnTo>
                    <a:lnTo>
                      <a:pt x="5" y="172"/>
                    </a:lnTo>
                    <a:lnTo>
                      <a:pt x="0" y="175"/>
                    </a:lnTo>
                    <a:lnTo>
                      <a:pt x="2" y="176"/>
                    </a:lnTo>
                    <a:lnTo>
                      <a:pt x="9" y="182"/>
                    </a:lnTo>
                    <a:lnTo>
                      <a:pt x="12" y="176"/>
                    </a:lnTo>
                    <a:lnTo>
                      <a:pt x="14" y="167"/>
                    </a:lnTo>
                    <a:lnTo>
                      <a:pt x="17" y="164"/>
                    </a:lnTo>
                    <a:lnTo>
                      <a:pt x="26" y="167"/>
                    </a:lnTo>
                    <a:lnTo>
                      <a:pt x="30" y="173"/>
                    </a:lnTo>
                    <a:lnTo>
                      <a:pt x="35" y="175"/>
                    </a:lnTo>
                    <a:lnTo>
                      <a:pt x="38" y="181"/>
                    </a:lnTo>
                    <a:lnTo>
                      <a:pt x="47" y="182"/>
                    </a:lnTo>
                    <a:lnTo>
                      <a:pt x="53" y="187"/>
                    </a:lnTo>
                    <a:lnTo>
                      <a:pt x="49" y="196"/>
                    </a:lnTo>
                    <a:lnTo>
                      <a:pt x="43" y="204"/>
                    </a:lnTo>
                    <a:lnTo>
                      <a:pt x="53" y="210"/>
                    </a:lnTo>
                    <a:lnTo>
                      <a:pt x="59" y="216"/>
                    </a:lnTo>
                    <a:lnTo>
                      <a:pt x="59" y="213"/>
                    </a:lnTo>
                    <a:lnTo>
                      <a:pt x="68" y="219"/>
                    </a:lnTo>
                    <a:lnTo>
                      <a:pt x="70" y="216"/>
                    </a:lnTo>
                    <a:lnTo>
                      <a:pt x="65" y="208"/>
                    </a:lnTo>
                    <a:lnTo>
                      <a:pt x="71" y="204"/>
                    </a:lnTo>
                    <a:lnTo>
                      <a:pt x="74" y="204"/>
                    </a:lnTo>
                    <a:lnTo>
                      <a:pt x="79" y="207"/>
                    </a:lnTo>
                    <a:lnTo>
                      <a:pt x="88" y="208"/>
                    </a:lnTo>
                    <a:lnTo>
                      <a:pt x="93" y="205"/>
                    </a:lnTo>
                    <a:lnTo>
                      <a:pt x="96" y="207"/>
                    </a:lnTo>
                    <a:lnTo>
                      <a:pt x="100" y="199"/>
                    </a:lnTo>
                    <a:lnTo>
                      <a:pt x="100" y="196"/>
                    </a:lnTo>
                    <a:lnTo>
                      <a:pt x="84" y="197"/>
                    </a:lnTo>
                    <a:lnTo>
                      <a:pt x="84" y="196"/>
                    </a:lnTo>
                    <a:lnTo>
                      <a:pt x="84" y="191"/>
                    </a:lnTo>
                    <a:lnTo>
                      <a:pt x="94" y="191"/>
                    </a:lnTo>
                    <a:lnTo>
                      <a:pt x="96" y="188"/>
                    </a:lnTo>
                    <a:lnTo>
                      <a:pt x="93" y="184"/>
                    </a:lnTo>
                    <a:lnTo>
                      <a:pt x="96" y="179"/>
                    </a:lnTo>
                    <a:lnTo>
                      <a:pt x="99" y="184"/>
                    </a:lnTo>
                    <a:lnTo>
                      <a:pt x="102" y="182"/>
                    </a:lnTo>
                    <a:lnTo>
                      <a:pt x="102" y="176"/>
                    </a:lnTo>
                    <a:lnTo>
                      <a:pt x="105" y="170"/>
                    </a:lnTo>
                    <a:lnTo>
                      <a:pt x="102" y="169"/>
                    </a:lnTo>
                    <a:lnTo>
                      <a:pt x="106" y="159"/>
                    </a:lnTo>
                    <a:lnTo>
                      <a:pt x="109" y="156"/>
                    </a:lnTo>
                    <a:lnTo>
                      <a:pt x="114" y="159"/>
                    </a:lnTo>
                    <a:lnTo>
                      <a:pt x="120" y="158"/>
                    </a:lnTo>
                    <a:lnTo>
                      <a:pt x="128" y="161"/>
                    </a:lnTo>
                    <a:lnTo>
                      <a:pt x="131" y="163"/>
                    </a:lnTo>
                    <a:lnTo>
                      <a:pt x="135" y="166"/>
                    </a:lnTo>
                    <a:lnTo>
                      <a:pt x="135" y="170"/>
                    </a:lnTo>
                    <a:lnTo>
                      <a:pt x="140" y="173"/>
                    </a:lnTo>
                    <a:lnTo>
                      <a:pt x="141" y="172"/>
                    </a:lnTo>
                    <a:lnTo>
                      <a:pt x="152" y="179"/>
                    </a:lnTo>
                    <a:lnTo>
                      <a:pt x="152" y="182"/>
                    </a:lnTo>
                    <a:lnTo>
                      <a:pt x="161" y="182"/>
                    </a:lnTo>
                    <a:lnTo>
                      <a:pt x="164" y="181"/>
                    </a:lnTo>
                    <a:lnTo>
                      <a:pt x="166" y="176"/>
                    </a:lnTo>
                    <a:lnTo>
                      <a:pt x="172" y="173"/>
                    </a:lnTo>
                    <a:lnTo>
                      <a:pt x="175" y="176"/>
                    </a:lnTo>
                    <a:lnTo>
                      <a:pt x="178" y="172"/>
                    </a:lnTo>
                    <a:lnTo>
                      <a:pt x="178" y="159"/>
                    </a:lnTo>
                    <a:lnTo>
                      <a:pt x="169" y="150"/>
                    </a:lnTo>
                    <a:lnTo>
                      <a:pt x="175" y="140"/>
                    </a:lnTo>
                    <a:lnTo>
                      <a:pt x="181" y="140"/>
                    </a:lnTo>
                    <a:lnTo>
                      <a:pt x="184" y="134"/>
                    </a:lnTo>
                    <a:lnTo>
                      <a:pt x="187" y="132"/>
                    </a:lnTo>
                    <a:lnTo>
                      <a:pt x="187" y="126"/>
                    </a:lnTo>
                    <a:lnTo>
                      <a:pt x="182" y="114"/>
                    </a:lnTo>
                    <a:lnTo>
                      <a:pt x="182" y="105"/>
                    </a:lnTo>
                    <a:lnTo>
                      <a:pt x="173" y="109"/>
                    </a:lnTo>
                    <a:lnTo>
                      <a:pt x="169" y="112"/>
                    </a:lnTo>
                    <a:lnTo>
                      <a:pt x="163" y="114"/>
                    </a:lnTo>
                    <a:lnTo>
                      <a:pt x="159" y="112"/>
                    </a:lnTo>
                    <a:lnTo>
                      <a:pt x="155" y="100"/>
                    </a:lnTo>
                    <a:lnTo>
                      <a:pt x="138" y="88"/>
                    </a:lnTo>
                    <a:lnTo>
                      <a:pt x="138" y="79"/>
                    </a:lnTo>
                    <a:lnTo>
                      <a:pt x="135" y="79"/>
                    </a:lnTo>
                    <a:lnTo>
                      <a:pt x="128" y="88"/>
                    </a:lnTo>
                    <a:lnTo>
                      <a:pt x="120" y="88"/>
                    </a:lnTo>
                    <a:lnTo>
                      <a:pt x="129" y="67"/>
                    </a:lnTo>
                    <a:lnTo>
                      <a:pt x="122" y="70"/>
                    </a:lnTo>
                    <a:lnTo>
                      <a:pt x="122" y="65"/>
                    </a:lnTo>
                    <a:lnTo>
                      <a:pt x="112" y="65"/>
                    </a:lnTo>
                    <a:lnTo>
                      <a:pt x="109" y="70"/>
                    </a:lnTo>
                    <a:lnTo>
                      <a:pt x="105" y="67"/>
                    </a:lnTo>
                    <a:lnTo>
                      <a:pt x="100" y="59"/>
                    </a:lnTo>
                    <a:lnTo>
                      <a:pt x="105" y="49"/>
                    </a:lnTo>
                    <a:lnTo>
                      <a:pt x="103" y="44"/>
                    </a:lnTo>
                    <a:lnTo>
                      <a:pt x="97" y="42"/>
                    </a:lnTo>
                    <a:lnTo>
                      <a:pt x="96" y="39"/>
                    </a:lnTo>
                    <a:lnTo>
                      <a:pt x="97" y="33"/>
                    </a:lnTo>
                    <a:lnTo>
                      <a:pt x="96" y="23"/>
                    </a:lnTo>
                    <a:lnTo>
                      <a:pt x="90" y="14"/>
                    </a:lnTo>
                    <a:lnTo>
                      <a:pt x="90" y="9"/>
                    </a:lnTo>
                    <a:lnTo>
                      <a:pt x="87" y="9"/>
                    </a:lnTo>
                    <a:lnTo>
                      <a:pt x="79" y="23"/>
                    </a:lnTo>
                    <a:lnTo>
                      <a:pt x="71" y="29"/>
                    </a:lnTo>
                    <a:lnTo>
                      <a:pt x="73" y="32"/>
                    </a:lnTo>
                    <a:lnTo>
                      <a:pt x="64" y="38"/>
                    </a:lnTo>
                    <a:lnTo>
                      <a:pt x="68" y="29"/>
                    </a:lnTo>
                    <a:lnTo>
                      <a:pt x="62" y="23"/>
                    </a:lnTo>
                    <a:lnTo>
                      <a:pt x="59" y="20"/>
                    </a:lnTo>
                    <a:lnTo>
                      <a:pt x="53" y="15"/>
                    </a:lnTo>
                    <a:lnTo>
                      <a:pt x="52" y="6"/>
                    </a:lnTo>
                    <a:lnTo>
                      <a:pt x="47" y="0"/>
                    </a:lnTo>
                    <a:lnTo>
                      <a:pt x="40" y="0"/>
                    </a:lnTo>
                    <a:lnTo>
                      <a:pt x="35" y="3"/>
                    </a:lnTo>
                    <a:lnTo>
                      <a:pt x="37" y="6"/>
                    </a:lnTo>
                    <a:lnTo>
                      <a:pt x="32" y="3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3" name="Freeform 5787">
                <a:extLst>
                  <a:ext uri="{FF2B5EF4-FFF2-40B4-BE49-F238E27FC236}">
                    <a16:creationId xmlns:a16="http://schemas.microsoft.com/office/drawing/2014/main" id="{CB7665DB-9B32-028F-31FE-D05E874AD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725"/>
                <a:ext cx="93" cy="109"/>
              </a:xfrm>
              <a:custGeom>
                <a:avLst/>
                <a:gdLst>
                  <a:gd name="T0" fmla="*/ 37 w 187"/>
                  <a:gd name="T1" fmla="*/ 6 h 219"/>
                  <a:gd name="T2" fmla="*/ 47 w 187"/>
                  <a:gd name="T3" fmla="*/ 0 h 219"/>
                  <a:gd name="T4" fmla="*/ 59 w 187"/>
                  <a:gd name="T5" fmla="*/ 20 h 219"/>
                  <a:gd name="T6" fmla="*/ 64 w 187"/>
                  <a:gd name="T7" fmla="*/ 38 h 219"/>
                  <a:gd name="T8" fmla="*/ 79 w 187"/>
                  <a:gd name="T9" fmla="*/ 23 h 219"/>
                  <a:gd name="T10" fmla="*/ 90 w 187"/>
                  <a:gd name="T11" fmla="*/ 14 h 219"/>
                  <a:gd name="T12" fmla="*/ 96 w 187"/>
                  <a:gd name="T13" fmla="*/ 39 h 219"/>
                  <a:gd name="T14" fmla="*/ 105 w 187"/>
                  <a:gd name="T15" fmla="*/ 49 h 219"/>
                  <a:gd name="T16" fmla="*/ 109 w 187"/>
                  <a:gd name="T17" fmla="*/ 70 h 219"/>
                  <a:gd name="T18" fmla="*/ 122 w 187"/>
                  <a:gd name="T19" fmla="*/ 70 h 219"/>
                  <a:gd name="T20" fmla="*/ 128 w 187"/>
                  <a:gd name="T21" fmla="*/ 88 h 219"/>
                  <a:gd name="T22" fmla="*/ 138 w 187"/>
                  <a:gd name="T23" fmla="*/ 88 h 219"/>
                  <a:gd name="T24" fmla="*/ 163 w 187"/>
                  <a:gd name="T25" fmla="*/ 114 h 219"/>
                  <a:gd name="T26" fmla="*/ 182 w 187"/>
                  <a:gd name="T27" fmla="*/ 105 h 219"/>
                  <a:gd name="T28" fmla="*/ 187 w 187"/>
                  <a:gd name="T29" fmla="*/ 132 h 219"/>
                  <a:gd name="T30" fmla="*/ 175 w 187"/>
                  <a:gd name="T31" fmla="*/ 140 h 219"/>
                  <a:gd name="T32" fmla="*/ 178 w 187"/>
                  <a:gd name="T33" fmla="*/ 172 h 219"/>
                  <a:gd name="T34" fmla="*/ 166 w 187"/>
                  <a:gd name="T35" fmla="*/ 176 h 219"/>
                  <a:gd name="T36" fmla="*/ 152 w 187"/>
                  <a:gd name="T37" fmla="*/ 182 h 219"/>
                  <a:gd name="T38" fmla="*/ 140 w 187"/>
                  <a:gd name="T39" fmla="*/ 173 h 219"/>
                  <a:gd name="T40" fmla="*/ 131 w 187"/>
                  <a:gd name="T41" fmla="*/ 163 h 219"/>
                  <a:gd name="T42" fmla="*/ 114 w 187"/>
                  <a:gd name="T43" fmla="*/ 159 h 219"/>
                  <a:gd name="T44" fmla="*/ 102 w 187"/>
                  <a:gd name="T45" fmla="*/ 169 h 219"/>
                  <a:gd name="T46" fmla="*/ 102 w 187"/>
                  <a:gd name="T47" fmla="*/ 182 h 219"/>
                  <a:gd name="T48" fmla="*/ 93 w 187"/>
                  <a:gd name="T49" fmla="*/ 184 h 219"/>
                  <a:gd name="T50" fmla="*/ 84 w 187"/>
                  <a:gd name="T51" fmla="*/ 191 h 219"/>
                  <a:gd name="T52" fmla="*/ 100 w 187"/>
                  <a:gd name="T53" fmla="*/ 196 h 219"/>
                  <a:gd name="T54" fmla="*/ 93 w 187"/>
                  <a:gd name="T55" fmla="*/ 205 h 219"/>
                  <a:gd name="T56" fmla="*/ 74 w 187"/>
                  <a:gd name="T57" fmla="*/ 204 h 219"/>
                  <a:gd name="T58" fmla="*/ 70 w 187"/>
                  <a:gd name="T59" fmla="*/ 216 h 219"/>
                  <a:gd name="T60" fmla="*/ 59 w 187"/>
                  <a:gd name="T61" fmla="*/ 216 h 219"/>
                  <a:gd name="T62" fmla="*/ 49 w 187"/>
                  <a:gd name="T63" fmla="*/ 196 h 219"/>
                  <a:gd name="T64" fmla="*/ 38 w 187"/>
                  <a:gd name="T65" fmla="*/ 181 h 219"/>
                  <a:gd name="T66" fmla="*/ 26 w 187"/>
                  <a:gd name="T67" fmla="*/ 167 h 219"/>
                  <a:gd name="T68" fmla="*/ 12 w 187"/>
                  <a:gd name="T69" fmla="*/ 176 h 219"/>
                  <a:gd name="T70" fmla="*/ 0 w 187"/>
                  <a:gd name="T71" fmla="*/ 175 h 219"/>
                  <a:gd name="T72" fmla="*/ 0 w 187"/>
                  <a:gd name="T73" fmla="*/ 159 h 219"/>
                  <a:gd name="T74" fmla="*/ 12 w 187"/>
                  <a:gd name="T75" fmla="*/ 144 h 219"/>
                  <a:gd name="T76" fmla="*/ 15 w 187"/>
                  <a:gd name="T77" fmla="*/ 128 h 219"/>
                  <a:gd name="T78" fmla="*/ 11 w 187"/>
                  <a:gd name="T79" fmla="*/ 106 h 219"/>
                  <a:gd name="T80" fmla="*/ 0 w 187"/>
                  <a:gd name="T81" fmla="*/ 90 h 219"/>
                  <a:gd name="T82" fmla="*/ 14 w 187"/>
                  <a:gd name="T83" fmla="*/ 73 h 219"/>
                  <a:gd name="T84" fmla="*/ 24 w 187"/>
                  <a:gd name="T85" fmla="*/ 64 h 219"/>
                  <a:gd name="T86" fmla="*/ 17 w 187"/>
                  <a:gd name="T87" fmla="*/ 49 h 219"/>
                  <a:gd name="T88" fmla="*/ 21 w 187"/>
                  <a:gd name="T89" fmla="*/ 27 h 219"/>
                  <a:gd name="T90" fmla="*/ 21 w 187"/>
                  <a:gd name="T91" fmla="*/ 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7" h="219">
                    <a:moveTo>
                      <a:pt x="26" y="4"/>
                    </a:moveTo>
                    <a:lnTo>
                      <a:pt x="32" y="3"/>
                    </a:lnTo>
                    <a:lnTo>
                      <a:pt x="37" y="6"/>
                    </a:lnTo>
                    <a:lnTo>
                      <a:pt x="35" y="3"/>
                    </a:lnTo>
                    <a:lnTo>
                      <a:pt x="40" y="0"/>
                    </a:lnTo>
                    <a:lnTo>
                      <a:pt x="47" y="0"/>
                    </a:lnTo>
                    <a:lnTo>
                      <a:pt x="52" y="6"/>
                    </a:lnTo>
                    <a:lnTo>
                      <a:pt x="53" y="15"/>
                    </a:lnTo>
                    <a:lnTo>
                      <a:pt x="59" y="20"/>
                    </a:lnTo>
                    <a:lnTo>
                      <a:pt x="62" y="23"/>
                    </a:lnTo>
                    <a:lnTo>
                      <a:pt x="68" y="29"/>
                    </a:lnTo>
                    <a:lnTo>
                      <a:pt x="64" y="38"/>
                    </a:lnTo>
                    <a:lnTo>
                      <a:pt x="73" y="32"/>
                    </a:lnTo>
                    <a:lnTo>
                      <a:pt x="71" y="29"/>
                    </a:lnTo>
                    <a:lnTo>
                      <a:pt x="79" y="23"/>
                    </a:lnTo>
                    <a:lnTo>
                      <a:pt x="87" y="9"/>
                    </a:lnTo>
                    <a:lnTo>
                      <a:pt x="90" y="9"/>
                    </a:lnTo>
                    <a:lnTo>
                      <a:pt x="90" y="14"/>
                    </a:lnTo>
                    <a:lnTo>
                      <a:pt x="96" y="23"/>
                    </a:lnTo>
                    <a:lnTo>
                      <a:pt x="97" y="33"/>
                    </a:lnTo>
                    <a:lnTo>
                      <a:pt x="96" y="39"/>
                    </a:lnTo>
                    <a:lnTo>
                      <a:pt x="97" y="42"/>
                    </a:lnTo>
                    <a:lnTo>
                      <a:pt x="103" y="44"/>
                    </a:lnTo>
                    <a:lnTo>
                      <a:pt x="105" y="49"/>
                    </a:lnTo>
                    <a:lnTo>
                      <a:pt x="100" y="59"/>
                    </a:lnTo>
                    <a:lnTo>
                      <a:pt x="105" y="67"/>
                    </a:lnTo>
                    <a:lnTo>
                      <a:pt x="109" y="70"/>
                    </a:lnTo>
                    <a:lnTo>
                      <a:pt x="112" y="65"/>
                    </a:lnTo>
                    <a:lnTo>
                      <a:pt x="122" y="65"/>
                    </a:lnTo>
                    <a:lnTo>
                      <a:pt x="122" y="70"/>
                    </a:lnTo>
                    <a:lnTo>
                      <a:pt x="129" y="67"/>
                    </a:lnTo>
                    <a:lnTo>
                      <a:pt x="120" y="88"/>
                    </a:lnTo>
                    <a:lnTo>
                      <a:pt x="128" y="88"/>
                    </a:lnTo>
                    <a:lnTo>
                      <a:pt x="135" y="79"/>
                    </a:lnTo>
                    <a:lnTo>
                      <a:pt x="138" y="79"/>
                    </a:lnTo>
                    <a:lnTo>
                      <a:pt x="138" y="88"/>
                    </a:lnTo>
                    <a:lnTo>
                      <a:pt x="155" y="100"/>
                    </a:lnTo>
                    <a:lnTo>
                      <a:pt x="159" y="112"/>
                    </a:lnTo>
                    <a:lnTo>
                      <a:pt x="163" y="114"/>
                    </a:lnTo>
                    <a:lnTo>
                      <a:pt x="169" y="112"/>
                    </a:lnTo>
                    <a:lnTo>
                      <a:pt x="173" y="109"/>
                    </a:lnTo>
                    <a:lnTo>
                      <a:pt x="182" y="105"/>
                    </a:lnTo>
                    <a:lnTo>
                      <a:pt x="182" y="114"/>
                    </a:lnTo>
                    <a:lnTo>
                      <a:pt x="187" y="126"/>
                    </a:lnTo>
                    <a:lnTo>
                      <a:pt x="187" y="132"/>
                    </a:lnTo>
                    <a:lnTo>
                      <a:pt x="184" y="134"/>
                    </a:lnTo>
                    <a:lnTo>
                      <a:pt x="181" y="140"/>
                    </a:lnTo>
                    <a:lnTo>
                      <a:pt x="175" y="140"/>
                    </a:lnTo>
                    <a:lnTo>
                      <a:pt x="169" y="150"/>
                    </a:lnTo>
                    <a:lnTo>
                      <a:pt x="178" y="159"/>
                    </a:lnTo>
                    <a:lnTo>
                      <a:pt x="178" y="172"/>
                    </a:lnTo>
                    <a:lnTo>
                      <a:pt x="175" y="176"/>
                    </a:lnTo>
                    <a:lnTo>
                      <a:pt x="172" y="173"/>
                    </a:lnTo>
                    <a:lnTo>
                      <a:pt x="166" y="176"/>
                    </a:lnTo>
                    <a:lnTo>
                      <a:pt x="164" y="181"/>
                    </a:lnTo>
                    <a:lnTo>
                      <a:pt x="161" y="182"/>
                    </a:lnTo>
                    <a:lnTo>
                      <a:pt x="152" y="182"/>
                    </a:lnTo>
                    <a:lnTo>
                      <a:pt x="152" y="179"/>
                    </a:lnTo>
                    <a:lnTo>
                      <a:pt x="141" y="172"/>
                    </a:lnTo>
                    <a:lnTo>
                      <a:pt x="140" y="173"/>
                    </a:lnTo>
                    <a:lnTo>
                      <a:pt x="135" y="170"/>
                    </a:lnTo>
                    <a:lnTo>
                      <a:pt x="135" y="166"/>
                    </a:lnTo>
                    <a:lnTo>
                      <a:pt x="131" y="163"/>
                    </a:lnTo>
                    <a:lnTo>
                      <a:pt x="128" y="161"/>
                    </a:lnTo>
                    <a:lnTo>
                      <a:pt x="120" y="158"/>
                    </a:lnTo>
                    <a:lnTo>
                      <a:pt x="114" y="159"/>
                    </a:lnTo>
                    <a:lnTo>
                      <a:pt x="109" y="156"/>
                    </a:lnTo>
                    <a:lnTo>
                      <a:pt x="106" y="159"/>
                    </a:lnTo>
                    <a:lnTo>
                      <a:pt x="102" y="169"/>
                    </a:lnTo>
                    <a:lnTo>
                      <a:pt x="105" y="170"/>
                    </a:lnTo>
                    <a:lnTo>
                      <a:pt x="102" y="176"/>
                    </a:lnTo>
                    <a:lnTo>
                      <a:pt x="102" y="182"/>
                    </a:lnTo>
                    <a:lnTo>
                      <a:pt x="99" y="184"/>
                    </a:lnTo>
                    <a:lnTo>
                      <a:pt x="96" y="179"/>
                    </a:lnTo>
                    <a:lnTo>
                      <a:pt x="93" y="184"/>
                    </a:lnTo>
                    <a:lnTo>
                      <a:pt x="96" y="188"/>
                    </a:lnTo>
                    <a:lnTo>
                      <a:pt x="94" y="191"/>
                    </a:lnTo>
                    <a:lnTo>
                      <a:pt x="84" y="191"/>
                    </a:lnTo>
                    <a:lnTo>
                      <a:pt x="84" y="196"/>
                    </a:lnTo>
                    <a:lnTo>
                      <a:pt x="84" y="197"/>
                    </a:lnTo>
                    <a:lnTo>
                      <a:pt x="100" y="196"/>
                    </a:lnTo>
                    <a:lnTo>
                      <a:pt x="100" y="199"/>
                    </a:lnTo>
                    <a:lnTo>
                      <a:pt x="96" y="207"/>
                    </a:lnTo>
                    <a:lnTo>
                      <a:pt x="93" y="205"/>
                    </a:lnTo>
                    <a:lnTo>
                      <a:pt x="88" y="208"/>
                    </a:lnTo>
                    <a:lnTo>
                      <a:pt x="79" y="207"/>
                    </a:lnTo>
                    <a:lnTo>
                      <a:pt x="74" y="204"/>
                    </a:lnTo>
                    <a:lnTo>
                      <a:pt x="71" y="204"/>
                    </a:lnTo>
                    <a:lnTo>
                      <a:pt x="65" y="208"/>
                    </a:lnTo>
                    <a:lnTo>
                      <a:pt x="70" y="216"/>
                    </a:lnTo>
                    <a:lnTo>
                      <a:pt x="68" y="219"/>
                    </a:lnTo>
                    <a:lnTo>
                      <a:pt x="59" y="213"/>
                    </a:lnTo>
                    <a:lnTo>
                      <a:pt x="59" y="216"/>
                    </a:lnTo>
                    <a:lnTo>
                      <a:pt x="53" y="210"/>
                    </a:lnTo>
                    <a:lnTo>
                      <a:pt x="43" y="204"/>
                    </a:lnTo>
                    <a:lnTo>
                      <a:pt x="49" y="196"/>
                    </a:lnTo>
                    <a:lnTo>
                      <a:pt x="53" y="187"/>
                    </a:lnTo>
                    <a:lnTo>
                      <a:pt x="47" y="182"/>
                    </a:lnTo>
                    <a:lnTo>
                      <a:pt x="38" y="181"/>
                    </a:lnTo>
                    <a:lnTo>
                      <a:pt x="35" y="175"/>
                    </a:lnTo>
                    <a:lnTo>
                      <a:pt x="30" y="173"/>
                    </a:lnTo>
                    <a:lnTo>
                      <a:pt x="26" y="167"/>
                    </a:lnTo>
                    <a:lnTo>
                      <a:pt x="17" y="164"/>
                    </a:lnTo>
                    <a:lnTo>
                      <a:pt x="14" y="167"/>
                    </a:lnTo>
                    <a:lnTo>
                      <a:pt x="12" y="176"/>
                    </a:lnTo>
                    <a:lnTo>
                      <a:pt x="9" y="182"/>
                    </a:lnTo>
                    <a:lnTo>
                      <a:pt x="2" y="176"/>
                    </a:lnTo>
                    <a:lnTo>
                      <a:pt x="0" y="175"/>
                    </a:lnTo>
                    <a:lnTo>
                      <a:pt x="5" y="172"/>
                    </a:lnTo>
                    <a:lnTo>
                      <a:pt x="0" y="166"/>
                    </a:lnTo>
                    <a:lnTo>
                      <a:pt x="0" y="159"/>
                    </a:lnTo>
                    <a:lnTo>
                      <a:pt x="3" y="152"/>
                    </a:lnTo>
                    <a:lnTo>
                      <a:pt x="2" y="149"/>
                    </a:lnTo>
                    <a:lnTo>
                      <a:pt x="12" y="144"/>
                    </a:lnTo>
                    <a:lnTo>
                      <a:pt x="15" y="137"/>
                    </a:lnTo>
                    <a:lnTo>
                      <a:pt x="18" y="132"/>
                    </a:lnTo>
                    <a:lnTo>
                      <a:pt x="15" y="128"/>
                    </a:lnTo>
                    <a:lnTo>
                      <a:pt x="14" y="115"/>
                    </a:lnTo>
                    <a:lnTo>
                      <a:pt x="6" y="112"/>
                    </a:lnTo>
                    <a:lnTo>
                      <a:pt x="11" y="106"/>
                    </a:lnTo>
                    <a:lnTo>
                      <a:pt x="11" y="99"/>
                    </a:lnTo>
                    <a:lnTo>
                      <a:pt x="6" y="93"/>
                    </a:lnTo>
                    <a:lnTo>
                      <a:pt x="0" y="90"/>
                    </a:lnTo>
                    <a:lnTo>
                      <a:pt x="5" y="82"/>
                    </a:lnTo>
                    <a:lnTo>
                      <a:pt x="3" y="76"/>
                    </a:lnTo>
                    <a:lnTo>
                      <a:pt x="14" y="73"/>
                    </a:lnTo>
                    <a:lnTo>
                      <a:pt x="20" y="76"/>
                    </a:lnTo>
                    <a:lnTo>
                      <a:pt x="24" y="70"/>
                    </a:lnTo>
                    <a:lnTo>
                      <a:pt x="24" y="64"/>
                    </a:lnTo>
                    <a:lnTo>
                      <a:pt x="21" y="58"/>
                    </a:lnTo>
                    <a:lnTo>
                      <a:pt x="23" y="47"/>
                    </a:lnTo>
                    <a:lnTo>
                      <a:pt x="17" y="49"/>
                    </a:lnTo>
                    <a:lnTo>
                      <a:pt x="17" y="39"/>
                    </a:lnTo>
                    <a:lnTo>
                      <a:pt x="14" y="36"/>
                    </a:lnTo>
                    <a:lnTo>
                      <a:pt x="21" y="27"/>
                    </a:lnTo>
                    <a:lnTo>
                      <a:pt x="18" y="18"/>
                    </a:lnTo>
                    <a:lnTo>
                      <a:pt x="14" y="14"/>
                    </a:lnTo>
                    <a:lnTo>
                      <a:pt x="21" y="3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4" name="Freeform 5788">
                <a:extLst>
                  <a:ext uri="{FF2B5EF4-FFF2-40B4-BE49-F238E27FC236}">
                    <a16:creationId xmlns:a16="http://schemas.microsoft.com/office/drawing/2014/main" id="{7E42D4C5-F9C3-AEB7-CC99-34E3A45F9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725"/>
                <a:ext cx="93" cy="109"/>
              </a:xfrm>
              <a:custGeom>
                <a:avLst/>
                <a:gdLst>
                  <a:gd name="T0" fmla="*/ 37 w 187"/>
                  <a:gd name="T1" fmla="*/ 6 h 219"/>
                  <a:gd name="T2" fmla="*/ 47 w 187"/>
                  <a:gd name="T3" fmla="*/ 0 h 219"/>
                  <a:gd name="T4" fmla="*/ 59 w 187"/>
                  <a:gd name="T5" fmla="*/ 20 h 219"/>
                  <a:gd name="T6" fmla="*/ 64 w 187"/>
                  <a:gd name="T7" fmla="*/ 38 h 219"/>
                  <a:gd name="T8" fmla="*/ 79 w 187"/>
                  <a:gd name="T9" fmla="*/ 23 h 219"/>
                  <a:gd name="T10" fmla="*/ 90 w 187"/>
                  <a:gd name="T11" fmla="*/ 14 h 219"/>
                  <a:gd name="T12" fmla="*/ 96 w 187"/>
                  <a:gd name="T13" fmla="*/ 39 h 219"/>
                  <a:gd name="T14" fmla="*/ 105 w 187"/>
                  <a:gd name="T15" fmla="*/ 49 h 219"/>
                  <a:gd name="T16" fmla="*/ 109 w 187"/>
                  <a:gd name="T17" fmla="*/ 70 h 219"/>
                  <a:gd name="T18" fmla="*/ 122 w 187"/>
                  <a:gd name="T19" fmla="*/ 70 h 219"/>
                  <a:gd name="T20" fmla="*/ 128 w 187"/>
                  <a:gd name="T21" fmla="*/ 88 h 219"/>
                  <a:gd name="T22" fmla="*/ 138 w 187"/>
                  <a:gd name="T23" fmla="*/ 88 h 219"/>
                  <a:gd name="T24" fmla="*/ 163 w 187"/>
                  <a:gd name="T25" fmla="*/ 114 h 219"/>
                  <a:gd name="T26" fmla="*/ 182 w 187"/>
                  <a:gd name="T27" fmla="*/ 105 h 219"/>
                  <a:gd name="T28" fmla="*/ 187 w 187"/>
                  <a:gd name="T29" fmla="*/ 132 h 219"/>
                  <a:gd name="T30" fmla="*/ 175 w 187"/>
                  <a:gd name="T31" fmla="*/ 140 h 219"/>
                  <a:gd name="T32" fmla="*/ 178 w 187"/>
                  <a:gd name="T33" fmla="*/ 172 h 219"/>
                  <a:gd name="T34" fmla="*/ 166 w 187"/>
                  <a:gd name="T35" fmla="*/ 176 h 219"/>
                  <a:gd name="T36" fmla="*/ 152 w 187"/>
                  <a:gd name="T37" fmla="*/ 182 h 219"/>
                  <a:gd name="T38" fmla="*/ 140 w 187"/>
                  <a:gd name="T39" fmla="*/ 173 h 219"/>
                  <a:gd name="T40" fmla="*/ 131 w 187"/>
                  <a:gd name="T41" fmla="*/ 163 h 219"/>
                  <a:gd name="T42" fmla="*/ 114 w 187"/>
                  <a:gd name="T43" fmla="*/ 159 h 219"/>
                  <a:gd name="T44" fmla="*/ 102 w 187"/>
                  <a:gd name="T45" fmla="*/ 169 h 219"/>
                  <a:gd name="T46" fmla="*/ 102 w 187"/>
                  <a:gd name="T47" fmla="*/ 182 h 219"/>
                  <a:gd name="T48" fmla="*/ 93 w 187"/>
                  <a:gd name="T49" fmla="*/ 184 h 219"/>
                  <a:gd name="T50" fmla="*/ 84 w 187"/>
                  <a:gd name="T51" fmla="*/ 191 h 219"/>
                  <a:gd name="T52" fmla="*/ 100 w 187"/>
                  <a:gd name="T53" fmla="*/ 196 h 219"/>
                  <a:gd name="T54" fmla="*/ 93 w 187"/>
                  <a:gd name="T55" fmla="*/ 205 h 219"/>
                  <a:gd name="T56" fmla="*/ 74 w 187"/>
                  <a:gd name="T57" fmla="*/ 204 h 219"/>
                  <a:gd name="T58" fmla="*/ 70 w 187"/>
                  <a:gd name="T59" fmla="*/ 216 h 219"/>
                  <a:gd name="T60" fmla="*/ 59 w 187"/>
                  <a:gd name="T61" fmla="*/ 216 h 219"/>
                  <a:gd name="T62" fmla="*/ 49 w 187"/>
                  <a:gd name="T63" fmla="*/ 196 h 219"/>
                  <a:gd name="T64" fmla="*/ 38 w 187"/>
                  <a:gd name="T65" fmla="*/ 181 h 219"/>
                  <a:gd name="T66" fmla="*/ 26 w 187"/>
                  <a:gd name="T67" fmla="*/ 167 h 219"/>
                  <a:gd name="T68" fmla="*/ 12 w 187"/>
                  <a:gd name="T69" fmla="*/ 176 h 219"/>
                  <a:gd name="T70" fmla="*/ 0 w 187"/>
                  <a:gd name="T71" fmla="*/ 175 h 219"/>
                  <a:gd name="T72" fmla="*/ 0 w 187"/>
                  <a:gd name="T73" fmla="*/ 159 h 219"/>
                  <a:gd name="T74" fmla="*/ 12 w 187"/>
                  <a:gd name="T75" fmla="*/ 144 h 219"/>
                  <a:gd name="T76" fmla="*/ 15 w 187"/>
                  <a:gd name="T77" fmla="*/ 128 h 219"/>
                  <a:gd name="T78" fmla="*/ 11 w 187"/>
                  <a:gd name="T79" fmla="*/ 106 h 219"/>
                  <a:gd name="T80" fmla="*/ 0 w 187"/>
                  <a:gd name="T81" fmla="*/ 90 h 219"/>
                  <a:gd name="T82" fmla="*/ 14 w 187"/>
                  <a:gd name="T83" fmla="*/ 73 h 219"/>
                  <a:gd name="T84" fmla="*/ 24 w 187"/>
                  <a:gd name="T85" fmla="*/ 64 h 219"/>
                  <a:gd name="T86" fmla="*/ 17 w 187"/>
                  <a:gd name="T87" fmla="*/ 49 h 219"/>
                  <a:gd name="T88" fmla="*/ 21 w 187"/>
                  <a:gd name="T89" fmla="*/ 27 h 219"/>
                  <a:gd name="T90" fmla="*/ 21 w 187"/>
                  <a:gd name="T91" fmla="*/ 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7" h="219">
                    <a:moveTo>
                      <a:pt x="26" y="4"/>
                    </a:moveTo>
                    <a:lnTo>
                      <a:pt x="32" y="3"/>
                    </a:lnTo>
                    <a:lnTo>
                      <a:pt x="37" y="6"/>
                    </a:lnTo>
                    <a:lnTo>
                      <a:pt x="35" y="3"/>
                    </a:lnTo>
                    <a:lnTo>
                      <a:pt x="40" y="0"/>
                    </a:lnTo>
                    <a:lnTo>
                      <a:pt x="47" y="0"/>
                    </a:lnTo>
                    <a:lnTo>
                      <a:pt x="52" y="6"/>
                    </a:lnTo>
                    <a:lnTo>
                      <a:pt x="53" y="15"/>
                    </a:lnTo>
                    <a:lnTo>
                      <a:pt x="59" y="20"/>
                    </a:lnTo>
                    <a:lnTo>
                      <a:pt x="62" y="23"/>
                    </a:lnTo>
                    <a:lnTo>
                      <a:pt x="68" y="29"/>
                    </a:lnTo>
                    <a:lnTo>
                      <a:pt x="64" y="38"/>
                    </a:lnTo>
                    <a:lnTo>
                      <a:pt x="73" y="32"/>
                    </a:lnTo>
                    <a:lnTo>
                      <a:pt x="71" y="29"/>
                    </a:lnTo>
                    <a:lnTo>
                      <a:pt x="79" y="23"/>
                    </a:lnTo>
                    <a:lnTo>
                      <a:pt x="87" y="9"/>
                    </a:lnTo>
                    <a:lnTo>
                      <a:pt x="90" y="9"/>
                    </a:lnTo>
                    <a:lnTo>
                      <a:pt x="90" y="14"/>
                    </a:lnTo>
                    <a:lnTo>
                      <a:pt x="96" y="23"/>
                    </a:lnTo>
                    <a:lnTo>
                      <a:pt x="97" y="33"/>
                    </a:lnTo>
                    <a:lnTo>
                      <a:pt x="96" y="39"/>
                    </a:lnTo>
                    <a:lnTo>
                      <a:pt x="97" y="42"/>
                    </a:lnTo>
                    <a:lnTo>
                      <a:pt x="103" y="44"/>
                    </a:lnTo>
                    <a:lnTo>
                      <a:pt x="105" y="49"/>
                    </a:lnTo>
                    <a:lnTo>
                      <a:pt x="100" y="59"/>
                    </a:lnTo>
                    <a:lnTo>
                      <a:pt x="105" y="67"/>
                    </a:lnTo>
                    <a:lnTo>
                      <a:pt x="109" y="70"/>
                    </a:lnTo>
                    <a:lnTo>
                      <a:pt x="112" y="65"/>
                    </a:lnTo>
                    <a:lnTo>
                      <a:pt x="122" y="65"/>
                    </a:lnTo>
                    <a:lnTo>
                      <a:pt x="122" y="70"/>
                    </a:lnTo>
                    <a:lnTo>
                      <a:pt x="129" y="67"/>
                    </a:lnTo>
                    <a:lnTo>
                      <a:pt x="120" y="88"/>
                    </a:lnTo>
                    <a:lnTo>
                      <a:pt x="128" y="88"/>
                    </a:lnTo>
                    <a:lnTo>
                      <a:pt x="135" y="79"/>
                    </a:lnTo>
                    <a:lnTo>
                      <a:pt x="138" y="79"/>
                    </a:lnTo>
                    <a:lnTo>
                      <a:pt x="138" y="88"/>
                    </a:lnTo>
                    <a:lnTo>
                      <a:pt x="155" y="100"/>
                    </a:lnTo>
                    <a:lnTo>
                      <a:pt x="159" y="112"/>
                    </a:lnTo>
                    <a:lnTo>
                      <a:pt x="163" y="114"/>
                    </a:lnTo>
                    <a:lnTo>
                      <a:pt x="169" y="112"/>
                    </a:lnTo>
                    <a:lnTo>
                      <a:pt x="173" y="109"/>
                    </a:lnTo>
                    <a:lnTo>
                      <a:pt x="182" y="105"/>
                    </a:lnTo>
                    <a:lnTo>
                      <a:pt x="182" y="114"/>
                    </a:lnTo>
                    <a:lnTo>
                      <a:pt x="187" y="126"/>
                    </a:lnTo>
                    <a:lnTo>
                      <a:pt x="187" y="132"/>
                    </a:lnTo>
                    <a:lnTo>
                      <a:pt x="184" y="134"/>
                    </a:lnTo>
                    <a:lnTo>
                      <a:pt x="181" y="140"/>
                    </a:lnTo>
                    <a:lnTo>
                      <a:pt x="175" y="140"/>
                    </a:lnTo>
                    <a:lnTo>
                      <a:pt x="169" y="150"/>
                    </a:lnTo>
                    <a:lnTo>
                      <a:pt x="178" y="159"/>
                    </a:lnTo>
                    <a:lnTo>
                      <a:pt x="178" y="172"/>
                    </a:lnTo>
                    <a:lnTo>
                      <a:pt x="175" y="176"/>
                    </a:lnTo>
                    <a:lnTo>
                      <a:pt x="172" y="173"/>
                    </a:lnTo>
                    <a:lnTo>
                      <a:pt x="166" y="176"/>
                    </a:lnTo>
                    <a:lnTo>
                      <a:pt x="164" y="181"/>
                    </a:lnTo>
                    <a:lnTo>
                      <a:pt x="161" y="182"/>
                    </a:lnTo>
                    <a:lnTo>
                      <a:pt x="152" y="182"/>
                    </a:lnTo>
                    <a:lnTo>
                      <a:pt x="152" y="179"/>
                    </a:lnTo>
                    <a:lnTo>
                      <a:pt x="141" y="172"/>
                    </a:lnTo>
                    <a:lnTo>
                      <a:pt x="140" y="173"/>
                    </a:lnTo>
                    <a:lnTo>
                      <a:pt x="135" y="170"/>
                    </a:lnTo>
                    <a:lnTo>
                      <a:pt x="135" y="166"/>
                    </a:lnTo>
                    <a:lnTo>
                      <a:pt x="131" y="163"/>
                    </a:lnTo>
                    <a:lnTo>
                      <a:pt x="128" y="161"/>
                    </a:lnTo>
                    <a:lnTo>
                      <a:pt x="120" y="158"/>
                    </a:lnTo>
                    <a:lnTo>
                      <a:pt x="114" y="159"/>
                    </a:lnTo>
                    <a:lnTo>
                      <a:pt x="109" y="156"/>
                    </a:lnTo>
                    <a:lnTo>
                      <a:pt x="106" y="159"/>
                    </a:lnTo>
                    <a:lnTo>
                      <a:pt x="102" y="169"/>
                    </a:lnTo>
                    <a:lnTo>
                      <a:pt x="105" y="170"/>
                    </a:lnTo>
                    <a:lnTo>
                      <a:pt x="102" y="176"/>
                    </a:lnTo>
                    <a:lnTo>
                      <a:pt x="102" y="182"/>
                    </a:lnTo>
                    <a:lnTo>
                      <a:pt x="99" y="184"/>
                    </a:lnTo>
                    <a:lnTo>
                      <a:pt x="96" y="179"/>
                    </a:lnTo>
                    <a:lnTo>
                      <a:pt x="93" y="184"/>
                    </a:lnTo>
                    <a:lnTo>
                      <a:pt x="96" y="188"/>
                    </a:lnTo>
                    <a:lnTo>
                      <a:pt x="94" y="191"/>
                    </a:lnTo>
                    <a:lnTo>
                      <a:pt x="84" y="191"/>
                    </a:lnTo>
                    <a:lnTo>
                      <a:pt x="84" y="196"/>
                    </a:lnTo>
                    <a:lnTo>
                      <a:pt x="84" y="197"/>
                    </a:lnTo>
                    <a:lnTo>
                      <a:pt x="100" y="196"/>
                    </a:lnTo>
                    <a:lnTo>
                      <a:pt x="100" y="199"/>
                    </a:lnTo>
                    <a:lnTo>
                      <a:pt x="96" y="207"/>
                    </a:lnTo>
                    <a:lnTo>
                      <a:pt x="93" y="205"/>
                    </a:lnTo>
                    <a:lnTo>
                      <a:pt x="88" y="208"/>
                    </a:lnTo>
                    <a:lnTo>
                      <a:pt x="79" y="207"/>
                    </a:lnTo>
                    <a:lnTo>
                      <a:pt x="74" y="204"/>
                    </a:lnTo>
                    <a:lnTo>
                      <a:pt x="71" y="204"/>
                    </a:lnTo>
                    <a:lnTo>
                      <a:pt x="65" y="208"/>
                    </a:lnTo>
                    <a:lnTo>
                      <a:pt x="70" y="216"/>
                    </a:lnTo>
                    <a:lnTo>
                      <a:pt x="68" y="219"/>
                    </a:lnTo>
                    <a:lnTo>
                      <a:pt x="59" y="213"/>
                    </a:lnTo>
                    <a:lnTo>
                      <a:pt x="59" y="216"/>
                    </a:lnTo>
                    <a:lnTo>
                      <a:pt x="53" y="210"/>
                    </a:lnTo>
                    <a:lnTo>
                      <a:pt x="43" y="204"/>
                    </a:lnTo>
                    <a:lnTo>
                      <a:pt x="49" y="196"/>
                    </a:lnTo>
                    <a:lnTo>
                      <a:pt x="53" y="187"/>
                    </a:lnTo>
                    <a:lnTo>
                      <a:pt x="47" y="182"/>
                    </a:lnTo>
                    <a:lnTo>
                      <a:pt x="38" y="181"/>
                    </a:lnTo>
                    <a:lnTo>
                      <a:pt x="35" y="175"/>
                    </a:lnTo>
                    <a:lnTo>
                      <a:pt x="30" y="173"/>
                    </a:lnTo>
                    <a:lnTo>
                      <a:pt x="26" y="167"/>
                    </a:lnTo>
                    <a:lnTo>
                      <a:pt x="17" y="164"/>
                    </a:lnTo>
                    <a:lnTo>
                      <a:pt x="14" y="167"/>
                    </a:lnTo>
                    <a:lnTo>
                      <a:pt x="12" y="176"/>
                    </a:lnTo>
                    <a:lnTo>
                      <a:pt x="9" y="182"/>
                    </a:lnTo>
                    <a:lnTo>
                      <a:pt x="2" y="176"/>
                    </a:lnTo>
                    <a:lnTo>
                      <a:pt x="0" y="175"/>
                    </a:lnTo>
                    <a:lnTo>
                      <a:pt x="5" y="172"/>
                    </a:lnTo>
                    <a:lnTo>
                      <a:pt x="0" y="166"/>
                    </a:lnTo>
                    <a:lnTo>
                      <a:pt x="0" y="159"/>
                    </a:lnTo>
                    <a:lnTo>
                      <a:pt x="3" y="152"/>
                    </a:lnTo>
                    <a:lnTo>
                      <a:pt x="2" y="149"/>
                    </a:lnTo>
                    <a:lnTo>
                      <a:pt x="12" y="144"/>
                    </a:lnTo>
                    <a:lnTo>
                      <a:pt x="15" y="137"/>
                    </a:lnTo>
                    <a:lnTo>
                      <a:pt x="18" y="132"/>
                    </a:lnTo>
                    <a:lnTo>
                      <a:pt x="15" y="128"/>
                    </a:lnTo>
                    <a:lnTo>
                      <a:pt x="14" y="115"/>
                    </a:lnTo>
                    <a:lnTo>
                      <a:pt x="6" y="112"/>
                    </a:lnTo>
                    <a:lnTo>
                      <a:pt x="11" y="106"/>
                    </a:lnTo>
                    <a:lnTo>
                      <a:pt x="11" y="99"/>
                    </a:lnTo>
                    <a:lnTo>
                      <a:pt x="6" y="93"/>
                    </a:lnTo>
                    <a:lnTo>
                      <a:pt x="0" y="90"/>
                    </a:lnTo>
                    <a:lnTo>
                      <a:pt x="5" y="82"/>
                    </a:lnTo>
                    <a:lnTo>
                      <a:pt x="3" y="76"/>
                    </a:lnTo>
                    <a:lnTo>
                      <a:pt x="14" y="73"/>
                    </a:lnTo>
                    <a:lnTo>
                      <a:pt x="20" y="76"/>
                    </a:lnTo>
                    <a:lnTo>
                      <a:pt x="24" y="70"/>
                    </a:lnTo>
                    <a:lnTo>
                      <a:pt x="24" y="64"/>
                    </a:lnTo>
                    <a:lnTo>
                      <a:pt x="21" y="58"/>
                    </a:lnTo>
                    <a:lnTo>
                      <a:pt x="23" y="47"/>
                    </a:lnTo>
                    <a:lnTo>
                      <a:pt x="17" y="49"/>
                    </a:lnTo>
                    <a:lnTo>
                      <a:pt x="17" y="39"/>
                    </a:lnTo>
                    <a:lnTo>
                      <a:pt x="14" y="36"/>
                    </a:lnTo>
                    <a:lnTo>
                      <a:pt x="21" y="27"/>
                    </a:lnTo>
                    <a:lnTo>
                      <a:pt x="18" y="18"/>
                    </a:lnTo>
                    <a:lnTo>
                      <a:pt x="14" y="14"/>
                    </a:lnTo>
                    <a:lnTo>
                      <a:pt x="21" y="3"/>
                    </a:lnTo>
                    <a:lnTo>
                      <a:pt x="26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5" name="Freeform 5789">
                <a:extLst>
                  <a:ext uri="{FF2B5EF4-FFF2-40B4-BE49-F238E27FC236}">
                    <a16:creationId xmlns:a16="http://schemas.microsoft.com/office/drawing/2014/main" id="{106352CB-6822-F205-A95B-CFF3DCC52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547"/>
                <a:ext cx="155" cy="91"/>
              </a:xfrm>
              <a:custGeom>
                <a:avLst/>
                <a:gdLst>
                  <a:gd name="T0" fmla="*/ 190 w 311"/>
                  <a:gd name="T1" fmla="*/ 41 h 183"/>
                  <a:gd name="T2" fmla="*/ 176 w 311"/>
                  <a:gd name="T3" fmla="*/ 49 h 183"/>
                  <a:gd name="T4" fmla="*/ 164 w 311"/>
                  <a:gd name="T5" fmla="*/ 64 h 183"/>
                  <a:gd name="T6" fmla="*/ 129 w 311"/>
                  <a:gd name="T7" fmla="*/ 64 h 183"/>
                  <a:gd name="T8" fmla="*/ 119 w 311"/>
                  <a:gd name="T9" fmla="*/ 70 h 183"/>
                  <a:gd name="T10" fmla="*/ 100 w 311"/>
                  <a:gd name="T11" fmla="*/ 72 h 183"/>
                  <a:gd name="T12" fmla="*/ 85 w 311"/>
                  <a:gd name="T13" fmla="*/ 66 h 183"/>
                  <a:gd name="T14" fmla="*/ 66 w 311"/>
                  <a:gd name="T15" fmla="*/ 57 h 183"/>
                  <a:gd name="T16" fmla="*/ 55 w 311"/>
                  <a:gd name="T17" fmla="*/ 61 h 183"/>
                  <a:gd name="T18" fmla="*/ 49 w 311"/>
                  <a:gd name="T19" fmla="*/ 64 h 183"/>
                  <a:gd name="T20" fmla="*/ 37 w 311"/>
                  <a:gd name="T21" fmla="*/ 67 h 183"/>
                  <a:gd name="T22" fmla="*/ 28 w 311"/>
                  <a:gd name="T23" fmla="*/ 79 h 183"/>
                  <a:gd name="T24" fmla="*/ 0 w 311"/>
                  <a:gd name="T25" fmla="*/ 78 h 183"/>
                  <a:gd name="T26" fmla="*/ 9 w 311"/>
                  <a:gd name="T27" fmla="*/ 85 h 183"/>
                  <a:gd name="T28" fmla="*/ 20 w 311"/>
                  <a:gd name="T29" fmla="*/ 91 h 183"/>
                  <a:gd name="T30" fmla="*/ 29 w 311"/>
                  <a:gd name="T31" fmla="*/ 101 h 183"/>
                  <a:gd name="T32" fmla="*/ 37 w 311"/>
                  <a:gd name="T33" fmla="*/ 108 h 183"/>
                  <a:gd name="T34" fmla="*/ 41 w 311"/>
                  <a:gd name="T35" fmla="*/ 128 h 183"/>
                  <a:gd name="T36" fmla="*/ 43 w 311"/>
                  <a:gd name="T37" fmla="*/ 151 h 183"/>
                  <a:gd name="T38" fmla="*/ 59 w 311"/>
                  <a:gd name="T39" fmla="*/ 177 h 183"/>
                  <a:gd name="T40" fmla="*/ 79 w 311"/>
                  <a:gd name="T41" fmla="*/ 174 h 183"/>
                  <a:gd name="T42" fmla="*/ 93 w 311"/>
                  <a:gd name="T43" fmla="*/ 171 h 183"/>
                  <a:gd name="T44" fmla="*/ 93 w 311"/>
                  <a:gd name="T45" fmla="*/ 158 h 183"/>
                  <a:gd name="T46" fmla="*/ 102 w 311"/>
                  <a:gd name="T47" fmla="*/ 151 h 183"/>
                  <a:gd name="T48" fmla="*/ 122 w 311"/>
                  <a:gd name="T49" fmla="*/ 133 h 183"/>
                  <a:gd name="T50" fmla="*/ 138 w 311"/>
                  <a:gd name="T51" fmla="*/ 146 h 183"/>
                  <a:gd name="T52" fmla="*/ 146 w 311"/>
                  <a:gd name="T53" fmla="*/ 151 h 183"/>
                  <a:gd name="T54" fmla="*/ 164 w 311"/>
                  <a:gd name="T55" fmla="*/ 148 h 183"/>
                  <a:gd name="T56" fmla="*/ 182 w 311"/>
                  <a:gd name="T57" fmla="*/ 149 h 183"/>
                  <a:gd name="T58" fmla="*/ 202 w 311"/>
                  <a:gd name="T59" fmla="*/ 145 h 183"/>
                  <a:gd name="T60" fmla="*/ 229 w 311"/>
                  <a:gd name="T61" fmla="*/ 139 h 183"/>
                  <a:gd name="T62" fmla="*/ 246 w 311"/>
                  <a:gd name="T63" fmla="*/ 122 h 183"/>
                  <a:gd name="T64" fmla="*/ 257 w 311"/>
                  <a:gd name="T65" fmla="*/ 107 h 183"/>
                  <a:gd name="T66" fmla="*/ 258 w 311"/>
                  <a:gd name="T67" fmla="*/ 122 h 183"/>
                  <a:gd name="T68" fmla="*/ 260 w 311"/>
                  <a:gd name="T69" fmla="*/ 139 h 183"/>
                  <a:gd name="T70" fmla="*/ 287 w 311"/>
                  <a:gd name="T71" fmla="*/ 137 h 183"/>
                  <a:gd name="T72" fmla="*/ 302 w 311"/>
                  <a:gd name="T73" fmla="*/ 116 h 183"/>
                  <a:gd name="T74" fmla="*/ 307 w 311"/>
                  <a:gd name="T75" fmla="*/ 102 h 183"/>
                  <a:gd name="T76" fmla="*/ 298 w 311"/>
                  <a:gd name="T77" fmla="*/ 84 h 183"/>
                  <a:gd name="T78" fmla="*/ 273 w 311"/>
                  <a:gd name="T79" fmla="*/ 72 h 183"/>
                  <a:gd name="T80" fmla="*/ 278 w 311"/>
                  <a:gd name="T81" fmla="*/ 58 h 183"/>
                  <a:gd name="T82" fmla="*/ 270 w 311"/>
                  <a:gd name="T83" fmla="*/ 38 h 183"/>
                  <a:gd name="T84" fmla="*/ 267 w 311"/>
                  <a:gd name="T85" fmla="*/ 35 h 183"/>
                  <a:gd name="T86" fmla="*/ 272 w 311"/>
                  <a:gd name="T87" fmla="*/ 17 h 183"/>
                  <a:gd name="T88" fmla="*/ 257 w 311"/>
                  <a:gd name="T89" fmla="*/ 9 h 183"/>
                  <a:gd name="T90" fmla="*/ 237 w 311"/>
                  <a:gd name="T91" fmla="*/ 14 h 183"/>
                  <a:gd name="T92" fmla="*/ 225 w 311"/>
                  <a:gd name="T93" fmla="*/ 15 h 183"/>
                  <a:gd name="T94" fmla="*/ 237 w 311"/>
                  <a:gd name="T95" fmla="*/ 2 h 183"/>
                  <a:gd name="T96" fmla="*/ 223 w 311"/>
                  <a:gd name="T97" fmla="*/ 0 h 183"/>
                  <a:gd name="T98" fmla="*/ 187 w 311"/>
                  <a:gd name="T99" fmla="*/ 3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1" h="183">
                    <a:moveTo>
                      <a:pt x="187" y="31"/>
                    </a:moveTo>
                    <a:lnTo>
                      <a:pt x="194" y="37"/>
                    </a:lnTo>
                    <a:lnTo>
                      <a:pt x="190" y="41"/>
                    </a:lnTo>
                    <a:lnTo>
                      <a:pt x="184" y="40"/>
                    </a:lnTo>
                    <a:lnTo>
                      <a:pt x="182" y="47"/>
                    </a:lnTo>
                    <a:lnTo>
                      <a:pt x="176" y="49"/>
                    </a:lnTo>
                    <a:lnTo>
                      <a:pt x="170" y="57"/>
                    </a:lnTo>
                    <a:lnTo>
                      <a:pt x="169" y="58"/>
                    </a:lnTo>
                    <a:lnTo>
                      <a:pt x="164" y="64"/>
                    </a:lnTo>
                    <a:lnTo>
                      <a:pt x="152" y="67"/>
                    </a:lnTo>
                    <a:lnTo>
                      <a:pt x="146" y="64"/>
                    </a:lnTo>
                    <a:lnTo>
                      <a:pt x="129" y="64"/>
                    </a:lnTo>
                    <a:lnTo>
                      <a:pt x="123" y="58"/>
                    </a:lnTo>
                    <a:lnTo>
                      <a:pt x="119" y="67"/>
                    </a:lnTo>
                    <a:lnTo>
                      <a:pt x="119" y="70"/>
                    </a:lnTo>
                    <a:lnTo>
                      <a:pt x="116" y="70"/>
                    </a:lnTo>
                    <a:lnTo>
                      <a:pt x="110" y="64"/>
                    </a:lnTo>
                    <a:lnTo>
                      <a:pt x="100" y="72"/>
                    </a:lnTo>
                    <a:lnTo>
                      <a:pt x="96" y="66"/>
                    </a:lnTo>
                    <a:lnTo>
                      <a:pt x="85" y="58"/>
                    </a:lnTo>
                    <a:lnTo>
                      <a:pt x="85" y="66"/>
                    </a:lnTo>
                    <a:lnTo>
                      <a:pt x="76" y="64"/>
                    </a:lnTo>
                    <a:lnTo>
                      <a:pt x="73" y="57"/>
                    </a:lnTo>
                    <a:lnTo>
                      <a:pt x="66" y="57"/>
                    </a:lnTo>
                    <a:lnTo>
                      <a:pt x="62" y="55"/>
                    </a:lnTo>
                    <a:lnTo>
                      <a:pt x="59" y="58"/>
                    </a:lnTo>
                    <a:lnTo>
                      <a:pt x="55" y="61"/>
                    </a:lnTo>
                    <a:lnTo>
                      <a:pt x="50" y="64"/>
                    </a:lnTo>
                    <a:lnTo>
                      <a:pt x="52" y="66"/>
                    </a:lnTo>
                    <a:lnTo>
                      <a:pt x="49" y="64"/>
                    </a:lnTo>
                    <a:lnTo>
                      <a:pt x="49" y="61"/>
                    </a:lnTo>
                    <a:lnTo>
                      <a:pt x="41" y="63"/>
                    </a:lnTo>
                    <a:lnTo>
                      <a:pt x="37" y="67"/>
                    </a:lnTo>
                    <a:lnTo>
                      <a:pt x="31" y="67"/>
                    </a:lnTo>
                    <a:lnTo>
                      <a:pt x="25" y="73"/>
                    </a:lnTo>
                    <a:lnTo>
                      <a:pt x="28" y="79"/>
                    </a:lnTo>
                    <a:lnTo>
                      <a:pt x="6" y="73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6" y="78"/>
                    </a:lnTo>
                    <a:lnTo>
                      <a:pt x="14" y="81"/>
                    </a:lnTo>
                    <a:lnTo>
                      <a:pt x="9" y="85"/>
                    </a:lnTo>
                    <a:lnTo>
                      <a:pt x="14" y="90"/>
                    </a:lnTo>
                    <a:lnTo>
                      <a:pt x="18" y="85"/>
                    </a:lnTo>
                    <a:lnTo>
                      <a:pt x="20" y="91"/>
                    </a:lnTo>
                    <a:lnTo>
                      <a:pt x="9" y="95"/>
                    </a:lnTo>
                    <a:lnTo>
                      <a:pt x="11" y="98"/>
                    </a:lnTo>
                    <a:lnTo>
                      <a:pt x="29" y="101"/>
                    </a:lnTo>
                    <a:lnTo>
                      <a:pt x="28" y="104"/>
                    </a:lnTo>
                    <a:lnTo>
                      <a:pt x="34" y="110"/>
                    </a:lnTo>
                    <a:lnTo>
                      <a:pt x="37" y="108"/>
                    </a:lnTo>
                    <a:lnTo>
                      <a:pt x="38" y="116"/>
                    </a:lnTo>
                    <a:lnTo>
                      <a:pt x="44" y="125"/>
                    </a:lnTo>
                    <a:lnTo>
                      <a:pt x="41" y="128"/>
                    </a:lnTo>
                    <a:lnTo>
                      <a:pt x="43" y="133"/>
                    </a:lnTo>
                    <a:lnTo>
                      <a:pt x="34" y="146"/>
                    </a:lnTo>
                    <a:lnTo>
                      <a:pt x="43" y="151"/>
                    </a:lnTo>
                    <a:lnTo>
                      <a:pt x="46" y="160"/>
                    </a:lnTo>
                    <a:lnTo>
                      <a:pt x="53" y="167"/>
                    </a:lnTo>
                    <a:lnTo>
                      <a:pt x="59" y="177"/>
                    </a:lnTo>
                    <a:lnTo>
                      <a:pt x="58" y="180"/>
                    </a:lnTo>
                    <a:lnTo>
                      <a:pt x="64" y="183"/>
                    </a:lnTo>
                    <a:lnTo>
                      <a:pt x="79" y="174"/>
                    </a:lnTo>
                    <a:lnTo>
                      <a:pt x="81" y="171"/>
                    </a:lnTo>
                    <a:lnTo>
                      <a:pt x="84" y="174"/>
                    </a:lnTo>
                    <a:lnTo>
                      <a:pt x="93" y="171"/>
                    </a:lnTo>
                    <a:lnTo>
                      <a:pt x="97" y="171"/>
                    </a:lnTo>
                    <a:lnTo>
                      <a:pt x="97" y="161"/>
                    </a:lnTo>
                    <a:lnTo>
                      <a:pt x="93" y="158"/>
                    </a:lnTo>
                    <a:lnTo>
                      <a:pt x="90" y="152"/>
                    </a:lnTo>
                    <a:lnTo>
                      <a:pt x="96" y="148"/>
                    </a:lnTo>
                    <a:lnTo>
                      <a:pt x="102" y="151"/>
                    </a:lnTo>
                    <a:lnTo>
                      <a:pt x="116" y="137"/>
                    </a:lnTo>
                    <a:lnTo>
                      <a:pt x="119" y="131"/>
                    </a:lnTo>
                    <a:lnTo>
                      <a:pt x="122" y="133"/>
                    </a:lnTo>
                    <a:lnTo>
                      <a:pt x="129" y="129"/>
                    </a:lnTo>
                    <a:lnTo>
                      <a:pt x="131" y="134"/>
                    </a:lnTo>
                    <a:lnTo>
                      <a:pt x="138" y="146"/>
                    </a:lnTo>
                    <a:lnTo>
                      <a:pt x="143" y="151"/>
                    </a:lnTo>
                    <a:lnTo>
                      <a:pt x="143" y="155"/>
                    </a:lnTo>
                    <a:lnTo>
                      <a:pt x="146" y="151"/>
                    </a:lnTo>
                    <a:lnTo>
                      <a:pt x="152" y="149"/>
                    </a:lnTo>
                    <a:lnTo>
                      <a:pt x="158" y="155"/>
                    </a:lnTo>
                    <a:lnTo>
                      <a:pt x="164" y="148"/>
                    </a:lnTo>
                    <a:lnTo>
                      <a:pt x="170" y="152"/>
                    </a:lnTo>
                    <a:lnTo>
                      <a:pt x="170" y="157"/>
                    </a:lnTo>
                    <a:lnTo>
                      <a:pt x="182" y="149"/>
                    </a:lnTo>
                    <a:lnTo>
                      <a:pt x="182" y="146"/>
                    </a:lnTo>
                    <a:lnTo>
                      <a:pt x="193" y="151"/>
                    </a:lnTo>
                    <a:lnTo>
                      <a:pt x="202" y="145"/>
                    </a:lnTo>
                    <a:lnTo>
                      <a:pt x="216" y="145"/>
                    </a:lnTo>
                    <a:lnTo>
                      <a:pt x="217" y="143"/>
                    </a:lnTo>
                    <a:lnTo>
                      <a:pt x="229" y="139"/>
                    </a:lnTo>
                    <a:lnTo>
                      <a:pt x="235" y="139"/>
                    </a:lnTo>
                    <a:lnTo>
                      <a:pt x="238" y="128"/>
                    </a:lnTo>
                    <a:lnTo>
                      <a:pt x="246" y="122"/>
                    </a:lnTo>
                    <a:lnTo>
                      <a:pt x="246" y="110"/>
                    </a:lnTo>
                    <a:lnTo>
                      <a:pt x="249" y="105"/>
                    </a:lnTo>
                    <a:lnTo>
                      <a:pt x="257" y="107"/>
                    </a:lnTo>
                    <a:lnTo>
                      <a:pt x="260" y="113"/>
                    </a:lnTo>
                    <a:lnTo>
                      <a:pt x="258" y="117"/>
                    </a:lnTo>
                    <a:lnTo>
                      <a:pt x="258" y="122"/>
                    </a:lnTo>
                    <a:lnTo>
                      <a:pt x="255" y="126"/>
                    </a:lnTo>
                    <a:lnTo>
                      <a:pt x="252" y="134"/>
                    </a:lnTo>
                    <a:lnTo>
                      <a:pt x="260" y="139"/>
                    </a:lnTo>
                    <a:lnTo>
                      <a:pt x="278" y="140"/>
                    </a:lnTo>
                    <a:lnTo>
                      <a:pt x="281" y="139"/>
                    </a:lnTo>
                    <a:lnTo>
                      <a:pt x="287" y="137"/>
                    </a:lnTo>
                    <a:lnTo>
                      <a:pt x="295" y="129"/>
                    </a:lnTo>
                    <a:lnTo>
                      <a:pt x="295" y="120"/>
                    </a:lnTo>
                    <a:lnTo>
                      <a:pt x="302" y="116"/>
                    </a:lnTo>
                    <a:lnTo>
                      <a:pt x="301" y="111"/>
                    </a:lnTo>
                    <a:lnTo>
                      <a:pt x="305" y="107"/>
                    </a:lnTo>
                    <a:lnTo>
                      <a:pt x="307" y="102"/>
                    </a:lnTo>
                    <a:lnTo>
                      <a:pt x="311" y="98"/>
                    </a:lnTo>
                    <a:lnTo>
                      <a:pt x="305" y="88"/>
                    </a:lnTo>
                    <a:lnTo>
                      <a:pt x="298" y="84"/>
                    </a:lnTo>
                    <a:lnTo>
                      <a:pt x="292" y="84"/>
                    </a:lnTo>
                    <a:lnTo>
                      <a:pt x="284" y="76"/>
                    </a:lnTo>
                    <a:lnTo>
                      <a:pt x="273" y="72"/>
                    </a:lnTo>
                    <a:lnTo>
                      <a:pt x="264" y="61"/>
                    </a:lnTo>
                    <a:lnTo>
                      <a:pt x="269" y="55"/>
                    </a:lnTo>
                    <a:lnTo>
                      <a:pt x="278" y="58"/>
                    </a:lnTo>
                    <a:lnTo>
                      <a:pt x="283" y="52"/>
                    </a:lnTo>
                    <a:lnTo>
                      <a:pt x="273" y="40"/>
                    </a:lnTo>
                    <a:lnTo>
                      <a:pt x="270" y="38"/>
                    </a:lnTo>
                    <a:lnTo>
                      <a:pt x="266" y="43"/>
                    </a:lnTo>
                    <a:lnTo>
                      <a:pt x="263" y="40"/>
                    </a:lnTo>
                    <a:lnTo>
                      <a:pt x="267" y="35"/>
                    </a:lnTo>
                    <a:lnTo>
                      <a:pt x="270" y="28"/>
                    </a:lnTo>
                    <a:lnTo>
                      <a:pt x="269" y="19"/>
                    </a:lnTo>
                    <a:lnTo>
                      <a:pt x="272" y="17"/>
                    </a:lnTo>
                    <a:lnTo>
                      <a:pt x="270" y="12"/>
                    </a:lnTo>
                    <a:lnTo>
                      <a:pt x="267" y="15"/>
                    </a:lnTo>
                    <a:lnTo>
                      <a:pt x="257" y="9"/>
                    </a:lnTo>
                    <a:lnTo>
                      <a:pt x="249" y="14"/>
                    </a:lnTo>
                    <a:lnTo>
                      <a:pt x="249" y="14"/>
                    </a:lnTo>
                    <a:lnTo>
                      <a:pt x="237" y="14"/>
                    </a:lnTo>
                    <a:lnTo>
                      <a:pt x="229" y="23"/>
                    </a:lnTo>
                    <a:lnTo>
                      <a:pt x="228" y="25"/>
                    </a:lnTo>
                    <a:lnTo>
                      <a:pt x="225" y="15"/>
                    </a:lnTo>
                    <a:lnTo>
                      <a:pt x="229" y="9"/>
                    </a:lnTo>
                    <a:lnTo>
                      <a:pt x="237" y="8"/>
                    </a:lnTo>
                    <a:lnTo>
                      <a:pt x="237" y="2"/>
                    </a:lnTo>
                    <a:lnTo>
                      <a:pt x="235" y="0"/>
                    </a:lnTo>
                    <a:lnTo>
                      <a:pt x="225" y="2"/>
                    </a:lnTo>
                    <a:lnTo>
                      <a:pt x="223" y="0"/>
                    </a:lnTo>
                    <a:lnTo>
                      <a:pt x="210" y="3"/>
                    </a:lnTo>
                    <a:lnTo>
                      <a:pt x="185" y="15"/>
                    </a:lnTo>
                    <a:lnTo>
                      <a:pt x="187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6" name="Freeform 5790">
                <a:extLst>
                  <a:ext uri="{FF2B5EF4-FFF2-40B4-BE49-F238E27FC236}">
                    <a16:creationId xmlns:a16="http://schemas.microsoft.com/office/drawing/2014/main" id="{26015624-B8FA-ACC3-3976-689856252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547"/>
                <a:ext cx="155" cy="91"/>
              </a:xfrm>
              <a:custGeom>
                <a:avLst/>
                <a:gdLst>
                  <a:gd name="T0" fmla="*/ 210 w 311"/>
                  <a:gd name="T1" fmla="*/ 3 h 183"/>
                  <a:gd name="T2" fmla="*/ 235 w 311"/>
                  <a:gd name="T3" fmla="*/ 0 h 183"/>
                  <a:gd name="T4" fmla="*/ 229 w 311"/>
                  <a:gd name="T5" fmla="*/ 9 h 183"/>
                  <a:gd name="T6" fmla="*/ 229 w 311"/>
                  <a:gd name="T7" fmla="*/ 23 h 183"/>
                  <a:gd name="T8" fmla="*/ 249 w 311"/>
                  <a:gd name="T9" fmla="*/ 14 h 183"/>
                  <a:gd name="T10" fmla="*/ 270 w 311"/>
                  <a:gd name="T11" fmla="*/ 12 h 183"/>
                  <a:gd name="T12" fmla="*/ 270 w 311"/>
                  <a:gd name="T13" fmla="*/ 28 h 183"/>
                  <a:gd name="T14" fmla="*/ 266 w 311"/>
                  <a:gd name="T15" fmla="*/ 43 h 183"/>
                  <a:gd name="T16" fmla="*/ 283 w 311"/>
                  <a:gd name="T17" fmla="*/ 52 h 183"/>
                  <a:gd name="T18" fmla="*/ 264 w 311"/>
                  <a:gd name="T19" fmla="*/ 61 h 183"/>
                  <a:gd name="T20" fmla="*/ 292 w 311"/>
                  <a:gd name="T21" fmla="*/ 84 h 183"/>
                  <a:gd name="T22" fmla="*/ 311 w 311"/>
                  <a:gd name="T23" fmla="*/ 98 h 183"/>
                  <a:gd name="T24" fmla="*/ 301 w 311"/>
                  <a:gd name="T25" fmla="*/ 111 h 183"/>
                  <a:gd name="T26" fmla="*/ 295 w 311"/>
                  <a:gd name="T27" fmla="*/ 129 h 183"/>
                  <a:gd name="T28" fmla="*/ 278 w 311"/>
                  <a:gd name="T29" fmla="*/ 140 h 183"/>
                  <a:gd name="T30" fmla="*/ 255 w 311"/>
                  <a:gd name="T31" fmla="*/ 126 h 183"/>
                  <a:gd name="T32" fmla="*/ 260 w 311"/>
                  <a:gd name="T33" fmla="*/ 113 h 183"/>
                  <a:gd name="T34" fmla="*/ 246 w 311"/>
                  <a:gd name="T35" fmla="*/ 110 h 183"/>
                  <a:gd name="T36" fmla="*/ 235 w 311"/>
                  <a:gd name="T37" fmla="*/ 139 h 183"/>
                  <a:gd name="T38" fmla="*/ 216 w 311"/>
                  <a:gd name="T39" fmla="*/ 145 h 183"/>
                  <a:gd name="T40" fmla="*/ 182 w 311"/>
                  <a:gd name="T41" fmla="*/ 146 h 183"/>
                  <a:gd name="T42" fmla="*/ 170 w 311"/>
                  <a:gd name="T43" fmla="*/ 152 h 183"/>
                  <a:gd name="T44" fmla="*/ 152 w 311"/>
                  <a:gd name="T45" fmla="*/ 149 h 183"/>
                  <a:gd name="T46" fmla="*/ 143 w 311"/>
                  <a:gd name="T47" fmla="*/ 151 h 183"/>
                  <a:gd name="T48" fmla="*/ 129 w 311"/>
                  <a:gd name="T49" fmla="*/ 129 h 183"/>
                  <a:gd name="T50" fmla="*/ 116 w 311"/>
                  <a:gd name="T51" fmla="*/ 137 h 183"/>
                  <a:gd name="T52" fmla="*/ 90 w 311"/>
                  <a:gd name="T53" fmla="*/ 152 h 183"/>
                  <a:gd name="T54" fmla="*/ 97 w 311"/>
                  <a:gd name="T55" fmla="*/ 171 h 183"/>
                  <a:gd name="T56" fmla="*/ 81 w 311"/>
                  <a:gd name="T57" fmla="*/ 171 h 183"/>
                  <a:gd name="T58" fmla="*/ 58 w 311"/>
                  <a:gd name="T59" fmla="*/ 180 h 183"/>
                  <a:gd name="T60" fmla="*/ 46 w 311"/>
                  <a:gd name="T61" fmla="*/ 160 h 183"/>
                  <a:gd name="T62" fmla="*/ 43 w 311"/>
                  <a:gd name="T63" fmla="*/ 133 h 183"/>
                  <a:gd name="T64" fmla="*/ 38 w 311"/>
                  <a:gd name="T65" fmla="*/ 116 h 183"/>
                  <a:gd name="T66" fmla="*/ 28 w 311"/>
                  <a:gd name="T67" fmla="*/ 104 h 183"/>
                  <a:gd name="T68" fmla="*/ 9 w 311"/>
                  <a:gd name="T69" fmla="*/ 95 h 183"/>
                  <a:gd name="T70" fmla="*/ 14 w 311"/>
                  <a:gd name="T71" fmla="*/ 90 h 183"/>
                  <a:gd name="T72" fmla="*/ 6 w 311"/>
                  <a:gd name="T73" fmla="*/ 78 h 183"/>
                  <a:gd name="T74" fmla="*/ 6 w 311"/>
                  <a:gd name="T75" fmla="*/ 73 h 183"/>
                  <a:gd name="T76" fmla="*/ 31 w 311"/>
                  <a:gd name="T77" fmla="*/ 67 h 183"/>
                  <a:gd name="T78" fmla="*/ 49 w 311"/>
                  <a:gd name="T79" fmla="*/ 61 h 183"/>
                  <a:gd name="T80" fmla="*/ 50 w 311"/>
                  <a:gd name="T81" fmla="*/ 64 h 183"/>
                  <a:gd name="T82" fmla="*/ 62 w 311"/>
                  <a:gd name="T83" fmla="*/ 55 h 183"/>
                  <a:gd name="T84" fmla="*/ 76 w 311"/>
                  <a:gd name="T85" fmla="*/ 64 h 183"/>
                  <a:gd name="T86" fmla="*/ 96 w 311"/>
                  <a:gd name="T87" fmla="*/ 66 h 183"/>
                  <a:gd name="T88" fmla="*/ 116 w 311"/>
                  <a:gd name="T89" fmla="*/ 70 h 183"/>
                  <a:gd name="T90" fmla="*/ 123 w 311"/>
                  <a:gd name="T91" fmla="*/ 58 h 183"/>
                  <a:gd name="T92" fmla="*/ 152 w 311"/>
                  <a:gd name="T93" fmla="*/ 67 h 183"/>
                  <a:gd name="T94" fmla="*/ 170 w 311"/>
                  <a:gd name="T95" fmla="*/ 57 h 183"/>
                  <a:gd name="T96" fmla="*/ 184 w 311"/>
                  <a:gd name="T97" fmla="*/ 40 h 183"/>
                  <a:gd name="T98" fmla="*/ 187 w 311"/>
                  <a:gd name="T99" fmla="*/ 3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1" h="183">
                    <a:moveTo>
                      <a:pt x="187" y="31"/>
                    </a:moveTo>
                    <a:lnTo>
                      <a:pt x="185" y="15"/>
                    </a:lnTo>
                    <a:lnTo>
                      <a:pt x="210" y="3"/>
                    </a:lnTo>
                    <a:lnTo>
                      <a:pt x="223" y="0"/>
                    </a:lnTo>
                    <a:lnTo>
                      <a:pt x="225" y="2"/>
                    </a:lnTo>
                    <a:lnTo>
                      <a:pt x="235" y="0"/>
                    </a:lnTo>
                    <a:lnTo>
                      <a:pt x="237" y="2"/>
                    </a:lnTo>
                    <a:lnTo>
                      <a:pt x="237" y="8"/>
                    </a:lnTo>
                    <a:lnTo>
                      <a:pt x="229" y="9"/>
                    </a:lnTo>
                    <a:lnTo>
                      <a:pt x="225" y="15"/>
                    </a:lnTo>
                    <a:lnTo>
                      <a:pt x="228" y="25"/>
                    </a:lnTo>
                    <a:lnTo>
                      <a:pt x="229" y="23"/>
                    </a:lnTo>
                    <a:lnTo>
                      <a:pt x="237" y="14"/>
                    </a:lnTo>
                    <a:lnTo>
                      <a:pt x="237" y="14"/>
                    </a:lnTo>
                    <a:lnTo>
                      <a:pt x="249" y="14"/>
                    </a:lnTo>
                    <a:lnTo>
                      <a:pt x="257" y="9"/>
                    </a:lnTo>
                    <a:lnTo>
                      <a:pt x="267" y="15"/>
                    </a:lnTo>
                    <a:lnTo>
                      <a:pt x="270" y="12"/>
                    </a:lnTo>
                    <a:lnTo>
                      <a:pt x="272" y="17"/>
                    </a:lnTo>
                    <a:lnTo>
                      <a:pt x="269" y="19"/>
                    </a:lnTo>
                    <a:lnTo>
                      <a:pt x="270" y="28"/>
                    </a:lnTo>
                    <a:lnTo>
                      <a:pt x="267" y="35"/>
                    </a:lnTo>
                    <a:lnTo>
                      <a:pt x="263" y="40"/>
                    </a:lnTo>
                    <a:lnTo>
                      <a:pt x="266" y="43"/>
                    </a:lnTo>
                    <a:lnTo>
                      <a:pt x="270" y="38"/>
                    </a:lnTo>
                    <a:lnTo>
                      <a:pt x="273" y="40"/>
                    </a:lnTo>
                    <a:lnTo>
                      <a:pt x="283" y="52"/>
                    </a:lnTo>
                    <a:lnTo>
                      <a:pt x="278" y="58"/>
                    </a:lnTo>
                    <a:lnTo>
                      <a:pt x="269" y="55"/>
                    </a:lnTo>
                    <a:lnTo>
                      <a:pt x="264" y="61"/>
                    </a:lnTo>
                    <a:lnTo>
                      <a:pt x="273" y="72"/>
                    </a:lnTo>
                    <a:lnTo>
                      <a:pt x="284" y="76"/>
                    </a:lnTo>
                    <a:lnTo>
                      <a:pt x="292" y="84"/>
                    </a:lnTo>
                    <a:lnTo>
                      <a:pt x="298" y="84"/>
                    </a:lnTo>
                    <a:lnTo>
                      <a:pt x="305" y="88"/>
                    </a:lnTo>
                    <a:lnTo>
                      <a:pt x="311" y="98"/>
                    </a:lnTo>
                    <a:lnTo>
                      <a:pt x="307" y="102"/>
                    </a:lnTo>
                    <a:lnTo>
                      <a:pt x="305" y="107"/>
                    </a:lnTo>
                    <a:lnTo>
                      <a:pt x="301" y="111"/>
                    </a:lnTo>
                    <a:lnTo>
                      <a:pt x="302" y="116"/>
                    </a:lnTo>
                    <a:lnTo>
                      <a:pt x="295" y="120"/>
                    </a:lnTo>
                    <a:lnTo>
                      <a:pt x="295" y="129"/>
                    </a:lnTo>
                    <a:lnTo>
                      <a:pt x="287" y="137"/>
                    </a:lnTo>
                    <a:lnTo>
                      <a:pt x="281" y="139"/>
                    </a:lnTo>
                    <a:lnTo>
                      <a:pt x="278" y="140"/>
                    </a:lnTo>
                    <a:lnTo>
                      <a:pt x="260" y="139"/>
                    </a:lnTo>
                    <a:lnTo>
                      <a:pt x="252" y="134"/>
                    </a:lnTo>
                    <a:lnTo>
                      <a:pt x="255" y="126"/>
                    </a:lnTo>
                    <a:lnTo>
                      <a:pt x="258" y="122"/>
                    </a:lnTo>
                    <a:lnTo>
                      <a:pt x="258" y="117"/>
                    </a:lnTo>
                    <a:lnTo>
                      <a:pt x="260" y="113"/>
                    </a:lnTo>
                    <a:lnTo>
                      <a:pt x="257" y="107"/>
                    </a:lnTo>
                    <a:lnTo>
                      <a:pt x="249" y="105"/>
                    </a:lnTo>
                    <a:lnTo>
                      <a:pt x="246" y="110"/>
                    </a:lnTo>
                    <a:lnTo>
                      <a:pt x="246" y="122"/>
                    </a:lnTo>
                    <a:lnTo>
                      <a:pt x="238" y="128"/>
                    </a:lnTo>
                    <a:lnTo>
                      <a:pt x="235" y="139"/>
                    </a:lnTo>
                    <a:lnTo>
                      <a:pt x="229" y="139"/>
                    </a:lnTo>
                    <a:lnTo>
                      <a:pt x="217" y="143"/>
                    </a:lnTo>
                    <a:lnTo>
                      <a:pt x="216" y="145"/>
                    </a:lnTo>
                    <a:lnTo>
                      <a:pt x="202" y="145"/>
                    </a:lnTo>
                    <a:lnTo>
                      <a:pt x="193" y="151"/>
                    </a:lnTo>
                    <a:lnTo>
                      <a:pt x="182" y="146"/>
                    </a:lnTo>
                    <a:lnTo>
                      <a:pt x="182" y="149"/>
                    </a:lnTo>
                    <a:lnTo>
                      <a:pt x="170" y="157"/>
                    </a:lnTo>
                    <a:lnTo>
                      <a:pt x="170" y="152"/>
                    </a:lnTo>
                    <a:lnTo>
                      <a:pt x="164" y="148"/>
                    </a:lnTo>
                    <a:lnTo>
                      <a:pt x="158" y="155"/>
                    </a:lnTo>
                    <a:lnTo>
                      <a:pt x="152" y="149"/>
                    </a:lnTo>
                    <a:lnTo>
                      <a:pt x="146" y="151"/>
                    </a:lnTo>
                    <a:lnTo>
                      <a:pt x="143" y="155"/>
                    </a:lnTo>
                    <a:lnTo>
                      <a:pt x="143" y="151"/>
                    </a:lnTo>
                    <a:lnTo>
                      <a:pt x="138" y="146"/>
                    </a:lnTo>
                    <a:lnTo>
                      <a:pt x="131" y="134"/>
                    </a:lnTo>
                    <a:lnTo>
                      <a:pt x="129" y="129"/>
                    </a:lnTo>
                    <a:lnTo>
                      <a:pt x="122" y="133"/>
                    </a:lnTo>
                    <a:lnTo>
                      <a:pt x="119" y="131"/>
                    </a:lnTo>
                    <a:lnTo>
                      <a:pt x="116" y="137"/>
                    </a:lnTo>
                    <a:lnTo>
                      <a:pt x="102" y="151"/>
                    </a:lnTo>
                    <a:lnTo>
                      <a:pt x="96" y="148"/>
                    </a:lnTo>
                    <a:lnTo>
                      <a:pt x="90" y="152"/>
                    </a:lnTo>
                    <a:lnTo>
                      <a:pt x="93" y="158"/>
                    </a:lnTo>
                    <a:lnTo>
                      <a:pt x="97" y="161"/>
                    </a:lnTo>
                    <a:lnTo>
                      <a:pt x="97" y="171"/>
                    </a:lnTo>
                    <a:lnTo>
                      <a:pt x="93" y="171"/>
                    </a:lnTo>
                    <a:lnTo>
                      <a:pt x="84" y="174"/>
                    </a:lnTo>
                    <a:lnTo>
                      <a:pt x="81" y="171"/>
                    </a:lnTo>
                    <a:lnTo>
                      <a:pt x="79" y="174"/>
                    </a:lnTo>
                    <a:lnTo>
                      <a:pt x="64" y="183"/>
                    </a:lnTo>
                    <a:lnTo>
                      <a:pt x="58" y="180"/>
                    </a:lnTo>
                    <a:lnTo>
                      <a:pt x="59" y="177"/>
                    </a:lnTo>
                    <a:lnTo>
                      <a:pt x="53" y="167"/>
                    </a:lnTo>
                    <a:lnTo>
                      <a:pt x="46" y="160"/>
                    </a:lnTo>
                    <a:lnTo>
                      <a:pt x="43" y="151"/>
                    </a:lnTo>
                    <a:lnTo>
                      <a:pt x="34" y="146"/>
                    </a:lnTo>
                    <a:lnTo>
                      <a:pt x="43" y="133"/>
                    </a:lnTo>
                    <a:lnTo>
                      <a:pt x="41" y="128"/>
                    </a:lnTo>
                    <a:lnTo>
                      <a:pt x="44" y="125"/>
                    </a:lnTo>
                    <a:lnTo>
                      <a:pt x="38" y="116"/>
                    </a:lnTo>
                    <a:lnTo>
                      <a:pt x="37" y="108"/>
                    </a:lnTo>
                    <a:lnTo>
                      <a:pt x="34" y="110"/>
                    </a:lnTo>
                    <a:lnTo>
                      <a:pt x="28" y="104"/>
                    </a:lnTo>
                    <a:lnTo>
                      <a:pt x="29" y="101"/>
                    </a:lnTo>
                    <a:lnTo>
                      <a:pt x="11" y="98"/>
                    </a:lnTo>
                    <a:lnTo>
                      <a:pt x="9" y="95"/>
                    </a:lnTo>
                    <a:lnTo>
                      <a:pt x="20" y="91"/>
                    </a:lnTo>
                    <a:lnTo>
                      <a:pt x="18" y="85"/>
                    </a:lnTo>
                    <a:lnTo>
                      <a:pt x="14" y="90"/>
                    </a:lnTo>
                    <a:lnTo>
                      <a:pt x="9" y="85"/>
                    </a:lnTo>
                    <a:lnTo>
                      <a:pt x="14" y="81"/>
                    </a:lnTo>
                    <a:lnTo>
                      <a:pt x="6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6" y="73"/>
                    </a:lnTo>
                    <a:lnTo>
                      <a:pt x="28" y="79"/>
                    </a:lnTo>
                    <a:lnTo>
                      <a:pt x="25" y="73"/>
                    </a:lnTo>
                    <a:lnTo>
                      <a:pt x="31" y="67"/>
                    </a:lnTo>
                    <a:lnTo>
                      <a:pt x="37" y="67"/>
                    </a:lnTo>
                    <a:lnTo>
                      <a:pt x="41" y="63"/>
                    </a:lnTo>
                    <a:lnTo>
                      <a:pt x="49" y="61"/>
                    </a:lnTo>
                    <a:lnTo>
                      <a:pt x="49" y="64"/>
                    </a:lnTo>
                    <a:lnTo>
                      <a:pt x="52" y="66"/>
                    </a:lnTo>
                    <a:lnTo>
                      <a:pt x="50" y="64"/>
                    </a:lnTo>
                    <a:lnTo>
                      <a:pt x="55" y="61"/>
                    </a:lnTo>
                    <a:lnTo>
                      <a:pt x="59" y="58"/>
                    </a:lnTo>
                    <a:lnTo>
                      <a:pt x="62" y="55"/>
                    </a:lnTo>
                    <a:lnTo>
                      <a:pt x="66" y="57"/>
                    </a:lnTo>
                    <a:lnTo>
                      <a:pt x="73" y="57"/>
                    </a:lnTo>
                    <a:lnTo>
                      <a:pt x="76" y="64"/>
                    </a:lnTo>
                    <a:lnTo>
                      <a:pt x="85" y="66"/>
                    </a:lnTo>
                    <a:lnTo>
                      <a:pt x="85" y="58"/>
                    </a:lnTo>
                    <a:lnTo>
                      <a:pt x="96" y="66"/>
                    </a:lnTo>
                    <a:lnTo>
                      <a:pt x="100" y="72"/>
                    </a:lnTo>
                    <a:lnTo>
                      <a:pt x="110" y="64"/>
                    </a:lnTo>
                    <a:lnTo>
                      <a:pt x="116" y="70"/>
                    </a:lnTo>
                    <a:lnTo>
                      <a:pt x="119" y="70"/>
                    </a:lnTo>
                    <a:lnTo>
                      <a:pt x="119" y="67"/>
                    </a:lnTo>
                    <a:lnTo>
                      <a:pt x="123" y="58"/>
                    </a:lnTo>
                    <a:lnTo>
                      <a:pt x="129" y="64"/>
                    </a:lnTo>
                    <a:lnTo>
                      <a:pt x="146" y="64"/>
                    </a:lnTo>
                    <a:lnTo>
                      <a:pt x="152" y="67"/>
                    </a:lnTo>
                    <a:lnTo>
                      <a:pt x="164" y="64"/>
                    </a:lnTo>
                    <a:lnTo>
                      <a:pt x="169" y="58"/>
                    </a:lnTo>
                    <a:lnTo>
                      <a:pt x="170" y="57"/>
                    </a:lnTo>
                    <a:lnTo>
                      <a:pt x="176" y="49"/>
                    </a:lnTo>
                    <a:lnTo>
                      <a:pt x="182" y="47"/>
                    </a:lnTo>
                    <a:lnTo>
                      <a:pt x="184" y="40"/>
                    </a:lnTo>
                    <a:lnTo>
                      <a:pt x="190" y="41"/>
                    </a:lnTo>
                    <a:lnTo>
                      <a:pt x="194" y="37"/>
                    </a:lnTo>
                    <a:lnTo>
                      <a:pt x="187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7" name="Freeform 5791">
                <a:extLst>
                  <a:ext uri="{FF2B5EF4-FFF2-40B4-BE49-F238E27FC236}">
                    <a16:creationId xmlns:a16="http://schemas.microsoft.com/office/drawing/2014/main" id="{BF98F1E7-4390-3E19-CDE4-AC50566A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547"/>
                <a:ext cx="155" cy="91"/>
              </a:xfrm>
              <a:custGeom>
                <a:avLst/>
                <a:gdLst>
                  <a:gd name="T0" fmla="*/ 210 w 311"/>
                  <a:gd name="T1" fmla="*/ 3 h 183"/>
                  <a:gd name="T2" fmla="*/ 235 w 311"/>
                  <a:gd name="T3" fmla="*/ 0 h 183"/>
                  <a:gd name="T4" fmla="*/ 229 w 311"/>
                  <a:gd name="T5" fmla="*/ 9 h 183"/>
                  <a:gd name="T6" fmla="*/ 229 w 311"/>
                  <a:gd name="T7" fmla="*/ 23 h 183"/>
                  <a:gd name="T8" fmla="*/ 249 w 311"/>
                  <a:gd name="T9" fmla="*/ 14 h 183"/>
                  <a:gd name="T10" fmla="*/ 270 w 311"/>
                  <a:gd name="T11" fmla="*/ 12 h 183"/>
                  <a:gd name="T12" fmla="*/ 270 w 311"/>
                  <a:gd name="T13" fmla="*/ 28 h 183"/>
                  <a:gd name="T14" fmla="*/ 266 w 311"/>
                  <a:gd name="T15" fmla="*/ 43 h 183"/>
                  <a:gd name="T16" fmla="*/ 283 w 311"/>
                  <a:gd name="T17" fmla="*/ 52 h 183"/>
                  <a:gd name="T18" fmla="*/ 264 w 311"/>
                  <a:gd name="T19" fmla="*/ 61 h 183"/>
                  <a:gd name="T20" fmla="*/ 292 w 311"/>
                  <a:gd name="T21" fmla="*/ 84 h 183"/>
                  <a:gd name="T22" fmla="*/ 311 w 311"/>
                  <a:gd name="T23" fmla="*/ 98 h 183"/>
                  <a:gd name="T24" fmla="*/ 301 w 311"/>
                  <a:gd name="T25" fmla="*/ 111 h 183"/>
                  <a:gd name="T26" fmla="*/ 295 w 311"/>
                  <a:gd name="T27" fmla="*/ 129 h 183"/>
                  <a:gd name="T28" fmla="*/ 278 w 311"/>
                  <a:gd name="T29" fmla="*/ 140 h 183"/>
                  <a:gd name="T30" fmla="*/ 255 w 311"/>
                  <a:gd name="T31" fmla="*/ 126 h 183"/>
                  <a:gd name="T32" fmla="*/ 260 w 311"/>
                  <a:gd name="T33" fmla="*/ 113 h 183"/>
                  <a:gd name="T34" fmla="*/ 246 w 311"/>
                  <a:gd name="T35" fmla="*/ 110 h 183"/>
                  <a:gd name="T36" fmla="*/ 235 w 311"/>
                  <a:gd name="T37" fmla="*/ 139 h 183"/>
                  <a:gd name="T38" fmla="*/ 216 w 311"/>
                  <a:gd name="T39" fmla="*/ 145 h 183"/>
                  <a:gd name="T40" fmla="*/ 182 w 311"/>
                  <a:gd name="T41" fmla="*/ 146 h 183"/>
                  <a:gd name="T42" fmla="*/ 170 w 311"/>
                  <a:gd name="T43" fmla="*/ 152 h 183"/>
                  <a:gd name="T44" fmla="*/ 152 w 311"/>
                  <a:gd name="T45" fmla="*/ 149 h 183"/>
                  <a:gd name="T46" fmla="*/ 143 w 311"/>
                  <a:gd name="T47" fmla="*/ 151 h 183"/>
                  <a:gd name="T48" fmla="*/ 129 w 311"/>
                  <a:gd name="T49" fmla="*/ 129 h 183"/>
                  <a:gd name="T50" fmla="*/ 116 w 311"/>
                  <a:gd name="T51" fmla="*/ 137 h 183"/>
                  <a:gd name="T52" fmla="*/ 90 w 311"/>
                  <a:gd name="T53" fmla="*/ 152 h 183"/>
                  <a:gd name="T54" fmla="*/ 97 w 311"/>
                  <a:gd name="T55" fmla="*/ 171 h 183"/>
                  <a:gd name="T56" fmla="*/ 81 w 311"/>
                  <a:gd name="T57" fmla="*/ 171 h 183"/>
                  <a:gd name="T58" fmla="*/ 58 w 311"/>
                  <a:gd name="T59" fmla="*/ 180 h 183"/>
                  <a:gd name="T60" fmla="*/ 46 w 311"/>
                  <a:gd name="T61" fmla="*/ 160 h 183"/>
                  <a:gd name="T62" fmla="*/ 43 w 311"/>
                  <a:gd name="T63" fmla="*/ 133 h 183"/>
                  <a:gd name="T64" fmla="*/ 38 w 311"/>
                  <a:gd name="T65" fmla="*/ 116 h 183"/>
                  <a:gd name="T66" fmla="*/ 28 w 311"/>
                  <a:gd name="T67" fmla="*/ 104 h 183"/>
                  <a:gd name="T68" fmla="*/ 9 w 311"/>
                  <a:gd name="T69" fmla="*/ 95 h 183"/>
                  <a:gd name="T70" fmla="*/ 14 w 311"/>
                  <a:gd name="T71" fmla="*/ 90 h 183"/>
                  <a:gd name="T72" fmla="*/ 6 w 311"/>
                  <a:gd name="T73" fmla="*/ 78 h 183"/>
                  <a:gd name="T74" fmla="*/ 6 w 311"/>
                  <a:gd name="T75" fmla="*/ 73 h 183"/>
                  <a:gd name="T76" fmla="*/ 31 w 311"/>
                  <a:gd name="T77" fmla="*/ 67 h 183"/>
                  <a:gd name="T78" fmla="*/ 49 w 311"/>
                  <a:gd name="T79" fmla="*/ 61 h 183"/>
                  <a:gd name="T80" fmla="*/ 50 w 311"/>
                  <a:gd name="T81" fmla="*/ 64 h 183"/>
                  <a:gd name="T82" fmla="*/ 62 w 311"/>
                  <a:gd name="T83" fmla="*/ 55 h 183"/>
                  <a:gd name="T84" fmla="*/ 76 w 311"/>
                  <a:gd name="T85" fmla="*/ 64 h 183"/>
                  <a:gd name="T86" fmla="*/ 96 w 311"/>
                  <a:gd name="T87" fmla="*/ 66 h 183"/>
                  <a:gd name="T88" fmla="*/ 116 w 311"/>
                  <a:gd name="T89" fmla="*/ 70 h 183"/>
                  <a:gd name="T90" fmla="*/ 123 w 311"/>
                  <a:gd name="T91" fmla="*/ 58 h 183"/>
                  <a:gd name="T92" fmla="*/ 152 w 311"/>
                  <a:gd name="T93" fmla="*/ 67 h 183"/>
                  <a:gd name="T94" fmla="*/ 170 w 311"/>
                  <a:gd name="T95" fmla="*/ 57 h 183"/>
                  <a:gd name="T96" fmla="*/ 184 w 311"/>
                  <a:gd name="T97" fmla="*/ 40 h 183"/>
                  <a:gd name="T98" fmla="*/ 187 w 311"/>
                  <a:gd name="T99" fmla="*/ 3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1" h="183">
                    <a:moveTo>
                      <a:pt x="187" y="31"/>
                    </a:moveTo>
                    <a:lnTo>
                      <a:pt x="185" y="15"/>
                    </a:lnTo>
                    <a:lnTo>
                      <a:pt x="210" y="3"/>
                    </a:lnTo>
                    <a:lnTo>
                      <a:pt x="223" y="0"/>
                    </a:lnTo>
                    <a:lnTo>
                      <a:pt x="225" y="2"/>
                    </a:lnTo>
                    <a:lnTo>
                      <a:pt x="235" y="0"/>
                    </a:lnTo>
                    <a:lnTo>
                      <a:pt x="237" y="2"/>
                    </a:lnTo>
                    <a:lnTo>
                      <a:pt x="237" y="8"/>
                    </a:lnTo>
                    <a:lnTo>
                      <a:pt x="229" y="9"/>
                    </a:lnTo>
                    <a:lnTo>
                      <a:pt x="225" y="15"/>
                    </a:lnTo>
                    <a:lnTo>
                      <a:pt x="228" y="25"/>
                    </a:lnTo>
                    <a:lnTo>
                      <a:pt x="229" y="23"/>
                    </a:lnTo>
                    <a:lnTo>
                      <a:pt x="237" y="14"/>
                    </a:lnTo>
                    <a:lnTo>
                      <a:pt x="237" y="14"/>
                    </a:lnTo>
                    <a:lnTo>
                      <a:pt x="249" y="14"/>
                    </a:lnTo>
                    <a:lnTo>
                      <a:pt x="257" y="9"/>
                    </a:lnTo>
                    <a:lnTo>
                      <a:pt x="267" y="15"/>
                    </a:lnTo>
                    <a:lnTo>
                      <a:pt x="270" y="12"/>
                    </a:lnTo>
                    <a:lnTo>
                      <a:pt x="272" y="17"/>
                    </a:lnTo>
                    <a:lnTo>
                      <a:pt x="269" y="19"/>
                    </a:lnTo>
                    <a:lnTo>
                      <a:pt x="270" y="28"/>
                    </a:lnTo>
                    <a:lnTo>
                      <a:pt x="267" y="35"/>
                    </a:lnTo>
                    <a:lnTo>
                      <a:pt x="263" y="40"/>
                    </a:lnTo>
                    <a:lnTo>
                      <a:pt x="266" y="43"/>
                    </a:lnTo>
                    <a:lnTo>
                      <a:pt x="270" y="38"/>
                    </a:lnTo>
                    <a:lnTo>
                      <a:pt x="273" y="40"/>
                    </a:lnTo>
                    <a:lnTo>
                      <a:pt x="283" y="52"/>
                    </a:lnTo>
                    <a:lnTo>
                      <a:pt x="278" y="58"/>
                    </a:lnTo>
                    <a:lnTo>
                      <a:pt x="269" y="55"/>
                    </a:lnTo>
                    <a:lnTo>
                      <a:pt x="264" y="61"/>
                    </a:lnTo>
                    <a:lnTo>
                      <a:pt x="273" y="72"/>
                    </a:lnTo>
                    <a:lnTo>
                      <a:pt x="284" y="76"/>
                    </a:lnTo>
                    <a:lnTo>
                      <a:pt x="292" y="84"/>
                    </a:lnTo>
                    <a:lnTo>
                      <a:pt x="298" y="84"/>
                    </a:lnTo>
                    <a:lnTo>
                      <a:pt x="305" y="88"/>
                    </a:lnTo>
                    <a:lnTo>
                      <a:pt x="311" y="98"/>
                    </a:lnTo>
                    <a:lnTo>
                      <a:pt x="307" y="102"/>
                    </a:lnTo>
                    <a:lnTo>
                      <a:pt x="305" y="107"/>
                    </a:lnTo>
                    <a:lnTo>
                      <a:pt x="301" y="111"/>
                    </a:lnTo>
                    <a:lnTo>
                      <a:pt x="302" y="116"/>
                    </a:lnTo>
                    <a:lnTo>
                      <a:pt x="295" y="120"/>
                    </a:lnTo>
                    <a:lnTo>
                      <a:pt x="295" y="129"/>
                    </a:lnTo>
                    <a:lnTo>
                      <a:pt x="287" y="137"/>
                    </a:lnTo>
                    <a:lnTo>
                      <a:pt x="281" y="139"/>
                    </a:lnTo>
                    <a:lnTo>
                      <a:pt x="278" y="140"/>
                    </a:lnTo>
                    <a:lnTo>
                      <a:pt x="260" y="139"/>
                    </a:lnTo>
                    <a:lnTo>
                      <a:pt x="252" y="134"/>
                    </a:lnTo>
                    <a:lnTo>
                      <a:pt x="255" y="126"/>
                    </a:lnTo>
                    <a:lnTo>
                      <a:pt x="258" y="122"/>
                    </a:lnTo>
                    <a:lnTo>
                      <a:pt x="258" y="117"/>
                    </a:lnTo>
                    <a:lnTo>
                      <a:pt x="260" y="113"/>
                    </a:lnTo>
                    <a:lnTo>
                      <a:pt x="257" y="107"/>
                    </a:lnTo>
                    <a:lnTo>
                      <a:pt x="249" y="105"/>
                    </a:lnTo>
                    <a:lnTo>
                      <a:pt x="246" y="110"/>
                    </a:lnTo>
                    <a:lnTo>
                      <a:pt x="246" y="122"/>
                    </a:lnTo>
                    <a:lnTo>
                      <a:pt x="238" y="128"/>
                    </a:lnTo>
                    <a:lnTo>
                      <a:pt x="235" y="139"/>
                    </a:lnTo>
                    <a:lnTo>
                      <a:pt x="229" y="139"/>
                    </a:lnTo>
                    <a:lnTo>
                      <a:pt x="217" y="143"/>
                    </a:lnTo>
                    <a:lnTo>
                      <a:pt x="216" y="145"/>
                    </a:lnTo>
                    <a:lnTo>
                      <a:pt x="202" y="145"/>
                    </a:lnTo>
                    <a:lnTo>
                      <a:pt x="193" y="151"/>
                    </a:lnTo>
                    <a:lnTo>
                      <a:pt x="182" y="146"/>
                    </a:lnTo>
                    <a:lnTo>
                      <a:pt x="182" y="149"/>
                    </a:lnTo>
                    <a:lnTo>
                      <a:pt x="170" y="157"/>
                    </a:lnTo>
                    <a:lnTo>
                      <a:pt x="170" y="152"/>
                    </a:lnTo>
                    <a:lnTo>
                      <a:pt x="164" y="148"/>
                    </a:lnTo>
                    <a:lnTo>
                      <a:pt x="158" y="155"/>
                    </a:lnTo>
                    <a:lnTo>
                      <a:pt x="152" y="149"/>
                    </a:lnTo>
                    <a:lnTo>
                      <a:pt x="146" y="151"/>
                    </a:lnTo>
                    <a:lnTo>
                      <a:pt x="143" y="155"/>
                    </a:lnTo>
                    <a:lnTo>
                      <a:pt x="143" y="151"/>
                    </a:lnTo>
                    <a:lnTo>
                      <a:pt x="138" y="146"/>
                    </a:lnTo>
                    <a:lnTo>
                      <a:pt x="131" y="134"/>
                    </a:lnTo>
                    <a:lnTo>
                      <a:pt x="129" y="129"/>
                    </a:lnTo>
                    <a:lnTo>
                      <a:pt x="122" y="133"/>
                    </a:lnTo>
                    <a:lnTo>
                      <a:pt x="119" y="131"/>
                    </a:lnTo>
                    <a:lnTo>
                      <a:pt x="116" y="137"/>
                    </a:lnTo>
                    <a:lnTo>
                      <a:pt x="102" y="151"/>
                    </a:lnTo>
                    <a:lnTo>
                      <a:pt x="96" y="148"/>
                    </a:lnTo>
                    <a:lnTo>
                      <a:pt x="90" y="152"/>
                    </a:lnTo>
                    <a:lnTo>
                      <a:pt x="93" y="158"/>
                    </a:lnTo>
                    <a:lnTo>
                      <a:pt x="97" y="161"/>
                    </a:lnTo>
                    <a:lnTo>
                      <a:pt x="97" y="171"/>
                    </a:lnTo>
                    <a:lnTo>
                      <a:pt x="93" y="171"/>
                    </a:lnTo>
                    <a:lnTo>
                      <a:pt x="84" y="174"/>
                    </a:lnTo>
                    <a:lnTo>
                      <a:pt x="81" y="171"/>
                    </a:lnTo>
                    <a:lnTo>
                      <a:pt x="79" y="174"/>
                    </a:lnTo>
                    <a:lnTo>
                      <a:pt x="64" y="183"/>
                    </a:lnTo>
                    <a:lnTo>
                      <a:pt x="58" y="180"/>
                    </a:lnTo>
                    <a:lnTo>
                      <a:pt x="59" y="177"/>
                    </a:lnTo>
                    <a:lnTo>
                      <a:pt x="53" y="167"/>
                    </a:lnTo>
                    <a:lnTo>
                      <a:pt x="46" y="160"/>
                    </a:lnTo>
                    <a:lnTo>
                      <a:pt x="43" y="151"/>
                    </a:lnTo>
                    <a:lnTo>
                      <a:pt x="34" y="146"/>
                    </a:lnTo>
                    <a:lnTo>
                      <a:pt x="43" y="133"/>
                    </a:lnTo>
                    <a:lnTo>
                      <a:pt x="41" y="128"/>
                    </a:lnTo>
                    <a:lnTo>
                      <a:pt x="44" y="125"/>
                    </a:lnTo>
                    <a:lnTo>
                      <a:pt x="38" y="116"/>
                    </a:lnTo>
                    <a:lnTo>
                      <a:pt x="37" y="108"/>
                    </a:lnTo>
                    <a:lnTo>
                      <a:pt x="34" y="110"/>
                    </a:lnTo>
                    <a:lnTo>
                      <a:pt x="28" y="104"/>
                    </a:lnTo>
                    <a:lnTo>
                      <a:pt x="29" y="101"/>
                    </a:lnTo>
                    <a:lnTo>
                      <a:pt x="11" y="98"/>
                    </a:lnTo>
                    <a:lnTo>
                      <a:pt x="9" y="95"/>
                    </a:lnTo>
                    <a:lnTo>
                      <a:pt x="20" y="91"/>
                    </a:lnTo>
                    <a:lnTo>
                      <a:pt x="18" y="85"/>
                    </a:lnTo>
                    <a:lnTo>
                      <a:pt x="14" y="90"/>
                    </a:lnTo>
                    <a:lnTo>
                      <a:pt x="9" y="85"/>
                    </a:lnTo>
                    <a:lnTo>
                      <a:pt x="14" y="81"/>
                    </a:lnTo>
                    <a:lnTo>
                      <a:pt x="6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6" y="73"/>
                    </a:lnTo>
                    <a:lnTo>
                      <a:pt x="28" y="79"/>
                    </a:lnTo>
                    <a:lnTo>
                      <a:pt x="25" y="73"/>
                    </a:lnTo>
                    <a:lnTo>
                      <a:pt x="31" y="67"/>
                    </a:lnTo>
                    <a:lnTo>
                      <a:pt x="37" y="67"/>
                    </a:lnTo>
                    <a:lnTo>
                      <a:pt x="41" y="63"/>
                    </a:lnTo>
                    <a:lnTo>
                      <a:pt x="49" y="61"/>
                    </a:lnTo>
                    <a:lnTo>
                      <a:pt x="49" y="64"/>
                    </a:lnTo>
                    <a:lnTo>
                      <a:pt x="52" y="66"/>
                    </a:lnTo>
                    <a:lnTo>
                      <a:pt x="50" y="64"/>
                    </a:lnTo>
                    <a:lnTo>
                      <a:pt x="55" y="61"/>
                    </a:lnTo>
                    <a:lnTo>
                      <a:pt x="59" y="58"/>
                    </a:lnTo>
                    <a:lnTo>
                      <a:pt x="62" y="55"/>
                    </a:lnTo>
                    <a:lnTo>
                      <a:pt x="66" y="57"/>
                    </a:lnTo>
                    <a:lnTo>
                      <a:pt x="73" y="57"/>
                    </a:lnTo>
                    <a:lnTo>
                      <a:pt x="76" y="64"/>
                    </a:lnTo>
                    <a:lnTo>
                      <a:pt x="85" y="66"/>
                    </a:lnTo>
                    <a:lnTo>
                      <a:pt x="85" y="58"/>
                    </a:lnTo>
                    <a:lnTo>
                      <a:pt x="96" y="66"/>
                    </a:lnTo>
                    <a:lnTo>
                      <a:pt x="100" y="72"/>
                    </a:lnTo>
                    <a:lnTo>
                      <a:pt x="110" y="64"/>
                    </a:lnTo>
                    <a:lnTo>
                      <a:pt x="116" y="70"/>
                    </a:lnTo>
                    <a:lnTo>
                      <a:pt x="119" y="70"/>
                    </a:lnTo>
                    <a:lnTo>
                      <a:pt x="119" y="67"/>
                    </a:lnTo>
                    <a:lnTo>
                      <a:pt x="123" y="58"/>
                    </a:lnTo>
                    <a:lnTo>
                      <a:pt x="129" y="64"/>
                    </a:lnTo>
                    <a:lnTo>
                      <a:pt x="146" y="64"/>
                    </a:lnTo>
                    <a:lnTo>
                      <a:pt x="152" y="67"/>
                    </a:lnTo>
                    <a:lnTo>
                      <a:pt x="164" y="64"/>
                    </a:lnTo>
                    <a:lnTo>
                      <a:pt x="169" y="58"/>
                    </a:lnTo>
                    <a:lnTo>
                      <a:pt x="170" y="57"/>
                    </a:lnTo>
                    <a:lnTo>
                      <a:pt x="176" y="49"/>
                    </a:lnTo>
                    <a:lnTo>
                      <a:pt x="182" y="47"/>
                    </a:lnTo>
                    <a:lnTo>
                      <a:pt x="184" y="40"/>
                    </a:lnTo>
                    <a:lnTo>
                      <a:pt x="190" y="41"/>
                    </a:lnTo>
                    <a:lnTo>
                      <a:pt x="194" y="37"/>
                    </a:lnTo>
                    <a:lnTo>
                      <a:pt x="187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8" name="Freeform 5792">
                <a:extLst>
                  <a:ext uri="{FF2B5EF4-FFF2-40B4-BE49-F238E27FC236}">
                    <a16:creationId xmlns:a16="http://schemas.microsoft.com/office/drawing/2014/main" id="{40130E8A-6030-BCBC-25E1-E2CD3CD1D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848"/>
                <a:ext cx="166" cy="108"/>
              </a:xfrm>
              <a:custGeom>
                <a:avLst/>
                <a:gdLst>
                  <a:gd name="T0" fmla="*/ 304 w 333"/>
                  <a:gd name="T1" fmla="*/ 140 h 216"/>
                  <a:gd name="T2" fmla="*/ 289 w 333"/>
                  <a:gd name="T3" fmla="*/ 120 h 216"/>
                  <a:gd name="T4" fmla="*/ 290 w 333"/>
                  <a:gd name="T5" fmla="*/ 100 h 216"/>
                  <a:gd name="T6" fmla="*/ 281 w 333"/>
                  <a:gd name="T7" fmla="*/ 93 h 216"/>
                  <a:gd name="T8" fmla="*/ 266 w 333"/>
                  <a:gd name="T9" fmla="*/ 85 h 216"/>
                  <a:gd name="T10" fmla="*/ 245 w 333"/>
                  <a:gd name="T11" fmla="*/ 97 h 216"/>
                  <a:gd name="T12" fmla="*/ 230 w 333"/>
                  <a:gd name="T13" fmla="*/ 116 h 216"/>
                  <a:gd name="T14" fmla="*/ 214 w 333"/>
                  <a:gd name="T15" fmla="*/ 105 h 216"/>
                  <a:gd name="T16" fmla="*/ 199 w 333"/>
                  <a:gd name="T17" fmla="*/ 91 h 216"/>
                  <a:gd name="T18" fmla="*/ 193 w 333"/>
                  <a:gd name="T19" fmla="*/ 75 h 216"/>
                  <a:gd name="T20" fmla="*/ 169 w 333"/>
                  <a:gd name="T21" fmla="*/ 70 h 216"/>
                  <a:gd name="T22" fmla="*/ 154 w 333"/>
                  <a:gd name="T23" fmla="*/ 79 h 216"/>
                  <a:gd name="T24" fmla="*/ 135 w 333"/>
                  <a:gd name="T25" fmla="*/ 81 h 216"/>
                  <a:gd name="T26" fmla="*/ 122 w 333"/>
                  <a:gd name="T27" fmla="*/ 84 h 216"/>
                  <a:gd name="T28" fmla="*/ 96 w 333"/>
                  <a:gd name="T29" fmla="*/ 76 h 216"/>
                  <a:gd name="T30" fmla="*/ 73 w 333"/>
                  <a:gd name="T31" fmla="*/ 69 h 216"/>
                  <a:gd name="T32" fmla="*/ 82 w 333"/>
                  <a:gd name="T33" fmla="*/ 58 h 216"/>
                  <a:gd name="T34" fmla="*/ 69 w 333"/>
                  <a:gd name="T35" fmla="*/ 49 h 216"/>
                  <a:gd name="T36" fmla="*/ 61 w 333"/>
                  <a:gd name="T37" fmla="*/ 32 h 216"/>
                  <a:gd name="T38" fmla="*/ 72 w 333"/>
                  <a:gd name="T39" fmla="*/ 21 h 216"/>
                  <a:gd name="T40" fmla="*/ 57 w 333"/>
                  <a:gd name="T41" fmla="*/ 11 h 216"/>
                  <a:gd name="T42" fmla="*/ 44 w 333"/>
                  <a:gd name="T43" fmla="*/ 14 h 216"/>
                  <a:gd name="T44" fmla="*/ 26 w 333"/>
                  <a:gd name="T45" fmla="*/ 18 h 216"/>
                  <a:gd name="T46" fmla="*/ 3 w 333"/>
                  <a:gd name="T47" fmla="*/ 0 h 216"/>
                  <a:gd name="T48" fmla="*/ 5 w 333"/>
                  <a:gd name="T49" fmla="*/ 18 h 216"/>
                  <a:gd name="T50" fmla="*/ 0 w 333"/>
                  <a:gd name="T51" fmla="*/ 40 h 216"/>
                  <a:gd name="T52" fmla="*/ 34 w 333"/>
                  <a:gd name="T53" fmla="*/ 72 h 216"/>
                  <a:gd name="T54" fmla="*/ 29 w 333"/>
                  <a:gd name="T55" fmla="*/ 85 h 216"/>
                  <a:gd name="T56" fmla="*/ 32 w 333"/>
                  <a:gd name="T57" fmla="*/ 97 h 216"/>
                  <a:gd name="T58" fmla="*/ 50 w 333"/>
                  <a:gd name="T59" fmla="*/ 107 h 216"/>
                  <a:gd name="T60" fmla="*/ 64 w 333"/>
                  <a:gd name="T61" fmla="*/ 114 h 216"/>
                  <a:gd name="T62" fmla="*/ 75 w 333"/>
                  <a:gd name="T63" fmla="*/ 122 h 216"/>
                  <a:gd name="T64" fmla="*/ 63 w 333"/>
                  <a:gd name="T65" fmla="*/ 128 h 216"/>
                  <a:gd name="T66" fmla="*/ 79 w 333"/>
                  <a:gd name="T67" fmla="*/ 129 h 216"/>
                  <a:gd name="T68" fmla="*/ 96 w 333"/>
                  <a:gd name="T69" fmla="*/ 129 h 216"/>
                  <a:gd name="T70" fmla="*/ 117 w 333"/>
                  <a:gd name="T71" fmla="*/ 140 h 216"/>
                  <a:gd name="T72" fmla="*/ 123 w 333"/>
                  <a:gd name="T73" fmla="*/ 155 h 216"/>
                  <a:gd name="T74" fmla="*/ 149 w 333"/>
                  <a:gd name="T75" fmla="*/ 164 h 216"/>
                  <a:gd name="T76" fmla="*/ 166 w 333"/>
                  <a:gd name="T77" fmla="*/ 169 h 216"/>
                  <a:gd name="T78" fmla="*/ 173 w 333"/>
                  <a:gd name="T79" fmla="*/ 158 h 216"/>
                  <a:gd name="T80" fmla="*/ 184 w 333"/>
                  <a:gd name="T81" fmla="*/ 179 h 216"/>
                  <a:gd name="T82" fmla="*/ 205 w 333"/>
                  <a:gd name="T83" fmla="*/ 181 h 216"/>
                  <a:gd name="T84" fmla="*/ 237 w 333"/>
                  <a:gd name="T85" fmla="*/ 187 h 216"/>
                  <a:gd name="T86" fmla="*/ 249 w 333"/>
                  <a:gd name="T87" fmla="*/ 192 h 216"/>
                  <a:gd name="T88" fmla="*/ 266 w 333"/>
                  <a:gd name="T89" fmla="*/ 210 h 216"/>
                  <a:gd name="T90" fmla="*/ 298 w 333"/>
                  <a:gd name="T91" fmla="*/ 216 h 216"/>
                  <a:gd name="T92" fmla="*/ 321 w 333"/>
                  <a:gd name="T93" fmla="*/ 195 h 216"/>
                  <a:gd name="T94" fmla="*/ 316 w 333"/>
                  <a:gd name="T95" fmla="*/ 173 h 216"/>
                  <a:gd name="T96" fmla="*/ 319 w 333"/>
                  <a:gd name="T97" fmla="*/ 157 h 216"/>
                  <a:gd name="T98" fmla="*/ 325 w 333"/>
                  <a:gd name="T99" fmla="*/ 135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33" h="216">
                    <a:moveTo>
                      <a:pt x="325" y="125"/>
                    </a:moveTo>
                    <a:lnTo>
                      <a:pt x="308" y="128"/>
                    </a:lnTo>
                    <a:lnTo>
                      <a:pt x="304" y="140"/>
                    </a:lnTo>
                    <a:lnTo>
                      <a:pt x="290" y="131"/>
                    </a:lnTo>
                    <a:lnTo>
                      <a:pt x="299" y="125"/>
                    </a:lnTo>
                    <a:lnTo>
                      <a:pt x="289" y="120"/>
                    </a:lnTo>
                    <a:lnTo>
                      <a:pt x="289" y="113"/>
                    </a:lnTo>
                    <a:lnTo>
                      <a:pt x="295" y="107"/>
                    </a:lnTo>
                    <a:lnTo>
                      <a:pt x="290" y="100"/>
                    </a:lnTo>
                    <a:lnTo>
                      <a:pt x="287" y="93"/>
                    </a:lnTo>
                    <a:lnTo>
                      <a:pt x="284" y="91"/>
                    </a:lnTo>
                    <a:lnTo>
                      <a:pt x="281" y="93"/>
                    </a:lnTo>
                    <a:lnTo>
                      <a:pt x="275" y="93"/>
                    </a:lnTo>
                    <a:lnTo>
                      <a:pt x="274" y="90"/>
                    </a:lnTo>
                    <a:lnTo>
                      <a:pt x="266" y="85"/>
                    </a:lnTo>
                    <a:lnTo>
                      <a:pt x="251" y="91"/>
                    </a:lnTo>
                    <a:lnTo>
                      <a:pt x="248" y="97"/>
                    </a:lnTo>
                    <a:lnTo>
                      <a:pt x="245" y="97"/>
                    </a:lnTo>
                    <a:lnTo>
                      <a:pt x="242" y="103"/>
                    </a:lnTo>
                    <a:lnTo>
                      <a:pt x="234" y="107"/>
                    </a:lnTo>
                    <a:lnTo>
                      <a:pt x="230" y="116"/>
                    </a:lnTo>
                    <a:lnTo>
                      <a:pt x="222" y="114"/>
                    </a:lnTo>
                    <a:lnTo>
                      <a:pt x="219" y="108"/>
                    </a:lnTo>
                    <a:lnTo>
                      <a:pt x="214" y="105"/>
                    </a:lnTo>
                    <a:lnTo>
                      <a:pt x="213" y="99"/>
                    </a:lnTo>
                    <a:lnTo>
                      <a:pt x="208" y="94"/>
                    </a:lnTo>
                    <a:lnTo>
                      <a:pt x="199" y="91"/>
                    </a:lnTo>
                    <a:lnTo>
                      <a:pt x="193" y="82"/>
                    </a:lnTo>
                    <a:lnTo>
                      <a:pt x="189" y="82"/>
                    </a:lnTo>
                    <a:lnTo>
                      <a:pt x="193" y="75"/>
                    </a:lnTo>
                    <a:lnTo>
                      <a:pt x="176" y="73"/>
                    </a:lnTo>
                    <a:lnTo>
                      <a:pt x="172" y="69"/>
                    </a:lnTo>
                    <a:lnTo>
                      <a:pt x="169" y="70"/>
                    </a:lnTo>
                    <a:lnTo>
                      <a:pt x="161" y="73"/>
                    </a:lnTo>
                    <a:lnTo>
                      <a:pt x="160" y="79"/>
                    </a:lnTo>
                    <a:lnTo>
                      <a:pt x="154" y="79"/>
                    </a:lnTo>
                    <a:lnTo>
                      <a:pt x="152" y="84"/>
                    </a:lnTo>
                    <a:lnTo>
                      <a:pt x="138" y="79"/>
                    </a:lnTo>
                    <a:lnTo>
                      <a:pt x="135" y="81"/>
                    </a:lnTo>
                    <a:lnTo>
                      <a:pt x="129" y="79"/>
                    </a:lnTo>
                    <a:lnTo>
                      <a:pt x="123" y="82"/>
                    </a:lnTo>
                    <a:lnTo>
                      <a:pt x="122" y="84"/>
                    </a:lnTo>
                    <a:lnTo>
                      <a:pt x="113" y="82"/>
                    </a:lnTo>
                    <a:lnTo>
                      <a:pt x="105" y="81"/>
                    </a:lnTo>
                    <a:lnTo>
                      <a:pt x="96" y="76"/>
                    </a:lnTo>
                    <a:lnTo>
                      <a:pt x="88" y="75"/>
                    </a:lnTo>
                    <a:lnTo>
                      <a:pt x="84" y="76"/>
                    </a:lnTo>
                    <a:lnTo>
                      <a:pt x="73" y="69"/>
                    </a:lnTo>
                    <a:lnTo>
                      <a:pt x="73" y="61"/>
                    </a:lnTo>
                    <a:lnTo>
                      <a:pt x="78" y="62"/>
                    </a:lnTo>
                    <a:lnTo>
                      <a:pt x="82" y="58"/>
                    </a:lnTo>
                    <a:lnTo>
                      <a:pt x="79" y="47"/>
                    </a:lnTo>
                    <a:lnTo>
                      <a:pt x="70" y="46"/>
                    </a:lnTo>
                    <a:lnTo>
                      <a:pt x="69" y="49"/>
                    </a:lnTo>
                    <a:lnTo>
                      <a:pt x="61" y="46"/>
                    </a:lnTo>
                    <a:lnTo>
                      <a:pt x="60" y="40"/>
                    </a:lnTo>
                    <a:lnTo>
                      <a:pt x="61" y="32"/>
                    </a:lnTo>
                    <a:lnTo>
                      <a:pt x="66" y="29"/>
                    </a:lnTo>
                    <a:lnTo>
                      <a:pt x="70" y="23"/>
                    </a:lnTo>
                    <a:lnTo>
                      <a:pt x="72" y="21"/>
                    </a:lnTo>
                    <a:lnTo>
                      <a:pt x="63" y="17"/>
                    </a:lnTo>
                    <a:lnTo>
                      <a:pt x="57" y="15"/>
                    </a:lnTo>
                    <a:lnTo>
                      <a:pt x="57" y="11"/>
                    </a:lnTo>
                    <a:lnTo>
                      <a:pt x="52" y="9"/>
                    </a:lnTo>
                    <a:lnTo>
                      <a:pt x="50" y="17"/>
                    </a:lnTo>
                    <a:lnTo>
                      <a:pt x="44" y="14"/>
                    </a:lnTo>
                    <a:lnTo>
                      <a:pt x="41" y="23"/>
                    </a:lnTo>
                    <a:lnTo>
                      <a:pt x="37" y="23"/>
                    </a:lnTo>
                    <a:lnTo>
                      <a:pt x="26" y="18"/>
                    </a:lnTo>
                    <a:lnTo>
                      <a:pt x="22" y="12"/>
                    </a:lnTo>
                    <a:lnTo>
                      <a:pt x="16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15"/>
                    </a:lnTo>
                    <a:lnTo>
                      <a:pt x="5" y="18"/>
                    </a:lnTo>
                    <a:lnTo>
                      <a:pt x="11" y="27"/>
                    </a:lnTo>
                    <a:lnTo>
                      <a:pt x="9" y="29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32" y="67"/>
                    </a:lnTo>
                    <a:lnTo>
                      <a:pt x="34" y="72"/>
                    </a:lnTo>
                    <a:lnTo>
                      <a:pt x="34" y="79"/>
                    </a:lnTo>
                    <a:lnTo>
                      <a:pt x="37" y="85"/>
                    </a:lnTo>
                    <a:lnTo>
                      <a:pt x="29" y="85"/>
                    </a:lnTo>
                    <a:lnTo>
                      <a:pt x="32" y="91"/>
                    </a:lnTo>
                    <a:lnTo>
                      <a:pt x="28" y="93"/>
                    </a:lnTo>
                    <a:lnTo>
                      <a:pt x="32" y="97"/>
                    </a:lnTo>
                    <a:lnTo>
                      <a:pt x="44" y="94"/>
                    </a:lnTo>
                    <a:lnTo>
                      <a:pt x="49" y="103"/>
                    </a:lnTo>
                    <a:lnTo>
                      <a:pt x="50" y="107"/>
                    </a:lnTo>
                    <a:lnTo>
                      <a:pt x="57" y="111"/>
                    </a:lnTo>
                    <a:lnTo>
                      <a:pt x="61" y="111"/>
                    </a:lnTo>
                    <a:lnTo>
                      <a:pt x="64" y="114"/>
                    </a:lnTo>
                    <a:lnTo>
                      <a:pt x="72" y="116"/>
                    </a:lnTo>
                    <a:lnTo>
                      <a:pt x="79" y="119"/>
                    </a:lnTo>
                    <a:lnTo>
                      <a:pt x="75" y="122"/>
                    </a:lnTo>
                    <a:lnTo>
                      <a:pt x="66" y="120"/>
                    </a:lnTo>
                    <a:lnTo>
                      <a:pt x="63" y="122"/>
                    </a:lnTo>
                    <a:lnTo>
                      <a:pt x="63" y="128"/>
                    </a:lnTo>
                    <a:lnTo>
                      <a:pt x="70" y="134"/>
                    </a:lnTo>
                    <a:lnTo>
                      <a:pt x="72" y="129"/>
                    </a:lnTo>
                    <a:lnTo>
                      <a:pt x="79" y="129"/>
                    </a:lnTo>
                    <a:lnTo>
                      <a:pt x="87" y="132"/>
                    </a:lnTo>
                    <a:lnTo>
                      <a:pt x="90" y="126"/>
                    </a:lnTo>
                    <a:lnTo>
                      <a:pt x="96" y="129"/>
                    </a:lnTo>
                    <a:lnTo>
                      <a:pt x="104" y="129"/>
                    </a:lnTo>
                    <a:lnTo>
                      <a:pt x="114" y="134"/>
                    </a:lnTo>
                    <a:lnTo>
                      <a:pt x="117" y="140"/>
                    </a:lnTo>
                    <a:lnTo>
                      <a:pt x="125" y="145"/>
                    </a:lnTo>
                    <a:lnTo>
                      <a:pt x="126" y="152"/>
                    </a:lnTo>
                    <a:lnTo>
                      <a:pt x="123" y="155"/>
                    </a:lnTo>
                    <a:lnTo>
                      <a:pt x="131" y="161"/>
                    </a:lnTo>
                    <a:lnTo>
                      <a:pt x="137" y="158"/>
                    </a:lnTo>
                    <a:lnTo>
                      <a:pt x="149" y="164"/>
                    </a:lnTo>
                    <a:lnTo>
                      <a:pt x="157" y="164"/>
                    </a:lnTo>
                    <a:lnTo>
                      <a:pt x="163" y="170"/>
                    </a:lnTo>
                    <a:lnTo>
                      <a:pt x="166" y="169"/>
                    </a:lnTo>
                    <a:lnTo>
                      <a:pt x="164" y="164"/>
                    </a:lnTo>
                    <a:lnTo>
                      <a:pt x="175" y="157"/>
                    </a:lnTo>
                    <a:lnTo>
                      <a:pt x="173" y="158"/>
                    </a:lnTo>
                    <a:lnTo>
                      <a:pt x="173" y="172"/>
                    </a:lnTo>
                    <a:lnTo>
                      <a:pt x="181" y="176"/>
                    </a:lnTo>
                    <a:lnTo>
                      <a:pt x="184" y="179"/>
                    </a:lnTo>
                    <a:lnTo>
                      <a:pt x="192" y="170"/>
                    </a:lnTo>
                    <a:lnTo>
                      <a:pt x="199" y="173"/>
                    </a:lnTo>
                    <a:lnTo>
                      <a:pt x="205" y="181"/>
                    </a:lnTo>
                    <a:lnTo>
                      <a:pt x="205" y="189"/>
                    </a:lnTo>
                    <a:lnTo>
                      <a:pt x="220" y="184"/>
                    </a:lnTo>
                    <a:lnTo>
                      <a:pt x="237" y="187"/>
                    </a:lnTo>
                    <a:lnTo>
                      <a:pt x="243" y="181"/>
                    </a:lnTo>
                    <a:lnTo>
                      <a:pt x="249" y="187"/>
                    </a:lnTo>
                    <a:lnTo>
                      <a:pt x="249" y="192"/>
                    </a:lnTo>
                    <a:lnTo>
                      <a:pt x="252" y="195"/>
                    </a:lnTo>
                    <a:lnTo>
                      <a:pt x="252" y="204"/>
                    </a:lnTo>
                    <a:lnTo>
                      <a:pt x="266" y="210"/>
                    </a:lnTo>
                    <a:lnTo>
                      <a:pt x="286" y="216"/>
                    </a:lnTo>
                    <a:lnTo>
                      <a:pt x="292" y="213"/>
                    </a:lnTo>
                    <a:lnTo>
                      <a:pt x="298" y="216"/>
                    </a:lnTo>
                    <a:lnTo>
                      <a:pt x="299" y="208"/>
                    </a:lnTo>
                    <a:lnTo>
                      <a:pt x="316" y="204"/>
                    </a:lnTo>
                    <a:lnTo>
                      <a:pt x="321" y="195"/>
                    </a:lnTo>
                    <a:lnTo>
                      <a:pt x="321" y="189"/>
                    </a:lnTo>
                    <a:lnTo>
                      <a:pt x="318" y="183"/>
                    </a:lnTo>
                    <a:lnTo>
                      <a:pt x="316" y="173"/>
                    </a:lnTo>
                    <a:lnTo>
                      <a:pt x="322" y="164"/>
                    </a:lnTo>
                    <a:lnTo>
                      <a:pt x="318" y="164"/>
                    </a:lnTo>
                    <a:lnTo>
                      <a:pt x="319" y="157"/>
                    </a:lnTo>
                    <a:lnTo>
                      <a:pt x="328" y="149"/>
                    </a:lnTo>
                    <a:lnTo>
                      <a:pt x="333" y="145"/>
                    </a:lnTo>
                    <a:lnTo>
                      <a:pt x="325" y="135"/>
                    </a:lnTo>
                    <a:lnTo>
                      <a:pt x="325" y="1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39" name="Freeform 5793">
                <a:extLst>
                  <a:ext uri="{FF2B5EF4-FFF2-40B4-BE49-F238E27FC236}">
                    <a16:creationId xmlns:a16="http://schemas.microsoft.com/office/drawing/2014/main" id="{91C64519-92F1-6B43-9B2A-59C2FF6D8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848"/>
                <a:ext cx="166" cy="108"/>
              </a:xfrm>
              <a:custGeom>
                <a:avLst/>
                <a:gdLst>
                  <a:gd name="T0" fmla="*/ 333 w 333"/>
                  <a:gd name="T1" fmla="*/ 145 h 216"/>
                  <a:gd name="T2" fmla="*/ 318 w 333"/>
                  <a:gd name="T3" fmla="*/ 164 h 216"/>
                  <a:gd name="T4" fmla="*/ 318 w 333"/>
                  <a:gd name="T5" fmla="*/ 183 h 216"/>
                  <a:gd name="T6" fmla="*/ 316 w 333"/>
                  <a:gd name="T7" fmla="*/ 204 h 216"/>
                  <a:gd name="T8" fmla="*/ 292 w 333"/>
                  <a:gd name="T9" fmla="*/ 213 h 216"/>
                  <a:gd name="T10" fmla="*/ 252 w 333"/>
                  <a:gd name="T11" fmla="*/ 204 h 216"/>
                  <a:gd name="T12" fmla="*/ 249 w 333"/>
                  <a:gd name="T13" fmla="*/ 187 h 216"/>
                  <a:gd name="T14" fmla="*/ 220 w 333"/>
                  <a:gd name="T15" fmla="*/ 184 h 216"/>
                  <a:gd name="T16" fmla="*/ 199 w 333"/>
                  <a:gd name="T17" fmla="*/ 173 h 216"/>
                  <a:gd name="T18" fmla="*/ 181 w 333"/>
                  <a:gd name="T19" fmla="*/ 176 h 216"/>
                  <a:gd name="T20" fmla="*/ 175 w 333"/>
                  <a:gd name="T21" fmla="*/ 157 h 216"/>
                  <a:gd name="T22" fmla="*/ 163 w 333"/>
                  <a:gd name="T23" fmla="*/ 170 h 216"/>
                  <a:gd name="T24" fmla="*/ 137 w 333"/>
                  <a:gd name="T25" fmla="*/ 158 h 216"/>
                  <a:gd name="T26" fmla="*/ 126 w 333"/>
                  <a:gd name="T27" fmla="*/ 152 h 216"/>
                  <a:gd name="T28" fmla="*/ 114 w 333"/>
                  <a:gd name="T29" fmla="*/ 134 h 216"/>
                  <a:gd name="T30" fmla="*/ 90 w 333"/>
                  <a:gd name="T31" fmla="*/ 126 h 216"/>
                  <a:gd name="T32" fmla="*/ 72 w 333"/>
                  <a:gd name="T33" fmla="*/ 129 h 216"/>
                  <a:gd name="T34" fmla="*/ 63 w 333"/>
                  <a:gd name="T35" fmla="*/ 122 h 216"/>
                  <a:gd name="T36" fmla="*/ 79 w 333"/>
                  <a:gd name="T37" fmla="*/ 119 h 216"/>
                  <a:gd name="T38" fmla="*/ 61 w 333"/>
                  <a:gd name="T39" fmla="*/ 111 h 216"/>
                  <a:gd name="T40" fmla="*/ 49 w 333"/>
                  <a:gd name="T41" fmla="*/ 103 h 216"/>
                  <a:gd name="T42" fmla="*/ 28 w 333"/>
                  <a:gd name="T43" fmla="*/ 93 h 216"/>
                  <a:gd name="T44" fmla="*/ 37 w 333"/>
                  <a:gd name="T45" fmla="*/ 85 h 216"/>
                  <a:gd name="T46" fmla="*/ 32 w 333"/>
                  <a:gd name="T47" fmla="*/ 67 h 216"/>
                  <a:gd name="T48" fmla="*/ 9 w 333"/>
                  <a:gd name="T49" fmla="*/ 29 h 216"/>
                  <a:gd name="T50" fmla="*/ 3 w 333"/>
                  <a:gd name="T51" fmla="*/ 15 h 216"/>
                  <a:gd name="T52" fmla="*/ 16 w 333"/>
                  <a:gd name="T53" fmla="*/ 2 h 216"/>
                  <a:gd name="T54" fmla="*/ 37 w 333"/>
                  <a:gd name="T55" fmla="*/ 23 h 216"/>
                  <a:gd name="T56" fmla="*/ 50 w 333"/>
                  <a:gd name="T57" fmla="*/ 17 h 216"/>
                  <a:gd name="T58" fmla="*/ 57 w 333"/>
                  <a:gd name="T59" fmla="*/ 15 h 216"/>
                  <a:gd name="T60" fmla="*/ 70 w 333"/>
                  <a:gd name="T61" fmla="*/ 23 h 216"/>
                  <a:gd name="T62" fmla="*/ 60 w 333"/>
                  <a:gd name="T63" fmla="*/ 40 h 216"/>
                  <a:gd name="T64" fmla="*/ 70 w 333"/>
                  <a:gd name="T65" fmla="*/ 46 h 216"/>
                  <a:gd name="T66" fmla="*/ 78 w 333"/>
                  <a:gd name="T67" fmla="*/ 62 h 216"/>
                  <a:gd name="T68" fmla="*/ 84 w 333"/>
                  <a:gd name="T69" fmla="*/ 76 h 216"/>
                  <a:gd name="T70" fmla="*/ 105 w 333"/>
                  <a:gd name="T71" fmla="*/ 81 h 216"/>
                  <a:gd name="T72" fmla="*/ 123 w 333"/>
                  <a:gd name="T73" fmla="*/ 82 h 216"/>
                  <a:gd name="T74" fmla="*/ 138 w 333"/>
                  <a:gd name="T75" fmla="*/ 79 h 216"/>
                  <a:gd name="T76" fmla="*/ 160 w 333"/>
                  <a:gd name="T77" fmla="*/ 79 h 216"/>
                  <a:gd name="T78" fmla="*/ 172 w 333"/>
                  <a:gd name="T79" fmla="*/ 69 h 216"/>
                  <a:gd name="T80" fmla="*/ 189 w 333"/>
                  <a:gd name="T81" fmla="*/ 82 h 216"/>
                  <a:gd name="T82" fmla="*/ 208 w 333"/>
                  <a:gd name="T83" fmla="*/ 94 h 216"/>
                  <a:gd name="T84" fmla="*/ 219 w 333"/>
                  <a:gd name="T85" fmla="*/ 108 h 216"/>
                  <a:gd name="T86" fmla="*/ 234 w 333"/>
                  <a:gd name="T87" fmla="*/ 107 h 216"/>
                  <a:gd name="T88" fmla="*/ 248 w 333"/>
                  <a:gd name="T89" fmla="*/ 97 h 216"/>
                  <a:gd name="T90" fmla="*/ 274 w 333"/>
                  <a:gd name="T91" fmla="*/ 90 h 216"/>
                  <a:gd name="T92" fmla="*/ 284 w 333"/>
                  <a:gd name="T93" fmla="*/ 91 h 216"/>
                  <a:gd name="T94" fmla="*/ 295 w 333"/>
                  <a:gd name="T95" fmla="*/ 107 h 216"/>
                  <a:gd name="T96" fmla="*/ 299 w 333"/>
                  <a:gd name="T97" fmla="*/ 125 h 216"/>
                  <a:gd name="T98" fmla="*/ 308 w 333"/>
                  <a:gd name="T99" fmla="*/ 12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33" h="216">
                    <a:moveTo>
                      <a:pt x="325" y="125"/>
                    </a:moveTo>
                    <a:lnTo>
                      <a:pt x="325" y="135"/>
                    </a:lnTo>
                    <a:lnTo>
                      <a:pt x="333" y="145"/>
                    </a:lnTo>
                    <a:lnTo>
                      <a:pt x="328" y="149"/>
                    </a:lnTo>
                    <a:lnTo>
                      <a:pt x="319" y="157"/>
                    </a:lnTo>
                    <a:lnTo>
                      <a:pt x="318" y="164"/>
                    </a:lnTo>
                    <a:lnTo>
                      <a:pt x="322" y="164"/>
                    </a:lnTo>
                    <a:lnTo>
                      <a:pt x="316" y="173"/>
                    </a:lnTo>
                    <a:lnTo>
                      <a:pt x="318" y="183"/>
                    </a:lnTo>
                    <a:lnTo>
                      <a:pt x="321" y="189"/>
                    </a:lnTo>
                    <a:lnTo>
                      <a:pt x="321" y="195"/>
                    </a:lnTo>
                    <a:lnTo>
                      <a:pt x="316" y="204"/>
                    </a:lnTo>
                    <a:lnTo>
                      <a:pt x="299" y="208"/>
                    </a:lnTo>
                    <a:lnTo>
                      <a:pt x="298" y="216"/>
                    </a:lnTo>
                    <a:lnTo>
                      <a:pt x="292" y="213"/>
                    </a:lnTo>
                    <a:lnTo>
                      <a:pt x="286" y="216"/>
                    </a:lnTo>
                    <a:lnTo>
                      <a:pt x="266" y="210"/>
                    </a:lnTo>
                    <a:lnTo>
                      <a:pt x="252" y="204"/>
                    </a:lnTo>
                    <a:lnTo>
                      <a:pt x="252" y="195"/>
                    </a:lnTo>
                    <a:lnTo>
                      <a:pt x="249" y="192"/>
                    </a:lnTo>
                    <a:lnTo>
                      <a:pt x="249" y="187"/>
                    </a:lnTo>
                    <a:lnTo>
                      <a:pt x="243" y="181"/>
                    </a:lnTo>
                    <a:lnTo>
                      <a:pt x="237" y="187"/>
                    </a:lnTo>
                    <a:lnTo>
                      <a:pt x="220" y="184"/>
                    </a:lnTo>
                    <a:lnTo>
                      <a:pt x="205" y="189"/>
                    </a:lnTo>
                    <a:lnTo>
                      <a:pt x="205" y="181"/>
                    </a:lnTo>
                    <a:lnTo>
                      <a:pt x="199" y="173"/>
                    </a:lnTo>
                    <a:lnTo>
                      <a:pt x="192" y="170"/>
                    </a:lnTo>
                    <a:lnTo>
                      <a:pt x="184" y="179"/>
                    </a:lnTo>
                    <a:lnTo>
                      <a:pt x="181" y="176"/>
                    </a:lnTo>
                    <a:lnTo>
                      <a:pt x="173" y="172"/>
                    </a:lnTo>
                    <a:lnTo>
                      <a:pt x="173" y="158"/>
                    </a:lnTo>
                    <a:lnTo>
                      <a:pt x="175" y="157"/>
                    </a:lnTo>
                    <a:lnTo>
                      <a:pt x="164" y="164"/>
                    </a:lnTo>
                    <a:lnTo>
                      <a:pt x="166" y="169"/>
                    </a:lnTo>
                    <a:lnTo>
                      <a:pt x="163" y="170"/>
                    </a:lnTo>
                    <a:lnTo>
                      <a:pt x="157" y="164"/>
                    </a:lnTo>
                    <a:lnTo>
                      <a:pt x="149" y="164"/>
                    </a:lnTo>
                    <a:lnTo>
                      <a:pt x="137" y="158"/>
                    </a:lnTo>
                    <a:lnTo>
                      <a:pt x="131" y="161"/>
                    </a:lnTo>
                    <a:lnTo>
                      <a:pt x="123" y="155"/>
                    </a:lnTo>
                    <a:lnTo>
                      <a:pt x="126" y="152"/>
                    </a:lnTo>
                    <a:lnTo>
                      <a:pt x="125" y="145"/>
                    </a:lnTo>
                    <a:lnTo>
                      <a:pt x="117" y="140"/>
                    </a:lnTo>
                    <a:lnTo>
                      <a:pt x="114" y="134"/>
                    </a:lnTo>
                    <a:lnTo>
                      <a:pt x="104" y="129"/>
                    </a:lnTo>
                    <a:lnTo>
                      <a:pt x="96" y="129"/>
                    </a:lnTo>
                    <a:lnTo>
                      <a:pt x="90" y="126"/>
                    </a:lnTo>
                    <a:lnTo>
                      <a:pt x="87" y="132"/>
                    </a:lnTo>
                    <a:lnTo>
                      <a:pt x="79" y="129"/>
                    </a:lnTo>
                    <a:lnTo>
                      <a:pt x="72" y="129"/>
                    </a:lnTo>
                    <a:lnTo>
                      <a:pt x="70" y="134"/>
                    </a:lnTo>
                    <a:lnTo>
                      <a:pt x="63" y="128"/>
                    </a:lnTo>
                    <a:lnTo>
                      <a:pt x="63" y="122"/>
                    </a:lnTo>
                    <a:lnTo>
                      <a:pt x="66" y="120"/>
                    </a:lnTo>
                    <a:lnTo>
                      <a:pt x="75" y="122"/>
                    </a:lnTo>
                    <a:lnTo>
                      <a:pt x="79" y="119"/>
                    </a:lnTo>
                    <a:lnTo>
                      <a:pt x="72" y="116"/>
                    </a:lnTo>
                    <a:lnTo>
                      <a:pt x="64" y="114"/>
                    </a:lnTo>
                    <a:lnTo>
                      <a:pt x="61" y="111"/>
                    </a:lnTo>
                    <a:lnTo>
                      <a:pt x="57" y="111"/>
                    </a:lnTo>
                    <a:lnTo>
                      <a:pt x="50" y="107"/>
                    </a:lnTo>
                    <a:lnTo>
                      <a:pt x="49" y="103"/>
                    </a:lnTo>
                    <a:lnTo>
                      <a:pt x="44" y="94"/>
                    </a:lnTo>
                    <a:lnTo>
                      <a:pt x="32" y="97"/>
                    </a:lnTo>
                    <a:lnTo>
                      <a:pt x="28" y="93"/>
                    </a:lnTo>
                    <a:lnTo>
                      <a:pt x="32" y="91"/>
                    </a:lnTo>
                    <a:lnTo>
                      <a:pt x="29" y="85"/>
                    </a:lnTo>
                    <a:lnTo>
                      <a:pt x="37" y="85"/>
                    </a:lnTo>
                    <a:lnTo>
                      <a:pt x="34" y="79"/>
                    </a:lnTo>
                    <a:lnTo>
                      <a:pt x="34" y="72"/>
                    </a:lnTo>
                    <a:lnTo>
                      <a:pt x="32" y="67"/>
                    </a:lnTo>
                    <a:lnTo>
                      <a:pt x="0" y="46"/>
                    </a:lnTo>
                    <a:lnTo>
                      <a:pt x="0" y="40"/>
                    </a:lnTo>
                    <a:lnTo>
                      <a:pt x="9" y="29"/>
                    </a:lnTo>
                    <a:lnTo>
                      <a:pt x="11" y="27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6" y="2"/>
                    </a:lnTo>
                    <a:lnTo>
                      <a:pt x="22" y="12"/>
                    </a:lnTo>
                    <a:lnTo>
                      <a:pt x="26" y="18"/>
                    </a:lnTo>
                    <a:lnTo>
                      <a:pt x="37" y="23"/>
                    </a:lnTo>
                    <a:lnTo>
                      <a:pt x="41" y="23"/>
                    </a:lnTo>
                    <a:lnTo>
                      <a:pt x="44" y="14"/>
                    </a:lnTo>
                    <a:lnTo>
                      <a:pt x="50" y="17"/>
                    </a:lnTo>
                    <a:lnTo>
                      <a:pt x="52" y="9"/>
                    </a:lnTo>
                    <a:lnTo>
                      <a:pt x="57" y="11"/>
                    </a:lnTo>
                    <a:lnTo>
                      <a:pt x="57" y="15"/>
                    </a:lnTo>
                    <a:lnTo>
                      <a:pt x="63" y="17"/>
                    </a:lnTo>
                    <a:lnTo>
                      <a:pt x="72" y="21"/>
                    </a:lnTo>
                    <a:lnTo>
                      <a:pt x="70" y="23"/>
                    </a:lnTo>
                    <a:lnTo>
                      <a:pt x="66" y="29"/>
                    </a:lnTo>
                    <a:lnTo>
                      <a:pt x="61" y="32"/>
                    </a:lnTo>
                    <a:lnTo>
                      <a:pt x="60" y="40"/>
                    </a:lnTo>
                    <a:lnTo>
                      <a:pt x="61" y="46"/>
                    </a:lnTo>
                    <a:lnTo>
                      <a:pt x="69" y="49"/>
                    </a:lnTo>
                    <a:lnTo>
                      <a:pt x="70" y="46"/>
                    </a:lnTo>
                    <a:lnTo>
                      <a:pt x="79" y="47"/>
                    </a:lnTo>
                    <a:lnTo>
                      <a:pt x="82" y="58"/>
                    </a:lnTo>
                    <a:lnTo>
                      <a:pt x="78" y="62"/>
                    </a:lnTo>
                    <a:lnTo>
                      <a:pt x="73" y="61"/>
                    </a:lnTo>
                    <a:lnTo>
                      <a:pt x="73" y="69"/>
                    </a:lnTo>
                    <a:lnTo>
                      <a:pt x="84" y="76"/>
                    </a:lnTo>
                    <a:lnTo>
                      <a:pt x="88" y="75"/>
                    </a:lnTo>
                    <a:lnTo>
                      <a:pt x="96" y="76"/>
                    </a:lnTo>
                    <a:lnTo>
                      <a:pt x="105" y="81"/>
                    </a:lnTo>
                    <a:lnTo>
                      <a:pt x="113" y="82"/>
                    </a:lnTo>
                    <a:lnTo>
                      <a:pt x="122" y="84"/>
                    </a:lnTo>
                    <a:lnTo>
                      <a:pt x="123" y="82"/>
                    </a:lnTo>
                    <a:lnTo>
                      <a:pt x="129" y="79"/>
                    </a:lnTo>
                    <a:lnTo>
                      <a:pt x="135" y="81"/>
                    </a:lnTo>
                    <a:lnTo>
                      <a:pt x="138" y="79"/>
                    </a:lnTo>
                    <a:lnTo>
                      <a:pt x="152" y="84"/>
                    </a:lnTo>
                    <a:lnTo>
                      <a:pt x="154" y="79"/>
                    </a:lnTo>
                    <a:lnTo>
                      <a:pt x="160" y="79"/>
                    </a:lnTo>
                    <a:lnTo>
                      <a:pt x="161" y="73"/>
                    </a:lnTo>
                    <a:lnTo>
                      <a:pt x="169" y="70"/>
                    </a:lnTo>
                    <a:lnTo>
                      <a:pt x="172" y="69"/>
                    </a:lnTo>
                    <a:lnTo>
                      <a:pt x="176" y="73"/>
                    </a:lnTo>
                    <a:lnTo>
                      <a:pt x="193" y="75"/>
                    </a:lnTo>
                    <a:lnTo>
                      <a:pt x="189" y="82"/>
                    </a:lnTo>
                    <a:lnTo>
                      <a:pt x="193" y="82"/>
                    </a:lnTo>
                    <a:lnTo>
                      <a:pt x="199" y="91"/>
                    </a:lnTo>
                    <a:lnTo>
                      <a:pt x="208" y="94"/>
                    </a:lnTo>
                    <a:lnTo>
                      <a:pt x="213" y="99"/>
                    </a:lnTo>
                    <a:lnTo>
                      <a:pt x="214" y="105"/>
                    </a:lnTo>
                    <a:lnTo>
                      <a:pt x="219" y="108"/>
                    </a:lnTo>
                    <a:lnTo>
                      <a:pt x="222" y="114"/>
                    </a:lnTo>
                    <a:lnTo>
                      <a:pt x="230" y="116"/>
                    </a:lnTo>
                    <a:lnTo>
                      <a:pt x="234" y="107"/>
                    </a:lnTo>
                    <a:lnTo>
                      <a:pt x="242" y="103"/>
                    </a:lnTo>
                    <a:lnTo>
                      <a:pt x="245" y="97"/>
                    </a:lnTo>
                    <a:lnTo>
                      <a:pt x="248" y="97"/>
                    </a:lnTo>
                    <a:lnTo>
                      <a:pt x="251" y="91"/>
                    </a:lnTo>
                    <a:lnTo>
                      <a:pt x="266" y="85"/>
                    </a:lnTo>
                    <a:lnTo>
                      <a:pt x="274" y="90"/>
                    </a:lnTo>
                    <a:lnTo>
                      <a:pt x="275" y="93"/>
                    </a:lnTo>
                    <a:lnTo>
                      <a:pt x="281" y="93"/>
                    </a:lnTo>
                    <a:lnTo>
                      <a:pt x="284" y="91"/>
                    </a:lnTo>
                    <a:lnTo>
                      <a:pt x="287" y="93"/>
                    </a:lnTo>
                    <a:lnTo>
                      <a:pt x="290" y="100"/>
                    </a:lnTo>
                    <a:lnTo>
                      <a:pt x="295" y="107"/>
                    </a:lnTo>
                    <a:lnTo>
                      <a:pt x="289" y="113"/>
                    </a:lnTo>
                    <a:lnTo>
                      <a:pt x="289" y="120"/>
                    </a:lnTo>
                    <a:lnTo>
                      <a:pt x="299" y="125"/>
                    </a:lnTo>
                    <a:lnTo>
                      <a:pt x="290" y="131"/>
                    </a:lnTo>
                    <a:lnTo>
                      <a:pt x="304" y="140"/>
                    </a:lnTo>
                    <a:lnTo>
                      <a:pt x="308" y="128"/>
                    </a:lnTo>
                    <a:lnTo>
                      <a:pt x="325" y="1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0" name="Freeform 5794">
                <a:extLst>
                  <a:ext uri="{FF2B5EF4-FFF2-40B4-BE49-F238E27FC236}">
                    <a16:creationId xmlns:a16="http://schemas.microsoft.com/office/drawing/2014/main" id="{5CCBCD41-CEDF-2224-6E31-6EAA9BF28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848"/>
                <a:ext cx="166" cy="108"/>
              </a:xfrm>
              <a:custGeom>
                <a:avLst/>
                <a:gdLst>
                  <a:gd name="T0" fmla="*/ 333 w 333"/>
                  <a:gd name="T1" fmla="*/ 145 h 216"/>
                  <a:gd name="T2" fmla="*/ 318 w 333"/>
                  <a:gd name="T3" fmla="*/ 164 h 216"/>
                  <a:gd name="T4" fmla="*/ 318 w 333"/>
                  <a:gd name="T5" fmla="*/ 183 h 216"/>
                  <a:gd name="T6" fmla="*/ 316 w 333"/>
                  <a:gd name="T7" fmla="*/ 204 h 216"/>
                  <a:gd name="T8" fmla="*/ 292 w 333"/>
                  <a:gd name="T9" fmla="*/ 213 h 216"/>
                  <a:gd name="T10" fmla="*/ 252 w 333"/>
                  <a:gd name="T11" fmla="*/ 204 h 216"/>
                  <a:gd name="T12" fmla="*/ 249 w 333"/>
                  <a:gd name="T13" fmla="*/ 187 h 216"/>
                  <a:gd name="T14" fmla="*/ 220 w 333"/>
                  <a:gd name="T15" fmla="*/ 184 h 216"/>
                  <a:gd name="T16" fmla="*/ 199 w 333"/>
                  <a:gd name="T17" fmla="*/ 173 h 216"/>
                  <a:gd name="T18" fmla="*/ 181 w 333"/>
                  <a:gd name="T19" fmla="*/ 176 h 216"/>
                  <a:gd name="T20" fmla="*/ 175 w 333"/>
                  <a:gd name="T21" fmla="*/ 157 h 216"/>
                  <a:gd name="T22" fmla="*/ 163 w 333"/>
                  <a:gd name="T23" fmla="*/ 170 h 216"/>
                  <a:gd name="T24" fmla="*/ 137 w 333"/>
                  <a:gd name="T25" fmla="*/ 158 h 216"/>
                  <a:gd name="T26" fmla="*/ 126 w 333"/>
                  <a:gd name="T27" fmla="*/ 152 h 216"/>
                  <a:gd name="T28" fmla="*/ 114 w 333"/>
                  <a:gd name="T29" fmla="*/ 134 h 216"/>
                  <a:gd name="T30" fmla="*/ 90 w 333"/>
                  <a:gd name="T31" fmla="*/ 126 h 216"/>
                  <a:gd name="T32" fmla="*/ 72 w 333"/>
                  <a:gd name="T33" fmla="*/ 129 h 216"/>
                  <a:gd name="T34" fmla="*/ 63 w 333"/>
                  <a:gd name="T35" fmla="*/ 122 h 216"/>
                  <a:gd name="T36" fmla="*/ 79 w 333"/>
                  <a:gd name="T37" fmla="*/ 119 h 216"/>
                  <a:gd name="T38" fmla="*/ 61 w 333"/>
                  <a:gd name="T39" fmla="*/ 111 h 216"/>
                  <a:gd name="T40" fmla="*/ 49 w 333"/>
                  <a:gd name="T41" fmla="*/ 103 h 216"/>
                  <a:gd name="T42" fmla="*/ 28 w 333"/>
                  <a:gd name="T43" fmla="*/ 93 h 216"/>
                  <a:gd name="T44" fmla="*/ 37 w 333"/>
                  <a:gd name="T45" fmla="*/ 85 h 216"/>
                  <a:gd name="T46" fmla="*/ 32 w 333"/>
                  <a:gd name="T47" fmla="*/ 67 h 216"/>
                  <a:gd name="T48" fmla="*/ 9 w 333"/>
                  <a:gd name="T49" fmla="*/ 29 h 216"/>
                  <a:gd name="T50" fmla="*/ 3 w 333"/>
                  <a:gd name="T51" fmla="*/ 15 h 216"/>
                  <a:gd name="T52" fmla="*/ 16 w 333"/>
                  <a:gd name="T53" fmla="*/ 2 h 216"/>
                  <a:gd name="T54" fmla="*/ 37 w 333"/>
                  <a:gd name="T55" fmla="*/ 23 h 216"/>
                  <a:gd name="T56" fmla="*/ 50 w 333"/>
                  <a:gd name="T57" fmla="*/ 17 h 216"/>
                  <a:gd name="T58" fmla="*/ 57 w 333"/>
                  <a:gd name="T59" fmla="*/ 15 h 216"/>
                  <a:gd name="T60" fmla="*/ 70 w 333"/>
                  <a:gd name="T61" fmla="*/ 23 h 216"/>
                  <a:gd name="T62" fmla="*/ 60 w 333"/>
                  <a:gd name="T63" fmla="*/ 40 h 216"/>
                  <a:gd name="T64" fmla="*/ 70 w 333"/>
                  <a:gd name="T65" fmla="*/ 46 h 216"/>
                  <a:gd name="T66" fmla="*/ 78 w 333"/>
                  <a:gd name="T67" fmla="*/ 62 h 216"/>
                  <a:gd name="T68" fmla="*/ 84 w 333"/>
                  <a:gd name="T69" fmla="*/ 76 h 216"/>
                  <a:gd name="T70" fmla="*/ 105 w 333"/>
                  <a:gd name="T71" fmla="*/ 81 h 216"/>
                  <a:gd name="T72" fmla="*/ 123 w 333"/>
                  <a:gd name="T73" fmla="*/ 82 h 216"/>
                  <a:gd name="T74" fmla="*/ 138 w 333"/>
                  <a:gd name="T75" fmla="*/ 79 h 216"/>
                  <a:gd name="T76" fmla="*/ 160 w 333"/>
                  <a:gd name="T77" fmla="*/ 79 h 216"/>
                  <a:gd name="T78" fmla="*/ 172 w 333"/>
                  <a:gd name="T79" fmla="*/ 69 h 216"/>
                  <a:gd name="T80" fmla="*/ 189 w 333"/>
                  <a:gd name="T81" fmla="*/ 82 h 216"/>
                  <a:gd name="T82" fmla="*/ 208 w 333"/>
                  <a:gd name="T83" fmla="*/ 94 h 216"/>
                  <a:gd name="T84" fmla="*/ 219 w 333"/>
                  <a:gd name="T85" fmla="*/ 108 h 216"/>
                  <a:gd name="T86" fmla="*/ 234 w 333"/>
                  <a:gd name="T87" fmla="*/ 107 h 216"/>
                  <a:gd name="T88" fmla="*/ 248 w 333"/>
                  <a:gd name="T89" fmla="*/ 97 h 216"/>
                  <a:gd name="T90" fmla="*/ 274 w 333"/>
                  <a:gd name="T91" fmla="*/ 90 h 216"/>
                  <a:gd name="T92" fmla="*/ 284 w 333"/>
                  <a:gd name="T93" fmla="*/ 91 h 216"/>
                  <a:gd name="T94" fmla="*/ 295 w 333"/>
                  <a:gd name="T95" fmla="*/ 107 h 216"/>
                  <a:gd name="T96" fmla="*/ 299 w 333"/>
                  <a:gd name="T97" fmla="*/ 125 h 216"/>
                  <a:gd name="T98" fmla="*/ 308 w 333"/>
                  <a:gd name="T99" fmla="*/ 12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33" h="216">
                    <a:moveTo>
                      <a:pt x="325" y="125"/>
                    </a:moveTo>
                    <a:lnTo>
                      <a:pt x="325" y="135"/>
                    </a:lnTo>
                    <a:lnTo>
                      <a:pt x="333" y="145"/>
                    </a:lnTo>
                    <a:lnTo>
                      <a:pt x="328" y="149"/>
                    </a:lnTo>
                    <a:lnTo>
                      <a:pt x="319" y="157"/>
                    </a:lnTo>
                    <a:lnTo>
                      <a:pt x="318" y="164"/>
                    </a:lnTo>
                    <a:lnTo>
                      <a:pt x="322" y="164"/>
                    </a:lnTo>
                    <a:lnTo>
                      <a:pt x="316" y="173"/>
                    </a:lnTo>
                    <a:lnTo>
                      <a:pt x="318" y="183"/>
                    </a:lnTo>
                    <a:lnTo>
                      <a:pt x="321" y="189"/>
                    </a:lnTo>
                    <a:lnTo>
                      <a:pt x="321" y="195"/>
                    </a:lnTo>
                    <a:lnTo>
                      <a:pt x="316" y="204"/>
                    </a:lnTo>
                    <a:lnTo>
                      <a:pt x="299" y="208"/>
                    </a:lnTo>
                    <a:lnTo>
                      <a:pt x="298" y="216"/>
                    </a:lnTo>
                    <a:lnTo>
                      <a:pt x="292" y="213"/>
                    </a:lnTo>
                    <a:lnTo>
                      <a:pt x="286" y="216"/>
                    </a:lnTo>
                    <a:lnTo>
                      <a:pt x="266" y="210"/>
                    </a:lnTo>
                    <a:lnTo>
                      <a:pt x="252" y="204"/>
                    </a:lnTo>
                    <a:lnTo>
                      <a:pt x="252" y="195"/>
                    </a:lnTo>
                    <a:lnTo>
                      <a:pt x="249" y="192"/>
                    </a:lnTo>
                    <a:lnTo>
                      <a:pt x="249" y="187"/>
                    </a:lnTo>
                    <a:lnTo>
                      <a:pt x="243" y="181"/>
                    </a:lnTo>
                    <a:lnTo>
                      <a:pt x="237" y="187"/>
                    </a:lnTo>
                    <a:lnTo>
                      <a:pt x="220" y="184"/>
                    </a:lnTo>
                    <a:lnTo>
                      <a:pt x="205" y="189"/>
                    </a:lnTo>
                    <a:lnTo>
                      <a:pt x="205" y="181"/>
                    </a:lnTo>
                    <a:lnTo>
                      <a:pt x="199" y="173"/>
                    </a:lnTo>
                    <a:lnTo>
                      <a:pt x="192" y="170"/>
                    </a:lnTo>
                    <a:lnTo>
                      <a:pt x="184" y="179"/>
                    </a:lnTo>
                    <a:lnTo>
                      <a:pt x="181" y="176"/>
                    </a:lnTo>
                    <a:lnTo>
                      <a:pt x="173" y="172"/>
                    </a:lnTo>
                    <a:lnTo>
                      <a:pt x="173" y="158"/>
                    </a:lnTo>
                    <a:lnTo>
                      <a:pt x="175" y="157"/>
                    </a:lnTo>
                    <a:lnTo>
                      <a:pt x="164" y="164"/>
                    </a:lnTo>
                    <a:lnTo>
                      <a:pt x="166" y="169"/>
                    </a:lnTo>
                    <a:lnTo>
                      <a:pt x="163" y="170"/>
                    </a:lnTo>
                    <a:lnTo>
                      <a:pt x="157" y="164"/>
                    </a:lnTo>
                    <a:lnTo>
                      <a:pt x="149" y="164"/>
                    </a:lnTo>
                    <a:lnTo>
                      <a:pt x="137" y="158"/>
                    </a:lnTo>
                    <a:lnTo>
                      <a:pt x="131" y="161"/>
                    </a:lnTo>
                    <a:lnTo>
                      <a:pt x="123" y="155"/>
                    </a:lnTo>
                    <a:lnTo>
                      <a:pt x="126" y="152"/>
                    </a:lnTo>
                    <a:lnTo>
                      <a:pt x="125" y="145"/>
                    </a:lnTo>
                    <a:lnTo>
                      <a:pt x="117" y="140"/>
                    </a:lnTo>
                    <a:lnTo>
                      <a:pt x="114" y="134"/>
                    </a:lnTo>
                    <a:lnTo>
                      <a:pt x="104" y="129"/>
                    </a:lnTo>
                    <a:lnTo>
                      <a:pt x="96" y="129"/>
                    </a:lnTo>
                    <a:lnTo>
                      <a:pt x="90" y="126"/>
                    </a:lnTo>
                    <a:lnTo>
                      <a:pt x="87" y="132"/>
                    </a:lnTo>
                    <a:lnTo>
                      <a:pt x="79" y="129"/>
                    </a:lnTo>
                    <a:lnTo>
                      <a:pt x="72" y="129"/>
                    </a:lnTo>
                    <a:lnTo>
                      <a:pt x="70" y="134"/>
                    </a:lnTo>
                    <a:lnTo>
                      <a:pt x="63" y="128"/>
                    </a:lnTo>
                    <a:lnTo>
                      <a:pt x="63" y="122"/>
                    </a:lnTo>
                    <a:lnTo>
                      <a:pt x="66" y="120"/>
                    </a:lnTo>
                    <a:lnTo>
                      <a:pt x="75" y="122"/>
                    </a:lnTo>
                    <a:lnTo>
                      <a:pt x="79" y="119"/>
                    </a:lnTo>
                    <a:lnTo>
                      <a:pt x="72" y="116"/>
                    </a:lnTo>
                    <a:lnTo>
                      <a:pt x="64" y="114"/>
                    </a:lnTo>
                    <a:lnTo>
                      <a:pt x="61" y="111"/>
                    </a:lnTo>
                    <a:lnTo>
                      <a:pt x="57" y="111"/>
                    </a:lnTo>
                    <a:lnTo>
                      <a:pt x="50" y="107"/>
                    </a:lnTo>
                    <a:lnTo>
                      <a:pt x="49" y="103"/>
                    </a:lnTo>
                    <a:lnTo>
                      <a:pt x="44" y="94"/>
                    </a:lnTo>
                    <a:lnTo>
                      <a:pt x="32" y="97"/>
                    </a:lnTo>
                    <a:lnTo>
                      <a:pt x="28" y="93"/>
                    </a:lnTo>
                    <a:lnTo>
                      <a:pt x="32" y="91"/>
                    </a:lnTo>
                    <a:lnTo>
                      <a:pt x="29" y="85"/>
                    </a:lnTo>
                    <a:lnTo>
                      <a:pt x="37" y="85"/>
                    </a:lnTo>
                    <a:lnTo>
                      <a:pt x="34" y="79"/>
                    </a:lnTo>
                    <a:lnTo>
                      <a:pt x="34" y="72"/>
                    </a:lnTo>
                    <a:lnTo>
                      <a:pt x="32" y="67"/>
                    </a:lnTo>
                    <a:lnTo>
                      <a:pt x="0" y="46"/>
                    </a:lnTo>
                    <a:lnTo>
                      <a:pt x="0" y="40"/>
                    </a:lnTo>
                    <a:lnTo>
                      <a:pt x="9" y="29"/>
                    </a:lnTo>
                    <a:lnTo>
                      <a:pt x="11" y="27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6" y="2"/>
                    </a:lnTo>
                    <a:lnTo>
                      <a:pt x="22" y="12"/>
                    </a:lnTo>
                    <a:lnTo>
                      <a:pt x="26" y="18"/>
                    </a:lnTo>
                    <a:lnTo>
                      <a:pt x="37" y="23"/>
                    </a:lnTo>
                    <a:lnTo>
                      <a:pt x="41" y="23"/>
                    </a:lnTo>
                    <a:lnTo>
                      <a:pt x="44" y="14"/>
                    </a:lnTo>
                    <a:lnTo>
                      <a:pt x="50" y="17"/>
                    </a:lnTo>
                    <a:lnTo>
                      <a:pt x="52" y="9"/>
                    </a:lnTo>
                    <a:lnTo>
                      <a:pt x="57" y="11"/>
                    </a:lnTo>
                    <a:lnTo>
                      <a:pt x="57" y="15"/>
                    </a:lnTo>
                    <a:lnTo>
                      <a:pt x="63" y="17"/>
                    </a:lnTo>
                    <a:lnTo>
                      <a:pt x="72" y="21"/>
                    </a:lnTo>
                    <a:lnTo>
                      <a:pt x="70" y="23"/>
                    </a:lnTo>
                    <a:lnTo>
                      <a:pt x="66" y="29"/>
                    </a:lnTo>
                    <a:lnTo>
                      <a:pt x="61" y="32"/>
                    </a:lnTo>
                    <a:lnTo>
                      <a:pt x="60" y="40"/>
                    </a:lnTo>
                    <a:lnTo>
                      <a:pt x="61" y="46"/>
                    </a:lnTo>
                    <a:lnTo>
                      <a:pt x="69" y="49"/>
                    </a:lnTo>
                    <a:lnTo>
                      <a:pt x="70" y="46"/>
                    </a:lnTo>
                    <a:lnTo>
                      <a:pt x="79" y="47"/>
                    </a:lnTo>
                    <a:lnTo>
                      <a:pt x="82" y="58"/>
                    </a:lnTo>
                    <a:lnTo>
                      <a:pt x="78" y="62"/>
                    </a:lnTo>
                    <a:lnTo>
                      <a:pt x="73" y="61"/>
                    </a:lnTo>
                    <a:lnTo>
                      <a:pt x="73" y="69"/>
                    </a:lnTo>
                    <a:lnTo>
                      <a:pt x="84" y="76"/>
                    </a:lnTo>
                    <a:lnTo>
                      <a:pt x="88" y="75"/>
                    </a:lnTo>
                    <a:lnTo>
                      <a:pt x="96" y="76"/>
                    </a:lnTo>
                    <a:lnTo>
                      <a:pt x="105" y="81"/>
                    </a:lnTo>
                    <a:lnTo>
                      <a:pt x="113" y="82"/>
                    </a:lnTo>
                    <a:lnTo>
                      <a:pt x="122" y="84"/>
                    </a:lnTo>
                    <a:lnTo>
                      <a:pt x="123" y="82"/>
                    </a:lnTo>
                    <a:lnTo>
                      <a:pt x="129" y="79"/>
                    </a:lnTo>
                    <a:lnTo>
                      <a:pt x="135" y="81"/>
                    </a:lnTo>
                    <a:lnTo>
                      <a:pt x="138" y="79"/>
                    </a:lnTo>
                    <a:lnTo>
                      <a:pt x="152" y="84"/>
                    </a:lnTo>
                    <a:lnTo>
                      <a:pt x="154" y="79"/>
                    </a:lnTo>
                    <a:lnTo>
                      <a:pt x="160" y="79"/>
                    </a:lnTo>
                    <a:lnTo>
                      <a:pt x="161" y="73"/>
                    </a:lnTo>
                    <a:lnTo>
                      <a:pt x="169" y="70"/>
                    </a:lnTo>
                    <a:lnTo>
                      <a:pt x="172" y="69"/>
                    </a:lnTo>
                    <a:lnTo>
                      <a:pt x="176" y="73"/>
                    </a:lnTo>
                    <a:lnTo>
                      <a:pt x="193" y="75"/>
                    </a:lnTo>
                    <a:lnTo>
                      <a:pt x="189" y="82"/>
                    </a:lnTo>
                    <a:lnTo>
                      <a:pt x="193" y="82"/>
                    </a:lnTo>
                    <a:lnTo>
                      <a:pt x="199" y="91"/>
                    </a:lnTo>
                    <a:lnTo>
                      <a:pt x="208" y="94"/>
                    </a:lnTo>
                    <a:lnTo>
                      <a:pt x="213" y="99"/>
                    </a:lnTo>
                    <a:lnTo>
                      <a:pt x="214" y="105"/>
                    </a:lnTo>
                    <a:lnTo>
                      <a:pt x="219" y="108"/>
                    </a:lnTo>
                    <a:lnTo>
                      <a:pt x="222" y="114"/>
                    </a:lnTo>
                    <a:lnTo>
                      <a:pt x="230" y="116"/>
                    </a:lnTo>
                    <a:lnTo>
                      <a:pt x="234" y="107"/>
                    </a:lnTo>
                    <a:lnTo>
                      <a:pt x="242" y="103"/>
                    </a:lnTo>
                    <a:lnTo>
                      <a:pt x="245" y="97"/>
                    </a:lnTo>
                    <a:lnTo>
                      <a:pt x="248" y="97"/>
                    </a:lnTo>
                    <a:lnTo>
                      <a:pt x="251" y="91"/>
                    </a:lnTo>
                    <a:lnTo>
                      <a:pt x="266" y="85"/>
                    </a:lnTo>
                    <a:lnTo>
                      <a:pt x="274" y="90"/>
                    </a:lnTo>
                    <a:lnTo>
                      <a:pt x="275" y="93"/>
                    </a:lnTo>
                    <a:lnTo>
                      <a:pt x="281" y="93"/>
                    </a:lnTo>
                    <a:lnTo>
                      <a:pt x="284" y="91"/>
                    </a:lnTo>
                    <a:lnTo>
                      <a:pt x="287" y="93"/>
                    </a:lnTo>
                    <a:lnTo>
                      <a:pt x="290" y="100"/>
                    </a:lnTo>
                    <a:lnTo>
                      <a:pt x="295" y="107"/>
                    </a:lnTo>
                    <a:lnTo>
                      <a:pt x="289" y="113"/>
                    </a:lnTo>
                    <a:lnTo>
                      <a:pt x="289" y="120"/>
                    </a:lnTo>
                    <a:lnTo>
                      <a:pt x="299" y="125"/>
                    </a:lnTo>
                    <a:lnTo>
                      <a:pt x="290" y="131"/>
                    </a:lnTo>
                    <a:lnTo>
                      <a:pt x="304" y="140"/>
                    </a:lnTo>
                    <a:lnTo>
                      <a:pt x="308" y="128"/>
                    </a:lnTo>
                    <a:lnTo>
                      <a:pt x="325" y="1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1" name="Freeform 5795">
                <a:extLst>
                  <a:ext uri="{FF2B5EF4-FFF2-40B4-BE49-F238E27FC236}">
                    <a16:creationId xmlns:a16="http://schemas.microsoft.com/office/drawing/2014/main" id="{814456D8-7867-ECAD-79BE-AB4CFB5DF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867"/>
                <a:ext cx="119" cy="119"/>
              </a:xfrm>
              <a:custGeom>
                <a:avLst/>
                <a:gdLst>
                  <a:gd name="T0" fmla="*/ 81 w 238"/>
                  <a:gd name="T1" fmla="*/ 5 h 237"/>
                  <a:gd name="T2" fmla="*/ 67 w 238"/>
                  <a:gd name="T3" fmla="*/ 12 h 237"/>
                  <a:gd name="T4" fmla="*/ 58 w 238"/>
                  <a:gd name="T5" fmla="*/ 2 h 237"/>
                  <a:gd name="T6" fmla="*/ 49 w 238"/>
                  <a:gd name="T7" fmla="*/ 8 h 237"/>
                  <a:gd name="T8" fmla="*/ 32 w 238"/>
                  <a:gd name="T9" fmla="*/ 9 h 237"/>
                  <a:gd name="T10" fmla="*/ 27 w 238"/>
                  <a:gd name="T11" fmla="*/ 21 h 237"/>
                  <a:gd name="T12" fmla="*/ 11 w 238"/>
                  <a:gd name="T13" fmla="*/ 47 h 237"/>
                  <a:gd name="T14" fmla="*/ 6 w 238"/>
                  <a:gd name="T15" fmla="*/ 62 h 237"/>
                  <a:gd name="T16" fmla="*/ 5 w 238"/>
                  <a:gd name="T17" fmla="*/ 82 h 237"/>
                  <a:gd name="T18" fmla="*/ 20 w 238"/>
                  <a:gd name="T19" fmla="*/ 102 h 237"/>
                  <a:gd name="T20" fmla="*/ 41 w 238"/>
                  <a:gd name="T21" fmla="*/ 97 h 237"/>
                  <a:gd name="T22" fmla="*/ 35 w 238"/>
                  <a:gd name="T23" fmla="*/ 119 h 237"/>
                  <a:gd name="T24" fmla="*/ 32 w 238"/>
                  <a:gd name="T25" fmla="*/ 135 h 237"/>
                  <a:gd name="T26" fmla="*/ 37 w 238"/>
                  <a:gd name="T27" fmla="*/ 157 h 237"/>
                  <a:gd name="T28" fmla="*/ 14 w 238"/>
                  <a:gd name="T29" fmla="*/ 178 h 237"/>
                  <a:gd name="T30" fmla="*/ 29 w 238"/>
                  <a:gd name="T31" fmla="*/ 186 h 237"/>
                  <a:gd name="T32" fmla="*/ 26 w 238"/>
                  <a:gd name="T33" fmla="*/ 205 h 237"/>
                  <a:gd name="T34" fmla="*/ 40 w 238"/>
                  <a:gd name="T35" fmla="*/ 214 h 237"/>
                  <a:gd name="T36" fmla="*/ 41 w 238"/>
                  <a:gd name="T37" fmla="*/ 230 h 237"/>
                  <a:gd name="T38" fmla="*/ 74 w 238"/>
                  <a:gd name="T39" fmla="*/ 230 h 237"/>
                  <a:gd name="T40" fmla="*/ 88 w 238"/>
                  <a:gd name="T41" fmla="*/ 224 h 237"/>
                  <a:gd name="T42" fmla="*/ 90 w 238"/>
                  <a:gd name="T43" fmla="*/ 213 h 237"/>
                  <a:gd name="T44" fmla="*/ 100 w 238"/>
                  <a:gd name="T45" fmla="*/ 199 h 237"/>
                  <a:gd name="T46" fmla="*/ 97 w 238"/>
                  <a:gd name="T47" fmla="*/ 182 h 237"/>
                  <a:gd name="T48" fmla="*/ 117 w 238"/>
                  <a:gd name="T49" fmla="*/ 173 h 237"/>
                  <a:gd name="T50" fmla="*/ 132 w 238"/>
                  <a:gd name="T51" fmla="*/ 172 h 237"/>
                  <a:gd name="T52" fmla="*/ 152 w 238"/>
                  <a:gd name="T53" fmla="*/ 161 h 237"/>
                  <a:gd name="T54" fmla="*/ 158 w 238"/>
                  <a:gd name="T55" fmla="*/ 145 h 237"/>
                  <a:gd name="T56" fmla="*/ 170 w 238"/>
                  <a:gd name="T57" fmla="*/ 141 h 237"/>
                  <a:gd name="T58" fmla="*/ 176 w 238"/>
                  <a:gd name="T59" fmla="*/ 143 h 237"/>
                  <a:gd name="T60" fmla="*/ 197 w 238"/>
                  <a:gd name="T61" fmla="*/ 145 h 237"/>
                  <a:gd name="T62" fmla="*/ 214 w 238"/>
                  <a:gd name="T63" fmla="*/ 155 h 237"/>
                  <a:gd name="T64" fmla="*/ 220 w 238"/>
                  <a:gd name="T65" fmla="*/ 134 h 237"/>
                  <a:gd name="T66" fmla="*/ 237 w 238"/>
                  <a:gd name="T67" fmla="*/ 113 h 237"/>
                  <a:gd name="T68" fmla="*/ 226 w 238"/>
                  <a:gd name="T69" fmla="*/ 96 h 237"/>
                  <a:gd name="T70" fmla="*/ 213 w 238"/>
                  <a:gd name="T71" fmla="*/ 99 h 237"/>
                  <a:gd name="T72" fmla="*/ 194 w 238"/>
                  <a:gd name="T73" fmla="*/ 78 h 237"/>
                  <a:gd name="T74" fmla="*/ 181 w 238"/>
                  <a:gd name="T75" fmla="*/ 59 h 237"/>
                  <a:gd name="T76" fmla="*/ 170 w 238"/>
                  <a:gd name="T77" fmla="*/ 44 h 237"/>
                  <a:gd name="T78" fmla="*/ 166 w 238"/>
                  <a:gd name="T79" fmla="*/ 32 h 237"/>
                  <a:gd name="T80" fmla="*/ 140 w 238"/>
                  <a:gd name="T81" fmla="*/ 49 h 237"/>
                  <a:gd name="T82" fmla="*/ 122 w 238"/>
                  <a:gd name="T83" fmla="*/ 55 h 237"/>
                  <a:gd name="T84" fmla="*/ 106 w 238"/>
                  <a:gd name="T85" fmla="*/ 37 h 237"/>
                  <a:gd name="T86" fmla="*/ 88 w 238"/>
                  <a:gd name="T87" fmla="*/ 34 h 237"/>
                  <a:gd name="T88" fmla="*/ 74 w 238"/>
                  <a:gd name="T89" fmla="*/ 2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8" h="237">
                    <a:moveTo>
                      <a:pt x="73" y="18"/>
                    </a:moveTo>
                    <a:lnTo>
                      <a:pt x="84" y="8"/>
                    </a:lnTo>
                    <a:lnTo>
                      <a:pt x="81" y="5"/>
                    </a:lnTo>
                    <a:lnTo>
                      <a:pt x="74" y="8"/>
                    </a:lnTo>
                    <a:lnTo>
                      <a:pt x="71" y="14"/>
                    </a:lnTo>
                    <a:lnTo>
                      <a:pt x="67" y="12"/>
                    </a:lnTo>
                    <a:lnTo>
                      <a:pt x="68" y="3"/>
                    </a:lnTo>
                    <a:lnTo>
                      <a:pt x="67" y="2"/>
                    </a:lnTo>
                    <a:lnTo>
                      <a:pt x="58" y="2"/>
                    </a:lnTo>
                    <a:lnTo>
                      <a:pt x="53" y="0"/>
                    </a:lnTo>
                    <a:lnTo>
                      <a:pt x="50" y="2"/>
                    </a:lnTo>
                    <a:lnTo>
                      <a:pt x="49" y="8"/>
                    </a:lnTo>
                    <a:lnTo>
                      <a:pt x="44" y="8"/>
                    </a:lnTo>
                    <a:lnTo>
                      <a:pt x="43" y="14"/>
                    </a:lnTo>
                    <a:lnTo>
                      <a:pt x="32" y="9"/>
                    </a:lnTo>
                    <a:lnTo>
                      <a:pt x="30" y="11"/>
                    </a:lnTo>
                    <a:lnTo>
                      <a:pt x="34" y="18"/>
                    </a:lnTo>
                    <a:lnTo>
                      <a:pt x="27" y="21"/>
                    </a:lnTo>
                    <a:lnTo>
                      <a:pt x="21" y="31"/>
                    </a:lnTo>
                    <a:lnTo>
                      <a:pt x="17" y="35"/>
                    </a:lnTo>
                    <a:lnTo>
                      <a:pt x="11" y="47"/>
                    </a:lnTo>
                    <a:lnTo>
                      <a:pt x="0" y="53"/>
                    </a:lnTo>
                    <a:lnTo>
                      <a:pt x="3" y="55"/>
                    </a:lnTo>
                    <a:lnTo>
                      <a:pt x="6" y="62"/>
                    </a:lnTo>
                    <a:lnTo>
                      <a:pt x="11" y="69"/>
                    </a:lnTo>
                    <a:lnTo>
                      <a:pt x="5" y="75"/>
                    </a:lnTo>
                    <a:lnTo>
                      <a:pt x="5" y="82"/>
                    </a:lnTo>
                    <a:lnTo>
                      <a:pt x="15" y="87"/>
                    </a:lnTo>
                    <a:lnTo>
                      <a:pt x="6" y="93"/>
                    </a:lnTo>
                    <a:lnTo>
                      <a:pt x="20" y="102"/>
                    </a:lnTo>
                    <a:lnTo>
                      <a:pt x="24" y="90"/>
                    </a:lnTo>
                    <a:lnTo>
                      <a:pt x="41" y="87"/>
                    </a:lnTo>
                    <a:lnTo>
                      <a:pt x="41" y="97"/>
                    </a:lnTo>
                    <a:lnTo>
                      <a:pt x="49" y="107"/>
                    </a:lnTo>
                    <a:lnTo>
                      <a:pt x="44" y="111"/>
                    </a:lnTo>
                    <a:lnTo>
                      <a:pt x="35" y="119"/>
                    </a:lnTo>
                    <a:lnTo>
                      <a:pt x="34" y="126"/>
                    </a:lnTo>
                    <a:lnTo>
                      <a:pt x="38" y="126"/>
                    </a:lnTo>
                    <a:lnTo>
                      <a:pt x="32" y="135"/>
                    </a:lnTo>
                    <a:lnTo>
                      <a:pt x="34" y="145"/>
                    </a:lnTo>
                    <a:lnTo>
                      <a:pt x="37" y="151"/>
                    </a:lnTo>
                    <a:lnTo>
                      <a:pt x="37" y="157"/>
                    </a:lnTo>
                    <a:lnTo>
                      <a:pt x="32" y="166"/>
                    </a:lnTo>
                    <a:lnTo>
                      <a:pt x="15" y="170"/>
                    </a:lnTo>
                    <a:lnTo>
                      <a:pt x="14" y="178"/>
                    </a:lnTo>
                    <a:lnTo>
                      <a:pt x="14" y="193"/>
                    </a:lnTo>
                    <a:lnTo>
                      <a:pt x="24" y="187"/>
                    </a:lnTo>
                    <a:lnTo>
                      <a:pt x="29" y="186"/>
                    </a:lnTo>
                    <a:lnTo>
                      <a:pt x="26" y="195"/>
                    </a:lnTo>
                    <a:lnTo>
                      <a:pt x="27" y="199"/>
                    </a:lnTo>
                    <a:lnTo>
                      <a:pt x="26" y="205"/>
                    </a:lnTo>
                    <a:lnTo>
                      <a:pt x="30" y="210"/>
                    </a:lnTo>
                    <a:lnTo>
                      <a:pt x="37" y="210"/>
                    </a:lnTo>
                    <a:lnTo>
                      <a:pt x="40" y="214"/>
                    </a:lnTo>
                    <a:lnTo>
                      <a:pt x="41" y="224"/>
                    </a:lnTo>
                    <a:lnTo>
                      <a:pt x="43" y="224"/>
                    </a:lnTo>
                    <a:lnTo>
                      <a:pt x="41" y="230"/>
                    </a:lnTo>
                    <a:lnTo>
                      <a:pt x="52" y="233"/>
                    </a:lnTo>
                    <a:lnTo>
                      <a:pt x="58" y="237"/>
                    </a:lnTo>
                    <a:lnTo>
                      <a:pt x="74" y="230"/>
                    </a:lnTo>
                    <a:lnTo>
                      <a:pt x="81" y="231"/>
                    </a:lnTo>
                    <a:lnTo>
                      <a:pt x="84" y="227"/>
                    </a:lnTo>
                    <a:lnTo>
                      <a:pt x="88" y="224"/>
                    </a:lnTo>
                    <a:lnTo>
                      <a:pt x="91" y="224"/>
                    </a:lnTo>
                    <a:lnTo>
                      <a:pt x="93" y="217"/>
                    </a:lnTo>
                    <a:lnTo>
                      <a:pt x="90" y="213"/>
                    </a:lnTo>
                    <a:lnTo>
                      <a:pt x="91" y="205"/>
                    </a:lnTo>
                    <a:lnTo>
                      <a:pt x="91" y="199"/>
                    </a:lnTo>
                    <a:lnTo>
                      <a:pt x="100" y="199"/>
                    </a:lnTo>
                    <a:lnTo>
                      <a:pt x="103" y="192"/>
                    </a:lnTo>
                    <a:lnTo>
                      <a:pt x="99" y="187"/>
                    </a:lnTo>
                    <a:lnTo>
                      <a:pt x="97" y="182"/>
                    </a:lnTo>
                    <a:lnTo>
                      <a:pt x="96" y="175"/>
                    </a:lnTo>
                    <a:lnTo>
                      <a:pt x="103" y="172"/>
                    </a:lnTo>
                    <a:lnTo>
                      <a:pt x="117" y="173"/>
                    </a:lnTo>
                    <a:lnTo>
                      <a:pt x="120" y="170"/>
                    </a:lnTo>
                    <a:lnTo>
                      <a:pt x="128" y="176"/>
                    </a:lnTo>
                    <a:lnTo>
                      <a:pt x="132" y="172"/>
                    </a:lnTo>
                    <a:lnTo>
                      <a:pt x="135" y="164"/>
                    </a:lnTo>
                    <a:lnTo>
                      <a:pt x="146" y="163"/>
                    </a:lnTo>
                    <a:lnTo>
                      <a:pt x="152" y="161"/>
                    </a:lnTo>
                    <a:lnTo>
                      <a:pt x="146" y="157"/>
                    </a:lnTo>
                    <a:lnTo>
                      <a:pt x="149" y="151"/>
                    </a:lnTo>
                    <a:lnTo>
                      <a:pt x="158" y="145"/>
                    </a:lnTo>
                    <a:lnTo>
                      <a:pt x="167" y="146"/>
                    </a:lnTo>
                    <a:lnTo>
                      <a:pt x="170" y="149"/>
                    </a:lnTo>
                    <a:lnTo>
                      <a:pt x="170" y="141"/>
                    </a:lnTo>
                    <a:lnTo>
                      <a:pt x="169" y="138"/>
                    </a:lnTo>
                    <a:lnTo>
                      <a:pt x="172" y="135"/>
                    </a:lnTo>
                    <a:lnTo>
                      <a:pt x="176" y="143"/>
                    </a:lnTo>
                    <a:lnTo>
                      <a:pt x="182" y="143"/>
                    </a:lnTo>
                    <a:lnTo>
                      <a:pt x="193" y="138"/>
                    </a:lnTo>
                    <a:lnTo>
                      <a:pt x="197" y="145"/>
                    </a:lnTo>
                    <a:lnTo>
                      <a:pt x="207" y="151"/>
                    </a:lnTo>
                    <a:lnTo>
                      <a:pt x="210" y="154"/>
                    </a:lnTo>
                    <a:lnTo>
                      <a:pt x="214" y="155"/>
                    </a:lnTo>
                    <a:lnTo>
                      <a:pt x="222" y="146"/>
                    </a:lnTo>
                    <a:lnTo>
                      <a:pt x="225" y="146"/>
                    </a:lnTo>
                    <a:lnTo>
                      <a:pt x="220" y="134"/>
                    </a:lnTo>
                    <a:lnTo>
                      <a:pt x="228" y="129"/>
                    </a:lnTo>
                    <a:lnTo>
                      <a:pt x="231" y="114"/>
                    </a:lnTo>
                    <a:lnTo>
                      <a:pt x="237" y="113"/>
                    </a:lnTo>
                    <a:lnTo>
                      <a:pt x="238" y="105"/>
                    </a:lnTo>
                    <a:lnTo>
                      <a:pt x="235" y="96"/>
                    </a:lnTo>
                    <a:lnTo>
                      <a:pt x="226" y="96"/>
                    </a:lnTo>
                    <a:lnTo>
                      <a:pt x="222" y="105"/>
                    </a:lnTo>
                    <a:lnTo>
                      <a:pt x="214" y="102"/>
                    </a:lnTo>
                    <a:lnTo>
                      <a:pt x="213" y="99"/>
                    </a:lnTo>
                    <a:lnTo>
                      <a:pt x="203" y="97"/>
                    </a:lnTo>
                    <a:lnTo>
                      <a:pt x="202" y="85"/>
                    </a:lnTo>
                    <a:lnTo>
                      <a:pt x="194" y="78"/>
                    </a:lnTo>
                    <a:lnTo>
                      <a:pt x="179" y="73"/>
                    </a:lnTo>
                    <a:lnTo>
                      <a:pt x="182" y="67"/>
                    </a:lnTo>
                    <a:lnTo>
                      <a:pt x="181" y="59"/>
                    </a:lnTo>
                    <a:lnTo>
                      <a:pt x="182" y="53"/>
                    </a:lnTo>
                    <a:lnTo>
                      <a:pt x="182" y="50"/>
                    </a:lnTo>
                    <a:lnTo>
                      <a:pt x="170" y="44"/>
                    </a:lnTo>
                    <a:lnTo>
                      <a:pt x="167" y="44"/>
                    </a:lnTo>
                    <a:lnTo>
                      <a:pt x="164" y="38"/>
                    </a:lnTo>
                    <a:lnTo>
                      <a:pt x="166" y="32"/>
                    </a:lnTo>
                    <a:lnTo>
                      <a:pt x="156" y="31"/>
                    </a:lnTo>
                    <a:lnTo>
                      <a:pt x="149" y="44"/>
                    </a:lnTo>
                    <a:lnTo>
                      <a:pt x="140" y="49"/>
                    </a:lnTo>
                    <a:lnTo>
                      <a:pt x="131" y="58"/>
                    </a:lnTo>
                    <a:lnTo>
                      <a:pt x="125" y="61"/>
                    </a:lnTo>
                    <a:lnTo>
                      <a:pt x="122" y="55"/>
                    </a:lnTo>
                    <a:lnTo>
                      <a:pt x="111" y="41"/>
                    </a:lnTo>
                    <a:lnTo>
                      <a:pt x="109" y="34"/>
                    </a:lnTo>
                    <a:lnTo>
                      <a:pt x="106" y="37"/>
                    </a:lnTo>
                    <a:lnTo>
                      <a:pt x="100" y="35"/>
                    </a:lnTo>
                    <a:lnTo>
                      <a:pt x="97" y="29"/>
                    </a:lnTo>
                    <a:lnTo>
                      <a:pt x="88" y="34"/>
                    </a:lnTo>
                    <a:lnTo>
                      <a:pt x="84" y="29"/>
                    </a:lnTo>
                    <a:lnTo>
                      <a:pt x="79" y="29"/>
                    </a:lnTo>
                    <a:lnTo>
                      <a:pt x="74" y="27"/>
                    </a:lnTo>
                    <a:lnTo>
                      <a:pt x="73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2" name="Freeform 5796">
                <a:extLst>
                  <a:ext uri="{FF2B5EF4-FFF2-40B4-BE49-F238E27FC236}">
                    <a16:creationId xmlns:a16="http://schemas.microsoft.com/office/drawing/2014/main" id="{8AE85B50-F469-5F68-D41E-933104835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867"/>
                <a:ext cx="119" cy="119"/>
              </a:xfrm>
              <a:custGeom>
                <a:avLst/>
                <a:gdLst>
                  <a:gd name="T0" fmla="*/ 79 w 238"/>
                  <a:gd name="T1" fmla="*/ 29 h 237"/>
                  <a:gd name="T2" fmla="*/ 97 w 238"/>
                  <a:gd name="T3" fmla="*/ 29 h 237"/>
                  <a:gd name="T4" fmla="*/ 109 w 238"/>
                  <a:gd name="T5" fmla="*/ 34 h 237"/>
                  <a:gd name="T6" fmla="*/ 125 w 238"/>
                  <a:gd name="T7" fmla="*/ 61 h 237"/>
                  <a:gd name="T8" fmla="*/ 149 w 238"/>
                  <a:gd name="T9" fmla="*/ 44 h 237"/>
                  <a:gd name="T10" fmla="*/ 164 w 238"/>
                  <a:gd name="T11" fmla="*/ 38 h 237"/>
                  <a:gd name="T12" fmla="*/ 182 w 238"/>
                  <a:gd name="T13" fmla="*/ 50 h 237"/>
                  <a:gd name="T14" fmla="*/ 182 w 238"/>
                  <a:gd name="T15" fmla="*/ 67 h 237"/>
                  <a:gd name="T16" fmla="*/ 202 w 238"/>
                  <a:gd name="T17" fmla="*/ 85 h 237"/>
                  <a:gd name="T18" fmla="*/ 214 w 238"/>
                  <a:gd name="T19" fmla="*/ 102 h 237"/>
                  <a:gd name="T20" fmla="*/ 235 w 238"/>
                  <a:gd name="T21" fmla="*/ 96 h 237"/>
                  <a:gd name="T22" fmla="*/ 231 w 238"/>
                  <a:gd name="T23" fmla="*/ 114 h 237"/>
                  <a:gd name="T24" fmla="*/ 225 w 238"/>
                  <a:gd name="T25" fmla="*/ 146 h 237"/>
                  <a:gd name="T26" fmla="*/ 210 w 238"/>
                  <a:gd name="T27" fmla="*/ 154 h 237"/>
                  <a:gd name="T28" fmla="*/ 193 w 238"/>
                  <a:gd name="T29" fmla="*/ 138 h 237"/>
                  <a:gd name="T30" fmla="*/ 172 w 238"/>
                  <a:gd name="T31" fmla="*/ 135 h 237"/>
                  <a:gd name="T32" fmla="*/ 170 w 238"/>
                  <a:gd name="T33" fmla="*/ 149 h 237"/>
                  <a:gd name="T34" fmla="*/ 149 w 238"/>
                  <a:gd name="T35" fmla="*/ 151 h 237"/>
                  <a:gd name="T36" fmla="*/ 146 w 238"/>
                  <a:gd name="T37" fmla="*/ 163 h 237"/>
                  <a:gd name="T38" fmla="*/ 128 w 238"/>
                  <a:gd name="T39" fmla="*/ 176 h 237"/>
                  <a:gd name="T40" fmla="*/ 103 w 238"/>
                  <a:gd name="T41" fmla="*/ 172 h 237"/>
                  <a:gd name="T42" fmla="*/ 99 w 238"/>
                  <a:gd name="T43" fmla="*/ 187 h 237"/>
                  <a:gd name="T44" fmla="*/ 91 w 238"/>
                  <a:gd name="T45" fmla="*/ 199 h 237"/>
                  <a:gd name="T46" fmla="*/ 93 w 238"/>
                  <a:gd name="T47" fmla="*/ 217 h 237"/>
                  <a:gd name="T48" fmla="*/ 84 w 238"/>
                  <a:gd name="T49" fmla="*/ 227 h 237"/>
                  <a:gd name="T50" fmla="*/ 58 w 238"/>
                  <a:gd name="T51" fmla="*/ 237 h 237"/>
                  <a:gd name="T52" fmla="*/ 43 w 238"/>
                  <a:gd name="T53" fmla="*/ 224 h 237"/>
                  <a:gd name="T54" fmla="*/ 37 w 238"/>
                  <a:gd name="T55" fmla="*/ 210 h 237"/>
                  <a:gd name="T56" fmla="*/ 27 w 238"/>
                  <a:gd name="T57" fmla="*/ 199 h 237"/>
                  <a:gd name="T58" fmla="*/ 24 w 238"/>
                  <a:gd name="T59" fmla="*/ 187 h 237"/>
                  <a:gd name="T60" fmla="*/ 15 w 238"/>
                  <a:gd name="T61" fmla="*/ 170 h 237"/>
                  <a:gd name="T62" fmla="*/ 37 w 238"/>
                  <a:gd name="T63" fmla="*/ 151 h 237"/>
                  <a:gd name="T64" fmla="*/ 38 w 238"/>
                  <a:gd name="T65" fmla="*/ 126 h 237"/>
                  <a:gd name="T66" fmla="*/ 44 w 238"/>
                  <a:gd name="T67" fmla="*/ 111 h 237"/>
                  <a:gd name="T68" fmla="*/ 41 w 238"/>
                  <a:gd name="T69" fmla="*/ 87 h 237"/>
                  <a:gd name="T70" fmla="*/ 6 w 238"/>
                  <a:gd name="T71" fmla="*/ 93 h 237"/>
                  <a:gd name="T72" fmla="*/ 5 w 238"/>
                  <a:gd name="T73" fmla="*/ 75 h 237"/>
                  <a:gd name="T74" fmla="*/ 3 w 238"/>
                  <a:gd name="T75" fmla="*/ 55 h 237"/>
                  <a:gd name="T76" fmla="*/ 17 w 238"/>
                  <a:gd name="T77" fmla="*/ 35 h 237"/>
                  <a:gd name="T78" fmla="*/ 34 w 238"/>
                  <a:gd name="T79" fmla="*/ 18 h 237"/>
                  <a:gd name="T80" fmla="*/ 43 w 238"/>
                  <a:gd name="T81" fmla="*/ 14 h 237"/>
                  <a:gd name="T82" fmla="*/ 50 w 238"/>
                  <a:gd name="T83" fmla="*/ 2 h 237"/>
                  <a:gd name="T84" fmla="*/ 67 w 238"/>
                  <a:gd name="T85" fmla="*/ 2 h 237"/>
                  <a:gd name="T86" fmla="*/ 71 w 238"/>
                  <a:gd name="T87" fmla="*/ 14 h 237"/>
                  <a:gd name="T88" fmla="*/ 84 w 238"/>
                  <a:gd name="T89" fmla="*/ 8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8" h="237">
                    <a:moveTo>
                      <a:pt x="73" y="18"/>
                    </a:moveTo>
                    <a:lnTo>
                      <a:pt x="74" y="27"/>
                    </a:lnTo>
                    <a:lnTo>
                      <a:pt x="79" y="29"/>
                    </a:lnTo>
                    <a:lnTo>
                      <a:pt x="84" y="29"/>
                    </a:lnTo>
                    <a:lnTo>
                      <a:pt x="88" y="34"/>
                    </a:lnTo>
                    <a:lnTo>
                      <a:pt x="97" y="29"/>
                    </a:lnTo>
                    <a:lnTo>
                      <a:pt x="100" y="35"/>
                    </a:lnTo>
                    <a:lnTo>
                      <a:pt x="106" y="37"/>
                    </a:lnTo>
                    <a:lnTo>
                      <a:pt x="109" y="34"/>
                    </a:lnTo>
                    <a:lnTo>
                      <a:pt x="111" y="41"/>
                    </a:lnTo>
                    <a:lnTo>
                      <a:pt x="122" y="55"/>
                    </a:lnTo>
                    <a:lnTo>
                      <a:pt x="125" y="61"/>
                    </a:lnTo>
                    <a:lnTo>
                      <a:pt x="131" y="58"/>
                    </a:lnTo>
                    <a:lnTo>
                      <a:pt x="140" y="49"/>
                    </a:lnTo>
                    <a:lnTo>
                      <a:pt x="149" y="44"/>
                    </a:lnTo>
                    <a:lnTo>
                      <a:pt x="156" y="31"/>
                    </a:lnTo>
                    <a:lnTo>
                      <a:pt x="166" y="32"/>
                    </a:lnTo>
                    <a:lnTo>
                      <a:pt x="164" y="38"/>
                    </a:lnTo>
                    <a:lnTo>
                      <a:pt x="167" y="44"/>
                    </a:lnTo>
                    <a:lnTo>
                      <a:pt x="170" y="44"/>
                    </a:lnTo>
                    <a:lnTo>
                      <a:pt x="182" y="50"/>
                    </a:lnTo>
                    <a:lnTo>
                      <a:pt x="182" y="53"/>
                    </a:lnTo>
                    <a:lnTo>
                      <a:pt x="181" y="59"/>
                    </a:lnTo>
                    <a:lnTo>
                      <a:pt x="182" y="67"/>
                    </a:lnTo>
                    <a:lnTo>
                      <a:pt x="179" y="73"/>
                    </a:lnTo>
                    <a:lnTo>
                      <a:pt x="194" y="78"/>
                    </a:lnTo>
                    <a:lnTo>
                      <a:pt x="202" y="85"/>
                    </a:lnTo>
                    <a:lnTo>
                      <a:pt x="203" y="97"/>
                    </a:lnTo>
                    <a:lnTo>
                      <a:pt x="213" y="99"/>
                    </a:lnTo>
                    <a:lnTo>
                      <a:pt x="214" y="102"/>
                    </a:lnTo>
                    <a:lnTo>
                      <a:pt x="222" y="105"/>
                    </a:lnTo>
                    <a:lnTo>
                      <a:pt x="226" y="96"/>
                    </a:lnTo>
                    <a:lnTo>
                      <a:pt x="235" y="96"/>
                    </a:lnTo>
                    <a:lnTo>
                      <a:pt x="238" y="105"/>
                    </a:lnTo>
                    <a:lnTo>
                      <a:pt x="237" y="113"/>
                    </a:lnTo>
                    <a:lnTo>
                      <a:pt x="231" y="114"/>
                    </a:lnTo>
                    <a:lnTo>
                      <a:pt x="228" y="129"/>
                    </a:lnTo>
                    <a:lnTo>
                      <a:pt x="220" y="134"/>
                    </a:lnTo>
                    <a:lnTo>
                      <a:pt x="225" y="146"/>
                    </a:lnTo>
                    <a:lnTo>
                      <a:pt x="222" y="146"/>
                    </a:lnTo>
                    <a:lnTo>
                      <a:pt x="214" y="155"/>
                    </a:lnTo>
                    <a:lnTo>
                      <a:pt x="210" y="154"/>
                    </a:lnTo>
                    <a:lnTo>
                      <a:pt x="207" y="151"/>
                    </a:lnTo>
                    <a:lnTo>
                      <a:pt x="197" y="145"/>
                    </a:lnTo>
                    <a:lnTo>
                      <a:pt x="193" y="138"/>
                    </a:lnTo>
                    <a:lnTo>
                      <a:pt x="182" y="143"/>
                    </a:lnTo>
                    <a:lnTo>
                      <a:pt x="176" y="143"/>
                    </a:lnTo>
                    <a:lnTo>
                      <a:pt x="172" y="135"/>
                    </a:lnTo>
                    <a:lnTo>
                      <a:pt x="169" y="138"/>
                    </a:lnTo>
                    <a:lnTo>
                      <a:pt x="170" y="141"/>
                    </a:lnTo>
                    <a:lnTo>
                      <a:pt x="170" y="149"/>
                    </a:lnTo>
                    <a:lnTo>
                      <a:pt x="167" y="146"/>
                    </a:lnTo>
                    <a:lnTo>
                      <a:pt x="158" y="145"/>
                    </a:lnTo>
                    <a:lnTo>
                      <a:pt x="149" y="151"/>
                    </a:lnTo>
                    <a:lnTo>
                      <a:pt x="146" y="157"/>
                    </a:lnTo>
                    <a:lnTo>
                      <a:pt x="152" y="161"/>
                    </a:lnTo>
                    <a:lnTo>
                      <a:pt x="146" y="163"/>
                    </a:lnTo>
                    <a:lnTo>
                      <a:pt x="135" y="164"/>
                    </a:lnTo>
                    <a:lnTo>
                      <a:pt x="132" y="172"/>
                    </a:lnTo>
                    <a:lnTo>
                      <a:pt x="128" y="176"/>
                    </a:lnTo>
                    <a:lnTo>
                      <a:pt x="120" y="170"/>
                    </a:lnTo>
                    <a:lnTo>
                      <a:pt x="117" y="173"/>
                    </a:lnTo>
                    <a:lnTo>
                      <a:pt x="103" y="172"/>
                    </a:lnTo>
                    <a:lnTo>
                      <a:pt x="96" y="175"/>
                    </a:lnTo>
                    <a:lnTo>
                      <a:pt x="97" y="182"/>
                    </a:lnTo>
                    <a:lnTo>
                      <a:pt x="99" y="187"/>
                    </a:lnTo>
                    <a:lnTo>
                      <a:pt x="103" y="192"/>
                    </a:lnTo>
                    <a:lnTo>
                      <a:pt x="100" y="199"/>
                    </a:lnTo>
                    <a:lnTo>
                      <a:pt x="91" y="199"/>
                    </a:lnTo>
                    <a:lnTo>
                      <a:pt x="91" y="205"/>
                    </a:lnTo>
                    <a:lnTo>
                      <a:pt x="90" y="213"/>
                    </a:lnTo>
                    <a:lnTo>
                      <a:pt x="93" y="217"/>
                    </a:lnTo>
                    <a:lnTo>
                      <a:pt x="91" y="224"/>
                    </a:lnTo>
                    <a:lnTo>
                      <a:pt x="88" y="224"/>
                    </a:lnTo>
                    <a:lnTo>
                      <a:pt x="84" y="227"/>
                    </a:lnTo>
                    <a:lnTo>
                      <a:pt x="81" y="231"/>
                    </a:lnTo>
                    <a:lnTo>
                      <a:pt x="74" y="230"/>
                    </a:lnTo>
                    <a:lnTo>
                      <a:pt x="58" y="237"/>
                    </a:lnTo>
                    <a:lnTo>
                      <a:pt x="52" y="233"/>
                    </a:lnTo>
                    <a:lnTo>
                      <a:pt x="41" y="230"/>
                    </a:lnTo>
                    <a:lnTo>
                      <a:pt x="43" y="224"/>
                    </a:lnTo>
                    <a:lnTo>
                      <a:pt x="41" y="224"/>
                    </a:lnTo>
                    <a:lnTo>
                      <a:pt x="40" y="214"/>
                    </a:lnTo>
                    <a:lnTo>
                      <a:pt x="37" y="210"/>
                    </a:lnTo>
                    <a:lnTo>
                      <a:pt x="30" y="210"/>
                    </a:lnTo>
                    <a:lnTo>
                      <a:pt x="26" y="205"/>
                    </a:lnTo>
                    <a:lnTo>
                      <a:pt x="27" y="199"/>
                    </a:lnTo>
                    <a:lnTo>
                      <a:pt x="26" y="195"/>
                    </a:lnTo>
                    <a:lnTo>
                      <a:pt x="29" y="186"/>
                    </a:lnTo>
                    <a:lnTo>
                      <a:pt x="24" y="187"/>
                    </a:lnTo>
                    <a:lnTo>
                      <a:pt x="14" y="193"/>
                    </a:lnTo>
                    <a:lnTo>
                      <a:pt x="14" y="178"/>
                    </a:lnTo>
                    <a:lnTo>
                      <a:pt x="15" y="170"/>
                    </a:lnTo>
                    <a:lnTo>
                      <a:pt x="32" y="166"/>
                    </a:lnTo>
                    <a:lnTo>
                      <a:pt x="37" y="157"/>
                    </a:lnTo>
                    <a:lnTo>
                      <a:pt x="37" y="151"/>
                    </a:lnTo>
                    <a:lnTo>
                      <a:pt x="34" y="145"/>
                    </a:lnTo>
                    <a:lnTo>
                      <a:pt x="32" y="135"/>
                    </a:lnTo>
                    <a:lnTo>
                      <a:pt x="38" y="126"/>
                    </a:lnTo>
                    <a:lnTo>
                      <a:pt x="34" y="126"/>
                    </a:lnTo>
                    <a:lnTo>
                      <a:pt x="35" y="119"/>
                    </a:lnTo>
                    <a:lnTo>
                      <a:pt x="44" y="111"/>
                    </a:lnTo>
                    <a:lnTo>
                      <a:pt x="49" y="107"/>
                    </a:lnTo>
                    <a:lnTo>
                      <a:pt x="41" y="97"/>
                    </a:lnTo>
                    <a:lnTo>
                      <a:pt x="41" y="87"/>
                    </a:lnTo>
                    <a:lnTo>
                      <a:pt x="24" y="90"/>
                    </a:lnTo>
                    <a:lnTo>
                      <a:pt x="20" y="102"/>
                    </a:lnTo>
                    <a:lnTo>
                      <a:pt x="6" y="93"/>
                    </a:lnTo>
                    <a:lnTo>
                      <a:pt x="15" y="87"/>
                    </a:lnTo>
                    <a:lnTo>
                      <a:pt x="5" y="82"/>
                    </a:lnTo>
                    <a:lnTo>
                      <a:pt x="5" y="75"/>
                    </a:lnTo>
                    <a:lnTo>
                      <a:pt x="11" y="69"/>
                    </a:lnTo>
                    <a:lnTo>
                      <a:pt x="6" y="62"/>
                    </a:lnTo>
                    <a:lnTo>
                      <a:pt x="3" y="55"/>
                    </a:lnTo>
                    <a:lnTo>
                      <a:pt x="0" y="53"/>
                    </a:lnTo>
                    <a:lnTo>
                      <a:pt x="11" y="47"/>
                    </a:lnTo>
                    <a:lnTo>
                      <a:pt x="17" y="35"/>
                    </a:lnTo>
                    <a:lnTo>
                      <a:pt x="21" y="31"/>
                    </a:lnTo>
                    <a:lnTo>
                      <a:pt x="27" y="21"/>
                    </a:lnTo>
                    <a:lnTo>
                      <a:pt x="34" y="18"/>
                    </a:lnTo>
                    <a:lnTo>
                      <a:pt x="30" y="11"/>
                    </a:lnTo>
                    <a:lnTo>
                      <a:pt x="32" y="9"/>
                    </a:lnTo>
                    <a:lnTo>
                      <a:pt x="43" y="14"/>
                    </a:lnTo>
                    <a:lnTo>
                      <a:pt x="44" y="8"/>
                    </a:lnTo>
                    <a:lnTo>
                      <a:pt x="49" y="8"/>
                    </a:lnTo>
                    <a:lnTo>
                      <a:pt x="50" y="2"/>
                    </a:lnTo>
                    <a:lnTo>
                      <a:pt x="53" y="0"/>
                    </a:lnTo>
                    <a:lnTo>
                      <a:pt x="58" y="2"/>
                    </a:lnTo>
                    <a:lnTo>
                      <a:pt x="67" y="2"/>
                    </a:lnTo>
                    <a:lnTo>
                      <a:pt x="68" y="3"/>
                    </a:lnTo>
                    <a:lnTo>
                      <a:pt x="67" y="12"/>
                    </a:lnTo>
                    <a:lnTo>
                      <a:pt x="71" y="14"/>
                    </a:lnTo>
                    <a:lnTo>
                      <a:pt x="74" y="8"/>
                    </a:lnTo>
                    <a:lnTo>
                      <a:pt x="81" y="5"/>
                    </a:lnTo>
                    <a:lnTo>
                      <a:pt x="84" y="8"/>
                    </a:lnTo>
                    <a:lnTo>
                      <a:pt x="73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3" name="Freeform 5797">
                <a:extLst>
                  <a:ext uri="{FF2B5EF4-FFF2-40B4-BE49-F238E27FC236}">
                    <a16:creationId xmlns:a16="http://schemas.microsoft.com/office/drawing/2014/main" id="{1E4377E1-E3B7-01A1-69C5-EE77E9DC7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867"/>
                <a:ext cx="119" cy="119"/>
              </a:xfrm>
              <a:custGeom>
                <a:avLst/>
                <a:gdLst>
                  <a:gd name="T0" fmla="*/ 79 w 238"/>
                  <a:gd name="T1" fmla="*/ 29 h 237"/>
                  <a:gd name="T2" fmla="*/ 97 w 238"/>
                  <a:gd name="T3" fmla="*/ 29 h 237"/>
                  <a:gd name="T4" fmla="*/ 109 w 238"/>
                  <a:gd name="T5" fmla="*/ 34 h 237"/>
                  <a:gd name="T6" fmla="*/ 125 w 238"/>
                  <a:gd name="T7" fmla="*/ 61 h 237"/>
                  <a:gd name="T8" fmla="*/ 149 w 238"/>
                  <a:gd name="T9" fmla="*/ 44 h 237"/>
                  <a:gd name="T10" fmla="*/ 164 w 238"/>
                  <a:gd name="T11" fmla="*/ 38 h 237"/>
                  <a:gd name="T12" fmla="*/ 182 w 238"/>
                  <a:gd name="T13" fmla="*/ 50 h 237"/>
                  <a:gd name="T14" fmla="*/ 182 w 238"/>
                  <a:gd name="T15" fmla="*/ 67 h 237"/>
                  <a:gd name="T16" fmla="*/ 202 w 238"/>
                  <a:gd name="T17" fmla="*/ 85 h 237"/>
                  <a:gd name="T18" fmla="*/ 214 w 238"/>
                  <a:gd name="T19" fmla="*/ 102 h 237"/>
                  <a:gd name="T20" fmla="*/ 235 w 238"/>
                  <a:gd name="T21" fmla="*/ 96 h 237"/>
                  <a:gd name="T22" fmla="*/ 231 w 238"/>
                  <a:gd name="T23" fmla="*/ 114 h 237"/>
                  <a:gd name="T24" fmla="*/ 225 w 238"/>
                  <a:gd name="T25" fmla="*/ 146 h 237"/>
                  <a:gd name="T26" fmla="*/ 210 w 238"/>
                  <a:gd name="T27" fmla="*/ 154 h 237"/>
                  <a:gd name="T28" fmla="*/ 193 w 238"/>
                  <a:gd name="T29" fmla="*/ 138 h 237"/>
                  <a:gd name="T30" fmla="*/ 172 w 238"/>
                  <a:gd name="T31" fmla="*/ 135 h 237"/>
                  <a:gd name="T32" fmla="*/ 170 w 238"/>
                  <a:gd name="T33" fmla="*/ 149 h 237"/>
                  <a:gd name="T34" fmla="*/ 149 w 238"/>
                  <a:gd name="T35" fmla="*/ 151 h 237"/>
                  <a:gd name="T36" fmla="*/ 146 w 238"/>
                  <a:gd name="T37" fmla="*/ 163 h 237"/>
                  <a:gd name="T38" fmla="*/ 128 w 238"/>
                  <a:gd name="T39" fmla="*/ 176 h 237"/>
                  <a:gd name="T40" fmla="*/ 103 w 238"/>
                  <a:gd name="T41" fmla="*/ 172 h 237"/>
                  <a:gd name="T42" fmla="*/ 99 w 238"/>
                  <a:gd name="T43" fmla="*/ 187 h 237"/>
                  <a:gd name="T44" fmla="*/ 91 w 238"/>
                  <a:gd name="T45" fmla="*/ 199 h 237"/>
                  <a:gd name="T46" fmla="*/ 93 w 238"/>
                  <a:gd name="T47" fmla="*/ 217 h 237"/>
                  <a:gd name="T48" fmla="*/ 84 w 238"/>
                  <a:gd name="T49" fmla="*/ 227 h 237"/>
                  <a:gd name="T50" fmla="*/ 58 w 238"/>
                  <a:gd name="T51" fmla="*/ 237 h 237"/>
                  <a:gd name="T52" fmla="*/ 43 w 238"/>
                  <a:gd name="T53" fmla="*/ 224 h 237"/>
                  <a:gd name="T54" fmla="*/ 37 w 238"/>
                  <a:gd name="T55" fmla="*/ 210 h 237"/>
                  <a:gd name="T56" fmla="*/ 27 w 238"/>
                  <a:gd name="T57" fmla="*/ 199 h 237"/>
                  <a:gd name="T58" fmla="*/ 24 w 238"/>
                  <a:gd name="T59" fmla="*/ 187 h 237"/>
                  <a:gd name="T60" fmla="*/ 15 w 238"/>
                  <a:gd name="T61" fmla="*/ 170 h 237"/>
                  <a:gd name="T62" fmla="*/ 37 w 238"/>
                  <a:gd name="T63" fmla="*/ 151 h 237"/>
                  <a:gd name="T64" fmla="*/ 38 w 238"/>
                  <a:gd name="T65" fmla="*/ 126 h 237"/>
                  <a:gd name="T66" fmla="*/ 44 w 238"/>
                  <a:gd name="T67" fmla="*/ 111 h 237"/>
                  <a:gd name="T68" fmla="*/ 41 w 238"/>
                  <a:gd name="T69" fmla="*/ 87 h 237"/>
                  <a:gd name="T70" fmla="*/ 6 w 238"/>
                  <a:gd name="T71" fmla="*/ 93 h 237"/>
                  <a:gd name="T72" fmla="*/ 5 w 238"/>
                  <a:gd name="T73" fmla="*/ 75 h 237"/>
                  <a:gd name="T74" fmla="*/ 3 w 238"/>
                  <a:gd name="T75" fmla="*/ 55 h 237"/>
                  <a:gd name="T76" fmla="*/ 17 w 238"/>
                  <a:gd name="T77" fmla="*/ 35 h 237"/>
                  <a:gd name="T78" fmla="*/ 34 w 238"/>
                  <a:gd name="T79" fmla="*/ 18 h 237"/>
                  <a:gd name="T80" fmla="*/ 43 w 238"/>
                  <a:gd name="T81" fmla="*/ 14 h 237"/>
                  <a:gd name="T82" fmla="*/ 50 w 238"/>
                  <a:gd name="T83" fmla="*/ 2 h 237"/>
                  <a:gd name="T84" fmla="*/ 67 w 238"/>
                  <a:gd name="T85" fmla="*/ 2 h 237"/>
                  <a:gd name="T86" fmla="*/ 71 w 238"/>
                  <a:gd name="T87" fmla="*/ 14 h 237"/>
                  <a:gd name="T88" fmla="*/ 84 w 238"/>
                  <a:gd name="T89" fmla="*/ 8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8" h="237">
                    <a:moveTo>
                      <a:pt x="73" y="18"/>
                    </a:moveTo>
                    <a:lnTo>
                      <a:pt x="74" y="27"/>
                    </a:lnTo>
                    <a:lnTo>
                      <a:pt x="79" y="29"/>
                    </a:lnTo>
                    <a:lnTo>
                      <a:pt x="84" y="29"/>
                    </a:lnTo>
                    <a:lnTo>
                      <a:pt x="88" y="34"/>
                    </a:lnTo>
                    <a:lnTo>
                      <a:pt x="97" y="29"/>
                    </a:lnTo>
                    <a:lnTo>
                      <a:pt x="100" y="35"/>
                    </a:lnTo>
                    <a:lnTo>
                      <a:pt x="106" y="37"/>
                    </a:lnTo>
                    <a:lnTo>
                      <a:pt x="109" y="34"/>
                    </a:lnTo>
                    <a:lnTo>
                      <a:pt x="111" y="41"/>
                    </a:lnTo>
                    <a:lnTo>
                      <a:pt x="122" y="55"/>
                    </a:lnTo>
                    <a:lnTo>
                      <a:pt x="125" y="61"/>
                    </a:lnTo>
                    <a:lnTo>
                      <a:pt x="131" y="58"/>
                    </a:lnTo>
                    <a:lnTo>
                      <a:pt x="140" y="49"/>
                    </a:lnTo>
                    <a:lnTo>
                      <a:pt x="149" y="44"/>
                    </a:lnTo>
                    <a:lnTo>
                      <a:pt x="156" y="31"/>
                    </a:lnTo>
                    <a:lnTo>
                      <a:pt x="166" y="32"/>
                    </a:lnTo>
                    <a:lnTo>
                      <a:pt x="164" y="38"/>
                    </a:lnTo>
                    <a:lnTo>
                      <a:pt x="167" y="44"/>
                    </a:lnTo>
                    <a:lnTo>
                      <a:pt x="170" y="44"/>
                    </a:lnTo>
                    <a:lnTo>
                      <a:pt x="182" y="50"/>
                    </a:lnTo>
                    <a:lnTo>
                      <a:pt x="182" y="53"/>
                    </a:lnTo>
                    <a:lnTo>
                      <a:pt x="181" y="59"/>
                    </a:lnTo>
                    <a:lnTo>
                      <a:pt x="182" y="67"/>
                    </a:lnTo>
                    <a:lnTo>
                      <a:pt x="179" y="73"/>
                    </a:lnTo>
                    <a:lnTo>
                      <a:pt x="194" y="78"/>
                    </a:lnTo>
                    <a:lnTo>
                      <a:pt x="202" y="85"/>
                    </a:lnTo>
                    <a:lnTo>
                      <a:pt x="203" y="97"/>
                    </a:lnTo>
                    <a:lnTo>
                      <a:pt x="213" y="99"/>
                    </a:lnTo>
                    <a:lnTo>
                      <a:pt x="214" y="102"/>
                    </a:lnTo>
                    <a:lnTo>
                      <a:pt x="222" y="105"/>
                    </a:lnTo>
                    <a:lnTo>
                      <a:pt x="226" y="96"/>
                    </a:lnTo>
                    <a:lnTo>
                      <a:pt x="235" y="96"/>
                    </a:lnTo>
                    <a:lnTo>
                      <a:pt x="238" y="105"/>
                    </a:lnTo>
                    <a:lnTo>
                      <a:pt x="237" y="113"/>
                    </a:lnTo>
                    <a:lnTo>
                      <a:pt x="231" y="114"/>
                    </a:lnTo>
                    <a:lnTo>
                      <a:pt x="228" y="129"/>
                    </a:lnTo>
                    <a:lnTo>
                      <a:pt x="220" y="134"/>
                    </a:lnTo>
                    <a:lnTo>
                      <a:pt x="225" y="146"/>
                    </a:lnTo>
                    <a:lnTo>
                      <a:pt x="222" y="146"/>
                    </a:lnTo>
                    <a:lnTo>
                      <a:pt x="214" y="155"/>
                    </a:lnTo>
                    <a:lnTo>
                      <a:pt x="210" y="154"/>
                    </a:lnTo>
                    <a:lnTo>
                      <a:pt x="207" y="151"/>
                    </a:lnTo>
                    <a:lnTo>
                      <a:pt x="197" y="145"/>
                    </a:lnTo>
                    <a:lnTo>
                      <a:pt x="193" y="138"/>
                    </a:lnTo>
                    <a:lnTo>
                      <a:pt x="182" y="143"/>
                    </a:lnTo>
                    <a:lnTo>
                      <a:pt x="176" y="143"/>
                    </a:lnTo>
                    <a:lnTo>
                      <a:pt x="172" y="135"/>
                    </a:lnTo>
                    <a:lnTo>
                      <a:pt x="169" y="138"/>
                    </a:lnTo>
                    <a:lnTo>
                      <a:pt x="170" y="141"/>
                    </a:lnTo>
                    <a:lnTo>
                      <a:pt x="170" y="149"/>
                    </a:lnTo>
                    <a:lnTo>
                      <a:pt x="167" y="146"/>
                    </a:lnTo>
                    <a:lnTo>
                      <a:pt x="158" y="145"/>
                    </a:lnTo>
                    <a:lnTo>
                      <a:pt x="149" y="151"/>
                    </a:lnTo>
                    <a:lnTo>
                      <a:pt x="146" y="157"/>
                    </a:lnTo>
                    <a:lnTo>
                      <a:pt x="152" y="161"/>
                    </a:lnTo>
                    <a:lnTo>
                      <a:pt x="146" y="163"/>
                    </a:lnTo>
                    <a:lnTo>
                      <a:pt x="135" y="164"/>
                    </a:lnTo>
                    <a:lnTo>
                      <a:pt x="132" y="172"/>
                    </a:lnTo>
                    <a:lnTo>
                      <a:pt x="128" y="176"/>
                    </a:lnTo>
                    <a:lnTo>
                      <a:pt x="120" y="170"/>
                    </a:lnTo>
                    <a:lnTo>
                      <a:pt x="117" y="173"/>
                    </a:lnTo>
                    <a:lnTo>
                      <a:pt x="103" y="172"/>
                    </a:lnTo>
                    <a:lnTo>
                      <a:pt x="96" y="175"/>
                    </a:lnTo>
                    <a:lnTo>
                      <a:pt x="97" y="182"/>
                    </a:lnTo>
                    <a:lnTo>
                      <a:pt x="99" y="187"/>
                    </a:lnTo>
                    <a:lnTo>
                      <a:pt x="103" y="192"/>
                    </a:lnTo>
                    <a:lnTo>
                      <a:pt x="100" y="199"/>
                    </a:lnTo>
                    <a:lnTo>
                      <a:pt x="91" y="199"/>
                    </a:lnTo>
                    <a:lnTo>
                      <a:pt x="91" y="205"/>
                    </a:lnTo>
                    <a:lnTo>
                      <a:pt x="90" y="213"/>
                    </a:lnTo>
                    <a:lnTo>
                      <a:pt x="93" y="217"/>
                    </a:lnTo>
                    <a:lnTo>
                      <a:pt x="91" y="224"/>
                    </a:lnTo>
                    <a:lnTo>
                      <a:pt x="88" y="224"/>
                    </a:lnTo>
                    <a:lnTo>
                      <a:pt x="84" y="227"/>
                    </a:lnTo>
                    <a:lnTo>
                      <a:pt x="81" y="231"/>
                    </a:lnTo>
                    <a:lnTo>
                      <a:pt x="74" y="230"/>
                    </a:lnTo>
                    <a:lnTo>
                      <a:pt x="58" y="237"/>
                    </a:lnTo>
                    <a:lnTo>
                      <a:pt x="52" y="233"/>
                    </a:lnTo>
                    <a:lnTo>
                      <a:pt x="41" y="230"/>
                    </a:lnTo>
                    <a:lnTo>
                      <a:pt x="43" y="224"/>
                    </a:lnTo>
                    <a:lnTo>
                      <a:pt x="41" y="224"/>
                    </a:lnTo>
                    <a:lnTo>
                      <a:pt x="40" y="214"/>
                    </a:lnTo>
                    <a:lnTo>
                      <a:pt x="37" y="210"/>
                    </a:lnTo>
                    <a:lnTo>
                      <a:pt x="30" y="210"/>
                    </a:lnTo>
                    <a:lnTo>
                      <a:pt x="26" y="205"/>
                    </a:lnTo>
                    <a:lnTo>
                      <a:pt x="27" y="199"/>
                    </a:lnTo>
                    <a:lnTo>
                      <a:pt x="26" y="195"/>
                    </a:lnTo>
                    <a:lnTo>
                      <a:pt x="29" y="186"/>
                    </a:lnTo>
                    <a:lnTo>
                      <a:pt x="24" y="187"/>
                    </a:lnTo>
                    <a:lnTo>
                      <a:pt x="14" y="193"/>
                    </a:lnTo>
                    <a:lnTo>
                      <a:pt x="14" y="178"/>
                    </a:lnTo>
                    <a:lnTo>
                      <a:pt x="15" y="170"/>
                    </a:lnTo>
                    <a:lnTo>
                      <a:pt x="32" y="166"/>
                    </a:lnTo>
                    <a:lnTo>
                      <a:pt x="37" y="157"/>
                    </a:lnTo>
                    <a:lnTo>
                      <a:pt x="37" y="151"/>
                    </a:lnTo>
                    <a:lnTo>
                      <a:pt x="34" y="145"/>
                    </a:lnTo>
                    <a:lnTo>
                      <a:pt x="32" y="135"/>
                    </a:lnTo>
                    <a:lnTo>
                      <a:pt x="38" y="126"/>
                    </a:lnTo>
                    <a:lnTo>
                      <a:pt x="34" y="126"/>
                    </a:lnTo>
                    <a:lnTo>
                      <a:pt x="35" y="119"/>
                    </a:lnTo>
                    <a:lnTo>
                      <a:pt x="44" y="111"/>
                    </a:lnTo>
                    <a:lnTo>
                      <a:pt x="49" y="107"/>
                    </a:lnTo>
                    <a:lnTo>
                      <a:pt x="41" y="97"/>
                    </a:lnTo>
                    <a:lnTo>
                      <a:pt x="41" y="87"/>
                    </a:lnTo>
                    <a:lnTo>
                      <a:pt x="24" y="90"/>
                    </a:lnTo>
                    <a:lnTo>
                      <a:pt x="20" y="102"/>
                    </a:lnTo>
                    <a:lnTo>
                      <a:pt x="6" y="93"/>
                    </a:lnTo>
                    <a:lnTo>
                      <a:pt x="15" y="87"/>
                    </a:lnTo>
                    <a:lnTo>
                      <a:pt x="5" y="82"/>
                    </a:lnTo>
                    <a:lnTo>
                      <a:pt x="5" y="75"/>
                    </a:lnTo>
                    <a:lnTo>
                      <a:pt x="11" y="69"/>
                    </a:lnTo>
                    <a:lnTo>
                      <a:pt x="6" y="62"/>
                    </a:lnTo>
                    <a:lnTo>
                      <a:pt x="3" y="55"/>
                    </a:lnTo>
                    <a:lnTo>
                      <a:pt x="0" y="53"/>
                    </a:lnTo>
                    <a:lnTo>
                      <a:pt x="11" y="47"/>
                    </a:lnTo>
                    <a:lnTo>
                      <a:pt x="17" y="35"/>
                    </a:lnTo>
                    <a:lnTo>
                      <a:pt x="21" y="31"/>
                    </a:lnTo>
                    <a:lnTo>
                      <a:pt x="27" y="21"/>
                    </a:lnTo>
                    <a:lnTo>
                      <a:pt x="34" y="18"/>
                    </a:lnTo>
                    <a:lnTo>
                      <a:pt x="30" y="11"/>
                    </a:lnTo>
                    <a:lnTo>
                      <a:pt x="32" y="9"/>
                    </a:lnTo>
                    <a:lnTo>
                      <a:pt x="43" y="14"/>
                    </a:lnTo>
                    <a:lnTo>
                      <a:pt x="44" y="8"/>
                    </a:lnTo>
                    <a:lnTo>
                      <a:pt x="49" y="8"/>
                    </a:lnTo>
                    <a:lnTo>
                      <a:pt x="50" y="2"/>
                    </a:lnTo>
                    <a:lnTo>
                      <a:pt x="53" y="0"/>
                    </a:lnTo>
                    <a:lnTo>
                      <a:pt x="58" y="2"/>
                    </a:lnTo>
                    <a:lnTo>
                      <a:pt x="67" y="2"/>
                    </a:lnTo>
                    <a:lnTo>
                      <a:pt x="68" y="3"/>
                    </a:lnTo>
                    <a:lnTo>
                      <a:pt x="67" y="12"/>
                    </a:lnTo>
                    <a:lnTo>
                      <a:pt x="71" y="14"/>
                    </a:lnTo>
                    <a:lnTo>
                      <a:pt x="74" y="8"/>
                    </a:lnTo>
                    <a:lnTo>
                      <a:pt x="81" y="5"/>
                    </a:lnTo>
                    <a:lnTo>
                      <a:pt x="84" y="8"/>
                    </a:lnTo>
                    <a:lnTo>
                      <a:pt x="73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4" name="Freeform 5798">
                <a:extLst>
                  <a:ext uri="{FF2B5EF4-FFF2-40B4-BE49-F238E27FC236}">
                    <a16:creationId xmlns:a16="http://schemas.microsoft.com/office/drawing/2014/main" id="{53A5EF38-292F-9F9A-EEF1-4917E8AD5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781"/>
                <a:ext cx="70" cy="65"/>
              </a:xfrm>
              <a:custGeom>
                <a:avLst/>
                <a:gdLst>
                  <a:gd name="T0" fmla="*/ 123 w 139"/>
                  <a:gd name="T1" fmla="*/ 31 h 130"/>
                  <a:gd name="T2" fmla="*/ 117 w 139"/>
                  <a:gd name="T3" fmla="*/ 8 h 130"/>
                  <a:gd name="T4" fmla="*/ 105 w 139"/>
                  <a:gd name="T5" fmla="*/ 3 h 130"/>
                  <a:gd name="T6" fmla="*/ 97 w 139"/>
                  <a:gd name="T7" fmla="*/ 19 h 130"/>
                  <a:gd name="T8" fmla="*/ 91 w 139"/>
                  <a:gd name="T9" fmla="*/ 26 h 130"/>
                  <a:gd name="T10" fmla="*/ 83 w 139"/>
                  <a:gd name="T11" fmla="*/ 28 h 130"/>
                  <a:gd name="T12" fmla="*/ 71 w 139"/>
                  <a:gd name="T13" fmla="*/ 28 h 130"/>
                  <a:gd name="T14" fmla="*/ 59 w 139"/>
                  <a:gd name="T15" fmla="*/ 28 h 130"/>
                  <a:gd name="T16" fmla="*/ 51 w 139"/>
                  <a:gd name="T17" fmla="*/ 10 h 130"/>
                  <a:gd name="T18" fmla="*/ 44 w 139"/>
                  <a:gd name="T19" fmla="*/ 11 h 130"/>
                  <a:gd name="T20" fmla="*/ 36 w 139"/>
                  <a:gd name="T21" fmla="*/ 2 h 130"/>
                  <a:gd name="T22" fmla="*/ 41 w 139"/>
                  <a:gd name="T23" fmla="*/ 20 h 130"/>
                  <a:gd name="T24" fmla="*/ 35 w 139"/>
                  <a:gd name="T25" fmla="*/ 28 h 130"/>
                  <a:gd name="T26" fmla="*/ 23 w 139"/>
                  <a:gd name="T27" fmla="*/ 38 h 130"/>
                  <a:gd name="T28" fmla="*/ 32 w 139"/>
                  <a:gd name="T29" fmla="*/ 60 h 130"/>
                  <a:gd name="T30" fmla="*/ 26 w 139"/>
                  <a:gd name="T31" fmla="*/ 61 h 130"/>
                  <a:gd name="T32" fmla="*/ 18 w 139"/>
                  <a:gd name="T33" fmla="*/ 69 h 130"/>
                  <a:gd name="T34" fmla="*/ 6 w 139"/>
                  <a:gd name="T35" fmla="*/ 70 h 130"/>
                  <a:gd name="T36" fmla="*/ 6 w 139"/>
                  <a:gd name="T37" fmla="*/ 87 h 130"/>
                  <a:gd name="T38" fmla="*/ 9 w 139"/>
                  <a:gd name="T39" fmla="*/ 99 h 130"/>
                  <a:gd name="T40" fmla="*/ 9 w 139"/>
                  <a:gd name="T41" fmla="*/ 107 h 130"/>
                  <a:gd name="T42" fmla="*/ 7 w 139"/>
                  <a:gd name="T43" fmla="*/ 114 h 130"/>
                  <a:gd name="T44" fmla="*/ 9 w 139"/>
                  <a:gd name="T45" fmla="*/ 122 h 130"/>
                  <a:gd name="T46" fmla="*/ 20 w 139"/>
                  <a:gd name="T47" fmla="*/ 123 h 130"/>
                  <a:gd name="T48" fmla="*/ 30 w 139"/>
                  <a:gd name="T49" fmla="*/ 125 h 130"/>
                  <a:gd name="T50" fmla="*/ 42 w 139"/>
                  <a:gd name="T51" fmla="*/ 116 h 130"/>
                  <a:gd name="T52" fmla="*/ 48 w 139"/>
                  <a:gd name="T53" fmla="*/ 122 h 130"/>
                  <a:gd name="T54" fmla="*/ 61 w 139"/>
                  <a:gd name="T55" fmla="*/ 110 h 130"/>
                  <a:gd name="T56" fmla="*/ 80 w 139"/>
                  <a:gd name="T57" fmla="*/ 120 h 130"/>
                  <a:gd name="T58" fmla="*/ 100 w 139"/>
                  <a:gd name="T59" fmla="*/ 117 h 130"/>
                  <a:gd name="T60" fmla="*/ 112 w 139"/>
                  <a:gd name="T61" fmla="*/ 130 h 130"/>
                  <a:gd name="T62" fmla="*/ 120 w 139"/>
                  <a:gd name="T63" fmla="*/ 125 h 130"/>
                  <a:gd name="T64" fmla="*/ 121 w 139"/>
                  <a:gd name="T65" fmla="*/ 113 h 130"/>
                  <a:gd name="T66" fmla="*/ 123 w 139"/>
                  <a:gd name="T67" fmla="*/ 104 h 130"/>
                  <a:gd name="T68" fmla="*/ 126 w 139"/>
                  <a:gd name="T69" fmla="*/ 98 h 130"/>
                  <a:gd name="T70" fmla="*/ 138 w 139"/>
                  <a:gd name="T71" fmla="*/ 90 h 130"/>
                  <a:gd name="T72" fmla="*/ 138 w 139"/>
                  <a:gd name="T73" fmla="*/ 81 h 130"/>
                  <a:gd name="T74" fmla="*/ 138 w 139"/>
                  <a:gd name="T75" fmla="*/ 70 h 130"/>
                  <a:gd name="T76" fmla="*/ 132 w 139"/>
                  <a:gd name="T77" fmla="*/ 60 h 130"/>
                  <a:gd name="T78" fmla="*/ 129 w 139"/>
                  <a:gd name="T79" fmla="*/ 58 h 130"/>
                  <a:gd name="T80" fmla="*/ 135 w 139"/>
                  <a:gd name="T81" fmla="*/ 35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9" h="130">
                    <a:moveTo>
                      <a:pt x="129" y="31"/>
                    </a:moveTo>
                    <a:lnTo>
                      <a:pt x="123" y="31"/>
                    </a:lnTo>
                    <a:lnTo>
                      <a:pt x="118" y="35"/>
                    </a:lnTo>
                    <a:lnTo>
                      <a:pt x="117" y="8"/>
                    </a:lnTo>
                    <a:lnTo>
                      <a:pt x="106" y="8"/>
                    </a:lnTo>
                    <a:lnTo>
                      <a:pt x="105" y="3"/>
                    </a:lnTo>
                    <a:lnTo>
                      <a:pt x="100" y="3"/>
                    </a:lnTo>
                    <a:lnTo>
                      <a:pt x="97" y="19"/>
                    </a:lnTo>
                    <a:lnTo>
                      <a:pt x="92" y="19"/>
                    </a:lnTo>
                    <a:lnTo>
                      <a:pt x="91" y="26"/>
                    </a:lnTo>
                    <a:lnTo>
                      <a:pt x="88" y="31"/>
                    </a:lnTo>
                    <a:lnTo>
                      <a:pt x="83" y="28"/>
                    </a:lnTo>
                    <a:lnTo>
                      <a:pt x="79" y="22"/>
                    </a:lnTo>
                    <a:lnTo>
                      <a:pt x="71" y="28"/>
                    </a:lnTo>
                    <a:lnTo>
                      <a:pt x="62" y="31"/>
                    </a:lnTo>
                    <a:lnTo>
                      <a:pt x="59" y="28"/>
                    </a:lnTo>
                    <a:lnTo>
                      <a:pt x="59" y="22"/>
                    </a:lnTo>
                    <a:lnTo>
                      <a:pt x="51" y="10"/>
                    </a:lnTo>
                    <a:lnTo>
                      <a:pt x="50" y="3"/>
                    </a:lnTo>
                    <a:lnTo>
                      <a:pt x="44" y="11"/>
                    </a:lnTo>
                    <a:lnTo>
                      <a:pt x="39" y="0"/>
                    </a:lnTo>
                    <a:lnTo>
                      <a:pt x="36" y="2"/>
                    </a:lnTo>
                    <a:lnTo>
                      <a:pt x="41" y="14"/>
                    </a:lnTo>
                    <a:lnTo>
                      <a:pt x="41" y="20"/>
                    </a:lnTo>
                    <a:lnTo>
                      <a:pt x="38" y="22"/>
                    </a:lnTo>
                    <a:lnTo>
                      <a:pt x="35" y="28"/>
                    </a:lnTo>
                    <a:lnTo>
                      <a:pt x="29" y="28"/>
                    </a:lnTo>
                    <a:lnTo>
                      <a:pt x="23" y="38"/>
                    </a:lnTo>
                    <a:lnTo>
                      <a:pt x="32" y="47"/>
                    </a:lnTo>
                    <a:lnTo>
                      <a:pt x="32" y="60"/>
                    </a:lnTo>
                    <a:lnTo>
                      <a:pt x="29" y="64"/>
                    </a:lnTo>
                    <a:lnTo>
                      <a:pt x="26" y="61"/>
                    </a:lnTo>
                    <a:lnTo>
                      <a:pt x="20" y="64"/>
                    </a:lnTo>
                    <a:lnTo>
                      <a:pt x="18" y="69"/>
                    </a:lnTo>
                    <a:lnTo>
                      <a:pt x="15" y="70"/>
                    </a:lnTo>
                    <a:lnTo>
                      <a:pt x="6" y="70"/>
                    </a:lnTo>
                    <a:lnTo>
                      <a:pt x="0" y="76"/>
                    </a:lnTo>
                    <a:lnTo>
                      <a:pt x="6" y="87"/>
                    </a:lnTo>
                    <a:lnTo>
                      <a:pt x="4" y="95"/>
                    </a:lnTo>
                    <a:lnTo>
                      <a:pt x="9" y="99"/>
                    </a:lnTo>
                    <a:lnTo>
                      <a:pt x="6" y="104"/>
                    </a:lnTo>
                    <a:lnTo>
                      <a:pt x="9" y="107"/>
                    </a:lnTo>
                    <a:lnTo>
                      <a:pt x="6" y="110"/>
                    </a:lnTo>
                    <a:lnTo>
                      <a:pt x="7" y="114"/>
                    </a:lnTo>
                    <a:lnTo>
                      <a:pt x="12" y="117"/>
                    </a:lnTo>
                    <a:lnTo>
                      <a:pt x="9" y="122"/>
                    </a:lnTo>
                    <a:lnTo>
                      <a:pt x="13" y="125"/>
                    </a:lnTo>
                    <a:lnTo>
                      <a:pt x="20" y="123"/>
                    </a:lnTo>
                    <a:lnTo>
                      <a:pt x="26" y="128"/>
                    </a:lnTo>
                    <a:lnTo>
                      <a:pt x="30" y="125"/>
                    </a:lnTo>
                    <a:lnTo>
                      <a:pt x="29" y="116"/>
                    </a:lnTo>
                    <a:lnTo>
                      <a:pt x="42" y="116"/>
                    </a:lnTo>
                    <a:lnTo>
                      <a:pt x="48" y="117"/>
                    </a:lnTo>
                    <a:lnTo>
                      <a:pt x="48" y="122"/>
                    </a:lnTo>
                    <a:lnTo>
                      <a:pt x="59" y="114"/>
                    </a:lnTo>
                    <a:lnTo>
                      <a:pt x="61" y="110"/>
                    </a:lnTo>
                    <a:lnTo>
                      <a:pt x="70" y="113"/>
                    </a:lnTo>
                    <a:lnTo>
                      <a:pt x="80" y="120"/>
                    </a:lnTo>
                    <a:lnTo>
                      <a:pt x="83" y="116"/>
                    </a:lnTo>
                    <a:lnTo>
                      <a:pt x="100" y="117"/>
                    </a:lnTo>
                    <a:lnTo>
                      <a:pt x="106" y="127"/>
                    </a:lnTo>
                    <a:lnTo>
                      <a:pt x="112" y="130"/>
                    </a:lnTo>
                    <a:lnTo>
                      <a:pt x="124" y="130"/>
                    </a:lnTo>
                    <a:lnTo>
                      <a:pt x="120" y="125"/>
                    </a:lnTo>
                    <a:lnTo>
                      <a:pt x="117" y="119"/>
                    </a:lnTo>
                    <a:lnTo>
                      <a:pt x="121" y="113"/>
                    </a:lnTo>
                    <a:lnTo>
                      <a:pt x="127" y="113"/>
                    </a:lnTo>
                    <a:lnTo>
                      <a:pt x="123" y="104"/>
                    </a:lnTo>
                    <a:lnTo>
                      <a:pt x="126" y="102"/>
                    </a:lnTo>
                    <a:lnTo>
                      <a:pt x="126" y="98"/>
                    </a:lnTo>
                    <a:lnTo>
                      <a:pt x="132" y="90"/>
                    </a:lnTo>
                    <a:lnTo>
                      <a:pt x="138" y="90"/>
                    </a:lnTo>
                    <a:lnTo>
                      <a:pt x="135" y="84"/>
                    </a:lnTo>
                    <a:lnTo>
                      <a:pt x="138" y="81"/>
                    </a:lnTo>
                    <a:lnTo>
                      <a:pt x="139" y="73"/>
                    </a:lnTo>
                    <a:lnTo>
                      <a:pt x="138" y="70"/>
                    </a:lnTo>
                    <a:lnTo>
                      <a:pt x="138" y="64"/>
                    </a:lnTo>
                    <a:lnTo>
                      <a:pt x="132" y="60"/>
                    </a:lnTo>
                    <a:lnTo>
                      <a:pt x="130" y="61"/>
                    </a:lnTo>
                    <a:lnTo>
                      <a:pt x="129" y="58"/>
                    </a:lnTo>
                    <a:lnTo>
                      <a:pt x="133" y="41"/>
                    </a:lnTo>
                    <a:lnTo>
                      <a:pt x="135" y="35"/>
                    </a:lnTo>
                    <a:lnTo>
                      <a:pt x="129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5" name="Freeform 5799">
                <a:extLst>
                  <a:ext uri="{FF2B5EF4-FFF2-40B4-BE49-F238E27FC236}">
                    <a16:creationId xmlns:a16="http://schemas.microsoft.com/office/drawing/2014/main" id="{3C3ECB9F-BCD4-7929-498B-DD6E54710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781"/>
                <a:ext cx="70" cy="65"/>
              </a:xfrm>
              <a:custGeom>
                <a:avLst/>
                <a:gdLst>
                  <a:gd name="T0" fmla="*/ 135 w 139"/>
                  <a:gd name="T1" fmla="*/ 35 h 130"/>
                  <a:gd name="T2" fmla="*/ 129 w 139"/>
                  <a:gd name="T3" fmla="*/ 58 h 130"/>
                  <a:gd name="T4" fmla="*/ 132 w 139"/>
                  <a:gd name="T5" fmla="*/ 60 h 130"/>
                  <a:gd name="T6" fmla="*/ 138 w 139"/>
                  <a:gd name="T7" fmla="*/ 70 h 130"/>
                  <a:gd name="T8" fmla="*/ 138 w 139"/>
                  <a:gd name="T9" fmla="*/ 81 h 130"/>
                  <a:gd name="T10" fmla="*/ 138 w 139"/>
                  <a:gd name="T11" fmla="*/ 90 h 130"/>
                  <a:gd name="T12" fmla="*/ 126 w 139"/>
                  <a:gd name="T13" fmla="*/ 98 h 130"/>
                  <a:gd name="T14" fmla="*/ 123 w 139"/>
                  <a:gd name="T15" fmla="*/ 104 h 130"/>
                  <a:gd name="T16" fmla="*/ 121 w 139"/>
                  <a:gd name="T17" fmla="*/ 113 h 130"/>
                  <a:gd name="T18" fmla="*/ 120 w 139"/>
                  <a:gd name="T19" fmla="*/ 125 h 130"/>
                  <a:gd name="T20" fmla="*/ 112 w 139"/>
                  <a:gd name="T21" fmla="*/ 130 h 130"/>
                  <a:gd name="T22" fmla="*/ 100 w 139"/>
                  <a:gd name="T23" fmla="*/ 117 h 130"/>
                  <a:gd name="T24" fmla="*/ 80 w 139"/>
                  <a:gd name="T25" fmla="*/ 120 h 130"/>
                  <a:gd name="T26" fmla="*/ 61 w 139"/>
                  <a:gd name="T27" fmla="*/ 110 h 130"/>
                  <a:gd name="T28" fmla="*/ 48 w 139"/>
                  <a:gd name="T29" fmla="*/ 122 h 130"/>
                  <a:gd name="T30" fmla="*/ 42 w 139"/>
                  <a:gd name="T31" fmla="*/ 116 h 130"/>
                  <a:gd name="T32" fmla="*/ 30 w 139"/>
                  <a:gd name="T33" fmla="*/ 125 h 130"/>
                  <a:gd name="T34" fmla="*/ 20 w 139"/>
                  <a:gd name="T35" fmla="*/ 123 h 130"/>
                  <a:gd name="T36" fmla="*/ 9 w 139"/>
                  <a:gd name="T37" fmla="*/ 122 h 130"/>
                  <a:gd name="T38" fmla="*/ 7 w 139"/>
                  <a:gd name="T39" fmla="*/ 114 h 130"/>
                  <a:gd name="T40" fmla="*/ 9 w 139"/>
                  <a:gd name="T41" fmla="*/ 107 h 130"/>
                  <a:gd name="T42" fmla="*/ 9 w 139"/>
                  <a:gd name="T43" fmla="*/ 99 h 130"/>
                  <a:gd name="T44" fmla="*/ 6 w 139"/>
                  <a:gd name="T45" fmla="*/ 87 h 130"/>
                  <a:gd name="T46" fmla="*/ 6 w 139"/>
                  <a:gd name="T47" fmla="*/ 70 h 130"/>
                  <a:gd name="T48" fmla="*/ 18 w 139"/>
                  <a:gd name="T49" fmla="*/ 69 h 130"/>
                  <a:gd name="T50" fmla="*/ 26 w 139"/>
                  <a:gd name="T51" fmla="*/ 61 h 130"/>
                  <a:gd name="T52" fmla="*/ 32 w 139"/>
                  <a:gd name="T53" fmla="*/ 60 h 130"/>
                  <a:gd name="T54" fmla="*/ 23 w 139"/>
                  <a:gd name="T55" fmla="*/ 38 h 130"/>
                  <a:gd name="T56" fmla="*/ 35 w 139"/>
                  <a:gd name="T57" fmla="*/ 28 h 130"/>
                  <a:gd name="T58" fmla="*/ 41 w 139"/>
                  <a:gd name="T59" fmla="*/ 20 h 130"/>
                  <a:gd name="T60" fmla="*/ 36 w 139"/>
                  <a:gd name="T61" fmla="*/ 2 h 130"/>
                  <a:gd name="T62" fmla="*/ 44 w 139"/>
                  <a:gd name="T63" fmla="*/ 11 h 130"/>
                  <a:gd name="T64" fmla="*/ 51 w 139"/>
                  <a:gd name="T65" fmla="*/ 10 h 130"/>
                  <a:gd name="T66" fmla="*/ 59 w 139"/>
                  <a:gd name="T67" fmla="*/ 28 h 130"/>
                  <a:gd name="T68" fmla="*/ 71 w 139"/>
                  <a:gd name="T69" fmla="*/ 28 h 130"/>
                  <a:gd name="T70" fmla="*/ 83 w 139"/>
                  <a:gd name="T71" fmla="*/ 28 h 130"/>
                  <a:gd name="T72" fmla="*/ 91 w 139"/>
                  <a:gd name="T73" fmla="*/ 26 h 130"/>
                  <a:gd name="T74" fmla="*/ 97 w 139"/>
                  <a:gd name="T75" fmla="*/ 19 h 130"/>
                  <a:gd name="T76" fmla="*/ 105 w 139"/>
                  <a:gd name="T77" fmla="*/ 3 h 130"/>
                  <a:gd name="T78" fmla="*/ 117 w 139"/>
                  <a:gd name="T79" fmla="*/ 8 h 130"/>
                  <a:gd name="T80" fmla="*/ 123 w 139"/>
                  <a:gd name="T81" fmla="*/ 3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9" h="130">
                    <a:moveTo>
                      <a:pt x="129" y="31"/>
                    </a:moveTo>
                    <a:lnTo>
                      <a:pt x="135" y="35"/>
                    </a:lnTo>
                    <a:lnTo>
                      <a:pt x="133" y="41"/>
                    </a:lnTo>
                    <a:lnTo>
                      <a:pt x="129" y="58"/>
                    </a:lnTo>
                    <a:lnTo>
                      <a:pt x="130" y="61"/>
                    </a:lnTo>
                    <a:lnTo>
                      <a:pt x="132" y="60"/>
                    </a:lnTo>
                    <a:lnTo>
                      <a:pt x="138" y="64"/>
                    </a:lnTo>
                    <a:lnTo>
                      <a:pt x="138" y="70"/>
                    </a:lnTo>
                    <a:lnTo>
                      <a:pt x="139" y="73"/>
                    </a:lnTo>
                    <a:lnTo>
                      <a:pt x="138" y="81"/>
                    </a:lnTo>
                    <a:lnTo>
                      <a:pt x="135" y="84"/>
                    </a:lnTo>
                    <a:lnTo>
                      <a:pt x="138" y="90"/>
                    </a:lnTo>
                    <a:lnTo>
                      <a:pt x="132" y="90"/>
                    </a:lnTo>
                    <a:lnTo>
                      <a:pt x="126" y="98"/>
                    </a:lnTo>
                    <a:lnTo>
                      <a:pt x="126" y="102"/>
                    </a:lnTo>
                    <a:lnTo>
                      <a:pt x="123" y="104"/>
                    </a:lnTo>
                    <a:lnTo>
                      <a:pt x="127" y="113"/>
                    </a:lnTo>
                    <a:lnTo>
                      <a:pt x="121" y="113"/>
                    </a:lnTo>
                    <a:lnTo>
                      <a:pt x="117" y="119"/>
                    </a:lnTo>
                    <a:lnTo>
                      <a:pt x="120" y="125"/>
                    </a:lnTo>
                    <a:lnTo>
                      <a:pt x="124" y="130"/>
                    </a:lnTo>
                    <a:lnTo>
                      <a:pt x="112" y="130"/>
                    </a:lnTo>
                    <a:lnTo>
                      <a:pt x="106" y="127"/>
                    </a:lnTo>
                    <a:lnTo>
                      <a:pt x="100" y="117"/>
                    </a:lnTo>
                    <a:lnTo>
                      <a:pt x="83" y="116"/>
                    </a:lnTo>
                    <a:lnTo>
                      <a:pt x="80" y="120"/>
                    </a:lnTo>
                    <a:lnTo>
                      <a:pt x="70" y="113"/>
                    </a:lnTo>
                    <a:lnTo>
                      <a:pt x="61" y="110"/>
                    </a:lnTo>
                    <a:lnTo>
                      <a:pt x="59" y="114"/>
                    </a:lnTo>
                    <a:lnTo>
                      <a:pt x="48" y="122"/>
                    </a:lnTo>
                    <a:lnTo>
                      <a:pt x="48" y="117"/>
                    </a:lnTo>
                    <a:lnTo>
                      <a:pt x="42" y="116"/>
                    </a:lnTo>
                    <a:lnTo>
                      <a:pt x="29" y="116"/>
                    </a:lnTo>
                    <a:lnTo>
                      <a:pt x="30" y="125"/>
                    </a:lnTo>
                    <a:lnTo>
                      <a:pt x="26" y="128"/>
                    </a:lnTo>
                    <a:lnTo>
                      <a:pt x="20" y="123"/>
                    </a:lnTo>
                    <a:lnTo>
                      <a:pt x="13" y="125"/>
                    </a:lnTo>
                    <a:lnTo>
                      <a:pt x="9" y="122"/>
                    </a:lnTo>
                    <a:lnTo>
                      <a:pt x="12" y="117"/>
                    </a:lnTo>
                    <a:lnTo>
                      <a:pt x="7" y="114"/>
                    </a:lnTo>
                    <a:lnTo>
                      <a:pt x="6" y="110"/>
                    </a:lnTo>
                    <a:lnTo>
                      <a:pt x="9" y="107"/>
                    </a:lnTo>
                    <a:lnTo>
                      <a:pt x="6" y="104"/>
                    </a:lnTo>
                    <a:lnTo>
                      <a:pt x="9" y="99"/>
                    </a:lnTo>
                    <a:lnTo>
                      <a:pt x="4" y="95"/>
                    </a:lnTo>
                    <a:lnTo>
                      <a:pt x="6" y="87"/>
                    </a:lnTo>
                    <a:lnTo>
                      <a:pt x="0" y="76"/>
                    </a:lnTo>
                    <a:lnTo>
                      <a:pt x="6" y="70"/>
                    </a:lnTo>
                    <a:lnTo>
                      <a:pt x="15" y="70"/>
                    </a:lnTo>
                    <a:lnTo>
                      <a:pt x="18" y="69"/>
                    </a:lnTo>
                    <a:lnTo>
                      <a:pt x="20" y="64"/>
                    </a:lnTo>
                    <a:lnTo>
                      <a:pt x="26" y="61"/>
                    </a:lnTo>
                    <a:lnTo>
                      <a:pt x="29" y="64"/>
                    </a:lnTo>
                    <a:lnTo>
                      <a:pt x="32" y="60"/>
                    </a:lnTo>
                    <a:lnTo>
                      <a:pt x="32" y="47"/>
                    </a:lnTo>
                    <a:lnTo>
                      <a:pt x="23" y="38"/>
                    </a:lnTo>
                    <a:lnTo>
                      <a:pt x="29" y="28"/>
                    </a:lnTo>
                    <a:lnTo>
                      <a:pt x="35" y="28"/>
                    </a:lnTo>
                    <a:lnTo>
                      <a:pt x="38" y="22"/>
                    </a:lnTo>
                    <a:lnTo>
                      <a:pt x="41" y="20"/>
                    </a:lnTo>
                    <a:lnTo>
                      <a:pt x="41" y="14"/>
                    </a:lnTo>
                    <a:lnTo>
                      <a:pt x="36" y="2"/>
                    </a:lnTo>
                    <a:lnTo>
                      <a:pt x="39" y="0"/>
                    </a:lnTo>
                    <a:lnTo>
                      <a:pt x="44" y="11"/>
                    </a:lnTo>
                    <a:lnTo>
                      <a:pt x="50" y="3"/>
                    </a:lnTo>
                    <a:lnTo>
                      <a:pt x="51" y="10"/>
                    </a:lnTo>
                    <a:lnTo>
                      <a:pt x="59" y="22"/>
                    </a:lnTo>
                    <a:lnTo>
                      <a:pt x="59" y="28"/>
                    </a:lnTo>
                    <a:lnTo>
                      <a:pt x="62" y="31"/>
                    </a:lnTo>
                    <a:lnTo>
                      <a:pt x="71" y="28"/>
                    </a:lnTo>
                    <a:lnTo>
                      <a:pt x="79" y="22"/>
                    </a:lnTo>
                    <a:lnTo>
                      <a:pt x="83" y="28"/>
                    </a:lnTo>
                    <a:lnTo>
                      <a:pt x="88" y="31"/>
                    </a:lnTo>
                    <a:lnTo>
                      <a:pt x="91" y="26"/>
                    </a:lnTo>
                    <a:lnTo>
                      <a:pt x="92" y="19"/>
                    </a:lnTo>
                    <a:lnTo>
                      <a:pt x="97" y="19"/>
                    </a:lnTo>
                    <a:lnTo>
                      <a:pt x="100" y="3"/>
                    </a:lnTo>
                    <a:lnTo>
                      <a:pt x="105" y="3"/>
                    </a:lnTo>
                    <a:lnTo>
                      <a:pt x="106" y="8"/>
                    </a:lnTo>
                    <a:lnTo>
                      <a:pt x="117" y="8"/>
                    </a:lnTo>
                    <a:lnTo>
                      <a:pt x="118" y="35"/>
                    </a:lnTo>
                    <a:lnTo>
                      <a:pt x="123" y="31"/>
                    </a:lnTo>
                    <a:lnTo>
                      <a:pt x="129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6" name="Freeform 5800">
                <a:extLst>
                  <a:ext uri="{FF2B5EF4-FFF2-40B4-BE49-F238E27FC236}">
                    <a16:creationId xmlns:a16="http://schemas.microsoft.com/office/drawing/2014/main" id="{24C7D1B1-87BA-26AD-C903-BE6A83583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781"/>
                <a:ext cx="70" cy="65"/>
              </a:xfrm>
              <a:custGeom>
                <a:avLst/>
                <a:gdLst>
                  <a:gd name="T0" fmla="*/ 135 w 139"/>
                  <a:gd name="T1" fmla="*/ 35 h 130"/>
                  <a:gd name="T2" fmla="*/ 129 w 139"/>
                  <a:gd name="T3" fmla="*/ 58 h 130"/>
                  <a:gd name="T4" fmla="*/ 132 w 139"/>
                  <a:gd name="T5" fmla="*/ 60 h 130"/>
                  <a:gd name="T6" fmla="*/ 138 w 139"/>
                  <a:gd name="T7" fmla="*/ 70 h 130"/>
                  <a:gd name="T8" fmla="*/ 138 w 139"/>
                  <a:gd name="T9" fmla="*/ 81 h 130"/>
                  <a:gd name="T10" fmla="*/ 138 w 139"/>
                  <a:gd name="T11" fmla="*/ 90 h 130"/>
                  <a:gd name="T12" fmla="*/ 126 w 139"/>
                  <a:gd name="T13" fmla="*/ 98 h 130"/>
                  <a:gd name="T14" fmla="*/ 123 w 139"/>
                  <a:gd name="T15" fmla="*/ 104 h 130"/>
                  <a:gd name="T16" fmla="*/ 121 w 139"/>
                  <a:gd name="T17" fmla="*/ 113 h 130"/>
                  <a:gd name="T18" fmla="*/ 120 w 139"/>
                  <a:gd name="T19" fmla="*/ 125 h 130"/>
                  <a:gd name="T20" fmla="*/ 112 w 139"/>
                  <a:gd name="T21" fmla="*/ 130 h 130"/>
                  <a:gd name="T22" fmla="*/ 100 w 139"/>
                  <a:gd name="T23" fmla="*/ 117 h 130"/>
                  <a:gd name="T24" fmla="*/ 80 w 139"/>
                  <a:gd name="T25" fmla="*/ 120 h 130"/>
                  <a:gd name="T26" fmla="*/ 61 w 139"/>
                  <a:gd name="T27" fmla="*/ 110 h 130"/>
                  <a:gd name="T28" fmla="*/ 48 w 139"/>
                  <a:gd name="T29" fmla="*/ 122 h 130"/>
                  <a:gd name="T30" fmla="*/ 42 w 139"/>
                  <a:gd name="T31" fmla="*/ 116 h 130"/>
                  <a:gd name="T32" fmla="*/ 30 w 139"/>
                  <a:gd name="T33" fmla="*/ 125 h 130"/>
                  <a:gd name="T34" fmla="*/ 20 w 139"/>
                  <a:gd name="T35" fmla="*/ 123 h 130"/>
                  <a:gd name="T36" fmla="*/ 9 w 139"/>
                  <a:gd name="T37" fmla="*/ 122 h 130"/>
                  <a:gd name="T38" fmla="*/ 7 w 139"/>
                  <a:gd name="T39" fmla="*/ 114 h 130"/>
                  <a:gd name="T40" fmla="*/ 9 w 139"/>
                  <a:gd name="T41" fmla="*/ 107 h 130"/>
                  <a:gd name="T42" fmla="*/ 9 w 139"/>
                  <a:gd name="T43" fmla="*/ 99 h 130"/>
                  <a:gd name="T44" fmla="*/ 6 w 139"/>
                  <a:gd name="T45" fmla="*/ 87 h 130"/>
                  <a:gd name="T46" fmla="*/ 6 w 139"/>
                  <a:gd name="T47" fmla="*/ 70 h 130"/>
                  <a:gd name="T48" fmla="*/ 18 w 139"/>
                  <a:gd name="T49" fmla="*/ 69 h 130"/>
                  <a:gd name="T50" fmla="*/ 26 w 139"/>
                  <a:gd name="T51" fmla="*/ 61 h 130"/>
                  <a:gd name="T52" fmla="*/ 32 w 139"/>
                  <a:gd name="T53" fmla="*/ 60 h 130"/>
                  <a:gd name="T54" fmla="*/ 23 w 139"/>
                  <a:gd name="T55" fmla="*/ 38 h 130"/>
                  <a:gd name="T56" fmla="*/ 35 w 139"/>
                  <a:gd name="T57" fmla="*/ 28 h 130"/>
                  <a:gd name="T58" fmla="*/ 41 w 139"/>
                  <a:gd name="T59" fmla="*/ 20 h 130"/>
                  <a:gd name="T60" fmla="*/ 36 w 139"/>
                  <a:gd name="T61" fmla="*/ 2 h 130"/>
                  <a:gd name="T62" fmla="*/ 44 w 139"/>
                  <a:gd name="T63" fmla="*/ 11 h 130"/>
                  <a:gd name="T64" fmla="*/ 51 w 139"/>
                  <a:gd name="T65" fmla="*/ 10 h 130"/>
                  <a:gd name="T66" fmla="*/ 59 w 139"/>
                  <a:gd name="T67" fmla="*/ 28 h 130"/>
                  <a:gd name="T68" fmla="*/ 71 w 139"/>
                  <a:gd name="T69" fmla="*/ 28 h 130"/>
                  <a:gd name="T70" fmla="*/ 83 w 139"/>
                  <a:gd name="T71" fmla="*/ 28 h 130"/>
                  <a:gd name="T72" fmla="*/ 91 w 139"/>
                  <a:gd name="T73" fmla="*/ 26 h 130"/>
                  <a:gd name="T74" fmla="*/ 97 w 139"/>
                  <a:gd name="T75" fmla="*/ 19 h 130"/>
                  <a:gd name="T76" fmla="*/ 105 w 139"/>
                  <a:gd name="T77" fmla="*/ 3 h 130"/>
                  <a:gd name="T78" fmla="*/ 117 w 139"/>
                  <a:gd name="T79" fmla="*/ 8 h 130"/>
                  <a:gd name="T80" fmla="*/ 123 w 139"/>
                  <a:gd name="T81" fmla="*/ 3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9" h="130">
                    <a:moveTo>
                      <a:pt x="129" y="31"/>
                    </a:moveTo>
                    <a:lnTo>
                      <a:pt x="135" y="35"/>
                    </a:lnTo>
                    <a:lnTo>
                      <a:pt x="133" y="41"/>
                    </a:lnTo>
                    <a:lnTo>
                      <a:pt x="129" y="58"/>
                    </a:lnTo>
                    <a:lnTo>
                      <a:pt x="130" y="61"/>
                    </a:lnTo>
                    <a:lnTo>
                      <a:pt x="132" y="60"/>
                    </a:lnTo>
                    <a:lnTo>
                      <a:pt x="138" y="64"/>
                    </a:lnTo>
                    <a:lnTo>
                      <a:pt x="138" y="70"/>
                    </a:lnTo>
                    <a:lnTo>
                      <a:pt x="139" y="73"/>
                    </a:lnTo>
                    <a:lnTo>
                      <a:pt x="138" y="81"/>
                    </a:lnTo>
                    <a:lnTo>
                      <a:pt x="135" y="84"/>
                    </a:lnTo>
                    <a:lnTo>
                      <a:pt x="138" y="90"/>
                    </a:lnTo>
                    <a:lnTo>
                      <a:pt x="132" y="90"/>
                    </a:lnTo>
                    <a:lnTo>
                      <a:pt x="126" y="98"/>
                    </a:lnTo>
                    <a:lnTo>
                      <a:pt x="126" y="102"/>
                    </a:lnTo>
                    <a:lnTo>
                      <a:pt x="123" y="104"/>
                    </a:lnTo>
                    <a:lnTo>
                      <a:pt x="127" y="113"/>
                    </a:lnTo>
                    <a:lnTo>
                      <a:pt x="121" y="113"/>
                    </a:lnTo>
                    <a:lnTo>
                      <a:pt x="117" y="119"/>
                    </a:lnTo>
                    <a:lnTo>
                      <a:pt x="120" y="125"/>
                    </a:lnTo>
                    <a:lnTo>
                      <a:pt x="124" y="130"/>
                    </a:lnTo>
                    <a:lnTo>
                      <a:pt x="112" y="130"/>
                    </a:lnTo>
                    <a:lnTo>
                      <a:pt x="106" y="127"/>
                    </a:lnTo>
                    <a:lnTo>
                      <a:pt x="100" y="117"/>
                    </a:lnTo>
                    <a:lnTo>
                      <a:pt x="83" y="116"/>
                    </a:lnTo>
                    <a:lnTo>
                      <a:pt x="80" y="120"/>
                    </a:lnTo>
                    <a:lnTo>
                      <a:pt x="70" y="113"/>
                    </a:lnTo>
                    <a:lnTo>
                      <a:pt x="61" y="110"/>
                    </a:lnTo>
                    <a:lnTo>
                      <a:pt x="59" y="114"/>
                    </a:lnTo>
                    <a:lnTo>
                      <a:pt x="48" y="122"/>
                    </a:lnTo>
                    <a:lnTo>
                      <a:pt x="48" y="117"/>
                    </a:lnTo>
                    <a:lnTo>
                      <a:pt x="42" y="116"/>
                    </a:lnTo>
                    <a:lnTo>
                      <a:pt x="29" y="116"/>
                    </a:lnTo>
                    <a:lnTo>
                      <a:pt x="30" y="125"/>
                    </a:lnTo>
                    <a:lnTo>
                      <a:pt x="26" y="128"/>
                    </a:lnTo>
                    <a:lnTo>
                      <a:pt x="20" y="123"/>
                    </a:lnTo>
                    <a:lnTo>
                      <a:pt x="13" y="125"/>
                    </a:lnTo>
                    <a:lnTo>
                      <a:pt x="9" y="122"/>
                    </a:lnTo>
                    <a:lnTo>
                      <a:pt x="12" y="117"/>
                    </a:lnTo>
                    <a:lnTo>
                      <a:pt x="7" y="114"/>
                    </a:lnTo>
                    <a:lnTo>
                      <a:pt x="6" y="110"/>
                    </a:lnTo>
                    <a:lnTo>
                      <a:pt x="9" y="107"/>
                    </a:lnTo>
                    <a:lnTo>
                      <a:pt x="6" y="104"/>
                    </a:lnTo>
                    <a:lnTo>
                      <a:pt x="9" y="99"/>
                    </a:lnTo>
                    <a:lnTo>
                      <a:pt x="4" y="95"/>
                    </a:lnTo>
                    <a:lnTo>
                      <a:pt x="6" y="87"/>
                    </a:lnTo>
                    <a:lnTo>
                      <a:pt x="0" y="76"/>
                    </a:lnTo>
                    <a:lnTo>
                      <a:pt x="6" y="70"/>
                    </a:lnTo>
                    <a:lnTo>
                      <a:pt x="15" y="70"/>
                    </a:lnTo>
                    <a:lnTo>
                      <a:pt x="18" y="69"/>
                    </a:lnTo>
                    <a:lnTo>
                      <a:pt x="20" y="64"/>
                    </a:lnTo>
                    <a:lnTo>
                      <a:pt x="26" y="61"/>
                    </a:lnTo>
                    <a:lnTo>
                      <a:pt x="29" y="64"/>
                    </a:lnTo>
                    <a:lnTo>
                      <a:pt x="32" y="60"/>
                    </a:lnTo>
                    <a:lnTo>
                      <a:pt x="32" y="47"/>
                    </a:lnTo>
                    <a:lnTo>
                      <a:pt x="23" y="38"/>
                    </a:lnTo>
                    <a:lnTo>
                      <a:pt x="29" y="28"/>
                    </a:lnTo>
                    <a:lnTo>
                      <a:pt x="35" y="28"/>
                    </a:lnTo>
                    <a:lnTo>
                      <a:pt x="38" y="22"/>
                    </a:lnTo>
                    <a:lnTo>
                      <a:pt x="41" y="20"/>
                    </a:lnTo>
                    <a:lnTo>
                      <a:pt x="41" y="14"/>
                    </a:lnTo>
                    <a:lnTo>
                      <a:pt x="36" y="2"/>
                    </a:lnTo>
                    <a:lnTo>
                      <a:pt x="39" y="0"/>
                    </a:lnTo>
                    <a:lnTo>
                      <a:pt x="44" y="11"/>
                    </a:lnTo>
                    <a:lnTo>
                      <a:pt x="50" y="3"/>
                    </a:lnTo>
                    <a:lnTo>
                      <a:pt x="51" y="10"/>
                    </a:lnTo>
                    <a:lnTo>
                      <a:pt x="59" y="22"/>
                    </a:lnTo>
                    <a:lnTo>
                      <a:pt x="59" y="28"/>
                    </a:lnTo>
                    <a:lnTo>
                      <a:pt x="62" y="31"/>
                    </a:lnTo>
                    <a:lnTo>
                      <a:pt x="71" y="28"/>
                    </a:lnTo>
                    <a:lnTo>
                      <a:pt x="79" y="22"/>
                    </a:lnTo>
                    <a:lnTo>
                      <a:pt x="83" y="28"/>
                    </a:lnTo>
                    <a:lnTo>
                      <a:pt x="88" y="31"/>
                    </a:lnTo>
                    <a:lnTo>
                      <a:pt x="91" y="26"/>
                    </a:lnTo>
                    <a:lnTo>
                      <a:pt x="92" y="19"/>
                    </a:lnTo>
                    <a:lnTo>
                      <a:pt x="97" y="19"/>
                    </a:lnTo>
                    <a:lnTo>
                      <a:pt x="100" y="3"/>
                    </a:lnTo>
                    <a:lnTo>
                      <a:pt x="105" y="3"/>
                    </a:lnTo>
                    <a:lnTo>
                      <a:pt x="106" y="8"/>
                    </a:lnTo>
                    <a:lnTo>
                      <a:pt x="117" y="8"/>
                    </a:lnTo>
                    <a:lnTo>
                      <a:pt x="118" y="35"/>
                    </a:lnTo>
                    <a:lnTo>
                      <a:pt x="123" y="31"/>
                    </a:lnTo>
                    <a:lnTo>
                      <a:pt x="129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7" name="Freeform 5801">
                <a:extLst>
                  <a:ext uri="{FF2B5EF4-FFF2-40B4-BE49-F238E27FC236}">
                    <a16:creationId xmlns:a16="http://schemas.microsoft.com/office/drawing/2014/main" id="{4F992D7A-C012-27CF-208D-C2236FCEB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794"/>
                <a:ext cx="137" cy="103"/>
              </a:xfrm>
              <a:custGeom>
                <a:avLst/>
                <a:gdLst>
                  <a:gd name="T0" fmla="*/ 188 w 274"/>
                  <a:gd name="T1" fmla="*/ 84 h 207"/>
                  <a:gd name="T2" fmla="*/ 191 w 274"/>
                  <a:gd name="T3" fmla="*/ 58 h 207"/>
                  <a:gd name="T4" fmla="*/ 176 w 274"/>
                  <a:gd name="T5" fmla="*/ 53 h 207"/>
                  <a:gd name="T6" fmla="*/ 176 w 274"/>
                  <a:gd name="T7" fmla="*/ 28 h 207"/>
                  <a:gd name="T8" fmla="*/ 173 w 274"/>
                  <a:gd name="T9" fmla="*/ 8 h 207"/>
                  <a:gd name="T10" fmla="*/ 151 w 274"/>
                  <a:gd name="T11" fmla="*/ 17 h 207"/>
                  <a:gd name="T12" fmla="*/ 144 w 274"/>
                  <a:gd name="T13" fmla="*/ 3 h 207"/>
                  <a:gd name="T14" fmla="*/ 124 w 274"/>
                  <a:gd name="T15" fmla="*/ 8 h 207"/>
                  <a:gd name="T16" fmla="*/ 112 w 274"/>
                  <a:gd name="T17" fmla="*/ 32 h 207"/>
                  <a:gd name="T18" fmla="*/ 121 w 274"/>
                  <a:gd name="T19" fmla="*/ 38 h 207"/>
                  <a:gd name="T20" fmla="*/ 121 w 274"/>
                  <a:gd name="T21" fmla="*/ 55 h 207"/>
                  <a:gd name="T22" fmla="*/ 115 w 274"/>
                  <a:gd name="T23" fmla="*/ 64 h 207"/>
                  <a:gd name="T24" fmla="*/ 106 w 274"/>
                  <a:gd name="T25" fmla="*/ 78 h 207"/>
                  <a:gd name="T26" fmla="*/ 100 w 274"/>
                  <a:gd name="T27" fmla="*/ 93 h 207"/>
                  <a:gd name="T28" fmla="*/ 95 w 274"/>
                  <a:gd name="T29" fmla="*/ 104 h 207"/>
                  <a:gd name="T30" fmla="*/ 66 w 274"/>
                  <a:gd name="T31" fmla="*/ 90 h 207"/>
                  <a:gd name="T32" fmla="*/ 44 w 274"/>
                  <a:gd name="T33" fmla="*/ 84 h 207"/>
                  <a:gd name="T34" fmla="*/ 31 w 274"/>
                  <a:gd name="T35" fmla="*/ 91 h 207"/>
                  <a:gd name="T36" fmla="*/ 13 w 274"/>
                  <a:gd name="T37" fmla="*/ 99 h 207"/>
                  <a:gd name="T38" fmla="*/ 6 w 274"/>
                  <a:gd name="T39" fmla="*/ 116 h 207"/>
                  <a:gd name="T40" fmla="*/ 6 w 274"/>
                  <a:gd name="T41" fmla="*/ 134 h 207"/>
                  <a:gd name="T42" fmla="*/ 15 w 274"/>
                  <a:gd name="T43" fmla="*/ 157 h 207"/>
                  <a:gd name="T44" fmla="*/ 9 w 274"/>
                  <a:gd name="T45" fmla="*/ 172 h 207"/>
                  <a:gd name="T46" fmla="*/ 31 w 274"/>
                  <a:gd name="T47" fmla="*/ 181 h 207"/>
                  <a:gd name="T48" fmla="*/ 16 w 274"/>
                  <a:gd name="T49" fmla="*/ 196 h 207"/>
                  <a:gd name="T50" fmla="*/ 44 w 274"/>
                  <a:gd name="T51" fmla="*/ 198 h 207"/>
                  <a:gd name="T52" fmla="*/ 54 w 274"/>
                  <a:gd name="T53" fmla="*/ 199 h 207"/>
                  <a:gd name="T54" fmla="*/ 75 w 274"/>
                  <a:gd name="T55" fmla="*/ 177 h 207"/>
                  <a:gd name="T56" fmla="*/ 84 w 274"/>
                  <a:gd name="T57" fmla="*/ 157 h 207"/>
                  <a:gd name="T58" fmla="*/ 98 w 274"/>
                  <a:gd name="T59" fmla="*/ 154 h 207"/>
                  <a:gd name="T60" fmla="*/ 107 w 274"/>
                  <a:gd name="T61" fmla="*/ 146 h 207"/>
                  <a:gd name="T62" fmla="*/ 122 w 274"/>
                  <a:gd name="T63" fmla="*/ 149 h 207"/>
                  <a:gd name="T64" fmla="*/ 128 w 274"/>
                  <a:gd name="T65" fmla="*/ 154 h 207"/>
                  <a:gd name="T66" fmla="*/ 127 w 274"/>
                  <a:gd name="T67" fmla="*/ 164 h 207"/>
                  <a:gd name="T68" fmla="*/ 138 w 274"/>
                  <a:gd name="T69" fmla="*/ 175 h 207"/>
                  <a:gd name="T70" fmla="*/ 154 w 274"/>
                  <a:gd name="T71" fmla="*/ 181 h 207"/>
                  <a:gd name="T72" fmla="*/ 165 w 274"/>
                  <a:gd name="T73" fmla="*/ 187 h 207"/>
                  <a:gd name="T74" fmla="*/ 185 w 274"/>
                  <a:gd name="T75" fmla="*/ 204 h 207"/>
                  <a:gd name="T76" fmla="*/ 210 w 274"/>
                  <a:gd name="T77" fmla="*/ 177 h 207"/>
                  <a:gd name="T78" fmla="*/ 221 w 274"/>
                  <a:gd name="T79" fmla="*/ 190 h 207"/>
                  <a:gd name="T80" fmla="*/ 236 w 274"/>
                  <a:gd name="T81" fmla="*/ 199 h 207"/>
                  <a:gd name="T82" fmla="*/ 254 w 274"/>
                  <a:gd name="T83" fmla="*/ 187 h 207"/>
                  <a:gd name="T84" fmla="*/ 256 w 274"/>
                  <a:gd name="T85" fmla="*/ 157 h 207"/>
                  <a:gd name="T86" fmla="*/ 271 w 274"/>
                  <a:gd name="T87" fmla="*/ 148 h 207"/>
                  <a:gd name="T88" fmla="*/ 270 w 274"/>
                  <a:gd name="T89" fmla="*/ 126 h 207"/>
                  <a:gd name="T90" fmla="*/ 273 w 274"/>
                  <a:gd name="T91" fmla="*/ 107 h 207"/>
                  <a:gd name="T92" fmla="*/ 254 w 274"/>
                  <a:gd name="T93" fmla="*/ 93 h 207"/>
                  <a:gd name="T94" fmla="*/ 235 w 274"/>
                  <a:gd name="T95" fmla="*/ 104 h 207"/>
                  <a:gd name="T96" fmla="*/ 224 w 274"/>
                  <a:gd name="T97" fmla="*/ 122 h 207"/>
                  <a:gd name="T98" fmla="*/ 207 w 274"/>
                  <a:gd name="T99" fmla="*/ 113 h 207"/>
                  <a:gd name="T100" fmla="*/ 188 w 274"/>
                  <a:gd name="T101" fmla="*/ 108 h 207"/>
                  <a:gd name="T102" fmla="*/ 197 w 274"/>
                  <a:gd name="T103" fmla="*/ 9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4" h="207">
                    <a:moveTo>
                      <a:pt x="197" y="90"/>
                    </a:moveTo>
                    <a:lnTo>
                      <a:pt x="188" y="87"/>
                    </a:lnTo>
                    <a:lnTo>
                      <a:pt x="188" y="84"/>
                    </a:lnTo>
                    <a:lnTo>
                      <a:pt x="198" y="72"/>
                    </a:lnTo>
                    <a:lnTo>
                      <a:pt x="194" y="69"/>
                    </a:lnTo>
                    <a:lnTo>
                      <a:pt x="191" y="58"/>
                    </a:lnTo>
                    <a:lnTo>
                      <a:pt x="182" y="56"/>
                    </a:lnTo>
                    <a:lnTo>
                      <a:pt x="177" y="59"/>
                    </a:lnTo>
                    <a:lnTo>
                      <a:pt x="176" y="53"/>
                    </a:lnTo>
                    <a:lnTo>
                      <a:pt x="176" y="47"/>
                    </a:lnTo>
                    <a:lnTo>
                      <a:pt x="171" y="35"/>
                    </a:lnTo>
                    <a:lnTo>
                      <a:pt x="176" y="28"/>
                    </a:lnTo>
                    <a:lnTo>
                      <a:pt x="174" y="23"/>
                    </a:lnTo>
                    <a:lnTo>
                      <a:pt x="177" y="11"/>
                    </a:lnTo>
                    <a:lnTo>
                      <a:pt x="173" y="8"/>
                    </a:lnTo>
                    <a:lnTo>
                      <a:pt x="171" y="12"/>
                    </a:lnTo>
                    <a:lnTo>
                      <a:pt x="165" y="8"/>
                    </a:lnTo>
                    <a:lnTo>
                      <a:pt x="151" y="17"/>
                    </a:lnTo>
                    <a:lnTo>
                      <a:pt x="147" y="11"/>
                    </a:lnTo>
                    <a:lnTo>
                      <a:pt x="141" y="11"/>
                    </a:lnTo>
                    <a:lnTo>
                      <a:pt x="144" y="3"/>
                    </a:lnTo>
                    <a:lnTo>
                      <a:pt x="142" y="0"/>
                    </a:lnTo>
                    <a:lnTo>
                      <a:pt x="136" y="0"/>
                    </a:lnTo>
                    <a:lnTo>
                      <a:pt x="124" y="8"/>
                    </a:lnTo>
                    <a:lnTo>
                      <a:pt x="118" y="9"/>
                    </a:lnTo>
                    <a:lnTo>
                      <a:pt x="116" y="15"/>
                    </a:lnTo>
                    <a:lnTo>
                      <a:pt x="112" y="32"/>
                    </a:lnTo>
                    <a:lnTo>
                      <a:pt x="113" y="35"/>
                    </a:lnTo>
                    <a:lnTo>
                      <a:pt x="115" y="34"/>
                    </a:lnTo>
                    <a:lnTo>
                      <a:pt x="121" y="38"/>
                    </a:lnTo>
                    <a:lnTo>
                      <a:pt x="121" y="44"/>
                    </a:lnTo>
                    <a:lnTo>
                      <a:pt x="122" y="47"/>
                    </a:lnTo>
                    <a:lnTo>
                      <a:pt x="121" y="55"/>
                    </a:lnTo>
                    <a:lnTo>
                      <a:pt x="118" y="58"/>
                    </a:lnTo>
                    <a:lnTo>
                      <a:pt x="121" y="64"/>
                    </a:lnTo>
                    <a:lnTo>
                      <a:pt x="115" y="64"/>
                    </a:lnTo>
                    <a:lnTo>
                      <a:pt x="109" y="72"/>
                    </a:lnTo>
                    <a:lnTo>
                      <a:pt x="109" y="76"/>
                    </a:lnTo>
                    <a:lnTo>
                      <a:pt x="106" y="78"/>
                    </a:lnTo>
                    <a:lnTo>
                      <a:pt x="110" y="87"/>
                    </a:lnTo>
                    <a:lnTo>
                      <a:pt x="104" y="87"/>
                    </a:lnTo>
                    <a:lnTo>
                      <a:pt x="100" y="93"/>
                    </a:lnTo>
                    <a:lnTo>
                      <a:pt x="103" y="99"/>
                    </a:lnTo>
                    <a:lnTo>
                      <a:pt x="107" y="104"/>
                    </a:lnTo>
                    <a:lnTo>
                      <a:pt x="95" y="104"/>
                    </a:lnTo>
                    <a:lnTo>
                      <a:pt x="89" y="101"/>
                    </a:lnTo>
                    <a:lnTo>
                      <a:pt x="83" y="91"/>
                    </a:lnTo>
                    <a:lnTo>
                      <a:pt x="66" y="90"/>
                    </a:lnTo>
                    <a:lnTo>
                      <a:pt x="63" y="94"/>
                    </a:lnTo>
                    <a:lnTo>
                      <a:pt x="53" y="87"/>
                    </a:lnTo>
                    <a:lnTo>
                      <a:pt x="44" y="84"/>
                    </a:lnTo>
                    <a:lnTo>
                      <a:pt x="42" y="88"/>
                    </a:lnTo>
                    <a:lnTo>
                      <a:pt x="31" y="96"/>
                    </a:lnTo>
                    <a:lnTo>
                      <a:pt x="31" y="91"/>
                    </a:lnTo>
                    <a:lnTo>
                      <a:pt x="25" y="90"/>
                    </a:lnTo>
                    <a:lnTo>
                      <a:pt x="12" y="90"/>
                    </a:lnTo>
                    <a:lnTo>
                      <a:pt x="13" y="99"/>
                    </a:lnTo>
                    <a:lnTo>
                      <a:pt x="3" y="105"/>
                    </a:lnTo>
                    <a:lnTo>
                      <a:pt x="1" y="114"/>
                    </a:lnTo>
                    <a:lnTo>
                      <a:pt x="6" y="116"/>
                    </a:lnTo>
                    <a:lnTo>
                      <a:pt x="6" y="120"/>
                    </a:lnTo>
                    <a:lnTo>
                      <a:pt x="3" y="126"/>
                    </a:lnTo>
                    <a:lnTo>
                      <a:pt x="6" y="134"/>
                    </a:lnTo>
                    <a:lnTo>
                      <a:pt x="4" y="142"/>
                    </a:lnTo>
                    <a:lnTo>
                      <a:pt x="0" y="146"/>
                    </a:lnTo>
                    <a:lnTo>
                      <a:pt x="15" y="157"/>
                    </a:lnTo>
                    <a:lnTo>
                      <a:pt x="13" y="163"/>
                    </a:lnTo>
                    <a:lnTo>
                      <a:pt x="7" y="167"/>
                    </a:lnTo>
                    <a:lnTo>
                      <a:pt x="9" y="172"/>
                    </a:lnTo>
                    <a:lnTo>
                      <a:pt x="18" y="173"/>
                    </a:lnTo>
                    <a:lnTo>
                      <a:pt x="28" y="178"/>
                    </a:lnTo>
                    <a:lnTo>
                      <a:pt x="31" y="181"/>
                    </a:lnTo>
                    <a:lnTo>
                      <a:pt x="27" y="187"/>
                    </a:lnTo>
                    <a:lnTo>
                      <a:pt x="19" y="190"/>
                    </a:lnTo>
                    <a:lnTo>
                      <a:pt x="16" y="196"/>
                    </a:lnTo>
                    <a:lnTo>
                      <a:pt x="21" y="199"/>
                    </a:lnTo>
                    <a:lnTo>
                      <a:pt x="36" y="193"/>
                    </a:lnTo>
                    <a:lnTo>
                      <a:pt x="44" y="198"/>
                    </a:lnTo>
                    <a:lnTo>
                      <a:pt x="45" y="201"/>
                    </a:lnTo>
                    <a:lnTo>
                      <a:pt x="51" y="201"/>
                    </a:lnTo>
                    <a:lnTo>
                      <a:pt x="54" y="199"/>
                    </a:lnTo>
                    <a:lnTo>
                      <a:pt x="65" y="193"/>
                    </a:lnTo>
                    <a:lnTo>
                      <a:pt x="71" y="181"/>
                    </a:lnTo>
                    <a:lnTo>
                      <a:pt x="75" y="177"/>
                    </a:lnTo>
                    <a:lnTo>
                      <a:pt x="81" y="167"/>
                    </a:lnTo>
                    <a:lnTo>
                      <a:pt x="88" y="164"/>
                    </a:lnTo>
                    <a:lnTo>
                      <a:pt x="84" y="157"/>
                    </a:lnTo>
                    <a:lnTo>
                      <a:pt x="86" y="155"/>
                    </a:lnTo>
                    <a:lnTo>
                      <a:pt x="97" y="160"/>
                    </a:lnTo>
                    <a:lnTo>
                      <a:pt x="98" y="154"/>
                    </a:lnTo>
                    <a:lnTo>
                      <a:pt x="103" y="154"/>
                    </a:lnTo>
                    <a:lnTo>
                      <a:pt x="104" y="148"/>
                    </a:lnTo>
                    <a:lnTo>
                      <a:pt x="107" y="146"/>
                    </a:lnTo>
                    <a:lnTo>
                      <a:pt x="112" y="148"/>
                    </a:lnTo>
                    <a:lnTo>
                      <a:pt x="121" y="148"/>
                    </a:lnTo>
                    <a:lnTo>
                      <a:pt x="122" y="149"/>
                    </a:lnTo>
                    <a:lnTo>
                      <a:pt x="121" y="158"/>
                    </a:lnTo>
                    <a:lnTo>
                      <a:pt x="125" y="160"/>
                    </a:lnTo>
                    <a:lnTo>
                      <a:pt x="128" y="154"/>
                    </a:lnTo>
                    <a:lnTo>
                      <a:pt x="135" y="151"/>
                    </a:lnTo>
                    <a:lnTo>
                      <a:pt x="138" y="154"/>
                    </a:lnTo>
                    <a:lnTo>
                      <a:pt x="127" y="164"/>
                    </a:lnTo>
                    <a:lnTo>
                      <a:pt x="128" y="173"/>
                    </a:lnTo>
                    <a:lnTo>
                      <a:pt x="133" y="175"/>
                    </a:lnTo>
                    <a:lnTo>
                      <a:pt x="138" y="175"/>
                    </a:lnTo>
                    <a:lnTo>
                      <a:pt x="142" y="180"/>
                    </a:lnTo>
                    <a:lnTo>
                      <a:pt x="151" y="175"/>
                    </a:lnTo>
                    <a:lnTo>
                      <a:pt x="154" y="181"/>
                    </a:lnTo>
                    <a:lnTo>
                      <a:pt x="160" y="183"/>
                    </a:lnTo>
                    <a:lnTo>
                      <a:pt x="163" y="180"/>
                    </a:lnTo>
                    <a:lnTo>
                      <a:pt x="165" y="187"/>
                    </a:lnTo>
                    <a:lnTo>
                      <a:pt x="176" y="201"/>
                    </a:lnTo>
                    <a:lnTo>
                      <a:pt x="179" y="207"/>
                    </a:lnTo>
                    <a:lnTo>
                      <a:pt x="185" y="204"/>
                    </a:lnTo>
                    <a:lnTo>
                      <a:pt x="194" y="195"/>
                    </a:lnTo>
                    <a:lnTo>
                      <a:pt x="203" y="190"/>
                    </a:lnTo>
                    <a:lnTo>
                      <a:pt x="210" y="177"/>
                    </a:lnTo>
                    <a:lnTo>
                      <a:pt x="220" y="178"/>
                    </a:lnTo>
                    <a:lnTo>
                      <a:pt x="218" y="184"/>
                    </a:lnTo>
                    <a:lnTo>
                      <a:pt x="221" y="190"/>
                    </a:lnTo>
                    <a:lnTo>
                      <a:pt x="224" y="190"/>
                    </a:lnTo>
                    <a:lnTo>
                      <a:pt x="236" y="196"/>
                    </a:lnTo>
                    <a:lnTo>
                      <a:pt x="236" y="199"/>
                    </a:lnTo>
                    <a:lnTo>
                      <a:pt x="247" y="187"/>
                    </a:lnTo>
                    <a:lnTo>
                      <a:pt x="250" y="190"/>
                    </a:lnTo>
                    <a:lnTo>
                      <a:pt x="254" y="187"/>
                    </a:lnTo>
                    <a:lnTo>
                      <a:pt x="247" y="157"/>
                    </a:lnTo>
                    <a:lnTo>
                      <a:pt x="254" y="158"/>
                    </a:lnTo>
                    <a:lnTo>
                      <a:pt x="256" y="157"/>
                    </a:lnTo>
                    <a:lnTo>
                      <a:pt x="264" y="157"/>
                    </a:lnTo>
                    <a:lnTo>
                      <a:pt x="268" y="155"/>
                    </a:lnTo>
                    <a:lnTo>
                      <a:pt x="271" y="148"/>
                    </a:lnTo>
                    <a:lnTo>
                      <a:pt x="270" y="145"/>
                    </a:lnTo>
                    <a:lnTo>
                      <a:pt x="262" y="134"/>
                    </a:lnTo>
                    <a:lnTo>
                      <a:pt x="270" y="126"/>
                    </a:lnTo>
                    <a:lnTo>
                      <a:pt x="268" y="117"/>
                    </a:lnTo>
                    <a:lnTo>
                      <a:pt x="274" y="110"/>
                    </a:lnTo>
                    <a:lnTo>
                      <a:pt x="273" y="107"/>
                    </a:lnTo>
                    <a:lnTo>
                      <a:pt x="267" y="102"/>
                    </a:lnTo>
                    <a:lnTo>
                      <a:pt x="264" y="96"/>
                    </a:lnTo>
                    <a:lnTo>
                      <a:pt x="254" y="93"/>
                    </a:lnTo>
                    <a:lnTo>
                      <a:pt x="247" y="93"/>
                    </a:lnTo>
                    <a:lnTo>
                      <a:pt x="245" y="97"/>
                    </a:lnTo>
                    <a:lnTo>
                      <a:pt x="235" y="104"/>
                    </a:lnTo>
                    <a:lnTo>
                      <a:pt x="230" y="111"/>
                    </a:lnTo>
                    <a:lnTo>
                      <a:pt x="232" y="114"/>
                    </a:lnTo>
                    <a:lnTo>
                      <a:pt x="224" y="122"/>
                    </a:lnTo>
                    <a:lnTo>
                      <a:pt x="221" y="126"/>
                    </a:lnTo>
                    <a:lnTo>
                      <a:pt x="207" y="117"/>
                    </a:lnTo>
                    <a:lnTo>
                      <a:pt x="207" y="113"/>
                    </a:lnTo>
                    <a:lnTo>
                      <a:pt x="200" y="111"/>
                    </a:lnTo>
                    <a:lnTo>
                      <a:pt x="195" y="107"/>
                    </a:lnTo>
                    <a:lnTo>
                      <a:pt x="188" y="108"/>
                    </a:lnTo>
                    <a:lnTo>
                      <a:pt x="191" y="102"/>
                    </a:lnTo>
                    <a:lnTo>
                      <a:pt x="192" y="93"/>
                    </a:lnTo>
                    <a:lnTo>
                      <a:pt x="197" y="9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8" name="Freeform 5802">
                <a:extLst>
                  <a:ext uri="{FF2B5EF4-FFF2-40B4-BE49-F238E27FC236}">
                    <a16:creationId xmlns:a16="http://schemas.microsoft.com/office/drawing/2014/main" id="{7C607AF2-F452-B790-B4F7-A8DFCB11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794"/>
                <a:ext cx="137" cy="103"/>
              </a:xfrm>
              <a:custGeom>
                <a:avLst/>
                <a:gdLst>
                  <a:gd name="T0" fmla="*/ 191 w 274"/>
                  <a:gd name="T1" fmla="*/ 102 h 207"/>
                  <a:gd name="T2" fmla="*/ 200 w 274"/>
                  <a:gd name="T3" fmla="*/ 111 h 207"/>
                  <a:gd name="T4" fmla="*/ 221 w 274"/>
                  <a:gd name="T5" fmla="*/ 126 h 207"/>
                  <a:gd name="T6" fmla="*/ 230 w 274"/>
                  <a:gd name="T7" fmla="*/ 111 h 207"/>
                  <a:gd name="T8" fmla="*/ 247 w 274"/>
                  <a:gd name="T9" fmla="*/ 93 h 207"/>
                  <a:gd name="T10" fmla="*/ 267 w 274"/>
                  <a:gd name="T11" fmla="*/ 102 h 207"/>
                  <a:gd name="T12" fmla="*/ 268 w 274"/>
                  <a:gd name="T13" fmla="*/ 117 h 207"/>
                  <a:gd name="T14" fmla="*/ 270 w 274"/>
                  <a:gd name="T15" fmla="*/ 145 h 207"/>
                  <a:gd name="T16" fmla="*/ 264 w 274"/>
                  <a:gd name="T17" fmla="*/ 157 h 207"/>
                  <a:gd name="T18" fmla="*/ 247 w 274"/>
                  <a:gd name="T19" fmla="*/ 157 h 207"/>
                  <a:gd name="T20" fmla="*/ 247 w 274"/>
                  <a:gd name="T21" fmla="*/ 187 h 207"/>
                  <a:gd name="T22" fmla="*/ 224 w 274"/>
                  <a:gd name="T23" fmla="*/ 190 h 207"/>
                  <a:gd name="T24" fmla="*/ 220 w 274"/>
                  <a:gd name="T25" fmla="*/ 178 h 207"/>
                  <a:gd name="T26" fmla="*/ 194 w 274"/>
                  <a:gd name="T27" fmla="*/ 195 h 207"/>
                  <a:gd name="T28" fmla="*/ 176 w 274"/>
                  <a:gd name="T29" fmla="*/ 201 h 207"/>
                  <a:gd name="T30" fmla="*/ 160 w 274"/>
                  <a:gd name="T31" fmla="*/ 183 h 207"/>
                  <a:gd name="T32" fmla="*/ 142 w 274"/>
                  <a:gd name="T33" fmla="*/ 180 h 207"/>
                  <a:gd name="T34" fmla="*/ 128 w 274"/>
                  <a:gd name="T35" fmla="*/ 173 h 207"/>
                  <a:gd name="T36" fmla="*/ 135 w 274"/>
                  <a:gd name="T37" fmla="*/ 151 h 207"/>
                  <a:gd name="T38" fmla="*/ 121 w 274"/>
                  <a:gd name="T39" fmla="*/ 158 h 207"/>
                  <a:gd name="T40" fmla="*/ 112 w 274"/>
                  <a:gd name="T41" fmla="*/ 148 h 207"/>
                  <a:gd name="T42" fmla="*/ 103 w 274"/>
                  <a:gd name="T43" fmla="*/ 154 h 207"/>
                  <a:gd name="T44" fmla="*/ 86 w 274"/>
                  <a:gd name="T45" fmla="*/ 155 h 207"/>
                  <a:gd name="T46" fmla="*/ 81 w 274"/>
                  <a:gd name="T47" fmla="*/ 167 h 207"/>
                  <a:gd name="T48" fmla="*/ 65 w 274"/>
                  <a:gd name="T49" fmla="*/ 193 h 207"/>
                  <a:gd name="T50" fmla="*/ 45 w 274"/>
                  <a:gd name="T51" fmla="*/ 201 h 207"/>
                  <a:gd name="T52" fmla="*/ 21 w 274"/>
                  <a:gd name="T53" fmla="*/ 199 h 207"/>
                  <a:gd name="T54" fmla="*/ 27 w 274"/>
                  <a:gd name="T55" fmla="*/ 187 h 207"/>
                  <a:gd name="T56" fmla="*/ 18 w 274"/>
                  <a:gd name="T57" fmla="*/ 173 h 207"/>
                  <a:gd name="T58" fmla="*/ 13 w 274"/>
                  <a:gd name="T59" fmla="*/ 163 h 207"/>
                  <a:gd name="T60" fmla="*/ 4 w 274"/>
                  <a:gd name="T61" fmla="*/ 142 h 207"/>
                  <a:gd name="T62" fmla="*/ 6 w 274"/>
                  <a:gd name="T63" fmla="*/ 120 h 207"/>
                  <a:gd name="T64" fmla="*/ 3 w 274"/>
                  <a:gd name="T65" fmla="*/ 105 h 207"/>
                  <a:gd name="T66" fmla="*/ 25 w 274"/>
                  <a:gd name="T67" fmla="*/ 90 h 207"/>
                  <a:gd name="T68" fmla="*/ 42 w 274"/>
                  <a:gd name="T69" fmla="*/ 88 h 207"/>
                  <a:gd name="T70" fmla="*/ 63 w 274"/>
                  <a:gd name="T71" fmla="*/ 94 h 207"/>
                  <a:gd name="T72" fmla="*/ 89 w 274"/>
                  <a:gd name="T73" fmla="*/ 101 h 207"/>
                  <a:gd name="T74" fmla="*/ 103 w 274"/>
                  <a:gd name="T75" fmla="*/ 99 h 207"/>
                  <a:gd name="T76" fmla="*/ 110 w 274"/>
                  <a:gd name="T77" fmla="*/ 87 h 207"/>
                  <a:gd name="T78" fmla="*/ 109 w 274"/>
                  <a:gd name="T79" fmla="*/ 72 h 207"/>
                  <a:gd name="T80" fmla="*/ 118 w 274"/>
                  <a:gd name="T81" fmla="*/ 58 h 207"/>
                  <a:gd name="T82" fmla="*/ 121 w 274"/>
                  <a:gd name="T83" fmla="*/ 44 h 207"/>
                  <a:gd name="T84" fmla="*/ 113 w 274"/>
                  <a:gd name="T85" fmla="*/ 35 h 207"/>
                  <a:gd name="T86" fmla="*/ 118 w 274"/>
                  <a:gd name="T87" fmla="*/ 9 h 207"/>
                  <a:gd name="T88" fmla="*/ 142 w 274"/>
                  <a:gd name="T89" fmla="*/ 0 h 207"/>
                  <a:gd name="T90" fmla="*/ 147 w 274"/>
                  <a:gd name="T91" fmla="*/ 11 h 207"/>
                  <a:gd name="T92" fmla="*/ 171 w 274"/>
                  <a:gd name="T93" fmla="*/ 12 h 207"/>
                  <a:gd name="T94" fmla="*/ 174 w 274"/>
                  <a:gd name="T95" fmla="*/ 23 h 207"/>
                  <a:gd name="T96" fmla="*/ 176 w 274"/>
                  <a:gd name="T97" fmla="*/ 47 h 207"/>
                  <a:gd name="T98" fmla="*/ 182 w 274"/>
                  <a:gd name="T99" fmla="*/ 56 h 207"/>
                  <a:gd name="T100" fmla="*/ 198 w 274"/>
                  <a:gd name="T101" fmla="*/ 72 h 207"/>
                  <a:gd name="T102" fmla="*/ 197 w 274"/>
                  <a:gd name="T103" fmla="*/ 9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4" h="207">
                    <a:moveTo>
                      <a:pt x="197" y="90"/>
                    </a:moveTo>
                    <a:lnTo>
                      <a:pt x="192" y="93"/>
                    </a:lnTo>
                    <a:lnTo>
                      <a:pt x="191" y="102"/>
                    </a:lnTo>
                    <a:lnTo>
                      <a:pt x="188" y="108"/>
                    </a:lnTo>
                    <a:lnTo>
                      <a:pt x="195" y="107"/>
                    </a:lnTo>
                    <a:lnTo>
                      <a:pt x="200" y="111"/>
                    </a:lnTo>
                    <a:lnTo>
                      <a:pt x="207" y="113"/>
                    </a:lnTo>
                    <a:lnTo>
                      <a:pt x="207" y="117"/>
                    </a:lnTo>
                    <a:lnTo>
                      <a:pt x="221" y="126"/>
                    </a:lnTo>
                    <a:lnTo>
                      <a:pt x="224" y="122"/>
                    </a:lnTo>
                    <a:lnTo>
                      <a:pt x="232" y="114"/>
                    </a:lnTo>
                    <a:lnTo>
                      <a:pt x="230" y="111"/>
                    </a:lnTo>
                    <a:lnTo>
                      <a:pt x="235" y="104"/>
                    </a:lnTo>
                    <a:lnTo>
                      <a:pt x="245" y="97"/>
                    </a:lnTo>
                    <a:lnTo>
                      <a:pt x="247" y="93"/>
                    </a:lnTo>
                    <a:lnTo>
                      <a:pt x="254" y="93"/>
                    </a:lnTo>
                    <a:lnTo>
                      <a:pt x="264" y="96"/>
                    </a:lnTo>
                    <a:lnTo>
                      <a:pt x="267" y="102"/>
                    </a:lnTo>
                    <a:lnTo>
                      <a:pt x="273" y="107"/>
                    </a:lnTo>
                    <a:lnTo>
                      <a:pt x="274" y="110"/>
                    </a:lnTo>
                    <a:lnTo>
                      <a:pt x="268" y="117"/>
                    </a:lnTo>
                    <a:lnTo>
                      <a:pt x="270" y="126"/>
                    </a:lnTo>
                    <a:lnTo>
                      <a:pt x="262" y="134"/>
                    </a:lnTo>
                    <a:lnTo>
                      <a:pt x="270" y="145"/>
                    </a:lnTo>
                    <a:lnTo>
                      <a:pt x="271" y="148"/>
                    </a:lnTo>
                    <a:lnTo>
                      <a:pt x="268" y="155"/>
                    </a:lnTo>
                    <a:lnTo>
                      <a:pt x="264" y="157"/>
                    </a:lnTo>
                    <a:lnTo>
                      <a:pt x="256" y="157"/>
                    </a:lnTo>
                    <a:lnTo>
                      <a:pt x="254" y="158"/>
                    </a:lnTo>
                    <a:lnTo>
                      <a:pt x="247" y="157"/>
                    </a:lnTo>
                    <a:lnTo>
                      <a:pt x="254" y="187"/>
                    </a:lnTo>
                    <a:lnTo>
                      <a:pt x="250" y="190"/>
                    </a:lnTo>
                    <a:lnTo>
                      <a:pt x="247" y="187"/>
                    </a:lnTo>
                    <a:lnTo>
                      <a:pt x="236" y="199"/>
                    </a:lnTo>
                    <a:lnTo>
                      <a:pt x="236" y="196"/>
                    </a:lnTo>
                    <a:lnTo>
                      <a:pt x="224" y="190"/>
                    </a:lnTo>
                    <a:lnTo>
                      <a:pt x="221" y="190"/>
                    </a:lnTo>
                    <a:lnTo>
                      <a:pt x="218" y="184"/>
                    </a:lnTo>
                    <a:lnTo>
                      <a:pt x="220" y="178"/>
                    </a:lnTo>
                    <a:lnTo>
                      <a:pt x="210" y="177"/>
                    </a:lnTo>
                    <a:lnTo>
                      <a:pt x="203" y="190"/>
                    </a:lnTo>
                    <a:lnTo>
                      <a:pt x="194" y="195"/>
                    </a:lnTo>
                    <a:lnTo>
                      <a:pt x="185" y="204"/>
                    </a:lnTo>
                    <a:lnTo>
                      <a:pt x="179" y="207"/>
                    </a:lnTo>
                    <a:lnTo>
                      <a:pt x="176" y="201"/>
                    </a:lnTo>
                    <a:lnTo>
                      <a:pt x="165" y="187"/>
                    </a:lnTo>
                    <a:lnTo>
                      <a:pt x="163" y="180"/>
                    </a:lnTo>
                    <a:lnTo>
                      <a:pt x="160" y="183"/>
                    </a:lnTo>
                    <a:lnTo>
                      <a:pt x="154" y="181"/>
                    </a:lnTo>
                    <a:lnTo>
                      <a:pt x="151" y="175"/>
                    </a:lnTo>
                    <a:lnTo>
                      <a:pt x="142" y="180"/>
                    </a:lnTo>
                    <a:lnTo>
                      <a:pt x="138" y="175"/>
                    </a:lnTo>
                    <a:lnTo>
                      <a:pt x="133" y="175"/>
                    </a:lnTo>
                    <a:lnTo>
                      <a:pt x="128" y="173"/>
                    </a:lnTo>
                    <a:lnTo>
                      <a:pt x="127" y="164"/>
                    </a:lnTo>
                    <a:lnTo>
                      <a:pt x="138" y="154"/>
                    </a:lnTo>
                    <a:lnTo>
                      <a:pt x="135" y="151"/>
                    </a:lnTo>
                    <a:lnTo>
                      <a:pt x="128" y="154"/>
                    </a:lnTo>
                    <a:lnTo>
                      <a:pt x="125" y="160"/>
                    </a:lnTo>
                    <a:lnTo>
                      <a:pt x="121" y="158"/>
                    </a:lnTo>
                    <a:lnTo>
                      <a:pt x="122" y="149"/>
                    </a:lnTo>
                    <a:lnTo>
                      <a:pt x="121" y="148"/>
                    </a:lnTo>
                    <a:lnTo>
                      <a:pt x="112" y="148"/>
                    </a:lnTo>
                    <a:lnTo>
                      <a:pt x="107" y="146"/>
                    </a:lnTo>
                    <a:lnTo>
                      <a:pt x="104" y="148"/>
                    </a:lnTo>
                    <a:lnTo>
                      <a:pt x="103" y="154"/>
                    </a:lnTo>
                    <a:lnTo>
                      <a:pt x="98" y="154"/>
                    </a:lnTo>
                    <a:lnTo>
                      <a:pt x="97" y="160"/>
                    </a:lnTo>
                    <a:lnTo>
                      <a:pt x="86" y="155"/>
                    </a:lnTo>
                    <a:lnTo>
                      <a:pt x="84" y="157"/>
                    </a:lnTo>
                    <a:lnTo>
                      <a:pt x="88" y="164"/>
                    </a:lnTo>
                    <a:lnTo>
                      <a:pt x="81" y="167"/>
                    </a:lnTo>
                    <a:lnTo>
                      <a:pt x="75" y="177"/>
                    </a:lnTo>
                    <a:lnTo>
                      <a:pt x="71" y="181"/>
                    </a:lnTo>
                    <a:lnTo>
                      <a:pt x="65" y="193"/>
                    </a:lnTo>
                    <a:lnTo>
                      <a:pt x="54" y="199"/>
                    </a:lnTo>
                    <a:lnTo>
                      <a:pt x="51" y="201"/>
                    </a:lnTo>
                    <a:lnTo>
                      <a:pt x="45" y="201"/>
                    </a:lnTo>
                    <a:lnTo>
                      <a:pt x="44" y="198"/>
                    </a:lnTo>
                    <a:lnTo>
                      <a:pt x="36" y="193"/>
                    </a:lnTo>
                    <a:lnTo>
                      <a:pt x="21" y="199"/>
                    </a:lnTo>
                    <a:lnTo>
                      <a:pt x="16" y="196"/>
                    </a:lnTo>
                    <a:lnTo>
                      <a:pt x="19" y="190"/>
                    </a:lnTo>
                    <a:lnTo>
                      <a:pt x="27" y="187"/>
                    </a:lnTo>
                    <a:lnTo>
                      <a:pt x="31" y="181"/>
                    </a:lnTo>
                    <a:lnTo>
                      <a:pt x="28" y="178"/>
                    </a:lnTo>
                    <a:lnTo>
                      <a:pt x="18" y="173"/>
                    </a:lnTo>
                    <a:lnTo>
                      <a:pt x="9" y="172"/>
                    </a:lnTo>
                    <a:lnTo>
                      <a:pt x="7" y="167"/>
                    </a:lnTo>
                    <a:lnTo>
                      <a:pt x="13" y="163"/>
                    </a:lnTo>
                    <a:lnTo>
                      <a:pt x="15" y="157"/>
                    </a:lnTo>
                    <a:lnTo>
                      <a:pt x="0" y="146"/>
                    </a:lnTo>
                    <a:lnTo>
                      <a:pt x="4" y="142"/>
                    </a:lnTo>
                    <a:lnTo>
                      <a:pt x="6" y="134"/>
                    </a:lnTo>
                    <a:lnTo>
                      <a:pt x="3" y="126"/>
                    </a:lnTo>
                    <a:lnTo>
                      <a:pt x="6" y="120"/>
                    </a:lnTo>
                    <a:lnTo>
                      <a:pt x="6" y="116"/>
                    </a:lnTo>
                    <a:lnTo>
                      <a:pt x="1" y="114"/>
                    </a:lnTo>
                    <a:lnTo>
                      <a:pt x="3" y="105"/>
                    </a:lnTo>
                    <a:lnTo>
                      <a:pt x="13" y="99"/>
                    </a:lnTo>
                    <a:lnTo>
                      <a:pt x="12" y="90"/>
                    </a:lnTo>
                    <a:lnTo>
                      <a:pt x="25" y="90"/>
                    </a:lnTo>
                    <a:lnTo>
                      <a:pt x="31" y="91"/>
                    </a:lnTo>
                    <a:lnTo>
                      <a:pt x="31" y="96"/>
                    </a:lnTo>
                    <a:lnTo>
                      <a:pt x="42" y="88"/>
                    </a:lnTo>
                    <a:lnTo>
                      <a:pt x="44" y="84"/>
                    </a:lnTo>
                    <a:lnTo>
                      <a:pt x="53" y="87"/>
                    </a:lnTo>
                    <a:lnTo>
                      <a:pt x="63" y="94"/>
                    </a:lnTo>
                    <a:lnTo>
                      <a:pt x="66" y="90"/>
                    </a:lnTo>
                    <a:lnTo>
                      <a:pt x="83" y="91"/>
                    </a:lnTo>
                    <a:lnTo>
                      <a:pt x="89" y="101"/>
                    </a:lnTo>
                    <a:lnTo>
                      <a:pt x="95" y="104"/>
                    </a:lnTo>
                    <a:lnTo>
                      <a:pt x="107" y="104"/>
                    </a:lnTo>
                    <a:lnTo>
                      <a:pt x="103" y="99"/>
                    </a:lnTo>
                    <a:lnTo>
                      <a:pt x="100" y="93"/>
                    </a:lnTo>
                    <a:lnTo>
                      <a:pt x="104" y="87"/>
                    </a:lnTo>
                    <a:lnTo>
                      <a:pt x="110" y="87"/>
                    </a:lnTo>
                    <a:lnTo>
                      <a:pt x="106" y="78"/>
                    </a:lnTo>
                    <a:lnTo>
                      <a:pt x="109" y="76"/>
                    </a:lnTo>
                    <a:lnTo>
                      <a:pt x="109" y="72"/>
                    </a:lnTo>
                    <a:lnTo>
                      <a:pt x="115" y="64"/>
                    </a:lnTo>
                    <a:lnTo>
                      <a:pt x="121" y="64"/>
                    </a:lnTo>
                    <a:lnTo>
                      <a:pt x="118" y="58"/>
                    </a:lnTo>
                    <a:lnTo>
                      <a:pt x="121" y="55"/>
                    </a:lnTo>
                    <a:lnTo>
                      <a:pt x="122" y="47"/>
                    </a:lnTo>
                    <a:lnTo>
                      <a:pt x="121" y="44"/>
                    </a:lnTo>
                    <a:lnTo>
                      <a:pt x="121" y="38"/>
                    </a:lnTo>
                    <a:lnTo>
                      <a:pt x="115" y="34"/>
                    </a:lnTo>
                    <a:lnTo>
                      <a:pt x="113" y="35"/>
                    </a:lnTo>
                    <a:lnTo>
                      <a:pt x="112" y="32"/>
                    </a:lnTo>
                    <a:lnTo>
                      <a:pt x="116" y="15"/>
                    </a:lnTo>
                    <a:lnTo>
                      <a:pt x="118" y="9"/>
                    </a:lnTo>
                    <a:lnTo>
                      <a:pt x="124" y="8"/>
                    </a:lnTo>
                    <a:lnTo>
                      <a:pt x="136" y="0"/>
                    </a:lnTo>
                    <a:lnTo>
                      <a:pt x="142" y="0"/>
                    </a:lnTo>
                    <a:lnTo>
                      <a:pt x="144" y="3"/>
                    </a:lnTo>
                    <a:lnTo>
                      <a:pt x="141" y="11"/>
                    </a:lnTo>
                    <a:lnTo>
                      <a:pt x="147" y="11"/>
                    </a:lnTo>
                    <a:lnTo>
                      <a:pt x="151" y="17"/>
                    </a:lnTo>
                    <a:lnTo>
                      <a:pt x="165" y="8"/>
                    </a:lnTo>
                    <a:lnTo>
                      <a:pt x="171" y="12"/>
                    </a:lnTo>
                    <a:lnTo>
                      <a:pt x="173" y="8"/>
                    </a:lnTo>
                    <a:lnTo>
                      <a:pt x="177" y="11"/>
                    </a:lnTo>
                    <a:lnTo>
                      <a:pt x="174" y="23"/>
                    </a:lnTo>
                    <a:lnTo>
                      <a:pt x="176" y="28"/>
                    </a:lnTo>
                    <a:lnTo>
                      <a:pt x="171" y="35"/>
                    </a:lnTo>
                    <a:lnTo>
                      <a:pt x="176" y="47"/>
                    </a:lnTo>
                    <a:lnTo>
                      <a:pt x="176" y="53"/>
                    </a:lnTo>
                    <a:lnTo>
                      <a:pt x="177" y="59"/>
                    </a:lnTo>
                    <a:lnTo>
                      <a:pt x="182" y="56"/>
                    </a:lnTo>
                    <a:lnTo>
                      <a:pt x="191" y="58"/>
                    </a:lnTo>
                    <a:lnTo>
                      <a:pt x="194" y="69"/>
                    </a:lnTo>
                    <a:lnTo>
                      <a:pt x="198" y="72"/>
                    </a:lnTo>
                    <a:lnTo>
                      <a:pt x="188" y="84"/>
                    </a:lnTo>
                    <a:lnTo>
                      <a:pt x="188" y="87"/>
                    </a:lnTo>
                    <a:lnTo>
                      <a:pt x="197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49" name="Freeform 5803">
                <a:extLst>
                  <a:ext uri="{FF2B5EF4-FFF2-40B4-BE49-F238E27FC236}">
                    <a16:creationId xmlns:a16="http://schemas.microsoft.com/office/drawing/2014/main" id="{B021FF1C-F7AA-E093-A193-AA99CE5A0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794"/>
                <a:ext cx="137" cy="103"/>
              </a:xfrm>
              <a:custGeom>
                <a:avLst/>
                <a:gdLst>
                  <a:gd name="T0" fmla="*/ 191 w 274"/>
                  <a:gd name="T1" fmla="*/ 102 h 207"/>
                  <a:gd name="T2" fmla="*/ 200 w 274"/>
                  <a:gd name="T3" fmla="*/ 111 h 207"/>
                  <a:gd name="T4" fmla="*/ 221 w 274"/>
                  <a:gd name="T5" fmla="*/ 126 h 207"/>
                  <a:gd name="T6" fmla="*/ 230 w 274"/>
                  <a:gd name="T7" fmla="*/ 111 h 207"/>
                  <a:gd name="T8" fmla="*/ 247 w 274"/>
                  <a:gd name="T9" fmla="*/ 93 h 207"/>
                  <a:gd name="T10" fmla="*/ 267 w 274"/>
                  <a:gd name="T11" fmla="*/ 102 h 207"/>
                  <a:gd name="T12" fmla="*/ 268 w 274"/>
                  <a:gd name="T13" fmla="*/ 117 h 207"/>
                  <a:gd name="T14" fmla="*/ 270 w 274"/>
                  <a:gd name="T15" fmla="*/ 145 h 207"/>
                  <a:gd name="T16" fmla="*/ 264 w 274"/>
                  <a:gd name="T17" fmla="*/ 157 h 207"/>
                  <a:gd name="T18" fmla="*/ 247 w 274"/>
                  <a:gd name="T19" fmla="*/ 157 h 207"/>
                  <a:gd name="T20" fmla="*/ 247 w 274"/>
                  <a:gd name="T21" fmla="*/ 187 h 207"/>
                  <a:gd name="T22" fmla="*/ 224 w 274"/>
                  <a:gd name="T23" fmla="*/ 190 h 207"/>
                  <a:gd name="T24" fmla="*/ 220 w 274"/>
                  <a:gd name="T25" fmla="*/ 178 h 207"/>
                  <a:gd name="T26" fmla="*/ 194 w 274"/>
                  <a:gd name="T27" fmla="*/ 195 h 207"/>
                  <a:gd name="T28" fmla="*/ 176 w 274"/>
                  <a:gd name="T29" fmla="*/ 201 h 207"/>
                  <a:gd name="T30" fmla="*/ 160 w 274"/>
                  <a:gd name="T31" fmla="*/ 183 h 207"/>
                  <a:gd name="T32" fmla="*/ 142 w 274"/>
                  <a:gd name="T33" fmla="*/ 180 h 207"/>
                  <a:gd name="T34" fmla="*/ 128 w 274"/>
                  <a:gd name="T35" fmla="*/ 173 h 207"/>
                  <a:gd name="T36" fmla="*/ 135 w 274"/>
                  <a:gd name="T37" fmla="*/ 151 h 207"/>
                  <a:gd name="T38" fmla="*/ 121 w 274"/>
                  <a:gd name="T39" fmla="*/ 158 h 207"/>
                  <a:gd name="T40" fmla="*/ 112 w 274"/>
                  <a:gd name="T41" fmla="*/ 148 h 207"/>
                  <a:gd name="T42" fmla="*/ 103 w 274"/>
                  <a:gd name="T43" fmla="*/ 154 h 207"/>
                  <a:gd name="T44" fmla="*/ 86 w 274"/>
                  <a:gd name="T45" fmla="*/ 155 h 207"/>
                  <a:gd name="T46" fmla="*/ 81 w 274"/>
                  <a:gd name="T47" fmla="*/ 167 h 207"/>
                  <a:gd name="T48" fmla="*/ 65 w 274"/>
                  <a:gd name="T49" fmla="*/ 193 h 207"/>
                  <a:gd name="T50" fmla="*/ 45 w 274"/>
                  <a:gd name="T51" fmla="*/ 201 h 207"/>
                  <a:gd name="T52" fmla="*/ 21 w 274"/>
                  <a:gd name="T53" fmla="*/ 199 h 207"/>
                  <a:gd name="T54" fmla="*/ 27 w 274"/>
                  <a:gd name="T55" fmla="*/ 187 h 207"/>
                  <a:gd name="T56" fmla="*/ 18 w 274"/>
                  <a:gd name="T57" fmla="*/ 173 h 207"/>
                  <a:gd name="T58" fmla="*/ 13 w 274"/>
                  <a:gd name="T59" fmla="*/ 163 h 207"/>
                  <a:gd name="T60" fmla="*/ 4 w 274"/>
                  <a:gd name="T61" fmla="*/ 142 h 207"/>
                  <a:gd name="T62" fmla="*/ 6 w 274"/>
                  <a:gd name="T63" fmla="*/ 120 h 207"/>
                  <a:gd name="T64" fmla="*/ 3 w 274"/>
                  <a:gd name="T65" fmla="*/ 105 h 207"/>
                  <a:gd name="T66" fmla="*/ 25 w 274"/>
                  <a:gd name="T67" fmla="*/ 90 h 207"/>
                  <a:gd name="T68" fmla="*/ 42 w 274"/>
                  <a:gd name="T69" fmla="*/ 88 h 207"/>
                  <a:gd name="T70" fmla="*/ 63 w 274"/>
                  <a:gd name="T71" fmla="*/ 94 h 207"/>
                  <a:gd name="T72" fmla="*/ 89 w 274"/>
                  <a:gd name="T73" fmla="*/ 101 h 207"/>
                  <a:gd name="T74" fmla="*/ 103 w 274"/>
                  <a:gd name="T75" fmla="*/ 99 h 207"/>
                  <a:gd name="T76" fmla="*/ 110 w 274"/>
                  <a:gd name="T77" fmla="*/ 87 h 207"/>
                  <a:gd name="T78" fmla="*/ 109 w 274"/>
                  <a:gd name="T79" fmla="*/ 72 h 207"/>
                  <a:gd name="T80" fmla="*/ 118 w 274"/>
                  <a:gd name="T81" fmla="*/ 58 h 207"/>
                  <a:gd name="T82" fmla="*/ 121 w 274"/>
                  <a:gd name="T83" fmla="*/ 44 h 207"/>
                  <a:gd name="T84" fmla="*/ 113 w 274"/>
                  <a:gd name="T85" fmla="*/ 35 h 207"/>
                  <a:gd name="T86" fmla="*/ 118 w 274"/>
                  <a:gd name="T87" fmla="*/ 9 h 207"/>
                  <a:gd name="T88" fmla="*/ 142 w 274"/>
                  <a:gd name="T89" fmla="*/ 0 h 207"/>
                  <a:gd name="T90" fmla="*/ 147 w 274"/>
                  <a:gd name="T91" fmla="*/ 11 h 207"/>
                  <a:gd name="T92" fmla="*/ 171 w 274"/>
                  <a:gd name="T93" fmla="*/ 12 h 207"/>
                  <a:gd name="T94" fmla="*/ 174 w 274"/>
                  <a:gd name="T95" fmla="*/ 23 h 207"/>
                  <a:gd name="T96" fmla="*/ 176 w 274"/>
                  <a:gd name="T97" fmla="*/ 47 h 207"/>
                  <a:gd name="T98" fmla="*/ 182 w 274"/>
                  <a:gd name="T99" fmla="*/ 56 h 207"/>
                  <a:gd name="T100" fmla="*/ 198 w 274"/>
                  <a:gd name="T101" fmla="*/ 72 h 207"/>
                  <a:gd name="T102" fmla="*/ 197 w 274"/>
                  <a:gd name="T103" fmla="*/ 9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4" h="207">
                    <a:moveTo>
                      <a:pt x="197" y="90"/>
                    </a:moveTo>
                    <a:lnTo>
                      <a:pt x="192" y="93"/>
                    </a:lnTo>
                    <a:lnTo>
                      <a:pt x="191" y="102"/>
                    </a:lnTo>
                    <a:lnTo>
                      <a:pt x="188" y="108"/>
                    </a:lnTo>
                    <a:lnTo>
                      <a:pt x="195" y="107"/>
                    </a:lnTo>
                    <a:lnTo>
                      <a:pt x="200" y="111"/>
                    </a:lnTo>
                    <a:lnTo>
                      <a:pt x="207" y="113"/>
                    </a:lnTo>
                    <a:lnTo>
                      <a:pt x="207" y="117"/>
                    </a:lnTo>
                    <a:lnTo>
                      <a:pt x="221" y="126"/>
                    </a:lnTo>
                    <a:lnTo>
                      <a:pt x="224" y="122"/>
                    </a:lnTo>
                    <a:lnTo>
                      <a:pt x="232" y="114"/>
                    </a:lnTo>
                    <a:lnTo>
                      <a:pt x="230" y="111"/>
                    </a:lnTo>
                    <a:lnTo>
                      <a:pt x="235" y="104"/>
                    </a:lnTo>
                    <a:lnTo>
                      <a:pt x="245" y="97"/>
                    </a:lnTo>
                    <a:lnTo>
                      <a:pt x="247" y="93"/>
                    </a:lnTo>
                    <a:lnTo>
                      <a:pt x="254" y="93"/>
                    </a:lnTo>
                    <a:lnTo>
                      <a:pt x="264" y="96"/>
                    </a:lnTo>
                    <a:lnTo>
                      <a:pt x="267" y="102"/>
                    </a:lnTo>
                    <a:lnTo>
                      <a:pt x="273" y="107"/>
                    </a:lnTo>
                    <a:lnTo>
                      <a:pt x="274" y="110"/>
                    </a:lnTo>
                    <a:lnTo>
                      <a:pt x="268" y="117"/>
                    </a:lnTo>
                    <a:lnTo>
                      <a:pt x="270" y="126"/>
                    </a:lnTo>
                    <a:lnTo>
                      <a:pt x="262" y="134"/>
                    </a:lnTo>
                    <a:lnTo>
                      <a:pt x="270" y="145"/>
                    </a:lnTo>
                    <a:lnTo>
                      <a:pt x="271" y="148"/>
                    </a:lnTo>
                    <a:lnTo>
                      <a:pt x="268" y="155"/>
                    </a:lnTo>
                    <a:lnTo>
                      <a:pt x="264" y="157"/>
                    </a:lnTo>
                    <a:lnTo>
                      <a:pt x="256" y="157"/>
                    </a:lnTo>
                    <a:lnTo>
                      <a:pt x="254" y="158"/>
                    </a:lnTo>
                    <a:lnTo>
                      <a:pt x="247" y="157"/>
                    </a:lnTo>
                    <a:lnTo>
                      <a:pt x="254" y="187"/>
                    </a:lnTo>
                    <a:lnTo>
                      <a:pt x="250" y="190"/>
                    </a:lnTo>
                    <a:lnTo>
                      <a:pt x="247" y="187"/>
                    </a:lnTo>
                    <a:lnTo>
                      <a:pt x="236" y="199"/>
                    </a:lnTo>
                    <a:lnTo>
                      <a:pt x="236" y="196"/>
                    </a:lnTo>
                    <a:lnTo>
                      <a:pt x="224" y="190"/>
                    </a:lnTo>
                    <a:lnTo>
                      <a:pt x="221" y="190"/>
                    </a:lnTo>
                    <a:lnTo>
                      <a:pt x="218" y="184"/>
                    </a:lnTo>
                    <a:lnTo>
                      <a:pt x="220" y="178"/>
                    </a:lnTo>
                    <a:lnTo>
                      <a:pt x="210" y="177"/>
                    </a:lnTo>
                    <a:lnTo>
                      <a:pt x="203" y="190"/>
                    </a:lnTo>
                    <a:lnTo>
                      <a:pt x="194" y="195"/>
                    </a:lnTo>
                    <a:lnTo>
                      <a:pt x="185" y="204"/>
                    </a:lnTo>
                    <a:lnTo>
                      <a:pt x="179" y="207"/>
                    </a:lnTo>
                    <a:lnTo>
                      <a:pt x="176" y="201"/>
                    </a:lnTo>
                    <a:lnTo>
                      <a:pt x="165" y="187"/>
                    </a:lnTo>
                    <a:lnTo>
                      <a:pt x="163" y="180"/>
                    </a:lnTo>
                    <a:lnTo>
                      <a:pt x="160" y="183"/>
                    </a:lnTo>
                    <a:lnTo>
                      <a:pt x="154" y="181"/>
                    </a:lnTo>
                    <a:lnTo>
                      <a:pt x="151" y="175"/>
                    </a:lnTo>
                    <a:lnTo>
                      <a:pt x="142" y="180"/>
                    </a:lnTo>
                    <a:lnTo>
                      <a:pt x="138" y="175"/>
                    </a:lnTo>
                    <a:lnTo>
                      <a:pt x="133" y="175"/>
                    </a:lnTo>
                    <a:lnTo>
                      <a:pt x="128" y="173"/>
                    </a:lnTo>
                    <a:lnTo>
                      <a:pt x="127" y="164"/>
                    </a:lnTo>
                    <a:lnTo>
                      <a:pt x="138" y="154"/>
                    </a:lnTo>
                    <a:lnTo>
                      <a:pt x="135" y="151"/>
                    </a:lnTo>
                    <a:lnTo>
                      <a:pt x="128" y="154"/>
                    </a:lnTo>
                    <a:lnTo>
                      <a:pt x="125" y="160"/>
                    </a:lnTo>
                    <a:lnTo>
                      <a:pt x="121" y="158"/>
                    </a:lnTo>
                    <a:lnTo>
                      <a:pt x="122" y="149"/>
                    </a:lnTo>
                    <a:lnTo>
                      <a:pt x="121" y="148"/>
                    </a:lnTo>
                    <a:lnTo>
                      <a:pt x="112" y="148"/>
                    </a:lnTo>
                    <a:lnTo>
                      <a:pt x="107" y="146"/>
                    </a:lnTo>
                    <a:lnTo>
                      <a:pt x="104" y="148"/>
                    </a:lnTo>
                    <a:lnTo>
                      <a:pt x="103" y="154"/>
                    </a:lnTo>
                    <a:lnTo>
                      <a:pt x="98" y="154"/>
                    </a:lnTo>
                    <a:lnTo>
                      <a:pt x="97" y="160"/>
                    </a:lnTo>
                    <a:lnTo>
                      <a:pt x="86" y="155"/>
                    </a:lnTo>
                    <a:lnTo>
                      <a:pt x="84" y="157"/>
                    </a:lnTo>
                    <a:lnTo>
                      <a:pt x="88" y="164"/>
                    </a:lnTo>
                    <a:lnTo>
                      <a:pt x="81" y="167"/>
                    </a:lnTo>
                    <a:lnTo>
                      <a:pt x="75" y="177"/>
                    </a:lnTo>
                    <a:lnTo>
                      <a:pt x="71" y="181"/>
                    </a:lnTo>
                    <a:lnTo>
                      <a:pt x="65" y="193"/>
                    </a:lnTo>
                    <a:lnTo>
                      <a:pt x="54" y="199"/>
                    </a:lnTo>
                    <a:lnTo>
                      <a:pt x="51" y="201"/>
                    </a:lnTo>
                    <a:lnTo>
                      <a:pt x="45" y="201"/>
                    </a:lnTo>
                    <a:lnTo>
                      <a:pt x="44" y="198"/>
                    </a:lnTo>
                    <a:lnTo>
                      <a:pt x="36" y="193"/>
                    </a:lnTo>
                    <a:lnTo>
                      <a:pt x="21" y="199"/>
                    </a:lnTo>
                    <a:lnTo>
                      <a:pt x="16" y="196"/>
                    </a:lnTo>
                    <a:lnTo>
                      <a:pt x="19" y="190"/>
                    </a:lnTo>
                    <a:lnTo>
                      <a:pt x="27" y="187"/>
                    </a:lnTo>
                    <a:lnTo>
                      <a:pt x="31" y="181"/>
                    </a:lnTo>
                    <a:lnTo>
                      <a:pt x="28" y="178"/>
                    </a:lnTo>
                    <a:lnTo>
                      <a:pt x="18" y="173"/>
                    </a:lnTo>
                    <a:lnTo>
                      <a:pt x="9" y="172"/>
                    </a:lnTo>
                    <a:lnTo>
                      <a:pt x="7" y="167"/>
                    </a:lnTo>
                    <a:lnTo>
                      <a:pt x="13" y="163"/>
                    </a:lnTo>
                    <a:lnTo>
                      <a:pt x="15" y="157"/>
                    </a:lnTo>
                    <a:lnTo>
                      <a:pt x="0" y="146"/>
                    </a:lnTo>
                    <a:lnTo>
                      <a:pt x="4" y="142"/>
                    </a:lnTo>
                    <a:lnTo>
                      <a:pt x="6" y="134"/>
                    </a:lnTo>
                    <a:lnTo>
                      <a:pt x="3" y="126"/>
                    </a:lnTo>
                    <a:lnTo>
                      <a:pt x="6" y="120"/>
                    </a:lnTo>
                    <a:lnTo>
                      <a:pt x="6" y="116"/>
                    </a:lnTo>
                    <a:lnTo>
                      <a:pt x="1" y="114"/>
                    </a:lnTo>
                    <a:lnTo>
                      <a:pt x="3" y="105"/>
                    </a:lnTo>
                    <a:lnTo>
                      <a:pt x="13" y="99"/>
                    </a:lnTo>
                    <a:lnTo>
                      <a:pt x="12" y="90"/>
                    </a:lnTo>
                    <a:lnTo>
                      <a:pt x="25" y="90"/>
                    </a:lnTo>
                    <a:lnTo>
                      <a:pt x="31" y="91"/>
                    </a:lnTo>
                    <a:lnTo>
                      <a:pt x="31" y="96"/>
                    </a:lnTo>
                    <a:lnTo>
                      <a:pt x="42" y="88"/>
                    </a:lnTo>
                    <a:lnTo>
                      <a:pt x="44" y="84"/>
                    </a:lnTo>
                    <a:lnTo>
                      <a:pt x="53" y="87"/>
                    </a:lnTo>
                    <a:lnTo>
                      <a:pt x="63" y="94"/>
                    </a:lnTo>
                    <a:lnTo>
                      <a:pt x="66" y="90"/>
                    </a:lnTo>
                    <a:lnTo>
                      <a:pt x="83" y="91"/>
                    </a:lnTo>
                    <a:lnTo>
                      <a:pt x="89" y="101"/>
                    </a:lnTo>
                    <a:lnTo>
                      <a:pt x="95" y="104"/>
                    </a:lnTo>
                    <a:lnTo>
                      <a:pt x="107" y="104"/>
                    </a:lnTo>
                    <a:lnTo>
                      <a:pt x="103" y="99"/>
                    </a:lnTo>
                    <a:lnTo>
                      <a:pt x="100" y="93"/>
                    </a:lnTo>
                    <a:lnTo>
                      <a:pt x="104" y="87"/>
                    </a:lnTo>
                    <a:lnTo>
                      <a:pt x="110" y="87"/>
                    </a:lnTo>
                    <a:lnTo>
                      <a:pt x="106" y="78"/>
                    </a:lnTo>
                    <a:lnTo>
                      <a:pt x="109" y="76"/>
                    </a:lnTo>
                    <a:lnTo>
                      <a:pt x="109" y="72"/>
                    </a:lnTo>
                    <a:lnTo>
                      <a:pt x="115" y="64"/>
                    </a:lnTo>
                    <a:lnTo>
                      <a:pt x="121" y="64"/>
                    </a:lnTo>
                    <a:lnTo>
                      <a:pt x="118" y="58"/>
                    </a:lnTo>
                    <a:lnTo>
                      <a:pt x="121" y="55"/>
                    </a:lnTo>
                    <a:lnTo>
                      <a:pt x="122" y="47"/>
                    </a:lnTo>
                    <a:lnTo>
                      <a:pt x="121" y="44"/>
                    </a:lnTo>
                    <a:lnTo>
                      <a:pt x="121" y="38"/>
                    </a:lnTo>
                    <a:lnTo>
                      <a:pt x="115" y="34"/>
                    </a:lnTo>
                    <a:lnTo>
                      <a:pt x="113" y="35"/>
                    </a:lnTo>
                    <a:lnTo>
                      <a:pt x="112" y="32"/>
                    </a:lnTo>
                    <a:lnTo>
                      <a:pt x="116" y="15"/>
                    </a:lnTo>
                    <a:lnTo>
                      <a:pt x="118" y="9"/>
                    </a:lnTo>
                    <a:lnTo>
                      <a:pt x="124" y="8"/>
                    </a:lnTo>
                    <a:lnTo>
                      <a:pt x="136" y="0"/>
                    </a:lnTo>
                    <a:lnTo>
                      <a:pt x="142" y="0"/>
                    </a:lnTo>
                    <a:lnTo>
                      <a:pt x="144" y="3"/>
                    </a:lnTo>
                    <a:lnTo>
                      <a:pt x="141" y="11"/>
                    </a:lnTo>
                    <a:lnTo>
                      <a:pt x="147" y="11"/>
                    </a:lnTo>
                    <a:lnTo>
                      <a:pt x="151" y="17"/>
                    </a:lnTo>
                    <a:lnTo>
                      <a:pt x="165" y="8"/>
                    </a:lnTo>
                    <a:lnTo>
                      <a:pt x="171" y="12"/>
                    </a:lnTo>
                    <a:lnTo>
                      <a:pt x="173" y="8"/>
                    </a:lnTo>
                    <a:lnTo>
                      <a:pt x="177" y="11"/>
                    </a:lnTo>
                    <a:lnTo>
                      <a:pt x="174" y="23"/>
                    </a:lnTo>
                    <a:lnTo>
                      <a:pt x="176" y="28"/>
                    </a:lnTo>
                    <a:lnTo>
                      <a:pt x="171" y="35"/>
                    </a:lnTo>
                    <a:lnTo>
                      <a:pt x="176" y="47"/>
                    </a:lnTo>
                    <a:lnTo>
                      <a:pt x="176" y="53"/>
                    </a:lnTo>
                    <a:lnTo>
                      <a:pt x="177" y="59"/>
                    </a:lnTo>
                    <a:lnTo>
                      <a:pt x="182" y="56"/>
                    </a:lnTo>
                    <a:lnTo>
                      <a:pt x="191" y="58"/>
                    </a:lnTo>
                    <a:lnTo>
                      <a:pt x="194" y="69"/>
                    </a:lnTo>
                    <a:lnTo>
                      <a:pt x="198" y="72"/>
                    </a:lnTo>
                    <a:lnTo>
                      <a:pt x="188" y="84"/>
                    </a:lnTo>
                    <a:lnTo>
                      <a:pt x="188" y="87"/>
                    </a:lnTo>
                    <a:lnTo>
                      <a:pt x="197" y="9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0" name="Freeform 5804">
                <a:extLst>
                  <a:ext uri="{FF2B5EF4-FFF2-40B4-BE49-F238E27FC236}">
                    <a16:creationId xmlns:a16="http://schemas.microsoft.com/office/drawing/2014/main" id="{89C3EA30-7425-3302-6C2F-85D0E7030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600"/>
                <a:ext cx="91" cy="79"/>
              </a:xfrm>
              <a:custGeom>
                <a:avLst/>
                <a:gdLst>
                  <a:gd name="T0" fmla="*/ 84 w 182"/>
                  <a:gd name="T1" fmla="*/ 23 h 160"/>
                  <a:gd name="T2" fmla="*/ 75 w 182"/>
                  <a:gd name="T3" fmla="*/ 34 h 160"/>
                  <a:gd name="T4" fmla="*/ 62 w 182"/>
                  <a:gd name="T5" fmla="*/ 40 h 160"/>
                  <a:gd name="T6" fmla="*/ 39 w 182"/>
                  <a:gd name="T7" fmla="*/ 46 h 160"/>
                  <a:gd name="T8" fmla="*/ 27 w 182"/>
                  <a:gd name="T9" fmla="*/ 49 h 160"/>
                  <a:gd name="T10" fmla="*/ 19 w 182"/>
                  <a:gd name="T11" fmla="*/ 62 h 160"/>
                  <a:gd name="T12" fmla="*/ 13 w 182"/>
                  <a:gd name="T13" fmla="*/ 75 h 160"/>
                  <a:gd name="T14" fmla="*/ 4 w 182"/>
                  <a:gd name="T15" fmla="*/ 94 h 160"/>
                  <a:gd name="T16" fmla="*/ 6 w 182"/>
                  <a:gd name="T17" fmla="*/ 102 h 160"/>
                  <a:gd name="T18" fmla="*/ 13 w 182"/>
                  <a:gd name="T19" fmla="*/ 105 h 160"/>
                  <a:gd name="T20" fmla="*/ 19 w 182"/>
                  <a:gd name="T21" fmla="*/ 117 h 160"/>
                  <a:gd name="T22" fmla="*/ 33 w 182"/>
                  <a:gd name="T23" fmla="*/ 126 h 160"/>
                  <a:gd name="T24" fmla="*/ 42 w 182"/>
                  <a:gd name="T25" fmla="*/ 132 h 160"/>
                  <a:gd name="T26" fmla="*/ 48 w 182"/>
                  <a:gd name="T27" fmla="*/ 126 h 160"/>
                  <a:gd name="T28" fmla="*/ 59 w 182"/>
                  <a:gd name="T29" fmla="*/ 126 h 160"/>
                  <a:gd name="T30" fmla="*/ 68 w 182"/>
                  <a:gd name="T31" fmla="*/ 135 h 160"/>
                  <a:gd name="T32" fmla="*/ 65 w 182"/>
                  <a:gd name="T33" fmla="*/ 145 h 160"/>
                  <a:gd name="T34" fmla="*/ 74 w 182"/>
                  <a:gd name="T35" fmla="*/ 151 h 160"/>
                  <a:gd name="T36" fmla="*/ 86 w 182"/>
                  <a:gd name="T37" fmla="*/ 152 h 160"/>
                  <a:gd name="T38" fmla="*/ 89 w 182"/>
                  <a:gd name="T39" fmla="*/ 158 h 160"/>
                  <a:gd name="T40" fmla="*/ 101 w 182"/>
                  <a:gd name="T41" fmla="*/ 154 h 160"/>
                  <a:gd name="T42" fmla="*/ 104 w 182"/>
                  <a:gd name="T43" fmla="*/ 149 h 160"/>
                  <a:gd name="T44" fmla="*/ 118 w 182"/>
                  <a:gd name="T45" fmla="*/ 154 h 160"/>
                  <a:gd name="T46" fmla="*/ 138 w 182"/>
                  <a:gd name="T47" fmla="*/ 149 h 160"/>
                  <a:gd name="T48" fmla="*/ 160 w 182"/>
                  <a:gd name="T49" fmla="*/ 123 h 160"/>
                  <a:gd name="T50" fmla="*/ 174 w 182"/>
                  <a:gd name="T51" fmla="*/ 96 h 160"/>
                  <a:gd name="T52" fmla="*/ 182 w 182"/>
                  <a:gd name="T53" fmla="*/ 91 h 160"/>
                  <a:gd name="T54" fmla="*/ 171 w 182"/>
                  <a:gd name="T55" fmla="*/ 91 h 160"/>
                  <a:gd name="T56" fmla="*/ 145 w 182"/>
                  <a:gd name="T57" fmla="*/ 84 h 160"/>
                  <a:gd name="T58" fmla="*/ 148 w 182"/>
                  <a:gd name="T59" fmla="*/ 66 h 160"/>
                  <a:gd name="T60" fmla="*/ 160 w 182"/>
                  <a:gd name="T61" fmla="*/ 46 h 160"/>
                  <a:gd name="T62" fmla="*/ 151 w 182"/>
                  <a:gd name="T63" fmla="*/ 49 h 160"/>
                  <a:gd name="T64" fmla="*/ 136 w 182"/>
                  <a:gd name="T65" fmla="*/ 47 h 160"/>
                  <a:gd name="T66" fmla="*/ 127 w 182"/>
                  <a:gd name="T67" fmla="*/ 41 h 160"/>
                  <a:gd name="T68" fmla="*/ 127 w 182"/>
                  <a:gd name="T69" fmla="*/ 34 h 160"/>
                  <a:gd name="T70" fmla="*/ 106 w 182"/>
                  <a:gd name="T71" fmla="*/ 34 h 160"/>
                  <a:gd name="T72" fmla="*/ 101 w 182"/>
                  <a:gd name="T73" fmla="*/ 21 h 160"/>
                  <a:gd name="T74" fmla="*/ 104 w 182"/>
                  <a:gd name="T75" fmla="*/ 12 h 160"/>
                  <a:gd name="T76" fmla="*/ 103 w 182"/>
                  <a:gd name="T77" fmla="*/ 2 h 160"/>
                  <a:gd name="T78" fmla="*/ 92 w 182"/>
                  <a:gd name="T79" fmla="*/ 5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2" h="160">
                    <a:moveTo>
                      <a:pt x="92" y="17"/>
                    </a:moveTo>
                    <a:lnTo>
                      <a:pt x="84" y="23"/>
                    </a:lnTo>
                    <a:lnTo>
                      <a:pt x="81" y="34"/>
                    </a:lnTo>
                    <a:lnTo>
                      <a:pt x="75" y="34"/>
                    </a:lnTo>
                    <a:lnTo>
                      <a:pt x="63" y="38"/>
                    </a:lnTo>
                    <a:lnTo>
                      <a:pt x="62" y="40"/>
                    </a:lnTo>
                    <a:lnTo>
                      <a:pt x="48" y="40"/>
                    </a:lnTo>
                    <a:lnTo>
                      <a:pt x="39" y="46"/>
                    </a:lnTo>
                    <a:lnTo>
                      <a:pt x="28" y="41"/>
                    </a:lnTo>
                    <a:lnTo>
                      <a:pt x="27" y="49"/>
                    </a:lnTo>
                    <a:lnTo>
                      <a:pt x="19" y="59"/>
                    </a:lnTo>
                    <a:lnTo>
                      <a:pt x="19" y="62"/>
                    </a:lnTo>
                    <a:lnTo>
                      <a:pt x="12" y="69"/>
                    </a:lnTo>
                    <a:lnTo>
                      <a:pt x="13" y="75"/>
                    </a:lnTo>
                    <a:lnTo>
                      <a:pt x="0" y="82"/>
                    </a:lnTo>
                    <a:lnTo>
                      <a:pt x="4" y="94"/>
                    </a:lnTo>
                    <a:lnTo>
                      <a:pt x="7" y="96"/>
                    </a:lnTo>
                    <a:lnTo>
                      <a:pt x="6" y="102"/>
                    </a:lnTo>
                    <a:lnTo>
                      <a:pt x="9" y="102"/>
                    </a:lnTo>
                    <a:lnTo>
                      <a:pt x="13" y="105"/>
                    </a:lnTo>
                    <a:lnTo>
                      <a:pt x="13" y="108"/>
                    </a:lnTo>
                    <a:lnTo>
                      <a:pt x="19" y="117"/>
                    </a:lnTo>
                    <a:lnTo>
                      <a:pt x="25" y="123"/>
                    </a:lnTo>
                    <a:lnTo>
                      <a:pt x="33" y="126"/>
                    </a:lnTo>
                    <a:lnTo>
                      <a:pt x="39" y="126"/>
                    </a:lnTo>
                    <a:lnTo>
                      <a:pt x="42" y="132"/>
                    </a:lnTo>
                    <a:lnTo>
                      <a:pt x="45" y="132"/>
                    </a:lnTo>
                    <a:lnTo>
                      <a:pt x="48" y="126"/>
                    </a:lnTo>
                    <a:lnTo>
                      <a:pt x="51" y="129"/>
                    </a:lnTo>
                    <a:lnTo>
                      <a:pt x="59" y="126"/>
                    </a:lnTo>
                    <a:lnTo>
                      <a:pt x="71" y="131"/>
                    </a:lnTo>
                    <a:lnTo>
                      <a:pt x="68" y="135"/>
                    </a:lnTo>
                    <a:lnTo>
                      <a:pt x="65" y="135"/>
                    </a:lnTo>
                    <a:lnTo>
                      <a:pt x="65" y="145"/>
                    </a:lnTo>
                    <a:lnTo>
                      <a:pt x="71" y="145"/>
                    </a:lnTo>
                    <a:lnTo>
                      <a:pt x="74" y="151"/>
                    </a:lnTo>
                    <a:lnTo>
                      <a:pt x="78" y="148"/>
                    </a:lnTo>
                    <a:lnTo>
                      <a:pt x="86" y="152"/>
                    </a:lnTo>
                    <a:lnTo>
                      <a:pt x="91" y="154"/>
                    </a:lnTo>
                    <a:lnTo>
                      <a:pt x="89" y="158"/>
                    </a:lnTo>
                    <a:lnTo>
                      <a:pt x="94" y="160"/>
                    </a:lnTo>
                    <a:lnTo>
                      <a:pt x="101" y="154"/>
                    </a:lnTo>
                    <a:lnTo>
                      <a:pt x="107" y="155"/>
                    </a:lnTo>
                    <a:lnTo>
                      <a:pt x="104" y="149"/>
                    </a:lnTo>
                    <a:lnTo>
                      <a:pt x="110" y="149"/>
                    </a:lnTo>
                    <a:lnTo>
                      <a:pt x="118" y="154"/>
                    </a:lnTo>
                    <a:lnTo>
                      <a:pt x="127" y="151"/>
                    </a:lnTo>
                    <a:lnTo>
                      <a:pt x="138" y="149"/>
                    </a:lnTo>
                    <a:lnTo>
                      <a:pt x="141" y="148"/>
                    </a:lnTo>
                    <a:lnTo>
                      <a:pt x="160" y="123"/>
                    </a:lnTo>
                    <a:lnTo>
                      <a:pt x="166" y="113"/>
                    </a:lnTo>
                    <a:lnTo>
                      <a:pt x="174" y="96"/>
                    </a:lnTo>
                    <a:lnTo>
                      <a:pt x="180" y="94"/>
                    </a:lnTo>
                    <a:lnTo>
                      <a:pt x="182" y="91"/>
                    </a:lnTo>
                    <a:lnTo>
                      <a:pt x="180" y="87"/>
                    </a:lnTo>
                    <a:lnTo>
                      <a:pt x="171" y="91"/>
                    </a:lnTo>
                    <a:lnTo>
                      <a:pt x="157" y="85"/>
                    </a:lnTo>
                    <a:lnTo>
                      <a:pt x="145" y="84"/>
                    </a:lnTo>
                    <a:lnTo>
                      <a:pt x="147" y="75"/>
                    </a:lnTo>
                    <a:lnTo>
                      <a:pt x="148" y="66"/>
                    </a:lnTo>
                    <a:lnTo>
                      <a:pt x="163" y="52"/>
                    </a:lnTo>
                    <a:lnTo>
                      <a:pt x="160" y="46"/>
                    </a:lnTo>
                    <a:lnTo>
                      <a:pt x="163" y="43"/>
                    </a:lnTo>
                    <a:lnTo>
                      <a:pt x="151" y="49"/>
                    </a:lnTo>
                    <a:lnTo>
                      <a:pt x="144" y="49"/>
                    </a:lnTo>
                    <a:lnTo>
                      <a:pt x="136" y="47"/>
                    </a:lnTo>
                    <a:lnTo>
                      <a:pt x="130" y="49"/>
                    </a:lnTo>
                    <a:lnTo>
                      <a:pt x="127" y="41"/>
                    </a:lnTo>
                    <a:lnTo>
                      <a:pt x="130" y="40"/>
                    </a:lnTo>
                    <a:lnTo>
                      <a:pt x="127" y="34"/>
                    </a:lnTo>
                    <a:lnTo>
                      <a:pt x="124" y="35"/>
                    </a:lnTo>
                    <a:lnTo>
                      <a:pt x="106" y="34"/>
                    </a:lnTo>
                    <a:lnTo>
                      <a:pt x="98" y="29"/>
                    </a:lnTo>
                    <a:lnTo>
                      <a:pt x="101" y="21"/>
                    </a:lnTo>
                    <a:lnTo>
                      <a:pt x="104" y="17"/>
                    </a:lnTo>
                    <a:lnTo>
                      <a:pt x="104" y="12"/>
                    </a:lnTo>
                    <a:lnTo>
                      <a:pt x="106" y="8"/>
                    </a:lnTo>
                    <a:lnTo>
                      <a:pt x="103" y="2"/>
                    </a:lnTo>
                    <a:lnTo>
                      <a:pt x="95" y="0"/>
                    </a:lnTo>
                    <a:lnTo>
                      <a:pt x="92" y="5"/>
                    </a:lnTo>
                    <a:lnTo>
                      <a:pt x="92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1" name="Freeform 5805">
                <a:extLst>
                  <a:ext uri="{FF2B5EF4-FFF2-40B4-BE49-F238E27FC236}">
                    <a16:creationId xmlns:a16="http://schemas.microsoft.com/office/drawing/2014/main" id="{7E24A853-B49F-E510-D110-91CD21369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600"/>
                <a:ext cx="91" cy="79"/>
              </a:xfrm>
              <a:custGeom>
                <a:avLst/>
                <a:gdLst>
                  <a:gd name="T0" fmla="*/ 92 w 182"/>
                  <a:gd name="T1" fmla="*/ 5 h 160"/>
                  <a:gd name="T2" fmla="*/ 103 w 182"/>
                  <a:gd name="T3" fmla="*/ 2 h 160"/>
                  <a:gd name="T4" fmla="*/ 104 w 182"/>
                  <a:gd name="T5" fmla="*/ 12 h 160"/>
                  <a:gd name="T6" fmla="*/ 101 w 182"/>
                  <a:gd name="T7" fmla="*/ 21 h 160"/>
                  <a:gd name="T8" fmla="*/ 106 w 182"/>
                  <a:gd name="T9" fmla="*/ 34 h 160"/>
                  <a:gd name="T10" fmla="*/ 127 w 182"/>
                  <a:gd name="T11" fmla="*/ 34 h 160"/>
                  <a:gd name="T12" fmla="*/ 127 w 182"/>
                  <a:gd name="T13" fmla="*/ 41 h 160"/>
                  <a:gd name="T14" fmla="*/ 136 w 182"/>
                  <a:gd name="T15" fmla="*/ 47 h 160"/>
                  <a:gd name="T16" fmla="*/ 151 w 182"/>
                  <a:gd name="T17" fmla="*/ 49 h 160"/>
                  <a:gd name="T18" fmla="*/ 160 w 182"/>
                  <a:gd name="T19" fmla="*/ 46 h 160"/>
                  <a:gd name="T20" fmla="*/ 148 w 182"/>
                  <a:gd name="T21" fmla="*/ 66 h 160"/>
                  <a:gd name="T22" fmla="*/ 145 w 182"/>
                  <a:gd name="T23" fmla="*/ 84 h 160"/>
                  <a:gd name="T24" fmla="*/ 171 w 182"/>
                  <a:gd name="T25" fmla="*/ 91 h 160"/>
                  <a:gd name="T26" fmla="*/ 182 w 182"/>
                  <a:gd name="T27" fmla="*/ 91 h 160"/>
                  <a:gd name="T28" fmla="*/ 174 w 182"/>
                  <a:gd name="T29" fmla="*/ 96 h 160"/>
                  <a:gd name="T30" fmla="*/ 160 w 182"/>
                  <a:gd name="T31" fmla="*/ 123 h 160"/>
                  <a:gd name="T32" fmla="*/ 138 w 182"/>
                  <a:gd name="T33" fmla="*/ 149 h 160"/>
                  <a:gd name="T34" fmla="*/ 118 w 182"/>
                  <a:gd name="T35" fmla="*/ 154 h 160"/>
                  <a:gd name="T36" fmla="*/ 104 w 182"/>
                  <a:gd name="T37" fmla="*/ 149 h 160"/>
                  <a:gd name="T38" fmla="*/ 101 w 182"/>
                  <a:gd name="T39" fmla="*/ 154 h 160"/>
                  <a:gd name="T40" fmla="*/ 89 w 182"/>
                  <a:gd name="T41" fmla="*/ 158 h 160"/>
                  <a:gd name="T42" fmla="*/ 86 w 182"/>
                  <a:gd name="T43" fmla="*/ 152 h 160"/>
                  <a:gd name="T44" fmla="*/ 74 w 182"/>
                  <a:gd name="T45" fmla="*/ 151 h 160"/>
                  <a:gd name="T46" fmla="*/ 65 w 182"/>
                  <a:gd name="T47" fmla="*/ 145 h 160"/>
                  <a:gd name="T48" fmla="*/ 68 w 182"/>
                  <a:gd name="T49" fmla="*/ 135 h 160"/>
                  <a:gd name="T50" fmla="*/ 59 w 182"/>
                  <a:gd name="T51" fmla="*/ 126 h 160"/>
                  <a:gd name="T52" fmla="*/ 48 w 182"/>
                  <a:gd name="T53" fmla="*/ 126 h 160"/>
                  <a:gd name="T54" fmla="*/ 42 w 182"/>
                  <a:gd name="T55" fmla="*/ 132 h 160"/>
                  <a:gd name="T56" fmla="*/ 33 w 182"/>
                  <a:gd name="T57" fmla="*/ 126 h 160"/>
                  <a:gd name="T58" fmla="*/ 19 w 182"/>
                  <a:gd name="T59" fmla="*/ 117 h 160"/>
                  <a:gd name="T60" fmla="*/ 13 w 182"/>
                  <a:gd name="T61" fmla="*/ 105 h 160"/>
                  <a:gd name="T62" fmla="*/ 6 w 182"/>
                  <a:gd name="T63" fmla="*/ 102 h 160"/>
                  <a:gd name="T64" fmla="*/ 4 w 182"/>
                  <a:gd name="T65" fmla="*/ 94 h 160"/>
                  <a:gd name="T66" fmla="*/ 13 w 182"/>
                  <a:gd name="T67" fmla="*/ 75 h 160"/>
                  <a:gd name="T68" fmla="*/ 19 w 182"/>
                  <a:gd name="T69" fmla="*/ 62 h 160"/>
                  <a:gd name="T70" fmla="*/ 27 w 182"/>
                  <a:gd name="T71" fmla="*/ 49 h 160"/>
                  <a:gd name="T72" fmla="*/ 39 w 182"/>
                  <a:gd name="T73" fmla="*/ 46 h 160"/>
                  <a:gd name="T74" fmla="*/ 62 w 182"/>
                  <a:gd name="T75" fmla="*/ 40 h 160"/>
                  <a:gd name="T76" fmla="*/ 75 w 182"/>
                  <a:gd name="T77" fmla="*/ 34 h 160"/>
                  <a:gd name="T78" fmla="*/ 84 w 182"/>
                  <a:gd name="T79" fmla="*/ 23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2" h="160">
                    <a:moveTo>
                      <a:pt x="92" y="17"/>
                    </a:moveTo>
                    <a:lnTo>
                      <a:pt x="92" y="5"/>
                    </a:lnTo>
                    <a:lnTo>
                      <a:pt x="95" y="0"/>
                    </a:lnTo>
                    <a:lnTo>
                      <a:pt x="103" y="2"/>
                    </a:lnTo>
                    <a:lnTo>
                      <a:pt x="106" y="8"/>
                    </a:lnTo>
                    <a:lnTo>
                      <a:pt x="104" y="12"/>
                    </a:lnTo>
                    <a:lnTo>
                      <a:pt x="104" y="17"/>
                    </a:lnTo>
                    <a:lnTo>
                      <a:pt x="101" y="21"/>
                    </a:lnTo>
                    <a:lnTo>
                      <a:pt x="98" y="29"/>
                    </a:lnTo>
                    <a:lnTo>
                      <a:pt x="106" y="34"/>
                    </a:lnTo>
                    <a:lnTo>
                      <a:pt x="124" y="35"/>
                    </a:lnTo>
                    <a:lnTo>
                      <a:pt x="127" y="34"/>
                    </a:lnTo>
                    <a:lnTo>
                      <a:pt x="130" y="40"/>
                    </a:lnTo>
                    <a:lnTo>
                      <a:pt x="127" y="41"/>
                    </a:lnTo>
                    <a:lnTo>
                      <a:pt x="130" y="49"/>
                    </a:lnTo>
                    <a:lnTo>
                      <a:pt x="136" y="47"/>
                    </a:lnTo>
                    <a:lnTo>
                      <a:pt x="144" y="49"/>
                    </a:lnTo>
                    <a:lnTo>
                      <a:pt x="151" y="49"/>
                    </a:lnTo>
                    <a:lnTo>
                      <a:pt x="163" y="43"/>
                    </a:lnTo>
                    <a:lnTo>
                      <a:pt x="160" y="46"/>
                    </a:lnTo>
                    <a:lnTo>
                      <a:pt x="163" y="52"/>
                    </a:lnTo>
                    <a:lnTo>
                      <a:pt x="148" y="66"/>
                    </a:lnTo>
                    <a:lnTo>
                      <a:pt x="147" y="75"/>
                    </a:lnTo>
                    <a:lnTo>
                      <a:pt x="145" y="84"/>
                    </a:lnTo>
                    <a:lnTo>
                      <a:pt x="157" y="85"/>
                    </a:lnTo>
                    <a:lnTo>
                      <a:pt x="171" y="91"/>
                    </a:lnTo>
                    <a:lnTo>
                      <a:pt x="180" y="87"/>
                    </a:lnTo>
                    <a:lnTo>
                      <a:pt x="182" y="91"/>
                    </a:lnTo>
                    <a:lnTo>
                      <a:pt x="180" y="94"/>
                    </a:lnTo>
                    <a:lnTo>
                      <a:pt x="174" y="96"/>
                    </a:lnTo>
                    <a:lnTo>
                      <a:pt x="166" y="113"/>
                    </a:lnTo>
                    <a:lnTo>
                      <a:pt x="160" y="123"/>
                    </a:lnTo>
                    <a:lnTo>
                      <a:pt x="141" y="148"/>
                    </a:lnTo>
                    <a:lnTo>
                      <a:pt x="138" y="149"/>
                    </a:lnTo>
                    <a:lnTo>
                      <a:pt x="127" y="151"/>
                    </a:lnTo>
                    <a:lnTo>
                      <a:pt x="118" y="154"/>
                    </a:lnTo>
                    <a:lnTo>
                      <a:pt x="110" y="149"/>
                    </a:lnTo>
                    <a:lnTo>
                      <a:pt x="104" y="149"/>
                    </a:lnTo>
                    <a:lnTo>
                      <a:pt x="107" y="155"/>
                    </a:lnTo>
                    <a:lnTo>
                      <a:pt x="101" y="154"/>
                    </a:lnTo>
                    <a:lnTo>
                      <a:pt x="94" y="160"/>
                    </a:lnTo>
                    <a:lnTo>
                      <a:pt x="89" y="158"/>
                    </a:lnTo>
                    <a:lnTo>
                      <a:pt x="91" y="154"/>
                    </a:lnTo>
                    <a:lnTo>
                      <a:pt x="86" y="152"/>
                    </a:lnTo>
                    <a:lnTo>
                      <a:pt x="78" y="148"/>
                    </a:lnTo>
                    <a:lnTo>
                      <a:pt x="74" y="151"/>
                    </a:lnTo>
                    <a:lnTo>
                      <a:pt x="71" y="145"/>
                    </a:lnTo>
                    <a:lnTo>
                      <a:pt x="65" y="145"/>
                    </a:lnTo>
                    <a:lnTo>
                      <a:pt x="65" y="135"/>
                    </a:lnTo>
                    <a:lnTo>
                      <a:pt x="68" y="135"/>
                    </a:lnTo>
                    <a:lnTo>
                      <a:pt x="71" y="131"/>
                    </a:lnTo>
                    <a:lnTo>
                      <a:pt x="59" y="126"/>
                    </a:lnTo>
                    <a:lnTo>
                      <a:pt x="51" y="129"/>
                    </a:lnTo>
                    <a:lnTo>
                      <a:pt x="48" y="126"/>
                    </a:lnTo>
                    <a:lnTo>
                      <a:pt x="45" y="132"/>
                    </a:lnTo>
                    <a:lnTo>
                      <a:pt x="42" y="132"/>
                    </a:lnTo>
                    <a:lnTo>
                      <a:pt x="39" y="126"/>
                    </a:lnTo>
                    <a:lnTo>
                      <a:pt x="33" y="126"/>
                    </a:lnTo>
                    <a:lnTo>
                      <a:pt x="25" y="123"/>
                    </a:lnTo>
                    <a:lnTo>
                      <a:pt x="19" y="117"/>
                    </a:lnTo>
                    <a:lnTo>
                      <a:pt x="13" y="108"/>
                    </a:lnTo>
                    <a:lnTo>
                      <a:pt x="13" y="105"/>
                    </a:lnTo>
                    <a:lnTo>
                      <a:pt x="9" y="102"/>
                    </a:lnTo>
                    <a:lnTo>
                      <a:pt x="6" y="102"/>
                    </a:lnTo>
                    <a:lnTo>
                      <a:pt x="7" y="96"/>
                    </a:lnTo>
                    <a:lnTo>
                      <a:pt x="4" y="94"/>
                    </a:lnTo>
                    <a:lnTo>
                      <a:pt x="0" y="82"/>
                    </a:lnTo>
                    <a:lnTo>
                      <a:pt x="13" y="75"/>
                    </a:lnTo>
                    <a:lnTo>
                      <a:pt x="12" y="69"/>
                    </a:lnTo>
                    <a:lnTo>
                      <a:pt x="19" y="62"/>
                    </a:lnTo>
                    <a:lnTo>
                      <a:pt x="19" y="59"/>
                    </a:lnTo>
                    <a:lnTo>
                      <a:pt x="27" y="49"/>
                    </a:lnTo>
                    <a:lnTo>
                      <a:pt x="28" y="41"/>
                    </a:lnTo>
                    <a:lnTo>
                      <a:pt x="39" y="46"/>
                    </a:lnTo>
                    <a:lnTo>
                      <a:pt x="48" y="40"/>
                    </a:lnTo>
                    <a:lnTo>
                      <a:pt x="62" y="40"/>
                    </a:lnTo>
                    <a:lnTo>
                      <a:pt x="63" y="38"/>
                    </a:lnTo>
                    <a:lnTo>
                      <a:pt x="75" y="34"/>
                    </a:lnTo>
                    <a:lnTo>
                      <a:pt x="81" y="34"/>
                    </a:lnTo>
                    <a:lnTo>
                      <a:pt x="84" y="23"/>
                    </a:lnTo>
                    <a:lnTo>
                      <a:pt x="9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2" name="Freeform 5806">
                <a:extLst>
                  <a:ext uri="{FF2B5EF4-FFF2-40B4-BE49-F238E27FC236}">
                    <a16:creationId xmlns:a16="http://schemas.microsoft.com/office/drawing/2014/main" id="{24AFF81C-0002-45BB-D2E2-8AE42F910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600"/>
                <a:ext cx="91" cy="79"/>
              </a:xfrm>
              <a:custGeom>
                <a:avLst/>
                <a:gdLst>
                  <a:gd name="T0" fmla="*/ 92 w 182"/>
                  <a:gd name="T1" fmla="*/ 5 h 160"/>
                  <a:gd name="T2" fmla="*/ 103 w 182"/>
                  <a:gd name="T3" fmla="*/ 2 h 160"/>
                  <a:gd name="T4" fmla="*/ 104 w 182"/>
                  <a:gd name="T5" fmla="*/ 12 h 160"/>
                  <a:gd name="T6" fmla="*/ 101 w 182"/>
                  <a:gd name="T7" fmla="*/ 21 h 160"/>
                  <a:gd name="T8" fmla="*/ 106 w 182"/>
                  <a:gd name="T9" fmla="*/ 34 h 160"/>
                  <a:gd name="T10" fmla="*/ 127 w 182"/>
                  <a:gd name="T11" fmla="*/ 34 h 160"/>
                  <a:gd name="T12" fmla="*/ 127 w 182"/>
                  <a:gd name="T13" fmla="*/ 41 h 160"/>
                  <a:gd name="T14" fmla="*/ 136 w 182"/>
                  <a:gd name="T15" fmla="*/ 47 h 160"/>
                  <a:gd name="T16" fmla="*/ 151 w 182"/>
                  <a:gd name="T17" fmla="*/ 49 h 160"/>
                  <a:gd name="T18" fmla="*/ 160 w 182"/>
                  <a:gd name="T19" fmla="*/ 46 h 160"/>
                  <a:gd name="T20" fmla="*/ 148 w 182"/>
                  <a:gd name="T21" fmla="*/ 66 h 160"/>
                  <a:gd name="T22" fmla="*/ 145 w 182"/>
                  <a:gd name="T23" fmla="*/ 84 h 160"/>
                  <a:gd name="T24" fmla="*/ 171 w 182"/>
                  <a:gd name="T25" fmla="*/ 91 h 160"/>
                  <a:gd name="T26" fmla="*/ 182 w 182"/>
                  <a:gd name="T27" fmla="*/ 91 h 160"/>
                  <a:gd name="T28" fmla="*/ 174 w 182"/>
                  <a:gd name="T29" fmla="*/ 96 h 160"/>
                  <a:gd name="T30" fmla="*/ 160 w 182"/>
                  <a:gd name="T31" fmla="*/ 123 h 160"/>
                  <a:gd name="T32" fmla="*/ 138 w 182"/>
                  <a:gd name="T33" fmla="*/ 149 h 160"/>
                  <a:gd name="T34" fmla="*/ 118 w 182"/>
                  <a:gd name="T35" fmla="*/ 154 h 160"/>
                  <a:gd name="T36" fmla="*/ 104 w 182"/>
                  <a:gd name="T37" fmla="*/ 149 h 160"/>
                  <a:gd name="T38" fmla="*/ 101 w 182"/>
                  <a:gd name="T39" fmla="*/ 154 h 160"/>
                  <a:gd name="T40" fmla="*/ 89 w 182"/>
                  <a:gd name="T41" fmla="*/ 158 h 160"/>
                  <a:gd name="T42" fmla="*/ 86 w 182"/>
                  <a:gd name="T43" fmla="*/ 152 h 160"/>
                  <a:gd name="T44" fmla="*/ 74 w 182"/>
                  <a:gd name="T45" fmla="*/ 151 h 160"/>
                  <a:gd name="T46" fmla="*/ 65 w 182"/>
                  <a:gd name="T47" fmla="*/ 145 h 160"/>
                  <a:gd name="T48" fmla="*/ 68 w 182"/>
                  <a:gd name="T49" fmla="*/ 135 h 160"/>
                  <a:gd name="T50" fmla="*/ 59 w 182"/>
                  <a:gd name="T51" fmla="*/ 126 h 160"/>
                  <a:gd name="T52" fmla="*/ 48 w 182"/>
                  <a:gd name="T53" fmla="*/ 126 h 160"/>
                  <a:gd name="T54" fmla="*/ 42 w 182"/>
                  <a:gd name="T55" fmla="*/ 132 h 160"/>
                  <a:gd name="T56" fmla="*/ 33 w 182"/>
                  <a:gd name="T57" fmla="*/ 126 h 160"/>
                  <a:gd name="T58" fmla="*/ 19 w 182"/>
                  <a:gd name="T59" fmla="*/ 117 h 160"/>
                  <a:gd name="T60" fmla="*/ 13 w 182"/>
                  <a:gd name="T61" fmla="*/ 105 h 160"/>
                  <a:gd name="T62" fmla="*/ 6 w 182"/>
                  <a:gd name="T63" fmla="*/ 102 h 160"/>
                  <a:gd name="T64" fmla="*/ 4 w 182"/>
                  <a:gd name="T65" fmla="*/ 94 h 160"/>
                  <a:gd name="T66" fmla="*/ 13 w 182"/>
                  <a:gd name="T67" fmla="*/ 75 h 160"/>
                  <a:gd name="T68" fmla="*/ 19 w 182"/>
                  <a:gd name="T69" fmla="*/ 62 h 160"/>
                  <a:gd name="T70" fmla="*/ 27 w 182"/>
                  <a:gd name="T71" fmla="*/ 49 h 160"/>
                  <a:gd name="T72" fmla="*/ 39 w 182"/>
                  <a:gd name="T73" fmla="*/ 46 h 160"/>
                  <a:gd name="T74" fmla="*/ 62 w 182"/>
                  <a:gd name="T75" fmla="*/ 40 h 160"/>
                  <a:gd name="T76" fmla="*/ 75 w 182"/>
                  <a:gd name="T77" fmla="*/ 34 h 160"/>
                  <a:gd name="T78" fmla="*/ 84 w 182"/>
                  <a:gd name="T79" fmla="*/ 23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2" h="160">
                    <a:moveTo>
                      <a:pt x="92" y="17"/>
                    </a:moveTo>
                    <a:lnTo>
                      <a:pt x="92" y="5"/>
                    </a:lnTo>
                    <a:lnTo>
                      <a:pt x="95" y="0"/>
                    </a:lnTo>
                    <a:lnTo>
                      <a:pt x="103" y="2"/>
                    </a:lnTo>
                    <a:lnTo>
                      <a:pt x="106" y="8"/>
                    </a:lnTo>
                    <a:lnTo>
                      <a:pt x="104" y="12"/>
                    </a:lnTo>
                    <a:lnTo>
                      <a:pt x="104" y="17"/>
                    </a:lnTo>
                    <a:lnTo>
                      <a:pt x="101" y="21"/>
                    </a:lnTo>
                    <a:lnTo>
                      <a:pt x="98" y="29"/>
                    </a:lnTo>
                    <a:lnTo>
                      <a:pt x="106" y="34"/>
                    </a:lnTo>
                    <a:lnTo>
                      <a:pt x="124" y="35"/>
                    </a:lnTo>
                    <a:lnTo>
                      <a:pt x="127" y="34"/>
                    </a:lnTo>
                    <a:lnTo>
                      <a:pt x="130" y="40"/>
                    </a:lnTo>
                    <a:lnTo>
                      <a:pt x="127" y="41"/>
                    </a:lnTo>
                    <a:lnTo>
                      <a:pt x="130" y="49"/>
                    </a:lnTo>
                    <a:lnTo>
                      <a:pt x="136" y="47"/>
                    </a:lnTo>
                    <a:lnTo>
                      <a:pt x="144" y="49"/>
                    </a:lnTo>
                    <a:lnTo>
                      <a:pt x="151" y="49"/>
                    </a:lnTo>
                    <a:lnTo>
                      <a:pt x="163" y="43"/>
                    </a:lnTo>
                    <a:lnTo>
                      <a:pt x="160" y="46"/>
                    </a:lnTo>
                    <a:lnTo>
                      <a:pt x="163" y="52"/>
                    </a:lnTo>
                    <a:lnTo>
                      <a:pt x="148" y="66"/>
                    </a:lnTo>
                    <a:lnTo>
                      <a:pt x="147" y="75"/>
                    </a:lnTo>
                    <a:lnTo>
                      <a:pt x="145" y="84"/>
                    </a:lnTo>
                    <a:lnTo>
                      <a:pt x="157" y="85"/>
                    </a:lnTo>
                    <a:lnTo>
                      <a:pt x="171" y="91"/>
                    </a:lnTo>
                    <a:lnTo>
                      <a:pt x="180" y="87"/>
                    </a:lnTo>
                    <a:lnTo>
                      <a:pt x="182" y="91"/>
                    </a:lnTo>
                    <a:lnTo>
                      <a:pt x="180" y="94"/>
                    </a:lnTo>
                    <a:lnTo>
                      <a:pt x="174" y="96"/>
                    </a:lnTo>
                    <a:lnTo>
                      <a:pt x="166" y="113"/>
                    </a:lnTo>
                    <a:lnTo>
                      <a:pt x="160" y="123"/>
                    </a:lnTo>
                    <a:lnTo>
                      <a:pt x="141" y="148"/>
                    </a:lnTo>
                    <a:lnTo>
                      <a:pt x="138" y="149"/>
                    </a:lnTo>
                    <a:lnTo>
                      <a:pt x="127" y="151"/>
                    </a:lnTo>
                    <a:lnTo>
                      <a:pt x="118" y="154"/>
                    </a:lnTo>
                    <a:lnTo>
                      <a:pt x="110" y="149"/>
                    </a:lnTo>
                    <a:lnTo>
                      <a:pt x="104" y="149"/>
                    </a:lnTo>
                    <a:lnTo>
                      <a:pt x="107" y="155"/>
                    </a:lnTo>
                    <a:lnTo>
                      <a:pt x="101" y="154"/>
                    </a:lnTo>
                    <a:lnTo>
                      <a:pt x="94" y="160"/>
                    </a:lnTo>
                    <a:lnTo>
                      <a:pt x="89" y="158"/>
                    </a:lnTo>
                    <a:lnTo>
                      <a:pt x="91" y="154"/>
                    </a:lnTo>
                    <a:lnTo>
                      <a:pt x="86" y="152"/>
                    </a:lnTo>
                    <a:lnTo>
                      <a:pt x="78" y="148"/>
                    </a:lnTo>
                    <a:lnTo>
                      <a:pt x="74" y="151"/>
                    </a:lnTo>
                    <a:lnTo>
                      <a:pt x="71" y="145"/>
                    </a:lnTo>
                    <a:lnTo>
                      <a:pt x="65" y="145"/>
                    </a:lnTo>
                    <a:lnTo>
                      <a:pt x="65" y="135"/>
                    </a:lnTo>
                    <a:lnTo>
                      <a:pt x="68" y="135"/>
                    </a:lnTo>
                    <a:lnTo>
                      <a:pt x="71" y="131"/>
                    </a:lnTo>
                    <a:lnTo>
                      <a:pt x="59" y="126"/>
                    </a:lnTo>
                    <a:lnTo>
                      <a:pt x="51" y="129"/>
                    </a:lnTo>
                    <a:lnTo>
                      <a:pt x="48" y="126"/>
                    </a:lnTo>
                    <a:lnTo>
                      <a:pt x="45" y="132"/>
                    </a:lnTo>
                    <a:lnTo>
                      <a:pt x="42" y="132"/>
                    </a:lnTo>
                    <a:lnTo>
                      <a:pt x="39" y="126"/>
                    </a:lnTo>
                    <a:lnTo>
                      <a:pt x="33" y="126"/>
                    </a:lnTo>
                    <a:lnTo>
                      <a:pt x="25" y="123"/>
                    </a:lnTo>
                    <a:lnTo>
                      <a:pt x="19" y="117"/>
                    </a:lnTo>
                    <a:lnTo>
                      <a:pt x="13" y="108"/>
                    </a:lnTo>
                    <a:lnTo>
                      <a:pt x="13" y="105"/>
                    </a:lnTo>
                    <a:lnTo>
                      <a:pt x="9" y="102"/>
                    </a:lnTo>
                    <a:lnTo>
                      <a:pt x="6" y="102"/>
                    </a:lnTo>
                    <a:lnTo>
                      <a:pt x="7" y="96"/>
                    </a:lnTo>
                    <a:lnTo>
                      <a:pt x="4" y="94"/>
                    </a:lnTo>
                    <a:lnTo>
                      <a:pt x="0" y="82"/>
                    </a:lnTo>
                    <a:lnTo>
                      <a:pt x="13" y="75"/>
                    </a:lnTo>
                    <a:lnTo>
                      <a:pt x="12" y="69"/>
                    </a:lnTo>
                    <a:lnTo>
                      <a:pt x="19" y="62"/>
                    </a:lnTo>
                    <a:lnTo>
                      <a:pt x="19" y="59"/>
                    </a:lnTo>
                    <a:lnTo>
                      <a:pt x="27" y="49"/>
                    </a:lnTo>
                    <a:lnTo>
                      <a:pt x="28" y="41"/>
                    </a:lnTo>
                    <a:lnTo>
                      <a:pt x="39" y="46"/>
                    </a:lnTo>
                    <a:lnTo>
                      <a:pt x="48" y="40"/>
                    </a:lnTo>
                    <a:lnTo>
                      <a:pt x="62" y="40"/>
                    </a:lnTo>
                    <a:lnTo>
                      <a:pt x="63" y="38"/>
                    </a:lnTo>
                    <a:lnTo>
                      <a:pt x="75" y="34"/>
                    </a:lnTo>
                    <a:lnTo>
                      <a:pt x="81" y="34"/>
                    </a:lnTo>
                    <a:lnTo>
                      <a:pt x="84" y="23"/>
                    </a:lnTo>
                    <a:lnTo>
                      <a:pt x="92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3" name="Freeform 5807">
                <a:extLst>
                  <a:ext uri="{FF2B5EF4-FFF2-40B4-BE49-F238E27FC236}">
                    <a16:creationId xmlns:a16="http://schemas.microsoft.com/office/drawing/2014/main" id="{57EB8DE5-A1C5-6134-FC70-D29E72CC0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565"/>
                <a:ext cx="53" cy="47"/>
              </a:xfrm>
              <a:custGeom>
                <a:avLst/>
                <a:gdLst>
                  <a:gd name="T0" fmla="*/ 97 w 106"/>
                  <a:gd name="T1" fmla="*/ 0 h 92"/>
                  <a:gd name="T2" fmla="*/ 92 w 106"/>
                  <a:gd name="T3" fmla="*/ 0 h 92"/>
                  <a:gd name="T4" fmla="*/ 91 w 106"/>
                  <a:gd name="T5" fmla="*/ 6 h 92"/>
                  <a:gd name="T6" fmla="*/ 85 w 106"/>
                  <a:gd name="T7" fmla="*/ 4 h 92"/>
                  <a:gd name="T8" fmla="*/ 80 w 106"/>
                  <a:gd name="T9" fmla="*/ 7 h 92"/>
                  <a:gd name="T10" fmla="*/ 71 w 106"/>
                  <a:gd name="T11" fmla="*/ 6 h 92"/>
                  <a:gd name="T12" fmla="*/ 69 w 106"/>
                  <a:gd name="T13" fmla="*/ 12 h 92"/>
                  <a:gd name="T14" fmla="*/ 59 w 106"/>
                  <a:gd name="T15" fmla="*/ 7 h 92"/>
                  <a:gd name="T16" fmla="*/ 59 w 106"/>
                  <a:gd name="T17" fmla="*/ 10 h 92"/>
                  <a:gd name="T18" fmla="*/ 50 w 106"/>
                  <a:gd name="T19" fmla="*/ 18 h 92"/>
                  <a:gd name="T20" fmla="*/ 47 w 106"/>
                  <a:gd name="T21" fmla="*/ 24 h 92"/>
                  <a:gd name="T22" fmla="*/ 33 w 106"/>
                  <a:gd name="T23" fmla="*/ 12 h 92"/>
                  <a:gd name="T24" fmla="*/ 27 w 106"/>
                  <a:gd name="T25" fmla="*/ 20 h 92"/>
                  <a:gd name="T26" fmla="*/ 21 w 106"/>
                  <a:gd name="T27" fmla="*/ 20 h 92"/>
                  <a:gd name="T28" fmla="*/ 16 w 106"/>
                  <a:gd name="T29" fmla="*/ 32 h 92"/>
                  <a:gd name="T30" fmla="*/ 9 w 106"/>
                  <a:gd name="T31" fmla="*/ 35 h 92"/>
                  <a:gd name="T32" fmla="*/ 0 w 106"/>
                  <a:gd name="T33" fmla="*/ 47 h 92"/>
                  <a:gd name="T34" fmla="*/ 7 w 106"/>
                  <a:gd name="T35" fmla="*/ 51 h 92"/>
                  <a:gd name="T36" fmla="*/ 13 w 106"/>
                  <a:gd name="T37" fmla="*/ 61 h 92"/>
                  <a:gd name="T38" fmla="*/ 9 w 106"/>
                  <a:gd name="T39" fmla="*/ 65 h 92"/>
                  <a:gd name="T40" fmla="*/ 7 w 106"/>
                  <a:gd name="T41" fmla="*/ 70 h 92"/>
                  <a:gd name="T42" fmla="*/ 12 w 106"/>
                  <a:gd name="T43" fmla="*/ 73 h 92"/>
                  <a:gd name="T44" fmla="*/ 18 w 106"/>
                  <a:gd name="T45" fmla="*/ 76 h 92"/>
                  <a:gd name="T46" fmla="*/ 29 w 106"/>
                  <a:gd name="T47" fmla="*/ 85 h 92"/>
                  <a:gd name="T48" fmla="*/ 36 w 106"/>
                  <a:gd name="T49" fmla="*/ 86 h 92"/>
                  <a:gd name="T50" fmla="*/ 44 w 106"/>
                  <a:gd name="T51" fmla="*/ 92 h 92"/>
                  <a:gd name="T52" fmla="*/ 53 w 106"/>
                  <a:gd name="T53" fmla="*/ 82 h 92"/>
                  <a:gd name="T54" fmla="*/ 53 w 106"/>
                  <a:gd name="T55" fmla="*/ 82 h 92"/>
                  <a:gd name="T56" fmla="*/ 65 w 106"/>
                  <a:gd name="T57" fmla="*/ 80 h 92"/>
                  <a:gd name="T58" fmla="*/ 73 w 106"/>
                  <a:gd name="T59" fmla="*/ 74 h 92"/>
                  <a:gd name="T60" fmla="*/ 73 w 106"/>
                  <a:gd name="T61" fmla="*/ 70 h 92"/>
                  <a:gd name="T62" fmla="*/ 77 w 106"/>
                  <a:gd name="T63" fmla="*/ 79 h 92"/>
                  <a:gd name="T64" fmla="*/ 82 w 106"/>
                  <a:gd name="T65" fmla="*/ 80 h 92"/>
                  <a:gd name="T66" fmla="*/ 97 w 106"/>
                  <a:gd name="T67" fmla="*/ 83 h 92"/>
                  <a:gd name="T68" fmla="*/ 103 w 106"/>
                  <a:gd name="T69" fmla="*/ 79 h 92"/>
                  <a:gd name="T70" fmla="*/ 106 w 106"/>
                  <a:gd name="T71" fmla="*/ 71 h 92"/>
                  <a:gd name="T72" fmla="*/ 98 w 106"/>
                  <a:gd name="T73" fmla="*/ 64 h 92"/>
                  <a:gd name="T74" fmla="*/ 95 w 106"/>
                  <a:gd name="T75" fmla="*/ 53 h 92"/>
                  <a:gd name="T76" fmla="*/ 91 w 106"/>
                  <a:gd name="T77" fmla="*/ 47 h 92"/>
                  <a:gd name="T78" fmla="*/ 94 w 106"/>
                  <a:gd name="T79" fmla="*/ 45 h 92"/>
                  <a:gd name="T80" fmla="*/ 100 w 106"/>
                  <a:gd name="T81" fmla="*/ 39 h 92"/>
                  <a:gd name="T82" fmla="*/ 97 w 106"/>
                  <a:gd name="T83" fmla="*/ 23 h 92"/>
                  <a:gd name="T84" fmla="*/ 100 w 106"/>
                  <a:gd name="T85" fmla="*/ 18 h 92"/>
                  <a:gd name="T86" fmla="*/ 106 w 106"/>
                  <a:gd name="T87" fmla="*/ 13 h 92"/>
                  <a:gd name="T88" fmla="*/ 100 w 106"/>
                  <a:gd name="T89" fmla="*/ 9 h 92"/>
                  <a:gd name="T90" fmla="*/ 101 w 106"/>
                  <a:gd name="T91" fmla="*/ 6 h 92"/>
                  <a:gd name="T92" fmla="*/ 97 w 106"/>
                  <a:gd name="T9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92">
                    <a:moveTo>
                      <a:pt x="97" y="0"/>
                    </a:moveTo>
                    <a:lnTo>
                      <a:pt x="92" y="0"/>
                    </a:lnTo>
                    <a:lnTo>
                      <a:pt x="91" y="6"/>
                    </a:lnTo>
                    <a:lnTo>
                      <a:pt x="85" y="4"/>
                    </a:lnTo>
                    <a:lnTo>
                      <a:pt x="80" y="7"/>
                    </a:lnTo>
                    <a:lnTo>
                      <a:pt x="71" y="6"/>
                    </a:lnTo>
                    <a:lnTo>
                      <a:pt x="69" y="12"/>
                    </a:lnTo>
                    <a:lnTo>
                      <a:pt x="59" y="7"/>
                    </a:lnTo>
                    <a:lnTo>
                      <a:pt x="59" y="10"/>
                    </a:lnTo>
                    <a:lnTo>
                      <a:pt x="50" y="18"/>
                    </a:lnTo>
                    <a:lnTo>
                      <a:pt x="47" y="24"/>
                    </a:lnTo>
                    <a:lnTo>
                      <a:pt x="33" y="12"/>
                    </a:lnTo>
                    <a:lnTo>
                      <a:pt x="27" y="20"/>
                    </a:lnTo>
                    <a:lnTo>
                      <a:pt x="21" y="20"/>
                    </a:lnTo>
                    <a:lnTo>
                      <a:pt x="16" y="32"/>
                    </a:lnTo>
                    <a:lnTo>
                      <a:pt x="9" y="35"/>
                    </a:lnTo>
                    <a:lnTo>
                      <a:pt x="0" y="47"/>
                    </a:lnTo>
                    <a:lnTo>
                      <a:pt x="7" y="51"/>
                    </a:lnTo>
                    <a:lnTo>
                      <a:pt x="13" y="61"/>
                    </a:lnTo>
                    <a:lnTo>
                      <a:pt x="9" y="65"/>
                    </a:lnTo>
                    <a:lnTo>
                      <a:pt x="7" y="70"/>
                    </a:lnTo>
                    <a:lnTo>
                      <a:pt x="12" y="73"/>
                    </a:lnTo>
                    <a:lnTo>
                      <a:pt x="18" y="76"/>
                    </a:lnTo>
                    <a:lnTo>
                      <a:pt x="29" y="85"/>
                    </a:lnTo>
                    <a:lnTo>
                      <a:pt x="36" y="86"/>
                    </a:lnTo>
                    <a:lnTo>
                      <a:pt x="44" y="92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65" y="80"/>
                    </a:lnTo>
                    <a:lnTo>
                      <a:pt x="73" y="74"/>
                    </a:lnTo>
                    <a:lnTo>
                      <a:pt x="73" y="70"/>
                    </a:lnTo>
                    <a:lnTo>
                      <a:pt x="77" y="79"/>
                    </a:lnTo>
                    <a:lnTo>
                      <a:pt x="82" y="80"/>
                    </a:lnTo>
                    <a:lnTo>
                      <a:pt x="97" y="83"/>
                    </a:lnTo>
                    <a:lnTo>
                      <a:pt x="103" y="79"/>
                    </a:lnTo>
                    <a:lnTo>
                      <a:pt x="106" y="71"/>
                    </a:lnTo>
                    <a:lnTo>
                      <a:pt x="98" y="64"/>
                    </a:lnTo>
                    <a:lnTo>
                      <a:pt x="95" y="53"/>
                    </a:lnTo>
                    <a:lnTo>
                      <a:pt x="91" y="47"/>
                    </a:lnTo>
                    <a:lnTo>
                      <a:pt x="94" y="45"/>
                    </a:lnTo>
                    <a:lnTo>
                      <a:pt x="100" y="39"/>
                    </a:lnTo>
                    <a:lnTo>
                      <a:pt x="97" y="23"/>
                    </a:lnTo>
                    <a:lnTo>
                      <a:pt x="100" y="18"/>
                    </a:lnTo>
                    <a:lnTo>
                      <a:pt x="106" y="13"/>
                    </a:lnTo>
                    <a:lnTo>
                      <a:pt x="100" y="9"/>
                    </a:lnTo>
                    <a:lnTo>
                      <a:pt x="101" y="6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4" name="Freeform 5808">
                <a:extLst>
                  <a:ext uri="{FF2B5EF4-FFF2-40B4-BE49-F238E27FC236}">
                    <a16:creationId xmlns:a16="http://schemas.microsoft.com/office/drawing/2014/main" id="{510738B5-55EF-56C4-33EB-BBCF8DA56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565"/>
                <a:ext cx="53" cy="47"/>
              </a:xfrm>
              <a:custGeom>
                <a:avLst/>
                <a:gdLst>
                  <a:gd name="T0" fmla="*/ 97 w 106"/>
                  <a:gd name="T1" fmla="*/ 0 h 92"/>
                  <a:gd name="T2" fmla="*/ 101 w 106"/>
                  <a:gd name="T3" fmla="*/ 6 h 92"/>
                  <a:gd name="T4" fmla="*/ 100 w 106"/>
                  <a:gd name="T5" fmla="*/ 9 h 92"/>
                  <a:gd name="T6" fmla="*/ 106 w 106"/>
                  <a:gd name="T7" fmla="*/ 13 h 92"/>
                  <a:gd name="T8" fmla="*/ 100 w 106"/>
                  <a:gd name="T9" fmla="*/ 18 h 92"/>
                  <a:gd name="T10" fmla="*/ 97 w 106"/>
                  <a:gd name="T11" fmla="*/ 23 h 92"/>
                  <a:gd name="T12" fmla="*/ 100 w 106"/>
                  <a:gd name="T13" fmla="*/ 39 h 92"/>
                  <a:gd name="T14" fmla="*/ 94 w 106"/>
                  <a:gd name="T15" fmla="*/ 45 h 92"/>
                  <a:gd name="T16" fmla="*/ 91 w 106"/>
                  <a:gd name="T17" fmla="*/ 47 h 92"/>
                  <a:gd name="T18" fmla="*/ 95 w 106"/>
                  <a:gd name="T19" fmla="*/ 53 h 92"/>
                  <a:gd name="T20" fmla="*/ 98 w 106"/>
                  <a:gd name="T21" fmla="*/ 64 h 92"/>
                  <a:gd name="T22" fmla="*/ 106 w 106"/>
                  <a:gd name="T23" fmla="*/ 71 h 92"/>
                  <a:gd name="T24" fmla="*/ 103 w 106"/>
                  <a:gd name="T25" fmla="*/ 79 h 92"/>
                  <a:gd name="T26" fmla="*/ 97 w 106"/>
                  <a:gd name="T27" fmla="*/ 83 h 92"/>
                  <a:gd name="T28" fmla="*/ 82 w 106"/>
                  <a:gd name="T29" fmla="*/ 80 h 92"/>
                  <a:gd name="T30" fmla="*/ 77 w 106"/>
                  <a:gd name="T31" fmla="*/ 79 h 92"/>
                  <a:gd name="T32" fmla="*/ 73 w 106"/>
                  <a:gd name="T33" fmla="*/ 70 h 92"/>
                  <a:gd name="T34" fmla="*/ 73 w 106"/>
                  <a:gd name="T35" fmla="*/ 74 h 92"/>
                  <a:gd name="T36" fmla="*/ 65 w 106"/>
                  <a:gd name="T37" fmla="*/ 80 h 92"/>
                  <a:gd name="T38" fmla="*/ 65 w 106"/>
                  <a:gd name="T39" fmla="*/ 80 h 92"/>
                  <a:gd name="T40" fmla="*/ 53 w 106"/>
                  <a:gd name="T41" fmla="*/ 82 h 92"/>
                  <a:gd name="T42" fmla="*/ 44 w 106"/>
                  <a:gd name="T43" fmla="*/ 92 h 92"/>
                  <a:gd name="T44" fmla="*/ 36 w 106"/>
                  <a:gd name="T45" fmla="*/ 86 h 92"/>
                  <a:gd name="T46" fmla="*/ 29 w 106"/>
                  <a:gd name="T47" fmla="*/ 85 h 92"/>
                  <a:gd name="T48" fmla="*/ 18 w 106"/>
                  <a:gd name="T49" fmla="*/ 76 h 92"/>
                  <a:gd name="T50" fmla="*/ 12 w 106"/>
                  <a:gd name="T51" fmla="*/ 73 h 92"/>
                  <a:gd name="T52" fmla="*/ 7 w 106"/>
                  <a:gd name="T53" fmla="*/ 70 h 92"/>
                  <a:gd name="T54" fmla="*/ 9 w 106"/>
                  <a:gd name="T55" fmla="*/ 65 h 92"/>
                  <a:gd name="T56" fmla="*/ 13 w 106"/>
                  <a:gd name="T57" fmla="*/ 61 h 92"/>
                  <a:gd name="T58" fmla="*/ 7 w 106"/>
                  <a:gd name="T59" fmla="*/ 51 h 92"/>
                  <a:gd name="T60" fmla="*/ 0 w 106"/>
                  <a:gd name="T61" fmla="*/ 47 h 92"/>
                  <a:gd name="T62" fmla="*/ 9 w 106"/>
                  <a:gd name="T63" fmla="*/ 35 h 92"/>
                  <a:gd name="T64" fmla="*/ 16 w 106"/>
                  <a:gd name="T65" fmla="*/ 32 h 92"/>
                  <a:gd name="T66" fmla="*/ 21 w 106"/>
                  <a:gd name="T67" fmla="*/ 20 h 92"/>
                  <a:gd name="T68" fmla="*/ 27 w 106"/>
                  <a:gd name="T69" fmla="*/ 20 h 92"/>
                  <a:gd name="T70" fmla="*/ 33 w 106"/>
                  <a:gd name="T71" fmla="*/ 12 h 92"/>
                  <a:gd name="T72" fmla="*/ 47 w 106"/>
                  <a:gd name="T73" fmla="*/ 24 h 92"/>
                  <a:gd name="T74" fmla="*/ 50 w 106"/>
                  <a:gd name="T75" fmla="*/ 18 h 92"/>
                  <a:gd name="T76" fmla="*/ 59 w 106"/>
                  <a:gd name="T77" fmla="*/ 10 h 92"/>
                  <a:gd name="T78" fmla="*/ 59 w 106"/>
                  <a:gd name="T79" fmla="*/ 7 h 92"/>
                  <a:gd name="T80" fmla="*/ 69 w 106"/>
                  <a:gd name="T81" fmla="*/ 12 h 92"/>
                  <a:gd name="T82" fmla="*/ 71 w 106"/>
                  <a:gd name="T83" fmla="*/ 6 h 92"/>
                  <a:gd name="T84" fmla="*/ 80 w 106"/>
                  <a:gd name="T85" fmla="*/ 7 h 92"/>
                  <a:gd name="T86" fmla="*/ 85 w 106"/>
                  <a:gd name="T87" fmla="*/ 4 h 92"/>
                  <a:gd name="T88" fmla="*/ 91 w 106"/>
                  <a:gd name="T89" fmla="*/ 6 h 92"/>
                  <a:gd name="T90" fmla="*/ 92 w 106"/>
                  <a:gd name="T91" fmla="*/ 0 h 92"/>
                  <a:gd name="T92" fmla="*/ 97 w 106"/>
                  <a:gd name="T9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92">
                    <a:moveTo>
                      <a:pt x="97" y="0"/>
                    </a:moveTo>
                    <a:lnTo>
                      <a:pt x="101" y="6"/>
                    </a:lnTo>
                    <a:lnTo>
                      <a:pt x="100" y="9"/>
                    </a:lnTo>
                    <a:lnTo>
                      <a:pt x="106" y="13"/>
                    </a:lnTo>
                    <a:lnTo>
                      <a:pt x="100" y="18"/>
                    </a:lnTo>
                    <a:lnTo>
                      <a:pt x="97" y="23"/>
                    </a:lnTo>
                    <a:lnTo>
                      <a:pt x="100" y="39"/>
                    </a:lnTo>
                    <a:lnTo>
                      <a:pt x="94" y="45"/>
                    </a:lnTo>
                    <a:lnTo>
                      <a:pt x="91" y="47"/>
                    </a:lnTo>
                    <a:lnTo>
                      <a:pt x="95" y="53"/>
                    </a:lnTo>
                    <a:lnTo>
                      <a:pt x="98" y="64"/>
                    </a:lnTo>
                    <a:lnTo>
                      <a:pt x="106" y="71"/>
                    </a:lnTo>
                    <a:lnTo>
                      <a:pt x="103" y="79"/>
                    </a:lnTo>
                    <a:lnTo>
                      <a:pt x="97" y="83"/>
                    </a:lnTo>
                    <a:lnTo>
                      <a:pt x="82" y="80"/>
                    </a:lnTo>
                    <a:lnTo>
                      <a:pt x="77" y="79"/>
                    </a:lnTo>
                    <a:lnTo>
                      <a:pt x="73" y="70"/>
                    </a:lnTo>
                    <a:lnTo>
                      <a:pt x="73" y="74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53" y="82"/>
                    </a:lnTo>
                    <a:lnTo>
                      <a:pt x="44" y="92"/>
                    </a:lnTo>
                    <a:lnTo>
                      <a:pt x="36" y="86"/>
                    </a:lnTo>
                    <a:lnTo>
                      <a:pt x="29" y="85"/>
                    </a:lnTo>
                    <a:lnTo>
                      <a:pt x="18" y="76"/>
                    </a:lnTo>
                    <a:lnTo>
                      <a:pt x="12" y="73"/>
                    </a:lnTo>
                    <a:lnTo>
                      <a:pt x="7" y="70"/>
                    </a:lnTo>
                    <a:lnTo>
                      <a:pt x="9" y="65"/>
                    </a:lnTo>
                    <a:lnTo>
                      <a:pt x="13" y="61"/>
                    </a:lnTo>
                    <a:lnTo>
                      <a:pt x="7" y="51"/>
                    </a:lnTo>
                    <a:lnTo>
                      <a:pt x="0" y="47"/>
                    </a:lnTo>
                    <a:lnTo>
                      <a:pt x="9" y="35"/>
                    </a:lnTo>
                    <a:lnTo>
                      <a:pt x="16" y="32"/>
                    </a:lnTo>
                    <a:lnTo>
                      <a:pt x="21" y="20"/>
                    </a:lnTo>
                    <a:lnTo>
                      <a:pt x="27" y="20"/>
                    </a:lnTo>
                    <a:lnTo>
                      <a:pt x="33" y="12"/>
                    </a:lnTo>
                    <a:lnTo>
                      <a:pt x="47" y="24"/>
                    </a:lnTo>
                    <a:lnTo>
                      <a:pt x="50" y="18"/>
                    </a:lnTo>
                    <a:lnTo>
                      <a:pt x="59" y="10"/>
                    </a:lnTo>
                    <a:lnTo>
                      <a:pt x="59" y="7"/>
                    </a:lnTo>
                    <a:lnTo>
                      <a:pt x="69" y="12"/>
                    </a:lnTo>
                    <a:lnTo>
                      <a:pt x="71" y="6"/>
                    </a:lnTo>
                    <a:lnTo>
                      <a:pt x="80" y="7"/>
                    </a:lnTo>
                    <a:lnTo>
                      <a:pt x="85" y="4"/>
                    </a:lnTo>
                    <a:lnTo>
                      <a:pt x="91" y="6"/>
                    </a:lnTo>
                    <a:lnTo>
                      <a:pt x="92" y="0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5" name="Freeform 5809">
                <a:extLst>
                  <a:ext uri="{FF2B5EF4-FFF2-40B4-BE49-F238E27FC236}">
                    <a16:creationId xmlns:a16="http://schemas.microsoft.com/office/drawing/2014/main" id="{AC031FCD-A36D-C170-8D92-19B86859B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565"/>
                <a:ext cx="53" cy="47"/>
              </a:xfrm>
              <a:custGeom>
                <a:avLst/>
                <a:gdLst>
                  <a:gd name="T0" fmla="*/ 97 w 106"/>
                  <a:gd name="T1" fmla="*/ 0 h 92"/>
                  <a:gd name="T2" fmla="*/ 101 w 106"/>
                  <a:gd name="T3" fmla="*/ 6 h 92"/>
                  <a:gd name="T4" fmla="*/ 100 w 106"/>
                  <a:gd name="T5" fmla="*/ 9 h 92"/>
                  <a:gd name="T6" fmla="*/ 106 w 106"/>
                  <a:gd name="T7" fmla="*/ 13 h 92"/>
                  <a:gd name="T8" fmla="*/ 100 w 106"/>
                  <a:gd name="T9" fmla="*/ 18 h 92"/>
                  <a:gd name="T10" fmla="*/ 97 w 106"/>
                  <a:gd name="T11" fmla="*/ 23 h 92"/>
                  <a:gd name="T12" fmla="*/ 100 w 106"/>
                  <a:gd name="T13" fmla="*/ 39 h 92"/>
                  <a:gd name="T14" fmla="*/ 94 w 106"/>
                  <a:gd name="T15" fmla="*/ 45 h 92"/>
                  <a:gd name="T16" fmla="*/ 91 w 106"/>
                  <a:gd name="T17" fmla="*/ 47 h 92"/>
                  <a:gd name="T18" fmla="*/ 95 w 106"/>
                  <a:gd name="T19" fmla="*/ 53 h 92"/>
                  <a:gd name="T20" fmla="*/ 98 w 106"/>
                  <a:gd name="T21" fmla="*/ 64 h 92"/>
                  <a:gd name="T22" fmla="*/ 106 w 106"/>
                  <a:gd name="T23" fmla="*/ 71 h 92"/>
                  <a:gd name="T24" fmla="*/ 103 w 106"/>
                  <a:gd name="T25" fmla="*/ 79 h 92"/>
                  <a:gd name="T26" fmla="*/ 97 w 106"/>
                  <a:gd name="T27" fmla="*/ 83 h 92"/>
                  <a:gd name="T28" fmla="*/ 82 w 106"/>
                  <a:gd name="T29" fmla="*/ 80 h 92"/>
                  <a:gd name="T30" fmla="*/ 77 w 106"/>
                  <a:gd name="T31" fmla="*/ 79 h 92"/>
                  <a:gd name="T32" fmla="*/ 73 w 106"/>
                  <a:gd name="T33" fmla="*/ 70 h 92"/>
                  <a:gd name="T34" fmla="*/ 73 w 106"/>
                  <a:gd name="T35" fmla="*/ 74 h 92"/>
                  <a:gd name="T36" fmla="*/ 65 w 106"/>
                  <a:gd name="T37" fmla="*/ 80 h 92"/>
                  <a:gd name="T38" fmla="*/ 65 w 106"/>
                  <a:gd name="T39" fmla="*/ 80 h 92"/>
                  <a:gd name="T40" fmla="*/ 53 w 106"/>
                  <a:gd name="T41" fmla="*/ 82 h 92"/>
                  <a:gd name="T42" fmla="*/ 44 w 106"/>
                  <a:gd name="T43" fmla="*/ 92 h 92"/>
                  <a:gd name="T44" fmla="*/ 36 w 106"/>
                  <a:gd name="T45" fmla="*/ 86 h 92"/>
                  <a:gd name="T46" fmla="*/ 29 w 106"/>
                  <a:gd name="T47" fmla="*/ 85 h 92"/>
                  <a:gd name="T48" fmla="*/ 18 w 106"/>
                  <a:gd name="T49" fmla="*/ 76 h 92"/>
                  <a:gd name="T50" fmla="*/ 12 w 106"/>
                  <a:gd name="T51" fmla="*/ 73 h 92"/>
                  <a:gd name="T52" fmla="*/ 7 w 106"/>
                  <a:gd name="T53" fmla="*/ 70 h 92"/>
                  <a:gd name="T54" fmla="*/ 9 w 106"/>
                  <a:gd name="T55" fmla="*/ 65 h 92"/>
                  <a:gd name="T56" fmla="*/ 13 w 106"/>
                  <a:gd name="T57" fmla="*/ 61 h 92"/>
                  <a:gd name="T58" fmla="*/ 7 w 106"/>
                  <a:gd name="T59" fmla="*/ 51 h 92"/>
                  <a:gd name="T60" fmla="*/ 0 w 106"/>
                  <a:gd name="T61" fmla="*/ 47 h 92"/>
                  <a:gd name="T62" fmla="*/ 9 w 106"/>
                  <a:gd name="T63" fmla="*/ 35 h 92"/>
                  <a:gd name="T64" fmla="*/ 16 w 106"/>
                  <a:gd name="T65" fmla="*/ 32 h 92"/>
                  <a:gd name="T66" fmla="*/ 21 w 106"/>
                  <a:gd name="T67" fmla="*/ 20 h 92"/>
                  <a:gd name="T68" fmla="*/ 27 w 106"/>
                  <a:gd name="T69" fmla="*/ 20 h 92"/>
                  <a:gd name="T70" fmla="*/ 33 w 106"/>
                  <a:gd name="T71" fmla="*/ 12 h 92"/>
                  <a:gd name="T72" fmla="*/ 47 w 106"/>
                  <a:gd name="T73" fmla="*/ 24 h 92"/>
                  <a:gd name="T74" fmla="*/ 50 w 106"/>
                  <a:gd name="T75" fmla="*/ 18 h 92"/>
                  <a:gd name="T76" fmla="*/ 59 w 106"/>
                  <a:gd name="T77" fmla="*/ 10 h 92"/>
                  <a:gd name="T78" fmla="*/ 59 w 106"/>
                  <a:gd name="T79" fmla="*/ 7 h 92"/>
                  <a:gd name="T80" fmla="*/ 69 w 106"/>
                  <a:gd name="T81" fmla="*/ 12 h 92"/>
                  <a:gd name="T82" fmla="*/ 71 w 106"/>
                  <a:gd name="T83" fmla="*/ 6 h 92"/>
                  <a:gd name="T84" fmla="*/ 80 w 106"/>
                  <a:gd name="T85" fmla="*/ 7 h 92"/>
                  <a:gd name="T86" fmla="*/ 85 w 106"/>
                  <a:gd name="T87" fmla="*/ 4 h 92"/>
                  <a:gd name="T88" fmla="*/ 91 w 106"/>
                  <a:gd name="T89" fmla="*/ 6 h 92"/>
                  <a:gd name="T90" fmla="*/ 92 w 106"/>
                  <a:gd name="T91" fmla="*/ 0 h 92"/>
                  <a:gd name="T92" fmla="*/ 97 w 106"/>
                  <a:gd name="T9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92">
                    <a:moveTo>
                      <a:pt x="97" y="0"/>
                    </a:moveTo>
                    <a:lnTo>
                      <a:pt x="101" y="6"/>
                    </a:lnTo>
                    <a:lnTo>
                      <a:pt x="100" y="9"/>
                    </a:lnTo>
                    <a:lnTo>
                      <a:pt x="106" y="13"/>
                    </a:lnTo>
                    <a:lnTo>
                      <a:pt x="100" y="18"/>
                    </a:lnTo>
                    <a:lnTo>
                      <a:pt x="97" y="23"/>
                    </a:lnTo>
                    <a:lnTo>
                      <a:pt x="100" y="39"/>
                    </a:lnTo>
                    <a:lnTo>
                      <a:pt x="94" y="45"/>
                    </a:lnTo>
                    <a:lnTo>
                      <a:pt x="91" y="47"/>
                    </a:lnTo>
                    <a:lnTo>
                      <a:pt x="95" y="53"/>
                    </a:lnTo>
                    <a:lnTo>
                      <a:pt x="98" y="64"/>
                    </a:lnTo>
                    <a:lnTo>
                      <a:pt x="106" y="71"/>
                    </a:lnTo>
                    <a:lnTo>
                      <a:pt x="103" y="79"/>
                    </a:lnTo>
                    <a:lnTo>
                      <a:pt x="97" y="83"/>
                    </a:lnTo>
                    <a:lnTo>
                      <a:pt x="82" y="80"/>
                    </a:lnTo>
                    <a:lnTo>
                      <a:pt x="77" y="79"/>
                    </a:lnTo>
                    <a:lnTo>
                      <a:pt x="73" y="70"/>
                    </a:lnTo>
                    <a:lnTo>
                      <a:pt x="73" y="74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53" y="82"/>
                    </a:lnTo>
                    <a:lnTo>
                      <a:pt x="44" y="92"/>
                    </a:lnTo>
                    <a:lnTo>
                      <a:pt x="36" y="86"/>
                    </a:lnTo>
                    <a:lnTo>
                      <a:pt x="29" y="85"/>
                    </a:lnTo>
                    <a:lnTo>
                      <a:pt x="18" y="76"/>
                    </a:lnTo>
                    <a:lnTo>
                      <a:pt x="12" y="73"/>
                    </a:lnTo>
                    <a:lnTo>
                      <a:pt x="7" y="70"/>
                    </a:lnTo>
                    <a:lnTo>
                      <a:pt x="9" y="65"/>
                    </a:lnTo>
                    <a:lnTo>
                      <a:pt x="13" y="61"/>
                    </a:lnTo>
                    <a:lnTo>
                      <a:pt x="7" y="51"/>
                    </a:lnTo>
                    <a:lnTo>
                      <a:pt x="0" y="47"/>
                    </a:lnTo>
                    <a:lnTo>
                      <a:pt x="9" y="35"/>
                    </a:lnTo>
                    <a:lnTo>
                      <a:pt x="16" y="32"/>
                    </a:lnTo>
                    <a:lnTo>
                      <a:pt x="21" y="20"/>
                    </a:lnTo>
                    <a:lnTo>
                      <a:pt x="27" y="20"/>
                    </a:lnTo>
                    <a:lnTo>
                      <a:pt x="33" y="12"/>
                    </a:lnTo>
                    <a:lnTo>
                      <a:pt x="47" y="24"/>
                    </a:lnTo>
                    <a:lnTo>
                      <a:pt x="50" y="18"/>
                    </a:lnTo>
                    <a:lnTo>
                      <a:pt x="59" y="10"/>
                    </a:lnTo>
                    <a:lnTo>
                      <a:pt x="59" y="7"/>
                    </a:lnTo>
                    <a:lnTo>
                      <a:pt x="69" y="12"/>
                    </a:lnTo>
                    <a:lnTo>
                      <a:pt x="71" y="6"/>
                    </a:lnTo>
                    <a:lnTo>
                      <a:pt x="80" y="7"/>
                    </a:lnTo>
                    <a:lnTo>
                      <a:pt x="85" y="4"/>
                    </a:lnTo>
                    <a:lnTo>
                      <a:pt x="91" y="6"/>
                    </a:lnTo>
                    <a:lnTo>
                      <a:pt x="92" y="0"/>
                    </a:lnTo>
                    <a:lnTo>
                      <a:pt x="9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6" name="Freeform 5810">
                <a:extLst>
                  <a:ext uri="{FF2B5EF4-FFF2-40B4-BE49-F238E27FC236}">
                    <a16:creationId xmlns:a16="http://schemas.microsoft.com/office/drawing/2014/main" id="{E976EE49-9551-49E5-423B-96F51132B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825"/>
                <a:ext cx="44" cy="33"/>
              </a:xfrm>
              <a:custGeom>
                <a:avLst/>
                <a:gdLst>
                  <a:gd name="T0" fmla="*/ 25 w 88"/>
                  <a:gd name="T1" fmla="*/ 5 h 67"/>
                  <a:gd name="T2" fmla="*/ 22 w 88"/>
                  <a:gd name="T3" fmla="*/ 5 h 67"/>
                  <a:gd name="T4" fmla="*/ 16 w 88"/>
                  <a:gd name="T5" fmla="*/ 9 h 67"/>
                  <a:gd name="T6" fmla="*/ 21 w 88"/>
                  <a:gd name="T7" fmla="*/ 17 h 67"/>
                  <a:gd name="T8" fmla="*/ 19 w 88"/>
                  <a:gd name="T9" fmla="*/ 20 h 67"/>
                  <a:gd name="T10" fmla="*/ 10 w 88"/>
                  <a:gd name="T11" fmla="*/ 14 h 67"/>
                  <a:gd name="T12" fmla="*/ 10 w 88"/>
                  <a:gd name="T13" fmla="*/ 17 h 67"/>
                  <a:gd name="T14" fmla="*/ 7 w 88"/>
                  <a:gd name="T15" fmla="*/ 26 h 67"/>
                  <a:gd name="T16" fmla="*/ 3 w 88"/>
                  <a:gd name="T17" fmla="*/ 35 h 67"/>
                  <a:gd name="T18" fmla="*/ 0 w 88"/>
                  <a:gd name="T19" fmla="*/ 43 h 67"/>
                  <a:gd name="T20" fmla="*/ 6 w 88"/>
                  <a:gd name="T21" fmla="*/ 44 h 67"/>
                  <a:gd name="T22" fmla="*/ 9 w 88"/>
                  <a:gd name="T23" fmla="*/ 50 h 67"/>
                  <a:gd name="T24" fmla="*/ 16 w 88"/>
                  <a:gd name="T25" fmla="*/ 50 h 67"/>
                  <a:gd name="T26" fmla="*/ 25 w 88"/>
                  <a:gd name="T27" fmla="*/ 53 h 67"/>
                  <a:gd name="T28" fmla="*/ 30 w 88"/>
                  <a:gd name="T29" fmla="*/ 50 h 67"/>
                  <a:gd name="T30" fmla="*/ 29 w 88"/>
                  <a:gd name="T31" fmla="*/ 59 h 67"/>
                  <a:gd name="T32" fmla="*/ 27 w 88"/>
                  <a:gd name="T33" fmla="*/ 67 h 67"/>
                  <a:gd name="T34" fmla="*/ 35 w 88"/>
                  <a:gd name="T35" fmla="*/ 67 h 67"/>
                  <a:gd name="T36" fmla="*/ 44 w 88"/>
                  <a:gd name="T37" fmla="*/ 62 h 67"/>
                  <a:gd name="T38" fmla="*/ 56 w 88"/>
                  <a:gd name="T39" fmla="*/ 65 h 67"/>
                  <a:gd name="T40" fmla="*/ 56 w 88"/>
                  <a:gd name="T41" fmla="*/ 58 h 67"/>
                  <a:gd name="T42" fmla="*/ 62 w 88"/>
                  <a:gd name="T43" fmla="*/ 50 h 67"/>
                  <a:gd name="T44" fmla="*/ 77 w 88"/>
                  <a:gd name="T45" fmla="*/ 56 h 67"/>
                  <a:gd name="T46" fmla="*/ 83 w 88"/>
                  <a:gd name="T47" fmla="*/ 55 h 67"/>
                  <a:gd name="T48" fmla="*/ 83 w 88"/>
                  <a:gd name="T49" fmla="*/ 44 h 67"/>
                  <a:gd name="T50" fmla="*/ 88 w 88"/>
                  <a:gd name="T51" fmla="*/ 38 h 67"/>
                  <a:gd name="T52" fmla="*/ 77 w 88"/>
                  <a:gd name="T53" fmla="*/ 27 h 67"/>
                  <a:gd name="T54" fmla="*/ 71 w 88"/>
                  <a:gd name="T55" fmla="*/ 29 h 67"/>
                  <a:gd name="T56" fmla="*/ 65 w 88"/>
                  <a:gd name="T57" fmla="*/ 26 h 67"/>
                  <a:gd name="T58" fmla="*/ 71 w 88"/>
                  <a:gd name="T59" fmla="*/ 20 h 67"/>
                  <a:gd name="T60" fmla="*/ 62 w 88"/>
                  <a:gd name="T61" fmla="*/ 18 h 67"/>
                  <a:gd name="T62" fmla="*/ 63 w 88"/>
                  <a:gd name="T63" fmla="*/ 15 h 67"/>
                  <a:gd name="T64" fmla="*/ 54 w 88"/>
                  <a:gd name="T65" fmla="*/ 14 h 67"/>
                  <a:gd name="T66" fmla="*/ 56 w 88"/>
                  <a:gd name="T67" fmla="*/ 3 h 67"/>
                  <a:gd name="T68" fmla="*/ 51 w 88"/>
                  <a:gd name="T69" fmla="*/ 0 h 67"/>
                  <a:gd name="T70" fmla="*/ 47 w 88"/>
                  <a:gd name="T71" fmla="*/ 8 h 67"/>
                  <a:gd name="T72" fmla="*/ 44 w 88"/>
                  <a:gd name="T73" fmla="*/ 6 h 67"/>
                  <a:gd name="T74" fmla="*/ 39 w 88"/>
                  <a:gd name="T75" fmla="*/ 9 h 67"/>
                  <a:gd name="T76" fmla="*/ 30 w 88"/>
                  <a:gd name="T77" fmla="*/ 8 h 67"/>
                  <a:gd name="T78" fmla="*/ 25 w 88"/>
                  <a:gd name="T79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67">
                    <a:moveTo>
                      <a:pt x="25" y="5"/>
                    </a:moveTo>
                    <a:lnTo>
                      <a:pt x="22" y="5"/>
                    </a:lnTo>
                    <a:lnTo>
                      <a:pt x="16" y="9"/>
                    </a:lnTo>
                    <a:lnTo>
                      <a:pt x="21" y="17"/>
                    </a:lnTo>
                    <a:lnTo>
                      <a:pt x="19" y="20"/>
                    </a:lnTo>
                    <a:lnTo>
                      <a:pt x="10" y="14"/>
                    </a:lnTo>
                    <a:lnTo>
                      <a:pt x="10" y="17"/>
                    </a:lnTo>
                    <a:lnTo>
                      <a:pt x="7" y="26"/>
                    </a:lnTo>
                    <a:lnTo>
                      <a:pt x="3" y="35"/>
                    </a:lnTo>
                    <a:lnTo>
                      <a:pt x="0" y="43"/>
                    </a:lnTo>
                    <a:lnTo>
                      <a:pt x="6" y="44"/>
                    </a:lnTo>
                    <a:lnTo>
                      <a:pt x="9" y="50"/>
                    </a:lnTo>
                    <a:lnTo>
                      <a:pt x="16" y="50"/>
                    </a:lnTo>
                    <a:lnTo>
                      <a:pt x="25" y="53"/>
                    </a:lnTo>
                    <a:lnTo>
                      <a:pt x="30" y="50"/>
                    </a:lnTo>
                    <a:lnTo>
                      <a:pt x="29" y="59"/>
                    </a:lnTo>
                    <a:lnTo>
                      <a:pt x="27" y="67"/>
                    </a:lnTo>
                    <a:lnTo>
                      <a:pt x="35" y="67"/>
                    </a:lnTo>
                    <a:lnTo>
                      <a:pt x="44" y="62"/>
                    </a:lnTo>
                    <a:lnTo>
                      <a:pt x="56" y="65"/>
                    </a:lnTo>
                    <a:lnTo>
                      <a:pt x="56" y="58"/>
                    </a:lnTo>
                    <a:lnTo>
                      <a:pt x="62" y="50"/>
                    </a:lnTo>
                    <a:lnTo>
                      <a:pt x="77" y="56"/>
                    </a:lnTo>
                    <a:lnTo>
                      <a:pt x="83" y="55"/>
                    </a:lnTo>
                    <a:lnTo>
                      <a:pt x="83" y="44"/>
                    </a:lnTo>
                    <a:lnTo>
                      <a:pt x="88" y="38"/>
                    </a:lnTo>
                    <a:lnTo>
                      <a:pt x="77" y="27"/>
                    </a:lnTo>
                    <a:lnTo>
                      <a:pt x="71" y="29"/>
                    </a:lnTo>
                    <a:lnTo>
                      <a:pt x="65" y="26"/>
                    </a:lnTo>
                    <a:lnTo>
                      <a:pt x="71" y="20"/>
                    </a:lnTo>
                    <a:lnTo>
                      <a:pt x="62" y="18"/>
                    </a:lnTo>
                    <a:lnTo>
                      <a:pt x="63" y="15"/>
                    </a:lnTo>
                    <a:lnTo>
                      <a:pt x="54" y="14"/>
                    </a:lnTo>
                    <a:lnTo>
                      <a:pt x="56" y="3"/>
                    </a:lnTo>
                    <a:lnTo>
                      <a:pt x="51" y="0"/>
                    </a:lnTo>
                    <a:lnTo>
                      <a:pt x="47" y="8"/>
                    </a:lnTo>
                    <a:lnTo>
                      <a:pt x="44" y="6"/>
                    </a:lnTo>
                    <a:lnTo>
                      <a:pt x="39" y="9"/>
                    </a:lnTo>
                    <a:lnTo>
                      <a:pt x="30" y="8"/>
                    </a:lnTo>
                    <a:lnTo>
                      <a:pt x="2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7" name="Freeform 5811">
                <a:extLst>
                  <a:ext uri="{FF2B5EF4-FFF2-40B4-BE49-F238E27FC236}">
                    <a16:creationId xmlns:a16="http://schemas.microsoft.com/office/drawing/2014/main" id="{DD180761-FE5D-F4B0-46D2-BC6F46191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825"/>
                <a:ext cx="44" cy="33"/>
              </a:xfrm>
              <a:custGeom>
                <a:avLst/>
                <a:gdLst>
                  <a:gd name="T0" fmla="*/ 25 w 88"/>
                  <a:gd name="T1" fmla="*/ 5 h 67"/>
                  <a:gd name="T2" fmla="*/ 30 w 88"/>
                  <a:gd name="T3" fmla="*/ 8 h 67"/>
                  <a:gd name="T4" fmla="*/ 39 w 88"/>
                  <a:gd name="T5" fmla="*/ 9 h 67"/>
                  <a:gd name="T6" fmla="*/ 44 w 88"/>
                  <a:gd name="T7" fmla="*/ 6 h 67"/>
                  <a:gd name="T8" fmla="*/ 47 w 88"/>
                  <a:gd name="T9" fmla="*/ 8 h 67"/>
                  <a:gd name="T10" fmla="*/ 51 w 88"/>
                  <a:gd name="T11" fmla="*/ 0 h 67"/>
                  <a:gd name="T12" fmla="*/ 56 w 88"/>
                  <a:gd name="T13" fmla="*/ 3 h 67"/>
                  <a:gd name="T14" fmla="*/ 54 w 88"/>
                  <a:gd name="T15" fmla="*/ 14 h 67"/>
                  <a:gd name="T16" fmla="*/ 63 w 88"/>
                  <a:gd name="T17" fmla="*/ 15 h 67"/>
                  <a:gd name="T18" fmla="*/ 62 w 88"/>
                  <a:gd name="T19" fmla="*/ 18 h 67"/>
                  <a:gd name="T20" fmla="*/ 71 w 88"/>
                  <a:gd name="T21" fmla="*/ 20 h 67"/>
                  <a:gd name="T22" fmla="*/ 65 w 88"/>
                  <a:gd name="T23" fmla="*/ 26 h 67"/>
                  <a:gd name="T24" fmla="*/ 71 w 88"/>
                  <a:gd name="T25" fmla="*/ 29 h 67"/>
                  <a:gd name="T26" fmla="*/ 77 w 88"/>
                  <a:gd name="T27" fmla="*/ 27 h 67"/>
                  <a:gd name="T28" fmla="*/ 88 w 88"/>
                  <a:gd name="T29" fmla="*/ 38 h 67"/>
                  <a:gd name="T30" fmla="*/ 83 w 88"/>
                  <a:gd name="T31" fmla="*/ 44 h 67"/>
                  <a:gd name="T32" fmla="*/ 83 w 88"/>
                  <a:gd name="T33" fmla="*/ 55 h 67"/>
                  <a:gd name="T34" fmla="*/ 77 w 88"/>
                  <a:gd name="T35" fmla="*/ 56 h 67"/>
                  <a:gd name="T36" fmla="*/ 62 w 88"/>
                  <a:gd name="T37" fmla="*/ 50 h 67"/>
                  <a:gd name="T38" fmla="*/ 56 w 88"/>
                  <a:gd name="T39" fmla="*/ 58 h 67"/>
                  <a:gd name="T40" fmla="*/ 56 w 88"/>
                  <a:gd name="T41" fmla="*/ 65 h 67"/>
                  <a:gd name="T42" fmla="*/ 44 w 88"/>
                  <a:gd name="T43" fmla="*/ 62 h 67"/>
                  <a:gd name="T44" fmla="*/ 35 w 88"/>
                  <a:gd name="T45" fmla="*/ 67 h 67"/>
                  <a:gd name="T46" fmla="*/ 27 w 88"/>
                  <a:gd name="T47" fmla="*/ 67 h 67"/>
                  <a:gd name="T48" fmla="*/ 29 w 88"/>
                  <a:gd name="T49" fmla="*/ 59 h 67"/>
                  <a:gd name="T50" fmla="*/ 30 w 88"/>
                  <a:gd name="T51" fmla="*/ 50 h 67"/>
                  <a:gd name="T52" fmla="*/ 25 w 88"/>
                  <a:gd name="T53" fmla="*/ 53 h 67"/>
                  <a:gd name="T54" fmla="*/ 16 w 88"/>
                  <a:gd name="T55" fmla="*/ 50 h 67"/>
                  <a:gd name="T56" fmla="*/ 9 w 88"/>
                  <a:gd name="T57" fmla="*/ 50 h 67"/>
                  <a:gd name="T58" fmla="*/ 6 w 88"/>
                  <a:gd name="T59" fmla="*/ 44 h 67"/>
                  <a:gd name="T60" fmla="*/ 0 w 88"/>
                  <a:gd name="T61" fmla="*/ 43 h 67"/>
                  <a:gd name="T62" fmla="*/ 3 w 88"/>
                  <a:gd name="T63" fmla="*/ 35 h 67"/>
                  <a:gd name="T64" fmla="*/ 7 w 88"/>
                  <a:gd name="T65" fmla="*/ 26 h 67"/>
                  <a:gd name="T66" fmla="*/ 10 w 88"/>
                  <a:gd name="T67" fmla="*/ 17 h 67"/>
                  <a:gd name="T68" fmla="*/ 10 w 88"/>
                  <a:gd name="T69" fmla="*/ 14 h 67"/>
                  <a:gd name="T70" fmla="*/ 19 w 88"/>
                  <a:gd name="T71" fmla="*/ 20 h 67"/>
                  <a:gd name="T72" fmla="*/ 21 w 88"/>
                  <a:gd name="T73" fmla="*/ 17 h 67"/>
                  <a:gd name="T74" fmla="*/ 16 w 88"/>
                  <a:gd name="T75" fmla="*/ 9 h 67"/>
                  <a:gd name="T76" fmla="*/ 22 w 88"/>
                  <a:gd name="T77" fmla="*/ 5 h 67"/>
                  <a:gd name="T78" fmla="*/ 25 w 88"/>
                  <a:gd name="T79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67">
                    <a:moveTo>
                      <a:pt x="25" y="5"/>
                    </a:moveTo>
                    <a:lnTo>
                      <a:pt x="30" y="8"/>
                    </a:lnTo>
                    <a:lnTo>
                      <a:pt x="39" y="9"/>
                    </a:lnTo>
                    <a:lnTo>
                      <a:pt x="44" y="6"/>
                    </a:lnTo>
                    <a:lnTo>
                      <a:pt x="47" y="8"/>
                    </a:lnTo>
                    <a:lnTo>
                      <a:pt x="51" y="0"/>
                    </a:lnTo>
                    <a:lnTo>
                      <a:pt x="56" y="3"/>
                    </a:lnTo>
                    <a:lnTo>
                      <a:pt x="54" y="14"/>
                    </a:lnTo>
                    <a:lnTo>
                      <a:pt x="63" y="15"/>
                    </a:lnTo>
                    <a:lnTo>
                      <a:pt x="62" y="18"/>
                    </a:lnTo>
                    <a:lnTo>
                      <a:pt x="71" y="20"/>
                    </a:lnTo>
                    <a:lnTo>
                      <a:pt x="65" y="26"/>
                    </a:lnTo>
                    <a:lnTo>
                      <a:pt x="71" y="29"/>
                    </a:lnTo>
                    <a:lnTo>
                      <a:pt x="77" y="27"/>
                    </a:lnTo>
                    <a:lnTo>
                      <a:pt x="88" y="38"/>
                    </a:lnTo>
                    <a:lnTo>
                      <a:pt x="83" y="44"/>
                    </a:lnTo>
                    <a:lnTo>
                      <a:pt x="83" y="55"/>
                    </a:lnTo>
                    <a:lnTo>
                      <a:pt x="77" y="56"/>
                    </a:lnTo>
                    <a:lnTo>
                      <a:pt x="62" y="50"/>
                    </a:lnTo>
                    <a:lnTo>
                      <a:pt x="56" y="58"/>
                    </a:lnTo>
                    <a:lnTo>
                      <a:pt x="56" y="65"/>
                    </a:lnTo>
                    <a:lnTo>
                      <a:pt x="44" y="62"/>
                    </a:lnTo>
                    <a:lnTo>
                      <a:pt x="35" y="67"/>
                    </a:lnTo>
                    <a:lnTo>
                      <a:pt x="27" y="67"/>
                    </a:lnTo>
                    <a:lnTo>
                      <a:pt x="29" y="59"/>
                    </a:lnTo>
                    <a:lnTo>
                      <a:pt x="30" y="50"/>
                    </a:lnTo>
                    <a:lnTo>
                      <a:pt x="25" y="53"/>
                    </a:lnTo>
                    <a:lnTo>
                      <a:pt x="16" y="50"/>
                    </a:lnTo>
                    <a:lnTo>
                      <a:pt x="9" y="50"/>
                    </a:lnTo>
                    <a:lnTo>
                      <a:pt x="6" y="44"/>
                    </a:lnTo>
                    <a:lnTo>
                      <a:pt x="0" y="43"/>
                    </a:lnTo>
                    <a:lnTo>
                      <a:pt x="3" y="35"/>
                    </a:lnTo>
                    <a:lnTo>
                      <a:pt x="7" y="26"/>
                    </a:lnTo>
                    <a:lnTo>
                      <a:pt x="10" y="17"/>
                    </a:lnTo>
                    <a:lnTo>
                      <a:pt x="10" y="14"/>
                    </a:lnTo>
                    <a:lnTo>
                      <a:pt x="19" y="20"/>
                    </a:lnTo>
                    <a:lnTo>
                      <a:pt x="21" y="17"/>
                    </a:lnTo>
                    <a:lnTo>
                      <a:pt x="16" y="9"/>
                    </a:lnTo>
                    <a:lnTo>
                      <a:pt x="22" y="5"/>
                    </a:lnTo>
                    <a:lnTo>
                      <a:pt x="2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8" name="Freeform 5812">
                <a:extLst>
                  <a:ext uri="{FF2B5EF4-FFF2-40B4-BE49-F238E27FC236}">
                    <a16:creationId xmlns:a16="http://schemas.microsoft.com/office/drawing/2014/main" id="{5614649B-0AFF-1D7A-74FC-359FA5E9B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825"/>
                <a:ext cx="44" cy="33"/>
              </a:xfrm>
              <a:custGeom>
                <a:avLst/>
                <a:gdLst>
                  <a:gd name="T0" fmla="*/ 25 w 88"/>
                  <a:gd name="T1" fmla="*/ 5 h 67"/>
                  <a:gd name="T2" fmla="*/ 30 w 88"/>
                  <a:gd name="T3" fmla="*/ 8 h 67"/>
                  <a:gd name="T4" fmla="*/ 39 w 88"/>
                  <a:gd name="T5" fmla="*/ 9 h 67"/>
                  <a:gd name="T6" fmla="*/ 44 w 88"/>
                  <a:gd name="T7" fmla="*/ 6 h 67"/>
                  <a:gd name="T8" fmla="*/ 47 w 88"/>
                  <a:gd name="T9" fmla="*/ 8 h 67"/>
                  <a:gd name="T10" fmla="*/ 51 w 88"/>
                  <a:gd name="T11" fmla="*/ 0 h 67"/>
                  <a:gd name="T12" fmla="*/ 56 w 88"/>
                  <a:gd name="T13" fmla="*/ 3 h 67"/>
                  <a:gd name="T14" fmla="*/ 54 w 88"/>
                  <a:gd name="T15" fmla="*/ 14 h 67"/>
                  <a:gd name="T16" fmla="*/ 63 w 88"/>
                  <a:gd name="T17" fmla="*/ 15 h 67"/>
                  <a:gd name="T18" fmla="*/ 62 w 88"/>
                  <a:gd name="T19" fmla="*/ 18 h 67"/>
                  <a:gd name="T20" fmla="*/ 71 w 88"/>
                  <a:gd name="T21" fmla="*/ 20 h 67"/>
                  <a:gd name="T22" fmla="*/ 65 w 88"/>
                  <a:gd name="T23" fmla="*/ 26 h 67"/>
                  <a:gd name="T24" fmla="*/ 71 w 88"/>
                  <a:gd name="T25" fmla="*/ 29 h 67"/>
                  <a:gd name="T26" fmla="*/ 77 w 88"/>
                  <a:gd name="T27" fmla="*/ 27 h 67"/>
                  <a:gd name="T28" fmla="*/ 88 w 88"/>
                  <a:gd name="T29" fmla="*/ 38 h 67"/>
                  <a:gd name="T30" fmla="*/ 83 w 88"/>
                  <a:gd name="T31" fmla="*/ 44 h 67"/>
                  <a:gd name="T32" fmla="*/ 83 w 88"/>
                  <a:gd name="T33" fmla="*/ 55 h 67"/>
                  <a:gd name="T34" fmla="*/ 77 w 88"/>
                  <a:gd name="T35" fmla="*/ 56 h 67"/>
                  <a:gd name="T36" fmla="*/ 62 w 88"/>
                  <a:gd name="T37" fmla="*/ 50 h 67"/>
                  <a:gd name="T38" fmla="*/ 56 w 88"/>
                  <a:gd name="T39" fmla="*/ 58 h 67"/>
                  <a:gd name="T40" fmla="*/ 56 w 88"/>
                  <a:gd name="T41" fmla="*/ 65 h 67"/>
                  <a:gd name="T42" fmla="*/ 44 w 88"/>
                  <a:gd name="T43" fmla="*/ 62 h 67"/>
                  <a:gd name="T44" fmla="*/ 35 w 88"/>
                  <a:gd name="T45" fmla="*/ 67 h 67"/>
                  <a:gd name="T46" fmla="*/ 27 w 88"/>
                  <a:gd name="T47" fmla="*/ 67 h 67"/>
                  <a:gd name="T48" fmla="*/ 29 w 88"/>
                  <a:gd name="T49" fmla="*/ 59 h 67"/>
                  <a:gd name="T50" fmla="*/ 30 w 88"/>
                  <a:gd name="T51" fmla="*/ 50 h 67"/>
                  <a:gd name="T52" fmla="*/ 25 w 88"/>
                  <a:gd name="T53" fmla="*/ 53 h 67"/>
                  <a:gd name="T54" fmla="*/ 16 w 88"/>
                  <a:gd name="T55" fmla="*/ 50 h 67"/>
                  <a:gd name="T56" fmla="*/ 9 w 88"/>
                  <a:gd name="T57" fmla="*/ 50 h 67"/>
                  <a:gd name="T58" fmla="*/ 6 w 88"/>
                  <a:gd name="T59" fmla="*/ 44 h 67"/>
                  <a:gd name="T60" fmla="*/ 0 w 88"/>
                  <a:gd name="T61" fmla="*/ 43 h 67"/>
                  <a:gd name="T62" fmla="*/ 3 w 88"/>
                  <a:gd name="T63" fmla="*/ 35 h 67"/>
                  <a:gd name="T64" fmla="*/ 7 w 88"/>
                  <a:gd name="T65" fmla="*/ 26 h 67"/>
                  <a:gd name="T66" fmla="*/ 10 w 88"/>
                  <a:gd name="T67" fmla="*/ 17 h 67"/>
                  <a:gd name="T68" fmla="*/ 10 w 88"/>
                  <a:gd name="T69" fmla="*/ 14 h 67"/>
                  <a:gd name="T70" fmla="*/ 19 w 88"/>
                  <a:gd name="T71" fmla="*/ 20 h 67"/>
                  <a:gd name="T72" fmla="*/ 21 w 88"/>
                  <a:gd name="T73" fmla="*/ 17 h 67"/>
                  <a:gd name="T74" fmla="*/ 16 w 88"/>
                  <a:gd name="T75" fmla="*/ 9 h 67"/>
                  <a:gd name="T76" fmla="*/ 22 w 88"/>
                  <a:gd name="T77" fmla="*/ 5 h 67"/>
                  <a:gd name="T78" fmla="*/ 25 w 88"/>
                  <a:gd name="T79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67">
                    <a:moveTo>
                      <a:pt x="25" y="5"/>
                    </a:moveTo>
                    <a:lnTo>
                      <a:pt x="30" y="8"/>
                    </a:lnTo>
                    <a:lnTo>
                      <a:pt x="39" y="9"/>
                    </a:lnTo>
                    <a:lnTo>
                      <a:pt x="44" y="6"/>
                    </a:lnTo>
                    <a:lnTo>
                      <a:pt x="47" y="8"/>
                    </a:lnTo>
                    <a:lnTo>
                      <a:pt x="51" y="0"/>
                    </a:lnTo>
                    <a:lnTo>
                      <a:pt x="56" y="3"/>
                    </a:lnTo>
                    <a:lnTo>
                      <a:pt x="54" y="14"/>
                    </a:lnTo>
                    <a:lnTo>
                      <a:pt x="63" y="15"/>
                    </a:lnTo>
                    <a:lnTo>
                      <a:pt x="62" y="18"/>
                    </a:lnTo>
                    <a:lnTo>
                      <a:pt x="71" y="20"/>
                    </a:lnTo>
                    <a:lnTo>
                      <a:pt x="65" y="26"/>
                    </a:lnTo>
                    <a:lnTo>
                      <a:pt x="71" y="29"/>
                    </a:lnTo>
                    <a:lnTo>
                      <a:pt x="77" y="27"/>
                    </a:lnTo>
                    <a:lnTo>
                      <a:pt x="88" y="38"/>
                    </a:lnTo>
                    <a:lnTo>
                      <a:pt x="83" y="44"/>
                    </a:lnTo>
                    <a:lnTo>
                      <a:pt x="83" y="55"/>
                    </a:lnTo>
                    <a:lnTo>
                      <a:pt x="77" y="56"/>
                    </a:lnTo>
                    <a:lnTo>
                      <a:pt x="62" y="50"/>
                    </a:lnTo>
                    <a:lnTo>
                      <a:pt x="56" y="58"/>
                    </a:lnTo>
                    <a:lnTo>
                      <a:pt x="56" y="65"/>
                    </a:lnTo>
                    <a:lnTo>
                      <a:pt x="44" y="62"/>
                    </a:lnTo>
                    <a:lnTo>
                      <a:pt x="35" y="67"/>
                    </a:lnTo>
                    <a:lnTo>
                      <a:pt x="27" y="67"/>
                    </a:lnTo>
                    <a:lnTo>
                      <a:pt x="29" y="59"/>
                    </a:lnTo>
                    <a:lnTo>
                      <a:pt x="30" y="50"/>
                    </a:lnTo>
                    <a:lnTo>
                      <a:pt x="25" y="53"/>
                    </a:lnTo>
                    <a:lnTo>
                      <a:pt x="16" y="50"/>
                    </a:lnTo>
                    <a:lnTo>
                      <a:pt x="9" y="50"/>
                    </a:lnTo>
                    <a:lnTo>
                      <a:pt x="6" y="44"/>
                    </a:lnTo>
                    <a:lnTo>
                      <a:pt x="0" y="43"/>
                    </a:lnTo>
                    <a:lnTo>
                      <a:pt x="3" y="35"/>
                    </a:lnTo>
                    <a:lnTo>
                      <a:pt x="7" y="26"/>
                    </a:lnTo>
                    <a:lnTo>
                      <a:pt x="10" y="17"/>
                    </a:lnTo>
                    <a:lnTo>
                      <a:pt x="10" y="14"/>
                    </a:lnTo>
                    <a:lnTo>
                      <a:pt x="19" y="20"/>
                    </a:lnTo>
                    <a:lnTo>
                      <a:pt x="21" y="17"/>
                    </a:lnTo>
                    <a:lnTo>
                      <a:pt x="16" y="9"/>
                    </a:lnTo>
                    <a:lnTo>
                      <a:pt x="22" y="5"/>
                    </a:lnTo>
                    <a:lnTo>
                      <a:pt x="2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59" name="Freeform 5813">
                <a:extLst>
                  <a:ext uri="{FF2B5EF4-FFF2-40B4-BE49-F238E27FC236}">
                    <a16:creationId xmlns:a16="http://schemas.microsoft.com/office/drawing/2014/main" id="{9221E086-B30D-B9D4-61BC-406832919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69"/>
                <a:ext cx="22" cy="26"/>
              </a:xfrm>
              <a:custGeom>
                <a:avLst/>
                <a:gdLst>
                  <a:gd name="T0" fmla="*/ 12 w 42"/>
                  <a:gd name="T1" fmla="*/ 6 h 51"/>
                  <a:gd name="T2" fmla="*/ 7 w 42"/>
                  <a:gd name="T3" fmla="*/ 16 h 51"/>
                  <a:gd name="T4" fmla="*/ 3 w 42"/>
                  <a:gd name="T5" fmla="*/ 16 h 51"/>
                  <a:gd name="T6" fmla="*/ 0 w 42"/>
                  <a:gd name="T7" fmla="*/ 32 h 51"/>
                  <a:gd name="T8" fmla="*/ 7 w 42"/>
                  <a:gd name="T9" fmla="*/ 41 h 51"/>
                  <a:gd name="T10" fmla="*/ 9 w 42"/>
                  <a:gd name="T11" fmla="*/ 39 h 51"/>
                  <a:gd name="T12" fmla="*/ 26 w 42"/>
                  <a:gd name="T13" fmla="*/ 51 h 51"/>
                  <a:gd name="T14" fmla="*/ 27 w 42"/>
                  <a:gd name="T15" fmla="*/ 48 h 51"/>
                  <a:gd name="T16" fmla="*/ 36 w 42"/>
                  <a:gd name="T17" fmla="*/ 45 h 51"/>
                  <a:gd name="T18" fmla="*/ 42 w 42"/>
                  <a:gd name="T19" fmla="*/ 39 h 51"/>
                  <a:gd name="T20" fmla="*/ 38 w 42"/>
                  <a:gd name="T21" fmla="*/ 36 h 51"/>
                  <a:gd name="T22" fmla="*/ 39 w 42"/>
                  <a:gd name="T23" fmla="*/ 33 h 51"/>
                  <a:gd name="T24" fmla="*/ 39 w 42"/>
                  <a:gd name="T25" fmla="*/ 24 h 51"/>
                  <a:gd name="T26" fmla="*/ 23 w 42"/>
                  <a:gd name="T27" fmla="*/ 3 h 51"/>
                  <a:gd name="T28" fmla="*/ 21 w 42"/>
                  <a:gd name="T29" fmla="*/ 6 h 51"/>
                  <a:gd name="T30" fmla="*/ 16 w 42"/>
                  <a:gd name="T31" fmla="*/ 6 h 51"/>
                  <a:gd name="T32" fmla="*/ 15 w 42"/>
                  <a:gd name="T33" fmla="*/ 0 h 51"/>
                  <a:gd name="T34" fmla="*/ 12 w 42"/>
                  <a:gd name="T35" fmla="*/ 0 h 51"/>
                  <a:gd name="T36" fmla="*/ 12 w 42"/>
                  <a:gd name="T37" fmla="*/ 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2" h="51">
                    <a:moveTo>
                      <a:pt x="12" y="6"/>
                    </a:moveTo>
                    <a:lnTo>
                      <a:pt x="7" y="16"/>
                    </a:lnTo>
                    <a:lnTo>
                      <a:pt x="3" y="16"/>
                    </a:lnTo>
                    <a:lnTo>
                      <a:pt x="0" y="32"/>
                    </a:lnTo>
                    <a:lnTo>
                      <a:pt x="7" y="41"/>
                    </a:lnTo>
                    <a:lnTo>
                      <a:pt x="9" y="39"/>
                    </a:lnTo>
                    <a:lnTo>
                      <a:pt x="26" y="51"/>
                    </a:lnTo>
                    <a:lnTo>
                      <a:pt x="27" y="48"/>
                    </a:lnTo>
                    <a:lnTo>
                      <a:pt x="36" y="45"/>
                    </a:lnTo>
                    <a:lnTo>
                      <a:pt x="42" y="39"/>
                    </a:lnTo>
                    <a:lnTo>
                      <a:pt x="38" y="36"/>
                    </a:lnTo>
                    <a:lnTo>
                      <a:pt x="39" y="33"/>
                    </a:lnTo>
                    <a:lnTo>
                      <a:pt x="39" y="24"/>
                    </a:lnTo>
                    <a:lnTo>
                      <a:pt x="23" y="3"/>
                    </a:lnTo>
                    <a:lnTo>
                      <a:pt x="21" y="6"/>
                    </a:lnTo>
                    <a:lnTo>
                      <a:pt x="16" y="6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0" name="Freeform 5814">
                <a:extLst>
                  <a:ext uri="{FF2B5EF4-FFF2-40B4-BE49-F238E27FC236}">
                    <a16:creationId xmlns:a16="http://schemas.microsoft.com/office/drawing/2014/main" id="{2C9FA6EA-0B19-14B5-70AB-ADF91BF26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69"/>
                <a:ext cx="22" cy="26"/>
              </a:xfrm>
              <a:custGeom>
                <a:avLst/>
                <a:gdLst>
                  <a:gd name="T0" fmla="*/ 12 w 42"/>
                  <a:gd name="T1" fmla="*/ 6 h 51"/>
                  <a:gd name="T2" fmla="*/ 12 w 42"/>
                  <a:gd name="T3" fmla="*/ 0 h 51"/>
                  <a:gd name="T4" fmla="*/ 15 w 42"/>
                  <a:gd name="T5" fmla="*/ 0 h 51"/>
                  <a:gd name="T6" fmla="*/ 16 w 42"/>
                  <a:gd name="T7" fmla="*/ 6 h 51"/>
                  <a:gd name="T8" fmla="*/ 21 w 42"/>
                  <a:gd name="T9" fmla="*/ 6 h 51"/>
                  <a:gd name="T10" fmla="*/ 23 w 42"/>
                  <a:gd name="T11" fmla="*/ 3 h 51"/>
                  <a:gd name="T12" fmla="*/ 39 w 42"/>
                  <a:gd name="T13" fmla="*/ 24 h 51"/>
                  <a:gd name="T14" fmla="*/ 39 w 42"/>
                  <a:gd name="T15" fmla="*/ 33 h 51"/>
                  <a:gd name="T16" fmla="*/ 38 w 42"/>
                  <a:gd name="T17" fmla="*/ 36 h 51"/>
                  <a:gd name="T18" fmla="*/ 42 w 42"/>
                  <a:gd name="T19" fmla="*/ 39 h 51"/>
                  <a:gd name="T20" fmla="*/ 36 w 42"/>
                  <a:gd name="T21" fmla="*/ 45 h 51"/>
                  <a:gd name="T22" fmla="*/ 27 w 42"/>
                  <a:gd name="T23" fmla="*/ 48 h 51"/>
                  <a:gd name="T24" fmla="*/ 26 w 42"/>
                  <a:gd name="T25" fmla="*/ 51 h 51"/>
                  <a:gd name="T26" fmla="*/ 9 w 42"/>
                  <a:gd name="T27" fmla="*/ 39 h 51"/>
                  <a:gd name="T28" fmla="*/ 7 w 42"/>
                  <a:gd name="T29" fmla="*/ 41 h 51"/>
                  <a:gd name="T30" fmla="*/ 0 w 42"/>
                  <a:gd name="T31" fmla="*/ 32 h 51"/>
                  <a:gd name="T32" fmla="*/ 3 w 42"/>
                  <a:gd name="T33" fmla="*/ 16 h 51"/>
                  <a:gd name="T34" fmla="*/ 7 w 42"/>
                  <a:gd name="T35" fmla="*/ 16 h 51"/>
                  <a:gd name="T36" fmla="*/ 12 w 42"/>
                  <a:gd name="T37" fmla="*/ 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2" h="51">
                    <a:moveTo>
                      <a:pt x="12" y="6"/>
                    </a:moveTo>
                    <a:lnTo>
                      <a:pt x="12" y="0"/>
                    </a:lnTo>
                    <a:lnTo>
                      <a:pt x="15" y="0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3" y="3"/>
                    </a:lnTo>
                    <a:lnTo>
                      <a:pt x="39" y="24"/>
                    </a:lnTo>
                    <a:lnTo>
                      <a:pt x="39" y="33"/>
                    </a:lnTo>
                    <a:lnTo>
                      <a:pt x="38" y="36"/>
                    </a:lnTo>
                    <a:lnTo>
                      <a:pt x="42" y="39"/>
                    </a:lnTo>
                    <a:lnTo>
                      <a:pt x="36" y="45"/>
                    </a:lnTo>
                    <a:lnTo>
                      <a:pt x="27" y="48"/>
                    </a:lnTo>
                    <a:lnTo>
                      <a:pt x="26" y="51"/>
                    </a:lnTo>
                    <a:lnTo>
                      <a:pt x="9" y="39"/>
                    </a:lnTo>
                    <a:lnTo>
                      <a:pt x="7" y="41"/>
                    </a:lnTo>
                    <a:lnTo>
                      <a:pt x="0" y="32"/>
                    </a:lnTo>
                    <a:lnTo>
                      <a:pt x="3" y="16"/>
                    </a:lnTo>
                    <a:lnTo>
                      <a:pt x="7" y="1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1" name="Freeform 5815">
                <a:extLst>
                  <a:ext uri="{FF2B5EF4-FFF2-40B4-BE49-F238E27FC236}">
                    <a16:creationId xmlns:a16="http://schemas.microsoft.com/office/drawing/2014/main" id="{CC91A7DE-B361-CCB7-CDB8-6E8F9BD8B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69"/>
                <a:ext cx="22" cy="26"/>
              </a:xfrm>
              <a:custGeom>
                <a:avLst/>
                <a:gdLst>
                  <a:gd name="T0" fmla="*/ 12 w 42"/>
                  <a:gd name="T1" fmla="*/ 6 h 51"/>
                  <a:gd name="T2" fmla="*/ 12 w 42"/>
                  <a:gd name="T3" fmla="*/ 0 h 51"/>
                  <a:gd name="T4" fmla="*/ 15 w 42"/>
                  <a:gd name="T5" fmla="*/ 0 h 51"/>
                  <a:gd name="T6" fmla="*/ 16 w 42"/>
                  <a:gd name="T7" fmla="*/ 6 h 51"/>
                  <a:gd name="T8" fmla="*/ 21 w 42"/>
                  <a:gd name="T9" fmla="*/ 6 h 51"/>
                  <a:gd name="T10" fmla="*/ 23 w 42"/>
                  <a:gd name="T11" fmla="*/ 3 h 51"/>
                  <a:gd name="T12" fmla="*/ 39 w 42"/>
                  <a:gd name="T13" fmla="*/ 24 h 51"/>
                  <a:gd name="T14" fmla="*/ 39 w 42"/>
                  <a:gd name="T15" fmla="*/ 33 h 51"/>
                  <a:gd name="T16" fmla="*/ 38 w 42"/>
                  <a:gd name="T17" fmla="*/ 36 h 51"/>
                  <a:gd name="T18" fmla="*/ 42 w 42"/>
                  <a:gd name="T19" fmla="*/ 39 h 51"/>
                  <a:gd name="T20" fmla="*/ 36 w 42"/>
                  <a:gd name="T21" fmla="*/ 45 h 51"/>
                  <a:gd name="T22" fmla="*/ 27 w 42"/>
                  <a:gd name="T23" fmla="*/ 48 h 51"/>
                  <a:gd name="T24" fmla="*/ 26 w 42"/>
                  <a:gd name="T25" fmla="*/ 51 h 51"/>
                  <a:gd name="T26" fmla="*/ 9 w 42"/>
                  <a:gd name="T27" fmla="*/ 39 h 51"/>
                  <a:gd name="T28" fmla="*/ 7 w 42"/>
                  <a:gd name="T29" fmla="*/ 41 h 51"/>
                  <a:gd name="T30" fmla="*/ 0 w 42"/>
                  <a:gd name="T31" fmla="*/ 32 h 51"/>
                  <a:gd name="T32" fmla="*/ 3 w 42"/>
                  <a:gd name="T33" fmla="*/ 16 h 51"/>
                  <a:gd name="T34" fmla="*/ 7 w 42"/>
                  <a:gd name="T35" fmla="*/ 16 h 51"/>
                  <a:gd name="T36" fmla="*/ 12 w 42"/>
                  <a:gd name="T37" fmla="*/ 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2" h="51">
                    <a:moveTo>
                      <a:pt x="12" y="6"/>
                    </a:moveTo>
                    <a:lnTo>
                      <a:pt x="12" y="0"/>
                    </a:lnTo>
                    <a:lnTo>
                      <a:pt x="15" y="0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3" y="3"/>
                    </a:lnTo>
                    <a:lnTo>
                      <a:pt x="39" y="24"/>
                    </a:lnTo>
                    <a:lnTo>
                      <a:pt x="39" y="33"/>
                    </a:lnTo>
                    <a:lnTo>
                      <a:pt x="38" y="36"/>
                    </a:lnTo>
                    <a:lnTo>
                      <a:pt x="42" y="39"/>
                    </a:lnTo>
                    <a:lnTo>
                      <a:pt x="36" y="45"/>
                    </a:lnTo>
                    <a:lnTo>
                      <a:pt x="27" y="48"/>
                    </a:lnTo>
                    <a:lnTo>
                      <a:pt x="26" y="51"/>
                    </a:lnTo>
                    <a:lnTo>
                      <a:pt x="9" y="39"/>
                    </a:lnTo>
                    <a:lnTo>
                      <a:pt x="7" y="41"/>
                    </a:lnTo>
                    <a:lnTo>
                      <a:pt x="0" y="32"/>
                    </a:lnTo>
                    <a:lnTo>
                      <a:pt x="3" y="16"/>
                    </a:lnTo>
                    <a:lnTo>
                      <a:pt x="7" y="16"/>
                    </a:lnTo>
                    <a:lnTo>
                      <a:pt x="12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2" name="Freeform 5816">
                <a:extLst>
                  <a:ext uri="{FF2B5EF4-FFF2-40B4-BE49-F238E27FC236}">
                    <a16:creationId xmlns:a16="http://schemas.microsoft.com/office/drawing/2014/main" id="{760FA46F-925C-60BF-0A50-34B5D30B3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456"/>
                <a:ext cx="112" cy="97"/>
              </a:xfrm>
              <a:custGeom>
                <a:avLst/>
                <a:gdLst>
                  <a:gd name="T0" fmla="*/ 52 w 225"/>
                  <a:gd name="T1" fmla="*/ 11 h 194"/>
                  <a:gd name="T2" fmla="*/ 37 w 225"/>
                  <a:gd name="T3" fmla="*/ 15 h 194"/>
                  <a:gd name="T4" fmla="*/ 32 w 225"/>
                  <a:gd name="T5" fmla="*/ 32 h 194"/>
                  <a:gd name="T6" fmla="*/ 22 w 225"/>
                  <a:gd name="T7" fmla="*/ 29 h 194"/>
                  <a:gd name="T8" fmla="*/ 10 w 225"/>
                  <a:gd name="T9" fmla="*/ 14 h 194"/>
                  <a:gd name="T10" fmla="*/ 13 w 225"/>
                  <a:gd name="T11" fmla="*/ 26 h 194"/>
                  <a:gd name="T12" fmla="*/ 8 w 225"/>
                  <a:gd name="T13" fmla="*/ 39 h 194"/>
                  <a:gd name="T14" fmla="*/ 10 w 225"/>
                  <a:gd name="T15" fmla="*/ 55 h 194"/>
                  <a:gd name="T16" fmla="*/ 6 w 225"/>
                  <a:gd name="T17" fmla="*/ 70 h 194"/>
                  <a:gd name="T18" fmla="*/ 22 w 225"/>
                  <a:gd name="T19" fmla="*/ 74 h 194"/>
                  <a:gd name="T20" fmla="*/ 31 w 225"/>
                  <a:gd name="T21" fmla="*/ 88 h 194"/>
                  <a:gd name="T22" fmla="*/ 44 w 225"/>
                  <a:gd name="T23" fmla="*/ 88 h 194"/>
                  <a:gd name="T24" fmla="*/ 61 w 225"/>
                  <a:gd name="T25" fmla="*/ 99 h 194"/>
                  <a:gd name="T26" fmla="*/ 73 w 225"/>
                  <a:gd name="T27" fmla="*/ 112 h 194"/>
                  <a:gd name="T28" fmla="*/ 82 w 225"/>
                  <a:gd name="T29" fmla="*/ 112 h 194"/>
                  <a:gd name="T30" fmla="*/ 91 w 225"/>
                  <a:gd name="T31" fmla="*/ 121 h 194"/>
                  <a:gd name="T32" fmla="*/ 108 w 225"/>
                  <a:gd name="T33" fmla="*/ 132 h 194"/>
                  <a:gd name="T34" fmla="*/ 95 w 225"/>
                  <a:gd name="T35" fmla="*/ 140 h 194"/>
                  <a:gd name="T36" fmla="*/ 85 w 225"/>
                  <a:gd name="T37" fmla="*/ 158 h 194"/>
                  <a:gd name="T38" fmla="*/ 98 w 225"/>
                  <a:gd name="T39" fmla="*/ 155 h 194"/>
                  <a:gd name="T40" fmla="*/ 110 w 225"/>
                  <a:gd name="T41" fmla="*/ 158 h 194"/>
                  <a:gd name="T42" fmla="*/ 129 w 225"/>
                  <a:gd name="T43" fmla="*/ 164 h 194"/>
                  <a:gd name="T44" fmla="*/ 142 w 225"/>
                  <a:gd name="T45" fmla="*/ 167 h 194"/>
                  <a:gd name="T46" fmla="*/ 157 w 225"/>
                  <a:gd name="T47" fmla="*/ 170 h 194"/>
                  <a:gd name="T48" fmla="*/ 167 w 225"/>
                  <a:gd name="T49" fmla="*/ 176 h 194"/>
                  <a:gd name="T50" fmla="*/ 172 w 225"/>
                  <a:gd name="T51" fmla="*/ 190 h 194"/>
                  <a:gd name="T52" fmla="*/ 184 w 225"/>
                  <a:gd name="T53" fmla="*/ 184 h 194"/>
                  <a:gd name="T54" fmla="*/ 192 w 225"/>
                  <a:gd name="T55" fmla="*/ 167 h 194"/>
                  <a:gd name="T56" fmla="*/ 207 w 225"/>
                  <a:gd name="T57" fmla="*/ 169 h 194"/>
                  <a:gd name="T58" fmla="*/ 211 w 225"/>
                  <a:gd name="T59" fmla="*/ 178 h 194"/>
                  <a:gd name="T60" fmla="*/ 225 w 225"/>
                  <a:gd name="T61" fmla="*/ 164 h 194"/>
                  <a:gd name="T62" fmla="*/ 214 w 225"/>
                  <a:gd name="T63" fmla="*/ 150 h 194"/>
                  <a:gd name="T64" fmla="*/ 210 w 225"/>
                  <a:gd name="T65" fmla="*/ 128 h 194"/>
                  <a:gd name="T66" fmla="*/ 198 w 225"/>
                  <a:gd name="T67" fmla="*/ 120 h 194"/>
                  <a:gd name="T68" fmla="*/ 207 w 225"/>
                  <a:gd name="T69" fmla="*/ 106 h 194"/>
                  <a:gd name="T70" fmla="*/ 204 w 225"/>
                  <a:gd name="T71" fmla="*/ 93 h 194"/>
                  <a:gd name="T72" fmla="*/ 204 w 225"/>
                  <a:gd name="T73" fmla="*/ 82 h 194"/>
                  <a:gd name="T74" fmla="*/ 201 w 225"/>
                  <a:gd name="T75" fmla="*/ 70 h 194"/>
                  <a:gd name="T76" fmla="*/ 204 w 225"/>
                  <a:gd name="T77" fmla="*/ 49 h 194"/>
                  <a:gd name="T78" fmla="*/ 193 w 225"/>
                  <a:gd name="T79" fmla="*/ 39 h 194"/>
                  <a:gd name="T80" fmla="*/ 178 w 225"/>
                  <a:gd name="T81" fmla="*/ 42 h 194"/>
                  <a:gd name="T82" fmla="*/ 173 w 225"/>
                  <a:gd name="T83" fmla="*/ 65 h 194"/>
                  <a:gd name="T84" fmla="*/ 164 w 225"/>
                  <a:gd name="T85" fmla="*/ 67 h 194"/>
                  <a:gd name="T86" fmla="*/ 158 w 225"/>
                  <a:gd name="T87" fmla="*/ 45 h 194"/>
                  <a:gd name="T88" fmla="*/ 148 w 225"/>
                  <a:gd name="T89" fmla="*/ 39 h 194"/>
                  <a:gd name="T90" fmla="*/ 125 w 225"/>
                  <a:gd name="T91" fmla="*/ 49 h 194"/>
                  <a:gd name="T92" fmla="*/ 104 w 225"/>
                  <a:gd name="T93" fmla="*/ 50 h 194"/>
                  <a:gd name="T94" fmla="*/ 104 w 225"/>
                  <a:gd name="T95" fmla="*/ 41 h 194"/>
                  <a:gd name="T96" fmla="*/ 98 w 225"/>
                  <a:gd name="T97" fmla="*/ 24 h 194"/>
                  <a:gd name="T98" fmla="*/ 88 w 225"/>
                  <a:gd name="T99" fmla="*/ 14 h 194"/>
                  <a:gd name="T100" fmla="*/ 66 w 225"/>
                  <a:gd name="T10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5" h="194">
                    <a:moveTo>
                      <a:pt x="66" y="0"/>
                    </a:moveTo>
                    <a:lnTo>
                      <a:pt x="61" y="0"/>
                    </a:lnTo>
                    <a:lnTo>
                      <a:pt x="52" y="11"/>
                    </a:lnTo>
                    <a:lnTo>
                      <a:pt x="46" y="17"/>
                    </a:lnTo>
                    <a:lnTo>
                      <a:pt x="46" y="15"/>
                    </a:lnTo>
                    <a:lnTo>
                      <a:pt x="37" y="15"/>
                    </a:lnTo>
                    <a:lnTo>
                      <a:pt x="32" y="11"/>
                    </a:lnTo>
                    <a:lnTo>
                      <a:pt x="32" y="27"/>
                    </a:lnTo>
                    <a:lnTo>
                      <a:pt x="32" y="32"/>
                    </a:lnTo>
                    <a:lnTo>
                      <a:pt x="31" y="32"/>
                    </a:lnTo>
                    <a:lnTo>
                      <a:pt x="25" y="27"/>
                    </a:lnTo>
                    <a:lnTo>
                      <a:pt x="22" y="29"/>
                    </a:lnTo>
                    <a:lnTo>
                      <a:pt x="20" y="15"/>
                    </a:lnTo>
                    <a:lnTo>
                      <a:pt x="17" y="9"/>
                    </a:lnTo>
                    <a:lnTo>
                      <a:pt x="10" y="14"/>
                    </a:lnTo>
                    <a:lnTo>
                      <a:pt x="14" y="17"/>
                    </a:lnTo>
                    <a:lnTo>
                      <a:pt x="10" y="23"/>
                    </a:lnTo>
                    <a:lnTo>
                      <a:pt x="13" y="26"/>
                    </a:lnTo>
                    <a:lnTo>
                      <a:pt x="2" y="30"/>
                    </a:lnTo>
                    <a:lnTo>
                      <a:pt x="0" y="39"/>
                    </a:lnTo>
                    <a:lnTo>
                      <a:pt x="8" y="39"/>
                    </a:lnTo>
                    <a:lnTo>
                      <a:pt x="8" y="42"/>
                    </a:lnTo>
                    <a:lnTo>
                      <a:pt x="5" y="50"/>
                    </a:lnTo>
                    <a:lnTo>
                      <a:pt x="10" y="55"/>
                    </a:lnTo>
                    <a:lnTo>
                      <a:pt x="5" y="62"/>
                    </a:lnTo>
                    <a:lnTo>
                      <a:pt x="8" y="65"/>
                    </a:lnTo>
                    <a:lnTo>
                      <a:pt x="6" y="70"/>
                    </a:lnTo>
                    <a:lnTo>
                      <a:pt x="8" y="73"/>
                    </a:lnTo>
                    <a:lnTo>
                      <a:pt x="19" y="76"/>
                    </a:lnTo>
                    <a:lnTo>
                      <a:pt x="22" y="74"/>
                    </a:lnTo>
                    <a:lnTo>
                      <a:pt x="31" y="77"/>
                    </a:lnTo>
                    <a:lnTo>
                      <a:pt x="29" y="82"/>
                    </a:lnTo>
                    <a:lnTo>
                      <a:pt x="31" y="88"/>
                    </a:lnTo>
                    <a:lnTo>
                      <a:pt x="38" y="94"/>
                    </a:lnTo>
                    <a:lnTo>
                      <a:pt x="43" y="93"/>
                    </a:lnTo>
                    <a:lnTo>
                      <a:pt x="44" y="88"/>
                    </a:lnTo>
                    <a:lnTo>
                      <a:pt x="54" y="91"/>
                    </a:lnTo>
                    <a:lnTo>
                      <a:pt x="54" y="93"/>
                    </a:lnTo>
                    <a:lnTo>
                      <a:pt x="61" y="99"/>
                    </a:lnTo>
                    <a:lnTo>
                      <a:pt x="64" y="109"/>
                    </a:lnTo>
                    <a:lnTo>
                      <a:pt x="63" y="115"/>
                    </a:lnTo>
                    <a:lnTo>
                      <a:pt x="73" y="112"/>
                    </a:lnTo>
                    <a:lnTo>
                      <a:pt x="75" y="111"/>
                    </a:lnTo>
                    <a:lnTo>
                      <a:pt x="79" y="111"/>
                    </a:lnTo>
                    <a:lnTo>
                      <a:pt x="82" y="112"/>
                    </a:lnTo>
                    <a:lnTo>
                      <a:pt x="81" y="115"/>
                    </a:lnTo>
                    <a:lnTo>
                      <a:pt x="82" y="121"/>
                    </a:lnTo>
                    <a:lnTo>
                      <a:pt x="91" y="121"/>
                    </a:lnTo>
                    <a:lnTo>
                      <a:pt x="98" y="128"/>
                    </a:lnTo>
                    <a:lnTo>
                      <a:pt x="104" y="131"/>
                    </a:lnTo>
                    <a:lnTo>
                      <a:pt x="108" y="132"/>
                    </a:lnTo>
                    <a:lnTo>
                      <a:pt x="108" y="141"/>
                    </a:lnTo>
                    <a:lnTo>
                      <a:pt x="105" y="144"/>
                    </a:lnTo>
                    <a:lnTo>
                      <a:pt x="95" y="140"/>
                    </a:lnTo>
                    <a:lnTo>
                      <a:pt x="82" y="141"/>
                    </a:lnTo>
                    <a:lnTo>
                      <a:pt x="79" y="150"/>
                    </a:lnTo>
                    <a:lnTo>
                      <a:pt x="85" y="158"/>
                    </a:lnTo>
                    <a:lnTo>
                      <a:pt x="84" y="161"/>
                    </a:lnTo>
                    <a:lnTo>
                      <a:pt x="85" y="164"/>
                    </a:lnTo>
                    <a:lnTo>
                      <a:pt x="98" y="155"/>
                    </a:lnTo>
                    <a:lnTo>
                      <a:pt x="105" y="153"/>
                    </a:lnTo>
                    <a:lnTo>
                      <a:pt x="105" y="153"/>
                    </a:lnTo>
                    <a:lnTo>
                      <a:pt x="110" y="158"/>
                    </a:lnTo>
                    <a:lnTo>
                      <a:pt x="122" y="149"/>
                    </a:lnTo>
                    <a:lnTo>
                      <a:pt x="128" y="155"/>
                    </a:lnTo>
                    <a:lnTo>
                      <a:pt x="129" y="164"/>
                    </a:lnTo>
                    <a:lnTo>
                      <a:pt x="134" y="164"/>
                    </a:lnTo>
                    <a:lnTo>
                      <a:pt x="134" y="167"/>
                    </a:lnTo>
                    <a:lnTo>
                      <a:pt x="142" y="167"/>
                    </a:lnTo>
                    <a:lnTo>
                      <a:pt x="146" y="159"/>
                    </a:lnTo>
                    <a:lnTo>
                      <a:pt x="154" y="167"/>
                    </a:lnTo>
                    <a:lnTo>
                      <a:pt x="157" y="170"/>
                    </a:lnTo>
                    <a:lnTo>
                      <a:pt x="155" y="175"/>
                    </a:lnTo>
                    <a:lnTo>
                      <a:pt x="161" y="172"/>
                    </a:lnTo>
                    <a:lnTo>
                      <a:pt x="167" y="176"/>
                    </a:lnTo>
                    <a:lnTo>
                      <a:pt x="167" y="184"/>
                    </a:lnTo>
                    <a:lnTo>
                      <a:pt x="172" y="184"/>
                    </a:lnTo>
                    <a:lnTo>
                      <a:pt x="172" y="190"/>
                    </a:lnTo>
                    <a:lnTo>
                      <a:pt x="178" y="194"/>
                    </a:lnTo>
                    <a:lnTo>
                      <a:pt x="181" y="191"/>
                    </a:lnTo>
                    <a:lnTo>
                      <a:pt x="184" y="184"/>
                    </a:lnTo>
                    <a:lnTo>
                      <a:pt x="193" y="184"/>
                    </a:lnTo>
                    <a:lnTo>
                      <a:pt x="195" y="175"/>
                    </a:lnTo>
                    <a:lnTo>
                      <a:pt x="192" y="167"/>
                    </a:lnTo>
                    <a:lnTo>
                      <a:pt x="198" y="167"/>
                    </a:lnTo>
                    <a:lnTo>
                      <a:pt x="204" y="170"/>
                    </a:lnTo>
                    <a:lnTo>
                      <a:pt x="207" y="169"/>
                    </a:lnTo>
                    <a:lnTo>
                      <a:pt x="207" y="178"/>
                    </a:lnTo>
                    <a:lnTo>
                      <a:pt x="204" y="185"/>
                    </a:lnTo>
                    <a:lnTo>
                      <a:pt x="211" y="178"/>
                    </a:lnTo>
                    <a:lnTo>
                      <a:pt x="213" y="173"/>
                    </a:lnTo>
                    <a:lnTo>
                      <a:pt x="225" y="173"/>
                    </a:lnTo>
                    <a:lnTo>
                      <a:pt x="225" y="164"/>
                    </a:lnTo>
                    <a:lnTo>
                      <a:pt x="222" y="158"/>
                    </a:lnTo>
                    <a:lnTo>
                      <a:pt x="217" y="155"/>
                    </a:lnTo>
                    <a:lnTo>
                      <a:pt x="214" y="150"/>
                    </a:lnTo>
                    <a:lnTo>
                      <a:pt x="211" y="134"/>
                    </a:lnTo>
                    <a:lnTo>
                      <a:pt x="214" y="128"/>
                    </a:lnTo>
                    <a:lnTo>
                      <a:pt x="210" y="128"/>
                    </a:lnTo>
                    <a:lnTo>
                      <a:pt x="201" y="126"/>
                    </a:lnTo>
                    <a:lnTo>
                      <a:pt x="198" y="123"/>
                    </a:lnTo>
                    <a:lnTo>
                      <a:pt x="198" y="120"/>
                    </a:lnTo>
                    <a:lnTo>
                      <a:pt x="195" y="115"/>
                    </a:lnTo>
                    <a:lnTo>
                      <a:pt x="201" y="112"/>
                    </a:lnTo>
                    <a:lnTo>
                      <a:pt x="207" y="106"/>
                    </a:lnTo>
                    <a:lnTo>
                      <a:pt x="207" y="102"/>
                    </a:lnTo>
                    <a:lnTo>
                      <a:pt x="208" y="97"/>
                    </a:lnTo>
                    <a:lnTo>
                      <a:pt x="204" y="93"/>
                    </a:lnTo>
                    <a:lnTo>
                      <a:pt x="207" y="85"/>
                    </a:lnTo>
                    <a:lnTo>
                      <a:pt x="207" y="85"/>
                    </a:lnTo>
                    <a:lnTo>
                      <a:pt x="204" y="82"/>
                    </a:lnTo>
                    <a:lnTo>
                      <a:pt x="195" y="85"/>
                    </a:lnTo>
                    <a:lnTo>
                      <a:pt x="195" y="79"/>
                    </a:lnTo>
                    <a:lnTo>
                      <a:pt x="201" y="70"/>
                    </a:lnTo>
                    <a:lnTo>
                      <a:pt x="204" y="68"/>
                    </a:lnTo>
                    <a:lnTo>
                      <a:pt x="207" y="64"/>
                    </a:lnTo>
                    <a:lnTo>
                      <a:pt x="204" y="49"/>
                    </a:lnTo>
                    <a:lnTo>
                      <a:pt x="201" y="42"/>
                    </a:lnTo>
                    <a:lnTo>
                      <a:pt x="201" y="41"/>
                    </a:lnTo>
                    <a:lnTo>
                      <a:pt x="193" y="39"/>
                    </a:lnTo>
                    <a:lnTo>
                      <a:pt x="190" y="39"/>
                    </a:lnTo>
                    <a:lnTo>
                      <a:pt x="187" y="42"/>
                    </a:lnTo>
                    <a:lnTo>
                      <a:pt x="178" y="42"/>
                    </a:lnTo>
                    <a:lnTo>
                      <a:pt x="178" y="49"/>
                    </a:lnTo>
                    <a:lnTo>
                      <a:pt x="175" y="55"/>
                    </a:lnTo>
                    <a:lnTo>
                      <a:pt x="173" y="65"/>
                    </a:lnTo>
                    <a:lnTo>
                      <a:pt x="170" y="67"/>
                    </a:lnTo>
                    <a:lnTo>
                      <a:pt x="167" y="65"/>
                    </a:lnTo>
                    <a:lnTo>
                      <a:pt x="164" y="67"/>
                    </a:lnTo>
                    <a:lnTo>
                      <a:pt x="161" y="58"/>
                    </a:lnTo>
                    <a:lnTo>
                      <a:pt x="164" y="55"/>
                    </a:lnTo>
                    <a:lnTo>
                      <a:pt x="158" y="45"/>
                    </a:lnTo>
                    <a:lnTo>
                      <a:pt x="154" y="45"/>
                    </a:lnTo>
                    <a:lnTo>
                      <a:pt x="155" y="39"/>
                    </a:lnTo>
                    <a:lnTo>
                      <a:pt x="148" y="39"/>
                    </a:lnTo>
                    <a:lnTo>
                      <a:pt x="139" y="45"/>
                    </a:lnTo>
                    <a:lnTo>
                      <a:pt x="135" y="49"/>
                    </a:lnTo>
                    <a:lnTo>
                      <a:pt x="125" y="49"/>
                    </a:lnTo>
                    <a:lnTo>
                      <a:pt x="114" y="52"/>
                    </a:lnTo>
                    <a:lnTo>
                      <a:pt x="105" y="53"/>
                    </a:lnTo>
                    <a:lnTo>
                      <a:pt x="104" y="50"/>
                    </a:lnTo>
                    <a:lnTo>
                      <a:pt x="96" y="53"/>
                    </a:lnTo>
                    <a:lnTo>
                      <a:pt x="98" y="41"/>
                    </a:lnTo>
                    <a:lnTo>
                      <a:pt x="104" y="41"/>
                    </a:lnTo>
                    <a:lnTo>
                      <a:pt x="104" y="36"/>
                    </a:lnTo>
                    <a:lnTo>
                      <a:pt x="104" y="32"/>
                    </a:lnTo>
                    <a:lnTo>
                      <a:pt x="98" y="24"/>
                    </a:lnTo>
                    <a:lnTo>
                      <a:pt x="98" y="21"/>
                    </a:lnTo>
                    <a:lnTo>
                      <a:pt x="88" y="17"/>
                    </a:lnTo>
                    <a:lnTo>
                      <a:pt x="88" y="14"/>
                    </a:lnTo>
                    <a:lnTo>
                      <a:pt x="81" y="14"/>
                    </a:lnTo>
                    <a:lnTo>
                      <a:pt x="75" y="3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3" name="Freeform 5817">
                <a:extLst>
                  <a:ext uri="{FF2B5EF4-FFF2-40B4-BE49-F238E27FC236}">
                    <a16:creationId xmlns:a16="http://schemas.microsoft.com/office/drawing/2014/main" id="{58D9108C-8526-95AB-4218-EC95C1A77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456"/>
                <a:ext cx="112" cy="97"/>
              </a:xfrm>
              <a:custGeom>
                <a:avLst/>
                <a:gdLst>
                  <a:gd name="T0" fmla="*/ 81 w 225"/>
                  <a:gd name="T1" fmla="*/ 14 h 194"/>
                  <a:gd name="T2" fmla="*/ 98 w 225"/>
                  <a:gd name="T3" fmla="*/ 21 h 194"/>
                  <a:gd name="T4" fmla="*/ 104 w 225"/>
                  <a:gd name="T5" fmla="*/ 36 h 194"/>
                  <a:gd name="T6" fmla="*/ 96 w 225"/>
                  <a:gd name="T7" fmla="*/ 53 h 194"/>
                  <a:gd name="T8" fmla="*/ 114 w 225"/>
                  <a:gd name="T9" fmla="*/ 52 h 194"/>
                  <a:gd name="T10" fmla="*/ 139 w 225"/>
                  <a:gd name="T11" fmla="*/ 45 h 194"/>
                  <a:gd name="T12" fmla="*/ 154 w 225"/>
                  <a:gd name="T13" fmla="*/ 45 h 194"/>
                  <a:gd name="T14" fmla="*/ 161 w 225"/>
                  <a:gd name="T15" fmla="*/ 58 h 194"/>
                  <a:gd name="T16" fmla="*/ 170 w 225"/>
                  <a:gd name="T17" fmla="*/ 67 h 194"/>
                  <a:gd name="T18" fmla="*/ 178 w 225"/>
                  <a:gd name="T19" fmla="*/ 49 h 194"/>
                  <a:gd name="T20" fmla="*/ 190 w 225"/>
                  <a:gd name="T21" fmla="*/ 39 h 194"/>
                  <a:gd name="T22" fmla="*/ 201 w 225"/>
                  <a:gd name="T23" fmla="*/ 42 h 194"/>
                  <a:gd name="T24" fmla="*/ 204 w 225"/>
                  <a:gd name="T25" fmla="*/ 68 h 194"/>
                  <a:gd name="T26" fmla="*/ 195 w 225"/>
                  <a:gd name="T27" fmla="*/ 85 h 194"/>
                  <a:gd name="T28" fmla="*/ 207 w 225"/>
                  <a:gd name="T29" fmla="*/ 85 h 194"/>
                  <a:gd name="T30" fmla="*/ 207 w 225"/>
                  <a:gd name="T31" fmla="*/ 102 h 194"/>
                  <a:gd name="T32" fmla="*/ 195 w 225"/>
                  <a:gd name="T33" fmla="*/ 115 h 194"/>
                  <a:gd name="T34" fmla="*/ 201 w 225"/>
                  <a:gd name="T35" fmla="*/ 126 h 194"/>
                  <a:gd name="T36" fmla="*/ 211 w 225"/>
                  <a:gd name="T37" fmla="*/ 134 h 194"/>
                  <a:gd name="T38" fmla="*/ 222 w 225"/>
                  <a:gd name="T39" fmla="*/ 158 h 194"/>
                  <a:gd name="T40" fmla="*/ 213 w 225"/>
                  <a:gd name="T41" fmla="*/ 173 h 194"/>
                  <a:gd name="T42" fmla="*/ 207 w 225"/>
                  <a:gd name="T43" fmla="*/ 178 h 194"/>
                  <a:gd name="T44" fmla="*/ 198 w 225"/>
                  <a:gd name="T45" fmla="*/ 167 h 194"/>
                  <a:gd name="T46" fmla="*/ 193 w 225"/>
                  <a:gd name="T47" fmla="*/ 184 h 194"/>
                  <a:gd name="T48" fmla="*/ 178 w 225"/>
                  <a:gd name="T49" fmla="*/ 194 h 194"/>
                  <a:gd name="T50" fmla="*/ 167 w 225"/>
                  <a:gd name="T51" fmla="*/ 184 h 194"/>
                  <a:gd name="T52" fmla="*/ 155 w 225"/>
                  <a:gd name="T53" fmla="*/ 175 h 194"/>
                  <a:gd name="T54" fmla="*/ 146 w 225"/>
                  <a:gd name="T55" fmla="*/ 159 h 194"/>
                  <a:gd name="T56" fmla="*/ 134 w 225"/>
                  <a:gd name="T57" fmla="*/ 164 h 194"/>
                  <a:gd name="T58" fmla="*/ 122 w 225"/>
                  <a:gd name="T59" fmla="*/ 149 h 194"/>
                  <a:gd name="T60" fmla="*/ 105 w 225"/>
                  <a:gd name="T61" fmla="*/ 153 h 194"/>
                  <a:gd name="T62" fmla="*/ 84 w 225"/>
                  <a:gd name="T63" fmla="*/ 161 h 194"/>
                  <a:gd name="T64" fmla="*/ 82 w 225"/>
                  <a:gd name="T65" fmla="*/ 141 h 194"/>
                  <a:gd name="T66" fmla="*/ 108 w 225"/>
                  <a:gd name="T67" fmla="*/ 141 h 194"/>
                  <a:gd name="T68" fmla="*/ 98 w 225"/>
                  <a:gd name="T69" fmla="*/ 128 h 194"/>
                  <a:gd name="T70" fmla="*/ 81 w 225"/>
                  <a:gd name="T71" fmla="*/ 115 h 194"/>
                  <a:gd name="T72" fmla="*/ 75 w 225"/>
                  <a:gd name="T73" fmla="*/ 111 h 194"/>
                  <a:gd name="T74" fmla="*/ 64 w 225"/>
                  <a:gd name="T75" fmla="*/ 109 h 194"/>
                  <a:gd name="T76" fmla="*/ 54 w 225"/>
                  <a:gd name="T77" fmla="*/ 91 h 194"/>
                  <a:gd name="T78" fmla="*/ 38 w 225"/>
                  <a:gd name="T79" fmla="*/ 94 h 194"/>
                  <a:gd name="T80" fmla="*/ 31 w 225"/>
                  <a:gd name="T81" fmla="*/ 77 h 194"/>
                  <a:gd name="T82" fmla="*/ 8 w 225"/>
                  <a:gd name="T83" fmla="*/ 73 h 194"/>
                  <a:gd name="T84" fmla="*/ 5 w 225"/>
                  <a:gd name="T85" fmla="*/ 62 h 194"/>
                  <a:gd name="T86" fmla="*/ 8 w 225"/>
                  <a:gd name="T87" fmla="*/ 42 h 194"/>
                  <a:gd name="T88" fmla="*/ 2 w 225"/>
                  <a:gd name="T89" fmla="*/ 30 h 194"/>
                  <a:gd name="T90" fmla="*/ 14 w 225"/>
                  <a:gd name="T91" fmla="*/ 17 h 194"/>
                  <a:gd name="T92" fmla="*/ 20 w 225"/>
                  <a:gd name="T93" fmla="*/ 15 h 194"/>
                  <a:gd name="T94" fmla="*/ 31 w 225"/>
                  <a:gd name="T95" fmla="*/ 32 h 194"/>
                  <a:gd name="T96" fmla="*/ 32 w 225"/>
                  <a:gd name="T97" fmla="*/ 11 h 194"/>
                  <a:gd name="T98" fmla="*/ 46 w 225"/>
                  <a:gd name="T99" fmla="*/ 17 h 194"/>
                  <a:gd name="T100" fmla="*/ 66 w 225"/>
                  <a:gd name="T10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5" h="194">
                    <a:moveTo>
                      <a:pt x="66" y="0"/>
                    </a:moveTo>
                    <a:lnTo>
                      <a:pt x="75" y="3"/>
                    </a:lnTo>
                    <a:lnTo>
                      <a:pt x="81" y="14"/>
                    </a:lnTo>
                    <a:lnTo>
                      <a:pt x="88" y="14"/>
                    </a:lnTo>
                    <a:lnTo>
                      <a:pt x="88" y="17"/>
                    </a:lnTo>
                    <a:lnTo>
                      <a:pt x="98" y="21"/>
                    </a:lnTo>
                    <a:lnTo>
                      <a:pt x="98" y="24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41"/>
                    </a:lnTo>
                    <a:lnTo>
                      <a:pt x="98" y="41"/>
                    </a:lnTo>
                    <a:lnTo>
                      <a:pt x="96" y="53"/>
                    </a:lnTo>
                    <a:lnTo>
                      <a:pt x="104" y="50"/>
                    </a:lnTo>
                    <a:lnTo>
                      <a:pt x="105" y="53"/>
                    </a:lnTo>
                    <a:lnTo>
                      <a:pt x="114" y="52"/>
                    </a:lnTo>
                    <a:lnTo>
                      <a:pt x="125" y="49"/>
                    </a:lnTo>
                    <a:lnTo>
                      <a:pt x="135" y="49"/>
                    </a:lnTo>
                    <a:lnTo>
                      <a:pt x="139" y="45"/>
                    </a:lnTo>
                    <a:lnTo>
                      <a:pt x="148" y="39"/>
                    </a:lnTo>
                    <a:lnTo>
                      <a:pt x="155" y="39"/>
                    </a:lnTo>
                    <a:lnTo>
                      <a:pt x="154" y="45"/>
                    </a:lnTo>
                    <a:lnTo>
                      <a:pt x="158" y="45"/>
                    </a:lnTo>
                    <a:lnTo>
                      <a:pt x="164" y="55"/>
                    </a:lnTo>
                    <a:lnTo>
                      <a:pt x="161" y="58"/>
                    </a:lnTo>
                    <a:lnTo>
                      <a:pt x="164" y="67"/>
                    </a:lnTo>
                    <a:lnTo>
                      <a:pt x="167" y="65"/>
                    </a:lnTo>
                    <a:lnTo>
                      <a:pt x="170" y="67"/>
                    </a:lnTo>
                    <a:lnTo>
                      <a:pt x="173" y="65"/>
                    </a:lnTo>
                    <a:lnTo>
                      <a:pt x="175" y="55"/>
                    </a:lnTo>
                    <a:lnTo>
                      <a:pt x="178" y="49"/>
                    </a:lnTo>
                    <a:lnTo>
                      <a:pt x="178" y="42"/>
                    </a:lnTo>
                    <a:lnTo>
                      <a:pt x="187" y="42"/>
                    </a:lnTo>
                    <a:lnTo>
                      <a:pt x="190" y="39"/>
                    </a:lnTo>
                    <a:lnTo>
                      <a:pt x="193" y="39"/>
                    </a:lnTo>
                    <a:lnTo>
                      <a:pt x="201" y="41"/>
                    </a:lnTo>
                    <a:lnTo>
                      <a:pt x="201" y="42"/>
                    </a:lnTo>
                    <a:lnTo>
                      <a:pt x="204" y="49"/>
                    </a:lnTo>
                    <a:lnTo>
                      <a:pt x="207" y="64"/>
                    </a:lnTo>
                    <a:lnTo>
                      <a:pt x="204" y="68"/>
                    </a:lnTo>
                    <a:lnTo>
                      <a:pt x="201" y="70"/>
                    </a:lnTo>
                    <a:lnTo>
                      <a:pt x="195" y="79"/>
                    </a:lnTo>
                    <a:lnTo>
                      <a:pt x="195" y="85"/>
                    </a:lnTo>
                    <a:lnTo>
                      <a:pt x="204" y="82"/>
                    </a:lnTo>
                    <a:lnTo>
                      <a:pt x="207" y="85"/>
                    </a:lnTo>
                    <a:lnTo>
                      <a:pt x="207" y="85"/>
                    </a:lnTo>
                    <a:lnTo>
                      <a:pt x="204" y="93"/>
                    </a:lnTo>
                    <a:lnTo>
                      <a:pt x="208" y="97"/>
                    </a:lnTo>
                    <a:lnTo>
                      <a:pt x="207" y="102"/>
                    </a:lnTo>
                    <a:lnTo>
                      <a:pt x="207" y="106"/>
                    </a:lnTo>
                    <a:lnTo>
                      <a:pt x="201" y="112"/>
                    </a:lnTo>
                    <a:lnTo>
                      <a:pt x="195" y="115"/>
                    </a:lnTo>
                    <a:lnTo>
                      <a:pt x="198" y="120"/>
                    </a:lnTo>
                    <a:lnTo>
                      <a:pt x="198" y="123"/>
                    </a:lnTo>
                    <a:lnTo>
                      <a:pt x="201" y="126"/>
                    </a:lnTo>
                    <a:lnTo>
                      <a:pt x="210" y="128"/>
                    </a:lnTo>
                    <a:lnTo>
                      <a:pt x="214" y="128"/>
                    </a:lnTo>
                    <a:lnTo>
                      <a:pt x="211" y="134"/>
                    </a:lnTo>
                    <a:lnTo>
                      <a:pt x="214" y="150"/>
                    </a:lnTo>
                    <a:lnTo>
                      <a:pt x="217" y="155"/>
                    </a:lnTo>
                    <a:lnTo>
                      <a:pt x="222" y="158"/>
                    </a:lnTo>
                    <a:lnTo>
                      <a:pt x="225" y="164"/>
                    </a:lnTo>
                    <a:lnTo>
                      <a:pt x="225" y="173"/>
                    </a:lnTo>
                    <a:lnTo>
                      <a:pt x="213" y="173"/>
                    </a:lnTo>
                    <a:lnTo>
                      <a:pt x="211" y="178"/>
                    </a:lnTo>
                    <a:lnTo>
                      <a:pt x="204" y="185"/>
                    </a:lnTo>
                    <a:lnTo>
                      <a:pt x="207" y="178"/>
                    </a:lnTo>
                    <a:lnTo>
                      <a:pt x="207" y="169"/>
                    </a:lnTo>
                    <a:lnTo>
                      <a:pt x="204" y="170"/>
                    </a:lnTo>
                    <a:lnTo>
                      <a:pt x="198" y="167"/>
                    </a:lnTo>
                    <a:lnTo>
                      <a:pt x="192" y="167"/>
                    </a:lnTo>
                    <a:lnTo>
                      <a:pt x="195" y="175"/>
                    </a:lnTo>
                    <a:lnTo>
                      <a:pt x="193" y="184"/>
                    </a:lnTo>
                    <a:lnTo>
                      <a:pt x="184" y="184"/>
                    </a:lnTo>
                    <a:lnTo>
                      <a:pt x="181" y="191"/>
                    </a:lnTo>
                    <a:lnTo>
                      <a:pt x="178" y="194"/>
                    </a:lnTo>
                    <a:lnTo>
                      <a:pt x="172" y="190"/>
                    </a:lnTo>
                    <a:lnTo>
                      <a:pt x="172" y="184"/>
                    </a:lnTo>
                    <a:lnTo>
                      <a:pt x="167" y="184"/>
                    </a:lnTo>
                    <a:lnTo>
                      <a:pt x="167" y="176"/>
                    </a:lnTo>
                    <a:lnTo>
                      <a:pt x="161" y="172"/>
                    </a:lnTo>
                    <a:lnTo>
                      <a:pt x="155" y="175"/>
                    </a:lnTo>
                    <a:lnTo>
                      <a:pt x="157" y="170"/>
                    </a:lnTo>
                    <a:lnTo>
                      <a:pt x="154" y="167"/>
                    </a:lnTo>
                    <a:lnTo>
                      <a:pt x="146" y="159"/>
                    </a:lnTo>
                    <a:lnTo>
                      <a:pt x="142" y="167"/>
                    </a:lnTo>
                    <a:lnTo>
                      <a:pt x="134" y="167"/>
                    </a:lnTo>
                    <a:lnTo>
                      <a:pt x="134" y="164"/>
                    </a:lnTo>
                    <a:lnTo>
                      <a:pt x="129" y="164"/>
                    </a:lnTo>
                    <a:lnTo>
                      <a:pt x="128" y="155"/>
                    </a:lnTo>
                    <a:lnTo>
                      <a:pt x="122" y="149"/>
                    </a:lnTo>
                    <a:lnTo>
                      <a:pt x="110" y="158"/>
                    </a:lnTo>
                    <a:lnTo>
                      <a:pt x="105" y="153"/>
                    </a:lnTo>
                    <a:lnTo>
                      <a:pt x="105" y="153"/>
                    </a:lnTo>
                    <a:lnTo>
                      <a:pt x="98" y="155"/>
                    </a:lnTo>
                    <a:lnTo>
                      <a:pt x="85" y="164"/>
                    </a:lnTo>
                    <a:lnTo>
                      <a:pt x="84" y="161"/>
                    </a:lnTo>
                    <a:lnTo>
                      <a:pt x="85" y="158"/>
                    </a:lnTo>
                    <a:lnTo>
                      <a:pt x="79" y="150"/>
                    </a:lnTo>
                    <a:lnTo>
                      <a:pt x="82" y="141"/>
                    </a:lnTo>
                    <a:lnTo>
                      <a:pt x="95" y="140"/>
                    </a:lnTo>
                    <a:lnTo>
                      <a:pt x="105" y="144"/>
                    </a:lnTo>
                    <a:lnTo>
                      <a:pt x="108" y="141"/>
                    </a:lnTo>
                    <a:lnTo>
                      <a:pt x="108" y="132"/>
                    </a:lnTo>
                    <a:lnTo>
                      <a:pt x="104" y="131"/>
                    </a:lnTo>
                    <a:lnTo>
                      <a:pt x="98" y="128"/>
                    </a:lnTo>
                    <a:lnTo>
                      <a:pt x="91" y="121"/>
                    </a:lnTo>
                    <a:lnTo>
                      <a:pt x="82" y="121"/>
                    </a:lnTo>
                    <a:lnTo>
                      <a:pt x="81" y="115"/>
                    </a:lnTo>
                    <a:lnTo>
                      <a:pt x="82" y="112"/>
                    </a:lnTo>
                    <a:lnTo>
                      <a:pt x="79" y="111"/>
                    </a:lnTo>
                    <a:lnTo>
                      <a:pt x="75" y="111"/>
                    </a:lnTo>
                    <a:lnTo>
                      <a:pt x="73" y="112"/>
                    </a:lnTo>
                    <a:lnTo>
                      <a:pt x="63" y="115"/>
                    </a:lnTo>
                    <a:lnTo>
                      <a:pt x="64" y="109"/>
                    </a:lnTo>
                    <a:lnTo>
                      <a:pt x="61" y="99"/>
                    </a:lnTo>
                    <a:lnTo>
                      <a:pt x="54" y="93"/>
                    </a:lnTo>
                    <a:lnTo>
                      <a:pt x="54" y="91"/>
                    </a:lnTo>
                    <a:lnTo>
                      <a:pt x="44" y="88"/>
                    </a:lnTo>
                    <a:lnTo>
                      <a:pt x="43" y="93"/>
                    </a:lnTo>
                    <a:lnTo>
                      <a:pt x="38" y="94"/>
                    </a:lnTo>
                    <a:lnTo>
                      <a:pt x="31" y="88"/>
                    </a:lnTo>
                    <a:lnTo>
                      <a:pt x="29" y="82"/>
                    </a:lnTo>
                    <a:lnTo>
                      <a:pt x="31" y="77"/>
                    </a:lnTo>
                    <a:lnTo>
                      <a:pt x="22" y="74"/>
                    </a:lnTo>
                    <a:lnTo>
                      <a:pt x="19" y="76"/>
                    </a:lnTo>
                    <a:lnTo>
                      <a:pt x="8" y="73"/>
                    </a:lnTo>
                    <a:lnTo>
                      <a:pt x="6" y="70"/>
                    </a:lnTo>
                    <a:lnTo>
                      <a:pt x="8" y="65"/>
                    </a:lnTo>
                    <a:lnTo>
                      <a:pt x="5" y="62"/>
                    </a:lnTo>
                    <a:lnTo>
                      <a:pt x="10" y="55"/>
                    </a:lnTo>
                    <a:lnTo>
                      <a:pt x="5" y="50"/>
                    </a:lnTo>
                    <a:lnTo>
                      <a:pt x="8" y="42"/>
                    </a:lnTo>
                    <a:lnTo>
                      <a:pt x="8" y="39"/>
                    </a:lnTo>
                    <a:lnTo>
                      <a:pt x="0" y="39"/>
                    </a:lnTo>
                    <a:lnTo>
                      <a:pt x="2" y="30"/>
                    </a:lnTo>
                    <a:lnTo>
                      <a:pt x="13" y="26"/>
                    </a:lnTo>
                    <a:lnTo>
                      <a:pt x="10" y="23"/>
                    </a:lnTo>
                    <a:lnTo>
                      <a:pt x="14" y="17"/>
                    </a:lnTo>
                    <a:lnTo>
                      <a:pt x="10" y="14"/>
                    </a:lnTo>
                    <a:lnTo>
                      <a:pt x="17" y="9"/>
                    </a:lnTo>
                    <a:lnTo>
                      <a:pt x="20" y="15"/>
                    </a:lnTo>
                    <a:lnTo>
                      <a:pt x="22" y="29"/>
                    </a:lnTo>
                    <a:lnTo>
                      <a:pt x="25" y="27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2" y="27"/>
                    </a:lnTo>
                    <a:lnTo>
                      <a:pt x="32" y="11"/>
                    </a:lnTo>
                    <a:lnTo>
                      <a:pt x="37" y="15"/>
                    </a:lnTo>
                    <a:lnTo>
                      <a:pt x="46" y="15"/>
                    </a:lnTo>
                    <a:lnTo>
                      <a:pt x="46" y="17"/>
                    </a:lnTo>
                    <a:lnTo>
                      <a:pt x="52" y="11"/>
                    </a:lnTo>
                    <a:lnTo>
                      <a:pt x="61" y="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4" name="Freeform 5818">
                <a:extLst>
                  <a:ext uri="{FF2B5EF4-FFF2-40B4-BE49-F238E27FC236}">
                    <a16:creationId xmlns:a16="http://schemas.microsoft.com/office/drawing/2014/main" id="{B7566B7F-F132-A684-C122-C68F6321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456"/>
                <a:ext cx="112" cy="97"/>
              </a:xfrm>
              <a:custGeom>
                <a:avLst/>
                <a:gdLst>
                  <a:gd name="T0" fmla="*/ 81 w 225"/>
                  <a:gd name="T1" fmla="*/ 14 h 194"/>
                  <a:gd name="T2" fmla="*/ 98 w 225"/>
                  <a:gd name="T3" fmla="*/ 21 h 194"/>
                  <a:gd name="T4" fmla="*/ 104 w 225"/>
                  <a:gd name="T5" fmla="*/ 36 h 194"/>
                  <a:gd name="T6" fmla="*/ 96 w 225"/>
                  <a:gd name="T7" fmla="*/ 53 h 194"/>
                  <a:gd name="T8" fmla="*/ 114 w 225"/>
                  <a:gd name="T9" fmla="*/ 52 h 194"/>
                  <a:gd name="T10" fmla="*/ 139 w 225"/>
                  <a:gd name="T11" fmla="*/ 45 h 194"/>
                  <a:gd name="T12" fmla="*/ 154 w 225"/>
                  <a:gd name="T13" fmla="*/ 45 h 194"/>
                  <a:gd name="T14" fmla="*/ 161 w 225"/>
                  <a:gd name="T15" fmla="*/ 58 h 194"/>
                  <a:gd name="T16" fmla="*/ 170 w 225"/>
                  <a:gd name="T17" fmla="*/ 67 h 194"/>
                  <a:gd name="T18" fmla="*/ 178 w 225"/>
                  <a:gd name="T19" fmla="*/ 49 h 194"/>
                  <a:gd name="T20" fmla="*/ 190 w 225"/>
                  <a:gd name="T21" fmla="*/ 39 h 194"/>
                  <a:gd name="T22" fmla="*/ 201 w 225"/>
                  <a:gd name="T23" fmla="*/ 42 h 194"/>
                  <a:gd name="T24" fmla="*/ 204 w 225"/>
                  <a:gd name="T25" fmla="*/ 68 h 194"/>
                  <a:gd name="T26" fmla="*/ 195 w 225"/>
                  <a:gd name="T27" fmla="*/ 85 h 194"/>
                  <a:gd name="T28" fmla="*/ 207 w 225"/>
                  <a:gd name="T29" fmla="*/ 85 h 194"/>
                  <a:gd name="T30" fmla="*/ 207 w 225"/>
                  <a:gd name="T31" fmla="*/ 102 h 194"/>
                  <a:gd name="T32" fmla="*/ 195 w 225"/>
                  <a:gd name="T33" fmla="*/ 115 h 194"/>
                  <a:gd name="T34" fmla="*/ 201 w 225"/>
                  <a:gd name="T35" fmla="*/ 126 h 194"/>
                  <a:gd name="T36" fmla="*/ 211 w 225"/>
                  <a:gd name="T37" fmla="*/ 134 h 194"/>
                  <a:gd name="T38" fmla="*/ 222 w 225"/>
                  <a:gd name="T39" fmla="*/ 158 h 194"/>
                  <a:gd name="T40" fmla="*/ 213 w 225"/>
                  <a:gd name="T41" fmla="*/ 173 h 194"/>
                  <a:gd name="T42" fmla="*/ 207 w 225"/>
                  <a:gd name="T43" fmla="*/ 178 h 194"/>
                  <a:gd name="T44" fmla="*/ 198 w 225"/>
                  <a:gd name="T45" fmla="*/ 167 h 194"/>
                  <a:gd name="T46" fmla="*/ 193 w 225"/>
                  <a:gd name="T47" fmla="*/ 184 h 194"/>
                  <a:gd name="T48" fmla="*/ 178 w 225"/>
                  <a:gd name="T49" fmla="*/ 194 h 194"/>
                  <a:gd name="T50" fmla="*/ 167 w 225"/>
                  <a:gd name="T51" fmla="*/ 184 h 194"/>
                  <a:gd name="T52" fmla="*/ 155 w 225"/>
                  <a:gd name="T53" fmla="*/ 175 h 194"/>
                  <a:gd name="T54" fmla="*/ 146 w 225"/>
                  <a:gd name="T55" fmla="*/ 159 h 194"/>
                  <a:gd name="T56" fmla="*/ 134 w 225"/>
                  <a:gd name="T57" fmla="*/ 164 h 194"/>
                  <a:gd name="T58" fmla="*/ 122 w 225"/>
                  <a:gd name="T59" fmla="*/ 149 h 194"/>
                  <a:gd name="T60" fmla="*/ 105 w 225"/>
                  <a:gd name="T61" fmla="*/ 153 h 194"/>
                  <a:gd name="T62" fmla="*/ 84 w 225"/>
                  <a:gd name="T63" fmla="*/ 161 h 194"/>
                  <a:gd name="T64" fmla="*/ 82 w 225"/>
                  <a:gd name="T65" fmla="*/ 141 h 194"/>
                  <a:gd name="T66" fmla="*/ 108 w 225"/>
                  <a:gd name="T67" fmla="*/ 141 h 194"/>
                  <a:gd name="T68" fmla="*/ 98 w 225"/>
                  <a:gd name="T69" fmla="*/ 128 h 194"/>
                  <a:gd name="T70" fmla="*/ 81 w 225"/>
                  <a:gd name="T71" fmla="*/ 115 h 194"/>
                  <a:gd name="T72" fmla="*/ 75 w 225"/>
                  <a:gd name="T73" fmla="*/ 111 h 194"/>
                  <a:gd name="T74" fmla="*/ 64 w 225"/>
                  <a:gd name="T75" fmla="*/ 109 h 194"/>
                  <a:gd name="T76" fmla="*/ 54 w 225"/>
                  <a:gd name="T77" fmla="*/ 91 h 194"/>
                  <a:gd name="T78" fmla="*/ 38 w 225"/>
                  <a:gd name="T79" fmla="*/ 94 h 194"/>
                  <a:gd name="T80" fmla="*/ 31 w 225"/>
                  <a:gd name="T81" fmla="*/ 77 h 194"/>
                  <a:gd name="T82" fmla="*/ 8 w 225"/>
                  <a:gd name="T83" fmla="*/ 73 h 194"/>
                  <a:gd name="T84" fmla="*/ 5 w 225"/>
                  <a:gd name="T85" fmla="*/ 62 h 194"/>
                  <a:gd name="T86" fmla="*/ 8 w 225"/>
                  <a:gd name="T87" fmla="*/ 42 h 194"/>
                  <a:gd name="T88" fmla="*/ 2 w 225"/>
                  <a:gd name="T89" fmla="*/ 30 h 194"/>
                  <a:gd name="T90" fmla="*/ 14 w 225"/>
                  <a:gd name="T91" fmla="*/ 17 h 194"/>
                  <a:gd name="T92" fmla="*/ 20 w 225"/>
                  <a:gd name="T93" fmla="*/ 15 h 194"/>
                  <a:gd name="T94" fmla="*/ 31 w 225"/>
                  <a:gd name="T95" fmla="*/ 32 h 194"/>
                  <a:gd name="T96" fmla="*/ 32 w 225"/>
                  <a:gd name="T97" fmla="*/ 11 h 194"/>
                  <a:gd name="T98" fmla="*/ 46 w 225"/>
                  <a:gd name="T99" fmla="*/ 17 h 194"/>
                  <a:gd name="T100" fmla="*/ 66 w 225"/>
                  <a:gd name="T10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5" h="194">
                    <a:moveTo>
                      <a:pt x="66" y="0"/>
                    </a:moveTo>
                    <a:lnTo>
                      <a:pt x="75" y="3"/>
                    </a:lnTo>
                    <a:lnTo>
                      <a:pt x="81" y="14"/>
                    </a:lnTo>
                    <a:lnTo>
                      <a:pt x="88" y="14"/>
                    </a:lnTo>
                    <a:lnTo>
                      <a:pt x="88" y="17"/>
                    </a:lnTo>
                    <a:lnTo>
                      <a:pt x="98" y="21"/>
                    </a:lnTo>
                    <a:lnTo>
                      <a:pt x="98" y="24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41"/>
                    </a:lnTo>
                    <a:lnTo>
                      <a:pt x="98" y="41"/>
                    </a:lnTo>
                    <a:lnTo>
                      <a:pt x="96" y="53"/>
                    </a:lnTo>
                    <a:lnTo>
                      <a:pt x="104" y="50"/>
                    </a:lnTo>
                    <a:lnTo>
                      <a:pt x="105" y="53"/>
                    </a:lnTo>
                    <a:lnTo>
                      <a:pt x="114" y="52"/>
                    </a:lnTo>
                    <a:lnTo>
                      <a:pt x="125" y="49"/>
                    </a:lnTo>
                    <a:lnTo>
                      <a:pt x="135" y="49"/>
                    </a:lnTo>
                    <a:lnTo>
                      <a:pt x="139" y="45"/>
                    </a:lnTo>
                    <a:lnTo>
                      <a:pt x="148" y="39"/>
                    </a:lnTo>
                    <a:lnTo>
                      <a:pt x="155" y="39"/>
                    </a:lnTo>
                    <a:lnTo>
                      <a:pt x="154" y="45"/>
                    </a:lnTo>
                    <a:lnTo>
                      <a:pt x="158" y="45"/>
                    </a:lnTo>
                    <a:lnTo>
                      <a:pt x="164" y="55"/>
                    </a:lnTo>
                    <a:lnTo>
                      <a:pt x="161" y="58"/>
                    </a:lnTo>
                    <a:lnTo>
                      <a:pt x="164" y="67"/>
                    </a:lnTo>
                    <a:lnTo>
                      <a:pt x="167" y="65"/>
                    </a:lnTo>
                    <a:lnTo>
                      <a:pt x="170" y="67"/>
                    </a:lnTo>
                    <a:lnTo>
                      <a:pt x="173" y="65"/>
                    </a:lnTo>
                    <a:lnTo>
                      <a:pt x="175" y="55"/>
                    </a:lnTo>
                    <a:lnTo>
                      <a:pt x="178" y="49"/>
                    </a:lnTo>
                    <a:lnTo>
                      <a:pt x="178" y="42"/>
                    </a:lnTo>
                    <a:lnTo>
                      <a:pt x="187" y="42"/>
                    </a:lnTo>
                    <a:lnTo>
                      <a:pt x="190" y="39"/>
                    </a:lnTo>
                    <a:lnTo>
                      <a:pt x="193" y="39"/>
                    </a:lnTo>
                    <a:lnTo>
                      <a:pt x="201" y="41"/>
                    </a:lnTo>
                    <a:lnTo>
                      <a:pt x="201" y="42"/>
                    </a:lnTo>
                    <a:lnTo>
                      <a:pt x="204" y="49"/>
                    </a:lnTo>
                    <a:lnTo>
                      <a:pt x="207" y="64"/>
                    </a:lnTo>
                    <a:lnTo>
                      <a:pt x="204" y="68"/>
                    </a:lnTo>
                    <a:lnTo>
                      <a:pt x="201" y="70"/>
                    </a:lnTo>
                    <a:lnTo>
                      <a:pt x="195" y="79"/>
                    </a:lnTo>
                    <a:lnTo>
                      <a:pt x="195" y="85"/>
                    </a:lnTo>
                    <a:lnTo>
                      <a:pt x="204" y="82"/>
                    </a:lnTo>
                    <a:lnTo>
                      <a:pt x="207" y="85"/>
                    </a:lnTo>
                    <a:lnTo>
                      <a:pt x="207" y="85"/>
                    </a:lnTo>
                    <a:lnTo>
                      <a:pt x="204" y="93"/>
                    </a:lnTo>
                    <a:lnTo>
                      <a:pt x="208" y="97"/>
                    </a:lnTo>
                    <a:lnTo>
                      <a:pt x="207" y="102"/>
                    </a:lnTo>
                    <a:lnTo>
                      <a:pt x="207" y="106"/>
                    </a:lnTo>
                    <a:lnTo>
                      <a:pt x="201" y="112"/>
                    </a:lnTo>
                    <a:lnTo>
                      <a:pt x="195" y="115"/>
                    </a:lnTo>
                    <a:lnTo>
                      <a:pt x="198" y="120"/>
                    </a:lnTo>
                    <a:lnTo>
                      <a:pt x="198" y="123"/>
                    </a:lnTo>
                    <a:lnTo>
                      <a:pt x="201" y="126"/>
                    </a:lnTo>
                    <a:lnTo>
                      <a:pt x="210" y="128"/>
                    </a:lnTo>
                    <a:lnTo>
                      <a:pt x="214" y="128"/>
                    </a:lnTo>
                    <a:lnTo>
                      <a:pt x="211" y="134"/>
                    </a:lnTo>
                    <a:lnTo>
                      <a:pt x="214" y="150"/>
                    </a:lnTo>
                    <a:lnTo>
                      <a:pt x="217" y="155"/>
                    </a:lnTo>
                    <a:lnTo>
                      <a:pt x="222" y="158"/>
                    </a:lnTo>
                    <a:lnTo>
                      <a:pt x="225" y="164"/>
                    </a:lnTo>
                    <a:lnTo>
                      <a:pt x="225" y="173"/>
                    </a:lnTo>
                    <a:lnTo>
                      <a:pt x="213" y="173"/>
                    </a:lnTo>
                    <a:lnTo>
                      <a:pt x="211" y="178"/>
                    </a:lnTo>
                    <a:lnTo>
                      <a:pt x="204" y="185"/>
                    </a:lnTo>
                    <a:lnTo>
                      <a:pt x="207" y="178"/>
                    </a:lnTo>
                    <a:lnTo>
                      <a:pt x="207" y="169"/>
                    </a:lnTo>
                    <a:lnTo>
                      <a:pt x="204" y="170"/>
                    </a:lnTo>
                    <a:lnTo>
                      <a:pt x="198" y="167"/>
                    </a:lnTo>
                    <a:lnTo>
                      <a:pt x="192" y="167"/>
                    </a:lnTo>
                    <a:lnTo>
                      <a:pt x="195" y="175"/>
                    </a:lnTo>
                    <a:lnTo>
                      <a:pt x="193" y="184"/>
                    </a:lnTo>
                    <a:lnTo>
                      <a:pt x="184" y="184"/>
                    </a:lnTo>
                    <a:lnTo>
                      <a:pt x="181" y="191"/>
                    </a:lnTo>
                    <a:lnTo>
                      <a:pt x="178" y="194"/>
                    </a:lnTo>
                    <a:lnTo>
                      <a:pt x="172" y="190"/>
                    </a:lnTo>
                    <a:lnTo>
                      <a:pt x="172" y="184"/>
                    </a:lnTo>
                    <a:lnTo>
                      <a:pt x="167" y="184"/>
                    </a:lnTo>
                    <a:lnTo>
                      <a:pt x="167" y="176"/>
                    </a:lnTo>
                    <a:lnTo>
                      <a:pt x="161" y="172"/>
                    </a:lnTo>
                    <a:lnTo>
                      <a:pt x="155" y="175"/>
                    </a:lnTo>
                    <a:lnTo>
                      <a:pt x="157" y="170"/>
                    </a:lnTo>
                    <a:lnTo>
                      <a:pt x="154" y="167"/>
                    </a:lnTo>
                    <a:lnTo>
                      <a:pt x="146" y="159"/>
                    </a:lnTo>
                    <a:lnTo>
                      <a:pt x="142" y="167"/>
                    </a:lnTo>
                    <a:lnTo>
                      <a:pt x="134" y="167"/>
                    </a:lnTo>
                    <a:lnTo>
                      <a:pt x="134" y="164"/>
                    </a:lnTo>
                    <a:lnTo>
                      <a:pt x="129" y="164"/>
                    </a:lnTo>
                    <a:lnTo>
                      <a:pt x="128" y="155"/>
                    </a:lnTo>
                    <a:lnTo>
                      <a:pt x="122" y="149"/>
                    </a:lnTo>
                    <a:lnTo>
                      <a:pt x="110" y="158"/>
                    </a:lnTo>
                    <a:lnTo>
                      <a:pt x="105" y="153"/>
                    </a:lnTo>
                    <a:lnTo>
                      <a:pt x="105" y="153"/>
                    </a:lnTo>
                    <a:lnTo>
                      <a:pt x="98" y="155"/>
                    </a:lnTo>
                    <a:lnTo>
                      <a:pt x="85" y="164"/>
                    </a:lnTo>
                    <a:lnTo>
                      <a:pt x="84" y="161"/>
                    </a:lnTo>
                    <a:lnTo>
                      <a:pt x="85" y="158"/>
                    </a:lnTo>
                    <a:lnTo>
                      <a:pt x="79" y="150"/>
                    </a:lnTo>
                    <a:lnTo>
                      <a:pt x="82" y="141"/>
                    </a:lnTo>
                    <a:lnTo>
                      <a:pt x="95" y="140"/>
                    </a:lnTo>
                    <a:lnTo>
                      <a:pt x="105" y="144"/>
                    </a:lnTo>
                    <a:lnTo>
                      <a:pt x="108" y="141"/>
                    </a:lnTo>
                    <a:lnTo>
                      <a:pt x="108" y="132"/>
                    </a:lnTo>
                    <a:lnTo>
                      <a:pt x="104" y="131"/>
                    </a:lnTo>
                    <a:lnTo>
                      <a:pt x="98" y="128"/>
                    </a:lnTo>
                    <a:lnTo>
                      <a:pt x="91" y="121"/>
                    </a:lnTo>
                    <a:lnTo>
                      <a:pt x="82" y="121"/>
                    </a:lnTo>
                    <a:lnTo>
                      <a:pt x="81" y="115"/>
                    </a:lnTo>
                    <a:lnTo>
                      <a:pt x="82" y="112"/>
                    </a:lnTo>
                    <a:lnTo>
                      <a:pt x="79" y="111"/>
                    </a:lnTo>
                    <a:lnTo>
                      <a:pt x="75" y="111"/>
                    </a:lnTo>
                    <a:lnTo>
                      <a:pt x="73" y="112"/>
                    </a:lnTo>
                    <a:lnTo>
                      <a:pt x="63" y="115"/>
                    </a:lnTo>
                    <a:lnTo>
                      <a:pt x="64" y="109"/>
                    </a:lnTo>
                    <a:lnTo>
                      <a:pt x="61" y="99"/>
                    </a:lnTo>
                    <a:lnTo>
                      <a:pt x="54" y="93"/>
                    </a:lnTo>
                    <a:lnTo>
                      <a:pt x="54" y="91"/>
                    </a:lnTo>
                    <a:lnTo>
                      <a:pt x="44" y="88"/>
                    </a:lnTo>
                    <a:lnTo>
                      <a:pt x="43" y="93"/>
                    </a:lnTo>
                    <a:lnTo>
                      <a:pt x="38" y="94"/>
                    </a:lnTo>
                    <a:lnTo>
                      <a:pt x="31" y="88"/>
                    </a:lnTo>
                    <a:lnTo>
                      <a:pt x="29" y="82"/>
                    </a:lnTo>
                    <a:lnTo>
                      <a:pt x="31" y="77"/>
                    </a:lnTo>
                    <a:lnTo>
                      <a:pt x="22" y="74"/>
                    </a:lnTo>
                    <a:lnTo>
                      <a:pt x="19" y="76"/>
                    </a:lnTo>
                    <a:lnTo>
                      <a:pt x="8" y="73"/>
                    </a:lnTo>
                    <a:lnTo>
                      <a:pt x="6" y="70"/>
                    </a:lnTo>
                    <a:lnTo>
                      <a:pt x="8" y="65"/>
                    </a:lnTo>
                    <a:lnTo>
                      <a:pt x="5" y="62"/>
                    </a:lnTo>
                    <a:lnTo>
                      <a:pt x="10" y="55"/>
                    </a:lnTo>
                    <a:lnTo>
                      <a:pt x="5" y="50"/>
                    </a:lnTo>
                    <a:lnTo>
                      <a:pt x="8" y="42"/>
                    </a:lnTo>
                    <a:lnTo>
                      <a:pt x="8" y="39"/>
                    </a:lnTo>
                    <a:lnTo>
                      <a:pt x="0" y="39"/>
                    </a:lnTo>
                    <a:lnTo>
                      <a:pt x="2" y="30"/>
                    </a:lnTo>
                    <a:lnTo>
                      <a:pt x="13" y="26"/>
                    </a:lnTo>
                    <a:lnTo>
                      <a:pt x="10" y="23"/>
                    </a:lnTo>
                    <a:lnTo>
                      <a:pt x="14" y="17"/>
                    </a:lnTo>
                    <a:lnTo>
                      <a:pt x="10" y="14"/>
                    </a:lnTo>
                    <a:lnTo>
                      <a:pt x="17" y="9"/>
                    </a:lnTo>
                    <a:lnTo>
                      <a:pt x="20" y="15"/>
                    </a:lnTo>
                    <a:lnTo>
                      <a:pt x="22" y="29"/>
                    </a:lnTo>
                    <a:lnTo>
                      <a:pt x="25" y="27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2" y="27"/>
                    </a:lnTo>
                    <a:lnTo>
                      <a:pt x="32" y="11"/>
                    </a:lnTo>
                    <a:lnTo>
                      <a:pt x="37" y="15"/>
                    </a:lnTo>
                    <a:lnTo>
                      <a:pt x="46" y="15"/>
                    </a:lnTo>
                    <a:lnTo>
                      <a:pt x="46" y="17"/>
                    </a:lnTo>
                    <a:lnTo>
                      <a:pt x="52" y="11"/>
                    </a:lnTo>
                    <a:lnTo>
                      <a:pt x="61" y="0"/>
                    </a:lnTo>
                    <a:lnTo>
                      <a:pt x="6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5" name="Freeform 5819">
                <a:extLst>
                  <a:ext uri="{FF2B5EF4-FFF2-40B4-BE49-F238E27FC236}">
                    <a16:creationId xmlns:a16="http://schemas.microsoft.com/office/drawing/2014/main" id="{BF7183DC-2FBF-8D10-7CA5-0CC95DB36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72"/>
                <a:ext cx="118" cy="100"/>
              </a:xfrm>
              <a:custGeom>
                <a:avLst/>
                <a:gdLst>
                  <a:gd name="T0" fmla="*/ 30 w 235"/>
                  <a:gd name="T1" fmla="*/ 43 h 201"/>
                  <a:gd name="T2" fmla="*/ 21 w 235"/>
                  <a:gd name="T3" fmla="*/ 53 h 201"/>
                  <a:gd name="T4" fmla="*/ 0 w 235"/>
                  <a:gd name="T5" fmla="*/ 59 h 201"/>
                  <a:gd name="T6" fmla="*/ 11 w 235"/>
                  <a:gd name="T7" fmla="*/ 81 h 201"/>
                  <a:gd name="T8" fmla="*/ 20 w 235"/>
                  <a:gd name="T9" fmla="*/ 91 h 201"/>
                  <a:gd name="T10" fmla="*/ 35 w 235"/>
                  <a:gd name="T11" fmla="*/ 97 h 201"/>
                  <a:gd name="T12" fmla="*/ 40 w 235"/>
                  <a:gd name="T13" fmla="*/ 93 h 201"/>
                  <a:gd name="T14" fmla="*/ 59 w 235"/>
                  <a:gd name="T15" fmla="*/ 82 h 201"/>
                  <a:gd name="T16" fmla="*/ 73 w 235"/>
                  <a:gd name="T17" fmla="*/ 90 h 201"/>
                  <a:gd name="T18" fmla="*/ 93 w 235"/>
                  <a:gd name="T19" fmla="*/ 82 h 201"/>
                  <a:gd name="T20" fmla="*/ 105 w 235"/>
                  <a:gd name="T21" fmla="*/ 104 h 201"/>
                  <a:gd name="T22" fmla="*/ 99 w 235"/>
                  <a:gd name="T23" fmla="*/ 120 h 201"/>
                  <a:gd name="T24" fmla="*/ 108 w 235"/>
                  <a:gd name="T25" fmla="*/ 143 h 201"/>
                  <a:gd name="T26" fmla="*/ 117 w 235"/>
                  <a:gd name="T27" fmla="*/ 146 h 201"/>
                  <a:gd name="T28" fmla="*/ 111 w 235"/>
                  <a:gd name="T29" fmla="*/ 158 h 201"/>
                  <a:gd name="T30" fmla="*/ 125 w 235"/>
                  <a:gd name="T31" fmla="*/ 161 h 201"/>
                  <a:gd name="T32" fmla="*/ 147 w 235"/>
                  <a:gd name="T33" fmla="*/ 166 h 201"/>
                  <a:gd name="T34" fmla="*/ 150 w 235"/>
                  <a:gd name="T35" fmla="*/ 184 h 201"/>
                  <a:gd name="T36" fmla="*/ 155 w 235"/>
                  <a:gd name="T37" fmla="*/ 199 h 201"/>
                  <a:gd name="T38" fmla="*/ 167 w 235"/>
                  <a:gd name="T39" fmla="*/ 186 h 201"/>
                  <a:gd name="T40" fmla="*/ 173 w 235"/>
                  <a:gd name="T41" fmla="*/ 184 h 201"/>
                  <a:gd name="T42" fmla="*/ 184 w 235"/>
                  <a:gd name="T43" fmla="*/ 201 h 201"/>
                  <a:gd name="T44" fmla="*/ 185 w 235"/>
                  <a:gd name="T45" fmla="*/ 180 h 201"/>
                  <a:gd name="T46" fmla="*/ 199 w 235"/>
                  <a:gd name="T47" fmla="*/ 186 h 201"/>
                  <a:gd name="T48" fmla="*/ 219 w 235"/>
                  <a:gd name="T49" fmla="*/ 169 h 201"/>
                  <a:gd name="T50" fmla="*/ 232 w 235"/>
                  <a:gd name="T51" fmla="*/ 166 h 201"/>
                  <a:gd name="T52" fmla="*/ 235 w 235"/>
                  <a:gd name="T53" fmla="*/ 138 h 201"/>
                  <a:gd name="T54" fmla="*/ 222 w 235"/>
                  <a:gd name="T55" fmla="*/ 128 h 201"/>
                  <a:gd name="T56" fmla="*/ 220 w 235"/>
                  <a:gd name="T57" fmla="*/ 108 h 201"/>
                  <a:gd name="T58" fmla="*/ 208 w 235"/>
                  <a:gd name="T59" fmla="*/ 87 h 201"/>
                  <a:gd name="T60" fmla="*/ 193 w 235"/>
                  <a:gd name="T61" fmla="*/ 81 h 201"/>
                  <a:gd name="T62" fmla="*/ 197 w 235"/>
                  <a:gd name="T63" fmla="*/ 58 h 201"/>
                  <a:gd name="T64" fmla="*/ 208 w 235"/>
                  <a:gd name="T65" fmla="*/ 41 h 201"/>
                  <a:gd name="T66" fmla="*/ 205 w 235"/>
                  <a:gd name="T67" fmla="*/ 21 h 201"/>
                  <a:gd name="T68" fmla="*/ 185 w 235"/>
                  <a:gd name="T69" fmla="*/ 17 h 201"/>
                  <a:gd name="T70" fmla="*/ 170 w 235"/>
                  <a:gd name="T71" fmla="*/ 14 h 201"/>
                  <a:gd name="T72" fmla="*/ 166 w 235"/>
                  <a:gd name="T73" fmla="*/ 29 h 201"/>
                  <a:gd name="T74" fmla="*/ 176 w 235"/>
                  <a:gd name="T75" fmla="*/ 44 h 201"/>
                  <a:gd name="T76" fmla="*/ 152 w 235"/>
                  <a:gd name="T77" fmla="*/ 38 h 201"/>
                  <a:gd name="T78" fmla="*/ 141 w 235"/>
                  <a:gd name="T79" fmla="*/ 38 h 201"/>
                  <a:gd name="T80" fmla="*/ 132 w 235"/>
                  <a:gd name="T81" fmla="*/ 28 h 201"/>
                  <a:gd name="T82" fmla="*/ 112 w 235"/>
                  <a:gd name="T83" fmla="*/ 29 h 201"/>
                  <a:gd name="T84" fmla="*/ 102 w 235"/>
                  <a:gd name="T85" fmla="*/ 18 h 201"/>
                  <a:gd name="T86" fmla="*/ 109 w 235"/>
                  <a:gd name="T87" fmla="*/ 5 h 201"/>
                  <a:gd name="T88" fmla="*/ 96 w 235"/>
                  <a:gd name="T89" fmla="*/ 0 h 201"/>
                  <a:gd name="T90" fmla="*/ 90 w 235"/>
                  <a:gd name="T91" fmla="*/ 15 h 201"/>
                  <a:gd name="T92" fmla="*/ 75 w 235"/>
                  <a:gd name="T93" fmla="*/ 8 h 201"/>
                  <a:gd name="T94" fmla="*/ 50 w 235"/>
                  <a:gd name="T95" fmla="*/ 8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5" h="201">
                    <a:moveTo>
                      <a:pt x="50" y="8"/>
                    </a:moveTo>
                    <a:lnTo>
                      <a:pt x="43" y="8"/>
                    </a:lnTo>
                    <a:lnTo>
                      <a:pt x="30" y="43"/>
                    </a:lnTo>
                    <a:lnTo>
                      <a:pt x="29" y="44"/>
                    </a:lnTo>
                    <a:lnTo>
                      <a:pt x="26" y="46"/>
                    </a:lnTo>
                    <a:lnTo>
                      <a:pt x="21" y="53"/>
                    </a:lnTo>
                    <a:lnTo>
                      <a:pt x="12" y="56"/>
                    </a:lnTo>
                    <a:lnTo>
                      <a:pt x="6" y="55"/>
                    </a:lnTo>
                    <a:lnTo>
                      <a:pt x="0" y="59"/>
                    </a:lnTo>
                    <a:lnTo>
                      <a:pt x="8" y="62"/>
                    </a:lnTo>
                    <a:lnTo>
                      <a:pt x="6" y="73"/>
                    </a:lnTo>
                    <a:lnTo>
                      <a:pt x="11" y="81"/>
                    </a:lnTo>
                    <a:lnTo>
                      <a:pt x="9" y="84"/>
                    </a:lnTo>
                    <a:lnTo>
                      <a:pt x="14" y="88"/>
                    </a:lnTo>
                    <a:lnTo>
                      <a:pt x="20" y="91"/>
                    </a:lnTo>
                    <a:lnTo>
                      <a:pt x="20" y="96"/>
                    </a:lnTo>
                    <a:lnTo>
                      <a:pt x="21" y="102"/>
                    </a:lnTo>
                    <a:lnTo>
                      <a:pt x="35" y="97"/>
                    </a:lnTo>
                    <a:lnTo>
                      <a:pt x="34" y="93"/>
                    </a:lnTo>
                    <a:lnTo>
                      <a:pt x="34" y="85"/>
                    </a:lnTo>
                    <a:lnTo>
                      <a:pt x="40" y="93"/>
                    </a:lnTo>
                    <a:lnTo>
                      <a:pt x="47" y="94"/>
                    </a:lnTo>
                    <a:lnTo>
                      <a:pt x="53" y="91"/>
                    </a:lnTo>
                    <a:lnTo>
                      <a:pt x="59" y="82"/>
                    </a:lnTo>
                    <a:lnTo>
                      <a:pt x="62" y="84"/>
                    </a:lnTo>
                    <a:lnTo>
                      <a:pt x="65" y="93"/>
                    </a:lnTo>
                    <a:lnTo>
                      <a:pt x="73" y="90"/>
                    </a:lnTo>
                    <a:lnTo>
                      <a:pt x="82" y="82"/>
                    </a:lnTo>
                    <a:lnTo>
                      <a:pt x="90" y="81"/>
                    </a:lnTo>
                    <a:lnTo>
                      <a:pt x="93" y="82"/>
                    </a:lnTo>
                    <a:lnTo>
                      <a:pt x="96" y="88"/>
                    </a:lnTo>
                    <a:lnTo>
                      <a:pt x="97" y="102"/>
                    </a:lnTo>
                    <a:lnTo>
                      <a:pt x="105" y="104"/>
                    </a:lnTo>
                    <a:lnTo>
                      <a:pt x="105" y="111"/>
                    </a:lnTo>
                    <a:lnTo>
                      <a:pt x="99" y="117"/>
                    </a:lnTo>
                    <a:lnTo>
                      <a:pt x="99" y="120"/>
                    </a:lnTo>
                    <a:lnTo>
                      <a:pt x="103" y="123"/>
                    </a:lnTo>
                    <a:lnTo>
                      <a:pt x="105" y="126"/>
                    </a:lnTo>
                    <a:lnTo>
                      <a:pt x="108" y="143"/>
                    </a:lnTo>
                    <a:lnTo>
                      <a:pt x="108" y="145"/>
                    </a:lnTo>
                    <a:lnTo>
                      <a:pt x="112" y="142"/>
                    </a:lnTo>
                    <a:lnTo>
                      <a:pt x="117" y="146"/>
                    </a:lnTo>
                    <a:lnTo>
                      <a:pt x="114" y="151"/>
                    </a:lnTo>
                    <a:lnTo>
                      <a:pt x="115" y="157"/>
                    </a:lnTo>
                    <a:lnTo>
                      <a:pt x="111" y="158"/>
                    </a:lnTo>
                    <a:lnTo>
                      <a:pt x="120" y="160"/>
                    </a:lnTo>
                    <a:lnTo>
                      <a:pt x="122" y="161"/>
                    </a:lnTo>
                    <a:lnTo>
                      <a:pt x="125" y="161"/>
                    </a:lnTo>
                    <a:lnTo>
                      <a:pt x="131" y="163"/>
                    </a:lnTo>
                    <a:lnTo>
                      <a:pt x="137" y="161"/>
                    </a:lnTo>
                    <a:lnTo>
                      <a:pt x="147" y="166"/>
                    </a:lnTo>
                    <a:lnTo>
                      <a:pt x="146" y="169"/>
                    </a:lnTo>
                    <a:lnTo>
                      <a:pt x="147" y="180"/>
                    </a:lnTo>
                    <a:lnTo>
                      <a:pt x="150" y="184"/>
                    </a:lnTo>
                    <a:lnTo>
                      <a:pt x="149" y="190"/>
                    </a:lnTo>
                    <a:lnTo>
                      <a:pt x="150" y="195"/>
                    </a:lnTo>
                    <a:lnTo>
                      <a:pt x="155" y="199"/>
                    </a:lnTo>
                    <a:lnTo>
                      <a:pt x="166" y="195"/>
                    </a:lnTo>
                    <a:lnTo>
                      <a:pt x="163" y="192"/>
                    </a:lnTo>
                    <a:lnTo>
                      <a:pt x="167" y="186"/>
                    </a:lnTo>
                    <a:lnTo>
                      <a:pt x="163" y="183"/>
                    </a:lnTo>
                    <a:lnTo>
                      <a:pt x="170" y="178"/>
                    </a:lnTo>
                    <a:lnTo>
                      <a:pt x="173" y="184"/>
                    </a:lnTo>
                    <a:lnTo>
                      <a:pt x="175" y="198"/>
                    </a:lnTo>
                    <a:lnTo>
                      <a:pt x="178" y="196"/>
                    </a:lnTo>
                    <a:lnTo>
                      <a:pt x="184" y="201"/>
                    </a:lnTo>
                    <a:lnTo>
                      <a:pt x="185" y="201"/>
                    </a:lnTo>
                    <a:lnTo>
                      <a:pt x="185" y="196"/>
                    </a:lnTo>
                    <a:lnTo>
                      <a:pt x="185" y="180"/>
                    </a:lnTo>
                    <a:lnTo>
                      <a:pt x="190" y="184"/>
                    </a:lnTo>
                    <a:lnTo>
                      <a:pt x="199" y="184"/>
                    </a:lnTo>
                    <a:lnTo>
                      <a:pt x="199" y="186"/>
                    </a:lnTo>
                    <a:lnTo>
                      <a:pt x="205" y="180"/>
                    </a:lnTo>
                    <a:lnTo>
                      <a:pt x="214" y="169"/>
                    </a:lnTo>
                    <a:lnTo>
                      <a:pt x="219" y="169"/>
                    </a:lnTo>
                    <a:lnTo>
                      <a:pt x="228" y="172"/>
                    </a:lnTo>
                    <a:lnTo>
                      <a:pt x="229" y="166"/>
                    </a:lnTo>
                    <a:lnTo>
                      <a:pt x="232" y="166"/>
                    </a:lnTo>
                    <a:lnTo>
                      <a:pt x="229" y="149"/>
                    </a:lnTo>
                    <a:lnTo>
                      <a:pt x="232" y="140"/>
                    </a:lnTo>
                    <a:lnTo>
                      <a:pt x="235" y="138"/>
                    </a:lnTo>
                    <a:lnTo>
                      <a:pt x="235" y="129"/>
                    </a:lnTo>
                    <a:lnTo>
                      <a:pt x="229" y="128"/>
                    </a:lnTo>
                    <a:lnTo>
                      <a:pt x="222" y="128"/>
                    </a:lnTo>
                    <a:lnTo>
                      <a:pt x="219" y="126"/>
                    </a:lnTo>
                    <a:lnTo>
                      <a:pt x="214" y="117"/>
                    </a:lnTo>
                    <a:lnTo>
                      <a:pt x="220" y="108"/>
                    </a:lnTo>
                    <a:lnTo>
                      <a:pt x="219" y="102"/>
                    </a:lnTo>
                    <a:lnTo>
                      <a:pt x="208" y="96"/>
                    </a:lnTo>
                    <a:lnTo>
                      <a:pt x="208" y="87"/>
                    </a:lnTo>
                    <a:lnTo>
                      <a:pt x="205" y="78"/>
                    </a:lnTo>
                    <a:lnTo>
                      <a:pt x="199" y="82"/>
                    </a:lnTo>
                    <a:lnTo>
                      <a:pt x="193" y="81"/>
                    </a:lnTo>
                    <a:lnTo>
                      <a:pt x="187" y="75"/>
                    </a:lnTo>
                    <a:lnTo>
                      <a:pt x="199" y="66"/>
                    </a:lnTo>
                    <a:lnTo>
                      <a:pt x="197" y="58"/>
                    </a:lnTo>
                    <a:lnTo>
                      <a:pt x="203" y="50"/>
                    </a:lnTo>
                    <a:lnTo>
                      <a:pt x="202" y="47"/>
                    </a:lnTo>
                    <a:lnTo>
                      <a:pt x="208" y="41"/>
                    </a:lnTo>
                    <a:lnTo>
                      <a:pt x="205" y="35"/>
                    </a:lnTo>
                    <a:lnTo>
                      <a:pt x="207" y="26"/>
                    </a:lnTo>
                    <a:lnTo>
                      <a:pt x="205" y="21"/>
                    </a:lnTo>
                    <a:lnTo>
                      <a:pt x="197" y="26"/>
                    </a:lnTo>
                    <a:lnTo>
                      <a:pt x="191" y="24"/>
                    </a:lnTo>
                    <a:lnTo>
                      <a:pt x="185" y="17"/>
                    </a:lnTo>
                    <a:lnTo>
                      <a:pt x="181" y="14"/>
                    </a:lnTo>
                    <a:lnTo>
                      <a:pt x="172" y="11"/>
                    </a:lnTo>
                    <a:lnTo>
                      <a:pt x="170" y="14"/>
                    </a:lnTo>
                    <a:lnTo>
                      <a:pt x="172" y="21"/>
                    </a:lnTo>
                    <a:lnTo>
                      <a:pt x="173" y="26"/>
                    </a:lnTo>
                    <a:lnTo>
                      <a:pt x="166" y="29"/>
                    </a:lnTo>
                    <a:lnTo>
                      <a:pt x="164" y="32"/>
                    </a:lnTo>
                    <a:lnTo>
                      <a:pt x="169" y="37"/>
                    </a:lnTo>
                    <a:lnTo>
                      <a:pt x="176" y="44"/>
                    </a:lnTo>
                    <a:lnTo>
                      <a:pt x="169" y="49"/>
                    </a:lnTo>
                    <a:lnTo>
                      <a:pt x="163" y="40"/>
                    </a:lnTo>
                    <a:lnTo>
                      <a:pt x="152" y="38"/>
                    </a:lnTo>
                    <a:lnTo>
                      <a:pt x="150" y="35"/>
                    </a:lnTo>
                    <a:lnTo>
                      <a:pt x="144" y="34"/>
                    </a:lnTo>
                    <a:lnTo>
                      <a:pt x="141" y="38"/>
                    </a:lnTo>
                    <a:lnTo>
                      <a:pt x="135" y="34"/>
                    </a:lnTo>
                    <a:lnTo>
                      <a:pt x="132" y="29"/>
                    </a:lnTo>
                    <a:lnTo>
                      <a:pt x="132" y="28"/>
                    </a:lnTo>
                    <a:lnTo>
                      <a:pt x="123" y="26"/>
                    </a:lnTo>
                    <a:lnTo>
                      <a:pt x="117" y="29"/>
                    </a:lnTo>
                    <a:lnTo>
                      <a:pt x="112" y="29"/>
                    </a:lnTo>
                    <a:lnTo>
                      <a:pt x="111" y="26"/>
                    </a:lnTo>
                    <a:lnTo>
                      <a:pt x="105" y="23"/>
                    </a:lnTo>
                    <a:lnTo>
                      <a:pt x="102" y="18"/>
                    </a:lnTo>
                    <a:lnTo>
                      <a:pt x="102" y="15"/>
                    </a:lnTo>
                    <a:lnTo>
                      <a:pt x="105" y="12"/>
                    </a:lnTo>
                    <a:lnTo>
                      <a:pt x="109" y="5"/>
                    </a:lnTo>
                    <a:lnTo>
                      <a:pt x="106" y="5"/>
                    </a:lnTo>
                    <a:lnTo>
                      <a:pt x="100" y="5"/>
                    </a:lnTo>
                    <a:lnTo>
                      <a:pt x="96" y="0"/>
                    </a:lnTo>
                    <a:lnTo>
                      <a:pt x="93" y="2"/>
                    </a:lnTo>
                    <a:lnTo>
                      <a:pt x="90" y="5"/>
                    </a:lnTo>
                    <a:lnTo>
                      <a:pt x="90" y="15"/>
                    </a:lnTo>
                    <a:lnTo>
                      <a:pt x="88" y="18"/>
                    </a:lnTo>
                    <a:lnTo>
                      <a:pt x="82" y="21"/>
                    </a:lnTo>
                    <a:lnTo>
                      <a:pt x="75" y="8"/>
                    </a:lnTo>
                    <a:lnTo>
                      <a:pt x="73" y="2"/>
                    </a:lnTo>
                    <a:lnTo>
                      <a:pt x="53" y="5"/>
                    </a:lnTo>
                    <a:lnTo>
                      <a:pt x="50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6" name="Freeform 5820">
                <a:extLst>
                  <a:ext uri="{FF2B5EF4-FFF2-40B4-BE49-F238E27FC236}">
                    <a16:creationId xmlns:a16="http://schemas.microsoft.com/office/drawing/2014/main" id="{854D602B-3531-BDEE-D0EB-5E6AC6803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72"/>
                <a:ext cx="118" cy="100"/>
              </a:xfrm>
              <a:custGeom>
                <a:avLst/>
                <a:gdLst>
                  <a:gd name="T0" fmla="*/ 73 w 235"/>
                  <a:gd name="T1" fmla="*/ 2 h 201"/>
                  <a:gd name="T2" fmla="*/ 88 w 235"/>
                  <a:gd name="T3" fmla="*/ 18 h 201"/>
                  <a:gd name="T4" fmla="*/ 93 w 235"/>
                  <a:gd name="T5" fmla="*/ 2 h 201"/>
                  <a:gd name="T6" fmla="*/ 106 w 235"/>
                  <a:gd name="T7" fmla="*/ 5 h 201"/>
                  <a:gd name="T8" fmla="*/ 102 w 235"/>
                  <a:gd name="T9" fmla="*/ 15 h 201"/>
                  <a:gd name="T10" fmla="*/ 111 w 235"/>
                  <a:gd name="T11" fmla="*/ 26 h 201"/>
                  <a:gd name="T12" fmla="*/ 123 w 235"/>
                  <a:gd name="T13" fmla="*/ 26 h 201"/>
                  <a:gd name="T14" fmla="*/ 135 w 235"/>
                  <a:gd name="T15" fmla="*/ 34 h 201"/>
                  <a:gd name="T16" fmla="*/ 150 w 235"/>
                  <a:gd name="T17" fmla="*/ 35 h 201"/>
                  <a:gd name="T18" fmla="*/ 169 w 235"/>
                  <a:gd name="T19" fmla="*/ 49 h 201"/>
                  <a:gd name="T20" fmla="*/ 164 w 235"/>
                  <a:gd name="T21" fmla="*/ 32 h 201"/>
                  <a:gd name="T22" fmla="*/ 172 w 235"/>
                  <a:gd name="T23" fmla="*/ 21 h 201"/>
                  <a:gd name="T24" fmla="*/ 181 w 235"/>
                  <a:gd name="T25" fmla="*/ 14 h 201"/>
                  <a:gd name="T26" fmla="*/ 197 w 235"/>
                  <a:gd name="T27" fmla="*/ 26 h 201"/>
                  <a:gd name="T28" fmla="*/ 205 w 235"/>
                  <a:gd name="T29" fmla="*/ 35 h 201"/>
                  <a:gd name="T30" fmla="*/ 203 w 235"/>
                  <a:gd name="T31" fmla="*/ 50 h 201"/>
                  <a:gd name="T32" fmla="*/ 187 w 235"/>
                  <a:gd name="T33" fmla="*/ 75 h 201"/>
                  <a:gd name="T34" fmla="*/ 205 w 235"/>
                  <a:gd name="T35" fmla="*/ 78 h 201"/>
                  <a:gd name="T36" fmla="*/ 219 w 235"/>
                  <a:gd name="T37" fmla="*/ 102 h 201"/>
                  <a:gd name="T38" fmla="*/ 219 w 235"/>
                  <a:gd name="T39" fmla="*/ 126 h 201"/>
                  <a:gd name="T40" fmla="*/ 235 w 235"/>
                  <a:gd name="T41" fmla="*/ 129 h 201"/>
                  <a:gd name="T42" fmla="*/ 229 w 235"/>
                  <a:gd name="T43" fmla="*/ 149 h 201"/>
                  <a:gd name="T44" fmla="*/ 228 w 235"/>
                  <a:gd name="T45" fmla="*/ 172 h 201"/>
                  <a:gd name="T46" fmla="*/ 205 w 235"/>
                  <a:gd name="T47" fmla="*/ 180 h 201"/>
                  <a:gd name="T48" fmla="*/ 190 w 235"/>
                  <a:gd name="T49" fmla="*/ 184 h 201"/>
                  <a:gd name="T50" fmla="*/ 185 w 235"/>
                  <a:gd name="T51" fmla="*/ 201 h 201"/>
                  <a:gd name="T52" fmla="*/ 175 w 235"/>
                  <a:gd name="T53" fmla="*/ 198 h 201"/>
                  <a:gd name="T54" fmla="*/ 163 w 235"/>
                  <a:gd name="T55" fmla="*/ 183 h 201"/>
                  <a:gd name="T56" fmla="*/ 166 w 235"/>
                  <a:gd name="T57" fmla="*/ 195 h 201"/>
                  <a:gd name="T58" fmla="*/ 149 w 235"/>
                  <a:gd name="T59" fmla="*/ 190 h 201"/>
                  <a:gd name="T60" fmla="*/ 146 w 235"/>
                  <a:gd name="T61" fmla="*/ 169 h 201"/>
                  <a:gd name="T62" fmla="*/ 131 w 235"/>
                  <a:gd name="T63" fmla="*/ 163 h 201"/>
                  <a:gd name="T64" fmla="*/ 120 w 235"/>
                  <a:gd name="T65" fmla="*/ 160 h 201"/>
                  <a:gd name="T66" fmla="*/ 114 w 235"/>
                  <a:gd name="T67" fmla="*/ 151 h 201"/>
                  <a:gd name="T68" fmla="*/ 108 w 235"/>
                  <a:gd name="T69" fmla="*/ 145 h 201"/>
                  <a:gd name="T70" fmla="*/ 103 w 235"/>
                  <a:gd name="T71" fmla="*/ 123 h 201"/>
                  <a:gd name="T72" fmla="*/ 105 w 235"/>
                  <a:gd name="T73" fmla="*/ 111 h 201"/>
                  <a:gd name="T74" fmla="*/ 96 w 235"/>
                  <a:gd name="T75" fmla="*/ 88 h 201"/>
                  <a:gd name="T76" fmla="*/ 82 w 235"/>
                  <a:gd name="T77" fmla="*/ 82 h 201"/>
                  <a:gd name="T78" fmla="*/ 62 w 235"/>
                  <a:gd name="T79" fmla="*/ 84 h 201"/>
                  <a:gd name="T80" fmla="*/ 47 w 235"/>
                  <a:gd name="T81" fmla="*/ 94 h 201"/>
                  <a:gd name="T82" fmla="*/ 34 w 235"/>
                  <a:gd name="T83" fmla="*/ 93 h 201"/>
                  <a:gd name="T84" fmla="*/ 20 w 235"/>
                  <a:gd name="T85" fmla="*/ 96 h 201"/>
                  <a:gd name="T86" fmla="*/ 9 w 235"/>
                  <a:gd name="T87" fmla="*/ 84 h 201"/>
                  <a:gd name="T88" fmla="*/ 8 w 235"/>
                  <a:gd name="T89" fmla="*/ 62 h 201"/>
                  <a:gd name="T90" fmla="*/ 12 w 235"/>
                  <a:gd name="T91" fmla="*/ 56 h 201"/>
                  <a:gd name="T92" fmla="*/ 29 w 235"/>
                  <a:gd name="T93" fmla="*/ 44 h 201"/>
                  <a:gd name="T94" fmla="*/ 50 w 235"/>
                  <a:gd name="T95" fmla="*/ 8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5" h="201">
                    <a:moveTo>
                      <a:pt x="50" y="8"/>
                    </a:moveTo>
                    <a:lnTo>
                      <a:pt x="53" y="5"/>
                    </a:lnTo>
                    <a:lnTo>
                      <a:pt x="73" y="2"/>
                    </a:lnTo>
                    <a:lnTo>
                      <a:pt x="75" y="8"/>
                    </a:lnTo>
                    <a:lnTo>
                      <a:pt x="82" y="21"/>
                    </a:lnTo>
                    <a:lnTo>
                      <a:pt x="88" y="18"/>
                    </a:lnTo>
                    <a:lnTo>
                      <a:pt x="90" y="15"/>
                    </a:lnTo>
                    <a:lnTo>
                      <a:pt x="90" y="5"/>
                    </a:lnTo>
                    <a:lnTo>
                      <a:pt x="93" y="2"/>
                    </a:lnTo>
                    <a:lnTo>
                      <a:pt x="96" y="0"/>
                    </a:lnTo>
                    <a:lnTo>
                      <a:pt x="100" y="5"/>
                    </a:lnTo>
                    <a:lnTo>
                      <a:pt x="106" y="5"/>
                    </a:lnTo>
                    <a:lnTo>
                      <a:pt x="109" y="5"/>
                    </a:lnTo>
                    <a:lnTo>
                      <a:pt x="105" y="12"/>
                    </a:lnTo>
                    <a:lnTo>
                      <a:pt x="102" y="15"/>
                    </a:lnTo>
                    <a:lnTo>
                      <a:pt x="102" y="18"/>
                    </a:lnTo>
                    <a:lnTo>
                      <a:pt x="105" y="23"/>
                    </a:lnTo>
                    <a:lnTo>
                      <a:pt x="111" y="26"/>
                    </a:lnTo>
                    <a:lnTo>
                      <a:pt x="112" y="29"/>
                    </a:lnTo>
                    <a:lnTo>
                      <a:pt x="117" y="29"/>
                    </a:lnTo>
                    <a:lnTo>
                      <a:pt x="123" y="26"/>
                    </a:lnTo>
                    <a:lnTo>
                      <a:pt x="132" y="28"/>
                    </a:lnTo>
                    <a:lnTo>
                      <a:pt x="132" y="29"/>
                    </a:lnTo>
                    <a:lnTo>
                      <a:pt x="135" y="34"/>
                    </a:lnTo>
                    <a:lnTo>
                      <a:pt x="141" y="38"/>
                    </a:lnTo>
                    <a:lnTo>
                      <a:pt x="144" y="34"/>
                    </a:lnTo>
                    <a:lnTo>
                      <a:pt x="150" y="35"/>
                    </a:lnTo>
                    <a:lnTo>
                      <a:pt x="152" y="38"/>
                    </a:lnTo>
                    <a:lnTo>
                      <a:pt x="163" y="40"/>
                    </a:lnTo>
                    <a:lnTo>
                      <a:pt x="169" y="49"/>
                    </a:lnTo>
                    <a:lnTo>
                      <a:pt x="176" y="44"/>
                    </a:lnTo>
                    <a:lnTo>
                      <a:pt x="169" y="37"/>
                    </a:lnTo>
                    <a:lnTo>
                      <a:pt x="164" y="32"/>
                    </a:lnTo>
                    <a:lnTo>
                      <a:pt x="166" y="29"/>
                    </a:lnTo>
                    <a:lnTo>
                      <a:pt x="173" y="26"/>
                    </a:lnTo>
                    <a:lnTo>
                      <a:pt x="172" y="21"/>
                    </a:lnTo>
                    <a:lnTo>
                      <a:pt x="170" y="14"/>
                    </a:lnTo>
                    <a:lnTo>
                      <a:pt x="172" y="11"/>
                    </a:lnTo>
                    <a:lnTo>
                      <a:pt x="181" y="14"/>
                    </a:lnTo>
                    <a:lnTo>
                      <a:pt x="185" y="17"/>
                    </a:lnTo>
                    <a:lnTo>
                      <a:pt x="191" y="24"/>
                    </a:lnTo>
                    <a:lnTo>
                      <a:pt x="197" y="26"/>
                    </a:lnTo>
                    <a:lnTo>
                      <a:pt x="205" y="21"/>
                    </a:lnTo>
                    <a:lnTo>
                      <a:pt x="207" y="26"/>
                    </a:lnTo>
                    <a:lnTo>
                      <a:pt x="205" y="35"/>
                    </a:lnTo>
                    <a:lnTo>
                      <a:pt x="208" y="41"/>
                    </a:lnTo>
                    <a:lnTo>
                      <a:pt x="202" y="47"/>
                    </a:lnTo>
                    <a:lnTo>
                      <a:pt x="203" y="50"/>
                    </a:lnTo>
                    <a:lnTo>
                      <a:pt x="197" y="58"/>
                    </a:lnTo>
                    <a:lnTo>
                      <a:pt x="199" y="66"/>
                    </a:lnTo>
                    <a:lnTo>
                      <a:pt x="187" y="75"/>
                    </a:lnTo>
                    <a:lnTo>
                      <a:pt x="193" y="81"/>
                    </a:lnTo>
                    <a:lnTo>
                      <a:pt x="199" y="82"/>
                    </a:lnTo>
                    <a:lnTo>
                      <a:pt x="205" y="78"/>
                    </a:lnTo>
                    <a:lnTo>
                      <a:pt x="208" y="87"/>
                    </a:lnTo>
                    <a:lnTo>
                      <a:pt x="208" y="96"/>
                    </a:lnTo>
                    <a:lnTo>
                      <a:pt x="219" y="102"/>
                    </a:lnTo>
                    <a:lnTo>
                      <a:pt x="220" y="108"/>
                    </a:lnTo>
                    <a:lnTo>
                      <a:pt x="214" y="117"/>
                    </a:lnTo>
                    <a:lnTo>
                      <a:pt x="219" y="126"/>
                    </a:lnTo>
                    <a:lnTo>
                      <a:pt x="222" y="128"/>
                    </a:lnTo>
                    <a:lnTo>
                      <a:pt x="229" y="128"/>
                    </a:lnTo>
                    <a:lnTo>
                      <a:pt x="235" y="129"/>
                    </a:lnTo>
                    <a:lnTo>
                      <a:pt x="235" y="138"/>
                    </a:lnTo>
                    <a:lnTo>
                      <a:pt x="232" y="140"/>
                    </a:lnTo>
                    <a:lnTo>
                      <a:pt x="229" y="149"/>
                    </a:lnTo>
                    <a:lnTo>
                      <a:pt x="232" y="166"/>
                    </a:lnTo>
                    <a:lnTo>
                      <a:pt x="229" y="166"/>
                    </a:lnTo>
                    <a:lnTo>
                      <a:pt x="228" y="172"/>
                    </a:lnTo>
                    <a:lnTo>
                      <a:pt x="219" y="169"/>
                    </a:lnTo>
                    <a:lnTo>
                      <a:pt x="214" y="169"/>
                    </a:lnTo>
                    <a:lnTo>
                      <a:pt x="205" y="180"/>
                    </a:lnTo>
                    <a:lnTo>
                      <a:pt x="199" y="186"/>
                    </a:lnTo>
                    <a:lnTo>
                      <a:pt x="199" y="184"/>
                    </a:lnTo>
                    <a:lnTo>
                      <a:pt x="190" y="184"/>
                    </a:lnTo>
                    <a:lnTo>
                      <a:pt x="185" y="180"/>
                    </a:lnTo>
                    <a:lnTo>
                      <a:pt x="185" y="196"/>
                    </a:lnTo>
                    <a:lnTo>
                      <a:pt x="185" y="201"/>
                    </a:lnTo>
                    <a:lnTo>
                      <a:pt x="184" y="201"/>
                    </a:lnTo>
                    <a:lnTo>
                      <a:pt x="178" y="196"/>
                    </a:lnTo>
                    <a:lnTo>
                      <a:pt x="175" y="198"/>
                    </a:lnTo>
                    <a:lnTo>
                      <a:pt x="173" y="184"/>
                    </a:lnTo>
                    <a:lnTo>
                      <a:pt x="170" y="178"/>
                    </a:lnTo>
                    <a:lnTo>
                      <a:pt x="163" y="183"/>
                    </a:lnTo>
                    <a:lnTo>
                      <a:pt x="167" y="186"/>
                    </a:lnTo>
                    <a:lnTo>
                      <a:pt x="163" y="192"/>
                    </a:lnTo>
                    <a:lnTo>
                      <a:pt x="166" y="195"/>
                    </a:lnTo>
                    <a:lnTo>
                      <a:pt x="155" y="199"/>
                    </a:lnTo>
                    <a:lnTo>
                      <a:pt x="150" y="195"/>
                    </a:lnTo>
                    <a:lnTo>
                      <a:pt x="149" y="190"/>
                    </a:lnTo>
                    <a:lnTo>
                      <a:pt x="150" y="184"/>
                    </a:lnTo>
                    <a:lnTo>
                      <a:pt x="147" y="180"/>
                    </a:lnTo>
                    <a:lnTo>
                      <a:pt x="146" y="169"/>
                    </a:lnTo>
                    <a:lnTo>
                      <a:pt x="147" y="166"/>
                    </a:lnTo>
                    <a:lnTo>
                      <a:pt x="137" y="161"/>
                    </a:lnTo>
                    <a:lnTo>
                      <a:pt x="131" y="163"/>
                    </a:lnTo>
                    <a:lnTo>
                      <a:pt x="125" y="161"/>
                    </a:lnTo>
                    <a:lnTo>
                      <a:pt x="122" y="161"/>
                    </a:lnTo>
                    <a:lnTo>
                      <a:pt x="120" y="160"/>
                    </a:lnTo>
                    <a:lnTo>
                      <a:pt x="111" y="158"/>
                    </a:lnTo>
                    <a:lnTo>
                      <a:pt x="115" y="157"/>
                    </a:lnTo>
                    <a:lnTo>
                      <a:pt x="114" y="151"/>
                    </a:lnTo>
                    <a:lnTo>
                      <a:pt x="117" y="146"/>
                    </a:lnTo>
                    <a:lnTo>
                      <a:pt x="112" y="142"/>
                    </a:lnTo>
                    <a:lnTo>
                      <a:pt x="108" y="145"/>
                    </a:lnTo>
                    <a:lnTo>
                      <a:pt x="108" y="143"/>
                    </a:lnTo>
                    <a:lnTo>
                      <a:pt x="105" y="126"/>
                    </a:lnTo>
                    <a:lnTo>
                      <a:pt x="103" y="123"/>
                    </a:lnTo>
                    <a:lnTo>
                      <a:pt x="99" y="120"/>
                    </a:lnTo>
                    <a:lnTo>
                      <a:pt x="99" y="117"/>
                    </a:lnTo>
                    <a:lnTo>
                      <a:pt x="105" y="111"/>
                    </a:lnTo>
                    <a:lnTo>
                      <a:pt x="105" y="104"/>
                    </a:lnTo>
                    <a:lnTo>
                      <a:pt x="97" y="102"/>
                    </a:lnTo>
                    <a:lnTo>
                      <a:pt x="96" y="88"/>
                    </a:lnTo>
                    <a:lnTo>
                      <a:pt x="93" y="82"/>
                    </a:lnTo>
                    <a:lnTo>
                      <a:pt x="90" y="81"/>
                    </a:lnTo>
                    <a:lnTo>
                      <a:pt x="82" y="82"/>
                    </a:lnTo>
                    <a:lnTo>
                      <a:pt x="73" y="90"/>
                    </a:lnTo>
                    <a:lnTo>
                      <a:pt x="65" y="93"/>
                    </a:lnTo>
                    <a:lnTo>
                      <a:pt x="62" y="84"/>
                    </a:lnTo>
                    <a:lnTo>
                      <a:pt x="59" y="82"/>
                    </a:lnTo>
                    <a:lnTo>
                      <a:pt x="53" y="91"/>
                    </a:lnTo>
                    <a:lnTo>
                      <a:pt x="47" y="94"/>
                    </a:lnTo>
                    <a:lnTo>
                      <a:pt x="40" y="93"/>
                    </a:lnTo>
                    <a:lnTo>
                      <a:pt x="34" y="85"/>
                    </a:lnTo>
                    <a:lnTo>
                      <a:pt x="34" y="93"/>
                    </a:lnTo>
                    <a:lnTo>
                      <a:pt x="35" y="97"/>
                    </a:lnTo>
                    <a:lnTo>
                      <a:pt x="21" y="102"/>
                    </a:lnTo>
                    <a:lnTo>
                      <a:pt x="20" y="96"/>
                    </a:lnTo>
                    <a:lnTo>
                      <a:pt x="20" y="91"/>
                    </a:lnTo>
                    <a:lnTo>
                      <a:pt x="14" y="88"/>
                    </a:lnTo>
                    <a:lnTo>
                      <a:pt x="9" y="84"/>
                    </a:lnTo>
                    <a:lnTo>
                      <a:pt x="11" y="81"/>
                    </a:lnTo>
                    <a:lnTo>
                      <a:pt x="6" y="73"/>
                    </a:lnTo>
                    <a:lnTo>
                      <a:pt x="8" y="62"/>
                    </a:lnTo>
                    <a:lnTo>
                      <a:pt x="0" y="59"/>
                    </a:lnTo>
                    <a:lnTo>
                      <a:pt x="6" y="55"/>
                    </a:lnTo>
                    <a:lnTo>
                      <a:pt x="12" y="56"/>
                    </a:lnTo>
                    <a:lnTo>
                      <a:pt x="21" y="53"/>
                    </a:lnTo>
                    <a:lnTo>
                      <a:pt x="26" y="46"/>
                    </a:lnTo>
                    <a:lnTo>
                      <a:pt x="29" y="44"/>
                    </a:lnTo>
                    <a:lnTo>
                      <a:pt x="30" y="43"/>
                    </a:lnTo>
                    <a:lnTo>
                      <a:pt x="43" y="8"/>
                    </a:lnTo>
                    <a:lnTo>
                      <a:pt x="5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7" name="Freeform 5821">
                <a:extLst>
                  <a:ext uri="{FF2B5EF4-FFF2-40B4-BE49-F238E27FC236}">
                    <a16:creationId xmlns:a16="http://schemas.microsoft.com/office/drawing/2014/main" id="{65F22621-EFC7-D553-F4CE-855DD3301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372"/>
                <a:ext cx="118" cy="100"/>
              </a:xfrm>
              <a:custGeom>
                <a:avLst/>
                <a:gdLst>
                  <a:gd name="T0" fmla="*/ 73 w 235"/>
                  <a:gd name="T1" fmla="*/ 2 h 201"/>
                  <a:gd name="T2" fmla="*/ 88 w 235"/>
                  <a:gd name="T3" fmla="*/ 18 h 201"/>
                  <a:gd name="T4" fmla="*/ 93 w 235"/>
                  <a:gd name="T5" fmla="*/ 2 h 201"/>
                  <a:gd name="T6" fmla="*/ 106 w 235"/>
                  <a:gd name="T7" fmla="*/ 5 h 201"/>
                  <a:gd name="T8" fmla="*/ 102 w 235"/>
                  <a:gd name="T9" fmla="*/ 15 h 201"/>
                  <a:gd name="T10" fmla="*/ 111 w 235"/>
                  <a:gd name="T11" fmla="*/ 26 h 201"/>
                  <a:gd name="T12" fmla="*/ 123 w 235"/>
                  <a:gd name="T13" fmla="*/ 26 h 201"/>
                  <a:gd name="T14" fmla="*/ 135 w 235"/>
                  <a:gd name="T15" fmla="*/ 34 h 201"/>
                  <a:gd name="T16" fmla="*/ 150 w 235"/>
                  <a:gd name="T17" fmla="*/ 35 h 201"/>
                  <a:gd name="T18" fmla="*/ 169 w 235"/>
                  <a:gd name="T19" fmla="*/ 49 h 201"/>
                  <a:gd name="T20" fmla="*/ 164 w 235"/>
                  <a:gd name="T21" fmla="*/ 32 h 201"/>
                  <a:gd name="T22" fmla="*/ 172 w 235"/>
                  <a:gd name="T23" fmla="*/ 21 h 201"/>
                  <a:gd name="T24" fmla="*/ 181 w 235"/>
                  <a:gd name="T25" fmla="*/ 14 h 201"/>
                  <a:gd name="T26" fmla="*/ 197 w 235"/>
                  <a:gd name="T27" fmla="*/ 26 h 201"/>
                  <a:gd name="T28" fmla="*/ 205 w 235"/>
                  <a:gd name="T29" fmla="*/ 35 h 201"/>
                  <a:gd name="T30" fmla="*/ 203 w 235"/>
                  <a:gd name="T31" fmla="*/ 50 h 201"/>
                  <a:gd name="T32" fmla="*/ 187 w 235"/>
                  <a:gd name="T33" fmla="*/ 75 h 201"/>
                  <a:gd name="T34" fmla="*/ 205 w 235"/>
                  <a:gd name="T35" fmla="*/ 78 h 201"/>
                  <a:gd name="T36" fmla="*/ 219 w 235"/>
                  <a:gd name="T37" fmla="*/ 102 h 201"/>
                  <a:gd name="T38" fmla="*/ 219 w 235"/>
                  <a:gd name="T39" fmla="*/ 126 h 201"/>
                  <a:gd name="T40" fmla="*/ 235 w 235"/>
                  <a:gd name="T41" fmla="*/ 129 h 201"/>
                  <a:gd name="T42" fmla="*/ 229 w 235"/>
                  <a:gd name="T43" fmla="*/ 149 h 201"/>
                  <a:gd name="T44" fmla="*/ 228 w 235"/>
                  <a:gd name="T45" fmla="*/ 172 h 201"/>
                  <a:gd name="T46" fmla="*/ 205 w 235"/>
                  <a:gd name="T47" fmla="*/ 180 h 201"/>
                  <a:gd name="T48" fmla="*/ 190 w 235"/>
                  <a:gd name="T49" fmla="*/ 184 h 201"/>
                  <a:gd name="T50" fmla="*/ 185 w 235"/>
                  <a:gd name="T51" fmla="*/ 201 h 201"/>
                  <a:gd name="T52" fmla="*/ 175 w 235"/>
                  <a:gd name="T53" fmla="*/ 198 h 201"/>
                  <a:gd name="T54" fmla="*/ 163 w 235"/>
                  <a:gd name="T55" fmla="*/ 183 h 201"/>
                  <a:gd name="T56" fmla="*/ 166 w 235"/>
                  <a:gd name="T57" fmla="*/ 195 h 201"/>
                  <a:gd name="T58" fmla="*/ 149 w 235"/>
                  <a:gd name="T59" fmla="*/ 190 h 201"/>
                  <a:gd name="T60" fmla="*/ 146 w 235"/>
                  <a:gd name="T61" fmla="*/ 169 h 201"/>
                  <a:gd name="T62" fmla="*/ 131 w 235"/>
                  <a:gd name="T63" fmla="*/ 163 h 201"/>
                  <a:gd name="T64" fmla="*/ 120 w 235"/>
                  <a:gd name="T65" fmla="*/ 160 h 201"/>
                  <a:gd name="T66" fmla="*/ 114 w 235"/>
                  <a:gd name="T67" fmla="*/ 151 h 201"/>
                  <a:gd name="T68" fmla="*/ 108 w 235"/>
                  <a:gd name="T69" fmla="*/ 145 h 201"/>
                  <a:gd name="T70" fmla="*/ 103 w 235"/>
                  <a:gd name="T71" fmla="*/ 123 h 201"/>
                  <a:gd name="T72" fmla="*/ 105 w 235"/>
                  <a:gd name="T73" fmla="*/ 111 h 201"/>
                  <a:gd name="T74" fmla="*/ 96 w 235"/>
                  <a:gd name="T75" fmla="*/ 88 h 201"/>
                  <a:gd name="T76" fmla="*/ 82 w 235"/>
                  <a:gd name="T77" fmla="*/ 82 h 201"/>
                  <a:gd name="T78" fmla="*/ 62 w 235"/>
                  <a:gd name="T79" fmla="*/ 84 h 201"/>
                  <a:gd name="T80" fmla="*/ 47 w 235"/>
                  <a:gd name="T81" fmla="*/ 94 h 201"/>
                  <a:gd name="T82" fmla="*/ 34 w 235"/>
                  <a:gd name="T83" fmla="*/ 93 h 201"/>
                  <a:gd name="T84" fmla="*/ 20 w 235"/>
                  <a:gd name="T85" fmla="*/ 96 h 201"/>
                  <a:gd name="T86" fmla="*/ 9 w 235"/>
                  <a:gd name="T87" fmla="*/ 84 h 201"/>
                  <a:gd name="T88" fmla="*/ 8 w 235"/>
                  <a:gd name="T89" fmla="*/ 62 h 201"/>
                  <a:gd name="T90" fmla="*/ 12 w 235"/>
                  <a:gd name="T91" fmla="*/ 56 h 201"/>
                  <a:gd name="T92" fmla="*/ 29 w 235"/>
                  <a:gd name="T93" fmla="*/ 44 h 201"/>
                  <a:gd name="T94" fmla="*/ 50 w 235"/>
                  <a:gd name="T95" fmla="*/ 8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5" h="201">
                    <a:moveTo>
                      <a:pt x="50" y="8"/>
                    </a:moveTo>
                    <a:lnTo>
                      <a:pt x="53" y="5"/>
                    </a:lnTo>
                    <a:lnTo>
                      <a:pt x="73" y="2"/>
                    </a:lnTo>
                    <a:lnTo>
                      <a:pt x="75" y="8"/>
                    </a:lnTo>
                    <a:lnTo>
                      <a:pt x="82" y="21"/>
                    </a:lnTo>
                    <a:lnTo>
                      <a:pt x="88" y="18"/>
                    </a:lnTo>
                    <a:lnTo>
                      <a:pt x="90" y="15"/>
                    </a:lnTo>
                    <a:lnTo>
                      <a:pt x="90" y="5"/>
                    </a:lnTo>
                    <a:lnTo>
                      <a:pt x="93" y="2"/>
                    </a:lnTo>
                    <a:lnTo>
                      <a:pt x="96" y="0"/>
                    </a:lnTo>
                    <a:lnTo>
                      <a:pt x="100" y="5"/>
                    </a:lnTo>
                    <a:lnTo>
                      <a:pt x="106" y="5"/>
                    </a:lnTo>
                    <a:lnTo>
                      <a:pt x="109" y="5"/>
                    </a:lnTo>
                    <a:lnTo>
                      <a:pt x="105" y="12"/>
                    </a:lnTo>
                    <a:lnTo>
                      <a:pt x="102" y="15"/>
                    </a:lnTo>
                    <a:lnTo>
                      <a:pt x="102" y="18"/>
                    </a:lnTo>
                    <a:lnTo>
                      <a:pt x="105" y="23"/>
                    </a:lnTo>
                    <a:lnTo>
                      <a:pt x="111" y="26"/>
                    </a:lnTo>
                    <a:lnTo>
                      <a:pt x="112" y="29"/>
                    </a:lnTo>
                    <a:lnTo>
                      <a:pt x="117" y="29"/>
                    </a:lnTo>
                    <a:lnTo>
                      <a:pt x="123" y="26"/>
                    </a:lnTo>
                    <a:lnTo>
                      <a:pt x="132" y="28"/>
                    </a:lnTo>
                    <a:lnTo>
                      <a:pt x="132" y="29"/>
                    </a:lnTo>
                    <a:lnTo>
                      <a:pt x="135" y="34"/>
                    </a:lnTo>
                    <a:lnTo>
                      <a:pt x="141" y="38"/>
                    </a:lnTo>
                    <a:lnTo>
                      <a:pt x="144" y="34"/>
                    </a:lnTo>
                    <a:lnTo>
                      <a:pt x="150" y="35"/>
                    </a:lnTo>
                    <a:lnTo>
                      <a:pt x="152" y="38"/>
                    </a:lnTo>
                    <a:lnTo>
                      <a:pt x="163" y="40"/>
                    </a:lnTo>
                    <a:lnTo>
                      <a:pt x="169" y="49"/>
                    </a:lnTo>
                    <a:lnTo>
                      <a:pt x="176" y="44"/>
                    </a:lnTo>
                    <a:lnTo>
                      <a:pt x="169" y="37"/>
                    </a:lnTo>
                    <a:lnTo>
                      <a:pt x="164" y="32"/>
                    </a:lnTo>
                    <a:lnTo>
                      <a:pt x="166" y="29"/>
                    </a:lnTo>
                    <a:lnTo>
                      <a:pt x="173" y="26"/>
                    </a:lnTo>
                    <a:lnTo>
                      <a:pt x="172" y="21"/>
                    </a:lnTo>
                    <a:lnTo>
                      <a:pt x="170" y="14"/>
                    </a:lnTo>
                    <a:lnTo>
                      <a:pt x="172" y="11"/>
                    </a:lnTo>
                    <a:lnTo>
                      <a:pt x="181" y="14"/>
                    </a:lnTo>
                    <a:lnTo>
                      <a:pt x="185" y="17"/>
                    </a:lnTo>
                    <a:lnTo>
                      <a:pt x="191" y="24"/>
                    </a:lnTo>
                    <a:lnTo>
                      <a:pt x="197" y="26"/>
                    </a:lnTo>
                    <a:lnTo>
                      <a:pt x="205" y="21"/>
                    </a:lnTo>
                    <a:lnTo>
                      <a:pt x="207" y="26"/>
                    </a:lnTo>
                    <a:lnTo>
                      <a:pt x="205" y="35"/>
                    </a:lnTo>
                    <a:lnTo>
                      <a:pt x="208" y="41"/>
                    </a:lnTo>
                    <a:lnTo>
                      <a:pt x="202" y="47"/>
                    </a:lnTo>
                    <a:lnTo>
                      <a:pt x="203" y="50"/>
                    </a:lnTo>
                    <a:lnTo>
                      <a:pt x="197" y="58"/>
                    </a:lnTo>
                    <a:lnTo>
                      <a:pt x="199" y="66"/>
                    </a:lnTo>
                    <a:lnTo>
                      <a:pt x="187" y="75"/>
                    </a:lnTo>
                    <a:lnTo>
                      <a:pt x="193" y="81"/>
                    </a:lnTo>
                    <a:lnTo>
                      <a:pt x="199" y="82"/>
                    </a:lnTo>
                    <a:lnTo>
                      <a:pt x="205" y="78"/>
                    </a:lnTo>
                    <a:lnTo>
                      <a:pt x="208" y="87"/>
                    </a:lnTo>
                    <a:lnTo>
                      <a:pt x="208" y="96"/>
                    </a:lnTo>
                    <a:lnTo>
                      <a:pt x="219" y="102"/>
                    </a:lnTo>
                    <a:lnTo>
                      <a:pt x="220" y="108"/>
                    </a:lnTo>
                    <a:lnTo>
                      <a:pt x="214" y="117"/>
                    </a:lnTo>
                    <a:lnTo>
                      <a:pt x="219" y="126"/>
                    </a:lnTo>
                    <a:lnTo>
                      <a:pt x="222" y="128"/>
                    </a:lnTo>
                    <a:lnTo>
                      <a:pt x="229" y="128"/>
                    </a:lnTo>
                    <a:lnTo>
                      <a:pt x="235" y="129"/>
                    </a:lnTo>
                    <a:lnTo>
                      <a:pt x="235" y="138"/>
                    </a:lnTo>
                    <a:lnTo>
                      <a:pt x="232" y="140"/>
                    </a:lnTo>
                    <a:lnTo>
                      <a:pt x="229" y="149"/>
                    </a:lnTo>
                    <a:lnTo>
                      <a:pt x="232" y="166"/>
                    </a:lnTo>
                    <a:lnTo>
                      <a:pt x="229" y="166"/>
                    </a:lnTo>
                    <a:lnTo>
                      <a:pt x="228" y="172"/>
                    </a:lnTo>
                    <a:lnTo>
                      <a:pt x="219" y="169"/>
                    </a:lnTo>
                    <a:lnTo>
                      <a:pt x="214" y="169"/>
                    </a:lnTo>
                    <a:lnTo>
                      <a:pt x="205" y="180"/>
                    </a:lnTo>
                    <a:lnTo>
                      <a:pt x="199" y="186"/>
                    </a:lnTo>
                    <a:lnTo>
                      <a:pt x="199" y="184"/>
                    </a:lnTo>
                    <a:lnTo>
                      <a:pt x="190" y="184"/>
                    </a:lnTo>
                    <a:lnTo>
                      <a:pt x="185" y="180"/>
                    </a:lnTo>
                    <a:lnTo>
                      <a:pt x="185" y="196"/>
                    </a:lnTo>
                    <a:lnTo>
                      <a:pt x="185" y="201"/>
                    </a:lnTo>
                    <a:lnTo>
                      <a:pt x="184" y="201"/>
                    </a:lnTo>
                    <a:lnTo>
                      <a:pt x="178" y="196"/>
                    </a:lnTo>
                    <a:lnTo>
                      <a:pt x="175" y="198"/>
                    </a:lnTo>
                    <a:lnTo>
                      <a:pt x="173" y="184"/>
                    </a:lnTo>
                    <a:lnTo>
                      <a:pt x="170" y="178"/>
                    </a:lnTo>
                    <a:lnTo>
                      <a:pt x="163" y="183"/>
                    </a:lnTo>
                    <a:lnTo>
                      <a:pt x="167" y="186"/>
                    </a:lnTo>
                    <a:lnTo>
                      <a:pt x="163" y="192"/>
                    </a:lnTo>
                    <a:lnTo>
                      <a:pt x="166" y="195"/>
                    </a:lnTo>
                    <a:lnTo>
                      <a:pt x="155" y="199"/>
                    </a:lnTo>
                    <a:lnTo>
                      <a:pt x="150" y="195"/>
                    </a:lnTo>
                    <a:lnTo>
                      <a:pt x="149" y="190"/>
                    </a:lnTo>
                    <a:lnTo>
                      <a:pt x="150" y="184"/>
                    </a:lnTo>
                    <a:lnTo>
                      <a:pt x="147" y="180"/>
                    </a:lnTo>
                    <a:lnTo>
                      <a:pt x="146" y="169"/>
                    </a:lnTo>
                    <a:lnTo>
                      <a:pt x="147" y="166"/>
                    </a:lnTo>
                    <a:lnTo>
                      <a:pt x="137" y="161"/>
                    </a:lnTo>
                    <a:lnTo>
                      <a:pt x="131" y="163"/>
                    </a:lnTo>
                    <a:lnTo>
                      <a:pt x="125" y="161"/>
                    </a:lnTo>
                    <a:lnTo>
                      <a:pt x="122" y="161"/>
                    </a:lnTo>
                    <a:lnTo>
                      <a:pt x="120" y="160"/>
                    </a:lnTo>
                    <a:lnTo>
                      <a:pt x="111" y="158"/>
                    </a:lnTo>
                    <a:lnTo>
                      <a:pt x="115" y="157"/>
                    </a:lnTo>
                    <a:lnTo>
                      <a:pt x="114" y="151"/>
                    </a:lnTo>
                    <a:lnTo>
                      <a:pt x="117" y="146"/>
                    </a:lnTo>
                    <a:lnTo>
                      <a:pt x="112" y="142"/>
                    </a:lnTo>
                    <a:lnTo>
                      <a:pt x="108" y="145"/>
                    </a:lnTo>
                    <a:lnTo>
                      <a:pt x="108" y="143"/>
                    </a:lnTo>
                    <a:lnTo>
                      <a:pt x="105" y="126"/>
                    </a:lnTo>
                    <a:lnTo>
                      <a:pt x="103" y="123"/>
                    </a:lnTo>
                    <a:lnTo>
                      <a:pt x="99" y="120"/>
                    </a:lnTo>
                    <a:lnTo>
                      <a:pt x="99" y="117"/>
                    </a:lnTo>
                    <a:lnTo>
                      <a:pt x="105" y="111"/>
                    </a:lnTo>
                    <a:lnTo>
                      <a:pt x="105" y="104"/>
                    </a:lnTo>
                    <a:lnTo>
                      <a:pt x="97" y="102"/>
                    </a:lnTo>
                    <a:lnTo>
                      <a:pt x="96" y="88"/>
                    </a:lnTo>
                    <a:lnTo>
                      <a:pt x="93" y="82"/>
                    </a:lnTo>
                    <a:lnTo>
                      <a:pt x="90" y="81"/>
                    </a:lnTo>
                    <a:lnTo>
                      <a:pt x="82" y="82"/>
                    </a:lnTo>
                    <a:lnTo>
                      <a:pt x="73" y="90"/>
                    </a:lnTo>
                    <a:lnTo>
                      <a:pt x="65" y="93"/>
                    </a:lnTo>
                    <a:lnTo>
                      <a:pt x="62" y="84"/>
                    </a:lnTo>
                    <a:lnTo>
                      <a:pt x="59" y="82"/>
                    </a:lnTo>
                    <a:lnTo>
                      <a:pt x="53" y="91"/>
                    </a:lnTo>
                    <a:lnTo>
                      <a:pt x="47" y="94"/>
                    </a:lnTo>
                    <a:lnTo>
                      <a:pt x="40" y="93"/>
                    </a:lnTo>
                    <a:lnTo>
                      <a:pt x="34" y="85"/>
                    </a:lnTo>
                    <a:lnTo>
                      <a:pt x="34" y="93"/>
                    </a:lnTo>
                    <a:lnTo>
                      <a:pt x="35" y="97"/>
                    </a:lnTo>
                    <a:lnTo>
                      <a:pt x="21" y="102"/>
                    </a:lnTo>
                    <a:lnTo>
                      <a:pt x="20" y="96"/>
                    </a:lnTo>
                    <a:lnTo>
                      <a:pt x="20" y="91"/>
                    </a:lnTo>
                    <a:lnTo>
                      <a:pt x="14" y="88"/>
                    </a:lnTo>
                    <a:lnTo>
                      <a:pt x="9" y="84"/>
                    </a:lnTo>
                    <a:lnTo>
                      <a:pt x="11" y="81"/>
                    </a:lnTo>
                    <a:lnTo>
                      <a:pt x="6" y="73"/>
                    </a:lnTo>
                    <a:lnTo>
                      <a:pt x="8" y="62"/>
                    </a:lnTo>
                    <a:lnTo>
                      <a:pt x="0" y="59"/>
                    </a:lnTo>
                    <a:lnTo>
                      <a:pt x="6" y="55"/>
                    </a:lnTo>
                    <a:lnTo>
                      <a:pt x="12" y="56"/>
                    </a:lnTo>
                    <a:lnTo>
                      <a:pt x="21" y="53"/>
                    </a:lnTo>
                    <a:lnTo>
                      <a:pt x="26" y="46"/>
                    </a:lnTo>
                    <a:lnTo>
                      <a:pt x="29" y="44"/>
                    </a:lnTo>
                    <a:lnTo>
                      <a:pt x="30" y="43"/>
                    </a:lnTo>
                    <a:lnTo>
                      <a:pt x="43" y="8"/>
                    </a:lnTo>
                    <a:lnTo>
                      <a:pt x="5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8" name="Freeform 5822">
                <a:extLst>
                  <a:ext uri="{FF2B5EF4-FFF2-40B4-BE49-F238E27FC236}">
                    <a16:creationId xmlns:a16="http://schemas.microsoft.com/office/drawing/2014/main" id="{B33F6F01-18B5-E199-2A8E-498B36A50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50"/>
                <a:ext cx="77" cy="71"/>
              </a:xfrm>
              <a:custGeom>
                <a:avLst/>
                <a:gdLst>
                  <a:gd name="T0" fmla="*/ 150 w 155"/>
                  <a:gd name="T1" fmla="*/ 84 h 143"/>
                  <a:gd name="T2" fmla="*/ 135 w 155"/>
                  <a:gd name="T3" fmla="*/ 85 h 143"/>
                  <a:gd name="T4" fmla="*/ 125 w 155"/>
                  <a:gd name="T5" fmla="*/ 91 h 143"/>
                  <a:gd name="T6" fmla="*/ 106 w 155"/>
                  <a:gd name="T7" fmla="*/ 81 h 143"/>
                  <a:gd name="T8" fmla="*/ 102 w 155"/>
                  <a:gd name="T9" fmla="*/ 61 h 143"/>
                  <a:gd name="T10" fmla="*/ 85 w 155"/>
                  <a:gd name="T11" fmla="*/ 43 h 143"/>
                  <a:gd name="T12" fmla="*/ 71 w 155"/>
                  <a:gd name="T13" fmla="*/ 34 h 143"/>
                  <a:gd name="T14" fmla="*/ 61 w 155"/>
                  <a:gd name="T15" fmla="*/ 23 h 143"/>
                  <a:gd name="T16" fmla="*/ 46 w 155"/>
                  <a:gd name="T17" fmla="*/ 8 h 143"/>
                  <a:gd name="T18" fmla="*/ 38 w 155"/>
                  <a:gd name="T19" fmla="*/ 12 h 143"/>
                  <a:gd name="T20" fmla="*/ 26 w 155"/>
                  <a:gd name="T21" fmla="*/ 6 h 143"/>
                  <a:gd name="T22" fmla="*/ 9 w 155"/>
                  <a:gd name="T23" fmla="*/ 0 h 143"/>
                  <a:gd name="T24" fmla="*/ 0 w 155"/>
                  <a:gd name="T25" fmla="*/ 3 h 143"/>
                  <a:gd name="T26" fmla="*/ 2 w 155"/>
                  <a:gd name="T27" fmla="*/ 17 h 143"/>
                  <a:gd name="T28" fmla="*/ 9 w 155"/>
                  <a:gd name="T29" fmla="*/ 27 h 143"/>
                  <a:gd name="T30" fmla="*/ 2 w 155"/>
                  <a:gd name="T31" fmla="*/ 37 h 143"/>
                  <a:gd name="T32" fmla="*/ 2 w 155"/>
                  <a:gd name="T33" fmla="*/ 47 h 143"/>
                  <a:gd name="T34" fmla="*/ 5 w 155"/>
                  <a:gd name="T35" fmla="*/ 58 h 143"/>
                  <a:gd name="T36" fmla="*/ 17 w 155"/>
                  <a:gd name="T37" fmla="*/ 64 h 143"/>
                  <a:gd name="T38" fmla="*/ 23 w 155"/>
                  <a:gd name="T39" fmla="*/ 82 h 143"/>
                  <a:gd name="T40" fmla="*/ 34 w 155"/>
                  <a:gd name="T41" fmla="*/ 82 h 143"/>
                  <a:gd name="T42" fmla="*/ 34 w 155"/>
                  <a:gd name="T43" fmla="*/ 88 h 143"/>
                  <a:gd name="T44" fmla="*/ 30 w 155"/>
                  <a:gd name="T45" fmla="*/ 97 h 143"/>
                  <a:gd name="T46" fmla="*/ 30 w 155"/>
                  <a:gd name="T47" fmla="*/ 106 h 143"/>
                  <a:gd name="T48" fmla="*/ 23 w 155"/>
                  <a:gd name="T49" fmla="*/ 120 h 143"/>
                  <a:gd name="T50" fmla="*/ 29 w 155"/>
                  <a:gd name="T51" fmla="*/ 132 h 143"/>
                  <a:gd name="T52" fmla="*/ 46 w 155"/>
                  <a:gd name="T53" fmla="*/ 132 h 143"/>
                  <a:gd name="T54" fmla="*/ 59 w 155"/>
                  <a:gd name="T55" fmla="*/ 138 h 143"/>
                  <a:gd name="T56" fmla="*/ 67 w 155"/>
                  <a:gd name="T57" fmla="*/ 141 h 143"/>
                  <a:gd name="T58" fmla="*/ 67 w 155"/>
                  <a:gd name="T59" fmla="*/ 134 h 143"/>
                  <a:gd name="T60" fmla="*/ 81 w 155"/>
                  <a:gd name="T61" fmla="*/ 120 h 143"/>
                  <a:gd name="T62" fmla="*/ 91 w 155"/>
                  <a:gd name="T63" fmla="*/ 123 h 143"/>
                  <a:gd name="T64" fmla="*/ 97 w 155"/>
                  <a:gd name="T65" fmla="*/ 129 h 143"/>
                  <a:gd name="T66" fmla="*/ 105 w 155"/>
                  <a:gd name="T67" fmla="*/ 128 h 143"/>
                  <a:gd name="T68" fmla="*/ 117 w 155"/>
                  <a:gd name="T69" fmla="*/ 122 h 143"/>
                  <a:gd name="T70" fmla="*/ 132 w 155"/>
                  <a:gd name="T71" fmla="*/ 119 h 143"/>
                  <a:gd name="T72" fmla="*/ 146 w 155"/>
                  <a:gd name="T73" fmla="*/ 106 h 143"/>
                  <a:gd name="T74" fmla="*/ 155 w 155"/>
                  <a:gd name="T75" fmla="*/ 100 h 143"/>
                  <a:gd name="T76" fmla="*/ 149 w 155"/>
                  <a:gd name="T77" fmla="*/ 88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5" h="143">
                    <a:moveTo>
                      <a:pt x="149" y="85"/>
                    </a:moveTo>
                    <a:lnTo>
                      <a:pt x="150" y="84"/>
                    </a:lnTo>
                    <a:lnTo>
                      <a:pt x="141" y="79"/>
                    </a:lnTo>
                    <a:lnTo>
                      <a:pt x="135" y="85"/>
                    </a:lnTo>
                    <a:lnTo>
                      <a:pt x="126" y="88"/>
                    </a:lnTo>
                    <a:lnTo>
                      <a:pt x="125" y="91"/>
                    </a:lnTo>
                    <a:lnTo>
                      <a:pt x="108" y="79"/>
                    </a:lnTo>
                    <a:lnTo>
                      <a:pt x="106" y="81"/>
                    </a:lnTo>
                    <a:lnTo>
                      <a:pt x="99" y="72"/>
                    </a:lnTo>
                    <a:lnTo>
                      <a:pt x="102" y="61"/>
                    </a:lnTo>
                    <a:lnTo>
                      <a:pt x="81" y="47"/>
                    </a:lnTo>
                    <a:lnTo>
                      <a:pt x="85" y="43"/>
                    </a:lnTo>
                    <a:lnTo>
                      <a:pt x="81" y="38"/>
                    </a:lnTo>
                    <a:lnTo>
                      <a:pt x="71" y="34"/>
                    </a:lnTo>
                    <a:lnTo>
                      <a:pt x="64" y="27"/>
                    </a:lnTo>
                    <a:lnTo>
                      <a:pt x="61" y="23"/>
                    </a:lnTo>
                    <a:lnTo>
                      <a:pt x="56" y="21"/>
                    </a:lnTo>
                    <a:lnTo>
                      <a:pt x="46" y="8"/>
                    </a:lnTo>
                    <a:lnTo>
                      <a:pt x="41" y="15"/>
                    </a:lnTo>
                    <a:lnTo>
                      <a:pt x="38" y="12"/>
                    </a:lnTo>
                    <a:lnTo>
                      <a:pt x="27" y="8"/>
                    </a:lnTo>
                    <a:lnTo>
                      <a:pt x="26" y="6"/>
                    </a:lnTo>
                    <a:lnTo>
                      <a:pt x="18" y="2"/>
                    </a:lnTo>
                    <a:lnTo>
                      <a:pt x="9" y="0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5" y="12"/>
                    </a:lnTo>
                    <a:lnTo>
                      <a:pt x="2" y="17"/>
                    </a:lnTo>
                    <a:lnTo>
                      <a:pt x="8" y="21"/>
                    </a:lnTo>
                    <a:lnTo>
                      <a:pt x="9" y="27"/>
                    </a:lnTo>
                    <a:lnTo>
                      <a:pt x="8" y="30"/>
                    </a:lnTo>
                    <a:lnTo>
                      <a:pt x="2" y="37"/>
                    </a:lnTo>
                    <a:lnTo>
                      <a:pt x="3" y="40"/>
                    </a:lnTo>
                    <a:lnTo>
                      <a:pt x="2" y="47"/>
                    </a:lnTo>
                    <a:lnTo>
                      <a:pt x="2" y="53"/>
                    </a:lnTo>
                    <a:lnTo>
                      <a:pt x="5" y="58"/>
                    </a:lnTo>
                    <a:lnTo>
                      <a:pt x="6" y="62"/>
                    </a:lnTo>
                    <a:lnTo>
                      <a:pt x="17" y="64"/>
                    </a:lnTo>
                    <a:lnTo>
                      <a:pt x="14" y="79"/>
                    </a:lnTo>
                    <a:lnTo>
                      <a:pt x="23" y="82"/>
                    </a:lnTo>
                    <a:lnTo>
                      <a:pt x="27" y="87"/>
                    </a:lnTo>
                    <a:lnTo>
                      <a:pt x="34" y="82"/>
                    </a:lnTo>
                    <a:lnTo>
                      <a:pt x="38" y="85"/>
                    </a:lnTo>
                    <a:lnTo>
                      <a:pt x="34" y="88"/>
                    </a:lnTo>
                    <a:lnTo>
                      <a:pt x="37" y="93"/>
                    </a:lnTo>
                    <a:lnTo>
                      <a:pt x="30" y="97"/>
                    </a:lnTo>
                    <a:lnTo>
                      <a:pt x="29" y="105"/>
                    </a:lnTo>
                    <a:lnTo>
                      <a:pt x="30" y="106"/>
                    </a:lnTo>
                    <a:lnTo>
                      <a:pt x="21" y="116"/>
                    </a:lnTo>
                    <a:lnTo>
                      <a:pt x="23" y="120"/>
                    </a:lnTo>
                    <a:lnTo>
                      <a:pt x="27" y="122"/>
                    </a:lnTo>
                    <a:lnTo>
                      <a:pt x="29" y="132"/>
                    </a:lnTo>
                    <a:lnTo>
                      <a:pt x="40" y="132"/>
                    </a:lnTo>
                    <a:lnTo>
                      <a:pt x="46" y="132"/>
                    </a:lnTo>
                    <a:lnTo>
                      <a:pt x="53" y="143"/>
                    </a:lnTo>
                    <a:lnTo>
                      <a:pt x="59" y="138"/>
                    </a:lnTo>
                    <a:lnTo>
                      <a:pt x="65" y="135"/>
                    </a:lnTo>
                    <a:lnTo>
                      <a:pt x="67" y="141"/>
                    </a:lnTo>
                    <a:lnTo>
                      <a:pt x="70" y="138"/>
                    </a:lnTo>
                    <a:lnTo>
                      <a:pt x="67" y="134"/>
                    </a:lnTo>
                    <a:lnTo>
                      <a:pt x="73" y="119"/>
                    </a:lnTo>
                    <a:lnTo>
                      <a:pt x="81" y="120"/>
                    </a:lnTo>
                    <a:lnTo>
                      <a:pt x="85" y="126"/>
                    </a:lnTo>
                    <a:lnTo>
                      <a:pt x="91" y="123"/>
                    </a:lnTo>
                    <a:lnTo>
                      <a:pt x="96" y="125"/>
                    </a:lnTo>
                    <a:lnTo>
                      <a:pt x="97" y="129"/>
                    </a:lnTo>
                    <a:lnTo>
                      <a:pt x="102" y="129"/>
                    </a:lnTo>
                    <a:lnTo>
                      <a:pt x="105" y="128"/>
                    </a:lnTo>
                    <a:lnTo>
                      <a:pt x="114" y="125"/>
                    </a:lnTo>
                    <a:lnTo>
                      <a:pt x="117" y="122"/>
                    </a:lnTo>
                    <a:lnTo>
                      <a:pt x="122" y="119"/>
                    </a:lnTo>
                    <a:lnTo>
                      <a:pt x="132" y="119"/>
                    </a:lnTo>
                    <a:lnTo>
                      <a:pt x="140" y="111"/>
                    </a:lnTo>
                    <a:lnTo>
                      <a:pt x="146" y="106"/>
                    </a:lnTo>
                    <a:lnTo>
                      <a:pt x="150" y="110"/>
                    </a:lnTo>
                    <a:lnTo>
                      <a:pt x="155" y="100"/>
                    </a:lnTo>
                    <a:lnTo>
                      <a:pt x="155" y="91"/>
                    </a:lnTo>
                    <a:lnTo>
                      <a:pt x="149" y="88"/>
                    </a:lnTo>
                    <a:lnTo>
                      <a:pt x="149" y="8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69" name="Freeform 5823">
                <a:extLst>
                  <a:ext uri="{FF2B5EF4-FFF2-40B4-BE49-F238E27FC236}">
                    <a16:creationId xmlns:a16="http://schemas.microsoft.com/office/drawing/2014/main" id="{FFDB5F43-ED6A-728D-42DF-A0298054D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50"/>
                <a:ext cx="77" cy="71"/>
              </a:xfrm>
              <a:custGeom>
                <a:avLst/>
                <a:gdLst>
                  <a:gd name="T0" fmla="*/ 149 w 155"/>
                  <a:gd name="T1" fmla="*/ 88 h 143"/>
                  <a:gd name="T2" fmla="*/ 155 w 155"/>
                  <a:gd name="T3" fmla="*/ 100 h 143"/>
                  <a:gd name="T4" fmla="*/ 146 w 155"/>
                  <a:gd name="T5" fmla="*/ 106 h 143"/>
                  <a:gd name="T6" fmla="*/ 132 w 155"/>
                  <a:gd name="T7" fmla="*/ 119 h 143"/>
                  <a:gd name="T8" fmla="*/ 117 w 155"/>
                  <a:gd name="T9" fmla="*/ 122 h 143"/>
                  <a:gd name="T10" fmla="*/ 105 w 155"/>
                  <a:gd name="T11" fmla="*/ 128 h 143"/>
                  <a:gd name="T12" fmla="*/ 97 w 155"/>
                  <a:gd name="T13" fmla="*/ 129 h 143"/>
                  <a:gd name="T14" fmla="*/ 91 w 155"/>
                  <a:gd name="T15" fmla="*/ 123 h 143"/>
                  <a:gd name="T16" fmla="*/ 81 w 155"/>
                  <a:gd name="T17" fmla="*/ 120 h 143"/>
                  <a:gd name="T18" fmla="*/ 67 w 155"/>
                  <a:gd name="T19" fmla="*/ 134 h 143"/>
                  <a:gd name="T20" fmla="*/ 67 w 155"/>
                  <a:gd name="T21" fmla="*/ 141 h 143"/>
                  <a:gd name="T22" fmla="*/ 59 w 155"/>
                  <a:gd name="T23" fmla="*/ 138 h 143"/>
                  <a:gd name="T24" fmla="*/ 46 w 155"/>
                  <a:gd name="T25" fmla="*/ 132 h 143"/>
                  <a:gd name="T26" fmla="*/ 29 w 155"/>
                  <a:gd name="T27" fmla="*/ 132 h 143"/>
                  <a:gd name="T28" fmla="*/ 23 w 155"/>
                  <a:gd name="T29" fmla="*/ 120 h 143"/>
                  <a:gd name="T30" fmla="*/ 30 w 155"/>
                  <a:gd name="T31" fmla="*/ 106 h 143"/>
                  <a:gd name="T32" fmla="*/ 30 w 155"/>
                  <a:gd name="T33" fmla="*/ 97 h 143"/>
                  <a:gd name="T34" fmla="*/ 34 w 155"/>
                  <a:gd name="T35" fmla="*/ 88 h 143"/>
                  <a:gd name="T36" fmla="*/ 34 w 155"/>
                  <a:gd name="T37" fmla="*/ 82 h 143"/>
                  <a:gd name="T38" fmla="*/ 23 w 155"/>
                  <a:gd name="T39" fmla="*/ 82 h 143"/>
                  <a:gd name="T40" fmla="*/ 17 w 155"/>
                  <a:gd name="T41" fmla="*/ 64 h 143"/>
                  <a:gd name="T42" fmla="*/ 5 w 155"/>
                  <a:gd name="T43" fmla="*/ 58 h 143"/>
                  <a:gd name="T44" fmla="*/ 2 w 155"/>
                  <a:gd name="T45" fmla="*/ 47 h 143"/>
                  <a:gd name="T46" fmla="*/ 2 w 155"/>
                  <a:gd name="T47" fmla="*/ 37 h 143"/>
                  <a:gd name="T48" fmla="*/ 9 w 155"/>
                  <a:gd name="T49" fmla="*/ 27 h 143"/>
                  <a:gd name="T50" fmla="*/ 2 w 155"/>
                  <a:gd name="T51" fmla="*/ 17 h 143"/>
                  <a:gd name="T52" fmla="*/ 0 w 155"/>
                  <a:gd name="T53" fmla="*/ 3 h 143"/>
                  <a:gd name="T54" fmla="*/ 9 w 155"/>
                  <a:gd name="T55" fmla="*/ 0 h 143"/>
                  <a:gd name="T56" fmla="*/ 26 w 155"/>
                  <a:gd name="T57" fmla="*/ 6 h 143"/>
                  <a:gd name="T58" fmla="*/ 38 w 155"/>
                  <a:gd name="T59" fmla="*/ 12 h 143"/>
                  <a:gd name="T60" fmla="*/ 46 w 155"/>
                  <a:gd name="T61" fmla="*/ 8 h 143"/>
                  <a:gd name="T62" fmla="*/ 61 w 155"/>
                  <a:gd name="T63" fmla="*/ 23 h 143"/>
                  <a:gd name="T64" fmla="*/ 71 w 155"/>
                  <a:gd name="T65" fmla="*/ 34 h 143"/>
                  <a:gd name="T66" fmla="*/ 85 w 155"/>
                  <a:gd name="T67" fmla="*/ 43 h 143"/>
                  <a:gd name="T68" fmla="*/ 102 w 155"/>
                  <a:gd name="T69" fmla="*/ 61 h 143"/>
                  <a:gd name="T70" fmla="*/ 106 w 155"/>
                  <a:gd name="T71" fmla="*/ 81 h 143"/>
                  <a:gd name="T72" fmla="*/ 125 w 155"/>
                  <a:gd name="T73" fmla="*/ 91 h 143"/>
                  <a:gd name="T74" fmla="*/ 135 w 155"/>
                  <a:gd name="T75" fmla="*/ 85 h 143"/>
                  <a:gd name="T76" fmla="*/ 150 w 155"/>
                  <a:gd name="T77" fmla="*/ 8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5" h="143">
                    <a:moveTo>
                      <a:pt x="149" y="85"/>
                    </a:moveTo>
                    <a:lnTo>
                      <a:pt x="149" y="88"/>
                    </a:lnTo>
                    <a:lnTo>
                      <a:pt x="155" y="91"/>
                    </a:lnTo>
                    <a:lnTo>
                      <a:pt x="155" y="100"/>
                    </a:lnTo>
                    <a:lnTo>
                      <a:pt x="150" y="110"/>
                    </a:lnTo>
                    <a:lnTo>
                      <a:pt x="146" y="106"/>
                    </a:lnTo>
                    <a:lnTo>
                      <a:pt x="140" y="111"/>
                    </a:lnTo>
                    <a:lnTo>
                      <a:pt x="132" y="119"/>
                    </a:lnTo>
                    <a:lnTo>
                      <a:pt x="122" y="119"/>
                    </a:lnTo>
                    <a:lnTo>
                      <a:pt x="117" y="122"/>
                    </a:lnTo>
                    <a:lnTo>
                      <a:pt x="114" y="125"/>
                    </a:lnTo>
                    <a:lnTo>
                      <a:pt x="105" y="128"/>
                    </a:lnTo>
                    <a:lnTo>
                      <a:pt x="102" y="129"/>
                    </a:lnTo>
                    <a:lnTo>
                      <a:pt x="97" y="129"/>
                    </a:lnTo>
                    <a:lnTo>
                      <a:pt x="96" y="125"/>
                    </a:lnTo>
                    <a:lnTo>
                      <a:pt x="91" y="123"/>
                    </a:lnTo>
                    <a:lnTo>
                      <a:pt x="85" y="126"/>
                    </a:lnTo>
                    <a:lnTo>
                      <a:pt x="81" y="120"/>
                    </a:lnTo>
                    <a:lnTo>
                      <a:pt x="73" y="119"/>
                    </a:lnTo>
                    <a:lnTo>
                      <a:pt x="67" y="134"/>
                    </a:lnTo>
                    <a:lnTo>
                      <a:pt x="70" y="138"/>
                    </a:lnTo>
                    <a:lnTo>
                      <a:pt x="67" y="141"/>
                    </a:lnTo>
                    <a:lnTo>
                      <a:pt x="65" y="135"/>
                    </a:lnTo>
                    <a:lnTo>
                      <a:pt x="59" y="138"/>
                    </a:lnTo>
                    <a:lnTo>
                      <a:pt x="53" y="143"/>
                    </a:lnTo>
                    <a:lnTo>
                      <a:pt x="46" y="132"/>
                    </a:lnTo>
                    <a:lnTo>
                      <a:pt x="40" y="132"/>
                    </a:lnTo>
                    <a:lnTo>
                      <a:pt x="29" y="132"/>
                    </a:lnTo>
                    <a:lnTo>
                      <a:pt x="27" y="122"/>
                    </a:lnTo>
                    <a:lnTo>
                      <a:pt x="23" y="120"/>
                    </a:lnTo>
                    <a:lnTo>
                      <a:pt x="21" y="116"/>
                    </a:lnTo>
                    <a:lnTo>
                      <a:pt x="30" y="106"/>
                    </a:lnTo>
                    <a:lnTo>
                      <a:pt x="29" y="105"/>
                    </a:lnTo>
                    <a:lnTo>
                      <a:pt x="30" y="97"/>
                    </a:lnTo>
                    <a:lnTo>
                      <a:pt x="37" y="93"/>
                    </a:lnTo>
                    <a:lnTo>
                      <a:pt x="34" y="88"/>
                    </a:lnTo>
                    <a:lnTo>
                      <a:pt x="38" y="85"/>
                    </a:lnTo>
                    <a:lnTo>
                      <a:pt x="34" y="82"/>
                    </a:lnTo>
                    <a:lnTo>
                      <a:pt x="27" y="87"/>
                    </a:lnTo>
                    <a:lnTo>
                      <a:pt x="23" y="82"/>
                    </a:lnTo>
                    <a:lnTo>
                      <a:pt x="14" y="79"/>
                    </a:lnTo>
                    <a:lnTo>
                      <a:pt x="17" y="64"/>
                    </a:lnTo>
                    <a:lnTo>
                      <a:pt x="6" y="62"/>
                    </a:lnTo>
                    <a:lnTo>
                      <a:pt x="5" y="58"/>
                    </a:lnTo>
                    <a:lnTo>
                      <a:pt x="2" y="53"/>
                    </a:lnTo>
                    <a:lnTo>
                      <a:pt x="2" y="47"/>
                    </a:lnTo>
                    <a:lnTo>
                      <a:pt x="3" y="40"/>
                    </a:lnTo>
                    <a:lnTo>
                      <a:pt x="2" y="37"/>
                    </a:lnTo>
                    <a:lnTo>
                      <a:pt x="8" y="30"/>
                    </a:lnTo>
                    <a:lnTo>
                      <a:pt x="9" y="27"/>
                    </a:lnTo>
                    <a:lnTo>
                      <a:pt x="8" y="21"/>
                    </a:lnTo>
                    <a:lnTo>
                      <a:pt x="2" y="17"/>
                    </a:lnTo>
                    <a:lnTo>
                      <a:pt x="5" y="12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9" y="0"/>
                    </a:lnTo>
                    <a:lnTo>
                      <a:pt x="18" y="2"/>
                    </a:lnTo>
                    <a:lnTo>
                      <a:pt x="26" y="6"/>
                    </a:lnTo>
                    <a:lnTo>
                      <a:pt x="27" y="8"/>
                    </a:lnTo>
                    <a:lnTo>
                      <a:pt x="38" y="12"/>
                    </a:lnTo>
                    <a:lnTo>
                      <a:pt x="41" y="15"/>
                    </a:lnTo>
                    <a:lnTo>
                      <a:pt x="46" y="8"/>
                    </a:lnTo>
                    <a:lnTo>
                      <a:pt x="56" y="21"/>
                    </a:lnTo>
                    <a:lnTo>
                      <a:pt x="61" y="23"/>
                    </a:lnTo>
                    <a:lnTo>
                      <a:pt x="64" y="27"/>
                    </a:lnTo>
                    <a:lnTo>
                      <a:pt x="71" y="34"/>
                    </a:lnTo>
                    <a:lnTo>
                      <a:pt x="81" y="38"/>
                    </a:lnTo>
                    <a:lnTo>
                      <a:pt x="85" y="43"/>
                    </a:lnTo>
                    <a:lnTo>
                      <a:pt x="81" y="47"/>
                    </a:lnTo>
                    <a:lnTo>
                      <a:pt x="102" y="61"/>
                    </a:lnTo>
                    <a:lnTo>
                      <a:pt x="99" y="72"/>
                    </a:lnTo>
                    <a:lnTo>
                      <a:pt x="106" y="81"/>
                    </a:lnTo>
                    <a:lnTo>
                      <a:pt x="108" y="79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35" y="85"/>
                    </a:lnTo>
                    <a:lnTo>
                      <a:pt x="141" y="79"/>
                    </a:lnTo>
                    <a:lnTo>
                      <a:pt x="150" y="84"/>
                    </a:lnTo>
                    <a:lnTo>
                      <a:pt x="149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0" name="Freeform 5824">
                <a:extLst>
                  <a:ext uri="{FF2B5EF4-FFF2-40B4-BE49-F238E27FC236}">
                    <a16:creationId xmlns:a16="http://schemas.microsoft.com/office/drawing/2014/main" id="{021E9C0F-05D4-A16F-5EA0-A6A826680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50"/>
                <a:ext cx="77" cy="71"/>
              </a:xfrm>
              <a:custGeom>
                <a:avLst/>
                <a:gdLst>
                  <a:gd name="T0" fmla="*/ 149 w 155"/>
                  <a:gd name="T1" fmla="*/ 88 h 143"/>
                  <a:gd name="T2" fmla="*/ 155 w 155"/>
                  <a:gd name="T3" fmla="*/ 100 h 143"/>
                  <a:gd name="T4" fmla="*/ 146 w 155"/>
                  <a:gd name="T5" fmla="*/ 106 h 143"/>
                  <a:gd name="T6" fmla="*/ 132 w 155"/>
                  <a:gd name="T7" fmla="*/ 119 h 143"/>
                  <a:gd name="T8" fmla="*/ 117 w 155"/>
                  <a:gd name="T9" fmla="*/ 122 h 143"/>
                  <a:gd name="T10" fmla="*/ 105 w 155"/>
                  <a:gd name="T11" fmla="*/ 128 h 143"/>
                  <a:gd name="T12" fmla="*/ 97 w 155"/>
                  <a:gd name="T13" fmla="*/ 129 h 143"/>
                  <a:gd name="T14" fmla="*/ 91 w 155"/>
                  <a:gd name="T15" fmla="*/ 123 h 143"/>
                  <a:gd name="T16" fmla="*/ 81 w 155"/>
                  <a:gd name="T17" fmla="*/ 120 h 143"/>
                  <a:gd name="T18" fmla="*/ 67 w 155"/>
                  <a:gd name="T19" fmla="*/ 134 h 143"/>
                  <a:gd name="T20" fmla="*/ 67 w 155"/>
                  <a:gd name="T21" fmla="*/ 141 h 143"/>
                  <a:gd name="T22" fmla="*/ 59 w 155"/>
                  <a:gd name="T23" fmla="*/ 138 h 143"/>
                  <a:gd name="T24" fmla="*/ 46 w 155"/>
                  <a:gd name="T25" fmla="*/ 132 h 143"/>
                  <a:gd name="T26" fmla="*/ 29 w 155"/>
                  <a:gd name="T27" fmla="*/ 132 h 143"/>
                  <a:gd name="T28" fmla="*/ 23 w 155"/>
                  <a:gd name="T29" fmla="*/ 120 h 143"/>
                  <a:gd name="T30" fmla="*/ 30 w 155"/>
                  <a:gd name="T31" fmla="*/ 106 h 143"/>
                  <a:gd name="T32" fmla="*/ 30 w 155"/>
                  <a:gd name="T33" fmla="*/ 97 h 143"/>
                  <a:gd name="T34" fmla="*/ 34 w 155"/>
                  <a:gd name="T35" fmla="*/ 88 h 143"/>
                  <a:gd name="T36" fmla="*/ 34 w 155"/>
                  <a:gd name="T37" fmla="*/ 82 h 143"/>
                  <a:gd name="T38" fmla="*/ 23 w 155"/>
                  <a:gd name="T39" fmla="*/ 82 h 143"/>
                  <a:gd name="T40" fmla="*/ 17 w 155"/>
                  <a:gd name="T41" fmla="*/ 64 h 143"/>
                  <a:gd name="T42" fmla="*/ 5 w 155"/>
                  <a:gd name="T43" fmla="*/ 58 h 143"/>
                  <a:gd name="T44" fmla="*/ 2 w 155"/>
                  <a:gd name="T45" fmla="*/ 47 h 143"/>
                  <a:gd name="T46" fmla="*/ 2 w 155"/>
                  <a:gd name="T47" fmla="*/ 37 h 143"/>
                  <a:gd name="T48" fmla="*/ 9 w 155"/>
                  <a:gd name="T49" fmla="*/ 27 h 143"/>
                  <a:gd name="T50" fmla="*/ 2 w 155"/>
                  <a:gd name="T51" fmla="*/ 17 h 143"/>
                  <a:gd name="T52" fmla="*/ 0 w 155"/>
                  <a:gd name="T53" fmla="*/ 3 h 143"/>
                  <a:gd name="T54" fmla="*/ 9 w 155"/>
                  <a:gd name="T55" fmla="*/ 0 h 143"/>
                  <a:gd name="T56" fmla="*/ 26 w 155"/>
                  <a:gd name="T57" fmla="*/ 6 h 143"/>
                  <a:gd name="T58" fmla="*/ 38 w 155"/>
                  <a:gd name="T59" fmla="*/ 12 h 143"/>
                  <a:gd name="T60" fmla="*/ 46 w 155"/>
                  <a:gd name="T61" fmla="*/ 8 h 143"/>
                  <a:gd name="T62" fmla="*/ 61 w 155"/>
                  <a:gd name="T63" fmla="*/ 23 h 143"/>
                  <a:gd name="T64" fmla="*/ 71 w 155"/>
                  <a:gd name="T65" fmla="*/ 34 h 143"/>
                  <a:gd name="T66" fmla="*/ 85 w 155"/>
                  <a:gd name="T67" fmla="*/ 43 h 143"/>
                  <a:gd name="T68" fmla="*/ 102 w 155"/>
                  <a:gd name="T69" fmla="*/ 61 h 143"/>
                  <a:gd name="T70" fmla="*/ 106 w 155"/>
                  <a:gd name="T71" fmla="*/ 81 h 143"/>
                  <a:gd name="T72" fmla="*/ 125 w 155"/>
                  <a:gd name="T73" fmla="*/ 91 h 143"/>
                  <a:gd name="T74" fmla="*/ 135 w 155"/>
                  <a:gd name="T75" fmla="*/ 85 h 143"/>
                  <a:gd name="T76" fmla="*/ 150 w 155"/>
                  <a:gd name="T77" fmla="*/ 8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5" h="143">
                    <a:moveTo>
                      <a:pt x="149" y="85"/>
                    </a:moveTo>
                    <a:lnTo>
                      <a:pt x="149" y="88"/>
                    </a:lnTo>
                    <a:lnTo>
                      <a:pt x="155" y="91"/>
                    </a:lnTo>
                    <a:lnTo>
                      <a:pt x="155" y="100"/>
                    </a:lnTo>
                    <a:lnTo>
                      <a:pt x="150" y="110"/>
                    </a:lnTo>
                    <a:lnTo>
                      <a:pt x="146" y="106"/>
                    </a:lnTo>
                    <a:lnTo>
                      <a:pt x="140" y="111"/>
                    </a:lnTo>
                    <a:lnTo>
                      <a:pt x="132" y="119"/>
                    </a:lnTo>
                    <a:lnTo>
                      <a:pt x="122" y="119"/>
                    </a:lnTo>
                    <a:lnTo>
                      <a:pt x="117" y="122"/>
                    </a:lnTo>
                    <a:lnTo>
                      <a:pt x="114" y="125"/>
                    </a:lnTo>
                    <a:lnTo>
                      <a:pt x="105" y="128"/>
                    </a:lnTo>
                    <a:lnTo>
                      <a:pt x="102" y="129"/>
                    </a:lnTo>
                    <a:lnTo>
                      <a:pt x="97" y="129"/>
                    </a:lnTo>
                    <a:lnTo>
                      <a:pt x="96" y="125"/>
                    </a:lnTo>
                    <a:lnTo>
                      <a:pt x="91" y="123"/>
                    </a:lnTo>
                    <a:lnTo>
                      <a:pt x="85" y="126"/>
                    </a:lnTo>
                    <a:lnTo>
                      <a:pt x="81" y="120"/>
                    </a:lnTo>
                    <a:lnTo>
                      <a:pt x="73" y="119"/>
                    </a:lnTo>
                    <a:lnTo>
                      <a:pt x="67" y="134"/>
                    </a:lnTo>
                    <a:lnTo>
                      <a:pt x="70" y="138"/>
                    </a:lnTo>
                    <a:lnTo>
                      <a:pt x="67" y="141"/>
                    </a:lnTo>
                    <a:lnTo>
                      <a:pt x="65" y="135"/>
                    </a:lnTo>
                    <a:lnTo>
                      <a:pt x="59" y="138"/>
                    </a:lnTo>
                    <a:lnTo>
                      <a:pt x="53" y="143"/>
                    </a:lnTo>
                    <a:lnTo>
                      <a:pt x="46" y="132"/>
                    </a:lnTo>
                    <a:lnTo>
                      <a:pt x="40" y="132"/>
                    </a:lnTo>
                    <a:lnTo>
                      <a:pt x="29" y="132"/>
                    </a:lnTo>
                    <a:lnTo>
                      <a:pt x="27" y="122"/>
                    </a:lnTo>
                    <a:lnTo>
                      <a:pt x="23" y="120"/>
                    </a:lnTo>
                    <a:lnTo>
                      <a:pt x="21" y="116"/>
                    </a:lnTo>
                    <a:lnTo>
                      <a:pt x="30" y="106"/>
                    </a:lnTo>
                    <a:lnTo>
                      <a:pt x="29" y="105"/>
                    </a:lnTo>
                    <a:lnTo>
                      <a:pt x="30" y="97"/>
                    </a:lnTo>
                    <a:lnTo>
                      <a:pt x="37" y="93"/>
                    </a:lnTo>
                    <a:lnTo>
                      <a:pt x="34" y="88"/>
                    </a:lnTo>
                    <a:lnTo>
                      <a:pt x="38" y="85"/>
                    </a:lnTo>
                    <a:lnTo>
                      <a:pt x="34" y="82"/>
                    </a:lnTo>
                    <a:lnTo>
                      <a:pt x="27" y="87"/>
                    </a:lnTo>
                    <a:lnTo>
                      <a:pt x="23" y="82"/>
                    </a:lnTo>
                    <a:lnTo>
                      <a:pt x="14" y="79"/>
                    </a:lnTo>
                    <a:lnTo>
                      <a:pt x="17" y="64"/>
                    </a:lnTo>
                    <a:lnTo>
                      <a:pt x="6" y="62"/>
                    </a:lnTo>
                    <a:lnTo>
                      <a:pt x="5" y="58"/>
                    </a:lnTo>
                    <a:lnTo>
                      <a:pt x="2" y="53"/>
                    </a:lnTo>
                    <a:lnTo>
                      <a:pt x="2" y="47"/>
                    </a:lnTo>
                    <a:lnTo>
                      <a:pt x="3" y="40"/>
                    </a:lnTo>
                    <a:lnTo>
                      <a:pt x="2" y="37"/>
                    </a:lnTo>
                    <a:lnTo>
                      <a:pt x="8" y="30"/>
                    </a:lnTo>
                    <a:lnTo>
                      <a:pt x="9" y="27"/>
                    </a:lnTo>
                    <a:lnTo>
                      <a:pt x="8" y="21"/>
                    </a:lnTo>
                    <a:lnTo>
                      <a:pt x="2" y="17"/>
                    </a:lnTo>
                    <a:lnTo>
                      <a:pt x="5" y="12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9" y="0"/>
                    </a:lnTo>
                    <a:lnTo>
                      <a:pt x="18" y="2"/>
                    </a:lnTo>
                    <a:lnTo>
                      <a:pt x="26" y="6"/>
                    </a:lnTo>
                    <a:lnTo>
                      <a:pt x="27" y="8"/>
                    </a:lnTo>
                    <a:lnTo>
                      <a:pt x="38" y="12"/>
                    </a:lnTo>
                    <a:lnTo>
                      <a:pt x="41" y="15"/>
                    </a:lnTo>
                    <a:lnTo>
                      <a:pt x="46" y="8"/>
                    </a:lnTo>
                    <a:lnTo>
                      <a:pt x="56" y="21"/>
                    </a:lnTo>
                    <a:lnTo>
                      <a:pt x="61" y="23"/>
                    </a:lnTo>
                    <a:lnTo>
                      <a:pt x="64" y="27"/>
                    </a:lnTo>
                    <a:lnTo>
                      <a:pt x="71" y="34"/>
                    </a:lnTo>
                    <a:lnTo>
                      <a:pt x="81" y="38"/>
                    </a:lnTo>
                    <a:lnTo>
                      <a:pt x="85" y="43"/>
                    </a:lnTo>
                    <a:lnTo>
                      <a:pt x="81" y="47"/>
                    </a:lnTo>
                    <a:lnTo>
                      <a:pt x="102" y="61"/>
                    </a:lnTo>
                    <a:lnTo>
                      <a:pt x="99" y="72"/>
                    </a:lnTo>
                    <a:lnTo>
                      <a:pt x="106" y="81"/>
                    </a:lnTo>
                    <a:lnTo>
                      <a:pt x="108" y="79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35" y="85"/>
                    </a:lnTo>
                    <a:lnTo>
                      <a:pt x="141" y="79"/>
                    </a:lnTo>
                    <a:lnTo>
                      <a:pt x="150" y="84"/>
                    </a:lnTo>
                    <a:lnTo>
                      <a:pt x="149" y="8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1" name="Freeform 5825">
                <a:extLst>
                  <a:ext uri="{FF2B5EF4-FFF2-40B4-BE49-F238E27FC236}">
                    <a16:creationId xmlns:a16="http://schemas.microsoft.com/office/drawing/2014/main" id="{83850617-AE6F-96D7-37BD-DDBF50FED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34"/>
                <a:ext cx="115" cy="74"/>
              </a:xfrm>
              <a:custGeom>
                <a:avLst/>
                <a:gdLst>
                  <a:gd name="T0" fmla="*/ 132 w 229"/>
                  <a:gd name="T1" fmla="*/ 20 h 149"/>
                  <a:gd name="T2" fmla="*/ 107 w 229"/>
                  <a:gd name="T3" fmla="*/ 18 h 149"/>
                  <a:gd name="T4" fmla="*/ 92 w 229"/>
                  <a:gd name="T5" fmla="*/ 17 h 149"/>
                  <a:gd name="T6" fmla="*/ 82 w 229"/>
                  <a:gd name="T7" fmla="*/ 18 h 149"/>
                  <a:gd name="T8" fmla="*/ 70 w 229"/>
                  <a:gd name="T9" fmla="*/ 23 h 149"/>
                  <a:gd name="T10" fmla="*/ 60 w 229"/>
                  <a:gd name="T11" fmla="*/ 34 h 149"/>
                  <a:gd name="T12" fmla="*/ 51 w 229"/>
                  <a:gd name="T13" fmla="*/ 28 h 149"/>
                  <a:gd name="T14" fmla="*/ 41 w 229"/>
                  <a:gd name="T15" fmla="*/ 21 h 149"/>
                  <a:gd name="T16" fmla="*/ 29 w 229"/>
                  <a:gd name="T17" fmla="*/ 25 h 149"/>
                  <a:gd name="T18" fmla="*/ 22 w 229"/>
                  <a:gd name="T19" fmla="*/ 15 h 149"/>
                  <a:gd name="T20" fmla="*/ 12 w 229"/>
                  <a:gd name="T21" fmla="*/ 28 h 149"/>
                  <a:gd name="T22" fmla="*/ 7 w 229"/>
                  <a:gd name="T23" fmla="*/ 35 h 149"/>
                  <a:gd name="T24" fmla="*/ 3 w 229"/>
                  <a:gd name="T25" fmla="*/ 44 h 149"/>
                  <a:gd name="T26" fmla="*/ 12 w 229"/>
                  <a:gd name="T27" fmla="*/ 52 h 149"/>
                  <a:gd name="T28" fmla="*/ 18 w 229"/>
                  <a:gd name="T29" fmla="*/ 64 h 149"/>
                  <a:gd name="T30" fmla="*/ 12 w 229"/>
                  <a:gd name="T31" fmla="*/ 76 h 149"/>
                  <a:gd name="T32" fmla="*/ 19 w 229"/>
                  <a:gd name="T33" fmla="*/ 81 h 149"/>
                  <a:gd name="T34" fmla="*/ 22 w 229"/>
                  <a:gd name="T35" fmla="*/ 91 h 149"/>
                  <a:gd name="T36" fmla="*/ 41 w 229"/>
                  <a:gd name="T37" fmla="*/ 81 h 149"/>
                  <a:gd name="T38" fmla="*/ 48 w 229"/>
                  <a:gd name="T39" fmla="*/ 88 h 149"/>
                  <a:gd name="T40" fmla="*/ 56 w 229"/>
                  <a:gd name="T41" fmla="*/ 97 h 149"/>
                  <a:gd name="T42" fmla="*/ 59 w 229"/>
                  <a:gd name="T43" fmla="*/ 105 h 149"/>
                  <a:gd name="T44" fmla="*/ 63 w 229"/>
                  <a:gd name="T45" fmla="*/ 107 h 149"/>
                  <a:gd name="T46" fmla="*/ 60 w 229"/>
                  <a:gd name="T47" fmla="*/ 117 h 149"/>
                  <a:gd name="T48" fmla="*/ 65 w 229"/>
                  <a:gd name="T49" fmla="*/ 125 h 149"/>
                  <a:gd name="T50" fmla="*/ 68 w 229"/>
                  <a:gd name="T51" fmla="*/ 128 h 149"/>
                  <a:gd name="T52" fmla="*/ 85 w 229"/>
                  <a:gd name="T53" fmla="*/ 125 h 149"/>
                  <a:gd name="T54" fmla="*/ 103 w 229"/>
                  <a:gd name="T55" fmla="*/ 132 h 149"/>
                  <a:gd name="T56" fmla="*/ 112 w 229"/>
                  <a:gd name="T57" fmla="*/ 140 h 149"/>
                  <a:gd name="T58" fmla="*/ 121 w 229"/>
                  <a:gd name="T59" fmla="*/ 135 h 149"/>
                  <a:gd name="T60" fmla="*/ 135 w 229"/>
                  <a:gd name="T61" fmla="*/ 135 h 149"/>
                  <a:gd name="T62" fmla="*/ 141 w 229"/>
                  <a:gd name="T63" fmla="*/ 131 h 149"/>
                  <a:gd name="T64" fmla="*/ 151 w 229"/>
                  <a:gd name="T65" fmla="*/ 134 h 149"/>
                  <a:gd name="T66" fmla="*/ 162 w 229"/>
                  <a:gd name="T67" fmla="*/ 140 h 149"/>
                  <a:gd name="T68" fmla="*/ 173 w 229"/>
                  <a:gd name="T69" fmla="*/ 138 h 149"/>
                  <a:gd name="T70" fmla="*/ 171 w 229"/>
                  <a:gd name="T71" fmla="*/ 131 h 149"/>
                  <a:gd name="T72" fmla="*/ 186 w 229"/>
                  <a:gd name="T73" fmla="*/ 129 h 149"/>
                  <a:gd name="T74" fmla="*/ 194 w 229"/>
                  <a:gd name="T75" fmla="*/ 120 h 149"/>
                  <a:gd name="T76" fmla="*/ 188 w 229"/>
                  <a:gd name="T77" fmla="*/ 114 h 149"/>
                  <a:gd name="T78" fmla="*/ 179 w 229"/>
                  <a:gd name="T79" fmla="*/ 104 h 149"/>
                  <a:gd name="T80" fmla="*/ 168 w 229"/>
                  <a:gd name="T81" fmla="*/ 102 h 149"/>
                  <a:gd name="T82" fmla="*/ 170 w 229"/>
                  <a:gd name="T83" fmla="*/ 90 h 149"/>
                  <a:gd name="T84" fmla="*/ 176 w 229"/>
                  <a:gd name="T85" fmla="*/ 66 h 149"/>
                  <a:gd name="T86" fmla="*/ 182 w 229"/>
                  <a:gd name="T87" fmla="*/ 58 h 149"/>
                  <a:gd name="T88" fmla="*/ 188 w 229"/>
                  <a:gd name="T89" fmla="*/ 52 h 149"/>
                  <a:gd name="T90" fmla="*/ 194 w 229"/>
                  <a:gd name="T91" fmla="*/ 47 h 149"/>
                  <a:gd name="T92" fmla="*/ 206 w 229"/>
                  <a:gd name="T93" fmla="*/ 47 h 149"/>
                  <a:gd name="T94" fmla="*/ 229 w 229"/>
                  <a:gd name="T95" fmla="*/ 35 h 149"/>
                  <a:gd name="T96" fmla="*/ 224 w 229"/>
                  <a:gd name="T97" fmla="*/ 25 h 149"/>
                  <a:gd name="T98" fmla="*/ 211 w 229"/>
                  <a:gd name="T99" fmla="*/ 15 h 149"/>
                  <a:gd name="T100" fmla="*/ 200 w 229"/>
                  <a:gd name="T101" fmla="*/ 9 h 149"/>
                  <a:gd name="T102" fmla="*/ 185 w 229"/>
                  <a:gd name="T103" fmla="*/ 5 h 149"/>
                  <a:gd name="T104" fmla="*/ 174 w 229"/>
                  <a:gd name="T105" fmla="*/ 11 h 149"/>
                  <a:gd name="T106" fmla="*/ 168 w 229"/>
                  <a:gd name="T107" fmla="*/ 17 h 149"/>
                  <a:gd name="T108" fmla="*/ 162 w 229"/>
                  <a:gd name="T109" fmla="*/ 25 h 149"/>
                  <a:gd name="T110" fmla="*/ 158 w 229"/>
                  <a:gd name="T111" fmla="*/ 17 h 149"/>
                  <a:gd name="T112" fmla="*/ 142 w 229"/>
                  <a:gd name="T113" fmla="*/ 5 h 149"/>
                  <a:gd name="T114" fmla="*/ 145 w 229"/>
                  <a:gd name="T115" fmla="*/ 2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9" h="149">
                    <a:moveTo>
                      <a:pt x="141" y="14"/>
                    </a:moveTo>
                    <a:lnTo>
                      <a:pt x="132" y="20"/>
                    </a:lnTo>
                    <a:lnTo>
                      <a:pt x="115" y="8"/>
                    </a:lnTo>
                    <a:lnTo>
                      <a:pt x="107" y="18"/>
                    </a:lnTo>
                    <a:lnTo>
                      <a:pt x="97" y="21"/>
                    </a:lnTo>
                    <a:lnTo>
                      <a:pt x="92" y="17"/>
                    </a:lnTo>
                    <a:lnTo>
                      <a:pt x="82" y="20"/>
                    </a:lnTo>
                    <a:lnTo>
                      <a:pt x="82" y="18"/>
                    </a:lnTo>
                    <a:lnTo>
                      <a:pt x="74" y="21"/>
                    </a:lnTo>
                    <a:lnTo>
                      <a:pt x="70" y="23"/>
                    </a:lnTo>
                    <a:lnTo>
                      <a:pt x="68" y="23"/>
                    </a:lnTo>
                    <a:lnTo>
                      <a:pt x="60" y="34"/>
                    </a:lnTo>
                    <a:lnTo>
                      <a:pt x="54" y="37"/>
                    </a:lnTo>
                    <a:lnTo>
                      <a:pt x="51" y="28"/>
                    </a:lnTo>
                    <a:lnTo>
                      <a:pt x="48" y="23"/>
                    </a:lnTo>
                    <a:lnTo>
                      <a:pt x="41" y="21"/>
                    </a:lnTo>
                    <a:lnTo>
                      <a:pt x="38" y="28"/>
                    </a:lnTo>
                    <a:lnTo>
                      <a:pt x="29" y="25"/>
                    </a:lnTo>
                    <a:lnTo>
                      <a:pt x="24" y="29"/>
                    </a:lnTo>
                    <a:lnTo>
                      <a:pt x="22" y="15"/>
                    </a:lnTo>
                    <a:lnTo>
                      <a:pt x="15" y="18"/>
                    </a:lnTo>
                    <a:lnTo>
                      <a:pt x="12" y="28"/>
                    </a:lnTo>
                    <a:lnTo>
                      <a:pt x="9" y="31"/>
                    </a:lnTo>
                    <a:lnTo>
                      <a:pt x="7" y="35"/>
                    </a:lnTo>
                    <a:lnTo>
                      <a:pt x="0" y="38"/>
                    </a:lnTo>
                    <a:lnTo>
                      <a:pt x="3" y="44"/>
                    </a:lnTo>
                    <a:lnTo>
                      <a:pt x="6" y="53"/>
                    </a:lnTo>
                    <a:lnTo>
                      <a:pt x="12" y="52"/>
                    </a:lnTo>
                    <a:lnTo>
                      <a:pt x="15" y="56"/>
                    </a:lnTo>
                    <a:lnTo>
                      <a:pt x="18" y="64"/>
                    </a:lnTo>
                    <a:lnTo>
                      <a:pt x="15" y="72"/>
                    </a:lnTo>
                    <a:lnTo>
                      <a:pt x="12" y="76"/>
                    </a:lnTo>
                    <a:lnTo>
                      <a:pt x="18" y="75"/>
                    </a:lnTo>
                    <a:lnTo>
                      <a:pt x="19" y="81"/>
                    </a:lnTo>
                    <a:lnTo>
                      <a:pt x="18" y="84"/>
                    </a:lnTo>
                    <a:lnTo>
                      <a:pt x="22" y="91"/>
                    </a:lnTo>
                    <a:lnTo>
                      <a:pt x="36" y="85"/>
                    </a:lnTo>
                    <a:lnTo>
                      <a:pt x="41" y="81"/>
                    </a:lnTo>
                    <a:lnTo>
                      <a:pt x="47" y="84"/>
                    </a:lnTo>
                    <a:lnTo>
                      <a:pt x="48" y="88"/>
                    </a:lnTo>
                    <a:lnTo>
                      <a:pt x="47" y="97"/>
                    </a:lnTo>
                    <a:lnTo>
                      <a:pt x="56" y="97"/>
                    </a:lnTo>
                    <a:lnTo>
                      <a:pt x="54" y="108"/>
                    </a:lnTo>
                    <a:lnTo>
                      <a:pt x="59" y="105"/>
                    </a:lnTo>
                    <a:lnTo>
                      <a:pt x="62" y="99"/>
                    </a:lnTo>
                    <a:lnTo>
                      <a:pt x="63" y="107"/>
                    </a:lnTo>
                    <a:lnTo>
                      <a:pt x="57" y="111"/>
                    </a:lnTo>
                    <a:lnTo>
                      <a:pt x="60" y="117"/>
                    </a:lnTo>
                    <a:lnTo>
                      <a:pt x="54" y="119"/>
                    </a:lnTo>
                    <a:lnTo>
                      <a:pt x="65" y="125"/>
                    </a:lnTo>
                    <a:lnTo>
                      <a:pt x="65" y="128"/>
                    </a:lnTo>
                    <a:lnTo>
                      <a:pt x="68" y="128"/>
                    </a:lnTo>
                    <a:lnTo>
                      <a:pt x="76" y="122"/>
                    </a:lnTo>
                    <a:lnTo>
                      <a:pt x="85" y="125"/>
                    </a:lnTo>
                    <a:lnTo>
                      <a:pt x="95" y="131"/>
                    </a:lnTo>
                    <a:lnTo>
                      <a:pt x="103" y="132"/>
                    </a:lnTo>
                    <a:lnTo>
                      <a:pt x="109" y="134"/>
                    </a:lnTo>
                    <a:lnTo>
                      <a:pt x="112" y="140"/>
                    </a:lnTo>
                    <a:lnTo>
                      <a:pt x="118" y="140"/>
                    </a:lnTo>
                    <a:lnTo>
                      <a:pt x="121" y="135"/>
                    </a:lnTo>
                    <a:lnTo>
                      <a:pt x="132" y="129"/>
                    </a:lnTo>
                    <a:lnTo>
                      <a:pt x="135" y="135"/>
                    </a:lnTo>
                    <a:lnTo>
                      <a:pt x="136" y="134"/>
                    </a:lnTo>
                    <a:lnTo>
                      <a:pt x="141" y="131"/>
                    </a:lnTo>
                    <a:lnTo>
                      <a:pt x="147" y="123"/>
                    </a:lnTo>
                    <a:lnTo>
                      <a:pt x="151" y="134"/>
                    </a:lnTo>
                    <a:lnTo>
                      <a:pt x="155" y="143"/>
                    </a:lnTo>
                    <a:lnTo>
                      <a:pt x="162" y="140"/>
                    </a:lnTo>
                    <a:lnTo>
                      <a:pt x="171" y="149"/>
                    </a:lnTo>
                    <a:lnTo>
                      <a:pt x="173" y="138"/>
                    </a:lnTo>
                    <a:lnTo>
                      <a:pt x="165" y="135"/>
                    </a:lnTo>
                    <a:lnTo>
                      <a:pt x="171" y="131"/>
                    </a:lnTo>
                    <a:lnTo>
                      <a:pt x="177" y="132"/>
                    </a:lnTo>
                    <a:lnTo>
                      <a:pt x="186" y="129"/>
                    </a:lnTo>
                    <a:lnTo>
                      <a:pt x="191" y="122"/>
                    </a:lnTo>
                    <a:lnTo>
                      <a:pt x="194" y="120"/>
                    </a:lnTo>
                    <a:lnTo>
                      <a:pt x="195" y="119"/>
                    </a:lnTo>
                    <a:lnTo>
                      <a:pt x="188" y="114"/>
                    </a:lnTo>
                    <a:lnTo>
                      <a:pt x="188" y="108"/>
                    </a:lnTo>
                    <a:lnTo>
                      <a:pt x="179" y="104"/>
                    </a:lnTo>
                    <a:lnTo>
                      <a:pt x="179" y="100"/>
                    </a:lnTo>
                    <a:lnTo>
                      <a:pt x="168" y="102"/>
                    </a:lnTo>
                    <a:lnTo>
                      <a:pt x="171" y="94"/>
                    </a:lnTo>
                    <a:lnTo>
                      <a:pt x="170" y="90"/>
                    </a:lnTo>
                    <a:lnTo>
                      <a:pt x="176" y="76"/>
                    </a:lnTo>
                    <a:lnTo>
                      <a:pt x="176" y="66"/>
                    </a:lnTo>
                    <a:lnTo>
                      <a:pt x="180" y="64"/>
                    </a:lnTo>
                    <a:lnTo>
                      <a:pt x="182" y="58"/>
                    </a:lnTo>
                    <a:lnTo>
                      <a:pt x="188" y="59"/>
                    </a:lnTo>
                    <a:lnTo>
                      <a:pt x="188" y="52"/>
                    </a:lnTo>
                    <a:lnTo>
                      <a:pt x="191" y="50"/>
                    </a:lnTo>
                    <a:lnTo>
                      <a:pt x="194" y="47"/>
                    </a:lnTo>
                    <a:lnTo>
                      <a:pt x="203" y="46"/>
                    </a:lnTo>
                    <a:lnTo>
                      <a:pt x="206" y="47"/>
                    </a:lnTo>
                    <a:lnTo>
                      <a:pt x="218" y="40"/>
                    </a:lnTo>
                    <a:lnTo>
                      <a:pt x="229" y="35"/>
                    </a:lnTo>
                    <a:lnTo>
                      <a:pt x="229" y="32"/>
                    </a:lnTo>
                    <a:lnTo>
                      <a:pt x="224" y="25"/>
                    </a:lnTo>
                    <a:lnTo>
                      <a:pt x="218" y="25"/>
                    </a:lnTo>
                    <a:lnTo>
                      <a:pt x="211" y="15"/>
                    </a:lnTo>
                    <a:lnTo>
                      <a:pt x="208" y="8"/>
                    </a:lnTo>
                    <a:lnTo>
                      <a:pt x="200" y="9"/>
                    </a:lnTo>
                    <a:lnTo>
                      <a:pt x="188" y="8"/>
                    </a:lnTo>
                    <a:lnTo>
                      <a:pt x="185" y="5"/>
                    </a:lnTo>
                    <a:lnTo>
                      <a:pt x="177" y="11"/>
                    </a:lnTo>
                    <a:lnTo>
                      <a:pt x="174" y="11"/>
                    </a:lnTo>
                    <a:lnTo>
                      <a:pt x="173" y="11"/>
                    </a:lnTo>
                    <a:lnTo>
                      <a:pt x="168" y="17"/>
                    </a:lnTo>
                    <a:lnTo>
                      <a:pt x="165" y="25"/>
                    </a:lnTo>
                    <a:lnTo>
                      <a:pt x="162" y="25"/>
                    </a:lnTo>
                    <a:lnTo>
                      <a:pt x="161" y="18"/>
                    </a:lnTo>
                    <a:lnTo>
                      <a:pt x="158" y="17"/>
                    </a:lnTo>
                    <a:lnTo>
                      <a:pt x="148" y="0"/>
                    </a:lnTo>
                    <a:lnTo>
                      <a:pt x="142" y="5"/>
                    </a:lnTo>
                    <a:lnTo>
                      <a:pt x="147" y="12"/>
                    </a:lnTo>
                    <a:lnTo>
                      <a:pt x="145" y="20"/>
                    </a:lnTo>
                    <a:lnTo>
                      <a:pt x="141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2" name="Freeform 5826">
                <a:extLst>
                  <a:ext uri="{FF2B5EF4-FFF2-40B4-BE49-F238E27FC236}">
                    <a16:creationId xmlns:a16="http://schemas.microsoft.com/office/drawing/2014/main" id="{06B27CEF-1C3F-3D89-EFCE-8CA361429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34"/>
                <a:ext cx="115" cy="74"/>
              </a:xfrm>
              <a:custGeom>
                <a:avLst/>
                <a:gdLst>
                  <a:gd name="T0" fmla="*/ 145 w 229"/>
                  <a:gd name="T1" fmla="*/ 20 h 149"/>
                  <a:gd name="T2" fmla="*/ 142 w 229"/>
                  <a:gd name="T3" fmla="*/ 5 h 149"/>
                  <a:gd name="T4" fmla="*/ 158 w 229"/>
                  <a:gd name="T5" fmla="*/ 17 h 149"/>
                  <a:gd name="T6" fmla="*/ 162 w 229"/>
                  <a:gd name="T7" fmla="*/ 25 h 149"/>
                  <a:gd name="T8" fmla="*/ 168 w 229"/>
                  <a:gd name="T9" fmla="*/ 17 h 149"/>
                  <a:gd name="T10" fmla="*/ 174 w 229"/>
                  <a:gd name="T11" fmla="*/ 11 h 149"/>
                  <a:gd name="T12" fmla="*/ 185 w 229"/>
                  <a:gd name="T13" fmla="*/ 5 h 149"/>
                  <a:gd name="T14" fmla="*/ 200 w 229"/>
                  <a:gd name="T15" fmla="*/ 9 h 149"/>
                  <a:gd name="T16" fmla="*/ 211 w 229"/>
                  <a:gd name="T17" fmla="*/ 15 h 149"/>
                  <a:gd name="T18" fmla="*/ 224 w 229"/>
                  <a:gd name="T19" fmla="*/ 25 h 149"/>
                  <a:gd name="T20" fmla="*/ 229 w 229"/>
                  <a:gd name="T21" fmla="*/ 35 h 149"/>
                  <a:gd name="T22" fmla="*/ 206 w 229"/>
                  <a:gd name="T23" fmla="*/ 47 h 149"/>
                  <a:gd name="T24" fmla="*/ 194 w 229"/>
                  <a:gd name="T25" fmla="*/ 47 h 149"/>
                  <a:gd name="T26" fmla="*/ 188 w 229"/>
                  <a:gd name="T27" fmla="*/ 52 h 149"/>
                  <a:gd name="T28" fmla="*/ 182 w 229"/>
                  <a:gd name="T29" fmla="*/ 58 h 149"/>
                  <a:gd name="T30" fmla="*/ 176 w 229"/>
                  <a:gd name="T31" fmla="*/ 66 h 149"/>
                  <a:gd name="T32" fmla="*/ 170 w 229"/>
                  <a:gd name="T33" fmla="*/ 90 h 149"/>
                  <a:gd name="T34" fmla="*/ 168 w 229"/>
                  <a:gd name="T35" fmla="*/ 102 h 149"/>
                  <a:gd name="T36" fmla="*/ 179 w 229"/>
                  <a:gd name="T37" fmla="*/ 104 h 149"/>
                  <a:gd name="T38" fmla="*/ 188 w 229"/>
                  <a:gd name="T39" fmla="*/ 114 h 149"/>
                  <a:gd name="T40" fmla="*/ 194 w 229"/>
                  <a:gd name="T41" fmla="*/ 120 h 149"/>
                  <a:gd name="T42" fmla="*/ 186 w 229"/>
                  <a:gd name="T43" fmla="*/ 129 h 149"/>
                  <a:gd name="T44" fmla="*/ 171 w 229"/>
                  <a:gd name="T45" fmla="*/ 131 h 149"/>
                  <a:gd name="T46" fmla="*/ 173 w 229"/>
                  <a:gd name="T47" fmla="*/ 138 h 149"/>
                  <a:gd name="T48" fmla="*/ 162 w 229"/>
                  <a:gd name="T49" fmla="*/ 140 h 149"/>
                  <a:gd name="T50" fmla="*/ 151 w 229"/>
                  <a:gd name="T51" fmla="*/ 134 h 149"/>
                  <a:gd name="T52" fmla="*/ 141 w 229"/>
                  <a:gd name="T53" fmla="*/ 131 h 149"/>
                  <a:gd name="T54" fmla="*/ 135 w 229"/>
                  <a:gd name="T55" fmla="*/ 135 h 149"/>
                  <a:gd name="T56" fmla="*/ 121 w 229"/>
                  <a:gd name="T57" fmla="*/ 135 h 149"/>
                  <a:gd name="T58" fmla="*/ 112 w 229"/>
                  <a:gd name="T59" fmla="*/ 140 h 149"/>
                  <a:gd name="T60" fmla="*/ 103 w 229"/>
                  <a:gd name="T61" fmla="*/ 132 h 149"/>
                  <a:gd name="T62" fmla="*/ 85 w 229"/>
                  <a:gd name="T63" fmla="*/ 125 h 149"/>
                  <a:gd name="T64" fmla="*/ 68 w 229"/>
                  <a:gd name="T65" fmla="*/ 128 h 149"/>
                  <a:gd name="T66" fmla="*/ 65 w 229"/>
                  <a:gd name="T67" fmla="*/ 125 h 149"/>
                  <a:gd name="T68" fmla="*/ 60 w 229"/>
                  <a:gd name="T69" fmla="*/ 117 h 149"/>
                  <a:gd name="T70" fmla="*/ 63 w 229"/>
                  <a:gd name="T71" fmla="*/ 107 h 149"/>
                  <a:gd name="T72" fmla="*/ 59 w 229"/>
                  <a:gd name="T73" fmla="*/ 105 h 149"/>
                  <a:gd name="T74" fmla="*/ 56 w 229"/>
                  <a:gd name="T75" fmla="*/ 97 h 149"/>
                  <a:gd name="T76" fmla="*/ 48 w 229"/>
                  <a:gd name="T77" fmla="*/ 88 h 149"/>
                  <a:gd name="T78" fmla="*/ 41 w 229"/>
                  <a:gd name="T79" fmla="*/ 81 h 149"/>
                  <a:gd name="T80" fmla="*/ 22 w 229"/>
                  <a:gd name="T81" fmla="*/ 91 h 149"/>
                  <a:gd name="T82" fmla="*/ 19 w 229"/>
                  <a:gd name="T83" fmla="*/ 81 h 149"/>
                  <a:gd name="T84" fmla="*/ 12 w 229"/>
                  <a:gd name="T85" fmla="*/ 76 h 149"/>
                  <a:gd name="T86" fmla="*/ 18 w 229"/>
                  <a:gd name="T87" fmla="*/ 64 h 149"/>
                  <a:gd name="T88" fmla="*/ 12 w 229"/>
                  <a:gd name="T89" fmla="*/ 52 h 149"/>
                  <a:gd name="T90" fmla="*/ 3 w 229"/>
                  <a:gd name="T91" fmla="*/ 44 h 149"/>
                  <a:gd name="T92" fmla="*/ 7 w 229"/>
                  <a:gd name="T93" fmla="*/ 35 h 149"/>
                  <a:gd name="T94" fmla="*/ 12 w 229"/>
                  <a:gd name="T95" fmla="*/ 28 h 149"/>
                  <a:gd name="T96" fmla="*/ 22 w 229"/>
                  <a:gd name="T97" fmla="*/ 15 h 149"/>
                  <a:gd name="T98" fmla="*/ 29 w 229"/>
                  <a:gd name="T99" fmla="*/ 25 h 149"/>
                  <a:gd name="T100" fmla="*/ 41 w 229"/>
                  <a:gd name="T101" fmla="*/ 21 h 149"/>
                  <a:gd name="T102" fmla="*/ 51 w 229"/>
                  <a:gd name="T103" fmla="*/ 28 h 149"/>
                  <a:gd name="T104" fmla="*/ 60 w 229"/>
                  <a:gd name="T105" fmla="*/ 34 h 149"/>
                  <a:gd name="T106" fmla="*/ 70 w 229"/>
                  <a:gd name="T107" fmla="*/ 23 h 149"/>
                  <a:gd name="T108" fmla="*/ 82 w 229"/>
                  <a:gd name="T109" fmla="*/ 18 h 149"/>
                  <a:gd name="T110" fmla="*/ 92 w 229"/>
                  <a:gd name="T111" fmla="*/ 17 h 149"/>
                  <a:gd name="T112" fmla="*/ 107 w 229"/>
                  <a:gd name="T113" fmla="*/ 18 h 149"/>
                  <a:gd name="T114" fmla="*/ 132 w 229"/>
                  <a:gd name="T115" fmla="*/ 2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9" h="149">
                    <a:moveTo>
                      <a:pt x="141" y="14"/>
                    </a:moveTo>
                    <a:lnTo>
                      <a:pt x="145" y="20"/>
                    </a:lnTo>
                    <a:lnTo>
                      <a:pt x="147" y="12"/>
                    </a:lnTo>
                    <a:lnTo>
                      <a:pt x="142" y="5"/>
                    </a:lnTo>
                    <a:lnTo>
                      <a:pt x="148" y="0"/>
                    </a:lnTo>
                    <a:lnTo>
                      <a:pt x="158" y="17"/>
                    </a:lnTo>
                    <a:lnTo>
                      <a:pt x="161" y="18"/>
                    </a:lnTo>
                    <a:lnTo>
                      <a:pt x="162" y="25"/>
                    </a:lnTo>
                    <a:lnTo>
                      <a:pt x="165" y="25"/>
                    </a:lnTo>
                    <a:lnTo>
                      <a:pt x="168" y="17"/>
                    </a:lnTo>
                    <a:lnTo>
                      <a:pt x="173" y="11"/>
                    </a:lnTo>
                    <a:lnTo>
                      <a:pt x="174" y="11"/>
                    </a:lnTo>
                    <a:lnTo>
                      <a:pt x="177" y="11"/>
                    </a:lnTo>
                    <a:lnTo>
                      <a:pt x="185" y="5"/>
                    </a:lnTo>
                    <a:lnTo>
                      <a:pt x="188" y="8"/>
                    </a:lnTo>
                    <a:lnTo>
                      <a:pt x="200" y="9"/>
                    </a:lnTo>
                    <a:lnTo>
                      <a:pt x="208" y="8"/>
                    </a:lnTo>
                    <a:lnTo>
                      <a:pt x="211" y="15"/>
                    </a:lnTo>
                    <a:lnTo>
                      <a:pt x="218" y="25"/>
                    </a:lnTo>
                    <a:lnTo>
                      <a:pt x="224" y="25"/>
                    </a:lnTo>
                    <a:lnTo>
                      <a:pt x="229" y="32"/>
                    </a:lnTo>
                    <a:lnTo>
                      <a:pt x="229" y="35"/>
                    </a:lnTo>
                    <a:lnTo>
                      <a:pt x="218" y="40"/>
                    </a:lnTo>
                    <a:lnTo>
                      <a:pt x="206" y="47"/>
                    </a:lnTo>
                    <a:lnTo>
                      <a:pt x="203" y="46"/>
                    </a:lnTo>
                    <a:lnTo>
                      <a:pt x="194" y="47"/>
                    </a:lnTo>
                    <a:lnTo>
                      <a:pt x="191" y="50"/>
                    </a:lnTo>
                    <a:lnTo>
                      <a:pt x="188" y="52"/>
                    </a:lnTo>
                    <a:lnTo>
                      <a:pt x="188" y="59"/>
                    </a:lnTo>
                    <a:lnTo>
                      <a:pt x="182" y="58"/>
                    </a:lnTo>
                    <a:lnTo>
                      <a:pt x="180" y="64"/>
                    </a:lnTo>
                    <a:lnTo>
                      <a:pt x="176" y="66"/>
                    </a:lnTo>
                    <a:lnTo>
                      <a:pt x="176" y="76"/>
                    </a:lnTo>
                    <a:lnTo>
                      <a:pt x="170" y="90"/>
                    </a:lnTo>
                    <a:lnTo>
                      <a:pt x="171" y="94"/>
                    </a:lnTo>
                    <a:lnTo>
                      <a:pt x="168" y="102"/>
                    </a:lnTo>
                    <a:lnTo>
                      <a:pt x="179" y="100"/>
                    </a:lnTo>
                    <a:lnTo>
                      <a:pt x="179" y="104"/>
                    </a:lnTo>
                    <a:lnTo>
                      <a:pt x="188" y="108"/>
                    </a:lnTo>
                    <a:lnTo>
                      <a:pt x="188" y="114"/>
                    </a:lnTo>
                    <a:lnTo>
                      <a:pt x="195" y="119"/>
                    </a:lnTo>
                    <a:lnTo>
                      <a:pt x="194" y="120"/>
                    </a:lnTo>
                    <a:lnTo>
                      <a:pt x="191" y="122"/>
                    </a:lnTo>
                    <a:lnTo>
                      <a:pt x="186" y="129"/>
                    </a:lnTo>
                    <a:lnTo>
                      <a:pt x="177" y="132"/>
                    </a:lnTo>
                    <a:lnTo>
                      <a:pt x="171" y="131"/>
                    </a:lnTo>
                    <a:lnTo>
                      <a:pt x="165" y="135"/>
                    </a:lnTo>
                    <a:lnTo>
                      <a:pt x="173" y="138"/>
                    </a:lnTo>
                    <a:lnTo>
                      <a:pt x="171" y="149"/>
                    </a:lnTo>
                    <a:lnTo>
                      <a:pt x="162" y="140"/>
                    </a:lnTo>
                    <a:lnTo>
                      <a:pt x="155" y="143"/>
                    </a:lnTo>
                    <a:lnTo>
                      <a:pt x="151" y="134"/>
                    </a:lnTo>
                    <a:lnTo>
                      <a:pt x="147" y="123"/>
                    </a:lnTo>
                    <a:lnTo>
                      <a:pt x="141" y="131"/>
                    </a:lnTo>
                    <a:lnTo>
                      <a:pt x="136" y="134"/>
                    </a:lnTo>
                    <a:lnTo>
                      <a:pt x="135" y="135"/>
                    </a:lnTo>
                    <a:lnTo>
                      <a:pt x="132" y="129"/>
                    </a:lnTo>
                    <a:lnTo>
                      <a:pt x="121" y="135"/>
                    </a:lnTo>
                    <a:lnTo>
                      <a:pt x="118" y="140"/>
                    </a:lnTo>
                    <a:lnTo>
                      <a:pt x="112" y="140"/>
                    </a:lnTo>
                    <a:lnTo>
                      <a:pt x="109" y="134"/>
                    </a:lnTo>
                    <a:lnTo>
                      <a:pt x="103" y="132"/>
                    </a:lnTo>
                    <a:lnTo>
                      <a:pt x="95" y="131"/>
                    </a:lnTo>
                    <a:lnTo>
                      <a:pt x="85" y="125"/>
                    </a:lnTo>
                    <a:lnTo>
                      <a:pt x="76" y="122"/>
                    </a:lnTo>
                    <a:lnTo>
                      <a:pt x="68" y="128"/>
                    </a:lnTo>
                    <a:lnTo>
                      <a:pt x="65" y="128"/>
                    </a:lnTo>
                    <a:lnTo>
                      <a:pt x="65" y="125"/>
                    </a:lnTo>
                    <a:lnTo>
                      <a:pt x="54" y="119"/>
                    </a:lnTo>
                    <a:lnTo>
                      <a:pt x="60" y="117"/>
                    </a:lnTo>
                    <a:lnTo>
                      <a:pt x="57" y="111"/>
                    </a:lnTo>
                    <a:lnTo>
                      <a:pt x="63" y="107"/>
                    </a:lnTo>
                    <a:lnTo>
                      <a:pt x="62" y="99"/>
                    </a:lnTo>
                    <a:lnTo>
                      <a:pt x="59" y="105"/>
                    </a:lnTo>
                    <a:lnTo>
                      <a:pt x="54" y="108"/>
                    </a:lnTo>
                    <a:lnTo>
                      <a:pt x="56" y="97"/>
                    </a:lnTo>
                    <a:lnTo>
                      <a:pt x="47" y="97"/>
                    </a:lnTo>
                    <a:lnTo>
                      <a:pt x="48" y="88"/>
                    </a:lnTo>
                    <a:lnTo>
                      <a:pt x="47" y="84"/>
                    </a:lnTo>
                    <a:lnTo>
                      <a:pt x="41" y="81"/>
                    </a:lnTo>
                    <a:lnTo>
                      <a:pt x="36" y="85"/>
                    </a:lnTo>
                    <a:lnTo>
                      <a:pt x="22" y="91"/>
                    </a:lnTo>
                    <a:lnTo>
                      <a:pt x="18" y="84"/>
                    </a:lnTo>
                    <a:lnTo>
                      <a:pt x="19" y="81"/>
                    </a:lnTo>
                    <a:lnTo>
                      <a:pt x="18" y="75"/>
                    </a:lnTo>
                    <a:lnTo>
                      <a:pt x="12" y="76"/>
                    </a:lnTo>
                    <a:lnTo>
                      <a:pt x="15" y="72"/>
                    </a:lnTo>
                    <a:lnTo>
                      <a:pt x="18" y="64"/>
                    </a:lnTo>
                    <a:lnTo>
                      <a:pt x="15" y="56"/>
                    </a:lnTo>
                    <a:lnTo>
                      <a:pt x="12" y="52"/>
                    </a:lnTo>
                    <a:lnTo>
                      <a:pt x="6" y="53"/>
                    </a:lnTo>
                    <a:lnTo>
                      <a:pt x="3" y="44"/>
                    </a:lnTo>
                    <a:lnTo>
                      <a:pt x="0" y="38"/>
                    </a:lnTo>
                    <a:lnTo>
                      <a:pt x="7" y="35"/>
                    </a:lnTo>
                    <a:lnTo>
                      <a:pt x="9" y="31"/>
                    </a:lnTo>
                    <a:lnTo>
                      <a:pt x="12" y="28"/>
                    </a:lnTo>
                    <a:lnTo>
                      <a:pt x="15" y="18"/>
                    </a:lnTo>
                    <a:lnTo>
                      <a:pt x="22" y="15"/>
                    </a:lnTo>
                    <a:lnTo>
                      <a:pt x="24" y="29"/>
                    </a:lnTo>
                    <a:lnTo>
                      <a:pt x="29" y="25"/>
                    </a:lnTo>
                    <a:lnTo>
                      <a:pt x="38" y="28"/>
                    </a:lnTo>
                    <a:lnTo>
                      <a:pt x="41" y="21"/>
                    </a:lnTo>
                    <a:lnTo>
                      <a:pt x="48" y="23"/>
                    </a:lnTo>
                    <a:lnTo>
                      <a:pt x="51" y="28"/>
                    </a:lnTo>
                    <a:lnTo>
                      <a:pt x="54" y="37"/>
                    </a:lnTo>
                    <a:lnTo>
                      <a:pt x="60" y="34"/>
                    </a:lnTo>
                    <a:lnTo>
                      <a:pt x="68" y="23"/>
                    </a:lnTo>
                    <a:lnTo>
                      <a:pt x="70" y="23"/>
                    </a:lnTo>
                    <a:lnTo>
                      <a:pt x="74" y="21"/>
                    </a:lnTo>
                    <a:lnTo>
                      <a:pt x="82" y="18"/>
                    </a:lnTo>
                    <a:lnTo>
                      <a:pt x="82" y="20"/>
                    </a:lnTo>
                    <a:lnTo>
                      <a:pt x="92" y="17"/>
                    </a:lnTo>
                    <a:lnTo>
                      <a:pt x="97" y="21"/>
                    </a:lnTo>
                    <a:lnTo>
                      <a:pt x="107" y="18"/>
                    </a:lnTo>
                    <a:lnTo>
                      <a:pt x="115" y="8"/>
                    </a:lnTo>
                    <a:lnTo>
                      <a:pt x="132" y="20"/>
                    </a:lnTo>
                    <a:lnTo>
                      <a:pt x="141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3" name="Freeform 5827">
                <a:extLst>
                  <a:ext uri="{FF2B5EF4-FFF2-40B4-BE49-F238E27FC236}">
                    <a16:creationId xmlns:a16="http://schemas.microsoft.com/office/drawing/2014/main" id="{B45DA625-2C00-DE48-86CC-E1192C6B7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334"/>
                <a:ext cx="115" cy="74"/>
              </a:xfrm>
              <a:custGeom>
                <a:avLst/>
                <a:gdLst>
                  <a:gd name="T0" fmla="*/ 145 w 229"/>
                  <a:gd name="T1" fmla="*/ 20 h 149"/>
                  <a:gd name="T2" fmla="*/ 142 w 229"/>
                  <a:gd name="T3" fmla="*/ 5 h 149"/>
                  <a:gd name="T4" fmla="*/ 158 w 229"/>
                  <a:gd name="T5" fmla="*/ 17 h 149"/>
                  <a:gd name="T6" fmla="*/ 162 w 229"/>
                  <a:gd name="T7" fmla="*/ 25 h 149"/>
                  <a:gd name="T8" fmla="*/ 168 w 229"/>
                  <a:gd name="T9" fmla="*/ 17 h 149"/>
                  <a:gd name="T10" fmla="*/ 174 w 229"/>
                  <a:gd name="T11" fmla="*/ 11 h 149"/>
                  <a:gd name="T12" fmla="*/ 185 w 229"/>
                  <a:gd name="T13" fmla="*/ 5 h 149"/>
                  <a:gd name="T14" fmla="*/ 200 w 229"/>
                  <a:gd name="T15" fmla="*/ 9 h 149"/>
                  <a:gd name="T16" fmla="*/ 211 w 229"/>
                  <a:gd name="T17" fmla="*/ 15 h 149"/>
                  <a:gd name="T18" fmla="*/ 224 w 229"/>
                  <a:gd name="T19" fmla="*/ 25 h 149"/>
                  <a:gd name="T20" fmla="*/ 229 w 229"/>
                  <a:gd name="T21" fmla="*/ 35 h 149"/>
                  <a:gd name="T22" fmla="*/ 206 w 229"/>
                  <a:gd name="T23" fmla="*/ 47 h 149"/>
                  <a:gd name="T24" fmla="*/ 194 w 229"/>
                  <a:gd name="T25" fmla="*/ 47 h 149"/>
                  <a:gd name="T26" fmla="*/ 188 w 229"/>
                  <a:gd name="T27" fmla="*/ 52 h 149"/>
                  <a:gd name="T28" fmla="*/ 182 w 229"/>
                  <a:gd name="T29" fmla="*/ 58 h 149"/>
                  <a:gd name="T30" fmla="*/ 176 w 229"/>
                  <a:gd name="T31" fmla="*/ 66 h 149"/>
                  <a:gd name="T32" fmla="*/ 170 w 229"/>
                  <a:gd name="T33" fmla="*/ 90 h 149"/>
                  <a:gd name="T34" fmla="*/ 168 w 229"/>
                  <a:gd name="T35" fmla="*/ 102 h 149"/>
                  <a:gd name="T36" fmla="*/ 179 w 229"/>
                  <a:gd name="T37" fmla="*/ 104 h 149"/>
                  <a:gd name="T38" fmla="*/ 188 w 229"/>
                  <a:gd name="T39" fmla="*/ 114 h 149"/>
                  <a:gd name="T40" fmla="*/ 194 w 229"/>
                  <a:gd name="T41" fmla="*/ 120 h 149"/>
                  <a:gd name="T42" fmla="*/ 186 w 229"/>
                  <a:gd name="T43" fmla="*/ 129 h 149"/>
                  <a:gd name="T44" fmla="*/ 171 w 229"/>
                  <a:gd name="T45" fmla="*/ 131 h 149"/>
                  <a:gd name="T46" fmla="*/ 173 w 229"/>
                  <a:gd name="T47" fmla="*/ 138 h 149"/>
                  <a:gd name="T48" fmla="*/ 162 w 229"/>
                  <a:gd name="T49" fmla="*/ 140 h 149"/>
                  <a:gd name="T50" fmla="*/ 151 w 229"/>
                  <a:gd name="T51" fmla="*/ 134 h 149"/>
                  <a:gd name="T52" fmla="*/ 141 w 229"/>
                  <a:gd name="T53" fmla="*/ 131 h 149"/>
                  <a:gd name="T54" fmla="*/ 135 w 229"/>
                  <a:gd name="T55" fmla="*/ 135 h 149"/>
                  <a:gd name="T56" fmla="*/ 121 w 229"/>
                  <a:gd name="T57" fmla="*/ 135 h 149"/>
                  <a:gd name="T58" fmla="*/ 112 w 229"/>
                  <a:gd name="T59" fmla="*/ 140 h 149"/>
                  <a:gd name="T60" fmla="*/ 103 w 229"/>
                  <a:gd name="T61" fmla="*/ 132 h 149"/>
                  <a:gd name="T62" fmla="*/ 85 w 229"/>
                  <a:gd name="T63" fmla="*/ 125 h 149"/>
                  <a:gd name="T64" fmla="*/ 68 w 229"/>
                  <a:gd name="T65" fmla="*/ 128 h 149"/>
                  <a:gd name="T66" fmla="*/ 65 w 229"/>
                  <a:gd name="T67" fmla="*/ 125 h 149"/>
                  <a:gd name="T68" fmla="*/ 60 w 229"/>
                  <a:gd name="T69" fmla="*/ 117 h 149"/>
                  <a:gd name="T70" fmla="*/ 63 w 229"/>
                  <a:gd name="T71" fmla="*/ 107 h 149"/>
                  <a:gd name="T72" fmla="*/ 59 w 229"/>
                  <a:gd name="T73" fmla="*/ 105 h 149"/>
                  <a:gd name="T74" fmla="*/ 56 w 229"/>
                  <a:gd name="T75" fmla="*/ 97 h 149"/>
                  <a:gd name="T76" fmla="*/ 48 w 229"/>
                  <a:gd name="T77" fmla="*/ 88 h 149"/>
                  <a:gd name="T78" fmla="*/ 41 w 229"/>
                  <a:gd name="T79" fmla="*/ 81 h 149"/>
                  <a:gd name="T80" fmla="*/ 22 w 229"/>
                  <a:gd name="T81" fmla="*/ 91 h 149"/>
                  <a:gd name="T82" fmla="*/ 19 w 229"/>
                  <a:gd name="T83" fmla="*/ 81 h 149"/>
                  <a:gd name="T84" fmla="*/ 12 w 229"/>
                  <a:gd name="T85" fmla="*/ 76 h 149"/>
                  <a:gd name="T86" fmla="*/ 18 w 229"/>
                  <a:gd name="T87" fmla="*/ 64 h 149"/>
                  <a:gd name="T88" fmla="*/ 12 w 229"/>
                  <a:gd name="T89" fmla="*/ 52 h 149"/>
                  <a:gd name="T90" fmla="*/ 3 w 229"/>
                  <a:gd name="T91" fmla="*/ 44 h 149"/>
                  <a:gd name="T92" fmla="*/ 7 w 229"/>
                  <a:gd name="T93" fmla="*/ 35 h 149"/>
                  <a:gd name="T94" fmla="*/ 12 w 229"/>
                  <a:gd name="T95" fmla="*/ 28 h 149"/>
                  <a:gd name="T96" fmla="*/ 22 w 229"/>
                  <a:gd name="T97" fmla="*/ 15 h 149"/>
                  <a:gd name="T98" fmla="*/ 29 w 229"/>
                  <a:gd name="T99" fmla="*/ 25 h 149"/>
                  <a:gd name="T100" fmla="*/ 41 w 229"/>
                  <a:gd name="T101" fmla="*/ 21 h 149"/>
                  <a:gd name="T102" fmla="*/ 51 w 229"/>
                  <a:gd name="T103" fmla="*/ 28 h 149"/>
                  <a:gd name="T104" fmla="*/ 60 w 229"/>
                  <a:gd name="T105" fmla="*/ 34 h 149"/>
                  <a:gd name="T106" fmla="*/ 70 w 229"/>
                  <a:gd name="T107" fmla="*/ 23 h 149"/>
                  <a:gd name="T108" fmla="*/ 82 w 229"/>
                  <a:gd name="T109" fmla="*/ 18 h 149"/>
                  <a:gd name="T110" fmla="*/ 92 w 229"/>
                  <a:gd name="T111" fmla="*/ 17 h 149"/>
                  <a:gd name="T112" fmla="*/ 107 w 229"/>
                  <a:gd name="T113" fmla="*/ 18 h 149"/>
                  <a:gd name="T114" fmla="*/ 132 w 229"/>
                  <a:gd name="T115" fmla="*/ 2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9" h="149">
                    <a:moveTo>
                      <a:pt x="141" y="14"/>
                    </a:moveTo>
                    <a:lnTo>
                      <a:pt x="145" y="20"/>
                    </a:lnTo>
                    <a:lnTo>
                      <a:pt x="147" y="12"/>
                    </a:lnTo>
                    <a:lnTo>
                      <a:pt x="142" y="5"/>
                    </a:lnTo>
                    <a:lnTo>
                      <a:pt x="148" y="0"/>
                    </a:lnTo>
                    <a:lnTo>
                      <a:pt x="158" y="17"/>
                    </a:lnTo>
                    <a:lnTo>
                      <a:pt x="161" y="18"/>
                    </a:lnTo>
                    <a:lnTo>
                      <a:pt x="162" y="25"/>
                    </a:lnTo>
                    <a:lnTo>
                      <a:pt x="165" y="25"/>
                    </a:lnTo>
                    <a:lnTo>
                      <a:pt x="168" y="17"/>
                    </a:lnTo>
                    <a:lnTo>
                      <a:pt x="173" y="11"/>
                    </a:lnTo>
                    <a:lnTo>
                      <a:pt x="174" y="11"/>
                    </a:lnTo>
                    <a:lnTo>
                      <a:pt x="177" y="11"/>
                    </a:lnTo>
                    <a:lnTo>
                      <a:pt x="185" y="5"/>
                    </a:lnTo>
                    <a:lnTo>
                      <a:pt x="188" y="8"/>
                    </a:lnTo>
                    <a:lnTo>
                      <a:pt x="200" y="9"/>
                    </a:lnTo>
                    <a:lnTo>
                      <a:pt x="208" y="8"/>
                    </a:lnTo>
                    <a:lnTo>
                      <a:pt x="211" y="15"/>
                    </a:lnTo>
                    <a:lnTo>
                      <a:pt x="218" y="25"/>
                    </a:lnTo>
                    <a:lnTo>
                      <a:pt x="224" y="25"/>
                    </a:lnTo>
                    <a:lnTo>
                      <a:pt x="229" y="32"/>
                    </a:lnTo>
                    <a:lnTo>
                      <a:pt x="229" y="35"/>
                    </a:lnTo>
                    <a:lnTo>
                      <a:pt x="218" y="40"/>
                    </a:lnTo>
                    <a:lnTo>
                      <a:pt x="206" y="47"/>
                    </a:lnTo>
                    <a:lnTo>
                      <a:pt x="203" y="46"/>
                    </a:lnTo>
                    <a:lnTo>
                      <a:pt x="194" y="47"/>
                    </a:lnTo>
                    <a:lnTo>
                      <a:pt x="191" y="50"/>
                    </a:lnTo>
                    <a:lnTo>
                      <a:pt x="188" y="52"/>
                    </a:lnTo>
                    <a:lnTo>
                      <a:pt x="188" y="59"/>
                    </a:lnTo>
                    <a:lnTo>
                      <a:pt x="182" y="58"/>
                    </a:lnTo>
                    <a:lnTo>
                      <a:pt x="180" y="64"/>
                    </a:lnTo>
                    <a:lnTo>
                      <a:pt x="176" y="66"/>
                    </a:lnTo>
                    <a:lnTo>
                      <a:pt x="176" y="76"/>
                    </a:lnTo>
                    <a:lnTo>
                      <a:pt x="170" y="90"/>
                    </a:lnTo>
                    <a:lnTo>
                      <a:pt x="171" y="94"/>
                    </a:lnTo>
                    <a:lnTo>
                      <a:pt x="168" y="102"/>
                    </a:lnTo>
                    <a:lnTo>
                      <a:pt x="179" y="100"/>
                    </a:lnTo>
                    <a:lnTo>
                      <a:pt x="179" y="104"/>
                    </a:lnTo>
                    <a:lnTo>
                      <a:pt x="188" y="108"/>
                    </a:lnTo>
                    <a:lnTo>
                      <a:pt x="188" y="114"/>
                    </a:lnTo>
                    <a:lnTo>
                      <a:pt x="195" y="119"/>
                    </a:lnTo>
                    <a:lnTo>
                      <a:pt x="194" y="120"/>
                    </a:lnTo>
                    <a:lnTo>
                      <a:pt x="191" y="122"/>
                    </a:lnTo>
                    <a:lnTo>
                      <a:pt x="186" y="129"/>
                    </a:lnTo>
                    <a:lnTo>
                      <a:pt x="177" y="132"/>
                    </a:lnTo>
                    <a:lnTo>
                      <a:pt x="171" y="131"/>
                    </a:lnTo>
                    <a:lnTo>
                      <a:pt x="165" y="135"/>
                    </a:lnTo>
                    <a:lnTo>
                      <a:pt x="173" y="138"/>
                    </a:lnTo>
                    <a:lnTo>
                      <a:pt x="171" y="149"/>
                    </a:lnTo>
                    <a:lnTo>
                      <a:pt x="162" y="140"/>
                    </a:lnTo>
                    <a:lnTo>
                      <a:pt x="155" y="143"/>
                    </a:lnTo>
                    <a:lnTo>
                      <a:pt x="151" y="134"/>
                    </a:lnTo>
                    <a:lnTo>
                      <a:pt x="147" y="123"/>
                    </a:lnTo>
                    <a:lnTo>
                      <a:pt x="141" y="131"/>
                    </a:lnTo>
                    <a:lnTo>
                      <a:pt x="136" y="134"/>
                    </a:lnTo>
                    <a:lnTo>
                      <a:pt x="135" y="135"/>
                    </a:lnTo>
                    <a:lnTo>
                      <a:pt x="132" y="129"/>
                    </a:lnTo>
                    <a:lnTo>
                      <a:pt x="121" y="135"/>
                    </a:lnTo>
                    <a:lnTo>
                      <a:pt x="118" y="140"/>
                    </a:lnTo>
                    <a:lnTo>
                      <a:pt x="112" y="140"/>
                    </a:lnTo>
                    <a:lnTo>
                      <a:pt x="109" y="134"/>
                    </a:lnTo>
                    <a:lnTo>
                      <a:pt x="103" y="132"/>
                    </a:lnTo>
                    <a:lnTo>
                      <a:pt x="95" y="131"/>
                    </a:lnTo>
                    <a:lnTo>
                      <a:pt x="85" y="125"/>
                    </a:lnTo>
                    <a:lnTo>
                      <a:pt x="76" y="122"/>
                    </a:lnTo>
                    <a:lnTo>
                      <a:pt x="68" y="128"/>
                    </a:lnTo>
                    <a:lnTo>
                      <a:pt x="65" y="128"/>
                    </a:lnTo>
                    <a:lnTo>
                      <a:pt x="65" y="125"/>
                    </a:lnTo>
                    <a:lnTo>
                      <a:pt x="54" y="119"/>
                    </a:lnTo>
                    <a:lnTo>
                      <a:pt x="60" y="117"/>
                    </a:lnTo>
                    <a:lnTo>
                      <a:pt x="57" y="111"/>
                    </a:lnTo>
                    <a:lnTo>
                      <a:pt x="63" y="107"/>
                    </a:lnTo>
                    <a:lnTo>
                      <a:pt x="62" y="99"/>
                    </a:lnTo>
                    <a:lnTo>
                      <a:pt x="59" y="105"/>
                    </a:lnTo>
                    <a:lnTo>
                      <a:pt x="54" y="108"/>
                    </a:lnTo>
                    <a:lnTo>
                      <a:pt x="56" y="97"/>
                    </a:lnTo>
                    <a:lnTo>
                      <a:pt x="47" y="97"/>
                    </a:lnTo>
                    <a:lnTo>
                      <a:pt x="48" y="88"/>
                    </a:lnTo>
                    <a:lnTo>
                      <a:pt x="47" y="84"/>
                    </a:lnTo>
                    <a:lnTo>
                      <a:pt x="41" y="81"/>
                    </a:lnTo>
                    <a:lnTo>
                      <a:pt x="36" y="85"/>
                    </a:lnTo>
                    <a:lnTo>
                      <a:pt x="22" y="91"/>
                    </a:lnTo>
                    <a:lnTo>
                      <a:pt x="18" y="84"/>
                    </a:lnTo>
                    <a:lnTo>
                      <a:pt x="19" y="81"/>
                    </a:lnTo>
                    <a:lnTo>
                      <a:pt x="18" y="75"/>
                    </a:lnTo>
                    <a:lnTo>
                      <a:pt x="12" y="76"/>
                    </a:lnTo>
                    <a:lnTo>
                      <a:pt x="15" y="72"/>
                    </a:lnTo>
                    <a:lnTo>
                      <a:pt x="18" y="64"/>
                    </a:lnTo>
                    <a:lnTo>
                      <a:pt x="15" y="56"/>
                    </a:lnTo>
                    <a:lnTo>
                      <a:pt x="12" y="52"/>
                    </a:lnTo>
                    <a:lnTo>
                      <a:pt x="6" y="53"/>
                    </a:lnTo>
                    <a:lnTo>
                      <a:pt x="3" y="44"/>
                    </a:lnTo>
                    <a:lnTo>
                      <a:pt x="0" y="38"/>
                    </a:lnTo>
                    <a:lnTo>
                      <a:pt x="7" y="35"/>
                    </a:lnTo>
                    <a:lnTo>
                      <a:pt x="9" y="31"/>
                    </a:lnTo>
                    <a:lnTo>
                      <a:pt x="12" y="28"/>
                    </a:lnTo>
                    <a:lnTo>
                      <a:pt x="15" y="18"/>
                    </a:lnTo>
                    <a:lnTo>
                      <a:pt x="22" y="15"/>
                    </a:lnTo>
                    <a:lnTo>
                      <a:pt x="24" y="29"/>
                    </a:lnTo>
                    <a:lnTo>
                      <a:pt x="29" y="25"/>
                    </a:lnTo>
                    <a:lnTo>
                      <a:pt x="38" y="28"/>
                    </a:lnTo>
                    <a:lnTo>
                      <a:pt x="41" y="21"/>
                    </a:lnTo>
                    <a:lnTo>
                      <a:pt x="48" y="23"/>
                    </a:lnTo>
                    <a:lnTo>
                      <a:pt x="51" y="28"/>
                    </a:lnTo>
                    <a:lnTo>
                      <a:pt x="54" y="37"/>
                    </a:lnTo>
                    <a:lnTo>
                      <a:pt x="60" y="34"/>
                    </a:lnTo>
                    <a:lnTo>
                      <a:pt x="68" y="23"/>
                    </a:lnTo>
                    <a:lnTo>
                      <a:pt x="70" y="23"/>
                    </a:lnTo>
                    <a:lnTo>
                      <a:pt x="74" y="21"/>
                    </a:lnTo>
                    <a:lnTo>
                      <a:pt x="82" y="18"/>
                    </a:lnTo>
                    <a:lnTo>
                      <a:pt x="82" y="20"/>
                    </a:lnTo>
                    <a:lnTo>
                      <a:pt x="92" y="17"/>
                    </a:lnTo>
                    <a:lnTo>
                      <a:pt x="97" y="21"/>
                    </a:lnTo>
                    <a:lnTo>
                      <a:pt x="107" y="18"/>
                    </a:lnTo>
                    <a:lnTo>
                      <a:pt x="115" y="8"/>
                    </a:lnTo>
                    <a:lnTo>
                      <a:pt x="132" y="20"/>
                    </a:lnTo>
                    <a:lnTo>
                      <a:pt x="141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4" name="Freeform 5828">
                <a:extLst>
                  <a:ext uri="{FF2B5EF4-FFF2-40B4-BE49-F238E27FC236}">
                    <a16:creationId xmlns:a16="http://schemas.microsoft.com/office/drawing/2014/main" id="{7FA2E225-D637-5FC1-CB1A-664B7FEDB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324"/>
                <a:ext cx="79" cy="71"/>
              </a:xfrm>
              <a:custGeom>
                <a:avLst/>
                <a:gdLst>
                  <a:gd name="T0" fmla="*/ 115 w 157"/>
                  <a:gd name="T1" fmla="*/ 32 h 143"/>
                  <a:gd name="T2" fmla="*/ 92 w 157"/>
                  <a:gd name="T3" fmla="*/ 48 h 143"/>
                  <a:gd name="T4" fmla="*/ 71 w 157"/>
                  <a:gd name="T5" fmla="*/ 38 h 143"/>
                  <a:gd name="T6" fmla="*/ 72 w 157"/>
                  <a:gd name="T7" fmla="*/ 28 h 143"/>
                  <a:gd name="T8" fmla="*/ 62 w 157"/>
                  <a:gd name="T9" fmla="*/ 19 h 143"/>
                  <a:gd name="T10" fmla="*/ 56 w 157"/>
                  <a:gd name="T11" fmla="*/ 13 h 143"/>
                  <a:gd name="T12" fmla="*/ 48 w 157"/>
                  <a:gd name="T13" fmla="*/ 8 h 143"/>
                  <a:gd name="T14" fmla="*/ 36 w 157"/>
                  <a:gd name="T15" fmla="*/ 7 h 143"/>
                  <a:gd name="T16" fmla="*/ 22 w 157"/>
                  <a:gd name="T17" fmla="*/ 0 h 143"/>
                  <a:gd name="T18" fmla="*/ 18 w 157"/>
                  <a:gd name="T19" fmla="*/ 11 h 143"/>
                  <a:gd name="T20" fmla="*/ 9 w 157"/>
                  <a:gd name="T21" fmla="*/ 25 h 143"/>
                  <a:gd name="T22" fmla="*/ 4 w 157"/>
                  <a:gd name="T23" fmla="*/ 31 h 143"/>
                  <a:gd name="T24" fmla="*/ 4 w 157"/>
                  <a:gd name="T25" fmla="*/ 43 h 143"/>
                  <a:gd name="T26" fmla="*/ 19 w 157"/>
                  <a:gd name="T27" fmla="*/ 73 h 143"/>
                  <a:gd name="T28" fmla="*/ 27 w 157"/>
                  <a:gd name="T29" fmla="*/ 79 h 143"/>
                  <a:gd name="T30" fmla="*/ 44 w 157"/>
                  <a:gd name="T31" fmla="*/ 90 h 143"/>
                  <a:gd name="T32" fmla="*/ 44 w 157"/>
                  <a:gd name="T33" fmla="*/ 99 h 143"/>
                  <a:gd name="T34" fmla="*/ 65 w 157"/>
                  <a:gd name="T35" fmla="*/ 108 h 143"/>
                  <a:gd name="T36" fmla="*/ 74 w 157"/>
                  <a:gd name="T37" fmla="*/ 98 h 143"/>
                  <a:gd name="T38" fmla="*/ 77 w 157"/>
                  <a:gd name="T39" fmla="*/ 92 h 143"/>
                  <a:gd name="T40" fmla="*/ 83 w 157"/>
                  <a:gd name="T41" fmla="*/ 98 h 143"/>
                  <a:gd name="T42" fmla="*/ 101 w 157"/>
                  <a:gd name="T43" fmla="*/ 116 h 143"/>
                  <a:gd name="T44" fmla="*/ 100 w 157"/>
                  <a:gd name="T45" fmla="*/ 128 h 143"/>
                  <a:gd name="T46" fmla="*/ 113 w 157"/>
                  <a:gd name="T47" fmla="*/ 136 h 143"/>
                  <a:gd name="T48" fmla="*/ 112 w 157"/>
                  <a:gd name="T49" fmla="*/ 140 h 143"/>
                  <a:gd name="T50" fmla="*/ 121 w 157"/>
                  <a:gd name="T51" fmla="*/ 137 h 143"/>
                  <a:gd name="T52" fmla="*/ 133 w 157"/>
                  <a:gd name="T53" fmla="*/ 140 h 143"/>
                  <a:gd name="T54" fmla="*/ 133 w 157"/>
                  <a:gd name="T55" fmla="*/ 128 h 143"/>
                  <a:gd name="T56" fmla="*/ 129 w 157"/>
                  <a:gd name="T57" fmla="*/ 122 h 143"/>
                  <a:gd name="T58" fmla="*/ 122 w 157"/>
                  <a:gd name="T59" fmla="*/ 120 h 143"/>
                  <a:gd name="T60" fmla="*/ 127 w 157"/>
                  <a:gd name="T61" fmla="*/ 108 h 143"/>
                  <a:gd name="T62" fmla="*/ 133 w 157"/>
                  <a:gd name="T63" fmla="*/ 98 h 143"/>
                  <a:gd name="T64" fmla="*/ 136 w 157"/>
                  <a:gd name="T65" fmla="*/ 86 h 143"/>
                  <a:gd name="T66" fmla="*/ 142 w 157"/>
                  <a:gd name="T67" fmla="*/ 78 h 143"/>
                  <a:gd name="T68" fmla="*/ 153 w 157"/>
                  <a:gd name="T69" fmla="*/ 73 h 143"/>
                  <a:gd name="T70" fmla="*/ 154 w 157"/>
                  <a:gd name="T71" fmla="*/ 60 h 143"/>
                  <a:gd name="T72" fmla="*/ 148 w 157"/>
                  <a:gd name="T73" fmla="*/ 51 h 143"/>
                  <a:gd name="T74" fmla="*/ 139 w 157"/>
                  <a:gd name="T75" fmla="*/ 49 h 143"/>
                  <a:gd name="T76" fmla="*/ 135 w 157"/>
                  <a:gd name="T77" fmla="*/ 45 h 143"/>
                  <a:gd name="T78" fmla="*/ 138 w 157"/>
                  <a:gd name="T79" fmla="*/ 35 h 143"/>
                  <a:gd name="T80" fmla="*/ 119 w 157"/>
                  <a:gd name="T81" fmla="*/ 38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7" h="143">
                    <a:moveTo>
                      <a:pt x="119" y="38"/>
                    </a:moveTo>
                    <a:lnTo>
                      <a:pt x="115" y="32"/>
                    </a:lnTo>
                    <a:lnTo>
                      <a:pt x="101" y="46"/>
                    </a:lnTo>
                    <a:lnTo>
                      <a:pt x="92" y="48"/>
                    </a:lnTo>
                    <a:lnTo>
                      <a:pt x="85" y="37"/>
                    </a:lnTo>
                    <a:lnTo>
                      <a:pt x="71" y="38"/>
                    </a:lnTo>
                    <a:lnTo>
                      <a:pt x="75" y="29"/>
                    </a:lnTo>
                    <a:lnTo>
                      <a:pt x="72" y="28"/>
                    </a:lnTo>
                    <a:lnTo>
                      <a:pt x="62" y="25"/>
                    </a:lnTo>
                    <a:lnTo>
                      <a:pt x="62" y="19"/>
                    </a:lnTo>
                    <a:lnTo>
                      <a:pt x="51" y="19"/>
                    </a:lnTo>
                    <a:lnTo>
                      <a:pt x="56" y="13"/>
                    </a:lnTo>
                    <a:lnTo>
                      <a:pt x="53" y="8"/>
                    </a:lnTo>
                    <a:lnTo>
                      <a:pt x="48" y="8"/>
                    </a:lnTo>
                    <a:lnTo>
                      <a:pt x="42" y="3"/>
                    </a:lnTo>
                    <a:lnTo>
                      <a:pt x="36" y="7"/>
                    </a:lnTo>
                    <a:lnTo>
                      <a:pt x="27" y="2"/>
                    </a:lnTo>
                    <a:lnTo>
                      <a:pt x="22" y="0"/>
                    </a:lnTo>
                    <a:lnTo>
                      <a:pt x="16" y="7"/>
                    </a:lnTo>
                    <a:lnTo>
                      <a:pt x="18" y="11"/>
                    </a:lnTo>
                    <a:lnTo>
                      <a:pt x="15" y="19"/>
                    </a:lnTo>
                    <a:lnTo>
                      <a:pt x="9" y="25"/>
                    </a:lnTo>
                    <a:lnTo>
                      <a:pt x="10" y="31"/>
                    </a:lnTo>
                    <a:lnTo>
                      <a:pt x="4" y="31"/>
                    </a:lnTo>
                    <a:lnTo>
                      <a:pt x="0" y="35"/>
                    </a:lnTo>
                    <a:lnTo>
                      <a:pt x="4" y="43"/>
                    </a:lnTo>
                    <a:lnTo>
                      <a:pt x="4" y="52"/>
                    </a:lnTo>
                    <a:lnTo>
                      <a:pt x="19" y="73"/>
                    </a:lnTo>
                    <a:lnTo>
                      <a:pt x="24" y="75"/>
                    </a:lnTo>
                    <a:lnTo>
                      <a:pt x="27" y="79"/>
                    </a:lnTo>
                    <a:lnTo>
                      <a:pt x="34" y="86"/>
                    </a:lnTo>
                    <a:lnTo>
                      <a:pt x="44" y="90"/>
                    </a:lnTo>
                    <a:lnTo>
                      <a:pt x="48" y="95"/>
                    </a:lnTo>
                    <a:lnTo>
                      <a:pt x="44" y="99"/>
                    </a:lnTo>
                    <a:lnTo>
                      <a:pt x="65" y="113"/>
                    </a:lnTo>
                    <a:lnTo>
                      <a:pt x="65" y="108"/>
                    </a:lnTo>
                    <a:lnTo>
                      <a:pt x="69" y="108"/>
                    </a:lnTo>
                    <a:lnTo>
                      <a:pt x="74" y="98"/>
                    </a:lnTo>
                    <a:lnTo>
                      <a:pt x="74" y="92"/>
                    </a:lnTo>
                    <a:lnTo>
                      <a:pt x="77" y="92"/>
                    </a:lnTo>
                    <a:lnTo>
                      <a:pt x="78" y="98"/>
                    </a:lnTo>
                    <a:lnTo>
                      <a:pt x="83" y="98"/>
                    </a:lnTo>
                    <a:lnTo>
                      <a:pt x="85" y="95"/>
                    </a:lnTo>
                    <a:lnTo>
                      <a:pt x="101" y="116"/>
                    </a:lnTo>
                    <a:lnTo>
                      <a:pt x="101" y="125"/>
                    </a:lnTo>
                    <a:lnTo>
                      <a:pt x="100" y="128"/>
                    </a:lnTo>
                    <a:lnTo>
                      <a:pt x="104" y="131"/>
                    </a:lnTo>
                    <a:lnTo>
                      <a:pt x="113" y="136"/>
                    </a:lnTo>
                    <a:lnTo>
                      <a:pt x="112" y="137"/>
                    </a:lnTo>
                    <a:lnTo>
                      <a:pt x="112" y="140"/>
                    </a:lnTo>
                    <a:lnTo>
                      <a:pt x="118" y="143"/>
                    </a:lnTo>
                    <a:lnTo>
                      <a:pt x="121" y="137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2" y="139"/>
                    </a:lnTo>
                    <a:lnTo>
                      <a:pt x="133" y="128"/>
                    </a:lnTo>
                    <a:lnTo>
                      <a:pt x="129" y="127"/>
                    </a:lnTo>
                    <a:lnTo>
                      <a:pt x="129" y="122"/>
                    </a:lnTo>
                    <a:lnTo>
                      <a:pt x="124" y="120"/>
                    </a:lnTo>
                    <a:lnTo>
                      <a:pt x="122" y="120"/>
                    </a:lnTo>
                    <a:lnTo>
                      <a:pt x="121" y="110"/>
                    </a:lnTo>
                    <a:lnTo>
                      <a:pt x="127" y="108"/>
                    </a:lnTo>
                    <a:lnTo>
                      <a:pt x="127" y="104"/>
                    </a:lnTo>
                    <a:lnTo>
                      <a:pt x="133" y="98"/>
                    </a:lnTo>
                    <a:lnTo>
                      <a:pt x="133" y="90"/>
                    </a:lnTo>
                    <a:lnTo>
                      <a:pt x="136" y="86"/>
                    </a:lnTo>
                    <a:lnTo>
                      <a:pt x="141" y="81"/>
                    </a:lnTo>
                    <a:lnTo>
                      <a:pt x="142" y="78"/>
                    </a:lnTo>
                    <a:lnTo>
                      <a:pt x="151" y="78"/>
                    </a:lnTo>
                    <a:lnTo>
                      <a:pt x="153" y="73"/>
                    </a:lnTo>
                    <a:lnTo>
                      <a:pt x="154" y="67"/>
                    </a:lnTo>
                    <a:lnTo>
                      <a:pt x="154" y="60"/>
                    </a:lnTo>
                    <a:lnTo>
                      <a:pt x="157" y="54"/>
                    </a:lnTo>
                    <a:lnTo>
                      <a:pt x="148" y="51"/>
                    </a:lnTo>
                    <a:lnTo>
                      <a:pt x="148" y="48"/>
                    </a:lnTo>
                    <a:lnTo>
                      <a:pt x="139" y="49"/>
                    </a:lnTo>
                    <a:lnTo>
                      <a:pt x="138" y="43"/>
                    </a:lnTo>
                    <a:lnTo>
                      <a:pt x="135" y="45"/>
                    </a:lnTo>
                    <a:lnTo>
                      <a:pt x="132" y="40"/>
                    </a:lnTo>
                    <a:lnTo>
                      <a:pt x="138" y="35"/>
                    </a:lnTo>
                    <a:lnTo>
                      <a:pt x="126" y="34"/>
                    </a:lnTo>
                    <a:lnTo>
                      <a:pt x="1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5" name="Freeform 5829">
                <a:extLst>
                  <a:ext uri="{FF2B5EF4-FFF2-40B4-BE49-F238E27FC236}">
                    <a16:creationId xmlns:a16="http://schemas.microsoft.com/office/drawing/2014/main" id="{7ED561C0-3039-614A-FAA7-6ED1AA327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324"/>
                <a:ext cx="79" cy="71"/>
              </a:xfrm>
              <a:custGeom>
                <a:avLst/>
                <a:gdLst>
                  <a:gd name="T0" fmla="*/ 126 w 157"/>
                  <a:gd name="T1" fmla="*/ 34 h 143"/>
                  <a:gd name="T2" fmla="*/ 132 w 157"/>
                  <a:gd name="T3" fmla="*/ 40 h 143"/>
                  <a:gd name="T4" fmla="*/ 138 w 157"/>
                  <a:gd name="T5" fmla="*/ 43 h 143"/>
                  <a:gd name="T6" fmla="*/ 148 w 157"/>
                  <a:gd name="T7" fmla="*/ 48 h 143"/>
                  <a:gd name="T8" fmla="*/ 157 w 157"/>
                  <a:gd name="T9" fmla="*/ 54 h 143"/>
                  <a:gd name="T10" fmla="*/ 154 w 157"/>
                  <a:gd name="T11" fmla="*/ 67 h 143"/>
                  <a:gd name="T12" fmla="*/ 151 w 157"/>
                  <a:gd name="T13" fmla="*/ 78 h 143"/>
                  <a:gd name="T14" fmla="*/ 141 w 157"/>
                  <a:gd name="T15" fmla="*/ 81 h 143"/>
                  <a:gd name="T16" fmla="*/ 133 w 157"/>
                  <a:gd name="T17" fmla="*/ 90 h 143"/>
                  <a:gd name="T18" fmla="*/ 127 w 157"/>
                  <a:gd name="T19" fmla="*/ 104 h 143"/>
                  <a:gd name="T20" fmla="*/ 121 w 157"/>
                  <a:gd name="T21" fmla="*/ 110 h 143"/>
                  <a:gd name="T22" fmla="*/ 124 w 157"/>
                  <a:gd name="T23" fmla="*/ 120 h 143"/>
                  <a:gd name="T24" fmla="*/ 129 w 157"/>
                  <a:gd name="T25" fmla="*/ 127 h 143"/>
                  <a:gd name="T26" fmla="*/ 132 w 157"/>
                  <a:gd name="T27" fmla="*/ 139 h 143"/>
                  <a:gd name="T28" fmla="*/ 132 w 157"/>
                  <a:gd name="T29" fmla="*/ 140 h 143"/>
                  <a:gd name="T30" fmla="*/ 118 w 157"/>
                  <a:gd name="T31" fmla="*/ 143 h 143"/>
                  <a:gd name="T32" fmla="*/ 112 w 157"/>
                  <a:gd name="T33" fmla="*/ 137 h 143"/>
                  <a:gd name="T34" fmla="*/ 104 w 157"/>
                  <a:gd name="T35" fmla="*/ 131 h 143"/>
                  <a:gd name="T36" fmla="*/ 101 w 157"/>
                  <a:gd name="T37" fmla="*/ 125 h 143"/>
                  <a:gd name="T38" fmla="*/ 85 w 157"/>
                  <a:gd name="T39" fmla="*/ 95 h 143"/>
                  <a:gd name="T40" fmla="*/ 78 w 157"/>
                  <a:gd name="T41" fmla="*/ 98 h 143"/>
                  <a:gd name="T42" fmla="*/ 74 w 157"/>
                  <a:gd name="T43" fmla="*/ 92 h 143"/>
                  <a:gd name="T44" fmla="*/ 69 w 157"/>
                  <a:gd name="T45" fmla="*/ 108 h 143"/>
                  <a:gd name="T46" fmla="*/ 65 w 157"/>
                  <a:gd name="T47" fmla="*/ 113 h 143"/>
                  <a:gd name="T48" fmla="*/ 48 w 157"/>
                  <a:gd name="T49" fmla="*/ 95 h 143"/>
                  <a:gd name="T50" fmla="*/ 34 w 157"/>
                  <a:gd name="T51" fmla="*/ 86 h 143"/>
                  <a:gd name="T52" fmla="*/ 24 w 157"/>
                  <a:gd name="T53" fmla="*/ 75 h 143"/>
                  <a:gd name="T54" fmla="*/ 4 w 157"/>
                  <a:gd name="T55" fmla="*/ 52 h 143"/>
                  <a:gd name="T56" fmla="*/ 0 w 157"/>
                  <a:gd name="T57" fmla="*/ 35 h 143"/>
                  <a:gd name="T58" fmla="*/ 10 w 157"/>
                  <a:gd name="T59" fmla="*/ 31 h 143"/>
                  <a:gd name="T60" fmla="*/ 15 w 157"/>
                  <a:gd name="T61" fmla="*/ 19 h 143"/>
                  <a:gd name="T62" fmla="*/ 16 w 157"/>
                  <a:gd name="T63" fmla="*/ 7 h 143"/>
                  <a:gd name="T64" fmla="*/ 27 w 157"/>
                  <a:gd name="T65" fmla="*/ 2 h 143"/>
                  <a:gd name="T66" fmla="*/ 42 w 157"/>
                  <a:gd name="T67" fmla="*/ 3 h 143"/>
                  <a:gd name="T68" fmla="*/ 53 w 157"/>
                  <a:gd name="T69" fmla="*/ 8 h 143"/>
                  <a:gd name="T70" fmla="*/ 51 w 157"/>
                  <a:gd name="T71" fmla="*/ 19 h 143"/>
                  <a:gd name="T72" fmla="*/ 62 w 157"/>
                  <a:gd name="T73" fmla="*/ 25 h 143"/>
                  <a:gd name="T74" fmla="*/ 75 w 157"/>
                  <a:gd name="T75" fmla="*/ 29 h 143"/>
                  <a:gd name="T76" fmla="*/ 85 w 157"/>
                  <a:gd name="T77" fmla="*/ 37 h 143"/>
                  <a:gd name="T78" fmla="*/ 101 w 157"/>
                  <a:gd name="T79" fmla="*/ 46 h 143"/>
                  <a:gd name="T80" fmla="*/ 119 w 157"/>
                  <a:gd name="T81" fmla="*/ 38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7" h="143">
                    <a:moveTo>
                      <a:pt x="119" y="38"/>
                    </a:moveTo>
                    <a:lnTo>
                      <a:pt x="126" y="34"/>
                    </a:lnTo>
                    <a:lnTo>
                      <a:pt x="138" y="35"/>
                    </a:lnTo>
                    <a:lnTo>
                      <a:pt x="132" y="40"/>
                    </a:lnTo>
                    <a:lnTo>
                      <a:pt x="135" y="45"/>
                    </a:lnTo>
                    <a:lnTo>
                      <a:pt x="138" y="43"/>
                    </a:lnTo>
                    <a:lnTo>
                      <a:pt x="139" y="49"/>
                    </a:lnTo>
                    <a:lnTo>
                      <a:pt x="148" y="48"/>
                    </a:lnTo>
                    <a:lnTo>
                      <a:pt x="148" y="51"/>
                    </a:lnTo>
                    <a:lnTo>
                      <a:pt x="157" y="54"/>
                    </a:lnTo>
                    <a:lnTo>
                      <a:pt x="154" y="60"/>
                    </a:lnTo>
                    <a:lnTo>
                      <a:pt x="154" y="67"/>
                    </a:lnTo>
                    <a:lnTo>
                      <a:pt x="153" y="73"/>
                    </a:lnTo>
                    <a:lnTo>
                      <a:pt x="151" y="78"/>
                    </a:lnTo>
                    <a:lnTo>
                      <a:pt x="142" y="78"/>
                    </a:lnTo>
                    <a:lnTo>
                      <a:pt x="141" y="81"/>
                    </a:lnTo>
                    <a:lnTo>
                      <a:pt x="136" y="86"/>
                    </a:lnTo>
                    <a:lnTo>
                      <a:pt x="133" y="90"/>
                    </a:lnTo>
                    <a:lnTo>
                      <a:pt x="133" y="98"/>
                    </a:lnTo>
                    <a:lnTo>
                      <a:pt x="127" y="104"/>
                    </a:lnTo>
                    <a:lnTo>
                      <a:pt x="127" y="108"/>
                    </a:lnTo>
                    <a:lnTo>
                      <a:pt x="121" y="110"/>
                    </a:lnTo>
                    <a:lnTo>
                      <a:pt x="122" y="120"/>
                    </a:lnTo>
                    <a:lnTo>
                      <a:pt x="124" y="120"/>
                    </a:lnTo>
                    <a:lnTo>
                      <a:pt x="129" y="122"/>
                    </a:lnTo>
                    <a:lnTo>
                      <a:pt x="129" y="127"/>
                    </a:lnTo>
                    <a:lnTo>
                      <a:pt x="133" y="128"/>
                    </a:lnTo>
                    <a:lnTo>
                      <a:pt x="132" y="139"/>
                    </a:lnTo>
                    <a:lnTo>
                      <a:pt x="133" y="140"/>
                    </a:lnTo>
                    <a:lnTo>
                      <a:pt x="132" y="140"/>
                    </a:lnTo>
                    <a:lnTo>
                      <a:pt x="121" y="137"/>
                    </a:lnTo>
                    <a:lnTo>
                      <a:pt x="118" y="143"/>
                    </a:lnTo>
                    <a:lnTo>
                      <a:pt x="112" y="140"/>
                    </a:lnTo>
                    <a:lnTo>
                      <a:pt x="112" y="137"/>
                    </a:lnTo>
                    <a:lnTo>
                      <a:pt x="113" y="136"/>
                    </a:lnTo>
                    <a:lnTo>
                      <a:pt x="104" y="131"/>
                    </a:lnTo>
                    <a:lnTo>
                      <a:pt x="100" y="128"/>
                    </a:lnTo>
                    <a:lnTo>
                      <a:pt x="101" y="125"/>
                    </a:lnTo>
                    <a:lnTo>
                      <a:pt x="101" y="116"/>
                    </a:lnTo>
                    <a:lnTo>
                      <a:pt x="85" y="95"/>
                    </a:lnTo>
                    <a:lnTo>
                      <a:pt x="83" y="98"/>
                    </a:lnTo>
                    <a:lnTo>
                      <a:pt x="78" y="98"/>
                    </a:lnTo>
                    <a:lnTo>
                      <a:pt x="77" y="92"/>
                    </a:lnTo>
                    <a:lnTo>
                      <a:pt x="74" y="92"/>
                    </a:lnTo>
                    <a:lnTo>
                      <a:pt x="74" y="98"/>
                    </a:lnTo>
                    <a:lnTo>
                      <a:pt x="69" y="108"/>
                    </a:lnTo>
                    <a:lnTo>
                      <a:pt x="65" y="108"/>
                    </a:lnTo>
                    <a:lnTo>
                      <a:pt x="65" y="113"/>
                    </a:lnTo>
                    <a:lnTo>
                      <a:pt x="44" y="99"/>
                    </a:lnTo>
                    <a:lnTo>
                      <a:pt x="48" y="95"/>
                    </a:lnTo>
                    <a:lnTo>
                      <a:pt x="44" y="90"/>
                    </a:lnTo>
                    <a:lnTo>
                      <a:pt x="34" y="86"/>
                    </a:lnTo>
                    <a:lnTo>
                      <a:pt x="27" y="79"/>
                    </a:lnTo>
                    <a:lnTo>
                      <a:pt x="24" y="75"/>
                    </a:lnTo>
                    <a:lnTo>
                      <a:pt x="19" y="73"/>
                    </a:lnTo>
                    <a:lnTo>
                      <a:pt x="4" y="52"/>
                    </a:lnTo>
                    <a:lnTo>
                      <a:pt x="4" y="43"/>
                    </a:lnTo>
                    <a:lnTo>
                      <a:pt x="0" y="35"/>
                    </a:lnTo>
                    <a:lnTo>
                      <a:pt x="4" y="31"/>
                    </a:lnTo>
                    <a:lnTo>
                      <a:pt x="10" y="31"/>
                    </a:lnTo>
                    <a:lnTo>
                      <a:pt x="9" y="25"/>
                    </a:lnTo>
                    <a:lnTo>
                      <a:pt x="15" y="19"/>
                    </a:lnTo>
                    <a:lnTo>
                      <a:pt x="18" y="11"/>
                    </a:lnTo>
                    <a:lnTo>
                      <a:pt x="16" y="7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6" y="7"/>
                    </a:lnTo>
                    <a:lnTo>
                      <a:pt x="42" y="3"/>
                    </a:lnTo>
                    <a:lnTo>
                      <a:pt x="48" y="8"/>
                    </a:lnTo>
                    <a:lnTo>
                      <a:pt x="53" y="8"/>
                    </a:lnTo>
                    <a:lnTo>
                      <a:pt x="56" y="13"/>
                    </a:lnTo>
                    <a:lnTo>
                      <a:pt x="51" y="19"/>
                    </a:lnTo>
                    <a:lnTo>
                      <a:pt x="62" y="19"/>
                    </a:lnTo>
                    <a:lnTo>
                      <a:pt x="62" y="25"/>
                    </a:lnTo>
                    <a:lnTo>
                      <a:pt x="72" y="28"/>
                    </a:lnTo>
                    <a:lnTo>
                      <a:pt x="75" y="29"/>
                    </a:lnTo>
                    <a:lnTo>
                      <a:pt x="71" y="38"/>
                    </a:lnTo>
                    <a:lnTo>
                      <a:pt x="85" y="37"/>
                    </a:lnTo>
                    <a:lnTo>
                      <a:pt x="92" y="48"/>
                    </a:lnTo>
                    <a:lnTo>
                      <a:pt x="101" y="46"/>
                    </a:lnTo>
                    <a:lnTo>
                      <a:pt x="115" y="32"/>
                    </a:lnTo>
                    <a:lnTo>
                      <a:pt x="1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6" name="Freeform 5830">
                <a:extLst>
                  <a:ext uri="{FF2B5EF4-FFF2-40B4-BE49-F238E27FC236}">
                    <a16:creationId xmlns:a16="http://schemas.microsoft.com/office/drawing/2014/main" id="{699B8790-8CCA-42D1-F5C1-1098ECB43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324"/>
                <a:ext cx="79" cy="71"/>
              </a:xfrm>
              <a:custGeom>
                <a:avLst/>
                <a:gdLst>
                  <a:gd name="T0" fmla="*/ 126 w 157"/>
                  <a:gd name="T1" fmla="*/ 34 h 143"/>
                  <a:gd name="T2" fmla="*/ 132 w 157"/>
                  <a:gd name="T3" fmla="*/ 40 h 143"/>
                  <a:gd name="T4" fmla="*/ 138 w 157"/>
                  <a:gd name="T5" fmla="*/ 43 h 143"/>
                  <a:gd name="T6" fmla="*/ 148 w 157"/>
                  <a:gd name="T7" fmla="*/ 48 h 143"/>
                  <a:gd name="T8" fmla="*/ 157 w 157"/>
                  <a:gd name="T9" fmla="*/ 54 h 143"/>
                  <a:gd name="T10" fmla="*/ 154 w 157"/>
                  <a:gd name="T11" fmla="*/ 67 h 143"/>
                  <a:gd name="T12" fmla="*/ 151 w 157"/>
                  <a:gd name="T13" fmla="*/ 78 h 143"/>
                  <a:gd name="T14" fmla="*/ 141 w 157"/>
                  <a:gd name="T15" fmla="*/ 81 h 143"/>
                  <a:gd name="T16" fmla="*/ 133 w 157"/>
                  <a:gd name="T17" fmla="*/ 90 h 143"/>
                  <a:gd name="T18" fmla="*/ 127 w 157"/>
                  <a:gd name="T19" fmla="*/ 104 h 143"/>
                  <a:gd name="T20" fmla="*/ 121 w 157"/>
                  <a:gd name="T21" fmla="*/ 110 h 143"/>
                  <a:gd name="T22" fmla="*/ 124 w 157"/>
                  <a:gd name="T23" fmla="*/ 120 h 143"/>
                  <a:gd name="T24" fmla="*/ 129 w 157"/>
                  <a:gd name="T25" fmla="*/ 127 h 143"/>
                  <a:gd name="T26" fmla="*/ 132 w 157"/>
                  <a:gd name="T27" fmla="*/ 139 h 143"/>
                  <a:gd name="T28" fmla="*/ 132 w 157"/>
                  <a:gd name="T29" fmla="*/ 140 h 143"/>
                  <a:gd name="T30" fmla="*/ 118 w 157"/>
                  <a:gd name="T31" fmla="*/ 143 h 143"/>
                  <a:gd name="T32" fmla="*/ 112 w 157"/>
                  <a:gd name="T33" fmla="*/ 137 h 143"/>
                  <a:gd name="T34" fmla="*/ 104 w 157"/>
                  <a:gd name="T35" fmla="*/ 131 h 143"/>
                  <a:gd name="T36" fmla="*/ 101 w 157"/>
                  <a:gd name="T37" fmla="*/ 125 h 143"/>
                  <a:gd name="T38" fmla="*/ 85 w 157"/>
                  <a:gd name="T39" fmla="*/ 95 h 143"/>
                  <a:gd name="T40" fmla="*/ 78 w 157"/>
                  <a:gd name="T41" fmla="*/ 98 h 143"/>
                  <a:gd name="T42" fmla="*/ 74 w 157"/>
                  <a:gd name="T43" fmla="*/ 92 h 143"/>
                  <a:gd name="T44" fmla="*/ 69 w 157"/>
                  <a:gd name="T45" fmla="*/ 108 h 143"/>
                  <a:gd name="T46" fmla="*/ 65 w 157"/>
                  <a:gd name="T47" fmla="*/ 113 h 143"/>
                  <a:gd name="T48" fmla="*/ 48 w 157"/>
                  <a:gd name="T49" fmla="*/ 95 h 143"/>
                  <a:gd name="T50" fmla="*/ 34 w 157"/>
                  <a:gd name="T51" fmla="*/ 86 h 143"/>
                  <a:gd name="T52" fmla="*/ 24 w 157"/>
                  <a:gd name="T53" fmla="*/ 75 h 143"/>
                  <a:gd name="T54" fmla="*/ 4 w 157"/>
                  <a:gd name="T55" fmla="*/ 52 h 143"/>
                  <a:gd name="T56" fmla="*/ 0 w 157"/>
                  <a:gd name="T57" fmla="*/ 35 h 143"/>
                  <a:gd name="T58" fmla="*/ 10 w 157"/>
                  <a:gd name="T59" fmla="*/ 31 h 143"/>
                  <a:gd name="T60" fmla="*/ 15 w 157"/>
                  <a:gd name="T61" fmla="*/ 19 h 143"/>
                  <a:gd name="T62" fmla="*/ 16 w 157"/>
                  <a:gd name="T63" fmla="*/ 7 h 143"/>
                  <a:gd name="T64" fmla="*/ 27 w 157"/>
                  <a:gd name="T65" fmla="*/ 2 h 143"/>
                  <a:gd name="T66" fmla="*/ 42 w 157"/>
                  <a:gd name="T67" fmla="*/ 3 h 143"/>
                  <a:gd name="T68" fmla="*/ 53 w 157"/>
                  <a:gd name="T69" fmla="*/ 8 h 143"/>
                  <a:gd name="T70" fmla="*/ 51 w 157"/>
                  <a:gd name="T71" fmla="*/ 19 h 143"/>
                  <a:gd name="T72" fmla="*/ 62 w 157"/>
                  <a:gd name="T73" fmla="*/ 25 h 143"/>
                  <a:gd name="T74" fmla="*/ 75 w 157"/>
                  <a:gd name="T75" fmla="*/ 29 h 143"/>
                  <a:gd name="T76" fmla="*/ 85 w 157"/>
                  <a:gd name="T77" fmla="*/ 37 h 143"/>
                  <a:gd name="T78" fmla="*/ 101 w 157"/>
                  <a:gd name="T79" fmla="*/ 46 h 143"/>
                  <a:gd name="T80" fmla="*/ 119 w 157"/>
                  <a:gd name="T81" fmla="*/ 38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7" h="143">
                    <a:moveTo>
                      <a:pt x="119" y="38"/>
                    </a:moveTo>
                    <a:lnTo>
                      <a:pt x="126" y="34"/>
                    </a:lnTo>
                    <a:lnTo>
                      <a:pt x="138" y="35"/>
                    </a:lnTo>
                    <a:lnTo>
                      <a:pt x="132" y="40"/>
                    </a:lnTo>
                    <a:lnTo>
                      <a:pt x="135" y="45"/>
                    </a:lnTo>
                    <a:lnTo>
                      <a:pt x="138" y="43"/>
                    </a:lnTo>
                    <a:lnTo>
                      <a:pt x="139" y="49"/>
                    </a:lnTo>
                    <a:lnTo>
                      <a:pt x="148" y="48"/>
                    </a:lnTo>
                    <a:lnTo>
                      <a:pt x="148" y="51"/>
                    </a:lnTo>
                    <a:lnTo>
                      <a:pt x="157" y="54"/>
                    </a:lnTo>
                    <a:lnTo>
                      <a:pt x="154" y="60"/>
                    </a:lnTo>
                    <a:lnTo>
                      <a:pt x="154" y="67"/>
                    </a:lnTo>
                    <a:lnTo>
                      <a:pt x="153" y="73"/>
                    </a:lnTo>
                    <a:lnTo>
                      <a:pt x="151" y="78"/>
                    </a:lnTo>
                    <a:lnTo>
                      <a:pt x="142" y="78"/>
                    </a:lnTo>
                    <a:lnTo>
                      <a:pt x="141" y="81"/>
                    </a:lnTo>
                    <a:lnTo>
                      <a:pt x="136" y="86"/>
                    </a:lnTo>
                    <a:lnTo>
                      <a:pt x="133" y="90"/>
                    </a:lnTo>
                    <a:lnTo>
                      <a:pt x="133" y="98"/>
                    </a:lnTo>
                    <a:lnTo>
                      <a:pt x="127" y="104"/>
                    </a:lnTo>
                    <a:lnTo>
                      <a:pt x="127" y="108"/>
                    </a:lnTo>
                    <a:lnTo>
                      <a:pt x="121" y="110"/>
                    </a:lnTo>
                    <a:lnTo>
                      <a:pt x="122" y="120"/>
                    </a:lnTo>
                    <a:lnTo>
                      <a:pt x="124" y="120"/>
                    </a:lnTo>
                    <a:lnTo>
                      <a:pt x="129" y="122"/>
                    </a:lnTo>
                    <a:lnTo>
                      <a:pt x="129" y="127"/>
                    </a:lnTo>
                    <a:lnTo>
                      <a:pt x="133" y="128"/>
                    </a:lnTo>
                    <a:lnTo>
                      <a:pt x="132" y="139"/>
                    </a:lnTo>
                    <a:lnTo>
                      <a:pt x="133" y="140"/>
                    </a:lnTo>
                    <a:lnTo>
                      <a:pt x="132" y="140"/>
                    </a:lnTo>
                    <a:lnTo>
                      <a:pt x="121" y="137"/>
                    </a:lnTo>
                    <a:lnTo>
                      <a:pt x="118" y="143"/>
                    </a:lnTo>
                    <a:lnTo>
                      <a:pt x="112" y="140"/>
                    </a:lnTo>
                    <a:lnTo>
                      <a:pt x="112" y="137"/>
                    </a:lnTo>
                    <a:lnTo>
                      <a:pt x="113" y="136"/>
                    </a:lnTo>
                    <a:lnTo>
                      <a:pt x="104" y="131"/>
                    </a:lnTo>
                    <a:lnTo>
                      <a:pt x="100" y="128"/>
                    </a:lnTo>
                    <a:lnTo>
                      <a:pt x="101" y="125"/>
                    </a:lnTo>
                    <a:lnTo>
                      <a:pt x="101" y="116"/>
                    </a:lnTo>
                    <a:lnTo>
                      <a:pt x="85" y="95"/>
                    </a:lnTo>
                    <a:lnTo>
                      <a:pt x="83" y="98"/>
                    </a:lnTo>
                    <a:lnTo>
                      <a:pt x="78" y="98"/>
                    </a:lnTo>
                    <a:lnTo>
                      <a:pt x="77" y="92"/>
                    </a:lnTo>
                    <a:lnTo>
                      <a:pt x="74" y="92"/>
                    </a:lnTo>
                    <a:lnTo>
                      <a:pt x="74" y="98"/>
                    </a:lnTo>
                    <a:lnTo>
                      <a:pt x="69" y="108"/>
                    </a:lnTo>
                    <a:lnTo>
                      <a:pt x="65" y="108"/>
                    </a:lnTo>
                    <a:lnTo>
                      <a:pt x="65" y="113"/>
                    </a:lnTo>
                    <a:lnTo>
                      <a:pt x="44" y="99"/>
                    </a:lnTo>
                    <a:lnTo>
                      <a:pt x="48" y="95"/>
                    </a:lnTo>
                    <a:lnTo>
                      <a:pt x="44" y="90"/>
                    </a:lnTo>
                    <a:lnTo>
                      <a:pt x="34" y="86"/>
                    </a:lnTo>
                    <a:lnTo>
                      <a:pt x="27" y="79"/>
                    </a:lnTo>
                    <a:lnTo>
                      <a:pt x="24" y="75"/>
                    </a:lnTo>
                    <a:lnTo>
                      <a:pt x="19" y="73"/>
                    </a:lnTo>
                    <a:lnTo>
                      <a:pt x="4" y="52"/>
                    </a:lnTo>
                    <a:lnTo>
                      <a:pt x="4" y="43"/>
                    </a:lnTo>
                    <a:lnTo>
                      <a:pt x="0" y="35"/>
                    </a:lnTo>
                    <a:lnTo>
                      <a:pt x="4" y="31"/>
                    </a:lnTo>
                    <a:lnTo>
                      <a:pt x="10" y="31"/>
                    </a:lnTo>
                    <a:lnTo>
                      <a:pt x="9" y="25"/>
                    </a:lnTo>
                    <a:lnTo>
                      <a:pt x="15" y="19"/>
                    </a:lnTo>
                    <a:lnTo>
                      <a:pt x="18" y="11"/>
                    </a:lnTo>
                    <a:lnTo>
                      <a:pt x="16" y="7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6" y="7"/>
                    </a:lnTo>
                    <a:lnTo>
                      <a:pt x="42" y="3"/>
                    </a:lnTo>
                    <a:lnTo>
                      <a:pt x="48" y="8"/>
                    </a:lnTo>
                    <a:lnTo>
                      <a:pt x="53" y="8"/>
                    </a:lnTo>
                    <a:lnTo>
                      <a:pt x="56" y="13"/>
                    </a:lnTo>
                    <a:lnTo>
                      <a:pt x="51" y="19"/>
                    </a:lnTo>
                    <a:lnTo>
                      <a:pt x="62" y="19"/>
                    </a:lnTo>
                    <a:lnTo>
                      <a:pt x="62" y="25"/>
                    </a:lnTo>
                    <a:lnTo>
                      <a:pt x="72" y="28"/>
                    </a:lnTo>
                    <a:lnTo>
                      <a:pt x="75" y="29"/>
                    </a:lnTo>
                    <a:lnTo>
                      <a:pt x="71" y="38"/>
                    </a:lnTo>
                    <a:lnTo>
                      <a:pt x="85" y="37"/>
                    </a:lnTo>
                    <a:lnTo>
                      <a:pt x="92" y="48"/>
                    </a:lnTo>
                    <a:lnTo>
                      <a:pt x="101" y="46"/>
                    </a:lnTo>
                    <a:lnTo>
                      <a:pt x="115" y="32"/>
                    </a:lnTo>
                    <a:lnTo>
                      <a:pt x="119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7" name="Freeform 5831">
                <a:extLst>
                  <a:ext uri="{FF2B5EF4-FFF2-40B4-BE49-F238E27FC236}">
                    <a16:creationId xmlns:a16="http://schemas.microsoft.com/office/drawing/2014/main" id="{63030B8E-2DCD-C7A8-92E6-FAA4BD594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91"/>
                <a:ext cx="135" cy="62"/>
              </a:xfrm>
              <a:custGeom>
                <a:avLst/>
                <a:gdLst>
                  <a:gd name="T0" fmla="*/ 202 w 270"/>
                  <a:gd name="T1" fmla="*/ 29 h 125"/>
                  <a:gd name="T2" fmla="*/ 179 w 270"/>
                  <a:gd name="T3" fmla="*/ 40 h 125"/>
                  <a:gd name="T4" fmla="*/ 164 w 270"/>
                  <a:gd name="T5" fmla="*/ 47 h 125"/>
                  <a:gd name="T6" fmla="*/ 153 w 270"/>
                  <a:gd name="T7" fmla="*/ 41 h 125"/>
                  <a:gd name="T8" fmla="*/ 135 w 270"/>
                  <a:gd name="T9" fmla="*/ 37 h 125"/>
                  <a:gd name="T10" fmla="*/ 129 w 270"/>
                  <a:gd name="T11" fmla="*/ 59 h 125"/>
                  <a:gd name="T12" fmla="*/ 115 w 270"/>
                  <a:gd name="T13" fmla="*/ 61 h 125"/>
                  <a:gd name="T14" fmla="*/ 91 w 270"/>
                  <a:gd name="T15" fmla="*/ 50 h 125"/>
                  <a:gd name="T16" fmla="*/ 83 w 270"/>
                  <a:gd name="T17" fmla="*/ 34 h 125"/>
                  <a:gd name="T18" fmla="*/ 92 w 270"/>
                  <a:gd name="T19" fmla="*/ 15 h 125"/>
                  <a:gd name="T20" fmla="*/ 100 w 270"/>
                  <a:gd name="T21" fmla="*/ 3 h 125"/>
                  <a:gd name="T22" fmla="*/ 91 w 270"/>
                  <a:gd name="T23" fmla="*/ 6 h 125"/>
                  <a:gd name="T24" fmla="*/ 65 w 270"/>
                  <a:gd name="T25" fmla="*/ 11 h 125"/>
                  <a:gd name="T26" fmla="*/ 48 w 270"/>
                  <a:gd name="T27" fmla="*/ 37 h 125"/>
                  <a:gd name="T28" fmla="*/ 23 w 270"/>
                  <a:gd name="T29" fmla="*/ 31 h 125"/>
                  <a:gd name="T30" fmla="*/ 6 w 270"/>
                  <a:gd name="T31" fmla="*/ 31 h 125"/>
                  <a:gd name="T32" fmla="*/ 8 w 270"/>
                  <a:gd name="T33" fmla="*/ 49 h 125"/>
                  <a:gd name="T34" fmla="*/ 27 w 270"/>
                  <a:gd name="T35" fmla="*/ 70 h 125"/>
                  <a:gd name="T36" fmla="*/ 50 w 270"/>
                  <a:gd name="T37" fmla="*/ 88 h 125"/>
                  <a:gd name="T38" fmla="*/ 79 w 270"/>
                  <a:gd name="T39" fmla="*/ 120 h 125"/>
                  <a:gd name="T40" fmla="*/ 91 w 270"/>
                  <a:gd name="T41" fmla="*/ 119 h 125"/>
                  <a:gd name="T42" fmla="*/ 99 w 270"/>
                  <a:gd name="T43" fmla="*/ 110 h 125"/>
                  <a:gd name="T44" fmla="*/ 88 w 270"/>
                  <a:gd name="T45" fmla="*/ 99 h 125"/>
                  <a:gd name="T46" fmla="*/ 97 w 270"/>
                  <a:gd name="T47" fmla="*/ 87 h 125"/>
                  <a:gd name="T48" fmla="*/ 108 w 270"/>
                  <a:gd name="T49" fmla="*/ 81 h 125"/>
                  <a:gd name="T50" fmla="*/ 105 w 270"/>
                  <a:gd name="T51" fmla="*/ 96 h 125"/>
                  <a:gd name="T52" fmla="*/ 121 w 270"/>
                  <a:gd name="T53" fmla="*/ 102 h 125"/>
                  <a:gd name="T54" fmla="*/ 126 w 270"/>
                  <a:gd name="T55" fmla="*/ 100 h 125"/>
                  <a:gd name="T56" fmla="*/ 135 w 270"/>
                  <a:gd name="T57" fmla="*/ 76 h 125"/>
                  <a:gd name="T58" fmla="*/ 147 w 270"/>
                  <a:gd name="T59" fmla="*/ 79 h 125"/>
                  <a:gd name="T60" fmla="*/ 162 w 270"/>
                  <a:gd name="T61" fmla="*/ 87 h 125"/>
                  <a:gd name="T62" fmla="*/ 171 w 270"/>
                  <a:gd name="T63" fmla="*/ 97 h 125"/>
                  <a:gd name="T64" fmla="*/ 177 w 270"/>
                  <a:gd name="T65" fmla="*/ 110 h 125"/>
                  <a:gd name="T66" fmla="*/ 193 w 270"/>
                  <a:gd name="T67" fmla="*/ 110 h 125"/>
                  <a:gd name="T68" fmla="*/ 211 w 270"/>
                  <a:gd name="T69" fmla="*/ 114 h 125"/>
                  <a:gd name="T70" fmla="*/ 215 w 270"/>
                  <a:gd name="T71" fmla="*/ 93 h 125"/>
                  <a:gd name="T72" fmla="*/ 226 w 270"/>
                  <a:gd name="T73" fmla="*/ 78 h 125"/>
                  <a:gd name="T74" fmla="*/ 241 w 270"/>
                  <a:gd name="T75" fmla="*/ 73 h 125"/>
                  <a:gd name="T76" fmla="*/ 253 w 270"/>
                  <a:gd name="T77" fmla="*/ 81 h 125"/>
                  <a:gd name="T78" fmla="*/ 269 w 270"/>
                  <a:gd name="T79" fmla="*/ 84 h 125"/>
                  <a:gd name="T80" fmla="*/ 270 w 270"/>
                  <a:gd name="T81" fmla="*/ 56 h 125"/>
                  <a:gd name="T82" fmla="*/ 253 w 270"/>
                  <a:gd name="T83" fmla="*/ 55 h 125"/>
                  <a:gd name="T84" fmla="*/ 237 w 270"/>
                  <a:gd name="T85" fmla="*/ 38 h 125"/>
                  <a:gd name="T86" fmla="*/ 226 w 270"/>
                  <a:gd name="T87" fmla="*/ 40 h 125"/>
                  <a:gd name="T88" fmla="*/ 212 w 270"/>
                  <a:gd name="T89" fmla="*/ 28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0" h="125">
                    <a:moveTo>
                      <a:pt x="212" y="28"/>
                    </a:moveTo>
                    <a:lnTo>
                      <a:pt x="208" y="24"/>
                    </a:lnTo>
                    <a:lnTo>
                      <a:pt x="202" y="29"/>
                    </a:lnTo>
                    <a:lnTo>
                      <a:pt x="194" y="37"/>
                    </a:lnTo>
                    <a:lnTo>
                      <a:pt x="184" y="37"/>
                    </a:lnTo>
                    <a:lnTo>
                      <a:pt x="179" y="40"/>
                    </a:lnTo>
                    <a:lnTo>
                      <a:pt x="176" y="43"/>
                    </a:lnTo>
                    <a:lnTo>
                      <a:pt x="167" y="46"/>
                    </a:lnTo>
                    <a:lnTo>
                      <a:pt x="164" y="47"/>
                    </a:lnTo>
                    <a:lnTo>
                      <a:pt x="159" y="47"/>
                    </a:lnTo>
                    <a:lnTo>
                      <a:pt x="158" y="43"/>
                    </a:lnTo>
                    <a:lnTo>
                      <a:pt x="153" y="41"/>
                    </a:lnTo>
                    <a:lnTo>
                      <a:pt x="147" y="44"/>
                    </a:lnTo>
                    <a:lnTo>
                      <a:pt x="143" y="38"/>
                    </a:lnTo>
                    <a:lnTo>
                      <a:pt x="135" y="37"/>
                    </a:lnTo>
                    <a:lnTo>
                      <a:pt x="129" y="52"/>
                    </a:lnTo>
                    <a:lnTo>
                      <a:pt x="132" y="56"/>
                    </a:lnTo>
                    <a:lnTo>
                      <a:pt x="129" y="59"/>
                    </a:lnTo>
                    <a:lnTo>
                      <a:pt x="127" y="53"/>
                    </a:lnTo>
                    <a:lnTo>
                      <a:pt x="121" y="56"/>
                    </a:lnTo>
                    <a:lnTo>
                      <a:pt x="115" y="61"/>
                    </a:lnTo>
                    <a:lnTo>
                      <a:pt x="108" y="50"/>
                    </a:lnTo>
                    <a:lnTo>
                      <a:pt x="102" y="50"/>
                    </a:lnTo>
                    <a:lnTo>
                      <a:pt x="91" y="50"/>
                    </a:lnTo>
                    <a:lnTo>
                      <a:pt x="89" y="40"/>
                    </a:lnTo>
                    <a:lnTo>
                      <a:pt x="85" y="38"/>
                    </a:lnTo>
                    <a:lnTo>
                      <a:pt x="83" y="34"/>
                    </a:lnTo>
                    <a:lnTo>
                      <a:pt x="92" y="24"/>
                    </a:lnTo>
                    <a:lnTo>
                      <a:pt x="91" y="23"/>
                    </a:lnTo>
                    <a:lnTo>
                      <a:pt x="92" y="15"/>
                    </a:lnTo>
                    <a:lnTo>
                      <a:pt x="99" y="11"/>
                    </a:lnTo>
                    <a:lnTo>
                      <a:pt x="96" y="6"/>
                    </a:lnTo>
                    <a:lnTo>
                      <a:pt x="100" y="3"/>
                    </a:lnTo>
                    <a:lnTo>
                      <a:pt x="96" y="0"/>
                    </a:lnTo>
                    <a:lnTo>
                      <a:pt x="89" y="5"/>
                    </a:lnTo>
                    <a:lnTo>
                      <a:pt x="91" y="6"/>
                    </a:lnTo>
                    <a:lnTo>
                      <a:pt x="85" y="14"/>
                    </a:lnTo>
                    <a:lnTo>
                      <a:pt x="77" y="15"/>
                    </a:lnTo>
                    <a:lnTo>
                      <a:pt x="65" y="11"/>
                    </a:lnTo>
                    <a:lnTo>
                      <a:pt x="59" y="11"/>
                    </a:lnTo>
                    <a:lnTo>
                      <a:pt x="53" y="29"/>
                    </a:lnTo>
                    <a:lnTo>
                      <a:pt x="48" y="37"/>
                    </a:lnTo>
                    <a:lnTo>
                      <a:pt x="35" y="29"/>
                    </a:lnTo>
                    <a:lnTo>
                      <a:pt x="29" y="28"/>
                    </a:lnTo>
                    <a:lnTo>
                      <a:pt x="23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6" y="31"/>
                    </a:lnTo>
                    <a:lnTo>
                      <a:pt x="8" y="34"/>
                    </a:lnTo>
                    <a:lnTo>
                      <a:pt x="0" y="41"/>
                    </a:lnTo>
                    <a:lnTo>
                      <a:pt x="8" y="49"/>
                    </a:lnTo>
                    <a:lnTo>
                      <a:pt x="21" y="58"/>
                    </a:lnTo>
                    <a:lnTo>
                      <a:pt x="23" y="62"/>
                    </a:lnTo>
                    <a:lnTo>
                      <a:pt x="27" y="70"/>
                    </a:lnTo>
                    <a:lnTo>
                      <a:pt x="36" y="78"/>
                    </a:lnTo>
                    <a:lnTo>
                      <a:pt x="44" y="85"/>
                    </a:lnTo>
                    <a:lnTo>
                      <a:pt x="50" y="88"/>
                    </a:lnTo>
                    <a:lnTo>
                      <a:pt x="59" y="107"/>
                    </a:lnTo>
                    <a:lnTo>
                      <a:pt x="74" y="119"/>
                    </a:lnTo>
                    <a:lnTo>
                      <a:pt x="79" y="120"/>
                    </a:lnTo>
                    <a:lnTo>
                      <a:pt x="86" y="125"/>
                    </a:lnTo>
                    <a:lnTo>
                      <a:pt x="89" y="119"/>
                    </a:lnTo>
                    <a:lnTo>
                      <a:pt x="91" y="119"/>
                    </a:lnTo>
                    <a:lnTo>
                      <a:pt x="92" y="117"/>
                    </a:lnTo>
                    <a:lnTo>
                      <a:pt x="102" y="114"/>
                    </a:lnTo>
                    <a:lnTo>
                      <a:pt x="99" y="110"/>
                    </a:lnTo>
                    <a:lnTo>
                      <a:pt x="92" y="104"/>
                    </a:lnTo>
                    <a:lnTo>
                      <a:pt x="92" y="100"/>
                    </a:lnTo>
                    <a:lnTo>
                      <a:pt x="88" y="99"/>
                    </a:lnTo>
                    <a:lnTo>
                      <a:pt x="82" y="85"/>
                    </a:lnTo>
                    <a:lnTo>
                      <a:pt x="88" y="84"/>
                    </a:lnTo>
                    <a:lnTo>
                      <a:pt x="97" y="87"/>
                    </a:lnTo>
                    <a:lnTo>
                      <a:pt x="102" y="81"/>
                    </a:lnTo>
                    <a:lnTo>
                      <a:pt x="106" y="79"/>
                    </a:lnTo>
                    <a:lnTo>
                      <a:pt x="108" y="81"/>
                    </a:lnTo>
                    <a:lnTo>
                      <a:pt x="109" y="84"/>
                    </a:lnTo>
                    <a:lnTo>
                      <a:pt x="103" y="93"/>
                    </a:lnTo>
                    <a:lnTo>
                      <a:pt x="105" y="96"/>
                    </a:lnTo>
                    <a:lnTo>
                      <a:pt x="108" y="96"/>
                    </a:lnTo>
                    <a:lnTo>
                      <a:pt x="111" y="100"/>
                    </a:lnTo>
                    <a:lnTo>
                      <a:pt x="121" y="102"/>
                    </a:lnTo>
                    <a:lnTo>
                      <a:pt x="126" y="104"/>
                    </a:lnTo>
                    <a:lnTo>
                      <a:pt x="129" y="104"/>
                    </a:lnTo>
                    <a:lnTo>
                      <a:pt x="126" y="100"/>
                    </a:lnTo>
                    <a:lnTo>
                      <a:pt x="127" y="91"/>
                    </a:lnTo>
                    <a:lnTo>
                      <a:pt x="123" y="88"/>
                    </a:lnTo>
                    <a:lnTo>
                      <a:pt x="135" y="76"/>
                    </a:lnTo>
                    <a:lnTo>
                      <a:pt x="138" y="75"/>
                    </a:lnTo>
                    <a:lnTo>
                      <a:pt x="143" y="78"/>
                    </a:lnTo>
                    <a:lnTo>
                      <a:pt x="147" y="79"/>
                    </a:lnTo>
                    <a:lnTo>
                      <a:pt x="153" y="81"/>
                    </a:lnTo>
                    <a:lnTo>
                      <a:pt x="152" y="88"/>
                    </a:lnTo>
                    <a:lnTo>
                      <a:pt x="162" y="87"/>
                    </a:lnTo>
                    <a:lnTo>
                      <a:pt x="165" y="91"/>
                    </a:lnTo>
                    <a:lnTo>
                      <a:pt x="170" y="93"/>
                    </a:lnTo>
                    <a:lnTo>
                      <a:pt x="171" y="97"/>
                    </a:lnTo>
                    <a:lnTo>
                      <a:pt x="177" y="97"/>
                    </a:lnTo>
                    <a:lnTo>
                      <a:pt x="179" y="105"/>
                    </a:lnTo>
                    <a:lnTo>
                      <a:pt x="177" y="110"/>
                    </a:lnTo>
                    <a:lnTo>
                      <a:pt x="179" y="113"/>
                    </a:lnTo>
                    <a:lnTo>
                      <a:pt x="190" y="113"/>
                    </a:lnTo>
                    <a:lnTo>
                      <a:pt x="193" y="110"/>
                    </a:lnTo>
                    <a:lnTo>
                      <a:pt x="199" y="119"/>
                    </a:lnTo>
                    <a:lnTo>
                      <a:pt x="208" y="117"/>
                    </a:lnTo>
                    <a:lnTo>
                      <a:pt x="211" y="114"/>
                    </a:lnTo>
                    <a:lnTo>
                      <a:pt x="220" y="108"/>
                    </a:lnTo>
                    <a:lnTo>
                      <a:pt x="225" y="104"/>
                    </a:lnTo>
                    <a:lnTo>
                      <a:pt x="215" y="93"/>
                    </a:lnTo>
                    <a:lnTo>
                      <a:pt x="214" y="87"/>
                    </a:lnTo>
                    <a:lnTo>
                      <a:pt x="217" y="79"/>
                    </a:lnTo>
                    <a:lnTo>
                      <a:pt x="226" y="78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41" y="73"/>
                    </a:lnTo>
                    <a:lnTo>
                      <a:pt x="238" y="81"/>
                    </a:lnTo>
                    <a:lnTo>
                      <a:pt x="244" y="87"/>
                    </a:lnTo>
                    <a:lnTo>
                      <a:pt x="253" y="81"/>
                    </a:lnTo>
                    <a:lnTo>
                      <a:pt x="256" y="81"/>
                    </a:lnTo>
                    <a:lnTo>
                      <a:pt x="262" y="84"/>
                    </a:lnTo>
                    <a:lnTo>
                      <a:pt x="269" y="84"/>
                    </a:lnTo>
                    <a:lnTo>
                      <a:pt x="267" y="81"/>
                    </a:lnTo>
                    <a:lnTo>
                      <a:pt x="265" y="70"/>
                    </a:lnTo>
                    <a:lnTo>
                      <a:pt x="270" y="56"/>
                    </a:lnTo>
                    <a:lnTo>
                      <a:pt x="269" y="53"/>
                    </a:lnTo>
                    <a:lnTo>
                      <a:pt x="264" y="47"/>
                    </a:lnTo>
                    <a:lnTo>
                      <a:pt x="253" y="55"/>
                    </a:lnTo>
                    <a:lnTo>
                      <a:pt x="244" y="44"/>
                    </a:lnTo>
                    <a:lnTo>
                      <a:pt x="249" y="40"/>
                    </a:lnTo>
                    <a:lnTo>
                      <a:pt x="237" y="38"/>
                    </a:lnTo>
                    <a:lnTo>
                      <a:pt x="231" y="34"/>
                    </a:lnTo>
                    <a:lnTo>
                      <a:pt x="223" y="31"/>
                    </a:lnTo>
                    <a:lnTo>
                      <a:pt x="226" y="40"/>
                    </a:lnTo>
                    <a:lnTo>
                      <a:pt x="214" y="37"/>
                    </a:lnTo>
                    <a:lnTo>
                      <a:pt x="212" y="34"/>
                    </a:lnTo>
                    <a:lnTo>
                      <a:pt x="212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78" name="Freeform 5832">
                <a:extLst>
                  <a:ext uri="{FF2B5EF4-FFF2-40B4-BE49-F238E27FC236}">
                    <a16:creationId xmlns:a16="http://schemas.microsoft.com/office/drawing/2014/main" id="{40EA5F27-C31C-0550-46CE-5446A2888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91"/>
                <a:ext cx="135" cy="62"/>
              </a:xfrm>
              <a:custGeom>
                <a:avLst/>
                <a:gdLst>
                  <a:gd name="T0" fmla="*/ 214 w 270"/>
                  <a:gd name="T1" fmla="*/ 37 h 125"/>
                  <a:gd name="T2" fmla="*/ 231 w 270"/>
                  <a:gd name="T3" fmla="*/ 34 h 125"/>
                  <a:gd name="T4" fmla="*/ 244 w 270"/>
                  <a:gd name="T5" fmla="*/ 44 h 125"/>
                  <a:gd name="T6" fmla="*/ 269 w 270"/>
                  <a:gd name="T7" fmla="*/ 53 h 125"/>
                  <a:gd name="T8" fmla="*/ 267 w 270"/>
                  <a:gd name="T9" fmla="*/ 81 h 125"/>
                  <a:gd name="T10" fmla="*/ 256 w 270"/>
                  <a:gd name="T11" fmla="*/ 81 h 125"/>
                  <a:gd name="T12" fmla="*/ 238 w 270"/>
                  <a:gd name="T13" fmla="*/ 81 h 125"/>
                  <a:gd name="T14" fmla="*/ 232 w 270"/>
                  <a:gd name="T15" fmla="*/ 72 h 125"/>
                  <a:gd name="T16" fmla="*/ 214 w 270"/>
                  <a:gd name="T17" fmla="*/ 87 h 125"/>
                  <a:gd name="T18" fmla="*/ 220 w 270"/>
                  <a:gd name="T19" fmla="*/ 108 h 125"/>
                  <a:gd name="T20" fmla="*/ 199 w 270"/>
                  <a:gd name="T21" fmla="*/ 119 h 125"/>
                  <a:gd name="T22" fmla="*/ 179 w 270"/>
                  <a:gd name="T23" fmla="*/ 113 h 125"/>
                  <a:gd name="T24" fmla="*/ 177 w 270"/>
                  <a:gd name="T25" fmla="*/ 97 h 125"/>
                  <a:gd name="T26" fmla="*/ 165 w 270"/>
                  <a:gd name="T27" fmla="*/ 91 h 125"/>
                  <a:gd name="T28" fmla="*/ 153 w 270"/>
                  <a:gd name="T29" fmla="*/ 81 h 125"/>
                  <a:gd name="T30" fmla="*/ 138 w 270"/>
                  <a:gd name="T31" fmla="*/ 75 h 125"/>
                  <a:gd name="T32" fmla="*/ 127 w 270"/>
                  <a:gd name="T33" fmla="*/ 91 h 125"/>
                  <a:gd name="T34" fmla="*/ 126 w 270"/>
                  <a:gd name="T35" fmla="*/ 104 h 125"/>
                  <a:gd name="T36" fmla="*/ 108 w 270"/>
                  <a:gd name="T37" fmla="*/ 96 h 125"/>
                  <a:gd name="T38" fmla="*/ 109 w 270"/>
                  <a:gd name="T39" fmla="*/ 84 h 125"/>
                  <a:gd name="T40" fmla="*/ 102 w 270"/>
                  <a:gd name="T41" fmla="*/ 81 h 125"/>
                  <a:gd name="T42" fmla="*/ 82 w 270"/>
                  <a:gd name="T43" fmla="*/ 85 h 125"/>
                  <a:gd name="T44" fmla="*/ 92 w 270"/>
                  <a:gd name="T45" fmla="*/ 104 h 125"/>
                  <a:gd name="T46" fmla="*/ 92 w 270"/>
                  <a:gd name="T47" fmla="*/ 117 h 125"/>
                  <a:gd name="T48" fmla="*/ 86 w 270"/>
                  <a:gd name="T49" fmla="*/ 125 h 125"/>
                  <a:gd name="T50" fmla="*/ 59 w 270"/>
                  <a:gd name="T51" fmla="*/ 107 h 125"/>
                  <a:gd name="T52" fmla="*/ 36 w 270"/>
                  <a:gd name="T53" fmla="*/ 78 h 125"/>
                  <a:gd name="T54" fmla="*/ 21 w 270"/>
                  <a:gd name="T55" fmla="*/ 58 h 125"/>
                  <a:gd name="T56" fmla="*/ 8 w 270"/>
                  <a:gd name="T57" fmla="*/ 34 h 125"/>
                  <a:gd name="T58" fmla="*/ 18 w 270"/>
                  <a:gd name="T59" fmla="*/ 29 h 125"/>
                  <a:gd name="T60" fmla="*/ 35 w 270"/>
                  <a:gd name="T61" fmla="*/ 29 h 125"/>
                  <a:gd name="T62" fmla="*/ 59 w 270"/>
                  <a:gd name="T63" fmla="*/ 11 h 125"/>
                  <a:gd name="T64" fmla="*/ 85 w 270"/>
                  <a:gd name="T65" fmla="*/ 14 h 125"/>
                  <a:gd name="T66" fmla="*/ 96 w 270"/>
                  <a:gd name="T67" fmla="*/ 0 h 125"/>
                  <a:gd name="T68" fmla="*/ 99 w 270"/>
                  <a:gd name="T69" fmla="*/ 11 h 125"/>
                  <a:gd name="T70" fmla="*/ 92 w 270"/>
                  <a:gd name="T71" fmla="*/ 24 h 125"/>
                  <a:gd name="T72" fmla="*/ 89 w 270"/>
                  <a:gd name="T73" fmla="*/ 40 h 125"/>
                  <a:gd name="T74" fmla="*/ 108 w 270"/>
                  <a:gd name="T75" fmla="*/ 50 h 125"/>
                  <a:gd name="T76" fmla="*/ 127 w 270"/>
                  <a:gd name="T77" fmla="*/ 53 h 125"/>
                  <a:gd name="T78" fmla="*/ 129 w 270"/>
                  <a:gd name="T79" fmla="*/ 52 h 125"/>
                  <a:gd name="T80" fmla="*/ 147 w 270"/>
                  <a:gd name="T81" fmla="*/ 44 h 125"/>
                  <a:gd name="T82" fmla="*/ 159 w 270"/>
                  <a:gd name="T83" fmla="*/ 47 h 125"/>
                  <a:gd name="T84" fmla="*/ 176 w 270"/>
                  <a:gd name="T85" fmla="*/ 43 h 125"/>
                  <a:gd name="T86" fmla="*/ 194 w 270"/>
                  <a:gd name="T87" fmla="*/ 37 h 125"/>
                  <a:gd name="T88" fmla="*/ 212 w 270"/>
                  <a:gd name="T89" fmla="*/ 28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0" h="125">
                    <a:moveTo>
                      <a:pt x="212" y="28"/>
                    </a:moveTo>
                    <a:lnTo>
                      <a:pt x="212" y="34"/>
                    </a:lnTo>
                    <a:lnTo>
                      <a:pt x="214" y="37"/>
                    </a:lnTo>
                    <a:lnTo>
                      <a:pt x="226" y="40"/>
                    </a:lnTo>
                    <a:lnTo>
                      <a:pt x="223" y="31"/>
                    </a:lnTo>
                    <a:lnTo>
                      <a:pt x="231" y="34"/>
                    </a:lnTo>
                    <a:lnTo>
                      <a:pt x="237" y="38"/>
                    </a:lnTo>
                    <a:lnTo>
                      <a:pt x="249" y="40"/>
                    </a:lnTo>
                    <a:lnTo>
                      <a:pt x="244" y="44"/>
                    </a:lnTo>
                    <a:lnTo>
                      <a:pt x="253" y="55"/>
                    </a:lnTo>
                    <a:lnTo>
                      <a:pt x="264" y="47"/>
                    </a:lnTo>
                    <a:lnTo>
                      <a:pt x="269" y="53"/>
                    </a:lnTo>
                    <a:lnTo>
                      <a:pt x="270" y="56"/>
                    </a:lnTo>
                    <a:lnTo>
                      <a:pt x="265" y="70"/>
                    </a:lnTo>
                    <a:lnTo>
                      <a:pt x="267" y="81"/>
                    </a:lnTo>
                    <a:lnTo>
                      <a:pt x="269" y="84"/>
                    </a:lnTo>
                    <a:lnTo>
                      <a:pt x="262" y="84"/>
                    </a:lnTo>
                    <a:lnTo>
                      <a:pt x="256" y="81"/>
                    </a:lnTo>
                    <a:lnTo>
                      <a:pt x="253" y="81"/>
                    </a:lnTo>
                    <a:lnTo>
                      <a:pt x="244" y="87"/>
                    </a:lnTo>
                    <a:lnTo>
                      <a:pt x="238" y="81"/>
                    </a:lnTo>
                    <a:lnTo>
                      <a:pt x="241" y="73"/>
                    </a:lnTo>
                    <a:lnTo>
                      <a:pt x="232" y="73"/>
                    </a:lnTo>
                    <a:lnTo>
                      <a:pt x="232" y="72"/>
                    </a:lnTo>
                    <a:lnTo>
                      <a:pt x="226" y="78"/>
                    </a:lnTo>
                    <a:lnTo>
                      <a:pt x="217" y="79"/>
                    </a:lnTo>
                    <a:lnTo>
                      <a:pt x="214" y="87"/>
                    </a:lnTo>
                    <a:lnTo>
                      <a:pt x="215" y="93"/>
                    </a:lnTo>
                    <a:lnTo>
                      <a:pt x="225" y="104"/>
                    </a:lnTo>
                    <a:lnTo>
                      <a:pt x="220" y="108"/>
                    </a:lnTo>
                    <a:lnTo>
                      <a:pt x="211" y="114"/>
                    </a:lnTo>
                    <a:lnTo>
                      <a:pt x="208" y="117"/>
                    </a:lnTo>
                    <a:lnTo>
                      <a:pt x="199" y="119"/>
                    </a:lnTo>
                    <a:lnTo>
                      <a:pt x="193" y="110"/>
                    </a:lnTo>
                    <a:lnTo>
                      <a:pt x="190" y="113"/>
                    </a:lnTo>
                    <a:lnTo>
                      <a:pt x="179" y="113"/>
                    </a:lnTo>
                    <a:lnTo>
                      <a:pt x="177" y="110"/>
                    </a:lnTo>
                    <a:lnTo>
                      <a:pt x="179" y="105"/>
                    </a:lnTo>
                    <a:lnTo>
                      <a:pt x="177" y="97"/>
                    </a:lnTo>
                    <a:lnTo>
                      <a:pt x="171" y="97"/>
                    </a:lnTo>
                    <a:lnTo>
                      <a:pt x="170" y="93"/>
                    </a:lnTo>
                    <a:lnTo>
                      <a:pt x="165" y="91"/>
                    </a:lnTo>
                    <a:lnTo>
                      <a:pt x="162" y="87"/>
                    </a:lnTo>
                    <a:lnTo>
                      <a:pt x="152" y="88"/>
                    </a:lnTo>
                    <a:lnTo>
                      <a:pt x="153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38" y="75"/>
                    </a:lnTo>
                    <a:lnTo>
                      <a:pt x="135" y="76"/>
                    </a:lnTo>
                    <a:lnTo>
                      <a:pt x="123" y="88"/>
                    </a:lnTo>
                    <a:lnTo>
                      <a:pt x="127" y="91"/>
                    </a:lnTo>
                    <a:lnTo>
                      <a:pt x="126" y="100"/>
                    </a:lnTo>
                    <a:lnTo>
                      <a:pt x="129" y="104"/>
                    </a:lnTo>
                    <a:lnTo>
                      <a:pt x="126" y="104"/>
                    </a:lnTo>
                    <a:lnTo>
                      <a:pt x="121" y="102"/>
                    </a:lnTo>
                    <a:lnTo>
                      <a:pt x="111" y="100"/>
                    </a:lnTo>
                    <a:lnTo>
                      <a:pt x="108" y="96"/>
                    </a:lnTo>
                    <a:lnTo>
                      <a:pt x="105" y="96"/>
                    </a:lnTo>
                    <a:lnTo>
                      <a:pt x="103" y="93"/>
                    </a:lnTo>
                    <a:lnTo>
                      <a:pt x="109" y="84"/>
                    </a:lnTo>
                    <a:lnTo>
                      <a:pt x="108" y="81"/>
                    </a:lnTo>
                    <a:lnTo>
                      <a:pt x="106" y="79"/>
                    </a:lnTo>
                    <a:lnTo>
                      <a:pt x="102" y="81"/>
                    </a:lnTo>
                    <a:lnTo>
                      <a:pt x="97" y="87"/>
                    </a:lnTo>
                    <a:lnTo>
                      <a:pt x="88" y="84"/>
                    </a:lnTo>
                    <a:lnTo>
                      <a:pt x="82" y="85"/>
                    </a:lnTo>
                    <a:lnTo>
                      <a:pt x="88" y="99"/>
                    </a:lnTo>
                    <a:lnTo>
                      <a:pt x="92" y="100"/>
                    </a:lnTo>
                    <a:lnTo>
                      <a:pt x="92" y="104"/>
                    </a:lnTo>
                    <a:lnTo>
                      <a:pt x="99" y="110"/>
                    </a:lnTo>
                    <a:lnTo>
                      <a:pt x="102" y="114"/>
                    </a:lnTo>
                    <a:lnTo>
                      <a:pt x="92" y="117"/>
                    </a:lnTo>
                    <a:lnTo>
                      <a:pt x="91" y="119"/>
                    </a:lnTo>
                    <a:lnTo>
                      <a:pt x="89" y="119"/>
                    </a:lnTo>
                    <a:lnTo>
                      <a:pt x="86" y="125"/>
                    </a:lnTo>
                    <a:lnTo>
                      <a:pt x="79" y="120"/>
                    </a:lnTo>
                    <a:lnTo>
                      <a:pt x="74" y="119"/>
                    </a:lnTo>
                    <a:lnTo>
                      <a:pt x="59" y="107"/>
                    </a:lnTo>
                    <a:lnTo>
                      <a:pt x="50" y="88"/>
                    </a:lnTo>
                    <a:lnTo>
                      <a:pt x="44" y="85"/>
                    </a:lnTo>
                    <a:lnTo>
                      <a:pt x="36" y="78"/>
                    </a:lnTo>
                    <a:lnTo>
                      <a:pt x="27" y="70"/>
                    </a:lnTo>
                    <a:lnTo>
                      <a:pt x="23" y="62"/>
                    </a:lnTo>
                    <a:lnTo>
                      <a:pt x="21" y="58"/>
                    </a:lnTo>
                    <a:lnTo>
                      <a:pt x="8" y="49"/>
                    </a:lnTo>
                    <a:lnTo>
                      <a:pt x="0" y="41"/>
                    </a:lnTo>
                    <a:lnTo>
                      <a:pt x="8" y="34"/>
                    </a:lnTo>
                    <a:lnTo>
                      <a:pt x="6" y="31"/>
                    </a:lnTo>
                    <a:lnTo>
                      <a:pt x="17" y="28"/>
                    </a:lnTo>
                    <a:lnTo>
                      <a:pt x="18" y="29"/>
                    </a:lnTo>
                    <a:lnTo>
                      <a:pt x="23" y="31"/>
                    </a:lnTo>
                    <a:lnTo>
                      <a:pt x="29" y="28"/>
                    </a:lnTo>
                    <a:lnTo>
                      <a:pt x="35" y="29"/>
                    </a:lnTo>
                    <a:lnTo>
                      <a:pt x="48" y="37"/>
                    </a:lnTo>
                    <a:lnTo>
                      <a:pt x="53" y="29"/>
                    </a:lnTo>
                    <a:lnTo>
                      <a:pt x="59" y="11"/>
                    </a:lnTo>
                    <a:lnTo>
                      <a:pt x="65" y="11"/>
                    </a:lnTo>
                    <a:lnTo>
                      <a:pt x="77" y="15"/>
                    </a:lnTo>
                    <a:lnTo>
                      <a:pt x="85" y="14"/>
                    </a:lnTo>
                    <a:lnTo>
                      <a:pt x="91" y="6"/>
                    </a:lnTo>
                    <a:lnTo>
                      <a:pt x="89" y="5"/>
                    </a:lnTo>
                    <a:lnTo>
                      <a:pt x="96" y="0"/>
                    </a:lnTo>
                    <a:lnTo>
                      <a:pt x="100" y="3"/>
                    </a:lnTo>
                    <a:lnTo>
                      <a:pt x="96" y="6"/>
                    </a:lnTo>
                    <a:lnTo>
                      <a:pt x="99" y="11"/>
                    </a:lnTo>
                    <a:lnTo>
                      <a:pt x="92" y="15"/>
                    </a:lnTo>
                    <a:lnTo>
                      <a:pt x="91" y="23"/>
                    </a:lnTo>
                    <a:lnTo>
                      <a:pt x="92" y="24"/>
                    </a:lnTo>
                    <a:lnTo>
                      <a:pt x="83" y="34"/>
                    </a:lnTo>
                    <a:lnTo>
                      <a:pt x="85" y="38"/>
                    </a:lnTo>
                    <a:lnTo>
                      <a:pt x="89" y="40"/>
                    </a:lnTo>
                    <a:lnTo>
                      <a:pt x="91" y="50"/>
                    </a:lnTo>
                    <a:lnTo>
                      <a:pt x="102" y="50"/>
                    </a:lnTo>
                    <a:lnTo>
                      <a:pt x="108" y="50"/>
                    </a:lnTo>
                    <a:lnTo>
                      <a:pt x="115" y="61"/>
                    </a:lnTo>
                    <a:lnTo>
                      <a:pt x="121" y="56"/>
                    </a:lnTo>
                    <a:lnTo>
                      <a:pt x="127" y="53"/>
                    </a:lnTo>
                    <a:lnTo>
                      <a:pt x="129" y="59"/>
                    </a:lnTo>
                    <a:lnTo>
                      <a:pt x="132" y="56"/>
                    </a:lnTo>
                    <a:lnTo>
                      <a:pt x="129" y="52"/>
                    </a:lnTo>
                    <a:lnTo>
                      <a:pt x="135" y="37"/>
                    </a:lnTo>
                    <a:lnTo>
                      <a:pt x="143" y="38"/>
                    </a:lnTo>
                    <a:lnTo>
                      <a:pt x="147" y="44"/>
                    </a:lnTo>
                    <a:lnTo>
                      <a:pt x="153" y="41"/>
                    </a:lnTo>
                    <a:lnTo>
                      <a:pt x="158" y="43"/>
                    </a:lnTo>
                    <a:lnTo>
                      <a:pt x="159" y="47"/>
                    </a:lnTo>
                    <a:lnTo>
                      <a:pt x="164" y="47"/>
                    </a:lnTo>
                    <a:lnTo>
                      <a:pt x="167" y="46"/>
                    </a:lnTo>
                    <a:lnTo>
                      <a:pt x="176" y="43"/>
                    </a:lnTo>
                    <a:lnTo>
                      <a:pt x="179" y="40"/>
                    </a:lnTo>
                    <a:lnTo>
                      <a:pt x="184" y="37"/>
                    </a:lnTo>
                    <a:lnTo>
                      <a:pt x="194" y="37"/>
                    </a:lnTo>
                    <a:lnTo>
                      <a:pt x="202" y="29"/>
                    </a:lnTo>
                    <a:lnTo>
                      <a:pt x="208" y="24"/>
                    </a:lnTo>
                    <a:lnTo>
                      <a:pt x="212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5" name="Group 6034">
              <a:extLst>
                <a:ext uri="{FF2B5EF4-FFF2-40B4-BE49-F238E27FC236}">
                  <a16:creationId xmlns:a16="http://schemas.microsoft.com/office/drawing/2014/main" id="{BC826B2E-F51A-CC2F-E913-12492E10BB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3" y="281"/>
              <a:ext cx="1753" cy="2822"/>
              <a:chOff x="3553" y="281"/>
              <a:chExt cx="1753" cy="2822"/>
            </a:xfrm>
          </p:grpSpPr>
          <p:sp>
            <p:nvSpPr>
              <p:cNvPr id="979" name="Freeform 5834">
                <a:extLst>
                  <a:ext uri="{FF2B5EF4-FFF2-40B4-BE49-F238E27FC236}">
                    <a16:creationId xmlns:a16="http://schemas.microsoft.com/office/drawing/2014/main" id="{961ED5D1-FE4A-8928-38EB-1FE37FE25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91"/>
                <a:ext cx="135" cy="62"/>
              </a:xfrm>
              <a:custGeom>
                <a:avLst/>
                <a:gdLst>
                  <a:gd name="T0" fmla="*/ 214 w 270"/>
                  <a:gd name="T1" fmla="*/ 37 h 125"/>
                  <a:gd name="T2" fmla="*/ 231 w 270"/>
                  <a:gd name="T3" fmla="*/ 34 h 125"/>
                  <a:gd name="T4" fmla="*/ 244 w 270"/>
                  <a:gd name="T5" fmla="*/ 44 h 125"/>
                  <a:gd name="T6" fmla="*/ 269 w 270"/>
                  <a:gd name="T7" fmla="*/ 53 h 125"/>
                  <a:gd name="T8" fmla="*/ 267 w 270"/>
                  <a:gd name="T9" fmla="*/ 81 h 125"/>
                  <a:gd name="T10" fmla="*/ 256 w 270"/>
                  <a:gd name="T11" fmla="*/ 81 h 125"/>
                  <a:gd name="T12" fmla="*/ 238 w 270"/>
                  <a:gd name="T13" fmla="*/ 81 h 125"/>
                  <a:gd name="T14" fmla="*/ 232 w 270"/>
                  <a:gd name="T15" fmla="*/ 72 h 125"/>
                  <a:gd name="T16" fmla="*/ 214 w 270"/>
                  <a:gd name="T17" fmla="*/ 87 h 125"/>
                  <a:gd name="T18" fmla="*/ 220 w 270"/>
                  <a:gd name="T19" fmla="*/ 108 h 125"/>
                  <a:gd name="T20" fmla="*/ 199 w 270"/>
                  <a:gd name="T21" fmla="*/ 119 h 125"/>
                  <a:gd name="T22" fmla="*/ 179 w 270"/>
                  <a:gd name="T23" fmla="*/ 113 h 125"/>
                  <a:gd name="T24" fmla="*/ 177 w 270"/>
                  <a:gd name="T25" fmla="*/ 97 h 125"/>
                  <a:gd name="T26" fmla="*/ 165 w 270"/>
                  <a:gd name="T27" fmla="*/ 91 h 125"/>
                  <a:gd name="T28" fmla="*/ 153 w 270"/>
                  <a:gd name="T29" fmla="*/ 81 h 125"/>
                  <a:gd name="T30" fmla="*/ 138 w 270"/>
                  <a:gd name="T31" fmla="*/ 75 h 125"/>
                  <a:gd name="T32" fmla="*/ 127 w 270"/>
                  <a:gd name="T33" fmla="*/ 91 h 125"/>
                  <a:gd name="T34" fmla="*/ 126 w 270"/>
                  <a:gd name="T35" fmla="*/ 104 h 125"/>
                  <a:gd name="T36" fmla="*/ 108 w 270"/>
                  <a:gd name="T37" fmla="*/ 96 h 125"/>
                  <a:gd name="T38" fmla="*/ 109 w 270"/>
                  <a:gd name="T39" fmla="*/ 84 h 125"/>
                  <a:gd name="T40" fmla="*/ 102 w 270"/>
                  <a:gd name="T41" fmla="*/ 81 h 125"/>
                  <a:gd name="T42" fmla="*/ 82 w 270"/>
                  <a:gd name="T43" fmla="*/ 85 h 125"/>
                  <a:gd name="T44" fmla="*/ 92 w 270"/>
                  <a:gd name="T45" fmla="*/ 104 h 125"/>
                  <a:gd name="T46" fmla="*/ 92 w 270"/>
                  <a:gd name="T47" fmla="*/ 117 h 125"/>
                  <a:gd name="T48" fmla="*/ 86 w 270"/>
                  <a:gd name="T49" fmla="*/ 125 h 125"/>
                  <a:gd name="T50" fmla="*/ 59 w 270"/>
                  <a:gd name="T51" fmla="*/ 107 h 125"/>
                  <a:gd name="T52" fmla="*/ 36 w 270"/>
                  <a:gd name="T53" fmla="*/ 78 h 125"/>
                  <a:gd name="T54" fmla="*/ 21 w 270"/>
                  <a:gd name="T55" fmla="*/ 58 h 125"/>
                  <a:gd name="T56" fmla="*/ 8 w 270"/>
                  <a:gd name="T57" fmla="*/ 34 h 125"/>
                  <a:gd name="T58" fmla="*/ 18 w 270"/>
                  <a:gd name="T59" fmla="*/ 29 h 125"/>
                  <a:gd name="T60" fmla="*/ 35 w 270"/>
                  <a:gd name="T61" fmla="*/ 29 h 125"/>
                  <a:gd name="T62" fmla="*/ 59 w 270"/>
                  <a:gd name="T63" fmla="*/ 11 h 125"/>
                  <a:gd name="T64" fmla="*/ 85 w 270"/>
                  <a:gd name="T65" fmla="*/ 14 h 125"/>
                  <a:gd name="T66" fmla="*/ 96 w 270"/>
                  <a:gd name="T67" fmla="*/ 0 h 125"/>
                  <a:gd name="T68" fmla="*/ 99 w 270"/>
                  <a:gd name="T69" fmla="*/ 11 h 125"/>
                  <a:gd name="T70" fmla="*/ 92 w 270"/>
                  <a:gd name="T71" fmla="*/ 24 h 125"/>
                  <a:gd name="T72" fmla="*/ 89 w 270"/>
                  <a:gd name="T73" fmla="*/ 40 h 125"/>
                  <a:gd name="T74" fmla="*/ 108 w 270"/>
                  <a:gd name="T75" fmla="*/ 50 h 125"/>
                  <a:gd name="T76" fmla="*/ 127 w 270"/>
                  <a:gd name="T77" fmla="*/ 53 h 125"/>
                  <a:gd name="T78" fmla="*/ 129 w 270"/>
                  <a:gd name="T79" fmla="*/ 52 h 125"/>
                  <a:gd name="T80" fmla="*/ 147 w 270"/>
                  <a:gd name="T81" fmla="*/ 44 h 125"/>
                  <a:gd name="T82" fmla="*/ 159 w 270"/>
                  <a:gd name="T83" fmla="*/ 47 h 125"/>
                  <a:gd name="T84" fmla="*/ 176 w 270"/>
                  <a:gd name="T85" fmla="*/ 43 h 125"/>
                  <a:gd name="T86" fmla="*/ 194 w 270"/>
                  <a:gd name="T87" fmla="*/ 37 h 125"/>
                  <a:gd name="T88" fmla="*/ 212 w 270"/>
                  <a:gd name="T89" fmla="*/ 28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0" h="125">
                    <a:moveTo>
                      <a:pt x="212" y="28"/>
                    </a:moveTo>
                    <a:lnTo>
                      <a:pt x="212" y="34"/>
                    </a:lnTo>
                    <a:lnTo>
                      <a:pt x="214" y="37"/>
                    </a:lnTo>
                    <a:lnTo>
                      <a:pt x="226" y="40"/>
                    </a:lnTo>
                    <a:lnTo>
                      <a:pt x="223" y="31"/>
                    </a:lnTo>
                    <a:lnTo>
                      <a:pt x="231" y="34"/>
                    </a:lnTo>
                    <a:lnTo>
                      <a:pt x="237" y="38"/>
                    </a:lnTo>
                    <a:lnTo>
                      <a:pt x="249" y="40"/>
                    </a:lnTo>
                    <a:lnTo>
                      <a:pt x="244" y="44"/>
                    </a:lnTo>
                    <a:lnTo>
                      <a:pt x="253" y="55"/>
                    </a:lnTo>
                    <a:lnTo>
                      <a:pt x="264" y="47"/>
                    </a:lnTo>
                    <a:lnTo>
                      <a:pt x="269" y="53"/>
                    </a:lnTo>
                    <a:lnTo>
                      <a:pt x="270" y="56"/>
                    </a:lnTo>
                    <a:lnTo>
                      <a:pt x="265" y="70"/>
                    </a:lnTo>
                    <a:lnTo>
                      <a:pt x="267" y="81"/>
                    </a:lnTo>
                    <a:lnTo>
                      <a:pt x="269" y="84"/>
                    </a:lnTo>
                    <a:lnTo>
                      <a:pt x="262" y="84"/>
                    </a:lnTo>
                    <a:lnTo>
                      <a:pt x="256" y="81"/>
                    </a:lnTo>
                    <a:lnTo>
                      <a:pt x="253" y="81"/>
                    </a:lnTo>
                    <a:lnTo>
                      <a:pt x="244" y="87"/>
                    </a:lnTo>
                    <a:lnTo>
                      <a:pt x="238" y="81"/>
                    </a:lnTo>
                    <a:lnTo>
                      <a:pt x="241" y="73"/>
                    </a:lnTo>
                    <a:lnTo>
                      <a:pt x="232" y="73"/>
                    </a:lnTo>
                    <a:lnTo>
                      <a:pt x="232" y="72"/>
                    </a:lnTo>
                    <a:lnTo>
                      <a:pt x="226" y="78"/>
                    </a:lnTo>
                    <a:lnTo>
                      <a:pt x="217" y="79"/>
                    </a:lnTo>
                    <a:lnTo>
                      <a:pt x="214" y="87"/>
                    </a:lnTo>
                    <a:lnTo>
                      <a:pt x="215" y="93"/>
                    </a:lnTo>
                    <a:lnTo>
                      <a:pt x="225" y="104"/>
                    </a:lnTo>
                    <a:lnTo>
                      <a:pt x="220" y="108"/>
                    </a:lnTo>
                    <a:lnTo>
                      <a:pt x="211" y="114"/>
                    </a:lnTo>
                    <a:lnTo>
                      <a:pt x="208" y="117"/>
                    </a:lnTo>
                    <a:lnTo>
                      <a:pt x="199" y="119"/>
                    </a:lnTo>
                    <a:lnTo>
                      <a:pt x="193" y="110"/>
                    </a:lnTo>
                    <a:lnTo>
                      <a:pt x="190" y="113"/>
                    </a:lnTo>
                    <a:lnTo>
                      <a:pt x="179" y="113"/>
                    </a:lnTo>
                    <a:lnTo>
                      <a:pt x="177" y="110"/>
                    </a:lnTo>
                    <a:lnTo>
                      <a:pt x="179" y="105"/>
                    </a:lnTo>
                    <a:lnTo>
                      <a:pt x="177" y="97"/>
                    </a:lnTo>
                    <a:lnTo>
                      <a:pt x="171" y="97"/>
                    </a:lnTo>
                    <a:lnTo>
                      <a:pt x="170" y="93"/>
                    </a:lnTo>
                    <a:lnTo>
                      <a:pt x="165" y="91"/>
                    </a:lnTo>
                    <a:lnTo>
                      <a:pt x="162" y="87"/>
                    </a:lnTo>
                    <a:lnTo>
                      <a:pt x="152" y="88"/>
                    </a:lnTo>
                    <a:lnTo>
                      <a:pt x="153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38" y="75"/>
                    </a:lnTo>
                    <a:lnTo>
                      <a:pt x="135" y="76"/>
                    </a:lnTo>
                    <a:lnTo>
                      <a:pt x="123" y="88"/>
                    </a:lnTo>
                    <a:lnTo>
                      <a:pt x="127" y="91"/>
                    </a:lnTo>
                    <a:lnTo>
                      <a:pt x="126" y="100"/>
                    </a:lnTo>
                    <a:lnTo>
                      <a:pt x="129" y="104"/>
                    </a:lnTo>
                    <a:lnTo>
                      <a:pt x="126" y="104"/>
                    </a:lnTo>
                    <a:lnTo>
                      <a:pt x="121" y="102"/>
                    </a:lnTo>
                    <a:lnTo>
                      <a:pt x="111" y="100"/>
                    </a:lnTo>
                    <a:lnTo>
                      <a:pt x="108" y="96"/>
                    </a:lnTo>
                    <a:lnTo>
                      <a:pt x="105" y="96"/>
                    </a:lnTo>
                    <a:lnTo>
                      <a:pt x="103" y="93"/>
                    </a:lnTo>
                    <a:lnTo>
                      <a:pt x="109" y="84"/>
                    </a:lnTo>
                    <a:lnTo>
                      <a:pt x="108" y="81"/>
                    </a:lnTo>
                    <a:lnTo>
                      <a:pt x="106" y="79"/>
                    </a:lnTo>
                    <a:lnTo>
                      <a:pt x="102" y="81"/>
                    </a:lnTo>
                    <a:lnTo>
                      <a:pt x="97" y="87"/>
                    </a:lnTo>
                    <a:lnTo>
                      <a:pt x="88" y="84"/>
                    </a:lnTo>
                    <a:lnTo>
                      <a:pt x="82" y="85"/>
                    </a:lnTo>
                    <a:lnTo>
                      <a:pt x="88" y="99"/>
                    </a:lnTo>
                    <a:lnTo>
                      <a:pt x="92" y="100"/>
                    </a:lnTo>
                    <a:lnTo>
                      <a:pt x="92" y="104"/>
                    </a:lnTo>
                    <a:lnTo>
                      <a:pt x="99" y="110"/>
                    </a:lnTo>
                    <a:lnTo>
                      <a:pt x="102" y="114"/>
                    </a:lnTo>
                    <a:lnTo>
                      <a:pt x="92" y="117"/>
                    </a:lnTo>
                    <a:lnTo>
                      <a:pt x="91" y="119"/>
                    </a:lnTo>
                    <a:lnTo>
                      <a:pt x="89" y="119"/>
                    </a:lnTo>
                    <a:lnTo>
                      <a:pt x="86" y="125"/>
                    </a:lnTo>
                    <a:lnTo>
                      <a:pt x="79" y="120"/>
                    </a:lnTo>
                    <a:lnTo>
                      <a:pt x="74" y="119"/>
                    </a:lnTo>
                    <a:lnTo>
                      <a:pt x="59" y="107"/>
                    </a:lnTo>
                    <a:lnTo>
                      <a:pt x="50" y="88"/>
                    </a:lnTo>
                    <a:lnTo>
                      <a:pt x="44" y="85"/>
                    </a:lnTo>
                    <a:lnTo>
                      <a:pt x="36" y="78"/>
                    </a:lnTo>
                    <a:lnTo>
                      <a:pt x="27" y="70"/>
                    </a:lnTo>
                    <a:lnTo>
                      <a:pt x="23" y="62"/>
                    </a:lnTo>
                    <a:lnTo>
                      <a:pt x="21" y="58"/>
                    </a:lnTo>
                    <a:lnTo>
                      <a:pt x="8" y="49"/>
                    </a:lnTo>
                    <a:lnTo>
                      <a:pt x="0" y="41"/>
                    </a:lnTo>
                    <a:lnTo>
                      <a:pt x="8" y="34"/>
                    </a:lnTo>
                    <a:lnTo>
                      <a:pt x="6" y="31"/>
                    </a:lnTo>
                    <a:lnTo>
                      <a:pt x="17" y="28"/>
                    </a:lnTo>
                    <a:lnTo>
                      <a:pt x="18" y="29"/>
                    </a:lnTo>
                    <a:lnTo>
                      <a:pt x="23" y="31"/>
                    </a:lnTo>
                    <a:lnTo>
                      <a:pt x="29" y="28"/>
                    </a:lnTo>
                    <a:lnTo>
                      <a:pt x="35" y="29"/>
                    </a:lnTo>
                    <a:lnTo>
                      <a:pt x="48" y="37"/>
                    </a:lnTo>
                    <a:lnTo>
                      <a:pt x="53" y="29"/>
                    </a:lnTo>
                    <a:lnTo>
                      <a:pt x="59" y="11"/>
                    </a:lnTo>
                    <a:lnTo>
                      <a:pt x="65" y="11"/>
                    </a:lnTo>
                    <a:lnTo>
                      <a:pt x="77" y="15"/>
                    </a:lnTo>
                    <a:lnTo>
                      <a:pt x="85" y="14"/>
                    </a:lnTo>
                    <a:lnTo>
                      <a:pt x="91" y="6"/>
                    </a:lnTo>
                    <a:lnTo>
                      <a:pt x="89" y="5"/>
                    </a:lnTo>
                    <a:lnTo>
                      <a:pt x="96" y="0"/>
                    </a:lnTo>
                    <a:lnTo>
                      <a:pt x="100" y="3"/>
                    </a:lnTo>
                    <a:lnTo>
                      <a:pt x="96" y="6"/>
                    </a:lnTo>
                    <a:lnTo>
                      <a:pt x="99" y="11"/>
                    </a:lnTo>
                    <a:lnTo>
                      <a:pt x="92" y="15"/>
                    </a:lnTo>
                    <a:lnTo>
                      <a:pt x="91" y="23"/>
                    </a:lnTo>
                    <a:lnTo>
                      <a:pt x="92" y="24"/>
                    </a:lnTo>
                    <a:lnTo>
                      <a:pt x="83" y="34"/>
                    </a:lnTo>
                    <a:lnTo>
                      <a:pt x="85" y="38"/>
                    </a:lnTo>
                    <a:lnTo>
                      <a:pt x="89" y="40"/>
                    </a:lnTo>
                    <a:lnTo>
                      <a:pt x="91" y="50"/>
                    </a:lnTo>
                    <a:lnTo>
                      <a:pt x="102" y="50"/>
                    </a:lnTo>
                    <a:lnTo>
                      <a:pt x="108" y="50"/>
                    </a:lnTo>
                    <a:lnTo>
                      <a:pt x="115" y="61"/>
                    </a:lnTo>
                    <a:lnTo>
                      <a:pt x="121" y="56"/>
                    </a:lnTo>
                    <a:lnTo>
                      <a:pt x="127" y="53"/>
                    </a:lnTo>
                    <a:lnTo>
                      <a:pt x="129" y="59"/>
                    </a:lnTo>
                    <a:lnTo>
                      <a:pt x="132" y="56"/>
                    </a:lnTo>
                    <a:lnTo>
                      <a:pt x="129" y="52"/>
                    </a:lnTo>
                    <a:lnTo>
                      <a:pt x="135" y="37"/>
                    </a:lnTo>
                    <a:lnTo>
                      <a:pt x="143" y="38"/>
                    </a:lnTo>
                    <a:lnTo>
                      <a:pt x="147" y="44"/>
                    </a:lnTo>
                    <a:lnTo>
                      <a:pt x="153" y="41"/>
                    </a:lnTo>
                    <a:lnTo>
                      <a:pt x="158" y="43"/>
                    </a:lnTo>
                    <a:lnTo>
                      <a:pt x="159" y="47"/>
                    </a:lnTo>
                    <a:lnTo>
                      <a:pt x="164" y="47"/>
                    </a:lnTo>
                    <a:lnTo>
                      <a:pt x="167" y="46"/>
                    </a:lnTo>
                    <a:lnTo>
                      <a:pt x="176" y="43"/>
                    </a:lnTo>
                    <a:lnTo>
                      <a:pt x="179" y="40"/>
                    </a:lnTo>
                    <a:lnTo>
                      <a:pt x="184" y="37"/>
                    </a:lnTo>
                    <a:lnTo>
                      <a:pt x="194" y="37"/>
                    </a:lnTo>
                    <a:lnTo>
                      <a:pt x="202" y="29"/>
                    </a:lnTo>
                    <a:lnTo>
                      <a:pt x="208" y="24"/>
                    </a:lnTo>
                    <a:lnTo>
                      <a:pt x="212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0" name="Freeform 5835">
                <a:extLst>
                  <a:ext uri="{FF2B5EF4-FFF2-40B4-BE49-F238E27FC236}">
                    <a16:creationId xmlns:a16="http://schemas.microsoft.com/office/drawing/2014/main" id="{8DDE7787-D713-53C6-54E9-FA3973890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1"/>
                <a:ext cx="138" cy="137"/>
              </a:xfrm>
              <a:custGeom>
                <a:avLst/>
                <a:gdLst>
                  <a:gd name="T0" fmla="*/ 195 w 275"/>
                  <a:gd name="T1" fmla="*/ 40 h 274"/>
                  <a:gd name="T2" fmla="*/ 178 w 275"/>
                  <a:gd name="T3" fmla="*/ 40 h 274"/>
                  <a:gd name="T4" fmla="*/ 169 w 275"/>
                  <a:gd name="T5" fmla="*/ 29 h 274"/>
                  <a:gd name="T6" fmla="*/ 158 w 275"/>
                  <a:gd name="T7" fmla="*/ 20 h 274"/>
                  <a:gd name="T8" fmla="*/ 145 w 275"/>
                  <a:gd name="T9" fmla="*/ 14 h 274"/>
                  <a:gd name="T10" fmla="*/ 126 w 275"/>
                  <a:gd name="T11" fmla="*/ 6 h 274"/>
                  <a:gd name="T12" fmla="*/ 97 w 275"/>
                  <a:gd name="T13" fmla="*/ 16 h 274"/>
                  <a:gd name="T14" fmla="*/ 79 w 275"/>
                  <a:gd name="T15" fmla="*/ 23 h 274"/>
                  <a:gd name="T16" fmla="*/ 64 w 275"/>
                  <a:gd name="T17" fmla="*/ 28 h 274"/>
                  <a:gd name="T18" fmla="*/ 56 w 275"/>
                  <a:gd name="T19" fmla="*/ 16 h 274"/>
                  <a:gd name="T20" fmla="*/ 40 w 275"/>
                  <a:gd name="T21" fmla="*/ 6 h 274"/>
                  <a:gd name="T22" fmla="*/ 8 w 275"/>
                  <a:gd name="T23" fmla="*/ 8 h 274"/>
                  <a:gd name="T24" fmla="*/ 5 w 275"/>
                  <a:gd name="T25" fmla="*/ 76 h 274"/>
                  <a:gd name="T26" fmla="*/ 25 w 275"/>
                  <a:gd name="T27" fmla="*/ 87 h 274"/>
                  <a:gd name="T28" fmla="*/ 28 w 275"/>
                  <a:gd name="T29" fmla="*/ 96 h 274"/>
                  <a:gd name="T30" fmla="*/ 41 w 275"/>
                  <a:gd name="T31" fmla="*/ 119 h 274"/>
                  <a:gd name="T32" fmla="*/ 67 w 275"/>
                  <a:gd name="T33" fmla="*/ 116 h 274"/>
                  <a:gd name="T34" fmla="*/ 78 w 275"/>
                  <a:gd name="T35" fmla="*/ 104 h 274"/>
                  <a:gd name="T36" fmla="*/ 85 w 275"/>
                  <a:gd name="T37" fmla="*/ 85 h 274"/>
                  <a:gd name="T38" fmla="*/ 105 w 275"/>
                  <a:gd name="T39" fmla="*/ 88 h 274"/>
                  <a:gd name="T40" fmla="*/ 119 w 275"/>
                  <a:gd name="T41" fmla="*/ 98 h 274"/>
                  <a:gd name="T42" fmla="*/ 125 w 275"/>
                  <a:gd name="T43" fmla="*/ 110 h 274"/>
                  <a:gd name="T44" fmla="*/ 134 w 275"/>
                  <a:gd name="T45" fmla="*/ 123 h 274"/>
                  <a:gd name="T46" fmla="*/ 164 w 275"/>
                  <a:gd name="T47" fmla="*/ 131 h 274"/>
                  <a:gd name="T48" fmla="*/ 189 w 275"/>
                  <a:gd name="T49" fmla="*/ 119 h 274"/>
                  <a:gd name="T50" fmla="*/ 198 w 275"/>
                  <a:gd name="T51" fmla="*/ 130 h 274"/>
                  <a:gd name="T52" fmla="*/ 211 w 275"/>
                  <a:gd name="T53" fmla="*/ 133 h 274"/>
                  <a:gd name="T54" fmla="*/ 217 w 275"/>
                  <a:gd name="T55" fmla="*/ 145 h 274"/>
                  <a:gd name="T56" fmla="*/ 214 w 275"/>
                  <a:gd name="T57" fmla="*/ 163 h 274"/>
                  <a:gd name="T58" fmla="*/ 199 w 275"/>
                  <a:gd name="T59" fmla="*/ 171 h 274"/>
                  <a:gd name="T60" fmla="*/ 190 w 275"/>
                  <a:gd name="T61" fmla="*/ 189 h 274"/>
                  <a:gd name="T62" fmla="*/ 185 w 275"/>
                  <a:gd name="T63" fmla="*/ 205 h 274"/>
                  <a:gd name="T64" fmla="*/ 192 w 275"/>
                  <a:gd name="T65" fmla="*/ 212 h 274"/>
                  <a:gd name="T66" fmla="*/ 196 w 275"/>
                  <a:gd name="T67" fmla="*/ 225 h 274"/>
                  <a:gd name="T68" fmla="*/ 181 w 275"/>
                  <a:gd name="T69" fmla="*/ 228 h 274"/>
                  <a:gd name="T70" fmla="*/ 176 w 275"/>
                  <a:gd name="T71" fmla="*/ 253 h 274"/>
                  <a:gd name="T72" fmla="*/ 187 w 275"/>
                  <a:gd name="T73" fmla="*/ 250 h 274"/>
                  <a:gd name="T74" fmla="*/ 213 w 275"/>
                  <a:gd name="T75" fmla="*/ 259 h 274"/>
                  <a:gd name="T76" fmla="*/ 228 w 275"/>
                  <a:gd name="T77" fmla="*/ 266 h 274"/>
                  <a:gd name="T78" fmla="*/ 237 w 275"/>
                  <a:gd name="T79" fmla="*/ 250 h 274"/>
                  <a:gd name="T80" fmla="*/ 254 w 275"/>
                  <a:gd name="T81" fmla="*/ 259 h 274"/>
                  <a:gd name="T82" fmla="*/ 263 w 275"/>
                  <a:gd name="T83" fmla="*/ 266 h 274"/>
                  <a:gd name="T84" fmla="*/ 257 w 275"/>
                  <a:gd name="T85" fmla="*/ 253 h 274"/>
                  <a:gd name="T86" fmla="*/ 249 w 275"/>
                  <a:gd name="T87" fmla="*/ 239 h 274"/>
                  <a:gd name="T88" fmla="*/ 266 w 275"/>
                  <a:gd name="T89" fmla="*/ 245 h 274"/>
                  <a:gd name="T90" fmla="*/ 270 w 275"/>
                  <a:gd name="T91" fmla="*/ 243 h 274"/>
                  <a:gd name="T92" fmla="*/ 267 w 275"/>
                  <a:gd name="T93" fmla="*/ 228 h 274"/>
                  <a:gd name="T94" fmla="*/ 267 w 275"/>
                  <a:gd name="T95" fmla="*/ 209 h 274"/>
                  <a:gd name="T96" fmla="*/ 269 w 275"/>
                  <a:gd name="T97" fmla="*/ 189 h 274"/>
                  <a:gd name="T98" fmla="*/ 263 w 275"/>
                  <a:gd name="T99" fmla="*/ 181 h 274"/>
                  <a:gd name="T100" fmla="*/ 266 w 275"/>
                  <a:gd name="T101" fmla="*/ 161 h 274"/>
                  <a:gd name="T102" fmla="*/ 254 w 275"/>
                  <a:gd name="T103" fmla="*/ 149 h 274"/>
                  <a:gd name="T104" fmla="*/ 260 w 275"/>
                  <a:gd name="T105" fmla="*/ 136 h 274"/>
                  <a:gd name="T106" fmla="*/ 273 w 275"/>
                  <a:gd name="T107" fmla="*/ 120 h 274"/>
                  <a:gd name="T108" fmla="*/ 263 w 275"/>
                  <a:gd name="T109" fmla="*/ 107 h 274"/>
                  <a:gd name="T110" fmla="*/ 270 w 275"/>
                  <a:gd name="T111" fmla="*/ 96 h 274"/>
                  <a:gd name="T112" fmla="*/ 245 w 275"/>
                  <a:gd name="T113" fmla="*/ 79 h 274"/>
                  <a:gd name="T114" fmla="*/ 229 w 275"/>
                  <a:gd name="T115" fmla="*/ 75 h 274"/>
                  <a:gd name="T116" fmla="*/ 217 w 275"/>
                  <a:gd name="T117" fmla="*/ 70 h 274"/>
                  <a:gd name="T118" fmla="*/ 205 w 275"/>
                  <a:gd name="T119" fmla="*/ 64 h 274"/>
                  <a:gd name="T120" fmla="*/ 214 w 275"/>
                  <a:gd name="T121" fmla="*/ 41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5" h="274">
                    <a:moveTo>
                      <a:pt x="210" y="32"/>
                    </a:moveTo>
                    <a:lnTo>
                      <a:pt x="205" y="31"/>
                    </a:lnTo>
                    <a:lnTo>
                      <a:pt x="195" y="40"/>
                    </a:lnTo>
                    <a:lnTo>
                      <a:pt x="192" y="46"/>
                    </a:lnTo>
                    <a:lnTo>
                      <a:pt x="181" y="44"/>
                    </a:lnTo>
                    <a:lnTo>
                      <a:pt x="178" y="40"/>
                    </a:lnTo>
                    <a:lnTo>
                      <a:pt x="175" y="40"/>
                    </a:lnTo>
                    <a:lnTo>
                      <a:pt x="170" y="37"/>
                    </a:lnTo>
                    <a:lnTo>
                      <a:pt x="169" y="29"/>
                    </a:lnTo>
                    <a:lnTo>
                      <a:pt x="166" y="26"/>
                    </a:lnTo>
                    <a:lnTo>
                      <a:pt x="158" y="22"/>
                    </a:lnTo>
                    <a:lnTo>
                      <a:pt x="158" y="20"/>
                    </a:lnTo>
                    <a:lnTo>
                      <a:pt x="154" y="19"/>
                    </a:lnTo>
                    <a:lnTo>
                      <a:pt x="149" y="20"/>
                    </a:lnTo>
                    <a:lnTo>
                      <a:pt x="145" y="14"/>
                    </a:lnTo>
                    <a:lnTo>
                      <a:pt x="135" y="8"/>
                    </a:lnTo>
                    <a:lnTo>
                      <a:pt x="129" y="8"/>
                    </a:lnTo>
                    <a:lnTo>
                      <a:pt x="126" y="6"/>
                    </a:lnTo>
                    <a:lnTo>
                      <a:pt x="114" y="6"/>
                    </a:lnTo>
                    <a:lnTo>
                      <a:pt x="100" y="11"/>
                    </a:lnTo>
                    <a:lnTo>
                      <a:pt x="97" y="16"/>
                    </a:lnTo>
                    <a:lnTo>
                      <a:pt x="97" y="17"/>
                    </a:lnTo>
                    <a:lnTo>
                      <a:pt x="85" y="19"/>
                    </a:lnTo>
                    <a:lnTo>
                      <a:pt x="79" y="23"/>
                    </a:lnTo>
                    <a:lnTo>
                      <a:pt x="79" y="20"/>
                    </a:lnTo>
                    <a:lnTo>
                      <a:pt x="76" y="23"/>
                    </a:lnTo>
                    <a:lnTo>
                      <a:pt x="64" y="28"/>
                    </a:lnTo>
                    <a:lnTo>
                      <a:pt x="63" y="23"/>
                    </a:lnTo>
                    <a:lnTo>
                      <a:pt x="58" y="22"/>
                    </a:lnTo>
                    <a:lnTo>
                      <a:pt x="56" y="16"/>
                    </a:lnTo>
                    <a:lnTo>
                      <a:pt x="46" y="6"/>
                    </a:lnTo>
                    <a:lnTo>
                      <a:pt x="44" y="0"/>
                    </a:lnTo>
                    <a:lnTo>
                      <a:pt x="40" y="6"/>
                    </a:lnTo>
                    <a:lnTo>
                      <a:pt x="17" y="6"/>
                    </a:lnTo>
                    <a:lnTo>
                      <a:pt x="12" y="0"/>
                    </a:lnTo>
                    <a:lnTo>
                      <a:pt x="8" y="8"/>
                    </a:lnTo>
                    <a:lnTo>
                      <a:pt x="0" y="63"/>
                    </a:lnTo>
                    <a:lnTo>
                      <a:pt x="0" y="73"/>
                    </a:lnTo>
                    <a:lnTo>
                      <a:pt x="5" y="76"/>
                    </a:lnTo>
                    <a:lnTo>
                      <a:pt x="5" y="82"/>
                    </a:lnTo>
                    <a:lnTo>
                      <a:pt x="11" y="85"/>
                    </a:lnTo>
                    <a:lnTo>
                      <a:pt x="25" y="87"/>
                    </a:lnTo>
                    <a:lnTo>
                      <a:pt x="29" y="85"/>
                    </a:lnTo>
                    <a:lnTo>
                      <a:pt x="28" y="90"/>
                    </a:lnTo>
                    <a:lnTo>
                      <a:pt x="28" y="96"/>
                    </a:lnTo>
                    <a:lnTo>
                      <a:pt x="34" y="104"/>
                    </a:lnTo>
                    <a:lnTo>
                      <a:pt x="37" y="113"/>
                    </a:lnTo>
                    <a:lnTo>
                      <a:pt x="41" y="119"/>
                    </a:lnTo>
                    <a:lnTo>
                      <a:pt x="47" y="117"/>
                    </a:lnTo>
                    <a:lnTo>
                      <a:pt x="63" y="120"/>
                    </a:lnTo>
                    <a:lnTo>
                      <a:pt x="67" y="116"/>
                    </a:lnTo>
                    <a:lnTo>
                      <a:pt x="73" y="116"/>
                    </a:lnTo>
                    <a:lnTo>
                      <a:pt x="72" y="110"/>
                    </a:lnTo>
                    <a:lnTo>
                      <a:pt x="78" y="104"/>
                    </a:lnTo>
                    <a:lnTo>
                      <a:pt x="81" y="96"/>
                    </a:lnTo>
                    <a:lnTo>
                      <a:pt x="79" y="92"/>
                    </a:lnTo>
                    <a:lnTo>
                      <a:pt x="85" y="85"/>
                    </a:lnTo>
                    <a:lnTo>
                      <a:pt x="90" y="87"/>
                    </a:lnTo>
                    <a:lnTo>
                      <a:pt x="99" y="92"/>
                    </a:lnTo>
                    <a:lnTo>
                      <a:pt x="105" y="88"/>
                    </a:lnTo>
                    <a:lnTo>
                      <a:pt x="111" y="93"/>
                    </a:lnTo>
                    <a:lnTo>
                      <a:pt x="116" y="93"/>
                    </a:lnTo>
                    <a:lnTo>
                      <a:pt x="119" y="98"/>
                    </a:lnTo>
                    <a:lnTo>
                      <a:pt x="114" y="104"/>
                    </a:lnTo>
                    <a:lnTo>
                      <a:pt x="125" y="104"/>
                    </a:lnTo>
                    <a:lnTo>
                      <a:pt x="125" y="110"/>
                    </a:lnTo>
                    <a:lnTo>
                      <a:pt x="135" y="113"/>
                    </a:lnTo>
                    <a:lnTo>
                      <a:pt x="138" y="114"/>
                    </a:lnTo>
                    <a:lnTo>
                      <a:pt x="134" y="123"/>
                    </a:lnTo>
                    <a:lnTo>
                      <a:pt x="148" y="122"/>
                    </a:lnTo>
                    <a:lnTo>
                      <a:pt x="155" y="133"/>
                    </a:lnTo>
                    <a:lnTo>
                      <a:pt x="164" y="131"/>
                    </a:lnTo>
                    <a:lnTo>
                      <a:pt x="178" y="117"/>
                    </a:lnTo>
                    <a:lnTo>
                      <a:pt x="182" y="123"/>
                    </a:lnTo>
                    <a:lnTo>
                      <a:pt x="189" y="119"/>
                    </a:lnTo>
                    <a:lnTo>
                      <a:pt x="201" y="120"/>
                    </a:lnTo>
                    <a:lnTo>
                      <a:pt x="195" y="125"/>
                    </a:lnTo>
                    <a:lnTo>
                      <a:pt x="198" y="130"/>
                    </a:lnTo>
                    <a:lnTo>
                      <a:pt x="201" y="128"/>
                    </a:lnTo>
                    <a:lnTo>
                      <a:pt x="202" y="134"/>
                    </a:lnTo>
                    <a:lnTo>
                      <a:pt x="211" y="133"/>
                    </a:lnTo>
                    <a:lnTo>
                      <a:pt x="211" y="136"/>
                    </a:lnTo>
                    <a:lnTo>
                      <a:pt x="220" y="139"/>
                    </a:lnTo>
                    <a:lnTo>
                      <a:pt x="217" y="145"/>
                    </a:lnTo>
                    <a:lnTo>
                      <a:pt x="217" y="152"/>
                    </a:lnTo>
                    <a:lnTo>
                      <a:pt x="216" y="158"/>
                    </a:lnTo>
                    <a:lnTo>
                      <a:pt x="214" y="163"/>
                    </a:lnTo>
                    <a:lnTo>
                      <a:pt x="205" y="163"/>
                    </a:lnTo>
                    <a:lnTo>
                      <a:pt x="204" y="166"/>
                    </a:lnTo>
                    <a:lnTo>
                      <a:pt x="199" y="171"/>
                    </a:lnTo>
                    <a:lnTo>
                      <a:pt x="196" y="175"/>
                    </a:lnTo>
                    <a:lnTo>
                      <a:pt x="196" y="183"/>
                    </a:lnTo>
                    <a:lnTo>
                      <a:pt x="190" y="189"/>
                    </a:lnTo>
                    <a:lnTo>
                      <a:pt x="190" y="193"/>
                    </a:lnTo>
                    <a:lnTo>
                      <a:pt x="184" y="195"/>
                    </a:lnTo>
                    <a:lnTo>
                      <a:pt x="185" y="205"/>
                    </a:lnTo>
                    <a:lnTo>
                      <a:pt x="187" y="205"/>
                    </a:lnTo>
                    <a:lnTo>
                      <a:pt x="192" y="207"/>
                    </a:lnTo>
                    <a:lnTo>
                      <a:pt x="192" y="212"/>
                    </a:lnTo>
                    <a:lnTo>
                      <a:pt x="196" y="213"/>
                    </a:lnTo>
                    <a:lnTo>
                      <a:pt x="195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84" y="222"/>
                    </a:lnTo>
                    <a:lnTo>
                      <a:pt x="181" y="228"/>
                    </a:lnTo>
                    <a:lnTo>
                      <a:pt x="181" y="237"/>
                    </a:lnTo>
                    <a:lnTo>
                      <a:pt x="176" y="247"/>
                    </a:lnTo>
                    <a:lnTo>
                      <a:pt x="176" y="253"/>
                    </a:lnTo>
                    <a:lnTo>
                      <a:pt x="178" y="256"/>
                    </a:lnTo>
                    <a:lnTo>
                      <a:pt x="190" y="259"/>
                    </a:lnTo>
                    <a:lnTo>
                      <a:pt x="187" y="250"/>
                    </a:lnTo>
                    <a:lnTo>
                      <a:pt x="195" y="253"/>
                    </a:lnTo>
                    <a:lnTo>
                      <a:pt x="201" y="257"/>
                    </a:lnTo>
                    <a:lnTo>
                      <a:pt x="213" y="259"/>
                    </a:lnTo>
                    <a:lnTo>
                      <a:pt x="208" y="263"/>
                    </a:lnTo>
                    <a:lnTo>
                      <a:pt x="217" y="274"/>
                    </a:lnTo>
                    <a:lnTo>
                      <a:pt x="228" y="266"/>
                    </a:lnTo>
                    <a:lnTo>
                      <a:pt x="229" y="268"/>
                    </a:lnTo>
                    <a:lnTo>
                      <a:pt x="233" y="263"/>
                    </a:lnTo>
                    <a:lnTo>
                      <a:pt x="237" y="250"/>
                    </a:lnTo>
                    <a:lnTo>
                      <a:pt x="242" y="253"/>
                    </a:lnTo>
                    <a:lnTo>
                      <a:pt x="246" y="250"/>
                    </a:lnTo>
                    <a:lnTo>
                      <a:pt x="254" y="259"/>
                    </a:lnTo>
                    <a:lnTo>
                      <a:pt x="254" y="260"/>
                    </a:lnTo>
                    <a:lnTo>
                      <a:pt x="260" y="259"/>
                    </a:lnTo>
                    <a:lnTo>
                      <a:pt x="263" y="266"/>
                    </a:lnTo>
                    <a:lnTo>
                      <a:pt x="269" y="265"/>
                    </a:lnTo>
                    <a:lnTo>
                      <a:pt x="266" y="253"/>
                    </a:lnTo>
                    <a:lnTo>
                      <a:pt x="257" y="253"/>
                    </a:lnTo>
                    <a:lnTo>
                      <a:pt x="249" y="248"/>
                    </a:lnTo>
                    <a:lnTo>
                      <a:pt x="248" y="242"/>
                    </a:lnTo>
                    <a:lnTo>
                      <a:pt x="249" y="239"/>
                    </a:lnTo>
                    <a:lnTo>
                      <a:pt x="251" y="240"/>
                    </a:lnTo>
                    <a:lnTo>
                      <a:pt x="263" y="242"/>
                    </a:lnTo>
                    <a:lnTo>
                      <a:pt x="266" y="245"/>
                    </a:lnTo>
                    <a:lnTo>
                      <a:pt x="272" y="247"/>
                    </a:lnTo>
                    <a:lnTo>
                      <a:pt x="275" y="243"/>
                    </a:lnTo>
                    <a:lnTo>
                      <a:pt x="270" y="243"/>
                    </a:lnTo>
                    <a:lnTo>
                      <a:pt x="264" y="236"/>
                    </a:lnTo>
                    <a:lnTo>
                      <a:pt x="263" y="228"/>
                    </a:lnTo>
                    <a:lnTo>
                      <a:pt x="267" y="228"/>
                    </a:lnTo>
                    <a:lnTo>
                      <a:pt x="270" y="225"/>
                    </a:lnTo>
                    <a:lnTo>
                      <a:pt x="266" y="212"/>
                    </a:lnTo>
                    <a:lnTo>
                      <a:pt x="267" y="209"/>
                    </a:lnTo>
                    <a:lnTo>
                      <a:pt x="267" y="195"/>
                    </a:lnTo>
                    <a:lnTo>
                      <a:pt x="270" y="193"/>
                    </a:lnTo>
                    <a:lnTo>
                      <a:pt x="269" y="189"/>
                    </a:lnTo>
                    <a:lnTo>
                      <a:pt x="270" y="186"/>
                    </a:lnTo>
                    <a:lnTo>
                      <a:pt x="269" y="180"/>
                    </a:lnTo>
                    <a:lnTo>
                      <a:pt x="263" y="181"/>
                    </a:lnTo>
                    <a:lnTo>
                      <a:pt x="266" y="177"/>
                    </a:lnTo>
                    <a:lnTo>
                      <a:pt x="269" y="169"/>
                    </a:lnTo>
                    <a:lnTo>
                      <a:pt x="266" y="161"/>
                    </a:lnTo>
                    <a:lnTo>
                      <a:pt x="263" y="157"/>
                    </a:lnTo>
                    <a:lnTo>
                      <a:pt x="257" y="158"/>
                    </a:lnTo>
                    <a:lnTo>
                      <a:pt x="254" y="149"/>
                    </a:lnTo>
                    <a:lnTo>
                      <a:pt x="251" y="143"/>
                    </a:lnTo>
                    <a:lnTo>
                      <a:pt x="258" y="140"/>
                    </a:lnTo>
                    <a:lnTo>
                      <a:pt x="260" y="136"/>
                    </a:lnTo>
                    <a:lnTo>
                      <a:pt x="263" y="133"/>
                    </a:lnTo>
                    <a:lnTo>
                      <a:pt x="266" y="123"/>
                    </a:lnTo>
                    <a:lnTo>
                      <a:pt x="273" y="120"/>
                    </a:lnTo>
                    <a:lnTo>
                      <a:pt x="266" y="113"/>
                    </a:lnTo>
                    <a:lnTo>
                      <a:pt x="266" y="108"/>
                    </a:lnTo>
                    <a:lnTo>
                      <a:pt x="263" y="107"/>
                    </a:lnTo>
                    <a:lnTo>
                      <a:pt x="264" y="101"/>
                    </a:lnTo>
                    <a:lnTo>
                      <a:pt x="269" y="101"/>
                    </a:lnTo>
                    <a:lnTo>
                      <a:pt x="270" y="96"/>
                    </a:lnTo>
                    <a:lnTo>
                      <a:pt x="264" y="90"/>
                    </a:lnTo>
                    <a:lnTo>
                      <a:pt x="260" y="92"/>
                    </a:lnTo>
                    <a:lnTo>
                      <a:pt x="245" y="79"/>
                    </a:lnTo>
                    <a:lnTo>
                      <a:pt x="237" y="81"/>
                    </a:lnTo>
                    <a:lnTo>
                      <a:pt x="234" y="79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0" y="69"/>
                    </a:lnTo>
                    <a:lnTo>
                      <a:pt x="217" y="70"/>
                    </a:lnTo>
                    <a:lnTo>
                      <a:pt x="213" y="63"/>
                    </a:lnTo>
                    <a:lnTo>
                      <a:pt x="208" y="67"/>
                    </a:lnTo>
                    <a:lnTo>
                      <a:pt x="205" y="64"/>
                    </a:lnTo>
                    <a:lnTo>
                      <a:pt x="199" y="54"/>
                    </a:lnTo>
                    <a:lnTo>
                      <a:pt x="210" y="47"/>
                    </a:lnTo>
                    <a:lnTo>
                      <a:pt x="214" y="41"/>
                    </a:lnTo>
                    <a:lnTo>
                      <a:pt x="210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1" name="Freeform 5836">
                <a:extLst>
                  <a:ext uri="{FF2B5EF4-FFF2-40B4-BE49-F238E27FC236}">
                    <a16:creationId xmlns:a16="http://schemas.microsoft.com/office/drawing/2014/main" id="{7C5C1DC4-4009-B386-BDAD-D2FB3816C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1"/>
                <a:ext cx="138" cy="137"/>
              </a:xfrm>
              <a:custGeom>
                <a:avLst/>
                <a:gdLst>
                  <a:gd name="T0" fmla="*/ 210 w 275"/>
                  <a:gd name="T1" fmla="*/ 47 h 274"/>
                  <a:gd name="T2" fmla="*/ 208 w 275"/>
                  <a:gd name="T3" fmla="*/ 67 h 274"/>
                  <a:gd name="T4" fmla="*/ 220 w 275"/>
                  <a:gd name="T5" fmla="*/ 69 h 274"/>
                  <a:gd name="T6" fmla="*/ 234 w 275"/>
                  <a:gd name="T7" fmla="*/ 79 h 274"/>
                  <a:gd name="T8" fmla="*/ 260 w 275"/>
                  <a:gd name="T9" fmla="*/ 92 h 274"/>
                  <a:gd name="T10" fmla="*/ 269 w 275"/>
                  <a:gd name="T11" fmla="*/ 101 h 274"/>
                  <a:gd name="T12" fmla="*/ 266 w 275"/>
                  <a:gd name="T13" fmla="*/ 108 h 274"/>
                  <a:gd name="T14" fmla="*/ 266 w 275"/>
                  <a:gd name="T15" fmla="*/ 123 h 274"/>
                  <a:gd name="T16" fmla="*/ 258 w 275"/>
                  <a:gd name="T17" fmla="*/ 140 h 274"/>
                  <a:gd name="T18" fmla="*/ 257 w 275"/>
                  <a:gd name="T19" fmla="*/ 158 h 274"/>
                  <a:gd name="T20" fmla="*/ 269 w 275"/>
                  <a:gd name="T21" fmla="*/ 169 h 274"/>
                  <a:gd name="T22" fmla="*/ 269 w 275"/>
                  <a:gd name="T23" fmla="*/ 180 h 274"/>
                  <a:gd name="T24" fmla="*/ 270 w 275"/>
                  <a:gd name="T25" fmla="*/ 193 h 274"/>
                  <a:gd name="T26" fmla="*/ 266 w 275"/>
                  <a:gd name="T27" fmla="*/ 212 h 274"/>
                  <a:gd name="T28" fmla="*/ 263 w 275"/>
                  <a:gd name="T29" fmla="*/ 228 h 274"/>
                  <a:gd name="T30" fmla="*/ 275 w 275"/>
                  <a:gd name="T31" fmla="*/ 243 h 274"/>
                  <a:gd name="T32" fmla="*/ 263 w 275"/>
                  <a:gd name="T33" fmla="*/ 242 h 274"/>
                  <a:gd name="T34" fmla="*/ 248 w 275"/>
                  <a:gd name="T35" fmla="*/ 242 h 274"/>
                  <a:gd name="T36" fmla="*/ 266 w 275"/>
                  <a:gd name="T37" fmla="*/ 253 h 274"/>
                  <a:gd name="T38" fmla="*/ 260 w 275"/>
                  <a:gd name="T39" fmla="*/ 259 h 274"/>
                  <a:gd name="T40" fmla="*/ 246 w 275"/>
                  <a:gd name="T41" fmla="*/ 250 h 274"/>
                  <a:gd name="T42" fmla="*/ 233 w 275"/>
                  <a:gd name="T43" fmla="*/ 263 h 274"/>
                  <a:gd name="T44" fmla="*/ 217 w 275"/>
                  <a:gd name="T45" fmla="*/ 274 h 274"/>
                  <a:gd name="T46" fmla="*/ 201 w 275"/>
                  <a:gd name="T47" fmla="*/ 257 h 274"/>
                  <a:gd name="T48" fmla="*/ 190 w 275"/>
                  <a:gd name="T49" fmla="*/ 259 h 274"/>
                  <a:gd name="T50" fmla="*/ 176 w 275"/>
                  <a:gd name="T51" fmla="*/ 247 h 274"/>
                  <a:gd name="T52" fmla="*/ 184 w 275"/>
                  <a:gd name="T53" fmla="*/ 222 h 274"/>
                  <a:gd name="T54" fmla="*/ 195 w 275"/>
                  <a:gd name="T55" fmla="*/ 224 h 274"/>
                  <a:gd name="T56" fmla="*/ 192 w 275"/>
                  <a:gd name="T57" fmla="*/ 207 h 274"/>
                  <a:gd name="T58" fmla="*/ 184 w 275"/>
                  <a:gd name="T59" fmla="*/ 195 h 274"/>
                  <a:gd name="T60" fmla="*/ 196 w 275"/>
                  <a:gd name="T61" fmla="*/ 183 h 274"/>
                  <a:gd name="T62" fmla="*/ 204 w 275"/>
                  <a:gd name="T63" fmla="*/ 166 h 274"/>
                  <a:gd name="T64" fmla="*/ 216 w 275"/>
                  <a:gd name="T65" fmla="*/ 158 h 274"/>
                  <a:gd name="T66" fmla="*/ 220 w 275"/>
                  <a:gd name="T67" fmla="*/ 139 h 274"/>
                  <a:gd name="T68" fmla="*/ 202 w 275"/>
                  <a:gd name="T69" fmla="*/ 134 h 274"/>
                  <a:gd name="T70" fmla="*/ 195 w 275"/>
                  <a:gd name="T71" fmla="*/ 125 h 274"/>
                  <a:gd name="T72" fmla="*/ 182 w 275"/>
                  <a:gd name="T73" fmla="*/ 123 h 274"/>
                  <a:gd name="T74" fmla="*/ 155 w 275"/>
                  <a:gd name="T75" fmla="*/ 133 h 274"/>
                  <a:gd name="T76" fmla="*/ 138 w 275"/>
                  <a:gd name="T77" fmla="*/ 114 h 274"/>
                  <a:gd name="T78" fmla="*/ 125 w 275"/>
                  <a:gd name="T79" fmla="*/ 104 h 274"/>
                  <a:gd name="T80" fmla="*/ 116 w 275"/>
                  <a:gd name="T81" fmla="*/ 93 h 274"/>
                  <a:gd name="T82" fmla="*/ 99 w 275"/>
                  <a:gd name="T83" fmla="*/ 92 h 274"/>
                  <a:gd name="T84" fmla="*/ 79 w 275"/>
                  <a:gd name="T85" fmla="*/ 92 h 274"/>
                  <a:gd name="T86" fmla="*/ 72 w 275"/>
                  <a:gd name="T87" fmla="*/ 110 h 274"/>
                  <a:gd name="T88" fmla="*/ 63 w 275"/>
                  <a:gd name="T89" fmla="*/ 120 h 274"/>
                  <a:gd name="T90" fmla="*/ 37 w 275"/>
                  <a:gd name="T91" fmla="*/ 113 h 274"/>
                  <a:gd name="T92" fmla="*/ 28 w 275"/>
                  <a:gd name="T93" fmla="*/ 90 h 274"/>
                  <a:gd name="T94" fmla="*/ 11 w 275"/>
                  <a:gd name="T95" fmla="*/ 85 h 274"/>
                  <a:gd name="T96" fmla="*/ 0 w 275"/>
                  <a:gd name="T97" fmla="*/ 73 h 274"/>
                  <a:gd name="T98" fmla="*/ 12 w 275"/>
                  <a:gd name="T99" fmla="*/ 0 h 274"/>
                  <a:gd name="T100" fmla="*/ 44 w 275"/>
                  <a:gd name="T101" fmla="*/ 0 h 274"/>
                  <a:gd name="T102" fmla="*/ 58 w 275"/>
                  <a:gd name="T103" fmla="*/ 22 h 274"/>
                  <a:gd name="T104" fmla="*/ 76 w 275"/>
                  <a:gd name="T105" fmla="*/ 23 h 274"/>
                  <a:gd name="T106" fmla="*/ 85 w 275"/>
                  <a:gd name="T107" fmla="*/ 19 h 274"/>
                  <a:gd name="T108" fmla="*/ 100 w 275"/>
                  <a:gd name="T109" fmla="*/ 11 h 274"/>
                  <a:gd name="T110" fmla="*/ 129 w 275"/>
                  <a:gd name="T111" fmla="*/ 8 h 274"/>
                  <a:gd name="T112" fmla="*/ 149 w 275"/>
                  <a:gd name="T113" fmla="*/ 20 h 274"/>
                  <a:gd name="T114" fmla="*/ 158 w 275"/>
                  <a:gd name="T115" fmla="*/ 22 h 274"/>
                  <a:gd name="T116" fmla="*/ 170 w 275"/>
                  <a:gd name="T117" fmla="*/ 37 h 274"/>
                  <a:gd name="T118" fmla="*/ 181 w 275"/>
                  <a:gd name="T119" fmla="*/ 44 h 274"/>
                  <a:gd name="T120" fmla="*/ 205 w 275"/>
                  <a:gd name="T121" fmla="*/ 31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5" h="274">
                    <a:moveTo>
                      <a:pt x="210" y="32"/>
                    </a:moveTo>
                    <a:lnTo>
                      <a:pt x="214" y="41"/>
                    </a:lnTo>
                    <a:lnTo>
                      <a:pt x="210" y="47"/>
                    </a:lnTo>
                    <a:lnTo>
                      <a:pt x="199" y="54"/>
                    </a:lnTo>
                    <a:lnTo>
                      <a:pt x="205" y="64"/>
                    </a:lnTo>
                    <a:lnTo>
                      <a:pt x="208" y="67"/>
                    </a:lnTo>
                    <a:lnTo>
                      <a:pt x="213" y="63"/>
                    </a:lnTo>
                    <a:lnTo>
                      <a:pt x="217" y="70"/>
                    </a:lnTo>
                    <a:lnTo>
                      <a:pt x="220" y="69"/>
                    </a:lnTo>
                    <a:lnTo>
                      <a:pt x="226" y="75"/>
                    </a:lnTo>
                    <a:lnTo>
                      <a:pt x="229" y="75"/>
                    </a:lnTo>
                    <a:lnTo>
                      <a:pt x="234" y="79"/>
                    </a:lnTo>
                    <a:lnTo>
                      <a:pt x="237" y="81"/>
                    </a:lnTo>
                    <a:lnTo>
                      <a:pt x="245" y="79"/>
                    </a:lnTo>
                    <a:lnTo>
                      <a:pt x="260" y="92"/>
                    </a:lnTo>
                    <a:lnTo>
                      <a:pt x="264" y="90"/>
                    </a:lnTo>
                    <a:lnTo>
                      <a:pt x="270" y="96"/>
                    </a:lnTo>
                    <a:lnTo>
                      <a:pt x="269" y="101"/>
                    </a:lnTo>
                    <a:lnTo>
                      <a:pt x="264" y="101"/>
                    </a:lnTo>
                    <a:lnTo>
                      <a:pt x="263" y="107"/>
                    </a:lnTo>
                    <a:lnTo>
                      <a:pt x="266" y="108"/>
                    </a:lnTo>
                    <a:lnTo>
                      <a:pt x="266" y="113"/>
                    </a:lnTo>
                    <a:lnTo>
                      <a:pt x="273" y="120"/>
                    </a:lnTo>
                    <a:lnTo>
                      <a:pt x="266" y="123"/>
                    </a:lnTo>
                    <a:lnTo>
                      <a:pt x="263" y="133"/>
                    </a:lnTo>
                    <a:lnTo>
                      <a:pt x="260" y="136"/>
                    </a:lnTo>
                    <a:lnTo>
                      <a:pt x="258" y="140"/>
                    </a:lnTo>
                    <a:lnTo>
                      <a:pt x="251" y="143"/>
                    </a:lnTo>
                    <a:lnTo>
                      <a:pt x="254" y="149"/>
                    </a:lnTo>
                    <a:lnTo>
                      <a:pt x="257" y="158"/>
                    </a:lnTo>
                    <a:lnTo>
                      <a:pt x="263" y="157"/>
                    </a:lnTo>
                    <a:lnTo>
                      <a:pt x="266" y="161"/>
                    </a:lnTo>
                    <a:lnTo>
                      <a:pt x="269" y="169"/>
                    </a:lnTo>
                    <a:lnTo>
                      <a:pt x="266" y="177"/>
                    </a:lnTo>
                    <a:lnTo>
                      <a:pt x="263" y="181"/>
                    </a:lnTo>
                    <a:lnTo>
                      <a:pt x="269" y="180"/>
                    </a:lnTo>
                    <a:lnTo>
                      <a:pt x="270" y="186"/>
                    </a:lnTo>
                    <a:lnTo>
                      <a:pt x="269" y="189"/>
                    </a:lnTo>
                    <a:lnTo>
                      <a:pt x="270" y="193"/>
                    </a:lnTo>
                    <a:lnTo>
                      <a:pt x="267" y="195"/>
                    </a:lnTo>
                    <a:lnTo>
                      <a:pt x="267" y="209"/>
                    </a:lnTo>
                    <a:lnTo>
                      <a:pt x="266" y="212"/>
                    </a:lnTo>
                    <a:lnTo>
                      <a:pt x="270" y="225"/>
                    </a:lnTo>
                    <a:lnTo>
                      <a:pt x="267" y="228"/>
                    </a:lnTo>
                    <a:lnTo>
                      <a:pt x="263" y="228"/>
                    </a:lnTo>
                    <a:lnTo>
                      <a:pt x="264" y="236"/>
                    </a:lnTo>
                    <a:lnTo>
                      <a:pt x="270" y="243"/>
                    </a:lnTo>
                    <a:lnTo>
                      <a:pt x="275" y="243"/>
                    </a:lnTo>
                    <a:lnTo>
                      <a:pt x="272" y="247"/>
                    </a:lnTo>
                    <a:lnTo>
                      <a:pt x="266" y="245"/>
                    </a:lnTo>
                    <a:lnTo>
                      <a:pt x="263" y="242"/>
                    </a:lnTo>
                    <a:lnTo>
                      <a:pt x="251" y="240"/>
                    </a:lnTo>
                    <a:lnTo>
                      <a:pt x="249" y="239"/>
                    </a:lnTo>
                    <a:lnTo>
                      <a:pt x="248" y="242"/>
                    </a:lnTo>
                    <a:lnTo>
                      <a:pt x="249" y="248"/>
                    </a:lnTo>
                    <a:lnTo>
                      <a:pt x="257" y="253"/>
                    </a:lnTo>
                    <a:lnTo>
                      <a:pt x="266" y="253"/>
                    </a:lnTo>
                    <a:lnTo>
                      <a:pt x="269" y="265"/>
                    </a:lnTo>
                    <a:lnTo>
                      <a:pt x="263" y="266"/>
                    </a:lnTo>
                    <a:lnTo>
                      <a:pt x="260" y="259"/>
                    </a:lnTo>
                    <a:lnTo>
                      <a:pt x="254" y="260"/>
                    </a:lnTo>
                    <a:lnTo>
                      <a:pt x="254" y="259"/>
                    </a:lnTo>
                    <a:lnTo>
                      <a:pt x="246" y="250"/>
                    </a:lnTo>
                    <a:lnTo>
                      <a:pt x="242" y="253"/>
                    </a:lnTo>
                    <a:lnTo>
                      <a:pt x="237" y="250"/>
                    </a:lnTo>
                    <a:lnTo>
                      <a:pt x="233" y="263"/>
                    </a:lnTo>
                    <a:lnTo>
                      <a:pt x="229" y="268"/>
                    </a:lnTo>
                    <a:lnTo>
                      <a:pt x="228" y="266"/>
                    </a:lnTo>
                    <a:lnTo>
                      <a:pt x="217" y="274"/>
                    </a:lnTo>
                    <a:lnTo>
                      <a:pt x="208" y="263"/>
                    </a:lnTo>
                    <a:lnTo>
                      <a:pt x="213" y="259"/>
                    </a:lnTo>
                    <a:lnTo>
                      <a:pt x="201" y="257"/>
                    </a:lnTo>
                    <a:lnTo>
                      <a:pt x="195" y="253"/>
                    </a:lnTo>
                    <a:lnTo>
                      <a:pt x="187" y="250"/>
                    </a:lnTo>
                    <a:lnTo>
                      <a:pt x="190" y="259"/>
                    </a:lnTo>
                    <a:lnTo>
                      <a:pt x="178" y="256"/>
                    </a:lnTo>
                    <a:lnTo>
                      <a:pt x="176" y="253"/>
                    </a:lnTo>
                    <a:lnTo>
                      <a:pt x="176" y="247"/>
                    </a:lnTo>
                    <a:lnTo>
                      <a:pt x="181" y="237"/>
                    </a:lnTo>
                    <a:lnTo>
                      <a:pt x="181" y="228"/>
                    </a:lnTo>
                    <a:lnTo>
                      <a:pt x="184" y="222"/>
                    </a:lnTo>
                    <a:lnTo>
                      <a:pt x="195" y="225"/>
                    </a:lnTo>
                    <a:lnTo>
                      <a:pt x="196" y="225"/>
                    </a:lnTo>
                    <a:lnTo>
                      <a:pt x="195" y="224"/>
                    </a:lnTo>
                    <a:lnTo>
                      <a:pt x="196" y="213"/>
                    </a:lnTo>
                    <a:lnTo>
                      <a:pt x="192" y="212"/>
                    </a:lnTo>
                    <a:lnTo>
                      <a:pt x="192" y="207"/>
                    </a:lnTo>
                    <a:lnTo>
                      <a:pt x="187" y="205"/>
                    </a:lnTo>
                    <a:lnTo>
                      <a:pt x="185" y="205"/>
                    </a:lnTo>
                    <a:lnTo>
                      <a:pt x="184" y="195"/>
                    </a:lnTo>
                    <a:lnTo>
                      <a:pt x="190" y="193"/>
                    </a:lnTo>
                    <a:lnTo>
                      <a:pt x="190" y="189"/>
                    </a:lnTo>
                    <a:lnTo>
                      <a:pt x="196" y="183"/>
                    </a:lnTo>
                    <a:lnTo>
                      <a:pt x="196" y="175"/>
                    </a:lnTo>
                    <a:lnTo>
                      <a:pt x="199" y="171"/>
                    </a:lnTo>
                    <a:lnTo>
                      <a:pt x="204" y="166"/>
                    </a:lnTo>
                    <a:lnTo>
                      <a:pt x="205" y="163"/>
                    </a:lnTo>
                    <a:lnTo>
                      <a:pt x="214" y="163"/>
                    </a:lnTo>
                    <a:lnTo>
                      <a:pt x="216" y="158"/>
                    </a:lnTo>
                    <a:lnTo>
                      <a:pt x="217" y="152"/>
                    </a:lnTo>
                    <a:lnTo>
                      <a:pt x="217" y="145"/>
                    </a:lnTo>
                    <a:lnTo>
                      <a:pt x="220" y="139"/>
                    </a:lnTo>
                    <a:lnTo>
                      <a:pt x="211" y="136"/>
                    </a:lnTo>
                    <a:lnTo>
                      <a:pt x="211" y="133"/>
                    </a:lnTo>
                    <a:lnTo>
                      <a:pt x="202" y="134"/>
                    </a:lnTo>
                    <a:lnTo>
                      <a:pt x="201" y="128"/>
                    </a:lnTo>
                    <a:lnTo>
                      <a:pt x="198" y="130"/>
                    </a:lnTo>
                    <a:lnTo>
                      <a:pt x="195" y="125"/>
                    </a:lnTo>
                    <a:lnTo>
                      <a:pt x="201" y="120"/>
                    </a:lnTo>
                    <a:lnTo>
                      <a:pt x="189" y="119"/>
                    </a:lnTo>
                    <a:lnTo>
                      <a:pt x="182" y="123"/>
                    </a:lnTo>
                    <a:lnTo>
                      <a:pt x="178" y="117"/>
                    </a:lnTo>
                    <a:lnTo>
                      <a:pt x="164" y="131"/>
                    </a:lnTo>
                    <a:lnTo>
                      <a:pt x="155" y="133"/>
                    </a:lnTo>
                    <a:lnTo>
                      <a:pt x="148" y="122"/>
                    </a:lnTo>
                    <a:lnTo>
                      <a:pt x="134" y="123"/>
                    </a:lnTo>
                    <a:lnTo>
                      <a:pt x="138" y="114"/>
                    </a:lnTo>
                    <a:lnTo>
                      <a:pt x="135" y="113"/>
                    </a:lnTo>
                    <a:lnTo>
                      <a:pt x="125" y="110"/>
                    </a:lnTo>
                    <a:lnTo>
                      <a:pt x="125" y="104"/>
                    </a:lnTo>
                    <a:lnTo>
                      <a:pt x="114" y="104"/>
                    </a:lnTo>
                    <a:lnTo>
                      <a:pt x="119" y="98"/>
                    </a:lnTo>
                    <a:lnTo>
                      <a:pt x="116" y="93"/>
                    </a:lnTo>
                    <a:lnTo>
                      <a:pt x="111" y="93"/>
                    </a:lnTo>
                    <a:lnTo>
                      <a:pt x="105" y="88"/>
                    </a:lnTo>
                    <a:lnTo>
                      <a:pt x="99" y="92"/>
                    </a:lnTo>
                    <a:lnTo>
                      <a:pt x="90" y="87"/>
                    </a:lnTo>
                    <a:lnTo>
                      <a:pt x="85" y="85"/>
                    </a:lnTo>
                    <a:lnTo>
                      <a:pt x="79" y="92"/>
                    </a:lnTo>
                    <a:lnTo>
                      <a:pt x="81" y="96"/>
                    </a:lnTo>
                    <a:lnTo>
                      <a:pt x="78" y="104"/>
                    </a:lnTo>
                    <a:lnTo>
                      <a:pt x="72" y="110"/>
                    </a:lnTo>
                    <a:lnTo>
                      <a:pt x="73" y="116"/>
                    </a:lnTo>
                    <a:lnTo>
                      <a:pt x="67" y="116"/>
                    </a:lnTo>
                    <a:lnTo>
                      <a:pt x="63" y="120"/>
                    </a:lnTo>
                    <a:lnTo>
                      <a:pt x="47" y="117"/>
                    </a:lnTo>
                    <a:lnTo>
                      <a:pt x="41" y="119"/>
                    </a:lnTo>
                    <a:lnTo>
                      <a:pt x="37" y="113"/>
                    </a:lnTo>
                    <a:lnTo>
                      <a:pt x="34" y="104"/>
                    </a:lnTo>
                    <a:lnTo>
                      <a:pt x="28" y="96"/>
                    </a:lnTo>
                    <a:lnTo>
                      <a:pt x="28" y="90"/>
                    </a:lnTo>
                    <a:lnTo>
                      <a:pt x="29" y="85"/>
                    </a:lnTo>
                    <a:lnTo>
                      <a:pt x="25" y="87"/>
                    </a:lnTo>
                    <a:lnTo>
                      <a:pt x="11" y="85"/>
                    </a:lnTo>
                    <a:lnTo>
                      <a:pt x="5" y="82"/>
                    </a:lnTo>
                    <a:lnTo>
                      <a:pt x="5" y="76"/>
                    </a:lnTo>
                    <a:lnTo>
                      <a:pt x="0" y="73"/>
                    </a:lnTo>
                    <a:lnTo>
                      <a:pt x="0" y="63"/>
                    </a:lnTo>
                    <a:lnTo>
                      <a:pt x="8" y="8"/>
                    </a:lnTo>
                    <a:lnTo>
                      <a:pt x="12" y="0"/>
                    </a:lnTo>
                    <a:lnTo>
                      <a:pt x="17" y="6"/>
                    </a:lnTo>
                    <a:lnTo>
                      <a:pt x="40" y="6"/>
                    </a:lnTo>
                    <a:lnTo>
                      <a:pt x="44" y="0"/>
                    </a:lnTo>
                    <a:lnTo>
                      <a:pt x="46" y="6"/>
                    </a:lnTo>
                    <a:lnTo>
                      <a:pt x="56" y="16"/>
                    </a:lnTo>
                    <a:lnTo>
                      <a:pt x="58" y="22"/>
                    </a:lnTo>
                    <a:lnTo>
                      <a:pt x="63" y="23"/>
                    </a:lnTo>
                    <a:lnTo>
                      <a:pt x="64" y="28"/>
                    </a:lnTo>
                    <a:lnTo>
                      <a:pt x="76" y="23"/>
                    </a:lnTo>
                    <a:lnTo>
                      <a:pt x="79" y="20"/>
                    </a:lnTo>
                    <a:lnTo>
                      <a:pt x="79" y="23"/>
                    </a:lnTo>
                    <a:lnTo>
                      <a:pt x="85" y="19"/>
                    </a:lnTo>
                    <a:lnTo>
                      <a:pt x="97" y="17"/>
                    </a:lnTo>
                    <a:lnTo>
                      <a:pt x="97" y="16"/>
                    </a:lnTo>
                    <a:lnTo>
                      <a:pt x="100" y="11"/>
                    </a:lnTo>
                    <a:lnTo>
                      <a:pt x="114" y="6"/>
                    </a:lnTo>
                    <a:lnTo>
                      <a:pt x="126" y="6"/>
                    </a:lnTo>
                    <a:lnTo>
                      <a:pt x="129" y="8"/>
                    </a:lnTo>
                    <a:lnTo>
                      <a:pt x="135" y="8"/>
                    </a:lnTo>
                    <a:lnTo>
                      <a:pt x="145" y="14"/>
                    </a:lnTo>
                    <a:lnTo>
                      <a:pt x="149" y="20"/>
                    </a:lnTo>
                    <a:lnTo>
                      <a:pt x="154" y="19"/>
                    </a:lnTo>
                    <a:lnTo>
                      <a:pt x="158" y="20"/>
                    </a:lnTo>
                    <a:lnTo>
                      <a:pt x="158" y="22"/>
                    </a:lnTo>
                    <a:lnTo>
                      <a:pt x="166" y="26"/>
                    </a:lnTo>
                    <a:lnTo>
                      <a:pt x="169" y="29"/>
                    </a:lnTo>
                    <a:lnTo>
                      <a:pt x="170" y="37"/>
                    </a:lnTo>
                    <a:lnTo>
                      <a:pt x="175" y="40"/>
                    </a:lnTo>
                    <a:lnTo>
                      <a:pt x="178" y="40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195" y="40"/>
                    </a:lnTo>
                    <a:lnTo>
                      <a:pt x="205" y="31"/>
                    </a:lnTo>
                    <a:lnTo>
                      <a:pt x="21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2" name="Freeform 5837">
                <a:extLst>
                  <a:ext uri="{FF2B5EF4-FFF2-40B4-BE49-F238E27FC236}">
                    <a16:creationId xmlns:a16="http://schemas.microsoft.com/office/drawing/2014/main" id="{C5287695-D0F9-CE5E-D522-B740E78C4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81"/>
                <a:ext cx="138" cy="137"/>
              </a:xfrm>
              <a:custGeom>
                <a:avLst/>
                <a:gdLst>
                  <a:gd name="T0" fmla="*/ 210 w 275"/>
                  <a:gd name="T1" fmla="*/ 47 h 274"/>
                  <a:gd name="T2" fmla="*/ 208 w 275"/>
                  <a:gd name="T3" fmla="*/ 67 h 274"/>
                  <a:gd name="T4" fmla="*/ 220 w 275"/>
                  <a:gd name="T5" fmla="*/ 69 h 274"/>
                  <a:gd name="T6" fmla="*/ 234 w 275"/>
                  <a:gd name="T7" fmla="*/ 79 h 274"/>
                  <a:gd name="T8" fmla="*/ 260 w 275"/>
                  <a:gd name="T9" fmla="*/ 92 h 274"/>
                  <a:gd name="T10" fmla="*/ 269 w 275"/>
                  <a:gd name="T11" fmla="*/ 101 h 274"/>
                  <a:gd name="T12" fmla="*/ 266 w 275"/>
                  <a:gd name="T13" fmla="*/ 108 h 274"/>
                  <a:gd name="T14" fmla="*/ 266 w 275"/>
                  <a:gd name="T15" fmla="*/ 123 h 274"/>
                  <a:gd name="T16" fmla="*/ 258 w 275"/>
                  <a:gd name="T17" fmla="*/ 140 h 274"/>
                  <a:gd name="T18" fmla="*/ 257 w 275"/>
                  <a:gd name="T19" fmla="*/ 158 h 274"/>
                  <a:gd name="T20" fmla="*/ 269 w 275"/>
                  <a:gd name="T21" fmla="*/ 169 h 274"/>
                  <a:gd name="T22" fmla="*/ 269 w 275"/>
                  <a:gd name="T23" fmla="*/ 180 h 274"/>
                  <a:gd name="T24" fmla="*/ 270 w 275"/>
                  <a:gd name="T25" fmla="*/ 193 h 274"/>
                  <a:gd name="T26" fmla="*/ 266 w 275"/>
                  <a:gd name="T27" fmla="*/ 212 h 274"/>
                  <a:gd name="T28" fmla="*/ 263 w 275"/>
                  <a:gd name="T29" fmla="*/ 228 h 274"/>
                  <a:gd name="T30" fmla="*/ 275 w 275"/>
                  <a:gd name="T31" fmla="*/ 243 h 274"/>
                  <a:gd name="T32" fmla="*/ 263 w 275"/>
                  <a:gd name="T33" fmla="*/ 242 h 274"/>
                  <a:gd name="T34" fmla="*/ 248 w 275"/>
                  <a:gd name="T35" fmla="*/ 242 h 274"/>
                  <a:gd name="T36" fmla="*/ 266 w 275"/>
                  <a:gd name="T37" fmla="*/ 253 h 274"/>
                  <a:gd name="T38" fmla="*/ 260 w 275"/>
                  <a:gd name="T39" fmla="*/ 259 h 274"/>
                  <a:gd name="T40" fmla="*/ 246 w 275"/>
                  <a:gd name="T41" fmla="*/ 250 h 274"/>
                  <a:gd name="T42" fmla="*/ 233 w 275"/>
                  <a:gd name="T43" fmla="*/ 263 h 274"/>
                  <a:gd name="T44" fmla="*/ 217 w 275"/>
                  <a:gd name="T45" fmla="*/ 274 h 274"/>
                  <a:gd name="T46" fmla="*/ 201 w 275"/>
                  <a:gd name="T47" fmla="*/ 257 h 274"/>
                  <a:gd name="T48" fmla="*/ 190 w 275"/>
                  <a:gd name="T49" fmla="*/ 259 h 274"/>
                  <a:gd name="T50" fmla="*/ 176 w 275"/>
                  <a:gd name="T51" fmla="*/ 247 h 274"/>
                  <a:gd name="T52" fmla="*/ 184 w 275"/>
                  <a:gd name="T53" fmla="*/ 222 h 274"/>
                  <a:gd name="T54" fmla="*/ 195 w 275"/>
                  <a:gd name="T55" fmla="*/ 224 h 274"/>
                  <a:gd name="T56" fmla="*/ 192 w 275"/>
                  <a:gd name="T57" fmla="*/ 207 h 274"/>
                  <a:gd name="T58" fmla="*/ 184 w 275"/>
                  <a:gd name="T59" fmla="*/ 195 h 274"/>
                  <a:gd name="T60" fmla="*/ 196 w 275"/>
                  <a:gd name="T61" fmla="*/ 183 h 274"/>
                  <a:gd name="T62" fmla="*/ 204 w 275"/>
                  <a:gd name="T63" fmla="*/ 166 h 274"/>
                  <a:gd name="T64" fmla="*/ 216 w 275"/>
                  <a:gd name="T65" fmla="*/ 158 h 274"/>
                  <a:gd name="T66" fmla="*/ 220 w 275"/>
                  <a:gd name="T67" fmla="*/ 139 h 274"/>
                  <a:gd name="T68" fmla="*/ 202 w 275"/>
                  <a:gd name="T69" fmla="*/ 134 h 274"/>
                  <a:gd name="T70" fmla="*/ 195 w 275"/>
                  <a:gd name="T71" fmla="*/ 125 h 274"/>
                  <a:gd name="T72" fmla="*/ 182 w 275"/>
                  <a:gd name="T73" fmla="*/ 123 h 274"/>
                  <a:gd name="T74" fmla="*/ 155 w 275"/>
                  <a:gd name="T75" fmla="*/ 133 h 274"/>
                  <a:gd name="T76" fmla="*/ 138 w 275"/>
                  <a:gd name="T77" fmla="*/ 114 h 274"/>
                  <a:gd name="T78" fmla="*/ 125 w 275"/>
                  <a:gd name="T79" fmla="*/ 104 h 274"/>
                  <a:gd name="T80" fmla="*/ 116 w 275"/>
                  <a:gd name="T81" fmla="*/ 93 h 274"/>
                  <a:gd name="T82" fmla="*/ 99 w 275"/>
                  <a:gd name="T83" fmla="*/ 92 h 274"/>
                  <a:gd name="T84" fmla="*/ 79 w 275"/>
                  <a:gd name="T85" fmla="*/ 92 h 274"/>
                  <a:gd name="T86" fmla="*/ 72 w 275"/>
                  <a:gd name="T87" fmla="*/ 110 h 274"/>
                  <a:gd name="T88" fmla="*/ 63 w 275"/>
                  <a:gd name="T89" fmla="*/ 120 h 274"/>
                  <a:gd name="T90" fmla="*/ 37 w 275"/>
                  <a:gd name="T91" fmla="*/ 113 h 274"/>
                  <a:gd name="T92" fmla="*/ 28 w 275"/>
                  <a:gd name="T93" fmla="*/ 90 h 274"/>
                  <a:gd name="T94" fmla="*/ 11 w 275"/>
                  <a:gd name="T95" fmla="*/ 85 h 274"/>
                  <a:gd name="T96" fmla="*/ 0 w 275"/>
                  <a:gd name="T97" fmla="*/ 73 h 274"/>
                  <a:gd name="T98" fmla="*/ 12 w 275"/>
                  <a:gd name="T99" fmla="*/ 0 h 274"/>
                  <a:gd name="T100" fmla="*/ 44 w 275"/>
                  <a:gd name="T101" fmla="*/ 0 h 274"/>
                  <a:gd name="T102" fmla="*/ 58 w 275"/>
                  <a:gd name="T103" fmla="*/ 22 h 274"/>
                  <a:gd name="T104" fmla="*/ 76 w 275"/>
                  <a:gd name="T105" fmla="*/ 23 h 274"/>
                  <a:gd name="T106" fmla="*/ 85 w 275"/>
                  <a:gd name="T107" fmla="*/ 19 h 274"/>
                  <a:gd name="T108" fmla="*/ 100 w 275"/>
                  <a:gd name="T109" fmla="*/ 11 h 274"/>
                  <a:gd name="T110" fmla="*/ 129 w 275"/>
                  <a:gd name="T111" fmla="*/ 8 h 274"/>
                  <a:gd name="T112" fmla="*/ 149 w 275"/>
                  <a:gd name="T113" fmla="*/ 20 h 274"/>
                  <a:gd name="T114" fmla="*/ 158 w 275"/>
                  <a:gd name="T115" fmla="*/ 22 h 274"/>
                  <a:gd name="T116" fmla="*/ 170 w 275"/>
                  <a:gd name="T117" fmla="*/ 37 h 274"/>
                  <a:gd name="T118" fmla="*/ 181 w 275"/>
                  <a:gd name="T119" fmla="*/ 44 h 274"/>
                  <a:gd name="T120" fmla="*/ 205 w 275"/>
                  <a:gd name="T121" fmla="*/ 31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5" h="274">
                    <a:moveTo>
                      <a:pt x="210" y="32"/>
                    </a:moveTo>
                    <a:lnTo>
                      <a:pt x="214" y="41"/>
                    </a:lnTo>
                    <a:lnTo>
                      <a:pt x="210" y="47"/>
                    </a:lnTo>
                    <a:lnTo>
                      <a:pt x="199" y="54"/>
                    </a:lnTo>
                    <a:lnTo>
                      <a:pt x="205" y="64"/>
                    </a:lnTo>
                    <a:lnTo>
                      <a:pt x="208" y="67"/>
                    </a:lnTo>
                    <a:lnTo>
                      <a:pt x="213" y="63"/>
                    </a:lnTo>
                    <a:lnTo>
                      <a:pt x="217" y="70"/>
                    </a:lnTo>
                    <a:lnTo>
                      <a:pt x="220" y="69"/>
                    </a:lnTo>
                    <a:lnTo>
                      <a:pt x="226" y="75"/>
                    </a:lnTo>
                    <a:lnTo>
                      <a:pt x="229" y="75"/>
                    </a:lnTo>
                    <a:lnTo>
                      <a:pt x="234" y="79"/>
                    </a:lnTo>
                    <a:lnTo>
                      <a:pt x="237" y="81"/>
                    </a:lnTo>
                    <a:lnTo>
                      <a:pt x="245" y="79"/>
                    </a:lnTo>
                    <a:lnTo>
                      <a:pt x="260" y="92"/>
                    </a:lnTo>
                    <a:lnTo>
                      <a:pt x="264" y="90"/>
                    </a:lnTo>
                    <a:lnTo>
                      <a:pt x="270" y="96"/>
                    </a:lnTo>
                    <a:lnTo>
                      <a:pt x="269" y="101"/>
                    </a:lnTo>
                    <a:lnTo>
                      <a:pt x="264" y="101"/>
                    </a:lnTo>
                    <a:lnTo>
                      <a:pt x="263" y="107"/>
                    </a:lnTo>
                    <a:lnTo>
                      <a:pt x="266" y="108"/>
                    </a:lnTo>
                    <a:lnTo>
                      <a:pt x="266" y="113"/>
                    </a:lnTo>
                    <a:lnTo>
                      <a:pt x="273" y="120"/>
                    </a:lnTo>
                    <a:lnTo>
                      <a:pt x="266" y="123"/>
                    </a:lnTo>
                    <a:lnTo>
                      <a:pt x="263" y="133"/>
                    </a:lnTo>
                    <a:lnTo>
                      <a:pt x="260" y="136"/>
                    </a:lnTo>
                    <a:lnTo>
                      <a:pt x="258" y="140"/>
                    </a:lnTo>
                    <a:lnTo>
                      <a:pt x="251" y="143"/>
                    </a:lnTo>
                    <a:lnTo>
                      <a:pt x="254" y="149"/>
                    </a:lnTo>
                    <a:lnTo>
                      <a:pt x="257" y="158"/>
                    </a:lnTo>
                    <a:lnTo>
                      <a:pt x="263" y="157"/>
                    </a:lnTo>
                    <a:lnTo>
                      <a:pt x="266" y="161"/>
                    </a:lnTo>
                    <a:lnTo>
                      <a:pt x="269" y="169"/>
                    </a:lnTo>
                    <a:lnTo>
                      <a:pt x="266" y="177"/>
                    </a:lnTo>
                    <a:lnTo>
                      <a:pt x="263" y="181"/>
                    </a:lnTo>
                    <a:lnTo>
                      <a:pt x="269" y="180"/>
                    </a:lnTo>
                    <a:lnTo>
                      <a:pt x="270" y="186"/>
                    </a:lnTo>
                    <a:lnTo>
                      <a:pt x="269" y="189"/>
                    </a:lnTo>
                    <a:lnTo>
                      <a:pt x="270" y="193"/>
                    </a:lnTo>
                    <a:lnTo>
                      <a:pt x="267" y="195"/>
                    </a:lnTo>
                    <a:lnTo>
                      <a:pt x="267" y="209"/>
                    </a:lnTo>
                    <a:lnTo>
                      <a:pt x="266" y="212"/>
                    </a:lnTo>
                    <a:lnTo>
                      <a:pt x="270" y="225"/>
                    </a:lnTo>
                    <a:lnTo>
                      <a:pt x="267" y="228"/>
                    </a:lnTo>
                    <a:lnTo>
                      <a:pt x="263" y="228"/>
                    </a:lnTo>
                    <a:lnTo>
                      <a:pt x="264" y="236"/>
                    </a:lnTo>
                    <a:lnTo>
                      <a:pt x="270" y="243"/>
                    </a:lnTo>
                    <a:lnTo>
                      <a:pt x="275" y="243"/>
                    </a:lnTo>
                    <a:lnTo>
                      <a:pt x="272" y="247"/>
                    </a:lnTo>
                    <a:lnTo>
                      <a:pt x="266" y="245"/>
                    </a:lnTo>
                    <a:lnTo>
                      <a:pt x="263" y="242"/>
                    </a:lnTo>
                    <a:lnTo>
                      <a:pt x="251" y="240"/>
                    </a:lnTo>
                    <a:lnTo>
                      <a:pt x="249" y="239"/>
                    </a:lnTo>
                    <a:lnTo>
                      <a:pt x="248" y="242"/>
                    </a:lnTo>
                    <a:lnTo>
                      <a:pt x="249" y="248"/>
                    </a:lnTo>
                    <a:lnTo>
                      <a:pt x="257" y="253"/>
                    </a:lnTo>
                    <a:lnTo>
                      <a:pt x="266" y="253"/>
                    </a:lnTo>
                    <a:lnTo>
                      <a:pt x="269" y="265"/>
                    </a:lnTo>
                    <a:lnTo>
                      <a:pt x="263" y="266"/>
                    </a:lnTo>
                    <a:lnTo>
                      <a:pt x="260" y="259"/>
                    </a:lnTo>
                    <a:lnTo>
                      <a:pt x="254" y="260"/>
                    </a:lnTo>
                    <a:lnTo>
                      <a:pt x="254" y="259"/>
                    </a:lnTo>
                    <a:lnTo>
                      <a:pt x="246" y="250"/>
                    </a:lnTo>
                    <a:lnTo>
                      <a:pt x="242" y="253"/>
                    </a:lnTo>
                    <a:lnTo>
                      <a:pt x="237" y="250"/>
                    </a:lnTo>
                    <a:lnTo>
                      <a:pt x="233" y="263"/>
                    </a:lnTo>
                    <a:lnTo>
                      <a:pt x="229" y="268"/>
                    </a:lnTo>
                    <a:lnTo>
                      <a:pt x="228" y="266"/>
                    </a:lnTo>
                    <a:lnTo>
                      <a:pt x="217" y="274"/>
                    </a:lnTo>
                    <a:lnTo>
                      <a:pt x="208" y="263"/>
                    </a:lnTo>
                    <a:lnTo>
                      <a:pt x="213" y="259"/>
                    </a:lnTo>
                    <a:lnTo>
                      <a:pt x="201" y="257"/>
                    </a:lnTo>
                    <a:lnTo>
                      <a:pt x="195" y="253"/>
                    </a:lnTo>
                    <a:lnTo>
                      <a:pt x="187" y="250"/>
                    </a:lnTo>
                    <a:lnTo>
                      <a:pt x="190" y="259"/>
                    </a:lnTo>
                    <a:lnTo>
                      <a:pt x="178" y="256"/>
                    </a:lnTo>
                    <a:lnTo>
                      <a:pt x="176" y="253"/>
                    </a:lnTo>
                    <a:lnTo>
                      <a:pt x="176" y="247"/>
                    </a:lnTo>
                    <a:lnTo>
                      <a:pt x="181" y="237"/>
                    </a:lnTo>
                    <a:lnTo>
                      <a:pt x="181" y="228"/>
                    </a:lnTo>
                    <a:lnTo>
                      <a:pt x="184" y="222"/>
                    </a:lnTo>
                    <a:lnTo>
                      <a:pt x="195" y="225"/>
                    </a:lnTo>
                    <a:lnTo>
                      <a:pt x="196" y="225"/>
                    </a:lnTo>
                    <a:lnTo>
                      <a:pt x="195" y="224"/>
                    </a:lnTo>
                    <a:lnTo>
                      <a:pt x="196" y="213"/>
                    </a:lnTo>
                    <a:lnTo>
                      <a:pt x="192" y="212"/>
                    </a:lnTo>
                    <a:lnTo>
                      <a:pt x="192" y="207"/>
                    </a:lnTo>
                    <a:lnTo>
                      <a:pt x="187" y="205"/>
                    </a:lnTo>
                    <a:lnTo>
                      <a:pt x="185" y="205"/>
                    </a:lnTo>
                    <a:lnTo>
                      <a:pt x="184" y="195"/>
                    </a:lnTo>
                    <a:lnTo>
                      <a:pt x="190" y="193"/>
                    </a:lnTo>
                    <a:lnTo>
                      <a:pt x="190" y="189"/>
                    </a:lnTo>
                    <a:lnTo>
                      <a:pt x="196" y="183"/>
                    </a:lnTo>
                    <a:lnTo>
                      <a:pt x="196" y="175"/>
                    </a:lnTo>
                    <a:lnTo>
                      <a:pt x="199" y="171"/>
                    </a:lnTo>
                    <a:lnTo>
                      <a:pt x="204" y="166"/>
                    </a:lnTo>
                    <a:lnTo>
                      <a:pt x="205" y="163"/>
                    </a:lnTo>
                    <a:lnTo>
                      <a:pt x="214" y="163"/>
                    </a:lnTo>
                    <a:lnTo>
                      <a:pt x="216" y="158"/>
                    </a:lnTo>
                    <a:lnTo>
                      <a:pt x="217" y="152"/>
                    </a:lnTo>
                    <a:lnTo>
                      <a:pt x="217" y="145"/>
                    </a:lnTo>
                    <a:lnTo>
                      <a:pt x="220" y="139"/>
                    </a:lnTo>
                    <a:lnTo>
                      <a:pt x="211" y="136"/>
                    </a:lnTo>
                    <a:lnTo>
                      <a:pt x="211" y="133"/>
                    </a:lnTo>
                    <a:lnTo>
                      <a:pt x="202" y="134"/>
                    </a:lnTo>
                    <a:lnTo>
                      <a:pt x="201" y="128"/>
                    </a:lnTo>
                    <a:lnTo>
                      <a:pt x="198" y="130"/>
                    </a:lnTo>
                    <a:lnTo>
                      <a:pt x="195" y="125"/>
                    </a:lnTo>
                    <a:lnTo>
                      <a:pt x="201" y="120"/>
                    </a:lnTo>
                    <a:lnTo>
                      <a:pt x="189" y="119"/>
                    </a:lnTo>
                    <a:lnTo>
                      <a:pt x="182" y="123"/>
                    </a:lnTo>
                    <a:lnTo>
                      <a:pt x="178" y="117"/>
                    </a:lnTo>
                    <a:lnTo>
                      <a:pt x="164" y="131"/>
                    </a:lnTo>
                    <a:lnTo>
                      <a:pt x="155" y="133"/>
                    </a:lnTo>
                    <a:lnTo>
                      <a:pt x="148" y="122"/>
                    </a:lnTo>
                    <a:lnTo>
                      <a:pt x="134" y="123"/>
                    </a:lnTo>
                    <a:lnTo>
                      <a:pt x="138" y="114"/>
                    </a:lnTo>
                    <a:lnTo>
                      <a:pt x="135" y="113"/>
                    </a:lnTo>
                    <a:lnTo>
                      <a:pt x="125" y="110"/>
                    </a:lnTo>
                    <a:lnTo>
                      <a:pt x="125" y="104"/>
                    </a:lnTo>
                    <a:lnTo>
                      <a:pt x="114" y="104"/>
                    </a:lnTo>
                    <a:lnTo>
                      <a:pt x="119" y="98"/>
                    </a:lnTo>
                    <a:lnTo>
                      <a:pt x="116" y="93"/>
                    </a:lnTo>
                    <a:lnTo>
                      <a:pt x="111" y="93"/>
                    </a:lnTo>
                    <a:lnTo>
                      <a:pt x="105" y="88"/>
                    </a:lnTo>
                    <a:lnTo>
                      <a:pt x="99" y="92"/>
                    </a:lnTo>
                    <a:lnTo>
                      <a:pt x="90" y="87"/>
                    </a:lnTo>
                    <a:lnTo>
                      <a:pt x="85" y="85"/>
                    </a:lnTo>
                    <a:lnTo>
                      <a:pt x="79" y="92"/>
                    </a:lnTo>
                    <a:lnTo>
                      <a:pt x="81" y="96"/>
                    </a:lnTo>
                    <a:lnTo>
                      <a:pt x="78" y="104"/>
                    </a:lnTo>
                    <a:lnTo>
                      <a:pt x="72" y="110"/>
                    </a:lnTo>
                    <a:lnTo>
                      <a:pt x="73" y="116"/>
                    </a:lnTo>
                    <a:lnTo>
                      <a:pt x="67" y="116"/>
                    </a:lnTo>
                    <a:lnTo>
                      <a:pt x="63" y="120"/>
                    </a:lnTo>
                    <a:lnTo>
                      <a:pt x="47" y="117"/>
                    </a:lnTo>
                    <a:lnTo>
                      <a:pt x="41" y="119"/>
                    </a:lnTo>
                    <a:lnTo>
                      <a:pt x="37" y="113"/>
                    </a:lnTo>
                    <a:lnTo>
                      <a:pt x="34" y="104"/>
                    </a:lnTo>
                    <a:lnTo>
                      <a:pt x="28" y="96"/>
                    </a:lnTo>
                    <a:lnTo>
                      <a:pt x="28" y="90"/>
                    </a:lnTo>
                    <a:lnTo>
                      <a:pt x="29" y="85"/>
                    </a:lnTo>
                    <a:lnTo>
                      <a:pt x="25" y="87"/>
                    </a:lnTo>
                    <a:lnTo>
                      <a:pt x="11" y="85"/>
                    </a:lnTo>
                    <a:lnTo>
                      <a:pt x="5" y="82"/>
                    </a:lnTo>
                    <a:lnTo>
                      <a:pt x="5" y="76"/>
                    </a:lnTo>
                    <a:lnTo>
                      <a:pt x="0" y="73"/>
                    </a:lnTo>
                    <a:lnTo>
                      <a:pt x="0" y="63"/>
                    </a:lnTo>
                    <a:lnTo>
                      <a:pt x="8" y="8"/>
                    </a:lnTo>
                    <a:lnTo>
                      <a:pt x="12" y="0"/>
                    </a:lnTo>
                    <a:lnTo>
                      <a:pt x="17" y="6"/>
                    </a:lnTo>
                    <a:lnTo>
                      <a:pt x="40" y="6"/>
                    </a:lnTo>
                    <a:lnTo>
                      <a:pt x="44" y="0"/>
                    </a:lnTo>
                    <a:lnTo>
                      <a:pt x="46" y="6"/>
                    </a:lnTo>
                    <a:lnTo>
                      <a:pt x="56" y="16"/>
                    </a:lnTo>
                    <a:lnTo>
                      <a:pt x="58" y="22"/>
                    </a:lnTo>
                    <a:lnTo>
                      <a:pt x="63" y="23"/>
                    </a:lnTo>
                    <a:lnTo>
                      <a:pt x="64" y="28"/>
                    </a:lnTo>
                    <a:lnTo>
                      <a:pt x="76" y="23"/>
                    </a:lnTo>
                    <a:lnTo>
                      <a:pt x="79" y="20"/>
                    </a:lnTo>
                    <a:lnTo>
                      <a:pt x="79" y="23"/>
                    </a:lnTo>
                    <a:lnTo>
                      <a:pt x="85" y="19"/>
                    </a:lnTo>
                    <a:lnTo>
                      <a:pt x="97" y="17"/>
                    </a:lnTo>
                    <a:lnTo>
                      <a:pt x="97" y="16"/>
                    </a:lnTo>
                    <a:lnTo>
                      <a:pt x="100" y="11"/>
                    </a:lnTo>
                    <a:lnTo>
                      <a:pt x="114" y="6"/>
                    </a:lnTo>
                    <a:lnTo>
                      <a:pt x="126" y="6"/>
                    </a:lnTo>
                    <a:lnTo>
                      <a:pt x="129" y="8"/>
                    </a:lnTo>
                    <a:lnTo>
                      <a:pt x="135" y="8"/>
                    </a:lnTo>
                    <a:lnTo>
                      <a:pt x="145" y="14"/>
                    </a:lnTo>
                    <a:lnTo>
                      <a:pt x="149" y="20"/>
                    </a:lnTo>
                    <a:lnTo>
                      <a:pt x="154" y="19"/>
                    </a:lnTo>
                    <a:lnTo>
                      <a:pt x="158" y="20"/>
                    </a:lnTo>
                    <a:lnTo>
                      <a:pt x="158" y="22"/>
                    </a:lnTo>
                    <a:lnTo>
                      <a:pt x="166" y="26"/>
                    </a:lnTo>
                    <a:lnTo>
                      <a:pt x="169" y="29"/>
                    </a:lnTo>
                    <a:lnTo>
                      <a:pt x="170" y="37"/>
                    </a:lnTo>
                    <a:lnTo>
                      <a:pt x="175" y="40"/>
                    </a:lnTo>
                    <a:lnTo>
                      <a:pt x="178" y="40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195" y="40"/>
                    </a:lnTo>
                    <a:lnTo>
                      <a:pt x="205" y="31"/>
                    </a:lnTo>
                    <a:lnTo>
                      <a:pt x="21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3" name="Freeform 5838">
                <a:extLst>
                  <a:ext uri="{FF2B5EF4-FFF2-40B4-BE49-F238E27FC236}">
                    <a16:creationId xmlns:a16="http://schemas.microsoft.com/office/drawing/2014/main" id="{AD1A13B3-63DB-3FDB-7CE1-CF8059726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489"/>
                <a:ext cx="130" cy="74"/>
              </a:xfrm>
              <a:custGeom>
                <a:avLst/>
                <a:gdLst>
                  <a:gd name="T0" fmla="*/ 168 w 259"/>
                  <a:gd name="T1" fmla="*/ 32 h 147"/>
                  <a:gd name="T2" fmla="*/ 162 w 259"/>
                  <a:gd name="T3" fmla="*/ 32 h 147"/>
                  <a:gd name="T4" fmla="*/ 144 w 259"/>
                  <a:gd name="T5" fmla="*/ 42 h 147"/>
                  <a:gd name="T6" fmla="*/ 135 w 259"/>
                  <a:gd name="T7" fmla="*/ 39 h 147"/>
                  <a:gd name="T8" fmla="*/ 126 w 259"/>
                  <a:gd name="T9" fmla="*/ 30 h 147"/>
                  <a:gd name="T10" fmla="*/ 124 w 259"/>
                  <a:gd name="T11" fmla="*/ 18 h 147"/>
                  <a:gd name="T12" fmla="*/ 117 w 259"/>
                  <a:gd name="T13" fmla="*/ 10 h 147"/>
                  <a:gd name="T14" fmla="*/ 102 w 259"/>
                  <a:gd name="T15" fmla="*/ 0 h 147"/>
                  <a:gd name="T16" fmla="*/ 82 w 259"/>
                  <a:gd name="T17" fmla="*/ 7 h 147"/>
                  <a:gd name="T18" fmla="*/ 68 w 259"/>
                  <a:gd name="T19" fmla="*/ 10 h 147"/>
                  <a:gd name="T20" fmla="*/ 58 w 259"/>
                  <a:gd name="T21" fmla="*/ 10 h 147"/>
                  <a:gd name="T22" fmla="*/ 42 w 259"/>
                  <a:gd name="T23" fmla="*/ 18 h 147"/>
                  <a:gd name="T24" fmla="*/ 39 w 259"/>
                  <a:gd name="T25" fmla="*/ 35 h 147"/>
                  <a:gd name="T26" fmla="*/ 35 w 259"/>
                  <a:gd name="T27" fmla="*/ 48 h 147"/>
                  <a:gd name="T28" fmla="*/ 21 w 259"/>
                  <a:gd name="T29" fmla="*/ 65 h 147"/>
                  <a:gd name="T30" fmla="*/ 18 w 259"/>
                  <a:gd name="T31" fmla="*/ 85 h 147"/>
                  <a:gd name="T32" fmla="*/ 6 w 259"/>
                  <a:gd name="T33" fmla="*/ 85 h 147"/>
                  <a:gd name="T34" fmla="*/ 0 w 259"/>
                  <a:gd name="T35" fmla="*/ 97 h 147"/>
                  <a:gd name="T36" fmla="*/ 6 w 259"/>
                  <a:gd name="T37" fmla="*/ 102 h 147"/>
                  <a:gd name="T38" fmla="*/ 17 w 259"/>
                  <a:gd name="T39" fmla="*/ 105 h 147"/>
                  <a:gd name="T40" fmla="*/ 23 w 259"/>
                  <a:gd name="T41" fmla="*/ 111 h 147"/>
                  <a:gd name="T42" fmla="*/ 29 w 259"/>
                  <a:gd name="T43" fmla="*/ 114 h 147"/>
                  <a:gd name="T44" fmla="*/ 24 w 259"/>
                  <a:gd name="T45" fmla="*/ 120 h 147"/>
                  <a:gd name="T46" fmla="*/ 36 w 259"/>
                  <a:gd name="T47" fmla="*/ 118 h 147"/>
                  <a:gd name="T48" fmla="*/ 44 w 259"/>
                  <a:gd name="T49" fmla="*/ 115 h 147"/>
                  <a:gd name="T50" fmla="*/ 50 w 259"/>
                  <a:gd name="T51" fmla="*/ 112 h 147"/>
                  <a:gd name="T52" fmla="*/ 62 w 259"/>
                  <a:gd name="T53" fmla="*/ 118 h 147"/>
                  <a:gd name="T54" fmla="*/ 73 w 259"/>
                  <a:gd name="T55" fmla="*/ 111 h 147"/>
                  <a:gd name="T56" fmla="*/ 86 w 259"/>
                  <a:gd name="T57" fmla="*/ 108 h 147"/>
                  <a:gd name="T58" fmla="*/ 96 w 259"/>
                  <a:gd name="T59" fmla="*/ 108 h 147"/>
                  <a:gd name="T60" fmla="*/ 111 w 259"/>
                  <a:gd name="T61" fmla="*/ 108 h 147"/>
                  <a:gd name="T62" fmla="*/ 117 w 259"/>
                  <a:gd name="T63" fmla="*/ 108 h 147"/>
                  <a:gd name="T64" fmla="*/ 124 w 259"/>
                  <a:gd name="T65" fmla="*/ 112 h 147"/>
                  <a:gd name="T66" fmla="*/ 146 w 259"/>
                  <a:gd name="T67" fmla="*/ 121 h 147"/>
                  <a:gd name="T68" fmla="*/ 159 w 259"/>
                  <a:gd name="T69" fmla="*/ 120 h 147"/>
                  <a:gd name="T70" fmla="*/ 167 w 259"/>
                  <a:gd name="T71" fmla="*/ 124 h 147"/>
                  <a:gd name="T72" fmla="*/ 178 w 259"/>
                  <a:gd name="T73" fmla="*/ 138 h 147"/>
                  <a:gd name="T74" fmla="*/ 187 w 259"/>
                  <a:gd name="T75" fmla="*/ 144 h 147"/>
                  <a:gd name="T76" fmla="*/ 202 w 259"/>
                  <a:gd name="T77" fmla="*/ 141 h 147"/>
                  <a:gd name="T78" fmla="*/ 223 w 259"/>
                  <a:gd name="T79" fmla="*/ 147 h 147"/>
                  <a:gd name="T80" fmla="*/ 229 w 259"/>
                  <a:gd name="T81" fmla="*/ 138 h 147"/>
                  <a:gd name="T82" fmla="*/ 237 w 259"/>
                  <a:gd name="T83" fmla="*/ 141 h 147"/>
                  <a:gd name="T84" fmla="*/ 244 w 259"/>
                  <a:gd name="T85" fmla="*/ 130 h 147"/>
                  <a:gd name="T86" fmla="*/ 256 w 259"/>
                  <a:gd name="T87" fmla="*/ 132 h 147"/>
                  <a:gd name="T88" fmla="*/ 256 w 259"/>
                  <a:gd name="T89" fmla="*/ 124 h 147"/>
                  <a:gd name="T90" fmla="*/ 241 w 259"/>
                  <a:gd name="T91" fmla="*/ 114 h 147"/>
                  <a:gd name="T92" fmla="*/ 250 w 259"/>
                  <a:gd name="T93" fmla="*/ 106 h 147"/>
                  <a:gd name="T94" fmla="*/ 249 w 259"/>
                  <a:gd name="T95" fmla="*/ 103 h 147"/>
                  <a:gd name="T96" fmla="*/ 246 w 259"/>
                  <a:gd name="T97" fmla="*/ 91 h 147"/>
                  <a:gd name="T98" fmla="*/ 241 w 259"/>
                  <a:gd name="T99" fmla="*/ 79 h 147"/>
                  <a:gd name="T100" fmla="*/ 240 w 259"/>
                  <a:gd name="T101" fmla="*/ 65 h 147"/>
                  <a:gd name="T102" fmla="*/ 232 w 259"/>
                  <a:gd name="T103" fmla="*/ 65 h 147"/>
                  <a:gd name="T104" fmla="*/ 222 w 259"/>
                  <a:gd name="T105" fmla="*/ 67 h 147"/>
                  <a:gd name="T106" fmla="*/ 217 w 259"/>
                  <a:gd name="T107" fmla="*/ 57 h 147"/>
                  <a:gd name="T108" fmla="*/ 208 w 259"/>
                  <a:gd name="T109" fmla="*/ 35 h 147"/>
                  <a:gd name="T110" fmla="*/ 214 w 259"/>
                  <a:gd name="T111" fmla="*/ 23 h 147"/>
                  <a:gd name="T112" fmla="*/ 226 w 259"/>
                  <a:gd name="T113" fmla="*/ 27 h 147"/>
                  <a:gd name="T114" fmla="*/ 228 w 259"/>
                  <a:gd name="T115" fmla="*/ 15 h 147"/>
                  <a:gd name="T116" fmla="*/ 222 w 259"/>
                  <a:gd name="T117" fmla="*/ 3 h 147"/>
                  <a:gd name="T118" fmla="*/ 205 w 259"/>
                  <a:gd name="T119" fmla="*/ 9 h 147"/>
                  <a:gd name="T120" fmla="*/ 193 w 259"/>
                  <a:gd name="T121" fmla="*/ 9 h 147"/>
                  <a:gd name="T122" fmla="*/ 188 w 259"/>
                  <a:gd name="T123" fmla="*/ 15 h 147"/>
                  <a:gd name="T124" fmla="*/ 171 w 259"/>
                  <a:gd name="T125" fmla="*/ 24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9" h="147">
                    <a:moveTo>
                      <a:pt x="171" y="30"/>
                    </a:moveTo>
                    <a:lnTo>
                      <a:pt x="168" y="32"/>
                    </a:lnTo>
                    <a:lnTo>
                      <a:pt x="164" y="36"/>
                    </a:lnTo>
                    <a:lnTo>
                      <a:pt x="162" y="32"/>
                    </a:lnTo>
                    <a:lnTo>
                      <a:pt x="152" y="30"/>
                    </a:lnTo>
                    <a:lnTo>
                      <a:pt x="144" y="42"/>
                    </a:lnTo>
                    <a:lnTo>
                      <a:pt x="141" y="42"/>
                    </a:lnTo>
                    <a:lnTo>
                      <a:pt x="135" y="39"/>
                    </a:lnTo>
                    <a:lnTo>
                      <a:pt x="135" y="32"/>
                    </a:lnTo>
                    <a:lnTo>
                      <a:pt x="126" y="30"/>
                    </a:lnTo>
                    <a:lnTo>
                      <a:pt x="129" y="21"/>
                    </a:lnTo>
                    <a:lnTo>
                      <a:pt x="124" y="18"/>
                    </a:lnTo>
                    <a:lnTo>
                      <a:pt x="121" y="13"/>
                    </a:lnTo>
                    <a:lnTo>
                      <a:pt x="117" y="10"/>
                    </a:lnTo>
                    <a:lnTo>
                      <a:pt x="117" y="6"/>
                    </a:lnTo>
                    <a:lnTo>
                      <a:pt x="102" y="0"/>
                    </a:lnTo>
                    <a:lnTo>
                      <a:pt x="93" y="1"/>
                    </a:lnTo>
                    <a:lnTo>
                      <a:pt x="82" y="7"/>
                    </a:lnTo>
                    <a:lnTo>
                      <a:pt x="79" y="13"/>
                    </a:lnTo>
                    <a:lnTo>
                      <a:pt x="68" y="10"/>
                    </a:lnTo>
                    <a:lnTo>
                      <a:pt x="62" y="13"/>
                    </a:lnTo>
                    <a:lnTo>
                      <a:pt x="58" y="10"/>
                    </a:lnTo>
                    <a:lnTo>
                      <a:pt x="52" y="15"/>
                    </a:lnTo>
                    <a:lnTo>
                      <a:pt x="42" y="18"/>
                    </a:lnTo>
                    <a:lnTo>
                      <a:pt x="36" y="27"/>
                    </a:lnTo>
                    <a:lnTo>
                      <a:pt x="39" y="35"/>
                    </a:lnTo>
                    <a:lnTo>
                      <a:pt x="41" y="42"/>
                    </a:lnTo>
                    <a:lnTo>
                      <a:pt x="35" y="48"/>
                    </a:lnTo>
                    <a:lnTo>
                      <a:pt x="23" y="50"/>
                    </a:lnTo>
                    <a:lnTo>
                      <a:pt x="21" y="65"/>
                    </a:lnTo>
                    <a:lnTo>
                      <a:pt x="26" y="74"/>
                    </a:lnTo>
                    <a:lnTo>
                      <a:pt x="18" y="85"/>
                    </a:lnTo>
                    <a:lnTo>
                      <a:pt x="15" y="82"/>
                    </a:lnTo>
                    <a:lnTo>
                      <a:pt x="6" y="85"/>
                    </a:lnTo>
                    <a:lnTo>
                      <a:pt x="0" y="94"/>
                    </a:lnTo>
                    <a:lnTo>
                      <a:pt x="0" y="97"/>
                    </a:lnTo>
                    <a:lnTo>
                      <a:pt x="3" y="102"/>
                    </a:lnTo>
                    <a:lnTo>
                      <a:pt x="6" y="102"/>
                    </a:lnTo>
                    <a:lnTo>
                      <a:pt x="12" y="100"/>
                    </a:lnTo>
                    <a:lnTo>
                      <a:pt x="17" y="105"/>
                    </a:lnTo>
                    <a:lnTo>
                      <a:pt x="21" y="106"/>
                    </a:lnTo>
                    <a:lnTo>
                      <a:pt x="23" y="111"/>
                    </a:lnTo>
                    <a:lnTo>
                      <a:pt x="26" y="109"/>
                    </a:lnTo>
                    <a:lnTo>
                      <a:pt x="29" y="114"/>
                    </a:lnTo>
                    <a:lnTo>
                      <a:pt x="23" y="118"/>
                    </a:lnTo>
                    <a:lnTo>
                      <a:pt x="24" y="120"/>
                    </a:lnTo>
                    <a:lnTo>
                      <a:pt x="32" y="121"/>
                    </a:lnTo>
                    <a:lnTo>
                      <a:pt x="36" y="118"/>
                    </a:lnTo>
                    <a:lnTo>
                      <a:pt x="39" y="114"/>
                    </a:lnTo>
                    <a:lnTo>
                      <a:pt x="44" y="115"/>
                    </a:lnTo>
                    <a:lnTo>
                      <a:pt x="47" y="114"/>
                    </a:lnTo>
                    <a:lnTo>
                      <a:pt x="50" y="112"/>
                    </a:lnTo>
                    <a:lnTo>
                      <a:pt x="58" y="114"/>
                    </a:lnTo>
                    <a:lnTo>
                      <a:pt x="62" y="118"/>
                    </a:lnTo>
                    <a:lnTo>
                      <a:pt x="68" y="117"/>
                    </a:lnTo>
                    <a:lnTo>
                      <a:pt x="73" y="111"/>
                    </a:lnTo>
                    <a:lnTo>
                      <a:pt x="76" y="108"/>
                    </a:lnTo>
                    <a:lnTo>
                      <a:pt x="86" y="108"/>
                    </a:lnTo>
                    <a:lnTo>
                      <a:pt x="96" y="106"/>
                    </a:lnTo>
                    <a:lnTo>
                      <a:pt x="96" y="108"/>
                    </a:lnTo>
                    <a:lnTo>
                      <a:pt x="102" y="111"/>
                    </a:lnTo>
                    <a:lnTo>
                      <a:pt x="111" y="108"/>
                    </a:lnTo>
                    <a:lnTo>
                      <a:pt x="115" y="108"/>
                    </a:lnTo>
                    <a:lnTo>
                      <a:pt x="117" y="108"/>
                    </a:lnTo>
                    <a:lnTo>
                      <a:pt x="124" y="108"/>
                    </a:lnTo>
                    <a:lnTo>
                      <a:pt x="124" y="112"/>
                    </a:lnTo>
                    <a:lnTo>
                      <a:pt x="141" y="117"/>
                    </a:lnTo>
                    <a:lnTo>
                      <a:pt x="146" y="121"/>
                    </a:lnTo>
                    <a:lnTo>
                      <a:pt x="152" y="124"/>
                    </a:lnTo>
                    <a:lnTo>
                      <a:pt x="159" y="120"/>
                    </a:lnTo>
                    <a:lnTo>
                      <a:pt x="158" y="118"/>
                    </a:lnTo>
                    <a:lnTo>
                      <a:pt x="167" y="124"/>
                    </a:lnTo>
                    <a:lnTo>
                      <a:pt x="171" y="137"/>
                    </a:lnTo>
                    <a:lnTo>
                      <a:pt x="178" y="138"/>
                    </a:lnTo>
                    <a:lnTo>
                      <a:pt x="182" y="137"/>
                    </a:lnTo>
                    <a:lnTo>
                      <a:pt x="187" y="144"/>
                    </a:lnTo>
                    <a:lnTo>
                      <a:pt x="196" y="144"/>
                    </a:lnTo>
                    <a:lnTo>
                      <a:pt x="202" y="141"/>
                    </a:lnTo>
                    <a:lnTo>
                      <a:pt x="212" y="143"/>
                    </a:lnTo>
                    <a:lnTo>
                      <a:pt x="223" y="147"/>
                    </a:lnTo>
                    <a:lnTo>
                      <a:pt x="226" y="140"/>
                    </a:lnTo>
                    <a:lnTo>
                      <a:pt x="229" y="138"/>
                    </a:lnTo>
                    <a:lnTo>
                      <a:pt x="232" y="143"/>
                    </a:lnTo>
                    <a:lnTo>
                      <a:pt x="237" y="141"/>
                    </a:lnTo>
                    <a:lnTo>
                      <a:pt x="238" y="133"/>
                    </a:lnTo>
                    <a:lnTo>
                      <a:pt x="244" y="130"/>
                    </a:lnTo>
                    <a:lnTo>
                      <a:pt x="247" y="133"/>
                    </a:lnTo>
                    <a:lnTo>
                      <a:pt x="256" y="132"/>
                    </a:lnTo>
                    <a:lnTo>
                      <a:pt x="259" y="130"/>
                    </a:lnTo>
                    <a:lnTo>
                      <a:pt x="256" y="124"/>
                    </a:lnTo>
                    <a:lnTo>
                      <a:pt x="246" y="124"/>
                    </a:lnTo>
                    <a:lnTo>
                      <a:pt x="241" y="114"/>
                    </a:lnTo>
                    <a:lnTo>
                      <a:pt x="244" y="109"/>
                    </a:lnTo>
                    <a:lnTo>
                      <a:pt x="250" y="106"/>
                    </a:lnTo>
                    <a:lnTo>
                      <a:pt x="250" y="105"/>
                    </a:lnTo>
                    <a:lnTo>
                      <a:pt x="249" y="103"/>
                    </a:lnTo>
                    <a:lnTo>
                      <a:pt x="247" y="92"/>
                    </a:lnTo>
                    <a:lnTo>
                      <a:pt x="246" y="91"/>
                    </a:lnTo>
                    <a:lnTo>
                      <a:pt x="240" y="83"/>
                    </a:lnTo>
                    <a:lnTo>
                      <a:pt x="241" y="79"/>
                    </a:lnTo>
                    <a:lnTo>
                      <a:pt x="247" y="73"/>
                    </a:lnTo>
                    <a:lnTo>
                      <a:pt x="240" y="65"/>
                    </a:lnTo>
                    <a:lnTo>
                      <a:pt x="235" y="68"/>
                    </a:lnTo>
                    <a:lnTo>
                      <a:pt x="232" y="65"/>
                    </a:lnTo>
                    <a:lnTo>
                      <a:pt x="228" y="64"/>
                    </a:lnTo>
                    <a:lnTo>
                      <a:pt x="222" y="67"/>
                    </a:lnTo>
                    <a:lnTo>
                      <a:pt x="220" y="65"/>
                    </a:lnTo>
                    <a:lnTo>
                      <a:pt x="217" y="57"/>
                    </a:lnTo>
                    <a:lnTo>
                      <a:pt x="222" y="56"/>
                    </a:lnTo>
                    <a:lnTo>
                      <a:pt x="208" y="35"/>
                    </a:lnTo>
                    <a:lnTo>
                      <a:pt x="209" y="27"/>
                    </a:lnTo>
                    <a:lnTo>
                      <a:pt x="214" y="23"/>
                    </a:lnTo>
                    <a:lnTo>
                      <a:pt x="217" y="27"/>
                    </a:lnTo>
                    <a:lnTo>
                      <a:pt x="226" y="27"/>
                    </a:lnTo>
                    <a:lnTo>
                      <a:pt x="229" y="24"/>
                    </a:lnTo>
                    <a:lnTo>
                      <a:pt x="228" y="15"/>
                    </a:lnTo>
                    <a:lnTo>
                      <a:pt x="231" y="7"/>
                    </a:lnTo>
                    <a:lnTo>
                      <a:pt x="222" y="3"/>
                    </a:lnTo>
                    <a:lnTo>
                      <a:pt x="211" y="10"/>
                    </a:lnTo>
                    <a:lnTo>
                      <a:pt x="205" y="9"/>
                    </a:lnTo>
                    <a:lnTo>
                      <a:pt x="199" y="12"/>
                    </a:lnTo>
                    <a:lnTo>
                      <a:pt x="193" y="9"/>
                    </a:lnTo>
                    <a:lnTo>
                      <a:pt x="191" y="9"/>
                    </a:lnTo>
                    <a:lnTo>
                      <a:pt x="188" y="15"/>
                    </a:lnTo>
                    <a:lnTo>
                      <a:pt x="178" y="24"/>
                    </a:lnTo>
                    <a:lnTo>
                      <a:pt x="171" y="24"/>
                    </a:lnTo>
                    <a:lnTo>
                      <a:pt x="171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4" name="Freeform 5839">
                <a:extLst>
                  <a:ext uri="{FF2B5EF4-FFF2-40B4-BE49-F238E27FC236}">
                    <a16:creationId xmlns:a16="http://schemas.microsoft.com/office/drawing/2014/main" id="{7F7BC9C4-D8AC-E446-0241-57578198B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489"/>
                <a:ext cx="130" cy="74"/>
              </a:xfrm>
              <a:custGeom>
                <a:avLst/>
                <a:gdLst>
                  <a:gd name="T0" fmla="*/ 171 w 259"/>
                  <a:gd name="T1" fmla="*/ 24 h 147"/>
                  <a:gd name="T2" fmla="*/ 188 w 259"/>
                  <a:gd name="T3" fmla="*/ 15 h 147"/>
                  <a:gd name="T4" fmla="*/ 193 w 259"/>
                  <a:gd name="T5" fmla="*/ 9 h 147"/>
                  <a:gd name="T6" fmla="*/ 205 w 259"/>
                  <a:gd name="T7" fmla="*/ 9 h 147"/>
                  <a:gd name="T8" fmla="*/ 222 w 259"/>
                  <a:gd name="T9" fmla="*/ 3 h 147"/>
                  <a:gd name="T10" fmla="*/ 228 w 259"/>
                  <a:gd name="T11" fmla="*/ 15 h 147"/>
                  <a:gd name="T12" fmla="*/ 226 w 259"/>
                  <a:gd name="T13" fmla="*/ 27 h 147"/>
                  <a:gd name="T14" fmla="*/ 214 w 259"/>
                  <a:gd name="T15" fmla="*/ 23 h 147"/>
                  <a:gd name="T16" fmla="*/ 208 w 259"/>
                  <a:gd name="T17" fmla="*/ 35 h 147"/>
                  <a:gd name="T18" fmla="*/ 217 w 259"/>
                  <a:gd name="T19" fmla="*/ 57 h 147"/>
                  <a:gd name="T20" fmla="*/ 222 w 259"/>
                  <a:gd name="T21" fmla="*/ 67 h 147"/>
                  <a:gd name="T22" fmla="*/ 232 w 259"/>
                  <a:gd name="T23" fmla="*/ 65 h 147"/>
                  <a:gd name="T24" fmla="*/ 240 w 259"/>
                  <a:gd name="T25" fmla="*/ 65 h 147"/>
                  <a:gd name="T26" fmla="*/ 241 w 259"/>
                  <a:gd name="T27" fmla="*/ 79 h 147"/>
                  <a:gd name="T28" fmla="*/ 246 w 259"/>
                  <a:gd name="T29" fmla="*/ 91 h 147"/>
                  <a:gd name="T30" fmla="*/ 249 w 259"/>
                  <a:gd name="T31" fmla="*/ 103 h 147"/>
                  <a:gd name="T32" fmla="*/ 250 w 259"/>
                  <a:gd name="T33" fmla="*/ 106 h 147"/>
                  <a:gd name="T34" fmla="*/ 241 w 259"/>
                  <a:gd name="T35" fmla="*/ 114 h 147"/>
                  <a:gd name="T36" fmla="*/ 256 w 259"/>
                  <a:gd name="T37" fmla="*/ 124 h 147"/>
                  <a:gd name="T38" fmla="*/ 256 w 259"/>
                  <a:gd name="T39" fmla="*/ 132 h 147"/>
                  <a:gd name="T40" fmla="*/ 244 w 259"/>
                  <a:gd name="T41" fmla="*/ 130 h 147"/>
                  <a:gd name="T42" fmla="*/ 237 w 259"/>
                  <a:gd name="T43" fmla="*/ 141 h 147"/>
                  <a:gd name="T44" fmla="*/ 229 w 259"/>
                  <a:gd name="T45" fmla="*/ 138 h 147"/>
                  <a:gd name="T46" fmla="*/ 223 w 259"/>
                  <a:gd name="T47" fmla="*/ 147 h 147"/>
                  <a:gd name="T48" fmla="*/ 202 w 259"/>
                  <a:gd name="T49" fmla="*/ 141 h 147"/>
                  <a:gd name="T50" fmla="*/ 187 w 259"/>
                  <a:gd name="T51" fmla="*/ 144 h 147"/>
                  <a:gd name="T52" fmla="*/ 178 w 259"/>
                  <a:gd name="T53" fmla="*/ 138 h 147"/>
                  <a:gd name="T54" fmla="*/ 167 w 259"/>
                  <a:gd name="T55" fmla="*/ 124 h 147"/>
                  <a:gd name="T56" fmla="*/ 159 w 259"/>
                  <a:gd name="T57" fmla="*/ 120 h 147"/>
                  <a:gd name="T58" fmla="*/ 146 w 259"/>
                  <a:gd name="T59" fmla="*/ 121 h 147"/>
                  <a:gd name="T60" fmla="*/ 124 w 259"/>
                  <a:gd name="T61" fmla="*/ 112 h 147"/>
                  <a:gd name="T62" fmla="*/ 117 w 259"/>
                  <a:gd name="T63" fmla="*/ 108 h 147"/>
                  <a:gd name="T64" fmla="*/ 111 w 259"/>
                  <a:gd name="T65" fmla="*/ 108 h 147"/>
                  <a:gd name="T66" fmla="*/ 96 w 259"/>
                  <a:gd name="T67" fmla="*/ 108 h 147"/>
                  <a:gd name="T68" fmla="*/ 86 w 259"/>
                  <a:gd name="T69" fmla="*/ 108 h 147"/>
                  <a:gd name="T70" fmla="*/ 73 w 259"/>
                  <a:gd name="T71" fmla="*/ 111 h 147"/>
                  <a:gd name="T72" fmla="*/ 62 w 259"/>
                  <a:gd name="T73" fmla="*/ 118 h 147"/>
                  <a:gd name="T74" fmla="*/ 50 w 259"/>
                  <a:gd name="T75" fmla="*/ 112 h 147"/>
                  <a:gd name="T76" fmla="*/ 44 w 259"/>
                  <a:gd name="T77" fmla="*/ 115 h 147"/>
                  <a:gd name="T78" fmla="*/ 36 w 259"/>
                  <a:gd name="T79" fmla="*/ 118 h 147"/>
                  <a:gd name="T80" fmla="*/ 24 w 259"/>
                  <a:gd name="T81" fmla="*/ 120 h 147"/>
                  <a:gd name="T82" fmla="*/ 29 w 259"/>
                  <a:gd name="T83" fmla="*/ 114 h 147"/>
                  <a:gd name="T84" fmla="*/ 23 w 259"/>
                  <a:gd name="T85" fmla="*/ 111 h 147"/>
                  <a:gd name="T86" fmla="*/ 17 w 259"/>
                  <a:gd name="T87" fmla="*/ 105 h 147"/>
                  <a:gd name="T88" fmla="*/ 6 w 259"/>
                  <a:gd name="T89" fmla="*/ 102 h 147"/>
                  <a:gd name="T90" fmla="*/ 0 w 259"/>
                  <a:gd name="T91" fmla="*/ 97 h 147"/>
                  <a:gd name="T92" fmla="*/ 6 w 259"/>
                  <a:gd name="T93" fmla="*/ 85 h 147"/>
                  <a:gd name="T94" fmla="*/ 18 w 259"/>
                  <a:gd name="T95" fmla="*/ 85 h 147"/>
                  <a:gd name="T96" fmla="*/ 21 w 259"/>
                  <a:gd name="T97" fmla="*/ 65 h 147"/>
                  <a:gd name="T98" fmla="*/ 35 w 259"/>
                  <a:gd name="T99" fmla="*/ 48 h 147"/>
                  <a:gd name="T100" fmla="*/ 39 w 259"/>
                  <a:gd name="T101" fmla="*/ 35 h 147"/>
                  <a:gd name="T102" fmla="*/ 42 w 259"/>
                  <a:gd name="T103" fmla="*/ 18 h 147"/>
                  <a:gd name="T104" fmla="*/ 58 w 259"/>
                  <a:gd name="T105" fmla="*/ 10 h 147"/>
                  <a:gd name="T106" fmla="*/ 68 w 259"/>
                  <a:gd name="T107" fmla="*/ 10 h 147"/>
                  <a:gd name="T108" fmla="*/ 82 w 259"/>
                  <a:gd name="T109" fmla="*/ 7 h 147"/>
                  <a:gd name="T110" fmla="*/ 102 w 259"/>
                  <a:gd name="T111" fmla="*/ 0 h 147"/>
                  <a:gd name="T112" fmla="*/ 117 w 259"/>
                  <a:gd name="T113" fmla="*/ 10 h 147"/>
                  <a:gd name="T114" fmla="*/ 124 w 259"/>
                  <a:gd name="T115" fmla="*/ 18 h 147"/>
                  <a:gd name="T116" fmla="*/ 126 w 259"/>
                  <a:gd name="T117" fmla="*/ 30 h 147"/>
                  <a:gd name="T118" fmla="*/ 135 w 259"/>
                  <a:gd name="T119" fmla="*/ 39 h 147"/>
                  <a:gd name="T120" fmla="*/ 144 w 259"/>
                  <a:gd name="T121" fmla="*/ 42 h 147"/>
                  <a:gd name="T122" fmla="*/ 162 w 259"/>
                  <a:gd name="T123" fmla="*/ 32 h 147"/>
                  <a:gd name="T124" fmla="*/ 168 w 259"/>
                  <a:gd name="T12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9" h="147">
                    <a:moveTo>
                      <a:pt x="171" y="30"/>
                    </a:moveTo>
                    <a:lnTo>
                      <a:pt x="171" y="24"/>
                    </a:lnTo>
                    <a:lnTo>
                      <a:pt x="178" y="24"/>
                    </a:lnTo>
                    <a:lnTo>
                      <a:pt x="188" y="15"/>
                    </a:lnTo>
                    <a:lnTo>
                      <a:pt x="191" y="9"/>
                    </a:lnTo>
                    <a:lnTo>
                      <a:pt x="193" y="9"/>
                    </a:lnTo>
                    <a:lnTo>
                      <a:pt x="199" y="12"/>
                    </a:lnTo>
                    <a:lnTo>
                      <a:pt x="205" y="9"/>
                    </a:lnTo>
                    <a:lnTo>
                      <a:pt x="211" y="10"/>
                    </a:lnTo>
                    <a:lnTo>
                      <a:pt x="222" y="3"/>
                    </a:lnTo>
                    <a:lnTo>
                      <a:pt x="231" y="7"/>
                    </a:lnTo>
                    <a:lnTo>
                      <a:pt x="228" y="15"/>
                    </a:lnTo>
                    <a:lnTo>
                      <a:pt x="229" y="24"/>
                    </a:lnTo>
                    <a:lnTo>
                      <a:pt x="226" y="27"/>
                    </a:lnTo>
                    <a:lnTo>
                      <a:pt x="217" y="27"/>
                    </a:lnTo>
                    <a:lnTo>
                      <a:pt x="214" y="23"/>
                    </a:lnTo>
                    <a:lnTo>
                      <a:pt x="209" y="27"/>
                    </a:lnTo>
                    <a:lnTo>
                      <a:pt x="208" y="35"/>
                    </a:lnTo>
                    <a:lnTo>
                      <a:pt x="222" y="56"/>
                    </a:lnTo>
                    <a:lnTo>
                      <a:pt x="217" y="57"/>
                    </a:lnTo>
                    <a:lnTo>
                      <a:pt x="220" y="65"/>
                    </a:lnTo>
                    <a:lnTo>
                      <a:pt x="222" y="67"/>
                    </a:lnTo>
                    <a:lnTo>
                      <a:pt x="228" y="64"/>
                    </a:lnTo>
                    <a:lnTo>
                      <a:pt x="232" y="65"/>
                    </a:lnTo>
                    <a:lnTo>
                      <a:pt x="235" y="68"/>
                    </a:lnTo>
                    <a:lnTo>
                      <a:pt x="240" y="65"/>
                    </a:lnTo>
                    <a:lnTo>
                      <a:pt x="247" y="73"/>
                    </a:lnTo>
                    <a:lnTo>
                      <a:pt x="241" y="79"/>
                    </a:lnTo>
                    <a:lnTo>
                      <a:pt x="240" y="83"/>
                    </a:lnTo>
                    <a:lnTo>
                      <a:pt x="246" y="91"/>
                    </a:lnTo>
                    <a:lnTo>
                      <a:pt x="247" y="92"/>
                    </a:lnTo>
                    <a:lnTo>
                      <a:pt x="249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4" y="109"/>
                    </a:lnTo>
                    <a:lnTo>
                      <a:pt x="241" y="114"/>
                    </a:lnTo>
                    <a:lnTo>
                      <a:pt x="246" y="124"/>
                    </a:lnTo>
                    <a:lnTo>
                      <a:pt x="256" y="124"/>
                    </a:lnTo>
                    <a:lnTo>
                      <a:pt x="259" y="130"/>
                    </a:lnTo>
                    <a:lnTo>
                      <a:pt x="256" y="132"/>
                    </a:lnTo>
                    <a:lnTo>
                      <a:pt x="247" y="133"/>
                    </a:lnTo>
                    <a:lnTo>
                      <a:pt x="244" y="130"/>
                    </a:lnTo>
                    <a:lnTo>
                      <a:pt x="238" y="133"/>
                    </a:lnTo>
                    <a:lnTo>
                      <a:pt x="237" y="141"/>
                    </a:lnTo>
                    <a:lnTo>
                      <a:pt x="232" y="143"/>
                    </a:lnTo>
                    <a:lnTo>
                      <a:pt x="229" y="138"/>
                    </a:lnTo>
                    <a:lnTo>
                      <a:pt x="226" y="140"/>
                    </a:lnTo>
                    <a:lnTo>
                      <a:pt x="223" y="147"/>
                    </a:lnTo>
                    <a:lnTo>
                      <a:pt x="212" y="143"/>
                    </a:lnTo>
                    <a:lnTo>
                      <a:pt x="202" y="141"/>
                    </a:lnTo>
                    <a:lnTo>
                      <a:pt x="196" y="144"/>
                    </a:lnTo>
                    <a:lnTo>
                      <a:pt x="187" y="144"/>
                    </a:lnTo>
                    <a:lnTo>
                      <a:pt x="182" y="137"/>
                    </a:lnTo>
                    <a:lnTo>
                      <a:pt x="178" y="138"/>
                    </a:lnTo>
                    <a:lnTo>
                      <a:pt x="171" y="137"/>
                    </a:lnTo>
                    <a:lnTo>
                      <a:pt x="167" y="124"/>
                    </a:lnTo>
                    <a:lnTo>
                      <a:pt x="158" y="118"/>
                    </a:lnTo>
                    <a:lnTo>
                      <a:pt x="159" y="120"/>
                    </a:lnTo>
                    <a:lnTo>
                      <a:pt x="152" y="124"/>
                    </a:lnTo>
                    <a:lnTo>
                      <a:pt x="146" y="121"/>
                    </a:lnTo>
                    <a:lnTo>
                      <a:pt x="141" y="117"/>
                    </a:lnTo>
                    <a:lnTo>
                      <a:pt x="124" y="112"/>
                    </a:lnTo>
                    <a:lnTo>
                      <a:pt x="124" y="108"/>
                    </a:lnTo>
                    <a:lnTo>
                      <a:pt x="117" y="108"/>
                    </a:lnTo>
                    <a:lnTo>
                      <a:pt x="115" y="108"/>
                    </a:lnTo>
                    <a:lnTo>
                      <a:pt x="111" y="108"/>
                    </a:lnTo>
                    <a:lnTo>
                      <a:pt x="102" y="111"/>
                    </a:lnTo>
                    <a:lnTo>
                      <a:pt x="96" y="108"/>
                    </a:lnTo>
                    <a:lnTo>
                      <a:pt x="96" y="106"/>
                    </a:lnTo>
                    <a:lnTo>
                      <a:pt x="86" y="108"/>
                    </a:lnTo>
                    <a:lnTo>
                      <a:pt x="76" y="108"/>
                    </a:lnTo>
                    <a:lnTo>
                      <a:pt x="73" y="111"/>
                    </a:lnTo>
                    <a:lnTo>
                      <a:pt x="68" y="117"/>
                    </a:lnTo>
                    <a:lnTo>
                      <a:pt x="62" y="118"/>
                    </a:lnTo>
                    <a:lnTo>
                      <a:pt x="58" y="114"/>
                    </a:lnTo>
                    <a:lnTo>
                      <a:pt x="50" y="112"/>
                    </a:lnTo>
                    <a:lnTo>
                      <a:pt x="47" y="114"/>
                    </a:lnTo>
                    <a:lnTo>
                      <a:pt x="44" y="115"/>
                    </a:lnTo>
                    <a:lnTo>
                      <a:pt x="39" y="114"/>
                    </a:lnTo>
                    <a:lnTo>
                      <a:pt x="36" y="118"/>
                    </a:lnTo>
                    <a:lnTo>
                      <a:pt x="32" y="121"/>
                    </a:lnTo>
                    <a:lnTo>
                      <a:pt x="24" y="120"/>
                    </a:lnTo>
                    <a:lnTo>
                      <a:pt x="23" y="118"/>
                    </a:lnTo>
                    <a:lnTo>
                      <a:pt x="29" y="114"/>
                    </a:lnTo>
                    <a:lnTo>
                      <a:pt x="26" y="109"/>
                    </a:lnTo>
                    <a:lnTo>
                      <a:pt x="23" y="111"/>
                    </a:lnTo>
                    <a:lnTo>
                      <a:pt x="21" y="106"/>
                    </a:lnTo>
                    <a:lnTo>
                      <a:pt x="17" y="105"/>
                    </a:lnTo>
                    <a:lnTo>
                      <a:pt x="12" y="100"/>
                    </a:lnTo>
                    <a:lnTo>
                      <a:pt x="6" y="102"/>
                    </a:lnTo>
                    <a:lnTo>
                      <a:pt x="3" y="102"/>
                    </a:lnTo>
                    <a:lnTo>
                      <a:pt x="0" y="97"/>
                    </a:lnTo>
                    <a:lnTo>
                      <a:pt x="0" y="94"/>
                    </a:lnTo>
                    <a:lnTo>
                      <a:pt x="6" y="85"/>
                    </a:lnTo>
                    <a:lnTo>
                      <a:pt x="15" y="82"/>
                    </a:lnTo>
                    <a:lnTo>
                      <a:pt x="18" y="85"/>
                    </a:lnTo>
                    <a:lnTo>
                      <a:pt x="26" y="74"/>
                    </a:lnTo>
                    <a:lnTo>
                      <a:pt x="21" y="65"/>
                    </a:lnTo>
                    <a:lnTo>
                      <a:pt x="23" y="50"/>
                    </a:lnTo>
                    <a:lnTo>
                      <a:pt x="35" y="48"/>
                    </a:lnTo>
                    <a:lnTo>
                      <a:pt x="41" y="42"/>
                    </a:lnTo>
                    <a:lnTo>
                      <a:pt x="39" y="35"/>
                    </a:lnTo>
                    <a:lnTo>
                      <a:pt x="36" y="27"/>
                    </a:lnTo>
                    <a:lnTo>
                      <a:pt x="42" y="18"/>
                    </a:lnTo>
                    <a:lnTo>
                      <a:pt x="52" y="15"/>
                    </a:lnTo>
                    <a:lnTo>
                      <a:pt x="58" y="10"/>
                    </a:lnTo>
                    <a:lnTo>
                      <a:pt x="62" y="13"/>
                    </a:lnTo>
                    <a:lnTo>
                      <a:pt x="68" y="10"/>
                    </a:lnTo>
                    <a:lnTo>
                      <a:pt x="79" y="13"/>
                    </a:lnTo>
                    <a:lnTo>
                      <a:pt x="82" y="7"/>
                    </a:lnTo>
                    <a:lnTo>
                      <a:pt x="93" y="1"/>
                    </a:lnTo>
                    <a:lnTo>
                      <a:pt x="102" y="0"/>
                    </a:lnTo>
                    <a:lnTo>
                      <a:pt x="117" y="6"/>
                    </a:lnTo>
                    <a:lnTo>
                      <a:pt x="117" y="10"/>
                    </a:lnTo>
                    <a:lnTo>
                      <a:pt x="121" y="13"/>
                    </a:lnTo>
                    <a:lnTo>
                      <a:pt x="124" y="18"/>
                    </a:lnTo>
                    <a:lnTo>
                      <a:pt x="129" y="21"/>
                    </a:lnTo>
                    <a:lnTo>
                      <a:pt x="126" y="30"/>
                    </a:lnTo>
                    <a:lnTo>
                      <a:pt x="135" y="32"/>
                    </a:lnTo>
                    <a:lnTo>
                      <a:pt x="135" y="39"/>
                    </a:lnTo>
                    <a:lnTo>
                      <a:pt x="141" y="42"/>
                    </a:lnTo>
                    <a:lnTo>
                      <a:pt x="144" y="42"/>
                    </a:lnTo>
                    <a:lnTo>
                      <a:pt x="152" y="30"/>
                    </a:lnTo>
                    <a:lnTo>
                      <a:pt x="162" y="32"/>
                    </a:lnTo>
                    <a:lnTo>
                      <a:pt x="164" y="36"/>
                    </a:lnTo>
                    <a:lnTo>
                      <a:pt x="168" y="32"/>
                    </a:lnTo>
                    <a:lnTo>
                      <a:pt x="171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5" name="Freeform 5840">
                <a:extLst>
                  <a:ext uri="{FF2B5EF4-FFF2-40B4-BE49-F238E27FC236}">
                    <a16:creationId xmlns:a16="http://schemas.microsoft.com/office/drawing/2014/main" id="{2DBC20F4-2F08-C482-61E3-C5D96988F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489"/>
                <a:ext cx="130" cy="74"/>
              </a:xfrm>
              <a:custGeom>
                <a:avLst/>
                <a:gdLst>
                  <a:gd name="T0" fmla="*/ 171 w 259"/>
                  <a:gd name="T1" fmla="*/ 24 h 147"/>
                  <a:gd name="T2" fmla="*/ 188 w 259"/>
                  <a:gd name="T3" fmla="*/ 15 h 147"/>
                  <a:gd name="T4" fmla="*/ 193 w 259"/>
                  <a:gd name="T5" fmla="*/ 9 h 147"/>
                  <a:gd name="T6" fmla="*/ 205 w 259"/>
                  <a:gd name="T7" fmla="*/ 9 h 147"/>
                  <a:gd name="T8" fmla="*/ 222 w 259"/>
                  <a:gd name="T9" fmla="*/ 3 h 147"/>
                  <a:gd name="T10" fmla="*/ 228 w 259"/>
                  <a:gd name="T11" fmla="*/ 15 h 147"/>
                  <a:gd name="T12" fmla="*/ 226 w 259"/>
                  <a:gd name="T13" fmla="*/ 27 h 147"/>
                  <a:gd name="T14" fmla="*/ 214 w 259"/>
                  <a:gd name="T15" fmla="*/ 23 h 147"/>
                  <a:gd name="T16" fmla="*/ 208 w 259"/>
                  <a:gd name="T17" fmla="*/ 35 h 147"/>
                  <a:gd name="T18" fmla="*/ 217 w 259"/>
                  <a:gd name="T19" fmla="*/ 57 h 147"/>
                  <a:gd name="T20" fmla="*/ 222 w 259"/>
                  <a:gd name="T21" fmla="*/ 67 h 147"/>
                  <a:gd name="T22" fmla="*/ 232 w 259"/>
                  <a:gd name="T23" fmla="*/ 65 h 147"/>
                  <a:gd name="T24" fmla="*/ 240 w 259"/>
                  <a:gd name="T25" fmla="*/ 65 h 147"/>
                  <a:gd name="T26" fmla="*/ 241 w 259"/>
                  <a:gd name="T27" fmla="*/ 79 h 147"/>
                  <a:gd name="T28" fmla="*/ 246 w 259"/>
                  <a:gd name="T29" fmla="*/ 91 h 147"/>
                  <a:gd name="T30" fmla="*/ 249 w 259"/>
                  <a:gd name="T31" fmla="*/ 103 h 147"/>
                  <a:gd name="T32" fmla="*/ 250 w 259"/>
                  <a:gd name="T33" fmla="*/ 106 h 147"/>
                  <a:gd name="T34" fmla="*/ 241 w 259"/>
                  <a:gd name="T35" fmla="*/ 114 h 147"/>
                  <a:gd name="T36" fmla="*/ 256 w 259"/>
                  <a:gd name="T37" fmla="*/ 124 h 147"/>
                  <a:gd name="T38" fmla="*/ 256 w 259"/>
                  <a:gd name="T39" fmla="*/ 132 h 147"/>
                  <a:gd name="T40" fmla="*/ 244 w 259"/>
                  <a:gd name="T41" fmla="*/ 130 h 147"/>
                  <a:gd name="T42" fmla="*/ 237 w 259"/>
                  <a:gd name="T43" fmla="*/ 141 h 147"/>
                  <a:gd name="T44" fmla="*/ 229 w 259"/>
                  <a:gd name="T45" fmla="*/ 138 h 147"/>
                  <a:gd name="T46" fmla="*/ 223 w 259"/>
                  <a:gd name="T47" fmla="*/ 147 h 147"/>
                  <a:gd name="T48" fmla="*/ 202 w 259"/>
                  <a:gd name="T49" fmla="*/ 141 h 147"/>
                  <a:gd name="T50" fmla="*/ 187 w 259"/>
                  <a:gd name="T51" fmla="*/ 144 h 147"/>
                  <a:gd name="T52" fmla="*/ 178 w 259"/>
                  <a:gd name="T53" fmla="*/ 138 h 147"/>
                  <a:gd name="T54" fmla="*/ 167 w 259"/>
                  <a:gd name="T55" fmla="*/ 124 h 147"/>
                  <a:gd name="T56" fmla="*/ 159 w 259"/>
                  <a:gd name="T57" fmla="*/ 120 h 147"/>
                  <a:gd name="T58" fmla="*/ 146 w 259"/>
                  <a:gd name="T59" fmla="*/ 121 h 147"/>
                  <a:gd name="T60" fmla="*/ 124 w 259"/>
                  <a:gd name="T61" fmla="*/ 112 h 147"/>
                  <a:gd name="T62" fmla="*/ 117 w 259"/>
                  <a:gd name="T63" fmla="*/ 108 h 147"/>
                  <a:gd name="T64" fmla="*/ 111 w 259"/>
                  <a:gd name="T65" fmla="*/ 108 h 147"/>
                  <a:gd name="T66" fmla="*/ 96 w 259"/>
                  <a:gd name="T67" fmla="*/ 108 h 147"/>
                  <a:gd name="T68" fmla="*/ 86 w 259"/>
                  <a:gd name="T69" fmla="*/ 108 h 147"/>
                  <a:gd name="T70" fmla="*/ 73 w 259"/>
                  <a:gd name="T71" fmla="*/ 111 h 147"/>
                  <a:gd name="T72" fmla="*/ 62 w 259"/>
                  <a:gd name="T73" fmla="*/ 118 h 147"/>
                  <a:gd name="T74" fmla="*/ 50 w 259"/>
                  <a:gd name="T75" fmla="*/ 112 h 147"/>
                  <a:gd name="T76" fmla="*/ 44 w 259"/>
                  <a:gd name="T77" fmla="*/ 115 h 147"/>
                  <a:gd name="T78" fmla="*/ 36 w 259"/>
                  <a:gd name="T79" fmla="*/ 118 h 147"/>
                  <a:gd name="T80" fmla="*/ 24 w 259"/>
                  <a:gd name="T81" fmla="*/ 120 h 147"/>
                  <a:gd name="T82" fmla="*/ 29 w 259"/>
                  <a:gd name="T83" fmla="*/ 114 h 147"/>
                  <a:gd name="T84" fmla="*/ 23 w 259"/>
                  <a:gd name="T85" fmla="*/ 111 h 147"/>
                  <a:gd name="T86" fmla="*/ 17 w 259"/>
                  <a:gd name="T87" fmla="*/ 105 h 147"/>
                  <a:gd name="T88" fmla="*/ 6 w 259"/>
                  <a:gd name="T89" fmla="*/ 102 h 147"/>
                  <a:gd name="T90" fmla="*/ 0 w 259"/>
                  <a:gd name="T91" fmla="*/ 97 h 147"/>
                  <a:gd name="T92" fmla="*/ 6 w 259"/>
                  <a:gd name="T93" fmla="*/ 85 h 147"/>
                  <a:gd name="T94" fmla="*/ 18 w 259"/>
                  <a:gd name="T95" fmla="*/ 85 h 147"/>
                  <a:gd name="T96" fmla="*/ 21 w 259"/>
                  <a:gd name="T97" fmla="*/ 65 h 147"/>
                  <a:gd name="T98" fmla="*/ 35 w 259"/>
                  <a:gd name="T99" fmla="*/ 48 h 147"/>
                  <a:gd name="T100" fmla="*/ 39 w 259"/>
                  <a:gd name="T101" fmla="*/ 35 h 147"/>
                  <a:gd name="T102" fmla="*/ 42 w 259"/>
                  <a:gd name="T103" fmla="*/ 18 h 147"/>
                  <a:gd name="T104" fmla="*/ 58 w 259"/>
                  <a:gd name="T105" fmla="*/ 10 h 147"/>
                  <a:gd name="T106" fmla="*/ 68 w 259"/>
                  <a:gd name="T107" fmla="*/ 10 h 147"/>
                  <a:gd name="T108" fmla="*/ 82 w 259"/>
                  <a:gd name="T109" fmla="*/ 7 h 147"/>
                  <a:gd name="T110" fmla="*/ 102 w 259"/>
                  <a:gd name="T111" fmla="*/ 0 h 147"/>
                  <a:gd name="T112" fmla="*/ 117 w 259"/>
                  <a:gd name="T113" fmla="*/ 10 h 147"/>
                  <a:gd name="T114" fmla="*/ 124 w 259"/>
                  <a:gd name="T115" fmla="*/ 18 h 147"/>
                  <a:gd name="T116" fmla="*/ 126 w 259"/>
                  <a:gd name="T117" fmla="*/ 30 h 147"/>
                  <a:gd name="T118" fmla="*/ 135 w 259"/>
                  <a:gd name="T119" fmla="*/ 39 h 147"/>
                  <a:gd name="T120" fmla="*/ 144 w 259"/>
                  <a:gd name="T121" fmla="*/ 42 h 147"/>
                  <a:gd name="T122" fmla="*/ 162 w 259"/>
                  <a:gd name="T123" fmla="*/ 32 h 147"/>
                  <a:gd name="T124" fmla="*/ 168 w 259"/>
                  <a:gd name="T12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9" h="147">
                    <a:moveTo>
                      <a:pt x="171" y="30"/>
                    </a:moveTo>
                    <a:lnTo>
                      <a:pt x="171" y="24"/>
                    </a:lnTo>
                    <a:lnTo>
                      <a:pt x="178" y="24"/>
                    </a:lnTo>
                    <a:lnTo>
                      <a:pt x="188" y="15"/>
                    </a:lnTo>
                    <a:lnTo>
                      <a:pt x="191" y="9"/>
                    </a:lnTo>
                    <a:lnTo>
                      <a:pt x="193" y="9"/>
                    </a:lnTo>
                    <a:lnTo>
                      <a:pt x="199" y="12"/>
                    </a:lnTo>
                    <a:lnTo>
                      <a:pt x="205" y="9"/>
                    </a:lnTo>
                    <a:lnTo>
                      <a:pt x="211" y="10"/>
                    </a:lnTo>
                    <a:lnTo>
                      <a:pt x="222" y="3"/>
                    </a:lnTo>
                    <a:lnTo>
                      <a:pt x="231" y="7"/>
                    </a:lnTo>
                    <a:lnTo>
                      <a:pt x="228" y="15"/>
                    </a:lnTo>
                    <a:lnTo>
                      <a:pt x="229" y="24"/>
                    </a:lnTo>
                    <a:lnTo>
                      <a:pt x="226" y="27"/>
                    </a:lnTo>
                    <a:lnTo>
                      <a:pt x="217" y="27"/>
                    </a:lnTo>
                    <a:lnTo>
                      <a:pt x="214" y="23"/>
                    </a:lnTo>
                    <a:lnTo>
                      <a:pt x="209" y="27"/>
                    </a:lnTo>
                    <a:lnTo>
                      <a:pt x="208" y="35"/>
                    </a:lnTo>
                    <a:lnTo>
                      <a:pt x="222" y="56"/>
                    </a:lnTo>
                    <a:lnTo>
                      <a:pt x="217" y="57"/>
                    </a:lnTo>
                    <a:lnTo>
                      <a:pt x="220" y="65"/>
                    </a:lnTo>
                    <a:lnTo>
                      <a:pt x="222" y="67"/>
                    </a:lnTo>
                    <a:lnTo>
                      <a:pt x="228" y="64"/>
                    </a:lnTo>
                    <a:lnTo>
                      <a:pt x="232" y="65"/>
                    </a:lnTo>
                    <a:lnTo>
                      <a:pt x="235" y="68"/>
                    </a:lnTo>
                    <a:lnTo>
                      <a:pt x="240" y="65"/>
                    </a:lnTo>
                    <a:lnTo>
                      <a:pt x="247" y="73"/>
                    </a:lnTo>
                    <a:lnTo>
                      <a:pt x="241" y="79"/>
                    </a:lnTo>
                    <a:lnTo>
                      <a:pt x="240" y="83"/>
                    </a:lnTo>
                    <a:lnTo>
                      <a:pt x="246" y="91"/>
                    </a:lnTo>
                    <a:lnTo>
                      <a:pt x="247" y="92"/>
                    </a:lnTo>
                    <a:lnTo>
                      <a:pt x="249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4" y="109"/>
                    </a:lnTo>
                    <a:lnTo>
                      <a:pt x="241" y="114"/>
                    </a:lnTo>
                    <a:lnTo>
                      <a:pt x="246" y="124"/>
                    </a:lnTo>
                    <a:lnTo>
                      <a:pt x="256" y="124"/>
                    </a:lnTo>
                    <a:lnTo>
                      <a:pt x="259" y="130"/>
                    </a:lnTo>
                    <a:lnTo>
                      <a:pt x="256" y="132"/>
                    </a:lnTo>
                    <a:lnTo>
                      <a:pt x="247" y="133"/>
                    </a:lnTo>
                    <a:lnTo>
                      <a:pt x="244" y="130"/>
                    </a:lnTo>
                    <a:lnTo>
                      <a:pt x="238" y="133"/>
                    </a:lnTo>
                    <a:lnTo>
                      <a:pt x="237" y="141"/>
                    </a:lnTo>
                    <a:lnTo>
                      <a:pt x="232" y="143"/>
                    </a:lnTo>
                    <a:lnTo>
                      <a:pt x="229" y="138"/>
                    </a:lnTo>
                    <a:lnTo>
                      <a:pt x="226" y="140"/>
                    </a:lnTo>
                    <a:lnTo>
                      <a:pt x="223" y="147"/>
                    </a:lnTo>
                    <a:lnTo>
                      <a:pt x="212" y="143"/>
                    </a:lnTo>
                    <a:lnTo>
                      <a:pt x="202" y="141"/>
                    </a:lnTo>
                    <a:lnTo>
                      <a:pt x="196" y="144"/>
                    </a:lnTo>
                    <a:lnTo>
                      <a:pt x="187" y="144"/>
                    </a:lnTo>
                    <a:lnTo>
                      <a:pt x="182" y="137"/>
                    </a:lnTo>
                    <a:lnTo>
                      <a:pt x="178" y="138"/>
                    </a:lnTo>
                    <a:lnTo>
                      <a:pt x="171" y="137"/>
                    </a:lnTo>
                    <a:lnTo>
                      <a:pt x="167" y="124"/>
                    </a:lnTo>
                    <a:lnTo>
                      <a:pt x="158" y="118"/>
                    </a:lnTo>
                    <a:lnTo>
                      <a:pt x="159" y="120"/>
                    </a:lnTo>
                    <a:lnTo>
                      <a:pt x="152" y="124"/>
                    </a:lnTo>
                    <a:lnTo>
                      <a:pt x="146" y="121"/>
                    </a:lnTo>
                    <a:lnTo>
                      <a:pt x="141" y="117"/>
                    </a:lnTo>
                    <a:lnTo>
                      <a:pt x="124" y="112"/>
                    </a:lnTo>
                    <a:lnTo>
                      <a:pt x="124" y="108"/>
                    </a:lnTo>
                    <a:lnTo>
                      <a:pt x="117" y="108"/>
                    </a:lnTo>
                    <a:lnTo>
                      <a:pt x="115" y="108"/>
                    </a:lnTo>
                    <a:lnTo>
                      <a:pt x="111" y="108"/>
                    </a:lnTo>
                    <a:lnTo>
                      <a:pt x="102" y="111"/>
                    </a:lnTo>
                    <a:lnTo>
                      <a:pt x="96" y="108"/>
                    </a:lnTo>
                    <a:lnTo>
                      <a:pt x="96" y="106"/>
                    </a:lnTo>
                    <a:lnTo>
                      <a:pt x="86" y="108"/>
                    </a:lnTo>
                    <a:lnTo>
                      <a:pt x="76" y="108"/>
                    </a:lnTo>
                    <a:lnTo>
                      <a:pt x="73" y="111"/>
                    </a:lnTo>
                    <a:lnTo>
                      <a:pt x="68" y="117"/>
                    </a:lnTo>
                    <a:lnTo>
                      <a:pt x="62" y="118"/>
                    </a:lnTo>
                    <a:lnTo>
                      <a:pt x="58" y="114"/>
                    </a:lnTo>
                    <a:lnTo>
                      <a:pt x="50" y="112"/>
                    </a:lnTo>
                    <a:lnTo>
                      <a:pt x="47" y="114"/>
                    </a:lnTo>
                    <a:lnTo>
                      <a:pt x="44" y="115"/>
                    </a:lnTo>
                    <a:lnTo>
                      <a:pt x="39" y="114"/>
                    </a:lnTo>
                    <a:lnTo>
                      <a:pt x="36" y="118"/>
                    </a:lnTo>
                    <a:lnTo>
                      <a:pt x="32" y="121"/>
                    </a:lnTo>
                    <a:lnTo>
                      <a:pt x="24" y="120"/>
                    </a:lnTo>
                    <a:lnTo>
                      <a:pt x="23" y="118"/>
                    </a:lnTo>
                    <a:lnTo>
                      <a:pt x="29" y="114"/>
                    </a:lnTo>
                    <a:lnTo>
                      <a:pt x="26" y="109"/>
                    </a:lnTo>
                    <a:lnTo>
                      <a:pt x="23" y="111"/>
                    </a:lnTo>
                    <a:lnTo>
                      <a:pt x="21" y="106"/>
                    </a:lnTo>
                    <a:lnTo>
                      <a:pt x="17" y="105"/>
                    </a:lnTo>
                    <a:lnTo>
                      <a:pt x="12" y="100"/>
                    </a:lnTo>
                    <a:lnTo>
                      <a:pt x="6" y="102"/>
                    </a:lnTo>
                    <a:lnTo>
                      <a:pt x="3" y="102"/>
                    </a:lnTo>
                    <a:lnTo>
                      <a:pt x="0" y="97"/>
                    </a:lnTo>
                    <a:lnTo>
                      <a:pt x="0" y="94"/>
                    </a:lnTo>
                    <a:lnTo>
                      <a:pt x="6" y="85"/>
                    </a:lnTo>
                    <a:lnTo>
                      <a:pt x="15" y="82"/>
                    </a:lnTo>
                    <a:lnTo>
                      <a:pt x="18" y="85"/>
                    </a:lnTo>
                    <a:lnTo>
                      <a:pt x="26" y="74"/>
                    </a:lnTo>
                    <a:lnTo>
                      <a:pt x="21" y="65"/>
                    </a:lnTo>
                    <a:lnTo>
                      <a:pt x="23" y="50"/>
                    </a:lnTo>
                    <a:lnTo>
                      <a:pt x="35" y="48"/>
                    </a:lnTo>
                    <a:lnTo>
                      <a:pt x="41" y="42"/>
                    </a:lnTo>
                    <a:lnTo>
                      <a:pt x="39" y="35"/>
                    </a:lnTo>
                    <a:lnTo>
                      <a:pt x="36" y="27"/>
                    </a:lnTo>
                    <a:lnTo>
                      <a:pt x="42" y="18"/>
                    </a:lnTo>
                    <a:lnTo>
                      <a:pt x="52" y="15"/>
                    </a:lnTo>
                    <a:lnTo>
                      <a:pt x="58" y="10"/>
                    </a:lnTo>
                    <a:lnTo>
                      <a:pt x="62" y="13"/>
                    </a:lnTo>
                    <a:lnTo>
                      <a:pt x="68" y="10"/>
                    </a:lnTo>
                    <a:lnTo>
                      <a:pt x="79" y="13"/>
                    </a:lnTo>
                    <a:lnTo>
                      <a:pt x="82" y="7"/>
                    </a:lnTo>
                    <a:lnTo>
                      <a:pt x="93" y="1"/>
                    </a:lnTo>
                    <a:lnTo>
                      <a:pt x="102" y="0"/>
                    </a:lnTo>
                    <a:lnTo>
                      <a:pt x="117" y="6"/>
                    </a:lnTo>
                    <a:lnTo>
                      <a:pt x="117" y="10"/>
                    </a:lnTo>
                    <a:lnTo>
                      <a:pt x="121" y="13"/>
                    </a:lnTo>
                    <a:lnTo>
                      <a:pt x="124" y="18"/>
                    </a:lnTo>
                    <a:lnTo>
                      <a:pt x="129" y="21"/>
                    </a:lnTo>
                    <a:lnTo>
                      <a:pt x="126" y="30"/>
                    </a:lnTo>
                    <a:lnTo>
                      <a:pt x="135" y="32"/>
                    </a:lnTo>
                    <a:lnTo>
                      <a:pt x="135" y="39"/>
                    </a:lnTo>
                    <a:lnTo>
                      <a:pt x="141" y="42"/>
                    </a:lnTo>
                    <a:lnTo>
                      <a:pt x="144" y="42"/>
                    </a:lnTo>
                    <a:lnTo>
                      <a:pt x="152" y="30"/>
                    </a:lnTo>
                    <a:lnTo>
                      <a:pt x="162" y="32"/>
                    </a:lnTo>
                    <a:lnTo>
                      <a:pt x="164" y="36"/>
                    </a:lnTo>
                    <a:lnTo>
                      <a:pt x="168" y="32"/>
                    </a:lnTo>
                    <a:lnTo>
                      <a:pt x="171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6" name="Freeform 5841">
                <a:extLst>
                  <a:ext uri="{FF2B5EF4-FFF2-40B4-BE49-F238E27FC236}">
                    <a16:creationId xmlns:a16="http://schemas.microsoft.com/office/drawing/2014/main" id="{8DECEE8A-232C-7E4A-CD99-42EABE4FE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423"/>
                <a:ext cx="99" cy="86"/>
              </a:xfrm>
              <a:custGeom>
                <a:avLst/>
                <a:gdLst>
                  <a:gd name="T0" fmla="*/ 54 w 197"/>
                  <a:gd name="T1" fmla="*/ 20 h 173"/>
                  <a:gd name="T2" fmla="*/ 45 w 197"/>
                  <a:gd name="T3" fmla="*/ 17 h 173"/>
                  <a:gd name="T4" fmla="*/ 30 w 197"/>
                  <a:gd name="T5" fmla="*/ 17 h 173"/>
                  <a:gd name="T6" fmla="*/ 24 w 197"/>
                  <a:gd name="T7" fmla="*/ 9 h 173"/>
                  <a:gd name="T8" fmla="*/ 18 w 197"/>
                  <a:gd name="T9" fmla="*/ 14 h 173"/>
                  <a:gd name="T10" fmla="*/ 6 w 197"/>
                  <a:gd name="T11" fmla="*/ 23 h 173"/>
                  <a:gd name="T12" fmla="*/ 17 w 197"/>
                  <a:gd name="T13" fmla="*/ 40 h 173"/>
                  <a:gd name="T14" fmla="*/ 3 w 197"/>
                  <a:gd name="T15" fmla="*/ 50 h 173"/>
                  <a:gd name="T16" fmla="*/ 6 w 197"/>
                  <a:gd name="T17" fmla="*/ 55 h 173"/>
                  <a:gd name="T18" fmla="*/ 4 w 197"/>
                  <a:gd name="T19" fmla="*/ 67 h 173"/>
                  <a:gd name="T20" fmla="*/ 17 w 197"/>
                  <a:gd name="T21" fmla="*/ 65 h 173"/>
                  <a:gd name="T22" fmla="*/ 24 w 197"/>
                  <a:gd name="T23" fmla="*/ 79 h 173"/>
                  <a:gd name="T24" fmla="*/ 13 w 197"/>
                  <a:gd name="T25" fmla="*/ 94 h 173"/>
                  <a:gd name="T26" fmla="*/ 26 w 197"/>
                  <a:gd name="T27" fmla="*/ 91 h 173"/>
                  <a:gd name="T28" fmla="*/ 32 w 197"/>
                  <a:gd name="T29" fmla="*/ 74 h 173"/>
                  <a:gd name="T30" fmla="*/ 32 w 197"/>
                  <a:gd name="T31" fmla="*/ 88 h 173"/>
                  <a:gd name="T32" fmla="*/ 30 w 197"/>
                  <a:gd name="T33" fmla="*/ 102 h 173"/>
                  <a:gd name="T34" fmla="*/ 42 w 197"/>
                  <a:gd name="T35" fmla="*/ 106 h 173"/>
                  <a:gd name="T36" fmla="*/ 44 w 197"/>
                  <a:gd name="T37" fmla="*/ 114 h 173"/>
                  <a:gd name="T38" fmla="*/ 45 w 197"/>
                  <a:gd name="T39" fmla="*/ 128 h 173"/>
                  <a:gd name="T40" fmla="*/ 38 w 197"/>
                  <a:gd name="T41" fmla="*/ 135 h 173"/>
                  <a:gd name="T42" fmla="*/ 45 w 197"/>
                  <a:gd name="T43" fmla="*/ 141 h 173"/>
                  <a:gd name="T44" fmla="*/ 57 w 197"/>
                  <a:gd name="T45" fmla="*/ 137 h 173"/>
                  <a:gd name="T46" fmla="*/ 64 w 197"/>
                  <a:gd name="T47" fmla="*/ 141 h 173"/>
                  <a:gd name="T48" fmla="*/ 73 w 197"/>
                  <a:gd name="T49" fmla="*/ 144 h 173"/>
                  <a:gd name="T50" fmla="*/ 79 w 197"/>
                  <a:gd name="T51" fmla="*/ 146 h 173"/>
                  <a:gd name="T52" fmla="*/ 88 w 197"/>
                  <a:gd name="T53" fmla="*/ 155 h 173"/>
                  <a:gd name="T54" fmla="*/ 89 w 197"/>
                  <a:gd name="T55" fmla="*/ 164 h 173"/>
                  <a:gd name="T56" fmla="*/ 88 w 197"/>
                  <a:gd name="T57" fmla="*/ 169 h 173"/>
                  <a:gd name="T58" fmla="*/ 95 w 197"/>
                  <a:gd name="T59" fmla="*/ 169 h 173"/>
                  <a:gd name="T60" fmla="*/ 98 w 197"/>
                  <a:gd name="T61" fmla="*/ 152 h 173"/>
                  <a:gd name="T62" fmla="*/ 114 w 197"/>
                  <a:gd name="T63" fmla="*/ 144 h 173"/>
                  <a:gd name="T64" fmla="*/ 124 w 197"/>
                  <a:gd name="T65" fmla="*/ 144 h 173"/>
                  <a:gd name="T66" fmla="*/ 138 w 197"/>
                  <a:gd name="T67" fmla="*/ 141 h 173"/>
                  <a:gd name="T68" fmla="*/ 149 w 197"/>
                  <a:gd name="T69" fmla="*/ 132 h 173"/>
                  <a:gd name="T70" fmla="*/ 156 w 197"/>
                  <a:gd name="T71" fmla="*/ 120 h 173"/>
                  <a:gd name="T72" fmla="*/ 150 w 197"/>
                  <a:gd name="T73" fmla="*/ 112 h 173"/>
                  <a:gd name="T74" fmla="*/ 152 w 197"/>
                  <a:gd name="T75" fmla="*/ 105 h 173"/>
                  <a:gd name="T76" fmla="*/ 158 w 197"/>
                  <a:gd name="T77" fmla="*/ 97 h 173"/>
                  <a:gd name="T78" fmla="*/ 171 w 197"/>
                  <a:gd name="T79" fmla="*/ 90 h 173"/>
                  <a:gd name="T80" fmla="*/ 171 w 197"/>
                  <a:gd name="T81" fmla="*/ 82 h 173"/>
                  <a:gd name="T82" fmla="*/ 185 w 197"/>
                  <a:gd name="T83" fmla="*/ 73 h 173"/>
                  <a:gd name="T84" fmla="*/ 183 w 197"/>
                  <a:gd name="T85" fmla="*/ 65 h 173"/>
                  <a:gd name="T86" fmla="*/ 191 w 197"/>
                  <a:gd name="T87" fmla="*/ 52 h 173"/>
                  <a:gd name="T88" fmla="*/ 197 w 197"/>
                  <a:gd name="T89" fmla="*/ 47 h 173"/>
                  <a:gd name="T90" fmla="*/ 182 w 197"/>
                  <a:gd name="T91" fmla="*/ 43 h 173"/>
                  <a:gd name="T92" fmla="*/ 176 w 197"/>
                  <a:gd name="T93" fmla="*/ 43 h 173"/>
                  <a:gd name="T94" fmla="*/ 170 w 197"/>
                  <a:gd name="T95" fmla="*/ 35 h 173"/>
                  <a:gd name="T96" fmla="*/ 158 w 197"/>
                  <a:gd name="T97" fmla="*/ 40 h 173"/>
                  <a:gd name="T98" fmla="*/ 150 w 197"/>
                  <a:gd name="T99" fmla="*/ 36 h 173"/>
                  <a:gd name="T100" fmla="*/ 144 w 197"/>
                  <a:gd name="T101" fmla="*/ 18 h 173"/>
                  <a:gd name="T102" fmla="*/ 132 w 197"/>
                  <a:gd name="T103" fmla="*/ 6 h 173"/>
                  <a:gd name="T104" fmla="*/ 118 w 197"/>
                  <a:gd name="T105" fmla="*/ 6 h 173"/>
                  <a:gd name="T106" fmla="*/ 100 w 197"/>
                  <a:gd name="T107" fmla="*/ 9 h 173"/>
                  <a:gd name="T108" fmla="*/ 83 w 197"/>
                  <a:gd name="T109" fmla="*/ 9 h 173"/>
                  <a:gd name="T110" fmla="*/ 82 w 197"/>
                  <a:gd name="T111" fmla="*/ 0 h 173"/>
                  <a:gd name="T112" fmla="*/ 82 w 197"/>
                  <a:gd name="T113" fmla="*/ 9 h 173"/>
                  <a:gd name="T114" fmla="*/ 67 w 197"/>
                  <a:gd name="T115" fmla="*/ 1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7" h="173">
                    <a:moveTo>
                      <a:pt x="61" y="20"/>
                    </a:moveTo>
                    <a:lnTo>
                      <a:pt x="54" y="20"/>
                    </a:lnTo>
                    <a:lnTo>
                      <a:pt x="48" y="17"/>
                    </a:lnTo>
                    <a:lnTo>
                      <a:pt x="45" y="17"/>
                    </a:lnTo>
                    <a:lnTo>
                      <a:pt x="36" y="23"/>
                    </a:lnTo>
                    <a:lnTo>
                      <a:pt x="30" y="17"/>
                    </a:lnTo>
                    <a:lnTo>
                      <a:pt x="33" y="9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18" y="14"/>
                    </a:lnTo>
                    <a:lnTo>
                      <a:pt x="9" y="15"/>
                    </a:lnTo>
                    <a:lnTo>
                      <a:pt x="6" y="23"/>
                    </a:lnTo>
                    <a:lnTo>
                      <a:pt x="7" y="29"/>
                    </a:lnTo>
                    <a:lnTo>
                      <a:pt x="17" y="40"/>
                    </a:lnTo>
                    <a:lnTo>
                      <a:pt x="12" y="44"/>
                    </a:lnTo>
                    <a:lnTo>
                      <a:pt x="3" y="50"/>
                    </a:lnTo>
                    <a:lnTo>
                      <a:pt x="0" y="53"/>
                    </a:lnTo>
                    <a:lnTo>
                      <a:pt x="6" y="55"/>
                    </a:lnTo>
                    <a:lnTo>
                      <a:pt x="9" y="62"/>
                    </a:lnTo>
                    <a:lnTo>
                      <a:pt x="4" y="67"/>
                    </a:lnTo>
                    <a:lnTo>
                      <a:pt x="9" y="71"/>
                    </a:lnTo>
                    <a:lnTo>
                      <a:pt x="17" y="65"/>
                    </a:lnTo>
                    <a:lnTo>
                      <a:pt x="18" y="70"/>
                    </a:lnTo>
                    <a:lnTo>
                      <a:pt x="24" y="79"/>
                    </a:lnTo>
                    <a:lnTo>
                      <a:pt x="15" y="85"/>
                    </a:lnTo>
                    <a:lnTo>
                      <a:pt x="13" y="94"/>
                    </a:lnTo>
                    <a:lnTo>
                      <a:pt x="23" y="94"/>
                    </a:lnTo>
                    <a:lnTo>
                      <a:pt x="26" y="91"/>
                    </a:lnTo>
                    <a:lnTo>
                      <a:pt x="26" y="87"/>
                    </a:lnTo>
                    <a:lnTo>
                      <a:pt x="32" y="74"/>
                    </a:lnTo>
                    <a:lnTo>
                      <a:pt x="33" y="81"/>
                    </a:lnTo>
                    <a:lnTo>
                      <a:pt x="32" y="88"/>
                    </a:lnTo>
                    <a:lnTo>
                      <a:pt x="35" y="90"/>
                    </a:lnTo>
                    <a:lnTo>
                      <a:pt x="30" y="102"/>
                    </a:lnTo>
                    <a:lnTo>
                      <a:pt x="36" y="106"/>
                    </a:lnTo>
                    <a:lnTo>
                      <a:pt x="42" y="106"/>
                    </a:lnTo>
                    <a:lnTo>
                      <a:pt x="48" y="112"/>
                    </a:lnTo>
                    <a:lnTo>
                      <a:pt x="44" y="114"/>
                    </a:lnTo>
                    <a:lnTo>
                      <a:pt x="48" y="120"/>
                    </a:lnTo>
                    <a:lnTo>
                      <a:pt x="45" y="128"/>
                    </a:lnTo>
                    <a:lnTo>
                      <a:pt x="39" y="132"/>
                    </a:lnTo>
                    <a:lnTo>
                      <a:pt x="38" y="135"/>
                    </a:lnTo>
                    <a:lnTo>
                      <a:pt x="42" y="134"/>
                    </a:lnTo>
                    <a:lnTo>
                      <a:pt x="45" y="141"/>
                    </a:lnTo>
                    <a:lnTo>
                      <a:pt x="53" y="141"/>
                    </a:lnTo>
                    <a:lnTo>
                      <a:pt x="57" y="137"/>
                    </a:lnTo>
                    <a:lnTo>
                      <a:pt x="61" y="144"/>
                    </a:lnTo>
                    <a:lnTo>
                      <a:pt x="64" y="141"/>
                    </a:lnTo>
                    <a:lnTo>
                      <a:pt x="71" y="137"/>
                    </a:lnTo>
                    <a:lnTo>
                      <a:pt x="73" y="144"/>
                    </a:lnTo>
                    <a:lnTo>
                      <a:pt x="76" y="147"/>
                    </a:lnTo>
                    <a:lnTo>
                      <a:pt x="79" y="146"/>
                    </a:lnTo>
                    <a:lnTo>
                      <a:pt x="83" y="149"/>
                    </a:lnTo>
                    <a:lnTo>
                      <a:pt x="88" y="155"/>
                    </a:lnTo>
                    <a:lnTo>
                      <a:pt x="85" y="158"/>
                    </a:lnTo>
                    <a:lnTo>
                      <a:pt x="89" y="164"/>
                    </a:lnTo>
                    <a:lnTo>
                      <a:pt x="80" y="170"/>
                    </a:lnTo>
                    <a:lnTo>
                      <a:pt x="88" y="169"/>
                    </a:lnTo>
                    <a:lnTo>
                      <a:pt x="88" y="173"/>
                    </a:lnTo>
                    <a:lnTo>
                      <a:pt x="95" y="169"/>
                    </a:lnTo>
                    <a:lnTo>
                      <a:pt x="92" y="161"/>
                    </a:lnTo>
                    <a:lnTo>
                      <a:pt x="98" y="152"/>
                    </a:lnTo>
                    <a:lnTo>
                      <a:pt x="108" y="149"/>
                    </a:lnTo>
                    <a:lnTo>
                      <a:pt x="114" y="144"/>
                    </a:lnTo>
                    <a:lnTo>
                      <a:pt x="118" y="147"/>
                    </a:lnTo>
                    <a:lnTo>
                      <a:pt x="124" y="144"/>
                    </a:lnTo>
                    <a:lnTo>
                      <a:pt x="135" y="147"/>
                    </a:lnTo>
                    <a:lnTo>
                      <a:pt x="138" y="141"/>
                    </a:lnTo>
                    <a:lnTo>
                      <a:pt x="149" y="135"/>
                    </a:lnTo>
                    <a:lnTo>
                      <a:pt x="149" y="132"/>
                    </a:lnTo>
                    <a:lnTo>
                      <a:pt x="152" y="123"/>
                    </a:lnTo>
                    <a:lnTo>
                      <a:pt x="156" y="120"/>
                    </a:lnTo>
                    <a:lnTo>
                      <a:pt x="149" y="116"/>
                    </a:lnTo>
                    <a:lnTo>
                      <a:pt x="150" y="112"/>
                    </a:lnTo>
                    <a:lnTo>
                      <a:pt x="153" y="109"/>
                    </a:lnTo>
                    <a:lnTo>
                      <a:pt x="152" y="105"/>
                    </a:lnTo>
                    <a:lnTo>
                      <a:pt x="155" y="105"/>
                    </a:lnTo>
                    <a:lnTo>
                      <a:pt x="158" y="97"/>
                    </a:lnTo>
                    <a:lnTo>
                      <a:pt x="164" y="96"/>
                    </a:lnTo>
                    <a:lnTo>
                      <a:pt x="171" y="90"/>
                    </a:lnTo>
                    <a:lnTo>
                      <a:pt x="170" y="85"/>
                    </a:lnTo>
                    <a:lnTo>
                      <a:pt x="171" y="82"/>
                    </a:lnTo>
                    <a:lnTo>
                      <a:pt x="176" y="74"/>
                    </a:lnTo>
                    <a:lnTo>
                      <a:pt x="185" y="73"/>
                    </a:lnTo>
                    <a:lnTo>
                      <a:pt x="179" y="68"/>
                    </a:lnTo>
                    <a:lnTo>
                      <a:pt x="183" y="65"/>
                    </a:lnTo>
                    <a:lnTo>
                      <a:pt x="191" y="58"/>
                    </a:lnTo>
                    <a:lnTo>
                      <a:pt x="191" y="52"/>
                    </a:lnTo>
                    <a:lnTo>
                      <a:pt x="197" y="49"/>
                    </a:lnTo>
                    <a:lnTo>
                      <a:pt x="197" y="47"/>
                    </a:lnTo>
                    <a:lnTo>
                      <a:pt x="194" y="40"/>
                    </a:lnTo>
                    <a:lnTo>
                      <a:pt x="182" y="43"/>
                    </a:lnTo>
                    <a:lnTo>
                      <a:pt x="177" y="46"/>
                    </a:lnTo>
                    <a:lnTo>
                      <a:pt x="176" y="43"/>
                    </a:lnTo>
                    <a:lnTo>
                      <a:pt x="171" y="41"/>
                    </a:lnTo>
                    <a:lnTo>
                      <a:pt x="170" y="35"/>
                    </a:lnTo>
                    <a:lnTo>
                      <a:pt x="161" y="36"/>
                    </a:lnTo>
                    <a:lnTo>
                      <a:pt x="158" y="40"/>
                    </a:lnTo>
                    <a:lnTo>
                      <a:pt x="156" y="36"/>
                    </a:lnTo>
                    <a:lnTo>
                      <a:pt x="150" y="36"/>
                    </a:lnTo>
                    <a:lnTo>
                      <a:pt x="146" y="20"/>
                    </a:lnTo>
                    <a:lnTo>
                      <a:pt x="144" y="18"/>
                    </a:lnTo>
                    <a:lnTo>
                      <a:pt x="132" y="9"/>
                    </a:lnTo>
                    <a:lnTo>
                      <a:pt x="132" y="6"/>
                    </a:lnTo>
                    <a:lnTo>
                      <a:pt x="123" y="8"/>
                    </a:lnTo>
                    <a:lnTo>
                      <a:pt x="118" y="6"/>
                    </a:lnTo>
                    <a:lnTo>
                      <a:pt x="106" y="6"/>
                    </a:lnTo>
                    <a:lnTo>
                      <a:pt x="100" y="9"/>
                    </a:lnTo>
                    <a:lnTo>
                      <a:pt x="86" y="12"/>
                    </a:lnTo>
                    <a:lnTo>
                      <a:pt x="83" y="9"/>
                    </a:lnTo>
                    <a:lnTo>
                      <a:pt x="82" y="2"/>
                    </a:lnTo>
                    <a:lnTo>
                      <a:pt x="82" y="0"/>
                    </a:lnTo>
                    <a:lnTo>
                      <a:pt x="79" y="2"/>
                    </a:lnTo>
                    <a:lnTo>
                      <a:pt x="82" y="9"/>
                    </a:lnTo>
                    <a:lnTo>
                      <a:pt x="76" y="15"/>
                    </a:lnTo>
                    <a:lnTo>
                      <a:pt x="67" y="17"/>
                    </a:lnTo>
                    <a:lnTo>
                      <a:pt x="61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7" name="Freeform 5842">
                <a:extLst>
                  <a:ext uri="{FF2B5EF4-FFF2-40B4-BE49-F238E27FC236}">
                    <a16:creationId xmlns:a16="http://schemas.microsoft.com/office/drawing/2014/main" id="{9805A70A-FA1A-399D-9E95-1EB4DBBAF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423"/>
                <a:ext cx="99" cy="86"/>
              </a:xfrm>
              <a:custGeom>
                <a:avLst/>
                <a:gdLst>
                  <a:gd name="T0" fmla="*/ 67 w 197"/>
                  <a:gd name="T1" fmla="*/ 17 h 173"/>
                  <a:gd name="T2" fmla="*/ 82 w 197"/>
                  <a:gd name="T3" fmla="*/ 9 h 173"/>
                  <a:gd name="T4" fmla="*/ 82 w 197"/>
                  <a:gd name="T5" fmla="*/ 0 h 173"/>
                  <a:gd name="T6" fmla="*/ 83 w 197"/>
                  <a:gd name="T7" fmla="*/ 9 h 173"/>
                  <a:gd name="T8" fmla="*/ 100 w 197"/>
                  <a:gd name="T9" fmla="*/ 9 h 173"/>
                  <a:gd name="T10" fmla="*/ 118 w 197"/>
                  <a:gd name="T11" fmla="*/ 6 h 173"/>
                  <a:gd name="T12" fmla="*/ 132 w 197"/>
                  <a:gd name="T13" fmla="*/ 6 h 173"/>
                  <a:gd name="T14" fmla="*/ 144 w 197"/>
                  <a:gd name="T15" fmla="*/ 18 h 173"/>
                  <a:gd name="T16" fmla="*/ 150 w 197"/>
                  <a:gd name="T17" fmla="*/ 36 h 173"/>
                  <a:gd name="T18" fmla="*/ 158 w 197"/>
                  <a:gd name="T19" fmla="*/ 40 h 173"/>
                  <a:gd name="T20" fmla="*/ 170 w 197"/>
                  <a:gd name="T21" fmla="*/ 35 h 173"/>
                  <a:gd name="T22" fmla="*/ 176 w 197"/>
                  <a:gd name="T23" fmla="*/ 43 h 173"/>
                  <a:gd name="T24" fmla="*/ 182 w 197"/>
                  <a:gd name="T25" fmla="*/ 43 h 173"/>
                  <a:gd name="T26" fmla="*/ 197 w 197"/>
                  <a:gd name="T27" fmla="*/ 47 h 173"/>
                  <a:gd name="T28" fmla="*/ 191 w 197"/>
                  <a:gd name="T29" fmla="*/ 52 h 173"/>
                  <a:gd name="T30" fmla="*/ 183 w 197"/>
                  <a:gd name="T31" fmla="*/ 65 h 173"/>
                  <a:gd name="T32" fmla="*/ 185 w 197"/>
                  <a:gd name="T33" fmla="*/ 73 h 173"/>
                  <a:gd name="T34" fmla="*/ 171 w 197"/>
                  <a:gd name="T35" fmla="*/ 82 h 173"/>
                  <a:gd name="T36" fmla="*/ 171 w 197"/>
                  <a:gd name="T37" fmla="*/ 90 h 173"/>
                  <a:gd name="T38" fmla="*/ 158 w 197"/>
                  <a:gd name="T39" fmla="*/ 97 h 173"/>
                  <a:gd name="T40" fmla="*/ 152 w 197"/>
                  <a:gd name="T41" fmla="*/ 105 h 173"/>
                  <a:gd name="T42" fmla="*/ 150 w 197"/>
                  <a:gd name="T43" fmla="*/ 112 h 173"/>
                  <a:gd name="T44" fmla="*/ 156 w 197"/>
                  <a:gd name="T45" fmla="*/ 120 h 173"/>
                  <a:gd name="T46" fmla="*/ 149 w 197"/>
                  <a:gd name="T47" fmla="*/ 132 h 173"/>
                  <a:gd name="T48" fmla="*/ 138 w 197"/>
                  <a:gd name="T49" fmla="*/ 141 h 173"/>
                  <a:gd name="T50" fmla="*/ 124 w 197"/>
                  <a:gd name="T51" fmla="*/ 144 h 173"/>
                  <a:gd name="T52" fmla="*/ 114 w 197"/>
                  <a:gd name="T53" fmla="*/ 144 h 173"/>
                  <a:gd name="T54" fmla="*/ 98 w 197"/>
                  <a:gd name="T55" fmla="*/ 152 h 173"/>
                  <a:gd name="T56" fmla="*/ 95 w 197"/>
                  <a:gd name="T57" fmla="*/ 169 h 173"/>
                  <a:gd name="T58" fmla="*/ 88 w 197"/>
                  <a:gd name="T59" fmla="*/ 169 h 173"/>
                  <a:gd name="T60" fmla="*/ 89 w 197"/>
                  <a:gd name="T61" fmla="*/ 164 h 173"/>
                  <a:gd name="T62" fmla="*/ 88 w 197"/>
                  <a:gd name="T63" fmla="*/ 155 h 173"/>
                  <a:gd name="T64" fmla="*/ 79 w 197"/>
                  <a:gd name="T65" fmla="*/ 146 h 173"/>
                  <a:gd name="T66" fmla="*/ 73 w 197"/>
                  <a:gd name="T67" fmla="*/ 144 h 173"/>
                  <a:gd name="T68" fmla="*/ 64 w 197"/>
                  <a:gd name="T69" fmla="*/ 141 h 173"/>
                  <a:gd name="T70" fmla="*/ 57 w 197"/>
                  <a:gd name="T71" fmla="*/ 137 h 173"/>
                  <a:gd name="T72" fmla="*/ 45 w 197"/>
                  <a:gd name="T73" fmla="*/ 141 h 173"/>
                  <a:gd name="T74" fmla="*/ 38 w 197"/>
                  <a:gd name="T75" fmla="*/ 135 h 173"/>
                  <a:gd name="T76" fmla="*/ 45 w 197"/>
                  <a:gd name="T77" fmla="*/ 128 h 173"/>
                  <a:gd name="T78" fmla="*/ 44 w 197"/>
                  <a:gd name="T79" fmla="*/ 114 h 173"/>
                  <a:gd name="T80" fmla="*/ 42 w 197"/>
                  <a:gd name="T81" fmla="*/ 106 h 173"/>
                  <a:gd name="T82" fmla="*/ 30 w 197"/>
                  <a:gd name="T83" fmla="*/ 102 h 173"/>
                  <a:gd name="T84" fmla="*/ 32 w 197"/>
                  <a:gd name="T85" fmla="*/ 88 h 173"/>
                  <a:gd name="T86" fmla="*/ 32 w 197"/>
                  <a:gd name="T87" fmla="*/ 74 h 173"/>
                  <a:gd name="T88" fmla="*/ 26 w 197"/>
                  <a:gd name="T89" fmla="*/ 91 h 173"/>
                  <a:gd name="T90" fmla="*/ 13 w 197"/>
                  <a:gd name="T91" fmla="*/ 94 h 173"/>
                  <a:gd name="T92" fmla="*/ 24 w 197"/>
                  <a:gd name="T93" fmla="*/ 79 h 173"/>
                  <a:gd name="T94" fmla="*/ 17 w 197"/>
                  <a:gd name="T95" fmla="*/ 65 h 173"/>
                  <a:gd name="T96" fmla="*/ 4 w 197"/>
                  <a:gd name="T97" fmla="*/ 67 h 173"/>
                  <a:gd name="T98" fmla="*/ 6 w 197"/>
                  <a:gd name="T99" fmla="*/ 55 h 173"/>
                  <a:gd name="T100" fmla="*/ 3 w 197"/>
                  <a:gd name="T101" fmla="*/ 50 h 173"/>
                  <a:gd name="T102" fmla="*/ 17 w 197"/>
                  <a:gd name="T103" fmla="*/ 40 h 173"/>
                  <a:gd name="T104" fmla="*/ 6 w 197"/>
                  <a:gd name="T105" fmla="*/ 23 h 173"/>
                  <a:gd name="T106" fmla="*/ 18 w 197"/>
                  <a:gd name="T107" fmla="*/ 14 h 173"/>
                  <a:gd name="T108" fmla="*/ 24 w 197"/>
                  <a:gd name="T109" fmla="*/ 9 h 173"/>
                  <a:gd name="T110" fmla="*/ 30 w 197"/>
                  <a:gd name="T111" fmla="*/ 17 h 173"/>
                  <a:gd name="T112" fmla="*/ 45 w 197"/>
                  <a:gd name="T113" fmla="*/ 17 h 173"/>
                  <a:gd name="T114" fmla="*/ 54 w 197"/>
                  <a:gd name="T115" fmla="*/ 2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7" h="173">
                    <a:moveTo>
                      <a:pt x="61" y="20"/>
                    </a:moveTo>
                    <a:lnTo>
                      <a:pt x="67" y="17"/>
                    </a:lnTo>
                    <a:lnTo>
                      <a:pt x="76" y="15"/>
                    </a:lnTo>
                    <a:lnTo>
                      <a:pt x="82" y="9"/>
                    </a:lnTo>
                    <a:lnTo>
                      <a:pt x="79" y="2"/>
                    </a:lnTo>
                    <a:lnTo>
                      <a:pt x="82" y="0"/>
                    </a:lnTo>
                    <a:lnTo>
                      <a:pt x="82" y="2"/>
                    </a:lnTo>
                    <a:lnTo>
                      <a:pt x="83" y="9"/>
                    </a:lnTo>
                    <a:lnTo>
                      <a:pt x="86" y="12"/>
                    </a:lnTo>
                    <a:lnTo>
                      <a:pt x="100" y="9"/>
                    </a:lnTo>
                    <a:lnTo>
                      <a:pt x="106" y="6"/>
                    </a:lnTo>
                    <a:lnTo>
                      <a:pt x="118" y="6"/>
                    </a:lnTo>
                    <a:lnTo>
                      <a:pt x="123" y="8"/>
                    </a:lnTo>
                    <a:lnTo>
                      <a:pt x="132" y="6"/>
                    </a:lnTo>
                    <a:lnTo>
                      <a:pt x="132" y="9"/>
                    </a:lnTo>
                    <a:lnTo>
                      <a:pt x="144" y="18"/>
                    </a:lnTo>
                    <a:lnTo>
                      <a:pt x="146" y="20"/>
                    </a:lnTo>
                    <a:lnTo>
                      <a:pt x="150" y="36"/>
                    </a:lnTo>
                    <a:lnTo>
                      <a:pt x="156" y="36"/>
                    </a:lnTo>
                    <a:lnTo>
                      <a:pt x="158" y="40"/>
                    </a:lnTo>
                    <a:lnTo>
                      <a:pt x="161" y="36"/>
                    </a:lnTo>
                    <a:lnTo>
                      <a:pt x="170" y="35"/>
                    </a:lnTo>
                    <a:lnTo>
                      <a:pt x="171" y="41"/>
                    </a:lnTo>
                    <a:lnTo>
                      <a:pt x="176" y="43"/>
                    </a:lnTo>
                    <a:lnTo>
                      <a:pt x="177" y="46"/>
                    </a:lnTo>
                    <a:lnTo>
                      <a:pt x="182" y="43"/>
                    </a:lnTo>
                    <a:lnTo>
                      <a:pt x="194" y="40"/>
                    </a:lnTo>
                    <a:lnTo>
                      <a:pt x="197" y="47"/>
                    </a:lnTo>
                    <a:lnTo>
                      <a:pt x="197" y="49"/>
                    </a:lnTo>
                    <a:lnTo>
                      <a:pt x="191" y="52"/>
                    </a:lnTo>
                    <a:lnTo>
                      <a:pt x="191" y="58"/>
                    </a:lnTo>
                    <a:lnTo>
                      <a:pt x="183" y="65"/>
                    </a:lnTo>
                    <a:lnTo>
                      <a:pt x="179" y="68"/>
                    </a:lnTo>
                    <a:lnTo>
                      <a:pt x="185" y="73"/>
                    </a:lnTo>
                    <a:lnTo>
                      <a:pt x="176" y="74"/>
                    </a:lnTo>
                    <a:lnTo>
                      <a:pt x="171" y="82"/>
                    </a:lnTo>
                    <a:lnTo>
                      <a:pt x="170" y="85"/>
                    </a:lnTo>
                    <a:lnTo>
                      <a:pt x="171" y="90"/>
                    </a:lnTo>
                    <a:lnTo>
                      <a:pt x="164" y="96"/>
                    </a:lnTo>
                    <a:lnTo>
                      <a:pt x="158" y="97"/>
                    </a:lnTo>
                    <a:lnTo>
                      <a:pt x="155" y="105"/>
                    </a:lnTo>
                    <a:lnTo>
                      <a:pt x="152" y="105"/>
                    </a:lnTo>
                    <a:lnTo>
                      <a:pt x="153" y="109"/>
                    </a:lnTo>
                    <a:lnTo>
                      <a:pt x="150" y="112"/>
                    </a:lnTo>
                    <a:lnTo>
                      <a:pt x="149" y="116"/>
                    </a:lnTo>
                    <a:lnTo>
                      <a:pt x="156" y="120"/>
                    </a:lnTo>
                    <a:lnTo>
                      <a:pt x="152" y="123"/>
                    </a:lnTo>
                    <a:lnTo>
                      <a:pt x="149" y="132"/>
                    </a:lnTo>
                    <a:lnTo>
                      <a:pt x="149" y="135"/>
                    </a:lnTo>
                    <a:lnTo>
                      <a:pt x="138" y="141"/>
                    </a:lnTo>
                    <a:lnTo>
                      <a:pt x="135" y="147"/>
                    </a:lnTo>
                    <a:lnTo>
                      <a:pt x="124" y="144"/>
                    </a:lnTo>
                    <a:lnTo>
                      <a:pt x="118" y="147"/>
                    </a:lnTo>
                    <a:lnTo>
                      <a:pt x="114" y="144"/>
                    </a:lnTo>
                    <a:lnTo>
                      <a:pt x="108" y="149"/>
                    </a:lnTo>
                    <a:lnTo>
                      <a:pt x="98" y="152"/>
                    </a:lnTo>
                    <a:lnTo>
                      <a:pt x="92" y="161"/>
                    </a:lnTo>
                    <a:lnTo>
                      <a:pt x="95" y="169"/>
                    </a:lnTo>
                    <a:lnTo>
                      <a:pt x="88" y="173"/>
                    </a:lnTo>
                    <a:lnTo>
                      <a:pt x="88" y="169"/>
                    </a:lnTo>
                    <a:lnTo>
                      <a:pt x="80" y="170"/>
                    </a:lnTo>
                    <a:lnTo>
                      <a:pt x="89" y="164"/>
                    </a:lnTo>
                    <a:lnTo>
                      <a:pt x="85" y="158"/>
                    </a:lnTo>
                    <a:lnTo>
                      <a:pt x="88" y="155"/>
                    </a:lnTo>
                    <a:lnTo>
                      <a:pt x="83" y="149"/>
                    </a:lnTo>
                    <a:lnTo>
                      <a:pt x="79" y="146"/>
                    </a:lnTo>
                    <a:lnTo>
                      <a:pt x="76" y="147"/>
                    </a:lnTo>
                    <a:lnTo>
                      <a:pt x="73" y="144"/>
                    </a:lnTo>
                    <a:lnTo>
                      <a:pt x="71" y="137"/>
                    </a:lnTo>
                    <a:lnTo>
                      <a:pt x="64" y="141"/>
                    </a:lnTo>
                    <a:lnTo>
                      <a:pt x="61" y="144"/>
                    </a:lnTo>
                    <a:lnTo>
                      <a:pt x="57" y="137"/>
                    </a:lnTo>
                    <a:lnTo>
                      <a:pt x="53" y="141"/>
                    </a:lnTo>
                    <a:lnTo>
                      <a:pt x="45" y="141"/>
                    </a:lnTo>
                    <a:lnTo>
                      <a:pt x="42" y="134"/>
                    </a:lnTo>
                    <a:lnTo>
                      <a:pt x="38" y="135"/>
                    </a:lnTo>
                    <a:lnTo>
                      <a:pt x="39" y="132"/>
                    </a:lnTo>
                    <a:lnTo>
                      <a:pt x="45" y="128"/>
                    </a:lnTo>
                    <a:lnTo>
                      <a:pt x="48" y="120"/>
                    </a:lnTo>
                    <a:lnTo>
                      <a:pt x="44" y="114"/>
                    </a:lnTo>
                    <a:lnTo>
                      <a:pt x="48" y="112"/>
                    </a:lnTo>
                    <a:lnTo>
                      <a:pt x="42" y="106"/>
                    </a:lnTo>
                    <a:lnTo>
                      <a:pt x="36" y="106"/>
                    </a:lnTo>
                    <a:lnTo>
                      <a:pt x="30" y="102"/>
                    </a:lnTo>
                    <a:lnTo>
                      <a:pt x="35" y="90"/>
                    </a:lnTo>
                    <a:lnTo>
                      <a:pt x="32" y="88"/>
                    </a:lnTo>
                    <a:lnTo>
                      <a:pt x="33" y="81"/>
                    </a:lnTo>
                    <a:lnTo>
                      <a:pt x="32" y="74"/>
                    </a:lnTo>
                    <a:lnTo>
                      <a:pt x="26" y="87"/>
                    </a:lnTo>
                    <a:lnTo>
                      <a:pt x="26" y="91"/>
                    </a:lnTo>
                    <a:lnTo>
                      <a:pt x="23" y="94"/>
                    </a:lnTo>
                    <a:lnTo>
                      <a:pt x="13" y="94"/>
                    </a:lnTo>
                    <a:lnTo>
                      <a:pt x="15" y="85"/>
                    </a:lnTo>
                    <a:lnTo>
                      <a:pt x="24" y="79"/>
                    </a:lnTo>
                    <a:lnTo>
                      <a:pt x="18" y="70"/>
                    </a:lnTo>
                    <a:lnTo>
                      <a:pt x="17" y="65"/>
                    </a:lnTo>
                    <a:lnTo>
                      <a:pt x="9" y="71"/>
                    </a:lnTo>
                    <a:lnTo>
                      <a:pt x="4" y="67"/>
                    </a:lnTo>
                    <a:lnTo>
                      <a:pt x="9" y="62"/>
                    </a:lnTo>
                    <a:lnTo>
                      <a:pt x="6" y="55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12" y="44"/>
                    </a:lnTo>
                    <a:lnTo>
                      <a:pt x="17" y="40"/>
                    </a:lnTo>
                    <a:lnTo>
                      <a:pt x="7" y="29"/>
                    </a:lnTo>
                    <a:lnTo>
                      <a:pt x="6" y="23"/>
                    </a:lnTo>
                    <a:lnTo>
                      <a:pt x="9" y="15"/>
                    </a:lnTo>
                    <a:lnTo>
                      <a:pt x="18" y="14"/>
                    </a:lnTo>
                    <a:lnTo>
                      <a:pt x="24" y="8"/>
                    </a:lnTo>
                    <a:lnTo>
                      <a:pt x="24" y="9"/>
                    </a:lnTo>
                    <a:lnTo>
                      <a:pt x="33" y="9"/>
                    </a:lnTo>
                    <a:lnTo>
                      <a:pt x="30" y="17"/>
                    </a:lnTo>
                    <a:lnTo>
                      <a:pt x="36" y="23"/>
                    </a:lnTo>
                    <a:lnTo>
                      <a:pt x="45" y="17"/>
                    </a:lnTo>
                    <a:lnTo>
                      <a:pt x="48" y="17"/>
                    </a:lnTo>
                    <a:lnTo>
                      <a:pt x="54" y="20"/>
                    </a:lnTo>
                    <a:lnTo>
                      <a:pt x="61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8" name="Freeform 5843">
                <a:extLst>
                  <a:ext uri="{FF2B5EF4-FFF2-40B4-BE49-F238E27FC236}">
                    <a16:creationId xmlns:a16="http://schemas.microsoft.com/office/drawing/2014/main" id="{9B4F6286-FE2D-168B-5E35-52299277F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423"/>
                <a:ext cx="99" cy="86"/>
              </a:xfrm>
              <a:custGeom>
                <a:avLst/>
                <a:gdLst>
                  <a:gd name="T0" fmla="*/ 67 w 197"/>
                  <a:gd name="T1" fmla="*/ 17 h 173"/>
                  <a:gd name="T2" fmla="*/ 82 w 197"/>
                  <a:gd name="T3" fmla="*/ 9 h 173"/>
                  <a:gd name="T4" fmla="*/ 82 w 197"/>
                  <a:gd name="T5" fmla="*/ 0 h 173"/>
                  <a:gd name="T6" fmla="*/ 83 w 197"/>
                  <a:gd name="T7" fmla="*/ 9 h 173"/>
                  <a:gd name="T8" fmla="*/ 100 w 197"/>
                  <a:gd name="T9" fmla="*/ 9 h 173"/>
                  <a:gd name="T10" fmla="*/ 118 w 197"/>
                  <a:gd name="T11" fmla="*/ 6 h 173"/>
                  <a:gd name="T12" fmla="*/ 132 w 197"/>
                  <a:gd name="T13" fmla="*/ 6 h 173"/>
                  <a:gd name="T14" fmla="*/ 144 w 197"/>
                  <a:gd name="T15" fmla="*/ 18 h 173"/>
                  <a:gd name="T16" fmla="*/ 150 w 197"/>
                  <a:gd name="T17" fmla="*/ 36 h 173"/>
                  <a:gd name="T18" fmla="*/ 158 w 197"/>
                  <a:gd name="T19" fmla="*/ 40 h 173"/>
                  <a:gd name="T20" fmla="*/ 170 w 197"/>
                  <a:gd name="T21" fmla="*/ 35 h 173"/>
                  <a:gd name="T22" fmla="*/ 176 w 197"/>
                  <a:gd name="T23" fmla="*/ 43 h 173"/>
                  <a:gd name="T24" fmla="*/ 182 w 197"/>
                  <a:gd name="T25" fmla="*/ 43 h 173"/>
                  <a:gd name="T26" fmla="*/ 197 w 197"/>
                  <a:gd name="T27" fmla="*/ 47 h 173"/>
                  <a:gd name="T28" fmla="*/ 191 w 197"/>
                  <a:gd name="T29" fmla="*/ 52 h 173"/>
                  <a:gd name="T30" fmla="*/ 183 w 197"/>
                  <a:gd name="T31" fmla="*/ 65 h 173"/>
                  <a:gd name="T32" fmla="*/ 185 w 197"/>
                  <a:gd name="T33" fmla="*/ 73 h 173"/>
                  <a:gd name="T34" fmla="*/ 171 w 197"/>
                  <a:gd name="T35" fmla="*/ 82 h 173"/>
                  <a:gd name="T36" fmla="*/ 171 w 197"/>
                  <a:gd name="T37" fmla="*/ 90 h 173"/>
                  <a:gd name="T38" fmla="*/ 158 w 197"/>
                  <a:gd name="T39" fmla="*/ 97 h 173"/>
                  <a:gd name="T40" fmla="*/ 152 w 197"/>
                  <a:gd name="T41" fmla="*/ 105 h 173"/>
                  <a:gd name="T42" fmla="*/ 150 w 197"/>
                  <a:gd name="T43" fmla="*/ 112 h 173"/>
                  <a:gd name="T44" fmla="*/ 156 w 197"/>
                  <a:gd name="T45" fmla="*/ 120 h 173"/>
                  <a:gd name="T46" fmla="*/ 149 w 197"/>
                  <a:gd name="T47" fmla="*/ 132 h 173"/>
                  <a:gd name="T48" fmla="*/ 138 w 197"/>
                  <a:gd name="T49" fmla="*/ 141 h 173"/>
                  <a:gd name="T50" fmla="*/ 124 w 197"/>
                  <a:gd name="T51" fmla="*/ 144 h 173"/>
                  <a:gd name="T52" fmla="*/ 114 w 197"/>
                  <a:gd name="T53" fmla="*/ 144 h 173"/>
                  <a:gd name="T54" fmla="*/ 98 w 197"/>
                  <a:gd name="T55" fmla="*/ 152 h 173"/>
                  <a:gd name="T56" fmla="*/ 95 w 197"/>
                  <a:gd name="T57" fmla="*/ 169 h 173"/>
                  <a:gd name="T58" fmla="*/ 88 w 197"/>
                  <a:gd name="T59" fmla="*/ 169 h 173"/>
                  <a:gd name="T60" fmla="*/ 89 w 197"/>
                  <a:gd name="T61" fmla="*/ 164 h 173"/>
                  <a:gd name="T62" fmla="*/ 88 w 197"/>
                  <a:gd name="T63" fmla="*/ 155 h 173"/>
                  <a:gd name="T64" fmla="*/ 79 w 197"/>
                  <a:gd name="T65" fmla="*/ 146 h 173"/>
                  <a:gd name="T66" fmla="*/ 73 w 197"/>
                  <a:gd name="T67" fmla="*/ 144 h 173"/>
                  <a:gd name="T68" fmla="*/ 64 w 197"/>
                  <a:gd name="T69" fmla="*/ 141 h 173"/>
                  <a:gd name="T70" fmla="*/ 57 w 197"/>
                  <a:gd name="T71" fmla="*/ 137 h 173"/>
                  <a:gd name="T72" fmla="*/ 45 w 197"/>
                  <a:gd name="T73" fmla="*/ 141 h 173"/>
                  <a:gd name="T74" fmla="*/ 38 w 197"/>
                  <a:gd name="T75" fmla="*/ 135 h 173"/>
                  <a:gd name="T76" fmla="*/ 45 w 197"/>
                  <a:gd name="T77" fmla="*/ 128 h 173"/>
                  <a:gd name="T78" fmla="*/ 44 w 197"/>
                  <a:gd name="T79" fmla="*/ 114 h 173"/>
                  <a:gd name="T80" fmla="*/ 42 w 197"/>
                  <a:gd name="T81" fmla="*/ 106 h 173"/>
                  <a:gd name="T82" fmla="*/ 30 w 197"/>
                  <a:gd name="T83" fmla="*/ 102 h 173"/>
                  <a:gd name="T84" fmla="*/ 32 w 197"/>
                  <a:gd name="T85" fmla="*/ 88 h 173"/>
                  <a:gd name="T86" fmla="*/ 32 w 197"/>
                  <a:gd name="T87" fmla="*/ 74 h 173"/>
                  <a:gd name="T88" fmla="*/ 26 w 197"/>
                  <a:gd name="T89" fmla="*/ 91 h 173"/>
                  <a:gd name="T90" fmla="*/ 13 w 197"/>
                  <a:gd name="T91" fmla="*/ 94 h 173"/>
                  <a:gd name="T92" fmla="*/ 24 w 197"/>
                  <a:gd name="T93" fmla="*/ 79 h 173"/>
                  <a:gd name="T94" fmla="*/ 17 w 197"/>
                  <a:gd name="T95" fmla="*/ 65 h 173"/>
                  <a:gd name="T96" fmla="*/ 4 w 197"/>
                  <a:gd name="T97" fmla="*/ 67 h 173"/>
                  <a:gd name="T98" fmla="*/ 6 w 197"/>
                  <a:gd name="T99" fmla="*/ 55 h 173"/>
                  <a:gd name="T100" fmla="*/ 3 w 197"/>
                  <a:gd name="T101" fmla="*/ 50 h 173"/>
                  <a:gd name="T102" fmla="*/ 17 w 197"/>
                  <a:gd name="T103" fmla="*/ 40 h 173"/>
                  <a:gd name="T104" fmla="*/ 6 w 197"/>
                  <a:gd name="T105" fmla="*/ 23 h 173"/>
                  <a:gd name="T106" fmla="*/ 18 w 197"/>
                  <a:gd name="T107" fmla="*/ 14 h 173"/>
                  <a:gd name="T108" fmla="*/ 24 w 197"/>
                  <a:gd name="T109" fmla="*/ 9 h 173"/>
                  <a:gd name="T110" fmla="*/ 30 w 197"/>
                  <a:gd name="T111" fmla="*/ 17 h 173"/>
                  <a:gd name="T112" fmla="*/ 45 w 197"/>
                  <a:gd name="T113" fmla="*/ 17 h 173"/>
                  <a:gd name="T114" fmla="*/ 54 w 197"/>
                  <a:gd name="T115" fmla="*/ 2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7" h="173">
                    <a:moveTo>
                      <a:pt x="61" y="20"/>
                    </a:moveTo>
                    <a:lnTo>
                      <a:pt x="67" y="17"/>
                    </a:lnTo>
                    <a:lnTo>
                      <a:pt x="76" y="15"/>
                    </a:lnTo>
                    <a:lnTo>
                      <a:pt x="82" y="9"/>
                    </a:lnTo>
                    <a:lnTo>
                      <a:pt x="79" y="2"/>
                    </a:lnTo>
                    <a:lnTo>
                      <a:pt x="82" y="0"/>
                    </a:lnTo>
                    <a:lnTo>
                      <a:pt x="82" y="2"/>
                    </a:lnTo>
                    <a:lnTo>
                      <a:pt x="83" y="9"/>
                    </a:lnTo>
                    <a:lnTo>
                      <a:pt x="86" y="12"/>
                    </a:lnTo>
                    <a:lnTo>
                      <a:pt x="100" y="9"/>
                    </a:lnTo>
                    <a:lnTo>
                      <a:pt x="106" y="6"/>
                    </a:lnTo>
                    <a:lnTo>
                      <a:pt x="118" y="6"/>
                    </a:lnTo>
                    <a:lnTo>
                      <a:pt x="123" y="8"/>
                    </a:lnTo>
                    <a:lnTo>
                      <a:pt x="132" y="6"/>
                    </a:lnTo>
                    <a:lnTo>
                      <a:pt x="132" y="9"/>
                    </a:lnTo>
                    <a:lnTo>
                      <a:pt x="144" y="18"/>
                    </a:lnTo>
                    <a:lnTo>
                      <a:pt x="146" y="20"/>
                    </a:lnTo>
                    <a:lnTo>
                      <a:pt x="150" y="36"/>
                    </a:lnTo>
                    <a:lnTo>
                      <a:pt x="156" y="36"/>
                    </a:lnTo>
                    <a:lnTo>
                      <a:pt x="158" y="40"/>
                    </a:lnTo>
                    <a:lnTo>
                      <a:pt x="161" y="36"/>
                    </a:lnTo>
                    <a:lnTo>
                      <a:pt x="170" y="35"/>
                    </a:lnTo>
                    <a:lnTo>
                      <a:pt x="171" y="41"/>
                    </a:lnTo>
                    <a:lnTo>
                      <a:pt x="176" y="43"/>
                    </a:lnTo>
                    <a:lnTo>
                      <a:pt x="177" y="46"/>
                    </a:lnTo>
                    <a:lnTo>
                      <a:pt x="182" y="43"/>
                    </a:lnTo>
                    <a:lnTo>
                      <a:pt x="194" y="40"/>
                    </a:lnTo>
                    <a:lnTo>
                      <a:pt x="197" y="47"/>
                    </a:lnTo>
                    <a:lnTo>
                      <a:pt x="197" y="49"/>
                    </a:lnTo>
                    <a:lnTo>
                      <a:pt x="191" y="52"/>
                    </a:lnTo>
                    <a:lnTo>
                      <a:pt x="191" y="58"/>
                    </a:lnTo>
                    <a:lnTo>
                      <a:pt x="183" y="65"/>
                    </a:lnTo>
                    <a:lnTo>
                      <a:pt x="179" y="68"/>
                    </a:lnTo>
                    <a:lnTo>
                      <a:pt x="185" y="73"/>
                    </a:lnTo>
                    <a:lnTo>
                      <a:pt x="176" y="74"/>
                    </a:lnTo>
                    <a:lnTo>
                      <a:pt x="171" y="82"/>
                    </a:lnTo>
                    <a:lnTo>
                      <a:pt x="170" y="85"/>
                    </a:lnTo>
                    <a:lnTo>
                      <a:pt x="171" y="90"/>
                    </a:lnTo>
                    <a:lnTo>
                      <a:pt x="164" y="96"/>
                    </a:lnTo>
                    <a:lnTo>
                      <a:pt x="158" y="97"/>
                    </a:lnTo>
                    <a:lnTo>
                      <a:pt x="155" y="105"/>
                    </a:lnTo>
                    <a:lnTo>
                      <a:pt x="152" y="105"/>
                    </a:lnTo>
                    <a:lnTo>
                      <a:pt x="153" y="109"/>
                    </a:lnTo>
                    <a:lnTo>
                      <a:pt x="150" y="112"/>
                    </a:lnTo>
                    <a:lnTo>
                      <a:pt x="149" y="116"/>
                    </a:lnTo>
                    <a:lnTo>
                      <a:pt x="156" y="120"/>
                    </a:lnTo>
                    <a:lnTo>
                      <a:pt x="152" y="123"/>
                    </a:lnTo>
                    <a:lnTo>
                      <a:pt x="149" y="132"/>
                    </a:lnTo>
                    <a:lnTo>
                      <a:pt x="149" y="135"/>
                    </a:lnTo>
                    <a:lnTo>
                      <a:pt x="138" y="141"/>
                    </a:lnTo>
                    <a:lnTo>
                      <a:pt x="135" y="147"/>
                    </a:lnTo>
                    <a:lnTo>
                      <a:pt x="124" y="144"/>
                    </a:lnTo>
                    <a:lnTo>
                      <a:pt x="118" y="147"/>
                    </a:lnTo>
                    <a:lnTo>
                      <a:pt x="114" y="144"/>
                    </a:lnTo>
                    <a:lnTo>
                      <a:pt x="108" y="149"/>
                    </a:lnTo>
                    <a:lnTo>
                      <a:pt x="98" y="152"/>
                    </a:lnTo>
                    <a:lnTo>
                      <a:pt x="92" y="161"/>
                    </a:lnTo>
                    <a:lnTo>
                      <a:pt x="95" y="169"/>
                    </a:lnTo>
                    <a:lnTo>
                      <a:pt x="88" y="173"/>
                    </a:lnTo>
                    <a:lnTo>
                      <a:pt x="88" y="169"/>
                    </a:lnTo>
                    <a:lnTo>
                      <a:pt x="80" y="170"/>
                    </a:lnTo>
                    <a:lnTo>
                      <a:pt x="89" y="164"/>
                    </a:lnTo>
                    <a:lnTo>
                      <a:pt x="85" y="158"/>
                    </a:lnTo>
                    <a:lnTo>
                      <a:pt x="88" y="155"/>
                    </a:lnTo>
                    <a:lnTo>
                      <a:pt x="83" y="149"/>
                    </a:lnTo>
                    <a:lnTo>
                      <a:pt x="79" y="146"/>
                    </a:lnTo>
                    <a:lnTo>
                      <a:pt x="76" y="147"/>
                    </a:lnTo>
                    <a:lnTo>
                      <a:pt x="73" y="144"/>
                    </a:lnTo>
                    <a:lnTo>
                      <a:pt x="71" y="137"/>
                    </a:lnTo>
                    <a:lnTo>
                      <a:pt x="64" y="141"/>
                    </a:lnTo>
                    <a:lnTo>
                      <a:pt x="61" y="144"/>
                    </a:lnTo>
                    <a:lnTo>
                      <a:pt x="57" y="137"/>
                    </a:lnTo>
                    <a:lnTo>
                      <a:pt x="53" y="141"/>
                    </a:lnTo>
                    <a:lnTo>
                      <a:pt x="45" y="141"/>
                    </a:lnTo>
                    <a:lnTo>
                      <a:pt x="42" y="134"/>
                    </a:lnTo>
                    <a:lnTo>
                      <a:pt x="38" y="135"/>
                    </a:lnTo>
                    <a:lnTo>
                      <a:pt x="39" y="132"/>
                    </a:lnTo>
                    <a:lnTo>
                      <a:pt x="45" y="128"/>
                    </a:lnTo>
                    <a:lnTo>
                      <a:pt x="48" y="120"/>
                    </a:lnTo>
                    <a:lnTo>
                      <a:pt x="44" y="114"/>
                    </a:lnTo>
                    <a:lnTo>
                      <a:pt x="48" y="112"/>
                    </a:lnTo>
                    <a:lnTo>
                      <a:pt x="42" y="106"/>
                    </a:lnTo>
                    <a:lnTo>
                      <a:pt x="36" y="106"/>
                    </a:lnTo>
                    <a:lnTo>
                      <a:pt x="30" y="102"/>
                    </a:lnTo>
                    <a:lnTo>
                      <a:pt x="35" y="90"/>
                    </a:lnTo>
                    <a:lnTo>
                      <a:pt x="32" y="88"/>
                    </a:lnTo>
                    <a:lnTo>
                      <a:pt x="33" y="81"/>
                    </a:lnTo>
                    <a:lnTo>
                      <a:pt x="32" y="74"/>
                    </a:lnTo>
                    <a:lnTo>
                      <a:pt x="26" y="87"/>
                    </a:lnTo>
                    <a:lnTo>
                      <a:pt x="26" y="91"/>
                    </a:lnTo>
                    <a:lnTo>
                      <a:pt x="23" y="94"/>
                    </a:lnTo>
                    <a:lnTo>
                      <a:pt x="13" y="94"/>
                    </a:lnTo>
                    <a:lnTo>
                      <a:pt x="15" y="85"/>
                    </a:lnTo>
                    <a:lnTo>
                      <a:pt x="24" y="79"/>
                    </a:lnTo>
                    <a:lnTo>
                      <a:pt x="18" y="70"/>
                    </a:lnTo>
                    <a:lnTo>
                      <a:pt x="17" y="65"/>
                    </a:lnTo>
                    <a:lnTo>
                      <a:pt x="9" y="71"/>
                    </a:lnTo>
                    <a:lnTo>
                      <a:pt x="4" y="67"/>
                    </a:lnTo>
                    <a:lnTo>
                      <a:pt x="9" y="62"/>
                    </a:lnTo>
                    <a:lnTo>
                      <a:pt x="6" y="55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12" y="44"/>
                    </a:lnTo>
                    <a:lnTo>
                      <a:pt x="17" y="40"/>
                    </a:lnTo>
                    <a:lnTo>
                      <a:pt x="7" y="29"/>
                    </a:lnTo>
                    <a:lnTo>
                      <a:pt x="6" y="23"/>
                    </a:lnTo>
                    <a:lnTo>
                      <a:pt x="9" y="15"/>
                    </a:lnTo>
                    <a:lnTo>
                      <a:pt x="18" y="14"/>
                    </a:lnTo>
                    <a:lnTo>
                      <a:pt x="24" y="8"/>
                    </a:lnTo>
                    <a:lnTo>
                      <a:pt x="24" y="9"/>
                    </a:lnTo>
                    <a:lnTo>
                      <a:pt x="33" y="9"/>
                    </a:lnTo>
                    <a:lnTo>
                      <a:pt x="30" y="17"/>
                    </a:lnTo>
                    <a:lnTo>
                      <a:pt x="36" y="23"/>
                    </a:lnTo>
                    <a:lnTo>
                      <a:pt x="45" y="17"/>
                    </a:lnTo>
                    <a:lnTo>
                      <a:pt x="48" y="17"/>
                    </a:lnTo>
                    <a:lnTo>
                      <a:pt x="54" y="20"/>
                    </a:lnTo>
                    <a:lnTo>
                      <a:pt x="61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89" name="Freeform 5844">
                <a:extLst>
                  <a:ext uri="{FF2B5EF4-FFF2-40B4-BE49-F238E27FC236}">
                    <a16:creationId xmlns:a16="http://schemas.microsoft.com/office/drawing/2014/main" id="{8FC455B6-6BC3-B0BE-5FA3-4596319F0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97"/>
                <a:ext cx="106" cy="92"/>
              </a:xfrm>
              <a:custGeom>
                <a:avLst/>
                <a:gdLst>
                  <a:gd name="T0" fmla="*/ 135 w 214"/>
                  <a:gd name="T1" fmla="*/ 19 h 186"/>
                  <a:gd name="T2" fmla="*/ 118 w 214"/>
                  <a:gd name="T3" fmla="*/ 17 h 186"/>
                  <a:gd name="T4" fmla="*/ 99 w 214"/>
                  <a:gd name="T5" fmla="*/ 31 h 186"/>
                  <a:gd name="T6" fmla="*/ 82 w 214"/>
                  <a:gd name="T7" fmla="*/ 23 h 186"/>
                  <a:gd name="T8" fmla="*/ 71 w 214"/>
                  <a:gd name="T9" fmla="*/ 25 h 186"/>
                  <a:gd name="T10" fmla="*/ 53 w 214"/>
                  <a:gd name="T11" fmla="*/ 38 h 186"/>
                  <a:gd name="T12" fmla="*/ 39 w 214"/>
                  <a:gd name="T13" fmla="*/ 41 h 186"/>
                  <a:gd name="T14" fmla="*/ 47 w 214"/>
                  <a:gd name="T15" fmla="*/ 35 h 186"/>
                  <a:gd name="T16" fmla="*/ 44 w 214"/>
                  <a:gd name="T17" fmla="*/ 16 h 186"/>
                  <a:gd name="T18" fmla="*/ 36 w 214"/>
                  <a:gd name="T19" fmla="*/ 0 h 186"/>
                  <a:gd name="T20" fmla="*/ 23 w 214"/>
                  <a:gd name="T21" fmla="*/ 14 h 186"/>
                  <a:gd name="T22" fmla="*/ 9 w 214"/>
                  <a:gd name="T23" fmla="*/ 22 h 186"/>
                  <a:gd name="T24" fmla="*/ 0 w 214"/>
                  <a:gd name="T25" fmla="*/ 28 h 186"/>
                  <a:gd name="T26" fmla="*/ 14 w 214"/>
                  <a:gd name="T27" fmla="*/ 52 h 186"/>
                  <a:gd name="T28" fmla="*/ 14 w 214"/>
                  <a:gd name="T29" fmla="*/ 76 h 186"/>
                  <a:gd name="T30" fmla="*/ 30 w 214"/>
                  <a:gd name="T31" fmla="*/ 79 h 186"/>
                  <a:gd name="T32" fmla="*/ 24 w 214"/>
                  <a:gd name="T33" fmla="*/ 99 h 186"/>
                  <a:gd name="T34" fmla="*/ 23 w 214"/>
                  <a:gd name="T35" fmla="*/ 122 h 186"/>
                  <a:gd name="T36" fmla="*/ 36 w 214"/>
                  <a:gd name="T37" fmla="*/ 136 h 186"/>
                  <a:gd name="T38" fmla="*/ 52 w 214"/>
                  <a:gd name="T39" fmla="*/ 151 h 186"/>
                  <a:gd name="T40" fmla="*/ 46 w 214"/>
                  <a:gd name="T41" fmla="*/ 160 h 186"/>
                  <a:gd name="T42" fmla="*/ 53 w 214"/>
                  <a:gd name="T43" fmla="*/ 172 h 186"/>
                  <a:gd name="T44" fmla="*/ 83 w 214"/>
                  <a:gd name="T45" fmla="*/ 168 h 186"/>
                  <a:gd name="T46" fmla="*/ 103 w 214"/>
                  <a:gd name="T47" fmla="*/ 158 h 186"/>
                  <a:gd name="T48" fmla="*/ 112 w 214"/>
                  <a:gd name="T49" fmla="*/ 174 h 186"/>
                  <a:gd name="T50" fmla="*/ 115 w 214"/>
                  <a:gd name="T51" fmla="*/ 184 h 186"/>
                  <a:gd name="T52" fmla="*/ 123 w 214"/>
                  <a:gd name="T53" fmla="*/ 174 h 186"/>
                  <a:gd name="T54" fmla="*/ 135 w 214"/>
                  <a:gd name="T55" fmla="*/ 161 h 186"/>
                  <a:gd name="T56" fmla="*/ 149 w 214"/>
                  <a:gd name="T57" fmla="*/ 160 h 186"/>
                  <a:gd name="T58" fmla="*/ 158 w 214"/>
                  <a:gd name="T59" fmla="*/ 164 h 186"/>
                  <a:gd name="T60" fmla="*/ 171 w 214"/>
                  <a:gd name="T61" fmla="*/ 148 h 186"/>
                  <a:gd name="T62" fmla="*/ 173 w 214"/>
                  <a:gd name="T63" fmla="*/ 134 h 186"/>
                  <a:gd name="T64" fmla="*/ 176 w 214"/>
                  <a:gd name="T65" fmla="*/ 122 h 186"/>
                  <a:gd name="T66" fmla="*/ 185 w 214"/>
                  <a:gd name="T67" fmla="*/ 111 h 186"/>
                  <a:gd name="T68" fmla="*/ 196 w 214"/>
                  <a:gd name="T69" fmla="*/ 101 h 186"/>
                  <a:gd name="T70" fmla="*/ 205 w 214"/>
                  <a:gd name="T71" fmla="*/ 82 h 186"/>
                  <a:gd name="T72" fmla="*/ 209 w 214"/>
                  <a:gd name="T73" fmla="*/ 70 h 186"/>
                  <a:gd name="T74" fmla="*/ 191 w 214"/>
                  <a:gd name="T75" fmla="*/ 69 h 186"/>
                  <a:gd name="T76" fmla="*/ 199 w 214"/>
                  <a:gd name="T77" fmla="*/ 54 h 186"/>
                  <a:gd name="T78" fmla="*/ 188 w 214"/>
                  <a:gd name="T79" fmla="*/ 46 h 186"/>
                  <a:gd name="T80" fmla="*/ 175 w 214"/>
                  <a:gd name="T81" fmla="*/ 43 h 186"/>
                  <a:gd name="T82" fmla="*/ 162 w 214"/>
                  <a:gd name="T83" fmla="*/ 28 h 186"/>
                  <a:gd name="T84" fmla="*/ 155 w 214"/>
                  <a:gd name="T85" fmla="*/ 2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4" h="186">
                    <a:moveTo>
                      <a:pt x="155" y="25"/>
                    </a:moveTo>
                    <a:lnTo>
                      <a:pt x="149" y="28"/>
                    </a:lnTo>
                    <a:lnTo>
                      <a:pt x="135" y="19"/>
                    </a:lnTo>
                    <a:lnTo>
                      <a:pt x="127" y="17"/>
                    </a:lnTo>
                    <a:lnTo>
                      <a:pt x="124" y="19"/>
                    </a:lnTo>
                    <a:lnTo>
                      <a:pt x="118" y="17"/>
                    </a:lnTo>
                    <a:lnTo>
                      <a:pt x="109" y="23"/>
                    </a:lnTo>
                    <a:lnTo>
                      <a:pt x="100" y="28"/>
                    </a:lnTo>
                    <a:lnTo>
                      <a:pt x="99" y="31"/>
                    </a:lnTo>
                    <a:lnTo>
                      <a:pt x="97" y="25"/>
                    </a:lnTo>
                    <a:lnTo>
                      <a:pt x="87" y="22"/>
                    </a:lnTo>
                    <a:lnTo>
                      <a:pt x="82" y="23"/>
                    </a:lnTo>
                    <a:lnTo>
                      <a:pt x="79" y="28"/>
                    </a:lnTo>
                    <a:lnTo>
                      <a:pt x="73" y="28"/>
                    </a:lnTo>
                    <a:lnTo>
                      <a:pt x="71" y="25"/>
                    </a:lnTo>
                    <a:lnTo>
                      <a:pt x="70" y="35"/>
                    </a:lnTo>
                    <a:lnTo>
                      <a:pt x="61" y="32"/>
                    </a:lnTo>
                    <a:lnTo>
                      <a:pt x="53" y="38"/>
                    </a:lnTo>
                    <a:lnTo>
                      <a:pt x="52" y="43"/>
                    </a:lnTo>
                    <a:lnTo>
                      <a:pt x="39" y="44"/>
                    </a:lnTo>
                    <a:lnTo>
                      <a:pt x="39" y="41"/>
                    </a:lnTo>
                    <a:lnTo>
                      <a:pt x="36" y="38"/>
                    </a:lnTo>
                    <a:lnTo>
                      <a:pt x="41" y="35"/>
                    </a:lnTo>
                    <a:lnTo>
                      <a:pt x="47" y="35"/>
                    </a:lnTo>
                    <a:lnTo>
                      <a:pt x="50" y="29"/>
                    </a:lnTo>
                    <a:lnTo>
                      <a:pt x="46" y="22"/>
                    </a:lnTo>
                    <a:lnTo>
                      <a:pt x="44" y="16"/>
                    </a:lnTo>
                    <a:lnTo>
                      <a:pt x="39" y="16"/>
                    </a:lnTo>
                    <a:lnTo>
                      <a:pt x="39" y="2"/>
                    </a:lnTo>
                    <a:lnTo>
                      <a:pt x="36" y="0"/>
                    </a:lnTo>
                    <a:lnTo>
                      <a:pt x="29" y="8"/>
                    </a:lnTo>
                    <a:lnTo>
                      <a:pt x="27" y="14"/>
                    </a:lnTo>
                    <a:lnTo>
                      <a:pt x="23" y="14"/>
                    </a:lnTo>
                    <a:lnTo>
                      <a:pt x="17" y="17"/>
                    </a:lnTo>
                    <a:lnTo>
                      <a:pt x="15" y="14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5" y="22"/>
                    </a:lnTo>
                    <a:lnTo>
                      <a:pt x="0" y="28"/>
                    </a:lnTo>
                    <a:lnTo>
                      <a:pt x="3" y="37"/>
                    </a:lnTo>
                    <a:lnTo>
                      <a:pt x="3" y="46"/>
                    </a:lnTo>
                    <a:lnTo>
                      <a:pt x="14" y="52"/>
                    </a:lnTo>
                    <a:lnTo>
                      <a:pt x="15" y="58"/>
                    </a:lnTo>
                    <a:lnTo>
                      <a:pt x="9" y="67"/>
                    </a:lnTo>
                    <a:lnTo>
                      <a:pt x="14" y="76"/>
                    </a:lnTo>
                    <a:lnTo>
                      <a:pt x="17" y="78"/>
                    </a:lnTo>
                    <a:lnTo>
                      <a:pt x="24" y="78"/>
                    </a:lnTo>
                    <a:lnTo>
                      <a:pt x="30" y="79"/>
                    </a:lnTo>
                    <a:lnTo>
                      <a:pt x="30" y="88"/>
                    </a:lnTo>
                    <a:lnTo>
                      <a:pt x="27" y="90"/>
                    </a:lnTo>
                    <a:lnTo>
                      <a:pt x="24" y="99"/>
                    </a:lnTo>
                    <a:lnTo>
                      <a:pt x="27" y="116"/>
                    </a:lnTo>
                    <a:lnTo>
                      <a:pt x="24" y="116"/>
                    </a:lnTo>
                    <a:lnTo>
                      <a:pt x="23" y="122"/>
                    </a:lnTo>
                    <a:lnTo>
                      <a:pt x="29" y="133"/>
                    </a:lnTo>
                    <a:lnTo>
                      <a:pt x="36" y="133"/>
                    </a:lnTo>
                    <a:lnTo>
                      <a:pt x="36" y="136"/>
                    </a:lnTo>
                    <a:lnTo>
                      <a:pt x="46" y="140"/>
                    </a:lnTo>
                    <a:lnTo>
                      <a:pt x="46" y="143"/>
                    </a:lnTo>
                    <a:lnTo>
                      <a:pt x="52" y="151"/>
                    </a:lnTo>
                    <a:lnTo>
                      <a:pt x="52" y="155"/>
                    </a:lnTo>
                    <a:lnTo>
                      <a:pt x="52" y="160"/>
                    </a:lnTo>
                    <a:lnTo>
                      <a:pt x="46" y="160"/>
                    </a:lnTo>
                    <a:lnTo>
                      <a:pt x="44" y="172"/>
                    </a:lnTo>
                    <a:lnTo>
                      <a:pt x="52" y="169"/>
                    </a:lnTo>
                    <a:lnTo>
                      <a:pt x="53" y="172"/>
                    </a:lnTo>
                    <a:lnTo>
                      <a:pt x="62" y="171"/>
                    </a:lnTo>
                    <a:lnTo>
                      <a:pt x="73" y="168"/>
                    </a:lnTo>
                    <a:lnTo>
                      <a:pt x="83" y="168"/>
                    </a:lnTo>
                    <a:lnTo>
                      <a:pt x="87" y="164"/>
                    </a:lnTo>
                    <a:lnTo>
                      <a:pt x="96" y="158"/>
                    </a:lnTo>
                    <a:lnTo>
                      <a:pt x="103" y="158"/>
                    </a:lnTo>
                    <a:lnTo>
                      <a:pt x="102" y="164"/>
                    </a:lnTo>
                    <a:lnTo>
                      <a:pt x="106" y="164"/>
                    </a:lnTo>
                    <a:lnTo>
                      <a:pt x="112" y="174"/>
                    </a:lnTo>
                    <a:lnTo>
                      <a:pt x="109" y="177"/>
                    </a:lnTo>
                    <a:lnTo>
                      <a:pt x="112" y="186"/>
                    </a:lnTo>
                    <a:lnTo>
                      <a:pt x="115" y="184"/>
                    </a:lnTo>
                    <a:lnTo>
                      <a:pt x="118" y="186"/>
                    </a:lnTo>
                    <a:lnTo>
                      <a:pt x="121" y="184"/>
                    </a:lnTo>
                    <a:lnTo>
                      <a:pt x="123" y="174"/>
                    </a:lnTo>
                    <a:lnTo>
                      <a:pt x="126" y="168"/>
                    </a:lnTo>
                    <a:lnTo>
                      <a:pt x="126" y="161"/>
                    </a:lnTo>
                    <a:lnTo>
                      <a:pt x="135" y="161"/>
                    </a:lnTo>
                    <a:lnTo>
                      <a:pt x="138" y="158"/>
                    </a:lnTo>
                    <a:lnTo>
                      <a:pt x="141" y="158"/>
                    </a:lnTo>
                    <a:lnTo>
                      <a:pt x="149" y="160"/>
                    </a:lnTo>
                    <a:lnTo>
                      <a:pt x="155" y="158"/>
                    </a:lnTo>
                    <a:lnTo>
                      <a:pt x="156" y="168"/>
                    </a:lnTo>
                    <a:lnTo>
                      <a:pt x="158" y="164"/>
                    </a:lnTo>
                    <a:lnTo>
                      <a:pt x="167" y="160"/>
                    </a:lnTo>
                    <a:lnTo>
                      <a:pt x="171" y="154"/>
                    </a:lnTo>
                    <a:lnTo>
                      <a:pt x="171" y="148"/>
                    </a:lnTo>
                    <a:lnTo>
                      <a:pt x="175" y="142"/>
                    </a:lnTo>
                    <a:lnTo>
                      <a:pt x="171" y="140"/>
                    </a:lnTo>
                    <a:lnTo>
                      <a:pt x="173" y="134"/>
                    </a:lnTo>
                    <a:lnTo>
                      <a:pt x="171" y="130"/>
                    </a:lnTo>
                    <a:lnTo>
                      <a:pt x="175" y="126"/>
                    </a:lnTo>
                    <a:lnTo>
                      <a:pt x="176" y="122"/>
                    </a:lnTo>
                    <a:lnTo>
                      <a:pt x="182" y="116"/>
                    </a:lnTo>
                    <a:lnTo>
                      <a:pt x="182" y="113"/>
                    </a:lnTo>
                    <a:lnTo>
                      <a:pt x="185" y="111"/>
                    </a:lnTo>
                    <a:lnTo>
                      <a:pt x="191" y="105"/>
                    </a:lnTo>
                    <a:lnTo>
                      <a:pt x="196" y="104"/>
                    </a:lnTo>
                    <a:lnTo>
                      <a:pt x="196" y="101"/>
                    </a:lnTo>
                    <a:lnTo>
                      <a:pt x="194" y="101"/>
                    </a:lnTo>
                    <a:lnTo>
                      <a:pt x="197" y="88"/>
                    </a:lnTo>
                    <a:lnTo>
                      <a:pt x="205" y="82"/>
                    </a:lnTo>
                    <a:lnTo>
                      <a:pt x="208" y="81"/>
                    </a:lnTo>
                    <a:lnTo>
                      <a:pt x="214" y="73"/>
                    </a:lnTo>
                    <a:lnTo>
                      <a:pt x="209" y="70"/>
                    </a:lnTo>
                    <a:lnTo>
                      <a:pt x="200" y="73"/>
                    </a:lnTo>
                    <a:lnTo>
                      <a:pt x="199" y="70"/>
                    </a:lnTo>
                    <a:lnTo>
                      <a:pt x="191" y="69"/>
                    </a:lnTo>
                    <a:lnTo>
                      <a:pt x="196" y="61"/>
                    </a:lnTo>
                    <a:lnTo>
                      <a:pt x="199" y="55"/>
                    </a:lnTo>
                    <a:lnTo>
                      <a:pt x="199" y="54"/>
                    </a:lnTo>
                    <a:lnTo>
                      <a:pt x="196" y="46"/>
                    </a:lnTo>
                    <a:lnTo>
                      <a:pt x="191" y="49"/>
                    </a:lnTo>
                    <a:lnTo>
                      <a:pt x="188" y="46"/>
                    </a:lnTo>
                    <a:lnTo>
                      <a:pt x="188" y="41"/>
                    </a:lnTo>
                    <a:lnTo>
                      <a:pt x="179" y="43"/>
                    </a:lnTo>
                    <a:lnTo>
                      <a:pt x="175" y="43"/>
                    </a:lnTo>
                    <a:lnTo>
                      <a:pt x="170" y="37"/>
                    </a:lnTo>
                    <a:lnTo>
                      <a:pt x="171" y="32"/>
                    </a:lnTo>
                    <a:lnTo>
                      <a:pt x="162" y="28"/>
                    </a:lnTo>
                    <a:lnTo>
                      <a:pt x="158" y="25"/>
                    </a:lnTo>
                    <a:lnTo>
                      <a:pt x="158" y="20"/>
                    </a:lnTo>
                    <a:lnTo>
                      <a:pt x="155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0" name="Freeform 5845">
                <a:extLst>
                  <a:ext uri="{FF2B5EF4-FFF2-40B4-BE49-F238E27FC236}">
                    <a16:creationId xmlns:a16="http://schemas.microsoft.com/office/drawing/2014/main" id="{0FD2C94C-5263-DEFE-B7FC-8C0EB2C30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97"/>
                <a:ext cx="106" cy="92"/>
              </a:xfrm>
              <a:custGeom>
                <a:avLst/>
                <a:gdLst>
                  <a:gd name="T0" fmla="*/ 158 w 214"/>
                  <a:gd name="T1" fmla="*/ 25 h 186"/>
                  <a:gd name="T2" fmla="*/ 170 w 214"/>
                  <a:gd name="T3" fmla="*/ 37 h 186"/>
                  <a:gd name="T4" fmla="*/ 188 w 214"/>
                  <a:gd name="T5" fmla="*/ 41 h 186"/>
                  <a:gd name="T6" fmla="*/ 196 w 214"/>
                  <a:gd name="T7" fmla="*/ 46 h 186"/>
                  <a:gd name="T8" fmla="*/ 196 w 214"/>
                  <a:gd name="T9" fmla="*/ 61 h 186"/>
                  <a:gd name="T10" fmla="*/ 200 w 214"/>
                  <a:gd name="T11" fmla="*/ 73 h 186"/>
                  <a:gd name="T12" fmla="*/ 208 w 214"/>
                  <a:gd name="T13" fmla="*/ 81 h 186"/>
                  <a:gd name="T14" fmla="*/ 194 w 214"/>
                  <a:gd name="T15" fmla="*/ 101 h 186"/>
                  <a:gd name="T16" fmla="*/ 191 w 214"/>
                  <a:gd name="T17" fmla="*/ 105 h 186"/>
                  <a:gd name="T18" fmla="*/ 182 w 214"/>
                  <a:gd name="T19" fmla="*/ 116 h 186"/>
                  <a:gd name="T20" fmla="*/ 171 w 214"/>
                  <a:gd name="T21" fmla="*/ 130 h 186"/>
                  <a:gd name="T22" fmla="*/ 175 w 214"/>
                  <a:gd name="T23" fmla="*/ 142 h 186"/>
                  <a:gd name="T24" fmla="*/ 167 w 214"/>
                  <a:gd name="T25" fmla="*/ 160 h 186"/>
                  <a:gd name="T26" fmla="*/ 155 w 214"/>
                  <a:gd name="T27" fmla="*/ 158 h 186"/>
                  <a:gd name="T28" fmla="*/ 138 w 214"/>
                  <a:gd name="T29" fmla="*/ 158 h 186"/>
                  <a:gd name="T30" fmla="*/ 126 w 214"/>
                  <a:gd name="T31" fmla="*/ 168 h 186"/>
                  <a:gd name="T32" fmla="*/ 118 w 214"/>
                  <a:gd name="T33" fmla="*/ 186 h 186"/>
                  <a:gd name="T34" fmla="*/ 109 w 214"/>
                  <a:gd name="T35" fmla="*/ 177 h 186"/>
                  <a:gd name="T36" fmla="*/ 102 w 214"/>
                  <a:gd name="T37" fmla="*/ 164 h 186"/>
                  <a:gd name="T38" fmla="*/ 87 w 214"/>
                  <a:gd name="T39" fmla="*/ 164 h 186"/>
                  <a:gd name="T40" fmla="*/ 62 w 214"/>
                  <a:gd name="T41" fmla="*/ 171 h 186"/>
                  <a:gd name="T42" fmla="*/ 44 w 214"/>
                  <a:gd name="T43" fmla="*/ 172 h 186"/>
                  <a:gd name="T44" fmla="*/ 52 w 214"/>
                  <a:gd name="T45" fmla="*/ 155 h 186"/>
                  <a:gd name="T46" fmla="*/ 46 w 214"/>
                  <a:gd name="T47" fmla="*/ 140 h 186"/>
                  <a:gd name="T48" fmla="*/ 29 w 214"/>
                  <a:gd name="T49" fmla="*/ 133 h 186"/>
                  <a:gd name="T50" fmla="*/ 27 w 214"/>
                  <a:gd name="T51" fmla="*/ 116 h 186"/>
                  <a:gd name="T52" fmla="*/ 30 w 214"/>
                  <a:gd name="T53" fmla="*/ 88 h 186"/>
                  <a:gd name="T54" fmla="*/ 17 w 214"/>
                  <a:gd name="T55" fmla="*/ 78 h 186"/>
                  <a:gd name="T56" fmla="*/ 15 w 214"/>
                  <a:gd name="T57" fmla="*/ 58 h 186"/>
                  <a:gd name="T58" fmla="*/ 3 w 214"/>
                  <a:gd name="T59" fmla="*/ 37 h 186"/>
                  <a:gd name="T60" fmla="*/ 9 w 214"/>
                  <a:gd name="T61" fmla="*/ 23 h 186"/>
                  <a:gd name="T62" fmla="*/ 17 w 214"/>
                  <a:gd name="T63" fmla="*/ 17 h 186"/>
                  <a:gd name="T64" fmla="*/ 29 w 214"/>
                  <a:gd name="T65" fmla="*/ 8 h 186"/>
                  <a:gd name="T66" fmla="*/ 39 w 214"/>
                  <a:gd name="T67" fmla="*/ 16 h 186"/>
                  <a:gd name="T68" fmla="*/ 50 w 214"/>
                  <a:gd name="T69" fmla="*/ 29 h 186"/>
                  <a:gd name="T70" fmla="*/ 36 w 214"/>
                  <a:gd name="T71" fmla="*/ 38 h 186"/>
                  <a:gd name="T72" fmla="*/ 52 w 214"/>
                  <a:gd name="T73" fmla="*/ 43 h 186"/>
                  <a:gd name="T74" fmla="*/ 70 w 214"/>
                  <a:gd name="T75" fmla="*/ 35 h 186"/>
                  <a:gd name="T76" fmla="*/ 79 w 214"/>
                  <a:gd name="T77" fmla="*/ 28 h 186"/>
                  <a:gd name="T78" fmla="*/ 97 w 214"/>
                  <a:gd name="T79" fmla="*/ 25 h 186"/>
                  <a:gd name="T80" fmla="*/ 109 w 214"/>
                  <a:gd name="T81" fmla="*/ 23 h 186"/>
                  <a:gd name="T82" fmla="*/ 127 w 214"/>
                  <a:gd name="T83" fmla="*/ 17 h 186"/>
                  <a:gd name="T84" fmla="*/ 155 w 214"/>
                  <a:gd name="T85" fmla="*/ 2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4" h="186">
                    <a:moveTo>
                      <a:pt x="155" y="25"/>
                    </a:moveTo>
                    <a:lnTo>
                      <a:pt x="158" y="20"/>
                    </a:lnTo>
                    <a:lnTo>
                      <a:pt x="158" y="25"/>
                    </a:lnTo>
                    <a:lnTo>
                      <a:pt x="162" y="28"/>
                    </a:lnTo>
                    <a:lnTo>
                      <a:pt x="171" y="32"/>
                    </a:lnTo>
                    <a:lnTo>
                      <a:pt x="170" y="37"/>
                    </a:lnTo>
                    <a:lnTo>
                      <a:pt x="175" y="43"/>
                    </a:lnTo>
                    <a:lnTo>
                      <a:pt x="179" y="43"/>
                    </a:lnTo>
                    <a:lnTo>
                      <a:pt x="188" y="41"/>
                    </a:lnTo>
                    <a:lnTo>
                      <a:pt x="188" y="46"/>
                    </a:lnTo>
                    <a:lnTo>
                      <a:pt x="191" y="49"/>
                    </a:lnTo>
                    <a:lnTo>
                      <a:pt x="196" y="46"/>
                    </a:lnTo>
                    <a:lnTo>
                      <a:pt x="199" y="54"/>
                    </a:lnTo>
                    <a:lnTo>
                      <a:pt x="199" y="55"/>
                    </a:lnTo>
                    <a:lnTo>
                      <a:pt x="196" y="61"/>
                    </a:lnTo>
                    <a:lnTo>
                      <a:pt x="191" y="69"/>
                    </a:lnTo>
                    <a:lnTo>
                      <a:pt x="199" y="70"/>
                    </a:lnTo>
                    <a:lnTo>
                      <a:pt x="200" y="73"/>
                    </a:lnTo>
                    <a:lnTo>
                      <a:pt x="209" y="70"/>
                    </a:lnTo>
                    <a:lnTo>
                      <a:pt x="214" y="73"/>
                    </a:lnTo>
                    <a:lnTo>
                      <a:pt x="208" y="81"/>
                    </a:lnTo>
                    <a:lnTo>
                      <a:pt x="205" y="82"/>
                    </a:lnTo>
                    <a:lnTo>
                      <a:pt x="197" y="88"/>
                    </a:lnTo>
                    <a:lnTo>
                      <a:pt x="194" y="101"/>
                    </a:lnTo>
                    <a:lnTo>
                      <a:pt x="196" y="101"/>
                    </a:lnTo>
                    <a:lnTo>
                      <a:pt x="196" y="104"/>
                    </a:lnTo>
                    <a:lnTo>
                      <a:pt x="191" y="105"/>
                    </a:lnTo>
                    <a:lnTo>
                      <a:pt x="185" y="111"/>
                    </a:lnTo>
                    <a:lnTo>
                      <a:pt x="182" y="113"/>
                    </a:lnTo>
                    <a:lnTo>
                      <a:pt x="182" y="116"/>
                    </a:lnTo>
                    <a:lnTo>
                      <a:pt x="176" y="122"/>
                    </a:lnTo>
                    <a:lnTo>
                      <a:pt x="175" y="126"/>
                    </a:lnTo>
                    <a:lnTo>
                      <a:pt x="171" y="130"/>
                    </a:lnTo>
                    <a:lnTo>
                      <a:pt x="173" y="134"/>
                    </a:lnTo>
                    <a:lnTo>
                      <a:pt x="171" y="140"/>
                    </a:lnTo>
                    <a:lnTo>
                      <a:pt x="175" y="142"/>
                    </a:lnTo>
                    <a:lnTo>
                      <a:pt x="171" y="148"/>
                    </a:lnTo>
                    <a:lnTo>
                      <a:pt x="171" y="154"/>
                    </a:lnTo>
                    <a:lnTo>
                      <a:pt x="167" y="160"/>
                    </a:lnTo>
                    <a:lnTo>
                      <a:pt x="158" y="164"/>
                    </a:lnTo>
                    <a:lnTo>
                      <a:pt x="156" y="168"/>
                    </a:lnTo>
                    <a:lnTo>
                      <a:pt x="155" y="158"/>
                    </a:lnTo>
                    <a:lnTo>
                      <a:pt x="149" y="160"/>
                    </a:lnTo>
                    <a:lnTo>
                      <a:pt x="141" y="158"/>
                    </a:lnTo>
                    <a:lnTo>
                      <a:pt x="138" y="158"/>
                    </a:lnTo>
                    <a:lnTo>
                      <a:pt x="135" y="161"/>
                    </a:lnTo>
                    <a:lnTo>
                      <a:pt x="126" y="161"/>
                    </a:lnTo>
                    <a:lnTo>
                      <a:pt x="126" y="168"/>
                    </a:lnTo>
                    <a:lnTo>
                      <a:pt x="123" y="174"/>
                    </a:lnTo>
                    <a:lnTo>
                      <a:pt x="121" y="184"/>
                    </a:lnTo>
                    <a:lnTo>
                      <a:pt x="118" y="186"/>
                    </a:lnTo>
                    <a:lnTo>
                      <a:pt x="115" y="184"/>
                    </a:lnTo>
                    <a:lnTo>
                      <a:pt x="112" y="186"/>
                    </a:lnTo>
                    <a:lnTo>
                      <a:pt x="109" y="177"/>
                    </a:lnTo>
                    <a:lnTo>
                      <a:pt x="112" y="174"/>
                    </a:lnTo>
                    <a:lnTo>
                      <a:pt x="106" y="164"/>
                    </a:lnTo>
                    <a:lnTo>
                      <a:pt x="102" y="164"/>
                    </a:lnTo>
                    <a:lnTo>
                      <a:pt x="103" y="158"/>
                    </a:lnTo>
                    <a:lnTo>
                      <a:pt x="96" y="158"/>
                    </a:lnTo>
                    <a:lnTo>
                      <a:pt x="87" y="164"/>
                    </a:lnTo>
                    <a:lnTo>
                      <a:pt x="83" y="168"/>
                    </a:lnTo>
                    <a:lnTo>
                      <a:pt x="73" y="168"/>
                    </a:lnTo>
                    <a:lnTo>
                      <a:pt x="62" y="171"/>
                    </a:lnTo>
                    <a:lnTo>
                      <a:pt x="53" y="172"/>
                    </a:lnTo>
                    <a:lnTo>
                      <a:pt x="52" y="169"/>
                    </a:lnTo>
                    <a:lnTo>
                      <a:pt x="44" y="172"/>
                    </a:lnTo>
                    <a:lnTo>
                      <a:pt x="46" y="160"/>
                    </a:lnTo>
                    <a:lnTo>
                      <a:pt x="52" y="160"/>
                    </a:lnTo>
                    <a:lnTo>
                      <a:pt x="52" y="155"/>
                    </a:lnTo>
                    <a:lnTo>
                      <a:pt x="52" y="151"/>
                    </a:lnTo>
                    <a:lnTo>
                      <a:pt x="46" y="143"/>
                    </a:lnTo>
                    <a:lnTo>
                      <a:pt x="46" y="140"/>
                    </a:lnTo>
                    <a:lnTo>
                      <a:pt x="36" y="136"/>
                    </a:lnTo>
                    <a:lnTo>
                      <a:pt x="36" y="133"/>
                    </a:lnTo>
                    <a:lnTo>
                      <a:pt x="29" y="133"/>
                    </a:lnTo>
                    <a:lnTo>
                      <a:pt x="23" y="122"/>
                    </a:lnTo>
                    <a:lnTo>
                      <a:pt x="24" y="116"/>
                    </a:lnTo>
                    <a:lnTo>
                      <a:pt x="27" y="116"/>
                    </a:lnTo>
                    <a:lnTo>
                      <a:pt x="24" y="99"/>
                    </a:lnTo>
                    <a:lnTo>
                      <a:pt x="27" y="90"/>
                    </a:lnTo>
                    <a:lnTo>
                      <a:pt x="30" y="88"/>
                    </a:lnTo>
                    <a:lnTo>
                      <a:pt x="30" y="79"/>
                    </a:lnTo>
                    <a:lnTo>
                      <a:pt x="24" y="78"/>
                    </a:lnTo>
                    <a:lnTo>
                      <a:pt x="17" y="78"/>
                    </a:lnTo>
                    <a:lnTo>
                      <a:pt x="14" y="76"/>
                    </a:lnTo>
                    <a:lnTo>
                      <a:pt x="9" y="67"/>
                    </a:lnTo>
                    <a:lnTo>
                      <a:pt x="15" y="58"/>
                    </a:lnTo>
                    <a:lnTo>
                      <a:pt x="14" y="52"/>
                    </a:lnTo>
                    <a:lnTo>
                      <a:pt x="3" y="46"/>
                    </a:lnTo>
                    <a:lnTo>
                      <a:pt x="3" y="37"/>
                    </a:lnTo>
                    <a:lnTo>
                      <a:pt x="0" y="28"/>
                    </a:lnTo>
                    <a:lnTo>
                      <a:pt x="5" y="22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15" y="14"/>
                    </a:lnTo>
                    <a:lnTo>
                      <a:pt x="17" y="17"/>
                    </a:lnTo>
                    <a:lnTo>
                      <a:pt x="23" y="14"/>
                    </a:lnTo>
                    <a:lnTo>
                      <a:pt x="27" y="14"/>
                    </a:lnTo>
                    <a:lnTo>
                      <a:pt x="29" y="8"/>
                    </a:lnTo>
                    <a:lnTo>
                      <a:pt x="36" y="0"/>
                    </a:lnTo>
                    <a:lnTo>
                      <a:pt x="39" y="2"/>
                    </a:lnTo>
                    <a:lnTo>
                      <a:pt x="39" y="16"/>
                    </a:lnTo>
                    <a:lnTo>
                      <a:pt x="44" y="16"/>
                    </a:lnTo>
                    <a:lnTo>
                      <a:pt x="46" y="22"/>
                    </a:lnTo>
                    <a:lnTo>
                      <a:pt x="50" y="29"/>
                    </a:lnTo>
                    <a:lnTo>
                      <a:pt x="47" y="35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9" y="41"/>
                    </a:lnTo>
                    <a:lnTo>
                      <a:pt x="39" y="44"/>
                    </a:lnTo>
                    <a:lnTo>
                      <a:pt x="52" y="43"/>
                    </a:lnTo>
                    <a:lnTo>
                      <a:pt x="53" y="38"/>
                    </a:lnTo>
                    <a:lnTo>
                      <a:pt x="61" y="32"/>
                    </a:lnTo>
                    <a:lnTo>
                      <a:pt x="70" y="35"/>
                    </a:lnTo>
                    <a:lnTo>
                      <a:pt x="71" y="25"/>
                    </a:lnTo>
                    <a:lnTo>
                      <a:pt x="73" y="28"/>
                    </a:lnTo>
                    <a:lnTo>
                      <a:pt x="79" y="28"/>
                    </a:lnTo>
                    <a:lnTo>
                      <a:pt x="82" y="23"/>
                    </a:lnTo>
                    <a:lnTo>
                      <a:pt x="87" y="22"/>
                    </a:lnTo>
                    <a:lnTo>
                      <a:pt x="97" y="25"/>
                    </a:lnTo>
                    <a:lnTo>
                      <a:pt x="99" y="31"/>
                    </a:lnTo>
                    <a:lnTo>
                      <a:pt x="100" y="28"/>
                    </a:lnTo>
                    <a:lnTo>
                      <a:pt x="109" y="23"/>
                    </a:lnTo>
                    <a:lnTo>
                      <a:pt x="118" y="17"/>
                    </a:lnTo>
                    <a:lnTo>
                      <a:pt x="124" y="19"/>
                    </a:lnTo>
                    <a:lnTo>
                      <a:pt x="127" y="17"/>
                    </a:lnTo>
                    <a:lnTo>
                      <a:pt x="135" y="19"/>
                    </a:lnTo>
                    <a:lnTo>
                      <a:pt x="149" y="28"/>
                    </a:lnTo>
                    <a:lnTo>
                      <a:pt x="155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1" name="Freeform 5846">
                <a:extLst>
                  <a:ext uri="{FF2B5EF4-FFF2-40B4-BE49-F238E27FC236}">
                    <a16:creationId xmlns:a16="http://schemas.microsoft.com/office/drawing/2014/main" id="{2396C6B6-9C9C-45BE-4467-43274B1B1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97"/>
                <a:ext cx="106" cy="92"/>
              </a:xfrm>
              <a:custGeom>
                <a:avLst/>
                <a:gdLst>
                  <a:gd name="T0" fmla="*/ 158 w 214"/>
                  <a:gd name="T1" fmla="*/ 25 h 186"/>
                  <a:gd name="T2" fmla="*/ 170 w 214"/>
                  <a:gd name="T3" fmla="*/ 37 h 186"/>
                  <a:gd name="T4" fmla="*/ 188 w 214"/>
                  <a:gd name="T5" fmla="*/ 41 h 186"/>
                  <a:gd name="T6" fmla="*/ 196 w 214"/>
                  <a:gd name="T7" fmla="*/ 46 h 186"/>
                  <a:gd name="T8" fmla="*/ 196 w 214"/>
                  <a:gd name="T9" fmla="*/ 61 h 186"/>
                  <a:gd name="T10" fmla="*/ 200 w 214"/>
                  <a:gd name="T11" fmla="*/ 73 h 186"/>
                  <a:gd name="T12" fmla="*/ 208 w 214"/>
                  <a:gd name="T13" fmla="*/ 81 h 186"/>
                  <a:gd name="T14" fmla="*/ 194 w 214"/>
                  <a:gd name="T15" fmla="*/ 101 h 186"/>
                  <a:gd name="T16" fmla="*/ 191 w 214"/>
                  <a:gd name="T17" fmla="*/ 105 h 186"/>
                  <a:gd name="T18" fmla="*/ 182 w 214"/>
                  <a:gd name="T19" fmla="*/ 116 h 186"/>
                  <a:gd name="T20" fmla="*/ 171 w 214"/>
                  <a:gd name="T21" fmla="*/ 130 h 186"/>
                  <a:gd name="T22" fmla="*/ 175 w 214"/>
                  <a:gd name="T23" fmla="*/ 142 h 186"/>
                  <a:gd name="T24" fmla="*/ 167 w 214"/>
                  <a:gd name="T25" fmla="*/ 160 h 186"/>
                  <a:gd name="T26" fmla="*/ 155 w 214"/>
                  <a:gd name="T27" fmla="*/ 158 h 186"/>
                  <a:gd name="T28" fmla="*/ 138 w 214"/>
                  <a:gd name="T29" fmla="*/ 158 h 186"/>
                  <a:gd name="T30" fmla="*/ 126 w 214"/>
                  <a:gd name="T31" fmla="*/ 168 h 186"/>
                  <a:gd name="T32" fmla="*/ 118 w 214"/>
                  <a:gd name="T33" fmla="*/ 186 h 186"/>
                  <a:gd name="T34" fmla="*/ 109 w 214"/>
                  <a:gd name="T35" fmla="*/ 177 h 186"/>
                  <a:gd name="T36" fmla="*/ 102 w 214"/>
                  <a:gd name="T37" fmla="*/ 164 h 186"/>
                  <a:gd name="T38" fmla="*/ 87 w 214"/>
                  <a:gd name="T39" fmla="*/ 164 h 186"/>
                  <a:gd name="T40" fmla="*/ 62 w 214"/>
                  <a:gd name="T41" fmla="*/ 171 h 186"/>
                  <a:gd name="T42" fmla="*/ 44 w 214"/>
                  <a:gd name="T43" fmla="*/ 172 h 186"/>
                  <a:gd name="T44" fmla="*/ 52 w 214"/>
                  <a:gd name="T45" fmla="*/ 155 h 186"/>
                  <a:gd name="T46" fmla="*/ 46 w 214"/>
                  <a:gd name="T47" fmla="*/ 140 h 186"/>
                  <a:gd name="T48" fmla="*/ 29 w 214"/>
                  <a:gd name="T49" fmla="*/ 133 h 186"/>
                  <a:gd name="T50" fmla="*/ 27 w 214"/>
                  <a:gd name="T51" fmla="*/ 116 h 186"/>
                  <a:gd name="T52" fmla="*/ 30 w 214"/>
                  <a:gd name="T53" fmla="*/ 88 h 186"/>
                  <a:gd name="T54" fmla="*/ 17 w 214"/>
                  <a:gd name="T55" fmla="*/ 78 h 186"/>
                  <a:gd name="T56" fmla="*/ 15 w 214"/>
                  <a:gd name="T57" fmla="*/ 58 h 186"/>
                  <a:gd name="T58" fmla="*/ 3 w 214"/>
                  <a:gd name="T59" fmla="*/ 37 h 186"/>
                  <a:gd name="T60" fmla="*/ 9 w 214"/>
                  <a:gd name="T61" fmla="*/ 23 h 186"/>
                  <a:gd name="T62" fmla="*/ 17 w 214"/>
                  <a:gd name="T63" fmla="*/ 17 h 186"/>
                  <a:gd name="T64" fmla="*/ 29 w 214"/>
                  <a:gd name="T65" fmla="*/ 8 h 186"/>
                  <a:gd name="T66" fmla="*/ 39 w 214"/>
                  <a:gd name="T67" fmla="*/ 16 h 186"/>
                  <a:gd name="T68" fmla="*/ 50 w 214"/>
                  <a:gd name="T69" fmla="*/ 29 h 186"/>
                  <a:gd name="T70" fmla="*/ 36 w 214"/>
                  <a:gd name="T71" fmla="*/ 38 h 186"/>
                  <a:gd name="T72" fmla="*/ 52 w 214"/>
                  <a:gd name="T73" fmla="*/ 43 h 186"/>
                  <a:gd name="T74" fmla="*/ 70 w 214"/>
                  <a:gd name="T75" fmla="*/ 35 h 186"/>
                  <a:gd name="T76" fmla="*/ 79 w 214"/>
                  <a:gd name="T77" fmla="*/ 28 h 186"/>
                  <a:gd name="T78" fmla="*/ 97 w 214"/>
                  <a:gd name="T79" fmla="*/ 25 h 186"/>
                  <a:gd name="T80" fmla="*/ 109 w 214"/>
                  <a:gd name="T81" fmla="*/ 23 h 186"/>
                  <a:gd name="T82" fmla="*/ 127 w 214"/>
                  <a:gd name="T83" fmla="*/ 17 h 186"/>
                  <a:gd name="T84" fmla="*/ 155 w 214"/>
                  <a:gd name="T85" fmla="*/ 2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4" h="186">
                    <a:moveTo>
                      <a:pt x="155" y="25"/>
                    </a:moveTo>
                    <a:lnTo>
                      <a:pt x="158" y="20"/>
                    </a:lnTo>
                    <a:lnTo>
                      <a:pt x="158" y="25"/>
                    </a:lnTo>
                    <a:lnTo>
                      <a:pt x="162" y="28"/>
                    </a:lnTo>
                    <a:lnTo>
                      <a:pt x="171" y="32"/>
                    </a:lnTo>
                    <a:lnTo>
                      <a:pt x="170" y="37"/>
                    </a:lnTo>
                    <a:lnTo>
                      <a:pt x="175" y="43"/>
                    </a:lnTo>
                    <a:lnTo>
                      <a:pt x="179" y="43"/>
                    </a:lnTo>
                    <a:lnTo>
                      <a:pt x="188" y="41"/>
                    </a:lnTo>
                    <a:lnTo>
                      <a:pt x="188" y="46"/>
                    </a:lnTo>
                    <a:lnTo>
                      <a:pt x="191" y="49"/>
                    </a:lnTo>
                    <a:lnTo>
                      <a:pt x="196" y="46"/>
                    </a:lnTo>
                    <a:lnTo>
                      <a:pt x="199" y="54"/>
                    </a:lnTo>
                    <a:lnTo>
                      <a:pt x="199" y="55"/>
                    </a:lnTo>
                    <a:lnTo>
                      <a:pt x="196" y="61"/>
                    </a:lnTo>
                    <a:lnTo>
                      <a:pt x="191" y="69"/>
                    </a:lnTo>
                    <a:lnTo>
                      <a:pt x="199" y="70"/>
                    </a:lnTo>
                    <a:lnTo>
                      <a:pt x="200" y="73"/>
                    </a:lnTo>
                    <a:lnTo>
                      <a:pt x="209" y="70"/>
                    </a:lnTo>
                    <a:lnTo>
                      <a:pt x="214" y="73"/>
                    </a:lnTo>
                    <a:lnTo>
                      <a:pt x="208" y="81"/>
                    </a:lnTo>
                    <a:lnTo>
                      <a:pt x="205" y="82"/>
                    </a:lnTo>
                    <a:lnTo>
                      <a:pt x="197" y="88"/>
                    </a:lnTo>
                    <a:lnTo>
                      <a:pt x="194" y="101"/>
                    </a:lnTo>
                    <a:lnTo>
                      <a:pt x="196" y="101"/>
                    </a:lnTo>
                    <a:lnTo>
                      <a:pt x="196" y="104"/>
                    </a:lnTo>
                    <a:lnTo>
                      <a:pt x="191" y="105"/>
                    </a:lnTo>
                    <a:lnTo>
                      <a:pt x="185" y="111"/>
                    </a:lnTo>
                    <a:lnTo>
                      <a:pt x="182" y="113"/>
                    </a:lnTo>
                    <a:lnTo>
                      <a:pt x="182" y="116"/>
                    </a:lnTo>
                    <a:lnTo>
                      <a:pt x="176" y="122"/>
                    </a:lnTo>
                    <a:lnTo>
                      <a:pt x="175" y="126"/>
                    </a:lnTo>
                    <a:lnTo>
                      <a:pt x="171" y="130"/>
                    </a:lnTo>
                    <a:lnTo>
                      <a:pt x="173" y="134"/>
                    </a:lnTo>
                    <a:lnTo>
                      <a:pt x="171" y="140"/>
                    </a:lnTo>
                    <a:lnTo>
                      <a:pt x="175" y="142"/>
                    </a:lnTo>
                    <a:lnTo>
                      <a:pt x="171" y="148"/>
                    </a:lnTo>
                    <a:lnTo>
                      <a:pt x="171" y="154"/>
                    </a:lnTo>
                    <a:lnTo>
                      <a:pt x="167" y="160"/>
                    </a:lnTo>
                    <a:lnTo>
                      <a:pt x="158" y="164"/>
                    </a:lnTo>
                    <a:lnTo>
                      <a:pt x="156" y="168"/>
                    </a:lnTo>
                    <a:lnTo>
                      <a:pt x="155" y="158"/>
                    </a:lnTo>
                    <a:lnTo>
                      <a:pt x="149" y="160"/>
                    </a:lnTo>
                    <a:lnTo>
                      <a:pt x="141" y="158"/>
                    </a:lnTo>
                    <a:lnTo>
                      <a:pt x="138" y="158"/>
                    </a:lnTo>
                    <a:lnTo>
                      <a:pt x="135" y="161"/>
                    </a:lnTo>
                    <a:lnTo>
                      <a:pt x="126" y="161"/>
                    </a:lnTo>
                    <a:lnTo>
                      <a:pt x="126" y="168"/>
                    </a:lnTo>
                    <a:lnTo>
                      <a:pt x="123" y="174"/>
                    </a:lnTo>
                    <a:lnTo>
                      <a:pt x="121" y="184"/>
                    </a:lnTo>
                    <a:lnTo>
                      <a:pt x="118" y="186"/>
                    </a:lnTo>
                    <a:lnTo>
                      <a:pt x="115" y="184"/>
                    </a:lnTo>
                    <a:lnTo>
                      <a:pt x="112" y="186"/>
                    </a:lnTo>
                    <a:lnTo>
                      <a:pt x="109" y="177"/>
                    </a:lnTo>
                    <a:lnTo>
                      <a:pt x="112" y="174"/>
                    </a:lnTo>
                    <a:lnTo>
                      <a:pt x="106" y="164"/>
                    </a:lnTo>
                    <a:lnTo>
                      <a:pt x="102" y="164"/>
                    </a:lnTo>
                    <a:lnTo>
                      <a:pt x="103" y="158"/>
                    </a:lnTo>
                    <a:lnTo>
                      <a:pt x="96" y="158"/>
                    </a:lnTo>
                    <a:lnTo>
                      <a:pt x="87" y="164"/>
                    </a:lnTo>
                    <a:lnTo>
                      <a:pt x="83" y="168"/>
                    </a:lnTo>
                    <a:lnTo>
                      <a:pt x="73" y="168"/>
                    </a:lnTo>
                    <a:lnTo>
                      <a:pt x="62" y="171"/>
                    </a:lnTo>
                    <a:lnTo>
                      <a:pt x="53" y="172"/>
                    </a:lnTo>
                    <a:lnTo>
                      <a:pt x="52" y="169"/>
                    </a:lnTo>
                    <a:lnTo>
                      <a:pt x="44" y="172"/>
                    </a:lnTo>
                    <a:lnTo>
                      <a:pt x="46" y="160"/>
                    </a:lnTo>
                    <a:lnTo>
                      <a:pt x="52" y="160"/>
                    </a:lnTo>
                    <a:lnTo>
                      <a:pt x="52" y="155"/>
                    </a:lnTo>
                    <a:lnTo>
                      <a:pt x="52" y="151"/>
                    </a:lnTo>
                    <a:lnTo>
                      <a:pt x="46" y="143"/>
                    </a:lnTo>
                    <a:lnTo>
                      <a:pt x="46" y="140"/>
                    </a:lnTo>
                    <a:lnTo>
                      <a:pt x="36" y="136"/>
                    </a:lnTo>
                    <a:lnTo>
                      <a:pt x="36" y="133"/>
                    </a:lnTo>
                    <a:lnTo>
                      <a:pt x="29" y="133"/>
                    </a:lnTo>
                    <a:lnTo>
                      <a:pt x="23" y="122"/>
                    </a:lnTo>
                    <a:lnTo>
                      <a:pt x="24" y="116"/>
                    </a:lnTo>
                    <a:lnTo>
                      <a:pt x="27" y="116"/>
                    </a:lnTo>
                    <a:lnTo>
                      <a:pt x="24" y="99"/>
                    </a:lnTo>
                    <a:lnTo>
                      <a:pt x="27" y="90"/>
                    </a:lnTo>
                    <a:lnTo>
                      <a:pt x="30" y="88"/>
                    </a:lnTo>
                    <a:lnTo>
                      <a:pt x="30" y="79"/>
                    </a:lnTo>
                    <a:lnTo>
                      <a:pt x="24" y="78"/>
                    </a:lnTo>
                    <a:lnTo>
                      <a:pt x="17" y="78"/>
                    </a:lnTo>
                    <a:lnTo>
                      <a:pt x="14" y="76"/>
                    </a:lnTo>
                    <a:lnTo>
                      <a:pt x="9" y="67"/>
                    </a:lnTo>
                    <a:lnTo>
                      <a:pt x="15" y="58"/>
                    </a:lnTo>
                    <a:lnTo>
                      <a:pt x="14" y="52"/>
                    </a:lnTo>
                    <a:lnTo>
                      <a:pt x="3" y="46"/>
                    </a:lnTo>
                    <a:lnTo>
                      <a:pt x="3" y="37"/>
                    </a:lnTo>
                    <a:lnTo>
                      <a:pt x="0" y="28"/>
                    </a:lnTo>
                    <a:lnTo>
                      <a:pt x="5" y="22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15" y="14"/>
                    </a:lnTo>
                    <a:lnTo>
                      <a:pt x="17" y="17"/>
                    </a:lnTo>
                    <a:lnTo>
                      <a:pt x="23" y="14"/>
                    </a:lnTo>
                    <a:lnTo>
                      <a:pt x="27" y="14"/>
                    </a:lnTo>
                    <a:lnTo>
                      <a:pt x="29" y="8"/>
                    </a:lnTo>
                    <a:lnTo>
                      <a:pt x="36" y="0"/>
                    </a:lnTo>
                    <a:lnTo>
                      <a:pt x="39" y="2"/>
                    </a:lnTo>
                    <a:lnTo>
                      <a:pt x="39" y="16"/>
                    </a:lnTo>
                    <a:lnTo>
                      <a:pt x="44" y="16"/>
                    </a:lnTo>
                    <a:lnTo>
                      <a:pt x="46" y="22"/>
                    </a:lnTo>
                    <a:lnTo>
                      <a:pt x="50" y="29"/>
                    </a:lnTo>
                    <a:lnTo>
                      <a:pt x="47" y="35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9" y="41"/>
                    </a:lnTo>
                    <a:lnTo>
                      <a:pt x="39" y="44"/>
                    </a:lnTo>
                    <a:lnTo>
                      <a:pt x="52" y="43"/>
                    </a:lnTo>
                    <a:lnTo>
                      <a:pt x="53" y="38"/>
                    </a:lnTo>
                    <a:lnTo>
                      <a:pt x="61" y="32"/>
                    </a:lnTo>
                    <a:lnTo>
                      <a:pt x="70" y="35"/>
                    </a:lnTo>
                    <a:lnTo>
                      <a:pt x="71" y="25"/>
                    </a:lnTo>
                    <a:lnTo>
                      <a:pt x="73" y="28"/>
                    </a:lnTo>
                    <a:lnTo>
                      <a:pt x="79" y="28"/>
                    </a:lnTo>
                    <a:lnTo>
                      <a:pt x="82" y="23"/>
                    </a:lnTo>
                    <a:lnTo>
                      <a:pt x="87" y="22"/>
                    </a:lnTo>
                    <a:lnTo>
                      <a:pt x="97" y="25"/>
                    </a:lnTo>
                    <a:lnTo>
                      <a:pt x="99" y="31"/>
                    </a:lnTo>
                    <a:lnTo>
                      <a:pt x="100" y="28"/>
                    </a:lnTo>
                    <a:lnTo>
                      <a:pt x="109" y="23"/>
                    </a:lnTo>
                    <a:lnTo>
                      <a:pt x="118" y="17"/>
                    </a:lnTo>
                    <a:lnTo>
                      <a:pt x="124" y="19"/>
                    </a:lnTo>
                    <a:lnTo>
                      <a:pt x="127" y="17"/>
                    </a:lnTo>
                    <a:lnTo>
                      <a:pt x="135" y="19"/>
                    </a:lnTo>
                    <a:lnTo>
                      <a:pt x="149" y="28"/>
                    </a:lnTo>
                    <a:lnTo>
                      <a:pt x="155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2" name="Freeform 5847">
                <a:extLst>
                  <a:ext uri="{FF2B5EF4-FFF2-40B4-BE49-F238E27FC236}">
                    <a16:creationId xmlns:a16="http://schemas.microsoft.com/office/drawing/2014/main" id="{98A7B267-DDC8-3926-D077-2D69E35BA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340"/>
                <a:ext cx="68" cy="71"/>
              </a:xfrm>
              <a:custGeom>
                <a:avLst/>
                <a:gdLst>
                  <a:gd name="T0" fmla="*/ 108 w 137"/>
                  <a:gd name="T1" fmla="*/ 23 h 143"/>
                  <a:gd name="T2" fmla="*/ 99 w 137"/>
                  <a:gd name="T3" fmla="*/ 17 h 143"/>
                  <a:gd name="T4" fmla="*/ 91 w 137"/>
                  <a:gd name="T5" fmla="*/ 5 h 143"/>
                  <a:gd name="T6" fmla="*/ 94 w 137"/>
                  <a:gd name="T7" fmla="*/ 0 h 143"/>
                  <a:gd name="T8" fmla="*/ 84 w 137"/>
                  <a:gd name="T9" fmla="*/ 2 h 143"/>
                  <a:gd name="T10" fmla="*/ 72 w 137"/>
                  <a:gd name="T11" fmla="*/ 8 h 143"/>
                  <a:gd name="T12" fmla="*/ 61 w 137"/>
                  <a:gd name="T13" fmla="*/ 20 h 143"/>
                  <a:gd name="T14" fmla="*/ 52 w 137"/>
                  <a:gd name="T15" fmla="*/ 38 h 143"/>
                  <a:gd name="T16" fmla="*/ 38 w 137"/>
                  <a:gd name="T17" fmla="*/ 82 h 143"/>
                  <a:gd name="T18" fmla="*/ 32 w 137"/>
                  <a:gd name="T19" fmla="*/ 90 h 143"/>
                  <a:gd name="T20" fmla="*/ 22 w 137"/>
                  <a:gd name="T21" fmla="*/ 99 h 143"/>
                  <a:gd name="T22" fmla="*/ 19 w 137"/>
                  <a:gd name="T23" fmla="*/ 99 h 143"/>
                  <a:gd name="T24" fmla="*/ 5 w 137"/>
                  <a:gd name="T25" fmla="*/ 111 h 143"/>
                  <a:gd name="T26" fmla="*/ 0 w 137"/>
                  <a:gd name="T27" fmla="*/ 117 h 143"/>
                  <a:gd name="T28" fmla="*/ 3 w 137"/>
                  <a:gd name="T29" fmla="*/ 120 h 143"/>
                  <a:gd name="T30" fmla="*/ 14 w 137"/>
                  <a:gd name="T31" fmla="*/ 123 h 143"/>
                  <a:gd name="T32" fmla="*/ 22 w 137"/>
                  <a:gd name="T33" fmla="*/ 114 h 143"/>
                  <a:gd name="T34" fmla="*/ 31 w 137"/>
                  <a:gd name="T35" fmla="*/ 113 h 143"/>
                  <a:gd name="T36" fmla="*/ 37 w 137"/>
                  <a:gd name="T37" fmla="*/ 119 h 143"/>
                  <a:gd name="T38" fmla="*/ 40 w 137"/>
                  <a:gd name="T39" fmla="*/ 120 h 143"/>
                  <a:gd name="T40" fmla="*/ 38 w 137"/>
                  <a:gd name="T41" fmla="*/ 125 h 143"/>
                  <a:gd name="T42" fmla="*/ 37 w 137"/>
                  <a:gd name="T43" fmla="*/ 139 h 143"/>
                  <a:gd name="T44" fmla="*/ 46 w 137"/>
                  <a:gd name="T45" fmla="*/ 143 h 143"/>
                  <a:gd name="T46" fmla="*/ 54 w 137"/>
                  <a:gd name="T47" fmla="*/ 136 h 143"/>
                  <a:gd name="T48" fmla="*/ 52 w 137"/>
                  <a:gd name="T49" fmla="*/ 133 h 143"/>
                  <a:gd name="T50" fmla="*/ 63 w 137"/>
                  <a:gd name="T51" fmla="*/ 130 h 143"/>
                  <a:gd name="T52" fmla="*/ 64 w 137"/>
                  <a:gd name="T53" fmla="*/ 131 h 143"/>
                  <a:gd name="T54" fmla="*/ 69 w 137"/>
                  <a:gd name="T55" fmla="*/ 133 h 143"/>
                  <a:gd name="T56" fmla="*/ 75 w 137"/>
                  <a:gd name="T57" fmla="*/ 130 h 143"/>
                  <a:gd name="T58" fmla="*/ 81 w 137"/>
                  <a:gd name="T59" fmla="*/ 131 h 143"/>
                  <a:gd name="T60" fmla="*/ 94 w 137"/>
                  <a:gd name="T61" fmla="*/ 139 h 143"/>
                  <a:gd name="T62" fmla="*/ 99 w 137"/>
                  <a:gd name="T63" fmla="*/ 131 h 143"/>
                  <a:gd name="T64" fmla="*/ 105 w 137"/>
                  <a:gd name="T65" fmla="*/ 113 h 143"/>
                  <a:gd name="T66" fmla="*/ 111 w 137"/>
                  <a:gd name="T67" fmla="*/ 113 h 143"/>
                  <a:gd name="T68" fmla="*/ 123 w 137"/>
                  <a:gd name="T69" fmla="*/ 117 h 143"/>
                  <a:gd name="T70" fmla="*/ 131 w 137"/>
                  <a:gd name="T71" fmla="*/ 116 h 143"/>
                  <a:gd name="T72" fmla="*/ 137 w 137"/>
                  <a:gd name="T73" fmla="*/ 108 h 143"/>
                  <a:gd name="T74" fmla="*/ 135 w 137"/>
                  <a:gd name="T75" fmla="*/ 107 h 143"/>
                  <a:gd name="T76" fmla="*/ 131 w 137"/>
                  <a:gd name="T77" fmla="*/ 102 h 143"/>
                  <a:gd name="T78" fmla="*/ 122 w 137"/>
                  <a:gd name="T79" fmla="*/ 99 h 143"/>
                  <a:gd name="T80" fmla="*/ 125 w 137"/>
                  <a:gd name="T81" fmla="*/ 84 h 143"/>
                  <a:gd name="T82" fmla="*/ 114 w 137"/>
                  <a:gd name="T83" fmla="*/ 82 h 143"/>
                  <a:gd name="T84" fmla="*/ 113 w 137"/>
                  <a:gd name="T85" fmla="*/ 78 h 143"/>
                  <a:gd name="T86" fmla="*/ 110 w 137"/>
                  <a:gd name="T87" fmla="*/ 73 h 143"/>
                  <a:gd name="T88" fmla="*/ 110 w 137"/>
                  <a:gd name="T89" fmla="*/ 67 h 143"/>
                  <a:gd name="T90" fmla="*/ 111 w 137"/>
                  <a:gd name="T91" fmla="*/ 60 h 143"/>
                  <a:gd name="T92" fmla="*/ 110 w 137"/>
                  <a:gd name="T93" fmla="*/ 57 h 143"/>
                  <a:gd name="T94" fmla="*/ 116 w 137"/>
                  <a:gd name="T95" fmla="*/ 50 h 143"/>
                  <a:gd name="T96" fmla="*/ 117 w 137"/>
                  <a:gd name="T97" fmla="*/ 47 h 143"/>
                  <a:gd name="T98" fmla="*/ 116 w 137"/>
                  <a:gd name="T99" fmla="*/ 41 h 143"/>
                  <a:gd name="T100" fmla="*/ 110 w 137"/>
                  <a:gd name="T101" fmla="*/ 37 h 143"/>
                  <a:gd name="T102" fmla="*/ 113 w 137"/>
                  <a:gd name="T103" fmla="*/ 32 h 143"/>
                  <a:gd name="T104" fmla="*/ 108 w 137"/>
                  <a:gd name="T105" fmla="*/ 2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7" h="143">
                    <a:moveTo>
                      <a:pt x="108" y="23"/>
                    </a:moveTo>
                    <a:lnTo>
                      <a:pt x="99" y="17"/>
                    </a:lnTo>
                    <a:lnTo>
                      <a:pt x="91" y="5"/>
                    </a:lnTo>
                    <a:lnTo>
                      <a:pt x="94" y="0"/>
                    </a:lnTo>
                    <a:lnTo>
                      <a:pt x="84" y="2"/>
                    </a:lnTo>
                    <a:lnTo>
                      <a:pt x="72" y="8"/>
                    </a:lnTo>
                    <a:lnTo>
                      <a:pt x="61" y="20"/>
                    </a:lnTo>
                    <a:lnTo>
                      <a:pt x="52" y="38"/>
                    </a:lnTo>
                    <a:lnTo>
                      <a:pt x="38" y="82"/>
                    </a:lnTo>
                    <a:lnTo>
                      <a:pt x="32" y="90"/>
                    </a:lnTo>
                    <a:lnTo>
                      <a:pt x="22" y="99"/>
                    </a:lnTo>
                    <a:lnTo>
                      <a:pt x="19" y="99"/>
                    </a:lnTo>
                    <a:lnTo>
                      <a:pt x="5" y="111"/>
                    </a:lnTo>
                    <a:lnTo>
                      <a:pt x="0" y="117"/>
                    </a:lnTo>
                    <a:lnTo>
                      <a:pt x="3" y="120"/>
                    </a:lnTo>
                    <a:lnTo>
                      <a:pt x="14" y="123"/>
                    </a:lnTo>
                    <a:lnTo>
                      <a:pt x="22" y="114"/>
                    </a:lnTo>
                    <a:lnTo>
                      <a:pt x="31" y="113"/>
                    </a:lnTo>
                    <a:lnTo>
                      <a:pt x="37" y="119"/>
                    </a:lnTo>
                    <a:lnTo>
                      <a:pt x="40" y="120"/>
                    </a:lnTo>
                    <a:lnTo>
                      <a:pt x="38" y="125"/>
                    </a:lnTo>
                    <a:lnTo>
                      <a:pt x="37" y="139"/>
                    </a:lnTo>
                    <a:lnTo>
                      <a:pt x="46" y="143"/>
                    </a:lnTo>
                    <a:lnTo>
                      <a:pt x="54" y="136"/>
                    </a:lnTo>
                    <a:lnTo>
                      <a:pt x="52" y="133"/>
                    </a:lnTo>
                    <a:lnTo>
                      <a:pt x="63" y="130"/>
                    </a:lnTo>
                    <a:lnTo>
                      <a:pt x="64" y="131"/>
                    </a:lnTo>
                    <a:lnTo>
                      <a:pt x="69" y="133"/>
                    </a:lnTo>
                    <a:lnTo>
                      <a:pt x="75" y="130"/>
                    </a:lnTo>
                    <a:lnTo>
                      <a:pt x="81" y="131"/>
                    </a:lnTo>
                    <a:lnTo>
                      <a:pt x="94" y="139"/>
                    </a:lnTo>
                    <a:lnTo>
                      <a:pt x="99" y="131"/>
                    </a:lnTo>
                    <a:lnTo>
                      <a:pt x="105" y="113"/>
                    </a:lnTo>
                    <a:lnTo>
                      <a:pt x="111" y="113"/>
                    </a:lnTo>
                    <a:lnTo>
                      <a:pt x="123" y="117"/>
                    </a:lnTo>
                    <a:lnTo>
                      <a:pt x="131" y="116"/>
                    </a:lnTo>
                    <a:lnTo>
                      <a:pt x="137" y="108"/>
                    </a:lnTo>
                    <a:lnTo>
                      <a:pt x="135" y="107"/>
                    </a:lnTo>
                    <a:lnTo>
                      <a:pt x="131" y="102"/>
                    </a:lnTo>
                    <a:lnTo>
                      <a:pt x="122" y="99"/>
                    </a:lnTo>
                    <a:lnTo>
                      <a:pt x="125" y="84"/>
                    </a:lnTo>
                    <a:lnTo>
                      <a:pt x="114" y="82"/>
                    </a:lnTo>
                    <a:lnTo>
                      <a:pt x="113" y="78"/>
                    </a:lnTo>
                    <a:lnTo>
                      <a:pt x="110" y="73"/>
                    </a:lnTo>
                    <a:lnTo>
                      <a:pt x="110" y="67"/>
                    </a:lnTo>
                    <a:lnTo>
                      <a:pt x="111" y="60"/>
                    </a:lnTo>
                    <a:lnTo>
                      <a:pt x="110" y="57"/>
                    </a:lnTo>
                    <a:lnTo>
                      <a:pt x="116" y="50"/>
                    </a:lnTo>
                    <a:lnTo>
                      <a:pt x="117" y="47"/>
                    </a:lnTo>
                    <a:lnTo>
                      <a:pt x="116" y="41"/>
                    </a:lnTo>
                    <a:lnTo>
                      <a:pt x="110" y="37"/>
                    </a:lnTo>
                    <a:lnTo>
                      <a:pt x="113" y="32"/>
                    </a:lnTo>
                    <a:lnTo>
                      <a:pt x="108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3" name="Freeform 5848">
                <a:extLst>
                  <a:ext uri="{FF2B5EF4-FFF2-40B4-BE49-F238E27FC236}">
                    <a16:creationId xmlns:a16="http://schemas.microsoft.com/office/drawing/2014/main" id="{31F2A496-9513-912E-55A7-A5ED58C5A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340"/>
                <a:ext cx="68" cy="71"/>
              </a:xfrm>
              <a:custGeom>
                <a:avLst/>
                <a:gdLst>
                  <a:gd name="T0" fmla="*/ 108 w 137"/>
                  <a:gd name="T1" fmla="*/ 23 h 143"/>
                  <a:gd name="T2" fmla="*/ 113 w 137"/>
                  <a:gd name="T3" fmla="*/ 32 h 143"/>
                  <a:gd name="T4" fmla="*/ 110 w 137"/>
                  <a:gd name="T5" fmla="*/ 37 h 143"/>
                  <a:gd name="T6" fmla="*/ 116 w 137"/>
                  <a:gd name="T7" fmla="*/ 41 h 143"/>
                  <a:gd name="T8" fmla="*/ 117 w 137"/>
                  <a:gd name="T9" fmla="*/ 47 h 143"/>
                  <a:gd name="T10" fmla="*/ 116 w 137"/>
                  <a:gd name="T11" fmla="*/ 50 h 143"/>
                  <a:gd name="T12" fmla="*/ 110 w 137"/>
                  <a:gd name="T13" fmla="*/ 57 h 143"/>
                  <a:gd name="T14" fmla="*/ 111 w 137"/>
                  <a:gd name="T15" fmla="*/ 60 h 143"/>
                  <a:gd name="T16" fmla="*/ 110 w 137"/>
                  <a:gd name="T17" fmla="*/ 67 h 143"/>
                  <a:gd name="T18" fmla="*/ 110 w 137"/>
                  <a:gd name="T19" fmla="*/ 73 h 143"/>
                  <a:gd name="T20" fmla="*/ 113 w 137"/>
                  <a:gd name="T21" fmla="*/ 78 h 143"/>
                  <a:gd name="T22" fmla="*/ 114 w 137"/>
                  <a:gd name="T23" fmla="*/ 82 h 143"/>
                  <a:gd name="T24" fmla="*/ 125 w 137"/>
                  <a:gd name="T25" fmla="*/ 84 h 143"/>
                  <a:gd name="T26" fmla="*/ 122 w 137"/>
                  <a:gd name="T27" fmla="*/ 99 h 143"/>
                  <a:gd name="T28" fmla="*/ 131 w 137"/>
                  <a:gd name="T29" fmla="*/ 102 h 143"/>
                  <a:gd name="T30" fmla="*/ 135 w 137"/>
                  <a:gd name="T31" fmla="*/ 107 h 143"/>
                  <a:gd name="T32" fmla="*/ 137 w 137"/>
                  <a:gd name="T33" fmla="*/ 108 h 143"/>
                  <a:gd name="T34" fmla="*/ 131 w 137"/>
                  <a:gd name="T35" fmla="*/ 116 h 143"/>
                  <a:gd name="T36" fmla="*/ 123 w 137"/>
                  <a:gd name="T37" fmla="*/ 117 h 143"/>
                  <a:gd name="T38" fmla="*/ 111 w 137"/>
                  <a:gd name="T39" fmla="*/ 113 h 143"/>
                  <a:gd name="T40" fmla="*/ 105 w 137"/>
                  <a:gd name="T41" fmla="*/ 113 h 143"/>
                  <a:gd name="T42" fmla="*/ 99 w 137"/>
                  <a:gd name="T43" fmla="*/ 131 h 143"/>
                  <a:gd name="T44" fmla="*/ 94 w 137"/>
                  <a:gd name="T45" fmla="*/ 139 h 143"/>
                  <a:gd name="T46" fmla="*/ 81 w 137"/>
                  <a:gd name="T47" fmla="*/ 131 h 143"/>
                  <a:gd name="T48" fmla="*/ 75 w 137"/>
                  <a:gd name="T49" fmla="*/ 130 h 143"/>
                  <a:gd name="T50" fmla="*/ 69 w 137"/>
                  <a:gd name="T51" fmla="*/ 133 h 143"/>
                  <a:gd name="T52" fmla="*/ 64 w 137"/>
                  <a:gd name="T53" fmla="*/ 131 h 143"/>
                  <a:gd name="T54" fmla="*/ 63 w 137"/>
                  <a:gd name="T55" fmla="*/ 130 h 143"/>
                  <a:gd name="T56" fmla="*/ 52 w 137"/>
                  <a:gd name="T57" fmla="*/ 133 h 143"/>
                  <a:gd name="T58" fmla="*/ 54 w 137"/>
                  <a:gd name="T59" fmla="*/ 136 h 143"/>
                  <a:gd name="T60" fmla="*/ 46 w 137"/>
                  <a:gd name="T61" fmla="*/ 143 h 143"/>
                  <a:gd name="T62" fmla="*/ 37 w 137"/>
                  <a:gd name="T63" fmla="*/ 139 h 143"/>
                  <a:gd name="T64" fmla="*/ 38 w 137"/>
                  <a:gd name="T65" fmla="*/ 125 h 143"/>
                  <a:gd name="T66" fmla="*/ 40 w 137"/>
                  <a:gd name="T67" fmla="*/ 120 h 143"/>
                  <a:gd name="T68" fmla="*/ 37 w 137"/>
                  <a:gd name="T69" fmla="*/ 119 h 143"/>
                  <a:gd name="T70" fmla="*/ 31 w 137"/>
                  <a:gd name="T71" fmla="*/ 113 h 143"/>
                  <a:gd name="T72" fmla="*/ 22 w 137"/>
                  <a:gd name="T73" fmla="*/ 114 h 143"/>
                  <a:gd name="T74" fmla="*/ 14 w 137"/>
                  <a:gd name="T75" fmla="*/ 123 h 143"/>
                  <a:gd name="T76" fmla="*/ 3 w 137"/>
                  <a:gd name="T77" fmla="*/ 120 h 143"/>
                  <a:gd name="T78" fmla="*/ 0 w 137"/>
                  <a:gd name="T79" fmla="*/ 117 h 143"/>
                  <a:gd name="T80" fmla="*/ 5 w 137"/>
                  <a:gd name="T81" fmla="*/ 111 h 143"/>
                  <a:gd name="T82" fmla="*/ 19 w 137"/>
                  <a:gd name="T83" fmla="*/ 99 h 143"/>
                  <a:gd name="T84" fmla="*/ 22 w 137"/>
                  <a:gd name="T85" fmla="*/ 99 h 143"/>
                  <a:gd name="T86" fmla="*/ 32 w 137"/>
                  <a:gd name="T87" fmla="*/ 90 h 143"/>
                  <a:gd name="T88" fmla="*/ 38 w 137"/>
                  <a:gd name="T89" fmla="*/ 82 h 143"/>
                  <a:gd name="T90" fmla="*/ 52 w 137"/>
                  <a:gd name="T91" fmla="*/ 38 h 143"/>
                  <a:gd name="T92" fmla="*/ 61 w 137"/>
                  <a:gd name="T93" fmla="*/ 20 h 143"/>
                  <a:gd name="T94" fmla="*/ 72 w 137"/>
                  <a:gd name="T95" fmla="*/ 8 h 143"/>
                  <a:gd name="T96" fmla="*/ 84 w 137"/>
                  <a:gd name="T97" fmla="*/ 2 h 143"/>
                  <a:gd name="T98" fmla="*/ 94 w 137"/>
                  <a:gd name="T99" fmla="*/ 0 h 143"/>
                  <a:gd name="T100" fmla="*/ 91 w 137"/>
                  <a:gd name="T101" fmla="*/ 5 h 143"/>
                  <a:gd name="T102" fmla="*/ 99 w 137"/>
                  <a:gd name="T103" fmla="*/ 17 h 143"/>
                  <a:gd name="T104" fmla="*/ 108 w 137"/>
                  <a:gd name="T105" fmla="*/ 2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7" h="143">
                    <a:moveTo>
                      <a:pt x="108" y="23"/>
                    </a:moveTo>
                    <a:lnTo>
                      <a:pt x="113" y="32"/>
                    </a:lnTo>
                    <a:lnTo>
                      <a:pt x="110" y="37"/>
                    </a:lnTo>
                    <a:lnTo>
                      <a:pt x="116" y="41"/>
                    </a:lnTo>
                    <a:lnTo>
                      <a:pt x="117" y="47"/>
                    </a:lnTo>
                    <a:lnTo>
                      <a:pt x="116" y="50"/>
                    </a:lnTo>
                    <a:lnTo>
                      <a:pt x="110" y="57"/>
                    </a:lnTo>
                    <a:lnTo>
                      <a:pt x="111" y="60"/>
                    </a:lnTo>
                    <a:lnTo>
                      <a:pt x="110" y="67"/>
                    </a:lnTo>
                    <a:lnTo>
                      <a:pt x="110" y="73"/>
                    </a:lnTo>
                    <a:lnTo>
                      <a:pt x="113" y="78"/>
                    </a:lnTo>
                    <a:lnTo>
                      <a:pt x="114" y="82"/>
                    </a:lnTo>
                    <a:lnTo>
                      <a:pt x="125" y="84"/>
                    </a:lnTo>
                    <a:lnTo>
                      <a:pt x="122" y="99"/>
                    </a:lnTo>
                    <a:lnTo>
                      <a:pt x="131" y="102"/>
                    </a:lnTo>
                    <a:lnTo>
                      <a:pt x="135" y="107"/>
                    </a:lnTo>
                    <a:lnTo>
                      <a:pt x="137" y="108"/>
                    </a:lnTo>
                    <a:lnTo>
                      <a:pt x="131" y="116"/>
                    </a:lnTo>
                    <a:lnTo>
                      <a:pt x="123" y="117"/>
                    </a:lnTo>
                    <a:lnTo>
                      <a:pt x="111" y="113"/>
                    </a:lnTo>
                    <a:lnTo>
                      <a:pt x="105" y="113"/>
                    </a:lnTo>
                    <a:lnTo>
                      <a:pt x="99" y="131"/>
                    </a:lnTo>
                    <a:lnTo>
                      <a:pt x="94" y="139"/>
                    </a:lnTo>
                    <a:lnTo>
                      <a:pt x="81" y="131"/>
                    </a:lnTo>
                    <a:lnTo>
                      <a:pt x="75" y="130"/>
                    </a:lnTo>
                    <a:lnTo>
                      <a:pt x="69" y="133"/>
                    </a:lnTo>
                    <a:lnTo>
                      <a:pt x="64" y="131"/>
                    </a:lnTo>
                    <a:lnTo>
                      <a:pt x="63" y="130"/>
                    </a:lnTo>
                    <a:lnTo>
                      <a:pt x="52" y="133"/>
                    </a:lnTo>
                    <a:lnTo>
                      <a:pt x="54" y="136"/>
                    </a:lnTo>
                    <a:lnTo>
                      <a:pt x="46" y="143"/>
                    </a:lnTo>
                    <a:lnTo>
                      <a:pt x="37" y="139"/>
                    </a:lnTo>
                    <a:lnTo>
                      <a:pt x="38" y="125"/>
                    </a:lnTo>
                    <a:lnTo>
                      <a:pt x="40" y="120"/>
                    </a:lnTo>
                    <a:lnTo>
                      <a:pt x="37" y="119"/>
                    </a:lnTo>
                    <a:lnTo>
                      <a:pt x="31" y="113"/>
                    </a:lnTo>
                    <a:lnTo>
                      <a:pt x="22" y="114"/>
                    </a:lnTo>
                    <a:lnTo>
                      <a:pt x="14" y="123"/>
                    </a:lnTo>
                    <a:lnTo>
                      <a:pt x="3" y="120"/>
                    </a:lnTo>
                    <a:lnTo>
                      <a:pt x="0" y="117"/>
                    </a:lnTo>
                    <a:lnTo>
                      <a:pt x="5" y="111"/>
                    </a:lnTo>
                    <a:lnTo>
                      <a:pt x="19" y="99"/>
                    </a:lnTo>
                    <a:lnTo>
                      <a:pt x="22" y="99"/>
                    </a:lnTo>
                    <a:lnTo>
                      <a:pt x="32" y="90"/>
                    </a:lnTo>
                    <a:lnTo>
                      <a:pt x="38" y="82"/>
                    </a:lnTo>
                    <a:lnTo>
                      <a:pt x="52" y="38"/>
                    </a:lnTo>
                    <a:lnTo>
                      <a:pt x="61" y="20"/>
                    </a:lnTo>
                    <a:lnTo>
                      <a:pt x="72" y="8"/>
                    </a:lnTo>
                    <a:lnTo>
                      <a:pt x="84" y="2"/>
                    </a:lnTo>
                    <a:lnTo>
                      <a:pt x="94" y="0"/>
                    </a:lnTo>
                    <a:lnTo>
                      <a:pt x="91" y="5"/>
                    </a:lnTo>
                    <a:lnTo>
                      <a:pt x="99" y="17"/>
                    </a:lnTo>
                    <a:lnTo>
                      <a:pt x="108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4" name="Freeform 5849">
                <a:extLst>
                  <a:ext uri="{FF2B5EF4-FFF2-40B4-BE49-F238E27FC236}">
                    <a16:creationId xmlns:a16="http://schemas.microsoft.com/office/drawing/2014/main" id="{3659EA9F-C442-FF43-3CC5-7FE78CE2E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340"/>
                <a:ext cx="68" cy="71"/>
              </a:xfrm>
              <a:custGeom>
                <a:avLst/>
                <a:gdLst>
                  <a:gd name="T0" fmla="*/ 108 w 137"/>
                  <a:gd name="T1" fmla="*/ 23 h 143"/>
                  <a:gd name="T2" fmla="*/ 113 w 137"/>
                  <a:gd name="T3" fmla="*/ 32 h 143"/>
                  <a:gd name="T4" fmla="*/ 110 w 137"/>
                  <a:gd name="T5" fmla="*/ 37 h 143"/>
                  <a:gd name="T6" fmla="*/ 116 w 137"/>
                  <a:gd name="T7" fmla="*/ 41 h 143"/>
                  <a:gd name="T8" fmla="*/ 117 w 137"/>
                  <a:gd name="T9" fmla="*/ 47 h 143"/>
                  <a:gd name="T10" fmla="*/ 116 w 137"/>
                  <a:gd name="T11" fmla="*/ 50 h 143"/>
                  <a:gd name="T12" fmla="*/ 110 w 137"/>
                  <a:gd name="T13" fmla="*/ 57 h 143"/>
                  <a:gd name="T14" fmla="*/ 111 w 137"/>
                  <a:gd name="T15" fmla="*/ 60 h 143"/>
                  <a:gd name="T16" fmla="*/ 110 w 137"/>
                  <a:gd name="T17" fmla="*/ 67 h 143"/>
                  <a:gd name="T18" fmla="*/ 110 w 137"/>
                  <a:gd name="T19" fmla="*/ 73 h 143"/>
                  <a:gd name="T20" fmla="*/ 113 w 137"/>
                  <a:gd name="T21" fmla="*/ 78 h 143"/>
                  <a:gd name="T22" fmla="*/ 114 w 137"/>
                  <a:gd name="T23" fmla="*/ 82 h 143"/>
                  <a:gd name="T24" fmla="*/ 125 w 137"/>
                  <a:gd name="T25" fmla="*/ 84 h 143"/>
                  <a:gd name="T26" fmla="*/ 122 w 137"/>
                  <a:gd name="T27" fmla="*/ 99 h 143"/>
                  <a:gd name="T28" fmla="*/ 131 w 137"/>
                  <a:gd name="T29" fmla="*/ 102 h 143"/>
                  <a:gd name="T30" fmla="*/ 135 w 137"/>
                  <a:gd name="T31" fmla="*/ 107 h 143"/>
                  <a:gd name="T32" fmla="*/ 137 w 137"/>
                  <a:gd name="T33" fmla="*/ 108 h 143"/>
                  <a:gd name="T34" fmla="*/ 131 w 137"/>
                  <a:gd name="T35" fmla="*/ 116 h 143"/>
                  <a:gd name="T36" fmla="*/ 123 w 137"/>
                  <a:gd name="T37" fmla="*/ 117 h 143"/>
                  <a:gd name="T38" fmla="*/ 111 w 137"/>
                  <a:gd name="T39" fmla="*/ 113 h 143"/>
                  <a:gd name="T40" fmla="*/ 105 w 137"/>
                  <a:gd name="T41" fmla="*/ 113 h 143"/>
                  <a:gd name="T42" fmla="*/ 99 w 137"/>
                  <a:gd name="T43" fmla="*/ 131 h 143"/>
                  <a:gd name="T44" fmla="*/ 94 w 137"/>
                  <a:gd name="T45" fmla="*/ 139 h 143"/>
                  <a:gd name="T46" fmla="*/ 81 w 137"/>
                  <a:gd name="T47" fmla="*/ 131 h 143"/>
                  <a:gd name="T48" fmla="*/ 75 w 137"/>
                  <a:gd name="T49" fmla="*/ 130 h 143"/>
                  <a:gd name="T50" fmla="*/ 69 w 137"/>
                  <a:gd name="T51" fmla="*/ 133 h 143"/>
                  <a:gd name="T52" fmla="*/ 64 w 137"/>
                  <a:gd name="T53" fmla="*/ 131 h 143"/>
                  <a:gd name="T54" fmla="*/ 63 w 137"/>
                  <a:gd name="T55" fmla="*/ 130 h 143"/>
                  <a:gd name="T56" fmla="*/ 52 w 137"/>
                  <a:gd name="T57" fmla="*/ 133 h 143"/>
                  <a:gd name="T58" fmla="*/ 54 w 137"/>
                  <a:gd name="T59" fmla="*/ 136 h 143"/>
                  <a:gd name="T60" fmla="*/ 46 w 137"/>
                  <a:gd name="T61" fmla="*/ 143 h 143"/>
                  <a:gd name="T62" fmla="*/ 37 w 137"/>
                  <a:gd name="T63" fmla="*/ 139 h 143"/>
                  <a:gd name="T64" fmla="*/ 38 w 137"/>
                  <a:gd name="T65" fmla="*/ 125 h 143"/>
                  <a:gd name="T66" fmla="*/ 40 w 137"/>
                  <a:gd name="T67" fmla="*/ 120 h 143"/>
                  <a:gd name="T68" fmla="*/ 37 w 137"/>
                  <a:gd name="T69" fmla="*/ 119 h 143"/>
                  <a:gd name="T70" fmla="*/ 31 w 137"/>
                  <a:gd name="T71" fmla="*/ 113 h 143"/>
                  <a:gd name="T72" fmla="*/ 22 w 137"/>
                  <a:gd name="T73" fmla="*/ 114 h 143"/>
                  <a:gd name="T74" fmla="*/ 14 w 137"/>
                  <a:gd name="T75" fmla="*/ 123 h 143"/>
                  <a:gd name="T76" fmla="*/ 3 w 137"/>
                  <a:gd name="T77" fmla="*/ 120 h 143"/>
                  <a:gd name="T78" fmla="*/ 0 w 137"/>
                  <a:gd name="T79" fmla="*/ 117 h 143"/>
                  <a:gd name="T80" fmla="*/ 5 w 137"/>
                  <a:gd name="T81" fmla="*/ 111 h 143"/>
                  <a:gd name="T82" fmla="*/ 19 w 137"/>
                  <a:gd name="T83" fmla="*/ 99 h 143"/>
                  <a:gd name="T84" fmla="*/ 22 w 137"/>
                  <a:gd name="T85" fmla="*/ 99 h 143"/>
                  <a:gd name="T86" fmla="*/ 32 w 137"/>
                  <a:gd name="T87" fmla="*/ 90 h 143"/>
                  <a:gd name="T88" fmla="*/ 38 w 137"/>
                  <a:gd name="T89" fmla="*/ 82 h 143"/>
                  <a:gd name="T90" fmla="*/ 52 w 137"/>
                  <a:gd name="T91" fmla="*/ 38 h 143"/>
                  <a:gd name="T92" fmla="*/ 61 w 137"/>
                  <a:gd name="T93" fmla="*/ 20 h 143"/>
                  <a:gd name="T94" fmla="*/ 72 w 137"/>
                  <a:gd name="T95" fmla="*/ 8 h 143"/>
                  <a:gd name="T96" fmla="*/ 84 w 137"/>
                  <a:gd name="T97" fmla="*/ 2 h 143"/>
                  <a:gd name="T98" fmla="*/ 94 w 137"/>
                  <a:gd name="T99" fmla="*/ 0 h 143"/>
                  <a:gd name="T100" fmla="*/ 91 w 137"/>
                  <a:gd name="T101" fmla="*/ 5 h 143"/>
                  <a:gd name="T102" fmla="*/ 99 w 137"/>
                  <a:gd name="T103" fmla="*/ 17 h 143"/>
                  <a:gd name="T104" fmla="*/ 108 w 137"/>
                  <a:gd name="T105" fmla="*/ 2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7" h="143">
                    <a:moveTo>
                      <a:pt x="108" y="23"/>
                    </a:moveTo>
                    <a:lnTo>
                      <a:pt x="113" y="32"/>
                    </a:lnTo>
                    <a:lnTo>
                      <a:pt x="110" y="37"/>
                    </a:lnTo>
                    <a:lnTo>
                      <a:pt x="116" y="41"/>
                    </a:lnTo>
                    <a:lnTo>
                      <a:pt x="117" y="47"/>
                    </a:lnTo>
                    <a:lnTo>
                      <a:pt x="116" y="50"/>
                    </a:lnTo>
                    <a:lnTo>
                      <a:pt x="110" y="57"/>
                    </a:lnTo>
                    <a:lnTo>
                      <a:pt x="111" y="60"/>
                    </a:lnTo>
                    <a:lnTo>
                      <a:pt x="110" y="67"/>
                    </a:lnTo>
                    <a:lnTo>
                      <a:pt x="110" y="73"/>
                    </a:lnTo>
                    <a:lnTo>
                      <a:pt x="113" y="78"/>
                    </a:lnTo>
                    <a:lnTo>
                      <a:pt x="114" y="82"/>
                    </a:lnTo>
                    <a:lnTo>
                      <a:pt x="125" y="84"/>
                    </a:lnTo>
                    <a:lnTo>
                      <a:pt x="122" y="99"/>
                    </a:lnTo>
                    <a:lnTo>
                      <a:pt x="131" y="102"/>
                    </a:lnTo>
                    <a:lnTo>
                      <a:pt x="135" y="107"/>
                    </a:lnTo>
                    <a:lnTo>
                      <a:pt x="137" y="108"/>
                    </a:lnTo>
                    <a:lnTo>
                      <a:pt x="131" y="116"/>
                    </a:lnTo>
                    <a:lnTo>
                      <a:pt x="123" y="117"/>
                    </a:lnTo>
                    <a:lnTo>
                      <a:pt x="111" y="113"/>
                    </a:lnTo>
                    <a:lnTo>
                      <a:pt x="105" y="113"/>
                    </a:lnTo>
                    <a:lnTo>
                      <a:pt x="99" y="131"/>
                    </a:lnTo>
                    <a:lnTo>
                      <a:pt x="94" y="139"/>
                    </a:lnTo>
                    <a:lnTo>
                      <a:pt x="81" y="131"/>
                    </a:lnTo>
                    <a:lnTo>
                      <a:pt x="75" y="130"/>
                    </a:lnTo>
                    <a:lnTo>
                      <a:pt x="69" y="133"/>
                    </a:lnTo>
                    <a:lnTo>
                      <a:pt x="64" y="131"/>
                    </a:lnTo>
                    <a:lnTo>
                      <a:pt x="63" y="130"/>
                    </a:lnTo>
                    <a:lnTo>
                      <a:pt x="52" y="133"/>
                    </a:lnTo>
                    <a:lnTo>
                      <a:pt x="54" y="136"/>
                    </a:lnTo>
                    <a:lnTo>
                      <a:pt x="46" y="143"/>
                    </a:lnTo>
                    <a:lnTo>
                      <a:pt x="37" y="139"/>
                    </a:lnTo>
                    <a:lnTo>
                      <a:pt x="38" y="125"/>
                    </a:lnTo>
                    <a:lnTo>
                      <a:pt x="40" y="120"/>
                    </a:lnTo>
                    <a:lnTo>
                      <a:pt x="37" y="119"/>
                    </a:lnTo>
                    <a:lnTo>
                      <a:pt x="31" y="113"/>
                    </a:lnTo>
                    <a:lnTo>
                      <a:pt x="22" y="114"/>
                    </a:lnTo>
                    <a:lnTo>
                      <a:pt x="14" y="123"/>
                    </a:lnTo>
                    <a:lnTo>
                      <a:pt x="3" y="120"/>
                    </a:lnTo>
                    <a:lnTo>
                      <a:pt x="0" y="117"/>
                    </a:lnTo>
                    <a:lnTo>
                      <a:pt x="5" y="111"/>
                    </a:lnTo>
                    <a:lnTo>
                      <a:pt x="19" y="99"/>
                    </a:lnTo>
                    <a:lnTo>
                      <a:pt x="22" y="99"/>
                    </a:lnTo>
                    <a:lnTo>
                      <a:pt x="32" y="90"/>
                    </a:lnTo>
                    <a:lnTo>
                      <a:pt x="38" y="82"/>
                    </a:lnTo>
                    <a:lnTo>
                      <a:pt x="52" y="38"/>
                    </a:lnTo>
                    <a:lnTo>
                      <a:pt x="61" y="20"/>
                    </a:lnTo>
                    <a:lnTo>
                      <a:pt x="72" y="8"/>
                    </a:lnTo>
                    <a:lnTo>
                      <a:pt x="84" y="2"/>
                    </a:lnTo>
                    <a:lnTo>
                      <a:pt x="94" y="0"/>
                    </a:lnTo>
                    <a:lnTo>
                      <a:pt x="91" y="5"/>
                    </a:lnTo>
                    <a:lnTo>
                      <a:pt x="99" y="17"/>
                    </a:lnTo>
                    <a:lnTo>
                      <a:pt x="108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5" name="Freeform 5850">
                <a:extLst>
                  <a:ext uri="{FF2B5EF4-FFF2-40B4-BE49-F238E27FC236}">
                    <a16:creationId xmlns:a16="http://schemas.microsoft.com/office/drawing/2014/main" id="{97F1CA6D-D12E-1023-A64C-DC4A66788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417"/>
                <a:ext cx="43" cy="41"/>
              </a:xfrm>
              <a:custGeom>
                <a:avLst/>
                <a:gdLst>
                  <a:gd name="T0" fmla="*/ 12 w 85"/>
                  <a:gd name="T1" fmla="*/ 14 h 82"/>
                  <a:gd name="T2" fmla="*/ 11 w 85"/>
                  <a:gd name="T3" fmla="*/ 17 h 82"/>
                  <a:gd name="T4" fmla="*/ 6 w 85"/>
                  <a:gd name="T5" fmla="*/ 23 h 82"/>
                  <a:gd name="T6" fmla="*/ 9 w 85"/>
                  <a:gd name="T7" fmla="*/ 25 h 82"/>
                  <a:gd name="T8" fmla="*/ 9 w 85"/>
                  <a:gd name="T9" fmla="*/ 29 h 82"/>
                  <a:gd name="T10" fmla="*/ 2 w 85"/>
                  <a:gd name="T11" fmla="*/ 38 h 82"/>
                  <a:gd name="T12" fmla="*/ 0 w 85"/>
                  <a:gd name="T13" fmla="*/ 41 h 82"/>
                  <a:gd name="T14" fmla="*/ 0 w 85"/>
                  <a:gd name="T15" fmla="*/ 51 h 82"/>
                  <a:gd name="T16" fmla="*/ 3 w 85"/>
                  <a:gd name="T17" fmla="*/ 58 h 82"/>
                  <a:gd name="T18" fmla="*/ 3 w 85"/>
                  <a:gd name="T19" fmla="*/ 60 h 82"/>
                  <a:gd name="T20" fmla="*/ 3 w 85"/>
                  <a:gd name="T21" fmla="*/ 66 h 82"/>
                  <a:gd name="T22" fmla="*/ 9 w 85"/>
                  <a:gd name="T23" fmla="*/ 64 h 82"/>
                  <a:gd name="T24" fmla="*/ 15 w 85"/>
                  <a:gd name="T25" fmla="*/ 76 h 82"/>
                  <a:gd name="T26" fmla="*/ 26 w 85"/>
                  <a:gd name="T27" fmla="*/ 75 h 82"/>
                  <a:gd name="T28" fmla="*/ 27 w 85"/>
                  <a:gd name="T29" fmla="*/ 70 h 82"/>
                  <a:gd name="T30" fmla="*/ 33 w 85"/>
                  <a:gd name="T31" fmla="*/ 76 h 82"/>
                  <a:gd name="T32" fmla="*/ 43 w 85"/>
                  <a:gd name="T33" fmla="*/ 79 h 82"/>
                  <a:gd name="T34" fmla="*/ 47 w 85"/>
                  <a:gd name="T35" fmla="*/ 76 h 82"/>
                  <a:gd name="T36" fmla="*/ 58 w 85"/>
                  <a:gd name="T37" fmla="*/ 82 h 82"/>
                  <a:gd name="T38" fmla="*/ 58 w 85"/>
                  <a:gd name="T39" fmla="*/ 82 h 82"/>
                  <a:gd name="T40" fmla="*/ 74 w 85"/>
                  <a:gd name="T41" fmla="*/ 78 h 82"/>
                  <a:gd name="T42" fmla="*/ 79 w 85"/>
                  <a:gd name="T43" fmla="*/ 81 h 82"/>
                  <a:gd name="T44" fmla="*/ 85 w 85"/>
                  <a:gd name="T45" fmla="*/ 60 h 82"/>
                  <a:gd name="T46" fmla="*/ 76 w 85"/>
                  <a:gd name="T47" fmla="*/ 54 h 82"/>
                  <a:gd name="T48" fmla="*/ 73 w 85"/>
                  <a:gd name="T49" fmla="*/ 51 h 82"/>
                  <a:gd name="T50" fmla="*/ 76 w 85"/>
                  <a:gd name="T51" fmla="*/ 38 h 82"/>
                  <a:gd name="T52" fmla="*/ 70 w 85"/>
                  <a:gd name="T53" fmla="*/ 35 h 82"/>
                  <a:gd name="T54" fmla="*/ 67 w 85"/>
                  <a:gd name="T55" fmla="*/ 38 h 82"/>
                  <a:gd name="T56" fmla="*/ 58 w 85"/>
                  <a:gd name="T57" fmla="*/ 40 h 82"/>
                  <a:gd name="T58" fmla="*/ 50 w 85"/>
                  <a:gd name="T59" fmla="*/ 34 h 82"/>
                  <a:gd name="T60" fmla="*/ 46 w 85"/>
                  <a:gd name="T61" fmla="*/ 34 h 82"/>
                  <a:gd name="T62" fmla="*/ 43 w 85"/>
                  <a:gd name="T63" fmla="*/ 29 h 82"/>
                  <a:gd name="T64" fmla="*/ 43 w 85"/>
                  <a:gd name="T65" fmla="*/ 23 h 82"/>
                  <a:gd name="T66" fmla="*/ 43 w 85"/>
                  <a:gd name="T67" fmla="*/ 20 h 82"/>
                  <a:gd name="T68" fmla="*/ 40 w 85"/>
                  <a:gd name="T69" fmla="*/ 17 h 82"/>
                  <a:gd name="T70" fmla="*/ 35 w 85"/>
                  <a:gd name="T71" fmla="*/ 14 h 82"/>
                  <a:gd name="T72" fmla="*/ 33 w 85"/>
                  <a:gd name="T73" fmla="*/ 5 h 82"/>
                  <a:gd name="T74" fmla="*/ 30 w 85"/>
                  <a:gd name="T75" fmla="*/ 0 h 82"/>
                  <a:gd name="T76" fmla="*/ 27 w 85"/>
                  <a:gd name="T77" fmla="*/ 2 h 82"/>
                  <a:gd name="T78" fmla="*/ 17 w 85"/>
                  <a:gd name="T79" fmla="*/ 0 h 82"/>
                  <a:gd name="T80" fmla="*/ 14 w 85"/>
                  <a:gd name="T81" fmla="*/ 0 h 82"/>
                  <a:gd name="T82" fmla="*/ 9 w 85"/>
                  <a:gd name="T83" fmla="*/ 9 h 82"/>
                  <a:gd name="T84" fmla="*/ 12 w 85"/>
                  <a:gd name="T85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5" h="82">
                    <a:moveTo>
                      <a:pt x="12" y="14"/>
                    </a:moveTo>
                    <a:lnTo>
                      <a:pt x="11" y="17"/>
                    </a:lnTo>
                    <a:lnTo>
                      <a:pt x="6" y="23"/>
                    </a:lnTo>
                    <a:lnTo>
                      <a:pt x="9" y="25"/>
                    </a:lnTo>
                    <a:lnTo>
                      <a:pt x="9" y="29"/>
                    </a:lnTo>
                    <a:lnTo>
                      <a:pt x="2" y="38"/>
                    </a:lnTo>
                    <a:lnTo>
                      <a:pt x="0" y="41"/>
                    </a:lnTo>
                    <a:lnTo>
                      <a:pt x="0" y="51"/>
                    </a:lnTo>
                    <a:lnTo>
                      <a:pt x="3" y="58"/>
                    </a:lnTo>
                    <a:lnTo>
                      <a:pt x="3" y="60"/>
                    </a:lnTo>
                    <a:lnTo>
                      <a:pt x="3" y="66"/>
                    </a:lnTo>
                    <a:lnTo>
                      <a:pt x="9" y="64"/>
                    </a:lnTo>
                    <a:lnTo>
                      <a:pt x="15" y="76"/>
                    </a:lnTo>
                    <a:lnTo>
                      <a:pt x="26" y="75"/>
                    </a:lnTo>
                    <a:lnTo>
                      <a:pt x="27" y="70"/>
                    </a:lnTo>
                    <a:lnTo>
                      <a:pt x="33" y="76"/>
                    </a:lnTo>
                    <a:lnTo>
                      <a:pt x="43" y="79"/>
                    </a:lnTo>
                    <a:lnTo>
                      <a:pt x="47" y="76"/>
                    </a:lnTo>
                    <a:lnTo>
                      <a:pt x="58" y="82"/>
                    </a:lnTo>
                    <a:lnTo>
                      <a:pt x="58" y="82"/>
                    </a:lnTo>
                    <a:lnTo>
                      <a:pt x="74" y="78"/>
                    </a:lnTo>
                    <a:lnTo>
                      <a:pt x="79" y="81"/>
                    </a:lnTo>
                    <a:lnTo>
                      <a:pt x="85" y="60"/>
                    </a:lnTo>
                    <a:lnTo>
                      <a:pt x="76" y="54"/>
                    </a:lnTo>
                    <a:lnTo>
                      <a:pt x="73" y="51"/>
                    </a:lnTo>
                    <a:lnTo>
                      <a:pt x="76" y="38"/>
                    </a:lnTo>
                    <a:lnTo>
                      <a:pt x="70" y="35"/>
                    </a:lnTo>
                    <a:lnTo>
                      <a:pt x="67" y="38"/>
                    </a:lnTo>
                    <a:lnTo>
                      <a:pt x="58" y="40"/>
                    </a:lnTo>
                    <a:lnTo>
                      <a:pt x="50" y="34"/>
                    </a:lnTo>
                    <a:lnTo>
                      <a:pt x="46" y="34"/>
                    </a:lnTo>
                    <a:lnTo>
                      <a:pt x="43" y="29"/>
                    </a:lnTo>
                    <a:lnTo>
                      <a:pt x="43" y="23"/>
                    </a:lnTo>
                    <a:lnTo>
                      <a:pt x="43" y="20"/>
                    </a:lnTo>
                    <a:lnTo>
                      <a:pt x="40" y="17"/>
                    </a:lnTo>
                    <a:lnTo>
                      <a:pt x="35" y="14"/>
                    </a:lnTo>
                    <a:lnTo>
                      <a:pt x="33" y="5"/>
                    </a:lnTo>
                    <a:lnTo>
                      <a:pt x="30" y="0"/>
                    </a:lnTo>
                    <a:lnTo>
                      <a:pt x="27" y="2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9" y="9"/>
                    </a:lnTo>
                    <a:lnTo>
                      <a:pt x="12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6" name="Freeform 5851">
                <a:extLst>
                  <a:ext uri="{FF2B5EF4-FFF2-40B4-BE49-F238E27FC236}">
                    <a16:creationId xmlns:a16="http://schemas.microsoft.com/office/drawing/2014/main" id="{5020E65C-015A-7B04-E6D2-BEEC43376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417"/>
                <a:ext cx="43" cy="41"/>
              </a:xfrm>
              <a:custGeom>
                <a:avLst/>
                <a:gdLst>
                  <a:gd name="T0" fmla="*/ 12 w 85"/>
                  <a:gd name="T1" fmla="*/ 14 h 82"/>
                  <a:gd name="T2" fmla="*/ 9 w 85"/>
                  <a:gd name="T3" fmla="*/ 9 h 82"/>
                  <a:gd name="T4" fmla="*/ 14 w 85"/>
                  <a:gd name="T5" fmla="*/ 0 h 82"/>
                  <a:gd name="T6" fmla="*/ 17 w 85"/>
                  <a:gd name="T7" fmla="*/ 0 h 82"/>
                  <a:gd name="T8" fmla="*/ 27 w 85"/>
                  <a:gd name="T9" fmla="*/ 2 h 82"/>
                  <a:gd name="T10" fmla="*/ 30 w 85"/>
                  <a:gd name="T11" fmla="*/ 0 h 82"/>
                  <a:gd name="T12" fmla="*/ 33 w 85"/>
                  <a:gd name="T13" fmla="*/ 5 h 82"/>
                  <a:gd name="T14" fmla="*/ 35 w 85"/>
                  <a:gd name="T15" fmla="*/ 14 h 82"/>
                  <a:gd name="T16" fmla="*/ 40 w 85"/>
                  <a:gd name="T17" fmla="*/ 17 h 82"/>
                  <a:gd name="T18" fmla="*/ 43 w 85"/>
                  <a:gd name="T19" fmla="*/ 20 h 82"/>
                  <a:gd name="T20" fmla="*/ 43 w 85"/>
                  <a:gd name="T21" fmla="*/ 23 h 82"/>
                  <a:gd name="T22" fmla="*/ 43 w 85"/>
                  <a:gd name="T23" fmla="*/ 29 h 82"/>
                  <a:gd name="T24" fmla="*/ 46 w 85"/>
                  <a:gd name="T25" fmla="*/ 34 h 82"/>
                  <a:gd name="T26" fmla="*/ 50 w 85"/>
                  <a:gd name="T27" fmla="*/ 34 h 82"/>
                  <a:gd name="T28" fmla="*/ 58 w 85"/>
                  <a:gd name="T29" fmla="*/ 40 h 82"/>
                  <a:gd name="T30" fmla="*/ 67 w 85"/>
                  <a:gd name="T31" fmla="*/ 38 h 82"/>
                  <a:gd name="T32" fmla="*/ 70 w 85"/>
                  <a:gd name="T33" fmla="*/ 35 h 82"/>
                  <a:gd name="T34" fmla="*/ 76 w 85"/>
                  <a:gd name="T35" fmla="*/ 38 h 82"/>
                  <a:gd name="T36" fmla="*/ 73 w 85"/>
                  <a:gd name="T37" fmla="*/ 51 h 82"/>
                  <a:gd name="T38" fmla="*/ 76 w 85"/>
                  <a:gd name="T39" fmla="*/ 54 h 82"/>
                  <a:gd name="T40" fmla="*/ 85 w 85"/>
                  <a:gd name="T41" fmla="*/ 60 h 82"/>
                  <a:gd name="T42" fmla="*/ 79 w 85"/>
                  <a:gd name="T43" fmla="*/ 81 h 82"/>
                  <a:gd name="T44" fmla="*/ 74 w 85"/>
                  <a:gd name="T45" fmla="*/ 78 h 82"/>
                  <a:gd name="T46" fmla="*/ 58 w 85"/>
                  <a:gd name="T47" fmla="*/ 82 h 82"/>
                  <a:gd name="T48" fmla="*/ 58 w 85"/>
                  <a:gd name="T49" fmla="*/ 82 h 82"/>
                  <a:gd name="T50" fmla="*/ 47 w 85"/>
                  <a:gd name="T51" fmla="*/ 76 h 82"/>
                  <a:gd name="T52" fmla="*/ 43 w 85"/>
                  <a:gd name="T53" fmla="*/ 79 h 82"/>
                  <a:gd name="T54" fmla="*/ 33 w 85"/>
                  <a:gd name="T55" fmla="*/ 76 h 82"/>
                  <a:gd name="T56" fmla="*/ 27 w 85"/>
                  <a:gd name="T57" fmla="*/ 70 h 82"/>
                  <a:gd name="T58" fmla="*/ 26 w 85"/>
                  <a:gd name="T59" fmla="*/ 75 h 82"/>
                  <a:gd name="T60" fmla="*/ 15 w 85"/>
                  <a:gd name="T61" fmla="*/ 76 h 82"/>
                  <a:gd name="T62" fmla="*/ 9 w 85"/>
                  <a:gd name="T63" fmla="*/ 64 h 82"/>
                  <a:gd name="T64" fmla="*/ 3 w 85"/>
                  <a:gd name="T65" fmla="*/ 66 h 82"/>
                  <a:gd name="T66" fmla="*/ 3 w 85"/>
                  <a:gd name="T67" fmla="*/ 60 h 82"/>
                  <a:gd name="T68" fmla="*/ 3 w 85"/>
                  <a:gd name="T69" fmla="*/ 58 h 82"/>
                  <a:gd name="T70" fmla="*/ 0 w 85"/>
                  <a:gd name="T71" fmla="*/ 51 h 82"/>
                  <a:gd name="T72" fmla="*/ 0 w 85"/>
                  <a:gd name="T73" fmla="*/ 41 h 82"/>
                  <a:gd name="T74" fmla="*/ 2 w 85"/>
                  <a:gd name="T75" fmla="*/ 38 h 82"/>
                  <a:gd name="T76" fmla="*/ 9 w 85"/>
                  <a:gd name="T77" fmla="*/ 29 h 82"/>
                  <a:gd name="T78" fmla="*/ 9 w 85"/>
                  <a:gd name="T79" fmla="*/ 25 h 82"/>
                  <a:gd name="T80" fmla="*/ 6 w 85"/>
                  <a:gd name="T81" fmla="*/ 23 h 82"/>
                  <a:gd name="T82" fmla="*/ 11 w 85"/>
                  <a:gd name="T83" fmla="*/ 17 h 82"/>
                  <a:gd name="T84" fmla="*/ 12 w 85"/>
                  <a:gd name="T85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5" h="82">
                    <a:moveTo>
                      <a:pt x="12" y="14"/>
                    </a:moveTo>
                    <a:lnTo>
                      <a:pt x="9" y="9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7" y="2"/>
                    </a:lnTo>
                    <a:lnTo>
                      <a:pt x="30" y="0"/>
                    </a:lnTo>
                    <a:lnTo>
                      <a:pt x="33" y="5"/>
                    </a:lnTo>
                    <a:lnTo>
                      <a:pt x="35" y="14"/>
                    </a:lnTo>
                    <a:lnTo>
                      <a:pt x="40" y="17"/>
                    </a:lnTo>
                    <a:lnTo>
                      <a:pt x="43" y="20"/>
                    </a:lnTo>
                    <a:lnTo>
                      <a:pt x="43" y="23"/>
                    </a:lnTo>
                    <a:lnTo>
                      <a:pt x="43" y="29"/>
                    </a:lnTo>
                    <a:lnTo>
                      <a:pt x="46" y="34"/>
                    </a:lnTo>
                    <a:lnTo>
                      <a:pt x="50" y="34"/>
                    </a:lnTo>
                    <a:lnTo>
                      <a:pt x="58" y="40"/>
                    </a:lnTo>
                    <a:lnTo>
                      <a:pt x="67" y="38"/>
                    </a:lnTo>
                    <a:lnTo>
                      <a:pt x="70" y="35"/>
                    </a:lnTo>
                    <a:lnTo>
                      <a:pt x="76" y="38"/>
                    </a:lnTo>
                    <a:lnTo>
                      <a:pt x="73" y="51"/>
                    </a:lnTo>
                    <a:lnTo>
                      <a:pt x="76" y="54"/>
                    </a:lnTo>
                    <a:lnTo>
                      <a:pt x="85" y="60"/>
                    </a:lnTo>
                    <a:lnTo>
                      <a:pt x="79" y="81"/>
                    </a:lnTo>
                    <a:lnTo>
                      <a:pt x="74" y="78"/>
                    </a:lnTo>
                    <a:lnTo>
                      <a:pt x="58" y="82"/>
                    </a:lnTo>
                    <a:lnTo>
                      <a:pt x="58" y="82"/>
                    </a:lnTo>
                    <a:lnTo>
                      <a:pt x="47" y="76"/>
                    </a:lnTo>
                    <a:lnTo>
                      <a:pt x="43" y="79"/>
                    </a:lnTo>
                    <a:lnTo>
                      <a:pt x="33" y="76"/>
                    </a:lnTo>
                    <a:lnTo>
                      <a:pt x="27" y="70"/>
                    </a:lnTo>
                    <a:lnTo>
                      <a:pt x="26" y="75"/>
                    </a:lnTo>
                    <a:lnTo>
                      <a:pt x="15" y="76"/>
                    </a:lnTo>
                    <a:lnTo>
                      <a:pt x="9" y="64"/>
                    </a:lnTo>
                    <a:lnTo>
                      <a:pt x="3" y="66"/>
                    </a:lnTo>
                    <a:lnTo>
                      <a:pt x="3" y="60"/>
                    </a:lnTo>
                    <a:lnTo>
                      <a:pt x="3" y="58"/>
                    </a:lnTo>
                    <a:lnTo>
                      <a:pt x="0" y="51"/>
                    </a:lnTo>
                    <a:lnTo>
                      <a:pt x="0" y="41"/>
                    </a:lnTo>
                    <a:lnTo>
                      <a:pt x="2" y="38"/>
                    </a:lnTo>
                    <a:lnTo>
                      <a:pt x="9" y="29"/>
                    </a:lnTo>
                    <a:lnTo>
                      <a:pt x="9" y="25"/>
                    </a:lnTo>
                    <a:lnTo>
                      <a:pt x="6" y="23"/>
                    </a:lnTo>
                    <a:lnTo>
                      <a:pt x="11" y="17"/>
                    </a:lnTo>
                    <a:lnTo>
                      <a:pt x="12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7" name="Freeform 5852">
                <a:extLst>
                  <a:ext uri="{FF2B5EF4-FFF2-40B4-BE49-F238E27FC236}">
                    <a16:creationId xmlns:a16="http://schemas.microsoft.com/office/drawing/2014/main" id="{F2488C56-A459-4041-E298-305AF0EF1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417"/>
                <a:ext cx="43" cy="41"/>
              </a:xfrm>
              <a:custGeom>
                <a:avLst/>
                <a:gdLst>
                  <a:gd name="T0" fmla="*/ 12 w 85"/>
                  <a:gd name="T1" fmla="*/ 14 h 82"/>
                  <a:gd name="T2" fmla="*/ 9 w 85"/>
                  <a:gd name="T3" fmla="*/ 9 h 82"/>
                  <a:gd name="T4" fmla="*/ 14 w 85"/>
                  <a:gd name="T5" fmla="*/ 0 h 82"/>
                  <a:gd name="T6" fmla="*/ 17 w 85"/>
                  <a:gd name="T7" fmla="*/ 0 h 82"/>
                  <a:gd name="T8" fmla="*/ 27 w 85"/>
                  <a:gd name="T9" fmla="*/ 2 h 82"/>
                  <a:gd name="T10" fmla="*/ 30 w 85"/>
                  <a:gd name="T11" fmla="*/ 0 h 82"/>
                  <a:gd name="T12" fmla="*/ 33 w 85"/>
                  <a:gd name="T13" fmla="*/ 5 h 82"/>
                  <a:gd name="T14" fmla="*/ 35 w 85"/>
                  <a:gd name="T15" fmla="*/ 14 h 82"/>
                  <a:gd name="T16" fmla="*/ 40 w 85"/>
                  <a:gd name="T17" fmla="*/ 17 h 82"/>
                  <a:gd name="T18" fmla="*/ 43 w 85"/>
                  <a:gd name="T19" fmla="*/ 20 h 82"/>
                  <a:gd name="T20" fmla="*/ 43 w 85"/>
                  <a:gd name="T21" fmla="*/ 23 h 82"/>
                  <a:gd name="T22" fmla="*/ 43 w 85"/>
                  <a:gd name="T23" fmla="*/ 29 h 82"/>
                  <a:gd name="T24" fmla="*/ 46 w 85"/>
                  <a:gd name="T25" fmla="*/ 34 h 82"/>
                  <a:gd name="T26" fmla="*/ 50 w 85"/>
                  <a:gd name="T27" fmla="*/ 34 h 82"/>
                  <a:gd name="T28" fmla="*/ 58 w 85"/>
                  <a:gd name="T29" fmla="*/ 40 h 82"/>
                  <a:gd name="T30" fmla="*/ 67 w 85"/>
                  <a:gd name="T31" fmla="*/ 38 h 82"/>
                  <a:gd name="T32" fmla="*/ 70 w 85"/>
                  <a:gd name="T33" fmla="*/ 35 h 82"/>
                  <a:gd name="T34" fmla="*/ 76 w 85"/>
                  <a:gd name="T35" fmla="*/ 38 h 82"/>
                  <a:gd name="T36" fmla="*/ 73 w 85"/>
                  <a:gd name="T37" fmla="*/ 51 h 82"/>
                  <a:gd name="T38" fmla="*/ 76 w 85"/>
                  <a:gd name="T39" fmla="*/ 54 h 82"/>
                  <a:gd name="T40" fmla="*/ 85 w 85"/>
                  <a:gd name="T41" fmla="*/ 60 h 82"/>
                  <a:gd name="T42" fmla="*/ 79 w 85"/>
                  <a:gd name="T43" fmla="*/ 81 h 82"/>
                  <a:gd name="T44" fmla="*/ 74 w 85"/>
                  <a:gd name="T45" fmla="*/ 78 h 82"/>
                  <a:gd name="T46" fmla="*/ 58 w 85"/>
                  <a:gd name="T47" fmla="*/ 82 h 82"/>
                  <a:gd name="T48" fmla="*/ 58 w 85"/>
                  <a:gd name="T49" fmla="*/ 82 h 82"/>
                  <a:gd name="T50" fmla="*/ 47 w 85"/>
                  <a:gd name="T51" fmla="*/ 76 h 82"/>
                  <a:gd name="T52" fmla="*/ 43 w 85"/>
                  <a:gd name="T53" fmla="*/ 79 h 82"/>
                  <a:gd name="T54" fmla="*/ 33 w 85"/>
                  <a:gd name="T55" fmla="*/ 76 h 82"/>
                  <a:gd name="T56" fmla="*/ 27 w 85"/>
                  <a:gd name="T57" fmla="*/ 70 h 82"/>
                  <a:gd name="T58" fmla="*/ 26 w 85"/>
                  <a:gd name="T59" fmla="*/ 75 h 82"/>
                  <a:gd name="T60" fmla="*/ 15 w 85"/>
                  <a:gd name="T61" fmla="*/ 76 h 82"/>
                  <a:gd name="T62" fmla="*/ 9 w 85"/>
                  <a:gd name="T63" fmla="*/ 64 h 82"/>
                  <a:gd name="T64" fmla="*/ 3 w 85"/>
                  <a:gd name="T65" fmla="*/ 66 h 82"/>
                  <a:gd name="T66" fmla="*/ 3 w 85"/>
                  <a:gd name="T67" fmla="*/ 60 h 82"/>
                  <a:gd name="T68" fmla="*/ 3 w 85"/>
                  <a:gd name="T69" fmla="*/ 58 h 82"/>
                  <a:gd name="T70" fmla="*/ 0 w 85"/>
                  <a:gd name="T71" fmla="*/ 51 h 82"/>
                  <a:gd name="T72" fmla="*/ 0 w 85"/>
                  <a:gd name="T73" fmla="*/ 41 h 82"/>
                  <a:gd name="T74" fmla="*/ 2 w 85"/>
                  <a:gd name="T75" fmla="*/ 38 h 82"/>
                  <a:gd name="T76" fmla="*/ 9 w 85"/>
                  <a:gd name="T77" fmla="*/ 29 h 82"/>
                  <a:gd name="T78" fmla="*/ 9 w 85"/>
                  <a:gd name="T79" fmla="*/ 25 h 82"/>
                  <a:gd name="T80" fmla="*/ 6 w 85"/>
                  <a:gd name="T81" fmla="*/ 23 h 82"/>
                  <a:gd name="T82" fmla="*/ 11 w 85"/>
                  <a:gd name="T83" fmla="*/ 17 h 82"/>
                  <a:gd name="T84" fmla="*/ 12 w 85"/>
                  <a:gd name="T85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5" h="82">
                    <a:moveTo>
                      <a:pt x="12" y="14"/>
                    </a:moveTo>
                    <a:lnTo>
                      <a:pt x="9" y="9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7" y="2"/>
                    </a:lnTo>
                    <a:lnTo>
                      <a:pt x="30" y="0"/>
                    </a:lnTo>
                    <a:lnTo>
                      <a:pt x="33" y="5"/>
                    </a:lnTo>
                    <a:lnTo>
                      <a:pt x="35" y="14"/>
                    </a:lnTo>
                    <a:lnTo>
                      <a:pt x="40" y="17"/>
                    </a:lnTo>
                    <a:lnTo>
                      <a:pt x="43" y="20"/>
                    </a:lnTo>
                    <a:lnTo>
                      <a:pt x="43" y="23"/>
                    </a:lnTo>
                    <a:lnTo>
                      <a:pt x="43" y="29"/>
                    </a:lnTo>
                    <a:lnTo>
                      <a:pt x="46" y="34"/>
                    </a:lnTo>
                    <a:lnTo>
                      <a:pt x="50" y="34"/>
                    </a:lnTo>
                    <a:lnTo>
                      <a:pt x="58" y="40"/>
                    </a:lnTo>
                    <a:lnTo>
                      <a:pt x="67" y="38"/>
                    </a:lnTo>
                    <a:lnTo>
                      <a:pt x="70" y="35"/>
                    </a:lnTo>
                    <a:lnTo>
                      <a:pt x="76" y="38"/>
                    </a:lnTo>
                    <a:lnTo>
                      <a:pt x="73" y="51"/>
                    </a:lnTo>
                    <a:lnTo>
                      <a:pt x="76" y="54"/>
                    </a:lnTo>
                    <a:lnTo>
                      <a:pt x="85" y="60"/>
                    </a:lnTo>
                    <a:lnTo>
                      <a:pt x="79" y="81"/>
                    </a:lnTo>
                    <a:lnTo>
                      <a:pt x="74" y="78"/>
                    </a:lnTo>
                    <a:lnTo>
                      <a:pt x="58" y="82"/>
                    </a:lnTo>
                    <a:lnTo>
                      <a:pt x="58" y="82"/>
                    </a:lnTo>
                    <a:lnTo>
                      <a:pt x="47" y="76"/>
                    </a:lnTo>
                    <a:lnTo>
                      <a:pt x="43" y="79"/>
                    </a:lnTo>
                    <a:lnTo>
                      <a:pt x="33" y="76"/>
                    </a:lnTo>
                    <a:lnTo>
                      <a:pt x="27" y="70"/>
                    </a:lnTo>
                    <a:lnTo>
                      <a:pt x="26" y="75"/>
                    </a:lnTo>
                    <a:lnTo>
                      <a:pt x="15" y="76"/>
                    </a:lnTo>
                    <a:lnTo>
                      <a:pt x="9" y="64"/>
                    </a:lnTo>
                    <a:lnTo>
                      <a:pt x="3" y="66"/>
                    </a:lnTo>
                    <a:lnTo>
                      <a:pt x="3" y="60"/>
                    </a:lnTo>
                    <a:lnTo>
                      <a:pt x="3" y="58"/>
                    </a:lnTo>
                    <a:lnTo>
                      <a:pt x="0" y="51"/>
                    </a:lnTo>
                    <a:lnTo>
                      <a:pt x="0" y="41"/>
                    </a:lnTo>
                    <a:lnTo>
                      <a:pt x="2" y="38"/>
                    </a:lnTo>
                    <a:lnTo>
                      <a:pt x="9" y="29"/>
                    </a:lnTo>
                    <a:lnTo>
                      <a:pt x="9" y="25"/>
                    </a:lnTo>
                    <a:lnTo>
                      <a:pt x="6" y="23"/>
                    </a:lnTo>
                    <a:lnTo>
                      <a:pt x="11" y="17"/>
                    </a:lnTo>
                    <a:lnTo>
                      <a:pt x="12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8" name="Freeform 5853">
                <a:extLst>
                  <a:ext uri="{FF2B5EF4-FFF2-40B4-BE49-F238E27FC236}">
                    <a16:creationId xmlns:a16="http://schemas.microsoft.com/office/drawing/2014/main" id="{1C382CC0-120B-CCDA-F908-CD0414D52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447"/>
                <a:ext cx="30" cy="40"/>
              </a:xfrm>
              <a:custGeom>
                <a:avLst/>
                <a:gdLst>
                  <a:gd name="T0" fmla="*/ 13 w 60"/>
                  <a:gd name="T1" fmla="*/ 16 h 80"/>
                  <a:gd name="T2" fmla="*/ 9 w 60"/>
                  <a:gd name="T3" fmla="*/ 19 h 80"/>
                  <a:gd name="T4" fmla="*/ 15 w 60"/>
                  <a:gd name="T5" fmla="*/ 24 h 80"/>
                  <a:gd name="T6" fmla="*/ 6 w 60"/>
                  <a:gd name="T7" fmla="*/ 25 h 80"/>
                  <a:gd name="T8" fmla="*/ 1 w 60"/>
                  <a:gd name="T9" fmla="*/ 33 h 80"/>
                  <a:gd name="T10" fmla="*/ 0 w 60"/>
                  <a:gd name="T11" fmla="*/ 36 h 80"/>
                  <a:gd name="T12" fmla="*/ 1 w 60"/>
                  <a:gd name="T13" fmla="*/ 41 h 80"/>
                  <a:gd name="T14" fmla="*/ 4 w 60"/>
                  <a:gd name="T15" fmla="*/ 44 h 80"/>
                  <a:gd name="T16" fmla="*/ 12 w 60"/>
                  <a:gd name="T17" fmla="*/ 44 h 80"/>
                  <a:gd name="T18" fmla="*/ 18 w 60"/>
                  <a:gd name="T19" fmla="*/ 53 h 80"/>
                  <a:gd name="T20" fmla="*/ 13 w 60"/>
                  <a:gd name="T21" fmla="*/ 59 h 80"/>
                  <a:gd name="T22" fmla="*/ 24 w 60"/>
                  <a:gd name="T23" fmla="*/ 57 h 80"/>
                  <a:gd name="T24" fmla="*/ 29 w 60"/>
                  <a:gd name="T25" fmla="*/ 57 h 80"/>
                  <a:gd name="T26" fmla="*/ 27 w 60"/>
                  <a:gd name="T27" fmla="*/ 63 h 80"/>
                  <a:gd name="T28" fmla="*/ 39 w 60"/>
                  <a:gd name="T29" fmla="*/ 70 h 80"/>
                  <a:gd name="T30" fmla="*/ 44 w 60"/>
                  <a:gd name="T31" fmla="*/ 71 h 80"/>
                  <a:gd name="T32" fmla="*/ 44 w 60"/>
                  <a:gd name="T33" fmla="*/ 76 h 80"/>
                  <a:gd name="T34" fmla="*/ 47 w 60"/>
                  <a:gd name="T35" fmla="*/ 80 h 80"/>
                  <a:gd name="T36" fmla="*/ 51 w 60"/>
                  <a:gd name="T37" fmla="*/ 70 h 80"/>
                  <a:gd name="T38" fmla="*/ 60 w 60"/>
                  <a:gd name="T39" fmla="*/ 65 h 80"/>
                  <a:gd name="T40" fmla="*/ 57 w 60"/>
                  <a:gd name="T41" fmla="*/ 60 h 80"/>
                  <a:gd name="T42" fmla="*/ 60 w 60"/>
                  <a:gd name="T43" fmla="*/ 54 h 80"/>
                  <a:gd name="T44" fmla="*/ 53 w 60"/>
                  <a:gd name="T45" fmla="*/ 45 h 80"/>
                  <a:gd name="T46" fmla="*/ 45 w 60"/>
                  <a:gd name="T47" fmla="*/ 42 h 80"/>
                  <a:gd name="T48" fmla="*/ 48 w 60"/>
                  <a:gd name="T49" fmla="*/ 33 h 80"/>
                  <a:gd name="T50" fmla="*/ 54 w 60"/>
                  <a:gd name="T51" fmla="*/ 30 h 80"/>
                  <a:gd name="T52" fmla="*/ 54 w 60"/>
                  <a:gd name="T53" fmla="*/ 19 h 80"/>
                  <a:gd name="T54" fmla="*/ 57 w 60"/>
                  <a:gd name="T55" fmla="*/ 16 h 80"/>
                  <a:gd name="T56" fmla="*/ 51 w 60"/>
                  <a:gd name="T57" fmla="*/ 10 h 80"/>
                  <a:gd name="T58" fmla="*/ 50 w 60"/>
                  <a:gd name="T59" fmla="*/ 15 h 80"/>
                  <a:gd name="T60" fmla="*/ 39 w 60"/>
                  <a:gd name="T61" fmla="*/ 16 h 80"/>
                  <a:gd name="T62" fmla="*/ 33 w 60"/>
                  <a:gd name="T63" fmla="*/ 4 h 80"/>
                  <a:gd name="T64" fmla="*/ 27 w 60"/>
                  <a:gd name="T65" fmla="*/ 6 h 80"/>
                  <a:gd name="T66" fmla="*/ 27 w 60"/>
                  <a:gd name="T67" fmla="*/ 0 h 80"/>
                  <a:gd name="T68" fmla="*/ 21 w 60"/>
                  <a:gd name="T69" fmla="*/ 3 h 80"/>
                  <a:gd name="T70" fmla="*/ 21 w 60"/>
                  <a:gd name="T71" fmla="*/ 9 h 80"/>
                  <a:gd name="T72" fmla="*/ 13 w 60"/>
                  <a:gd name="T73" fmla="*/ 16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0" h="80">
                    <a:moveTo>
                      <a:pt x="13" y="16"/>
                    </a:moveTo>
                    <a:lnTo>
                      <a:pt x="9" y="19"/>
                    </a:lnTo>
                    <a:lnTo>
                      <a:pt x="15" y="24"/>
                    </a:lnTo>
                    <a:lnTo>
                      <a:pt x="6" y="25"/>
                    </a:lnTo>
                    <a:lnTo>
                      <a:pt x="1" y="33"/>
                    </a:lnTo>
                    <a:lnTo>
                      <a:pt x="0" y="36"/>
                    </a:lnTo>
                    <a:lnTo>
                      <a:pt x="1" y="41"/>
                    </a:lnTo>
                    <a:lnTo>
                      <a:pt x="4" y="44"/>
                    </a:lnTo>
                    <a:lnTo>
                      <a:pt x="12" y="44"/>
                    </a:lnTo>
                    <a:lnTo>
                      <a:pt x="18" y="53"/>
                    </a:lnTo>
                    <a:lnTo>
                      <a:pt x="13" y="59"/>
                    </a:lnTo>
                    <a:lnTo>
                      <a:pt x="24" y="57"/>
                    </a:lnTo>
                    <a:lnTo>
                      <a:pt x="29" y="57"/>
                    </a:lnTo>
                    <a:lnTo>
                      <a:pt x="27" y="63"/>
                    </a:lnTo>
                    <a:lnTo>
                      <a:pt x="39" y="70"/>
                    </a:lnTo>
                    <a:lnTo>
                      <a:pt x="44" y="71"/>
                    </a:lnTo>
                    <a:lnTo>
                      <a:pt x="44" y="76"/>
                    </a:lnTo>
                    <a:lnTo>
                      <a:pt x="47" y="80"/>
                    </a:lnTo>
                    <a:lnTo>
                      <a:pt x="51" y="70"/>
                    </a:lnTo>
                    <a:lnTo>
                      <a:pt x="60" y="65"/>
                    </a:lnTo>
                    <a:lnTo>
                      <a:pt x="57" y="60"/>
                    </a:lnTo>
                    <a:lnTo>
                      <a:pt x="60" y="54"/>
                    </a:lnTo>
                    <a:lnTo>
                      <a:pt x="53" y="45"/>
                    </a:lnTo>
                    <a:lnTo>
                      <a:pt x="45" y="42"/>
                    </a:lnTo>
                    <a:lnTo>
                      <a:pt x="48" y="33"/>
                    </a:lnTo>
                    <a:lnTo>
                      <a:pt x="54" y="30"/>
                    </a:lnTo>
                    <a:lnTo>
                      <a:pt x="54" y="19"/>
                    </a:lnTo>
                    <a:lnTo>
                      <a:pt x="57" y="16"/>
                    </a:lnTo>
                    <a:lnTo>
                      <a:pt x="51" y="10"/>
                    </a:lnTo>
                    <a:lnTo>
                      <a:pt x="50" y="15"/>
                    </a:lnTo>
                    <a:lnTo>
                      <a:pt x="39" y="16"/>
                    </a:lnTo>
                    <a:lnTo>
                      <a:pt x="33" y="4"/>
                    </a:lnTo>
                    <a:lnTo>
                      <a:pt x="27" y="6"/>
                    </a:lnTo>
                    <a:lnTo>
                      <a:pt x="27" y="0"/>
                    </a:lnTo>
                    <a:lnTo>
                      <a:pt x="21" y="3"/>
                    </a:lnTo>
                    <a:lnTo>
                      <a:pt x="21" y="9"/>
                    </a:lnTo>
                    <a:lnTo>
                      <a:pt x="13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99" name="Freeform 5854">
                <a:extLst>
                  <a:ext uri="{FF2B5EF4-FFF2-40B4-BE49-F238E27FC236}">
                    <a16:creationId xmlns:a16="http://schemas.microsoft.com/office/drawing/2014/main" id="{00A4845C-65D2-9AEA-FA68-144F562AD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447"/>
                <a:ext cx="30" cy="40"/>
              </a:xfrm>
              <a:custGeom>
                <a:avLst/>
                <a:gdLst>
                  <a:gd name="T0" fmla="*/ 13 w 60"/>
                  <a:gd name="T1" fmla="*/ 16 h 80"/>
                  <a:gd name="T2" fmla="*/ 21 w 60"/>
                  <a:gd name="T3" fmla="*/ 9 h 80"/>
                  <a:gd name="T4" fmla="*/ 21 w 60"/>
                  <a:gd name="T5" fmla="*/ 3 h 80"/>
                  <a:gd name="T6" fmla="*/ 27 w 60"/>
                  <a:gd name="T7" fmla="*/ 0 h 80"/>
                  <a:gd name="T8" fmla="*/ 27 w 60"/>
                  <a:gd name="T9" fmla="*/ 6 h 80"/>
                  <a:gd name="T10" fmla="*/ 33 w 60"/>
                  <a:gd name="T11" fmla="*/ 4 h 80"/>
                  <a:gd name="T12" fmla="*/ 39 w 60"/>
                  <a:gd name="T13" fmla="*/ 16 h 80"/>
                  <a:gd name="T14" fmla="*/ 50 w 60"/>
                  <a:gd name="T15" fmla="*/ 15 h 80"/>
                  <a:gd name="T16" fmla="*/ 51 w 60"/>
                  <a:gd name="T17" fmla="*/ 10 h 80"/>
                  <a:gd name="T18" fmla="*/ 57 w 60"/>
                  <a:gd name="T19" fmla="*/ 16 h 80"/>
                  <a:gd name="T20" fmla="*/ 54 w 60"/>
                  <a:gd name="T21" fmla="*/ 19 h 80"/>
                  <a:gd name="T22" fmla="*/ 54 w 60"/>
                  <a:gd name="T23" fmla="*/ 30 h 80"/>
                  <a:gd name="T24" fmla="*/ 48 w 60"/>
                  <a:gd name="T25" fmla="*/ 33 h 80"/>
                  <a:gd name="T26" fmla="*/ 45 w 60"/>
                  <a:gd name="T27" fmla="*/ 42 h 80"/>
                  <a:gd name="T28" fmla="*/ 53 w 60"/>
                  <a:gd name="T29" fmla="*/ 45 h 80"/>
                  <a:gd name="T30" fmla="*/ 60 w 60"/>
                  <a:gd name="T31" fmla="*/ 54 h 80"/>
                  <a:gd name="T32" fmla="*/ 57 w 60"/>
                  <a:gd name="T33" fmla="*/ 60 h 80"/>
                  <a:gd name="T34" fmla="*/ 60 w 60"/>
                  <a:gd name="T35" fmla="*/ 65 h 80"/>
                  <a:gd name="T36" fmla="*/ 51 w 60"/>
                  <a:gd name="T37" fmla="*/ 70 h 80"/>
                  <a:gd name="T38" fmla="*/ 47 w 60"/>
                  <a:gd name="T39" fmla="*/ 80 h 80"/>
                  <a:gd name="T40" fmla="*/ 44 w 60"/>
                  <a:gd name="T41" fmla="*/ 76 h 80"/>
                  <a:gd name="T42" fmla="*/ 44 w 60"/>
                  <a:gd name="T43" fmla="*/ 71 h 80"/>
                  <a:gd name="T44" fmla="*/ 39 w 60"/>
                  <a:gd name="T45" fmla="*/ 70 h 80"/>
                  <a:gd name="T46" fmla="*/ 27 w 60"/>
                  <a:gd name="T47" fmla="*/ 63 h 80"/>
                  <a:gd name="T48" fmla="*/ 29 w 60"/>
                  <a:gd name="T49" fmla="*/ 57 h 80"/>
                  <a:gd name="T50" fmla="*/ 24 w 60"/>
                  <a:gd name="T51" fmla="*/ 57 h 80"/>
                  <a:gd name="T52" fmla="*/ 13 w 60"/>
                  <a:gd name="T53" fmla="*/ 59 h 80"/>
                  <a:gd name="T54" fmla="*/ 18 w 60"/>
                  <a:gd name="T55" fmla="*/ 53 h 80"/>
                  <a:gd name="T56" fmla="*/ 12 w 60"/>
                  <a:gd name="T57" fmla="*/ 44 h 80"/>
                  <a:gd name="T58" fmla="*/ 4 w 60"/>
                  <a:gd name="T59" fmla="*/ 44 h 80"/>
                  <a:gd name="T60" fmla="*/ 1 w 60"/>
                  <a:gd name="T61" fmla="*/ 41 h 80"/>
                  <a:gd name="T62" fmla="*/ 0 w 60"/>
                  <a:gd name="T63" fmla="*/ 36 h 80"/>
                  <a:gd name="T64" fmla="*/ 1 w 60"/>
                  <a:gd name="T65" fmla="*/ 33 h 80"/>
                  <a:gd name="T66" fmla="*/ 6 w 60"/>
                  <a:gd name="T67" fmla="*/ 25 h 80"/>
                  <a:gd name="T68" fmla="*/ 15 w 60"/>
                  <a:gd name="T69" fmla="*/ 24 h 80"/>
                  <a:gd name="T70" fmla="*/ 9 w 60"/>
                  <a:gd name="T71" fmla="*/ 19 h 80"/>
                  <a:gd name="T72" fmla="*/ 13 w 60"/>
                  <a:gd name="T73" fmla="*/ 16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0" h="80">
                    <a:moveTo>
                      <a:pt x="13" y="16"/>
                    </a:moveTo>
                    <a:lnTo>
                      <a:pt x="21" y="9"/>
                    </a:lnTo>
                    <a:lnTo>
                      <a:pt x="21" y="3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33" y="4"/>
                    </a:lnTo>
                    <a:lnTo>
                      <a:pt x="39" y="16"/>
                    </a:lnTo>
                    <a:lnTo>
                      <a:pt x="50" y="15"/>
                    </a:lnTo>
                    <a:lnTo>
                      <a:pt x="51" y="10"/>
                    </a:lnTo>
                    <a:lnTo>
                      <a:pt x="57" y="16"/>
                    </a:lnTo>
                    <a:lnTo>
                      <a:pt x="54" y="19"/>
                    </a:lnTo>
                    <a:lnTo>
                      <a:pt x="54" y="30"/>
                    </a:lnTo>
                    <a:lnTo>
                      <a:pt x="48" y="33"/>
                    </a:lnTo>
                    <a:lnTo>
                      <a:pt x="45" y="42"/>
                    </a:lnTo>
                    <a:lnTo>
                      <a:pt x="53" y="45"/>
                    </a:lnTo>
                    <a:lnTo>
                      <a:pt x="60" y="54"/>
                    </a:lnTo>
                    <a:lnTo>
                      <a:pt x="57" y="60"/>
                    </a:lnTo>
                    <a:lnTo>
                      <a:pt x="60" y="65"/>
                    </a:lnTo>
                    <a:lnTo>
                      <a:pt x="51" y="70"/>
                    </a:lnTo>
                    <a:lnTo>
                      <a:pt x="47" y="80"/>
                    </a:lnTo>
                    <a:lnTo>
                      <a:pt x="44" y="76"/>
                    </a:lnTo>
                    <a:lnTo>
                      <a:pt x="44" y="71"/>
                    </a:lnTo>
                    <a:lnTo>
                      <a:pt x="39" y="70"/>
                    </a:lnTo>
                    <a:lnTo>
                      <a:pt x="27" y="63"/>
                    </a:lnTo>
                    <a:lnTo>
                      <a:pt x="29" y="57"/>
                    </a:lnTo>
                    <a:lnTo>
                      <a:pt x="24" y="57"/>
                    </a:lnTo>
                    <a:lnTo>
                      <a:pt x="13" y="59"/>
                    </a:lnTo>
                    <a:lnTo>
                      <a:pt x="18" y="53"/>
                    </a:lnTo>
                    <a:lnTo>
                      <a:pt x="12" y="44"/>
                    </a:lnTo>
                    <a:lnTo>
                      <a:pt x="4" y="44"/>
                    </a:lnTo>
                    <a:lnTo>
                      <a:pt x="1" y="41"/>
                    </a:lnTo>
                    <a:lnTo>
                      <a:pt x="0" y="36"/>
                    </a:lnTo>
                    <a:lnTo>
                      <a:pt x="1" y="33"/>
                    </a:lnTo>
                    <a:lnTo>
                      <a:pt x="6" y="25"/>
                    </a:lnTo>
                    <a:lnTo>
                      <a:pt x="15" y="24"/>
                    </a:lnTo>
                    <a:lnTo>
                      <a:pt x="9" y="19"/>
                    </a:lnTo>
                    <a:lnTo>
                      <a:pt x="13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0" name="Freeform 5855">
                <a:extLst>
                  <a:ext uri="{FF2B5EF4-FFF2-40B4-BE49-F238E27FC236}">
                    <a16:creationId xmlns:a16="http://schemas.microsoft.com/office/drawing/2014/main" id="{BEE835BF-BDA5-0E2C-8B08-183F707C1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447"/>
                <a:ext cx="30" cy="40"/>
              </a:xfrm>
              <a:custGeom>
                <a:avLst/>
                <a:gdLst>
                  <a:gd name="T0" fmla="*/ 13 w 60"/>
                  <a:gd name="T1" fmla="*/ 16 h 80"/>
                  <a:gd name="T2" fmla="*/ 21 w 60"/>
                  <a:gd name="T3" fmla="*/ 9 h 80"/>
                  <a:gd name="T4" fmla="*/ 21 w 60"/>
                  <a:gd name="T5" fmla="*/ 3 h 80"/>
                  <a:gd name="T6" fmla="*/ 27 w 60"/>
                  <a:gd name="T7" fmla="*/ 0 h 80"/>
                  <a:gd name="T8" fmla="*/ 27 w 60"/>
                  <a:gd name="T9" fmla="*/ 6 h 80"/>
                  <a:gd name="T10" fmla="*/ 33 w 60"/>
                  <a:gd name="T11" fmla="*/ 4 h 80"/>
                  <a:gd name="T12" fmla="*/ 39 w 60"/>
                  <a:gd name="T13" fmla="*/ 16 h 80"/>
                  <a:gd name="T14" fmla="*/ 50 w 60"/>
                  <a:gd name="T15" fmla="*/ 15 h 80"/>
                  <a:gd name="T16" fmla="*/ 51 w 60"/>
                  <a:gd name="T17" fmla="*/ 10 h 80"/>
                  <a:gd name="T18" fmla="*/ 57 w 60"/>
                  <a:gd name="T19" fmla="*/ 16 h 80"/>
                  <a:gd name="T20" fmla="*/ 54 w 60"/>
                  <a:gd name="T21" fmla="*/ 19 h 80"/>
                  <a:gd name="T22" fmla="*/ 54 w 60"/>
                  <a:gd name="T23" fmla="*/ 30 h 80"/>
                  <a:gd name="T24" fmla="*/ 48 w 60"/>
                  <a:gd name="T25" fmla="*/ 33 h 80"/>
                  <a:gd name="T26" fmla="*/ 45 w 60"/>
                  <a:gd name="T27" fmla="*/ 42 h 80"/>
                  <a:gd name="T28" fmla="*/ 53 w 60"/>
                  <a:gd name="T29" fmla="*/ 45 h 80"/>
                  <a:gd name="T30" fmla="*/ 60 w 60"/>
                  <a:gd name="T31" fmla="*/ 54 h 80"/>
                  <a:gd name="T32" fmla="*/ 57 w 60"/>
                  <a:gd name="T33" fmla="*/ 60 h 80"/>
                  <a:gd name="T34" fmla="*/ 60 w 60"/>
                  <a:gd name="T35" fmla="*/ 65 h 80"/>
                  <a:gd name="T36" fmla="*/ 51 w 60"/>
                  <a:gd name="T37" fmla="*/ 70 h 80"/>
                  <a:gd name="T38" fmla="*/ 47 w 60"/>
                  <a:gd name="T39" fmla="*/ 80 h 80"/>
                  <a:gd name="T40" fmla="*/ 44 w 60"/>
                  <a:gd name="T41" fmla="*/ 76 h 80"/>
                  <a:gd name="T42" fmla="*/ 44 w 60"/>
                  <a:gd name="T43" fmla="*/ 71 h 80"/>
                  <a:gd name="T44" fmla="*/ 39 w 60"/>
                  <a:gd name="T45" fmla="*/ 70 h 80"/>
                  <a:gd name="T46" fmla="*/ 27 w 60"/>
                  <a:gd name="T47" fmla="*/ 63 h 80"/>
                  <a:gd name="T48" fmla="*/ 29 w 60"/>
                  <a:gd name="T49" fmla="*/ 57 h 80"/>
                  <a:gd name="T50" fmla="*/ 24 w 60"/>
                  <a:gd name="T51" fmla="*/ 57 h 80"/>
                  <a:gd name="T52" fmla="*/ 13 w 60"/>
                  <a:gd name="T53" fmla="*/ 59 h 80"/>
                  <a:gd name="T54" fmla="*/ 18 w 60"/>
                  <a:gd name="T55" fmla="*/ 53 h 80"/>
                  <a:gd name="T56" fmla="*/ 12 w 60"/>
                  <a:gd name="T57" fmla="*/ 44 h 80"/>
                  <a:gd name="T58" fmla="*/ 4 w 60"/>
                  <a:gd name="T59" fmla="*/ 44 h 80"/>
                  <a:gd name="T60" fmla="*/ 1 w 60"/>
                  <a:gd name="T61" fmla="*/ 41 h 80"/>
                  <a:gd name="T62" fmla="*/ 0 w 60"/>
                  <a:gd name="T63" fmla="*/ 36 h 80"/>
                  <a:gd name="T64" fmla="*/ 1 w 60"/>
                  <a:gd name="T65" fmla="*/ 33 h 80"/>
                  <a:gd name="T66" fmla="*/ 6 w 60"/>
                  <a:gd name="T67" fmla="*/ 25 h 80"/>
                  <a:gd name="T68" fmla="*/ 15 w 60"/>
                  <a:gd name="T69" fmla="*/ 24 h 80"/>
                  <a:gd name="T70" fmla="*/ 9 w 60"/>
                  <a:gd name="T71" fmla="*/ 19 h 80"/>
                  <a:gd name="T72" fmla="*/ 13 w 60"/>
                  <a:gd name="T73" fmla="*/ 16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0" h="80">
                    <a:moveTo>
                      <a:pt x="13" y="16"/>
                    </a:moveTo>
                    <a:lnTo>
                      <a:pt x="21" y="9"/>
                    </a:lnTo>
                    <a:lnTo>
                      <a:pt x="21" y="3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33" y="4"/>
                    </a:lnTo>
                    <a:lnTo>
                      <a:pt x="39" y="16"/>
                    </a:lnTo>
                    <a:lnTo>
                      <a:pt x="50" y="15"/>
                    </a:lnTo>
                    <a:lnTo>
                      <a:pt x="51" y="10"/>
                    </a:lnTo>
                    <a:lnTo>
                      <a:pt x="57" y="16"/>
                    </a:lnTo>
                    <a:lnTo>
                      <a:pt x="54" y="19"/>
                    </a:lnTo>
                    <a:lnTo>
                      <a:pt x="54" y="30"/>
                    </a:lnTo>
                    <a:lnTo>
                      <a:pt x="48" y="33"/>
                    </a:lnTo>
                    <a:lnTo>
                      <a:pt x="45" y="42"/>
                    </a:lnTo>
                    <a:lnTo>
                      <a:pt x="53" y="45"/>
                    </a:lnTo>
                    <a:lnTo>
                      <a:pt x="60" y="54"/>
                    </a:lnTo>
                    <a:lnTo>
                      <a:pt x="57" y="60"/>
                    </a:lnTo>
                    <a:lnTo>
                      <a:pt x="60" y="65"/>
                    </a:lnTo>
                    <a:lnTo>
                      <a:pt x="51" y="70"/>
                    </a:lnTo>
                    <a:lnTo>
                      <a:pt x="47" y="80"/>
                    </a:lnTo>
                    <a:lnTo>
                      <a:pt x="44" y="76"/>
                    </a:lnTo>
                    <a:lnTo>
                      <a:pt x="44" y="71"/>
                    </a:lnTo>
                    <a:lnTo>
                      <a:pt x="39" y="70"/>
                    </a:lnTo>
                    <a:lnTo>
                      <a:pt x="27" y="63"/>
                    </a:lnTo>
                    <a:lnTo>
                      <a:pt x="29" y="57"/>
                    </a:lnTo>
                    <a:lnTo>
                      <a:pt x="24" y="57"/>
                    </a:lnTo>
                    <a:lnTo>
                      <a:pt x="13" y="59"/>
                    </a:lnTo>
                    <a:lnTo>
                      <a:pt x="18" y="53"/>
                    </a:lnTo>
                    <a:lnTo>
                      <a:pt x="12" y="44"/>
                    </a:lnTo>
                    <a:lnTo>
                      <a:pt x="4" y="44"/>
                    </a:lnTo>
                    <a:lnTo>
                      <a:pt x="1" y="41"/>
                    </a:lnTo>
                    <a:lnTo>
                      <a:pt x="0" y="36"/>
                    </a:lnTo>
                    <a:lnTo>
                      <a:pt x="1" y="33"/>
                    </a:lnTo>
                    <a:lnTo>
                      <a:pt x="6" y="25"/>
                    </a:lnTo>
                    <a:lnTo>
                      <a:pt x="15" y="24"/>
                    </a:lnTo>
                    <a:lnTo>
                      <a:pt x="9" y="19"/>
                    </a:lnTo>
                    <a:lnTo>
                      <a:pt x="13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1" name="Freeform 5856">
                <a:extLst>
                  <a:ext uri="{FF2B5EF4-FFF2-40B4-BE49-F238E27FC236}">
                    <a16:creationId xmlns:a16="http://schemas.microsoft.com/office/drawing/2014/main" id="{D7A2B7FB-72EC-4479-2A5E-FF506B1F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428"/>
                <a:ext cx="111" cy="116"/>
              </a:xfrm>
              <a:custGeom>
                <a:avLst/>
                <a:gdLst>
                  <a:gd name="T0" fmla="*/ 117 w 223"/>
                  <a:gd name="T1" fmla="*/ 44 h 232"/>
                  <a:gd name="T2" fmla="*/ 97 w 223"/>
                  <a:gd name="T3" fmla="*/ 38 h 232"/>
                  <a:gd name="T4" fmla="*/ 95 w 223"/>
                  <a:gd name="T5" fmla="*/ 22 h 232"/>
                  <a:gd name="T6" fmla="*/ 83 w 223"/>
                  <a:gd name="T7" fmla="*/ 16 h 232"/>
                  <a:gd name="T8" fmla="*/ 71 w 223"/>
                  <a:gd name="T9" fmla="*/ 6 h 232"/>
                  <a:gd name="T10" fmla="*/ 56 w 223"/>
                  <a:gd name="T11" fmla="*/ 0 h 232"/>
                  <a:gd name="T12" fmla="*/ 45 w 223"/>
                  <a:gd name="T13" fmla="*/ 16 h 232"/>
                  <a:gd name="T14" fmla="*/ 44 w 223"/>
                  <a:gd name="T15" fmla="*/ 29 h 232"/>
                  <a:gd name="T16" fmla="*/ 26 w 223"/>
                  <a:gd name="T17" fmla="*/ 21 h 232"/>
                  <a:gd name="T18" fmla="*/ 27 w 223"/>
                  <a:gd name="T19" fmla="*/ 9 h 232"/>
                  <a:gd name="T20" fmla="*/ 20 w 223"/>
                  <a:gd name="T21" fmla="*/ 6 h 232"/>
                  <a:gd name="T22" fmla="*/ 0 w 223"/>
                  <a:gd name="T23" fmla="*/ 10 h 232"/>
                  <a:gd name="T24" fmla="*/ 10 w 223"/>
                  <a:gd name="T25" fmla="*/ 29 h 232"/>
                  <a:gd name="T26" fmla="*/ 10 w 223"/>
                  <a:gd name="T27" fmla="*/ 42 h 232"/>
                  <a:gd name="T28" fmla="*/ 4 w 223"/>
                  <a:gd name="T29" fmla="*/ 50 h 232"/>
                  <a:gd name="T30" fmla="*/ 21 w 223"/>
                  <a:gd name="T31" fmla="*/ 62 h 232"/>
                  <a:gd name="T32" fmla="*/ 29 w 223"/>
                  <a:gd name="T33" fmla="*/ 77 h 232"/>
                  <a:gd name="T34" fmla="*/ 36 w 223"/>
                  <a:gd name="T35" fmla="*/ 92 h 232"/>
                  <a:gd name="T36" fmla="*/ 39 w 223"/>
                  <a:gd name="T37" fmla="*/ 114 h 232"/>
                  <a:gd name="T38" fmla="*/ 42 w 223"/>
                  <a:gd name="T39" fmla="*/ 126 h 232"/>
                  <a:gd name="T40" fmla="*/ 53 w 223"/>
                  <a:gd name="T41" fmla="*/ 152 h 232"/>
                  <a:gd name="T42" fmla="*/ 65 w 223"/>
                  <a:gd name="T43" fmla="*/ 168 h 232"/>
                  <a:gd name="T44" fmla="*/ 74 w 223"/>
                  <a:gd name="T45" fmla="*/ 187 h 232"/>
                  <a:gd name="T46" fmla="*/ 89 w 223"/>
                  <a:gd name="T47" fmla="*/ 199 h 232"/>
                  <a:gd name="T48" fmla="*/ 89 w 223"/>
                  <a:gd name="T49" fmla="*/ 212 h 232"/>
                  <a:gd name="T50" fmla="*/ 105 w 223"/>
                  <a:gd name="T51" fmla="*/ 229 h 232"/>
                  <a:gd name="T52" fmla="*/ 127 w 223"/>
                  <a:gd name="T53" fmla="*/ 231 h 232"/>
                  <a:gd name="T54" fmla="*/ 155 w 223"/>
                  <a:gd name="T55" fmla="*/ 231 h 232"/>
                  <a:gd name="T56" fmla="*/ 167 w 223"/>
                  <a:gd name="T57" fmla="*/ 215 h 232"/>
                  <a:gd name="T58" fmla="*/ 182 w 223"/>
                  <a:gd name="T59" fmla="*/ 217 h 232"/>
                  <a:gd name="T60" fmla="*/ 200 w 223"/>
                  <a:gd name="T61" fmla="*/ 208 h 232"/>
                  <a:gd name="T62" fmla="*/ 205 w 223"/>
                  <a:gd name="T63" fmla="*/ 173 h 232"/>
                  <a:gd name="T64" fmla="*/ 221 w 223"/>
                  <a:gd name="T65" fmla="*/ 158 h 232"/>
                  <a:gd name="T66" fmla="*/ 206 w 223"/>
                  <a:gd name="T67" fmla="*/ 159 h 232"/>
                  <a:gd name="T68" fmla="*/ 214 w 223"/>
                  <a:gd name="T69" fmla="*/ 144 h 232"/>
                  <a:gd name="T70" fmla="*/ 202 w 223"/>
                  <a:gd name="T71" fmla="*/ 136 h 232"/>
                  <a:gd name="T72" fmla="*/ 190 w 223"/>
                  <a:gd name="T73" fmla="*/ 130 h 232"/>
                  <a:gd name="T74" fmla="*/ 179 w 223"/>
                  <a:gd name="T75" fmla="*/ 130 h 232"/>
                  <a:gd name="T76" fmla="*/ 164 w 223"/>
                  <a:gd name="T77" fmla="*/ 124 h 232"/>
                  <a:gd name="T78" fmla="*/ 174 w 223"/>
                  <a:gd name="T79" fmla="*/ 109 h 232"/>
                  <a:gd name="T80" fmla="*/ 168 w 223"/>
                  <a:gd name="T81" fmla="*/ 95 h 232"/>
                  <a:gd name="T82" fmla="*/ 161 w 223"/>
                  <a:gd name="T83" fmla="*/ 79 h 232"/>
                  <a:gd name="T84" fmla="*/ 158 w 223"/>
                  <a:gd name="T85" fmla="*/ 63 h 232"/>
                  <a:gd name="T86" fmla="*/ 149 w 223"/>
                  <a:gd name="T87" fmla="*/ 83 h 232"/>
                  <a:gd name="T88" fmla="*/ 150 w 223"/>
                  <a:gd name="T89" fmla="*/ 68 h 232"/>
                  <a:gd name="T90" fmla="*/ 135 w 223"/>
                  <a:gd name="T91" fmla="*/ 60 h 232"/>
                  <a:gd name="T92" fmla="*/ 132 w 223"/>
                  <a:gd name="T93" fmla="*/ 4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3" h="232">
                    <a:moveTo>
                      <a:pt x="132" y="44"/>
                    </a:moveTo>
                    <a:lnTo>
                      <a:pt x="126" y="42"/>
                    </a:lnTo>
                    <a:lnTo>
                      <a:pt x="117" y="44"/>
                    </a:lnTo>
                    <a:lnTo>
                      <a:pt x="111" y="35"/>
                    </a:lnTo>
                    <a:lnTo>
                      <a:pt x="108" y="38"/>
                    </a:lnTo>
                    <a:lnTo>
                      <a:pt x="97" y="38"/>
                    </a:lnTo>
                    <a:lnTo>
                      <a:pt x="95" y="35"/>
                    </a:lnTo>
                    <a:lnTo>
                      <a:pt x="97" y="30"/>
                    </a:lnTo>
                    <a:lnTo>
                      <a:pt x="95" y="22"/>
                    </a:lnTo>
                    <a:lnTo>
                      <a:pt x="89" y="22"/>
                    </a:lnTo>
                    <a:lnTo>
                      <a:pt x="88" y="18"/>
                    </a:lnTo>
                    <a:lnTo>
                      <a:pt x="83" y="16"/>
                    </a:lnTo>
                    <a:lnTo>
                      <a:pt x="80" y="12"/>
                    </a:lnTo>
                    <a:lnTo>
                      <a:pt x="70" y="13"/>
                    </a:lnTo>
                    <a:lnTo>
                      <a:pt x="71" y="6"/>
                    </a:lnTo>
                    <a:lnTo>
                      <a:pt x="65" y="4"/>
                    </a:lnTo>
                    <a:lnTo>
                      <a:pt x="61" y="3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41" y="13"/>
                    </a:lnTo>
                    <a:lnTo>
                      <a:pt x="45" y="16"/>
                    </a:lnTo>
                    <a:lnTo>
                      <a:pt x="44" y="25"/>
                    </a:lnTo>
                    <a:lnTo>
                      <a:pt x="47" y="29"/>
                    </a:lnTo>
                    <a:lnTo>
                      <a:pt x="44" y="29"/>
                    </a:lnTo>
                    <a:lnTo>
                      <a:pt x="39" y="27"/>
                    </a:lnTo>
                    <a:lnTo>
                      <a:pt x="29" y="25"/>
                    </a:lnTo>
                    <a:lnTo>
                      <a:pt x="26" y="21"/>
                    </a:lnTo>
                    <a:lnTo>
                      <a:pt x="23" y="21"/>
                    </a:lnTo>
                    <a:lnTo>
                      <a:pt x="21" y="18"/>
                    </a:lnTo>
                    <a:lnTo>
                      <a:pt x="27" y="9"/>
                    </a:lnTo>
                    <a:lnTo>
                      <a:pt x="26" y="6"/>
                    </a:lnTo>
                    <a:lnTo>
                      <a:pt x="24" y="4"/>
                    </a:lnTo>
                    <a:lnTo>
                      <a:pt x="20" y="6"/>
                    </a:lnTo>
                    <a:lnTo>
                      <a:pt x="15" y="12"/>
                    </a:lnTo>
                    <a:lnTo>
                      <a:pt x="6" y="9"/>
                    </a:lnTo>
                    <a:lnTo>
                      <a:pt x="0" y="10"/>
                    </a:lnTo>
                    <a:lnTo>
                      <a:pt x="6" y="24"/>
                    </a:lnTo>
                    <a:lnTo>
                      <a:pt x="10" y="25"/>
                    </a:lnTo>
                    <a:lnTo>
                      <a:pt x="10" y="29"/>
                    </a:lnTo>
                    <a:lnTo>
                      <a:pt x="17" y="35"/>
                    </a:lnTo>
                    <a:lnTo>
                      <a:pt x="20" y="39"/>
                    </a:lnTo>
                    <a:lnTo>
                      <a:pt x="10" y="42"/>
                    </a:lnTo>
                    <a:lnTo>
                      <a:pt x="9" y="44"/>
                    </a:lnTo>
                    <a:lnTo>
                      <a:pt x="7" y="44"/>
                    </a:lnTo>
                    <a:lnTo>
                      <a:pt x="4" y="50"/>
                    </a:lnTo>
                    <a:lnTo>
                      <a:pt x="17" y="54"/>
                    </a:lnTo>
                    <a:lnTo>
                      <a:pt x="21" y="59"/>
                    </a:lnTo>
                    <a:lnTo>
                      <a:pt x="21" y="62"/>
                    </a:lnTo>
                    <a:lnTo>
                      <a:pt x="23" y="63"/>
                    </a:lnTo>
                    <a:lnTo>
                      <a:pt x="23" y="70"/>
                    </a:lnTo>
                    <a:lnTo>
                      <a:pt x="29" y="77"/>
                    </a:lnTo>
                    <a:lnTo>
                      <a:pt x="32" y="77"/>
                    </a:lnTo>
                    <a:lnTo>
                      <a:pt x="36" y="83"/>
                    </a:lnTo>
                    <a:lnTo>
                      <a:pt x="36" y="92"/>
                    </a:lnTo>
                    <a:lnTo>
                      <a:pt x="39" y="100"/>
                    </a:lnTo>
                    <a:lnTo>
                      <a:pt x="41" y="101"/>
                    </a:lnTo>
                    <a:lnTo>
                      <a:pt x="39" y="114"/>
                    </a:lnTo>
                    <a:lnTo>
                      <a:pt x="44" y="115"/>
                    </a:lnTo>
                    <a:lnTo>
                      <a:pt x="44" y="120"/>
                    </a:lnTo>
                    <a:lnTo>
                      <a:pt x="42" y="126"/>
                    </a:lnTo>
                    <a:lnTo>
                      <a:pt x="47" y="141"/>
                    </a:lnTo>
                    <a:lnTo>
                      <a:pt x="53" y="149"/>
                    </a:lnTo>
                    <a:lnTo>
                      <a:pt x="53" y="152"/>
                    </a:lnTo>
                    <a:lnTo>
                      <a:pt x="56" y="158"/>
                    </a:lnTo>
                    <a:lnTo>
                      <a:pt x="59" y="165"/>
                    </a:lnTo>
                    <a:lnTo>
                      <a:pt x="65" y="168"/>
                    </a:lnTo>
                    <a:lnTo>
                      <a:pt x="71" y="177"/>
                    </a:lnTo>
                    <a:lnTo>
                      <a:pt x="71" y="184"/>
                    </a:lnTo>
                    <a:lnTo>
                      <a:pt x="74" y="187"/>
                    </a:lnTo>
                    <a:lnTo>
                      <a:pt x="77" y="190"/>
                    </a:lnTo>
                    <a:lnTo>
                      <a:pt x="85" y="187"/>
                    </a:lnTo>
                    <a:lnTo>
                      <a:pt x="89" y="199"/>
                    </a:lnTo>
                    <a:lnTo>
                      <a:pt x="99" y="199"/>
                    </a:lnTo>
                    <a:lnTo>
                      <a:pt x="99" y="206"/>
                    </a:lnTo>
                    <a:lnTo>
                      <a:pt x="89" y="212"/>
                    </a:lnTo>
                    <a:lnTo>
                      <a:pt x="99" y="215"/>
                    </a:lnTo>
                    <a:lnTo>
                      <a:pt x="99" y="223"/>
                    </a:lnTo>
                    <a:lnTo>
                      <a:pt x="105" y="229"/>
                    </a:lnTo>
                    <a:lnTo>
                      <a:pt x="114" y="226"/>
                    </a:lnTo>
                    <a:lnTo>
                      <a:pt x="120" y="232"/>
                    </a:lnTo>
                    <a:lnTo>
                      <a:pt x="127" y="231"/>
                    </a:lnTo>
                    <a:lnTo>
                      <a:pt x="139" y="218"/>
                    </a:lnTo>
                    <a:lnTo>
                      <a:pt x="147" y="214"/>
                    </a:lnTo>
                    <a:lnTo>
                      <a:pt x="155" y="231"/>
                    </a:lnTo>
                    <a:lnTo>
                      <a:pt x="161" y="223"/>
                    </a:lnTo>
                    <a:lnTo>
                      <a:pt x="162" y="217"/>
                    </a:lnTo>
                    <a:lnTo>
                      <a:pt x="167" y="215"/>
                    </a:lnTo>
                    <a:lnTo>
                      <a:pt x="168" y="223"/>
                    </a:lnTo>
                    <a:lnTo>
                      <a:pt x="182" y="220"/>
                    </a:lnTo>
                    <a:lnTo>
                      <a:pt x="182" y="217"/>
                    </a:lnTo>
                    <a:lnTo>
                      <a:pt x="188" y="208"/>
                    </a:lnTo>
                    <a:lnTo>
                      <a:pt x="197" y="205"/>
                    </a:lnTo>
                    <a:lnTo>
                      <a:pt x="200" y="208"/>
                    </a:lnTo>
                    <a:lnTo>
                      <a:pt x="208" y="197"/>
                    </a:lnTo>
                    <a:lnTo>
                      <a:pt x="203" y="188"/>
                    </a:lnTo>
                    <a:lnTo>
                      <a:pt x="205" y="173"/>
                    </a:lnTo>
                    <a:lnTo>
                      <a:pt x="217" y="171"/>
                    </a:lnTo>
                    <a:lnTo>
                      <a:pt x="223" y="165"/>
                    </a:lnTo>
                    <a:lnTo>
                      <a:pt x="221" y="158"/>
                    </a:lnTo>
                    <a:lnTo>
                      <a:pt x="214" y="162"/>
                    </a:lnTo>
                    <a:lnTo>
                      <a:pt x="214" y="158"/>
                    </a:lnTo>
                    <a:lnTo>
                      <a:pt x="206" y="159"/>
                    </a:lnTo>
                    <a:lnTo>
                      <a:pt x="215" y="153"/>
                    </a:lnTo>
                    <a:lnTo>
                      <a:pt x="211" y="147"/>
                    </a:lnTo>
                    <a:lnTo>
                      <a:pt x="214" y="144"/>
                    </a:lnTo>
                    <a:lnTo>
                      <a:pt x="209" y="138"/>
                    </a:lnTo>
                    <a:lnTo>
                      <a:pt x="205" y="135"/>
                    </a:lnTo>
                    <a:lnTo>
                      <a:pt x="202" y="136"/>
                    </a:lnTo>
                    <a:lnTo>
                      <a:pt x="199" y="133"/>
                    </a:lnTo>
                    <a:lnTo>
                      <a:pt x="197" y="126"/>
                    </a:lnTo>
                    <a:lnTo>
                      <a:pt x="190" y="130"/>
                    </a:lnTo>
                    <a:lnTo>
                      <a:pt x="187" y="133"/>
                    </a:lnTo>
                    <a:lnTo>
                      <a:pt x="183" y="126"/>
                    </a:lnTo>
                    <a:lnTo>
                      <a:pt x="179" y="130"/>
                    </a:lnTo>
                    <a:lnTo>
                      <a:pt x="171" y="130"/>
                    </a:lnTo>
                    <a:lnTo>
                      <a:pt x="168" y="123"/>
                    </a:lnTo>
                    <a:lnTo>
                      <a:pt x="164" y="124"/>
                    </a:lnTo>
                    <a:lnTo>
                      <a:pt x="165" y="121"/>
                    </a:lnTo>
                    <a:lnTo>
                      <a:pt x="171" y="117"/>
                    </a:lnTo>
                    <a:lnTo>
                      <a:pt x="174" y="109"/>
                    </a:lnTo>
                    <a:lnTo>
                      <a:pt x="170" y="103"/>
                    </a:lnTo>
                    <a:lnTo>
                      <a:pt x="174" y="101"/>
                    </a:lnTo>
                    <a:lnTo>
                      <a:pt x="168" y="95"/>
                    </a:lnTo>
                    <a:lnTo>
                      <a:pt x="162" y="95"/>
                    </a:lnTo>
                    <a:lnTo>
                      <a:pt x="156" y="91"/>
                    </a:lnTo>
                    <a:lnTo>
                      <a:pt x="161" y="79"/>
                    </a:lnTo>
                    <a:lnTo>
                      <a:pt x="158" y="77"/>
                    </a:lnTo>
                    <a:lnTo>
                      <a:pt x="159" y="70"/>
                    </a:lnTo>
                    <a:lnTo>
                      <a:pt x="158" y="63"/>
                    </a:lnTo>
                    <a:lnTo>
                      <a:pt x="152" y="76"/>
                    </a:lnTo>
                    <a:lnTo>
                      <a:pt x="152" y="80"/>
                    </a:lnTo>
                    <a:lnTo>
                      <a:pt x="149" y="83"/>
                    </a:lnTo>
                    <a:lnTo>
                      <a:pt x="139" y="83"/>
                    </a:lnTo>
                    <a:lnTo>
                      <a:pt x="141" y="74"/>
                    </a:lnTo>
                    <a:lnTo>
                      <a:pt x="150" y="68"/>
                    </a:lnTo>
                    <a:lnTo>
                      <a:pt x="144" y="59"/>
                    </a:lnTo>
                    <a:lnTo>
                      <a:pt x="143" y="54"/>
                    </a:lnTo>
                    <a:lnTo>
                      <a:pt x="135" y="60"/>
                    </a:lnTo>
                    <a:lnTo>
                      <a:pt x="130" y="56"/>
                    </a:lnTo>
                    <a:lnTo>
                      <a:pt x="135" y="51"/>
                    </a:lnTo>
                    <a:lnTo>
                      <a:pt x="132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2" name="Freeform 5857">
                <a:extLst>
                  <a:ext uri="{FF2B5EF4-FFF2-40B4-BE49-F238E27FC236}">
                    <a16:creationId xmlns:a16="http://schemas.microsoft.com/office/drawing/2014/main" id="{AD950FE5-15D7-CEF1-2EDA-57B68A8A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428"/>
                <a:ext cx="111" cy="116"/>
              </a:xfrm>
              <a:custGeom>
                <a:avLst/>
                <a:gdLst>
                  <a:gd name="T0" fmla="*/ 130 w 223"/>
                  <a:gd name="T1" fmla="*/ 56 h 232"/>
                  <a:gd name="T2" fmla="*/ 144 w 223"/>
                  <a:gd name="T3" fmla="*/ 59 h 232"/>
                  <a:gd name="T4" fmla="*/ 139 w 223"/>
                  <a:gd name="T5" fmla="*/ 83 h 232"/>
                  <a:gd name="T6" fmla="*/ 152 w 223"/>
                  <a:gd name="T7" fmla="*/ 76 h 232"/>
                  <a:gd name="T8" fmla="*/ 158 w 223"/>
                  <a:gd name="T9" fmla="*/ 77 h 232"/>
                  <a:gd name="T10" fmla="*/ 162 w 223"/>
                  <a:gd name="T11" fmla="*/ 95 h 232"/>
                  <a:gd name="T12" fmla="*/ 170 w 223"/>
                  <a:gd name="T13" fmla="*/ 103 h 232"/>
                  <a:gd name="T14" fmla="*/ 165 w 223"/>
                  <a:gd name="T15" fmla="*/ 121 h 232"/>
                  <a:gd name="T16" fmla="*/ 171 w 223"/>
                  <a:gd name="T17" fmla="*/ 130 h 232"/>
                  <a:gd name="T18" fmla="*/ 187 w 223"/>
                  <a:gd name="T19" fmla="*/ 133 h 232"/>
                  <a:gd name="T20" fmla="*/ 199 w 223"/>
                  <a:gd name="T21" fmla="*/ 133 h 232"/>
                  <a:gd name="T22" fmla="*/ 209 w 223"/>
                  <a:gd name="T23" fmla="*/ 138 h 232"/>
                  <a:gd name="T24" fmla="*/ 215 w 223"/>
                  <a:gd name="T25" fmla="*/ 153 h 232"/>
                  <a:gd name="T26" fmla="*/ 214 w 223"/>
                  <a:gd name="T27" fmla="*/ 162 h 232"/>
                  <a:gd name="T28" fmla="*/ 217 w 223"/>
                  <a:gd name="T29" fmla="*/ 171 h 232"/>
                  <a:gd name="T30" fmla="*/ 208 w 223"/>
                  <a:gd name="T31" fmla="*/ 197 h 232"/>
                  <a:gd name="T32" fmla="*/ 188 w 223"/>
                  <a:gd name="T33" fmla="*/ 208 h 232"/>
                  <a:gd name="T34" fmla="*/ 168 w 223"/>
                  <a:gd name="T35" fmla="*/ 223 h 232"/>
                  <a:gd name="T36" fmla="*/ 161 w 223"/>
                  <a:gd name="T37" fmla="*/ 223 h 232"/>
                  <a:gd name="T38" fmla="*/ 139 w 223"/>
                  <a:gd name="T39" fmla="*/ 218 h 232"/>
                  <a:gd name="T40" fmla="*/ 114 w 223"/>
                  <a:gd name="T41" fmla="*/ 226 h 232"/>
                  <a:gd name="T42" fmla="*/ 99 w 223"/>
                  <a:gd name="T43" fmla="*/ 215 h 232"/>
                  <a:gd name="T44" fmla="*/ 99 w 223"/>
                  <a:gd name="T45" fmla="*/ 199 h 232"/>
                  <a:gd name="T46" fmla="*/ 77 w 223"/>
                  <a:gd name="T47" fmla="*/ 190 h 232"/>
                  <a:gd name="T48" fmla="*/ 71 w 223"/>
                  <a:gd name="T49" fmla="*/ 177 h 232"/>
                  <a:gd name="T50" fmla="*/ 56 w 223"/>
                  <a:gd name="T51" fmla="*/ 158 h 232"/>
                  <a:gd name="T52" fmla="*/ 47 w 223"/>
                  <a:gd name="T53" fmla="*/ 141 h 232"/>
                  <a:gd name="T54" fmla="*/ 44 w 223"/>
                  <a:gd name="T55" fmla="*/ 115 h 232"/>
                  <a:gd name="T56" fmla="*/ 39 w 223"/>
                  <a:gd name="T57" fmla="*/ 100 h 232"/>
                  <a:gd name="T58" fmla="*/ 32 w 223"/>
                  <a:gd name="T59" fmla="*/ 77 h 232"/>
                  <a:gd name="T60" fmla="*/ 23 w 223"/>
                  <a:gd name="T61" fmla="*/ 63 h 232"/>
                  <a:gd name="T62" fmla="*/ 17 w 223"/>
                  <a:gd name="T63" fmla="*/ 54 h 232"/>
                  <a:gd name="T64" fmla="*/ 9 w 223"/>
                  <a:gd name="T65" fmla="*/ 44 h 232"/>
                  <a:gd name="T66" fmla="*/ 17 w 223"/>
                  <a:gd name="T67" fmla="*/ 35 h 232"/>
                  <a:gd name="T68" fmla="*/ 6 w 223"/>
                  <a:gd name="T69" fmla="*/ 24 h 232"/>
                  <a:gd name="T70" fmla="*/ 15 w 223"/>
                  <a:gd name="T71" fmla="*/ 12 h 232"/>
                  <a:gd name="T72" fmla="*/ 26 w 223"/>
                  <a:gd name="T73" fmla="*/ 6 h 232"/>
                  <a:gd name="T74" fmla="*/ 23 w 223"/>
                  <a:gd name="T75" fmla="*/ 21 h 232"/>
                  <a:gd name="T76" fmla="*/ 39 w 223"/>
                  <a:gd name="T77" fmla="*/ 27 h 232"/>
                  <a:gd name="T78" fmla="*/ 44 w 223"/>
                  <a:gd name="T79" fmla="*/ 25 h 232"/>
                  <a:gd name="T80" fmla="*/ 53 w 223"/>
                  <a:gd name="T81" fmla="*/ 1 h 232"/>
                  <a:gd name="T82" fmla="*/ 65 w 223"/>
                  <a:gd name="T83" fmla="*/ 4 h 232"/>
                  <a:gd name="T84" fmla="*/ 80 w 223"/>
                  <a:gd name="T85" fmla="*/ 12 h 232"/>
                  <a:gd name="T86" fmla="*/ 89 w 223"/>
                  <a:gd name="T87" fmla="*/ 22 h 232"/>
                  <a:gd name="T88" fmla="*/ 95 w 223"/>
                  <a:gd name="T89" fmla="*/ 35 h 232"/>
                  <a:gd name="T90" fmla="*/ 111 w 223"/>
                  <a:gd name="T91" fmla="*/ 35 h 232"/>
                  <a:gd name="T92" fmla="*/ 132 w 223"/>
                  <a:gd name="T93" fmla="*/ 4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3" h="232">
                    <a:moveTo>
                      <a:pt x="132" y="44"/>
                    </a:moveTo>
                    <a:lnTo>
                      <a:pt x="135" y="51"/>
                    </a:lnTo>
                    <a:lnTo>
                      <a:pt x="130" y="56"/>
                    </a:lnTo>
                    <a:lnTo>
                      <a:pt x="135" y="60"/>
                    </a:lnTo>
                    <a:lnTo>
                      <a:pt x="143" y="54"/>
                    </a:lnTo>
                    <a:lnTo>
                      <a:pt x="144" y="59"/>
                    </a:lnTo>
                    <a:lnTo>
                      <a:pt x="150" y="68"/>
                    </a:lnTo>
                    <a:lnTo>
                      <a:pt x="141" y="74"/>
                    </a:lnTo>
                    <a:lnTo>
                      <a:pt x="139" y="83"/>
                    </a:lnTo>
                    <a:lnTo>
                      <a:pt x="149" y="83"/>
                    </a:lnTo>
                    <a:lnTo>
                      <a:pt x="152" y="80"/>
                    </a:lnTo>
                    <a:lnTo>
                      <a:pt x="152" y="76"/>
                    </a:lnTo>
                    <a:lnTo>
                      <a:pt x="158" y="63"/>
                    </a:lnTo>
                    <a:lnTo>
                      <a:pt x="159" y="70"/>
                    </a:lnTo>
                    <a:lnTo>
                      <a:pt x="158" y="77"/>
                    </a:lnTo>
                    <a:lnTo>
                      <a:pt x="161" y="79"/>
                    </a:lnTo>
                    <a:lnTo>
                      <a:pt x="156" y="91"/>
                    </a:lnTo>
                    <a:lnTo>
                      <a:pt x="162" y="95"/>
                    </a:lnTo>
                    <a:lnTo>
                      <a:pt x="168" y="95"/>
                    </a:lnTo>
                    <a:lnTo>
                      <a:pt x="174" y="101"/>
                    </a:lnTo>
                    <a:lnTo>
                      <a:pt x="170" y="103"/>
                    </a:lnTo>
                    <a:lnTo>
                      <a:pt x="174" y="109"/>
                    </a:lnTo>
                    <a:lnTo>
                      <a:pt x="171" y="117"/>
                    </a:lnTo>
                    <a:lnTo>
                      <a:pt x="165" y="121"/>
                    </a:lnTo>
                    <a:lnTo>
                      <a:pt x="164" y="124"/>
                    </a:lnTo>
                    <a:lnTo>
                      <a:pt x="168" y="123"/>
                    </a:lnTo>
                    <a:lnTo>
                      <a:pt x="171" y="130"/>
                    </a:lnTo>
                    <a:lnTo>
                      <a:pt x="179" y="130"/>
                    </a:lnTo>
                    <a:lnTo>
                      <a:pt x="183" y="126"/>
                    </a:lnTo>
                    <a:lnTo>
                      <a:pt x="187" y="133"/>
                    </a:lnTo>
                    <a:lnTo>
                      <a:pt x="190" y="130"/>
                    </a:lnTo>
                    <a:lnTo>
                      <a:pt x="197" y="126"/>
                    </a:lnTo>
                    <a:lnTo>
                      <a:pt x="199" y="133"/>
                    </a:lnTo>
                    <a:lnTo>
                      <a:pt x="202" y="136"/>
                    </a:lnTo>
                    <a:lnTo>
                      <a:pt x="205" y="135"/>
                    </a:lnTo>
                    <a:lnTo>
                      <a:pt x="209" y="138"/>
                    </a:lnTo>
                    <a:lnTo>
                      <a:pt x="214" y="144"/>
                    </a:lnTo>
                    <a:lnTo>
                      <a:pt x="211" y="147"/>
                    </a:lnTo>
                    <a:lnTo>
                      <a:pt x="215" y="153"/>
                    </a:lnTo>
                    <a:lnTo>
                      <a:pt x="206" y="159"/>
                    </a:lnTo>
                    <a:lnTo>
                      <a:pt x="214" y="158"/>
                    </a:lnTo>
                    <a:lnTo>
                      <a:pt x="214" y="162"/>
                    </a:lnTo>
                    <a:lnTo>
                      <a:pt x="221" y="158"/>
                    </a:lnTo>
                    <a:lnTo>
                      <a:pt x="223" y="165"/>
                    </a:lnTo>
                    <a:lnTo>
                      <a:pt x="217" y="171"/>
                    </a:lnTo>
                    <a:lnTo>
                      <a:pt x="205" y="173"/>
                    </a:lnTo>
                    <a:lnTo>
                      <a:pt x="203" y="188"/>
                    </a:lnTo>
                    <a:lnTo>
                      <a:pt x="208" y="197"/>
                    </a:lnTo>
                    <a:lnTo>
                      <a:pt x="200" y="208"/>
                    </a:lnTo>
                    <a:lnTo>
                      <a:pt x="197" y="205"/>
                    </a:lnTo>
                    <a:lnTo>
                      <a:pt x="188" y="208"/>
                    </a:lnTo>
                    <a:lnTo>
                      <a:pt x="182" y="217"/>
                    </a:lnTo>
                    <a:lnTo>
                      <a:pt x="182" y="220"/>
                    </a:lnTo>
                    <a:lnTo>
                      <a:pt x="168" y="223"/>
                    </a:lnTo>
                    <a:lnTo>
                      <a:pt x="167" y="215"/>
                    </a:lnTo>
                    <a:lnTo>
                      <a:pt x="162" y="217"/>
                    </a:lnTo>
                    <a:lnTo>
                      <a:pt x="161" y="223"/>
                    </a:lnTo>
                    <a:lnTo>
                      <a:pt x="155" y="231"/>
                    </a:lnTo>
                    <a:lnTo>
                      <a:pt x="147" y="214"/>
                    </a:lnTo>
                    <a:lnTo>
                      <a:pt x="139" y="218"/>
                    </a:lnTo>
                    <a:lnTo>
                      <a:pt x="127" y="231"/>
                    </a:lnTo>
                    <a:lnTo>
                      <a:pt x="120" y="232"/>
                    </a:lnTo>
                    <a:lnTo>
                      <a:pt x="114" y="226"/>
                    </a:lnTo>
                    <a:lnTo>
                      <a:pt x="105" y="229"/>
                    </a:lnTo>
                    <a:lnTo>
                      <a:pt x="99" y="223"/>
                    </a:lnTo>
                    <a:lnTo>
                      <a:pt x="99" y="215"/>
                    </a:lnTo>
                    <a:lnTo>
                      <a:pt x="89" y="212"/>
                    </a:lnTo>
                    <a:lnTo>
                      <a:pt x="99" y="206"/>
                    </a:lnTo>
                    <a:lnTo>
                      <a:pt x="99" y="199"/>
                    </a:lnTo>
                    <a:lnTo>
                      <a:pt x="89" y="199"/>
                    </a:lnTo>
                    <a:lnTo>
                      <a:pt x="85" y="187"/>
                    </a:lnTo>
                    <a:lnTo>
                      <a:pt x="77" y="190"/>
                    </a:lnTo>
                    <a:lnTo>
                      <a:pt x="74" y="187"/>
                    </a:lnTo>
                    <a:lnTo>
                      <a:pt x="71" y="184"/>
                    </a:lnTo>
                    <a:lnTo>
                      <a:pt x="71" y="177"/>
                    </a:lnTo>
                    <a:lnTo>
                      <a:pt x="65" y="168"/>
                    </a:lnTo>
                    <a:lnTo>
                      <a:pt x="59" y="165"/>
                    </a:lnTo>
                    <a:lnTo>
                      <a:pt x="56" y="158"/>
                    </a:lnTo>
                    <a:lnTo>
                      <a:pt x="53" y="152"/>
                    </a:lnTo>
                    <a:lnTo>
                      <a:pt x="53" y="149"/>
                    </a:lnTo>
                    <a:lnTo>
                      <a:pt x="47" y="141"/>
                    </a:lnTo>
                    <a:lnTo>
                      <a:pt x="42" y="126"/>
                    </a:lnTo>
                    <a:lnTo>
                      <a:pt x="44" y="120"/>
                    </a:lnTo>
                    <a:lnTo>
                      <a:pt x="44" y="115"/>
                    </a:lnTo>
                    <a:lnTo>
                      <a:pt x="39" y="114"/>
                    </a:lnTo>
                    <a:lnTo>
                      <a:pt x="41" y="101"/>
                    </a:lnTo>
                    <a:lnTo>
                      <a:pt x="39" y="100"/>
                    </a:lnTo>
                    <a:lnTo>
                      <a:pt x="36" y="92"/>
                    </a:lnTo>
                    <a:lnTo>
                      <a:pt x="36" y="83"/>
                    </a:lnTo>
                    <a:lnTo>
                      <a:pt x="32" y="77"/>
                    </a:lnTo>
                    <a:lnTo>
                      <a:pt x="29" y="77"/>
                    </a:lnTo>
                    <a:lnTo>
                      <a:pt x="23" y="70"/>
                    </a:lnTo>
                    <a:lnTo>
                      <a:pt x="23" y="63"/>
                    </a:lnTo>
                    <a:lnTo>
                      <a:pt x="21" y="62"/>
                    </a:lnTo>
                    <a:lnTo>
                      <a:pt x="21" y="59"/>
                    </a:lnTo>
                    <a:lnTo>
                      <a:pt x="17" y="54"/>
                    </a:lnTo>
                    <a:lnTo>
                      <a:pt x="4" y="50"/>
                    </a:lnTo>
                    <a:lnTo>
                      <a:pt x="7" y="44"/>
                    </a:lnTo>
                    <a:lnTo>
                      <a:pt x="9" y="44"/>
                    </a:lnTo>
                    <a:lnTo>
                      <a:pt x="10" y="42"/>
                    </a:lnTo>
                    <a:lnTo>
                      <a:pt x="20" y="39"/>
                    </a:lnTo>
                    <a:lnTo>
                      <a:pt x="17" y="35"/>
                    </a:lnTo>
                    <a:lnTo>
                      <a:pt x="10" y="29"/>
                    </a:lnTo>
                    <a:lnTo>
                      <a:pt x="10" y="25"/>
                    </a:lnTo>
                    <a:lnTo>
                      <a:pt x="6" y="24"/>
                    </a:lnTo>
                    <a:lnTo>
                      <a:pt x="0" y="10"/>
                    </a:lnTo>
                    <a:lnTo>
                      <a:pt x="6" y="9"/>
                    </a:lnTo>
                    <a:lnTo>
                      <a:pt x="15" y="12"/>
                    </a:lnTo>
                    <a:lnTo>
                      <a:pt x="20" y="6"/>
                    </a:lnTo>
                    <a:lnTo>
                      <a:pt x="24" y="4"/>
                    </a:lnTo>
                    <a:lnTo>
                      <a:pt x="26" y="6"/>
                    </a:lnTo>
                    <a:lnTo>
                      <a:pt x="27" y="9"/>
                    </a:lnTo>
                    <a:lnTo>
                      <a:pt x="21" y="18"/>
                    </a:lnTo>
                    <a:lnTo>
                      <a:pt x="23" y="21"/>
                    </a:lnTo>
                    <a:lnTo>
                      <a:pt x="26" y="21"/>
                    </a:lnTo>
                    <a:lnTo>
                      <a:pt x="29" y="25"/>
                    </a:lnTo>
                    <a:lnTo>
                      <a:pt x="39" y="27"/>
                    </a:lnTo>
                    <a:lnTo>
                      <a:pt x="44" y="29"/>
                    </a:lnTo>
                    <a:lnTo>
                      <a:pt x="47" y="29"/>
                    </a:lnTo>
                    <a:lnTo>
                      <a:pt x="44" y="25"/>
                    </a:lnTo>
                    <a:lnTo>
                      <a:pt x="45" y="16"/>
                    </a:lnTo>
                    <a:lnTo>
                      <a:pt x="41" y="13"/>
                    </a:lnTo>
                    <a:lnTo>
                      <a:pt x="53" y="1"/>
                    </a:lnTo>
                    <a:lnTo>
                      <a:pt x="56" y="0"/>
                    </a:lnTo>
                    <a:lnTo>
                      <a:pt x="61" y="3"/>
                    </a:lnTo>
                    <a:lnTo>
                      <a:pt x="65" y="4"/>
                    </a:lnTo>
                    <a:lnTo>
                      <a:pt x="71" y="6"/>
                    </a:lnTo>
                    <a:lnTo>
                      <a:pt x="70" y="13"/>
                    </a:lnTo>
                    <a:lnTo>
                      <a:pt x="80" y="12"/>
                    </a:lnTo>
                    <a:lnTo>
                      <a:pt x="83" y="16"/>
                    </a:lnTo>
                    <a:lnTo>
                      <a:pt x="88" y="18"/>
                    </a:lnTo>
                    <a:lnTo>
                      <a:pt x="89" y="22"/>
                    </a:lnTo>
                    <a:lnTo>
                      <a:pt x="95" y="22"/>
                    </a:lnTo>
                    <a:lnTo>
                      <a:pt x="97" y="30"/>
                    </a:lnTo>
                    <a:lnTo>
                      <a:pt x="95" y="35"/>
                    </a:lnTo>
                    <a:lnTo>
                      <a:pt x="97" y="38"/>
                    </a:lnTo>
                    <a:lnTo>
                      <a:pt x="108" y="38"/>
                    </a:lnTo>
                    <a:lnTo>
                      <a:pt x="111" y="35"/>
                    </a:lnTo>
                    <a:lnTo>
                      <a:pt x="117" y="44"/>
                    </a:lnTo>
                    <a:lnTo>
                      <a:pt x="126" y="42"/>
                    </a:lnTo>
                    <a:lnTo>
                      <a:pt x="132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3" name="Freeform 5858">
                <a:extLst>
                  <a:ext uri="{FF2B5EF4-FFF2-40B4-BE49-F238E27FC236}">
                    <a16:creationId xmlns:a16="http://schemas.microsoft.com/office/drawing/2014/main" id="{210AB49F-D1AB-89F5-9A9A-BDBF7B17A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428"/>
                <a:ext cx="111" cy="116"/>
              </a:xfrm>
              <a:custGeom>
                <a:avLst/>
                <a:gdLst>
                  <a:gd name="T0" fmla="*/ 130 w 223"/>
                  <a:gd name="T1" fmla="*/ 56 h 232"/>
                  <a:gd name="T2" fmla="*/ 144 w 223"/>
                  <a:gd name="T3" fmla="*/ 59 h 232"/>
                  <a:gd name="T4" fmla="*/ 139 w 223"/>
                  <a:gd name="T5" fmla="*/ 83 h 232"/>
                  <a:gd name="T6" fmla="*/ 152 w 223"/>
                  <a:gd name="T7" fmla="*/ 76 h 232"/>
                  <a:gd name="T8" fmla="*/ 158 w 223"/>
                  <a:gd name="T9" fmla="*/ 77 h 232"/>
                  <a:gd name="T10" fmla="*/ 162 w 223"/>
                  <a:gd name="T11" fmla="*/ 95 h 232"/>
                  <a:gd name="T12" fmla="*/ 170 w 223"/>
                  <a:gd name="T13" fmla="*/ 103 h 232"/>
                  <a:gd name="T14" fmla="*/ 165 w 223"/>
                  <a:gd name="T15" fmla="*/ 121 h 232"/>
                  <a:gd name="T16" fmla="*/ 171 w 223"/>
                  <a:gd name="T17" fmla="*/ 130 h 232"/>
                  <a:gd name="T18" fmla="*/ 187 w 223"/>
                  <a:gd name="T19" fmla="*/ 133 h 232"/>
                  <a:gd name="T20" fmla="*/ 199 w 223"/>
                  <a:gd name="T21" fmla="*/ 133 h 232"/>
                  <a:gd name="T22" fmla="*/ 209 w 223"/>
                  <a:gd name="T23" fmla="*/ 138 h 232"/>
                  <a:gd name="T24" fmla="*/ 215 w 223"/>
                  <a:gd name="T25" fmla="*/ 153 h 232"/>
                  <a:gd name="T26" fmla="*/ 214 w 223"/>
                  <a:gd name="T27" fmla="*/ 162 h 232"/>
                  <a:gd name="T28" fmla="*/ 217 w 223"/>
                  <a:gd name="T29" fmla="*/ 171 h 232"/>
                  <a:gd name="T30" fmla="*/ 208 w 223"/>
                  <a:gd name="T31" fmla="*/ 197 h 232"/>
                  <a:gd name="T32" fmla="*/ 188 w 223"/>
                  <a:gd name="T33" fmla="*/ 208 h 232"/>
                  <a:gd name="T34" fmla="*/ 168 w 223"/>
                  <a:gd name="T35" fmla="*/ 223 h 232"/>
                  <a:gd name="T36" fmla="*/ 161 w 223"/>
                  <a:gd name="T37" fmla="*/ 223 h 232"/>
                  <a:gd name="T38" fmla="*/ 139 w 223"/>
                  <a:gd name="T39" fmla="*/ 218 h 232"/>
                  <a:gd name="T40" fmla="*/ 114 w 223"/>
                  <a:gd name="T41" fmla="*/ 226 h 232"/>
                  <a:gd name="T42" fmla="*/ 99 w 223"/>
                  <a:gd name="T43" fmla="*/ 215 h 232"/>
                  <a:gd name="T44" fmla="*/ 99 w 223"/>
                  <a:gd name="T45" fmla="*/ 199 h 232"/>
                  <a:gd name="T46" fmla="*/ 77 w 223"/>
                  <a:gd name="T47" fmla="*/ 190 h 232"/>
                  <a:gd name="T48" fmla="*/ 71 w 223"/>
                  <a:gd name="T49" fmla="*/ 177 h 232"/>
                  <a:gd name="T50" fmla="*/ 56 w 223"/>
                  <a:gd name="T51" fmla="*/ 158 h 232"/>
                  <a:gd name="T52" fmla="*/ 47 w 223"/>
                  <a:gd name="T53" fmla="*/ 141 h 232"/>
                  <a:gd name="T54" fmla="*/ 44 w 223"/>
                  <a:gd name="T55" fmla="*/ 115 h 232"/>
                  <a:gd name="T56" fmla="*/ 39 w 223"/>
                  <a:gd name="T57" fmla="*/ 100 h 232"/>
                  <a:gd name="T58" fmla="*/ 32 w 223"/>
                  <a:gd name="T59" fmla="*/ 77 h 232"/>
                  <a:gd name="T60" fmla="*/ 23 w 223"/>
                  <a:gd name="T61" fmla="*/ 63 h 232"/>
                  <a:gd name="T62" fmla="*/ 17 w 223"/>
                  <a:gd name="T63" fmla="*/ 54 h 232"/>
                  <a:gd name="T64" fmla="*/ 9 w 223"/>
                  <a:gd name="T65" fmla="*/ 44 h 232"/>
                  <a:gd name="T66" fmla="*/ 17 w 223"/>
                  <a:gd name="T67" fmla="*/ 35 h 232"/>
                  <a:gd name="T68" fmla="*/ 6 w 223"/>
                  <a:gd name="T69" fmla="*/ 24 h 232"/>
                  <a:gd name="T70" fmla="*/ 15 w 223"/>
                  <a:gd name="T71" fmla="*/ 12 h 232"/>
                  <a:gd name="T72" fmla="*/ 26 w 223"/>
                  <a:gd name="T73" fmla="*/ 6 h 232"/>
                  <a:gd name="T74" fmla="*/ 23 w 223"/>
                  <a:gd name="T75" fmla="*/ 21 h 232"/>
                  <a:gd name="T76" fmla="*/ 39 w 223"/>
                  <a:gd name="T77" fmla="*/ 27 h 232"/>
                  <a:gd name="T78" fmla="*/ 44 w 223"/>
                  <a:gd name="T79" fmla="*/ 25 h 232"/>
                  <a:gd name="T80" fmla="*/ 53 w 223"/>
                  <a:gd name="T81" fmla="*/ 1 h 232"/>
                  <a:gd name="T82" fmla="*/ 65 w 223"/>
                  <a:gd name="T83" fmla="*/ 4 h 232"/>
                  <a:gd name="T84" fmla="*/ 80 w 223"/>
                  <a:gd name="T85" fmla="*/ 12 h 232"/>
                  <a:gd name="T86" fmla="*/ 89 w 223"/>
                  <a:gd name="T87" fmla="*/ 22 h 232"/>
                  <a:gd name="T88" fmla="*/ 95 w 223"/>
                  <a:gd name="T89" fmla="*/ 35 h 232"/>
                  <a:gd name="T90" fmla="*/ 111 w 223"/>
                  <a:gd name="T91" fmla="*/ 35 h 232"/>
                  <a:gd name="T92" fmla="*/ 132 w 223"/>
                  <a:gd name="T93" fmla="*/ 4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3" h="232">
                    <a:moveTo>
                      <a:pt x="132" y="44"/>
                    </a:moveTo>
                    <a:lnTo>
                      <a:pt x="135" y="51"/>
                    </a:lnTo>
                    <a:lnTo>
                      <a:pt x="130" y="56"/>
                    </a:lnTo>
                    <a:lnTo>
                      <a:pt x="135" y="60"/>
                    </a:lnTo>
                    <a:lnTo>
                      <a:pt x="143" y="54"/>
                    </a:lnTo>
                    <a:lnTo>
                      <a:pt x="144" y="59"/>
                    </a:lnTo>
                    <a:lnTo>
                      <a:pt x="150" y="68"/>
                    </a:lnTo>
                    <a:lnTo>
                      <a:pt x="141" y="74"/>
                    </a:lnTo>
                    <a:lnTo>
                      <a:pt x="139" y="83"/>
                    </a:lnTo>
                    <a:lnTo>
                      <a:pt x="149" y="83"/>
                    </a:lnTo>
                    <a:lnTo>
                      <a:pt x="152" y="80"/>
                    </a:lnTo>
                    <a:lnTo>
                      <a:pt x="152" y="76"/>
                    </a:lnTo>
                    <a:lnTo>
                      <a:pt x="158" y="63"/>
                    </a:lnTo>
                    <a:lnTo>
                      <a:pt x="159" y="70"/>
                    </a:lnTo>
                    <a:lnTo>
                      <a:pt x="158" y="77"/>
                    </a:lnTo>
                    <a:lnTo>
                      <a:pt x="161" y="79"/>
                    </a:lnTo>
                    <a:lnTo>
                      <a:pt x="156" y="91"/>
                    </a:lnTo>
                    <a:lnTo>
                      <a:pt x="162" y="95"/>
                    </a:lnTo>
                    <a:lnTo>
                      <a:pt x="168" y="95"/>
                    </a:lnTo>
                    <a:lnTo>
                      <a:pt x="174" y="101"/>
                    </a:lnTo>
                    <a:lnTo>
                      <a:pt x="170" y="103"/>
                    </a:lnTo>
                    <a:lnTo>
                      <a:pt x="174" y="109"/>
                    </a:lnTo>
                    <a:lnTo>
                      <a:pt x="171" y="117"/>
                    </a:lnTo>
                    <a:lnTo>
                      <a:pt x="165" y="121"/>
                    </a:lnTo>
                    <a:lnTo>
                      <a:pt x="164" y="124"/>
                    </a:lnTo>
                    <a:lnTo>
                      <a:pt x="168" y="123"/>
                    </a:lnTo>
                    <a:lnTo>
                      <a:pt x="171" y="130"/>
                    </a:lnTo>
                    <a:lnTo>
                      <a:pt x="179" y="130"/>
                    </a:lnTo>
                    <a:lnTo>
                      <a:pt x="183" y="126"/>
                    </a:lnTo>
                    <a:lnTo>
                      <a:pt x="187" y="133"/>
                    </a:lnTo>
                    <a:lnTo>
                      <a:pt x="190" y="130"/>
                    </a:lnTo>
                    <a:lnTo>
                      <a:pt x="197" y="126"/>
                    </a:lnTo>
                    <a:lnTo>
                      <a:pt x="199" y="133"/>
                    </a:lnTo>
                    <a:lnTo>
                      <a:pt x="202" y="136"/>
                    </a:lnTo>
                    <a:lnTo>
                      <a:pt x="205" y="135"/>
                    </a:lnTo>
                    <a:lnTo>
                      <a:pt x="209" y="138"/>
                    </a:lnTo>
                    <a:lnTo>
                      <a:pt x="214" y="144"/>
                    </a:lnTo>
                    <a:lnTo>
                      <a:pt x="211" y="147"/>
                    </a:lnTo>
                    <a:lnTo>
                      <a:pt x="215" y="153"/>
                    </a:lnTo>
                    <a:lnTo>
                      <a:pt x="206" y="159"/>
                    </a:lnTo>
                    <a:lnTo>
                      <a:pt x="214" y="158"/>
                    </a:lnTo>
                    <a:lnTo>
                      <a:pt x="214" y="162"/>
                    </a:lnTo>
                    <a:lnTo>
                      <a:pt x="221" y="158"/>
                    </a:lnTo>
                    <a:lnTo>
                      <a:pt x="223" y="165"/>
                    </a:lnTo>
                    <a:lnTo>
                      <a:pt x="217" y="171"/>
                    </a:lnTo>
                    <a:lnTo>
                      <a:pt x="205" y="173"/>
                    </a:lnTo>
                    <a:lnTo>
                      <a:pt x="203" y="188"/>
                    </a:lnTo>
                    <a:lnTo>
                      <a:pt x="208" y="197"/>
                    </a:lnTo>
                    <a:lnTo>
                      <a:pt x="200" y="208"/>
                    </a:lnTo>
                    <a:lnTo>
                      <a:pt x="197" y="205"/>
                    </a:lnTo>
                    <a:lnTo>
                      <a:pt x="188" y="208"/>
                    </a:lnTo>
                    <a:lnTo>
                      <a:pt x="182" y="217"/>
                    </a:lnTo>
                    <a:lnTo>
                      <a:pt x="182" y="220"/>
                    </a:lnTo>
                    <a:lnTo>
                      <a:pt x="168" y="223"/>
                    </a:lnTo>
                    <a:lnTo>
                      <a:pt x="167" y="215"/>
                    </a:lnTo>
                    <a:lnTo>
                      <a:pt x="162" y="217"/>
                    </a:lnTo>
                    <a:lnTo>
                      <a:pt x="161" y="223"/>
                    </a:lnTo>
                    <a:lnTo>
                      <a:pt x="155" y="231"/>
                    </a:lnTo>
                    <a:lnTo>
                      <a:pt x="147" y="214"/>
                    </a:lnTo>
                    <a:lnTo>
                      <a:pt x="139" y="218"/>
                    </a:lnTo>
                    <a:lnTo>
                      <a:pt x="127" y="231"/>
                    </a:lnTo>
                    <a:lnTo>
                      <a:pt x="120" y="232"/>
                    </a:lnTo>
                    <a:lnTo>
                      <a:pt x="114" y="226"/>
                    </a:lnTo>
                    <a:lnTo>
                      <a:pt x="105" y="229"/>
                    </a:lnTo>
                    <a:lnTo>
                      <a:pt x="99" y="223"/>
                    </a:lnTo>
                    <a:lnTo>
                      <a:pt x="99" y="215"/>
                    </a:lnTo>
                    <a:lnTo>
                      <a:pt x="89" y="212"/>
                    </a:lnTo>
                    <a:lnTo>
                      <a:pt x="99" y="206"/>
                    </a:lnTo>
                    <a:lnTo>
                      <a:pt x="99" y="199"/>
                    </a:lnTo>
                    <a:lnTo>
                      <a:pt x="89" y="199"/>
                    </a:lnTo>
                    <a:lnTo>
                      <a:pt x="85" y="187"/>
                    </a:lnTo>
                    <a:lnTo>
                      <a:pt x="77" y="190"/>
                    </a:lnTo>
                    <a:lnTo>
                      <a:pt x="74" y="187"/>
                    </a:lnTo>
                    <a:lnTo>
                      <a:pt x="71" y="184"/>
                    </a:lnTo>
                    <a:lnTo>
                      <a:pt x="71" y="177"/>
                    </a:lnTo>
                    <a:lnTo>
                      <a:pt x="65" y="168"/>
                    </a:lnTo>
                    <a:lnTo>
                      <a:pt x="59" y="165"/>
                    </a:lnTo>
                    <a:lnTo>
                      <a:pt x="56" y="158"/>
                    </a:lnTo>
                    <a:lnTo>
                      <a:pt x="53" y="152"/>
                    </a:lnTo>
                    <a:lnTo>
                      <a:pt x="53" y="149"/>
                    </a:lnTo>
                    <a:lnTo>
                      <a:pt x="47" y="141"/>
                    </a:lnTo>
                    <a:lnTo>
                      <a:pt x="42" y="126"/>
                    </a:lnTo>
                    <a:lnTo>
                      <a:pt x="44" y="120"/>
                    </a:lnTo>
                    <a:lnTo>
                      <a:pt x="44" y="115"/>
                    </a:lnTo>
                    <a:lnTo>
                      <a:pt x="39" y="114"/>
                    </a:lnTo>
                    <a:lnTo>
                      <a:pt x="41" y="101"/>
                    </a:lnTo>
                    <a:lnTo>
                      <a:pt x="39" y="100"/>
                    </a:lnTo>
                    <a:lnTo>
                      <a:pt x="36" y="92"/>
                    </a:lnTo>
                    <a:lnTo>
                      <a:pt x="36" y="83"/>
                    </a:lnTo>
                    <a:lnTo>
                      <a:pt x="32" y="77"/>
                    </a:lnTo>
                    <a:lnTo>
                      <a:pt x="29" y="77"/>
                    </a:lnTo>
                    <a:lnTo>
                      <a:pt x="23" y="70"/>
                    </a:lnTo>
                    <a:lnTo>
                      <a:pt x="23" y="63"/>
                    </a:lnTo>
                    <a:lnTo>
                      <a:pt x="21" y="62"/>
                    </a:lnTo>
                    <a:lnTo>
                      <a:pt x="21" y="59"/>
                    </a:lnTo>
                    <a:lnTo>
                      <a:pt x="17" y="54"/>
                    </a:lnTo>
                    <a:lnTo>
                      <a:pt x="4" y="50"/>
                    </a:lnTo>
                    <a:lnTo>
                      <a:pt x="7" y="44"/>
                    </a:lnTo>
                    <a:lnTo>
                      <a:pt x="9" y="44"/>
                    </a:lnTo>
                    <a:lnTo>
                      <a:pt x="10" y="42"/>
                    </a:lnTo>
                    <a:lnTo>
                      <a:pt x="20" y="39"/>
                    </a:lnTo>
                    <a:lnTo>
                      <a:pt x="17" y="35"/>
                    </a:lnTo>
                    <a:lnTo>
                      <a:pt x="10" y="29"/>
                    </a:lnTo>
                    <a:lnTo>
                      <a:pt x="10" y="25"/>
                    </a:lnTo>
                    <a:lnTo>
                      <a:pt x="6" y="24"/>
                    </a:lnTo>
                    <a:lnTo>
                      <a:pt x="0" y="10"/>
                    </a:lnTo>
                    <a:lnTo>
                      <a:pt x="6" y="9"/>
                    </a:lnTo>
                    <a:lnTo>
                      <a:pt x="15" y="12"/>
                    </a:lnTo>
                    <a:lnTo>
                      <a:pt x="20" y="6"/>
                    </a:lnTo>
                    <a:lnTo>
                      <a:pt x="24" y="4"/>
                    </a:lnTo>
                    <a:lnTo>
                      <a:pt x="26" y="6"/>
                    </a:lnTo>
                    <a:lnTo>
                      <a:pt x="27" y="9"/>
                    </a:lnTo>
                    <a:lnTo>
                      <a:pt x="21" y="18"/>
                    </a:lnTo>
                    <a:lnTo>
                      <a:pt x="23" y="21"/>
                    </a:lnTo>
                    <a:lnTo>
                      <a:pt x="26" y="21"/>
                    </a:lnTo>
                    <a:lnTo>
                      <a:pt x="29" y="25"/>
                    </a:lnTo>
                    <a:lnTo>
                      <a:pt x="39" y="27"/>
                    </a:lnTo>
                    <a:lnTo>
                      <a:pt x="44" y="29"/>
                    </a:lnTo>
                    <a:lnTo>
                      <a:pt x="47" y="29"/>
                    </a:lnTo>
                    <a:lnTo>
                      <a:pt x="44" y="25"/>
                    </a:lnTo>
                    <a:lnTo>
                      <a:pt x="45" y="16"/>
                    </a:lnTo>
                    <a:lnTo>
                      <a:pt x="41" y="13"/>
                    </a:lnTo>
                    <a:lnTo>
                      <a:pt x="53" y="1"/>
                    </a:lnTo>
                    <a:lnTo>
                      <a:pt x="56" y="0"/>
                    </a:lnTo>
                    <a:lnTo>
                      <a:pt x="61" y="3"/>
                    </a:lnTo>
                    <a:lnTo>
                      <a:pt x="65" y="4"/>
                    </a:lnTo>
                    <a:lnTo>
                      <a:pt x="71" y="6"/>
                    </a:lnTo>
                    <a:lnTo>
                      <a:pt x="70" y="13"/>
                    </a:lnTo>
                    <a:lnTo>
                      <a:pt x="80" y="12"/>
                    </a:lnTo>
                    <a:lnTo>
                      <a:pt x="83" y="16"/>
                    </a:lnTo>
                    <a:lnTo>
                      <a:pt x="88" y="18"/>
                    </a:lnTo>
                    <a:lnTo>
                      <a:pt x="89" y="22"/>
                    </a:lnTo>
                    <a:lnTo>
                      <a:pt x="95" y="22"/>
                    </a:lnTo>
                    <a:lnTo>
                      <a:pt x="97" y="30"/>
                    </a:lnTo>
                    <a:lnTo>
                      <a:pt x="95" y="35"/>
                    </a:lnTo>
                    <a:lnTo>
                      <a:pt x="97" y="38"/>
                    </a:lnTo>
                    <a:lnTo>
                      <a:pt x="108" y="38"/>
                    </a:lnTo>
                    <a:lnTo>
                      <a:pt x="111" y="35"/>
                    </a:lnTo>
                    <a:lnTo>
                      <a:pt x="117" y="44"/>
                    </a:lnTo>
                    <a:lnTo>
                      <a:pt x="126" y="42"/>
                    </a:lnTo>
                    <a:lnTo>
                      <a:pt x="132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4" name="Freeform 5859">
                <a:extLst>
                  <a:ext uri="{FF2B5EF4-FFF2-40B4-BE49-F238E27FC236}">
                    <a16:creationId xmlns:a16="http://schemas.microsoft.com/office/drawing/2014/main" id="{B07F9C96-0C64-CCA4-B980-37BA3C186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511"/>
                <a:ext cx="137" cy="84"/>
              </a:xfrm>
              <a:custGeom>
                <a:avLst/>
                <a:gdLst>
                  <a:gd name="T0" fmla="*/ 9 w 275"/>
                  <a:gd name="T1" fmla="*/ 99 h 167"/>
                  <a:gd name="T2" fmla="*/ 0 w 275"/>
                  <a:gd name="T3" fmla="*/ 103 h 167"/>
                  <a:gd name="T4" fmla="*/ 11 w 275"/>
                  <a:gd name="T5" fmla="*/ 115 h 167"/>
                  <a:gd name="T6" fmla="*/ 17 w 275"/>
                  <a:gd name="T7" fmla="*/ 129 h 167"/>
                  <a:gd name="T8" fmla="*/ 30 w 275"/>
                  <a:gd name="T9" fmla="*/ 114 h 167"/>
                  <a:gd name="T10" fmla="*/ 43 w 275"/>
                  <a:gd name="T11" fmla="*/ 121 h 167"/>
                  <a:gd name="T12" fmla="*/ 62 w 275"/>
                  <a:gd name="T13" fmla="*/ 131 h 167"/>
                  <a:gd name="T14" fmla="*/ 64 w 275"/>
                  <a:gd name="T15" fmla="*/ 143 h 167"/>
                  <a:gd name="T16" fmla="*/ 76 w 275"/>
                  <a:gd name="T17" fmla="*/ 135 h 167"/>
                  <a:gd name="T18" fmla="*/ 91 w 275"/>
                  <a:gd name="T19" fmla="*/ 137 h 167"/>
                  <a:gd name="T20" fmla="*/ 94 w 275"/>
                  <a:gd name="T21" fmla="*/ 147 h 167"/>
                  <a:gd name="T22" fmla="*/ 112 w 275"/>
                  <a:gd name="T23" fmla="*/ 162 h 167"/>
                  <a:gd name="T24" fmla="*/ 117 w 275"/>
                  <a:gd name="T25" fmla="*/ 146 h 167"/>
                  <a:gd name="T26" fmla="*/ 124 w 275"/>
                  <a:gd name="T27" fmla="*/ 134 h 167"/>
                  <a:gd name="T28" fmla="*/ 131 w 275"/>
                  <a:gd name="T29" fmla="*/ 124 h 167"/>
                  <a:gd name="T30" fmla="*/ 143 w 275"/>
                  <a:gd name="T31" fmla="*/ 126 h 167"/>
                  <a:gd name="T32" fmla="*/ 161 w 275"/>
                  <a:gd name="T33" fmla="*/ 132 h 167"/>
                  <a:gd name="T34" fmla="*/ 179 w 275"/>
                  <a:gd name="T35" fmla="*/ 132 h 167"/>
                  <a:gd name="T36" fmla="*/ 176 w 275"/>
                  <a:gd name="T37" fmla="*/ 115 h 167"/>
                  <a:gd name="T38" fmla="*/ 181 w 275"/>
                  <a:gd name="T39" fmla="*/ 97 h 167"/>
                  <a:gd name="T40" fmla="*/ 200 w 275"/>
                  <a:gd name="T41" fmla="*/ 97 h 167"/>
                  <a:gd name="T42" fmla="*/ 203 w 275"/>
                  <a:gd name="T43" fmla="*/ 89 h 167"/>
                  <a:gd name="T44" fmla="*/ 209 w 275"/>
                  <a:gd name="T45" fmla="*/ 80 h 167"/>
                  <a:gd name="T46" fmla="*/ 226 w 275"/>
                  <a:gd name="T47" fmla="*/ 89 h 167"/>
                  <a:gd name="T48" fmla="*/ 222 w 275"/>
                  <a:gd name="T49" fmla="*/ 76 h 167"/>
                  <a:gd name="T50" fmla="*/ 223 w 275"/>
                  <a:gd name="T51" fmla="*/ 56 h 167"/>
                  <a:gd name="T52" fmla="*/ 235 w 275"/>
                  <a:gd name="T53" fmla="*/ 68 h 167"/>
                  <a:gd name="T54" fmla="*/ 238 w 275"/>
                  <a:gd name="T55" fmla="*/ 64 h 167"/>
                  <a:gd name="T56" fmla="*/ 249 w 275"/>
                  <a:gd name="T57" fmla="*/ 86 h 167"/>
                  <a:gd name="T58" fmla="*/ 260 w 275"/>
                  <a:gd name="T59" fmla="*/ 83 h 167"/>
                  <a:gd name="T60" fmla="*/ 263 w 275"/>
                  <a:gd name="T61" fmla="*/ 73 h 167"/>
                  <a:gd name="T62" fmla="*/ 275 w 275"/>
                  <a:gd name="T63" fmla="*/ 59 h 167"/>
                  <a:gd name="T64" fmla="*/ 260 w 275"/>
                  <a:gd name="T65" fmla="*/ 56 h 167"/>
                  <a:gd name="T66" fmla="*/ 247 w 275"/>
                  <a:gd name="T67" fmla="*/ 53 h 167"/>
                  <a:gd name="T68" fmla="*/ 228 w 275"/>
                  <a:gd name="T69" fmla="*/ 47 h 167"/>
                  <a:gd name="T70" fmla="*/ 216 w 275"/>
                  <a:gd name="T71" fmla="*/ 44 h 167"/>
                  <a:gd name="T72" fmla="*/ 203 w 275"/>
                  <a:gd name="T73" fmla="*/ 47 h 167"/>
                  <a:gd name="T74" fmla="*/ 213 w 275"/>
                  <a:gd name="T75" fmla="*/ 29 h 167"/>
                  <a:gd name="T76" fmla="*/ 226 w 275"/>
                  <a:gd name="T77" fmla="*/ 21 h 167"/>
                  <a:gd name="T78" fmla="*/ 209 w 275"/>
                  <a:gd name="T79" fmla="*/ 10 h 167"/>
                  <a:gd name="T80" fmla="*/ 200 w 275"/>
                  <a:gd name="T81" fmla="*/ 1 h 167"/>
                  <a:gd name="T82" fmla="*/ 191 w 275"/>
                  <a:gd name="T83" fmla="*/ 1 h 167"/>
                  <a:gd name="T84" fmla="*/ 170 w 275"/>
                  <a:gd name="T85" fmla="*/ 4 h 167"/>
                  <a:gd name="T86" fmla="*/ 170 w 275"/>
                  <a:gd name="T87" fmla="*/ 23 h 167"/>
                  <a:gd name="T88" fmla="*/ 156 w 275"/>
                  <a:gd name="T89" fmla="*/ 36 h 167"/>
                  <a:gd name="T90" fmla="*/ 128 w 275"/>
                  <a:gd name="T91" fmla="*/ 38 h 167"/>
                  <a:gd name="T92" fmla="*/ 109 w 275"/>
                  <a:gd name="T93" fmla="*/ 39 h 167"/>
                  <a:gd name="T94" fmla="*/ 94 w 275"/>
                  <a:gd name="T95" fmla="*/ 67 h 167"/>
                  <a:gd name="T96" fmla="*/ 85 w 275"/>
                  <a:gd name="T97" fmla="*/ 62 h 167"/>
                  <a:gd name="T98" fmla="*/ 87 w 275"/>
                  <a:gd name="T99" fmla="*/ 44 h 167"/>
                  <a:gd name="T100" fmla="*/ 67 w 275"/>
                  <a:gd name="T101" fmla="*/ 38 h 167"/>
                  <a:gd name="T102" fmla="*/ 40 w 275"/>
                  <a:gd name="T103" fmla="*/ 44 h 167"/>
                  <a:gd name="T104" fmla="*/ 27 w 275"/>
                  <a:gd name="T105" fmla="*/ 62 h 167"/>
                  <a:gd name="T106" fmla="*/ 23 w 275"/>
                  <a:gd name="T107" fmla="*/ 80 h 167"/>
                  <a:gd name="T108" fmla="*/ 33 w 275"/>
                  <a:gd name="T109" fmla="*/ 88 h 167"/>
                  <a:gd name="T110" fmla="*/ 15 w 275"/>
                  <a:gd name="T111" fmla="*/ 89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75" h="167">
                    <a:moveTo>
                      <a:pt x="15" y="89"/>
                    </a:moveTo>
                    <a:lnTo>
                      <a:pt x="14" y="97"/>
                    </a:lnTo>
                    <a:lnTo>
                      <a:pt x="9" y="99"/>
                    </a:lnTo>
                    <a:lnTo>
                      <a:pt x="6" y="94"/>
                    </a:lnTo>
                    <a:lnTo>
                      <a:pt x="3" y="96"/>
                    </a:lnTo>
                    <a:lnTo>
                      <a:pt x="0" y="103"/>
                    </a:lnTo>
                    <a:lnTo>
                      <a:pt x="5" y="112"/>
                    </a:lnTo>
                    <a:lnTo>
                      <a:pt x="8" y="117"/>
                    </a:lnTo>
                    <a:lnTo>
                      <a:pt x="11" y="115"/>
                    </a:lnTo>
                    <a:lnTo>
                      <a:pt x="15" y="117"/>
                    </a:lnTo>
                    <a:lnTo>
                      <a:pt x="11" y="123"/>
                    </a:lnTo>
                    <a:lnTo>
                      <a:pt x="17" y="129"/>
                    </a:lnTo>
                    <a:lnTo>
                      <a:pt x="21" y="124"/>
                    </a:lnTo>
                    <a:lnTo>
                      <a:pt x="23" y="120"/>
                    </a:lnTo>
                    <a:lnTo>
                      <a:pt x="30" y="114"/>
                    </a:lnTo>
                    <a:lnTo>
                      <a:pt x="32" y="117"/>
                    </a:lnTo>
                    <a:lnTo>
                      <a:pt x="40" y="123"/>
                    </a:lnTo>
                    <a:lnTo>
                      <a:pt x="43" y="121"/>
                    </a:lnTo>
                    <a:lnTo>
                      <a:pt x="47" y="129"/>
                    </a:lnTo>
                    <a:lnTo>
                      <a:pt x="55" y="132"/>
                    </a:lnTo>
                    <a:lnTo>
                      <a:pt x="62" y="131"/>
                    </a:lnTo>
                    <a:lnTo>
                      <a:pt x="61" y="137"/>
                    </a:lnTo>
                    <a:lnTo>
                      <a:pt x="58" y="138"/>
                    </a:lnTo>
                    <a:lnTo>
                      <a:pt x="64" y="143"/>
                    </a:lnTo>
                    <a:lnTo>
                      <a:pt x="64" y="147"/>
                    </a:lnTo>
                    <a:lnTo>
                      <a:pt x="70" y="146"/>
                    </a:lnTo>
                    <a:lnTo>
                      <a:pt x="76" y="135"/>
                    </a:lnTo>
                    <a:lnTo>
                      <a:pt x="84" y="140"/>
                    </a:lnTo>
                    <a:lnTo>
                      <a:pt x="88" y="135"/>
                    </a:lnTo>
                    <a:lnTo>
                      <a:pt x="91" y="137"/>
                    </a:lnTo>
                    <a:lnTo>
                      <a:pt x="93" y="137"/>
                    </a:lnTo>
                    <a:lnTo>
                      <a:pt x="91" y="141"/>
                    </a:lnTo>
                    <a:lnTo>
                      <a:pt x="94" y="147"/>
                    </a:lnTo>
                    <a:lnTo>
                      <a:pt x="94" y="159"/>
                    </a:lnTo>
                    <a:lnTo>
                      <a:pt x="103" y="167"/>
                    </a:lnTo>
                    <a:lnTo>
                      <a:pt x="112" y="162"/>
                    </a:lnTo>
                    <a:lnTo>
                      <a:pt x="115" y="159"/>
                    </a:lnTo>
                    <a:lnTo>
                      <a:pt x="114" y="152"/>
                    </a:lnTo>
                    <a:lnTo>
                      <a:pt x="117" y="146"/>
                    </a:lnTo>
                    <a:lnTo>
                      <a:pt x="117" y="143"/>
                    </a:lnTo>
                    <a:lnTo>
                      <a:pt x="117" y="140"/>
                    </a:lnTo>
                    <a:lnTo>
                      <a:pt x="124" y="134"/>
                    </a:lnTo>
                    <a:lnTo>
                      <a:pt x="123" y="132"/>
                    </a:lnTo>
                    <a:lnTo>
                      <a:pt x="124" y="126"/>
                    </a:lnTo>
                    <a:lnTo>
                      <a:pt x="131" y="124"/>
                    </a:lnTo>
                    <a:lnTo>
                      <a:pt x="134" y="124"/>
                    </a:lnTo>
                    <a:lnTo>
                      <a:pt x="140" y="129"/>
                    </a:lnTo>
                    <a:lnTo>
                      <a:pt x="143" y="126"/>
                    </a:lnTo>
                    <a:lnTo>
                      <a:pt x="150" y="124"/>
                    </a:lnTo>
                    <a:lnTo>
                      <a:pt x="159" y="129"/>
                    </a:lnTo>
                    <a:lnTo>
                      <a:pt x="161" y="132"/>
                    </a:lnTo>
                    <a:lnTo>
                      <a:pt x="168" y="134"/>
                    </a:lnTo>
                    <a:lnTo>
                      <a:pt x="173" y="137"/>
                    </a:lnTo>
                    <a:lnTo>
                      <a:pt x="179" y="132"/>
                    </a:lnTo>
                    <a:lnTo>
                      <a:pt x="181" y="129"/>
                    </a:lnTo>
                    <a:lnTo>
                      <a:pt x="179" y="123"/>
                    </a:lnTo>
                    <a:lnTo>
                      <a:pt x="176" y="115"/>
                    </a:lnTo>
                    <a:lnTo>
                      <a:pt x="178" y="102"/>
                    </a:lnTo>
                    <a:lnTo>
                      <a:pt x="182" y="100"/>
                    </a:lnTo>
                    <a:lnTo>
                      <a:pt x="181" y="97"/>
                    </a:lnTo>
                    <a:lnTo>
                      <a:pt x="191" y="99"/>
                    </a:lnTo>
                    <a:lnTo>
                      <a:pt x="194" y="97"/>
                    </a:lnTo>
                    <a:lnTo>
                      <a:pt x="200" y="97"/>
                    </a:lnTo>
                    <a:lnTo>
                      <a:pt x="203" y="100"/>
                    </a:lnTo>
                    <a:lnTo>
                      <a:pt x="206" y="97"/>
                    </a:lnTo>
                    <a:lnTo>
                      <a:pt x="203" y="89"/>
                    </a:lnTo>
                    <a:lnTo>
                      <a:pt x="205" y="89"/>
                    </a:lnTo>
                    <a:lnTo>
                      <a:pt x="211" y="83"/>
                    </a:lnTo>
                    <a:lnTo>
                      <a:pt x="209" y="80"/>
                    </a:lnTo>
                    <a:lnTo>
                      <a:pt x="217" y="79"/>
                    </a:lnTo>
                    <a:lnTo>
                      <a:pt x="220" y="83"/>
                    </a:lnTo>
                    <a:lnTo>
                      <a:pt x="226" y="89"/>
                    </a:lnTo>
                    <a:lnTo>
                      <a:pt x="226" y="80"/>
                    </a:lnTo>
                    <a:lnTo>
                      <a:pt x="225" y="76"/>
                    </a:lnTo>
                    <a:lnTo>
                      <a:pt x="222" y="76"/>
                    </a:lnTo>
                    <a:lnTo>
                      <a:pt x="216" y="65"/>
                    </a:lnTo>
                    <a:lnTo>
                      <a:pt x="223" y="59"/>
                    </a:lnTo>
                    <a:lnTo>
                      <a:pt x="223" y="56"/>
                    </a:lnTo>
                    <a:lnTo>
                      <a:pt x="223" y="56"/>
                    </a:lnTo>
                    <a:lnTo>
                      <a:pt x="228" y="68"/>
                    </a:lnTo>
                    <a:lnTo>
                      <a:pt x="235" y="68"/>
                    </a:lnTo>
                    <a:lnTo>
                      <a:pt x="237" y="64"/>
                    </a:lnTo>
                    <a:lnTo>
                      <a:pt x="238" y="59"/>
                    </a:lnTo>
                    <a:lnTo>
                      <a:pt x="238" y="64"/>
                    </a:lnTo>
                    <a:lnTo>
                      <a:pt x="246" y="77"/>
                    </a:lnTo>
                    <a:lnTo>
                      <a:pt x="244" y="80"/>
                    </a:lnTo>
                    <a:lnTo>
                      <a:pt x="249" y="86"/>
                    </a:lnTo>
                    <a:lnTo>
                      <a:pt x="257" y="86"/>
                    </a:lnTo>
                    <a:lnTo>
                      <a:pt x="258" y="94"/>
                    </a:lnTo>
                    <a:lnTo>
                      <a:pt x="260" y="83"/>
                    </a:lnTo>
                    <a:lnTo>
                      <a:pt x="257" y="83"/>
                    </a:lnTo>
                    <a:lnTo>
                      <a:pt x="257" y="71"/>
                    </a:lnTo>
                    <a:lnTo>
                      <a:pt x="263" y="73"/>
                    </a:lnTo>
                    <a:lnTo>
                      <a:pt x="269" y="70"/>
                    </a:lnTo>
                    <a:lnTo>
                      <a:pt x="273" y="64"/>
                    </a:lnTo>
                    <a:lnTo>
                      <a:pt x="275" y="59"/>
                    </a:lnTo>
                    <a:lnTo>
                      <a:pt x="272" y="56"/>
                    </a:lnTo>
                    <a:lnTo>
                      <a:pt x="264" y="48"/>
                    </a:lnTo>
                    <a:lnTo>
                      <a:pt x="260" y="56"/>
                    </a:lnTo>
                    <a:lnTo>
                      <a:pt x="252" y="56"/>
                    </a:lnTo>
                    <a:lnTo>
                      <a:pt x="252" y="53"/>
                    </a:lnTo>
                    <a:lnTo>
                      <a:pt x="247" y="53"/>
                    </a:lnTo>
                    <a:lnTo>
                      <a:pt x="246" y="44"/>
                    </a:lnTo>
                    <a:lnTo>
                      <a:pt x="240" y="38"/>
                    </a:lnTo>
                    <a:lnTo>
                      <a:pt x="228" y="47"/>
                    </a:lnTo>
                    <a:lnTo>
                      <a:pt x="223" y="42"/>
                    </a:lnTo>
                    <a:lnTo>
                      <a:pt x="223" y="42"/>
                    </a:lnTo>
                    <a:lnTo>
                      <a:pt x="216" y="44"/>
                    </a:lnTo>
                    <a:lnTo>
                      <a:pt x="203" y="53"/>
                    </a:lnTo>
                    <a:lnTo>
                      <a:pt x="202" y="50"/>
                    </a:lnTo>
                    <a:lnTo>
                      <a:pt x="203" y="47"/>
                    </a:lnTo>
                    <a:lnTo>
                      <a:pt x="197" y="39"/>
                    </a:lnTo>
                    <a:lnTo>
                      <a:pt x="200" y="30"/>
                    </a:lnTo>
                    <a:lnTo>
                      <a:pt x="213" y="29"/>
                    </a:lnTo>
                    <a:lnTo>
                      <a:pt x="223" y="33"/>
                    </a:lnTo>
                    <a:lnTo>
                      <a:pt x="226" y="30"/>
                    </a:lnTo>
                    <a:lnTo>
                      <a:pt x="226" y="21"/>
                    </a:lnTo>
                    <a:lnTo>
                      <a:pt x="222" y="20"/>
                    </a:lnTo>
                    <a:lnTo>
                      <a:pt x="216" y="17"/>
                    </a:lnTo>
                    <a:lnTo>
                      <a:pt x="209" y="10"/>
                    </a:lnTo>
                    <a:lnTo>
                      <a:pt x="200" y="10"/>
                    </a:lnTo>
                    <a:lnTo>
                      <a:pt x="199" y="4"/>
                    </a:lnTo>
                    <a:lnTo>
                      <a:pt x="200" y="1"/>
                    </a:lnTo>
                    <a:lnTo>
                      <a:pt x="197" y="0"/>
                    </a:lnTo>
                    <a:lnTo>
                      <a:pt x="193" y="0"/>
                    </a:lnTo>
                    <a:lnTo>
                      <a:pt x="191" y="1"/>
                    </a:lnTo>
                    <a:lnTo>
                      <a:pt x="181" y="4"/>
                    </a:lnTo>
                    <a:lnTo>
                      <a:pt x="181" y="4"/>
                    </a:lnTo>
                    <a:lnTo>
                      <a:pt x="170" y="4"/>
                    </a:lnTo>
                    <a:lnTo>
                      <a:pt x="173" y="9"/>
                    </a:lnTo>
                    <a:lnTo>
                      <a:pt x="173" y="21"/>
                    </a:lnTo>
                    <a:lnTo>
                      <a:pt x="170" y="23"/>
                    </a:lnTo>
                    <a:lnTo>
                      <a:pt x="167" y="27"/>
                    </a:lnTo>
                    <a:lnTo>
                      <a:pt x="162" y="30"/>
                    </a:lnTo>
                    <a:lnTo>
                      <a:pt x="156" y="36"/>
                    </a:lnTo>
                    <a:lnTo>
                      <a:pt x="140" y="38"/>
                    </a:lnTo>
                    <a:lnTo>
                      <a:pt x="137" y="42"/>
                    </a:lnTo>
                    <a:lnTo>
                      <a:pt x="128" y="38"/>
                    </a:lnTo>
                    <a:lnTo>
                      <a:pt x="126" y="42"/>
                    </a:lnTo>
                    <a:lnTo>
                      <a:pt x="114" y="38"/>
                    </a:lnTo>
                    <a:lnTo>
                      <a:pt x="109" y="39"/>
                    </a:lnTo>
                    <a:lnTo>
                      <a:pt x="102" y="47"/>
                    </a:lnTo>
                    <a:lnTo>
                      <a:pt x="100" y="58"/>
                    </a:lnTo>
                    <a:lnTo>
                      <a:pt x="94" y="67"/>
                    </a:lnTo>
                    <a:lnTo>
                      <a:pt x="91" y="65"/>
                    </a:lnTo>
                    <a:lnTo>
                      <a:pt x="85" y="67"/>
                    </a:lnTo>
                    <a:lnTo>
                      <a:pt x="85" y="62"/>
                    </a:lnTo>
                    <a:lnTo>
                      <a:pt x="91" y="53"/>
                    </a:lnTo>
                    <a:lnTo>
                      <a:pt x="93" y="47"/>
                    </a:lnTo>
                    <a:lnTo>
                      <a:pt x="87" y="44"/>
                    </a:lnTo>
                    <a:lnTo>
                      <a:pt x="74" y="41"/>
                    </a:lnTo>
                    <a:lnTo>
                      <a:pt x="73" y="42"/>
                    </a:lnTo>
                    <a:lnTo>
                      <a:pt x="67" y="38"/>
                    </a:lnTo>
                    <a:lnTo>
                      <a:pt x="58" y="41"/>
                    </a:lnTo>
                    <a:lnTo>
                      <a:pt x="50" y="39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30" y="58"/>
                    </a:lnTo>
                    <a:lnTo>
                      <a:pt x="27" y="62"/>
                    </a:lnTo>
                    <a:lnTo>
                      <a:pt x="21" y="65"/>
                    </a:lnTo>
                    <a:lnTo>
                      <a:pt x="18" y="70"/>
                    </a:lnTo>
                    <a:lnTo>
                      <a:pt x="23" y="80"/>
                    </a:lnTo>
                    <a:lnTo>
                      <a:pt x="33" y="80"/>
                    </a:lnTo>
                    <a:lnTo>
                      <a:pt x="36" y="86"/>
                    </a:lnTo>
                    <a:lnTo>
                      <a:pt x="33" y="88"/>
                    </a:lnTo>
                    <a:lnTo>
                      <a:pt x="24" y="89"/>
                    </a:lnTo>
                    <a:lnTo>
                      <a:pt x="21" y="86"/>
                    </a:lnTo>
                    <a:lnTo>
                      <a:pt x="15" y="8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5" name="Freeform 5860">
                <a:extLst>
                  <a:ext uri="{FF2B5EF4-FFF2-40B4-BE49-F238E27FC236}">
                    <a16:creationId xmlns:a16="http://schemas.microsoft.com/office/drawing/2014/main" id="{1251FACB-4DC2-E3AE-97C9-DD4B1EA7B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511"/>
                <a:ext cx="137" cy="84"/>
              </a:xfrm>
              <a:custGeom>
                <a:avLst/>
                <a:gdLst>
                  <a:gd name="T0" fmla="*/ 24 w 275"/>
                  <a:gd name="T1" fmla="*/ 89 h 167"/>
                  <a:gd name="T2" fmla="*/ 33 w 275"/>
                  <a:gd name="T3" fmla="*/ 80 h 167"/>
                  <a:gd name="T4" fmla="*/ 21 w 275"/>
                  <a:gd name="T5" fmla="*/ 65 h 167"/>
                  <a:gd name="T6" fmla="*/ 40 w 275"/>
                  <a:gd name="T7" fmla="*/ 44 h 167"/>
                  <a:gd name="T8" fmla="*/ 58 w 275"/>
                  <a:gd name="T9" fmla="*/ 41 h 167"/>
                  <a:gd name="T10" fmla="*/ 74 w 275"/>
                  <a:gd name="T11" fmla="*/ 41 h 167"/>
                  <a:gd name="T12" fmla="*/ 91 w 275"/>
                  <a:gd name="T13" fmla="*/ 53 h 167"/>
                  <a:gd name="T14" fmla="*/ 91 w 275"/>
                  <a:gd name="T15" fmla="*/ 65 h 167"/>
                  <a:gd name="T16" fmla="*/ 102 w 275"/>
                  <a:gd name="T17" fmla="*/ 47 h 167"/>
                  <a:gd name="T18" fmla="*/ 126 w 275"/>
                  <a:gd name="T19" fmla="*/ 42 h 167"/>
                  <a:gd name="T20" fmla="*/ 140 w 275"/>
                  <a:gd name="T21" fmla="*/ 38 h 167"/>
                  <a:gd name="T22" fmla="*/ 167 w 275"/>
                  <a:gd name="T23" fmla="*/ 27 h 167"/>
                  <a:gd name="T24" fmla="*/ 173 w 275"/>
                  <a:gd name="T25" fmla="*/ 9 h 167"/>
                  <a:gd name="T26" fmla="*/ 181 w 275"/>
                  <a:gd name="T27" fmla="*/ 4 h 167"/>
                  <a:gd name="T28" fmla="*/ 197 w 275"/>
                  <a:gd name="T29" fmla="*/ 0 h 167"/>
                  <a:gd name="T30" fmla="*/ 200 w 275"/>
                  <a:gd name="T31" fmla="*/ 10 h 167"/>
                  <a:gd name="T32" fmla="*/ 222 w 275"/>
                  <a:gd name="T33" fmla="*/ 20 h 167"/>
                  <a:gd name="T34" fmla="*/ 223 w 275"/>
                  <a:gd name="T35" fmla="*/ 33 h 167"/>
                  <a:gd name="T36" fmla="*/ 197 w 275"/>
                  <a:gd name="T37" fmla="*/ 39 h 167"/>
                  <a:gd name="T38" fmla="*/ 203 w 275"/>
                  <a:gd name="T39" fmla="*/ 53 h 167"/>
                  <a:gd name="T40" fmla="*/ 223 w 275"/>
                  <a:gd name="T41" fmla="*/ 42 h 167"/>
                  <a:gd name="T42" fmla="*/ 246 w 275"/>
                  <a:gd name="T43" fmla="*/ 44 h 167"/>
                  <a:gd name="T44" fmla="*/ 252 w 275"/>
                  <a:gd name="T45" fmla="*/ 56 h 167"/>
                  <a:gd name="T46" fmla="*/ 272 w 275"/>
                  <a:gd name="T47" fmla="*/ 56 h 167"/>
                  <a:gd name="T48" fmla="*/ 269 w 275"/>
                  <a:gd name="T49" fmla="*/ 70 h 167"/>
                  <a:gd name="T50" fmla="*/ 257 w 275"/>
                  <a:gd name="T51" fmla="*/ 83 h 167"/>
                  <a:gd name="T52" fmla="*/ 257 w 275"/>
                  <a:gd name="T53" fmla="*/ 86 h 167"/>
                  <a:gd name="T54" fmla="*/ 246 w 275"/>
                  <a:gd name="T55" fmla="*/ 77 h 167"/>
                  <a:gd name="T56" fmla="*/ 237 w 275"/>
                  <a:gd name="T57" fmla="*/ 64 h 167"/>
                  <a:gd name="T58" fmla="*/ 223 w 275"/>
                  <a:gd name="T59" fmla="*/ 56 h 167"/>
                  <a:gd name="T60" fmla="*/ 216 w 275"/>
                  <a:gd name="T61" fmla="*/ 65 h 167"/>
                  <a:gd name="T62" fmla="*/ 226 w 275"/>
                  <a:gd name="T63" fmla="*/ 80 h 167"/>
                  <a:gd name="T64" fmla="*/ 217 w 275"/>
                  <a:gd name="T65" fmla="*/ 79 h 167"/>
                  <a:gd name="T66" fmla="*/ 205 w 275"/>
                  <a:gd name="T67" fmla="*/ 89 h 167"/>
                  <a:gd name="T68" fmla="*/ 203 w 275"/>
                  <a:gd name="T69" fmla="*/ 100 h 167"/>
                  <a:gd name="T70" fmla="*/ 191 w 275"/>
                  <a:gd name="T71" fmla="*/ 99 h 167"/>
                  <a:gd name="T72" fmla="*/ 178 w 275"/>
                  <a:gd name="T73" fmla="*/ 102 h 167"/>
                  <a:gd name="T74" fmla="*/ 181 w 275"/>
                  <a:gd name="T75" fmla="*/ 129 h 167"/>
                  <a:gd name="T76" fmla="*/ 168 w 275"/>
                  <a:gd name="T77" fmla="*/ 134 h 167"/>
                  <a:gd name="T78" fmla="*/ 150 w 275"/>
                  <a:gd name="T79" fmla="*/ 124 h 167"/>
                  <a:gd name="T80" fmla="*/ 134 w 275"/>
                  <a:gd name="T81" fmla="*/ 124 h 167"/>
                  <a:gd name="T82" fmla="*/ 123 w 275"/>
                  <a:gd name="T83" fmla="*/ 132 h 167"/>
                  <a:gd name="T84" fmla="*/ 117 w 275"/>
                  <a:gd name="T85" fmla="*/ 143 h 167"/>
                  <a:gd name="T86" fmla="*/ 115 w 275"/>
                  <a:gd name="T87" fmla="*/ 159 h 167"/>
                  <a:gd name="T88" fmla="*/ 94 w 275"/>
                  <a:gd name="T89" fmla="*/ 159 h 167"/>
                  <a:gd name="T90" fmla="*/ 93 w 275"/>
                  <a:gd name="T91" fmla="*/ 137 h 167"/>
                  <a:gd name="T92" fmla="*/ 84 w 275"/>
                  <a:gd name="T93" fmla="*/ 140 h 167"/>
                  <a:gd name="T94" fmla="*/ 64 w 275"/>
                  <a:gd name="T95" fmla="*/ 147 h 167"/>
                  <a:gd name="T96" fmla="*/ 61 w 275"/>
                  <a:gd name="T97" fmla="*/ 137 h 167"/>
                  <a:gd name="T98" fmla="*/ 47 w 275"/>
                  <a:gd name="T99" fmla="*/ 129 h 167"/>
                  <a:gd name="T100" fmla="*/ 32 w 275"/>
                  <a:gd name="T101" fmla="*/ 117 h 167"/>
                  <a:gd name="T102" fmla="*/ 21 w 275"/>
                  <a:gd name="T103" fmla="*/ 124 h 167"/>
                  <a:gd name="T104" fmla="*/ 15 w 275"/>
                  <a:gd name="T105" fmla="*/ 117 h 167"/>
                  <a:gd name="T106" fmla="*/ 5 w 275"/>
                  <a:gd name="T107" fmla="*/ 112 h 167"/>
                  <a:gd name="T108" fmla="*/ 6 w 275"/>
                  <a:gd name="T109" fmla="*/ 94 h 167"/>
                  <a:gd name="T110" fmla="*/ 15 w 275"/>
                  <a:gd name="T111" fmla="*/ 89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75" h="167">
                    <a:moveTo>
                      <a:pt x="15" y="89"/>
                    </a:moveTo>
                    <a:lnTo>
                      <a:pt x="21" y="86"/>
                    </a:lnTo>
                    <a:lnTo>
                      <a:pt x="24" y="89"/>
                    </a:lnTo>
                    <a:lnTo>
                      <a:pt x="33" y="88"/>
                    </a:lnTo>
                    <a:lnTo>
                      <a:pt x="36" y="86"/>
                    </a:lnTo>
                    <a:lnTo>
                      <a:pt x="33" y="80"/>
                    </a:lnTo>
                    <a:lnTo>
                      <a:pt x="23" y="80"/>
                    </a:lnTo>
                    <a:lnTo>
                      <a:pt x="18" y="70"/>
                    </a:lnTo>
                    <a:lnTo>
                      <a:pt x="21" y="65"/>
                    </a:lnTo>
                    <a:lnTo>
                      <a:pt x="27" y="62"/>
                    </a:lnTo>
                    <a:lnTo>
                      <a:pt x="30" y="58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50" y="39"/>
                    </a:lnTo>
                    <a:lnTo>
                      <a:pt x="58" y="41"/>
                    </a:lnTo>
                    <a:lnTo>
                      <a:pt x="67" y="38"/>
                    </a:lnTo>
                    <a:lnTo>
                      <a:pt x="73" y="42"/>
                    </a:lnTo>
                    <a:lnTo>
                      <a:pt x="74" y="41"/>
                    </a:lnTo>
                    <a:lnTo>
                      <a:pt x="87" y="44"/>
                    </a:lnTo>
                    <a:lnTo>
                      <a:pt x="93" y="47"/>
                    </a:lnTo>
                    <a:lnTo>
                      <a:pt x="91" y="53"/>
                    </a:lnTo>
                    <a:lnTo>
                      <a:pt x="85" y="62"/>
                    </a:lnTo>
                    <a:lnTo>
                      <a:pt x="85" y="67"/>
                    </a:lnTo>
                    <a:lnTo>
                      <a:pt x="91" y="65"/>
                    </a:lnTo>
                    <a:lnTo>
                      <a:pt x="94" y="67"/>
                    </a:lnTo>
                    <a:lnTo>
                      <a:pt x="100" y="58"/>
                    </a:lnTo>
                    <a:lnTo>
                      <a:pt x="102" y="47"/>
                    </a:lnTo>
                    <a:lnTo>
                      <a:pt x="109" y="39"/>
                    </a:lnTo>
                    <a:lnTo>
                      <a:pt x="114" y="38"/>
                    </a:lnTo>
                    <a:lnTo>
                      <a:pt x="126" y="42"/>
                    </a:lnTo>
                    <a:lnTo>
                      <a:pt x="128" y="38"/>
                    </a:lnTo>
                    <a:lnTo>
                      <a:pt x="137" y="42"/>
                    </a:lnTo>
                    <a:lnTo>
                      <a:pt x="140" y="38"/>
                    </a:lnTo>
                    <a:lnTo>
                      <a:pt x="156" y="36"/>
                    </a:lnTo>
                    <a:lnTo>
                      <a:pt x="162" y="30"/>
                    </a:lnTo>
                    <a:lnTo>
                      <a:pt x="167" y="27"/>
                    </a:lnTo>
                    <a:lnTo>
                      <a:pt x="170" y="23"/>
                    </a:lnTo>
                    <a:lnTo>
                      <a:pt x="173" y="21"/>
                    </a:lnTo>
                    <a:lnTo>
                      <a:pt x="173" y="9"/>
                    </a:lnTo>
                    <a:lnTo>
                      <a:pt x="170" y="4"/>
                    </a:lnTo>
                    <a:lnTo>
                      <a:pt x="181" y="4"/>
                    </a:lnTo>
                    <a:lnTo>
                      <a:pt x="181" y="4"/>
                    </a:lnTo>
                    <a:lnTo>
                      <a:pt x="191" y="1"/>
                    </a:lnTo>
                    <a:lnTo>
                      <a:pt x="193" y="0"/>
                    </a:lnTo>
                    <a:lnTo>
                      <a:pt x="197" y="0"/>
                    </a:lnTo>
                    <a:lnTo>
                      <a:pt x="200" y="1"/>
                    </a:lnTo>
                    <a:lnTo>
                      <a:pt x="199" y="4"/>
                    </a:lnTo>
                    <a:lnTo>
                      <a:pt x="200" y="10"/>
                    </a:lnTo>
                    <a:lnTo>
                      <a:pt x="209" y="10"/>
                    </a:lnTo>
                    <a:lnTo>
                      <a:pt x="216" y="17"/>
                    </a:lnTo>
                    <a:lnTo>
                      <a:pt x="222" y="20"/>
                    </a:lnTo>
                    <a:lnTo>
                      <a:pt x="226" y="21"/>
                    </a:lnTo>
                    <a:lnTo>
                      <a:pt x="226" y="30"/>
                    </a:lnTo>
                    <a:lnTo>
                      <a:pt x="223" y="33"/>
                    </a:lnTo>
                    <a:lnTo>
                      <a:pt x="213" y="29"/>
                    </a:lnTo>
                    <a:lnTo>
                      <a:pt x="200" y="30"/>
                    </a:lnTo>
                    <a:lnTo>
                      <a:pt x="197" y="39"/>
                    </a:lnTo>
                    <a:lnTo>
                      <a:pt x="203" y="47"/>
                    </a:lnTo>
                    <a:lnTo>
                      <a:pt x="202" y="50"/>
                    </a:lnTo>
                    <a:lnTo>
                      <a:pt x="203" y="53"/>
                    </a:lnTo>
                    <a:lnTo>
                      <a:pt x="216" y="44"/>
                    </a:lnTo>
                    <a:lnTo>
                      <a:pt x="223" y="42"/>
                    </a:lnTo>
                    <a:lnTo>
                      <a:pt x="223" y="42"/>
                    </a:lnTo>
                    <a:lnTo>
                      <a:pt x="228" y="47"/>
                    </a:lnTo>
                    <a:lnTo>
                      <a:pt x="240" y="38"/>
                    </a:lnTo>
                    <a:lnTo>
                      <a:pt x="246" y="44"/>
                    </a:lnTo>
                    <a:lnTo>
                      <a:pt x="247" y="53"/>
                    </a:lnTo>
                    <a:lnTo>
                      <a:pt x="252" y="53"/>
                    </a:lnTo>
                    <a:lnTo>
                      <a:pt x="252" y="56"/>
                    </a:lnTo>
                    <a:lnTo>
                      <a:pt x="260" y="56"/>
                    </a:lnTo>
                    <a:lnTo>
                      <a:pt x="264" y="48"/>
                    </a:lnTo>
                    <a:lnTo>
                      <a:pt x="272" y="56"/>
                    </a:lnTo>
                    <a:lnTo>
                      <a:pt x="275" y="59"/>
                    </a:lnTo>
                    <a:lnTo>
                      <a:pt x="273" y="64"/>
                    </a:lnTo>
                    <a:lnTo>
                      <a:pt x="269" y="70"/>
                    </a:lnTo>
                    <a:lnTo>
                      <a:pt x="263" y="73"/>
                    </a:lnTo>
                    <a:lnTo>
                      <a:pt x="257" y="71"/>
                    </a:lnTo>
                    <a:lnTo>
                      <a:pt x="257" y="83"/>
                    </a:lnTo>
                    <a:lnTo>
                      <a:pt x="260" y="83"/>
                    </a:lnTo>
                    <a:lnTo>
                      <a:pt x="258" y="94"/>
                    </a:lnTo>
                    <a:lnTo>
                      <a:pt x="257" y="86"/>
                    </a:lnTo>
                    <a:lnTo>
                      <a:pt x="249" y="86"/>
                    </a:lnTo>
                    <a:lnTo>
                      <a:pt x="244" y="80"/>
                    </a:lnTo>
                    <a:lnTo>
                      <a:pt x="246" y="77"/>
                    </a:lnTo>
                    <a:lnTo>
                      <a:pt x="238" y="64"/>
                    </a:lnTo>
                    <a:lnTo>
                      <a:pt x="238" y="59"/>
                    </a:lnTo>
                    <a:lnTo>
                      <a:pt x="237" y="64"/>
                    </a:lnTo>
                    <a:lnTo>
                      <a:pt x="235" y="68"/>
                    </a:lnTo>
                    <a:lnTo>
                      <a:pt x="228" y="68"/>
                    </a:lnTo>
                    <a:lnTo>
                      <a:pt x="223" y="56"/>
                    </a:lnTo>
                    <a:lnTo>
                      <a:pt x="223" y="56"/>
                    </a:lnTo>
                    <a:lnTo>
                      <a:pt x="223" y="59"/>
                    </a:lnTo>
                    <a:lnTo>
                      <a:pt x="216" y="65"/>
                    </a:lnTo>
                    <a:lnTo>
                      <a:pt x="222" y="76"/>
                    </a:lnTo>
                    <a:lnTo>
                      <a:pt x="225" y="76"/>
                    </a:lnTo>
                    <a:lnTo>
                      <a:pt x="226" y="80"/>
                    </a:lnTo>
                    <a:lnTo>
                      <a:pt x="226" y="89"/>
                    </a:lnTo>
                    <a:lnTo>
                      <a:pt x="220" y="83"/>
                    </a:lnTo>
                    <a:lnTo>
                      <a:pt x="217" y="79"/>
                    </a:lnTo>
                    <a:lnTo>
                      <a:pt x="209" y="80"/>
                    </a:lnTo>
                    <a:lnTo>
                      <a:pt x="211" y="83"/>
                    </a:lnTo>
                    <a:lnTo>
                      <a:pt x="205" y="89"/>
                    </a:lnTo>
                    <a:lnTo>
                      <a:pt x="203" y="89"/>
                    </a:lnTo>
                    <a:lnTo>
                      <a:pt x="206" y="97"/>
                    </a:lnTo>
                    <a:lnTo>
                      <a:pt x="203" y="100"/>
                    </a:lnTo>
                    <a:lnTo>
                      <a:pt x="200" y="97"/>
                    </a:lnTo>
                    <a:lnTo>
                      <a:pt x="194" y="97"/>
                    </a:lnTo>
                    <a:lnTo>
                      <a:pt x="191" y="99"/>
                    </a:lnTo>
                    <a:lnTo>
                      <a:pt x="181" y="97"/>
                    </a:lnTo>
                    <a:lnTo>
                      <a:pt x="182" y="100"/>
                    </a:lnTo>
                    <a:lnTo>
                      <a:pt x="178" y="102"/>
                    </a:lnTo>
                    <a:lnTo>
                      <a:pt x="176" y="115"/>
                    </a:lnTo>
                    <a:lnTo>
                      <a:pt x="179" y="123"/>
                    </a:lnTo>
                    <a:lnTo>
                      <a:pt x="181" y="129"/>
                    </a:lnTo>
                    <a:lnTo>
                      <a:pt x="179" y="132"/>
                    </a:lnTo>
                    <a:lnTo>
                      <a:pt x="173" y="137"/>
                    </a:lnTo>
                    <a:lnTo>
                      <a:pt x="168" y="134"/>
                    </a:lnTo>
                    <a:lnTo>
                      <a:pt x="161" y="132"/>
                    </a:lnTo>
                    <a:lnTo>
                      <a:pt x="159" y="129"/>
                    </a:lnTo>
                    <a:lnTo>
                      <a:pt x="150" y="124"/>
                    </a:lnTo>
                    <a:lnTo>
                      <a:pt x="143" y="126"/>
                    </a:lnTo>
                    <a:lnTo>
                      <a:pt x="140" y="129"/>
                    </a:lnTo>
                    <a:lnTo>
                      <a:pt x="134" y="124"/>
                    </a:lnTo>
                    <a:lnTo>
                      <a:pt x="131" y="124"/>
                    </a:lnTo>
                    <a:lnTo>
                      <a:pt x="124" y="126"/>
                    </a:lnTo>
                    <a:lnTo>
                      <a:pt x="123" y="132"/>
                    </a:lnTo>
                    <a:lnTo>
                      <a:pt x="124" y="134"/>
                    </a:lnTo>
                    <a:lnTo>
                      <a:pt x="117" y="140"/>
                    </a:lnTo>
                    <a:lnTo>
                      <a:pt x="117" y="143"/>
                    </a:lnTo>
                    <a:lnTo>
                      <a:pt x="117" y="146"/>
                    </a:lnTo>
                    <a:lnTo>
                      <a:pt x="114" y="152"/>
                    </a:lnTo>
                    <a:lnTo>
                      <a:pt x="115" y="159"/>
                    </a:lnTo>
                    <a:lnTo>
                      <a:pt x="112" y="162"/>
                    </a:lnTo>
                    <a:lnTo>
                      <a:pt x="103" y="167"/>
                    </a:lnTo>
                    <a:lnTo>
                      <a:pt x="94" y="159"/>
                    </a:lnTo>
                    <a:lnTo>
                      <a:pt x="94" y="147"/>
                    </a:lnTo>
                    <a:lnTo>
                      <a:pt x="91" y="141"/>
                    </a:lnTo>
                    <a:lnTo>
                      <a:pt x="93" y="137"/>
                    </a:lnTo>
                    <a:lnTo>
                      <a:pt x="91" y="137"/>
                    </a:lnTo>
                    <a:lnTo>
                      <a:pt x="88" y="135"/>
                    </a:lnTo>
                    <a:lnTo>
                      <a:pt x="84" y="140"/>
                    </a:lnTo>
                    <a:lnTo>
                      <a:pt x="76" y="135"/>
                    </a:lnTo>
                    <a:lnTo>
                      <a:pt x="70" y="146"/>
                    </a:lnTo>
                    <a:lnTo>
                      <a:pt x="64" y="147"/>
                    </a:lnTo>
                    <a:lnTo>
                      <a:pt x="64" y="143"/>
                    </a:lnTo>
                    <a:lnTo>
                      <a:pt x="58" y="138"/>
                    </a:lnTo>
                    <a:lnTo>
                      <a:pt x="61" y="137"/>
                    </a:lnTo>
                    <a:lnTo>
                      <a:pt x="62" y="131"/>
                    </a:lnTo>
                    <a:lnTo>
                      <a:pt x="55" y="132"/>
                    </a:lnTo>
                    <a:lnTo>
                      <a:pt x="47" y="129"/>
                    </a:lnTo>
                    <a:lnTo>
                      <a:pt x="43" y="121"/>
                    </a:lnTo>
                    <a:lnTo>
                      <a:pt x="40" y="123"/>
                    </a:lnTo>
                    <a:lnTo>
                      <a:pt x="32" y="117"/>
                    </a:lnTo>
                    <a:lnTo>
                      <a:pt x="30" y="114"/>
                    </a:lnTo>
                    <a:lnTo>
                      <a:pt x="23" y="120"/>
                    </a:lnTo>
                    <a:lnTo>
                      <a:pt x="21" y="124"/>
                    </a:lnTo>
                    <a:lnTo>
                      <a:pt x="17" y="129"/>
                    </a:lnTo>
                    <a:lnTo>
                      <a:pt x="11" y="123"/>
                    </a:lnTo>
                    <a:lnTo>
                      <a:pt x="15" y="117"/>
                    </a:lnTo>
                    <a:lnTo>
                      <a:pt x="11" y="115"/>
                    </a:lnTo>
                    <a:lnTo>
                      <a:pt x="8" y="117"/>
                    </a:lnTo>
                    <a:lnTo>
                      <a:pt x="5" y="112"/>
                    </a:lnTo>
                    <a:lnTo>
                      <a:pt x="0" y="103"/>
                    </a:lnTo>
                    <a:lnTo>
                      <a:pt x="3" y="96"/>
                    </a:lnTo>
                    <a:lnTo>
                      <a:pt x="6" y="94"/>
                    </a:lnTo>
                    <a:lnTo>
                      <a:pt x="9" y="99"/>
                    </a:lnTo>
                    <a:lnTo>
                      <a:pt x="14" y="97"/>
                    </a:lnTo>
                    <a:lnTo>
                      <a:pt x="15" y="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6" name="Freeform 5861">
                <a:extLst>
                  <a:ext uri="{FF2B5EF4-FFF2-40B4-BE49-F238E27FC236}">
                    <a16:creationId xmlns:a16="http://schemas.microsoft.com/office/drawing/2014/main" id="{4689D2F5-5E1C-55E6-1C76-7392B059F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511"/>
                <a:ext cx="137" cy="84"/>
              </a:xfrm>
              <a:custGeom>
                <a:avLst/>
                <a:gdLst>
                  <a:gd name="T0" fmla="*/ 24 w 275"/>
                  <a:gd name="T1" fmla="*/ 89 h 167"/>
                  <a:gd name="T2" fmla="*/ 33 w 275"/>
                  <a:gd name="T3" fmla="*/ 80 h 167"/>
                  <a:gd name="T4" fmla="*/ 21 w 275"/>
                  <a:gd name="T5" fmla="*/ 65 h 167"/>
                  <a:gd name="T6" fmla="*/ 40 w 275"/>
                  <a:gd name="T7" fmla="*/ 44 h 167"/>
                  <a:gd name="T8" fmla="*/ 58 w 275"/>
                  <a:gd name="T9" fmla="*/ 41 h 167"/>
                  <a:gd name="T10" fmla="*/ 74 w 275"/>
                  <a:gd name="T11" fmla="*/ 41 h 167"/>
                  <a:gd name="T12" fmla="*/ 91 w 275"/>
                  <a:gd name="T13" fmla="*/ 53 h 167"/>
                  <a:gd name="T14" fmla="*/ 91 w 275"/>
                  <a:gd name="T15" fmla="*/ 65 h 167"/>
                  <a:gd name="T16" fmla="*/ 102 w 275"/>
                  <a:gd name="T17" fmla="*/ 47 h 167"/>
                  <a:gd name="T18" fmla="*/ 126 w 275"/>
                  <a:gd name="T19" fmla="*/ 42 h 167"/>
                  <a:gd name="T20" fmla="*/ 140 w 275"/>
                  <a:gd name="T21" fmla="*/ 38 h 167"/>
                  <a:gd name="T22" fmla="*/ 167 w 275"/>
                  <a:gd name="T23" fmla="*/ 27 h 167"/>
                  <a:gd name="T24" fmla="*/ 173 w 275"/>
                  <a:gd name="T25" fmla="*/ 9 h 167"/>
                  <a:gd name="T26" fmla="*/ 181 w 275"/>
                  <a:gd name="T27" fmla="*/ 4 h 167"/>
                  <a:gd name="T28" fmla="*/ 197 w 275"/>
                  <a:gd name="T29" fmla="*/ 0 h 167"/>
                  <a:gd name="T30" fmla="*/ 200 w 275"/>
                  <a:gd name="T31" fmla="*/ 10 h 167"/>
                  <a:gd name="T32" fmla="*/ 222 w 275"/>
                  <a:gd name="T33" fmla="*/ 20 h 167"/>
                  <a:gd name="T34" fmla="*/ 223 w 275"/>
                  <a:gd name="T35" fmla="*/ 33 h 167"/>
                  <a:gd name="T36" fmla="*/ 197 w 275"/>
                  <a:gd name="T37" fmla="*/ 39 h 167"/>
                  <a:gd name="T38" fmla="*/ 203 w 275"/>
                  <a:gd name="T39" fmla="*/ 53 h 167"/>
                  <a:gd name="T40" fmla="*/ 223 w 275"/>
                  <a:gd name="T41" fmla="*/ 42 h 167"/>
                  <a:gd name="T42" fmla="*/ 246 w 275"/>
                  <a:gd name="T43" fmla="*/ 44 h 167"/>
                  <a:gd name="T44" fmla="*/ 252 w 275"/>
                  <a:gd name="T45" fmla="*/ 56 h 167"/>
                  <a:gd name="T46" fmla="*/ 272 w 275"/>
                  <a:gd name="T47" fmla="*/ 56 h 167"/>
                  <a:gd name="T48" fmla="*/ 269 w 275"/>
                  <a:gd name="T49" fmla="*/ 70 h 167"/>
                  <a:gd name="T50" fmla="*/ 257 w 275"/>
                  <a:gd name="T51" fmla="*/ 83 h 167"/>
                  <a:gd name="T52" fmla="*/ 257 w 275"/>
                  <a:gd name="T53" fmla="*/ 86 h 167"/>
                  <a:gd name="T54" fmla="*/ 246 w 275"/>
                  <a:gd name="T55" fmla="*/ 77 h 167"/>
                  <a:gd name="T56" fmla="*/ 237 w 275"/>
                  <a:gd name="T57" fmla="*/ 64 h 167"/>
                  <a:gd name="T58" fmla="*/ 223 w 275"/>
                  <a:gd name="T59" fmla="*/ 56 h 167"/>
                  <a:gd name="T60" fmla="*/ 216 w 275"/>
                  <a:gd name="T61" fmla="*/ 65 h 167"/>
                  <a:gd name="T62" fmla="*/ 226 w 275"/>
                  <a:gd name="T63" fmla="*/ 80 h 167"/>
                  <a:gd name="T64" fmla="*/ 217 w 275"/>
                  <a:gd name="T65" fmla="*/ 79 h 167"/>
                  <a:gd name="T66" fmla="*/ 205 w 275"/>
                  <a:gd name="T67" fmla="*/ 89 h 167"/>
                  <a:gd name="T68" fmla="*/ 203 w 275"/>
                  <a:gd name="T69" fmla="*/ 100 h 167"/>
                  <a:gd name="T70" fmla="*/ 191 w 275"/>
                  <a:gd name="T71" fmla="*/ 99 h 167"/>
                  <a:gd name="T72" fmla="*/ 178 w 275"/>
                  <a:gd name="T73" fmla="*/ 102 h 167"/>
                  <a:gd name="T74" fmla="*/ 181 w 275"/>
                  <a:gd name="T75" fmla="*/ 129 h 167"/>
                  <a:gd name="T76" fmla="*/ 168 w 275"/>
                  <a:gd name="T77" fmla="*/ 134 h 167"/>
                  <a:gd name="T78" fmla="*/ 150 w 275"/>
                  <a:gd name="T79" fmla="*/ 124 h 167"/>
                  <a:gd name="T80" fmla="*/ 134 w 275"/>
                  <a:gd name="T81" fmla="*/ 124 h 167"/>
                  <a:gd name="T82" fmla="*/ 123 w 275"/>
                  <a:gd name="T83" fmla="*/ 132 h 167"/>
                  <a:gd name="T84" fmla="*/ 117 w 275"/>
                  <a:gd name="T85" fmla="*/ 143 h 167"/>
                  <a:gd name="T86" fmla="*/ 115 w 275"/>
                  <a:gd name="T87" fmla="*/ 159 h 167"/>
                  <a:gd name="T88" fmla="*/ 94 w 275"/>
                  <a:gd name="T89" fmla="*/ 159 h 167"/>
                  <a:gd name="T90" fmla="*/ 93 w 275"/>
                  <a:gd name="T91" fmla="*/ 137 h 167"/>
                  <a:gd name="T92" fmla="*/ 84 w 275"/>
                  <a:gd name="T93" fmla="*/ 140 h 167"/>
                  <a:gd name="T94" fmla="*/ 64 w 275"/>
                  <a:gd name="T95" fmla="*/ 147 h 167"/>
                  <a:gd name="T96" fmla="*/ 61 w 275"/>
                  <a:gd name="T97" fmla="*/ 137 h 167"/>
                  <a:gd name="T98" fmla="*/ 47 w 275"/>
                  <a:gd name="T99" fmla="*/ 129 h 167"/>
                  <a:gd name="T100" fmla="*/ 32 w 275"/>
                  <a:gd name="T101" fmla="*/ 117 h 167"/>
                  <a:gd name="T102" fmla="*/ 21 w 275"/>
                  <a:gd name="T103" fmla="*/ 124 h 167"/>
                  <a:gd name="T104" fmla="*/ 15 w 275"/>
                  <a:gd name="T105" fmla="*/ 117 h 167"/>
                  <a:gd name="T106" fmla="*/ 5 w 275"/>
                  <a:gd name="T107" fmla="*/ 112 h 167"/>
                  <a:gd name="T108" fmla="*/ 6 w 275"/>
                  <a:gd name="T109" fmla="*/ 94 h 167"/>
                  <a:gd name="T110" fmla="*/ 15 w 275"/>
                  <a:gd name="T111" fmla="*/ 89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75" h="167">
                    <a:moveTo>
                      <a:pt x="15" y="89"/>
                    </a:moveTo>
                    <a:lnTo>
                      <a:pt x="21" y="86"/>
                    </a:lnTo>
                    <a:lnTo>
                      <a:pt x="24" y="89"/>
                    </a:lnTo>
                    <a:lnTo>
                      <a:pt x="33" y="88"/>
                    </a:lnTo>
                    <a:lnTo>
                      <a:pt x="36" y="86"/>
                    </a:lnTo>
                    <a:lnTo>
                      <a:pt x="33" y="80"/>
                    </a:lnTo>
                    <a:lnTo>
                      <a:pt x="23" y="80"/>
                    </a:lnTo>
                    <a:lnTo>
                      <a:pt x="18" y="70"/>
                    </a:lnTo>
                    <a:lnTo>
                      <a:pt x="21" y="65"/>
                    </a:lnTo>
                    <a:lnTo>
                      <a:pt x="27" y="62"/>
                    </a:lnTo>
                    <a:lnTo>
                      <a:pt x="30" y="58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50" y="39"/>
                    </a:lnTo>
                    <a:lnTo>
                      <a:pt x="58" y="41"/>
                    </a:lnTo>
                    <a:lnTo>
                      <a:pt x="67" y="38"/>
                    </a:lnTo>
                    <a:lnTo>
                      <a:pt x="73" y="42"/>
                    </a:lnTo>
                    <a:lnTo>
                      <a:pt x="74" y="41"/>
                    </a:lnTo>
                    <a:lnTo>
                      <a:pt x="87" y="44"/>
                    </a:lnTo>
                    <a:lnTo>
                      <a:pt x="93" y="47"/>
                    </a:lnTo>
                    <a:lnTo>
                      <a:pt x="91" y="53"/>
                    </a:lnTo>
                    <a:lnTo>
                      <a:pt x="85" y="62"/>
                    </a:lnTo>
                    <a:lnTo>
                      <a:pt x="85" y="67"/>
                    </a:lnTo>
                    <a:lnTo>
                      <a:pt x="91" y="65"/>
                    </a:lnTo>
                    <a:lnTo>
                      <a:pt x="94" y="67"/>
                    </a:lnTo>
                    <a:lnTo>
                      <a:pt x="100" y="58"/>
                    </a:lnTo>
                    <a:lnTo>
                      <a:pt x="102" y="47"/>
                    </a:lnTo>
                    <a:lnTo>
                      <a:pt x="109" y="39"/>
                    </a:lnTo>
                    <a:lnTo>
                      <a:pt x="114" y="38"/>
                    </a:lnTo>
                    <a:lnTo>
                      <a:pt x="126" y="42"/>
                    </a:lnTo>
                    <a:lnTo>
                      <a:pt x="128" y="38"/>
                    </a:lnTo>
                    <a:lnTo>
                      <a:pt x="137" y="42"/>
                    </a:lnTo>
                    <a:lnTo>
                      <a:pt x="140" y="38"/>
                    </a:lnTo>
                    <a:lnTo>
                      <a:pt x="156" y="36"/>
                    </a:lnTo>
                    <a:lnTo>
                      <a:pt x="162" y="30"/>
                    </a:lnTo>
                    <a:lnTo>
                      <a:pt x="167" y="27"/>
                    </a:lnTo>
                    <a:lnTo>
                      <a:pt x="170" y="23"/>
                    </a:lnTo>
                    <a:lnTo>
                      <a:pt x="173" y="21"/>
                    </a:lnTo>
                    <a:lnTo>
                      <a:pt x="173" y="9"/>
                    </a:lnTo>
                    <a:lnTo>
                      <a:pt x="170" y="4"/>
                    </a:lnTo>
                    <a:lnTo>
                      <a:pt x="181" y="4"/>
                    </a:lnTo>
                    <a:lnTo>
                      <a:pt x="181" y="4"/>
                    </a:lnTo>
                    <a:lnTo>
                      <a:pt x="191" y="1"/>
                    </a:lnTo>
                    <a:lnTo>
                      <a:pt x="193" y="0"/>
                    </a:lnTo>
                    <a:lnTo>
                      <a:pt x="197" y="0"/>
                    </a:lnTo>
                    <a:lnTo>
                      <a:pt x="200" y="1"/>
                    </a:lnTo>
                    <a:lnTo>
                      <a:pt x="199" y="4"/>
                    </a:lnTo>
                    <a:lnTo>
                      <a:pt x="200" y="10"/>
                    </a:lnTo>
                    <a:lnTo>
                      <a:pt x="209" y="10"/>
                    </a:lnTo>
                    <a:lnTo>
                      <a:pt x="216" y="17"/>
                    </a:lnTo>
                    <a:lnTo>
                      <a:pt x="222" y="20"/>
                    </a:lnTo>
                    <a:lnTo>
                      <a:pt x="226" y="21"/>
                    </a:lnTo>
                    <a:lnTo>
                      <a:pt x="226" y="30"/>
                    </a:lnTo>
                    <a:lnTo>
                      <a:pt x="223" y="33"/>
                    </a:lnTo>
                    <a:lnTo>
                      <a:pt x="213" y="29"/>
                    </a:lnTo>
                    <a:lnTo>
                      <a:pt x="200" y="30"/>
                    </a:lnTo>
                    <a:lnTo>
                      <a:pt x="197" y="39"/>
                    </a:lnTo>
                    <a:lnTo>
                      <a:pt x="203" y="47"/>
                    </a:lnTo>
                    <a:lnTo>
                      <a:pt x="202" y="50"/>
                    </a:lnTo>
                    <a:lnTo>
                      <a:pt x="203" y="53"/>
                    </a:lnTo>
                    <a:lnTo>
                      <a:pt x="216" y="44"/>
                    </a:lnTo>
                    <a:lnTo>
                      <a:pt x="223" y="42"/>
                    </a:lnTo>
                    <a:lnTo>
                      <a:pt x="223" y="42"/>
                    </a:lnTo>
                    <a:lnTo>
                      <a:pt x="228" y="47"/>
                    </a:lnTo>
                    <a:lnTo>
                      <a:pt x="240" y="38"/>
                    </a:lnTo>
                    <a:lnTo>
                      <a:pt x="246" y="44"/>
                    </a:lnTo>
                    <a:lnTo>
                      <a:pt x="247" y="53"/>
                    </a:lnTo>
                    <a:lnTo>
                      <a:pt x="252" y="53"/>
                    </a:lnTo>
                    <a:lnTo>
                      <a:pt x="252" y="56"/>
                    </a:lnTo>
                    <a:lnTo>
                      <a:pt x="260" y="56"/>
                    </a:lnTo>
                    <a:lnTo>
                      <a:pt x="264" y="48"/>
                    </a:lnTo>
                    <a:lnTo>
                      <a:pt x="272" y="56"/>
                    </a:lnTo>
                    <a:lnTo>
                      <a:pt x="275" y="59"/>
                    </a:lnTo>
                    <a:lnTo>
                      <a:pt x="273" y="64"/>
                    </a:lnTo>
                    <a:lnTo>
                      <a:pt x="269" y="70"/>
                    </a:lnTo>
                    <a:lnTo>
                      <a:pt x="263" y="73"/>
                    </a:lnTo>
                    <a:lnTo>
                      <a:pt x="257" y="71"/>
                    </a:lnTo>
                    <a:lnTo>
                      <a:pt x="257" y="83"/>
                    </a:lnTo>
                    <a:lnTo>
                      <a:pt x="260" y="83"/>
                    </a:lnTo>
                    <a:lnTo>
                      <a:pt x="258" y="94"/>
                    </a:lnTo>
                    <a:lnTo>
                      <a:pt x="257" y="86"/>
                    </a:lnTo>
                    <a:lnTo>
                      <a:pt x="249" y="86"/>
                    </a:lnTo>
                    <a:lnTo>
                      <a:pt x="244" y="80"/>
                    </a:lnTo>
                    <a:lnTo>
                      <a:pt x="246" y="77"/>
                    </a:lnTo>
                    <a:lnTo>
                      <a:pt x="238" y="64"/>
                    </a:lnTo>
                    <a:lnTo>
                      <a:pt x="238" y="59"/>
                    </a:lnTo>
                    <a:lnTo>
                      <a:pt x="237" y="64"/>
                    </a:lnTo>
                    <a:lnTo>
                      <a:pt x="235" y="68"/>
                    </a:lnTo>
                    <a:lnTo>
                      <a:pt x="228" y="68"/>
                    </a:lnTo>
                    <a:lnTo>
                      <a:pt x="223" y="56"/>
                    </a:lnTo>
                    <a:lnTo>
                      <a:pt x="223" y="56"/>
                    </a:lnTo>
                    <a:lnTo>
                      <a:pt x="223" y="59"/>
                    </a:lnTo>
                    <a:lnTo>
                      <a:pt x="216" y="65"/>
                    </a:lnTo>
                    <a:lnTo>
                      <a:pt x="222" y="76"/>
                    </a:lnTo>
                    <a:lnTo>
                      <a:pt x="225" y="76"/>
                    </a:lnTo>
                    <a:lnTo>
                      <a:pt x="226" y="80"/>
                    </a:lnTo>
                    <a:lnTo>
                      <a:pt x="226" y="89"/>
                    </a:lnTo>
                    <a:lnTo>
                      <a:pt x="220" y="83"/>
                    </a:lnTo>
                    <a:lnTo>
                      <a:pt x="217" y="79"/>
                    </a:lnTo>
                    <a:lnTo>
                      <a:pt x="209" y="80"/>
                    </a:lnTo>
                    <a:lnTo>
                      <a:pt x="211" y="83"/>
                    </a:lnTo>
                    <a:lnTo>
                      <a:pt x="205" y="89"/>
                    </a:lnTo>
                    <a:lnTo>
                      <a:pt x="203" y="89"/>
                    </a:lnTo>
                    <a:lnTo>
                      <a:pt x="206" y="97"/>
                    </a:lnTo>
                    <a:lnTo>
                      <a:pt x="203" y="100"/>
                    </a:lnTo>
                    <a:lnTo>
                      <a:pt x="200" y="97"/>
                    </a:lnTo>
                    <a:lnTo>
                      <a:pt x="194" y="97"/>
                    </a:lnTo>
                    <a:lnTo>
                      <a:pt x="191" y="99"/>
                    </a:lnTo>
                    <a:lnTo>
                      <a:pt x="181" y="97"/>
                    </a:lnTo>
                    <a:lnTo>
                      <a:pt x="182" y="100"/>
                    </a:lnTo>
                    <a:lnTo>
                      <a:pt x="178" y="102"/>
                    </a:lnTo>
                    <a:lnTo>
                      <a:pt x="176" y="115"/>
                    </a:lnTo>
                    <a:lnTo>
                      <a:pt x="179" y="123"/>
                    </a:lnTo>
                    <a:lnTo>
                      <a:pt x="181" y="129"/>
                    </a:lnTo>
                    <a:lnTo>
                      <a:pt x="179" y="132"/>
                    </a:lnTo>
                    <a:lnTo>
                      <a:pt x="173" y="137"/>
                    </a:lnTo>
                    <a:lnTo>
                      <a:pt x="168" y="134"/>
                    </a:lnTo>
                    <a:lnTo>
                      <a:pt x="161" y="132"/>
                    </a:lnTo>
                    <a:lnTo>
                      <a:pt x="159" y="129"/>
                    </a:lnTo>
                    <a:lnTo>
                      <a:pt x="150" y="124"/>
                    </a:lnTo>
                    <a:lnTo>
                      <a:pt x="143" y="126"/>
                    </a:lnTo>
                    <a:lnTo>
                      <a:pt x="140" y="129"/>
                    </a:lnTo>
                    <a:lnTo>
                      <a:pt x="134" y="124"/>
                    </a:lnTo>
                    <a:lnTo>
                      <a:pt x="131" y="124"/>
                    </a:lnTo>
                    <a:lnTo>
                      <a:pt x="124" y="126"/>
                    </a:lnTo>
                    <a:lnTo>
                      <a:pt x="123" y="132"/>
                    </a:lnTo>
                    <a:lnTo>
                      <a:pt x="124" y="134"/>
                    </a:lnTo>
                    <a:lnTo>
                      <a:pt x="117" y="140"/>
                    </a:lnTo>
                    <a:lnTo>
                      <a:pt x="117" y="143"/>
                    </a:lnTo>
                    <a:lnTo>
                      <a:pt x="117" y="146"/>
                    </a:lnTo>
                    <a:lnTo>
                      <a:pt x="114" y="152"/>
                    </a:lnTo>
                    <a:lnTo>
                      <a:pt x="115" y="159"/>
                    </a:lnTo>
                    <a:lnTo>
                      <a:pt x="112" y="162"/>
                    </a:lnTo>
                    <a:lnTo>
                      <a:pt x="103" y="167"/>
                    </a:lnTo>
                    <a:lnTo>
                      <a:pt x="94" y="159"/>
                    </a:lnTo>
                    <a:lnTo>
                      <a:pt x="94" y="147"/>
                    </a:lnTo>
                    <a:lnTo>
                      <a:pt x="91" y="141"/>
                    </a:lnTo>
                    <a:lnTo>
                      <a:pt x="93" y="137"/>
                    </a:lnTo>
                    <a:lnTo>
                      <a:pt x="91" y="137"/>
                    </a:lnTo>
                    <a:lnTo>
                      <a:pt x="88" y="135"/>
                    </a:lnTo>
                    <a:lnTo>
                      <a:pt x="84" y="140"/>
                    </a:lnTo>
                    <a:lnTo>
                      <a:pt x="76" y="135"/>
                    </a:lnTo>
                    <a:lnTo>
                      <a:pt x="70" y="146"/>
                    </a:lnTo>
                    <a:lnTo>
                      <a:pt x="64" y="147"/>
                    </a:lnTo>
                    <a:lnTo>
                      <a:pt x="64" y="143"/>
                    </a:lnTo>
                    <a:lnTo>
                      <a:pt x="58" y="138"/>
                    </a:lnTo>
                    <a:lnTo>
                      <a:pt x="61" y="137"/>
                    </a:lnTo>
                    <a:lnTo>
                      <a:pt x="62" y="131"/>
                    </a:lnTo>
                    <a:lnTo>
                      <a:pt x="55" y="132"/>
                    </a:lnTo>
                    <a:lnTo>
                      <a:pt x="47" y="129"/>
                    </a:lnTo>
                    <a:lnTo>
                      <a:pt x="43" y="121"/>
                    </a:lnTo>
                    <a:lnTo>
                      <a:pt x="40" y="123"/>
                    </a:lnTo>
                    <a:lnTo>
                      <a:pt x="32" y="117"/>
                    </a:lnTo>
                    <a:lnTo>
                      <a:pt x="30" y="114"/>
                    </a:lnTo>
                    <a:lnTo>
                      <a:pt x="23" y="120"/>
                    </a:lnTo>
                    <a:lnTo>
                      <a:pt x="21" y="124"/>
                    </a:lnTo>
                    <a:lnTo>
                      <a:pt x="17" y="129"/>
                    </a:lnTo>
                    <a:lnTo>
                      <a:pt x="11" y="123"/>
                    </a:lnTo>
                    <a:lnTo>
                      <a:pt x="15" y="117"/>
                    </a:lnTo>
                    <a:lnTo>
                      <a:pt x="11" y="115"/>
                    </a:lnTo>
                    <a:lnTo>
                      <a:pt x="8" y="117"/>
                    </a:lnTo>
                    <a:lnTo>
                      <a:pt x="5" y="112"/>
                    </a:lnTo>
                    <a:lnTo>
                      <a:pt x="0" y="103"/>
                    </a:lnTo>
                    <a:lnTo>
                      <a:pt x="3" y="96"/>
                    </a:lnTo>
                    <a:lnTo>
                      <a:pt x="6" y="94"/>
                    </a:lnTo>
                    <a:lnTo>
                      <a:pt x="9" y="99"/>
                    </a:lnTo>
                    <a:lnTo>
                      <a:pt x="14" y="97"/>
                    </a:lnTo>
                    <a:lnTo>
                      <a:pt x="15" y="8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7" name="Freeform 5862">
                <a:extLst>
                  <a:ext uri="{FF2B5EF4-FFF2-40B4-BE49-F238E27FC236}">
                    <a16:creationId xmlns:a16="http://schemas.microsoft.com/office/drawing/2014/main" id="{61F8F2FE-E873-E5A2-7055-23F2CC6E9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474"/>
                <a:ext cx="99" cy="71"/>
              </a:xfrm>
              <a:custGeom>
                <a:avLst/>
                <a:gdLst>
                  <a:gd name="T0" fmla="*/ 23 w 197"/>
                  <a:gd name="T1" fmla="*/ 38 h 142"/>
                  <a:gd name="T2" fmla="*/ 21 w 197"/>
                  <a:gd name="T3" fmla="*/ 55 h 142"/>
                  <a:gd name="T4" fmla="*/ 9 w 197"/>
                  <a:gd name="T5" fmla="*/ 58 h 142"/>
                  <a:gd name="T6" fmla="*/ 1 w 197"/>
                  <a:gd name="T7" fmla="*/ 58 h 142"/>
                  <a:gd name="T8" fmla="*/ 14 w 197"/>
                  <a:gd name="T9" fmla="*/ 87 h 142"/>
                  <a:gd name="T10" fmla="*/ 12 w 197"/>
                  <a:gd name="T11" fmla="*/ 96 h 142"/>
                  <a:gd name="T12" fmla="*/ 20 w 197"/>
                  <a:gd name="T13" fmla="*/ 95 h 142"/>
                  <a:gd name="T14" fmla="*/ 27 w 197"/>
                  <a:gd name="T15" fmla="*/ 99 h 142"/>
                  <a:gd name="T16" fmla="*/ 39 w 197"/>
                  <a:gd name="T17" fmla="*/ 104 h 142"/>
                  <a:gd name="T18" fmla="*/ 32 w 197"/>
                  <a:gd name="T19" fmla="*/ 114 h 142"/>
                  <a:gd name="T20" fmla="*/ 39 w 197"/>
                  <a:gd name="T21" fmla="*/ 123 h 142"/>
                  <a:gd name="T22" fmla="*/ 42 w 197"/>
                  <a:gd name="T23" fmla="*/ 136 h 142"/>
                  <a:gd name="T24" fmla="*/ 55 w 197"/>
                  <a:gd name="T25" fmla="*/ 119 h 142"/>
                  <a:gd name="T26" fmla="*/ 65 w 197"/>
                  <a:gd name="T27" fmla="*/ 114 h 142"/>
                  <a:gd name="T28" fmla="*/ 82 w 197"/>
                  <a:gd name="T29" fmla="*/ 113 h 142"/>
                  <a:gd name="T30" fmla="*/ 89 w 197"/>
                  <a:gd name="T31" fmla="*/ 116 h 142"/>
                  <a:gd name="T32" fmla="*/ 108 w 197"/>
                  <a:gd name="T33" fmla="*/ 122 h 142"/>
                  <a:gd name="T34" fmla="*/ 100 w 197"/>
                  <a:gd name="T35" fmla="*/ 137 h 142"/>
                  <a:gd name="T36" fmla="*/ 106 w 197"/>
                  <a:gd name="T37" fmla="*/ 140 h 142"/>
                  <a:gd name="T38" fmla="*/ 115 w 197"/>
                  <a:gd name="T39" fmla="*/ 133 h 142"/>
                  <a:gd name="T40" fmla="*/ 124 w 197"/>
                  <a:gd name="T41" fmla="*/ 114 h 142"/>
                  <a:gd name="T42" fmla="*/ 141 w 197"/>
                  <a:gd name="T43" fmla="*/ 117 h 142"/>
                  <a:gd name="T44" fmla="*/ 152 w 197"/>
                  <a:gd name="T45" fmla="*/ 117 h 142"/>
                  <a:gd name="T46" fmla="*/ 171 w 197"/>
                  <a:gd name="T47" fmla="*/ 111 h 142"/>
                  <a:gd name="T48" fmla="*/ 182 w 197"/>
                  <a:gd name="T49" fmla="*/ 102 h 142"/>
                  <a:gd name="T50" fmla="*/ 188 w 197"/>
                  <a:gd name="T51" fmla="*/ 96 h 142"/>
                  <a:gd name="T52" fmla="*/ 185 w 197"/>
                  <a:gd name="T53" fmla="*/ 79 h 142"/>
                  <a:gd name="T54" fmla="*/ 196 w 197"/>
                  <a:gd name="T55" fmla="*/ 79 h 142"/>
                  <a:gd name="T56" fmla="*/ 194 w 197"/>
                  <a:gd name="T57" fmla="*/ 63 h 142"/>
                  <a:gd name="T58" fmla="*/ 187 w 197"/>
                  <a:gd name="T59" fmla="*/ 55 h 142"/>
                  <a:gd name="T60" fmla="*/ 176 w 197"/>
                  <a:gd name="T61" fmla="*/ 57 h 142"/>
                  <a:gd name="T62" fmla="*/ 164 w 197"/>
                  <a:gd name="T63" fmla="*/ 52 h 142"/>
                  <a:gd name="T64" fmla="*/ 164 w 197"/>
                  <a:gd name="T65" fmla="*/ 41 h 142"/>
                  <a:gd name="T66" fmla="*/ 152 w 197"/>
                  <a:gd name="T67" fmla="*/ 40 h 142"/>
                  <a:gd name="T68" fmla="*/ 139 w 197"/>
                  <a:gd name="T69" fmla="*/ 34 h 142"/>
                  <a:gd name="T70" fmla="*/ 138 w 197"/>
                  <a:gd name="T71" fmla="*/ 26 h 142"/>
                  <a:gd name="T72" fmla="*/ 138 w 197"/>
                  <a:gd name="T73" fmla="*/ 14 h 142"/>
                  <a:gd name="T74" fmla="*/ 141 w 197"/>
                  <a:gd name="T75" fmla="*/ 3 h 142"/>
                  <a:gd name="T76" fmla="*/ 130 w 197"/>
                  <a:gd name="T77" fmla="*/ 6 h 142"/>
                  <a:gd name="T78" fmla="*/ 114 w 197"/>
                  <a:gd name="T79" fmla="*/ 3 h 142"/>
                  <a:gd name="T80" fmla="*/ 102 w 197"/>
                  <a:gd name="T81" fmla="*/ 3 h 142"/>
                  <a:gd name="T82" fmla="*/ 99 w 197"/>
                  <a:gd name="T83" fmla="*/ 19 h 142"/>
                  <a:gd name="T84" fmla="*/ 89 w 197"/>
                  <a:gd name="T85" fmla="*/ 28 h 142"/>
                  <a:gd name="T86" fmla="*/ 89 w 197"/>
                  <a:gd name="T87" fmla="*/ 43 h 142"/>
                  <a:gd name="T88" fmla="*/ 77 w 197"/>
                  <a:gd name="T89" fmla="*/ 41 h 142"/>
                  <a:gd name="T90" fmla="*/ 68 w 197"/>
                  <a:gd name="T91" fmla="*/ 22 h 142"/>
                  <a:gd name="T92" fmla="*/ 64 w 197"/>
                  <a:gd name="T93" fmla="*/ 29 h 142"/>
                  <a:gd name="T94" fmla="*/ 55 w 197"/>
                  <a:gd name="T95" fmla="*/ 29 h 142"/>
                  <a:gd name="T96" fmla="*/ 44 w 197"/>
                  <a:gd name="T97" fmla="*/ 23 h 142"/>
                  <a:gd name="T98" fmla="*/ 33 w 197"/>
                  <a:gd name="T99" fmla="*/ 29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" h="142">
                    <a:moveTo>
                      <a:pt x="30" y="32"/>
                    </a:moveTo>
                    <a:lnTo>
                      <a:pt x="23" y="38"/>
                    </a:lnTo>
                    <a:lnTo>
                      <a:pt x="20" y="46"/>
                    </a:lnTo>
                    <a:lnTo>
                      <a:pt x="21" y="55"/>
                    </a:lnTo>
                    <a:lnTo>
                      <a:pt x="18" y="58"/>
                    </a:lnTo>
                    <a:lnTo>
                      <a:pt x="9" y="58"/>
                    </a:lnTo>
                    <a:lnTo>
                      <a:pt x="6" y="54"/>
                    </a:lnTo>
                    <a:lnTo>
                      <a:pt x="1" y="58"/>
                    </a:lnTo>
                    <a:lnTo>
                      <a:pt x="0" y="66"/>
                    </a:lnTo>
                    <a:lnTo>
                      <a:pt x="14" y="87"/>
                    </a:lnTo>
                    <a:lnTo>
                      <a:pt x="9" y="88"/>
                    </a:lnTo>
                    <a:lnTo>
                      <a:pt x="12" y="96"/>
                    </a:lnTo>
                    <a:lnTo>
                      <a:pt x="14" y="98"/>
                    </a:lnTo>
                    <a:lnTo>
                      <a:pt x="20" y="95"/>
                    </a:lnTo>
                    <a:lnTo>
                      <a:pt x="24" y="96"/>
                    </a:lnTo>
                    <a:lnTo>
                      <a:pt x="27" y="99"/>
                    </a:lnTo>
                    <a:lnTo>
                      <a:pt x="32" y="96"/>
                    </a:lnTo>
                    <a:lnTo>
                      <a:pt x="39" y="104"/>
                    </a:lnTo>
                    <a:lnTo>
                      <a:pt x="33" y="110"/>
                    </a:lnTo>
                    <a:lnTo>
                      <a:pt x="32" y="114"/>
                    </a:lnTo>
                    <a:lnTo>
                      <a:pt x="38" y="122"/>
                    </a:lnTo>
                    <a:lnTo>
                      <a:pt x="39" y="123"/>
                    </a:lnTo>
                    <a:lnTo>
                      <a:pt x="41" y="134"/>
                    </a:lnTo>
                    <a:lnTo>
                      <a:pt x="42" y="136"/>
                    </a:lnTo>
                    <a:lnTo>
                      <a:pt x="45" y="133"/>
                    </a:lnTo>
                    <a:lnTo>
                      <a:pt x="55" y="119"/>
                    </a:lnTo>
                    <a:lnTo>
                      <a:pt x="55" y="119"/>
                    </a:lnTo>
                    <a:lnTo>
                      <a:pt x="65" y="114"/>
                    </a:lnTo>
                    <a:lnTo>
                      <a:pt x="73" y="116"/>
                    </a:lnTo>
                    <a:lnTo>
                      <a:pt x="82" y="113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102" y="119"/>
                    </a:lnTo>
                    <a:lnTo>
                      <a:pt x="108" y="122"/>
                    </a:lnTo>
                    <a:lnTo>
                      <a:pt x="106" y="128"/>
                    </a:lnTo>
                    <a:lnTo>
                      <a:pt x="100" y="137"/>
                    </a:lnTo>
                    <a:lnTo>
                      <a:pt x="100" y="142"/>
                    </a:lnTo>
                    <a:lnTo>
                      <a:pt x="106" y="140"/>
                    </a:lnTo>
                    <a:lnTo>
                      <a:pt x="109" y="142"/>
                    </a:lnTo>
                    <a:lnTo>
                      <a:pt x="115" y="133"/>
                    </a:lnTo>
                    <a:lnTo>
                      <a:pt x="117" y="122"/>
                    </a:lnTo>
                    <a:lnTo>
                      <a:pt x="124" y="114"/>
                    </a:lnTo>
                    <a:lnTo>
                      <a:pt x="129" y="113"/>
                    </a:lnTo>
                    <a:lnTo>
                      <a:pt x="141" y="117"/>
                    </a:lnTo>
                    <a:lnTo>
                      <a:pt x="143" y="113"/>
                    </a:lnTo>
                    <a:lnTo>
                      <a:pt x="152" y="117"/>
                    </a:lnTo>
                    <a:lnTo>
                      <a:pt x="155" y="113"/>
                    </a:lnTo>
                    <a:lnTo>
                      <a:pt x="171" y="111"/>
                    </a:lnTo>
                    <a:lnTo>
                      <a:pt x="177" y="105"/>
                    </a:lnTo>
                    <a:lnTo>
                      <a:pt x="182" y="102"/>
                    </a:lnTo>
                    <a:lnTo>
                      <a:pt x="185" y="98"/>
                    </a:lnTo>
                    <a:lnTo>
                      <a:pt x="188" y="96"/>
                    </a:lnTo>
                    <a:lnTo>
                      <a:pt x="188" y="84"/>
                    </a:lnTo>
                    <a:lnTo>
                      <a:pt x="185" y="79"/>
                    </a:lnTo>
                    <a:lnTo>
                      <a:pt x="196" y="79"/>
                    </a:lnTo>
                    <a:lnTo>
                      <a:pt x="196" y="79"/>
                    </a:lnTo>
                    <a:lnTo>
                      <a:pt x="197" y="73"/>
                    </a:lnTo>
                    <a:lnTo>
                      <a:pt x="194" y="63"/>
                    </a:lnTo>
                    <a:lnTo>
                      <a:pt x="187" y="57"/>
                    </a:lnTo>
                    <a:lnTo>
                      <a:pt x="187" y="55"/>
                    </a:lnTo>
                    <a:lnTo>
                      <a:pt x="177" y="52"/>
                    </a:lnTo>
                    <a:lnTo>
                      <a:pt x="176" y="57"/>
                    </a:lnTo>
                    <a:lnTo>
                      <a:pt x="171" y="58"/>
                    </a:lnTo>
                    <a:lnTo>
                      <a:pt x="164" y="52"/>
                    </a:lnTo>
                    <a:lnTo>
                      <a:pt x="162" y="46"/>
                    </a:lnTo>
                    <a:lnTo>
                      <a:pt x="164" y="41"/>
                    </a:lnTo>
                    <a:lnTo>
                      <a:pt x="155" y="38"/>
                    </a:lnTo>
                    <a:lnTo>
                      <a:pt x="152" y="40"/>
                    </a:lnTo>
                    <a:lnTo>
                      <a:pt x="141" y="37"/>
                    </a:lnTo>
                    <a:lnTo>
                      <a:pt x="139" y="34"/>
                    </a:lnTo>
                    <a:lnTo>
                      <a:pt x="141" y="29"/>
                    </a:lnTo>
                    <a:lnTo>
                      <a:pt x="138" y="26"/>
                    </a:lnTo>
                    <a:lnTo>
                      <a:pt x="143" y="19"/>
                    </a:lnTo>
                    <a:lnTo>
                      <a:pt x="138" y="14"/>
                    </a:lnTo>
                    <a:lnTo>
                      <a:pt x="141" y="6"/>
                    </a:lnTo>
                    <a:lnTo>
                      <a:pt x="141" y="3"/>
                    </a:lnTo>
                    <a:lnTo>
                      <a:pt x="133" y="3"/>
                    </a:lnTo>
                    <a:lnTo>
                      <a:pt x="130" y="6"/>
                    </a:lnTo>
                    <a:lnTo>
                      <a:pt x="121" y="6"/>
                    </a:lnTo>
                    <a:lnTo>
                      <a:pt x="114" y="3"/>
                    </a:lnTo>
                    <a:lnTo>
                      <a:pt x="105" y="0"/>
                    </a:lnTo>
                    <a:lnTo>
                      <a:pt x="102" y="3"/>
                    </a:lnTo>
                    <a:lnTo>
                      <a:pt x="102" y="13"/>
                    </a:lnTo>
                    <a:lnTo>
                      <a:pt x="99" y="19"/>
                    </a:lnTo>
                    <a:lnTo>
                      <a:pt x="91" y="19"/>
                    </a:lnTo>
                    <a:lnTo>
                      <a:pt x="89" y="28"/>
                    </a:lnTo>
                    <a:lnTo>
                      <a:pt x="92" y="35"/>
                    </a:lnTo>
                    <a:lnTo>
                      <a:pt x="89" y="43"/>
                    </a:lnTo>
                    <a:lnTo>
                      <a:pt x="86" y="43"/>
                    </a:lnTo>
                    <a:lnTo>
                      <a:pt x="77" y="41"/>
                    </a:lnTo>
                    <a:lnTo>
                      <a:pt x="71" y="28"/>
                    </a:lnTo>
                    <a:lnTo>
                      <a:pt x="68" y="22"/>
                    </a:lnTo>
                    <a:lnTo>
                      <a:pt x="62" y="23"/>
                    </a:lnTo>
                    <a:lnTo>
                      <a:pt x="64" y="29"/>
                    </a:lnTo>
                    <a:lnTo>
                      <a:pt x="59" y="32"/>
                    </a:lnTo>
                    <a:lnTo>
                      <a:pt x="55" y="29"/>
                    </a:lnTo>
                    <a:lnTo>
                      <a:pt x="55" y="26"/>
                    </a:lnTo>
                    <a:lnTo>
                      <a:pt x="44" y="23"/>
                    </a:lnTo>
                    <a:lnTo>
                      <a:pt x="39" y="26"/>
                    </a:lnTo>
                    <a:lnTo>
                      <a:pt x="33" y="29"/>
                    </a:lnTo>
                    <a:lnTo>
                      <a:pt x="30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8" name="Freeform 5863">
                <a:extLst>
                  <a:ext uri="{FF2B5EF4-FFF2-40B4-BE49-F238E27FC236}">
                    <a16:creationId xmlns:a16="http://schemas.microsoft.com/office/drawing/2014/main" id="{A3115963-42CF-1196-84BE-8387262A4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474"/>
                <a:ext cx="99" cy="71"/>
              </a:xfrm>
              <a:custGeom>
                <a:avLst/>
                <a:gdLst>
                  <a:gd name="T0" fmla="*/ 33 w 197"/>
                  <a:gd name="T1" fmla="*/ 29 h 142"/>
                  <a:gd name="T2" fmla="*/ 44 w 197"/>
                  <a:gd name="T3" fmla="*/ 23 h 142"/>
                  <a:gd name="T4" fmla="*/ 55 w 197"/>
                  <a:gd name="T5" fmla="*/ 29 h 142"/>
                  <a:gd name="T6" fmla="*/ 64 w 197"/>
                  <a:gd name="T7" fmla="*/ 29 h 142"/>
                  <a:gd name="T8" fmla="*/ 68 w 197"/>
                  <a:gd name="T9" fmla="*/ 22 h 142"/>
                  <a:gd name="T10" fmla="*/ 77 w 197"/>
                  <a:gd name="T11" fmla="*/ 41 h 142"/>
                  <a:gd name="T12" fmla="*/ 89 w 197"/>
                  <a:gd name="T13" fmla="*/ 43 h 142"/>
                  <a:gd name="T14" fmla="*/ 89 w 197"/>
                  <a:gd name="T15" fmla="*/ 28 h 142"/>
                  <a:gd name="T16" fmla="*/ 99 w 197"/>
                  <a:gd name="T17" fmla="*/ 19 h 142"/>
                  <a:gd name="T18" fmla="*/ 102 w 197"/>
                  <a:gd name="T19" fmla="*/ 3 h 142"/>
                  <a:gd name="T20" fmla="*/ 114 w 197"/>
                  <a:gd name="T21" fmla="*/ 3 h 142"/>
                  <a:gd name="T22" fmla="*/ 130 w 197"/>
                  <a:gd name="T23" fmla="*/ 6 h 142"/>
                  <a:gd name="T24" fmla="*/ 141 w 197"/>
                  <a:gd name="T25" fmla="*/ 3 h 142"/>
                  <a:gd name="T26" fmla="*/ 138 w 197"/>
                  <a:gd name="T27" fmla="*/ 14 h 142"/>
                  <a:gd name="T28" fmla="*/ 138 w 197"/>
                  <a:gd name="T29" fmla="*/ 26 h 142"/>
                  <a:gd name="T30" fmla="*/ 139 w 197"/>
                  <a:gd name="T31" fmla="*/ 34 h 142"/>
                  <a:gd name="T32" fmla="*/ 152 w 197"/>
                  <a:gd name="T33" fmla="*/ 40 h 142"/>
                  <a:gd name="T34" fmla="*/ 164 w 197"/>
                  <a:gd name="T35" fmla="*/ 41 h 142"/>
                  <a:gd name="T36" fmla="*/ 164 w 197"/>
                  <a:gd name="T37" fmla="*/ 52 h 142"/>
                  <a:gd name="T38" fmla="*/ 176 w 197"/>
                  <a:gd name="T39" fmla="*/ 57 h 142"/>
                  <a:gd name="T40" fmla="*/ 187 w 197"/>
                  <a:gd name="T41" fmla="*/ 55 h 142"/>
                  <a:gd name="T42" fmla="*/ 194 w 197"/>
                  <a:gd name="T43" fmla="*/ 63 h 142"/>
                  <a:gd name="T44" fmla="*/ 196 w 197"/>
                  <a:gd name="T45" fmla="*/ 79 h 142"/>
                  <a:gd name="T46" fmla="*/ 185 w 197"/>
                  <a:gd name="T47" fmla="*/ 79 h 142"/>
                  <a:gd name="T48" fmla="*/ 188 w 197"/>
                  <a:gd name="T49" fmla="*/ 96 h 142"/>
                  <a:gd name="T50" fmla="*/ 182 w 197"/>
                  <a:gd name="T51" fmla="*/ 102 h 142"/>
                  <a:gd name="T52" fmla="*/ 171 w 197"/>
                  <a:gd name="T53" fmla="*/ 111 h 142"/>
                  <a:gd name="T54" fmla="*/ 152 w 197"/>
                  <a:gd name="T55" fmla="*/ 117 h 142"/>
                  <a:gd name="T56" fmla="*/ 141 w 197"/>
                  <a:gd name="T57" fmla="*/ 117 h 142"/>
                  <a:gd name="T58" fmla="*/ 124 w 197"/>
                  <a:gd name="T59" fmla="*/ 114 h 142"/>
                  <a:gd name="T60" fmla="*/ 115 w 197"/>
                  <a:gd name="T61" fmla="*/ 133 h 142"/>
                  <a:gd name="T62" fmla="*/ 106 w 197"/>
                  <a:gd name="T63" fmla="*/ 140 h 142"/>
                  <a:gd name="T64" fmla="*/ 100 w 197"/>
                  <a:gd name="T65" fmla="*/ 137 h 142"/>
                  <a:gd name="T66" fmla="*/ 108 w 197"/>
                  <a:gd name="T67" fmla="*/ 122 h 142"/>
                  <a:gd name="T68" fmla="*/ 89 w 197"/>
                  <a:gd name="T69" fmla="*/ 116 h 142"/>
                  <a:gd name="T70" fmla="*/ 82 w 197"/>
                  <a:gd name="T71" fmla="*/ 113 h 142"/>
                  <a:gd name="T72" fmla="*/ 65 w 197"/>
                  <a:gd name="T73" fmla="*/ 114 h 142"/>
                  <a:gd name="T74" fmla="*/ 55 w 197"/>
                  <a:gd name="T75" fmla="*/ 119 h 142"/>
                  <a:gd name="T76" fmla="*/ 42 w 197"/>
                  <a:gd name="T77" fmla="*/ 136 h 142"/>
                  <a:gd name="T78" fmla="*/ 39 w 197"/>
                  <a:gd name="T79" fmla="*/ 123 h 142"/>
                  <a:gd name="T80" fmla="*/ 32 w 197"/>
                  <a:gd name="T81" fmla="*/ 114 h 142"/>
                  <a:gd name="T82" fmla="*/ 39 w 197"/>
                  <a:gd name="T83" fmla="*/ 104 h 142"/>
                  <a:gd name="T84" fmla="*/ 27 w 197"/>
                  <a:gd name="T85" fmla="*/ 99 h 142"/>
                  <a:gd name="T86" fmla="*/ 20 w 197"/>
                  <a:gd name="T87" fmla="*/ 95 h 142"/>
                  <a:gd name="T88" fmla="*/ 12 w 197"/>
                  <a:gd name="T89" fmla="*/ 96 h 142"/>
                  <a:gd name="T90" fmla="*/ 14 w 197"/>
                  <a:gd name="T91" fmla="*/ 87 h 142"/>
                  <a:gd name="T92" fmla="*/ 1 w 197"/>
                  <a:gd name="T93" fmla="*/ 58 h 142"/>
                  <a:gd name="T94" fmla="*/ 9 w 197"/>
                  <a:gd name="T95" fmla="*/ 58 h 142"/>
                  <a:gd name="T96" fmla="*/ 21 w 197"/>
                  <a:gd name="T97" fmla="*/ 55 h 142"/>
                  <a:gd name="T98" fmla="*/ 23 w 197"/>
                  <a:gd name="T99" fmla="*/ 38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" h="142">
                    <a:moveTo>
                      <a:pt x="30" y="32"/>
                    </a:moveTo>
                    <a:lnTo>
                      <a:pt x="33" y="29"/>
                    </a:lnTo>
                    <a:lnTo>
                      <a:pt x="39" y="26"/>
                    </a:lnTo>
                    <a:lnTo>
                      <a:pt x="44" y="23"/>
                    </a:lnTo>
                    <a:lnTo>
                      <a:pt x="55" y="26"/>
                    </a:lnTo>
                    <a:lnTo>
                      <a:pt x="55" y="29"/>
                    </a:lnTo>
                    <a:lnTo>
                      <a:pt x="59" y="32"/>
                    </a:lnTo>
                    <a:lnTo>
                      <a:pt x="64" y="29"/>
                    </a:lnTo>
                    <a:lnTo>
                      <a:pt x="62" y="23"/>
                    </a:lnTo>
                    <a:lnTo>
                      <a:pt x="68" y="22"/>
                    </a:lnTo>
                    <a:lnTo>
                      <a:pt x="71" y="28"/>
                    </a:lnTo>
                    <a:lnTo>
                      <a:pt x="77" y="41"/>
                    </a:lnTo>
                    <a:lnTo>
                      <a:pt x="86" y="43"/>
                    </a:lnTo>
                    <a:lnTo>
                      <a:pt x="89" y="43"/>
                    </a:lnTo>
                    <a:lnTo>
                      <a:pt x="92" y="35"/>
                    </a:lnTo>
                    <a:lnTo>
                      <a:pt x="89" y="28"/>
                    </a:lnTo>
                    <a:lnTo>
                      <a:pt x="91" y="19"/>
                    </a:lnTo>
                    <a:lnTo>
                      <a:pt x="99" y="19"/>
                    </a:lnTo>
                    <a:lnTo>
                      <a:pt x="102" y="13"/>
                    </a:lnTo>
                    <a:lnTo>
                      <a:pt x="102" y="3"/>
                    </a:lnTo>
                    <a:lnTo>
                      <a:pt x="105" y="0"/>
                    </a:lnTo>
                    <a:lnTo>
                      <a:pt x="114" y="3"/>
                    </a:lnTo>
                    <a:lnTo>
                      <a:pt x="121" y="6"/>
                    </a:lnTo>
                    <a:lnTo>
                      <a:pt x="130" y="6"/>
                    </a:lnTo>
                    <a:lnTo>
                      <a:pt x="133" y="3"/>
                    </a:lnTo>
                    <a:lnTo>
                      <a:pt x="141" y="3"/>
                    </a:lnTo>
                    <a:lnTo>
                      <a:pt x="141" y="6"/>
                    </a:lnTo>
                    <a:lnTo>
                      <a:pt x="138" y="14"/>
                    </a:lnTo>
                    <a:lnTo>
                      <a:pt x="143" y="19"/>
                    </a:lnTo>
                    <a:lnTo>
                      <a:pt x="138" y="26"/>
                    </a:lnTo>
                    <a:lnTo>
                      <a:pt x="141" y="29"/>
                    </a:lnTo>
                    <a:lnTo>
                      <a:pt x="139" y="34"/>
                    </a:lnTo>
                    <a:lnTo>
                      <a:pt x="141" y="37"/>
                    </a:lnTo>
                    <a:lnTo>
                      <a:pt x="152" y="40"/>
                    </a:lnTo>
                    <a:lnTo>
                      <a:pt x="155" y="38"/>
                    </a:lnTo>
                    <a:lnTo>
                      <a:pt x="164" y="41"/>
                    </a:lnTo>
                    <a:lnTo>
                      <a:pt x="162" y="46"/>
                    </a:lnTo>
                    <a:lnTo>
                      <a:pt x="164" y="52"/>
                    </a:lnTo>
                    <a:lnTo>
                      <a:pt x="171" y="58"/>
                    </a:lnTo>
                    <a:lnTo>
                      <a:pt x="176" y="57"/>
                    </a:lnTo>
                    <a:lnTo>
                      <a:pt x="177" y="52"/>
                    </a:lnTo>
                    <a:lnTo>
                      <a:pt x="187" y="55"/>
                    </a:lnTo>
                    <a:lnTo>
                      <a:pt x="187" y="57"/>
                    </a:lnTo>
                    <a:lnTo>
                      <a:pt x="194" y="63"/>
                    </a:lnTo>
                    <a:lnTo>
                      <a:pt x="197" y="73"/>
                    </a:lnTo>
                    <a:lnTo>
                      <a:pt x="196" y="79"/>
                    </a:lnTo>
                    <a:lnTo>
                      <a:pt x="196" y="79"/>
                    </a:lnTo>
                    <a:lnTo>
                      <a:pt x="185" y="79"/>
                    </a:lnTo>
                    <a:lnTo>
                      <a:pt x="188" y="84"/>
                    </a:lnTo>
                    <a:lnTo>
                      <a:pt x="188" y="96"/>
                    </a:lnTo>
                    <a:lnTo>
                      <a:pt x="185" y="98"/>
                    </a:lnTo>
                    <a:lnTo>
                      <a:pt x="182" y="102"/>
                    </a:lnTo>
                    <a:lnTo>
                      <a:pt x="177" y="105"/>
                    </a:lnTo>
                    <a:lnTo>
                      <a:pt x="171" y="111"/>
                    </a:lnTo>
                    <a:lnTo>
                      <a:pt x="155" y="113"/>
                    </a:lnTo>
                    <a:lnTo>
                      <a:pt x="152" y="117"/>
                    </a:lnTo>
                    <a:lnTo>
                      <a:pt x="143" y="113"/>
                    </a:lnTo>
                    <a:lnTo>
                      <a:pt x="141" y="117"/>
                    </a:lnTo>
                    <a:lnTo>
                      <a:pt x="129" y="113"/>
                    </a:lnTo>
                    <a:lnTo>
                      <a:pt x="124" y="114"/>
                    </a:lnTo>
                    <a:lnTo>
                      <a:pt x="117" y="122"/>
                    </a:lnTo>
                    <a:lnTo>
                      <a:pt x="115" y="133"/>
                    </a:lnTo>
                    <a:lnTo>
                      <a:pt x="109" y="142"/>
                    </a:lnTo>
                    <a:lnTo>
                      <a:pt x="106" y="140"/>
                    </a:lnTo>
                    <a:lnTo>
                      <a:pt x="100" y="142"/>
                    </a:lnTo>
                    <a:lnTo>
                      <a:pt x="100" y="137"/>
                    </a:lnTo>
                    <a:lnTo>
                      <a:pt x="106" y="128"/>
                    </a:lnTo>
                    <a:lnTo>
                      <a:pt x="108" y="122"/>
                    </a:lnTo>
                    <a:lnTo>
                      <a:pt x="102" y="119"/>
                    </a:lnTo>
                    <a:lnTo>
                      <a:pt x="89" y="116"/>
                    </a:lnTo>
                    <a:lnTo>
                      <a:pt x="88" y="117"/>
                    </a:lnTo>
                    <a:lnTo>
                      <a:pt x="82" y="113"/>
                    </a:lnTo>
                    <a:lnTo>
                      <a:pt x="73" y="116"/>
                    </a:lnTo>
                    <a:lnTo>
                      <a:pt x="65" y="114"/>
                    </a:lnTo>
                    <a:lnTo>
                      <a:pt x="55" y="119"/>
                    </a:lnTo>
                    <a:lnTo>
                      <a:pt x="55" y="119"/>
                    </a:lnTo>
                    <a:lnTo>
                      <a:pt x="45" y="133"/>
                    </a:lnTo>
                    <a:lnTo>
                      <a:pt x="42" y="136"/>
                    </a:lnTo>
                    <a:lnTo>
                      <a:pt x="41" y="134"/>
                    </a:lnTo>
                    <a:lnTo>
                      <a:pt x="39" y="123"/>
                    </a:lnTo>
                    <a:lnTo>
                      <a:pt x="38" y="122"/>
                    </a:lnTo>
                    <a:lnTo>
                      <a:pt x="32" y="114"/>
                    </a:lnTo>
                    <a:lnTo>
                      <a:pt x="33" y="110"/>
                    </a:lnTo>
                    <a:lnTo>
                      <a:pt x="39" y="104"/>
                    </a:lnTo>
                    <a:lnTo>
                      <a:pt x="32" y="96"/>
                    </a:lnTo>
                    <a:lnTo>
                      <a:pt x="27" y="99"/>
                    </a:lnTo>
                    <a:lnTo>
                      <a:pt x="24" y="96"/>
                    </a:lnTo>
                    <a:lnTo>
                      <a:pt x="20" y="95"/>
                    </a:lnTo>
                    <a:lnTo>
                      <a:pt x="14" y="98"/>
                    </a:lnTo>
                    <a:lnTo>
                      <a:pt x="12" y="96"/>
                    </a:lnTo>
                    <a:lnTo>
                      <a:pt x="9" y="88"/>
                    </a:lnTo>
                    <a:lnTo>
                      <a:pt x="14" y="87"/>
                    </a:lnTo>
                    <a:lnTo>
                      <a:pt x="0" y="66"/>
                    </a:lnTo>
                    <a:lnTo>
                      <a:pt x="1" y="58"/>
                    </a:lnTo>
                    <a:lnTo>
                      <a:pt x="6" y="54"/>
                    </a:lnTo>
                    <a:lnTo>
                      <a:pt x="9" y="58"/>
                    </a:lnTo>
                    <a:lnTo>
                      <a:pt x="18" y="58"/>
                    </a:lnTo>
                    <a:lnTo>
                      <a:pt x="21" y="55"/>
                    </a:lnTo>
                    <a:lnTo>
                      <a:pt x="20" y="46"/>
                    </a:lnTo>
                    <a:lnTo>
                      <a:pt x="23" y="38"/>
                    </a:lnTo>
                    <a:lnTo>
                      <a:pt x="3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9" name="Freeform 5864">
                <a:extLst>
                  <a:ext uri="{FF2B5EF4-FFF2-40B4-BE49-F238E27FC236}">
                    <a16:creationId xmlns:a16="http://schemas.microsoft.com/office/drawing/2014/main" id="{8423DC61-BA98-B5E0-151E-EEF94773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474"/>
                <a:ext cx="99" cy="71"/>
              </a:xfrm>
              <a:custGeom>
                <a:avLst/>
                <a:gdLst>
                  <a:gd name="T0" fmla="*/ 33 w 197"/>
                  <a:gd name="T1" fmla="*/ 29 h 142"/>
                  <a:gd name="T2" fmla="*/ 44 w 197"/>
                  <a:gd name="T3" fmla="*/ 23 h 142"/>
                  <a:gd name="T4" fmla="*/ 55 w 197"/>
                  <a:gd name="T5" fmla="*/ 29 h 142"/>
                  <a:gd name="T6" fmla="*/ 64 w 197"/>
                  <a:gd name="T7" fmla="*/ 29 h 142"/>
                  <a:gd name="T8" fmla="*/ 68 w 197"/>
                  <a:gd name="T9" fmla="*/ 22 h 142"/>
                  <a:gd name="T10" fmla="*/ 77 w 197"/>
                  <a:gd name="T11" fmla="*/ 41 h 142"/>
                  <a:gd name="T12" fmla="*/ 89 w 197"/>
                  <a:gd name="T13" fmla="*/ 43 h 142"/>
                  <a:gd name="T14" fmla="*/ 89 w 197"/>
                  <a:gd name="T15" fmla="*/ 28 h 142"/>
                  <a:gd name="T16" fmla="*/ 99 w 197"/>
                  <a:gd name="T17" fmla="*/ 19 h 142"/>
                  <a:gd name="T18" fmla="*/ 102 w 197"/>
                  <a:gd name="T19" fmla="*/ 3 h 142"/>
                  <a:gd name="T20" fmla="*/ 114 w 197"/>
                  <a:gd name="T21" fmla="*/ 3 h 142"/>
                  <a:gd name="T22" fmla="*/ 130 w 197"/>
                  <a:gd name="T23" fmla="*/ 6 h 142"/>
                  <a:gd name="T24" fmla="*/ 141 w 197"/>
                  <a:gd name="T25" fmla="*/ 3 h 142"/>
                  <a:gd name="T26" fmla="*/ 138 w 197"/>
                  <a:gd name="T27" fmla="*/ 14 h 142"/>
                  <a:gd name="T28" fmla="*/ 138 w 197"/>
                  <a:gd name="T29" fmla="*/ 26 h 142"/>
                  <a:gd name="T30" fmla="*/ 139 w 197"/>
                  <a:gd name="T31" fmla="*/ 34 h 142"/>
                  <a:gd name="T32" fmla="*/ 152 w 197"/>
                  <a:gd name="T33" fmla="*/ 40 h 142"/>
                  <a:gd name="T34" fmla="*/ 164 w 197"/>
                  <a:gd name="T35" fmla="*/ 41 h 142"/>
                  <a:gd name="T36" fmla="*/ 164 w 197"/>
                  <a:gd name="T37" fmla="*/ 52 h 142"/>
                  <a:gd name="T38" fmla="*/ 176 w 197"/>
                  <a:gd name="T39" fmla="*/ 57 h 142"/>
                  <a:gd name="T40" fmla="*/ 187 w 197"/>
                  <a:gd name="T41" fmla="*/ 55 h 142"/>
                  <a:gd name="T42" fmla="*/ 194 w 197"/>
                  <a:gd name="T43" fmla="*/ 63 h 142"/>
                  <a:gd name="T44" fmla="*/ 196 w 197"/>
                  <a:gd name="T45" fmla="*/ 79 h 142"/>
                  <a:gd name="T46" fmla="*/ 185 w 197"/>
                  <a:gd name="T47" fmla="*/ 79 h 142"/>
                  <a:gd name="T48" fmla="*/ 188 w 197"/>
                  <a:gd name="T49" fmla="*/ 96 h 142"/>
                  <a:gd name="T50" fmla="*/ 182 w 197"/>
                  <a:gd name="T51" fmla="*/ 102 h 142"/>
                  <a:gd name="T52" fmla="*/ 171 w 197"/>
                  <a:gd name="T53" fmla="*/ 111 h 142"/>
                  <a:gd name="T54" fmla="*/ 152 w 197"/>
                  <a:gd name="T55" fmla="*/ 117 h 142"/>
                  <a:gd name="T56" fmla="*/ 141 w 197"/>
                  <a:gd name="T57" fmla="*/ 117 h 142"/>
                  <a:gd name="T58" fmla="*/ 124 w 197"/>
                  <a:gd name="T59" fmla="*/ 114 h 142"/>
                  <a:gd name="T60" fmla="*/ 115 w 197"/>
                  <a:gd name="T61" fmla="*/ 133 h 142"/>
                  <a:gd name="T62" fmla="*/ 106 w 197"/>
                  <a:gd name="T63" fmla="*/ 140 h 142"/>
                  <a:gd name="T64" fmla="*/ 100 w 197"/>
                  <a:gd name="T65" fmla="*/ 137 h 142"/>
                  <a:gd name="T66" fmla="*/ 108 w 197"/>
                  <a:gd name="T67" fmla="*/ 122 h 142"/>
                  <a:gd name="T68" fmla="*/ 89 w 197"/>
                  <a:gd name="T69" fmla="*/ 116 h 142"/>
                  <a:gd name="T70" fmla="*/ 82 w 197"/>
                  <a:gd name="T71" fmla="*/ 113 h 142"/>
                  <a:gd name="T72" fmla="*/ 65 w 197"/>
                  <a:gd name="T73" fmla="*/ 114 h 142"/>
                  <a:gd name="T74" fmla="*/ 55 w 197"/>
                  <a:gd name="T75" fmla="*/ 119 h 142"/>
                  <a:gd name="T76" fmla="*/ 42 w 197"/>
                  <a:gd name="T77" fmla="*/ 136 h 142"/>
                  <a:gd name="T78" fmla="*/ 39 w 197"/>
                  <a:gd name="T79" fmla="*/ 123 h 142"/>
                  <a:gd name="T80" fmla="*/ 32 w 197"/>
                  <a:gd name="T81" fmla="*/ 114 h 142"/>
                  <a:gd name="T82" fmla="*/ 39 w 197"/>
                  <a:gd name="T83" fmla="*/ 104 h 142"/>
                  <a:gd name="T84" fmla="*/ 27 w 197"/>
                  <a:gd name="T85" fmla="*/ 99 h 142"/>
                  <a:gd name="T86" fmla="*/ 20 w 197"/>
                  <a:gd name="T87" fmla="*/ 95 h 142"/>
                  <a:gd name="T88" fmla="*/ 12 w 197"/>
                  <a:gd name="T89" fmla="*/ 96 h 142"/>
                  <a:gd name="T90" fmla="*/ 14 w 197"/>
                  <a:gd name="T91" fmla="*/ 87 h 142"/>
                  <a:gd name="T92" fmla="*/ 1 w 197"/>
                  <a:gd name="T93" fmla="*/ 58 h 142"/>
                  <a:gd name="T94" fmla="*/ 9 w 197"/>
                  <a:gd name="T95" fmla="*/ 58 h 142"/>
                  <a:gd name="T96" fmla="*/ 21 w 197"/>
                  <a:gd name="T97" fmla="*/ 55 h 142"/>
                  <a:gd name="T98" fmla="*/ 23 w 197"/>
                  <a:gd name="T99" fmla="*/ 38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7" h="142">
                    <a:moveTo>
                      <a:pt x="30" y="32"/>
                    </a:moveTo>
                    <a:lnTo>
                      <a:pt x="33" y="29"/>
                    </a:lnTo>
                    <a:lnTo>
                      <a:pt x="39" y="26"/>
                    </a:lnTo>
                    <a:lnTo>
                      <a:pt x="44" y="23"/>
                    </a:lnTo>
                    <a:lnTo>
                      <a:pt x="55" y="26"/>
                    </a:lnTo>
                    <a:lnTo>
                      <a:pt x="55" y="29"/>
                    </a:lnTo>
                    <a:lnTo>
                      <a:pt x="59" y="32"/>
                    </a:lnTo>
                    <a:lnTo>
                      <a:pt x="64" y="29"/>
                    </a:lnTo>
                    <a:lnTo>
                      <a:pt x="62" y="23"/>
                    </a:lnTo>
                    <a:lnTo>
                      <a:pt x="68" y="22"/>
                    </a:lnTo>
                    <a:lnTo>
                      <a:pt x="71" y="28"/>
                    </a:lnTo>
                    <a:lnTo>
                      <a:pt x="77" y="41"/>
                    </a:lnTo>
                    <a:lnTo>
                      <a:pt x="86" y="43"/>
                    </a:lnTo>
                    <a:lnTo>
                      <a:pt x="89" y="43"/>
                    </a:lnTo>
                    <a:lnTo>
                      <a:pt x="92" y="35"/>
                    </a:lnTo>
                    <a:lnTo>
                      <a:pt x="89" y="28"/>
                    </a:lnTo>
                    <a:lnTo>
                      <a:pt x="91" y="19"/>
                    </a:lnTo>
                    <a:lnTo>
                      <a:pt x="99" y="19"/>
                    </a:lnTo>
                    <a:lnTo>
                      <a:pt x="102" y="13"/>
                    </a:lnTo>
                    <a:lnTo>
                      <a:pt x="102" y="3"/>
                    </a:lnTo>
                    <a:lnTo>
                      <a:pt x="105" y="0"/>
                    </a:lnTo>
                    <a:lnTo>
                      <a:pt x="114" y="3"/>
                    </a:lnTo>
                    <a:lnTo>
                      <a:pt x="121" y="6"/>
                    </a:lnTo>
                    <a:lnTo>
                      <a:pt x="130" y="6"/>
                    </a:lnTo>
                    <a:lnTo>
                      <a:pt x="133" y="3"/>
                    </a:lnTo>
                    <a:lnTo>
                      <a:pt x="141" y="3"/>
                    </a:lnTo>
                    <a:lnTo>
                      <a:pt x="141" y="6"/>
                    </a:lnTo>
                    <a:lnTo>
                      <a:pt x="138" y="14"/>
                    </a:lnTo>
                    <a:lnTo>
                      <a:pt x="143" y="19"/>
                    </a:lnTo>
                    <a:lnTo>
                      <a:pt x="138" y="26"/>
                    </a:lnTo>
                    <a:lnTo>
                      <a:pt x="141" y="29"/>
                    </a:lnTo>
                    <a:lnTo>
                      <a:pt x="139" y="34"/>
                    </a:lnTo>
                    <a:lnTo>
                      <a:pt x="141" y="37"/>
                    </a:lnTo>
                    <a:lnTo>
                      <a:pt x="152" y="40"/>
                    </a:lnTo>
                    <a:lnTo>
                      <a:pt x="155" y="38"/>
                    </a:lnTo>
                    <a:lnTo>
                      <a:pt x="164" y="41"/>
                    </a:lnTo>
                    <a:lnTo>
                      <a:pt x="162" y="46"/>
                    </a:lnTo>
                    <a:lnTo>
                      <a:pt x="164" y="52"/>
                    </a:lnTo>
                    <a:lnTo>
                      <a:pt x="171" y="58"/>
                    </a:lnTo>
                    <a:lnTo>
                      <a:pt x="176" y="57"/>
                    </a:lnTo>
                    <a:lnTo>
                      <a:pt x="177" y="52"/>
                    </a:lnTo>
                    <a:lnTo>
                      <a:pt x="187" y="55"/>
                    </a:lnTo>
                    <a:lnTo>
                      <a:pt x="187" y="57"/>
                    </a:lnTo>
                    <a:lnTo>
                      <a:pt x="194" y="63"/>
                    </a:lnTo>
                    <a:lnTo>
                      <a:pt x="197" y="73"/>
                    </a:lnTo>
                    <a:lnTo>
                      <a:pt x="196" y="79"/>
                    </a:lnTo>
                    <a:lnTo>
                      <a:pt x="196" y="79"/>
                    </a:lnTo>
                    <a:lnTo>
                      <a:pt x="185" y="79"/>
                    </a:lnTo>
                    <a:lnTo>
                      <a:pt x="188" y="84"/>
                    </a:lnTo>
                    <a:lnTo>
                      <a:pt x="188" y="96"/>
                    </a:lnTo>
                    <a:lnTo>
                      <a:pt x="185" y="98"/>
                    </a:lnTo>
                    <a:lnTo>
                      <a:pt x="182" y="102"/>
                    </a:lnTo>
                    <a:lnTo>
                      <a:pt x="177" y="105"/>
                    </a:lnTo>
                    <a:lnTo>
                      <a:pt x="171" y="111"/>
                    </a:lnTo>
                    <a:lnTo>
                      <a:pt x="155" y="113"/>
                    </a:lnTo>
                    <a:lnTo>
                      <a:pt x="152" y="117"/>
                    </a:lnTo>
                    <a:lnTo>
                      <a:pt x="143" y="113"/>
                    </a:lnTo>
                    <a:lnTo>
                      <a:pt x="141" y="117"/>
                    </a:lnTo>
                    <a:lnTo>
                      <a:pt x="129" y="113"/>
                    </a:lnTo>
                    <a:lnTo>
                      <a:pt x="124" y="114"/>
                    </a:lnTo>
                    <a:lnTo>
                      <a:pt x="117" y="122"/>
                    </a:lnTo>
                    <a:lnTo>
                      <a:pt x="115" y="133"/>
                    </a:lnTo>
                    <a:lnTo>
                      <a:pt x="109" y="142"/>
                    </a:lnTo>
                    <a:lnTo>
                      <a:pt x="106" y="140"/>
                    </a:lnTo>
                    <a:lnTo>
                      <a:pt x="100" y="142"/>
                    </a:lnTo>
                    <a:lnTo>
                      <a:pt x="100" y="137"/>
                    </a:lnTo>
                    <a:lnTo>
                      <a:pt x="106" y="128"/>
                    </a:lnTo>
                    <a:lnTo>
                      <a:pt x="108" y="122"/>
                    </a:lnTo>
                    <a:lnTo>
                      <a:pt x="102" y="119"/>
                    </a:lnTo>
                    <a:lnTo>
                      <a:pt x="89" y="116"/>
                    </a:lnTo>
                    <a:lnTo>
                      <a:pt x="88" y="117"/>
                    </a:lnTo>
                    <a:lnTo>
                      <a:pt x="82" y="113"/>
                    </a:lnTo>
                    <a:lnTo>
                      <a:pt x="73" y="116"/>
                    </a:lnTo>
                    <a:lnTo>
                      <a:pt x="65" y="114"/>
                    </a:lnTo>
                    <a:lnTo>
                      <a:pt x="55" y="119"/>
                    </a:lnTo>
                    <a:lnTo>
                      <a:pt x="55" y="119"/>
                    </a:lnTo>
                    <a:lnTo>
                      <a:pt x="45" y="133"/>
                    </a:lnTo>
                    <a:lnTo>
                      <a:pt x="42" y="136"/>
                    </a:lnTo>
                    <a:lnTo>
                      <a:pt x="41" y="134"/>
                    </a:lnTo>
                    <a:lnTo>
                      <a:pt x="39" y="123"/>
                    </a:lnTo>
                    <a:lnTo>
                      <a:pt x="38" y="122"/>
                    </a:lnTo>
                    <a:lnTo>
                      <a:pt x="32" y="114"/>
                    </a:lnTo>
                    <a:lnTo>
                      <a:pt x="33" y="110"/>
                    </a:lnTo>
                    <a:lnTo>
                      <a:pt x="39" y="104"/>
                    </a:lnTo>
                    <a:lnTo>
                      <a:pt x="32" y="96"/>
                    </a:lnTo>
                    <a:lnTo>
                      <a:pt x="27" y="99"/>
                    </a:lnTo>
                    <a:lnTo>
                      <a:pt x="24" y="96"/>
                    </a:lnTo>
                    <a:lnTo>
                      <a:pt x="20" y="95"/>
                    </a:lnTo>
                    <a:lnTo>
                      <a:pt x="14" y="98"/>
                    </a:lnTo>
                    <a:lnTo>
                      <a:pt x="12" y="96"/>
                    </a:lnTo>
                    <a:lnTo>
                      <a:pt x="9" y="88"/>
                    </a:lnTo>
                    <a:lnTo>
                      <a:pt x="14" y="87"/>
                    </a:lnTo>
                    <a:lnTo>
                      <a:pt x="0" y="66"/>
                    </a:lnTo>
                    <a:lnTo>
                      <a:pt x="1" y="58"/>
                    </a:lnTo>
                    <a:lnTo>
                      <a:pt x="6" y="54"/>
                    </a:lnTo>
                    <a:lnTo>
                      <a:pt x="9" y="58"/>
                    </a:lnTo>
                    <a:lnTo>
                      <a:pt x="18" y="58"/>
                    </a:lnTo>
                    <a:lnTo>
                      <a:pt x="21" y="55"/>
                    </a:lnTo>
                    <a:lnTo>
                      <a:pt x="20" y="46"/>
                    </a:lnTo>
                    <a:lnTo>
                      <a:pt x="23" y="38"/>
                    </a:lnTo>
                    <a:lnTo>
                      <a:pt x="3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0" name="Freeform 5865">
                <a:extLst>
                  <a:ext uri="{FF2B5EF4-FFF2-40B4-BE49-F238E27FC236}">
                    <a16:creationId xmlns:a16="http://schemas.microsoft.com/office/drawing/2014/main" id="{813FF36D-3290-99AB-E1DD-E4AE98465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455"/>
                <a:ext cx="45" cy="24"/>
              </a:xfrm>
              <a:custGeom>
                <a:avLst/>
                <a:gdLst>
                  <a:gd name="T0" fmla="*/ 12 w 91"/>
                  <a:gd name="T1" fmla="*/ 0 h 47"/>
                  <a:gd name="T2" fmla="*/ 9 w 91"/>
                  <a:gd name="T3" fmla="*/ 3 h 47"/>
                  <a:gd name="T4" fmla="*/ 9 w 91"/>
                  <a:gd name="T5" fmla="*/ 14 h 47"/>
                  <a:gd name="T6" fmla="*/ 3 w 91"/>
                  <a:gd name="T7" fmla="*/ 17 h 47"/>
                  <a:gd name="T8" fmla="*/ 0 w 91"/>
                  <a:gd name="T9" fmla="*/ 26 h 47"/>
                  <a:gd name="T10" fmla="*/ 8 w 91"/>
                  <a:gd name="T11" fmla="*/ 29 h 47"/>
                  <a:gd name="T12" fmla="*/ 15 w 91"/>
                  <a:gd name="T13" fmla="*/ 38 h 47"/>
                  <a:gd name="T14" fmla="*/ 19 w 91"/>
                  <a:gd name="T15" fmla="*/ 40 h 47"/>
                  <a:gd name="T16" fmla="*/ 25 w 91"/>
                  <a:gd name="T17" fmla="*/ 35 h 47"/>
                  <a:gd name="T18" fmla="*/ 34 w 91"/>
                  <a:gd name="T19" fmla="*/ 34 h 47"/>
                  <a:gd name="T20" fmla="*/ 38 w 91"/>
                  <a:gd name="T21" fmla="*/ 35 h 47"/>
                  <a:gd name="T22" fmla="*/ 49 w 91"/>
                  <a:gd name="T23" fmla="*/ 34 h 47"/>
                  <a:gd name="T24" fmla="*/ 59 w 91"/>
                  <a:gd name="T25" fmla="*/ 34 h 47"/>
                  <a:gd name="T26" fmla="*/ 67 w 91"/>
                  <a:gd name="T27" fmla="*/ 35 h 47"/>
                  <a:gd name="T28" fmla="*/ 70 w 91"/>
                  <a:gd name="T29" fmla="*/ 34 h 47"/>
                  <a:gd name="T30" fmla="*/ 72 w 91"/>
                  <a:gd name="T31" fmla="*/ 47 h 47"/>
                  <a:gd name="T32" fmla="*/ 82 w 91"/>
                  <a:gd name="T33" fmla="*/ 47 h 47"/>
                  <a:gd name="T34" fmla="*/ 85 w 91"/>
                  <a:gd name="T35" fmla="*/ 44 h 47"/>
                  <a:gd name="T36" fmla="*/ 90 w 91"/>
                  <a:gd name="T37" fmla="*/ 44 h 47"/>
                  <a:gd name="T38" fmla="*/ 87 w 91"/>
                  <a:gd name="T39" fmla="*/ 37 h 47"/>
                  <a:gd name="T40" fmla="*/ 88 w 91"/>
                  <a:gd name="T41" fmla="*/ 29 h 47"/>
                  <a:gd name="T42" fmla="*/ 91 w 91"/>
                  <a:gd name="T43" fmla="*/ 26 h 47"/>
                  <a:gd name="T44" fmla="*/ 90 w 91"/>
                  <a:gd name="T45" fmla="*/ 23 h 47"/>
                  <a:gd name="T46" fmla="*/ 84 w 91"/>
                  <a:gd name="T47" fmla="*/ 19 h 47"/>
                  <a:gd name="T48" fmla="*/ 75 w 91"/>
                  <a:gd name="T49" fmla="*/ 17 h 47"/>
                  <a:gd name="T50" fmla="*/ 72 w 91"/>
                  <a:gd name="T51" fmla="*/ 11 h 47"/>
                  <a:gd name="T52" fmla="*/ 75 w 91"/>
                  <a:gd name="T53" fmla="*/ 9 h 47"/>
                  <a:gd name="T54" fmla="*/ 72 w 91"/>
                  <a:gd name="T55" fmla="*/ 5 h 47"/>
                  <a:gd name="T56" fmla="*/ 64 w 91"/>
                  <a:gd name="T57" fmla="*/ 3 h 47"/>
                  <a:gd name="T58" fmla="*/ 58 w 91"/>
                  <a:gd name="T59" fmla="*/ 5 h 47"/>
                  <a:gd name="T60" fmla="*/ 53 w 91"/>
                  <a:gd name="T61" fmla="*/ 2 h 47"/>
                  <a:gd name="T62" fmla="*/ 37 w 91"/>
                  <a:gd name="T63" fmla="*/ 6 h 47"/>
                  <a:gd name="T64" fmla="*/ 37 w 91"/>
                  <a:gd name="T65" fmla="*/ 6 h 47"/>
                  <a:gd name="T66" fmla="*/ 26 w 91"/>
                  <a:gd name="T67" fmla="*/ 0 h 47"/>
                  <a:gd name="T68" fmla="*/ 22 w 91"/>
                  <a:gd name="T69" fmla="*/ 3 h 47"/>
                  <a:gd name="T70" fmla="*/ 12 w 91"/>
                  <a:gd name="T7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1" h="47">
                    <a:moveTo>
                      <a:pt x="12" y="0"/>
                    </a:moveTo>
                    <a:lnTo>
                      <a:pt x="9" y="3"/>
                    </a:lnTo>
                    <a:lnTo>
                      <a:pt x="9" y="14"/>
                    </a:lnTo>
                    <a:lnTo>
                      <a:pt x="3" y="17"/>
                    </a:lnTo>
                    <a:lnTo>
                      <a:pt x="0" y="26"/>
                    </a:lnTo>
                    <a:lnTo>
                      <a:pt x="8" y="29"/>
                    </a:lnTo>
                    <a:lnTo>
                      <a:pt x="15" y="38"/>
                    </a:lnTo>
                    <a:lnTo>
                      <a:pt x="19" y="40"/>
                    </a:lnTo>
                    <a:lnTo>
                      <a:pt x="25" y="35"/>
                    </a:lnTo>
                    <a:lnTo>
                      <a:pt x="34" y="34"/>
                    </a:lnTo>
                    <a:lnTo>
                      <a:pt x="38" y="35"/>
                    </a:lnTo>
                    <a:lnTo>
                      <a:pt x="49" y="34"/>
                    </a:lnTo>
                    <a:lnTo>
                      <a:pt x="59" y="34"/>
                    </a:lnTo>
                    <a:lnTo>
                      <a:pt x="67" y="35"/>
                    </a:lnTo>
                    <a:lnTo>
                      <a:pt x="70" y="34"/>
                    </a:lnTo>
                    <a:lnTo>
                      <a:pt x="72" y="47"/>
                    </a:lnTo>
                    <a:lnTo>
                      <a:pt x="82" y="47"/>
                    </a:lnTo>
                    <a:lnTo>
                      <a:pt x="85" y="44"/>
                    </a:lnTo>
                    <a:lnTo>
                      <a:pt x="90" y="44"/>
                    </a:lnTo>
                    <a:lnTo>
                      <a:pt x="87" y="37"/>
                    </a:lnTo>
                    <a:lnTo>
                      <a:pt x="88" y="29"/>
                    </a:lnTo>
                    <a:lnTo>
                      <a:pt x="91" y="26"/>
                    </a:lnTo>
                    <a:lnTo>
                      <a:pt x="90" y="23"/>
                    </a:lnTo>
                    <a:lnTo>
                      <a:pt x="84" y="19"/>
                    </a:lnTo>
                    <a:lnTo>
                      <a:pt x="75" y="17"/>
                    </a:lnTo>
                    <a:lnTo>
                      <a:pt x="72" y="11"/>
                    </a:lnTo>
                    <a:lnTo>
                      <a:pt x="75" y="9"/>
                    </a:lnTo>
                    <a:lnTo>
                      <a:pt x="72" y="5"/>
                    </a:lnTo>
                    <a:lnTo>
                      <a:pt x="64" y="3"/>
                    </a:lnTo>
                    <a:lnTo>
                      <a:pt x="58" y="5"/>
                    </a:lnTo>
                    <a:lnTo>
                      <a:pt x="53" y="2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26" y="0"/>
                    </a:lnTo>
                    <a:lnTo>
                      <a:pt x="22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1" name="Freeform 5866">
                <a:extLst>
                  <a:ext uri="{FF2B5EF4-FFF2-40B4-BE49-F238E27FC236}">
                    <a16:creationId xmlns:a16="http://schemas.microsoft.com/office/drawing/2014/main" id="{6110311C-3BEA-73ED-7BF6-DB621F43F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455"/>
                <a:ext cx="45" cy="24"/>
              </a:xfrm>
              <a:custGeom>
                <a:avLst/>
                <a:gdLst>
                  <a:gd name="T0" fmla="*/ 12 w 91"/>
                  <a:gd name="T1" fmla="*/ 0 h 47"/>
                  <a:gd name="T2" fmla="*/ 22 w 91"/>
                  <a:gd name="T3" fmla="*/ 3 h 47"/>
                  <a:gd name="T4" fmla="*/ 26 w 91"/>
                  <a:gd name="T5" fmla="*/ 0 h 47"/>
                  <a:gd name="T6" fmla="*/ 37 w 91"/>
                  <a:gd name="T7" fmla="*/ 6 h 47"/>
                  <a:gd name="T8" fmla="*/ 37 w 91"/>
                  <a:gd name="T9" fmla="*/ 6 h 47"/>
                  <a:gd name="T10" fmla="*/ 53 w 91"/>
                  <a:gd name="T11" fmla="*/ 2 h 47"/>
                  <a:gd name="T12" fmla="*/ 58 w 91"/>
                  <a:gd name="T13" fmla="*/ 5 h 47"/>
                  <a:gd name="T14" fmla="*/ 64 w 91"/>
                  <a:gd name="T15" fmla="*/ 3 h 47"/>
                  <a:gd name="T16" fmla="*/ 72 w 91"/>
                  <a:gd name="T17" fmla="*/ 5 h 47"/>
                  <a:gd name="T18" fmla="*/ 75 w 91"/>
                  <a:gd name="T19" fmla="*/ 9 h 47"/>
                  <a:gd name="T20" fmla="*/ 72 w 91"/>
                  <a:gd name="T21" fmla="*/ 11 h 47"/>
                  <a:gd name="T22" fmla="*/ 75 w 91"/>
                  <a:gd name="T23" fmla="*/ 17 h 47"/>
                  <a:gd name="T24" fmla="*/ 84 w 91"/>
                  <a:gd name="T25" fmla="*/ 19 h 47"/>
                  <a:gd name="T26" fmla="*/ 90 w 91"/>
                  <a:gd name="T27" fmla="*/ 23 h 47"/>
                  <a:gd name="T28" fmla="*/ 91 w 91"/>
                  <a:gd name="T29" fmla="*/ 26 h 47"/>
                  <a:gd name="T30" fmla="*/ 88 w 91"/>
                  <a:gd name="T31" fmla="*/ 29 h 47"/>
                  <a:gd name="T32" fmla="*/ 87 w 91"/>
                  <a:gd name="T33" fmla="*/ 37 h 47"/>
                  <a:gd name="T34" fmla="*/ 90 w 91"/>
                  <a:gd name="T35" fmla="*/ 44 h 47"/>
                  <a:gd name="T36" fmla="*/ 85 w 91"/>
                  <a:gd name="T37" fmla="*/ 44 h 47"/>
                  <a:gd name="T38" fmla="*/ 82 w 91"/>
                  <a:gd name="T39" fmla="*/ 47 h 47"/>
                  <a:gd name="T40" fmla="*/ 72 w 91"/>
                  <a:gd name="T41" fmla="*/ 47 h 47"/>
                  <a:gd name="T42" fmla="*/ 70 w 91"/>
                  <a:gd name="T43" fmla="*/ 34 h 47"/>
                  <a:gd name="T44" fmla="*/ 67 w 91"/>
                  <a:gd name="T45" fmla="*/ 35 h 47"/>
                  <a:gd name="T46" fmla="*/ 59 w 91"/>
                  <a:gd name="T47" fmla="*/ 34 h 47"/>
                  <a:gd name="T48" fmla="*/ 49 w 91"/>
                  <a:gd name="T49" fmla="*/ 34 h 47"/>
                  <a:gd name="T50" fmla="*/ 38 w 91"/>
                  <a:gd name="T51" fmla="*/ 35 h 47"/>
                  <a:gd name="T52" fmla="*/ 34 w 91"/>
                  <a:gd name="T53" fmla="*/ 34 h 47"/>
                  <a:gd name="T54" fmla="*/ 25 w 91"/>
                  <a:gd name="T55" fmla="*/ 35 h 47"/>
                  <a:gd name="T56" fmla="*/ 19 w 91"/>
                  <a:gd name="T57" fmla="*/ 40 h 47"/>
                  <a:gd name="T58" fmla="*/ 15 w 91"/>
                  <a:gd name="T59" fmla="*/ 38 h 47"/>
                  <a:gd name="T60" fmla="*/ 8 w 91"/>
                  <a:gd name="T61" fmla="*/ 29 h 47"/>
                  <a:gd name="T62" fmla="*/ 0 w 91"/>
                  <a:gd name="T63" fmla="*/ 26 h 47"/>
                  <a:gd name="T64" fmla="*/ 3 w 91"/>
                  <a:gd name="T65" fmla="*/ 17 h 47"/>
                  <a:gd name="T66" fmla="*/ 9 w 91"/>
                  <a:gd name="T67" fmla="*/ 14 h 47"/>
                  <a:gd name="T68" fmla="*/ 9 w 91"/>
                  <a:gd name="T69" fmla="*/ 3 h 47"/>
                  <a:gd name="T70" fmla="*/ 12 w 91"/>
                  <a:gd name="T7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1" h="47">
                    <a:moveTo>
                      <a:pt x="12" y="0"/>
                    </a:moveTo>
                    <a:lnTo>
                      <a:pt x="22" y="3"/>
                    </a:lnTo>
                    <a:lnTo>
                      <a:pt x="26" y="0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53" y="2"/>
                    </a:lnTo>
                    <a:lnTo>
                      <a:pt x="58" y="5"/>
                    </a:lnTo>
                    <a:lnTo>
                      <a:pt x="64" y="3"/>
                    </a:lnTo>
                    <a:lnTo>
                      <a:pt x="72" y="5"/>
                    </a:lnTo>
                    <a:lnTo>
                      <a:pt x="75" y="9"/>
                    </a:lnTo>
                    <a:lnTo>
                      <a:pt x="72" y="11"/>
                    </a:lnTo>
                    <a:lnTo>
                      <a:pt x="75" y="17"/>
                    </a:lnTo>
                    <a:lnTo>
                      <a:pt x="84" y="19"/>
                    </a:lnTo>
                    <a:lnTo>
                      <a:pt x="90" y="23"/>
                    </a:lnTo>
                    <a:lnTo>
                      <a:pt x="91" y="26"/>
                    </a:lnTo>
                    <a:lnTo>
                      <a:pt x="88" y="29"/>
                    </a:lnTo>
                    <a:lnTo>
                      <a:pt x="87" y="37"/>
                    </a:lnTo>
                    <a:lnTo>
                      <a:pt x="90" y="44"/>
                    </a:lnTo>
                    <a:lnTo>
                      <a:pt x="85" y="44"/>
                    </a:lnTo>
                    <a:lnTo>
                      <a:pt x="82" y="47"/>
                    </a:lnTo>
                    <a:lnTo>
                      <a:pt x="72" y="47"/>
                    </a:lnTo>
                    <a:lnTo>
                      <a:pt x="70" y="34"/>
                    </a:lnTo>
                    <a:lnTo>
                      <a:pt x="67" y="35"/>
                    </a:lnTo>
                    <a:lnTo>
                      <a:pt x="59" y="34"/>
                    </a:lnTo>
                    <a:lnTo>
                      <a:pt x="49" y="34"/>
                    </a:lnTo>
                    <a:lnTo>
                      <a:pt x="38" y="35"/>
                    </a:lnTo>
                    <a:lnTo>
                      <a:pt x="34" y="34"/>
                    </a:lnTo>
                    <a:lnTo>
                      <a:pt x="25" y="35"/>
                    </a:lnTo>
                    <a:lnTo>
                      <a:pt x="19" y="40"/>
                    </a:lnTo>
                    <a:lnTo>
                      <a:pt x="15" y="38"/>
                    </a:lnTo>
                    <a:lnTo>
                      <a:pt x="8" y="29"/>
                    </a:lnTo>
                    <a:lnTo>
                      <a:pt x="0" y="26"/>
                    </a:lnTo>
                    <a:lnTo>
                      <a:pt x="3" y="17"/>
                    </a:lnTo>
                    <a:lnTo>
                      <a:pt x="9" y="14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2" name="Freeform 5867">
                <a:extLst>
                  <a:ext uri="{FF2B5EF4-FFF2-40B4-BE49-F238E27FC236}">
                    <a16:creationId xmlns:a16="http://schemas.microsoft.com/office/drawing/2014/main" id="{0D708866-326A-83E0-7BBC-A920ABCD8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455"/>
                <a:ext cx="45" cy="24"/>
              </a:xfrm>
              <a:custGeom>
                <a:avLst/>
                <a:gdLst>
                  <a:gd name="T0" fmla="*/ 12 w 91"/>
                  <a:gd name="T1" fmla="*/ 0 h 47"/>
                  <a:gd name="T2" fmla="*/ 22 w 91"/>
                  <a:gd name="T3" fmla="*/ 3 h 47"/>
                  <a:gd name="T4" fmla="*/ 26 w 91"/>
                  <a:gd name="T5" fmla="*/ 0 h 47"/>
                  <a:gd name="T6" fmla="*/ 37 w 91"/>
                  <a:gd name="T7" fmla="*/ 6 h 47"/>
                  <a:gd name="T8" fmla="*/ 37 w 91"/>
                  <a:gd name="T9" fmla="*/ 6 h 47"/>
                  <a:gd name="T10" fmla="*/ 53 w 91"/>
                  <a:gd name="T11" fmla="*/ 2 h 47"/>
                  <a:gd name="T12" fmla="*/ 58 w 91"/>
                  <a:gd name="T13" fmla="*/ 5 h 47"/>
                  <a:gd name="T14" fmla="*/ 64 w 91"/>
                  <a:gd name="T15" fmla="*/ 3 h 47"/>
                  <a:gd name="T16" fmla="*/ 72 w 91"/>
                  <a:gd name="T17" fmla="*/ 5 h 47"/>
                  <a:gd name="T18" fmla="*/ 75 w 91"/>
                  <a:gd name="T19" fmla="*/ 9 h 47"/>
                  <a:gd name="T20" fmla="*/ 72 w 91"/>
                  <a:gd name="T21" fmla="*/ 11 h 47"/>
                  <a:gd name="T22" fmla="*/ 75 w 91"/>
                  <a:gd name="T23" fmla="*/ 17 h 47"/>
                  <a:gd name="T24" fmla="*/ 84 w 91"/>
                  <a:gd name="T25" fmla="*/ 19 h 47"/>
                  <a:gd name="T26" fmla="*/ 90 w 91"/>
                  <a:gd name="T27" fmla="*/ 23 h 47"/>
                  <a:gd name="T28" fmla="*/ 91 w 91"/>
                  <a:gd name="T29" fmla="*/ 26 h 47"/>
                  <a:gd name="T30" fmla="*/ 88 w 91"/>
                  <a:gd name="T31" fmla="*/ 29 h 47"/>
                  <a:gd name="T32" fmla="*/ 87 w 91"/>
                  <a:gd name="T33" fmla="*/ 37 h 47"/>
                  <a:gd name="T34" fmla="*/ 90 w 91"/>
                  <a:gd name="T35" fmla="*/ 44 h 47"/>
                  <a:gd name="T36" fmla="*/ 85 w 91"/>
                  <a:gd name="T37" fmla="*/ 44 h 47"/>
                  <a:gd name="T38" fmla="*/ 82 w 91"/>
                  <a:gd name="T39" fmla="*/ 47 h 47"/>
                  <a:gd name="T40" fmla="*/ 72 w 91"/>
                  <a:gd name="T41" fmla="*/ 47 h 47"/>
                  <a:gd name="T42" fmla="*/ 70 w 91"/>
                  <a:gd name="T43" fmla="*/ 34 h 47"/>
                  <a:gd name="T44" fmla="*/ 67 w 91"/>
                  <a:gd name="T45" fmla="*/ 35 h 47"/>
                  <a:gd name="T46" fmla="*/ 59 w 91"/>
                  <a:gd name="T47" fmla="*/ 34 h 47"/>
                  <a:gd name="T48" fmla="*/ 49 w 91"/>
                  <a:gd name="T49" fmla="*/ 34 h 47"/>
                  <a:gd name="T50" fmla="*/ 38 w 91"/>
                  <a:gd name="T51" fmla="*/ 35 h 47"/>
                  <a:gd name="T52" fmla="*/ 34 w 91"/>
                  <a:gd name="T53" fmla="*/ 34 h 47"/>
                  <a:gd name="T54" fmla="*/ 25 w 91"/>
                  <a:gd name="T55" fmla="*/ 35 h 47"/>
                  <a:gd name="T56" fmla="*/ 19 w 91"/>
                  <a:gd name="T57" fmla="*/ 40 h 47"/>
                  <a:gd name="T58" fmla="*/ 15 w 91"/>
                  <a:gd name="T59" fmla="*/ 38 h 47"/>
                  <a:gd name="T60" fmla="*/ 8 w 91"/>
                  <a:gd name="T61" fmla="*/ 29 h 47"/>
                  <a:gd name="T62" fmla="*/ 0 w 91"/>
                  <a:gd name="T63" fmla="*/ 26 h 47"/>
                  <a:gd name="T64" fmla="*/ 3 w 91"/>
                  <a:gd name="T65" fmla="*/ 17 h 47"/>
                  <a:gd name="T66" fmla="*/ 9 w 91"/>
                  <a:gd name="T67" fmla="*/ 14 h 47"/>
                  <a:gd name="T68" fmla="*/ 9 w 91"/>
                  <a:gd name="T69" fmla="*/ 3 h 47"/>
                  <a:gd name="T70" fmla="*/ 12 w 91"/>
                  <a:gd name="T7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1" h="47">
                    <a:moveTo>
                      <a:pt x="12" y="0"/>
                    </a:moveTo>
                    <a:lnTo>
                      <a:pt x="22" y="3"/>
                    </a:lnTo>
                    <a:lnTo>
                      <a:pt x="26" y="0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53" y="2"/>
                    </a:lnTo>
                    <a:lnTo>
                      <a:pt x="58" y="5"/>
                    </a:lnTo>
                    <a:lnTo>
                      <a:pt x="64" y="3"/>
                    </a:lnTo>
                    <a:lnTo>
                      <a:pt x="72" y="5"/>
                    </a:lnTo>
                    <a:lnTo>
                      <a:pt x="75" y="9"/>
                    </a:lnTo>
                    <a:lnTo>
                      <a:pt x="72" y="11"/>
                    </a:lnTo>
                    <a:lnTo>
                      <a:pt x="75" y="17"/>
                    </a:lnTo>
                    <a:lnTo>
                      <a:pt x="84" y="19"/>
                    </a:lnTo>
                    <a:lnTo>
                      <a:pt x="90" y="23"/>
                    </a:lnTo>
                    <a:lnTo>
                      <a:pt x="91" y="26"/>
                    </a:lnTo>
                    <a:lnTo>
                      <a:pt x="88" y="29"/>
                    </a:lnTo>
                    <a:lnTo>
                      <a:pt x="87" y="37"/>
                    </a:lnTo>
                    <a:lnTo>
                      <a:pt x="90" y="44"/>
                    </a:lnTo>
                    <a:lnTo>
                      <a:pt x="85" y="44"/>
                    </a:lnTo>
                    <a:lnTo>
                      <a:pt x="82" y="47"/>
                    </a:lnTo>
                    <a:lnTo>
                      <a:pt x="72" y="47"/>
                    </a:lnTo>
                    <a:lnTo>
                      <a:pt x="70" y="34"/>
                    </a:lnTo>
                    <a:lnTo>
                      <a:pt x="67" y="35"/>
                    </a:lnTo>
                    <a:lnTo>
                      <a:pt x="59" y="34"/>
                    </a:lnTo>
                    <a:lnTo>
                      <a:pt x="49" y="34"/>
                    </a:lnTo>
                    <a:lnTo>
                      <a:pt x="38" y="35"/>
                    </a:lnTo>
                    <a:lnTo>
                      <a:pt x="34" y="34"/>
                    </a:lnTo>
                    <a:lnTo>
                      <a:pt x="25" y="35"/>
                    </a:lnTo>
                    <a:lnTo>
                      <a:pt x="19" y="40"/>
                    </a:lnTo>
                    <a:lnTo>
                      <a:pt x="15" y="38"/>
                    </a:lnTo>
                    <a:lnTo>
                      <a:pt x="8" y="29"/>
                    </a:lnTo>
                    <a:lnTo>
                      <a:pt x="0" y="26"/>
                    </a:lnTo>
                    <a:lnTo>
                      <a:pt x="3" y="17"/>
                    </a:lnTo>
                    <a:lnTo>
                      <a:pt x="9" y="14"/>
                    </a:lnTo>
                    <a:lnTo>
                      <a:pt x="9" y="3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3" name="Freeform 5868">
                <a:extLst>
                  <a:ext uri="{FF2B5EF4-FFF2-40B4-BE49-F238E27FC236}">
                    <a16:creationId xmlns:a16="http://schemas.microsoft.com/office/drawing/2014/main" id="{040870C7-F280-38CE-34B0-18E0ABC77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395"/>
                <a:ext cx="110" cy="100"/>
              </a:xfrm>
              <a:custGeom>
                <a:avLst/>
                <a:gdLst>
                  <a:gd name="T0" fmla="*/ 47 w 220"/>
                  <a:gd name="T1" fmla="*/ 0 h 201"/>
                  <a:gd name="T2" fmla="*/ 36 w 220"/>
                  <a:gd name="T3" fmla="*/ 11 h 201"/>
                  <a:gd name="T4" fmla="*/ 32 w 220"/>
                  <a:gd name="T5" fmla="*/ 6 h 201"/>
                  <a:gd name="T6" fmla="*/ 18 w 220"/>
                  <a:gd name="T7" fmla="*/ 17 h 201"/>
                  <a:gd name="T8" fmla="*/ 11 w 220"/>
                  <a:gd name="T9" fmla="*/ 22 h 201"/>
                  <a:gd name="T10" fmla="*/ 1 w 220"/>
                  <a:gd name="T11" fmla="*/ 25 h 201"/>
                  <a:gd name="T12" fmla="*/ 0 w 220"/>
                  <a:gd name="T13" fmla="*/ 35 h 201"/>
                  <a:gd name="T14" fmla="*/ 9 w 220"/>
                  <a:gd name="T15" fmla="*/ 44 h 201"/>
                  <a:gd name="T16" fmla="*/ 23 w 220"/>
                  <a:gd name="T17" fmla="*/ 47 h 201"/>
                  <a:gd name="T18" fmla="*/ 32 w 220"/>
                  <a:gd name="T19" fmla="*/ 44 h 201"/>
                  <a:gd name="T20" fmla="*/ 45 w 220"/>
                  <a:gd name="T21" fmla="*/ 44 h 201"/>
                  <a:gd name="T22" fmla="*/ 50 w 220"/>
                  <a:gd name="T23" fmla="*/ 58 h 201"/>
                  <a:gd name="T24" fmla="*/ 58 w 220"/>
                  <a:gd name="T25" fmla="*/ 64 h 201"/>
                  <a:gd name="T26" fmla="*/ 58 w 220"/>
                  <a:gd name="T27" fmla="*/ 73 h 201"/>
                  <a:gd name="T28" fmla="*/ 65 w 220"/>
                  <a:gd name="T29" fmla="*/ 78 h 201"/>
                  <a:gd name="T30" fmla="*/ 82 w 220"/>
                  <a:gd name="T31" fmla="*/ 82 h 201"/>
                  <a:gd name="T32" fmla="*/ 91 w 220"/>
                  <a:gd name="T33" fmla="*/ 82 h 201"/>
                  <a:gd name="T34" fmla="*/ 91 w 220"/>
                  <a:gd name="T35" fmla="*/ 98 h 201"/>
                  <a:gd name="T36" fmla="*/ 94 w 220"/>
                  <a:gd name="T37" fmla="*/ 125 h 201"/>
                  <a:gd name="T38" fmla="*/ 108 w 220"/>
                  <a:gd name="T39" fmla="*/ 125 h 201"/>
                  <a:gd name="T40" fmla="*/ 108 w 220"/>
                  <a:gd name="T41" fmla="*/ 131 h 201"/>
                  <a:gd name="T42" fmla="*/ 120 w 220"/>
                  <a:gd name="T43" fmla="*/ 139 h 201"/>
                  <a:gd name="T44" fmla="*/ 127 w 220"/>
                  <a:gd name="T45" fmla="*/ 146 h 201"/>
                  <a:gd name="T46" fmla="*/ 123 w 220"/>
                  <a:gd name="T47" fmla="*/ 157 h 201"/>
                  <a:gd name="T48" fmla="*/ 127 w 220"/>
                  <a:gd name="T49" fmla="*/ 158 h 201"/>
                  <a:gd name="T50" fmla="*/ 144 w 220"/>
                  <a:gd name="T51" fmla="*/ 154 h 201"/>
                  <a:gd name="T52" fmla="*/ 156 w 220"/>
                  <a:gd name="T53" fmla="*/ 166 h 201"/>
                  <a:gd name="T54" fmla="*/ 150 w 220"/>
                  <a:gd name="T55" fmla="*/ 171 h 201"/>
                  <a:gd name="T56" fmla="*/ 156 w 220"/>
                  <a:gd name="T57" fmla="*/ 186 h 201"/>
                  <a:gd name="T58" fmla="*/ 171 w 220"/>
                  <a:gd name="T59" fmla="*/ 201 h 201"/>
                  <a:gd name="T60" fmla="*/ 177 w 220"/>
                  <a:gd name="T61" fmla="*/ 193 h 201"/>
                  <a:gd name="T62" fmla="*/ 176 w 220"/>
                  <a:gd name="T63" fmla="*/ 177 h 201"/>
                  <a:gd name="T64" fmla="*/ 187 w 220"/>
                  <a:gd name="T65" fmla="*/ 171 h 201"/>
                  <a:gd name="T66" fmla="*/ 190 w 220"/>
                  <a:gd name="T67" fmla="*/ 158 h 201"/>
                  <a:gd name="T68" fmla="*/ 206 w 220"/>
                  <a:gd name="T69" fmla="*/ 164 h 201"/>
                  <a:gd name="T70" fmla="*/ 218 w 220"/>
                  <a:gd name="T71" fmla="*/ 161 h 201"/>
                  <a:gd name="T72" fmla="*/ 215 w 220"/>
                  <a:gd name="T73" fmla="*/ 148 h 201"/>
                  <a:gd name="T74" fmla="*/ 215 w 220"/>
                  <a:gd name="T75" fmla="*/ 137 h 201"/>
                  <a:gd name="T76" fmla="*/ 211 w 220"/>
                  <a:gd name="T77" fmla="*/ 122 h 201"/>
                  <a:gd name="T78" fmla="*/ 202 w 220"/>
                  <a:gd name="T79" fmla="*/ 114 h 201"/>
                  <a:gd name="T80" fmla="*/ 190 w 220"/>
                  <a:gd name="T81" fmla="*/ 114 h 201"/>
                  <a:gd name="T82" fmla="*/ 185 w 220"/>
                  <a:gd name="T83" fmla="*/ 113 h 201"/>
                  <a:gd name="T84" fmla="*/ 180 w 220"/>
                  <a:gd name="T85" fmla="*/ 110 h 201"/>
                  <a:gd name="T86" fmla="*/ 182 w 220"/>
                  <a:gd name="T87" fmla="*/ 99 h 201"/>
                  <a:gd name="T88" fmla="*/ 173 w 220"/>
                  <a:gd name="T89" fmla="*/ 98 h 201"/>
                  <a:gd name="T90" fmla="*/ 170 w 220"/>
                  <a:gd name="T91" fmla="*/ 79 h 201"/>
                  <a:gd name="T92" fmla="*/ 164 w 220"/>
                  <a:gd name="T93" fmla="*/ 73 h 201"/>
                  <a:gd name="T94" fmla="*/ 170 w 220"/>
                  <a:gd name="T95" fmla="*/ 64 h 201"/>
                  <a:gd name="T96" fmla="*/ 162 w 220"/>
                  <a:gd name="T97" fmla="*/ 55 h 201"/>
                  <a:gd name="T98" fmla="*/ 158 w 220"/>
                  <a:gd name="T99" fmla="*/ 35 h 201"/>
                  <a:gd name="T100" fmla="*/ 147 w 220"/>
                  <a:gd name="T101" fmla="*/ 35 h 201"/>
                  <a:gd name="T102" fmla="*/ 130 w 220"/>
                  <a:gd name="T103" fmla="*/ 46 h 201"/>
                  <a:gd name="T104" fmla="*/ 124 w 220"/>
                  <a:gd name="T105" fmla="*/ 35 h 201"/>
                  <a:gd name="T106" fmla="*/ 112 w 220"/>
                  <a:gd name="T107" fmla="*/ 47 h 201"/>
                  <a:gd name="T108" fmla="*/ 99 w 220"/>
                  <a:gd name="T109" fmla="*/ 38 h 201"/>
                  <a:gd name="T110" fmla="*/ 100 w 220"/>
                  <a:gd name="T111" fmla="*/ 50 h 201"/>
                  <a:gd name="T112" fmla="*/ 85 w 220"/>
                  <a:gd name="T113" fmla="*/ 49 h 201"/>
                  <a:gd name="T114" fmla="*/ 79 w 220"/>
                  <a:gd name="T115" fmla="*/ 41 h 201"/>
                  <a:gd name="T116" fmla="*/ 76 w 220"/>
                  <a:gd name="T117" fmla="*/ 34 h 201"/>
                  <a:gd name="T118" fmla="*/ 62 w 220"/>
                  <a:gd name="T119" fmla="*/ 17 h 201"/>
                  <a:gd name="T120" fmla="*/ 51 w 220"/>
                  <a:gd name="T121" fmla="*/ 1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0" h="201">
                    <a:moveTo>
                      <a:pt x="51" y="11"/>
                    </a:moveTo>
                    <a:lnTo>
                      <a:pt x="47" y="0"/>
                    </a:lnTo>
                    <a:lnTo>
                      <a:pt x="41" y="8"/>
                    </a:lnTo>
                    <a:lnTo>
                      <a:pt x="36" y="11"/>
                    </a:lnTo>
                    <a:lnTo>
                      <a:pt x="35" y="12"/>
                    </a:lnTo>
                    <a:lnTo>
                      <a:pt x="32" y="6"/>
                    </a:lnTo>
                    <a:lnTo>
                      <a:pt x="21" y="12"/>
                    </a:lnTo>
                    <a:lnTo>
                      <a:pt x="18" y="17"/>
                    </a:lnTo>
                    <a:lnTo>
                      <a:pt x="12" y="17"/>
                    </a:lnTo>
                    <a:lnTo>
                      <a:pt x="11" y="22"/>
                    </a:lnTo>
                    <a:lnTo>
                      <a:pt x="7" y="25"/>
                    </a:lnTo>
                    <a:lnTo>
                      <a:pt x="1" y="25"/>
                    </a:lnTo>
                    <a:lnTo>
                      <a:pt x="3" y="34"/>
                    </a:lnTo>
                    <a:lnTo>
                      <a:pt x="0" y="35"/>
                    </a:lnTo>
                    <a:lnTo>
                      <a:pt x="1" y="44"/>
                    </a:lnTo>
                    <a:lnTo>
                      <a:pt x="9" y="44"/>
                    </a:lnTo>
                    <a:lnTo>
                      <a:pt x="15" y="47"/>
                    </a:lnTo>
                    <a:lnTo>
                      <a:pt x="23" y="47"/>
                    </a:lnTo>
                    <a:lnTo>
                      <a:pt x="29" y="44"/>
                    </a:lnTo>
                    <a:lnTo>
                      <a:pt x="32" y="44"/>
                    </a:lnTo>
                    <a:lnTo>
                      <a:pt x="42" y="46"/>
                    </a:lnTo>
                    <a:lnTo>
                      <a:pt x="45" y="44"/>
                    </a:lnTo>
                    <a:lnTo>
                      <a:pt x="48" y="49"/>
                    </a:lnTo>
                    <a:lnTo>
                      <a:pt x="50" y="58"/>
                    </a:lnTo>
                    <a:lnTo>
                      <a:pt x="55" y="61"/>
                    </a:lnTo>
                    <a:lnTo>
                      <a:pt x="58" y="64"/>
                    </a:lnTo>
                    <a:lnTo>
                      <a:pt x="58" y="67"/>
                    </a:lnTo>
                    <a:lnTo>
                      <a:pt x="58" y="73"/>
                    </a:lnTo>
                    <a:lnTo>
                      <a:pt x="61" y="78"/>
                    </a:lnTo>
                    <a:lnTo>
                      <a:pt x="65" y="78"/>
                    </a:lnTo>
                    <a:lnTo>
                      <a:pt x="73" y="84"/>
                    </a:lnTo>
                    <a:lnTo>
                      <a:pt x="82" y="82"/>
                    </a:lnTo>
                    <a:lnTo>
                      <a:pt x="85" y="79"/>
                    </a:lnTo>
                    <a:lnTo>
                      <a:pt x="91" y="82"/>
                    </a:lnTo>
                    <a:lnTo>
                      <a:pt x="88" y="95"/>
                    </a:lnTo>
                    <a:lnTo>
                      <a:pt x="91" y="98"/>
                    </a:lnTo>
                    <a:lnTo>
                      <a:pt x="100" y="104"/>
                    </a:lnTo>
                    <a:lnTo>
                      <a:pt x="94" y="125"/>
                    </a:lnTo>
                    <a:lnTo>
                      <a:pt x="100" y="123"/>
                    </a:lnTo>
                    <a:lnTo>
                      <a:pt x="108" y="125"/>
                    </a:lnTo>
                    <a:lnTo>
                      <a:pt x="111" y="129"/>
                    </a:lnTo>
                    <a:lnTo>
                      <a:pt x="108" y="131"/>
                    </a:lnTo>
                    <a:lnTo>
                      <a:pt x="111" y="137"/>
                    </a:lnTo>
                    <a:lnTo>
                      <a:pt x="120" y="139"/>
                    </a:lnTo>
                    <a:lnTo>
                      <a:pt x="126" y="143"/>
                    </a:lnTo>
                    <a:lnTo>
                      <a:pt x="127" y="146"/>
                    </a:lnTo>
                    <a:lnTo>
                      <a:pt x="124" y="149"/>
                    </a:lnTo>
                    <a:lnTo>
                      <a:pt x="123" y="157"/>
                    </a:lnTo>
                    <a:lnTo>
                      <a:pt x="126" y="164"/>
                    </a:lnTo>
                    <a:lnTo>
                      <a:pt x="127" y="158"/>
                    </a:lnTo>
                    <a:lnTo>
                      <a:pt x="140" y="157"/>
                    </a:lnTo>
                    <a:lnTo>
                      <a:pt x="144" y="154"/>
                    </a:lnTo>
                    <a:lnTo>
                      <a:pt x="149" y="160"/>
                    </a:lnTo>
                    <a:lnTo>
                      <a:pt x="156" y="166"/>
                    </a:lnTo>
                    <a:lnTo>
                      <a:pt x="156" y="167"/>
                    </a:lnTo>
                    <a:lnTo>
                      <a:pt x="150" y="171"/>
                    </a:lnTo>
                    <a:lnTo>
                      <a:pt x="153" y="180"/>
                    </a:lnTo>
                    <a:lnTo>
                      <a:pt x="156" y="186"/>
                    </a:lnTo>
                    <a:lnTo>
                      <a:pt x="162" y="199"/>
                    </a:lnTo>
                    <a:lnTo>
                      <a:pt x="171" y="201"/>
                    </a:lnTo>
                    <a:lnTo>
                      <a:pt x="174" y="201"/>
                    </a:lnTo>
                    <a:lnTo>
                      <a:pt x="177" y="193"/>
                    </a:lnTo>
                    <a:lnTo>
                      <a:pt x="174" y="186"/>
                    </a:lnTo>
                    <a:lnTo>
                      <a:pt x="176" y="177"/>
                    </a:lnTo>
                    <a:lnTo>
                      <a:pt x="184" y="177"/>
                    </a:lnTo>
                    <a:lnTo>
                      <a:pt x="187" y="171"/>
                    </a:lnTo>
                    <a:lnTo>
                      <a:pt x="187" y="161"/>
                    </a:lnTo>
                    <a:lnTo>
                      <a:pt x="190" y="158"/>
                    </a:lnTo>
                    <a:lnTo>
                      <a:pt x="199" y="161"/>
                    </a:lnTo>
                    <a:lnTo>
                      <a:pt x="206" y="164"/>
                    </a:lnTo>
                    <a:lnTo>
                      <a:pt x="215" y="164"/>
                    </a:lnTo>
                    <a:lnTo>
                      <a:pt x="218" y="161"/>
                    </a:lnTo>
                    <a:lnTo>
                      <a:pt x="220" y="152"/>
                    </a:lnTo>
                    <a:lnTo>
                      <a:pt x="215" y="148"/>
                    </a:lnTo>
                    <a:lnTo>
                      <a:pt x="214" y="143"/>
                    </a:lnTo>
                    <a:lnTo>
                      <a:pt x="215" y="137"/>
                    </a:lnTo>
                    <a:lnTo>
                      <a:pt x="212" y="133"/>
                    </a:lnTo>
                    <a:lnTo>
                      <a:pt x="211" y="122"/>
                    </a:lnTo>
                    <a:lnTo>
                      <a:pt x="212" y="119"/>
                    </a:lnTo>
                    <a:lnTo>
                      <a:pt x="202" y="114"/>
                    </a:lnTo>
                    <a:lnTo>
                      <a:pt x="196" y="116"/>
                    </a:lnTo>
                    <a:lnTo>
                      <a:pt x="190" y="114"/>
                    </a:lnTo>
                    <a:lnTo>
                      <a:pt x="187" y="114"/>
                    </a:lnTo>
                    <a:lnTo>
                      <a:pt x="185" y="113"/>
                    </a:lnTo>
                    <a:lnTo>
                      <a:pt x="176" y="111"/>
                    </a:lnTo>
                    <a:lnTo>
                      <a:pt x="180" y="110"/>
                    </a:lnTo>
                    <a:lnTo>
                      <a:pt x="179" y="104"/>
                    </a:lnTo>
                    <a:lnTo>
                      <a:pt x="182" y="99"/>
                    </a:lnTo>
                    <a:lnTo>
                      <a:pt x="177" y="95"/>
                    </a:lnTo>
                    <a:lnTo>
                      <a:pt x="173" y="98"/>
                    </a:lnTo>
                    <a:lnTo>
                      <a:pt x="173" y="96"/>
                    </a:lnTo>
                    <a:lnTo>
                      <a:pt x="170" y="79"/>
                    </a:lnTo>
                    <a:lnTo>
                      <a:pt x="168" y="76"/>
                    </a:lnTo>
                    <a:lnTo>
                      <a:pt x="164" y="73"/>
                    </a:lnTo>
                    <a:lnTo>
                      <a:pt x="164" y="70"/>
                    </a:lnTo>
                    <a:lnTo>
                      <a:pt x="170" y="64"/>
                    </a:lnTo>
                    <a:lnTo>
                      <a:pt x="170" y="57"/>
                    </a:lnTo>
                    <a:lnTo>
                      <a:pt x="162" y="55"/>
                    </a:lnTo>
                    <a:lnTo>
                      <a:pt x="161" y="41"/>
                    </a:lnTo>
                    <a:lnTo>
                      <a:pt x="158" y="35"/>
                    </a:lnTo>
                    <a:lnTo>
                      <a:pt x="155" y="34"/>
                    </a:lnTo>
                    <a:lnTo>
                      <a:pt x="147" y="35"/>
                    </a:lnTo>
                    <a:lnTo>
                      <a:pt x="138" y="43"/>
                    </a:lnTo>
                    <a:lnTo>
                      <a:pt x="130" y="46"/>
                    </a:lnTo>
                    <a:lnTo>
                      <a:pt x="127" y="37"/>
                    </a:lnTo>
                    <a:lnTo>
                      <a:pt x="124" y="35"/>
                    </a:lnTo>
                    <a:lnTo>
                      <a:pt x="118" y="44"/>
                    </a:lnTo>
                    <a:lnTo>
                      <a:pt x="112" y="47"/>
                    </a:lnTo>
                    <a:lnTo>
                      <a:pt x="105" y="46"/>
                    </a:lnTo>
                    <a:lnTo>
                      <a:pt x="99" y="38"/>
                    </a:lnTo>
                    <a:lnTo>
                      <a:pt x="99" y="46"/>
                    </a:lnTo>
                    <a:lnTo>
                      <a:pt x="100" y="50"/>
                    </a:lnTo>
                    <a:lnTo>
                      <a:pt x="86" y="55"/>
                    </a:lnTo>
                    <a:lnTo>
                      <a:pt x="85" y="49"/>
                    </a:lnTo>
                    <a:lnTo>
                      <a:pt x="85" y="44"/>
                    </a:lnTo>
                    <a:lnTo>
                      <a:pt x="79" y="41"/>
                    </a:lnTo>
                    <a:lnTo>
                      <a:pt x="74" y="37"/>
                    </a:lnTo>
                    <a:lnTo>
                      <a:pt x="76" y="34"/>
                    </a:lnTo>
                    <a:lnTo>
                      <a:pt x="71" y="26"/>
                    </a:lnTo>
                    <a:lnTo>
                      <a:pt x="62" y="17"/>
                    </a:lnTo>
                    <a:lnTo>
                      <a:pt x="55" y="20"/>
                    </a:lnTo>
                    <a:lnTo>
                      <a:pt x="51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4" name="Freeform 5869">
                <a:extLst>
                  <a:ext uri="{FF2B5EF4-FFF2-40B4-BE49-F238E27FC236}">
                    <a16:creationId xmlns:a16="http://schemas.microsoft.com/office/drawing/2014/main" id="{4D111210-305C-9493-69EF-756F9CBC2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395"/>
                <a:ext cx="110" cy="100"/>
              </a:xfrm>
              <a:custGeom>
                <a:avLst/>
                <a:gdLst>
                  <a:gd name="T0" fmla="*/ 55 w 220"/>
                  <a:gd name="T1" fmla="*/ 20 h 201"/>
                  <a:gd name="T2" fmla="*/ 71 w 220"/>
                  <a:gd name="T3" fmla="*/ 26 h 201"/>
                  <a:gd name="T4" fmla="*/ 74 w 220"/>
                  <a:gd name="T5" fmla="*/ 37 h 201"/>
                  <a:gd name="T6" fmla="*/ 85 w 220"/>
                  <a:gd name="T7" fmla="*/ 44 h 201"/>
                  <a:gd name="T8" fmla="*/ 86 w 220"/>
                  <a:gd name="T9" fmla="*/ 55 h 201"/>
                  <a:gd name="T10" fmla="*/ 99 w 220"/>
                  <a:gd name="T11" fmla="*/ 46 h 201"/>
                  <a:gd name="T12" fmla="*/ 105 w 220"/>
                  <a:gd name="T13" fmla="*/ 46 h 201"/>
                  <a:gd name="T14" fmla="*/ 118 w 220"/>
                  <a:gd name="T15" fmla="*/ 44 h 201"/>
                  <a:gd name="T16" fmla="*/ 127 w 220"/>
                  <a:gd name="T17" fmla="*/ 37 h 201"/>
                  <a:gd name="T18" fmla="*/ 138 w 220"/>
                  <a:gd name="T19" fmla="*/ 43 h 201"/>
                  <a:gd name="T20" fmla="*/ 155 w 220"/>
                  <a:gd name="T21" fmla="*/ 34 h 201"/>
                  <a:gd name="T22" fmla="*/ 161 w 220"/>
                  <a:gd name="T23" fmla="*/ 41 h 201"/>
                  <a:gd name="T24" fmla="*/ 170 w 220"/>
                  <a:gd name="T25" fmla="*/ 57 h 201"/>
                  <a:gd name="T26" fmla="*/ 164 w 220"/>
                  <a:gd name="T27" fmla="*/ 70 h 201"/>
                  <a:gd name="T28" fmla="*/ 168 w 220"/>
                  <a:gd name="T29" fmla="*/ 76 h 201"/>
                  <a:gd name="T30" fmla="*/ 173 w 220"/>
                  <a:gd name="T31" fmla="*/ 96 h 201"/>
                  <a:gd name="T32" fmla="*/ 177 w 220"/>
                  <a:gd name="T33" fmla="*/ 95 h 201"/>
                  <a:gd name="T34" fmla="*/ 179 w 220"/>
                  <a:gd name="T35" fmla="*/ 104 h 201"/>
                  <a:gd name="T36" fmla="*/ 176 w 220"/>
                  <a:gd name="T37" fmla="*/ 111 h 201"/>
                  <a:gd name="T38" fmla="*/ 187 w 220"/>
                  <a:gd name="T39" fmla="*/ 114 h 201"/>
                  <a:gd name="T40" fmla="*/ 196 w 220"/>
                  <a:gd name="T41" fmla="*/ 116 h 201"/>
                  <a:gd name="T42" fmla="*/ 212 w 220"/>
                  <a:gd name="T43" fmla="*/ 119 h 201"/>
                  <a:gd name="T44" fmla="*/ 212 w 220"/>
                  <a:gd name="T45" fmla="*/ 133 h 201"/>
                  <a:gd name="T46" fmla="*/ 214 w 220"/>
                  <a:gd name="T47" fmla="*/ 143 h 201"/>
                  <a:gd name="T48" fmla="*/ 220 w 220"/>
                  <a:gd name="T49" fmla="*/ 152 h 201"/>
                  <a:gd name="T50" fmla="*/ 215 w 220"/>
                  <a:gd name="T51" fmla="*/ 164 h 201"/>
                  <a:gd name="T52" fmla="*/ 199 w 220"/>
                  <a:gd name="T53" fmla="*/ 161 h 201"/>
                  <a:gd name="T54" fmla="*/ 187 w 220"/>
                  <a:gd name="T55" fmla="*/ 161 h 201"/>
                  <a:gd name="T56" fmla="*/ 184 w 220"/>
                  <a:gd name="T57" fmla="*/ 177 h 201"/>
                  <a:gd name="T58" fmla="*/ 174 w 220"/>
                  <a:gd name="T59" fmla="*/ 186 h 201"/>
                  <a:gd name="T60" fmla="*/ 174 w 220"/>
                  <a:gd name="T61" fmla="*/ 201 h 201"/>
                  <a:gd name="T62" fmla="*/ 162 w 220"/>
                  <a:gd name="T63" fmla="*/ 199 h 201"/>
                  <a:gd name="T64" fmla="*/ 153 w 220"/>
                  <a:gd name="T65" fmla="*/ 180 h 201"/>
                  <a:gd name="T66" fmla="*/ 156 w 220"/>
                  <a:gd name="T67" fmla="*/ 167 h 201"/>
                  <a:gd name="T68" fmla="*/ 149 w 220"/>
                  <a:gd name="T69" fmla="*/ 160 h 201"/>
                  <a:gd name="T70" fmla="*/ 140 w 220"/>
                  <a:gd name="T71" fmla="*/ 157 h 201"/>
                  <a:gd name="T72" fmla="*/ 126 w 220"/>
                  <a:gd name="T73" fmla="*/ 164 h 201"/>
                  <a:gd name="T74" fmla="*/ 124 w 220"/>
                  <a:gd name="T75" fmla="*/ 149 h 201"/>
                  <a:gd name="T76" fmla="*/ 126 w 220"/>
                  <a:gd name="T77" fmla="*/ 143 h 201"/>
                  <a:gd name="T78" fmla="*/ 111 w 220"/>
                  <a:gd name="T79" fmla="*/ 137 h 201"/>
                  <a:gd name="T80" fmla="*/ 111 w 220"/>
                  <a:gd name="T81" fmla="*/ 129 h 201"/>
                  <a:gd name="T82" fmla="*/ 100 w 220"/>
                  <a:gd name="T83" fmla="*/ 123 h 201"/>
                  <a:gd name="T84" fmla="*/ 100 w 220"/>
                  <a:gd name="T85" fmla="*/ 104 h 201"/>
                  <a:gd name="T86" fmla="*/ 88 w 220"/>
                  <a:gd name="T87" fmla="*/ 95 h 201"/>
                  <a:gd name="T88" fmla="*/ 85 w 220"/>
                  <a:gd name="T89" fmla="*/ 79 h 201"/>
                  <a:gd name="T90" fmla="*/ 73 w 220"/>
                  <a:gd name="T91" fmla="*/ 84 h 201"/>
                  <a:gd name="T92" fmla="*/ 61 w 220"/>
                  <a:gd name="T93" fmla="*/ 78 h 201"/>
                  <a:gd name="T94" fmla="*/ 58 w 220"/>
                  <a:gd name="T95" fmla="*/ 67 h 201"/>
                  <a:gd name="T96" fmla="*/ 55 w 220"/>
                  <a:gd name="T97" fmla="*/ 61 h 201"/>
                  <a:gd name="T98" fmla="*/ 48 w 220"/>
                  <a:gd name="T99" fmla="*/ 49 h 201"/>
                  <a:gd name="T100" fmla="*/ 42 w 220"/>
                  <a:gd name="T101" fmla="*/ 46 h 201"/>
                  <a:gd name="T102" fmla="*/ 29 w 220"/>
                  <a:gd name="T103" fmla="*/ 44 h 201"/>
                  <a:gd name="T104" fmla="*/ 15 w 220"/>
                  <a:gd name="T105" fmla="*/ 47 h 201"/>
                  <a:gd name="T106" fmla="*/ 1 w 220"/>
                  <a:gd name="T107" fmla="*/ 44 h 201"/>
                  <a:gd name="T108" fmla="*/ 3 w 220"/>
                  <a:gd name="T109" fmla="*/ 34 h 201"/>
                  <a:gd name="T110" fmla="*/ 7 w 220"/>
                  <a:gd name="T111" fmla="*/ 25 h 201"/>
                  <a:gd name="T112" fmla="*/ 12 w 220"/>
                  <a:gd name="T113" fmla="*/ 17 h 201"/>
                  <a:gd name="T114" fmla="*/ 21 w 220"/>
                  <a:gd name="T115" fmla="*/ 12 h 201"/>
                  <a:gd name="T116" fmla="*/ 35 w 220"/>
                  <a:gd name="T117" fmla="*/ 12 h 201"/>
                  <a:gd name="T118" fmla="*/ 41 w 220"/>
                  <a:gd name="T119" fmla="*/ 8 h 201"/>
                  <a:gd name="T120" fmla="*/ 51 w 220"/>
                  <a:gd name="T121" fmla="*/ 1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0" h="201">
                    <a:moveTo>
                      <a:pt x="51" y="11"/>
                    </a:moveTo>
                    <a:lnTo>
                      <a:pt x="55" y="20"/>
                    </a:lnTo>
                    <a:lnTo>
                      <a:pt x="62" y="17"/>
                    </a:lnTo>
                    <a:lnTo>
                      <a:pt x="71" y="26"/>
                    </a:lnTo>
                    <a:lnTo>
                      <a:pt x="76" y="34"/>
                    </a:lnTo>
                    <a:lnTo>
                      <a:pt x="74" y="37"/>
                    </a:lnTo>
                    <a:lnTo>
                      <a:pt x="79" y="41"/>
                    </a:lnTo>
                    <a:lnTo>
                      <a:pt x="85" y="44"/>
                    </a:lnTo>
                    <a:lnTo>
                      <a:pt x="85" y="49"/>
                    </a:lnTo>
                    <a:lnTo>
                      <a:pt x="86" y="55"/>
                    </a:lnTo>
                    <a:lnTo>
                      <a:pt x="100" y="50"/>
                    </a:lnTo>
                    <a:lnTo>
                      <a:pt x="99" y="46"/>
                    </a:lnTo>
                    <a:lnTo>
                      <a:pt x="99" y="38"/>
                    </a:lnTo>
                    <a:lnTo>
                      <a:pt x="105" y="46"/>
                    </a:lnTo>
                    <a:lnTo>
                      <a:pt x="112" y="47"/>
                    </a:lnTo>
                    <a:lnTo>
                      <a:pt x="118" y="44"/>
                    </a:lnTo>
                    <a:lnTo>
                      <a:pt x="124" y="35"/>
                    </a:lnTo>
                    <a:lnTo>
                      <a:pt x="127" y="37"/>
                    </a:lnTo>
                    <a:lnTo>
                      <a:pt x="130" y="46"/>
                    </a:lnTo>
                    <a:lnTo>
                      <a:pt x="138" y="43"/>
                    </a:lnTo>
                    <a:lnTo>
                      <a:pt x="147" y="35"/>
                    </a:lnTo>
                    <a:lnTo>
                      <a:pt x="155" y="34"/>
                    </a:lnTo>
                    <a:lnTo>
                      <a:pt x="158" y="35"/>
                    </a:lnTo>
                    <a:lnTo>
                      <a:pt x="161" y="41"/>
                    </a:lnTo>
                    <a:lnTo>
                      <a:pt x="162" y="55"/>
                    </a:lnTo>
                    <a:lnTo>
                      <a:pt x="170" y="57"/>
                    </a:lnTo>
                    <a:lnTo>
                      <a:pt x="170" y="64"/>
                    </a:lnTo>
                    <a:lnTo>
                      <a:pt x="164" y="70"/>
                    </a:lnTo>
                    <a:lnTo>
                      <a:pt x="164" y="73"/>
                    </a:lnTo>
                    <a:lnTo>
                      <a:pt x="168" y="76"/>
                    </a:lnTo>
                    <a:lnTo>
                      <a:pt x="170" y="79"/>
                    </a:lnTo>
                    <a:lnTo>
                      <a:pt x="173" y="96"/>
                    </a:lnTo>
                    <a:lnTo>
                      <a:pt x="173" y="98"/>
                    </a:lnTo>
                    <a:lnTo>
                      <a:pt x="177" y="95"/>
                    </a:lnTo>
                    <a:lnTo>
                      <a:pt x="182" y="99"/>
                    </a:lnTo>
                    <a:lnTo>
                      <a:pt x="179" y="104"/>
                    </a:lnTo>
                    <a:lnTo>
                      <a:pt x="180" y="110"/>
                    </a:lnTo>
                    <a:lnTo>
                      <a:pt x="176" y="111"/>
                    </a:lnTo>
                    <a:lnTo>
                      <a:pt x="185" y="113"/>
                    </a:lnTo>
                    <a:lnTo>
                      <a:pt x="187" y="114"/>
                    </a:lnTo>
                    <a:lnTo>
                      <a:pt x="190" y="114"/>
                    </a:lnTo>
                    <a:lnTo>
                      <a:pt x="196" y="116"/>
                    </a:lnTo>
                    <a:lnTo>
                      <a:pt x="202" y="114"/>
                    </a:lnTo>
                    <a:lnTo>
                      <a:pt x="212" y="119"/>
                    </a:lnTo>
                    <a:lnTo>
                      <a:pt x="211" y="122"/>
                    </a:lnTo>
                    <a:lnTo>
                      <a:pt x="212" y="133"/>
                    </a:lnTo>
                    <a:lnTo>
                      <a:pt x="215" y="137"/>
                    </a:lnTo>
                    <a:lnTo>
                      <a:pt x="214" y="143"/>
                    </a:lnTo>
                    <a:lnTo>
                      <a:pt x="215" y="148"/>
                    </a:lnTo>
                    <a:lnTo>
                      <a:pt x="220" y="152"/>
                    </a:lnTo>
                    <a:lnTo>
                      <a:pt x="218" y="161"/>
                    </a:lnTo>
                    <a:lnTo>
                      <a:pt x="215" y="164"/>
                    </a:lnTo>
                    <a:lnTo>
                      <a:pt x="206" y="164"/>
                    </a:lnTo>
                    <a:lnTo>
                      <a:pt x="199" y="161"/>
                    </a:lnTo>
                    <a:lnTo>
                      <a:pt x="190" y="158"/>
                    </a:lnTo>
                    <a:lnTo>
                      <a:pt x="187" y="161"/>
                    </a:lnTo>
                    <a:lnTo>
                      <a:pt x="187" y="171"/>
                    </a:lnTo>
                    <a:lnTo>
                      <a:pt x="184" y="177"/>
                    </a:lnTo>
                    <a:lnTo>
                      <a:pt x="176" y="177"/>
                    </a:lnTo>
                    <a:lnTo>
                      <a:pt x="174" y="186"/>
                    </a:lnTo>
                    <a:lnTo>
                      <a:pt x="177" y="193"/>
                    </a:lnTo>
                    <a:lnTo>
                      <a:pt x="174" y="201"/>
                    </a:lnTo>
                    <a:lnTo>
                      <a:pt x="171" y="201"/>
                    </a:lnTo>
                    <a:lnTo>
                      <a:pt x="162" y="199"/>
                    </a:lnTo>
                    <a:lnTo>
                      <a:pt x="156" y="186"/>
                    </a:lnTo>
                    <a:lnTo>
                      <a:pt x="153" y="180"/>
                    </a:lnTo>
                    <a:lnTo>
                      <a:pt x="150" y="171"/>
                    </a:lnTo>
                    <a:lnTo>
                      <a:pt x="156" y="167"/>
                    </a:lnTo>
                    <a:lnTo>
                      <a:pt x="156" y="166"/>
                    </a:lnTo>
                    <a:lnTo>
                      <a:pt x="149" y="160"/>
                    </a:lnTo>
                    <a:lnTo>
                      <a:pt x="144" y="154"/>
                    </a:lnTo>
                    <a:lnTo>
                      <a:pt x="140" y="157"/>
                    </a:lnTo>
                    <a:lnTo>
                      <a:pt x="127" y="158"/>
                    </a:lnTo>
                    <a:lnTo>
                      <a:pt x="126" y="164"/>
                    </a:lnTo>
                    <a:lnTo>
                      <a:pt x="123" y="157"/>
                    </a:lnTo>
                    <a:lnTo>
                      <a:pt x="124" y="149"/>
                    </a:lnTo>
                    <a:lnTo>
                      <a:pt x="127" y="146"/>
                    </a:lnTo>
                    <a:lnTo>
                      <a:pt x="126" y="143"/>
                    </a:lnTo>
                    <a:lnTo>
                      <a:pt x="120" y="139"/>
                    </a:lnTo>
                    <a:lnTo>
                      <a:pt x="111" y="137"/>
                    </a:lnTo>
                    <a:lnTo>
                      <a:pt x="108" y="131"/>
                    </a:lnTo>
                    <a:lnTo>
                      <a:pt x="111" y="129"/>
                    </a:lnTo>
                    <a:lnTo>
                      <a:pt x="108" y="125"/>
                    </a:lnTo>
                    <a:lnTo>
                      <a:pt x="100" y="123"/>
                    </a:lnTo>
                    <a:lnTo>
                      <a:pt x="94" y="125"/>
                    </a:lnTo>
                    <a:lnTo>
                      <a:pt x="100" y="104"/>
                    </a:lnTo>
                    <a:lnTo>
                      <a:pt x="91" y="98"/>
                    </a:lnTo>
                    <a:lnTo>
                      <a:pt x="88" y="95"/>
                    </a:lnTo>
                    <a:lnTo>
                      <a:pt x="91" y="82"/>
                    </a:lnTo>
                    <a:lnTo>
                      <a:pt x="85" y="79"/>
                    </a:lnTo>
                    <a:lnTo>
                      <a:pt x="82" y="82"/>
                    </a:lnTo>
                    <a:lnTo>
                      <a:pt x="73" y="84"/>
                    </a:lnTo>
                    <a:lnTo>
                      <a:pt x="65" y="78"/>
                    </a:lnTo>
                    <a:lnTo>
                      <a:pt x="61" y="78"/>
                    </a:lnTo>
                    <a:lnTo>
                      <a:pt x="58" y="73"/>
                    </a:lnTo>
                    <a:lnTo>
                      <a:pt x="58" y="67"/>
                    </a:lnTo>
                    <a:lnTo>
                      <a:pt x="58" y="64"/>
                    </a:lnTo>
                    <a:lnTo>
                      <a:pt x="55" y="61"/>
                    </a:lnTo>
                    <a:lnTo>
                      <a:pt x="50" y="58"/>
                    </a:lnTo>
                    <a:lnTo>
                      <a:pt x="48" y="49"/>
                    </a:lnTo>
                    <a:lnTo>
                      <a:pt x="45" y="44"/>
                    </a:lnTo>
                    <a:lnTo>
                      <a:pt x="42" y="46"/>
                    </a:lnTo>
                    <a:lnTo>
                      <a:pt x="32" y="44"/>
                    </a:lnTo>
                    <a:lnTo>
                      <a:pt x="29" y="44"/>
                    </a:lnTo>
                    <a:lnTo>
                      <a:pt x="23" y="47"/>
                    </a:lnTo>
                    <a:lnTo>
                      <a:pt x="15" y="47"/>
                    </a:lnTo>
                    <a:lnTo>
                      <a:pt x="9" y="44"/>
                    </a:lnTo>
                    <a:lnTo>
                      <a:pt x="1" y="44"/>
                    </a:lnTo>
                    <a:lnTo>
                      <a:pt x="0" y="35"/>
                    </a:lnTo>
                    <a:lnTo>
                      <a:pt x="3" y="34"/>
                    </a:lnTo>
                    <a:lnTo>
                      <a:pt x="1" y="25"/>
                    </a:lnTo>
                    <a:lnTo>
                      <a:pt x="7" y="25"/>
                    </a:lnTo>
                    <a:lnTo>
                      <a:pt x="11" y="22"/>
                    </a:lnTo>
                    <a:lnTo>
                      <a:pt x="12" y="17"/>
                    </a:lnTo>
                    <a:lnTo>
                      <a:pt x="18" y="17"/>
                    </a:lnTo>
                    <a:lnTo>
                      <a:pt x="21" y="12"/>
                    </a:lnTo>
                    <a:lnTo>
                      <a:pt x="32" y="6"/>
                    </a:lnTo>
                    <a:lnTo>
                      <a:pt x="35" y="12"/>
                    </a:lnTo>
                    <a:lnTo>
                      <a:pt x="36" y="11"/>
                    </a:lnTo>
                    <a:lnTo>
                      <a:pt x="41" y="8"/>
                    </a:lnTo>
                    <a:lnTo>
                      <a:pt x="47" y="0"/>
                    </a:lnTo>
                    <a:lnTo>
                      <a:pt x="51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5" name="Freeform 5870">
                <a:extLst>
                  <a:ext uri="{FF2B5EF4-FFF2-40B4-BE49-F238E27FC236}">
                    <a16:creationId xmlns:a16="http://schemas.microsoft.com/office/drawing/2014/main" id="{FBC7F5B5-7FE0-9B55-72FB-BAAF8167D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395"/>
                <a:ext cx="110" cy="100"/>
              </a:xfrm>
              <a:custGeom>
                <a:avLst/>
                <a:gdLst>
                  <a:gd name="T0" fmla="*/ 55 w 220"/>
                  <a:gd name="T1" fmla="*/ 20 h 201"/>
                  <a:gd name="T2" fmla="*/ 71 w 220"/>
                  <a:gd name="T3" fmla="*/ 26 h 201"/>
                  <a:gd name="T4" fmla="*/ 74 w 220"/>
                  <a:gd name="T5" fmla="*/ 37 h 201"/>
                  <a:gd name="T6" fmla="*/ 85 w 220"/>
                  <a:gd name="T7" fmla="*/ 44 h 201"/>
                  <a:gd name="T8" fmla="*/ 86 w 220"/>
                  <a:gd name="T9" fmla="*/ 55 h 201"/>
                  <a:gd name="T10" fmla="*/ 99 w 220"/>
                  <a:gd name="T11" fmla="*/ 46 h 201"/>
                  <a:gd name="T12" fmla="*/ 105 w 220"/>
                  <a:gd name="T13" fmla="*/ 46 h 201"/>
                  <a:gd name="T14" fmla="*/ 118 w 220"/>
                  <a:gd name="T15" fmla="*/ 44 h 201"/>
                  <a:gd name="T16" fmla="*/ 127 w 220"/>
                  <a:gd name="T17" fmla="*/ 37 h 201"/>
                  <a:gd name="T18" fmla="*/ 138 w 220"/>
                  <a:gd name="T19" fmla="*/ 43 h 201"/>
                  <a:gd name="T20" fmla="*/ 155 w 220"/>
                  <a:gd name="T21" fmla="*/ 34 h 201"/>
                  <a:gd name="T22" fmla="*/ 161 w 220"/>
                  <a:gd name="T23" fmla="*/ 41 h 201"/>
                  <a:gd name="T24" fmla="*/ 170 w 220"/>
                  <a:gd name="T25" fmla="*/ 57 h 201"/>
                  <a:gd name="T26" fmla="*/ 164 w 220"/>
                  <a:gd name="T27" fmla="*/ 70 h 201"/>
                  <a:gd name="T28" fmla="*/ 168 w 220"/>
                  <a:gd name="T29" fmla="*/ 76 h 201"/>
                  <a:gd name="T30" fmla="*/ 173 w 220"/>
                  <a:gd name="T31" fmla="*/ 96 h 201"/>
                  <a:gd name="T32" fmla="*/ 177 w 220"/>
                  <a:gd name="T33" fmla="*/ 95 h 201"/>
                  <a:gd name="T34" fmla="*/ 179 w 220"/>
                  <a:gd name="T35" fmla="*/ 104 h 201"/>
                  <a:gd name="T36" fmla="*/ 176 w 220"/>
                  <a:gd name="T37" fmla="*/ 111 h 201"/>
                  <a:gd name="T38" fmla="*/ 187 w 220"/>
                  <a:gd name="T39" fmla="*/ 114 h 201"/>
                  <a:gd name="T40" fmla="*/ 196 w 220"/>
                  <a:gd name="T41" fmla="*/ 116 h 201"/>
                  <a:gd name="T42" fmla="*/ 212 w 220"/>
                  <a:gd name="T43" fmla="*/ 119 h 201"/>
                  <a:gd name="T44" fmla="*/ 212 w 220"/>
                  <a:gd name="T45" fmla="*/ 133 h 201"/>
                  <a:gd name="T46" fmla="*/ 214 w 220"/>
                  <a:gd name="T47" fmla="*/ 143 h 201"/>
                  <a:gd name="T48" fmla="*/ 220 w 220"/>
                  <a:gd name="T49" fmla="*/ 152 h 201"/>
                  <a:gd name="T50" fmla="*/ 215 w 220"/>
                  <a:gd name="T51" fmla="*/ 164 h 201"/>
                  <a:gd name="T52" fmla="*/ 199 w 220"/>
                  <a:gd name="T53" fmla="*/ 161 h 201"/>
                  <a:gd name="T54" fmla="*/ 187 w 220"/>
                  <a:gd name="T55" fmla="*/ 161 h 201"/>
                  <a:gd name="T56" fmla="*/ 184 w 220"/>
                  <a:gd name="T57" fmla="*/ 177 h 201"/>
                  <a:gd name="T58" fmla="*/ 174 w 220"/>
                  <a:gd name="T59" fmla="*/ 186 h 201"/>
                  <a:gd name="T60" fmla="*/ 174 w 220"/>
                  <a:gd name="T61" fmla="*/ 201 h 201"/>
                  <a:gd name="T62" fmla="*/ 162 w 220"/>
                  <a:gd name="T63" fmla="*/ 199 h 201"/>
                  <a:gd name="T64" fmla="*/ 153 w 220"/>
                  <a:gd name="T65" fmla="*/ 180 h 201"/>
                  <a:gd name="T66" fmla="*/ 156 w 220"/>
                  <a:gd name="T67" fmla="*/ 167 h 201"/>
                  <a:gd name="T68" fmla="*/ 149 w 220"/>
                  <a:gd name="T69" fmla="*/ 160 h 201"/>
                  <a:gd name="T70" fmla="*/ 140 w 220"/>
                  <a:gd name="T71" fmla="*/ 157 h 201"/>
                  <a:gd name="T72" fmla="*/ 126 w 220"/>
                  <a:gd name="T73" fmla="*/ 164 h 201"/>
                  <a:gd name="T74" fmla="*/ 124 w 220"/>
                  <a:gd name="T75" fmla="*/ 149 h 201"/>
                  <a:gd name="T76" fmla="*/ 126 w 220"/>
                  <a:gd name="T77" fmla="*/ 143 h 201"/>
                  <a:gd name="T78" fmla="*/ 111 w 220"/>
                  <a:gd name="T79" fmla="*/ 137 h 201"/>
                  <a:gd name="T80" fmla="*/ 111 w 220"/>
                  <a:gd name="T81" fmla="*/ 129 h 201"/>
                  <a:gd name="T82" fmla="*/ 100 w 220"/>
                  <a:gd name="T83" fmla="*/ 123 h 201"/>
                  <a:gd name="T84" fmla="*/ 100 w 220"/>
                  <a:gd name="T85" fmla="*/ 104 h 201"/>
                  <a:gd name="T86" fmla="*/ 88 w 220"/>
                  <a:gd name="T87" fmla="*/ 95 h 201"/>
                  <a:gd name="T88" fmla="*/ 85 w 220"/>
                  <a:gd name="T89" fmla="*/ 79 h 201"/>
                  <a:gd name="T90" fmla="*/ 73 w 220"/>
                  <a:gd name="T91" fmla="*/ 84 h 201"/>
                  <a:gd name="T92" fmla="*/ 61 w 220"/>
                  <a:gd name="T93" fmla="*/ 78 h 201"/>
                  <a:gd name="T94" fmla="*/ 58 w 220"/>
                  <a:gd name="T95" fmla="*/ 67 h 201"/>
                  <a:gd name="T96" fmla="*/ 55 w 220"/>
                  <a:gd name="T97" fmla="*/ 61 h 201"/>
                  <a:gd name="T98" fmla="*/ 48 w 220"/>
                  <a:gd name="T99" fmla="*/ 49 h 201"/>
                  <a:gd name="T100" fmla="*/ 42 w 220"/>
                  <a:gd name="T101" fmla="*/ 46 h 201"/>
                  <a:gd name="T102" fmla="*/ 29 w 220"/>
                  <a:gd name="T103" fmla="*/ 44 h 201"/>
                  <a:gd name="T104" fmla="*/ 15 w 220"/>
                  <a:gd name="T105" fmla="*/ 47 h 201"/>
                  <a:gd name="T106" fmla="*/ 1 w 220"/>
                  <a:gd name="T107" fmla="*/ 44 h 201"/>
                  <a:gd name="T108" fmla="*/ 3 w 220"/>
                  <a:gd name="T109" fmla="*/ 34 h 201"/>
                  <a:gd name="T110" fmla="*/ 7 w 220"/>
                  <a:gd name="T111" fmla="*/ 25 h 201"/>
                  <a:gd name="T112" fmla="*/ 12 w 220"/>
                  <a:gd name="T113" fmla="*/ 17 h 201"/>
                  <a:gd name="T114" fmla="*/ 21 w 220"/>
                  <a:gd name="T115" fmla="*/ 12 h 201"/>
                  <a:gd name="T116" fmla="*/ 35 w 220"/>
                  <a:gd name="T117" fmla="*/ 12 h 201"/>
                  <a:gd name="T118" fmla="*/ 41 w 220"/>
                  <a:gd name="T119" fmla="*/ 8 h 201"/>
                  <a:gd name="T120" fmla="*/ 51 w 220"/>
                  <a:gd name="T121" fmla="*/ 1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0" h="201">
                    <a:moveTo>
                      <a:pt x="51" y="11"/>
                    </a:moveTo>
                    <a:lnTo>
                      <a:pt x="55" y="20"/>
                    </a:lnTo>
                    <a:lnTo>
                      <a:pt x="62" y="17"/>
                    </a:lnTo>
                    <a:lnTo>
                      <a:pt x="71" y="26"/>
                    </a:lnTo>
                    <a:lnTo>
                      <a:pt x="76" y="34"/>
                    </a:lnTo>
                    <a:lnTo>
                      <a:pt x="74" y="37"/>
                    </a:lnTo>
                    <a:lnTo>
                      <a:pt x="79" y="41"/>
                    </a:lnTo>
                    <a:lnTo>
                      <a:pt x="85" y="44"/>
                    </a:lnTo>
                    <a:lnTo>
                      <a:pt x="85" y="49"/>
                    </a:lnTo>
                    <a:lnTo>
                      <a:pt x="86" y="55"/>
                    </a:lnTo>
                    <a:lnTo>
                      <a:pt x="100" y="50"/>
                    </a:lnTo>
                    <a:lnTo>
                      <a:pt x="99" y="46"/>
                    </a:lnTo>
                    <a:lnTo>
                      <a:pt x="99" y="38"/>
                    </a:lnTo>
                    <a:lnTo>
                      <a:pt x="105" y="46"/>
                    </a:lnTo>
                    <a:lnTo>
                      <a:pt x="112" y="47"/>
                    </a:lnTo>
                    <a:lnTo>
                      <a:pt x="118" y="44"/>
                    </a:lnTo>
                    <a:lnTo>
                      <a:pt x="124" y="35"/>
                    </a:lnTo>
                    <a:lnTo>
                      <a:pt x="127" y="37"/>
                    </a:lnTo>
                    <a:lnTo>
                      <a:pt x="130" y="46"/>
                    </a:lnTo>
                    <a:lnTo>
                      <a:pt x="138" y="43"/>
                    </a:lnTo>
                    <a:lnTo>
                      <a:pt x="147" y="35"/>
                    </a:lnTo>
                    <a:lnTo>
                      <a:pt x="155" y="34"/>
                    </a:lnTo>
                    <a:lnTo>
                      <a:pt x="158" y="35"/>
                    </a:lnTo>
                    <a:lnTo>
                      <a:pt x="161" y="41"/>
                    </a:lnTo>
                    <a:lnTo>
                      <a:pt x="162" y="55"/>
                    </a:lnTo>
                    <a:lnTo>
                      <a:pt x="170" y="57"/>
                    </a:lnTo>
                    <a:lnTo>
                      <a:pt x="170" y="64"/>
                    </a:lnTo>
                    <a:lnTo>
                      <a:pt x="164" y="70"/>
                    </a:lnTo>
                    <a:lnTo>
                      <a:pt x="164" y="73"/>
                    </a:lnTo>
                    <a:lnTo>
                      <a:pt x="168" y="76"/>
                    </a:lnTo>
                    <a:lnTo>
                      <a:pt x="170" y="79"/>
                    </a:lnTo>
                    <a:lnTo>
                      <a:pt x="173" y="96"/>
                    </a:lnTo>
                    <a:lnTo>
                      <a:pt x="173" y="98"/>
                    </a:lnTo>
                    <a:lnTo>
                      <a:pt x="177" y="95"/>
                    </a:lnTo>
                    <a:lnTo>
                      <a:pt x="182" y="99"/>
                    </a:lnTo>
                    <a:lnTo>
                      <a:pt x="179" y="104"/>
                    </a:lnTo>
                    <a:lnTo>
                      <a:pt x="180" y="110"/>
                    </a:lnTo>
                    <a:lnTo>
                      <a:pt x="176" y="111"/>
                    </a:lnTo>
                    <a:lnTo>
                      <a:pt x="185" y="113"/>
                    </a:lnTo>
                    <a:lnTo>
                      <a:pt x="187" y="114"/>
                    </a:lnTo>
                    <a:lnTo>
                      <a:pt x="190" y="114"/>
                    </a:lnTo>
                    <a:lnTo>
                      <a:pt x="196" y="116"/>
                    </a:lnTo>
                    <a:lnTo>
                      <a:pt x="202" y="114"/>
                    </a:lnTo>
                    <a:lnTo>
                      <a:pt x="212" y="119"/>
                    </a:lnTo>
                    <a:lnTo>
                      <a:pt x="211" y="122"/>
                    </a:lnTo>
                    <a:lnTo>
                      <a:pt x="212" y="133"/>
                    </a:lnTo>
                    <a:lnTo>
                      <a:pt x="215" y="137"/>
                    </a:lnTo>
                    <a:lnTo>
                      <a:pt x="214" y="143"/>
                    </a:lnTo>
                    <a:lnTo>
                      <a:pt x="215" y="148"/>
                    </a:lnTo>
                    <a:lnTo>
                      <a:pt x="220" y="152"/>
                    </a:lnTo>
                    <a:lnTo>
                      <a:pt x="218" y="161"/>
                    </a:lnTo>
                    <a:lnTo>
                      <a:pt x="215" y="164"/>
                    </a:lnTo>
                    <a:lnTo>
                      <a:pt x="206" y="164"/>
                    </a:lnTo>
                    <a:lnTo>
                      <a:pt x="199" y="161"/>
                    </a:lnTo>
                    <a:lnTo>
                      <a:pt x="190" y="158"/>
                    </a:lnTo>
                    <a:lnTo>
                      <a:pt x="187" y="161"/>
                    </a:lnTo>
                    <a:lnTo>
                      <a:pt x="187" y="171"/>
                    </a:lnTo>
                    <a:lnTo>
                      <a:pt x="184" y="177"/>
                    </a:lnTo>
                    <a:lnTo>
                      <a:pt x="176" y="177"/>
                    </a:lnTo>
                    <a:lnTo>
                      <a:pt x="174" y="186"/>
                    </a:lnTo>
                    <a:lnTo>
                      <a:pt x="177" y="193"/>
                    </a:lnTo>
                    <a:lnTo>
                      <a:pt x="174" y="201"/>
                    </a:lnTo>
                    <a:lnTo>
                      <a:pt x="171" y="201"/>
                    </a:lnTo>
                    <a:lnTo>
                      <a:pt x="162" y="199"/>
                    </a:lnTo>
                    <a:lnTo>
                      <a:pt x="156" y="186"/>
                    </a:lnTo>
                    <a:lnTo>
                      <a:pt x="153" y="180"/>
                    </a:lnTo>
                    <a:lnTo>
                      <a:pt x="150" y="171"/>
                    </a:lnTo>
                    <a:lnTo>
                      <a:pt x="156" y="167"/>
                    </a:lnTo>
                    <a:lnTo>
                      <a:pt x="156" y="166"/>
                    </a:lnTo>
                    <a:lnTo>
                      <a:pt x="149" y="160"/>
                    </a:lnTo>
                    <a:lnTo>
                      <a:pt x="144" y="154"/>
                    </a:lnTo>
                    <a:lnTo>
                      <a:pt x="140" y="157"/>
                    </a:lnTo>
                    <a:lnTo>
                      <a:pt x="127" y="158"/>
                    </a:lnTo>
                    <a:lnTo>
                      <a:pt x="126" y="164"/>
                    </a:lnTo>
                    <a:lnTo>
                      <a:pt x="123" y="157"/>
                    </a:lnTo>
                    <a:lnTo>
                      <a:pt x="124" y="149"/>
                    </a:lnTo>
                    <a:lnTo>
                      <a:pt x="127" y="146"/>
                    </a:lnTo>
                    <a:lnTo>
                      <a:pt x="126" y="143"/>
                    </a:lnTo>
                    <a:lnTo>
                      <a:pt x="120" y="139"/>
                    </a:lnTo>
                    <a:lnTo>
                      <a:pt x="111" y="137"/>
                    </a:lnTo>
                    <a:lnTo>
                      <a:pt x="108" y="131"/>
                    </a:lnTo>
                    <a:lnTo>
                      <a:pt x="111" y="129"/>
                    </a:lnTo>
                    <a:lnTo>
                      <a:pt x="108" y="125"/>
                    </a:lnTo>
                    <a:lnTo>
                      <a:pt x="100" y="123"/>
                    </a:lnTo>
                    <a:lnTo>
                      <a:pt x="94" y="125"/>
                    </a:lnTo>
                    <a:lnTo>
                      <a:pt x="100" y="104"/>
                    </a:lnTo>
                    <a:lnTo>
                      <a:pt x="91" y="98"/>
                    </a:lnTo>
                    <a:lnTo>
                      <a:pt x="88" y="95"/>
                    </a:lnTo>
                    <a:lnTo>
                      <a:pt x="91" y="82"/>
                    </a:lnTo>
                    <a:lnTo>
                      <a:pt x="85" y="79"/>
                    </a:lnTo>
                    <a:lnTo>
                      <a:pt x="82" y="82"/>
                    </a:lnTo>
                    <a:lnTo>
                      <a:pt x="73" y="84"/>
                    </a:lnTo>
                    <a:lnTo>
                      <a:pt x="65" y="78"/>
                    </a:lnTo>
                    <a:lnTo>
                      <a:pt x="61" y="78"/>
                    </a:lnTo>
                    <a:lnTo>
                      <a:pt x="58" y="73"/>
                    </a:lnTo>
                    <a:lnTo>
                      <a:pt x="58" y="67"/>
                    </a:lnTo>
                    <a:lnTo>
                      <a:pt x="58" y="64"/>
                    </a:lnTo>
                    <a:lnTo>
                      <a:pt x="55" y="61"/>
                    </a:lnTo>
                    <a:lnTo>
                      <a:pt x="50" y="58"/>
                    </a:lnTo>
                    <a:lnTo>
                      <a:pt x="48" y="49"/>
                    </a:lnTo>
                    <a:lnTo>
                      <a:pt x="45" y="44"/>
                    </a:lnTo>
                    <a:lnTo>
                      <a:pt x="42" y="46"/>
                    </a:lnTo>
                    <a:lnTo>
                      <a:pt x="32" y="44"/>
                    </a:lnTo>
                    <a:lnTo>
                      <a:pt x="29" y="44"/>
                    </a:lnTo>
                    <a:lnTo>
                      <a:pt x="23" y="47"/>
                    </a:lnTo>
                    <a:lnTo>
                      <a:pt x="15" y="47"/>
                    </a:lnTo>
                    <a:lnTo>
                      <a:pt x="9" y="44"/>
                    </a:lnTo>
                    <a:lnTo>
                      <a:pt x="1" y="44"/>
                    </a:lnTo>
                    <a:lnTo>
                      <a:pt x="0" y="35"/>
                    </a:lnTo>
                    <a:lnTo>
                      <a:pt x="3" y="34"/>
                    </a:lnTo>
                    <a:lnTo>
                      <a:pt x="1" y="25"/>
                    </a:lnTo>
                    <a:lnTo>
                      <a:pt x="7" y="25"/>
                    </a:lnTo>
                    <a:lnTo>
                      <a:pt x="11" y="22"/>
                    </a:lnTo>
                    <a:lnTo>
                      <a:pt x="12" y="17"/>
                    </a:lnTo>
                    <a:lnTo>
                      <a:pt x="18" y="17"/>
                    </a:lnTo>
                    <a:lnTo>
                      <a:pt x="21" y="12"/>
                    </a:lnTo>
                    <a:lnTo>
                      <a:pt x="32" y="6"/>
                    </a:lnTo>
                    <a:lnTo>
                      <a:pt x="35" y="12"/>
                    </a:lnTo>
                    <a:lnTo>
                      <a:pt x="36" y="11"/>
                    </a:lnTo>
                    <a:lnTo>
                      <a:pt x="41" y="8"/>
                    </a:lnTo>
                    <a:lnTo>
                      <a:pt x="47" y="0"/>
                    </a:lnTo>
                    <a:lnTo>
                      <a:pt x="51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6" name="Freeform 5871">
                <a:extLst>
                  <a:ext uri="{FF2B5EF4-FFF2-40B4-BE49-F238E27FC236}">
                    <a16:creationId xmlns:a16="http://schemas.microsoft.com/office/drawing/2014/main" id="{92362F89-B100-C85F-67E1-80EE1B671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74"/>
                <a:ext cx="75" cy="71"/>
              </a:xfrm>
              <a:custGeom>
                <a:avLst/>
                <a:gdLst>
                  <a:gd name="T0" fmla="*/ 58 w 151"/>
                  <a:gd name="T1" fmla="*/ 4 h 143"/>
                  <a:gd name="T2" fmla="*/ 40 w 151"/>
                  <a:gd name="T3" fmla="*/ 3 h 143"/>
                  <a:gd name="T4" fmla="*/ 38 w 151"/>
                  <a:gd name="T5" fmla="*/ 9 h 143"/>
                  <a:gd name="T6" fmla="*/ 37 w 151"/>
                  <a:gd name="T7" fmla="*/ 26 h 143"/>
                  <a:gd name="T8" fmla="*/ 38 w 151"/>
                  <a:gd name="T9" fmla="*/ 42 h 143"/>
                  <a:gd name="T10" fmla="*/ 35 w 151"/>
                  <a:gd name="T11" fmla="*/ 50 h 143"/>
                  <a:gd name="T12" fmla="*/ 46 w 151"/>
                  <a:gd name="T13" fmla="*/ 57 h 143"/>
                  <a:gd name="T14" fmla="*/ 37 w 151"/>
                  <a:gd name="T15" fmla="*/ 59 h 143"/>
                  <a:gd name="T16" fmla="*/ 22 w 151"/>
                  <a:gd name="T17" fmla="*/ 54 h 143"/>
                  <a:gd name="T18" fmla="*/ 19 w 151"/>
                  <a:gd name="T19" fmla="*/ 56 h 143"/>
                  <a:gd name="T20" fmla="*/ 28 w 151"/>
                  <a:gd name="T21" fmla="*/ 67 h 143"/>
                  <a:gd name="T22" fmla="*/ 40 w 151"/>
                  <a:gd name="T23" fmla="*/ 79 h 143"/>
                  <a:gd name="T24" fmla="*/ 31 w 151"/>
                  <a:gd name="T25" fmla="*/ 73 h 143"/>
                  <a:gd name="T26" fmla="*/ 25 w 151"/>
                  <a:gd name="T27" fmla="*/ 73 h 143"/>
                  <a:gd name="T28" fmla="*/ 13 w 151"/>
                  <a:gd name="T29" fmla="*/ 67 h 143"/>
                  <a:gd name="T30" fmla="*/ 4 w 151"/>
                  <a:gd name="T31" fmla="*/ 77 h 143"/>
                  <a:gd name="T32" fmla="*/ 4 w 151"/>
                  <a:gd name="T33" fmla="*/ 86 h 143"/>
                  <a:gd name="T34" fmla="*/ 0 w 151"/>
                  <a:gd name="T35" fmla="*/ 103 h 143"/>
                  <a:gd name="T36" fmla="*/ 4 w 151"/>
                  <a:gd name="T37" fmla="*/ 117 h 143"/>
                  <a:gd name="T38" fmla="*/ 19 w 151"/>
                  <a:gd name="T39" fmla="*/ 112 h 143"/>
                  <a:gd name="T40" fmla="*/ 22 w 151"/>
                  <a:gd name="T41" fmla="*/ 99 h 143"/>
                  <a:gd name="T42" fmla="*/ 25 w 151"/>
                  <a:gd name="T43" fmla="*/ 99 h 143"/>
                  <a:gd name="T44" fmla="*/ 29 w 151"/>
                  <a:gd name="T45" fmla="*/ 109 h 143"/>
                  <a:gd name="T46" fmla="*/ 49 w 151"/>
                  <a:gd name="T47" fmla="*/ 103 h 143"/>
                  <a:gd name="T48" fmla="*/ 66 w 151"/>
                  <a:gd name="T49" fmla="*/ 105 h 143"/>
                  <a:gd name="T50" fmla="*/ 75 w 151"/>
                  <a:gd name="T51" fmla="*/ 106 h 143"/>
                  <a:gd name="T52" fmla="*/ 89 w 151"/>
                  <a:gd name="T53" fmla="*/ 117 h 143"/>
                  <a:gd name="T54" fmla="*/ 99 w 151"/>
                  <a:gd name="T55" fmla="*/ 133 h 143"/>
                  <a:gd name="T56" fmla="*/ 104 w 151"/>
                  <a:gd name="T57" fmla="*/ 133 h 143"/>
                  <a:gd name="T58" fmla="*/ 114 w 151"/>
                  <a:gd name="T59" fmla="*/ 138 h 143"/>
                  <a:gd name="T60" fmla="*/ 120 w 151"/>
                  <a:gd name="T61" fmla="*/ 143 h 143"/>
                  <a:gd name="T62" fmla="*/ 137 w 151"/>
                  <a:gd name="T63" fmla="*/ 137 h 143"/>
                  <a:gd name="T64" fmla="*/ 139 w 151"/>
                  <a:gd name="T65" fmla="*/ 124 h 143"/>
                  <a:gd name="T66" fmla="*/ 146 w 151"/>
                  <a:gd name="T67" fmla="*/ 111 h 143"/>
                  <a:gd name="T68" fmla="*/ 148 w 151"/>
                  <a:gd name="T69" fmla="*/ 103 h 143"/>
                  <a:gd name="T70" fmla="*/ 146 w 151"/>
                  <a:gd name="T71" fmla="*/ 95 h 143"/>
                  <a:gd name="T72" fmla="*/ 145 w 151"/>
                  <a:gd name="T73" fmla="*/ 89 h 143"/>
                  <a:gd name="T74" fmla="*/ 131 w 151"/>
                  <a:gd name="T75" fmla="*/ 86 h 143"/>
                  <a:gd name="T76" fmla="*/ 122 w 151"/>
                  <a:gd name="T77" fmla="*/ 77 h 143"/>
                  <a:gd name="T78" fmla="*/ 123 w 151"/>
                  <a:gd name="T79" fmla="*/ 67 h 143"/>
                  <a:gd name="T80" fmla="*/ 133 w 151"/>
                  <a:gd name="T81" fmla="*/ 64 h 143"/>
                  <a:gd name="T82" fmla="*/ 131 w 151"/>
                  <a:gd name="T83" fmla="*/ 53 h 143"/>
                  <a:gd name="T84" fmla="*/ 117 w 151"/>
                  <a:gd name="T85" fmla="*/ 50 h 143"/>
                  <a:gd name="T86" fmla="*/ 98 w 151"/>
                  <a:gd name="T87" fmla="*/ 41 h 143"/>
                  <a:gd name="T88" fmla="*/ 87 w 151"/>
                  <a:gd name="T89" fmla="*/ 47 h 143"/>
                  <a:gd name="T90" fmla="*/ 76 w 151"/>
                  <a:gd name="T91" fmla="*/ 38 h 143"/>
                  <a:gd name="T92" fmla="*/ 79 w 151"/>
                  <a:gd name="T93" fmla="*/ 30 h 143"/>
                  <a:gd name="T94" fmla="*/ 84 w 151"/>
                  <a:gd name="T95" fmla="*/ 18 h 143"/>
                  <a:gd name="T96" fmla="*/ 76 w 151"/>
                  <a:gd name="T97" fmla="*/ 27 h 143"/>
                  <a:gd name="T98" fmla="*/ 69 w 151"/>
                  <a:gd name="T99" fmla="*/ 16 h 143"/>
                  <a:gd name="T100" fmla="*/ 69 w 151"/>
                  <a:gd name="T101" fmla="*/ 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1" h="143">
                    <a:moveTo>
                      <a:pt x="63" y="0"/>
                    </a:moveTo>
                    <a:lnTo>
                      <a:pt x="58" y="4"/>
                    </a:lnTo>
                    <a:lnTo>
                      <a:pt x="44" y="10"/>
                    </a:lnTo>
                    <a:lnTo>
                      <a:pt x="40" y="3"/>
                    </a:lnTo>
                    <a:lnTo>
                      <a:pt x="41" y="7"/>
                    </a:lnTo>
                    <a:lnTo>
                      <a:pt x="38" y="9"/>
                    </a:lnTo>
                    <a:lnTo>
                      <a:pt x="38" y="23"/>
                    </a:lnTo>
                    <a:lnTo>
                      <a:pt x="37" y="26"/>
                    </a:lnTo>
                    <a:lnTo>
                      <a:pt x="41" y="39"/>
                    </a:lnTo>
                    <a:lnTo>
                      <a:pt x="38" y="42"/>
                    </a:lnTo>
                    <a:lnTo>
                      <a:pt x="34" y="42"/>
                    </a:lnTo>
                    <a:lnTo>
                      <a:pt x="35" y="50"/>
                    </a:lnTo>
                    <a:lnTo>
                      <a:pt x="41" y="57"/>
                    </a:lnTo>
                    <a:lnTo>
                      <a:pt x="46" y="57"/>
                    </a:lnTo>
                    <a:lnTo>
                      <a:pt x="43" y="61"/>
                    </a:lnTo>
                    <a:lnTo>
                      <a:pt x="37" y="59"/>
                    </a:lnTo>
                    <a:lnTo>
                      <a:pt x="34" y="56"/>
                    </a:lnTo>
                    <a:lnTo>
                      <a:pt x="22" y="54"/>
                    </a:lnTo>
                    <a:lnTo>
                      <a:pt x="20" y="53"/>
                    </a:lnTo>
                    <a:lnTo>
                      <a:pt x="19" y="56"/>
                    </a:lnTo>
                    <a:lnTo>
                      <a:pt x="20" y="62"/>
                    </a:lnTo>
                    <a:lnTo>
                      <a:pt x="28" y="67"/>
                    </a:lnTo>
                    <a:lnTo>
                      <a:pt x="37" y="67"/>
                    </a:lnTo>
                    <a:lnTo>
                      <a:pt x="40" y="79"/>
                    </a:lnTo>
                    <a:lnTo>
                      <a:pt x="34" y="80"/>
                    </a:lnTo>
                    <a:lnTo>
                      <a:pt x="31" y="73"/>
                    </a:lnTo>
                    <a:lnTo>
                      <a:pt x="25" y="74"/>
                    </a:lnTo>
                    <a:lnTo>
                      <a:pt x="25" y="73"/>
                    </a:lnTo>
                    <a:lnTo>
                      <a:pt x="17" y="64"/>
                    </a:lnTo>
                    <a:lnTo>
                      <a:pt x="13" y="67"/>
                    </a:lnTo>
                    <a:lnTo>
                      <a:pt x="8" y="64"/>
                    </a:lnTo>
                    <a:lnTo>
                      <a:pt x="4" y="77"/>
                    </a:lnTo>
                    <a:lnTo>
                      <a:pt x="0" y="82"/>
                    </a:lnTo>
                    <a:lnTo>
                      <a:pt x="4" y="86"/>
                    </a:lnTo>
                    <a:lnTo>
                      <a:pt x="5" y="89"/>
                    </a:lnTo>
                    <a:lnTo>
                      <a:pt x="0" y="103"/>
                    </a:lnTo>
                    <a:lnTo>
                      <a:pt x="2" y="114"/>
                    </a:lnTo>
                    <a:lnTo>
                      <a:pt x="4" y="117"/>
                    </a:lnTo>
                    <a:lnTo>
                      <a:pt x="10" y="114"/>
                    </a:lnTo>
                    <a:lnTo>
                      <a:pt x="19" y="112"/>
                    </a:lnTo>
                    <a:lnTo>
                      <a:pt x="25" y="106"/>
                    </a:lnTo>
                    <a:lnTo>
                      <a:pt x="22" y="99"/>
                    </a:lnTo>
                    <a:lnTo>
                      <a:pt x="25" y="97"/>
                    </a:lnTo>
                    <a:lnTo>
                      <a:pt x="25" y="99"/>
                    </a:lnTo>
                    <a:lnTo>
                      <a:pt x="26" y="106"/>
                    </a:lnTo>
                    <a:lnTo>
                      <a:pt x="29" y="109"/>
                    </a:lnTo>
                    <a:lnTo>
                      <a:pt x="43" y="106"/>
                    </a:lnTo>
                    <a:lnTo>
                      <a:pt x="49" y="103"/>
                    </a:lnTo>
                    <a:lnTo>
                      <a:pt x="61" y="103"/>
                    </a:lnTo>
                    <a:lnTo>
                      <a:pt x="66" y="105"/>
                    </a:lnTo>
                    <a:lnTo>
                      <a:pt x="75" y="103"/>
                    </a:lnTo>
                    <a:lnTo>
                      <a:pt x="75" y="106"/>
                    </a:lnTo>
                    <a:lnTo>
                      <a:pt x="87" y="115"/>
                    </a:lnTo>
                    <a:lnTo>
                      <a:pt x="89" y="117"/>
                    </a:lnTo>
                    <a:lnTo>
                      <a:pt x="93" y="133"/>
                    </a:lnTo>
                    <a:lnTo>
                      <a:pt x="99" y="133"/>
                    </a:lnTo>
                    <a:lnTo>
                      <a:pt x="101" y="137"/>
                    </a:lnTo>
                    <a:lnTo>
                      <a:pt x="104" y="133"/>
                    </a:lnTo>
                    <a:lnTo>
                      <a:pt x="113" y="132"/>
                    </a:lnTo>
                    <a:lnTo>
                      <a:pt x="114" y="138"/>
                    </a:lnTo>
                    <a:lnTo>
                      <a:pt x="119" y="140"/>
                    </a:lnTo>
                    <a:lnTo>
                      <a:pt x="120" y="143"/>
                    </a:lnTo>
                    <a:lnTo>
                      <a:pt x="125" y="140"/>
                    </a:lnTo>
                    <a:lnTo>
                      <a:pt x="137" y="137"/>
                    </a:lnTo>
                    <a:lnTo>
                      <a:pt x="137" y="127"/>
                    </a:lnTo>
                    <a:lnTo>
                      <a:pt x="139" y="124"/>
                    </a:lnTo>
                    <a:lnTo>
                      <a:pt x="146" y="115"/>
                    </a:lnTo>
                    <a:lnTo>
                      <a:pt x="146" y="111"/>
                    </a:lnTo>
                    <a:lnTo>
                      <a:pt x="143" y="109"/>
                    </a:lnTo>
                    <a:lnTo>
                      <a:pt x="148" y="103"/>
                    </a:lnTo>
                    <a:lnTo>
                      <a:pt x="149" y="100"/>
                    </a:lnTo>
                    <a:lnTo>
                      <a:pt x="146" y="95"/>
                    </a:lnTo>
                    <a:lnTo>
                      <a:pt x="151" y="86"/>
                    </a:lnTo>
                    <a:lnTo>
                      <a:pt x="145" y="89"/>
                    </a:lnTo>
                    <a:lnTo>
                      <a:pt x="137" y="89"/>
                    </a:lnTo>
                    <a:lnTo>
                      <a:pt x="131" y="86"/>
                    </a:lnTo>
                    <a:lnTo>
                      <a:pt x="123" y="86"/>
                    </a:lnTo>
                    <a:lnTo>
                      <a:pt x="122" y="77"/>
                    </a:lnTo>
                    <a:lnTo>
                      <a:pt x="125" y="76"/>
                    </a:lnTo>
                    <a:lnTo>
                      <a:pt x="123" y="67"/>
                    </a:lnTo>
                    <a:lnTo>
                      <a:pt x="129" y="67"/>
                    </a:lnTo>
                    <a:lnTo>
                      <a:pt x="133" y="64"/>
                    </a:lnTo>
                    <a:lnTo>
                      <a:pt x="134" y="59"/>
                    </a:lnTo>
                    <a:lnTo>
                      <a:pt x="131" y="53"/>
                    </a:lnTo>
                    <a:lnTo>
                      <a:pt x="125" y="51"/>
                    </a:lnTo>
                    <a:lnTo>
                      <a:pt x="117" y="50"/>
                    </a:lnTo>
                    <a:lnTo>
                      <a:pt x="107" y="44"/>
                    </a:lnTo>
                    <a:lnTo>
                      <a:pt x="98" y="41"/>
                    </a:lnTo>
                    <a:lnTo>
                      <a:pt x="90" y="47"/>
                    </a:lnTo>
                    <a:lnTo>
                      <a:pt x="87" y="47"/>
                    </a:lnTo>
                    <a:lnTo>
                      <a:pt x="87" y="44"/>
                    </a:lnTo>
                    <a:lnTo>
                      <a:pt x="76" y="38"/>
                    </a:lnTo>
                    <a:lnTo>
                      <a:pt x="82" y="36"/>
                    </a:lnTo>
                    <a:lnTo>
                      <a:pt x="79" y="30"/>
                    </a:lnTo>
                    <a:lnTo>
                      <a:pt x="85" y="26"/>
                    </a:lnTo>
                    <a:lnTo>
                      <a:pt x="84" y="18"/>
                    </a:lnTo>
                    <a:lnTo>
                      <a:pt x="81" y="24"/>
                    </a:lnTo>
                    <a:lnTo>
                      <a:pt x="76" y="27"/>
                    </a:lnTo>
                    <a:lnTo>
                      <a:pt x="78" y="16"/>
                    </a:lnTo>
                    <a:lnTo>
                      <a:pt x="69" y="16"/>
                    </a:lnTo>
                    <a:lnTo>
                      <a:pt x="70" y="7"/>
                    </a:lnTo>
                    <a:lnTo>
                      <a:pt x="69" y="3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7" name="Freeform 5872">
                <a:extLst>
                  <a:ext uri="{FF2B5EF4-FFF2-40B4-BE49-F238E27FC236}">
                    <a16:creationId xmlns:a16="http://schemas.microsoft.com/office/drawing/2014/main" id="{8EC96193-18E7-9E1A-1B35-FB74C55DB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74"/>
                <a:ext cx="75" cy="71"/>
              </a:xfrm>
              <a:custGeom>
                <a:avLst/>
                <a:gdLst>
                  <a:gd name="T0" fmla="*/ 69 w 151"/>
                  <a:gd name="T1" fmla="*/ 3 h 143"/>
                  <a:gd name="T2" fmla="*/ 69 w 151"/>
                  <a:gd name="T3" fmla="*/ 16 h 143"/>
                  <a:gd name="T4" fmla="*/ 76 w 151"/>
                  <a:gd name="T5" fmla="*/ 27 h 143"/>
                  <a:gd name="T6" fmla="*/ 84 w 151"/>
                  <a:gd name="T7" fmla="*/ 18 h 143"/>
                  <a:gd name="T8" fmla="*/ 79 w 151"/>
                  <a:gd name="T9" fmla="*/ 30 h 143"/>
                  <a:gd name="T10" fmla="*/ 76 w 151"/>
                  <a:gd name="T11" fmla="*/ 38 h 143"/>
                  <a:gd name="T12" fmla="*/ 87 w 151"/>
                  <a:gd name="T13" fmla="*/ 47 h 143"/>
                  <a:gd name="T14" fmla="*/ 98 w 151"/>
                  <a:gd name="T15" fmla="*/ 41 h 143"/>
                  <a:gd name="T16" fmla="*/ 117 w 151"/>
                  <a:gd name="T17" fmla="*/ 50 h 143"/>
                  <a:gd name="T18" fmla="*/ 131 w 151"/>
                  <a:gd name="T19" fmla="*/ 53 h 143"/>
                  <a:gd name="T20" fmla="*/ 133 w 151"/>
                  <a:gd name="T21" fmla="*/ 64 h 143"/>
                  <a:gd name="T22" fmla="*/ 123 w 151"/>
                  <a:gd name="T23" fmla="*/ 67 h 143"/>
                  <a:gd name="T24" fmla="*/ 122 w 151"/>
                  <a:gd name="T25" fmla="*/ 77 h 143"/>
                  <a:gd name="T26" fmla="*/ 131 w 151"/>
                  <a:gd name="T27" fmla="*/ 86 h 143"/>
                  <a:gd name="T28" fmla="*/ 145 w 151"/>
                  <a:gd name="T29" fmla="*/ 89 h 143"/>
                  <a:gd name="T30" fmla="*/ 146 w 151"/>
                  <a:gd name="T31" fmla="*/ 95 h 143"/>
                  <a:gd name="T32" fmla="*/ 148 w 151"/>
                  <a:gd name="T33" fmla="*/ 103 h 143"/>
                  <a:gd name="T34" fmla="*/ 146 w 151"/>
                  <a:gd name="T35" fmla="*/ 111 h 143"/>
                  <a:gd name="T36" fmla="*/ 139 w 151"/>
                  <a:gd name="T37" fmla="*/ 124 h 143"/>
                  <a:gd name="T38" fmla="*/ 137 w 151"/>
                  <a:gd name="T39" fmla="*/ 137 h 143"/>
                  <a:gd name="T40" fmla="*/ 120 w 151"/>
                  <a:gd name="T41" fmla="*/ 143 h 143"/>
                  <a:gd name="T42" fmla="*/ 114 w 151"/>
                  <a:gd name="T43" fmla="*/ 138 h 143"/>
                  <a:gd name="T44" fmla="*/ 104 w 151"/>
                  <a:gd name="T45" fmla="*/ 133 h 143"/>
                  <a:gd name="T46" fmla="*/ 99 w 151"/>
                  <a:gd name="T47" fmla="*/ 133 h 143"/>
                  <a:gd name="T48" fmla="*/ 89 w 151"/>
                  <a:gd name="T49" fmla="*/ 117 h 143"/>
                  <a:gd name="T50" fmla="*/ 75 w 151"/>
                  <a:gd name="T51" fmla="*/ 106 h 143"/>
                  <a:gd name="T52" fmla="*/ 66 w 151"/>
                  <a:gd name="T53" fmla="*/ 105 h 143"/>
                  <a:gd name="T54" fmla="*/ 49 w 151"/>
                  <a:gd name="T55" fmla="*/ 103 h 143"/>
                  <a:gd name="T56" fmla="*/ 29 w 151"/>
                  <a:gd name="T57" fmla="*/ 109 h 143"/>
                  <a:gd name="T58" fmla="*/ 25 w 151"/>
                  <a:gd name="T59" fmla="*/ 99 h 143"/>
                  <a:gd name="T60" fmla="*/ 22 w 151"/>
                  <a:gd name="T61" fmla="*/ 99 h 143"/>
                  <a:gd name="T62" fmla="*/ 19 w 151"/>
                  <a:gd name="T63" fmla="*/ 112 h 143"/>
                  <a:gd name="T64" fmla="*/ 4 w 151"/>
                  <a:gd name="T65" fmla="*/ 117 h 143"/>
                  <a:gd name="T66" fmla="*/ 0 w 151"/>
                  <a:gd name="T67" fmla="*/ 103 h 143"/>
                  <a:gd name="T68" fmla="*/ 4 w 151"/>
                  <a:gd name="T69" fmla="*/ 86 h 143"/>
                  <a:gd name="T70" fmla="*/ 4 w 151"/>
                  <a:gd name="T71" fmla="*/ 77 h 143"/>
                  <a:gd name="T72" fmla="*/ 13 w 151"/>
                  <a:gd name="T73" fmla="*/ 67 h 143"/>
                  <a:gd name="T74" fmla="*/ 25 w 151"/>
                  <a:gd name="T75" fmla="*/ 73 h 143"/>
                  <a:gd name="T76" fmla="*/ 31 w 151"/>
                  <a:gd name="T77" fmla="*/ 73 h 143"/>
                  <a:gd name="T78" fmla="*/ 40 w 151"/>
                  <a:gd name="T79" fmla="*/ 79 h 143"/>
                  <a:gd name="T80" fmla="*/ 28 w 151"/>
                  <a:gd name="T81" fmla="*/ 67 h 143"/>
                  <a:gd name="T82" fmla="*/ 19 w 151"/>
                  <a:gd name="T83" fmla="*/ 56 h 143"/>
                  <a:gd name="T84" fmla="*/ 22 w 151"/>
                  <a:gd name="T85" fmla="*/ 54 h 143"/>
                  <a:gd name="T86" fmla="*/ 37 w 151"/>
                  <a:gd name="T87" fmla="*/ 59 h 143"/>
                  <a:gd name="T88" fmla="*/ 46 w 151"/>
                  <a:gd name="T89" fmla="*/ 57 h 143"/>
                  <a:gd name="T90" fmla="*/ 35 w 151"/>
                  <a:gd name="T91" fmla="*/ 50 h 143"/>
                  <a:gd name="T92" fmla="*/ 38 w 151"/>
                  <a:gd name="T93" fmla="*/ 42 h 143"/>
                  <a:gd name="T94" fmla="*/ 37 w 151"/>
                  <a:gd name="T95" fmla="*/ 26 h 143"/>
                  <a:gd name="T96" fmla="*/ 38 w 151"/>
                  <a:gd name="T97" fmla="*/ 9 h 143"/>
                  <a:gd name="T98" fmla="*/ 40 w 151"/>
                  <a:gd name="T99" fmla="*/ 3 h 143"/>
                  <a:gd name="T100" fmla="*/ 58 w 151"/>
                  <a:gd name="T101" fmla="*/ 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1" h="143">
                    <a:moveTo>
                      <a:pt x="63" y="0"/>
                    </a:moveTo>
                    <a:lnTo>
                      <a:pt x="69" y="3"/>
                    </a:lnTo>
                    <a:lnTo>
                      <a:pt x="70" y="7"/>
                    </a:lnTo>
                    <a:lnTo>
                      <a:pt x="69" y="16"/>
                    </a:lnTo>
                    <a:lnTo>
                      <a:pt x="78" y="16"/>
                    </a:lnTo>
                    <a:lnTo>
                      <a:pt x="76" y="27"/>
                    </a:lnTo>
                    <a:lnTo>
                      <a:pt x="81" y="24"/>
                    </a:lnTo>
                    <a:lnTo>
                      <a:pt x="84" y="18"/>
                    </a:lnTo>
                    <a:lnTo>
                      <a:pt x="85" y="26"/>
                    </a:lnTo>
                    <a:lnTo>
                      <a:pt x="79" y="30"/>
                    </a:lnTo>
                    <a:lnTo>
                      <a:pt x="82" y="36"/>
                    </a:lnTo>
                    <a:lnTo>
                      <a:pt x="76" y="38"/>
                    </a:lnTo>
                    <a:lnTo>
                      <a:pt x="87" y="44"/>
                    </a:lnTo>
                    <a:lnTo>
                      <a:pt x="87" y="47"/>
                    </a:lnTo>
                    <a:lnTo>
                      <a:pt x="90" y="47"/>
                    </a:lnTo>
                    <a:lnTo>
                      <a:pt x="98" y="41"/>
                    </a:lnTo>
                    <a:lnTo>
                      <a:pt x="107" y="44"/>
                    </a:lnTo>
                    <a:lnTo>
                      <a:pt x="117" y="50"/>
                    </a:lnTo>
                    <a:lnTo>
                      <a:pt x="125" y="51"/>
                    </a:lnTo>
                    <a:lnTo>
                      <a:pt x="131" y="53"/>
                    </a:lnTo>
                    <a:lnTo>
                      <a:pt x="134" y="59"/>
                    </a:lnTo>
                    <a:lnTo>
                      <a:pt x="133" y="64"/>
                    </a:lnTo>
                    <a:lnTo>
                      <a:pt x="129" y="67"/>
                    </a:lnTo>
                    <a:lnTo>
                      <a:pt x="123" y="67"/>
                    </a:lnTo>
                    <a:lnTo>
                      <a:pt x="125" y="76"/>
                    </a:lnTo>
                    <a:lnTo>
                      <a:pt x="122" y="77"/>
                    </a:lnTo>
                    <a:lnTo>
                      <a:pt x="123" y="86"/>
                    </a:lnTo>
                    <a:lnTo>
                      <a:pt x="131" y="86"/>
                    </a:lnTo>
                    <a:lnTo>
                      <a:pt x="137" y="89"/>
                    </a:lnTo>
                    <a:lnTo>
                      <a:pt x="145" y="89"/>
                    </a:lnTo>
                    <a:lnTo>
                      <a:pt x="151" y="86"/>
                    </a:lnTo>
                    <a:lnTo>
                      <a:pt x="146" y="95"/>
                    </a:lnTo>
                    <a:lnTo>
                      <a:pt x="149" y="100"/>
                    </a:lnTo>
                    <a:lnTo>
                      <a:pt x="148" y="103"/>
                    </a:lnTo>
                    <a:lnTo>
                      <a:pt x="143" y="109"/>
                    </a:lnTo>
                    <a:lnTo>
                      <a:pt x="146" y="111"/>
                    </a:lnTo>
                    <a:lnTo>
                      <a:pt x="146" y="115"/>
                    </a:lnTo>
                    <a:lnTo>
                      <a:pt x="139" y="124"/>
                    </a:lnTo>
                    <a:lnTo>
                      <a:pt x="137" y="127"/>
                    </a:lnTo>
                    <a:lnTo>
                      <a:pt x="137" y="137"/>
                    </a:lnTo>
                    <a:lnTo>
                      <a:pt x="125" y="140"/>
                    </a:lnTo>
                    <a:lnTo>
                      <a:pt x="120" y="143"/>
                    </a:lnTo>
                    <a:lnTo>
                      <a:pt x="119" y="140"/>
                    </a:lnTo>
                    <a:lnTo>
                      <a:pt x="114" y="138"/>
                    </a:lnTo>
                    <a:lnTo>
                      <a:pt x="113" y="132"/>
                    </a:lnTo>
                    <a:lnTo>
                      <a:pt x="104" y="133"/>
                    </a:lnTo>
                    <a:lnTo>
                      <a:pt x="101" y="137"/>
                    </a:lnTo>
                    <a:lnTo>
                      <a:pt x="99" y="133"/>
                    </a:lnTo>
                    <a:lnTo>
                      <a:pt x="93" y="133"/>
                    </a:lnTo>
                    <a:lnTo>
                      <a:pt x="89" y="117"/>
                    </a:lnTo>
                    <a:lnTo>
                      <a:pt x="87" y="115"/>
                    </a:lnTo>
                    <a:lnTo>
                      <a:pt x="75" y="106"/>
                    </a:lnTo>
                    <a:lnTo>
                      <a:pt x="75" y="103"/>
                    </a:lnTo>
                    <a:lnTo>
                      <a:pt x="66" y="105"/>
                    </a:lnTo>
                    <a:lnTo>
                      <a:pt x="61" y="103"/>
                    </a:lnTo>
                    <a:lnTo>
                      <a:pt x="49" y="103"/>
                    </a:lnTo>
                    <a:lnTo>
                      <a:pt x="43" y="106"/>
                    </a:lnTo>
                    <a:lnTo>
                      <a:pt x="29" y="109"/>
                    </a:lnTo>
                    <a:lnTo>
                      <a:pt x="26" y="106"/>
                    </a:lnTo>
                    <a:lnTo>
                      <a:pt x="25" y="99"/>
                    </a:lnTo>
                    <a:lnTo>
                      <a:pt x="25" y="97"/>
                    </a:lnTo>
                    <a:lnTo>
                      <a:pt x="22" y="99"/>
                    </a:lnTo>
                    <a:lnTo>
                      <a:pt x="25" y="106"/>
                    </a:lnTo>
                    <a:lnTo>
                      <a:pt x="19" y="112"/>
                    </a:lnTo>
                    <a:lnTo>
                      <a:pt x="10" y="114"/>
                    </a:lnTo>
                    <a:lnTo>
                      <a:pt x="4" y="117"/>
                    </a:lnTo>
                    <a:lnTo>
                      <a:pt x="2" y="114"/>
                    </a:lnTo>
                    <a:lnTo>
                      <a:pt x="0" y="103"/>
                    </a:lnTo>
                    <a:lnTo>
                      <a:pt x="5" y="89"/>
                    </a:lnTo>
                    <a:lnTo>
                      <a:pt x="4" y="86"/>
                    </a:lnTo>
                    <a:lnTo>
                      <a:pt x="0" y="82"/>
                    </a:lnTo>
                    <a:lnTo>
                      <a:pt x="4" y="77"/>
                    </a:lnTo>
                    <a:lnTo>
                      <a:pt x="8" y="64"/>
                    </a:lnTo>
                    <a:lnTo>
                      <a:pt x="13" y="67"/>
                    </a:lnTo>
                    <a:lnTo>
                      <a:pt x="17" y="64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31" y="73"/>
                    </a:lnTo>
                    <a:lnTo>
                      <a:pt x="34" y="80"/>
                    </a:lnTo>
                    <a:lnTo>
                      <a:pt x="40" y="79"/>
                    </a:lnTo>
                    <a:lnTo>
                      <a:pt x="37" y="67"/>
                    </a:lnTo>
                    <a:lnTo>
                      <a:pt x="28" y="67"/>
                    </a:lnTo>
                    <a:lnTo>
                      <a:pt x="20" y="62"/>
                    </a:lnTo>
                    <a:lnTo>
                      <a:pt x="19" y="56"/>
                    </a:lnTo>
                    <a:lnTo>
                      <a:pt x="20" y="53"/>
                    </a:lnTo>
                    <a:lnTo>
                      <a:pt x="22" y="54"/>
                    </a:lnTo>
                    <a:lnTo>
                      <a:pt x="34" y="56"/>
                    </a:lnTo>
                    <a:lnTo>
                      <a:pt x="37" y="59"/>
                    </a:lnTo>
                    <a:lnTo>
                      <a:pt x="43" y="61"/>
                    </a:lnTo>
                    <a:lnTo>
                      <a:pt x="46" y="57"/>
                    </a:lnTo>
                    <a:lnTo>
                      <a:pt x="41" y="57"/>
                    </a:lnTo>
                    <a:lnTo>
                      <a:pt x="35" y="50"/>
                    </a:lnTo>
                    <a:lnTo>
                      <a:pt x="34" y="42"/>
                    </a:lnTo>
                    <a:lnTo>
                      <a:pt x="38" y="42"/>
                    </a:lnTo>
                    <a:lnTo>
                      <a:pt x="41" y="39"/>
                    </a:lnTo>
                    <a:lnTo>
                      <a:pt x="37" y="26"/>
                    </a:lnTo>
                    <a:lnTo>
                      <a:pt x="38" y="23"/>
                    </a:lnTo>
                    <a:lnTo>
                      <a:pt x="38" y="9"/>
                    </a:lnTo>
                    <a:lnTo>
                      <a:pt x="41" y="7"/>
                    </a:lnTo>
                    <a:lnTo>
                      <a:pt x="40" y="3"/>
                    </a:lnTo>
                    <a:lnTo>
                      <a:pt x="44" y="10"/>
                    </a:lnTo>
                    <a:lnTo>
                      <a:pt x="58" y="4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8" name="Freeform 5873">
                <a:extLst>
                  <a:ext uri="{FF2B5EF4-FFF2-40B4-BE49-F238E27FC236}">
                    <a16:creationId xmlns:a16="http://schemas.microsoft.com/office/drawing/2014/main" id="{CB000146-A434-410C-CFA3-9253FCBAA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374"/>
                <a:ext cx="75" cy="71"/>
              </a:xfrm>
              <a:custGeom>
                <a:avLst/>
                <a:gdLst>
                  <a:gd name="T0" fmla="*/ 69 w 151"/>
                  <a:gd name="T1" fmla="*/ 3 h 143"/>
                  <a:gd name="T2" fmla="*/ 69 w 151"/>
                  <a:gd name="T3" fmla="*/ 16 h 143"/>
                  <a:gd name="T4" fmla="*/ 76 w 151"/>
                  <a:gd name="T5" fmla="*/ 27 h 143"/>
                  <a:gd name="T6" fmla="*/ 84 w 151"/>
                  <a:gd name="T7" fmla="*/ 18 h 143"/>
                  <a:gd name="T8" fmla="*/ 79 w 151"/>
                  <a:gd name="T9" fmla="*/ 30 h 143"/>
                  <a:gd name="T10" fmla="*/ 76 w 151"/>
                  <a:gd name="T11" fmla="*/ 38 h 143"/>
                  <a:gd name="T12" fmla="*/ 87 w 151"/>
                  <a:gd name="T13" fmla="*/ 47 h 143"/>
                  <a:gd name="T14" fmla="*/ 98 w 151"/>
                  <a:gd name="T15" fmla="*/ 41 h 143"/>
                  <a:gd name="T16" fmla="*/ 117 w 151"/>
                  <a:gd name="T17" fmla="*/ 50 h 143"/>
                  <a:gd name="T18" fmla="*/ 131 w 151"/>
                  <a:gd name="T19" fmla="*/ 53 h 143"/>
                  <a:gd name="T20" fmla="*/ 133 w 151"/>
                  <a:gd name="T21" fmla="*/ 64 h 143"/>
                  <a:gd name="T22" fmla="*/ 123 w 151"/>
                  <a:gd name="T23" fmla="*/ 67 h 143"/>
                  <a:gd name="T24" fmla="*/ 122 w 151"/>
                  <a:gd name="T25" fmla="*/ 77 h 143"/>
                  <a:gd name="T26" fmla="*/ 131 w 151"/>
                  <a:gd name="T27" fmla="*/ 86 h 143"/>
                  <a:gd name="T28" fmla="*/ 145 w 151"/>
                  <a:gd name="T29" fmla="*/ 89 h 143"/>
                  <a:gd name="T30" fmla="*/ 146 w 151"/>
                  <a:gd name="T31" fmla="*/ 95 h 143"/>
                  <a:gd name="T32" fmla="*/ 148 w 151"/>
                  <a:gd name="T33" fmla="*/ 103 h 143"/>
                  <a:gd name="T34" fmla="*/ 146 w 151"/>
                  <a:gd name="T35" fmla="*/ 111 h 143"/>
                  <a:gd name="T36" fmla="*/ 139 w 151"/>
                  <a:gd name="T37" fmla="*/ 124 h 143"/>
                  <a:gd name="T38" fmla="*/ 137 w 151"/>
                  <a:gd name="T39" fmla="*/ 137 h 143"/>
                  <a:gd name="T40" fmla="*/ 120 w 151"/>
                  <a:gd name="T41" fmla="*/ 143 h 143"/>
                  <a:gd name="T42" fmla="*/ 114 w 151"/>
                  <a:gd name="T43" fmla="*/ 138 h 143"/>
                  <a:gd name="T44" fmla="*/ 104 w 151"/>
                  <a:gd name="T45" fmla="*/ 133 h 143"/>
                  <a:gd name="T46" fmla="*/ 99 w 151"/>
                  <a:gd name="T47" fmla="*/ 133 h 143"/>
                  <a:gd name="T48" fmla="*/ 89 w 151"/>
                  <a:gd name="T49" fmla="*/ 117 h 143"/>
                  <a:gd name="T50" fmla="*/ 75 w 151"/>
                  <a:gd name="T51" fmla="*/ 106 h 143"/>
                  <a:gd name="T52" fmla="*/ 66 w 151"/>
                  <a:gd name="T53" fmla="*/ 105 h 143"/>
                  <a:gd name="T54" fmla="*/ 49 w 151"/>
                  <a:gd name="T55" fmla="*/ 103 h 143"/>
                  <a:gd name="T56" fmla="*/ 29 w 151"/>
                  <a:gd name="T57" fmla="*/ 109 h 143"/>
                  <a:gd name="T58" fmla="*/ 25 w 151"/>
                  <a:gd name="T59" fmla="*/ 99 h 143"/>
                  <a:gd name="T60" fmla="*/ 22 w 151"/>
                  <a:gd name="T61" fmla="*/ 99 h 143"/>
                  <a:gd name="T62" fmla="*/ 19 w 151"/>
                  <a:gd name="T63" fmla="*/ 112 h 143"/>
                  <a:gd name="T64" fmla="*/ 4 w 151"/>
                  <a:gd name="T65" fmla="*/ 117 h 143"/>
                  <a:gd name="T66" fmla="*/ 0 w 151"/>
                  <a:gd name="T67" fmla="*/ 103 h 143"/>
                  <a:gd name="T68" fmla="*/ 4 w 151"/>
                  <a:gd name="T69" fmla="*/ 86 h 143"/>
                  <a:gd name="T70" fmla="*/ 4 w 151"/>
                  <a:gd name="T71" fmla="*/ 77 h 143"/>
                  <a:gd name="T72" fmla="*/ 13 w 151"/>
                  <a:gd name="T73" fmla="*/ 67 h 143"/>
                  <a:gd name="T74" fmla="*/ 25 w 151"/>
                  <a:gd name="T75" fmla="*/ 73 h 143"/>
                  <a:gd name="T76" fmla="*/ 31 w 151"/>
                  <a:gd name="T77" fmla="*/ 73 h 143"/>
                  <a:gd name="T78" fmla="*/ 40 w 151"/>
                  <a:gd name="T79" fmla="*/ 79 h 143"/>
                  <a:gd name="T80" fmla="*/ 28 w 151"/>
                  <a:gd name="T81" fmla="*/ 67 h 143"/>
                  <a:gd name="T82" fmla="*/ 19 w 151"/>
                  <a:gd name="T83" fmla="*/ 56 h 143"/>
                  <a:gd name="T84" fmla="*/ 22 w 151"/>
                  <a:gd name="T85" fmla="*/ 54 h 143"/>
                  <a:gd name="T86" fmla="*/ 37 w 151"/>
                  <a:gd name="T87" fmla="*/ 59 h 143"/>
                  <a:gd name="T88" fmla="*/ 46 w 151"/>
                  <a:gd name="T89" fmla="*/ 57 h 143"/>
                  <a:gd name="T90" fmla="*/ 35 w 151"/>
                  <a:gd name="T91" fmla="*/ 50 h 143"/>
                  <a:gd name="T92" fmla="*/ 38 w 151"/>
                  <a:gd name="T93" fmla="*/ 42 h 143"/>
                  <a:gd name="T94" fmla="*/ 37 w 151"/>
                  <a:gd name="T95" fmla="*/ 26 h 143"/>
                  <a:gd name="T96" fmla="*/ 38 w 151"/>
                  <a:gd name="T97" fmla="*/ 9 h 143"/>
                  <a:gd name="T98" fmla="*/ 40 w 151"/>
                  <a:gd name="T99" fmla="*/ 3 h 143"/>
                  <a:gd name="T100" fmla="*/ 58 w 151"/>
                  <a:gd name="T101" fmla="*/ 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1" h="143">
                    <a:moveTo>
                      <a:pt x="63" y="0"/>
                    </a:moveTo>
                    <a:lnTo>
                      <a:pt x="69" y="3"/>
                    </a:lnTo>
                    <a:lnTo>
                      <a:pt x="70" y="7"/>
                    </a:lnTo>
                    <a:lnTo>
                      <a:pt x="69" y="16"/>
                    </a:lnTo>
                    <a:lnTo>
                      <a:pt x="78" y="16"/>
                    </a:lnTo>
                    <a:lnTo>
                      <a:pt x="76" y="27"/>
                    </a:lnTo>
                    <a:lnTo>
                      <a:pt x="81" y="24"/>
                    </a:lnTo>
                    <a:lnTo>
                      <a:pt x="84" y="18"/>
                    </a:lnTo>
                    <a:lnTo>
                      <a:pt x="85" y="26"/>
                    </a:lnTo>
                    <a:lnTo>
                      <a:pt x="79" y="30"/>
                    </a:lnTo>
                    <a:lnTo>
                      <a:pt x="82" y="36"/>
                    </a:lnTo>
                    <a:lnTo>
                      <a:pt x="76" y="38"/>
                    </a:lnTo>
                    <a:lnTo>
                      <a:pt x="87" y="44"/>
                    </a:lnTo>
                    <a:lnTo>
                      <a:pt x="87" y="47"/>
                    </a:lnTo>
                    <a:lnTo>
                      <a:pt x="90" y="47"/>
                    </a:lnTo>
                    <a:lnTo>
                      <a:pt x="98" y="41"/>
                    </a:lnTo>
                    <a:lnTo>
                      <a:pt x="107" y="44"/>
                    </a:lnTo>
                    <a:lnTo>
                      <a:pt x="117" y="50"/>
                    </a:lnTo>
                    <a:lnTo>
                      <a:pt x="125" y="51"/>
                    </a:lnTo>
                    <a:lnTo>
                      <a:pt x="131" y="53"/>
                    </a:lnTo>
                    <a:lnTo>
                      <a:pt x="134" y="59"/>
                    </a:lnTo>
                    <a:lnTo>
                      <a:pt x="133" y="64"/>
                    </a:lnTo>
                    <a:lnTo>
                      <a:pt x="129" y="67"/>
                    </a:lnTo>
                    <a:lnTo>
                      <a:pt x="123" y="67"/>
                    </a:lnTo>
                    <a:lnTo>
                      <a:pt x="125" y="76"/>
                    </a:lnTo>
                    <a:lnTo>
                      <a:pt x="122" y="77"/>
                    </a:lnTo>
                    <a:lnTo>
                      <a:pt x="123" y="86"/>
                    </a:lnTo>
                    <a:lnTo>
                      <a:pt x="131" y="86"/>
                    </a:lnTo>
                    <a:lnTo>
                      <a:pt x="137" y="89"/>
                    </a:lnTo>
                    <a:lnTo>
                      <a:pt x="145" y="89"/>
                    </a:lnTo>
                    <a:lnTo>
                      <a:pt x="151" y="86"/>
                    </a:lnTo>
                    <a:lnTo>
                      <a:pt x="146" y="95"/>
                    </a:lnTo>
                    <a:lnTo>
                      <a:pt x="149" y="100"/>
                    </a:lnTo>
                    <a:lnTo>
                      <a:pt x="148" y="103"/>
                    </a:lnTo>
                    <a:lnTo>
                      <a:pt x="143" y="109"/>
                    </a:lnTo>
                    <a:lnTo>
                      <a:pt x="146" y="111"/>
                    </a:lnTo>
                    <a:lnTo>
                      <a:pt x="146" y="115"/>
                    </a:lnTo>
                    <a:lnTo>
                      <a:pt x="139" y="124"/>
                    </a:lnTo>
                    <a:lnTo>
                      <a:pt x="137" y="127"/>
                    </a:lnTo>
                    <a:lnTo>
                      <a:pt x="137" y="137"/>
                    </a:lnTo>
                    <a:lnTo>
                      <a:pt x="125" y="140"/>
                    </a:lnTo>
                    <a:lnTo>
                      <a:pt x="120" y="143"/>
                    </a:lnTo>
                    <a:lnTo>
                      <a:pt x="119" y="140"/>
                    </a:lnTo>
                    <a:lnTo>
                      <a:pt x="114" y="138"/>
                    </a:lnTo>
                    <a:lnTo>
                      <a:pt x="113" y="132"/>
                    </a:lnTo>
                    <a:lnTo>
                      <a:pt x="104" y="133"/>
                    </a:lnTo>
                    <a:lnTo>
                      <a:pt x="101" y="137"/>
                    </a:lnTo>
                    <a:lnTo>
                      <a:pt x="99" y="133"/>
                    </a:lnTo>
                    <a:lnTo>
                      <a:pt x="93" y="133"/>
                    </a:lnTo>
                    <a:lnTo>
                      <a:pt x="89" y="117"/>
                    </a:lnTo>
                    <a:lnTo>
                      <a:pt x="87" y="115"/>
                    </a:lnTo>
                    <a:lnTo>
                      <a:pt x="75" y="106"/>
                    </a:lnTo>
                    <a:lnTo>
                      <a:pt x="75" y="103"/>
                    </a:lnTo>
                    <a:lnTo>
                      <a:pt x="66" y="105"/>
                    </a:lnTo>
                    <a:lnTo>
                      <a:pt x="61" y="103"/>
                    </a:lnTo>
                    <a:lnTo>
                      <a:pt x="49" y="103"/>
                    </a:lnTo>
                    <a:lnTo>
                      <a:pt x="43" y="106"/>
                    </a:lnTo>
                    <a:lnTo>
                      <a:pt x="29" y="109"/>
                    </a:lnTo>
                    <a:lnTo>
                      <a:pt x="26" y="106"/>
                    </a:lnTo>
                    <a:lnTo>
                      <a:pt x="25" y="99"/>
                    </a:lnTo>
                    <a:lnTo>
                      <a:pt x="25" y="97"/>
                    </a:lnTo>
                    <a:lnTo>
                      <a:pt x="22" y="99"/>
                    </a:lnTo>
                    <a:lnTo>
                      <a:pt x="25" y="106"/>
                    </a:lnTo>
                    <a:lnTo>
                      <a:pt x="19" y="112"/>
                    </a:lnTo>
                    <a:lnTo>
                      <a:pt x="10" y="114"/>
                    </a:lnTo>
                    <a:lnTo>
                      <a:pt x="4" y="117"/>
                    </a:lnTo>
                    <a:lnTo>
                      <a:pt x="2" y="114"/>
                    </a:lnTo>
                    <a:lnTo>
                      <a:pt x="0" y="103"/>
                    </a:lnTo>
                    <a:lnTo>
                      <a:pt x="5" y="89"/>
                    </a:lnTo>
                    <a:lnTo>
                      <a:pt x="4" y="86"/>
                    </a:lnTo>
                    <a:lnTo>
                      <a:pt x="0" y="82"/>
                    </a:lnTo>
                    <a:lnTo>
                      <a:pt x="4" y="77"/>
                    </a:lnTo>
                    <a:lnTo>
                      <a:pt x="8" y="64"/>
                    </a:lnTo>
                    <a:lnTo>
                      <a:pt x="13" y="67"/>
                    </a:lnTo>
                    <a:lnTo>
                      <a:pt x="17" y="64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31" y="73"/>
                    </a:lnTo>
                    <a:lnTo>
                      <a:pt x="34" y="80"/>
                    </a:lnTo>
                    <a:lnTo>
                      <a:pt x="40" y="79"/>
                    </a:lnTo>
                    <a:lnTo>
                      <a:pt x="37" y="67"/>
                    </a:lnTo>
                    <a:lnTo>
                      <a:pt x="28" y="67"/>
                    </a:lnTo>
                    <a:lnTo>
                      <a:pt x="20" y="62"/>
                    </a:lnTo>
                    <a:lnTo>
                      <a:pt x="19" y="56"/>
                    </a:lnTo>
                    <a:lnTo>
                      <a:pt x="20" y="53"/>
                    </a:lnTo>
                    <a:lnTo>
                      <a:pt x="22" y="54"/>
                    </a:lnTo>
                    <a:lnTo>
                      <a:pt x="34" y="56"/>
                    </a:lnTo>
                    <a:lnTo>
                      <a:pt x="37" y="59"/>
                    </a:lnTo>
                    <a:lnTo>
                      <a:pt x="43" y="61"/>
                    </a:lnTo>
                    <a:lnTo>
                      <a:pt x="46" y="57"/>
                    </a:lnTo>
                    <a:lnTo>
                      <a:pt x="41" y="57"/>
                    </a:lnTo>
                    <a:lnTo>
                      <a:pt x="35" y="50"/>
                    </a:lnTo>
                    <a:lnTo>
                      <a:pt x="34" y="42"/>
                    </a:lnTo>
                    <a:lnTo>
                      <a:pt x="38" y="42"/>
                    </a:lnTo>
                    <a:lnTo>
                      <a:pt x="41" y="39"/>
                    </a:lnTo>
                    <a:lnTo>
                      <a:pt x="37" y="26"/>
                    </a:lnTo>
                    <a:lnTo>
                      <a:pt x="38" y="23"/>
                    </a:lnTo>
                    <a:lnTo>
                      <a:pt x="38" y="9"/>
                    </a:lnTo>
                    <a:lnTo>
                      <a:pt x="41" y="7"/>
                    </a:lnTo>
                    <a:lnTo>
                      <a:pt x="40" y="3"/>
                    </a:lnTo>
                    <a:lnTo>
                      <a:pt x="44" y="10"/>
                    </a:lnTo>
                    <a:lnTo>
                      <a:pt x="58" y="4"/>
                    </a:lnTo>
                    <a:lnTo>
                      <a:pt x="6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19" name="Freeform 5874">
                <a:extLst>
                  <a:ext uri="{FF2B5EF4-FFF2-40B4-BE49-F238E27FC236}">
                    <a16:creationId xmlns:a16="http://schemas.microsoft.com/office/drawing/2014/main" id="{6904A079-4F49-B9D9-8639-7E1184A43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472"/>
                <a:ext cx="54" cy="21"/>
              </a:xfrm>
              <a:custGeom>
                <a:avLst/>
                <a:gdLst>
                  <a:gd name="T0" fmla="*/ 47 w 108"/>
                  <a:gd name="T1" fmla="*/ 0 h 42"/>
                  <a:gd name="T2" fmla="*/ 37 w 108"/>
                  <a:gd name="T3" fmla="*/ 0 h 42"/>
                  <a:gd name="T4" fmla="*/ 26 w 108"/>
                  <a:gd name="T5" fmla="*/ 1 h 42"/>
                  <a:gd name="T6" fmla="*/ 22 w 108"/>
                  <a:gd name="T7" fmla="*/ 0 h 42"/>
                  <a:gd name="T8" fmla="*/ 13 w 108"/>
                  <a:gd name="T9" fmla="*/ 1 h 42"/>
                  <a:gd name="T10" fmla="*/ 7 w 108"/>
                  <a:gd name="T11" fmla="*/ 6 h 42"/>
                  <a:gd name="T12" fmla="*/ 3 w 108"/>
                  <a:gd name="T13" fmla="*/ 4 h 42"/>
                  <a:gd name="T14" fmla="*/ 0 w 108"/>
                  <a:gd name="T15" fmla="*/ 10 h 42"/>
                  <a:gd name="T16" fmla="*/ 5 w 108"/>
                  <a:gd name="T17" fmla="*/ 18 h 42"/>
                  <a:gd name="T18" fmla="*/ 10 w 108"/>
                  <a:gd name="T19" fmla="*/ 17 h 42"/>
                  <a:gd name="T20" fmla="*/ 13 w 108"/>
                  <a:gd name="T21" fmla="*/ 13 h 42"/>
                  <a:gd name="T22" fmla="*/ 29 w 108"/>
                  <a:gd name="T23" fmla="*/ 20 h 42"/>
                  <a:gd name="T24" fmla="*/ 41 w 108"/>
                  <a:gd name="T25" fmla="*/ 23 h 42"/>
                  <a:gd name="T26" fmla="*/ 46 w 108"/>
                  <a:gd name="T27" fmla="*/ 29 h 42"/>
                  <a:gd name="T28" fmla="*/ 52 w 108"/>
                  <a:gd name="T29" fmla="*/ 32 h 42"/>
                  <a:gd name="T30" fmla="*/ 51 w 108"/>
                  <a:gd name="T31" fmla="*/ 38 h 42"/>
                  <a:gd name="T32" fmla="*/ 60 w 108"/>
                  <a:gd name="T33" fmla="*/ 42 h 42"/>
                  <a:gd name="T34" fmla="*/ 67 w 108"/>
                  <a:gd name="T35" fmla="*/ 36 h 42"/>
                  <a:gd name="T36" fmla="*/ 70 w 108"/>
                  <a:gd name="T37" fmla="*/ 33 h 42"/>
                  <a:gd name="T38" fmla="*/ 76 w 108"/>
                  <a:gd name="T39" fmla="*/ 30 h 42"/>
                  <a:gd name="T40" fmla="*/ 81 w 108"/>
                  <a:gd name="T41" fmla="*/ 27 h 42"/>
                  <a:gd name="T42" fmla="*/ 92 w 108"/>
                  <a:gd name="T43" fmla="*/ 30 h 42"/>
                  <a:gd name="T44" fmla="*/ 92 w 108"/>
                  <a:gd name="T45" fmla="*/ 33 h 42"/>
                  <a:gd name="T46" fmla="*/ 96 w 108"/>
                  <a:gd name="T47" fmla="*/ 36 h 42"/>
                  <a:gd name="T48" fmla="*/ 101 w 108"/>
                  <a:gd name="T49" fmla="*/ 33 h 42"/>
                  <a:gd name="T50" fmla="*/ 99 w 108"/>
                  <a:gd name="T51" fmla="*/ 27 h 42"/>
                  <a:gd name="T52" fmla="*/ 105 w 108"/>
                  <a:gd name="T53" fmla="*/ 26 h 42"/>
                  <a:gd name="T54" fmla="*/ 102 w 108"/>
                  <a:gd name="T55" fmla="*/ 17 h 42"/>
                  <a:gd name="T56" fmla="*/ 108 w 108"/>
                  <a:gd name="T57" fmla="*/ 13 h 42"/>
                  <a:gd name="T58" fmla="*/ 108 w 108"/>
                  <a:gd name="T59" fmla="*/ 12 h 42"/>
                  <a:gd name="T60" fmla="*/ 101 w 108"/>
                  <a:gd name="T61" fmla="*/ 6 h 42"/>
                  <a:gd name="T62" fmla="*/ 96 w 108"/>
                  <a:gd name="T63" fmla="*/ 0 h 42"/>
                  <a:gd name="T64" fmla="*/ 92 w 108"/>
                  <a:gd name="T65" fmla="*/ 3 h 42"/>
                  <a:gd name="T66" fmla="*/ 79 w 108"/>
                  <a:gd name="T67" fmla="*/ 4 h 42"/>
                  <a:gd name="T68" fmla="*/ 78 w 108"/>
                  <a:gd name="T69" fmla="*/ 10 h 42"/>
                  <a:gd name="T70" fmla="*/ 73 w 108"/>
                  <a:gd name="T71" fmla="*/ 10 h 42"/>
                  <a:gd name="T72" fmla="*/ 70 w 108"/>
                  <a:gd name="T73" fmla="*/ 13 h 42"/>
                  <a:gd name="T74" fmla="*/ 60 w 108"/>
                  <a:gd name="T75" fmla="*/ 13 h 42"/>
                  <a:gd name="T76" fmla="*/ 58 w 108"/>
                  <a:gd name="T77" fmla="*/ 0 h 42"/>
                  <a:gd name="T78" fmla="*/ 55 w 108"/>
                  <a:gd name="T79" fmla="*/ 1 h 42"/>
                  <a:gd name="T80" fmla="*/ 47 w 108"/>
                  <a:gd name="T8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8" h="42">
                    <a:moveTo>
                      <a:pt x="47" y="0"/>
                    </a:moveTo>
                    <a:lnTo>
                      <a:pt x="37" y="0"/>
                    </a:lnTo>
                    <a:lnTo>
                      <a:pt x="26" y="1"/>
                    </a:lnTo>
                    <a:lnTo>
                      <a:pt x="22" y="0"/>
                    </a:lnTo>
                    <a:lnTo>
                      <a:pt x="13" y="1"/>
                    </a:lnTo>
                    <a:lnTo>
                      <a:pt x="7" y="6"/>
                    </a:lnTo>
                    <a:lnTo>
                      <a:pt x="3" y="4"/>
                    </a:lnTo>
                    <a:lnTo>
                      <a:pt x="0" y="10"/>
                    </a:lnTo>
                    <a:lnTo>
                      <a:pt x="5" y="18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29" y="20"/>
                    </a:lnTo>
                    <a:lnTo>
                      <a:pt x="41" y="23"/>
                    </a:lnTo>
                    <a:lnTo>
                      <a:pt x="46" y="29"/>
                    </a:lnTo>
                    <a:lnTo>
                      <a:pt x="52" y="32"/>
                    </a:lnTo>
                    <a:lnTo>
                      <a:pt x="51" y="38"/>
                    </a:lnTo>
                    <a:lnTo>
                      <a:pt x="60" y="42"/>
                    </a:lnTo>
                    <a:lnTo>
                      <a:pt x="67" y="36"/>
                    </a:lnTo>
                    <a:lnTo>
                      <a:pt x="70" y="33"/>
                    </a:lnTo>
                    <a:lnTo>
                      <a:pt x="76" y="30"/>
                    </a:lnTo>
                    <a:lnTo>
                      <a:pt x="81" y="27"/>
                    </a:lnTo>
                    <a:lnTo>
                      <a:pt x="92" y="30"/>
                    </a:lnTo>
                    <a:lnTo>
                      <a:pt x="92" y="33"/>
                    </a:lnTo>
                    <a:lnTo>
                      <a:pt x="96" y="36"/>
                    </a:lnTo>
                    <a:lnTo>
                      <a:pt x="101" y="33"/>
                    </a:lnTo>
                    <a:lnTo>
                      <a:pt x="99" y="27"/>
                    </a:lnTo>
                    <a:lnTo>
                      <a:pt x="105" y="26"/>
                    </a:lnTo>
                    <a:lnTo>
                      <a:pt x="102" y="17"/>
                    </a:lnTo>
                    <a:lnTo>
                      <a:pt x="108" y="13"/>
                    </a:lnTo>
                    <a:lnTo>
                      <a:pt x="108" y="12"/>
                    </a:lnTo>
                    <a:lnTo>
                      <a:pt x="101" y="6"/>
                    </a:lnTo>
                    <a:lnTo>
                      <a:pt x="96" y="0"/>
                    </a:lnTo>
                    <a:lnTo>
                      <a:pt x="92" y="3"/>
                    </a:lnTo>
                    <a:lnTo>
                      <a:pt x="79" y="4"/>
                    </a:lnTo>
                    <a:lnTo>
                      <a:pt x="78" y="10"/>
                    </a:lnTo>
                    <a:lnTo>
                      <a:pt x="73" y="10"/>
                    </a:lnTo>
                    <a:lnTo>
                      <a:pt x="70" y="13"/>
                    </a:lnTo>
                    <a:lnTo>
                      <a:pt x="60" y="13"/>
                    </a:lnTo>
                    <a:lnTo>
                      <a:pt x="58" y="0"/>
                    </a:lnTo>
                    <a:lnTo>
                      <a:pt x="55" y="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0" name="Freeform 5875">
                <a:extLst>
                  <a:ext uri="{FF2B5EF4-FFF2-40B4-BE49-F238E27FC236}">
                    <a16:creationId xmlns:a16="http://schemas.microsoft.com/office/drawing/2014/main" id="{F9E105D0-1804-0361-4146-00DFFB7DE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472"/>
                <a:ext cx="54" cy="21"/>
              </a:xfrm>
              <a:custGeom>
                <a:avLst/>
                <a:gdLst>
                  <a:gd name="T0" fmla="*/ 47 w 108"/>
                  <a:gd name="T1" fmla="*/ 0 h 42"/>
                  <a:gd name="T2" fmla="*/ 55 w 108"/>
                  <a:gd name="T3" fmla="*/ 1 h 42"/>
                  <a:gd name="T4" fmla="*/ 58 w 108"/>
                  <a:gd name="T5" fmla="*/ 0 h 42"/>
                  <a:gd name="T6" fmla="*/ 60 w 108"/>
                  <a:gd name="T7" fmla="*/ 13 h 42"/>
                  <a:gd name="T8" fmla="*/ 70 w 108"/>
                  <a:gd name="T9" fmla="*/ 13 h 42"/>
                  <a:gd name="T10" fmla="*/ 73 w 108"/>
                  <a:gd name="T11" fmla="*/ 10 h 42"/>
                  <a:gd name="T12" fmla="*/ 78 w 108"/>
                  <a:gd name="T13" fmla="*/ 10 h 42"/>
                  <a:gd name="T14" fmla="*/ 79 w 108"/>
                  <a:gd name="T15" fmla="*/ 4 h 42"/>
                  <a:gd name="T16" fmla="*/ 92 w 108"/>
                  <a:gd name="T17" fmla="*/ 3 h 42"/>
                  <a:gd name="T18" fmla="*/ 96 w 108"/>
                  <a:gd name="T19" fmla="*/ 0 h 42"/>
                  <a:gd name="T20" fmla="*/ 101 w 108"/>
                  <a:gd name="T21" fmla="*/ 6 h 42"/>
                  <a:gd name="T22" fmla="*/ 108 w 108"/>
                  <a:gd name="T23" fmla="*/ 12 h 42"/>
                  <a:gd name="T24" fmla="*/ 108 w 108"/>
                  <a:gd name="T25" fmla="*/ 13 h 42"/>
                  <a:gd name="T26" fmla="*/ 102 w 108"/>
                  <a:gd name="T27" fmla="*/ 17 h 42"/>
                  <a:gd name="T28" fmla="*/ 105 w 108"/>
                  <a:gd name="T29" fmla="*/ 26 h 42"/>
                  <a:gd name="T30" fmla="*/ 99 w 108"/>
                  <a:gd name="T31" fmla="*/ 27 h 42"/>
                  <a:gd name="T32" fmla="*/ 101 w 108"/>
                  <a:gd name="T33" fmla="*/ 33 h 42"/>
                  <a:gd name="T34" fmla="*/ 96 w 108"/>
                  <a:gd name="T35" fmla="*/ 36 h 42"/>
                  <a:gd name="T36" fmla="*/ 92 w 108"/>
                  <a:gd name="T37" fmla="*/ 33 h 42"/>
                  <a:gd name="T38" fmla="*/ 92 w 108"/>
                  <a:gd name="T39" fmla="*/ 30 h 42"/>
                  <a:gd name="T40" fmla="*/ 81 w 108"/>
                  <a:gd name="T41" fmla="*/ 27 h 42"/>
                  <a:gd name="T42" fmla="*/ 76 w 108"/>
                  <a:gd name="T43" fmla="*/ 30 h 42"/>
                  <a:gd name="T44" fmla="*/ 70 w 108"/>
                  <a:gd name="T45" fmla="*/ 33 h 42"/>
                  <a:gd name="T46" fmla="*/ 67 w 108"/>
                  <a:gd name="T47" fmla="*/ 36 h 42"/>
                  <a:gd name="T48" fmla="*/ 60 w 108"/>
                  <a:gd name="T49" fmla="*/ 42 h 42"/>
                  <a:gd name="T50" fmla="*/ 51 w 108"/>
                  <a:gd name="T51" fmla="*/ 38 h 42"/>
                  <a:gd name="T52" fmla="*/ 52 w 108"/>
                  <a:gd name="T53" fmla="*/ 32 h 42"/>
                  <a:gd name="T54" fmla="*/ 46 w 108"/>
                  <a:gd name="T55" fmla="*/ 29 h 42"/>
                  <a:gd name="T56" fmla="*/ 41 w 108"/>
                  <a:gd name="T57" fmla="*/ 23 h 42"/>
                  <a:gd name="T58" fmla="*/ 29 w 108"/>
                  <a:gd name="T59" fmla="*/ 20 h 42"/>
                  <a:gd name="T60" fmla="*/ 13 w 108"/>
                  <a:gd name="T61" fmla="*/ 13 h 42"/>
                  <a:gd name="T62" fmla="*/ 10 w 108"/>
                  <a:gd name="T63" fmla="*/ 17 h 42"/>
                  <a:gd name="T64" fmla="*/ 5 w 108"/>
                  <a:gd name="T65" fmla="*/ 18 h 42"/>
                  <a:gd name="T66" fmla="*/ 0 w 108"/>
                  <a:gd name="T67" fmla="*/ 10 h 42"/>
                  <a:gd name="T68" fmla="*/ 3 w 108"/>
                  <a:gd name="T69" fmla="*/ 4 h 42"/>
                  <a:gd name="T70" fmla="*/ 7 w 108"/>
                  <a:gd name="T71" fmla="*/ 6 h 42"/>
                  <a:gd name="T72" fmla="*/ 13 w 108"/>
                  <a:gd name="T73" fmla="*/ 1 h 42"/>
                  <a:gd name="T74" fmla="*/ 22 w 108"/>
                  <a:gd name="T75" fmla="*/ 0 h 42"/>
                  <a:gd name="T76" fmla="*/ 26 w 108"/>
                  <a:gd name="T77" fmla="*/ 1 h 42"/>
                  <a:gd name="T78" fmla="*/ 37 w 108"/>
                  <a:gd name="T79" fmla="*/ 0 h 42"/>
                  <a:gd name="T80" fmla="*/ 47 w 108"/>
                  <a:gd name="T8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8" h="42">
                    <a:moveTo>
                      <a:pt x="47" y="0"/>
                    </a:moveTo>
                    <a:lnTo>
                      <a:pt x="55" y="1"/>
                    </a:lnTo>
                    <a:lnTo>
                      <a:pt x="58" y="0"/>
                    </a:lnTo>
                    <a:lnTo>
                      <a:pt x="60" y="13"/>
                    </a:lnTo>
                    <a:lnTo>
                      <a:pt x="70" y="13"/>
                    </a:lnTo>
                    <a:lnTo>
                      <a:pt x="73" y="10"/>
                    </a:lnTo>
                    <a:lnTo>
                      <a:pt x="78" y="10"/>
                    </a:lnTo>
                    <a:lnTo>
                      <a:pt x="79" y="4"/>
                    </a:lnTo>
                    <a:lnTo>
                      <a:pt x="92" y="3"/>
                    </a:lnTo>
                    <a:lnTo>
                      <a:pt x="96" y="0"/>
                    </a:lnTo>
                    <a:lnTo>
                      <a:pt x="101" y="6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2" y="17"/>
                    </a:lnTo>
                    <a:lnTo>
                      <a:pt x="105" y="26"/>
                    </a:lnTo>
                    <a:lnTo>
                      <a:pt x="99" y="27"/>
                    </a:lnTo>
                    <a:lnTo>
                      <a:pt x="101" y="33"/>
                    </a:lnTo>
                    <a:lnTo>
                      <a:pt x="96" y="36"/>
                    </a:lnTo>
                    <a:lnTo>
                      <a:pt x="92" y="33"/>
                    </a:lnTo>
                    <a:lnTo>
                      <a:pt x="92" y="30"/>
                    </a:lnTo>
                    <a:lnTo>
                      <a:pt x="81" y="27"/>
                    </a:lnTo>
                    <a:lnTo>
                      <a:pt x="76" y="30"/>
                    </a:lnTo>
                    <a:lnTo>
                      <a:pt x="70" y="33"/>
                    </a:lnTo>
                    <a:lnTo>
                      <a:pt x="67" y="36"/>
                    </a:lnTo>
                    <a:lnTo>
                      <a:pt x="60" y="42"/>
                    </a:lnTo>
                    <a:lnTo>
                      <a:pt x="51" y="38"/>
                    </a:lnTo>
                    <a:lnTo>
                      <a:pt x="52" y="32"/>
                    </a:lnTo>
                    <a:lnTo>
                      <a:pt x="46" y="29"/>
                    </a:lnTo>
                    <a:lnTo>
                      <a:pt x="41" y="23"/>
                    </a:lnTo>
                    <a:lnTo>
                      <a:pt x="29" y="20"/>
                    </a:lnTo>
                    <a:lnTo>
                      <a:pt x="13" y="13"/>
                    </a:lnTo>
                    <a:lnTo>
                      <a:pt x="10" y="17"/>
                    </a:lnTo>
                    <a:lnTo>
                      <a:pt x="5" y="18"/>
                    </a:lnTo>
                    <a:lnTo>
                      <a:pt x="0" y="10"/>
                    </a:lnTo>
                    <a:lnTo>
                      <a:pt x="3" y="4"/>
                    </a:lnTo>
                    <a:lnTo>
                      <a:pt x="7" y="6"/>
                    </a:lnTo>
                    <a:lnTo>
                      <a:pt x="13" y="1"/>
                    </a:lnTo>
                    <a:lnTo>
                      <a:pt x="22" y="0"/>
                    </a:lnTo>
                    <a:lnTo>
                      <a:pt x="26" y="1"/>
                    </a:lnTo>
                    <a:lnTo>
                      <a:pt x="37" y="0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1" name="Freeform 5876">
                <a:extLst>
                  <a:ext uri="{FF2B5EF4-FFF2-40B4-BE49-F238E27FC236}">
                    <a16:creationId xmlns:a16="http://schemas.microsoft.com/office/drawing/2014/main" id="{01020FA8-C380-D34A-4D2D-2D7C0DDF3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472"/>
                <a:ext cx="54" cy="21"/>
              </a:xfrm>
              <a:custGeom>
                <a:avLst/>
                <a:gdLst>
                  <a:gd name="T0" fmla="*/ 47 w 108"/>
                  <a:gd name="T1" fmla="*/ 0 h 42"/>
                  <a:gd name="T2" fmla="*/ 55 w 108"/>
                  <a:gd name="T3" fmla="*/ 1 h 42"/>
                  <a:gd name="T4" fmla="*/ 58 w 108"/>
                  <a:gd name="T5" fmla="*/ 0 h 42"/>
                  <a:gd name="T6" fmla="*/ 60 w 108"/>
                  <a:gd name="T7" fmla="*/ 13 h 42"/>
                  <a:gd name="T8" fmla="*/ 70 w 108"/>
                  <a:gd name="T9" fmla="*/ 13 h 42"/>
                  <a:gd name="T10" fmla="*/ 73 w 108"/>
                  <a:gd name="T11" fmla="*/ 10 h 42"/>
                  <a:gd name="T12" fmla="*/ 78 w 108"/>
                  <a:gd name="T13" fmla="*/ 10 h 42"/>
                  <a:gd name="T14" fmla="*/ 79 w 108"/>
                  <a:gd name="T15" fmla="*/ 4 h 42"/>
                  <a:gd name="T16" fmla="*/ 92 w 108"/>
                  <a:gd name="T17" fmla="*/ 3 h 42"/>
                  <a:gd name="T18" fmla="*/ 96 w 108"/>
                  <a:gd name="T19" fmla="*/ 0 h 42"/>
                  <a:gd name="T20" fmla="*/ 101 w 108"/>
                  <a:gd name="T21" fmla="*/ 6 h 42"/>
                  <a:gd name="T22" fmla="*/ 108 w 108"/>
                  <a:gd name="T23" fmla="*/ 12 h 42"/>
                  <a:gd name="T24" fmla="*/ 108 w 108"/>
                  <a:gd name="T25" fmla="*/ 13 h 42"/>
                  <a:gd name="T26" fmla="*/ 102 w 108"/>
                  <a:gd name="T27" fmla="*/ 17 h 42"/>
                  <a:gd name="T28" fmla="*/ 105 w 108"/>
                  <a:gd name="T29" fmla="*/ 26 h 42"/>
                  <a:gd name="T30" fmla="*/ 99 w 108"/>
                  <a:gd name="T31" fmla="*/ 27 h 42"/>
                  <a:gd name="T32" fmla="*/ 101 w 108"/>
                  <a:gd name="T33" fmla="*/ 33 h 42"/>
                  <a:gd name="T34" fmla="*/ 96 w 108"/>
                  <a:gd name="T35" fmla="*/ 36 h 42"/>
                  <a:gd name="T36" fmla="*/ 92 w 108"/>
                  <a:gd name="T37" fmla="*/ 33 h 42"/>
                  <a:gd name="T38" fmla="*/ 92 w 108"/>
                  <a:gd name="T39" fmla="*/ 30 h 42"/>
                  <a:gd name="T40" fmla="*/ 81 w 108"/>
                  <a:gd name="T41" fmla="*/ 27 h 42"/>
                  <a:gd name="T42" fmla="*/ 76 w 108"/>
                  <a:gd name="T43" fmla="*/ 30 h 42"/>
                  <a:gd name="T44" fmla="*/ 70 w 108"/>
                  <a:gd name="T45" fmla="*/ 33 h 42"/>
                  <a:gd name="T46" fmla="*/ 67 w 108"/>
                  <a:gd name="T47" fmla="*/ 36 h 42"/>
                  <a:gd name="T48" fmla="*/ 60 w 108"/>
                  <a:gd name="T49" fmla="*/ 42 h 42"/>
                  <a:gd name="T50" fmla="*/ 51 w 108"/>
                  <a:gd name="T51" fmla="*/ 38 h 42"/>
                  <a:gd name="T52" fmla="*/ 52 w 108"/>
                  <a:gd name="T53" fmla="*/ 32 h 42"/>
                  <a:gd name="T54" fmla="*/ 46 w 108"/>
                  <a:gd name="T55" fmla="*/ 29 h 42"/>
                  <a:gd name="T56" fmla="*/ 41 w 108"/>
                  <a:gd name="T57" fmla="*/ 23 h 42"/>
                  <a:gd name="T58" fmla="*/ 29 w 108"/>
                  <a:gd name="T59" fmla="*/ 20 h 42"/>
                  <a:gd name="T60" fmla="*/ 13 w 108"/>
                  <a:gd name="T61" fmla="*/ 13 h 42"/>
                  <a:gd name="T62" fmla="*/ 10 w 108"/>
                  <a:gd name="T63" fmla="*/ 17 h 42"/>
                  <a:gd name="T64" fmla="*/ 5 w 108"/>
                  <a:gd name="T65" fmla="*/ 18 h 42"/>
                  <a:gd name="T66" fmla="*/ 0 w 108"/>
                  <a:gd name="T67" fmla="*/ 10 h 42"/>
                  <a:gd name="T68" fmla="*/ 3 w 108"/>
                  <a:gd name="T69" fmla="*/ 4 h 42"/>
                  <a:gd name="T70" fmla="*/ 7 w 108"/>
                  <a:gd name="T71" fmla="*/ 6 h 42"/>
                  <a:gd name="T72" fmla="*/ 13 w 108"/>
                  <a:gd name="T73" fmla="*/ 1 h 42"/>
                  <a:gd name="T74" fmla="*/ 22 w 108"/>
                  <a:gd name="T75" fmla="*/ 0 h 42"/>
                  <a:gd name="T76" fmla="*/ 26 w 108"/>
                  <a:gd name="T77" fmla="*/ 1 h 42"/>
                  <a:gd name="T78" fmla="*/ 37 w 108"/>
                  <a:gd name="T79" fmla="*/ 0 h 42"/>
                  <a:gd name="T80" fmla="*/ 47 w 108"/>
                  <a:gd name="T8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8" h="42">
                    <a:moveTo>
                      <a:pt x="47" y="0"/>
                    </a:moveTo>
                    <a:lnTo>
                      <a:pt x="55" y="1"/>
                    </a:lnTo>
                    <a:lnTo>
                      <a:pt x="58" y="0"/>
                    </a:lnTo>
                    <a:lnTo>
                      <a:pt x="60" y="13"/>
                    </a:lnTo>
                    <a:lnTo>
                      <a:pt x="70" y="13"/>
                    </a:lnTo>
                    <a:lnTo>
                      <a:pt x="73" y="10"/>
                    </a:lnTo>
                    <a:lnTo>
                      <a:pt x="78" y="10"/>
                    </a:lnTo>
                    <a:lnTo>
                      <a:pt x="79" y="4"/>
                    </a:lnTo>
                    <a:lnTo>
                      <a:pt x="92" y="3"/>
                    </a:lnTo>
                    <a:lnTo>
                      <a:pt x="96" y="0"/>
                    </a:lnTo>
                    <a:lnTo>
                      <a:pt x="101" y="6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2" y="17"/>
                    </a:lnTo>
                    <a:lnTo>
                      <a:pt x="105" y="26"/>
                    </a:lnTo>
                    <a:lnTo>
                      <a:pt x="99" y="27"/>
                    </a:lnTo>
                    <a:lnTo>
                      <a:pt x="101" y="33"/>
                    </a:lnTo>
                    <a:lnTo>
                      <a:pt x="96" y="36"/>
                    </a:lnTo>
                    <a:lnTo>
                      <a:pt x="92" y="33"/>
                    </a:lnTo>
                    <a:lnTo>
                      <a:pt x="92" y="30"/>
                    </a:lnTo>
                    <a:lnTo>
                      <a:pt x="81" y="27"/>
                    </a:lnTo>
                    <a:lnTo>
                      <a:pt x="76" y="30"/>
                    </a:lnTo>
                    <a:lnTo>
                      <a:pt x="70" y="33"/>
                    </a:lnTo>
                    <a:lnTo>
                      <a:pt x="67" y="36"/>
                    </a:lnTo>
                    <a:lnTo>
                      <a:pt x="60" y="42"/>
                    </a:lnTo>
                    <a:lnTo>
                      <a:pt x="51" y="38"/>
                    </a:lnTo>
                    <a:lnTo>
                      <a:pt x="52" y="32"/>
                    </a:lnTo>
                    <a:lnTo>
                      <a:pt x="46" y="29"/>
                    </a:lnTo>
                    <a:lnTo>
                      <a:pt x="41" y="23"/>
                    </a:lnTo>
                    <a:lnTo>
                      <a:pt x="29" y="20"/>
                    </a:lnTo>
                    <a:lnTo>
                      <a:pt x="13" y="13"/>
                    </a:lnTo>
                    <a:lnTo>
                      <a:pt x="10" y="17"/>
                    </a:lnTo>
                    <a:lnTo>
                      <a:pt x="5" y="18"/>
                    </a:lnTo>
                    <a:lnTo>
                      <a:pt x="0" y="10"/>
                    </a:lnTo>
                    <a:lnTo>
                      <a:pt x="3" y="4"/>
                    </a:lnTo>
                    <a:lnTo>
                      <a:pt x="7" y="6"/>
                    </a:lnTo>
                    <a:lnTo>
                      <a:pt x="13" y="1"/>
                    </a:lnTo>
                    <a:lnTo>
                      <a:pt x="22" y="0"/>
                    </a:lnTo>
                    <a:lnTo>
                      <a:pt x="26" y="1"/>
                    </a:lnTo>
                    <a:lnTo>
                      <a:pt x="37" y="0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2" name="Freeform 5877">
                <a:extLst>
                  <a:ext uri="{FF2B5EF4-FFF2-40B4-BE49-F238E27FC236}">
                    <a16:creationId xmlns:a16="http://schemas.microsoft.com/office/drawing/2014/main" id="{6E6941DB-5CDA-5DC8-CC27-0A5932892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479"/>
                <a:ext cx="32" cy="23"/>
              </a:xfrm>
              <a:custGeom>
                <a:avLst/>
                <a:gdLst>
                  <a:gd name="T0" fmla="*/ 39 w 62"/>
                  <a:gd name="T1" fmla="*/ 7 h 46"/>
                  <a:gd name="T2" fmla="*/ 23 w 62"/>
                  <a:gd name="T3" fmla="*/ 0 h 46"/>
                  <a:gd name="T4" fmla="*/ 20 w 62"/>
                  <a:gd name="T5" fmla="*/ 4 h 46"/>
                  <a:gd name="T6" fmla="*/ 15 w 62"/>
                  <a:gd name="T7" fmla="*/ 5 h 46"/>
                  <a:gd name="T8" fmla="*/ 13 w 62"/>
                  <a:gd name="T9" fmla="*/ 2 h 46"/>
                  <a:gd name="T10" fmla="*/ 4 w 62"/>
                  <a:gd name="T11" fmla="*/ 7 h 46"/>
                  <a:gd name="T12" fmla="*/ 0 w 62"/>
                  <a:gd name="T13" fmla="*/ 17 h 46"/>
                  <a:gd name="T14" fmla="*/ 3 w 62"/>
                  <a:gd name="T15" fmla="*/ 23 h 46"/>
                  <a:gd name="T16" fmla="*/ 7 w 62"/>
                  <a:gd name="T17" fmla="*/ 26 h 46"/>
                  <a:gd name="T18" fmla="*/ 7 w 62"/>
                  <a:gd name="T19" fmla="*/ 29 h 46"/>
                  <a:gd name="T20" fmla="*/ 12 w 62"/>
                  <a:gd name="T21" fmla="*/ 40 h 46"/>
                  <a:gd name="T22" fmla="*/ 17 w 62"/>
                  <a:gd name="T23" fmla="*/ 46 h 46"/>
                  <a:gd name="T24" fmla="*/ 27 w 62"/>
                  <a:gd name="T25" fmla="*/ 37 h 46"/>
                  <a:gd name="T26" fmla="*/ 30 w 62"/>
                  <a:gd name="T27" fmla="*/ 31 h 46"/>
                  <a:gd name="T28" fmla="*/ 32 w 62"/>
                  <a:gd name="T29" fmla="*/ 31 h 46"/>
                  <a:gd name="T30" fmla="*/ 38 w 62"/>
                  <a:gd name="T31" fmla="*/ 34 h 46"/>
                  <a:gd name="T32" fmla="*/ 44 w 62"/>
                  <a:gd name="T33" fmla="*/ 31 h 46"/>
                  <a:gd name="T34" fmla="*/ 50 w 62"/>
                  <a:gd name="T35" fmla="*/ 32 h 46"/>
                  <a:gd name="T36" fmla="*/ 61 w 62"/>
                  <a:gd name="T37" fmla="*/ 25 h 46"/>
                  <a:gd name="T38" fmla="*/ 62 w 62"/>
                  <a:gd name="T39" fmla="*/ 19 h 46"/>
                  <a:gd name="T40" fmla="*/ 56 w 62"/>
                  <a:gd name="T41" fmla="*/ 16 h 46"/>
                  <a:gd name="T42" fmla="*/ 51 w 62"/>
                  <a:gd name="T43" fmla="*/ 10 h 46"/>
                  <a:gd name="T44" fmla="*/ 39 w 62"/>
                  <a:gd name="T45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46">
                    <a:moveTo>
                      <a:pt x="39" y="7"/>
                    </a:moveTo>
                    <a:lnTo>
                      <a:pt x="23" y="0"/>
                    </a:lnTo>
                    <a:lnTo>
                      <a:pt x="20" y="4"/>
                    </a:lnTo>
                    <a:lnTo>
                      <a:pt x="15" y="5"/>
                    </a:lnTo>
                    <a:lnTo>
                      <a:pt x="13" y="2"/>
                    </a:lnTo>
                    <a:lnTo>
                      <a:pt x="4" y="7"/>
                    </a:lnTo>
                    <a:lnTo>
                      <a:pt x="0" y="17"/>
                    </a:lnTo>
                    <a:lnTo>
                      <a:pt x="3" y="23"/>
                    </a:lnTo>
                    <a:lnTo>
                      <a:pt x="7" y="26"/>
                    </a:lnTo>
                    <a:lnTo>
                      <a:pt x="7" y="29"/>
                    </a:lnTo>
                    <a:lnTo>
                      <a:pt x="12" y="40"/>
                    </a:lnTo>
                    <a:lnTo>
                      <a:pt x="17" y="46"/>
                    </a:lnTo>
                    <a:lnTo>
                      <a:pt x="27" y="37"/>
                    </a:lnTo>
                    <a:lnTo>
                      <a:pt x="30" y="31"/>
                    </a:lnTo>
                    <a:lnTo>
                      <a:pt x="32" y="31"/>
                    </a:lnTo>
                    <a:lnTo>
                      <a:pt x="38" y="34"/>
                    </a:lnTo>
                    <a:lnTo>
                      <a:pt x="44" y="31"/>
                    </a:lnTo>
                    <a:lnTo>
                      <a:pt x="50" y="32"/>
                    </a:lnTo>
                    <a:lnTo>
                      <a:pt x="61" y="25"/>
                    </a:lnTo>
                    <a:lnTo>
                      <a:pt x="62" y="19"/>
                    </a:lnTo>
                    <a:lnTo>
                      <a:pt x="56" y="16"/>
                    </a:lnTo>
                    <a:lnTo>
                      <a:pt x="51" y="10"/>
                    </a:lnTo>
                    <a:lnTo>
                      <a:pt x="39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3" name="Freeform 5878">
                <a:extLst>
                  <a:ext uri="{FF2B5EF4-FFF2-40B4-BE49-F238E27FC236}">
                    <a16:creationId xmlns:a16="http://schemas.microsoft.com/office/drawing/2014/main" id="{B3BC734A-DC46-7B02-1C68-FF83A6562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479"/>
                <a:ext cx="32" cy="23"/>
              </a:xfrm>
              <a:custGeom>
                <a:avLst/>
                <a:gdLst>
                  <a:gd name="T0" fmla="*/ 39 w 62"/>
                  <a:gd name="T1" fmla="*/ 7 h 46"/>
                  <a:gd name="T2" fmla="*/ 51 w 62"/>
                  <a:gd name="T3" fmla="*/ 10 h 46"/>
                  <a:gd name="T4" fmla="*/ 56 w 62"/>
                  <a:gd name="T5" fmla="*/ 16 h 46"/>
                  <a:gd name="T6" fmla="*/ 62 w 62"/>
                  <a:gd name="T7" fmla="*/ 19 h 46"/>
                  <a:gd name="T8" fmla="*/ 61 w 62"/>
                  <a:gd name="T9" fmla="*/ 25 h 46"/>
                  <a:gd name="T10" fmla="*/ 50 w 62"/>
                  <a:gd name="T11" fmla="*/ 32 h 46"/>
                  <a:gd name="T12" fmla="*/ 44 w 62"/>
                  <a:gd name="T13" fmla="*/ 31 h 46"/>
                  <a:gd name="T14" fmla="*/ 38 w 62"/>
                  <a:gd name="T15" fmla="*/ 34 h 46"/>
                  <a:gd name="T16" fmla="*/ 32 w 62"/>
                  <a:gd name="T17" fmla="*/ 31 h 46"/>
                  <a:gd name="T18" fmla="*/ 30 w 62"/>
                  <a:gd name="T19" fmla="*/ 31 h 46"/>
                  <a:gd name="T20" fmla="*/ 27 w 62"/>
                  <a:gd name="T21" fmla="*/ 37 h 46"/>
                  <a:gd name="T22" fmla="*/ 17 w 62"/>
                  <a:gd name="T23" fmla="*/ 46 h 46"/>
                  <a:gd name="T24" fmla="*/ 12 w 62"/>
                  <a:gd name="T25" fmla="*/ 40 h 46"/>
                  <a:gd name="T26" fmla="*/ 7 w 62"/>
                  <a:gd name="T27" fmla="*/ 29 h 46"/>
                  <a:gd name="T28" fmla="*/ 7 w 62"/>
                  <a:gd name="T29" fmla="*/ 26 h 46"/>
                  <a:gd name="T30" fmla="*/ 3 w 62"/>
                  <a:gd name="T31" fmla="*/ 23 h 46"/>
                  <a:gd name="T32" fmla="*/ 0 w 62"/>
                  <a:gd name="T33" fmla="*/ 17 h 46"/>
                  <a:gd name="T34" fmla="*/ 4 w 62"/>
                  <a:gd name="T35" fmla="*/ 7 h 46"/>
                  <a:gd name="T36" fmla="*/ 13 w 62"/>
                  <a:gd name="T37" fmla="*/ 2 h 46"/>
                  <a:gd name="T38" fmla="*/ 15 w 62"/>
                  <a:gd name="T39" fmla="*/ 5 h 46"/>
                  <a:gd name="T40" fmla="*/ 20 w 62"/>
                  <a:gd name="T41" fmla="*/ 4 h 46"/>
                  <a:gd name="T42" fmla="*/ 23 w 62"/>
                  <a:gd name="T43" fmla="*/ 0 h 46"/>
                  <a:gd name="T44" fmla="*/ 39 w 62"/>
                  <a:gd name="T45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46">
                    <a:moveTo>
                      <a:pt x="39" y="7"/>
                    </a:moveTo>
                    <a:lnTo>
                      <a:pt x="51" y="10"/>
                    </a:lnTo>
                    <a:lnTo>
                      <a:pt x="56" y="16"/>
                    </a:lnTo>
                    <a:lnTo>
                      <a:pt x="62" y="19"/>
                    </a:lnTo>
                    <a:lnTo>
                      <a:pt x="61" y="25"/>
                    </a:lnTo>
                    <a:lnTo>
                      <a:pt x="50" y="32"/>
                    </a:lnTo>
                    <a:lnTo>
                      <a:pt x="44" y="31"/>
                    </a:lnTo>
                    <a:lnTo>
                      <a:pt x="38" y="34"/>
                    </a:lnTo>
                    <a:lnTo>
                      <a:pt x="32" y="31"/>
                    </a:lnTo>
                    <a:lnTo>
                      <a:pt x="30" y="31"/>
                    </a:lnTo>
                    <a:lnTo>
                      <a:pt x="27" y="37"/>
                    </a:lnTo>
                    <a:lnTo>
                      <a:pt x="17" y="46"/>
                    </a:lnTo>
                    <a:lnTo>
                      <a:pt x="12" y="40"/>
                    </a:lnTo>
                    <a:lnTo>
                      <a:pt x="7" y="29"/>
                    </a:lnTo>
                    <a:lnTo>
                      <a:pt x="7" y="26"/>
                    </a:lnTo>
                    <a:lnTo>
                      <a:pt x="3" y="23"/>
                    </a:lnTo>
                    <a:lnTo>
                      <a:pt x="0" y="17"/>
                    </a:lnTo>
                    <a:lnTo>
                      <a:pt x="4" y="7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20" y="4"/>
                    </a:lnTo>
                    <a:lnTo>
                      <a:pt x="23" y="0"/>
                    </a:lnTo>
                    <a:lnTo>
                      <a:pt x="39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4" name="Freeform 5879">
                <a:extLst>
                  <a:ext uri="{FF2B5EF4-FFF2-40B4-BE49-F238E27FC236}">
                    <a16:creationId xmlns:a16="http://schemas.microsoft.com/office/drawing/2014/main" id="{E54F9392-EA74-90F0-8D16-015F0C631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479"/>
                <a:ext cx="32" cy="23"/>
              </a:xfrm>
              <a:custGeom>
                <a:avLst/>
                <a:gdLst>
                  <a:gd name="T0" fmla="*/ 39 w 62"/>
                  <a:gd name="T1" fmla="*/ 7 h 46"/>
                  <a:gd name="T2" fmla="*/ 51 w 62"/>
                  <a:gd name="T3" fmla="*/ 10 h 46"/>
                  <a:gd name="T4" fmla="*/ 56 w 62"/>
                  <a:gd name="T5" fmla="*/ 16 h 46"/>
                  <a:gd name="T6" fmla="*/ 62 w 62"/>
                  <a:gd name="T7" fmla="*/ 19 h 46"/>
                  <a:gd name="T8" fmla="*/ 61 w 62"/>
                  <a:gd name="T9" fmla="*/ 25 h 46"/>
                  <a:gd name="T10" fmla="*/ 50 w 62"/>
                  <a:gd name="T11" fmla="*/ 32 h 46"/>
                  <a:gd name="T12" fmla="*/ 44 w 62"/>
                  <a:gd name="T13" fmla="*/ 31 h 46"/>
                  <a:gd name="T14" fmla="*/ 38 w 62"/>
                  <a:gd name="T15" fmla="*/ 34 h 46"/>
                  <a:gd name="T16" fmla="*/ 32 w 62"/>
                  <a:gd name="T17" fmla="*/ 31 h 46"/>
                  <a:gd name="T18" fmla="*/ 30 w 62"/>
                  <a:gd name="T19" fmla="*/ 31 h 46"/>
                  <a:gd name="T20" fmla="*/ 27 w 62"/>
                  <a:gd name="T21" fmla="*/ 37 h 46"/>
                  <a:gd name="T22" fmla="*/ 17 w 62"/>
                  <a:gd name="T23" fmla="*/ 46 h 46"/>
                  <a:gd name="T24" fmla="*/ 12 w 62"/>
                  <a:gd name="T25" fmla="*/ 40 h 46"/>
                  <a:gd name="T26" fmla="*/ 7 w 62"/>
                  <a:gd name="T27" fmla="*/ 29 h 46"/>
                  <a:gd name="T28" fmla="*/ 7 w 62"/>
                  <a:gd name="T29" fmla="*/ 26 h 46"/>
                  <a:gd name="T30" fmla="*/ 3 w 62"/>
                  <a:gd name="T31" fmla="*/ 23 h 46"/>
                  <a:gd name="T32" fmla="*/ 0 w 62"/>
                  <a:gd name="T33" fmla="*/ 17 h 46"/>
                  <a:gd name="T34" fmla="*/ 4 w 62"/>
                  <a:gd name="T35" fmla="*/ 7 h 46"/>
                  <a:gd name="T36" fmla="*/ 13 w 62"/>
                  <a:gd name="T37" fmla="*/ 2 h 46"/>
                  <a:gd name="T38" fmla="*/ 15 w 62"/>
                  <a:gd name="T39" fmla="*/ 5 h 46"/>
                  <a:gd name="T40" fmla="*/ 20 w 62"/>
                  <a:gd name="T41" fmla="*/ 4 h 46"/>
                  <a:gd name="T42" fmla="*/ 23 w 62"/>
                  <a:gd name="T43" fmla="*/ 0 h 46"/>
                  <a:gd name="T44" fmla="*/ 39 w 62"/>
                  <a:gd name="T45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46">
                    <a:moveTo>
                      <a:pt x="39" y="7"/>
                    </a:moveTo>
                    <a:lnTo>
                      <a:pt x="51" y="10"/>
                    </a:lnTo>
                    <a:lnTo>
                      <a:pt x="56" y="16"/>
                    </a:lnTo>
                    <a:lnTo>
                      <a:pt x="62" y="19"/>
                    </a:lnTo>
                    <a:lnTo>
                      <a:pt x="61" y="25"/>
                    </a:lnTo>
                    <a:lnTo>
                      <a:pt x="50" y="32"/>
                    </a:lnTo>
                    <a:lnTo>
                      <a:pt x="44" y="31"/>
                    </a:lnTo>
                    <a:lnTo>
                      <a:pt x="38" y="34"/>
                    </a:lnTo>
                    <a:lnTo>
                      <a:pt x="32" y="31"/>
                    </a:lnTo>
                    <a:lnTo>
                      <a:pt x="30" y="31"/>
                    </a:lnTo>
                    <a:lnTo>
                      <a:pt x="27" y="37"/>
                    </a:lnTo>
                    <a:lnTo>
                      <a:pt x="17" y="46"/>
                    </a:lnTo>
                    <a:lnTo>
                      <a:pt x="12" y="40"/>
                    </a:lnTo>
                    <a:lnTo>
                      <a:pt x="7" y="29"/>
                    </a:lnTo>
                    <a:lnTo>
                      <a:pt x="7" y="26"/>
                    </a:lnTo>
                    <a:lnTo>
                      <a:pt x="3" y="23"/>
                    </a:lnTo>
                    <a:lnTo>
                      <a:pt x="0" y="17"/>
                    </a:lnTo>
                    <a:lnTo>
                      <a:pt x="4" y="7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20" y="4"/>
                    </a:lnTo>
                    <a:lnTo>
                      <a:pt x="23" y="0"/>
                    </a:lnTo>
                    <a:lnTo>
                      <a:pt x="39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5" name="Freeform 5880">
                <a:extLst>
                  <a:ext uri="{FF2B5EF4-FFF2-40B4-BE49-F238E27FC236}">
                    <a16:creationId xmlns:a16="http://schemas.microsoft.com/office/drawing/2014/main" id="{97F3EE64-1A27-632F-7E56-67809D4B4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476"/>
                <a:ext cx="28" cy="35"/>
              </a:xfrm>
              <a:custGeom>
                <a:avLst/>
                <a:gdLst>
                  <a:gd name="T0" fmla="*/ 47 w 57"/>
                  <a:gd name="T1" fmla="*/ 35 h 70"/>
                  <a:gd name="T2" fmla="*/ 47 w 57"/>
                  <a:gd name="T3" fmla="*/ 32 h 70"/>
                  <a:gd name="T4" fmla="*/ 43 w 57"/>
                  <a:gd name="T5" fmla="*/ 29 h 70"/>
                  <a:gd name="T6" fmla="*/ 40 w 57"/>
                  <a:gd name="T7" fmla="*/ 23 h 70"/>
                  <a:gd name="T8" fmla="*/ 37 w 57"/>
                  <a:gd name="T9" fmla="*/ 19 h 70"/>
                  <a:gd name="T10" fmla="*/ 37 w 57"/>
                  <a:gd name="T11" fmla="*/ 14 h 70"/>
                  <a:gd name="T12" fmla="*/ 32 w 57"/>
                  <a:gd name="T13" fmla="*/ 13 h 70"/>
                  <a:gd name="T14" fmla="*/ 20 w 57"/>
                  <a:gd name="T15" fmla="*/ 6 h 70"/>
                  <a:gd name="T16" fmla="*/ 22 w 57"/>
                  <a:gd name="T17" fmla="*/ 0 h 70"/>
                  <a:gd name="T18" fmla="*/ 17 w 57"/>
                  <a:gd name="T19" fmla="*/ 0 h 70"/>
                  <a:gd name="T20" fmla="*/ 8 w 57"/>
                  <a:gd name="T21" fmla="*/ 16 h 70"/>
                  <a:gd name="T22" fmla="*/ 6 w 57"/>
                  <a:gd name="T23" fmla="*/ 19 h 70"/>
                  <a:gd name="T24" fmla="*/ 11 w 57"/>
                  <a:gd name="T25" fmla="*/ 34 h 70"/>
                  <a:gd name="T26" fmla="*/ 6 w 57"/>
                  <a:gd name="T27" fmla="*/ 35 h 70"/>
                  <a:gd name="T28" fmla="*/ 0 w 57"/>
                  <a:gd name="T29" fmla="*/ 41 h 70"/>
                  <a:gd name="T30" fmla="*/ 3 w 57"/>
                  <a:gd name="T31" fmla="*/ 46 h 70"/>
                  <a:gd name="T32" fmla="*/ 8 w 57"/>
                  <a:gd name="T33" fmla="*/ 49 h 70"/>
                  <a:gd name="T34" fmla="*/ 5 w 57"/>
                  <a:gd name="T35" fmla="*/ 58 h 70"/>
                  <a:gd name="T36" fmla="*/ 14 w 57"/>
                  <a:gd name="T37" fmla="*/ 60 h 70"/>
                  <a:gd name="T38" fmla="*/ 14 w 57"/>
                  <a:gd name="T39" fmla="*/ 67 h 70"/>
                  <a:gd name="T40" fmla="*/ 20 w 57"/>
                  <a:gd name="T41" fmla="*/ 70 h 70"/>
                  <a:gd name="T42" fmla="*/ 23 w 57"/>
                  <a:gd name="T43" fmla="*/ 70 h 70"/>
                  <a:gd name="T44" fmla="*/ 31 w 57"/>
                  <a:gd name="T45" fmla="*/ 58 h 70"/>
                  <a:gd name="T46" fmla="*/ 41 w 57"/>
                  <a:gd name="T47" fmla="*/ 60 h 70"/>
                  <a:gd name="T48" fmla="*/ 43 w 57"/>
                  <a:gd name="T49" fmla="*/ 64 h 70"/>
                  <a:gd name="T50" fmla="*/ 47 w 57"/>
                  <a:gd name="T51" fmla="*/ 60 h 70"/>
                  <a:gd name="T52" fmla="*/ 50 w 57"/>
                  <a:gd name="T53" fmla="*/ 58 h 70"/>
                  <a:gd name="T54" fmla="*/ 50 w 57"/>
                  <a:gd name="T55" fmla="*/ 52 h 70"/>
                  <a:gd name="T56" fmla="*/ 57 w 57"/>
                  <a:gd name="T57" fmla="*/ 52 h 70"/>
                  <a:gd name="T58" fmla="*/ 52 w 57"/>
                  <a:gd name="T59" fmla="*/ 46 h 70"/>
                  <a:gd name="T60" fmla="*/ 47 w 57"/>
                  <a:gd name="T61" fmla="*/ 3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7" h="70">
                    <a:moveTo>
                      <a:pt x="47" y="35"/>
                    </a:moveTo>
                    <a:lnTo>
                      <a:pt x="47" y="32"/>
                    </a:lnTo>
                    <a:lnTo>
                      <a:pt x="43" y="29"/>
                    </a:lnTo>
                    <a:lnTo>
                      <a:pt x="40" y="23"/>
                    </a:lnTo>
                    <a:lnTo>
                      <a:pt x="37" y="19"/>
                    </a:lnTo>
                    <a:lnTo>
                      <a:pt x="37" y="14"/>
                    </a:lnTo>
                    <a:lnTo>
                      <a:pt x="32" y="13"/>
                    </a:lnTo>
                    <a:lnTo>
                      <a:pt x="20" y="6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11" y="34"/>
                    </a:lnTo>
                    <a:lnTo>
                      <a:pt x="6" y="35"/>
                    </a:lnTo>
                    <a:lnTo>
                      <a:pt x="0" y="41"/>
                    </a:lnTo>
                    <a:lnTo>
                      <a:pt x="3" y="46"/>
                    </a:lnTo>
                    <a:lnTo>
                      <a:pt x="8" y="49"/>
                    </a:lnTo>
                    <a:lnTo>
                      <a:pt x="5" y="58"/>
                    </a:lnTo>
                    <a:lnTo>
                      <a:pt x="14" y="60"/>
                    </a:lnTo>
                    <a:lnTo>
                      <a:pt x="14" y="67"/>
                    </a:lnTo>
                    <a:lnTo>
                      <a:pt x="20" y="70"/>
                    </a:lnTo>
                    <a:lnTo>
                      <a:pt x="23" y="70"/>
                    </a:lnTo>
                    <a:lnTo>
                      <a:pt x="31" y="58"/>
                    </a:lnTo>
                    <a:lnTo>
                      <a:pt x="41" y="60"/>
                    </a:lnTo>
                    <a:lnTo>
                      <a:pt x="43" y="64"/>
                    </a:lnTo>
                    <a:lnTo>
                      <a:pt x="47" y="60"/>
                    </a:lnTo>
                    <a:lnTo>
                      <a:pt x="50" y="58"/>
                    </a:lnTo>
                    <a:lnTo>
                      <a:pt x="50" y="52"/>
                    </a:lnTo>
                    <a:lnTo>
                      <a:pt x="57" y="52"/>
                    </a:lnTo>
                    <a:lnTo>
                      <a:pt x="52" y="46"/>
                    </a:lnTo>
                    <a:lnTo>
                      <a:pt x="47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6" name="Freeform 5881">
                <a:extLst>
                  <a:ext uri="{FF2B5EF4-FFF2-40B4-BE49-F238E27FC236}">
                    <a16:creationId xmlns:a16="http://schemas.microsoft.com/office/drawing/2014/main" id="{20BC12AA-112B-7F61-A3ED-51DF0B3C1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476"/>
                <a:ext cx="28" cy="35"/>
              </a:xfrm>
              <a:custGeom>
                <a:avLst/>
                <a:gdLst>
                  <a:gd name="T0" fmla="*/ 47 w 57"/>
                  <a:gd name="T1" fmla="*/ 35 h 70"/>
                  <a:gd name="T2" fmla="*/ 52 w 57"/>
                  <a:gd name="T3" fmla="*/ 46 h 70"/>
                  <a:gd name="T4" fmla="*/ 57 w 57"/>
                  <a:gd name="T5" fmla="*/ 52 h 70"/>
                  <a:gd name="T6" fmla="*/ 50 w 57"/>
                  <a:gd name="T7" fmla="*/ 52 h 70"/>
                  <a:gd name="T8" fmla="*/ 50 w 57"/>
                  <a:gd name="T9" fmla="*/ 58 h 70"/>
                  <a:gd name="T10" fmla="*/ 47 w 57"/>
                  <a:gd name="T11" fmla="*/ 60 h 70"/>
                  <a:gd name="T12" fmla="*/ 43 w 57"/>
                  <a:gd name="T13" fmla="*/ 64 h 70"/>
                  <a:gd name="T14" fmla="*/ 41 w 57"/>
                  <a:gd name="T15" fmla="*/ 60 h 70"/>
                  <a:gd name="T16" fmla="*/ 31 w 57"/>
                  <a:gd name="T17" fmla="*/ 58 h 70"/>
                  <a:gd name="T18" fmla="*/ 23 w 57"/>
                  <a:gd name="T19" fmla="*/ 70 h 70"/>
                  <a:gd name="T20" fmla="*/ 20 w 57"/>
                  <a:gd name="T21" fmla="*/ 70 h 70"/>
                  <a:gd name="T22" fmla="*/ 14 w 57"/>
                  <a:gd name="T23" fmla="*/ 67 h 70"/>
                  <a:gd name="T24" fmla="*/ 14 w 57"/>
                  <a:gd name="T25" fmla="*/ 60 h 70"/>
                  <a:gd name="T26" fmla="*/ 5 w 57"/>
                  <a:gd name="T27" fmla="*/ 58 h 70"/>
                  <a:gd name="T28" fmla="*/ 8 w 57"/>
                  <a:gd name="T29" fmla="*/ 49 h 70"/>
                  <a:gd name="T30" fmla="*/ 3 w 57"/>
                  <a:gd name="T31" fmla="*/ 46 h 70"/>
                  <a:gd name="T32" fmla="*/ 0 w 57"/>
                  <a:gd name="T33" fmla="*/ 41 h 70"/>
                  <a:gd name="T34" fmla="*/ 6 w 57"/>
                  <a:gd name="T35" fmla="*/ 35 h 70"/>
                  <a:gd name="T36" fmla="*/ 11 w 57"/>
                  <a:gd name="T37" fmla="*/ 34 h 70"/>
                  <a:gd name="T38" fmla="*/ 6 w 57"/>
                  <a:gd name="T39" fmla="*/ 19 h 70"/>
                  <a:gd name="T40" fmla="*/ 8 w 57"/>
                  <a:gd name="T41" fmla="*/ 16 h 70"/>
                  <a:gd name="T42" fmla="*/ 17 w 57"/>
                  <a:gd name="T43" fmla="*/ 0 h 70"/>
                  <a:gd name="T44" fmla="*/ 22 w 57"/>
                  <a:gd name="T45" fmla="*/ 0 h 70"/>
                  <a:gd name="T46" fmla="*/ 20 w 57"/>
                  <a:gd name="T47" fmla="*/ 6 h 70"/>
                  <a:gd name="T48" fmla="*/ 32 w 57"/>
                  <a:gd name="T49" fmla="*/ 13 h 70"/>
                  <a:gd name="T50" fmla="*/ 37 w 57"/>
                  <a:gd name="T51" fmla="*/ 14 h 70"/>
                  <a:gd name="T52" fmla="*/ 37 w 57"/>
                  <a:gd name="T53" fmla="*/ 19 h 70"/>
                  <a:gd name="T54" fmla="*/ 40 w 57"/>
                  <a:gd name="T55" fmla="*/ 23 h 70"/>
                  <a:gd name="T56" fmla="*/ 43 w 57"/>
                  <a:gd name="T57" fmla="*/ 29 h 70"/>
                  <a:gd name="T58" fmla="*/ 47 w 57"/>
                  <a:gd name="T59" fmla="*/ 32 h 70"/>
                  <a:gd name="T60" fmla="*/ 47 w 57"/>
                  <a:gd name="T61" fmla="*/ 3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7" h="70">
                    <a:moveTo>
                      <a:pt x="47" y="35"/>
                    </a:moveTo>
                    <a:lnTo>
                      <a:pt x="52" y="46"/>
                    </a:lnTo>
                    <a:lnTo>
                      <a:pt x="57" y="52"/>
                    </a:lnTo>
                    <a:lnTo>
                      <a:pt x="50" y="52"/>
                    </a:lnTo>
                    <a:lnTo>
                      <a:pt x="50" y="58"/>
                    </a:lnTo>
                    <a:lnTo>
                      <a:pt x="47" y="60"/>
                    </a:lnTo>
                    <a:lnTo>
                      <a:pt x="43" y="64"/>
                    </a:lnTo>
                    <a:lnTo>
                      <a:pt x="41" y="60"/>
                    </a:lnTo>
                    <a:lnTo>
                      <a:pt x="31" y="58"/>
                    </a:lnTo>
                    <a:lnTo>
                      <a:pt x="23" y="70"/>
                    </a:lnTo>
                    <a:lnTo>
                      <a:pt x="20" y="70"/>
                    </a:lnTo>
                    <a:lnTo>
                      <a:pt x="14" y="67"/>
                    </a:lnTo>
                    <a:lnTo>
                      <a:pt x="14" y="60"/>
                    </a:lnTo>
                    <a:lnTo>
                      <a:pt x="5" y="58"/>
                    </a:lnTo>
                    <a:lnTo>
                      <a:pt x="8" y="49"/>
                    </a:lnTo>
                    <a:lnTo>
                      <a:pt x="3" y="46"/>
                    </a:lnTo>
                    <a:lnTo>
                      <a:pt x="0" y="41"/>
                    </a:lnTo>
                    <a:lnTo>
                      <a:pt x="6" y="35"/>
                    </a:lnTo>
                    <a:lnTo>
                      <a:pt x="11" y="34"/>
                    </a:lnTo>
                    <a:lnTo>
                      <a:pt x="6" y="19"/>
                    </a:lnTo>
                    <a:lnTo>
                      <a:pt x="8" y="16"/>
                    </a:lnTo>
                    <a:lnTo>
                      <a:pt x="17" y="0"/>
                    </a:lnTo>
                    <a:lnTo>
                      <a:pt x="22" y="0"/>
                    </a:lnTo>
                    <a:lnTo>
                      <a:pt x="20" y="6"/>
                    </a:lnTo>
                    <a:lnTo>
                      <a:pt x="32" y="13"/>
                    </a:lnTo>
                    <a:lnTo>
                      <a:pt x="37" y="14"/>
                    </a:lnTo>
                    <a:lnTo>
                      <a:pt x="37" y="19"/>
                    </a:lnTo>
                    <a:lnTo>
                      <a:pt x="40" y="23"/>
                    </a:lnTo>
                    <a:lnTo>
                      <a:pt x="43" y="29"/>
                    </a:lnTo>
                    <a:lnTo>
                      <a:pt x="47" y="32"/>
                    </a:lnTo>
                    <a:lnTo>
                      <a:pt x="47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7" name="Freeform 5882">
                <a:extLst>
                  <a:ext uri="{FF2B5EF4-FFF2-40B4-BE49-F238E27FC236}">
                    <a16:creationId xmlns:a16="http://schemas.microsoft.com/office/drawing/2014/main" id="{CF095978-6FAB-583D-67BB-80BEDE958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476"/>
                <a:ext cx="28" cy="35"/>
              </a:xfrm>
              <a:custGeom>
                <a:avLst/>
                <a:gdLst>
                  <a:gd name="T0" fmla="*/ 47 w 57"/>
                  <a:gd name="T1" fmla="*/ 35 h 70"/>
                  <a:gd name="T2" fmla="*/ 52 w 57"/>
                  <a:gd name="T3" fmla="*/ 46 h 70"/>
                  <a:gd name="T4" fmla="*/ 57 w 57"/>
                  <a:gd name="T5" fmla="*/ 52 h 70"/>
                  <a:gd name="T6" fmla="*/ 50 w 57"/>
                  <a:gd name="T7" fmla="*/ 52 h 70"/>
                  <a:gd name="T8" fmla="*/ 50 w 57"/>
                  <a:gd name="T9" fmla="*/ 58 h 70"/>
                  <a:gd name="T10" fmla="*/ 47 w 57"/>
                  <a:gd name="T11" fmla="*/ 60 h 70"/>
                  <a:gd name="T12" fmla="*/ 43 w 57"/>
                  <a:gd name="T13" fmla="*/ 64 h 70"/>
                  <a:gd name="T14" fmla="*/ 41 w 57"/>
                  <a:gd name="T15" fmla="*/ 60 h 70"/>
                  <a:gd name="T16" fmla="*/ 31 w 57"/>
                  <a:gd name="T17" fmla="*/ 58 h 70"/>
                  <a:gd name="T18" fmla="*/ 23 w 57"/>
                  <a:gd name="T19" fmla="*/ 70 h 70"/>
                  <a:gd name="T20" fmla="*/ 20 w 57"/>
                  <a:gd name="T21" fmla="*/ 70 h 70"/>
                  <a:gd name="T22" fmla="*/ 14 w 57"/>
                  <a:gd name="T23" fmla="*/ 67 h 70"/>
                  <a:gd name="T24" fmla="*/ 14 w 57"/>
                  <a:gd name="T25" fmla="*/ 60 h 70"/>
                  <a:gd name="T26" fmla="*/ 5 w 57"/>
                  <a:gd name="T27" fmla="*/ 58 h 70"/>
                  <a:gd name="T28" fmla="*/ 8 w 57"/>
                  <a:gd name="T29" fmla="*/ 49 h 70"/>
                  <a:gd name="T30" fmla="*/ 3 w 57"/>
                  <a:gd name="T31" fmla="*/ 46 h 70"/>
                  <a:gd name="T32" fmla="*/ 0 w 57"/>
                  <a:gd name="T33" fmla="*/ 41 h 70"/>
                  <a:gd name="T34" fmla="*/ 6 w 57"/>
                  <a:gd name="T35" fmla="*/ 35 h 70"/>
                  <a:gd name="T36" fmla="*/ 11 w 57"/>
                  <a:gd name="T37" fmla="*/ 34 h 70"/>
                  <a:gd name="T38" fmla="*/ 6 w 57"/>
                  <a:gd name="T39" fmla="*/ 19 h 70"/>
                  <a:gd name="T40" fmla="*/ 8 w 57"/>
                  <a:gd name="T41" fmla="*/ 16 h 70"/>
                  <a:gd name="T42" fmla="*/ 17 w 57"/>
                  <a:gd name="T43" fmla="*/ 0 h 70"/>
                  <a:gd name="T44" fmla="*/ 22 w 57"/>
                  <a:gd name="T45" fmla="*/ 0 h 70"/>
                  <a:gd name="T46" fmla="*/ 20 w 57"/>
                  <a:gd name="T47" fmla="*/ 6 h 70"/>
                  <a:gd name="T48" fmla="*/ 32 w 57"/>
                  <a:gd name="T49" fmla="*/ 13 h 70"/>
                  <a:gd name="T50" fmla="*/ 37 w 57"/>
                  <a:gd name="T51" fmla="*/ 14 h 70"/>
                  <a:gd name="T52" fmla="*/ 37 w 57"/>
                  <a:gd name="T53" fmla="*/ 19 h 70"/>
                  <a:gd name="T54" fmla="*/ 40 w 57"/>
                  <a:gd name="T55" fmla="*/ 23 h 70"/>
                  <a:gd name="T56" fmla="*/ 43 w 57"/>
                  <a:gd name="T57" fmla="*/ 29 h 70"/>
                  <a:gd name="T58" fmla="*/ 47 w 57"/>
                  <a:gd name="T59" fmla="*/ 32 h 70"/>
                  <a:gd name="T60" fmla="*/ 47 w 57"/>
                  <a:gd name="T61" fmla="*/ 3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7" h="70">
                    <a:moveTo>
                      <a:pt x="47" y="35"/>
                    </a:moveTo>
                    <a:lnTo>
                      <a:pt x="52" y="46"/>
                    </a:lnTo>
                    <a:lnTo>
                      <a:pt x="57" y="52"/>
                    </a:lnTo>
                    <a:lnTo>
                      <a:pt x="50" y="52"/>
                    </a:lnTo>
                    <a:lnTo>
                      <a:pt x="50" y="58"/>
                    </a:lnTo>
                    <a:lnTo>
                      <a:pt x="47" y="60"/>
                    </a:lnTo>
                    <a:lnTo>
                      <a:pt x="43" y="64"/>
                    </a:lnTo>
                    <a:lnTo>
                      <a:pt x="41" y="60"/>
                    </a:lnTo>
                    <a:lnTo>
                      <a:pt x="31" y="58"/>
                    </a:lnTo>
                    <a:lnTo>
                      <a:pt x="23" y="70"/>
                    </a:lnTo>
                    <a:lnTo>
                      <a:pt x="20" y="70"/>
                    </a:lnTo>
                    <a:lnTo>
                      <a:pt x="14" y="67"/>
                    </a:lnTo>
                    <a:lnTo>
                      <a:pt x="14" y="60"/>
                    </a:lnTo>
                    <a:lnTo>
                      <a:pt x="5" y="58"/>
                    </a:lnTo>
                    <a:lnTo>
                      <a:pt x="8" y="49"/>
                    </a:lnTo>
                    <a:lnTo>
                      <a:pt x="3" y="46"/>
                    </a:lnTo>
                    <a:lnTo>
                      <a:pt x="0" y="41"/>
                    </a:lnTo>
                    <a:lnTo>
                      <a:pt x="6" y="35"/>
                    </a:lnTo>
                    <a:lnTo>
                      <a:pt x="11" y="34"/>
                    </a:lnTo>
                    <a:lnTo>
                      <a:pt x="6" y="19"/>
                    </a:lnTo>
                    <a:lnTo>
                      <a:pt x="8" y="16"/>
                    </a:lnTo>
                    <a:lnTo>
                      <a:pt x="17" y="0"/>
                    </a:lnTo>
                    <a:lnTo>
                      <a:pt x="22" y="0"/>
                    </a:lnTo>
                    <a:lnTo>
                      <a:pt x="20" y="6"/>
                    </a:lnTo>
                    <a:lnTo>
                      <a:pt x="32" y="13"/>
                    </a:lnTo>
                    <a:lnTo>
                      <a:pt x="37" y="14"/>
                    </a:lnTo>
                    <a:lnTo>
                      <a:pt x="37" y="19"/>
                    </a:lnTo>
                    <a:lnTo>
                      <a:pt x="40" y="23"/>
                    </a:lnTo>
                    <a:lnTo>
                      <a:pt x="43" y="29"/>
                    </a:lnTo>
                    <a:lnTo>
                      <a:pt x="47" y="32"/>
                    </a:lnTo>
                    <a:lnTo>
                      <a:pt x="47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8" name="Freeform 5883">
                <a:extLst>
                  <a:ext uri="{FF2B5EF4-FFF2-40B4-BE49-F238E27FC236}">
                    <a16:creationId xmlns:a16="http://schemas.microsoft.com/office/drawing/2014/main" id="{00C1701F-C2AA-EE1B-7F8A-8011AE5AB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467"/>
                <a:ext cx="23" cy="29"/>
              </a:xfrm>
              <a:custGeom>
                <a:avLst/>
                <a:gdLst>
                  <a:gd name="T0" fmla="*/ 36 w 45"/>
                  <a:gd name="T1" fmla="*/ 32 h 57"/>
                  <a:gd name="T2" fmla="*/ 45 w 45"/>
                  <a:gd name="T3" fmla="*/ 16 h 57"/>
                  <a:gd name="T4" fmla="*/ 34 w 45"/>
                  <a:gd name="T5" fmla="*/ 18 h 57"/>
                  <a:gd name="T6" fmla="*/ 39 w 45"/>
                  <a:gd name="T7" fmla="*/ 12 h 57"/>
                  <a:gd name="T8" fmla="*/ 33 w 45"/>
                  <a:gd name="T9" fmla="*/ 3 h 57"/>
                  <a:gd name="T10" fmla="*/ 25 w 45"/>
                  <a:gd name="T11" fmla="*/ 3 h 57"/>
                  <a:gd name="T12" fmla="*/ 22 w 45"/>
                  <a:gd name="T13" fmla="*/ 0 h 57"/>
                  <a:gd name="T14" fmla="*/ 15 w 45"/>
                  <a:gd name="T15" fmla="*/ 6 h 57"/>
                  <a:gd name="T16" fmla="*/ 9 w 45"/>
                  <a:gd name="T17" fmla="*/ 7 h 57"/>
                  <a:gd name="T18" fmla="*/ 6 w 45"/>
                  <a:gd name="T19" fmla="*/ 15 h 57"/>
                  <a:gd name="T20" fmla="*/ 3 w 45"/>
                  <a:gd name="T21" fmla="*/ 15 h 57"/>
                  <a:gd name="T22" fmla="*/ 4 w 45"/>
                  <a:gd name="T23" fmla="*/ 19 h 57"/>
                  <a:gd name="T24" fmla="*/ 1 w 45"/>
                  <a:gd name="T25" fmla="*/ 22 h 57"/>
                  <a:gd name="T26" fmla="*/ 0 w 45"/>
                  <a:gd name="T27" fmla="*/ 26 h 57"/>
                  <a:gd name="T28" fmla="*/ 7 w 45"/>
                  <a:gd name="T29" fmla="*/ 30 h 57"/>
                  <a:gd name="T30" fmla="*/ 3 w 45"/>
                  <a:gd name="T31" fmla="*/ 33 h 57"/>
                  <a:gd name="T32" fmla="*/ 0 w 45"/>
                  <a:gd name="T33" fmla="*/ 42 h 57"/>
                  <a:gd name="T34" fmla="*/ 0 w 45"/>
                  <a:gd name="T35" fmla="*/ 45 h 57"/>
                  <a:gd name="T36" fmla="*/ 9 w 45"/>
                  <a:gd name="T37" fmla="*/ 44 h 57"/>
                  <a:gd name="T38" fmla="*/ 24 w 45"/>
                  <a:gd name="T39" fmla="*/ 50 h 57"/>
                  <a:gd name="T40" fmla="*/ 24 w 45"/>
                  <a:gd name="T41" fmla="*/ 54 h 57"/>
                  <a:gd name="T42" fmla="*/ 28 w 45"/>
                  <a:gd name="T43" fmla="*/ 57 h 57"/>
                  <a:gd name="T44" fmla="*/ 34 w 45"/>
                  <a:gd name="T45" fmla="*/ 51 h 57"/>
                  <a:gd name="T46" fmla="*/ 39 w 45"/>
                  <a:gd name="T47" fmla="*/ 50 h 57"/>
                  <a:gd name="T48" fmla="*/ 34 w 45"/>
                  <a:gd name="T49" fmla="*/ 35 h 57"/>
                  <a:gd name="T50" fmla="*/ 36 w 45"/>
                  <a:gd name="T51" fmla="*/ 3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57">
                    <a:moveTo>
                      <a:pt x="36" y="32"/>
                    </a:moveTo>
                    <a:lnTo>
                      <a:pt x="45" y="16"/>
                    </a:lnTo>
                    <a:lnTo>
                      <a:pt x="34" y="18"/>
                    </a:lnTo>
                    <a:lnTo>
                      <a:pt x="39" y="12"/>
                    </a:lnTo>
                    <a:lnTo>
                      <a:pt x="33" y="3"/>
                    </a:lnTo>
                    <a:lnTo>
                      <a:pt x="25" y="3"/>
                    </a:lnTo>
                    <a:lnTo>
                      <a:pt x="22" y="0"/>
                    </a:lnTo>
                    <a:lnTo>
                      <a:pt x="15" y="6"/>
                    </a:lnTo>
                    <a:lnTo>
                      <a:pt x="9" y="7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4" y="19"/>
                    </a:lnTo>
                    <a:lnTo>
                      <a:pt x="1" y="22"/>
                    </a:lnTo>
                    <a:lnTo>
                      <a:pt x="0" y="26"/>
                    </a:lnTo>
                    <a:lnTo>
                      <a:pt x="7" y="30"/>
                    </a:lnTo>
                    <a:lnTo>
                      <a:pt x="3" y="33"/>
                    </a:lnTo>
                    <a:lnTo>
                      <a:pt x="0" y="42"/>
                    </a:lnTo>
                    <a:lnTo>
                      <a:pt x="0" y="45"/>
                    </a:lnTo>
                    <a:lnTo>
                      <a:pt x="9" y="44"/>
                    </a:lnTo>
                    <a:lnTo>
                      <a:pt x="24" y="50"/>
                    </a:lnTo>
                    <a:lnTo>
                      <a:pt x="24" y="54"/>
                    </a:lnTo>
                    <a:lnTo>
                      <a:pt x="28" y="57"/>
                    </a:lnTo>
                    <a:lnTo>
                      <a:pt x="34" y="51"/>
                    </a:lnTo>
                    <a:lnTo>
                      <a:pt x="39" y="50"/>
                    </a:lnTo>
                    <a:lnTo>
                      <a:pt x="34" y="35"/>
                    </a:lnTo>
                    <a:lnTo>
                      <a:pt x="36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29" name="Freeform 5884">
                <a:extLst>
                  <a:ext uri="{FF2B5EF4-FFF2-40B4-BE49-F238E27FC236}">
                    <a16:creationId xmlns:a16="http://schemas.microsoft.com/office/drawing/2014/main" id="{73158376-859A-1715-733F-5F28B398F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467"/>
                <a:ext cx="23" cy="29"/>
              </a:xfrm>
              <a:custGeom>
                <a:avLst/>
                <a:gdLst>
                  <a:gd name="T0" fmla="*/ 36 w 45"/>
                  <a:gd name="T1" fmla="*/ 32 h 57"/>
                  <a:gd name="T2" fmla="*/ 34 w 45"/>
                  <a:gd name="T3" fmla="*/ 35 h 57"/>
                  <a:gd name="T4" fmla="*/ 39 w 45"/>
                  <a:gd name="T5" fmla="*/ 50 h 57"/>
                  <a:gd name="T6" fmla="*/ 34 w 45"/>
                  <a:gd name="T7" fmla="*/ 51 h 57"/>
                  <a:gd name="T8" fmla="*/ 28 w 45"/>
                  <a:gd name="T9" fmla="*/ 57 h 57"/>
                  <a:gd name="T10" fmla="*/ 24 w 45"/>
                  <a:gd name="T11" fmla="*/ 54 h 57"/>
                  <a:gd name="T12" fmla="*/ 24 w 45"/>
                  <a:gd name="T13" fmla="*/ 50 h 57"/>
                  <a:gd name="T14" fmla="*/ 9 w 45"/>
                  <a:gd name="T15" fmla="*/ 44 h 57"/>
                  <a:gd name="T16" fmla="*/ 0 w 45"/>
                  <a:gd name="T17" fmla="*/ 45 h 57"/>
                  <a:gd name="T18" fmla="*/ 0 w 45"/>
                  <a:gd name="T19" fmla="*/ 42 h 57"/>
                  <a:gd name="T20" fmla="*/ 3 w 45"/>
                  <a:gd name="T21" fmla="*/ 33 h 57"/>
                  <a:gd name="T22" fmla="*/ 7 w 45"/>
                  <a:gd name="T23" fmla="*/ 30 h 57"/>
                  <a:gd name="T24" fmla="*/ 0 w 45"/>
                  <a:gd name="T25" fmla="*/ 26 h 57"/>
                  <a:gd name="T26" fmla="*/ 1 w 45"/>
                  <a:gd name="T27" fmla="*/ 22 h 57"/>
                  <a:gd name="T28" fmla="*/ 4 w 45"/>
                  <a:gd name="T29" fmla="*/ 19 h 57"/>
                  <a:gd name="T30" fmla="*/ 3 w 45"/>
                  <a:gd name="T31" fmla="*/ 15 h 57"/>
                  <a:gd name="T32" fmla="*/ 6 w 45"/>
                  <a:gd name="T33" fmla="*/ 15 h 57"/>
                  <a:gd name="T34" fmla="*/ 9 w 45"/>
                  <a:gd name="T35" fmla="*/ 7 h 57"/>
                  <a:gd name="T36" fmla="*/ 15 w 45"/>
                  <a:gd name="T37" fmla="*/ 6 h 57"/>
                  <a:gd name="T38" fmla="*/ 22 w 45"/>
                  <a:gd name="T39" fmla="*/ 0 h 57"/>
                  <a:gd name="T40" fmla="*/ 25 w 45"/>
                  <a:gd name="T41" fmla="*/ 3 h 57"/>
                  <a:gd name="T42" fmla="*/ 33 w 45"/>
                  <a:gd name="T43" fmla="*/ 3 h 57"/>
                  <a:gd name="T44" fmla="*/ 39 w 45"/>
                  <a:gd name="T45" fmla="*/ 12 h 57"/>
                  <a:gd name="T46" fmla="*/ 34 w 45"/>
                  <a:gd name="T47" fmla="*/ 18 h 57"/>
                  <a:gd name="T48" fmla="*/ 45 w 45"/>
                  <a:gd name="T49" fmla="*/ 16 h 57"/>
                  <a:gd name="T50" fmla="*/ 36 w 45"/>
                  <a:gd name="T51" fmla="*/ 3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57">
                    <a:moveTo>
                      <a:pt x="36" y="32"/>
                    </a:moveTo>
                    <a:lnTo>
                      <a:pt x="34" y="35"/>
                    </a:lnTo>
                    <a:lnTo>
                      <a:pt x="39" y="50"/>
                    </a:lnTo>
                    <a:lnTo>
                      <a:pt x="34" y="51"/>
                    </a:lnTo>
                    <a:lnTo>
                      <a:pt x="28" y="57"/>
                    </a:lnTo>
                    <a:lnTo>
                      <a:pt x="24" y="54"/>
                    </a:lnTo>
                    <a:lnTo>
                      <a:pt x="24" y="50"/>
                    </a:lnTo>
                    <a:lnTo>
                      <a:pt x="9" y="44"/>
                    </a:lnTo>
                    <a:lnTo>
                      <a:pt x="0" y="45"/>
                    </a:lnTo>
                    <a:lnTo>
                      <a:pt x="0" y="42"/>
                    </a:lnTo>
                    <a:lnTo>
                      <a:pt x="3" y="33"/>
                    </a:lnTo>
                    <a:lnTo>
                      <a:pt x="7" y="30"/>
                    </a:lnTo>
                    <a:lnTo>
                      <a:pt x="0" y="26"/>
                    </a:lnTo>
                    <a:lnTo>
                      <a:pt x="1" y="22"/>
                    </a:lnTo>
                    <a:lnTo>
                      <a:pt x="4" y="19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7"/>
                    </a:lnTo>
                    <a:lnTo>
                      <a:pt x="15" y="6"/>
                    </a:lnTo>
                    <a:lnTo>
                      <a:pt x="22" y="0"/>
                    </a:lnTo>
                    <a:lnTo>
                      <a:pt x="25" y="3"/>
                    </a:lnTo>
                    <a:lnTo>
                      <a:pt x="33" y="3"/>
                    </a:lnTo>
                    <a:lnTo>
                      <a:pt x="39" y="12"/>
                    </a:lnTo>
                    <a:lnTo>
                      <a:pt x="34" y="18"/>
                    </a:lnTo>
                    <a:lnTo>
                      <a:pt x="45" y="16"/>
                    </a:lnTo>
                    <a:lnTo>
                      <a:pt x="36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0" name="Freeform 5885">
                <a:extLst>
                  <a:ext uri="{FF2B5EF4-FFF2-40B4-BE49-F238E27FC236}">
                    <a16:creationId xmlns:a16="http://schemas.microsoft.com/office/drawing/2014/main" id="{5E7CB675-5942-30BB-DF75-F84F8358D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467"/>
                <a:ext cx="23" cy="29"/>
              </a:xfrm>
              <a:custGeom>
                <a:avLst/>
                <a:gdLst>
                  <a:gd name="T0" fmla="*/ 36 w 45"/>
                  <a:gd name="T1" fmla="*/ 32 h 57"/>
                  <a:gd name="T2" fmla="*/ 34 w 45"/>
                  <a:gd name="T3" fmla="*/ 35 h 57"/>
                  <a:gd name="T4" fmla="*/ 39 w 45"/>
                  <a:gd name="T5" fmla="*/ 50 h 57"/>
                  <a:gd name="T6" fmla="*/ 34 w 45"/>
                  <a:gd name="T7" fmla="*/ 51 h 57"/>
                  <a:gd name="T8" fmla="*/ 28 w 45"/>
                  <a:gd name="T9" fmla="*/ 57 h 57"/>
                  <a:gd name="T10" fmla="*/ 24 w 45"/>
                  <a:gd name="T11" fmla="*/ 54 h 57"/>
                  <a:gd name="T12" fmla="*/ 24 w 45"/>
                  <a:gd name="T13" fmla="*/ 50 h 57"/>
                  <a:gd name="T14" fmla="*/ 9 w 45"/>
                  <a:gd name="T15" fmla="*/ 44 h 57"/>
                  <a:gd name="T16" fmla="*/ 0 w 45"/>
                  <a:gd name="T17" fmla="*/ 45 h 57"/>
                  <a:gd name="T18" fmla="*/ 0 w 45"/>
                  <a:gd name="T19" fmla="*/ 42 h 57"/>
                  <a:gd name="T20" fmla="*/ 3 w 45"/>
                  <a:gd name="T21" fmla="*/ 33 h 57"/>
                  <a:gd name="T22" fmla="*/ 7 w 45"/>
                  <a:gd name="T23" fmla="*/ 30 h 57"/>
                  <a:gd name="T24" fmla="*/ 0 w 45"/>
                  <a:gd name="T25" fmla="*/ 26 h 57"/>
                  <a:gd name="T26" fmla="*/ 1 w 45"/>
                  <a:gd name="T27" fmla="*/ 22 h 57"/>
                  <a:gd name="T28" fmla="*/ 4 w 45"/>
                  <a:gd name="T29" fmla="*/ 19 h 57"/>
                  <a:gd name="T30" fmla="*/ 3 w 45"/>
                  <a:gd name="T31" fmla="*/ 15 h 57"/>
                  <a:gd name="T32" fmla="*/ 6 w 45"/>
                  <a:gd name="T33" fmla="*/ 15 h 57"/>
                  <a:gd name="T34" fmla="*/ 9 w 45"/>
                  <a:gd name="T35" fmla="*/ 7 h 57"/>
                  <a:gd name="T36" fmla="*/ 15 w 45"/>
                  <a:gd name="T37" fmla="*/ 6 h 57"/>
                  <a:gd name="T38" fmla="*/ 22 w 45"/>
                  <a:gd name="T39" fmla="*/ 0 h 57"/>
                  <a:gd name="T40" fmla="*/ 25 w 45"/>
                  <a:gd name="T41" fmla="*/ 3 h 57"/>
                  <a:gd name="T42" fmla="*/ 33 w 45"/>
                  <a:gd name="T43" fmla="*/ 3 h 57"/>
                  <a:gd name="T44" fmla="*/ 39 w 45"/>
                  <a:gd name="T45" fmla="*/ 12 h 57"/>
                  <a:gd name="T46" fmla="*/ 34 w 45"/>
                  <a:gd name="T47" fmla="*/ 18 h 57"/>
                  <a:gd name="T48" fmla="*/ 45 w 45"/>
                  <a:gd name="T49" fmla="*/ 16 h 57"/>
                  <a:gd name="T50" fmla="*/ 36 w 45"/>
                  <a:gd name="T51" fmla="*/ 3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57">
                    <a:moveTo>
                      <a:pt x="36" y="32"/>
                    </a:moveTo>
                    <a:lnTo>
                      <a:pt x="34" y="35"/>
                    </a:lnTo>
                    <a:lnTo>
                      <a:pt x="39" y="50"/>
                    </a:lnTo>
                    <a:lnTo>
                      <a:pt x="34" y="51"/>
                    </a:lnTo>
                    <a:lnTo>
                      <a:pt x="28" y="57"/>
                    </a:lnTo>
                    <a:lnTo>
                      <a:pt x="24" y="54"/>
                    </a:lnTo>
                    <a:lnTo>
                      <a:pt x="24" y="50"/>
                    </a:lnTo>
                    <a:lnTo>
                      <a:pt x="9" y="44"/>
                    </a:lnTo>
                    <a:lnTo>
                      <a:pt x="0" y="45"/>
                    </a:lnTo>
                    <a:lnTo>
                      <a:pt x="0" y="42"/>
                    </a:lnTo>
                    <a:lnTo>
                      <a:pt x="3" y="33"/>
                    </a:lnTo>
                    <a:lnTo>
                      <a:pt x="7" y="30"/>
                    </a:lnTo>
                    <a:lnTo>
                      <a:pt x="0" y="26"/>
                    </a:lnTo>
                    <a:lnTo>
                      <a:pt x="1" y="22"/>
                    </a:lnTo>
                    <a:lnTo>
                      <a:pt x="4" y="19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7"/>
                    </a:lnTo>
                    <a:lnTo>
                      <a:pt x="15" y="6"/>
                    </a:lnTo>
                    <a:lnTo>
                      <a:pt x="22" y="0"/>
                    </a:lnTo>
                    <a:lnTo>
                      <a:pt x="25" y="3"/>
                    </a:lnTo>
                    <a:lnTo>
                      <a:pt x="33" y="3"/>
                    </a:lnTo>
                    <a:lnTo>
                      <a:pt x="39" y="12"/>
                    </a:lnTo>
                    <a:lnTo>
                      <a:pt x="34" y="18"/>
                    </a:lnTo>
                    <a:lnTo>
                      <a:pt x="45" y="16"/>
                    </a:lnTo>
                    <a:lnTo>
                      <a:pt x="36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1" name="Freeform 5886">
                <a:extLst>
                  <a:ext uri="{FF2B5EF4-FFF2-40B4-BE49-F238E27FC236}">
                    <a16:creationId xmlns:a16="http://schemas.microsoft.com/office/drawing/2014/main" id="{4D7F61C7-4FE4-9984-AE77-2E4A1728F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872"/>
                <a:ext cx="79" cy="97"/>
              </a:xfrm>
              <a:custGeom>
                <a:avLst/>
                <a:gdLst>
                  <a:gd name="T0" fmla="*/ 104 w 158"/>
                  <a:gd name="T1" fmla="*/ 32 h 195"/>
                  <a:gd name="T2" fmla="*/ 101 w 158"/>
                  <a:gd name="T3" fmla="*/ 25 h 195"/>
                  <a:gd name="T4" fmla="*/ 91 w 158"/>
                  <a:gd name="T5" fmla="*/ 17 h 195"/>
                  <a:gd name="T6" fmla="*/ 79 w 158"/>
                  <a:gd name="T7" fmla="*/ 14 h 195"/>
                  <a:gd name="T8" fmla="*/ 70 w 158"/>
                  <a:gd name="T9" fmla="*/ 15 h 195"/>
                  <a:gd name="T10" fmla="*/ 62 w 158"/>
                  <a:gd name="T11" fmla="*/ 25 h 195"/>
                  <a:gd name="T12" fmla="*/ 57 w 158"/>
                  <a:gd name="T13" fmla="*/ 11 h 195"/>
                  <a:gd name="T14" fmla="*/ 39 w 158"/>
                  <a:gd name="T15" fmla="*/ 2 h 195"/>
                  <a:gd name="T16" fmla="*/ 24 w 158"/>
                  <a:gd name="T17" fmla="*/ 14 h 195"/>
                  <a:gd name="T18" fmla="*/ 38 w 158"/>
                  <a:gd name="T19" fmla="*/ 28 h 195"/>
                  <a:gd name="T20" fmla="*/ 44 w 158"/>
                  <a:gd name="T21" fmla="*/ 35 h 195"/>
                  <a:gd name="T22" fmla="*/ 32 w 158"/>
                  <a:gd name="T23" fmla="*/ 44 h 195"/>
                  <a:gd name="T24" fmla="*/ 19 w 158"/>
                  <a:gd name="T25" fmla="*/ 38 h 195"/>
                  <a:gd name="T26" fmla="*/ 22 w 158"/>
                  <a:gd name="T27" fmla="*/ 53 h 195"/>
                  <a:gd name="T28" fmla="*/ 24 w 158"/>
                  <a:gd name="T29" fmla="*/ 63 h 195"/>
                  <a:gd name="T30" fmla="*/ 6 w 158"/>
                  <a:gd name="T31" fmla="*/ 69 h 195"/>
                  <a:gd name="T32" fmla="*/ 0 w 158"/>
                  <a:gd name="T33" fmla="*/ 84 h 195"/>
                  <a:gd name="T34" fmla="*/ 9 w 158"/>
                  <a:gd name="T35" fmla="*/ 93 h 195"/>
                  <a:gd name="T36" fmla="*/ 19 w 158"/>
                  <a:gd name="T37" fmla="*/ 95 h 195"/>
                  <a:gd name="T38" fmla="*/ 29 w 158"/>
                  <a:gd name="T39" fmla="*/ 102 h 195"/>
                  <a:gd name="T40" fmla="*/ 32 w 158"/>
                  <a:gd name="T41" fmla="*/ 105 h 195"/>
                  <a:gd name="T42" fmla="*/ 41 w 158"/>
                  <a:gd name="T43" fmla="*/ 107 h 195"/>
                  <a:gd name="T44" fmla="*/ 47 w 158"/>
                  <a:gd name="T45" fmla="*/ 108 h 195"/>
                  <a:gd name="T46" fmla="*/ 50 w 158"/>
                  <a:gd name="T47" fmla="*/ 117 h 195"/>
                  <a:gd name="T48" fmla="*/ 62 w 158"/>
                  <a:gd name="T49" fmla="*/ 122 h 195"/>
                  <a:gd name="T50" fmla="*/ 76 w 158"/>
                  <a:gd name="T51" fmla="*/ 123 h 195"/>
                  <a:gd name="T52" fmla="*/ 83 w 158"/>
                  <a:gd name="T53" fmla="*/ 125 h 195"/>
                  <a:gd name="T54" fmla="*/ 91 w 158"/>
                  <a:gd name="T55" fmla="*/ 134 h 195"/>
                  <a:gd name="T56" fmla="*/ 91 w 158"/>
                  <a:gd name="T57" fmla="*/ 148 h 195"/>
                  <a:gd name="T58" fmla="*/ 103 w 158"/>
                  <a:gd name="T59" fmla="*/ 160 h 195"/>
                  <a:gd name="T60" fmla="*/ 109 w 158"/>
                  <a:gd name="T61" fmla="*/ 172 h 195"/>
                  <a:gd name="T62" fmla="*/ 112 w 158"/>
                  <a:gd name="T63" fmla="*/ 174 h 195"/>
                  <a:gd name="T64" fmla="*/ 127 w 158"/>
                  <a:gd name="T65" fmla="*/ 186 h 195"/>
                  <a:gd name="T66" fmla="*/ 133 w 158"/>
                  <a:gd name="T67" fmla="*/ 187 h 195"/>
                  <a:gd name="T68" fmla="*/ 142 w 158"/>
                  <a:gd name="T69" fmla="*/ 192 h 195"/>
                  <a:gd name="T70" fmla="*/ 156 w 158"/>
                  <a:gd name="T71" fmla="*/ 186 h 195"/>
                  <a:gd name="T72" fmla="*/ 155 w 158"/>
                  <a:gd name="T73" fmla="*/ 169 h 195"/>
                  <a:gd name="T74" fmla="*/ 155 w 158"/>
                  <a:gd name="T75" fmla="*/ 164 h 195"/>
                  <a:gd name="T76" fmla="*/ 155 w 158"/>
                  <a:gd name="T77" fmla="*/ 146 h 195"/>
                  <a:gd name="T78" fmla="*/ 132 w 158"/>
                  <a:gd name="T79" fmla="*/ 143 h 195"/>
                  <a:gd name="T80" fmla="*/ 139 w 158"/>
                  <a:gd name="T81" fmla="*/ 134 h 195"/>
                  <a:gd name="T82" fmla="*/ 145 w 158"/>
                  <a:gd name="T83" fmla="*/ 120 h 195"/>
                  <a:gd name="T84" fmla="*/ 138 w 158"/>
                  <a:gd name="T85" fmla="*/ 117 h 195"/>
                  <a:gd name="T86" fmla="*/ 133 w 158"/>
                  <a:gd name="T87" fmla="*/ 110 h 195"/>
                  <a:gd name="T88" fmla="*/ 127 w 158"/>
                  <a:gd name="T89" fmla="*/ 105 h 195"/>
                  <a:gd name="T90" fmla="*/ 115 w 158"/>
                  <a:gd name="T91" fmla="*/ 91 h 195"/>
                  <a:gd name="T92" fmla="*/ 104 w 158"/>
                  <a:gd name="T93" fmla="*/ 84 h 195"/>
                  <a:gd name="T94" fmla="*/ 106 w 158"/>
                  <a:gd name="T95" fmla="*/ 66 h 195"/>
                  <a:gd name="T96" fmla="*/ 112 w 158"/>
                  <a:gd name="T97" fmla="*/ 64 h 195"/>
                  <a:gd name="T98" fmla="*/ 112 w 158"/>
                  <a:gd name="T99" fmla="*/ 57 h 195"/>
                  <a:gd name="T100" fmla="*/ 124 w 158"/>
                  <a:gd name="T101" fmla="*/ 57 h 195"/>
                  <a:gd name="T102" fmla="*/ 115 w 158"/>
                  <a:gd name="T103" fmla="*/ 41 h 195"/>
                  <a:gd name="T104" fmla="*/ 107 w 158"/>
                  <a:gd name="T105" fmla="*/ 44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8" h="195">
                    <a:moveTo>
                      <a:pt x="107" y="44"/>
                    </a:moveTo>
                    <a:lnTo>
                      <a:pt x="104" y="32"/>
                    </a:lnTo>
                    <a:lnTo>
                      <a:pt x="101" y="32"/>
                    </a:lnTo>
                    <a:lnTo>
                      <a:pt x="101" y="25"/>
                    </a:lnTo>
                    <a:lnTo>
                      <a:pt x="89" y="23"/>
                    </a:lnTo>
                    <a:lnTo>
                      <a:pt x="91" y="17"/>
                    </a:lnTo>
                    <a:lnTo>
                      <a:pt x="88" y="12"/>
                    </a:lnTo>
                    <a:lnTo>
                      <a:pt x="79" y="14"/>
                    </a:lnTo>
                    <a:lnTo>
                      <a:pt x="71" y="11"/>
                    </a:lnTo>
                    <a:lnTo>
                      <a:pt x="70" y="15"/>
                    </a:lnTo>
                    <a:lnTo>
                      <a:pt x="73" y="20"/>
                    </a:lnTo>
                    <a:lnTo>
                      <a:pt x="62" y="25"/>
                    </a:lnTo>
                    <a:lnTo>
                      <a:pt x="57" y="23"/>
                    </a:lnTo>
                    <a:lnTo>
                      <a:pt x="57" y="11"/>
                    </a:lnTo>
                    <a:lnTo>
                      <a:pt x="42" y="0"/>
                    </a:lnTo>
                    <a:lnTo>
                      <a:pt x="39" y="2"/>
                    </a:lnTo>
                    <a:lnTo>
                      <a:pt x="36" y="8"/>
                    </a:lnTo>
                    <a:lnTo>
                      <a:pt x="24" y="14"/>
                    </a:lnTo>
                    <a:lnTo>
                      <a:pt x="32" y="28"/>
                    </a:lnTo>
                    <a:lnTo>
                      <a:pt x="38" y="28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39" y="41"/>
                    </a:lnTo>
                    <a:lnTo>
                      <a:pt x="32" y="44"/>
                    </a:lnTo>
                    <a:lnTo>
                      <a:pt x="19" y="35"/>
                    </a:lnTo>
                    <a:lnTo>
                      <a:pt x="19" y="38"/>
                    </a:lnTo>
                    <a:lnTo>
                      <a:pt x="18" y="49"/>
                    </a:lnTo>
                    <a:lnTo>
                      <a:pt x="22" y="53"/>
                    </a:lnTo>
                    <a:lnTo>
                      <a:pt x="24" y="58"/>
                    </a:lnTo>
                    <a:lnTo>
                      <a:pt x="24" y="63"/>
                    </a:lnTo>
                    <a:lnTo>
                      <a:pt x="21" y="63"/>
                    </a:lnTo>
                    <a:lnTo>
                      <a:pt x="6" y="69"/>
                    </a:lnTo>
                    <a:lnTo>
                      <a:pt x="3" y="75"/>
                    </a:lnTo>
                    <a:lnTo>
                      <a:pt x="0" y="84"/>
                    </a:lnTo>
                    <a:lnTo>
                      <a:pt x="3" y="90"/>
                    </a:lnTo>
                    <a:lnTo>
                      <a:pt x="9" y="93"/>
                    </a:lnTo>
                    <a:lnTo>
                      <a:pt x="12" y="90"/>
                    </a:lnTo>
                    <a:lnTo>
                      <a:pt x="19" y="95"/>
                    </a:lnTo>
                    <a:lnTo>
                      <a:pt x="22" y="101"/>
                    </a:lnTo>
                    <a:lnTo>
                      <a:pt x="29" y="102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8" y="104"/>
                    </a:lnTo>
                    <a:lnTo>
                      <a:pt x="41" y="107"/>
                    </a:lnTo>
                    <a:lnTo>
                      <a:pt x="42" y="105"/>
                    </a:lnTo>
                    <a:lnTo>
                      <a:pt x="47" y="108"/>
                    </a:lnTo>
                    <a:lnTo>
                      <a:pt x="47" y="114"/>
                    </a:lnTo>
                    <a:lnTo>
                      <a:pt x="50" y="117"/>
                    </a:lnTo>
                    <a:lnTo>
                      <a:pt x="59" y="120"/>
                    </a:lnTo>
                    <a:lnTo>
                      <a:pt x="62" y="122"/>
                    </a:lnTo>
                    <a:lnTo>
                      <a:pt x="68" y="126"/>
                    </a:lnTo>
                    <a:lnTo>
                      <a:pt x="76" y="123"/>
                    </a:lnTo>
                    <a:lnTo>
                      <a:pt x="79" y="126"/>
                    </a:lnTo>
                    <a:lnTo>
                      <a:pt x="83" y="125"/>
                    </a:lnTo>
                    <a:lnTo>
                      <a:pt x="86" y="129"/>
                    </a:lnTo>
                    <a:lnTo>
                      <a:pt x="91" y="134"/>
                    </a:lnTo>
                    <a:lnTo>
                      <a:pt x="92" y="145"/>
                    </a:lnTo>
                    <a:lnTo>
                      <a:pt x="91" y="148"/>
                    </a:lnTo>
                    <a:lnTo>
                      <a:pt x="107" y="155"/>
                    </a:lnTo>
                    <a:lnTo>
                      <a:pt x="103" y="160"/>
                    </a:lnTo>
                    <a:lnTo>
                      <a:pt x="107" y="163"/>
                    </a:lnTo>
                    <a:lnTo>
                      <a:pt x="109" y="172"/>
                    </a:lnTo>
                    <a:lnTo>
                      <a:pt x="112" y="174"/>
                    </a:lnTo>
                    <a:lnTo>
                      <a:pt x="112" y="174"/>
                    </a:lnTo>
                    <a:lnTo>
                      <a:pt x="115" y="178"/>
                    </a:lnTo>
                    <a:lnTo>
                      <a:pt x="127" y="186"/>
                    </a:lnTo>
                    <a:lnTo>
                      <a:pt x="130" y="183"/>
                    </a:lnTo>
                    <a:lnTo>
                      <a:pt x="133" y="187"/>
                    </a:lnTo>
                    <a:lnTo>
                      <a:pt x="138" y="186"/>
                    </a:lnTo>
                    <a:lnTo>
                      <a:pt x="142" y="192"/>
                    </a:lnTo>
                    <a:lnTo>
                      <a:pt x="148" y="195"/>
                    </a:lnTo>
                    <a:lnTo>
                      <a:pt x="156" y="186"/>
                    </a:lnTo>
                    <a:lnTo>
                      <a:pt x="158" y="177"/>
                    </a:lnTo>
                    <a:lnTo>
                      <a:pt x="155" y="169"/>
                    </a:lnTo>
                    <a:lnTo>
                      <a:pt x="151" y="166"/>
                    </a:lnTo>
                    <a:lnTo>
                      <a:pt x="155" y="164"/>
                    </a:lnTo>
                    <a:lnTo>
                      <a:pt x="151" y="154"/>
                    </a:lnTo>
                    <a:lnTo>
                      <a:pt x="155" y="146"/>
                    </a:lnTo>
                    <a:lnTo>
                      <a:pt x="148" y="145"/>
                    </a:lnTo>
                    <a:lnTo>
                      <a:pt x="132" y="143"/>
                    </a:lnTo>
                    <a:lnTo>
                      <a:pt x="135" y="137"/>
                    </a:lnTo>
                    <a:lnTo>
                      <a:pt x="139" y="134"/>
                    </a:lnTo>
                    <a:lnTo>
                      <a:pt x="144" y="134"/>
                    </a:lnTo>
                    <a:lnTo>
                      <a:pt x="145" y="120"/>
                    </a:lnTo>
                    <a:lnTo>
                      <a:pt x="142" y="116"/>
                    </a:lnTo>
                    <a:lnTo>
                      <a:pt x="138" y="117"/>
                    </a:lnTo>
                    <a:lnTo>
                      <a:pt x="136" y="110"/>
                    </a:lnTo>
                    <a:lnTo>
                      <a:pt x="133" y="110"/>
                    </a:lnTo>
                    <a:lnTo>
                      <a:pt x="129" y="110"/>
                    </a:lnTo>
                    <a:lnTo>
                      <a:pt x="127" y="105"/>
                    </a:lnTo>
                    <a:lnTo>
                      <a:pt x="118" y="98"/>
                    </a:lnTo>
                    <a:lnTo>
                      <a:pt x="115" y="91"/>
                    </a:lnTo>
                    <a:lnTo>
                      <a:pt x="112" y="87"/>
                    </a:lnTo>
                    <a:lnTo>
                      <a:pt x="104" y="84"/>
                    </a:lnTo>
                    <a:lnTo>
                      <a:pt x="98" y="81"/>
                    </a:lnTo>
                    <a:lnTo>
                      <a:pt x="106" y="66"/>
                    </a:lnTo>
                    <a:lnTo>
                      <a:pt x="110" y="67"/>
                    </a:lnTo>
                    <a:lnTo>
                      <a:pt x="112" y="64"/>
                    </a:lnTo>
                    <a:lnTo>
                      <a:pt x="107" y="60"/>
                    </a:lnTo>
                    <a:lnTo>
                      <a:pt x="112" y="57"/>
                    </a:lnTo>
                    <a:lnTo>
                      <a:pt x="120" y="60"/>
                    </a:lnTo>
                    <a:lnTo>
                      <a:pt x="124" y="57"/>
                    </a:lnTo>
                    <a:lnTo>
                      <a:pt x="121" y="46"/>
                    </a:lnTo>
                    <a:lnTo>
                      <a:pt x="115" y="41"/>
                    </a:lnTo>
                    <a:lnTo>
                      <a:pt x="109" y="46"/>
                    </a:lnTo>
                    <a:lnTo>
                      <a:pt x="107" y="4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2" name="Freeform 5887">
                <a:extLst>
                  <a:ext uri="{FF2B5EF4-FFF2-40B4-BE49-F238E27FC236}">
                    <a16:creationId xmlns:a16="http://schemas.microsoft.com/office/drawing/2014/main" id="{4A9DE6DD-8611-3A2E-17B2-099B5E20E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872"/>
                <a:ext cx="79" cy="97"/>
              </a:xfrm>
              <a:custGeom>
                <a:avLst/>
                <a:gdLst>
                  <a:gd name="T0" fmla="*/ 109 w 158"/>
                  <a:gd name="T1" fmla="*/ 46 h 195"/>
                  <a:gd name="T2" fmla="*/ 121 w 158"/>
                  <a:gd name="T3" fmla="*/ 46 h 195"/>
                  <a:gd name="T4" fmla="*/ 120 w 158"/>
                  <a:gd name="T5" fmla="*/ 60 h 195"/>
                  <a:gd name="T6" fmla="*/ 107 w 158"/>
                  <a:gd name="T7" fmla="*/ 60 h 195"/>
                  <a:gd name="T8" fmla="*/ 110 w 158"/>
                  <a:gd name="T9" fmla="*/ 67 h 195"/>
                  <a:gd name="T10" fmla="*/ 98 w 158"/>
                  <a:gd name="T11" fmla="*/ 81 h 195"/>
                  <a:gd name="T12" fmla="*/ 112 w 158"/>
                  <a:gd name="T13" fmla="*/ 87 h 195"/>
                  <a:gd name="T14" fmla="*/ 118 w 158"/>
                  <a:gd name="T15" fmla="*/ 98 h 195"/>
                  <a:gd name="T16" fmla="*/ 129 w 158"/>
                  <a:gd name="T17" fmla="*/ 110 h 195"/>
                  <a:gd name="T18" fmla="*/ 136 w 158"/>
                  <a:gd name="T19" fmla="*/ 110 h 195"/>
                  <a:gd name="T20" fmla="*/ 142 w 158"/>
                  <a:gd name="T21" fmla="*/ 116 h 195"/>
                  <a:gd name="T22" fmla="*/ 144 w 158"/>
                  <a:gd name="T23" fmla="*/ 134 h 195"/>
                  <a:gd name="T24" fmla="*/ 135 w 158"/>
                  <a:gd name="T25" fmla="*/ 137 h 195"/>
                  <a:gd name="T26" fmla="*/ 148 w 158"/>
                  <a:gd name="T27" fmla="*/ 145 h 195"/>
                  <a:gd name="T28" fmla="*/ 151 w 158"/>
                  <a:gd name="T29" fmla="*/ 154 h 195"/>
                  <a:gd name="T30" fmla="*/ 151 w 158"/>
                  <a:gd name="T31" fmla="*/ 166 h 195"/>
                  <a:gd name="T32" fmla="*/ 158 w 158"/>
                  <a:gd name="T33" fmla="*/ 177 h 195"/>
                  <a:gd name="T34" fmla="*/ 148 w 158"/>
                  <a:gd name="T35" fmla="*/ 195 h 195"/>
                  <a:gd name="T36" fmla="*/ 138 w 158"/>
                  <a:gd name="T37" fmla="*/ 186 h 195"/>
                  <a:gd name="T38" fmla="*/ 130 w 158"/>
                  <a:gd name="T39" fmla="*/ 183 h 195"/>
                  <a:gd name="T40" fmla="*/ 115 w 158"/>
                  <a:gd name="T41" fmla="*/ 178 h 195"/>
                  <a:gd name="T42" fmla="*/ 112 w 158"/>
                  <a:gd name="T43" fmla="*/ 174 h 195"/>
                  <a:gd name="T44" fmla="*/ 107 w 158"/>
                  <a:gd name="T45" fmla="*/ 163 h 195"/>
                  <a:gd name="T46" fmla="*/ 107 w 158"/>
                  <a:gd name="T47" fmla="*/ 155 h 195"/>
                  <a:gd name="T48" fmla="*/ 92 w 158"/>
                  <a:gd name="T49" fmla="*/ 145 h 195"/>
                  <a:gd name="T50" fmla="*/ 86 w 158"/>
                  <a:gd name="T51" fmla="*/ 129 h 195"/>
                  <a:gd name="T52" fmla="*/ 79 w 158"/>
                  <a:gd name="T53" fmla="*/ 126 h 195"/>
                  <a:gd name="T54" fmla="*/ 68 w 158"/>
                  <a:gd name="T55" fmla="*/ 126 h 195"/>
                  <a:gd name="T56" fmla="*/ 59 w 158"/>
                  <a:gd name="T57" fmla="*/ 120 h 195"/>
                  <a:gd name="T58" fmla="*/ 47 w 158"/>
                  <a:gd name="T59" fmla="*/ 114 h 195"/>
                  <a:gd name="T60" fmla="*/ 42 w 158"/>
                  <a:gd name="T61" fmla="*/ 105 h 195"/>
                  <a:gd name="T62" fmla="*/ 38 w 158"/>
                  <a:gd name="T63" fmla="*/ 104 h 195"/>
                  <a:gd name="T64" fmla="*/ 32 w 158"/>
                  <a:gd name="T65" fmla="*/ 104 h 195"/>
                  <a:gd name="T66" fmla="*/ 22 w 158"/>
                  <a:gd name="T67" fmla="*/ 101 h 195"/>
                  <a:gd name="T68" fmla="*/ 12 w 158"/>
                  <a:gd name="T69" fmla="*/ 90 h 195"/>
                  <a:gd name="T70" fmla="*/ 3 w 158"/>
                  <a:gd name="T71" fmla="*/ 90 h 195"/>
                  <a:gd name="T72" fmla="*/ 3 w 158"/>
                  <a:gd name="T73" fmla="*/ 75 h 195"/>
                  <a:gd name="T74" fmla="*/ 21 w 158"/>
                  <a:gd name="T75" fmla="*/ 63 h 195"/>
                  <a:gd name="T76" fmla="*/ 24 w 158"/>
                  <a:gd name="T77" fmla="*/ 58 h 195"/>
                  <a:gd name="T78" fmla="*/ 18 w 158"/>
                  <a:gd name="T79" fmla="*/ 49 h 195"/>
                  <a:gd name="T80" fmla="*/ 19 w 158"/>
                  <a:gd name="T81" fmla="*/ 35 h 195"/>
                  <a:gd name="T82" fmla="*/ 39 w 158"/>
                  <a:gd name="T83" fmla="*/ 41 h 195"/>
                  <a:gd name="T84" fmla="*/ 42 w 158"/>
                  <a:gd name="T85" fmla="*/ 32 h 195"/>
                  <a:gd name="T86" fmla="*/ 32 w 158"/>
                  <a:gd name="T87" fmla="*/ 28 h 195"/>
                  <a:gd name="T88" fmla="*/ 36 w 158"/>
                  <a:gd name="T89" fmla="*/ 8 h 195"/>
                  <a:gd name="T90" fmla="*/ 42 w 158"/>
                  <a:gd name="T91" fmla="*/ 0 h 195"/>
                  <a:gd name="T92" fmla="*/ 57 w 158"/>
                  <a:gd name="T93" fmla="*/ 23 h 195"/>
                  <a:gd name="T94" fmla="*/ 73 w 158"/>
                  <a:gd name="T95" fmla="*/ 20 h 195"/>
                  <a:gd name="T96" fmla="*/ 71 w 158"/>
                  <a:gd name="T97" fmla="*/ 11 h 195"/>
                  <a:gd name="T98" fmla="*/ 88 w 158"/>
                  <a:gd name="T99" fmla="*/ 12 h 195"/>
                  <a:gd name="T100" fmla="*/ 89 w 158"/>
                  <a:gd name="T101" fmla="*/ 23 h 195"/>
                  <a:gd name="T102" fmla="*/ 101 w 158"/>
                  <a:gd name="T103" fmla="*/ 32 h 195"/>
                  <a:gd name="T104" fmla="*/ 107 w 158"/>
                  <a:gd name="T105" fmla="*/ 44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8" h="195">
                    <a:moveTo>
                      <a:pt x="107" y="44"/>
                    </a:moveTo>
                    <a:lnTo>
                      <a:pt x="109" y="46"/>
                    </a:lnTo>
                    <a:lnTo>
                      <a:pt x="115" y="41"/>
                    </a:lnTo>
                    <a:lnTo>
                      <a:pt x="121" y="46"/>
                    </a:lnTo>
                    <a:lnTo>
                      <a:pt x="124" y="57"/>
                    </a:lnTo>
                    <a:lnTo>
                      <a:pt x="120" y="60"/>
                    </a:lnTo>
                    <a:lnTo>
                      <a:pt x="112" y="57"/>
                    </a:lnTo>
                    <a:lnTo>
                      <a:pt x="107" y="60"/>
                    </a:lnTo>
                    <a:lnTo>
                      <a:pt x="112" y="64"/>
                    </a:lnTo>
                    <a:lnTo>
                      <a:pt x="110" y="67"/>
                    </a:lnTo>
                    <a:lnTo>
                      <a:pt x="106" y="66"/>
                    </a:lnTo>
                    <a:lnTo>
                      <a:pt x="98" y="81"/>
                    </a:lnTo>
                    <a:lnTo>
                      <a:pt x="104" y="84"/>
                    </a:lnTo>
                    <a:lnTo>
                      <a:pt x="112" y="87"/>
                    </a:lnTo>
                    <a:lnTo>
                      <a:pt x="115" y="91"/>
                    </a:lnTo>
                    <a:lnTo>
                      <a:pt x="118" y="98"/>
                    </a:lnTo>
                    <a:lnTo>
                      <a:pt x="127" y="105"/>
                    </a:lnTo>
                    <a:lnTo>
                      <a:pt x="129" y="110"/>
                    </a:lnTo>
                    <a:lnTo>
                      <a:pt x="133" y="110"/>
                    </a:lnTo>
                    <a:lnTo>
                      <a:pt x="136" y="110"/>
                    </a:lnTo>
                    <a:lnTo>
                      <a:pt x="138" y="117"/>
                    </a:lnTo>
                    <a:lnTo>
                      <a:pt x="142" y="116"/>
                    </a:lnTo>
                    <a:lnTo>
                      <a:pt x="145" y="120"/>
                    </a:lnTo>
                    <a:lnTo>
                      <a:pt x="144" y="134"/>
                    </a:lnTo>
                    <a:lnTo>
                      <a:pt x="139" y="134"/>
                    </a:lnTo>
                    <a:lnTo>
                      <a:pt x="135" y="137"/>
                    </a:lnTo>
                    <a:lnTo>
                      <a:pt x="132" y="143"/>
                    </a:lnTo>
                    <a:lnTo>
                      <a:pt x="148" y="145"/>
                    </a:lnTo>
                    <a:lnTo>
                      <a:pt x="155" y="146"/>
                    </a:lnTo>
                    <a:lnTo>
                      <a:pt x="151" y="154"/>
                    </a:lnTo>
                    <a:lnTo>
                      <a:pt x="155" y="164"/>
                    </a:lnTo>
                    <a:lnTo>
                      <a:pt x="151" y="166"/>
                    </a:lnTo>
                    <a:lnTo>
                      <a:pt x="155" y="169"/>
                    </a:lnTo>
                    <a:lnTo>
                      <a:pt x="158" y="177"/>
                    </a:lnTo>
                    <a:lnTo>
                      <a:pt x="156" y="186"/>
                    </a:lnTo>
                    <a:lnTo>
                      <a:pt x="148" y="195"/>
                    </a:lnTo>
                    <a:lnTo>
                      <a:pt x="142" y="192"/>
                    </a:lnTo>
                    <a:lnTo>
                      <a:pt x="138" y="186"/>
                    </a:lnTo>
                    <a:lnTo>
                      <a:pt x="133" y="187"/>
                    </a:lnTo>
                    <a:lnTo>
                      <a:pt x="130" y="183"/>
                    </a:lnTo>
                    <a:lnTo>
                      <a:pt x="127" y="186"/>
                    </a:lnTo>
                    <a:lnTo>
                      <a:pt x="115" y="178"/>
                    </a:lnTo>
                    <a:lnTo>
                      <a:pt x="112" y="174"/>
                    </a:lnTo>
                    <a:lnTo>
                      <a:pt x="112" y="174"/>
                    </a:lnTo>
                    <a:lnTo>
                      <a:pt x="109" y="172"/>
                    </a:lnTo>
                    <a:lnTo>
                      <a:pt x="107" y="163"/>
                    </a:lnTo>
                    <a:lnTo>
                      <a:pt x="103" y="160"/>
                    </a:lnTo>
                    <a:lnTo>
                      <a:pt x="107" y="155"/>
                    </a:lnTo>
                    <a:lnTo>
                      <a:pt x="91" y="148"/>
                    </a:lnTo>
                    <a:lnTo>
                      <a:pt x="92" y="145"/>
                    </a:lnTo>
                    <a:lnTo>
                      <a:pt x="91" y="134"/>
                    </a:lnTo>
                    <a:lnTo>
                      <a:pt x="86" y="129"/>
                    </a:lnTo>
                    <a:lnTo>
                      <a:pt x="83" y="125"/>
                    </a:lnTo>
                    <a:lnTo>
                      <a:pt x="79" y="126"/>
                    </a:lnTo>
                    <a:lnTo>
                      <a:pt x="76" y="123"/>
                    </a:lnTo>
                    <a:lnTo>
                      <a:pt x="68" y="126"/>
                    </a:lnTo>
                    <a:lnTo>
                      <a:pt x="62" y="122"/>
                    </a:lnTo>
                    <a:lnTo>
                      <a:pt x="59" y="120"/>
                    </a:lnTo>
                    <a:lnTo>
                      <a:pt x="50" y="117"/>
                    </a:lnTo>
                    <a:lnTo>
                      <a:pt x="47" y="114"/>
                    </a:lnTo>
                    <a:lnTo>
                      <a:pt x="47" y="108"/>
                    </a:lnTo>
                    <a:lnTo>
                      <a:pt x="42" y="105"/>
                    </a:lnTo>
                    <a:lnTo>
                      <a:pt x="41" y="107"/>
                    </a:lnTo>
                    <a:lnTo>
                      <a:pt x="38" y="104"/>
                    </a:lnTo>
                    <a:lnTo>
                      <a:pt x="32" y="105"/>
                    </a:lnTo>
                    <a:lnTo>
                      <a:pt x="32" y="104"/>
                    </a:lnTo>
                    <a:lnTo>
                      <a:pt x="29" y="102"/>
                    </a:lnTo>
                    <a:lnTo>
                      <a:pt x="22" y="101"/>
                    </a:lnTo>
                    <a:lnTo>
                      <a:pt x="19" y="95"/>
                    </a:lnTo>
                    <a:lnTo>
                      <a:pt x="12" y="90"/>
                    </a:lnTo>
                    <a:lnTo>
                      <a:pt x="9" y="93"/>
                    </a:lnTo>
                    <a:lnTo>
                      <a:pt x="3" y="90"/>
                    </a:lnTo>
                    <a:lnTo>
                      <a:pt x="0" y="84"/>
                    </a:lnTo>
                    <a:lnTo>
                      <a:pt x="3" y="75"/>
                    </a:lnTo>
                    <a:lnTo>
                      <a:pt x="6" y="69"/>
                    </a:lnTo>
                    <a:lnTo>
                      <a:pt x="21" y="63"/>
                    </a:lnTo>
                    <a:lnTo>
                      <a:pt x="24" y="63"/>
                    </a:lnTo>
                    <a:lnTo>
                      <a:pt x="24" y="58"/>
                    </a:lnTo>
                    <a:lnTo>
                      <a:pt x="22" y="53"/>
                    </a:lnTo>
                    <a:lnTo>
                      <a:pt x="18" y="49"/>
                    </a:lnTo>
                    <a:lnTo>
                      <a:pt x="19" y="38"/>
                    </a:lnTo>
                    <a:lnTo>
                      <a:pt x="19" y="35"/>
                    </a:lnTo>
                    <a:lnTo>
                      <a:pt x="32" y="44"/>
                    </a:lnTo>
                    <a:lnTo>
                      <a:pt x="39" y="41"/>
                    </a:lnTo>
                    <a:lnTo>
                      <a:pt x="44" y="35"/>
                    </a:lnTo>
                    <a:lnTo>
                      <a:pt x="42" y="32"/>
                    </a:lnTo>
                    <a:lnTo>
                      <a:pt x="38" y="28"/>
                    </a:lnTo>
                    <a:lnTo>
                      <a:pt x="32" y="28"/>
                    </a:lnTo>
                    <a:lnTo>
                      <a:pt x="24" y="14"/>
                    </a:lnTo>
                    <a:lnTo>
                      <a:pt x="36" y="8"/>
                    </a:lnTo>
                    <a:lnTo>
                      <a:pt x="39" y="2"/>
                    </a:lnTo>
                    <a:lnTo>
                      <a:pt x="42" y="0"/>
                    </a:lnTo>
                    <a:lnTo>
                      <a:pt x="57" y="11"/>
                    </a:lnTo>
                    <a:lnTo>
                      <a:pt x="57" y="23"/>
                    </a:lnTo>
                    <a:lnTo>
                      <a:pt x="62" y="25"/>
                    </a:lnTo>
                    <a:lnTo>
                      <a:pt x="73" y="20"/>
                    </a:lnTo>
                    <a:lnTo>
                      <a:pt x="70" y="15"/>
                    </a:lnTo>
                    <a:lnTo>
                      <a:pt x="71" y="11"/>
                    </a:lnTo>
                    <a:lnTo>
                      <a:pt x="79" y="14"/>
                    </a:lnTo>
                    <a:lnTo>
                      <a:pt x="88" y="12"/>
                    </a:lnTo>
                    <a:lnTo>
                      <a:pt x="91" y="17"/>
                    </a:lnTo>
                    <a:lnTo>
                      <a:pt x="89" y="23"/>
                    </a:lnTo>
                    <a:lnTo>
                      <a:pt x="101" y="25"/>
                    </a:lnTo>
                    <a:lnTo>
                      <a:pt x="101" y="32"/>
                    </a:lnTo>
                    <a:lnTo>
                      <a:pt x="104" y="32"/>
                    </a:lnTo>
                    <a:lnTo>
                      <a:pt x="107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3" name="Freeform 5888">
                <a:extLst>
                  <a:ext uri="{FF2B5EF4-FFF2-40B4-BE49-F238E27FC236}">
                    <a16:creationId xmlns:a16="http://schemas.microsoft.com/office/drawing/2014/main" id="{6C47DB32-ED1B-E098-52A9-8BF22AEA3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872"/>
                <a:ext cx="79" cy="97"/>
              </a:xfrm>
              <a:custGeom>
                <a:avLst/>
                <a:gdLst>
                  <a:gd name="T0" fmla="*/ 109 w 158"/>
                  <a:gd name="T1" fmla="*/ 46 h 195"/>
                  <a:gd name="T2" fmla="*/ 121 w 158"/>
                  <a:gd name="T3" fmla="*/ 46 h 195"/>
                  <a:gd name="T4" fmla="*/ 120 w 158"/>
                  <a:gd name="T5" fmla="*/ 60 h 195"/>
                  <a:gd name="T6" fmla="*/ 107 w 158"/>
                  <a:gd name="T7" fmla="*/ 60 h 195"/>
                  <a:gd name="T8" fmla="*/ 110 w 158"/>
                  <a:gd name="T9" fmla="*/ 67 h 195"/>
                  <a:gd name="T10" fmla="*/ 98 w 158"/>
                  <a:gd name="T11" fmla="*/ 81 h 195"/>
                  <a:gd name="T12" fmla="*/ 112 w 158"/>
                  <a:gd name="T13" fmla="*/ 87 h 195"/>
                  <a:gd name="T14" fmla="*/ 118 w 158"/>
                  <a:gd name="T15" fmla="*/ 98 h 195"/>
                  <a:gd name="T16" fmla="*/ 129 w 158"/>
                  <a:gd name="T17" fmla="*/ 110 h 195"/>
                  <a:gd name="T18" fmla="*/ 136 w 158"/>
                  <a:gd name="T19" fmla="*/ 110 h 195"/>
                  <a:gd name="T20" fmla="*/ 142 w 158"/>
                  <a:gd name="T21" fmla="*/ 116 h 195"/>
                  <a:gd name="T22" fmla="*/ 144 w 158"/>
                  <a:gd name="T23" fmla="*/ 134 h 195"/>
                  <a:gd name="T24" fmla="*/ 135 w 158"/>
                  <a:gd name="T25" fmla="*/ 137 h 195"/>
                  <a:gd name="T26" fmla="*/ 148 w 158"/>
                  <a:gd name="T27" fmla="*/ 145 h 195"/>
                  <a:gd name="T28" fmla="*/ 151 w 158"/>
                  <a:gd name="T29" fmla="*/ 154 h 195"/>
                  <a:gd name="T30" fmla="*/ 151 w 158"/>
                  <a:gd name="T31" fmla="*/ 166 h 195"/>
                  <a:gd name="T32" fmla="*/ 158 w 158"/>
                  <a:gd name="T33" fmla="*/ 177 h 195"/>
                  <a:gd name="T34" fmla="*/ 148 w 158"/>
                  <a:gd name="T35" fmla="*/ 195 h 195"/>
                  <a:gd name="T36" fmla="*/ 138 w 158"/>
                  <a:gd name="T37" fmla="*/ 186 h 195"/>
                  <a:gd name="T38" fmla="*/ 130 w 158"/>
                  <a:gd name="T39" fmla="*/ 183 h 195"/>
                  <a:gd name="T40" fmla="*/ 115 w 158"/>
                  <a:gd name="T41" fmla="*/ 178 h 195"/>
                  <a:gd name="T42" fmla="*/ 112 w 158"/>
                  <a:gd name="T43" fmla="*/ 174 h 195"/>
                  <a:gd name="T44" fmla="*/ 107 w 158"/>
                  <a:gd name="T45" fmla="*/ 163 h 195"/>
                  <a:gd name="T46" fmla="*/ 107 w 158"/>
                  <a:gd name="T47" fmla="*/ 155 h 195"/>
                  <a:gd name="T48" fmla="*/ 92 w 158"/>
                  <a:gd name="T49" fmla="*/ 145 h 195"/>
                  <a:gd name="T50" fmla="*/ 86 w 158"/>
                  <a:gd name="T51" fmla="*/ 129 h 195"/>
                  <a:gd name="T52" fmla="*/ 79 w 158"/>
                  <a:gd name="T53" fmla="*/ 126 h 195"/>
                  <a:gd name="T54" fmla="*/ 68 w 158"/>
                  <a:gd name="T55" fmla="*/ 126 h 195"/>
                  <a:gd name="T56" fmla="*/ 59 w 158"/>
                  <a:gd name="T57" fmla="*/ 120 h 195"/>
                  <a:gd name="T58" fmla="*/ 47 w 158"/>
                  <a:gd name="T59" fmla="*/ 114 h 195"/>
                  <a:gd name="T60" fmla="*/ 42 w 158"/>
                  <a:gd name="T61" fmla="*/ 105 h 195"/>
                  <a:gd name="T62" fmla="*/ 38 w 158"/>
                  <a:gd name="T63" fmla="*/ 104 h 195"/>
                  <a:gd name="T64" fmla="*/ 32 w 158"/>
                  <a:gd name="T65" fmla="*/ 104 h 195"/>
                  <a:gd name="T66" fmla="*/ 22 w 158"/>
                  <a:gd name="T67" fmla="*/ 101 h 195"/>
                  <a:gd name="T68" fmla="*/ 12 w 158"/>
                  <a:gd name="T69" fmla="*/ 90 h 195"/>
                  <a:gd name="T70" fmla="*/ 3 w 158"/>
                  <a:gd name="T71" fmla="*/ 90 h 195"/>
                  <a:gd name="T72" fmla="*/ 3 w 158"/>
                  <a:gd name="T73" fmla="*/ 75 h 195"/>
                  <a:gd name="T74" fmla="*/ 21 w 158"/>
                  <a:gd name="T75" fmla="*/ 63 h 195"/>
                  <a:gd name="T76" fmla="*/ 24 w 158"/>
                  <a:gd name="T77" fmla="*/ 58 h 195"/>
                  <a:gd name="T78" fmla="*/ 18 w 158"/>
                  <a:gd name="T79" fmla="*/ 49 h 195"/>
                  <a:gd name="T80" fmla="*/ 19 w 158"/>
                  <a:gd name="T81" fmla="*/ 35 h 195"/>
                  <a:gd name="T82" fmla="*/ 39 w 158"/>
                  <a:gd name="T83" fmla="*/ 41 h 195"/>
                  <a:gd name="T84" fmla="*/ 42 w 158"/>
                  <a:gd name="T85" fmla="*/ 32 h 195"/>
                  <a:gd name="T86" fmla="*/ 32 w 158"/>
                  <a:gd name="T87" fmla="*/ 28 h 195"/>
                  <a:gd name="T88" fmla="*/ 36 w 158"/>
                  <a:gd name="T89" fmla="*/ 8 h 195"/>
                  <a:gd name="T90" fmla="*/ 42 w 158"/>
                  <a:gd name="T91" fmla="*/ 0 h 195"/>
                  <a:gd name="T92" fmla="*/ 57 w 158"/>
                  <a:gd name="T93" fmla="*/ 23 h 195"/>
                  <a:gd name="T94" fmla="*/ 73 w 158"/>
                  <a:gd name="T95" fmla="*/ 20 h 195"/>
                  <a:gd name="T96" fmla="*/ 71 w 158"/>
                  <a:gd name="T97" fmla="*/ 11 h 195"/>
                  <a:gd name="T98" fmla="*/ 88 w 158"/>
                  <a:gd name="T99" fmla="*/ 12 h 195"/>
                  <a:gd name="T100" fmla="*/ 89 w 158"/>
                  <a:gd name="T101" fmla="*/ 23 h 195"/>
                  <a:gd name="T102" fmla="*/ 101 w 158"/>
                  <a:gd name="T103" fmla="*/ 32 h 195"/>
                  <a:gd name="T104" fmla="*/ 107 w 158"/>
                  <a:gd name="T105" fmla="*/ 44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8" h="195">
                    <a:moveTo>
                      <a:pt x="107" y="44"/>
                    </a:moveTo>
                    <a:lnTo>
                      <a:pt x="109" y="46"/>
                    </a:lnTo>
                    <a:lnTo>
                      <a:pt x="115" y="41"/>
                    </a:lnTo>
                    <a:lnTo>
                      <a:pt x="121" y="46"/>
                    </a:lnTo>
                    <a:lnTo>
                      <a:pt x="124" y="57"/>
                    </a:lnTo>
                    <a:lnTo>
                      <a:pt x="120" y="60"/>
                    </a:lnTo>
                    <a:lnTo>
                      <a:pt x="112" y="57"/>
                    </a:lnTo>
                    <a:lnTo>
                      <a:pt x="107" y="60"/>
                    </a:lnTo>
                    <a:lnTo>
                      <a:pt x="112" y="64"/>
                    </a:lnTo>
                    <a:lnTo>
                      <a:pt x="110" y="67"/>
                    </a:lnTo>
                    <a:lnTo>
                      <a:pt x="106" y="66"/>
                    </a:lnTo>
                    <a:lnTo>
                      <a:pt x="98" y="81"/>
                    </a:lnTo>
                    <a:lnTo>
                      <a:pt x="104" y="84"/>
                    </a:lnTo>
                    <a:lnTo>
                      <a:pt x="112" y="87"/>
                    </a:lnTo>
                    <a:lnTo>
                      <a:pt x="115" y="91"/>
                    </a:lnTo>
                    <a:lnTo>
                      <a:pt x="118" y="98"/>
                    </a:lnTo>
                    <a:lnTo>
                      <a:pt x="127" y="105"/>
                    </a:lnTo>
                    <a:lnTo>
                      <a:pt x="129" y="110"/>
                    </a:lnTo>
                    <a:lnTo>
                      <a:pt x="133" y="110"/>
                    </a:lnTo>
                    <a:lnTo>
                      <a:pt x="136" y="110"/>
                    </a:lnTo>
                    <a:lnTo>
                      <a:pt x="138" y="117"/>
                    </a:lnTo>
                    <a:lnTo>
                      <a:pt x="142" y="116"/>
                    </a:lnTo>
                    <a:lnTo>
                      <a:pt x="145" y="120"/>
                    </a:lnTo>
                    <a:lnTo>
                      <a:pt x="144" y="134"/>
                    </a:lnTo>
                    <a:lnTo>
                      <a:pt x="139" y="134"/>
                    </a:lnTo>
                    <a:lnTo>
                      <a:pt x="135" y="137"/>
                    </a:lnTo>
                    <a:lnTo>
                      <a:pt x="132" y="143"/>
                    </a:lnTo>
                    <a:lnTo>
                      <a:pt x="148" y="145"/>
                    </a:lnTo>
                    <a:lnTo>
                      <a:pt x="155" y="146"/>
                    </a:lnTo>
                    <a:lnTo>
                      <a:pt x="151" y="154"/>
                    </a:lnTo>
                    <a:lnTo>
                      <a:pt x="155" y="164"/>
                    </a:lnTo>
                    <a:lnTo>
                      <a:pt x="151" y="166"/>
                    </a:lnTo>
                    <a:lnTo>
                      <a:pt x="155" y="169"/>
                    </a:lnTo>
                    <a:lnTo>
                      <a:pt x="158" y="177"/>
                    </a:lnTo>
                    <a:lnTo>
                      <a:pt x="156" y="186"/>
                    </a:lnTo>
                    <a:lnTo>
                      <a:pt x="148" y="195"/>
                    </a:lnTo>
                    <a:lnTo>
                      <a:pt x="142" y="192"/>
                    </a:lnTo>
                    <a:lnTo>
                      <a:pt x="138" y="186"/>
                    </a:lnTo>
                    <a:lnTo>
                      <a:pt x="133" y="187"/>
                    </a:lnTo>
                    <a:lnTo>
                      <a:pt x="130" y="183"/>
                    </a:lnTo>
                    <a:lnTo>
                      <a:pt x="127" y="186"/>
                    </a:lnTo>
                    <a:lnTo>
                      <a:pt x="115" y="178"/>
                    </a:lnTo>
                    <a:lnTo>
                      <a:pt x="112" y="174"/>
                    </a:lnTo>
                    <a:lnTo>
                      <a:pt x="112" y="174"/>
                    </a:lnTo>
                    <a:lnTo>
                      <a:pt x="109" y="172"/>
                    </a:lnTo>
                    <a:lnTo>
                      <a:pt x="107" y="163"/>
                    </a:lnTo>
                    <a:lnTo>
                      <a:pt x="103" y="160"/>
                    </a:lnTo>
                    <a:lnTo>
                      <a:pt x="107" y="155"/>
                    </a:lnTo>
                    <a:lnTo>
                      <a:pt x="91" y="148"/>
                    </a:lnTo>
                    <a:lnTo>
                      <a:pt x="92" y="145"/>
                    </a:lnTo>
                    <a:lnTo>
                      <a:pt x="91" y="134"/>
                    </a:lnTo>
                    <a:lnTo>
                      <a:pt x="86" y="129"/>
                    </a:lnTo>
                    <a:lnTo>
                      <a:pt x="83" y="125"/>
                    </a:lnTo>
                    <a:lnTo>
                      <a:pt x="79" y="126"/>
                    </a:lnTo>
                    <a:lnTo>
                      <a:pt x="76" y="123"/>
                    </a:lnTo>
                    <a:lnTo>
                      <a:pt x="68" y="126"/>
                    </a:lnTo>
                    <a:lnTo>
                      <a:pt x="62" y="122"/>
                    </a:lnTo>
                    <a:lnTo>
                      <a:pt x="59" y="120"/>
                    </a:lnTo>
                    <a:lnTo>
                      <a:pt x="50" y="117"/>
                    </a:lnTo>
                    <a:lnTo>
                      <a:pt x="47" y="114"/>
                    </a:lnTo>
                    <a:lnTo>
                      <a:pt x="47" y="108"/>
                    </a:lnTo>
                    <a:lnTo>
                      <a:pt x="42" y="105"/>
                    </a:lnTo>
                    <a:lnTo>
                      <a:pt x="41" y="107"/>
                    </a:lnTo>
                    <a:lnTo>
                      <a:pt x="38" y="104"/>
                    </a:lnTo>
                    <a:lnTo>
                      <a:pt x="32" y="105"/>
                    </a:lnTo>
                    <a:lnTo>
                      <a:pt x="32" y="104"/>
                    </a:lnTo>
                    <a:lnTo>
                      <a:pt x="29" y="102"/>
                    </a:lnTo>
                    <a:lnTo>
                      <a:pt x="22" y="101"/>
                    </a:lnTo>
                    <a:lnTo>
                      <a:pt x="19" y="95"/>
                    </a:lnTo>
                    <a:lnTo>
                      <a:pt x="12" y="90"/>
                    </a:lnTo>
                    <a:lnTo>
                      <a:pt x="9" y="93"/>
                    </a:lnTo>
                    <a:lnTo>
                      <a:pt x="3" y="90"/>
                    </a:lnTo>
                    <a:lnTo>
                      <a:pt x="0" y="84"/>
                    </a:lnTo>
                    <a:lnTo>
                      <a:pt x="3" y="75"/>
                    </a:lnTo>
                    <a:lnTo>
                      <a:pt x="6" y="69"/>
                    </a:lnTo>
                    <a:lnTo>
                      <a:pt x="21" y="63"/>
                    </a:lnTo>
                    <a:lnTo>
                      <a:pt x="24" y="63"/>
                    </a:lnTo>
                    <a:lnTo>
                      <a:pt x="24" y="58"/>
                    </a:lnTo>
                    <a:lnTo>
                      <a:pt x="22" y="53"/>
                    </a:lnTo>
                    <a:lnTo>
                      <a:pt x="18" y="49"/>
                    </a:lnTo>
                    <a:lnTo>
                      <a:pt x="19" y="38"/>
                    </a:lnTo>
                    <a:lnTo>
                      <a:pt x="19" y="35"/>
                    </a:lnTo>
                    <a:lnTo>
                      <a:pt x="32" y="44"/>
                    </a:lnTo>
                    <a:lnTo>
                      <a:pt x="39" y="41"/>
                    </a:lnTo>
                    <a:lnTo>
                      <a:pt x="44" y="35"/>
                    </a:lnTo>
                    <a:lnTo>
                      <a:pt x="42" y="32"/>
                    </a:lnTo>
                    <a:lnTo>
                      <a:pt x="38" y="28"/>
                    </a:lnTo>
                    <a:lnTo>
                      <a:pt x="32" y="28"/>
                    </a:lnTo>
                    <a:lnTo>
                      <a:pt x="24" y="14"/>
                    </a:lnTo>
                    <a:lnTo>
                      <a:pt x="36" y="8"/>
                    </a:lnTo>
                    <a:lnTo>
                      <a:pt x="39" y="2"/>
                    </a:lnTo>
                    <a:lnTo>
                      <a:pt x="42" y="0"/>
                    </a:lnTo>
                    <a:lnTo>
                      <a:pt x="57" y="11"/>
                    </a:lnTo>
                    <a:lnTo>
                      <a:pt x="57" y="23"/>
                    </a:lnTo>
                    <a:lnTo>
                      <a:pt x="62" y="25"/>
                    </a:lnTo>
                    <a:lnTo>
                      <a:pt x="73" y="20"/>
                    </a:lnTo>
                    <a:lnTo>
                      <a:pt x="70" y="15"/>
                    </a:lnTo>
                    <a:lnTo>
                      <a:pt x="71" y="11"/>
                    </a:lnTo>
                    <a:lnTo>
                      <a:pt x="79" y="14"/>
                    </a:lnTo>
                    <a:lnTo>
                      <a:pt x="88" y="12"/>
                    </a:lnTo>
                    <a:lnTo>
                      <a:pt x="91" y="17"/>
                    </a:lnTo>
                    <a:lnTo>
                      <a:pt x="89" y="23"/>
                    </a:lnTo>
                    <a:lnTo>
                      <a:pt x="101" y="25"/>
                    </a:lnTo>
                    <a:lnTo>
                      <a:pt x="101" y="32"/>
                    </a:lnTo>
                    <a:lnTo>
                      <a:pt x="104" y="32"/>
                    </a:lnTo>
                    <a:lnTo>
                      <a:pt x="107" y="4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4" name="Freeform 5889">
                <a:extLst>
                  <a:ext uri="{FF2B5EF4-FFF2-40B4-BE49-F238E27FC236}">
                    <a16:creationId xmlns:a16="http://schemas.microsoft.com/office/drawing/2014/main" id="{9DFBB63F-A8E8-04FD-FF30-C743602F4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925"/>
                <a:ext cx="54" cy="58"/>
              </a:xfrm>
              <a:custGeom>
                <a:avLst/>
                <a:gdLst>
                  <a:gd name="T0" fmla="*/ 30 w 109"/>
                  <a:gd name="T1" fmla="*/ 15 h 117"/>
                  <a:gd name="T2" fmla="*/ 24 w 109"/>
                  <a:gd name="T3" fmla="*/ 19 h 117"/>
                  <a:gd name="T4" fmla="*/ 13 w 109"/>
                  <a:gd name="T5" fmla="*/ 16 h 117"/>
                  <a:gd name="T6" fmla="*/ 6 w 109"/>
                  <a:gd name="T7" fmla="*/ 13 h 117"/>
                  <a:gd name="T8" fmla="*/ 12 w 109"/>
                  <a:gd name="T9" fmla="*/ 33 h 117"/>
                  <a:gd name="T10" fmla="*/ 12 w 109"/>
                  <a:gd name="T11" fmla="*/ 53 h 117"/>
                  <a:gd name="T12" fmla="*/ 15 w 109"/>
                  <a:gd name="T13" fmla="*/ 60 h 117"/>
                  <a:gd name="T14" fmla="*/ 24 w 109"/>
                  <a:gd name="T15" fmla="*/ 80 h 117"/>
                  <a:gd name="T16" fmla="*/ 18 w 109"/>
                  <a:gd name="T17" fmla="*/ 94 h 117"/>
                  <a:gd name="T18" fmla="*/ 19 w 109"/>
                  <a:gd name="T19" fmla="*/ 112 h 117"/>
                  <a:gd name="T20" fmla="*/ 25 w 109"/>
                  <a:gd name="T21" fmla="*/ 114 h 117"/>
                  <a:gd name="T22" fmla="*/ 40 w 109"/>
                  <a:gd name="T23" fmla="*/ 106 h 117"/>
                  <a:gd name="T24" fmla="*/ 51 w 109"/>
                  <a:gd name="T25" fmla="*/ 100 h 117"/>
                  <a:gd name="T26" fmla="*/ 54 w 109"/>
                  <a:gd name="T27" fmla="*/ 91 h 117"/>
                  <a:gd name="T28" fmla="*/ 62 w 109"/>
                  <a:gd name="T29" fmla="*/ 80 h 117"/>
                  <a:gd name="T30" fmla="*/ 54 w 109"/>
                  <a:gd name="T31" fmla="*/ 70 h 117"/>
                  <a:gd name="T32" fmla="*/ 51 w 109"/>
                  <a:gd name="T33" fmla="*/ 57 h 117"/>
                  <a:gd name="T34" fmla="*/ 54 w 109"/>
                  <a:gd name="T35" fmla="*/ 48 h 117"/>
                  <a:gd name="T36" fmla="*/ 60 w 109"/>
                  <a:gd name="T37" fmla="*/ 42 h 117"/>
                  <a:gd name="T38" fmla="*/ 72 w 109"/>
                  <a:gd name="T39" fmla="*/ 45 h 117"/>
                  <a:gd name="T40" fmla="*/ 84 w 109"/>
                  <a:gd name="T41" fmla="*/ 44 h 117"/>
                  <a:gd name="T42" fmla="*/ 101 w 109"/>
                  <a:gd name="T43" fmla="*/ 38 h 117"/>
                  <a:gd name="T44" fmla="*/ 109 w 109"/>
                  <a:gd name="T45" fmla="*/ 38 h 117"/>
                  <a:gd name="T46" fmla="*/ 103 w 109"/>
                  <a:gd name="T47" fmla="*/ 33 h 117"/>
                  <a:gd name="T48" fmla="*/ 84 w 109"/>
                  <a:gd name="T49" fmla="*/ 32 h 117"/>
                  <a:gd name="T50" fmla="*/ 78 w 109"/>
                  <a:gd name="T51" fmla="*/ 16 h 117"/>
                  <a:gd name="T52" fmla="*/ 88 w 109"/>
                  <a:gd name="T53" fmla="*/ 7 h 117"/>
                  <a:gd name="T54" fmla="*/ 78 w 109"/>
                  <a:gd name="T55" fmla="*/ 0 h 117"/>
                  <a:gd name="T56" fmla="*/ 66 w 109"/>
                  <a:gd name="T57" fmla="*/ 10 h 117"/>
                  <a:gd name="T58" fmla="*/ 59 w 109"/>
                  <a:gd name="T59" fmla="*/ 7 h 117"/>
                  <a:gd name="T60" fmla="*/ 53 w 109"/>
                  <a:gd name="T61" fmla="*/ 7 h 117"/>
                  <a:gd name="T62" fmla="*/ 45 w 109"/>
                  <a:gd name="T63" fmla="*/ 6 h 117"/>
                  <a:gd name="T64" fmla="*/ 34 w 109"/>
                  <a:gd name="T65" fmla="*/ 1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9" h="117">
                    <a:moveTo>
                      <a:pt x="34" y="13"/>
                    </a:moveTo>
                    <a:lnTo>
                      <a:pt x="30" y="15"/>
                    </a:lnTo>
                    <a:lnTo>
                      <a:pt x="25" y="15"/>
                    </a:lnTo>
                    <a:lnTo>
                      <a:pt x="24" y="19"/>
                    </a:lnTo>
                    <a:lnTo>
                      <a:pt x="19" y="19"/>
                    </a:lnTo>
                    <a:lnTo>
                      <a:pt x="13" y="16"/>
                    </a:lnTo>
                    <a:lnTo>
                      <a:pt x="12" y="12"/>
                    </a:lnTo>
                    <a:lnTo>
                      <a:pt x="6" y="13"/>
                    </a:lnTo>
                    <a:lnTo>
                      <a:pt x="0" y="22"/>
                    </a:lnTo>
                    <a:lnTo>
                      <a:pt x="12" y="33"/>
                    </a:lnTo>
                    <a:lnTo>
                      <a:pt x="15" y="47"/>
                    </a:lnTo>
                    <a:lnTo>
                      <a:pt x="12" y="53"/>
                    </a:lnTo>
                    <a:lnTo>
                      <a:pt x="15" y="56"/>
                    </a:lnTo>
                    <a:lnTo>
                      <a:pt x="15" y="60"/>
                    </a:lnTo>
                    <a:lnTo>
                      <a:pt x="21" y="68"/>
                    </a:lnTo>
                    <a:lnTo>
                      <a:pt x="24" y="80"/>
                    </a:lnTo>
                    <a:lnTo>
                      <a:pt x="18" y="86"/>
                    </a:lnTo>
                    <a:lnTo>
                      <a:pt x="18" y="94"/>
                    </a:lnTo>
                    <a:lnTo>
                      <a:pt x="18" y="100"/>
                    </a:lnTo>
                    <a:lnTo>
                      <a:pt x="19" y="112"/>
                    </a:lnTo>
                    <a:lnTo>
                      <a:pt x="18" y="117"/>
                    </a:lnTo>
                    <a:lnTo>
                      <a:pt x="25" y="114"/>
                    </a:lnTo>
                    <a:lnTo>
                      <a:pt x="31" y="109"/>
                    </a:lnTo>
                    <a:lnTo>
                      <a:pt x="40" y="106"/>
                    </a:lnTo>
                    <a:lnTo>
                      <a:pt x="47" y="101"/>
                    </a:lnTo>
                    <a:lnTo>
                      <a:pt x="51" y="100"/>
                    </a:lnTo>
                    <a:lnTo>
                      <a:pt x="57" y="94"/>
                    </a:lnTo>
                    <a:lnTo>
                      <a:pt x="54" y="91"/>
                    </a:lnTo>
                    <a:lnTo>
                      <a:pt x="57" y="83"/>
                    </a:lnTo>
                    <a:lnTo>
                      <a:pt x="62" y="80"/>
                    </a:lnTo>
                    <a:lnTo>
                      <a:pt x="65" y="70"/>
                    </a:lnTo>
                    <a:lnTo>
                      <a:pt x="54" y="70"/>
                    </a:lnTo>
                    <a:lnTo>
                      <a:pt x="51" y="65"/>
                    </a:lnTo>
                    <a:lnTo>
                      <a:pt x="51" y="57"/>
                    </a:lnTo>
                    <a:lnTo>
                      <a:pt x="54" y="53"/>
                    </a:lnTo>
                    <a:lnTo>
                      <a:pt x="54" y="48"/>
                    </a:lnTo>
                    <a:lnTo>
                      <a:pt x="57" y="44"/>
                    </a:lnTo>
                    <a:lnTo>
                      <a:pt x="60" y="42"/>
                    </a:lnTo>
                    <a:lnTo>
                      <a:pt x="66" y="47"/>
                    </a:lnTo>
                    <a:lnTo>
                      <a:pt x="72" y="45"/>
                    </a:lnTo>
                    <a:lnTo>
                      <a:pt x="75" y="44"/>
                    </a:lnTo>
                    <a:lnTo>
                      <a:pt x="84" y="44"/>
                    </a:lnTo>
                    <a:lnTo>
                      <a:pt x="94" y="38"/>
                    </a:lnTo>
                    <a:lnTo>
                      <a:pt x="101" y="38"/>
                    </a:lnTo>
                    <a:lnTo>
                      <a:pt x="106" y="41"/>
                    </a:lnTo>
                    <a:lnTo>
                      <a:pt x="109" y="38"/>
                    </a:lnTo>
                    <a:lnTo>
                      <a:pt x="107" y="32"/>
                    </a:lnTo>
                    <a:lnTo>
                      <a:pt x="103" y="33"/>
                    </a:lnTo>
                    <a:lnTo>
                      <a:pt x="98" y="30"/>
                    </a:lnTo>
                    <a:lnTo>
                      <a:pt x="84" y="32"/>
                    </a:lnTo>
                    <a:lnTo>
                      <a:pt x="84" y="26"/>
                    </a:lnTo>
                    <a:lnTo>
                      <a:pt x="78" y="16"/>
                    </a:lnTo>
                    <a:lnTo>
                      <a:pt x="81" y="7"/>
                    </a:lnTo>
                    <a:lnTo>
                      <a:pt x="88" y="7"/>
                    </a:lnTo>
                    <a:lnTo>
                      <a:pt x="84" y="3"/>
                    </a:lnTo>
                    <a:lnTo>
                      <a:pt x="78" y="0"/>
                    </a:lnTo>
                    <a:lnTo>
                      <a:pt x="75" y="7"/>
                    </a:lnTo>
                    <a:lnTo>
                      <a:pt x="66" y="10"/>
                    </a:lnTo>
                    <a:lnTo>
                      <a:pt x="63" y="6"/>
                    </a:lnTo>
                    <a:lnTo>
                      <a:pt x="59" y="7"/>
                    </a:lnTo>
                    <a:lnTo>
                      <a:pt x="57" y="4"/>
                    </a:lnTo>
                    <a:lnTo>
                      <a:pt x="53" y="7"/>
                    </a:lnTo>
                    <a:lnTo>
                      <a:pt x="48" y="4"/>
                    </a:lnTo>
                    <a:lnTo>
                      <a:pt x="45" y="6"/>
                    </a:lnTo>
                    <a:lnTo>
                      <a:pt x="37" y="4"/>
                    </a:lnTo>
                    <a:lnTo>
                      <a:pt x="34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5" name="Freeform 5890">
                <a:extLst>
                  <a:ext uri="{FF2B5EF4-FFF2-40B4-BE49-F238E27FC236}">
                    <a16:creationId xmlns:a16="http://schemas.microsoft.com/office/drawing/2014/main" id="{B3AB3A3D-60EA-2BB6-1C33-56B3AB570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925"/>
                <a:ext cx="54" cy="58"/>
              </a:xfrm>
              <a:custGeom>
                <a:avLst/>
                <a:gdLst>
                  <a:gd name="T0" fmla="*/ 37 w 109"/>
                  <a:gd name="T1" fmla="*/ 4 h 117"/>
                  <a:gd name="T2" fmla="*/ 48 w 109"/>
                  <a:gd name="T3" fmla="*/ 4 h 117"/>
                  <a:gd name="T4" fmla="*/ 57 w 109"/>
                  <a:gd name="T5" fmla="*/ 4 h 117"/>
                  <a:gd name="T6" fmla="*/ 63 w 109"/>
                  <a:gd name="T7" fmla="*/ 6 h 117"/>
                  <a:gd name="T8" fmla="*/ 75 w 109"/>
                  <a:gd name="T9" fmla="*/ 7 h 117"/>
                  <a:gd name="T10" fmla="*/ 84 w 109"/>
                  <a:gd name="T11" fmla="*/ 3 h 117"/>
                  <a:gd name="T12" fmla="*/ 81 w 109"/>
                  <a:gd name="T13" fmla="*/ 7 h 117"/>
                  <a:gd name="T14" fmla="*/ 84 w 109"/>
                  <a:gd name="T15" fmla="*/ 26 h 117"/>
                  <a:gd name="T16" fmla="*/ 98 w 109"/>
                  <a:gd name="T17" fmla="*/ 30 h 117"/>
                  <a:gd name="T18" fmla="*/ 107 w 109"/>
                  <a:gd name="T19" fmla="*/ 32 h 117"/>
                  <a:gd name="T20" fmla="*/ 106 w 109"/>
                  <a:gd name="T21" fmla="*/ 41 h 117"/>
                  <a:gd name="T22" fmla="*/ 94 w 109"/>
                  <a:gd name="T23" fmla="*/ 38 h 117"/>
                  <a:gd name="T24" fmla="*/ 75 w 109"/>
                  <a:gd name="T25" fmla="*/ 44 h 117"/>
                  <a:gd name="T26" fmla="*/ 66 w 109"/>
                  <a:gd name="T27" fmla="*/ 47 h 117"/>
                  <a:gd name="T28" fmla="*/ 57 w 109"/>
                  <a:gd name="T29" fmla="*/ 44 h 117"/>
                  <a:gd name="T30" fmla="*/ 54 w 109"/>
                  <a:gd name="T31" fmla="*/ 53 h 117"/>
                  <a:gd name="T32" fmla="*/ 51 w 109"/>
                  <a:gd name="T33" fmla="*/ 65 h 117"/>
                  <a:gd name="T34" fmla="*/ 65 w 109"/>
                  <a:gd name="T35" fmla="*/ 70 h 117"/>
                  <a:gd name="T36" fmla="*/ 57 w 109"/>
                  <a:gd name="T37" fmla="*/ 83 h 117"/>
                  <a:gd name="T38" fmla="*/ 57 w 109"/>
                  <a:gd name="T39" fmla="*/ 94 h 117"/>
                  <a:gd name="T40" fmla="*/ 47 w 109"/>
                  <a:gd name="T41" fmla="*/ 101 h 117"/>
                  <a:gd name="T42" fmla="*/ 31 w 109"/>
                  <a:gd name="T43" fmla="*/ 109 h 117"/>
                  <a:gd name="T44" fmla="*/ 18 w 109"/>
                  <a:gd name="T45" fmla="*/ 117 h 117"/>
                  <a:gd name="T46" fmla="*/ 18 w 109"/>
                  <a:gd name="T47" fmla="*/ 100 h 117"/>
                  <a:gd name="T48" fmla="*/ 18 w 109"/>
                  <a:gd name="T49" fmla="*/ 86 h 117"/>
                  <a:gd name="T50" fmla="*/ 21 w 109"/>
                  <a:gd name="T51" fmla="*/ 68 h 117"/>
                  <a:gd name="T52" fmla="*/ 15 w 109"/>
                  <a:gd name="T53" fmla="*/ 56 h 117"/>
                  <a:gd name="T54" fmla="*/ 15 w 109"/>
                  <a:gd name="T55" fmla="*/ 47 h 117"/>
                  <a:gd name="T56" fmla="*/ 0 w 109"/>
                  <a:gd name="T57" fmla="*/ 22 h 117"/>
                  <a:gd name="T58" fmla="*/ 12 w 109"/>
                  <a:gd name="T59" fmla="*/ 12 h 117"/>
                  <a:gd name="T60" fmla="*/ 19 w 109"/>
                  <a:gd name="T61" fmla="*/ 19 h 117"/>
                  <a:gd name="T62" fmla="*/ 25 w 109"/>
                  <a:gd name="T63" fmla="*/ 15 h 117"/>
                  <a:gd name="T64" fmla="*/ 34 w 109"/>
                  <a:gd name="T65" fmla="*/ 1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9" h="117">
                    <a:moveTo>
                      <a:pt x="34" y="13"/>
                    </a:moveTo>
                    <a:lnTo>
                      <a:pt x="37" y="4"/>
                    </a:lnTo>
                    <a:lnTo>
                      <a:pt x="45" y="6"/>
                    </a:lnTo>
                    <a:lnTo>
                      <a:pt x="48" y="4"/>
                    </a:lnTo>
                    <a:lnTo>
                      <a:pt x="53" y="7"/>
                    </a:lnTo>
                    <a:lnTo>
                      <a:pt x="57" y="4"/>
                    </a:lnTo>
                    <a:lnTo>
                      <a:pt x="59" y="7"/>
                    </a:lnTo>
                    <a:lnTo>
                      <a:pt x="63" y="6"/>
                    </a:lnTo>
                    <a:lnTo>
                      <a:pt x="66" y="10"/>
                    </a:lnTo>
                    <a:lnTo>
                      <a:pt x="75" y="7"/>
                    </a:lnTo>
                    <a:lnTo>
                      <a:pt x="78" y="0"/>
                    </a:lnTo>
                    <a:lnTo>
                      <a:pt x="84" y="3"/>
                    </a:lnTo>
                    <a:lnTo>
                      <a:pt x="88" y="7"/>
                    </a:lnTo>
                    <a:lnTo>
                      <a:pt x="81" y="7"/>
                    </a:lnTo>
                    <a:lnTo>
                      <a:pt x="78" y="16"/>
                    </a:lnTo>
                    <a:lnTo>
                      <a:pt x="84" y="26"/>
                    </a:lnTo>
                    <a:lnTo>
                      <a:pt x="84" y="32"/>
                    </a:lnTo>
                    <a:lnTo>
                      <a:pt x="98" y="30"/>
                    </a:lnTo>
                    <a:lnTo>
                      <a:pt x="103" y="33"/>
                    </a:lnTo>
                    <a:lnTo>
                      <a:pt x="107" y="32"/>
                    </a:lnTo>
                    <a:lnTo>
                      <a:pt x="109" y="38"/>
                    </a:lnTo>
                    <a:lnTo>
                      <a:pt x="106" y="41"/>
                    </a:lnTo>
                    <a:lnTo>
                      <a:pt x="101" y="38"/>
                    </a:lnTo>
                    <a:lnTo>
                      <a:pt x="94" y="38"/>
                    </a:lnTo>
                    <a:lnTo>
                      <a:pt x="84" y="44"/>
                    </a:lnTo>
                    <a:lnTo>
                      <a:pt x="75" y="44"/>
                    </a:lnTo>
                    <a:lnTo>
                      <a:pt x="72" y="45"/>
                    </a:lnTo>
                    <a:lnTo>
                      <a:pt x="66" y="47"/>
                    </a:lnTo>
                    <a:lnTo>
                      <a:pt x="60" y="42"/>
                    </a:lnTo>
                    <a:lnTo>
                      <a:pt x="57" y="44"/>
                    </a:lnTo>
                    <a:lnTo>
                      <a:pt x="54" y="48"/>
                    </a:lnTo>
                    <a:lnTo>
                      <a:pt x="54" y="53"/>
                    </a:lnTo>
                    <a:lnTo>
                      <a:pt x="51" y="57"/>
                    </a:lnTo>
                    <a:lnTo>
                      <a:pt x="51" y="65"/>
                    </a:lnTo>
                    <a:lnTo>
                      <a:pt x="54" y="70"/>
                    </a:lnTo>
                    <a:lnTo>
                      <a:pt x="65" y="70"/>
                    </a:lnTo>
                    <a:lnTo>
                      <a:pt x="62" y="80"/>
                    </a:lnTo>
                    <a:lnTo>
                      <a:pt x="57" y="83"/>
                    </a:lnTo>
                    <a:lnTo>
                      <a:pt x="54" y="91"/>
                    </a:lnTo>
                    <a:lnTo>
                      <a:pt x="57" y="94"/>
                    </a:lnTo>
                    <a:lnTo>
                      <a:pt x="51" y="100"/>
                    </a:lnTo>
                    <a:lnTo>
                      <a:pt x="47" y="101"/>
                    </a:lnTo>
                    <a:lnTo>
                      <a:pt x="40" y="106"/>
                    </a:lnTo>
                    <a:lnTo>
                      <a:pt x="31" y="109"/>
                    </a:lnTo>
                    <a:lnTo>
                      <a:pt x="25" y="114"/>
                    </a:lnTo>
                    <a:lnTo>
                      <a:pt x="18" y="117"/>
                    </a:lnTo>
                    <a:lnTo>
                      <a:pt x="19" y="112"/>
                    </a:lnTo>
                    <a:lnTo>
                      <a:pt x="18" y="100"/>
                    </a:lnTo>
                    <a:lnTo>
                      <a:pt x="18" y="94"/>
                    </a:lnTo>
                    <a:lnTo>
                      <a:pt x="18" y="86"/>
                    </a:lnTo>
                    <a:lnTo>
                      <a:pt x="24" y="80"/>
                    </a:lnTo>
                    <a:lnTo>
                      <a:pt x="21" y="68"/>
                    </a:lnTo>
                    <a:lnTo>
                      <a:pt x="15" y="60"/>
                    </a:lnTo>
                    <a:lnTo>
                      <a:pt x="15" y="56"/>
                    </a:lnTo>
                    <a:lnTo>
                      <a:pt x="12" y="53"/>
                    </a:lnTo>
                    <a:lnTo>
                      <a:pt x="15" y="47"/>
                    </a:lnTo>
                    <a:lnTo>
                      <a:pt x="12" y="33"/>
                    </a:lnTo>
                    <a:lnTo>
                      <a:pt x="0" y="22"/>
                    </a:lnTo>
                    <a:lnTo>
                      <a:pt x="6" y="13"/>
                    </a:lnTo>
                    <a:lnTo>
                      <a:pt x="12" y="12"/>
                    </a:lnTo>
                    <a:lnTo>
                      <a:pt x="13" y="16"/>
                    </a:lnTo>
                    <a:lnTo>
                      <a:pt x="19" y="19"/>
                    </a:lnTo>
                    <a:lnTo>
                      <a:pt x="24" y="19"/>
                    </a:lnTo>
                    <a:lnTo>
                      <a:pt x="25" y="15"/>
                    </a:lnTo>
                    <a:lnTo>
                      <a:pt x="30" y="15"/>
                    </a:lnTo>
                    <a:lnTo>
                      <a:pt x="34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6" name="Freeform 5891">
                <a:extLst>
                  <a:ext uri="{FF2B5EF4-FFF2-40B4-BE49-F238E27FC236}">
                    <a16:creationId xmlns:a16="http://schemas.microsoft.com/office/drawing/2014/main" id="{11F008BF-ADCA-27DD-52B4-C07689327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925"/>
                <a:ext cx="54" cy="58"/>
              </a:xfrm>
              <a:custGeom>
                <a:avLst/>
                <a:gdLst>
                  <a:gd name="T0" fmla="*/ 37 w 109"/>
                  <a:gd name="T1" fmla="*/ 4 h 117"/>
                  <a:gd name="T2" fmla="*/ 48 w 109"/>
                  <a:gd name="T3" fmla="*/ 4 h 117"/>
                  <a:gd name="T4" fmla="*/ 57 w 109"/>
                  <a:gd name="T5" fmla="*/ 4 h 117"/>
                  <a:gd name="T6" fmla="*/ 63 w 109"/>
                  <a:gd name="T7" fmla="*/ 6 h 117"/>
                  <a:gd name="T8" fmla="*/ 75 w 109"/>
                  <a:gd name="T9" fmla="*/ 7 h 117"/>
                  <a:gd name="T10" fmla="*/ 84 w 109"/>
                  <a:gd name="T11" fmla="*/ 3 h 117"/>
                  <a:gd name="T12" fmla="*/ 81 w 109"/>
                  <a:gd name="T13" fmla="*/ 7 h 117"/>
                  <a:gd name="T14" fmla="*/ 84 w 109"/>
                  <a:gd name="T15" fmla="*/ 26 h 117"/>
                  <a:gd name="T16" fmla="*/ 98 w 109"/>
                  <a:gd name="T17" fmla="*/ 30 h 117"/>
                  <a:gd name="T18" fmla="*/ 107 w 109"/>
                  <a:gd name="T19" fmla="*/ 32 h 117"/>
                  <a:gd name="T20" fmla="*/ 106 w 109"/>
                  <a:gd name="T21" fmla="*/ 41 h 117"/>
                  <a:gd name="T22" fmla="*/ 94 w 109"/>
                  <a:gd name="T23" fmla="*/ 38 h 117"/>
                  <a:gd name="T24" fmla="*/ 75 w 109"/>
                  <a:gd name="T25" fmla="*/ 44 h 117"/>
                  <a:gd name="T26" fmla="*/ 66 w 109"/>
                  <a:gd name="T27" fmla="*/ 47 h 117"/>
                  <a:gd name="T28" fmla="*/ 57 w 109"/>
                  <a:gd name="T29" fmla="*/ 44 h 117"/>
                  <a:gd name="T30" fmla="*/ 54 w 109"/>
                  <a:gd name="T31" fmla="*/ 53 h 117"/>
                  <a:gd name="T32" fmla="*/ 51 w 109"/>
                  <a:gd name="T33" fmla="*/ 65 h 117"/>
                  <a:gd name="T34" fmla="*/ 65 w 109"/>
                  <a:gd name="T35" fmla="*/ 70 h 117"/>
                  <a:gd name="T36" fmla="*/ 57 w 109"/>
                  <a:gd name="T37" fmla="*/ 83 h 117"/>
                  <a:gd name="T38" fmla="*/ 57 w 109"/>
                  <a:gd name="T39" fmla="*/ 94 h 117"/>
                  <a:gd name="T40" fmla="*/ 47 w 109"/>
                  <a:gd name="T41" fmla="*/ 101 h 117"/>
                  <a:gd name="T42" fmla="*/ 31 w 109"/>
                  <a:gd name="T43" fmla="*/ 109 h 117"/>
                  <a:gd name="T44" fmla="*/ 18 w 109"/>
                  <a:gd name="T45" fmla="*/ 117 h 117"/>
                  <a:gd name="T46" fmla="*/ 18 w 109"/>
                  <a:gd name="T47" fmla="*/ 100 h 117"/>
                  <a:gd name="T48" fmla="*/ 18 w 109"/>
                  <a:gd name="T49" fmla="*/ 86 h 117"/>
                  <a:gd name="T50" fmla="*/ 21 w 109"/>
                  <a:gd name="T51" fmla="*/ 68 h 117"/>
                  <a:gd name="T52" fmla="*/ 15 w 109"/>
                  <a:gd name="T53" fmla="*/ 56 h 117"/>
                  <a:gd name="T54" fmla="*/ 15 w 109"/>
                  <a:gd name="T55" fmla="*/ 47 h 117"/>
                  <a:gd name="T56" fmla="*/ 0 w 109"/>
                  <a:gd name="T57" fmla="*/ 22 h 117"/>
                  <a:gd name="T58" fmla="*/ 12 w 109"/>
                  <a:gd name="T59" fmla="*/ 12 h 117"/>
                  <a:gd name="T60" fmla="*/ 19 w 109"/>
                  <a:gd name="T61" fmla="*/ 19 h 117"/>
                  <a:gd name="T62" fmla="*/ 25 w 109"/>
                  <a:gd name="T63" fmla="*/ 15 h 117"/>
                  <a:gd name="T64" fmla="*/ 34 w 109"/>
                  <a:gd name="T65" fmla="*/ 1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9" h="117">
                    <a:moveTo>
                      <a:pt x="34" y="13"/>
                    </a:moveTo>
                    <a:lnTo>
                      <a:pt x="37" y="4"/>
                    </a:lnTo>
                    <a:lnTo>
                      <a:pt x="45" y="6"/>
                    </a:lnTo>
                    <a:lnTo>
                      <a:pt x="48" y="4"/>
                    </a:lnTo>
                    <a:lnTo>
                      <a:pt x="53" y="7"/>
                    </a:lnTo>
                    <a:lnTo>
                      <a:pt x="57" y="4"/>
                    </a:lnTo>
                    <a:lnTo>
                      <a:pt x="59" y="7"/>
                    </a:lnTo>
                    <a:lnTo>
                      <a:pt x="63" y="6"/>
                    </a:lnTo>
                    <a:lnTo>
                      <a:pt x="66" y="10"/>
                    </a:lnTo>
                    <a:lnTo>
                      <a:pt x="75" y="7"/>
                    </a:lnTo>
                    <a:lnTo>
                      <a:pt x="78" y="0"/>
                    </a:lnTo>
                    <a:lnTo>
                      <a:pt x="84" y="3"/>
                    </a:lnTo>
                    <a:lnTo>
                      <a:pt x="88" y="7"/>
                    </a:lnTo>
                    <a:lnTo>
                      <a:pt x="81" y="7"/>
                    </a:lnTo>
                    <a:lnTo>
                      <a:pt x="78" y="16"/>
                    </a:lnTo>
                    <a:lnTo>
                      <a:pt x="84" y="26"/>
                    </a:lnTo>
                    <a:lnTo>
                      <a:pt x="84" y="32"/>
                    </a:lnTo>
                    <a:lnTo>
                      <a:pt x="98" y="30"/>
                    </a:lnTo>
                    <a:lnTo>
                      <a:pt x="103" y="33"/>
                    </a:lnTo>
                    <a:lnTo>
                      <a:pt x="107" y="32"/>
                    </a:lnTo>
                    <a:lnTo>
                      <a:pt x="109" y="38"/>
                    </a:lnTo>
                    <a:lnTo>
                      <a:pt x="106" y="41"/>
                    </a:lnTo>
                    <a:lnTo>
                      <a:pt x="101" y="38"/>
                    </a:lnTo>
                    <a:lnTo>
                      <a:pt x="94" y="38"/>
                    </a:lnTo>
                    <a:lnTo>
                      <a:pt x="84" y="44"/>
                    </a:lnTo>
                    <a:lnTo>
                      <a:pt x="75" y="44"/>
                    </a:lnTo>
                    <a:lnTo>
                      <a:pt x="72" y="45"/>
                    </a:lnTo>
                    <a:lnTo>
                      <a:pt x="66" y="47"/>
                    </a:lnTo>
                    <a:lnTo>
                      <a:pt x="60" y="42"/>
                    </a:lnTo>
                    <a:lnTo>
                      <a:pt x="57" y="44"/>
                    </a:lnTo>
                    <a:lnTo>
                      <a:pt x="54" y="48"/>
                    </a:lnTo>
                    <a:lnTo>
                      <a:pt x="54" y="53"/>
                    </a:lnTo>
                    <a:lnTo>
                      <a:pt x="51" y="57"/>
                    </a:lnTo>
                    <a:lnTo>
                      <a:pt x="51" y="65"/>
                    </a:lnTo>
                    <a:lnTo>
                      <a:pt x="54" y="70"/>
                    </a:lnTo>
                    <a:lnTo>
                      <a:pt x="65" y="70"/>
                    </a:lnTo>
                    <a:lnTo>
                      <a:pt x="62" y="80"/>
                    </a:lnTo>
                    <a:lnTo>
                      <a:pt x="57" y="83"/>
                    </a:lnTo>
                    <a:lnTo>
                      <a:pt x="54" y="91"/>
                    </a:lnTo>
                    <a:lnTo>
                      <a:pt x="57" y="94"/>
                    </a:lnTo>
                    <a:lnTo>
                      <a:pt x="51" y="100"/>
                    </a:lnTo>
                    <a:lnTo>
                      <a:pt x="47" y="101"/>
                    </a:lnTo>
                    <a:lnTo>
                      <a:pt x="40" y="106"/>
                    </a:lnTo>
                    <a:lnTo>
                      <a:pt x="31" y="109"/>
                    </a:lnTo>
                    <a:lnTo>
                      <a:pt x="25" y="114"/>
                    </a:lnTo>
                    <a:lnTo>
                      <a:pt x="18" y="117"/>
                    </a:lnTo>
                    <a:lnTo>
                      <a:pt x="19" y="112"/>
                    </a:lnTo>
                    <a:lnTo>
                      <a:pt x="18" y="100"/>
                    </a:lnTo>
                    <a:lnTo>
                      <a:pt x="18" y="94"/>
                    </a:lnTo>
                    <a:lnTo>
                      <a:pt x="18" y="86"/>
                    </a:lnTo>
                    <a:lnTo>
                      <a:pt x="24" y="80"/>
                    </a:lnTo>
                    <a:lnTo>
                      <a:pt x="21" y="68"/>
                    </a:lnTo>
                    <a:lnTo>
                      <a:pt x="15" y="60"/>
                    </a:lnTo>
                    <a:lnTo>
                      <a:pt x="15" y="56"/>
                    </a:lnTo>
                    <a:lnTo>
                      <a:pt x="12" y="53"/>
                    </a:lnTo>
                    <a:lnTo>
                      <a:pt x="15" y="47"/>
                    </a:lnTo>
                    <a:lnTo>
                      <a:pt x="12" y="33"/>
                    </a:lnTo>
                    <a:lnTo>
                      <a:pt x="0" y="22"/>
                    </a:lnTo>
                    <a:lnTo>
                      <a:pt x="6" y="13"/>
                    </a:lnTo>
                    <a:lnTo>
                      <a:pt x="12" y="12"/>
                    </a:lnTo>
                    <a:lnTo>
                      <a:pt x="13" y="16"/>
                    </a:lnTo>
                    <a:lnTo>
                      <a:pt x="19" y="19"/>
                    </a:lnTo>
                    <a:lnTo>
                      <a:pt x="24" y="19"/>
                    </a:lnTo>
                    <a:lnTo>
                      <a:pt x="25" y="15"/>
                    </a:lnTo>
                    <a:lnTo>
                      <a:pt x="30" y="15"/>
                    </a:lnTo>
                    <a:lnTo>
                      <a:pt x="34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7" name="Freeform 5892">
                <a:extLst>
                  <a:ext uri="{FF2B5EF4-FFF2-40B4-BE49-F238E27FC236}">
                    <a16:creationId xmlns:a16="http://schemas.microsoft.com/office/drawing/2014/main" id="{5FC85366-FA86-5E7D-BF56-05E3369F7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788"/>
                <a:ext cx="149" cy="110"/>
              </a:xfrm>
              <a:custGeom>
                <a:avLst/>
                <a:gdLst>
                  <a:gd name="T0" fmla="*/ 109 w 299"/>
                  <a:gd name="T1" fmla="*/ 41 h 220"/>
                  <a:gd name="T2" fmla="*/ 109 w 299"/>
                  <a:gd name="T3" fmla="*/ 55 h 220"/>
                  <a:gd name="T4" fmla="*/ 107 w 299"/>
                  <a:gd name="T5" fmla="*/ 78 h 220"/>
                  <a:gd name="T6" fmla="*/ 101 w 299"/>
                  <a:gd name="T7" fmla="*/ 93 h 220"/>
                  <a:gd name="T8" fmla="*/ 98 w 299"/>
                  <a:gd name="T9" fmla="*/ 97 h 220"/>
                  <a:gd name="T10" fmla="*/ 83 w 299"/>
                  <a:gd name="T11" fmla="*/ 110 h 220"/>
                  <a:gd name="T12" fmla="*/ 69 w 299"/>
                  <a:gd name="T13" fmla="*/ 91 h 220"/>
                  <a:gd name="T14" fmla="*/ 77 w 299"/>
                  <a:gd name="T15" fmla="*/ 72 h 220"/>
                  <a:gd name="T16" fmla="*/ 56 w 299"/>
                  <a:gd name="T17" fmla="*/ 58 h 220"/>
                  <a:gd name="T18" fmla="*/ 45 w 299"/>
                  <a:gd name="T19" fmla="*/ 65 h 220"/>
                  <a:gd name="T20" fmla="*/ 25 w 299"/>
                  <a:gd name="T21" fmla="*/ 67 h 220"/>
                  <a:gd name="T22" fmla="*/ 15 w 299"/>
                  <a:gd name="T23" fmla="*/ 78 h 220"/>
                  <a:gd name="T24" fmla="*/ 9 w 299"/>
                  <a:gd name="T25" fmla="*/ 108 h 220"/>
                  <a:gd name="T26" fmla="*/ 16 w 299"/>
                  <a:gd name="T27" fmla="*/ 125 h 220"/>
                  <a:gd name="T28" fmla="*/ 39 w 299"/>
                  <a:gd name="T29" fmla="*/ 135 h 220"/>
                  <a:gd name="T30" fmla="*/ 59 w 299"/>
                  <a:gd name="T31" fmla="*/ 138 h 220"/>
                  <a:gd name="T32" fmla="*/ 80 w 299"/>
                  <a:gd name="T33" fmla="*/ 152 h 220"/>
                  <a:gd name="T34" fmla="*/ 92 w 299"/>
                  <a:gd name="T35" fmla="*/ 144 h 220"/>
                  <a:gd name="T36" fmla="*/ 94 w 299"/>
                  <a:gd name="T37" fmla="*/ 160 h 220"/>
                  <a:gd name="T38" fmla="*/ 106 w 299"/>
                  <a:gd name="T39" fmla="*/ 187 h 220"/>
                  <a:gd name="T40" fmla="*/ 132 w 299"/>
                  <a:gd name="T41" fmla="*/ 208 h 220"/>
                  <a:gd name="T42" fmla="*/ 147 w 299"/>
                  <a:gd name="T43" fmla="*/ 214 h 220"/>
                  <a:gd name="T44" fmla="*/ 165 w 299"/>
                  <a:gd name="T45" fmla="*/ 220 h 220"/>
                  <a:gd name="T46" fmla="*/ 195 w 299"/>
                  <a:gd name="T47" fmla="*/ 214 h 220"/>
                  <a:gd name="T48" fmla="*/ 195 w 299"/>
                  <a:gd name="T49" fmla="*/ 190 h 220"/>
                  <a:gd name="T50" fmla="*/ 200 w 299"/>
                  <a:gd name="T51" fmla="*/ 172 h 220"/>
                  <a:gd name="T52" fmla="*/ 195 w 299"/>
                  <a:gd name="T53" fmla="*/ 154 h 220"/>
                  <a:gd name="T54" fmla="*/ 195 w 299"/>
                  <a:gd name="T55" fmla="*/ 137 h 220"/>
                  <a:gd name="T56" fmla="*/ 227 w 299"/>
                  <a:gd name="T57" fmla="*/ 138 h 220"/>
                  <a:gd name="T58" fmla="*/ 239 w 299"/>
                  <a:gd name="T59" fmla="*/ 148 h 220"/>
                  <a:gd name="T60" fmla="*/ 242 w 299"/>
                  <a:gd name="T61" fmla="*/ 134 h 220"/>
                  <a:gd name="T62" fmla="*/ 253 w 299"/>
                  <a:gd name="T63" fmla="*/ 110 h 220"/>
                  <a:gd name="T64" fmla="*/ 259 w 299"/>
                  <a:gd name="T65" fmla="*/ 97 h 220"/>
                  <a:gd name="T66" fmla="*/ 288 w 299"/>
                  <a:gd name="T67" fmla="*/ 87 h 220"/>
                  <a:gd name="T68" fmla="*/ 289 w 299"/>
                  <a:gd name="T69" fmla="*/ 70 h 220"/>
                  <a:gd name="T70" fmla="*/ 299 w 299"/>
                  <a:gd name="T71" fmla="*/ 61 h 220"/>
                  <a:gd name="T72" fmla="*/ 282 w 299"/>
                  <a:gd name="T73" fmla="*/ 43 h 220"/>
                  <a:gd name="T74" fmla="*/ 283 w 299"/>
                  <a:gd name="T75" fmla="*/ 26 h 220"/>
                  <a:gd name="T76" fmla="*/ 271 w 299"/>
                  <a:gd name="T77" fmla="*/ 17 h 220"/>
                  <a:gd name="T78" fmla="*/ 238 w 299"/>
                  <a:gd name="T79" fmla="*/ 11 h 220"/>
                  <a:gd name="T80" fmla="*/ 215 w 299"/>
                  <a:gd name="T81" fmla="*/ 2 h 220"/>
                  <a:gd name="T82" fmla="*/ 204 w 299"/>
                  <a:gd name="T83" fmla="*/ 5 h 220"/>
                  <a:gd name="T84" fmla="*/ 194 w 299"/>
                  <a:gd name="T85" fmla="*/ 15 h 220"/>
                  <a:gd name="T86" fmla="*/ 189 w 299"/>
                  <a:gd name="T87" fmla="*/ 5 h 220"/>
                  <a:gd name="T88" fmla="*/ 185 w 299"/>
                  <a:gd name="T89" fmla="*/ 8 h 220"/>
                  <a:gd name="T90" fmla="*/ 157 w 299"/>
                  <a:gd name="T91" fmla="*/ 18 h 220"/>
                  <a:gd name="T92" fmla="*/ 141 w 299"/>
                  <a:gd name="T93" fmla="*/ 17 h 220"/>
                  <a:gd name="T94" fmla="*/ 132 w 299"/>
                  <a:gd name="T95" fmla="*/ 18 h 220"/>
                  <a:gd name="T96" fmla="*/ 116 w 299"/>
                  <a:gd name="T97" fmla="*/ 2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9" h="220">
                    <a:moveTo>
                      <a:pt x="110" y="32"/>
                    </a:moveTo>
                    <a:lnTo>
                      <a:pt x="107" y="40"/>
                    </a:lnTo>
                    <a:lnTo>
                      <a:pt x="109" y="41"/>
                    </a:lnTo>
                    <a:lnTo>
                      <a:pt x="109" y="44"/>
                    </a:lnTo>
                    <a:lnTo>
                      <a:pt x="112" y="50"/>
                    </a:lnTo>
                    <a:lnTo>
                      <a:pt x="109" y="55"/>
                    </a:lnTo>
                    <a:lnTo>
                      <a:pt x="116" y="65"/>
                    </a:lnTo>
                    <a:lnTo>
                      <a:pt x="115" y="76"/>
                    </a:lnTo>
                    <a:lnTo>
                      <a:pt x="107" y="78"/>
                    </a:lnTo>
                    <a:lnTo>
                      <a:pt x="98" y="84"/>
                    </a:lnTo>
                    <a:lnTo>
                      <a:pt x="101" y="87"/>
                    </a:lnTo>
                    <a:lnTo>
                      <a:pt x="101" y="93"/>
                    </a:lnTo>
                    <a:lnTo>
                      <a:pt x="104" y="97"/>
                    </a:lnTo>
                    <a:lnTo>
                      <a:pt x="98" y="100"/>
                    </a:lnTo>
                    <a:lnTo>
                      <a:pt x="98" y="97"/>
                    </a:lnTo>
                    <a:lnTo>
                      <a:pt x="92" y="96"/>
                    </a:lnTo>
                    <a:lnTo>
                      <a:pt x="89" y="106"/>
                    </a:lnTo>
                    <a:lnTo>
                      <a:pt x="83" y="110"/>
                    </a:lnTo>
                    <a:lnTo>
                      <a:pt x="75" y="102"/>
                    </a:lnTo>
                    <a:lnTo>
                      <a:pt x="74" y="97"/>
                    </a:lnTo>
                    <a:lnTo>
                      <a:pt x="69" y="91"/>
                    </a:lnTo>
                    <a:lnTo>
                      <a:pt x="69" y="78"/>
                    </a:lnTo>
                    <a:lnTo>
                      <a:pt x="75" y="76"/>
                    </a:lnTo>
                    <a:lnTo>
                      <a:pt x="77" y="72"/>
                    </a:lnTo>
                    <a:lnTo>
                      <a:pt x="71" y="72"/>
                    </a:lnTo>
                    <a:lnTo>
                      <a:pt x="62" y="65"/>
                    </a:lnTo>
                    <a:lnTo>
                      <a:pt x="56" y="58"/>
                    </a:lnTo>
                    <a:lnTo>
                      <a:pt x="51" y="64"/>
                    </a:lnTo>
                    <a:lnTo>
                      <a:pt x="45" y="61"/>
                    </a:lnTo>
                    <a:lnTo>
                      <a:pt x="45" y="65"/>
                    </a:lnTo>
                    <a:lnTo>
                      <a:pt x="36" y="65"/>
                    </a:lnTo>
                    <a:lnTo>
                      <a:pt x="31" y="62"/>
                    </a:lnTo>
                    <a:lnTo>
                      <a:pt x="25" y="67"/>
                    </a:lnTo>
                    <a:lnTo>
                      <a:pt x="16" y="68"/>
                    </a:lnTo>
                    <a:lnTo>
                      <a:pt x="15" y="73"/>
                    </a:lnTo>
                    <a:lnTo>
                      <a:pt x="15" y="78"/>
                    </a:lnTo>
                    <a:lnTo>
                      <a:pt x="4" y="91"/>
                    </a:lnTo>
                    <a:lnTo>
                      <a:pt x="0" y="93"/>
                    </a:lnTo>
                    <a:lnTo>
                      <a:pt x="9" y="108"/>
                    </a:lnTo>
                    <a:lnTo>
                      <a:pt x="10" y="117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22" y="129"/>
                    </a:lnTo>
                    <a:lnTo>
                      <a:pt x="31" y="140"/>
                    </a:lnTo>
                    <a:lnTo>
                      <a:pt x="39" y="135"/>
                    </a:lnTo>
                    <a:lnTo>
                      <a:pt x="48" y="135"/>
                    </a:lnTo>
                    <a:lnTo>
                      <a:pt x="56" y="135"/>
                    </a:lnTo>
                    <a:lnTo>
                      <a:pt x="59" y="138"/>
                    </a:lnTo>
                    <a:lnTo>
                      <a:pt x="62" y="144"/>
                    </a:lnTo>
                    <a:lnTo>
                      <a:pt x="71" y="148"/>
                    </a:lnTo>
                    <a:lnTo>
                      <a:pt x="80" y="152"/>
                    </a:lnTo>
                    <a:lnTo>
                      <a:pt x="85" y="146"/>
                    </a:lnTo>
                    <a:lnTo>
                      <a:pt x="89" y="148"/>
                    </a:lnTo>
                    <a:lnTo>
                      <a:pt x="92" y="144"/>
                    </a:lnTo>
                    <a:lnTo>
                      <a:pt x="94" y="148"/>
                    </a:lnTo>
                    <a:lnTo>
                      <a:pt x="95" y="155"/>
                    </a:lnTo>
                    <a:lnTo>
                      <a:pt x="94" y="160"/>
                    </a:lnTo>
                    <a:lnTo>
                      <a:pt x="95" y="172"/>
                    </a:lnTo>
                    <a:lnTo>
                      <a:pt x="98" y="184"/>
                    </a:lnTo>
                    <a:lnTo>
                      <a:pt x="106" y="187"/>
                    </a:lnTo>
                    <a:lnTo>
                      <a:pt x="118" y="201"/>
                    </a:lnTo>
                    <a:lnTo>
                      <a:pt x="127" y="198"/>
                    </a:lnTo>
                    <a:lnTo>
                      <a:pt x="132" y="208"/>
                    </a:lnTo>
                    <a:lnTo>
                      <a:pt x="138" y="213"/>
                    </a:lnTo>
                    <a:lnTo>
                      <a:pt x="142" y="214"/>
                    </a:lnTo>
                    <a:lnTo>
                      <a:pt x="147" y="214"/>
                    </a:lnTo>
                    <a:lnTo>
                      <a:pt x="154" y="217"/>
                    </a:lnTo>
                    <a:lnTo>
                      <a:pt x="162" y="217"/>
                    </a:lnTo>
                    <a:lnTo>
                      <a:pt x="165" y="220"/>
                    </a:lnTo>
                    <a:lnTo>
                      <a:pt x="174" y="216"/>
                    </a:lnTo>
                    <a:lnTo>
                      <a:pt x="182" y="217"/>
                    </a:lnTo>
                    <a:lnTo>
                      <a:pt x="195" y="214"/>
                    </a:lnTo>
                    <a:lnTo>
                      <a:pt x="197" y="208"/>
                    </a:lnTo>
                    <a:lnTo>
                      <a:pt x="191" y="199"/>
                    </a:lnTo>
                    <a:lnTo>
                      <a:pt x="195" y="190"/>
                    </a:lnTo>
                    <a:lnTo>
                      <a:pt x="194" y="181"/>
                    </a:lnTo>
                    <a:lnTo>
                      <a:pt x="191" y="175"/>
                    </a:lnTo>
                    <a:lnTo>
                      <a:pt x="200" y="172"/>
                    </a:lnTo>
                    <a:lnTo>
                      <a:pt x="204" y="158"/>
                    </a:lnTo>
                    <a:lnTo>
                      <a:pt x="198" y="154"/>
                    </a:lnTo>
                    <a:lnTo>
                      <a:pt x="195" y="154"/>
                    </a:lnTo>
                    <a:lnTo>
                      <a:pt x="186" y="151"/>
                    </a:lnTo>
                    <a:lnTo>
                      <a:pt x="191" y="148"/>
                    </a:lnTo>
                    <a:lnTo>
                      <a:pt x="195" y="137"/>
                    </a:lnTo>
                    <a:lnTo>
                      <a:pt x="211" y="143"/>
                    </a:lnTo>
                    <a:lnTo>
                      <a:pt x="214" y="134"/>
                    </a:lnTo>
                    <a:lnTo>
                      <a:pt x="227" y="138"/>
                    </a:lnTo>
                    <a:lnTo>
                      <a:pt x="241" y="151"/>
                    </a:lnTo>
                    <a:lnTo>
                      <a:pt x="242" y="151"/>
                    </a:lnTo>
                    <a:lnTo>
                      <a:pt x="239" y="148"/>
                    </a:lnTo>
                    <a:lnTo>
                      <a:pt x="244" y="141"/>
                    </a:lnTo>
                    <a:lnTo>
                      <a:pt x="244" y="134"/>
                    </a:lnTo>
                    <a:lnTo>
                      <a:pt x="242" y="134"/>
                    </a:lnTo>
                    <a:lnTo>
                      <a:pt x="244" y="117"/>
                    </a:lnTo>
                    <a:lnTo>
                      <a:pt x="250" y="116"/>
                    </a:lnTo>
                    <a:lnTo>
                      <a:pt x="253" y="110"/>
                    </a:lnTo>
                    <a:lnTo>
                      <a:pt x="250" y="105"/>
                    </a:lnTo>
                    <a:lnTo>
                      <a:pt x="250" y="99"/>
                    </a:lnTo>
                    <a:lnTo>
                      <a:pt x="259" y="97"/>
                    </a:lnTo>
                    <a:lnTo>
                      <a:pt x="271" y="87"/>
                    </a:lnTo>
                    <a:lnTo>
                      <a:pt x="283" y="87"/>
                    </a:lnTo>
                    <a:lnTo>
                      <a:pt x="288" y="87"/>
                    </a:lnTo>
                    <a:lnTo>
                      <a:pt x="289" y="84"/>
                    </a:lnTo>
                    <a:lnTo>
                      <a:pt x="289" y="75"/>
                    </a:lnTo>
                    <a:lnTo>
                      <a:pt x="289" y="70"/>
                    </a:lnTo>
                    <a:lnTo>
                      <a:pt x="296" y="68"/>
                    </a:lnTo>
                    <a:lnTo>
                      <a:pt x="299" y="64"/>
                    </a:lnTo>
                    <a:lnTo>
                      <a:pt x="299" y="61"/>
                    </a:lnTo>
                    <a:lnTo>
                      <a:pt x="286" y="55"/>
                    </a:lnTo>
                    <a:lnTo>
                      <a:pt x="282" y="50"/>
                    </a:lnTo>
                    <a:lnTo>
                      <a:pt x="282" y="43"/>
                    </a:lnTo>
                    <a:lnTo>
                      <a:pt x="283" y="38"/>
                    </a:lnTo>
                    <a:lnTo>
                      <a:pt x="286" y="31"/>
                    </a:lnTo>
                    <a:lnTo>
                      <a:pt x="283" y="26"/>
                    </a:lnTo>
                    <a:lnTo>
                      <a:pt x="277" y="23"/>
                    </a:lnTo>
                    <a:lnTo>
                      <a:pt x="274" y="18"/>
                    </a:lnTo>
                    <a:lnTo>
                      <a:pt x="271" y="17"/>
                    </a:lnTo>
                    <a:lnTo>
                      <a:pt x="253" y="9"/>
                    </a:lnTo>
                    <a:lnTo>
                      <a:pt x="244" y="12"/>
                    </a:lnTo>
                    <a:lnTo>
                      <a:pt x="238" y="11"/>
                    </a:lnTo>
                    <a:lnTo>
                      <a:pt x="223" y="5"/>
                    </a:lnTo>
                    <a:lnTo>
                      <a:pt x="218" y="5"/>
                    </a:lnTo>
                    <a:lnTo>
                      <a:pt x="215" y="2"/>
                    </a:lnTo>
                    <a:lnTo>
                      <a:pt x="214" y="2"/>
                    </a:lnTo>
                    <a:lnTo>
                      <a:pt x="211" y="6"/>
                    </a:lnTo>
                    <a:lnTo>
                      <a:pt x="204" y="5"/>
                    </a:lnTo>
                    <a:lnTo>
                      <a:pt x="201" y="8"/>
                    </a:lnTo>
                    <a:lnTo>
                      <a:pt x="198" y="17"/>
                    </a:lnTo>
                    <a:lnTo>
                      <a:pt x="194" y="15"/>
                    </a:lnTo>
                    <a:lnTo>
                      <a:pt x="194" y="8"/>
                    </a:lnTo>
                    <a:lnTo>
                      <a:pt x="186" y="11"/>
                    </a:lnTo>
                    <a:lnTo>
                      <a:pt x="189" y="5"/>
                    </a:lnTo>
                    <a:lnTo>
                      <a:pt x="186" y="0"/>
                    </a:lnTo>
                    <a:lnTo>
                      <a:pt x="183" y="0"/>
                    </a:lnTo>
                    <a:lnTo>
                      <a:pt x="185" y="8"/>
                    </a:lnTo>
                    <a:lnTo>
                      <a:pt x="174" y="11"/>
                    </a:lnTo>
                    <a:lnTo>
                      <a:pt x="165" y="20"/>
                    </a:lnTo>
                    <a:lnTo>
                      <a:pt x="157" y="18"/>
                    </a:lnTo>
                    <a:lnTo>
                      <a:pt x="147" y="18"/>
                    </a:lnTo>
                    <a:lnTo>
                      <a:pt x="142" y="18"/>
                    </a:lnTo>
                    <a:lnTo>
                      <a:pt x="141" y="17"/>
                    </a:lnTo>
                    <a:lnTo>
                      <a:pt x="142" y="9"/>
                    </a:lnTo>
                    <a:lnTo>
                      <a:pt x="138" y="11"/>
                    </a:lnTo>
                    <a:lnTo>
                      <a:pt x="132" y="18"/>
                    </a:lnTo>
                    <a:lnTo>
                      <a:pt x="129" y="9"/>
                    </a:lnTo>
                    <a:lnTo>
                      <a:pt x="124" y="17"/>
                    </a:lnTo>
                    <a:lnTo>
                      <a:pt x="116" y="20"/>
                    </a:lnTo>
                    <a:lnTo>
                      <a:pt x="123" y="31"/>
                    </a:lnTo>
                    <a:lnTo>
                      <a:pt x="110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8" name="Freeform 5893">
                <a:extLst>
                  <a:ext uri="{FF2B5EF4-FFF2-40B4-BE49-F238E27FC236}">
                    <a16:creationId xmlns:a16="http://schemas.microsoft.com/office/drawing/2014/main" id="{68B7301D-D748-8186-B77F-AA26A2314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788"/>
                <a:ext cx="149" cy="110"/>
              </a:xfrm>
              <a:custGeom>
                <a:avLst/>
                <a:gdLst>
                  <a:gd name="T0" fmla="*/ 116 w 299"/>
                  <a:gd name="T1" fmla="*/ 20 h 220"/>
                  <a:gd name="T2" fmla="*/ 132 w 299"/>
                  <a:gd name="T3" fmla="*/ 18 h 220"/>
                  <a:gd name="T4" fmla="*/ 141 w 299"/>
                  <a:gd name="T5" fmla="*/ 17 h 220"/>
                  <a:gd name="T6" fmla="*/ 157 w 299"/>
                  <a:gd name="T7" fmla="*/ 18 h 220"/>
                  <a:gd name="T8" fmla="*/ 185 w 299"/>
                  <a:gd name="T9" fmla="*/ 8 h 220"/>
                  <a:gd name="T10" fmla="*/ 189 w 299"/>
                  <a:gd name="T11" fmla="*/ 5 h 220"/>
                  <a:gd name="T12" fmla="*/ 194 w 299"/>
                  <a:gd name="T13" fmla="*/ 15 h 220"/>
                  <a:gd name="T14" fmla="*/ 204 w 299"/>
                  <a:gd name="T15" fmla="*/ 5 h 220"/>
                  <a:gd name="T16" fmla="*/ 215 w 299"/>
                  <a:gd name="T17" fmla="*/ 2 h 220"/>
                  <a:gd name="T18" fmla="*/ 238 w 299"/>
                  <a:gd name="T19" fmla="*/ 11 h 220"/>
                  <a:gd name="T20" fmla="*/ 271 w 299"/>
                  <a:gd name="T21" fmla="*/ 17 h 220"/>
                  <a:gd name="T22" fmla="*/ 283 w 299"/>
                  <a:gd name="T23" fmla="*/ 26 h 220"/>
                  <a:gd name="T24" fmla="*/ 282 w 299"/>
                  <a:gd name="T25" fmla="*/ 43 h 220"/>
                  <a:gd name="T26" fmla="*/ 299 w 299"/>
                  <a:gd name="T27" fmla="*/ 61 h 220"/>
                  <a:gd name="T28" fmla="*/ 289 w 299"/>
                  <a:gd name="T29" fmla="*/ 70 h 220"/>
                  <a:gd name="T30" fmla="*/ 288 w 299"/>
                  <a:gd name="T31" fmla="*/ 87 h 220"/>
                  <a:gd name="T32" fmla="*/ 259 w 299"/>
                  <a:gd name="T33" fmla="*/ 97 h 220"/>
                  <a:gd name="T34" fmla="*/ 253 w 299"/>
                  <a:gd name="T35" fmla="*/ 110 h 220"/>
                  <a:gd name="T36" fmla="*/ 242 w 299"/>
                  <a:gd name="T37" fmla="*/ 134 h 220"/>
                  <a:gd name="T38" fmla="*/ 239 w 299"/>
                  <a:gd name="T39" fmla="*/ 148 h 220"/>
                  <a:gd name="T40" fmla="*/ 227 w 299"/>
                  <a:gd name="T41" fmla="*/ 138 h 220"/>
                  <a:gd name="T42" fmla="*/ 195 w 299"/>
                  <a:gd name="T43" fmla="*/ 137 h 220"/>
                  <a:gd name="T44" fmla="*/ 195 w 299"/>
                  <a:gd name="T45" fmla="*/ 154 h 220"/>
                  <a:gd name="T46" fmla="*/ 200 w 299"/>
                  <a:gd name="T47" fmla="*/ 172 h 220"/>
                  <a:gd name="T48" fmla="*/ 195 w 299"/>
                  <a:gd name="T49" fmla="*/ 190 h 220"/>
                  <a:gd name="T50" fmla="*/ 195 w 299"/>
                  <a:gd name="T51" fmla="*/ 214 h 220"/>
                  <a:gd name="T52" fmla="*/ 165 w 299"/>
                  <a:gd name="T53" fmla="*/ 220 h 220"/>
                  <a:gd name="T54" fmla="*/ 147 w 299"/>
                  <a:gd name="T55" fmla="*/ 214 h 220"/>
                  <a:gd name="T56" fmla="*/ 132 w 299"/>
                  <a:gd name="T57" fmla="*/ 208 h 220"/>
                  <a:gd name="T58" fmla="*/ 106 w 299"/>
                  <a:gd name="T59" fmla="*/ 187 h 220"/>
                  <a:gd name="T60" fmla="*/ 94 w 299"/>
                  <a:gd name="T61" fmla="*/ 160 h 220"/>
                  <a:gd name="T62" fmla="*/ 92 w 299"/>
                  <a:gd name="T63" fmla="*/ 144 h 220"/>
                  <a:gd name="T64" fmla="*/ 80 w 299"/>
                  <a:gd name="T65" fmla="*/ 152 h 220"/>
                  <a:gd name="T66" fmla="*/ 59 w 299"/>
                  <a:gd name="T67" fmla="*/ 138 h 220"/>
                  <a:gd name="T68" fmla="*/ 39 w 299"/>
                  <a:gd name="T69" fmla="*/ 135 h 220"/>
                  <a:gd name="T70" fmla="*/ 16 w 299"/>
                  <a:gd name="T71" fmla="*/ 125 h 220"/>
                  <a:gd name="T72" fmla="*/ 9 w 299"/>
                  <a:gd name="T73" fmla="*/ 108 h 220"/>
                  <a:gd name="T74" fmla="*/ 15 w 299"/>
                  <a:gd name="T75" fmla="*/ 78 h 220"/>
                  <a:gd name="T76" fmla="*/ 25 w 299"/>
                  <a:gd name="T77" fmla="*/ 67 h 220"/>
                  <a:gd name="T78" fmla="*/ 45 w 299"/>
                  <a:gd name="T79" fmla="*/ 65 h 220"/>
                  <a:gd name="T80" fmla="*/ 56 w 299"/>
                  <a:gd name="T81" fmla="*/ 58 h 220"/>
                  <a:gd name="T82" fmla="*/ 77 w 299"/>
                  <a:gd name="T83" fmla="*/ 72 h 220"/>
                  <a:gd name="T84" fmla="*/ 69 w 299"/>
                  <a:gd name="T85" fmla="*/ 91 h 220"/>
                  <a:gd name="T86" fmla="*/ 83 w 299"/>
                  <a:gd name="T87" fmla="*/ 110 h 220"/>
                  <a:gd name="T88" fmla="*/ 98 w 299"/>
                  <a:gd name="T89" fmla="*/ 97 h 220"/>
                  <a:gd name="T90" fmla="*/ 101 w 299"/>
                  <a:gd name="T91" fmla="*/ 93 h 220"/>
                  <a:gd name="T92" fmla="*/ 107 w 299"/>
                  <a:gd name="T93" fmla="*/ 78 h 220"/>
                  <a:gd name="T94" fmla="*/ 109 w 299"/>
                  <a:gd name="T95" fmla="*/ 55 h 220"/>
                  <a:gd name="T96" fmla="*/ 109 w 299"/>
                  <a:gd name="T97" fmla="*/ 41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9" h="220">
                    <a:moveTo>
                      <a:pt x="110" y="32"/>
                    </a:moveTo>
                    <a:lnTo>
                      <a:pt x="123" y="31"/>
                    </a:lnTo>
                    <a:lnTo>
                      <a:pt x="116" y="20"/>
                    </a:lnTo>
                    <a:lnTo>
                      <a:pt x="124" y="17"/>
                    </a:lnTo>
                    <a:lnTo>
                      <a:pt x="129" y="9"/>
                    </a:lnTo>
                    <a:lnTo>
                      <a:pt x="132" y="18"/>
                    </a:lnTo>
                    <a:lnTo>
                      <a:pt x="138" y="11"/>
                    </a:lnTo>
                    <a:lnTo>
                      <a:pt x="142" y="9"/>
                    </a:lnTo>
                    <a:lnTo>
                      <a:pt x="141" y="17"/>
                    </a:lnTo>
                    <a:lnTo>
                      <a:pt x="142" y="18"/>
                    </a:lnTo>
                    <a:lnTo>
                      <a:pt x="147" y="18"/>
                    </a:lnTo>
                    <a:lnTo>
                      <a:pt x="157" y="18"/>
                    </a:lnTo>
                    <a:lnTo>
                      <a:pt x="165" y="20"/>
                    </a:lnTo>
                    <a:lnTo>
                      <a:pt x="174" y="11"/>
                    </a:lnTo>
                    <a:lnTo>
                      <a:pt x="185" y="8"/>
                    </a:lnTo>
                    <a:lnTo>
                      <a:pt x="183" y="0"/>
                    </a:lnTo>
                    <a:lnTo>
                      <a:pt x="186" y="0"/>
                    </a:lnTo>
                    <a:lnTo>
                      <a:pt x="189" y="5"/>
                    </a:lnTo>
                    <a:lnTo>
                      <a:pt x="186" y="11"/>
                    </a:lnTo>
                    <a:lnTo>
                      <a:pt x="194" y="8"/>
                    </a:lnTo>
                    <a:lnTo>
                      <a:pt x="194" y="15"/>
                    </a:lnTo>
                    <a:lnTo>
                      <a:pt x="198" y="17"/>
                    </a:lnTo>
                    <a:lnTo>
                      <a:pt x="201" y="8"/>
                    </a:lnTo>
                    <a:lnTo>
                      <a:pt x="204" y="5"/>
                    </a:lnTo>
                    <a:lnTo>
                      <a:pt x="211" y="6"/>
                    </a:lnTo>
                    <a:lnTo>
                      <a:pt x="214" y="2"/>
                    </a:lnTo>
                    <a:lnTo>
                      <a:pt x="215" y="2"/>
                    </a:lnTo>
                    <a:lnTo>
                      <a:pt x="218" y="5"/>
                    </a:lnTo>
                    <a:lnTo>
                      <a:pt x="223" y="5"/>
                    </a:lnTo>
                    <a:lnTo>
                      <a:pt x="238" y="11"/>
                    </a:lnTo>
                    <a:lnTo>
                      <a:pt x="244" y="12"/>
                    </a:lnTo>
                    <a:lnTo>
                      <a:pt x="253" y="9"/>
                    </a:lnTo>
                    <a:lnTo>
                      <a:pt x="271" y="17"/>
                    </a:lnTo>
                    <a:lnTo>
                      <a:pt x="274" y="18"/>
                    </a:lnTo>
                    <a:lnTo>
                      <a:pt x="277" y="23"/>
                    </a:lnTo>
                    <a:lnTo>
                      <a:pt x="283" y="26"/>
                    </a:lnTo>
                    <a:lnTo>
                      <a:pt x="286" y="31"/>
                    </a:lnTo>
                    <a:lnTo>
                      <a:pt x="283" y="38"/>
                    </a:lnTo>
                    <a:lnTo>
                      <a:pt x="282" y="43"/>
                    </a:lnTo>
                    <a:lnTo>
                      <a:pt x="282" y="50"/>
                    </a:lnTo>
                    <a:lnTo>
                      <a:pt x="286" y="55"/>
                    </a:lnTo>
                    <a:lnTo>
                      <a:pt x="299" y="61"/>
                    </a:lnTo>
                    <a:lnTo>
                      <a:pt x="299" y="64"/>
                    </a:lnTo>
                    <a:lnTo>
                      <a:pt x="296" y="68"/>
                    </a:lnTo>
                    <a:lnTo>
                      <a:pt x="289" y="70"/>
                    </a:lnTo>
                    <a:lnTo>
                      <a:pt x="289" y="75"/>
                    </a:lnTo>
                    <a:lnTo>
                      <a:pt x="289" y="84"/>
                    </a:lnTo>
                    <a:lnTo>
                      <a:pt x="288" y="87"/>
                    </a:lnTo>
                    <a:lnTo>
                      <a:pt x="283" y="87"/>
                    </a:lnTo>
                    <a:lnTo>
                      <a:pt x="271" y="87"/>
                    </a:lnTo>
                    <a:lnTo>
                      <a:pt x="259" y="97"/>
                    </a:lnTo>
                    <a:lnTo>
                      <a:pt x="250" y="99"/>
                    </a:lnTo>
                    <a:lnTo>
                      <a:pt x="250" y="105"/>
                    </a:lnTo>
                    <a:lnTo>
                      <a:pt x="253" y="110"/>
                    </a:lnTo>
                    <a:lnTo>
                      <a:pt x="250" y="116"/>
                    </a:lnTo>
                    <a:lnTo>
                      <a:pt x="244" y="117"/>
                    </a:lnTo>
                    <a:lnTo>
                      <a:pt x="242" y="134"/>
                    </a:lnTo>
                    <a:lnTo>
                      <a:pt x="244" y="134"/>
                    </a:lnTo>
                    <a:lnTo>
                      <a:pt x="244" y="141"/>
                    </a:lnTo>
                    <a:lnTo>
                      <a:pt x="239" y="148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27" y="138"/>
                    </a:lnTo>
                    <a:lnTo>
                      <a:pt x="214" y="134"/>
                    </a:lnTo>
                    <a:lnTo>
                      <a:pt x="211" y="143"/>
                    </a:lnTo>
                    <a:lnTo>
                      <a:pt x="195" y="137"/>
                    </a:lnTo>
                    <a:lnTo>
                      <a:pt x="191" y="148"/>
                    </a:lnTo>
                    <a:lnTo>
                      <a:pt x="186" y="151"/>
                    </a:lnTo>
                    <a:lnTo>
                      <a:pt x="195" y="154"/>
                    </a:lnTo>
                    <a:lnTo>
                      <a:pt x="198" y="154"/>
                    </a:lnTo>
                    <a:lnTo>
                      <a:pt x="204" y="158"/>
                    </a:lnTo>
                    <a:lnTo>
                      <a:pt x="200" y="172"/>
                    </a:lnTo>
                    <a:lnTo>
                      <a:pt x="191" y="175"/>
                    </a:lnTo>
                    <a:lnTo>
                      <a:pt x="194" y="181"/>
                    </a:lnTo>
                    <a:lnTo>
                      <a:pt x="195" y="190"/>
                    </a:lnTo>
                    <a:lnTo>
                      <a:pt x="191" y="199"/>
                    </a:lnTo>
                    <a:lnTo>
                      <a:pt x="197" y="208"/>
                    </a:lnTo>
                    <a:lnTo>
                      <a:pt x="195" y="214"/>
                    </a:lnTo>
                    <a:lnTo>
                      <a:pt x="182" y="217"/>
                    </a:lnTo>
                    <a:lnTo>
                      <a:pt x="174" y="216"/>
                    </a:lnTo>
                    <a:lnTo>
                      <a:pt x="165" y="220"/>
                    </a:lnTo>
                    <a:lnTo>
                      <a:pt x="162" y="217"/>
                    </a:lnTo>
                    <a:lnTo>
                      <a:pt x="154" y="217"/>
                    </a:lnTo>
                    <a:lnTo>
                      <a:pt x="147" y="214"/>
                    </a:lnTo>
                    <a:lnTo>
                      <a:pt x="142" y="214"/>
                    </a:lnTo>
                    <a:lnTo>
                      <a:pt x="138" y="213"/>
                    </a:lnTo>
                    <a:lnTo>
                      <a:pt x="132" y="208"/>
                    </a:lnTo>
                    <a:lnTo>
                      <a:pt x="127" y="198"/>
                    </a:lnTo>
                    <a:lnTo>
                      <a:pt x="118" y="201"/>
                    </a:lnTo>
                    <a:lnTo>
                      <a:pt x="106" y="187"/>
                    </a:lnTo>
                    <a:lnTo>
                      <a:pt x="98" y="184"/>
                    </a:lnTo>
                    <a:lnTo>
                      <a:pt x="95" y="172"/>
                    </a:lnTo>
                    <a:lnTo>
                      <a:pt x="94" y="160"/>
                    </a:lnTo>
                    <a:lnTo>
                      <a:pt x="95" y="155"/>
                    </a:lnTo>
                    <a:lnTo>
                      <a:pt x="94" y="148"/>
                    </a:lnTo>
                    <a:lnTo>
                      <a:pt x="92" y="144"/>
                    </a:lnTo>
                    <a:lnTo>
                      <a:pt x="89" y="148"/>
                    </a:lnTo>
                    <a:lnTo>
                      <a:pt x="85" y="146"/>
                    </a:lnTo>
                    <a:lnTo>
                      <a:pt x="80" y="152"/>
                    </a:lnTo>
                    <a:lnTo>
                      <a:pt x="71" y="148"/>
                    </a:lnTo>
                    <a:lnTo>
                      <a:pt x="62" y="144"/>
                    </a:lnTo>
                    <a:lnTo>
                      <a:pt x="59" y="138"/>
                    </a:lnTo>
                    <a:lnTo>
                      <a:pt x="56" y="135"/>
                    </a:lnTo>
                    <a:lnTo>
                      <a:pt x="48" y="135"/>
                    </a:lnTo>
                    <a:lnTo>
                      <a:pt x="39" y="135"/>
                    </a:lnTo>
                    <a:lnTo>
                      <a:pt x="31" y="140"/>
                    </a:lnTo>
                    <a:lnTo>
                      <a:pt x="22" y="129"/>
                    </a:lnTo>
                    <a:lnTo>
                      <a:pt x="16" y="125"/>
                    </a:lnTo>
                    <a:lnTo>
                      <a:pt x="16" y="126"/>
                    </a:lnTo>
                    <a:lnTo>
                      <a:pt x="10" y="117"/>
                    </a:lnTo>
                    <a:lnTo>
                      <a:pt x="9" y="108"/>
                    </a:lnTo>
                    <a:lnTo>
                      <a:pt x="0" y="93"/>
                    </a:lnTo>
                    <a:lnTo>
                      <a:pt x="4" y="91"/>
                    </a:lnTo>
                    <a:lnTo>
                      <a:pt x="15" y="78"/>
                    </a:lnTo>
                    <a:lnTo>
                      <a:pt x="15" y="73"/>
                    </a:lnTo>
                    <a:lnTo>
                      <a:pt x="16" y="68"/>
                    </a:lnTo>
                    <a:lnTo>
                      <a:pt x="25" y="67"/>
                    </a:lnTo>
                    <a:lnTo>
                      <a:pt x="31" y="62"/>
                    </a:lnTo>
                    <a:lnTo>
                      <a:pt x="36" y="65"/>
                    </a:lnTo>
                    <a:lnTo>
                      <a:pt x="45" y="65"/>
                    </a:lnTo>
                    <a:lnTo>
                      <a:pt x="45" y="61"/>
                    </a:lnTo>
                    <a:lnTo>
                      <a:pt x="51" y="64"/>
                    </a:lnTo>
                    <a:lnTo>
                      <a:pt x="56" y="58"/>
                    </a:lnTo>
                    <a:lnTo>
                      <a:pt x="62" y="65"/>
                    </a:lnTo>
                    <a:lnTo>
                      <a:pt x="71" y="72"/>
                    </a:lnTo>
                    <a:lnTo>
                      <a:pt x="77" y="72"/>
                    </a:lnTo>
                    <a:lnTo>
                      <a:pt x="75" y="76"/>
                    </a:lnTo>
                    <a:lnTo>
                      <a:pt x="69" y="78"/>
                    </a:lnTo>
                    <a:lnTo>
                      <a:pt x="69" y="91"/>
                    </a:lnTo>
                    <a:lnTo>
                      <a:pt x="74" y="97"/>
                    </a:lnTo>
                    <a:lnTo>
                      <a:pt x="75" y="102"/>
                    </a:lnTo>
                    <a:lnTo>
                      <a:pt x="83" y="110"/>
                    </a:lnTo>
                    <a:lnTo>
                      <a:pt x="89" y="106"/>
                    </a:lnTo>
                    <a:lnTo>
                      <a:pt x="92" y="96"/>
                    </a:lnTo>
                    <a:lnTo>
                      <a:pt x="98" y="97"/>
                    </a:lnTo>
                    <a:lnTo>
                      <a:pt x="98" y="100"/>
                    </a:lnTo>
                    <a:lnTo>
                      <a:pt x="104" y="97"/>
                    </a:lnTo>
                    <a:lnTo>
                      <a:pt x="101" y="93"/>
                    </a:lnTo>
                    <a:lnTo>
                      <a:pt x="101" y="87"/>
                    </a:lnTo>
                    <a:lnTo>
                      <a:pt x="98" y="84"/>
                    </a:lnTo>
                    <a:lnTo>
                      <a:pt x="107" y="78"/>
                    </a:lnTo>
                    <a:lnTo>
                      <a:pt x="115" y="76"/>
                    </a:lnTo>
                    <a:lnTo>
                      <a:pt x="116" y="65"/>
                    </a:lnTo>
                    <a:lnTo>
                      <a:pt x="109" y="55"/>
                    </a:lnTo>
                    <a:lnTo>
                      <a:pt x="112" y="50"/>
                    </a:lnTo>
                    <a:lnTo>
                      <a:pt x="109" y="44"/>
                    </a:lnTo>
                    <a:lnTo>
                      <a:pt x="109" y="41"/>
                    </a:lnTo>
                    <a:lnTo>
                      <a:pt x="107" y="40"/>
                    </a:lnTo>
                    <a:lnTo>
                      <a:pt x="11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39" name="Freeform 5894">
                <a:extLst>
                  <a:ext uri="{FF2B5EF4-FFF2-40B4-BE49-F238E27FC236}">
                    <a16:creationId xmlns:a16="http://schemas.microsoft.com/office/drawing/2014/main" id="{88DBA0ED-F455-5079-A777-F06AD8508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788"/>
                <a:ext cx="149" cy="110"/>
              </a:xfrm>
              <a:custGeom>
                <a:avLst/>
                <a:gdLst>
                  <a:gd name="T0" fmla="*/ 116 w 299"/>
                  <a:gd name="T1" fmla="*/ 20 h 220"/>
                  <a:gd name="T2" fmla="*/ 132 w 299"/>
                  <a:gd name="T3" fmla="*/ 18 h 220"/>
                  <a:gd name="T4" fmla="*/ 141 w 299"/>
                  <a:gd name="T5" fmla="*/ 17 h 220"/>
                  <a:gd name="T6" fmla="*/ 157 w 299"/>
                  <a:gd name="T7" fmla="*/ 18 h 220"/>
                  <a:gd name="T8" fmla="*/ 185 w 299"/>
                  <a:gd name="T9" fmla="*/ 8 h 220"/>
                  <a:gd name="T10" fmla="*/ 189 w 299"/>
                  <a:gd name="T11" fmla="*/ 5 h 220"/>
                  <a:gd name="T12" fmla="*/ 194 w 299"/>
                  <a:gd name="T13" fmla="*/ 15 h 220"/>
                  <a:gd name="T14" fmla="*/ 204 w 299"/>
                  <a:gd name="T15" fmla="*/ 5 h 220"/>
                  <a:gd name="T16" fmla="*/ 215 w 299"/>
                  <a:gd name="T17" fmla="*/ 2 h 220"/>
                  <a:gd name="T18" fmla="*/ 238 w 299"/>
                  <a:gd name="T19" fmla="*/ 11 h 220"/>
                  <a:gd name="T20" fmla="*/ 271 w 299"/>
                  <a:gd name="T21" fmla="*/ 17 h 220"/>
                  <a:gd name="T22" fmla="*/ 283 w 299"/>
                  <a:gd name="T23" fmla="*/ 26 h 220"/>
                  <a:gd name="T24" fmla="*/ 282 w 299"/>
                  <a:gd name="T25" fmla="*/ 43 h 220"/>
                  <a:gd name="T26" fmla="*/ 299 w 299"/>
                  <a:gd name="T27" fmla="*/ 61 h 220"/>
                  <a:gd name="T28" fmla="*/ 289 w 299"/>
                  <a:gd name="T29" fmla="*/ 70 h 220"/>
                  <a:gd name="T30" fmla="*/ 288 w 299"/>
                  <a:gd name="T31" fmla="*/ 87 h 220"/>
                  <a:gd name="T32" fmla="*/ 259 w 299"/>
                  <a:gd name="T33" fmla="*/ 97 h 220"/>
                  <a:gd name="T34" fmla="*/ 253 w 299"/>
                  <a:gd name="T35" fmla="*/ 110 h 220"/>
                  <a:gd name="T36" fmla="*/ 242 w 299"/>
                  <a:gd name="T37" fmla="*/ 134 h 220"/>
                  <a:gd name="T38" fmla="*/ 239 w 299"/>
                  <a:gd name="T39" fmla="*/ 148 h 220"/>
                  <a:gd name="T40" fmla="*/ 227 w 299"/>
                  <a:gd name="T41" fmla="*/ 138 h 220"/>
                  <a:gd name="T42" fmla="*/ 195 w 299"/>
                  <a:gd name="T43" fmla="*/ 137 h 220"/>
                  <a:gd name="T44" fmla="*/ 195 w 299"/>
                  <a:gd name="T45" fmla="*/ 154 h 220"/>
                  <a:gd name="T46" fmla="*/ 200 w 299"/>
                  <a:gd name="T47" fmla="*/ 172 h 220"/>
                  <a:gd name="T48" fmla="*/ 195 w 299"/>
                  <a:gd name="T49" fmla="*/ 190 h 220"/>
                  <a:gd name="T50" fmla="*/ 195 w 299"/>
                  <a:gd name="T51" fmla="*/ 214 h 220"/>
                  <a:gd name="T52" fmla="*/ 165 w 299"/>
                  <a:gd name="T53" fmla="*/ 220 h 220"/>
                  <a:gd name="T54" fmla="*/ 147 w 299"/>
                  <a:gd name="T55" fmla="*/ 214 h 220"/>
                  <a:gd name="T56" fmla="*/ 132 w 299"/>
                  <a:gd name="T57" fmla="*/ 208 h 220"/>
                  <a:gd name="T58" fmla="*/ 106 w 299"/>
                  <a:gd name="T59" fmla="*/ 187 h 220"/>
                  <a:gd name="T60" fmla="*/ 94 w 299"/>
                  <a:gd name="T61" fmla="*/ 160 h 220"/>
                  <a:gd name="T62" fmla="*/ 92 w 299"/>
                  <a:gd name="T63" fmla="*/ 144 h 220"/>
                  <a:gd name="T64" fmla="*/ 80 w 299"/>
                  <a:gd name="T65" fmla="*/ 152 h 220"/>
                  <a:gd name="T66" fmla="*/ 59 w 299"/>
                  <a:gd name="T67" fmla="*/ 138 h 220"/>
                  <a:gd name="T68" fmla="*/ 39 w 299"/>
                  <a:gd name="T69" fmla="*/ 135 h 220"/>
                  <a:gd name="T70" fmla="*/ 16 w 299"/>
                  <a:gd name="T71" fmla="*/ 125 h 220"/>
                  <a:gd name="T72" fmla="*/ 9 w 299"/>
                  <a:gd name="T73" fmla="*/ 108 h 220"/>
                  <a:gd name="T74" fmla="*/ 15 w 299"/>
                  <a:gd name="T75" fmla="*/ 78 h 220"/>
                  <a:gd name="T76" fmla="*/ 25 w 299"/>
                  <a:gd name="T77" fmla="*/ 67 h 220"/>
                  <a:gd name="T78" fmla="*/ 45 w 299"/>
                  <a:gd name="T79" fmla="*/ 65 h 220"/>
                  <a:gd name="T80" fmla="*/ 56 w 299"/>
                  <a:gd name="T81" fmla="*/ 58 h 220"/>
                  <a:gd name="T82" fmla="*/ 77 w 299"/>
                  <a:gd name="T83" fmla="*/ 72 h 220"/>
                  <a:gd name="T84" fmla="*/ 69 w 299"/>
                  <a:gd name="T85" fmla="*/ 91 h 220"/>
                  <a:gd name="T86" fmla="*/ 83 w 299"/>
                  <a:gd name="T87" fmla="*/ 110 h 220"/>
                  <a:gd name="T88" fmla="*/ 98 w 299"/>
                  <a:gd name="T89" fmla="*/ 97 h 220"/>
                  <a:gd name="T90" fmla="*/ 101 w 299"/>
                  <a:gd name="T91" fmla="*/ 93 h 220"/>
                  <a:gd name="T92" fmla="*/ 107 w 299"/>
                  <a:gd name="T93" fmla="*/ 78 h 220"/>
                  <a:gd name="T94" fmla="*/ 109 w 299"/>
                  <a:gd name="T95" fmla="*/ 55 h 220"/>
                  <a:gd name="T96" fmla="*/ 109 w 299"/>
                  <a:gd name="T97" fmla="*/ 41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9" h="220">
                    <a:moveTo>
                      <a:pt x="110" y="32"/>
                    </a:moveTo>
                    <a:lnTo>
                      <a:pt x="123" y="31"/>
                    </a:lnTo>
                    <a:lnTo>
                      <a:pt x="116" y="20"/>
                    </a:lnTo>
                    <a:lnTo>
                      <a:pt x="124" y="17"/>
                    </a:lnTo>
                    <a:lnTo>
                      <a:pt x="129" y="9"/>
                    </a:lnTo>
                    <a:lnTo>
                      <a:pt x="132" y="18"/>
                    </a:lnTo>
                    <a:lnTo>
                      <a:pt x="138" y="11"/>
                    </a:lnTo>
                    <a:lnTo>
                      <a:pt x="142" y="9"/>
                    </a:lnTo>
                    <a:lnTo>
                      <a:pt x="141" y="17"/>
                    </a:lnTo>
                    <a:lnTo>
                      <a:pt x="142" y="18"/>
                    </a:lnTo>
                    <a:lnTo>
                      <a:pt x="147" y="18"/>
                    </a:lnTo>
                    <a:lnTo>
                      <a:pt x="157" y="18"/>
                    </a:lnTo>
                    <a:lnTo>
                      <a:pt x="165" y="20"/>
                    </a:lnTo>
                    <a:lnTo>
                      <a:pt x="174" y="11"/>
                    </a:lnTo>
                    <a:lnTo>
                      <a:pt x="185" y="8"/>
                    </a:lnTo>
                    <a:lnTo>
                      <a:pt x="183" y="0"/>
                    </a:lnTo>
                    <a:lnTo>
                      <a:pt x="186" y="0"/>
                    </a:lnTo>
                    <a:lnTo>
                      <a:pt x="189" y="5"/>
                    </a:lnTo>
                    <a:lnTo>
                      <a:pt x="186" y="11"/>
                    </a:lnTo>
                    <a:lnTo>
                      <a:pt x="194" y="8"/>
                    </a:lnTo>
                    <a:lnTo>
                      <a:pt x="194" y="15"/>
                    </a:lnTo>
                    <a:lnTo>
                      <a:pt x="198" y="17"/>
                    </a:lnTo>
                    <a:lnTo>
                      <a:pt x="201" y="8"/>
                    </a:lnTo>
                    <a:lnTo>
                      <a:pt x="204" y="5"/>
                    </a:lnTo>
                    <a:lnTo>
                      <a:pt x="211" y="6"/>
                    </a:lnTo>
                    <a:lnTo>
                      <a:pt x="214" y="2"/>
                    </a:lnTo>
                    <a:lnTo>
                      <a:pt x="215" y="2"/>
                    </a:lnTo>
                    <a:lnTo>
                      <a:pt x="218" y="5"/>
                    </a:lnTo>
                    <a:lnTo>
                      <a:pt x="223" y="5"/>
                    </a:lnTo>
                    <a:lnTo>
                      <a:pt x="238" y="11"/>
                    </a:lnTo>
                    <a:lnTo>
                      <a:pt x="244" y="12"/>
                    </a:lnTo>
                    <a:lnTo>
                      <a:pt x="253" y="9"/>
                    </a:lnTo>
                    <a:lnTo>
                      <a:pt x="271" y="17"/>
                    </a:lnTo>
                    <a:lnTo>
                      <a:pt x="274" y="18"/>
                    </a:lnTo>
                    <a:lnTo>
                      <a:pt x="277" y="23"/>
                    </a:lnTo>
                    <a:lnTo>
                      <a:pt x="283" y="26"/>
                    </a:lnTo>
                    <a:lnTo>
                      <a:pt x="286" y="31"/>
                    </a:lnTo>
                    <a:lnTo>
                      <a:pt x="283" y="38"/>
                    </a:lnTo>
                    <a:lnTo>
                      <a:pt x="282" y="43"/>
                    </a:lnTo>
                    <a:lnTo>
                      <a:pt x="282" y="50"/>
                    </a:lnTo>
                    <a:lnTo>
                      <a:pt x="286" y="55"/>
                    </a:lnTo>
                    <a:lnTo>
                      <a:pt x="299" y="61"/>
                    </a:lnTo>
                    <a:lnTo>
                      <a:pt x="299" y="64"/>
                    </a:lnTo>
                    <a:lnTo>
                      <a:pt x="296" y="68"/>
                    </a:lnTo>
                    <a:lnTo>
                      <a:pt x="289" y="70"/>
                    </a:lnTo>
                    <a:lnTo>
                      <a:pt x="289" y="75"/>
                    </a:lnTo>
                    <a:lnTo>
                      <a:pt x="289" y="84"/>
                    </a:lnTo>
                    <a:lnTo>
                      <a:pt x="288" y="87"/>
                    </a:lnTo>
                    <a:lnTo>
                      <a:pt x="283" y="87"/>
                    </a:lnTo>
                    <a:lnTo>
                      <a:pt x="271" y="87"/>
                    </a:lnTo>
                    <a:lnTo>
                      <a:pt x="259" y="97"/>
                    </a:lnTo>
                    <a:lnTo>
                      <a:pt x="250" y="99"/>
                    </a:lnTo>
                    <a:lnTo>
                      <a:pt x="250" y="105"/>
                    </a:lnTo>
                    <a:lnTo>
                      <a:pt x="253" y="110"/>
                    </a:lnTo>
                    <a:lnTo>
                      <a:pt x="250" y="116"/>
                    </a:lnTo>
                    <a:lnTo>
                      <a:pt x="244" y="117"/>
                    </a:lnTo>
                    <a:lnTo>
                      <a:pt x="242" y="134"/>
                    </a:lnTo>
                    <a:lnTo>
                      <a:pt x="244" y="134"/>
                    </a:lnTo>
                    <a:lnTo>
                      <a:pt x="244" y="141"/>
                    </a:lnTo>
                    <a:lnTo>
                      <a:pt x="239" y="148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27" y="138"/>
                    </a:lnTo>
                    <a:lnTo>
                      <a:pt x="214" y="134"/>
                    </a:lnTo>
                    <a:lnTo>
                      <a:pt x="211" y="143"/>
                    </a:lnTo>
                    <a:lnTo>
                      <a:pt x="195" y="137"/>
                    </a:lnTo>
                    <a:lnTo>
                      <a:pt x="191" y="148"/>
                    </a:lnTo>
                    <a:lnTo>
                      <a:pt x="186" y="151"/>
                    </a:lnTo>
                    <a:lnTo>
                      <a:pt x="195" y="154"/>
                    </a:lnTo>
                    <a:lnTo>
                      <a:pt x="198" y="154"/>
                    </a:lnTo>
                    <a:lnTo>
                      <a:pt x="204" y="158"/>
                    </a:lnTo>
                    <a:lnTo>
                      <a:pt x="200" y="172"/>
                    </a:lnTo>
                    <a:lnTo>
                      <a:pt x="191" y="175"/>
                    </a:lnTo>
                    <a:lnTo>
                      <a:pt x="194" y="181"/>
                    </a:lnTo>
                    <a:lnTo>
                      <a:pt x="195" y="190"/>
                    </a:lnTo>
                    <a:lnTo>
                      <a:pt x="191" y="199"/>
                    </a:lnTo>
                    <a:lnTo>
                      <a:pt x="197" y="208"/>
                    </a:lnTo>
                    <a:lnTo>
                      <a:pt x="195" y="214"/>
                    </a:lnTo>
                    <a:lnTo>
                      <a:pt x="182" y="217"/>
                    </a:lnTo>
                    <a:lnTo>
                      <a:pt x="174" y="216"/>
                    </a:lnTo>
                    <a:lnTo>
                      <a:pt x="165" y="220"/>
                    </a:lnTo>
                    <a:lnTo>
                      <a:pt x="162" y="217"/>
                    </a:lnTo>
                    <a:lnTo>
                      <a:pt x="154" y="217"/>
                    </a:lnTo>
                    <a:lnTo>
                      <a:pt x="147" y="214"/>
                    </a:lnTo>
                    <a:lnTo>
                      <a:pt x="142" y="214"/>
                    </a:lnTo>
                    <a:lnTo>
                      <a:pt x="138" y="213"/>
                    </a:lnTo>
                    <a:lnTo>
                      <a:pt x="132" y="208"/>
                    </a:lnTo>
                    <a:lnTo>
                      <a:pt x="127" y="198"/>
                    </a:lnTo>
                    <a:lnTo>
                      <a:pt x="118" y="201"/>
                    </a:lnTo>
                    <a:lnTo>
                      <a:pt x="106" y="187"/>
                    </a:lnTo>
                    <a:lnTo>
                      <a:pt x="98" y="184"/>
                    </a:lnTo>
                    <a:lnTo>
                      <a:pt x="95" y="172"/>
                    </a:lnTo>
                    <a:lnTo>
                      <a:pt x="94" y="160"/>
                    </a:lnTo>
                    <a:lnTo>
                      <a:pt x="95" y="155"/>
                    </a:lnTo>
                    <a:lnTo>
                      <a:pt x="94" y="148"/>
                    </a:lnTo>
                    <a:lnTo>
                      <a:pt x="92" y="144"/>
                    </a:lnTo>
                    <a:lnTo>
                      <a:pt x="89" y="148"/>
                    </a:lnTo>
                    <a:lnTo>
                      <a:pt x="85" y="146"/>
                    </a:lnTo>
                    <a:lnTo>
                      <a:pt x="80" y="152"/>
                    </a:lnTo>
                    <a:lnTo>
                      <a:pt x="71" y="148"/>
                    </a:lnTo>
                    <a:lnTo>
                      <a:pt x="62" y="144"/>
                    </a:lnTo>
                    <a:lnTo>
                      <a:pt x="59" y="138"/>
                    </a:lnTo>
                    <a:lnTo>
                      <a:pt x="56" y="135"/>
                    </a:lnTo>
                    <a:lnTo>
                      <a:pt x="48" y="135"/>
                    </a:lnTo>
                    <a:lnTo>
                      <a:pt x="39" y="135"/>
                    </a:lnTo>
                    <a:lnTo>
                      <a:pt x="31" y="140"/>
                    </a:lnTo>
                    <a:lnTo>
                      <a:pt x="22" y="129"/>
                    </a:lnTo>
                    <a:lnTo>
                      <a:pt x="16" y="125"/>
                    </a:lnTo>
                    <a:lnTo>
                      <a:pt x="16" y="126"/>
                    </a:lnTo>
                    <a:lnTo>
                      <a:pt x="10" y="117"/>
                    </a:lnTo>
                    <a:lnTo>
                      <a:pt x="9" y="108"/>
                    </a:lnTo>
                    <a:lnTo>
                      <a:pt x="0" y="93"/>
                    </a:lnTo>
                    <a:lnTo>
                      <a:pt x="4" y="91"/>
                    </a:lnTo>
                    <a:lnTo>
                      <a:pt x="15" y="78"/>
                    </a:lnTo>
                    <a:lnTo>
                      <a:pt x="15" y="73"/>
                    </a:lnTo>
                    <a:lnTo>
                      <a:pt x="16" y="68"/>
                    </a:lnTo>
                    <a:lnTo>
                      <a:pt x="25" y="67"/>
                    </a:lnTo>
                    <a:lnTo>
                      <a:pt x="31" y="62"/>
                    </a:lnTo>
                    <a:lnTo>
                      <a:pt x="36" y="65"/>
                    </a:lnTo>
                    <a:lnTo>
                      <a:pt x="45" y="65"/>
                    </a:lnTo>
                    <a:lnTo>
                      <a:pt x="45" y="61"/>
                    </a:lnTo>
                    <a:lnTo>
                      <a:pt x="51" y="64"/>
                    </a:lnTo>
                    <a:lnTo>
                      <a:pt x="56" y="58"/>
                    </a:lnTo>
                    <a:lnTo>
                      <a:pt x="62" y="65"/>
                    </a:lnTo>
                    <a:lnTo>
                      <a:pt x="71" y="72"/>
                    </a:lnTo>
                    <a:lnTo>
                      <a:pt x="77" y="72"/>
                    </a:lnTo>
                    <a:lnTo>
                      <a:pt x="75" y="76"/>
                    </a:lnTo>
                    <a:lnTo>
                      <a:pt x="69" y="78"/>
                    </a:lnTo>
                    <a:lnTo>
                      <a:pt x="69" y="91"/>
                    </a:lnTo>
                    <a:lnTo>
                      <a:pt x="74" y="97"/>
                    </a:lnTo>
                    <a:lnTo>
                      <a:pt x="75" y="102"/>
                    </a:lnTo>
                    <a:lnTo>
                      <a:pt x="83" y="110"/>
                    </a:lnTo>
                    <a:lnTo>
                      <a:pt x="89" y="106"/>
                    </a:lnTo>
                    <a:lnTo>
                      <a:pt x="92" y="96"/>
                    </a:lnTo>
                    <a:lnTo>
                      <a:pt x="98" y="97"/>
                    </a:lnTo>
                    <a:lnTo>
                      <a:pt x="98" y="100"/>
                    </a:lnTo>
                    <a:lnTo>
                      <a:pt x="104" y="97"/>
                    </a:lnTo>
                    <a:lnTo>
                      <a:pt x="101" y="93"/>
                    </a:lnTo>
                    <a:lnTo>
                      <a:pt x="101" y="87"/>
                    </a:lnTo>
                    <a:lnTo>
                      <a:pt x="98" y="84"/>
                    </a:lnTo>
                    <a:lnTo>
                      <a:pt x="107" y="78"/>
                    </a:lnTo>
                    <a:lnTo>
                      <a:pt x="115" y="76"/>
                    </a:lnTo>
                    <a:lnTo>
                      <a:pt x="116" y="65"/>
                    </a:lnTo>
                    <a:lnTo>
                      <a:pt x="109" y="55"/>
                    </a:lnTo>
                    <a:lnTo>
                      <a:pt x="112" y="50"/>
                    </a:lnTo>
                    <a:lnTo>
                      <a:pt x="109" y="44"/>
                    </a:lnTo>
                    <a:lnTo>
                      <a:pt x="109" y="41"/>
                    </a:lnTo>
                    <a:lnTo>
                      <a:pt x="107" y="40"/>
                    </a:lnTo>
                    <a:lnTo>
                      <a:pt x="110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0" name="Freeform 5895">
                <a:extLst>
                  <a:ext uri="{FF2B5EF4-FFF2-40B4-BE49-F238E27FC236}">
                    <a16:creationId xmlns:a16="http://schemas.microsoft.com/office/drawing/2014/main" id="{9568B864-BF77-93FA-0DB3-2FC27824D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783"/>
                <a:ext cx="44" cy="31"/>
              </a:xfrm>
              <a:custGeom>
                <a:avLst/>
                <a:gdLst>
                  <a:gd name="T0" fmla="*/ 58 w 90"/>
                  <a:gd name="T1" fmla="*/ 0 h 63"/>
                  <a:gd name="T2" fmla="*/ 47 w 90"/>
                  <a:gd name="T3" fmla="*/ 8 h 63"/>
                  <a:gd name="T4" fmla="*/ 34 w 90"/>
                  <a:gd name="T5" fmla="*/ 10 h 63"/>
                  <a:gd name="T6" fmla="*/ 35 w 90"/>
                  <a:gd name="T7" fmla="*/ 20 h 63"/>
                  <a:gd name="T8" fmla="*/ 34 w 90"/>
                  <a:gd name="T9" fmla="*/ 25 h 63"/>
                  <a:gd name="T10" fmla="*/ 27 w 90"/>
                  <a:gd name="T11" fmla="*/ 25 h 63"/>
                  <a:gd name="T12" fmla="*/ 20 w 90"/>
                  <a:gd name="T13" fmla="*/ 32 h 63"/>
                  <a:gd name="T14" fmla="*/ 21 w 90"/>
                  <a:gd name="T15" fmla="*/ 40 h 63"/>
                  <a:gd name="T16" fmla="*/ 14 w 90"/>
                  <a:gd name="T17" fmla="*/ 43 h 63"/>
                  <a:gd name="T18" fmla="*/ 6 w 90"/>
                  <a:gd name="T19" fmla="*/ 45 h 63"/>
                  <a:gd name="T20" fmla="*/ 0 w 90"/>
                  <a:gd name="T21" fmla="*/ 54 h 63"/>
                  <a:gd name="T22" fmla="*/ 0 w 90"/>
                  <a:gd name="T23" fmla="*/ 57 h 63"/>
                  <a:gd name="T24" fmla="*/ 9 w 90"/>
                  <a:gd name="T25" fmla="*/ 54 h 63"/>
                  <a:gd name="T26" fmla="*/ 12 w 90"/>
                  <a:gd name="T27" fmla="*/ 48 h 63"/>
                  <a:gd name="T28" fmla="*/ 12 w 90"/>
                  <a:gd name="T29" fmla="*/ 46 h 63"/>
                  <a:gd name="T30" fmla="*/ 21 w 90"/>
                  <a:gd name="T31" fmla="*/ 40 h 63"/>
                  <a:gd name="T32" fmla="*/ 38 w 90"/>
                  <a:gd name="T33" fmla="*/ 40 h 63"/>
                  <a:gd name="T34" fmla="*/ 44 w 90"/>
                  <a:gd name="T35" fmla="*/ 43 h 63"/>
                  <a:gd name="T36" fmla="*/ 40 w 90"/>
                  <a:gd name="T37" fmla="*/ 54 h 63"/>
                  <a:gd name="T38" fmla="*/ 37 w 90"/>
                  <a:gd name="T39" fmla="*/ 55 h 63"/>
                  <a:gd name="T40" fmla="*/ 41 w 90"/>
                  <a:gd name="T41" fmla="*/ 55 h 63"/>
                  <a:gd name="T42" fmla="*/ 49 w 90"/>
                  <a:gd name="T43" fmla="*/ 63 h 63"/>
                  <a:gd name="T44" fmla="*/ 50 w 90"/>
                  <a:gd name="T45" fmla="*/ 58 h 63"/>
                  <a:gd name="T46" fmla="*/ 68 w 90"/>
                  <a:gd name="T47" fmla="*/ 46 h 63"/>
                  <a:gd name="T48" fmla="*/ 74 w 90"/>
                  <a:gd name="T49" fmla="*/ 49 h 63"/>
                  <a:gd name="T50" fmla="*/ 76 w 90"/>
                  <a:gd name="T51" fmla="*/ 57 h 63"/>
                  <a:gd name="T52" fmla="*/ 82 w 90"/>
                  <a:gd name="T53" fmla="*/ 63 h 63"/>
                  <a:gd name="T54" fmla="*/ 85 w 90"/>
                  <a:gd name="T55" fmla="*/ 61 h 63"/>
                  <a:gd name="T56" fmla="*/ 90 w 90"/>
                  <a:gd name="T57" fmla="*/ 54 h 63"/>
                  <a:gd name="T58" fmla="*/ 81 w 90"/>
                  <a:gd name="T59" fmla="*/ 42 h 63"/>
                  <a:gd name="T60" fmla="*/ 85 w 90"/>
                  <a:gd name="T61" fmla="*/ 34 h 63"/>
                  <a:gd name="T62" fmla="*/ 85 w 90"/>
                  <a:gd name="T63" fmla="*/ 32 h 63"/>
                  <a:gd name="T64" fmla="*/ 78 w 90"/>
                  <a:gd name="T65" fmla="*/ 22 h 63"/>
                  <a:gd name="T66" fmla="*/ 74 w 90"/>
                  <a:gd name="T67" fmla="*/ 22 h 63"/>
                  <a:gd name="T68" fmla="*/ 68 w 90"/>
                  <a:gd name="T69" fmla="*/ 23 h 63"/>
                  <a:gd name="T70" fmla="*/ 64 w 90"/>
                  <a:gd name="T71" fmla="*/ 13 h 63"/>
                  <a:gd name="T72" fmla="*/ 56 w 90"/>
                  <a:gd name="T73" fmla="*/ 7 h 63"/>
                  <a:gd name="T74" fmla="*/ 61 w 90"/>
                  <a:gd name="T75" fmla="*/ 4 h 63"/>
                  <a:gd name="T76" fmla="*/ 58 w 90"/>
                  <a:gd name="T7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63">
                    <a:moveTo>
                      <a:pt x="58" y="0"/>
                    </a:moveTo>
                    <a:lnTo>
                      <a:pt x="47" y="8"/>
                    </a:lnTo>
                    <a:lnTo>
                      <a:pt x="34" y="10"/>
                    </a:lnTo>
                    <a:lnTo>
                      <a:pt x="35" y="20"/>
                    </a:lnTo>
                    <a:lnTo>
                      <a:pt x="34" y="25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21" y="40"/>
                    </a:lnTo>
                    <a:lnTo>
                      <a:pt x="14" y="43"/>
                    </a:lnTo>
                    <a:lnTo>
                      <a:pt x="6" y="45"/>
                    </a:lnTo>
                    <a:lnTo>
                      <a:pt x="0" y="54"/>
                    </a:lnTo>
                    <a:lnTo>
                      <a:pt x="0" y="57"/>
                    </a:lnTo>
                    <a:lnTo>
                      <a:pt x="9" y="54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21" y="40"/>
                    </a:lnTo>
                    <a:lnTo>
                      <a:pt x="38" y="40"/>
                    </a:lnTo>
                    <a:lnTo>
                      <a:pt x="44" y="43"/>
                    </a:lnTo>
                    <a:lnTo>
                      <a:pt x="40" y="54"/>
                    </a:lnTo>
                    <a:lnTo>
                      <a:pt x="37" y="55"/>
                    </a:lnTo>
                    <a:lnTo>
                      <a:pt x="41" y="55"/>
                    </a:lnTo>
                    <a:lnTo>
                      <a:pt x="49" y="63"/>
                    </a:lnTo>
                    <a:lnTo>
                      <a:pt x="50" y="58"/>
                    </a:lnTo>
                    <a:lnTo>
                      <a:pt x="68" y="46"/>
                    </a:lnTo>
                    <a:lnTo>
                      <a:pt x="74" y="49"/>
                    </a:lnTo>
                    <a:lnTo>
                      <a:pt x="76" y="57"/>
                    </a:lnTo>
                    <a:lnTo>
                      <a:pt x="82" y="63"/>
                    </a:lnTo>
                    <a:lnTo>
                      <a:pt x="85" y="61"/>
                    </a:lnTo>
                    <a:lnTo>
                      <a:pt x="90" y="54"/>
                    </a:lnTo>
                    <a:lnTo>
                      <a:pt x="81" y="42"/>
                    </a:lnTo>
                    <a:lnTo>
                      <a:pt x="85" y="34"/>
                    </a:lnTo>
                    <a:lnTo>
                      <a:pt x="85" y="32"/>
                    </a:lnTo>
                    <a:lnTo>
                      <a:pt x="78" y="22"/>
                    </a:lnTo>
                    <a:lnTo>
                      <a:pt x="74" y="22"/>
                    </a:lnTo>
                    <a:lnTo>
                      <a:pt x="68" y="23"/>
                    </a:lnTo>
                    <a:lnTo>
                      <a:pt x="64" y="13"/>
                    </a:lnTo>
                    <a:lnTo>
                      <a:pt x="56" y="7"/>
                    </a:lnTo>
                    <a:lnTo>
                      <a:pt x="61" y="4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1" name="Freeform 5896">
                <a:extLst>
                  <a:ext uri="{FF2B5EF4-FFF2-40B4-BE49-F238E27FC236}">
                    <a16:creationId xmlns:a16="http://schemas.microsoft.com/office/drawing/2014/main" id="{476C9BCF-314D-2483-A0A6-19450A532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783"/>
                <a:ext cx="44" cy="31"/>
              </a:xfrm>
              <a:custGeom>
                <a:avLst/>
                <a:gdLst>
                  <a:gd name="T0" fmla="*/ 58 w 90"/>
                  <a:gd name="T1" fmla="*/ 0 h 63"/>
                  <a:gd name="T2" fmla="*/ 61 w 90"/>
                  <a:gd name="T3" fmla="*/ 4 h 63"/>
                  <a:gd name="T4" fmla="*/ 56 w 90"/>
                  <a:gd name="T5" fmla="*/ 7 h 63"/>
                  <a:gd name="T6" fmla="*/ 64 w 90"/>
                  <a:gd name="T7" fmla="*/ 13 h 63"/>
                  <a:gd name="T8" fmla="*/ 68 w 90"/>
                  <a:gd name="T9" fmla="*/ 23 h 63"/>
                  <a:gd name="T10" fmla="*/ 74 w 90"/>
                  <a:gd name="T11" fmla="*/ 22 h 63"/>
                  <a:gd name="T12" fmla="*/ 78 w 90"/>
                  <a:gd name="T13" fmla="*/ 22 h 63"/>
                  <a:gd name="T14" fmla="*/ 85 w 90"/>
                  <a:gd name="T15" fmla="*/ 32 h 63"/>
                  <a:gd name="T16" fmla="*/ 85 w 90"/>
                  <a:gd name="T17" fmla="*/ 34 h 63"/>
                  <a:gd name="T18" fmla="*/ 81 w 90"/>
                  <a:gd name="T19" fmla="*/ 42 h 63"/>
                  <a:gd name="T20" fmla="*/ 90 w 90"/>
                  <a:gd name="T21" fmla="*/ 54 h 63"/>
                  <a:gd name="T22" fmla="*/ 85 w 90"/>
                  <a:gd name="T23" fmla="*/ 61 h 63"/>
                  <a:gd name="T24" fmla="*/ 82 w 90"/>
                  <a:gd name="T25" fmla="*/ 63 h 63"/>
                  <a:gd name="T26" fmla="*/ 76 w 90"/>
                  <a:gd name="T27" fmla="*/ 57 h 63"/>
                  <a:gd name="T28" fmla="*/ 74 w 90"/>
                  <a:gd name="T29" fmla="*/ 49 h 63"/>
                  <a:gd name="T30" fmla="*/ 68 w 90"/>
                  <a:gd name="T31" fmla="*/ 46 h 63"/>
                  <a:gd name="T32" fmla="*/ 50 w 90"/>
                  <a:gd name="T33" fmla="*/ 58 h 63"/>
                  <a:gd name="T34" fmla="*/ 49 w 90"/>
                  <a:gd name="T35" fmla="*/ 63 h 63"/>
                  <a:gd name="T36" fmla="*/ 41 w 90"/>
                  <a:gd name="T37" fmla="*/ 55 h 63"/>
                  <a:gd name="T38" fmla="*/ 37 w 90"/>
                  <a:gd name="T39" fmla="*/ 55 h 63"/>
                  <a:gd name="T40" fmla="*/ 40 w 90"/>
                  <a:gd name="T41" fmla="*/ 54 h 63"/>
                  <a:gd name="T42" fmla="*/ 44 w 90"/>
                  <a:gd name="T43" fmla="*/ 43 h 63"/>
                  <a:gd name="T44" fmla="*/ 38 w 90"/>
                  <a:gd name="T45" fmla="*/ 40 h 63"/>
                  <a:gd name="T46" fmla="*/ 21 w 90"/>
                  <a:gd name="T47" fmla="*/ 40 h 63"/>
                  <a:gd name="T48" fmla="*/ 12 w 90"/>
                  <a:gd name="T49" fmla="*/ 46 h 63"/>
                  <a:gd name="T50" fmla="*/ 12 w 90"/>
                  <a:gd name="T51" fmla="*/ 48 h 63"/>
                  <a:gd name="T52" fmla="*/ 9 w 90"/>
                  <a:gd name="T53" fmla="*/ 54 h 63"/>
                  <a:gd name="T54" fmla="*/ 0 w 90"/>
                  <a:gd name="T55" fmla="*/ 57 h 63"/>
                  <a:gd name="T56" fmla="*/ 0 w 90"/>
                  <a:gd name="T57" fmla="*/ 54 h 63"/>
                  <a:gd name="T58" fmla="*/ 6 w 90"/>
                  <a:gd name="T59" fmla="*/ 45 h 63"/>
                  <a:gd name="T60" fmla="*/ 14 w 90"/>
                  <a:gd name="T61" fmla="*/ 43 h 63"/>
                  <a:gd name="T62" fmla="*/ 21 w 90"/>
                  <a:gd name="T63" fmla="*/ 40 h 63"/>
                  <a:gd name="T64" fmla="*/ 20 w 90"/>
                  <a:gd name="T65" fmla="*/ 32 h 63"/>
                  <a:gd name="T66" fmla="*/ 27 w 90"/>
                  <a:gd name="T67" fmla="*/ 25 h 63"/>
                  <a:gd name="T68" fmla="*/ 34 w 90"/>
                  <a:gd name="T69" fmla="*/ 25 h 63"/>
                  <a:gd name="T70" fmla="*/ 35 w 90"/>
                  <a:gd name="T71" fmla="*/ 20 h 63"/>
                  <a:gd name="T72" fmla="*/ 34 w 90"/>
                  <a:gd name="T73" fmla="*/ 10 h 63"/>
                  <a:gd name="T74" fmla="*/ 47 w 90"/>
                  <a:gd name="T75" fmla="*/ 8 h 63"/>
                  <a:gd name="T76" fmla="*/ 58 w 90"/>
                  <a:gd name="T7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63">
                    <a:moveTo>
                      <a:pt x="58" y="0"/>
                    </a:moveTo>
                    <a:lnTo>
                      <a:pt x="61" y="4"/>
                    </a:lnTo>
                    <a:lnTo>
                      <a:pt x="56" y="7"/>
                    </a:lnTo>
                    <a:lnTo>
                      <a:pt x="64" y="13"/>
                    </a:lnTo>
                    <a:lnTo>
                      <a:pt x="68" y="23"/>
                    </a:lnTo>
                    <a:lnTo>
                      <a:pt x="74" y="22"/>
                    </a:lnTo>
                    <a:lnTo>
                      <a:pt x="78" y="22"/>
                    </a:lnTo>
                    <a:lnTo>
                      <a:pt x="85" y="32"/>
                    </a:lnTo>
                    <a:lnTo>
                      <a:pt x="85" y="34"/>
                    </a:lnTo>
                    <a:lnTo>
                      <a:pt x="81" y="42"/>
                    </a:lnTo>
                    <a:lnTo>
                      <a:pt x="90" y="54"/>
                    </a:lnTo>
                    <a:lnTo>
                      <a:pt x="85" y="61"/>
                    </a:lnTo>
                    <a:lnTo>
                      <a:pt x="82" y="63"/>
                    </a:lnTo>
                    <a:lnTo>
                      <a:pt x="76" y="57"/>
                    </a:lnTo>
                    <a:lnTo>
                      <a:pt x="74" y="49"/>
                    </a:lnTo>
                    <a:lnTo>
                      <a:pt x="68" y="46"/>
                    </a:lnTo>
                    <a:lnTo>
                      <a:pt x="50" y="58"/>
                    </a:lnTo>
                    <a:lnTo>
                      <a:pt x="49" y="63"/>
                    </a:lnTo>
                    <a:lnTo>
                      <a:pt x="41" y="55"/>
                    </a:lnTo>
                    <a:lnTo>
                      <a:pt x="37" y="55"/>
                    </a:lnTo>
                    <a:lnTo>
                      <a:pt x="40" y="54"/>
                    </a:lnTo>
                    <a:lnTo>
                      <a:pt x="44" y="43"/>
                    </a:lnTo>
                    <a:lnTo>
                      <a:pt x="38" y="40"/>
                    </a:lnTo>
                    <a:lnTo>
                      <a:pt x="21" y="40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9" y="54"/>
                    </a:lnTo>
                    <a:lnTo>
                      <a:pt x="0" y="57"/>
                    </a:lnTo>
                    <a:lnTo>
                      <a:pt x="0" y="54"/>
                    </a:lnTo>
                    <a:lnTo>
                      <a:pt x="6" y="45"/>
                    </a:lnTo>
                    <a:lnTo>
                      <a:pt x="14" y="43"/>
                    </a:lnTo>
                    <a:lnTo>
                      <a:pt x="21" y="40"/>
                    </a:lnTo>
                    <a:lnTo>
                      <a:pt x="20" y="32"/>
                    </a:lnTo>
                    <a:lnTo>
                      <a:pt x="27" y="25"/>
                    </a:lnTo>
                    <a:lnTo>
                      <a:pt x="34" y="25"/>
                    </a:lnTo>
                    <a:lnTo>
                      <a:pt x="35" y="20"/>
                    </a:lnTo>
                    <a:lnTo>
                      <a:pt x="34" y="10"/>
                    </a:lnTo>
                    <a:lnTo>
                      <a:pt x="47" y="8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2" name="Freeform 5897">
                <a:extLst>
                  <a:ext uri="{FF2B5EF4-FFF2-40B4-BE49-F238E27FC236}">
                    <a16:creationId xmlns:a16="http://schemas.microsoft.com/office/drawing/2014/main" id="{008E2B9F-F0AC-BFF1-30C7-72C551DDC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783"/>
                <a:ext cx="44" cy="31"/>
              </a:xfrm>
              <a:custGeom>
                <a:avLst/>
                <a:gdLst>
                  <a:gd name="T0" fmla="*/ 58 w 90"/>
                  <a:gd name="T1" fmla="*/ 0 h 63"/>
                  <a:gd name="T2" fmla="*/ 61 w 90"/>
                  <a:gd name="T3" fmla="*/ 4 h 63"/>
                  <a:gd name="T4" fmla="*/ 56 w 90"/>
                  <a:gd name="T5" fmla="*/ 7 h 63"/>
                  <a:gd name="T6" fmla="*/ 64 w 90"/>
                  <a:gd name="T7" fmla="*/ 13 h 63"/>
                  <a:gd name="T8" fmla="*/ 68 w 90"/>
                  <a:gd name="T9" fmla="*/ 23 h 63"/>
                  <a:gd name="T10" fmla="*/ 74 w 90"/>
                  <a:gd name="T11" fmla="*/ 22 h 63"/>
                  <a:gd name="T12" fmla="*/ 78 w 90"/>
                  <a:gd name="T13" fmla="*/ 22 h 63"/>
                  <a:gd name="T14" fmla="*/ 85 w 90"/>
                  <a:gd name="T15" fmla="*/ 32 h 63"/>
                  <a:gd name="T16" fmla="*/ 85 w 90"/>
                  <a:gd name="T17" fmla="*/ 34 h 63"/>
                  <a:gd name="T18" fmla="*/ 81 w 90"/>
                  <a:gd name="T19" fmla="*/ 42 h 63"/>
                  <a:gd name="T20" fmla="*/ 90 w 90"/>
                  <a:gd name="T21" fmla="*/ 54 h 63"/>
                  <a:gd name="T22" fmla="*/ 85 w 90"/>
                  <a:gd name="T23" fmla="*/ 61 h 63"/>
                  <a:gd name="T24" fmla="*/ 82 w 90"/>
                  <a:gd name="T25" fmla="*/ 63 h 63"/>
                  <a:gd name="T26" fmla="*/ 76 w 90"/>
                  <a:gd name="T27" fmla="*/ 57 h 63"/>
                  <a:gd name="T28" fmla="*/ 74 w 90"/>
                  <a:gd name="T29" fmla="*/ 49 h 63"/>
                  <a:gd name="T30" fmla="*/ 68 w 90"/>
                  <a:gd name="T31" fmla="*/ 46 h 63"/>
                  <a:gd name="T32" fmla="*/ 50 w 90"/>
                  <a:gd name="T33" fmla="*/ 58 h 63"/>
                  <a:gd name="T34" fmla="*/ 49 w 90"/>
                  <a:gd name="T35" fmla="*/ 63 h 63"/>
                  <a:gd name="T36" fmla="*/ 41 w 90"/>
                  <a:gd name="T37" fmla="*/ 55 h 63"/>
                  <a:gd name="T38" fmla="*/ 37 w 90"/>
                  <a:gd name="T39" fmla="*/ 55 h 63"/>
                  <a:gd name="T40" fmla="*/ 40 w 90"/>
                  <a:gd name="T41" fmla="*/ 54 h 63"/>
                  <a:gd name="T42" fmla="*/ 44 w 90"/>
                  <a:gd name="T43" fmla="*/ 43 h 63"/>
                  <a:gd name="T44" fmla="*/ 38 w 90"/>
                  <a:gd name="T45" fmla="*/ 40 h 63"/>
                  <a:gd name="T46" fmla="*/ 21 w 90"/>
                  <a:gd name="T47" fmla="*/ 40 h 63"/>
                  <a:gd name="T48" fmla="*/ 12 w 90"/>
                  <a:gd name="T49" fmla="*/ 46 h 63"/>
                  <a:gd name="T50" fmla="*/ 12 w 90"/>
                  <a:gd name="T51" fmla="*/ 48 h 63"/>
                  <a:gd name="T52" fmla="*/ 9 w 90"/>
                  <a:gd name="T53" fmla="*/ 54 h 63"/>
                  <a:gd name="T54" fmla="*/ 0 w 90"/>
                  <a:gd name="T55" fmla="*/ 57 h 63"/>
                  <a:gd name="T56" fmla="*/ 0 w 90"/>
                  <a:gd name="T57" fmla="*/ 54 h 63"/>
                  <a:gd name="T58" fmla="*/ 6 w 90"/>
                  <a:gd name="T59" fmla="*/ 45 h 63"/>
                  <a:gd name="T60" fmla="*/ 14 w 90"/>
                  <a:gd name="T61" fmla="*/ 43 h 63"/>
                  <a:gd name="T62" fmla="*/ 21 w 90"/>
                  <a:gd name="T63" fmla="*/ 40 h 63"/>
                  <a:gd name="T64" fmla="*/ 20 w 90"/>
                  <a:gd name="T65" fmla="*/ 32 h 63"/>
                  <a:gd name="T66" fmla="*/ 27 w 90"/>
                  <a:gd name="T67" fmla="*/ 25 h 63"/>
                  <a:gd name="T68" fmla="*/ 34 w 90"/>
                  <a:gd name="T69" fmla="*/ 25 h 63"/>
                  <a:gd name="T70" fmla="*/ 35 w 90"/>
                  <a:gd name="T71" fmla="*/ 20 h 63"/>
                  <a:gd name="T72" fmla="*/ 34 w 90"/>
                  <a:gd name="T73" fmla="*/ 10 h 63"/>
                  <a:gd name="T74" fmla="*/ 47 w 90"/>
                  <a:gd name="T75" fmla="*/ 8 h 63"/>
                  <a:gd name="T76" fmla="*/ 58 w 90"/>
                  <a:gd name="T7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63">
                    <a:moveTo>
                      <a:pt x="58" y="0"/>
                    </a:moveTo>
                    <a:lnTo>
                      <a:pt x="61" y="4"/>
                    </a:lnTo>
                    <a:lnTo>
                      <a:pt x="56" y="7"/>
                    </a:lnTo>
                    <a:lnTo>
                      <a:pt x="64" y="13"/>
                    </a:lnTo>
                    <a:lnTo>
                      <a:pt x="68" y="23"/>
                    </a:lnTo>
                    <a:lnTo>
                      <a:pt x="74" y="22"/>
                    </a:lnTo>
                    <a:lnTo>
                      <a:pt x="78" y="22"/>
                    </a:lnTo>
                    <a:lnTo>
                      <a:pt x="85" y="32"/>
                    </a:lnTo>
                    <a:lnTo>
                      <a:pt x="85" y="34"/>
                    </a:lnTo>
                    <a:lnTo>
                      <a:pt x="81" y="42"/>
                    </a:lnTo>
                    <a:lnTo>
                      <a:pt x="90" y="54"/>
                    </a:lnTo>
                    <a:lnTo>
                      <a:pt x="85" y="61"/>
                    </a:lnTo>
                    <a:lnTo>
                      <a:pt x="82" y="63"/>
                    </a:lnTo>
                    <a:lnTo>
                      <a:pt x="76" y="57"/>
                    </a:lnTo>
                    <a:lnTo>
                      <a:pt x="74" y="49"/>
                    </a:lnTo>
                    <a:lnTo>
                      <a:pt x="68" y="46"/>
                    </a:lnTo>
                    <a:lnTo>
                      <a:pt x="50" y="58"/>
                    </a:lnTo>
                    <a:lnTo>
                      <a:pt x="49" y="63"/>
                    </a:lnTo>
                    <a:lnTo>
                      <a:pt x="41" y="55"/>
                    </a:lnTo>
                    <a:lnTo>
                      <a:pt x="37" y="55"/>
                    </a:lnTo>
                    <a:lnTo>
                      <a:pt x="40" y="54"/>
                    </a:lnTo>
                    <a:lnTo>
                      <a:pt x="44" y="43"/>
                    </a:lnTo>
                    <a:lnTo>
                      <a:pt x="38" y="40"/>
                    </a:lnTo>
                    <a:lnTo>
                      <a:pt x="21" y="40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9" y="54"/>
                    </a:lnTo>
                    <a:lnTo>
                      <a:pt x="0" y="57"/>
                    </a:lnTo>
                    <a:lnTo>
                      <a:pt x="0" y="54"/>
                    </a:lnTo>
                    <a:lnTo>
                      <a:pt x="6" y="45"/>
                    </a:lnTo>
                    <a:lnTo>
                      <a:pt x="14" y="43"/>
                    </a:lnTo>
                    <a:lnTo>
                      <a:pt x="21" y="40"/>
                    </a:lnTo>
                    <a:lnTo>
                      <a:pt x="20" y="32"/>
                    </a:lnTo>
                    <a:lnTo>
                      <a:pt x="27" y="25"/>
                    </a:lnTo>
                    <a:lnTo>
                      <a:pt x="34" y="25"/>
                    </a:lnTo>
                    <a:lnTo>
                      <a:pt x="35" y="20"/>
                    </a:lnTo>
                    <a:lnTo>
                      <a:pt x="34" y="10"/>
                    </a:lnTo>
                    <a:lnTo>
                      <a:pt x="47" y="8"/>
                    </a:lnTo>
                    <a:lnTo>
                      <a:pt x="5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3" name="Freeform 5898">
                <a:extLst>
                  <a:ext uri="{FF2B5EF4-FFF2-40B4-BE49-F238E27FC236}">
                    <a16:creationId xmlns:a16="http://schemas.microsoft.com/office/drawing/2014/main" id="{B3AE940C-7A90-78B3-29EE-B17A45069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936"/>
                <a:ext cx="88" cy="61"/>
              </a:xfrm>
              <a:custGeom>
                <a:avLst/>
                <a:gdLst>
                  <a:gd name="T0" fmla="*/ 143 w 176"/>
                  <a:gd name="T1" fmla="*/ 57 h 122"/>
                  <a:gd name="T2" fmla="*/ 143 w 176"/>
                  <a:gd name="T3" fmla="*/ 67 h 122"/>
                  <a:gd name="T4" fmla="*/ 147 w 176"/>
                  <a:gd name="T5" fmla="*/ 83 h 122"/>
                  <a:gd name="T6" fmla="*/ 138 w 176"/>
                  <a:gd name="T7" fmla="*/ 83 h 122"/>
                  <a:gd name="T8" fmla="*/ 135 w 176"/>
                  <a:gd name="T9" fmla="*/ 64 h 122"/>
                  <a:gd name="T10" fmla="*/ 137 w 176"/>
                  <a:gd name="T11" fmla="*/ 51 h 122"/>
                  <a:gd name="T12" fmla="*/ 126 w 176"/>
                  <a:gd name="T13" fmla="*/ 48 h 122"/>
                  <a:gd name="T14" fmla="*/ 109 w 176"/>
                  <a:gd name="T15" fmla="*/ 45 h 122"/>
                  <a:gd name="T16" fmla="*/ 96 w 176"/>
                  <a:gd name="T17" fmla="*/ 29 h 122"/>
                  <a:gd name="T18" fmla="*/ 71 w 176"/>
                  <a:gd name="T19" fmla="*/ 25 h 122"/>
                  <a:gd name="T20" fmla="*/ 70 w 176"/>
                  <a:gd name="T21" fmla="*/ 7 h 122"/>
                  <a:gd name="T22" fmla="*/ 56 w 176"/>
                  <a:gd name="T23" fmla="*/ 2 h 122"/>
                  <a:gd name="T24" fmla="*/ 55 w 176"/>
                  <a:gd name="T25" fmla="*/ 19 h 122"/>
                  <a:gd name="T26" fmla="*/ 43 w 176"/>
                  <a:gd name="T27" fmla="*/ 16 h 122"/>
                  <a:gd name="T28" fmla="*/ 24 w 176"/>
                  <a:gd name="T29" fmla="*/ 22 h 122"/>
                  <a:gd name="T30" fmla="*/ 15 w 176"/>
                  <a:gd name="T31" fmla="*/ 25 h 122"/>
                  <a:gd name="T32" fmla="*/ 6 w 176"/>
                  <a:gd name="T33" fmla="*/ 22 h 122"/>
                  <a:gd name="T34" fmla="*/ 3 w 176"/>
                  <a:gd name="T35" fmla="*/ 31 h 122"/>
                  <a:gd name="T36" fmla="*/ 0 w 176"/>
                  <a:gd name="T37" fmla="*/ 43 h 122"/>
                  <a:gd name="T38" fmla="*/ 14 w 176"/>
                  <a:gd name="T39" fmla="*/ 48 h 122"/>
                  <a:gd name="T40" fmla="*/ 17 w 176"/>
                  <a:gd name="T41" fmla="*/ 58 h 122"/>
                  <a:gd name="T42" fmla="*/ 33 w 176"/>
                  <a:gd name="T43" fmla="*/ 67 h 122"/>
                  <a:gd name="T44" fmla="*/ 47 w 176"/>
                  <a:gd name="T45" fmla="*/ 76 h 122"/>
                  <a:gd name="T46" fmla="*/ 58 w 176"/>
                  <a:gd name="T47" fmla="*/ 98 h 122"/>
                  <a:gd name="T48" fmla="*/ 61 w 176"/>
                  <a:gd name="T49" fmla="*/ 110 h 122"/>
                  <a:gd name="T50" fmla="*/ 76 w 176"/>
                  <a:gd name="T51" fmla="*/ 110 h 122"/>
                  <a:gd name="T52" fmla="*/ 87 w 176"/>
                  <a:gd name="T53" fmla="*/ 116 h 122"/>
                  <a:gd name="T54" fmla="*/ 103 w 176"/>
                  <a:gd name="T55" fmla="*/ 121 h 122"/>
                  <a:gd name="T56" fmla="*/ 126 w 176"/>
                  <a:gd name="T57" fmla="*/ 122 h 122"/>
                  <a:gd name="T58" fmla="*/ 138 w 176"/>
                  <a:gd name="T59" fmla="*/ 116 h 122"/>
                  <a:gd name="T60" fmla="*/ 146 w 176"/>
                  <a:gd name="T61" fmla="*/ 110 h 122"/>
                  <a:gd name="T62" fmla="*/ 162 w 176"/>
                  <a:gd name="T63" fmla="*/ 95 h 122"/>
                  <a:gd name="T64" fmla="*/ 173 w 176"/>
                  <a:gd name="T65" fmla="*/ 92 h 122"/>
                  <a:gd name="T66" fmla="*/ 169 w 176"/>
                  <a:gd name="T67" fmla="*/ 75 h 122"/>
                  <a:gd name="T68" fmla="*/ 169 w 176"/>
                  <a:gd name="T69" fmla="*/ 64 h 122"/>
                  <a:gd name="T70" fmla="*/ 170 w 176"/>
                  <a:gd name="T71" fmla="*/ 49 h 122"/>
                  <a:gd name="T72" fmla="*/ 158 w 176"/>
                  <a:gd name="T73" fmla="*/ 5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6" h="122">
                    <a:moveTo>
                      <a:pt x="150" y="57"/>
                    </a:moveTo>
                    <a:lnTo>
                      <a:pt x="143" y="57"/>
                    </a:lnTo>
                    <a:lnTo>
                      <a:pt x="141" y="58"/>
                    </a:lnTo>
                    <a:lnTo>
                      <a:pt x="143" y="67"/>
                    </a:lnTo>
                    <a:lnTo>
                      <a:pt x="146" y="70"/>
                    </a:lnTo>
                    <a:lnTo>
                      <a:pt x="147" y="83"/>
                    </a:lnTo>
                    <a:lnTo>
                      <a:pt x="143" y="84"/>
                    </a:lnTo>
                    <a:lnTo>
                      <a:pt x="138" y="83"/>
                    </a:lnTo>
                    <a:lnTo>
                      <a:pt x="140" y="79"/>
                    </a:lnTo>
                    <a:lnTo>
                      <a:pt x="135" y="64"/>
                    </a:lnTo>
                    <a:lnTo>
                      <a:pt x="138" y="57"/>
                    </a:lnTo>
                    <a:lnTo>
                      <a:pt x="137" y="51"/>
                    </a:lnTo>
                    <a:lnTo>
                      <a:pt x="131" y="51"/>
                    </a:lnTo>
                    <a:lnTo>
                      <a:pt x="126" y="48"/>
                    </a:lnTo>
                    <a:lnTo>
                      <a:pt x="115" y="45"/>
                    </a:lnTo>
                    <a:lnTo>
                      <a:pt x="109" y="45"/>
                    </a:lnTo>
                    <a:lnTo>
                      <a:pt x="100" y="38"/>
                    </a:lnTo>
                    <a:lnTo>
                      <a:pt x="96" y="29"/>
                    </a:lnTo>
                    <a:lnTo>
                      <a:pt x="85" y="28"/>
                    </a:lnTo>
                    <a:lnTo>
                      <a:pt x="71" y="25"/>
                    </a:lnTo>
                    <a:lnTo>
                      <a:pt x="74" y="14"/>
                    </a:lnTo>
                    <a:lnTo>
                      <a:pt x="70" y="7"/>
                    </a:lnTo>
                    <a:lnTo>
                      <a:pt x="62" y="0"/>
                    </a:lnTo>
                    <a:lnTo>
                      <a:pt x="56" y="2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50" y="16"/>
                    </a:lnTo>
                    <a:lnTo>
                      <a:pt x="43" y="16"/>
                    </a:lnTo>
                    <a:lnTo>
                      <a:pt x="33" y="22"/>
                    </a:lnTo>
                    <a:lnTo>
                      <a:pt x="24" y="22"/>
                    </a:lnTo>
                    <a:lnTo>
                      <a:pt x="21" y="23"/>
                    </a:lnTo>
                    <a:lnTo>
                      <a:pt x="15" y="25"/>
                    </a:lnTo>
                    <a:lnTo>
                      <a:pt x="9" y="20"/>
                    </a:lnTo>
                    <a:lnTo>
                      <a:pt x="6" y="22"/>
                    </a:lnTo>
                    <a:lnTo>
                      <a:pt x="3" y="26"/>
                    </a:lnTo>
                    <a:lnTo>
                      <a:pt x="3" y="31"/>
                    </a:lnTo>
                    <a:lnTo>
                      <a:pt x="0" y="35"/>
                    </a:lnTo>
                    <a:lnTo>
                      <a:pt x="0" y="43"/>
                    </a:lnTo>
                    <a:lnTo>
                      <a:pt x="3" y="48"/>
                    </a:lnTo>
                    <a:lnTo>
                      <a:pt x="14" y="48"/>
                    </a:lnTo>
                    <a:lnTo>
                      <a:pt x="14" y="57"/>
                    </a:lnTo>
                    <a:lnTo>
                      <a:pt x="17" y="58"/>
                    </a:lnTo>
                    <a:lnTo>
                      <a:pt x="24" y="64"/>
                    </a:lnTo>
                    <a:lnTo>
                      <a:pt x="33" y="67"/>
                    </a:lnTo>
                    <a:lnTo>
                      <a:pt x="49" y="67"/>
                    </a:lnTo>
                    <a:lnTo>
                      <a:pt x="47" y="76"/>
                    </a:lnTo>
                    <a:lnTo>
                      <a:pt x="43" y="89"/>
                    </a:lnTo>
                    <a:lnTo>
                      <a:pt x="58" y="98"/>
                    </a:lnTo>
                    <a:lnTo>
                      <a:pt x="62" y="104"/>
                    </a:lnTo>
                    <a:lnTo>
                      <a:pt x="61" y="110"/>
                    </a:lnTo>
                    <a:lnTo>
                      <a:pt x="64" y="110"/>
                    </a:lnTo>
                    <a:lnTo>
                      <a:pt x="76" y="110"/>
                    </a:lnTo>
                    <a:lnTo>
                      <a:pt x="81" y="116"/>
                    </a:lnTo>
                    <a:lnTo>
                      <a:pt x="87" y="116"/>
                    </a:lnTo>
                    <a:lnTo>
                      <a:pt x="91" y="121"/>
                    </a:lnTo>
                    <a:lnTo>
                      <a:pt x="103" y="121"/>
                    </a:lnTo>
                    <a:lnTo>
                      <a:pt x="117" y="122"/>
                    </a:lnTo>
                    <a:lnTo>
                      <a:pt x="126" y="122"/>
                    </a:lnTo>
                    <a:lnTo>
                      <a:pt x="129" y="117"/>
                    </a:lnTo>
                    <a:lnTo>
                      <a:pt x="138" y="116"/>
                    </a:lnTo>
                    <a:lnTo>
                      <a:pt x="143" y="108"/>
                    </a:lnTo>
                    <a:lnTo>
                      <a:pt x="146" y="110"/>
                    </a:lnTo>
                    <a:lnTo>
                      <a:pt x="149" y="107"/>
                    </a:lnTo>
                    <a:lnTo>
                      <a:pt x="162" y="95"/>
                    </a:lnTo>
                    <a:lnTo>
                      <a:pt x="161" y="86"/>
                    </a:lnTo>
                    <a:lnTo>
                      <a:pt x="173" y="92"/>
                    </a:lnTo>
                    <a:lnTo>
                      <a:pt x="176" y="86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69" y="64"/>
                    </a:lnTo>
                    <a:lnTo>
                      <a:pt x="172" y="58"/>
                    </a:lnTo>
                    <a:lnTo>
                      <a:pt x="170" y="49"/>
                    </a:lnTo>
                    <a:lnTo>
                      <a:pt x="167" y="46"/>
                    </a:lnTo>
                    <a:lnTo>
                      <a:pt x="158" y="51"/>
                    </a:lnTo>
                    <a:lnTo>
                      <a:pt x="150" y="5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4" name="Freeform 5899">
                <a:extLst>
                  <a:ext uri="{FF2B5EF4-FFF2-40B4-BE49-F238E27FC236}">
                    <a16:creationId xmlns:a16="http://schemas.microsoft.com/office/drawing/2014/main" id="{95A735A1-D1BF-82B2-F79F-2670DC66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936"/>
                <a:ext cx="88" cy="61"/>
              </a:xfrm>
              <a:custGeom>
                <a:avLst/>
                <a:gdLst>
                  <a:gd name="T0" fmla="*/ 158 w 176"/>
                  <a:gd name="T1" fmla="*/ 51 h 122"/>
                  <a:gd name="T2" fmla="*/ 170 w 176"/>
                  <a:gd name="T3" fmla="*/ 49 h 122"/>
                  <a:gd name="T4" fmla="*/ 169 w 176"/>
                  <a:gd name="T5" fmla="*/ 64 h 122"/>
                  <a:gd name="T6" fmla="*/ 169 w 176"/>
                  <a:gd name="T7" fmla="*/ 75 h 122"/>
                  <a:gd name="T8" fmla="*/ 173 w 176"/>
                  <a:gd name="T9" fmla="*/ 92 h 122"/>
                  <a:gd name="T10" fmla="*/ 162 w 176"/>
                  <a:gd name="T11" fmla="*/ 95 h 122"/>
                  <a:gd name="T12" fmla="*/ 146 w 176"/>
                  <a:gd name="T13" fmla="*/ 110 h 122"/>
                  <a:gd name="T14" fmla="*/ 138 w 176"/>
                  <a:gd name="T15" fmla="*/ 116 h 122"/>
                  <a:gd name="T16" fmla="*/ 126 w 176"/>
                  <a:gd name="T17" fmla="*/ 122 h 122"/>
                  <a:gd name="T18" fmla="*/ 103 w 176"/>
                  <a:gd name="T19" fmla="*/ 121 h 122"/>
                  <a:gd name="T20" fmla="*/ 87 w 176"/>
                  <a:gd name="T21" fmla="*/ 116 h 122"/>
                  <a:gd name="T22" fmla="*/ 76 w 176"/>
                  <a:gd name="T23" fmla="*/ 110 h 122"/>
                  <a:gd name="T24" fmla="*/ 61 w 176"/>
                  <a:gd name="T25" fmla="*/ 110 h 122"/>
                  <a:gd name="T26" fmla="*/ 58 w 176"/>
                  <a:gd name="T27" fmla="*/ 98 h 122"/>
                  <a:gd name="T28" fmla="*/ 47 w 176"/>
                  <a:gd name="T29" fmla="*/ 76 h 122"/>
                  <a:gd name="T30" fmla="*/ 33 w 176"/>
                  <a:gd name="T31" fmla="*/ 67 h 122"/>
                  <a:gd name="T32" fmla="*/ 17 w 176"/>
                  <a:gd name="T33" fmla="*/ 58 h 122"/>
                  <a:gd name="T34" fmla="*/ 14 w 176"/>
                  <a:gd name="T35" fmla="*/ 48 h 122"/>
                  <a:gd name="T36" fmla="*/ 0 w 176"/>
                  <a:gd name="T37" fmla="*/ 43 h 122"/>
                  <a:gd name="T38" fmla="*/ 3 w 176"/>
                  <a:gd name="T39" fmla="*/ 31 h 122"/>
                  <a:gd name="T40" fmla="*/ 6 w 176"/>
                  <a:gd name="T41" fmla="*/ 22 h 122"/>
                  <a:gd name="T42" fmla="*/ 15 w 176"/>
                  <a:gd name="T43" fmla="*/ 25 h 122"/>
                  <a:gd name="T44" fmla="*/ 24 w 176"/>
                  <a:gd name="T45" fmla="*/ 22 h 122"/>
                  <a:gd name="T46" fmla="*/ 43 w 176"/>
                  <a:gd name="T47" fmla="*/ 16 h 122"/>
                  <a:gd name="T48" fmla="*/ 55 w 176"/>
                  <a:gd name="T49" fmla="*/ 19 h 122"/>
                  <a:gd name="T50" fmla="*/ 56 w 176"/>
                  <a:gd name="T51" fmla="*/ 2 h 122"/>
                  <a:gd name="T52" fmla="*/ 70 w 176"/>
                  <a:gd name="T53" fmla="*/ 7 h 122"/>
                  <a:gd name="T54" fmla="*/ 71 w 176"/>
                  <a:gd name="T55" fmla="*/ 25 h 122"/>
                  <a:gd name="T56" fmla="*/ 96 w 176"/>
                  <a:gd name="T57" fmla="*/ 29 h 122"/>
                  <a:gd name="T58" fmla="*/ 109 w 176"/>
                  <a:gd name="T59" fmla="*/ 45 h 122"/>
                  <a:gd name="T60" fmla="*/ 126 w 176"/>
                  <a:gd name="T61" fmla="*/ 48 h 122"/>
                  <a:gd name="T62" fmla="*/ 137 w 176"/>
                  <a:gd name="T63" fmla="*/ 51 h 122"/>
                  <a:gd name="T64" fmla="*/ 135 w 176"/>
                  <a:gd name="T65" fmla="*/ 64 h 122"/>
                  <a:gd name="T66" fmla="*/ 138 w 176"/>
                  <a:gd name="T67" fmla="*/ 83 h 122"/>
                  <a:gd name="T68" fmla="*/ 147 w 176"/>
                  <a:gd name="T69" fmla="*/ 83 h 122"/>
                  <a:gd name="T70" fmla="*/ 143 w 176"/>
                  <a:gd name="T71" fmla="*/ 67 h 122"/>
                  <a:gd name="T72" fmla="*/ 143 w 176"/>
                  <a:gd name="T73" fmla="*/ 57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6" h="122">
                    <a:moveTo>
                      <a:pt x="150" y="57"/>
                    </a:moveTo>
                    <a:lnTo>
                      <a:pt x="158" y="51"/>
                    </a:lnTo>
                    <a:lnTo>
                      <a:pt x="167" y="46"/>
                    </a:lnTo>
                    <a:lnTo>
                      <a:pt x="170" y="49"/>
                    </a:lnTo>
                    <a:lnTo>
                      <a:pt x="172" y="58"/>
                    </a:lnTo>
                    <a:lnTo>
                      <a:pt x="169" y="64"/>
                    </a:lnTo>
                    <a:lnTo>
                      <a:pt x="170" y="75"/>
                    </a:lnTo>
                    <a:lnTo>
                      <a:pt x="169" y="75"/>
                    </a:lnTo>
                    <a:lnTo>
                      <a:pt x="176" y="86"/>
                    </a:lnTo>
                    <a:lnTo>
                      <a:pt x="173" y="92"/>
                    </a:lnTo>
                    <a:lnTo>
                      <a:pt x="161" y="86"/>
                    </a:lnTo>
                    <a:lnTo>
                      <a:pt x="162" y="95"/>
                    </a:lnTo>
                    <a:lnTo>
                      <a:pt x="149" y="107"/>
                    </a:lnTo>
                    <a:lnTo>
                      <a:pt x="146" y="110"/>
                    </a:lnTo>
                    <a:lnTo>
                      <a:pt x="143" y="108"/>
                    </a:lnTo>
                    <a:lnTo>
                      <a:pt x="138" y="116"/>
                    </a:lnTo>
                    <a:lnTo>
                      <a:pt x="129" y="117"/>
                    </a:lnTo>
                    <a:lnTo>
                      <a:pt x="126" y="122"/>
                    </a:lnTo>
                    <a:lnTo>
                      <a:pt x="117" y="122"/>
                    </a:lnTo>
                    <a:lnTo>
                      <a:pt x="103" y="121"/>
                    </a:lnTo>
                    <a:lnTo>
                      <a:pt x="91" y="121"/>
                    </a:lnTo>
                    <a:lnTo>
                      <a:pt x="87" y="116"/>
                    </a:lnTo>
                    <a:lnTo>
                      <a:pt x="81" y="116"/>
                    </a:lnTo>
                    <a:lnTo>
                      <a:pt x="76" y="110"/>
                    </a:lnTo>
                    <a:lnTo>
                      <a:pt x="64" y="110"/>
                    </a:lnTo>
                    <a:lnTo>
                      <a:pt x="61" y="110"/>
                    </a:lnTo>
                    <a:lnTo>
                      <a:pt x="62" y="104"/>
                    </a:lnTo>
                    <a:lnTo>
                      <a:pt x="58" y="98"/>
                    </a:lnTo>
                    <a:lnTo>
                      <a:pt x="43" y="89"/>
                    </a:lnTo>
                    <a:lnTo>
                      <a:pt x="47" y="76"/>
                    </a:lnTo>
                    <a:lnTo>
                      <a:pt x="49" y="67"/>
                    </a:lnTo>
                    <a:lnTo>
                      <a:pt x="33" y="67"/>
                    </a:lnTo>
                    <a:lnTo>
                      <a:pt x="24" y="64"/>
                    </a:lnTo>
                    <a:lnTo>
                      <a:pt x="17" y="58"/>
                    </a:lnTo>
                    <a:lnTo>
                      <a:pt x="14" y="57"/>
                    </a:lnTo>
                    <a:lnTo>
                      <a:pt x="14" y="48"/>
                    </a:lnTo>
                    <a:lnTo>
                      <a:pt x="3" y="48"/>
                    </a:lnTo>
                    <a:lnTo>
                      <a:pt x="0" y="43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6" y="22"/>
                    </a:lnTo>
                    <a:lnTo>
                      <a:pt x="9" y="20"/>
                    </a:lnTo>
                    <a:lnTo>
                      <a:pt x="15" y="25"/>
                    </a:lnTo>
                    <a:lnTo>
                      <a:pt x="21" y="23"/>
                    </a:lnTo>
                    <a:lnTo>
                      <a:pt x="24" y="22"/>
                    </a:lnTo>
                    <a:lnTo>
                      <a:pt x="33" y="22"/>
                    </a:lnTo>
                    <a:lnTo>
                      <a:pt x="43" y="16"/>
                    </a:lnTo>
                    <a:lnTo>
                      <a:pt x="50" y="16"/>
                    </a:lnTo>
                    <a:lnTo>
                      <a:pt x="55" y="19"/>
                    </a:lnTo>
                    <a:lnTo>
                      <a:pt x="58" y="16"/>
                    </a:lnTo>
                    <a:lnTo>
                      <a:pt x="56" y="2"/>
                    </a:lnTo>
                    <a:lnTo>
                      <a:pt x="62" y="0"/>
                    </a:lnTo>
                    <a:lnTo>
                      <a:pt x="70" y="7"/>
                    </a:lnTo>
                    <a:lnTo>
                      <a:pt x="74" y="14"/>
                    </a:lnTo>
                    <a:lnTo>
                      <a:pt x="71" y="25"/>
                    </a:lnTo>
                    <a:lnTo>
                      <a:pt x="85" y="28"/>
                    </a:lnTo>
                    <a:lnTo>
                      <a:pt x="96" y="29"/>
                    </a:lnTo>
                    <a:lnTo>
                      <a:pt x="100" y="38"/>
                    </a:lnTo>
                    <a:lnTo>
                      <a:pt x="109" y="45"/>
                    </a:lnTo>
                    <a:lnTo>
                      <a:pt x="115" y="45"/>
                    </a:lnTo>
                    <a:lnTo>
                      <a:pt x="126" y="48"/>
                    </a:lnTo>
                    <a:lnTo>
                      <a:pt x="131" y="51"/>
                    </a:lnTo>
                    <a:lnTo>
                      <a:pt x="137" y="51"/>
                    </a:lnTo>
                    <a:lnTo>
                      <a:pt x="138" y="57"/>
                    </a:lnTo>
                    <a:lnTo>
                      <a:pt x="135" y="64"/>
                    </a:lnTo>
                    <a:lnTo>
                      <a:pt x="140" y="79"/>
                    </a:lnTo>
                    <a:lnTo>
                      <a:pt x="138" y="83"/>
                    </a:lnTo>
                    <a:lnTo>
                      <a:pt x="143" y="84"/>
                    </a:lnTo>
                    <a:lnTo>
                      <a:pt x="147" y="83"/>
                    </a:lnTo>
                    <a:lnTo>
                      <a:pt x="146" y="70"/>
                    </a:lnTo>
                    <a:lnTo>
                      <a:pt x="143" y="67"/>
                    </a:lnTo>
                    <a:lnTo>
                      <a:pt x="141" y="58"/>
                    </a:lnTo>
                    <a:lnTo>
                      <a:pt x="143" y="57"/>
                    </a:lnTo>
                    <a:lnTo>
                      <a:pt x="15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5" name="Freeform 5900">
                <a:extLst>
                  <a:ext uri="{FF2B5EF4-FFF2-40B4-BE49-F238E27FC236}">
                    <a16:creationId xmlns:a16="http://schemas.microsoft.com/office/drawing/2014/main" id="{9C7A2B00-26BC-7ECC-8A94-0C7BBC266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936"/>
                <a:ext cx="88" cy="61"/>
              </a:xfrm>
              <a:custGeom>
                <a:avLst/>
                <a:gdLst>
                  <a:gd name="T0" fmla="*/ 158 w 176"/>
                  <a:gd name="T1" fmla="*/ 51 h 122"/>
                  <a:gd name="T2" fmla="*/ 170 w 176"/>
                  <a:gd name="T3" fmla="*/ 49 h 122"/>
                  <a:gd name="T4" fmla="*/ 169 w 176"/>
                  <a:gd name="T5" fmla="*/ 64 h 122"/>
                  <a:gd name="T6" fmla="*/ 169 w 176"/>
                  <a:gd name="T7" fmla="*/ 75 h 122"/>
                  <a:gd name="T8" fmla="*/ 173 w 176"/>
                  <a:gd name="T9" fmla="*/ 92 h 122"/>
                  <a:gd name="T10" fmla="*/ 162 w 176"/>
                  <a:gd name="T11" fmla="*/ 95 h 122"/>
                  <a:gd name="T12" fmla="*/ 146 w 176"/>
                  <a:gd name="T13" fmla="*/ 110 h 122"/>
                  <a:gd name="T14" fmla="*/ 138 w 176"/>
                  <a:gd name="T15" fmla="*/ 116 h 122"/>
                  <a:gd name="T16" fmla="*/ 126 w 176"/>
                  <a:gd name="T17" fmla="*/ 122 h 122"/>
                  <a:gd name="T18" fmla="*/ 103 w 176"/>
                  <a:gd name="T19" fmla="*/ 121 h 122"/>
                  <a:gd name="T20" fmla="*/ 87 w 176"/>
                  <a:gd name="T21" fmla="*/ 116 h 122"/>
                  <a:gd name="T22" fmla="*/ 76 w 176"/>
                  <a:gd name="T23" fmla="*/ 110 h 122"/>
                  <a:gd name="T24" fmla="*/ 61 w 176"/>
                  <a:gd name="T25" fmla="*/ 110 h 122"/>
                  <a:gd name="T26" fmla="*/ 58 w 176"/>
                  <a:gd name="T27" fmla="*/ 98 h 122"/>
                  <a:gd name="T28" fmla="*/ 47 w 176"/>
                  <a:gd name="T29" fmla="*/ 76 h 122"/>
                  <a:gd name="T30" fmla="*/ 33 w 176"/>
                  <a:gd name="T31" fmla="*/ 67 h 122"/>
                  <a:gd name="T32" fmla="*/ 17 w 176"/>
                  <a:gd name="T33" fmla="*/ 58 h 122"/>
                  <a:gd name="T34" fmla="*/ 14 w 176"/>
                  <a:gd name="T35" fmla="*/ 48 h 122"/>
                  <a:gd name="T36" fmla="*/ 0 w 176"/>
                  <a:gd name="T37" fmla="*/ 43 h 122"/>
                  <a:gd name="T38" fmla="*/ 3 w 176"/>
                  <a:gd name="T39" fmla="*/ 31 h 122"/>
                  <a:gd name="T40" fmla="*/ 6 w 176"/>
                  <a:gd name="T41" fmla="*/ 22 h 122"/>
                  <a:gd name="T42" fmla="*/ 15 w 176"/>
                  <a:gd name="T43" fmla="*/ 25 h 122"/>
                  <a:gd name="T44" fmla="*/ 24 w 176"/>
                  <a:gd name="T45" fmla="*/ 22 h 122"/>
                  <a:gd name="T46" fmla="*/ 43 w 176"/>
                  <a:gd name="T47" fmla="*/ 16 h 122"/>
                  <a:gd name="T48" fmla="*/ 55 w 176"/>
                  <a:gd name="T49" fmla="*/ 19 h 122"/>
                  <a:gd name="T50" fmla="*/ 56 w 176"/>
                  <a:gd name="T51" fmla="*/ 2 h 122"/>
                  <a:gd name="T52" fmla="*/ 70 w 176"/>
                  <a:gd name="T53" fmla="*/ 7 h 122"/>
                  <a:gd name="T54" fmla="*/ 71 w 176"/>
                  <a:gd name="T55" fmla="*/ 25 h 122"/>
                  <a:gd name="T56" fmla="*/ 96 w 176"/>
                  <a:gd name="T57" fmla="*/ 29 h 122"/>
                  <a:gd name="T58" fmla="*/ 109 w 176"/>
                  <a:gd name="T59" fmla="*/ 45 h 122"/>
                  <a:gd name="T60" fmla="*/ 126 w 176"/>
                  <a:gd name="T61" fmla="*/ 48 h 122"/>
                  <a:gd name="T62" fmla="*/ 137 w 176"/>
                  <a:gd name="T63" fmla="*/ 51 h 122"/>
                  <a:gd name="T64" fmla="*/ 135 w 176"/>
                  <a:gd name="T65" fmla="*/ 64 h 122"/>
                  <a:gd name="T66" fmla="*/ 138 w 176"/>
                  <a:gd name="T67" fmla="*/ 83 h 122"/>
                  <a:gd name="T68" fmla="*/ 147 w 176"/>
                  <a:gd name="T69" fmla="*/ 83 h 122"/>
                  <a:gd name="T70" fmla="*/ 143 w 176"/>
                  <a:gd name="T71" fmla="*/ 67 h 122"/>
                  <a:gd name="T72" fmla="*/ 143 w 176"/>
                  <a:gd name="T73" fmla="*/ 57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6" h="122">
                    <a:moveTo>
                      <a:pt x="150" y="57"/>
                    </a:moveTo>
                    <a:lnTo>
                      <a:pt x="158" y="51"/>
                    </a:lnTo>
                    <a:lnTo>
                      <a:pt x="167" y="46"/>
                    </a:lnTo>
                    <a:lnTo>
                      <a:pt x="170" y="49"/>
                    </a:lnTo>
                    <a:lnTo>
                      <a:pt x="172" y="58"/>
                    </a:lnTo>
                    <a:lnTo>
                      <a:pt x="169" y="64"/>
                    </a:lnTo>
                    <a:lnTo>
                      <a:pt x="170" y="75"/>
                    </a:lnTo>
                    <a:lnTo>
                      <a:pt x="169" y="75"/>
                    </a:lnTo>
                    <a:lnTo>
                      <a:pt x="176" y="86"/>
                    </a:lnTo>
                    <a:lnTo>
                      <a:pt x="173" y="92"/>
                    </a:lnTo>
                    <a:lnTo>
                      <a:pt x="161" y="86"/>
                    </a:lnTo>
                    <a:lnTo>
                      <a:pt x="162" y="95"/>
                    </a:lnTo>
                    <a:lnTo>
                      <a:pt x="149" y="107"/>
                    </a:lnTo>
                    <a:lnTo>
                      <a:pt x="146" y="110"/>
                    </a:lnTo>
                    <a:lnTo>
                      <a:pt x="143" y="108"/>
                    </a:lnTo>
                    <a:lnTo>
                      <a:pt x="138" y="116"/>
                    </a:lnTo>
                    <a:lnTo>
                      <a:pt x="129" y="117"/>
                    </a:lnTo>
                    <a:lnTo>
                      <a:pt x="126" y="122"/>
                    </a:lnTo>
                    <a:lnTo>
                      <a:pt x="117" y="122"/>
                    </a:lnTo>
                    <a:lnTo>
                      <a:pt x="103" y="121"/>
                    </a:lnTo>
                    <a:lnTo>
                      <a:pt x="91" y="121"/>
                    </a:lnTo>
                    <a:lnTo>
                      <a:pt x="87" y="116"/>
                    </a:lnTo>
                    <a:lnTo>
                      <a:pt x="81" y="116"/>
                    </a:lnTo>
                    <a:lnTo>
                      <a:pt x="76" y="110"/>
                    </a:lnTo>
                    <a:lnTo>
                      <a:pt x="64" y="110"/>
                    </a:lnTo>
                    <a:lnTo>
                      <a:pt x="61" y="110"/>
                    </a:lnTo>
                    <a:lnTo>
                      <a:pt x="62" y="104"/>
                    </a:lnTo>
                    <a:lnTo>
                      <a:pt x="58" y="98"/>
                    </a:lnTo>
                    <a:lnTo>
                      <a:pt x="43" y="89"/>
                    </a:lnTo>
                    <a:lnTo>
                      <a:pt x="47" y="76"/>
                    </a:lnTo>
                    <a:lnTo>
                      <a:pt x="49" y="67"/>
                    </a:lnTo>
                    <a:lnTo>
                      <a:pt x="33" y="67"/>
                    </a:lnTo>
                    <a:lnTo>
                      <a:pt x="24" y="64"/>
                    </a:lnTo>
                    <a:lnTo>
                      <a:pt x="17" y="58"/>
                    </a:lnTo>
                    <a:lnTo>
                      <a:pt x="14" y="57"/>
                    </a:lnTo>
                    <a:lnTo>
                      <a:pt x="14" y="48"/>
                    </a:lnTo>
                    <a:lnTo>
                      <a:pt x="3" y="48"/>
                    </a:lnTo>
                    <a:lnTo>
                      <a:pt x="0" y="43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6" y="22"/>
                    </a:lnTo>
                    <a:lnTo>
                      <a:pt x="9" y="20"/>
                    </a:lnTo>
                    <a:lnTo>
                      <a:pt x="15" y="25"/>
                    </a:lnTo>
                    <a:lnTo>
                      <a:pt x="21" y="23"/>
                    </a:lnTo>
                    <a:lnTo>
                      <a:pt x="24" y="22"/>
                    </a:lnTo>
                    <a:lnTo>
                      <a:pt x="33" y="22"/>
                    </a:lnTo>
                    <a:lnTo>
                      <a:pt x="43" y="16"/>
                    </a:lnTo>
                    <a:lnTo>
                      <a:pt x="50" y="16"/>
                    </a:lnTo>
                    <a:lnTo>
                      <a:pt x="55" y="19"/>
                    </a:lnTo>
                    <a:lnTo>
                      <a:pt x="58" y="16"/>
                    </a:lnTo>
                    <a:lnTo>
                      <a:pt x="56" y="2"/>
                    </a:lnTo>
                    <a:lnTo>
                      <a:pt x="62" y="0"/>
                    </a:lnTo>
                    <a:lnTo>
                      <a:pt x="70" y="7"/>
                    </a:lnTo>
                    <a:lnTo>
                      <a:pt x="74" y="14"/>
                    </a:lnTo>
                    <a:lnTo>
                      <a:pt x="71" y="25"/>
                    </a:lnTo>
                    <a:lnTo>
                      <a:pt x="85" y="28"/>
                    </a:lnTo>
                    <a:lnTo>
                      <a:pt x="96" y="29"/>
                    </a:lnTo>
                    <a:lnTo>
                      <a:pt x="100" y="38"/>
                    </a:lnTo>
                    <a:lnTo>
                      <a:pt x="109" y="45"/>
                    </a:lnTo>
                    <a:lnTo>
                      <a:pt x="115" y="45"/>
                    </a:lnTo>
                    <a:lnTo>
                      <a:pt x="126" y="48"/>
                    </a:lnTo>
                    <a:lnTo>
                      <a:pt x="131" y="51"/>
                    </a:lnTo>
                    <a:lnTo>
                      <a:pt x="137" y="51"/>
                    </a:lnTo>
                    <a:lnTo>
                      <a:pt x="138" y="57"/>
                    </a:lnTo>
                    <a:lnTo>
                      <a:pt x="135" y="64"/>
                    </a:lnTo>
                    <a:lnTo>
                      <a:pt x="140" y="79"/>
                    </a:lnTo>
                    <a:lnTo>
                      <a:pt x="138" y="83"/>
                    </a:lnTo>
                    <a:lnTo>
                      <a:pt x="143" y="84"/>
                    </a:lnTo>
                    <a:lnTo>
                      <a:pt x="147" y="83"/>
                    </a:lnTo>
                    <a:lnTo>
                      <a:pt x="146" y="70"/>
                    </a:lnTo>
                    <a:lnTo>
                      <a:pt x="143" y="67"/>
                    </a:lnTo>
                    <a:lnTo>
                      <a:pt x="141" y="58"/>
                    </a:lnTo>
                    <a:lnTo>
                      <a:pt x="143" y="57"/>
                    </a:lnTo>
                    <a:lnTo>
                      <a:pt x="150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6" name="Freeform 5901">
                <a:extLst>
                  <a:ext uri="{FF2B5EF4-FFF2-40B4-BE49-F238E27FC236}">
                    <a16:creationId xmlns:a16="http://schemas.microsoft.com/office/drawing/2014/main" id="{42D8958F-079E-67F3-607F-E74123F55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48"/>
                <a:ext cx="120" cy="108"/>
              </a:xfrm>
              <a:custGeom>
                <a:avLst/>
                <a:gdLst>
                  <a:gd name="T0" fmla="*/ 112 w 240"/>
                  <a:gd name="T1" fmla="*/ 1 h 215"/>
                  <a:gd name="T2" fmla="*/ 101 w 240"/>
                  <a:gd name="T3" fmla="*/ 6 h 215"/>
                  <a:gd name="T4" fmla="*/ 91 w 240"/>
                  <a:gd name="T5" fmla="*/ 13 h 215"/>
                  <a:gd name="T6" fmla="*/ 82 w 240"/>
                  <a:gd name="T7" fmla="*/ 25 h 215"/>
                  <a:gd name="T8" fmla="*/ 65 w 240"/>
                  <a:gd name="T9" fmla="*/ 31 h 215"/>
                  <a:gd name="T10" fmla="*/ 67 w 240"/>
                  <a:gd name="T11" fmla="*/ 47 h 215"/>
                  <a:gd name="T12" fmla="*/ 57 w 240"/>
                  <a:gd name="T13" fmla="*/ 45 h 215"/>
                  <a:gd name="T14" fmla="*/ 51 w 240"/>
                  <a:gd name="T15" fmla="*/ 54 h 215"/>
                  <a:gd name="T16" fmla="*/ 47 w 240"/>
                  <a:gd name="T17" fmla="*/ 62 h 215"/>
                  <a:gd name="T18" fmla="*/ 42 w 240"/>
                  <a:gd name="T19" fmla="*/ 73 h 215"/>
                  <a:gd name="T20" fmla="*/ 16 w 240"/>
                  <a:gd name="T21" fmla="*/ 68 h 215"/>
                  <a:gd name="T22" fmla="*/ 6 w 240"/>
                  <a:gd name="T23" fmla="*/ 76 h 215"/>
                  <a:gd name="T24" fmla="*/ 3 w 240"/>
                  <a:gd name="T25" fmla="*/ 77 h 215"/>
                  <a:gd name="T26" fmla="*/ 16 w 240"/>
                  <a:gd name="T27" fmla="*/ 85 h 215"/>
                  <a:gd name="T28" fmla="*/ 21 w 240"/>
                  <a:gd name="T29" fmla="*/ 92 h 215"/>
                  <a:gd name="T30" fmla="*/ 18 w 240"/>
                  <a:gd name="T31" fmla="*/ 104 h 215"/>
                  <a:gd name="T32" fmla="*/ 6 w 240"/>
                  <a:gd name="T33" fmla="*/ 115 h 215"/>
                  <a:gd name="T34" fmla="*/ 13 w 240"/>
                  <a:gd name="T35" fmla="*/ 132 h 215"/>
                  <a:gd name="T36" fmla="*/ 15 w 240"/>
                  <a:gd name="T37" fmla="*/ 141 h 215"/>
                  <a:gd name="T38" fmla="*/ 10 w 240"/>
                  <a:gd name="T39" fmla="*/ 142 h 215"/>
                  <a:gd name="T40" fmla="*/ 30 w 240"/>
                  <a:gd name="T41" fmla="*/ 162 h 215"/>
                  <a:gd name="T42" fmla="*/ 29 w 240"/>
                  <a:gd name="T43" fmla="*/ 171 h 215"/>
                  <a:gd name="T44" fmla="*/ 27 w 240"/>
                  <a:gd name="T45" fmla="*/ 183 h 215"/>
                  <a:gd name="T46" fmla="*/ 41 w 240"/>
                  <a:gd name="T47" fmla="*/ 191 h 215"/>
                  <a:gd name="T48" fmla="*/ 59 w 240"/>
                  <a:gd name="T49" fmla="*/ 197 h 215"/>
                  <a:gd name="T50" fmla="*/ 57 w 240"/>
                  <a:gd name="T51" fmla="*/ 206 h 215"/>
                  <a:gd name="T52" fmla="*/ 62 w 240"/>
                  <a:gd name="T53" fmla="*/ 215 h 215"/>
                  <a:gd name="T54" fmla="*/ 74 w 240"/>
                  <a:gd name="T55" fmla="*/ 211 h 215"/>
                  <a:gd name="T56" fmla="*/ 86 w 240"/>
                  <a:gd name="T57" fmla="*/ 205 h 215"/>
                  <a:gd name="T58" fmla="*/ 94 w 240"/>
                  <a:gd name="T59" fmla="*/ 191 h 215"/>
                  <a:gd name="T60" fmla="*/ 108 w 240"/>
                  <a:gd name="T61" fmla="*/ 179 h 215"/>
                  <a:gd name="T62" fmla="*/ 118 w 240"/>
                  <a:gd name="T63" fmla="*/ 179 h 215"/>
                  <a:gd name="T64" fmla="*/ 129 w 240"/>
                  <a:gd name="T65" fmla="*/ 170 h 215"/>
                  <a:gd name="T66" fmla="*/ 138 w 240"/>
                  <a:gd name="T67" fmla="*/ 173 h 215"/>
                  <a:gd name="T68" fmla="*/ 152 w 240"/>
                  <a:gd name="T69" fmla="*/ 170 h 215"/>
                  <a:gd name="T70" fmla="*/ 156 w 240"/>
                  <a:gd name="T71" fmla="*/ 161 h 215"/>
                  <a:gd name="T72" fmla="*/ 165 w 240"/>
                  <a:gd name="T73" fmla="*/ 145 h 215"/>
                  <a:gd name="T74" fmla="*/ 180 w 240"/>
                  <a:gd name="T75" fmla="*/ 141 h 215"/>
                  <a:gd name="T76" fmla="*/ 168 w 240"/>
                  <a:gd name="T77" fmla="*/ 111 h 215"/>
                  <a:gd name="T78" fmla="*/ 174 w 240"/>
                  <a:gd name="T79" fmla="*/ 100 h 215"/>
                  <a:gd name="T80" fmla="*/ 185 w 240"/>
                  <a:gd name="T81" fmla="*/ 82 h 215"/>
                  <a:gd name="T82" fmla="*/ 185 w 240"/>
                  <a:gd name="T83" fmla="*/ 69 h 215"/>
                  <a:gd name="T84" fmla="*/ 189 w 240"/>
                  <a:gd name="T85" fmla="*/ 76 h 215"/>
                  <a:gd name="T86" fmla="*/ 208 w 240"/>
                  <a:gd name="T87" fmla="*/ 73 h 215"/>
                  <a:gd name="T88" fmla="*/ 220 w 240"/>
                  <a:gd name="T89" fmla="*/ 80 h 215"/>
                  <a:gd name="T90" fmla="*/ 226 w 240"/>
                  <a:gd name="T91" fmla="*/ 68 h 215"/>
                  <a:gd name="T92" fmla="*/ 238 w 240"/>
                  <a:gd name="T93" fmla="*/ 62 h 215"/>
                  <a:gd name="T94" fmla="*/ 238 w 240"/>
                  <a:gd name="T95" fmla="*/ 53 h 215"/>
                  <a:gd name="T96" fmla="*/ 237 w 240"/>
                  <a:gd name="T97" fmla="*/ 42 h 215"/>
                  <a:gd name="T98" fmla="*/ 223 w 240"/>
                  <a:gd name="T99" fmla="*/ 31 h 215"/>
                  <a:gd name="T100" fmla="*/ 209 w 240"/>
                  <a:gd name="T101" fmla="*/ 19 h 215"/>
                  <a:gd name="T102" fmla="*/ 191 w 240"/>
                  <a:gd name="T103" fmla="*/ 15 h 215"/>
                  <a:gd name="T104" fmla="*/ 180 w 240"/>
                  <a:gd name="T105" fmla="*/ 16 h 215"/>
                  <a:gd name="T106" fmla="*/ 167 w 240"/>
                  <a:gd name="T107" fmla="*/ 9 h 215"/>
                  <a:gd name="T108" fmla="*/ 159 w 240"/>
                  <a:gd name="T109" fmla="*/ 9 h 215"/>
                  <a:gd name="T110" fmla="*/ 141 w 240"/>
                  <a:gd name="T111" fmla="*/ 6 h 215"/>
                  <a:gd name="T112" fmla="*/ 135 w 240"/>
                  <a:gd name="T113" fmla="*/ 0 h 215"/>
                  <a:gd name="T114" fmla="*/ 118 w 240"/>
                  <a:gd name="T115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0" h="215">
                    <a:moveTo>
                      <a:pt x="118" y="0"/>
                    </a:moveTo>
                    <a:lnTo>
                      <a:pt x="112" y="1"/>
                    </a:lnTo>
                    <a:lnTo>
                      <a:pt x="106" y="10"/>
                    </a:lnTo>
                    <a:lnTo>
                      <a:pt x="101" y="6"/>
                    </a:lnTo>
                    <a:lnTo>
                      <a:pt x="95" y="7"/>
                    </a:lnTo>
                    <a:lnTo>
                      <a:pt x="91" y="13"/>
                    </a:lnTo>
                    <a:lnTo>
                      <a:pt x="88" y="24"/>
                    </a:lnTo>
                    <a:lnTo>
                      <a:pt x="82" y="25"/>
                    </a:lnTo>
                    <a:lnTo>
                      <a:pt x="74" y="33"/>
                    </a:lnTo>
                    <a:lnTo>
                      <a:pt x="65" y="31"/>
                    </a:lnTo>
                    <a:lnTo>
                      <a:pt x="70" y="44"/>
                    </a:lnTo>
                    <a:lnTo>
                      <a:pt x="67" y="47"/>
                    </a:lnTo>
                    <a:lnTo>
                      <a:pt x="60" y="48"/>
                    </a:lnTo>
                    <a:lnTo>
                      <a:pt x="57" y="45"/>
                    </a:lnTo>
                    <a:lnTo>
                      <a:pt x="53" y="48"/>
                    </a:lnTo>
                    <a:lnTo>
                      <a:pt x="51" y="54"/>
                    </a:lnTo>
                    <a:lnTo>
                      <a:pt x="48" y="56"/>
                    </a:lnTo>
                    <a:lnTo>
                      <a:pt x="47" y="62"/>
                    </a:lnTo>
                    <a:lnTo>
                      <a:pt x="50" y="73"/>
                    </a:lnTo>
                    <a:lnTo>
                      <a:pt x="42" y="73"/>
                    </a:lnTo>
                    <a:lnTo>
                      <a:pt x="27" y="69"/>
                    </a:lnTo>
                    <a:lnTo>
                      <a:pt x="16" y="68"/>
                    </a:lnTo>
                    <a:lnTo>
                      <a:pt x="9" y="69"/>
                    </a:lnTo>
                    <a:lnTo>
                      <a:pt x="6" y="76"/>
                    </a:lnTo>
                    <a:lnTo>
                      <a:pt x="0" y="71"/>
                    </a:lnTo>
                    <a:lnTo>
                      <a:pt x="3" y="77"/>
                    </a:lnTo>
                    <a:lnTo>
                      <a:pt x="1" y="82"/>
                    </a:lnTo>
                    <a:lnTo>
                      <a:pt x="16" y="85"/>
                    </a:lnTo>
                    <a:lnTo>
                      <a:pt x="23" y="88"/>
                    </a:lnTo>
                    <a:lnTo>
                      <a:pt x="21" y="92"/>
                    </a:lnTo>
                    <a:lnTo>
                      <a:pt x="21" y="103"/>
                    </a:lnTo>
                    <a:lnTo>
                      <a:pt x="18" y="104"/>
                    </a:lnTo>
                    <a:lnTo>
                      <a:pt x="10" y="104"/>
                    </a:lnTo>
                    <a:lnTo>
                      <a:pt x="6" y="115"/>
                    </a:lnTo>
                    <a:lnTo>
                      <a:pt x="7" y="124"/>
                    </a:lnTo>
                    <a:lnTo>
                      <a:pt x="13" y="132"/>
                    </a:lnTo>
                    <a:lnTo>
                      <a:pt x="10" y="138"/>
                    </a:lnTo>
                    <a:lnTo>
                      <a:pt x="15" y="141"/>
                    </a:lnTo>
                    <a:lnTo>
                      <a:pt x="10" y="141"/>
                    </a:lnTo>
                    <a:lnTo>
                      <a:pt x="10" y="142"/>
                    </a:lnTo>
                    <a:lnTo>
                      <a:pt x="19" y="158"/>
                    </a:lnTo>
                    <a:lnTo>
                      <a:pt x="30" y="162"/>
                    </a:lnTo>
                    <a:lnTo>
                      <a:pt x="30" y="164"/>
                    </a:lnTo>
                    <a:lnTo>
                      <a:pt x="29" y="171"/>
                    </a:lnTo>
                    <a:lnTo>
                      <a:pt x="30" y="176"/>
                    </a:lnTo>
                    <a:lnTo>
                      <a:pt x="27" y="183"/>
                    </a:lnTo>
                    <a:lnTo>
                      <a:pt x="29" y="185"/>
                    </a:lnTo>
                    <a:lnTo>
                      <a:pt x="41" y="191"/>
                    </a:lnTo>
                    <a:lnTo>
                      <a:pt x="48" y="196"/>
                    </a:lnTo>
                    <a:lnTo>
                      <a:pt x="59" y="197"/>
                    </a:lnTo>
                    <a:lnTo>
                      <a:pt x="62" y="200"/>
                    </a:lnTo>
                    <a:lnTo>
                      <a:pt x="57" y="206"/>
                    </a:lnTo>
                    <a:lnTo>
                      <a:pt x="56" y="214"/>
                    </a:lnTo>
                    <a:lnTo>
                      <a:pt x="62" y="215"/>
                    </a:lnTo>
                    <a:lnTo>
                      <a:pt x="70" y="211"/>
                    </a:lnTo>
                    <a:lnTo>
                      <a:pt x="74" y="211"/>
                    </a:lnTo>
                    <a:lnTo>
                      <a:pt x="80" y="209"/>
                    </a:lnTo>
                    <a:lnTo>
                      <a:pt x="86" y="205"/>
                    </a:lnTo>
                    <a:lnTo>
                      <a:pt x="86" y="200"/>
                    </a:lnTo>
                    <a:lnTo>
                      <a:pt x="94" y="191"/>
                    </a:lnTo>
                    <a:lnTo>
                      <a:pt x="100" y="188"/>
                    </a:lnTo>
                    <a:lnTo>
                      <a:pt x="108" y="179"/>
                    </a:lnTo>
                    <a:lnTo>
                      <a:pt x="112" y="177"/>
                    </a:lnTo>
                    <a:lnTo>
                      <a:pt x="118" y="179"/>
                    </a:lnTo>
                    <a:lnTo>
                      <a:pt x="126" y="168"/>
                    </a:lnTo>
                    <a:lnTo>
                      <a:pt x="129" y="170"/>
                    </a:lnTo>
                    <a:lnTo>
                      <a:pt x="132" y="174"/>
                    </a:lnTo>
                    <a:lnTo>
                      <a:pt x="138" y="173"/>
                    </a:lnTo>
                    <a:lnTo>
                      <a:pt x="144" y="170"/>
                    </a:lnTo>
                    <a:lnTo>
                      <a:pt x="152" y="170"/>
                    </a:lnTo>
                    <a:lnTo>
                      <a:pt x="159" y="165"/>
                    </a:lnTo>
                    <a:lnTo>
                      <a:pt x="156" y="161"/>
                    </a:lnTo>
                    <a:lnTo>
                      <a:pt x="158" y="152"/>
                    </a:lnTo>
                    <a:lnTo>
                      <a:pt x="165" y="145"/>
                    </a:lnTo>
                    <a:lnTo>
                      <a:pt x="173" y="144"/>
                    </a:lnTo>
                    <a:lnTo>
                      <a:pt x="180" y="141"/>
                    </a:lnTo>
                    <a:lnTo>
                      <a:pt x="174" y="129"/>
                    </a:lnTo>
                    <a:lnTo>
                      <a:pt x="168" y="111"/>
                    </a:lnTo>
                    <a:lnTo>
                      <a:pt x="173" y="104"/>
                    </a:lnTo>
                    <a:lnTo>
                      <a:pt x="174" y="100"/>
                    </a:lnTo>
                    <a:lnTo>
                      <a:pt x="179" y="85"/>
                    </a:lnTo>
                    <a:lnTo>
                      <a:pt x="185" y="82"/>
                    </a:lnTo>
                    <a:lnTo>
                      <a:pt x="189" y="76"/>
                    </a:lnTo>
                    <a:lnTo>
                      <a:pt x="185" y="69"/>
                    </a:lnTo>
                    <a:lnTo>
                      <a:pt x="189" y="69"/>
                    </a:lnTo>
                    <a:lnTo>
                      <a:pt x="189" y="76"/>
                    </a:lnTo>
                    <a:lnTo>
                      <a:pt x="200" y="77"/>
                    </a:lnTo>
                    <a:lnTo>
                      <a:pt x="208" y="73"/>
                    </a:lnTo>
                    <a:lnTo>
                      <a:pt x="214" y="80"/>
                    </a:lnTo>
                    <a:lnTo>
                      <a:pt x="220" y="80"/>
                    </a:lnTo>
                    <a:lnTo>
                      <a:pt x="221" y="73"/>
                    </a:lnTo>
                    <a:lnTo>
                      <a:pt x="226" y="68"/>
                    </a:lnTo>
                    <a:lnTo>
                      <a:pt x="235" y="65"/>
                    </a:lnTo>
                    <a:lnTo>
                      <a:pt x="238" y="62"/>
                    </a:lnTo>
                    <a:lnTo>
                      <a:pt x="240" y="56"/>
                    </a:lnTo>
                    <a:lnTo>
                      <a:pt x="238" y="53"/>
                    </a:lnTo>
                    <a:lnTo>
                      <a:pt x="237" y="45"/>
                    </a:lnTo>
                    <a:lnTo>
                      <a:pt x="237" y="42"/>
                    </a:lnTo>
                    <a:lnTo>
                      <a:pt x="224" y="42"/>
                    </a:lnTo>
                    <a:lnTo>
                      <a:pt x="223" y="31"/>
                    </a:lnTo>
                    <a:lnTo>
                      <a:pt x="212" y="27"/>
                    </a:lnTo>
                    <a:lnTo>
                      <a:pt x="209" y="19"/>
                    </a:lnTo>
                    <a:lnTo>
                      <a:pt x="203" y="24"/>
                    </a:lnTo>
                    <a:lnTo>
                      <a:pt x="191" y="15"/>
                    </a:lnTo>
                    <a:lnTo>
                      <a:pt x="188" y="18"/>
                    </a:lnTo>
                    <a:lnTo>
                      <a:pt x="180" y="16"/>
                    </a:lnTo>
                    <a:lnTo>
                      <a:pt x="174" y="9"/>
                    </a:lnTo>
                    <a:lnTo>
                      <a:pt x="167" y="9"/>
                    </a:lnTo>
                    <a:lnTo>
                      <a:pt x="164" y="6"/>
                    </a:lnTo>
                    <a:lnTo>
                      <a:pt x="159" y="9"/>
                    </a:lnTo>
                    <a:lnTo>
                      <a:pt x="153" y="6"/>
                    </a:lnTo>
                    <a:lnTo>
                      <a:pt x="141" y="6"/>
                    </a:lnTo>
                    <a:lnTo>
                      <a:pt x="139" y="0"/>
                    </a:lnTo>
                    <a:lnTo>
                      <a:pt x="135" y="0"/>
                    </a:lnTo>
                    <a:lnTo>
                      <a:pt x="124" y="1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7" name="Freeform 5902">
                <a:extLst>
                  <a:ext uri="{FF2B5EF4-FFF2-40B4-BE49-F238E27FC236}">
                    <a16:creationId xmlns:a16="http://schemas.microsoft.com/office/drawing/2014/main" id="{737D43E8-A100-4E37-BA3E-68332B615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48"/>
                <a:ext cx="120" cy="108"/>
              </a:xfrm>
              <a:custGeom>
                <a:avLst/>
                <a:gdLst>
                  <a:gd name="T0" fmla="*/ 124 w 240"/>
                  <a:gd name="T1" fmla="*/ 1 h 215"/>
                  <a:gd name="T2" fmla="*/ 139 w 240"/>
                  <a:gd name="T3" fmla="*/ 0 h 215"/>
                  <a:gd name="T4" fmla="*/ 153 w 240"/>
                  <a:gd name="T5" fmla="*/ 6 h 215"/>
                  <a:gd name="T6" fmla="*/ 164 w 240"/>
                  <a:gd name="T7" fmla="*/ 6 h 215"/>
                  <a:gd name="T8" fmla="*/ 174 w 240"/>
                  <a:gd name="T9" fmla="*/ 9 h 215"/>
                  <a:gd name="T10" fmla="*/ 188 w 240"/>
                  <a:gd name="T11" fmla="*/ 18 h 215"/>
                  <a:gd name="T12" fmla="*/ 203 w 240"/>
                  <a:gd name="T13" fmla="*/ 24 h 215"/>
                  <a:gd name="T14" fmla="*/ 212 w 240"/>
                  <a:gd name="T15" fmla="*/ 27 h 215"/>
                  <a:gd name="T16" fmla="*/ 224 w 240"/>
                  <a:gd name="T17" fmla="*/ 42 h 215"/>
                  <a:gd name="T18" fmla="*/ 237 w 240"/>
                  <a:gd name="T19" fmla="*/ 45 h 215"/>
                  <a:gd name="T20" fmla="*/ 240 w 240"/>
                  <a:gd name="T21" fmla="*/ 56 h 215"/>
                  <a:gd name="T22" fmla="*/ 235 w 240"/>
                  <a:gd name="T23" fmla="*/ 65 h 215"/>
                  <a:gd name="T24" fmla="*/ 221 w 240"/>
                  <a:gd name="T25" fmla="*/ 73 h 215"/>
                  <a:gd name="T26" fmla="*/ 214 w 240"/>
                  <a:gd name="T27" fmla="*/ 80 h 215"/>
                  <a:gd name="T28" fmla="*/ 200 w 240"/>
                  <a:gd name="T29" fmla="*/ 77 h 215"/>
                  <a:gd name="T30" fmla="*/ 189 w 240"/>
                  <a:gd name="T31" fmla="*/ 69 h 215"/>
                  <a:gd name="T32" fmla="*/ 189 w 240"/>
                  <a:gd name="T33" fmla="*/ 76 h 215"/>
                  <a:gd name="T34" fmla="*/ 179 w 240"/>
                  <a:gd name="T35" fmla="*/ 85 h 215"/>
                  <a:gd name="T36" fmla="*/ 173 w 240"/>
                  <a:gd name="T37" fmla="*/ 104 h 215"/>
                  <a:gd name="T38" fmla="*/ 174 w 240"/>
                  <a:gd name="T39" fmla="*/ 129 h 215"/>
                  <a:gd name="T40" fmla="*/ 173 w 240"/>
                  <a:gd name="T41" fmla="*/ 144 h 215"/>
                  <a:gd name="T42" fmla="*/ 158 w 240"/>
                  <a:gd name="T43" fmla="*/ 152 h 215"/>
                  <a:gd name="T44" fmla="*/ 159 w 240"/>
                  <a:gd name="T45" fmla="*/ 165 h 215"/>
                  <a:gd name="T46" fmla="*/ 144 w 240"/>
                  <a:gd name="T47" fmla="*/ 170 h 215"/>
                  <a:gd name="T48" fmla="*/ 132 w 240"/>
                  <a:gd name="T49" fmla="*/ 174 h 215"/>
                  <a:gd name="T50" fmla="*/ 126 w 240"/>
                  <a:gd name="T51" fmla="*/ 168 h 215"/>
                  <a:gd name="T52" fmla="*/ 112 w 240"/>
                  <a:gd name="T53" fmla="*/ 177 h 215"/>
                  <a:gd name="T54" fmla="*/ 100 w 240"/>
                  <a:gd name="T55" fmla="*/ 188 h 215"/>
                  <a:gd name="T56" fmla="*/ 86 w 240"/>
                  <a:gd name="T57" fmla="*/ 200 h 215"/>
                  <a:gd name="T58" fmla="*/ 80 w 240"/>
                  <a:gd name="T59" fmla="*/ 209 h 215"/>
                  <a:gd name="T60" fmla="*/ 70 w 240"/>
                  <a:gd name="T61" fmla="*/ 211 h 215"/>
                  <a:gd name="T62" fmla="*/ 56 w 240"/>
                  <a:gd name="T63" fmla="*/ 214 h 215"/>
                  <a:gd name="T64" fmla="*/ 62 w 240"/>
                  <a:gd name="T65" fmla="*/ 200 h 215"/>
                  <a:gd name="T66" fmla="*/ 48 w 240"/>
                  <a:gd name="T67" fmla="*/ 196 h 215"/>
                  <a:gd name="T68" fmla="*/ 29 w 240"/>
                  <a:gd name="T69" fmla="*/ 185 h 215"/>
                  <a:gd name="T70" fmla="*/ 30 w 240"/>
                  <a:gd name="T71" fmla="*/ 176 h 215"/>
                  <a:gd name="T72" fmla="*/ 30 w 240"/>
                  <a:gd name="T73" fmla="*/ 164 h 215"/>
                  <a:gd name="T74" fmla="*/ 19 w 240"/>
                  <a:gd name="T75" fmla="*/ 158 h 215"/>
                  <a:gd name="T76" fmla="*/ 10 w 240"/>
                  <a:gd name="T77" fmla="*/ 141 h 215"/>
                  <a:gd name="T78" fmla="*/ 10 w 240"/>
                  <a:gd name="T79" fmla="*/ 138 h 215"/>
                  <a:gd name="T80" fmla="*/ 7 w 240"/>
                  <a:gd name="T81" fmla="*/ 124 h 215"/>
                  <a:gd name="T82" fmla="*/ 10 w 240"/>
                  <a:gd name="T83" fmla="*/ 104 h 215"/>
                  <a:gd name="T84" fmla="*/ 21 w 240"/>
                  <a:gd name="T85" fmla="*/ 103 h 215"/>
                  <a:gd name="T86" fmla="*/ 23 w 240"/>
                  <a:gd name="T87" fmla="*/ 88 h 215"/>
                  <a:gd name="T88" fmla="*/ 1 w 240"/>
                  <a:gd name="T89" fmla="*/ 82 h 215"/>
                  <a:gd name="T90" fmla="*/ 0 w 240"/>
                  <a:gd name="T91" fmla="*/ 71 h 215"/>
                  <a:gd name="T92" fmla="*/ 9 w 240"/>
                  <a:gd name="T93" fmla="*/ 69 h 215"/>
                  <a:gd name="T94" fmla="*/ 27 w 240"/>
                  <a:gd name="T95" fmla="*/ 69 h 215"/>
                  <a:gd name="T96" fmla="*/ 50 w 240"/>
                  <a:gd name="T97" fmla="*/ 73 h 215"/>
                  <a:gd name="T98" fmla="*/ 48 w 240"/>
                  <a:gd name="T99" fmla="*/ 56 h 215"/>
                  <a:gd name="T100" fmla="*/ 53 w 240"/>
                  <a:gd name="T101" fmla="*/ 48 h 215"/>
                  <a:gd name="T102" fmla="*/ 60 w 240"/>
                  <a:gd name="T103" fmla="*/ 48 h 215"/>
                  <a:gd name="T104" fmla="*/ 70 w 240"/>
                  <a:gd name="T105" fmla="*/ 44 h 215"/>
                  <a:gd name="T106" fmla="*/ 74 w 240"/>
                  <a:gd name="T107" fmla="*/ 33 h 215"/>
                  <a:gd name="T108" fmla="*/ 88 w 240"/>
                  <a:gd name="T109" fmla="*/ 24 h 215"/>
                  <a:gd name="T110" fmla="*/ 95 w 240"/>
                  <a:gd name="T111" fmla="*/ 7 h 215"/>
                  <a:gd name="T112" fmla="*/ 106 w 240"/>
                  <a:gd name="T113" fmla="*/ 10 h 215"/>
                  <a:gd name="T114" fmla="*/ 118 w 240"/>
                  <a:gd name="T115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0" h="215">
                    <a:moveTo>
                      <a:pt x="118" y="0"/>
                    </a:moveTo>
                    <a:lnTo>
                      <a:pt x="124" y="1"/>
                    </a:lnTo>
                    <a:lnTo>
                      <a:pt x="135" y="0"/>
                    </a:lnTo>
                    <a:lnTo>
                      <a:pt x="139" y="0"/>
                    </a:lnTo>
                    <a:lnTo>
                      <a:pt x="141" y="6"/>
                    </a:lnTo>
                    <a:lnTo>
                      <a:pt x="153" y="6"/>
                    </a:lnTo>
                    <a:lnTo>
                      <a:pt x="159" y="9"/>
                    </a:lnTo>
                    <a:lnTo>
                      <a:pt x="164" y="6"/>
                    </a:lnTo>
                    <a:lnTo>
                      <a:pt x="167" y="9"/>
                    </a:lnTo>
                    <a:lnTo>
                      <a:pt x="174" y="9"/>
                    </a:lnTo>
                    <a:lnTo>
                      <a:pt x="180" y="16"/>
                    </a:lnTo>
                    <a:lnTo>
                      <a:pt x="188" y="18"/>
                    </a:lnTo>
                    <a:lnTo>
                      <a:pt x="191" y="15"/>
                    </a:lnTo>
                    <a:lnTo>
                      <a:pt x="203" y="24"/>
                    </a:lnTo>
                    <a:lnTo>
                      <a:pt x="209" y="19"/>
                    </a:lnTo>
                    <a:lnTo>
                      <a:pt x="212" y="27"/>
                    </a:lnTo>
                    <a:lnTo>
                      <a:pt x="223" y="31"/>
                    </a:lnTo>
                    <a:lnTo>
                      <a:pt x="224" y="42"/>
                    </a:lnTo>
                    <a:lnTo>
                      <a:pt x="237" y="42"/>
                    </a:lnTo>
                    <a:lnTo>
                      <a:pt x="237" y="45"/>
                    </a:lnTo>
                    <a:lnTo>
                      <a:pt x="238" y="53"/>
                    </a:lnTo>
                    <a:lnTo>
                      <a:pt x="240" y="56"/>
                    </a:lnTo>
                    <a:lnTo>
                      <a:pt x="238" y="62"/>
                    </a:lnTo>
                    <a:lnTo>
                      <a:pt x="235" y="65"/>
                    </a:lnTo>
                    <a:lnTo>
                      <a:pt x="226" y="68"/>
                    </a:lnTo>
                    <a:lnTo>
                      <a:pt x="221" y="73"/>
                    </a:lnTo>
                    <a:lnTo>
                      <a:pt x="220" y="80"/>
                    </a:lnTo>
                    <a:lnTo>
                      <a:pt x="214" y="80"/>
                    </a:lnTo>
                    <a:lnTo>
                      <a:pt x="208" y="73"/>
                    </a:lnTo>
                    <a:lnTo>
                      <a:pt x="200" y="77"/>
                    </a:lnTo>
                    <a:lnTo>
                      <a:pt x="189" y="76"/>
                    </a:lnTo>
                    <a:lnTo>
                      <a:pt x="189" y="69"/>
                    </a:lnTo>
                    <a:lnTo>
                      <a:pt x="185" y="69"/>
                    </a:lnTo>
                    <a:lnTo>
                      <a:pt x="189" y="76"/>
                    </a:lnTo>
                    <a:lnTo>
                      <a:pt x="185" y="82"/>
                    </a:lnTo>
                    <a:lnTo>
                      <a:pt x="179" y="85"/>
                    </a:lnTo>
                    <a:lnTo>
                      <a:pt x="174" y="100"/>
                    </a:lnTo>
                    <a:lnTo>
                      <a:pt x="173" y="104"/>
                    </a:lnTo>
                    <a:lnTo>
                      <a:pt x="168" y="111"/>
                    </a:lnTo>
                    <a:lnTo>
                      <a:pt x="174" y="129"/>
                    </a:lnTo>
                    <a:lnTo>
                      <a:pt x="180" y="141"/>
                    </a:lnTo>
                    <a:lnTo>
                      <a:pt x="173" y="144"/>
                    </a:lnTo>
                    <a:lnTo>
                      <a:pt x="165" y="145"/>
                    </a:lnTo>
                    <a:lnTo>
                      <a:pt x="158" y="152"/>
                    </a:lnTo>
                    <a:lnTo>
                      <a:pt x="156" y="161"/>
                    </a:lnTo>
                    <a:lnTo>
                      <a:pt x="159" y="165"/>
                    </a:lnTo>
                    <a:lnTo>
                      <a:pt x="152" y="170"/>
                    </a:lnTo>
                    <a:lnTo>
                      <a:pt x="144" y="170"/>
                    </a:lnTo>
                    <a:lnTo>
                      <a:pt x="138" y="173"/>
                    </a:lnTo>
                    <a:lnTo>
                      <a:pt x="132" y="174"/>
                    </a:lnTo>
                    <a:lnTo>
                      <a:pt x="129" y="170"/>
                    </a:lnTo>
                    <a:lnTo>
                      <a:pt x="126" y="168"/>
                    </a:lnTo>
                    <a:lnTo>
                      <a:pt x="118" y="179"/>
                    </a:lnTo>
                    <a:lnTo>
                      <a:pt x="112" y="177"/>
                    </a:lnTo>
                    <a:lnTo>
                      <a:pt x="108" y="179"/>
                    </a:lnTo>
                    <a:lnTo>
                      <a:pt x="100" y="188"/>
                    </a:lnTo>
                    <a:lnTo>
                      <a:pt x="94" y="191"/>
                    </a:lnTo>
                    <a:lnTo>
                      <a:pt x="86" y="200"/>
                    </a:lnTo>
                    <a:lnTo>
                      <a:pt x="86" y="205"/>
                    </a:lnTo>
                    <a:lnTo>
                      <a:pt x="80" y="209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62" y="215"/>
                    </a:lnTo>
                    <a:lnTo>
                      <a:pt x="56" y="214"/>
                    </a:lnTo>
                    <a:lnTo>
                      <a:pt x="57" y="206"/>
                    </a:lnTo>
                    <a:lnTo>
                      <a:pt x="62" y="200"/>
                    </a:lnTo>
                    <a:lnTo>
                      <a:pt x="59" y="197"/>
                    </a:lnTo>
                    <a:lnTo>
                      <a:pt x="48" y="196"/>
                    </a:lnTo>
                    <a:lnTo>
                      <a:pt x="41" y="191"/>
                    </a:lnTo>
                    <a:lnTo>
                      <a:pt x="29" y="185"/>
                    </a:lnTo>
                    <a:lnTo>
                      <a:pt x="27" y="183"/>
                    </a:lnTo>
                    <a:lnTo>
                      <a:pt x="30" y="176"/>
                    </a:lnTo>
                    <a:lnTo>
                      <a:pt x="29" y="171"/>
                    </a:lnTo>
                    <a:lnTo>
                      <a:pt x="30" y="164"/>
                    </a:lnTo>
                    <a:lnTo>
                      <a:pt x="30" y="162"/>
                    </a:lnTo>
                    <a:lnTo>
                      <a:pt x="19" y="158"/>
                    </a:lnTo>
                    <a:lnTo>
                      <a:pt x="10" y="142"/>
                    </a:lnTo>
                    <a:lnTo>
                      <a:pt x="10" y="141"/>
                    </a:lnTo>
                    <a:lnTo>
                      <a:pt x="15" y="141"/>
                    </a:lnTo>
                    <a:lnTo>
                      <a:pt x="10" y="138"/>
                    </a:lnTo>
                    <a:lnTo>
                      <a:pt x="13" y="132"/>
                    </a:lnTo>
                    <a:lnTo>
                      <a:pt x="7" y="124"/>
                    </a:lnTo>
                    <a:lnTo>
                      <a:pt x="6" y="115"/>
                    </a:lnTo>
                    <a:lnTo>
                      <a:pt x="10" y="104"/>
                    </a:lnTo>
                    <a:lnTo>
                      <a:pt x="18" y="104"/>
                    </a:lnTo>
                    <a:lnTo>
                      <a:pt x="21" y="103"/>
                    </a:lnTo>
                    <a:lnTo>
                      <a:pt x="21" y="92"/>
                    </a:lnTo>
                    <a:lnTo>
                      <a:pt x="23" y="88"/>
                    </a:lnTo>
                    <a:lnTo>
                      <a:pt x="16" y="85"/>
                    </a:lnTo>
                    <a:lnTo>
                      <a:pt x="1" y="82"/>
                    </a:lnTo>
                    <a:lnTo>
                      <a:pt x="3" y="77"/>
                    </a:lnTo>
                    <a:lnTo>
                      <a:pt x="0" y="71"/>
                    </a:lnTo>
                    <a:lnTo>
                      <a:pt x="6" y="76"/>
                    </a:lnTo>
                    <a:lnTo>
                      <a:pt x="9" y="69"/>
                    </a:lnTo>
                    <a:lnTo>
                      <a:pt x="16" y="68"/>
                    </a:lnTo>
                    <a:lnTo>
                      <a:pt x="27" y="69"/>
                    </a:lnTo>
                    <a:lnTo>
                      <a:pt x="42" y="73"/>
                    </a:lnTo>
                    <a:lnTo>
                      <a:pt x="50" y="73"/>
                    </a:lnTo>
                    <a:lnTo>
                      <a:pt x="47" y="62"/>
                    </a:lnTo>
                    <a:lnTo>
                      <a:pt x="48" y="56"/>
                    </a:lnTo>
                    <a:lnTo>
                      <a:pt x="51" y="54"/>
                    </a:lnTo>
                    <a:lnTo>
                      <a:pt x="53" y="48"/>
                    </a:lnTo>
                    <a:lnTo>
                      <a:pt x="57" y="45"/>
                    </a:lnTo>
                    <a:lnTo>
                      <a:pt x="60" y="48"/>
                    </a:lnTo>
                    <a:lnTo>
                      <a:pt x="67" y="47"/>
                    </a:lnTo>
                    <a:lnTo>
                      <a:pt x="70" y="44"/>
                    </a:lnTo>
                    <a:lnTo>
                      <a:pt x="65" y="31"/>
                    </a:lnTo>
                    <a:lnTo>
                      <a:pt x="74" y="33"/>
                    </a:lnTo>
                    <a:lnTo>
                      <a:pt x="82" y="25"/>
                    </a:lnTo>
                    <a:lnTo>
                      <a:pt x="88" y="24"/>
                    </a:lnTo>
                    <a:lnTo>
                      <a:pt x="91" y="13"/>
                    </a:lnTo>
                    <a:lnTo>
                      <a:pt x="95" y="7"/>
                    </a:lnTo>
                    <a:lnTo>
                      <a:pt x="101" y="6"/>
                    </a:lnTo>
                    <a:lnTo>
                      <a:pt x="106" y="10"/>
                    </a:lnTo>
                    <a:lnTo>
                      <a:pt x="112" y="1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8" name="Freeform 5903">
                <a:extLst>
                  <a:ext uri="{FF2B5EF4-FFF2-40B4-BE49-F238E27FC236}">
                    <a16:creationId xmlns:a16="http://schemas.microsoft.com/office/drawing/2014/main" id="{11A67B14-05C8-D453-3A8D-7E69083C5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748"/>
                <a:ext cx="120" cy="108"/>
              </a:xfrm>
              <a:custGeom>
                <a:avLst/>
                <a:gdLst>
                  <a:gd name="T0" fmla="*/ 124 w 240"/>
                  <a:gd name="T1" fmla="*/ 1 h 215"/>
                  <a:gd name="T2" fmla="*/ 139 w 240"/>
                  <a:gd name="T3" fmla="*/ 0 h 215"/>
                  <a:gd name="T4" fmla="*/ 153 w 240"/>
                  <a:gd name="T5" fmla="*/ 6 h 215"/>
                  <a:gd name="T6" fmla="*/ 164 w 240"/>
                  <a:gd name="T7" fmla="*/ 6 h 215"/>
                  <a:gd name="T8" fmla="*/ 174 w 240"/>
                  <a:gd name="T9" fmla="*/ 9 h 215"/>
                  <a:gd name="T10" fmla="*/ 188 w 240"/>
                  <a:gd name="T11" fmla="*/ 18 h 215"/>
                  <a:gd name="T12" fmla="*/ 203 w 240"/>
                  <a:gd name="T13" fmla="*/ 24 h 215"/>
                  <a:gd name="T14" fmla="*/ 212 w 240"/>
                  <a:gd name="T15" fmla="*/ 27 h 215"/>
                  <a:gd name="T16" fmla="*/ 224 w 240"/>
                  <a:gd name="T17" fmla="*/ 42 h 215"/>
                  <a:gd name="T18" fmla="*/ 237 w 240"/>
                  <a:gd name="T19" fmla="*/ 45 h 215"/>
                  <a:gd name="T20" fmla="*/ 240 w 240"/>
                  <a:gd name="T21" fmla="*/ 56 h 215"/>
                  <a:gd name="T22" fmla="*/ 235 w 240"/>
                  <a:gd name="T23" fmla="*/ 65 h 215"/>
                  <a:gd name="T24" fmla="*/ 221 w 240"/>
                  <a:gd name="T25" fmla="*/ 73 h 215"/>
                  <a:gd name="T26" fmla="*/ 214 w 240"/>
                  <a:gd name="T27" fmla="*/ 80 h 215"/>
                  <a:gd name="T28" fmla="*/ 200 w 240"/>
                  <a:gd name="T29" fmla="*/ 77 h 215"/>
                  <a:gd name="T30" fmla="*/ 189 w 240"/>
                  <a:gd name="T31" fmla="*/ 69 h 215"/>
                  <a:gd name="T32" fmla="*/ 189 w 240"/>
                  <a:gd name="T33" fmla="*/ 76 h 215"/>
                  <a:gd name="T34" fmla="*/ 179 w 240"/>
                  <a:gd name="T35" fmla="*/ 85 h 215"/>
                  <a:gd name="T36" fmla="*/ 173 w 240"/>
                  <a:gd name="T37" fmla="*/ 104 h 215"/>
                  <a:gd name="T38" fmla="*/ 174 w 240"/>
                  <a:gd name="T39" fmla="*/ 129 h 215"/>
                  <a:gd name="T40" fmla="*/ 173 w 240"/>
                  <a:gd name="T41" fmla="*/ 144 h 215"/>
                  <a:gd name="T42" fmla="*/ 158 w 240"/>
                  <a:gd name="T43" fmla="*/ 152 h 215"/>
                  <a:gd name="T44" fmla="*/ 159 w 240"/>
                  <a:gd name="T45" fmla="*/ 165 h 215"/>
                  <a:gd name="T46" fmla="*/ 144 w 240"/>
                  <a:gd name="T47" fmla="*/ 170 h 215"/>
                  <a:gd name="T48" fmla="*/ 132 w 240"/>
                  <a:gd name="T49" fmla="*/ 174 h 215"/>
                  <a:gd name="T50" fmla="*/ 126 w 240"/>
                  <a:gd name="T51" fmla="*/ 168 h 215"/>
                  <a:gd name="T52" fmla="*/ 112 w 240"/>
                  <a:gd name="T53" fmla="*/ 177 h 215"/>
                  <a:gd name="T54" fmla="*/ 100 w 240"/>
                  <a:gd name="T55" fmla="*/ 188 h 215"/>
                  <a:gd name="T56" fmla="*/ 86 w 240"/>
                  <a:gd name="T57" fmla="*/ 200 h 215"/>
                  <a:gd name="T58" fmla="*/ 80 w 240"/>
                  <a:gd name="T59" fmla="*/ 209 h 215"/>
                  <a:gd name="T60" fmla="*/ 70 w 240"/>
                  <a:gd name="T61" fmla="*/ 211 h 215"/>
                  <a:gd name="T62" fmla="*/ 56 w 240"/>
                  <a:gd name="T63" fmla="*/ 214 h 215"/>
                  <a:gd name="T64" fmla="*/ 62 w 240"/>
                  <a:gd name="T65" fmla="*/ 200 h 215"/>
                  <a:gd name="T66" fmla="*/ 48 w 240"/>
                  <a:gd name="T67" fmla="*/ 196 h 215"/>
                  <a:gd name="T68" fmla="*/ 29 w 240"/>
                  <a:gd name="T69" fmla="*/ 185 h 215"/>
                  <a:gd name="T70" fmla="*/ 30 w 240"/>
                  <a:gd name="T71" fmla="*/ 176 h 215"/>
                  <a:gd name="T72" fmla="*/ 30 w 240"/>
                  <a:gd name="T73" fmla="*/ 164 h 215"/>
                  <a:gd name="T74" fmla="*/ 19 w 240"/>
                  <a:gd name="T75" fmla="*/ 158 h 215"/>
                  <a:gd name="T76" fmla="*/ 10 w 240"/>
                  <a:gd name="T77" fmla="*/ 141 h 215"/>
                  <a:gd name="T78" fmla="*/ 10 w 240"/>
                  <a:gd name="T79" fmla="*/ 138 h 215"/>
                  <a:gd name="T80" fmla="*/ 7 w 240"/>
                  <a:gd name="T81" fmla="*/ 124 h 215"/>
                  <a:gd name="T82" fmla="*/ 10 w 240"/>
                  <a:gd name="T83" fmla="*/ 104 h 215"/>
                  <a:gd name="T84" fmla="*/ 21 w 240"/>
                  <a:gd name="T85" fmla="*/ 103 h 215"/>
                  <a:gd name="T86" fmla="*/ 23 w 240"/>
                  <a:gd name="T87" fmla="*/ 88 h 215"/>
                  <a:gd name="T88" fmla="*/ 1 w 240"/>
                  <a:gd name="T89" fmla="*/ 82 h 215"/>
                  <a:gd name="T90" fmla="*/ 0 w 240"/>
                  <a:gd name="T91" fmla="*/ 71 h 215"/>
                  <a:gd name="T92" fmla="*/ 9 w 240"/>
                  <a:gd name="T93" fmla="*/ 69 h 215"/>
                  <a:gd name="T94" fmla="*/ 27 w 240"/>
                  <a:gd name="T95" fmla="*/ 69 h 215"/>
                  <a:gd name="T96" fmla="*/ 50 w 240"/>
                  <a:gd name="T97" fmla="*/ 73 h 215"/>
                  <a:gd name="T98" fmla="*/ 48 w 240"/>
                  <a:gd name="T99" fmla="*/ 56 h 215"/>
                  <a:gd name="T100" fmla="*/ 53 w 240"/>
                  <a:gd name="T101" fmla="*/ 48 h 215"/>
                  <a:gd name="T102" fmla="*/ 60 w 240"/>
                  <a:gd name="T103" fmla="*/ 48 h 215"/>
                  <a:gd name="T104" fmla="*/ 70 w 240"/>
                  <a:gd name="T105" fmla="*/ 44 h 215"/>
                  <a:gd name="T106" fmla="*/ 74 w 240"/>
                  <a:gd name="T107" fmla="*/ 33 h 215"/>
                  <a:gd name="T108" fmla="*/ 88 w 240"/>
                  <a:gd name="T109" fmla="*/ 24 h 215"/>
                  <a:gd name="T110" fmla="*/ 95 w 240"/>
                  <a:gd name="T111" fmla="*/ 7 h 215"/>
                  <a:gd name="T112" fmla="*/ 106 w 240"/>
                  <a:gd name="T113" fmla="*/ 10 h 215"/>
                  <a:gd name="T114" fmla="*/ 118 w 240"/>
                  <a:gd name="T115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0" h="215">
                    <a:moveTo>
                      <a:pt x="118" y="0"/>
                    </a:moveTo>
                    <a:lnTo>
                      <a:pt x="124" y="1"/>
                    </a:lnTo>
                    <a:lnTo>
                      <a:pt x="135" y="0"/>
                    </a:lnTo>
                    <a:lnTo>
                      <a:pt x="139" y="0"/>
                    </a:lnTo>
                    <a:lnTo>
                      <a:pt x="141" y="6"/>
                    </a:lnTo>
                    <a:lnTo>
                      <a:pt x="153" y="6"/>
                    </a:lnTo>
                    <a:lnTo>
                      <a:pt x="159" y="9"/>
                    </a:lnTo>
                    <a:lnTo>
                      <a:pt x="164" y="6"/>
                    </a:lnTo>
                    <a:lnTo>
                      <a:pt x="167" y="9"/>
                    </a:lnTo>
                    <a:lnTo>
                      <a:pt x="174" y="9"/>
                    </a:lnTo>
                    <a:lnTo>
                      <a:pt x="180" y="16"/>
                    </a:lnTo>
                    <a:lnTo>
                      <a:pt x="188" y="18"/>
                    </a:lnTo>
                    <a:lnTo>
                      <a:pt x="191" y="15"/>
                    </a:lnTo>
                    <a:lnTo>
                      <a:pt x="203" y="24"/>
                    </a:lnTo>
                    <a:lnTo>
                      <a:pt x="209" y="19"/>
                    </a:lnTo>
                    <a:lnTo>
                      <a:pt x="212" y="27"/>
                    </a:lnTo>
                    <a:lnTo>
                      <a:pt x="223" y="31"/>
                    </a:lnTo>
                    <a:lnTo>
                      <a:pt x="224" y="42"/>
                    </a:lnTo>
                    <a:lnTo>
                      <a:pt x="237" y="42"/>
                    </a:lnTo>
                    <a:lnTo>
                      <a:pt x="237" y="45"/>
                    </a:lnTo>
                    <a:lnTo>
                      <a:pt x="238" y="53"/>
                    </a:lnTo>
                    <a:lnTo>
                      <a:pt x="240" y="56"/>
                    </a:lnTo>
                    <a:lnTo>
                      <a:pt x="238" y="62"/>
                    </a:lnTo>
                    <a:lnTo>
                      <a:pt x="235" y="65"/>
                    </a:lnTo>
                    <a:lnTo>
                      <a:pt x="226" y="68"/>
                    </a:lnTo>
                    <a:lnTo>
                      <a:pt x="221" y="73"/>
                    </a:lnTo>
                    <a:lnTo>
                      <a:pt x="220" y="80"/>
                    </a:lnTo>
                    <a:lnTo>
                      <a:pt x="214" y="80"/>
                    </a:lnTo>
                    <a:lnTo>
                      <a:pt x="208" y="73"/>
                    </a:lnTo>
                    <a:lnTo>
                      <a:pt x="200" y="77"/>
                    </a:lnTo>
                    <a:lnTo>
                      <a:pt x="189" y="76"/>
                    </a:lnTo>
                    <a:lnTo>
                      <a:pt x="189" y="69"/>
                    </a:lnTo>
                    <a:lnTo>
                      <a:pt x="185" y="69"/>
                    </a:lnTo>
                    <a:lnTo>
                      <a:pt x="189" y="76"/>
                    </a:lnTo>
                    <a:lnTo>
                      <a:pt x="185" y="82"/>
                    </a:lnTo>
                    <a:lnTo>
                      <a:pt x="179" y="85"/>
                    </a:lnTo>
                    <a:lnTo>
                      <a:pt x="174" y="100"/>
                    </a:lnTo>
                    <a:lnTo>
                      <a:pt x="173" y="104"/>
                    </a:lnTo>
                    <a:lnTo>
                      <a:pt x="168" y="111"/>
                    </a:lnTo>
                    <a:lnTo>
                      <a:pt x="174" y="129"/>
                    </a:lnTo>
                    <a:lnTo>
                      <a:pt x="180" y="141"/>
                    </a:lnTo>
                    <a:lnTo>
                      <a:pt x="173" y="144"/>
                    </a:lnTo>
                    <a:lnTo>
                      <a:pt x="165" y="145"/>
                    </a:lnTo>
                    <a:lnTo>
                      <a:pt x="158" y="152"/>
                    </a:lnTo>
                    <a:lnTo>
                      <a:pt x="156" y="161"/>
                    </a:lnTo>
                    <a:lnTo>
                      <a:pt x="159" y="165"/>
                    </a:lnTo>
                    <a:lnTo>
                      <a:pt x="152" y="170"/>
                    </a:lnTo>
                    <a:lnTo>
                      <a:pt x="144" y="170"/>
                    </a:lnTo>
                    <a:lnTo>
                      <a:pt x="138" y="173"/>
                    </a:lnTo>
                    <a:lnTo>
                      <a:pt x="132" y="174"/>
                    </a:lnTo>
                    <a:lnTo>
                      <a:pt x="129" y="170"/>
                    </a:lnTo>
                    <a:lnTo>
                      <a:pt x="126" y="168"/>
                    </a:lnTo>
                    <a:lnTo>
                      <a:pt x="118" y="179"/>
                    </a:lnTo>
                    <a:lnTo>
                      <a:pt x="112" y="177"/>
                    </a:lnTo>
                    <a:lnTo>
                      <a:pt x="108" y="179"/>
                    </a:lnTo>
                    <a:lnTo>
                      <a:pt x="100" y="188"/>
                    </a:lnTo>
                    <a:lnTo>
                      <a:pt x="94" y="191"/>
                    </a:lnTo>
                    <a:lnTo>
                      <a:pt x="86" y="200"/>
                    </a:lnTo>
                    <a:lnTo>
                      <a:pt x="86" y="205"/>
                    </a:lnTo>
                    <a:lnTo>
                      <a:pt x="80" y="209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62" y="215"/>
                    </a:lnTo>
                    <a:lnTo>
                      <a:pt x="56" y="214"/>
                    </a:lnTo>
                    <a:lnTo>
                      <a:pt x="57" y="206"/>
                    </a:lnTo>
                    <a:lnTo>
                      <a:pt x="62" y="200"/>
                    </a:lnTo>
                    <a:lnTo>
                      <a:pt x="59" y="197"/>
                    </a:lnTo>
                    <a:lnTo>
                      <a:pt x="48" y="196"/>
                    </a:lnTo>
                    <a:lnTo>
                      <a:pt x="41" y="191"/>
                    </a:lnTo>
                    <a:lnTo>
                      <a:pt x="29" y="185"/>
                    </a:lnTo>
                    <a:lnTo>
                      <a:pt x="27" y="183"/>
                    </a:lnTo>
                    <a:lnTo>
                      <a:pt x="30" y="176"/>
                    </a:lnTo>
                    <a:lnTo>
                      <a:pt x="29" y="171"/>
                    </a:lnTo>
                    <a:lnTo>
                      <a:pt x="30" y="164"/>
                    </a:lnTo>
                    <a:lnTo>
                      <a:pt x="30" y="162"/>
                    </a:lnTo>
                    <a:lnTo>
                      <a:pt x="19" y="158"/>
                    </a:lnTo>
                    <a:lnTo>
                      <a:pt x="10" y="142"/>
                    </a:lnTo>
                    <a:lnTo>
                      <a:pt x="10" y="141"/>
                    </a:lnTo>
                    <a:lnTo>
                      <a:pt x="15" y="141"/>
                    </a:lnTo>
                    <a:lnTo>
                      <a:pt x="10" y="138"/>
                    </a:lnTo>
                    <a:lnTo>
                      <a:pt x="13" y="132"/>
                    </a:lnTo>
                    <a:lnTo>
                      <a:pt x="7" y="124"/>
                    </a:lnTo>
                    <a:lnTo>
                      <a:pt x="6" y="115"/>
                    </a:lnTo>
                    <a:lnTo>
                      <a:pt x="10" y="104"/>
                    </a:lnTo>
                    <a:lnTo>
                      <a:pt x="18" y="104"/>
                    </a:lnTo>
                    <a:lnTo>
                      <a:pt x="21" y="103"/>
                    </a:lnTo>
                    <a:lnTo>
                      <a:pt x="21" y="92"/>
                    </a:lnTo>
                    <a:lnTo>
                      <a:pt x="23" y="88"/>
                    </a:lnTo>
                    <a:lnTo>
                      <a:pt x="16" y="85"/>
                    </a:lnTo>
                    <a:lnTo>
                      <a:pt x="1" y="82"/>
                    </a:lnTo>
                    <a:lnTo>
                      <a:pt x="3" y="77"/>
                    </a:lnTo>
                    <a:lnTo>
                      <a:pt x="0" y="71"/>
                    </a:lnTo>
                    <a:lnTo>
                      <a:pt x="6" y="76"/>
                    </a:lnTo>
                    <a:lnTo>
                      <a:pt x="9" y="69"/>
                    </a:lnTo>
                    <a:lnTo>
                      <a:pt x="16" y="68"/>
                    </a:lnTo>
                    <a:lnTo>
                      <a:pt x="27" y="69"/>
                    </a:lnTo>
                    <a:lnTo>
                      <a:pt x="42" y="73"/>
                    </a:lnTo>
                    <a:lnTo>
                      <a:pt x="50" y="73"/>
                    </a:lnTo>
                    <a:lnTo>
                      <a:pt x="47" y="62"/>
                    </a:lnTo>
                    <a:lnTo>
                      <a:pt x="48" y="56"/>
                    </a:lnTo>
                    <a:lnTo>
                      <a:pt x="51" y="54"/>
                    </a:lnTo>
                    <a:lnTo>
                      <a:pt x="53" y="48"/>
                    </a:lnTo>
                    <a:lnTo>
                      <a:pt x="57" y="45"/>
                    </a:lnTo>
                    <a:lnTo>
                      <a:pt x="60" y="48"/>
                    </a:lnTo>
                    <a:lnTo>
                      <a:pt x="67" y="47"/>
                    </a:lnTo>
                    <a:lnTo>
                      <a:pt x="70" y="44"/>
                    </a:lnTo>
                    <a:lnTo>
                      <a:pt x="65" y="31"/>
                    </a:lnTo>
                    <a:lnTo>
                      <a:pt x="74" y="33"/>
                    </a:lnTo>
                    <a:lnTo>
                      <a:pt x="82" y="25"/>
                    </a:lnTo>
                    <a:lnTo>
                      <a:pt x="88" y="24"/>
                    </a:lnTo>
                    <a:lnTo>
                      <a:pt x="91" y="13"/>
                    </a:lnTo>
                    <a:lnTo>
                      <a:pt x="95" y="7"/>
                    </a:lnTo>
                    <a:lnTo>
                      <a:pt x="101" y="6"/>
                    </a:lnTo>
                    <a:lnTo>
                      <a:pt x="106" y="10"/>
                    </a:lnTo>
                    <a:lnTo>
                      <a:pt x="112" y="1"/>
                    </a:lnTo>
                    <a:lnTo>
                      <a:pt x="1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49" name="Freeform 5904">
                <a:extLst>
                  <a:ext uri="{FF2B5EF4-FFF2-40B4-BE49-F238E27FC236}">
                    <a16:creationId xmlns:a16="http://schemas.microsoft.com/office/drawing/2014/main" id="{CA0E9898-655F-F57B-6965-737AEFBCC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692"/>
                <a:ext cx="116" cy="106"/>
              </a:xfrm>
              <a:custGeom>
                <a:avLst/>
                <a:gdLst>
                  <a:gd name="T0" fmla="*/ 74 w 234"/>
                  <a:gd name="T1" fmla="*/ 53 h 213"/>
                  <a:gd name="T2" fmla="*/ 49 w 234"/>
                  <a:gd name="T3" fmla="*/ 49 h 213"/>
                  <a:gd name="T4" fmla="*/ 49 w 234"/>
                  <a:gd name="T5" fmla="*/ 43 h 213"/>
                  <a:gd name="T6" fmla="*/ 74 w 234"/>
                  <a:gd name="T7" fmla="*/ 35 h 213"/>
                  <a:gd name="T8" fmla="*/ 55 w 234"/>
                  <a:gd name="T9" fmla="*/ 29 h 213"/>
                  <a:gd name="T10" fmla="*/ 42 w 234"/>
                  <a:gd name="T11" fmla="*/ 20 h 213"/>
                  <a:gd name="T12" fmla="*/ 29 w 234"/>
                  <a:gd name="T13" fmla="*/ 12 h 213"/>
                  <a:gd name="T14" fmla="*/ 15 w 234"/>
                  <a:gd name="T15" fmla="*/ 0 h 213"/>
                  <a:gd name="T16" fmla="*/ 0 w 234"/>
                  <a:gd name="T17" fmla="*/ 6 h 213"/>
                  <a:gd name="T18" fmla="*/ 12 w 234"/>
                  <a:gd name="T19" fmla="*/ 15 h 213"/>
                  <a:gd name="T20" fmla="*/ 9 w 234"/>
                  <a:gd name="T21" fmla="*/ 34 h 213"/>
                  <a:gd name="T22" fmla="*/ 14 w 234"/>
                  <a:gd name="T23" fmla="*/ 44 h 213"/>
                  <a:gd name="T24" fmla="*/ 15 w 234"/>
                  <a:gd name="T25" fmla="*/ 61 h 213"/>
                  <a:gd name="T26" fmla="*/ 23 w 234"/>
                  <a:gd name="T27" fmla="*/ 73 h 213"/>
                  <a:gd name="T28" fmla="*/ 20 w 234"/>
                  <a:gd name="T29" fmla="*/ 82 h 213"/>
                  <a:gd name="T30" fmla="*/ 18 w 234"/>
                  <a:gd name="T31" fmla="*/ 94 h 213"/>
                  <a:gd name="T32" fmla="*/ 35 w 234"/>
                  <a:gd name="T33" fmla="*/ 100 h 213"/>
                  <a:gd name="T34" fmla="*/ 46 w 234"/>
                  <a:gd name="T35" fmla="*/ 116 h 213"/>
                  <a:gd name="T36" fmla="*/ 42 w 234"/>
                  <a:gd name="T37" fmla="*/ 131 h 213"/>
                  <a:gd name="T38" fmla="*/ 53 w 234"/>
                  <a:gd name="T39" fmla="*/ 146 h 213"/>
                  <a:gd name="T40" fmla="*/ 56 w 234"/>
                  <a:gd name="T41" fmla="*/ 169 h 213"/>
                  <a:gd name="T42" fmla="*/ 71 w 234"/>
                  <a:gd name="T43" fmla="*/ 181 h 213"/>
                  <a:gd name="T44" fmla="*/ 85 w 234"/>
                  <a:gd name="T45" fmla="*/ 179 h 213"/>
                  <a:gd name="T46" fmla="*/ 76 w 234"/>
                  <a:gd name="T47" fmla="*/ 196 h 213"/>
                  <a:gd name="T48" fmla="*/ 82 w 234"/>
                  <a:gd name="T49" fmla="*/ 213 h 213"/>
                  <a:gd name="T50" fmla="*/ 96 w 234"/>
                  <a:gd name="T51" fmla="*/ 202 h 213"/>
                  <a:gd name="T52" fmla="*/ 109 w 234"/>
                  <a:gd name="T53" fmla="*/ 202 h 213"/>
                  <a:gd name="T54" fmla="*/ 114 w 234"/>
                  <a:gd name="T55" fmla="*/ 211 h 213"/>
                  <a:gd name="T56" fmla="*/ 141 w 234"/>
                  <a:gd name="T57" fmla="*/ 204 h 213"/>
                  <a:gd name="T58" fmla="*/ 153 w 234"/>
                  <a:gd name="T59" fmla="*/ 193 h 213"/>
                  <a:gd name="T60" fmla="*/ 161 w 234"/>
                  <a:gd name="T61" fmla="*/ 201 h 213"/>
                  <a:gd name="T62" fmla="*/ 168 w 234"/>
                  <a:gd name="T63" fmla="*/ 201 h 213"/>
                  <a:gd name="T64" fmla="*/ 181 w 234"/>
                  <a:gd name="T65" fmla="*/ 195 h 213"/>
                  <a:gd name="T66" fmla="*/ 190 w 234"/>
                  <a:gd name="T67" fmla="*/ 198 h 213"/>
                  <a:gd name="T68" fmla="*/ 220 w 234"/>
                  <a:gd name="T69" fmla="*/ 202 h 213"/>
                  <a:gd name="T70" fmla="*/ 232 w 234"/>
                  <a:gd name="T71" fmla="*/ 189 h 213"/>
                  <a:gd name="T72" fmla="*/ 222 w 234"/>
                  <a:gd name="T73" fmla="*/ 170 h 213"/>
                  <a:gd name="T74" fmla="*/ 219 w 234"/>
                  <a:gd name="T75" fmla="*/ 151 h 213"/>
                  <a:gd name="T76" fmla="*/ 200 w 234"/>
                  <a:gd name="T77" fmla="*/ 132 h 213"/>
                  <a:gd name="T78" fmla="*/ 171 w 234"/>
                  <a:gd name="T79" fmla="*/ 116 h 213"/>
                  <a:gd name="T80" fmla="*/ 165 w 234"/>
                  <a:gd name="T81" fmla="*/ 94 h 213"/>
                  <a:gd name="T82" fmla="*/ 141 w 234"/>
                  <a:gd name="T83" fmla="*/ 79 h 213"/>
                  <a:gd name="T84" fmla="*/ 127 w 234"/>
                  <a:gd name="T85" fmla="*/ 62 h 213"/>
                  <a:gd name="T86" fmla="*/ 111 w 234"/>
                  <a:gd name="T87" fmla="*/ 64 h 213"/>
                  <a:gd name="T88" fmla="*/ 106 w 234"/>
                  <a:gd name="T89" fmla="*/ 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4" h="213">
                    <a:moveTo>
                      <a:pt x="100" y="46"/>
                    </a:moveTo>
                    <a:lnTo>
                      <a:pt x="91" y="46"/>
                    </a:lnTo>
                    <a:lnTo>
                      <a:pt x="74" y="53"/>
                    </a:lnTo>
                    <a:lnTo>
                      <a:pt x="67" y="50"/>
                    </a:lnTo>
                    <a:lnTo>
                      <a:pt x="56" y="50"/>
                    </a:lnTo>
                    <a:lnTo>
                      <a:pt x="49" y="49"/>
                    </a:lnTo>
                    <a:lnTo>
                      <a:pt x="47" y="50"/>
                    </a:lnTo>
                    <a:lnTo>
                      <a:pt x="42" y="50"/>
                    </a:lnTo>
                    <a:lnTo>
                      <a:pt x="49" y="43"/>
                    </a:lnTo>
                    <a:lnTo>
                      <a:pt x="53" y="46"/>
                    </a:lnTo>
                    <a:lnTo>
                      <a:pt x="58" y="44"/>
                    </a:lnTo>
                    <a:lnTo>
                      <a:pt x="74" y="35"/>
                    </a:lnTo>
                    <a:lnTo>
                      <a:pt x="65" y="27"/>
                    </a:lnTo>
                    <a:lnTo>
                      <a:pt x="56" y="24"/>
                    </a:lnTo>
                    <a:lnTo>
                      <a:pt x="55" y="29"/>
                    </a:lnTo>
                    <a:lnTo>
                      <a:pt x="49" y="32"/>
                    </a:lnTo>
                    <a:lnTo>
                      <a:pt x="42" y="24"/>
                    </a:lnTo>
                    <a:lnTo>
                      <a:pt x="42" y="20"/>
                    </a:lnTo>
                    <a:lnTo>
                      <a:pt x="38" y="17"/>
                    </a:lnTo>
                    <a:lnTo>
                      <a:pt x="29" y="18"/>
                    </a:lnTo>
                    <a:lnTo>
                      <a:pt x="29" y="12"/>
                    </a:lnTo>
                    <a:lnTo>
                      <a:pt x="26" y="9"/>
                    </a:lnTo>
                    <a:lnTo>
                      <a:pt x="26" y="0"/>
                    </a:lnTo>
                    <a:lnTo>
                      <a:pt x="15" y="0"/>
                    </a:lnTo>
                    <a:lnTo>
                      <a:pt x="14" y="5"/>
                    </a:lnTo>
                    <a:lnTo>
                      <a:pt x="5" y="5"/>
                    </a:lnTo>
                    <a:lnTo>
                      <a:pt x="0" y="6"/>
                    </a:lnTo>
                    <a:lnTo>
                      <a:pt x="2" y="15"/>
                    </a:lnTo>
                    <a:lnTo>
                      <a:pt x="5" y="12"/>
                    </a:lnTo>
                    <a:lnTo>
                      <a:pt x="12" y="15"/>
                    </a:lnTo>
                    <a:lnTo>
                      <a:pt x="9" y="20"/>
                    </a:lnTo>
                    <a:lnTo>
                      <a:pt x="8" y="27"/>
                    </a:lnTo>
                    <a:lnTo>
                      <a:pt x="9" y="34"/>
                    </a:lnTo>
                    <a:lnTo>
                      <a:pt x="14" y="35"/>
                    </a:lnTo>
                    <a:lnTo>
                      <a:pt x="12" y="40"/>
                    </a:lnTo>
                    <a:lnTo>
                      <a:pt x="14" y="44"/>
                    </a:lnTo>
                    <a:lnTo>
                      <a:pt x="9" y="55"/>
                    </a:lnTo>
                    <a:lnTo>
                      <a:pt x="9" y="59"/>
                    </a:lnTo>
                    <a:lnTo>
                      <a:pt x="15" y="61"/>
                    </a:lnTo>
                    <a:lnTo>
                      <a:pt x="21" y="61"/>
                    </a:lnTo>
                    <a:lnTo>
                      <a:pt x="26" y="67"/>
                    </a:lnTo>
                    <a:lnTo>
                      <a:pt x="23" y="73"/>
                    </a:lnTo>
                    <a:lnTo>
                      <a:pt x="17" y="73"/>
                    </a:lnTo>
                    <a:lnTo>
                      <a:pt x="14" y="78"/>
                    </a:lnTo>
                    <a:lnTo>
                      <a:pt x="20" y="82"/>
                    </a:lnTo>
                    <a:lnTo>
                      <a:pt x="20" y="85"/>
                    </a:lnTo>
                    <a:lnTo>
                      <a:pt x="17" y="93"/>
                    </a:lnTo>
                    <a:lnTo>
                      <a:pt x="18" y="94"/>
                    </a:lnTo>
                    <a:lnTo>
                      <a:pt x="29" y="94"/>
                    </a:lnTo>
                    <a:lnTo>
                      <a:pt x="32" y="96"/>
                    </a:lnTo>
                    <a:lnTo>
                      <a:pt x="35" y="100"/>
                    </a:lnTo>
                    <a:lnTo>
                      <a:pt x="41" y="100"/>
                    </a:lnTo>
                    <a:lnTo>
                      <a:pt x="46" y="102"/>
                    </a:lnTo>
                    <a:lnTo>
                      <a:pt x="46" y="116"/>
                    </a:lnTo>
                    <a:lnTo>
                      <a:pt x="42" y="122"/>
                    </a:lnTo>
                    <a:lnTo>
                      <a:pt x="39" y="123"/>
                    </a:lnTo>
                    <a:lnTo>
                      <a:pt x="42" y="131"/>
                    </a:lnTo>
                    <a:lnTo>
                      <a:pt x="38" y="134"/>
                    </a:lnTo>
                    <a:lnTo>
                      <a:pt x="44" y="140"/>
                    </a:lnTo>
                    <a:lnTo>
                      <a:pt x="53" y="146"/>
                    </a:lnTo>
                    <a:lnTo>
                      <a:pt x="55" y="152"/>
                    </a:lnTo>
                    <a:lnTo>
                      <a:pt x="58" y="167"/>
                    </a:lnTo>
                    <a:lnTo>
                      <a:pt x="56" y="169"/>
                    </a:lnTo>
                    <a:lnTo>
                      <a:pt x="61" y="175"/>
                    </a:lnTo>
                    <a:lnTo>
                      <a:pt x="68" y="181"/>
                    </a:lnTo>
                    <a:lnTo>
                      <a:pt x="71" y="181"/>
                    </a:lnTo>
                    <a:lnTo>
                      <a:pt x="74" y="172"/>
                    </a:lnTo>
                    <a:lnTo>
                      <a:pt x="83" y="176"/>
                    </a:lnTo>
                    <a:lnTo>
                      <a:pt x="85" y="179"/>
                    </a:lnTo>
                    <a:lnTo>
                      <a:pt x="82" y="182"/>
                    </a:lnTo>
                    <a:lnTo>
                      <a:pt x="74" y="189"/>
                    </a:lnTo>
                    <a:lnTo>
                      <a:pt x="76" y="196"/>
                    </a:lnTo>
                    <a:lnTo>
                      <a:pt x="71" y="199"/>
                    </a:lnTo>
                    <a:lnTo>
                      <a:pt x="71" y="201"/>
                    </a:lnTo>
                    <a:lnTo>
                      <a:pt x="82" y="213"/>
                    </a:lnTo>
                    <a:lnTo>
                      <a:pt x="83" y="213"/>
                    </a:lnTo>
                    <a:lnTo>
                      <a:pt x="91" y="210"/>
                    </a:lnTo>
                    <a:lnTo>
                      <a:pt x="96" y="202"/>
                    </a:lnTo>
                    <a:lnTo>
                      <a:pt x="99" y="211"/>
                    </a:lnTo>
                    <a:lnTo>
                      <a:pt x="105" y="204"/>
                    </a:lnTo>
                    <a:lnTo>
                      <a:pt x="109" y="202"/>
                    </a:lnTo>
                    <a:lnTo>
                      <a:pt x="108" y="210"/>
                    </a:lnTo>
                    <a:lnTo>
                      <a:pt x="109" y="211"/>
                    </a:lnTo>
                    <a:lnTo>
                      <a:pt x="114" y="211"/>
                    </a:lnTo>
                    <a:lnTo>
                      <a:pt x="124" y="211"/>
                    </a:lnTo>
                    <a:lnTo>
                      <a:pt x="132" y="213"/>
                    </a:lnTo>
                    <a:lnTo>
                      <a:pt x="141" y="204"/>
                    </a:lnTo>
                    <a:lnTo>
                      <a:pt x="152" y="201"/>
                    </a:lnTo>
                    <a:lnTo>
                      <a:pt x="150" y="193"/>
                    </a:lnTo>
                    <a:lnTo>
                      <a:pt x="153" y="193"/>
                    </a:lnTo>
                    <a:lnTo>
                      <a:pt x="156" y="198"/>
                    </a:lnTo>
                    <a:lnTo>
                      <a:pt x="153" y="204"/>
                    </a:lnTo>
                    <a:lnTo>
                      <a:pt x="161" y="201"/>
                    </a:lnTo>
                    <a:lnTo>
                      <a:pt x="161" y="208"/>
                    </a:lnTo>
                    <a:lnTo>
                      <a:pt x="165" y="210"/>
                    </a:lnTo>
                    <a:lnTo>
                      <a:pt x="168" y="201"/>
                    </a:lnTo>
                    <a:lnTo>
                      <a:pt x="171" y="198"/>
                    </a:lnTo>
                    <a:lnTo>
                      <a:pt x="178" y="199"/>
                    </a:lnTo>
                    <a:lnTo>
                      <a:pt x="181" y="195"/>
                    </a:lnTo>
                    <a:lnTo>
                      <a:pt x="182" y="195"/>
                    </a:lnTo>
                    <a:lnTo>
                      <a:pt x="185" y="198"/>
                    </a:lnTo>
                    <a:lnTo>
                      <a:pt x="190" y="198"/>
                    </a:lnTo>
                    <a:lnTo>
                      <a:pt x="205" y="204"/>
                    </a:lnTo>
                    <a:lnTo>
                      <a:pt x="211" y="205"/>
                    </a:lnTo>
                    <a:lnTo>
                      <a:pt x="220" y="202"/>
                    </a:lnTo>
                    <a:lnTo>
                      <a:pt x="222" y="195"/>
                    </a:lnTo>
                    <a:lnTo>
                      <a:pt x="231" y="192"/>
                    </a:lnTo>
                    <a:lnTo>
                      <a:pt x="232" y="189"/>
                    </a:lnTo>
                    <a:lnTo>
                      <a:pt x="234" y="181"/>
                    </a:lnTo>
                    <a:lnTo>
                      <a:pt x="232" y="173"/>
                    </a:lnTo>
                    <a:lnTo>
                      <a:pt x="222" y="170"/>
                    </a:lnTo>
                    <a:lnTo>
                      <a:pt x="217" y="163"/>
                    </a:lnTo>
                    <a:lnTo>
                      <a:pt x="217" y="157"/>
                    </a:lnTo>
                    <a:lnTo>
                      <a:pt x="219" y="151"/>
                    </a:lnTo>
                    <a:lnTo>
                      <a:pt x="211" y="140"/>
                    </a:lnTo>
                    <a:lnTo>
                      <a:pt x="203" y="135"/>
                    </a:lnTo>
                    <a:lnTo>
                      <a:pt x="200" y="132"/>
                    </a:lnTo>
                    <a:lnTo>
                      <a:pt x="199" y="120"/>
                    </a:lnTo>
                    <a:lnTo>
                      <a:pt x="176" y="117"/>
                    </a:lnTo>
                    <a:lnTo>
                      <a:pt x="171" y="116"/>
                    </a:lnTo>
                    <a:lnTo>
                      <a:pt x="171" y="105"/>
                    </a:lnTo>
                    <a:lnTo>
                      <a:pt x="167" y="100"/>
                    </a:lnTo>
                    <a:lnTo>
                      <a:pt x="165" y="94"/>
                    </a:lnTo>
                    <a:lnTo>
                      <a:pt x="159" y="88"/>
                    </a:lnTo>
                    <a:lnTo>
                      <a:pt x="159" y="85"/>
                    </a:lnTo>
                    <a:lnTo>
                      <a:pt x="141" y="79"/>
                    </a:lnTo>
                    <a:lnTo>
                      <a:pt x="138" y="76"/>
                    </a:lnTo>
                    <a:lnTo>
                      <a:pt x="132" y="72"/>
                    </a:lnTo>
                    <a:lnTo>
                      <a:pt x="127" y="62"/>
                    </a:lnTo>
                    <a:lnTo>
                      <a:pt x="120" y="62"/>
                    </a:lnTo>
                    <a:lnTo>
                      <a:pt x="115" y="67"/>
                    </a:lnTo>
                    <a:lnTo>
                      <a:pt x="111" y="64"/>
                    </a:lnTo>
                    <a:lnTo>
                      <a:pt x="102" y="64"/>
                    </a:lnTo>
                    <a:lnTo>
                      <a:pt x="108" y="53"/>
                    </a:lnTo>
                    <a:lnTo>
                      <a:pt x="106" y="49"/>
                    </a:lnTo>
                    <a:lnTo>
                      <a:pt x="100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0" name="Freeform 5905">
                <a:extLst>
                  <a:ext uri="{FF2B5EF4-FFF2-40B4-BE49-F238E27FC236}">
                    <a16:creationId xmlns:a16="http://schemas.microsoft.com/office/drawing/2014/main" id="{77CBAB25-1BCB-6DF4-ADC4-8CE65E8D1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692"/>
                <a:ext cx="116" cy="106"/>
              </a:xfrm>
              <a:custGeom>
                <a:avLst/>
                <a:gdLst>
                  <a:gd name="T0" fmla="*/ 108 w 234"/>
                  <a:gd name="T1" fmla="*/ 53 h 213"/>
                  <a:gd name="T2" fmla="*/ 115 w 234"/>
                  <a:gd name="T3" fmla="*/ 67 h 213"/>
                  <a:gd name="T4" fmla="*/ 132 w 234"/>
                  <a:gd name="T5" fmla="*/ 72 h 213"/>
                  <a:gd name="T6" fmla="*/ 159 w 234"/>
                  <a:gd name="T7" fmla="*/ 85 h 213"/>
                  <a:gd name="T8" fmla="*/ 167 w 234"/>
                  <a:gd name="T9" fmla="*/ 100 h 213"/>
                  <a:gd name="T10" fmla="*/ 176 w 234"/>
                  <a:gd name="T11" fmla="*/ 117 h 213"/>
                  <a:gd name="T12" fmla="*/ 203 w 234"/>
                  <a:gd name="T13" fmla="*/ 135 h 213"/>
                  <a:gd name="T14" fmla="*/ 217 w 234"/>
                  <a:gd name="T15" fmla="*/ 157 h 213"/>
                  <a:gd name="T16" fmla="*/ 232 w 234"/>
                  <a:gd name="T17" fmla="*/ 173 h 213"/>
                  <a:gd name="T18" fmla="*/ 231 w 234"/>
                  <a:gd name="T19" fmla="*/ 192 h 213"/>
                  <a:gd name="T20" fmla="*/ 211 w 234"/>
                  <a:gd name="T21" fmla="*/ 205 h 213"/>
                  <a:gd name="T22" fmla="*/ 185 w 234"/>
                  <a:gd name="T23" fmla="*/ 198 h 213"/>
                  <a:gd name="T24" fmla="*/ 178 w 234"/>
                  <a:gd name="T25" fmla="*/ 199 h 213"/>
                  <a:gd name="T26" fmla="*/ 165 w 234"/>
                  <a:gd name="T27" fmla="*/ 210 h 213"/>
                  <a:gd name="T28" fmla="*/ 153 w 234"/>
                  <a:gd name="T29" fmla="*/ 204 h 213"/>
                  <a:gd name="T30" fmla="*/ 150 w 234"/>
                  <a:gd name="T31" fmla="*/ 193 h 213"/>
                  <a:gd name="T32" fmla="*/ 132 w 234"/>
                  <a:gd name="T33" fmla="*/ 213 h 213"/>
                  <a:gd name="T34" fmla="*/ 109 w 234"/>
                  <a:gd name="T35" fmla="*/ 211 h 213"/>
                  <a:gd name="T36" fmla="*/ 105 w 234"/>
                  <a:gd name="T37" fmla="*/ 204 h 213"/>
                  <a:gd name="T38" fmla="*/ 91 w 234"/>
                  <a:gd name="T39" fmla="*/ 210 h 213"/>
                  <a:gd name="T40" fmla="*/ 71 w 234"/>
                  <a:gd name="T41" fmla="*/ 201 h 213"/>
                  <a:gd name="T42" fmla="*/ 74 w 234"/>
                  <a:gd name="T43" fmla="*/ 189 h 213"/>
                  <a:gd name="T44" fmla="*/ 83 w 234"/>
                  <a:gd name="T45" fmla="*/ 176 h 213"/>
                  <a:gd name="T46" fmla="*/ 68 w 234"/>
                  <a:gd name="T47" fmla="*/ 181 h 213"/>
                  <a:gd name="T48" fmla="*/ 58 w 234"/>
                  <a:gd name="T49" fmla="*/ 167 h 213"/>
                  <a:gd name="T50" fmla="*/ 44 w 234"/>
                  <a:gd name="T51" fmla="*/ 140 h 213"/>
                  <a:gd name="T52" fmla="*/ 39 w 234"/>
                  <a:gd name="T53" fmla="*/ 123 h 213"/>
                  <a:gd name="T54" fmla="*/ 46 w 234"/>
                  <a:gd name="T55" fmla="*/ 102 h 213"/>
                  <a:gd name="T56" fmla="*/ 32 w 234"/>
                  <a:gd name="T57" fmla="*/ 96 h 213"/>
                  <a:gd name="T58" fmla="*/ 17 w 234"/>
                  <a:gd name="T59" fmla="*/ 93 h 213"/>
                  <a:gd name="T60" fmla="*/ 14 w 234"/>
                  <a:gd name="T61" fmla="*/ 78 h 213"/>
                  <a:gd name="T62" fmla="*/ 26 w 234"/>
                  <a:gd name="T63" fmla="*/ 67 h 213"/>
                  <a:gd name="T64" fmla="*/ 9 w 234"/>
                  <a:gd name="T65" fmla="*/ 59 h 213"/>
                  <a:gd name="T66" fmla="*/ 12 w 234"/>
                  <a:gd name="T67" fmla="*/ 40 h 213"/>
                  <a:gd name="T68" fmla="*/ 8 w 234"/>
                  <a:gd name="T69" fmla="*/ 27 h 213"/>
                  <a:gd name="T70" fmla="*/ 5 w 234"/>
                  <a:gd name="T71" fmla="*/ 12 h 213"/>
                  <a:gd name="T72" fmla="*/ 5 w 234"/>
                  <a:gd name="T73" fmla="*/ 5 h 213"/>
                  <a:gd name="T74" fmla="*/ 26 w 234"/>
                  <a:gd name="T75" fmla="*/ 0 h 213"/>
                  <a:gd name="T76" fmla="*/ 29 w 234"/>
                  <a:gd name="T77" fmla="*/ 18 h 213"/>
                  <a:gd name="T78" fmla="*/ 42 w 234"/>
                  <a:gd name="T79" fmla="*/ 24 h 213"/>
                  <a:gd name="T80" fmla="*/ 56 w 234"/>
                  <a:gd name="T81" fmla="*/ 24 h 213"/>
                  <a:gd name="T82" fmla="*/ 58 w 234"/>
                  <a:gd name="T83" fmla="*/ 44 h 213"/>
                  <a:gd name="T84" fmla="*/ 42 w 234"/>
                  <a:gd name="T85" fmla="*/ 50 h 213"/>
                  <a:gd name="T86" fmla="*/ 56 w 234"/>
                  <a:gd name="T87" fmla="*/ 50 h 213"/>
                  <a:gd name="T88" fmla="*/ 91 w 234"/>
                  <a:gd name="T89" fmla="*/ 46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4" h="213">
                    <a:moveTo>
                      <a:pt x="100" y="46"/>
                    </a:moveTo>
                    <a:lnTo>
                      <a:pt x="106" y="49"/>
                    </a:lnTo>
                    <a:lnTo>
                      <a:pt x="108" y="53"/>
                    </a:lnTo>
                    <a:lnTo>
                      <a:pt x="102" y="64"/>
                    </a:lnTo>
                    <a:lnTo>
                      <a:pt x="111" y="64"/>
                    </a:lnTo>
                    <a:lnTo>
                      <a:pt x="115" y="67"/>
                    </a:lnTo>
                    <a:lnTo>
                      <a:pt x="120" y="62"/>
                    </a:lnTo>
                    <a:lnTo>
                      <a:pt x="127" y="62"/>
                    </a:lnTo>
                    <a:lnTo>
                      <a:pt x="132" y="72"/>
                    </a:lnTo>
                    <a:lnTo>
                      <a:pt x="138" y="76"/>
                    </a:lnTo>
                    <a:lnTo>
                      <a:pt x="141" y="79"/>
                    </a:lnTo>
                    <a:lnTo>
                      <a:pt x="159" y="85"/>
                    </a:lnTo>
                    <a:lnTo>
                      <a:pt x="159" y="88"/>
                    </a:lnTo>
                    <a:lnTo>
                      <a:pt x="165" y="94"/>
                    </a:lnTo>
                    <a:lnTo>
                      <a:pt x="167" y="100"/>
                    </a:lnTo>
                    <a:lnTo>
                      <a:pt x="171" y="105"/>
                    </a:lnTo>
                    <a:lnTo>
                      <a:pt x="171" y="116"/>
                    </a:lnTo>
                    <a:lnTo>
                      <a:pt x="176" y="117"/>
                    </a:lnTo>
                    <a:lnTo>
                      <a:pt x="199" y="120"/>
                    </a:lnTo>
                    <a:lnTo>
                      <a:pt x="200" y="132"/>
                    </a:lnTo>
                    <a:lnTo>
                      <a:pt x="203" y="135"/>
                    </a:lnTo>
                    <a:lnTo>
                      <a:pt x="211" y="140"/>
                    </a:lnTo>
                    <a:lnTo>
                      <a:pt x="219" y="151"/>
                    </a:lnTo>
                    <a:lnTo>
                      <a:pt x="217" y="157"/>
                    </a:lnTo>
                    <a:lnTo>
                      <a:pt x="217" y="163"/>
                    </a:lnTo>
                    <a:lnTo>
                      <a:pt x="222" y="170"/>
                    </a:lnTo>
                    <a:lnTo>
                      <a:pt x="232" y="173"/>
                    </a:lnTo>
                    <a:lnTo>
                      <a:pt x="234" y="181"/>
                    </a:lnTo>
                    <a:lnTo>
                      <a:pt x="232" y="189"/>
                    </a:lnTo>
                    <a:lnTo>
                      <a:pt x="231" y="192"/>
                    </a:lnTo>
                    <a:lnTo>
                      <a:pt x="222" y="195"/>
                    </a:lnTo>
                    <a:lnTo>
                      <a:pt x="220" y="202"/>
                    </a:lnTo>
                    <a:lnTo>
                      <a:pt x="211" y="205"/>
                    </a:lnTo>
                    <a:lnTo>
                      <a:pt x="205" y="204"/>
                    </a:lnTo>
                    <a:lnTo>
                      <a:pt x="190" y="198"/>
                    </a:lnTo>
                    <a:lnTo>
                      <a:pt x="185" y="198"/>
                    </a:lnTo>
                    <a:lnTo>
                      <a:pt x="182" y="195"/>
                    </a:lnTo>
                    <a:lnTo>
                      <a:pt x="181" y="195"/>
                    </a:lnTo>
                    <a:lnTo>
                      <a:pt x="178" y="199"/>
                    </a:lnTo>
                    <a:lnTo>
                      <a:pt x="171" y="198"/>
                    </a:lnTo>
                    <a:lnTo>
                      <a:pt x="168" y="201"/>
                    </a:lnTo>
                    <a:lnTo>
                      <a:pt x="165" y="210"/>
                    </a:lnTo>
                    <a:lnTo>
                      <a:pt x="161" y="208"/>
                    </a:lnTo>
                    <a:lnTo>
                      <a:pt x="161" y="201"/>
                    </a:lnTo>
                    <a:lnTo>
                      <a:pt x="153" y="204"/>
                    </a:lnTo>
                    <a:lnTo>
                      <a:pt x="156" y="198"/>
                    </a:lnTo>
                    <a:lnTo>
                      <a:pt x="153" y="193"/>
                    </a:lnTo>
                    <a:lnTo>
                      <a:pt x="150" y="193"/>
                    </a:lnTo>
                    <a:lnTo>
                      <a:pt x="152" y="201"/>
                    </a:lnTo>
                    <a:lnTo>
                      <a:pt x="141" y="204"/>
                    </a:lnTo>
                    <a:lnTo>
                      <a:pt x="132" y="213"/>
                    </a:lnTo>
                    <a:lnTo>
                      <a:pt x="124" y="211"/>
                    </a:lnTo>
                    <a:lnTo>
                      <a:pt x="114" y="211"/>
                    </a:lnTo>
                    <a:lnTo>
                      <a:pt x="109" y="211"/>
                    </a:lnTo>
                    <a:lnTo>
                      <a:pt x="108" y="210"/>
                    </a:lnTo>
                    <a:lnTo>
                      <a:pt x="109" y="202"/>
                    </a:lnTo>
                    <a:lnTo>
                      <a:pt x="105" y="204"/>
                    </a:lnTo>
                    <a:lnTo>
                      <a:pt x="99" y="211"/>
                    </a:lnTo>
                    <a:lnTo>
                      <a:pt x="96" y="202"/>
                    </a:lnTo>
                    <a:lnTo>
                      <a:pt x="91" y="210"/>
                    </a:lnTo>
                    <a:lnTo>
                      <a:pt x="83" y="213"/>
                    </a:lnTo>
                    <a:lnTo>
                      <a:pt x="82" y="213"/>
                    </a:lnTo>
                    <a:lnTo>
                      <a:pt x="71" y="201"/>
                    </a:lnTo>
                    <a:lnTo>
                      <a:pt x="71" y="199"/>
                    </a:lnTo>
                    <a:lnTo>
                      <a:pt x="76" y="196"/>
                    </a:lnTo>
                    <a:lnTo>
                      <a:pt x="74" y="189"/>
                    </a:lnTo>
                    <a:lnTo>
                      <a:pt x="82" y="182"/>
                    </a:lnTo>
                    <a:lnTo>
                      <a:pt x="85" y="179"/>
                    </a:lnTo>
                    <a:lnTo>
                      <a:pt x="83" y="176"/>
                    </a:lnTo>
                    <a:lnTo>
                      <a:pt x="74" y="172"/>
                    </a:lnTo>
                    <a:lnTo>
                      <a:pt x="71" y="181"/>
                    </a:lnTo>
                    <a:lnTo>
                      <a:pt x="68" y="181"/>
                    </a:lnTo>
                    <a:lnTo>
                      <a:pt x="61" y="175"/>
                    </a:lnTo>
                    <a:lnTo>
                      <a:pt x="56" y="169"/>
                    </a:lnTo>
                    <a:lnTo>
                      <a:pt x="58" y="167"/>
                    </a:lnTo>
                    <a:lnTo>
                      <a:pt x="55" y="152"/>
                    </a:lnTo>
                    <a:lnTo>
                      <a:pt x="53" y="146"/>
                    </a:lnTo>
                    <a:lnTo>
                      <a:pt x="44" y="140"/>
                    </a:lnTo>
                    <a:lnTo>
                      <a:pt x="38" y="134"/>
                    </a:lnTo>
                    <a:lnTo>
                      <a:pt x="42" y="131"/>
                    </a:lnTo>
                    <a:lnTo>
                      <a:pt x="39" y="123"/>
                    </a:lnTo>
                    <a:lnTo>
                      <a:pt x="42" y="122"/>
                    </a:lnTo>
                    <a:lnTo>
                      <a:pt x="46" y="116"/>
                    </a:lnTo>
                    <a:lnTo>
                      <a:pt x="46" y="102"/>
                    </a:lnTo>
                    <a:lnTo>
                      <a:pt x="41" y="100"/>
                    </a:lnTo>
                    <a:lnTo>
                      <a:pt x="35" y="100"/>
                    </a:lnTo>
                    <a:lnTo>
                      <a:pt x="32" y="96"/>
                    </a:lnTo>
                    <a:lnTo>
                      <a:pt x="29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20" y="85"/>
                    </a:lnTo>
                    <a:lnTo>
                      <a:pt x="20" y="82"/>
                    </a:lnTo>
                    <a:lnTo>
                      <a:pt x="14" y="78"/>
                    </a:lnTo>
                    <a:lnTo>
                      <a:pt x="17" y="73"/>
                    </a:lnTo>
                    <a:lnTo>
                      <a:pt x="23" y="73"/>
                    </a:lnTo>
                    <a:lnTo>
                      <a:pt x="26" y="67"/>
                    </a:lnTo>
                    <a:lnTo>
                      <a:pt x="21" y="61"/>
                    </a:lnTo>
                    <a:lnTo>
                      <a:pt x="15" y="61"/>
                    </a:lnTo>
                    <a:lnTo>
                      <a:pt x="9" y="59"/>
                    </a:lnTo>
                    <a:lnTo>
                      <a:pt x="9" y="55"/>
                    </a:lnTo>
                    <a:lnTo>
                      <a:pt x="14" y="44"/>
                    </a:lnTo>
                    <a:lnTo>
                      <a:pt x="12" y="40"/>
                    </a:lnTo>
                    <a:lnTo>
                      <a:pt x="14" y="35"/>
                    </a:lnTo>
                    <a:lnTo>
                      <a:pt x="9" y="34"/>
                    </a:lnTo>
                    <a:lnTo>
                      <a:pt x="8" y="27"/>
                    </a:lnTo>
                    <a:lnTo>
                      <a:pt x="9" y="20"/>
                    </a:lnTo>
                    <a:lnTo>
                      <a:pt x="12" y="15"/>
                    </a:lnTo>
                    <a:lnTo>
                      <a:pt x="5" y="12"/>
                    </a:lnTo>
                    <a:lnTo>
                      <a:pt x="2" y="15"/>
                    </a:lnTo>
                    <a:lnTo>
                      <a:pt x="0" y="6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5" y="0"/>
                    </a:lnTo>
                    <a:lnTo>
                      <a:pt x="26" y="0"/>
                    </a:lnTo>
                    <a:lnTo>
                      <a:pt x="26" y="9"/>
                    </a:lnTo>
                    <a:lnTo>
                      <a:pt x="29" y="12"/>
                    </a:lnTo>
                    <a:lnTo>
                      <a:pt x="29" y="18"/>
                    </a:lnTo>
                    <a:lnTo>
                      <a:pt x="38" y="17"/>
                    </a:lnTo>
                    <a:lnTo>
                      <a:pt x="42" y="20"/>
                    </a:lnTo>
                    <a:lnTo>
                      <a:pt x="42" y="24"/>
                    </a:lnTo>
                    <a:lnTo>
                      <a:pt x="49" y="32"/>
                    </a:lnTo>
                    <a:lnTo>
                      <a:pt x="55" y="29"/>
                    </a:lnTo>
                    <a:lnTo>
                      <a:pt x="56" y="24"/>
                    </a:lnTo>
                    <a:lnTo>
                      <a:pt x="65" y="27"/>
                    </a:lnTo>
                    <a:lnTo>
                      <a:pt x="74" y="35"/>
                    </a:lnTo>
                    <a:lnTo>
                      <a:pt x="58" y="44"/>
                    </a:lnTo>
                    <a:lnTo>
                      <a:pt x="53" y="46"/>
                    </a:lnTo>
                    <a:lnTo>
                      <a:pt x="49" y="43"/>
                    </a:lnTo>
                    <a:lnTo>
                      <a:pt x="42" y="50"/>
                    </a:lnTo>
                    <a:lnTo>
                      <a:pt x="47" y="50"/>
                    </a:lnTo>
                    <a:lnTo>
                      <a:pt x="49" y="49"/>
                    </a:lnTo>
                    <a:lnTo>
                      <a:pt x="56" y="50"/>
                    </a:lnTo>
                    <a:lnTo>
                      <a:pt x="67" y="50"/>
                    </a:lnTo>
                    <a:lnTo>
                      <a:pt x="74" y="53"/>
                    </a:lnTo>
                    <a:lnTo>
                      <a:pt x="91" y="46"/>
                    </a:lnTo>
                    <a:lnTo>
                      <a:pt x="100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1" name="Freeform 5906">
                <a:extLst>
                  <a:ext uri="{FF2B5EF4-FFF2-40B4-BE49-F238E27FC236}">
                    <a16:creationId xmlns:a16="http://schemas.microsoft.com/office/drawing/2014/main" id="{8DCCD0F6-F3DF-C7C3-8E23-C4E1EBA1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692"/>
                <a:ext cx="116" cy="106"/>
              </a:xfrm>
              <a:custGeom>
                <a:avLst/>
                <a:gdLst>
                  <a:gd name="T0" fmla="*/ 108 w 234"/>
                  <a:gd name="T1" fmla="*/ 53 h 213"/>
                  <a:gd name="T2" fmla="*/ 115 w 234"/>
                  <a:gd name="T3" fmla="*/ 67 h 213"/>
                  <a:gd name="T4" fmla="*/ 132 w 234"/>
                  <a:gd name="T5" fmla="*/ 72 h 213"/>
                  <a:gd name="T6" fmla="*/ 159 w 234"/>
                  <a:gd name="T7" fmla="*/ 85 h 213"/>
                  <a:gd name="T8" fmla="*/ 167 w 234"/>
                  <a:gd name="T9" fmla="*/ 100 h 213"/>
                  <a:gd name="T10" fmla="*/ 176 w 234"/>
                  <a:gd name="T11" fmla="*/ 117 h 213"/>
                  <a:gd name="T12" fmla="*/ 203 w 234"/>
                  <a:gd name="T13" fmla="*/ 135 h 213"/>
                  <a:gd name="T14" fmla="*/ 217 w 234"/>
                  <a:gd name="T15" fmla="*/ 157 h 213"/>
                  <a:gd name="T16" fmla="*/ 232 w 234"/>
                  <a:gd name="T17" fmla="*/ 173 h 213"/>
                  <a:gd name="T18" fmla="*/ 231 w 234"/>
                  <a:gd name="T19" fmla="*/ 192 h 213"/>
                  <a:gd name="T20" fmla="*/ 211 w 234"/>
                  <a:gd name="T21" fmla="*/ 205 h 213"/>
                  <a:gd name="T22" fmla="*/ 185 w 234"/>
                  <a:gd name="T23" fmla="*/ 198 h 213"/>
                  <a:gd name="T24" fmla="*/ 178 w 234"/>
                  <a:gd name="T25" fmla="*/ 199 h 213"/>
                  <a:gd name="T26" fmla="*/ 165 w 234"/>
                  <a:gd name="T27" fmla="*/ 210 h 213"/>
                  <a:gd name="T28" fmla="*/ 153 w 234"/>
                  <a:gd name="T29" fmla="*/ 204 h 213"/>
                  <a:gd name="T30" fmla="*/ 150 w 234"/>
                  <a:gd name="T31" fmla="*/ 193 h 213"/>
                  <a:gd name="T32" fmla="*/ 132 w 234"/>
                  <a:gd name="T33" fmla="*/ 213 h 213"/>
                  <a:gd name="T34" fmla="*/ 109 w 234"/>
                  <a:gd name="T35" fmla="*/ 211 h 213"/>
                  <a:gd name="T36" fmla="*/ 105 w 234"/>
                  <a:gd name="T37" fmla="*/ 204 h 213"/>
                  <a:gd name="T38" fmla="*/ 91 w 234"/>
                  <a:gd name="T39" fmla="*/ 210 h 213"/>
                  <a:gd name="T40" fmla="*/ 71 w 234"/>
                  <a:gd name="T41" fmla="*/ 201 h 213"/>
                  <a:gd name="T42" fmla="*/ 74 w 234"/>
                  <a:gd name="T43" fmla="*/ 189 h 213"/>
                  <a:gd name="T44" fmla="*/ 83 w 234"/>
                  <a:gd name="T45" fmla="*/ 176 h 213"/>
                  <a:gd name="T46" fmla="*/ 68 w 234"/>
                  <a:gd name="T47" fmla="*/ 181 h 213"/>
                  <a:gd name="T48" fmla="*/ 58 w 234"/>
                  <a:gd name="T49" fmla="*/ 167 h 213"/>
                  <a:gd name="T50" fmla="*/ 44 w 234"/>
                  <a:gd name="T51" fmla="*/ 140 h 213"/>
                  <a:gd name="T52" fmla="*/ 39 w 234"/>
                  <a:gd name="T53" fmla="*/ 123 h 213"/>
                  <a:gd name="T54" fmla="*/ 46 w 234"/>
                  <a:gd name="T55" fmla="*/ 102 h 213"/>
                  <a:gd name="T56" fmla="*/ 32 w 234"/>
                  <a:gd name="T57" fmla="*/ 96 h 213"/>
                  <a:gd name="T58" fmla="*/ 17 w 234"/>
                  <a:gd name="T59" fmla="*/ 93 h 213"/>
                  <a:gd name="T60" fmla="*/ 14 w 234"/>
                  <a:gd name="T61" fmla="*/ 78 h 213"/>
                  <a:gd name="T62" fmla="*/ 26 w 234"/>
                  <a:gd name="T63" fmla="*/ 67 h 213"/>
                  <a:gd name="T64" fmla="*/ 9 w 234"/>
                  <a:gd name="T65" fmla="*/ 59 h 213"/>
                  <a:gd name="T66" fmla="*/ 12 w 234"/>
                  <a:gd name="T67" fmla="*/ 40 h 213"/>
                  <a:gd name="T68" fmla="*/ 8 w 234"/>
                  <a:gd name="T69" fmla="*/ 27 h 213"/>
                  <a:gd name="T70" fmla="*/ 5 w 234"/>
                  <a:gd name="T71" fmla="*/ 12 h 213"/>
                  <a:gd name="T72" fmla="*/ 5 w 234"/>
                  <a:gd name="T73" fmla="*/ 5 h 213"/>
                  <a:gd name="T74" fmla="*/ 26 w 234"/>
                  <a:gd name="T75" fmla="*/ 0 h 213"/>
                  <a:gd name="T76" fmla="*/ 29 w 234"/>
                  <a:gd name="T77" fmla="*/ 18 h 213"/>
                  <a:gd name="T78" fmla="*/ 42 w 234"/>
                  <a:gd name="T79" fmla="*/ 24 h 213"/>
                  <a:gd name="T80" fmla="*/ 56 w 234"/>
                  <a:gd name="T81" fmla="*/ 24 h 213"/>
                  <a:gd name="T82" fmla="*/ 58 w 234"/>
                  <a:gd name="T83" fmla="*/ 44 h 213"/>
                  <a:gd name="T84" fmla="*/ 42 w 234"/>
                  <a:gd name="T85" fmla="*/ 50 h 213"/>
                  <a:gd name="T86" fmla="*/ 56 w 234"/>
                  <a:gd name="T87" fmla="*/ 50 h 213"/>
                  <a:gd name="T88" fmla="*/ 91 w 234"/>
                  <a:gd name="T89" fmla="*/ 46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4" h="213">
                    <a:moveTo>
                      <a:pt x="100" y="46"/>
                    </a:moveTo>
                    <a:lnTo>
                      <a:pt x="106" y="49"/>
                    </a:lnTo>
                    <a:lnTo>
                      <a:pt x="108" y="53"/>
                    </a:lnTo>
                    <a:lnTo>
                      <a:pt x="102" y="64"/>
                    </a:lnTo>
                    <a:lnTo>
                      <a:pt x="111" y="64"/>
                    </a:lnTo>
                    <a:lnTo>
                      <a:pt x="115" y="67"/>
                    </a:lnTo>
                    <a:lnTo>
                      <a:pt x="120" y="62"/>
                    </a:lnTo>
                    <a:lnTo>
                      <a:pt x="127" y="62"/>
                    </a:lnTo>
                    <a:lnTo>
                      <a:pt x="132" y="72"/>
                    </a:lnTo>
                    <a:lnTo>
                      <a:pt x="138" y="76"/>
                    </a:lnTo>
                    <a:lnTo>
                      <a:pt x="141" y="79"/>
                    </a:lnTo>
                    <a:lnTo>
                      <a:pt x="159" y="85"/>
                    </a:lnTo>
                    <a:lnTo>
                      <a:pt x="159" y="88"/>
                    </a:lnTo>
                    <a:lnTo>
                      <a:pt x="165" y="94"/>
                    </a:lnTo>
                    <a:lnTo>
                      <a:pt x="167" y="100"/>
                    </a:lnTo>
                    <a:lnTo>
                      <a:pt x="171" y="105"/>
                    </a:lnTo>
                    <a:lnTo>
                      <a:pt x="171" y="116"/>
                    </a:lnTo>
                    <a:lnTo>
                      <a:pt x="176" y="117"/>
                    </a:lnTo>
                    <a:lnTo>
                      <a:pt x="199" y="120"/>
                    </a:lnTo>
                    <a:lnTo>
                      <a:pt x="200" y="132"/>
                    </a:lnTo>
                    <a:lnTo>
                      <a:pt x="203" y="135"/>
                    </a:lnTo>
                    <a:lnTo>
                      <a:pt x="211" y="140"/>
                    </a:lnTo>
                    <a:lnTo>
                      <a:pt x="219" y="151"/>
                    </a:lnTo>
                    <a:lnTo>
                      <a:pt x="217" y="157"/>
                    </a:lnTo>
                    <a:lnTo>
                      <a:pt x="217" y="163"/>
                    </a:lnTo>
                    <a:lnTo>
                      <a:pt x="222" y="170"/>
                    </a:lnTo>
                    <a:lnTo>
                      <a:pt x="232" y="173"/>
                    </a:lnTo>
                    <a:lnTo>
                      <a:pt x="234" y="181"/>
                    </a:lnTo>
                    <a:lnTo>
                      <a:pt x="232" y="189"/>
                    </a:lnTo>
                    <a:lnTo>
                      <a:pt x="231" y="192"/>
                    </a:lnTo>
                    <a:lnTo>
                      <a:pt x="222" y="195"/>
                    </a:lnTo>
                    <a:lnTo>
                      <a:pt x="220" y="202"/>
                    </a:lnTo>
                    <a:lnTo>
                      <a:pt x="211" y="205"/>
                    </a:lnTo>
                    <a:lnTo>
                      <a:pt x="205" y="204"/>
                    </a:lnTo>
                    <a:lnTo>
                      <a:pt x="190" y="198"/>
                    </a:lnTo>
                    <a:lnTo>
                      <a:pt x="185" y="198"/>
                    </a:lnTo>
                    <a:lnTo>
                      <a:pt x="182" y="195"/>
                    </a:lnTo>
                    <a:lnTo>
                      <a:pt x="181" y="195"/>
                    </a:lnTo>
                    <a:lnTo>
                      <a:pt x="178" y="199"/>
                    </a:lnTo>
                    <a:lnTo>
                      <a:pt x="171" y="198"/>
                    </a:lnTo>
                    <a:lnTo>
                      <a:pt x="168" y="201"/>
                    </a:lnTo>
                    <a:lnTo>
                      <a:pt x="165" y="210"/>
                    </a:lnTo>
                    <a:lnTo>
                      <a:pt x="161" y="208"/>
                    </a:lnTo>
                    <a:lnTo>
                      <a:pt x="161" y="201"/>
                    </a:lnTo>
                    <a:lnTo>
                      <a:pt x="153" y="204"/>
                    </a:lnTo>
                    <a:lnTo>
                      <a:pt x="156" y="198"/>
                    </a:lnTo>
                    <a:lnTo>
                      <a:pt x="153" y="193"/>
                    </a:lnTo>
                    <a:lnTo>
                      <a:pt x="150" y="193"/>
                    </a:lnTo>
                    <a:lnTo>
                      <a:pt x="152" y="201"/>
                    </a:lnTo>
                    <a:lnTo>
                      <a:pt x="141" y="204"/>
                    </a:lnTo>
                    <a:lnTo>
                      <a:pt x="132" y="213"/>
                    </a:lnTo>
                    <a:lnTo>
                      <a:pt x="124" y="211"/>
                    </a:lnTo>
                    <a:lnTo>
                      <a:pt x="114" y="211"/>
                    </a:lnTo>
                    <a:lnTo>
                      <a:pt x="109" y="211"/>
                    </a:lnTo>
                    <a:lnTo>
                      <a:pt x="108" y="210"/>
                    </a:lnTo>
                    <a:lnTo>
                      <a:pt x="109" y="202"/>
                    </a:lnTo>
                    <a:lnTo>
                      <a:pt x="105" y="204"/>
                    </a:lnTo>
                    <a:lnTo>
                      <a:pt x="99" y="211"/>
                    </a:lnTo>
                    <a:lnTo>
                      <a:pt x="96" y="202"/>
                    </a:lnTo>
                    <a:lnTo>
                      <a:pt x="91" y="210"/>
                    </a:lnTo>
                    <a:lnTo>
                      <a:pt x="83" y="213"/>
                    </a:lnTo>
                    <a:lnTo>
                      <a:pt x="82" y="213"/>
                    </a:lnTo>
                    <a:lnTo>
                      <a:pt x="71" y="201"/>
                    </a:lnTo>
                    <a:lnTo>
                      <a:pt x="71" y="199"/>
                    </a:lnTo>
                    <a:lnTo>
                      <a:pt x="76" y="196"/>
                    </a:lnTo>
                    <a:lnTo>
                      <a:pt x="74" y="189"/>
                    </a:lnTo>
                    <a:lnTo>
                      <a:pt x="82" y="182"/>
                    </a:lnTo>
                    <a:lnTo>
                      <a:pt x="85" y="179"/>
                    </a:lnTo>
                    <a:lnTo>
                      <a:pt x="83" y="176"/>
                    </a:lnTo>
                    <a:lnTo>
                      <a:pt x="74" y="172"/>
                    </a:lnTo>
                    <a:lnTo>
                      <a:pt x="71" y="181"/>
                    </a:lnTo>
                    <a:lnTo>
                      <a:pt x="68" y="181"/>
                    </a:lnTo>
                    <a:lnTo>
                      <a:pt x="61" y="175"/>
                    </a:lnTo>
                    <a:lnTo>
                      <a:pt x="56" y="169"/>
                    </a:lnTo>
                    <a:lnTo>
                      <a:pt x="58" y="167"/>
                    </a:lnTo>
                    <a:lnTo>
                      <a:pt x="55" y="152"/>
                    </a:lnTo>
                    <a:lnTo>
                      <a:pt x="53" y="146"/>
                    </a:lnTo>
                    <a:lnTo>
                      <a:pt x="44" y="140"/>
                    </a:lnTo>
                    <a:lnTo>
                      <a:pt x="38" y="134"/>
                    </a:lnTo>
                    <a:lnTo>
                      <a:pt x="42" y="131"/>
                    </a:lnTo>
                    <a:lnTo>
                      <a:pt x="39" y="123"/>
                    </a:lnTo>
                    <a:lnTo>
                      <a:pt x="42" y="122"/>
                    </a:lnTo>
                    <a:lnTo>
                      <a:pt x="46" y="116"/>
                    </a:lnTo>
                    <a:lnTo>
                      <a:pt x="46" y="102"/>
                    </a:lnTo>
                    <a:lnTo>
                      <a:pt x="41" y="100"/>
                    </a:lnTo>
                    <a:lnTo>
                      <a:pt x="35" y="100"/>
                    </a:lnTo>
                    <a:lnTo>
                      <a:pt x="32" y="96"/>
                    </a:lnTo>
                    <a:lnTo>
                      <a:pt x="29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20" y="85"/>
                    </a:lnTo>
                    <a:lnTo>
                      <a:pt x="20" y="82"/>
                    </a:lnTo>
                    <a:lnTo>
                      <a:pt x="14" y="78"/>
                    </a:lnTo>
                    <a:lnTo>
                      <a:pt x="17" y="73"/>
                    </a:lnTo>
                    <a:lnTo>
                      <a:pt x="23" y="73"/>
                    </a:lnTo>
                    <a:lnTo>
                      <a:pt x="26" y="67"/>
                    </a:lnTo>
                    <a:lnTo>
                      <a:pt x="21" y="61"/>
                    </a:lnTo>
                    <a:lnTo>
                      <a:pt x="15" y="61"/>
                    </a:lnTo>
                    <a:lnTo>
                      <a:pt x="9" y="59"/>
                    </a:lnTo>
                    <a:lnTo>
                      <a:pt x="9" y="55"/>
                    </a:lnTo>
                    <a:lnTo>
                      <a:pt x="14" y="44"/>
                    </a:lnTo>
                    <a:lnTo>
                      <a:pt x="12" y="40"/>
                    </a:lnTo>
                    <a:lnTo>
                      <a:pt x="14" y="35"/>
                    </a:lnTo>
                    <a:lnTo>
                      <a:pt x="9" y="34"/>
                    </a:lnTo>
                    <a:lnTo>
                      <a:pt x="8" y="27"/>
                    </a:lnTo>
                    <a:lnTo>
                      <a:pt x="9" y="20"/>
                    </a:lnTo>
                    <a:lnTo>
                      <a:pt x="12" y="15"/>
                    </a:lnTo>
                    <a:lnTo>
                      <a:pt x="5" y="12"/>
                    </a:lnTo>
                    <a:lnTo>
                      <a:pt x="2" y="15"/>
                    </a:lnTo>
                    <a:lnTo>
                      <a:pt x="0" y="6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5" y="0"/>
                    </a:lnTo>
                    <a:lnTo>
                      <a:pt x="26" y="0"/>
                    </a:lnTo>
                    <a:lnTo>
                      <a:pt x="26" y="9"/>
                    </a:lnTo>
                    <a:lnTo>
                      <a:pt x="29" y="12"/>
                    </a:lnTo>
                    <a:lnTo>
                      <a:pt x="29" y="18"/>
                    </a:lnTo>
                    <a:lnTo>
                      <a:pt x="38" y="17"/>
                    </a:lnTo>
                    <a:lnTo>
                      <a:pt x="42" y="20"/>
                    </a:lnTo>
                    <a:lnTo>
                      <a:pt x="42" y="24"/>
                    </a:lnTo>
                    <a:lnTo>
                      <a:pt x="49" y="32"/>
                    </a:lnTo>
                    <a:lnTo>
                      <a:pt x="55" y="29"/>
                    </a:lnTo>
                    <a:lnTo>
                      <a:pt x="56" y="24"/>
                    </a:lnTo>
                    <a:lnTo>
                      <a:pt x="65" y="27"/>
                    </a:lnTo>
                    <a:lnTo>
                      <a:pt x="74" y="35"/>
                    </a:lnTo>
                    <a:lnTo>
                      <a:pt x="58" y="44"/>
                    </a:lnTo>
                    <a:lnTo>
                      <a:pt x="53" y="46"/>
                    </a:lnTo>
                    <a:lnTo>
                      <a:pt x="49" y="43"/>
                    </a:lnTo>
                    <a:lnTo>
                      <a:pt x="42" y="50"/>
                    </a:lnTo>
                    <a:lnTo>
                      <a:pt x="47" y="50"/>
                    </a:lnTo>
                    <a:lnTo>
                      <a:pt x="49" y="49"/>
                    </a:lnTo>
                    <a:lnTo>
                      <a:pt x="56" y="50"/>
                    </a:lnTo>
                    <a:lnTo>
                      <a:pt x="67" y="50"/>
                    </a:lnTo>
                    <a:lnTo>
                      <a:pt x="74" y="53"/>
                    </a:lnTo>
                    <a:lnTo>
                      <a:pt x="91" y="46"/>
                    </a:lnTo>
                    <a:lnTo>
                      <a:pt x="100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2" name="Freeform 5907">
                <a:extLst>
                  <a:ext uri="{FF2B5EF4-FFF2-40B4-BE49-F238E27FC236}">
                    <a16:creationId xmlns:a16="http://schemas.microsoft.com/office/drawing/2014/main" id="{C0120D7E-CE42-FF92-2201-97A1E6393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696"/>
                <a:ext cx="143" cy="78"/>
              </a:xfrm>
              <a:custGeom>
                <a:avLst/>
                <a:gdLst>
                  <a:gd name="T0" fmla="*/ 138 w 287"/>
                  <a:gd name="T1" fmla="*/ 23 h 157"/>
                  <a:gd name="T2" fmla="*/ 150 w 287"/>
                  <a:gd name="T3" fmla="*/ 37 h 157"/>
                  <a:gd name="T4" fmla="*/ 135 w 287"/>
                  <a:gd name="T5" fmla="*/ 37 h 157"/>
                  <a:gd name="T6" fmla="*/ 111 w 287"/>
                  <a:gd name="T7" fmla="*/ 41 h 157"/>
                  <a:gd name="T8" fmla="*/ 105 w 287"/>
                  <a:gd name="T9" fmla="*/ 58 h 157"/>
                  <a:gd name="T10" fmla="*/ 96 w 287"/>
                  <a:gd name="T11" fmla="*/ 59 h 157"/>
                  <a:gd name="T12" fmla="*/ 82 w 287"/>
                  <a:gd name="T13" fmla="*/ 55 h 157"/>
                  <a:gd name="T14" fmla="*/ 79 w 287"/>
                  <a:gd name="T15" fmla="*/ 67 h 157"/>
                  <a:gd name="T16" fmla="*/ 62 w 287"/>
                  <a:gd name="T17" fmla="*/ 63 h 157"/>
                  <a:gd name="T18" fmla="*/ 46 w 287"/>
                  <a:gd name="T19" fmla="*/ 58 h 157"/>
                  <a:gd name="T20" fmla="*/ 30 w 287"/>
                  <a:gd name="T21" fmla="*/ 53 h 157"/>
                  <a:gd name="T22" fmla="*/ 3 w 287"/>
                  <a:gd name="T23" fmla="*/ 53 h 157"/>
                  <a:gd name="T24" fmla="*/ 9 w 287"/>
                  <a:gd name="T25" fmla="*/ 76 h 157"/>
                  <a:gd name="T26" fmla="*/ 12 w 287"/>
                  <a:gd name="T27" fmla="*/ 93 h 157"/>
                  <a:gd name="T28" fmla="*/ 27 w 287"/>
                  <a:gd name="T29" fmla="*/ 111 h 157"/>
                  <a:gd name="T30" fmla="*/ 44 w 287"/>
                  <a:gd name="T31" fmla="*/ 105 h 157"/>
                  <a:gd name="T32" fmla="*/ 67 w 287"/>
                  <a:gd name="T33" fmla="*/ 104 h 157"/>
                  <a:gd name="T34" fmla="*/ 85 w 287"/>
                  <a:gd name="T35" fmla="*/ 110 h 157"/>
                  <a:gd name="T36" fmla="*/ 99 w 287"/>
                  <a:gd name="T37" fmla="*/ 113 h 157"/>
                  <a:gd name="T38" fmla="*/ 120 w 287"/>
                  <a:gd name="T39" fmla="*/ 122 h 157"/>
                  <a:gd name="T40" fmla="*/ 141 w 287"/>
                  <a:gd name="T41" fmla="*/ 123 h 157"/>
                  <a:gd name="T42" fmla="*/ 156 w 287"/>
                  <a:gd name="T43" fmla="*/ 146 h 157"/>
                  <a:gd name="T44" fmla="*/ 173 w 287"/>
                  <a:gd name="T45" fmla="*/ 137 h 157"/>
                  <a:gd name="T46" fmla="*/ 193 w 287"/>
                  <a:gd name="T47" fmla="*/ 154 h 157"/>
                  <a:gd name="T48" fmla="*/ 199 w 287"/>
                  <a:gd name="T49" fmla="*/ 149 h 157"/>
                  <a:gd name="T50" fmla="*/ 199 w 287"/>
                  <a:gd name="T51" fmla="*/ 125 h 157"/>
                  <a:gd name="T52" fmla="*/ 220 w 287"/>
                  <a:gd name="T53" fmla="*/ 128 h 157"/>
                  <a:gd name="T54" fmla="*/ 244 w 287"/>
                  <a:gd name="T55" fmla="*/ 132 h 157"/>
                  <a:gd name="T56" fmla="*/ 261 w 287"/>
                  <a:gd name="T57" fmla="*/ 149 h 157"/>
                  <a:gd name="T58" fmla="*/ 267 w 287"/>
                  <a:gd name="T59" fmla="*/ 135 h 157"/>
                  <a:gd name="T60" fmla="*/ 284 w 287"/>
                  <a:gd name="T61" fmla="*/ 134 h 157"/>
                  <a:gd name="T62" fmla="*/ 284 w 287"/>
                  <a:gd name="T63" fmla="*/ 116 h 157"/>
                  <a:gd name="T64" fmla="*/ 275 w 287"/>
                  <a:gd name="T65" fmla="*/ 102 h 157"/>
                  <a:gd name="T66" fmla="*/ 278 w 287"/>
                  <a:gd name="T67" fmla="*/ 90 h 157"/>
                  <a:gd name="T68" fmla="*/ 273 w 287"/>
                  <a:gd name="T69" fmla="*/ 85 h 157"/>
                  <a:gd name="T70" fmla="*/ 275 w 287"/>
                  <a:gd name="T71" fmla="*/ 73 h 157"/>
                  <a:gd name="T72" fmla="*/ 278 w 287"/>
                  <a:gd name="T73" fmla="*/ 64 h 157"/>
                  <a:gd name="T74" fmla="*/ 270 w 287"/>
                  <a:gd name="T75" fmla="*/ 52 h 157"/>
                  <a:gd name="T76" fmla="*/ 269 w 287"/>
                  <a:gd name="T77" fmla="*/ 35 h 157"/>
                  <a:gd name="T78" fmla="*/ 264 w 287"/>
                  <a:gd name="T79" fmla="*/ 25 h 157"/>
                  <a:gd name="T80" fmla="*/ 267 w 287"/>
                  <a:gd name="T81" fmla="*/ 6 h 157"/>
                  <a:gd name="T82" fmla="*/ 250 w 287"/>
                  <a:gd name="T83" fmla="*/ 6 h 157"/>
                  <a:gd name="T84" fmla="*/ 235 w 287"/>
                  <a:gd name="T85" fmla="*/ 5 h 157"/>
                  <a:gd name="T86" fmla="*/ 229 w 287"/>
                  <a:gd name="T87" fmla="*/ 9 h 157"/>
                  <a:gd name="T88" fmla="*/ 213 w 287"/>
                  <a:gd name="T89" fmla="*/ 17 h 157"/>
                  <a:gd name="T90" fmla="*/ 203 w 287"/>
                  <a:gd name="T91" fmla="*/ 28 h 157"/>
                  <a:gd name="T92" fmla="*/ 187 w 287"/>
                  <a:gd name="T93" fmla="*/ 31 h 157"/>
                  <a:gd name="T94" fmla="*/ 165 w 287"/>
                  <a:gd name="T95" fmla="*/ 34 h 157"/>
                  <a:gd name="T96" fmla="*/ 150 w 287"/>
                  <a:gd name="T97" fmla="*/ 2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7" h="157">
                    <a:moveTo>
                      <a:pt x="150" y="20"/>
                    </a:moveTo>
                    <a:lnTo>
                      <a:pt x="146" y="20"/>
                    </a:lnTo>
                    <a:lnTo>
                      <a:pt x="138" y="23"/>
                    </a:lnTo>
                    <a:lnTo>
                      <a:pt x="143" y="31"/>
                    </a:lnTo>
                    <a:lnTo>
                      <a:pt x="147" y="37"/>
                    </a:lnTo>
                    <a:lnTo>
                      <a:pt x="150" y="37"/>
                    </a:lnTo>
                    <a:lnTo>
                      <a:pt x="143" y="46"/>
                    </a:lnTo>
                    <a:lnTo>
                      <a:pt x="138" y="43"/>
                    </a:lnTo>
                    <a:lnTo>
                      <a:pt x="135" y="37"/>
                    </a:lnTo>
                    <a:lnTo>
                      <a:pt x="132" y="40"/>
                    </a:lnTo>
                    <a:lnTo>
                      <a:pt x="118" y="34"/>
                    </a:lnTo>
                    <a:lnTo>
                      <a:pt x="111" y="41"/>
                    </a:lnTo>
                    <a:lnTo>
                      <a:pt x="105" y="34"/>
                    </a:lnTo>
                    <a:lnTo>
                      <a:pt x="99" y="43"/>
                    </a:lnTo>
                    <a:lnTo>
                      <a:pt x="105" y="58"/>
                    </a:lnTo>
                    <a:lnTo>
                      <a:pt x="103" y="67"/>
                    </a:lnTo>
                    <a:lnTo>
                      <a:pt x="97" y="63"/>
                    </a:lnTo>
                    <a:lnTo>
                      <a:pt x="96" y="59"/>
                    </a:lnTo>
                    <a:lnTo>
                      <a:pt x="90" y="52"/>
                    </a:lnTo>
                    <a:lnTo>
                      <a:pt x="87" y="47"/>
                    </a:lnTo>
                    <a:lnTo>
                      <a:pt x="82" y="55"/>
                    </a:lnTo>
                    <a:lnTo>
                      <a:pt x="76" y="59"/>
                    </a:lnTo>
                    <a:lnTo>
                      <a:pt x="76" y="66"/>
                    </a:lnTo>
                    <a:lnTo>
                      <a:pt x="79" y="67"/>
                    </a:lnTo>
                    <a:lnTo>
                      <a:pt x="70" y="70"/>
                    </a:lnTo>
                    <a:lnTo>
                      <a:pt x="65" y="70"/>
                    </a:lnTo>
                    <a:lnTo>
                      <a:pt x="62" y="63"/>
                    </a:lnTo>
                    <a:lnTo>
                      <a:pt x="55" y="61"/>
                    </a:lnTo>
                    <a:lnTo>
                      <a:pt x="53" y="55"/>
                    </a:lnTo>
                    <a:lnTo>
                      <a:pt x="46" y="58"/>
                    </a:lnTo>
                    <a:lnTo>
                      <a:pt x="40" y="53"/>
                    </a:lnTo>
                    <a:lnTo>
                      <a:pt x="36" y="56"/>
                    </a:lnTo>
                    <a:lnTo>
                      <a:pt x="30" y="53"/>
                    </a:lnTo>
                    <a:lnTo>
                      <a:pt x="18" y="58"/>
                    </a:lnTo>
                    <a:lnTo>
                      <a:pt x="18" y="56"/>
                    </a:lnTo>
                    <a:lnTo>
                      <a:pt x="3" y="53"/>
                    </a:lnTo>
                    <a:lnTo>
                      <a:pt x="0" y="61"/>
                    </a:lnTo>
                    <a:lnTo>
                      <a:pt x="0" y="70"/>
                    </a:lnTo>
                    <a:lnTo>
                      <a:pt x="9" y="76"/>
                    </a:lnTo>
                    <a:lnTo>
                      <a:pt x="6" y="93"/>
                    </a:lnTo>
                    <a:lnTo>
                      <a:pt x="9" y="99"/>
                    </a:lnTo>
                    <a:lnTo>
                      <a:pt x="12" y="93"/>
                    </a:lnTo>
                    <a:lnTo>
                      <a:pt x="18" y="97"/>
                    </a:lnTo>
                    <a:lnTo>
                      <a:pt x="21" y="96"/>
                    </a:lnTo>
                    <a:lnTo>
                      <a:pt x="27" y="111"/>
                    </a:lnTo>
                    <a:lnTo>
                      <a:pt x="33" y="110"/>
                    </a:lnTo>
                    <a:lnTo>
                      <a:pt x="38" y="114"/>
                    </a:lnTo>
                    <a:lnTo>
                      <a:pt x="44" y="105"/>
                    </a:lnTo>
                    <a:lnTo>
                      <a:pt x="50" y="104"/>
                    </a:lnTo>
                    <a:lnTo>
                      <a:pt x="56" y="105"/>
                    </a:lnTo>
                    <a:lnTo>
                      <a:pt x="67" y="104"/>
                    </a:lnTo>
                    <a:lnTo>
                      <a:pt x="71" y="104"/>
                    </a:lnTo>
                    <a:lnTo>
                      <a:pt x="73" y="110"/>
                    </a:lnTo>
                    <a:lnTo>
                      <a:pt x="85" y="110"/>
                    </a:lnTo>
                    <a:lnTo>
                      <a:pt x="91" y="113"/>
                    </a:lnTo>
                    <a:lnTo>
                      <a:pt x="96" y="110"/>
                    </a:lnTo>
                    <a:lnTo>
                      <a:pt x="99" y="113"/>
                    </a:lnTo>
                    <a:lnTo>
                      <a:pt x="106" y="113"/>
                    </a:lnTo>
                    <a:lnTo>
                      <a:pt x="112" y="120"/>
                    </a:lnTo>
                    <a:lnTo>
                      <a:pt x="120" y="122"/>
                    </a:lnTo>
                    <a:lnTo>
                      <a:pt x="123" y="119"/>
                    </a:lnTo>
                    <a:lnTo>
                      <a:pt x="135" y="128"/>
                    </a:lnTo>
                    <a:lnTo>
                      <a:pt x="141" y="123"/>
                    </a:lnTo>
                    <a:lnTo>
                      <a:pt x="144" y="131"/>
                    </a:lnTo>
                    <a:lnTo>
                      <a:pt x="155" y="135"/>
                    </a:lnTo>
                    <a:lnTo>
                      <a:pt x="156" y="146"/>
                    </a:lnTo>
                    <a:lnTo>
                      <a:pt x="169" y="146"/>
                    </a:lnTo>
                    <a:lnTo>
                      <a:pt x="169" y="140"/>
                    </a:lnTo>
                    <a:lnTo>
                      <a:pt x="173" y="137"/>
                    </a:lnTo>
                    <a:lnTo>
                      <a:pt x="181" y="149"/>
                    </a:lnTo>
                    <a:lnTo>
                      <a:pt x="181" y="152"/>
                    </a:lnTo>
                    <a:lnTo>
                      <a:pt x="193" y="154"/>
                    </a:lnTo>
                    <a:lnTo>
                      <a:pt x="197" y="152"/>
                    </a:lnTo>
                    <a:lnTo>
                      <a:pt x="199" y="157"/>
                    </a:lnTo>
                    <a:lnTo>
                      <a:pt x="199" y="149"/>
                    </a:lnTo>
                    <a:lnTo>
                      <a:pt x="196" y="145"/>
                    </a:lnTo>
                    <a:lnTo>
                      <a:pt x="199" y="137"/>
                    </a:lnTo>
                    <a:lnTo>
                      <a:pt x="199" y="125"/>
                    </a:lnTo>
                    <a:lnTo>
                      <a:pt x="200" y="119"/>
                    </a:lnTo>
                    <a:lnTo>
                      <a:pt x="208" y="113"/>
                    </a:lnTo>
                    <a:lnTo>
                      <a:pt x="220" y="128"/>
                    </a:lnTo>
                    <a:lnTo>
                      <a:pt x="226" y="132"/>
                    </a:lnTo>
                    <a:lnTo>
                      <a:pt x="238" y="129"/>
                    </a:lnTo>
                    <a:lnTo>
                      <a:pt x="244" y="132"/>
                    </a:lnTo>
                    <a:lnTo>
                      <a:pt x="249" y="137"/>
                    </a:lnTo>
                    <a:lnTo>
                      <a:pt x="253" y="146"/>
                    </a:lnTo>
                    <a:lnTo>
                      <a:pt x="261" y="149"/>
                    </a:lnTo>
                    <a:lnTo>
                      <a:pt x="272" y="146"/>
                    </a:lnTo>
                    <a:lnTo>
                      <a:pt x="272" y="143"/>
                    </a:lnTo>
                    <a:lnTo>
                      <a:pt x="267" y="135"/>
                    </a:lnTo>
                    <a:lnTo>
                      <a:pt x="272" y="137"/>
                    </a:lnTo>
                    <a:lnTo>
                      <a:pt x="281" y="132"/>
                    </a:lnTo>
                    <a:lnTo>
                      <a:pt x="284" y="134"/>
                    </a:lnTo>
                    <a:lnTo>
                      <a:pt x="287" y="126"/>
                    </a:lnTo>
                    <a:lnTo>
                      <a:pt x="284" y="123"/>
                    </a:lnTo>
                    <a:lnTo>
                      <a:pt x="284" y="116"/>
                    </a:lnTo>
                    <a:lnTo>
                      <a:pt x="278" y="110"/>
                    </a:lnTo>
                    <a:lnTo>
                      <a:pt x="275" y="110"/>
                    </a:lnTo>
                    <a:lnTo>
                      <a:pt x="275" y="102"/>
                    </a:lnTo>
                    <a:lnTo>
                      <a:pt x="278" y="99"/>
                    </a:lnTo>
                    <a:lnTo>
                      <a:pt x="273" y="96"/>
                    </a:lnTo>
                    <a:lnTo>
                      <a:pt x="278" y="90"/>
                    </a:lnTo>
                    <a:lnTo>
                      <a:pt x="284" y="90"/>
                    </a:lnTo>
                    <a:lnTo>
                      <a:pt x="284" y="85"/>
                    </a:lnTo>
                    <a:lnTo>
                      <a:pt x="273" y="85"/>
                    </a:lnTo>
                    <a:lnTo>
                      <a:pt x="272" y="84"/>
                    </a:lnTo>
                    <a:lnTo>
                      <a:pt x="275" y="76"/>
                    </a:lnTo>
                    <a:lnTo>
                      <a:pt x="275" y="73"/>
                    </a:lnTo>
                    <a:lnTo>
                      <a:pt x="269" y="69"/>
                    </a:lnTo>
                    <a:lnTo>
                      <a:pt x="272" y="64"/>
                    </a:lnTo>
                    <a:lnTo>
                      <a:pt x="278" y="64"/>
                    </a:lnTo>
                    <a:lnTo>
                      <a:pt x="281" y="58"/>
                    </a:lnTo>
                    <a:lnTo>
                      <a:pt x="276" y="52"/>
                    </a:lnTo>
                    <a:lnTo>
                      <a:pt x="270" y="52"/>
                    </a:lnTo>
                    <a:lnTo>
                      <a:pt x="264" y="50"/>
                    </a:lnTo>
                    <a:lnTo>
                      <a:pt x="264" y="46"/>
                    </a:lnTo>
                    <a:lnTo>
                      <a:pt x="269" y="35"/>
                    </a:lnTo>
                    <a:lnTo>
                      <a:pt x="267" y="31"/>
                    </a:lnTo>
                    <a:lnTo>
                      <a:pt x="269" y="26"/>
                    </a:lnTo>
                    <a:lnTo>
                      <a:pt x="264" y="25"/>
                    </a:lnTo>
                    <a:lnTo>
                      <a:pt x="263" y="18"/>
                    </a:lnTo>
                    <a:lnTo>
                      <a:pt x="264" y="11"/>
                    </a:lnTo>
                    <a:lnTo>
                      <a:pt x="267" y="6"/>
                    </a:lnTo>
                    <a:lnTo>
                      <a:pt x="260" y="3"/>
                    </a:lnTo>
                    <a:lnTo>
                      <a:pt x="257" y="6"/>
                    </a:lnTo>
                    <a:lnTo>
                      <a:pt x="250" y="6"/>
                    </a:lnTo>
                    <a:lnTo>
                      <a:pt x="247" y="3"/>
                    </a:lnTo>
                    <a:lnTo>
                      <a:pt x="241" y="8"/>
                    </a:lnTo>
                    <a:lnTo>
                      <a:pt x="235" y="5"/>
                    </a:lnTo>
                    <a:lnTo>
                      <a:pt x="234" y="0"/>
                    </a:lnTo>
                    <a:lnTo>
                      <a:pt x="225" y="0"/>
                    </a:lnTo>
                    <a:lnTo>
                      <a:pt x="229" y="9"/>
                    </a:lnTo>
                    <a:lnTo>
                      <a:pt x="229" y="14"/>
                    </a:lnTo>
                    <a:lnTo>
                      <a:pt x="219" y="17"/>
                    </a:lnTo>
                    <a:lnTo>
                      <a:pt x="213" y="17"/>
                    </a:lnTo>
                    <a:lnTo>
                      <a:pt x="211" y="20"/>
                    </a:lnTo>
                    <a:lnTo>
                      <a:pt x="213" y="26"/>
                    </a:lnTo>
                    <a:lnTo>
                      <a:pt x="203" y="28"/>
                    </a:lnTo>
                    <a:lnTo>
                      <a:pt x="197" y="31"/>
                    </a:lnTo>
                    <a:lnTo>
                      <a:pt x="190" y="31"/>
                    </a:lnTo>
                    <a:lnTo>
                      <a:pt x="187" y="31"/>
                    </a:lnTo>
                    <a:lnTo>
                      <a:pt x="179" y="37"/>
                    </a:lnTo>
                    <a:lnTo>
                      <a:pt x="170" y="31"/>
                    </a:lnTo>
                    <a:lnTo>
                      <a:pt x="165" y="34"/>
                    </a:lnTo>
                    <a:lnTo>
                      <a:pt x="161" y="32"/>
                    </a:lnTo>
                    <a:lnTo>
                      <a:pt x="158" y="26"/>
                    </a:lnTo>
                    <a:lnTo>
                      <a:pt x="150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3" name="Freeform 5908">
                <a:extLst>
                  <a:ext uri="{FF2B5EF4-FFF2-40B4-BE49-F238E27FC236}">
                    <a16:creationId xmlns:a16="http://schemas.microsoft.com/office/drawing/2014/main" id="{22A58C0A-B056-4CF5-7774-D1E245FA2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696"/>
                <a:ext cx="143" cy="78"/>
              </a:xfrm>
              <a:custGeom>
                <a:avLst/>
                <a:gdLst>
                  <a:gd name="T0" fmla="*/ 161 w 287"/>
                  <a:gd name="T1" fmla="*/ 32 h 157"/>
                  <a:gd name="T2" fmla="*/ 179 w 287"/>
                  <a:gd name="T3" fmla="*/ 37 h 157"/>
                  <a:gd name="T4" fmla="*/ 197 w 287"/>
                  <a:gd name="T5" fmla="*/ 31 h 157"/>
                  <a:gd name="T6" fmla="*/ 211 w 287"/>
                  <a:gd name="T7" fmla="*/ 20 h 157"/>
                  <a:gd name="T8" fmla="*/ 229 w 287"/>
                  <a:gd name="T9" fmla="*/ 14 h 157"/>
                  <a:gd name="T10" fmla="*/ 234 w 287"/>
                  <a:gd name="T11" fmla="*/ 0 h 157"/>
                  <a:gd name="T12" fmla="*/ 247 w 287"/>
                  <a:gd name="T13" fmla="*/ 3 h 157"/>
                  <a:gd name="T14" fmla="*/ 260 w 287"/>
                  <a:gd name="T15" fmla="*/ 3 h 157"/>
                  <a:gd name="T16" fmla="*/ 263 w 287"/>
                  <a:gd name="T17" fmla="*/ 18 h 157"/>
                  <a:gd name="T18" fmla="*/ 267 w 287"/>
                  <a:gd name="T19" fmla="*/ 31 h 157"/>
                  <a:gd name="T20" fmla="*/ 264 w 287"/>
                  <a:gd name="T21" fmla="*/ 50 h 157"/>
                  <a:gd name="T22" fmla="*/ 281 w 287"/>
                  <a:gd name="T23" fmla="*/ 58 h 157"/>
                  <a:gd name="T24" fmla="*/ 269 w 287"/>
                  <a:gd name="T25" fmla="*/ 69 h 157"/>
                  <a:gd name="T26" fmla="*/ 272 w 287"/>
                  <a:gd name="T27" fmla="*/ 84 h 157"/>
                  <a:gd name="T28" fmla="*/ 284 w 287"/>
                  <a:gd name="T29" fmla="*/ 90 h 157"/>
                  <a:gd name="T30" fmla="*/ 278 w 287"/>
                  <a:gd name="T31" fmla="*/ 99 h 157"/>
                  <a:gd name="T32" fmla="*/ 278 w 287"/>
                  <a:gd name="T33" fmla="*/ 110 h 157"/>
                  <a:gd name="T34" fmla="*/ 287 w 287"/>
                  <a:gd name="T35" fmla="*/ 126 h 157"/>
                  <a:gd name="T36" fmla="*/ 272 w 287"/>
                  <a:gd name="T37" fmla="*/ 137 h 157"/>
                  <a:gd name="T38" fmla="*/ 272 w 287"/>
                  <a:gd name="T39" fmla="*/ 146 h 157"/>
                  <a:gd name="T40" fmla="*/ 249 w 287"/>
                  <a:gd name="T41" fmla="*/ 137 h 157"/>
                  <a:gd name="T42" fmla="*/ 226 w 287"/>
                  <a:gd name="T43" fmla="*/ 132 h 157"/>
                  <a:gd name="T44" fmla="*/ 200 w 287"/>
                  <a:gd name="T45" fmla="*/ 119 h 157"/>
                  <a:gd name="T46" fmla="*/ 196 w 287"/>
                  <a:gd name="T47" fmla="*/ 145 h 157"/>
                  <a:gd name="T48" fmla="*/ 197 w 287"/>
                  <a:gd name="T49" fmla="*/ 152 h 157"/>
                  <a:gd name="T50" fmla="*/ 181 w 287"/>
                  <a:gd name="T51" fmla="*/ 149 h 157"/>
                  <a:gd name="T52" fmla="*/ 169 w 287"/>
                  <a:gd name="T53" fmla="*/ 146 h 157"/>
                  <a:gd name="T54" fmla="*/ 144 w 287"/>
                  <a:gd name="T55" fmla="*/ 131 h 157"/>
                  <a:gd name="T56" fmla="*/ 123 w 287"/>
                  <a:gd name="T57" fmla="*/ 119 h 157"/>
                  <a:gd name="T58" fmla="*/ 106 w 287"/>
                  <a:gd name="T59" fmla="*/ 113 h 157"/>
                  <a:gd name="T60" fmla="*/ 91 w 287"/>
                  <a:gd name="T61" fmla="*/ 113 h 157"/>
                  <a:gd name="T62" fmla="*/ 71 w 287"/>
                  <a:gd name="T63" fmla="*/ 104 h 157"/>
                  <a:gd name="T64" fmla="*/ 50 w 287"/>
                  <a:gd name="T65" fmla="*/ 104 h 157"/>
                  <a:gd name="T66" fmla="*/ 33 w 287"/>
                  <a:gd name="T67" fmla="*/ 110 h 157"/>
                  <a:gd name="T68" fmla="*/ 18 w 287"/>
                  <a:gd name="T69" fmla="*/ 97 h 157"/>
                  <a:gd name="T70" fmla="*/ 6 w 287"/>
                  <a:gd name="T71" fmla="*/ 93 h 157"/>
                  <a:gd name="T72" fmla="*/ 0 w 287"/>
                  <a:gd name="T73" fmla="*/ 61 h 157"/>
                  <a:gd name="T74" fmla="*/ 18 w 287"/>
                  <a:gd name="T75" fmla="*/ 58 h 157"/>
                  <a:gd name="T76" fmla="*/ 40 w 287"/>
                  <a:gd name="T77" fmla="*/ 53 h 157"/>
                  <a:gd name="T78" fmla="*/ 55 w 287"/>
                  <a:gd name="T79" fmla="*/ 61 h 157"/>
                  <a:gd name="T80" fmla="*/ 70 w 287"/>
                  <a:gd name="T81" fmla="*/ 70 h 157"/>
                  <a:gd name="T82" fmla="*/ 76 w 287"/>
                  <a:gd name="T83" fmla="*/ 59 h 157"/>
                  <a:gd name="T84" fmla="*/ 90 w 287"/>
                  <a:gd name="T85" fmla="*/ 52 h 157"/>
                  <a:gd name="T86" fmla="*/ 103 w 287"/>
                  <a:gd name="T87" fmla="*/ 67 h 157"/>
                  <a:gd name="T88" fmla="*/ 105 w 287"/>
                  <a:gd name="T89" fmla="*/ 34 h 157"/>
                  <a:gd name="T90" fmla="*/ 132 w 287"/>
                  <a:gd name="T91" fmla="*/ 40 h 157"/>
                  <a:gd name="T92" fmla="*/ 143 w 287"/>
                  <a:gd name="T93" fmla="*/ 46 h 157"/>
                  <a:gd name="T94" fmla="*/ 143 w 287"/>
                  <a:gd name="T95" fmla="*/ 31 h 157"/>
                  <a:gd name="T96" fmla="*/ 150 w 287"/>
                  <a:gd name="T97" fmla="*/ 2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7" h="157">
                    <a:moveTo>
                      <a:pt x="150" y="20"/>
                    </a:moveTo>
                    <a:lnTo>
                      <a:pt x="158" y="26"/>
                    </a:lnTo>
                    <a:lnTo>
                      <a:pt x="161" y="32"/>
                    </a:lnTo>
                    <a:lnTo>
                      <a:pt x="165" y="34"/>
                    </a:lnTo>
                    <a:lnTo>
                      <a:pt x="170" y="31"/>
                    </a:lnTo>
                    <a:lnTo>
                      <a:pt x="179" y="37"/>
                    </a:lnTo>
                    <a:lnTo>
                      <a:pt x="187" y="31"/>
                    </a:lnTo>
                    <a:lnTo>
                      <a:pt x="190" y="31"/>
                    </a:lnTo>
                    <a:lnTo>
                      <a:pt x="197" y="31"/>
                    </a:lnTo>
                    <a:lnTo>
                      <a:pt x="203" y="28"/>
                    </a:lnTo>
                    <a:lnTo>
                      <a:pt x="213" y="26"/>
                    </a:lnTo>
                    <a:lnTo>
                      <a:pt x="211" y="20"/>
                    </a:lnTo>
                    <a:lnTo>
                      <a:pt x="213" y="17"/>
                    </a:lnTo>
                    <a:lnTo>
                      <a:pt x="219" y="17"/>
                    </a:lnTo>
                    <a:lnTo>
                      <a:pt x="229" y="14"/>
                    </a:lnTo>
                    <a:lnTo>
                      <a:pt x="229" y="9"/>
                    </a:lnTo>
                    <a:lnTo>
                      <a:pt x="225" y="0"/>
                    </a:lnTo>
                    <a:lnTo>
                      <a:pt x="234" y="0"/>
                    </a:lnTo>
                    <a:lnTo>
                      <a:pt x="235" y="5"/>
                    </a:lnTo>
                    <a:lnTo>
                      <a:pt x="241" y="8"/>
                    </a:lnTo>
                    <a:lnTo>
                      <a:pt x="247" y="3"/>
                    </a:lnTo>
                    <a:lnTo>
                      <a:pt x="250" y="6"/>
                    </a:lnTo>
                    <a:lnTo>
                      <a:pt x="257" y="6"/>
                    </a:lnTo>
                    <a:lnTo>
                      <a:pt x="260" y="3"/>
                    </a:lnTo>
                    <a:lnTo>
                      <a:pt x="267" y="6"/>
                    </a:lnTo>
                    <a:lnTo>
                      <a:pt x="264" y="11"/>
                    </a:lnTo>
                    <a:lnTo>
                      <a:pt x="263" y="18"/>
                    </a:lnTo>
                    <a:lnTo>
                      <a:pt x="264" y="25"/>
                    </a:lnTo>
                    <a:lnTo>
                      <a:pt x="269" y="26"/>
                    </a:lnTo>
                    <a:lnTo>
                      <a:pt x="267" y="31"/>
                    </a:lnTo>
                    <a:lnTo>
                      <a:pt x="269" y="35"/>
                    </a:lnTo>
                    <a:lnTo>
                      <a:pt x="264" y="46"/>
                    </a:lnTo>
                    <a:lnTo>
                      <a:pt x="264" y="50"/>
                    </a:lnTo>
                    <a:lnTo>
                      <a:pt x="270" y="52"/>
                    </a:lnTo>
                    <a:lnTo>
                      <a:pt x="276" y="52"/>
                    </a:lnTo>
                    <a:lnTo>
                      <a:pt x="281" y="58"/>
                    </a:lnTo>
                    <a:lnTo>
                      <a:pt x="278" y="64"/>
                    </a:lnTo>
                    <a:lnTo>
                      <a:pt x="272" y="64"/>
                    </a:lnTo>
                    <a:lnTo>
                      <a:pt x="269" y="69"/>
                    </a:lnTo>
                    <a:lnTo>
                      <a:pt x="275" y="73"/>
                    </a:lnTo>
                    <a:lnTo>
                      <a:pt x="275" y="76"/>
                    </a:lnTo>
                    <a:lnTo>
                      <a:pt x="272" y="84"/>
                    </a:lnTo>
                    <a:lnTo>
                      <a:pt x="273" y="85"/>
                    </a:lnTo>
                    <a:lnTo>
                      <a:pt x="284" y="85"/>
                    </a:lnTo>
                    <a:lnTo>
                      <a:pt x="284" y="90"/>
                    </a:lnTo>
                    <a:lnTo>
                      <a:pt x="278" y="90"/>
                    </a:lnTo>
                    <a:lnTo>
                      <a:pt x="273" y="96"/>
                    </a:lnTo>
                    <a:lnTo>
                      <a:pt x="278" y="99"/>
                    </a:lnTo>
                    <a:lnTo>
                      <a:pt x="275" y="102"/>
                    </a:lnTo>
                    <a:lnTo>
                      <a:pt x="275" y="110"/>
                    </a:lnTo>
                    <a:lnTo>
                      <a:pt x="278" y="110"/>
                    </a:lnTo>
                    <a:lnTo>
                      <a:pt x="284" y="116"/>
                    </a:lnTo>
                    <a:lnTo>
                      <a:pt x="284" y="123"/>
                    </a:lnTo>
                    <a:lnTo>
                      <a:pt x="287" y="126"/>
                    </a:lnTo>
                    <a:lnTo>
                      <a:pt x="284" y="134"/>
                    </a:lnTo>
                    <a:lnTo>
                      <a:pt x="281" y="132"/>
                    </a:lnTo>
                    <a:lnTo>
                      <a:pt x="272" y="137"/>
                    </a:lnTo>
                    <a:lnTo>
                      <a:pt x="267" y="135"/>
                    </a:lnTo>
                    <a:lnTo>
                      <a:pt x="272" y="143"/>
                    </a:lnTo>
                    <a:lnTo>
                      <a:pt x="272" y="146"/>
                    </a:lnTo>
                    <a:lnTo>
                      <a:pt x="261" y="149"/>
                    </a:lnTo>
                    <a:lnTo>
                      <a:pt x="253" y="146"/>
                    </a:lnTo>
                    <a:lnTo>
                      <a:pt x="249" y="137"/>
                    </a:lnTo>
                    <a:lnTo>
                      <a:pt x="244" y="132"/>
                    </a:lnTo>
                    <a:lnTo>
                      <a:pt x="238" y="129"/>
                    </a:lnTo>
                    <a:lnTo>
                      <a:pt x="226" y="132"/>
                    </a:lnTo>
                    <a:lnTo>
                      <a:pt x="220" y="128"/>
                    </a:lnTo>
                    <a:lnTo>
                      <a:pt x="208" y="113"/>
                    </a:lnTo>
                    <a:lnTo>
                      <a:pt x="200" y="119"/>
                    </a:lnTo>
                    <a:lnTo>
                      <a:pt x="199" y="125"/>
                    </a:lnTo>
                    <a:lnTo>
                      <a:pt x="199" y="137"/>
                    </a:lnTo>
                    <a:lnTo>
                      <a:pt x="196" y="145"/>
                    </a:lnTo>
                    <a:lnTo>
                      <a:pt x="199" y="149"/>
                    </a:lnTo>
                    <a:lnTo>
                      <a:pt x="199" y="157"/>
                    </a:lnTo>
                    <a:lnTo>
                      <a:pt x="197" y="152"/>
                    </a:lnTo>
                    <a:lnTo>
                      <a:pt x="193" y="154"/>
                    </a:lnTo>
                    <a:lnTo>
                      <a:pt x="181" y="152"/>
                    </a:lnTo>
                    <a:lnTo>
                      <a:pt x="181" y="149"/>
                    </a:lnTo>
                    <a:lnTo>
                      <a:pt x="173" y="137"/>
                    </a:lnTo>
                    <a:lnTo>
                      <a:pt x="169" y="140"/>
                    </a:lnTo>
                    <a:lnTo>
                      <a:pt x="169" y="146"/>
                    </a:lnTo>
                    <a:lnTo>
                      <a:pt x="156" y="146"/>
                    </a:lnTo>
                    <a:lnTo>
                      <a:pt x="155" y="135"/>
                    </a:lnTo>
                    <a:lnTo>
                      <a:pt x="144" y="131"/>
                    </a:lnTo>
                    <a:lnTo>
                      <a:pt x="141" y="123"/>
                    </a:lnTo>
                    <a:lnTo>
                      <a:pt x="135" y="128"/>
                    </a:lnTo>
                    <a:lnTo>
                      <a:pt x="123" y="119"/>
                    </a:lnTo>
                    <a:lnTo>
                      <a:pt x="120" y="122"/>
                    </a:lnTo>
                    <a:lnTo>
                      <a:pt x="112" y="120"/>
                    </a:lnTo>
                    <a:lnTo>
                      <a:pt x="106" y="113"/>
                    </a:lnTo>
                    <a:lnTo>
                      <a:pt x="99" y="113"/>
                    </a:lnTo>
                    <a:lnTo>
                      <a:pt x="96" y="110"/>
                    </a:lnTo>
                    <a:lnTo>
                      <a:pt x="91" y="113"/>
                    </a:lnTo>
                    <a:lnTo>
                      <a:pt x="85" y="110"/>
                    </a:lnTo>
                    <a:lnTo>
                      <a:pt x="73" y="110"/>
                    </a:lnTo>
                    <a:lnTo>
                      <a:pt x="71" y="104"/>
                    </a:lnTo>
                    <a:lnTo>
                      <a:pt x="67" y="104"/>
                    </a:lnTo>
                    <a:lnTo>
                      <a:pt x="56" y="105"/>
                    </a:lnTo>
                    <a:lnTo>
                      <a:pt x="50" y="104"/>
                    </a:lnTo>
                    <a:lnTo>
                      <a:pt x="44" y="105"/>
                    </a:lnTo>
                    <a:lnTo>
                      <a:pt x="38" y="114"/>
                    </a:lnTo>
                    <a:lnTo>
                      <a:pt x="33" y="110"/>
                    </a:lnTo>
                    <a:lnTo>
                      <a:pt x="27" y="111"/>
                    </a:lnTo>
                    <a:lnTo>
                      <a:pt x="21" y="96"/>
                    </a:lnTo>
                    <a:lnTo>
                      <a:pt x="18" y="97"/>
                    </a:lnTo>
                    <a:lnTo>
                      <a:pt x="12" y="93"/>
                    </a:lnTo>
                    <a:lnTo>
                      <a:pt x="9" y="99"/>
                    </a:lnTo>
                    <a:lnTo>
                      <a:pt x="6" y="93"/>
                    </a:lnTo>
                    <a:lnTo>
                      <a:pt x="9" y="76"/>
                    </a:lnTo>
                    <a:lnTo>
                      <a:pt x="0" y="70"/>
                    </a:lnTo>
                    <a:lnTo>
                      <a:pt x="0" y="61"/>
                    </a:lnTo>
                    <a:lnTo>
                      <a:pt x="3" y="53"/>
                    </a:lnTo>
                    <a:lnTo>
                      <a:pt x="18" y="56"/>
                    </a:lnTo>
                    <a:lnTo>
                      <a:pt x="18" y="58"/>
                    </a:lnTo>
                    <a:lnTo>
                      <a:pt x="30" y="53"/>
                    </a:lnTo>
                    <a:lnTo>
                      <a:pt x="36" y="56"/>
                    </a:lnTo>
                    <a:lnTo>
                      <a:pt x="40" y="53"/>
                    </a:lnTo>
                    <a:lnTo>
                      <a:pt x="46" y="58"/>
                    </a:lnTo>
                    <a:lnTo>
                      <a:pt x="53" y="55"/>
                    </a:lnTo>
                    <a:lnTo>
                      <a:pt x="55" y="61"/>
                    </a:lnTo>
                    <a:lnTo>
                      <a:pt x="62" y="63"/>
                    </a:lnTo>
                    <a:lnTo>
                      <a:pt x="65" y="70"/>
                    </a:lnTo>
                    <a:lnTo>
                      <a:pt x="70" y="70"/>
                    </a:lnTo>
                    <a:lnTo>
                      <a:pt x="79" y="67"/>
                    </a:lnTo>
                    <a:lnTo>
                      <a:pt x="76" y="66"/>
                    </a:lnTo>
                    <a:lnTo>
                      <a:pt x="76" y="59"/>
                    </a:lnTo>
                    <a:lnTo>
                      <a:pt x="82" y="55"/>
                    </a:lnTo>
                    <a:lnTo>
                      <a:pt x="87" y="47"/>
                    </a:lnTo>
                    <a:lnTo>
                      <a:pt x="90" y="52"/>
                    </a:lnTo>
                    <a:lnTo>
                      <a:pt x="96" y="59"/>
                    </a:lnTo>
                    <a:lnTo>
                      <a:pt x="97" y="63"/>
                    </a:lnTo>
                    <a:lnTo>
                      <a:pt x="103" y="67"/>
                    </a:lnTo>
                    <a:lnTo>
                      <a:pt x="105" y="58"/>
                    </a:lnTo>
                    <a:lnTo>
                      <a:pt x="99" y="43"/>
                    </a:lnTo>
                    <a:lnTo>
                      <a:pt x="105" y="34"/>
                    </a:lnTo>
                    <a:lnTo>
                      <a:pt x="111" y="41"/>
                    </a:lnTo>
                    <a:lnTo>
                      <a:pt x="118" y="34"/>
                    </a:lnTo>
                    <a:lnTo>
                      <a:pt x="132" y="40"/>
                    </a:lnTo>
                    <a:lnTo>
                      <a:pt x="135" y="37"/>
                    </a:lnTo>
                    <a:lnTo>
                      <a:pt x="138" y="43"/>
                    </a:lnTo>
                    <a:lnTo>
                      <a:pt x="143" y="46"/>
                    </a:lnTo>
                    <a:lnTo>
                      <a:pt x="150" y="37"/>
                    </a:lnTo>
                    <a:lnTo>
                      <a:pt x="147" y="37"/>
                    </a:lnTo>
                    <a:lnTo>
                      <a:pt x="143" y="31"/>
                    </a:lnTo>
                    <a:lnTo>
                      <a:pt x="138" y="23"/>
                    </a:lnTo>
                    <a:lnTo>
                      <a:pt x="146" y="20"/>
                    </a:lnTo>
                    <a:lnTo>
                      <a:pt x="15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4" name="Freeform 5909">
                <a:extLst>
                  <a:ext uri="{FF2B5EF4-FFF2-40B4-BE49-F238E27FC236}">
                    <a16:creationId xmlns:a16="http://schemas.microsoft.com/office/drawing/2014/main" id="{6122C8FE-BD6A-79BB-B859-DF0147004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696"/>
                <a:ext cx="143" cy="78"/>
              </a:xfrm>
              <a:custGeom>
                <a:avLst/>
                <a:gdLst>
                  <a:gd name="T0" fmla="*/ 161 w 287"/>
                  <a:gd name="T1" fmla="*/ 32 h 157"/>
                  <a:gd name="T2" fmla="*/ 179 w 287"/>
                  <a:gd name="T3" fmla="*/ 37 h 157"/>
                  <a:gd name="T4" fmla="*/ 197 w 287"/>
                  <a:gd name="T5" fmla="*/ 31 h 157"/>
                  <a:gd name="T6" fmla="*/ 211 w 287"/>
                  <a:gd name="T7" fmla="*/ 20 h 157"/>
                  <a:gd name="T8" fmla="*/ 229 w 287"/>
                  <a:gd name="T9" fmla="*/ 14 h 157"/>
                  <a:gd name="T10" fmla="*/ 234 w 287"/>
                  <a:gd name="T11" fmla="*/ 0 h 157"/>
                  <a:gd name="T12" fmla="*/ 247 w 287"/>
                  <a:gd name="T13" fmla="*/ 3 h 157"/>
                  <a:gd name="T14" fmla="*/ 260 w 287"/>
                  <a:gd name="T15" fmla="*/ 3 h 157"/>
                  <a:gd name="T16" fmla="*/ 263 w 287"/>
                  <a:gd name="T17" fmla="*/ 18 h 157"/>
                  <a:gd name="T18" fmla="*/ 267 w 287"/>
                  <a:gd name="T19" fmla="*/ 31 h 157"/>
                  <a:gd name="T20" fmla="*/ 264 w 287"/>
                  <a:gd name="T21" fmla="*/ 50 h 157"/>
                  <a:gd name="T22" fmla="*/ 281 w 287"/>
                  <a:gd name="T23" fmla="*/ 58 h 157"/>
                  <a:gd name="T24" fmla="*/ 269 w 287"/>
                  <a:gd name="T25" fmla="*/ 69 h 157"/>
                  <a:gd name="T26" fmla="*/ 272 w 287"/>
                  <a:gd name="T27" fmla="*/ 84 h 157"/>
                  <a:gd name="T28" fmla="*/ 284 w 287"/>
                  <a:gd name="T29" fmla="*/ 90 h 157"/>
                  <a:gd name="T30" fmla="*/ 278 w 287"/>
                  <a:gd name="T31" fmla="*/ 99 h 157"/>
                  <a:gd name="T32" fmla="*/ 278 w 287"/>
                  <a:gd name="T33" fmla="*/ 110 h 157"/>
                  <a:gd name="T34" fmla="*/ 287 w 287"/>
                  <a:gd name="T35" fmla="*/ 126 h 157"/>
                  <a:gd name="T36" fmla="*/ 272 w 287"/>
                  <a:gd name="T37" fmla="*/ 137 h 157"/>
                  <a:gd name="T38" fmla="*/ 272 w 287"/>
                  <a:gd name="T39" fmla="*/ 146 h 157"/>
                  <a:gd name="T40" fmla="*/ 249 w 287"/>
                  <a:gd name="T41" fmla="*/ 137 h 157"/>
                  <a:gd name="T42" fmla="*/ 226 w 287"/>
                  <a:gd name="T43" fmla="*/ 132 h 157"/>
                  <a:gd name="T44" fmla="*/ 200 w 287"/>
                  <a:gd name="T45" fmla="*/ 119 h 157"/>
                  <a:gd name="T46" fmla="*/ 196 w 287"/>
                  <a:gd name="T47" fmla="*/ 145 h 157"/>
                  <a:gd name="T48" fmla="*/ 197 w 287"/>
                  <a:gd name="T49" fmla="*/ 152 h 157"/>
                  <a:gd name="T50" fmla="*/ 181 w 287"/>
                  <a:gd name="T51" fmla="*/ 149 h 157"/>
                  <a:gd name="T52" fmla="*/ 169 w 287"/>
                  <a:gd name="T53" fmla="*/ 146 h 157"/>
                  <a:gd name="T54" fmla="*/ 144 w 287"/>
                  <a:gd name="T55" fmla="*/ 131 h 157"/>
                  <a:gd name="T56" fmla="*/ 123 w 287"/>
                  <a:gd name="T57" fmla="*/ 119 h 157"/>
                  <a:gd name="T58" fmla="*/ 106 w 287"/>
                  <a:gd name="T59" fmla="*/ 113 h 157"/>
                  <a:gd name="T60" fmla="*/ 91 w 287"/>
                  <a:gd name="T61" fmla="*/ 113 h 157"/>
                  <a:gd name="T62" fmla="*/ 71 w 287"/>
                  <a:gd name="T63" fmla="*/ 104 h 157"/>
                  <a:gd name="T64" fmla="*/ 50 w 287"/>
                  <a:gd name="T65" fmla="*/ 104 h 157"/>
                  <a:gd name="T66" fmla="*/ 33 w 287"/>
                  <a:gd name="T67" fmla="*/ 110 h 157"/>
                  <a:gd name="T68" fmla="*/ 18 w 287"/>
                  <a:gd name="T69" fmla="*/ 97 h 157"/>
                  <a:gd name="T70" fmla="*/ 6 w 287"/>
                  <a:gd name="T71" fmla="*/ 93 h 157"/>
                  <a:gd name="T72" fmla="*/ 0 w 287"/>
                  <a:gd name="T73" fmla="*/ 61 h 157"/>
                  <a:gd name="T74" fmla="*/ 18 w 287"/>
                  <a:gd name="T75" fmla="*/ 58 h 157"/>
                  <a:gd name="T76" fmla="*/ 40 w 287"/>
                  <a:gd name="T77" fmla="*/ 53 h 157"/>
                  <a:gd name="T78" fmla="*/ 55 w 287"/>
                  <a:gd name="T79" fmla="*/ 61 h 157"/>
                  <a:gd name="T80" fmla="*/ 70 w 287"/>
                  <a:gd name="T81" fmla="*/ 70 h 157"/>
                  <a:gd name="T82" fmla="*/ 76 w 287"/>
                  <a:gd name="T83" fmla="*/ 59 h 157"/>
                  <a:gd name="T84" fmla="*/ 90 w 287"/>
                  <a:gd name="T85" fmla="*/ 52 h 157"/>
                  <a:gd name="T86" fmla="*/ 103 w 287"/>
                  <a:gd name="T87" fmla="*/ 67 h 157"/>
                  <a:gd name="T88" fmla="*/ 105 w 287"/>
                  <a:gd name="T89" fmla="*/ 34 h 157"/>
                  <a:gd name="T90" fmla="*/ 132 w 287"/>
                  <a:gd name="T91" fmla="*/ 40 h 157"/>
                  <a:gd name="T92" fmla="*/ 143 w 287"/>
                  <a:gd name="T93" fmla="*/ 46 h 157"/>
                  <a:gd name="T94" fmla="*/ 143 w 287"/>
                  <a:gd name="T95" fmla="*/ 31 h 157"/>
                  <a:gd name="T96" fmla="*/ 150 w 287"/>
                  <a:gd name="T97" fmla="*/ 2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7" h="157">
                    <a:moveTo>
                      <a:pt x="150" y="20"/>
                    </a:moveTo>
                    <a:lnTo>
                      <a:pt x="158" y="26"/>
                    </a:lnTo>
                    <a:lnTo>
                      <a:pt x="161" y="32"/>
                    </a:lnTo>
                    <a:lnTo>
                      <a:pt x="165" y="34"/>
                    </a:lnTo>
                    <a:lnTo>
                      <a:pt x="170" y="31"/>
                    </a:lnTo>
                    <a:lnTo>
                      <a:pt x="179" y="37"/>
                    </a:lnTo>
                    <a:lnTo>
                      <a:pt x="187" y="31"/>
                    </a:lnTo>
                    <a:lnTo>
                      <a:pt x="190" y="31"/>
                    </a:lnTo>
                    <a:lnTo>
                      <a:pt x="197" y="31"/>
                    </a:lnTo>
                    <a:lnTo>
                      <a:pt x="203" y="28"/>
                    </a:lnTo>
                    <a:lnTo>
                      <a:pt x="213" y="26"/>
                    </a:lnTo>
                    <a:lnTo>
                      <a:pt x="211" y="20"/>
                    </a:lnTo>
                    <a:lnTo>
                      <a:pt x="213" y="17"/>
                    </a:lnTo>
                    <a:lnTo>
                      <a:pt x="219" y="17"/>
                    </a:lnTo>
                    <a:lnTo>
                      <a:pt x="229" y="14"/>
                    </a:lnTo>
                    <a:lnTo>
                      <a:pt x="229" y="9"/>
                    </a:lnTo>
                    <a:lnTo>
                      <a:pt x="225" y="0"/>
                    </a:lnTo>
                    <a:lnTo>
                      <a:pt x="234" y="0"/>
                    </a:lnTo>
                    <a:lnTo>
                      <a:pt x="235" y="5"/>
                    </a:lnTo>
                    <a:lnTo>
                      <a:pt x="241" y="8"/>
                    </a:lnTo>
                    <a:lnTo>
                      <a:pt x="247" y="3"/>
                    </a:lnTo>
                    <a:lnTo>
                      <a:pt x="250" y="6"/>
                    </a:lnTo>
                    <a:lnTo>
                      <a:pt x="257" y="6"/>
                    </a:lnTo>
                    <a:lnTo>
                      <a:pt x="260" y="3"/>
                    </a:lnTo>
                    <a:lnTo>
                      <a:pt x="267" y="6"/>
                    </a:lnTo>
                    <a:lnTo>
                      <a:pt x="264" y="11"/>
                    </a:lnTo>
                    <a:lnTo>
                      <a:pt x="263" y="18"/>
                    </a:lnTo>
                    <a:lnTo>
                      <a:pt x="264" y="25"/>
                    </a:lnTo>
                    <a:lnTo>
                      <a:pt x="269" y="26"/>
                    </a:lnTo>
                    <a:lnTo>
                      <a:pt x="267" y="31"/>
                    </a:lnTo>
                    <a:lnTo>
                      <a:pt x="269" y="35"/>
                    </a:lnTo>
                    <a:lnTo>
                      <a:pt x="264" y="46"/>
                    </a:lnTo>
                    <a:lnTo>
                      <a:pt x="264" y="50"/>
                    </a:lnTo>
                    <a:lnTo>
                      <a:pt x="270" y="52"/>
                    </a:lnTo>
                    <a:lnTo>
                      <a:pt x="276" y="52"/>
                    </a:lnTo>
                    <a:lnTo>
                      <a:pt x="281" y="58"/>
                    </a:lnTo>
                    <a:lnTo>
                      <a:pt x="278" y="64"/>
                    </a:lnTo>
                    <a:lnTo>
                      <a:pt x="272" y="64"/>
                    </a:lnTo>
                    <a:lnTo>
                      <a:pt x="269" y="69"/>
                    </a:lnTo>
                    <a:lnTo>
                      <a:pt x="275" y="73"/>
                    </a:lnTo>
                    <a:lnTo>
                      <a:pt x="275" y="76"/>
                    </a:lnTo>
                    <a:lnTo>
                      <a:pt x="272" y="84"/>
                    </a:lnTo>
                    <a:lnTo>
                      <a:pt x="273" y="85"/>
                    </a:lnTo>
                    <a:lnTo>
                      <a:pt x="284" y="85"/>
                    </a:lnTo>
                    <a:lnTo>
                      <a:pt x="284" y="90"/>
                    </a:lnTo>
                    <a:lnTo>
                      <a:pt x="278" y="90"/>
                    </a:lnTo>
                    <a:lnTo>
                      <a:pt x="273" y="96"/>
                    </a:lnTo>
                    <a:lnTo>
                      <a:pt x="278" y="99"/>
                    </a:lnTo>
                    <a:lnTo>
                      <a:pt x="275" y="102"/>
                    </a:lnTo>
                    <a:lnTo>
                      <a:pt x="275" y="110"/>
                    </a:lnTo>
                    <a:lnTo>
                      <a:pt x="278" y="110"/>
                    </a:lnTo>
                    <a:lnTo>
                      <a:pt x="284" y="116"/>
                    </a:lnTo>
                    <a:lnTo>
                      <a:pt x="284" y="123"/>
                    </a:lnTo>
                    <a:lnTo>
                      <a:pt x="287" y="126"/>
                    </a:lnTo>
                    <a:lnTo>
                      <a:pt x="284" y="134"/>
                    </a:lnTo>
                    <a:lnTo>
                      <a:pt x="281" y="132"/>
                    </a:lnTo>
                    <a:lnTo>
                      <a:pt x="272" y="137"/>
                    </a:lnTo>
                    <a:lnTo>
                      <a:pt x="267" y="135"/>
                    </a:lnTo>
                    <a:lnTo>
                      <a:pt x="272" y="143"/>
                    </a:lnTo>
                    <a:lnTo>
                      <a:pt x="272" y="146"/>
                    </a:lnTo>
                    <a:lnTo>
                      <a:pt x="261" y="149"/>
                    </a:lnTo>
                    <a:lnTo>
                      <a:pt x="253" y="146"/>
                    </a:lnTo>
                    <a:lnTo>
                      <a:pt x="249" y="137"/>
                    </a:lnTo>
                    <a:lnTo>
                      <a:pt x="244" y="132"/>
                    </a:lnTo>
                    <a:lnTo>
                      <a:pt x="238" y="129"/>
                    </a:lnTo>
                    <a:lnTo>
                      <a:pt x="226" y="132"/>
                    </a:lnTo>
                    <a:lnTo>
                      <a:pt x="220" y="128"/>
                    </a:lnTo>
                    <a:lnTo>
                      <a:pt x="208" y="113"/>
                    </a:lnTo>
                    <a:lnTo>
                      <a:pt x="200" y="119"/>
                    </a:lnTo>
                    <a:lnTo>
                      <a:pt x="199" y="125"/>
                    </a:lnTo>
                    <a:lnTo>
                      <a:pt x="199" y="137"/>
                    </a:lnTo>
                    <a:lnTo>
                      <a:pt x="196" y="145"/>
                    </a:lnTo>
                    <a:lnTo>
                      <a:pt x="199" y="149"/>
                    </a:lnTo>
                    <a:lnTo>
                      <a:pt x="199" y="157"/>
                    </a:lnTo>
                    <a:lnTo>
                      <a:pt x="197" y="152"/>
                    </a:lnTo>
                    <a:lnTo>
                      <a:pt x="193" y="154"/>
                    </a:lnTo>
                    <a:lnTo>
                      <a:pt x="181" y="152"/>
                    </a:lnTo>
                    <a:lnTo>
                      <a:pt x="181" y="149"/>
                    </a:lnTo>
                    <a:lnTo>
                      <a:pt x="173" y="137"/>
                    </a:lnTo>
                    <a:lnTo>
                      <a:pt x="169" y="140"/>
                    </a:lnTo>
                    <a:lnTo>
                      <a:pt x="169" y="146"/>
                    </a:lnTo>
                    <a:lnTo>
                      <a:pt x="156" y="146"/>
                    </a:lnTo>
                    <a:lnTo>
                      <a:pt x="155" y="135"/>
                    </a:lnTo>
                    <a:lnTo>
                      <a:pt x="144" y="131"/>
                    </a:lnTo>
                    <a:lnTo>
                      <a:pt x="141" y="123"/>
                    </a:lnTo>
                    <a:lnTo>
                      <a:pt x="135" y="128"/>
                    </a:lnTo>
                    <a:lnTo>
                      <a:pt x="123" y="119"/>
                    </a:lnTo>
                    <a:lnTo>
                      <a:pt x="120" y="122"/>
                    </a:lnTo>
                    <a:lnTo>
                      <a:pt x="112" y="120"/>
                    </a:lnTo>
                    <a:lnTo>
                      <a:pt x="106" y="113"/>
                    </a:lnTo>
                    <a:lnTo>
                      <a:pt x="99" y="113"/>
                    </a:lnTo>
                    <a:lnTo>
                      <a:pt x="96" y="110"/>
                    </a:lnTo>
                    <a:lnTo>
                      <a:pt x="91" y="113"/>
                    </a:lnTo>
                    <a:lnTo>
                      <a:pt x="85" y="110"/>
                    </a:lnTo>
                    <a:lnTo>
                      <a:pt x="73" y="110"/>
                    </a:lnTo>
                    <a:lnTo>
                      <a:pt x="71" y="104"/>
                    </a:lnTo>
                    <a:lnTo>
                      <a:pt x="67" y="104"/>
                    </a:lnTo>
                    <a:lnTo>
                      <a:pt x="56" y="105"/>
                    </a:lnTo>
                    <a:lnTo>
                      <a:pt x="50" y="104"/>
                    </a:lnTo>
                    <a:lnTo>
                      <a:pt x="44" y="105"/>
                    </a:lnTo>
                    <a:lnTo>
                      <a:pt x="38" y="114"/>
                    </a:lnTo>
                    <a:lnTo>
                      <a:pt x="33" y="110"/>
                    </a:lnTo>
                    <a:lnTo>
                      <a:pt x="27" y="111"/>
                    </a:lnTo>
                    <a:lnTo>
                      <a:pt x="21" y="96"/>
                    </a:lnTo>
                    <a:lnTo>
                      <a:pt x="18" y="97"/>
                    </a:lnTo>
                    <a:lnTo>
                      <a:pt x="12" y="93"/>
                    </a:lnTo>
                    <a:lnTo>
                      <a:pt x="9" y="99"/>
                    </a:lnTo>
                    <a:lnTo>
                      <a:pt x="6" y="93"/>
                    </a:lnTo>
                    <a:lnTo>
                      <a:pt x="9" y="76"/>
                    </a:lnTo>
                    <a:lnTo>
                      <a:pt x="0" y="70"/>
                    </a:lnTo>
                    <a:lnTo>
                      <a:pt x="0" y="61"/>
                    </a:lnTo>
                    <a:lnTo>
                      <a:pt x="3" y="53"/>
                    </a:lnTo>
                    <a:lnTo>
                      <a:pt x="18" y="56"/>
                    </a:lnTo>
                    <a:lnTo>
                      <a:pt x="18" y="58"/>
                    </a:lnTo>
                    <a:lnTo>
                      <a:pt x="30" y="53"/>
                    </a:lnTo>
                    <a:lnTo>
                      <a:pt x="36" y="56"/>
                    </a:lnTo>
                    <a:lnTo>
                      <a:pt x="40" y="53"/>
                    </a:lnTo>
                    <a:lnTo>
                      <a:pt x="46" y="58"/>
                    </a:lnTo>
                    <a:lnTo>
                      <a:pt x="53" y="55"/>
                    </a:lnTo>
                    <a:lnTo>
                      <a:pt x="55" y="61"/>
                    </a:lnTo>
                    <a:lnTo>
                      <a:pt x="62" y="63"/>
                    </a:lnTo>
                    <a:lnTo>
                      <a:pt x="65" y="70"/>
                    </a:lnTo>
                    <a:lnTo>
                      <a:pt x="70" y="70"/>
                    </a:lnTo>
                    <a:lnTo>
                      <a:pt x="79" y="67"/>
                    </a:lnTo>
                    <a:lnTo>
                      <a:pt x="76" y="66"/>
                    </a:lnTo>
                    <a:lnTo>
                      <a:pt x="76" y="59"/>
                    </a:lnTo>
                    <a:lnTo>
                      <a:pt x="82" y="55"/>
                    </a:lnTo>
                    <a:lnTo>
                      <a:pt x="87" y="47"/>
                    </a:lnTo>
                    <a:lnTo>
                      <a:pt x="90" y="52"/>
                    </a:lnTo>
                    <a:lnTo>
                      <a:pt x="96" y="59"/>
                    </a:lnTo>
                    <a:lnTo>
                      <a:pt x="97" y="63"/>
                    </a:lnTo>
                    <a:lnTo>
                      <a:pt x="103" y="67"/>
                    </a:lnTo>
                    <a:lnTo>
                      <a:pt x="105" y="58"/>
                    </a:lnTo>
                    <a:lnTo>
                      <a:pt x="99" y="43"/>
                    </a:lnTo>
                    <a:lnTo>
                      <a:pt x="105" y="34"/>
                    </a:lnTo>
                    <a:lnTo>
                      <a:pt x="111" y="41"/>
                    </a:lnTo>
                    <a:lnTo>
                      <a:pt x="118" y="34"/>
                    </a:lnTo>
                    <a:lnTo>
                      <a:pt x="132" y="40"/>
                    </a:lnTo>
                    <a:lnTo>
                      <a:pt x="135" y="37"/>
                    </a:lnTo>
                    <a:lnTo>
                      <a:pt x="138" y="43"/>
                    </a:lnTo>
                    <a:lnTo>
                      <a:pt x="143" y="46"/>
                    </a:lnTo>
                    <a:lnTo>
                      <a:pt x="150" y="37"/>
                    </a:lnTo>
                    <a:lnTo>
                      <a:pt x="147" y="37"/>
                    </a:lnTo>
                    <a:lnTo>
                      <a:pt x="143" y="31"/>
                    </a:lnTo>
                    <a:lnTo>
                      <a:pt x="138" y="23"/>
                    </a:lnTo>
                    <a:lnTo>
                      <a:pt x="146" y="20"/>
                    </a:lnTo>
                    <a:lnTo>
                      <a:pt x="15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5" name="Freeform 5910">
                <a:extLst>
                  <a:ext uri="{FF2B5EF4-FFF2-40B4-BE49-F238E27FC236}">
                    <a16:creationId xmlns:a16="http://schemas.microsoft.com/office/drawing/2014/main" id="{9FD160EB-CB0F-83A1-5CFC-943E06D4D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832"/>
                <a:ext cx="63" cy="62"/>
              </a:xfrm>
              <a:custGeom>
                <a:avLst/>
                <a:gdLst>
                  <a:gd name="T0" fmla="*/ 0 w 126"/>
                  <a:gd name="T1" fmla="*/ 47 h 123"/>
                  <a:gd name="T2" fmla="*/ 0 w 126"/>
                  <a:gd name="T3" fmla="*/ 67 h 123"/>
                  <a:gd name="T4" fmla="*/ 5 w 126"/>
                  <a:gd name="T5" fmla="*/ 75 h 123"/>
                  <a:gd name="T6" fmla="*/ 17 w 126"/>
                  <a:gd name="T7" fmla="*/ 79 h 123"/>
                  <a:gd name="T8" fmla="*/ 24 w 126"/>
                  <a:gd name="T9" fmla="*/ 84 h 123"/>
                  <a:gd name="T10" fmla="*/ 30 w 126"/>
                  <a:gd name="T11" fmla="*/ 96 h 123"/>
                  <a:gd name="T12" fmla="*/ 18 w 126"/>
                  <a:gd name="T13" fmla="*/ 102 h 123"/>
                  <a:gd name="T14" fmla="*/ 5 w 126"/>
                  <a:gd name="T15" fmla="*/ 104 h 123"/>
                  <a:gd name="T16" fmla="*/ 8 w 126"/>
                  <a:gd name="T17" fmla="*/ 113 h 123"/>
                  <a:gd name="T18" fmla="*/ 24 w 126"/>
                  <a:gd name="T19" fmla="*/ 114 h 123"/>
                  <a:gd name="T20" fmla="*/ 39 w 126"/>
                  <a:gd name="T21" fmla="*/ 114 h 123"/>
                  <a:gd name="T22" fmla="*/ 59 w 126"/>
                  <a:gd name="T23" fmla="*/ 120 h 123"/>
                  <a:gd name="T24" fmla="*/ 62 w 126"/>
                  <a:gd name="T25" fmla="*/ 111 h 123"/>
                  <a:gd name="T26" fmla="*/ 52 w 126"/>
                  <a:gd name="T27" fmla="*/ 107 h 123"/>
                  <a:gd name="T28" fmla="*/ 56 w 126"/>
                  <a:gd name="T29" fmla="*/ 87 h 123"/>
                  <a:gd name="T30" fmla="*/ 62 w 126"/>
                  <a:gd name="T31" fmla="*/ 79 h 123"/>
                  <a:gd name="T32" fmla="*/ 77 w 126"/>
                  <a:gd name="T33" fmla="*/ 102 h 123"/>
                  <a:gd name="T34" fmla="*/ 93 w 126"/>
                  <a:gd name="T35" fmla="*/ 99 h 123"/>
                  <a:gd name="T36" fmla="*/ 91 w 126"/>
                  <a:gd name="T37" fmla="*/ 90 h 123"/>
                  <a:gd name="T38" fmla="*/ 108 w 126"/>
                  <a:gd name="T39" fmla="*/ 91 h 123"/>
                  <a:gd name="T40" fmla="*/ 109 w 126"/>
                  <a:gd name="T41" fmla="*/ 102 h 123"/>
                  <a:gd name="T42" fmla="*/ 121 w 126"/>
                  <a:gd name="T43" fmla="*/ 96 h 123"/>
                  <a:gd name="T44" fmla="*/ 126 w 126"/>
                  <a:gd name="T45" fmla="*/ 87 h 123"/>
                  <a:gd name="T46" fmla="*/ 120 w 126"/>
                  <a:gd name="T47" fmla="*/ 79 h 123"/>
                  <a:gd name="T48" fmla="*/ 114 w 126"/>
                  <a:gd name="T49" fmla="*/ 70 h 123"/>
                  <a:gd name="T50" fmla="*/ 109 w 126"/>
                  <a:gd name="T51" fmla="*/ 64 h 123"/>
                  <a:gd name="T52" fmla="*/ 115 w 126"/>
                  <a:gd name="T53" fmla="*/ 56 h 123"/>
                  <a:gd name="T54" fmla="*/ 103 w 126"/>
                  <a:gd name="T55" fmla="*/ 47 h 123"/>
                  <a:gd name="T56" fmla="*/ 90 w 126"/>
                  <a:gd name="T57" fmla="*/ 35 h 123"/>
                  <a:gd name="T58" fmla="*/ 76 w 126"/>
                  <a:gd name="T59" fmla="*/ 26 h 123"/>
                  <a:gd name="T60" fmla="*/ 82 w 126"/>
                  <a:gd name="T61" fmla="*/ 23 h 123"/>
                  <a:gd name="T62" fmla="*/ 91 w 126"/>
                  <a:gd name="T63" fmla="*/ 11 h 123"/>
                  <a:gd name="T64" fmla="*/ 90 w 126"/>
                  <a:gd name="T65" fmla="*/ 2 h 123"/>
                  <a:gd name="T66" fmla="*/ 76 w 126"/>
                  <a:gd name="T67" fmla="*/ 5 h 123"/>
                  <a:gd name="T68" fmla="*/ 67 w 126"/>
                  <a:gd name="T69" fmla="*/ 2 h 123"/>
                  <a:gd name="T70" fmla="*/ 56 w 126"/>
                  <a:gd name="T71" fmla="*/ 11 h 123"/>
                  <a:gd name="T72" fmla="*/ 46 w 126"/>
                  <a:gd name="T73" fmla="*/ 11 h 123"/>
                  <a:gd name="T74" fmla="*/ 32 w 126"/>
                  <a:gd name="T75" fmla="*/ 23 h 123"/>
                  <a:gd name="T76" fmla="*/ 24 w 126"/>
                  <a:gd name="T77" fmla="*/ 37 h 123"/>
                  <a:gd name="T78" fmla="*/ 12 w 126"/>
                  <a:gd name="T79" fmla="*/ 4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6" h="123">
                    <a:moveTo>
                      <a:pt x="8" y="43"/>
                    </a:moveTo>
                    <a:lnTo>
                      <a:pt x="0" y="47"/>
                    </a:lnTo>
                    <a:lnTo>
                      <a:pt x="3" y="53"/>
                    </a:lnTo>
                    <a:lnTo>
                      <a:pt x="0" y="67"/>
                    </a:lnTo>
                    <a:lnTo>
                      <a:pt x="3" y="69"/>
                    </a:lnTo>
                    <a:lnTo>
                      <a:pt x="5" y="75"/>
                    </a:lnTo>
                    <a:lnTo>
                      <a:pt x="12" y="81"/>
                    </a:lnTo>
                    <a:lnTo>
                      <a:pt x="17" y="79"/>
                    </a:lnTo>
                    <a:lnTo>
                      <a:pt x="18" y="84"/>
                    </a:lnTo>
                    <a:lnTo>
                      <a:pt x="24" y="84"/>
                    </a:lnTo>
                    <a:lnTo>
                      <a:pt x="27" y="87"/>
                    </a:lnTo>
                    <a:lnTo>
                      <a:pt x="30" y="96"/>
                    </a:lnTo>
                    <a:lnTo>
                      <a:pt x="27" y="101"/>
                    </a:lnTo>
                    <a:lnTo>
                      <a:pt x="18" y="102"/>
                    </a:lnTo>
                    <a:lnTo>
                      <a:pt x="14" y="107"/>
                    </a:lnTo>
                    <a:lnTo>
                      <a:pt x="5" y="104"/>
                    </a:lnTo>
                    <a:lnTo>
                      <a:pt x="8" y="107"/>
                    </a:lnTo>
                    <a:lnTo>
                      <a:pt x="8" y="113"/>
                    </a:lnTo>
                    <a:lnTo>
                      <a:pt x="17" y="114"/>
                    </a:lnTo>
                    <a:lnTo>
                      <a:pt x="24" y="114"/>
                    </a:lnTo>
                    <a:lnTo>
                      <a:pt x="39" y="117"/>
                    </a:lnTo>
                    <a:lnTo>
                      <a:pt x="39" y="114"/>
                    </a:lnTo>
                    <a:lnTo>
                      <a:pt x="52" y="123"/>
                    </a:lnTo>
                    <a:lnTo>
                      <a:pt x="59" y="120"/>
                    </a:lnTo>
                    <a:lnTo>
                      <a:pt x="64" y="114"/>
                    </a:lnTo>
                    <a:lnTo>
                      <a:pt x="62" y="111"/>
                    </a:lnTo>
                    <a:lnTo>
                      <a:pt x="58" y="107"/>
                    </a:lnTo>
                    <a:lnTo>
                      <a:pt x="52" y="107"/>
                    </a:lnTo>
                    <a:lnTo>
                      <a:pt x="44" y="93"/>
                    </a:lnTo>
                    <a:lnTo>
                      <a:pt x="56" y="87"/>
                    </a:lnTo>
                    <a:lnTo>
                      <a:pt x="59" y="81"/>
                    </a:lnTo>
                    <a:lnTo>
                      <a:pt x="62" y="79"/>
                    </a:lnTo>
                    <a:lnTo>
                      <a:pt x="77" y="90"/>
                    </a:lnTo>
                    <a:lnTo>
                      <a:pt x="77" y="102"/>
                    </a:lnTo>
                    <a:lnTo>
                      <a:pt x="82" y="104"/>
                    </a:lnTo>
                    <a:lnTo>
                      <a:pt x="93" y="99"/>
                    </a:lnTo>
                    <a:lnTo>
                      <a:pt x="90" y="94"/>
                    </a:lnTo>
                    <a:lnTo>
                      <a:pt x="91" y="90"/>
                    </a:lnTo>
                    <a:lnTo>
                      <a:pt x="99" y="93"/>
                    </a:lnTo>
                    <a:lnTo>
                      <a:pt x="108" y="91"/>
                    </a:lnTo>
                    <a:lnTo>
                      <a:pt x="111" y="96"/>
                    </a:lnTo>
                    <a:lnTo>
                      <a:pt x="109" y="102"/>
                    </a:lnTo>
                    <a:lnTo>
                      <a:pt x="115" y="104"/>
                    </a:lnTo>
                    <a:lnTo>
                      <a:pt x="121" y="96"/>
                    </a:lnTo>
                    <a:lnTo>
                      <a:pt x="126" y="96"/>
                    </a:lnTo>
                    <a:lnTo>
                      <a:pt x="126" y="87"/>
                    </a:lnTo>
                    <a:lnTo>
                      <a:pt x="123" y="87"/>
                    </a:lnTo>
                    <a:lnTo>
                      <a:pt x="120" y="79"/>
                    </a:lnTo>
                    <a:lnTo>
                      <a:pt x="115" y="76"/>
                    </a:lnTo>
                    <a:lnTo>
                      <a:pt x="114" y="70"/>
                    </a:lnTo>
                    <a:lnTo>
                      <a:pt x="109" y="70"/>
                    </a:lnTo>
                    <a:lnTo>
                      <a:pt x="109" y="64"/>
                    </a:lnTo>
                    <a:lnTo>
                      <a:pt x="115" y="63"/>
                    </a:lnTo>
                    <a:lnTo>
                      <a:pt x="115" y="56"/>
                    </a:lnTo>
                    <a:lnTo>
                      <a:pt x="111" y="49"/>
                    </a:lnTo>
                    <a:lnTo>
                      <a:pt x="103" y="47"/>
                    </a:lnTo>
                    <a:lnTo>
                      <a:pt x="96" y="37"/>
                    </a:lnTo>
                    <a:lnTo>
                      <a:pt x="90" y="35"/>
                    </a:lnTo>
                    <a:lnTo>
                      <a:pt x="86" y="31"/>
                    </a:lnTo>
                    <a:lnTo>
                      <a:pt x="76" y="26"/>
                    </a:lnTo>
                    <a:lnTo>
                      <a:pt x="76" y="25"/>
                    </a:lnTo>
                    <a:lnTo>
                      <a:pt x="82" y="23"/>
                    </a:lnTo>
                    <a:lnTo>
                      <a:pt x="93" y="15"/>
                    </a:lnTo>
                    <a:lnTo>
                      <a:pt x="91" y="11"/>
                    </a:lnTo>
                    <a:lnTo>
                      <a:pt x="93" y="6"/>
                    </a:lnTo>
                    <a:lnTo>
                      <a:pt x="90" y="2"/>
                    </a:lnTo>
                    <a:lnTo>
                      <a:pt x="82" y="2"/>
                    </a:lnTo>
                    <a:lnTo>
                      <a:pt x="76" y="5"/>
                    </a:lnTo>
                    <a:lnTo>
                      <a:pt x="70" y="6"/>
                    </a:lnTo>
                    <a:lnTo>
                      <a:pt x="67" y="2"/>
                    </a:lnTo>
                    <a:lnTo>
                      <a:pt x="64" y="0"/>
                    </a:lnTo>
                    <a:lnTo>
                      <a:pt x="56" y="11"/>
                    </a:lnTo>
                    <a:lnTo>
                      <a:pt x="50" y="9"/>
                    </a:lnTo>
                    <a:lnTo>
                      <a:pt x="46" y="11"/>
                    </a:lnTo>
                    <a:lnTo>
                      <a:pt x="38" y="20"/>
                    </a:lnTo>
                    <a:lnTo>
                      <a:pt x="32" y="23"/>
                    </a:lnTo>
                    <a:lnTo>
                      <a:pt x="24" y="32"/>
                    </a:lnTo>
                    <a:lnTo>
                      <a:pt x="24" y="37"/>
                    </a:lnTo>
                    <a:lnTo>
                      <a:pt x="18" y="41"/>
                    </a:lnTo>
                    <a:lnTo>
                      <a:pt x="12" y="43"/>
                    </a:lnTo>
                    <a:lnTo>
                      <a:pt x="8" y="4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6" name="Freeform 5911">
                <a:extLst>
                  <a:ext uri="{FF2B5EF4-FFF2-40B4-BE49-F238E27FC236}">
                    <a16:creationId xmlns:a16="http://schemas.microsoft.com/office/drawing/2014/main" id="{3DCB831E-32C5-58CA-E8F8-1996FD91F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832"/>
                <a:ext cx="63" cy="62"/>
              </a:xfrm>
              <a:custGeom>
                <a:avLst/>
                <a:gdLst>
                  <a:gd name="T0" fmla="*/ 12 w 126"/>
                  <a:gd name="T1" fmla="*/ 43 h 123"/>
                  <a:gd name="T2" fmla="*/ 24 w 126"/>
                  <a:gd name="T3" fmla="*/ 37 h 123"/>
                  <a:gd name="T4" fmla="*/ 32 w 126"/>
                  <a:gd name="T5" fmla="*/ 23 h 123"/>
                  <a:gd name="T6" fmla="*/ 46 w 126"/>
                  <a:gd name="T7" fmla="*/ 11 h 123"/>
                  <a:gd name="T8" fmla="*/ 56 w 126"/>
                  <a:gd name="T9" fmla="*/ 11 h 123"/>
                  <a:gd name="T10" fmla="*/ 67 w 126"/>
                  <a:gd name="T11" fmla="*/ 2 h 123"/>
                  <a:gd name="T12" fmla="*/ 76 w 126"/>
                  <a:gd name="T13" fmla="*/ 5 h 123"/>
                  <a:gd name="T14" fmla="*/ 90 w 126"/>
                  <a:gd name="T15" fmla="*/ 2 h 123"/>
                  <a:gd name="T16" fmla="*/ 91 w 126"/>
                  <a:gd name="T17" fmla="*/ 11 h 123"/>
                  <a:gd name="T18" fmla="*/ 82 w 126"/>
                  <a:gd name="T19" fmla="*/ 23 h 123"/>
                  <a:gd name="T20" fmla="*/ 76 w 126"/>
                  <a:gd name="T21" fmla="*/ 26 h 123"/>
                  <a:gd name="T22" fmla="*/ 90 w 126"/>
                  <a:gd name="T23" fmla="*/ 35 h 123"/>
                  <a:gd name="T24" fmla="*/ 103 w 126"/>
                  <a:gd name="T25" fmla="*/ 47 h 123"/>
                  <a:gd name="T26" fmla="*/ 115 w 126"/>
                  <a:gd name="T27" fmla="*/ 56 h 123"/>
                  <a:gd name="T28" fmla="*/ 109 w 126"/>
                  <a:gd name="T29" fmla="*/ 64 h 123"/>
                  <a:gd name="T30" fmla="*/ 114 w 126"/>
                  <a:gd name="T31" fmla="*/ 70 h 123"/>
                  <a:gd name="T32" fmla="*/ 120 w 126"/>
                  <a:gd name="T33" fmla="*/ 79 h 123"/>
                  <a:gd name="T34" fmla="*/ 126 w 126"/>
                  <a:gd name="T35" fmla="*/ 87 h 123"/>
                  <a:gd name="T36" fmla="*/ 121 w 126"/>
                  <a:gd name="T37" fmla="*/ 96 h 123"/>
                  <a:gd name="T38" fmla="*/ 109 w 126"/>
                  <a:gd name="T39" fmla="*/ 102 h 123"/>
                  <a:gd name="T40" fmla="*/ 108 w 126"/>
                  <a:gd name="T41" fmla="*/ 91 h 123"/>
                  <a:gd name="T42" fmla="*/ 91 w 126"/>
                  <a:gd name="T43" fmla="*/ 90 h 123"/>
                  <a:gd name="T44" fmla="*/ 93 w 126"/>
                  <a:gd name="T45" fmla="*/ 99 h 123"/>
                  <a:gd name="T46" fmla="*/ 77 w 126"/>
                  <a:gd name="T47" fmla="*/ 102 h 123"/>
                  <a:gd name="T48" fmla="*/ 62 w 126"/>
                  <a:gd name="T49" fmla="*/ 79 h 123"/>
                  <a:gd name="T50" fmla="*/ 56 w 126"/>
                  <a:gd name="T51" fmla="*/ 87 h 123"/>
                  <a:gd name="T52" fmla="*/ 52 w 126"/>
                  <a:gd name="T53" fmla="*/ 107 h 123"/>
                  <a:gd name="T54" fmla="*/ 62 w 126"/>
                  <a:gd name="T55" fmla="*/ 111 h 123"/>
                  <a:gd name="T56" fmla="*/ 59 w 126"/>
                  <a:gd name="T57" fmla="*/ 120 h 123"/>
                  <a:gd name="T58" fmla="*/ 39 w 126"/>
                  <a:gd name="T59" fmla="*/ 114 h 123"/>
                  <a:gd name="T60" fmla="*/ 24 w 126"/>
                  <a:gd name="T61" fmla="*/ 114 h 123"/>
                  <a:gd name="T62" fmla="*/ 8 w 126"/>
                  <a:gd name="T63" fmla="*/ 113 h 123"/>
                  <a:gd name="T64" fmla="*/ 5 w 126"/>
                  <a:gd name="T65" fmla="*/ 104 h 123"/>
                  <a:gd name="T66" fmla="*/ 18 w 126"/>
                  <a:gd name="T67" fmla="*/ 102 h 123"/>
                  <a:gd name="T68" fmla="*/ 30 w 126"/>
                  <a:gd name="T69" fmla="*/ 96 h 123"/>
                  <a:gd name="T70" fmla="*/ 24 w 126"/>
                  <a:gd name="T71" fmla="*/ 84 h 123"/>
                  <a:gd name="T72" fmla="*/ 17 w 126"/>
                  <a:gd name="T73" fmla="*/ 79 h 123"/>
                  <a:gd name="T74" fmla="*/ 5 w 126"/>
                  <a:gd name="T75" fmla="*/ 75 h 123"/>
                  <a:gd name="T76" fmla="*/ 0 w 126"/>
                  <a:gd name="T77" fmla="*/ 67 h 123"/>
                  <a:gd name="T78" fmla="*/ 0 w 126"/>
                  <a:gd name="T79" fmla="*/ 4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6" h="123">
                    <a:moveTo>
                      <a:pt x="8" y="43"/>
                    </a:moveTo>
                    <a:lnTo>
                      <a:pt x="12" y="43"/>
                    </a:lnTo>
                    <a:lnTo>
                      <a:pt x="18" y="41"/>
                    </a:lnTo>
                    <a:lnTo>
                      <a:pt x="24" y="37"/>
                    </a:lnTo>
                    <a:lnTo>
                      <a:pt x="24" y="32"/>
                    </a:lnTo>
                    <a:lnTo>
                      <a:pt x="32" y="23"/>
                    </a:lnTo>
                    <a:lnTo>
                      <a:pt x="38" y="20"/>
                    </a:lnTo>
                    <a:lnTo>
                      <a:pt x="46" y="11"/>
                    </a:lnTo>
                    <a:lnTo>
                      <a:pt x="50" y="9"/>
                    </a:lnTo>
                    <a:lnTo>
                      <a:pt x="56" y="11"/>
                    </a:lnTo>
                    <a:lnTo>
                      <a:pt x="64" y="0"/>
                    </a:lnTo>
                    <a:lnTo>
                      <a:pt x="67" y="2"/>
                    </a:lnTo>
                    <a:lnTo>
                      <a:pt x="70" y="6"/>
                    </a:lnTo>
                    <a:lnTo>
                      <a:pt x="76" y="5"/>
                    </a:lnTo>
                    <a:lnTo>
                      <a:pt x="82" y="2"/>
                    </a:lnTo>
                    <a:lnTo>
                      <a:pt x="90" y="2"/>
                    </a:lnTo>
                    <a:lnTo>
                      <a:pt x="93" y="6"/>
                    </a:lnTo>
                    <a:lnTo>
                      <a:pt x="91" y="11"/>
                    </a:lnTo>
                    <a:lnTo>
                      <a:pt x="93" y="15"/>
                    </a:lnTo>
                    <a:lnTo>
                      <a:pt x="82" y="23"/>
                    </a:lnTo>
                    <a:lnTo>
                      <a:pt x="76" y="25"/>
                    </a:lnTo>
                    <a:lnTo>
                      <a:pt x="76" y="26"/>
                    </a:lnTo>
                    <a:lnTo>
                      <a:pt x="86" y="31"/>
                    </a:lnTo>
                    <a:lnTo>
                      <a:pt x="90" y="35"/>
                    </a:lnTo>
                    <a:lnTo>
                      <a:pt x="96" y="37"/>
                    </a:lnTo>
                    <a:lnTo>
                      <a:pt x="103" y="47"/>
                    </a:lnTo>
                    <a:lnTo>
                      <a:pt x="111" y="49"/>
                    </a:lnTo>
                    <a:lnTo>
                      <a:pt x="115" y="56"/>
                    </a:lnTo>
                    <a:lnTo>
                      <a:pt x="115" y="63"/>
                    </a:lnTo>
                    <a:lnTo>
                      <a:pt x="109" y="64"/>
                    </a:lnTo>
                    <a:lnTo>
                      <a:pt x="109" y="70"/>
                    </a:lnTo>
                    <a:lnTo>
                      <a:pt x="114" y="70"/>
                    </a:lnTo>
                    <a:lnTo>
                      <a:pt x="115" y="76"/>
                    </a:lnTo>
                    <a:lnTo>
                      <a:pt x="120" y="79"/>
                    </a:lnTo>
                    <a:lnTo>
                      <a:pt x="123" y="87"/>
                    </a:lnTo>
                    <a:lnTo>
                      <a:pt x="126" y="87"/>
                    </a:lnTo>
                    <a:lnTo>
                      <a:pt x="126" y="96"/>
                    </a:lnTo>
                    <a:lnTo>
                      <a:pt x="121" y="96"/>
                    </a:lnTo>
                    <a:lnTo>
                      <a:pt x="115" y="104"/>
                    </a:lnTo>
                    <a:lnTo>
                      <a:pt x="109" y="102"/>
                    </a:lnTo>
                    <a:lnTo>
                      <a:pt x="111" y="96"/>
                    </a:lnTo>
                    <a:lnTo>
                      <a:pt x="108" y="91"/>
                    </a:lnTo>
                    <a:lnTo>
                      <a:pt x="99" y="93"/>
                    </a:lnTo>
                    <a:lnTo>
                      <a:pt x="91" y="90"/>
                    </a:lnTo>
                    <a:lnTo>
                      <a:pt x="90" y="94"/>
                    </a:lnTo>
                    <a:lnTo>
                      <a:pt x="93" y="99"/>
                    </a:lnTo>
                    <a:lnTo>
                      <a:pt x="82" y="104"/>
                    </a:lnTo>
                    <a:lnTo>
                      <a:pt x="77" y="102"/>
                    </a:lnTo>
                    <a:lnTo>
                      <a:pt x="77" y="90"/>
                    </a:lnTo>
                    <a:lnTo>
                      <a:pt x="62" y="79"/>
                    </a:lnTo>
                    <a:lnTo>
                      <a:pt x="59" y="81"/>
                    </a:lnTo>
                    <a:lnTo>
                      <a:pt x="56" y="87"/>
                    </a:lnTo>
                    <a:lnTo>
                      <a:pt x="44" y="93"/>
                    </a:lnTo>
                    <a:lnTo>
                      <a:pt x="52" y="107"/>
                    </a:lnTo>
                    <a:lnTo>
                      <a:pt x="58" y="107"/>
                    </a:lnTo>
                    <a:lnTo>
                      <a:pt x="62" y="111"/>
                    </a:lnTo>
                    <a:lnTo>
                      <a:pt x="64" y="114"/>
                    </a:lnTo>
                    <a:lnTo>
                      <a:pt x="59" y="120"/>
                    </a:lnTo>
                    <a:lnTo>
                      <a:pt x="52" y="123"/>
                    </a:lnTo>
                    <a:lnTo>
                      <a:pt x="39" y="114"/>
                    </a:lnTo>
                    <a:lnTo>
                      <a:pt x="39" y="117"/>
                    </a:lnTo>
                    <a:lnTo>
                      <a:pt x="24" y="114"/>
                    </a:lnTo>
                    <a:lnTo>
                      <a:pt x="17" y="114"/>
                    </a:lnTo>
                    <a:lnTo>
                      <a:pt x="8" y="113"/>
                    </a:lnTo>
                    <a:lnTo>
                      <a:pt x="8" y="107"/>
                    </a:lnTo>
                    <a:lnTo>
                      <a:pt x="5" y="104"/>
                    </a:lnTo>
                    <a:lnTo>
                      <a:pt x="14" y="107"/>
                    </a:lnTo>
                    <a:lnTo>
                      <a:pt x="18" y="102"/>
                    </a:lnTo>
                    <a:lnTo>
                      <a:pt x="27" y="101"/>
                    </a:lnTo>
                    <a:lnTo>
                      <a:pt x="30" y="96"/>
                    </a:lnTo>
                    <a:lnTo>
                      <a:pt x="27" y="87"/>
                    </a:lnTo>
                    <a:lnTo>
                      <a:pt x="24" y="84"/>
                    </a:lnTo>
                    <a:lnTo>
                      <a:pt x="18" y="84"/>
                    </a:lnTo>
                    <a:lnTo>
                      <a:pt x="17" y="79"/>
                    </a:lnTo>
                    <a:lnTo>
                      <a:pt x="12" y="81"/>
                    </a:lnTo>
                    <a:lnTo>
                      <a:pt x="5" y="75"/>
                    </a:lnTo>
                    <a:lnTo>
                      <a:pt x="3" y="69"/>
                    </a:lnTo>
                    <a:lnTo>
                      <a:pt x="0" y="67"/>
                    </a:lnTo>
                    <a:lnTo>
                      <a:pt x="3" y="53"/>
                    </a:lnTo>
                    <a:lnTo>
                      <a:pt x="0" y="47"/>
                    </a:lnTo>
                    <a:lnTo>
                      <a:pt x="8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7" name="Freeform 5912">
                <a:extLst>
                  <a:ext uri="{FF2B5EF4-FFF2-40B4-BE49-F238E27FC236}">
                    <a16:creationId xmlns:a16="http://schemas.microsoft.com/office/drawing/2014/main" id="{A9F3C095-C5E5-31FF-0319-73744AEF0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832"/>
                <a:ext cx="63" cy="62"/>
              </a:xfrm>
              <a:custGeom>
                <a:avLst/>
                <a:gdLst>
                  <a:gd name="T0" fmla="*/ 12 w 126"/>
                  <a:gd name="T1" fmla="*/ 43 h 123"/>
                  <a:gd name="T2" fmla="*/ 24 w 126"/>
                  <a:gd name="T3" fmla="*/ 37 h 123"/>
                  <a:gd name="T4" fmla="*/ 32 w 126"/>
                  <a:gd name="T5" fmla="*/ 23 h 123"/>
                  <a:gd name="T6" fmla="*/ 46 w 126"/>
                  <a:gd name="T7" fmla="*/ 11 h 123"/>
                  <a:gd name="T8" fmla="*/ 56 w 126"/>
                  <a:gd name="T9" fmla="*/ 11 h 123"/>
                  <a:gd name="T10" fmla="*/ 67 w 126"/>
                  <a:gd name="T11" fmla="*/ 2 h 123"/>
                  <a:gd name="T12" fmla="*/ 76 w 126"/>
                  <a:gd name="T13" fmla="*/ 5 h 123"/>
                  <a:gd name="T14" fmla="*/ 90 w 126"/>
                  <a:gd name="T15" fmla="*/ 2 h 123"/>
                  <a:gd name="T16" fmla="*/ 91 w 126"/>
                  <a:gd name="T17" fmla="*/ 11 h 123"/>
                  <a:gd name="T18" fmla="*/ 82 w 126"/>
                  <a:gd name="T19" fmla="*/ 23 h 123"/>
                  <a:gd name="T20" fmla="*/ 76 w 126"/>
                  <a:gd name="T21" fmla="*/ 26 h 123"/>
                  <a:gd name="T22" fmla="*/ 90 w 126"/>
                  <a:gd name="T23" fmla="*/ 35 h 123"/>
                  <a:gd name="T24" fmla="*/ 103 w 126"/>
                  <a:gd name="T25" fmla="*/ 47 h 123"/>
                  <a:gd name="T26" fmla="*/ 115 w 126"/>
                  <a:gd name="T27" fmla="*/ 56 h 123"/>
                  <a:gd name="T28" fmla="*/ 109 w 126"/>
                  <a:gd name="T29" fmla="*/ 64 h 123"/>
                  <a:gd name="T30" fmla="*/ 114 w 126"/>
                  <a:gd name="T31" fmla="*/ 70 h 123"/>
                  <a:gd name="T32" fmla="*/ 120 w 126"/>
                  <a:gd name="T33" fmla="*/ 79 h 123"/>
                  <a:gd name="T34" fmla="*/ 126 w 126"/>
                  <a:gd name="T35" fmla="*/ 87 h 123"/>
                  <a:gd name="T36" fmla="*/ 121 w 126"/>
                  <a:gd name="T37" fmla="*/ 96 h 123"/>
                  <a:gd name="T38" fmla="*/ 109 w 126"/>
                  <a:gd name="T39" fmla="*/ 102 h 123"/>
                  <a:gd name="T40" fmla="*/ 108 w 126"/>
                  <a:gd name="T41" fmla="*/ 91 h 123"/>
                  <a:gd name="T42" fmla="*/ 91 w 126"/>
                  <a:gd name="T43" fmla="*/ 90 h 123"/>
                  <a:gd name="T44" fmla="*/ 93 w 126"/>
                  <a:gd name="T45" fmla="*/ 99 h 123"/>
                  <a:gd name="T46" fmla="*/ 77 w 126"/>
                  <a:gd name="T47" fmla="*/ 102 h 123"/>
                  <a:gd name="T48" fmla="*/ 62 w 126"/>
                  <a:gd name="T49" fmla="*/ 79 h 123"/>
                  <a:gd name="T50" fmla="*/ 56 w 126"/>
                  <a:gd name="T51" fmla="*/ 87 h 123"/>
                  <a:gd name="T52" fmla="*/ 52 w 126"/>
                  <a:gd name="T53" fmla="*/ 107 h 123"/>
                  <a:gd name="T54" fmla="*/ 62 w 126"/>
                  <a:gd name="T55" fmla="*/ 111 h 123"/>
                  <a:gd name="T56" fmla="*/ 59 w 126"/>
                  <a:gd name="T57" fmla="*/ 120 h 123"/>
                  <a:gd name="T58" fmla="*/ 39 w 126"/>
                  <a:gd name="T59" fmla="*/ 114 h 123"/>
                  <a:gd name="T60" fmla="*/ 24 w 126"/>
                  <a:gd name="T61" fmla="*/ 114 h 123"/>
                  <a:gd name="T62" fmla="*/ 8 w 126"/>
                  <a:gd name="T63" fmla="*/ 113 h 123"/>
                  <a:gd name="T64" fmla="*/ 5 w 126"/>
                  <a:gd name="T65" fmla="*/ 104 h 123"/>
                  <a:gd name="T66" fmla="*/ 18 w 126"/>
                  <a:gd name="T67" fmla="*/ 102 h 123"/>
                  <a:gd name="T68" fmla="*/ 30 w 126"/>
                  <a:gd name="T69" fmla="*/ 96 h 123"/>
                  <a:gd name="T70" fmla="*/ 24 w 126"/>
                  <a:gd name="T71" fmla="*/ 84 h 123"/>
                  <a:gd name="T72" fmla="*/ 17 w 126"/>
                  <a:gd name="T73" fmla="*/ 79 h 123"/>
                  <a:gd name="T74" fmla="*/ 5 w 126"/>
                  <a:gd name="T75" fmla="*/ 75 h 123"/>
                  <a:gd name="T76" fmla="*/ 0 w 126"/>
                  <a:gd name="T77" fmla="*/ 67 h 123"/>
                  <a:gd name="T78" fmla="*/ 0 w 126"/>
                  <a:gd name="T79" fmla="*/ 4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6" h="123">
                    <a:moveTo>
                      <a:pt x="8" y="43"/>
                    </a:moveTo>
                    <a:lnTo>
                      <a:pt x="12" y="43"/>
                    </a:lnTo>
                    <a:lnTo>
                      <a:pt x="18" y="41"/>
                    </a:lnTo>
                    <a:lnTo>
                      <a:pt x="24" y="37"/>
                    </a:lnTo>
                    <a:lnTo>
                      <a:pt x="24" y="32"/>
                    </a:lnTo>
                    <a:lnTo>
                      <a:pt x="32" y="23"/>
                    </a:lnTo>
                    <a:lnTo>
                      <a:pt x="38" y="20"/>
                    </a:lnTo>
                    <a:lnTo>
                      <a:pt x="46" y="11"/>
                    </a:lnTo>
                    <a:lnTo>
                      <a:pt x="50" y="9"/>
                    </a:lnTo>
                    <a:lnTo>
                      <a:pt x="56" y="11"/>
                    </a:lnTo>
                    <a:lnTo>
                      <a:pt x="64" y="0"/>
                    </a:lnTo>
                    <a:lnTo>
                      <a:pt x="67" y="2"/>
                    </a:lnTo>
                    <a:lnTo>
                      <a:pt x="70" y="6"/>
                    </a:lnTo>
                    <a:lnTo>
                      <a:pt x="76" y="5"/>
                    </a:lnTo>
                    <a:lnTo>
                      <a:pt x="82" y="2"/>
                    </a:lnTo>
                    <a:lnTo>
                      <a:pt x="90" y="2"/>
                    </a:lnTo>
                    <a:lnTo>
                      <a:pt x="93" y="6"/>
                    </a:lnTo>
                    <a:lnTo>
                      <a:pt x="91" y="11"/>
                    </a:lnTo>
                    <a:lnTo>
                      <a:pt x="93" y="15"/>
                    </a:lnTo>
                    <a:lnTo>
                      <a:pt x="82" y="23"/>
                    </a:lnTo>
                    <a:lnTo>
                      <a:pt x="76" y="25"/>
                    </a:lnTo>
                    <a:lnTo>
                      <a:pt x="76" y="26"/>
                    </a:lnTo>
                    <a:lnTo>
                      <a:pt x="86" y="31"/>
                    </a:lnTo>
                    <a:lnTo>
                      <a:pt x="90" y="35"/>
                    </a:lnTo>
                    <a:lnTo>
                      <a:pt x="96" y="37"/>
                    </a:lnTo>
                    <a:lnTo>
                      <a:pt x="103" y="47"/>
                    </a:lnTo>
                    <a:lnTo>
                      <a:pt x="111" y="49"/>
                    </a:lnTo>
                    <a:lnTo>
                      <a:pt x="115" y="56"/>
                    </a:lnTo>
                    <a:lnTo>
                      <a:pt x="115" y="63"/>
                    </a:lnTo>
                    <a:lnTo>
                      <a:pt x="109" y="64"/>
                    </a:lnTo>
                    <a:lnTo>
                      <a:pt x="109" y="70"/>
                    </a:lnTo>
                    <a:lnTo>
                      <a:pt x="114" y="70"/>
                    </a:lnTo>
                    <a:lnTo>
                      <a:pt x="115" y="76"/>
                    </a:lnTo>
                    <a:lnTo>
                      <a:pt x="120" y="79"/>
                    </a:lnTo>
                    <a:lnTo>
                      <a:pt x="123" y="87"/>
                    </a:lnTo>
                    <a:lnTo>
                      <a:pt x="126" y="87"/>
                    </a:lnTo>
                    <a:lnTo>
                      <a:pt x="126" y="96"/>
                    </a:lnTo>
                    <a:lnTo>
                      <a:pt x="121" y="96"/>
                    </a:lnTo>
                    <a:lnTo>
                      <a:pt x="115" y="104"/>
                    </a:lnTo>
                    <a:lnTo>
                      <a:pt x="109" y="102"/>
                    </a:lnTo>
                    <a:lnTo>
                      <a:pt x="111" y="96"/>
                    </a:lnTo>
                    <a:lnTo>
                      <a:pt x="108" y="91"/>
                    </a:lnTo>
                    <a:lnTo>
                      <a:pt x="99" y="93"/>
                    </a:lnTo>
                    <a:lnTo>
                      <a:pt x="91" y="90"/>
                    </a:lnTo>
                    <a:lnTo>
                      <a:pt x="90" y="94"/>
                    </a:lnTo>
                    <a:lnTo>
                      <a:pt x="93" y="99"/>
                    </a:lnTo>
                    <a:lnTo>
                      <a:pt x="82" y="104"/>
                    </a:lnTo>
                    <a:lnTo>
                      <a:pt x="77" y="102"/>
                    </a:lnTo>
                    <a:lnTo>
                      <a:pt x="77" y="90"/>
                    </a:lnTo>
                    <a:lnTo>
                      <a:pt x="62" y="79"/>
                    </a:lnTo>
                    <a:lnTo>
                      <a:pt x="59" y="81"/>
                    </a:lnTo>
                    <a:lnTo>
                      <a:pt x="56" y="87"/>
                    </a:lnTo>
                    <a:lnTo>
                      <a:pt x="44" y="93"/>
                    </a:lnTo>
                    <a:lnTo>
                      <a:pt x="52" y="107"/>
                    </a:lnTo>
                    <a:lnTo>
                      <a:pt x="58" y="107"/>
                    </a:lnTo>
                    <a:lnTo>
                      <a:pt x="62" y="111"/>
                    </a:lnTo>
                    <a:lnTo>
                      <a:pt x="64" y="114"/>
                    </a:lnTo>
                    <a:lnTo>
                      <a:pt x="59" y="120"/>
                    </a:lnTo>
                    <a:lnTo>
                      <a:pt x="52" y="123"/>
                    </a:lnTo>
                    <a:lnTo>
                      <a:pt x="39" y="114"/>
                    </a:lnTo>
                    <a:lnTo>
                      <a:pt x="39" y="117"/>
                    </a:lnTo>
                    <a:lnTo>
                      <a:pt x="24" y="114"/>
                    </a:lnTo>
                    <a:lnTo>
                      <a:pt x="17" y="114"/>
                    </a:lnTo>
                    <a:lnTo>
                      <a:pt x="8" y="113"/>
                    </a:lnTo>
                    <a:lnTo>
                      <a:pt x="8" y="107"/>
                    </a:lnTo>
                    <a:lnTo>
                      <a:pt x="5" y="104"/>
                    </a:lnTo>
                    <a:lnTo>
                      <a:pt x="14" y="107"/>
                    </a:lnTo>
                    <a:lnTo>
                      <a:pt x="18" y="102"/>
                    </a:lnTo>
                    <a:lnTo>
                      <a:pt x="27" y="101"/>
                    </a:lnTo>
                    <a:lnTo>
                      <a:pt x="30" y="96"/>
                    </a:lnTo>
                    <a:lnTo>
                      <a:pt x="27" y="87"/>
                    </a:lnTo>
                    <a:lnTo>
                      <a:pt x="24" y="84"/>
                    </a:lnTo>
                    <a:lnTo>
                      <a:pt x="18" y="84"/>
                    </a:lnTo>
                    <a:lnTo>
                      <a:pt x="17" y="79"/>
                    </a:lnTo>
                    <a:lnTo>
                      <a:pt x="12" y="81"/>
                    </a:lnTo>
                    <a:lnTo>
                      <a:pt x="5" y="75"/>
                    </a:lnTo>
                    <a:lnTo>
                      <a:pt x="3" y="69"/>
                    </a:lnTo>
                    <a:lnTo>
                      <a:pt x="0" y="67"/>
                    </a:lnTo>
                    <a:lnTo>
                      <a:pt x="3" y="53"/>
                    </a:lnTo>
                    <a:lnTo>
                      <a:pt x="0" y="47"/>
                    </a:lnTo>
                    <a:lnTo>
                      <a:pt x="8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8" name="Freeform 5913">
                <a:extLst>
                  <a:ext uri="{FF2B5EF4-FFF2-40B4-BE49-F238E27FC236}">
                    <a16:creationId xmlns:a16="http://schemas.microsoft.com/office/drawing/2014/main" id="{E157852E-7E92-9BD3-56E3-476AAA434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831"/>
                <a:ext cx="178" cy="147"/>
              </a:xfrm>
              <a:custGeom>
                <a:avLst/>
                <a:gdLst>
                  <a:gd name="T0" fmla="*/ 102 w 357"/>
                  <a:gd name="T1" fmla="*/ 54 h 293"/>
                  <a:gd name="T2" fmla="*/ 99 w 357"/>
                  <a:gd name="T3" fmla="*/ 64 h 293"/>
                  <a:gd name="T4" fmla="*/ 69 w 357"/>
                  <a:gd name="T5" fmla="*/ 56 h 293"/>
                  <a:gd name="T6" fmla="*/ 44 w 357"/>
                  <a:gd name="T7" fmla="*/ 64 h 293"/>
                  <a:gd name="T8" fmla="*/ 62 w 357"/>
                  <a:gd name="T9" fmla="*/ 71 h 293"/>
                  <a:gd name="T10" fmla="*/ 52 w 357"/>
                  <a:gd name="T11" fmla="*/ 94 h 293"/>
                  <a:gd name="T12" fmla="*/ 55 w 357"/>
                  <a:gd name="T13" fmla="*/ 121 h 293"/>
                  <a:gd name="T14" fmla="*/ 32 w 357"/>
                  <a:gd name="T15" fmla="*/ 129 h 293"/>
                  <a:gd name="T16" fmla="*/ 12 w 357"/>
                  <a:gd name="T17" fmla="*/ 130 h 293"/>
                  <a:gd name="T18" fmla="*/ 0 w 357"/>
                  <a:gd name="T19" fmla="*/ 138 h 293"/>
                  <a:gd name="T20" fmla="*/ 12 w 357"/>
                  <a:gd name="T21" fmla="*/ 158 h 293"/>
                  <a:gd name="T22" fmla="*/ 26 w 357"/>
                  <a:gd name="T23" fmla="*/ 156 h 293"/>
                  <a:gd name="T24" fmla="*/ 44 w 357"/>
                  <a:gd name="T25" fmla="*/ 153 h 293"/>
                  <a:gd name="T26" fmla="*/ 52 w 357"/>
                  <a:gd name="T27" fmla="*/ 167 h 293"/>
                  <a:gd name="T28" fmla="*/ 62 w 357"/>
                  <a:gd name="T29" fmla="*/ 184 h 293"/>
                  <a:gd name="T30" fmla="*/ 59 w 357"/>
                  <a:gd name="T31" fmla="*/ 194 h 293"/>
                  <a:gd name="T32" fmla="*/ 62 w 357"/>
                  <a:gd name="T33" fmla="*/ 219 h 293"/>
                  <a:gd name="T34" fmla="*/ 85 w 357"/>
                  <a:gd name="T35" fmla="*/ 219 h 293"/>
                  <a:gd name="T36" fmla="*/ 99 w 357"/>
                  <a:gd name="T37" fmla="*/ 216 h 293"/>
                  <a:gd name="T38" fmla="*/ 114 w 357"/>
                  <a:gd name="T39" fmla="*/ 237 h 293"/>
                  <a:gd name="T40" fmla="*/ 138 w 357"/>
                  <a:gd name="T41" fmla="*/ 254 h 293"/>
                  <a:gd name="T42" fmla="*/ 160 w 357"/>
                  <a:gd name="T43" fmla="*/ 260 h 293"/>
                  <a:gd name="T44" fmla="*/ 164 w 357"/>
                  <a:gd name="T45" fmla="*/ 273 h 293"/>
                  <a:gd name="T46" fmla="*/ 172 w 357"/>
                  <a:gd name="T47" fmla="*/ 293 h 293"/>
                  <a:gd name="T48" fmla="*/ 172 w 357"/>
                  <a:gd name="T49" fmla="*/ 276 h 293"/>
                  <a:gd name="T50" fmla="*/ 179 w 357"/>
                  <a:gd name="T51" fmla="*/ 266 h 293"/>
                  <a:gd name="T52" fmla="*/ 199 w 357"/>
                  <a:gd name="T53" fmla="*/ 258 h 293"/>
                  <a:gd name="T54" fmla="*/ 196 w 357"/>
                  <a:gd name="T55" fmla="*/ 247 h 293"/>
                  <a:gd name="T56" fmla="*/ 181 w 357"/>
                  <a:gd name="T57" fmla="*/ 226 h 293"/>
                  <a:gd name="T58" fmla="*/ 178 w 357"/>
                  <a:gd name="T59" fmla="*/ 199 h 293"/>
                  <a:gd name="T60" fmla="*/ 182 w 357"/>
                  <a:gd name="T61" fmla="*/ 185 h 293"/>
                  <a:gd name="T62" fmla="*/ 193 w 357"/>
                  <a:gd name="T63" fmla="*/ 146 h 293"/>
                  <a:gd name="T64" fmla="*/ 207 w 357"/>
                  <a:gd name="T65" fmla="*/ 155 h 293"/>
                  <a:gd name="T66" fmla="*/ 237 w 357"/>
                  <a:gd name="T67" fmla="*/ 158 h 293"/>
                  <a:gd name="T68" fmla="*/ 248 w 357"/>
                  <a:gd name="T69" fmla="*/ 178 h 293"/>
                  <a:gd name="T70" fmla="*/ 264 w 357"/>
                  <a:gd name="T71" fmla="*/ 176 h 293"/>
                  <a:gd name="T72" fmla="*/ 290 w 357"/>
                  <a:gd name="T73" fmla="*/ 161 h 293"/>
                  <a:gd name="T74" fmla="*/ 311 w 357"/>
                  <a:gd name="T75" fmla="*/ 159 h 293"/>
                  <a:gd name="T76" fmla="*/ 340 w 357"/>
                  <a:gd name="T77" fmla="*/ 150 h 293"/>
                  <a:gd name="T78" fmla="*/ 348 w 357"/>
                  <a:gd name="T79" fmla="*/ 132 h 293"/>
                  <a:gd name="T80" fmla="*/ 357 w 357"/>
                  <a:gd name="T81" fmla="*/ 120 h 293"/>
                  <a:gd name="T82" fmla="*/ 351 w 357"/>
                  <a:gd name="T83" fmla="*/ 95 h 293"/>
                  <a:gd name="T84" fmla="*/ 339 w 357"/>
                  <a:gd name="T85" fmla="*/ 82 h 293"/>
                  <a:gd name="T86" fmla="*/ 307 w 357"/>
                  <a:gd name="T87" fmla="*/ 74 h 293"/>
                  <a:gd name="T88" fmla="*/ 293 w 357"/>
                  <a:gd name="T89" fmla="*/ 67 h 293"/>
                  <a:gd name="T90" fmla="*/ 269 w 357"/>
                  <a:gd name="T91" fmla="*/ 85 h 293"/>
                  <a:gd name="T92" fmla="*/ 246 w 357"/>
                  <a:gd name="T93" fmla="*/ 92 h 293"/>
                  <a:gd name="T94" fmla="*/ 214 w 357"/>
                  <a:gd name="T95" fmla="*/ 80 h 293"/>
                  <a:gd name="T96" fmla="*/ 199 w 357"/>
                  <a:gd name="T97" fmla="*/ 65 h 293"/>
                  <a:gd name="T98" fmla="*/ 182 w 357"/>
                  <a:gd name="T99" fmla="*/ 47 h 293"/>
                  <a:gd name="T100" fmla="*/ 169 w 357"/>
                  <a:gd name="T101" fmla="*/ 27 h 293"/>
                  <a:gd name="T102" fmla="*/ 163 w 357"/>
                  <a:gd name="T103" fmla="*/ 21 h 293"/>
                  <a:gd name="T104" fmla="*/ 147 w 357"/>
                  <a:gd name="T105" fmla="*/ 4 h 293"/>
                  <a:gd name="T106" fmla="*/ 129 w 357"/>
                  <a:gd name="T107" fmla="*/ 0 h 293"/>
                  <a:gd name="T108" fmla="*/ 108 w 357"/>
                  <a:gd name="T109" fmla="*/ 18 h 293"/>
                  <a:gd name="T110" fmla="*/ 102 w 357"/>
                  <a:gd name="T111" fmla="*/ 3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7" h="293">
                    <a:moveTo>
                      <a:pt x="100" y="47"/>
                    </a:moveTo>
                    <a:lnTo>
                      <a:pt x="102" y="47"/>
                    </a:lnTo>
                    <a:lnTo>
                      <a:pt x="102" y="54"/>
                    </a:lnTo>
                    <a:lnTo>
                      <a:pt x="97" y="61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85" y="51"/>
                    </a:lnTo>
                    <a:lnTo>
                      <a:pt x="72" y="47"/>
                    </a:lnTo>
                    <a:lnTo>
                      <a:pt x="69" y="56"/>
                    </a:lnTo>
                    <a:lnTo>
                      <a:pt x="53" y="50"/>
                    </a:lnTo>
                    <a:lnTo>
                      <a:pt x="49" y="61"/>
                    </a:lnTo>
                    <a:lnTo>
                      <a:pt x="44" y="64"/>
                    </a:lnTo>
                    <a:lnTo>
                      <a:pt x="53" y="67"/>
                    </a:lnTo>
                    <a:lnTo>
                      <a:pt x="56" y="67"/>
                    </a:lnTo>
                    <a:lnTo>
                      <a:pt x="62" y="71"/>
                    </a:lnTo>
                    <a:lnTo>
                      <a:pt x="58" y="85"/>
                    </a:lnTo>
                    <a:lnTo>
                      <a:pt x="49" y="88"/>
                    </a:lnTo>
                    <a:lnTo>
                      <a:pt x="52" y="94"/>
                    </a:lnTo>
                    <a:lnTo>
                      <a:pt x="53" y="103"/>
                    </a:lnTo>
                    <a:lnTo>
                      <a:pt x="49" y="112"/>
                    </a:lnTo>
                    <a:lnTo>
                      <a:pt x="55" y="121"/>
                    </a:lnTo>
                    <a:lnTo>
                      <a:pt x="53" y="127"/>
                    </a:lnTo>
                    <a:lnTo>
                      <a:pt x="40" y="130"/>
                    </a:lnTo>
                    <a:lnTo>
                      <a:pt x="32" y="129"/>
                    </a:lnTo>
                    <a:lnTo>
                      <a:pt x="23" y="133"/>
                    </a:lnTo>
                    <a:lnTo>
                      <a:pt x="20" y="130"/>
                    </a:lnTo>
                    <a:lnTo>
                      <a:pt x="12" y="130"/>
                    </a:lnTo>
                    <a:lnTo>
                      <a:pt x="5" y="127"/>
                    </a:lnTo>
                    <a:lnTo>
                      <a:pt x="0" y="127"/>
                    </a:lnTo>
                    <a:lnTo>
                      <a:pt x="0" y="138"/>
                    </a:lnTo>
                    <a:lnTo>
                      <a:pt x="0" y="143"/>
                    </a:lnTo>
                    <a:lnTo>
                      <a:pt x="12" y="149"/>
                    </a:lnTo>
                    <a:lnTo>
                      <a:pt x="12" y="158"/>
                    </a:lnTo>
                    <a:lnTo>
                      <a:pt x="17" y="155"/>
                    </a:lnTo>
                    <a:lnTo>
                      <a:pt x="23" y="158"/>
                    </a:lnTo>
                    <a:lnTo>
                      <a:pt x="26" y="156"/>
                    </a:lnTo>
                    <a:lnTo>
                      <a:pt x="32" y="158"/>
                    </a:lnTo>
                    <a:lnTo>
                      <a:pt x="37" y="155"/>
                    </a:lnTo>
                    <a:lnTo>
                      <a:pt x="44" y="153"/>
                    </a:lnTo>
                    <a:lnTo>
                      <a:pt x="47" y="161"/>
                    </a:lnTo>
                    <a:lnTo>
                      <a:pt x="53" y="164"/>
                    </a:lnTo>
                    <a:lnTo>
                      <a:pt x="52" y="167"/>
                    </a:lnTo>
                    <a:lnTo>
                      <a:pt x="59" y="170"/>
                    </a:lnTo>
                    <a:lnTo>
                      <a:pt x="62" y="176"/>
                    </a:lnTo>
                    <a:lnTo>
                      <a:pt x="62" y="184"/>
                    </a:lnTo>
                    <a:lnTo>
                      <a:pt x="62" y="190"/>
                    </a:lnTo>
                    <a:lnTo>
                      <a:pt x="66" y="194"/>
                    </a:lnTo>
                    <a:lnTo>
                      <a:pt x="59" y="194"/>
                    </a:lnTo>
                    <a:lnTo>
                      <a:pt x="56" y="203"/>
                    </a:lnTo>
                    <a:lnTo>
                      <a:pt x="62" y="213"/>
                    </a:lnTo>
                    <a:lnTo>
                      <a:pt x="62" y="219"/>
                    </a:lnTo>
                    <a:lnTo>
                      <a:pt x="76" y="217"/>
                    </a:lnTo>
                    <a:lnTo>
                      <a:pt x="81" y="220"/>
                    </a:lnTo>
                    <a:lnTo>
                      <a:pt x="85" y="219"/>
                    </a:lnTo>
                    <a:lnTo>
                      <a:pt x="85" y="211"/>
                    </a:lnTo>
                    <a:lnTo>
                      <a:pt x="91" y="209"/>
                    </a:lnTo>
                    <a:lnTo>
                      <a:pt x="99" y="216"/>
                    </a:lnTo>
                    <a:lnTo>
                      <a:pt x="103" y="223"/>
                    </a:lnTo>
                    <a:lnTo>
                      <a:pt x="100" y="234"/>
                    </a:lnTo>
                    <a:lnTo>
                      <a:pt x="114" y="237"/>
                    </a:lnTo>
                    <a:lnTo>
                      <a:pt x="125" y="238"/>
                    </a:lnTo>
                    <a:lnTo>
                      <a:pt x="129" y="247"/>
                    </a:lnTo>
                    <a:lnTo>
                      <a:pt x="138" y="254"/>
                    </a:lnTo>
                    <a:lnTo>
                      <a:pt x="144" y="254"/>
                    </a:lnTo>
                    <a:lnTo>
                      <a:pt x="155" y="257"/>
                    </a:lnTo>
                    <a:lnTo>
                      <a:pt x="160" y="260"/>
                    </a:lnTo>
                    <a:lnTo>
                      <a:pt x="166" y="260"/>
                    </a:lnTo>
                    <a:lnTo>
                      <a:pt x="167" y="266"/>
                    </a:lnTo>
                    <a:lnTo>
                      <a:pt x="164" y="273"/>
                    </a:lnTo>
                    <a:lnTo>
                      <a:pt x="169" y="288"/>
                    </a:lnTo>
                    <a:lnTo>
                      <a:pt x="167" y="292"/>
                    </a:lnTo>
                    <a:lnTo>
                      <a:pt x="172" y="293"/>
                    </a:lnTo>
                    <a:lnTo>
                      <a:pt x="176" y="292"/>
                    </a:lnTo>
                    <a:lnTo>
                      <a:pt x="175" y="279"/>
                    </a:lnTo>
                    <a:lnTo>
                      <a:pt x="172" y="276"/>
                    </a:lnTo>
                    <a:lnTo>
                      <a:pt x="170" y="267"/>
                    </a:lnTo>
                    <a:lnTo>
                      <a:pt x="172" y="266"/>
                    </a:lnTo>
                    <a:lnTo>
                      <a:pt x="179" y="266"/>
                    </a:lnTo>
                    <a:lnTo>
                      <a:pt x="187" y="260"/>
                    </a:lnTo>
                    <a:lnTo>
                      <a:pt x="196" y="255"/>
                    </a:lnTo>
                    <a:lnTo>
                      <a:pt x="199" y="258"/>
                    </a:lnTo>
                    <a:lnTo>
                      <a:pt x="210" y="261"/>
                    </a:lnTo>
                    <a:lnTo>
                      <a:pt x="205" y="254"/>
                    </a:lnTo>
                    <a:lnTo>
                      <a:pt x="196" y="247"/>
                    </a:lnTo>
                    <a:lnTo>
                      <a:pt x="195" y="244"/>
                    </a:lnTo>
                    <a:lnTo>
                      <a:pt x="184" y="234"/>
                    </a:lnTo>
                    <a:lnTo>
                      <a:pt x="181" y="226"/>
                    </a:lnTo>
                    <a:lnTo>
                      <a:pt x="175" y="220"/>
                    </a:lnTo>
                    <a:lnTo>
                      <a:pt x="184" y="205"/>
                    </a:lnTo>
                    <a:lnTo>
                      <a:pt x="178" y="199"/>
                    </a:lnTo>
                    <a:lnTo>
                      <a:pt x="175" y="197"/>
                    </a:lnTo>
                    <a:lnTo>
                      <a:pt x="175" y="191"/>
                    </a:lnTo>
                    <a:lnTo>
                      <a:pt x="182" y="185"/>
                    </a:lnTo>
                    <a:lnTo>
                      <a:pt x="182" y="181"/>
                    </a:lnTo>
                    <a:lnTo>
                      <a:pt x="187" y="173"/>
                    </a:lnTo>
                    <a:lnTo>
                      <a:pt x="193" y="146"/>
                    </a:lnTo>
                    <a:lnTo>
                      <a:pt x="196" y="147"/>
                    </a:lnTo>
                    <a:lnTo>
                      <a:pt x="196" y="155"/>
                    </a:lnTo>
                    <a:lnTo>
                      <a:pt x="207" y="155"/>
                    </a:lnTo>
                    <a:lnTo>
                      <a:pt x="214" y="150"/>
                    </a:lnTo>
                    <a:lnTo>
                      <a:pt x="216" y="153"/>
                    </a:lnTo>
                    <a:lnTo>
                      <a:pt x="237" y="158"/>
                    </a:lnTo>
                    <a:lnTo>
                      <a:pt x="237" y="164"/>
                    </a:lnTo>
                    <a:lnTo>
                      <a:pt x="245" y="168"/>
                    </a:lnTo>
                    <a:lnTo>
                      <a:pt x="248" y="178"/>
                    </a:lnTo>
                    <a:lnTo>
                      <a:pt x="254" y="182"/>
                    </a:lnTo>
                    <a:lnTo>
                      <a:pt x="260" y="181"/>
                    </a:lnTo>
                    <a:lnTo>
                      <a:pt x="264" y="176"/>
                    </a:lnTo>
                    <a:lnTo>
                      <a:pt x="270" y="173"/>
                    </a:lnTo>
                    <a:lnTo>
                      <a:pt x="276" y="173"/>
                    </a:lnTo>
                    <a:lnTo>
                      <a:pt x="290" y="161"/>
                    </a:lnTo>
                    <a:lnTo>
                      <a:pt x="296" y="164"/>
                    </a:lnTo>
                    <a:lnTo>
                      <a:pt x="307" y="158"/>
                    </a:lnTo>
                    <a:lnTo>
                      <a:pt x="311" y="159"/>
                    </a:lnTo>
                    <a:lnTo>
                      <a:pt x="320" y="158"/>
                    </a:lnTo>
                    <a:lnTo>
                      <a:pt x="325" y="149"/>
                    </a:lnTo>
                    <a:lnTo>
                      <a:pt x="340" y="150"/>
                    </a:lnTo>
                    <a:lnTo>
                      <a:pt x="348" y="144"/>
                    </a:lnTo>
                    <a:lnTo>
                      <a:pt x="346" y="140"/>
                    </a:lnTo>
                    <a:lnTo>
                      <a:pt x="348" y="132"/>
                    </a:lnTo>
                    <a:lnTo>
                      <a:pt x="348" y="124"/>
                    </a:lnTo>
                    <a:lnTo>
                      <a:pt x="352" y="120"/>
                    </a:lnTo>
                    <a:lnTo>
                      <a:pt x="357" y="120"/>
                    </a:lnTo>
                    <a:lnTo>
                      <a:pt x="351" y="112"/>
                    </a:lnTo>
                    <a:lnTo>
                      <a:pt x="349" y="100"/>
                    </a:lnTo>
                    <a:lnTo>
                      <a:pt x="351" y="95"/>
                    </a:lnTo>
                    <a:lnTo>
                      <a:pt x="348" y="91"/>
                    </a:lnTo>
                    <a:lnTo>
                      <a:pt x="348" y="88"/>
                    </a:lnTo>
                    <a:lnTo>
                      <a:pt x="339" y="82"/>
                    </a:lnTo>
                    <a:lnTo>
                      <a:pt x="320" y="83"/>
                    </a:lnTo>
                    <a:lnTo>
                      <a:pt x="313" y="76"/>
                    </a:lnTo>
                    <a:lnTo>
                      <a:pt x="307" y="74"/>
                    </a:lnTo>
                    <a:lnTo>
                      <a:pt x="302" y="76"/>
                    </a:lnTo>
                    <a:lnTo>
                      <a:pt x="295" y="71"/>
                    </a:lnTo>
                    <a:lnTo>
                      <a:pt x="293" y="67"/>
                    </a:lnTo>
                    <a:lnTo>
                      <a:pt x="289" y="67"/>
                    </a:lnTo>
                    <a:lnTo>
                      <a:pt x="273" y="74"/>
                    </a:lnTo>
                    <a:lnTo>
                      <a:pt x="269" y="85"/>
                    </a:lnTo>
                    <a:lnTo>
                      <a:pt x="260" y="89"/>
                    </a:lnTo>
                    <a:lnTo>
                      <a:pt x="251" y="89"/>
                    </a:lnTo>
                    <a:lnTo>
                      <a:pt x="246" y="92"/>
                    </a:lnTo>
                    <a:lnTo>
                      <a:pt x="239" y="85"/>
                    </a:lnTo>
                    <a:lnTo>
                      <a:pt x="228" y="82"/>
                    </a:lnTo>
                    <a:lnTo>
                      <a:pt x="214" y="80"/>
                    </a:lnTo>
                    <a:lnTo>
                      <a:pt x="207" y="76"/>
                    </a:lnTo>
                    <a:lnTo>
                      <a:pt x="199" y="68"/>
                    </a:lnTo>
                    <a:lnTo>
                      <a:pt x="199" y="65"/>
                    </a:lnTo>
                    <a:lnTo>
                      <a:pt x="190" y="57"/>
                    </a:lnTo>
                    <a:lnTo>
                      <a:pt x="184" y="51"/>
                    </a:lnTo>
                    <a:lnTo>
                      <a:pt x="182" y="47"/>
                    </a:lnTo>
                    <a:lnTo>
                      <a:pt x="172" y="36"/>
                    </a:lnTo>
                    <a:lnTo>
                      <a:pt x="172" y="29"/>
                    </a:lnTo>
                    <a:lnTo>
                      <a:pt x="169" y="27"/>
                    </a:lnTo>
                    <a:lnTo>
                      <a:pt x="167" y="24"/>
                    </a:lnTo>
                    <a:lnTo>
                      <a:pt x="166" y="21"/>
                    </a:lnTo>
                    <a:lnTo>
                      <a:pt x="163" y="21"/>
                    </a:lnTo>
                    <a:lnTo>
                      <a:pt x="155" y="10"/>
                    </a:lnTo>
                    <a:lnTo>
                      <a:pt x="154" y="7"/>
                    </a:lnTo>
                    <a:lnTo>
                      <a:pt x="147" y="4"/>
                    </a:lnTo>
                    <a:lnTo>
                      <a:pt x="146" y="0"/>
                    </a:lnTo>
                    <a:lnTo>
                      <a:pt x="141" y="0"/>
                    </a:lnTo>
                    <a:lnTo>
                      <a:pt x="129" y="0"/>
                    </a:lnTo>
                    <a:lnTo>
                      <a:pt x="117" y="10"/>
                    </a:lnTo>
                    <a:lnTo>
                      <a:pt x="108" y="12"/>
                    </a:lnTo>
                    <a:lnTo>
                      <a:pt x="108" y="18"/>
                    </a:lnTo>
                    <a:lnTo>
                      <a:pt x="111" y="23"/>
                    </a:lnTo>
                    <a:lnTo>
                      <a:pt x="108" y="29"/>
                    </a:lnTo>
                    <a:lnTo>
                      <a:pt x="102" y="30"/>
                    </a:lnTo>
                    <a:lnTo>
                      <a:pt x="100" y="4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59" name="Freeform 5914">
                <a:extLst>
                  <a:ext uri="{FF2B5EF4-FFF2-40B4-BE49-F238E27FC236}">
                    <a16:creationId xmlns:a16="http://schemas.microsoft.com/office/drawing/2014/main" id="{8A867281-5B21-13DB-F86E-36B507A4E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831"/>
                <a:ext cx="178" cy="147"/>
              </a:xfrm>
              <a:custGeom>
                <a:avLst/>
                <a:gdLst>
                  <a:gd name="T0" fmla="*/ 108 w 357"/>
                  <a:gd name="T1" fmla="*/ 29 h 293"/>
                  <a:gd name="T2" fmla="*/ 108 w 357"/>
                  <a:gd name="T3" fmla="*/ 12 h 293"/>
                  <a:gd name="T4" fmla="*/ 141 w 357"/>
                  <a:gd name="T5" fmla="*/ 0 h 293"/>
                  <a:gd name="T6" fmla="*/ 154 w 357"/>
                  <a:gd name="T7" fmla="*/ 7 h 293"/>
                  <a:gd name="T8" fmla="*/ 166 w 357"/>
                  <a:gd name="T9" fmla="*/ 21 h 293"/>
                  <a:gd name="T10" fmla="*/ 172 w 357"/>
                  <a:gd name="T11" fmla="*/ 29 h 293"/>
                  <a:gd name="T12" fmla="*/ 184 w 357"/>
                  <a:gd name="T13" fmla="*/ 51 h 293"/>
                  <a:gd name="T14" fmla="*/ 199 w 357"/>
                  <a:gd name="T15" fmla="*/ 68 h 293"/>
                  <a:gd name="T16" fmla="*/ 228 w 357"/>
                  <a:gd name="T17" fmla="*/ 82 h 293"/>
                  <a:gd name="T18" fmla="*/ 251 w 357"/>
                  <a:gd name="T19" fmla="*/ 89 h 293"/>
                  <a:gd name="T20" fmla="*/ 273 w 357"/>
                  <a:gd name="T21" fmla="*/ 74 h 293"/>
                  <a:gd name="T22" fmla="*/ 295 w 357"/>
                  <a:gd name="T23" fmla="*/ 71 h 293"/>
                  <a:gd name="T24" fmla="*/ 313 w 357"/>
                  <a:gd name="T25" fmla="*/ 76 h 293"/>
                  <a:gd name="T26" fmla="*/ 348 w 357"/>
                  <a:gd name="T27" fmla="*/ 88 h 293"/>
                  <a:gd name="T28" fmla="*/ 349 w 357"/>
                  <a:gd name="T29" fmla="*/ 100 h 293"/>
                  <a:gd name="T30" fmla="*/ 352 w 357"/>
                  <a:gd name="T31" fmla="*/ 120 h 293"/>
                  <a:gd name="T32" fmla="*/ 346 w 357"/>
                  <a:gd name="T33" fmla="*/ 140 h 293"/>
                  <a:gd name="T34" fmla="*/ 325 w 357"/>
                  <a:gd name="T35" fmla="*/ 149 h 293"/>
                  <a:gd name="T36" fmla="*/ 307 w 357"/>
                  <a:gd name="T37" fmla="*/ 158 h 293"/>
                  <a:gd name="T38" fmla="*/ 276 w 357"/>
                  <a:gd name="T39" fmla="*/ 173 h 293"/>
                  <a:gd name="T40" fmla="*/ 260 w 357"/>
                  <a:gd name="T41" fmla="*/ 181 h 293"/>
                  <a:gd name="T42" fmla="*/ 245 w 357"/>
                  <a:gd name="T43" fmla="*/ 168 h 293"/>
                  <a:gd name="T44" fmla="*/ 216 w 357"/>
                  <a:gd name="T45" fmla="*/ 153 h 293"/>
                  <a:gd name="T46" fmla="*/ 196 w 357"/>
                  <a:gd name="T47" fmla="*/ 155 h 293"/>
                  <a:gd name="T48" fmla="*/ 187 w 357"/>
                  <a:gd name="T49" fmla="*/ 173 h 293"/>
                  <a:gd name="T50" fmla="*/ 175 w 357"/>
                  <a:gd name="T51" fmla="*/ 191 h 293"/>
                  <a:gd name="T52" fmla="*/ 184 w 357"/>
                  <a:gd name="T53" fmla="*/ 205 h 293"/>
                  <a:gd name="T54" fmla="*/ 184 w 357"/>
                  <a:gd name="T55" fmla="*/ 234 h 293"/>
                  <a:gd name="T56" fmla="*/ 205 w 357"/>
                  <a:gd name="T57" fmla="*/ 254 h 293"/>
                  <a:gd name="T58" fmla="*/ 196 w 357"/>
                  <a:gd name="T59" fmla="*/ 255 h 293"/>
                  <a:gd name="T60" fmla="*/ 172 w 357"/>
                  <a:gd name="T61" fmla="*/ 266 h 293"/>
                  <a:gd name="T62" fmla="*/ 175 w 357"/>
                  <a:gd name="T63" fmla="*/ 279 h 293"/>
                  <a:gd name="T64" fmla="*/ 167 w 357"/>
                  <a:gd name="T65" fmla="*/ 292 h 293"/>
                  <a:gd name="T66" fmla="*/ 167 w 357"/>
                  <a:gd name="T67" fmla="*/ 266 h 293"/>
                  <a:gd name="T68" fmla="*/ 155 w 357"/>
                  <a:gd name="T69" fmla="*/ 257 h 293"/>
                  <a:gd name="T70" fmla="*/ 129 w 357"/>
                  <a:gd name="T71" fmla="*/ 247 h 293"/>
                  <a:gd name="T72" fmla="*/ 100 w 357"/>
                  <a:gd name="T73" fmla="*/ 234 h 293"/>
                  <a:gd name="T74" fmla="*/ 91 w 357"/>
                  <a:gd name="T75" fmla="*/ 209 h 293"/>
                  <a:gd name="T76" fmla="*/ 81 w 357"/>
                  <a:gd name="T77" fmla="*/ 220 h 293"/>
                  <a:gd name="T78" fmla="*/ 62 w 357"/>
                  <a:gd name="T79" fmla="*/ 213 h 293"/>
                  <a:gd name="T80" fmla="*/ 66 w 357"/>
                  <a:gd name="T81" fmla="*/ 194 h 293"/>
                  <a:gd name="T82" fmla="*/ 62 w 357"/>
                  <a:gd name="T83" fmla="*/ 176 h 293"/>
                  <a:gd name="T84" fmla="*/ 53 w 357"/>
                  <a:gd name="T85" fmla="*/ 164 h 293"/>
                  <a:gd name="T86" fmla="*/ 37 w 357"/>
                  <a:gd name="T87" fmla="*/ 155 h 293"/>
                  <a:gd name="T88" fmla="*/ 23 w 357"/>
                  <a:gd name="T89" fmla="*/ 158 h 293"/>
                  <a:gd name="T90" fmla="*/ 12 w 357"/>
                  <a:gd name="T91" fmla="*/ 149 h 293"/>
                  <a:gd name="T92" fmla="*/ 0 w 357"/>
                  <a:gd name="T93" fmla="*/ 127 h 293"/>
                  <a:gd name="T94" fmla="*/ 20 w 357"/>
                  <a:gd name="T95" fmla="*/ 130 h 293"/>
                  <a:gd name="T96" fmla="*/ 40 w 357"/>
                  <a:gd name="T97" fmla="*/ 130 h 293"/>
                  <a:gd name="T98" fmla="*/ 49 w 357"/>
                  <a:gd name="T99" fmla="*/ 112 h 293"/>
                  <a:gd name="T100" fmla="*/ 49 w 357"/>
                  <a:gd name="T101" fmla="*/ 88 h 293"/>
                  <a:gd name="T102" fmla="*/ 56 w 357"/>
                  <a:gd name="T103" fmla="*/ 67 h 293"/>
                  <a:gd name="T104" fmla="*/ 49 w 357"/>
                  <a:gd name="T105" fmla="*/ 61 h 293"/>
                  <a:gd name="T106" fmla="*/ 72 w 357"/>
                  <a:gd name="T107" fmla="*/ 47 h 293"/>
                  <a:gd name="T108" fmla="*/ 100 w 357"/>
                  <a:gd name="T109" fmla="*/ 64 h 293"/>
                  <a:gd name="T110" fmla="*/ 102 w 357"/>
                  <a:gd name="T111" fmla="*/ 47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7" h="293">
                    <a:moveTo>
                      <a:pt x="100" y="47"/>
                    </a:moveTo>
                    <a:lnTo>
                      <a:pt x="102" y="30"/>
                    </a:lnTo>
                    <a:lnTo>
                      <a:pt x="108" y="29"/>
                    </a:lnTo>
                    <a:lnTo>
                      <a:pt x="111" y="23"/>
                    </a:lnTo>
                    <a:lnTo>
                      <a:pt x="108" y="18"/>
                    </a:lnTo>
                    <a:lnTo>
                      <a:pt x="108" y="12"/>
                    </a:lnTo>
                    <a:lnTo>
                      <a:pt x="117" y="10"/>
                    </a:lnTo>
                    <a:lnTo>
                      <a:pt x="129" y="0"/>
                    </a:lnTo>
                    <a:lnTo>
                      <a:pt x="141" y="0"/>
                    </a:lnTo>
                    <a:lnTo>
                      <a:pt x="146" y="0"/>
                    </a:lnTo>
                    <a:lnTo>
                      <a:pt x="147" y="4"/>
                    </a:lnTo>
                    <a:lnTo>
                      <a:pt x="154" y="7"/>
                    </a:lnTo>
                    <a:lnTo>
                      <a:pt x="155" y="1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7" y="24"/>
                    </a:lnTo>
                    <a:lnTo>
                      <a:pt x="169" y="27"/>
                    </a:lnTo>
                    <a:lnTo>
                      <a:pt x="172" y="29"/>
                    </a:lnTo>
                    <a:lnTo>
                      <a:pt x="172" y="36"/>
                    </a:lnTo>
                    <a:lnTo>
                      <a:pt x="182" y="47"/>
                    </a:lnTo>
                    <a:lnTo>
                      <a:pt x="184" y="51"/>
                    </a:lnTo>
                    <a:lnTo>
                      <a:pt x="190" y="57"/>
                    </a:lnTo>
                    <a:lnTo>
                      <a:pt x="199" y="65"/>
                    </a:lnTo>
                    <a:lnTo>
                      <a:pt x="199" y="68"/>
                    </a:lnTo>
                    <a:lnTo>
                      <a:pt x="207" y="76"/>
                    </a:lnTo>
                    <a:lnTo>
                      <a:pt x="214" y="80"/>
                    </a:lnTo>
                    <a:lnTo>
                      <a:pt x="228" y="82"/>
                    </a:lnTo>
                    <a:lnTo>
                      <a:pt x="239" y="85"/>
                    </a:lnTo>
                    <a:lnTo>
                      <a:pt x="246" y="92"/>
                    </a:lnTo>
                    <a:lnTo>
                      <a:pt x="251" y="89"/>
                    </a:lnTo>
                    <a:lnTo>
                      <a:pt x="260" y="89"/>
                    </a:lnTo>
                    <a:lnTo>
                      <a:pt x="269" y="85"/>
                    </a:lnTo>
                    <a:lnTo>
                      <a:pt x="273" y="74"/>
                    </a:lnTo>
                    <a:lnTo>
                      <a:pt x="289" y="67"/>
                    </a:lnTo>
                    <a:lnTo>
                      <a:pt x="293" y="67"/>
                    </a:lnTo>
                    <a:lnTo>
                      <a:pt x="295" y="71"/>
                    </a:lnTo>
                    <a:lnTo>
                      <a:pt x="302" y="76"/>
                    </a:lnTo>
                    <a:lnTo>
                      <a:pt x="307" y="74"/>
                    </a:lnTo>
                    <a:lnTo>
                      <a:pt x="313" y="76"/>
                    </a:lnTo>
                    <a:lnTo>
                      <a:pt x="320" y="83"/>
                    </a:lnTo>
                    <a:lnTo>
                      <a:pt x="339" y="82"/>
                    </a:lnTo>
                    <a:lnTo>
                      <a:pt x="348" y="88"/>
                    </a:lnTo>
                    <a:lnTo>
                      <a:pt x="348" y="91"/>
                    </a:lnTo>
                    <a:lnTo>
                      <a:pt x="351" y="95"/>
                    </a:lnTo>
                    <a:lnTo>
                      <a:pt x="349" y="100"/>
                    </a:lnTo>
                    <a:lnTo>
                      <a:pt x="351" y="112"/>
                    </a:lnTo>
                    <a:lnTo>
                      <a:pt x="357" y="120"/>
                    </a:lnTo>
                    <a:lnTo>
                      <a:pt x="352" y="120"/>
                    </a:lnTo>
                    <a:lnTo>
                      <a:pt x="348" y="124"/>
                    </a:lnTo>
                    <a:lnTo>
                      <a:pt x="348" y="132"/>
                    </a:lnTo>
                    <a:lnTo>
                      <a:pt x="346" y="140"/>
                    </a:lnTo>
                    <a:lnTo>
                      <a:pt x="348" y="144"/>
                    </a:lnTo>
                    <a:lnTo>
                      <a:pt x="340" y="150"/>
                    </a:lnTo>
                    <a:lnTo>
                      <a:pt x="325" y="149"/>
                    </a:lnTo>
                    <a:lnTo>
                      <a:pt x="320" y="158"/>
                    </a:lnTo>
                    <a:lnTo>
                      <a:pt x="311" y="159"/>
                    </a:lnTo>
                    <a:lnTo>
                      <a:pt x="307" y="158"/>
                    </a:lnTo>
                    <a:lnTo>
                      <a:pt x="296" y="164"/>
                    </a:lnTo>
                    <a:lnTo>
                      <a:pt x="290" y="161"/>
                    </a:lnTo>
                    <a:lnTo>
                      <a:pt x="276" y="173"/>
                    </a:lnTo>
                    <a:lnTo>
                      <a:pt x="270" y="173"/>
                    </a:lnTo>
                    <a:lnTo>
                      <a:pt x="264" y="176"/>
                    </a:lnTo>
                    <a:lnTo>
                      <a:pt x="260" y="181"/>
                    </a:lnTo>
                    <a:lnTo>
                      <a:pt x="254" y="182"/>
                    </a:lnTo>
                    <a:lnTo>
                      <a:pt x="248" y="178"/>
                    </a:lnTo>
                    <a:lnTo>
                      <a:pt x="245" y="168"/>
                    </a:lnTo>
                    <a:lnTo>
                      <a:pt x="237" y="164"/>
                    </a:lnTo>
                    <a:lnTo>
                      <a:pt x="237" y="158"/>
                    </a:lnTo>
                    <a:lnTo>
                      <a:pt x="216" y="153"/>
                    </a:lnTo>
                    <a:lnTo>
                      <a:pt x="214" y="150"/>
                    </a:lnTo>
                    <a:lnTo>
                      <a:pt x="207" y="155"/>
                    </a:lnTo>
                    <a:lnTo>
                      <a:pt x="196" y="155"/>
                    </a:lnTo>
                    <a:lnTo>
                      <a:pt x="196" y="147"/>
                    </a:lnTo>
                    <a:lnTo>
                      <a:pt x="193" y="146"/>
                    </a:lnTo>
                    <a:lnTo>
                      <a:pt x="187" y="173"/>
                    </a:lnTo>
                    <a:lnTo>
                      <a:pt x="182" y="181"/>
                    </a:lnTo>
                    <a:lnTo>
                      <a:pt x="182" y="185"/>
                    </a:lnTo>
                    <a:lnTo>
                      <a:pt x="175" y="191"/>
                    </a:lnTo>
                    <a:lnTo>
                      <a:pt x="175" y="197"/>
                    </a:lnTo>
                    <a:lnTo>
                      <a:pt x="178" y="199"/>
                    </a:lnTo>
                    <a:lnTo>
                      <a:pt x="184" y="205"/>
                    </a:lnTo>
                    <a:lnTo>
                      <a:pt x="175" y="220"/>
                    </a:lnTo>
                    <a:lnTo>
                      <a:pt x="181" y="226"/>
                    </a:lnTo>
                    <a:lnTo>
                      <a:pt x="184" y="234"/>
                    </a:lnTo>
                    <a:lnTo>
                      <a:pt x="195" y="244"/>
                    </a:lnTo>
                    <a:lnTo>
                      <a:pt x="196" y="247"/>
                    </a:lnTo>
                    <a:lnTo>
                      <a:pt x="205" y="254"/>
                    </a:lnTo>
                    <a:lnTo>
                      <a:pt x="210" y="261"/>
                    </a:lnTo>
                    <a:lnTo>
                      <a:pt x="199" y="258"/>
                    </a:lnTo>
                    <a:lnTo>
                      <a:pt x="196" y="255"/>
                    </a:lnTo>
                    <a:lnTo>
                      <a:pt x="187" y="260"/>
                    </a:lnTo>
                    <a:lnTo>
                      <a:pt x="179" y="266"/>
                    </a:lnTo>
                    <a:lnTo>
                      <a:pt x="172" y="266"/>
                    </a:lnTo>
                    <a:lnTo>
                      <a:pt x="170" y="267"/>
                    </a:lnTo>
                    <a:lnTo>
                      <a:pt x="172" y="276"/>
                    </a:lnTo>
                    <a:lnTo>
                      <a:pt x="175" y="279"/>
                    </a:lnTo>
                    <a:lnTo>
                      <a:pt x="176" y="292"/>
                    </a:lnTo>
                    <a:lnTo>
                      <a:pt x="172" y="293"/>
                    </a:lnTo>
                    <a:lnTo>
                      <a:pt x="167" y="292"/>
                    </a:lnTo>
                    <a:lnTo>
                      <a:pt x="169" y="288"/>
                    </a:lnTo>
                    <a:lnTo>
                      <a:pt x="164" y="273"/>
                    </a:lnTo>
                    <a:lnTo>
                      <a:pt x="167" y="266"/>
                    </a:lnTo>
                    <a:lnTo>
                      <a:pt x="166" y="260"/>
                    </a:lnTo>
                    <a:lnTo>
                      <a:pt x="160" y="260"/>
                    </a:lnTo>
                    <a:lnTo>
                      <a:pt x="155" y="257"/>
                    </a:lnTo>
                    <a:lnTo>
                      <a:pt x="144" y="254"/>
                    </a:lnTo>
                    <a:lnTo>
                      <a:pt x="138" y="254"/>
                    </a:lnTo>
                    <a:lnTo>
                      <a:pt x="129" y="247"/>
                    </a:lnTo>
                    <a:lnTo>
                      <a:pt x="125" y="238"/>
                    </a:lnTo>
                    <a:lnTo>
                      <a:pt x="114" y="237"/>
                    </a:lnTo>
                    <a:lnTo>
                      <a:pt x="100" y="234"/>
                    </a:lnTo>
                    <a:lnTo>
                      <a:pt x="103" y="223"/>
                    </a:lnTo>
                    <a:lnTo>
                      <a:pt x="99" y="216"/>
                    </a:lnTo>
                    <a:lnTo>
                      <a:pt x="91" y="209"/>
                    </a:lnTo>
                    <a:lnTo>
                      <a:pt x="85" y="211"/>
                    </a:lnTo>
                    <a:lnTo>
                      <a:pt x="85" y="219"/>
                    </a:lnTo>
                    <a:lnTo>
                      <a:pt x="81" y="220"/>
                    </a:lnTo>
                    <a:lnTo>
                      <a:pt x="76" y="217"/>
                    </a:lnTo>
                    <a:lnTo>
                      <a:pt x="62" y="219"/>
                    </a:lnTo>
                    <a:lnTo>
                      <a:pt x="62" y="213"/>
                    </a:lnTo>
                    <a:lnTo>
                      <a:pt x="56" y="203"/>
                    </a:lnTo>
                    <a:lnTo>
                      <a:pt x="59" y="194"/>
                    </a:lnTo>
                    <a:lnTo>
                      <a:pt x="66" y="194"/>
                    </a:lnTo>
                    <a:lnTo>
                      <a:pt x="62" y="190"/>
                    </a:lnTo>
                    <a:lnTo>
                      <a:pt x="62" y="184"/>
                    </a:lnTo>
                    <a:lnTo>
                      <a:pt x="62" y="176"/>
                    </a:lnTo>
                    <a:lnTo>
                      <a:pt x="59" y="170"/>
                    </a:lnTo>
                    <a:lnTo>
                      <a:pt x="52" y="167"/>
                    </a:lnTo>
                    <a:lnTo>
                      <a:pt x="53" y="164"/>
                    </a:lnTo>
                    <a:lnTo>
                      <a:pt x="47" y="161"/>
                    </a:lnTo>
                    <a:lnTo>
                      <a:pt x="44" y="153"/>
                    </a:lnTo>
                    <a:lnTo>
                      <a:pt x="37" y="155"/>
                    </a:lnTo>
                    <a:lnTo>
                      <a:pt x="32" y="158"/>
                    </a:lnTo>
                    <a:lnTo>
                      <a:pt x="26" y="156"/>
                    </a:lnTo>
                    <a:lnTo>
                      <a:pt x="23" y="158"/>
                    </a:lnTo>
                    <a:lnTo>
                      <a:pt x="17" y="155"/>
                    </a:lnTo>
                    <a:lnTo>
                      <a:pt x="12" y="158"/>
                    </a:lnTo>
                    <a:lnTo>
                      <a:pt x="12" y="149"/>
                    </a:lnTo>
                    <a:lnTo>
                      <a:pt x="0" y="143"/>
                    </a:lnTo>
                    <a:lnTo>
                      <a:pt x="0" y="138"/>
                    </a:lnTo>
                    <a:lnTo>
                      <a:pt x="0" y="127"/>
                    </a:lnTo>
                    <a:lnTo>
                      <a:pt x="5" y="127"/>
                    </a:lnTo>
                    <a:lnTo>
                      <a:pt x="12" y="130"/>
                    </a:lnTo>
                    <a:lnTo>
                      <a:pt x="20" y="130"/>
                    </a:lnTo>
                    <a:lnTo>
                      <a:pt x="23" y="133"/>
                    </a:lnTo>
                    <a:lnTo>
                      <a:pt x="32" y="129"/>
                    </a:lnTo>
                    <a:lnTo>
                      <a:pt x="40" y="130"/>
                    </a:lnTo>
                    <a:lnTo>
                      <a:pt x="53" y="127"/>
                    </a:lnTo>
                    <a:lnTo>
                      <a:pt x="55" y="121"/>
                    </a:lnTo>
                    <a:lnTo>
                      <a:pt x="49" y="112"/>
                    </a:lnTo>
                    <a:lnTo>
                      <a:pt x="53" y="103"/>
                    </a:lnTo>
                    <a:lnTo>
                      <a:pt x="52" y="94"/>
                    </a:lnTo>
                    <a:lnTo>
                      <a:pt x="49" y="88"/>
                    </a:lnTo>
                    <a:lnTo>
                      <a:pt x="58" y="85"/>
                    </a:lnTo>
                    <a:lnTo>
                      <a:pt x="62" y="71"/>
                    </a:lnTo>
                    <a:lnTo>
                      <a:pt x="56" y="67"/>
                    </a:lnTo>
                    <a:lnTo>
                      <a:pt x="53" y="67"/>
                    </a:lnTo>
                    <a:lnTo>
                      <a:pt x="44" y="64"/>
                    </a:lnTo>
                    <a:lnTo>
                      <a:pt x="49" y="61"/>
                    </a:lnTo>
                    <a:lnTo>
                      <a:pt x="53" y="50"/>
                    </a:lnTo>
                    <a:lnTo>
                      <a:pt x="69" y="56"/>
                    </a:lnTo>
                    <a:lnTo>
                      <a:pt x="72" y="47"/>
                    </a:lnTo>
                    <a:lnTo>
                      <a:pt x="85" y="51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97" y="61"/>
                    </a:lnTo>
                    <a:lnTo>
                      <a:pt x="102" y="54"/>
                    </a:lnTo>
                    <a:lnTo>
                      <a:pt x="102" y="47"/>
                    </a:lnTo>
                    <a:lnTo>
                      <a:pt x="10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0" name="Freeform 5915">
                <a:extLst>
                  <a:ext uri="{FF2B5EF4-FFF2-40B4-BE49-F238E27FC236}">
                    <a16:creationId xmlns:a16="http://schemas.microsoft.com/office/drawing/2014/main" id="{32C6A729-8FDC-BFDE-C280-571DE93B4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831"/>
                <a:ext cx="178" cy="147"/>
              </a:xfrm>
              <a:custGeom>
                <a:avLst/>
                <a:gdLst>
                  <a:gd name="T0" fmla="*/ 108 w 357"/>
                  <a:gd name="T1" fmla="*/ 29 h 293"/>
                  <a:gd name="T2" fmla="*/ 108 w 357"/>
                  <a:gd name="T3" fmla="*/ 12 h 293"/>
                  <a:gd name="T4" fmla="*/ 141 w 357"/>
                  <a:gd name="T5" fmla="*/ 0 h 293"/>
                  <a:gd name="T6" fmla="*/ 154 w 357"/>
                  <a:gd name="T7" fmla="*/ 7 h 293"/>
                  <a:gd name="T8" fmla="*/ 166 w 357"/>
                  <a:gd name="T9" fmla="*/ 21 h 293"/>
                  <a:gd name="T10" fmla="*/ 172 w 357"/>
                  <a:gd name="T11" fmla="*/ 29 h 293"/>
                  <a:gd name="T12" fmla="*/ 184 w 357"/>
                  <a:gd name="T13" fmla="*/ 51 h 293"/>
                  <a:gd name="T14" fmla="*/ 199 w 357"/>
                  <a:gd name="T15" fmla="*/ 68 h 293"/>
                  <a:gd name="T16" fmla="*/ 228 w 357"/>
                  <a:gd name="T17" fmla="*/ 82 h 293"/>
                  <a:gd name="T18" fmla="*/ 251 w 357"/>
                  <a:gd name="T19" fmla="*/ 89 h 293"/>
                  <a:gd name="T20" fmla="*/ 273 w 357"/>
                  <a:gd name="T21" fmla="*/ 74 h 293"/>
                  <a:gd name="T22" fmla="*/ 295 w 357"/>
                  <a:gd name="T23" fmla="*/ 71 h 293"/>
                  <a:gd name="T24" fmla="*/ 313 w 357"/>
                  <a:gd name="T25" fmla="*/ 76 h 293"/>
                  <a:gd name="T26" fmla="*/ 348 w 357"/>
                  <a:gd name="T27" fmla="*/ 88 h 293"/>
                  <a:gd name="T28" fmla="*/ 349 w 357"/>
                  <a:gd name="T29" fmla="*/ 100 h 293"/>
                  <a:gd name="T30" fmla="*/ 352 w 357"/>
                  <a:gd name="T31" fmla="*/ 120 h 293"/>
                  <a:gd name="T32" fmla="*/ 346 w 357"/>
                  <a:gd name="T33" fmla="*/ 140 h 293"/>
                  <a:gd name="T34" fmla="*/ 325 w 357"/>
                  <a:gd name="T35" fmla="*/ 149 h 293"/>
                  <a:gd name="T36" fmla="*/ 307 w 357"/>
                  <a:gd name="T37" fmla="*/ 158 h 293"/>
                  <a:gd name="T38" fmla="*/ 276 w 357"/>
                  <a:gd name="T39" fmla="*/ 173 h 293"/>
                  <a:gd name="T40" fmla="*/ 260 w 357"/>
                  <a:gd name="T41" fmla="*/ 181 h 293"/>
                  <a:gd name="T42" fmla="*/ 245 w 357"/>
                  <a:gd name="T43" fmla="*/ 168 h 293"/>
                  <a:gd name="T44" fmla="*/ 216 w 357"/>
                  <a:gd name="T45" fmla="*/ 153 h 293"/>
                  <a:gd name="T46" fmla="*/ 196 w 357"/>
                  <a:gd name="T47" fmla="*/ 155 h 293"/>
                  <a:gd name="T48" fmla="*/ 187 w 357"/>
                  <a:gd name="T49" fmla="*/ 173 h 293"/>
                  <a:gd name="T50" fmla="*/ 175 w 357"/>
                  <a:gd name="T51" fmla="*/ 191 h 293"/>
                  <a:gd name="T52" fmla="*/ 184 w 357"/>
                  <a:gd name="T53" fmla="*/ 205 h 293"/>
                  <a:gd name="T54" fmla="*/ 184 w 357"/>
                  <a:gd name="T55" fmla="*/ 234 h 293"/>
                  <a:gd name="T56" fmla="*/ 205 w 357"/>
                  <a:gd name="T57" fmla="*/ 254 h 293"/>
                  <a:gd name="T58" fmla="*/ 196 w 357"/>
                  <a:gd name="T59" fmla="*/ 255 h 293"/>
                  <a:gd name="T60" fmla="*/ 172 w 357"/>
                  <a:gd name="T61" fmla="*/ 266 h 293"/>
                  <a:gd name="T62" fmla="*/ 175 w 357"/>
                  <a:gd name="T63" fmla="*/ 279 h 293"/>
                  <a:gd name="T64" fmla="*/ 167 w 357"/>
                  <a:gd name="T65" fmla="*/ 292 h 293"/>
                  <a:gd name="T66" fmla="*/ 167 w 357"/>
                  <a:gd name="T67" fmla="*/ 266 h 293"/>
                  <a:gd name="T68" fmla="*/ 155 w 357"/>
                  <a:gd name="T69" fmla="*/ 257 h 293"/>
                  <a:gd name="T70" fmla="*/ 129 w 357"/>
                  <a:gd name="T71" fmla="*/ 247 h 293"/>
                  <a:gd name="T72" fmla="*/ 100 w 357"/>
                  <a:gd name="T73" fmla="*/ 234 h 293"/>
                  <a:gd name="T74" fmla="*/ 91 w 357"/>
                  <a:gd name="T75" fmla="*/ 209 h 293"/>
                  <a:gd name="T76" fmla="*/ 81 w 357"/>
                  <a:gd name="T77" fmla="*/ 220 h 293"/>
                  <a:gd name="T78" fmla="*/ 62 w 357"/>
                  <a:gd name="T79" fmla="*/ 213 h 293"/>
                  <a:gd name="T80" fmla="*/ 66 w 357"/>
                  <a:gd name="T81" fmla="*/ 194 h 293"/>
                  <a:gd name="T82" fmla="*/ 62 w 357"/>
                  <a:gd name="T83" fmla="*/ 176 h 293"/>
                  <a:gd name="T84" fmla="*/ 53 w 357"/>
                  <a:gd name="T85" fmla="*/ 164 h 293"/>
                  <a:gd name="T86" fmla="*/ 37 w 357"/>
                  <a:gd name="T87" fmla="*/ 155 h 293"/>
                  <a:gd name="T88" fmla="*/ 23 w 357"/>
                  <a:gd name="T89" fmla="*/ 158 h 293"/>
                  <a:gd name="T90" fmla="*/ 12 w 357"/>
                  <a:gd name="T91" fmla="*/ 149 h 293"/>
                  <a:gd name="T92" fmla="*/ 0 w 357"/>
                  <a:gd name="T93" fmla="*/ 127 h 293"/>
                  <a:gd name="T94" fmla="*/ 20 w 357"/>
                  <a:gd name="T95" fmla="*/ 130 h 293"/>
                  <a:gd name="T96" fmla="*/ 40 w 357"/>
                  <a:gd name="T97" fmla="*/ 130 h 293"/>
                  <a:gd name="T98" fmla="*/ 49 w 357"/>
                  <a:gd name="T99" fmla="*/ 112 h 293"/>
                  <a:gd name="T100" fmla="*/ 49 w 357"/>
                  <a:gd name="T101" fmla="*/ 88 h 293"/>
                  <a:gd name="T102" fmla="*/ 56 w 357"/>
                  <a:gd name="T103" fmla="*/ 67 h 293"/>
                  <a:gd name="T104" fmla="*/ 49 w 357"/>
                  <a:gd name="T105" fmla="*/ 61 h 293"/>
                  <a:gd name="T106" fmla="*/ 72 w 357"/>
                  <a:gd name="T107" fmla="*/ 47 h 293"/>
                  <a:gd name="T108" fmla="*/ 100 w 357"/>
                  <a:gd name="T109" fmla="*/ 64 h 293"/>
                  <a:gd name="T110" fmla="*/ 102 w 357"/>
                  <a:gd name="T111" fmla="*/ 47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7" h="293">
                    <a:moveTo>
                      <a:pt x="100" y="47"/>
                    </a:moveTo>
                    <a:lnTo>
                      <a:pt x="102" y="30"/>
                    </a:lnTo>
                    <a:lnTo>
                      <a:pt x="108" y="29"/>
                    </a:lnTo>
                    <a:lnTo>
                      <a:pt x="111" y="23"/>
                    </a:lnTo>
                    <a:lnTo>
                      <a:pt x="108" y="18"/>
                    </a:lnTo>
                    <a:lnTo>
                      <a:pt x="108" y="12"/>
                    </a:lnTo>
                    <a:lnTo>
                      <a:pt x="117" y="10"/>
                    </a:lnTo>
                    <a:lnTo>
                      <a:pt x="129" y="0"/>
                    </a:lnTo>
                    <a:lnTo>
                      <a:pt x="141" y="0"/>
                    </a:lnTo>
                    <a:lnTo>
                      <a:pt x="146" y="0"/>
                    </a:lnTo>
                    <a:lnTo>
                      <a:pt x="147" y="4"/>
                    </a:lnTo>
                    <a:lnTo>
                      <a:pt x="154" y="7"/>
                    </a:lnTo>
                    <a:lnTo>
                      <a:pt x="155" y="1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7" y="24"/>
                    </a:lnTo>
                    <a:lnTo>
                      <a:pt x="169" y="27"/>
                    </a:lnTo>
                    <a:lnTo>
                      <a:pt x="172" y="29"/>
                    </a:lnTo>
                    <a:lnTo>
                      <a:pt x="172" y="36"/>
                    </a:lnTo>
                    <a:lnTo>
                      <a:pt x="182" y="47"/>
                    </a:lnTo>
                    <a:lnTo>
                      <a:pt x="184" y="51"/>
                    </a:lnTo>
                    <a:lnTo>
                      <a:pt x="190" y="57"/>
                    </a:lnTo>
                    <a:lnTo>
                      <a:pt x="199" y="65"/>
                    </a:lnTo>
                    <a:lnTo>
                      <a:pt x="199" y="68"/>
                    </a:lnTo>
                    <a:lnTo>
                      <a:pt x="207" y="76"/>
                    </a:lnTo>
                    <a:lnTo>
                      <a:pt x="214" y="80"/>
                    </a:lnTo>
                    <a:lnTo>
                      <a:pt x="228" y="82"/>
                    </a:lnTo>
                    <a:lnTo>
                      <a:pt x="239" y="85"/>
                    </a:lnTo>
                    <a:lnTo>
                      <a:pt x="246" y="92"/>
                    </a:lnTo>
                    <a:lnTo>
                      <a:pt x="251" y="89"/>
                    </a:lnTo>
                    <a:lnTo>
                      <a:pt x="260" y="89"/>
                    </a:lnTo>
                    <a:lnTo>
                      <a:pt x="269" y="85"/>
                    </a:lnTo>
                    <a:lnTo>
                      <a:pt x="273" y="74"/>
                    </a:lnTo>
                    <a:lnTo>
                      <a:pt x="289" y="67"/>
                    </a:lnTo>
                    <a:lnTo>
                      <a:pt x="293" y="67"/>
                    </a:lnTo>
                    <a:lnTo>
                      <a:pt x="295" y="71"/>
                    </a:lnTo>
                    <a:lnTo>
                      <a:pt x="302" y="76"/>
                    </a:lnTo>
                    <a:lnTo>
                      <a:pt x="307" y="74"/>
                    </a:lnTo>
                    <a:lnTo>
                      <a:pt x="313" y="76"/>
                    </a:lnTo>
                    <a:lnTo>
                      <a:pt x="320" y="83"/>
                    </a:lnTo>
                    <a:lnTo>
                      <a:pt x="339" y="82"/>
                    </a:lnTo>
                    <a:lnTo>
                      <a:pt x="348" y="88"/>
                    </a:lnTo>
                    <a:lnTo>
                      <a:pt x="348" y="91"/>
                    </a:lnTo>
                    <a:lnTo>
                      <a:pt x="351" y="95"/>
                    </a:lnTo>
                    <a:lnTo>
                      <a:pt x="349" y="100"/>
                    </a:lnTo>
                    <a:lnTo>
                      <a:pt x="351" y="112"/>
                    </a:lnTo>
                    <a:lnTo>
                      <a:pt x="357" y="120"/>
                    </a:lnTo>
                    <a:lnTo>
                      <a:pt x="352" y="120"/>
                    </a:lnTo>
                    <a:lnTo>
                      <a:pt x="348" y="124"/>
                    </a:lnTo>
                    <a:lnTo>
                      <a:pt x="348" y="132"/>
                    </a:lnTo>
                    <a:lnTo>
                      <a:pt x="346" y="140"/>
                    </a:lnTo>
                    <a:lnTo>
                      <a:pt x="348" y="144"/>
                    </a:lnTo>
                    <a:lnTo>
                      <a:pt x="340" y="150"/>
                    </a:lnTo>
                    <a:lnTo>
                      <a:pt x="325" y="149"/>
                    </a:lnTo>
                    <a:lnTo>
                      <a:pt x="320" y="158"/>
                    </a:lnTo>
                    <a:lnTo>
                      <a:pt x="311" y="159"/>
                    </a:lnTo>
                    <a:lnTo>
                      <a:pt x="307" y="158"/>
                    </a:lnTo>
                    <a:lnTo>
                      <a:pt x="296" y="164"/>
                    </a:lnTo>
                    <a:lnTo>
                      <a:pt x="290" y="161"/>
                    </a:lnTo>
                    <a:lnTo>
                      <a:pt x="276" y="173"/>
                    </a:lnTo>
                    <a:lnTo>
                      <a:pt x="270" y="173"/>
                    </a:lnTo>
                    <a:lnTo>
                      <a:pt x="264" y="176"/>
                    </a:lnTo>
                    <a:lnTo>
                      <a:pt x="260" y="181"/>
                    </a:lnTo>
                    <a:lnTo>
                      <a:pt x="254" y="182"/>
                    </a:lnTo>
                    <a:lnTo>
                      <a:pt x="248" y="178"/>
                    </a:lnTo>
                    <a:lnTo>
                      <a:pt x="245" y="168"/>
                    </a:lnTo>
                    <a:lnTo>
                      <a:pt x="237" y="164"/>
                    </a:lnTo>
                    <a:lnTo>
                      <a:pt x="237" y="158"/>
                    </a:lnTo>
                    <a:lnTo>
                      <a:pt x="216" y="153"/>
                    </a:lnTo>
                    <a:lnTo>
                      <a:pt x="214" y="150"/>
                    </a:lnTo>
                    <a:lnTo>
                      <a:pt x="207" y="155"/>
                    </a:lnTo>
                    <a:lnTo>
                      <a:pt x="196" y="155"/>
                    </a:lnTo>
                    <a:lnTo>
                      <a:pt x="196" y="147"/>
                    </a:lnTo>
                    <a:lnTo>
                      <a:pt x="193" y="146"/>
                    </a:lnTo>
                    <a:lnTo>
                      <a:pt x="187" y="173"/>
                    </a:lnTo>
                    <a:lnTo>
                      <a:pt x="182" y="181"/>
                    </a:lnTo>
                    <a:lnTo>
                      <a:pt x="182" y="185"/>
                    </a:lnTo>
                    <a:lnTo>
                      <a:pt x="175" y="191"/>
                    </a:lnTo>
                    <a:lnTo>
                      <a:pt x="175" y="197"/>
                    </a:lnTo>
                    <a:lnTo>
                      <a:pt x="178" y="199"/>
                    </a:lnTo>
                    <a:lnTo>
                      <a:pt x="184" y="205"/>
                    </a:lnTo>
                    <a:lnTo>
                      <a:pt x="175" y="220"/>
                    </a:lnTo>
                    <a:lnTo>
                      <a:pt x="181" y="226"/>
                    </a:lnTo>
                    <a:lnTo>
                      <a:pt x="184" y="234"/>
                    </a:lnTo>
                    <a:lnTo>
                      <a:pt x="195" y="244"/>
                    </a:lnTo>
                    <a:lnTo>
                      <a:pt x="196" y="247"/>
                    </a:lnTo>
                    <a:lnTo>
                      <a:pt x="205" y="254"/>
                    </a:lnTo>
                    <a:lnTo>
                      <a:pt x="210" y="261"/>
                    </a:lnTo>
                    <a:lnTo>
                      <a:pt x="199" y="258"/>
                    </a:lnTo>
                    <a:lnTo>
                      <a:pt x="196" y="255"/>
                    </a:lnTo>
                    <a:lnTo>
                      <a:pt x="187" y="260"/>
                    </a:lnTo>
                    <a:lnTo>
                      <a:pt x="179" y="266"/>
                    </a:lnTo>
                    <a:lnTo>
                      <a:pt x="172" y="266"/>
                    </a:lnTo>
                    <a:lnTo>
                      <a:pt x="170" y="267"/>
                    </a:lnTo>
                    <a:lnTo>
                      <a:pt x="172" y="276"/>
                    </a:lnTo>
                    <a:lnTo>
                      <a:pt x="175" y="279"/>
                    </a:lnTo>
                    <a:lnTo>
                      <a:pt x="176" y="292"/>
                    </a:lnTo>
                    <a:lnTo>
                      <a:pt x="172" y="293"/>
                    </a:lnTo>
                    <a:lnTo>
                      <a:pt x="167" y="292"/>
                    </a:lnTo>
                    <a:lnTo>
                      <a:pt x="169" y="288"/>
                    </a:lnTo>
                    <a:lnTo>
                      <a:pt x="164" y="273"/>
                    </a:lnTo>
                    <a:lnTo>
                      <a:pt x="167" y="266"/>
                    </a:lnTo>
                    <a:lnTo>
                      <a:pt x="166" y="260"/>
                    </a:lnTo>
                    <a:lnTo>
                      <a:pt x="160" y="260"/>
                    </a:lnTo>
                    <a:lnTo>
                      <a:pt x="155" y="257"/>
                    </a:lnTo>
                    <a:lnTo>
                      <a:pt x="144" y="254"/>
                    </a:lnTo>
                    <a:lnTo>
                      <a:pt x="138" y="254"/>
                    </a:lnTo>
                    <a:lnTo>
                      <a:pt x="129" y="247"/>
                    </a:lnTo>
                    <a:lnTo>
                      <a:pt x="125" y="238"/>
                    </a:lnTo>
                    <a:lnTo>
                      <a:pt x="114" y="237"/>
                    </a:lnTo>
                    <a:lnTo>
                      <a:pt x="100" y="234"/>
                    </a:lnTo>
                    <a:lnTo>
                      <a:pt x="103" y="223"/>
                    </a:lnTo>
                    <a:lnTo>
                      <a:pt x="99" y="216"/>
                    </a:lnTo>
                    <a:lnTo>
                      <a:pt x="91" y="209"/>
                    </a:lnTo>
                    <a:lnTo>
                      <a:pt x="85" y="211"/>
                    </a:lnTo>
                    <a:lnTo>
                      <a:pt x="85" y="219"/>
                    </a:lnTo>
                    <a:lnTo>
                      <a:pt x="81" y="220"/>
                    </a:lnTo>
                    <a:lnTo>
                      <a:pt x="76" y="217"/>
                    </a:lnTo>
                    <a:lnTo>
                      <a:pt x="62" y="219"/>
                    </a:lnTo>
                    <a:lnTo>
                      <a:pt x="62" y="213"/>
                    </a:lnTo>
                    <a:lnTo>
                      <a:pt x="56" y="203"/>
                    </a:lnTo>
                    <a:lnTo>
                      <a:pt x="59" y="194"/>
                    </a:lnTo>
                    <a:lnTo>
                      <a:pt x="66" y="194"/>
                    </a:lnTo>
                    <a:lnTo>
                      <a:pt x="62" y="190"/>
                    </a:lnTo>
                    <a:lnTo>
                      <a:pt x="62" y="184"/>
                    </a:lnTo>
                    <a:lnTo>
                      <a:pt x="62" y="176"/>
                    </a:lnTo>
                    <a:lnTo>
                      <a:pt x="59" y="170"/>
                    </a:lnTo>
                    <a:lnTo>
                      <a:pt x="52" y="167"/>
                    </a:lnTo>
                    <a:lnTo>
                      <a:pt x="53" y="164"/>
                    </a:lnTo>
                    <a:lnTo>
                      <a:pt x="47" y="161"/>
                    </a:lnTo>
                    <a:lnTo>
                      <a:pt x="44" y="153"/>
                    </a:lnTo>
                    <a:lnTo>
                      <a:pt x="37" y="155"/>
                    </a:lnTo>
                    <a:lnTo>
                      <a:pt x="32" y="158"/>
                    </a:lnTo>
                    <a:lnTo>
                      <a:pt x="26" y="156"/>
                    </a:lnTo>
                    <a:lnTo>
                      <a:pt x="23" y="158"/>
                    </a:lnTo>
                    <a:lnTo>
                      <a:pt x="17" y="155"/>
                    </a:lnTo>
                    <a:lnTo>
                      <a:pt x="12" y="158"/>
                    </a:lnTo>
                    <a:lnTo>
                      <a:pt x="12" y="149"/>
                    </a:lnTo>
                    <a:lnTo>
                      <a:pt x="0" y="143"/>
                    </a:lnTo>
                    <a:lnTo>
                      <a:pt x="0" y="138"/>
                    </a:lnTo>
                    <a:lnTo>
                      <a:pt x="0" y="127"/>
                    </a:lnTo>
                    <a:lnTo>
                      <a:pt x="5" y="127"/>
                    </a:lnTo>
                    <a:lnTo>
                      <a:pt x="12" y="130"/>
                    </a:lnTo>
                    <a:lnTo>
                      <a:pt x="20" y="130"/>
                    </a:lnTo>
                    <a:lnTo>
                      <a:pt x="23" y="133"/>
                    </a:lnTo>
                    <a:lnTo>
                      <a:pt x="32" y="129"/>
                    </a:lnTo>
                    <a:lnTo>
                      <a:pt x="40" y="130"/>
                    </a:lnTo>
                    <a:lnTo>
                      <a:pt x="53" y="127"/>
                    </a:lnTo>
                    <a:lnTo>
                      <a:pt x="55" y="121"/>
                    </a:lnTo>
                    <a:lnTo>
                      <a:pt x="49" y="112"/>
                    </a:lnTo>
                    <a:lnTo>
                      <a:pt x="53" y="103"/>
                    </a:lnTo>
                    <a:lnTo>
                      <a:pt x="52" y="94"/>
                    </a:lnTo>
                    <a:lnTo>
                      <a:pt x="49" y="88"/>
                    </a:lnTo>
                    <a:lnTo>
                      <a:pt x="58" y="85"/>
                    </a:lnTo>
                    <a:lnTo>
                      <a:pt x="62" y="71"/>
                    </a:lnTo>
                    <a:lnTo>
                      <a:pt x="56" y="67"/>
                    </a:lnTo>
                    <a:lnTo>
                      <a:pt x="53" y="67"/>
                    </a:lnTo>
                    <a:lnTo>
                      <a:pt x="44" y="64"/>
                    </a:lnTo>
                    <a:lnTo>
                      <a:pt x="49" y="61"/>
                    </a:lnTo>
                    <a:lnTo>
                      <a:pt x="53" y="50"/>
                    </a:lnTo>
                    <a:lnTo>
                      <a:pt x="69" y="56"/>
                    </a:lnTo>
                    <a:lnTo>
                      <a:pt x="72" y="47"/>
                    </a:lnTo>
                    <a:lnTo>
                      <a:pt x="85" y="51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97" y="61"/>
                    </a:lnTo>
                    <a:lnTo>
                      <a:pt x="102" y="54"/>
                    </a:lnTo>
                    <a:lnTo>
                      <a:pt x="102" y="47"/>
                    </a:lnTo>
                    <a:lnTo>
                      <a:pt x="100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1" name="Freeform 5916">
                <a:extLst>
                  <a:ext uri="{FF2B5EF4-FFF2-40B4-BE49-F238E27FC236}">
                    <a16:creationId xmlns:a16="http://schemas.microsoft.com/office/drawing/2014/main" id="{2E793E78-E0F3-4020-77A2-1F44810CF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913"/>
                <a:ext cx="83" cy="61"/>
              </a:xfrm>
              <a:custGeom>
                <a:avLst/>
                <a:gdLst>
                  <a:gd name="T0" fmla="*/ 86 w 165"/>
                  <a:gd name="T1" fmla="*/ 11 h 123"/>
                  <a:gd name="T2" fmla="*/ 68 w 165"/>
                  <a:gd name="T3" fmla="*/ 14 h 123"/>
                  <a:gd name="T4" fmla="*/ 62 w 165"/>
                  <a:gd name="T5" fmla="*/ 8 h 123"/>
                  <a:gd name="T6" fmla="*/ 50 w 165"/>
                  <a:gd name="T7" fmla="*/ 8 h 123"/>
                  <a:gd name="T8" fmla="*/ 42 w 165"/>
                  <a:gd name="T9" fmla="*/ 17 h 123"/>
                  <a:gd name="T10" fmla="*/ 39 w 165"/>
                  <a:gd name="T11" fmla="*/ 22 h 123"/>
                  <a:gd name="T12" fmla="*/ 32 w 165"/>
                  <a:gd name="T13" fmla="*/ 28 h 123"/>
                  <a:gd name="T14" fmla="*/ 23 w 165"/>
                  <a:gd name="T15" fmla="*/ 25 h 123"/>
                  <a:gd name="T16" fmla="*/ 19 w 165"/>
                  <a:gd name="T17" fmla="*/ 14 h 123"/>
                  <a:gd name="T18" fmla="*/ 10 w 165"/>
                  <a:gd name="T19" fmla="*/ 14 h 123"/>
                  <a:gd name="T20" fmla="*/ 4 w 165"/>
                  <a:gd name="T21" fmla="*/ 25 h 123"/>
                  <a:gd name="T22" fmla="*/ 6 w 165"/>
                  <a:gd name="T23" fmla="*/ 35 h 123"/>
                  <a:gd name="T24" fmla="*/ 13 w 165"/>
                  <a:gd name="T25" fmla="*/ 38 h 123"/>
                  <a:gd name="T26" fmla="*/ 7 w 165"/>
                  <a:gd name="T27" fmla="*/ 52 h 123"/>
                  <a:gd name="T28" fmla="*/ 0 w 165"/>
                  <a:gd name="T29" fmla="*/ 61 h 123"/>
                  <a:gd name="T30" fmla="*/ 23 w 165"/>
                  <a:gd name="T31" fmla="*/ 64 h 123"/>
                  <a:gd name="T32" fmla="*/ 23 w 165"/>
                  <a:gd name="T33" fmla="*/ 82 h 123"/>
                  <a:gd name="T34" fmla="*/ 23 w 165"/>
                  <a:gd name="T35" fmla="*/ 87 h 123"/>
                  <a:gd name="T36" fmla="*/ 24 w 165"/>
                  <a:gd name="T37" fmla="*/ 104 h 123"/>
                  <a:gd name="T38" fmla="*/ 29 w 165"/>
                  <a:gd name="T39" fmla="*/ 114 h 123"/>
                  <a:gd name="T40" fmla="*/ 41 w 165"/>
                  <a:gd name="T41" fmla="*/ 119 h 123"/>
                  <a:gd name="T42" fmla="*/ 50 w 165"/>
                  <a:gd name="T43" fmla="*/ 117 h 123"/>
                  <a:gd name="T44" fmla="*/ 51 w 165"/>
                  <a:gd name="T45" fmla="*/ 110 h 123"/>
                  <a:gd name="T46" fmla="*/ 50 w 165"/>
                  <a:gd name="T47" fmla="*/ 101 h 123"/>
                  <a:gd name="T48" fmla="*/ 59 w 165"/>
                  <a:gd name="T49" fmla="*/ 101 h 123"/>
                  <a:gd name="T50" fmla="*/ 67 w 165"/>
                  <a:gd name="T51" fmla="*/ 105 h 123"/>
                  <a:gd name="T52" fmla="*/ 68 w 165"/>
                  <a:gd name="T53" fmla="*/ 96 h 123"/>
                  <a:gd name="T54" fmla="*/ 74 w 165"/>
                  <a:gd name="T55" fmla="*/ 105 h 123"/>
                  <a:gd name="T56" fmla="*/ 80 w 165"/>
                  <a:gd name="T57" fmla="*/ 104 h 123"/>
                  <a:gd name="T58" fmla="*/ 94 w 165"/>
                  <a:gd name="T59" fmla="*/ 99 h 123"/>
                  <a:gd name="T60" fmla="*/ 100 w 165"/>
                  <a:gd name="T61" fmla="*/ 90 h 123"/>
                  <a:gd name="T62" fmla="*/ 114 w 165"/>
                  <a:gd name="T63" fmla="*/ 92 h 123"/>
                  <a:gd name="T64" fmla="*/ 118 w 165"/>
                  <a:gd name="T65" fmla="*/ 84 h 123"/>
                  <a:gd name="T66" fmla="*/ 129 w 165"/>
                  <a:gd name="T67" fmla="*/ 81 h 123"/>
                  <a:gd name="T68" fmla="*/ 141 w 165"/>
                  <a:gd name="T69" fmla="*/ 82 h 123"/>
                  <a:gd name="T70" fmla="*/ 148 w 165"/>
                  <a:gd name="T71" fmla="*/ 88 h 123"/>
                  <a:gd name="T72" fmla="*/ 153 w 165"/>
                  <a:gd name="T73" fmla="*/ 72 h 123"/>
                  <a:gd name="T74" fmla="*/ 162 w 165"/>
                  <a:gd name="T75" fmla="*/ 69 h 123"/>
                  <a:gd name="T76" fmla="*/ 151 w 165"/>
                  <a:gd name="T77" fmla="*/ 55 h 123"/>
                  <a:gd name="T78" fmla="*/ 161 w 165"/>
                  <a:gd name="T79" fmla="*/ 46 h 123"/>
                  <a:gd name="T80" fmla="*/ 159 w 165"/>
                  <a:gd name="T81" fmla="*/ 37 h 123"/>
                  <a:gd name="T82" fmla="*/ 144 w 165"/>
                  <a:gd name="T83" fmla="*/ 32 h 123"/>
                  <a:gd name="T84" fmla="*/ 142 w 165"/>
                  <a:gd name="T85" fmla="*/ 23 h 123"/>
                  <a:gd name="T86" fmla="*/ 132 w 165"/>
                  <a:gd name="T87" fmla="*/ 32 h 123"/>
                  <a:gd name="T88" fmla="*/ 121 w 165"/>
                  <a:gd name="T89" fmla="*/ 35 h 123"/>
                  <a:gd name="T90" fmla="*/ 104 w 165"/>
                  <a:gd name="T91" fmla="*/ 40 h 123"/>
                  <a:gd name="T92" fmla="*/ 89 w 165"/>
                  <a:gd name="T93" fmla="*/ 38 h 123"/>
                  <a:gd name="T94" fmla="*/ 97 w 165"/>
                  <a:gd name="T95" fmla="*/ 31 h 123"/>
                  <a:gd name="T96" fmla="*/ 98 w 165"/>
                  <a:gd name="T97" fmla="*/ 20 h 123"/>
                  <a:gd name="T98" fmla="*/ 92 w 165"/>
                  <a:gd name="T99" fmla="*/ 1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5" h="123">
                    <a:moveTo>
                      <a:pt x="92" y="14"/>
                    </a:moveTo>
                    <a:lnTo>
                      <a:pt x="86" y="11"/>
                    </a:lnTo>
                    <a:lnTo>
                      <a:pt x="76" y="0"/>
                    </a:lnTo>
                    <a:lnTo>
                      <a:pt x="68" y="14"/>
                    </a:lnTo>
                    <a:lnTo>
                      <a:pt x="62" y="14"/>
                    </a:lnTo>
                    <a:lnTo>
                      <a:pt x="62" y="8"/>
                    </a:lnTo>
                    <a:lnTo>
                      <a:pt x="54" y="0"/>
                    </a:lnTo>
                    <a:lnTo>
                      <a:pt x="50" y="8"/>
                    </a:lnTo>
                    <a:lnTo>
                      <a:pt x="44" y="13"/>
                    </a:lnTo>
                    <a:lnTo>
                      <a:pt x="42" y="17"/>
                    </a:lnTo>
                    <a:lnTo>
                      <a:pt x="36" y="17"/>
                    </a:lnTo>
                    <a:lnTo>
                      <a:pt x="39" y="22"/>
                    </a:lnTo>
                    <a:lnTo>
                      <a:pt x="36" y="28"/>
                    </a:lnTo>
                    <a:lnTo>
                      <a:pt x="32" y="28"/>
                    </a:lnTo>
                    <a:lnTo>
                      <a:pt x="29" y="25"/>
                    </a:lnTo>
                    <a:lnTo>
                      <a:pt x="23" y="25"/>
                    </a:lnTo>
                    <a:lnTo>
                      <a:pt x="18" y="19"/>
                    </a:lnTo>
                    <a:lnTo>
                      <a:pt x="19" y="14"/>
                    </a:lnTo>
                    <a:lnTo>
                      <a:pt x="15" y="13"/>
                    </a:lnTo>
                    <a:lnTo>
                      <a:pt x="10" y="14"/>
                    </a:lnTo>
                    <a:lnTo>
                      <a:pt x="9" y="20"/>
                    </a:lnTo>
                    <a:lnTo>
                      <a:pt x="4" y="25"/>
                    </a:lnTo>
                    <a:lnTo>
                      <a:pt x="4" y="28"/>
                    </a:lnTo>
                    <a:lnTo>
                      <a:pt x="6" y="35"/>
                    </a:lnTo>
                    <a:lnTo>
                      <a:pt x="10" y="34"/>
                    </a:lnTo>
                    <a:lnTo>
                      <a:pt x="13" y="38"/>
                    </a:lnTo>
                    <a:lnTo>
                      <a:pt x="12" y="52"/>
                    </a:lnTo>
                    <a:lnTo>
                      <a:pt x="7" y="52"/>
                    </a:lnTo>
                    <a:lnTo>
                      <a:pt x="3" y="55"/>
                    </a:lnTo>
                    <a:lnTo>
                      <a:pt x="0" y="61"/>
                    </a:lnTo>
                    <a:lnTo>
                      <a:pt x="16" y="63"/>
                    </a:lnTo>
                    <a:lnTo>
                      <a:pt x="23" y="64"/>
                    </a:lnTo>
                    <a:lnTo>
                      <a:pt x="19" y="72"/>
                    </a:lnTo>
                    <a:lnTo>
                      <a:pt x="23" y="82"/>
                    </a:lnTo>
                    <a:lnTo>
                      <a:pt x="19" y="84"/>
                    </a:lnTo>
                    <a:lnTo>
                      <a:pt x="23" y="87"/>
                    </a:lnTo>
                    <a:lnTo>
                      <a:pt x="26" y="95"/>
                    </a:lnTo>
                    <a:lnTo>
                      <a:pt x="24" y="104"/>
                    </a:lnTo>
                    <a:lnTo>
                      <a:pt x="18" y="110"/>
                    </a:lnTo>
                    <a:lnTo>
                      <a:pt x="29" y="114"/>
                    </a:lnTo>
                    <a:lnTo>
                      <a:pt x="38" y="123"/>
                    </a:lnTo>
                    <a:lnTo>
                      <a:pt x="41" y="119"/>
                    </a:lnTo>
                    <a:lnTo>
                      <a:pt x="48" y="120"/>
                    </a:lnTo>
                    <a:lnTo>
                      <a:pt x="50" y="117"/>
                    </a:lnTo>
                    <a:lnTo>
                      <a:pt x="53" y="116"/>
                    </a:lnTo>
                    <a:lnTo>
                      <a:pt x="51" y="110"/>
                    </a:lnTo>
                    <a:lnTo>
                      <a:pt x="51" y="102"/>
                    </a:lnTo>
                    <a:lnTo>
                      <a:pt x="50" y="101"/>
                    </a:lnTo>
                    <a:lnTo>
                      <a:pt x="53" y="99"/>
                    </a:lnTo>
                    <a:lnTo>
                      <a:pt x="59" y="101"/>
                    </a:lnTo>
                    <a:lnTo>
                      <a:pt x="62" y="107"/>
                    </a:lnTo>
                    <a:lnTo>
                      <a:pt x="67" y="105"/>
                    </a:lnTo>
                    <a:lnTo>
                      <a:pt x="65" y="101"/>
                    </a:lnTo>
                    <a:lnTo>
                      <a:pt x="68" y="96"/>
                    </a:lnTo>
                    <a:lnTo>
                      <a:pt x="70" y="108"/>
                    </a:lnTo>
                    <a:lnTo>
                      <a:pt x="74" y="105"/>
                    </a:lnTo>
                    <a:lnTo>
                      <a:pt x="76" y="102"/>
                    </a:lnTo>
                    <a:lnTo>
                      <a:pt x="80" y="104"/>
                    </a:lnTo>
                    <a:lnTo>
                      <a:pt x="83" y="101"/>
                    </a:lnTo>
                    <a:lnTo>
                      <a:pt x="94" y="99"/>
                    </a:lnTo>
                    <a:lnTo>
                      <a:pt x="101" y="96"/>
                    </a:lnTo>
                    <a:lnTo>
                      <a:pt x="100" y="90"/>
                    </a:lnTo>
                    <a:lnTo>
                      <a:pt x="106" y="84"/>
                    </a:lnTo>
                    <a:lnTo>
                      <a:pt x="114" y="92"/>
                    </a:lnTo>
                    <a:lnTo>
                      <a:pt x="120" y="88"/>
                    </a:lnTo>
                    <a:lnTo>
                      <a:pt x="118" y="84"/>
                    </a:lnTo>
                    <a:lnTo>
                      <a:pt x="124" y="81"/>
                    </a:lnTo>
                    <a:lnTo>
                      <a:pt x="129" y="81"/>
                    </a:lnTo>
                    <a:lnTo>
                      <a:pt x="136" y="82"/>
                    </a:lnTo>
                    <a:lnTo>
                      <a:pt x="141" y="82"/>
                    </a:lnTo>
                    <a:lnTo>
                      <a:pt x="145" y="90"/>
                    </a:lnTo>
                    <a:lnTo>
                      <a:pt x="148" y="88"/>
                    </a:lnTo>
                    <a:lnTo>
                      <a:pt x="156" y="78"/>
                    </a:lnTo>
                    <a:lnTo>
                      <a:pt x="153" y="72"/>
                    </a:lnTo>
                    <a:lnTo>
                      <a:pt x="158" y="69"/>
                    </a:lnTo>
                    <a:lnTo>
                      <a:pt x="162" y="69"/>
                    </a:lnTo>
                    <a:lnTo>
                      <a:pt x="165" y="63"/>
                    </a:lnTo>
                    <a:lnTo>
                      <a:pt x="151" y="55"/>
                    </a:lnTo>
                    <a:lnTo>
                      <a:pt x="155" y="49"/>
                    </a:lnTo>
                    <a:lnTo>
                      <a:pt x="161" y="46"/>
                    </a:lnTo>
                    <a:lnTo>
                      <a:pt x="164" y="41"/>
                    </a:lnTo>
                    <a:lnTo>
                      <a:pt x="159" y="37"/>
                    </a:lnTo>
                    <a:lnTo>
                      <a:pt x="147" y="41"/>
                    </a:lnTo>
                    <a:lnTo>
                      <a:pt x="144" y="32"/>
                    </a:lnTo>
                    <a:lnTo>
                      <a:pt x="147" y="28"/>
                    </a:lnTo>
                    <a:lnTo>
                      <a:pt x="142" y="23"/>
                    </a:lnTo>
                    <a:lnTo>
                      <a:pt x="136" y="28"/>
                    </a:lnTo>
                    <a:lnTo>
                      <a:pt x="132" y="32"/>
                    </a:lnTo>
                    <a:lnTo>
                      <a:pt x="121" y="32"/>
                    </a:lnTo>
                    <a:lnTo>
                      <a:pt x="121" y="35"/>
                    </a:lnTo>
                    <a:lnTo>
                      <a:pt x="117" y="35"/>
                    </a:lnTo>
                    <a:lnTo>
                      <a:pt x="104" y="40"/>
                    </a:lnTo>
                    <a:lnTo>
                      <a:pt x="92" y="41"/>
                    </a:lnTo>
                    <a:lnTo>
                      <a:pt x="89" y="38"/>
                    </a:lnTo>
                    <a:lnTo>
                      <a:pt x="91" y="35"/>
                    </a:lnTo>
                    <a:lnTo>
                      <a:pt x="97" y="31"/>
                    </a:lnTo>
                    <a:lnTo>
                      <a:pt x="95" y="25"/>
                    </a:lnTo>
                    <a:lnTo>
                      <a:pt x="98" y="20"/>
                    </a:lnTo>
                    <a:lnTo>
                      <a:pt x="97" y="14"/>
                    </a:lnTo>
                    <a:lnTo>
                      <a:pt x="92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2" name="Freeform 5917">
                <a:extLst>
                  <a:ext uri="{FF2B5EF4-FFF2-40B4-BE49-F238E27FC236}">
                    <a16:creationId xmlns:a16="http://schemas.microsoft.com/office/drawing/2014/main" id="{84A82F34-499D-24B0-630B-3D2B77991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913"/>
                <a:ext cx="83" cy="61"/>
              </a:xfrm>
              <a:custGeom>
                <a:avLst/>
                <a:gdLst>
                  <a:gd name="T0" fmla="*/ 97 w 165"/>
                  <a:gd name="T1" fmla="*/ 14 h 123"/>
                  <a:gd name="T2" fmla="*/ 95 w 165"/>
                  <a:gd name="T3" fmla="*/ 25 h 123"/>
                  <a:gd name="T4" fmla="*/ 91 w 165"/>
                  <a:gd name="T5" fmla="*/ 35 h 123"/>
                  <a:gd name="T6" fmla="*/ 92 w 165"/>
                  <a:gd name="T7" fmla="*/ 41 h 123"/>
                  <a:gd name="T8" fmla="*/ 117 w 165"/>
                  <a:gd name="T9" fmla="*/ 35 h 123"/>
                  <a:gd name="T10" fmla="*/ 121 w 165"/>
                  <a:gd name="T11" fmla="*/ 32 h 123"/>
                  <a:gd name="T12" fmla="*/ 136 w 165"/>
                  <a:gd name="T13" fmla="*/ 28 h 123"/>
                  <a:gd name="T14" fmla="*/ 147 w 165"/>
                  <a:gd name="T15" fmla="*/ 28 h 123"/>
                  <a:gd name="T16" fmla="*/ 147 w 165"/>
                  <a:gd name="T17" fmla="*/ 41 h 123"/>
                  <a:gd name="T18" fmla="*/ 164 w 165"/>
                  <a:gd name="T19" fmla="*/ 41 h 123"/>
                  <a:gd name="T20" fmla="*/ 155 w 165"/>
                  <a:gd name="T21" fmla="*/ 49 h 123"/>
                  <a:gd name="T22" fmla="*/ 165 w 165"/>
                  <a:gd name="T23" fmla="*/ 63 h 123"/>
                  <a:gd name="T24" fmla="*/ 158 w 165"/>
                  <a:gd name="T25" fmla="*/ 69 h 123"/>
                  <a:gd name="T26" fmla="*/ 156 w 165"/>
                  <a:gd name="T27" fmla="*/ 78 h 123"/>
                  <a:gd name="T28" fmla="*/ 145 w 165"/>
                  <a:gd name="T29" fmla="*/ 90 h 123"/>
                  <a:gd name="T30" fmla="*/ 136 w 165"/>
                  <a:gd name="T31" fmla="*/ 82 h 123"/>
                  <a:gd name="T32" fmla="*/ 124 w 165"/>
                  <a:gd name="T33" fmla="*/ 81 h 123"/>
                  <a:gd name="T34" fmla="*/ 120 w 165"/>
                  <a:gd name="T35" fmla="*/ 88 h 123"/>
                  <a:gd name="T36" fmla="*/ 106 w 165"/>
                  <a:gd name="T37" fmla="*/ 84 h 123"/>
                  <a:gd name="T38" fmla="*/ 101 w 165"/>
                  <a:gd name="T39" fmla="*/ 96 h 123"/>
                  <a:gd name="T40" fmla="*/ 83 w 165"/>
                  <a:gd name="T41" fmla="*/ 101 h 123"/>
                  <a:gd name="T42" fmla="*/ 76 w 165"/>
                  <a:gd name="T43" fmla="*/ 102 h 123"/>
                  <a:gd name="T44" fmla="*/ 70 w 165"/>
                  <a:gd name="T45" fmla="*/ 108 h 123"/>
                  <a:gd name="T46" fmla="*/ 65 w 165"/>
                  <a:gd name="T47" fmla="*/ 101 h 123"/>
                  <a:gd name="T48" fmla="*/ 62 w 165"/>
                  <a:gd name="T49" fmla="*/ 107 h 123"/>
                  <a:gd name="T50" fmla="*/ 53 w 165"/>
                  <a:gd name="T51" fmla="*/ 99 h 123"/>
                  <a:gd name="T52" fmla="*/ 51 w 165"/>
                  <a:gd name="T53" fmla="*/ 102 h 123"/>
                  <a:gd name="T54" fmla="*/ 53 w 165"/>
                  <a:gd name="T55" fmla="*/ 116 h 123"/>
                  <a:gd name="T56" fmla="*/ 48 w 165"/>
                  <a:gd name="T57" fmla="*/ 120 h 123"/>
                  <a:gd name="T58" fmla="*/ 38 w 165"/>
                  <a:gd name="T59" fmla="*/ 123 h 123"/>
                  <a:gd name="T60" fmla="*/ 18 w 165"/>
                  <a:gd name="T61" fmla="*/ 110 h 123"/>
                  <a:gd name="T62" fmla="*/ 26 w 165"/>
                  <a:gd name="T63" fmla="*/ 95 h 123"/>
                  <a:gd name="T64" fmla="*/ 19 w 165"/>
                  <a:gd name="T65" fmla="*/ 84 h 123"/>
                  <a:gd name="T66" fmla="*/ 19 w 165"/>
                  <a:gd name="T67" fmla="*/ 72 h 123"/>
                  <a:gd name="T68" fmla="*/ 16 w 165"/>
                  <a:gd name="T69" fmla="*/ 63 h 123"/>
                  <a:gd name="T70" fmla="*/ 3 w 165"/>
                  <a:gd name="T71" fmla="*/ 55 h 123"/>
                  <a:gd name="T72" fmla="*/ 12 w 165"/>
                  <a:gd name="T73" fmla="*/ 52 h 123"/>
                  <a:gd name="T74" fmla="*/ 10 w 165"/>
                  <a:gd name="T75" fmla="*/ 34 h 123"/>
                  <a:gd name="T76" fmla="*/ 4 w 165"/>
                  <a:gd name="T77" fmla="*/ 28 h 123"/>
                  <a:gd name="T78" fmla="*/ 9 w 165"/>
                  <a:gd name="T79" fmla="*/ 20 h 123"/>
                  <a:gd name="T80" fmla="*/ 15 w 165"/>
                  <a:gd name="T81" fmla="*/ 13 h 123"/>
                  <a:gd name="T82" fmla="*/ 18 w 165"/>
                  <a:gd name="T83" fmla="*/ 19 h 123"/>
                  <a:gd name="T84" fmla="*/ 29 w 165"/>
                  <a:gd name="T85" fmla="*/ 25 h 123"/>
                  <a:gd name="T86" fmla="*/ 36 w 165"/>
                  <a:gd name="T87" fmla="*/ 28 h 123"/>
                  <a:gd name="T88" fmla="*/ 36 w 165"/>
                  <a:gd name="T89" fmla="*/ 17 h 123"/>
                  <a:gd name="T90" fmla="*/ 44 w 165"/>
                  <a:gd name="T91" fmla="*/ 13 h 123"/>
                  <a:gd name="T92" fmla="*/ 54 w 165"/>
                  <a:gd name="T93" fmla="*/ 0 h 123"/>
                  <a:gd name="T94" fmla="*/ 62 w 165"/>
                  <a:gd name="T95" fmla="*/ 14 h 123"/>
                  <a:gd name="T96" fmla="*/ 76 w 165"/>
                  <a:gd name="T97" fmla="*/ 0 h 123"/>
                  <a:gd name="T98" fmla="*/ 92 w 165"/>
                  <a:gd name="T99" fmla="*/ 1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5" h="123">
                    <a:moveTo>
                      <a:pt x="92" y="14"/>
                    </a:moveTo>
                    <a:lnTo>
                      <a:pt x="97" y="14"/>
                    </a:lnTo>
                    <a:lnTo>
                      <a:pt x="98" y="20"/>
                    </a:lnTo>
                    <a:lnTo>
                      <a:pt x="95" y="25"/>
                    </a:lnTo>
                    <a:lnTo>
                      <a:pt x="97" y="31"/>
                    </a:lnTo>
                    <a:lnTo>
                      <a:pt x="91" y="35"/>
                    </a:lnTo>
                    <a:lnTo>
                      <a:pt x="89" y="38"/>
                    </a:lnTo>
                    <a:lnTo>
                      <a:pt x="92" y="41"/>
                    </a:lnTo>
                    <a:lnTo>
                      <a:pt x="104" y="40"/>
                    </a:lnTo>
                    <a:lnTo>
                      <a:pt x="117" y="35"/>
                    </a:lnTo>
                    <a:lnTo>
                      <a:pt x="121" y="35"/>
                    </a:lnTo>
                    <a:lnTo>
                      <a:pt x="121" y="32"/>
                    </a:lnTo>
                    <a:lnTo>
                      <a:pt x="132" y="32"/>
                    </a:lnTo>
                    <a:lnTo>
                      <a:pt x="136" y="28"/>
                    </a:lnTo>
                    <a:lnTo>
                      <a:pt x="142" y="23"/>
                    </a:lnTo>
                    <a:lnTo>
                      <a:pt x="147" y="28"/>
                    </a:lnTo>
                    <a:lnTo>
                      <a:pt x="144" y="32"/>
                    </a:lnTo>
                    <a:lnTo>
                      <a:pt x="147" y="41"/>
                    </a:lnTo>
                    <a:lnTo>
                      <a:pt x="159" y="37"/>
                    </a:lnTo>
                    <a:lnTo>
                      <a:pt x="164" y="41"/>
                    </a:lnTo>
                    <a:lnTo>
                      <a:pt x="161" y="46"/>
                    </a:lnTo>
                    <a:lnTo>
                      <a:pt x="155" y="49"/>
                    </a:lnTo>
                    <a:lnTo>
                      <a:pt x="151" y="55"/>
                    </a:lnTo>
                    <a:lnTo>
                      <a:pt x="165" y="63"/>
                    </a:lnTo>
                    <a:lnTo>
                      <a:pt x="162" y="69"/>
                    </a:lnTo>
                    <a:lnTo>
                      <a:pt x="158" y="69"/>
                    </a:lnTo>
                    <a:lnTo>
                      <a:pt x="153" y="72"/>
                    </a:lnTo>
                    <a:lnTo>
                      <a:pt x="156" y="78"/>
                    </a:lnTo>
                    <a:lnTo>
                      <a:pt x="148" y="88"/>
                    </a:lnTo>
                    <a:lnTo>
                      <a:pt x="145" y="90"/>
                    </a:lnTo>
                    <a:lnTo>
                      <a:pt x="141" y="82"/>
                    </a:lnTo>
                    <a:lnTo>
                      <a:pt x="136" y="82"/>
                    </a:lnTo>
                    <a:lnTo>
                      <a:pt x="129" y="81"/>
                    </a:lnTo>
                    <a:lnTo>
                      <a:pt x="124" y="81"/>
                    </a:lnTo>
                    <a:lnTo>
                      <a:pt x="118" y="84"/>
                    </a:lnTo>
                    <a:lnTo>
                      <a:pt x="120" y="88"/>
                    </a:lnTo>
                    <a:lnTo>
                      <a:pt x="114" y="92"/>
                    </a:lnTo>
                    <a:lnTo>
                      <a:pt x="106" y="84"/>
                    </a:lnTo>
                    <a:lnTo>
                      <a:pt x="100" y="90"/>
                    </a:lnTo>
                    <a:lnTo>
                      <a:pt x="101" y="96"/>
                    </a:lnTo>
                    <a:lnTo>
                      <a:pt x="94" y="99"/>
                    </a:lnTo>
                    <a:lnTo>
                      <a:pt x="83" y="101"/>
                    </a:lnTo>
                    <a:lnTo>
                      <a:pt x="80" y="104"/>
                    </a:lnTo>
                    <a:lnTo>
                      <a:pt x="76" y="102"/>
                    </a:lnTo>
                    <a:lnTo>
                      <a:pt x="74" y="105"/>
                    </a:lnTo>
                    <a:lnTo>
                      <a:pt x="70" y="108"/>
                    </a:lnTo>
                    <a:lnTo>
                      <a:pt x="68" y="96"/>
                    </a:lnTo>
                    <a:lnTo>
                      <a:pt x="65" y="101"/>
                    </a:lnTo>
                    <a:lnTo>
                      <a:pt x="67" y="105"/>
                    </a:lnTo>
                    <a:lnTo>
                      <a:pt x="62" y="107"/>
                    </a:lnTo>
                    <a:lnTo>
                      <a:pt x="59" y="101"/>
                    </a:lnTo>
                    <a:lnTo>
                      <a:pt x="53" y="99"/>
                    </a:lnTo>
                    <a:lnTo>
                      <a:pt x="50" y="101"/>
                    </a:lnTo>
                    <a:lnTo>
                      <a:pt x="51" y="102"/>
                    </a:lnTo>
                    <a:lnTo>
                      <a:pt x="51" y="110"/>
                    </a:lnTo>
                    <a:lnTo>
                      <a:pt x="53" y="116"/>
                    </a:lnTo>
                    <a:lnTo>
                      <a:pt x="50" y="117"/>
                    </a:lnTo>
                    <a:lnTo>
                      <a:pt x="48" y="120"/>
                    </a:lnTo>
                    <a:lnTo>
                      <a:pt x="41" y="119"/>
                    </a:lnTo>
                    <a:lnTo>
                      <a:pt x="38" y="123"/>
                    </a:lnTo>
                    <a:lnTo>
                      <a:pt x="29" y="114"/>
                    </a:lnTo>
                    <a:lnTo>
                      <a:pt x="18" y="110"/>
                    </a:lnTo>
                    <a:lnTo>
                      <a:pt x="24" y="104"/>
                    </a:lnTo>
                    <a:lnTo>
                      <a:pt x="26" y="95"/>
                    </a:lnTo>
                    <a:lnTo>
                      <a:pt x="23" y="87"/>
                    </a:lnTo>
                    <a:lnTo>
                      <a:pt x="19" y="84"/>
                    </a:lnTo>
                    <a:lnTo>
                      <a:pt x="23" y="82"/>
                    </a:lnTo>
                    <a:lnTo>
                      <a:pt x="19" y="72"/>
                    </a:lnTo>
                    <a:lnTo>
                      <a:pt x="23" y="64"/>
                    </a:lnTo>
                    <a:lnTo>
                      <a:pt x="16" y="63"/>
                    </a:lnTo>
                    <a:lnTo>
                      <a:pt x="0" y="61"/>
                    </a:lnTo>
                    <a:lnTo>
                      <a:pt x="3" y="55"/>
                    </a:lnTo>
                    <a:lnTo>
                      <a:pt x="7" y="52"/>
                    </a:lnTo>
                    <a:lnTo>
                      <a:pt x="12" y="52"/>
                    </a:lnTo>
                    <a:lnTo>
                      <a:pt x="13" y="38"/>
                    </a:lnTo>
                    <a:lnTo>
                      <a:pt x="10" y="34"/>
                    </a:lnTo>
                    <a:lnTo>
                      <a:pt x="6" y="35"/>
                    </a:lnTo>
                    <a:lnTo>
                      <a:pt x="4" y="28"/>
                    </a:lnTo>
                    <a:lnTo>
                      <a:pt x="4" y="25"/>
                    </a:lnTo>
                    <a:lnTo>
                      <a:pt x="9" y="20"/>
                    </a:lnTo>
                    <a:lnTo>
                      <a:pt x="10" y="14"/>
                    </a:lnTo>
                    <a:lnTo>
                      <a:pt x="15" y="13"/>
                    </a:lnTo>
                    <a:lnTo>
                      <a:pt x="19" y="14"/>
                    </a:lnTo>
                    <a:lnTo>
                      <a:pt x="18" y="19"/>
                    </a:lnTo>
                    <a:lnTo>
                      <a:pt x="23" y="25"/>
                    </a:lnTo>
                    <a:lnTo>
                      <a:pt x="29" y="25"/>
                    </a:lnTo>
                    <a:lnTo>
                      <a:pt x="32" y="28"/>
                    </a:lnTo>
                    <a:lnTo>
                      <a:pt x="36" y="28"/>
                    </a:lnTo>
                    <a:lnTo>
                      <a:pt x="39" y="22"/>
                    </a:lnTo>
                    <a:lnTo>
                      <a:pt x="36" y="17"/>
                    </a:lnTo>
                    <a:lnTo>
                      <a:pt x="42" y="17"/>
                    </a:lnTo>
                    <a:lnTo>
                      <a:pt x="44" y="13"/>
                    </a:lnTo>
                    <a:lnTo>
                      <a:pt x="50" y="8"/>
                    </a:lnTo>
                    <a:lnTo>
                      <a:pt x="54" y="0"/>
                    </a:lnTo>
                    <a:lnTo>
                      <a:pt x="62" y="8"/>
                    </a:lnTo>
                    <a:lnTo>
                      <a:pt x="62" y="14"/>
                    </a:lnTo>
                    <a:lnTo>
                      <a:pt x="68" y="14"/>
                    </a:lnTo>
                    <a:lnTo>
                      <a:pt x="76" y="0"/>
                    </a:lnTo>
                    <a:lnTo>
                      <a:pt x="86" y="11"/>
                    </a:lnTo>
                    <a:lnTo>
                      <a:pt x="92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3" name="Freeform 5918">
                <a:extLst>
                  <a:ext uri="{FF2B5EF4-FFF2-40B4-BE49-F238E27FC236}">
                    <a16:creationId xmlns:a16="http://schemas.microsoft.com/office/drawing/2014/main" id="{D1DCBA55-21DF-797E-C9B0-4C6B0BB85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913"/>
                <a:ext cx="83" cy="61"/>
              </a:xfrm>
              <a:custGeom>
                <a:avLst/>
                <a:gdLst>
                  <a:gd name="T0" fmla="*/ 97 w 165"/>
                  <a:gd name="T1" fmla="*/ 14 h 123"/>
                  <a:gd name="T2" fmla="*/ 95 w 165"/>
                  <a:gd name="T3" fmla="*/ 25 h 123"/>
                  <a:gd name="T4" fmla="*/ 91 w 165"/>
                  <a:gd name="T5" fmla="*/ 35 h 123"/>
                  <a:gd name="T6" fmla="*/ 92 w 165"/>
                  <a:gd name="T7" fmla="*/ 41 h 123"/>
                  <a:gd name="T8" fmla="*/ 117 w 165"/>
                  <a:gd name="T9" fmla="*/ 35 h 123"/>
                  <a:gd name="T10" fmla="*/ 121 w 165"/>
                  <a:gd name="T11" fmla="*/ 32 h 123"/>
                  <a:gd name="T12" fmla="*/ 136 w 165"/>
                  <a:gd name="T13" fmla="*/ 28 h 123"/>
                  <a:gd name="T14" fmla="*/ 147 w 165"/>
                  <a:gd name="T15" fmla="*/ 28 h 123"/>
                  <a:gd name="T16" fmla="*/ 147 w 165"/>
                  <a:gd name="T17" fmla="*/ 41 h 123"/>
                  <a:gd name="T18" fmla="*/ 164 w 165"/>
                  <a:gd name="T19" fmla="*/ 41 h 123"/>
                  <a:gd name="T20" fmla="*/ 155 w 165"/>
                  <a:gd name="T21" fmla="*/ 49 h 123"/>
                  <a:gd name="T22" fmla="*/ 165 w 165"/>
                  <a:gd name="T23" fmla="*/ 63 h 123"/>
                  <a:gd name="T24" fmla="*/ 158 w 165"/>
                  <a:gd name="T25" fmla="*/ 69 h 123"/>
                  <a:gd name="T26" fmla="*/ 156 w 165"/>
                  <a:gd name="T27" fmla="*/ 78 h 123"/>
                  <a:gd name="T28" fmla="*/ 145 w 165"/>
                  <a:gd name="T29" fmla="*/ 90 h 123"/>
                  <a:gd name="T30" fmla="*/ 136 w 165"/>
                  <a:gd name="T31" fmla="*/ 82 h 123"/>
                  <a:gd name="T32" fmla="*/ 124 w 165"/>
                  <a:gd name="T33" fmla="*/ 81 h 123"/>
                  <a:gd name="T34" fmla="*/ 120 w 165"/>
                  <a:gd name="T35" fmla="*/ 88 h 123"/>
                  <a:gd name="T36" fmla="*/ 106 w 165"/>
                  <a:gd name="T37" fmla="*/ 84 h 123"/>
                  <a:gd name="T38" fmla="*/ 101 w 165"/>
                  <a:gd name="T39" fmla="*/ 96 h 123"/>
                  <a:gd name="T40" fmla="*/ 83 w 165"/>
                  <a:gd name="T41" fmla="*/ 101 h 123"/>
                  <a:gd name="T42" fmla="*/ 76 w 165"/>
                  <a:gd name="T43" fmla="*/ 102 h 123"/>
                  <a:gd name="T44" fmla="*/ 70 w 165"/>
                  <a:gd name="T45" fmla="*/ 108 h 123"/>
                  <a:gd name="T46" fmla="*/ 65 w 165"/>
                  <a:gd name="T47" fmla="*/ 101 h 123"/>
                  <a:gd name="T48" fmla="*/ 62 w 165"/>
                  <a:gd name="T49" fmla="*/ 107 h 123"/>
                  <a:gd name="T50" fmla="*/ 53 w 165"/>
                  <a:gd name="T51" fmla="*/ 99 h 123"/>
                  <a:gd name="T52" fmla="*/ 51 w 165"/>
                  <a:gd name="T53" fmla="*/ 102 h 123"/>
                  <a:gd name="T54" fmla="*/ 53 w 165"/>
                  <a:gd name="T55" fmla="*/ 116 h 123"/>
                  <a:gd name="T56" fmla="*/ 48 w 165"/>
                  <a:gd name="T57" fmla="*/ 120 h 123"/>
                  <a:gd name="T58" fmla="*/ 38 w 165"/>
                  <a:gd name="T59" fmla="*/ 123 h 123"/>
                  <a:gd name="T60" fmla="*/ 18 w 165"/>
                  <a:gd name="T61" fmla="*/ 110 h 123"/>
                  <a:gd name="T62" fmla="*/ 26 w 165"/>
                  <a:gd name="T63" fmla="*/ 95 h 123"/>
                  <a:gd name="T64" fmla="*/ 19 w 165"/>
                  <a:gd name="T65" fmla="*/ 84 h 123"/>
                  <a:gd name="T66" fmla="*/ 19 w 165"/>
                  <a:gd name="T67" fmla="*/ 72 h 123"/>
                  <a:gd name="T68" fmla="*/ 16 w 165"/>
                  <a:gd name="T69" fmla="*/ 63 h 123"/>
                  <a:gd name="T70" fmla="*/ 3 w 165"/>
                  <a:gd name="T71" fmla="*/ 55 h 123"/>
                  <a:gd name="T72" fmla="*/ 12 w 165"/>
                  <a:gd name="T73" fmla="*/ 52 h 123"/>
                  <a:gd name="T74" fmla="*/ 10 w 165"/>
                  <a:gd name="T75" fmla="*/ 34 h 123"/>
                  <a:gd name="T76" fmla="*/ 4 w 165"/>
                  <a:gd name="T77" fmla="*/ 28 h 123"/>
                  <a:gd name="T78" fmla="*/ 9 w 165"/>
                  <a:gd name="T79" fmla="*/ 20 h 123"/>
                  <a:gd name="T80" fmla="*/ 15 w 165"/>
                  <a:gd name="T81" fmla="*/ 13 h 123"/>
                  <a:gd name="T82" fmla="*/ 18 w 165"/>
                  <a:gd name="T83" fmla="*/ 19 h 123"/>
                  <a:gd name="T84" fmla="*/ 29 w 165"/>
                  <a:gd name="T85" fmla="*/ 25 h 123"/>
                  <a:gd name="T86" fmla="*/ 36 w 165"/>
                  <a:gd name="T87" fmla="*/ 28 h 123"/>
                  <a:gd name="T88" fmla="*/ 36 w 165"/>
                  <a:gd name="T89" fmla="*/ 17 h 123"/>
                  <a:gd name="T90" fmla="*/ 44 w 165"/>
                  <a:gd name="T91" fmla="*/ 13 h 123"/>
                  <a:gd name="T92" fmla="*/ 54 w 165"/>
                  <a:gd name="T93" fmla="*/ 0 h 123"/>
                  <a:gd name="T94" fmla="*/ 62 w 165"/>
                  <a:gd name="T95" fmla="*/ 14 h 123"/>
                  <a:gd name="T96" fmla="*/ 76 w 165"/>
                  <a:gd name="T97" fmla="*/ 0 h 123"/>
                  <a:gd name="T98" fmla="*/ 92 w 165"/>
                  <a:gd name="T99" fmla="*/ 1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5" h="123">
                    <a:moveTo>
                      <a:pt x="92" y="14"/>
                    </a:moveTo>
                    <a:lnTo>
                      <a:pt x="97" y="14"/>
                    </a:lnTo>
                    <a:lnTo>
                      <a:pt x="98" y="20"/>
                    </a:lnTo>
                    <a:lnTo>
                      <a:pt x="95" y="25"/>
                    </a:lnTo>
                    <a:lnTo>
                      <a:pt x="97" y="31"/>
                    </a:lnTo>
                    <a:lnTo>
                      <a:pt x="91" y="35"/>
                    </a:lnTo>
                    <a:lnTo>
                      <a:pt x="89" y="38"/>
                    </a:lnTo>
                    <a:lnTo>
                      <a:pt x="92" y="41"/>
                    </a:lnTo>
                    <a:lnTo>
                      <a:pt x="104" y="40"/>
                    </a:lnTo>
                    <a:lnTo>
                      <a:pt x="117" y="35"/>
                    </a:lnTo>
                    <a:lnTo>
                      <a:pt x="121" y="35"/>
                    </a:lnTo>
                    <a:lnTo>
                      <a:pt x="121" y="32"/>
                    </a:lnTo>
                    <a:lnTo>
                      <a:pt x="132" y="32"/>
                    </a:lnTo>
                    <a:lnTo>
                      <a:pt x="136" y="28"/>
                    </a:lnTo>
                    <a:lnTo>
                      <a:pt x="142" y="23"/>
                    </a:lnTo>
                    <a:lnTo>
                      <a:pt x="147" y="28"/>
                    </a:lnTo>
                    <a:lnTo>
                      <a:pt x="144" y="32"/>
                    </a:lnTo>
                    <a:lnTo>
                      <a:pt x="147" y="41"/>
                    </a:lnTo>
                    <a:lnTo>
                      <a:pt x="159" y="37"/>
                    </a:lnTo>
                    <a:lnTo>
                      <a:pt x="164" y="41"/>
                    </a:lnTo>
                    <a:lnTo>
                      <a:pt x="161" y="46"/>
                    </a:lnTo>
                    <a:lnTo>
                      <a:pt x="155" y="49"/>
                    </a:lnTo>
                    <a:lnTo>
                      <a:pt x="151" y="55"/>
                    </a:lnTo>
                    <a:lnTo>
                      <a:pt x="165" y="63"/>
                    </a:lnTo>
                    <a:lnTo>
                      <a:pt x="162" y="69"/>
                    </a:lnTo>
                    <a:lnTo>
                      <a:pt x="158" y="69"/>
                    </a:lnTo>
                    <a:lnTo>
                      <a:pt x="153" y="72"/>
                    </a:lnTo>
                    <a:lnTo>
                      <a:pt x="156" y="78"/>
                    </a:lnTo>
                    <a:lnTo>
                      <a:pt x="148" y="88"/>
                    </a:lnTo>
                    <a:lnTo>
                      <a:pt x="145" y="90"/>
                    </a:lnTo>
                    <a:lnTo>
                      <a:pt x="141" y="82"/>
                    </a:lnTo>
                    <a:lnTo>
                      <a:pt x="136" y="82"/>
                    </a:lnTo>
                    <a:lnTo>
                      <a:pt x="129" y="81"/>
                    </a:lnTo>
                    <a:lnTo>
                      <a:pt x="124" y="81"/>
                    </a:lnTo>
                    <a:lnTo>
                      <a:pt x="118" y="84"/>
                    </a:lnTo>
                    <a:lnTo>
                      <a:pt x="120" y="88"/>
                    </a:lnTo>
                    <a:lnTo>
                      <a:pt x="114" y="92"/>
                    </a:lnTo>
                    <a:lnTo>
                      <a:pt x="106" y="84"/>
                    </a:lnTo>
                    <a:lnTo>
                      <a:pt x="100" y="90"/>
                    </a:lnTo>
                    <a:lnTo>
                      <a:pt x="101" y="96"/>
                    </a:lnTo>
                    <a:lnTo>
                      <a:pt x="94" y="99"/>
                    </a:lnTo>
                    <a:lnTo>
                      <a:pt x="83" y="101"/>
                    </a:lnTo>
                    <a:lnTo>
                      <a:pt x="80" y="104"/>
                    </a:lnTo>
                    <a:lnTo>
                      <a:pt x="76" y="102"/>
                    </a:lnTo>
                    <a:lnTo>
                      <a:pt x="74" y="105"/>
                    </a:lnTo>
                    <a:lnTo>
                      <a:pt x="70" y="108"/>
                    </a:lnTo>
                    <a:lnTo>
                      <a:pt x="68" y="96"/>
                    </a:lnTo>
                    <a:lnTo>
                      <a:pt x="65" y="101"/>
                    </a:lnTo>
                    <a:lnTo>
                      <a:pt x="67" y="105"/>
                    </a:lnTo>
                    <a:lnTo>
                      <a:pt x="62" y="107"/>
                    </a:lnTo>
                    <a:lnTo>
                      <a:pt x="59" y="101"/>
                    </a:lnTo>
                    <a:lnTo>
                      <a:pt x="53" y="99"/>
                    </a:lnTo>
                    <a:lnTo>
                      <a:pt x="50" y="101"/>
                    </a:lnTo>
                    <a:lnTo>
                      <a:pt x="51" y="102"/>
                    </a:lnTo>
                    <a:lnTo>
                      <a:pt x="51" y="110"/>
                    </a:lnTo>
                    <a:lnTo>
                      <a:pt x="53" y="116"/>
                    </a:lnTo>
                    <a:lnTo>
                      <a:pt x="50" y="117"/>
                    </a:lnTo>
                    <a:lnTo>
                      <a:pt x="48" y="120"/>
                    </a:lnTo>
                    <a:lnTo>
                      <a:pt x="41" y="119"/>
                    </a:lnTo>
                    <a:lnTo>
                      <a:pt x="38" y="123"/>
                    </a:lnTo>
                    <a:lnTo>
                      <a:pt x="29" y="114"/>
                    </a:lnTo>
                    <a:lnTo>
                      <a:pt x="18" y="110"/>
                    </a:lnTo>
                    <a:lnTo>
                      <a:pt x="24" y="104"/>
                    </a:lnTo>
                    <a:lnTo>
                      <a:pt x="26" y="95"/>
                    </a:lnTo>
                    <a:lnTo>
                      <a:pt x="23" y="87"/>
                    </a:lnTo>
                    <a:lnTo>
                      <a:pt x="19" y="84"/>
                    </a:lnTo>
                    <a:lnTo>
                      <a:pt x="23" y="82"/>
                    </a:lnTo>
                    <a:lnTo>
                      <a:pt x="19" y="72"/>
                    </a:lnTo>
                    <a:lnTo>
                      <a:pt x="23" y="64"/>
                    </a:lnTo>
                    <a:lnTo>
                      <a:pt x="16" y="63"/>
                    </a:lnTo>
                    <a:lnTo>
                      <a:pt x="0" y="61"/>
                    </a:lnTo>
                    <a:lnTo>
                      <a:pt x="3" y="55"/>
                    </a:lnTo>
                    <a:lnTo>
                      <a:pt x="7" y="52"/>
                    </a:lnTo>
                    <a:lnTo>
                      <a:pt x="12" y="52"/>
                    </a:lnTo>
                    <a:lnTo>
                      <a:pt x="13" y="38"/>
                    </a:lnTo>
                    <a:lnTo>
                      <a:pt x="10" y="34"/>
                    </a:lnTo>
                    <a:lnTo>
                      <a:pt x="6" y="35"/>
                    </a:lnTo>
                    <a:lnTo>
                      <a:pt x="4" y="28"/>
                    </a:lnTo>
                    <a:lnTo>
                      <a:pt x="4" y="25"/>
                    </a:lnTo>
                    <a:lnTo>
                      <a:pt x="9" y="20"/>
                    </a:lnTo>
                    <a:lnTo>
                      <a:pt x="10" y="14"/>
                    </a:lnTo>
                    <a:lnTo>
                      <a:pt x="15" y="13"/>
                    </a:lnTo>
                    <a:lnTo>
                      <a:pt x="19" y="14"/>
                    </a:lnTo>
                    <a:lnTo>
                      <a:pt x="18" y="19"/>
                    </a:lnTo>
                    <a:lnTo>
                      <a:pt x="23" y="25"/>
                    </a:lnTo>
                    <a:lnTo>
                      <a:pt x="29" y="25"/>
                    </a:lnTo>
                    <a:lnTo>
                      <a:pt x="32" y="28"/>
                    </a:lnTo>
                    <a:lnTo>
                      <a:pt x="36" y="28"/>
                    </a:lnTo>
                    <a:lnTo>
                      <a:pt x="39" y="22"/>
                    </a:lnTo>
                    <a:lnTo>
                      <a:pt x="36" y="17"/>
                    </a:lnTo>
                    <a:lnTo>
                      <a:pt x="42" y="17"/>
                    </a:lnTo>
                    <a:lnTo>
                      <a:pt x="44" y="13"/>
                    </a:lnTo>
                    <a:lnTo>
                      <a:pt x="50" y="8"/>
                    </a:lnTo>
                    <a:lnTo>
                      <a:pt x="54" y="0"/>
                    </a:lnTo>
                    <a:lnTo>
                      <a:pt x="62" y="8"/>
                    </a:lnTo>
                    <a:lnTo>
                      <a:pt x="62" y="14"/>
                    </a:lnTo>
                    <a:lnTo>
                      <a:pt x="68" y="14"/>
                    </a:lnTo>
                    <a:lnTo>
                      <a:pt x="76" y="0"/>
                    </a:lnTo>
                    <a:lnTo>
                      <a:pt x="86" y="11"/>
                    </a:lnTo>
                    <a:lnTo>
                      <a:pt x="92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4" name="Freeform 5919">
                <a:extLst>
                  <a:ext uri="{FF2B5EF4-FFF2-40B4-BE49-F238E27FC236}">
                    <a16:creationId xmlns:a16="http://schemas.microsoft.com/office/drawing/2014/main" id="{1B259FB5-DBA1-EF84-B0B3-1FACB0B27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942"/>
                <a:ext cx="85" cy="70"/>
              </a:xfrm>
              <a:custGeom>
                <a:avLst/>
                <a:gdLst>
                  <a:gd name="T0" fmla="*/ 149 w 170"/>
                  <a:gd name="T1" fmla="*/ 2 h 141"/>
                  <a:gd name="T2" fmla="*/ 130 w 170"/>
                  <a:gd name="T3" fmla="*/ 0 h 141"/>
                  <a:gd name="T4" fmla="*/ 124 w 170"/>
                  <a:gd name="T5" fmla="*/ 5 h 141"/>
                  <a:gd name="T6" fmla="*/ 126 w 170"/>
                  <a:gd name="T7" fmla="*/ 12 h 141"/>
                  <a:gd name="T8" fmla="*/ 112 w 170"/>
                  <a:gd name="T9" fmla="*/ 11 h 141"/>
                  <a:gd name="T10" fmla="*/ 103 w 170"/>
                  <a:gd name="T11" fmla="*/ 14 h 141"/>
                  <a:gd name="T12" fmla="*/ 98 w 170"/>
                  <a:gd name="T13" fmla="*/ 30 h 141"/>
                  <a:gd name="T14" fmla="*/ 91 w 170"/>
                  <a:gd name="T15" fmla="*/ 24 h 141"/>
                  <a:gd name="T16" fmla="*/ 79 w 170"/>
                  <a:gd name="T17" fmla="*/ 23 h 141"/>
                  <a:gd name="T18" fmla="*/ 68 w 170"/>
                  <a:gd name="T19" fmla="*/ 26 h 141"/>
                  <a:gd name="T20" fmla="*/ 64 w 170"/>
                  <a:gd name="T21" fmla="*/ 34 h 141"/>
                  <a:gd name="T22" fmla="*/ 50 w 170"/>
                  <a:gd name="T23" fmla="*/ 32 h 141"/>
                  <a:gd name="T24" fmla="*/ 44 w 170"/>
                  <a:gd name="T25" fmla="*/ 41 h 141"/>
                  <a:gd name="T26" fmla="*/ 30 w 170"/>
                  <a:gd name="T27" fmla="*/ 46 h 141"/>
                  <a:gd name="T28" fmla="*/ 24 w 170"/>
                  <a:gd name="T29" fmla="*/ 47 h 141"/>
                  <a:gd name="T30" fmla="*/ 18 w 170"/>
                  <a:gd name="T31" fmla="*/ 53 h 141"/>
                  <a:gd name="T32" fmla="*/ 15 w 170"/>
                  <a:gd name="T33" fmla="*/ 65 h 141"/>
                  <a:gd name="T34" fmla="*/ 3 w 170"/>
                  <a:gd name="T35" fmla="*/ 72 h 141"/>
                  <a:gd name="T36" fmla="*/ 0 w 170"/>
                  <a:gd name="T37" fmla="*/ 87 h 141"/>
                  <a:gd name="T38" fmla="*/ 9 w 170"/>
                  <a:gd name="T39" fmla="*/ 97 h 141"/>
                  <a:gd name="T40" fmla="*/ 23 w 170"/>
                  <a:gd name="T41" fmla="*/ 102 h 141"/>
                  <a:gd name="T42" fmla="*/ 33 w 170"/>
                  <a:gd name="T43" fmla="*/ 122 h 141"/>
                  <a:gd name="T44" fmla="*/ 33 w 170"/>
                  <a:gd name="T45" fmla="*/ 129 h 141"/>
                  <a:gd name="T46" fmla="*/ 44 w 170"/>
                  <a:gd name="T47" fmla="*/ 132 h 141"/>
                  <a:gd name="T48" fmla="*/ 54 w 170"/>
                  <a:gd name="T49" fmla="*/ 131 h 141"/>
                  <a:gd name="T50" fmla="*/ 67 w 170"/>
                  <a:gd name="T51" fmla="*/ 126 h 141"/>
                  <a:gd name="T52" fmla="*/ 70 w 170"/>
                  <a:gd name="T53" fmla="*/ 125 h 141"/>
                  <a:gd name="T54" fmla="*/ 89 w 170"/>
                  <a:gd name="T55" fmla="*/ 114 h 141"/>
                  <a:gd name="T56" fmla="*/ 109 w 170"/>
                  <a:gd name="T57" fmla="*/ 138 h 141"/>
                  <a:gd name="T58" fmla="*/ 121 w 170"/>
                  <a:gd name="T59" fmla="*/ 129 h 141"/>
                  <a:gd name="T60" fmla="*/ 123 w 170"/>
                  <a:gd name="T61" fmla="*/ 119 h 141"/>
                  <a:gd name="T62" fmla="*/ 118 w 170"/>
                  <a:gd name="T63" fmla="*/ 106 h 141"/>
                  <a:gd name="T64" fmla="*/ 132 w 170"/>
                  <a:gd name="T65" fmla="*/ 90 h 141"/>
                  <a:gd name="T66" fmla="*/ 139 w 170"/>
                  <a:gd name="T67" fmla="*/ 81 h 141"/>
                  <a:gd name="T68" fmla="*/ 153 w 170"/>
                  <a:gd name="T69" fmla="*/ 96 h 141"/>
                  <a:gd name="T70" fmla="*/ 164 w 170"/>
                  <a:gd name="T71" fmla="*/ 84 h 141"/>
                  <a:gd name="T72" fmla="*/ 164 w 170"/>
                  <a:gd name="T73" fmla="*/ 67 h 141"/>
                  <a:gd name="T74" fmla="*/ 164 w 170"/>
                  <a:gd name="T75" fmla="*/ 53 h 141"/>
                  <a:gd name="T76" fmla="*/ 167 w 170"/>
                  <a:gd name="T77" fmla="*/ 35 h 141"/>
                  <a:gd name="T78" fmla="*/ 161 w 170"/>
                  <a:gd name="T79" fmla="*/ 23 h 141"/>
                  <a:gd name="T80" fmla="*/ 161 w 170"/>
                  <a:gd name="T81" fmla="*/ 14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0" h="141">
                    <a:moveTo>
                      <a:pt x="158" y="5"/>
                    </a:moveTo>
                    <a:lnTo>
                      <a:pt x="149" y="2"/>
                    </a:lnTo>
                    <a:lnTo>
                      <a:pt x="135" y="5"/>
                    </a:lnTo>
                    <a:lnTo>
                      <a:pt x="130" y="0"/>
                    </a:lnTo>
                    <a:lnTo>
                      <a:pt x="127" y="2"/>
                    </a:lnTo>
                    <a:lnTo>
                      <a:pt x="124" y="5"/>
                    </a:lnTo>
                    <a:lnTo>
                      <a:pt x="130" y="8"/>
                    </a:lnTo>
                    <a:lnTo>
                      <a:pt x="126" y="12"/>
                    </a:lnTo>
                    <a:lnTo>
                      <a:pt x="118" y="14"/>
                    </a:lnTo>
                    <a:lnTo>
                      <a:pt x="112" y="11"/>
                    </a:lnTo>
                    <a:lnTo>
                      <a:pt x="108" y="11"/>
                    </a:lnTo>
                    <a:lnTo>
                      <a:pt x="103" y="14"/>
                    </a:lnTo>
                    <a:lnTo>
                      <a:pt x="106" y="20"/>
                    </a:lnTo>
                    <a:lnTo>
                      <a:pt x="98" y="30"/>
                    </a:lnTo>
                    <a:lnTo>
                      <a:pt x="95" y="32"/>
                    </a:lnTo>
                    <a:lnTo>
                      <a:pt x="91" y="24"/>
                    </a:lnTo>
                    <a:lnTo>
                      <a:pt x="86" y="24"/>
                    </a:lnTo>
                    <a:lnTo>
                      <a:pt x="79" y="23"/>
                    </a:lnTo>
                    <a:lnTo>
                      <a:pt x="74" y="23"/>
                    </a:lnTo>
                    <a:lnTo>
                      <a:pt x="68" y="26"/>
                    </a:lnTo>
                    <a:lnTo>
                      <a:pt x="70" y="30"/>
                    </a:lnTo>
                    <a:lnTo>
                      <a:pt x="64" y="34"/>
                    </a:lnTo>
                    <a:lnTo>
                      <a:pt x="56" y="26"/>
                    </a:lnTo>
                    <a:lnTo>
                      <a:pt x="50" y="32"/>
                    </a:lnTo>
                    <a:lnTo>
                      <a:pt x="51" y="38"/>
                    </a:lnTo>
                    <a:lnTo>
                      <a:pt x="44" y="41"/>
                    </a:lnTo>
                    <a:lnTo>
                      <a:pt x="33" y="43"/>
                    </a:lnTo>
                    <a:lnTo>
                      <a:pt x="30" y="46"/>
                    </a:lnTo>
                    <a:lnTo>
                      <a:pt x="26" y="44"/>
                    </a:lnTo>
                    <a:lnTo>
                      <a:pt x="24" y="47"/>
                    </a:lnTo>
                    <a:lnTo>
                      <a:pt x="20" y="50"/>
                    </a:lnTo>
                    <a:lnTo>
                      <a:pt x="18" y="53"/>
                    </a:lnTo>
                    <a:lnTo>
                      <a:pt x="20" y="59"/>
                    </a:lnTo>
                    <a:lnTo>
                      <a:pt x="15" y="65"/>
                    </a:lnTo>
                    <a:lnTo>
                      <a:pt x="9" y="67"/>
                    </a:lnTo>
                    <a:lnTo>
                      <a:pt x="3" y="72"/>
                    </a:lnTo>
                    <a:lnTo>
                      <a:pt x="4" y="81"/>
                    </a:lnTo>
                    <a:lnTo>
                      <a:pt x="0" y="87"/>
                    </a:lnTo>
                    <a:lnTo>
                      <a:pt x="6" y="90"/>
                    </a:lnTo>
                    <a:lnTo>
                      <a:pt x="9" y="97"/>
                    </a:lnTo>
                    <a:lnTo>
                      <a:pt x="18" y="99"/>
                    </a:lnTo>
                    <a:lnTo>
                      <a:pt x="23" y="102"/>
                    </a:lnTo>
                    <a:lnTo>
                      <a:pt x="27" y="114"/>
                    </a:lnTo>
                    <a:lnTo>
                      <a:pt x="33" y="122"/>
                    </a:lnTo>
                    <a:lnTo>
                      <a:pt x="30" y="123"/>
                    </a:lnTo>
                    <a:lnTo>
                      <a:pt x="33" y="129"/>
                    </a:lnTo>
                    <a:lnTo>
                      <a:pt x="41" y="128"/>
                    </a:lnTo>
                    <a:lnTo>
                      <a:pt x="44" y="132"/>
                    </a:lnTo>
                    <a:lnTo>
                      <a:pt x="47" y="129"/>
                    </a:lnTo>
                    <a:lnTo>
                      <a:pt x="54" y="131"/>
                    </a:lnTo>
                    <a:lnTo>
                      <a:pt x="56" y="128"/>
                    </a:lnTo>
                    <a:lnTo>
                      <a:pt x="67" y="126"/>
                    </a:lnTo>
                    <a:lnTo>
                      <a:pt x="68" y="123"/>
                    </a:lnTo>
                    <a:lnTo>
                      <a:pt x="70" y="125"/>
                    </a:lnTo>
                    <a:lnTo>
                      <a:pt x="83" y="116"/>
                    </a:lnTo>
                    <a:lnTo>
                      <a:pt x="89" y="114"/>
                    </a:lnTo>
                    <a:lnTo>
                      <a:pt x="97" y="131"/>
                    </a:lnTo>
                    <a:lnTo>
                      <a:pt x="109" y="138"/>
                    </a:lnTo>
                    <a:lnTo>
                      <a:pt x="115" y="141"/>
                    </a:lnTo>
                    <a:lnTo>
                      <a:pt x="121" y="129"/>
                    </a:lnTo>
                    <a:lnTo>
                      <a:pt x="120" y="125"/>
                    </a:lnTo>
                    <a:lnTo>
                      <a:pt x="123" y="119"/>
                    </a:lnTo>
                    <a:lnTo>
                      <a:pt x="118" y="114"/>
                    </a:lnTo>
                    <a:lnTo>
                      <a:pt x="118" y="106"/>
                    </a:lnTo>
                    <a:lnTo>
                      <a:pt x="130" y="94"/>
                    </a:lnTo>
                    <a:lnTo>
                      <a:pt x="132" y="90"/>
                    </a:lnTo>
                    <a:lnTo>
                      <a:pt x="138" y="85"/>
                    </a:lnTo>
                    <a:lnTo>
                      <a:pt x="139" y="81"/>
                    </a:lnTo>
                    <a:lnTo>
                      <a:pt x="144" y="87"/>
                    </a:lnTo>
                    <a:lnTo>
                      <a:pt x="153" y="96"/>
                    </a:lnTo>
                    <a:lnTo>
                      <a:pt x="164" y="91"/>
                    </a:lnTo>
                    <a:lnTo>
                      <a:pt x="164" y="84"/>
                    </a:lnTo>
                    <a:lnTo>
                      <a:pt x="165" y="79"/>
                    </a:lnTo>
                    <a:lnTo>
                      <a:pt x="164" y="67"/>
                    </a:lnTo>
                    <a:lnTo>
                      <a:pt x="164" y="61"/>
                    </a:lnTo>
                    <a:lnTo>
                      <a:pt x="164" y="53"/>
                    </a:lnTo>
                    <a:lnTo>
                      <a:pt x="170" y="47"/>
                    </a:lnTo>
                    <a:lnTo>
                      <a:pt x="167" y="35"/>
                    </a:lnTo>
                    <a:lnTo>
                      <a:pt x="161" y="27"/>
                    </a:lnTo>
                    <a:lnTo>
                      <a:pt x="161" y="23"/>
                    </a:lnTo>
                    <a:lnTo>
                      <a:pt x="158" y="20"/>
                    </a:lnTo>
                    <a:lnTo>
                      <a:pt x="161" y="14"/>
                    </a:lnTo>
                    <a:lnTo>
                      <a:pt x="158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5" name="Freeform 5920">
                <a:extLst>
                  <a:ext uri="{FF2B5EF4-FFF2-40B4-BE49-F238E27FC236}">
                    <a16:creationId xmlns:a16="http://schemas.microsoft.com/office/drawing/2014/main" id="{DD9ECAD9-3CD3-7733-3F52-FC413CA48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942"/>
                <a:ext cx="85" cy="70"/>
              </a:xfrm>
              <a:custGeom>
                <a:avLst/>
                <a:gdLst>
                  <a:gd name="T0" fmla="*/ 161 w 170"/>
                  <a:gd name="T1" fmla="*/ 14 h 141"/>
                  <a:gd name="T2" fmla="*/ 161 w 170"/>
                  <a:gd name="T3" fmla="*/ 23 h 141"/>
                  <a:gd name="T4" fmla="*/ 167 w 170"/>
                  <a:gd name="T5" fmla="*/ 35 h 141"/>
                  <a:gd name="T6" fmla="*/ 164 w 170"/>
                  <a:gd name="T7" fmla="*/ 53 h 141"/>
                  <a:gd name="T8" fmla="*/ 164 w 170"/>
                  <a:gd name="T9" fmla="*/ 67 h 141"/>
                  <a:gd name="T10" fmla="*/ 164 w 170"/>
                  <a:gd name="T11" fmla="*/ 84 h 141"/>
                  <a:gd name="T12" fmla="*/ 153 w 170"/>
                  <a:gd name="T13" fmla="*/ 96 h 141"/>
                  <a:gd name="T14" fmla="*/ 139 w 170"/>
                  <a:gd name="T15" fmla="*/ 81 h 141"/>
                  <a:gd name="T16" fmla="*/ 132 w 170"/>
                  <a:gd name="T17" fmla="*/ 90 h 141"/>
                  <a:gd name="T18" fmla="*/ 118 w 170"/>
                  <a:gd name="T19" fmla="*/ 106 h 141"/>
                  <a:gd name="T20" fmla="*/ 123 w 170"/>
                  <a:gd name="T21" fmla="*/ 119 h 141"/>
                  <a:gd name="T22" fmla="*/ 121 w 170"/>
                  <a:gd name="T23" fmla="*/ 129 h 141"/>
                  <a:gd name="T24" fmla="*/ 109 w 170"/>
                  <a:gd name="T25" fmla="*/ 138 h 141"/>
                  <a:gd name="T26" fmla="*/ 89 w 170"/>
                  <a:gd name="T27" fmla="*/ 114 h 141"/>
                  <a:gd name="T28" fmla="*/ 70 w 170"/>
                  <a:gd name="T29" fmla="*/ 125 h 141"/>
                  <a:gd name="T30" fmla="*/ 67 w 170"/>
                  <a:gd name="T31" fmla="*/ 126 h 141"/>
                  <a:gd name="T32" fmla="*/ 54 w 170"/>
                  <a:gd name="T33" fmla="*/ 131 h 141"/>
                  <a:gd name="T34" fmla="*/ 44 w 170"/>
                  <a:gd name="T35" fmla="*/ 132 h 141"/>
                  <a:gd name="T36" fmla="*/ 33 w 170"/>
                  <a:gd name="T37" fmla="*/ 129 h 141"/>
                  <a:gd name="T38" fmla="*/ 33 w 170"/>
                  <a:gd name="T39" fmla="*/ 122 h 141"/>
                  <a:gd name="T40" fmla="*/ 23 w 170"/>
                  <a:gd name="T41" fmla="*/ 102 h 141"/>
                  <a:gd name="T42" fmla="*/ 9 w 170"/>
                  <a:gd name="T43" fmla="*/ 97 h 141"/>
                  <a:gd name="T44" fmla="*/ 0 w 170"/>
                  <a:gd name="T45" fmla="*/ 87 h 141"/>
                  <a:gd name="T46" fmla="*/ 3 w 170"/>
                  <a:gd name="T47" fmla="*/ 72 h 141"/>
                  <a:gd name="T48" fmla="*/ 15 w 170"/>
                  <a:gd name="T49" fmla="*/ 65 h 141"/>
                  <a:gd name="T50" fmla="*/ 18 w 170"/>
                  <a:gd name="T51" fmla="*/ 53 h 141"/>
                  <a:gd name="T52" fmla="*/ 24 w 170"/>
                  <a:gd name="T53" fmla="*/ 47 h 141"/>
                  <a:gd name="T54" fmla="*/ 30 w 170"/>
                  <a:gd name="T55" fmla="*/ 46 h 141"/>
                  <a:gd name="T56" fmla="*/ 44 w 170"/>
                  <a:gd name="T57" fmla="*/ 41 h 141"/>
                  <a:gd name="T58" fmla="*/ 50 w 170"/>
                  <a:gd name="T59" fmla="*/ 32 h 141"/>
                  <a:gd name="T60" fmla="*/ 64 w 170"/>
                  <a:gd name="T61" fmla="*/ 34 h 141"/>
                  <a:gd name="T62" fmla="*/ 68 w 170"/>
                  <a:gd name="T63" fmla="*/ 26 h 141"/>
                  <a:gd name="T64" fmla="*/ 79 w 170"/>
                  <a:gd name="T65" fmla="*/ 23 h 141"/>
                  <a:gd name="T66" fmla="*/ 91 w 170"/>
                  <a:gd name="T67" fmla="*/ 24 h 141"/>
                  <a:gd name="T68" fmla="*/ 98 w 170"/>
                  <a:gd name="T69" fmla="*/ 30 h 141"/>
                  <a:gd name="T70" fmla="*/ 103 w 170"/>
                  <a:gd name="T71" fmla="*/ 14 h 141"/>
                  <a:gd name="T72" fmla="*/ 112 w 170"/>
                  <a:gd name="T73" fmla="*/ 11 h 141"/>
                  <a:gd name="T74" fmla="*/ 126 w 170"/>
                  <a:gd name="T75" fmla="*/ 12 h 141"/>
                  <a:gd name="T76" fmla="*/ 124 w 170"/>
                  <a:gd name="T77" fmla="*/ 5 h 141"/>
                  <a:gd name="T78" fmla="*/ 130 w 170"/>
                  <a:gd name="T79" fmla="*/ 0 h 141"/>
                  <a:gd name="T80" fmla="*/ 149 w 170"/>
                  <a:gd name="T81" fmla="*/ 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0" h="141">
                    <a:moveTo>
                      <a:pt x="158" y="5"/>
                    </a:moveTo>
                    <a:lnTo>
                      <a:pt x="161" y="14"/>
                    </a:lnTo>
                    <a:lnTo>
                      <a:pt x="158" y="20"/>
                    </a:lnTo>
                    <a:lnTo>
                      <a:pt x="161" y="23"/>
                    </a:lnTo>
                    <a:lnTo>
                      <a:pt x="161" y="27"/>
                    </a:lnTo>
                    <a:lnTo>
                      <a:pt x="167" y="35"/>
                    </a:lnTo>
                    <a:lnTo>
                      <a:pt x="170" y="47"/>
                    </a:lnTo>
                    <a:lnTo>
                      <a:pt x="164" y="53"/>
                    </a:lnTo>
                    <a:lnTo>
                      <a:pt x="164" y="61"/>
                    </a:lnTo>
                    <a:lnTo>
                      <a:pt x="164" y="67"/>
                    </a:lnTo>
                    <a:lnTo>
                      <a:pt x="165" y="79"/>
                    </a:lnTo>
                    <a:lnTo>
                      <a:pt x="164" y="84"/>
                    </a:lnTo>
                    <a:lnTo>
                      <a:pt x="164" y="91"/>
                    </a:lnTo>
                    <a:lnTo>
                      <a:pt x="153" y="96"/>
                    </a:lnTo>
                    <a:lnTo>
                      <a:pt x="144" y="87"/>
                    </a:lnTo>
                    <a:lnTo>
                      <a:pt x="139" y="81"/>
                    </a:lnTo>
                    <a:lnTo>
                      <a:pt x="138" y="85"/>
                    </a:lnTo>
                    <a:lnTo>
                      <a:pt x="132" y="90"/>
                    </a:lnTo>
                    <a:lnTo>
                      <a:pt x="130" y="94"/>
                    </a:lnTo>
                    <a:lnTo>
                      <a:pt x="118" y="106"/>
                    </a:lnTo>
                    <a:lnTo>
                      <a:pt x="118" y="114"/>
                    </a:lnTo>
                    <a:lnTo>
                      <a:pt x="123" y="119"/>
                    </a:lnTo>
                    <a:lnTo>
                      <a:pt x="120" y="125"/>
                    </a:lnTo>
                    <a:lnTo>
                      <a:pt x="121" y="129"/>
                    </a:lnTo>
                    <a:lnTo>
                      <a:pt x="115" y="141"/>
                    </a:lnTo>
                    <a:lnTo>
                      <a:pt x="109" y="138"/>
                    </a:lnTo>
                    <a:lnTo>
                      <a:pt x="97" y="131"/>
                    </a:lnTo>
                    <a:lnTo>
                      <a:pt x="89" y="114"/>
                    </a:lnTo>
                    <a:lnTo>
                      <a:pt x="83" y="116"/>
                    </a:lnTo>
                    <a:lnTo>
                      <a:pt x="70" y="125"/>
                    </a:lnTo>
                    <a:lnTo>
                      <a:pt x="68" y="123"/>
                    </a:lnTo>
                    <a:lnTo>
                      <a:pt x="67" y="126"/>
                    </a:lnTo>
                    <a:lnTo>
                      <a:pt x="56" y="128"/>
                    </a:lnTo>
                    <a:lnTo>
                      <a:pt x="54" y="131"/>
                    </a:lnTo>
                    <a:lnTo>
                      <a:pt x="47" y="129"/>
                    </a:lnTo>
                    <a:lnTo>
                      <a:pt x="44" y="132"/>
                    </a:lnTo>
                    <a:lnTo>
                      <a:pt x="41" y="128"/>
                    </a:lnTo>
                    <a:lnTo>
                      <a:pt x="33" y="129"/>
                    </a:lnTo>
                    <a:lnTo>
                      <a:pt x="30" y="123"/>
                    </a:lnTo>
                    <a:lnTo>
                      <a:pt x="33" y="122"/>
                    </a:lnTo>
                    <a:lnTo>
                      <a:pt x="27" y="114"/>
                    </a:lnTo>
                    <a:lnTo>
                      <a:pt x="23" y="102"/>
                    </a:lnTo>
                    <a:lnTo>
                      <a:pt x="18" y="99"/>
                    </a:lnTo>
                    <a:lnTo>
                      <a:pt x="9" y="97"/>
                    </a:lnTo>
                    <a:lnTo>
                      <a:pt x="6" y="90"/>
                    </a:lnTo>
                    <a:lnTo>
                      <a:pt x="0" y="87"/>
                    </a:lnTo>
                    <a:lnTo>
                      <a:pt x="4" y="81"/>
                    </a:lnTo>
                    <a:lnTo>
                      <a:pt x="3" y="72"/>
                    </a:lnTo>
                    <a:lnTo>
                      <a:pt x="9" y="67"/>
                    </a:lnTo>
                    <a:lnTo>
                      <a:pt x="15" y="65"/>
                    </a:lnTo>
                    <a:lnTo>
                      <a:pt x="20" y="59"/>
                    </a:lnTo>
                    <a:lnTo>
                      <a:pt x="18" y="53"/>
                    </a:lnTo>
                    <a:lnTo>
                      <a:pt x="20" y="50"/>
                    </a:lnTo>
                    <a:lnTo>
                      <a:pt x="24" y="47"/>
                    </a:lnTo>
                    <a:lnTo>
                      <a:pt x="26" y="44"/>
                    </a:lnTo>
                    <a:lnTo>
                      <a:pt x="30" y="46"/>
                    </a:lnTo>
                    <a:lnTo>
                      <a:pt x="33" y="43"/>
                    </a:lnTo>
                    <a:lnTo>
                      <a:pt x="44" y="41"/>
                    </a:lnTo>
                    <a:lnTo>
                      <a:pt x="51" y="38"/>
                    </a:lnTo>
                    <a:lnTo>
                      <a:pt x="50" y="32"/>
                    </a:lnTo>
                    <a:lnTo>
                      <a:pt x="56" y="26"/>
                    </a:lnTo>
                    <a:lnTo>
                      <a:pt x="64" y="34"/>
                    </a:lnTo>
                    <a:lnTo>
                      <a:pt x="70" y="30"/>
                    </a:lnTo>
                    <a:lnTo>
                      <a:pt x="68" y="26"/>
                    </a:lnTo>
                    <a:lnTo>
                      <a:pt x="74" y="23"/>
                    </a:lnTo>
                    <a:lnTo>
                      <a:pt x="79" y="23"/>
                    </a:lnTo>
                    <a:lnTo>
                      <a:pt x="86" y="24"/>
                    </a:lnTo>
                    <a:lnTo>
                      <a:pt x="91" y="24"/>
                    </a:lnTo>
                    <a:lnTo>
                      <a:pt x="95" y="32"/>
                    </a:lnTo>
                    <a:lnTo>
                      <a:pt x="98" y="30"/>
                    </a:lnTo>
                    <a:lnTo>
                      <a:pt x="106" y="20"/>
                    </a:lnTo>
                    <a:lnTo>
                      <a:pt x="103" y="14"/>
                    </a:lnTo>
                    <a:lnTo>
                      <a:pt x="108" y="11"/>
                    </a:lnTo>
                    <a:lnTo>
                      <a:pt x="112" y="11"/>
                    </a:lnTo>
                    <a:lnTo>
                      <a:pt x="118" y="14"/>
                    </a:lnTo>
                    <a:lnTo>
                      <a:pt x="126" y="12"/>
                    </a:lnTo>
                    <a:lnTo>
                      <a:pt x="130" y="8"/>
                    </a:lnTo>
                    <a:lnTo>
                      <a:pt x="124" y="5"/>
                    </a:lnTo>
                    <a:lnTo>
                      <a:pt x="127" y="2"/>
                    </a:lnTo>
                    <a:lnTo>
                      <a:pt x="130" y="0"/>
                    </a:lnTo>
                    <a:lnTo>
                      <a:pt x="135" y="5"/>
                    </a:lnTo>
                    <a:lnTo>
                      <a:pt x="149" y="2"/>
                    </a:lnTo>
                    <a:lnTo>
                      <a:pt x="158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6" name="Freeform 5921">
                <a:extLst>
                  <a:ext uri="{FF2B5EF4-FFF2-40B4-BE49-F238E27FC236}">
                    <a16:creationId xmlns:a16="http://schemas.microsoft.com/office/drawing/2014/main" id="{64704001-98BB-1CA1-B837-EC0471EA6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942"/>
                <a:ext cx="85" cy="70"/>
              </a:xfrm>
              <a:custGeom>
                <a:avLst/>
                <a:gdLst>
                  <a:gd name="T0" fmla="*/ 161 w 170"/>
                  <a:gd name="T1" fmla="*/ 14 h 141"/>
                  <a:gd name="T2" fmla="*/ 161 w 170"/>
                  <a:gd name="T3" fmla="*/ 23 h 141"/>
                  <a:gd name="T4" fmla="*/ 167 w 170"/>
                  <a:gd name="T5" fmla="*/ 35 h 141"/>
                  <a:gd name="T6" fmla="*/ 164 w 170"/>
                  <a:gd name="T7" fmla="*/ 53 h 141"/>
                  <a:gd name="T8" fmla="*/ 164 w 170"/>
                  <a:gd name="T9" fmla="*/ 67 h 141"/>
                  <a:gd name="T10" fmla="*/ 164 w 170"/>
                  <a:gd name="T11" fmla="*/ 84 h 141"/>
                  <a:gd name="T12" fmla="*/ 153 w 170"/>
                  <a:gd name="T13" fmla="*/ 96 h 141"/>
                  <a:gd name="T14" fmla="*/ 139 w 170"/>
                  <a:gd name="T15" fmla="*/ 81 h 141"/>
                  <a:gd name="T16" fmla="*/ 132 w 170"/>
                  <a:gd name="T17" fmla="*/ 90 h 141"/>
                  <a:gd name="T18" fmla="*/ 118 w 170"/>
                  <a:gd name="T19" fmla="*/ 106 h 141"/>
                  <a:gd name="T20" fmla="*/ 123 w 170"/>
                  <a:gd name="T21" fmla="*/ 119 h 141"/>
                  <a:gd name="T22" fmla="*/ 121 w 170"/>
                  <a:gd name="T23" fmla="*/ 129 h 141"/>
                  <a:gd name="T24" fmla="*/ 109 w 170"/>
                  <a:gd name="T25" fmla="*/ 138 h 141"/>
                  <a:gd name="T26" fmla="*/ 89 w 170"/>
                  <a:gd name="T27" fmla="*/ 114 h 141"/>
                  <a:gd name="T28" fmla="*/ 70 w 170"/>
                  <a:gd name="T29" fmla="*/ 125 h 141"/>
                  <a:gd name="T30" fmla="*/ 67 w 170"/>
                  <a:gd name="T31" fmla="*/ 126 h 141"/>
                  <a:gd name="T32" fmla="*/ 54 w 170"/>
                  <a:gd name="T33" fmla="*/ 131 h 141"/>
                  <a:gd name="T34" fmla="*/ 44 w 170"/>
                  <a:gd name="T35" fmla="*/ 132 h 141"/>
                  <a:gd name="T36" fmla="*/ 33 w 170"/>
                  <a:gd name="T37" fmla="*/ 129 h 141"/>
                  <a:gd name="T38" fmla="*/ 33 w 170"/>
                  <a:gd name="T39" fmla="*/ 122 h 141"/>
                  <a:gd name="T40" fmla="*/ 23 w 170"/>
                  <a:gd name="T41" fmla="*/ 102 h 141"/>
                  <a:gd name="T42" fmla="*/ 9 w 170"/>
                  <a:gd name="T43" fmla="*/ 97 h 141"/>
                  <a:gd name="T44" fmla="*/ 0 w 170"/>
                  <a:gd name="T45" fmla="*/ 87 h 141"/>
                  <a:gd name="T46" fmla="*/ 3 w 170"/>
                  <a:gd name="T47" fmla="*/ 72 h 141"/>
                  <a:gd name="T48" fmla="*/ 15 w 170"/>
                  <a:gd name="T49" fmla="*/ 65 h 141"/>
                  <a:gd name="T50" fmla="*/ 18 w 170"/>
                  <a:gd name="T51" fmla="*/ 53 h 141"/>
                  <a:gd name="T52" fmla="*/ 24 w 170"/>
                  <a:gd name="T53" fmla="*/ 47 h 141"/>
                  <a:gd name="T54" fmla="*/ 30 w 170"/>
                  <a:gd name="T55" fmla="*/ 46 h 141"/>
                  <a:gd name="T56" fmla="*/ 44 w 170"/>
                  <a:gd name="T57" fmla="*/ 41 h 141"/>
                  <a:gd name="T58" fmla="*/ 50 w 170"/>
                  <a:gd name="T59" fmla="*/ 32 h 141"/>
                  <a:gd name="T60" fmla="*/ 64 w 170"/>
                  <a:gd name="T61" fmla="*/ 34 h 141"/>
                  <a:gd name="T62" fmla="*/ 68 w 170"/>
                  <a:gd name="T63" fmla="*/ 26 h 141"/>
                  <a:gd name="T64" fmla="*/ 79 w 170"/>
                  <a:gd name="T65" fmla="*/ 23 h 141"/>
                  <a:gd name="T66" fmla="*/ 91 w 170"/>
                  <a:gd name="T67" fmla="*/ 24 h 141"/>
                  <a:gd name="T68" fmla="*/ 98 w 170"/>
                  <a:gd name="T69" fmla="*/ 30 h 141"/>
                  <a:gd name="T70" fmla="*/ 103 w 170"/>
                  <a:gd name="T71" fmla="*/ 14 h 141"/>
                  <a:gd name="T72" fmla="*/ 112 w 170"/>
                  <a:gd name="T73" fmla="*/ 11 h 141"/>
                  <a:gd name="T74" fmla="*/ 126 w 170"/>
                  <a:gd name="T75" fmla="*/ 12 h 141"/>
                  <a:gd name="T76" fmla="*/ 124 w 170"/>
                  <a:gd name="T77" fmla="*/ 5 h 141"/>
                  <a:gd name="T78" fmla="*/ 130 w 170"/>
                  <a:gd name="T79" fmla="*/ 0 h 141"/>
                  <a:gd name="T80" fmla="*/ 149 w 170"/>
                  <a:gd name="T81" fmla="*/ 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0" h="141">
                    <a:moveTo>
                      <a:pt x="158" y="5"/>
                    </a:moveTo>
                    <a:lnTo>
                      <a:pt x="161" y="14"/>
                    </a:lnTo>
                    <a:lnTo>
                      <a:pt x="158" y="20"/>
                    </a:lnTo>
                    <a:lnTo>
                      <a:pt x="161" y="23"/>
                    </a:lnTo>
                    <a:lnTo>
                      <a:pt x="161" y="27"/>
                    </a:lnTo>
                    <a:lnTo>
                      <a:pt x="167" y="35"/>
                    </a:lnTo>
                    <a:lnTo>
                      <a:pt x="170" y="47"/>
                    </a:lnTo>
                    <a:lnTo>
                      <a:pt x="164" y="53"/>
                    </a:lnTo>
                    <a:lnTo>
                      <a:pt x="164" y="61"/>
                    </a:lnTo>
                    <a:lnTo>
                      <a:pt x="164" y="67"/>
                    </a:lnTo>
                    <a:lnTo>
                      <a:pt x="165" y="79"/>
                    </a:lnTo>
                    <a:lnTo>
                      <a:pt x="164" y="84"/>
                    </a:lnTo>
                    <a:lnTo>
                      <a:pt x="164" y="91"/>
                    </a:lnTo>
                    <a:lnTo>
                      <a:pt x="153" y="96"/>
                    </a:lnTo>
                    <a:lnTo>
                      <a:pt x="144" y="87"/>
                    </a:lnTo>
                    <a:lnTo>
                      <a:pt x="139" y="81"/>
                    </a:lnTo>
                    <a:lnTo>
                      <a:pt x="138" y="85"/>
                    </a:lnTo>
                    <a:lnTo>
                      <a:pt x="132" y="90"/>
                    </a:lnTo>
                    <a:lnTo>
                      <a:pt x="130" y="94"/>
                    </a:lnTo>
                    <a:lnTo>
                      <a:pt x="118" y="106"/>
                    </a:lnTo>
                    <a:lnTo>
                      <a:pt x="118" y="114"/>
                    </a:lnTo>
                    <a:lnTo>
                      <a:pt x="123" y="119"/>
                    </a:lnTo>
                    <a:lnTo>
                      <a:pt x="120" y="125"/>
                    </a:lnTo>
                    <a:lnTo>
                      <a:pt x="121" y="129"/>
                    </a:lnTo>
                    <a:lnTo>
                      <a:pt x="115" y="141"/>
                    </a:lnTo>
                    <a:lnTo>
                      <a:pt x="109" y="138"/>
                    </a:lnTo>
                    <a:lnTo>
                      <a:pt x="97" y="131"/>
                    </a:lnTo>
                    <a:lnTo>
                      <a:pt x="89" y="114"/>
                    </a:lnTo>
                    <a:lnTo>
                      <a:pt x="83" y="116"/>
                    </a:lnTo>
                    <a:lnTo>
                      <a:pt x="70" y="125"/>
                    </a:lnTo>
                    <a:lnTo>
                      <a:pt x="68" y="123"/>
                    </a:lnTo>
                    <a:lnTo>
                      <a:pt x="67" y="126"/>
                    </a:lnTo>
                    <a:lnTo>
                      <a:pt x="56" y="128"/>
                    </a:lnTo>
                    <a:lnTo>
                      <a:pt x="54" y="131"/>
                    </a:lnTo>
                    <a:lnTo>
                      <a:pt x="47" y="129"/>
                    </a:lnTo>
                    <a:lnTo>
                      <a:pt x="44" y="132"/>
                    </a:lnTo>
                    <a:lnTo>
                      <a:pt x="41" y="128"/>
                    </a:lnTo>
                    <a:lnTo>
                      <a:pt x="33" y="129"/>
                    </a:lnTo>
                    <a:lnTo>
                      <a:pt x="30" y="123"/>
                    </a:lnTo>
                    <a:lnTo>
                      <a:pt x="33" y="122"/>
                    </a:lnTo>
                    <a:lnTo>
                      <a:pt x="27" y="114"/>
                    </a:lnTo>
                    <a:lnTo>
                      <a:pt x="23" y="102"/>
                    </a:lnTo>
                    <a:lnTo>
                      <a:pt x="18" y="99"/>
                    </a:lnTo>
                    <a:lnTo>
                      <a:pt x="9" y="97"/>
                    </a:lnTo>
                    <a:lnTo>
                      <a:pt x="6" y="90"/>
                    </a:lnTo>
                    <a:lnTo>
                      <a:pt x="0" y="87"/>
                    </a:lnTo>
                    <a:lnTo>
                      <a:pt x="4" y="81"/>
                    </a:lnTo>
                    <a:lnTo>
                      <a:pt x="3" y="72"/>
                    </a:lnTo>
                    <a:lnTo>
                      <a:pt x="9" y="67"/>
                    </a:lnTo>
                    <a:lnTo>
                      <a:pt x="15" y="65"/>
                    </a:lnTo>
                    <a:lnTo>
                      <a:pt x="20" y="59"/>
                    </a:lnTo>
                    <a:lnTo>
                      <a:pt x="18" y="53"/>
                    </a:lnTo>
                    <a:lnTo>
                      <a:pt x="20" y="50"/>
                    </a:lnTo>
                    <a:lnTo>
                      <a:pt x="24" y="47"/>
                    </a:lnTo>
                    <a:lnTo>
                      <a:pt x="26" y="44"/>
                    </a:lnTo>
                    <a:lnTo>
                      <a:pt x="30" y="46"/>
                    </a:lnTo>
                    <a:lnTo>
                      <a:pt x="33" y="43"/>
                    </a:lnTo>
                    <a:lnTo>
                      <a:pt x="44" y="41"/>
                    </a:lnTo>
                    <a:lnTo>
                      <a:pt x="51" y="38"/>
                    </a:lnTo>
                    <a:lnTo>
                      <a:pt x="50" y="32"/>
                    </a:lnTo>
                    <a:lnTo>
                      <a:pt x="56" y="26"/>
                    </a:lnTo>
                    <a:lnTo>
                      <a:pt x="64" y="34"/>
                    </a:lnTo>
                    <a:lnTo>
                      <a:pt x="70" y="30"/>
                    </a:lnTo>
                    <a:lnTo>
                      <a:pt x="68" y="26"/>
                    </a:lnTo>
                    <a:lnTo>
                      <a:pt x="74" y="23"/>
                    </a:lnTo>
                    <a:lnTo>
                      <a:pt x="79" y="23"/>
                    </a:lnTo>
                    <a:lnTo>
                      <a:pt x="86" y="24"/>
                    </a:lnTo>
                    <a:lnTo>
                      <a:pt x="91" y="24"/>
                    </a:lnTo>
                    <a:lnTo>
                      <a:pt x="95" y="32"/>
                    </a:lnTo>
                    <a:lnTo>
                      <a:pt x="98" y="30"/>
                    </a:lnTo>
                    <a:lnTo>
                      <a:pt x="106" y="20"/>
                    </a:lnTo>
                    <a:lnTo>
                      <a:pt x="103" y="14"/>
                    </a:lnTo>
                    <a:lnTo>
                      <a:pt x="108" y="11"/>
                    </a:lnTo>
                    <a:lnTo>
                      <a:pt x="112" y="11"/>
                    </a:lnTo>
                    <a:lnTo>
                      <a:pt x="118" y="14"/>
                    </a:lnTo>
                    <a:lnTo>
                      <a:pt x="126" y="12"/>
                    </a:lnTo>
                    <a:lnTo>
                      <a:pt x="130" y="8"/>
                    </a:lnTo>
                    <a:lnTo>
                      <a:pt x="124" y="5"/>
                    </a:lnTo>
                    <a:lnTo>
                      <a:pt x="127" y="2"/>
                    </a:lnTo>
                    <a:lnTo>
                      <a:pt x="130" y="0"/>
                    </a:lnTo>
                    <a:lnTo>
                      <a:pt x="135" y="5"/>
                    </a:lnTo>
                    <a:lnTo>
                      <a:pt x="149" y="2"/>
                    </a:lnTo>
                    <a:lnTo>
                      <a:pt x="158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7" name="Freeform 5922">
                <a:extLst>
                  <a:ext uri="{FF2B5EF4-FFF2-40B4-BE49-F238E27FC236}">
                    <a16:creationId xmlns:a16="http://schemas.microsoft.com/office/drawing/2014/main" id="{BF64CCFD-3321-82DC-2CE4-45796FFA2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777"/>
                <a:ext cx="26" cy="66"/>
              </a:xfrm>
              <a:custGeom>
                <a:avLst/>
                <a:gdLst>
                  <a:gd name="T0" fmla="*/ 25 w 54"/>
                  <a:gd name="T1" fmla="*/ 3 h 131"/>
                  <a:gd name="T2" fmla="*/ 23 w 54"/>
                  <a:gd name="T3" fmla="*/ 9 h 131"/>
                  <a:gd name="T4" fmla="*/ 17 w 54"/>
                  <a:gd name="T5" fmla="*/ 10 h 131"/>
                  <a:gd name="T6" fmla="*/ 13 w 54"/>
                  <a:gd name="T7" fmla="*/ 24 h 131"/>
                  <a:gd name="T8" fmla="*/ 6 w 54"/>
                  <a:gd name="T9" fmla="*/ 32 h 131"/>
                  <a:gd name="T10" fmla="*/ 10 w 54"/>
                  <a:gd name="T11" fmla="*/ 32 h 131"/>
                  <a:gd name="T12" fmla="*/ 17 w 54"/>
                  <a:gd name="T13" fmla="*/ 42 h 131"/>
                  <a:gd name="T14" fmla="*/ 17 w 54"/>
                  <a:gd name="T15" fmla="*/ 44 h 131"/>
                  <a:gd name="T16" fmla="*/ 13 w 54"/>
                  <a:gd name="T17" fmla="*/ 52 h 131"/>
                  <a:gd name="T18" fmla="*/ 22 w 54"/>
                  <a:gd name="T19" fmla="*/ 64 h 131"/>
                  <a:gd name="T20" fmla="*/ 17 w 54"/>
                  <a:gd name="T21" fmla="*/ 71 h 131"/>
                  <a:gd name="T22" fmla="*/ 14 w 54"/>
                  <a:gd name="T23" fmla="*/ 73 h 131"/>
                  <a:gd name="T24" fmla="*/ 13 w 54"/>
                  <a:gd name="T25" fmla="*/ 76 h 131"/>
                  <a:gd name="T26" fmla="*/ 26 w 54"/>
                  <a:gd name="T27" fmla="*/ 96 h 131"/>
                  <a:gd name="T28" fmla="*/ 29 w 54"/>
                  <a:gd name="T29" fmla="*/ 103 h 131"/>
                  <a:gd name="T30" fmla="*/ 20 w 54"/>
                  <a:gd name="T31" fmla="*/ 97 h 131"/>
                  <a:gd name="T32" fmla="*/ 17 w 54"/>
                  <a:gd name="T33" fmla="*/ 100 h 131"/>
                  <a:gd name="T34" fmla="*/ 6 w 54"/>
                  <a:gd name="T35" fmla="*/ 97 h 131"/>
                  <a:gd name="T36" fmla="*/ 0 w 54"/>
                  <a:gd name="T37" fmla="*/ 99 h 131"/>
                  <a:gd name="T38" fmla="*/ 0 w 54"/>
                  <a:gd name="T39" fmla="*/ 112 h 131"/>
                  <a:gd name="T40" fmla="*/ 5 w 54"/>
                  <a:gd name="T41" fmla="*/ 118 h 131"/>
                  <a:gd name="T42" fmla="*/ 6 w 54"/>
                  <a:gd name="T43" fmla="*/ 123 h 131"/>
                  <a:gd name="T44" fmla="*/ 14 w 54"/>
                  <a:gd name="T45" fmla="*/ 131 h 131"/>
                  <a:gd name="T46" fmla="*/ 20 w 54"/>
                  <a:gd name="T47" fmla="*/ 127 h 131"/>
                  <a:gd name="T48" fmla="*/ 23 w 54"/>
                  <a:gd name="T49" fmla="*/ 117 h 131"/>
                  <a:gd name="T50" fmla="*/ 29 w 54"/>
                  <a:gd name="T51" fmla="*/ 118 h 131"/>
                  <a:gd name="T52" fmla="*/ 29 w 54"/>
                  <a:gd name="T53" fmla="*/ 121 h 131"/>
                  <a:gd name="T54" fmla="*/ 35 w 54"/>
                  <a:gd name="T55" fmla="*/ 118 h 131"/>
                  <a:gd name="T56" fmla="*/ 32 w 54"/>
                  <a:gd name="T57" fmla="*/ 114 h 131"/>
                  <a:gd name="T58" fmla="*/ 32 w 54"/>
                  <a:gd name="T59" fmla="*/ 108 h 131"/>
                  <a:gd name="T60" fmla="*/ 29 w 54"/>
                  <a:gd name="T61" fmla="*/ 105 h 131"/>
                  <a:gd name="T62" fmla="*/ 38 w 54"/>
                  <a:gd name="T63" fmla="*/ 99 h 131"/>
                  <a:gd name="T64" fmla="*/ 46 w 54"/>
                  <a:gd name="T65" fmla="*/ 97 h 131"/>
                  <a:gd name="T66" fmla="*/ 47 w 54"/>
                  <a:gd name="T67" fmla="*/ 86 h 131"/>
                  <a:gd name="T68" fmla="*/ 40 w 54"/>
                  <a:gd name="T69" fmla="*/ 76 h 131"/>
                  <a:gd name="T70" fmla="*/ 43 w 54"/>
                  <a:gd name="T71" fmla="*/ 71 h 131"/>
                  <a:gd name="T72" fmla="*/ 40 w 54"/>
                  <a:gd name="T73" fmla="*/ 65 h 131"/>
                  <a:gd name="T74" fmla="*/ 40 w 54"/>
                  <a:gd name="T75" fmla="*/ 62 h 131"/>
                  <a:gd name="T76" fmla="*/ 38 w 54"/>
                  <a:gd name="T77" fmla="*/ 61 h 131"/>
                  <a:gd name="T78" fmla="*/ 41 w 54"/>
                  <a:gd name="T79" fmla="*/ 53 h 131"/>
                  <a:gd name="T80" fmla="*/ 54 w 54"/>
                  <a:gd name="T81" fmla="*/ 52 h 131"/>
                  <a:gd name="T82" fmla="*/ 47 w 54"/>
                  <a:gd name="T83" fmla="*/ 41 h 131"/>
                  <a:gd name="T84" fmla="*/ 46 w 54"/>
                  <a:gd name="T85" fmla="*/ 41 h 131"/>
                  <a:gd name="T86" fmla="*/ 35 w 54"/>
                  <a:gd name="T87" fmla="*/ 29 h 131"/>
                  <a:gd name="T88" fmla="*/ 35 w 54"/>
                  <a:gd name="T89" fmla="*/ 27 h 131"/>
                  <a:gd name="T90" fmla="*/ 40 w 54"/>
                  <a:gd name="T91" fmla="*/ 24 h 131"/>
                  <a:gd name="T92" fmla="*/ 38 w 54"/>
                  <a:gd name="T93" fmla="*/ 17 h 131"/>
                  <a:gd name="T94" fmla="*/ 46 w 54"/>
                  <a:gd name="T95" fmla="*/ 10 h 131"/>
                  <a:gd name="T96" fmla="*/ 49 w 54"/>
                  <a:gd name="T97" fmla="*/ 7 h 131"/>
                  <a:gd name="T98" fmla="*/ 47 w 54"/>
                  <a:gd name="T99" fmla="*/ 4 h 131"/>
                  <a:gd name="T100" fmla="*/ 38 w 54"/>
                  <a:gd name="T101" fmla="*/ 0 h 131"/>
                  <a:gd name="T102" fmla="*/ 35 w 54"/>
                  <a:gd name="T103" fmla="*/ 9 h 131"/>
                  <a:gd name="T104" fmla="*/ 32 w 54"/>
                  <a:gd name="T105" fmla="*/ 9 h 131"/>
                  <a:gd name="T106" fmla="*/ 25 w 54"/>
                  <a:gd name="T107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4" h="131">
                    <a:moveTo>
                      <a:pt x="25" y="3"/>
                    </a:moveTo>
                    <a:lnTo>
                      <a:pt x="23" y="9"/>
                    </a:lnTo>
                    <a:lnTo>
                      <a:pt x="17" y="10"/>
                    </a:lnTo>
                    <a:lnTo>
                      <a:pt x="13" y="24"/>
                    </a:lnTo>
                    <a:lnTo>
                      <a:pt x="6" y="32"/>
                    </a:lnTo>
                    <a:lnTo>
                      <a:pt x="10" y="32"/>
                    </a:lnTo>
                    <a:lnTo>
                      <a:pt x="17" y="42"/>
                    </a:lnTo>
                    <a:lnTo>
                      <a:pt x="17" y="44"/>
                    </a:lnTo>
                    <a:lnTo>
                      <a:pt x="13" y="52"/>
                    </a:lnTo>
                    <a:lnTo>
                      <a:pt x="22" y="64"/>
                    </a:lnTo>
                    <a:lnTo>
                      <a:pt x="17" y="71"/>
                    </a:lnTo>
                    <a:lnTo>
                      <a:pt x="14" y="73"/>
                    </a:lnTo>
                    <a:lnTo>
                      <a:pt x="13" y="76"/>
                    </a:lnTo>
                    <a:lnTo>
                      <a:pt x="26" y="96"/>
                    </a:lnTo>
                    <a:lnTo>
                      <a:pt x="29" y="103"/>
                    </a:lnTo>
                    <a:lnTo>
                      <a:pt x="20" y="97"/>
                    </a:lnTo>
                    <a:lnTo>
                      <a:pt x="17" y="100"/>
                    </a:lnTo>
                    <a:lnTo>
                      <a:pt x="6" y="97"/>
                    </a:lnTo>
                    <a:lnTo>
                      <a:pt x="0" y="99"/>
                    </a:lnTo>
                    <a:lnTo>
                      <a:pt x="0" y="112"/>
                    </a:lnTo>
                    <a:lnTo>
                      <a:pt x="5" y="118"/>
                    </a:lnTo>
                    <a:lnTo>
                      <a:pt x="6" y="123"/>
                    </a:lnTo>
                    <a:lnTo>
                      <a:pt x="14" y="131"/>
                    </a:lnTo>
                    <a:lnTo>
                      <a:pt x="20" y="127"/>
                    </a:lnTo>
                    <a:lnTo>
                      <a:pt x="23" y="117"/>
                    </a:lnTo>
                    <a:lnTo>
                      <a:pt x="29" y="118"/>
                    </a:lnTo>
                    <a:lnTo>
                      <a:pt x="29" y="121"/>
                    </a:lnTo>
                    <a:lnTo>
                      <a:pt x="35" y="118"/>
                    </a:lnTo>
                    <a:lnTo>
                      <a:pt x="32" y="114"/>
                    </a:lnTo>
                    <a:lnTo>
                      <a:pt x="32" y="108"/>
                    </a:lnTo>
                    <a:lnTo>
                      <a:pt x="29" y="105"/>
                    </a:lnTo>
                    <a:lnTo>
                      <a:pt x="38" y="99"/>
                    </a:lnTo>
                    <a:lnTo>
                      <a:pt x="46" y="97"/>
                    </a:lnTo>
                    <a:lnTo>
                      <a:pt x="47" y="86"/>
                    </a:lnTo>
                    <a:lnTo>
                      <a:pt x="40" y="76"/>
                    </a:lnTo>
                    <a:lnTo>
                      <a:pt x="43" y="71"/>
                    </a:lnTo>
                    <a:lnTo>
                      <a:pt x="40" y="65"/>
                    </a:lnTo>
                    <a:lnTo>
                      <a:pt x="40" y="62"/>
                    </a:lnTo>
                    <a:lnTo>
                      <a:pt x="38" y="61"/>
                    </a:lnTo>
                    <a:lnTo>
                      <a:pt x="41" y="53"/>
                    </a:lnTo>
                    <a:lnTo>
                      <a:pt x="54" y="52"/>
                    </a:lnTo>
                    <a:lnTo>
                      <a:pt x="47" y="41"/>
                    </a:lnTo>
                    <a:lnTo>
                      <a:pt x="46" y="41"/>
                    </a:lnTo>
                    <a:lnTo>
                      <a:pt x="35" y="29"/>
                    </a:lnTo>
                    <a:lnTo>
                      <a:pt x="35" y="27"/>
                    </a:lnTo>
                    <a:lnTo>
                      <a:pt x="40" y="24"/>
                    </a:lnTo>
                    <a:lnTo>
                      <a:pt x="38" y="17"/>
                    </a:lnTo>
                    <a:lnTo>
                      <a:pt x="46" y="10"/>
                    </a:lnTo>
                    <a:lnTo>
                      <a:pt x="49" y="7"/>
                    </a:lnTo>
                    <a:lnTo>
                      <a:pt x="47" y="4"/>
                    </a:lnTo>
                    <a:lnTo>
                      <a:pt x="38" y="0"/>
                    </a:lnTo>
                    <a:lnTo>
                      <a:pt x="35" y="9"/>
                    </a:lnTo>
                    <a:lnTo>
                      <a:pt x="32" y="9"/>
                    </a:lnTo>
                    <a:lnTo>
                      <a:pt x="25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8" name="Freeform 5923">
                <a:extLst>
                  <a:ext uri="{FF2B5EF4-FFF2-40B4-BE49-F238E27FC236}">
                    <a16:creationId xmlns:a16="http://schemas.microsoft.com/office/drawing/2014/main" id="{4CCC5F9F-0530-3DC4-0EB3-F1CC875CB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777"/>
                <a:ext cx="26" cy="66"/>
              </a:xfrm>
              <a:custGeom>
                <a:avLst/>
                <a:gdLst>
                  <a:gd name="T0" fmla="*/ 25 w 54"/>
                  <a:gd name="T1" fmla="*/ 3 h 131"/>
                  <a:gd name="T2" fmla="*/ 32 w 54"/>
                  <a:gd name="T3" fmla="*/ 9 h 131"/>
                  <a:gd name="T4" fmla="*/ 35 w 54"/>
                  <a:gd name="T5" fmla="*/ 9 h 131"/>
                  <a:gd name="T6" fmla="*/ 38 w 54"/>
                  <a:gd name="T7" fmla="*/ 0 h 131"/>
                  <a:gd name="T8" fmla="*/ 47 w 54"/>
                  <a:gd name="T9" fmla="*/ 4 h 131"/>
                  <a:gd name="T10" fmla="*/ 49 w 54"/>
                  <a:gd name="T11" fmla="*/ 7 h 131"/>
                  <a:gd name="T12" fmla="*/ 46 w 54"/>
                  <a:gd name="T13" fmla="*/ 10 h 131"/>
                  <a:gd name="T14" fmla="*/ 38 w 54"/>
                  <a:gd name="T15" fmla="*/ 17 h 131"/>
                  <a:gd name="T16" fmla="*/ 40 w 54"/>
                  <a:gd name="T17" fmla="*/ 24 h 131"/>
                  <a:gd name="T18" fmla="*/ 35 w 54"/>
                  <a:gd name="T19" fmla="*/ 27 h 131"/>
                  <a:gd name="T20" fmla="*/ 35 w 54"/>
                  <a:gd name="T21" fmla="*/ 29 h 131"/>
                  <a:gd name="T22" fmla="*/ 46 w 54"/>
                  <a:gd name="T23" fmla="*/ 41 h 131"/>
                  <a:gd name="T24" fmla="*/ 47 w 54"/>
                  <a:gd name="T25" fmla="*/ 41 h 131"/>
                  <a:gd name="T26" fmla="*/ 54 w 54"/>
                  <a:gd name="T27" fmla="*/ 52 h 131"/>
                  <a:gd name="T28" fmla="*/ 41 w 54"/>
                  <a:gd name="T29" fmla="*/ 53 h 131"/>
                  <a:gd name="T30" fmla="*/ 38 w 54"/>
                  <a:gd name="T31" fmla="*/ 61 h 131"/>
                  <a:gd name="T32" fmla="*/ 40 w 54"/>
                  <a:gd name="T33" fmla="*/ 62 h 131"/>
                  <a:gd name="T34" fmla="*/ 40 w 54"/>
                  <a:gd name="T35" fmla="*/ 65 h 131"/>
                  <a:gd name="T36" fmla="*/ 43 w 54"/>
                  <a:gd name="T37" fmla="*/ 71 h 131"/>
                  <a:gd name="T38" fmla="*/ 40 w 54"/>
                  <a:gd name="T39" fmla="*/ 76 h 131"/>
                  <a:gd name="T40" fmla="*/ 47 w 54"/>
                  <a:gd name="T41" fmla="*/ 86 h 131"/>
                  <a:gd name="T42" fmla="*/ 46 w 54"/>
                  <a:gd name="T43" fmla="*/ 97 h 131"/>
                  <a:gd name="T44" fmla="*/ 38 w 54"/>
                  <a:gd name="T45" fmla="*/ 99 h 131"/>
                  <a:gd name="T46" fmla="*/ 29 w 54"/>
                  <a:gd name="T47" fmla="*/ 105 h 131"/>
                  <a:gd name="T48" fmla="*/ 32 w 54"/>
                  <a:gd name="T49" fmla="*/ 108 h 131"/>
                  <a:gd name="T50" fmla="*/ 32 w 54"/>
                  <a:gd name="T51" fmla="*/ 114 h 131"/>
                  <a:gd name="T52" fmla="*/ 35 w 54"/>
                  <a:gd name="T53" fmla="*/ 118 h 131"/>
                  <a:gd name="T54" fmla="*/ 29 w 54"/>
                  <a:gd name="T55" fmla="*/ 121 h 131"/>
                  <a:gd name="T56" fmla="*/ 29 w 54"/>
                  <a:gd name="T57" fmla="*/ 118 h 131"/>
                  <a:gd name="T58" fmla="*/ 23 w 54"/>
                  <a:gd name="T59" fmla="*/ 117 h 131"/>
                  <a:gd name="T60" fmla="*/ 20 w 54"/>
                  <a:gd name="T61" fmla="*/ 127 h 131"/>
                  <a:gd name="T62" fmla="*/ 14 w 54"/>
                  <a:gd name="T63" fmla="*/ 131 h 131"/>
                  <a:gd name="T64" fmla="*/ 6 w 54"/>
                  <a:gd name="T65" fmla="*/ 123 h 131"/>
                  <a:gd name="T66" fmla="*/ 5 w 54"/>
                  <a:gd name="T67" fmla="*/ 118 h 131"/>
                  <a:gd name="T68" fmla="*/ 0 w 54"/>
                  <a:gd name="T69" fmla="*/ 112 h 131"/>
                  <a:gd name="T70" fmla="*/ 0 w 54"/>
                  <a:gd name="T71" fmla="*/ 99 h 131"/>
                  <a:gd name="T72" fmla="*/ 6 w 54"/>
                  <a:gd name="T73" fmla="*/ 97 h 131"/>
                  <a:gd name="T74" fmla="*/ 17 w 54"/>
                  <a:gd name="T75" fmla="*/ 100 h 131"/>
                  <a:gd name="T76" fmla="*/ 20 w 54"/>
                  <a:gd name="T77" fmla="*/ 97 h 131"/>
                  <a:gd name="T78" fmla="*/ 29 w 54"/>
                  <a:gd name="T79" fmla="*/ 103 h 131"/>
                  <a:gd name="T80" fmla="*/ 26 w 54"/>
                  <a:gd name="T81" fmla="*/ 96 h 131"/>
                  <a:gd name="T82" fmla="*/ 13 w 54"/>
                  <a:gd name="T83" fmla="*/ 76 h 131"/>
                  <a:gd name="T84" fmla="*/ 14 w 54"/>
                  <a:gd name="T85" fmla="*/ 73 h 131"/>
                  <a:gd name="T86" fmla="*/ 17 w 54"/>
                  <a:gd name="T87" fmla="*/ 71 h 131"/>
                  <a:gd name="T88" fmla="*/ 22 w 54"/>
                  <a:gd name="T89" fmla="*/ 64 h 131"/>
                  <a:gd name="T90" fmla="*/ 13 w 54"/>
                  <a:gd name="T91" fmla="*/ 52 h 131"/>
                  <a:gd name="T92" fmla="*/ 17 w 54"/>
                  <a:gd name="T93" fmla="*/ 44 h 131"/>
                  <a:gd name="T94" fmla="*/ 17 w 54"/>
                  <a:gd name="T95" fmla="*/ 42 h 131"/>
                  <a:gd name="T96" fmla="*/ 10 w 54"/>
                  <a:gd name="T97" fmla="*/ 32 h 131"/>
                  <a:gd name="T98" fmla="*/ 6 w 54"/>
                  <a:gd name="T99" fmla="*/ 32 h 131"/>
                  <a:gd name="T100" fmla="*/ 13 w 54"/>
                  <a:gd name="T101" fmla="*/ 24 h 131"/>
                  <a:gd name="T102" fmla="*/ 17 w 54"/>
                  <a:gd name="T103" fmla="*/ 10 h 131"/>
                  <a:gd name="T104" fmla="*/ 23 w 54"/>
                  <a:gd name="T105" fmla="*/ 9 h 131"/>
                  <a:gd name="T106" fmla="*/ 25 w 54"/>
                  <a:gd name="T107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4" h="131">
                    <a:moveTo>
                      <a:pt x="25" y="3"/>
                    </a:moveTo>
                    <a:lnTo>
                      <a:pt x="32" y="9"/>
                    </a:lnTo>
                    <a:lnTo>
                      <a:pt x="35" y="9"/>
                    </a:lnTo>
                    <a:lnTo>
                      <a:pt x="38" y="0"/>
                    </a:lnTo>
                    <a:lnTo>
                      <a:pt x="47" y="4"/>
                    </a:lnTo>
                    <a:lnTo>
                      <a:pt x="49" y="7"/>
                    </a:lnTo>
                    <a:lnTo>
                      <a:pt x="46" y="10"/>
                    </a:lnTo>
                    <a:lnTo>
                      <a:pt x="38" y="17"/>
                    </a:lnTo>
                    <a:lnTo>
                      <a:pt x="40" y="24"/>
                    </a:lnTo>
                    <a:lnTo>
                      <a:pt x="35" y="27"/>
                    </a:lnTo>
                    <a:lnTo>
                      <a:pt x="35" y="29"/>
                    </a:lnTo>
                    <a:lnTo>
                      <a:pt x="46" y="41"/>
                    </a:lnTo>
                    <a:lnTo>
                      <a:pt x="47" y="41"/>
                    </a:lnTo>
                    <a:lnTo>
                      <a:pt x="54" y="52"/>
                    </a:lnTo>
                    <a:lnTo>
                      <a:pt x="41" y="53"/>
                    </a:lnTo>
                    <a:lnTo>
                      <a:pt x="38" y="61"/>
                    </a:lnTo>
                    <a:lnTo>
                      <a:pt x="40" y="62"/>
                    </a:lnTo>
                    <a:lnTo>
                      <a:pt x="40" y="65"/>
                    </a:lnTo>
                    <a:lnTo>
                      <a:pt x="43" y="71"/>
                    </a:lnTo>
                    <a:lnTo>
                      <a:pt x="40" y="76"/>
                    </a:lnTo>
                    <a:lnTo>
                      <a:pt x="47" y="86"/>
                    </a:lnTo>
                    <a:lnTo>
                      <a:pt x="46" y="97"/>
                    </a:lnTo>
                    <a:lnTo>
                      <a:pt x="38" y="99"/>
                    </a:lnTo>
                    <a:lnTo>
                      <a:pt x="29" y="105"/>
                    </a:lnTo>
                    <a:lnTo>
                      <a:pt x="32" y="108"/>
                    </a:lnTo>
                    <a:lnTo>
                      <a:pt x="32" y="114"/>
                    </a:lnTo>
                    <a:lnTo>
                      <a:pt x="35" y="118"/>
                    </a:lnTo>
                    <a:lnTo>
                      <a:pt x="29" y="121"/>
                    </a:lnTo>
                    <a:lnTo>
                      <a:pt x="29" y="118"/>
                    </a:lnTo>
                    <a:lnTo>
                      <a:pt x="23" y="117"/>
                    </a:lnTo>
                    <a:lnTo>
                      <a:pt x="20" y="127"/>
                    </a:lnTo>
                    <a:lnTo>
                      <a:pt x="14" y="131"/>
                    </a:lnTo>
                    <a:lnTo>
                      <a:pt x="6" y="123"/>
                    </a:lnTo>
                    <a:lnTo>
                      <a:pt x="5" y="118"/>
                    </a:lnTo>
                    <a:lnTo>
                      <a:pt x="0" y="112"/>
                    </a:lnTo>
                    <a:lnTo>
                      <a:pt x="0" y="99"/>
                    </a:lnTo>
                    <a:lnTo>
                      <a:pt x="6" y="97"/>
                    </a:lnTo>
                    <a:lnTo>
                      <a:pt x="17" y="100"/>
                    </a:lnTo>
                    <a:lnTo>
                      <a:pt x="20" y="97"/>
                    </a:lnTo>
                    <a:lnTo>
                      <a:pt x="29" y="103"/>
                    </a:lnTo>
                    <a:lnTo>
                      <a:pt x="26" y="96"/>
                    </a:lnTo>
                    <a:lnTo>
                      <a:pt x="13" y="76"/>
                    </a:lnTo>
                    <a:lnTo>
                      <a:pt x="14" y="73"/>
                    </a:lnTo>
                    <a:lnTo>
                      <a:pt x="17" y="71"/>
                    </a:lnTo>
                    <a:lnTo>
                      <a:pt x="22" y="64"/>
                    </a:lnTo>
                    <a:lnTo>
                      <a:pt x="13" y="52"/>
                    </a:lnTo>
                    <a:lnTo>
                      <a:pt x="17" y="44"/>
                    </a:lnTo>
                    <a:lnTo>
                      <a:pt x="17" y="42"/>
                    </a:lnTo>
                    <a:lnTo>
                      <a:pt x="10" y="32"/>
                    </a:lnTo>
                    <a:lnTo>
                      <a:pt x="6" y="32"/>
                    </a:lnTo>
                    <a:lnTo>
                      <a:pt x="13" y="24"/>
                    </a:lnTo>
                    <a:lnTo>
                      <a:pt x="17" y="10"/>
                    </a:lnTo>
                    <a:lnTo>
                      <a:pt x="23" y="9"/>
                    </a:lnTo>
                    <a:lnTo>
                      <a:pt x="2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69" name="Freeform 5924">
                <a:extLst>
                  <a:ext uri="{FF2B5EF4-FFF2-40B4-BE49-F238E27FC236}">
                    <a16:creationId xmlns:a16="http://schemas.microsoft.com/office/drawing/2014/main" id="{80236318-DDAE-9795-504E-D7F0A2ED6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777"/>
                <a:ext cx="26" cy="66"/>
              </a:xfrm>
              <a:custGeom>
                <a:avLst/>
                <a:gdLst>
                  <a:gd name="T0" fmla="*/ 25 w 54"/>
                  <a:gd name="T1" fmla="*/ 3 h 131"/>
                  <a:gd name="T2" fmla="*/ 32 w 54"/>
                  <a:gd name="T3" fmla="*/ 9 h 131"/>
                  <a:gd name="T4" fmla="*/ 35 w 54"/>
                  <a:gd name="T5" fmla="*/ 9 h 131"/>
                  <a:gd name="T6" fmla="*/ 38 w 54"/>
                  <a:gd name="T7" fmla="*/ 0 h 131"/>
                  <a:gd name="T8" fmla="*/ 47 w 54"/>
                  <a:gd name="T9" fmla="*/ 4 h 131"/>
                  <a:gd name="T10" fmla="*/ 49 w 54"/>
                  <a:gd name="T11" fmla="*/ 7 h 131"/>
                  <a:gd name="T12" fmla="*/ 46 w 54"/>
                  <a:gd name="T13" fmla="*/ 10 h 131"/>
                  <a:gd name="T14" fmla="*/ 38 w 54"/>
                  <a:gd name="T15" fmla="*/ 17 h 131"/>
                  <a:gd name="T16" fmla="*/ 40 w 54"/>
                  <a:gd name="T17" fmla="*/ 24 h 131"/>
                  <a:gd name="T18" fmla="*/ 35 w 54"/>
                  <a:gd name="T19" fmla="*/ 27 h 131"/>
                  <a:gd name="T20" fmla="*/ 35 w 54"/>
                  <a:gd name="T21" fmla="*/ 29 h 131"/>
                  <a:gd name="T22" fmla="*/ 46 w 54"/>
                  <a:gd name="T23" fmla="*/ 41 h 131"/>
                  <a:gd name="T24" fmla="*/ 47 w 54"/>
                  <a:gd name="T25" fmla="*/ 41 h 131"/>
                  <a:gd name="T26" fmla="*/ 54 w 54"/>
                  <a:gd name="T27" fmla="*/ 52 h 131"/>
                  <a:gd name="T28" fmla="*/ 41 w 54"/>
                  <a:gd name="T29" fmla="*/ 53 h 131"/>
                  <a:gd name="T30" fmla="*/ 38 w 54"/>
                  <a:gd name="T31" fmla="*/ 61 h 131"/>
                  <a:gd name="T32" fmla="*/ 40 w 54"/>
                  <a:gd name="T33" fmla="*/ 62 h 131"/>
                  <a:gd name="T34" fmla="*/ 40 w 54"/>
                  <a:gd name="T35" fmla="*/ 65 h 131"/>
                  <a:gd name="T36" fmla="*/ 43 w 54"/>
                  <a:gd name="T37" fmla="*/ 71 h 131"/>
                  <a:gd name="T38" fmla="*/ 40 w 54"/>
                  <a:gd name="T39" fmla="*/ 76 h 131"/>
                  <a:gd name="T40" fmla="*/ 47 w 54"/>
                  <a:gd name="T41" fmla="*/ 86 h 131"/>
                  <a:gd name="T42" fmla="*/ 46 w 54"/>
                  <a:gd name="T43" fmla="*/ 97 h 131"/>
                  <a:gd name="T44" fmla="*/ 38 w 54"/>
                  <a:gd name="T45" fmla="*/ 99 h 131"/>
                  <a:gd name="T46" fmla="*/ 29 w 54"/>
                  <a:gd name="T47" fmla="*/ 105 h 131"/>
                  <a:gd name="T48" fmla="*/ 32 w 54"/>
                  <a:gd name="T49" fmla="*/ 108 h 131"/>
                  <a:gd name="T50" fmla="*/ 32 w 54"/>
                  <a:gd name="T51" fmla="*/ 114 h 131"/>
                  <a:gd name="T52" fmla="*/ 35 w 54"/>
                  <a:gd name="T53" fmla="*/ 118 h 131"/>
                  <a:gd name="T54" fmla="*/ 29 w 54"/>
                  <a:gd name="T55" fmla="*/ 121 h 131"/>
                  <a:gd name="T56" fmla="*/ 29 w 54"/>
                  <a:gd name="T57" fmla="*/ 118 h 131"/>
                  <a:gd name="T58" fmla="*/ 23 w 54"/>
                  <a:gd name="T59" fmla="*/ 117 h 131"/>
                  <a:gd name="T60" fmla="*/ 20 w 54"/>
                  <a:gd name="T61" fmla="*/ 127 h 131"/>
                  <a:gd name="T62" fmla="*/ 14 w 54"/>
                  <a:gd name="T63" fmla="*/ 131 h 131"/>
                  <a:gd name="T64" fmla="*/ 6 w 54"/>
                  <a:gd name="T65" fmla="*/ 123 h 131"/>
                  <a:gd name="T66" fmla="*/ 5 w 54"/>
                  <a:gd name="T67" fmla="*/ 118 h 131"/>
                  <a:gd name="T68" fmla="*/ 0 w 54"/>
                  <a:gd name="T69" fmla="*/ 112 h 131"/>
                  <a:gd name="T70" fmla="*/ 0 w 54"/>
                  <a:gd name="T71" fmla="*/ 99 h 131"/>
                  <a:gd name="T72" fmla="*/ 6 w 54"/>
                  <a:gd name="T73" fmla="*/ 97 h 131"/>
                  <a:gd name="T74" fmla="*/ 17 w 54"/>
                  <a:gd name="T75" fmla="*/ 100 h 131"/>
                  <a:gd name="T76" fmla="*/ 20 w 54"/>
                  <a:gd name="T77" fmla="*/ 97 h 131"/>
                  <a:gd name="T78" fmla="*/ 29 w 54"/>
                  <a:gd name="T79" fmla="*/ 103 h 131"/>
                  <a:gd name="T80" fmla="*/ 26 w 54"/>
                  <a:gd name="T81" fmla="*/ 96 h 131"/>
                  <a:gd name="T82" fmla="*/ 13 w 54"/>
                  <a:gd name="T83" fmla="*/ 76 h 131"/>
                  <a:gd name="T84" fmla="*/ 14 w 54"/>
                  <a:gd name="T85" fmla="*/ 73 h 131"/>
                  <a:gd name="T86" fmla="*/ 17 w 54"/>
                  <a:gd name="T87" fmla="*/ 71 h 131"/>
                  <a:gd name="T88" fmla="*/ 22 w 54"/>
                  <a:gd name="T89" fmla="*/ 64 h 131"/>
                  <a:gd name="T90" fmla="*/ 13 w 54"/>
                  <a:gd name="T91" fmla="*/ 52 h 131"/>
                  <a:gd name="T92" fmla="*/ 17 w 54"/>
                  <a:gd name="T93" fmla="*/ 44 h 131"/>
                  <a:gd name="T94" fmla="*/ 17 w 54"/>
                  <a:gd name="T95" fmla="*/ 42 h 131"/>
                  <a:gd name="T96" fmla="*/ 10 w 54"/>
                  <a:gd name="T97" fmla="*/ 32 h 131"/>
                  <a:gd name="T98" fmla="*/ 6 w 54"/>
                  <a:gd name="T99" fmla="*/ 32 h 131"/>
                  <a:gd name="T100" fmla="*/ 13 w 54"/>
                  <a:gd name="T101" fmla="*/ 24 h 131"/>
                  <a:gd name="T102" fmla="*/ 17 w 54"/>
                  <a:gd name="T103" fmla="*/ 10 h 131"/>
                  <a:gd name="T104" fmla="*/ 23 w 54"/>
                  <a:gd name="T105" fmla="*/ 9 h 131"/>
                  <a:gd name="T106" fmla="*/ 25 w 54"/>
                  <a:gd name="T107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4" h="131">
                    <a:moveTo>
                      <a:pt x="25" y="3"/>
                    </a:moveTo>
                    <a:lnTo>
                      <a:pt x="32" y="9"/>
                    </a:lnTo>
                    <a:lnTo>
                      <a:pt x="35" y="9"/>
                    </a:lnTo>
                    <a:lnTo>
                      <a:pt x="38" y="0"/>
                    </a:lnTo>
                    <a:lnTo>
                      <a:pt x="47" y="4"/>
                    </a:lnTo>
                    <a:lnTo>
                      <a:pt x="49" y="7"/>
                    </a:lnTo>
                    <a:lnTo>
                      <a:pt x="46" y="10"/>
                    </a:lnTo>
                    <a:lnTo>
                      <a:pt x="38" y="17"/>
                    </a:lnTo>
                    <a:lnTo>
                      <a:pt x="40" y="24"/>
                    </a:lnTo>
                    <a:lnTo>
                      <a:pt x="35" y="27"/>
                    </a:lnTo>
                    <a:lnTo>
                      <a:pt x="35" y="29"/>
                    </a:lnTo>
                    <a:lnTo>
                      <a:pt x="46" y="41"/>
                    </a:lnTo>
                    <a:lnTo>
                      <a:pt x="47" y="41"/>
                    </a:lnTo>
                    <a:lnTo>
                      <a:pt x="54" y="52"/>
                    </a:lnTo>
                    <a:lnTo>
                      <a:pt x="41" y="53"/>
                    </a:lnTo>
                    <a:lnTo>
                      <a:pt x="38" y="61"/>
                    </a:lnTo>
                    <a:lnTo>
                      <a:pt x="40" y="62"/>
                    </a:lnTo>
                    <a:lnTo>
                      <a:pt x="40" y="65"/>
                    </a:lnTo>
                    <a:lnTo>
                      <a:pt x="43" y="71"/>
                    </a:lnTo>
                    <a:lnTo>
                      <a:pt x="40" y="76"/>
                    </a:lnTo>
                    <a:lnTo>
                      <a:pt x="47" y="86"/>
                    </a:lnTo>
                    <a:lnTo>
                      <a:pt x="46" y="97"/>
                    </a:lnTo>
                    <a:lnTo>
                      <a:pt x="38" y="99"/>
                    </a:lnTo>
                    <a:lnTo>
                      <a:pt x="29" y="105"/>
                    </a:lnTo>
                    <a:lnTo>
                      <a:pt x="32" y="108"/>
                    </a:lnTo>
                    <a:lnTo>
                      <a:pt x="32" y="114"/>
                    </a:lnTo>
                    <a:lnTo>
                      <a:pt x="35" y="118"/>
                    </a:lnTo>
                    <a:lnTo>
                      <a:pt x="29" y="121"/>
                    </a:lnTo>
                    <a:lnTo>
                      <a:pt x="29" y="118"/>
                    </a:lnTo>
                    <a:lnTo>
                      <a:pt x="23" y="117"/>
                    </a:lnTo>
                    <a:lnTo>
                      <a:pt x="20" y="127"/>
                    </a:lnTo>
                    <a:lnTo>
                      <a:pt x="14" y="131"/>
                    </a:lnTo>
                    <a:lnTo>
                      <a:pt x="6" y="123"/>
                    </a:lnTo>
                    <a:lnTo>
                      <a:pt x="5" y="118"/>
                    </a:lnTo>
                    <a:lnTo>
                      <a:pt x="0" y="112"/>
                    </a:lnTo>
                    <a:lnTo>
                      <a:pt x="0" y="99"/>
                    </a:lnTo>
                    <a:lnTo>
                      <a:pt x="6" y="97"/>
                    </a:lnTo>
                    <a:lnTo>
                      <a:pt x="17" y="100"/>
                    </a:lnTo>
                    <a:lnTo>
                      <a:pt x="20" y="97"/>
                    </a:lnTo>
                    <a:lnTo>
                      <a:pt x="29" y="103"/>
                    </a:lnTo>
                    <a:lnTo>
                      <a:pt x="26" y="96"/>
                    </a:lnTo>
                    <a:lnTo>
                      <a:pt x="13" y="76"/>
                    </a:lnTo>
                    <a:lnTo>
                      <a:pt x="14" y="73"/>
                    </a:lnTo>
                    <a:lnTo>
                      <a:pt x="17" y="71"/>
                    </a:lnTo>
                    <a:lnTo>
                      <a:pt x="22" y="64"/>
                    </a:lnTo>
                    <a:lnTo>
                      <a:pt x="13" y="52"/>
                    </a:lnTo>
                    <a:lnTo>
                      <a:pt x="17" y="44"/>
                    </a:lnTo>
                    <a:lnTo>
                      <a:pt x="17" y="42"/>
                    </a:lnTo>
                    <a:lnTo>
                      <a:pt x="10" y="32"/>
                    </a:lnTo>
                    <a:lnTo>
                      <a:pt x="6" y="32"/>
                    </a:lnTo>
                    <a:lnTo>
                      <a:pt x="13" y="24"/>
                    </a:lnTo>
                    <a:lnTo>
                      <a:pt x="17" y="10"/>
                    </a:lnTo>
                    <a:lnTo>
                      <a:pt x="23" y="9"/>
                    </a:lnTo>
                    <a:lnTo>
                      <a:pt x="2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0" name="Freeform 5925">
                <a:extLst>
                  <a:ext uri="{FF2B5EF4-FFF2-40B4-BE49-F238E27FC236}">
                    <a16:creationId xmlns:a16="http://schemas.microsoft.com/office/drawing/2014/main" id="{7FC2DCB7-0F55-FAEE-0CEB-E821E25C8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764"/>
                <a:ext cx="84" cy="99"/>
              </a:xfrm>
              <a:custGeom>
                <a:avLst/>
                <a:gdLst>
                  <a:gd name="T0" fmla="*/ 103 w 168"/>
                  <a:gd name="T1" fmla="*/ 0 h 198"/>
                  <a:gd name="T2" fmla="*/ 99 w 168"/>
                  <a:gd name="T3" fmla="*/ 9 h 198"/>
                  <a:gd name="T4" fmla="*/ 100 w 168"/>
                  <a:gd name="T5" fmla="*/ 20 h 198"/>
                  <a:gd name="T6" fmla="*/ 100 w 168"/>
                  <a:gd name="T7" fmla="*/ 29 h 198"/>
                  <a:gd name="T8" fmla="*/ 88 w 168"/>
                  <a:gd name="T9" fmla="*/ 35 h 198"/>
                  <a:gd name="T10" fmla="*/ 82 w 168"/>
                  <a:gd name="T11" fmla="*/ 47 h 198"/>
                  <a:gd name="T12" fmla="*/ 89 w 168"/>
                  <a:gd name="T13" fmla="*/ 65 h 198"/>
                  <a:gd name="T14" fmla="*/ 86 w 168"/>
                  <a:gd name="T15" fmla="*/ 76 h 198"/>
                  <a:gd name="T16" fmla="*/ 94 w 168"/>
                  <a:gd name="T17" fmla="*/ 76 h 198"/>
                  <a:gd name="T18" fmla="*/ 102 w 168"/>
                  <a:gd name="T19" fmla="*/ 82 h 198"/>
                  <a:gd name="T20" fmla="*/ 102 w 168"/>
                  <a:gd name="T21" fmla="*/ 90 h 198"/>
                  <a:gd name="T22" fmla="*/ 102 w 168"/>
                  <a:gd name="T23" fmla="*/ 105 h 198"/>
                  <a:gd name="T24" fmla="*/ 99 w 168"/>
                  <a:gd name="T25" fmla="*/ 115 h 198"/>
                  <a:gd name="T26" fmla="*/ 77 w 168"/>
                  <a:gd name="T27" fmla="*/ 112 h 198"/>
                  <a:gd name="T28" fmla="*/ 71 w 168"/>
                  <a:gd name="T29" fmla="*/ 114 h 198"/>
                  <a:gd name="T30" fmla="*/ 58 w 168"/>
                  <a:gd name="T31" fmla="*/ 112 h 198"/>
                  <a:gd name="T32" fmla="*/ 48 w 168"/>
                  <a:gd name="T33" fmla="*/ 112 h 198"/>
                  <a:gd name="T34" fmla="*/ 35 w 168"/>
                  <a:gd name="T35" fmla="*/ 111 h 198"/>
                  <a:gd name="T36" fmla="*/ 20 w 168"/>
                  <a:gd name="T37" fmla="*/ 119 h 198"/>
                  <a:gd name="T38" fmla="*/ 21 w 168"/>
                  <a:gd name="T39" fmla="*/ 132 h 198"/>
                  <a:gd name="T40" fmla="*/ 17 w 168"/>
                  <a:gd name="T41" fmla="*/ 141 h 198"/>
                  <a:gd name="T42" fmla="*/ 17 w 168"/>
                  <a:gd name="T43" fmla="*/ 150 h 198"/>
                  <a:gd name="T44" fmla="*/ 0 w 168"/>
                  <a:gd name="T45" fmla="*/ 160 h 198"/>
                  <a:gd name="T46" fmla="*/ 10 w 168"/>
                  <a:gd name="T47" fmla="*/ 166 h 198"/>
                  <a:gd name="T48" fmla="*/ 20 w 168"/>
                  <a:gd name="T49" fmla="*/ 172 h 198"/>
                  <a:gd name="T50" fmla="*/ 35 w 168"/>
                  <a:gd name="T51" fmla="*/ 184 h 198"/>
                  <a:gd name="T52" fmla="*/ 39 w 168"/>
                  <a:gd name="T53" fmla="*/ 198 h 198"/>
                  <a:gd name="T54" fmla="*/ 42 w 168"/>
                  <a:gd name="T55" fmla="*/ 191 h 198"/>
                  <a:gd name="T56" fmla="*/ 47 w 168"/>
                  <a:gd name="T57" fmla="*/ 170 h 198"/>
                  <a:gd name="T58" fmla="*/ 54 w 168"/>
                  <a:gd name="T59" fmla="*/ 166 h 198"/>
                  <a:gd name="T60" fmla="*/ 71 w 168"/>
                  <a:gd name="T61" fmla="*/ 170 h 198"/>
                  <a:gd name="T62" fmla="*/ 79 w 168"/>
                  <a:gd name="T63" fmla="*/ 169 h 198"/>
                  <a:gd name="T64" fmla="*/ 100 w 168"/>
                  <a:gd name="T65" fmla="*/ 173 h 198"/>
                  <a:gd name="T66" fmla="*/ 111 w 168"/>
                  <a:gd name="T67" fmla="*/ 181 h 198"/>
                  <a:gd name="T68" fmla="*/ 120 w 168"/>
                  <a:gd name="T69" fmla="*/ 179 h 198"/>
                  <a:gd name="T70" fmla="*/ 130 w 168"/>
                  <a:gd name="T71" fmla="*/ 167 h 198"/>
                  <a:gd name="T72" fmla="*/ 144 w 168"/>
                  <a:gd name="T73" fmla="*/ 178 h 198"/>
                  <a:gd name="T74" fmla="*/ 153 w 168"/>
                  <a:gd name="T75" fmla="*/ 181 h 198"/>
                  <a:gd name="T76" fmla="*/ 167 w 168"/>
                  <a:gd name="T77" fmla="*/ 176 h 198"/>
                  <a:gd name="T78" fmla="*/ 162 w 168"/>
                  <a:gd name="T79" fmla="*/ 164 h 198"/>
                  <a:gd name="T80" fmla="*/ 152 w 168"/>
                  <a:gd name="T81" fmla="*/ 140 h 198"/>
                  <a:gd name="T82" fmla="*/ 167 w 168"/>
                  <a:gd name="T83" fmla="*/ 125 h 198"/>
                  <a:gd name="T84" fmla="*/ 158 w 168"/>
                  <a:gd name="T85" fmla="*/ 119 h 198"/>
                  <a:gd name="T86" fmla="*/ 155 w 168"/>
                  <a:gd name="T87" fmla="*/ 103 h 198"/>
                  <a:gd name="T88" fmla="*/ 136 w 168"/>
                  <a:gd name="T89" fmla="*/ 88 h 198"/>
                  <a:gd name="T90" fmla="*/ 127 w 168"/>
                  <a:gd name="T91" fmla="*/ 85 h 198"/>
                  <a:gd name="T92" fmla="*/ 139 w 168"/>
                  <a:gd name="T93" fmla="*/ 73 h 198"/>
                  <a:gd name="T94" fmla="*/ 144 w 168"/>
                  <a:gd name="T95" fmla="*/ 56 h 198"/>
                  <a:gd name="T96" fmla="*/ 150 w 168"/>
                  <a:gd name="T97" fmla="*/ 43 h 198"/>
                  <a:gd name="T98" fmla="*/ 150 w 168"/>
                  <a:gd name="T99" fmla="*/ 36 h 198"/>
                  <a:gd name="T100" fmla="*/ 158 w 168"/>
                  <a:gd name="T101" fmla="*/ 24 h 198"/>
                  <a:gd name="T102" fmla="*/ 153 w 168"/>
                  <a:gd name="T103" fmla="*/ 26 h 198"/>
                  <a:gd name="T104" fmla="*/ 138 w 168"/>
                  <a:gd name="T105" fmla="*/ 23 h 198"/>
                  <a:gd name="T106" fmla="*/ 129 w 168"/>
                  <a:gd name="T107" fmla="*/ 20 h 198"/>
                  <a:gd name="T108" fmla="*/ 123 w 168"/>
                  <a:gd name="T109" fmla="*/ 17 h 198"/>
                  <a:gd name="T110" fmla="*/ 111 w 168"/>
                  <a:gd name="T111" fmla="*/ 1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8" h="198">
                    <a:moveTo>
                      <a:pt x="111" y="12"/>
                    </a:moveTo>
                    <a:lnTo>
                      <a:pt x="103" y="0"/>
                    </a:lnTo>
                    <a:lnTo>
                      <a:pt x="99" y="3"/>
                    </a:lnTo>
                    <a:lnTo>
                      <a:pt x="99" y="9"/>
                    </a:lnTo>
                    <a:lnTo>
                      <a:pt x="99" y="12"/>
                    </a:lnTo>
                    <a:lnTo>
                      <a:pt x="100" y="20"/>
                    </a:lnTo>
                    <a:lnTo>
                      <a:pt x="102" y="23"/>
                    </a:lnTo>
                    <a:lnTo>
                      <a:pt x="100" y="29"/>
                    </a:lnTo>
                    <a:lnTo>
                      <a:pt x="97" y="32"/>
                    </a:lnTo>
                    <a:lnTo>
                      <a:pt x="88" y="35"/>
                    </a:lnTo>
                    <a:lnTo>
                      <a:pt x="83" y="40"/>
                    </a:lnTo>
                    <a:lnTo>
                      <a:pt x="82" y="47"/>
                    </a:lnTo>
                    <a:lnTo>
                      <a:pt x="85" y="52"/>
                    </a:lnTo>
                    <a:lnTo>
                      <a:pt x="89" y="65"/>
                    </a:lnTo>
                    <a:lnTo>
                      <a:pt x="91" y="74"/>
                    </a:lnTo>
                    <a:lnTo>
                      <a:pt x="86" y="76"/>
                    </a:lnTo>
                    <a:lnTo>
                      <a:pt x="86" y="81"/>
                    </a:lnTo>
                    <a:lnTo>
                      <a:pt x="94" y="76"/>
                    </a:lnTo>
                    <a:lnTo>
                      <a:pt x="99" y="76"/>
                    </a:lnTo>
                    <a:lnTo>
                      <a:pt x="102" y="82"/>
                    </a:lnTo>
                    <a:lnTo>
                      <a:pt x="106" y="87"/>
                    </a:lnTo>
                    <a:lnTo>
                      <a:pt x="102" y="90"/>
                    </a:lnTo>
                    <a:lnTo>
                      <a:pt x="105" y="100"/>
                    </a:lnTo>
                    <a:lnTo>
                      <a:pt x="102" y="105"/>
                    </a:lnTo>
                    <a:lnTo>
                      <a:pt x="95" y="103"/>
                    </a:lnTo>
                    <a:lnTo>
                      <a:pt x="99" y="115"/>
                    </a:lnTo>
                    <a:lnTo>
                      <a:pt x="89" y="112"/>
                    </a:lnTo>
                    <a:lnTo>
                      <a:pt x="77" y="112"/>
                    </a:lnTo>
                    <a:lnTo>
                      <a:pt x="71" y="119"/>
                    </a:lnTo>
                    <a:lnTo>
                      <a:pt x="71" y="114"/>
                    </a:lnTo>
                    <a:lnTo>
                      <a:pt x="62" y="108"/>
                    </a:lnTo>
                    <a:lnTo>
                      <a:pt x="58" y="112"/>
                    </a:lnTo>
                    <a:lnTo>
                      <a:pt x="54" y="115"/>
                    </a:lnTo>
                    <a:lnTo>
                      <a:pt x="48" y="112"/>
                    </a:lnTo>
                    <a:lnTo>
                      <a:pt x="42" y="108"/>
                    </a:lnTo>
                    <a:lnTo>
                      <a:pt x="35" y="111"/>
                    </a:lnTo>
                    <a:lnTo>
                      <a:pt x="27" y="112"/>
                    </a:lnTo>
                    <a:lnTo>
                      <a:pt x="20" y="119"/>
                    </a:lnTo>
                    <a:lnTo>
                      <a:pt x="18" y="128"/>
                    </a:lnTo>
                    <a:lnTo>
                      <a:pt x="21" y="132"/>
                    </a:lnTo>
                    <a:lnTo>
                      <a:pt x="14" y="137"/>
                    </a:lnTo>
                    <a:lnTo>
                      <a:pt x="17" y="141"/>
                    </a:lnTo>
                    <a:lnTo>
                      <a:pt x="15" y="146"/>
                    </a:lnTo>
                    <a:lnTo>
                      <a:pt x="17" y="150"/>
                    </a:lnTo>
                    <a:lnTo>
                      <a:pt x="6" y="158"/>
                    </a:lnTo>
                    <a:lnTo>
                      <a:pt x="0" y="160"/>
                    </a:lnTo>
                    <a:lnTo>
                      <a:pt x="0" y="161"/>
                    </a:lnTo>
                    <a:lnTo>
                      <a:pt x="10" y="166"/>
                    </a:lnTo>
                    <a:lnTo>
                      <a:pt x="14" y="170"/>
                    </a:lnTo>
                    <a:lnTo>
                      <a:pt x="20" y="172"/>
                    </a:lnTo>
                    <a:lnTo>
                      <a:pt x="27" y="182"/>
                    </a:lnTo>
                    <a:lnTo>
                      <a:pt x="35" y="184"/>
                    </a:lnTo>
                    <a:lnTo>
                      <a:pt x="39" y="191"/>
                    </a:lnTo>
                    <a:lnTo>
                      <a:pt x="39" y="198"/>
                    </a:lnTo>
                    <a:lnTo>
                      <a:pt x="44" y="198"/>
                    </a:lnTo>
                    <a:lnTo>
                      <a:pt x="42" y="191"/>
                    </a:lnTo>
                    <a:lnTo>
                      <a:pt x="45" y="185"/>
                    </a:lnTo>
                    <a:lnTo>
                      <a:pt x="47" y="170"/>
                    </a:lnTo>
                    <a:lnTo>
                      <a:pt x="50" y="164"/>
                    </a:lnTo>
                    <a:lnTo>
                      <a:pt x="54" y="166"/>
                    </a:lnTo>
                    <a:lnTo>
                      <a:pt x="62" y="166"/>
                    </a:lnTo>
                    <a:lnTo>
                      <a:pt x="71" y="170"/>
                    </a:lnTo>
                    <a:lnTo>
                      <a:pt x="74" y="167"/>
                    </a:lnTo>
                    <a:lnTo>
                      <a:pt x="79" y="169"/>
                    </a:lnTo>
                    <a:lnTo>
                      <a:pt x="83" y="167"/>
                    </a:lnTo>
                    <a:lnTo>
                      <a:pt x="100" y="173"/>
                    </a:lnTo>
                    <a:lnTo>
                      <a:pt x="103" y="170"/>
                    </a:lnTo>
                    <a:lnTo>
                      <a:pt x="111" y="181"/>
                    </a:lnTo>
                    <a:lnTo>
                      <a:pt x="115" y="184"/>
                    </a:lnTo>
                    <a:lnTo>
                      <a:pt x="120" y="179"/>
                    </a:lnTo>
                    <a:lnTo>
                      <a:pt x="121" y="175"/>
                    </a:lnTo>
                    <a:lnTo>
                      <a:pt x="130" y="167"/>
                    </a:lnTo>
                    <a:lnTo>
                      <a:pt x="139" y="167"/>
                    </a:lnTo>
                    <a:lnTo>
                      <a:pt x="144" y="178"/>
                    </a:lnTo>
                    <a:lnTo>
                      <a:pt x="152" y="185"/>
                    </a:lnTo>
                    <a:lnTo>
                      <a:pt x="153" y="181"/>
                    </a:lnTo>
                    <a:lnTo>
                      <a:pt x="159" y="178"/>
                    </a:lnTo>
                    <a:lnTo>
                      <a:pt x="167" y="176"/>
                    </a:lnTo>
                    <a:lnTo>
                      <a:pt x="168" y="173"/>
                    </a:lnTo>
                    <a:lnTo>
                      <a:pt x="162" y="164"/>
                    </a:lnTo>
                    <a:lnTo>
                      <a:pt x="161" y="155"/>
                    </a:lnTo>
                    <a:lnTo>
                      <a:pt x="152" y="140"/>
                    </a:lnTo>
                    <a:lnTo>
                      <a:pt x="156" y="138"/>
                    </a:lnTo>
                    <a:lnTo>
                      <a:pt x="167" y="125"/>
                    </a:lnTo>
                    <a:lnTo>
                      <a:pt x="167" y="120"/>
                    </a:lnTo>
                    <a:lnTo>
                      <a:pt x="158" y="119"/>
                    </a:lnTo>
                    <a:lnTo>
                      <a:pt x="152" y="111"/>
                    </a:lnTo>
                    <a:lnTo>
                      <a:pt x="155" y="103"/>
                    </a:lnTo>
                    <a:lnTo>
                      <a:pt x="153" y="90"/>
                    </a:lnTo>
                    <a:lnTo>
                      <a:pt x="136" y="88"/>
                    </a:lnTo>
                    <a:lnTo>
                      <a:pt x="130" y="88"/>
                    </a:lnTo>
                    <a:lnTo>
                      <a:pt x="127" y="85"/>
                    </a:lnTo>
                    <a:lnTo>
                      <a:pt x="135" y="76"/>
                    </a:lnTo>
                    <a:lnTo>
                      <a:pt x="139" y="73"/>
                    </a:lnTo>
                    <a:lnTo>
                      <a:pt x="138" y="55"/>
                    </a:lnTo>
                    <a:lnTo>
                      <a:pt x="144" y="56"/>
                    </a:lnTo>
                    <a:lnTo>
                      <a:pt x="153" y="47"/>
                    </a:lnTo>
                    <a:lnTo>
                      <a:pt x="150" y="43"/>
                    </a:lnTo>
                    <a:lnTo>
                      <a:pt x="153" y="40"/>
                    </a:lnTo>
                    <a:lnTo>
                      <a:pt x="150" y="36"/>
                    </a:lnTo>
                    <a:lnTo>
                      <a:pt x="152" y="30"/>
                    </a:lnTo>
                    <a:lnTo>
                      <a:pt x="158" y="24"/>
                    </a:lnTo>
                    <a:lnTo>
                      <a:pt x="158" y="24"/>
                    </a:lnTo>
                    <a:lnTo>
                      <a:pt x="153" y="26"/>
                    </a:lnTo>
                    <a:lnTo>
                      <a:pt x="144" y="20"/>
                    </a:lnTo>
                    <a:lnTo>
                      <a:pt x="138" y="23"/>
                    </a:lnTo>
                    <a:lnTo>
                      <a:pt x="135" y="20"/>
                    </a:lnTo>
                    <a:lnTo>
                      <a:pt x="129" y="20"/>
                    </a:lnTo>
                    <a:lnTo>
                      <a:pt x="127" y="15"/>
                    </a:lnTo>
                    <a:lnTo>
                      <a:pt x="123" y="17"/>
                    </a:lnTo>
                    <a:lnTo>
                      <a:pt x="111" y="15"/>
                    </a:lnTo>
                    <a:lnTo>
                      <a:pt x="111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1" name="Freeform 5926">
                <a:extLst>
                  <a:ext uri="{FF2B5EF4-FFF2-40B4-BE49-F238E27FC236}">
                    <a16:creationId xmlns:a16="http://schemas.microsoft.com/office/drawing/2014/main" id="{FC23DD33-16B3-50BC-D169-823A14A95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764"/>
                <a:ext cx="84" cy="99"/>
              </a:xfrm>
              <a:custGeom>
                <a:avLst/>
                <a:gdLst>
                  <a:gd name="T0" fmla="*/ 111 w 168"/>
                  <a:gd name="T1" fmla="*/ 15 h 198"/>
                  <a:gd name="T2" fmla="*/ 127 w 168"/>
                  <a:gd name="T3" fmla="*/ 15 h 198"/>
                  <a:gd name="T4" fmla="*/ 135 w 168"/>
                  <a:gd name="T5" fmla="*/ 20 h 198"/>
                  <a:gd name="T6" fmla="*/ 144 w 168"/>
                  <a:gd name="T7" fmla="*/ 20 h 198"/>
                  <a:gd name="T8" fmla="*/ 158 w 168"/>
                  <a:gd name="T9" fmla="*/ 24 h 198"/>
                  <a:gd name="T10" fmla="*/ 152 w 168"/>
                  <a:gd name="T11" fmla="*/ 30 h 198"/>
                  <a:gd name="T12" fmla="*/ 153 w 168"/>
                  <a:gd name="T13" fmla="*/ 40 h 198"/>
                  <a:gd name="T14" fmla="*/ 153 w 168"/>
                  <a:gd name="T15" fmla="*/ 47 h 198"/>
                  <a:gd name="T16" fmla="*/ 138 w 168"/>
                  <a:gd name="T17" fmla="*/ 55 h 198"/>
                  <a:gd name="T18" fmla="*/ 135 w 168"/>
                  <a:gd name="T19" fmla="*/ 76 h 198"/>
                  <a:gd name="T20" fmla="*/ 130 w 168"/>
                  <a:gd name="T21" fmla="*/ 88 h 198"/>
                  <a:gd name="T22" fmla="*/ 153 w 168"/>
                  <a:gd name="T23" fmla="*/ 90 h 198"/>
                  <a:gd name="T24" fmla="*/ 152 w 168"/>
                  <a:gd name="T25" fmla="*/ 111 h 198"/>
                  <a:gd name="T26" fmla="*/ 167 w 168"/>
                  <a:gd name="T27" fmla="*/ 120 h 198"/>
                  <a:gd name="T28" fmla="*/ 156 w 168"/>
                  <a:gd name="T29" fmla="*/ 138 h 198"/>
                  <a:gd name="T30" fmla="*/ 161 w 168"/>
                  <a:gd name="T31" fmla="*/ 155 h 198"/>
                  <a:gd name="T32" fmla="*/ 168 w 168"/>
                  <a:gd name="T33" fmla="*/ 173 h 198"/>
                  <a:gd name="T34" fmla="*/ 159 w 168"/>
                  <a:gd name="T35" fmla="*/ 178 h 198"/>
                  <a:gd name="T36" fmla="*/ 152 w 168"/>
                  <a:gd name="T37" fmla="*/ 185 h 198"/>
                  <a:gd name="T38" fmla="*/ 139 w 168"/>
                  <a:gd name="T39" fmla="*/ 167 h 198"/>
                  <a:gd name="T40" fmla="*/ 121 w 168"/>
                  <a:gd name="T41" fmla="*/ 175 h 198"/>
                  <a:gd name="T42" fmla="*/ 115 w 168"/>
                  <a:gd name="T43" fmla="*/ 184 h 198"/>
                  <a:gd name="T44" fmla="*/ 103 w 168"/>
                  <a:gd name="T45" fmla="*/ 170 h 198"/>
                  <a:gd name="T46" fmla="*/ 83 w 168"/>
                  <a:gd name="T47" fmla="*/ 167 h 198"/>
                  <a:gd name="T48" fmla="*/ 74 w 168"/>
                  <a:gd name="T49" fmla="*/ 167 h 198"/>
                  <a:gd name="T50" fmla="*/ 62 w 168"/>
                  <a:gd name="T51" fmla="*/ 166 h 198"/>
                  <a:gd name="T52" fmla="*/ 50 w 168"/>
                  <a:gd name="T53" fmla="*/ 164 h 198"/>
                  <a:gd name="T54" fmla="*/ 45 w 168"/>
                  <a:gd name="T55" fmla="*/ 185 h 198"/>
                  <a:gd name="T56" fmla="*/ 44 w 168"/>
                  <a:gd name="T57" fmla="*/ 198 h 198"/>
                  <a:gd name="T58" fmla="*/ 39 w 168"/>
                  <a:gd name="T59" fmla="*/ 191 h 198"/>
                  <a:gd name="T60" fmla="*/ 27 w 168"/>
                  <a:gd name="T61" fmla="*/ 182 h 198"/>
                  <a:gd name="T62" fmla="*/ 14 w 168"/>
                  <a:gd name="T63" fmla="*/ 170 h 198"/>
                  <a:gd name="T64" fmla="*/ 0 w 168"/>
                  <a:gd name="T65" fmla="*/ 161 h 198"/>
                  <a:gd name="T66" fmla="*/ 6 w 168"/>
                  <a:gd name="T67" fmla="*/ 158 h 198"/>
                  <a:gd name="T68" fmla="*/ 15 w 168"/>
                  <a:gd name="T69" fmla="*/ 146 h 198"/>
                  <a:gd name="T70" fmla="*/ 14 w 168"/>
                  <a:gd name="T71" fmla="*/ 137 h 198"/>
                  <a:gd name="T72" fmla="*/ 18 w 168"/>
                  <a:gd name="T73" fmla="*/ 128 h 198"/>
                  <a:gd name="T74" fmla="*/ 27 w 168"/>
                  <a:gd name="T75" fmla="*/ 112 h 198"/>
                  <a:gd name="T76" fmla="*/ 42 w 168"/>
                  <a:gd name="T77" fmla="*/ 108 h 198"/>
                  <a:gd name="T78" fmla="*/ 54 w 168"/>
                  <a:gd name="T79" fmla="*/ 115 h 198"/>
                  <a:gd name="T80" fmla="*/ 62 w 168"/>
                  <a:gd name="T81" fmla="*/ 108 h 198"/>
                  <a:gd name="T82" fmla="*/ 71 w 168"/>
                  <a:gd name="T83" fmla="*/ 119 h 198"/>
                  <a:gd name="T84" fmla="*/ 89 w 168"/>
                  <a:gd name="T85" fmla="*/ 112 h 198"/>
                  <a:gd name="T86" fmla="*/ 95 w 168"/>
                  <a:gd name="T87" fmla="*/ 103 h 198"/>
                  <a:gd name="T88" fmla="*/ 105 w 168"/>
                  <a:gd name="T89" fmla="*/ 100 h 198"/>
                  <a:gd name="T90" fmla="*/ 106 w 168"/>
                  <a:gd name="T91" fmla="*/ 87 h 198"/>
                  <a:gd name="T92" fmla="*/ 99 w 168"/>
                  <a:gd name="T93" fmla="*/ 76 h 198"/>
                  <a:gd name="T94" fmla="*/ 86 w 168"/>
                  <a:gd name="T95" fmla="*/ 81 h 198"/>
                  <a:gd name="T96" fmla="*/ 91 w 168"/>
                  <a:gd name="T97" fmla="*/ 74 h 198"/>
                  <a:gd name="T98" fmla="*/ 85 w 168"/>
                  <a:gd name="T99" fmla="*/ 52 h 198"/>
                  <a:gd name="T100" fmla="*/ 83 w 168"/>
                  <a:gd name="T101" fmla="*/ 40 h 198"/>
                  <a:gd name="T102" fmla="*/ 97 w 168"/>
                  <a:gd name="T103" fmla="*/ 32 h 198"/>
                  <a:gd name="T104" fmla="*/ 102 w 168"/>
                  <a:gd name="T105" fmla="*/ 23 h 198"/>
                  <a:gd name="T106" fmla="*/ 99 w 168"/>
                  <a:gd name="T107" fmla="*/ 12 h 198"/>
                  <a:gd name="T108" fmla="*/ 99 w 168"/>
                  <a:gd name="T109" fmla="*/ 3 h 198"/>
                  <a:gd name="T110" fmla="*/ 111 w 168"/>
                  <a:gd name="T111" fmla="*/ 1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8" h="198">
                    <a:moveTo>
                      <a:pt x="111" y="12"/>
                    </a:moveTo>
                    <a:lnTo>
                      <a:pt x="111" y="15"/>
                    </a:lnTo>
                    <a:lnTo>
                      <a:pt x="123" y="17"/>
                    </a:lnTo>
                    <a:lnTo>
                      <a:pt x="127" y="15"/>
                    </a:lnTo>
                    <a:lnTo>
                      <a:pt x="129" y="20"/>
                    </a:lnTo>
                    <a:lnTo>
                      <a:pt x="135" y="20"/>
                    </a:lnTo>
                    <a:lnTo>
                      <a:pt x="138" y="23"/>
                    </a:lnTo>
                    <a:lnTo>
                      <a:pt x="144" y="20"/>
                    </a:lnTo>
                    <a:lnTo>
                      <a:pt x="153" y="26"/>
                    </a:lnTo>
                    <a:lnTo>
                      <a:pt x="158" y="24"/>
                    </a:lnTo>
                    <a:lnTo>
                      <a:pt x="158" y="24"/>
                    </a:lnTo>
                    <a:lnTo>
                      <a:pt x="152" y="30"/>
                    </a:lnTo>
                    <a:lnTo>
                      <a:pt x="150" y="36"/>
                    </a:lnTo>
                    <a:lnTo>
                      <a:pt x="153" y="40"/>
                    </a:lnTo>
                    <a:lnTo>
                      <a:pt x="150" y="43"/>
                    </a:lnTo>
                    <a:lnTo>
                      <a:pt x="153" y="47"/>
                    </a:lnTo>
                    <a:lnTo>
                      <a:pt x="144" y="56"/>
                    </a:lnTo>
                    <a:lnTo>
                      <a:pt x="138" y="55"/>
                    </a:lnTo>
                    <a:lnTo>
                      <a:pt x="139" y="73"/>
                    </a:lnTo>
                    <a:lnTo>
                      <a:pt x="135" y="76"/>
                    </a:lnTo>
                    <a:lnTo>
                      <a:pt x="127" y="85"/>
                    </a:lnTo>
                    <a:lnTo>
                      <a:pt x="130" y="88"/>
                    </a:lnTo>
                    <a:lnTo>
                      <a:pt x="136" y="88"/>
                    </a:lnTo>
                    <a:lnTo>
                      <a:pt x="153" y="90"/>
                    </a:lnTo>
                    <a:lnTo>
                      <a:pt x="155" y="103"/>
                    </a:lnTo>
                    <a:lnTo>
                      <a:pt x="152" y="111"/>
                    </a:lnTo>
                    <a:lnTo>
                      <a:pt x="158" y="119"/>
                    </a:lnTo>
                    <a:lnTo>
                      <a:pt x="167" y="120"/>
                    </a:lnTo>
                    <a:lnTo>
                      <a:pt x="167" y="125"/>
                    </a:lnTo>
                    <a:lnTo>
                      <a:pt x="156" y="138"/>
                    </a:lnTo>
                    <a:lnTo>
                      <a:pt x="152" y="140"/>
                    </a:lnTo>
                    <a:lnTo>
                      <a:pt x="161" y="155"/>
                    </a:lnTo>
                    <a:lnTo>
                      <a:pt x="162" y="164"/>
                    </a:lnTo>
                    <a:lnTo>
                      <a:pt x="168" y="173"/>
                    </a:lnTo>
                    <a:lnTo>
                      <a:pt x="167" y="176"/>
                    </a:lnTo>
                    <a:lnTo>
                      <a:pt x="159" y="178"/>
                    </a:lnTo>
                    <a:lnTo>
                      <a:pt x="153" y="181"/>
                    </a:lnTo>
                    <a:lnTo>
                      <a:pt x="152" y="185"/>
                    </a:lnTo>
                    <a:lnTo>
                      <a:pt x="144" y="178"/>
                    </a:lnTo>
                    <a:lnTo>
                      <a:pt x="139" y="167"/>
                    </a:lnTo>
                    <a:lnTo>
                      <a:pt x="130" y="167"/>
                    </a:lnTo>
                    <a:lnTo>
                      <a:pt x="121" y="175"/>
                    </a:lnTo>
                    <a:lnTo>
                      <a:pt x="120" y="179"/>
                    </a:lnTo>
                    <a:lnTo>
                      <a:pt x="115" y="184"/>
                    </a:lnTo>
                    <a:lnTo>
                      <a:pt x="111" y="181"/>
                    </a:lnTo>
                    <a:lnTo>
                      <a:pt x="103" y="170"/>
                    </a:lnTo>
                    <a:lnTo>
                      <a:pt x="100" y="173"/>
                    </a:lnTo>
                    <a:lnTo>
                      <a:pt x="83" y="167"/>
                    </a:lnTo>
                    <a:lnTo>
                      <a:pt x="79" y="169"/>
                    </a:lnTo>
                    <a:lnTo>
                      <a:pt x="74" y="167"/>
                    </a:lnTo>
                    <a:lnTo>
                      <a:pt x="71" y="170"/>
                    </a:lnTo>
                    <a:lnTo>
                      <a:pt x="62" y="166"/>
                    </a:lnTo>
                    <a:lnTo>
                      <a:pt x="54" y="166"/>
                    </a:lnTo>
                    <a:lnTo>
                      <a:pt x="50" y="164"/>
                    </a:lnTo>
                    <a:lnTo>
                      <a:pt x="47" y="170"/>
                    </a:lnTo>
                    <a:lnTo>
                      <a:pt x="45" y="185"/>
                    </a:lnTo>
                    <a:lnTo>
                      <a:pt x="42" y="191"/>
                    </a:lnTo>
                    <a:lnTo>
                      <a:pt x="44" y="198"/>
                    </a:lnTo>
                    <a:lnTo>
                      <a:pt x="39" y="198"/>
                    </a:lnTo>
                    <a:lnTo>
                      <a:pt x="39" y="191"/>
                    </a:lnTo>
                    <a:lnTo>
                      <a:pt x="35" y="184"/>
                    </a:lnTo>
                    <a:lnTo>
                      <a:pt x="27" y="182"/>
                    </a:lnTo>
                    <a:lnTo>
                      <a:pt x="20" y="172"/>
                    </a:lnTo>
                    <a:lnTo>
                      <a:pt x="14" y="170"/>
                    </a:lnTo>
                    <a:lnTo>
                      <a:pt x="10" y="166"/>
                    </a:lnTo>
                    <a:lnTo>
                      <a:pt x="0" y="161"/>
                    </a:lnTo>
                    <a:lnTo>
                      <a:pt x="0" y="160"/>
                    </a:lnTo>
                    <a:lnTo>
                      <a:pt x="6" y="158"/>
                    </a:lnTo>
                    <a:lnTo>
                      <a:pt x="17" y="150"/>
                    </a:lnTo>
                    <a:lnTo>
                      <a:pt x="15" y="146"/>
                    </a:lnTo>
                    <a:lnTo>
                      <a:pt x="17" y="141"/>
                    </a:lnTo>
                    <a:lnTo>
                      <a:pt x="14" y="137"/>
                    </a:lnTo>
                    <a:lnTo>
                      <a:pt x="21" y="132"/>
                    </a:lnTo>
                    <a:lnTo>
                      <a:pt x="18" y="128"/>
                    </a:lnTo>
                    <a:lnTo>
                      <a:pt x="20" y="119"/>
                    </a:lnTo>
                    <a:lnTo>
                      <a:pt x="27" y="112"/>
                    </a:lnTo>
                    <a:lnTo>
                      <a:pt x="35" y="111"/>
                    </a:lnTo>
                    <a:lnTo>
                      <a:pt x="42" y="108"/>
                    </a:lnTo>
                    <a:lnTo>
                      <a:pt x="48" y="112"/>
                    </a:lnTo>
                    <a:lnTo>
                      <a:pt x="54" y="115"/>
                    </a:lnTo>
                    <a:lnTo>
                      <a:pt x="58" y="112"/>
                    </a:lnTo>
                    <a:lnTo>
                      <a:pt x="62" y="108"/>
                    </a:lnTo>
                    <a:lnTo>
                      <a:pt x="71" y="114"/>
                    </a:lnTo>
                    <a:lnTo>
                      <a:pt x="71" y="119"/>
                    </a:lnTo>
                    <a:lnTo>
                      <a:pt x="77" y="112"/>
                    </a:lnTo>
                    <a:lnTo>
                      <a:pt x="89" y="112"/>
                    </a:lnTo>
                    <a:lnTo>
                      <a:pt x="99" y="115"/>
                    </a:lnTo>
                    <a:lnTo>
                      <a:pt x="95" y="103"/>
                    </a:lnTo>
                    <a:lnTo>
                      <a:pt x="102" y="105"/>
                    </a:lnTo>
                    <a:lnTo>
                      <a:pt x="105" y="100"/>
                    </a:lnTo>
                    <a:lnTo>
                      <a:pt x="102" y="90"/>
                    </a:lnTo>
                    <a:lnTo>
                      <a:pt x="106" y="87"/>
                    </a:lnTo>
                    <a:lnTo>
                      <a:pt x="102" y="82"/>
                    </a:lnTo>
                    <a:lnTo>
                      <a:pt x="99" y="76"/>
                    </a:lnTo>
                    <a:lnTo>
                      <a:pt x="94" y="76"/>
                    </a:lnTo>
                    <a:lnTo>
                      <a:pt x="86" y="81"/>
                    </a:lnTo>
                    <a:lnTo>
                      <a:pt x="86" y="76"/>
                    </a:lnTo>
                    <a:lnTo>
                      <a:pt x="91" y="74"/>
                    </a:lnTo>
                    <a:lnTo>
                      <a:pt x="89" y="65"/>
                    </a:lnTo>
                    <a:lnTo>
                      <a:pt x="85" y="52"/>
                    </a:lnTo>
                    <a:lnTo>
                      <a:pt x="82" y="47"/>
                    </a:lnTo>
                    <a:lnTo>
                      <a:pt x="83" y="40"/>
                    </a:lnTo>
                    <a:lnTo>
                      <a:pt x="88" y="35"/>
                    </a:lnTo>
                    <a:lnTo>
                      <a:pt x="97" y="32"/>
                    </a:lnTo>
                    <a:lnTo>
                      <a:pt x="100" y="29"/>
                    </a:lnTo>
                    <a:lnTo>
                      <a:pt x="102" y="23"/>
                    </a:lnTo>
                    <a:lnTo>
                      <a:pt x="100" y="20"/>
                    </a:lnTo>
                    <a:lnTo>
                      <a:pt x="99" y="12"/>
                    </a:lnTo>
                    <a:lnTo>
                      <a:pt x="99" y="9"/>
                    </a:lnTo>
                    <a:lnTo>
                      <a:pt x="99" y="3"/>
                    </a:lnTo>
                    <a:lnTo>
                      <a:pt x="103" y="0"/>
                    </a:lnTo>
                    <a:lnTo>
                      <a:pt x="11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2" name="Freeform 5927">
                <a:extLst>
                  <a:ext uri="{FF2B5EF4-FFF2-40B4-BE49-F238E27FC236}">
                    <a16:creationId xmlns:a16="http://schemas.microsoft.com/office/drawing/2014/main" id="{28CBAF46-F22E-16BE-AE5F-378576884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764"/>
                <a:ext cx="84" cy="99"/>
              </a:xfrm>
              <a:custGeom>
                <a:avLst/>
                <a:gdLst>
                  <a:gd name="T0" fmla="*/ 111 w 168"/>
                  <a:gd name="T1" fmla="*/ 15 h 198"/>
                  <a:gd name="T2" fmla="*/ 127 w 168"/>
                  <a:gd name="T3" fmla="*/ 15 h 198"/>
                  <a:gd name="T4" fmla="*/ 135 w 168"/>
                  <a:gd name="T5" fmla="*/ 20 h 198"/>
                  <a:gd name="T6" fmla="*/ 144 w 168"/>
                  <a:gd name="T7" fmla="*/ 20 h 198"/>
                  <a:gd name="T8" fmla="*/ 158 w 168"/>
                  <a:gd name="T9" fmla="*/ 24 h 198"/>
                  <a:gd name="T10" fmla="*/ 152 w 168"/>
                  <a:gd name="T11" fmla="*/ 30 h 198"/>
                  <a:gd name="T12" fmla="*/ 153 w 168"/>
                  <a:gd name="T13" fmla="*/ 40 h 198"/>
                  <a:gd name="T14" fmla="*/ 153 w 168"/>
                  <a:gd name="T15" fmla="*/ 47 h 198"/>
                  <a:gd name="T16" fmla="*/ 138 w 168"/>
                  <a:gd name="T17" fmla="*/ 55 h 198"/>
                  <a:gd name="T18" fmla="*/ 135 w 168"/>
                  <a:gd name="T19" fmla="*/ 76 h 198"/>
                  <a:gd name="T20" fmla="*/ 130 w 168"/>
                  <a:gd name="T21" fmla="*/ 88 h 198"/>
                  <a:gd name="T22" fmla="*/ 153 w 168"/>
                  <a:gd name="T23" fmla="*/ 90 h 198"/>
                  <a:gd name="T24" fmla="*/ 152 w 168"/>
                  <a:gd name="T25" fmla="*/ 111 h 198"/>
                  <a:gd name="T26" fmla="*/ 167 w 168"/>
                  <a:gd name="T27" fmla="*/ 120 h 198"/>
                  <a:gd name="T28" fmla="*/ 156 w 168"/>
                  <a:gd name="T29" fmla="*/ 138 h 198"/>
                  <a:gd name="T30" fmla="*/ 161 w 168"/>
                  <a:gd name="T31" fmla="*/ 155 h 198"/>
                  <a:gd name="T32" fmla="*/ 168 w 168"/>
                  <a:gd name="T33" fmla="*/ 173 h 198"/>
                  <a:gd name="T34" fmla="*/ 159 w 168"/>
                  <a:gd name="T35" fmla="*/ 178 h 198"/>
                  <a:gd name="T36" fmla="*/ 152 w 168"/>
                  <a:gd name="T37" fmla="*/ 185 h 198"/>
                  <a:gd name="T38" fmla="*/ 139 w 168"/>
                  <a:gd name="T39" fmla="*/ 167 h 198"/>
                  <a:gd name="T40" fmla="*/ 121 w 168"/>
                  <a:gd name="T41" fmla="*/ 175 h 198"/>
                  <a:gd name="T42" fmla="*/ 115 w 168"/>
                  <a:gd name="T43" fmla="*/ 184 h 198"/>
                  <a:gd name="T44" fmla="*/ 103 w 168"/>
                  <a:gd name="T45" fmla="*/ 170 h 198"/>
                  <a:gd name="T46" fmla="*/ 83 w 168"/>
                  <a:gd name="T47" fmla="*/ 167 h 198"/>
                  <a:gd name="T48" fmla="*/ 74 w 168"/>
                  <a:gd name="T49" fmla="*/ 167 h 198"/>
                  <a:gd name="T50" fmla="*/ 62 w 168"/>
                  <a:gd name="T51" fmla="*/ 166 h 198"/>
                  <a:gd name="T52" fmla="*/ 50 w 168"/>
                  <a:gd name="T53" fmla="*/ 164 h 198"/>
                  <a:gd name="T54" fmla="*/ 45 w 168"/>
                  <a:gd name="T55" fmla="*/ 185 h 198"/>
                  <a:gd name="T56" fmla="*/ 44 w 168"/>
                  <a:gd name="T57" fmla="*/ 198 h 198"/>
                  <a:gd name="T58" fmla="*/ 39 w 168"/>
                  <a:gd name="T59" fmla="*/ 191 h 198"/>
                  <a:gd name="T60" fmla="*/ 27 w 168"/>
                  <a:gd name="T61" fmla="*/ 182 h 198"/>
                  <a:gd name="T62" fmla="*/ 14 w 168"/>
                  <a:gd name="T63" fmla="*/ 170 h 198"/>
                  <a:gd name="T64" fmla="*/ 0 w 168"/>
                  <a:gd name="T65" fmla="*/ 161 h 198"/>
                  <a:gd name="T66" fmla="*/ 6 w 168"/>
                  <a:gd name="T67" fmla="*/ 158 h 198"/>
                  <a:gd name="T68" fmla="*/ 15 w 168"/>
                  <a:gd name="T69" fmla="*/ 146 h 198"/>
                  <a:gd name="T70" fmla="*/ 14 w 168"/>
                  <a:gd name="T71" fmla="*/ 137 h 198"/>
                  <a:gd name="T72" fmla="*/ 18 w 168"/>
                  <a:gd name="T73" fmla="*/ 128 h 198"/>
                  <a:gd name="T74" fmla="*/ 27 w 168"/>
                  <a:gd name="T75" fmla="*/ 112 h 198"/>
                  <a:gd name="T76" fmla="*/ 42 w 168"/>
                  <a:gd name="T77" fmla="*/ 108 h 198"/>
                  <a:gd name="T78" fmla="*/ 54 w 168"/>
                  <a:gd name="T79" fmla="*/ 115 h 198"/>
                  <a:gd name="T80" fmla="*/ 62 w 168"/>
                  <a:gd name="T81" fmla="*/ 108 h 198"/>
                  <a:gd name="T82" fmla="*/ 71 w 168"/>
                  <a:gd name="T83" fmla="*/ 119 h 198"/>
                  <a:gd name="T84" fmla="*/ 89 w 168"/>
                  <a:gd name="T85" fmla="*/ 112 h 198"/>
                  <a:gd name="T86" fmla="*/ 95 w 168"/>
                  <a:gd name="T87" fmla="*/ 103 h 198"/>
                  <a:gd name="T88" fmla="*/ 105 w 168"/>
                  <a:gd name="T89" fmla="*/ 100 h 198"/>
                  <a:gd name="T90" fmla="*/ 106 w 168"/>
                  <a:gd name="T91" fmla="*/ 87 h 198"/>
                  <a:gd name="T92" fmla="*/ 99 w 168"/>
                  <a:gd name="T93" fmla="*/ 76 h 198"/>
                  <a:gd name="T94" fmla="*/ 86 w 168"/>
                  <a:gd name="T95" fmla="*/ 81 h 198"/>
                  <a:gd name="T96" fmla="*/ 91 w 168"/>
                  <a:gd name="T97" fmla="*/ 74 h 198"/>
                  <a:gd name="T98" fmla="*/ 85 w 168"/>
                  <a:gd name="T99" fmla="*/ 52 h 198"/>
                  <a:gd name="T100" fmla="*/ 83 w 168"/>
                  <a:gd name="T101" fmla="*/ 40 h 198"/>
                  <a:gd name="T102" fmla="*/ 97 w 168"/>
                  <a:gd name="T103" fmla="*/ 32 h 198"/>
                  <a:gd name="T104" fmla="*/ 102 w 168"/>
                  <a:gd name="T105" fmla="*/ 23 h 198"/>
                  <a:gd name="T106" fmla="*/ 99 w 168"/>
                  <a:gd name="T107" fmla="*/ 12 h 198"/>
                  <a:gd name="T108" fmla="*/ 99 w 168"/>
                  <a:gd name="T109" fmla="*/ 3 h 198"/>
                  <a:gd name="T110" fmla="*/ 111 w 168"/>
                  <a:gd name="T111" fmla="*/ 1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8" h="198">
                    <a:moveTo>
                      <a:pt x="111" y="12"/>
                    </a:moveTo>
                    <a:lnTo>
                      <a:pt x="111" y="15"/>
                    </a:lnTo>
                    <a:lnTo>
                      <a:pt x="123" y="17"/>
                    </a:lnTo>
                    <a:lnTo>
                      <a:pt x="127" y="15"/>
                    </a:lnTo>
                    <a:lnTo>
                      <a:pt x="129" y="20"/>
                    </a:lnTo>
                    <a:lnTo>
                      <a:pt x="135" y="20"/>
                    </a:lnTo>
                    <a:lnTo>
                      <a:pt x="138" y="23"/>
                    </a:lnTo>
                    <a:lnTo>
                      <a:pt x="144" y="20"/>
                    </a:lnTo>
                    <a:lnTo>
                      <a:pt x="153" y="26"/>
                    </a:lnTo>
                    <a:lnTo>
                      <a:pt x="158" y="24"/>
                    </a:lnTo>
                    <a:lnTo>
                      <a:pt x="158" y="24"/>
                    </a:lnTo>
                    <a:lnTo>
                      <a:pt x="152" y="30"/>
                    </a:lnTo>
                    <a:lnTo>
                      <a:pt x="150" y="36"/>
                    </a:lnTo>
                    <a:lnTo>
                      <a:pt x="153" y="40"/>
                    </a:lnTo>
                    <a:lnTo>
                      <a:pt x="150" y="43"/>
                    </a:lnTo>
                    <a:lnTo>
                      <a:pt x="153" y="47"/>
                    </a:lnTo>
                    <a:lnTo>
                      <a:pt x="144" y="56"/>
                    </a:lnTo>
                    <a:lnTo>
                      <a:pt x="138" y="55"/>
                    </a:lnTo>
                    <a:lnTo>
                      <a:pt x="139" y="73"/>
                    </a:lnTo>
                    <a:lnTo>
                      <a:pt x="135" y="76"/>
                    </a:lnTo>
                    <a:lnTo>
                      <a:pt x="127" y="85"/>
                    </a:lnTo>
                    <a:lnTo>
                      <a:pt x="130" y="88"/>
                    </a:lnTo>
                    <a:lnTo>
                      <a:pt x="136" y="88"/>
                    </a:lnTo>
                    <a:lnTo>
                      <a:pt x="153" y="90"/>
                    </a:lnTo>
                    <a:lnTo>
                      <a:pt x="155" y="103"/>
                    </a:lnTo>
                    <a:lnTo>
                      <a:pt x="152" y="111"/>
                    </a:lnTo>
                    <a:lnTo>
                      <a:pt x="158" y="119"/>
                    </a:lnTo>
                    <a:lnTo>
                      <a:pt x="167" y="120"/>
                    </a:lnTo>
                    <a:lnTo>
                      <a:pt x="167" y="125"/>
                    </a:lnTo>
                    <a:lnTo>
                      <a:pt x="156" y="138"/>
                    </a:lnTo>
                    <a:lnTo>
                      <a:pt x="152" y="140"/>
                    </a:lnTo>
                    <a:lnTo>
                      <a:pt x="161" y="155"/>
                    </a:lnTo>
                    <a:lnTo>
                      <a:pt x="162" y="164"/>
                    </a:lnTo>
                    <a:lnTo>
                      <a:pt x="168" y="173"/>
                    </a:lnTo>
                    <a:lnTo>
                      <a:pt x="167" y="176"/>
                    </a:lnTo>
                    <a:lnTo>
                      <a:pt x="159" y="178"/>
                    </a:lnTo>
                    <a:lnTo>
                      <a:pt x="153" y="181"/>
                    </a:lnTo>
                    <a:lnTo>
                      <a:pt x="152" y="185"/>
                    </a:lnTo>
                    <a:lnTo>
                      <a:pt x="144" y="178"/>
                    </a:lnTo>
                    <a:lnTo>
                      <a:pt x="139" y="167"/>
                    </a:lnTo>
                    <a:lnTo>
                      <a:pt x="130" y="167"/>
                    </a:lnTo>
                    <a:lnTo>
                      <a:pt x="121" y="175"/>
                    </a:lnTo>
                    <a:lnTo>
                      <a:pt x="120" y="179"/>
                    </a:lnTo>
                    <a:lnTo>
                      <a:pt x="115" y="184"/>
                    </a:lnTo>
                    <a:lnTo>
                      <a:pt x="111" y="181"/>
                    </a:lnTo>
                    <a:lnTo>
                      <a:pt x="103" y="170"/>
                    </a:lnTo>
                    <a:lnTo>
                      <a:pt x="100" y="173"/>
                    </a:lnTo>
                    <a:lnTo>
                      <a:pt x="83" y="167"/>
                    </a:lnTo>
                    <a:lnTo>
                      <a:pt x="79" y="169"/>
                    </a:lnTo>
                    <a:lnTo>
                      <a:pt x="74" y="167"/>
                    </a:lnTo>
                    <a:lnTo>
                      <a:pt x="71" y="170"/>
                    </a:lnTo>
                    <a:lnTo>
                      <a:pt x="62" y="166"/>
                    </a:lnTo>
                    <a:lnTo>
                      <a:pt x="54" y="166"/>
                    </a:lnTo>
                    <a:lnTo>
                      <a:pt x="50" y="164"/>
                    </a:lnTo>
                    <a:lnTo>
                      <a:pt x="47" y="170"/>
                    </a:lnTo>
                    <a:lnTo>
                      <a:pt x="45" y="185"/>
                    </a:lnTo>
                    <a:lnTo>
                      <a:pt x="42" y="191"/>
                    </a:lnTo>
                    <a:lnTo>
                      <a:pt x="44" y="198"/>
                    </a:lnTo>
                    <a:lnTo>
                      <a:pt x="39" y="198"/>
                    </a:lnTo>
                    <a:lnTo>
                      <a:pt x="39" y="191"/>
                    </a:lnTo>
                    <a:lnTo>
                      <a:pt x="35" y="184"/>
                    </a:lnTo>
                    <a:lnTo>
                      <a:pt x="27" y="182"/>
                    </a:lnTo>
                    <a:lnTo>
                      <a:pt x="20" y="172"/>
                    </a:lnTo>
                    <a:lnTo>
                      <a:pt x="14" y="170"/>
                    </a:lnTo>
                    <a:lnTo>
                      <a:pt x="10" y="166"/>
                    </a:lnTo>
                    <a:lnTo>
                      <a:pt x="0" y="161"/>
                    </a:lnTo>
                    <a:lnTo>
                      <a:pt x="0" y="160"/>
                    </a:lnTo>
                    <a:lnTo>
                      <a:pt x="6" y="158"/>
                    </a:lnTo>
                    <a:lnTo>
                      <a:pt x="17" y="150"/>
                    </a:lnTo>
                    <a:lnTo>
                      <a:pt x="15" y="146"/>
                    </a:lnTo>
                    <a:lnTo>
                      <a:pt x="17" y="141"/>
                    </a:lnTo>
                    <a:lnTo>
                      <a:pt x="14" y="137"/>
                    </a:lnTo>
                    <a:lnTo>
                      <a:pt x="21" y="132"/>
                    </a:lnTo>
                    <a:lnTo>
                      <a:pt x="18" y="128"/>
                    </a:lnTo>
                    <a:lnTo>
                      <a:pt x="20" y="119"/>
                    </a:lnTo>
                    <a:lnTo>
                      <a:pt x="27" y="112"/>
                    </a:lnTo>
                    <a:lnTo>
                      <a:pt x="35" y="111"/>
                    </a:lnTo>
                    <a:lnTo>
                      <a:pt x="42" y="108"/>
                    </a:lnTo>
                    <a:lnTo>
                      <a:pt x="48" y="112"/>
                    </a:lnTo>
                    <a:lnTo>
                      <a:pt x="54" y="115"/>
                    </a:lnTo>
                    <a:lnTo>
                      <a:pt x="58" y="112"/>
                    </a:lnTo>
                    <a:lnTo>
                      <a:pt x="62" y="108"/>
                    </a:lnTo>
                    <a:lnTo>
                      <a:pt x="71" y="114"/>
                    </a:lnTo>
                    <a:lnTo>
                      <a:pt x="71" y="119"/>
                    </a:lnTo>
                    <a:lnTo>
                      <a:pt x="77" y="112"/>
                    </a:lnTo>
                    <a:lnTo>
                      <a:pt x="89" y="112"/>
                    </a:lnTo>
                    <a:lnTo>
                      <a:pt x="99" y="115"/>
                    </a:lnTo>
                    <a:lnTo>
                      <a:pt x="95" y="103"/>
                    </a:lnTo>
                    <a:lnTo>
                      <a:pt x="102" y="105"/>
                    </a:lnTo>
                    <a:lnTo>
                      <a:pt x="105" y="100"/>
                    </a:lnTo>
                    <a:lnTo>
                      <a:pt x="102" y="90"/>
                    </a:lnTo>
                    <a:lnTo>
                      <a:pt x="106" y="87"/>
                    </a:lnTo>
                    <a:lnTo>
                      <a:pt x="102" y="82"/>
                    </a:lnTo>
                    <a:lnTo>
                      <a:pt x="99" y="76"/>
                    </a:lnTo>
                    <a:lnTo>
                      <a:pt x="94" y="76"/>
                    </a:lnTo>
                    <a:lnTo>
                      <a:pt x="86" y="81"/>
                    </a:lnTo>
                    <a:lnTo>
                      <a:pt x="86" y="76"/>
                    </a:lnTo>
                    <a:lnTo>
                      <a:pt x="91" y="74"/>
                    </a:lnTo>
                    <a:lnTo>
                      <a:pt x="89" y="65"/>
                    </a:lnTo>
                    <a:lnTo>
                      <a:pt x="85" y="52"/>
                    </a:lnTo>
                    <a:lnTo>
                      <a:pt x="82" y="47"/>
                    </a:lnTo>
                    <a:lnTo>
                      <a:pt x="83" y="40"/>
                    </a:lnTo>
                    <a:lnTo>
                      <a:pt x="88" y="35"/>
                    </a:lnTo>
                    <a:lnTo>
                      <a:pt x="97" y="32"/>
                    </a:lnTo>
                    <a:lnTo>
                      <a:pt x="100" y="29"/>
                    </a:lnTo>
                    <a:lnTo>
                      <a:pt x="102" y="23"/>
                    </a:lnTo>
                    <a:lnTo>
                      <a:pt x="100" y="20"/>
                    </a:lnTo>
                    <a:lnTo>
                      <a:pt x="99" y="12"/>
                    </a:lnTo>
                    <a:lnTo>
                      <a:pt x="99" y="9"/>
                    </a:lnTo>
                    <a:lnTo>
                      <a:pt x="99" y="3"/>
                    </a:lnTo>
                    <a:lnTo>
                      <a:pt x="103" y="0"/>
                    </a:lnTo>
                    <a:lnTo>
                      <a:pt x="111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3" name="Freeform 5928">
                <a:extLst>
                  <a:ext uri="{FF2B5EF4-FFF2-40B4-BE49-F238E27FC236}">
                    <a16:creationId xmlns:a16="http://schemas.microsoft.com/office/drawing/2014/main" id="{2244647A-8178-25CA-BF9B-A245EED6D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783"/>
                <a:ext cx="38" cy="41"/>
              </a:xfrm>
              <a:custGeom>
                <a:avLst/>
                <a:gdLst>
                  <a:gd name="T0" fmla="*/ 17 w 76"/>
                  <a:gd name="T1" fmla="*/ 0 h 83"/>
                  <a:gd name="T2" fmla="*/ 21 w 76"/>
                  <a:gd name="T3" fmla="*/ 7 h 83"/>
                  <a:gd name="T4" fmla="*/ 17 w 76"/>
                  <a:gd name="T5" fmla="*/ 13 h 83"/>
                  <a:gd name="T6" fmla="*/ 11 w 76"/>
                  <a:gd name="T7" fmla="*/ 16 h 83"/>
                  <a:gd name="T8" fmla="*/ 6 w 76"/>
                  <a:gd name="T9" fmla="*/ 31 h 83"/>
                  <a:gd name="T10" fmla="*/ 5 w 76"/>
                  <a:gd name="T11" fmla="*/ 35 h 83"/>
                  <a:gd name="T12" fmla="*/ 0 w 76"/>
                  <a:gd name="T13" fmla="*/ 42 h 83"/>
                  <a:gd name="T14" fmla="*/ 6 w 76"/>
                  <a:gd name="T15" fmla="*/ 60 h 83"/>
                  <a:gd name="T16" fmla="*/ 12 w 76"/>
                  <a:gd name="T17" fmla="*/ 72 h 83"/>
                  <a:gd name="T18" fmla="*/ 18 w 76"/>
                  <a:gd name="T19" fmla="*/ 76 h 83"/>
                  <a:gd name="T20" fmla="*/ 24 w 76"/>
                  <a:gd name="T21" fmla="*/ 79 h 83"/>
                  <a:gd name="T22" fmla="*/ 28 w 76"/>
                  <a:gd name="T23" fmla="*/ 76 h 83"/>
                  <a:gd name="T24" fmla="*/ 32 w 76"/>
                  <a:gd name="T25" fmla="*/ 72 h 83"/>
                  <a:gd name="T26" fmla="*/ 41 w 76"/>
                  <a:gd name="T27" fmla="*/ 78 h 83"/>
                  <a:gd name="T28" fmla="*/ 41 w 76"/>
                  <a:gd name="T29" fmla="*/ 83 h 83"/>
                  <a:gd name="T30" fmla="*/ 47 w 76"/>
                  <a:gd name="T31" fmla="*/ 76 h 83"/>
                  <a:gd name="T32" fmla="*/ 59 w 76"/>
                  <a:gd name="T33" fmla="*/ 76 h 83"/>
                  <a:gd name="T34" fmla="*/ 69 w 76"/>
                  <a:gd name="T35" fmla="*/ 79 h 83"/>
                  <a:gd name="T36" fmla="*/ 65 w 76"/>
                  <a:gd name="T37" fmla="*/ 67 h 83"/>
                  <a:gd name="T38" fmla="*/ 72 w 76"/>
                  <a:gd name="T39" fmla="*/ 69 h 83"/>
                  <a:gd name="T40" fmla="*/ 75 w 76"/>
                  <a:gd name="T41" fmla="*/ 64 h 83"/>
                  <a:gd name="T42" fmla="*/ 72 w 76"/>
                  <a:gd name="T43" fmla="*/ 54 h 83"/>
                  <a:gd name="T44" fmla="*/ 76 w 76"/>
                  <a:gd name="T45" fmla="*/ 51 h 83"/>
                  <a:gd name="T46" fmla="*/ 72 w 76"/>
                  <a:gd name="T47" fmla="*/ 46 h 83"/>
                  <a:gd name="T48" fmla="*/ 69 w 76"/>
                  <a:gd name="T49" fmla="*/ 40 h 83"/>
                  <a:gd name="T50" fmla="*/ 64 w 76"/>
                  <a:gd name="T51" fmla="*/ 40 h 83"/>
                  <a:gd name="T52" fmla="*/ 56 w 76"/>
                  <a:gd name="T53" fmla="*/ 45 h 83"/>
                  <a:gd name="T54" fmla="*/ 56 w 76"/>
                  <a:gd name="T55" fmla="*/ 40 h 83"/>
                  <a:gd name="T56" fmla="*/ 61 w 76"/>
                  <a:gd name="T57" fmla="*/ 38 h 83"/>
                  <a:gd name="T58" fmla="*/ 59 w 76"/>
                  <a:gd name="T59" fmla="*/ 29 h 83"/>
                  <a:gd name="T60" fmla="*/ 55 w 76"/>
                  <a:gd name="T61" fmla="*/ 16 h 83"/>
                  <a:gd name="T62" fmla="*/ 52 w 76"/>
                  <a:gd name="T63" fmla="*/ 11 h 83"/>
                  <a:gd name="T64" fmla="*/ 46 w 76"/>
                  <a:gd name="T65" fmla="*/ 11 h 83"/>
                  <a:gd name="T66" fmla="*/ 40 w 76"/>
                  <a:gd name="T67" fmla="*/ 4 h 83"/>
                  <a:gd name="T68" fmla="*/ 32 w 76"/>
                  <a:gd name="T69" fmla="*/ 8 h 83"/>
                  <a:gd name="T70" fmla="*/ 21 w 76"/>
                  <a:gd name="T71" fmla="*/ 7 h 83"/>
                  <a:gd name="T72" fmla="*/ 21 w 76"/>
                  <a:gd name="T73" fmla="*/ 0 h 83"/>
                  <a:gd name="T74" fmla="*/ 17 w 76"/>
                  <a:gd name="T7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6" h="83">
                    <a:moveTo>
                      <a:pt x="17" y="0"/>
                    </a:moveTo>
                    <a:lnTo>
                      <a:pt x="21" y="7"/>
                    </a:lnTo>
                    <a:lnTo>
                      <a:pt x="17" y="13"/>
                    </a:lnTo>
                    <a:lnTo>
                      <a:pt x="11" y="16"/>
                    </a:lnTo>
                    <a:lnTo>
                      <a:pt x="6" y="31"/>
                    </a:lnTo>
                    <a:lnTo>
                      <a:pt x="5" y="35"/>
                    </a:lnTo>
                    <a:lnTo>
                      <a:pt x="0" y="42"/>
                    </a:lnTo>
                    <a:lnTo>
                      <a:pt x="6" y="60"/>
                    </a:lnTo>
                    <a:lnTo>
                      <a:pt x="12" y="72"/>
                    </a:lnTo>
                    <a:lnTo>
                      <a:pt x="18" y="76"/>
                    </a:lnTo>
                    <a:lnTo>
                      <a:pt x="24" y="79"/>
                    </a:lnTo>
                    <a:lnTo>
                      <a:pt x="28" y="76"/>
                    </a:lnTo>
                    <a:lnTo>
                      <a:pt x="32" y="72"/>
                    </a:lnTo>
                    <a:lnTo>
                      <a:pt x="41" y="78"/>
                    </a:lnTo>
                    <a:lnTo>
                      <a:pt x="41" y="83"/>
                    </a:lnTo>
                    <a:lnTo>
                      <a:pt x="47" y="76"/>
                    </a:lnTo>
                    <a:lnTo>
                      <a:pt x="59" y="76"/>
                    </a:lnTo>
                    <a:lnTo>
                      <a:pt x="69" y="79"/>
                    </a:lnTo>
                    <a:lnTo>
                      <a:pt x="65" y="67"/>
                    </a:lnTo>
                    <a:lnTo>
                      <a:pt x="72" y="69"/>
                    </a:lnTo>
                    <a:lnTo>
                      <a:pt x="75" y="64"/>
                    </a:lnTo>
                    <a:lnTo>
                      <a:pt x="72" y="54"/>
                    </a:lnTo>
                    <a:lnTo>
                      <a:pt x="76" y="51"/>
                    </a:lnTo>
                    <a:lnTo>
                      <a:pt x="72" y="46"/>
                    </a:lnTo>
                    <a:lnTo>
                      <a:pt x="69" y="40"/>
                    </a:lnTo>
                    <a:lnTo>
                      <a:pt x="64" y="40"/>
                    </a:lnTo>
                    <a:lnTo>
                      <a:pt x="56" y="45"/>
                    </a:lnTo>
                    <a:lnTo>
                      <a:pt x="56" y="40"/>
                    </a:lnTo>
                    <a:lnTo>
                      <a:pt x="61" y="38"/>
                    </a:lnTo>
                    <a:lnTo>
                      <a:pt x="59" y="29"/>
                    </a:lnTo>
                    <a:lnTo>
                      <a:pt x="55" y="16"/>
                    </a:lnTo>
                    <a:lnTo>
                      <a:pt x="52" y="11"/>
                    </a:lnTo>
                    <a:lnTo>
                      <a:pt x="46" y="11"/>
                    </a:lnTo>
                    <a:lnTo>
                      <a:pt x="40" y="4"/>
                    </a:lnTo>
                    <a:lnTo>
                      <a:pt x="32" y="8"/>
                    </a:lnTo>
                    <a:lnTo>
                      <a:pt x="21" y="7"/>
                    </a:lnTo>
                    <a:lnTo>
                      <a:pt x="21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4" name="Freeform 5929">
                <a:extLst>
                  <a:ext uri="{FF2B5EF4-FFF2-40B4-BE49-F238E27FC236}">
                    <a16:creationId xmlns:a16="http://schemas.microsoft.com/office/drawing/2014/main" id="{8236E03C-DC1E-F3AC-AE27-7DAE5AFFB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783"/>
                <a:ext cx="38" cy="41"/>
              </a:xfrm>
              <a:custGeom>
                <a:avLst/>
                <a:gdLst>
                  <a:gd name="T0" fmla="*/ 17 w 76"/>
                  <a:gd name="T1" fmla="*/ 0 h 83"/>
                  <a:gd name="T2" fmla="*/ 21 w 76"/>
                  <a:gd name="T3" fmla="*/ 0 h 83"/>
                  <a:gd name="T4" fmla="*/ 21 w 76"/>
                  <a:gd name="T5" fmla="*/ 7 h 83"/>
                  <a:gd name="T6" fmla="*/ 32 w 76"/>
                  <a:gd name="T7" fmla="*/ 8 h 83"/>
                  <a:gd name="T8" fmla="*/ 40 w 76"/>
                  <a:gd name="T9" fmla="*/ 4 h 83"/>
                  <a:gd name="T10" fmla="*/ 46 w 76"/>
                  <a:gd name="T11" fmla="*/ 11 h 83"/>
                  <a:gd name="T12" fmla="*/ 52 w 76"/>
                  <a:gd name="T13" fmla="*/ 11 h 83"/>
                  <a:gd name="T14" fmla="*/ 55 w 76"/>
                  <a:gd name="T15" fmla="*/ 16 h 83"/>
                  <a:gd name="T16" fmla="*/ 59 w 76"/>
                  <a:gd name="T17" fmla="*/ 29 h 83"/>
                  <a:gd name="T18" fmla="*/ 61 w 76"/>
                  <a:gd name="T19" fmla="*/ 38 h 83"/>
                  <a:gd name="T20" fmla="*/ 56 w 76"/>
                  <a:gd name="T21" fmla="*/ 40 h 83"/>
                  <a:gd name="T22" fmla="*/ 56 w 76"/>
                  <a:gd name="T23" fmla="*/ 45 h 83"/>
                  <a:gd name="T24" fmla="*/ 64 w 76"/>
                  <a:gd name="T25" fmla="*/ 40 h 83"/>
                  <a:gd name="T26" fmla="*/ 69 w 76"/>
                  <a:gd name="T27" fmla="*/ 40 h 83"/>
                  <a:gd name="T28" fmla="*/ 72 w 76"/>
                  <a:gd name="T29" fmla="*/ 46 h 83"/>
                  <a:gd name="T30" fmla="*/ 76 w 76"/>
                  <a:gd name="T31" fmla="*/ 51 h 83"/>
                  <a:gd name="T32" fmla="*/ 72 w 76"/>
                  <a:gd name="T33" fmla="*/ 54 h 83"/>
                  <a:gd name="T34" fmla="*/ 75 w 76"/>
                  <a:gd name="T35" fmla="*/ 64 h 83"/>
                  <a:gd name="T36" fmla="*/ 72 w 76"/>
                  <a:gd name="T37" fmla="*/ 69 h 83"/>
                  <a:gd name="T38" fmla="*/ 65 w 76"/>
                  <a:gd name="T39" fmla="*/ 67 h 83"/>
                  <a:gd name="T40" fmla="*/ 69 w 76"/>
                  <a:gd name="T41" fmla="*/ 79 h 83"/>
                  <a:gd name="T42" fmla="*/ 59 w 76"/>
                  <a:gd name="T43" fmla="*/ 76 h 83"/>
                  <a:gd name="T44" fmla="*/ 47 w 76"/>
                  <a:gd name="T45" fmla="*/ 76 h 83"/>
                  <a:gd name="T46" fmla="*/ 41 w 76"/>
                  <a:gd name="T47" fmla="*/ 83 h 83"/>
                  <a:gd name="T48" fmla="*/ 41 w 76"/>
                  <a:gd name="T49" fmla="*/ 78 h 83"/>
                  <a:gd name="T50" fmla="*/ 32 w 76"/>
                  <a:gd name="T51" fmla="*/ 72 h 83"/>
                  <a:gd name="T52" fmla="*/ 28 w 76"/>
                  <a:gd name="T53" fmla="*/ 76 h 83"/>
                  <a:gd name="T54" fmla="*/ 24 w 76"/>
                  <a:gd name="T55" fmla="*/ 79 h 83"/>
                  <a:gd name="T56" fmla="*/ 18 w 76"/>
                  <a:gd name="T57" fmla="*/ 76 h 83"/>
                  <a:gd name="T58" fmla="*/ 12 w 76"/>
                  <a:gd name="T59" fmla="*/ 72 h 83"/>
                  <a:gd name="T60" fmla="*/ 6 w 76"/>
                  <a:gd name="T61" fmla="*/ 60 h 83"/>
                  <a:gd name="T62" fmla="*/ 0 w 76"/>
                  <a:gd name="T63" fmla="*/ 42 h 83"/>
                  <a:gd name="T64" fmla="*/ 5 w 76"/>
                  <a:gd name="T65" fmla="*/ 35 h 83"/>
                  <a:gd name="T66" fmla="*/ 6 w 76"/>
                  <a:gd name="T67" fmla="*/ 31 h 83"/>
                  <a:gd name="T68" fmla="*/ 11 w 76"/>
                  <a:gd name="T69" fmla="*/ 16 h 83"/>
                  <a:gd name="T70" fmla="*/ 17 w 76"/>
                  <a:gd name="T71" fmla="*/ 13 h 83"/>
                  <a:gd name="T72" fmla="*/ 21 w 76"/>
                  <a:gd name="T73" fmla="*/ 7 h 83"/>
                  <a:gd name="T74" fmla="*/ 17 w 76"/>
                  <a:gd name="T7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6" h="83">
                    <a:moveTo>
                      <a:pt x="17" y="0"/>
                    </a:moveTo>
                    <a:lnTo>
                      <a:pt x="21" y="0"/>
                    </a:lnTo>
                    <a:lnTo>
                      <a:pt x="21" y="7"/>
                    </a:lnTo>
                    <a:lnTo>
                      <a:pt x="32" y="8"/>
                    </a:lnTo>
                    <a:lnTo>
                      <a:pt x="40" y="4"/>
                    </a:lnTo>
                    <a:lnTo>
                      <a:pt x="46" y="11"/>
                    </a:lnTo>
                    <a:lnTo>
                      <a:pt x="52" y="11"/>
                    </a:lnTo>
                    <a:lnTo>
                      <a:pt x="55" y="16"/>
                    </a:lnTo>
                    <a:lnTo>
                      <a:pt x="59" y="29"/>
                    </a:lnTo>
                    <a:lnTo>
                      <a:pt x="61" y="38"/>
                    </a:lnTo>
                    <a:lnTo>
                      <a:pt x="56" y="40"/>
                    </a:lnTo>
                    <a:lnTo>
                      <a:pt x="56" y="45"/>
                    </a:lnTo>
                    <a:lnTo>
                      <a:pt x="64" y="40"/>
                    </a:lnTo>
                    <a:lnTo>
                      <a:pt x="69" y="40"/>
                    </a:lnTo>
                    <a:lnTo>
                      <a:pt x="72" y="46"/>
                    </a:lnTo>
                    <a:lnTo>
                      <a:pt x="76" y="51"/>
                    </a:lnTo>
                    <a:lnTo>
                      <a:pt x="72" y="54"/>
                    </a:lnTo>
                    <a:lnTo>
                      <a:pt x="75" y="64"/>
                    </a:lnTo>
                    <a:lnTo>
                      <a:pt x="72" y="69"/>
                    </a:lnTo>
                    <a:lnTo>
                      <a:pt x="65" y="67"/>
                    </a:lnTo>
                    <a:lnTo>
                      <a:pt x="69" y="79"/>
                    </a:lnTo>
                    <a:lnTo>
                      <a:pt x="59" y="76"/>
                    </a:lnTo>
                    <a:lnTo>
                      <a:pt x="47" y="76"/>
                    </a:lnTo>
                    <a:lnTo>
                      <a:pt x="41" y="83"/>
                    </a:lnTo>
                    <a:lnTo>
                      <a:pt x="41" y="78"/>
                    </a:lnTo>
                    <a:lnTo>
                      <a:pt x="32" y="72"/>
                    </a:lnTo>
                    <a:lnTo>
                      <a:pt x="28" y="76"/>
                    </a:lnTo>
                    <a:lnTo>
                      <a:pt x="24" y="79"/>
                    </a:lnTo>
                    <a:lnTo>
                      <a:pt x="18" y="76"/>
                    </a:lnTo>
                    <a:lnTo>
                      <a:pt x="12" y="72"/>
                    </a:lnTo>
                    <a:lnTo>
                      <a:pt x="6" y="60"/>
                    </a:lnTo>
                    <a:lnTo>
                      <a:pt x="0" y="42"/>
                    </a:lnTo>
                    <a:lnTo>
                      <a:pt x="5" y="35"/>
                    </a:lnTo>
                    <a:lnTo>
                      <a:pt x="6" y="31"/>
                    </a:lnTo>
                    <a:lnTo>
                      <a:pt x="11" y="16"/>
                    </a:lnTo>
                    <a:lnTo>
                      <a:pt x="17" y="13"/>
                    </a:lnTo>
                    <a:lnTo>
                      <a:pt x="21" y="7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5" name="Freeform 5930">
                <a:extLst>
                  <a:ext uri="{FF2B5EF4-FFF2-40B4-BE49-F238E27FC236}">
                    <a16:creationId xmlns:a16="http://schemas.microsoft.com/office/drawing/2014/main" id="{DCF3FD2F-3C20-7447-1C2D-44006ACB0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783"/>
                <a:ext cx="38" cy="41"/>
              </a:xfrm>
              <a:custGeom>
                <a:avLst/>
                <a:gdLst>
                  <a:gd name="T0" fmla="*/ 17 w 76"/>
                  <a:gd name="T1" fmla="*/ 0 h 83"/>
                  <a:gd name="T2" fmla="*/ 21 w 76"/>
                  <a:gd name="T3" fmla="*/ 0 h 83"/>
                  <a:gd name="T4" fmla="*/ 21 w 76"/>
                  <a:gd name="T5" fmla="*/ 7 h 83"/>
                  <a:gd name="T6" fmla="*/ 32 w 76"/>
                  <a:gd name="T7" fmla="*/ 8 h 83"/>
                  <a:gd name="T8" fmla="*/ 40 w 76"/>
                  <a:gd name="T9" fmla="*/ 4 h 83"/>
                  <a:gd name="T10" fmla="*/ 46 w 76"/>
                  <a:gd name="T11" fmla="*/ 11 h 83"/>
                  <a:gd name="T12" fmla="*/ 52 w 76"/>
                  <a:gd name="T13" fmla="*/ 11 h 83"/>
                  <a:gd name="T14" fmla="*/ 55 w 76"/>
                  <a:gd name="T15" fmla="*/ 16 h 83"/>
                  <a:gd name="T16" fmla="*/ 59 w 76"/>
                  <a:gd name="T17" fmla="*/ 29 h 83"/>
                  <a:gd name="T18" fmla="*/ 61 w 76"/>
                  <a:gd name="T19" fmla="*/ 38 h 83"/>
                  <a:gd name="T20" fmla="*/ 56 w 76"/>
                  <a:gd name="T21" fmla="*/ 40 h 83"/>
                  <a:gd name="T22" fmla="*/ 56 w 76"/>
                  <a:gd name="T23" fmla="*/ 45 h 83"/>
                  <a:gd name="T24" fmla="*/ 64 w 76"/>
                  <a:gd name="T25" fmla="*/ 40 h 83"/>
                  <a:gd name="T26" fmla="*/ 69 w 76"/>
                  <a:gd name="T27" fmla="*/ 40 h 83"/>
                  <a:gd name="T28" fmla="*/ 72 w 76"/>
                  <a:gd name="T29" fmla="*/ 46 h 83"/>
                  <a:gd name="T30" fmla="*/ 76 w 76"/>
                  <a:gd name="T31" fmla="*/ 51 h 83"/>
                  <a:gd name="T32" fmla="*/ 72 w 76"/>
                  <a:gd name="T33" fmla="*/ 54 h 83"/>
                  <a:gd name="T34" fmla="*/ 75 w 76"/>
                  <a:gd name="T35" fmla="*/ 64 h 83"/>
                  <a:gd name="T36" fmla="*/ 72 w 76"/>
                  <a:gd name="T37" fmla="*/ 69 h 83"/>
                  <a:gd name="T38" fmla="*/ 65 w 76"/>
                  <a:gd name="T39" fmla="*/ 67 h 83"/>
                  <a:gd name="T40" fmla="*/ 69 w 76"/>
                  <a:gd name="T41" fmla="*/ 79 h 83"/>
                  <a:gd name="T42" fmla="*/ 59 w 76"/>
                  <a:gd name="T43" fmla="*/ 76 h 83"/>
                  <a:gd name="T44" fmla="*/ 47 w 76"/>
                  <a:gd name="T45" fmla="*/ 76 h 83"/>
                  <a:gd name="T46" fmla="*/ 41 w 76"/>
                  <a:gd name="T47" fmla="*/ 83 h 83"/>
                  <a:gd name="T48" fmla="*/ 41 w 76"/>
                  <a:gd name="T49" fmla="*/ 78 h 83"/>
                  <a:gd name="T50" fmla="*/ 32 w 76"/>
                  <a:gd name="T51" fmla="*/ 72 h 83"/>
                  <a:gd name="T52" fmla="*/ 28 w 76"/>
                  <a:gd name="T53" fmla="*/ 76 h 83"/>
                  <a:gd name="T54" fmla="*/ 24 w 76"/>
                  <a:gd name="T55" fmla="*/ 79 h 83"/>
                  <a:gd name="T56" fmla="*/ 18 w 76"/>
                  <a:gd name="T57" fmla="*/ 76 h 83"/>
                  <a:gd name="T58" fmla="*/ 12 w 76"/>
                  <a:gd name="T59" fmla="*/ 72 h 83"/>
                  <a:gd name="T60" fmla="*/ 6 w 76"/>
                  <a:gd name="T61" fmla="*/ 60 h 83"/>
                  <a:gd name="T62" fmla="*/ 0 w 76"/>
                  <a:gd name="T63" fmla="*/ 42 h 83"/>
                  <a:gd name="T64" fmla="*/ 5 w 76"/>
                  <a:gd name="T65" fmla="*/ 35 h 83"/>
                  <a:gd name="T66" fmla="*/ 6 w 76"/>
                  <a:gd name="T67" fmla="*/ 31 h 83"/>
                  <a:gd name="T68" fmla="*/ 11 w 76"/>
                  <a:gd name="T69" fmla="*/ 16 h 83"/>
                  <a:gd name="T70" fmla="*/ 17 w 76"/>
                  <a:gd name="T71" fmla="*/ 13 h 83"/>
                  <a:gd name="T72" fmla="*/ 21 w 76"/>
                  <a:gd name="T73" fmla="*/ 7 h 83"/>
                  <a:gd name="T74" fmla="*/ 17 w 76"/>
                  <a:gd name="T7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6" h="83">
                    <a:moveTo>
                      <a:pt x="17" y="0"/>
                    </a:moveTo>
                    <a:lnTo>
                      <a:pt x="21" y="0"/>
                    </a:lnTo>
                    <a:lnTo>
                      <a:pt x="21" y="7"/>
                    </a:lnTo>
                    <a:lnTo>
                      <a:pt x="32" y="8"/>
                    </a:lnTo>
                    <a:lnTo>
                      <a:pt x="40" y="4"/>
                    </a:lnTo>
                    <a:lnTo>
                      <a:pt x="46" y="11"/>
                    </a:lnTo>
                    <a:lnTo>
                      <a:pt x="52" y="11"/>
                    </a:lnTo>
                    <a:lnTo>
                      <a:pt x="55" y="16"/>
                    </a:lnTo>
                    <a:lnTo>
                      <a:pt x="59" y="29"/>
                    </a:lnTo>
                    <a:lnTo>
                      <a:pt x="61" y="38"/>
                    </a:lnTo>
                    <a:lnTo>
                      <a:pt x="56" y="40"/>
                    </a:lnTo>
                    <a:lnTo>
                      <a:pt x="56" y="45"/>
                    </a:lnTo>
                    <a:lnTo>
                      <a:pt x="64" y="40"/>
                    </a:lnTo>
                    <a:lnTo>
                      <a:pt x="69" y="40"/>
                    </a:lnTo>
                    <a:lnTo>
                      <a:pt x="72" y="46"/>
                    </a:lnTo>
                    <a:lnTo>
                      <a:pt x="76" y="51"/>
                    </a:lnTo>
                    <a:lnTo>
                      <a:pt x="72" y="54"/>
                    </a:lnTo>
                    <a:lnTo>
                      <a:pt x="75" y="64"/>
                    </a:lnTo>
                    <a:lnTo>
                      <a:pt x="72" y="69"/>
                    </a:lnTo>
                    <a:lnTo>
                      <a:pt x="65" y="67"/>
                    </a:lnTo>
                    <a:lnTo>
                      <a:pt x="69" y="79"/>
                    </a:lnTo>
                    <a:lnTo>
                      <a:pt x="59" y="76"/>
                    </a:lnTo>
                    <a:lnTo>
                      <a:pt x="47" y="76"/>
                    </a:lnTo>
                    <a:lnTo>
                      <a:pt x="41" y="83"/>
                    </a:lnTo>
                    <a:lnTo>
                      <a:pt x="41" y="78"/>
                    </a:lnTo>
                    <a:lnTo>
                      <a:pt x="32" y="72"/>
                    </a:lnTo>
                    <a:lnTo>
                      <a:pt x="28" y="76"/>
                    </a:lnTo>
                    <a:lnTo>
                      <a:pt x="24" y="79"/>
                    </a:lnTo>
                    <a:lnTo>
                      <a:pt x="18" y="76"/>
                    </a:lnTo>
                    <a:lnTo>
                      <a:pt x="12" y="72"/>
                    </a:lnTo>
                    <a:lnTo>
                      <a:pt x="6" y="60"/>
                    </a:lnTo>
                    <a:lnTo>
                      <a:pt x="0" y="42"/>
                    </a:lnTo>
                    <a:lnTo>
                      <a:pt x="5" y="35"/>
                    </a:lnTo>
                    <a:lnTo>
                      <a:pt x="6" y="31"/>
                    </a:lnTo>
                    <a:lnTo>
                      <a:pt x="11" y="16"/>
                    </a:lnTo>
                    <a:lnTo>
                      <a:pt x="17" y="13"/>
                    </a:lnTo>
                    <a:lnTo>
                      <a:pt x="21" y="7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6" name="Freeform 5931">
                <a:extLst>
                  <a:ext uri="{FF2B5EF4-FFF2-40B4-BE49-F238E27FC236}">
                    <a16:creationId xmlns:a16="http://schemas.microsoft.com/office/drawing/2014/main" id="{6972BDCE-BDDE-A645-DF7B-DB61D8368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847"/>
                <a:ext cx="62" cy="45"/>
              </a:xfrm>
              <a:custGeom>
                <a:avLst/>
                <a:gdLst>
                  <a:gd name="T0" fmla="*/ 17 w 125"/>
                  <a:gd name="T1" fmla="*/ 0 h 91"/>
                  <a:gd name="T2" fmla="*/ 14 w 125"/>
                  <a:gd name="T3" fmla="*/ 6 h 91"/>
                  <a:gd name="T4" fmla="*/ 12 w 125"/>
                  <a:gd name="T5" fmla="*/ 21 h 91"/>
                  <a:gd name="T6" fmla="*/ 9 w 125"/>
                  <a:gd name="T7" fmla="*/ 27 h 91"/>
                  <a:gd name="T8" fmla="*/ 11 w 125"/>
                  <a:gd name="T9" fmla="*/ 34 h 91"/>
                  <a:gd name="T10" fmla="*/ 0 w 125"/>
                  <a:gd name="T11" fmla="*/ 35 h 91"/>
                  <a:gd name="T12" fmla="*/ 0 w 125"/>
                  <a:gd name="T13" fmla="*/ 41 h 91"/>
                  <a:gd name="T14" fmla="*/ 5 w 125"/>
                  <a:gd name="T15" fmla="*/ 41 h 91"/>
                  <a:gd name="T16" fmla="*/ 6 w 125"/>
                  <a:gd name="T17" fmla="*/ 47 h 91"/>
                  <a:gd name="T18" fmla="*/ 11 w 125"/>
                  <a:gd name="T19" fmla="*/ 50 h 91"/>
                  <a:gd name="T20" fmla="*/ 14 w 125"/>
                  <a:gd name="T21" fmla="*/ 58 h 91"/>
                  <a:gd name="T22" fmla="*/ 17 w 125"/>
                  <a:gd name="T23" fmla="*/ 58 h 91"/>
                  <a:gd name="T24" fmla="*/ 17 w 125"/>
                  <a:gd name="T25" fmla="*/ 67 h 91"/>
                  <a:gd name="T26" fmla="*/ 20 w 125"/>
                  <a:gd name="T27" fmla="*/ 65 h 91"/>
                  <a:gd name="T28" fmla="*/ 29 w 125"/>
                  <a:gd name="T29" fmla="*/ 67 h 91"/>
                  <a:gd name="T30" fmla="*/ 38 w 125"/>
                  <a:gd name="T31" fmla="*/ 67 h 91"/>
                  <a:gd name="T32" fmla="*/ 43 w 125"/>
                  <a:gd name="T33" fmla="*/ 69 h 91"/>
                  <a:gd name="T34" fmla="*/ 46 w 125"/>
                  <a:gd name="T35" fmla="*/ 62 h 91"/>
                  <a:gd name="T36" fmla="*/ 47 w 125"/>
                  <a:gd name="T37" fmla="*/ 61 h 91"/>
                  <a:gd name="T38" fmla="*/ 50 w 125"/>
                  <a:gd name="T39" fmla="*/ 58 h 91"/>
                  <a:gd name="T40" fmla="*/ 66 w 125"/>
                  <a:gd name="T41" fmla="*/ 55 h 91"/>
                  <a:gd name="T42" fmla="*/ 69 w 125"/>
                  <a:gd name="T43" fmla="*/ 59 h 91"/>
                  <a:gd name="T44" fmla="*/ 69 w 125"/>
                  <a:gd name="T45" fmla="*/ 65 h 91"/>
                  <a:gd name="T46" fmla="*/ 72 w 125"/>
                  <a:gd name="T47" fmla="*/ 73 h 91"/>
                  <a:gd name="T48" fmla="*/ 82 w 125"/>
                  <a:gd name="T49" fmla="*/ 70 h 91"/>
                  <a:gd name="T50" fmla="*/ 88 w 125"/>
                  <a:gd name="T51" fmla="*/ 81 h 91"/>
                  <a:gd name="T52" fmla="*/ 93 w 125"/>
                  <a:gd name="T53" fmla="*/ 81 h 91"/>
                  <a:gd name="T54" fmla="*/ 99 w 125"/>
                  <a:gd name="T55" fmla="*/ 87 h 91"/>
                  <a:gd name="T56" fmla="*/ 102 w 125"/>
                  <a:gd name="T57" fmla="*/ 85 h 91"/>
                  <a:gd name="T58" fmla="*/ 111 w 125"/>
                  <a:gd name="T59" fmla="*/ 91 h 91"/>
                  <a:gd name="T60" fmla="*/ 116 w 125"/>
                  <a:gd name="T61" fmla="*/ 85 h 91"/>
                  <a:gd name="T62" fmla="*/ 116 w 125"/>
                  <a:gd name="T63" fmla="*/ 78 h 91"/>
                  <a:gd name="T64" fmla="*/ 102 w 125"/>
                  <a:gd name="T65" fmla="*/ 67 h 91"/>
                  <a:gd name="T66" fmla="*/ 106 w 125"/>
                  <a:gd name="T67" fmla="*/ 67 h 91"/>
                  <a:gd name="T68" fmla="*/ 113 w 125"/>
                  <a:gd name="T69" fmla="*/ 61 h 91"/>
                  <a:gd name="T70" fmla="*/ 111 w 125"/>
                  <a:gd name="T71" fmla="*/ 55 h 91"/>
                  <a:gd name="T72" fmla="*/ 113 w 125"/>
                  <a:gd name="T73" fmla="*/ 50 h 91"/>
                  <a:gd name="T74" fmla="*/ 117 w 125"/>
                  <a:gd name="T75" fmla="*/ 35 h 91"/>
                  <a:gd name="T76" fmla="*/ 117 w 125"/>
                  <a:gd name="T77" fmla="*/ 31 h 91"/>
                  <a:gd name="T78" fmla="*/ 122 w 125"/>
                  <a:gd name="T79" fmla="*/ 31 h 91"/>
                  <a:gd name="T80" fmla="*/ 125 w 125"/>
                  <a:gd name="T81" fmla="*/ 27 h 91"/>
                  <a:gd name="T82" fmla="*/ 111 w 125"/>
                  <a:gd name="T83" fmla="*/ 14 h 91"/>
                  <a:gd name="T84" fmla="*/ 106 w 125"/>
                  <a:gd name="T85" fmla="*/ 3 h 91"/>
                  <a:gd name="T86" fmla="*/ 97 w 125"/>
                  <a:gd name="T87" fmla="*/ 3 h 91"/>
                  <a:gd name="T88" fmla="*/ 88 w 125"/>
                  <a:gd name="T89" fmla="*/ 11 h 91"/>
                  <a:gd name="T90" fmla="*/ 87 w 125"/>
                  <a:gd name="T91" fmla="*/ 15 h 91"/>
                  <a:gd name="T92" fmla="*/ 82 w 125"/>
                  <a:gd name="T93" fmla="*/ 20 h 91"/>
                  <a:gd name="T94" fmla="*/ 78 w 125"/>
                  <a:gd name="T95" fmla="*/ 17 h 91"/>
                  <a:gd name="T96" fmla="*/ 70 w 125"/>
                  <a:gd name="T97" fmla="*/ 6 h 91"/>
                  <a:gd name="T98" fmla="*/ 67 w 125"/>
                  <a:gd name="T99" fmla="*/ 9 h 91"/>
                  <a:gd name="T100" fmla="*/ 50 w 125"/>
                  <a:gd name="T101" fmla="*/ 3 h 91"/>
                  <a:gd name="T102" fmla="*/ 46 w 125"/>
                  <a:gd name="T103" fmla="*/ 5 h 91"/>
                  <a:gd name="T104" fmla="*/ 41 w 125"/>
                  <a:gd name="T105" fmla="*/ 3 h 91"/>
                  <a:gd name="T106" fmla="*/ 38 w 125"/>
                  <a:gd name="T107" fmla="*/ 6 h 91"/>
                  <a:gd name="T108" fmla="*/ 29 w 125"/>
                  <a:gd name="T109" fmla="*/ 2 h 91"/>
                  <a:gd name="T110" fmla="*/ 21 w 125"/>
                  <a:gd name="T111" fmla="*/ 2 h 91"/>
                  <a:gd name="T112" fmla="*/ 17 w 125"/>
                  <a:gd name="T11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5" h="91">
                    <a:moveTo>
                      <a:pt x="17" y="0"/>
                    </a:moveTo>
                    <a:lnTo>
                      <a:pt x="14" y="6"/>
                    </a:lnTo>
                    <a:lnTo>
                      <a:pt x="12" y="21"/>
                    </a:lnTo>
                    <a:lnTo>
                      <a:pt x="9" y="27"/>
                    </a:lnTo>
                    <a:lnTo>
                      <a:pt x="11" y="34"/>
                    </a:lnTo>
                    <a:lnTo>
                      <a:pt x="0" y="35"/>
                    </a:lnTo>
                    <a:lnTo>
                      <a:pt x="0" y="41"/>
                    </a:lnTo>
                    <a:lnTo>
                      <a:pt x="5" y="41"/>
                    </a:lnTo>
                    <a:lnTo>
                      <a:pt x="6" y="47"/>
                    </a:lnTo>
                    <a:lnTo>
                      <a:pt x="11" y="50"/>
                    </a:lnTo>
                    <a:lnTo>
                      <a:pt x="14" y="58"/>
                    </a:lnTo>
                    <a:lnTo>
                      <a:pt x="17" y="58"/>
                    </a:lnTo>
                    <a:lnTo>
                      <a:pt x="17" y="67"/>
                    </a:lnTo>
                    <a:lnTo>
                      <a:pt x="20" y="65"/>
                    </a:lnTo>
                    <a:lnTo>
                      <a:pt x="29" y="67"/>
                    </a:lnTo>
                    <a:lnTo>
                      <a:pt x="38" y="67"/>
                    </a:lnTo>
                    <a:lnTo>
                      <a:pt x="43" y="69"/>
                    </a:lnTo>
                    <a:lnTo>
                      <a:pt x="46" y="62"/>
                    </a:lnTo>
                    <a:lnTo>
                      <a:pt x="47" y="61"/>
                    </a:lnTo>
                    <a:lnTo>
                      <a:pt x="50" y="58"/>
                    </a:lnTo>
                    <a:lnTo>
                      <a:pt x="66" y="55"/>
                    </a:lnTo>
                    <a:lnTo>
                      <a:pt x="69" y="59"/>
                    </a:lnTo>
                    <a:lnTo>
                      <a:pt x="69" y="65"/>
                    </a:lnTo>
                    <a:lnTo>
                      <a:pt x="72" y="73"/>
                    </a:lnTo>
                    <a:lnTo>
                      <a:pt x="82" y="70"/>
                    </a:lnTo>
                    <a:lnTo>
                      <a:pt x="88" y="81"/>
                    </a:lnTo>
                    <a:lnTo>
                      <a:pt x="93" y="81"/>
                    </a:lnTo>
                    <a:lnTo>
                      <a:pt x="99" y="87"/>
                    </a:lnTo>
                    <a:lnTo>
                      <a:pt x="102" y="85"/>
                    </a:lnTo>
                    <a:lnTo>
                      <a:pt x="111" y="91"/>
                    </a:lnTo>
                    <a:lnTo>
                      <a:pt x="116" y="85"/>
                    </a:lnTo>
                    <a:lnTo>
                      <a:pt x="116" y="78"/>
                    </a:lnTo>
                    <a:lnTo>
                      <a:pt x="102" y="67"/>
                    </a:lnTo>
                    <a:lnTo>
                      <a:pt x="106" y="67"/>
                    </a:lnTo>
                    <a:lnTo>
                      <a:pt x="113" y="61"/>
                    </a:lnTo>
                    <a:lnTo>
                      <a:pt x="111" y="55"/>
                    </a:lnTo>
                    <a:lnTo>
                      <a:pt x="113" y="50"/>
                    </a:lnTo>
                    <a:lnTo>
                      <a:pt x="117" y="35"/>
                    </a:lnTo>
                    <a:lnTo>
                      <a:pt x="117" y="31"/>
                    </a:lnTo>
                    <a:lnTo>
                      <a:pt x="122" y="31"/>
                    </a:lnTo>
                    <a:lnTo>
                      <a:pt x="125" y="27"/>
                    </a:lnTo>
                    <a:lnTo>
                      <a:pt x="111" y="14"/>
                    </a:lnTo>
                    <a:lnTo>
                      <a:pt x="106" y="3"/>
                    </a:lnTo>
                    <a:lnTo>
                      <a:pt x="97" y="3"/>
                    </a:lnTo>
                    <a:lnTo>
                      <a:pt x="88" y="11"/>
                    </a:lnTo>
                    <a:lnTo>
                      <a:pt x="87" y="15"/>
                    </a:lnTo>
                    <a:lnTo>
                      <a:pt x="82" y="20"/>
                    </a:lnTo>
                    <a:lnTo>
                      <a:pt x="78" y="17"/>
                    </a:lnTo>
                    <a:lnTo>
                      <a:pt x="70" y="6"/>
                    </a:lnTo>
                    <a:lnTo>
                      <a:pt x="67" y="9"/>
                    </a:lnTo>
                    <a:lnTo>
                      <a:pt x="50" y="3"/>
                    </a:lnTo>
                    <a:lnTo>
                      <a:pt x="46" y="5"/>
                    </a:lnTo>
                    <a:lnTo>
                      <a:pt x="41" y="3"/>
                    </a:lnTo>
                    <a:lnTo>
                      <a:pt x="38" y="6"/>
                    </a:lnTo>
                    <a:lnTo>
                      <a:pt x="29" y="2"/>
                    </a:lnTo>
                    <a:lnTo>
                      <a:pt x="21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7" name="Freeform 5932">
                <a:extLst>
                  <a:ext uri="{FF2B5EF4-FFF2-40B4-BE49-F238E27FC236}">
                    <a16:creationId xmlns:a16="http://schemas.microsoft.com/office/drawing/2014/main" id="{F69565B3-077C-A4C3-7022-B808CFCCA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847"/>
                <a:ext cx="62" cy="45"/>
              </a:xfrm>
              <a:custGeom>
                <a:avLst/>
                <a:gdLst>
                  <a:gd name="T0" fmla="*/ 17 w 125"/>
                  <a:gd name="T1" fmla="*/ 0 h 91"/>
                  <a:gd name="T2" fmla="*/ 21 w 125"/>
                  <a:gd name="T3" fmla="*/ 2 h 91"/>
                  <a:gd name="T4" fmla="*/ 29 w 125"/>
                  <a:gd name="T5" fmla="*/ 2 h 91"/>
                  <a:gd name="T6" fmla="*/ 38 w 125"/>
                  <a:gd name="T7" fmla="*/ 6 h 91"/>
                  <a:gd name="T8" fmla="*/ 41 w 125"/>
                  <a:gd name="T9" fmla="*/ 3 h 91"/>
                  <a:gd name="T10" fmla="*/ 46 w 125"/>
                  <a:gd name="T11" fmla="*/ 5 h 91"/>
                  <a:gd name="T12" fmla="*/ 50 w 125"/>
                  <a:gd name="T13" fmla="*/ 3 h 91"/>
                  <a:gd name="T14" fmla="*/ 67 w 125"/>
                  <a:gd name="T15" fmla="*/ 9 h 91"/>
                  <a:gd name="T16" fmla="*/ 70 w 125"/>
                  <a:gd name="T17" fmla="*/ 6 h 91"/>
                  <a:gd name="T18" fmla="*/ 78 w 125"/>
                  <a:gd name="T19" fmla="*/ 17 h 91"/>
                  <a:gd name="T20" fmla="*/ 82 w 125"/>
                  <a:gd name="T21" fmla="*/ 20 h 91"/>
                  <a:gd name="T22" fmla="*/ 87 w 125"/>
                  <a:gd name="T23" fmla="*/ 15 h 91"/>
                  <a:gd name="T24" fmla="*/ 88 w 125"/>
                  <a:gd name="T25" fmla="*/ 11 h 91"/>
                  <a:gd name="T26" fmla="*/ 97 w 125"/>
                  <a:gd name="T27" fmla="*/ 3 h 91"/>
                  <a:gd name="T28" fmla="*/ 106 w 125"/>
                  <a:gd name="T29" fmla="*/ 3 h 91"/>
                  <a:gd name="T30" fmla="*/ 111 w 125"/>
                  <a:gd name="T31" fmla="*/ 14 h 91"/>
                  <a:gd name="T32" fmla="*/ 125 w 125"/>
                  <a:gd name="T33" fmla="*/ 27 h 91"/>
                  <a:gd name="T34" fmla="*/ 122 w 125"/>
                  <a:gd name="T35" fmla="*/ 31 h 91"/>
                  <a:gd name="T36" fmla="*/ 117 w 125"/>
                  <a:gd name="T37" fmla="*/ 31 h 91"/>
                  <a:gd name="T38" fmla="*/ 117 w 125"/>
                  <a:gd name="T39" fmla="*/ 35 h 91"/>
                  <a:gd name="T40" fmla="*/ 113 w 125"/>
                  <a:gd name="T41" fmla="*/ 50 h 91"/>
                  <a:gd name="T42" fmla="*/ 111 w 125"/>
                  <a:gd name="T43" fmla="*/ 55 h 91"/>
                  <a:gd name="T44" fmla="*/ 113 w 125"/>
                  <a:gd name="T45" fmla="*/ 61 h 91"/>
                  <a:gd name="T46" fmla="*/ 106 w 125"/>
                  <a:gd name="T47" fmla="*/ 67 h 91"/>
                  <a:gd name="T48" fmla="*/ 102 w 125"/>
                  <a:gd name="T49" fmla="*/ 67 h 91"/>
                  <a:gd name="T50" fmla="*/ 116 w 125"/>
                  <a:gd name="T51" fmla="*/ 78 h 91"/>
                  <a:gd name="T52" fmla="*/ 116 w 125"/>
                  <a:gd name="T53" fmla="*/ 85 h 91"/>
                  <a:gd name="T54" fmla="*/ 111 w 125"/>
                  <a:gd name="T55" fmla="*/ 91 h 91"/>
                  <a:gd name="T56" fmla="*/ 102 w 125"/>
                  <a:gd name="T57" fmla="*/ 85 h 91"/>
                  <a:gd name="T58" fmla="*/ 99 w 125"/>
                  <a:gd name="T59" fmla="*/ 87 h 91"/>
                  <a:gd name="T60" fmla="*/ 93 w 125"/>
                  <a:gd name="T61" fmla="*/ 81 h 91"/>
                  <a:gd name="T62" fmla="*/ 88 w 125"/>
                  <a:gd name="T63" fmla="*/ 81 h 91"/>
                  <a:gd name="T64" fmla="*/ 82 w 125"/>
                  <a:gd name="T65" fmla="*/ 70 h 91"/>
                  <a:gd name="T66" fmla="*/ 72 w 125"/>
                  <a:gd name="T67" fmla="*/ 73 h 91"/>
                  <a:gd name="T68" fmla="*/ 69 w 125"/>
                  <a:gd name="T69" fmla="*/ 65 h 91"/>
                  <a:gd name="T70" fmla="*/ 69 w 125"/>
                  <a:gd name="T71" fmla="*/ 59 h 91"/>
                  <a:gd name="T72" fmla="*/ 66 w 125"/>
                  <a:gd name="T73" fmla="*/ 55 h 91"/>
                  <a:gd name="T74" fmla="*/ 50 w 125"/>
                  <a:gd name="T75" fmla="*/ 58 h 91"/>
                  <a:gd name="T76" fmla="*/ 47 w 125"/>
                  <a:gd name="T77" fmla="*/ 61 h 91"/>
                  <a:gd name="T78" fmla="*/ 46 w 125"/>
                  <a:gd name="T79" fmla="*/ 62 h 91"/>
                  <a:gd name="T80" fmla="*/ 43 w 125"/>
                  <a:gd name="T81" fmla="*/ 69 h 91"/>
                  <a:gd name="T82" fmla="*/ 38 w 125"/>
                  <a:gd name="T83" fmla="*/ 67 h 91"/>
                  <a:gd name="T84" fmla="*/ 29 w 125"/>
                  <a:gd name="T85" fmla="*/ 67 h 91"/>
                  <a:gd name="T86" fmla="*/ 20 w 125"/>
                  <a:gd name="T87" fmla="*/ 65 h 91"/>
                  <a:gd name="T88" fmla="*/ 17 w 125"/>
                  <a:gd name="T89" fmla="*/ 67 h 91"/>
                  <a:gd name="T90" fmla="*/ 17 w 125"/>
                  <a:gd name="T91" fmla="*/ 58 h 91"/>
                  <a:gd name="T92" fmla="*/ 14 w 125"/>
                  <a:gd name="T93" fmla="*/ 58 h 91"/>
                  <a:gd name="T94" fmla="*/ 11 w 125"/>
                  <a:gd name="T95" fmla="*/ 50 h 91"/>
                  <a:gd name="T96" fmla="*/ 6 w 125"/>
                  <a:gd name="T97" fmla="*/ 47 h 91"/>
                  <a:gd name="T98" fmla="*/ 5 w 125"/>
                  <a:gd name="T99" fmla="*/ 41 h 91"/>
                  <a:gd name="T100" fmla="*/ 0 w 125"/>
                  <a:gd name="T101" fmla="*/ 41 h 91"/>
                  <a:gd name="T102" fmla="*/ 0 w 125"/>
                  <a:gd name="T103" fmla="*/ 35 h 91"/>
                  <a:gd name="T104" fmla="*/ 11 w 125"/>
                  <a:gd name="T105" fmla="*/ 34 h 91"/>
                  <a:gd name="T106" fmla="*/ 9 w 125"/>
                  <a:gd name="T107" fmla="*/ 27 h 91"/>
                  <a:gd name="T108" fmla="*/ 12 w 125"/>
                  <a:gd name="T109" fmla="*/ 21 h 91"/>
                  <a:gd name="T110" fmla="*/ 14 w 125"/>
                  <a:gd name="T111" fmla="*/ 6 h 91"/>
                  <a:gd name="T112" fmla="*/ 17 w 125"/>
                  <a:gd name="T11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5" h="91">
                    <a:moveTo>
                      <a:pt x="17" y="0"/>
                    </a:moveTo>
                    <a:lnTo>
                      <a:pt x="21" y="2"/>
                    </a:lnTo>
                    <a:lnTo>
                      <a:pt x="29" y="2"/>
                    </a:lnTo>
                    <a:lnTo>
                      <a:pt x="38" y="6"/>
                    </a:lnTo>
                    <a:lnTo>
                      <a:pt x="41" y="3"/>
                    </a:lnTo>
                    <a:lnTo>
                      <a:pt x="46" y="5"/>
                    </a:lnTo>
                    <a:lnTo>
                      <a:pt x="50" y="3"/>
                    </a:lnTo>
                    <a:lnTo>
                      <a:pt x="67" y="9"/>
                    </a:lnTo>
                    <a:lnTo>
                      <a:pt x="70" y="6"/>
                    </a:lnTo>
                    <a:lnTo>
                      <a:pt x="78" y="17"/>
                    </a:lnTo>
                    <a:lnTo>
                      <a:pt x="82" y="20"/>
                    </a:lnTo>
                    <a:lnTo>
                      <a:pt x="87" y="15"/>
                    </a:lnTo>
                    <a:lnTo>
                      <a:pt x="88" y="11"/>
                    </a:lnTo>
                    <a:lnTo>
                      <a:pt x="97" y="3"/>
                    </a:lnTo>
                    <a:lnTo>
                      <a:pt x="106" y="3"/>
                    </a:lnTo>
                    <a:lnTo>
                      <a:pt x="111" y="14"/>
                    </a:lnTo>
                    <a:lnTo>
                      <a:pt x="125" y="27"/>
                    </a:lnTo>
                    <a:lnTo>
                      <a:pt x="122" y="31"/>
                    </a:lnTo>
                    <a:lnTo>
                      <a:pt x="117" y="31"/>
                    </a:lnTo>
                    <a:lnTo>
                      <a:pt x="117" y="35"/>
                    </a:lnTo>
                    <a:lnTo>
                      <a:pt x="113" y="50"/>
                    </a:lnTo>
                    <a:lnTo>
                      <a:pt x="111" y="55"/>
                    </a:lnTo>
                    <a:lnTo>
                      <a:pt x="113" y="61"/>
                    </a:lnTo>
                    <a:lnTo>
                      <a:pt x="106" y="67"/>
                    </a:lnTo>
                    <a:lnTo>
                      <a:pt x="102" y="67"/>
                    </a:lnTo>
                    <a:lnTo>
                      <a:pt x="116" y="78"/>
                    </a:lnTo>
                    <a:lnTo>
                      <a:pt x="116" y="85"/>
                    </a:lnTo>
                    <a:lnTo>
                      <a:pt x="111" y="91"/>
                    </a:lnTo>
                    <a:lnTo>
                      <a:pt x="102" y="85"/>
                    </a:lnTo>
                    <a:lnTo>
                      <a:pt x="99" y="87"/>
                    </a:lnTo>
                    <a:lnTo>
                      <a:pt x="93" y="81"/>
                    </a:lnTo>
                    <a:lnTo>
                      <a:pt x="88" y="81"/>
                    </a:lnTo>
                    <a:lnTo>
                      <a:pt x="82" y="70"/>
                    </a:lnTo>
                    <a:lnTo>
                      <a:pt x="72" y="73"/>
                    </a:lnTo>
                    <a:lnTo>
                      <a:pt x="69" y="65"/>
                    </a:lnTo>
                    <a:lnTo>
                      <a:pt x="69" y="59"/>
                    </a:lnTo>
                    <a:lnTo>
                      <a:pt x="66" y="55"/>
                    </a:lnTo>
                    <a:lnTo>
                      <a:pt x="50" y="58"/>
                    </a:lnTo>
                    <a:lnTo>
                      <a:pt x="47" y="61"/>
                    </a:lnTo>
                    <a:lnTo>
                      <a:pt x="46" y="62"/>
                    </a:lnTo>
                    <a:lnTo>
                      <a:pt x="43" y="69"/>
                    </a:lnTo>
                    <a:lnTo>
                      <a:pt x="38" y="67"/>
                    </a:lnTo>
                    <a:lnTo>
                      <a:pt x="29" y="67"/>
                    </a:lnTo>
                    <a:lnTo>
                      <a:pt x="20" y="65"/>
                    </a:lnTo>
                    <a:lnTo>
                      <a:pt x="17" y="67"/>
                    </a:lnTo>
                    <a:lnTo>
                      <a:pt x="17" y="58"/>
                    </a:lnTo>
                    <a:lnTo>
                      <a:pt x="14" y="58"/>
                    </a:lnTo>
                    <a:lnTo>
                      <a:pt x="11" y="50"/>
                    </a:lnTo>
                    <a:lnTo>
                      <a:pt x="6" y="47"/>
                    </a:lnTo>
                    <a:lnTo>
                      <a:pt x="5" y="41"/>
                    </a:lnTo>
                    <a:lnTo>
                      <a:pt x="0" y="41"/>
                    </a:lnTo>
                    <a:lnTo>
                      <a:pt x="0" y="35"/>
                    </a:lnTo>
                    <a:lnTo>
                      <a:pt x="11" y="34"/>
                    </a:lnTo>
                    <a:lnTo>
                      <a:pt x="9" y="27"/>
                    </a:lnTo>
                    <a:lnTo>
                      <a:pt x="12" y="21"/>
                    </a:lnTo>
                    <a:lnTo>
                      <a:pt x="14" y="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8" name="Freeform 5933">
                <a:extLst>
                  <a:ext uri="{FF2B5EF4-FFF2-40B4-BE49-F238E27FC236}">
                    <a16:creationId xmlns:a16="http://schemas.microsoft.com/office/drawing/2014/main" id="{89522775-A4C3-25B0-D9D9-356D8F76B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847"/>
                <a:ext cx="62" cy="45"/>
              </a:xfrm>
              <a:custGeom>
                <a:avLst/>
                <a:gdLst>
                  <a:gd name="T0" fmla="*/ 17 w 125"/>
                  <a:gd name="T1" fmla="*/ 0 h 91"/>
                  <a:gd name="T2" fmla="*/ 21 w 125"/>
                  <a:gd name="T3" fmla="*/ 2 h 91"/>
                  <a:gd name="T4" fmla="*/ 29 w 125"/>
                  <a:gd name="T5" fmla="*/ 2 h 91"/>
                  <a:gd name="T6" fmla="*/ 38 w 125"/>
                  <a:gd name="T7" fmla="*/ 6 h 91"/>
                  <a:gd name="T8" fmla="*/ 41 w 125"/>
                  <a:gd name="T9" fmla="*/ 3 h 91"/>
                  <a:gd name="T10" fmla="*/ 46 w 125"/>
                  <a:gd name="T11" fmla="*/ 5 h 91"/>
                  <a:gd name="T12" fmla="*/ 50 w 125"/>
                  <a:gd name="T13" fmla="*/ 3 h 91"/>
                  <a:gd name="T14" fmla="*/ 67 w 125"/>
                  <a:gd name="T15" fmla="*/ 9 h 91"/>
                  <a:gd name="T16" fmla="*/ 70 w 125"/>
                  <a:gd name="T17" fmla="*/ 6 h 91"/>
                  <a:gd name="T18" fmla="*/ 78 w 125"/>
                  <a:gd name="T19" fmla="*/ 17 h 91"/>
                  <a:gd name="T20" fmla="*/ 82 w 125"/>
                  <a:gd name="T21" fmla="*/ 20 h 91"/>
                  <a:gd name="T22" fmla="*/ 87 w 125"/>
                  <a:gd name="T23" fmla="*/ 15 h 91"/>
                  <a:gd name="T24" fmla="*/ 88 w 125"/>
                  <a:gd name="T25" fmla="*/ 11 h 91"/>
                  <a:gd name="T26" fmla="*/ 97 w 125"/>
                  <a:gd name="T27" fmla="*/ 3 h 91"/>
                  <a:gd name="T28" fmla="*/ 106 w 125"/>
                  <a:gd name="T29" fmla="*/ 3 h 91"/>
                  <a:gd name="T30" fmla="*/ 111 w 125"/>
                  <a:gd name="T31" fmla="*/ 14 h 91"/>
                  <a:gd name="T32" fmla="*/ 125 w 125"/>
                  <a:gd name="T33" fmla="*/ 27 h 91"/>
                  <a:gd name="T34" fmla="*/ 122 w 125"/>
                  <a:gd name="T35" fmla="*/ 31 h 91"/>
                  <a:gd name="T36" fmla="*/ 117 w 125"/>
                  <a:gd name="T37" fmla="*/ 31 h 91"/>
                  <a:gd name="T38" fmla="*/ 117 w 125"/>
                  <a:gd name="T39" fmla="*/ 35 h 91"/>
                  <a:gd name="T40" fmla="*/ 113 w 125"/>
                  <a:gd name="T41" fmla="*/ 50 h 91"/>
                  <a:gd name="T42" fmla="*/ 111 w 125"/>
                  <a:gd name="T43" fmla="*/ 55 h 91"/>
                  <a:gd name="T44" fmla="*/ 113 w 125"/>
                  <a:gd name="T45" fmla="*/ 61 h 91"/>
                  <a:gd name="T46" fmla="*/ 106 w 125"/>
                  <a:gd name="T47" fmla="*/ 67 h 91"/>
                  <a:gd name="T48" fmla="*/ 102 w 125"/>
                  <a:gd name="T49" fmla="*/ 67 h 91"/>
                  <a:gd name="T50" fmla="*/ 116 w 125"/>
                  <a:gd name="T51" fmla="*/ 78 h 91"/>
                  <a:gd name="T52" fmla="*/ 116 w 125"/>
                  <a:gd name="T53" fmla="*/ 85 h 91"/>
                  <a:gd name="T54" fmla="*/ 111 w 125"/>
                  <a:gd name="T55" fmla="*/ 91 h 91"/>
                  <a:gd name="T56" fmla="*/ 102 w 125"/>
                  <a:gd name="T57" fmla="*/ 85 h 91"/>
                  <a:gd name="T58" fmla="*/ 99 w 125"/>
                  <a:gd name="T59" fmla="*/ 87 h 91"/>
                  <a:gd name="T60" fmla="*/ 93 w 125"/>
                  <a:gd name="T61" fmla="*/ 81 h 91"/>
                  <a:gd name="T62" fmla="*/ 88 w 125"/>
                  <a:gd name="T63" fmla="*/ 81 h 91"/>
                  <a:gd name="T64" fmla="*/ 82 w 125"/>
                  <a:gd name="T65" fmla="*/ 70 h 91"/>
                  <a:gd name="T66" fmla="*/ 72 w 125"/>
                  <a:gd name="T67" fmla="*/ 73 h 91"/>
                  <a:gd name="T68" fmla="*/ 69 w 125"/>
                  <a:gd name="T69" fmla="*/ 65 h 91"/>
                  <a:gd name="T70" fmla="*/ 69 w 125"/>
                  <a:gd name="T71" fmla="*/ 59 h 91"/>
                  <a:gd name="T72" fmla="*/ 66 w 125"/>
                  <a:gd name="T73" fmla="*/ 55 h 91"/>
                  <a:gd name="T74" fmla="*/ 50 w 125"/>
                  <a:gd name="T75" fmla="*/ 58 h 91"/>
                  <a:gd name="T76" fmla="*/ 47 w 125"/>
                  <a:gd name="T77" fmla="*/ 61 h 91"/>
                  <a:gd name="T78" fmla="*/ 46 w 125"/>
                  <a:gd name="T79" fmla="*/ 62 h 91"/>
                  <a:gd name="T80" fmla="*/ 43 w 125"/>
                  <a:gd name="T81" fmla="*/ 69 h 91"/>
                  <a:gd name="T82" fmla="*/ 38 w 125"/>
                  <a:gd name="T83" fmla="*/ 67 h 91"/>
                  <a:gd name="T84" fmla="*/ 29 w 125"/>
                  <a:gd name="T85" fmla="*/ 67 h 91"/>
                  <a:gd name="T86" fmla="*/ 20 w 125"/>
                  <a:gd name="T87" fmla="*/ 65 h 91"/>
                  <a:gd name="T88" fmla="*/ 17 w 125"/>
                  <a:gd name="T89" fmla="*/ 67 h 91"/>
                  <a:gd name="T90" fmla="*/ 17 w 125"/>
                  <a:gd name="T91" fmla="*/ 58 h 91"/>
                  <a:gd name="T92" fmla="*/ 14 w 125"/>
                  <a:gd name="T93" fmla="*/ 58 h 91"/>
                  <a:gd name="T94" fmla="*/ 11 w 125"/>
                  <a:gd name="T95" fmla="*/ 50 h 91"/>
                  <a:gd name="T96" fmla="*/ 6 w 125"/>
                  <a:gd name="T97" fmla="*/ 47 h 91"/>
                  <a:gd name="T98" fmla="*/ 5 w 125"/>
                  <a:gd name="T99" fmla="*/ 41 h 91"/>
                  <a:gd name="T100" fmla="*/ 0 w 125"/>
                  <a:gd name="T101" fmla="*/ 41 h 91"/>
                  <a:gd name="T102" fmla="*/ 0 w 125"/>
                  <a:gd name="T103" fmla="*/ 35 h 91"/>
                  <a:gd name="T104" fmla="*/ 11 w 125"/>
                  <a:gd name="T105" fmla="*/ 34 h 91"/>
                  <a:gd name="T106" fmla="*/ 9 w 125"/>
                  <a:gd name="T107" fmla="*/ 27 h 91"/>
                  <a:gd name="T108" fmla="*/ 12 w 125"/>
                  <a:gd name="T109" fmla="*/ 21 h 91"/>
                  <a:gd name="T110" fmla="*/ 14 w 125"/>
                  <a:gd name="T111" fmla="*/ 6 h 91"/>
                  <a:gd name="T112" fmla="*/ 17 w 125"/>
                  <a:gd name="T11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5" h="91">
                    <a:moveTo>
                      <a:pt x="17" y="0"/>
                    </a:moveTo>
                    <a:lnTo>
                      <a:pt x="21" y="2"/>
                    </a:lnTo>
                    <a:lnTo>
                      <a:pt x="29" y="2"/>
                    </a:lnTo>
                    <a:lnTo>
                      <a:pt x="38" y="6"/>
                    </a:lnTo>
                    <a:lnTo>
                      <a:pt x="41" y="3"/>
                    </a:lnTo>
                    <a:lnTo>
                      <a:pt x="46" y="5"/>
                    </a:lnTo>
                    <a:lnTo>
                      <a:pt x="50" y="3"/>
                    </a:lnTo>
                    <a:lnTo>
                      <a:pt x="67" y="9"/>
                    </a:lnTo>
                    <a:lnTo>
                      <a:pt x="70" y="6"/>
                    </a:lnTo>
                    <a:lnTo>
                      <a:pt x="78" y="17"/>
                    </a:lnTo>
                    <a:lnTo>
                      <a:pt x="82" y="20"/>
                    </a:lnTo>
                    <a:lnTo>
                      <a:pt x="87" y="15"/>
                    </a:lnTo>
                    <a:lnTo>
                      <a:pt x="88" y="11"/>
                    </a:lnTo>
                    <a:lnTo>
                      <a:pt x="97" y="3"/>
                    </a:lnTo>
                    <a:lnTo>
                      <a:pt x="106" y="3"/>
                    </a:lnTo>
                    <a:lnTo>
                      <a:pt x="111" y="14"/>
                    </a:lnTo>
                    <a:lnTo>
                      <a:pt x="125" y="27"/>
                    </a:lnTo>
                    <a:lnTo>
                      <a:pt x="122" y="31"/>
                    </a:lnTo>
                    <a:lnTo>
                      <a:pt x="117" y="31"/>
                    </a:lnTo>
                    <a:lnTo>
                      <a:pt x="117" y="35"/>
                    </a:lnTo>
                    <a:lnTo>
                      <a:pt x="113" y="50"/>
                    </a:lnTo>
                    <a:lnTo>
                      <a:pt x="111" y="55"/>
                    </a:lnTo>
                    <a:lnTo>
                      <a:pt x="113" y="61"/>
                    </a:lnTo>
                    <a:lnTo>
                      <a:pt x="106" y="67"/>
                    </a:lnTo>
                    <a:lnTo>
                      <a:pt x="102" y="67"/>
                    </a:lnTo>
                    <a:lnTo>
                      <a:pt x="116" y="78"/>
                    </a:lnTo>
                    <a:lnTo>
                      <a:pt x="116" y="85"/>
                    </a:lnTo>
                    <a:lnTo>
                      <a:pt x="111" y="91"/>
                    </a:lnTo>
                    <a:lnTo>
                      <a:pt x="102" y="85"/>
                    </a:lnTo>
                    <a:lnTo>
                      <a:pt x="99" y="87"/>
                    </a:lnTo>
                    <a:lnTo>
                      <a:pt x="93" y="81"/>
                    </a:lnTo>
                    <a:lnTo>
                      <a:pt x="88" y="81"/>
                    </a:lnTo>
                    <a:lnTo>
                      <a:pt x="82" y="70"/>
                    </a:lnTo>
                    <a:lnTo>
                      <a:pt x="72" y="73"/>
                    </a:lnTo>
                    <a:lnTo>
                      <a:pt x="69" y="65"/>
                    </a:lnTo>
                    <a:lnTo>
                      <a:pt x="69" y="59"/>
                    </a:lnTo>
                    <a:lnTo>
                      <a:pt x="66" y="55"/>
                    </a:lnTo>
                    <a:lnTo>
                      <a:pt x="50" y="58"/>
                    </a:lnTo>
                    <a:lnTo>
                      <a:pt x="47" y="61"/>
                    </a:lnTo>
                    <a:lnTo>
                      <a:pt x="46" y="62"/>
                    </a:lnTo>
                    <a:lnTo>
                      <a:pt x="43" y="69"/>
                    </a:lnTo>
                    <a:lnTo>
                      <a:pt x="38" y="67"/>
                    </a:lnTo>
                    <a:lnTo>
                      <a:pt x="29" y="67"/>
                    </a:lnTo>
                    <a:lnTo>
                      <a:pt x="20" y="65"/>
                    </a:lnTo>
                    <a:lnTo>
                      <a:pt x="17" y="67"/>
                    </a:lnTo>
                    <a:lnTo>
                      <a:pt x="17" y="58"/>
                    </a:lnTo>
                    <a:lnTo>
                      <a:pt x="14" y="58"/>
                    </a:lnTo>
                    <a:lnTo>
                      <a:pt x="11" y="50"/>
                    </a:lnTo>
                    <a:lnTo>
                      <a:pt x="6" y="47"/>
                    </a:lnTo>
                    <a:lnTo>
                      <a:pt x="5" y="41"/>
                    </a:lnTo>
                    <a:lnTo>
                      <a:pt x="0" y="41"/>
                    </a:lnTo>
                    <a:lnTo>
                      <a:pt x="0" y="35"/>
                    </a:lnTo>
                    <a:lnTo>
                      <a:pt x="11" y="34"/>
                    </a:lnTo>
                    <a:lnTo>
                      <a:pt x="9" y="27"/>
                    </a:lnTo>
                    <a:lnTo>
                      <a:pt x="12" y="21"/>
                    </a:lnTo>
                    <a:lnTo>
                      <a:pt x="14" y="6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79" name="Freeform 5934">
                <a:extLst>
                  <a:ext uri="{FF2B5EF4-FFF2-40B4-BE49-F238E27FC236}">
                    <a16:creationId xmlns:a16="http://schemas.microsoft.com/office/drawing/2014/main" id="{F71DF4AE-B61C-DC02-B804-C44A13F53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850"/>
                <a:ext cx="107" cy="83"/>
              </a:xfrm>
              <a:custGeom>
                <a:avLst/>
                <a:gdLst>
                  <a:gd name="T0" fmla="*/ 144 w 214"/>
                  <a:gd name="T1" fmla="*/ 15 h 165"/>
                  <a:gd name="T2" fmla="*/ 129 w 214"/>
                  <a:gd name="T3" fmla="*/ 1 h 165"/>
                  <a:gd name="T4" fmla="*/ 114 w 214"/>
                  <a:gd name="T5" fmla="*/ 9 h 165"/>
                  <a:gd name="T6" fmla="*/ 116 w 214"/>
                  <a:gd name="T7" fmla="*/ 23 h 165"/>
                  <a:gd name="T8" fmla="*/ 107 w 214"/>
                  <a:gd name="T9" fmla="*/ 42 h 165"/>
                  <a:gd name="T10" fmla="*/ 100 w 214"/>
                  <a:gd name="T11" fmla="*/ 59 h 165"/>
                  <a:gd name="T12" fmla="*/ 110 w 214"/>
                  <a:gd name="T13" fmla="*/ 77 h 165"/>
                  <a:gd name="T14" fmla="*/ 93 w 214"/>
                  <a:gd name="T15" fmla="*/ 79 h 165"/>
                  <a:gd name="T16" fmla="*/ 76 w 214"/>
                  <a:gd name="T17" fmla="*/ 62 h 165"/>
                  <a:gd name="T18" fmla="*/ 63 w 214"/>
                  <a:gd name="T19" fmla="*/ 51 h 165"/>
                  <a:gd name="T20" fmla="*/ 41 w 214"/>
                  <a:gd name="T21" fmla="*/ 53 h 165"/>
                  <a:gd name="T22" fmla="*/ 32 w 214"/>
                  <a:gd name="T23" fmla="*/ 59 h 165"/>
                  <a:gd name="T24" fmla="*/ 11 w 214"/>
                  <a:gd name="T25" fmla="*/ 59 h 165"/>
                  <a:gd name="T26" fmla="*/ 6 w 214"/>
                  <a:gd name="T27" fmla="*/ 67 h 165"/>
                  <a:gd name="T28" fmla="*/ 12 w 214"/>
                  <a:gd name="T29" fmla="*/ 86 h 165"/>
                  <a:gd name="T30" fmla="*/ 26 w 214"/>
                  <a:gd name="T31" fmla="*/ 88 h 165"/>
                  <a:gd name="T32" fmla="*/ 17 w 214"/>
                  <a:gd name="T33" fmla="*/ 99 h 165"/>
                  <a:gd name="T34" fmla="*/ 15 w 214"/>
                  <a:gd name="T35" fmla="*/ 109 h 165"/>
                  <a:gd name="T36" fmla="*/ 9 w 214"/>
                  <a:gd name="T37" fmla="*/ 126 h 165"/>
                  <a:gd name="T38" fmla="*/ 23 w 214"/>
                  <a:gd name="T39" fmla="*/ 140 h 165"/>
                  <a:gd name="T40" fmla="*/ 38 w 214"/>
                  <a:gd name="T41" fmla="*/ 152 h 165"/>
                  <a:gd name="T42" fmla="*/ 46 w 214"/>
                  <a:gd name="T43" fmla="*/ 144 h 165"/>
                  <a:gd name="T44" fmla="*/ 56 w 214"/>
                  <a:gd name="T45" fmla="*/ 138 h 165"/>
                  <a:gd name="T46" fmla="*/ 66 w 214"/>
                  <a:gd name="T47" fmla="*/ 149 h 165"/>
                  <a:gd name="T48" fmla="*/ 76 w 214"/>
                  <a:gd name="T49" fmla="*/ 146 h 165"/>
                  <a:gd name="T50" fmla="*/ 81 w 214"/>
                  <a:gd name="T51" fmla="*/ 137 h 165"/>
                  <a:gd name="T52" fmla="*/ 99 w 214"/>
                  <a:gd name="T53" fmla="*/ 132 h 165"/>
                  <a:gd name="T54" fmla="*/ 113 w 214"/>
                  <a:gd name="T55" fmla="*/ 124 h 165"/>
                  <a:gd name="T56" fmla="*/ 134 w 214"/>
                  <a:gd name="T57" fmla="*/ 138 h 165"/>
                  <a:gd name="T58" fmla="*/ 134 w 214"/>
                  <a:gd name="T59" fmla="*/ 155 h 165"/>
                  <a:gd name="T60" fmla="*/ 129 w 214"/>
                  <a:gd name="T61" fmla="*/ 165 h 165"/>
                  <a:gd name="T62" fmla="*/ 158 w 214"/>
                  <a:gd name="T63" fmla="*/ 159 h 165"/>
                  <a:gd name="T64" fmla="*/ 173 w 214"/>
                  <a:gd name="T65" fmla="*/ 152 h 165"/>
                  <a:gd name="T66" fmla="*/ 170 w 214"/>
                  <a:gd name="T67" fmla="*/ 135 h 165"/>
                  <a:gd name="T68" fmla="*/ 181 w 214"/>
                  <a:gd name="T69" fmla="*/ 120 h 165"/>
                  <a:gd name="T70" fmla="*/ 176 w 214"/>
                  <a:gd name="T71" fmla="*/ 105 h 165"/>
                  <a:gd name="T72" fmla="*/ 187 w 214"/>
                  <a:gd name="T73" fmla="*/ 108 h 165"/>
                  <a:gd name="T74" fmla="*/ 207 w 214"/>
                  <a:gd name="T75" fmla="*/ 102 h 165"/>
                  <a:gd name="T76" fmla="*/ 204 w 214"/>
                  <a:gd name="T77" fmla="*/ 83 h 165"/>
                  <a:gd name="T78" fmla="*/ 213 w 214"/>
                  <a:gd name="T79" fmla="*/ 64 h 165"/>
                  <a:gd name="T80" fmla="*/ 208 w 214"/>
                  <a:gd name="T81" fmla="*/ 47 h 165"/>
                  <a:gd name="T82" fmla="*/ 207 w 214"/>
                  <a:gd name="T83" fmla="*/ 23 h 165"/>
                  <a:gd name="T84" fmla="*/ 198 w 214"/>
                  <a:gd name="T85" fmla="*/ 21 h 165"/>
                  <a:gd name="T86" fmla="*/ 175 w 214"/>
                  <a:gd name="T87" fmla="*/ 19 h 165"/>
                  <a:gd name="T88" fmla="*/ 161 w 214"/>
                  <a:gd name="T89" fmla="*/ 1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4" h="165">
                    <a:moveTo>
                      <a:pt x="161" y="10"/>
                    </a:moveTo>
                    <a:lnTo>
                      <a:pt x="152" y="10"/>
                    </a:lnTo>
                    <a:lnTo>
                      <a:pt x="144" y="15"/>
                    </a:lnTo>
                    <a:lnTo>
                      <a:pt x="135" y="4"/>
                    </a:lnTo>
                    <a:lnTo>
                      <a:pt x="129" y="0"/>
                    </a:lnTo>
                    <a:lnTo>
                      <a:pt x="129" y="1"/>
                    </a:lnTo>
                    <a:lnTo>
                      <a:pt x="128" y="4"/>
                    </a:lnTo>
                    <a:lnTo>
                      <a:pt x="120" y="6"/>
                    </a:lnTo>
                    <a:lnTo>
                      <a:pt x="114" y="9"/>
                    </a:lnTo>
                    <a:lnTo>
                      <a:pt x="113" y="13"/>
                    </a:lnTo>
                    <a:lnTo>
                      <a:pt x="119" y="19"/>
                    </a:lnTo>
                    <a:lnTo>
                      <a:pt x="116" y="23"/>
                    </a:lnTo>
                    <a:lnTo>
                      <a:pt x="111" y="23"/>
                    </a:lnTo>
                    <a:lnTo>
                      <a:pt x="111" y="27"/>
                    </a:lnTo>
                    <a:lnTo>
                      <a:pt x="107" y="42"/>
                    </a:lnTo>
                    <a:lnTo>
                      <a:pt x="105" y="47"/>
                    </a:lnTo>
                    <a:lnTo>
                      <a:pt x="107" y="53"/>
                    </a:lnTo>
                    <a:lnTo>
                      <a:pt x="100" y="59"/>
                    </a:lnTo>
                    <a:lnTo>
                      <a:pt x="96" y="59"/>
                    </a:lnTo>
                    <a:lnTo>
                      <a:pt x="110" y="70"/>
                    </a:lnTo>
                    <a:lnTo>
                      <a:pt x="110" y="77"/>
                    </a:lnTo>
                    <a:lnTo>
                      <a:pt x="105" y="83"/>
                    </a:lnTo>
                    <a:lnTo>
                      <a:pt x="96" y="77"/>
                    </a:lnTo>
                    <a:lnTo>
                      <a:pt x="93" y="79"/>
                    </a:lnTo>
                    <a:lnTo>
                      <a:pt x="87" y="73"/>
                    </a:lnTo>
                    <a:lnTo>
                      <a:pt x="82" y="73"/>
                    </a:lnTo>
                    <a:lnTo>
                      <a:pt x="76" y="62"/>
                    </a:lnTo>
                    <a:lnTo>
                      <a:pt x="66" y="65"/>
                    </a:lnTo>
                    <a:lnTo>
                      <a:pt x="63" y="57"/>
                    </a:lnTo>
                    <a:lnTo>
                      <a:pt x="63" y="51"/>
                    </a:lnTo>
                    <a:lnTo>
                      <a:pt x="60" y="47"/>
                    </a:lnTo>
                    <a:lnTo>
                      <a:pt x="44" y="50"/>
                    </a:lnTo>
                    <a:lnTo>
                      <a:pt x="41" y="53"/>
                    </a:lnTo>
                    <a:lnTo>
                      <a:pt x="40" y="54"/>
                    </a:lnTo>
                    <a:lnTo>
                      <a:pt x="37" y="61"/>
                    </a:lnTo>
                    <a:lnTo>
                      <a:pt x="32" y="59"/>
                    </a:lnTo>
                    <a:lnTo>
                      <a:pt x="23" y="59"/>
                    </a:lnTo>
                    <a:lnTo>
                      <a:pt x="14" y="57"/>
                    </a:lnTo>
                    <a:lnTo>
                      <a:pt x="11" y="59"/>
                    </a:lnTo>
                    <a:lnTo>
                      <a:pt x="6" y="59"/>
                    </a:lnTo>
                    <a:lnTo>
                      <a:pt x="0" y="67"/>
                    </a:lnTo>
                    <a:lnTo>
                      <a:pt x="6" y="67"/>
                    </a:lnTo>
                    <a:lnTo>
                      <a:pt x="6" y="74"/>
                    </a:lnTo>
                    <a:lnTo>
                      <a:pt x="9" y="74"/>
                    </a:lnTo>
                    <a:lnTo>
                      <a:pt x="12" y="86"/>
                    </a:lnTo>
                    <a:lnTo>
                      <a:pt x="14" y="88"/>
                    </a:lnTo>
                    <a:lnTo>
                      <a:pt x="20" y="83"/>
                    </a:lnTo>
                    <a:lnTo>
                      <a:pt x="26" y="88"/>
                    </a:lnTo>
                    <a:lnTo>
                      <a:pt x="29" y="99"/>
                    </a:lnTo>
                    <a:lnTo>
                      <a:pt x="25" y="102"/>
                    </a:lnTo>
                    <a:lnTo>
                      <a:pt x="17" y="99"/>
                    </a:lnTo>
                    <a:lnTo>
                      <a:pt x="12" y="102"/>
                    </a:lnTo>
                    <a:lnTo>
                      <a:pt x="17" y="106"/>
                    </a:lnTo>
                    <a:lnTo>
                      <a:pt x="15" y="109"/>
                    </a:lnTo>
                    <a:lnTo>
                      <a:pt x="11" y="108"/>
                    </a:lnTo>
                    <a:lnTo>
                      <a:pt x="3" y="123"/>
                    </a:lnTo>
                    <a:lnTo>
                      <a:pt x="9" y="126"/>
                    </a:lnTo>
                    <a:lnTo>
                      <a:pt x="17" y="129"/>
                    </a:lnTo>
                    <a:lnTo>
                      <a:pt x="20" y="133"/>
                    </a:lnTo>
                    <a:lnTo>
                      <a:pt x="23" y="140"/>
                    </a:lnTo>
                    <a:lnTo>
                      <a:pt x="32" y="147"/>
                    </a:lnTo>
                    <a:lnTo>
                      <a:pt x="34" y="152"/>
                    </a:lnTo>
                    <a:lnTo>
                      <a:pt x="38" y="152"/>
                    </a:lnTo>
                    <a:lnTo>
                      <a:pt x="41" y="152"/>
                    </a:lnTo>
                    <a:lnTo>
                      <a:pt x="41" y="149"/>
                    </a:lnTo>
                    <a:lnTo>
                      <a:pt x="46" y="144"/>
                    </a:lnTo>
                    <a:lnTo>
                      <a:pt x="47" y="138"/>
                    </a:lnTo>
                    <a:lnTo>
                      <a:pt x="52" y="137"/>
                    </a:lnTo>
                    <a:lnTo>
                      <a:pt x="56" y="138"/>
                    </a:lnTo>
                    <a:lnTo>
                      <a:pt x="55" y="143"/>
                    </a:lnTo>
                    <a:lnTo>
                      <a:pt x="60" y="149"/>
                    </a:lnTo>
                    <a:lnTo>
                      <a:pt x="66" y="149"/>
                    </a:lnTo>
                    <a:lnTo>
                      <a:pt x="69" y="152"/>
                    </a:lnTo>
                    <a:lnTo>
                      <a:pt x="73" y="152"/>
                    </a:lnTo>
                    <a:lnTo>
                      <a:pt x="76" y="146"/>
                    </a:lnTo>
                    <a:lnTo>
                      <a:pt x="73" y="141"/>
                    </a:lnTo>
                    <a:lnTo>
                      <a:pt x="79" y="141"/>
                    </a:lnTo>
                    <a:lnTo>
                      <a:pt x="81" y="137"/>
                    </a:lnTo>
                    <a:lnTo>
                      <a:pt x="87" y="132"/>
                    </a:lnTo>
                    <a:lnTo>
                      <a:pt x="91" y="124"/>
                    </a:lnTo>
                    <a:lnTo>
                      <a:pt x="99" y="132"/>
                    </a:lnTo>
                    <a:lnTo>
                      <a:pt x="99" y="138"/>
                    </a:lnTo>
                    <a:lnTo>
                      <a:pt x="105" y="138"/>
                    </a:lnTo>
                    <a:lnTo>
                      <a:pt x="113" y="124"/>
                    </a:lnTo>
                    <a:lnTo>
                      <a:pt x="123" y="135"/>
                    </a:lnTo>
                    <a:lnTo>
                      <a:pt x="129" y="138"/>
                    </a:lnTo>
                    <a:lnTo>
                      <a:pt x="134" y="138"/>
                    </a:lnTo>
                    <a:lnTo>
                      <a:pt x="135" y="144"/>
                    </a:lnTo>
                    <a:lnTo>
                      <a:pt x="132" y="149"/>
                    </a:lnTo>
                    <a:lnTo>
                      <a:pt x="134" y="155"/>
                    </a:lnTo>
                    <a:lnTo>
                      <a:pt x="128" y="159"/>
                    </a:lnTo>
                    <a:lnTo>
                      <a:pt x="126" y="162"/>
                    </a:lnTo>
                    <a:lnTo>
                      <a:pt x="129" y="165"/>
                    </a:lnTo>
                    <a:lnTo>
                      <a:pt x="141" y="164"/>
                    </a:lnTo>
                    <a:lnTo>
                      <a:pt x="154" y="159"/>
                    </a:lnTo>
                    <a:lnTo>
                      <a:pt x="158" y="159"/>
                    </a:lnTo>
                    <a:lnTo>
                      <a:pt x="158" y="156"/>
                    </a:lnTo>
                    <a:lnTo>
                      <a:pt x="169" y="156"/>
                    </a:lnTo>
                    <a:lnTo>
                      <a:pt x="173" y="152"/>
                    </a:lnTo>
                    <a:lnTo>
                      <a:pt x="179" y="147"/>
                    </a:lnTo>
                    <a:lnTo>
                      <a:pt x="175" y="140"/>
                    </a:lnTo>
                    <a:lnTo>
                      <a:pt x="170" y="135"/>
                    </a:lnTo>
                    <a:lnTo>
                      <a:pt x="175" y="129"/>
                    </a:lnTo>
                    <a:lnTo>
                      <a:pt x="182" y="126"/>
                    </a:lnTo>
                    <a:lnTo>
                      <a:pt x="181" y="120"/>
                    </a:lnTo>
                    <a:lnTo>
                      <a:pt x="178" y="117"/>
                    </a:lnTo>
                    <a:lnTo>
                      <a:pt x="170" y="115"/>
                    </a:lnTo>
                    <a:lnTo>
                      <a:pt x="176" y="105"/>
                    </a:lnTo>
                    <a:lnTo>
                      <a:pt x="179" y="102"/>
                    </a:lnTo>
                    <a:lnTo>
                      <a:pt x="184" y="102"/>
                    </a:lnTo>
                    <a:lnTo>
                      <a:pt x="187" y="108"/>
                    </a:lnTo>
                    <a:lnTo>
                      <a:pt x="193" y="108"/>
                    </a:lnTo>
                    <a:lnTo>
                      <a:pt x="201" y="111"/>
                    </a:lnTo>
                    <a:lnTo>
                      <a:pt x="207" y="102"/>
                    </a:lnTo>
                    <a:lnTo>
                      <a:pt x="204" y="92"/>
                    </a:lnTo>
                    <a:lnTo>
                      <a:pt x="207" y="91"/>
                    </a:lnTo>
                    <a:lnTo>
                      <a:pt x="204" y="83"/>
                    </a:lnTo>
                    <a:lnTo>
                      <a:pt x="198" y="83"/>
                    </a:lnTo>
                    <a:lnTo>
                      <a:pt x="202" y="68"/>
                    </a:lnTo>
                    <a:lnTo>
                      <a:pt x="213" y="64"/>
                    </a:lnTo>
                    <a:lnTo>
                      <a:pt x="214" y="59"/>
                    </a:lnTo>
                    <a:lnTo>
                      <a:pt x="211" y="59"/>
                    </a:lnTo>
                    <a:lnTo>
                      <a:pt x="208" y="47"/>
                    </a:lnTo>
                    <a:lnTo>
                      <a:pt x="207" y="35"/>
                    </a:lnTo>
                    <a:lnTo>
                      <a:pt x="208" y="30"/>
                    </a:lnTo>
                    <a:lnTo>
                      <a:pt x="207" y="23"/>
                    </a:lnTo>
                    <a:lnTo>
                      <a:pt x="205" y="19"/>
                    </a:lnTo>
                    <a:lnTo>
                      <a:pt x="202" y="23"/>
                    </a:lnTo>
                    <a:lnTo>
                      <a:pt x="198" y="21"/>
                    </a:lnTo>
                    <a:lnTo>
                      <a:pt x="193" y="27"/>
                    </a:lnTo>
                    <a:lnTo>
                      <a:pt x="184" y="23"/>
                    </a:lnTo>
                    <a:lnTo>
                      <a:pt x="175" y="19"/>
                    </a:lnTo>
                    <a:lnTo>
                      <a:pt x="172" y="13"/>
                    </a:lnTo>
                    <a:lnTo>
                      <a:pt x="169" y="10"/>
                    </a:lnTo>
                    <a:lnTo>
                      <a:pt x="161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0" name="Freeform 5935">
                <a:extLst>
                  <a:ext uri="{FF2B5EF4-FFF2-40B4-BE49-F238E27FC236}">
                    <a16:creationId xmlns:a16="http://schemas.microsoft.com/office/drawing/2014/main" id="{A3E58678-6D61-F0E8-7999-559F54FEB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850"/>
                <a:ext cx="107" cy="83"/>
              </a:xfrm>
              <a:custGeom>
                <a:avLst/>
                <a:gdLst>
                  <a:gd name="T0" fmla="*/ 172 w 214"/>
                  <a:gd name="T1" fmla="*/ 13 h 165"/>
                  <a:gd name="T2" fmla="*/ 193 w 214"/>
                  <a:gd name="T3" fmla="*/ 27 h 165"/>
                  <a:gd name="T4" fmla="*/ 205 w 214"/>
                  <a:gd name="T5" fmla="*/ 19 h 165"/>
                  <a:gd name="T6" fmla="*/ 207 w 214"/>
                  <a:gd name="T7" fmla="*/ 35 h 165"/>
                  <a:gd name="T8" fmla="*/ 214 w 214"/>
                  <a:gd name="T9" fmla="*/ 59 h 165"/>
                  <a:gd name="T10" fmla="*/ 198 w 214"/>
                  <a:gd name="T11" fmla="*/ 83 h 165"/>
                  <a:gd name="T12" fmla="*/ 204 w 214"/>
                  <a:gd name="T13" fmla="*/ 92 h 165"/>
                  <a:gd name="T14" fmla="*/ 193 w 214"/>
                  <a:gd name="T15" fmla="*/ 108 h 165"/>
                  <a:gd name="T16" fmla="*/ 179 w 214"/>
                  <a:gd name="T17" fmla="*/ 102 h 165"/>
                  <a:gd name="T18" fmla="*/ 178 w 214"/>
                  <a:gd name="T19" fmla="*/ 117 h 165"/>
                  <a:gd name="T20" fmla="*/ 175 w 214"/>
                  <a:gd name="T21" fmla="*/ 129 h 165"/>
                  <a:gd name="T22" fmla="*/ 179 w 214"/>
                  <a:gd name="T23" fmla="*/ 147 h 165"/>
                  <a:gd name="T24" fmla="*/ 158 w 214"/>
                  <a:gd name="T25" fmla="*/ 156 h 165"/>
                  <a:gd name="T26" fmla="*/ 141 w 214"/>
                  <a:gd name="T27" fmla="*/ 164 h 165"/>
                  <a:gd name="T28" fmla="*/ 128 w 214"/>
                  <a:gd name="T29" fmla="*/ 159 h 165"/>
                  <a:gd name="T30" fmla="*/ 135 w 214"/>
                  <a:gd name="T31" fmla="*/ 144 h 165"/>
                  <a:gd name="T32" fmla="*/ 123 w 214"/>
                  <a:gd name="T33" fmla="*/ 135 h 165"/>
                  <a:gd name="T34" fmla="*/ 99 w 214"/>
                  <a:gd name="T35" fmla="*/ 138 h 165"/>
                  <a:gd name="T36" fmla="*/ 87 w 214"/>
                  <a:gd name="T37" fmla="*/ 132 h 165"/>
                  <a:gd name="T38" fmla="*/ 73 w 214"/>
                  <a:gd name="T39" fmla="*/ 141 h 165"/>
                  <a:gd name="T40" fmla="*/ 69 w 214"/>
                  <a:gd name="T41" fmla="*/ 152 h 165"/>
                  <a:gd name="T42" fmla="*/ 55 w 214"/>
                  <a:gd name="T43" fmla="*/ 143 h 165"/>
                  <a:gd name="T44" fmla="*/ 47 w 214"/>
                  <a:gd name="T45" fmla="*/ 138 h 165"/>
                  <a:gd name="T46" fmla="*/ 41 w 214"/>
                  <a:gd name="T47" fmla="*/ 152 h 165"/>
                  <a:gd name="T48" fmla="*/ 32 w 214"/>
                  <a:gd name="T49" fmla="*/ 147 h 165"/>
                  <a:gd name="T50" fmla="*/ 17 w 214"/>
                  <a:gd name="T51" fmla="*/ 129 h 165"/>
                  <a:gd name="T52" fmla="*/ 11 w 214"/>
                  <a:gd name="T53" fmla="*/ 108 h 165"/>
                  <a:gd name="T54" fmla="*/ 12 w 214"/>
                  <a:gd name="T55" fmla="*/ 102 h 165"/>
                  <a:gd name="T56" fmla="*/ 29 w 214"/>
                  <a:gd name="T57" fmla="*/ 99 h 165"/>
                  <a:gd name="T58" fmla="*/ 14 w 214"/>
                  <a:gd name="T59" fmla="*/ 88 h 165"/>
                  <a:gd name="T60" fmla="*/ 6 w 214"/>
                  <a:gd name="T61" fmla="*/ 74 h 165"/>
                  <a:gd name="T62" fmla="*/ 6 w 214"/>
                  <a:gd name="T63" fmla="*/ 59 h 165"/>
                  <a:gd name="T64" fmla="*/ 23 w 214"/>
                  <a:gd name="T65" fmla="*/ 59 h 165"/>
                  <a:gd name="T66" fmla="*/ 40 w 214"/>
                  <a:gd name="T67" fmla="*/ 54 h 165"/>
                  <a:gd name="T68" fmla="*/ 60 w 214"/>
                  <a:gd name="T69" fmla="*/ 47 h 165"/>
                  <a:gd name="T70" fmla="*/ 66 w 214"/>
                  <a:gd name="T71" fmla="*/ 65 h 165"/>
                  <a:gd name="T72" fmla="*/ 87 w 214"/>
                  <a:gd name="T73" fmla="*/ 73 h 165"/>
                  <a:gd name="T74" fmla="*/ 105 w 214"/>
                  <a:gd name="T75" fmla="*/ 83 h 165"/>
                  <a:gd name="T76" fmla="*/ 96 w 214"/>
                  <a:gd name="T77" fmla="*/ 59 h 165"/>
                  <a:gd name="T78" fmla="*/ 105 w 214"/>
                  <a:gd name="T79" fmla="*/ 47 h 165"/>
                  <a:gd name="T80" fmla="*/ 111 w 214"/>
                  <a:gd name="T81" fmla="*/ 23 h 165"/>
                  <a:gd name="T82" fmla="*/ 113 w 214"/>
                  <a:gd name="T83" fmla="*/ 13 h 165"/>
                  <a:gd name="T84" fmla="*/ 128 w 214"/>
                  <a:gd name="T85" fmla="*/ 4 h 165"/>
                  <a:gd name="T86" fmla="*/ 135 w 214"/>
                  <a:gd name="T87" fmla="*/ 4 h 165"/>
                  <a:gd name="T88" fmla="*/ 161 w 214"/>
                  <a:gd name="T89" fmla="*/ 1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4" h="165">
                    <a:moveTo>
                      <a:pt x="161" y="10"/>
                    </a:moveTo>
                    <a:lnTo>
                      <a:pt x="169" y="10"/>
                    </a:lnTo>
                    <a:lnTo>
                      <a:pt x="172" y="13"/>
                    </a:lnTo>
                    <a:lnTo>
                      <a:pt x="175" y="19"/>
                    </a:lnTo>
                    <a:lnTo>
                      <a:pt x="184" y="23"/>
                    </a:lnTo>
                    <a:lnTo>
                      <a:pt x="193" y="27"/>
                    </a:lnTo>
                    <a:lnTo>
                      <a:pt x="198" y="21"/>
                    </a:lnTo>
                    <a:lnTo>
                      <a:pt x="202" y="23"/>
                    </a:lnTo>
                    <a:lnTo>
                      <a:pt x="205" y="19"/>
                    </a:lnTo>
                    <a:lnTo>
                      <a:pt x="207" y="23"/>
                    </a:lnTo>
                    <a:lnTo>
                      <a:pt x="208" y="30"/>
                    </a:lnTo>
                    <a:lnTo>
                      <a:pt x="207" y="35"/>
                    </a:lnTo>
                    <a:lnTo>
                      <a:pt x="208" y="47"/>
                    </a:lnTo>
                    <a:lnTo>
                      <a:pt x="211" y="59"/>
                    </a:lnTo>
                    <a:lnTo>
                      <a:pt x="214" y="59"/>
                    </a:lnTo>
                    <a:lnTo>
                      <a:pt x="213" y="64"/>
                    </a:lnTo>
                    <a:lnTo>
                      <a:pt x="202" y="68"/>
                    </a:lnTo>
                    <a:lnTo>
                      <a:pt x="198" y="83"/>
                    </a:lnTo>
                    <a:lnTo>
                      <a:pt x="204" y="83"/>
                    </a:lnTo>
                    <a:lnTo>
                      <a:pt x="207" y="91"/>
                    </a:lnTo>
                    <a:lnTo>
                      <a:pt x="204" y="92"/>
                    </a:lnTo>
                    <a:lnTo>
                      <a:pt x="207" y="102"/>
                    </a:lnTo>
                    <a:lnTo>
                      <a:pt x="201" y="111"/>
                    </a:lnTo>
                    <a:lnTo>
                      <a:pt x="193" y="108"/>
                    </a:lnTo>
                    <a:lnTo>
                      <a:pt x="187" y="108"/>
                    </a:lnTo>
                    <a:lnTo>
                      <a:pt x="184" y="102"/>
                    </a:lnTo>
                    <a:lnTo>
                      <a:pt x="179" y="102"/>
                    </a:lnTo>
                    <a:lnTo>
                      <a:pt x="176" y="105"/>
                    </a:lnTo>
                    <a:lnTo>
                      <a:pt x="170" y="115"/>
                    </a:lnTo>
                    <a:lnTo>
                      <a:pt x="178" y="117"/>
                    </a:lnTo>
                    <a:lnTo>
                      <a:pt x="181" y="120"/>
                    </a:lnTo>
                    <a:lnTo>
                      <a:pt x="182" y="126"/>
                    </a:lnTo>
                    <a:lnTo>
                      <a:pt x="175" y="129"/>
                    </a:lnTo>
                    <a:lnTo>
                      <a:pt x="170" y="135"/>
                    </a:lnTo>
                    <a:lnTo>
                      <a:pt x="175" y="140"/>
                    </a:lnTo>
                    <a:lnTo>
                      <a:pt x="179" y="147"/>
                    </a:lnTo>
                    <a:lnTo>
                      <a:pt x="173" y="152"/>
                    </a:lnTo>
                    <a:lnTo>
                      <a:pt x="169" y="156"/>
                    </a:lnTo>
                    <a:lnTo>
                      <a:pt x="158" y="156"/>
                    </a:lnTo>
                    <a:lnTo>
                      <a:pt x="158" y="159"/>
                    </a:lnTo>
                    <a:lnTo>
                      <a:pt x="154" y="159"/>
                    </a:lnTo>
                    <a:lnTo>
                      <a:pt x="141" y="164"/>
                    </a:lnTo>
                    <a:lnTo>
                      <a:pt x="129" y="165"/>
                    </a:lnTo>
                    <a:lnTo>
                      <a:pt x="126" y="162"/>
                    </a:lnTo>
                    <a:lnTo>
                      <a:pt x="128" y="159"/>
                    </a:lnTo>
                    <a:lnTo>
                      <a:pt x="134" y="155"/>
                    </a:lnTo>
                    <a:lnTo>
                      <a:pt x="132" y="149"/>
                    </a:lnTo>
                    <a:lnTo>
                      <a:pt x="135" y="144"/>
                    </a:lnTo>
                    <a:lnTo>
                      <a:pt x="134" y="138"/>
                    </a:lnTo>
                    <a:lnTo>
                      <a:pt x="129" y="138"/>
                    </a:lnTo>
                    <a:lnTo>
                      <a:pt x="123" y="135"/>
                    </a:lnTo>
                    <a:lnTo>
                      <a:pt x="113" y="124"/>
                    </a:lnTo>
                    <a:lnTo>
                      <a:pt x="105" y="138"/>
                    </a:lnTo>
                    <a:lnTo>
                      <a:pt x="99" y="138"/>
                    </a:lnTo>
                    <a:lnTo>
                      <a:pt x="99" y="132"/>
                    </a:lnTo>
                    <a:lnTo>
                      <a:pt x="91" y="124"/>
                    </a:lnTo>
                    <a:lnTo>
                      <a:pt x="87" y="132"/>
                    </a:lnTo>
                    <a:lnTo>
                      <a:pt x="81" y="137"/>
                    </a:lnTo>
                    <a:lnTo>
                      <a:pt x="79" y="141"/>
                    </a:lnTo>
                    <a:lnTo>
                      <a:pt x="73" y="141"/>
                    </a:lnTo>
                    <a:lnTo>
                      <a:pt x="76" y="146"/>
                    </a:lnTo>
                    <a:lnTo>
                      <a:pt x="73" y="152"/>
                    </a:lnTo>
                    <a:lnTo>
                      <a:pt x="69" y="152"/>
                    </a:lnTo>
                    <a:lnTo>
                      <a:pt x="66" y="149"/>
                    </a:lnTo>
                    <a:lnTo>
                      <a:pt x="60" y="149"/>
                    </a:lnTo>
                    <a:lnTo>
                      <a:pt x="55" y="143"/>
                    </a:lnTo>
                    <a:lnTo>
                      <a:pt x="56" y="138"/>
                    </a:lnTo>
                    <a:lnTo>
                      <a:pt x="52" y="137"/>
                    </a:lnTo>
                    <a:lnTo>
                      <a:pt x="47" y="138"/>
                    </a:lnTo>
                    <a:lnTo>
                      <a:pt x="46" y="144"/>
                    </a:lnTo>
                    <a:lnTo>
                      <a:pt x="41" y="149"/>
                    </a:lnTo>
                    <a:lnTo>
                      <a:pt x="41" y="152"/>
                    </a:lnTo>
                    <a:lnTo>
                      <a:pt x="38" y="152"/>
                    </a:lnTo>
                    <a:lnTo>
                      <a:pt x="34" y="152"/>
                    </a:lnTo>
                    <a:lnTo>
                      <a:pt x="32" y="147"/>
                    </a:lnTo>
                    <a:lnTo>
                      <a:pt x="23" y="140"/>
                    </a:lnTo>
                    <a:lnTo>
                      <a:pt x="20" y="133"/>
                    </a:lnTo>
                    <a:lnTo>
                      <a:pt x="17" y="129"/>
                    </a:lnTo>
                    <a:lnTo>
                      <a:pt x="9" y="126"/>
                    </a:lnTo>
                    <a:lnTo>
                      <a:pt x="3" y="123"/>
                    </a:lnTo>
                    <a:lnTo>
                      <a:pt x="11" y="108"/>
                    </a:lnTo>
                    <a:lnTo>
                      <a:pt x="15" y="109"/>
                    </a:lnTo>
                    <a:lnTo>
                      <a:pt x="17" y="106"/>
                    </a:lnTo>
                    <a:lnTo>
                      <a:pt x="12" y="102"/>
                    </a:lnTo>
                    <a:lnTo>
                      <a:pt x="17" y="99"/>
                    </a:lnTo>
                    <a:lnTo>
                      <a:pt x="25" y="102"/>
                    </a:lnTo>
                    <a:lnTo>
                      <a:pt x="29" y="99"/>
                    </a:lnTo>
                    <a:lnTo>
                      <a:pt x="26" y="88"/>
                    </a:lnTo>
                    <a:lnTo>
                      <a:pt x="20" y="83"/>
                    </a:lnTo>
                    <a:lnTo>
                      <a:pt x="14" y="88"/>
                    </a:lnTo>
                    <a:lnTo>
                      <a:pt x="12" y="86"/>
                    </a:lnTo>
                    <a:lnTo>
                      <a:pt x="9" y="74"/>
                    </a:lnTo>
                    <a:lnTo>
                      <a:pt x="6" y="74"/>
                    </a:lnTo>
                    <a:lnTo>
                      <a:pt x="6" y="67"/>
                    </a:lnTo>
                    <a:lnTo>
                      <a:pt x="0" y="67"/>
                    </a:lnTo>
                    <a:lnTo>
                      <a:pt x="6" y="59"/>
                    </a:lnTo>
                    <a:lnTo>
                      <a:pt x="11" y="59"/>
                    </a:lnTo>
                    <a:lnTo>
                      <a:pt x="14" y="57"/>
                    </a:lnTo>
                    <a:lnTo>
                      <a:pt x="23" y="59"/>
                    </a:lnTo>
                    <a:lnTo>
                      <a:pt x="32" y="59"/>
                    </a:lnTo>
                    <a:lnTo>
                      <a:pt x="37" y="61"/>
                    </a:lnTo>
                    <a:lnTo>
                      <a:pt x="40" y="54"/>
                    </a:lnTo>
                    <a:lnTo>
                      <a:pt x="41" y="53"/>
                    </a:lnTo>
                    <a:lnTo>
                      <a:pt x="44" y="50"/>
                    </a:lnTo>
                    <a:lnTo>
                      <a:pt x="60" y="47"/>
                    </a:lnTo>
                    <a:lnTo>
                      <a:pt x="63" y="51"/>
                    </a:lnTo>
                    <a:lnTo>
                      <a:pt x="63" y="57"/>
                    </a:lnTo>
                    <a:lnTo>
                      <a:pt x="66" y="65"/>
                    </a:lnTo>
                    <a:lnTo>
                      <a:pt x="76" y="62"/>
                    </a:lnTo>
                    <a:lnTo>
                      <a:pt x="82" y="73"/>
                    </a:lnTo>
                    <a:lnTo>
                      <a:pt x="87" y="73"/>
                    </a:lnTo>
                    <a:lnTo>
                      <a:pt x="93" y="79"/>
                    </a:lnTo>
                    <a:lnTo>
                      <a:pt x="96" y="77"/>
                    </a:lnTo>
                    <a:lnTo>
                      <a:pt x="105" y="83"/>
                    </a:lnTo>
                    <a:lnTo>
                      <a:pt x="110" y="77"/>
                    </a:lnTo>
                    <a:lnTo>
                      <a:pt x="110" y="70"/>
                    </a:lnTo>
                    <a:lnTo>
                      <a:pt x="96" y="59"/>
                    </a:lnTo>
                    <a:lnTo>
                      <a:pt x="100" y="59"/>
                    </a:lnTo>
                    <a:lnTo>
                      <a:pt x="107" y="53"/>
                    </a:lnTo>
                    <a:lnTo>
                      <a:pt x="105" y="47"/>
                    </a:lnTo>
                    <a:lnTo>
                      <a:pt x="107" y="42"/>
                    </a:lnTo>
                    <a:lnTo>
                      <a:pt x="111" y="27"/>
                    </a:lnTo>
                    <a:lnTo>
                      <a:pt x="111" y="23"/>
                    </a:lnTo>
                    <a:lnTo>
                      <a:pt x="116" y="23"/>
                    </a:lnTo>
                    <a:lnTo>
                      <a:pt x="119" y="19"/>
                    </a:lnTo>
                    <a:lnTo>
                      <a:pt x="113" y="13"/>
                    </a:lnTo>
                    <a:lnTo>
                      <a:pt x="114" y="9"/>
                    </a:lnTo>
                    <a:lnTo>
                      <a:pt x="120" y="6"/>
                    </a:lnTo>
                    <a:lnTo>
                      <a:pt x="128" y="4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5" y="4"/>
                    </a:lnTo>
                    <a:lnTo>
                      <a:pt x="144" y="15"/>
                    </a:lnTo>
                    <a:lnTo>
                      <a:pt x="152" y="10"/>
                    </a:lnTo>
                    <a:lnTo>
                      <a:pt x="16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1" name="Freeform 5936">
                <a:extLst>
                  <a:ext uri="{FF2B5EF4-FFF2-40B4-BE49-F238E27FC236}">
                    <a16:creationId xmlns:a16="http://schemas.microsoft.com/office/drawing/2014/main" id="{2F21FFAF-68EF-0A84-927E-9EA31EF2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850"/>
                <a:ext cx="107" cy="83"/>
              </a:xfrm>
              <a:custGeom>
                <a:avLst/>
                <a:gdLst>
                  <a:gd name="T0" fmla="*/ 172 w 214"/>
                  <a:gd name="T1" fmla="*/ 13 h 165"/>
                  <a:gd name="T2" fmla="*/ 193 w 214"/>
                  <a:gd name="T3" fmla="*/ 27 h 165"/>
                  <a:gd name="T4" fmla="*/ 205 w 214"/>
                  <a:gd name="T5" fmla="*/ 19 h 165"/>
                  <a:gd name="T6" fmla="*/ 207 w 214"/>
                  <a:gd name="T7" fmla="*/ 35 h 165"/>
                  <a:gd name="T8" fmla="*/ 214 w 214"/>
                  <a:gd name="T9" fmla="*/ 59 h 165"/>
                  <a:gd name="T10" fmla="*/ 198 w 214"/>
                  <a:gd name="T11" fmla="*/ 83 h 165"/>
                  <a:gd name="T12" fmla="*/ 204 w 214"/>
                  <a:gd name="T13" fmla="*/ 92 h 165"/>
                  <a:gd name="T14" fmla="*/ 193 w 214"/>
                  <a:gd name="T15" fmla="*/ 108 h 165"/>
                  <a:gd name="T16" fmla="*/ 179 w 214"/>
                  <a:gd name="T17" fmla="*/ 102 h 165"/>
                  <a:gd name="T18" fmla="*/ 178 w 214"/>
                  <a:gd name="T19" fmla="*/ 117 h 165"/>
                  <a:gd name="T20" fmla="*/ 175 w 214"/>
                  <a:gd name="T21" fmla="*/ 129 h 165"/>
                  <a:gd name="T22" fmla="*/ 179 w 214"/>
                  <a:gd name="T23" fmla="*/ 147 h 165"/>
                  <a:gd name="T24" fmla="*/ 158 w 214"/>
                  <a:gd name="T25" fmla="*/ 156 h 165"/>
                  <a:gd name="T26" fmla="*/ 141 w 214"/>
                  <a:gd name="T27" fmla="*/ 164 h 165"/>
                  <a:gd name="T28" fmla="*/ 128 w 214"/>
                  <a:gd name="T29" fmla="*/ 159 h 165"/>
                  <a:gd name="T30" fmla="*/ 135 w 214"/>
                  <a:gd name="T31" fmla="*/ 144 h 165"/>
                  <a:gd name="T32" fmla="*/ 123 w 214"/>
                  <a:gd name="T33" fmla="*/ 135 h 165"/>
                  <a:gd name="T34" fmla="*/ 99 w 214"/>
                  <a:gd name="T35" fmla="*/ 138 h 165"/>
                  <a:gd name="T36" fmla="*/ 87 w 214"/>
                  <a:gd name="T37" fmla="*/ 132 h 165"/>
                  <a:gd name="T38" fmla="*/ 73 w 214"/>
                  <a:gd name="T39" fmla="*/ 141 h 165"/>
                  <a:gd name="T40" fmla="*/ 69 w 214"/>
                  <a:gd name="T41" fmla="*/ 152 h 165"/>
                  <a:gd name="T42" fmla="*/ 55 w 214"/>
                  <a:gd name="T43" fmla="*/ 143 h 165"/>
                  <a:gd name="T44" fmla="*/ 47 w 214"/>
                  <a:gd name="T45" fmla="*/ 138 h 165"/>
                  <a:gd name="T46" fmla="*/ 41 w 214"/>
                  <a:gd name="T47" fmla="*/ 152 h 165"/>
                  <a:gd name="T48" fmla="*/ 32 w 214"/>
                  <a:gd name="T49" fmla="*/ 147 h 165"/>
                  <a:gd name="T50" fmla="*/ 17 w 214"/>
                  <a:gd name="T51" fmla="*/ 129 h 165"/>
                  <a:gd name="T52" fmla="*/ 11 w 214"/>
                  <a:gd name="T53" fmla="*/ 108 h 165"/>
                  <a:gd name="T54" fmla="*/ 12 w 214"/>
                  <a:gd name="T55" fmla="*/ 102 h 165"/>
                  <a:gd name="T56" fmla="*/ 29 w 214"/>
                  <a:gd name="T57" fmla="*/ 99 h 165"/>
                  <a:gd name="T58" fmla="*/ 14 w 214"/>
                  <a:gd name="T59" fmla="*/ 88 h 165"/>
                  <a:gd name="T60" fmla="*/ 6 w 214"/>
                  <a:gd name="T61" fmla="*/ 74 h 165"/>
                  <a:gd name="T62" fmla="*/ 6 w 214"/>
                  <a:gd name="T63" fmla="*/ 59 h 165"/>
                  <a:gd name="T64" fmla="*/ 23 w 214"/>
                  <a:gd name="T65" fmla="*/ 59 h 165"/>
                  <a:gd name="T66" fmla="*/ 40 w 214"/>
                  <a:gd name="T67" fmla="*/ 54 h 165"/>
                  <a:gd name="T68" fmla="*/ 60 w 214"/>
                  <a:gd name="T69" fmla="*/ 47 h 165"/>
                  <a:gd name="T70" fmla="*/ 66 w 214"/>
                  <a:gd name="T71" fmla="*/ 65 h 165"/>
                  <a:gd name="T72" fmla="*/ 87 w 214"/>
                  <a:gd name="T73" fmla="*/ 73 h 165"/>
                  <a:gd name="T74" fmla="*/ 105 w 214"/>
                  <a:gd name="T75" fmla="*/ 83 h 165"/>
                  <a:gd name="T76" fmla="*/ 96 w 214"/>
                  <a:gd name="T77" fmla="*/ 59 h 165"/>
                  <a:gd name="T78" fmla="*/ 105 w 214"/>
                  <a:gd name="T79" fmla="*/ 47 h 165"/>
                  <a:gd name="T80" fmla="*/ 111 w 214"/>
                  <a:gd name="T81" fmla="*/ 23 h 165"/>
                  <a:gd name="T82" fmla="*/ 113 w 214"/>
                  <a:gd name="T83" fmla="*/ 13 h 165"/>
                  <a:gd name="T84" fmla="*/ 128 w 214"/>
                  <a:gd name="T85" fmla="*/ 4 h 165"/>
                  <a:gd name="T86" fmla="*/ 135 w 214"/>
                  <a:gd name="T87" fmla="*/ 4 h 165"/>
                  <a:gd name="T88" fmla="*/ 161 w 214"/>
                  <a:gd name="T89" fmla="*/ 1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4" h="165">
                    <a:moveTo>
                      <a:pt x="161" y="10"/>
                    </a:moveTo>
                    <a:lnTo>
                      <a:pt x="169" y="10"/>
                    </a:lnTo>
                    <a:lnTo>
                      <a:pt x="172" y="13"/>
                    </a:lnTo>
                    <a:lnTo>
                      <a:pt x="175" y="19"/>
                    </a:lnTo>
                    <a:lnTo>
                      <a:pt x="184" y="23"/>
                    </a:lnTo>
                    <a:lnTo>
                      <a:pt x="193" y="27"/>
                    </a:lnTo>
                    <a:lnTo>
                      <a:pt x="198" y="21"/>
                    </a:lnTo>
                    <a:lnTo>
                      <a:pt x="202" y="23"/>
                    </a:lnTo>
                    <a:lnTo>
                      <a:pt x="205" y="19"/>
                    </a:lnTo>
                    <a:lnTo>
                      <a:pt x="207" y="23"/>
                    </a:lnTo>
                    <a:lnTo>
                      <a:pt x="208" y="30"/>
                    </a:lnTo>
                    <a:lnTo>
                      <a:pt x="207" y="35"/>
                    </a:lnTo>
                    <a:lnTo>
                      <a:pt x="208" y="47"/>
                    </a:lnTo>
                    <a:lnTo>
                      <a:pt x="211" y="59"/>
                    </a:lnTo>
                    <a:lnTo>
                      <a:pt x="214" y="59"/>
                    </a:lnTo>
                    <a:lnTo>
                      <a:pt x="213" y="64"/>
                    </a:lnTo>
                    <a:lnTo>
                      <a:pt x="202" y="68"/>
                    </a:lnTo>
                    <a:lnTo>
                      <a:pt x="198" y="83"/>
                    </a:lnTo>
                    <a:lnTo>
                      <a:pt x="204" y="83"/>
                    </a:lnTo>
                    <a:lnTo>
                      <a:pt x="207" y="91"/>
                    </a:lnTo>
                    <a:lnTo>
                      <a:pt x="204" y="92"/>
                    </a:lnTo>
                    <a:lnTo>
                      <a:pt x="207" y="102"/>
                    </a:lnTo>
                    <a:lnTo>
                      <a:pt x="201" y="111"/>
                    </a:lnTo>
                    <a:lnTo>
                      <a:pt x="193" y="108"/>
                    </a:lnTo>
                    <a:lnTo>
                      <a:pt x="187" y="108"/>
                    </a:lnTo>
                    <a:lnTo>
                      <a:pt x="184" y="102"/>
                    </a:lnTo>
                    <a:lnTo>
                      <a:pt x="179" y="102"/>
                    </a:lnTo>
                    <a:lnTo>
                      <a:pt x="176" y="105"/>
                    </a:lnTo>
                    <a:lnTo>
                      <a:pt x="170" y="115"/>
                    </a:lnTo>
                    <a:lnTo>
                      <a:pt x="178" y="117"/>
                    </a:lnTo>
                    <a:lnTo>
                      <a:pt x="181" y="120"/>
                    </a:lnTo>
                    <a:lnTo>
                      <a:pt x="182" y="126"/>
                    </a:lnTo>
                    <a:lnTo>
                      <a:pt x="175" y="129"/>
                    </a:lnTo>
                    <a:lnTo>
                      <a:pt x="170" y="135"/>
                    </a:lnTo>
                    <a:lnTo>
                      <a:pt x="175" y="140"/>
                    </a:lnTo>
                    <a:lnTo>
                      <a:pt x="179" y="147"/>
                    </a:lnTo>
                    <a:lnTo>
                      <a:pt x="173" y="152"/>
                    </a:lnTo>
                    <a:lnTo>
                      <a:pt x="169" y="156"/>
                    </a:lnTo>
                    <a:lnTo>
                      <a:pt x="158" y="156"/>
                    </a:lnTo>
                    <a:lnTo>
                      <a:pt x="158" y="159"/>
                    </a:lnTo>
                    <a:lnTo>
                      <a:pt x="154" y="159"/>
                    </a:lnTo>
                    <a:lnTo>
                      <a:pt x="141" y="164"/>
                    </a:lnTo>
                    <a:lnTo>
                      <a:pt x="129" y="165"/>
                    </a:lnTo>
                    <a:lnTo>
                      <a:pt x="126" y="162"/>
                    </a:lnTo>
                    <a:lnTo>
                      <a:pt x="128" y="159"/>
                    </a:lnTo>
                    <a:lnTo>
                      <a:pt x="134" y="155"/>
                    </a:lnTo>
                    <a:lnTo>
                      <a:pt x="132" y="149"/>
                    </a:lnTo>
                    <a:lnTo>
                      <a:pt x="135" y="144"/>
                    </a:lnTo>
                    <a:lnTo>
                      <a:pt x="134" y="138"/>
                    </a:lnTo>
                    <a:lnTo>
                      <a:pt x="129" y="138"/>
                    </a:lnTo>
                    <a:lnTo>
                      <a:pt x="123" y="135"/>
                    </a:lnTo>
                    <a:lnTo>
                      <a:pt x="113" y="124"/>
                    </a:lnTo>
                    <a:lnTo>
                      <a:pt x="105" y="138"/>
                    </a:lnTo>
                    <a:lnTo>
                      <a:pt x="99" y="138"/>
                    </a:lnTo>
                    <a:lnTo>
                      <a:pt x="99" y="132"/>
                    </a:lnTo>
                    <a:lnTo>
                      <a:pt x="91" y="124"/>
                    </a:lnTo>
                    <a:lnTo>
                      <a:pt x="87" y="132"/>
                    </a:lnTo>
                    <a:lnTo>
                      <a:pt x="81" y="137"/>
                    </a:lnTo>
                    <a:lnTo>
                      <a:pt x="79" y="141"/>
                    </a:lnTo>
                    <a:lnTo>
                      <a:pt x="73" y="141"/>
                    </a:lnTo>
                    <a:lnTo>
                      <a:pt x="76" y="146"/>
                    </a:lnTo>
                    <a:lnTo>
                      <a:pt x="73" y="152"/>
                    </a:lnTo>
                    <a:lnTo>
                      <a:pt x="69" y="152"/>
                    </a:lnTo>
                    <a:lnTo>
                      <a:pt x="66" y="149"/>
                    </a:lnTo>
                    <a:lnTo>
                      <a:pt x="60" y="149"/>
                    </a:lnTo>
                    <a:lnTo>
                      <a:pt x="55" y="143"/>
                    </a:lnTo>
                    <a:lnTo>
                      <a:pt x="56" y="138"/>
                    </a:lnTo>
                    <a:lnTo>
                      <a:pt x="52" y="137"/>
                    </a:lnTo>
                    <a:lnTo>
                      <a:pt x="47" y="138"/>
                    </a:lnTo>
                    <a:lnTo>
                      <a:pt x="46" y="144"/>
                    </a:lnTo>
                    <a:lnTo>
                      <a:pt x="41" y="149"/>
                    </a:lnTo>
                    <a:lnTo>
                      <a:pt x="41" y="152"/>
                    </a:lnTo>
                    <a:lnTo>
                      <a:pt x="38" y="152"/>
                    </a:lnTo>
                    <a:lnTo>
                      <a:pt x="34" y="152"/>
                    </a:lnTo>
                    <a:lnTo>
                      <a:pt x="32" y="147"/>
                    </a:lnTo>
                    <a:lnTo>
                      <a:pt x="23" y="140"/>
                    </a:lnTo>
                    <a:lnTo>
                      <a:pt x="20" y="133"/>
                    </a:lnTo>
                    <a:lnTo>
                      <a:pt x="17" y="129"/>
                    </a:lnTo>
                    <a:lnTo>
                      <a:pt x="9" y="126"/>
                    </a:lnTo>
                    <a:lnTo>
                      <a:pt x="3" y="123"/>
                    </a:lnTo>
                    <a:lnTo>
                      <a:pt x="11" y="108"/>
                    </a:lnTo>
                    <a:lnTo>
                      <a:pt x="15" y="109"/>
                    </a:lnTo>
                    <a:lnTo>
                      <a:pt x="17" y="106"/>
                    </a:lnTo>
                    <a:lnTo>
                      <a:pt x="12" y="102"/>
                    </a:lnTo>
                    <a:lnTo>
                      <a:pt x="17" y="99"/>
                    </a:lnTo>
                    <a:lnTo>
                      <a:pt x="25" y="102"/>
                    </a:lnTo>
                    <a:lnTo>
                      <a:pt x="29" y="99"/>
                    </a:lnTo>
                    <a:lnTo>
                      <a:pt x="26" y="88"/>
                    </a:lnTo>
                    <a:lnTo>
                      <a:pt x="20" y="83"/>
                    </a:lnTo>
                    <a:lnTo>
                      <a:pt x="14" y="88"/>
                    </a:lnTo>
                    <a:lnTo>
                      <a:pt x="12" y="86"/>
                    </a:lnTo>
                    <a:lnTo>
                      <a:pt x="9" y="74"/>
                    </a:lnTo>
                    <a:lnTo>
                      <a:pt x="6" y="74"/>
                    </a:lnTo>
                    <a:lnTo>
                      <a:pt x="6" y="67"/>
                    </a:lnTo>
                    <a:lnTo>
                      <a:pt x="0" y="67"/>
                    </a:lnTo>
                    <a:lnTo>
                      <a:pt x="6" y="59"/>
                    </a:lnTo>
                    <a:lnTo>
                      <a:pt x="11" y="59"/>
                    </a:lnTo>
                    <a:lnTo>
                      <a:pt x="14" y="57"/>
                    </a:lnTo>
                    <a:lnTo>
                      <a:pt x="23" y="59"/>
                    </a:lnTo>
                    <a:lnTo>
                      <a:pt x="32" y="59"/>
                    </a:lnTo>
                    <a:lnTo>
                      <a:pt x="37" y="61"/>
                    </a:lnTo>
                    <a:lnTo>
                      <a:pt x="40" y="54"/>
                    </a:lnTo>
                    <a:lnTo>
                      <a:pt x="41" y="53"/>
                    </a:lnTo>
                    <a:lnTo>
                      <a:pt x="44" y="50"/>
                    </a:lnTo>
                    <a:lnTo>
                      <a:pt x="60" y="47"/>
                    </a:lnTo>
                    <a:lnTo>
                      <a:pt x="63" y="51"/>
                    </a:lnTo>
                    <a:lnTo>
                      <a:pt x="63" y="57"/>
                    </a:lnTo>
                    <a:lnTo>
                      <a:pt x="66" y="65"/>
                    </a:lnTo>
                    <a:lnTo>
                      <a:pt x="76" y="62"/>
                    </a:lnTo>
                    <a:lnTo>
                      <a:pt x="82" y="73"/>
                    </a:lnTo>
                    <a:lnTo>
                      <a:pt x="87" y="73"/>
                    </a:lnTo>
                    <a:lnTo>
                      <a:pt x="93" y="79"/>
                    </a:lnTo>
                    <a:lnTo>
                      <a:pt x="96" y="77"/>
                    </a:lnTo>
                    <a:lnTo>
                      <a:pt x="105" y="83"/>
                    </a:lnTo>
                    <a:lnTo>
                      <a:pt x="110" y="77"/>
                    </a:lnTo>
                    <a:lnTo>
                      <a:pt x="110" y="70"/>
                    </a:lnTo>
                    <a:lnTo>
                      <a:pt x="96" y="59"/>
                    </a:lnTo>
                    <a:lnTo>
                      <a:pt x="100" y="59"/>
                    </a:lnTo>
                    <a:lnTo>
                      <a:pt x="107" y="53"/>
                    </a:lnTo>
                    <a:lnTo>
                      <a:pt x="105" y="47"/>
                    </a:lnTo>
                    <a:lnTo>
                      <a:pt x="107" y="42"/>
                    </a:lnTo>
                    <a:lnTo>
                      <a:pt x="111" y="27"/>
                    </a:lnTo>
                    <a:lnTo>
                      <a:pt x="111" y="23"/>
                    </a:lnTo>
                    <a:lnTo>
                      <a:pt x="116" y="23"/>
                    </a:lnTo>
                    <a:lnTo>
                      <a:pt x="119" y="19"/>
                    </a:lnTo>
                    <a:lnTo>
                      <a:pt x="113" y="13"/>
                    </a:lnTo>
                    <a:lnTo>
                      <a:pt x="114" y="9"/>
                    </a:lnTo>
                    <a:lnTo>
                      <a:pt x="120" y="6"/>
                    </a:lnTo>
                    <a:lnTo>
                      <a:pt x="128" y="4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5" y="4"/>
                    </a:lnTo>
                    <a:lnTo>
                      <a:pt x="144" y="15"/>
                    </a:lnTo>
                    <a:lnTo>
                      <a:pt x="152" y="10"/>
                    </a:lnTo>
                    <a:lnTo>
                      <a:pt x="161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2" name="Freeform 5937">
                <a:extLst>
                  <a:ext uri="{FF2B5EF4-FFF2-40B4-BE49-F238E27FC236}">
                    <a16:creationId xmlns:a16="http://schemas.microsoft.com/office/drawing/2014/main" id="{7BC8D6C9-19E0-7219-49B3-2B61CAD96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880"/>
                <a:ext cx="60" cy="50"/>
              </a:xfrm>
              <a:custGeom>
                <a:avLst/>
                <a:gdLst>
                  <a:gd name="T0" fmla="*/ 57 w 119"/>
                  <a:gd name="T1" fmla="*/ 41 h 100"/>
                  <a:gd name="T2" fmla="*/ 57 w 119"/>
                  <a:gd name="T3" fmla="*/ 30 h 100"/>
                  <a:gd name="T4" fmla="*/ 53 w 119"/>
                  <a:gd name="T5" fmla="*/ 29 h 100"/>
                  <a:gd name="T6" fmla="*/ 47 w 119"/>
                  <a:gd name="T7" fmla="*/ 24 h 100"/>
                  <a:gd name="T8" fmla="*/ 42 w 119"/>
                  <a:gd name="T9" fmla="*/ 14 h 100"/>
                  <a:gd name="T10" fmla="*/ 33 w 119"/>
                  <a:gd name="T11" fmla="*/ 17 h 100"/>
                  <a:gd name="T12" fmla="*/ 21 w 119"/>
                  <a:gd name="T13" fmla="*/ 3 h 100"/>
                  <a:gd name="T14" fmla="*/ 16 w 119"/>
                  <a:gd name="T15" fmla="*/ 0 h 100"/>
                  <a:gd name="T16" fmla="*/ 15 w 119"/>
                  <a:gd name="T17" fmla="*/ 5 h 100"/>
                  <a:gd name="T18" fmla="*/ 4 w 119"/>
                  <a:gd name="T19" fmla="*/ 9 h 100"/>
                  <a:gd name="T20" fmla="*/ 0 w 119"/>
                  <a:gd name="T21" fmla="*/ 24 h 100"/>
                  <a:gd name="T22" fmla="*/ 6 w 119"/>
                  <a:gd name="T23" fmla="*/ 24 h 100"/>
                  <a:gd name="T24" fmla="*/ 9 w 119"/>
                  <a:gd name="T25" fmla="*/ 32 h 100"/>
                  <a:gd name="T26" fmla="*/ 6 w 119"/>
                  <a:gd name="T27" fmla="*/ 33 h 100"/>
                  <a:gd name="T28" fmla="*/ 9 w 119"/>
                  <a:gd name="T29" fmla="*/ 43 h 100"/>
                  <a:gd name="T30" fmla="*/ 13 w 119"/>
                  <a:gd name="T31" fmla="*/ 44 h 100"/>
                  <a:gd name="T32" fmla="*/ 16 w 119"/>
                  <a:gd name="T33" fmla="*/ 40 h 100"/>
                  <a:gd name="T34" fmla="*/ 25 w 119"/>
                  <a:gd name="T35" fmla="*/ 46 h 100"/>
                  <a:gd name="T36" fmla="*/ 30 w 119"/>
                  <a:gd name="T37" fmla="*/ 46 h 100"/>
                  <a:gd name="T38" fmla="*/ 39 w 119"/>
                  <a:gd name="T39" fmla="*/ 52 h 100"/>
                  <a:gd name="T40" fmla="*/ 39 w 119"/>
                  <a:gd name="T41" fmla="*/ 67 h 100"/>
                  <a:gd name="T42" fmla="*/ 50 w 119"/>
                  <a:gd name="T43" fmla="*/ 70 h 100"/>
                  <a:gd name="T44" fmla="*/ 50 w 119"/>
                  <a:gd name="T45" fmla="*/ 73 h 100"/>
                  <a:gd name="T46" fmla="*/ 57 w 119"/>
                  <a:gd name="T47" fmla="*/ 82 h 100"/>
                  <a:gd name="T48" fmla="*/ 57 w 119"/>
                  <a:gd name="T49" fmla="*/ 84 h 100"/>
                  <a:gd name="T50" fmla="*/ 66 w 119"/>
                  <a:gd name="T51" fmla="*/ 91 h 100"/>
                  <a:gd name="T52" fmla="*/ 72 w 119"/>
                  <a:gd name="T53" fmla="*/ 91 h 100"/>
                  <a:gd name="T54" fmla="*/ 72 w 119"/>
                  <a:gd name="T55" fmla="*/ 94 h 100"/>
                  <a:gd name="T56" fmla="*/ 80 w 119"/>
                  <a:gd name="T57" fmla="*/ 96 h 100"/>
                  <a:gd name="T58" fmla="*/ 83 w 119"/>
                  <a:gd name="T59" fmla="*/ 94 h 100"/>
                  <a:gd name="T60" fmla="*/ 88 w 119"/>
                  <a:gd name="T61" fmla="*/ 97 h 100"/>
                  <a:gd name="T62" fmla="*/ 92 w 119"/>
                  <a:gd name="T63" fmla="*/ 94 h 100"/>
                  <a:gd name="T64" fmla="*/ 94 w 119"/>
                  <a:gd name="T65" fmla="*/ 97 h 100"/>
                  <a:gd name="T66" fmla="*/ 98 w 119"/>
                  <a:gd name="T67" fmla="*/ 96 h 100"/>
                  <a:gd name="T68" fmla="*/ 101 w 119"/>
                  <a:gd name="T69" fmla="*/ 100 h 100"/>
                  <a:gd name="T70" fmla="*/ 110 w 119"/>
                  <a:gd name="T71" fmla="*/ 97 h 100"/>
                  <a:gd name="T72" fmla="*/ 113 w 119"/>
                  <a:gd name="T73" fmla="*/ 90 h 100"/>
                  <a:gd name="T74" fmla="*/ 119 w 119"/>
                  <a:gd name="T75" fmla="*/ 93 h 100"/>
                  <a:gd name="T76" fmla="*/ 119 w 119"/>
                  <a:gd name="T77" fmla="*/ 87 h 100"/>
                  <a:gd name="T78" fmla="*/ 119 w 119"/>
                  <a:gd name="T79" fmla="*/ 79 h 100"/>
                  <a:gd name="T80" fmla="*/ 116 w 119"/>
                  <a:gd name="T81" fmla="*/ 73 h 100"/>
                  <a:gd name="T82" fmla="*/ 109 w 119"/>
                  <a:gd name="T83" fmla="*/ 70 h 100"/>
                  <a:gd name="T84" fmla="*/ 110 w 119"/>
                  <a:gd name="T85" fmla="*/ 67 h 100"/>
                  <a:gd name="T86" fmla="*/ 104 w 119"/>
                  <a:gd name="T87" fmla="*/ 64 h 100"/>
                  <a:gd name="T88" fmla="*/ 101 w 119"/>
                  <a:gd name="T89" fmla="*/ 56 h 100"/>
                  <a:gd name="T90" fmla="*/ 94 w 119"/>
                  <a:gd name="T91" fmla="*/ 58 h 100"/>
                  <a:gd name="T92" fmla="*/ 89 w 119"/>
                  <a:gd name="T93" fmla="*/ 61 h 100"/>
                  <a:gd name="T94" fmla="*/ 83 w 119"/>
                  <a:gd name="T95" fmla="*/ 59 h 100"/>
                  <a:gd name="T96" fmla="*/ 80 w 119"/>
                  <a:gd name="T97" fmla="*/ 61 h 100"/>
                  <a:gd name="T98" fmla="*/ 74 w 119"/>
                  <a:gd name="T99" fmla="*/ 58 h 100"/>
                  <a:gd name="T100" fmla="*/ 69 w 119"/>
                  <a:gd name="T101" fmla="*/ 61 h 100"/>
                  <a:gd name="T102" fmla="*/ 69 w 119"/>
                  <a:gd name="T103" fmla="*/ 52 h 100"/>
                  <a:gd name="T104" fmla="*/ 57 w 119"/>
                  <a:gd name="T105" fmla="*/ 46 h 100"/>
                  <a:gd name="T106" fmla="*/ 57 w 119"/>
                  <a:gd name="T107" fmla="*/ 4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9" h="100">
                    <a:moveTo>
                      <a:pt x="57" y="41"/>
                    </a:moveTo>
                    <a:lnTo>
                      <a:pt x="57" y="30"/>
                    </a:lnTo>
                    <a:lnTo>
                      <a:pt x="53" y="29"/>
                    </a:lnTo>
                    <a:lnTo>
                      <a:pt x="47" y="24"/>
                    </a:lnTo>
                    <a:lnTo>
                      <a:pt x="42" y="14"/>
                    </a:lnTo>
                    <a:lnTo>
                      <a:pt x="33" y="17"/>
                    </a:lnTo>
                    <a:lnTo>
                      <a:pt x="21" y="3"/>
                    </a:lnTo>
                    <a:lnTo>
                      <a:pt x="16" y="0"/>
                    </a:lnTo>
                    <a:lnTo>
                      <a:pt x="15" y="5"/>
                    </a:lnTo>
                    <a:lnTo>
                      <a:pt x="4" y="9"/>
                    </a:lnTo>
                    <a:lnTo>
                      <a:pt x="0" y="24"/>
                    </a:lnTo>
                    <a:lnTo>
                      <a:pt x="6" y="24"/>
                    </a:lnTo>
                    <a:lnTo>
                      <a:pt x="9" y="32"/>
                    </a:lnTo>
                    <a:lnTo>
                      <a:pt x="6" y="33"/>
                    </a:lnTo>
                    <a:lnTo>
                      <a:pt x="9" y="43"/>
                    </a:lnTo>
                    <a:lnTo>
                      <a:pt x="13" y="44"/>
                    </a:lnTo>
                    <a:lnTo>
                      <a:pt x="16" y="40"/>
                    </a:lnTo>
                    <a:lnTo>
                      <a:pt x="25" y="46"/>
                    </a:lnTo>
                    <a:lnTo>
                      <a:pt x="30" y="46"/>
                    </a:lnTo>
                    <a:lnTo>
                      <a:pt x="39" y="52"/>
                    </a:lnTo>
                    <a:lnTo>
                      <a:pt x="39" y="67"/>
                    </a:lnTo>
                    <a:lnTo>
                      <a:pt x="50" y="70"/>
                    </a:lnTo>
                    <a:lnTo>
                      <a:pt x="50" y="73"/>
                    </a:lnTo>
                    <a:lnTo>
                      <a:pt x="57" y="82"/>
                    </a:lnTo>
                    <a:lnTo>
                      <a:pt x="57" y="84"/>
                    </a:lnTo>
                    <a:lnTo>
                      <a:pt x="66" y="91"/>
                    </a:lnTo>
                    <a:lnTo>
                      <a:pt x="72" y="91"/>
                    </a:lnTo>
                    <a:lnTo>
                      <a:pt x="72" y="94"/>
                    </a:lnTo>
                    <a:lnTo>
                      <a:pt x="80" y="96"/>
                    </a:lnTo>
                    <a:lnTo>
                      <a:pt x="83" y="94"/>
                    </a:lnTo>
                    <a:lnTo>
                      <a:pt x="88" y="97"/>
                    </a:lnTo>
                    <a:lnTo>
                      <a:pt x="92" y="94"/>
                    </a:lnTo>
                    <a:lnTo>
                      <a:pt x="94" y="97"/>
                    </a:lnTo>
                    <a:lnTo>
                      <a:pt x="98" y="96"/>
                    </a:lnTo>
                    <a:lnTo>
                      <a:pt x="101" y="100"/>
                    </a:lnTo>
                    <a:lnTo>
                      <a:pt x="110" y="97"/>
                    </a:lnTo>
                    <a:lnTo>
                      <a:pt x="113" y="90"/>
                    </a:lnTo>
                    <a:lnTo>
                      <a:pt x="119" y="93"/>
                    </a:lnTo>
                    <a:lnTo>
                      <a:pt x="119" y="87"/>
                    </a:lnTo>
                    <a:lnTo>
                      <a:pt x="119" y="79"/>
                    </a:lnTo>
                    <a:lnTo>
                      <a:pt x="116" y="73"/>
                    </a:lnTo>
                    <a:lnTo>
                      <a:pt x="109" y="70"/>
                    </a:lnTo>
                    <a:lnTo>
                      <a:pt x="110" y="67"/>
                    </a:lnTo>
                    <a:lnTo>
                      <a:pt x="104" y="64"/>
                    </a:lnTo>
                    <a:lnTo>
                      <a:pt x="101" y="56"/>
                    </a:lnTo>
                    <a:lnTo>
                      <a:pt x="94" y="58"/>
                    </a:lnTo>
                    <a:lnTo>
                      <a:pt x="89" y="61"/>
                    </a:lnTo>
                    <a:lnTo>
                      <a:pt x="83" y="59"/>
                    </a:lnTo>
                    <a:lnTo>
                      <a:pt x="80" y="61"/>
                    </a:lnTo>
                    <a:lnTo>
                      <a:pt x="74" y="58"/>
                    </a:lnTo>
                    <a:lnTo>
                      <a:pt x="69" y="61"/>
                    </a:lnTo>
                    <a:lnTo>
                      <a:pt x="69" y="52"/>
                    </a:lnTo>
                    <a:lnTo>
                      <a:pt x="57" y="46"/>
                    </a:lnTo>
                    <a:lnTo>
                      <a:pt x="57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3" name="Freeform 5938">
                <a:extLst>
                  <a:ext uri="{FF2B5EF4-FFF2-40B4-BE49-F238E27FC236}">
                    <a16:creationId xmlns:a16="http://schemas.microsoft.com/office/drawing/2014/main" id="{D032EEDF-5DCB-2E46-C0F1-75E5C7245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880"/>
                <a:ext cx="60" cy="50"/>
              </a:xfrm>
              <a:custGeom>
                <a:avLst/>
                <a:gdLst>
                  <a:gd name="T0" fmla="*/ 57 w 119"/>
                  <a:gd name="T1" fmla="*/ 41 h 100"/>
                  <a:gd name="T2" fmla="*/ 57 w 119"/>
                  <a:gd name="T3" fmla="*/ 46 h 100"/>
                  <a:gd name="T4" fmla="*/ 69 w 119"/>
                  <a:gd name="T5" fmla="*/ 52 h 100"/>
                  <a:gd name="T6" fmla="*/ 69 w 119"/>
                  <a:gd name="T7" fmla="*/ 61 h 100"/>
                  <a:gd name="T8" fmla="*/ 74 w 119"/>
                  <a:gd name="T9" fmla="*/ 58 h 100"/>
                  <a:gd name="T10" fmla="*/ 80 w 119"/>
                  <a:gd name="T11" fmla="*/ 61 h 100"/>
                  <a:gd name="T12" fmla="*/ 83 w 119"/>
                  <a:gd name="T13" fmla="*/ 59 h 100"/>
                  <a:gd name="T14" fmla="*/ 89 w 119"/>
                  <a:gd name="T15" fmla="*/ 61 h 100"/>
                  <a:gd name="T16" fmla="*/ 94 w 119"/>
                  <a:gd name="T17" fmla="*/ 58 h 100"/>
                  <a:gd name="T18" fmla="*/ 101 w 119"/>
                  <a:gd name="T19" fmla="*/ 56 h 100"/>
                  <a:gd name="T20" fmla="*/ 104 w 119"/>
                  <a:gd name="T21" fmla="*/ 64 h 100"/>
                  <a:gd name="T22" fmla="*/ 110 w 119"/>
                  <a:gd name="T23" fmla="*/ 67 h 100"/>
                  <a:gd name="T24" fmla="*/ 109 w 119"/>
                  <a:gd name="T25" fmla="*/ 70 h 100"/>
                  <a:gd name="T26" fmla="*/ 116 w 119"/>
                  <a:gd name="T27" fmla="*/ 73 h 100"/>
                  <a:gd name="T28" fmla="*/ 119 w 119"/>
                  <a:gd name="T29" fmla="*/ 79 h 100"/>
                  <a:gd name="T30" fmla="*/ 119 w 119"/>
                  <a:gd name="T31" fmla="*/ 87 h 100"/>
                  <a:gd name="T32" fmla="*/ 119 w 119"/>
                  <a:gd name="T33" fmla="*/ 93 h 100"/>
                  <a:gd name="T34" fmla="*/ 113 w 119"/>
                  <a:gd name="T35" fmla="*/ 90 h 100"/>
                  <a:gd name="T36" fmla="*/ 110 w 119"/>
                  <a:gd name="T37" fmla="*/ 97 h 100"/>
                  <a:gd name="T38" fmla="*/ 101 w 119"/>
                  <a:gd name="T39" fmla="*/ 100 h 100"/>
                  <a:gd name="T40" fmla="*/ 98 w 119"/>
                  <a:gd name="T41" fmla="*/ 96 h 100"/>
                  <a:gd name="T42" fmla="*/ 94 w 119"/>
                  <a:gd name="T43" fmla="*/ 97 h 100"/>
                  <a:gd name="T44" fmla="*/ 92 w 119"/>
                  <a:gd name="T45" fmla="*/ 94 h 100"/>
                  <a:gd name="T46" fmla="*/ 88 w 119"/>
                  <a:gd name="T47" fmla="*/ 97 h 100"/>
                  <a:gd name="T48" fmla="*/ 83 w 119"/>
                  <a:gd name="T49" fmla="*/ 94 h 100"/>
                  <a:gd name="T50" fmla="*/ 80 w 119"/>
                  <a:gd name="T51" fmla="*/ 96 h 100"/>
                  <a:gd name="T52" fmla="*/ 72 w 119"/>
                  <a:gd name="T53" fmla="*/ 94 h 100"/>
                  <a:gd name="T54" fmla="*/ 72 w 119"/>
                  <a:gd name="T55" fmla="*/ 91 h 100"/>
                  <a:gd name="T56" fmla="*/ 66 w 119"/>
                  <a:gd name="T57" fmla="*/ 91 h 100"/>
                  <a:gd name="T58" fmla="*/ 57 w 119"/>
                  <a:gd name="T59" fmla="*/ 84 h 100"/>
                  <a:gd name="T60" fmla="*/ 57 w 119"/>
                  <a:gd name="T61" fmla="*/ 82 h 100"/>
                  <a:gd name="T62" fmla="*/ 50 w 119"/>
                  <a:gd name="T63" fmla="*/ 73 h 100"/>
                  <a:gd name="T64" fmla="*/ 50 w 119"/>
                  <a:gd name="T65" fmla="*/ 70 h 100"/>
                  <a:gd name="T66" fmla="*/ 39 w 119"/>
                  <a:gd name="T67" fmla="*/ 67 h 100"/>
                  <a:gd name="T68" fmla="*/ 39 w 119"/>
                  <a:gd name="T69" fmla="*/ 52 h 100"/>
                  <a:gd name="T70" fmla="*/ 30 w 119"/>
                  <a:gd name="T71" fmla="*/ 46 h 100"/>
                  <a:gd name="T72" fmla="*/ 25 w 119"/>
                  <a:gd name="T73" fmla="*/ 46 h 100"/>
                  <a:gd name="T74" fmla="*/ 16 w 119"/>
                  <a:gd name="T75" fmla="*/ 40 h 100"/>
                  <a:gd name="T76" fmla="*/ 13 w 119"/>
                  <a:gd name="T77" fmla="*/ 44 h 100"/>
                  <a:gd name="T78" fmla="*/ 9 w 119"/>
                  <a:gd name="T79" fmla="*/ 43 h 100"/>
                  <a:gd name="T80" fmla="*/ 6 w 119"/>
                  <a:gd name="T81" fmla="*/ 33 h 100"/>
                  <a:gd name="T82" fmla="*/ 9 w 119"/>
                  <a:gd name="T83" fmla="*/ 32 h 100"/>
                  <a:gd name="T84" fmla="*/ 6 w 119"/>
                  <a:gd name="T85" fmla="*/ 24 h 100"/>
                  <a:gd name="T86" fmla="*/ 0 w 119"/>
                  <a:gd name="T87" fmla="*/ 24 h 100"/>
                  <a:gd name="T88" fmla="*/ 4 w 119"/>
                  <a:gd name="T89" fmla="*/ 9 h 100"/>
                  <a:gd name="T90" fmla="*/ 15 w 119"/>
                  <a:gd name="T91" fmla="*/ 5 h 100"/>
                  <a:gd name="T92" fmla="*/ 16 w 119"/>
                  <a:gd name="T93" fmla="*/ 0 h 100"/>
                  <a:gd name="T94" fmla="*/ 21 w 119"/>
                  <a:gd name="T95" fmla="*/ 3 h 100"/>
                  <a:gd name="T96" fmla="*/ 33 w 119"/>
                  <a:gd name="T97" fmla="*/ 17 h 100"/>
                  <a:gd name="T98" fmla="*/ 42 w 119"/>
                  <a:gd name="T99" fmla="*/ 14 h 100"/>
                  <a:gd name="T100" fmla="*/ 47 w 119"/>
                  <a:gd name="T101" fmla="*/ 24 h 100"/>
                  <a:gd name="T102" fmla="*/ 53 w 119"/>
                  <a:gd name="T103" fmla="*/ 29 h 100"/>
                  <a:gd name="T104" fmla="*/ 57 w 119"/>
                  <a:gd name="T105" fmla="*/ 30 h 100"/>
                  <a:gd name="T106" fmla="*/ 57 w 119"/>
                  <a:gd name="T107" fmla="*/ 4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9" h="100">
                    <a:moveTo>
                      <a:pt x="57" y="41"/>
                    </a:moveTo>
                    <a:lnTo>
                      <a:pt x="57" y="46"/>
                    </a:lnTo>
                    <a:lnTo>
                      <a:pt x="69" y="52"/>
                    </a:lnTo>
                    <a:lnTo>
                      <a:pt x="69" y="61"/>
                    </a:lnTo>
                    <a:lnTo>
                      <a:pt x="74" y="58"/>
                    </a:lnTo>
                    <a:lnTo>
                      <a:pt x="80" y="61"/>
                    </a:lnTo>
                    <a:lnTo>
                      <a:pt x="83" y="59"/>
                    </a:lnTo>
                    <a:lnTo>
                      <a:pt x="89" y="61"/>
                    </a:lnTo>
                    <a:lnTo>
                      <a:pt x="94" y="58"/>
                    </a:lnTo>
                    <a:lnTo>
                      <a:pt x="101" y="56"/>
                    </a:lnTo>
                    <a:lnTo>
                      <a:pt x="104" y="64"/>
                    </a:lnTo>
                    <a:lnTo>
                      <a:pt x="110" y="67"/>
                    </a:lnTo>
                    <a:lnTo>
                      <a:pt x="109" y="70"/>
                    </a:lnTo>
                    <a:lnTo>
                      <a:pt x="116" y="73"/>
                    </a:lnTo>
                    <a:lnTo>
                      <a:pt x="119" y="79"/>
                    </a:lnTo>
                    <a:lnTo>
                      <a:pt x="119" y="87"/>
                    </a:lnTo>
                    <a:lnTo>
                      <a:pt x="119" y="93"/>
                    </a:lnTo>
                    <a:lnTo>
                      <a:pt x="113" y="90"/>
                    </a:lnTo>
                    <a:lnTo>
                      <a:pt x="110" y="97"/>
                    </a:lnTo>
                    <a:lnTo>
                      <a:pt x="101" y="100"/>
                    </a:lnTo>
                    <a:lnTo>
                      <a:pt x="98" y="96"/>
                    </a:lnTo>
                    <a:lnTo>
                      <a:pt x="94" y="97"/>
                    </a:lnTo>
                    <a:lnTo>
                      <a:pt x="92" y="94"/>
                    </a:lnTo>
                    <a:lnTo>
                      <a:pt x="88" y="97"/>
                    </a:lnTo>
                    <a:lnTo>
                      <a:pt x="83" y="94"/>
                    </a:lnTo>
                    <a:lnTo>
                      <a:pt x="80" y="96"/>
                    </a:lnTo>
                    <a:lnTo>
                      <a:pt x="72" y="94"/>
                    </a:lnTo>
                    <a:lnTo>
                      <a:pt x="72" y="91"/>
                    </a:lnTo>
                    <a:lnTo>
                      <a:pt x="66" y="91"/>
                    </a:lnTo>
                    <a:lnTo>
                      <a:pt x="57" y="84"/>
                    </a:lnTo>
                    <a:lnTo>
                      <a:pt x="57" y="82"/>
                    </a:lnTo>
                    <a:lnTo>
                      <a:pt x="50" y="73"/>
                    </a:lnTo>
                    <a:lnTo>
                      <a:pt x="50" y="70"/>
                    </a:lnTo>
                    <a:lnTo>
                      <a:pt x="39" y="67"/>
                    </a:lnTo>
                    <a:lnTo>
                      <a:pt x="39" y="52"/>
                    </a:lnTo>
                    <a:lnTo>
                      <a:pt x="30" y="46"/>
                    </a:lnTo>
                    <a:lnTo>
                      <a:pt x="25" y="46"/>
                    </a:lnTo>
                    <a:lnTo>
                      <a:pt x="16" y="40"/>
                    </a:lnTo>
                    <a:lnTo>
                      <a:pt x="13" y="44"/>
                    </a:lnTo>
                    <a:lnTo>
                      <a:pt x="9" y="43"/>
                    </a:lnTo>
                    <a:lnTo>
                      <a:pt x="6" y="33"/>
                    </a:lnTo>
                    <a:lnTo>
                      <a:pt x="9" y="32"/>
                    </a:lnTo>
                    <a:lnTo>
                      <a:pt x="6" y="24"/>
                    </a:lnTo>
                    <a:lnTo>
                      <a:pt x="0" y="24"/>
                    </a:lnTo>
                    <a:lnTo>
                      <a:pt x="4" y="9"/>
                    </a:lnTo>
                    <a:lnTo>
                      <a:pt x="15" y="5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33" y="17"/>
                    </a:lnTo>
                    <a:lnTo>
                      <a:pt x="42" y="14"/>
                    </a:lnTo>
                    <a:lnTo>
                      <a:pt x="47" y="24"/>
                    </a:lnTo>
                    <a:lnTo>
                      <a:pt x="53" y="29"/>
                    </a:lnTo>
                    <a:lnTo>
                      <a:pt x="57" y="30"/>
                    </a:lnTo>
                    <a:lnTo>
                      <a:pt x="57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4" name="Freeform 5939">
                <a:extLst>
                  <a:ext uri="{FF2B5EF4-FFF2-40B4-BE49-F238E27FC236}">
                    <a16:creationId xmlns:a16="http://schemas.microsoft.com/office/drawing/2014/main" id="{1A03F387-A6C6-387A-B852-F61F559F7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880"/>
                <a:ext cx="60" cy="50"/>
              </a:xfrm>
              <a:custGeom>
                <a:avLst/>
                <a:gdLst>
                  <a:gd name="T0" fmla="*/ 57 w 119"/>
                  <a:gd name="T1" fmla="*/ 41 h 100"/>
                  <a:gd name="T2" fmla="*/ 57 w 119"/>
                  <a:gd name="T3" fmla="*/ 46 h 100"/>
                  <a:gd name="T4" fmla="*/ 69 w 119"/>
                  <a:gd name="T5" fmla="*/ 52 h 100"/>
                  <a:gd name="T6" fmla="*/ 69 w 119"/>
                  <a:gd name="T7" fmla="*/ 61 h 100"/>
                  <a:gd name="T8" fmla="*/ 74 w 119"/>
                  <a:gd name="T9" fmla="*/ 58 h 100"/>
                  <a:gd name="T10" fmla="*/ 80 w 119"/>
                  <a:gd name="T11" fmla="*/ 61 h 100"/>
                  <a:gd name="T12" fmla="*/ 83 w 119"/>
                  <a:gd name="T13" fmla="*/ 59 h 100"/>
                  <a:gd name="T14" fmla="*/ 89 w 119"/>
                  <a:gd name="T15" fmla="*/ 61 h 100"/>
                  <a:gd name="T16" fmla="*/ 94 w 119"/>
                  <a:gd name="T17" fmla="*/ 58 h 100"/>
                  <a:gd name="T18" fmla="*/ 101 w 119"/>
                  <a:gd name="T19" fmla="*/ 56 h 100"/>
                  <a:gd name="T20" fmla="*/ 104 w 119"/>
                  <a:gd name="T21" fmla="*/ 64 h 100"/>
                  <a:gd name="T22" fmla="*/ 110 w 119"/>
                  <a:gd name="T23" fmla="*/ 67 h 100"/>
                  <a:gd name="T24" fmla="*/ 109 w 119"/>
                  <a:gd name="T25" fmla="*/ 70 h 100"/>
                  <a:gd name="T26" fmla="*/ 116 w 119"/>
                  <a:gd name="T27" fmla="*/ 73 h 100"/>
                  <a:gd name="T28" fmla="*/ 119 w 119"/>
                  <a:gd name="T29" fmla="*/ 79 h 100"/>
                  <a:gd name="T30" fmla="*/ 119 w 119"/>
                  <a:gd name="T31" fmla="*/ 87 h 100"/>
                  <a:gd name="T32" fmla="*/ 119 w 119"/>
                  <a:gd name="T33" fmla="*/ 93 h 100"/>
                  <a:gd name="T34" fmla="*/ 113 w 119"/>
                  <a:gd name="T35" fmla="*/ 90 h 100"/>
                  <a:gd name="T36" fmla="*/ 110 w 119"/>
                  <a:gd name="T37" fmla="*/ 97 h 100"/>
                  <a:gd name="T38" fmla="*/ 101 w 119"/>
                  <a:gd name="T39" fmla="*/ 100 h 100"/>
                  <a:gd name="T40" fmla="*/ 98 w 119"/>
                  <a:gd name="T41" fmla="*/ 96 h 100"/>
                  <a:gd name="T42" fmla="*/ 94 w 119"/>
                  <a:gd name="T43" fmla="*/ 97 h 100"/>
                  <a:gd name="T44" fmla="*/ 92 w 119"/>
                  <a:gd name="T45" fmla="*/ 94 h 100"/>
                  <a:gd name="T46" fmla="*/ 88 w 119"/>
                  <a:gd name="T47" fmla="*/ 97 h 100"/>
                  <a:gd name="T48" fmla="*/ 83 w 119"/>
                  <a:gd name="T49" fmla="*/ 94 h 100"/>
                  <a:gd name="T50" fmla="*/ 80 w 119"/>
                  <a:gd name="T51" fmla="*/ 96 h 100"/>
                  <a:gd name="T52" fmla="*/ 72 w 119"/>
                  <a:gd name="T53" fmla="*/ 94 h 100"/>
                  <a:gd name="T54" fmla="*/ 72 w 119"/>
                  <a:gd name="T55" fmla="*/ 91 h 100"/>
                  <a:gd name="T56" fmla="*/ 66 w 119"/>
                  <a:gd name="T57" fmla="*/ 91 h 100"/>
                  <a:gd name="T58" fmla="*/ 57 w 119"/>
                  <a:gd name="T59" fmla="*/ 84 h 100"/>
                  <a:gd name="T60" fmla="*/ 57 w 119"/>
                  <a:gd name="T61" fmla="*/ 82 h 100"/>
                  <a:gd name="T62" fmla="*/ 50 w 119"/>
                  <a:gd name="T63" fmla="*/ 73 h 100"/>
                  <a:gd name="T64" fmla="*/ 50 w 119"/>
                  <a:gd name="T65" fmla="*/ 70 h 100"/>
                  <a:gd name="T66" fmla="*/ 39 w 119"/>
                  <a:gd name="T67" fmla="*/ 67 h 100"/>
                  <a:gd name="T68" fmla="*/ 39 w 119"/>
                  <a:gd name="T69" fmla="*/ 52 h 100"/>
                  <a:gd name="T70" fmla="*/ 30 w 119"/>
                  <a:gd name="T71" fmla="*/ 46 h 100"/>
                  <a:gd name="T72" fmla="*/ 25 w 119"/>
                  <a:gd name="T73" fmla="*/ 46 h 100"/>
                  <a:gd name="T74" fmla="*/ 16 w 119"/>
                  <a:gd name="T75" fmla="*/ 40 h 100"/>
                  <a:gd name="T76" fmla="*/ 13 w 119"/>
                  <a:gd name="T77" fmla="*/ 44 h 100"/>
                  <a:gd name="T78" fmla="*/ 9 w 119"/>
                  <a:gd name="T79" fmla="*/ 43 h 100"/>
                  <a:gd name="T80" fmla="*/ 6 w 119"/>
                  <a:gd name="T81" fmla="*/ 33 h 100"/>
                  <a:gd name="T82" fmla="*/ 9 w 119"/>
                  <a:gd name="T83" fmla="*/ 32 h 100"/>
                  <a:gd name="T84" fmla="*/ 6 w 119"/>
                  <a:gd name="T85" fmla="*/ 24 h 100"/>
                  <a:gd name="T86" fmla="*/ 0 w 119"/>
                  <a:gd name="T87" fmla="*/ 24 h 100"/>
                  <a:gd name="T88" fmla="*/ 4 w 119"/>
                  <a:gd name="T89" fmla="*/ 9 h 100"/>
                  <a:gd name="T90" fmla="*/ 15 w 119"/>
                  <a:gd name="T91" fmla="*/ 5 h 100"/>
                  <a:gd name="T92" fmla="*/ 16 w 119"/>
                  <a:gd name="T93" fmla="*/ 0 h 100"/>
                  <a:gd name="T94" fmla="*/ 21 w 119"/>
                  <a:gd name="T95" fmla="*/ 3 h 100"/>
                  <a:gd name="T96" fmla="*/ 33 w 119"/>
                  <a:gd name="T97" fmla="*/ 17 h 100"/>
                  <a:gd name="T98" fmla="*/ 42 w 119"/>
                  <a:gd name="T99" fmla="*/ 14 h 100"/>
                  <a:gd name="T100" fmla="*/ 47 w 119"/>
                  <a:gd name="T101" fmla="*/ 24 h 100"/>
                  <a:gd name="T102" fmla="*/ 53 w 119"/>
                  <a:gd name="T103" fmla="*/ 29 h 100"/>
                  <a:gd name="T104" fmla="*/ 57 w 119"/>
                  <a:gd name="T105" fmla="*/ 30 h 100"/>
                  <a:gd name="T106" fmla="*/ 57 w 119"/>
                  <a:gd name="T107" fmla="*/ 4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9" h="100">
                    <a:moveTo>
                      <a:pt x="57" y="41"/>
                    </a:moveTo>
                    <a:lnTo>
                      <a:pt x="57" y="46"/>
                    </a:lnTo>
                    <a:lnTo>
                      <a:pt x="69" y="52"/>
                    </a:lnTo>
                    <a:lnTo>
                      <a:pt x="69" y="61"/>
                    </a:lnTo>
                    <a:lnTo>
                      <a:pt x="74" y="58"/>
                    </a:lnTo>
                    <a:lnTo>
                      <a:pt x="80" y="61"/>
                    </a:lnTo>
                    <a:lnTo>
                      <a:pt x="83" y="59"/>
                    </a:lnTo>
                    <a:lnTo>
                      <a:pt x="89" y="61"/>
                    </a:lnTo>
                    <a:lnTo>
                      <a:pt x="94" y="58"/>
                    </a:lnTo>
                    <a:lnTo>
                      <a:pt x="101" y="56"/>
                    </a:lnTo>
                    <a:lnTo>
                      <a:pt x="104" y="64"/>
                    </a:lnTo>
                    <a:lnTo>
                      <a:pt x="110" y="67"/>
                    </a:lnTo>
                    <a:lnTo>
                      <a:pt x="109" y="70"/>
                    </a:lnTo>
                    <a:lnTo>
                      <a:pt x="116" y="73"/>
                    </a:lnTo>
                    <a:lnTo>
                      <a:pt x="119" y="79"/>
                    </a:lnTo>
                    <a:lnTo>
                      <a:pt x="119" y="87"/>
                    </a:lnTo>
                    <a:lnTo>
                      <a:pt x="119" y="93"/>
                    </a:lnTo>
                    <a:lnTo>
                      <a:pt x="113" y="90"/>
                    </a:lnTo>
                    <a:lnTo>
                      <a:pt x="110" y="97"/>
                    </a:lnTo>
                    <a:lnTo>
                      <a:pt x="101" y="100"/>
                    </a:lnTo>
                    <a:lnTo>
                      <a:pt x="98" y="96"/>
                    </a:lnTo>
                    <a:lnTo>
                      <a:pt x="94" y="97"/>
                    </a:lnTo>
                    <a:lnTo>
                      <a:pt x="92" y="94"/>
                    </a:lnTo>
                    <a:lnTo>
                      <a:pt x="88" y="97"/>
                    </a:lnTo>
                    <a:lnTo>
                      <a:pt x="83" y="94"/>
                    </a:lnTo>
                    <a:lnTo>
                      <a:pt x="80" y="96"/>
                    </a:lnTo>
                    <a:lnTo>
                      <a:pt x="72" y="94"/>
                    </a:lnTo>
                    <a:lnTo>
                      <a:pt x="72" y="91"/>
                    </a:lnTo>
                    <a:lnTo>
                      <a:pt x="66" y="91"/>
                    </a:lnTo>
                    <a:lnTo>
                      <a:pt x="57" y="84"/>
                    </a:lnTo>
                    <a:lnTo>
                      <a:pt x="57" y="82"/>
                    </a:lnTo>
                    <a:lnTo>
                      <a:pt x="50" y="73"/>
                    </a:lnTo>
                    <a:lnTo>
                      <a:pt x="50" y="70"/>
                    </a:lnTo>
                    <a:lnTo>
                      <a:pt x="39" y="67"/>
                    </a:lnTo>
                    <a:lnTo>
                      <a:pt x="39" y="52"/>
                    </a:lnTo>
                    <a:lnTo>
                      <a:pt x="30" y="46"/>
                    </a:lnTo>
                    <a:lnTo>
                      <a:pt x="25" y="46"/>
                    </a:lnTo>
                    <a:lnTo>
                      <a:pt x="16" y="40"/>
                    </a:lnTo>
                    <a:lnTo>
                      <a:pt x="13" y="44"/>
                    </a:lnTo>
                    <a:lnTo>
                      <a:pt x="9" y="43"/>
                    </a:lnTo>
                    <a:lnTo>
                      <a:pt x="6" y="33"/>
                    </a:lnTo>
                    <a:lnTo>
                      <a:pt x="9" y="32"/>
                    </a:lnTo>
                    <a:lnTo>
                      <a:pt x="6" y="24"/>
                    </a:lnTo>
                    <a:lnTo>
                      <a:pt x="0" y="24"/>
                    </a:lnTo>
                    <a:lnTo>
                      <a:pt x="4" y="9"/>
                    </a:lnTo>
                    <a:lnTo>
                      <a:pt x="15" y="5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33" y="17"/>
                    </a:lnTo>
                    <a:lnTo>
                      <a:pt x="42" y="14"/>
                    </a:lnTo>
                    <a:lnTo>
                      <a:pt x="47" y="24"/>
                    </a:lnTo>
                    <a:lnTo>
                      <a:pt x="53" y="29"/>
                    </a:lnTo>
                    <a:lnTo>
                      <a:pt x="57" y="30"/>
                    </a:lnTo>
                    <a:lnTo>
                      <a:pt x="57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5" name="Freeform 5940">
                <a:extLst>
                  <a:ext uri="{FF2B5EF4-FFF2-40B4-BE49-F238E27FC236}">
                    <a16:creationId xmlns:a16="http://schemas.microsoft.com/office/drawing/2014/main" id="{59D26CC4-2F7E-C97F-9AA6-3E446509C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52"/>
                <a:ext cx="45" cy="57"/>
              </a:xfrm>
              <a:custGeom>
                <a:avLst/>
                <a:gdLst>
                  <a:gd name="T0" fmla="*/ 42 w 91"/>
                  <a:gd name="T1" fmla="*/ 16 h 114"/>
                  <a:gd name="T2" fmla="*/ 30 w 91"/>
                  <a:gd name="T3" fmla="*/ 19 h 114"/>
                  <a:gd name="T4" fmla="*/ 24 w 91"/>
                  <a:gd name="T5" fmla="*/ 15 h 114"/>
                  <a:gd name="T6" fmla="*/ 12 w 91"/>
                  <a:gd name="T7" fmla="*/ 0 h 114"/>
                  <a:gd name="T8" fmla="*/ 4 w 91"/>
                  <a:gd name="T9" fmla="*/ 6 h 114"/>
                  <a:gd name="T10" fmla="*/ 3 w 91"/>
                  <a:gd name="T11" fmla="*/ 12 h 114"/>
                  <a:gd name="T12" fmla="*/ 3 w 91"/>
                  <a:gd name="T13" fmla="*/ 24 h 114"/>
                  <a:gd name="T14" fmla="*/ 0 w 91"/>
                  <a:gd name="T15" fmla="*/ 32 h 114"/>
                  <a:gd name="T16" fmla="*/ 3 w 91"/>
                  <a:gd name="T17" fmla="*/ 36 h 114"/>
                  <a:gd name="T18" fmla="*/ 3 w 91"/>
                  <a:gd name="T19" fmla="*/ 44 h 114"/>
                  <a:gd name="T20" fmla="*/ 9 w 91"/>
                  <a:gd name="T21" fmla="*/ 44 h 114"/>
                  <a:gd name="T22" fmla="*/ 12 w 91"/>
                  <a:gd name="T23" fmla="*/ 47 h 114"/>
                  <a:gd name="T24" fmla="*/ 18 w 91"/>
                  <a:gd name="T25" fmla="*/ 44 h 114"/>
                  <a:gd name="T26" fmla="*/ 27 w 91"/>
                  <a:gd name="T27" fmla="*/ 50 h 114"/>
                  <a:gd name="T28" fmla="*/ 32 w 91"/>
                  <a:gd name="T29" fmla="*/ 48 h 114"/>
                  <a:gd name="T30" fmla="*/ 32 w 91"/>
                  <a:gd name="T31" fmla="*/ 48 h 114"/>
                  <a:gd name="T32" fmla="*/ 26 w 91"/>
                  <a:gd name="T33" fmla="*/ 54 h 114"/>
                  <a:gd name="T34" fmla="*/ 24 w 91"/>
                  <a:gd name="T35" fmla="*/ 60 h 114"/>
                  <a:gd name="T36" fmla="*/ 27 w 91"/>
                  <a:gd name="T37" fmla="*/ 64 h 114"/>
                  <a:gd name="T38" fmla="*/ 24 w 91"/>
                  <a:gd name="T39" fmla="*/ 67 h 114"/>
                  <a:gd name="T40" fmla="*/ 27 w 91"/>
                  <a:gd name="T41" fmla="*/ 71 h 114"/>
                  <a:gd name="T42" fmla="*/ 18 w 91"/>
                  <a:gd name="T43" fmla="*/ 80 h 114"/>
                  <a:gd name="T44" fmla="*/ 12 w 91"/>
                  <a:gd name="T45" fmla="*/ 79 h 114"/>
                  <a:gd name="T46" fmla="*/ 13 w 91"/>
                  <a:gd name="T47" fmla="*/ 97 h 114"/>
                  <a:gd name="T48" fmla="*/ 9 w 91"/>
                  <a:gd name="T49" fmla="*/ 100 h 114"/>
                  <a:gd name="T50" fmla="*/ 1 w 91"/>
                  <a:gd name="T51" fmla="*/ 109 h 114"/>
                  <a:gd name="T52" fmla="*/ 4 w 91"/>
                  <a:gd name="T53" fmla="*/ 112 h 114"/>
                  <a:gd name="T54" fmla="*/ 10 w 91"/>
                  <a:gd name="T55" fmla="*/ 112 h 114"/>
                  <a:gd name="T56" fmla="*/ 27 w 91"/>
                  <a:gd name="T57" fmla="*/ 114 h 114"/>
                  <a:gd name="T58" fmla="*/ 33 w 91"/>
                  <a:gd name="T59" fmla="*/ 105 h 114"/>
                  <a:gd name="T60" fmla="*/ 41 w 91"/>
                  <a:gd name="T61" fmla="*/ 103 h 114"/>
                  <a:gd name="T62" fmla="*/ 48 w 91"/>
                  <a:gd name="T63" fmla="*/ 100 h 114"/>
                  <a:gd name="T64" fmla="*/ 47 w 91"/>
                  <a:gd name="T65" fmla="*/ 92 h 114"/>
                  <a:gd name="T66" fmla="*/ 54 w 91"/>
                  <a:gd name="T67" fmla="*/ 85 h 114"/>
                  <a:gd name="T68" fmla="*/ 61 w 91"/>
                  <a:gd name="T69" fmla="*/ 85 h 114"/>
                  <a:gd name="T70" fmla="*/ 62 w 91"/>
                  <a:gd name="T71" fmla="*/ 80 h 114"/>
                  <a:gd name="T72" fmla="*/ 61 w 91"/>
                  <a:gd name="T73" fmla="*/ 70 h 114"/>
                  <a:gd name="T74" fmla="*/ 74 w 91"/>
                  <a:gd name="T75" fmla="*/ 68 h 114"/>
                  <a:gd name="T76" fmla="*/ 85 w 91"/>
                  <a:gd name="T77" fmla="*/ 60 h 114"/>
                  <a:gd name="T78" fmla="*/ 86 w 91"/>
                  <a:gd name="T79" fmla="*/ 54 h 114"/>
                  <a:gd name="T80" fmla="*/ 91 w 91"/>
                  <a:gd name="T81" fmla="*/ 53 h 114"/>
                  <a:gd name="T82" fmla="*/ 91 w 91"/>
                  <a:gd name="T83" fmla="*/ 50 h 114"/>
                  <a:gd name="T84" fmla="*/ 86 w 91"/>
                  <a:gd name="T85" fmla="*/ 45 h 114"/>
                  <a:gd name="T86" fmla="*/ 76 w 91"/>
                  <a:gd name="T87" fmla="*/ 39 h 114"/>
                  <a:gd name="T88" fmla="*/ 76 w 91"/>
                  <a:gd name="T89" fmla="*/ 33 h 114"/>
                  <a:gd name="T90" fmla="*/ 65 w 91"/>
                  <a:gd name="T91" fmla="*/ 36 h 114"/>
                  <a:gd name="T92" fmla="*/ 57 w 91"/>
                  <a:gd name="T93" fmla="*/ 33 h 114"/>
                  <a:gd name="T94" fmla="*/ 53 w 91"/>
                  <a:gd name="T95" fmla="*/ 24 h 114"/>
                  <a:gd name="T96" fmla="*/ 48 w 91"/>
                  <a:gd name="T97" fmla="*/ 19 h 114"/>
                  <a:gd name="T98" fmla="*/ 42 w 91"/>
                  <a:gd name="T99" fmla="*/ 16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1" h="114">
                    <a:moveTo>
                      <a:pt x="42" y="16"/>
                    </a:moveTo>
                    <a:lnTo>
                      <a:pt x="30" y="19"/>
                    </a:lnTo>
                    <a:lnTo>
                      <a:pt x="24" y="15"/>
                    </a:lnTo>
                    <a:lnTo>
                      <a:pt x="12" y="0"/>
                    </a:lnTo>
                    <a:lnTo>
                      <a:pt x="4" y="6"/>
                    </a:lnTo>
                    <a:lnTo>
                      <a:pt x="3" y="12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3" y="36"/>
                    </a:lnTo>
                    <a:lnTo>
                      <a:pt x="3" y="44"/>
                    </a:lnTo>
                    <a:lnTo>
                      <a:pt x="9" y="44"/>
                    </a:lnTo>
                    <a:lnTo>
                      <a:pt x="12" y="47"/>
                    </a:lnTo>
                    <a:lnTo>
                      <a:pt x="18" y="44"/>
                    </a:lnTo>
                    <a:lnTo>
                      <a:pt x="27" y="50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26" y="54"/>
                    </a:lnTo>
                    <a:lnTo>
                      <a:pt x="24" y="60"/>
                    </a:lnTo>
                    <a:lnTo>
                      <a:pt x="27" y="64"/>
                    </a:lnTo>
                    <a:lnTo>
                      <a:pt x="24" y="67"/>
                    </a:lnTo>
                    <a:lnTo>
                      <a:pt x="27" y="71"/>
                    </a:lnTo>
                    <a:lnTo>
                      <a:pt x="18" y="80"/>
                    </a:lnTo>
                    <a:lnTo>
                      <a:pt x="12" y="79"/>
                    </a:lnTo>
                    <a:lnTo>
                      <a:pt x="13" y="97"/>
                    </a:lnTo>
                    <a:lnTo>
                      <a:pt x="9" y="100"/>
                    </a:lnTo>
                    <a:lnTo>
                      <a:pt x="1" y="109"/>
                    </a:lnTo>
                    <a:lnTo>
                      <a:pt x="4" y="112"/>
                    </a:lnTo>
                    <a:lnTo>
                      <a:pt x="10" y="112"/>
                    </a:lnTo>
                    <a:lnTo>
                      <a:pt x="27" y="114"/>
                    </a:lnTo>
                    <a:lnTo>
                      <a:pt x="33" y="105"/>
                    </a:lnTo>
                    <a:lnTo>
                      <a:pt x="41" y="103"/>
                    </a:lnTo>
                    <a:lnTo>
                      <a:pt x="48" y="100"/>
                    </a:lnTo>
                    <a:lnTo>
                      <a:pt x="47" y="92"/>
                    </a:lnTo>
                    <a:lnTo>
                      <a:pt x="54" y="85"/>
                    </a:lnTo>
                    <a:lnTo>
                      <a:pt x="61" y="85"/>
                    </a:lnTo>
                    <a:lnTo>
                      <a:pt x="62" y="80"/>
                    </a:lnTo>
                    <a:lnTo>
                      <a:pt x="61" y="70"/>
                    </a:lnTo>
                    <a:lnTo>
                      <a:pt x="74" y="68"/>
                    </a:lnTo>
                    <a:lnTo>
                      <a:pt x="85" y="60"/>
                    </a:lnTo>
                    <a:lnTo>
                      <a:pt x="86" y="54"/>
                    </a:lnTo>
                    <a:lnTo>
                      <a:pt x="91" y="53"/>
                    </a:lnTo>
                    <a:lnTo>
                      <a:pt x="91" y="50"/>
                    </a:lnTo>
                    <a:lnTo>
                      <a:pt x="86" y="45"/>
                    </a:lnTo>
                    <a:lnTo>
                      <a:pt x="76" y="39"/>
                    </a:lnTo>
                    <a:lnTo>
                      <a:pt x="76" y="33"/>
                    </a:lnTo>
                    <a:lnTo>
                      <a:pt x="65" y="36"/>
                    </a:lnTo>
                    <a:lnTo>
                      <a:pt x="57" y="33"/>
                    </a:lnTo>
                    <a:lnTo>
                      <a:pt x="53" y="24"/>
                    </a:lnTo>
                    <a:lnTo>
                      <a:pt x="48" y="19"/>
                    </a:lnTo>
                    <a:lnTo>
                      <a:pt x="42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6" name="Freeform 5941">
                <a:extLst>
                  <a:ext uri="{FF2B5EF4-FFF2-40B4-BE49-F238E27FC236}">
                    <a16:creationId xmlns:a16="http://schemas.microsoft.com/office/drawing/2014/main" id="{CDFBD87F-1BE7-9054-DBF9-4D46D8280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52"/>
                <a:ext cx="45" cy="57"/>
              </a:xfrm>
              <a:custGeom>
                <a:avLst/>
                <a:gdLst>
                  <a:gd name="T0" fmla="*/ 42 w 91"/>
                  <a:gd name="T1" fmla="*/ 16 h 114"/>
                  <a:gd name="T2" fmla="*/ 48 w 91"/>
                  <a:gd name="T3" fmla="*/ 19 h 114"/>
                  <a:gd name="T4" fmla="*/ 53 w 91"/>
                  <a:gd name="T5" fmla="*/ 24 h 114"/>
                  <a:gd name="T6" fmla="*/ 57 w 91"/>
                  <a:gd name="T7" fmla="*/ 33 h 114"/>
                  <a:gd name="T8" fmla="*/ 65 w 91"/>
                  <a:gd name="T9" fmla="*/ 36 h 114"/>
                  <a:gd name="T10" fmla="*/ 76 w 91"/>
                  <a:gd name="T11" fmla="*/ 33 h 114"/>
                  <a:gd name="T12" fmla="*/ 76 w 91"/>
                  <a:gd name="T13" fmla="*/ 39 h 114"/>
                  <a:gd name="T14" fmla="*/ 86 w 91"/>
                  <a:gd name="T15" fmla="*/ 45 h 114"/>
                  <a:gd name="T16" fmla="*/ 91 w 91"/>
                  <a:gd name="T17" fmla="*/ 50 h 114"/>
                  <a:gd name="T18" fmla="*/ 91 w 91"/>
                  <a:gd name="T19" fmla="*/ 53 h 114"/>
                  <a:gd name="T20" fmla="*/ 86 w 91"/>
                  <a:gd name="T21" fmla="*/ 54 h 114"/>
                  <a:gd name="T22" fmla="*/ 85 w 91"/>
                  <a:gd name="T23" fmla="*/ 60 h 114"/>
                  <a:gd name="T24" fmla="*/ 74 w 91"/>
                  <a:gd name="T25" fmla="*/ 68 h 114"/>
                  <a:gd name="T26" fmla="*/ 61 w 91"/>
                  <a:gd name="T27" fmla="*/ 70 h 114"/>
                  <a:gd name="T28" fmla="*/ 62 w 91"/>
                  <a:gd name="T29" fmla="*/ 80 h 114"/>
                  <a:gd name="T30" fmla="*/ 61 w 91"/>
                  <a:gd name="T31" fmla="*/ 85 h 114"/>
                  <a:gd name="T32" fmla="*/ 54 w 91"/>
                  <a:gd name="T33" fmla="*/ 85 h 114"/>
                  <a:gd name="T34" fmla="*/ 47 w 91"/>
                  <a:gd name="T35" fmla="*/ 92 h 114"/>
                  <a:gd name="T36" fmla="*/ 48 w 91"/>
                  <a:gd name="T37" fmla="*/ 100 h 114"/>
                  <a:gd name="T38" fmla="*/ 41 w 91"/>
                  <a:gd name="T39" fmla="*/ 103 h 114"/>
                  <a:gd name="T40" fmla="*/ 33 w 91"/>
                  <a:gd name="T41" fmla="*/ 105 h 114"/>
                  <a:gd name="T42" fmla="*/ 27 w 91"/>
                  <a:gd name="T43" fmla="*/ 114 h 114"/>
                  <a:gd name="T44" fmla="*/ 10 w 91"/>
                  <a:gd name="T45" fmla="*/ 112 h 114"/>
                  <a:gd name="T46" fmla="*/ 4 w 91"/>
                  <a:gd name="T47" fmla="*/ 112 h 114"/>
                  <a:gd name="T48" fmla="*/ 1 w 91"/>
                  <a:gd name="T49" fmla="*/ 109 h 114"/>
                  <a:gd name="T50" fmla="*/ 9 w 91"/>
                  <a:gd name="T51" fmla="*/ 100 h 114"/>
                  <a:gd name="T52" fmla="*/ 13 w 91"/>
                  <a:gd name="T53" fmla="*/ 97 h 114"/>
                  <a:gd name="T54" fmla="*/ 12 w 91"/>
                  <a:gd name="T55" fmla="*/ 79 h 114"/>
                  <a:gd name="T56" fmla="*/ 18 w 91"/>
                  <a:gd name="T57" fmla="*/ 80 h 114"/>
                  <a:gd name="T58" fmla="*/ 27 w 91"/>
                  <a:gd name="T59" fmla="*/ 71 h 114"/>
                  <a:gd name="T60" fmla="*/ 24 w 91"/>
                  <a:gd name="T61" fmla="*/ 67 h 114"/>
                  <a:gd name="T62" fmla="*/ 27 w 91"/>
                  <a:gd name="T63" fmla="*/ 64 h 114"/>
                  <a:gd name="T64" fmla="*/ 24 w 91"/>
                  <a:gd name="T65" fmla="*/ 60 h 114"/>
                  <a:gd name="T66" fmla="*/ 26 w 91"/>
                  <a:gd name="T67" fmla="*/ 54 h 114"/>
                  <a:gd name="T68" fmla="*/ 32 w 91"/>
                  <a:gd name="T69" fmla="*/ 48 h 114"/>
                  <a:gd name="T70" fmla="*/ 32 w 91"/>
                  <a:gd name="T71" fmla="*/ 48 h 114"/>
                  <a:gd name="T72" fmla="*/ 27 w 91"/>
                  <a:gd name="T73" fmla="*/ 50 h 114"/>
                  <a:gd name="T74" fmla="*/ 18 w 91"/>
                  <a:gd name="T75" fmla="*/ 44 h 114"/>
                  <a:gd name="T76" fmla="*/ 12 w 91"/>
                  <a:gd name="T77" fmla="*/ 47 h 114"/>
                  <a:gd name="T78" fmla="*/ 9 w 91"/>
                  <a:gd name="T79" fmla="*/ 44 h 114"/>
                  <a:gd name="T80" fmla="*/ 3 w 91"/>
                  <a:gd name="T81" fmla="*/ 44 h 114"/>
                  <a:gd name="T82" fmla="*/ 3 w 91"/>
                  <a:gd name="T83" fmla="*/ 36 h 114"/>
                  <a:gd name="T84" fmla="*/ 0 w 91"/>
                  <a:gd name="T85" fmla="*/ 32 h 114"/>
                  <a:gd name="T86" fmla="*/ 3 w 91"/>
                  <a:gd name="T87" fmla="*/ 24 h 114"/>
                  <a:gd name="T88" fmla="*/ 3 w 91"/>
                  <a:gd name="T89" fmla="*/ 12 h 114"/>
                  <a:gd name="T90" fmla="*/ 4 w 91"/>
                  <a:gd name="T91" fmla="*/ 6 h 114"/>
                  <a:gd name="T92" fmla="*/ 12 w 91"/>
                  <a:gd name="T93" fmla="*/ 0 h 114"/>
                  <a:gd name="T94" fmla="*/ 24 w 91"/>
                  <a:gd name="T95" fmla="*/ 15 h 114"/>
                  <a:gd name="T96" fmla="*/ 30 w 91"/>
                  <a:gd name="T97" fmla="*/ 19 h 114"/>
                  <a:gd name="T98" fmla="*/ 42 w 91"/>
                  <a:gd name="T99" fmla="*/ 16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1" h="114">
                    <a:moveTo>
                      <a:pt x="42" y="16"/>
                    </a:moveTo>
                    <a:lnTo>
                      <a:pt x="48" y="19"/>
                    </a:lnTo>
                    <a:lnTo>
                      <a:pt x="53" y="24"/>
                    </a:lnTo>
                    <a:lnTo>
                      <a:pt x="57" y="33"/>
                    </a:lnTo>
                    <a:lnTo>
                      <a:pt x="65" y="36"/>
                    </a:lnTo>
                    <a:lnTo>
                      <a:pt x="76" y="33"/>
                    </a:lnTo>
                    <a:lnTo>
                      <a:pt x="76" y="39"/>
                    </a:lnTo>
                    <a:lnTo>
                      <a:pt x="86" y="45"/>
                    </a:lnTo>
                    <a:lnTo>
                      <a:pt x="91" y="50"/>
                    </a:lnTo>
                    <a:lnTo>
                      <a:pt x="91" y="53"/>
                    </a:lnTo>
                    <a:lnTo>
                      <a:pt x="86" y="54"/>
                    </a:lnTo>
                    <a:lnTo>
                      <a:pt x="85" y="60"/>
                    </a:lnTo>
                    <a:lnTo>
                      <a:pt x="74" y="68"/>
                    </a:lnTo>
                    <a:lnTo>
                      <a:pt x="61" y="70"/>
                    </a:lnTo>
                    <a:lnTo>
                      <a:pt x="62" y="80"/>
                    </a:lnTo>
                    <a:lnTo>
                      <a:pt x="61" y="85"/>
                    </a:lnTo>
                    <a:lnTo>
                      <a:pt x="54" y="85"/>
                    </a:lnTo>
                    <a:lnTo>
                      <a:pt x="47" y="92"/>
                    </a:lnTo>
                    <a:lnTo>
                      <a:pt x="48" y="100"/>
                    </a:lnTo>
                    <a:lnTo>
                      <a:pt x="41" y="103"/>
                    </a:lnTo>
                    <a:lnTo>
                      <a:pt x="33" y="105"/>
                    </a:lnTo>
                    <a:lnTo>
                      <a:pt x="27" y="114"/>
                    </a:lnTo>
                    <a:lnTo>
                      <a:pt x="10" y="112"/>
                    </a:lnTo>
                    <a:lnTo>
                      <a:pt x="4" y="112"/>
                    </a:lnTo>
                    <a:lnTo>
                      <a:pt x="1" y="109"/>
                    </a:lnTo>
                    <a:lnTo>
                      <a:pt x="9" y="100"/>
                    </a:lnTo>
                    <a:lnTo>
                      <a:pt x="13" y="97"/>
                    </a:lnTo>
                    <a:lnTo>
                      <a:pt x="12" y="79"/>
                    </a:lnTo>
                    <a:lnTo>
                      <a:pt x="18" y="80"/>
                    </a:lnTo>
                    <a:lnTo>
                      <a:pt x="27" y="71"/>
                    </a:lnTo>
                    <a:lnTo>
                      <a:pt x="24" y="67"/>
                    </a:lnTo>
                    <a:lnTo>
                      <a:pt x="27" y="64"/>
                    </a:lnTo>
                    <a:lnTo>
                      <a:pt x="24" y="60"/>
                    </a:lnTo>
                    <a:lnTo>
                      <a:pt x="26" y="54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27" y="50"/>
                    </a:lnTo>
                    <a:lnTo>
                      <a:pt x="18" y="44"/>
                    </a:lnTo>
                    <a:lnTo>
                      <a:pt x="12" y="47"/>
                    </a:lnTo>
                    <a:lnTo>
                      <a:pt x="9" y="44"/>
                    </a:lnTo>
                    <a:lnTo>
                      <a:pt x="3" y="44"/>
                    </a:lnTo>
                    <a:lnTo>
                      <a:pt x="3" y="36"/>
                    </a:lnTo>
                    <a:lnTo>
                      <a:pt x="0" y="32"/>
                    </a:lnTo>
                    <a:lnTo>
                      <a:pt x="3" y="24"/>
                    </a:lnTo>
                    <a:lnTo>
                      <a:pt x="3" y="12"/>
                    </a:lnTo>
                    <a:lnTo>
                      <a:pt x="4" y="6"/>
                    </a:lnTo>
                    <a:lnTo>
                      <a:pt x="12" y="0"/>
                    </a:lnTo>
                    <a:lnTo>
                      <a:pt x="24" y="15"/>
                    </a:lnTo>
                    <a:lnTo>
                      <a:pt x="30" y="19"/>
                    </a:lnTo>
                    <a:lnTo>
                      <a:pt x="42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7" name="Freeform 5942">
                <a:extLst>
                  <a:ext uri="{FF2B5EF4-FFF2-40B4-BE49-F238E27FC236}">
                    <a16:creationId xmlns:a16="http://schemas.microsoft.com/office/drawing/2014/main" id="{8211035A-7987-42CF-4C79-2F79D6A0F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52"/>
                <a:ext cx="45" cy="57"/>
              </a:xfrm>
              <a:custGeom>
                <a:avLst/>
                <a:gdLst>
                  <a:gd name="T0" fmla="*/ 42 w 91"/>
                  <a:gd name="T1" fmla="*/ 16 h 114"/>
                  <a:gd name="T2" fmla="*/ 48 w 91"/>
                  <a:gd name="T3" fmla="*/ 19 h 114"/>
                  <a:gd name="T4" fmla="*/ 53 w 91"/>
                  <a:gd name="T5" fmla="*/ 24 h 114"/>
                  <a:gd name="T6" fmla="*/ 57 w 91"/>
                  <a:gd name="T7" fmla="*/ 33 h 114"/>
                  <a:gd name="T8" fmla="*/ 65 w 91"/>
                  <a:gd name="T9" fmla="*/ 36 h 114"/>
                  <a:gd name="T10" fmla="*/ 76 w 91"/>
                  <a:gd name="T11" fmla="*/ 33 h 114"/>
                  <a:gd name="T12" fmla="*/ 76 w 91"/>
                  <a:gd name="T13" fmla="*/ 39 h 114"/>
                  <a:gd name="T14" fmla="*/ 86 w 91"/>
                  <a:gd name="T15" fmla="*/ 45 h 114"/>
                  <a:gd name="T16" fmla="*/ 91 w 91"/>
                  <a:gd name="T17" fmla="*/ 50 h 114"/>
                  <a:gd name="T18" fmla="*/ 91 w 91"/>
                  <a:gd name="T19" fmla="*/ 53 h 114"/>
                  <a:gd name="T20" fmla="*/ 86 w 91"/>
                  <a:gd name="T21" fmla="*/ 54 h 114"/>
                  <a:gd name="T22" fmla="*/ 85 w 91"/>
                  <a:gd name="T23" fmla="*/ 60 h 114"/>
                  <a:gd name="T24" fmla="*/ 74 w 91"/>
                  <a:gd name="T25" fmla="*/ 68 h 114"/>
                  <a:gd name="T26" fmla="*/ 61 w 91"/>
                  <a:gd name="T27" fmla="*/ 70 h 114"/>
                  <a:gd name="T28" fmla="*/ 62 w 91"/>
                  <a:gd name="T29" fmla="*/ 80 h 114"/>
                  <a:gd name="T30" fmla="*/ 61 w 91"/>
                  <a:gd name="T31" fmla="*/ 85 h 114"/>
                  <a:gd name="T32" fmla="*/ 54 w 91"/>
                  <a:gd name="T33" fmla="*/ 85 h 114"/>
                  <a:gd name="T34" fmla="*/ 47 w 91"/>
                  <a:gd name="T35" fmla="*/ 92 h 114"/>
                  <a:gd name="T36" fmla="*/ 48 w 91"/>
                  <a:gd name="T37" fmla="*/ 100 h 114"/>
                  <a:gd name="T38" fmla="*/ 41 w 91"/>
                  <a:gd name="T39" fmla="*/ 103 h 114"/>
                  <a:gd name="T40" fmla="*/ 33 w 91"/>
                  <a:gd name="T41" fmla="*/ 105 h 114"/>
                  <a:gd name="T42" fmla="*/ 27 w 91"/>
                  <a:gd name="T43" fmla="*/ 114 h 114"/>
                  <a:gd name="T44" fmla="*/ 10 w 91"/>
                  <a:gd name="T45" fmla="*/ 112 h 114"/>
                  <a:gd name="T46" fmla="*/ 4 w 91"/>
                  <a:gd name="T47" fmla="*/ 112 h 114"/>
                  <a:gd name="T48" fmla="*/ 1 w 91"/>
                  <a:gd name="T49" fmla="*/ 109 h 114"/>
                  <a:gd name="T50" fmla="*/ 9 w 91"/>
                  <a:gd name="T51" fmla="*/ 100 h 114"/>
                  <a:gd name="T52" fmla="*/ 13 w 91"/>
                  <a:gd name="T53" fmla="*/ 97 h 114"/>
                  <a:gd name="T54" fmla="*/ 12 w 91"/>
                  <a:gd name="T55" fmla="*/ 79 h 114"/>
                  <a:gd name="T56" fmla="*/ 18 w 91"/>
                  <a:gd name="T57" fmla="*/ 80 h 114"/>
                  <a:gd name="T58" fmla="*/ 27 w 91"/>
                  <a:gd name="T59" fmla="*/ 71 h 114"/>
                  <a:gd name="T60" fmla="*/ 24 w 91"/>
                  <a:gd name="T61" fmla="*/ 67 h 114"/>
                  <a:gd name="T62" fmla="*/ 27 w 91"/>
                  <a:gd name="T63" fmla="*/ 64 h 114"/>
                  <a:gd name="T64" fmla="*/ 24 w 91"/>
                  <a:gd name="T65" fmla="*/ 60 h 114"/>
                  <a:gd name="T66" fmla="*/ 26 w 91"/>
                  <a:gd name="T67" fmla="*/ 54 h 114"/>
                  <a:gd name="T68" fmla="*/ 32 w 91"/>
                  <a:gd name="T69" fmla="*/ 48 h 114"/>
                  <a:gd name="T70" fmla="*/ 32 w 91"/>
                  <a:gd name="T71" fmla="*/ 48 h 114"/>
                  <a:gd name="T72" fmla="*/ 27 w 91"/>
                  <a:gd name="T73" fmla="*/ 50 h 114"/>
                  <a:gd name="T74" fmla="*/ 18 w 91"/>
                  <a:gd name="T75" fmla="*/ 44 h 114"/>
                  <a:gd name="T76" fmla="*/ 12 w 91"/>
                  <a:gd name="T77" fmla="*/ 47 h 114"/>
                  <a:gd name="T78" fmla="*/ 9 w 91"/>
                  <a:gd name="T79" fmla="*/ 44 h 114"/>
                  <a:gd name="T80" fmla="*/ 3 w 91"/>
                  <a:gd name="T81" fmla="*/ 44 h 114"/>
                  <a:gd name="T82" fmla="*/ 3 w 91"/>
                  <a:gd name="T83" fmla="*/ 36 h 114"/>
                  <a:gd name="T84" fmla="*/ 0 w 91"/>
                  <a:gd name="T85" fmla="*/ 32 h 114"/>
                  <a:gd name="T86" fmla="*/ 3 w 91"/>
                  <a:gd name="T87" fmla="*/ 24 h 114"/>
                  <a:gd name="T88" fmla="*/ 3 w 91"/>
                  <a:gd name="T89" fmla="*/ 12 h 114"/>
                  <a:gd name="T90" fmla="*/ 4 w 91"/>
                  <a:gd name="T91" fmla="*/ 6 h 114"/>
                  <a:gd name="T92" fmla="*/ 12 w 91"/>
                  <a:gd name="T93" fmla="*/ 0 h 114"/>
                  <a:gd name="T94" fmla="*/ 24 w 91"/>
                  <a:gd name="T95" fmla="*/ 15 h 114"/>
                  <a:gd name="T96" fmla="*/ 30 w 91"/>
                  <a:gd name="T97" fmla="*/ 19 h 114"/>
                  <a:gd name="T98" fmla="*/ 42 w 91"/>
                  <a:gd name="T99" fmla="*/ 16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1" h="114">
                    <a:moveTo>
                      <a:pt x="42" y="16"/>
                    </a:moveTo>
                    <a:lnTo>
                      <a:pt x="48" y="19"/>
                    </a:lnTo>
                    <a:lnTo>
                      <a:pt x="53" y="24"/>
                    </a:lnTo>
                    <a:lnTo>
                      <a:pt x="57" y="33"/>
                    </a:lnTo>
                    <a:lnTo>
                      <a:pt x="65" y="36"/>
                    </a:lnTo>
                    <a:lnTo>
                      <a:pt x="76" y="33"/>
                    </a:lnTo>
                    <a:lnTo>
                      <a:pt x="76" y="39"/>
                    </a:lnTo>
                    <a:lnTo>
                      <a:pt x="86" y="45"/>
                    </a:lnTo>
                    <a:lnTo>
                      <a:pt x="91" y="50"/>
                    </a:lnTo>
                    <a:lnTo>
                      <a:pt x="91" y="53"/>
                    </a:lnTo>
                    <a:lnTo>
                      <a:pt x="86" y="54"/>
                    </a:lnTo>
                    <a:lnTo>
                      <a:pt x="85" y="60"/>
                    </a:lnTo>
                    <a:lnTo>
                      <a:pt x="74" y="68"/>
                    </a:lnTo>
                    <a:lnTo>
                      <a:pt x="61" y="70"/>
                    </a:lnTo>
                    <a:lnTo>
                      <a:pt x="62" y="80"/>
                    </a:lnTo>
                    <a:lnTo>
                      <a:pt x="61" y="85"/>
                    </a:lnTo>
                    <a:lnTo>
                      <a:pt x="54" y="85"/>
                    </a:lnTo>
                    <a:lnTo>
                      <a:pt x="47" y="92"/>
                    </a:lnTo>
                    <a:lnTo>
                      <a:pt x="48" y="100"/>
                    </a:lnTo>
                    <a:lnTo>
                      <a:pt x="41" y="103"/>
                    </a:lnTo>
                    <a:lnTo>
                      <a:pt x="33" y="105"/>
                    </a:lnTo>
                    <a:lnTo>
                      <a:pt x="27" y="114"/>
                    </a:lnTo>
                    <a:lnTo>
                      <a:pt x="10" y="112"/>
                    </a:lnTo>
                    <a:lnTo>
                      <a:pt x="4" y="112"/>
                    </a:lnTo>
                    <a:lnTo>
                      <a:pt x="1" y="109"/>
                    </a:lnTo>
                    <a:lnTo>
                      <a:pt x="9" y="100"/>
                    </a:lnTo>
                    <a:lnTo>
                      <a:pt x="13" y="97"/>
                    </a:lnTo>
                    <a:lnTo>
                      <a:pt x="12" y="79"/>
                    </a:lnTo>
                    <a:lnTo>
                      <a:pt x="18" y="80"/>
                    </a:lnTo>
                    <a:lnTo>
                      <a:pt x="27" y="71"/>
                    </a:lnTo>
                    <a:lnTo>
                      <a:pt x="24" y="67"/>
                    </a:lnTo>
                    <a:lnTo>
                      <a:pt x="27" y="64"/>
                    </a:lnTo>
                    <a:lnTo>
                      <a:pt x="24" y="60"/>
                    </a:lnTo>
                    <a:lnTo>
                      <a:pt x="26" y="54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27" y="50"/>
                    </a:lnTo>
                    <a:lnTo>
                      <a:pt x="18" y="44"/>
                    </a:lnTo>
                    <a:lnTo>
                      <a:pt x="12" y="47"/>
                    </a:lnTo>
                    <a:lnTo>
                      <a:pt x="9" y="44"/>
                    </a:lnTo>
                    <a:lnTo>
                      <a:pt x="3" y="44"/>
                    </a:lnTo>
                    <a:lnTo>
                      <a:pt x="3" y="36"/>
                    </a:lnTo>
                    <a:lnTo>
                      <a:pt x="0" y="32"/>
                    </a:lnTo>
                    <a:lnTo>
                      <a:pt x="3" y="24"/>
                    </a:lnTo>
                    <a:lnTo>
                      <a:pt x="3" y="12"/>
                    </a:lnTo>
                    <a:lnTo>
                      <a:pt x="4" y="6"/>
                    </a:lnTo>
                    <a:lnTo>
                      <a:pt x="12" y="0"/>
                    </a:lnTo>
                    <a:lnTo>
                      <a:pt x="24" y="15"/>
                    </a:lnTo>
                    <a:lnTo>
                      <a:pt x="30" y="19"/>
                    </a:lnTo>
                    <a:lnTo>
                      <a:pt x="42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8" name="Freeform 5943">
                <a:extLst>
                  <a:ext uri="{FF2B5EF4-FFF2-40B4-BE49-F238E27FC236}">
                    <a16:creationId xmlns:a16="http://schemas.microsoft.com/office/drawing/2014/main" id="{9A898A01-2C75-11F0-FE6A-227E9171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802"/>
                <a:ext cx="49" cy="27"/>
              </a:xfrm>
              <a:custGeom>
                <a:avLst/>
                <a:gdLst>
                  <a:gd name="T0" fmla="*/ 75 w 98"/>
                  <a:gd name="T1" fmla="*/ 9 h 53"/>
                  <a:gd name="T2" fmla="*/ 69 w 98"/>
                  <a:gd name="T3" fmla="*/ 6 h 53"/>
                  <a:gd name="T4" fmla="*/ 51 w 98"/>
                  <a:gd name="T5" fmla="*/ 18 h 53"/>
                  <a:gd name="T6" fmla="*/ 50 w 98"/>
                  <a:gd name="T7" fmla="*/ 23 h 53"/>
                  <a:gd name="T8" fmla="*/ 42 w 98"/>
                  <a:gd name="T9" fmla="*/ 15 h 53"/>
                  <a:gd name="T10" fmla="*/ 38 w 98"/>
                  <a:gd name="T11" fmla="*/ 15 h 53"/>
                  <a:gd name="T12" fmla="*/ 41 w 98"/>
                  <a:gd name="T13" fmla="*/ 14 h 53"/>
                  <a:gd name="T14" fmla="*/ 45 w 98"/>
                  <a:gd name="T15" fmla="*/ 3 h 53"/>
                  <a:gd name="T16" fmla="*/ 39 w 98"/>
                  <a:gd name="T17" fmla="*/ 0 h 53"/>
                  <a:gd name="T18" fmla="*/ 22 w 98"/>
                  <a:gd name="T19" fmla="*/ 0 h 53"/>
                  <a:gd name="T20" fmla="*/ 13 w 98"/>
                  <a:gd name="T21" fmla="*/ 6 h 53"/>
                  <a:gd name="T22" fmla="*/ 13 w 98"/>
                  <a:gd name="T23" fmla="*/ 8 h 53"/>
                  <a:gd name="T24" fmla="*/ 10 w 98"/>
                  <a:gd name="T25" fmla="*/ 14 h 53"/>
                  <a:gd name="T26" fmla="*/ 1 w 98"/>
                  <a:gd name="T27" fmla="*/ 17 h 53"/>
                  <a:gd name="T28" fmla="*/ 3 w 98"/>
                  <a:gd name="T29" fmla="*/ 27 h 53"/>
                  <a:gd name="T30" fmla="*/ 0 w 98"/>
                  <a:gd name="T31" fmla="*/ 35 h 53"/>
                  <a:gd name="T32" fmla="*/ 6 w 98"/>
                  <a:gd name="T33" fmla="*/ 43 h 53"/>
                  <a:gd name="T34" fmla="*/ 15 w 98"/>
                  <a:gd name="T35" fmla="*/ 44 h 53"/>
                  <a:gd name="T36" fmla="*/ 16 w 98"/>
                  <a:gd name="T37" fmla="*/ 39 h 53"/>
                  <a:gd name="T38" fmla="*/ 25 w 98"/>
                  <a:gd name="T39" fmla="*/ 38 h 53"/>
                  <a:gd name="T40" fmla="*/ 31 w 98"/>
                  <a:gd name="T41" fmla="*/ 33 h 53"/>
                  <a:gd name="T42" fmla="*/ 36 w 98"/>
                  <a:gd name="T43" fmla="*/ 36 h 53"/>
                  <a:gd name="T44" fmla="*/ 45 w 98"/>
                  <a:gd name="T45" fmla="*/ 36 h 53"/>
                  <a:gd name="T46" fmla="*/ 45 w 98"/>
                  <a:gd name="T47" fmla="*/ 32 h 53"/>
                  <a:gd name="T48" fmla="*/ 51 w 98"/>
                  <a:gd name="T49" fmla="*/ 35 h 53"/>
                  <a:gd name="T50" fmla="*/ 56 w 98"/>
                  <a:gd name="T51" fmla="*/ 29 h 53"/>
                  <a:gd name="T52" fmla="*/ 62 w 98"/>
                  <a:gd name="T53" fmla="*/ 36 h 53"/>
                  <a:gd name="T54" fmla="*/ 71 w 98"/>
                  <a:gd name="T55" fmla="*/ 43 h 53"/>
                  <a:gd name="T56" fmla="*/ 77 w 98"/>
                  <a:gd name="T57" fmla="*/ 43 h 53"/>
                  <a:gd name="T58" fmla="*/ 75 w 98"/>
                  <a:gd name="T59" fmla="*/ 47 h 53"/>
                  <a:gd name="T60" fmla="*/ 86 w 98"/>
                  <a:gd name="T61" fmla="*/ 50 h 53"/>
                  <a:gd name="T62" fmla="*/ 89 w 98"/>
                  <a:gd name="T63" fmla="*/ 47 h 53"/>
                  <a:gd name="T64" fmla="*/ 98 w 98"/>
                  <a:gd name="T65" fmla="*/ 53 h 53"/>
                  <a:gd name="T66" fmla="*/ 95 w 98"/>
                  <a:gd name="T67" fmla="*/ 46 h 53"/>
                  <a:gd name="T68" fmla="*/ 82 w 98"/>
                  <a:gd name="T69" fmla="*/ 26 h 53"/>
                  <a:gd name="T70" fmla="*/ 83 w 98"/>
                  <a:gd name="T71" fmla="*/ 23 h 53"/>
                  <a:gd name="T72" fmla="*/ 77 w 98"/>
                  <a:gd name="T73" fmla="*/ 17 h 53"/>
                  <a:gd name="T74" fmla="*/ 75 w 98"/>
                  <a:gd name="T75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8" h="53">
                    <a:moveTo>
                      <a:pt x="75" y="9"/>
                    </a:moveTo>
                    <a:lnTo>
                      <a:pt x="69" y="6"/>
                    </a:lnTo>
                    <a:lnTo>
                      <a:pt x="51" y="18"/>
                    </a:lnTo>
                    <a:lnTo>
                      <a:pt x="50" y="23"/>
                    </a:lnTo>
                    <a:lnTo>
                      <a:pt x="42" y="15"/>
                    </a:lnTo>
                    <a:lnTo>
                      <a:pt x="38" y="15"/>
                    </a:lnTo>
                    <a:lnTo>
                      <a:pt x="41" y="14"/>
                    </a:lnTo>
                    <a:lnTo>
                      <a:pt x="45" y="3"/>
                    </a:lnTo>
                    <a:lnTo>
                      <a:pt x="39" y="0"/>
                    </a:lnTo>
                    <a:lnTo>
                      <a:pt x="22" y="0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0" y="14"/>
                    </a:lnTo>
                    <a:lnTo>
                      <a:pt x="1" y="17"/>
                    </a:lnTo>
                    <a:lnTo>
                      <a:pt x="3" y="27"/>
                    </a:lnTo>
                    <a:lnTo>
                      <a:pt x="0" y="35"/>
                    </a:lnTo>
                    <a:lnTo>
                      <a:pt x="6" y="43"/>
                    </a:lnTo>
                    <a:lnTo>
                      <a:pt x="15" y="44"/>
                    </a:lnTo>
                    <a:lnTo>
                      <a:pt x="16" y="39"/>
                    </a:lnTo>
                    <a:lnTo>
                      <a:pt x="25" y="38"/>
                    </a:lnTo>
                    <a:lnTo>
                      <a:pt x="31" y="33"/>
                    </a:lnTo>
                    <a:lnTo>
                      <a:pt x="36" y="36"/>
                    </a:lnTo>
                    <a:lnTo>
                      <a:pt x="45" y="36"/>
                    </a:lnTo>
                    <a:lnTo>
                      <a:pt x="45" y="32"/>
                    </a:lnTo>
                    <a:lnTo>
                      <a:pt x="51" y="35"/>
                    </a:lnTo>
                    <a:lnTo>
                      <a:pt x="56" y="29"/>
                    </a:lnTo>
                    <a:lnTo>
                      <a:pt x="62" y="36"/>
                    </a:lnTo>
                    <a:lnTo>
                      <a:pt x="71" y="43"/>
                    </a:lnTo>
                    <a:lnTo>
                      <a:pt x="77" y="43"/>
                    </a:lnTo>
                    <a:lnTo>
                      <a:pt x="75" y="47"/>
                    </a:lnTo>
                    <a:lnTo>
                      <a:pt x="86" y="50"/>
                    </a:lnTo>
                    <a:lnTo>
                      <a:pt x="89" y="47"/>
                    </a:lnTo>
                    <a:lnTo>
                      <a:pt x="98" y="53"/>
                    </a:lnTo>
                    <a:lnTo>
                      <a:pt x="95" y="46"/>
                    </a:lnTo>
                    <a:lnTo>
                      <a:pt x="82" y="26"/>
                    </a:lnTo>
                    <a:lnTo>
                      <a:pt x="83" y="23"/>
                    </a:lnTo>
                    <a:lnTo>
                      <a:pt x="77" y="17"/>
                    </a:lnTo>
                    <a:lnTo>
                      <a:pt x="75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89" name="Freeform 5944">
                <a:extLst>
                  <a:ext uri="{FF2B5EF4-FFF2-40B4-BE49-F238E27FC236}">
                    <a16:creationId xmlns:a16="http://schemas.microsoft.com/office/drawing/2014/main" id="{4EEA7205-2474-6C81-CC93-2741FA059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802"/>
                <a:ext cx="49" cy="27"/>
              </a:xfrm>
              <a:custGeom>
                <a:avLst/>
                <a:gdLst>
                  <a:gd name="T0" fmla="*/ 75 w 98"/>
                  <a:gd name="T1" fmla="*/ 9 h 53"/>
                  <a:gd name="T2" fmla="*/ 77 w 98"/>
                  <a:gd name="T3" fmla="*/ 17 h 53"/>
                  <a:gd name="T4" fmla="*/ 83 w 98"/>
                  <a:gd name="T5" fmla="*/ 23 h 53"/>
                  <a:gd name="T6" fmla="*/ 82 w 98"/>
                  <a:gd name="T7" fmla="*/ 26 h 53"/>
                  <a:gd name="T8" fmla="*/ 95 w 98"/>
                  <a:gd name="T9" fmla="*/ 46 h 53"/>
                  <a:gd name="T10" fmla="*/ 98 w 98"/>
                  <a:gd name="T11" fmla="*/ 53 h 53"/>
                  <a:gd name="T12" fmla="*/ 89 w 98"/>
                  <a:gd name="T13" fmla="*/ 47 h 53"/>
                  <a:gd name="T14" fmla="*/ 86 w 98"/>
                  <a:gd name="T15" fmla="*/ 50 h 53"/>
                  <a:gd name="T16" fmla="*/ 75 w 98"/>
                  <a:gd name="T17" fmla="*/ 47 h 53"/>
                  <a:gd name="T18" fmla="*/ 77 w 98"/>
                  <a:gd name="T19" fmla="*/ 43 h 53"/>
                  <a:gd name="T20" fmla="*/ 71 w 98"/>
                  <a:gd name="T21" fmla="*/ 43 h 53"/>
                  <a:gd name="T22" fmla="*/ 62 w 98"/>
                  <a:gd name="T23" fmla="*/ 36 h 53"/>
                  <a:gd name="T24" fmla="*/ 56 w 98"/>
                  <a:gd name="T25" fmla="*/ 29 h 53"/>
                  <a:gd name="T26" fmla="*/ 51 w 98"/>
                  <a:gd name="T27" fmla="*/ 35 h 53"/>
                  <a:gd name="T28" fmla="*/ 45 w 98"/>
                  <a:gd name="T29" fmla="*/ 32 h 53"/>
                  <a:gd name="T30" fmla="*/ 45 w 98"/>
                  <a:gd name="T31" fmla="*/ 36 h 53"/>
                  <a:gd name="T32" fmla="*/ 36 w 98"/>
                  <a:gd name="T33" fmla="*/ 36 h 53"/>
                  <a:gd name="T34" fmla="*/ 31 w 98"/>
                  <a:gd name="T35" fmla="*/ 33 h 53"/>
                  <a:gd name="T36" fmla="*/ 25 w 98"/>
                  <a:gd name="T37" fmla="*/ 38 h 53"/>
                  <a:gd name="T38" fmla="*/ 16 w 98"/>
                  <a:gd name="T39" fmla="*/ 39 h 53"/>
                  <a:gd name="T40" fmla="*/ 15 w 98"/>
                  <a:gd name="T41" fmla="*/ 44 h 53"/>
                  <a:gd name="T42" fmla="*/ 6 w 98"/>
                  <a:gd name="T43" fmla="*/ 43 h 53"/>
                  <a:gd name="T44" fmla="*/ 0 w 98"/>
                  <a:gd name="T45" fmla="*/ 35 h 53"/>
                  <a:gd name="T46" fmla="*/ 3 w 98"/>
                  <a:gd name="T47" fmla="*/ 27 h 53"/>
                  <a:gd name="T48" fmla="*/ 1 w 98"/>
                  <a:gd name="T49" fmla="*/ 17 h 53"/>
                  <a:gd name="T50" fmla="*/ 10 w 98"/>
                  <a:gd name="T51" fmla="*/ 14 h 53"/>
                  <a:gd name="T52" fmla="*/ 13 w 98"/>
                  <a:gd name="T53" fmla="*/ 8 h 53"/>
                  <a:gd name="T54" fmla="*/ 13 w 98"/>
                  <a:gd name="T55" fmla="*/ 6 h 53"/>
                  <a:gd name="T56" fmla="*/ 22 w 98"/>
                  <a:gd name="T57" fmla="*/ 0 h 53"/>
                  <a:gd name="T58" fmla="*/ 39 w 98"/>
                  <a:gd name="T59" fmla="*/ 0 h 53"/>
                  <a:gd name="T60" fmla="*/ 45 w 98"/>
                  <a:gd name="T61" fmla="*/ 3 h 53"/>
                  <a:gd name="T62" fmla="*/ 41 w 98"/>
                  <a:gd name="T63" fmla="*/ 14 h 53"/>
                  <a:gd name="T64" fmla="*/ 38 w 98"/>
                  <a:gd name="T65" fmla="*/ 15 h 53"/>
                  <a:gd name="T66" fmla="*/ 42 w 98"/>
                  <a:gd name="T67" fmla="*/ 15 h 53"/>
                  <a:gd name="T68" fmla="*/ 50 w 98"/>
                  <a:gd name="T69" fmla="*/ 23 h 53"/>
                  <a:gd name="T70" fmla="*/ 51 w 98"/>
                  <a:gd name="T71" fmla="*/ 18 h 53"/>
                  <a:gd name="T72" fmla="*/ 69 w 98"/>
                  <a:gd name="T73" fmla="*/ 6 h 53"/>
                  <a:gd name="T74" fmla="*/ 75 w 98"/>
                  <a:gd name="T75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8" h="53">
                    <a:moveTo>
                      <a:pt x="75" y="9"/>
                    </a:moveTo>
                    <a:lnTo>
                      <a:pt x="77" y="17"/>
                    </a:lnTo>
                    <a:lnTo>
                      <a:pt x="83" y="23"/>
                    </a:lnTo>
                    <a:lnTo>
                      <a:pt x="82" y="26"/>
                    </a:lnTo>
                    <a:lnTo>
                      <a:pt x="95" y="46"/>
                    </a:lnTo>
                    <a:lnTo>
                      <a:pt x="98" y="53"/>
                    </a:lnTo>
                    <a:lnTo>
                      <a:pt x="89" y="47"/>
                    </a:lnTo>
                    <a:lnTo>
                      <a:pt x="86" y="50"/>
                    </a:lnTo>
                    <a:lnTo>
                      <a:pt x="75" y="47"/>
                    </a:lnTo>
                    <a:lnTo>
                      <a:pt x="77" y="43"/>
                    </a:lnTo>
                    <a:lnTo>
                      <a:pt x="71" y="43"/>
                    </a:lnTo>
                    <a:lnTo>
                      <a:pt x="62" y="36"/>
                    </a:lnTo>
                    <a:lnTo>
                      <a:pt x="56" y="29"/>
                    </a:lnTo>
                    <a:lnTo>
                      <a:pt x="51" y="35"/>
                    </a:lnTo>
                    <a:lnTo>
                      <a:pt x="45" y="32"/>
                    </a:lnTo>
                    <a:lnTo>
                      <a:pt x="45" y="36"/>
                    </a:lnTo>
                    <a:lnTo>
                      <a:pt x="36" y="36"/>
                    </a:lnTo>
                    <a:lnTo>
                      <a:pt x="31" y="33"/>
                    </a:lnTo>
                    <a:lnTo>
                      <a:pt x="25" y="38"/>
                    </a:lnTo>
                    <a:lnTo>
                      <a:pt x="16" y="39"/>
                    </a:lnTo>
                    <a:lnTo>
                      <a:pt x="15" y="44"/>
                    </a:lnTo>
                    <a:lnTo>
                      <a:pt x="6" y="43"/>
                    </a:lnTo>
                    <a:lnTo>
                      <a:pt x="0" y="35"/>
                    </a:lnTo>
                    <a:lnTo>
                      <a:pt x="3" y="27"/>
                    </a:lnTo>
                    <a:lnTo>
                      <a:pt x="1" y="17"/>
                    </a:lnTo>
                    <a:lnTo>
                      <a:pt x="10" y="14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22" y="0"/>
                    </a:lnTo>
                    <a:lnTo>
                      <a:pt x="39" y="0"/>
                    </a:lnTo>
                    <a:lnTo>
                      <a:pt x="45" y="3"/>
                    </a:lnTo>
                    <a:lnTo>
                      <a:pt x="41" y="14"/>
                    </a:lnTo>
                    <a:lnTo>
                      <a:pt x="38" y="15"/>
                    </a:lnTo>
                    <a:lnTo>
                      <a:pt x="42" y="15"/>
                    </a:lnTo>
                    <a:lnTo>
                      <a:pt x="50" y="23"/>
                    </a:lnTo>
                    <a:lnTo>
                      <a:pt x="51" y="18"/>
                    </a:lnTo>
                    <a:lnTo>
                      <a:pt x="69" y="6"/>
                    </a:lnTo>
                    <a:lnTo>
                      <a:pt x="75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0" name="Freeform 5945">
                <a:extLst>
                  <a:ext uri="{FF2B5EF4-FFF2-40B4-BE49-F238E27FC236}">
                    <a16:creationId xmlns:a16="http://schemas.microsoft.com/office/drawing/2014/main" id="{A093A0B0-D4B7-DBAC-1D68-936EBA254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802"/>
                <a:ext cx="49" cy="27"/>
              </a:xfrm>
              <a:custGeom>
                <a:avLst/>
                <a:gdLst>
                  <a:gd name="T0" fmla="*/ 75 w 98"/>
                  <a:gd name="T1" fmla="*/ 9 h 53"/>
                  <a:gd name="T2" fmla="*/ 77 w 98"/>
                  <a:gd name="T3" fmla="*/ 17 h 53"/>
                  <a:gd name="T4" fmla="*/ 83 w 98"/>
                  <a:gd name="T5" fmla="*/ 23 h 53"/>
                  <a:gd name="T6" fmla="*/ 82 w 98"/>
                  <a:gd name="T7" fmla="*/ 26 h 53"/>
                  <a:gd name="T8" fmla="*/ 95 w 98"/>
                  <a:gd name="T9" fmla="*/ 46 h 53"/>
                  <a:gd name="T10" fmla="*/ 98 w 98"/>
                  <a:gd name="T11" fmla="*/ 53 h 53"/>
                  <a:gd name="T12" fmla="*/ 89 w 98"/>
                  <a:gd name="T13" fmla="*/ 47 h 53"/>
                  <a:gd name="T14" fmla="*/ 86 w 98"/>
                  <a:gd name="T15" fmla="*/ 50 h 53"/>
                  <a:gd name="T16" fmla="*/ 75 w 98"/>
                  <a:gd name="T17" fmla="*/ 47 h 53"/>
                  <a:gd name="T18" fmla="*/ 77 w 98"/>
                  <a:gd name="T19" fmla="*/ 43 h 53"/>
                  <a:gd name="T20" fmla="*/ 71 w 98"/>
                  <a:gd name="T21" fmla="*/ 43 h 53"/>
                  <a:gd name="T22" fmla="*/ 62 w 98"/>
                  <a:gd name="T23" fmla="*/ 36 h 53"/>
                  <a:gd name="T24" fmla="*/ 56 w 98"/>
                  <a:gd name="T25" fmla="*/ 29 h 53"/>
                  <a:gd name="T26" fmla="*/ 51 w 98"/>
                  <a:gd name="T27" fmla="*/ 35 h 53"/>
                  <a:gd name="T28" fmla="*/ 45 w 98"/>
                  <a:gd name="T29" fmla="*/ 32 h 53"/>
                  <a:gd name="T30" fmla="*/ 45 w 98"/>
                  <a:gd name="T31" fmla="*/ 36 h 53"/>
                  <a:gd name="T32" fmla="*/ 36 w 98"/>
                  <a:gd name="T33" fmla="*/ 36 h 53"/>
                  <a:gd name="T34" fmla="*/ 31 w 98"/>
                  <a:gd name="T35" fmla="*/ 33 h 53"/>
                  <a:gd name="T36" fmla="*/ 25 w 98"/>
                  <a:gd name="T37" fmla="*/ 38 h 53"/>
                  <a:gd name="T38" fmla="*/ 16 w 98"/>
                  <a:gd name="T39" fmla="*/ 39 h 53"/>
                  <a:gd name="T40" fmla="*/ 15 w 98"/>
                  <a:gd name="T41" fmla="*/ 44 h 53"/>
                  <a:gd name="T42" fmla="*/ 6 w 98"/>
                  <a:gd name="T43" fmla="*/ 43 h 53"/>
                  <a:gd name="T44" fmla="*/ 0 w 98"/>
                  <a:gd name="T45" fmla="*/ 35 h 53"/>
                  <a:gd name="T46" fmla="*/ 3 w 98"/>
                  <a:gd name="T47" fmla="*/ 27 h 53"/>
                  <a:gd name="T48" fmla="*/ 1 w 98"/>
                  <a:gd name="T49" fmla="*/ 17 h 53"/>
                  <a:gd name="T50" fmla="*/ 10 w 98"/>
                  <a:gd name="T51" fmla="*/ 14 h 53"/>
                  <a:gd name="T52" fmla="*/ 13 w 98"/>
                  <a:gd name="T53" fmla="*/ 8 h 53"/>
                  <a:gd name="T54" fmla="*/ 13 w 98"/>
                  <a:gd name="T55" fmla="*/ 6 h 53"/>
                  <a:gd name="T56" fmla="*/ 22 w 98"/>
                  <a:gd name="T57" fmla="*/ 0 h 53"/>
                  <a:gd name="T58" fmla="*/ 39 w 98"/>
                  <a:gd name="T59" fmla="*/ 0 h 53"/>
                  <a:gd name="T60" fmla="*/ 45 w 98"/>
                  <a:gd name="T61" fmla="*/ 3 h 53"/>
                  <a:gd name="T62" fmla="*/ 41 w 98"/>
                  <a:gd name="T63" fmla="*/ 14 h 53"/>
                  <a:gd name="T64" fmla="*/ 38 w 98"/>
                  <a:gd name="T65" fmla="*/ 15 h 53"/>
                  <a:gd name="T66" fmla="*/ 42 w 98"/>
                  <a:gd name="T67" fmla="*/ 15 h 53"/>
                  <a:gd name="T68" fmla="*/ 50 w 98"/>
                  <a:gd name="T69" fmla="*/ 23 h 53"/>
                  <a:gd name="T70" fmla="*/ 51 w 98"/>
                  <a:gd name="T71" fmla="*/ 18 h 53"/>
                  <a:gd name="T72" fmla="*/ 69 w 98"/>
                  <a:gd name="T73" fmla="*/ 6 h 53"/>
                  <a:gd name="T74" fmla="*/ 75 w 98"/>
                  <a:gd name="T75" fmla="*/ 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8" h="53">
                    <a:moveTo>
                      <a:pt x="75" y="9"/>
                    </a:moveTo>
                    <a:lnTo>
                      <a:pt x="77" y="17"/>
                    </a:lnTo>
                    <a:lnTo>
                      <a:pt x="83" y="23"/>
                    </a:lnTo>
                    <a:lnTo>
                      <a:pt x="82" y="26"/>
                    </a:lnTo>
                    <a:lnTo>
                      <a:pt x="95" y="46"/>
                    </a:lnTo>
                    <a:lnTo>
                      <a:pt x="98" y="53"/>
                    </a:lnTo>
                    <a:lnTo>
                      <a:pt x="89" y="47"/>
                    </a:lnTo>
                    <a:lnTo>
                      <a:pt x="86" y="50"/>
                    </a:lnTo>
                    <a:lnTo>
                      <a:pt x="75" y="47"/>
                    </a:lnTo>
                    <a:lnTo>
                      <a:pt x="77" y="43"/>
                    </a:lnTo>
                    <a:lnTo>
                      <a:pt x="71" y="43"/>
                    </a:lnTo>
                    <a:lnTo>
                      <a:pt x="62" y="36"/>
                    </a:lnTo>
                    <a:lnTo>
                      <a:pt x="56" y="29"/>
                    </a:lnTo>
                    <a:lnTo>
                      <a:pt x="51" y="35"/>
                    </a:lnTo>
                    <a:lnTo>
                      <a:pt x="45" y="32"/>
                    </a:lnTo>
                    <a:lnTo>
                      <a:pt x="45" y="36"/>
                    </a:lnTo>
                    <a:lnTo>
                      <a:pt x="36" y="36"/>
                    </a:lnTo>
                    <a:lnTo>
                      <a:pt x="31" y="33"/>
                    </a:lnTo>
                    <a:lnTo>
                      <a:pt x="25" y="38"/>
                    </a:lnTo>
                    <a:lnTo>
                      <a:pt x="16" y="39"/>
                    </a:lnTo>
                    <a:lnTo>
                      <a:pt x="15" y="44"/>
                    </a:lnTo>
                    <a:lnTo>
                      <a:pt x="6" y="43"/>
                    </a:lnTo>
                    <a:lnTo>
                      <a:pt x="0" y="35"/>
                    </a:lnTo>
                    <a:lnTo>
                      <a:pt x="3" y="27"/>
                    </a:lnTo>
                    <a:lnTo>
                      <a:pt x="1" y="17"/>
                    </a:lnTo>
                    <a:lnTo>
                      <a:pt x="10" y="14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22" y="0"/>
                    </a:lnTo>
                    <a:lnTo>
                      <a:pt x="39" y="0"/>
                    </a:lnTo>
                    <a:lnTo>
                      <a:pt x="45" y="3"/>
                    </a:lnTo>
                    <a:lnTo>
                      <a:pt x="41" y="14"/>
                    </a:lnTo>
                    <a:lnTo>
                      <a:pt x="38" y="15"/>
                    </a:lnTo>
                    <a:lnTo>
                      <a:pt x="42" y="15"/>
                    </a:lnTo>
                    <a:lnTo>
                      <a:pt x="50" y="23"/>
                    </a:lnTo>
                    <a:lnTo>
                      <a:pt x="51" y="18"/>
                    </a:lnTo>
                    <a:lnTo>
                      <a:pt x="69" y="6"/>
                    </a:lnTo>
                    <a:lnTo>
                      <a:pt x="75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1" name="Freeform 5946">
                <a:extLst>
                  <a:ext uri="{FF2B5EF4-FFF2-40B4-BE49-F238E27FC236}">
                    <a16:creationId xmlns:a16="http://schemas.microsoft.com/office/drawing/2014/main" id="{B6BF6066-37DB-6D23-F41C-05EB8E91C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739"/>
                <a:ext cx="13" cy="20"/>
              </a:xfrm>
              <a:custGeom>
                <a:avLst/>
                <a:gdLst>
                  <a:gd name="T0" fmla="*/ 11 w 28"/>
                  <a:gd name="T1" fmla="*/ 5 h 41"/>
                  <a:gd name="T2" fmla="*/ 5 w 28"/>
                  <a:gd name="T3" fmla="*/ 5 h 41"/>
                  <a:gd name="T4" fmla="*/ 0 w 28"/>
                  <a:gd name="T5" fmla="*/ 11 h 41"/>
                  <a:gd name="T6" fmla="*/ 5 w 28"/>
                  <a:gd name="T7" fmla="*/ 14 h 41"/>
                  <a:gd name="T8" fmla="*/ 2 w 28"/>
                  <a:gd name="T9" fmla="*/ 17 h 41"/>
                  <a:gd name="T10" fmla="*/ 2 w 28"/>
                  <a:gd name="T11" fmla="*/ 25 h 41"/>
                  <a:gd name="T12" fmla="*/ 5 w 28"/>
                  <a:gd name="T13" fmla="*/ 25 h 41"/>
                  <a:gd name="T14" fmla="*/ 11 w 28"/>
                  <a:gd name="T15" fmla="*/ 31 h 41"/>
                  <a:gd name="T16" fmla="*/ 11 w 28"/>
                  <a:gd name="T17" fmla="*/ 38 h 41"/>
                  <a:gd name="T18" fmla="*/ 14 w 28"/>
                  <a:gd name="T19" fmla="*/ 41 h 41"/>
                  <a:gd name="T20" fmla="*/ 20 w 28"/>
                  <a:gd name="T21" fmla="*/ 40 h 41"/>
                  <a:gd name="T22" fmla="*/ 24 w 28"/>
                  <a:gd name="T23" fmla="*/ 37 h 41"/>
                  <a:gd name="T24" fmla="*/ 21 w 28"/>
                  <a:gd name="T25" fmla="*/ 29 h 41"/>
                  <a:gd name="T26" fmla="*/ 24 w 28"/>
                  <a:gd name="T27" fmla="*/ 28 h 41"/>
                  <a:gd name="T28" fmla="*/ 28 w 28"/>
                  <a:gd name="T29" fmla="*/ 22 h 41"/>
                  <a:gd name="T30" fmla="*/ 28 w 28"/>
                  <a:gd name="T31" fmla="*/ 8 h 41"/>
                  <a:gd name="T32" fmla="*/ 23 w 28"/>
                  <a:gd name="T33" fmla="*/ 6 h 41"/>
                  <a:gd name="T34" fmla="*/ 17 w 28"/>
                  <a:gd name="T35" fmla="*/ 6 h 41"/>
                  <a:gd name="T36" fmla="*/ 14 w 28"/>
                  <a:gd name="T37" fmla="*/ 2 h 41"/>
                  <a:gd name="T38" fmla="*/ 11 w 28"/>
                  <a:gd name="T39" fmla="*/ 0 h 41"/>
                  <a:gd name="T40" fmla="*/ 11 w 28"/>
                  <a:gd name="T41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41">
                    <a:moveTo>
                      <a:pt x="11" y="5"/>
                    </a:moveTo>
                    <a:lnTo>
                      <a:pt x="5" y="5"/>
                    </a:lnTo>
                    <a:lnTo>
                      <a:pt x="0" y="11"/>
                    </a:lnTo>
                    <a:lnTo>
                      <a:pt x="5" y="14"/>
                    </a:lnTo>
                    <a:lnTo>
                      <a:pt x="2" y="17"/>
                    </a:lnTo>
                    <a:lnTo>
                      <a:pt x="2" y="25"/>
                    </a:lnTo>
                    <a:lnTo>
                      <a:pt x="5" y="25"/>
                    </a:lnTo>
                    <a:lnTo>
                      <a:pt x="11" y="31"/>
                    </a:lnTo>
                    <a:lnTo>
                      <a:pt x="11" y="38"/>
                    </a:lnTo>
                    <a:lnTo>
                      <a:pt x="14" y="41"/>
                    </a:lnTo>
                    <a:lnTo>
                      <a:pt x="20" y="40"/>
                    </a:lnTo>
                    <a:lnTo>
                      <a:pt x="24" y="37"/>
                    </a:lnTo>
                    <a:lnTo>
                      <a:pt x="21" y="29"/>
                    </a:lnTo>
                    <a:lnTo>
                      <a:pt x="24" y="28"/>
                    </a:lnTo>
                    <a:lnTo>
                      <a:pt x="28" y="22"/>
                    </a:lnTo>
                    <a:lnTo>
                      <a:pt x="28" y="8"/>
                    </a:lnTo>
                    <a:lnTo>
                      <a:pt x="23" y="6"/>
                    </a:lnTo>
                    <a:lnTo>
                      <a:pt x="17" y="6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2" name="Freeform 5947">
                <a:extLst>
                  <a:ext uri="{FF2B5EF4-FFF2-40B4-BE49-F238E27FC236}">
                    <a16:creationId xmlns:a16="http://schemas.microsoft.com/office/drawing/2014/main" id="{94C4CE2C-5144-4F46-2C50-9DD9A3704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739"/>
                <a:ext cx="13" cy="20"/>
              </a:xfrm>
              <a:custGeom>
                <a:avLst/>
                <a:gdLst>
                  <a:gd name="T0" fmla="*/ 11 w 28"/>
                  <a:gd name="T1" fmla="*/ 5 h 41"/>
                  <a:gd name="T2" fmla="*/ 11 w 28"/>
                  <a:gd name="T3" fmla="*/ 0 h 41"/>
                  <a:gd name="T4" fmla="*/ 14 w 28"/>
                  <a:gd name="T5" fmla="*/ 2 h 41"/>
                  <a:gd name="T6" fmla="*/ 17 w 28"/>
                  <a:gd name="T7" fmla="*/ 6 h 41"/>
                  <a:gd name="T8" fmla="*/ 23 w 28"/>
                  <a:gd name="T9" fmla="*/ 6 h 41"/>
                  <a:gd name="T10" fmla="*/ 28 w 28"/>
                  <a:gd name="T11" fmla="*/ 8 h 41"/>
                  <a:gd name="T12" fmla="*/ 28 w 28"/>
                  <a:gd name="T13" fmla="*/ 22 h 41"/>
                  <a:gd name="T14" fmla="*/ 24 w 28"/>
                  <a:gd name="T15" fmla="*/ 28 h 41"/>
                  <a:gd name="T16" fmla="*/ 21 w 28"/>
                  <a:gd name="T17" fmla="*/ 29 h 41"/>
                  <a:gd name="T18" fmla="*/ 24 w 28"/>
                  <a:gd name="T19" fmla="*/ 37 h 41"/>
                  <a:gd name="T20" fmla="*/ 20 w 28"/>
                  <a:gd name="T21" fmla="*/ 40 h 41"/>
                  <a:gd name="T22" fmla="*/ 14 w 28"/>
                  <a:gd name="T23" fmla="*/ 41 h 41"/>
                  <a:gd name="T24" fmla="*/ 11 w 28"/>
                  <a:gd name="T25" fmla="*/ 38 h 41"/>
                  <a:gd name="T26" fmla="*/ 11 w 28"/>
                  <a:gd name="T27" fmla="*/ 31 h 41"/>
                  <a:gd name="T28" fmla="*/ 5 w 28"/>
                  <a:gd name="T29" fmla="*/ 25 h 41"/>
                  <a:gd name="T30" fmla="*/ 2 w 28"/>
                  <a:gd name="T31" fmla="*/ 25 h 41"/>
                  <a:gd name="T32" fmla="*/ 2 w 28"/>
                  <a:gd name="T33" fmla="*/ 17 h 41"/>
                  <a:gd name="T34" fmla="*/ 5 w 28"/>
                  <a:gd name="T35" fmla="*/ 14 h 41"/>
                  <a:gd name="T36" fmla="*/ 0 w 28"/>
                  <a:gd name="T37" fmla="*/ 11 h 41"/>
                  <a:gd name="T38" fmla="*/ 5 w 28"/>
                  <a:gd name="T39" fmla="*/ 5 h 41"/>
                  <a:gd name="T40" fmla="*/ 11 w 28"/>
                  <a:gd name="T41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41">
                    <a:moveTo>
                      <a:pt x="11" y="5"/>
                    </a:moveTo>
                    <a:lnTo>
                      <a:pt x="11" y="0"/>
                    </a:lnTo>
                    <a:lnTo>
                      <a:pt x="14" y="2"/>
                    </a:lnTo>
                    <a:lnTo>
                      <a:pt x="17" y="6"/>
                    </a:lnTo>
                    <a:lnTo>
                      <a:pt x="23" y="6"/>
                    </a:lnTo>
                    <a:lnTo>
                      <a:pt x="28" y="8"/>
                    </a:lnTo>
                    <a:lnTo>
                      <a:pt x="28" y="22"/>
                    </a:lnTo>
                    <a:lnTo>
                      <a:pt x="24" y="28"/>
                    </a:lnTo>
                    <a:lnTo>
                      <a:pt x="21" y="29"/>
                    </a:lnTo>
                    <a:lnTo>
                      <a:pt x="24" y="37"/>
                    </a:lnTo>
                    <a:lnTo>
                      <a:pt x="20" y="40"/>
                    </a:lnTo>
                    <a:lnTo>
                      <a:pt x="14" y="41"/>
                    </a:lnTo>
                    <a:lnTo>
                      <a:pt x="11" y="38"/>
                    </a:lnTo>
                    <a:lnTo>
                      <a:pt x="11" y="31"/>
                    </a:lnTo>
                    <a:lnTo>
                      <a:pt x="5" y="25"/>
                    </a:lnTo>
                    <a:lnTo>
                      <a:pt x="2" y="25"/>
                    </a:lnTo>
                    <a:lnTo>
                      <a:pt x="2" y="17"/>
                    </a:lnTo>
                    <a:lnTo>
                      <a:pt x="5" y="14"/>
                    </a:lnTo>
                    <a:lnTo>
                      <a:pt x="0" y="11"/>
                    </a:lnTo>
                    <a:lnTo>
                      <a:pt x="5" y="5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3" name="Freeform 5948">
                <a:extLst>
                  <a:ext uri="{FF2B5EF4-FFF2-40B4-BE49-F238E27FC236}">
                    <a16:creationId xmlns:a16="http://schemas.microsoft.com/office/drawing/2014/main" id="{FA8EAB82-8330-77F3-E509-7321F4189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739"/>
                <a:ext cx="13" cy="20"/>
              </a:xfrm>
              <a:custGeom>
                <a:avLst/>
                <a:gdLst>
                  <a:gd name="T0" fmla="*/ 11 w 28"/>
                  <a:gd name="T1" fmla="*/ 5 h 41"/>
                  <a:gd name="T2" fmla="*/ 11 w 28"/>
                  <a:gd name="T3" fmla="*/ 0 h 41"/>
                  <a:gd name="T4" fmla="*/ 14 w 28"/>
                  <a:gd name="T5" fmla="*/ 2 h 41"/>
                  <a:gd name="T6" fmla="*/ 17 w 28"/>
                  <a:gd name="T7" fmla="*/ 6 h 41"/>
                  <a:gd name="T8" fmla="*/ 23 w 28"/>
                  <a:gd name="T9" fmla="*/ 6 h 41"/>
                  <a:gd name="T10" fmla="*/ 28 w 28"/>
                  <a:gd name="T11" fmla="*/ 8 h 41"/>
                  <a:gd name="T12" fmla="*/ 28 w 28"/>
                  <a:gd name="T13" fmla="*/ 22 h 41"/>
                  <a:gd name="T14" fmla="*/ 24 w 28"/>
                  <a:gd name="T15" fmla="*/ 28 h 41"/>
                  <a:gd name="T16" fmla="*/ 21 w 28"/>
                  <a:gd name="T17" fmla="*/ 29 h 41"/>
                  <a:gd name="T18" fmla="*/ 24 w 28"/>
                  <a:gd name="T19" fmla="*/ 37 h 41"/>
                  <a:gd name="T20" fmla="*/ 20 w 28"/>
                  <a:gd name="T21" fmla="*/ 40 h 41"/>
                  <a:gd name="T22" fmla="*/ 14 w 28"/>
                  <a:gd name="T23" fmla="*/ 41 h 41"/>
                  <a:gd name="T24" fmla="*/ 11 w 28"/>
                  <a:gd name="T25" fmla="*/ 38 h 41"/>
                  <a:gd name="T26" fmla="*/ 11 w 28"/>
                  <a:gd name="T27" fmla="*/ 31 h 41"/>
                  <a:gd name="T28" fmla="*/ 5 w 28"/>
                  <a:gd name="T29" fmla="*/ 25 h 41"/>
                  <a:gd name="T30" fmla="*/ 2 w 28"/>
                  <a:gd name="T31" fmla="*/ 25 h 41"/>
                  <a:gd name="T32" fmla="*/ 2 w 28"/>
                  <a:gd name="T33" fmla="*/ 17 h 41"/>
                  <a:gd name="T34" fmla="*/ 5 w 28"/>
                  <a:gd name="T35" fmla="*/ 14 h 41"/>
                  <a:gd name="T36" fmla="*/ 0 w 28"/>
                  <a:gd name="T37" fmla="*/ 11 h 41"/>
                  <a:gd name="T38" fmla="*/ 5 w 28"/>
                  <a:gd name="T39" fmla="*/ 5 h 41"/>
                  <a:gd name="T40" fmla="*/ 11 w 28"/>
                  <a:gd name="T41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41">
                    <a:moveTo>
                      <a:pt x="11" y="5"/>
                    </a:moveTo>
                    <a:lnTo>
                      <a:pt x="11" y="0"/>
                    </a:lnTo>
                    <a:lnTo>
                      <a:pt x="14" y="2"/>
                    </a:lnTo>
                    <a:lnTo>
                      <a:pt x="17" y="6"/>
                    </a:lnTo>
                    <a:lnTo>
                      <a:pt x="23" y="6"/>
                    </a:lnTo>
                    <a:lnTo>
                      <a:pt x="28" y="8"/>
                    </a:lnTo>
                    <a:lnTo>
                      <a:pt x="28" y="22"/>
                    </a:lnTo>
                    <a:lnTo>
                      <a:pt x="24" y="28"/>
                    </a:lnTo>
                    <a:lnTo>
                      <a:pt x="21" y="29"/>
                    </a:lnTo>
                    <a:lnTo>
                      <a:pt x="24" y="37"/>
                    </a:lnTo>
                    <a:lnTo>
                      <a:pt x="20" y="40"/>
                    </a:lnTo>
                    <a:lnTo>
                      <a:pt x="14" y="41"/>
                    </a:lnTo>
                    <a:lnTo>
                      <a:pt x="11" y="38"/>
                    </a:lnTo>
                    <a:lnTo>
                      <a:pt x="11" y="31"/>
                    </a:lnTo>
                    <a:lnTo>
                      <a:pt x="5" y="25"/>
                    </a:lnTo>
                    <a:lnTo>
                      <a:pt x="2" y="25"/>
                    </a:lnTo>
                    <a:lnTo>
                      <a:pt x="2" y="17"/>
                    </a:lnTo>
                    <a:lnTo>
                      <a:pt x="5" y="14"/>
                    </a:lnTo>
                    <a:lnTo>
                      <a:pt x="0" y="11"/>
                    </a:lnTo>
                    <a:lnTo>
                      <a:pt x="5" y="5"/>
                    </a:lnTo>
                    <a:lnTo>
                      <a:pt x="11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4" name="Freeform 5949">
                <a:extLst>
                  <a:ext uri="{FF2B5EF4-FFF2-40B4-BE49-F238E27FC236}">
                    <a16:creationId xmlns:a16="http://schemas.microsoft.com/office/drawing/2014/main" id="{839BE7D9-96D2-952F-E9A8-BAD66927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900"/>
                <a:ext cx="50" cy="44"/>
              </a:xfrm>
              <a:custGeom>
                <a:avLst/>
                <a:gdLst>
                  <a:gd name="T0" fmla="*/ 67 w 100"/>
                  <a:gd name="T1" fmla="*/ 27 h 88"/>
                  <a:gd name="T2" fmla="*/ 67 w 100"/>
                  <a:gd name="T3" fmla="*/ 12 h 88"/>
                  <a:gd name="T4" fmla="*/ 58 w 100"/>
                  <a:gd name="T5" fmla="*/ 6 h 88"/>
                  <a:gd name="T6" fmla="*/ 53 w 100"/>
                  <a:gd name="T7" fmla="*/ 6 h 88"/>
                  <a:gd name="T8" fmla="*/ 44 w 100"/>
                  <a:gd name="T9" fmla="*/ 0 h 88"/>
                  <a:gd name="T10" fmla="*/ 41 w 100"/>
                  <a:gd name="T11" fmla="*/ 4 h 88"/>
                  <a:gd name="T12" fmla="*/ 37 w 100"/>
                  <a:gd name="T13" fmla="*/ 3 h 88"/>
                  <a:gd name="T14" fmla="*/ 31 w 100"/>
                  <a:gd name="T15" fmla="*/ 12 h 88"/>
                  <a:gd name="T16" fmla="*/ 23 w 100"/>
                  <a:gd name="T17" fmla="*/ 9 h 88"/>
                  <a:gd name="T18" fmla="*/ 17 w 100"/>
                  <a:gd name="T19" fmla="*/ 9 h 88"/>
                  <a:gd name="T20" fmla="*/ 14 w 100"/>
                  <a:gd name="T21" fmla="*/ 3 h 88"/>
                  <a:gd name="T22" fmla="*/ 9 w 100"/>
                  <a:gd name="T23" fmla="*/ 3 h 88"/>
                  <a:gd name="T24" fmla="*/ 6 w 100"/>
                  <a:gd name="T25" fmla="*/ 6 h 88"/>
                  <a:gd name="T26" fmla="*/ 0 w 100"/>
                  <a:gd name="T27" fmla="*/ 16 h 88"/>
                  <a:gd name="T28" fmla="*/ 8 w 100"/>
                  <a:gd name="T29" fmla="*/ 18 h 88"/>
                  <a:gd name="T30" fmla="*/ 11 w 100"/>
                  <a:gd name="T31" fmla="*/ 21 h 88"/>
                  <a:gd name="T32" fmla="*/ 12 w 100"/>
                  <a:gd name="T33" fmla="*/ 27 h 88"/>
                  <a:gd name="T34" fmla="*/ 5 w 100"/>
                  <a:gd name="T35" fmla="*/ 30 h 88"/>
                  <a:gd name="T36" fmla="*/ 0 w 100"/>
                  <a:gd name="T37" fmla="*/ 36 h 88"/>
                  <a:gd name="T38" fmla="*/ 5 w 100"/>
                  <a:gd name="T39" fmla="*/ 41 h 88"/>
                  <a:gd name="T40" fmla="*/ 9 w 100"/>
                  <a:gd name="T41" fmla="*/ 48 h 88"/>
                  <a:gd name="T42" fmla="*/ 14 w 100"/>
                  <a:gd name="T43" fmla="*/ 53 h 88"/>
                  <a:gd name="T44" fmla="*/ 11 w 100"/>
                  <a:gd name="T45" fmla="*/ 57 h 88"/>
                  <a:gd name="T46" fmla="*/ 14 w 100"/>
                  <a:gd name="T47" fmla="*/ 66 h 88"/>
                  <a:gd name="T48" fmla="*/ 26 w 100"/>
                  <a:gd name="T49" fmla="*/ 62 h 88"/>
                  <a:gd name="T50" fmla="*/ 31 w 100"/>
                  <a:gd name="T51" fmla="*/ 66 h 88"/>
                  <a:gd name="T52" fmla="*/ 38 w 100"/>
                  <a:gd name="T53" fmla="*/ 69 h 88"/>
                  <a:gd name="T54" fmla="*/ 49 w 100"/>
                  <a:gd name="T55" fmla="*/ 77 h 88"/>
                  <a:gd name="T56" fmla="*/ 47 w 100"/>
                  <a:gd name="T57" fmla="*/ 83 h 88"/>
                  <a:gd name="T58" fmla="*/ 52 w 100"/>
                  <a:gd name="T59" fmla="*/ 88 h 88"/>
                  <a:gd name="T60" fmla="*/ 66 w 100"/>
                  <a:gd name="T61" fmla="*/ 85 h 88"/>
                  <a:gd name="T62" fmla="*/ 75 w 100"/>
                  <a:gd name="T63" fmla="*/ 88 h 88"/>
                  <a:gd name="T64" fmla="*/ 75 w 100"/>
                  <a:gd name="T65" fmla="*/ 83 h 88"/>
                  <a:gd name="T66" fmla="*/ 63 w 100"/>
                  <a:gd name="T67" fmla="*/ 72 h 88"/>
                  <a:gd name="T68" fmla="*/ 69 w 100"/>
                  <a:gd name="T69" fmla="*/ 63 h 88"/>
                  <a:gd name="T70" fmla="*/ 75 w 100"/>
                  <a:gd name="T71" fmla="*/ 62 h 88"/>
                  <a:gd name="T72" fmla="*/ 76 w 100"/>
                  <a:gd name="T73" fmla="*/ 66 h 88"/>
                  <a:gd name="T74" fmla="*/ 82 w 100"/>
                  <a:gd name="T75" fmla="*/ 69 h 88"/>
                  <a:gd name="T76" fmla="*/ 87 w 100"/>
                  <a:gd name="T77" fmla="*/ 69 h 88"/>
                  <a:gd name="T78" fmla="*/ 88 w 100"/>
                  <a:gd name="T79" fmla="*/ 65 h 88"/>
                  <a:gd name="T80" fmla="*/ 93 w 100"/>
                  <a:gd name="T81" fmla="*/ 65 h 88"/>
                  <a:gd name="T82" fmla="*/ 97 w 100"/>
                  <a:gd name="T83" fmla="*/ 63 h 88"/>
                  <a:gd name="T84" fmla="*/ 100 w 100"/>
                  <a:gd name="T85" fmla="*/ 54 h 88"/>
                  <a:gd name="T86" fmla="*/ 100 w 100"/>
                  <a:gd name="T87" fmla="*/ 51 h 88"/>
                  <a:gd name="T88" fmla="*/ 94 w 100"/>
                  <a:gd name="T89" fmla="*/ 51 h 88"/>
                  <a:gd name="T90" fmla="*/ 85 w 100"/>
                  <a:gd name="T91" fmla="*/ 44 h 88"/>
                  <a:gd name="T92" fmla="*/ 85 w 100"/>
                  <a:gd name="T93" fmla="*/ 42 h 88"/>
                  <a:gd name="T94" fmla="*/ 78 w 100"/>
                  <a:gd name="T95" fmla="*/ 33 h 88"/>
                  <a:gd name="T96" fmla="*/ 78 w 100"/>
                  <a:gd name="T97" fmla="*/ 30 h 88"/>
                  <a:gd name="T98" fmla="*/ 67 w 100"/>
                  <a:gd name="T99" fmla="*/ 2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88">
                    <a:moveTo>
                      <a:pt x="67" y="27"/>
                    </a:moveTo>
                    <a:lnTo>
                      <a:pt x="67" y="12"/>
                    </a:lnTo>
                    <a:lnTo>
                      <a:pt x="58" y="6"/>
                    </a:lnTo>
                    <a:lnTo>
                      <a:pt x="53" y="6"/>
                    </a:lnTo>
                    <a:lnTo>
                      <a:pt x="44" y="0"/>
                    </a:lnTo>
                    <a:lnTo>
                      <a:pt x="41" y="4"/>
                    </a:lnTo>
                    <a:lnTo>
                      <a:pt x="37" y="3"/>
                    </a:lnTo>
                    <a:lnTo>
                      <a:pt x="31" y="12"/>
                    </a:lnTo>
                    <a:lnTo>
                      <a:pt x="23" y="9"/>
                    </a:lnTo>
                    <a:lnTo>
                      <a:pt x="17" y="9"/>
                    </a:lnTo>
                    <a:lnTo>
                      <a:pt x="14" y="3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0" y="16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2" y="27"/>
                    </a:lnTo>
                    <a:lnTo>
                      <a:pt x="5" y="30"/>
                    </a:lnTo>
                    <a:lnTo>
                      <a:pt x="0" y="36"/>
                    </a:lnTo>
                    <a:lnTo>
                      <a:pt x="5" y="41"/>
                    </a:lnTo>
                    <a:lnTo>
                      <a:pt x="9" y="48"/>
                    </a:lnTo>
                    <a:lnTo>
                      <a:pt x="14" y="53"/>
                    </a:lnTo>
                    <a:lnTo>
                      <a:pt x="11" y="57"/>
                    </a:lnTo>
                    <a:lnTo>
                      <a:pt x="14" y="66"/>
                    </a:lnTo>
                    <a:lnTo>
                      <a:pt x="26" y="62"/>
                    </a:lnTo>
                    <a:lnTo>
                      <a:pt x="31" y="66"/>
                    </a:lnTo>
                    <a:lnTo>
                      <a:pt x="38" y="69"/>
                    </a:lnTo>
                    <a:lnTo>
                      <a:pt x="49" y="77"/>
                    </a:lnTo>
                    <a:lnTo>
                      <a:pt x="47" y="83"/>
                    </a:lnTo>
                    <a:lnTo>
                      <a:pt x="52" y="88"/>
                    </a:lnTo>
                    <a:lnTo>
                      <a:pt x="66" y="85"/>
                    </a:lnTo>
                    <a:lnTo>
                      <a:pt x="75" y="88"/>
                    </a:lnTo>
                    <a:lnTo>
                      <a:pt x="75" y="83"/>
                    </a:lnTo>
                    <a:lnTo>
                      <a:pt x="63" y="72"/>
                    </a:lnTo>
                    <a:lnTo>
                      <a:pt x="69" y="63"/>
                    </a:lnTo>
                    <a:lnTo>
                      <a:pt x="75" y="62"/>
                    </a:lnTo>
                    <a:lnTo>
                      <a:pt x="76" y="66"/>
                    </a:lnTo>
                    <a:lnTo>
                      <a:pt x="82" y="69"/>
                    </a:lnTo>
                    <a:lnTo>
                      <a:pt x="87" y="69"/>
                    </a:lnTo>
                    <a:lnTo>
                      <a:pt x="88" y="65"/>
                    </a:lnTo>
                    <a:lnTo>
                      <a:pt x="93" y="65"/>
                    </a:lnTo>
                    <a:lnTo>
                      <a:pt x="97" y="63"/>
                    </a:lnTo>
                    <a:lnTo>
                      <a:pt x="100" y="54"/>
                    </a:lnTo>
                    <a:lnTo>
                      <a:pt x="100" y="51"/>
                    </a:lnTo>
                    <a:lnTo>
                      <a:pt x="94" y="51"/>
                    </a:lnTo>
                    <a:lnTo>
                      <a:pt x="85" y="44"/>
                    </a:lnTo>
                    <a:lnTo>
                      <a:pt x="85" y="42"/>
                    </a:lnTo>
                    <a:lnTo>
                      <a:pt x="78" y="33"/>
                    </a:lnTo>
                    <a:lnTo>
                      <a:pt x="78" y="30"/>
                    </a:lnTo>
                    <a:lnTo>
                      <a:pt x="67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5" name="Freeform 5950">
                <a:extLst>
                  <a:ext uri="{FF2B5EF4-FFF2-40B4-BE49-F238E27FC236}">
                    <a16:creationId xmlns:a16="http://schemas.microsoft.com/office/drawing/2014/main" id="{80891B26-19D4-1F2A-BD9D-584182F41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900"/>
                <a:ext cx="50" cy="44"/>
              </a:xfrm>
              <a:custGeom>
                <a:avLst/>
                <a:gdLst>
                  <a:gd name="T0" fmla="*/ 67 w 100"/>
                  <a:gd name="T1" fmla="*/ 27 h 88"/>
                  <a:gd name="T2" fmla="*/ 78 w 100"/>
                  <a:gd name="T3" fmla="*/ 30 h 88"/>
                  <a:gd name="T4" fmla="*/ 78 w 100"/>
                  <a:gd name="T5" fmla="*/ 33 h 88"/>
                  <a:gd name="T6" fmla="*/ 85 w 100"/>
                  <a:gd name="T7" fmla="*/ 42 h 88"/>
                  <a:gd name="T8" fmla="*/ 85 w 100"/>
                  <a:gd name="T9" fmla="*/ 44 h 88"/>
                  <a:gd name="T10" fmla="*/ 94 w 100"/>
                  <a:gd name="T11" fmla="*/ 51 h 88"/>
                  <a:gd name="T12" fmla="*/ 100 w 100"/>
                  <a:gd name="T13" fmla="*/ 51 h 88"/>
                  <a:gd name="T14" fmla="*/ 100 w 100"/>
                  <a:gd name="T15" fmla="*/ 54 h 88"/>
                  <a:gd name="T16" fmla="*/ 97 w 100"/>
                  <a:gd name="T17" fmla="*/ 63 h 88"/>
                  <a:gd name="T18" fmla="*/ 93 w 100"/>
                  <a:gd name="T19" fmla="*/ 65 h 88"/>
                  <a:gd name="T20" fmla="*/ 88 w 100"/>
                  <a:gd name="T21" fmla="*/ 65 h 88"/>
                  <a:gd name="T22" fmla="*/ 87 w 100"/>
                  <a:gd name="T23" fmla="*/ 69 h 88"/>
                  <a:gd name="T24" fmla="*/ 82 w 100"/>
                  <a:gd name="T25" fmla="*/ 69 h 88"/>
                  <a:gd name="T26" fmla="*/ 76 w 100"/>
                  <a:gd name="T27" fmla="*/ 66 h 88"/>
                  <a:gd name="T28" fmla="*/ 75 w 100"/>
                  <a:gd name="T29" fmla="*/ 62 h 88"/>
                  <a:gd name="T30" fmla="*/ 69 w 100"/>
                  <a:gd name="T31" fmla="*/ 63 h 88"/>
                  <a:gd name="T32" fmla="*/ 63 w 100"/>
                  <a:gd name="T33" fmla="*/ 72 h 88"/>
                  <a:gd name="T34" fmla="*/ 75 w 100"/>
                  <a:gd name="T35" fmla="*/ 83 h 88"/>
                  <a:gd name="T36" fmla="*/ 75 w 100"/>
                  <a:gd name="T37" fmla="*/ 88 h 88"/>
                  <a:gd name="T38" fmla="*/ 66 w 100"/>
                  <a:gd name="T39" fmla="*/ 85 h 88"/>
                  <a:gd name="T40" fmla="*/ 52 w 100"/>
                  <a:gd name="T41" fmla="*/ 88 h 88"/>
                  <a:gd name="T42" fmla="*/ 47 w 100"/>
                  <a:gd name="T43" fmla="*/ 83 h 88"/>
                  <a:gd name="T44" fmla="*/ 49 w 100"/>
                  <a:gd name="T45" fmla="*/ 77 h 88"/>
                  <a:gd name="T46" fmla="*/ 38 w 100"/>
                  <a:gd name="T47" fmla="*/ 69 h 88"/>
                  <a:gd name="T48" fmla="*/ 31 w 100"/>
                  <a:gd name="T49" fmla="*/ 66 h 88"/>
                  <a:gd name="T50" fmla="*/ 26 w 100"/>
                  <a:gd name="T51" fmla="*/ 62 h 88"/>
                  <a:gd name="T52" fmla="*/ 14 w 100"/>
                  <a:gd name="T53" fmla="*/ 66 h 88"/>
                  <a:gd name="T54" fmla="*/ 11 w 100"/>
                  <a:gd name="T55" fmla="*/ 57 h 88"/>
                  <a:gd name="T56" fmla="*/ 14 w 100"/>
                  <a:gd name="T57" fmla="*/ 53 h 88"/>
                  <a:gd name="T58" fmla="*/ 9 w 100"/>
                  <a:gd name="T59" fmla="*/ 48 h 88"/>
                  <a:gd name="T60" fmla="*/ 5 w 100"/>
                  <a:gd name="T61" fmla="*/ 41 h 88"/>
                  <a:gd name="T62" fmla="*/ 0 w 100"/>
                  <a:gd name="T63" fmla="*/ 36 h 88"/>
                  <a:gd name="T64" fmla="*/ 5 w 100"/>
                  <a:gd name="T65" fmla="*/ 30 h 88"/>
                  <a:gd name="T66" fmla="*/ 12 w 100"/>
                  <a:gd name="T67" fmla="*/ 27 h 88"/>
                  <a:gd name="T68" fmla="*/ 11 w 100"/>
                  <a:gd name="T69" fmla="*/ 21 h 88"/>
                  <a:gd name="T70" fmla="*/ 8 w 100"/>
                  <a:gd name="T71" fmla="*/ 18 h 88"/>
                  <a:gd name="T72" fmla="*/ 0 w 100"/>
                  <a:gd name="T73" fmla="*/ 16 h 88"/>
                  <a:gd name="T74" fmla="*/ 6 w 100"/>
                  <a:gd name="T75" fmla="*/ 6 h 88"/>
                  <a:gd name="T76" fmla="*/ 9 w 100"/>
                  <a:gd name="T77" fmla="*/ 3 h 88"/>
                  <a:gd name="T78" fmla="*/ 14 w 100"/>
                  <a:gd name="T79" fmla="*/ 3 h 88"/>
                  <a:gd name="T80" fmla="*/ 17 w 100"/>
                  <a:gd name="T81" fmla="*/ 9 h 88"/>
                  <a:gd name="T82" fmla="*/ 23 w 100"/>
                  <a:gd name="T83" fmla="*/ 9 h 88"/>
                  <a:gd name="T84" fmla="*/ 31 w 100"/>
                  <a:gd name="T85" fmla="*/ 12 h 88"/>
                  <a:gd name="T86" fmla="*/ 37 w 100"/>
                  <a:gd name="T87" fmla="*/ 3 h 88"/>
                  <a:gd name="T88" fmla="*/ 41 w 100"/>
                  <a:gd name="T89" fmla="*/ 4 h 88"/>
                  <a:gd name="T90" fmla="*/ 44 w 100"/>
                  <a:gd name="T91" fmla="*/ 0 h 88"/>
                  <a:gd name="T92" fmla="*/ 53 w 100"/>
                  <a:gd name="T93" fmla="*/ 6 h 88"/>
                  <a:gd name="T94" fmla="*/ 58 w 100"/>
                  <a:gd name="T95" fmla="*/ 6 h 88"/>
                  <a:gd name="T96" fmla="*/ 67 w 100"/>
                  <a:gd name="T97" fmla="*/ 12 h 88"/>
                  <a:gd name="T98" fmla="*/ 67 w 100"/>
                  <a:gd name="T99" fmla="*/ 2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88">
                    <a:moveTo>
                      <a:pt x="67" y="27"/>
                    </a:moveTo>
                    <a:lnTo>
                      <a:pt x="78" y="30"/>
                    </a:lnTo>
                    <a:lnTo>
                      <a:pt x="78" y="33"/>
                    </a:lnTo>
                    <a:lnTo>
                      <a:pt x="85" y="42"/>
                    </a:lnTo>
                    <a:lnTo>
                      <a:pt x="85" y="44"/>
                    </a:lnTo>
                    <a:lnTo>
                      <a:pt x="94" y="51"/>
                    </a:lnTo>
                    <a:lnTo>
                      <a:pt x="100" y="51"/>
                    </a:lnTo>
                    <a:lnTo>
                      <a:pt x="100" y="54"/>
                    </a:lnTo>
                    <a:lnTo>
                      <a:pt x="97" y="63"/>
                    </a:lnTo>
                    <a:lnTo>
                      <a:pt x="93" y="65"/>
                    </a:lnTo>
                    <a:lnTo>
                      <a:pt x="88" y="65"/>
                    </a:lnTo>
                    <a:lnTo>
                      <a:pt x="87" y="69"/>
                    </a:lnTo>
                    <a:lnTo>
                      <a:pt x="82" y="69"/>
                    </a:lnTo>
                    <a:lnTo>
                      <a:pt x="76" y="66"/>
                    </a:lnTo>
                    <a:lnTo>
                      <a:pt x="75" y="62"/>
                    </a:lnTo>
                    <a:lnTo>
                      <a:pt x="69" y="63"/>
                    </a:lnTo>
                    <a:lnTo>
                      <a:pt x="63" y="72"/>
                    </a:lnTo>
                    <a:lnTo>
                      <a:pt x="75" y="83"/>
                    </a:lnTo>
                    <a:lnTo>
                      <a:pt x="75" y="88"/>
                    </a:lnTo>
                    <a:lnTo>
                      <a:pt x="66" y="85"/>
                    </a:lnTo>
                    <a:lnTo>
                      <a:pt x="52" y="88"/>
                    </a:lnTo>
                    <a:lnTo>
                      <a:pt x="47" y="83"/>
                    </a:lnTo>
                    <a:lnTo>
                      <a:pt x="49" y="77"/>
                    </a:lnTo>
                    <a:lnTo>
                      <a:pt x="38" y="69"/>
                    </a:lnTo>
                    <a:lnTo>
                      <a:pt x="31" y="66"/>
                    </a:lnTo>
                    <a:lnTo>
                      <a:pt x="26" y="62"/>
                    </a:lnTo>
                    <a:lnTo>
                      <a:pt x="14" y="66"/>
                    </a:lnTo>
                    <a:lnTo>
                      <a:pt x="11" y="57"/>
                    </a:lnTo>
                    <a:lnTo>
                      <a:pt x="14" y="53"/>
                    </a:lnTo>
                    <a:lnTo>
                      <a:pt x="9" y="48"/>
                    </a:lnTo>
                    <a:lnTo>
                      <a:pt x="5" y="41"/>
                    </a:lnTo>
                    <a:lnTo>
                      <a:pt x="0" y="36"/>
                    </a:lnTo>
                    <a:lnTo>
                      <a:pt x="5" y="30"/>
                    </a:lnTo>
                    <a:lnTo>
                      <a:pt x="12" y="27"/>
                    </a:lnTo>
                    <a:lnTo>
                      <a:pt x="11" y="21"/>
                    </a:lnTo>
                    <a:lnTo>
                      <a:pt x="8" y="18"/>
                    </a:lnTo>
                    <a:lnTo>
                      <a:pt x="0" y="16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17" y="9"/>
                    </a:lnTo>
                    <a:lnTo>
                      <a:pt x="23" y="9"/>
                    </a:lnTo>
                    <a:lnTo>
                      <a:pt x="31" y="12"/>
                    </a:lnTo>
                    <a:lnTo>
                      <a:pt x="37" y="3"/>
                    </a:lnTo>
                    <a:lnTo>
                      <a:pt x="41" y="4"/>
                    </a:lnTo>
                    <a:lnTo>
                      <a:pt x="44" y="0"/>
                    </a:lnTo>
                    <a:lnTo>
                      <a:pt x="53" y="6"/>
                    </a:lnTo>
                    <a:lnTo>
                      <a:pt x="58" y="6"/>
                    </a:lnTo>
                    <a:lnTo>
                      <a:pt x="67" y="12"/>
                    </a:lnTo>
                    <a:lnTo>
                      <a:pt x="67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6" name="Freeform 5951">
                <a:extLst>
                  <a:ext uri="{FF2B5EF4-FFF2-40B4-BE49-F238E27FC236}">
                    <a16:creationId xmlns:a16="http://schemas.microsoft.com/office/drawing/2014/main" id="{B13951E6-C36C-DE40-3A9F-AAC0715C2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900"/>
                <a:ext cx="50" cy="44"/>
              </a:xfrm>
              <a:custGeom>
                <a:avLst/>
                <a:gdLst>
                  <a:gd name="T0" fmla="*/ 67 w 100"/>
                  <a:gd name="T1" fmla="*/ 27 h 88"/>
                  <a:gd name="T2" fmla="*/ 78 w 100"/>
                  <a:gd name="T3" fmla="*/ 30 h 88"/>
                  <a:gd name="T4" fmla="*/ 78 w 100"/>
                  <a:gd name="T5" fmla="*/ 33 h 88"/>
                  <a:gd name="T6" fmla="*/ 85 w 100"/>
                  <a:gd name="T7" fmla="*/ 42 h 88"/>
                  <a:gd name="T8" fmla="*/ 85 w 100"/>
                  <a:gd name="T9" fmla="*/ 44 h 88"/>
                  <a:gd name="T10" fmla="*/ 94 w 100"/>
                  <a:gd name="T11" fmla="*/ 51 h 88"/>
                  <a:gd name="T12" fmla="*/ 100 w 100"/>
                  <a:gd name="T13" fmla="*/ 51 h 88"/>
                  <a:gd name="T14" fmla="*/ 100 w 100"/>
                  <a:gd name="T15" fmla="*/ 54 h 88"/>
                  <a:gd name="T16" fmla="*/ 97 w 100"/>
                  <a:gd name="T17" fmla="*/ 63 h 88"/>
                  <a:gd name="T18" fmla="*/ 93 w 100"/>
                  <a:gd name="T19" fmla="*/ 65 h 88"/>
                  <a:gd name="T20" fmla="*/ 88 w 100"/>
                  <a:gd name="T21" fmla="*/ 65 h 88"/>
                  <a:gd name="T22" fmla="*/ 87 w 100"/>
                  <a:gd name="T23" fmla="*/ 69 h 88"/>
                  <a:gd name="T24" fmla="*/ 82 w 100"/>
                  <a:gd name="T25" fmla="*/ 69 h 88"/>
                  <a:gd name="T26" fmla="*/ 76 w 100"/>
                  <a:gd name="T27" fmla="*/ 66 h 88"/>
                  <a:gd name="T28" fmla="*/ 75 w 100"/>
                  <a:gd name="T29" fmla="*/ 62 h 88"/>
                  <a:gd name="T30" fmla="*/ 69 w 100"/>
                  <a:gd name="T31" fmla="*/ 63 h 88"/>
                  <a:gd name="T32" fmla="*/ 63 w 100"/>
                  <a:gd name="T33" fmla="*/ 72 h 88"/>
                  <a:gd name="T34" fmla="*/ 75 w 100"/>
                  <a:gd name="T35" fmla="*/ 83 h 88"/>
                  <a:gd name="T36" fmla="*/ 75 w 100"/>
                  <a:gd name="T37" fmla="*/ 88 h 88"/>
                  <a:gd name="T38" fmla="*/ 66 w 100"/>
                  <a:gd name="T39" fmla="*/ 85 h 88"/>
                  <a:gd name="T40" fmla="*/ 52 w 100"/>
                  <a:gd name="T41" fmla="*/ 88 h 88"/>
                  <a:gd name="T42" fmla="*/ 47 w 100"/>
                  <a:gd name="T43" fmla="*/ 83 h 88"/>
                  <a:gd name="T44" fmla="*/ 49 w 100"/>
                  <a:gd name="T45" fmla="*/ 77 h 88"/>
                  <a:gd name="T46" fmla="*/ 38 w 100"/>
                  <a:gd name="T47" fmla="*/ 69 h 88"/>
                  <a:gd name="T48" fmla="*/ 31 w 100"/>
                  <a:gd name="T49" fmla="*/ 66 h 88"/>
                  <a:gd name="T50" fmla="*/ 26 w 100"/>
                  <a:gd name="T51" fmla="*/ 62 h 88"/>
                  <a:gd name="T52" fmla="*/ 14 w 100"/>
                  <a:gd name="T53" fmla="*/ 66 h 88"/>
                  <a:gd name="T54" fmla="*/ 11 w 100"/>
                  <a:gd name="T55" fmla="*/ 57 h 88"/>
                  <a:gd name="T56" fmla="*/ 14 w 100"/>
                  <a:gd name="T57" fmla="*/ 53 h 88"/>
                  <a:gd name="T58" fmla="*/ 9 w 100"/>
                  <a:gd name="T59" fmla="*/ 48 h 88"/>
                  <a:gd name="T60" fmla="*/ 5 w 100"/>
                  <a:gd name="T61" fmla="*/ 41 h 88"/>
                  <a:gd name="T62" fmla="*/ 0 w 100"/>
                  <a:gd name="T63" fmla="*/ 36 h 88"/>
                  <a:gd name="T64" fmla="*/ 5 w 100"/>
                  <a:gd name="T65" fmla="*/ 30 h 88"/>
                  <a:gd name="T66" fmla="*/ 12 w 100"/>
                  <a:gd name="T67" fmla="*/ 27 h 88"/>
                  <a:gd name="T68" fmla="*/ 11 w 100"/>
                  <a:gd name="T69" fmla="*/ 21 h 88"/>
                  <a:gd name="T70" fmla="*/ 8 w 100"/>
                  <a:gd name="T71" fmla="*/ 18 h 88"/>
                  <a:gd name="T72" fmla="*/ 0 w 100"/>
                  <a:gd name="T73" fmla="*/ 16 h 88"/>
                  <a:gd name="T74" fmla="*/ 6 w 100"/>
                  <a:gd name="T75" fmla="*/ 6 h 88"/>
                  <a:gd name="T76" fmla="*/ 9 w 100"/>
                  <a:gd name="T77" fmla="*/ 3 h 88"/>
                  <a:gd name="T78" fmla="*/ 14 w 100"/>
                  <a:gd name="T79" fmla="*/ 3 h 88"/>
                  <a:gd name="T80" fmla="*/ 17 w 100"/>
                  <a:gd name="T81" fmla="*/ 9 h 88"/>
                  <a:gd name="T82" fmla="*/ 23 w 100"/>
                  <a:gd name="T83" fmla="*/ 9 h 88"/>
                  <a:gd name="T84" fmla="*/ 31 w 100"/>
                  <a:gd name="T85" fmla="*/ 12 h 88"/>
                  <a:gd name="T86" fmla="*/ 37 w 100"/>
                  <a:gd name="T87" fmla="*/ 3 h 88"/>
                  <a:gd name="T88" fmla="*/ 41 w 100"/>
                  <a:gd name="T89" fmla="*/ 4 h 88"/>
                  <a:gd name="T90" fmla="*/ 44 w 100"/>
                  <a:gd name="T91" fmla="*/ 0 h 88"/>
                  <a:gd name="T92" fmla="*/ 53 w 100"/>
                  <a:gd name="T93" fmla="*/ 6 h 88"/>
                  <a:gd name="T94" fmla="*/ 58 w 100"/>
                  <a:gd name="T95" fmla="*/ 6 h 88"/>
                  <a:gd name="T96" fmla="*/ 67 w 100"/>
                  <a:gd name="T97" fmla="*/ 12 h 88"/>
                  <a:gd name="T98" fmla="*/ 67 w 100"/>
                  <a:gd name="T99" fmla="*/ 2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88">
                    <a:moveTo>
                      <a:pt x="67" y="27"/>
                    </a:moveTo>
                    <a:lnTo>
                      <a:pt x="78" y="30"/>
                    </a:lnTo>
                    <a:lnTo>
                      <a:pt x="78" y="33"/>
                    </a:lnTo>
                    <a:lnTo>
                      <a:pt x="85" y="42"/>
                    </a:lnTo>
                    <a:lnTo>
                      <a:pt x="85" y="44"/>
                    </a:lnTo>
                    <a:lnTo>
                      <a:pt x="94" y="51"/>
                    </a:lnTo>
                    <a:lnTo>
                      <a:pt x="100" y="51"/>
                    </a:lnTo>
                    <a:lnTo>
                      <a:pt x="100" y="54"/>
                    </a:lnTo>
                    <a:lnTo>
                      <a:pt x="97" y="63"/>
                    </a:lnTo>
                    <a:lnTo>
                      <a:pt x="93" y="65"/>
                    </a:lnTo>
                    <a:lnTo>
                      <a:pt x="88" y="65"/>
                    </a:lnTo>
                    <a:lnTo>
                      <a:pt x="87" y="69"/>
                    </a:lnTo>
                    <a:lnTo>
                      <a:pt x="82" y="69"/>
                    </a:lnTo>
                    <a:lnTo>
                      <a:pt x="76" y="66"/>
                    </a:lnTo>
                    <a:lnTo>
                      <a:pt x="75" y="62"/>
                    </a:lnTo>
                    <a:lnTo>
                      <a:pt x="69" y="63"/>
                    </a:lnTo>
                    <a:lnTo>
                      <a:pt x="63" y="72"/>
                    </a:lnTo>
                    <a:lnTo>
                      <a:pt x="75" y="83"/>
                    </a:lnTo>
                    <a:lnTo>
                      <a:pt x="75" y="88"/>
                    </a:lnTo>
                    <a:lnTo>
                      <a:pt x="66" y="85"/>
                    </a:lnTo>
                    <a:lnTo>
                      <a:pt x="52" y="88"/>
                    </a:lnTo>
                    <a:lnTo>
                      <a:pt x="47" y="83"/>
                    </a:lnTo>
                    <a:lnTo>
                      <a:pt x="49" y="77"/>
                    </a:lnTo>
                    <a:lnTo>
                      <a:pt x="38" y="69"/>
                    </a:lnTo>
                    <a:lnTo>
                      <a:pt x="31" y="66"/>
                    </a:lnTo>
                    <a:lnTo>
                      <a:pt x="26" y="62"/>
                    </a:lnTo>
                    <a:lnTo>
                      <a:pt x="14" y="66"/>
                    </a:lnTo>
                    <a:lnTo>
                      <a:pt x="11" y="57"/>
                    </a:lnTo>
                    <a:lnTo>
                      <a:pt x="14" y="53"/>
                    </a:lnTo>
                    <a:lnTo>
                      <a:pt x="9" y="48"/>
                    </a:lnTo>
                    <a:lnTo>
                      <a:pt x="5" y="41"/>
                    </a:lnTo>
                    <a:lnTo>
                      <a:pt x="0" y="36"/>
                    </a:lnTo>
                    <a:lnTo>
                      <a:pt x="5" y="30"/>
                    </a:lnTo>
                    <a:lnTo>
                      <a:pt x="12" y="27"/>
                    </a:lnTo>
                    <a:lnTo>
                      <a:pt x="11" y="21"/>
                    </a:lnTo>
                    <a:lnTo>
                      <a:pt x="8" y="18"/>
                    </a:lnTo>
                    <a:lnTo>
                      <a:pt x="0" y="16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17" y="9"/>
                    </a:lnTo>
                    <a:lnTo>
                      <a:pt x="23" y="9"/>
                    </a:lnTo>
                    <a:lnTo>
                      <a:pt x="31" y="12"/>
                    </a:lnTo>
                    <a:lnTo>
                      <a:pt x="37" y="3"/>
                    </a:lnTo>
                    <a:lnTo>
                      <a:pt x="41" y="4"/>
                    </a:lnTo>
                    <a:lnTo>
                      <a:pt x="44" y="0"/>
                    </a:lnTo>
                    <a:lnTo>
                      <a:pt x="53" y="6"/>
                    </a:lnTo>
                    <a:lnTo>
                      <a:pt x="58" y="6"/>
                    </a:lnTo>
                    <a:lnTo>
                      <a:pt x="67" y="12"/>
                    </a:lnTo>
                    <a:lnTo>
                      <a:pt x="67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7" name="Freeform 5952">
                <a:extLst>
                  <a:ext uri="{FF2B5EF4-FFF2-40B4-BE49-F238E27FC236}">
                    <a16:creationId xmlns:a16="http://schemas.microsoft.com/office/drawing/2014/main" id="{B27D4108-0E62-0C3F-E65A-D52DB8C6A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758"/>
                <a:ext cx="24" cy="36"/>
              </a:xfrm>
              <a:custGeom>
                <a:avLst/>
                <a:gdLst>
                  <a:gd name="T0" fmla="*/ 5 w 49"/>
                  <a:gd name="T1" fmla="*/ 12 h 71"/>
                  <a:gd name="T2" fmla="*/ 0 w 49"/>
                  <a:gd name="T3" fmla="*/ 10 h 71"/>
                  <a:gd name="T4" fmla="*/ 5 w 49"/>
                  <a:gd name="T5" fmla="*/ 18 h 71"/>
                  <a:gd name="T6" fmla="*/ 5 w 49"/>
                  <a:gd name="T7" fmla="*/ 21 h 71"/>
                  <a:gd name="T8" fmla="*/ 5 w 49"/>
                  <a:gd name="T9" fmla="*/ 27 h 71"/>
                  <a:gd name="T10" fmla="*/ 15 w 49"/>
                  <a:gd name="T11" fmla="*/ 33 h 71"/>
                  <a:gd name="T12" fmla="*/ 20 w 49"/>
                  <a:gd name="T13" fmla="*/ 38 h 71"/>
                  <a:gd name="T14" fmla="*/ 20 w 49"/>
                  <a:gd name="T15" fmla="*/ 41 h 71"/>
                  <a:gd name="T16" fmla="*/ 15 w 49"/>
                  <a:gd name="T17" fmla="*/ 42 h 71"/>
                  <a:gd name="T18" fmla="*/ 14 w 49"/>
                  <a:gd name="T19" fmla="*/ 48 h 71"/>
                  <a:gd name="T20" fmla="*/ 17 w 49"/>
                  <a:gd name="T21" fmla="*/ 52 h 71"/>
                  <a:gd name="T22" fmla="*/ 12 w 49"/>
                  <a:gd name="T23" fmla="*/ 55 h 71"/>
                  <a:gd name="T24" fmla="*/ 20 w 49"/>
                  <a:gd name="T25" fmla="*/ 61 h 71"/>
                  <a:gd name="T26" fmla="*/ 24 w 49"/>
                  <a:gd name="T27" fmla="*/ 71 h 71"/>
                  <a:gd name="T28" fmla="*/ 30 w 49"/>
                  <a:gd name="T29" fmla="*/ 70 h 71"/>
                  <a:gd name="T30" fmla="*/ 37 w 49"/>
                  <a:gd name="T31" fmla="*/ 62 h 71"/>
                  <a:gd name="T32" fmla="*/ 41 w 49"/>
                  <a:gd name="T33" fmla="*/ 48 h 71"/>
                  <a:gd name="T34" fmla="*/ 47 w 49"/>
                  <a:gd name="T35" fmla="*/ 47 h 71"/>
                  <a:gd name="T36" fmla="*/ 49 w 49"/>
                  <a:gd name="T37" fmla="*/ 41 h 71"/>
                  <a:gd name="T38" fmla="*/ 44 w 49"/>
                  <a:gd name="T39" fmla="*/ 35 h 71"/>
                  <a:gd name="T40" fmla="*/ 46 w 49"/>
                  <a:gd name="T41" fmla="*/ 33 h 71"/>
                  <a:gd name="T42" fmla="*/ 43 w 49"/>
                  <a:gd name="T43" fmla="*/ 18 h 71"/>
                  <a:gd name="T44" fmla="*/ 41 w 49"/>
                  <a:gd name="T45" fmla="*/ 12 h 71"/>
                  <a:gd name="T46" fmla="*/ 32 w 49"/>
                  <a:gd name="T47" fmla="*/ 6 h 71"/>
                  <a:gd name="T48" fmla="*/ 26 w 49"/>
                  <a:gd name="T49" fmla="*/ 0 h 71"/>
                  <a:gd name="T50" fmla="*/ 20 w 49"/>
                  <a:gd name="T51" fmla="*/ 1 h 71"/>
                  <a:gd name="T52" fmla="*/ 17 w 49"/>
                  <a:gd name="T53" fmla="*/ 9 h 71"/>
                  <a:gd name="T54" fmla="*/ 14 w 49"/>
                  <a:gd name="T55" fmla="*/ 7 h 71"/>
                  <a:gd name="T56" fmla="*/ 5 w 49"/>
                  <a:gd name="T57" fmla="*/ 1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9" h="71">
                    <a:moveTo>
                      <a:pt x="5" y="12"/>
                    </a:moveTo>
                    <a:lnTo>
                      <a:pt x="0" y="10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5" y="27"/>
                    </a:lnTo>
                    <a:lnTo>
                      <a:pt x="15" y="33"/>
                    </a:lnTo>
                    <a:lnTo>
                      <a:pt x="20" y="38"/>
                    </a:lnTo>
                    <a:lnTo>
                      <a:pt x="20" y="41"/>
                    </a:lnTo>
                    <a:lnTo>
                      <a:pt x="15" y="42"/>
                    </a:lnTo>
                    <a:lnTo>
                      <a:pt x="14" y="48"/>
                    </a:lnTo>
                    <a:lnTo>
                      <a:pt x="17" y="52"/>
                    </a:lnTo>
                    <a:lnTo>
                      <a:pt x="12" y="55"/>
                    </a:lnTo>
                    <a:lnTo>
                      <a:pt x="20" y="61"/>
                    </a:lnTo>
                    <a:lnTo>
                      <a:pt x="24" y="71"/>
                    </a:lnTo>
                    <a:lnTo>
                      <a:pt x="30" y="70"/>
                    </a:lnTo>
                    <a:lnTo>
                      <a:pt x="37" y="62"/>
                    </a:lnTo>
                    <a:lnTo>
                      <a:pt x="41" y="48"/>
                    </a:lnTo>
                    <a:lnTo>
                      <a:pt x="47" y="47"/>
                    </a:lnTo>
                    <a:lnTo>
                      <a:pt x="49" y="41"/>
                    </a:lnTo>
                    <a:lnTo>
                      <a:pt x="44" y="35"/>
                    </a:lnTo>
                    <a:lnTo>
                      <a:pt x="46" y="33"/>
                    </a:lnTo>
                    <a:lnTo>
                      <a:pt x="43" y="18"/>
                    </a:lnTo>
                    <a:lnTo>
                      <a:pt x="41" y="12"/>
                    </a:lnTo>
                    <a:lnTo>
                      <a:pt x="32" y="6"/>
                    </a:lnTo>
                    <a:lnTo>
                      <a:pt x="26" y="0"/>
                    </a:lnTo>
                    <a:lnTo>
                      <a:pt x="20" y="1"/>
                    </a:lnTo>
                    <a:lnTo>
                      <a:pt x="17" y="9"/>
                    </a:lnTo>
                    <a:lnTo>
                      <a:pt x="14" y="7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8" name="Freeform 5953">
                <a:extLst>
                  <a:ext uri="{FF2B5EF4-FFF2-40B4-BE49-F238E27FC236}">
                    <a16:creationId xmlns:a16="http://schemas.microsoft.com/office/drawing/2014/main" id="{4793800B-F099-6219-C624-74129D0B8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758"/>
                <a:ext cx="24" cy="36"/>
              </a:xfrm>
              <a:custGeom>
                <a:avLst/>
                <a:gdLst>
                  <a:gd name="T0" fmla="*/ 5 w 49"/>
                  <a:gd name="T1" fmla="*/ 12 h 71"/>
                  <a:gd name="T2" fmla="*/ 14 w 49"/>
                  <a:gd name="T3" fmla="*/ 7 h 71"/>
                  <a:gd name="T4" fmla="*/ 17 w 49"/>
                  <a:gd name="T5" fmla="*/ 9 h 71"/>
                  <a:gd name="T6" fmla="*/ 20 w 49"/>
                  <a:gd name="T7" fmla="*/ 1 h 71"/>
                  <a:gd name="T8" fmla="*/ 26 w 49"/>
                  <a:gd name="T9" fmla="*/ 0 h 71"/>
                  <a:gd name="T10" fmla="*/ 32 w 49"/>
                  <a:gd name="T11" fmla="*/ 6 h 71"/>
                  <a:gd name="T12" fmla="*/ 41 w 49"/>
                  <a:gd name="T13" fmla="*/ 12 h 71"/>
                  <a:gd name="T14" fmla="*/ 43 w 49"/>
                  <a:gd name="T15" fmla="*/ 18 h 71"/>
                  <a:gd name="T16" fmla="*/ 46 w 49"/>
                  <a:gd name="T17" fmla="*/ 33 h 71"/>
                  <a:gd name="T18" fmla="*/ 44 w 49"/>
                  <a:gd name="T19" fmla="*/ 35 h 71"/>
                  <a:gd name="T20" fmla="*/ 49 w 49"/>
                  <a:gd name="T21" fmla="*/ 41 h 71"/>
                  <a:gd name="T22" fmla="*/ 47 w 49"/>
                  <a:gd name="T23" fmla="*/ 47 h 71"/>
                  <a:gd name="T24" fmla="*/ 41 w 49"/>
                  <a:gd name="T25" fmla="*/ 48 h 71"/>
                  <a:gd name="T26" fmla="*/ 37 w 49"/>
                  <a:gd name="T27" fmla="*/ 62 h 71"/>
                  <a:gd name="T28" fmla="*/ 30 w 49"/>
                  <a:gd name="T29" fmla="*/ 70 h 71"/>
                  <a:gd name="T30" fmla="*/ 24 w 49"/>
                  <a:gd name="T31" fmla="*/ 71 h 71"/>
                  <a:gd name="T32" fmla="*/ 20 w 49"/>
                  <a:gd name="T33" fmla="*/ 61 h 71"/>
                  <a:gd name="T34" fmla="*/ 12 w 49"/>
                  <a:gd name="T35" fmla="*/ 55 h 71"/>
                  <a:gd name="T36" fmla="*/ 17 w 49"/>
                  <a:gd name="T37" fmla="*/ 52 h 71"/>
                  <a:gd name="T38" fmla="*/ 14 w 49"/>
                  <a:gd name="T39" fmla="*/ 48 h 71"/>
                  <a:gd name="T40" fmla="*/ 15 w 49"/>
                  <a:gd name="T41" fmla="*/ 42 h 71"/>
                  <a:gd name="T42" fmla="*/ 20 w 49"/>
                  <a:gd name="T43" fmla="*/ 41 h 71"/>
                  <a:gd name="T44" fmla="*/ 20 w 49"/>
                  <a:gd name="T45" fmla="*/ 38 h 71"/>
                  <a:gd name="T46" fmla="*/ 15 w 49"/>
                  <a:gd name="T47" fmla="*/ 33 h 71"/>
                  <a:gd name="T48" fmla="*/ 5 w 49"/>
                  <a:gd name="T49" fmla="*/ 27 h 71"/>
                  <a:gd name="T50" fmla="*/ 5 w 49"/>
                  <a:gd name="T51" fmla="*/ 21 h 71"/>
                  <a:gd name="T52" fmla="*/ 5 w 49"/>
                  <a:gd name="T53" fmla="*/ 18 h 71"/>
                  <a:gd name="T54" fmla="*/ 0 w 49"/>
                  <a:gd name="T55" fmla="*/ 10 h 71"/>
                  <a:gd name="T56" fmla="*/ 5 w 49"/>
                  <a:gd name="T57" fmla="*/ 1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9" h="71">
                    <a:moveTo>
                      <a:pt x="5" y="12"/>
                    </a:moveTo>
                    <a:lnTo>
                      <a:pt x="14" y="7"/>
                    </a:lnTo>
                    <a:lnTo>
                      <a:pt x="17" y="9"/>
                    </a:lnTo>
                    <a:lnTo>
                      <a:pt x="20" y="1"/>
                    </a:lnTo>
                    <a:lnTo>
                      <a:pt x="26" y="0"/>
                    </a:lnTo>
                    <a:lnTo>
                      <a:pt x="32" y="6"/>
                    </a:lnTo>
                    <a:lnTo>
                      <a:pt x="41" y="12"/>
                    </a:lnTo>
                    <a:lnTo>
                      <a:pt x="43" y="18"/>
                    </a:lnTo>
                    <a:lnTo>
                      <a:pt x="46" y="33"/>
                    </a:lnTo>
                    <a:lnTo>
                      <a:pt x="44" y="35"/>
                    </a:lnTo>
                    <a:lnTo>
                      <a:pt x="49" y="41"/>
                    </a:lnTo>
                    <a:lnTo>
                      <a:pt x="47" y="47"/>
                    </a:lnTo>
                    <a:lnTo>
                      <a:pt x="41" y="48"/>
                    </a:lnTo>
                    <a:lnTo>
                      <a:pt x="37" y="62"/>
                    </a:lnTo>
                    <a:lnTo>
                      <a:pt x="30" y="70"/>
                    </a:lnTo>
                    <a:lnTo>
                      <a:pt x="24" y="71"/>
                    </a:lnTo>
                    <a:lnTo>
                      <a:pt x="20" y="61"/>
                    </a:lnTo>
                    <a:lnTo>
                      <a:pt x="12" y="55"/>
                    </a:lnTo>
                    <a:lnTo>
                      <a:pt x="17" y="52"/>
                    </a:lnTo>
                    <a:lnTo>
                      <a:pt x="14" y="48"/>
                    </a:lnTo>
                    <a:lnTo>
                      <a:pt x="15" y="42"/>
                    </a:lnTo>
                    <a:lnTo>
                      <a:pt x="20" y="41"/>
                    </a:lnTo>
                    <a:lnTo>
                      <a:pt x="20" y="38"/>
                    </a:lnTo>
                    <a:lnTo>
                      <a:pt x="15" y="33"/>
                    </a:lnTo>
                    <a:lnTo>
                      <a:pt x="5" y="27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0" y="10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99" name="Freeform 5954">
                <a:extLst>
                  <a:ext uri="{FF2B5EF4-FFF2-40B4-BE49-F238E27FC236}">
                    <a16:creationId xmlns:a16="http://schemas.microsoft.com/office/drawing/2014/main" id="{FF61553B-7A1E-B824-0F7C-0A19A644D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758"/>
                <a:ext cx="24" cy="36"/>
              </a:xfrm>
              <a:custGeom>
                <a:avLst/>
                <a:gdLst>
                  <a:gd name="T0" fmla="*/ 5 w 49"/>
                  <a:gd name="T1" fmla="*/ 12 h 71"/>
                  <a:gd name="T2" fmla="*/ 14 w 49"/>
                  <a:gd name="T3" fmla="*/ 7 h 71"/>
                  <a:gd name="T4" fmla="*/ 17 w 49"/>
                  <a:gd name="T5" fmla="*/ 9 h 71"/>
                  <a:gd name="T6" fmla="*/ 20 w 49"/>
                  <a:gd name="T7" fmla="*/ 1 h 71"/>
                  <a:gd name="T8" fmla="*/ 26 w 49"/>
                  <a:gd name="T9" fmla="*/ 0 h 71"/>
                  <a:gd name="T10" fmla="*/ 32 w 49"/>
                  <a:gd name="T11" fmla="*/ 6 h 71"/>
                  <a:gd name="T12" fmla="*/ 41 w 49"/>
                  <a:gd name="T13" fmla="*/ 12 h 71"/>
                  <a:gd name="T14" fmla="*/ 43 w 49"/>
                  <a:gd name="T15" fmla="*/ 18 h 71"/>
                  <a:gd name="T16" fmla="*/ 46 w 49"/>
                  <a:gd name="T17" fmla="*/ 33 h 71"/>
                  <a:gd name="T18" fmla="*/ 44 w 49"/>
                  <a:gd name="T19" fmla="*/ 35 h 71"/>
                  <a:gd name="T20" fmla="*/ 49 w 49"/>
                  <a:gd name="T21" fmla="*/ 41 h 71"/>
                  <a:gd name="T22" fmla="*/ 47 w 49"/>
                  <a:gd name="T23" fmla="*/ 47 h 71"/>
                  <a:gd name="T24" fmla="*/ 41 w 49"/>
                  <a:gd name="T25" fmla="*/ 48 h 71"/>
                  <a:gd name="T26" fmla="*/ 37 w 49"/>
                  <a:gd name="T27" fmla="*/ 62 h 71"/>
                  <a:gd name="T28" fmla="*/ 30 w 49"/>
                  <a:gd name="T29" fmla="*/ 70 h 71"/>
                  <a:gd name="T30" fmla="*/ 24 w 49"/>
                  <a:gd name="T31" fmla="*/ 71 h 71"/>
                  <a:gd name="T32" fmla="*/ 20 w 49"/>
                  <a:gd name="T33" fmla="*/ 61 h 71"/>
                  <a:gd name="T34" fmla="*/ 12 w 49"/>
                  <a:gd name="T35" fmla="*/ 55 h 71"/>
                  <a:gd name="T36" fmla="*/ 17 w 49"/>
                  <a:gd name="T37" fmla="*/ 52 h 71"/>
                  <a:gd name="T38" fmla="*/ 14 w 49"/>
                  <a:gd name="T39" fmla="*/ 48 h 71"/>
                  <a:gd name="T40" fmla="*/ 15 w 49"/>
                  <a:gd name="T41" fmla="*/ 42 h 71"/>
                  <a:gd name="T42" fmla="*/ 20 w 49"/>
                  <a:gd name="T43" fmla="*/ 41 h 71"/>
                  <a:gd name="T44" fmla="*/ 20 w 49"/>
                  <a:gd name="T45" fmla="*/ 38 h 71"/>
                  <a:gd name="T46" fmla="*/ 15 w 49"/>
                  <a:gd name="T47" fmla="*/ 33 h 71"/>
                  <a:gd name="T48" fmla="*/ 5 w 49"/>
                  <a:gd name="T49" fmla="*/ 27 h 71"/>
                  <a:gd name="T50" fmla="*/ 5 w 49"/>
                  <a:gd name="T51" fmla="*/ 21 h 71"/>
                  <a:gd name="T52" fmla="*/ 5 w 49"/>
                  <a:gd name="T53" fmla="*/ 18 h 71"/>
                  <a:gd name="T54" fmla="*/ 0 w 49"/>
                  <a:gd name="T55" fmla="*/ 10 h 71"/>
                  <a:gd name="T56" fmla="*/ 5 w 49"/>
                  <a:gd name="T57" fmla="*/ 1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9" h="71">
                    <a:moveTo>
                      <a:pt x="5" y="12"/>
                    </a:moveTo>
                    <a:lnTo>
                      <a:pt x="14" y="7"/>
                    </a:lnTo>
                    <a:lnTo>
                      <a:pt x="17" y="9"/>
                    </a:lnTo>
                    <a:lnTo>
                      <a:pt x="20" y="1"/>
                    </a:lnTo>
                    <a:lnTo>
                      <a:pt x="26" y="0"/>
                    </a:lnTo>
                    <a:lnTo>
                      <a:pt x="32" y="6"/>
                    </a:lnTo>
                    <a:lnTo>
                      <a:pt x="41" y="12"/>
                    </a:lnTo>
                    <a:lnTo>
                      <a:pt x="43" y="18"/>
                    </a:lnTo>
                    <a:lnTo>
                      <a:pt x="46" y="33"/>
                    </a:lnTo>
                    <a:lnTo>
                      <a:pt x="44" y="35"/>
                    </a:lnTo>
                    <a:lnTo>
                      <a:pt x="49" y="41"/>
                    </a:lnTo>
                    <a:lnTo>
                      <a:pt x="47" y="47"/>
                    </a:lnTo>
                    <a:lnTo>
                      <a:pt x="41" y="48"/>
                    </a:lnTo>
                    <a:lnTo>
                      <a:pt x="37" y="62"/>
                    </a:lnTo>
                    <a:lnTo>
                      <a:pt x="30" y="70"/>
                    </a:lnTo>
                    <a:lnTo>
                      <a:pt x="24" y="71"/>
                    </a:lnTo>
                    <a:lnTo>
                      <a:pt x="20" y="61"/>
                    </a:lnTo>
                    <a:lnTo>
                      <a:pt x="12" y="55"/>
                    </a:lnTo>
                    <a:lnTo>
                      <a:pt x="17" y="52"/>
                    </a:lnTo>
                    <a:lnTo>
                      <a:pt x="14" y="48"/>
                    </a:lnTo>
                    <a:lnTo>
                      <a:pt x="15" y="42"/>
                    </a:lnTo>
                    <a:lnTo>
                      <a:pt x="20" y="41"/>
                    </a:lnTo>
                    <a:lnTo>
                      <a:pt x="20" y="38"/>
                    </a:lnTo>
                    <a:lnTo>
                      <a:pt x="15" y="33"/>
                    </a:lnTo>
                    <a:lnTo>
                      <a:pt x="5" y="27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0" y="10"/>
                    </a:lnTo>
                    <a:lnTo>
                      <a:pt x="5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0" name="Freeform 5955">
                <a:extLst>
                  <a:ext uri="{FF2B5EF4-FFF2-40B4-BE49-F238E27FC236}">
                    <a16:creationId xmlns:a16="http://schemas.microsoft.com/office/drawing/2014/main" id="{C68B55EC-B126-E7C4-A523-7412EB527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960"/>
                <a:ext cx="48" cy="39"/>
              </a:xfrm>
              <a:custGeom>
                <a:avLst/>
                <a:gdLst>
                  <a:gd name="T0" fmla="*/ 82 w 97"/>
                  <a:gd name="T1" fmla="*/ 19 h 79"/>
                  <a:gd name="T2" fmla="*/ 66 w 97"/>
                  <a:gd name="T3" fmla="*/ 19 h 79"/>
                  <a:gd name="T4" fmla="*/ 57 w 97"/>
                  <a:gd name="T5" fmla="*/ 16 h 79"/>
                  <a:gd name="T6" fmla="*/ 50 w 97"/>
                  <a:gd name="T7" fmla="*/ 10 h 79"/>
                  <a:gd name="T8" fmla="*/ 47 w 97"/>
                  <a:gd name="T9" fmla="*/ 9 h 79"/>
                  <a:gd name="T10" fmla="*/ 47 w 97"/>
                  <a:gd name="T11" fmla="*/ 0 h 79"/>
                  <a:gd name="T12" fmla="*/ 44 w 97"/>
                  <a:gd name="T13" fmla="*/ 10 h 79"/>
                  <a:gd name="T14" fmla="*/ 39 w 97"/>
                  <a:gd name="T15" fmla="*/ 13 h 79"/>
                  <a:gd name="T16" fmla="*/ 36 w 97"/>
                  <a:gd name="T17" fmla="*/ 21 h 79"/>
                  <a:gd name="T18" fmla="*/ 39 w 97"/>
                  <a:gd name="T19" fmla="*/ 24 h 79"/>
                  <a:gd name="T20" fmla="*/ 33 w 97"/>
                  <a:gd name="T21" fmla="*/ 30 h 79"/>
                  <a:gd name="T22" fmla="*/ 29 w 97"/>
                  <a:gd name="T23" fmla="*/ 31 h 79"/>
                  <a:gd name="T24" fmla="*/ 22 w 97"/>
                  <a:gd name="T25" fmla="*/ 36 h 79"/>
                  <a:gd name="T26" fmla="*/ 13 w 97"/>
                  <a:gd name="T27" fmla="*/ 39 h 79"/>
                  <a:gd name="T28" fmla="*/ 7 w 97"/>
                  <a:gd name="T29" fmla="*/ 44 h 79"/>
                  <a:gd name="T30" fmla="*/ 0 w 97"/>
                  <a:gd name="T31" fmla="*/ 47 h 79"/>
                  <a:gd name="T32" fmla="*/ 0 w 97"/>
                  <a:gd name="T33" fmla="*/ 54 h 79"/>
                  <a:gd name="T34" fmla="*/ 3 w 97"/>
                  <a:gd name="T35" fmla="*/ 53 h 79"/>
                  <a:gd name="T36" fmla="*/ 6 w 97"/>
                  <a:gd name="T37" fmla="*/ 59 h 79"/>
                  <a:gd name="T38" fmla="*/ 16 w 97"/>
                  <a:gd name="T39" fmla="*/ 62 h 79"/>
                  <a:gd name="T40" fmla="*/ 22 w 97"/>
                  <a:gd name="T41" fmla="*/ 65 h 79"/>
                  <a:gd name="T42" fmla="*/ 27 w 97"/>
                  <a:gd name="T43" fmla="*/ 65 h 79"/>
                  <a:gd name="T44" fmla="*/ 38 w 97"/>
                  <a:gd name="T45" fmla="*/ 73 h 79"/>
                  <a:gd name="T46" fmla="*/ 42 w 97"/>
                  <a:gd name="T47" fmla="*/ 73 h 79"/>
                  <a:gd name="T48" fmla="*/ 50 w 97"/>
                  <a:gd name="T49" fmla="*/ 76 h 79"/>
                  <a:gd name="T50" fmla="*/ 54 w 97"/>
                  <a:gd name="T51" fmla="*/ 79 h 79"/>
                  <a:gd name="T52" fmla="*/ 60 w 97"/>
                  <a:gd name="T53" fmla="*/ 76 h 79"/>
                  <a:gd name="T54" fmla="*/ 63 w 97"/>
                  <a:gd name="T55" fmla="*/ 71 h 79"/>
                  <a:gd name="T56" fmla="*/ 70 w 97"/>
                  <a:gd name="T57" fmla="*/ 68 h 79"/>
                  <a:gd name="T58" fmla="*/ 73 w 97"/>
                  <a:gd name="T59" fmla="*/ 63 h 79"/>
                  <a:gd name="T60" fmla="*/ 86 w 97"/>
                  <a:gd name="T61" fmla="*/ 66 h 79"/>
                  <a:gd name="T62" fmla="*/ 95 w 97"/>
                  <a:gd name="T63" fmla="*/ 63 h 79"/>
                  <a:gd name="T64" fmla="*/ 97 w 97"/>
                  <a:gd name="T65" fmla="*/ 62 h 79"/>
                  <a:gd name="T66" fmla="*/ 94 w 97"/>
                  <a:gd name="T67" fmla="*/ 62 h 79"/>
                  <a:gd name="T68" fmla="*/ 95 w 97"/>
                  <a:gd name="T69" fmla="*/ 56 h 79"/>
                  <a:gd name="T70" fmla="*/ 91 w 97"/>
                  <a:gd name="T71" fmla="*/ 50 h 79"/>
                  <a:gd name="T72" fmla="*/ 76 w 97"/>
                  <a:gd name="T73" fmla="*/ 41 h 79"/>
                  <a:gd name="T74" fmla="*/ 80 w 97"/>
                  <a:gd name="T75" fmla="*/ 28 h 79"/>
                  <a:gd name="T76" fmla="*/ 82 w 97"/>
                  <a:gd name="T77" fmla="*/ 1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7" h="79">
                    <a:moveTo>
                      <a:pt x="82" y="19"/>
                    </a:moveTo>
                    <a:lnTo>
                      <a:pt x="66" y="19"/>
                    </a:lnTo>
                    <a:lnTo>
                      <a:pt x="57" y="16"/>
                    </a:lnTo>
                    <a:lnTo>
                      <a:pt x="50" y="10"/>
                    </a:lnTo>
                    <a:lnTo>
                      <a:pt x="47" y="9"/>
                    </a:lnTo>
                    <a:lnTo>
                      <a:pt x="47" y="0"/>
                    </a:lnTo>
                    <a:lnTo>
                      <a:pt x="44" y="10"/>
                    </a:lnTo>
                    <a:lnTo>
                      <a:pt x="39" y="13"/>
                    </a:lnTo>
                    <a:lnTo>
                      <a:pt x="36" y="21"/>
                    </a:lnTo>
                    <a:lnTo>
                      <a:pt x="39" y="24"/>
                    </a:lnTo>
                    <a:lnTo>
                      <a:pt x="33" y="30"/>
                    </a:lnTo>
                    <a:lnTo>
                      <a:pt x="29" y="31"/>
                    </a:lnTo>
                    <a:lnTo>
                      <a:pt x="22" y="36"/>
                    </a:lnTo>
                    <a:lnTo>
                      <a:pt x="13" y="39"/>
                    </a:lnTo>
                    <a:lnTo>
                      <a:pt x="7" y="44"/>
                    </a:lnTo>
                    <a:lnTo>
                      <a:pt x="0" y="47"/>
                    </a:lnTo>
                    <a:lnTo>
                      <a:pt x="0" y="54"/>
                    </a:lnTo>
                    <a:lnTo>
                      <a:pt x="3" y="53"/>
                    </a:lnTo>
                    <a:lnTo>
                      <a:pt x="6" y="59"/>
                    </a:lnTo>
                    <a:lnTo>
                      <a:pt x="16" y="62"/>
                    </a:lnTo>
                    <a:lnTo>
                      <a:pt x="22" y="65"/>
                    </a:lnTo>
                    <a:lnTo>
                      <a:pt x="27" y="65"/>
                    </a:lnTo>
                    <a:lnTo>
                      <a:pt x="38" y="73"/>
                    </a:lnTo>
                    <a:lnTo>
                      <a:pt x="42" y="73"/>
                    </a:lnTo>
                    <a:lnTo>
                      <a:pt x="50" y="76"/>
                    </a:lnTo>
                    <a:lnTo>
                      <a:pt x="54" y="79"/>
                    </a:lnTo>
                    <a:lnTo>
                      <a:pt x="60" y="76"/>
                    </a:lnTo>
                    <a:lnTo>
                      <a:pt x="63" y="71"/>
                    </a:lnTo>
                    <a:lnTo>
                      <a:pt x="70" y="68"/>
                    </a:lnTo>
                    <a:lnTo>
                      <a:pt x="73" y="63"/>
                    </a:lnTo>
                    <a:lnTo>
                      <a:pt x="86" y="66"/>
                    </a:lnTo>
                    <a:lnTo>
                      <a:pt x="95" y="63"/>
                    </a:lnTo>
                    <a:lnTo>
                      <a:pt x="97" y="62"/>
                    </a:lnTo>
                    <a:lnTo>
                      <a:pt x="94" y="62"/>
                    </a:lnTo>
                    <a:lnTo>
                      <a:pt x="95" y="56"/>
                    </a:lnTo>
                    <a:lnTo>
                      <a:pt x="91" y="50"/>
                    </a:lnTo>
                    <a:lnTo>
                      <a:pt x="76" y="41"/>
                    </a:lnTo>
                    <a:lnTo>
                      <a:pt x="80" y="28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1" name="Freeform 5956">
                <a:extLst>
                  <a:ext uri="{FF2B5EF4-FFF2-40B4-BE49-F238E27FC236}">
                    <a16:creationId xmlns:a16="http://schemas.microsoft.com/office/drawing/2014/main" id="{1CA2EF56-E8CF-97CB-C8E3-5E876A557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960"/>
                <a:ext cx="48" cy="39"/>
              </a:xfrm>
              <a:custGeom>
                <a:avLst/>
                <a:gdLst>
                  <a:gd name="T0" fmla="*/ 82 w 97"/>
                  <a:gd name="T1" fmla="*/ 19 h 79"/>
                  <a:gd name="T2" fmla="*/ 80 w 97"/>
                  <a:gd name="T3" fmla="*/ 28 h 79"/>
                  <a:gd name="T4" fmla="*/ 76 w 97"/>
                  <a:gd name="T5" fmla="*/ 41 h 79"/>
                  <a:gd name="T6" fmla="*/ 91 w 97"/>
                  <a:gd name="T7" fmla="*/ 50 h 79"/>
                  <a:gd name="T8" fmla="*/ 95 w 97"/>
                  <a:gd name="T9" fmla="*/ 56 h 79"/>
                  <a:gd name="T10" fmla="*/ 94 w 97"/>
                  <a:gd name="T11" fmla="*/ 62 h 79"/>
                  <a:gd name="T12" fmla="*/ 97 w 97"/>
                  <a:gd name="T13" fmla="*/ 62 h 79"/>
                  <a:gd name="T14" fmla="*/ 95 w 97"/>
                  <a:gd name="T15" fmla="*/ 63 h 79"/>
                  <a:gd name="T16" fmla="*/ 86 w 97"/>
                  <a:gd name="T17" fmla="*/ 66 h 79"/>
                  <a:gd name="T18" fmla="*/ 73 w 97"/>
                  <a:gd name="T19" fmla="*/ 63 h 79"/>
                  <a:gd name="T20" fmla="*/ 70 w 97"/>
                  <a:gd name="T21" fmla="*/ 68 h 79"/>
                  <a:gd name="T22" fmla="*/ 63 w 97"/>
                  <a:gd name="T23" fmla="*/ 71 h 79"/>
                  <a:gd name="T24" fmla="*/ 60 w 97"/>
                  <a:gd name="T25" fmla="*/ 76 h 79"/>
                  <a:gd name="T26" fmla="*/ 54 w 97"/>
                  <a:gd name="T27" fmla="*/ 79 h 79"/>
                  <a:gd name="T28" fmla="*/ 50 w 97"/>
                  <a:gd name="T29" fmla="*/ 76 h 79"/>
                  <a:gd name="T30" fmla="*/ 42 w 97"/>
                  <a:gd name="T31" fmla="*/ 73 h 79"/>
                  <a:gd name="T32" fmla="*/ 38 w 97"/>
                  <a:gd name="T33" fmla="*/ 73 h 79"/>
                  <a:gd name="T34" fmla="*/ 27 w 97"/>
                  <a:gd name="T35" fmla="*/ 65 h 79"/>
                  <a:gd name="T36" fmla="*/ 22 w 97"/>
                  <a:gd name="T37" fmla="*/ 65 h 79"/>
                  <a:gd name="T38" fmla="*/ 16 w 97"/>
                  <a:gd name="T39" fmla="*/ 62 h 79"/>
                  <a:gd name="T40" fmla="*/ 6 w 97"/>
                  <a:gd name="T41" fmla="*/ 59 h 79"/>
                  <a:gd name="T42" fmla="*/ 3 w 97"/>
                  <a:gd name="T43" fmla="*/ 53 h 79"/>
                  <a:gd name="T44" fmla="*/ 0 w 97"/>
                  <a:gd name="T45" fmla="*/ 54 h 79"/>
                  <a:gd name="T46" fmla="*/ 0 w 97"/>
                  <a:gd name="T47" fmla="*/ 47 h 79"/>
                  <a:gd name="T48" fmla="*/ 7 w 97"/>
                  <a:gd name="T49" fmla="*/ 44 h 79"/>
                  <a:gd name="T50" fmla="*/ 13 w 97"/>
                  <a:gd name="T51" fmla="*/ 39 h 79"/>
                  <a:gd name="T52" fmla="*/ 22 w 97"/>
                  <a:gd name="T53" fmla="*/ 36 h 79"/>
                  <a:gd name="T54" fmla="*/ 29 w 97"/>
                  <a:gd name="T55" fmla="*/ 31 h 79"/>
                  <a:gd name="T56" fmla="*/ 33 w 97"/>
                  <a:gd name="T57" fmla="*/ 30 h 79"/>
                  <a:gd name="T58" fmla="*/ 39 w 97"/>
                  <a:gd name="T59" fmla="*/ 24 h 79"/>
                  <a:gd name="T60" fmla="*/ 36 w 97"/>
                  <a:gd name="T61" fmla="*/ 21 h 79"/>
                  <a:gd name="T62" fmla="*/ 39 w 97"/>
                  <a:gd name="T63" fmla="*/ 13 h 79"/>
                  <a:gd name="T64" fmla="*/ 44 w 97"/>
                  <a:gd name="T65" fmla="*/ 10 h 79"/>
                  <a:gd name="T66" fmla="*/ 47 w 97"/>
                  <a:gd name="T67" fmla="*/ 0 h 79"/>
                  <a:gd name="T68" fmla="*/ 47 w 97"/>
                  <a:gd name="T69" fmla="*/ 9 h 79"/>
                  <a:gd name="T70" fmla="*/ 50 w 97"/>
                  <a:gd name="T71" fmla="*/ 10 h 79"/>
                  <a:gd name="T72" fmla="*/ 57 w 97"/>
                  <a:gd name="T73" fmla="*/ 16 h 79"/>
                  <a:gd name="T74" fmla="*/ 66 w 97"/>
                  <a:gd name="T75" fmla="*/ 19 h 79"/>
                  <a:gd name="T76" fmla="*/ 82 w 97"/>
                  <a:gd name="T77" fmla="*/ 1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7" h="79">
                    <a:moveTo>
                      <a:pt x="82" y="19"/>
                    </a:moveTo>
                    <a:lnTo>
                      <a:pt x="80" y="28"/>
                    </a:lnTo>
                    <a:lnTo>
                      <a:pt x="76" y="41"/>
                    </a:lnTo>
                    <a:lnTo>
                      <a:pt x="91" y="50"/>
                    </a:lnTo>
                    <a:lnTo>
                      <a:pt x="95" y="56"/>
                    </a:lnTo>
                    <a:lnTo>
                      <a:pt x="94" y="62"/>
                    </a:lnTo>
                    <a:lnTo>
                      <a:pt x="97" y="62"/>
                    </a:lnTo>
                    <a:lnTo>
                      <a:pt x="95" y="63"/>
                    </a:lnTo>
                    <a:lnTo>
                      <a:pt x="86" y="66"/>
                    </a:lnTo>
                    <a:lnTo>
                      <a:pt x="73" y="63"/>
                    </a:lnTo>
                    <a:lnTo>
                      <a:pt x="70" y="68"/>
                    </a:lnTo>
                    <a:lnTo>
                      <a:pt x="63" y="71"/>
                    </a:lnTo>
                    <a:lnTo>
                      <a:pt x="60" y="76"/>
                    </a:lnTo>
                    <a:lnTo>
                      <a:pt x="54" y="79"/>
                    </a:lnTo>
                    <a:lnTo>
                      <a:pt x="50" y="76"/>
                    </a:lnTo>
                    <a:lnTo>
                      <a:pt x="42" y="73"/>
                    </a:lnTo>
                    <a:lnTo>
                      <a:pt x="38" y="73"/>
                    </a:lnTo>
                    <a:lnTo>
                      <a:pt x="27" y="65"/>
                    </a:lnTo>
                    <a:lnTo>
                      <a:pt x="22" y="65"/>
                    </a:lnTo>
                    <a:lnTo>
                      <a:pt x="16" y="62"/>
                    </a:lnTo>
                    <a:lnTo>
                      <a:pt x="6" y="59"/>
                    </a:lnTo>
                    <a:lnTo>
                      <a:pt x="3" y="53"/>
                    </a:lnTo>
                    <a:lnTo>
                      <a:pt x="0" y="54"/>
                    </a:lnTo>
                    <a:lnTo>
                      <a:pt x="0" y="47"/>
                    </a:lnTo>
                    <a:lnTo>
                      <a:pt x="7" y="44"/>
                    </a:lnTo>
                    <a:lnTo>
                      <a:pt x="13" y="39"/>
                    </a:lnTo>
                    <a:lnTo>
                      <a:pt x="22" y="36"/>
                    </a:lnTo>
                    <a:lnTo>
                      <a:pt x="29" y="31"/>
                    </a:lnTo>
                    <a:lnTo>
                      <a:pt x="33" y="30"/>
                    </a:lnTo>
                    <a:lnTo>
                      <a:pt x="39" y="24"/>
                    </a:lnTo>
                    <a:lnTo>
                      <a:pt x="36" y="21"/>
                    </a:lnTo>
                    <a:lnTo>
                      <a:pt x="39" y="13"/>
                    </a:lnTo>
                    <a:lnTo>
                      <a:pt x="44" y="10"/>
                    </a:lnTo>
                    <a:lnTo>
                      <a:pt x="47" y="0"/>
                    </a:lnTo>
                    <a:lnTo>
                      <a:pt x="47" y="9"/>
                    </a:lnTo>
                    <a:lnTo>
                      <a:pt x="50" y="10"/>
                    </a:lnTo>
                    <a:lnTo>
                      <a:pt x="57" y="16"/>
                    </a:lnTo>
                    <a:lnTo>
                      <a:pt x="66" y="19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2" name="Freeform 5957">
                <a:extLst>
                  <a:ext uri="{FF2B5EF4-FFF2-40B4-BE49-F238E27FC236}">
                    <a16:creationId xmlns:a16="http://schemas.microsoft.com/office/drawing/2014/main" id="{114D4606-AE61-C285-2A50-61B7565E5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960"/>
                <a:ext cx="48" cy="39"/>
              </a:xfrm>
              <a:custGeom>
                <a:avLst/>
                <a:gdLst>
                  <a:gd name="T0" fmla="*/ 82 w 97"/>
                  <a:gd name="T1" fmla="*/ 19 h 79"/>
                  <a:gd name="T2" fmla="*/ 80 w 97"/>
                  <a:gd name="T3" fmla="*/ 28 h 79"/>
                  <a:gd name="T4" fmla="*/ 76 w 97"/>
                  <a:gd name="T5" fmla="*/ 41 h 79"/>
                  <a:gd name="T6" fmla="*/ 91 w 97"/>
                  <a:gd name="T7" fmla="*/ 50 h 79"/>
                  <a:gd name="T8" fmla="*/ 95 w 97"/>
                  <a:gd name="T9" fmla="*/ 56 h 79"/>
                  <a:gd name="T10" fmla="*/ 94 w 97"/>
                  <a:gd name="T11" fmla="*/ 62 h 79"/>
                  <a:gd name="T12" fmla="*/ 97 w 97"/>
                  <a:gd name="T13" fmla="*/ 62 h 79"/>
                  <a:gd name="T14" fmla="*/ 95 w 97"/>
                  <a:gd name="T15" fmla="*/ 63 h 79"/>
                  <a:gd name="T16" fmla="*/ 86 w 97"/>
                  <a:gd name="T17" fmla="*/ 66 h 79"/>
                  <a:gd name="T18" fmla="*/ 73 w 97"/>
                  <a:gd name="T19" fmla="*/ 63 h 79"/>
                  <a:gd name="T20" fmla="*/ 70 w 97"/>
                  <a:gd name="T21" fmla="*/ 68 h 79"/>
                  <a:gd name="T22" fmla="*/ 63 w 97"/>
                  <a:gd name="T23" fmla="*/ 71 h 79"/>
                  <a:gd name="T24" fmla="*/ 60 w 97"/>
                  <a:gd name="T25" fmla="*/ 76 h 79"/>
                  <a:gd name="T26" fmla="*/ 54 w 97"/>
                  <a:gd name="T27" fmla="*/ 79 h 79"/>
                  <a:gd name="T28" fmla="*/ 50 w 97"/>
                  <a:gd name="T29" fmla="*/ 76 h 79"/>
                  <a:gd name="T30" fmla="*/ 42 w 97"/>
                  <a:gd name="T31" fmla="*/ 73 h 79"/>
                  <a:gd name="T32" fmla="*/ 38 w 97"/>
                  <a:gd name="T33" fmla="*/ 73 h 79"/>
                  <a:gd name="T34" fmla="*/ 27 w 97"/>
                  <a:gd name="T35" fmla="*/ 65 h 79"/>
                  <a:gd name="T36" fmla="*/ 22 w 97"/>
                  <a:gd name="T37" fmla="*/ 65 h 79"/>
                  <a:gd name="T38" fmla="*/ 16 w 97"/>
                  <a:gd name="T39" fmla="*/ 62 h 79"/>
                  <a:gd name="T40" fmla="*/ 6 w 97"/>
                  <a:gd name="T41" fmla="*/ 59 h 79"/>
                  <a:gd name="T42" fmla="*/ 3 w 97"/>
                  <a:gd name="T43" fmla="*/ 53 h 79"/>
                  <a:gd name="T44" fmla="*/ 0 w 97"/>
                  <a:gd name="T45" fmla="*/ 54 h 79"/>
                  <a:gd name="T46" fmla="*/ 0 w 97"/>
                  <a:gd name="T47" fmla="*/ 47 h 79"/>
                  <a:gd name="T48" fmla="*/ 7 w 97"/>
                  <a:gd name="T49" fmla="*/ 44 h 79"/>
                  <a:gd name="T50" fmla="*/ 13 w 97"/>
                  <a:gd name="T51" fmla="*/ 39 h 79"/>
                  <a:gd name="T52" fmla="*/ 22 w 97"/>
                  <a:gd name="T53" fmla="*/ 36 h 79"/>
                  <a:gd name="T54" fmla="*/ 29 w 97"/>
                  <a:gd name="T55" fmla="*/ 31 h 79"/>
                  <a:gd name="T56" fmla="*/ 33 w 97"/>
                  <a:gd name="T57" fmla="*/ 30 h 79"/>
                  <a:gd name="T58" fmla="*/ 39 w 97"/>
                  <a:gd name="T59" fmla="*/ 24 h 79"/>
                  <a:gd name="T60" fmla="*/ 36 w 97"/>
                  <a:gd name="T61" fmla="*/ 21 h 79"/>
                  <a:gd name="T62" fmla="*/ 39 w 97"/>
                  <a:gd name="T63" fmla="*/ 13 h 79"/>
                  <a:gd name="T64" fmla="*/ 44 w 97"/>
                  <a:gd name="T65" fmla="*/ 10 h 79"/>
                  <a:gd name="T66" fmla="*/ 47 w 97"/>
                  <a:gd name="T67" fmla="*/ 0 h 79"/>
                  <a:gd name="T68" fmla="*/ 47 w 97"/>
                  <a:gd name="T69" fmla="*/ 9 h 79"/>
                  <a:gd name="T70" fmla="*/ 50 w 97"/>
                  <a:gd name="T71" fmla="*/ 10 h 79"/>
                  <a:gd name="T72" fmla="*/ 57 w 97"/>
                  <a:gd name="T73" fmla="*/ 16 h 79"/>
                  <a:gd name="T74" fmla="*/ 66 w 97"/>
                  <a:gd name="T75" fmla="*/ 19 h 79"/>
                  <a:gd name="T76" fmla="*/ 82 w 97"/>
                  <a:gd name="T77" fmla="*/ 1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7" h="79">
                    <a:moveTo>
                      <a:pt x="82" y="19"/>
                    </a:moveTo>
                    <a:lnTo>
                      <a:pt x="80" y="28"/>
                    </a:lnTo>
                    <a:lnTo>
                      <a:pt x="76" y="41"/>
                    </a:lnTo>
                    <a:lnTo>
                      <a:pt x="91" y="50"/>
                    </a:lnTo>
                    <a:lnTo>
                      <a:pt x="95" y="56"/>
                    </a:lnTo>
                    <a:lnTo>
                      <a:pt x="94" y="62"/>
                    </a:lnTo>
                    <a:lnTo>
                      <a:pt x="97" y="62"/>
                    </a:lnTo>
                    <a:lnTo>
                      <a:pt x="95" y="63"/>
                    </a:lnTo>
                    <a:lnTo>
                      <a:pt x="86" y="66"/>
                    </a:lnTo>
                    <a:lnTo>
                      <a:pt x="73" y="63"/>
                    </a:lnTo>
                    <a:lnTo>
                      <a:pt x="70" y="68"/>
                    </a:lnTo>
                    <a:lnTo>
                      <a:pt x="63" y="71"/>
                    </a:lnTo>
                    <a:lnTo>
                      <a:pt x="60" y="76"/>
                    </a:lnTo>
                    <a:lnTo>
                      <a:pt x="54" y="79"/>
                    </a:lnTo>
                    <a:lnTo>
                      <a:pt x="50" y="76"/>
                    </a:lnTo>
                    <a:lnTo>
                      <a:pt x="42" y="73"/>
                    </a:lnTo>
                    <a:lnTo>
                      <a:pt x="38" y="73"/>
                    </a:lnTo>
                    <a:lnTo>
                      <a:pt x="27" y="65"/>
                    </a:lnTo>
                    <a:lnTo>
                      <a:pt x="22" y="65"/>
                    </a:lnTo>
                    <a:lnTo>
                      <a:pt x="16" y="62"/>
                    </a:lnTo>
                    <a:lnTo>
                      <a:pt x="6" y="59"/>
                    </a:lnTo>
                    <a:lnTo>
                      <a:pt x="3" y="53"/>
                    </a:lnTo>
                    <a:lnTo>
                      <a:pt x="0" y="54"/>
                    </a:lnTo>
                    <a:lnTo>
                      <a:pt x="0" y="47"/>
                    </a:lnTo>
                    <a:lnTo>
                      <a:pt x="7" y="44"/>
                    </a:lnTo>
                    <a:lnTo>
                      <a:pt x="13" y="39"/>
                    </a:lnTo>
                    <a:lnTo>
                      <a:pt x="22" y="36"/>
                    </a:lnTo>
                    <a:lnTo>
                      <a:pt x="29" y="31"/>
                    </a:lnTo>
                    <a:lnTo>
                      <a:pt x="33" y="30"/>
                    </a:lnTo>
                    <a:lnTo>
                      <a:pt x="39" y="24"/>
                    </a:lnTo>
                    <a:lnTo>
                      <a:pt x="36" y="21"/>
                    </a:lnTo>
                    <a:lnTo>
                      <a:pt x="39" y="13"/>
                    </a:lnTo>
                    <a:lnTo>
                      <a:pt x="44" y="10"/>
                    </a:lnTo>
                    <a:lnTo>
                      <a:pt x="47" y="0"/>
                    </a:lnTo>
                    <a:lnTo>
                      <a:pt x="47" y="9"/>
                    </a:lnTo>
                    <a:lnTo>
                      <a:pt x="50" y="10"/>
                    </a:lnTo>
                    <a:lnTo>
                      <a:pt x="57" y="16"/>
                    </a:lnTo>
                    <a:lnTo>
                      <a:pt x="66" y="19"/>
                    </a:lnTo>
                    <a:lnTo>
                      <a:pt x="82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3" name="Freeform 5958">
                <a:extLst>
                  <a:ext uri="{FF2B5EF4-FFF2-40B4-BE49-F238E27FC236}">
                    <a16:creationId xmlns:a16="http://schemas.microsoft.com/office/drawing/2014/main" id="{E99971BB-3966-2491-03D7-DA3E33FA2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933"/>
                <a:ext cx="15" cy="15"/>
              </a:xfrm>
              <a:custGeom>
                <a:avLst/>
                <a:gdLst>
                  <a:gd name="T0" fmla="*/ 4 w 31"/>
                  <a:gd name="T1" fmla="*/ 8 h 31"/>
                  <a:gd name="T2" fmla="*/ 0 w 31"/>
                  <a:gd name="T3" fmla="*/ 14 h 31"/>
                  <a:gd name="T4" fmla="*/ 14 w 31"/>
                  <a:gd name="T5" fmla="*/ 22 h 31"/>
                  <a:gd name="T6" fmla="*/ 11 w 31"/>
                  <a:gd name="T7" fmla="*/ 28 h 31"/>
                  <a:gd name="T8" fmla="*/ 17 w 31"/>
                  <a:gd name="T9" fmla="*/ 31 h 31"/>
                  <a:gd name="T10" fmla="*/ 25 w 31"/>
                  <a:gd name="T11" fmla="*/ 29 h 31"/>
                  <a:gd name="T12" fmla="*/ 29 w 31"/>
                  <a:gd name="T13" fmla="*/ 25 h 31"/>
                  <a:gd name="T14" fmla="*/ 23 w 31"/>
                  <a:gd name="T15" fmla="*/ 22 h 31"/>
                  <a:gd name="T16" fmla="*/ 26 w 31"/>
                  <a:gd name="T17" fmla="*/ 19 h 31"/>
                  <a:gd name="T18" fmla="*/ 29 w 31"/>
                  <a:gd name="T19" fmla="*/ 17 h 31"/>
                  <a:gd name="T20" fmla="*/ 31 w 31"/>
                  <a:gd name="T21" fmla="*/ 11 h 31"/>
                  <a:gd name="T22" fmla="*/ 20 w 31"/>
                  <a:gd name="T23" fmla="*/ 3 h 31"/>
                  <a:gd name="T24" fmla="*/ 13 w 31"/>
                  <a:gd name="T25" fmla="*/ 0 h 31"/>
                  <a:gd name="T26" fmla="*/ 10 w 31"/>
                  <a:gd name="T27" fmla="*/ 5 h 31"/>
                  <a:gd name="T28" fmla="*/ 4 w 31"/>
                  <a:gd name="T2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31">
                    <a:moveTo>
                      <a:pt x="4" y="8"/>
                    </a:moveTo>
                    <a:lnTo>
                      <a:pt x="0" y="14"/>
                    </a:lnTo>
                    <a:lnTo>
                      <a:pt x="14" y="22"/>
                    </a:lnTo>
                    <a:lnTo>
                      <a:pt x="11" y="28"/>
                    </a:lnTo>
                    <a:lnTo>
                      <a:pt x="17" y="31"/>
                    </a:lnTo>
                    <a:lnTo>
                      <a:pt x="25" y="29"/>
                    </a:lnTo>
                    <a:lnTo>
                      <a:pt x="29" y="25"/>
                    </a:lnTo>
                    <a:lnTo>
                      <a:pt x="23" y="22"/>
                    </a:lnTo>
                    <a:lnTo>
                      <a:pt x="26" y="19"/>
                    </a:lnTo>
                    <a:lnTo>
                      <a:pt x="29" y="17"/>
                    </a:lnTo>
                    <a:lnTo>
                      <a:pt x="31" y="11"/>
                    </a:lnTo>
                    <a:lnTo>
                      <a:pt x="20" y="3"/>
                    </a:lnTo>
                    <a:lnTo>
                      <a:pt x="13" y="0"/>
                    </a:lnTo>
                    <a:lnTo>
                      <a:pt x="10" y="5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4" name="Freeform 5959">
                <a:extLst>
                  <a:ext uri="{FF2B5EF4-FFF2-40B4-BE49-F238E27FC236}">
                    <a16:creationId xmlns:a16="http://schemas.microsoft.com/office/drawing/2014/main" id="{BBA51916-4568-0FAF-125B-EB3CFDCE2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933"/>
                <a:ext cx="15" cy="15"/>
              </a:xfrm>
              <a:custGeom>
                <a:avLst/>
                <a:gdLst>
                  <a:gd name="T0" fmla="*/ 4 w 31"/>
                  <a:gd name="T1" fmla="*/ 8 h 31"/>
                  <a:gd name="T2" fmla="*/ 10 w 31"/>
                  <a:gd name="T3" fmla="*/ 5 h 31"/>
                  <a:gd name="T4" fmla="*/ 13 w 31"/>
                  <a:gd name="T5" fmla="*/ 0 h 31"/>
                  <a:gd name="T6" fmla="*/ 20 w 31"/>
                  <a:gd name="T7" fmla="*/ 3 h 31"/>
                  <a:gd name="T8" fmla="*/ 31 w 31"/>
                  <a:gd name="T9" fmla="*/ 11 h 31"/>
                  <a:gd name="T10" fmla="*/ 29 w 31"/>
                  <a:gd name="T11" fmla="*/ 17 h 31"/>
                  <a:gd name="T12" fmla="*/ 26 w 31"/>
                  <a:gd name="T13" fmla="*/ 19 h 31"/>
                  <a:gd name="T14" fmla="*/ 23 w 31"/>
                  <a:gd name="T15" fmla="*/ 22 h 31"/>
                  <a:gd name="T16" fmla="*/ 29 w 31"/>
                  <a:gd name="T17" fmla="*/ 25 h 31"/>
                  <a:gd name="T18" fmla="*/ 25 w 31"/>
                  <a:gd name="T19" fmla="*/ 29 h 31"/>
                  <a:gd name="T20" fmla="*/ 17 w 31"/>
                  <a:gd name="T21" fmla="*/ 31 h 31"/>
                  <a:gd name="T22" fmla="*/ 11 w 31"/>
                  <a:gd name="T23" fmla="*/ 28 h 31"/>
                  <a:gd name="T24" fmla="*/ 14 w 31"/>
                  <a:gd name="T25" fmla="*/ 22 h 31"/>
                  <a:gd name="T26" fmla="*/ 0 w 31"/>
                  <a:gd name="T27" fmla="*/ 14 h 31"/>
                  <a:gd name="T28" fmla="*/ 4 w 31"/>
                  <a:gd name="T2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31">
                    <a:moveTo>
                      <a:pt x="4" y="8"/>
                    </a:moveTo>
                    <a:lnTo>
                      <a:pt x="10" y="5"/>
                    </a:lnTo>
                    <a:lnTo>
                      <a:pt x="13" y="0"/>
                    </a:lnTo>
                    <a:lnTo>
                      <a:pt x="20" y="3"/>
                    </a:lnTo>
                    <a:lnTo>
                      <a:pt x="31" y="11"/>
                    </a:lnTo>
                    <a:lnTo>
                      <a:pt x="29" y="17"/>
                    </a:lnTo>
                    <a:lnTo>
                      <a:pt x="26" y="19"/>
                    </a:lnTo>
                    <a:lnTo>
                      <a:pt x="23" y="22"/>
                    </a:lnTo>
                    <a:lnTo>
                      <a:pt x="29" y="25"/>
                    </a:lnTo>
                    <a:lnTo>
                      <a:pt x="25" y="29"/>
                    </a:lnTo>
                    <a:lnTo>
                      <a:pt x="17" y="31"/>
                    </a:lnTo>
                    <a:lnTo>
                      <a:pt x="11" y="28"/>
                    </a:lnTo>
                    <a:lnTo>
                      <a:pt x="14" y="22"/>
                    </a:lnTo>
                    <a:lnTo>
                      <a:pt x="0" y="14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5" name="Freeform 5960">
                <a:extLst>
                  <a:ext uri="{FF2B5EF4-FFF2-40B4-BE49-F238E27FC236}">
                    <a16:creationId xmlns:a16="http://schemas.microsoft.com/office/drawing/2014/main" id="{BA6DAE8B-47D4-C63F-04B3-B5F794296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933"/>
                <a:ext cx="15" cy="15"/>
              </a:xfrm>
              <a:custGeom>
                <a:avLst/>
                <a:gdLst>
                  <a:gd name="T0" fmla="*/ 4 w 31"/>
                  <a:gd name="T1" fmla="*/ 8 h 31"/>
                  <a:gd name="T2" fmla="*/ 10 w 31"/>
                  <a:gd name="T3" fmla="*/ 5 h 31"/>
                  <a:gd name="T4" fmla="*/ 13 w 31"/>
                  <a:gd name="T5" fmla="*/ 0 h 31"/>
                  <a:gd name="T6" fmla="*/ 20 w 31"/>
                  <a:gd name="T7" fmla="*/ 3 h 31"/>
                  <a:gd name="T8" fmla="*/ 31 w 31"/>
                  <a:gd name="T9" fmla="*/ 11 h 31"/>
                  <a:gd name="T10" fmla="*/ 29 w 31"/>
                  <a:gd name="T11" fmla="*/ 17 h 31"/>
                  <a:gd name="T12" fmla="*/ 26 w 31"/>
                  <a:gd name="T13" fmla="*/ 19 h 31"/>
                  <a:gd name="T14" fmla="*/ 23 w 31"/>
                  <a:gd name="T15" fmla="*/ 22 h 31"/>
                  <a:gd name="T16" fmla="*/ 29 w 31"/>
                  <a:gd name="T17" fmla="*/ 25 h 31"/>
                  <a:gd name="T18" fmla="*/ 25 w 31"/>
                  <a:gd name="T19" fmla="*/ 29 h 31"/>
                  <a:gd name="T20" fmla="*/ 17 w 31"/>
                  <a:gd name="T21" fmla="*/ 31 h 31"/>
                  <a:gd name="T22" fmla="*/ 11 w 31"/>
                  <a:gd name="T23" fmla="*/ 28 h 31"/>
                  <a:gd name="T24" fmla="*/ 14 w 31"/>
                  <a:gd name="T25" fmla="*/ 22 h 31"/>
                  <a:gd name="T26" fmla="*/ 0 w 31"/>
                  <a:gd name="T27" fmla="*/ 14 h 31"/>
                  <a:gd name="T28" fmla="*/ 4 w 31"/>
                  <a:gd name="T2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31">
                    <a:moveTo>
                      <a:pt x="4" y="8"/>
                    </a:moveTo>
                    <a:lnTo>
                      <a:pt x="10" y="5"/>
                    </a:lnTo>
                    <a:lnTo>
                      <a:pt x="13" y="0"/>
                    </a:lnTo>
                    <a:lnTo>
                      <a:pt x="20" y="3"/>
                    </a:lnTo>
                    <a:lnTo>
                      <a:pt x="31" y="11"/>
                    </a:lnTo>
                    <a:lnTo>
                      <a:pt x="29" y="17"/>
                    </a:lnTo>
                    <a:lnTo>
                      <a:pt x="26" y="19"/>
                    </a:lnTo>
                    <a:lnTo>
                      <a:pt x="23" y="22"/>
                    </a:lnTo>
                    <a:lnTo>
                      <a:pt x="29" y="25"/>
                    </a:lnTo>
                    <a:lnTo>
                      <a:pt x="25" y="29"/>
                    </a:lnTo>
                    <a:lnTo>
                      <a:pt x="17" y="31"/>
                    </a:lnTo>
                    <a:lnTo>
                      <a:pt x="11" y="28"/>
                    </a:lnTo>
                    <a:lnTo>
                      <a:pt x="14" y="22"/>
                    </a:lnTo>
                    <a:lnTo>
                      <a:pt x="0" y="14"/>
                    </a:lnTo>
                    <a:lnTo>
                      <a:pt x="4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6" name="Freeform 5961">
                <a:extLst>
                  <a:ext uri="{FF2B5EF4-FFF2-40B4-BE49-F238E27FC236}">
                    <a16:creationId xmlns:a16="http://schemas.microsoft.com/office/drawing/2014/main" id="{368974FC-169B-82F1-F2C0-6F3C23641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739"/>
                <a:ext cx="51" cy="79"/>
              </a:xfrm>
              <a:custGeom>
                <a:avLst/>
                <a:gdLst>
                  <a:gd name="T0" fmla="*/ 32 w 102"/>
                  <a:gd name="T1" fmla="*/ 41 h 158"/>
                  <a:gd name="T2" fmla="*/ 23 w 102"/>
                  <a:gd name="T3" fmla="*/ 59 h 158"/>
                  <a:gd name="T4" fmla="*/ 14 w 102"/>
                  <a:gd name="T5" fmla="*/ 70 h 158"/>
                  <a:gd name="T6" fmla="*/ 20 w 102"/>
                  <a:gd name="T7" fmla="*/ 85 h 158"/>
                  <a:gd name="T8" fmla="*/ 10 w 102"/>
                  <a:gd name="T9" fmla="*/ 90 h 158"/>
                  <a:gd name="T10" fmla="*/ 6 w 102"/>
                  <a:gd name="T11" fmla="*/ 96 h 158"/>
                  <a:gd name="T12" fmla="*/ 3 w 102"/>
                  <a:gd name="T13" fmla="*/ 106 h 158"/>
                  <a:gd name="T14" fmla="*/ 8 w 102"/>
                  <a:gd name="T15" fmla="*/ 123 h 158"/>
                  <a:gd name="T16" fmla="*/ 20 w 102"/>
                  <a:gd name="T17" fmla="*/ 131 h 158"/>
                  <a:gd name="T18" fmla="*/ 16 w 102"/>
                  <a:gd name="T19" fmla="*/ 140 h 158"/>
                  <a:gd name="T20" fmla="*/ 25 w 102"/>
                  <a:gd name="T21" fmla="*/ 150 h 158"/>
                  <a:gd name="T22" fmla="*/ 38 w 102"/>
                  <a:gd name="T23" fmla="*/ 144 h 158"/>
                  <a:gd name="T24" fmla="*/ 50 w 102"/>
                  <a:gd name="T25" fmla="*/ 150 h 158"/>
                  <a:gd name="T26" fmla="*/ 70 w 102"/>
                  <a:gd name="T27" fmla="*/ 143 h 158"/>
                  <a:gd name="T28" fmla="*/ 67 w 102"/>
                  <a:gd name="T29" fmla="*/ 135 h 158"/>
                  <a:gd name="T30" fmla="*/ 78 w 102"/>
                  <a:gd name="T31" fmla="*/ 132 h 158"/>
                  <a:gd name="T32" fmla="*/ 75 w 102"/>
                  <a:gd name="T33" fmla="*/ 118 h 158"/>
                  <a:gd name="T34" fmla="*/ 82 w 102"/>
                  <a:gd name="T35" fmla="*/ 112 h 158"/>
                  <a:gd name="T36" fmla="*/ 95 w 102"/>
                  <a:gd name="T37" fmla="*/ 100 h 158"/>
                  <a:gd name="T38" fmla="*/ 95 w 102"/>
                  <a:gd name="T39" fmla="*/ 77 h 158"/>
                  <a:gd name="T40" fmla="*/ 84 w 102"/>
                  <a:gd name="T41" fmla="*/ 77 h 158"/>
                  <a:gd name="T42" fmla="*/ 73 w 102"/>
                  <a:gd name="T43" fmla="*/ 71 h 158"/>
                  <a:gd name="T44" fmla="*/ 66 w 102"/>
                  <a:gd name="T45" fmla="*/ 71 h 158"/>
                  <a:gd name="T46" fmla="*/ 78 w 102"/>
                  <a:gd name="T47" fmla="*/ 55 h 158"/>
                  <a:gd name="T48" fmla="*/ 72 w 102"/>
                  <a:gd name="T49" fmla="*/ 48 h 158"/>
                  <a:gd name="T50" fmla="*/ 67 w 102"/>
                  <a:gd name="T51" fmla="*/ 32 h 158"/>
                  <a:gd name="T52" fmla="*/ 67 w 102"/>
                  <a:gd name="T53" fmla="*/ 21 h 158"/>
                  <a:gd name="T54" fmla="*/ 66 w 102"/>
                  <a:gd name="T55" fmla="*/ 9 h 158"/>
                  <a:gd name="T56" fmla="*/ 55 w 102"/>
                  <a:gd name="T57" fmla="*/ 7 h 158"/>
                  <a:gd name="T58" fmla="*/ 47 w 102"/>
                  <a:gd name="T59" fmla="*/ 20 h 158"/>
                  <a:gd name="T60" fmla="*/ 55 w 102"/>
                  <a:gd name="T61" fmla="*/ 30 h 158"/>
                  <a:gd name="T62" fmla="*/ 37 w 102"/>
                  <a:gd name="T63" fmla="*/ 38 h 158"/>
                  <a:gd name="T64" fmla="*/ 31 w 102"/>
                  <a:gd name="T65" fmla="*/ 36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" h="158">
                    <a:moveTo>
                      <a:pt x="31" y="36"/>
                    </a:moveTo>
                    <a:lnTo>
                      <a:pt x="32" y="41"/>
                    </a:lnTo>
                    <a:lnTo>
                      <a:pt x="32" y="59"/>
                    </a:lnTo>
                    <a:lnTo>
                      <a:pt x="23" y="59"/>
                    </a:lnTo>
                    <a:lnTo>
                      <a:pt x="23" y="65"/>
                    </a:lnTo>
                    <a:lnTo>
                      <a:pt x="14" y="70"/>
                    </a:lnTo>
                    <a:lnTo>
                      <a:pt x="14" y="73"/>
                    </a:lnTo>
                    <a:lnTo>
                      <a:pt x="20" y="85"/>
                    </a:lnTo>
                    <a:lnTo>
                      <a:pt x="14" y="86"/>
                    </a:lnTo>
                    <a:lnTo>
                      <a:pt x="10" y="90"/>
                    </a:lnTo>
                    <a:lnTo>
                      <a:pt x="0" y="90"/>
                    </a:lnTo>
                    <a:lnTo>
                      <a:pt x="6" y="96"/>
                    </a:lnTo>
                    <a:lnTo>
                      <a:pt x="6" y="102"/>
                    </a:lnTo>
                    <a:lnTo>
                      <a:pt x="3" y="106"/>
                    </a:lnTo>
                    <a:lnTo>
                      <a:pt x="6" y="108"/>
                    </a:lnTo>
                    <a:lnTo>
                      <a:pt x="8" y="123"/>
                    </a:lnTo>
                    <a:lnTo>
                      <a:pt x="14" y="123"/>
                    </a:lnTo>
                    <a:lnTo>
                      <a:pt x="20" y="131"/>
                    </a:lnTo>
                    <a:lnTo>
                      <a:pt x="19" y="135"/>
                    </a:lnTo>
                    <a:lnTo>
                      <a:pt x="16" y="140"/>
                    </a:lnTo>
                    <a:lnTo>
                      <a:pt x="25" y="144"/>
                    </a:lnTo>
                    <a:lnTo>
                      <a:pt x="25" y="150"/>
                    </a:lnTo>
                    <a:lnTo>
                      <a:pt x="34" y="146"/>
                    </a:lnTo>
                    <a:lnTo>
                      <a:pt x="38" y="144"/>
                    </a:lnTo>
                    <a:lnTo>
                      <a:pt x="47" y="158"/>
                    </a:lnTo>
                    <a:lnTo>
                      <a:pt x="50" y="150"/>
                    </a:lnTo>
                    <a:lnTo>
                      <a:pt x="67" y="147"/>
                    </a:lnTo>
                    <a:lnTo>
                      <a:pt x="70" y="143"/>
                    </a:lnTo>
                    <a:lnTo>
                      <a:pt x="66" y="141"/>
                    </a:lnTo>
                    <a:lnTo>
                      <a:pt x="67" y="135"/>
                    </a:lnTo>
                    <a:lnTo>
                      <a:pt x="73" y="135"/>
                    </a:lnTo>
                    <a:lnTo>
                      <a:pt x="78" y="132"/>
                    </a:lnTo>
                    <a:lnTo>
                      <a:pt x="75" y="121"/>
                    </a:lnTo>
                    <a:lnTo>
                      <a:pt x="75" y="118"/>
                    </a:lnTo>
                    <a:lnTo>
                      <a:pt x="82" y="115"/>
                    </a:lnTo>
                    <a:lnTo>
                      <a:pt x="82" y="112"/>
                    </a:lnTo>
                    <a:lnTo>
                      <a:pt x="88" y="102"/>
                    </a:lnTo>
                    <a:lnTo>
                      <a:pt x="95" y="100"/>
                    </a:lnTo>
                    <a:lnTo>
                      <a:pt x="102" y="91"/>
                    </a:lnTo>
                    <a:lnTo>
                      <a:pt x="95" y="77"/>
                    </a:lnTo>
                    <a:lnTo>
                      <a:pt x="95" y="74"/>
                    </a:lnTo>
                    <a:lnTo>
                      <a:pt x="84" y="77"/>
                    </a:lnTo>
                    <a:lnTo>
                      <a:pt x="76" y="74"/>
                    </a:lnTo>
                    <a:lnTo>
                      <a:pt x="73" y="71"/>
                    </a:lnTo>
                    <a:lnTo>
                      <a:pt x="67" y="74"/>
                    </a:lnTo>
                    <a:lnTo>
                      <a:pt x="66" y="71"/>
                    </a:lnTo>
                    <a:lnTo>
                      <a:pt x="76" y="62"/>
                    </a:lnTo>
                    <a:lnTo>
                      <a:pt x="78" y="55"/>
                    </a:lnTo>
                    <a:lnTo>
                      <a:pt x="73" y="53"/>
                    </a:lnTo>
                    <a:lnTo>
                      <a:pt x="72" y="48"/>
                    </a:lnTo>
                    <a:lnTo>
                      <a:pt x="75" y="38"/>
                    </a:lnTo>
                    <a:lnTo>
                      <a:pt x="67" y="32"/>
                    </a:lnTo>
                    <a:lnTo>
                      <a:pt x="67" y="27"/>
                    </a:lnTo>
                    <a:lnTo>
                      <a:pt x="67" y="21"/>
                    </a:lnTo>
                    <a:lnTo>
                      <a:pt x="66" y="15"/>
                    </a:lnTo>
                    <a:lnTo>
                      <a:pt x="66" y="9"/>
                    </a:lnTo>
                    <a:lnTo>
                      <a:pt x="61" y="0"/>
                    </a:lnTo>
                    <a:lnTo>
                      <a:pt x="55" y="7"/>
                    </a:lnTo>
                    <a:lnTo>
                      <a:pt x="46" y="10"/>
                    </a:lnTo>
                    <a:lnTo>
                      <a:pt x="47" y="20"/>
                    </a:lnTo>
                    <a:lnTo>
                      <a:pt x="50" y="23"/>
                    </a:lnTo>
                    <a:lnTo>
                      <a:pt x="55" y="30"/>
                    </a:lnTo>
                    <a:lnTo>
                      <a:pt x="54" y="36"/>
                    </a:lnTo>
                    <a:lnTo>
                      <a:pt x="37" y="38"/>
                    </a:lnTo>
                    <a:lnTo>
                      <a:pt x="32" y="32"/>
                    </a:lnTo>
                    <a:lnTo>
                      <a:pt x="31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7" name="Freeform 5962">
                <a:extLst>
                  <a:ext uri="{FF2B5EF4-FFF2-40B4-BE49-F238E27FC236}">
                    <a16:creationId xmlns:a16="http://schemas.microsoft.com/office/drawing/2014/main" id="{658DE498-A7E2-116D-5E4E-E0806F67D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739"/>
                <a:ext cx="51" cy="79"/>
              </a:xfrm>
              <a:custGeom>
                <a:avLst/>
                <a:gdLst>
                  <a:gd name="T0" fmla="*/ 32 w 102"/>
                  <a:gd name="T1" fmla="*/ 32 h 158"/>
                  <a:gd name="T2" fmla="*/ 54 w 102"/>
                  <a:gd name="T3" fmla="*/ 36 h 158"/>
                  <a:gd name="T4" fmla="*/ 50 w 102"/>
                  <a:gd name="T5" fmla="*/ 23 h 158"/>
                  <a:gd name="T6" fmla="*/ 46 w 102"/>
                  <a:gd name="T7" fmla="*/ 10 h 158"/>
                  <a:gd name="T8" fmla="*/ 61 w 102"/>
                  <a:gd name="T9" fmla="*/ 0 h 158"/>
                  <a:gd name="T10" fmla="*/ 66 w 102"/>
                  <a:gd name="T11" fmla="*/ 15 h 158"/>
                  <a:gd name="T12" fmla="*/ 67 w 102"/>
                  <a:gd name="T13" fmla="*/ 27 h 158"/>
                  <a:gd name="T14" fmla="*/ 75 w 102"/>
                  <a:gd name="T15" fmla="*/ 38 h 158"/>
                  <a:gd name="T16" fmla="*/ 73 w 102"/>
                  <a:gd name="T17" fmla="*/ 53 h 158"/>
                  <a:gd name="T18" fmla="*/ 76 w 102"/>
                  <a:gd name="T19" fmla="*/ 62 h 158"/>
                  <a:gd name="T20" fmla="*/ 67 w 102"/>
                  <a:gd name="T21" fmla="*/ 74 h 158"/>
                  <a:gd name="T22" fmla="*/ 76 w 102"/>
                  <a:gd name="T23" fmla="*/ 74 h 158"/>
                  <a:gd name="T24" fmla="*/ 95 w 102"/>
                  <a:gd name="T25" fmla="*/ 74 h 158"/>
                  <a:gd name="T26" fmla="*/ 102 w 102"/>
                  <a:gd name="T27" fmla="*/ 91 h 158"/>
                  <a:gd name="T28" fmla="*/ 88 w 102"/>
                  <a:gd name="T29" fmla="*/ 102 h 158"/>
                  <a:gd name="T30" fmla="*/ 82 w 102"/>
                  <a:gd name="T31" fmla="*/ 115 h 158"/>
                  <a:gd name="T32" fmla="*/ 75 w 102"/>
                  <a:gd name="T33" fmla="*/ 121 h 158"/>
                  <a:gd name="T34" fmla="*/ 73 w 102"/>
                  <a:gd name="T35" fmla="*/ 135 h 158"/>
                  <a:gd name="T36" fmla="*/ 66 w 102"/>
                  <a:gd name="T37" fmla="*/ 141 h 158"/>
                  <a:gd name="T38" fmla="*/ 67 w 102"/>
                  <a:gd name="T39" fmla="*/ 147 h 158"/>
                  <a:gd name="T40" fmla="*/ 47 w 102"/>
                  <a:gd name="T41" fmla="*/ 158 h 158"/>
                  <a:gd name="T42" fmla="*/ 34 w 102"/>
                  <a:gd name="T43" fmla="*/ 146 h 158"/>
                  <a:gd name="T44" fmla="*/ 25 w 102"/>
                  <a:gd name="T45" fmla="*/ 144 h 158"/>
                  <a:gd name="T46" fmla="*/ 19 w 102"/>
                  <a:gd name="T47" fmla="*/ 135 h 158"/>
                  <a:gd name="T48" fmla="*/ 14 w 102"/>
                  <a:gd name="T49" fmla="*/ 123 h 158"/>
                  <a:gd name="T50" fmla="*/ 6 w 102"/>
                  <a:gd name="T51" fmla="*/ 108 h 158"/>
                  <a:gd name="T52" fmla="*/ 6 w 102"/>
                  <a:gd name="T53" fmla="*/ 102 h 158"/>
                  <a:gd name="T54" fmla="*/ 0 w 102"/>
                  <a:gd name="T55" fmla="*/ 90 h 158"/>
                  <a:gd name="T56" fmla="*/ 14 w 102"/>
                  <a:gd name="T57" fmla="*/ 86 h 158"/>
                  <a:gd name="T58" fmla="*/ 14 w 102"/>
                  <a:gd name="T59" fmla="*/ 73 h 158"/>
                  <a:gd name="T60" fmla="*/ 23 w 102"/>
                  <a:gd name="T61" fmla="*/ 65 h 158"/>
                  <a:gd name="T62" fmla="*/ 32 w 102"/>
                  <a:gd name="T63" fmla="*/ 59 h 158"/>
                  <a:gd name="T64" fmla="*/ 31 w 102"/>
                  <a:gd name="T65" fmla="*/ 36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" h="158">
                    <a:moveTo>
                      <a:pt x="31" y="36"/>
                    </a:moveTo>
                    <a:lnTo>
                      <a:pt x="32" y="32"/>
                    </a:lnTo>
                    <a:lnTo>
                      <a:pt x="37" y="38"/>
                    </a:lnTo>
                    <a:lnTo>
                      <a:pt x="54" y="36"/>
                    </a:lnTo>
                    <a:lnTo>
                      <a:pt x="55" y="30"/>
                    </a:lnTo>
                    <a:lnTo>
                      <a:pt x="50" y="23"/>
                    </a:lnTo>
                    <a:lnTo>
                      <a:pt x="47" y="20"/>
                    </a:lnTo>
                    <a:lnTo>
                      <a:pt x="46" y="10"/>
                    </a:lnTo>
                    <a:lnTo>
                      <a:pt x="55" y="7"/>
                    </a:lnTo>
                    <a:lnTo>
                      <a:pt x="61" y="0"/>
                    </a:lnTo>
                    <a:lnTo>
                      <a:pt x="66" y="9"/>
                    </a:lnTo>
                    <a:lnTo>
                      <a:pt x="66" y="15"/>
                    </a:lnTo>
                    <a:lnTo>
                      <a:pt x="67" y="21"/>
                    </a:lnTo>
                    <a:lnTo>
                      <a:pt x="67" y="27"/>
                    </a:lnTo>
                    <a:lnTo>
                      <a:pt x="67" y="32"/>
                    </a:lnTo>
                    <a:lnTo>
                      <a:pt x="75" y="38"/>
                    </a:lnTo>
                    <a:lnTo>
                      <a:pt x="72" y="48"/>
                    </a:lnTo>
                    <a:lnTo>
                      <a:pt x="73" y="53"/>
                    </a:lnTo>
                    <a:lnTo>
                      <a:pt x="78" y="55"/>
                    </a:lnTo>
                    <a:lnTo>
                      <a:pt x="76" y="62"/>
                    </a:lnTo>
                    <a:lnTo>
                      <a:pt x="66" y="71"/>
                    </a:lnTo>
                    <a:lnTo>
                      <a:pt x="67" y="74"/>
                    </a:lnTo>
                    <a:lnTo>
                      <a:pt x="73" y="71"/>
                    </a:lnTo>
                    <a:lnTo>
                      <a:pt x="76" y="74"/>
                    </a:lnTo>
                    <a:lnTo>
                      <a:pt x="84" y="77"/>
                    </a:lnTo>
                    <a:lnTo>
                      <a:pt x="95" y="74"/>
                    </a:lnTo>
                    <a:lnTo>
                      <a:pt x="95" y="77"/>
                    </a:lnTo>
                    <a:lnTo>
                      <a:pt x="102" y="91"/>
                    </a:lnTo>
                    <a:lnTo>
                      <a:pt x="95" y="100"/>
                    </a:lnTo>
                    <a:lnTo>
                      <a:pt x="88" y="102"/>
                    </a:lnTo>
                    <a:lnTo>
                      <a:pt x="82" y="112"/>
                    </a:lnTo>
                    <a:lnTo>
                      <a:pt x="82" y="115"/>
                    </a:lnTo>
                    <a:lnTo>
                      <a:pt x="75" y="118"/>
                    </a:lnTo>
                    <a:lnTo>
                      <a:pt x="75" y="121"/>
                    </a:lnTo>
                    <a:lnTo>
                      <a:pt x="78" y="132"/>
                    </a:lnTo>
                    <a:lnTo>
                      <a:pt x="73" y="135"/>
                    </a:lnTo>
                    <a:lnTo>
                      <a:pt x="67" y="135"/>
                    </a:lnTo>
                    <a:lnTo>
                      <a:pt x="66" y="141"/>
                    </a:lnTo>
                    <a:lnTo>
                      <a:pt x="70" y="143"/>
                    </a:lnTo>
                    <a:lnTo>
                      <a:pt x="67" y="147"/>
                    </a:lnTo>
                    <a:lnTo>
                      <a:pt x="50" y="150"/>
                    </a:lnTo>
                    <a:lnTo>
                      <a:pt x="47" y="158"/>
                    </a:lnTo>
                    <a:lnTo>
                      <a:pt x="38" y="144"/>
                    </a:lnTo>
                    <a:lnTo>
                      <a:pt x="34" y="146"/>
                    </a:lnTo>
                    <a:lnTo>
                      <a:pt x="25" y="150"/>
                    </a:lnTo>
                    <a:lnTo>
                      <a:pt x="25" y="144"/>
                    </a:lnTo>
                    <a:lnTo>
                      <a:pt x="16" y="140"/>
                    </a:lnTo>
                    <a:lnTo>
                      <a:pt x="19" y="135"/>
                    </a:lnTo>
                    <a:lnTo>
                      <a:pt x="20" y="131"/>
                    </a:lnTo>
                    <a:lnTo>
                      <a:pt x="14" y="123"/>
                    </a:lnTo>
                    <a:lnTo>
                      <a:pt x="8" y="123"/>
                    </a:lnTo>
                    <a:lnTo>
                      <a:pt x="6" y="108"/>
                    </a:lnTo>
                    <a:lnTo>
                      <a:pt x="3" y="106"/>
                    </a:lnTo>
                    <a:lnTo>
                      <a:pt x="6" y="102"/>
                    </a:lnTo>
                    <a:lnTo>
                      <a:pt x="6" y="96"/>
                    </a:lnTo>
                    <a:lnTo>
                      <a:pt x="0" y="90"/>
                    </a:lnTo>
                    <a:lnTo>
                      <a:pt x="10" y="90"/>
                    </a:lnTo>
                    <a:lnTo>
                      <a:pt x="14" y="86"/>
                    </a:lnTo>
                    <a:lnTo>
                      <a:pt x="20" y="85"/>
                    </a:lnTo>
                    <a:lnTo>
                      <a:pt x="14" y="73"/>
                    </a:lnTo>
                    <a:lnTo>
                      <a:pt x="14" y="70"/>
                    </a:lnTo>
                    <a:lnTo>
                      <a:pt x="23" y="65"/>
                    </a:lnTo>
                    <a:lnTo>
                      <a:pt x="23" y="59"/>
                    </a:lnTo>
                    <a:lnTo>
                      <a:pt x="32" y="59"/>
                    </a:lnTo>
                    <a:lnTo>
                      <a:pt x="32" y="41"/>
                    </a:lnTo>
                    <a:lnTo>
                      <a:pt x="31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8" name="Freeform 5963">
                <a:extLst>
                  <a:ext uri="{FF2B5EF4-FFF2-40B4-BE49-F238E27FC236}">
                    <a16:creationId xmlns:a16="http://schemas.microsoft.com/office/drawing/2014/main" id="{945E1D2C-C8D1-D256-7598-2D21711F2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739"/>
                <a:ext cx="51" cy="79"/>
              </a:xfrm>
              <a:custGeom>
                <a:avLst/>
                <a:gdLst>
                  <a:gd name="T0" fmla="*/ 32 w 102"/>
                  <a:gd name="T1" fmla="*/ 32 h 158"/>
                  <a:gd name="T2" fmla="*/ 54 w 102"/>
                  <a:gd name="T3" fmla="*/ 36 h 158"/>
                  <a:gd name="T4" fmla="*/ 50 w 102"/>
                  <a:gd name="T5" fmla="*/ 23 h 158"/>
                  <a:gd name="T6" fmla="*/ 46 w 102"/>
                  <a:gd name="T7" fmla="*/ 10 h 158"/>
                  <a:gd name="T8" fmla="*/ 61 w 102"/>
                  <a:gd name="T9" fmla="*/ 0 h 158"/>
                  <a:gd name="T10" fmla="*/ 66 w 102"/>
                  <a:gd name="T11" fmla="*/ 15 h 158"/>
                  <a:gd name="T12" fmla="*/ 67 w 102"/>
                  <a:gd name="T13" fmla="*/ 27 h 158"/>
                  <a:gd name="T14" fmla="*/ 75 w 102"/>
                  <a:gd name="T15" fmla="*/ 38 h 158"/>
                  <a:gd name="T16" fmla="*/ 73 w 102"/>
                  <a:gd name="T17" fmla="*/ 53 h 158"/>
                  <a:gd name="T18" fmla="*/ 76 w 102"/>
                  <a:gd name="T19" fmla="*/ 62 h 158"/>
                  <a:gd name="T20" fmla="*/ 67 w 102"/>
                  <a:gd name="T21" fmla="*/ 74 h 158"/>
                  <a:gd name="T22" fmla="*/ 76 w 102"/>
                  <a:gd name="T23" fmla="*/ 74 h 158"/>
                  <a:gd name="T24" fmla="*/ 95 w 102"/>
                  <a:gd name="T25" fmla="*/ 74 h 158"/>
                  <a:gd name="T26" fmla="*/ 102 w 102"/>
                  <a:gd name="T27" fmla="*/ 91 h 158"/>
                  <a:gd name="T28" fmla="*/ 88 w 102"/>
                  <a:gd name="T29" fmla="*/ 102 h 158"/>
                  <a:gd name="T30" fmla="*/ 82 w 102"/>
                  <a:gd name="T31" fmla="*/ 115 h 158"/>
                  <a:gd name="T32" fmla="*/ 75 w 102"/>
                  <a:gd name="T33" fmla="*/ 121 h 158"/>
                  <a:gd name="T34" fmla="*/ 73 w 102"/>
                  <a:gd name="T35" fmla="*/ 135 h 158"/>
                  <a:gd name="T36" fmla="*/ 66 w 102"/>
                  <a:gd name="T37" fmla="*/ 141 h 158"/>
                  <a:gd name="T38" fmla="*/ 67 w 102"/>
                  <a:gd name="T39" fmla="*/ 147 h 158"/>
                  <a:gd name="T40" fmla="*/ 47 w 102"/>
                  <a:gd name="T41" fmla="*/ 158 h 158"/>
                  <a:gd name="T42" fmla="*/ 34 w 102"/>
                  <a:gd name="T43" fmla="*/ 146 h 158"/>
                  <a:gd name="T44" fmla="*/ 25 w 102"/>
                  <a:gd name="T45" fmla="*/ 144 h 158"/>
                  <a:gd name="T46" fmla="*/ 19 w 102"/>
                  <a:gd name="T47" fmla="*/ 135 h 158"/>
                  <a:gd name="T48" fmla="*/ 14 w 102"/>
                  <a:gd name="T49" fmla="*/ 123 h 158"/>
                  <a:gd name="T50" fmla="*/ 6 w 102"/>
                  <a:gd name="T51" fmla="*/ 108 h 158"/>
                  <a:gd name="T52" fmla="*/ 6 w 102"/>
                  <a:gd name="T53" fmla="*/ 102 h 158"/>
                  <a:gd name="T54" fmla="*/ 0 w 102"/>
                  <a:gd name="T55" fmla="*/ 90 h 158"/>
                  <a:gd name="T56" fmla="*/ 14 w 102"/>
                  <a:gd name="T57" fmla="*/ 86 h 158"/>
                  <a:gd name="T58" fmla="*/ 14 w 102"/>
                  <a:gd name="T59" fmla="*/ 73 h 158"/>
                  <a:gd name="T60" fmla="*/ 23 w 102"/>
                  <a:gd name="T61" fmla="*/ 65 h 158"/>
                  <a:gd name="T62" fmla="*/ 32 w 102"/>
                  <a:gd name="T63" fmla="*/ 59 h 158"/>
                  <a:gd name="T64" fmla="*/ 31 w 102"/>
                  <a:gd name="T65" fmla="*/ 36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" h="158">
                    <a:moveTo>
                      <a:pt x="31" y="36"/>
                    </a:moveTo>
                    <a:lnTo>
                      <a:pt x="32" y="32"/>
                    </a:lnTo>
                    <a:lnTo>
                      <a:pt x="37" y="38"/>
                    </a:lnTo>
                    <a:lnTo>
                      <a:pt x="54" y="36"/>
                    </a:lnTo>
                    <a:lnTo>
                      <a:pt x="55" y="30"/>
                    </a:lnTo>
                    <a:lnTo>
                      <a:pt x="50" y="23"/>
                    </a:lnTo>
                    <a:lnTo>
                      <a:pt x="47" y="20"/>
                    </a:lnTo>
                    <a:lnTo>
                      <a:pt x="46" y="10"/>
                    </a:lnTo>
                    <a:lnTo>
                      <a:pt x="55" y="7"/>
                    </a:lnTo>
                    <a:lnTo>
                      <a:pt x="61" y="0"/>
                    </a:lnTo>
                    <a:lnTo>
                      <a:pt x="66" y="9"/>
                    </a:lnTo>
                    <a:lnTo>
                      <a:pt x="66" y="15"/>
                    </a:lnTo>
                    <a:lnTo>
                      <a:pt x="67" y="21"/>
                    </a:lnTo>
                    <a:lnTo>
                      <a:pt x="67" y="27"/>
                    </a:lnTo>
                    <a:lnTo>
                      <a:pt x="67" y="32"/>
                    </a:lnTo>
                    <a:lnTo>
                      <a:pt x="75" y="38"/>
                    </a:lnTo>
                    <a:lnTo>
                      <a:pt x="72" y="48"/>
                    </a:lnTo>
                    <a:lnTo>
                      <a:pt x="73" y="53"/>
                    </a:lnTo>
                    <a:lnTo>
                      <a:pt x="78" y="55"/>
                    </a:lnTo>
                    <a:lnTo>
                      <a:pt x="76" y="62"/>
                    </a:lnTo>
                    <a:lnTo>
                      <a:pt x="66" y="71"/>
                    </a:lnTo>
                    <a:lnTo>
                      <a:pt x="67" y="74"/>
                    </a:lnTo>
                    <a:lnTo>
                      <a:pt x="73" y="71"/>
                    </a:lnTo>
                    <a:lnTo>
                      <a:pt x="76" y="74"/>
                    </a:lnTo>
                    <a:lnTo>
                      <a:pt x="84" y="77"/>
                    </a:lnTo>
                    <a:lnTo>
                      <a:pt x="95" y="74"/>
                    </a:lnTo>
                    <a:lnTo>
                      <a:pt x="95" y="77"/>
                    </a:lnTo>
                    <a:lnTo>
                      <a:pt x="102" y="91"/>
                    </a:lnTo>
                    <a:lnTo>
                      <a:pt x="95" y="100"/>
                    </a:lnTo>
                    <a:lnTo>
                      <a:pt x="88" y="102"/>
                    </a:lnTo>
                    <a:lnTo>
                      <a:pt x="82" y="112"/>
                    </a:lnTo>
                    <a:lnTo>
                      <a:pt x="82" y="115"/>
                    </a:lnTo>
                    <a:lnTo>
                      <a:pt x="75" y="118"/>
                    </a:lnTo>
                    <a:lnTo>
                      <a:pt x="75" y="121"/>
                    </a:lnTo>
                    <a:lnTo>
                      <a:pt x="78" y="132"/>
                    </a:lnTo>
                    <a:lnTo>
                      <a:pt x="73" y="135"/>
                    </a:lnTo>
                    <a:lnTo>
                      <a:pt x="67" y="135"/>
                    </a:lnTo>
                    <a:lnTo>
                      <a:pt x="66" y="141"/>
                    </a:lnTo>
                    <a:lnTo>
                      <a:pt x="70" y="143"/>
                    </a:lnTo>
                    <a:lnTo>
                      <a:pt x="67" y="147"/>
                    </a:lnTo>
                    <a:lnTo>
                      <a:pt x="50" y="150"/>
                    </a:lnTo>
                    <a:lnTo>
                      <a:pt x="47" y="158"/>
                    </a:lnTo>
                    <a:lnTo>
                      <a:pt x="38" y="144"/>
                    </a:lnTo>
                    <a:lnTo>
                      <a:pt x="34" y="146"/>
                    </a:lnTo>
                    <a:lnTo>
                      <a:pt x="25" y="150"/>
                    </a:lnTo>
                    <a:lnTo>
                      <a:pt x="25" y="144"/>
                    </a:lnTo>
                    <a:lnTo>
                      <a:pt x="16" y="140"/>
                    </a:lnTo>
                    <a:lnTo>
                      <a:pt x="19" y="135"/>
                    </a:lnTo>
                    <a:lnTo>
                      <a:pt x="20" y="131"/>
                    </a:lnTo>
                    <a:lnTo>
                      <a:pt x="14" y="123"/>
                    </a:lnTo>
                    <a:lnTo>
                      <a:pt x="8" y="123"/>
                    </a:lnTo>
                    <a:lnTo>
                      <a:pt x="6" y="108"/>
                    </a:lnTo>
                    <a:lnTo>
                      <a:pt x="3" y="106"/>
                    </a:lnTo>
                    <a:lnTo>
                      <a:pt x="6" y="102"/>
                    </a:lnTo>
                    <a:lnTo>
                      <a:pt x="6" y="96"/>
                    </a:lnTo>
                    <a:lnTo>
                      <a:pt x="0" y="90"/>
                    </a:lnTo>
                    <a:lnTo>
                      <a:pt x="10" y="90"/>
                    </a:lnTo>
                    <a:lnTo>
                      <a:pt x="14" y="86"/>
                    </a:lnTo>
                    <a:lnTo>
                      <a:pt x="20" y="85"/>
                    </a:lnTo>
                    <a:lnTo>
                      <a:pt x="14" y="73"/>
                    </a:lnTo>
                    <a:lnTo>
                      <a:pt x="14" y="70"/>
                    </a:lnTo>
                    <a:lnTo>
                      <a:pt x="23" y="65"/>
                    </a:lnTo>
                    <a:lnTo>
                      <a:pt x="23" y="59"/>
                    </a:lnTo>
                    <a:lnTo>
                      <a:pt x="32" y="59"/>
                    </a:lnTo>
                    <a:lnTo>
                      <a:pt x="32" y="41"/>
                    </a:lnTo>
                    <a:lnTo>
                      <a:pt x="31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09" name="Freeform 5964">
                <a:extLst>
                  <a:ext uri="{FF2B5EF4-FFF2-40B4-BE49-F238E27FC236}">
                    <a16:creationId xmlns:a16="http://schemas.microsoft.com/office/drawing/2014/main" id="{4AF858F8-7077-4AE2-3997-CBEE704D2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657"/>
                <a:ext cx="86" cy="88"/>
              </a:xfrm>
              <a:custGeom>
                <a:avLst/>
                <a:gdLst>
                  <a:gd name="T0" fmla="*/ 133 w 171"/>
                  <a:gd name="T1" fmla="*/ 11 h 176"/>
                  <a:gd name="T2" fmla="*/ 127 w 171"/>
                  <a:gd name="T3" fmla="*/ 5 h 176"/>
                  <a:gd name="T4" fmla="*/ 115 w 171"/>
                  <a:gd name="T5" fmla="*/ 6 h 176"/>
                  <a:gd name="T6" fmla="*/ 109 w 171"/>
                  <a:gd name="T7" fmla="*/ 12 h 176"/>
                  <a:gd name="T8" fmla="*/ 92 w 171"/>
                  <a:gd name="T9" fmla="*/ 34 h 176"/>
                  <a:gd name="T10" fmla="*/ 74 w 171"/>
                  <a:gd name="T11" fmla="*/ 43 h 176"/>
                  <a:gd name="T12" fmla="*/ 54 w 171"/>
                  <a:gd name="T13" fmla="*/ 58 h 176"/>
                  <a:gd name="T14" fmla="*/ 48 w 171"/>
                  <a:gd name="T15" fmla="*/ 69 h 176"/>
                  <a:gd name="T16" fmla="*/ 42 w 171"/>
                  <a:gd name="T17" fmla="*/ 70 h 176"/>
                  <a:gd name="T18" fmla="*/ 39 w 171"/>
                  <a:gd name="T19" fmla="*/ 79 h 176"/>
                  <a:gd name="T20" fmla="*/ 47 w 171"/>
                  <a:gd name="T21" fmla="*/ 81 h 176"/>
                  <a:gd name="T22" fmla="*/ 57 w 171"/>
                  <a:gd name="T23" fmla="*/ 94 h 176"/>
                  <a:gd name="T24" fmla="*/ 54 w 171"/>
                  <a:gd name="T25" fmla="*/ 105 h 176"/>
                  <a:gd name="T26" fmla="*/ 50 w 171"/>
                  <a:gd name="T27" fmla="*/ 111 h 176"/>
                  <a:gd name="T28" fmla="*/ 41 w 171"/>
                  <a:gd name="T29" fmla="*/ 110 h 176"/>
                  <a:gd name="T30" fmla="*/ 28 w 171"/>
                  <a:gd name="T31" fmla="*/ 114 h 176"/>
                  <a:gd name="T32" fmla="*/ 24 w 171"/>
                  <a:gd name="T33" fmla="*/ 120 h 176"/>
                  <a:gd name="T34" fmla="*/ 15 w 171"/>
                  <a:gd name="T35" fmla="*/ 126 h 176"/>
                  <a:gd name="T36" fmla="*/ 12 w 171"/>
                  <a:gd name="T37" fmla="*/ 135 h 176"/>
                  <a:gd name="T38" fmla="*/ 6 w 171"/>
                  <a:gd name="T39" fmla="*/ 143 h 176"/>
                  <a:gd name="T40" fmla="*/ 0 w 171"/>
                  <a:gd name="T41" fmla="*/ 152 h 176"/>
                  <a:gd name="T42" fmla="*/ 7 w 171"/>
                  <a:gd name="T43" fmla="*/ 166 h 176"/>
                  <a:gd name="T44" fmla="*/ 21 w 171"/>
                  <a:gd name="T45" fmla="*/ 167 h 176"/>
                  <a:gd name="T46" fmla="*/ 25 w 171"/>
                  <a:gd name="T47" fmla="*/ 152 h 176"/>
                  <a:gd name="T48" fmla="*/ 36 w 171"/>
                  <a:gd name="T49" fmla="*/ 152 h 176"/>
                  <a:gd name="T50" fmla="*/ 45 w 171"/>
                  <a:gd name="T51" fmla="*/ 149 h 176"/>
                  <a:gd name="T52" fmla="*/ 57 w 171"/>
                  <a:gd name="T53" fmla="*/ 164 h 176"/>
                  <a:gd name="T54" fmla="*/ 77 w 171"/>
                  <a:gd name="T55" fmla="*/ 155 h 176"/>
                  <a:gd name="T56" fmla="*/ 85 w 171"/>
                  <a:gd name="T57" fmla="*/ 164 h 176"/>
                  <a:gd name="T58" fmla="*/ 100 w 171"/>
                  <a:gd name="T59" fmla="*/ 170 h 176"/>
                  <a:gd name="T60" fmla="*/ 113 w 171"/>
                  <a:gd name="T61" fmla="*/ 175 h 176"/>
                  <a:gd name="T62" fmla="*/ 127 w 171"/>
                  <a:gd name="T63" fmla="*/ 166 h 176"/>
                  <a:gd name="T64" fmla="*/ 118 w 171"/>
                  <a:gd name="T65" fmla="*/ 152 h 176"/>
                  <a:gd name="T66" fmla="*/ 115 w 171"/>
                  <a:gd name="T67" fmla="*/ 145 h 176"/>
                  <a:gd name="T68" fmla="*/ 124 w 171"/>
                  <a:gd name="T69" fmla="*/ 137 h 176"/>
                  <a:gd name="T70" fmla="*/ 139 w 171"/>
                  <a:gd name="T71" fmla="*/ 142 h 176"/>
                  <a:gd name="T72" fmla="*/ 141 w 171"/>
                  <a:gd name="T73" fmla="*/ 135 h 176"/>
                  <a:gd name="T74" fmla="*/ 147 w 171"/>
                  <a:gd name="T75" fmla="*/ 128 h 176"/>
                  <a:gd name="T76" fmla="*/ 147 w 171"/>
                  <a:gd name="T77" fmla="*/ 117 h 176"/>
                  <a:gd name="T78" fmla="*/ 141 w 171"/>
                  <a:gd name="T79" fmla="*/ 107 h 176"/>
                  <a:gd name="T80" fmla="*/ 130 w 171"/>
                  <a:gd name="T81" fmla="*/ 114 h 176"/>
                  <a:gd name="T82" fmla="*/ 127 w 171"/>
                  <a:gd name="T83" fmla="*/ 107 h 176"/>
                  <a:gd name="T84" fmla="*/ 132 w 171"/>
                  <a:gd name="T85" fmla="*/ 94 h 176"/>
                  <a:gd name="T86" fmla="*/ 136 w 171"/>
                  <a:gd name="T87" fmla="*/ 82 h 176"/>
                  <a:gd name="T88" fmla="*/ 139 w 171"/>
                  <a:gd name="T89" fmla="*/ 73 h 176"/>
                  <a:gd name="T90" fmla="*/ 145 w 171"/>
                  <a:gd name="T91" fmla="*/ 75 h 176"/>
                  <a:gd name="T92" fmla="*/ 163 w 171"/>
                  <a:gd name="T93" fmla="*/ 66 h 176"/>
                  <a:gd name="T94" fmla="*/ 165 w 171"/>
                  <a:gd name="T95" fmla="*/ 53 h 176"/>
                  <a:gd name="T96" fmla="*/ 159 w 171"/>
                  <a:gd name="T97" fmla="*/ 43 h 176"/>
                  <a:gd name="T98" fmla="*/ 147 w 171"/>
                  <a:gd name="T99" fmla="*/ 34 h 176"/>
                  <a:gd name="T100" fmla="*/ 148 w 171"/>
                  <a:gd name="T101" fmla="*/ 2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1" h="176">
                    <a:moveTo>
                      <a:pt x="139" y="9"/>
                    </a:moveTo>
                    <a:lnTo>
                      <a:pt x="133" y="11"/>
                    </a:lnTo>
                    <a:lnTo>
                      <a:pt x="127" y="9"/>
                    </a:lnTo>
                    <a:lnTo>
                      <a:pt x="127" y="5"/>
                    </a:lnTo>
                    <a:lnTo>
                      <a:pt x="119" y="0"/>
                    </a:lnTo>
                    <a:lnTo>
                      <a:pt x="115" y="6"/>
                    </a:lnTo>
                    <a:lnTo>
                      <a:pt x="115" y="12"/>
                    </a:lnTo>
                    <a:lnTo>
                      <a:pt x="109" y="12"/>
                    </a:lnTo>
                    <a:lnTo>
                      <a:pt x="106" y="24"/>
                    </a:lnTo>
                    <a:lnTo>
                      <a:pt x="92" y="34"/>
                    </a:lnTo>
                    <a:lnTo>
                      <a:pt x="91" y="32"/>
                    </a:lnTo>
                    <a:lnTo>
                      <a:pt x="74" y="43"/>
                    </a:lnTo>
                    <a:lnTo>
                      <a:pt x="66" y="46"/>
                    </a:lnTo>
                    <a:lnTo>
                      <a:pt x="54" y="58"/>
                    </a:lnTo>
                    <a:lnTo>
                      <a:pt x="54" y="62"/>
                    </a:lnTo>
                    <a:lnTo>
                      <a:pt x="48" y="69"/>
                    </a:lnTo>
                    <a:lnTo>
                      <a:pt x="44" y="64"/>
                    </a:lnTo>
                    <a:lnTo>
                      <a:pt x="42" y="70"/>
                    </a:lnTo>
                    <a:lnTo>
                      <a:pt x="45" y="72"/>
                    </a:lnTo>
                    <a:lnTo>
                      <a:pt x="39" y="79"/>
                    </a:lnTo>
                    <a:lnTo>
                      <a:pt x="39" y="85"/>
                    </a:lnTo>
                    <a:lnTo>
                      <a:pt x="47" y="81"/>
                    </a:lnTo>
                    <a:lnTo>
                      <a:pt x="63" y="85"/>
                    </a:lnTo>
                    <a:lnTo>
                      <a:pt x="57" y="94"/>
                    </a:lnTo>
                    <a:lnTo>
                      <a:pt x="65" y="97"/>
                    </a:lnTo>
                    <a:lnTo>
                      <a:pt x="54" y="105"/>
                    </a:lnTo>
                    <a:lnTo>
                      <a:pt x="53" y="110"/>
                    </a:lnTo>
                    <a:lnTo>
                      <a:pt x="50" y="111"/>
                    </a:lnTo>
                    <a:lnTo>
                      <a:pt x="42" y="107"/>
                    </a:lnTo>
                    <a:lnTo>
                      <a:pt x="41" y="110"/>
                    </a:lnTo>
                    <a:lnTo>
                      <a:pt x="34" y="110"/>
                    </a:lnTo>
                    <a:lnTo>
                      <a:pt x="28" y="114"/>
                    </a:lnTo>
                    <a:lnTo>
                      <a:pt x="28" y="119"/>
                    </a:lnTo>
                    <a:lnTo>
                      <a:pt x="24" y="120"/>
                    </a:lnTo>
                    <a:lnTo>
                      <a:pt x="19" y="119"/>
                    </a:lnTo>
                    <a:lnTo>
                      <a:pt x="15" y="126"/>
                    </a:lnTo>
                    <a:lnTo>
                      <a:pt x="18" y="131"/>
                    </a:lnTo>
                    <a:lnTo>
                      <a:pt x="12" y="135"/>
                    </a:lnTo>
                    <a:lnTo>
                      <a:pt x="12" y="138"/>
                    </a:lnTo>
                    <a:lnTo>
                      <a:pt x="6" y="143"/>
                    </a:lnTo>
                    <a:lnTo>
                      <a:pt x="1" y="145"/>
                    </a:lnTo>
                    <a:lnTo>
                      <a:pt x="0" y="152"/>
                    </a:lnTo>
                    <a:lnTo>
                      <a:pt x="4" y="157"/>
                    </a:lnTo>
                    <a:lnTo>
                      <a:pt x="7" y="166"/>
                    </a:lnTo>
                    <a:lnTo>
                      <a:pt x="12" y="175"/>
                    </a:lnTo>
                    <a:lnTo>
                      <a:pt x="21" y="167"/>
                    </a:lnTo>
                    <a:lnTo>
                      <a:pt x="27" y="155"/>
                    </a:lnTo>
                    <a:lnTo>
                      <a:pt x="25" y="152"/>
                    </a:lnTo>
                    <a:lnTo>
                      <a:pt x="31" y="149"/>
                    </a:lnTo>
                    <a:lnTo>
                      <a:pt x="36" y="152"/>
                    </a:lnTo>
                    <a:lnTo>
                      <a:pt x="42" y="149"/>
                    </a:lnTo>
                    <a:lnTo>
                      <a:pt x="45" y="149"/>
                    </a:lnTo>
                    <a:lnTo>
                      <a:pt x="47" y="157"/>
                    </a:lnTo>
                    <a:lnTo>
                      <a:pt x="57" y="164"/>
                    </a:lnTo>
                    <a:lnTo>
                      <a:pt x="71" y="160"/>
                    </a:lnTo>
                    <a:lnTo>
                      <a:pt x="77" y="155"/>
                    </a:lnTo>
                    <a:lnTo>
                      <a:pt x="78" y="155"/>
                    </a:lnTo>
                    <a:lnTo>
                      <a:pt x="85" y="164"/>
                    </a:lnTo>
                    <a:lnTo>
                      <a:pt x="97" y="170"/>
                    </a:lnTo>
                    <a:lnTo>
                      <a:pt x="100" y="170"/>
                    </a:lnTo>
                    <a:lnTo>
                      <a:pt x="110" y="176"/>
                    </a:lnTo>
                    <a:lnTo>
                      <a:pt x="113" y="175"/>
                    </a:lnTo>
                    <a:lnTo>
                      <a:pt x="129" y="169"/>
                    </a:lnTo>
                    <a:lnTo>
                      <a:pt x="127" y="166"/>
                    </a:lnTo>
                    <a:lnTo>
                      <a:pt x="127" y="158"/>
                    </a:lnTo>
                    <a:lnTo>
                      <a:pt x="118" y="152"/>
                    </a:lnTo>
                    <a:lnTo>
                      <a:pt x="112" y="149"/>
                    </a:lnTo>
                    <a:lnTo>
                      <a:pt x="115" y="145"/>
                    </a:lnTo>
                    <a:lnTo>
                      <a:pt x="119" y="143"/>
                    </a:lnTo>
                    <a:lnTo>
                      <a:pt x="124" y="137"/>
                    </a:lnTo>
                    <a:lnTo>
                      <a:pt x="130" y="148"/>
                    </a:lnTo>
                    <a:lnTo>
                      <a:pt x="139" y="142"/>
                    </a:lnTo>
                    <a:lnTo>
                      <a:pt x="136" y="140"/>
                    </a:lnTo>
                    <a:lnTo>
                      <a:pt x="141" y="135"/>
                    </a:lnTo>
                    <a:lnTo>
                      <a:pt x="148" y="134"/>
                    </a:lnTo>
                    <a:lnTo>
                      <a:pt x="147" y="128"/>
                    </a:lnTo>
                    <a:lnTo>
                      <a:pt x="145" y="120"/>
                    </a:lnTo>
                    <a:lnTo>
                      <a:pt x="147" y="117"/>
                    </a:lnTo>
                    <a:lnTo>
                      <a:pt x="145" y="110"/>
                    </a:lnTo>
                    <a:lnTo>
                      <a:pt x="141" y="107"/>
                    </a:lnTo>
                    <a:lnTo>
                      <a:pt x="139" y="110"/>
                    </a:lnTo>
                    <a:lnTo>
                      <a:pt x="130" y="114"/>
                    </a:lnTo>
                    <a:lnTo>
                      <a:pt x="129" y="113"/>
                    </a:lnTo>
                    <a:lnTo>
                      <a:pt x="127" y="107"/>
                    </a:lnTo>
                    <a:lnTo>
                      <a:pt x="129" y="97"/>
                    </a:lnTo>
                    <a:lnTo>
                      <a:pt x="132" y="94"/>
                    </a:lnTo>
                    <a:lnTo>
                      <a:pt x="132" y="88"/>
                    </a:lnTo>
                    <a:lnTo>
                      <a:pt x="136" y="82"/>
                    </a:lnTo>
                    <a:lnTo>
                      <a:pt x="139" y="79"/>
                    </a:lnTo>
                    <a:lnTo>
                      <a:pt x="139" y="73"/>
                    </a:lnTo>
                    <a:lnTo>
                      <a:pt x="142" y="72"/>
                    </a:lnTo>
                    <a:lnTo>
                      <a:pt x="145" y="75"/>
                    </a:lnTo>
                    <a:lnTo>
                      <a:pt x="153" y="69"/>
                    </a:lnTo>
                    <a:lnTo>
                      <a:pt x="163" y="66"/>
                    </a:lnTo>
                    <a:lnTo>
                      <a:pt x="171" y="59"/>
                    </a:lnTo>
                    <a:lnTo>
                      <a:pt x="165" y="53"/>
                    </a:lnTo>
                    <a:lnTo>
                      <a:pt x="163" y="46"/>
                    </a:lnTo>
                    <a:lnTo>
                      <a:pt x="159" y="43"/>
                    </a:lnTo>
                    <a:lnTo>
                      <a:pt x="157" y="46"/>
                    </a:lnTo>
                    <a:lnTo>
                      <a:pt x="147" y="34"/>
                    </a:lnTo>
                    <a:lnTo>
                      <a:pt x="144" y="24"/>
                    </a:lnTo>
                    <a:lnTo>
                      <a:pt x="148" y="20"/>
                    </a:lnTo>
                    <a:lnTo>
                      <a:pt x="139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0" name="Freeform 5965">
                <a:extLst>
                  <a:ext uri="{FF2B5EF4-FFF2-40B4-BE49-F238E27FC236}">
                    <a16:creationId xmlns:a16="http://schemas.microsoft.com/office/drawing/2014/main" id="{7FEB802C-C3BA-3927-29A9-9D63E93E3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657"/>
                <a:ext cx="86" cy="88"/>
              </a:xfrm>
              <a:custGeom>
                <a:avLst/>
                <a:gdLst>
                  <a:gd name="T0" fmla="*/ 148 w 171"/>
                  <a:gd name="T1" fmla="*/ 20 h 176"/>
                  <a:gd name="T2" fmla="*/ 147 w 171"/>
                  <a:gd name="T3" fmla="*/ 34 h 176"/>
                  <a:gd name="T4" fmla="*/ 159 w 171"/>
                  <a:gd name="T5" fmla="*/ 43 h 176"/>
                  <a:gd name="T6" fmla="*/ 165 w 171"/>
                  <a:gd name="T7" fmla="*/ 53 h 176"/>
                  <a:gd name="T8" fmla="*/ 163 w 171"/>
                  <a:gd name="T9" fmla="*/ 66 h 176"/>
                  <a:gd name="T10" fmla="*/ 145 w 171"/>
                  <a:gd name="T11" fmla="*/ 75 h 176"/>
                  <a:gd name="T12" fmla="*/ 139 w 171"/>
                  <a:gd name="T13" fmla="*/ 73 h 176"/>
                  <a:gd name="T14" fmla="*/ 136 w 171"/>
                  <a:gd name="T15" fmla="*/ 82 h 176"/>
                  <a:gd name="T16" fmla="*/ 132 w 171"/>
                  <a:gd name="T17" fmla="*/ 94 h 176"/>
                  <a:gd name="T18" fmla="*/ 127 w 171"/>
                  <a:gd name="T19" fmla="*/ 107 h 176"/>
                  <a:gd name="T20" fmla="*/ 130 w 171"/>
                  <a:gd name="T21" fmla="*/ 114 h 176"/>
                  <a:gd name="T22" fmla="*/ 141 w 171"/>
                  <a:gd name="T23" fmla="*/ 107 h 176"/>
                  <a:gd name="T24" fmla="*/ 147 w 171"/>
                  <a:gd name="T25" fmla="*/ 117 h 176"/>
                  <a:gd name="T26" fmla="*/ 147 w 171"/>
                  <a:gd name="T27" fmla="*/ 128 h 176"/>
                  <a:gd name="T28" fmla="*/ 141 w 171"/>
                  <a:gd name="T29" fmla="*/ 135 h 176"/>
                  <a:gd name="T30" fmla="*/ 139 w 171"/>
                  <a:gd name="T31" fmla="*/ 142 h 176"/>
                  <a:gd name="T32" fmla="*/ 124 w 171"/>
                  <a:gd name="T33" fmla="*/ 137 h 176"/>
                  <a:gd name="T34" fmla="*/ 115 w 171"/>
                  <a:gd name="T35" fmla="*/ 145 h 176"/>
                  <a:gd name="T36" fmla="*/ 118 w 171"/>
                  <a:gd name="T37" fmla="*/ 152 h 176"/>
                  <a:gd name="T38" fmla="*/ 127 w 171"/>
                  <a:gd name="T39" fmla="*/ 166 h 176"/>
                  <a:gd name="T40" fmla="*/ 113 w 171"/>
                  <a:gd name="T41" fmla="*/ 175 h 176"/>
                  <a:gd name="T42" fmla="*/ 100 w 171"/>
                  <a:gd name="T43" fmla="*/ 170 h 176"/>
                  <a:gd name="T44" fmla="*/ 85 w 171"/>
                  <a:gd name="T45" fmla="*/ 164 h 176"/>
                  <a:gd name="T46" fmla="*/ 77 w 171"/>
                  <a:gd name="T47" fmla="*/ 155 h 176"/>
                  <a:gd name="T48" fmla="*/ 57 w 171"/>
                  <a:gd name="T49" fmla="*/ 164 h 176"/>
                  <a:gd name="T50" fmla="*/ 45 w 171"/>
                  <a:gd name="T51" fmla="*/ 149 h 176"/>
                  <a:gd name="T52" fmla="*/ 36 w 171"/>
                  <a:gd name="T53" fmla="*/ 152 h 176"/>
                  <a:gd name="T54" fmla="*/ 25 w 171"/>
                  <a:gd name="T55" fmla="*/ 152 h 176"/>
                  <a:gd name="T56" fmla="*/ 21 w 171"/>
                  <a:gd name="T57" fmla="*/ 167 h 176"/>
                  <a:gd name="T58" fmla="*/ 7 w 171"/>
                  <a:gd name="T59" fmla="*/ 166 h 176"/>
                  <a:gd name="T60" fmla="*/ 0 w 171"/>
                  <a:gd name="T61" fmla="*/ 152 h 176"/>
                  <a:gd name="T62" fmla="*/ 6 w 171"/>
                  <a:gd name="T63" fmla="*/ 143 h 176"/>
                  <a:gd name="T64" fmla="*/ 12 w 171"/>
                  <a:gd name="T65" fmla="*/ 135 h 176"/>
                  <a:gd name="T66" fmla="*/ 15 w 171"/>
                  <a:gd name="T67" fmla="*/ 126 h 176"/>
                  <a:gd name="T68" fmla="*/ 24 w 171"/>
                  <a:gd name="T69" fmla="*/ 120 h 176"/>
                  <a:gd name="T70" fmla="*/ 28 w 171"/>
                  <a:gd name="T71" fmla="*/ 114 h 176"/>
                  <a:gd name="T72" fmla="*/ 41 w 171"/>
                  <a:gd name="T73" fmla="*/ 110 h 176"/>
                  <a:gd name="T74" fmla="*/ 50 w 171"/>
                  <a:gd name="T75" fmla="*/ 111 h 176"/>
                  <a:gd name="T76" fmla="*/ 54 w 171"/>
                  <a:gd name="T77" fmla="*/ 105 h 176"/>
                  <a:gd name="T78" fmla="*/ 57 w 171"/>
                  <a:gd name="T79" fmla="*/ 94 h 176"/>
                  <a:gd name="T80" fmla="*/ 47 w 171"/>
                  <a:gd name="T81" fmla="*/ 81 h 176"/>
                  <a:gd name="T82" fmla="*/ 39 w 171"/>
                  <a:gd name="T83" fmla="*/ 79 h 176"/>
                  <a:gd name="T84" fmla="*/ 42 w 171"/>
                  <a:gd name="T85" fmla="*/ 70 h 176"/>
                  <a:gd name="T86" fmla="*/ 48 w 171"/>
                  <a:gd name="T87" fmla="*/ 69 h 176"/>
                  <a:gd name="T88" fmla="*/ 54 w 171"/>
                  <a:gd name="T89" fmla="*/ 58 h 176"/>
                  <a:gd name="T90" fmla="*/ 74 w 171"/>
                  <a:gd name="T91" fmla="*/ 43 h 176"/>
                  <a:gd name="T92" fmla="*/ 92 w 171"/>
                  <a:gd name="T93" fmla="*/ 34 h 176"/>
                  <a:gd name="T94" fmla="*/ 109 w 171"/>
                  <a:gd name="T95" fmla="*/ 12 h 176"/>
                  <a:gd name="T96" fmla="*/ 115 w 171"/>
                  <a:gd name="T97" fmla="*/ 6 h 176"/>
                  <a:gd name="T98" fmla="*/ 127 w 171"/>
                  <a:gd name="T99" fmla="*/ 5 h 176"/>
                  <a:gd name="T100" fmla="*/ 133 w 171"/>
                  <a:gd name="T101" fmla="*/ 11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1" h="176">
                    <a:moveTo>
                      <a:pt x="139" y="9"/>
                    </a:moveTo>
                    <a:lnTo>
                      <a:pt x="148" y="20"/>
                    </a:lnTo>
                    <a:lnTo>
                      <a:pt x="144" y="24"/>
                    </a:lnTo>
                    <a:lnTo>
                      <a:pt x="147" y="34"/>
                    </a:lnTo>
                    <a:lnTo>
                      <a:pt x="157" y="46"/>
                    </a:lnTo>
                    <a:lnTo>
                      <a:pt x="159" y="43"/>
                    </a:lnTo>
                    <a:lnTo>
                      <a:pt x="163" y="46"/>
                    </a:lnTo>
                    <a:lnTo>
                      <a:pt x="165" y="53"/>
                    </a:lnTo>
                    <a:lnTo>
                      <a:pt x="171" y="59"/>
                    </a:lnTo>
                    <a:lnTo>
                      <a:pt x="163" y="66"/>
                    </a:lnTo>
                    <a:lnTo>
                      <a:pt x="153" y="69"/>
                    </a:lnTo>
                    <a:lnTo>
                      <a:pt x="145" y="75"/>
                    </a:lnTo>
                    <a:lnTo>
                      <a:pt x="142" y="72"/>
                    </a:lnTo>
                    <a:lnTo>
                      <a:pt x="139" y="73"/>
                    </a:lnTo>
                    <a:lnTo>
                      <a:pt x="139" y="79"/>
                    </a:lnTo>
                    <a:lnTo>
                      <a:pt x="136" y="82"/>
                    </a:lnTo>
                    <a:lnTo>
                      <a:pt x="132" y="88"/>
                    </a:lnTo>
                    <a:lnTo>
                      <a:pt x="132" y="94"/>
                    </a:lnTo>
                    <a:lnTo>
                      <a:pt x="129" y="97"/>
                    </a:lnTo>
                    <a:lnTo>
                      <a:pt x="127" y="107"/>
                    </a:lnTo>
                    <a:lnTo>
                      <a:pt x="129" y="113"/>
                    </a:lnTo>
                    <a:lnTo>
                      <a:pt x="130" y="114"/>
                    </a:lnTo>
                    <a:lnTo>
                      <a:pt x="139" y="110"/>
                    </a:lnTo>
                    <a:lnTo>
                      <a:pt x="141" y="107"/>
                    </a:lnTo>
                    <a:lnTo>
                      <a:pt x="145" y="110"/>
                    </a:lnTo>
                    <a:lnTo>
                      <a:pt x="147" y="117"/>
                    </a:lnTo>
                    <a:lnTo>
                      <a:pt x="145" y="120"/>
                    </a:lnTo>
                    <a:lnTo>
                      <a:pt x="147" y="128"/>
                    </a:lnTo>
                    <a:lnTo>
                      <a:pt x="148" y="134"/>
                    </a:lnTo>
                    <a:lnTo>
                      <a:pt x="141" y="135"/>
                    </a:lnTo>
                    <a:lnTo>
                      <a:pt x="136" y="140"/>
                    </a:lnTo>
                    <a:lnTo>
                      <a:pt x="139" y="142"/>
                    </a:lnTo>
                    <a:lnTo>
                      <a:pt x="130" y="148"/>
                    </a:lnTo>
                    <a:lnTo>
                      <a:pt x="124" y="137"/>
                    </a:lnTo>
                    <a:lnTo>
                      <a:pt x="119" y="143"/>
                    </a:lnTo>
                    <a:lnTo>
                      <a:pt x="115" y="145"/>
                    </a:lnTo>
                    <a:lnTo>
                      <a:pt x="112" y="149"/>
                    </a:lnTo>
                    <a:lnTo>
                      <a:pt x="118" y="152"/>
                    </a:lnTo>
                    <a:lnTo>
                      <a:pt x="127" y="158"/>
                    </a:lnTo>
                    <a:lnTo>
                      <a:pt x="127" y="166"/>
                    </a:lnTo>
                    <a:lnTo>
                      <a:pt x="129" y="169"/>
                    </a:lnTo>
                    <a:lnTo>
                      <a:pt x="113" y="175"/>
                    </a:lnTo>
                    <a:lnTo>
                      <a:pt x="110" y="176"/>
                    </a:lnTo>
                    <a:lnTo>
                      <a:pt x="100" y="170"/>
                    </a:lnTo>
                    <a:lnTo>
                      <a:pt x="97" y="170"/>
                    </a:lnTo>
                    <a:lnTo>
                      <a:pt x="85" y="164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1" y="160"/>
                    </a:lnTo>
                    <a:lnTo>
                      <a:pt x="57" y="164"/>
                    </a:lnTo>
                    <a:lnTo>
                      <a:pt x="47" y="157"/>
                    </a:lnTo>
                    <a:lnTo>
                      <a:pt x="45" y="149"/>
                    </a:lnTo>
                    <a:lnTo>
                      <a:pt x="42" y="149"/>
                    </a:lnTo>
                    <a:lnTo>
                      <a:pt x="36" y="152"/>
                    </a:lnTo>
                    <a:lnTo>
                      <a:pt x="31" y="149"/>
                    </a:lnTo>
                    <a:lnTo>
                      <a:pt x="25" y="152"/>
                    </a:lnTo>
                    <a:lnTo>
                      <a:pt x="27" y="155"/>
                    </a:lnTo>
                    <a:lnTo>
                      <a:pt x="21" y="167"/>
                    </a:lnTo>
                    <a:lnTo>
                      <a:pt x="12" y="175"/>
                    </a:lnTo>
                    <a:lnTo>
                      <a:pt x="7" y="166"/>
                    </a:lnTo>
                    <a:lnTo>
                      <a:pt x="4" y="157"/>
                    </a:lnTo>
                    <a:lnTo>
                      <a:pt x="0" y="152"/>
                    </a:lnTo>
                    <a:lnTo>
                      <a:pt x="1" y="145"/>
                    </a:lnTo>
                    <a:lnTo>
                      <a:pt x="6" y="143"/>
                    </a:lnTo>
                    <a:lnTo>
                      <a:pt x="12" y="138"/>
                    </a:lnTo>
                    <a:lnTo>
                      <a:pt x="12" y="135"/>
                    </a:lnTo>
                    <a:lnTo>
                      <a:pt x="18" y="131"/>
                    </a:lnTo>
                    <a:lnTo>
                      <a:pt x="15" y="126"/>
                    </a:lnTo>
                    <a:lnTo>
                      <a:pt x="19" y="119"/>
                    </a:lnTo>
                    <a:lnTo>
                      <a:pt x="24" y="120"/>
                    </a:lnTo>
                    <a:lnTo>
                      <a:pt x="28" y="119"/>
                    </a:lnTo>
                    <a:lnTo>
                      <a:pt x="28" y="114"/>
                    </a:lnTo>
                    <a:lnTo>
                      <a:pt x="34" y="110"/>
                    </a:lnTo>
                    <a:lnTo>
                      <a:pt x="41" y="110"/>
                    </a:lnTo>
                    <a:lnTo>
                      <a:pt x="42" y="107"/>
                    </a:lnTo>
                    <a:lnTo>
                      <a:pt x="50" y="111"/>
                    </a:lnTo>
                    <a:lnTo>
                      <a:pt x="53" y="110"/>
                    </a:lnTo>
                    <a:lnTo>
                      <a:pt x="54" y="105"/>
                    </a:lnTo>
                    <a:lnTo>
                      <a:pt x="65" y="97"/>
                    </a:lnTo>
                    <a:lnTo>
                      <a:pt x="57" y="94"/>
                    </a:lnTo>
                    <a:lnTo>
                      <a:pt x="63" y="85"/>
                    </a:lnTo>
                    <a:lnTo>
                      <a:pt x="47" y="81"/>
                    </a:lnTo>
                    <a:lnTo>
                      <a:pt x="39" y="85"/>
                    </a:lnTo>
                    <a:lnTo>
                      <a:pt x="39" y="79"/>
                    </a:lnTo>
                    <a:lnTo>
                      <a:pt x="45" y="72"/>
                    </a:lnTo>
                    <a:lnTo>
                      <a:pt x="42" y="70"/>
                    </a:lnTo>
                    <a:lnTo>
                      <a:pt x="44" y="64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54" y="58"/>
                    </a:lnTo>
                    <a:lnTo>
                      <a:pt x="66" y="46"/>
                    </a:lnTo>
                    <a:lnTo>
                      <a:pt x="74" y="43"/>
                    </a:lnTo>
                    <a:lnTo>
                      <a:pt x="91" y="32"/>
                    </a:lnTo>
                    <a:lnTo>
                      <a:pt x="92" y="34"/>
                    </a:lnTo>
                    <a:lnTo>
                      <a:pt x="106" y="24"/>
                    </a:lnTo>
                    <a:lnTo>
                      <a:pt x="109" y="12"/>
                    </a:lnTo>
                    <a:lnTo>
                      <a:pt x="115" y="12"/>
                    </a:lnTo>
                    <a:lnTo>
                      <a:pt x="115" y="6"/>
                    </a:lnTo>
                    <a:lnTo>
                      <a:pt x="119" y="0"/>
                    </a:lnTo>
                    <a:lnTo>
                      <a:pt x="127" y="5"/>
                    </a:lnTo>
                    <a:lnTo>
                      <a:pt x="127" y="9"/>
                    </a:lnTo>
                    <a:lnTo>
                      <a:pt x="133" y="11"/>
                    </a:lnTo>
                    <a:lnTo>
                      <a:pt x="139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1" name="Freeform 5966">
                <a:extLst>
                  <a:ext uri="{FF2B5EF4-FFF2-40B4-BE49-F238E27FC236}">
                    <a16:creationId xmlns:a16="http://schemas.microsoft.com/office/drawing/2014/main" id="{D87495EA-75BE-90FA-9FA5-6FEBD50B8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657"/>
                <a:ext cx="86" cy="88"/>
              </a:xfrm>
              <a:custGeom>
                <a:avLst/>
                <a:gdLst>
                  <a:gd name="T0" fmla="*/ 148 w 171"/>
                  <a:gd name="T1" fmla="*/ 20 h 176"/>
                  <a:gd name="T2" fmla="*/ 147 w 171"/>
                  <a:gd name="T3" fmla="*/ 34 h 176"/>
                  <a:gd name="T4" fmla="*/ 159 w 171"/>
                  <a:gd name="T5" fmla="*/ 43 h 176"/>
                  <a:gd name="T6" fmla="*/ 165 w 171"/>
                  <a:gd name="T7" fmla="*/ 53 h 176"/>
                  <a:gd name="T8" fmla="*/ 163 w 171"/>
                  <a:gd name="T9" fmla="*/ 66 h 176"/>
                  <a:gd name="T10" fmla="*/ 145 w 171"/>
                  <a:gd name="T11" fmla="*/ 75 h 176"/>
                  <a:gd name="T12" fmla="*/ 139 w 171"/>
                  <a:gd name="T13" fmla="*/ 73 h 176"/>
                  <a:gd name="T14" fmla="*/ 136 w 171"/>
                  <a:gd name="T15" fmla="*/ 82 h 176"/>
                  <a:gd name="T16" fmla="*/ 132 w 171"/>
                  <a:gd name="T17" fmla="*/ 94 h 176"/>
                  <a:gd name="T18" fmla="*/ 127 w 171"/>
                  <a:gd name="T19" fmla="*/ 107 h 176"/>
                  <a:gd name="T20" fmla="*/ 130 w 171"/>
                  <a:gd name="T21" fmla="*/ 114 h 176"/>
                  <a:gd name="T22" fmla="*/ 141 w 171"/>
                  <a:gd name="T23" fmla="*/ 107 h 176"/>
                  <a:gd name="T24" fmla="*/ 147 w 171"/>
                  <a:gd name="T25" fmla="*/ 117 h 176"/>
                  <a:gd name="T26" fmla="*/ 147 w 171"/>
                  <a:gd name="T27" fmla="*/ 128 h 176"/>
                  <a:gd name="T28" fmla="*/ 141 w 171"/>
                  <a:gd name="T29" fmla="*/ 135 h 176"/>
                  <a:gd name="T30" fmla="*/ 139 w 171"/>
                  <a:gd name="T31" fmla="*/ 142 h 176"/>
                  <a:gd name="T32" fmla="*/ 124 w 171"/>
                  <a:gd name="T33" fmla="*/ 137 h 176"/>
                  <a:gd name="T34" fmla="*/ 115 w 171"/>
                  <a:gd name="T35" fmla="*/ 145 h 176"/>
                  <a:gd name="T36" fmla="*/ 118 w 171"/>
                  <a:gd name="T37" fmla="*/ 152 h 176"/>
                  <a:gd name="T38" fmla="*/ 127 w 171"/>
                  <a:gd name="T39" fmla="*/ 166 h 176"/>
                  <a:gd name="T40" fmla="*/ 113 w 171"/>
                  <a:gd name="T41" fmla="*/ 175 h 176"/>
                  <a:gd name="T42" fmla="*/ 100 w 171"/>
                  <a:gd name="T43" fmla="*/ 170 h 176"/>
                  <a:gd name="T44" fmla="*/ 85 w 171"/>
                  <a:gd name="T45" fmla="*/ 164 h 176"/>
                  <a:gd name="T46" fmla="*/ 77 w 171"/>
                  <a:gd name="T47" fmla="*/ 155 h 176"/>
                  <a:gd name="T48" fmla="*/ 57 w 171"/>
                  <a:gd name="T49" fmla="*/ 164 h 176"/>
                  <a:gd name="T50" fmla="*/ 45 w 171"/>
                  <a:gd name="T51" fmla="*/ 149 h 176"/>
                  <a:gd name="T52" fmla="*/ 36 w 171"/>
                  <a:gd name="T53" fmla="*/ 152 h 176"/>
                  <a:gd name="T54" fmla="*/ 25 w 171"/>
                  <a:gd name="T55" fmla="*/ 152 h 176"/>
                  <a:gd name="T56" fmla="*/ 21 w 171"/>
                  <a:gd name="T57" fmla="*/ 167 h 176"/>
                  <a:gd name="T58" fmla="*/ 7 w 171"/>
                  <a:gd name="T59" fmla="*/ 166 h 176"/>
                  <a:gd name="T60" fmla="*/ 0 w 171"/>
                  <a:gd name="T61" fmla="*/ 152 h 176"/>
                  <a:gd name="T62" fmla="*/ 6 w 171"/>
                  <a:gd name="T63" fmla="*/ 143 h 176"/>
                  <a:gd name="T64" fmla="*/ 12 w 171"/>
                  <a:gd name="T65" fmla="*/ 135 h 176"/>
                  <a:gd name="T66" fmla="*/ 15 w 171"/>
                  <a:gd name="T67" fmla="*/ 126 h 176"/>
                  <a:gd name="T68" fmla="*/ 24 w 171"/>
                  <a:gd name="T69" fmla="*/ 120 h 176"/>
                  <a:gd name="T70" fmla="*/ 28 w 171"/>
                  <a:gd name="T71" fmla="*/ 114 h 176"/>
                  <a:gd name="T72" fmla="*/ 41 w 171"/>
                  <a:gd name="T73" fmla="*/ 110 h 176"/>
                  <a:gd name="T74" fmla="*/ 50 w 171"/>
                  <a:gd name="T75" fmla="*/ 111 h 176"/>
                  <a:gd name="T76" fmla="*/ 54 w 171"/>
                  <a:gd name="T77" fmla="*/ 105 h 176"/>
                  <a:gd name="T78" fmla="*/ 57 w 171"/>
                  <a:gd name="T79" fmla="*/ 94 h 176"/>
                  <a:gd name="T80" fmla="*/ 47 w 171"/>
                  <a:gd name="T81" fmla="*/ 81 h 176"/>
                  <a:gd name="T82" fmla="*/ 39 w 171"/>
                  <a:gd name="T83" fmla="*/ 79 h 176"/>
                  <a:gd name="T84" fmla="*/ 42 w 171"/>
                  <a:gd name="T85" fmla="*/ 70 h 176"/>
                  <a:gd name="T86" fmla="*/ 48 w 171"/>
                  <a:gd name="T87" fmla="*/ 69 h 176"/>
                  <a:gd name="T88" fmla="*/ 54 w 171"/>
                  <a:gd name="T89" fmla="*/ 58 h 176"/>
                  <a:gd name="T90" fmla="*/ 74 w 171"/>
                  <a:gd name="T91" fmla="*/ 43 h 176"/>
                  <a:gd name="T92" fmla="*/ 92 w 171"/>
                  <a:gd name="T93" fmla="*/ 34 h 176"/>
                  <a:gd name="T94" fmla="*/ 109 w 171"/>
                  <a:gd name="T95" fmla="*/ 12 h 176"/>
                  <a:gd name="T96" fmla="*/ 115 w 171"/>
                  <a:gd name="T97" fmla="*/ 6 h 176"/>
                  <a:gd name="T98" fmla="*/ 127 w 171"/>
                  <a:gd name="T99" fmla="*/ 5 h 176"/>
                  <a:gd name="T100" fmla="*/ 133 w 171"/>
                  <a:gd name="T101" fmla="*/ 11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1" h="176">
                    <a:moveTo>
                      <a:pt x="139" y="9"/>
                    </a:moveTo>
                    <a:lnTo>
                      <a:pt x="148" y="20"/>
                    </a:lnTo>
                    <a:lnTo>
                      <a:pt x="144" y="24"/>
                    </a:lnTo>
                    <a:lnTo>
                      <a:pt x="147" y="34"/>
                    </a:lnTo>
                    <a:lnTo>
                      <a:pt x="157" y="46"/>
                    </a:lnTo>
                    <a:lnTo>
                      <a:pt x="159" y="43"/>
                    </a:lnTo>
                    <a:lnTo>
                      <a:pt x="163" y="46"/>
                    </a:lnTo>
                    <a:lnTo>
                      <a:pt x="165" y="53"/>
                    </a:lnTo>
                    <a:lnTo>
                      <a:pt x="171" y="59"/>
                    </a:lnTo>
                    <a:lnTo>
                      <a:pt x="163" y="66"/>
                    </a:lnTo>
                    <a:lnTo>
                      <a:pt x="153" y="69"/>
                    </a:lnTo>
                    <a:lnTo>
                      <a:pt x="145" y="75"/>
                    </a:lnTo>
                    <a:lnTo>
                      <a:pt x="142" y="72"/>
                    </a:lnTo>
                    <a:lnTo>
                      <a:pt x="139" y="73"/>
                    </a:lnTo>
                    <a:lnTo>
                      <a:pt x="139" y="79"/>
                    </a:lnTo>
                    <a:lnTo>
                      <a:pt x="136" y="82"/>
                    </a:lnTo>
                    <a:lnTo>
                      <a:pt x="132" y="88"/>
                    </a:lnTo>
                    <a:lnTo>
                      <a:pt x="132" y="94"/>
                    </a:lnTo>
                    <a:lnTo>
                      <a:pt x="129" y="97"/>
                    </a:lnTo>
                    <a:lnTo>
                      <a:pt x="127" y="107"/>
                    </a:lnTo>
                    <a:lnTo>
                      <a:pt x="129" y="113"/>
                    </a:lnTo>
                    <a:lnTo>
                      <a:pt x="130" y="114"/>
                    </a:lnTo>
                    <a:lnTo>
                      <a:pt x="139" y="110"/>
                    </a:lnTo>
                    <a:lnTo>
                      <a:pt x="141" y="107"/>
                    </a:lnTo>
                    <a:lnTo>
                      <a:pt x="145" y="110"/>
                    </a:lnTo>
                    <a:lnTo>
                      <a:pt x="147" y="117"/>
                    </a:lnTo>
                    <a:lnTo>
                      <a:pt x="145" y="120"/>
                    </a:lnTo>
                    <a:lnTo>
                      <a:pt x="147" y="128"/>
                    </a:lnTo>
                    <a:lnTo>
                      <a:pt x="148" y="134"/>
                    </a:lnTo>
                    <a:lnTo>
                      <a:pt x="141" y="135"/>
                    </a:lnTo>
                    <a:lnTo>
                      <a:pt x="136" y="140"/>
                    </a:lnTo>
                    <a:lnTo>
                      <a:pt x="139" y="142"/>
                    </a:lnTo>
                    <a:lnTo>
                      <a:pt x="130" y="148"/>
                    </a:lnTo>
                    <a:lnTo>
                      <a:pt x="124" y="137"/>
                    </a:lnTo>
                    <a:lnTo>
                      <a:pt x="119" y="143"/>
                    </a:lnTo>
                    <a:lnTo>
                      <a:pt x="115" y="145"/>
                    </a:lnTo>
                    <a:lnTo>
                      <a:pt x="112" y="149"/>
                    </a:lnTo>
                    <a:lnTo>
                      <a:pt x="118" y="152"/>
                    </a:lnTo>
                    <a:lnTo>
                      <a:pt x="127" y="158"/>
                    </a:lnTo>
                    <a:lnTo>
                      <a:pt x="127" y="166"/>
                    </a:lnTo>
                    <a:lnTo>
                      <a:pt x="129" y="169"/>
                    </a:lnTo>
                    <a:lnTo>
                      <a:pt x="113" y="175"/>
                    </a:lnTo>
                    <a:lnTo>
                      <a:pt x="110" y="176"/>
                    </a:lnTo>
                    <a:lnTo>
                      <a:pt x="100" y="170"/>
                    </a:lnTo>
                    <a:lnTo>
                      <a:pt x="97" y="170"/>
                    </a:lnTo>
                    <a:lnTo>
                      <a:pt x="85" y="164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1" y="160"/>
                    </a:lnTo>
                    <a:lnTo>
                      <a:pt x="57" y="164"/>
                    </a:lnTo>
                    <a:lnTo>
                      <a:pt x="47" y="157"/>
                    </a:lnTo>
                    <a:lnTo>
                      <a:pt x="45" y="149"/>
                    </a:lnTo>
                    <a:lnTo>
                      <a:pt x="42" y="149"/>
                    </a:lnTo>
                    <a:lnTo>
                      <a:pt x="36" y="152"/>
                    </a:lnTo>
                    <a:lnTo>
                      <a:pt x="31" y="149"/>
                    </a:lnTo>
                    <a:lnTo>
                      <a:pt x="25" y="152"/>
                    </a:lnTo>
                    <a:lnTo>
                      <a:pt x="27" y="155"/>
                    </a:lnTo>
                    <a:lnTo>
                      <a:pt x="21" y="167"/>
                    </a:lnTo>
                    <a:lnTo>
                      <a:pt x="12" y="175"/>
                    </a:lnTo>
                    <a:lnTo>
                      <a:pt x="7" y="166"/>
                    </a:lnTo>
                    <a:lnTo>
                      <a:pt x="4" y="157"/>
                    </a:lnTo>
                    <a:lnTo>
                      <a:pt x="0" y="152"/>
                    </a:lnTo>
                    <a:lnTo>
                      <a:pt x="1" y="145"/>
                    </a:lnTo>
                    <a:lnTo>
                      <a:pt x="6" y="143"/>
                    </a:lnTo>
                    <a:lnTo>
                      <a:pt x="12" y="138"/>
                    </a:lnTo>
                    <a:lnTo>
                      <a:pt x="12" y="135"/>
                    </a:lnTo>
                    <a:lnTo>
                      <a:pt x="18" y="131"/>
                    </a:lnTo>
                    <a:lnTo>
                      <a:pt x="15" y="126"/>
                    </a:lnTo>
                    <a:lnTo>
                      <a:pt x="19" y="119"/>
                    </a:lnTo>
                    <a:lnTo>
                      <a:pt x="24" y="120"/>
                    </a:lnTo>
                    <a:lnTo>
                      <a:pt x="28" y="119"/>
                    </a:lnTo>
                    <a:lnTo>
                      <a:pt x="28" y="114"/>
                    </a:lnTo>
                    <a:lnTo>
                      <a:pt x="34" y="110"/>
                    </a:lnTo>
                    <a:lnTo>
                      <a:pt x="41" y="110"/>
                    </a:lnTo>
                    <a:lnTo>
                      <a:pt x="42" y="107"/>
                    </a:lnTo>
                    <a:lnTo>
                      <a:pt x="50" y="111"/>
                    </a:lnTo>
                    <a:lnTo>
                      <a:pt x="53" y="110"/>
                    </a:lnTo>
                    <a:lnTo>
                      <a:pt x="54" y="105"/>
                    </a:lnTo>
                    <a:lnTo>
                      <a:pt x="65" y="97"/>
                    </a:lnTo>
                    <a:lnTo>
                      <a:pt x="57" y="94"/>
                    </a:lnTo>
                    <a:lnTo>
                      <a:pt x="63" y="85"/>
                    </a:lnTo>
                    <a:lnTo>
                      <a:pt x="47" y="81"/>
                    </a:lnTo>
                    <a:lnTo>
                      <a:pt x="39" y="85"/>
                    </a:lnTo>
                    <a:lnTo>
                      <a:pt x="39" y="79"/>
                    </a:lnTo>
                    <a:lnTo>
                      <a:pt x="45" y="72"/>
                    </a:lnTo>
                    <a:lnTo>
                      <a:pt x="42" y="70"/>
                    </a:lnTo>
                    <a:lnTo>
                      <a:pt x="44" y="64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54" y="58"/>
                    </a:lnTo>
                    <a:lnTo>
                      <a:pt x="66" y="46"/>
                    </a:lnTo>
                    <a:lnTo>
                      <a:pt x="74" y="43"/>
                    </a:lnTo>
                    <a:lnTo>
                      <a:pt x="91" y="32"/>
                    </a:lnTo>
                    <a:lnTo>
                      <a:pt x="92" y="34"/>
                    </a:lnTo>
                    <a:lnTo>
                      <a:pt x="106" y="24"/>
                    </a:lnTo>
                    <a:lnTo>
                      <a:pt x="109" y="12"/>
                    </a:lnTo>
                    <a:lnTo>
                      <a:pt x="115" y="12"/>
                    </a:lnTo>
                    <a:lnTo>
                      <a:pt x="115" y="6"/>
                    </a:lnTo>
                    <a:lnTo>
                      <a:pt x="119" y="0"/>
                    </a:lnTo>
                    <a:lnTo>
                      <a:pt x="127" y="5"/>
                    </a:lnTo>
                    <a:lnTo>
                      <a:pt x="127" y="9"/>
                    </a:lnTo>
                    <a:lnTo>
                      <a:pt x="133" y="11"/>
                    </a:lnTo>
                    <a:lnTo>
                      <a:pt x="139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2" name="Freeform 5967">
                <a:extLst>
                  <a:ext uri="{FF2B5EF4-FFF2-40B4-BE49-F238E27FC236}">
                    <a16:creationId xmlns:a16="http://schemas.microsoft.com/office/drawing/2014/main" id="{F6628EDF-20C8-C9DD-BC6A-DB4EE24E9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755"/>
                <a:ext cx="98" cy="94"/>
              </a:xfrm>
              <a:custGeom>
                <a:avLst/>
                <a:gdLst>
                  <a:gd name="T0" fmla="*/ 12 w 197"/>
                  <a:gd name="T1" fmla="*/ 99 h 189"/>
                  <a:gd name="T2" fmla="*/ 0 w 197"/>
                  <a:gd name="T3" fmla="*/ 104 h 189"/>
                  <a:gd name="T4" fmla="*/ 0 w 197"/>
                  <a:gd name="T5" fmla="*/ 116 h 189"/>
                  <a:gd name="T6" fmla="*/ 8 w 197"/>
                  <a:gd name="T7" fmla="*/ 123 h 189"/>
                  <a:gd name="T8" fmla="*/ 15 w 197"/>
                  <a:gd name="T9" fmla="*/ 137 h 189"/>
                  <a:gd name="T10" fmla="*/ 6 w 197"/>
                  <a:gd name="T11" fmla="*/ 145 h 189"/>
                  <a:gd name="T12" fmla="*/ 23 w 197"/>
                  <a:gd name="T13" fmla="*/ 151 h 189"/>
                  <a:gd name="T14" fmla="*/ 11 w 197"/>
                  <a:gd name="T15" fmla="*/ 166 h 189"/>
                  <a:gd name="T16" fmla="*/ 6 w 197"/>
                  <a:gd name="T17" fmla="*/ 184 h 189"/>
                  <a:gd name="T18" fmla="*/ 17 w 197"/>
                  <a:gd name="T19" fmla="*/ 187 h 189"/>
                  <a:gd name="T20" fmla="*/ 24 w 197"/>
                  <a:gd name="T21" fmla="*/ 184 h 189"/>
                  <a:gd name="T22" fmla="*/ 38 w 197"/>
                  <a:gd name="T23" fmla="*/ 186 h 189"/>
                  <a:gd name="T24" fmla="*/ 42 w 197"/>
                  <a:gd name="T25" fmla="*/ 183 h 189"/>
                  <a:gd name="T26" fmla="*/ 53 w 197"/>
                  <a:gd name="T27" fmla="*/ 184 h 189"/>
                  <a:gd name="T28" fmla="*/ 64 w 197"/>
                  <a:gd name="T29" fmla="*/ 178 h 189"/>
                  <a:gd name="T30" fmla="*/ 80 w 197"/>
                  <a:gd name="T31" fmla="*/ 177 h 189"/>
                  <a:gd name="T32" fmla="*/ 90 w 197"/>
                  <a:gd name="T33" fmla="*/ 178 h 189"/>
                  <a:gd name="T34" fmla="*/ 105 w 197"/>
                  <a:gd name="T35" fmla="*/ 173 h 189"/>
                  <a:gd name="T36" fmla="*/ 100 w 197"/>
                  <a:gd name="T37" fmla="*/ 161 h 189"/>
                  <a:gd name="T38" fmla="*/ 106 w 197"/>
                  <a:gd name="T39" fmla="*/ 146 h 189"/>
                  <a:gd name="T40" fmla="*/ 102 w 197"/>
                  <a:gd name="T41" fmla="*/ 132 h 189"/>
                  <a:gd name="T42" fmla="*/ 109 w 197"/>
                  <a:gd name="T43" fmla="*/ 129 h 189"/>
                  <a:gd name="T44" fmla="*/ 127 w 197"/>
                  <a:gd name="T45" fmla="*/ 135 h 189"/>
                  <a:gd name="T46" fmla="*/ 132 w 197"/>
                  <a:gd name="T47" fmla="*/ 128 h 189"/>
                  <a:gd name="T48" fmla="*/ 135 w 197"/>
                  <a:gd name="T49" fmla="*/ 119 h 189"/>
                  <a:gd name="T50" fmla="*/ 118 w 197"/>
                  <a:gd name="T51" fmla="*/ 110 h 189"/>
                  <a:gd name="T52" fmla="*/ 111 w 197"/>
                  <a:gd name="T53" fmla="*/ 105 h 189"/>
                  <a:gd name="T54" fmla="*/ 132 w 197"/>
                  <a:gd name="T55" fmla="*/ 82 h 189"/>
                  <a:gd name="T56" fmla="*/ 140 w 197"/>
                  <a:gd name="T57" fmla="*/ 75 h 189"/>
                  <a:gd name="T58" fmla="*/ 155 w 197"/>
                  <a:gd name="T59" fmla="*/ 85 h 189"/>
                  <a:gd name="T60" fmla="*/ 165 w 197"/>
                  <a:gd name="T61" fmla="*/ 82 h 189"/>
                  <a:gd name="T62" fmla="*/ 171 w 197"/>
                  <a:gd name="T63" fmla="*/ 66 h 189"/>
                  <a:gd name="T64" fmla="*/ 175 w 197"/>
                  <a:gd name="T65" fmla="*/ 60 h 189"/>
                  <a:gd name="T66" fmla="*/ 185 w 197"/>
                  <a:gd name="T67" fmla="*/ 55 h 189"/>
                  <a:gd name="T68" fmla="*/ 179 w 197"/>
                  <a:gd name="T69" fmla="*/ 40 h 189"/>
                  <a:gd name="T70" fmla="*/ 188 w 197"/>
                  <a:gd name="T71" fmla="*/ 29 h 189"/>
                  <a:gd name="T72" fmla="*/ 197 w 197"/>
                  <a:gd name="T73" fmla="*/ 11 h 189"/>
                  <a:gd name="T74" fmla="*/ 191 w 197"/>
                  <a:gd name="T75" fmla="*/ 3 h 189"/>
                  <a:gd name="T76" fmla="*/ 182 w 197"/>
                  <a:gd name="T77" fmla="*/ 0 h 189"/>
                  <a:gd name="T78" fmla="*/ 153 w 197"/>
                  <a:gd name="T79" fmla="*/ 15 h 189"/>
                  <a:gd name="T80" fmla="*/ 149 w 197"/>
                  <a:gd name="T81" fmla="*/ 23 h 189"/>
                  <a:gd name="T82" fmla="*/ 137 w 197"/>
                  <a:gd name="T83" fmla="*/ 25 h 189"/>
                  <a:gd name="T84" fmla="*/ 131 w 197"/>
                  <a:gd name="T85" fmla="*/ 22 h 189"/>
                  <a:gd name="T86" fmla="*/ 132 w 197"/>
                  <a:gd name="T87" fmla="*/ 11 h 189"/>
                  <a:gd name="T88" fmla="*/ 123 w 197"/>
                  <a:gd name="T89" fmla="*/ 8 h 189"/>
                  <a:gd name="T90" fmla="*/ 114 w 197"/>
                  <a:gd name="T91" fmla="*/ 14 h 189"/>
                  <a:gd name="T92" fmla="*/ 106 w 197"/>
                  <a:gd name="T93" fmla="*/ 25 h 189"/>
                  <a:gd name="T94" fmla="*/ 79 w 197"/>
                  <a:gd name="T95" fmla="*/ 14 h 189"/>
                  <a:gd name="T96" fmla="*/ 73 w 197"/>
                  <a:gd name="T97" fmla="*/ 15 h 189"/>
                  <a:gd name="T98" fmla="*/ 64 w 197"/>
                  <a:gd name="T99" fmla="*/ 14 h 189"/>
                  <a:gd name="T100" fmla="*/ 50 w 197"/>
                  <a:gd name="T101" fmla="*/ 28 h 189"/>
                  <a:gd name="T102" fmla="*/ 50 w 197"/>
                  <a:gd name="T103" fmla="*/ 35 h 189"/>
                  <a:gd name="T104" fmla="*/ 53 w 197"/>
                  <a:gd name="T105" fmla="*/ 41 h 189"/>
                  <a:gd name="T106" fmla="*/ 55 w 197"/>
                  <a:gd name="T107" fmla="*/ 55 h 189"/>
                  <a:gd name="T108" fmla="*/ 44 w 197"/>
                  <a:gd name="T109" fmla="*/ 76 h 189"/>
                  <a:gd name="T110" fmla="*/ 30 w 197"/>
                  <a:gd name="T111" fmla="*/ 7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7" h="189">
                    <a:moveTo>
                      <a:pt x="24" y="82"/>
                    </a:moveTo>
                    <a:lnTo>
                      <a:pt x="12" y="99"/>
                    </a:lnTo>
                    <a:lnTo>
                      <a:pt x="11" y="99"/>
                    </a:lnTo>
                    <a:lnTo>
                      <a:pt x="0" y="104"/>
                    </a:lnTo>
                    <a:lnTo>
                      <a:pt x="0" y="108"/>
                    </a:lnTo>
                    <a:lnTo>
                      <a:pt x="0" y="116"/>
                    </a:lnTo>
                    <a:lnTo>
                      <a:pt x="3" y="120"/>
                    </a:lnTo>
                    <a:lnTo>
                      <a:pt x="8" y="123"/>
                    </a:lnTo>
                    <a:lnTo>
                      <a:pt x="12" y="129"/>
                    </a:lnTo>
                    <a:lnTo>
                      <a:pt x="15" y="137"/>
                    </a:lnTo>
                    <a:lnTo>
                      <a:pt x="6" y="135"/>
                    </a:lnTo>
                    <a:lnTo>
                      <a:pt x="6" y="145"/>
                    </a:lnTo>
                    <a:lnTo>
                      <a:pt x="11" y="148"/>
                    </a:lnTo>
                    <a:lnTo>
                      <a:pt x="23" y="151"/>
                    </a:lnTo>
                    <a:lnTo>
                      <a:pt x="17" y="161"/>
                    </a:lnTo>
                    <a:lnTo>
                      <a:pt x="11" y="166"/>
                    </a:lnTo>
                    <a:lnTo>
                      <a:pt x="9" y="178"/>
                    </a:lnTo>
                    <a:lnTo>
                      <a:pt x="6" y="184"/>
                    </a:lnTo>
                    <a:lnTo>
                      <a:pt x="9" y="189"/>
                    </a:lnTo>
                    <a:lnTo>
                      <a:pt x="17" y="187"/>
                    </a:lnTo>
                    <a:lnTo>
                      <a:pt x="20" y="183"/>
                    </a:lnTo>
                    <a:lnTo>
                      <a:pt x="24" y="184"/>
                    </a:lnTo>
                    <a:lnTo>
                      <a:pt x="35" y="181"/>
                    </a:lnTo>
                    <a:lnTo>
                      <a:pt x="38" y="186"/>
                    </a:lnTo>
                    <a:lnTo>
                      <a:pt x="39" y="184"/>
                    </a:lnTo>
                    <a:lnTo>
                      <a:pt x="42" y="183"/>
                    </a:lnTo>
                    <a:lnTo>
                      <a:pt x="47" y="187"/>
                    </a:lnTo>
                    <a:lnTo>
                      <a:pt x="53" y="184"/>
                    </a:lnTo>
                    <a:lnTo>
                      <a:pt x="59" y="178"/>
                    </a:lnTo>
                    <a:lnTo>
                      <a:pt x="64" y="178"/>
                    </a:lnTo>
                    <a:lnTo>
                      <a:pt x="71" y="175"/>
                    </a:lnTo>
                    <a:lnTo>
                      <a:pt x="80" y="177"/>
                    </a:lnTo>
                    <a:lnTo>
                      <a:pt x="85" y="173"/>
                    </a:lnTo>
                    <a:lnTo>
                      <a:pt x="90" y="178"/>
                    </a:lnTo>
                    <a:lnTo>
                      <a:pt x="97" y="178"/>
                    </a:lnTo>
                    <a:lnTo>
                      <a:pt x="105" y="173"/>
                    </a:lnTo>
                    <a:lnTo>
                      <a:pt x="111" y="166"/>
                    </a:lnTo>
                    <a:lnTo>
                      <a:pt x="100" y="161"/>
                    </a:lnTo>
                    <a:lnTo>
                      <a:pt x="97" y="158"/>
                    </a:lnTo>
                    <a:lnTo>
                      <a:pt x="106" y="146"/>
                    </a:lnTo>
                    <a:lnTo>
                      <a:pt x="103" y="142"/>
                    </a:lnTo>
                    <a:lnTo>
                      <a:pt x="102" y="132"/>
                    </a:lnTo>
                    <a:lnTo>
                      <a:pt x="105" y="132"/>
                    </a:lnTo>
                    <a:lnTo>
                      <a:pt x="109" y="129"/>
                    </a:lnTo>
                    <a:lnTo>
                      <a:pt x="123" y="135"/>
                    </a:lnTo>
                    <a:lnTo>
                      <a:pt x="127" y="135"/>
                    </a:lnTo>
                    <a:lnTo>
                      <a:pt x="127" y="128"/>
                    </a:lnTo>
                    <a:lnTo>
                      <a:pt x="132" y="128"/>
                    </a:lnTo>
                    <a:lnTo>
                      <a:pt x="138" y="120"/>
                    </a:lnTo>
                    <a:lnTo>
                      <a:pt x="135" y="119"/>
                    </a:lnTo>
                    <a:lnTo>
                      <a:pt x="127" y="117"/>
                    </a:lnTo>
                    <a:lnTo>
                      <a:pt x="118" y="110"/>
                    </a:lnTo>
                    <a:lnTo>
                      <a:pt x="114" y="108"/>
                    </a:lnTo>
                    <a:lnTo>
                      <a:pt x="111" y="105"/>
                    </a:lnTo>
                    <a:lnTo>
                      <a:pt x="117" y="93"/>
                    </a:lnTo>
                    <a:lnTo>
                      <a:pt x="132" y="82"/>
                    </a:lnTo>
                    <a:lnTo>
                      <a:pt x="134" y="78"/>
                    </a:lnTo>
                    <a:lnTo>
                      <a:pt x="140" y="75"/>
                    </a:lnTo>
                    <a:lnTo>
                      <a:pt x="147" y="73"/>
                    </a:lnTo>
                    <a:lnTo>
                      <a:pt x="155" y="85"/>
                    </a:lnTo>
                    <a:lnTo>
                      <a:pt x="161" y="82"/>
                    </a:lnTo>
                    <a:lnTo>
                      <a:pt x="165" y="82"/>
                    </a:lnTo>
                    <a:lnTo>
                      <a:pt x="171" y="72"/>
                    </a:lnTo>
                    <a:lnTo>
                      <a:pt x="171" y="66"/>
                    </a:lnTo>
                    <a:lnTo>
                      <a:pt x="165" y="60"/>
                    </a:lnTo>
                    <a:lnTo>
                      <a:pt x="175" y="60"/>
                    </a:lnTo>
                    <a:lnTo>
                      <a:pt x="179" y="56"/>
                    </a:lnTo>
                    <a:lnTo>
                      <a:pt x="185" y="55"/>
                    </a:lnTo>
                    <a:lnTo>
                      <a:pt x="179" y="43"/>
                    </a:lnTo>
                    <a:lnTo>
                      <a:pt x="179" y="40"/>
                    </a:lnTo>
                    <a:lnTo>
                      <a:pt x="188" y="35"/>
                    </a:lnTo>
                    <a:lnTo>
                      <a:pt x="188" y="29"/>
                    </a:lnTo>
                    <a:lnTo>
                      <a:pt x="197" y="29"/>
                    </a:lnTo>
                    <a:lnTo>
                      <a:pt x="197" y="11"/>
                    </a:lnTo>
                    <a:lnTo>
                      <a:pt x="193" y="9"/>
                    </a:lnTo>
                    <a:lnTo>
                      <a:pt x="191" y="3"/>
                    </a:lnTo>
                    <a:lnTo>
                      <a:pt x="185" y="5"/>
                    </a:lnTo>
                    <a:lnTo>
                      <a:pt x="182" y="0"/>
                    </a:lnTo>
                    <a:lnTo>
                      <a:pt x="161" y="9"/>
                    </a:lnTo>
                    <a:lnTo>
                      <a:pt x="153" y="15"/>
                    </a:lnTo>
                    <a:lnTo>
                      <a:pt x="147" y="22"/>
                    </a:lnTo>
                    <a:lnTo>
                      <a:pt x="149" y="23"/>
                    </a:lnTo>
                    <a:lnTo>
                      <a:pt x="146" y="26"/>
                    </a:lnTo>
                    <a:lnTo>
                      <a:pt x="137" y="25"/>
                    </a:lnTo>
                    <a:lnTo>
                      <a:pt x="134" y="20"/>
                    </a:lnTo>
                    <a:lnTo>
                      <a:pt x="131" y="22"/>
                    </a:lnTo>
                    <a:lnTo>
                      <a:pt x="129" y="18"/>
                    </a:lnTo>
                    <a:lnTo>
                      <a:pt x="132" y="11"/>
                    </a:lnTo>
                    <a:lnTo>
                      <a:pt x="126" y="6"/>
                    </a:lnTo>
                    <a:lnTo>
                      <a:pt x="123" y="8"/>
                    </a:lnTo>
                    <a:lnTo>
                      <a:pt x="120" y="5"/>
                    </a:lnTo>
                    <a:lnTo>
                      <a:pt x="114" y="14"/>
                    </a:lnTo>
                    <a:lnTo>
                      <a:pt x="106" y="17"/>
                    </a:lnTo>
                    <a:lnTo>
                      <a:pt x="106" y="25"/>
                    </a:lnTo>
                    <a:lnTo>
                      <a:pt x="93" y="15"/>
                    </a:lnTo>
                    <a:lnTo>
                      <a:pt x="79" y="14"/>
                    </a:lnTo>
                    <a:lnTo>
                      <a:pt x="79" y="18"/>
                    </a:lnTo>
                    <a:lnTo>
                      <a:pt x="73" y="15"/>
                    </a:lnTo>
                    <a:lnTo>
                      <a:pt x="70" y="17"/>
                    </a:lnTo>
                    <a:lnTo>
                      <a:pt x="64" y="14"/>
                    </a:lnTo>
                    <a:lnTo>
                      <a:pt x="56" y="17"/>
                    </a:lnTo>
                    <a:lnTo>
                      <a:pt x="50" y="28"/>
                    </a:lnTo>
                    <a:lnTo>
                      <a:pt x="46" y="32"/>
                    </a:lnTo>
                    <a:lnTo>
                      <a:pt x="50" y="35"/>
                    </a:lnTo>
                    <a:lnTo>
                      <a:pt x="52" y="41"/>
                    </a:lnTo>
                    <a:lnTo>
                      <a:pt x="53" y="41"/>
                    </a:lnTo>
                    <a:lnTo>
                      <a:pt x="53" y="52"/>
                    </a:lnTo>
                    <a:lnTo>
                      <a:pt x="55" y="55"/>
                    </a:lnTo>
                    <a:lnTo>
                      <a:pt x="55" y="66"/>
                    </a:lnTo>
                    <a:lnTo>
                      <a:pt x="44" y="76"/>
                    </a:lnTo>
                    <a:lnTo>
                      <a:pt x="35" y="73"/>
                    </a:lnTo>
                    <a:lnTo>
                      <a:pt x="30" y="70"/>
                    </a:lnTo>
                    <a:lnTo>
                      <a:pt x="24" y="8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3" name="Freeform 5968">
                <a:extLst>
                  <a:ext uri="{FF2B5EF4-FFF2-40B4-BE49-F238E27FC236}">
                    <a16:creationId xmlns:a16="http://schemas.microsoft.com/office/drawing/2014/main" id="{CB1AD90D-1F70-FEE3-B6C1-04E519C2E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755"/>
                <a:ext cx="98" cy="94"/>
              </a:xfrm>
              <a:custGeom>
                <a:avLst/>
                <a:gdLst>
                  <a:gd name="T0" fmla="*/ 30 w 197"/>
                  <a:gd name="T1" fmla="*/ 70 h 189"/>
                  <a:gd name="T2" fmla="*/ 44 w 197"/>
                  <a:gd name="T3" fmla="*/ 76 h 189"/>
                  <a:gd name="T4" fmla="*/ 55 w 197"/>
                  <a:gd name="T5" fmla="*/ 55 h 189"/>
                  <a:gd name="T6" fmla="*/ 53 w 197"/>
                  <a:gd name="T7" fmla="*/ 41 h 189"/>
                  <a:gd name="T8" fmla="*/ 50 w 197"/>
                  <a:gd name="T9" fmla="*/ 35 h 189"/>
                  <a:gd name="T10" fmla="*/ 50 w 197"/>
                  <a:gd name="T11" fmla="*/ 28 h 189"/>
                  <a:gd name="T12" fmla="*/ 64 w 197"/>
                  <a:gd name="T13" fmla="*/ 14 h 189"/>
                  <a:gd name="T14" fmla="*/ 73 w 197"/>
                  <a:gd name="T15" fmla="*/ 15 h 189"/>
                  <a:gd name="T16" fmla="*/ 79 w 197"/>
                  <a:gd name="T17" fmla="*/ 14 h 189"/>
                  <a:gd name="T18" fmla="*/ 106 w 197"/>
                  <a:gd name="T19" fmla="*/ 25 h 189"/>
                  <a:gd name="T20" fmla="*/ 114 w 197"/>
                  <a:gd name="T21" fmla="*/ 14 h 189"/>
                  <a:gd name="T22" fmla="*/ 123 w 197"/>
                  <a:gd name="T23" fmla="*/ 8 h 189"/>
                  <a:gd name="T24" fmla="*/ 132 w 197"/>
                  <a:gd name="T25" fmla="*/ 11 h 189"/>
                  <a:gd name="T26" fmla="*/ 131 w 197"/>
                  <a:gd name="T27" fmla="*/ 22 h 189"/>
                  <a:gd name="T28" fmla="*/ 137 w 197"/>
                  <a:gd name="T29" fmla="*/ 25 h 189"/>
                  <a:gd name="T30" fmla="*/ 149 w 197"/>
                  <a:gd name="T31" fmla="*/ 23 h 189"/>
                  <a:gd name="T32" fmla="*/ 153 w 197"/>
                  <a:gd name="T33" fmla="*/ 15 h 189"/>
                  <a:gd name="T34" fmla="*/ 182 w 197"/>
                  <a:gd name="T35" fmla="*/ 0 h 189"/>
                  <a:gd name="T36" fmla="*/ 191 w 197"/>
                  <a:gd name="T37" fmla="*/ 3 h 189"/>
                  <a:gd name="T38" fmla="*/ 197 w 197"/>
                  <a:gd name="T39" fmla="*/ 11 h 189"/>
                  <a:gd name="T40" fmla="*/ 188 w 197"/>
                  <a:gd name="T41" fmla="*/ 29 h 189"/>
                  <a:gd name="T42" fmla="*/ 179 w 197"/>
                  <a:gd name="T43" fmla="*/ 40 h 189"/>
                  <a:gd name="T44" fmla="*/ 185 w 197"/>
                  <a:gd name="T45" fmla="*/ 55 h 189"/>
                  <a:gd name="T46" fmla="*/ 175 w 197"/>
                  <a:gd name="T47" fmla="*/ 60 h 189"/>
                  <a:gd name="T48" fmla="*/ 171 w 197"/>
                  <a:gd name="T49" fmla="*/ 66 h 189"/>
                  <a:gd name="T50" fmla="*/ 165 w 197"/>
                  <a:gd name="T51" fmla="*/ 82 h 189"/>
                  <a:gd name="T52" fmla="*/ 155 w 197"/>
                  <a:gd name="T53" fmla="*/ 85 h 189"/>
                  <a:gd name="T54" fmla="*/ 140 w 197"/>
                  <a:gd name="T55" fmla="*/ 75 h 189"/>
                  <a:gd name="T56" fmla="*/ 132 w 197"/>
                  <a:gd name="T57" fmla="*/ 82 h 189"/>
                  <a:gd name="T58" fmla="*/ 111 w 197"/>
                  <a:gd name="T59" fmla="*/ 105 h 189"/>
                  <a:gd name="T60" fmla="*/ 118 w 197"/>
                  <a:gd name="T61" fmla="*/ 110 h 189"/>
                  <a:gd name="T62" fmla="*/ 135 w 197"/>
                  <a:gd name="T63" fmla="*/ 119 h 189"/>
                  <a:gd name="T64" fmla="*/ 132 w 197"/>
                  <a:gd name="T65" fmla="*/ 128 h 189"/>
                  <a:gd name="T66" fmla="*/ 127 w 197"/>
                  <a:gd name="T67" fmla="*/ 135 h 189"/>
                  <a:gd name="T68" fmla="*/ 109 w 197"/>
                  <a:gd name="T69" fmla="*/ 129 h 189"/>
                  <a:gd name="T70" fmla="*/ 102 w 197"/>
                  <a:gd name="T71" fmla="*/ 132 h 189"/>
                  <a:gd name="T72" fmla="*/ 106 w 197"/>
                  <a:gd name="T73" fmla="*/ 146 h 189"/>
                  <a:gd name="T74" fmla="*/ 100 w 197"/>
                  <a:gd name="T75" fmla="*/ 161 h 189"/>
                  <a:gd name="T76" fmla="*/ 105 w 197"/>
                  <a:gd name="T77" fmla="*/ 173 h 189"/>
                  <a:gd name="T78" fmla="*/ 90 w 197"/>
                  <a:gd name="T79" fmla="*/ 178 h 189"/>
                  <a:gd name="T80" fmla="*/ 80 w 197"/>
                  <a:gd name="T81" fmla="*/ 177 h 189"/>
                  <a:gd name="T82" fmla="*/ 64 w 197"/>
                  <a:gd name="T83" fmla="*/ 178 h 189"/>
                  <a:gd name="T84" fmla="*/ 53 w 197"/>
                  <a:gd name="T85" fmla="*/ 184 h 189"/>
                  <a:gd name="T86" fmla="*/ 42 w 197"/>
                  <a:gd name="T87" fmla="*/ 183 h 189"/>
                  <a:gd name="T88" fmla="*/ 38 w 197"/>
                  <a:gd name="T89" fmla="*/ 186 h 189"/>
                  <a:gd name="T90" fmla="*/ 24 w 197"/>
                  <a:gd name="T91" fmla="*/ 184 h 189"/>
                  <a:gd name="T92" fmla="*/ 17 w 197"/>
                  <a:gd name="T93" fmla="*/ 187 h 189"/>
                  <a:gd name="T94" fmla="*/ 6 w 197"/>
                  <a:gd name="T95" fmla="*/ 184 h 189"/>
                  <a:gd name="T96" fmla="*/ 11 w 197"/>
                  <a:gd name="T97" fmla="*/ 166 h 189"/>
                  <a:gd name="T98" fmla="*/ 23 w 197"/>
                  <a:gd name="T99" fmla="*/ 151 h 189"/>
                  <a:gd name="T100" fmla="*/ 6 w 197"/>
                  <a:gd name="T101" fmla="*/ 145 h 189"/>
                  <a:gd name="T102" fmla="*/ 15 w 197"/>
                  <a:gd name="T103" fmla="*/ 137 h 189"/>
                  <a:gd name="T104" fmla="*/ 8 w 197"/>
                  <a:gd name="T105" fmla="*/ 123 h 189"/>
                  <a:gd name="T106" fmla="*/ 0 w 197"/>
                  <a:gd name="T107" fmla="*/ 116 h 189"/>
                  <a:gd name="T108" fmla="*/ 0 w 197"/>
                  <a:gd name="T109" fmla="*/ 104 h 189"/>
                  <a:gd name="T110" fmla="*/ 12 w 197"/>
                  <a:gd name="T111" fmla="*/ 9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7" h="189">
                    <a:moveTo>
                      <a:pt x="24" y="82"/>
                    </a:moveTo>
                    <a:lnTo>
                      <a:pt x="30" y="70"/>
                    </a:lnTo>
                    <a:lnTo>
                      <a:pt x="35" y="73"/>
                    </a:lnTo>
                    <a:lnTo>
                      <a:pt x="44" y="76"/>
                    </a:lnTo>
                    <a:lnTo>
                      <a:pt x="55" y="66"/>
                    </a:lnTo>
                    <a:lnTo>
                      <a:pt x="55" y="55"/>
                    </a:lnTo>
                    <a:lnTo>
                      <a:pt x="53" y="52"/>
                    </a:lnTo>
                    <a:lnTo>
                      <a:pt x="53" y="41"/>
                    </a:lnTo>
                    <a:lnTo>
                      <a:pt x="52" y="41"/>
                    </a:lnTo>
                    <a:lnTo>
                      <a:pt x="50" y="35"/>
                    </a:lnTo>
                    <a:lnTo>
                      <a:pt x="46" y="32"/>
                    </a:lnTo>
                    <a:lnTo>
                      <a:pt x="50" y="28"/>
                    </a:lnTo>
                    <a:lnTo>
                      <a:pt x="56" y="17"/>
                    </a:lnTo>
                    <a:lnTo>
                      <a:pt x="64" y="14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9" y="18"/>
                    </a:lnTo>
                    <a:lnTo>
                      <a:pt x="79" y="14"/>
                    </a:lnTo>
                    <a:lnTo>
                      <a:pt x="93" y="15"/>
                    </a:lnTo>
                    <a:lnTo>
                      <a:pt x="106" y="25"/>
                    </a:lnTo>
                    <a:lnTo>
                      <a:pt x="106" y="17"/>
                    </a:lnTo>
                    <a:lnTo>
                      <a:pt x="114" y="14"/>
                    </a:lnTo>
                    <a:lnTo>
                      <a:pt x="120" y="5"/>
                    </a:lnTo>
                    <a:lnTo>
                      <a:pt x="123" y="8"/>
                    </a:lnTo>
                    <a:lnTo>
                      <a:pt x="126" y="6"/>
                    </a:lnTo>
                    <a:lnTo>
                      <a:pt x="132" y="11"/>
                    </a:lnTo>
                    <a:lnTo>
                      <a:pt x="129" y="18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7" y="25"/>
                    </a:lnTo>
                    <a:lnTo>
                      <a:pt x="146" y="26"/>
                    </a:lnTo>
                    <a:lnTo>
                      <a:pt x="149" y="23"/>
                    </a:lnTo>
                    <a:lnTo>
                      <a:pt x="147" y="22"/>
                    </a:lnTo>
                    <a:lnTo>
                      <a:pt x="153" y="15"/>
                    </a:lnTo>
                    <a:lnTo>
                      <a:pt x="161" y="9"/>
                    </a:lnTo>
                    <a:lnTo>
                      <a:pt x="182" y="0"/>
                    </a:lnTo>
                    <a:lnTo>
                      <a:pt x="185" y="5"/>
                    </a:lnTo>
                    <a:lnTo>
                      <a:pt x="191" y="3"/>
                    </a:lnTo>
                    <a:lnTo>
                      <a:pt x="193" y="9"/>
                    </a:lnTo>
                    <a:lnTo>
                      <a:pt x="197" y="11"/>
                    </a:lnTo>
                    <a:lnTo>
                      <a:pt x="197" y="29"/>
                    </a:lnTo>
                    <a:lnTo>
                      <a:pt x="188" y="29"/>
                    </a:lnTo>
                    <a:lnTo>
                      <a:pt x="188" y="35"/>
                    </a:lnTo>
                    <a:lnTo>
                      <a:pt x="179" y="40"/>
                    </a:lnTo>
                    <a:lnTo>
                      <a:pt x="179" y="43"/>
                    </a:lnTo>
                    <a:lnTo>
                      <a:pt x="185" y="55"/>
                    </a:lnTo>
                    <a:lnTo>
                      <a:pt x="179" y="56"/>
                    </a:lnTo>
                    <a:lnTo>
                      <a:pt x="175" y="60"/>
                    </a:lnTo>
                    <a:lnTo>
                      <a:pt x="165" y="60"/>
                    </a:lnTo>
                    <a:lnTo>
                      <a:pt x="171" y="66"/>
                    </a:lnTo>
                    <a:lnTo>
                      <a:pt x="171" y="72"/>
                    </a:lnTo>
                    <a:lnTo>
                      <a:pt x="165" y="82"/>
                    </a:lnTo>
                    <a:lnTo>
                      <a:pt x="161" y="82"/>
                    </a:lnTo>
                    <a:lnTo>
                      <a:pt x="155" y="85"/>
                    </a:lnTo>
                    <a:lnTo>
                      <a:pt x="147" y="73"/>
                    </a:lnTo>
                    <a:lnTo>
                      <a:pt x="140" y="75"/>
                    </a:lnTo>
                    <a:lnTo>
                      <a:pt x="134" y="78"/>
                    </a:lnTo>
                    <a:lnTo>
                      <a:pt x="132" y="82"/>
                    </a:lnTo>
                    <a:lnTo>
                      <a:pt x="117" y="93"/>
                    </a:lnTo>
                    <a:lnTo>
                      <a:pt x="111" y="105"/>
                    </a:lnTo>
                    <a:lnTo>
                      <a:pt x="114" y="108"/>
                    </a:lnTo>
                    <a:lnTo>
                      <a:pt x="118" y="110"/>
                    </a:lnTo>
                    <a:lnTo>
                      <a:pt x="127" y="117"/>
                    </a:lnTo>
                    <a:lnTo>
                      <a:pt x="135" y="119"/>
                    </a:lnTo>
                    <a:lnTo>
                      <a:pt x="138" y="120"/>
                    </a:lnTo>
                    <a:lnTo>
                      <a:pt x="132" y="128"/>
                    </a:lnTo>
                    <a:lnTo>
                      <a:pt x="127" y="128"/>
                    </a:lnTo>
                    <a:lnTo>
                      <a:pt x="127" y="135"/>
                    </a:lnTo>
                    <a:lnTo>
                      <a:pt x="123" y="135"/>
                    </a:lnTo>
                    <a:lnTo>
                      <a:pt x="109" y="129"/>
                    </a:lnTo>
                    <a:lnTo>
                      <a:pt x="105" y="132"/>
                    </a:lnTo>
                    <a:lnTo>
                      <a:pt x="102" y="132"/>
                    </a:lnTo>
                    <a:lnTo>
                      <a:pt x="103" y="142"/>
                    </a:lnTo>
                    <a:lnTo>
                      <a:pt x="106" y="146"/>
                    </a:lnTo>
                    <a:lnTo>
                      <a:pt x="97" y="158"/>
                    </a:lnTo>
                    <a:lnTo>
                      <a:pt x="100" y="161"/>
                    </a:lnTo>
                    <a:lnTo>
                      <a:pt x="111" y="166"/>
                    </a:lnTo>
                    <a:lnTo>
                      <a:pt x="105" y="173"/>
                    </a:lnTo>
                    <a:lnTo>
                      <a:pt x="97" y="178"/>
                    </a:lnTo>
                    <a:lnTo>
                      <a:pt x="90" y="178"/>
                    </a:lnTo>
                    <a:lnTo>
                      <a:pt x="85" y="173"/>
                    </a:lnTo>
                    <a:lnTo>
                      <a:pt x="80" y="177"/>
                    </a:lnTo>
                    <a:lnTo>
                      <a:pt x="71" y="175"/>
                    </a:lnTo>
                    <a:lnTo>
                      <a:pt x="64" y="178"/>
                    </a:lnTo>
                    <a:lnTo>
                      <a:pt x="59" y="178"/>
                    </a:lnTo>
                    <a:lnTo>
                      <a:pt x="53" y="184"/>
                    </a:lnTo>
                    <a:lnTo>
                      <a:pt x="47" y="187"/>
                    </a:lnTo>
                    <a:lnTo>
                      <a:pt x="42" y="183"/>
                    </a:lnTo>
                    <a:lnTo>
                      <a:pt x="39" y="184"/>
                    </a:lnTo>
                    <a:lnTo>
                      <a:pt x="38" y="186"/>
                    </a:lnTo>
                    <a:lnTo>
                      <a:pt x="35" y="181"/>
                    </a:lnTo>
                    <a:lnTo>
                      <a:pt x="24" y="184"/>
                    </a:lnTo>
                    <a:lnTo>
                      <a:pt x="20" y="183"/>
                    </a:lnTo>
                    <a:lnTo>
                      <a:pt x="17" y="187"/>
                    </a:lnTo>
                    <a:lnTo>
                      <a:pt x="9" y="189"/>
                    </a:lnTo>
                    <a:lnTo>
                      <a:pt x="6" y="184"/>
                    </a:lnTo>
                    <a:lnTo>
                      <a:pt x="9" y="178"/>
                    </a:lnTo>
                    <a:lnTo>
                      <a:pt x="11" y="166"/>
                    </a:lnTo>
                    <a:lnTo>
                      <a:pt x="17" y="161"/>
                    </a:lnTo>
                    <a:lnTo>
                      <a:pt x="23" y="151"/>
                    </a:lnTo>
                    <a:lnTo>
                      <a:pt x="11" y="148"/>
                    </a:lnTo>
                    <a:lnTo>
                      <a:pt x="6" y="145"/>
                    </a:lnTo>
                    <a:lnTo>
                      <a:pt x="6" y="135"/>
                    </a:lnTo>
                    <a:lnTo>
                      <a:pt x="15" y="137"/>
                    </a:lnTo>
                    <a:lnTo>
                      <a:pt x="12" y="129"/>
                    </a:lnTo>
                    <a:lnTo>
                      <a:pt x="8" y="123"/>
                    </a:lnTo>
                    <a:lnTo>
                      <a:pt x="3" y="120"/>
                    </a:lnTo>
                    <a:lnTo>
                      <a:pt x="0" y="116"/>
                    </a:lnTo>
                    <a:lnTo>
                      <a:pt x="0" y="108"/>
                    </a:lnTo>
                    <a:lnTo>
                      <a:pt x="0" y="104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24" y="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4" name="Freeform 5969">
                <a:extLst>
                  <a:ext uri="{FF2B5EF4-FFF2-40B4-BE49-F238E27FC236}">
                    <a16:creationId xmlns:a16="http://schemas.microsoft.com/office/drawing/2014/main" id="{3548D0FC-255A-A6FF-5EB2-2F92D1B41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755"/>
                <a:ext cx="98" cy="94"/>
              </a:xfrm>
              <a:custGeom>
                <a:avLst/>
                <a:gdLst>
                  <a:gd name="T0" fmla="*/ 30 w 197"/>
                  <a:gd name="T1" fmla="*/ 70 h 189"/>
                  <a:gd name="T2" fmla="*/ 44 w 197"/>
                  <a:gd name="T3" fmla="*/ 76 h 189"/>
                  <a:gd name="T4" fmla="*/ 55 w 197"/>
                  <a:gd name="T5" fmla="*/ 55 h 189"/>
                  <a:gd name="T6" fmla="*/ 53 w 197"/>
                  <a:gd name="T7" fmla="*/ 41 h 189"/>
                  <a:gd name="T8" fmla="*/ 50 w 197"/>
                  <a:gd name="T9" fmla="*/ 35 h 189"/>
                  <a:gd name="T10" fmla="*/ 50 w 197"/>
                  <a:gd name="T11" fmla="*/ 28 h 189"/>
                  <a:gd name="T12" fmla="*/ 64 w 197"/>
                  <a:gd name="T13" fmla="*/ 14 h 189"/>
                  <a:gd name="T14" fmla="*/ 73 w 197"/>
                  <a:gd name="T15" fmla="*/ 15 h 189"/>
                  <a:gd name="T16" fmla="*/ 79 w 197"/>
                  <a:gd name="T17" fmla="*/ 14 h 189"/>
                  <a:gd name="T18" fmla="*/ 106 w 197"/>
                  <a:gd name="T19" fmla="*/ 25 h 189"/>
                  <a:gd name="T20" fmla="*/ 114 w 197"/>
                  <a:gd name="T21" fmla="*/ 14 h 189"/>
                  <a:gd name="T22" fmla="*/ 123 w 197"/>
                  <a:gd name="T23" fmla="*/ 8 h 189"/>
                  <a:gd name="T24" fmla="*/ 132 w 197"/>
                  <a:gd name="T25" fmla="*/ 11 h 189"/>
                  <a:gd name="T26" fmla="*/ 131 w 197"/>
                  <a:gd name="T27" fmla="*/ 22 h 189"/>
                  <a:gd name="T28" fmla="*/ 137 w 197"/>
                  <a:gd name="T29" fmla="*/ 25 h 189"/>
                  <a:gd name="T30" fmla="*/ 149 w 197"/>
                  <a:gd name="T31" fmla="*/ 23 h 189"/>
                  <a:gd name="T32" fmla="*/ 153 w 197"/>
                  <a:gd name="T33" fmla="*/ 15 h 189"/>
                  <a:gd name="T34" fmla="*/ 182 w 197"/>
                  <a:gd name="T35" fmla="*/ 0 h 189"/>
                  <a:gd name="T36" fmla="*/ 191 w 197"/>
                  <a:gd name="T37" fmla="*/ 3 h 189"/>
                  <a:gd name="T38" fmla="*/ 197 w 197"/>
                  <a:gd name="T39" fmla="*/ 11 h 189"/>
                  <a:gd name="T40" fmla="*/ 188 w 197"/>
                  <a:gd name="T41" fmla="*/ 29 h 189"/>
                  <a:gd name="T42" fmla="*/ 179 w 197"/>
                  <a:gd name="T43" fmla="*/ 40 h 189"/>
                  <a:gd name="T44" fmla="*/ 185 w 197"/>
                  <a:gd name="T45" fmla="*/ 55 h 189"/>
                  <a:gd name="T46" fmla="*/ 175 w 197"/>
                  <a:gd name="T47" fmla="*/ 60 h 189"/>
                  <a:gd name="T48" fmla="*/ 171 w 197"/>
                  <a:gd name="T49" fmla="*/ 66 h 189"/>
                  <a:gd name="T50" fmla="*/ 165 w 197"/>
                  <a:gd name="T51" fmla="*/ 82 h 189"/>
                  <a:gd name="T52" fmla="*/ 155 w 197"/>
                  <a:gd name="T53" fmla="*/ 85 h 189"/>
                  <a:gd name="T54" fmla="*/ 140 w 197"/>
                  <a:gd name="T55" fmla="*/ 75 h 189"/>
                  <a:gd name="T56" fmla="*/ 132 w 197"/>
                  <a:gd name="T57" fmla="*/ 82 h 189"/>
                  <a:gd name="T58" fmla="*/ 111 w 197"/>
                  <a:gd name="T59" fmla="*/ 105 h 189"/>
                  <a:gd name="T60" fmla="*/ 118 w 197"/>
                  <a:gd name="T61" fmla="*/ 110 h 189"/>
                  <a:gd name="T62" fmla="*/ 135 w 197"/>
                  <a:gd name="T63" fmla="*/ 119 h 189"/>
                  <a:gd name="T64" fmla="*/ 132 w 197"/>
                  <a:gd name="T65" fmla="*/ 128 h 189"/>
                  <a:gd name="T66" fmla="*/ 127 w 197"/>
                  <a:gd name="T67" fmla="*/ 135 h 189"/>
                  <a:gd name="T68" fmla="*/ 109 w 197"/>
                  <a:gd name="T69" fmla="*/ 129 h 189"/>
                  <a:gd name="T70" fmla="*/ 102 w 197"/>
                  <a:gd name="T71" fmla="*/ 132 h 189"/>
                  <a:gd name="T72" fmla="*/ 106 w 197"/>
                  <a:gd name="T73" fmla="*/ 146 h 189"/>
                  <a:gd name="T74" fmla="*/ 100 w 197"/>
                  <a:gd name="T75" fmla="*/ 161 h 189"/>
                  <a:gd name="T76" fmla="*/ 105 w 197"/>
                  <a:gd name="T77" fmla="*/ 173 h 189"/>
                  <a:gd name="T78" fmla="*/ 90 w 197"/>
                  <a:gd name="T79" fmla="*/ 178 h 189"/>
                  <a:gd name="T80" fmla="*/ 80 w 197"/>
                  <a:gd name="T81" fmla="*/ 177 h 189"/>
                  <a:gd name="T82" fmla="*/ 64 w 197"/>
                  <a:gd name="T83" fmla="*/ 178 h 189"/>
                  <a:gd name="T84" fmla="*/ 53 w 197"/>
                  <a:gd name="T85" fmla="*/ 184 h 189"/>
                  <a:gd name="T86" fmla="*/ 42 w 197"/>
                  <a:gd name="T87" fmla="*/ 183 h 189"/>
                  <a:gd name="T88" fmla="*/ 38 w 197"/>
                  <a:gd name="T89" fmla="*/ 186 h 189"/>
                  <a:gd name="T90" fmla="*/ 24 w 197"/>
                  <a:gd name="T91" fmla="*/ 184 h 189"/>
                  <a:gd name="T92" fmla="*/ 17 w 197"/>
                  <a:gd name="T93" fmla="*/ 187 h 189"/>
                  <a:gd name="T94" fmla="*/ 6 w 197"/>
                  <a:gd name="T95" fmla="*/ 184 h 189"/>
                  <a:gd name="T96" fmla="*/ 11 w 197"/>
                  <a:gd name="T97" fmla="*/ 166 h 189"/>
                  <a:gd name="T98" fmla="*/ 23 w 197"/>
                  <a:gd name="T99" fmla="*/ 151 h 189"/>
                  <a:gd name="T100" fmla="*/ 6 w 197"/>
                  <a:gd name="T101" fmla="*/ 145 h 189"/>
                  <a:gd name="T102" fmla="*/ 15 w 197"/>
                  <a:gd name="T103" fmla="*/ 137 h 189"/>
                  <a:gd name="T104" fmla="*/ 8 w 197"/>
                  <a:gd name="T105" fmla="*/ 123 h 189"/>
                  <a:gd name="T106" fmla="*/ 0 w 197"/>
                  <a:gd name="T107" fmla="*/ 116 h 189"/>
                  <a:gd name="T108" fmla="*/ 0 w 197"/>
                  <a:gd name="T109" fmla="*/ 104 h 189"/>
                  <a:gd name="T110" fmla="*/ 12 w 197"/>
                  <a:gd name="T111" fmla="*/ 9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7" h="189">
                    <a:moveTo>
                      <a:pt x="24" y="82"/>
                    </a:moveTo>
                    <a:lnTo>
                      <a:pt x="30" y="70"/>
                    </a:lnTo>
                    <a:lnTo>
                      <a:pt x="35" y="73"/>
                    </a:lnTo>
                    <a:lnTo>
                      <a:pt x="44" y="76"/>
                    </a:lnTo>
                    <a:lnTo>
                      <a:pt x="55" y="66"/>
                    </a:lnTo>
                    <a:lnTo>
                      <a:pt x="55" y="55"/>
                    </a:lnTo>
                    <a:lnTo>
                      <a:pt x="53" y="52"/>
                    </a:lnTo>
                    <a:lnTo>
                      <a:pt x="53" y="41"/>
                    </a:lnTo>
                    <a:lnTo>
                      <a:pt x="52" y="41"/>
                    </a:lnTo>
                    <a:lnTo>
                      <a:pt x="50" y="35"/>
                    </a:lnTo>
                    <a:lnTo>
                      <a:pt x="46" y="32"/>
                    </a:lnTo>
                    <a:lnTo>
                      <a:pt x="50" y="28"/>
                    </a:lnTo>
                    <a:lnTo>
                      <a:pt x="56" y="17"/>
                    </a:lnTo>
                    <a:lnTo>
                      <a:pt x="64" y="14"/>
                    </a:lnTo>
                    <a:lnTo>
                      <a:pt x="70" y="17"/>
                    </a:lnTo>
                    <a:lnTo>
                      <a:pt x="73" y="15"/>
                    </a:lnTo>
                    <a:lnTo>
                      <a:pt x="79" y="18"/>
                    </a:lnTo>
                    <a:lnTo>
                      <a:pt x="79" y="14"/>
                    </a:lnTo>
                    <a:lnTo>
                      <a:pt x="93" y="15"/>
                    </a:lnTo>
                    <a:lnTo>
                      <a:pt x="106" y="25"/>
                    </a:lnTo>
                    <a:lnTo>
                      <a:pt x="106" y="17"/>
                    </a:lnTo>
                    <a:lnTo>
                      <a:pt x="114" y="14"/>
                    </a:lnTo>
                    <a:lnTo>
                      <a:pt x="120" y="5"/>
                    </a:lnTo>
                    <a:lnTo>
                      <a:pt x="123" y="8"/>
                    </a:lnTo>
                    <a:lnTo>
                      <a:pt x="126" y="6"/>
                    </a:lnTo>
                    <a:lnTo>
                      <a:pt x="132" y="11"/>
                    </a:lnTo>
                    <a:lnTo>
                      <a:pt x="129" y="18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7" y="25"/>
                    </a:lnTo>
                    <a:lnTo>
                      <a:pt x="146" y="26"/>
                    </a:lnTo>
                    <a:lnTo>
                      <a:pt x="149" y="23"/>
                    </a:lnTo>
                    <a:lnTo>
                      <a:pt x="147" y="22"/>
                    </a:lnTo>
                    <a:lnTo>
                      <a:pt x="153" y="15"/>
                    </a:lnTo>
                    <a:lnTo>
                      <a:pt x="161" y="9"/>
                    </a:lnTo>
                    <a:lnTo>
                      <a:pt x="182" y="0"/>
                    </a:lnTo>
                    <a:lnTo>
                      <a:pt x="185" y="5"/>
                    </a:lnTo>
                    <a:lnTo>
                      <a:pt x="191" y="3"/>
                    </a:lnTo>
                    <a:lnTo>
                      <a:pt x="193" y="9"/>
                    </a:lnTo>
                    <a:lnTo>
                      <a:pt x="197" y="11"/>
                    </a:lnTo>
                    <a:lnTo>
                      <a:pt x="197" y="29"/>
                    </a:lnTo>
                    <a:lnTo>
                      <a:pt x="188" y="29"/>
                    </a:lnTo>
                    <a:lnTo>
                      <a:pt x="188" y="35"/>
                    </a:lnTo>
                    <a:lnTo>
                      <a:pt x="179" y="40"/>
                    </a:lnTo>
                    <a:lnTo>
                      <a:pt x="179" y="43"/>
                    </a:lnTo>
                    <a:lnTo>
                      <a:pt x="185" y="55"/>
                    </a:lnTo>
                    <a:lnTo>
                      <a:pt x="179" y="56"/>
                    </a:lnTo>
                    <a:lnTo>
                      <a:pt x="175" y="60"/>
                    </a:lnTo>
                    <a:lnTo>
                      <a:pt x="165" y="60"/>
                    </a:lnTo>
                    <a:lnTo>
                      <a:pt x="171" y="66"/>
                    </a:lnTo>
                    <a:lnTo>
                      <a:pt x="171" y="72"/>
                    </a:lnTo>
                    <a:lnTo>
                      <a:pt x="165" y="82"/>
                    </a:lnTo>
                    <a:lnTo>
                      <a:pt x="161" y="82"/>
                    </a:lnTo>
                    <a:lnTo>
                      <a:pt x="155" y="85"/>
                    </a:lnTo>
                    <a:lnTo>
                      <a:pt x="147" y="73"/>
                    </a:lnTo>
                    <a:lnTo>
                      <a:pt x="140" y="75"/>
                    </a:lnTo>
                    <a:lnTo>
                      <a:pt x="134" y="78"/>
                    </a:lnTo>
                    <a:lnTo>
                      <a:pt x="132" y="82"/>
                    </a:lnTo>
                    <a:lnTo>
                      <a:pt x="117" y="93"/>
                    </a:lnTo>
                    <a:lnTo>
                      <a:pt x="111" y="105"/>
                    </a:lnTo>
                    <a:lnTo>
                      <a:pt x="114" y="108"/>
                    </a:lnTo>
                    <a:lnTo>
                      <a:pt x="118" y="110"/>
                    </a:lnTo>
                    <a:lnTo>
                      <a:pt x="127" y="117"/>
                    </a:lnTo>
                    <a:lnTo>
                      <a:pt x="135" y="119"/>
                    </a:lnTo>
                    <a:lnTo>
                      <a:pt x="138" y="120"/>
                    </a:lnTo>
                    <a:lnTo>
                      <a:pt x="132" y="128"/>
                    </a:lnTo>
                    <a:lnTo>
                      <a:pt x="127" y="128"/>
                    </a:lnTo>
                    <a:lnTo>
                      <a:pt x="127" y="135"/>
                    </a:lnTo>
                    <a:lnTo>
                      <a:pt x="123" y="135"/>
                    </a:lnTo>
                    <a:lnTo>
                      <a:pt x="109" y="129"/>
                    </a:lnTo>
                    <a:lnTo>
                      <a:pt x="105" y="132"/>
                    </a:lnTo>
                    <a:lnTo>
                      <a:pt x="102" y="132"/>
                    </a:lnTo>
                    <a:lnTo>
                      <a:pt x="103" y="142"/>
                    </a:lnTo>
                    <a:lnTo>
                      <a:pt x="106" y="146"/>
                    </a:lnTo>
                    <a:lnTo>
                      <a:pt x="97" y="158"/>
                    </a:lnTo>
                    <a:lnTo>
                      <a:pt x="100" y="161"/>
                    </a:lnTo>
                    <a:lnTo>
                      <a:pt x="111" y="166"/>
                    </a:lnTo>
                    <a:lnTo>
                      <a:pt x="105" y="173"/>
                    </a:lnTo>
                    <a:lnTo>
                      <a:pt x="97" y="178"/>
                    </a:lnTo>
                    <a:lnTo>
                      <a:pt x="90" y="178"/>
                    </a:lnTo>
                    <a:lnTo>
                      <a:pt x="85" y="173"/>
                    </a:lnTo>
                    <a:lnTo>
                      <a:pt x="80" y="177"/>
                    </a:lnTo>
                    <a:lnTo>
                      <a:pt x="71" y="175"/>
                    </a:lnTo>
                    <a:lnTo>
                      <a:pt x="64" y="178"/>
                    </a:lnTo>
                    <a:lnTo>
                      <a:pt x="59" y="178"/>
                    </a:lnTo>
                    <a:lnTo>
                      <a:pt x="53" y="184"/>
                    </a:lnTo>
                    <a:lnTo>
                      <a:pt x="47" y="187"/>
                    </a:lnTo>
                    <a:lnTo>
                      <a:pt x="42" y="183"/>
                    </a:lnTo>
                    <a:lnTo>
                      <a:pt x="39" y="184"/>
                    </a:lnTo>
                    <a:lnTo>
                      <a:pt x="38" y="186"/>
                    </a:lnTo>
                    <a:lnTo>
                      <a:pt x="35" y="181"/>
                    </a:lnTo>
                    <a:lnTo>
                      <a:pt x="24" y="184"/>
                    </a:lnTo>
                    <a:lnTo>
                      <a:pt x="20" y="183"/>
                    </a:lnTo>
                    <a:lnTo>
                      <a:pt x="17" y="187"/>
                    </a:lnTo>
                    <a:lnTo>
                      <a:pt x="9" y="189"/>
                    </a:lnTo>
                    <a:lnTo>
                      <a:pt x="6" y="184"/>
                    </a:lnTo>
                    <a:lnTo>
                      <a:pt x="9" y="178"/>
                    </a:lnTo>
                    <a:lnTo>
                      <a:pt x="11" y="166"/>
                    </a:lnTo>
                    <a:lnTo>
                      <a:pt x="17" y="161"/>
                    </a:lnTo>
                    <a:lnTo>
                      <a:pt x="23" y="151"/>
                    </a:lnTo>
                    <a:lnTo>
                      <a:pt x="11" y="148"/>
                    </a:lnTo>
                    <a:lnTo>
                      <a:pt x="6" y="145"/>
                    </a:lnTo>
                    <a:lnTo>
                      <a:pt x="6" y="135"/>
                    </a:lnTo>
                    <a:lnTo>
                      <a:pt x="15" y="137"/>
                    </a:lnTo>
                    <a:lnTo>
                      <a:pt x="12" y="129"/>
                    </a:lnTo>
                    <a:lnTo>
                      <a:pt x="8" y="123"/>
                    </a:lnTo>
                    <a:lnTo>
                      <a:pt x="3" y="120"/>
                    </a:lnTo>
                    <a:lnTo>
                      <a:pt x="0" y="116"/>
                    </a:lnTo>
                    <a:lnTo>
                      <a:pt x="0" y="108"/>
                    </a:lnTo>
                    <a:lnTo>
                      <a:pt x="0" y="104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24" y="8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5" name="Freeform 5970">
                <a:extLst>
                  <a:ext uri="{FF2B5EF4-FFF2-40B4-BE49-F238E27FC236}">
                    <a16:creationId xmlns:a16="http://schemas.microsoft.com/office/drawing/2014/main" id="{F81BFE5D-E490-ACE9-CB0C-C99078F38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712"/>
                <a:ext cx="98" cy="92"/>
              </a:xfrm>
              <a:custGeom>
                <a:avLst/>
                <a:gdLst>
                  <a:gd name="T0" fmla="*/ 35 w 197"/>
                  <a:gd name="T1" fmla="*/ 15 h 184"/>
                  <a:gd name="T2" fmla="*/ 21 w 197"/>
                  <a:gd name="T3" fmla="*/ 11 h 184"/>
                  <a:gd name="T4" fmla="*/ 6 w 197"/>
                  <a:gd name="T5" fmla="*/ 29 h 184"/>
                  <a:gd name="T6" fmla="*/ 1 w 197"/>
                  <a:gd name="T7" fmla="*/ 50 h 184"/>
                  <a:gd name="T8" fmla="*/ 10 w 197"/>
                  <a:gd name="T9" fmla="*/ 62 h 184"/>
                  <a:gd name="T10" fmla="*/ 15 w 197"/>
                  <a:gd name="T11" fmla="*/ 75 h 184"/>
                  <a:gd name="T12" fmla="*/ 45 w 197"/>
                  <a:gd name="T13" fmla="*/ 58 h 184"/>
                  <a:gd name="T14" fmla="*/ 62 w 197"/>
                  <a:gd name="T15" fmla="*/ 65 h 184"/>
                  <a:gd name="T16" fmla="*/ 65 w 197"/>
                  <a:gd name="T17" fmla="*/ 76 h 184"/>
                  <a:gd name="T18" fmla="*/ 47 w 197"/>
                  <a:gd name="T19" fmla="*/ 79 h 184"/>
                  <a:gd name="T20" fmla="*/ 44 w 197"/>
                  <a:gd name="T21" fmla="*/ 90 h 184"/>
                  <a:gd name="T22" fmla="*/ 48 w 197"/>
                  <a:gd name="T23" fmla="*/ 105 h 184"/>
                  <a:gd name="T24" fmla="*/ 36 w 197"/>
                  <a:gd name="T25" fmla="*/ 117 h 184"/>
                  <a:gd name="T26" fmla="*/ 27 w 197"/>
                  <a:gd name="T27" fmla="*/ 129 h 184"/>
                  <a:gd name="T28" fmla="*/ 9 w 197"/>
                  <a:gd name="T29" fmla="*/ 149 h 184"/>
                  <a:gd name="T30" fmla="*/ 18 w 197"/>
                  <a:gd name="T31" fmla="*/ 160 h 184"/>
                  <a:gd name="T32" fmla="*/ 36 w 197"/>
                  <a:gd name="T33" fmla="*/ 155 h 184"/>
                  <a:gd name="T34" fmla="*/ 50 w 197"/>
                  <a:gd name="T35" fmla="*/ 166 h 184"/>
                  <a:gd name="T36" fmla="*/ 60 w 197"/>
                  <a:gd name="T37" fmla="*/ 163 h 184"/>
                  <a:gd name="T38" fmla="*/ 80 w 197"/>
                  <a:gd name="T39" fmla="*/ 175 h 184"/>
                  <a:gd name="T40" fmla="*/ 101 w 197"/>
                  <a:gd name="T41" fmla="*/ 167 h 184"/>
                  <a:gd name="T42" fmla="*/ 121 w 197"/>
                  <a:gd name="T43" fmla="*/ 161 h 184"/>
                  <a:gd name="T44" fmla="*/ 130 w 197"/>
                  <a:gd name="T45" fmla="*/ 137 h 184"/>
                  <a:gd name="T46" fmla="*/ 127 w 197"/>
                  <a:gd name="T47" fmla="*/ 120 h 184"/>
                  <a:gd name="T48" fmla="*/ 133 w 197"/>
                  <a:gd name="T49" fmla="*/ 102 h 184"/>
                  <a:gd name="T50" fmla="*/ 150 w 197"/>
                  <a:gd name="T51" fmla="*/ 100 h 184"/>
                  <a:gd name="T52" fmla="*/ 170 w 197"/>
                  <a:gd name="T53" fmla="*/ 100 h 184"/>
                  <a:gd name="T54" fmla="*/ 191 w 197"/>
                  <a:gd name="T55" fmla="*/ 99 h 184"/>
                  <a:gd name="T56" fmla="*/ 189 w 197"/>
                  <a:gd name="T57" fmla="*/ 87 h 184"/>
                  <a:gd name="T58" fmla="*/ 192 w 197"/>
                  <a:gd name="T59" fmla="*/ 75 h 184"/>
                  <a:gd name="T60" fmla="*/ 183 w 197"/>
                  <a:gd name="T61" fmla="*/ 72 h 184"/>
                  <a:gd name="T62" fmla="*/ 168 w 197"/>
                  <a:gd name="T63" fmla="*/ 65 h 184"/>
                  <a:gd name="T64" fmla="*/ 177 w 197"/>
                  <a:gd name="T65" fmla="*/ 46 h 184"/>
                  <a:gd name="T66" fmla="*/ 183 w 197"/>
                  <a:gd name="T67" fmla="*/ 44 h 184"/>
                  <a:gd name="T68" fmla="*/ 162 w 197"/>
                  <a:gd name="T69" fmla="*/ 34 h 184"/>
                  <a:gd name="T70" fmla="*/ 138 w 197"/>
                  <a:gd name="T71" fmla="*/ 18 h 184"/>
                  <a:gd name="T72" fmla="*/ 124 w 197"/>
                  <a:gd name="T73" fmla="*/ 24 h 184"/>
                  <a:gd name="T74" fmla="*/ 115 w 197"/>
                  <a:gd name="T75" fmla="*/ 40 h 184"/>
                  <a:gd name="T76" fmla="*/ 113 w 197"/>
                  <a:gd name="T77" fmla="*/ 49 h 184"/>
                  <a:gd name="T78" fmla="*/ 104 w 197"/>
                  <a:gd name="T79" fmla="*/ 58 h 184"/>
                  <a:gd name="T80" fmla="*/ 86 w 197"/>
                  <a:gd name="T81" fmla="*/ 41 h 184"/>
                  <a:gd name="T82" fmla="*/ 75 w 197"/>
                  <a:gd name="T83" fmla="*/ 27 h 184"/>
                  <a:gd name="T84" fmla="*/ 56 w 197"/>
                  <a:gd name="T85" fmla="*/ 23 h 184"/>
                  <a:gd name="T86" fmla="*/ 39 w 197"/>
                  <a:gd name="T87" fmla="*/ 5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7" h="184">
                    <a:moveTo>
                      <a:pt x="33" y="0"/>
                    </a:moveTo>
                    <a:lnTo>
                      <a:pt x="30" y="9"/>
                    </a:lnTo>
                    <a:lnTo>
                      <a:pt x="35" y="15"/>
                    </a:lnTo>
                    <a:lnTo>
                      <a:pt x="28" y="12"/>
                    </a:lnTo>
                    <a:lnTo>
                      <a:pt x="22" y="14"/>
                    </a:lnTo>
                    <a:lnTo>
                      <a:pt x="21" y="11"/>
                    </a:lnTo>
                    <a:lnTo>
                      <a:pt x="15" y="17"/>
                    </a:lnTo>
                    <a:lnTo>
                      <a:pt x="10" y="18"/>
                    </a:lnTo>
                    <a:lnTo>
                      <a:pt x="6" y="29"/>
                    </a:lnTo>
                    <a:lnTo>
                      <a:pt x="6" y="34"/>
                    </a:lnTo>
                    <a:lnTo>
                      <a:pt x="0" y="43"/>
                    </a:lnTo>
                    <a:lnTo>
                      <a:pt x="1" y="50"/>
                    </a:lnTo>
                    <a:lnTo>
                      <a:pt x="6" y="53"/>
                    </a:lnTo>
                    <a:lnTo>
                      <a:pt x="7" y="58"/>
                    </a:lnTo>
                    <a:lnTo>
                      <a:pt x="10" y="62"/>
                    </a:lnTo>
                    <a:lnTo>
                      <a:pt x="9" y="69"/>
                    </a:lnTo>
                    <a:lnTo>
                      <a:pt x="13" y="78"/>
                    </a:lnTo>
                    <a:lnTo>
                      <a:pt x="15" y="75"/>
                    </a:lnTo>
                    <a:lnTo>
                      <a:pt x="31" y="69"/>
                    </a:lnTo>
                    <a:lnTo>
                      <a:pt x="41" y="62"/>
                    </a:lnTo>
                    <a:lnTo>
                      <a:pt x="45" y="58"/>
                    </a:lnTo>
                    <a:lnTo>
                      <a:pt x="51" y="61"/>
                    </a:lnTo>
                    <a:lnTo>
                      <a:pt x="56" y="67"/>
                    </a:lnTo>
                    <a:lnTo>
                      <a:pt x="62" y="65"/>
                    </a:lnTo>
                    <a:lnTo>
                      <a:pt x="62" y="69"/>
                    </a:lnTo>
                    <a:lnTo>
                      <a:pt x="69" y="73"/>
                    </a:lnTo>
                    <a:lnTo>
                      <a:pt x="65" y="76"/>
                    </a:lnTo>
                    <a:lnTo>
                      <a:pt x="62" y="75"/>
                    </a:lnTo>
                    <a:lnTo>
                      <a:pt x="54" y="84"/>
                    </a:lnTo>
                    <a:lnTo>
                      <a:pt x="47" y="79"/>
                    </a:lnTo>
                    <a:lnTo>
                      <a:pt x="44" y="81"/>
                    </a:lnTo>
                    <a:lnTo>
                      <a:pt x="41" y="84"/>
                    </a:lnTo>
                    <a:lnTo>
                      <a:pt x="44" y="90"/>
                    </a:lnTo>
                    <a:lnTo>
                      <a:pt x="42" y="96"/>
                    </a:lnTo>
                    <a:lnTo>
                      <a:pt x="47" y="99"/>
                    </a:lnTo>
                    <a:lnTo>
                      <a:pt x="48" y="105"/>
                    </a:lnTo>
                    <a:lnTo>
                      <a:pt x="41" y="111"/>
                    </a:lnTo>
                    <a:lnTo>
                      <a:pt x="38" y="117"/>
                    </a:lnTo>
                    <a:lnTo>
                      <a:pt x="36" y="117"/>
                    </a:lnTo>
                    <a:lnTo>
                      <a:pt x="31" y="120"/>
                    </a:lnTo>
                    <a:lnTo>
                      <a:pt x="28" y="122"/>
                    </a:lnTo>
                    <a:lnTo>
                      <a:pt x="27" y="129"/>
                    </a:lnTo>
                    <a:lnTo>
                      <a:pt x="22" y="135"/>
                    </a:lnTo>
                    <a:lnTo>
                      <a:pt x="10" y="143"/>
                    </a:lnTo>
                    <a:lnTo>
                      <a:pt x="9" y="149"/>
                    </a:lnTo>
                    <a:lnTo>
                      <a:pt x="10" y="157"/>
                    </a:lnTo>
                    <a:lnTo>
                      <a:pt x="13" y="163"/>
                    </a:lnTo>
                    <a:lnTo>
                      <a:pt x="18" y="160"/>
                    </a:lnTo>
                    <a:lnTo>
                      <a:pt x="22" y="161"/>
                    </a:lnTo>
                    <a:lnTo>
                      <a:pt x="30" y="157"/>
                    </a:lnTo>
                    <a:lnTo>
                      <a:pt x="36" y="155"/>
                    </a:lnTo>
                    <a:lnTo>
                      <a:pt x="42" y="161"/>
                    </a:lnTo>
                    <a:lnTo>
                      <a:pt x="45" y="161"/>
                    </a:lnTo>
                    <a:lnTo>
                      <a:pt x="50" y="166"/>
                    </a:lnTo>
                    <a:lnTo>
                      <a:pt x="54" y="170"/>
                    </a:lnTo>
                    <a:lnTo>
                      <a:pt x="59" y="167"/>
                    </a:lnTo>
                    <a:lnTo>
                      <a:pt x="60" y="163"/>
                    </a:lnTo>
                    <a:lnTo>
                      <a:pt x="66" y="163"/>
                    </a:lnTo>
                    <a:lnTo>
                      <a:pt x="72" y="172"/>
                    </a:lnTo>
                    <a:lnTo>
                      <a:pt x="80" y="175"/>
                    </a:lnTo>
                    <a:lnTo>
                      <a:pt x="82" y="179"/>
                    </a:lnTo>
                    <a:lnTo>
                      <a:pt x="89" y="184"/>
                    </a:lnTo>
                    <a:lnTo>
                      <a:pt x="101" y="167"/>
                    </a:lnTo>
                    <a:lnTo>
                      <a:pt x="107" y="155"/>
                    </a:lnTo>
                    <a:lnTo>
                      <a:pt x="112" y="158"/>
                    </a:lnTo>
                    <a:lnTo>
                      <a:pt x="121" y="161"/>
                    </a:lnTo>
                    <a:lnTo>
                      <a:pt x="132" y="151"/>
                    </a:lnTo>
                    <a:lnTo>
                      <a:pt x="132" y="140"/>
                    </a:lnTo>
                    <a:lnTo>
                      <a:pt x="130" y="13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7" y="120"/>
                    </a:lnTo>
                    <a:lnTo>
                      <a:pt x="123" y="117"/>
                    </a:lnTo>
                    <a:lnTo>
                      <a:pt x="127" y="113"/>
                    </a:lnTo>
                    <a:lnTo>
                      <a:pt x="133" y="102"/>
                    </a:lnTo>
                    <a:lnTo>
                      <a:pt x="141" y="99"/>
                    </a:lnTo>
                    <a:lnTo>
                      <a:pt x="147" y="102"/>
                    </a:lnTo>
                    <a:lnTo>
                      <a:pt x="150" y="100"/>
                    </a:lnTo>
                    <a:lnTo>
                      <a:pt x="156" y="103"/>
                    </a:lnTo>
                    <a:lnTo>
                      <a:pt x="156" y="99"/>
                    </a:lnTo>
                    <a:lnTo>
                      <a:pt x="170" y="100"/>
                    </a:lnTo>
                    <a:lnTo>
                      <a:pt x="183" y="110"/>
                    </a:lnTo>
                    <a:lnTo>
                      <a:pt x="183" y="102"/>
                    </a:lnTo>
                    <a:lnTo>
                      <a:pt x="191" y="99"/>
                    </a:lnTo>
                    <a:lnTo>
                      <a:pt x="197" y="90"/>
                    </a:lnTo>
                    <a:lnTo>
                      <a:pt x="191" y="96"/>
                    </a:lnTo>
                    <a:lnTo>
                      <a:pt x="189" y="87"/>
                    </a:lnTo>
                    <a:lnTo>
                      <a:pt x="191" y="81"/>
                    </a:lnTo>
                    <a:lnTo>
                      <a:pt x="195" y="79"/>
                    </a:lnTo>
                    <a:lnTo>
                      <a:pt x="192" y="75"/>
                    </a:lnTo>
                    <a:lnTo>
                      <a:pt x="185" y="81"/>
                    </a:lnTo>
                    <a:lnTo>
                      <a:pt x="182" y="76"/>
                    </a:lnTo>
                    <a:lnTo>
                      <a:pt x="183" y="72"/>
                    </a:lnTo>
                    <a:lnTo>
                      <a:pt x="176" y="72"/>
                    </a:lnTo>
                    <a:lnTo>
                      <a:pt x="173" y="69"/>
                    </a:lnTo>
                    <a:lnTo>
                      <a:pt x="168" y="65"/>
                    </a:lnTo>
                    <a:lnTo>
                      <a:pt x="174" y="59"/>
                    </a:lnTo>
                    <a:lnTo>
                      <a:pt x="173" y="56"/>
                    </a:lnTo>
                    <a:lnTo>
                      <a:pt x="177" y="46"/>
                    </a:lnTo>
                    <a:lnTo>
                      <a:pt x="180" y="53"/>
                    </a:lnTo>
                    <a:lnTo>
                      <a:pt x="188" y="50"/>
                    </a:lnTo>
                    <a:lnTo>
                      <a:pt x="183" y="44"/>
                    </a:lnTo>
                    <a:lnTo>
                      <a:pt x="176" y="35"/>
                    </a:lnTo>
                    <a:lnTo>
                      <a:pt x="173" y="38"/>
                    </a:lnTo>
                    <a:lnTo>
                      <a:pt x="162" y="34"/>
                    </a:lnTo>
                    <a:lnTo>
                      <a:pt x="142" y="37"/>
                    </a:lnTo>
                    <a:lnTo>
                      <a:pt x="145" y="32"/>
                    </a:lnTo>
                    <a:lnTo>
                      <a:pt x="138" y="18"/>
                    </a:lnTo>
                    <a:lnTo>
                      <a:pt x="132" y="20"/>
                    </a:lnTo>
                    <a:lnTo>
                      <a:pt x="129" y="24"/>
                    </a:lnTo>
                    <a:lnTo>
                      <a:pt x="124" y="24"/>
                    </a:lnTo>
                    <a:lnTo>
                      <a:pt x="123" y="34"/>
                    </a:lnTo>
                    <a:lnTo>
                      <a:pt x="118" y="32"/>
                    </a:lnTo>
                    <a:lnTo>
                      <a:pt x="115" y="40"/>
                    </a:lnTo>
                    <a:lnTo>
                      <a:pt x="113" y="40"/>
                    </a:lnTo>
                    <a:lnTo>
                      <a:pt x="112" y="43"/>
                    </a:lnTo>
                    <a:lnTo>
                      <a:pt x="113" y="49"/>
                    </a:lnTo>
                    <a:lnTo>
                      <a:pt x="123" y="56"/>
                    </a:lnTo>
                    <a:lnTo>
                      <a:pt x="116" y="58"/>
                    </a:lnTo>
                    <a:lnTo>
                      <a:pt x="104" y="58"/>
                    </a:lnTo>
                    <a:lnTo>
                      <a:pt x="100" y="50"/>
                    </a:lnTo>
                    <a:lnTo>
                      <a:pt x="94" y="50"/>
                    </a:lnTo>
                    <a:lnTo>
                      <a:pt x="86" y="41"/>
                    </a:lnTo>
                    <a:lnTo>
                      <a:pt x="86" y="38"/>
                    </a:lnTo>
                    <a:lnTo>
                      <a:pt x="82" y="31"/>
                    </a:lnTo>
                    <a:lnTo>
                      <a:pt x="75" y="27"/>
                    </a:lnTo>
                    <a:lnTo>
                      <a:pt x="74" y="31"/>
                    </a:lnTo>
                    <a:lnTo>
                      <a:pt x="60" y="29"/>
                    </a:lnTo>
                    <a:lnTo>
                      <a:pt x="56" y="23"/>
                    </a:lnTo>
                    <a:lnTo>
                      <a:pt x="54" y="12"/>
                    </a:lnTo>
                    <a:lnTo>
                      <a:pt x="50" y="8"/>
                    </a:lnTo>
                    <a:lnTo>
                      <a:pt x="39" y="5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6" name="Freeform 5971">
                <a:extLst>
                  <a:ext uri="{FF2B5EF4-FFF2-40B4-BE49-F238E27FC236}">
                    <a16:creationId xmlns:a16="http://schemas.microsoft.com/office/drawing/2014/main" id="{8A586487-AA78-5440-0173-605AB497E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712"/>
                <a:ext cx="98" cy="92"/>
              </a:xfrm>
              <a:custGeom>
                <a:avLst/>
                <a:gdLst>
                  <a:gd name="T0" fmla="*/ 50 w 197"/>
                  <a:gd name="T1" fmla="*/ 8 h 184"/>
                  <a:gd name="T2" fmla="*/ 60 w 197"/>
                  <a:gd name="T3" fmla="*/ 29 h 184"/>
                  <a:gd name="T4" fmla="*/ 82 w 197"/>
                  <a:gd name="T5" fmla="*/ 31 h 184"/>
                  <a:gd name="T6" fmla="*/ 94 w 197"/>
                  <a:gd name="T7" fmla="*/ 50 h 184"/>
                  <a:gd name="T8" fmla="*/ 116 w 197"/>
                  <a:gd name="T9" fmla="*/ 58 h 184"/>
                  <a:gd name="T10" fmla="*/ 112 w 197"/>
                  <a:gd name="T11" fmla="*/ 43 h 184"/>
                  <a:gd name="T12" fmla="*/ 118 w 197"/>
                  <a:gd name="T13" fmla="*/ 32 h 184"/>
                  <a:gd name="T14" fmla="*/ 129 w 197"/>
                  <a:gd name="T15" fmla="*/ 24 h 184"/>
                  <a:gd name="T16" fmla="*/ 145 w 197"/>
                  <a:gd name="T17" fmla="*/ 32 h 184"/>
                  <a:gd name="T18" fmla="*/ 173 w 197"/>
                  <a:gd name="T19" fmla="*/ 38 h 184"/>
                  <a:gd name="T20" fmla="*/ 188 w 197"/>
                  <a:gd name="T21" fmla="*/ 50 h 184"/>
                  <a:gd name="T22" fmla="*/ 173 w 197"/>
                  <a:gd name="T23" fmla="*/ 56 h 184"/>
                  <a:gd name="T24" fmla="*/ 173 w 197"/>
                  <a:gd name="T25" fmla="*/ 69 h 184"/>
                  <a:gd name="T26" fmla="*/ 182 w 197"/>
                  <a:gd name="T27" fmla="*/ 76 h 184"/>
                  <a:gd name="T28" fmla="*/ 195 w 197"/>
                  <a:gd name="T29" fmla="*/ 79 h 184"/>
                  <a:gd name="T30" fmla="*/ 191 w 197"/>
                  <a:gd name="T31" fmla="*/ 96 h 184"/>
                  <a:gd name="T32" fmla="*/ 183 w 197"/>
                  <a:gd name="T33" fmla="*/ 102 h 184"/>
                  <a:gd name="T34" fmla="*/ 156 w 197"/>
                  <a:gd name="T35" fmla="*/ 99 h 184"/>
                  <a:gd name="T36" fmla="*/ 147 w 197"/>
                  <a:gd name="T37" fmla="*/ 102 h 184"/>
                  <a:gd name="T38" fmla="*/ 127 w 197"/>
                  <a:gd name="T39" fmla="*/ 113 h 184"/>
                  <a:gd name="T40" fmla="*/ 129 w 197"/>
                  <a:gd name="T41" fmla="*/ 126 h 184"/>
                  <a:gd name="T42" fmla="*/ 132 w 197"/>
                  <a:gd name="T43" fmla="*/ 140 h 184"/>
                  <a:gd name="T44" fmla="*/ 112 w 197"/>
                  <a:gd name="T45" fmla="*/ 158 h 184"/>
                  <a:gd name="T46" fmla="*/ 89 w 197"/>
                  <a:gd name="T47" fmla="*/ 184 h 184"/>
                  <a:gd name="T48" fmla="*/ 72 w 197"/>
                  <a:gd name="T49" fmla="*/ 172 h 184"/>
                  <a:gd name="T50" fmla="*/ 59 w 197"/>
                  <a:gd name="T51" fmla="*/ 167 h 184"/>
                  <a:gd name="T52" fmla="*/ 45 w 197"/>
                  <a:gd name="T53" fmla="*/ 161 h 184"/>
                  <a:gd name="T54" fmla="*/ 30 w 197"/>
                  <a:gd name="T55" fmla="*/ 157 h 184"/>
                  <a:gd name="T56" fmla="*/ 13 w 197"/>
                  <a:gd name="T57" fmla="*/ 163 h 184"/>
                  <a:gd name="T58" fmla="*/ 10 w 197"/>
                  <a:gd name="T59" fmla="*/ 143 h 184"/>
                  <a:gd name="T60" fmla="*/ 28 w 197"/>
                  <a:gd name="T61" fmla="*/ 122 h 184"/>
                  <a:gd name="T62" fmla="*/ 38 w 197"/>
                  <a:gd name="T63" fmla="*/ 117 h 184"/>
                  <a:gd name="T64" fmla="*/ 47 w 197"/>
                  <a:gd name="T65" fmla="*/ 99 h 184"/>
                  <a:gd name="T66" fmla="*/ 41 w 197"/>
                  <a:gd name="T67" fmla="*/ 84 h 184"/>
                  <a:gd name="T68" fmla="*/ 54 w 197"/>
                  <a:gd name="T69" fmla="*/ 84 h 184"/>
                  <a:gd name="T70" fmla="*/ 69 w 197"/>
                  <a:gd name="T71" fmla="*/ 73 h 184"/>
                  <a:gd name="T72" fmla="*/ 56 w 197"/>
                  <a:gd name="T73" fmla="*/ 67 h 184"/>
                  <a:gd name="T74" fmla="*/ 41 w 197"/>
                  <a:gd name="T75" fmla="*/ 62 h 184"/>
                  <a:gd name="T76" fmla="*/ 13 w 197"/>
                  <a:gd name="T77" fmla="*/ 78 h 184"/>
                  <a:gd name="T78" fmla="*/ 7 w 197"/>
                  <a:gd name="T79" fmla="*/ 58 h 184"/>
                  <a:gd name="T80" fmla="*/ 0 w 197"/>
                  <a:gd name="T81" fmla="*/ 43 h 184"/>
                  <a:gd name="T82" fmla="*/ 10 w 197"/>
                  <a:gd name="T83" fmla="*/ 18 h 184"/>
                  <a:gd name="T84" fmla="*/ 22 w 197"/>
                  <a:gd name="T85" fmla="*/ 14 h 184"/>
                  <a:gd name="T86" fmla="*/ 30 w 197"/>
                  <a:gd name="T87" fmla="*/ 9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7" h="184">
                    <a:moveTo>
                      <a:pt x="33" y="0"/>
                    </a:moveTo>
                    <a:lnTo>
                      <a:pt x="39" y="5"/>
                    </a:lnTo>
                    <a:lnTo>
                      <a:pt x="50" y="8"/>
                    </a:lnTo>
                    <a:lnTo>
                      <a:pt x="54" y="12"/>
                    </a:lnTo>
                    <a:lnTo>
                      <a:pt x="56" y="23"/>
                    </a:lnTo>
                    <a:lnTo>
                      <a:pt x="60" y="29"/>
                    </a:lnTo>
                    <a:lnTo>
                      <a:pt x="74" y="31"/>
                    </a:lnTo>
                    <a:lnTo>
                      <a:pt x="75" y="27"/>
                    </a:lnTo>
                    <a:lnTo>
                      <a:pt x="82" y="31"/>
                    </a:lnTo>
                    <a:lnTo>
                      <a:pt x="86" y="38"/>
                    </a:lnTo>
                    <a:lnTo>
                      <a:pt x="86" y="41"/>
                    </a:lnTo>
                    <a:lnTo>
                      <a:pt x="94" y="50"/>
                    </a:lnTo>
                    <a:lnTo>
                      <a:pt x="100" y="50"/>
                    </a:lnTo>
                    <a:lnTo>
                      <a:pt x="104" y="58"/>
                    </a:lnTo>
                    <a:lnTo>
                      <a:pt x="116" y="58"/>
                    </a:lnTo>
                    <a:lnTo>
                      <a:pt x="123" y="56"/>
                    </a:lnTo>
                    <a:lnTo>
                      <a:pt x="113" y="49"/>
                    </a:lnTo>
                    <a:lnTo>
                      <a:pt x="112" y="43"/>
                    </a:lnTo>
                    <a:lnTo>
                      <a:pt x="113" y="40"/>
                    </a:lnTo>
                    <a:lnTo>
                      <a:pt x="115" y="40"/>
                    </a:lnTo>
                    <a:lnTo>
                      <a:pt x="118" y="32"/>
                    </a:lnTo>
                    <a:lnTo>
                      <a:pt x="123" y="34"/>
                    </a:lnTo>
                    <a:lnTo>
                      <a:pt x="124" y="24"/>
                    </a:lnTo>
                    <a:lnTo>
                      <a:pt x="129" y="24"/>
                    </a:lnTo>
                    <a:lnTo>
                      <a:pt x="132" y="20"/>
                    </a:lnTo>
                    <a:lnTo>
                      <a:pt x="138" y="18"/>
                    </a:lnTo>
                    <a:lnTo>
                      <a:pt x="145" y="32"/>
                    </a:lnTo>
                    <a:lnTo>
                      <a:pt x="142" y="37"/>
                    </a:lnTo>
                    <a:lnTo>
                      <a:pt x="162" y="34"/>
                    </a:lnTo>
                    <a:lnTo>
                      <a:pt x="173" y="38"/>
                    </a:lnTo>
                    <a:lnTo>
                      <a:pt x="176" y="35"/>
                    </a:lnTo>
                    <a:lnTo>
                      <a:pt x="183" y="44"/>
                    </a:lnTo>
                    <a:lnTo>
                      <a:pt x="188" y="50"/>
                    </a:lnTo>
                    <a:lnTo>
                      <a:pt x="180" y="53"/>
                    </a:lnTo>
                    <a:lnTo>
                      <a:pt x="177" y="46"/>
                    </a:lnTo>
                    <a:lnTo>
                      <a:pt x="173" y="56"/>
                    </a:lnTo>
                    <a:lnTo>
                      <a:pt x="174" y="59"/>
                    </a:lnTo>
                    <a:lnTo>
                      <a:pt x="168" y="65"/>
                    </a:lnTo>
                    <a:lnTo>
                      <a:pt x="173" y="69"/>
                    </a:lnTo>
                    <a:lnTo>
                      <a:pt x="176" y="72"/>
                    </a:lnTo>
                    <a:lnTo>
                      <a:pt x="183" y="72"/>
                    </a:lnTo>
                    <a:lnTo>
                      <a:pt x="182" y="76"/>
                    </a:lnTo>
                    <a:lnTo>
                      <a:pt x="185" y="81"/>
                    </a:lnTo>
                    <a:lnTo>
                      <a:pt x="192" y="75"/>
                    </a:lnTo>
                    <a:lnTo>
                      <a:pt x="195" y="79"/>
                    </a:lnTo>
                    <a:lnTo>
                      <a:pt x="191" y="81"/>
                    </a:lnTo>
                    <a:lnTo>
                      <a:pt x="189" y="87"/>
                    </a:lnTo>
                    <a:lnTo>
                      <a:pt x="191" y="96"/>
                    </a:lnTo>
                    <a:lnTo>
                      <a:pt x="197" y="90"/>
                    </a:lnTo>
                    <a:lnTo>
                      <a:pt x="191" y="99"/>
                    </a:lnTo>
                    <a:lnTo>
                      <a:pt x="183" y="102"/>
                    </a:lnTo>
                    <a:lnTo>
                      <a:pt x="183" y="110"/>
                    </a:lnTo>
                    <a:lnTo>
                      <a:pt x="170" y="100"/>
                    </a:lnTo>
                    <a:lnTo>
                      <a:pt x="156" y="99"/>
                    </a:lnTo>
                    <a:lnTo>
                      <a:pt x="156" y="103"/>
                    </a:lnTo>
                    <a:lnTo>
                      <a:pt x="150" y="100"/>
                    </a:lnTo>
                    <a:lnTo>
                      <a:pt x="147" y="102"/>
                    </a:lnTo>
                    <a:lnTo>
                      <a:pt x="141" y="99"/>
                    </a:lnTo>
                    <a:lnTo>
                      <a:pt x="133" y="102"/>
                    </a:lnTo>
                    <a:lnTo>
                      <a:pt x="127" y="113"/>
                    </a:lnTo>
                    <a:lnTo>
                      <a:pt x="123" y="117"/>
                    </a:lnTo>
                    <a:lnTo>
                      <a:pt x="127" y="120"/>
                    </a:lnTo>
                    <a:lnTo>
                      <a:pt x="129" y="126"/>
                    </a:lnTo>
                    <a:lnTo>
                      <a:pt x="130" y="126"/>
                    </a:lnTo>
                    <a:lnTo>
                      <a:pt x="130" y="137"/>
                    </a:lnTo>
                    <a:lnTo>
                      <a:pt x="132" y="140"/>
                    </a:lnTo>
                    <a:lnTo>
                      <a:pt x="132" y="151"/>
                    </a:lnTo>
                    <a:lnTo>
                      <a:pt x="121" y="161"/>
                    </a:lnTo>
                    <a:lnTo>
                      <a:pt x="112" y="158"/>
                    </a:lnTo>
                    <a:lnTo>
                      <a:pt x="107" y="155"/>
                    </a:lnTo>
                    <a:lnTo>
                      <a:pt x="101" y="167"/>
                    </a:lnTo>
                    <a:lnTo>
                      <a:pt x="89" y="184"/>
                    </a:lnTo>
                    <a:lnTo>
                      <a:pt x="82" y="179"/>
                    </a:lnTo>
                    <a:lnTo>
                      <a:pt x="80" y="175"/>
                    </a:lnTo>
                    <a:lnTo>
                      <a:pt x="72" y="172"/>
                    </a:lnTo>
                    <a:lnTo>
                      <a:pt x="66" y="163"/>
                    </a:lnTo>
                    <a:lnTo>
                      <a:pt x="60" y="163"/>
                    </a:lnTo>
                    <a:lnTo>
                      <a:pt x="59" y="167"/>
                    </a:lnTo>
                    <a:lnTo>
                      <a:pt x="54" y="170"/>
                    </a:lnTo>
                    <a:lnTo>
                      <a:pt x="50" y="166"/>
                    </a:lnTo>
                    <a:lnTo>
                      <a:pt x="45" y="161"/>
                    </a:lnTo>
                    <a:lnTo>
                      <a:pt x="42" y="161"/>
                    </a:lnTo>
                    <a:lnTo>
                      <a:pt x="36" y="155"/>
                    </a:lnTo>
                    <a:lnTo>
                      <a:pt x="30" y="157"/>
                    </a:lnTo>
                    <a:lnTo>
                      <a:pt x="22" y="161"/>
                    </a:lnTo>
                    <a:lnTo>
                      <a:pt x="18" y="160"/>
                    </a:lnTo>
                    <a:lnTo>
                      <a:pt x="13" y="163"/>
                    </a:lnTo>
                    <a:lnTo>
                      <a:pt x="10" y="157"/>
                    </a:lnTo>
                    <a:lnTo>
                      <a:pt x="9" y="149"/>
                    </a:lnTo>
                    <a:lnTo>
                      <a:pt x="10" y="143"/>
                    </a:lnTo>
                    <a:lnTo>
                      <a:pt x="22" y="135"/>
                    </a:lnTo>
                    <a:lnTo>
                      <a:pt x="27" y="129"/>
                    </a:lnTo>
                    <a:lnTo>
                      <a:pt x="28" y="122"/>
                    </a:lnTo>
                    <a:lnTo>
                      <a:pt x="31" y="120"/>
                    </a:lnTo>
                    <a:lnTo>
                      <a:pt x="36" y="117"/>
                    </a:lnTo>
                    <a:lnTo>
                      <a:pt x="38" y="117"/>
                    </a:lnTo>
                    <a:lnTo>
                      <a:pt x="41" y="111"/>
                    </a:lnTo>
                    <a:lnTo>
                      <a:pt x="48" y="105"/>
                    </a:lnTo>
                    <a:lnTo>
                      <a:pt x="47" y="99"/>
                    </a:lnTo>
                    <a:lnTo>
                      <a:pt x="42" y="96"/>
                    </a:lnTo>
                    <a:lnTo>
                      <a:pt x="44" y="90"/>
                    </a:lnTo>
                    <a:lnTo>
                      <a:pt x="41" y="84"/>
                    </a:lnTo>
                    <a:lnTo>
                      <a:pt x="44" y="81"/>
                    </a:lnTo>
                    <a:lnTo>
                      <a:pt x="47" y="79"/>
                    </a:lnTo>
                    <a:lnTo>
                      <a:pt x="54" y="84"/>
                    </a:lnTo>
                    <a:lnTo>
                      <a:pt x="62" y="75"/>
                    </a:lnTo>
                    <a:lnTo>
                      <a:pt x="65" y="76"/>
                    </a:lnTo>
                    <a:lnTo>
                      <a:pt x="69" y="73"/>
                    </a:lnTo>
                    <a:lnTo>
                      <a:pt x="62" y="69"/>
                    </a:lnTo>
                    <a:lnTo>
                      <a:pt x="62" y="65"/>
                    </a:lnTo>
                    <a:lnTo>
                      <a:pt x="56" y="67"/>
                    </a:lnTo>
                    <a:lnTo>
                      <a:pt x="51" y="61"/>
                    </a:lnTo>
                    <a:lnTo>
                      <a:pt x="45" y="58"/>
                    </a:lnTo>
                    <a:lnTo>
                      <a:pt x="41" y="62"/>
                    </a:lnTo>
                    <a:lnTo>
                      <a:pt x="31" y="69"/>
                    </a:lnTo>
                    <a:lnTo>
                      <a:pt x="15" y="75"/>
                    </a:lnTo>
                    <a:lnTo>
                      <a:pt x="13" y="78"/>
                    </a:lnTo>
                    <a:lnTo>
                      <a:pt x="9" y="69"/>
                    </a:lnTo>
                    <a:lnTo>
                      <a:pt x="10" y="62"/>
                    </a:lnTo>
                    <a:lnTo>
                      <a:pt x="7" y="58"/>
                    </a:lnTo>
                    <a:lnTo>
                      <a:pt x="6" y="53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6" y="34"/>
                    </a:lnTo>
                    <a:lnTo>
                      <a:pt x="6" y="29"/>
                    </a:lnTo>
                    <a:lnTo>
                      <a:pt x="10" y="18"/>
                    </a:lnTo>
                    <a:lnTo>
                      <a:pt x="15" y="17"/>
                    </a:lnTo>
                    <a:lnTo>
                      <a:pt x="21" y="11"/>
                    </a:lnTo>
                    <a:lnTo>
                      <a:pt x="22" y="14"/>
                    </a:lnTo>
                    <a:lnTo>
                      <a:pt x="28" y="12"/>
                    </a:lnTo>
                    <a:lnTo>
                      <a:pt x="35" y="15"/>
                    </a:lnTo>
                    <a:lnTo>
                      <a:pt x="30" y="9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7" name="Freeform 5972">
                <a:extLst>
                  <a:ext uri="{FF2B5EF4-FFF2-40B4-BE49-F238E27FC236}">
                    <a16:creationId xmlns:a16="http://schemas.microsoft.com/office/drawing/2014/main" id="{1748B144-F0C4-4BFF-F7CC-9C9E8BD6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712"/>
                <a:ext cx="98" cy="92"/>
              </a:xfrm>
              <a:custGeom>
                <a:avLst/>
                <a:gdLst>
                  <a:gd name="T0" fmla="*/ 50 w 197"/>
                  <a:gd name="T1" fmla="*/ 8 h 184"/>
                  <a:gd name="T2" fmla="*/ 60 w 197"/>
                  <a:gd name="T3" fmla="*/ 29 h 184"/>
                  <a:gd name="T4" fmla="*/ 82 w 197"/>
                  <a:gd name="T5" fmla="*/ 31 h 184"/>
                  <a:gd name="T6" fmla="*/ 94 w 197"/>
                  <a:gd name="T7" fmla="*/ 50 h 184"/>
                  <a:gd name="T8" fmla="*/ 116 w 197"/>
                  <a:gd name="T9" fmla="*/ 58 h 184"/>
                  <a:gd name="T10" fmla="*/ 112 w 197"/>
                  <a:gd name="T11" fmla="*/ 43 h 184"/>
                  <a:gd name="T12" fmla="*/ 118 w 197"/>
                  <a:gd name="T13" fmla="*/ 32 h 184"/>
                  <a:gd name="T14" fmla="*/ 129 w 197"/>
                  <a:gd name="T15" fmla="*/ 24 h 184"/>
                  <a:gd name="T16" fmla="*/ 145 w 197"/>
                  <a:gd name="T17" fmla="*/ 32 h 184"/>
                  <a:gd name="T18" fmla="*/ 173 w 197"/>
                  <a:gd name="T19" fmla="*/ 38 h 184"/>
                  <a:gd name="T20" fmla="*/ 188 w 197"/>
                  <a:gd name="T21" fmla="*/ 50 h 184"/>
                  <a:gd name="T22" fmla="*/ 173 w 197"/>
                  <a:gd name="T23" fmla="*/ 56 h 184"/>
                  <a:gd name="T24" fmla="*/ 173 w 197"/>
                  <a:gd name="T25" fmla="*/ 69 h 184"/>
                  <a:gd name="T26" fmla="*/ 182 w 197"/>
                  <a:gd name="T27" fmla="*/ 76 h 184"/>
                  <a:gd name="T28" fmla="*/ 195 w 197"/>
                  <a:gd name="T29" fmla="*/ 79 h 184"/>
                  <a:gd name="T30" fmla="*/ 191 w 197"/>
                  <a:gd name="T31" fmla="*/ 96 h 184"/>
                  <a:gd name="T32" fmla="*/ 183 w 197"/>
                  <a:gd name="T33" fmla="*/ 102 h 184"/>
                  <a:gd name="T34" fmla="*/ 156 w 197"/>
                  <a:gd name="T35" fmla="*/ 99 h 184"/>
                  <a:gd name="T36" fmla="*/ 147 w 197"/>
                  <a:gd name="T37" fmla="*/ 102 h 184"/>
                  <a:gd name="T38" fmla="*/ 127 w 197"/>
                  <a:gd name="T39" fmla="*/ 113 h 184"/>
                  <a:gd name="T40" fmla="*/ 129 w 197"/>
                  <a:gd name="T41" fmla="*/ 126 h 184"/>
                  <a:gd name="T42" fmla="*/ 132 w 197"/>
                  <a:gd name="T43" fmla="*/ 140 h 184"/>
                  <a:gd name="T44" fmla="*/ 112 w 197"/>
                  <a:gd name="T45" fmla="*/ 158 h 184"/>
                  <a:gd name="T46" fmla="*/ 89 w 197"/>
                  <a:gd name="T47" fmla="*/ 184 h 184"/>
                  <a:gd name="T48" fmla="*/ 72 w 197"/>
                  <a:gd name="T49" fmla="*/ 172 h 184"/>
                  <a:gd name="T50" fmla="*/ 59 w 197"/>
                  <a:gd name="T51" fmla="*/ 167 h 184"/>
                  <a:gd name="T52" fmla="*/ 45 w 197"/>
                  <a:gd name="T53" fmla="*/ 161 h 184"/>
                  <a:gd name="T54" fmla="*/ 30 w 197"/>
                  <a:gd name="T55" fmla="*/ 157 h 184"/>
                  <a:gd name="T56" fmla="*/ 13 w 197"/>
                  <a:gd name="T57" fmla="*/ 163 h 184"/>
                  <a:gd name="T58" fmla="*/ 10 w 197"/>
                  <a:gd name="T59" fmla="*/ 143 h 184"/>
                  <a:gd name="T60" fmla="*/ 28 w 197"/>
                  <a:gd name="T61" fmla="*/ 122 h 184"/>
                  <a:gd name="T62" fmla="*/ 38 w 197"/>
                  <a:gd name="T63" fmla="*/ 117 h 184"/>
                  <a:gd name="T64" fmla="*/ 47 w 197"/>
                  <a:gd name="T65" fmla="*/ 99 h 184"/>
                  <a:gd name="T66" fmla="*/ 41 w 197"/>
                  <a:gd name="T67" fmla="*/ 84 h 184"/>
                  <a:gd name="T68" fmla="*/ 54 w 197"/>
                  <a:gd name="T69" fmla="*/ 84 h 184"/>
                  <a:gd name="T70" fmla="*/ 69 w 197"/>
                  <a:gd name="T71" fmla="*/ 73 h 184"/>
                  <a:gd name="T72" fmla="*/ 56 w 197"/>
                  <a:gd name="T73" fmla="*/ 67 h 184"/>
                  <a:gd name="T74" fmla="*/ 41 w 197"/>
                  <a:gd name="T75" fmla="*/ 62 h 184"/>
                  <a:gd name="T76" fmla="*/ 13 w 197"/>
                  <a:gd name="T77" fmla="*/ 78 h 184"/>
                  <a:gd name="T78" fmla="*/ 7 w 197"/>
                  <a:gd name="T79" fmla="*/ 58 h 184"/>
                  <a:gd name="T80" fmla="*/ 0 w 197"/>
                  <a:gd name="T81" fmla="*/ 43 h 184"/>
                  <a:gd name="T82" fmla="*/ 10 w 197"/>
                  <a:gd name="T83" fmla="*/ 18 h 184"/>
                  <a:gd name="T84" fmla="*/ 22 w 197"/>
                  <a:gd name="T85" fmla="*/ 14 h 184"/>
                  <a:gd name="T86" fmla="*/ 30 w 197"/>
                  <a:gd name="T87" fmla="*/ 9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7" h="184">
                    <a:moveTo>
                      <a:pt x="33" y="0"/>
                    </a:moveTo>
                    <a:lnTo>
                      <a:pt x="39" y="5"/>
                    </a:lnTo>
                    <a:lnTo>
                      <a:pt x="50" y="8"/>
                    </a:lnTo>
                    <a:lnTo>
                      <a:pt x="54" y="12"/>
                    </a:lnTo>
                    <a:lnTo>
                      <a:pt x="56" y="23"/>
                    </a:lnTo>
                    <a:lnTo>
                      <a:pt x="60" y="29"/>
                    </a:lnTo>
                    <a:lnTo>
                      <a:pt x="74" y="31"/>
                    </a:lnTo>
                    <a:lnTo>
                      <a:pt x="75" y="27"/>
                    </a:lnTo>
                    <a:lnTo>
                      <a:pt x="82" y="31"/>
                    </a:lnTo>
                    <a:lnTo>
                      <a:pt x="86" y="38"/>
                    </a:lnTo>
                    <a:lnTo>
                      <a:pt x="86" y="41"/>
                    </a:lnTo>
                    <a:lnTo>
                      <a:pt x="94" y="50"/>
                    </a:lnTo>
                    <a:lnTo>
                      <a:pt x="100" y="50"/>
                    </a:lnTo>
                    <a:lnTo>
                      <a:pt x="104" y="58"/>
                    </a:lnTo>
                    <a:lnTo>
                      <a:pt x="116" y="58"/>
                    </a:lnTo>
                    <a:lnTo>
                      <a:pt x="123" y="56"/>
                    </a:lnTo>
                    <a:lnTo>
                      <a:pt x="113" y="49"/>
                    </a:lnTo>
                    <a:lnTo>
                      <a:pt x="112" y="43"/>
                    </a:lnTo>
                    <a:lnTo>
                      <a:pt x="113" y="40"/>
                    </a:lnTo>
                    <a:lnTo>
                      <a:pt x="115" y="40"/>
                    </a:lnTo>
                    <a:lnTo>
                      <a:pt x="118" y="32"/>
                    </a:lnTo>
                    <a:lnTo>
                      <a:pt x="123" y="34"/>
                    </a:lnTo>
                    <a:lnTo>
                      <a:pt x="124" y="24"/>
                    </a:lnTo>
                    <a:lnTo>
                      <a:pt x="129" y="24"/>
                    </a:lnTo>
                    <a:lnTo>
                      <a:pt x="132" y="20"/>
                    </a:lnTo>
                    <a:lnTo>
                      <a:pt x="138" y="18"/>
                    </a:lnTo>
                    <a:lnTo>
                      <a:pt x="145" y="32"/>
                    </a:lnTo>
                    <a:lnTo>
                      <a:pt x="142" y="37"/>
                    </a:lnTo>
                    <a:lnTo>
                      <a:pt x="162" y="34"/>
                    </a:lnTo>
                    <a:lnTo>
                      <a:pt x="173" y="38"/>
                    </a:lnTo>
                    <a:lnTo>
                      <a:pt x="176" y="35"/>
                    </a:lnTo>
                    <a:lnTo>
                      <a:pt x="183" y="44"/>
                    </a:lnTo>
                    <a:lnTo>
                      <a:pt x="188" y="50"/>
                    </a:lnTo>
                    <a:lnTo>
                      <a:pt x="180" y="53"/>
                    </a:lnTo>
                    <a:lnTo>
                      <a:pt x="177" y="46"/>
                    </a:lnTo>
                    <a:lnTo>
                      <a:pt x="173" y="56"/>
                    </a:lnTo>
                    <a:lnTo>
                      <a:pt x="174" y="59"/>
                    </a:lnTo>
                    <a:lnTo>
                      <a:pt x="168" y="65"/>
                    </a:lnTo>
                    <a:lnTo>
                      <a:pt x="173" y="69"/>
                    </a:lnTo>
                    <a:lnTo>
                      <a:pt x="176" y="72"/>
                    </a:lnTo>
                    <a:lnTo>
                      <a:pt x="183" y="72"/>
                    </a:lnTo>
                    <a:lnTo>
                      <a:pt x="182" y="76"/>
                    </a:lnTo>
                    <a:lnTo>
                      <a:pt x="185" y="81"/>
                    </a:lnTo>
                    <a:lnTo>
                      <a:pt x="192" y="75"/>
                    </a:lnTo>
                    <a:lnTo>
                      <a:pt x="195" y="79"/>
                    </a:lnTo>
                    <a:lnTo>
                      <a:pt x="191" y="81"/>
                    </a:lnTo>
                    <a:lnTo>
                      <a:pt x="189" y="87"/>
                    </a:lnTo>
                    <a:lnTo>
                      <a:pt x="191" y="96"/>
                    </a:lnTo>
                    <a:lnTo>
                      <a:pt x="197" y="90"/>
                    </a:lnTo>
                    <a:lnTo>
                      <a:pt x="191" y="99"/>
                    </a:lnTo>
                    <a:lnTo>
                      <a:pt x="183" y="102"/>
                    </a:lnTo>
                    <a:lnTo>
                      <a:pt x="183" y="110"/>
                    </a:lnTo>
                    <a:lnTo>
                      <a:pt x="170" y="100"/>
                    </a:lnTo>
                    <a:lnTo>
                      <a:pt x="156" y="99"/>
                    </a:lnTo>
                    <a:lnTo>
                      <a:pt x="156" y="103"/>
                    </a:lnTo>
                    <a:lnTo>
                      <a:pt x="150" y="100"/>
                    </a:lnTo>
                    <a:lnTo>
                      <a:pt x="147" y="102"/>
                    </a:lnTo>
                    <a:lnTo>
                      <a:pt x="141" y="99"/>
                    </a:lnTo>
                    <a:lnTo>
                      <a:pt x="133" y="102"/>
                    </a:lnTo>
                    <a:lnTo>
                      <a:pt x="127" y="113"/>
                    </a:lnTo>
                    <a:lnTo>
                      <a:pt x="123" y="117"/>
                    </a:lnTo>
                    <a:lnTo>
                      <a:pt x="127" y="120"/>
                    </a:lnTo>
                    <a:lnTo>
                      <a:pt x="129" y="126"/>
                    </a:lnTo>
                    <a:lnTo>
                      <a:pt x="130" y="126"/>
                    </a:lnTo>
                    <a:lnTo>
                      <a:pt x="130" y="137"/>
                    </a:lnTo>
                    <a:lnTo>
                      <a:pt x="132" y="140"/>
                    </a:lnTo>
                    <a:lnTo>
                      <a:pt x="132" y="151"/>
                    </a:lnTo>
                    <a:lnTo>
                      <a:pt x="121" y="161"/>
                    </a:lnTo>
                    <a:lnTo>
                      <a:pt x="112" y="158"/>
                    </a:lnTo>
                    <a:lnTo>
                      <a:pt x="107" y="155"/>
                    </a:lnTo>
                    <a:lnTo>
                      <a:pt x="101" y="167"/>
                    </a:lnTo>
                    <a:lnTo>
                      <a:pt x="89" y="184"/>
                    </a:lnTo>
                    <a:lnTo>
                      <a:pt x="82" y="179"/>
                    </a:lnTo>
                    <a:lnTo>
                      <a:pt x="80" y="175"/>
                    </a:lnTo>
                    <a:lnTo>
                      <a:pt x="72" y="172"/>
                    </a:lnTo>
                    <a:lnTo>
                      <a:pt x="66" y="163"/>
                    </a:lnTo>
                    <a:lnTo>
                      <a:pt x="60" y="163"/>
                    </a:lnTo>
                    <a:lnTo>
                      <a:pt x="59" y="167"/>
                    </a:lnTo>
                    <a:lnTo>
                      <a:pt x="54" y="170"/>
                    </a:lnTo>
                    <a:lnTo>
                      <a:pt x="50" y="166"/>
                    </a:lnTo>
                    <a:lnTo>
                      <a:pt x="45" y="161"/>
                    </a:lnTo>
                    <a:lnTo>
                      <a:pt x="42" y="161"/>
                    </a:lnTo>
                    <a:lnTo>
                      <a:pt x="36" y="155"/>
                    </a:lnTo>
                    <a:lnTo>
                      <a:pt x="30" y="157"/>
                    </a:lnTo>
                    <a:lnTo>
                      <a:pt x="22" y="161"/>
                    </a:lnTo>
                    <a:lnTo>
                      <a:pt x="18" y="160"/>
                    </a:lnTo>
                    <a:lnTo>
                      <a:pt x="13" y="163"/>
                    </a:lnTo>
                    <a:lnTo>
                      <a:pt x="10" y="157"/>
                    </a:lnTo>
                    <a:lnTo>
                      <a:pt x="9" y="149"/>
                    </a:lnTo>
                    <a:lnTo>
                      <a:pt x="10" y="143"/>
                    </a:lnTo>
                    <a:lnTo>
                      <a:pt x="22" y="135"/>
                    </a:lnTo>
                    <a:lnTo>
                      <a:pt x="27" y="129"/>
                    </a:lnTo>
                    <a:lnTo>
                      <a:pt x="28" y="122"/>
                    </a:lnTo>
                    <a:lnTo>
                      <a:pt x="31" y="120"/>
                    </a:lnTo>
                    <a:lnTo>
                      <a:pt x="36" y="117"/>
                    </a:lnTo>
                    <a:lnTo>
                      <a:pt x="38" y="117"/>
                    </a:lnTo>
                    <a:lnTo>
                      <a:pt x="41" y="111"/>
                    </a:lnTo>
                    <a:lnTo>
                      <a:pt x="48" y="105"/>
                    </a:lnTo>
                    <a:lnTo>
                      <a:pt x="47" y="99"/>
                    </a:lnTo>
                    <a:lnTo>
                      <a:pt x="42" y="96"/>
                    </a:lnTo>
                    <a:lnTo>
                      <a:pt x="44" y="90"/>
                    </a:lnTo>
                    <a:lnTo>
                      <a:pt x="41" y="84"/>
                    </a:lnTo>
                    <a:lnTo>
                      <a:pt x="44" y="81"/>
                    </a:lnTo>
                    <a:lnTo>
                      <a:pt x="47" y="79"/>
                    </a:lnTo>
                    <a:lnTo>
                      <a:pt x="54" y="84"/>
                    </a:lnTo>
                    <a:lnTo>
                      <a:pt x="62" y="75"/>
                    </a:lnTo>
                    <a:lnTo>
                      <a:pt x="65" y="76"/>
                    </a:lnTo>
                    <a:lnTo>
                      <a:pt x="69" y="73"/>
                    </a:lnTo>
                    <a:lnTo>
                      <a:pt x="62" y="69"/>
                    </a:lnTo>
                    <a:lnTo>
                      <a:pt x="62" y="65"/>
                    </a:lnTo>
                    <a:lnTo>
                      <a:pt x="56" y="67"/>
                    </a:lnTo>
                    <a:lnTo>
                      <a:pt x="51" y="61"/>
                    </a:lnTo>
                    <a:lnTo>
                      <a:pt x="45" y="58"/>
                    </a:lnTo>
                    <a:lnTo>
                      <a:pt x="41" y="62"/>
                    </a:lnTo>
                    <a:lnTo>
                      <a:pt x="31" y="69"/>
                    </a:lnTo>
                    <a:lnTo>
                      <a:pt x="15" y="75"/>
                    </a:lnTo>
                    <a:lnTo>
                      <a:pt x="13" y="78"/>
                    </a:lnTo>
                    <a:lnTo>
                      <a:pt x="9" y="69"/>
                    </a:lnTo>
                    <a:lnTo>
                      <a:pt x="10" y="62"/>
                    </a:lnTo>
                    <a:lnTo>
                      <a:pt x="7" y="58"/>
                    </a:lnTo>
                    <a:lnTo>
                      <a:pt x="6" y="53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6" y="34"/>
                    </a:lnTo>
                    <a:lnTo>
                      <a:pt x="6" y="29"/>
                    </a:lnTo>
                    <a:lnTo>
                      <a:pt x="10" y="18"/>
                    </a:lnTo>
                    <a:lnTo>
                      <a:pt x="15" y="17"/>
                    </a:lnTo>
                    <a:lnTo>
                      <a:pt x="21" y="11"/>
                    </a:lnTo>
                    <a:lnTo>
                      <a:pt x="22" y="14"/>
                    </a:lnTo>
                    <a:lnTo>
                      <a:pt x="28" y="12"/>
                    </a:lnTo>
                    <a:lnTo>
                      <a:pt x="35" y="15"/>
                    </a:lnTo>
                    <a:lnTo>
                      <a:pt x="30" y="9"/>
                    </a:lnTo>
                    <a:lnTo>
                      <a:pt x="3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8" name="Freeform 5973">
                <a:extLst>
                  <a:ext uri="{FF2B5EF4-FFF2-40B4-BE49-F238E27FC236}">
                    <a16:creationId xmlns:a16="http://schemas.microsoft.com/office/drawing/2014/main" id="{8CA51587-7F3D-D772-1563-931EE27B8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791"/>
                <a:ext cx="87" cy="65"/>
              </a:xfrm>
              <a:custGeom>
                <a:avLst/>
                <a:gdLst>
                  <a:gd name="T0" fmla="*/ 14 w 175"/>
                  <a:gd name="T1" fmla="*/ 32 h 129"/>
                  <a:gd name="T2" fmla="*/ 21 w 175"/>
                  <a:gd name="T3" fmla="*/ 37 h 129"/>
                  <a:gd name="T4" fmla="*/ 38 w 175"/>
                  <a:gd name="T5" fmla="*/ 46 h 129"/>
                  <a:gd name="T6" fmla="*/ 35 w 175"/>
                  <a:gd name="T7" fmla="*/ 55 h 129"/>
                  <a:gd name="T8" fmla="*/ 30 w 175"/>
                  <a:gd name="T9" fmla="*/ 62 h 129"/>
                  <a:gd name="T10" fmla="*/ 12 w 175"/>
                  <a:gd name="T11" fmla="*/ 56 h 129"/>
                  <a:gd name="T12" fmla="*/ 5 w 175"/>
                  <a:gd name="T13" fmla="*/ 59 h 129"/>
                  <a:gd name="T14" fmla="*/ 9 w 175"/>
                  <a:gd name="T15" fmla="*/ 73 h 129"/>
                  <a:gd name="T16" fmla="*/ 3 w 175"/>
                  <a:gd name="T17" fmla="*/ 88 h 129"/>
                  <a:gd name="T18" fmla="*/ 14 w 175"/>
                  <a:gd name="T19" fmla="*/ 93 h 129"/>
                  <a:gd name="T20" fmla="*/ 21 w 175"/>
                  <a:gd name="T21" fmla="*/ 99 h 129"/>
                  <a:gd name="T22" fmla="*/ 26 w 175"/>
                  <a:gd name="T23" fmla="*/ 105 h 129"/>
                  <a:gd name="T24" fmla="*/ 38 w 175"/>
                  <a:gd name="T25" fmla="*/ 96 h 129"/>
                  <a:gd name="T26" fmla="*/ 49 w 175"/>
                  <a:gd name="T27" fmla="*/ 88 h 129"/>
                  <a:gd name="T28" fmla="*/ 58 w 175"/>
                  <a:gd name="T29" fmla="*/ 99 h 129"/>
                  <a:gd name="T30" fmla="*/ 70 w 175"/>
                  <a:gd name="T31" fmla="*/ 111 h 129"/>
                  <a:gd name="T32" fmla="*/ 90 w 175"/>
                  <a:gd name="T33" fmla="*/ 113 h 129"/>
                  <a:gd name="T34" fmla="*/ 84 w 175"/>
                  <a:gd name="T35" fmla="*/ 122 h 129"/>
                  <a:gd name="T36" fmla="*/ 91 w 175"/>
                  <a:gd name="T37" fmla="*/ 128 h 129"/>
                  <a:gd name="T38" fmla="*/ 118 w 175"/>
                  <a:gd name="T39" fmla="*/ 113 h 129"/>
                  <a:gd name="T40" fmla="*/ 123 w 175"/>
                  <a:gd name="T41" fmla="*/ 108 h 129"/>
                  <a:gd name="T42" fmla="*/ 137 w 175"/>
                  <a:gd name="T43" fmla="*/ 108 h 129"/>
                  <a:gd name="T44" fmla="*/ 143 w 175"/>
                  <a:gd name="T45" fmla="*/ 107 h 129"/>
                  <a:gd name="T46" fmla="*/ 155 w 175"/>
                  <a:gd name="T47" fmla="*/ 102 h 129"/>
                  <a:gd name="T48" fmla="*/ 164 w 175"/>
                  <a:gd name="T49" fmla="*/ 96 h 129"/>
                  <a:gd name="T50" fmla="*/ 170 w 175"/>
                  <a:gd name="T51" fmla="*/ 82 h 129"/>
                  <a:gd name="T52" fmla="*/ 155 w 175"/>
                  <a:gd name="T53" fmla="*/ 79 h 129"/>
                  <a:gd name="T54" fmla="*/ 144 w 175"/>
                  <a:gd name="T55" fmla="*/ 82 h 129"/>
                  <a:gd name="T56" fmla="*/ 138 w 175"/>
                  <a:gd name="T57" fmla="*/ 72 h 129"/>
                  <a:gd name="T58" fmla="*/ 140 w 175"/>
                  <a:gd name="T59" fmla="*/ 66 h 129"/>
                  <a:gd name="T60" fmla="*/ 161 w 175"/>
                  <a:gd name="T61" fmla="*/ 67 h 129"/>
                  <a:gd name="T62" fmla="*/ 175 w 175"/>
                  <a:gd name="T63" fmla="*/ 66 h 129"/>
                  <a:gd name="T64" fmla="*/ 170 w 175"/>
                  <a:gd name="T65" fmla="*/ 49 h 129"/>
                  <a:gd name="T66" fmla="*/ 175 w 175"/>
                  <a:gd name="T67" fmla="*/ 38 h 129"/>
                  <a:gd name="T68" fmla="*/ 172 w 175"/>
                  <a:gd name="T69" fmla="*/ 32 h 129"/>
                  <a:gd name="T70" fmla="*/ 159 w 175"/>
                  <a:gd name="T71" fmla="*/ 29 h 129"/>
                  <a:gd name="T72" fmla="*/ 141 w 175"/>
                  <a:gd name="T73" fmla="*/ 32 h 129"/>
                  <a:gd name="T74" fmla="*/ 134 w 175"/>
                  <a:gd name="T75" fmla="*/ 38 h 129"/>
                  <a:gd name="T76" fmla="*/ 135 w 175"/>
                  <a:gd name="T77" fmla="*/ 44 h 129"/>
                  <a:gd name="T78" fmla="*/ 115 w 175"/>
                  <a:gd name="T79" fmla="*/ 55 h 129"/>
                  <a:gd name="T80" fmla="*/ 102 w 175"/>
                  <a:gd name="T81" fmla="*/ 43 h 129"/>
                  <a:gd name="T82" fmla="*/ 93 w 175"/>
                  <a:gd name="T83" fmla="*/ 41 h 129"/>
                  <a:gd name="T84" fmla="*/ 87 w 175"/>
                  <a:gd name="T85" fmla="*/ 32 h 129"/>
                  <a:gd name="T86" fmla="*/ 82 w 175"/>
                  <a:gd name="T87" fmla="*/ 20 h 129"/>
                  <a:gd name="T88" fmla="*/ 74 w 175"/>
                  <a:gd name="T89" fmla="*/ 5 h 129"/>
                  <a:gd name="T90" fmla="*/ 68 w 175"/>
                  <a:gd name="T91" fmla="*/ 9 h 129"/>
                  <a:gd name="T92" fmla="*/ 58 w 175"/>
                  <a:gd name="T93" fmla="*/ 12 h 129"/>
                  <a:gd name="T94" fmla="*/ 43 w 175"/>
                  <a:gd name="T95" fmla="*/ 2 h 129"/>
                  <a:gd name="T96" fmla="*/ 35 w 175"/>
                  <a:gd name="T97" fmla="*/ 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5" h="129">
                    <a:moveTo>
                      <a:pt x="20" y="20"/>
                    </a:moveTo>
                    <a:lnTo>
                      <a:pt x="14" y="32"/>
                    </a:lnTo>
                    <a:lnTo>
                      <a:pt x="17" y="35"/>
                    </a:lnTo>
                    <a:lnTo>
                      <a:pt x="21" y="37"/>
                    </a:lnTo>
                    <a:lnTo>
                      <a:pt x="30" y="44"/>
                    </a:lnTo>
                    <a:lnTo>
                      <a:pt x="38" y="46"/>
                    </a:lnTo>
                    <a:lnTo>
                      <a:pt x="41" y="47"/>
                    </a:lnTo>
                    <a:lnTo>
                      <a:pt x="35" y="55"/>
                    </a:lnTo>
                    <a:lnTo>
                      <a:pt x="30" y="55"/>
                    </a:lnTo>
                    <a:lnTo>
                      <a:pt x="30" y="62"/>
                    </a:lnTo>
                    <a:lnTo>
                      <a:pt x="26" y="62"/>
                    </a:lnTo>
                    <a:lnTo>
                      <a:pt x="12" y="56"/>
                    </a:lnTo>
                    <a:lnTo>
                      <a:pt x="8" y="59"/>
                    </a:lnTo>
                    <a:lnTo>
                      <a:pt x="5" y="59"/>
                    </a:lnTo>
                    <a:lnTo>
                      <a:pt x="6" y="69"/>
                    </a:lnTo>
                    <a:lnTo>
                      <a:pt x="9" y="73"/>
                    </a:lnTo>
                    <a:lnTo>
                      <a:pt x="0" y="85"/>
                    </a:lnTo>
                    <a:lnTo>
                      <a:pt x="3" y="88"/>
                    </a:lnTo>
                    <a:lnTo>
                      <a:pt x="14" y="93"/>
                    </a:lnTo>
                    <a:lnTo>
                      <a:pt x="14" y="93"/>
                    </a:lnTo>
                    <a:lnTo>
                      <a:pt x="20" y="96"/>
                    </a:lnTo>
                    <a:lnTo>
                      <a:pt x="21" y="99"/>
                    </a:lnTo>
                    <a:lnTo>
                      <a:pt x="27" y="99"/>
                    </a:lnTo>
                    <a:lnTo>
                      <a:pt x="26" y="105"/>
                    </a:lnTo>
                    <a:lnTo>
                      <a:pt x="32" y="107"/>
                    </a:lnTo>
                    <a:lnTo>
                      <a:pt x="38" y="96"/>
                    </a:lnTo>
                    <a:lnTo>
                      <a:pt x="47" y="93"/>
                    </a:lnTo>
                    <a:lnTo>
                      <a:pt x="49" y="88"/>
                    </a:lnTo>
                    <a:lnTo>
                      <a:pt x="56" y="90"/>
                    </a:lnTo>
                    <a:lnTo>
                      <a:pt x="58" y="99"/>
                    </a:lnTo>
                    <a:lnTo>
                      <a:pt x="67" y="102"/>
                    </a:lnTo>
                    <a:lnTo>
                      <a:pt x="70" y="111"/>
                    </a:lnTo>
                    <a:lnTo>
                      <a:pt x="82" y="113"/>
                    </a:lnTo>
                    <a:lnTo>
                      <a:pt x="90" y="113"/>
                    </a:lnTo>
                    <a:lnTo>
                      <a:pt x="90" y="120"/>
                    </a:lnTo>
                    <a:lnTo>
                      <a:pt x="84" y="122"/>
                    </a:lnTo>
                    <a:lnTo>
                      <a:pt x="85" y="129"/>
                    </a:lnTo>
                    <a:lnTo>
                      <a:pt x="91" y="128"/>
                    </a:lnTo>
                    <a:lnTo>
                      <a:pt x="123" y="117"/>
                    </a:lnTo>
                    <a:lnTo>
                      <a:pt x="118" y="113"/>
                    </a:lnTo>
                    <a:lnTo>
                      <a:pt x="117" y="108"/>
                    </a:lnTo>
                    <a:lnTo>
                      <a:pt x="123" y="108"/>
                    </a:lnTo>
                    <a:lnTo>
                      <a:pt x="126" y="110"/>
                    </a:lnTo>
                    <a:lnTo>
                      <a:pt x="137" y="108"/>
                    </a:lnTo>
                    <a:lnTo>
                      <a:pt x="138" y="108"/>
                    </a:lnTo>
                    <a:lnTo>
                      <a:pt x="143" y="107"/>
                    </a:lnTo>
                    <a:lnTo>
                      <a:pt x="152" y="100"/>
                    </a:lnTo>
                    <a:lnTo>
                      <a:pt x="155" y="102"/>
                    </a:lnTo>
                    <a:lnTo>
                      <a:pt x="161" y="99"/>
                    </a:lnTo>
                    <a:lnTo>
                      <a:pt x="164" y="96"/>
                    </a:lnTo>
                    <a:lnTo>
                      <a:pt x="172" y="94"/>
                    </a:lnTo>
                    <a:lnTo>
                      <a:pt x="170" y="82"/>
                    </a:lnTo>
                    <a:lnTo>
                      <a:pt x="164" y="78"/>
                    </a:lnTo>
                    <a:lnTo>
                      <a:pt x="155" y="79"/>
                    </a:lnTo>
                    <a:lnTo>
                      <a:pt x="152" y="78"/>
                    </a:lnTo>
                    <a:lnTo>
                      <a:pt x="144" y="82"/>
                    </a:lnTo>
                    <a:lnTo>
                      <a:pt x="141" y="76"/>
                    </a:lnTo>
                    <a:lnTo>
                      <a:pt x="138" y="72"/>
                    </a:lnTo>
                    <a:lnTo>
                      <a:pt x="134" y="72"/>
                    </a:lnTo>
                    <a:lnTo>
                      <a:pt x="140" y="66"/>
                    </a:lnTo>
                    <a:lnTo>
                      <a:pt x="149" y="62"/>
                    </a:lnTo>
                    <a:lnTo>
                      <a:pt x="161" y="67"/>
                    </a:lnTo>
                    <a:lnTo>
                      <a:pt x="172" y="69"/>
                    </a:lnTo>
                    <a:lnTo>
                      <a:pt x="175" y="66"/>
                    </a:lnTo>
                    <a:lnTo>
                      <a:pt x="166" y="52"/>
                    </a:lnTo>
                    <a:lnTo>
                      <a:pt x="170" y="49"/>
                    </a:lnTo>
                    <a:lnTo>
                      <a:pt x="169" y="46"/>
                    </a:lnTo>
                    <a:lnTo>
                      <a:pt x="175" y="38"/>
                    </a:lnTo>
                    <a:lnTo>
                      <a:pt x="173" y="35"/>
                    </a:lnTo>
                    <a:lnTo>
                      <a:pt x="172" y="32"/>
                    </a:lnTo>
                    <a:lnTo>
                      <a:pt x="164" y="32"/>
                    </a:lnTo>
                    <a:lnTo>
                      <a:pt x="159" y="29"/>
                    </a:lnTo>
                    <a:lnTo>
                      <a:pt x="152" y="26"/>
                    </a:lnTo>
                    <a:lnTo>
                      <a:pt x="141" y="32"/>
                    </a:lnTo>
                    <a:lnTo>
                      <a:pt x="135" y="32"/>
                    </a:lnTo>
                    <a:lnTo>
                      <a:pt x="134" y="38"/>
                    </a:lnTo>
                    <a:lnTo>
                      <a:pt x="138" y="40"/>
                    </a:lnTo>
                    <a:lnTo>
                      <a:pt x="135" y="44"/>
                    </a:lnTo>
                    <a:lnTo>
                      <a:pt x="118" y="47"/>
                    </a:lnTo>
                    <a:lnTo>
                      <a:pt x="115" y="55"/>
                    </a:lnTo>
                    <a:lnTo>
                      <a:pt x="106" y="41"/>
                    </a:lnTo>
                    <a:lnTo>
                      <a:pt x="102" y="43"/>
                    </a:lnTo>
                    <a:lnTo>
                      <a:pt x="93" y="47"/>
                    </a:lnTo>
                    <a:lnTo>
                      <a:pt x="93" y="41"/>
                    </a:lnTo>
                    <a:lnTo>
                      <a:pt x="84" y="37"/>
                    </a:lnTo>
                    <a:lnTo>
                      <a:pt x="87" y="32"/>
                    </a:lnTo>
                    <a:lnTo>
                      <a:pt x="88" y="28"/>
                    </a:lnTo>
                    <a:lnTo>
                      <a:pt x="82" y="20"/>
                    </a:lnTo>
                    <a:lnTo>
                      <a:pt x="76" y="20"/>
                    </a:lnTo>
                    <a:lnTo>
                      <a:pt x="74" y="5"/>
                    </a:lnTo>
                    <a:lnTo>
                      <a:pt x="71" y="3"/>
                    </a:lnTo>
                    <a:lnTo>
                      <a:pt x="68" y="9"/>
                    </a:lnTo>
                    <a:lnTo>
                      <a:pt x="64" y="9"/>
                    </a:lnTo>
                    <a:lnTo>
                      <a:pt x="58" y="12"/>
                    </a:lnTo>
                    <a:lnTo>
                      <a:pt x="50" y="0"/>
                    </a:lnTo>
                    <a:lnTo>
                      <a:pt x="43" y="2"/>
                    </a:lnTo>
                    <a:lnTo>
                      <a:pt x="37" y="5"/>
                    </a:lnTo>
                    <a:lnTo>
                      <a:pt x="35" y="9"/>
                    </a:lnTo>
                    <a:lnTo>
                      <a:pt x="20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19" name="Freeform 5974">
                <a:extLst>
                  <a:ext uri="{FF2B5EF4-FFF2-40B4-BE49-F238E27FC236}">
                    <a16:creationId xmlns:a16="http://schemas.microsoft.com/office/drawing/2014/main" id="{A5B35301-1F2F-9B17-0671-945E26EA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791"/>
                <a:ext cx="87" cy="65"/>
              </a:xfrm>
              <a:custGeom>
                <a:avLst/>
                <a:gdLst>
                  <a:gd name="T0" fmla="*/ 35 w 175"/>
                  <a:gd name="T1" fmla="*/ 9 h 129"/>
                  <a:gd name="T2" fmla="*/ 43 w 175"/>
                  <a:gd name="T3" fmla="*/ 2 h 129"/>
                  <a:gd name="T4" fmla="*/ 58 w 175"/>
                  <a:gd name="T5" fmla="*/ 12 h 129"/>
                  <a:gd name="T6" fmla="*/ 68 w 175"/>
                  <a:gd name="T7" fmla="*/ 9 h 129"/>
                  <a:gd name="T8" fmla="*/ 74 w 175"/>
                  <a:gd name="T9" fmla="*/ 5 h 129"/>
                  <a:gd name="T10" fmla="*/ 82 w 175"/>
                  <a:gd name="T11" fmla="*/ 20 h 129"/>
                  <a:gd name="T12" fmla="*/ 87 w 175"/>
                  <a:gd name="T13" fmla="*/ 32 h 129"/>
                  <a:gd name="T14" fmla="*/ 93 w 175"/>
                  <a:gd name="T15" fmla="*/ 41 h 129"/>
                  <a:gd name="T16" fmla="*/ 102 w 175"/>
                  <a:gd name="T17" fmla="*/ 43 h 129"/>
                  <a:gd name="T18" fmla="*/ 115 w 175"/>
                  <a:gd name="T19" fmla="*/ 55 h 129"/>
                  <a:gd name="T20" fmla="*/ 135 w 175"/>
                  <a:gd name="T21" fmla="*/ 44 h 129"/>
                  <a:gd name="T22" fmla="*/ 134 w 175"/>
                  <a:gd name="T23" fmla="*/ 38 h 129"/>
                  <a:gd name="T24" fmla="*/ 141 w 175"/>
                  <a:gd name="T25" fmla="*/ 32 h 129"/>
                  <a:gd name="T26" fmla="*/ 159 w 175"/>
                  <a:gd name="T27" fmla="*/ 29 h 129"/>
                  <a:gd name="T28" fmla="*/ 172 w 175"/>
                  <a:gd name="T29" fmla="*/ 32 h 129"/>
                  <a:gd name="T30" fmla="*/ 175 w 175"/>
                  <a:gd name="T31" fmla="*/ 38 h 129"/>
                  <a:gd name="T32" fmla="*/ 170 w 175"/>
                  <a:gd name="T33" fmla="*/ 49 h 129"/>
                  <a:gd name="T34" fmla="*/ 175 w 175"/>
                  <a:gd name="T35" fmla="*/ 66 h 129"/>
                  <a:gd name="T36" fmla="*/ 161 w 175"/>
                  <a:gd name="T37" fmla="*/ 67 h 129"/>
                  <a:gd name="T38" fmla="*/ 140 w 175"/>
                  <a:gd name="T39" fmla="*/ 66 h 129"/>
                  <a:gd name="T40" fmla="*/ 138 w 175"/>
                  <a:gd name="T41" fmla="*/ 72 h 129"/>
                  <a:gd name="T42" fmla="*/ 144 w 175"/>
                  <a:gd name="T43" fmla="*/ 82 h 129"/>
                  <a:gd name="T44" fmla="*/ 155 w 175"/>
                  <a:gd name="T45" fmla="*/ 79 h 129"/>
                  <a:gd name="T46" fmla="*/ 170 w 175"/>
                  <a:gd name="T47" fmla="*/ 82 h 129"/>
                  <a:gd name="T48" fmla="*/ 164 w 175"/>
                  <a:gd name="T49" fmla="*/ 96 h 129"/>
                  <a:gd name="T50" fmla="*/ 155 w 175"/>
                  <a:gd name="T51" fmla="*/ 102 h 129"/>
                  <a:gd name="T52" fmla="*/ 143 w 175"/>
                  <a:gd name="T53" fmla="*/ 107 h 129"/>
                  <a:gd name="T54" fmla="*/ 137 w 175"/>
                  <a:gd name="T55" fmla="*/ 108 h 129"/>
                  <a:gd name="T56" fmla="*/ 123 w 175"/>
                  <a:gd name="T57" fmla="*/ 108 h 129"/>
                  <a:gd name="T58" fmla="*/ 118 w 175"/>
                  <a:gd name="T59" fmla="*/ 113 h 129"/>
                  <a:gd name="T60" fmla="*/ 91 w 175"/>
                  <a:gd name="T61" fmla="*/ 128 h 129"/>
                  <a:gd name="T62" fmla="*/ 84 w 175"/>
                  <a:gd name="T63" fmla="*/ 122 h 129"/>
                  <a:gd name="T64" fmla="*/ 90 w 175"/>
                  <a:gd name="T65" fmla="*/ 113 h 129"/>
                  <a:gd name="T66" fmla="*/ 70 w 175"/>
                  <a:gd name="T67" fmla="*/ 111 h 129"/>
                  <a:gd name="T68" fmla="*/ 58 w 175"/>
                  <a:gd name="T69" fmla="*/ 99 h 129"/>
                  <a:gd name="T70" fmla="*/ 49 w 175"/>
                  <a:gd name="T71" fmla="*/ 88 h 129"/>
                  <a:gd name="T72" fmla="*/ 38 w 175"/>
                  <a:gd name="T73" fmla="*/ 96 h 129"/>
                  <a:gd name="T74" fmla="*/ 26 w 175"/>
                  <a:gd name="T75" fmla="*/ 105 h 129"/>
                  <a:gd name="T76" fmla="*/ 21 w 175"/>
                  <a:gd name="T77" fmla="*/ 99 h 129"/>
                  <a:gd name="T78" fmla="*/ 14 w 175"/>
                  <a:gd name="T79" fmla="*/ 93 h 129"/>
                  <a:gd name="T80" fmla="*/ 3 w 175"/>
                  <a:gd name="T81" fmla="*/ 88 h 129"/>
                  <a:gd name="T82" fmla="*/ 9 w 175"/>
                  <a:gd name="T83" fmla="*/ 73 h 129"/>
                  <a:gd name="T84" fmla="*/ 5 w 175"/>
                  <a:gd name="T85" fmla="*/ 59 h 129"/>
                  <a:gd name="T86" fmla="*/ 12 w 175"/>
                  <a:gd name="T87" fmla="*/ 56 h 129"/>
                  <a:gd name="T88" fmla="*/ 30 w 175"/>
                  <a:gd name="T89" fmla="*/ 62 h 129"/>
                  <a:gd name="T90" fmla="*/ 35 w 175"/>
                  <a:gd name="T91" fmla="*/ 55 h 129"/>
                  <a:gd name="T92" fmla="*/ 38 w 175"/>
                  <a:gd name="T93" fmla="*/ 46 h 129"/>
                  <a:gd name="T94" fmla="*/ 21 w 175"/>
                  <a:gd name="T95" fmla="*/ 37 h 129"/>
                  <a:gd name="T96" fmla="*/ 14 w 175"/>
                  <a:gd name="T97" fmla="*/ 3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5" h="129">
                    <a:moveTo>
                      <a:pt x="20" y="20"/>
                    </a:moveTo>
                    <a:lnTo>
                      <a:pt x="35" y="9"/>
                    </a:lnTo>
                    <a:lnTo>
                      <a:pt x="37" y="5"/>
                    </a:lnTo>
                    <a:lnTo>
                      <a:pt x="43" y="2"/>
                    </a:lnTo>
                    <a:lnTo>
                      <a:pt x="50" y="0"/>
                    </a:lnTo>
                    <a:lnTo>
                      <a:pt x="58" y="12"/>
                    </a:lnTo>
                    <a:lnTo>
                      <a:pt x="64" y="9"/>
                    </a:lnTo>
                    <a:lnTo>
                      <a:pt x="68" y="9"/>
                    </a:lnTo>
                    <a:lnTo>
                      <a:pt x="71" y="3"/>
                    </a:lnTo>
                    <a:lnTo>
                      <a:pt x="74" y="5"/>
                    </a:lnTo>
                    <a:lnTo>
                      <a:pt x="76" y="20"/>
                    </a:lnTo>
                    <a:lnTo>
                      <a:pt x="82" y="20"/>
                    </a:lnTo>
                    <a:lnTo>
                      <a:pt x="88" y="28"/>
                    </a:lnTo>
                    <a:lnTo>
                      <a:pt x="87" y="32"/>
                    </a:lnTo>
                    <a:lnTo>
                      <a:pt x="84" y="37"/>
                    </a:lnTo>
                    <a:lnTo>
                      <a:pt x="93" y="41"/>
                    </a:lnTo>
                    <a:lnTo>
                      <a:pt x="93" y="47"/>
                    </a:lnTo>
                    <a:lnTo>
                      <a:pt x="102" y="43"/>
                    </a:lnTo>
                    <a:lnTo>
                      <a:pt x="106" y="41"/>
                    </a:lnTo>
                    <a:lnTo>
                      <a:pt x="115" y="55"/>
                    </a:lnTo>
                    <a:lnTo>
                      <a:pt x="118" y="47"/>
                    </a:lnTo>
                    <a:lnTo>
                      <a:pt x="135" y="44"/>
                    </a:lnTo>
                    <a:lnTo>
                      <a:pt x="138" y="40"/>
                    </a:lnTo>
                    <a:lnTo>
                      <a:pt x="134" y="38"/>
                    </a:lnTo>
                    <a:lnTo>
                      <a:pt x="135" y="32"/>
                    </a:lnTo>
                    <a:lnTo>
                      <a:pt x="141" y="32"/>
                    </a:lnTo>
                    <a:lnTo>
                      <a:pt x="152" y="26"/>
                    </a:lnTo>
                    <a:lnTo>
                      <a:pt x="159" y="29"/>
                    </a:lnTo>
                    <a:lnTo>
                      <a:pt x="164" y="32"/>
                    </a:lnTo>
                    <a:lnTo>
                      <a:pt x="172" y="32"/>
                    </a:lnTo>
                    <a:lnTo>
                      <a:pt x="173" y="35"/>
                    </a:lnTo>
                    <a:lnTo>
                      <a:pt x="175" y="38"/>
                    </a:lnTo>
                    <a:lnTo>
                      <a:pt x="169" y="46"/>
                    </a:lnTo>
                    <a:lnTo>
                      <a:pt x="170" y="49"/>
                    </a:lnTo>
                    <a:lnTo>
                      <a:pt x="166" y="52"/>
                    </a:lnTo>
                    <a:lnTo>
                      <a:pt x="175" y="66"/>
                    </a:lnTo>
                    <a:lnTo>
                      <a:pt x="172" y="69"/>
                    </a:lnTo>
                    <a:lnTo>
                      <a:pt x="161" y="67"/>
                    </a:lnTo>
                    <a:lnTo>
                      <a:pt x="149" y="62"/>
                    </a:lnTo>
                    <a:lnTo>
                      <a:pt x="140" y="66"/>
                    </a:lnTo>
                    <a:lnTo>
                      <a:pt x="134" y="72"/>
                    </a:lnTo>
                    <a:lnTo>
                      <a:pt x="138" y="72"/>
                    </a:lnTo>
                    <a:lnTo>
                      <a:pt x="141" y="76"/>
                    </a:lnTo>
                    <a:lnTo>
                      <a:pt x="144" y="82"/>
                    </a:lnTo>
                    <a:lnTo>
                      <a:pt x="152" y="78"/>
                    </a:lnTo>
                    <a:lnTo>
                      <a:pt x="155" y="79"/>
                    </a:lnTo>
                    <a:lnTo>
                      <a:pt x="164" y="78"/>
                    </a:lnTo>
                    <a:lnTo>
                      <a:pt x="170" y="82"/>
                    </a:lnTo>
                    <a:lnTo>
                      <a:pt x="172" y="94"/>
                    </a:lnTo>
                    <a:lnTo>
                      <a:pt x="164" y="96"/>
                    </a:lnTo>
                    <a:lnTo>
                      <a:pt x="161" y="99"/>
                    </a:lnTo>
                    <a:lnTo>
                      <a:pt x="155" y="102"/>
                    </a:lnTo>
                    <a:lnTo>
                      <a:pt x="152" y="100"/>
                    </a:lnTo>
                    <a:lnTo>
                      <a:pt x="143" y="107"/>
                    </a:lnTo>
                    <a:lnTo>
                      <a:pt x="138" y="108"/>
                    </a:lnTo>
                    <a:lnTo>
                      <a:pt x="137" y="108"/>
                    </a:lnTo>
                    <a:lnTo>
                      <a:pt x="126" y="110"/>
                    </a:lnTo>
                    <a:lnTo>
                      <a:pt x="123" y="108"/>
                    </a:lnTo>
                    <a:lnTo>
                      <a:pt x="117" y="108"/>
                    </a:lnTo>
                    <a:lnTo>
                      <a:pt x="118" y="113"/>
                    </a:lnTo>
                    <a:lnTo>
                      <a:pt x="123" y="117"/>
                    </a:lnTo>
                    <a:lnTo>
                      <a:pt x="91" y="128"/>
                    </a:lnTo>
                    <a:lnTo>
                      <a:pt x="85" y="129"/>
                    </a:lnTo>
                    <a:lnTo>
                      <a:pt x="84" y="122"/>
                    </a:lnTo>
                    <a:lnTo>
                      <a:pt x="90" y="120"/>
                    </a:lnTo>
                    <a:lnTo>
                      <a:pt x="90" y="113"/>
                    </a:lnTo>
                    <a:lnTo>
                      <a:pt x="82" y="113"/>
                    </a:lnTo>
                    <a:lnTo>
                      <a:pt x="70" y="111"/>
                    </a:lnTo>
                    <a:lnTo>
                      <a:pt x="67" y="102"/>
                    </a:lnTo>
                    <a:lnTo>
                      <a:pt x="58" y="99"/>
                    </a:lnTo>
                    <a:lnTo>
                      <a:pt x="56" y="90"/>
                    </a:lnTo>
                    <a:lnTo>
                      <a:pt x="49" y="88"/>
                    </a:lnTo>
                    <a:lnTo>
                      <a:pt x="47" y="93"/>
                    </a:lnTo>
                    <a:lnTo>
                      <a:pt x="38" y="96"/>
                    </a:lnTo>
                    <a:lnTo>
                      <a:pt x="32" y="107"/>
                    </a:lnTo>
                    <a:lnTo>
                      <a:pt x="26" y="105"/>
                    </a:lnTo>
                    <a:lnTo>
                      <a:pt x="27" y="99"/>
                    </a:lnTo>
                    <a:lnTo>
                      <a:pt x="21" y="99"/>
                    </a:lnTo>
                    <a:lnTo>
                      <a:pt x="20" y="96"/>
                    </a:lnTo>
                    <a:lnTo>
                      <a:pt x="14" y="93"/>
                    </a:lnTo>
                    <a:lnTo>
                      <a:pt x="14" y="93"/>
                    </a:lnTo>
                    <a:lnTo>
                      <a:pt x="3" y="88"/>
                    </a:lnTo>
                    <a:lnTo>
                      <a:pt x="0" y="85"/>
                    </a:lnTo>
                    <a:lnTo>
                      <a:pt x="9" y="73"/>
                    </a:lnTo>
                    <a:lnTo>
                      <a:pt x="6" y="69"/>
                    </a:lnTo>
                    <a:lnTo>
                      <a:pt x="5" y="59"/>
                    </a:lnTo>
                    <a:lnTo>
                      <a:pt x="8" y="59"/>
                    </a:lnTo>
                    <a:lnTo>
                      <a:pt x="12" y="56"/>
                    </a:lnTo>
                    <a:lnTo>
                      <a:pt x="26" y="62"/>
                    </a:lnTo>
                    <a:lnTo>
                      <a:pt x="30" y="62"/>
                    </a:lnTo>
                    <a:lnTo>
                      <a:pt x="30" y="55"/>
                    </a:lnTo>
                    <a:lnTo>
                      <a:pt x="35" y="55"/>
                    </a:lnTo>
                    <a:lnTo>
                      <a:pt x="41" y="47"/>
                    </a:lnTo>
                    <a:lnTo>
                      <a:pt x="38" y="46"/>
                    </a:lnTo>
                    <a:lnTo>
                      <a:pt x="30" y="44"/>
                    </a:lnTo>
                    <a:lnTo>
                      <a:pt x="21" y="37"/>
                    </a:lnTo>
                    <a:lnTo>
                      <a:pt x="17" y="35"/>
                    </a:lnTo>
                    <a:lnTo>
                      <a:pt x="14" y="32"/>
                    </a:lnTo>
                    <a:lnTo>
                      <a:pt x="2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0" name="Freeform 5975">
                <a:extLst>
                  <a:ext uri="{FF2B5EF4-FFF2-40B4-BE49-F238E27FC236}">
                    <a16:creationId xmlns:a16="http://schemas.microsoft.com/office/drawing/2014/main" id="{F60E391A-976C-C33D-C4F7-AC2CE834C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791"/>
                <a:ext cx="87" cy="65"/>
              </a:xfrm>
              <a:custGeom>
                <a:avLst/>
                <a:gdLst>
                  <a:gd name="T0" fmla="*/ 35 w 175"/>
                  <a:gd name="T1" fmla="*/ 9 h 129"/>
                  <a:gd name="T2" fmla="*/ 43 w 175"/>
                  <a:gd name="T3" fmla="*/ 2 h 129"/>
                  <a:gd name="T4" fmla="*/ 58 w 175"/>
                  <a:gd name="T5" fmla="*/ 12 h 129"/>
                  <a:gd name="T6" fmla="*/ 68 w 175"/>
                  <a:gd name="T7" fmla="*/ 9 h 129"/>
                  <a:gd name="T8" fmla="*/ 74 w 175"/>
                  <a:gd name="T9" fmla="*/ 5 h 129"/>
                  <a:gd name="T10" fmla="*/ 82 w 175"/>
                  <a:gd name="T11" fmla="*/ 20 h 129"/>
                  <a:gd name="T12" fmla="*/ 87 w 175"/>
                  <a:gd name="T13" fmla="*/ 32 h 129"/>
                  <a:gd name="T14" fmla="*/ 93 w 175"/>
                  <a:gd name="T15" fmla="*/ 41 h 129"/>
                  <a:gd name="T16" fmla="*/ 102 w 175"/>
                  <a:gd name="T17" fmla="*/ 43 h 129"/>
                  <a:gd name="T18" fmla="*/ 115 w 175"/>
                  <a:gd name="T19" fmla="*/ 55 h 129"/>
                  <a:gd name="T20" fmla="*/ 135 w 175"/>
                  <a:gd name="T21" fmla="*/ 44 h 129"/>
                  <a:gd name="T22" fmla="*/ 134 w 175"/>
                  <a:gd name="T23" fmla="*/ 38 h 129"/>
                  <a:gd name="T24" fmla="*/ 141 w 175"/>
                  <a:gd name="T25" fmla="*/ 32 h 129"/>
                  <a:gd name="T26" fmla="*/ 159 w 175"/>
                  <a:gd name="T27" fmla="*/ 29 h 129"/>
                  <a:gd name="T28" fmla="*/ 172 w 175"/>
                  <a:gd name="T29" fmla="*/ 32 h 129"/>
                  <a:gd name="T30" fmla="*/ 175 w 175"/>
                  <a:gd name="T31" fmla="*/ 38 h 129"/>
                  <a:gd name="T32" fmla="*/ 170 w 175"/>
                  <a:gd name="T33" fmla="*/ 49 h 129"/>
                  <a:gd name="T34" fmla="*/ 175 w 175"/>
                  <a:gd name="T35" fmla="*/ 66 h 129"/>
                  <a:gd name="T36" fmla="*/ 161 w 175"/>
                  <a:gd name="T37" fmla="*/ 67 h 129"/>
                  <a:gd name="T38" fmla="*/ 140 w 175"/>
                  <a:gd name="T39" fmla="*/ 66 h 129"/>
                  <a:gd name="T40" fmla="*/ 138 w 175"/>
                  <a:gd name="T41" fmla="*/ 72 h 129"/>
                  <a:gd name="T42" fmla="*/ 144 w 175"/>
                  <a:gd name="T43" fmla="*/ 82 h 129"/>
                  <a:gd name="T44" fmla="*/ 155 w 175"/>
                  <a:gd name="T45" fmla="*/ 79 h 129"/>
                  <a:gd name="T46" fmla="*/ 170 w 175"/>
                  <a:gd name="T47" fmla="*/ 82 h 129"/>
                  <a:gd name="T48" fmla="*/ 164 w 175"/>
                  <a:gd name="T49" fmla="*/ 96 h 129"/>
                  <a:gd name="T50" fmla="*/ 155 w 175"/>
                  <a:gd name="T51" fmla="*/ 102 h 129"/>
                  <a:gd name="T52" fmla="*/ 143 w 175"/>
                  <a:gd name="T53" fmla="*/ 107 h 129"/>
                  <a:gd name="T54" fmla="*/ 137 w 175"/>
                  <a:gd name="T55" fmla="*/ 108 h 129"/>
                  <a:gd name="T56" fmla="*/ 123 w 175"/>
                  <a:gd name="T57" fmla="*/ 108 h 129"/>
                  <a:gd name="T58" fmla="*/ 118 w 175"/>
                  <a:gd name="T59" fmla="*/ 113 h 129"/>
                  <a:gd name="T60" fmla="*/ 91 w 175"/>
                  <a:gd name="T61" fmla="*/ 128 h 129"/>
                  <a:gd name="T62" fmla="*/ 84 w 175"/>
                  <a:gd name="T63" fmla="*/ 122 h 129"/>
                  <a:gd name="T64" fmla="*/ 90 w 175"/>
                  <a:gd name="T65" fmla="*/ 113 h 129"/>
                  <a:gd name="T66" fmla="*/ 70 w 175"/>
                  <a:gd name="T67" fmla="*/ 111 h 129"/>
                  <a:gd name="T68" fmla="*/ 58 w 175"/>
                  <a:gd name="T69" fmla="*/ 99 h 129"/>
                  <a:gd name="T70" fmla="*/ 49 w 175"/>
                  <a:gd name="T71" fmla="*/ 88 h 129"/>
                  <a:gd name="T72" fmla="*/ 38 w 175"/>
                  <a:gd name="T73" fmla="*/ 96 h 129"/>
                  <a:gd name="T74" fmla="*/ 26 w 175"/>
                  <a:gd name="T75" fmla="*/ 105 h 129"/>
                  <a:gd name="T76" fmla="*/ 21 w 175"/>
                  <a:gd name="T77" fmla="*/ 99 h 129"/>
                  <a:gd name="T78" fmla="*/ 14 w 175"/>
                  <a:gd name="T79" fmla="*/ 93 h 129"/>
                  <a:gd name="T80" fmla="*/ 3 w 175"/>
                  <a:gd name="T81" fmla="*/ 88 h 129"/>
                  <a:gd name="T82" fmla="*/ 9 w 175"/>
                  <a:gd name="T83" fmla="*/ 73 h 129"/>
                  <a:gd name="T84" fmla="*/ 5 w 175"/>
                  <a:gd name="T85" fmla="*/ 59 h 129"/>
                  <a:gd name="T86" fmla="*/ 12 w 175"/>
                  <a:gd name="T87" fmla="*/ 56 h 129"/>
                  <a:gd name="T88" fmla="*/ 30 w 175"/>
                  <a:gd name="T89" fmla="*/ 62 h 129"/>
                  <a:gd name="T90" fmla="*/ 35 w 175"/>
                  <a:gd name="T91" fmla="*/ 55 h 129"/>
                  <a:gd name="T92" fmla="*/ 38 w 175"/>
                  <a:gd name="T93" fmla="*/ 46 h 129"/>
                  <a:gd name="T94" fmla="*/ 21 w 175"/>
                  <a:gd name="T95" fmla="*/ 37 h 129"/>
                  <a:gd name="T96" fmla="*/ 14 w 175"/>
                  <a:gd name="T97" fmla="*/ 3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5" h="129">
                    <a:moveTo>
                      <a:pt x="20" y="20"/>
                    </a:moveTo>
                    <a:lnTo>
                      <a:pt x="35" y="9"/>
                    </a:lnTo>
                    <a:lnTo>
                      <a:pt x="37" y="5"/>
                    </a:lnTo>
                    <a:lnTo>
                      <a:pt x="43" y="2"/>
                    </a:lnTo>
                    <a:lnTo>
                      <a:pt x="50" y="0"/>
                    </a:lnTo>
                    <a:lnTo>
                      <a:pt x="58" y="12"/>
                    </a:lnTo>
                    <a:lnTo>
                      <a:pt x="64" y="9"/>
                    </a:lnTo>
                    <a:lnTo>
                      <a:pt x="68" y="9"/>
                    </a:lnTo>
                    <a:lnTo>
                      <a:pt x="71" y="3"/>
                    </a:lnTo>
                    <a:lnTo>
                      <a:pt x="74" y="5"/>
                    </a:lnTo>
                    <a:lnTo>
                      <a:pt x="76" y="20"/>
                    </a:lnTo>
                    <a:lnTo>
                      <a:pt x="82" y="20"/>
                    </a:lnTo>
                    <a:lnTo>
                      <a:pt x="88" y="28"/>
                    </a:lnTo>
                    <a:lnTo>
                      <a:pt x="87" y="32"/>
                    </a:lnTo>
                    <a:lnTo>
                      <a:pt x="84" y="37"/>
                    </a:lnTo>
                    <a:lnTo>
                      <a:pt x="93" y="41"/>
                    </a:lnTo>
                    <a:lnTo>
                      <a:pt x="93" y="47"/>
                    </a:lnTo>
                    <a:lnTo>
                      <a:pt x="102" y="43"/>
                    </a:lnTo>
                    <a:lnTo>
                      <a:pt x="106" y="41"/>
                    </a:lnTo>
                    <a:lnTo>
                      <a:pt x="115" y="55"/>
                    </a:lnTo>
                    <a:lnTo>
                      <a:pt x="118" y="47"/>
                    </a:lnTo>
                    <a:lnTo>
                      <a:pt x="135" y="44"/>
                    </a:lnTo>
                    <a:lnTo>
                      <a:pt x="138" y="40"/>
                    </a:lnTo>
                    <a:lnTo>
                      <a:pt x="134" y="38"/>
                    </a:lnTo>
                    <a:lnTo>
                      <a:pt x="135" y="32"/>
                    </a:lnTo>
                    <a:lnTo>
                      <a:pt x="141" y="32"/>
                    </a:lnTo>
                    <a:lnTo>
                      <a:pt x="152" y="26"/>
                    </a:lnTo>
                    <a:lnTo>
                      <a:pt x="159" y="29"/>
                    </a:lnTo>
                    <a:lnTo>
                      <a:pt x="164" y="32"/>
                    </a:lnTo>
                    <a:lnTo>
                      <a:pt x="172" y="32"/>
                    </a:lnTo>
                    <a:lnTo>
                      <a:pt x="173" y="35"/>
                    </a:lnTo>
                    <a:lnTo>
                      <a:pt x="175" y="38"/>
                    </a:lnTo>
                    <a:lnTo>
                      <a:pt x="169" y="46"/>
                    </a:lnTo>
                    <a:lnTo>
                      <a:pt x="170" y="49"/>
                    </a:lnTo>
                    <a:lnTo>
                      <a:pt x="166" y="52"/>
                    </a:lnTo>
                    <a:lnTo>
                      <a:pt x="175" y="66"/>
                    </a:lnTo>
                    <a:lnTo>
                      <a:pt x="172" y="69"/>
                    </a:lnTo>
                    <a:lnTo>
                      <a:pt x="161" y="67"/>
                    </a:lnTo>
                    <a:lnTo>
                      <a:pt x="149" y="62"/>
                    </a:lnTo>
                    <a:lnTo>
                      <a:pt x="140" y="66"/>
                    </a:lnTo>
                    <a:lnTo>
                      <a:pt x="134" y="72"/>
                    </a:lnTo>
                    <a:lnTo>
                      <a:pt x="138" y="72"/>
                    </a:lnTo>
                    <a:lnTo>
                      <a:pt x="141" y="76"/>
                    </a:lnTo>
                    <a:lnTo>
                      <a:pt x="144" y="82"/>
                    </a:lnTo>
                    <a:lnTo>
                      <a:pt x="152" y="78"/>
                    </a:lnTo>
                    <a:lnTo>
                      <a:pt x="155" y="79"/>
                    </a:lnTo>
                    <a:lnTo>
                      <a:pt x="164" y="78"/>
                    </a:lnTo>
                    <a:lnTo>
                      <a:pt x="170" y="82"/>
                    </a:lnTo>
                    <a:lnTo>
                      <a:pt x="172" y="94"/>
                    </a:lnTo>
                    <a:lnTo>
                      <a:pt x="164" y="96"/>
                    </a:lnTo>
                    <a:lnTo>
                      <a:pt x="161" y="99"/>
                    </a:lnTo>
                    <a:lnTo>
                      <a:pt x="155" y="102"/>
                    </a:lnTo>
                    <a:lnTo>
                      <a:pt x="152" y="100"/>
                    </a:lnTo>
                    <a:lnTo>
                      <a:pt x="143" y="107"/>
                    </a:lnTo>
                    <a:lnTo>
                      <a:pt x="138" y="108"/>
                    </a:lnTo>
                    <a:lnTo>
                      <a:pt x="137" y="108"/>
                    </a:lnTo>
                    <a:lnTo>
                      <a:pt x="126" y="110"/>
                    </a:lnTo>
                    <a:lnTo>
                      <a:pt x="123" y="108"/>
                    </a:lnTo>
                    <a:lnTo>
                      <a:pt x="117" y="108"/>
                    </a:lnTo>
                    <a:lnTo>
                      <a:pt x="118" y="113"/>
                    </a:lnTo>
                    <a:lnTo>
                      <a:pt x="123" y="117"/>
                    </a:lnTo>
                    <a:lnTo>
                      <a:pt x="91" y="128"/>
                    </a:lnTo>
                    <a:lnTo>
                      <a:pt x="85" y="129"/>
                    </a:lnTo>
                    <a:lnTo>
                      <a:pt x="84" y="122"/>
                    </a:lnTo>
                    <a:lnTo>
                      <a:pt x="90" y="120"/>
                    </a:lnTo>
                    <a:lnTo>
                      <a:pt x="90" y="113"/>
                    </a:lnTo>
                    <a:lnTo>
                      <a:pt x="82" y="113"/>
                    </a:lnTo>
                    <a:lnTo>
                      <a:pt x="70" y="111"/>
                    </a:lnTo>
                    <a:lnTo>
                      <a:pt x="67" y="102"/>
                    </a:lnTo>
                    <a:lnTo>
                      <a:pt x="58" y="99"/>
                    </a:lnTo>
                    <a:lnTo>
                      <a:pt x="56" y="90"/>
                    </a:lnTo>
                    <a:lnTo>
                      <a:pt x="49" y="88"/>
                    </a:lnTo>
                    <a:lnTo>
                      <a:pt x="47" y="93"/>
                    </a:lnTo>
                    <a:lnTo>
                      <a:pt x="38" y="96"/>
                    </a:lnTo>
                    <a:lnTo>
                      <a:pt x="32" y="107"/>
                    </a:lnTo>
                    <a:lnTo>
                      <a:pt x="26" y="105"/>
                    </a:lnTo>
                    <a:lnTo>
                      <a:pt x="27" y="99"/>
                    </a:lnTo>
                    <a:lnTo>
                      <a:pt x="21" y="99"/>
                    </a:lnTo>
                    <a:lnTo>
                      <a:pt x="20" y="96"/>
                    </a:lnTo>
                    <a:lnTo>
                      <a:pt x="14" y="93"/>
                    </a:lnTo>
                    <a:lnTo>
                      <a:pt x="14" y="93"/>
                    </a:lnTo>
                    <a:lnTo>
                      <a:pt x="3" y="88"/>
                    </a:lnTo>
                    <a:lnTo>
                      <a:pt x="0" y="85"/>
                    </a:lnTo>
                    <a:lnTo>
                      <a:pt x="9" y="73"/>
                    </a:lnTo>
                    <a:lnTo>
                      <a:pt x="6" y="69"/>
                    </a:lnTo>
                    <a:lnTo>
                      <a:pt x="5" y="59"/>
                    </a:lnTo>
                    <a:lnTo>
                      <a:pt x="8" y="59"/>
                    </a:lnTo>
                    <a:lnTo>
                      <a:pt x="12" y="56"/>
                    </a:lnTo>
                    <a:lnTo>
                      <a:pt x="26" y="62"/>
                    </a:lnTo>
                    <a:lnTo>
                      <a:pt x="30" y="62"/>
                    </a:lnTo>
                    <a:lnTo>
                      <a:pt x="30" y="55"/>
                    </a:lnTo>
                    <a:lnTo>
                      <a:pt x="35" y="55"/>
                    </a:lnTo>
                    <a:lnTo>
                      <a:pt x="41" y="47"/>
                    </a:lnTo>
                    <a:lnTo>
                      <a:pt x="38" y="46"/>
                    </a:lnTo>
                    <a:lnTo>
                      <a:pt x="30" y="44"/>
                    </a:lnTo>
                    <a:lnTo>
                      <a:pt x="21" y="37"/>
                    </a:lnTo>
                    <a:lnTo>
                      <a:pt x="17" y="35"/>
                    </a:lnTo>
                    <a:lnTo>
                      <a:pt x="14" y="32"/>
                    </a:lnTo>
                    <a:lnTo>
                      <a:pt x="2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1" name="Freeform 5976">
                <a:extLst>
                  <a:ext uri="{FF2B5EF4-FFF2-40B4-BE49-F238E27FC236}">
                    <a16:creationId xmlns:a16="http://schemas.microsoft.com/office/drawing/2014/main" id="{F7D5939E-DE02-C13E-FAD2-DE90089DE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720"/>
                <a:ext cx="68" cy="48"/>
              </a:xfrm>
              <a:custGeom>
                <a:avLst/>
                <a:gdLst>
                  <a:gd name="T0" fmla="*/ 132 w 135"/>
                  <a:gd name="T1" fmla="*/ 29 h 94"/>
                  <a:gd name="T2" fmla="*/ 120 w 135"/>
                  <a:gd name="T3" fmla="*/ 7 h 94"/>
                  <a:gd name="T4" fmla="*/ 105 w 135"/>
                  <a:gd name="T5" fmla="*/ 0 h 94"/>
                  <a:gd name="T6" fmla="*/ 99 w 135"/>
                  <a:gd name="T7" fmla="*/ 7 h 94"/>
                  <a:gd name="T8" fmla="*/ 84 w 135"/>
                  <a:gd name="T9" fmla="*/ 18 h 94"/>
                  <a:gd name="T10" fmla="*/ 76 w 135"/>
                  <a:gd name="T11" fmla="*/ 14 h 94"/>
                  <a:gd name="T12" fmla="*/ 76 w 135"/>
                  <a:gd name="T13" fmla="*/ 1 h 94"/>
                  <a:gd name="T14" fmla="*/ 67 w 135"/>
                  <a:gd name="T15" fmla="*/ 3 h 94"/>
                  <a:gd name="T16" fmla="*/ 59 w 135"/>
                  <a:gd name="T17" fmla="*/ 15 h 94"/>
                  <a:gd name="T18" fmla="*/ 44 w 135"/>
                  <a:gd name="T19" fmla="*/ 21 h 94"/>
                  <a:gd name="T20" fmla="*/ 29 w 135"/>
                  <a:gd name="T21" fmla="*/ 30 h 94"/>
                  <a:gd name="T22" fmla="*/ 18 w 135"/>
                  <a:gd name="T23" fmla="*/ 29 h 94"/>
                  <a:gd name="T24" fmla="*/ 20 w 135"/>
                  <a:gd name="T25" fmla="*/ 33 h 94"/>
                  <a:gd name="T26" fmla="*/ 9 w 135"/>
                  <a:gd name="T27" fmla="*/ 29 h 94"/>
                  <a:gd name="T28" fmla="*/ 6 w 135"/>
                  <a:gd name="T29" fmla="*/ 42 h 94"/>
                  <a:gd name="T30" fmla="*/ 5 w 135"/>
                  <a:gd name="T31" fmla="*/ 52 h 94"/>
                  <a:gd name="T32" fmla="*/ 15 w 135"/>
                  <a:gd name="T33" fmla="*/ 55 h 94"/>
                  <a:gd name="T34" fmla="*/ 17 w 135"/>
                  <a:gd name="T35" fmla="*/ 64 h 94"/>
                  <a:gd name="T36" fmla="*/ 27 w 135"/>
                  <a:gd name="T37" fmla="*/ 62 h 94"/>
                  <a:gd name="T38" fmla="*/ 21 w 135"/>
                  <a:gd name="T39" fmla="*/ 70 h 94"/>
                  <a:gd name="T40" fmla="*/ 29 w 135"/>
                  <a:gd name="T41" fmla="*/ 73 h 94"/>
                  <a:gd name="T42" fmla="*/ 35 w 135"/>
                  <a:gd name="T43" fmla="*/ 74 h 94"/>
                  <a:gd name="T44" fmla="*/ 38 w 135"/>
                  <a:gd name="T45" fmla="*/ 86 h 94"/>
                  <a:gd name="T46" fmla="*/ 43 w 135"/>
                  <a:gd name="T47" fmla="*/ 88 h 94"/>
                  <a:gd name="T48" fmla="*/ 55 w 135"/>
                  <a:gd name="T49" fmla="*/ 94 h 94"/>
                  <a:gd name="T50" fmla="*/ 56 w 135"/>
                  <a:gd name="T51" fmla="*/ 90 h 94"/>
                  <a:gd name="T52" fmla="*/ 70 w 135"/>
                  <a:gd name="T53" fmla="*/ 77 h 94"/>
                  <a:gd name="T54" fmla="*/ 94 w 135"/>
                  <a:gd name="T55" fmla="*/ 73 h 94"/>
                  <a:gd name="T56" fmla="*/ 102 w 135"/>
                  <a:gd name="T57" fmla="*/ 77 h 94"/>
                  <a:gd name="T58" fmla="*/ 105 w 135"/>
                  <a:gd name="T59" fmla="*/ 74 h 94"/>
                  <a:gd name="T60" fmla="*/ 111 w 135"/>
                  <a:gd name="T61" fmla="*/ 76 h 94"/>
                  <a:gd name="T62" fmla="*/ 129 w 135"/>
                  <a:gd name="T63" fmla="*/ 68 h 94"/>
                  <a:gd name="T64" fmla="*/ 121 w 135"/>
                  <a:gd name="T65" fmla="*/ 58 h 94"/>
                  <a:gd name="T66" fmla="*/ 129 w 135"/>
                  <a:gd name="T67" fmla="*/ 4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5" h="94">
                    <a:moveTo>
                      <a:pt x="135" y="38"/>
                    </a:moveTo>
                    <a:lnTo>
                      <a:pt x="132" y="29"/>
                    </a:lnTo>
                    <a:lnTo>
                      <a:pt x="120" y="15"/>
                    </a:lnTo>
                    <a:lnTo>
                      <a:pt x="120" y="7"/>
                    </a:lnTo>
                    <a:lnTo>
                      <a:pt x="115" y="1"/>
                    </a:lnTo>
                    <a:lnTo>
                      <a:pt x="105" y="0"/>
                    </a:lnTo>
                    <a:lnTo>
                      <a:pt x="99" y="3"/>
                    </a:lnTo>
                    <a:lnTo>
                      <a:pt x="99" y="7"/>
                    </a:lnTo>
                    <a:lnTo>
                      <a:pt x="87" y="15"/>
                    </a:lnTo>
                    <a:lnTo>
                      <a:pt x="84" y="18"/>
                    </a:lnTo>
                    <a:lnTo>
                      <a:pt x="80" y="18"/>
                    </a:lnTo>
                    <a:lnTo>
                      <a:pt x="76" y="14"/>
                    </a:lnTo>
                    <a:lnTo>
                      <a:pt x="74" y="9"/>
                    </a:lnTo>
                    <a:lnTo>
                      <a:pt x="76" y="1"/>
                    </a:lnTo>
                    <a:lnTo>
                      <a:pt x="71" y="0"/>
                    </a:lnTo>
                    <a:lnTo>
                      <a:pt x="67" y="3"/>
                    </a:lnTo>
                    <a:lnTo>
                      <a:pt x="65" y="9"/>
                    </a:lnTo>
                    <a:lnTo>
                      <a:pt x="59" y="15"/>
                    </a:lnTo>
                    <a:lnTo>
                      <a:pt x="43" y="18"/>
                    </a:lnTo>
                    <a:lnTo>
                      <a:pt x="44" y="21"/>
                    </a:lnTo>
                    <a:lnTo>
                      <a:pt x="38" y="27"/>
                    </a:lnTo>
                    <a:lnTo>
                      <a:pt x="29" y="30"/>
                    </a:lnTo>
                    <a:lnTo>
                      <a:pt x="24" y="29"/>
                    </a:lnTo>
                    <a:lnTo>
                      <a:pt x="18" y="29"/>
                    </a:lnTo>
                    <a:lnTo>
                      <a:pt x="15" y="27"/>
                    </a:lnTo>
                    <a:lnTo>
                      <a:pt x="20" y="33"/>
                    </a:lnTo>
                    <a:lnTo>
                      <a:pt x="12" y="36"/>
                    </a:lnTo>
                    <a:lnTo>
                      <a:pt x="9" y="29"/>
                    </a:lnTo>
                    <a:lnTo>
                      <a:pt x="5" y="39"/>
                    </a:lnTo>
                    <a:lnTo>
                      <a:pt x="6" y="42"/>
                    </a:lnTo>
                    <a:lnTo>
                      <a:pt x="0" y="48"/>
                    </a:lnTo>
                    <a:lnTo>
                      <a:pt x="5" y="52"/>
                    </a:lnTo>
                    <a:lnTo>
                      <a:pt x="8" y="55"/>
                    </a:lnTo>
                    <a:lnTo>
                      <a:pt x="15" y="55"/>
                    </a:lnTo>
                    <a:lnTo>
                      <a:pt x="14" y="59"/>
                    </a:lnTo>
                    <a:lnTo>
                      <a:pt x="17" y="64"/>
                    </a:lnTo>
                    <a:lnTo>
                      <a:pt x="24" y="58"/>
                    </a:lnTo>
                    <a:lnTo>
                      <a:pt x="27" y="62"/>
                    </a:lnTo>
                    <a:lnTo>
                      <a:pt x="23" y="64"/>
                    </a:lnTo>
                    <a:lnTo>
                      <a:pt x="21" y="70"/>
                    </a:lnTo>
                    <a:lnTo>
                      <a:pt x="23" y="79"/>
                    </a:lnTo>
                    <a:lnTo>
                      <a:pt x="29" y="73"/>
                    </a:lnTo>
                    <a:lnTo>
                      <a:pt x="32" y="76"/>
                    </a:lnTo>
                    <a:lnTo>
                      <a:pt x="35" y="74"/>
                    </a:lnTo>
                    <a:lnTo>
                      <a:pt x="41" y="79"/>
                    </a:lnTo>
                    <a:lnTo>
                      <a:pt x="38" y="86"/>
                    </a:lnTo>
                    <a:lnTo>
                      <a:pt x="40" y="90"/>
                    </a:lnTo>
                    <a:lnTo>
                      <a:pt x="43" y="88"/>
                    </a:lnTo>
                    <a:lnTo>
                      <a:pt x="46" y="93"/>
                    </a:lnTo>
                    <a:lnTo>
                      <a:pt x="55" y="94"/>
                    </a:lnTo>
                    <a:lnTo>
                      <a:pt x="58" y="91"/>
                    </a:lnTo>
                    <a:lnTo>
                      <a:pt x="56" y="90"/>
                    </a:lnTo>
                    <a:lnTo>
                      <a:pt x="62" y="83"/>
                    </a:lnTo>
                    <a:lnTo>
                      <a:pt x="70" y="77"/>
                    </a:lnTo>
                    <a:lnTo>
                      <a:pt x="91" y="68"/>
                    </a:lnTo>
                    <a:lnTo>
                      <a:pt x="94" y="73"/>
                    </a:lnTo>
                    <a:lnTo>
                      <a:pt x="100" y="71"/>
                    </a:lnTo>
                    <a:lnTo>
                      <a:pt x="102" y="77"/>
                    </a:lnTo>
                    <a:lnTo>
                      <a:pt x="106" y="79"/>
                    </a:lnTo>
                    <a:lnTo>
                      <a:pt x="105" y="74"/>
                    </a:lnTo>
                    <a:lnTo>
                      <a:pt x="106" y="70"/>
                    </a:lnTo>
                    <a:lnTo>
                      <a:pt x="111" y="76"/>
                    </a:lnTo>
                    <a:lnTo>
                      <a:pt x="128" y="74"/>
                    </a:lnTo>
                    <a:lnTo>
                      <a:pt x="129" y="68"/>
                    </a:lnTo>
                    <a:lnTo>
                      <a:pt x="124" y="61"/>
                    </a:lnTo>
                    <a:lnTo>
                      <a:pt x="121" y="58"/>
                    </a:lnTo>
                    <a:lnTo>
                      <a:pt x="120" y="48"/>
                    </a:lnTo>
                    <a:lnTo>
                      <a:pt x="129" y="45"/>
                    </a:lnTo>
                    <a:lnTo>
                      <a:pt x="135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2" name="Freeform 5977">
                <a:extLst>
                  <a:ext uri="{FF2B5EF4-FFF2-40B4-BE49-F238E27FC236}">
                    <a16:creationId xmlns:a16="http://schemas.microsoft.com/office/drawing/2014/main" id="{523D7EE6-8CD2-28E7-5EE2-B0D67202F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720"/>
                <a:ext cx="68" cy="48"/>
              </a:xfrm>
              <a:custGeom>
                <a:avLst/>
                <a:gdLst>
                  <a:gd name="T0" fmla="*/ 129 w 135"/>
                  <a:gd name="T1" fmla="*/ 45 h 94"/>
                  <a:gd name="T2" fmla="*/ 121 w 135"/>
                  <a:gd name="T3" fmla="*/ 58 h 94"/>
                  <a:gd name="T4" fmla="*/ 129 w 135"/>
                  <a:gd name="T5" fmla="*/ 68 h 94"/>
                  <a:gd name="T6" fmla="*/ 111 w 135"/>
                  <a:gd name="T7" fmla="*/ 76 h 94"/>
                  <a:gd name="T8" fmla="*/ 105 w 135"/>
                  <a:gd name="T9" fmla="*/ 74 h 94"/>
                  <a:gd name="T10" fmla="*/ 102 w 135"/>
                  <a:gd name="T11" fmla="*/ 77 h 94"/>
                  <a:gd name="T12" fmla="*/ 94 w 135"/>
                  <a:gd name="T13" fmla="*/ 73 h 94"/>
                  <a:gd name="T14" fmla="*/ 70 w 135"/>
                  <a:gd name="T15" fmla="*/ 77 h 94"/>
                  <a:gd name="T16" fmla="*/ 56 w 135"/>
                  <a:gd name="T17" fmla="*/ 90 h 94"/>
                  <a:gd name="T18" fmla="*/ 55 w 135"/>
                  <a:gd name="T19" fmla="*/ 94 h 94"/>
                  <a:gd name="T20" fmla="*/ 43 w 135"/>
                  <a:gd name="T21" fmla="*/ 88 h 94"/>
                  <a:gd name="T22" fmla="*/ 38 w 135"/>
                  <a:gd name="T23" fmla="*/ 86 h 94"/>
                  <a:gd name="T24" fmla="*/ 35 w 135"/>
                  <a:gd name="T25" fmla="*/ 74 h 94"/>
                  <a:gd name="T26" fmla="*/ 29 w 135"/>
                  <a:gd name="T27" fmla="*/ 73 h 94"/>
                  <a:gd name="T28" fmla="*/ 21 w 135"/>
                  <a:gd name="T29" fmla="*/ 70 h 94"/>
                  <a:gd name="T30" fmla="*/ 27 w 135"/>
                  <a:gd name="T31" fmla="*/ 62 h 94"/>
                  <a:gd name="T32" fmla="*/ 17 w 135"/>
                  <a:gd name="T33" fmla="*/ 64 h 94"/>
                  <a:gd name="T34" fmla="*/ 15 w 135"/>
                  <a:gd name="T35" fmla="*/ 55 h 94"/>
                  <a:gd name="T36" fmla="*/ 5 w 135"/>
                  <a:gd name="T37" fmla="*/ 52 h 94"/>
                  <a:gd name="T38" fmla="*/ 6 w 135"/>
                  <a:gd name="T39" fmla="*/ 42 h 94"/>
                  <a:gd name="T40" fmla="*/ 9 w 135"/>
                  <a:gd name="T41" fmla="*/ 29 h 94"/>
                  <a:gd name="T42" fmla="*/ 20 w 135"/>
                  <a:gd name="T43" fmla="*/ 33 h 94"/>
                  <a:gd name="T44" fmla="*/ 18 w 135"/>
                  <a:gd name="T45" fmla="*/ 29 h 94"/>
                  <a:gd name="T46" fmla="*/ 29 w 135"/>
                  <a:gd name="T47" fmla="*/ 30 h 94"/>
                  <a:gd name="T48" fmla="*/ 44 w 135"/>
                  <a:gd name="T49" fmla="*/ 21 h 94"/>
                  <a:gd name="T50" fmla="*/ 59 w 135"/>
                  <a:gd name="T51" fmla="*/ 15 h 94"/>
                  <a:gd name="T52" fmla="*/ 67 w 135"/>
                  <a:gd name="T53" fmla="*/ 3 h 94"/>
                  <a:gd name="T54" fmla="*/ 76 w 135"/>
                  <a:gd name="T55" fmla="*/ 1 h 94"/>
                  <a:gd name="T56" fmla="*/ 76 w 135"/>
                  <a:gd name="T57" fmla="*/ 14 h 94"/>
                  <a:gd name="T58" fmla="*/ 84 w 135"/>
                  <a:gd name="T59" fmla="*/ 18 h 94"/>
                  <a:gd name="T60" fmla="*/ 99 w 135"/>
                  <a:gd name="T61" fmla="*/ 7 h 94"/>
                  <a:gd name="T62" fmla="*/ 105 w 135"/>
                  <a:gd name="T63" fmla="*/ 0 h 94"/>
                  <a:gd name="T64" fmla="*/ 120 w 135"/>
                  <a:gd name="T65" fmla="*/ 7 h 94"/>
                  <a:gd name="T66" fmla="*/ 132 w 135"/>
                  <a:gd name="T67" fmla="*/ 2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5" h="94">
                    <a:moveTo>
                      <a:pt x="135" y="38"/>
                    </a:moveTo>
                    <a:lnTo>
                      <a:pt x="129" y="45"/>
                    </a:lnTo>
                    <a:lnTo>
                      <a:pt x="120" y="48"/>
                    </a:lnTo>
                    <a:lnTo>
                      <a:pt x="121" y="58"/>
                    </a:lnTo>
                    <a:lnTo>
                      <a:pt x="124" y="61"/>
                    </a:lnTo>
                    <a:lnTo>
                      <a:pt x="129" y="68"/>
                    </a:lnTo>
                    <a:lnTo>
                      <a:pt x="128" y="74"/>
                    </a:lnTo>
                    <a:lnTo>
                      <a:pt x="111" y="76"/>
                    </a:lnTo>
                    <a:lnTo>
                      <a:pt x="106" y="70"/>
                    </a:lnTo>
                    <a:lnTo>
                      <a:pt x="105" y="74"/>
                    </a:lnTo>
                    <a:lnTo>
                      <a:pt x="106" y="79"/>
                    </a:lnTo>
                    <a:lnTo>
                      <a:pt x="102" y="77"/>
                    </a:lnTo>
                    <a:lnTo>
                      <a:pt x="100" y="71"/>
                    </a:lnTo>
                    <a:lnTo>
                      <a:pt x="94" y="73"/>
                    </a:lnTo>
                    <a:lnTo>
                      <a:pt x="91" y="68"/>
                    </a:lnTo>
                    <a:lnTo>
                      <a:pt x="70" y="77"/>
                    </a:lnTo>
                    <a:lnTo>
                      <a:pt x="62" y="83"/>
                    </a:lnTo>
                    <a:lnTo>
                      <a:pt x="56" y="90"/>
                    </a:lnTo>
                    <a:lnTo>
                      <a:pt x="58" y="91"/>
                    </a:lnTo>
                    <a:lnTo>
                      <a:pt x="55" y="94"/>
                    </a:lnTo>
                    <a:lnTo>
                      <a:pt x="46" y="93"/>
                    </a:lnTo>
                    <a:lnTo>
                      <a:pt x="43" y="88"/>
                    </a:lnTo>
                    <a:lnTo>
                      <a:pt x="40" y="90"/>
                    </a:lnTo>
                    <a:lnTo>
                      <a:pt x="38" y="86"/>
                    </a:lnTo>
                    <a:lnTo>
                      <a:pt x="41" y="79"/>
                    </a:lnTo>
                    <a:lnTo>
                      <a:pt x="35" y="74"/>
                    </a:lnTo>
                    <a:lnTo>
                      <a:pt x="32" y="76"/>
                    </a:lnTo>
                    <a:lnTo>
                      <a:pt x="29" y="73"/>
                    </a:lnTo>
                    <a:lnTo>
                      <a:pt x="23" y="79"/>
                    </a:lnTo>
                    <a:lnTo>
                      <a:pt x="21" y="70"/>
                    </a:lnTo>
                    <a:lnTo>
                      <a:pt x="23" y="64"/>
                    </a:lnTo>
                    <a:lnTo>
                      <a:pt x="27" y="62"/>
                    </a:lnTo>
                    <a:lnTo>
                      <a:pt x="24" y="58"/>
                    </a:lnTo>
                    <a:lnTo>
                      <a:pt x="17" y="64"/>
                    </a:lnTo>
                    <a:lnTo>
                      <a:pt x="14" y="59"/>
                    </a:lnTo>
                    <a:lnTo>
                      <a:pt x="15" y="55"/>
                    </a:lnTo>
                    <a:lnTo>
                      <a:pt x="8" y="55"/>
                    </a:lnTo>
                    <a:lnTo>
                      <a:pt x="5" y="52"/>
                    </a:lnTo>
                    <a:lnTo>
                      <a:pt x="0" y="48"/>
                    </a:lnTo>
                    <a:lnTo>
                      <a:pt x="6" y="42"/>
                    </a:lnTo>
                    <a:lnTo>
                      <a:pt x="5" y="39"/>
                    </a:lnTo>
                    <a:lnTo>
                      <a:pt x="9" y="29"/>
                    </a:lnTo>
                    <a:lnTo>
                      <a:pt x="12" y="36"/>
                    </a:lnTo>
                    <a:lnTo>
                      <a:pt x="20" y="33"/>
                    </a:lnTo>
                    <a:lnTo>
                      <a:pt x="15" y="27"/>
                    </a:lnTo>
                    <a:lnTo>
                      <a:pt x="18" y="29"/>
                    </a:lnTo>
                    <a:lnTo>
                      <a:pt x="24" y="29"/>
                    </a:lnTo>
                    <a:lnTo>
                      <a:pt x="29" y="30"/>
                    </a:lnTo>
                    <a:lnTo>
                      <a:pt x="38" y="27"/>
                    </a:lnTo>
                    <a:lnTo>
                      <a:pt x="44" y="21"/>
                    </a:lnTo>
                    <a:lnTo>
                      <a:pt x="43" y="18"/>
                    </a:lnTo>
                    <a:lnTo>
                      <a:pt x="59" y="15"/>
                    </a:lnTo>
                    <a:lnTo>
                      <a:pt x="65" y="9"/>
                    </a:lnTo>
                    <a:lnTo>
                      <a:pt x="67" y="3"/>
                    </a:lnTo>
                    <a:lnTo>
                      <a:pt x="71" y="0"/>
                    </a:lnTo>
                    <a:lnTo>
                      <a:pt x="76" y="1"/>
                    </a:lnTo>
                    <a:lnTo>
                      <a:pt x="74" y="9"/>
                    </a:lnTo>
                    <a:lnTo>
                      <a:pt x="76" y="14"/>
                    </a:lnTo>
                    <a:lnTo>
                      <a:pt x="80" y="18"/>
                    </a:lnTo>
                    <a:lnTo>
                      <a:pt x="84" y="18"/>
                    </a:lnTo>
                    <a:lnTo>
                      <a:pt x="87" y="15"/>
                    </a:lnTo>
                    <a:lnTo>
                      <a:pt x="99" y="7"/>
                    </a:lnTo>
                    <a:lnTo>
                      <a:pt x="99" y="3"/>
                    </a:lnTo>
                    <a:lnTo>
                      <a:pt x="105" y="0"/>
                    </a:lnTo>
                    <a:lnTo>
                      <a:pt x="115" y="1"/>
                    </a:lnTo>
                    <a:lnTo>
                      <a:pt x="120" y="7"/>
                    </a:lnTo>
                    <a:lnTo>
                      <a:pt x="120" y="15"/>
                    </a:lnTo>
                    <a:lnTo>
                      <a:pt x="132" y="29"/>
                    </a:lnTo>
                    <a:lnTo>
                      <a:pt x="135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3" name="Freeform 5978">
                <a:extLst>
                  <a:ext uri="{FF2B5EF4-FFF2-40B4-BE49-F238E27FC236}">
                    <a16:creationId xmlns:a16="http://schemas.microsoft.com/office/drawing/2014/main" id="{54ACF858-EF94-A219-3D3E-A3CB02AFC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720"/>
                <a:ext cx="68" cy="48"/>
              </a:xfrm>
              <a:custGeom>
                <a:avLst/>
                <a:gdLst>
                  <a:gd name="T0" fmla="*/ 129 w 135"/>
                  <a:gd name="T1" fmla="*/ 45 h 94"/>
                  <a:gd name="T2" fmla="*/ 121 w 135"/>
                  <a:gd name="T3" fmla="*/ 58 h 94"/>
                  <a:gd name="T4" fmla="*/ 129 w 135"/>
                  <a:gd name="T5" fmla="*/ 68 h 94"/>
                  <a:gd name="T6" fmla="*/ 111 w 135"/>
                  <a:gd name="T7" fmla="*/ 76 h 94"/>
                  <a:gd name="T8" fmla="*/ 105 w 135"/>
                  <a:gd name="T9" fmla="*/ 74 h 94"/>
                  <a:gd name="T10" fmla="*/ 102 w 135"/>
                  <a:gd name="T11" fmla="*/ 77 h 94"/>
                  <a:gd name="T12" fmla="*/ 94 w 135"/>
                  <a:gd name="T13" fmla="*/ 73 h 94"/>
                  <a:gd name="T14" fmla="*/ 70 w 135"/>
                  <a:gd name="T15" fmla="*/ 77 h 94"/>
                  <a:gd name="T16" fmla="*/ 56 w 135"/>
                  <a:gd name="T17" fmla="*/ 90 h 94"/>
                  <a:gd name="T18" fmla="*/ 55 w 135"/>
                  <a:gd name="T19" fmla="*/ 94 h 94"/>
                  <a:gd name="T20" fmla="*/ 43 w 135"/>
                  <a:gd name="T21" fmla="*/ 88 h 94"/>
                  <a:gd name="T22" fmla="*/ 38 w 135"/>
                  <a:gd name="T23" fmla="*/ 86 h 94"/>
                  <a:gd name="T24" fmla="*/ 35 w 135"/>
                  <a:gd name="T25" fmla="*/ 74 h 94"/>
                  <a:gd name="T26" fmla="*/ 29 w 135"/>
                  <a:gd name="T27" fmla="*/ 73 h 94"/>
                  <a:gd name="T28" fmla="*/ 21 w 135"/>
                  <a:gd name="T29" fmla="*/ 70 h 94"/>
                  <a:gd name="T30" fmla="*/ 27 w 135"/>
                  <a:gd name="T31" fmla="*/ 62 h 94"/>
                  <a:gd name="T32" fmla="*/ 17 w 135"/>
                  <a:gd name="T33" fmla="*/ 64 h 94"/>
                  <a:gd name="T34" fmla="*/ 15 w 135"/>
                  <a:gd name="T35" fmla="*/ 55 h 94"/>
                  <a:gd name="T36" fmla="*/ 5 w 135"/>
                  <a:gd name="T37" fmla="*/ 52 h 94"/>
                  <a:gd name="T38" fmla="*/ 6 w 135"/>
                  <a:gd name="T39" fmla="*/ 42 h 94"/>
                  <a:gd name="T40" fmla="*/ 9 w 135"/>
                  <a:gd name="T41" fmla="*/ 29 h 94"/>
                  <a:gd name="T42" fmla="*/ 20 w 135"/>
                  <a:gd name="T43" fmla="*/ 33 h 94"/>
                  <a:gd name="T44" fmla="*/ 18 w 135"/>
                  <a:gd name="T45" fmla="*/ 29 h 94"/>
                  <a:gd name="T46" fmla="*/ 29 w 135"/>
                  <a:gd name="T47" fmla="*/ 30 h 94"/>
                  <a:gd name="T48" fmla="*/ 44 w 135"/>
                  <a:gd name="T49" fmla="*/ 21 h 94"/>
                  <a:gd name="T50" fmla="*/ 59 w 135"/>
                  <a:gd name="T51" fmla="*/ 15 h 94"/>
                  <a:gd name="T52" fmla="*/ 67 w 135"/>
                  <a:gd name="T53" fmla="*/ 3 h 94"/>
                  <a:gd name="T54" fmla="*/ 76 w 135"/>
                  <a:gd name="T55" fmla="*/ 1 h 94"/>
                  <a:gd name="T56" fmla="*/ 76 w 135"/>
                  <a:gd name="T57" fmla="*/ 14 h 94"/>
                  <a:gd name="T58" fmla="*/ 84 w 135"/>
                  <a:gd name="T59" fmla="*/ 18 h 94"/>
                  <a:gd name="T60" fmla="*/ 99 w 135"/>
                  <a:gd name="T61" fmla="*/ 7 h 94"/>
                  <a:gd name="T62" fmla="*/ 105 w 135"/>
                  <a:gd name="T63" fmla="*/ 0 h 94"/>
                  <a:gd name="T64" fmla="*/ 120 w 135"/>
                  <a:gd name="T65" fmla="*/ 7 h 94"/>
                  <a:gd name="T66" fmla="*/ 132 w 135"/>
                  <a:gd name="T67" fmla="*/ 2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5" h="94">
                    <a:moveTo>
                      <a:pt x="135" y="38"/>
                    </a:moveTo>
                    <a:lnTo>
                      <a:pt x="129" y="45"/>
                    </a:lnTo>
                    <a:lnTo>
                      <a:pt x="120" y="48"/>
                    </a:lnTo>
                    <a:lnTo>
                      <a:pt x="121" y="58"/>
                    </a:lnTo>
                    <a:lnTo>
                      <a:pt x="124" y="61"/>
                    </a:lnTo>
                    <a:lnTo>
                      <a:pt x="129" y="68"/>
                    </a:lnTo>
                    <a:lnTo>
                      <a:pt x="128" y="74"/>
                    </a:lnTo>
                    <a:lnTo>
                      <a:pt x="111" y="76"/>
                    </a:lnTo>
                    <a:lnTo>
                      <a:pt x="106" y="70"/>
                    </a:lnTo>
                    <a:lnTo>
                      <a:pt x="105" y="74"/>
                    </a:lnTo>
                    <a:lnTo>
                      <a:pt x="106" y="79"/>
                    </a:lnTo>
                    <a:lnTo>
                      <a:pt x="102" y="77"/>
                    </a:lnTo>
                    <a:lnTo>
                      <a:pt x="100" y="71"/>
                    </a:lnTo>
                    <a:lnTo>
                      <a:pt x="94" y="73"/>
                    </a:lnTo>
                    <a:lnTo>
                      <a:pt x="91" y="68"/>
                    </a:lnTo>
                    <a:lnTo>
                      <a:pt x="70" y="77"/>
                    </a:lnTo>
                    <a:lnTo>
                      <a:pt x="62" y="83"/>
                    </a:lnTo>
                    <a:lnTo>
                      <a:pt x="56" y="90"/>
                    </a:lnTo>
                    <a:lnTo>
                      <a:pt x="58" y="91"/>
                    </a:lnTo>
                    <a:lnTo>
                      <a:pt x="55" y="94"/>
                    </a:lnTo>
                    <a:lnTo>
                      <a:pt x="46" y="93"/>
                    </a:lnTo>
                    <a:lnTo>
                      <a:pt x="43" y="88"/>
                    </a:lnTo>
                    <a:lnTo>
                      <a:pt x="40" y="90"/>
                    </a:lnTo>
                    <a:lnTo>
                      <a:pt x="38" y="86"/>
                    </a:lnTo>
                    <a:lnTo>
                      <a:pt x="41" y="79"/>
                    </a:lnTo>
                    <a:lnTo>
                      <a:pt x="35" y="74"/>
                    </a:lnTo>
                    <a:lnTo>
                      <a:pt x="32" y="76"/>
                    </a:lnTo>
                    <a:lnTo>
                      <a:pt x="29" y="73"/>
                    </a:lnTo>
                    <a:lnTo>
                      <a:pt x="23" y="79"/>
                    </a:lnTo>
                    <a:lnTo>
                      <a:pt x="21" y="70"/>
                    </a:lnTo>
                    <a:lnTo>
                      <a:pt x="23" y="64"/>
                    </a:lnTo>
                    <a:lnTo>
                      <a:pt x="27" y="62"/>
                    </a:lnTo>
                    <a:lnTo>
                      <a:pt x="24" y="58"/>
                    </a:lnTo>
                    <a:lnTo>
                      <a:pt x="17" y="64"/>
                    </a:lnTo>
                    <a:lnTo>
                      <a:pt x="14" y="59"/>
                    </a:lnTo>
                    <a:lnTo>
                      <a:pt x="15" y="55"/>
                    </a:lnTo>
                    <a:lnTo>
                      <a:pt x="8" y="55"/>
                    </a:lnTo>
                    <a:lnTo>
                      <a:pt x="5" y="52"/>
                    </a:lnTo>
                    <a:lnTo>
                      <a:pt x="0" y="48"/>
                    </a:lnTo>
                    <a:lnTo>
                      <a:pt x="6" y="42"/>
                    </a:lnTo>
                    <a:lnTo>
                      <a:pt x="5" y="39"/>
                    </a:lnTo>
                    <a:lnTo>
                      <a:pt x="9" y="29"/>
                    </a:lnTo>
                    <a:lnTo>
                      <a:pt x="12" y="36"/>
                    </a:lnTo>
                    <a:lnTo>
                      <a:pt x="20" y="33"/>
                    </a:lnTo>
                    <a:lnTo>
                      <a:pt x="15" y="27"/>
                    </a:lnTo>
                    <a:lnTo>
                      <a:pt x="18" y="29"/>
                    </a:lnTo>
                    <a:lnTo>
                      <a:pt x="24" y="29"/>
                    </a:lnTo>
                    <a:lnTo>
                      <a:pt x="29" y="30"/>
                    </a:lnTo>
                    <a:lnTo>
                      <a:pt x="38" y="27"/>
                    </a:lnTo>
                    <a:lnTo>
                      <a:pt x="44" y="21"/>
                    </a:lnTo>
                    <a:lnTo>
                      <a:pt x="43" y="18"/>
                    </a:lnTo>
                    <a:lnTo>
                      <a:pt x="59" y="15"/>
                    </a:lnTo>
                    <a:lnTo>
                      <a:pt x="65" y="9"/>
                    </a:lnTo>
                    <a:lnTo>
                      <a:pt x="67" y="3"/>
                    </a:lnTo>
                    <a:lnTo>
                      <a:pt x="71" y="0"/>
                    </a:lnTo>
                    <a:lnTo>
                      <a:pt x="76" y="1"/>
                    </a:lnTo>
                    <a:lnTo>
                      <a:pt x="74" y="9"/>
                    </a:lnTo>
                    <a:lnTo>
                      <a:pt x="76" y="14"/>
                    </a:lnTo>
                    <a:lnTo>
                      <a:pt x="80" y="18"/>
                    </a:lnTo>
                    <a:lnTo>
                      <a:pt x="84" y="18"/>
                    </a:lnTo>
                    <a:lnTo>
                      <a:pt x="87" y="15"/>
                    </a:lnTo>
                    <a:lnTo>
                      <a:pt x="99" y="7"/>
                    </a:lnTo>
                    <a:lnTo>
                      <a:pt x="99" y="3"/>
                    </a:lnTo>
                    <a:lnTo>
                      <a:pt x="105" y="0"/>
                    </a:lnTo>
                    <a:lnTo>
                      <a:pt x="115" y="1"/>
                    </a:lnTo>
                    <a:lnTo>
                      <a:pt x="120" y="7"/>
                    </a:lnTo>
                    <a:lnTo>
                      <a:pt x="120" y="15"/>
                    </a:lnTo>
                    <a:lnTo>
                      <a:pt x="132" y="29"/>
                    </a:lnTo>
                    <a:lnTo>
                      <a:pt x="135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4" name="Freeform 5979">
                <a:extLst>
                  <a:ext uri="{FF2B5EF4-FFF2-40B4-BE49-F238E27FC236}">
                    <a16:creationId xmlns:a16="http://schemas.microsoft.com/office/drawing/2014/main" id="{474A3827-1F17-AA4A-3819-E5D8D799B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612"/>
                <a:ext cx="141" cy="121"/>
              </a:xfrm>
              <a:custGeom>
                <a:avLst/>
                <a:gdLst>
                  <a:gd name="T0" fmla="*/ 77 w 282"/>
                  <a:gd name="T1" fmla="*/ 19 h 241"/>
                  <a:gd name="T2" fmla="*/ 60 w 282"/>
                  <a:gd name="T3" fmla="*/ 25 h 241"/>
                  <a:gd name="T4" fmla="*/ 44 w 282"/>
                  <a:gd name="T5" fmla="*/ 27 h 241"/>
                  <a:gd name="T6" fmla="*/ 37 w 282"/>
                  <a:gd name="T7" fmla="*/ 16 h 241"/>
                  <a:gd name="T8" fmla="*/ 24 w 282"/>
                  <a:gd name="T9" fmla="*/ 6 h 241"/>
                  <a:gd name="T10" fmla="*/ 10 w 282"/>
                  <a:gd name="T11" fmla="*/ 18 h 241"/>
                  <a:gd name="T12" fmla="*/ 15 w 282"/>
                  <a:gd name="T13" fmla="*/ 33 h 241"/>
                  <a:gd name="T14" fmla="*/ 1 w 282"/>
                  <a:gd name="T15" fmla="*/ 50 h 241"/>
                  <a:gd name="T16" fmla="*/ 7 w 282"/>
                  <a:gd name="T17" fmla="*/ 63 h 241"/>
                  <a:gd name="T18" fmla="*/ 30 w 282"/>
                  <a:gd name="T19" fmla="*/ 80 h 241"/>
                  <a:gd name="T20" fmla="*/ 44 w 282"/>
                  <a:gd name="T21" fmla="*/ 89 h 241"/>
                  <a:gd name="T22" fmla="*/ 63 w 282"/>
                  <a:gd name="T23" fmla="*/ 98 h 241"/>
                  <a:gd name="T24" fmla="*/ 60 w 282"/>
                  <a:gd name="T25" fmla="*/ 115 h 241"/>
                  <a:gd name="T26" fmla="*/ 85 w 282"/>
                  <a:gd name="T27" fmla="*/ 121 h 241"/>
                  <a:gd name="T28" fmla="*/ 100 w 282"/>
                  <a:gd name="T29" fmla="*/ 148 h 241"/>
                  <a:gd name="T30" fmla="*/ 121 w 282"/>
                  <a:gd name="T31" fmla="*/ 159 h 241"/>
                  <a:gd name="T32" fmla="*/ 138 w 282"/>
                  <a:gd name="T33" fmla="*/ 165 h 241"/>
                  <a:gd name="T34" fmla="*/ 132 w 282"/>
                  <a:gd name="T35" fmla="*/ 185 h 241"/>
                  <a:gd name="T36" fmla="*/ 151 w 282"/>
                  <a:gd name="T37" fmla="*/ 193 h 241"/>
                  <a:gd name="T38" fmla="*/ 162 w 282"/>
                  <a:gd name="T39" fmla="*/ 180 h 241"/>
                  <a:gd name="T40" fmla="*/ 177 w 282"/>
                  <a:gd name="T41" fmla="*/ 186 h 241"/>
                  <a:gd name="T42" fmla="*/ 169 w 282"/>
                  <a:gd name="T43" fmla="*/ 205 h 241"/>
                  <a:gd name="T44" fmla="*/ 188 w 282"/>
                  <a:gd name="T45" fmla="*/ 220 h 241"/>
                  <a:gd name="T46" fmla="*/ 209 w 282"/>
                  <a:gd name="T47" fmla="*/ 224 h 241"/>
                  <a:gd name="T48" fmla="*/ 218 w 282"/>
                  <a:gd name="T49" fmla="*/ 234 h 241"/>
                  <a:gd name="T50" fmla="*/ 229 w 282"/>
                  <a:gd name="T51" fmla="*/ 224 h 241"/>
                  <a:gd name="T52" fmla="*/ 236 w 282"/>
                  <a:gd name="T53" fmla="*/ 208 h 241"/>
                  <a:gd name="T54" fmla="*/ 245 w 282"/>
                  <a:gd name="T55" fmla="*/ 203 h 241"/>
                  <a:gd name="T56" fmla="*/ 259 w 282"/>
                  <a:gd name="T57" fmla="*/ 196 h 241"/>
                  <a:gd name="T58" fmla="*/ 271 w 282"/>
                  <a:gd name="T59" fmla="*/ 194 h 241"/>
                  <a:gd name="T60" fmla="*/ 280 w 282"/>
                  <a:gd name="T61" fmla="*/ 174 h 241"/>
                  <a:gd name="T62" fmla="*/ 256 w 282"/>
                  <a:gd name="T63" fmla="*/ 168 h 241"/>
                  <a:gd name="T64" fmla="*/ 261 w 282"/>
                  <a:gd name="T65" fmla="*/ 153 h 241"/>
                  <a:gd name="T66" fmla="*/ 262 w 282"/>
                  <a:gd name="T67" fmla="*/ 139 h 241"/>
                  <a:gd name="T68" fmla="*/ 242 w 282"/>
                  <a:gd name="T69" fmla="*/ 132 h 241"/>
                  <a:gd name="T70" fmla="*/ 230 w 282"/>
                  <a:gd name="T71" fmla="*/ 112 h 241"/>
                  <a:gd name="T72" fmla="*/ 241 w 282"/>
                  <a:gd name="T73" fmla="*/ 98 h 241"/>
                  <a:gd name="T74" fmla="*/ 239 w 282"/>
                  <a:gd name="T75" fmla="*/ 79 h 241"/>
                  <a:gd name="T76" fmla="*/ 215 w 282"/>
                  <a:gd name="T77" fmla="*/ 86 h 241"/>
                  <a:gd name="T78" fmla="*/ 207 w 282"/>
                  <a:gd name="T79" fmla="*/ 100 h 241"/>
                  <a:gd name="T80" fmla="*/ 191 w 282"/>
                  <a:gd name="T81" fmla="*/ 98 h 241"/>
                  <a:gd name="T82" fmla="*/ 179 w 282"/>
                  <a:gd name="T83" fmla="*/ 85 h 241"/>
                  <a:gd name="T84" fmla="*/ 171 w 282"/>
                  <a:gd name="T85" fmla="*/ 74 h 241"/>
                  <a:gd name="T86" fmla="*/ 168 w 282"/>
                  <a:gd name="T87" fmla="*/ 71 h 241"/>
                  <a:gd name="T88" fmla="*/ 148 w 282"/>
                  <a:gd name="T89" fmla="*/ 59 h 241"/>
                  <a:gd name="T90" fmla="*/ 135 w 282"/>
                  <a:gd name="T91" fmla="*/ 54 h 241"/>
                  <a:gd name="T92" fmla="*/ 132 w 282"/>
                  <a:gd name="T93" fmla="*/ 38 h 241"/>
                  <a:gd name="T94" fmla="*/ 118 w 282"/>
                  <a:gd name="T95" fmla="*/ 30 h 241"/>
                  <a:gd name="T96" fmla="*/ 133 w 282"/>
                  <a:gd name="T97" fmla="*/ 18 h 241"/>
                  <a:gd name="T98" fmla="*/ 148 w 282"/>
                  <a:gd name="T99" fmla="*/ 0 h 241"/>
                  <a:gd name="T100" fmla="*/ 119 w 282"/>
                  <a:gd name="T101" fmla="*/ 9 h 241"/>
                  <a:gd name="T102" fmla="*/ 106 w 282"/>
                  <a:gd name="T103" fmla="*/ 1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2" h="241">
                    <a:moveTo>
                      <a:pt x="106" y="19"/>
                    </a:moveTo>
                    <a:lnTo>
                      <a:pt x="101" y="22"/>
                    </a:lnTo>
                    <a:lnTo>
                      <a:pt x="77" y="19"/>
                    </a:lnTo>
                    <a:lnTo>
                      <a:pt x="71" y="16"/>
                    </a:lnTo>
                    <a:lnTo>
                      <a:pt x="68" y="21"/>
                    </a:lnTo>
                    <a:lnTo>
                      <a:pt x="60" y="25"/>
                    </a:lnTo>
                    <a:lnTo>
                      <a:pt x="56" y="22"/>
                    </a:lnTo>
                    <a:lnTo>
                      <a:pt x="45" y="25"/>
                    </a:lnTo>
                    <a:lnTo>
                      <a:pt x="44" y="27"/>
                    </a:lnTo>
                    <a:lnTo>
                      <a:pt x="40" y="36"/>
                    </a:lnTo>
                    <a:lnTo>
                      <a:pt x="40" y="36"/>
                    </a:lnTo>
                    <a:lnTo>
                      <a:pt x="37" y="16"/>
                    </a:lnTo>
                    <a:lnTo>
                      <a:pt x="31" y="10"/>
                    </a:lnTo>
                    <a:lnTo>
                      <a:pt x="28" y="4"/>
                    </a:lnTo>
                    <a:lnTo>
                      <a:pt x="24" y="6"/>
                    </a:lnTo>
                    <a:lnTo>
                      <a:pt x="16" y="6"/>
                    </a:lnTo>
                    <a:lnTo>
                      <a:pt x="15" y="13"/>
                    </a:lnTo>
                    <a:lnTo>
                      <a:pt x="10" y="18"/>
                    </a:lnTo>
                    <a:lnTo>
                      <a:pt x="13" y="25"/>
                    </a:lnTo>
                    <a:lnTo>
                      <a:pt x="13" y="30"/>
                    </a:lnTo>
                    <a:lnTo>
                      <a:pt x="15" y="33"/>
                    </a:lnTo>
                    <a:lnTo>
                      <a:pt x="10" y="44"/>
                    </a:lnTo>
                    <a:lnTo>
                      <a:pt x="7" y="47"/>
                    </a:lnTo>
                    <a:lnTo>
                      <a:pt x="1" y="50"/>
                    </a:lnTo>
                    <a:lnTo>
                      <a:pt x="3" y="56"/>
                    </a:lnTo>
                    <a:lnTo>
                      <a:pt x="0" y="62"/>
                    </a:lnTo>
                    <a:lnTo>
                      <a:pt x="7" y="63"/>
                    </a:lnTo>
                    <a:lnTo>
                      <a:pt x="13" y="72"/>
                    </a:lnTo>
                    <a:lnTo>
                      <a:pt x="25" y="68"/>
                    </a:lnTo>
                    <a:lnTo>
                      <a:pt x="30" y="80"/>
                    </a:lnTo>
                    <a:lnTo>
                      <a:pt x="39" y="85"/>
                    </a:lnTo>
                    <a:lnTo>
                      <a:pt x="40" y="89"/>
                    </a:lnTo>
                    <a:lnTo>
                      <a:pt x="44" y="89"/>
                    </a:lnTo>
                    <a:lnTo>
                      <a:pt x="47" y="92"/>
                    </a:lnTo>
                    <a:lnTo>
                      <a:pt x="54" y="94"/>
                    </a:lnTo>
                    <a:lnTo>
                      <a:pt x="63" y="98"/>
                    </a:lnTo>
                    <a:lnTo>
                      <a:pt x="56" y="106"/>
                    </a:lnTo>
                    <a:lnTo>
                      <a:pt x="60" y="110"/>
                    </a:lnTo>
                    <a:lnTo>
                      <a:pt x="60" y="115"/>
                    </a:lnTo>
                    <a:lnTo>
                      <a:pt x="71" y="120"/>
                    </a:lnTo>
                    <a:lnTo>
                      <a:pt x="74" y="124"/>
                    </a:lnTo>
                    <a:lnTo>
                      <a:pt x="85" y="121"/>
                    </a:lnTo>
                    <a:lnTo>
                      <a:pt x="86" y="129"/>
                    </a:lnTo>
                    <a:lnTo>
                      <a:pt x="100" y="150"/>
                    </a:lnTo>
                    <a:lnTo>
                      <a:pt x="100" y="148"/>
                    </a:lnTo>
                    <a:lnTo>
                      <a:pt x="109" y="150"/>
                    </a:lnTo>
                    <a:lnTo>
                      <a:pt x="119" y="147"/>
                    </a:lnTo>
                    <a:lnTo>
                      <a:pt x="121" y="159"/>
                    </a:lnTo>
                    <a:lnTo>
                      <a:pt x="125" y="161"/>
                    </a:lnTo>
                    <a:lnTo>
                      <a:pt x="132" y="165"/>
                    </a:lnTo>
                    <a:lnTo>
                      <a:pt x="138" y="165"/>
                    </a:lnTo>
                    <a:lnTo>
                      <a:pt x="139" y="168"/>
                    </a:lnTo>
                    <a:lnTo>
                      <a:pt x="135" y="174"/>
                    </a:lnTo>
                    <a:lnTo>
                      <a:pt x="132" y="185"/>
                    </a:lnTo>
                    <a:lnTo>
                      <a:pt x="139" y="189"/>
                    </a:lnTo>
                    <a:lnTo>
                      <a:pt x="145" y="186"/>
                    </a:lnTo>
                    <a:lnTo>
                      <a:pt x="151" y="193"/>
                    </a:lnTo>
                    <a:lnTo>
                      <a:pt x="157" y="193"/>
                    </a:lnTo>
                    <a:lnTo>
                      <a:pt x="157" y="185"/>
                    </a:lnTo>
                    <a:lnTo>
                      <a:pt x="162" y="180"/>
                    </a:lnTo>
                    <a:lnTo>
                      <a:pt x="165" y="183"/>
                    </a:lnTo>
                    <a:lnTo>
                      <a:pt x="174" y="185"/>
                    </a:lnTo>
                    <a:lnTo>
                      <a:pt x="177" y="186"/>
                    </a:lnTo>
                    <a:lnTo>
                      <a:pt x="169" y="196"/>
                    </a:lnTo>
                    <a:lnTo>
                      <a:pt x="166" y="199"/>
                    </a:lnTo>
                    <a:lnTo>
                      <a:pt x="169" y="205"/>
                    </a:lnTo>
                    <a:lnTo>
                      <a:pt x="180" y="215"/>
                    </a:lnTo>
                    <a:lnTo>
                      <a:pt x="188" y="217"/>
                    </a:lnTo>
                    <a:lnTo>
                      <a:pt x="188" y="220"/>
                    </a:lnTo>
                    <a:lnTo>
                      <a:pt x="194" y="217"/>
                    </a:lnTo>
                    <a:lnTo>
                      <a:pt x="204" y="218"/>
                    </a:lnTo>
                    <a:lnTo>
                      <a:pt x="209" y="224"/>
                    </a:lnTo>
                    <a:lnTo>
                      <a:pt x="209" y="232"/>
                    </a:lnTo>
                    <a:lnTo>
                      <a:pt x="217" y="241"/>
                    </a:lnTo>
                    <a:lnTo>
                      <a:pt x="218" y="234"/>
                    </a:lnTo>
                    <a:lnTo>
                      <a:pt x="223" y="232"/>
                    </a:lnTo>
                    <a:lnTo>
                      <a:pt x="229" y="227"/>
                    </a:lnTo>
                    <a:lnTo>
                      <a:pt x="229" y="224"/>
                    </a:lnTo>
                    <a:lnTo>
                      <a:pt x="235" y="220"/>
                    </a:lnTo>
                    <a:lnTo>
                      <a:pt x="232" y="215"/>
                    </a:lnTo>
                    <a:lnTo>
                      <a:pt x="236" y="208"/>
                    </a:lnTo>
                    <a:lnTo>
                      <a:pt x="241" y="209"/>
                    </a:lnTo>
                    <a:lnTo>
                      <a:pt x="245" y="208"/>
                    </a:lnTo>
                    <a:lnTo>
                      <a:pt x="245" y="203"/>
                    </a:lnTo>
                    <a:lnTo>
                      <a:pt x="251" y="199"/>
                    </a:lnTo>
                    <a:lnTo>
                      <a:pt x="258" y="199"/>
                    </a:lnTo>
                    <a:lnTo>
                      <a:pt x="259" y="196"/>
                    </a:lnTo>
                    <a:lnTo>
                      <a:pt x="267" y="200"/>
                    </a:lnTo>
                    <a:lnTo>
                      <a:pt x="270" y="199"/>
                    </a:lnTo>
                    <a:lnTo>
                      <a:pt x="271" y="194"/>
                    </a:lnTo>
                    <a:lnTo>
                      <a:pt x="282" y="186"/>
                    </a:lnTo>
                    <a:lnTo>
                      <a:pt x="274" y="183"/>
                    </a:lnTo>
                    <a:lnTo>
                      <a:pt x="280" y="174"/>
                    </a:lnTo>
                    <a:lnTo>
                      <a:pt x="264" y="170"/>
                    </a:lnTo>
                    <a:lnTo>
                      <a:pt x="256" y="174"/>
                    </a:lnTo>
                    <a:lnTo>
                      <a:pt x="256" y="168"/>
                    </a:lnTo>
                    <a:lnTo>
                      <a:pt x="262" y="161"/>
                    </a:lnTo>
                    <a:lnTo>
                      <a:pt x="259" y="159"/>
                    </a:lnTo>
                    <a:lnTo>
                      <a:pt x="261" y="153"/>
                    </a:lnTo>
                    <a:lnTo>
                      <a:pt x="265" y="158"/>
                    </a:lnTo>
                    <a:lnTo>
                      <a:pt x="271" y="151"/>
                    </a:lnTo>
                    <a:lnTo>
                      <a:pt x="262" y="139"/>
                    </a:lnTo>
                    <a:lnTo>
                      <a:pt x="264" y="135"/>
                    </a:lnTo>
                    <a:lnTo>
                      <a:pt x="256" y="129"/>
                    </a:lnTo>
                    <a:lnTo>
                      <a:pt x="242" y="132"/>
                    </a:lnTo>
                    <a:lnTo>
                      <a:pt x="229" y="126"/>
                    </a:lnTo>
                    <a:lnTo>
                      <a:pt x="232" y="121"/>
                    </a:lnTo>
                    <a:lnTo>
                      <a:pt x="230" y="112"/>
                    </a:lnTo>
                    <a:lnTo>
                      <a:pt x="235" y="107"/>
                    </a:lnTo>
                    <a:lnTo>
                      <a:pt x="241" y="104"/>
                    </a:lnTo>
                    <a:lnTo>
                      <a:pt x="241" y="98"/>
                    </a:lnTo>
                    <a:lnTo>
                      <a:pt x="236" y="98"/>
                    </a:lnTo>
                    <a:lnTo>
                      <a:pt x="241" y="88"/>
                    </a:lnTo>
                    <a:lnTo>
                      <a:pt x="239" y="79"/>
                    </a:lnTo>
                    <a:lnTo>
                      <a:pt x="230" y="82"/>
                    </a:lnTo>
                    <a:lnTo>
                      <a:pt x="224" y="89"/>
                    </a:lnTo>
                    <a:lnTo>
                      <a:pt x="215" y="86"/>
                    </a:lnTo>
                    <a:lnTo>
                      <a:pt x="210" y="95"/>
                    </a:lnTo>
                    <a:lnTo>
                      <a:pt x="212" y="98"/>
                    </a:lnTo>
                    <a:lnTo>
                      <a:pt x="207" y="100"/>
                    </a:lnTo>
                    <a:lnTo>
                      <a:pt x="203" y="92"/>
                    </a:lnTo>
                    <a:lnTo>
                      <a:pt x="195" y="89"/>
                    </a:lnTo>
                    <a:lnTo>
                      <a:pt x="191" y="98"/>
                    </a:lnTo>
                    <a:lnTo>
                      <a:pt x="186" y="88"/>
                    </a:lnTo>
                    <a:lnTo>
                      <a:pt x="182" y="89"/>
                    </a:lnTo>
                    <a:lnTo>
                      <a:pt x="179" y="85"/>
                    </a:lnTo>
                    <a:lnTo>
                      <a:pt x="174" y="85"/>
                    </a:lnTo>
                    <a:lnTo>
                      <a:pt x="171" y="80"/>
                    </a:lnTo>
                    <a:lnTo>
                      <a:pt x="171" y="74"/>
                    </a:lnTo>
                    <a:lnTo>
                      <a:pt x="173" y="71"/>
                    </a:lnTo>
                    <a:lnTo>
                      <a:pt x="173" y="65"/>
                    </a:lnTo>
                    <a:lnTo>
                      <a:pt x="168" y="71"/>
                    </a:lnTo>
                    <a:lnTo>
                      <a:pt x="162" y="65"/>
                    </a:lnTo>
                    <a:lnTo>
                      <a:pt x="157" y="68"/>
                    </a:lnTo>
                    <a:lnTo>
                      <a:pt x="148" y="59"/>
                    </a:lnTo>
                    <a:lnTo>
                      <a:pt x="144" y="62"/>
                    </a:lnTo>
                    <a:lnTo>
                      <a:pt x="139" y="59"/>
                    </a:lnTo>
                    <a:lnTo>
                      <a:pt x="135" y="54"/>
                    </a:lnTo>
                    <a:lnTo>
                      <a:pt x="133" y="51"/>
                    </a:lnTo>
                    <a:lnTo>
                      <a:pt x="135" y="42"/>
                    </a:lnTo>
                    <a:lnTo>
                      <a:pt x="132" y="38"/>
                    </a:lnTo>
                    <a:lnTo>
                      <a:pt x="125" y="33"/>
                    </a:lnTo>
                    <a:lnTo>
                      <a:pt x="122" y="34"/>
                    </a:lnTo>
                    <a:lnTo>
                      <a:pt x="118" y="30"/>
                    </a:lnTo>
                    <a:lnTo>
                      <a:pt x="124" y="25"/>
                    </a:lnTo>
                    <a:lnTo>
                      <a:pt x="125" y="21"/>
                    </a:lnTo>
                    <a:lnTo>
                      <a:pt x="133" y="18"/>
                    </a:lnTo>
                    <a:lnTo>
                      <a:pt x="144" y="16"/>
                    </a:lnTo>
                    <a:lnTo>
                      <a:pt x="148" y="12"/>
                    </a:lnTo>
                    <a:lnTo>
                      <a:pt x="148" y="0"/>
                    </a:lnTo>
                    <a:lnTo>
                      <a:pt x="144" y="1"/>
                    </a:lnTo>
                    <a:lnTo>
                      <a:pt x="132" y="1"/>
                    </a:lnTo>
                    <a:lnTo>
                      <a:pt x="119" y="9"/>
                    </a:lnTo>
                    <a:lnTo>
                      <a:pt x="109" y="10"/>
                    </a:lnTo>
                    <a:lnTo>
                      <a:pt x="107" y="12"/>
                    </a:lnTo>
                    <a:lnTo>
                      <a:pt x="106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5" name="Freeform 5980">
                <a:extLst>
                  <a:ext uri="{FF2B5EF4-FFF2-40B4-BE49-F238E27FC236}">
                    <a16:creationId xmlns:a16="http://schemas.microsoft.com/office/drawing/2014/main" id="{645D6BF4-FF01-4482-0A8E-B561E61AB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612"/>
                <a:ext cx="141" cy="121"/>
              </a:xfrm>
              <a:custGeom>
                <a:avLst/>
                <a:gdLst>
                  <a:gd name="T0" fmla="*/ 109 w 282"/>
                  <a:gd name="T1" fmla="*/ 10 h 241"/>
                  <a:gd name="T2" fmla="*/ 144 w 282"/>
                  <a:gd name="T3" fmla="*/ 1 h 241"/>
                  <a:gd name="T4" fmla="*/ 144 w 282"/>
                  <a:gd name="T5" fmla="*/ 16 h 241"/>
                  <a:gd name="T6" fmla="*/ 124 w 282"/>
                  <a:gd name="T7" fmla="*/ 25 h 241"/>
                  <a:gd name="T8" fmla="*/ 125 w 282"/>
                  <a:gd name="T9" fmla="*/ 33 h 241"/>
                  <a:gd name="T10" fmla="*/ 133 w 282"/>
                  <a:gd name="T11" fmla="*/ 51 h 241"/>
                  <a:gd name="T12" fmla="*/ 144 w 282"/>
                  <a:gd name="T13" fmla="*/ 62 h 241"/>
                  <a:gd name="T14" fmla="*/ 162 w 282"/>
                  <a:gd name="T15" fmla="*/ 65 h 241"/>
                  <a:gd name="T16" fmla="*/ 173 w 282"/>
                  <a:gd name="T17" fmla="*/ 71 h 241"/>
                  <a:gd name="T18" fmla="*/ 174 w 282"/>
                  <a:gd name="T19" fmla="*/ 85 h 241"/>
                  <a:gd name="T20" fmla="*/ 186 w 282"/>
                  <a:gd name="T21" fmla="*/ 88 h 241"/>
                  <a:gd name="T22" fmla="*/ 203 w 282"/>
                  <a:gd name="T23" fmla="*/ 92 h 241"/>
                  <a:gd name="T24" fmla="*/ 210 w 282"/>
                  <a:gd name="T25" fmla="*/ 95 h 241"/>
                  <a:gd name="T26" fmla="*/ 230 w 282"/>
                  <a:gd name="T27" fmla="*/ 82 h 241"/>
                  <a:gd name="T28" fmla="*/ 236 w 282"/>
                  <a:gd name="T29" fmla="*/ 98 h 241"/>
                  <a:gd name="T30" fmla="*/ 235 w 282"/>
                  <a:gd name="T31" fmla="*/ 107 h 241"/>
                  <a:gd name="T32" fmla="*/ 229 w 282"/>
                  <a:gd name="T33" fmla="*/ 126 h 241"/>
                  <a:gd name="T34" fmla="*/ 264 w 282"/>
                  <a:gd name="T35" fmla="*/ 135 h 241"/>
                  <a:gd name="T36" fmla="*/ 265 w 282"/>
                  <a:gd name="T37" fmla="*/ 158 h 241"/>
                  <a:gd name="T38" fmla="*/ 262 w 282"/>
                  <a:gd name="T39" fmla="*/ 161 h 241"/>
                  <a:gd name="T40" fmla="*/ 264 w 282"/>
                  <a:gd name="T41" fmla="*/ 170 h 241"/>
                  <a:gd name="T42" fmla="*/ 282 w 282"/>
                  <a:gd name="T43" fmla="*/ 186 h 241"/>
                  <a:gd name="T44" fmla="*/ 267 w 282"/>
                  <a:gd name="T45" fmla="*/ 200 h 241"/>
                  <a:gd name="T46" fmla="*/ 251 w 282"/>
                  <a:gd name="T47" fmla="*/ 199 h 241"/>
                  <a:gd name="T48" fmla="*/ 241 w 282"/>
                  <a:gd name="T49" fmla="*/ 209 h 241"/>
                  <a:gd name="T50" fmla="*/ 235 w 282"/>
                  <a:gd name="T51" fmla="*/ 220 h 241"/>
                  <a:gd name="T52" fmla="*/ 223 w 282"/>
                  <a:gd name="T53" fmla="*/ 232 h 241"/>
                  <a:gd name="T54" fmla="*/ 209 w 282"/>
                  <a:gd name="T55" fmla="*/ 232 h 241"/>
                  <a:gd name="T56" fmla="*/ 194 w 282"/>
                  <a:gd name="T57" fmla="*/ 217 h 241"/>
                  <a:gd name="T58" fmla="*/ 180 w 282"/>
                  <a:gd name="T59" fmla="*/ 215 h 241"/>
                  <a:gd name="T60" fmla="*/ 169 w 282"/>
                  <a:gd name="T61" fmla="*/ 196 h 241"/>
                  <a:gd name="T62" fmla="*/ 165 w 282"/>
                  <a:gd name="T63" fmla="*/ 183 h 241"/>
                  <a:gd name="T64" fmla="*/ 157 w 282"/>
                  <a:gd name="T65" fmla="*/ 193 h 241"/>
                  <a:gd name="T66" fmla="*/ 139 w 282"/>
                  <a:gd name="T67" fmla="*/ 189 h 241"/>
                  <a:gd name="T68" fmla="*/ 139 w 282"/>
                  <a:gd name="T69" fmla="*/ 168 h 241"/>
                  <a:gd name="T70" fmla="*/ 125 w 282"/>
                  <a:gd name="T71" fmla="*/ 161 h 241"/>
                  <a:gd name="T72" fmla="*/ 109 w 282"/>
                  <a:gd name="T73" fmla="*/ 150 h 241"/>
                  <a:gd name="T74" fmla="*/ 86 w 282"/>
                  <a:gd name="T75" fmla="*/ 129 h 241"/>
                  <a:gd name="T76" fmla="*/ 71 w 282"/>
                  <a:gd name="T77" fmla="*/ 120 h 241"/>
                  <a:gd name="T78" fmla="*/ 56 w 282"/>
                  <a:gd name="T79" fmla="*/ 106 h 241"/>
                  <a:gd name="T80" fmla="*/ 47 w 282"/>
                  <a:gd name="T81" fmla="*/ 92 h 241"/>
                  <a:gd name="T82" fmla="*/ 39 w 282"/>
                  <a:gd name="T83" fmla="*/ 85 h 241"/>
                  <a:gd name="T84" fmla="*/ 13 w 282"/>
                  <a:gd name="T85" fmla="*/ 72 h 241"/>
                  <a:gd name="T86" fmla="*/ 3 w 282"/>
                  <a:gd name="T87" fmla="*/ 56 h 241"/>
                  <a:gd name="T88" fmla="*/ 10 w 282"/>
                  <a:gd name="T89" fmla="*/ 44 h 241"/>
                  <a:gd name="T90" fmla="*/ 13 w 282"/>
                  <a:gd name="T91" fmla="*/ 25 h 241"/>
                  <a:gd name="T92" fmla="*/ 16 w 282"/>
                  <a:gd name="T93" fmla="*/ 6 h 241"/>
                  <a:gd name="T94" fmla="*/ 31 w 282"/>
                  <a:gd name="T95" fmla="*/ 10 h 241"/>
                  <a:gd name="T96" fmla="*/ 40 w 282"/>
                  <a:gd name="T97" fmla="*/ 36 h 241"/>
                  <a:gd name="T98" fmla="*/ 56 w 282"/>
                  <a:gd name="T99" fmla="*/ 22 h 241"/>
                  <a:gd name="T100" fmla="*/ 71 w 282"/>
                  <a:gd name="T101" fmla="*/ 16 h 241"/>
                  <a:gd name="T102" fmla="*/ 106 w 282"/>
                  <a:gd name="T103" fmla="*/ 1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2" h="241">
                    <a:moveTo>
                      <a:pt x="106" y="19"/>
                    </a:moveTo>
                    <a:lnTo>
                      <a:pt x="107" y="12"/>
                    </a:lnTo>
                    <a:lnTo>
                      <a:pt x="109" y="10"/>
                    </a:lnTo>
                    <a:lnTo>
                      <a:pt x="119" y="9"/>
                    </a:lnTo>
                    <a:lnTo>
                      <a:pt x="132" y="1"/>
                    </a:lnTo>
                    <a:lnTo>
                      <a:pt x="144" y="1"/>
                    </a:lnTo>
                    <a:lnTo>
                      <a:pt x="148" y="0"/>
                    </a:lnTo>
                    <a:lnTo>
                      <a:pt x="148" y="12"/>
                    </a:lnTo>
                    <a:lnTo>
                      <a:pt x="144" y="16"/>
                    </a:lnTo>
                    <a:lnTo>
                      <a:pt x="133" y="18"/>
                    </a:lnTo>
                    <a:lnTo>
                      <a:pt x="125" y="21"/>
                    </a:lnTo>
                    <a:lnTo>
                      <a:pt x="124" y="25"/>
                    </a:lnTo>
                    <a:lnTo>
                      <a:pt x="118" y="30"/>
                    </a:lnTo>
                    <a:lnTo>
                      <a:pt x="122" y="34"/>
                    </a:lnTo>
                    <a:lnTo>
                      <a:pt x="125" y="33"/>
                    </a:lnTo>
                    <a:lnTo>
                      <a:pt x="132" y="38"/>
                    </a:lnTo>
                    <a:lnTo>
                      <a:pt x="135" y="42"/>
                    </a:lnTo>
                    <a:lnTo>
                      <a:pt x="133" y="51"/>
                    </a:lnTo>
                    <a:lnTo>
                      <a:pt x="135" y="54"/>
                    </a:lnTo>
                    <a:lnTo>
                      <a:pt x="139" y="59"/>
                    </a:lnTo>
                    <a:lnTo>
                      <a:pt x="144" y="62"/>
                    </a:lnTo>
                    <a:lnTo>
                      <a:pt x="148" y="59"/>
                    </a:lnTo>
                    <a:lnTo>
                      <a:pt x="157" y="68"/>
                    </a:lnTo>
                    <a:lnTo>
                      <a:pt x="162" y="65"/>
                    </a:lnTo>
                    <a:lnTo>
                      <a:pt x="168" y="71"/>
                    </a:lnTo>
                    <a:lnTo>
                      <a:pt x="173" y="65"/>
                    </a:lnTo>
                    <a:lnTo>
                      <a:pt x="173" y="71"/>
                    </a:lnTo>
                    <a:lnTo>
                      <a:pt x="171" y="74"/>
                    </a:lnTo>
                    <a:lnTo>
                      <a:pt x="171" y="80"/>
                    </a:lnTo>
                    <a:lnTo>
                      <a:pt x="174" y="85"/>
                    </a:lnTo>
                    <a:lnTo>
                      <a:pt x="179" y="85"/>
                    </a:lnTo>
                    <a:lnTo>
                      <a:pt x="182" y="89"/>
                    </a:lnTo>
                    <a:lnTo>
                      <a:pt x="186" y="88"/>
                    </a:lnTo>
                    <a:lnTo>
                      <a:pt x="191" y="98"/>
                    </a:lnTo>
                    <a:lnTo>
                      <a:pt x="195" y="89"/>
                    </a:lnTo>
                    <a:lnTo>
                      <a:pt x="203" y="92"/>
                    </a:lnTo>
                    <a:lnTo>
                      <a:pt x="207" y="100"/>
                    </a:lnTo>
                    <a:lnTo>
                      <a:pt x="212" y="98"/>
                    </a:lnTo>
                    <a:lnTo>
                      <a:pt x="210" y="95"/>
                    </a:lnTo>
                    <a:lnTo>
                      <a:pt x="215" y="86"/>
                    </a:lnTo>
                    <a:lnTo>
                      <a:pt x="224" y="89"/>
                    </a:lnTo>
                    <a:lnTo>
                      <a:pt x="230" y="82"/>
                    </a:lnTo>
                    <a:lnTo>
                      <a:pt x="239" y="79"/>
                    </a:lnTo>
                    <a:lnTo>
                      <a:pt x="241" y="88"/>
                    </a:lnTo>
                    <a:lnTo>
                      <a:pt x="236" y="98"/>
                    </a:lnTo>
                    <a:lnTo>
                      <a:pt x="241" y="98"/>
                    </a:lnTo>
                    <a:lnTo>
                      <a:pt x="241" y="104"/>
                    </a:lnTo>
                    <a:lnTo>
                      <a:pt x="235" y="107"/>
                    </a:lnTo>
                    <a:lnTo>
                      <a:pt x="230" y="112"/>
                    </a:lnTo>
                    <a:lnTo>
                      <a:pt x="232" y="121"/>
                    </a:lnTo>
                    <a:lnTo>
                      <a:pt x="229" y="126"/>
                    </a:lnTo>
                    <a:lnTo>
                      <a:pt x="242" y="132"/>
                    </a:lnTo>
                    <a:lnTo>
                      <a:pt x="256" y="129"/>
                    </a:lnTo>
                    <a:lnTo>
                      <a:pt x="264" y="135"/>
                    </a:lnTo>
                    <a:lnTo>
                      <a:pt x="262" y="139"/>
                    </a:lnTo>
                    <a:lnTo>
                      <a:pt x="271" y="151"/>
                    </a:lnTo>
                    <a:lnTo>
                      <a:pt x="265" y="158"/>
                    </a:lnTo>
                    <a:lnTo>
                      <a:pt x="261" y="153"/>
                    </a:lnTo>
                    <a:lnTo>
                      <a:pt x="259" y="159"/>
                    </a:lnTo>
                    <a:lnTo>
                      <a:pt x="262" y="161"/>
                    </a:lnTo>
                    <a:lnTo>
                      <a:pt x="256" y="168"/>
                    </a:lnTo>
                    <a:lnTo>
                      <a:pt x="256" y="174"/>
                    </a:lnTo>
                    <a:lnTo>
                      <a:pt x="264" y="170"/>
                    </a:lnTo>
                    <a:lnTo>
                      <a:pt x="280" y="174"/>
                    </a:lnTo>
                    <a:lnTo>
                      <a:pt x="274" y="183"/>
                    </a:lnTo>
                    <a:lnTo>
                      <a:pt x="282" y="186"/>
                    </a:lnTo>
                    <a:lnTo>
                      <a:pt x="271" y="194"/>
                    </a:lnTo>
                    <a:lnTo>
                      <a:pt x="270" y="199"/>
                    </a:lnTo>
                    <a:lnTo>
                      <a:pt x="267" y="200"/>
                    </a:lnTo>
                    <a:lnTo>
                      <a:pt x="259" y="196"/>
                    </a:lnTo>
                    <a:lnTo>
                      <a:pt x="258" y="199"/>
                    </a:lnTo>
                    <a:lnTo>
                      <a:pt x="251" y="199"/>
                    </a:lnTo>
                    <a:lnTo>
                      <a:pt x="245" y="203"/>
                    </a:lnTo>
                    <a:lnTo>
                      <a:pt x="245" y="208"/>
                    </a:lnTo>
                    <a:lnTo>
                      <a:pt x="241" y="209"/>
                    </a:lnTo>
                    <a:lnTo>
                      <a:pt x="236" y="208"/>
                    </a:lnTo>
                    <a:lnTo>
                      <a:pt x="232" y="215"/>
                    </a:lnTo>
                    <a:lnTo>
                      <a:pt x="235" y="220"/>
                    </a:lnTo>
                    <a:lnTo>
                      <a:pt x="229" y="224"/>
                    </a:lnTo>
                    <a:lnTo>
                      <a:pt x="229" y="227"/>
                    </a:lnTo>
                    <a:lnTo>
                      <a:pt x="223" y="232"/>
                    </a:lnTo>
                    <a:lnTo>
                      <a:pt x="218" y="234"/>
                    </a:lnTo>
                    <a:lnTo>
                      <a:pt x="217" y="241"/>
                    </a:lnTo>
                    <a:lnTo>
                      <a:pt x="209" y="232"/>
                    </a:lnTo>
                    <a:lnTo>
                      <a:pt x="209" y="224"/>
                    </a:lnTo>
                    <a:lnTo>
                      <a:pt x="204" y="218"/>
                    </a:lnTo>
                    <a:lnTo>
                      <a:pt x="194" y="217"/>
                    </a:lnTo>
                    <a:lnTo>
                      <a:pt x="188" y="220"/>
                    </a:lnTo>
                    <a:lnTo>
                      <a:pt x="188" y="217"/>
                    </a:lnTo>
                    <a:lnTo>
                      <a:pt x="180" y="215"/>
                    </a:lnTo>
                    <a:lnTo>
                      <a:pt x="169" y="205"/>
                    </a:lnTo>
                    <a:lnTo>
                      <a:pt x="166" y="199"/>
                    </a:lnTo>
                    <a:lnTo>
                      <a:pt x="169" y="196"/>
                    </a:lnTo>
                    <a:lnTo>
                      <a:pt x="177" y="186"/>
                    </a:lnTo>
                    <a:lnTo>
                      <a:pt x="174" y="185"/>
                    </a:lnTo>
                    <a:lnTo>
                      <a:pt x="165" y="183"/>
                    </a:lnTo>
                    <a:lnTo>
                      <a:pt x="162" y="180"/>
                    </a:lnTo>
                    <a:lnTo>
                      <a:pt x="157" y="185"/>
                    </a:lnTo>
                    <a:lnTo>
                      <a:pt x="157" y="193"/>
                    </a:lnTo>
                    <a:lnTo>
                      <a:pt x="151" y="193"/>
                    </a:lnTo>
                    <a:lnTo>
                      <a:pt x="145" y="186"/>
                    </a:lnTo>
                    <a:lnTo>
                      <a:pt x="139" y="189"/>
                    </a:lnTo>
                    <a:lnTo>
                      <a:pt x="132" y="185"/>
                    </a:lnTo>
                    <a:lnTo>
                      <a:pt x="135" y="174"/>
                    </a:lnTo>
                    <a:lnTo>
                      <a:pt x="139" y="168"/>
                    </a:lnTo>
                    <a:lnTo>
                      <a:pt x="138" y="165"/>
                    </a:lnTo>
                    <a:lnTo>
                      <a:pt x="132" y="165"/>
                    </a:lnTo>
                    <a:lnTo>
                      <a:pt x="125" y="161"/>
                    </a:lnTo>
                    <a:lnTo>
                      <a:pt x="121" y="159"/>
                    </a:lnTo>
                    <a:lnTo>
                      <a:pt x="119" y="147"/>
                    </a:lnTo>
                    <a:lnTo>
                      <a:pt x="109" y="150"/>
                    </a:lnTo>
                    <a:lnTo>
                      <a:pt x="100" y="148"/>
                    </a:lnTo>
                    <a:lnTo>
                      <a:pt x="100" y="150"/>
                    </a:lnTo>
                    <a:lnTo>
                      <a:pt x="86" y="129"/>
                    </a:lnTo>
                    <a:lnTo>
                      <a:pt x="85" y="121"/>
                    </a:lnTo>
                    <a:lnTo>
                      <a:pt x="74" y="124"/>
                    </a:lnTo>
                    <a:lnTo>
                      <a:pt x="71" y="120"/>
                    </a:lnTo>
                    <a:lnTo>
                      <a:pt x="60" y="115"/>
                    </a:lnTo>
                    <a:lnTo>
                      <a:pt x="60" y="110"/>
                    </a:lnTo>
                    <a:lnTo>
                      <a:pt x="56" y="106"/>
                    </a:lnTo>
                    <a:lnTo>
                      <a:pt x="63" y="98"/>
                    </a:lnTo>
                    <a:lnTo>
                      <a:pt x="54" y="94"/>
                    </a:lnTo>
                    <a:lnTo>
                      <a:pt x="47" y="92"/>
                    </a:lnTo>
                    <a:lnTo>
                      <a:pt x="44" y="89"/>
                    </a:lnTo>
                    <a:lnTo>
                      <a:pt x="40" y="89"/>
                    </a:lnTo>
                    <a:lnTo>
                      <a:pt x="39" y="85"/>
                    </a:lnTo>
                    <a:lnTo>
                      <a:pt x="30" y="80"/>
                    </a:lnTo>
                    <a:lnTo>
                      <a:pt x="25" y="68"/>
                    </a:lnTo>
                    <a:lnTo>
                      <a:pt x="13" y="72"/>
                    </a:lnTo>
                    <a:lnTo>
                      <a:pt x="7" y="63"/>
                    </a:lnTo>
                    <a:lnTo>
                      <a:pt x="0" y="62"/>
                    </a:lnTo>
                    <a:lnTo>
                      <a:pt x="3" y="56"/>
                    </a:lnTo>
                    <a:lnTo>
                      <a:pt x="1" y="50"/>
                    </a:lnTo>
                    <a:lnTo>
                      <a:pt x="7" y="47"/>
                    </a:lnTo>
                    <a:lnTo>
                      <a:pt x="10" y="44"/>
                    </a:lnTo>
                    <a:lnTo>
                      <a:pt x="15" y="33"/>
                    </a:lnTo>
                    <a:lnTo>
                      <a:pt x="13" y="30"/>
                    </a:lnTo>
                    <a:lnTo>
                      <a:pt x="13" y="25"/>
                    </a:lnTo>
                    <a:lnTo>
                      <a:pt x="10" y="18"/>
                    </a:lnTo>
                    <a:lnTo>
                      <a:pt x="15" y="13"/>
                    </a:lnTo>
                    <a:lnTo>
                      <a:pt x="16" y="6"/>
                    </a:lnTo>
                    <a:lnTo>
                      <a:pt x="24" y="6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7" y="16"/>
                    </a:lnTo>
                    <a:lnTo>
                      <a:pt x="40" y="36"/>
                    </a:lnTo>
                    <a:lnTo>
                      <a:pt x="40" y="36"/>
                    </a:lnTo>
                    <a:lnTo>
                      <a:pt x="44" y="27"/>
                    </a:lnTo>
                    <a:lnTo>
                      <a:pt x="45" y="25"/>
                    </a:lnTo>
                    <a:lnTo>
                      <a:pt x="56" y="22"/>
                    </a:lnTo>
                    <a:lnTo>
                      <a:pt x="60" y="25"/>
                    </a:lnTo>
                    <a:lnTo>
                      <a:pt x="68" y="21"/>
                    </a:lnTo>
                    <a:lnTo>
                      <a:pt x="71" y="16"/>
                    </a:lnTo>
                    <a:lnTo>
                      <a:pt x="77" y="19"/>
                    </a:lnTo>
                    <a:lnTo>
                      <a:pt x="101" y="22"/>
                    </a:lnTo>
                    <a:lnTo>
                      <a:pt x="106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6" name="Freeform 5981">
                <a:extLst>
                  <a:ext uri="{FF2B5EF4-FFF2-40B4-BE49-F238E27FC236}">
                    <a16:creationId xmlns:a16="http://schemas.microsoft.com/office/drawing/2014/main" id="{E78DED3C-C211-7B59-193F-C732CCCF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612"/>
                <a:ext cx="141" cy="121"/>
              </a:xfrm>
              <a:custGeom>
                <a:avLst/>
                <a:gdLst>
                  <a:gd name="T0" fmla="*/ 109 w 282"/>
                  <a:gd name="T1" fmla="*/ 10 h 241"/>
                  <a:gd name="T2" fmla="*/ 144 w 282"/>
                  <a:gd name="T3" fmla="*/ 1 h 241"/>
                  <a:gd name="T4" fmla="*/ 144 w 282"/>
                  <a:gd name="T5" fmla="*/ 16 h 241"/>
                  <a:gd name="T6" fmla="*/ 124 w 282"/>
                  <a:gd name="T7" fmla="*/ 25 h 241"/>
                  <a:gd name="T8" fmla="*/ 125 w 282"/>
                  <a:gd name="T9" fmla="*/ 33 h 241"/>
                  <a:gd name="T10" fmla="*/ 133 w 282"/>
                  <a:gd name="T11" fmla="*/ 51 h 241"/>
                  <a:gd name="T12" fmla="*/ 144 w 282"/>
                  <a:gd name="T13" fmla="*/ 62 h 241"/>
                  <a:gd name="T14" fmla="*/ 162 w 282"/>
                  <a:gd name="T15" fmla="*/ 65 h 241"/>
                  <a:gd name="T16" fmla="*/ 173 w 282"/>
                  <a:gd name="T17" fmla="*/ 71 h 241"/>
                  <a:gd name="T18" fmla="*/ 174 w 282"/>
                  <a:gd name="T19" fmla="*/ 85 h 241"/>
                  <a:gd name="T20" fmla="*/ 186 w 282"/>
                  <a:gd name="T21" fmla="*/ 88 h 241"/>
                  <a:gd name="T22" fmla="*/ 203 w 282"/>
                  <a:gd name="T23" fmla="*/ 92 h 241"/>
                  <a:gd name="T24" fmla="*/ 210 w 282"/>
                  <a:gd name="T25" fmla="*/ 95 h 241"/>
                  <a:gd name="T26" fmla="*/ 230 w 282"/>
                  <a:gd name="T27" fmla="*/ 82 h 241"/>
                  <a:gd name="T28" fmla="*/ 236 w 282"/>
                  <a:gd name="T29" fmla="*/ 98 h 241"/>
                  <a:gd name="T30" fmla="*/ 235 w 282"/>
                  <a:gd name="T31" fmla="*/ 107 h 241"/>
                  <a:gd name="T32" fmla="*/ 229 w 282"/>
                  <a:gd name="T33" fmla="*/ 126 h 241"/>
                  <a:gd name="T34" fmla="*/ 264 w 282"/>
                  <a:gd name="T35" fmla="*/ 135 h 241"/>
                  <a:gd name="T36" fmla="*/ 265 w 282"/>
                  <a:gd name="T37" fmla="*/ 158 h 241"/>
                  <a:gd name="T38" fmla="*/ 262 w 282"/>
                  <a:gd name="T39" fmla="*/ 161 h 241"/>
                  <a:gd name="T40" fmla="*/ 264 w 282"/>
                  <a:gd name="T41" fmla="*/ 170 h 241"/>
                  <a:gd name="T42" fmla="*/ 282 w 282"/>
                  <a:gd name="T43" fmla="*/ 186 h 241"/>
                  <a:gd name="T44" fmla="*/ 267 w 282"/>
                  <a:gd name="T45" fmla="*/ 200 h 241"/>
                  <a:gd name="T46" fmla="*/ 251 w 282"/>
                  <a:gd name="T47" fmla="*/ 199 h 241"/>
                  <a:gd name="T48" fmla="*/ 241 w 282"/>
                  <a:gd name="T49" fmla="*/ 209 h 241"/>
                  <a:gd name="T50" fmla="*/ 235 w 282"/>
                  <a:gd name="T51" fmla="*/ 220 h 241"/>
                  <a:gd name="T52" fmla="*/ 223 w 282"/>
                  <a:gd name="T53" fmla="*/ 232 h 241"/>
                  <a:gd name="T54" fmla="*/ 209 w 282"/>
                  <a:gd name="T55" fmla="*/ 232 h 241"/>
                  <a:gd name="T56" fmla="*/ 194 w 282"/>
                  <a:gd name="T57" fmla="*/ 217 h 241"/>
                  <a:gd name="T58" fmla="*/ 180 w 282"/>
                  <a:gd name="T59" fmla="*/ 215 h 241"/>
                  <a:gd name="T60" fmla="*/ 169 w 282"/>
                  <a:gd name="T61" fmla="*/ 196 h 241"/>
                  <a:gd name="T62" fmla="*/ 165 w 282"/>
                  <a:gd name="T63" fmla="*/ 183 h 241"/>
                  <a:gd name="T64" fmla="*/ 157 w 282"/>
                  <a:gd name="T65" fmla="*/ 193 h 241"/>
                  <a:gd name="T66" fmla="*/ 139 w 282"/>
                  <a:gd name="T67" fmla="*/ 189 h 241"/>
                  <a:gd name="T68" fmla="*/ 139 w 282"/>
                  <a:gd name="T69" fmla="*/ 168 h 241"/>
                  <a:gd name="T70" fmla="*/ 125 w 282"/>
                  <a:gd name="T71" fmla="*/ 161 h 241"/>
                  <a:gd name="T72" fmla="*/ 109 w 282"/>
                  <a:gd name="T73" fmla="*/ 150 h 241"/>
                  <a:gd name="T74" fmla="*/ 86 w 282"/>
                  <a:gd name="T75" fmla="*/ 129 h 241"/>
                  <a:gd name="T76" fmla="*/ 71 w 282"/>
                  <a:gd name="T77" fmla="*/ 120 h 241"/>
                  <a:gd name="T78" fmla="*/ 56 w 282"/>
                  <a:gd name="T79" fmla="*/ 106 h 241"/>
                  <a:gd name="T80" fmla="*/ 47 w 282"/>
                  <a:gd name="T81" fmla="*/ 92 h 241"/>
                  <a:gd name="T82" fmla="*/ 39 w 282"/>
                  <a:gd name="T83" fmla="*/ 85 h 241"/>
                  <a:gd name="T84" fmla="*/ 13 w 282"/>
                  <a:gd name="T85" fmla="*/ 72 h 241"/>
                  <a:gd name="T86" fmla="*/ 3 w 282"/>
                  <a:gd name="T87" fmla="*/ 56 h 241"/>
                  <a:gd name="T88" fmla="*/ 10 w 282"/>
                  <a:gd name="T89" fmla="*/ 44 h 241"/>
                  <a:gd name="T90" fmla="*/ 13 w 282"/>
                  <a:gd name="T91" fmla="*/ 25 h 241"/>
                  <a:gd name="T92" fmla="*/ 16 w 282"/>
                  <a:gd name="T93" fmla="*/ 6 h 241"/>
                  <a:gd name="T94" fmla="*/ 31 w 282"/>
                  <a:gd name="T95" fmla="*/ 10 h 241"/>
                  <a:gd name="T96" fmla="*/ 40 w 282"/>
                  <a:gd name="T97" fmla="*/ 36 h 241"/>
                  <a:gd name="T98" fmla="*/ 56 w 282"/>
                  <a:gd name="T99" fmla="*/ 22 h 241"/>
                  <a:gd name="T100" fmla="*/ 71 w 282"/>
                  <a:gd name="T101" fmla="*/ 16 h 241"/>
                  <a:gd name="T102" fmla="*/ 106 w 282"/>
                  <a:gd name="T103" fmla="*/ 1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2" h="241">
                    <a:moveTo>
                      <a:pt x="106" y="19"/>
                    </a:moveTo>
                    <a:lnTo>
                      <a:pt x="107" y="12"/>
                    </a:lnTo>
                    <a:lnTo>
                      <a:pt x="109" y="10"/>
                    </a:lnTo>
                    <a:lnTo>
                      <a:pt x="119" y="9"/>
                    </a:lnTo>
                    <a:lnTo>
                      <a:pt x="132" y="1"/>
                    </a:lnTo>
                    <a:lnTo>
                      <a:pt x="144" y="1"/>
                    </a:lnTo>
                    <a:lnTo>
                      <a:pt x="148" y="0"/>
                    </a:lnTo>
                    <a:lnTo>
                      <a:pt x="148" y="12"/>
                    </a:lnTo>
                    <a:lnTo>
                      <a:pt x="144" y="16"/>
                    </a:lnTo>
                    <a:lnTo>
                      <a:pt x="133" y="18"/>
                    </a:lnTo>
                    <a:lnTo>
                      <a:pt x="125" y="21"/>
                    </a:lnTo>
                    <a:lnTo>
                      <a:pt x="124" y="25"/>
                    </a:lnTo>
                    <a:lnTo>
                      <a:pt x="118" y="30"/>
                    </a:lnTo>
                    <a:lnTo>
                      <a:pt x="122" y="34"/>
                    </a:lnTo>
                    <a:lnTo>
                      <a:pt x="125" y="33"/>
                    </a:lnTo>
                    <a:lnTo>
                      <a:pt x="132" y="38"/>
                    </a:lnTo>
                    <a:lnTo>
                      <a:pt x="135" y="42"/>
                    </a:lnTo>
                    <a:lnTo>
                      <a:pt x="133" y="51"/>
                    </a:lnTo>
                    <a:lnTo>
                      <a:pt x="135" y="54"/>
                    </a:lnTo>
                    <a:lnTo>
                      <a:pt x="139" y="59"/>
                    </a:lnTo>
                    <a:lnTo>
                      <a:pt x="144" y="62"/>
                    </a:lnTo>
                    <a:lnTo>
                      <a:pt x="148" y="59"/>
                    </a:lnTo>
                    <a:lnTo>
                      <a:pt x="157" y="68"/>
                    </a:lnTo>
                    <a:lnTo>
                      <a:pt x="162" y="65"/>
                    </a:lnTo>
                    <a:lnTo>
                      <a:pt x="168" y="71"/>
                    </a:lnTo>
                    <a:lnTo>
                      <a:pt x="173" y="65"/>
                    </a:lnTo>
                    <a:lnTo>
                      <a:pt x="173" y="71"/>
                    </a:lnTo>
                    <a:lnTo>
                      <a:pt x="171" y="74"/>
                    </a:lnTo>
                    <a:lnTo>
                      <a:pt x="171" y="80"/>
                    </a:lnTo>
                    <a:lnTo>
                      <a:pt x="174" y="85"/>
                    </a:lnTo>
                    <a:lnTo>
                      <a:pt x="179" y="85"/>
                    </a:lnTo>
                    <a:lnTo>
                      <a:pt x="182" y="89"/>
                    </a:lnTo>
                    <a:lnTo>
                      <a:pt x="186" y="88"/>
                    </a:lnTo>
                    <a:lnTo>
                      <a:pt x="191" y="98"/>
                    </a:lnTo>
                    <a:lnTo>
                      <a:pt x="195" y="89"/>
                    </a:lnTo>
                    <a:lnTo>
                      <a:pt x="203" y="92"/>
                    </a:lnTo>
                    <a:lnTo>
                      <a:pt x="207" y="100"/>
                    </a:lnTo>
                    <a:lnTo>
                      <a:pt x="212" y="98"/>
                    </a:lnTo>
                    <a:lnTo>
                      <a:pt x="210" y="95"/>
                    </a:lnTo>
                    <a:lnTo>
                      <a:pt x="215" y="86"/>
                    </a:lnTo>
                    <a:lnTo>
                      <a:pt x="224" y="89"/>
                    </a:lnTo>
                    <a:lnTo>
                      <a:pt x="230" y="82"/>
                    </a:lnTo>
                    <a:lnTo>
                      <a:pt x="239" y="79"/>
                    </a:lnTo>
                    <a:lnTo>
                      <a:pt x="241" y="88"/>
                    </a:lnTo>
                    <a:lnTo>
                      <a:pt x="236" y="98"/>
                    </a:lnTo>
                    <a:lnTo>
                      <a:pt x="241" y="98"/>
                    </a:lnTo>
                    <a:lnTo>
                      <a:pt x="241" y="104"/>
                    </a:lnTo>
                    <a:lnTo>
                      <a:pt x="235" y="107"/>
                    </a:lnTo>
                    <a:lnTo>
                      <a:pt x="230" y="112"/>
                    </a:lnTo>
                    <a:lnTo>
                      <a:pt x="232" y="121"/>
                    </a:lnTo>
                    <a:lnTo>
                      <a:pt x="229" y="126"/>
                    </a:lnTo>
                    <a:lnTo>
                      <a:pt x="242" y="132"/>
                    </a:lnTo>
                    <a:lnTo>
                      <a:pt x="256" y="129"/>
                    </a:lnTo>
                    <a:lnTo>
                      <a:pt x="264" y="135"/>
                    </a:lnTo>
                    <a:lnTo>
                      <a:pt x="262" y="139"/>
                    </a:lnTo>
                    <a:lnTo>
                      <a:pt x="271" y="151"/>
                    </a:lnTo>
                    <a:lnTo>
                      <a:pt x="265" y="158"/>
                    </a:lnTo>
                    <a:lnTo>
                      <a:pt x="261" y="153"/>
                    </a:lnTo>
                    <a:lnTo>
                      <a:pt x="259" y="159"/>
                    </a:lnTo>
                    <a:lnTo>
                      <a:pt x="262" y="161"/>
                    </a:lnTo>
                    <a:lnTo>
                      <a:pt x="256" y="168"/>
                    </a:lnTo>
                    <a:lnTo>
                      <a:pt x="256" y="174"/>
                    </a:lnTo>
                    <a:lnTo>
                      <a:pt x="264" y="170"/>
                    </a:lnTo>
                    <a:lnTo>
                      <a:pt x="280" y="174"/>
                    </a:lnTo>
                    <a:lnTo>
                      <a:pt x="274" y="183"/>
                    </a:lnTo>
                    <a:lnTo>
                      <a:pt x="282" y="186"/>
                    </a:lnTo>
                    <a:lnTo>
                      <a:pt x="271" y="194"/>
                    </a:lnTo>
                    <a:lnTo>
                      <a:pt x="270" y="199"/>
                    </a:lnTo>
                    <a:lnTo>
                      <a:pt x="267" y="200"/>
                    </a:lnTo>
                    <a:lnTo>
                      <a:pt x="259" y="196"/>
                    </a:lnTo>
                    <a:lnTo>
                      <a:pt x="258" y="199"/>
                    </a:lnTo>
                    <a:lnTo>
                      <a:pt x="251" y="199"/>
                    </a:lnTo>
                    <a:lnTo>
                      <a:pt x="245" y="203"/>
                    </a:lnTo>
                    <a:lnTo>
                      <a:pt x="245" y="208"/>
                    </a:lnTo>
                    <a:lnTo>
                      <a:pt x="241" y="209"/>
                    </a:lnTo>
                    <a:lnTo>
                      <a:pt x="236" y="208"/>
                    </a:lnTo>
                    <a:lnTo>
                      <a:pt x="232" y="215"/>
                    </a:lnTo>
                    <a:lnTo>
                      <a:pt x="235" y="220"/>
                    </a:lnTo>
                    <a:lnTo>
                      <a:pt x="229" y="224"/>
                    </a:lnTo>
                    <a:lnTo>
                      <a:pt x="229" y="227"/>
                    </a:lnTo>
                    <a:lnTo>
                      <a:pt x="223" y="232"/>
                    </a:lnTo>
                    <a:lnTo>
                      <a:pt x="218" y="234"/>
                    </a:lnTo>
                    <a:lnTo>
                      <a:pt x="217" y="241"/>
                    </a:lnTo>
                    <a:lnTo>
                      <a:pt x="209" y="232"/>
                    </a:lnTo>
                    <a:lnTo>
                      <a:pt x="209" y="224"/>
                    </a:lnTo>
                    <a:lnTo>
                      <a:pt x="204" y="218"/>
                    </a:lnTo>
                    <a:lnTo>
                      <a:pt x="194" y="217"/>
                    </a:lnTo>
                    <a:lnTo>
                      <a:pt x="188" y="220"/>
                    </a:lnTo>
                    <a:lnTo>
                      <a:pt x="188" y="217"/>
                    </a:lnTo>
                    <a:lnTo>
                      <a:pt x="180" y="215"/>
                    </a:lnTo>
                    <a:lnTo>
                      <a:pt x="169" y="205"/>
                    </a:lnTo>
                    <a:lnTo>
                      <a:pt x="166" y="199"/>
                    </a:lnTo>
                    <a:lnTo>
                      <a:pt x="169" y="196"/>
                    </a:lnTo>
                    <a:lnTo>
                      <a:pt x="177" y="186"/>
                    </a:lnTo>
                    <a:lnTo>
                      <a:pt x="174" y="185"/>
                    </a:lnTo>
                    <a:lnTo>
                      <a:pt x="165" y="183"/>
                    </a:lnTo>
                    <a:lnTo>
                      <a:pt x="162" y="180"/>
                    </a:lnTo>
                    <a:lnTo>
                      <a:pt x="157" y="185"/>
                    </a:lnTo>
                    <a:lnTo>
                      <a:pt x="157" y="193"/>
                    </a:lnTo>
                    <a:lnTo>
                      <a:pt x="151" y="193"/>
                    </a:lnTo>
                    <a:lnTo>
                      <a:pt x="145" y="186"/>
                    </a:lnTo>
                    <a:lnTo>
                      <a:pt x="139" y="189"/>
                    </a:lnTo>
                    <a:lnTo>
                      <a:pt x="132" y="185"/>
                    </a:lnTo>
                    <a:lnTo>
                      <a:pt x="135" y="174"/>
                    </a:lnTo>
                    <a:lnTo>
                      <a:pt x="139" y="168"/>
                    </a:lnTo>
                    <a:lnTo>
                      <a:pt x="138" y="165"/>
                    </a:lnTo>
                    <a:lnTo>
                      <a:pt x="132" y="165"/>
                    </a:lnTo>
                    <a:lnTo>
                      <a:pt x="125" y="161"/>
                    </a:lnTo>
                    <a:lnTo>
                      <a:pt x="121" y="159"/>
                    </a:lnTo>
                    <a:lnTo>
                      <a:pt x="119" y="147"/>
                    </a:lnTo>
                    <a:lnTo>
                      <a:pt x="109" y="150"/>
                    </a:lnTo>
                    <a:lnTo>
                      <a:pt x="100" y="148"/>
                    </a:lnTo>
                    <a:lnTo>
                      <a:pt x="100" y="150"/>
                    </a:lnTo>
                    <a:lnTo>
                      <a:pt x="86" y="129"/>
                    </a:lnTo>
                    <a:lnTo>
                      <a:pt x="85" y="121"/>
                    </a:lnTo>
                    <a:lnTo>
                      <a:pt x="74" y="124"/>
                    </a:lnTo>
                    <a:lnTo>
                      <a:pt x="71" y="120"/>
                    </a:lnTo>
                    <a:lnTo>
                      <a:pt x="60" y="115"/>
                    </a:lnTo>
                    <a:lnTo>
                      <a:pt x="60" y="110"/>
                    </a:lnTo>
                    <a:lnTo>
                      <a:pt x="56" y="106"/>
                    </a:lnTo>
                    <a:lnTo>
                      <a:pt x="63" y="98"/>
                    </a:lnTo>
                    <a:lnTo>
                      <a:pt x="54" y="94"/>
                    </a:lnTo>
                    <a:lnTo>
                      <a:pt x="47" y="92"/>
                    </a:lnTo>
                    <a:lnTo>
                      <a:pt x="44" y="89"/>
                    </a:lnTo>
                    <a:lnTo>
                      <a:pt x="40" y="89"/>
                    </a:lnTo>
                    <a:lnTo>
                      <a:pt x="39" y="85"/>
                    </a:lnTo>
                    <a:lnTo>
                      <a:pt x="30" y="80"/>
                    </a:lnTo>
                    <a:lnTo>
                      <a:pt x="25" y="68"/>
                    </a:lnTo>
                    <a:lnTo>
                      <a:pt x="13" y="72"/>
                    </a:lnTo>
                    <a:lnTo>
                      <a:pt x="7" y="63"/>
                    </a:lnTo>
                    <a:lnTo>
                      <a:pt x="0" y="62"/>
                    </a:lnTo>
                    <a:lnTo>
                      <a:pt x="3" y="56"/>
                    </a:lnTo>
                    <a:lnTo>
                      <a:pt x="1" y="50"/>
                    </a:lnTo>
                    <a:lnTo>
                      <a:pt x="7" y="47"/>
                    </a:lnTo>
                    <a:lnTo>
                      <a:pt x="10" y="44"/>
                    </a:lnTo>
                    <a:lnTo>
                      <a:pt x="15" y="33"/>
                    </a:lnTo>
                    <a:lnTo>
                      <a:pt x="13" y="30"/>
                    </a:lnTo>
                    <a:lnTo>
                      <a:pt x="13" y="25"/>
                    </a:lnTo>
                    <a:lnTo>
                      <a:pt x="10" y="18"/>
                    </a:lnTo>
                    <a:lnTo>
                      <a:pt x="15" y="13"/>
                    </a:lnTo>
                    <a:lnTo>
                      <a:pt x="16" y="6"/>
                    </a:lnTo>
                    <a:lnTo>
                      <a:pt x="24" y="6"/>
                    </a:lnTo>
                    <a:lnTo>
                      <a:pt x="28" y="4"/>
                    </a:lnTo>
                    <a:lnTo>
                      <a:pt x="31" y="10"/>
                    </a:lnTo>
                    <a:lnTo>
                      <a:pt x="37" y="16"/>
                    </a:lnTo>
                    <a:lnTo>
                      <a:pt x="40" y="36"/>
                    </a:lnTo>
                    <a:lnTo>
                      <a:pt x="40" y="36"/>
                    </a:lnTo>
                    <a:lnTo>
                      <a:pt x="44" y="27"/>
                    </a:lnTo>
                    <a:lnTo>
                      <a:pt x="45" y="25"/>
                    </a:lnTo>
                    <a:lnTo>
                      <a:pt x="56" y="22"/>
                    </a:lnTo>
                    <a:lnTo>
                      <a:pt x="60" y="25"/>
                    </a:lnTo>
                    <a:lnTo>
                      <a:pt x="68" y="21"/>
                    </a:lnTo>
                    <a:lnTo>
                      <a:pt x="71" y="16"/>
                    </a:lnTo>
                    <a:lnTo>
                      <a:pt x="77" y="19"/>
                    </a:lnTo>
                    <a:lnTo>
                      <a:pt x="101" y="22"/>
                    </a:lnTo>
                    <a:lnTo>
                      <a:pt x="106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7" name="Freeform 5982">
                <a:extLst>
                  <a:ext uri="{FF2B5EF4-FFF2-40B4-BE49-F238E27FC236}">
                    <a16:creationId xmlns:a16="http://schemas.microsoft.com/office/drawing/2014/main" id="{2844BADE-B1A3-0278-17D1-8DDEE068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722"/>
                <a:ext cx="2" cy="4"/>
              </a:xfrm>
              <a:custGeom>
                <a:avLst/>
                <a:gdLst>
                  <a:gd name="T0" fmla="*/ 0 w 5"/>
                  <a:gd name="T1" fmla="*/ 7 h 7"/>
                  <a:gd name="T2" fmla="*/ 5 w 5"/>
                  <a:gd name="T3" fmla="*/ 4 h 7"/>
                  <a:gd name="T4" fmla="*/ 5 w 5"/>
                  <a:gd name="T5" fmla="*/ 0 h 7"/>
                  <a:gd name="T6" fmla="*/ 0 w 5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lnTo>
                      <a:pt x="5" y="4"/>
                    </a:lnTo>
                    <a:lnTo>
                      <a:pt x="5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8" name="Freeform 5983">
                <a:extLst>
                  <a:ext uri="{FF2B5EF4-FFF2-40B4-BE49-F238E27FC236}">
                    <a16:creationId xmlns:a16="http://schemas.microsoft.com/office/drawing/2014/main" id="{CB95046A-B8C3-0BF2-6685-B12DE677F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722"/>
                <a:ext cx="2" cy="4"/>
              </a:xfrm>
              <a:custGeom>
                <a:avLst/>
                <a:gdLst>
                  <a:gd name="T0" fmla="*/ 0 w 5"/>
                  <a:gd name="T1" fmla="*/ 7 h 7"/>
                  <a:gd name="T2" fmla="*/ 5 w 5"/>
                  <a:gd name="T3" fmla="*/ 0 h 7"/>
                  <a:gd name="T4" fmla="*/ 5 w 5"/>
                  <a:gd name="T5" fmla="*/ 4 h 7"/>
                  <a:gd name="T6" fmla="*/ 0 w 5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lnTo>
                      <a:pt x="5" y="0"/>
                    </a:lnTo>
                    <a:lnTo>
                      <a:pt x="5" y="4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29" name="Freeform 5984">
                <a:extLst>
                  <a:ext uri="{FF2B5EF4-FFF2-40B4-BE49-F238E27FC236}">
                    <a16:creationId xmlns:a16="http://schemas.microsoft.com/office/drawing/2014/main" id="{FF6E2E37-87D4-A13B-3D09-4662DBE5F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722"/>
                <a:ext cx="2" cy="4"/>
              </a:xfrm>
              <a:custGeom>
                <a:avLst/>
                <a:gdLst>
                  <a:gd name="T0" fmla="*/ 0 w 5"/>
                  <a:gd name="T1" fmla="*/ 7 h 7"/>
                  <a:gd name="T2" fmla="*/ 5 w 5"/>
                  <a:gd name="T3" fmla="*/ 0 h 7"/>
                  <a:gd name="T4" fmla="*/ 5 w 5"/>
                  <a:gd name="T5" fmla="*/ 4 h 7"/>
                  <a:gd name="T6" fmla="*/ 0 w 5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lnTo>
                      <a:pt x="5" y="0"/>
                    </a:lnTo>
                    <a:lnTo>
                      <a:pt x="5" y="4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0" name="Freeform 5985">
                <a:extLst>
                  <a:ext uri="{FF2B5EF4-FFF2-40B4-BE49-F238E27FC236}">
                    <a16:creationId xmlns:a16="http://schemas.microsoft.com/office/drawing/2014/main" id="{1F29CAAB-969C-E0D5-D48F-B79B18B7C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686"/>
                <a:ext cx="70" cy="85"/>
              </a:xfrm>
              <a:custGeom>
                <a:avLst/>
                <a:gdLst>
                  <a:gd name="T0" fmla="*/ 113 w 139"/>
                  <a:gd name="T1" fmla="*/ 63 h 169"/>
                  <a:gd name="T2" fmla="*/ 110 w 139"/>
                  <a:gd name="T3" fmla="*/ 75 h 169"/>
                  <a:gd name="T4" fmla="*/ 94 w 139"/>
                  <a:gd name="T5" fmla="*/ 69 h 169"/>
                  <a:gd name="T6" fmla="*/ 95 w 139"/>
                  <a:gd name="T7" fmla="*/ 48 h 169"/>
                  <a:gd name="T8" fmla="*/ 78 w 139"/>
                  <a:gd name="T9" fmla="*/ 41 h 169"/>
                  <a:gd name="T10" fmla="*/ 69 w 139"/>
                  <a:gd name="T11" fmla="*/ 28 h 169"/>
                  <a:gd name="T12" fmla="*/ 74 w 139"/>
                  <a:gd name="T13" fmla="*/ 17 h 169"/>
                  <a:gd name="T14" fmla="*/ 89 w 139"/>
                  <a:gd name="T15" fmla="*/ 17 h 169"/>
                  <a:gd name="T16" fmla="*/ 103 w 139"/>
                  <a:gd name="T17" fmla="*/ 10 h 169"/>
                  <a:gd name="T18" fmla="*/ 86 w 139"/>
                  <a:gd name="T19" fmla="*/ 0 h 169"/>
                  <a:gd name="T20" fmla="*/ 68 w 139"/>
                  <a:gd name="T21" fmla="*/ 10 h 169"/>
                  <a:gd name="T22" fmla="*/ 57 w 139"/>
                  <a:gd name="T23" fmla="*/ 13 h 169"/>
                  <a:gd name="T24" fmla="*/ 54 w 139"/>
                  <a:gd name="T25" fmla="*/ 20 h 169"/>
                  <a:gd name="T26" fmla="*/ 47 w 139"/>
                  <a:gd name="T27" fmla="*/ 29 h 169"/>
                  <a:gd name="T28" fmla="*/ 44 w 139"/>
                  <a:gd name="T29" fmla="*/ 38 h 169"/>
                  <a:gd name="T30" fmla="*/ 44 w 139"/>
                  <a:gd name="T31" fmla="*/ 54 h 169"/>
                  <a:gd name="T32" fmla="*/ 54 w 139"/>
                  <a:gd name="T33" fmla="*/ 51 h 169"/>
                  <a:gd name="T34" fmla="*/ 60 w 139"/>
                  <a:gd name="T35" fmla="*/ 51 h 169"/>
                  <a:gd name="T36" fmla="*/ 60 w 139"/>
                  <a:gd name="T37" fmla="*/ 61 h 169"/>
                  <a:gd name="T38" fmla="*/ 63 w 139"/>
                  <a:gd name="T39" fmla="*/ 75 h 169"/>
                  <a:gd name="T40" fmla="*/ 51 w 139"/>
                  <a:gd name="T41" fmla="*/ 81 h 169"/>
                  <a:gd name="T42" fmla="*/ 45 w 139"/>
                  <a:gd name="T43" fmla="*/ 89 h 169"/>
                  <a:gd name="T44" fmla="*/ 34 w 139"/>
                  <a:gd name="T45" fmla="*/ 84 h 169"/>
                  <a:gd name="T46" fmla="*/ 27 w 139"/>
                  <a:gd name="T47" fmla="*/ 90 h 169"/>
                  <a:gd name="T48" fmla="*/ 42 w 139"/>
                  <a:gd name="T49" fmla="*/ 99 h 169"/>
                  <a:gd name="T50" fmla="*/ 44 w 139"/>
                  <a:gd name="T51" fmla="*/ 110 h 169"/>
                  <a:gd name="T52" fmla="*/ 25 w 139"/>
                  <a:gd name="T53" fmla="*/ 117 h 169"/>
                  <a:gd name="T54" fmla="*/ 12 w 139"/>
                  <a:gd name="T55" fmla="*/ 111 h 169"/>
                  <a:gd name="T56" fmla="*/ 6 w 139"/>
                  <a:gd name="T57" fmla="*/ 114 h 169"/>
                  <a:gd name="T58" fmla="*/ 1 w 139"/>
                  <a:gd name="T59" fmla="*/ 127 h 169"/>
                  <a:gd name="T60" fmla="*/ 4 w 139"/>
                  <a:gd name="T61" fmla="*/ 136 h 169"/>
                  <a:gd name="T62" fmla="*/ 16 w 139"/>
                  <a:gd name="T63" fmla="*/ 142 h 169"/>
                  <a:gd name="T64" fmla="*/ 39 w 139"/>
                  <a:gd name="T65" fmla="*/ 146 h 169"/>
                  <a:gd name="T66" fmla="*/ 57 w 139"/>
                  <a:gd name="T67" fmla="*/ 159 h 169"/>
                  <a:gd name="T68" fmla="*/ 60 w 139"/>
                  <a:gd name="T69" fmla="*/ 169 h 169"/>
                  <a:gd name="T70" fmla="*/ 63 w 139"/>
                  <a:gd name="T71" fmla="*/ 159 h 169"/>
                  <a:gd name="T72" fmla="*/ 72 w 139"/>
                  <a:gd name="T73" fmla="*/ 166 h 169"/>
                  <a:gd name="T74" fmla="*/ 75 w 139"/>
                  <a:gd name="T75" fmla="*/ 155 h 169"/>
                  <a:gd name="T76" fmla="*/ 86 w 139"/>
                  <a:gd name="T77" fmla="*/ 154 h 169"/>
                  <a:gd name="T78" fmla="*/ 95 w 139"/>
                  <a:gd name="T79" fmla="*/ 152 h 169"/>
                  <a:gd name="T80" fmla="*/ 106 w 139"/>
                  <a:gd name="T81" fmla="*/ 157 h 169"/>
                  <a:gd name="T82" fmla="*/ 112 w 139"/>
                  <a:gd name="T83" fmla="*/ 149 h 169"/>
                  <a:gd name="T84" fmla="*/ 113 w 139"/>
                  <a:gd name="T85" fmla="*/ 134 h 169"/>
                  <a:gd name="T86" fmla="*/ 104 w 139"/>
                  <a:gd name="T87" fmla="*/ 125 h 169"/>
                  <a:gd name="T88" fmla="*/ 109 w 139"/>
                  <a:gd name="T89" fmla="*/ 107 h 169"/>
                  <a:gd name="T90" fmla="*/ 113 w 139"/>
                  <a:gd name="T91" fmla="*/ 108 h 169"/>
                  <a:gd name="T92" fmla="*/ 127 w 139"/>
                  <a:gd name="T93" fmla="*/ 99 h 169"/>
                  <a:gd name="T94" fmla="*/ 133 w 139"/>
                  <a:gd name="T95" fmla="*/ 90 h 169"/>
                  <a:gd name="T96" fmla="*/ 136 w 139"/>
                  <a:gd name="T97" fmla="*/ 73 h 169"/>
                  <a:gd name="T98" fmla="*/ 135 w 139"/>
                  <a:gd name="T99" fmla="*/ 64 h 169"/>
                  <a:gd name="T100" fmla="*/ 132 w 139"/>
                  <a:gd name="T101" fmla="*/ 57 h 169"/>
                  <a:gd name="T102" fmla="*/ 118 w 139"/>
                  <a:gd name="T103" fmla="*/ 6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9" h="169">
                    <a:moveTo>
                      <a:pt x="118" y="60"/>
                    </a:moveTo>
                    <a:lnTo>
                      <a:pt x="113" y="63"/>
                    </a:lnTo>
                    <a:lnTo>
                      <a:pt x="115" y="72"/>
                    </a:lnTo>
                    <a:lnTo>
                      <a:pt x="110" y="75"/>
                    </a:lnTo>
                    <a:lnTo>
                      <a:pt x="109" y="83"/>
                    </a:lnTo>
                    <a:lnTo>
                      <a:pt x="94" y="69"/>
                    </a:lnTo>
                    <a:lnTo>
                      <a:pt x="92" y="60"/>
                    </a:lnTo>
                    <a:lnTo>
                      <a:pt x="95" y="48"/>
                    </a:lnTo>
                    <a:lnTo>
                      <a:pt x="91" y="45"/>
                    </a:lnTo>
                    <a:lnTo>
                      <a:pt x="78" y="41"/>
                    </a:lnTo>
                    <a:lnTo>
                      <a:pt x="74" y="32"/>
                    </a:lnTo>
                    <a:lnTo>
                      <a:pt x="69" y="28"/>
                    </a:lnTo>
                    <a:lnTo>
                      <a:pt x="75" y="23"/>
                    </a:lnTo>
                    <a:lnTo>
                      <a:pt x="74" y="17"/>
                    </a:lnTo>
                    <a:lnTo>
                      <a:pt x="77" y="14"/>
                    </a:lnTo>
                    <a:lnTo>
                      <a:pt x="89" y="17"/>
                    </a:lnTo>
                    <a:lnTo>
                      <a:pt x="94" y="20"/>
                    </a:lnTo>
                    <a:lnTo>
                      <a:pt x="103" y="10"/>
                    </a:lnTo>
                    <a:lnTo>
                      <a:pt x="98" y="3"/>
                    </a:lnTo>
                    <a:lnTo>
                      <a:pt x="86" y="0"/>
                    </a:lnTo>
                    <a:lnTo>
                      <a:pt x="78" y="7"/>
                    </a:lnTo>
                    <a:lnTo>
                      <a:pt x="68" y="10"/>
                    </a:lnTo>
                    <a:lnTo>
                      <a:pt x="60" y="16"/>
                    </a:lnTo>
                    <a:lnTo>
                      <a:pt x="57" y="13"/>
                    </a:lnTo>
                    <a:lnTo>
                      <a:pt x="54" y="14"/>
                    </a:lnTo>
                    <a:lnTo>
                      <a:pt x="54" y="20"/>
                    </a:lnTo>
                    <a:lnTo>
                      <a:pt x="51" y="23"/>
                    </a:lnTo>
                    <a:lnTo>
                      <a:pt x="47" y="29"/>
                    </a:lnTo>
                    <a:lnTo>
                      <a:pt x="47" y="35"/>
                    </a:lnTo>
                    <a:lnTo>
                      <a:pt x="44" y="38"/>
                    </a:lnTo>
                    <a:lnTo>
                      <a:pt x="42" y="48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54" y="51"/>
                    </a:lnTo>
                    <a:lnTo>
                      <a:pt x="56" y="48"/>
                    </a:lnTo>
                    <a:lnTo>
                      <a:pt x="60" y="51"/>
                    </a:lnTo>
                    <a:lnTo>
                      <a:pt x="62" y="58"/>
                    </a:lnTo>
                    <a:lnTo>
                      <a:pt x="60" y="61"/>
                    </a:lnTo>
                    <a:lnTo>
                      <a:pt x="62" y="69"/>
                    </a:lnTo>
                    <a:lnTo>
                      <a:pt x="63" y="75"/>
                    </a:lnTo>
                    <a:lnTo>
                      <a:pt x="56" y="76"/>
                    </a:lnTo>
                    <a:lnTo>
                      <a:pt x="51" y="81"/>
                    </a:lnTo>
                    <a:lnTo>
                      <a:pt x="54" y="83"/>
                    </a:lnTo>
                    <a:lnTo>
                      <a:pt x="45" y="89"/>
                    </a:lnTo>
                    <a:lnTo>
                      <a:pt x="39" y="78"/>
                    </a:lnTo>
                    <a:lnTo>
                      <a:pt x="34" y="84"/>
                    </a:lnTo>
                    <a:lnTo>
                      <a:pt x="30" y="86"/>
                    </a:lnTo>
                    <a:lnTo>
                      <a:pt x="27" y="90"/>
                    </a:lnTo>
                    <a:lnTo>
                      <a:pt x="33" y="93"/>
                    </a:lnTo>
                    <a:lnTo>
                      <a:pt x="42" y="99"/>
                    </a:lnTo>
                    <a:lnTo>
                      <a:pt x="42" y="107"/>
                    </a:lnTo>
                    <a:lnTo>
                      <a:pt x="44" y="110"/>
                    </a:lnTo>
                    <a:lnTo>
                      <a:pt x="28" y="116"/>
                    </a:lnTo>
                    <a:lnTo>
                      <a:pt x="25" y="117"/>
                    </a:lnTo>
                    <a:lnTo>
                      <a:pt x="15" y="111"/>
                    </a:lnTo>
                    <a:lnTo>
                      <a:pt x="12" y="111"/>
                    </a:lnTo>
                    <a:lnTo>
                      <a:pt x="0" y="105"/>
                    </a:lnTo>
                    <a:lnTo>
                      <a:pt x="6" y="114"/>
                    </a:lnTo>
                    <a:lnTo>
                      <a:pt x="6" y="124"/>
                    </a:lnTo>
                    <a:lnTo>
                      <a:pt x="1" y="127"/>
                    </a:lnTo>
                    <a:lnTo>
                      <a:pt x="4" y="130"/>
                    </a:lnTo>
                    <a:lnTo>
                      <a:pt x="4" y="136"/>
                    </a:lnTo>
                    <a:lnTo>
                      <a:pt x="6" y="136"/>
                    </a:lnTo>
                    <a:lnTo>
                      <a:pt x="16" y="142"/>
                    </a:lnTo>
                    <a:lnTo>
                      <a:pt x="21" y="140"/>
                    </a:lnTo>
                    <a:lnTo>
                      <a:pt x="39" y="146"/>
                    </a:lnTo>
                    <a:lnTo>
                      <a:pt x="45" y="154"/>
                    </a:lnTo>
                    <a:lnTo>
                      <a:pt x="57" y="159"/>
                    </a:lnTo>
                    <a:lnTo>
                      <a:pt x="59" y="166"/>
                    </a:lnTo>
                    <a:lnTo>
                      <a:pt x="60" y="169"/>
                    </a:lnTo>
                    <a:lnTo>
                      <a:pt x="63" y="168"/>
                    </a:lnTo>
                    <a:lnTo>
                      <a:pt x="63" y="159"/>
                    </a:lnTo>
                    <a:lnTo>
                      <a:pt x="69" y="159"/>
                    </a:lnTo>
                    <a:lnTo>
                      <a:pt x="72" y="166"/>
                    </a:lnTo>
                    <a:lnTo>
                      <a:pt x="75" y="163"/>
                    </a:lnTo>
                    <a:lnTo>
                      <a:pt x="75" y="155"/>
                    </a:lnTo>
                    <a:lnTo>
                      <a:pt x="78" y="152"/>
                    </a:lnTo>
                    <a:lnTo>
                      <a:pt x="86" y="154"/>
                    </a:lnTo>
                    <a:lnTo>
                      <a:pt x="91" y="146"/>
                    </a:lnTo>
                    <a:lnTo>
                      <a:pt x="95" y="152"/>
                    </a:lnTo>
                    <a:lnTo>
                      <a:pt x="101" y="157"/>
                    </a:lnTo>
                    <a:lnTo>
                      <a:pt x="106" y="157"/>
                    </a:lnTo>
                    <a:lnTo>
                      <a:pt x="110" y="155"/>
                    </a:lnTo>
                    <a:lnTo>
                      <a:pt x="112" y="149"/>
                    </a:lnTo>
                    <a:lnTo>
                      <a:pt x="119" y="145"/>
                    </a:lnTo>
                    <a:lnTo>
                      <a:pt x="113" y="134"/>
                    </a:lnTo>
                    <a:lnTo>
                      <a:pt x="107" y="130"/>
                    </a:lnTo>
                    <a:lnTo>
                      <a:pt x="104" y="125"/>
                    </a:lnTo>
                    <a:lnTo>
                      <a:pt x="106" y="114"/>
                    </a:lnTo>
                    <a:lnTo>
                      <a:pt x="109" y="107"/>
                    </a:lnTo>
                    <a:lnTo>
                      <a:pt x="109" y="105"/>
                    </a:lnTo>
                    <a:lnTo>
                      <a:pt x="113" y="108"/>
                    </a:lnTo>
                    <a:lnTo>
                      <a:pt x="125" y="107"/>
                    </a:lnTo>
                    <a:lnTo>
                      <a:pt x="127" y="99"/>
                    </a:lnTo>
                    <a:lnTo>
                      <a:pt x="127" y="93"/>
                    </a:lnTo>
                    <a:lnTo>
                      <a:pt x="133" y="90"/>
                    </a:lnTo>
                    <a:lnTo>
                      <a:pt x="133" y="81"/>
                    </a:lnTo>
                    <a:lnTo>
                      <a:pt x="136" y="73"/>
                    </a:lnTo>
                    <a:lnTo>
                      <a:pt x="130" y="66"/>
                    </a:lnTo>
                    <a:lnTo>
                      <a:pt x="135" y="64"/>
                    </a:lnTo>
                    <a:lnTo>
                      <a:pt x="139" y="60"/>
                    </a:lnTo>
                    <a:lnTo>
                      <a:pt x="132" y="57"/>
                    </a:lnTo>
                    <a:lnTo>
                      <a:pt x="124" y="60"/>
                    </a:lnTo>
                    <a:lnTo>
                      <a:pt x="118" y="6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1" name="Freeform 5986">
                <a:extLst>
                  <a:ext uri="{FF2B5EF4-FFF2-40B4-BE49-F238E27FC236}">
                    <a16:creationId xmlns:a16="http://schemas.microsoft.com/office/drawing/2014/main" id="{FC52C7FC-BA2E-B93A-2A62-49CD29E0A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686"/>
                <a:ext cx="70" cy="85"/>
              </a:xfrm>
              <a:custGeom>
                <a:avLst/>
                <a:gdLst>
                  <a:gd name="T0" fmla="*/ 124 w 139"/>
                  <a:gd name="T1" fmla="*/ 60 h 169"/>
                  <a:gd name="T2" fmla="*/ 139 w 139"/>
                  <a:gd name="T3" fmla="*/ 60 h 169"/>
                  <a:gd name="T4" fmla="*/ 130 w 139"/>
                  <a:gd name="T5" fmla="*/ 66 h 169"/>
                  <a:gd name="T6" fmla="*/ 133 w 139"/>
                  <a:gd name="T7" fmla="*/ 81 h 169"/>
                  <a:gd name="T8" fmla="*/ 127 w 139"/>
                  <a:gd name="T9" fmla="*/ 93 h 169"/>
                  <a:gd name="T10" fmla="*/ 125 w 139"/>
                  <a:gd name="T11" fmla="*/ 107 h 169"/>
                  <a:gd name="T12" fmla="*/ 109 w 139"/>
                  <a:gd name="T13" fmla="*/ 105 h 169"/>
                  <a:gd name="T14" fmla="*/ 106 w 139"/>
                  <a:gd name="T15" fmla="*/ 114 h 169"/>
                  <a:gd name="T16" fmla="*/ 107 w 139"/>
                  <a:gd name="T17" fmla="*/ 130 h 169"/>
                  <a:gd name="T18" fmla="*/ 119 w 139"/>
                  <a:gd name="T19" fmla="*/ 145 h 169"/>
                  <a:gd name="T20" fmla="*/ 110 w 139"/>
                  <a:gd name="T21" fmla="*/ 155 h 169"/>
                  <a:gd name="T22" fmla="*/ 101 w 139"/>
                  <a:gd name="T23" fmla="*/ 157 h 169"/>
                  <a:gd name="T24" fmla="*/ 91 w 139"/>
                  <a:gd name="T25" fmla="*/ 146 h 169"/>
                  <a:gd name="T26" fmla="*/ 78 w 139"/>
                  <a:gd name="T27" fmla="*/ 152 h 169"/>
                  <a:gd name="T28" fmla="*/ 75 w 139"/>
                  <a:gd name="T29" fmla="*/ 163 h 169"/>
                  <a:gd name="T30" fmla="*/ 69 w 139"/>
                  <a:gd name="T31" fmla="*/ 159 h 169"/>
                  <a:gd name="T32" fmla="*/ 63 w 139"/>
                  <a:gd name="T33" fmla="*/ 168 h 169"/>
                  <a:gd name="T34" fmla="*/ 59 w 139"/>
                  <a:gd name="T35" fmla="*/ 166 h 169"/>
                  <a:gd name="T36" fmla="*/ 45 w 139"/>
                  <a:gd name="T37" fmla="*/ 154 h 169"/>
                  <a:gd name="T38" fmla="*/ 21 w 139"/>
                  <a:gd name="T39" fmla="*/ 140 h 169"/>
                  <a:gd name="T40" fmla="*/ 6 w 139"/>
                  <a:gd name="T41" fmla="*/ 136 h 169"/>
                  <a:gd name="T42" fmla="*/ 4 w 139"/>
                  <a:gd name="T43" fmla="*/ 130 h 169"/>
                  <a:gd name="T44" fmla="*/ 6 w 139"/>
                  <a:gd name="T45" fmla="*/ 124 h 169"/>
                  <a:gd name="T46" fmla="*/ 0 w 139"/>
                  <a:gd name="T47" fmla="*/ 105 h 169"/>
                  <a:gd name="T48" fmla="*/ 15 w 139"/>
                  <a:gd name="T49" fmla="*/ 111 h 169"/>
                  <a:gd name="T50" fmla="*/ 28 w 139"/>
                  <a:gd name="T51" fmla="*/ 116 h 169"/>
                  <a:gd name="T52" fmla="*/ 42 w 139"/>
                  <a:gd name="T53" fmla="*/ 107 h 169"/>
                  <a:gd name="T54" fmla="*/ 33 w 139"/>
                  <a:gd name="T55" fmla="*/ 93 h 169"/>
                  <a:gd name="T56" fmla="*/ 30 w 139"/>
                  <a:gd name="T57" fmla="*/ 86 h 169"/>
                  <a:gd name="T58" fmla="*/ 39 w 139"/>
                  <a:gd name="T59" fmla="*/ 78 h 169"/>
                  <a:gd name="T60" fmla="*/ 54 w 139"/>
                  <a:gd name="T61" fmla="*/ 83 h 169"/>
                  <a:gd name="T62" fmla="*/ 56 w 139"/>
                  <a:gd name="T63" fmla="*/ 76 h 169"/>
                  <a:gd name="T64" fmla="*/ 62 w 139"/>
                  <a:gd name="T65" fmla="*/ 69 h 169"/>
                  <a:gd name="T66" fmla="*/ 62 w 139"/>
                  <a:gd name="T67" fmla="*/ 58 h 169"/>
                  <a:gd name="T68" fmla="*/ 56 w 139"/>
                  <a:gd name="T69" fmla="*/ 48 h 169"/>
                  <a:gd name="T70" fmla="*/ 45 w 139"/>
                  <a:gd name="T71" fmla="*/ 55 h 169"/>
                  <a:gd name="T72" fmla="*/ 42 w 139"/>
                  <a:gd name="T73" fmla="*/ 48 h 169"/>
                  <a:gd name="T74" fmla="*/ 47 w 139"/>
                  <a:gd name="T75" fmla="*/ 35 h 169"/>
                  <a:gd name="T76" fmla="*/ 51 w 139"/>
                  <a:gd name="T77" fmla="*/ 23 h 169"/>
                  <a:gd name="T78" fmla="*/ 54 w 139"/>
                  <a:gd name="T79" fmla="*/ 14 h 169"/>
                  <a:gd name="T80" fmla="*/ 60 w 139"/>
                  <a:gd name="T81" fmla="*/ 16 h 169"/>
                  <a:gd name="T82" fmla="*/ 78 w 139"/>
                  <a:gd name="T83" fmla="*/ 7 h 169"/>
                  <a:gd name="T84" fmla="*/ 98 w 139"/>
                  <a:gd name="T85" fmla="*/ 3 h 169"/>
                  <a:gd name="T86" fmla="*/ 94 w 139"/>
                  <a:gd name="T87" fmla="*/ 20 h 169"/>
                  <a:gd name="T88" fmla="*/ 77 w 139"/>
                  <a:gd name="T89" fmla="*/ 14 h 169"/>
                  <a:gd name="T90" fmla="*/ 75 w 139"/>
                  <a:gd name="T91" fmla="*/ 23 h 169"/>
                  <a:gd name="T92" fmla="*/ 74 w 139"/>
                  <a:gd name="T93" fmla="*/ 32 h 169"/>
                  <a:gd name="T94" fmla="*/ 91 w 139"/>
                  <a:gd name="T95" fmla="*/ 45 h 169"/>
                  <a:gd name="T96" fmla="*/ 92 w 139"/>
                  <a:gd name="T97" fmla="*/ 60 h 169"/>
                  <a:gd name="T98" fmla="*/ 109 w 139"/>
                  <a:gd name="T99" fmla="*/ 83 h 169"/>
                  <a:gd name="T100" fmla="*/ 115 w 139"/>
                  <a:gd name="T101" fmla="*/ 72 h 169"/>
                  <a:gd name="T102" fmla="*/ 118 w 139"/>
                  <a:gd name="T103" fmla="*/ 6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9" h="169">
                    <a:moveTo>
                      <a:pt x="118" y="60"/>
                    </a:moveTo>
                    <a:lnTo>
                      <a:pt x="124" y="60"/>
                    </a:lnTo>
                    <a:lnTo>
                      <a:pt x="132" y="57"/>
                    </a:lnTo>
                    <a:lnTo>
                      <a:pt x="139" y="60"/>
                    </a:lnTo>
                    <a:lnTo>
                      <a:pt x="135" y="64"/>
                    </a:lnTo>
                    <a:lnTo>
                      <a:pt x="130" y="66"/>
                    </a:lnTo>
                    <a:lnTo>
                      <a:pt x="136" y="73"/>
                    </a:lnTo>
                    <a:lnTo>
                      <a:pt x="133" y="81"/>
                    </a:lnTo>
                    <a:lnTo>
                      <a:pt x="133" y="90"/>
                    </a:lnTo>
                    <a:lnTo>
                      <a:pt x="127" y="93"/>
                    </a:lnTo>
                    <a:lnTo>
                      <a:pt x="127" y="99"/>
                    </a:lnTo>
                    <a:lnTo>
                      <a:pt x="125" y="107"/>
                    </a:lnTo>
                    <a:lnTo>
                      <a:pt x="113" y="108"/>
                    </a:lnTo>
                    <a:lnTo>
                      <a:pt x="109" y="105"/>
                    </a:lnTo>
                    <a:lnTo>
                      <a:pt x="109" y="107"/>
                    </a:lnTo>
                    <a:lnTo>
                      <a:pt x="106" y="114"/>
                    </a:lnTo>
                    <a:lnTo>
                      <a:pt x="104" y="125"/>
                    </a:lnTo>
                    <a:lnTo>
                      <a:pt x="107" y="130"/>
                    </a:lnTo>
                    <a:lnTo>
                      <a:pt x="113" y="134"/>
                    </a:lnTo>
                    <a:lnTo>
                      <a:pt x="119" y="145"/>
                    </a:lnTo>
                    <a:lnTo>
                      <a:pt x="112" y="149"/>
                    </a:lnTo>
                    <a:lnTo>
                      <a:pt x="110" y="155"/>
                    </a:lnTo>
                    <a:lnTo>
                      <a:pt x="106" y="157"/>
                    </a:lnTo>
                    <a:lnTo>
                      <a:pt x="101" y="157"/>
                    </a:lnTo>
                    <a:lnTo>
                      <a:pt x="95" y="152"/>
                    </a:lnTo>
                    <a:lnTo>
                      <a:pt x="91" y="146"/>
                    </a:lnTo>
                    <a:lnTo>
                      <a:pt x="86" y="154"/>
                    </a:lnTo>
                    <a:lnTo>
                      <a:pt x="78" y="152"/>
                    </a:lnTo>
                    <a:lnTo>
                      <a:pt x="75" y="155"/>
                    </a:lnTo>
                    <a:lnTo>
                      <a:pt x="75" y="163"/>
                    </a:lnTo>
                    <a:lnTo>
                      <a:pt x="72" y="166"/>
                    </a:lnTo>
                    <a:lnTo>
                      <a:pt x="69" y="159"/>
                    </a:lnTo>
                    <a:lnTo>
                      <a:pt x="63" y="159"/>
                    </a:lnTo>
                    <a:lnTo>
                      <a:pt x="63" y="168"/>
                    </a:lnTo>
                    <a:lnTo>
                      <a:pt x="60" y="169"/>
                    </a:lnTo>
                    <a:lnTo>
                      <a:pt x="59" y="166"/>
                    </a:lnTo>
                    <a:lnTo>
                      <a:pt x="57" y="159"/>
                    </a:lnTo>
                    <a:lnTo>
                      <a:pt x="45" y="154"/>
                    </a:lnTo>
                    <a:lnTo>
                      <a:pt x="39" y="146"/>
                    </a:lnTo>
                    <a:lnTo>
                      <a:pt x="21" y="140"/>
                    </a:lnTo>
                    <a:lnTo>
                      <a:pt x="16" y="142"/>
                    </a:lnTo>
                    <a:lnTo>
                      <a:pt x="6" y="136"/>
                    </a:lnTo>
                    <a:lnTo>
                      <a:pt x="4" y="136"/>
                    </a:lnTo>
                    <a:lnTo>
                      <a:pt x="4" y="130"/>
                    </a:lnTo>
                    <a:lnTo>
                      <a:pt x="1" y="127"/>
                    </a:lnTo>
                    <a:lnTo>
                      <a:pt x="6" y="124"/>
                    </a:lnTo>
                    <a:lnTo>
                      <a:pt x="6" y="114"/>
                    </a:lnTo>
                    <a:lnTo>
                      <a:pt x="0" y="105"/>
                    </a:lnTo>
                    <a:lnTo>
                      <a:pt x="12" y="111"/>
                    </a:lnTo>
                    <a:lnTo>
                      <a:pt x="15" y="111"/>
                    </a:lnTo>
                    <a:lnTo>
                      <a:pt x="25" y="117"/>
                    </a:lnTo>
                    <a:lnTo>
                      <a:pt x="28" y="116"/>
                    </a:lnTo>
                    <a:lnTo>
                      <a:pt x="44" y="110"/>
                    </a:lnTo>
                    <a:lnTo>
                      <a:pt x="42" y="107"/>
                    </a:lnTo>
                    <a:lnTo>
                      <a:pt x="42" y="99"/>
                    </a:lnTo>
                    <a:lnTo>
                      <a:pt x="33" y="93"/>
                    </a:lnTo>
                    <a:lnTo>
                      <a:pt x="27" y="90"/>
                    </a:lnTo>
                    <a:lnTo>
                      <a:pt x="30" y="86"/>
                    </a:lnTo>
                    <a:lnTo>
                      <a:pt x="34" y="84"/>
                    </a:lnTo>
                    <a:lnTo>
                      <a:pt x="39" y="78"/>
                    </a:lnTo>
                    <a:lnTo>
                      <a:pt x="45" y="89"/>
                    </a:lnTo>
                    <a:lnTo>
                      <a:pt x="54" y="83"/>
                    </a:lnTo>
                    <a:lnTo>
                      <a:pt x="51" y="81"/>
                    </a:lnTo>
                    <a:lnTo>
                      <a:pt x="56" y="76"/>
                    </a:lnTo>
                    <a:lnTo>
                      <a:pt x="63" y="75"/>
                    </a:lnTo>
                    <a:lnTo>
                      <a:pt x="62" y="69"/>
                    </a:lnTo>
                    <a:lnTo>
                      <a:pt x="60" y="61"/>
                    </a:lnTo>
                    <a:lnTo>
                      <a:pt x="62" y="58"/>
                    </a:lnTo>
                    <a:lnTo>
                      <a:pt x="60" y="51"/>
                    </a:lnTo>
                    <a:lnTo>
                      <a:pt x="56" y="48"/>
                    </a:lnTo>
                    <a:lnTo>
                      <a:pt x="54" y="51"/>
                    </a:lnTo>
                    <a:lnTo>
                      <a:pt x="45" y="55"/>
                    </a:lnTo>
                    <a:lnTo>
                      <a:pt x="44" y="54"/>
                    </a:lnTo>
                    <a:lnTo>
                      <a:pt x="42" y="48"/>
                    </a:lnTo>
                    <a:lnTo>
                      <a:pt x="44" y="38"/>
                    </a:lnTo>
                    <a:lnTo>
                      <a:pt x="47" y="35"/>
                    </a:lnTo>
                    <a:lnTo>
                      <a:pt x="47" y="29"/>
                    </a:lnTo>
                    <a:lnTo>
                      <a:pt x="51" y="23"/>
                    </a:lnTo>
                    <a:lnTo>
                      <a:pt x="54" y="20"/>
                    </a:lnTo>
                    <a:lnTo>
                      <a:pt x="54" y="14"/>
                    </a:lnTo>
                    <a:lnTo>
                      <a:pt x="57" y="13"/>
                    </a:lnTo>
                    <a:lnTo>
                      <a:pt x="60" y="16"/>
                    </a:lnTo>
                    <a:lnTo>
                      <a:pt x="68" y="10"/>
                    </a:lnTo>
                    <a:lnTo>
                      <a:pt x="78" y="7"/>
                    </a:lnTo>
                    <a:lnTo>
                      <a:pt x="86" y="0"/>
                    </a:lnTo>
                    <a:lnTo>
                      <a:pt x="98" y="3"/>
                    </a:lnTo>
                    <a:lnTo>
                      <a:pt x="103" y="10"/>
                    </a:lnTo>
                    <a:lnTo>
                      <a:pt x="94" y="20"/>
                    </a:lnTo>
                    <a:lnTo>
                      <a:pt x="89" y="17"/>
                    </a:lnTo>
                    <a:lnTo>
                      <a:pt x="77" y="14"/>
                    </a:lnTo>
                    <a:lnTo>
                      <a:pt x="74" y="17"/>
                    </a:lnTo>
                    <a:lnTo>
                      <a:pt x="75" y="23"/>
                    </a:lnTo>
                    <a:lnTo>
                      <a:pt x="69" y="28"/>
                    </a:lnTo>
                    <a:lnTo>
                      <a:pt x="74" y="32"/>
                    </a:lnTo>
                    <a:lnTo>
                      <a:pt x="78" y="41"/>
                    </a:lnTo>
                    <a:lnTo>
                      <a:pt x="91" y="45"/>
                    </a:lnTo>
                    <a:lnTo>
                      <a:pt x="95" y="48"/>
                    </a:lnTo>
                    <a:lnTo>
                      <a:pt x="92" y="60"/>
                    </a:lnTo>
                    <a:lnTo>
                      <a:pt x="94" y="69"/>
                    </a:lnTo>
                    <a:lnTo>
                      <a:pt x="109" y="83"/>
                    </a:lnTo>
                    <a:lnTo>
                      <a:pt x="110" y="75"/>
                    </a:lnTo>
                    <a:lnTo>
                      <a:pt x="115" y="72"/>
                    </a:lnTo>
                    <a:lnTo>
                      <a:pt x="113" y="63"/>
                    </a:lnTo>
                    <a:lnTo>
                      <a:pt x="118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2" name="Freeform 5987">
                <a:extLst>
                  <a:ext uri="{FF2B5EF4-FFF2-40B4-BE49-F238E27FC236}">
                    <a16:creationId xmlns:a16="http://schemas.microsoft.com/office/drawing/2014/main" id="{7E0E6AD6-DA22-AF53-E49C-707793826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686"/>
                <a:ext cx="70" cy="85"/>
              </a:xfrm>
              <a:custGeom>
                <a:avLst/>
                <a:gdLst>
                  <a:gd name="T0" fmla="*/ 124 w 139"/>
                  <a:gd name="T1" fmla="*/ 60 h 169"/>
                  <a:gd name="T2" fmla="*/ 139 w 139"/>
                  <a:gd name="T3" fmla="*/ 60 h 169"/>
                  <a:gd name="T4" fmla="*/ 130 w 139"/>
                  <a:gd name="T5" fmla="*/ 66 h 169"/>
                  <a:gd name="T6" fmla="*/ 133 w 139"/>
                  <a:gd name="T7" fmla="*/ 81 h 169"/>
                  <a:gd name="T8" fmla="*/ 127 w 139"/>
                  <a:gd name="T9" fmla="*/ 93 h 169"/>
                  <a:gd name="T10" fmla="*/ 125 w 139"/>
                  <a:gd name="T11" fmla="*/ 107 h 169"/>
                  <a:gd name="T12" fmla="*/ 109 w 139"/>
                  <a:gd name="T13" fmla="*/ 105 h 169"/>
                  <a:gd name="T14" fmla="*/ 106 w 139"/>
                  <a:gd name="T15" fmla="*/ 114 h 169"/>
                  <a:gd name="T16" fmla="*/ 107 w 139"/>
                  <a:gd name="T17" fmla="*/ 130 h 169"/>
                  <a:gd name="T18" fmla="*/ 119 w 139"/>
                  <a:gd name="T19" fmla="*/ 145 h 169"/>
                  <a:gd name="T20" fmla="*/ 110 w 139"/>
                  <a:gd name="T21" fmla="*/ 155 h 169"/>
                  <a:gd name="T22" fmla="*/ 101 w 139"/>
                  <a:gd name="T23" fmla="*/ 157 h 169"/>
                  <a:gd name="T24" fmla="*/ 91 w 139"/>
                  <a:gd name="T25" fmla="*/ 146 h 169"/>
                  <a:gd name="T26" fmla="*/ 78 w 139"/>
                  <a:gd name="T27" fmla="*/ 152 h 169"/>
                  <a:gd name="T28" fmla="*/ 75 w 139"/>
                  <a:gd name="T29" fmla="*/ 163 h 169"/>
                  <a:gd name="T30" fmla="*/ 69 w 139"/>
                  <a:gd name="T31" fmla="*/ 159 h 169"/>
                  <a:gd name="T32" fmla="*/ 63 w 139"/>
                  <a:gd name="T33" fmla="*/ 168 h 169"/>
                  <a:gd name="T34" fmla="*/ 59 w 139"/>
                  <a:gd name="T35" fmla="*/ 166 h 169"/>
                  <a:gd name="T36" fmla="*/ 45 w 139"/>
                  <a:gd name="T37" fmla="*/ 154 h 169"/>
                  <a:gd name="T38" fmla="*/ 21 w 139"/>
                  <a:gd name="T39" fmla="*/ 140 h 169"/>
                  <a:gd name="T40" fmla="*/ 6 w 139"/>
                  <a:gd name="T41" fmla="*/ 136 h 169"/>
                  <a:gd name="T42" fmla="*/ 4 w 139"/>
                  <a:gd name="T43" fmla="*/ 130 h 169"/>
                  <a:gd name="T44" fmla="*/ 6 w 139"/>
                  <a:gd name="T45" fmla="*/ 124 h 169"/>
                  <a:gd name="T46" fmla="*/ 0 w 139"/>
                  <a:gd name="T47" fmla="*/ 105 h 169"/>
                  <a:gd name="T48" fmla="*/ 15 w 139"/>
                  <a:gd name="T49" fmla="*/ 111 h 169"/>
                  <a:gd name="T50" fmla="*/ 28 w 139"/>
                  <a:gd name="T51" fmla="*/ 116 h 169"/>
                  <a:gd name="T52" fmla="*/ 42 w 139"/>
                  <a:gd name="T53" fmla="*/ 107 h 169"/>
                  <a:gd name="T54" fmla="*/ 33 w 139"/>
                  <a:gd name="T55" fmla="*/ 93 h 169"/>
                  <a:gd name="T56" fmla="*/ 30 w 139"/>
                  <a:gd name="T57" fmla="*/ 86 h 169"/>
                  <a:gd name="T58" fmla="*/ 39 w 139"/>
                  <a:gd name="T59" fmla="*/ 78 h 169"/>
                  <a:gd name="T60" fmla="*/ 54 w 139"/>
                  <a:gd name="T61" fmla="*/ 83 h 169"/>
                  <a:gd name="T62" fmla="*/ 56 w 139"/>
                  <a:gd name="T63" fmla="*/ 76 h 169"/>
                  <a:gd name="T64" fmla="*/ 62 w 139"/>
                  <a:gd name="T65" fmla="*/ 69 h 169"/>
                  <a:gd name="T66" fmla="*/ 62 w 139"/>
                  <a:gd name="T67" fmla="*/ 58 h 169"/>
                  <a:gd name="T68" fmla="*/ 56 w 139"/>
                  <a:gd name="T69" fmla="*/ 48 h 169"/>
                  <a:gd name="T70" fmla="*/ 45 w 139"/>
                  <a:gd name="T71" fmla="*/ 55 h 169"/>
                  <a:gd name="T72" fmla="*/ 42 w 139"/>
                  <a:gd name="T73" fmla="*/ 48 h 169"/>
                  <a:gd name="T74" fmla="*/ 47 w 139"/>
                  <a:gd name="T75" fmla="*/ 35 h 169"/>
                  <a:gd name="T76" fmla="*/ 51 w 139"/>
                  <a:gd name="T77" fmla="*/ 23 h 169"/>
                  <a:gd name="T78" fmla="*/ 54 w 139"/>
                  <a:gd name="T79" fmla="*/ 14 h 169"/>
                  <a:gd name="T80" fmla="*/ 60 w 139"/>
                  <a:gd name="T81" fmla="*/ 16 h 169"/>
                  <a:gd name="T82" fmla="*/ 78 w 139"/>
                  <a:gd name="T83" fmla="*/ 7 h 169"/>
                  <a:gd name="T84" fmla="*/ 98 w 139"/>
                  <a:gd name="T85" fmla="*/ 3 h 169"/>
                  <a:gd name="T86" fmla="*/ 94 w 139"/>
                  <a:gd name="T87" fmla="*/ 20 h 169"/>
                  <a:gd name="T88" fmla="*/ 77 w 139"/>
                  <a:gd name="T89" fmla="*/ 14 h 169"/>
                  <a:gd name="T90" fmla="*/ 75 w 139"/>
                  <a:gd name="T91" fmla="*/ 23 h 169"/>
                  <a:gd name="T92" fmla="*/ 74 w 139"/>
                  <a:gd name="T93" fmla="*/ 32 h 169"/>
                  <a:gd name="T94" fmla="*/ 91 w 139"/>
                  <a:gd name="T95" fmla="*/ 45 h 169"/>
                  <a:gd name="T96" fmla="*/ 92 w 139"/>
                  <a:gd name="T97" fmla="*/ 60 h 169"/>
                  <a:gd name="T98" fmla="*/ 109 w 139"/>
                  <a:gd name="T99" fmla="*/ 83 h 169"/>
                  <a:gd name="T100" fmla="*/ 115 w 139"/>
                  <a:gd name="T101" fmla="*/ 72 h 169"/>
                  <a:gd name="T102" fmla="*/ 118 w 139"/>
                  <a:gd name="T103" fmla="*/ 6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9" h="169">
                    <a:moveTo>
                      <a:pt x="118" y="60"/>
                    </a:moveTo>
                    <a:lnTo>
                      <a:pt x="124" y="60"/>
                    </a:lnTo>
                    <a:lnTo>
                      <a:pt x="132" y="57"/>
                    </a:lnTo>
                    <a:lnTo>
                      <a:pt x="139" y="60"/>
                    </a:lnTo>
                    <a:lnTo>
                      <a:pt x="135" y="64"/>
                    </a:lnTo>
                    <a:lnTo>
                      <a:pt x="130" y="66"/>
                    </a:lnTo>
                    <a:lnTo>
                      <a:pt x="136" y="73"/>
                    </a:lnTo>
                    <a:lnTo>
                      <a:pt x="133" y="81"/>
                    </a:lnTo>
                    <a:lnTo>
                      <a:pt x="133" y="90"/>
                    </a:lnTo>
                    <a:lnTo>
                      <a:pt x="127" y="93"/>
                    </a:lnTo>
                    <a:lnTo>
                      <a:pt x="127" y="99"/>
                    </a:lnTo>
                    <a:lnTo>
                      <a:pt x="125" y="107"/>
                    </a:lnTo>
                    <a:lnTo>
                      <a:pt x="113" y="108"/>
                    </a:lnTo>
                    <a:lnTo>
                      <a:pt x="109" y="105"/>
                    </a:lnTo>
                    <a:lnTo>
                      <a:pt x="109" y="107"/>
                    </a:lnTo>
                    <a:lnTo>
                      <a:pt x="106" y="114"/>
                    </a:lnTo>
                    <a:lnTo>
                      <a:pt x="104" y="125"/>
                    </a:lnTo>
                    <a:lnTo>
                      <a:pt x="107" y="130"/>
                    </a:lnTo>
                    <a:lnTo>
                      <a:pt x="113" y="134"/>
                    </a:lnTo>
                    <a:lnTo>
                      <a:pt x="119" y="145"/>
                    </a:lnTo>
                    <a:lnTo>
                      <a:pt x="112" y="149"/>
                    </a:lnTo>
                    <a:lnTo>
                      <a:pt x="110" y="155"/>
                    </a:lnTo>
                    <a:lnTo>
                      <a:pt x="106" y="157"/>
                    </a:lnTo>
                    <a:lnTo>
                      <a:pt x="101" y="157"/>
                    </a:lnTo>
                    <a:lnTo>
                      <a:pt x="95" y="152"/>
                    </a:lnTo>
                    <a:lnTo>
                      <a:pt x="91" y="146"/>
                    </a:lnTo>
                    <a:lnTo>
                      <a:pt x="86" y="154"/>
                    </a:lnTo>
                    <a:lnTo>
                      <a:pt x="78" y="152"/>
                    </a:lnTo>
                    <a:lnTo>
                      <a:pt x="75" y="155"/>
                    </a:lnTo>
                    <a:lnTo>
                      <a:pt x="75" y="163"/>
                    </a:lnTo>
                    <a:lnTo>
                      <a:pt x="72" y="166"/>
                    </a:lnTo>
                    <a:lnTo>
                      <a:pt x="69" y="159"/>
                    </a:lnTo>
                    <a:lnTo>
                      <a:pt x="63" y="159"/>
                    </a:lnTo>
                    <a:lnTo>
                      <a:pt x="63" y="168"/>
                    </a:lnTo>
                    <a:lnTo>
                      <a:pt x="60" y="169"/>
                    </a:lnTo>
                    <a:lnTo>
                      <a:pt x="59" y="166"/>
                    </a:lnTo>
                    <a:lnTo>
                      <a:pt x="57" y="159"/>
                    </a:lnTo>
                    <a:lnTo>
                      <a:pt x="45" y="154"/>
                    </a:lnTo>
                    <a:lnTo>
                      <a:pt x="39" y="146"/>
                    </a:lnTo>
                    <a:lnTo>
                      <a:pt x="21" y="140"/>
                    </a:lnTo>
                    <a:lnTo>
                      <a:pt x="16" y="142"/>
                    </a:lnTo>
                    <a:lnTo>
                      <a:pt x="6" y="136"/>
                    </a:lnTo>
                    <a:lnTo>
                      <a:pt x="4" y="136"/>
                    </a:lnTo>
                    <a:lnTo>
                      <a:pt x="4" y="130"/>
                    </a:lnTo>
                    <a:lnTo>
                      <a:pt x="1" y="127"/>
                    </a:lnTo>
                    <a:lnTo>
                      <a:pt x="6" y="124"/>
                    </a:lnTo>
                    <a:lnTo>
                      <a:pt x="6" y="114"/>
                    </a:lnTo>
                    <a:lnTo>
                      <a:pt x="0" y="105"/>
                    </a:lnTo>
                    <a:lnTo>
                      <a:pt x="12" y="111"/>
                    </a:lnTo>
                    <a:lnTo>
                      <a:pt x="15" y="111"/>
                    </a:lnTo>
                    <a:lnTo>
                      <a:pt x="25" y="117"/>
                    </a:lnTo>
                    <a:lnTo>
                      <a:pt x="28" y="116"/>
                    </a:lnTo>
                    <a:lnTo>
                      <a:pt x="44" y="110"/>
                    </a:lnTo>
                    <a:lnTo>
                      <a:pt x="42" y="107"/>
                    </a:lnTo>
                    <a:lnTo>
                      <a:pt x="42" y="99"/>
                    </a:lnTo>
                    <a:lnTo>
                      <a:pt x="33" y="93"/>
                    </a:lnTo>
                    <a:lnTo>
                      <a:pt x="27" y="90"/>
                    </a:lnTo>
                    <a:lnTo>
                      <a:pt x="30" y="86"/>
                    </a:lnTo>
                    <a:lnTo>
                      <a:pt x="34" y="84"/>
                    </a:lnTo>
                    <a:lnTo>
                      <a:pt x="39" y="78"/>
                    </a:lnTo>
                    <a:lnTo>
                      <a:pt x="45" y="89"/>
                    </a:lnTo>
                    <a:lnTo>
                      <a:pt x="54" y="83"/>
                    </a:lnTo>
                    <a:lnTo>
                      <a:pt x="51" y="81"/>
                    </a:lnTo>
                    <a:lnTo>
                      <a:pt x="56" y="76"/>
                    </a:lnTo>
                    <a:lnTo>
                      <a:pt x="63" y="75"/>
                    </a:lnTo>
                    <a:lnTo>
                      <a:pt x="62" y="69"/>
                    </a:lnTo>
                    <a:lnTo>
                      <a:pt x="60" y="61"/>
                    </a:lnTo>
                    <a:lnTo>
                      <a:pt x="62" y="58"/>
                    </a:lnTo>
                    <a:lnTo>
                      <a:pt x="60" y="51"/>
                    </a:lnTo>
                    <a:lnTo>
                      <a:pt x="56" y="48"/>
                    </a:lnTo>
                    <a:lnTo>
                      <a:pt x="54" y="51"/>
                    </a:lnTo>
                    <a:lnTo>
                      <a:pt x="45" y="55"/>
                    </a:lnTo>
                    <a:lnTo>
                      <a:pt x="44" y="54"/>
                    </a:lnTo>
                    <a:lnTo>
                      <a:pt x="42" y="48"/>
                    </a:lnTo>
                    <a:lnTo>
                      <a:pt x="44" y="38"/>
                    </a:lnTo>
                    <a:lnTo>
                      <a:pt x="47" y="35"/>
                    </a:lnTo>
                    <a:lnTo>
                      <a:pt x="47" y="29"/>
                    </a:lnTo>
                    <a:lnTo>
                      <a:pt x="51" y="23"/>
                    </a:lnTo>
                    <a:lnTo>
                      <a:pt x="54" y="20"/>
                    </a:lnTo>
                    <a:lnTo>
                      <a:pt x="54" y="14"/>
                    </a:lnTo>
                    <a:lnTo>
                      <a:pt x="57" y="13"/>
                    </a:lnTo>
                    <a:lnTo>
                      <a:pt x="60" y="16"/>
                    </a:lnTo>
                    <a:lnTo>
                      <a:pt x="68" y="10"/>
                    </a:lnTo>
                    <a:lnTo>
                      <a:pt x="78" y="7"/>
                    </a:lnTo>
                    <a:lnTo>
                      <a:pt x="86" y="0"/>
                    </a:lnTo>
                    <a:lnTo>
                      <a:pt x="98" y="3"/>
                    </a:lnTo>
                    <a:lnTo>
                      <a:pt x="103" y="10"/>
                    </a:lnTo>
                    <a:lnTo>
                      <a:pt x="94" y="20"/>
                    </a:lnTo>
                    <a:lnTo>
                      <a:pt x="89" y="17"/>
                    </a:lnTo>
                    <a:lnTo>
                      <a:pt x="77" y="14"/>
                    </a:lnTo>
                    <a:lnTo>
                      <a:pt x="74" y="17"/>
                    </a:lnTo>
                    <a:lnTo>
                      <a:pt x="75" y="23"/>
                    </a:lnTo>
                    <a:lnTo>
                      <a:pt x="69" y="28"/>
                    </a:lnTo>
                    <a:lnTo>
                      <a:pt x="74" y="32"/>
                    </a:lnTo>
                    <a:lnTo>
                      <a:pt x="78" y="41"/>
                    </a:lnTo>
                    <a:lnTo>
                      <a:pt x="91" y="45"/>
                    </a:lnTo>
                    <a:lnTo>
                      <a:pt x="95" y="48"/>
                    </a:lnTo>
                    <a:lnTo>
                      <a:pt x="92" y="60"/>
                    </a:lnTo>
                    <a:lnTo>
                      <a:pt x="94" y="69"/>
                    </a:lnTo>
                    <a:lnTo>
                      <a:pt x="109" y="83"/>
                    </a:lnTo>
                    <a:lnTo>
                      <a:pt x="110" y="75"/>
                    </a:lnTo>
                    <a:lnTo>
                      <a:pt x="115" y="72"/>
                    </a:lnTo>
                    <a:lnTo>
                      <a:pt x="113" y="63"/>
                    </a:lnTo>
                    <a:lnTo>
                      <a:pt x="118" y="6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3" name="Freeform 5988">
                <a:extLst>
                  <a:ext uri="{FF2B5EF4-FFF2-40B4-BE49-F238E27FC236}">
                    <a16:creationId xmlns:a16="http://schemas.microsoft.com/office/drawing/2014/main" id="{369026C2-534E-6720-EE54-77B6E6636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657"/>
                <a:ext cx="75" cy="84"/>
              </a:xfrm>
              <a:custGeom>
                <a:avLst/>
                <a:gdLst>
                  <a:gd name="T0" fmla="*/ 98 w 151"/>
                  <a:gd name="T1" fmla="*/ 3 h 169"/>
                  <a:gd name="T2" fmla="*/ 88 w 151"/>
                  <a:gd name="T3" fmla="*/ 9 h 169"/>
                  <a:gd name="T4" fmla="*/ 85 w 151"/>
                  <a:gd name="T5" fmla="*/ 15 h 169"/>
                  <a:gd name="T6" fmla="*/ 79 w 151"/>
                  <a:gd name="T7" fmla="*/ 23 h 169"/>
                  <a:gd name="T8" fmla="*/ 82 w 151"/>
                  <a:gd name="T9" fmla="*/ 35 h 169"/>
                  <a:gd name="T10" fmla="*/ 76 w 151"/>
                  <a:gd name="T11" fmla="*/ 46 h 169"/>
                  <a:gd name="T12" fmla="*/ 66 w 151"/>
                  <a:gd name="T13" fmla="*/ 67 h 169"/>
                  <a:gd name="T14" fmla="*/ 51 w 151"/>
                  <a:gd name="T15" fmla="*/ 64 h 169"/>
                  <a:gd name="T16" fmla="*/ 38 w 151"/>
                  <a:gd name="T17" fmla="*/ 70 h 169"/>
                  <a:gd name="T18" fmla="*/ 44 w 151"/>
                  <a:gd name="T19" fmla="*/ 79 h 169"/>
                  <a:gd name="T20" fmla="*/ 55 w 151"/>
                  <a:gd name="T21" fmla="*/ 78 h 169"/>
                  <a:gd name="T22" fmla="*/ 55 w 151"/>
                  <a:gd name="T23" fmla="*/ 88 h 169"/>
                  <a:gd name="T24" fmla="*/ 58 w 151"/>
                  <a:gd name="T25" fmla="*/ 99 h 169"/>
                  <a:gd name="T26" fmla="*/ 60 w 151"/>
                  <a:gd name="T27" fmla="*/ 107 h 169"/>
                  <a:gd name="T28" fmla="*/ 51 w 151"/>
                  <a:gd name="T29" fmla="*/ 108 h 169"/>
                  <a:gd name="T30" fmla="*/ 46 w 151"/>
                  <a:gd name="T31" fmla="*/ 114 h 169"/>
                  <a:gd name="T32" fmla="*/ 40 w 151"/>
                  <a:gd name="T33" fmla="*/ 113 h 169"/>
                  <a:gd name="T34" fmla="*/ 19 w 151"/>
                  <a:gd name="T35" fmla="*/ 102 h 169"/>
                  <a:gd name="T36" fmla="*/ 0 w 151"/>
                  <a:gd name="T37" fmla="*/ 102 h 169"/>
                  <a:gd name="T38" fmla="*/ 11 w 151"/>
                  <a:gd name="T39" fmla="*/ 116 h 169"/>
                  <a:gd name="T40" fmla="*/ 26 w 151"/>
                  <a:gd name="T41" fmla="*/ 123 h 169"/>
                  <a:gd name="T42" fmla="*/ 32 w 151"/>
                  <a:gd name="T43" fmla="*/ 140 h 169"/>
                  <a:gd name="T44" fmla="*/ 47 w 151"/>
                  <a:gd name="T45" fmla="*/ 138 h 169"/>
                  <a:gd name="T46" fmla="*/ 58 w 151"/>
                  <a:gd name="T47" fmla="*/ 149 h 169"/>
                  <a:gd name="T48" fmla="*/ 66 w 151"/>
                  <a:gd name="T49" fmla="*/ 161 h 169"/>
                  <a:gd name="T50" fmla="*/ 76 w 151"/>
                  <a:gd name="T51" fmla="*/ 169 h 169"/>
                  <a:gd name="T52" fmla="*/ 95 w 151"/>
                  <a:gd name="T53" fmla="*/ 167 h 169"/>
                  <a:gd name="T54" fmla="*/ 84 w 151"/>
                  <a:gd name="T55" fmla="*/ 154 h 169"/>
                  <a:gd name="T56" fmla="*/ 87 w 151"/>
                  <a:gd name="T57" fmla="*/ 151 h 169"/>
                  <a:gd name="T58" fmla="*/ 95 w 151"/>
                  <a:gd name="T59" fmla="*/ 145 h 169"/>
                  <a:gd name="T60" fmla="*/ 101 w 151"/>
                  <a:gd name="T61" fmla="*/ 135 h 169"/>
                  <a:gd name="T62" fmla="*/ 110 w 151"/>
                  <a:gd name="T63" fmla="*/ 129 h 169"/>
                  <a:gd name="T64" fmla="*/ 114 w 151"/>
                  <a:gd name="T65" fmla="*/ 148 h 169"/>
                  <a:gd name="T66" fmla="*/ 145 w 151"/>
                  <a:gd name="T67" fmla="*/ 149 h 169"/>
                  <a:gd name="T68" fmla="*/ 140 w 151"/>
                  <a:gd name="T69" fmla="*/ 138 h 169"/>
                  <a:gd name="T70" fmla="*/ 134 w 151"/>
                  <a:gd name="T71" fmla="*/ 123 h 169"/>
                  <a:gd name="T72" fmla="*/ 143 w 151"/>
                  <a:gd name="T73" fmla="*/ 119 h 169"/>
                  <a:gd name="T74" fmla="*/ 149 w 151"/>
                  <a:gd name="T75" fmla="*/ 105 h 169"/>
                  <a:gd name="T76" fmla="*/ 140 w 151"/>
                  <a:gd name="T77" fmla="*/ 97 h 169"/>
                  <a:gd name="T78" fmla="*/ 119 w 151"/>
                  <a:gd name="T79" fmla="*/ 88 h 169"/>
                  <a:gd name="T80" fmla="*/ 122 w 151"/>
                  <a:gd name="T81" fmla="*/ 79 h 169"/>
                  <a:gd name="T82" fmla="*/ 145 w 151"/>
                  <a:gd name="T83" fmla="*/ 66 h 169"/>
                  <a:gd name="T84" fmla="*/ 137 w 151"/>
                  <a:gd name="T85" fmla="*/ 40 h 169"/>
                  <a:gd name="T86" fmla="*/ 125 w 151"/>
                  <a:gd name="T87" fmla="*/ 35 h 169"/>
                  <a:gd name="T88" fmla="*/ 111 w 151"/>
                  <a:gd name="T89" fmla="*/ 26 h 169"/>
                  <a:gd name="T90" fmla="*/ 107 w 151"/>
                  <a:gd name="T91" fmla="*/ 17 h 169"/>
                  <a:gd name="T92" fmla="*/ 105 w 151"/>
                  <a:gd name="T93" fmla="*/ 5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1" h="169">
                    <a:moveTo>
                      <a:pt x="105" y="5"/>
                    </a:moveTo>
                    <a:lnTo>
                      <a:pt x="98" y="3"/>
                    </a:lnTo>
                    <a:lnTo>
                      <a:pt x="95" y="0"/>
                    </a:lnTo>
                    <a:lnTo>
                      <a:pt x="88" y="9"/>
                    </a:lnTo>
                    <a:lnTo>
                      <a:pt x="82" y="6"/>
                    </a:lnTo>
                    <a:lnTo>
                      <a:pt x="85" y="15"/>
                    </a:lnTo>
                    <a:lnTo>
                      <a:pt x="84" y="21"/>
                    </a:lnTo>
                    <a:lnTo>
                      <a:pt x="79" y="23"/>
                    </a:lnTo>
                    <a:lnTo>
                      <a:pt x="76" y="29"/>
                    </a:lnTo>
                    <a:lnTo>
                      <a:pt x="82" y="35"/>
                    </a:lnTo>
                    <a:lnTo>
                      <a:pt x="79" y="40"/>
                    </a:lnTo>
                    <a:lnTo>
                      <a:pt x="76" y="46"/>
                    </a:lnTo>
                    <a:lnTo>
                      <a:pt x="67" y="61"/>
                    </a:lnTo>
                    <a:lnTo>
                      <a:pt x="66" y="67"/>
                    </a:lnTo>
                    <a:lnTo>
                      <a:pt x="58" y="66"/>
                    </a:lnTo>
                    <a:lnTo>
                      <a:pt x="51" y="64"/>
                    </a:lnTo>
                    <a:lnTo>
                      <a:pt x="41" y="64"/>
                    </a:lnTo>
                    <a:lnTo>
                      <a:pt x="38" y="70"/>
                    </a:lnTo>
                    <a:lnTo>
                      <a:pt x="37" y="78"/>
                    </a:lnTo>
                    <a:lnTo>
                      <a:pt x="44" y="79"/>
                    </a:lnTo>
                    <a:lnTo>
                      <a:pt x="47" y="84"/>
                    </a:lnTo>
                    <a:lnTo>
                      <a:pt x="55" y="78"/>
                    </a:lnTo>
                    <a:lnTo>
                      <a:pt x="58" y="84"/>
                    </a:lnTo>
                    <a:lnTo>
                      <a:pt x="55" y="88"/>
                    </a:lnTo>
                    <a:lnTo>
                      <a:pt x="58" y="94"/>
                    </a:lnTo>
                    <a:lnTo>
                      <a:pt x="58" y="99"/>
                    </a:lnTo>
                    <a:lnTo>
                      <a:pt x="61" y="102"/>
                    </a:lnTo>
                    <a:lnTo>
                      <a:pt x="60" y="107"/>
                    </a:lnTo>
                    <a:lnTo>
                      <a:pt x="54" y="104"/>
                    </a:lnTo>
                    <a:lnTo>
                      <a:pt x="51" y="108"/>
                    </a:lnTo>
                    <a:lnTo>
                      <a:pt x="51" y="114"/>
                    </a:lnTo>
                    <a:lnTo>
                      <a:pt x="46" y="114"/>
                    </a:lnTo>
                    <a:lnTo>
                      <a:pt x="38" y="116"/>
                    </a:lnTo>
                    <a:lnTo>
                      <a:pt x="40" y="113"/>
                    </a:lnTo>
                    <a:lnTo>
                      <a:pt x="26" y="107"/>
                    </a:lnTo>
                    <a:lnTo>
                      <a:pt x="19" y="102"/>
                    </a:lnTo>
                    <a:lnTo>
                      <a:pt x="5" y="99"/>
                    </a:lnTo>
                    <a:lnTo>
                      <a:pt x="0" y="102"/>
                    </a:lnTo>
                    <a:lnTo>
                      <a:pt x="5" y="111"/>
                    </a:lnTo>
                    <a:lnTo>
                      <a:pt x="11" y="116"/>
                    </a:lnTo>
                    <a:lnTo>
                      <a:pt x="22" y="119"/>
                    </a:lnTo>
                    <a:lnTo>
                      <a:pt x="26" y="123"/>
                    </a:lnTo>
                    <a:lnTo>
                      <a:pt x="28" y="134"/>
                    </a:lnTo>
                    <a:lnTo>
                      <a:pt x="32" y="140"/>
                    </a:lnTo>
                    <a:lnTo>
                      <a:pt x="46" y="142"/>
                    </a:lnTo>
                    <a:lnTo>
                      <a:pt x="47" y="138"/>
                    </a:lnTo>
                    <a:lnTo>
                      <a:pt x="54" y="142"/>
                    </a:lnTo>
                    <a:lnTo>
                      <a:pt x="58" y="149"/>
                    </a:lnTo>
                    <a:lnTo>
                      <a:pt x="58" y="152"/>
                    </a:lnTo>
                    <a:lnTo>
                      <a:pt x="66" y="161"/>
                    </a:lnTo>
                    <a:lnTo>
                      <a:pt x="72" y="161"/>
                    </a:lnTo>
                    <a:lnTo>
                      <a:pt x="76" y="169"/>
                    </a:lnTo>
                    <a:lnTo>
                      <a:pt x="88" y="169"/>
                    </a:lnTo>
                    <a:lnTo>
                      <a:pt x="95" y="167"/>
                    </a:lnTo>
                    <a:lnTo>
                      <a:pt x="85" y="160"/>
                    </a:lnTo>
                    <a:lnTo>
                      <a:pt x="84" y="154"/>
                    </a:lnTo>
                    <a:lnTo>
                      <a:pt x="85" y="151"/>
                    </a:lnTo>
                    <a:lnTo>
                      <a:pt x="87" y="151"/>
                    </a:lnTo>
                    <a:lnTo>
                      <a:pt x="90" y="143"/>
                    </a:lnTo>
                    <a:lnTo>
                      <a:pt x="95" y="145"/>
                    </a:lnTo>
                    <a:lnTo>
                      <a:pt x="96" y="135"/>
                    </a:lnTo>
                    <a:lnTo>
                      <a:pt x="101" y="135"/>
                    </a:lnTo>
                    <a:lnTo>
                      <a:pt x="104" y="131"/>
                    </a:lnTo>
                    <a:lnTo>
                      <a:pt x="110" y="129"/>
                    </a:lnTo>
                    <a:lnTo>
                      <a:pt x="117" y="143"/>
                    </a:lnTo>
                    <a:lnTo>
                      <a:pt x="114" y="148"/>
                    </a:lnTo>
                    <a:lnTo>
                      <a:pt x="134" y="145"/>
                    </a:lnTo>
                    <a:lnTo>
                      <a:pt x="145" y="149"/>
                    </a:lnTo>
                    <a:lnTo>
                      <a:pt x="146" y="142"/>
                    </a:lnTo>
                    <a:lnTo>
                      <a:pt x="140" y="138"/>
                    </a:lnTo>
                    <a:lnTo>
                      <a:pt x="136" y="131"/>
                    </a:lnTo>
                    <a:lnTo>
                      <a:pt x="134" y="123"/>
                    </a:lnTo>
                    <a:lnTo>
                      <a:pt x="139" y="119"/>
                    </a:lnTo>
                    <a:lnTo>
                      <a:pt x="143" y="119"/>
                    </a:lnTo>
                    <a:lnTo>
                      <a:pt x="145" y="107"/>
                    </a:lnTo>
                    <a:lnTo>
                      <a:pt x="149" y="105"/>
                    </a:lnTo>
                    <a:lnTo>
                      <a:pt x="143" y="102"/>
                    </a:lnTo>
                    <a:lnTo>
                      <a:pt x="140" y="97"/>
                    </a:lnTo>
                    <a:lnTo>
                      <a:pt x="125" y="88"/>
                    </a:lnTo>
                    <a:lnTo>
                      <a:pt x="119" y="88"/>
                    </a:lnTo>
                    <a:lnTo>
                      <a:pt x="117" y="84"/>
                    </a:lnTo>
                    <a:lnTo>
                      <a:pt x="122" y="79"/>
                    </a:lnTo>
                    <a:lnTo>
                      <a:pt x="131" y="70"/>
                    </a:lnTo>
                    <a:lnTo>
                      <a:pt x="145" y="66"/>
                    </a:lnTo>
                    <a:lnTo>
                      <a:pt x="151" y="61"/>
                    </a:lnTo>
                    <a:lnTo>
                      <a:pt x="137" y="40"/>
                    </a:lnTo>
                    <a:lnTo>
                      <a:pt x="136" y="32"/>
                    </a:lnTo>
                    <a:lnTo>
                      <a:pt x="125" y="35"/>
                    </a:lnTo>
                    <a:lnTo>
                      <a:pt x="122" y="31"/>
                    </a:lnTo>
                    <a:lnTo>
                      <a:pt x="111" y="26"/>
                    </a:lnTo>
                    <a:lnTo>
                      <a:pt x="111" y="21"/>
                    </a:lnTo>
                    <a:lnTo>
                      <a:pt x="107" y="17"/>
                    </a:lnTo>
                    <a:lnTo>
                      <a:pt x="114" y="9"/>
                    </a:lnTo>
                    <a:lnTo>
                      <a:pt x="105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4" name="Freeform 5989">
                <a:extLst>
                  <a:ext uri="{FF2B5EF4-FFF2-40B4-BE49-F238E27FC236}">
                    <a16:creationId xmlns:a16="http://schemas.microsoft.com/office/drawing/2014/main" id="{3355328C-8621-A64B-07F2-27047B78F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657"/>
                <a:ext cx="75" cy="84"/>
              </a:xfrm>
              <a:custGeom>
                <a:avLst/>
                <a:gdLst>
                  <a:gd name="T0" fmla="*/ 114 w 151"/>
                  <a:gd name="T1" fmla="*/ 9 h 169"/>
                  <a:gd name="T2" fmla="*/ 111 w 151"/>
                  <a:gd name="T3" fmla="*/ 21 h 169"/>
                  <a:gd name="T4" fmla="*/ 122 w 151"/>
                  <a:gd name="T5" fmla="*/ 31 h 169"/>
                  <a:gd name="T6" fmla="*/ 136 w 151"/>
                  <a:gd name="T7" fmla="*/ 32 h 169"/>
                  <a:gd name="T8" fmla="*/ 151 w 151"/>
                  <a:gd name="T9" fmla="*/ 61 h 169"/>
                  <a:gd name="T10" fmla="*/ 131 w 151"/>
                  <a:gd name="T11" fmla="*/ 70 h 169"/>
                  <a:gd name="T12" fmla="*/ 117 w 151"/>
                  <a:gd name="T13" fmla="*/ 84 h 169"/>
                  <a:gd name="T14" fmla="*/ 125 w 151"/>
                  <a:gd name="T15" fmla="*/ 88 h 169"/>
                  <a:gd name="T16" fmla="*/ 143 w 151"/>
                  <a:gd name="T17" fmla="*/ 102 h 169"/>
                  <a:gd name="T18" fmla="*/ 145 w 151"/>
                  <a:gd name="T19" fmla="*/ 107 h 169"/>
                  <a:gd name="T20" fmla="*/ 139 w 151"/>
                  <a:gd name="T21" fmla="*/ 119 h 169"/>
                  <a:gd name="T22" fmla="*/ 136 w 151"/>
                  <a:gd name="T23" fmla="*/ 131 h 169"/>
                  <a:gd name="T24" fmla="*/ 146 w 151"/>
                  <a:gd name="T25" fmla="*/ 142 h 169"/>
                  <a:gd name="T26" fmla="*/ 134 w 151"/>
                  <a:gd name="T27" fmla="*/ 145 h 169"/>
                  <a:gd name="T28" fmla="*/ 117 w 151"/>
                  <a:gd name="T29" fmla="*/ 143 h 169"/>
                  <a:gd name="T30" fmla="*/ 104 w 151"/>
                  <a:gd name="T31" fmla="*/ 131 h 169"/>
                  <a:gd name="T32" fmla="*/ 96 w 151"/>
                  <a:gd name="T33" fmla="*/ 135 h 169"/>
                  <a:gd name="T34" fmla="*/ 90 w 151"/>
                  <a:gd name="T35" fmla="*/ 143 h 169"/>
                  <a:gd name="T36" fmla="*/ 85 w 151"/>
                  <a:gd name="T37" fmla="*/ 151 h 169"/>
                  <a:gd name="T38" fmla="*/ 85 w 151"/>
                  <a:gd name="T39" fmla="*/ 160 h 169"/>
                  <a:gd name="T40" fmla="*/ 88 w 151"/>
                  <a:gd name="T41" fmla="*/ 169 h 169"/>
                  <a:gd name="T42" fmla="*/ 72 w 151"/>
                  <a:gd name="T43" fmla="*/ 161 h 169"/>
                  <a:gd name="T44" fmla="*/ 58 w 151"/>
                  <a:gd name="T45" fmla="*/ 152 h 169"/>
                  <a:gd name="T46" fmla="*/ 54 w 151"/>
                  <a:gd name="T47" fmla="*/ 142 h 169"/>
                  <a:gd name="T48" fmla="*/ 46 w 151"/>
                  <a:gd name="T49" fmla="*/ 142 h 169"/>
                  <a:gd name="T50" fmla="*/ 28 w 151"/>
                  <a:gd name="T51" fmla="*/ 134 h 169"/>
                  <a:gd name="T52" fmla="*/ 22 w 151"/>
                  <a:gd name="T53" fmla="*/ 119 h 169"/>
                  <a:gd name="T54" fmla="*/ 5 w 151"/>
                  <a:gd name="T55" fmla="*/ 111 h 169"/>
                  <a:gd name="T56" fmla="*/ 5 w 151"/>
                  <a:gd name="T57" fmla="*/ 99 h 169"/>
                  <a:gd name="T58" fmla="*/ 26 w 151"/>
                  <a:gd name="T59" fmla="*/ 107 h 169"/>
                  <a:gd name="T60" fmla="*/ 38 w 151"/>
                  <a:gd name="T61" fmla="*/ 116 h 169"/>
                  <a:gd name="T62" fmla="*/ 51 w 151"/>
                  <a:gd name="T63" fmla="*/ 114 h 169"/>
                  <a:gd name="T64" fmla="*/ 54 w 151"/>
                  <a:gd name="T65" fmla="*/ 104 h 169"/>
                  <a:gd name="T66" fmla="*/ 61 w 151"/>
                  <a:gd name="T67" fmla="*/ 102 h 169"/>
                  <a:gd name="T68" fmla="*/ 58 w 151"/>
                  <a:gd name="T69" fmla="*/ 94 h 169"/>
                  <a:gd name="T70" fmla="*/ 58 w 151"/>
                  <a:gd name="T71" fmla="*/ 84 h 169"/>
                  <a:gd name="T72" fmla="*/ 47 w 151"/>
                  <a:gd name="T73" fmla="*/ 84 h 169"/>
                  <a:gd name="T74" fmla="*/ 37 w 151"/>
                  <a:gd name="T75" fmla="*/ 78 h 169"/>
                  <a:gd name="T76" fmla="*/ 41 w 151"/>
                  <a:gd name="T77" fmla="*/ 64 h 169"/>
                  <a:gd name="T78" fmla="*/ 58 w 151"/>
                  <a:gd name="T79" fmla="*/ 66 h 169"/>
                  <a:gd name="T80" fmla="*/ 67 w 151"/>
                  <a:gd name="T81" fmla="*/ 61 h 169"/>
                  <a:gd name="T82" fmla="*/ 79 w 151"/>
                  <a:gd name="T83" fmla="*/ 40 h 169"/>
                  <a:gd name="T84" fmla="*/ 76 w 151"/>
                  <a:gd name="T85" fmla="*/ 29 h 169"/>
                  <a:gd name="T86" fmla="*/ 84 w 151"/>
                  <a:gd name="T87" fmla="*/ 21 h 169"/>
                  <a:gd name="T88" fmla="*/ 82 w 151"/>
                  <a:gd name="T89" fmla="*/ 6 h 169"/>
                  <a:gd name="T90" fmla="*/ 95 w 151"/>
                  <a:gd name="T91" fmla="*/ 0 h 169"/>
                  <a:gd name="T92" fmla="*/ 105 w 151"/>
                  <a:gd name="T93" fmla="*/ 5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1" h="169">
                    <a:moveTo>
                      <a:pt x="105" y="5"/>
                    </a:moveTo>
                    <a:lnTo>
                      <a:pt x="114" y="9"/>
                    </a:lnTo>
                    <a:lnTo>
                      <a:pt x="107" y="17"/>
                    </a:lnTo>
                    <a:lnTo>
                      <a:pt x="111" y="21"/>
                    </a:lnTo>
                    <a:lnTo>
                      <a:pt x="111" y="26"/>
                    </a:lnTo>
                    <a:lnTo>
                      <a:pt x="122" y="31"/>
                    </a:lnTo>
                    <a:lnTo>
                      <a:pt x="125" y="35"/>
                    </a:lnTo>
                    <a:lnTo>
                      <a:pt x="136" y="32"/>
                    </a:lnTo>
                    <a:lnTo>
                      <a:pt x="137" y="40"/>
                    </a:lnTo>
                    <a:lnTo>
                      <a:pt x="151" y="61"/>
                    </a:lnTo>
                    <a:lnTo>
                      <a:pt x="145" y="66"/>
                    </a:lnTo>
                    <a:lnTo>
                      <a:pt x="131" y="70"/>
                    </a:lnTo>
                    <a:lnTo>
                      <a:pt x="122" y="79"/>
                    </a:lnTo>
                    <a:lnTo>
                      <a:pt x="117" y="84"/>
                    </a:lnTo>
                    <a:lnTo>
                      <a:pt x="119" y="88"/>
                    </a:lnTo>
                    <a:lnTo>
                      <a:pt x="125" y="88"/>
                    </a:lnTo>
                    <a:lnTo>
                      <a:pt x="140" y="97"/>
                    </a:lnTo>
                    <a:lnTo>
                      <a:pt x="143" y="102"/>
                    </a:lnTo>
                    <a:lnTo>
                      <a:pt x="149" y="105"/>
                    </a:lnTo>
                    <a:lnTo>
                      <a:pt x="145" y="107"/>
                    </a:lnTo>
                    <a:lnTo>
                      <a:pt x="143" y="119"/>
                    </a:lnTo>
                    <a:lnTo>
                      <a:pt x="139" y="119"/>
                    </a:lnTo>
                    <a:lnTo>
                      <a:pt x="134" y="123"/>
                    </a:lnTo>
                    <a:lnTo>
                      <a:pt x="136" y="131"/>
                    </a:lnTo>
                    <a:lnTo>
                      <a:pt x="140" y="138"/>
                    </a:lnTo>
                    <a:lnTo>
                      <a:pt x="146" y="142"/>
                    </a:lnTo>
                    <a:lnTo>
                      <a:pt x="145" y="149"/>
                    </a:lnTo>
                    <a:lnTo>
                      <a:pt x="134" y="145"/>
                    </a:lnTo>
                    <a:lnTo>
                      <a:pt x="114" y="148"/>
                    </a:lnTo>
                    <a:lnTo>
                      <a:pt x="117" y="143"/>
                    </a:lnTo>
                    <a:lnTo>
                      <a:pt x="110" y="129"/>
                    </a:lnTo>
                    <a:lnTo>
                      <a:pt x="104" y="131"/>
                    </a:lnTo>
                    <a:lnTo>
                      <a:pt x="101" y="135"/>
                    </a:lnTo>
                    <a:lnTo>
                      <a:pt x="96" y="135"/>
                    </a:lnTo>
                    <a:lnTo>
                      <a:pt x="95" y="145"/>
                    </a:lnTo>
                    <a:lnTo>
                      <a:pt x="90" y="143"/>
                    </a:lnTo>
                    <a:lnTo>
                      <a:pt x="87" y="151"/>
                    </a:lnTo>
                    <a:lnTo>
                      <a:pt x="85" y="151"/>
                    </a:lnTo>
                    <a:lnTo>
                      <a:pt x="84" y="154"/>
                    </a:lnTo>
                    <a:lnTo>
                      <a:pt x="85" y="160"/>
                    </a:lnTo>
                    <a:lnTo>
                      <a:pt x="95" y="167"/>
                    </a:lnTo>
                    <a:lnTo>
                      <a:pt x="88" y="169"/>
                    </a:lnTo>
                    <a:lnTo>
                      <a:pt x="76" y="169"/>
                    </a:lnTo>
                    <a:lnTo>
                      <a:pt x="72" y="161"/>
                    </a:lnTo>
                    <a:lnTo>
                      <a:pt x="66" y="161"/>
                    </a:lnTo>
                    <a:lnTo>
                      <a:pt x="58" y="152"/>
                    </a:lnTo>
                    <a:lnTo>
                      <a:pt x="58" y="149"/>
                    </a:lnTo>
                    <a:lnTo>
                      <a:pt x="54" y="142"/>
                    </a:lnTo>
                    <a:lnTo>
                      <a:pt x="47" y="138"/>
                    </a:lnTo>
                    <a:lnTo>
                      <a:pt x="46" y="142"/>
                    </a:lnTo>
                    <a:lnTo>
                      <a:pt x="32" y="140"/>
                    </a:lnTo>
                    <a:lnTo>
                      <a:pt x="28" y="134"/>
                    </a:lnTo>
                    <a:lnTo>
                      <a:pt x="26" y="123"/>
                    </a:lnTo>
                    <a:lnTo>
                      <a:pt x="22" y="119"/>
                    </a:lnTo>
                    <a:lnTo>
                      <a:pt x="11" y="116"/>
                    </a:lnTo>
                    <a:lnTo>
                      <a:pt x="5" y="111"/>
                    </a:lnTo>
                    <a:lnTo>
                      <a:pt x="0" y="102"/>
                    </a:lnTo>
                    <a:lnTo>
                      <a:pt x="5" y="99"/>
                    </a:lnTo>
                    <a:lnTo>
                      <a:pt x="19" y="102"/>
                    </a:lnTo>
                    <a:lnTo>
                      <a:pt x="26" y="107"/>
                    </a:lnTo>
                    <a:lnTo>
                      <a:pt x="40" y="113"/>
                    </a:lnTo>
                    <a:lnTo>
                      <a:pt x="38" y="116"/>
                    </a:lnTo>
                    <a:lnTo>
                      <a:pt x="46" y="114"/>
                    </a:lnTo>
                    <a:lnTo>
                      <a:pt x="51" y="114"/>
                    </a:lnTo>
                    <a:lnTo>
                      <a:pt x="51" y="108"/>
                    </a:lnTo>
                    <a:lnTo>
                      <a:pt x="54" y="104"/>
                    </a:lnTo>
                    <a:lnTo>
                      <a:pt x="60" y="107"/>
                    </a:lnTo>
                    <a:lnTo>
                      <a:pt x="61" y="102"/>
                    </a:lnTo>
                    <a:lnTo>
                      <a:pt x="58" y="99"/>
                    </a:lnTo>
                    <a:lnTo>
                      <a:pt x="58" y="94"/>
                    </a:lnTo>
                    <a:lnTo>
                      <a:pt x="55" y="88"/>
                    </a:lnTo>
                    <a:lnTo>
                      <a:pt x="58" y="84"/>
                    </a:lnTo>
                    <a:lnTo>
                      <a:pt x="55" y="78"/>
                    </a:lnTo>
                    <a:lnTo>
                      <a:pt x="47" y="84"/>
                    </a:lnTo>
                    <a:lnTo>
                      <a:pt x="44" y="79"/>
                    </a:lnTo>
                    <a:lnTo>
                      <a:pt x="37" y="78"/>
                    </a:lnTo>
                    <a:lnTo>
                      <a:pt x="38" y="70"/>
                    </a:lnTo>
                    <a:lnTo>
                      <a:pt x="41" y="64"/>
                    </a:lnTo>
                    <a:lnTo>
                      <a:pt x="51" y="64"/>
                    </a:lnTo>
                    <a:lnTo>
                      <a:pt x="58" y="66"/>
                    </a:lnTo>
                    <a:lnTo>
                      <a:pt x="66" y="67"/>
                    </a:lnTo>
                    <a:lnTo>
                      <a:pt x="67" y="61"/>
                    </a:lnTo>
                    <a:lnTo>
                      <a:pt x="76" y="46"/>
                    </a:lnTo>
                    <a:lnTo>
                      <a:pt x="79" y="40"/>
                    </a:lnTo>
                    <a:lnTo>
                      <a:pt x="82" y="35"/>
                    </a:lnTo>
                    <a:lnTo>
                      <a:pt x="76" y="29"/>
                    </a:lnTo>
                    <a:lnTo>
                      <a:pt x="79" y="23"/>
                    </a:lnTo>
                    <a:lnTo>
                      <a:pt x="84" y="21"/>
                    </a:lnTo>
                    <a:lnTo>
                      <a:pt x="85" y="15"/>
                    </a:lnTo>
                    <a:lnTo>
                      <a:pt x="82" y="6"/>
                    </a:lnTo>
                    <a:lnTo>
                      <a:pt x="88" y="9"/>
                    </a:lnTo>
                    <a:lnTo>
                      <a:pt x="95" y="0"/>
                    </a:lnTo>
                    <a:lnTo>
                      <a:pt x="98" y="3"/>
                    </a:lnTo>
                    <a:lnTo>
                      <a:pt x="10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5" name="Freeform 5990">
                <a:extLst>
                  <a:ext uri="{FF2B5EF4-FFF2-40B4-BE49-F238E27FC236}">
                    <a16:creationId xmlns:a16="http://schemas.microsoft.com/office/drawing/2014/main" id="{9D2A68DC-A275-61A1-BB6A-D1C53D11F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657"/>
                <a:ext cx="75" cy="84"/>
              </a:xfrm>
              <a:custGeom>
                <a:avLst/>
                <a:gdLst>
                  <a:gd name="T0" fmla="*/ 114 w 151"/>
                  <a:gd name="T1" fmla="*/ 9 h 169"/>
                  <a:gd name="T2" fmla="*/ 111 w 151"/>
                  <a:gd name="T3" fmla="*/ 21 h 169"/>
                  <a:gd name="T4" fmla="*/ 122 w 151"/>
                  <a:gd name="T5" fmla="*/ 31 h 169"/>
                  <a:gd name="T6" fmla="*/ 136 w 151"/>
                  <a:gd name="T7" fmla="*/ 32 h 169"/>
                  <a:gd name="T8" fmla="*/ 151 w 151"/>
                  <a:gd name="T9" fmla="*/ 61 h 169"/>
                  <a:gd name="T10" fmla="*/ 131 w 151"/>
                  <a:gd name="T11" fmla="*/ 70 h 169"/>
                  <a:gd name="T12" fmla="*/ 117 w 151"/>
                  <a:gd name="T13" fmla="*/ 84 h 169"/>
                  <a:gd name="T14" fmla="*/ 125 w 151"/>
                  <a:gd name="T15" fmla="*/ 88 h 169"/>
                  <a:gd name="T16" fmla="*/ 143 w 151"/>
                  <a:gd name="T17" fmla="*/ 102 h 169"/>
                  <a:gd name="T18" fmla="*/ 145 w 151"/>
                  <a:gd name="T19" fmla="*/ 107 h 169"/>
                  <a:gd name="T20" fmla="*/ 139 w 151"/>
                  <a:gd name="T21" fmla="*/ 119 h 169"/>
                  <a:gd name="T22" fmla="*/ 136 w 151"/>
                  <a:gd name="T23" fmla="*/ 131 h 169"/>
                  <a:gd name="T24" fmla="*/ 146 w 151"/>
                  <a:gd name="T25" fmla="*/ 142 h 169"/>
                  <a:gd name="T26" fmla="*/ 134 w 151"/>
                  <a:gd name="T27" fmla="*/ 145 h 169"/>
                  <a:gd name="T28" fmla="*/ 117 w 151"/>
                  <a:gd name="T29" fmla="*/ 143 h 169"/>
                  <a:gd name="T30" fmla="*/ 104 w 151"/>
                  <a:gd name="T31" fmla="*/ 131 h 169"/>
                  <a:gd name="T32" fmla="*/ 96 w 151"/>
                  <a:gd name="T33" fmla="*/ 135 h 169"/>
                  <a:gd name="T34" fmla="*/ 90 w 151"/>
                  <a:gd name="T35" fmla="*/ 143 h 169"/>
                  <a:gd name="T36" fmla="*/ 85 w 151"/>
                  <a:gd name="T37" fmla="*/ 151 h 169"/>
                  <a:gd name="T38" fmla="*/ 85 w 151"/>
                  <a:gd name="T39" fmla="*/ 160 h 169"/>
                  <a:gd name="T40" fmla="*/ 88 w 151"/>
                  <a:gd name="T41" fmla="*/ 169 h 169"/>
                  <a:gd name="T42" fmla="*/ 72 w 151"/>
                  <a:gd name="T43" fmla="*/ 161 h 169"/>
                  <a:gd name="T44" fmla="*/ 58 w 151"/>
                  <a:gd name="T45" fmla="*/ 152 h 169"/>
                  <a:gd name="T46" fmla="*/ 54 w 151"/>
                  <a:gd name="T47" fmla="*/ 142 h 169"/>
                  <a:gd name="T48" fmla="*/ 46 w 151"/>
                  <a:gd name="T49" fmla="*/ 142 h 169"/>
                  <a:gd name="T50" fmla="*/ 28 w 151"/>
                  <a:gd name="T51" fmla="*/ 134 h 169"/>
                  <a:gd name="T52" fmla="*/ 22 w 151"/>
                  <a:gd name="T53" fmla="*/ 119 h 169"/>
                  <a:gd name="T54" fmla="*/ 5 w 151"/>
                  <a:gd name="T55" fmla="*/ 111 h 169"/>
                  <a:gd name="T56" fmla="*/ 5 w 151"/>
                  <a:gd name="T57" fmla="*/ 99 h 169"/>
                  <a:gd name="T58" fmla="*/ 26 w 151"/>
                  <a:gd name="T59" fmla="*/ 107 h 169"/>
                  <a:gd name="T60" fmla="*/ 38 w 151"/>
                  <a:gd name="T61" fmla="*/ 116 h 169"/>
                  <a:gd name="T62" fmla="*/ 51 w 151"/>
                  <a:gd name="T63" fmla="*/ 114 h 169"/>
                  <a:gd name="T64" fmla="*/ 54 w 151"/>
                  <a:gd name="T65" fmla="*/ 104 h 169"/>
                  <a:gd name="T66" fmla="*/ 61 w 151"/>
                  <a:gd name="T67" fmla="*/ 102 h 169"/>
                  <a:gd name="T68" fmla="*/ 58 w 151"/>
                  <a:gd name="T69" fmla="*/ 94 h 169"/>
                  <a:gd name="T70" fmla="*/ 58 w 151"/>
                  <a:gd name="T71" fmla="*/ 84 h 169"/>
                  <a:gd name="T72" fmla="*/ 47 w 151"/>
                  <a:gd name="T73" fmla="*/ 84 h 169"/>
                  <a:gd name="T74" fmla="*/ 37 w 151"/>
                  <a:gd name="T75" fmla="*/ 78 h 169"/>
                  <a:gd name="T76" fmla="*/ 41 w 151"/>
                  <a:gd name="T77" fmla="*/ 64 h 169"/>
                  <a:gd name="T78" fmla="*/ 58 w 151"/>
                  <a:gd name="T79" fmla="*/ 66 h 169"/>
                  <a:gd name="T80" fmla="*/ 67 w 151"/>
                  <a:gd name="T81" fmla="*/ 61 h 169"/>
                  <a:gd name="T82" fmla="*/ 79 w 151"/>
                  <a:gd name="T83" fmla="*/ 40 h 169"/>
                  <a:gd name="T84" fmla="*/ 76 w 151"/>
                  <a:gd name="T85" fmla="*/ 29 h 169"/>
                  <a:gd name="T86" fmla="*/ 84 w 151"/>
                  <a:gd name="T87" fmla="*/ 21 h 169"/>
                  <a:gd name="T88" fmla="*/ 82 w 151"/>
                  <a:gd name="T89" fmla="*/ 6 h 169"/>
                  <a:gd name="T90" fmla="*/ 95 w 151"/>
                  <a:gd name="T91" fmla="*/ 0 h 169"/>
                  <a:gd name="T92" fmla="*/ 105 w 151"/>
                  <a:gd name="T93" fmla="*/ 5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1" h="169">
                    <a:moveTo>
                      <a:pt x="105" y="5"/>
                    </a:moveTo>
                    <a:lnTo>
                      <a:pt x="114" y="9"/>
                    </a:lnTo>
                    <a:lnTo>
                      <a:pt x="107" y="17"/>
                    </a:lnTo>
                    <a:lnTo>
                      <a:pt x="111" y="21"/>
                    </a:lnTo>
                    <a:lnTo>
                      <a:pt x="111" y="26"/>
                    </a:lnTo>
                    <a:lnTo>
                      <a:pt x="122" y="31"/>
                    </a:lnTo>
                    <a:lnTo>
                      <a:pt x="125" y="35"/>
                    </a:lnTo>
                    <a:lnTo>
                      <a:pt x="136" y="32"/>
                    </a:lnTo>
                    <a:lnTo>
                      <a:pt x="137" y="40"/>
                    </a:lnTo>
                    <a:lnTo>
                      <a:pt x="151" y="61"/>
                    </a:lnTo>
                    <a:lnTo>
                      <a:pt x="145" y="66"/>
                    </a:lnTo>
                    <a:lnTo>
                      <a:pt x="131" y="70"/>
                    </a:lnTo>
                    <a:lnTo>
                      <a:pt x="122" y="79"/>
                    </a:lnTo>
                    <a:lnTo>
                      <a:pt x="117" y="84"/>
                    </a:lnTo>
                    <a:lnTo>
                      <a:pt x="119" y="88"/>
                    </a:lnTo>
                    <a:lnTo>
                      <a:pt x="125" y="88"/>
                    </a:lnTo>
                    <a:lnTo>
                      <a:pt x="140" y="97"/>
                    </a:lnTo>
                    <a:lnTo>
                      <a:pt x="143" y="102"/>
                    </a:lnTo>
                    <a:lnTo>
                      <a:pt x="149" y="105"/>
                    </a:lnTo>
                    <a:lnTo>
                      <a:pt x="145" y="107"/>
                    </a:lnTo>
                    <a:lnTo>
                      <a:pt x="143" y="119"/>
                    </a:lnTo>
                    <a:lnTo>
                      <a:pt x="139" y="119"/>
                    </a:lnTo>
                    <a:lnTo>
                      <a:pt x="134" y="123"/>
                    </a:lnTo>
                    <a:lnTo>
                      <a:pt x="136" y="131"/>
                    </a:lnTo>
                    <a:lnTo>
                      <a:pt x="140" y="138"/>
                    </a:lnTo>
                    <a:lnTo>
                      <a:pt x="146" y="142"/>
                    </a:lnTo>
                    <a:lnTo>
                      <a:pt x="145" y="149"/>
                    </a:lnTo>
                    <a:lnTo>
                      <a:pt x="134" y="145"/>
                    </a:lnTo>
                    <a:lnTo>
                      <a:pt x="114" y="148"/>
                    </a:lnTo>
                    <a:lnTo>
                      <a:pt x="117" y="143"/>
                    </a:lnTo>
                    <a:lnTo>
                      <a:pt x="110" y="129"/>
                    </a:lnTo>
                    <a:lnTo>
                      <a:pt x="104" y="131"/>
                    </a:lnTo>
                    <a:lnTo>
                      <a:pt x="101" y="135"/>
                    </a:lnTo>
                    <a:lnTo>
                      <a:pt x="96" y="135"/>
                    </a:lnTo>
                    <a:lnTo>
                      <a:pt x="95" y="145"/>
                    </a:lnTo>
                    <a:lnTo>
                      <a:pt x="90" y="143"/>
                    </a:lnTo>
                    <a:lnTo>
                      <a:pt x="87" y="151"/>
                    </a:lnTo>
                    <a:lnTo>
                      <a:pt x="85" y="151"/>
                    </a:lnTo>
                    <a:lnTo>
                      <a:pt x="84" y="154"/>
                    </a:lnTo>
                    <a:lnTo>
                      <a:pt x="85" y="160"/>
                    </a:lnTo>
                    <a:lnTo>
                      <a:pt x="95" y="167"/>
                    </a:lnTo>
                    <a:lnTo>
                      <a:pt x="88" y="169"/>
                    </a:lnTo>
                    <a:lnTo>
                      <a:pt x="76" y="169"/>
                    </a:lnTo>
                    <a:lnTo>
                      <a:pt x="72" y="161"/>
                    </a:lnTo>
                    <a:lnTo>
                      <a:pt x="66" y="161"/>
                    </a:lnTo>
                    <a:lnTo>
                      <a:pt x="58" y="152"/>
                    </a:lnTo>
                    <a:lnTo>
                      <a:pt x="58" y="149"/>
                    </a:lnTo>
                    <a:lnTo>
                      <a:pt x="54" y="142"/>
                    </a:lnTo>
                    <a:lnTo>
                      <a:pt x="47" y="138"/>
                    </a:lnTo>
                    <a:lnTo>
                      <a:pt x="46" y="142"/>
                    </a:lnTo>
                    <a:lnTo>
                      <a:pt x="32" y="140"/>
                    </a:lnTo>
                    <a:lnTo>
                      <a:pt x="28" y="134"/>
                    </a:lnTo>
                    <a:lnTo>
                      <a:pt x="26" y="123"/>
                    </a:lnTo>
                    <a:lnTo>
                      <a:pt x="22" y="119"/>
                    </a:lnTo>
                    <a:lnTo>
                      <a:pt x="11" y="116"/>
                    </a:lnTo>
                    <a:lnTo>
                      <a:pt x="5" y="111"/>
                    </a:lnTo>
                    <a:lnTo>
                      <a:pt x="0" y="102"/>
                    </a:lnTo>
                    <a:lnTo>
                      <a:pt x="5" y="99"/>
                    </a:lnTo>
                    <a:lnTo>
                      <a:pt x="19" y="102"/>
                    </a:lnTo>
                    <a:lnTo>
                      <a:pt x="26" y="107"/>
                    </a:lnTo>
                    <a:lnTo>
                      <a:pt x="40" y="113"/>
                    </a:lnTo>
                    <a:lnTo>
                      <a:pt x="38" y="116"/>
                    </a:lnTo>
                    <a:lnTo>
                      <a:pt x="46" y="114"/>
                    </a:lnTo>
                    <a:lnTo>
                      <a:pt x="51" y="114"/>
                    </a:lnTo>
                    <a:lnTo>
                      <a:pt x="51" y="108"/>
                    </a:lnTo>
                    <a:lnTo>
                      <a:pt x="54" y="104"/>
                    </a:lnTo>
                    <a:lnTo>
                      <a:pt x="60" y="107"/>
                    </a:lnTo>
                    <a:lnTo>
                      <a:pt x="61" y="102"/>
                    </a:lnTo>
                    <a:lnTo>
                      <a:pt x="58" y="99"/>
                    </a:lnTo>
                    <a:lnTo>
                      <a:pt x="58" y="94"/>
                    </a:lnTo>
                    <a:lnTo>
                      <a:pt x="55" y="88"/>
                    </a:lnTo>
                    <a:lnTo>
                      <a:pt x="58" y="84"/>
                    </a:lnTo>
                    <a:lnTo>
                      <a:pt x="55" y="78"/>
                    </a:lnTo>
                    <a:lnTo>
                      <a:pt x="47" y="84"/>
                    </a:lnTo>
                    <a:lnTo>
                      <a:pt x="44" y="79"/>
                    </a:lnTo>
                    <a:lnTo>
                      <a:pt x="37" y="78"/>
                    </a:lnTo>
                    <a:lnTo>
                      <a:pt x="38" y="70"/>
                    </a:lnTo>
                    <a:lnTo>
                      <a:pt x="41" y="64"/>
                    </a:lnTo>
                    <a:lnTo>
                      <a:pt x="51" y="64"/>
                    </a:lnTo>
                    <a:lnTo>
                      <a:pt x="58" y="66"/>
                    </a:lnTo>
                    <a:lnTo>
                      <a:pt x="66" y="67"/>
                    </a:lnTo>
                    <a:lnTo>
                      <a:pt x="67" y="61"/>
                    </a:lnTo>
                    <a:lnTo>
                      <a:pt x="76" y="46"/>
                    </a:lnTo>
                    <a:lnTo>
                      <a:pt x="79" y="40"/>
                    </a:lnTo>
                    <a:lnTo>
                      <a:pt x="82" y="35"/>
                    </a:lnTo>
                    <a:lnTo>
                      <a:pt x="76" y="29"/>
                    </a:lnTo>
                    <a:lnTo>
                      <a:pt x="79" y="23"/>
                    </a:lnTo>
                    <a:lnTo>
                      <a:pt x="84" y="21"/>
                    </a:lnTo>
                    <a:lnTo>
                      <a:pt x="85" y="15"/>
                    </a:lnTo>
                    <a:lnTo>
                      <a:pt x="82" y="6"/>
                    </a:lnTo>
                    <a:lnTo>
                      <a:pt x="88" y="9"/>
                    </a:lnTo>
                    <a:lnTo>
                      <a:pt x="95" y="0"/>
                    </a:lnTo>
                    <a:lnTo>
                      <a:pt x="98" y="3"/>
                    </a:lnTo>
                    <a:lnTo>
                      <a:pt x="105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6" name="Freeform 5991">
                <a:extLst>
                  <a:ext uri="{FF2B5EF4-FFF2-40B4-BE49-F238E27FC236}">
                    <a16:creationId xmlns:a16="http://schemas.microsoft.com/office/drawing/2014/main" id="{623A2280-D6CB-C747-8EC2-30DD11A29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731"/>
                <a:ext cx="113" cy="87"/>
              </a:xfrm>
              <a:custGeom>
                <a:avLst/>
                <a:gdLst>
                  <a:gd name="T0" fmla="*/ 155 w 224"/>
                  <a:gd name="T1" fmla="*/ 56 h 175"/>
                  <a:gd name="T2" fmla="*/ 142 w 224"/>
                  <a:gd name="T3" fmla="*/ 62 h 175"/>
                  <a:gd name="T4" fmla="*/ 139 w 224"/>
                  <a:gd name="T5" fmla="*/ 73 h 175"/>
                  <a:gd name="T6" fmla="*/ 133 w 224"/>
                  <a:gd name="T7" fmla="*/ 69 h 175"/>
                  <a:gd name="T8" fmla="*/ 127 w 224"/>
                  <a:gd name="T9" fmla="*/ 78 h 175"/>
                  <a:gd name="T10" fmla="*/ 123 w 224"/>
                  <a:gd name="T11" fmla="*/ 76 h 175"/>
                  <a:gd name="T12" fmla="*/ 109 w 224"/>
                  <a:gd name="T13" fmla="*/ 64 h 175"/>
                  <a:gd name="T14" fmla="*/ 85 w 224"/>
                  <a:gd name="T15" fmla="*/ 50 h 175"/>
                  <a:gd name="T16" fmla="*/ 70 w 224"/>
                  <a:gd name="T17" fmla="*/ 46 h 175"/>
                  <a:gd name="T18" fmla="*/ 73 w 224"/>
                  <a:gd name="T19" fmla="*/ 55 h 175"/>
                  <a:gd name="T20" fmla="*/ 71 w 224"/>
                  <a:gd name="T21" fmla="*/ 67 h 175"/>
                  <a:gd name="T22" fmla="*/ 73 w 224"/>
                  <a:gd name="T23" fmla="*/ 82 h 175"/>
                  <a:gd name="T24" fmla="*/ 67 w 224"/>
                  <a:gd name="T25" fmla="*/ 88 h 175"/>
                  <a:gd name="T26" fmla="*/ 57 w 224"/>
                  <a:gd name="T27" fmla="*/ 102 h 175"/>
                  <a:gd name="T28" fmla="*/ 51 w 224"/>
                  <a:gd name="T29" fmla="*/ 110 h 175"/>
                  <a:gd name="T30" fmla="*/ 27 w 224"/>
                  <a:gd name="T31" fmla="*/ 110 h 175"/>
                  <a:gd name="T32" fmla="*/ 20 w 224"/>
                  <a:gd name="T33" fmla="*/ 117 h 175"/>
                  <a:gd name="T34" fmla="*/ 7 w 224"/>
                  <a:gd name="T35" fmla="*/ 129 h 175"/>
                  <a:gd name="T36" fmla="*/ 0 w 224"/>
                  <a:gd name="T37" fmla="*/ 135 h 175"/>
                  <a:gd name="T38" fmla="*/ 3 w 224"/>
                  <a:gd name="T39" fmla="*/ 149 h 175"/>
                  <a:gd name="T40" fmla="*/ 16 w 224"/>
                  <a:gd name="T41" fmla="*/ 149 h 175"/>
                  <a:gd name="T42" fmla="*/ 29 w 224"/>
                  <a:gd name="T43" fmla="*/ 152 h 175"/>
                  <a:gd name="T44" fmla="*/ 32 w 224"/>
                  <a:gd name="T45" fmla="*/ 158 h 175"/>
                  <a:gd name="T46" fmla="*/ 47 w 224"/>
                  <a:gd name="T47" fmla="*/ 166 h 175"/>
                  <a:gd name="T48" fmla="*/ 56 w 224"/>
                  <a:gd name="T49" fmla="*/ 164 h 175"/>
                  <a:gd name="T50" fmla="*/ 62 w 224"/>
                  <a:gd name="T51" fmla="*/ 173 h 175"/>
                  <a:gd name="T52" fmla="*/ 71 w 224"/>
                  <a:gd name="T53" fmla="*/ 172 h 175"/>
                  <a:gd name="T54" fmla="*/ 86 w 224"/>
                  <a:gd name="T55" fmla="*/ 160 h 175"/>
                  <a:gd name="T56" fmla="*/ 95 w 224"/>
                  <a:gd name="T57" fmla="*/ 146 h 175"/>
                  <a:gd name="T58" fmla="*/ 103 w 224"/>
                  <a:gd name="T59" fmla="*/ 161 h 175"/>
                  <a:gd name="T60" fmla="*/ 112 w 224"/>
                  <a:gd name="T61" fmla="*/ 155 h 175"/>
                  <a:gd name="T62" fmla="*/ 117 w 224"/>
                  <a:gd name="T63" fmla="*/ 146 h 175"/>
                  <a:gd name="T64" fmla="*/ 127 w 224"/>
                  <a:gd name="T65" fmla="*/ 143 h 175"/>
                  <a:gd name="T66" fmla="*/ 139 w 224"/>
                  <a:gd name="T67" fmla="*/ 138 h 175"/>
                  <a:gd name="T68" fmla="*/ 150 w 224"/>
                  <a:gd name="T69" fmla="*/ 137 h 175"/>
                  <a:gd name="T70" fmla="*/ 152 w 224"/>
                  <a:gd name="T71" fmla="*/ 122 h 175"/>
                  <a:gd name="T72" fmla="*/ 130 w 224"/>
                  <a:gd name="T73" fmla="*/ 116 h 175"/>
                  <a:gd name="T74" fmla="*/ 129 w 224"/>
                  <a:gd name="T75" fmla="*/ 105 h 175"/>
                  <a:gd name="T76" fmla="*/ 138 w 224"/>
                  <a:gd name="T77" fmla="*/ 103 h 175"/>
                  <a:gd name="T78" fmla="*/ 156 w 224"/>
                  <a:gd name="T79" fmla="*/ 103 h 175"/>
                  <a:gd name="T80" fmla="*/ 179 w 224"/>
                  <a:gd name="T81" fmla="*/ 107 h 175"/>
                  <a:gd name="T82" fmla="*/ 177 w 224"/>
                  <a:gd name="T83" fmla="*/ 90 h 175"/>
                  <a:gd name="T84" fmla="*/ 182 w 224"/>
                  <a:gd name="T85" fmla="*/ 82 h 175"/>
                  <a:gd name="T86" fmla="*/ 189 w 224"/>
                  <a:gd name="T87" fmla="*/ 82 h 175"/>
                  <a:gd name="T88" fmla="*/ 199 w 224"/>
                  <a:gd name="T89" fmla="*/ 78 h 175"/>
                  <a:gd name="T90" fmla="*/ 203 w 224"/>
                  <a:gd name="T91" fmla="*/ 67 h 175"/>
                  <a:gd name="T92" fmla="*/ 217 w 224"/>
                  <a:gd name="T93" fmla="*/ 58 h 175"/>
                  <a:gd name="T94" fmla="*/ 224 w 224"/>
                  <a:gd name="T95" fmla="*/ 41 h 175"/>
                  <a:gd name="T96" fmla="*/ 215 w 224"/>
                  <a:gd name="T97" fmla="*/ 27 h 175"/>
                  <a:gd name="T98" fmla="*/ 206 w 224"/>
                  <a:gd name="T99" fmla="*/ 29 h 175"/>
                  <a:gd name="T100" fmla="*/ 206 w 224"/>
                  <a:gd name="T101" fmla="*/ 6 h 175"/>
                  <a:gd name="T102" fmla="*/ 191 w 224"/>
                  <a:gd name="T103" fmla="*/ 3 h 175"/>
                  <a:gd name="T104" fmla="*/ 189 w 224"/>
                  <a:gd name="T105" fmla="*/ 17 h 175"/>
                  <a:gd name="T106" fmla="*/ 173 w 224"/>
                  <a:gd name="T107" fmla="*/ 15 h 175"/>
                  <a:gd name="T108" fmla="*/ 170 w 224"/>
                  <a:gd name="T109" fmla="*/ 24 h 175"/>
                  <a:gd name="T110" fmla="*/ 171 w 224"/>
                  <a:gd name="T111" fmla="*/ 40 h 175"/>
                  <a:gd name="T112" fmla="*/ 183 w 224"/>
                  <a:gd name="T113" fmla="*/ 55 h 175"/>
                  <a:gd name="T114" fmla="*/ 174 w 224"/>
                  <a:gd name="T115" fmla="*/ 65 h 175"/>
                  <a:gd name="T116" fmla="*/ 165 w 224"/>
                  <a:gd name="T117" fmla="*/ 67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4" h="175">
                    <a:moveTo>
                      <a:pt x="159" y="62"/>
                    </a:moveTo>
                    <a:lnTo>
                      <a:pt x="155" y="56"/>
                    </a:lnTo>
                    <a:lnTo>
                      <a:pt x="150" y="64"/>
                    </a:lnTo>
                    <a:lnTo>
                      <a:pt x="142" y="62"/>
                    </a:lnTo>
                    <a:lnTo>
                      <a:pt x="139" y="65"/>
                    </a:lnTo>
                    <a:lnTo>
                      <a:pt x="139" y="73"/>
                    </a:lnTo>
                    <a:lnTo>
                      <a:pt x="136" y="76"/>
                    </a:lnTo>
                    <a:lnTo>
                      <a:pt x="133" y="69"/>
                    </a:lnTo>
                    <a:lnTo>
                      <a:pt x="127" y="69"/>
                    </a:lnTo>
                    <a:lnTo>
                      <a:pt x="127" y="78"/>
                    </a:lnTo>
                    <a:lnTo>
                      <a:pt x="124" y="79"/>
                    </a:lnTo>
                    <a:lnTo>
                      <a:pt x="123" y="76"/>
                    </a:lnTo>
                    <a:lnTo>
                      <a:pt x="121" y="69"/>
                    </a:lnTo>
                    <a:lnTo>
                      <a:pt x="109" y="64"/>
                    </a:lnTo>
                    <a:lnTo>
                      <a:pt x="103" y="56"/>
                    </a:lnTo>
                    <a:lnTo>
                      <a:pt x="85" y="50"/>
                    </a:lnTo>
                    <a:lnTo>
                      <a:pt x="80" y="52"/>
                    </a:lnTo>
                    <a:lnTo>
                      <a:pt x="70" y="46"/>
                    </a:lnTo>
                    <a:lnTo>
                      <a:pt x="68" y="46"/>
                    </a:lnTo>
                    <a:lnTo>
                      <a:pt x="73" y="55"/>
                    </a:lnTo>
                    <a:lnTo>
                      <a:pt x="73" y="65"/>
                    </a:lnTo>
                    <a:lnTo>
                      <a:pt x="71" y="67"/>
                    </a:lnTo>
                    <a:lnTo>
                      <a:pt x="76" y="76"/>
                    </a:lnTo>
                    <a:lnTo>
                      <a:pt x="73" y="82"/>
                    </a:lnTo>
                    <a:lnTo>
                      <a:pt x="77" y="87"/>
                    </a:lnTo>
                    <a:lnTo>
                      <a:pt x="67" y="88"/>
                    </a:lnTo>
                    <a:lnTo>
                      <a:pt x="65" y="94"/>
                    </a:lnTo>
                    <a:lnTo>
                      <a:pt x="57" y="102"/>
                    </a:lnTo>
                    <a:lnTo>
                      <a:pt x="54" y="110"/>
                    </a:lnTo>
                    <a:lnTo>
                      <a:pt x="51" y="110"/>
                    </a:lnTo>
                    <a:lnTo>
                      <a:pt x="35" y="103"/>
                    </a:lnTo>
                    <a:lnTo>
                      <a:pt x="27" y="110"/>
                    </a:lnTo>
                    <a:lnTo>
                      <a:pt x="27" y="108"/>
                    </a:lnTo>
                    <a:lnTo>
                      <a:pt x="20" y="117"/>
                    </a:lnTo>
                    <a:lnTo>
                      <a:pt x="13" y="119"/>
                    </a:lnTo>
                    <a:lnTo>
                      <a:pt x="7" y="129"/>
                    </a:lnTo>
                    <a:lnTo>
                      <a:pt x="7" y="132"/>
                    </a:lnTo>
                    <a:lnTo>
                      <a:pt x="0" y="135"/>
                    </a:lnTo>
                    <a:lnTo>
                      <a:pt x="0" y="138"/>
                    </a:lnTo>
                    <a:lnTo>
                      <a:pt x="3" y="149"/>
                    </a:lnTo>
                    <a:lnTo>
                      <a:pt x="9" y="146"/>
                    </a:lnTo>
                    <a:lnTo>
                      <a:pt x="16" y="149"/>
                    </a:lnTo>
                    <a:lnTo>
                      <a:pt x="21" y="152"/>
                    </a:lnTo>
                    <a:lnTo>
                      <a:pt x="29" y="152"/>
                    </a:lnTo>
                    <a:lnTo>
                      <a:pt x="30" y="155"/>
                    </a:lnTo>
                    <a:lnTo>
                      <a:pt x="32" y="158"/>
                    </a:lnTo>
                    <a:lnTo>
                      <a:pt x="36" y="163"/>
                    </a:lnTo>
                    <a:lnTo>
                      <a:pt x="47" y="166"/>
                    </a:lnTo>
                    <a:lnTo>
                      <a:pt x="53" y="161"/>
                    </a:lnTo>
                    <a:lnTo>
                      <a:pt x="56" y="164"/>
                    </a:lnTo>
                    <a:lnTo>
                      <a:pt x="59" y="167"/>
                    </a:lnTo>
                    <a:lnTo>
                      <a:pt x="62" y="173"/>
                    </a:lnTo>
                    <a:lnTo>
                      <a:pt x="68" y="175"/>
                    </a:lnTo>
                    <a:lnTo>
                      <a:pt x="71" y="172"/>
                    </a:lnTo>
                    <a:lnTo>
                      <a:pt x="79" y="175"/>
                    </a:lnTo>
                    <a:lnTo>
                      <a:pt x="86" y="160"/>
                    </a:lnTo>
                    <a:lnTo>
                      <a:pt x="91" y="154"/>
                    </a:lnTo>
                    <a:lnTo>
                      <a:pt x="95" y="146"/>
                    </a:lnTo>
                    <a:lnTo>
                      <a:pt x="100" y="149"/>
                    </a:lnTo>
                    <a:lnTo>
                      <a:pt x="103" y="161"/>
                    </a:lnTo>
                    <a:lnTo>
                      <a:pt x="108" y="160"/>
                    </a:lnTo>
                    <a:lnTo>
                      <a:pt x="112" y="155"/>
                    </a:lnTo>
                    <a:lnTo>
                      <a:pt x="118" y="151"/>
                    </a:lnTo>
                    <a:lnTo>
                      <a:pt x="117" y="146"/>
                    </a:lnTo>
                    <a:lnTo>
                      <a:pt x="121" y="149"/>
                    </a:lnTo>
                    <a:lnTo>
                      <a:pt x="127" y="143"/>
                    </a:lnTo>
                    <a:lnTo>
                      <a:pt x="126" y="137"/>
                    </a:lnTo>
                    <a:lnTo>
                      <a:pt x="139" y="138"/>
                    </a:lnTo>
                    <a:lnTo>
                      <a:pt x="147" y="138"/>
                    </a:lnTo>
                    <a:lnTo>
                      <a:pt x="150" y="137"/>
                    </a:lnTo>
                    <a:lnTo>
                      <a:pt x="150" y="126"/>
                    </a:lnTo>
                    <a:lnTo>
                      <a:pt x="152" y="122"/>
                    </a:lnTo>
                    <a:lnTo>
                      <a:pt x="145" y="119"/>
                    </a:lnTo>
                    <a:lnTo>
                      <a:pt x="130" y="116"/>
                    </a:lnTo>
                    <a:lnTo>
                      <a:pt x="132" y="111"/>
                    </a:lnTo>
                    <a:lnTo>
                      <a:pt x="129" y="105"/>
                    </a:lnTo>
                    <a:lnTo>
                      <a:pt x="135" y="110"/>
                    </a:lnTo>
                    <a:lnTo>
                      <a:pt x="138" y="103"/>
                    </a:lnTo>
                    <a:lnTo>
                      <a:pt x="145" y="102"/>
                    </a:lnTo>
                    <a:lnTo>
                      <a:pt x="156" y="103"/>
                    </a:lnTo>
                    <a:lnTo>
                      <a:pt x="171" y="107"/>
                    </a:lnTo>
                    <a:lnTo>
                      <a:pt x="179" y="107"/>
                    </a:lnTo>
                    <a:lnTo>
                      <a:pt x="176" y="96"/>
                    </a:lnTo>
                    <a:lnTo>
                      <a:pt x="177" y="90"/>
                    </a:lnTo>
                    <a:lnTo>
                      <a:pt x="180" y="88"/>
                    </a:lnTo>
                    <a:lnTo>
                      <a:pt x="182" y="82"/>
                    </a:lnTo>
                    <a:lnTo>
                      <a:pt x="186" y="79"/>
                    </a:lnTo>
                    <a:lnTo>
                      <a:pt x="189" y="82"/>
                    </a:lnTo>
                    <a:lnTo>
                      <a:pt x="196" y="81"/>
                    </a:lnTo>
                    <a:lnTo>
                      <a:pt x="199" y="78"/>
                    </a:lnTo>
                    <a:lnTo>
                      <a:pt x="194" y="65"/>
                    </a:lnTo>
                    <a:lnTo>
                      <a:pt x="203" y="67"/>
                    </a:lnTo>
                    <a:lnTo>
                      <a:pt x="211" y="59"/>
                    </a:lnTo>
                    <a:lnTo>
                      <a:pt x="217" y="58"/>
                    </a:lnTo>
                    <a:lnTo>
                      <a:pt x="220" y="47"/>
                    </a:lnTo>
                    <a:lnTo>
                      <a:pt x="224" y="41"/>
                    </a:lnTo>
                    <a:lnTo>
                      <a:pt x="218" y="26"/>
                    </a:lnTo>
                    <a:lnTo>
                      <a:pt x="215" y="27"/>
                    </a:lnTo>
                    <a:lnTo>
                      <a:pt x="209" y="23"/>
                    </a:lnTo>
                    <a:lnTo>
                      <a:pt x="206" y="29"/>
                    </a:lnTo>
                    <a:lnTo>
                      <a:pt x="203" y="23"/>
                    </a:lnTo>
                    <a:lnTo>
                      <a:pt x="206" y="6"/>
                    </a:lnTo>
                    <a:lnTo>
                      <a:pt x="197" y="0"/>
                    </a:lnTo>
                    <a:lnTo>
                      <a:pt x="191" y="3"/>
                    </a:lnTo>
                    <a:lnTo>
                      <a:pt x="191" y="9"/>
                    </a:lnTo>
                    <a:lnTo>
                      <a:pt x="189" y="17"/>
                    </a:lnTo>
                    <a:lnTo>
                      <a:pt x="177" y="18"/>
                    </a:lnTo>
                    <a:lnTo>
                      <a:pt x="173" y="15"/>
                    </a:lnTo>
                    <a:lnTo>
                      <a:pt x="173" y="17"/>
                    </a:lnTo>
                    <a:lnTo>
                      <a:pt x="170" y="24"/>
                    </a:lnTo>
                    <a:lnTo>
                      <a:pt x="168" y="35"/>
                    </a:lnTo>
                    <a:lnTo>
                      <a:pt x="171" y="40"/>
                    </a:lnTo>
                    <a:lnTo>
                      <a:pt x="177" y="44"/>
                    </a:lnTo>
                    <a:lnTo>
                      <a:pt x="183" y="55"/>
                    </a:lnTo>
                    <a:lnTo>
                      <a:pt x="176" y="59"/>
                    </a:lnTo>
                    <a:lnTo>
                      <a:pt x="174" y="65"/>
                    </a:lnTo>
                    <a:lnTo>
                      <a:pt x="170" y="67"/>
                    </a:lnTo>
                    <a:lnTo>
                      <a:pt x="165" y="67"/>
                    </a:lnTo>
                    <a:lnTo>
                      <a:pt x="159" y="6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7" name="Freeform 5992">
                <a:extLst>
                  <a:ext uri="{FF2B5EF4-FFF2-40B4-BE49-F238E27FC236}">
                    <a16:creationId xmlns:a16="http://schemas.microsoft.com/office/drawing/2014/main" id="{380C7DB6-8D35-8085-5428-8B22EE0F3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731"/>
                <a:ext cx="113" cy="87"/>
              </a:xfrm>
              <a:custGeom>
                <a:avLst/>
                <a:gdLst>
                  <a:gd name="T0" fmla="*/ 165 w 224"/>
                  <a:gd name="T1" fmla="*/ 67 h 175"/>
                  <a:gd name="T2" fmla="*/ 174 w 224"/>
                  <a:gd name="T3" fmla="*/ 65 h 175"/>
                  <a:gd name="T4" fmla="*/ 183 w 224"/>
                  <a:gd name="T5" fmla="*/ 55 h 175"/>
                  <a:gd name="T6" fmla="*/ 171 w 224"/>
                  <a:gd name="T7" fmla="*/ 40 h 175"/>
                  <a:gd name="T8" fmla="*/ 170 w 224"/>
                  <a:gd name="T9" fmla="*/ 24 h 175"/>
                  <a:gd name="T10" fmla="*/ 173 w 224"/>
                  <a:gd name="T11" fmla="*/ 15 h 175"/>
                  <a:gd name="T12" fmla="*/ 189 w 224"/>
                  <a:gd name="T13" fmla="*/ 17 h 175"/>
                  <a:gd name="T14" fmla="*/ 191 w 224"/>
                  <a:gd name="T15" fmla="*/ 3 h 175"/>
                  <a:gd name="T16" fmla="*/ 206 w 224"/>
                  <a:gd name="T17" fmla="*/ 6 h 175"/>
                  <a:gd name="T18" fmla="*/ 206 w 224"/>
                  <a:gd name="T19" fmla="*/ 29 h 175"/>
                  <a:gd name="T20" fmla="*/ 215 w 224"/>
                  <a:gd name="T21" fmla="*/ 27 h 175"/>
                  <a:gd name="T22" fmla="*/ 224 w 224"/>
                  <a:gd name="T23" fmla="*/ 41 h 175"/>
                  <a:gd name="T24" fmla="*/ 217 w 224"/>
                  <a:gd name="T25" fmla="*/ 58 h 175"/>
                  <a:gd name="T26" fmla="*/ 203 w 224"/>
                  <a:gd name="T27" fmla="*/ 67 h 175"/>
                  <a:gd name="T28" fmla="*/ 199 w 224"/>
                  <a:gd name="T29" fmla="*/ 78 h 175"/>
                  <a:gd name="T30" fmla="*/ 189 w 224"/>
                  <a:gd name="T31" fmla="*/ 82 h 175"/>
                  <a:gd name="T32" fmla="*/ 182 w 224"/>
                  <a:gd name="T33" fmla="*/ 82 h 175"/>
                  <a:gd name="T34" fmla="*/ 177 w 224"/>
                  <a:gd name="T35" fmla="*/ 90 h 175"/>
                  <a:gd name="T36" fmla="*/ 179 w 224"/>
                  <a:gd name="T37" fmla="*/ 107 h 175"/>
                  <a:gd name="T38" fmla="*/ 156 w 224"/>
                  <a:gd name="T39" fmla="*/ 103 h 175"/>
                  <a:gd name="T40" fmla="*/ 138 w 224"/>
                  <a:gd name="T41" fmla="*/ 103 h 175"/>
                  <a:gd name="T42" fmla="*/ 129 w 224"/>
                  <a:gd name="T43" fmla="*/ 105 h 175"/>
                  <a:gd name="T44" fmla="*/ 130 w 224"/>
                  <a:gd name="T45" fmla="*/ 116 h 175"/>
                  <a:gd name="T46" fmla="*/ 152 w 224"/>
                  <a:gd name="T47" fmla="*/ 122 h 175"/>
                  <a:gd name="T48" fmla="*/ 150 w 224"/>
                  <a:gd name="T49" fmla="*/ 137 h 175"/>
                  <a:gd name="T50" fmla="*/ 139 w 224"/>
                  <a:gd name="T51" fmla="*/ 138 h 175"/>
                  <a:gd name="T52" fmla="*/ 127 w 224"/>
                  <a:gd name="T53" fmla="*/ 143 h 175"/>
                  <a:gd name="T54" fmla="*/ 117 w 224"/>
                  <a:gd name="T55" fmla="*/ 146 h 175"/>
                  <a:gd name="T56" fmla="*/ 112 w 224"/>
                  <a:gd name="T57" fmla="*/ 155 h 175"/>
                  <a:gd name="T58" fmla="*/ 103 w 224"/>
                  <a:gd name="T59" fmla="*/ 161 h 175"/>
                  <a:gd name="T60" fmla="*/ 95 w 224"/>
                  <a:gd name="T61" fmla="*/ 146 h 175"/>
                  <a:gd name="T62" fmla="*/ 86 w 224"/>
                  <a:gd name="T63" fmla="*/ 160 h 175"/>
                  <a:gd name="T64" fmla="*/ 71 w 224"/>
                  <a:gd name="T65" fmla="*/ 172 h 175"/>
                  <a:gd name="T66" fmla="*/ 62 w 224"/>
                  <a:gd name="T67" fmla="*/ 173 h 175"/>
                  <a:gd name="T68" fmla="*/ 56 w 224"/>
                  <a:gd name="T69" fmla="*/ 164 h 175"/>
                  <a:gd name="T70" fmla="*/ 47 w 224"/>
                  <a:gd name="T71" fmla="*/ 166 h 175"/>
                  <a:gd name="T72" fmla="*/ 32 w 224"/>
                  <a:gd name="T73" fmla="*/ 158 h 175"/>
                  <a:gd name="T74" fmla="*/ 29 w 224"/>
                  <a:gd name="T75" fmla="*/ 152 h 175"/>
                  <a:gd name="T76" fmla="*/ 16 w 224"/>
                  <a:gd name="T77" fmla="*/ 149 h 175"/>
                  <a:gd name="T78" fmla="*/ 3 w 224"/>
                  <a:gd name="T79" fmla="*/ 149 h 175"/>
                  <a:gd name="T80" fmla="*/ 0 w 224"/>
                  <a:gd name="T81" fmla="*/ 135 h 175"/>
                  <a:gd name="T82" fmla="*/ 7 w 224"/>
                  <a:gd name="T83" fmla="*/ 129 h 175"/>
                  <a:gd name="T84" fmla="*/ 20 w 224"/>
                  <a:gd name="T85" fmla="*/ 117 h 175"/>
                  <a:gd name="T86" fmla="*/ 27 w 224"/>
                  <a:gd name="T87" fmla="*/ 110 h 175"/>
                  <a:gd name="T88" fmla="*/ 51 w 224"/>
                  <a:gd name="T89" fmla="*/ 110 h 175"/>
                  <a:gd name="T90" fmla="*/ 57 w 224"/>
                  <a:gd name="T91" fmla="*/ 102 h 175"/>
                  <a:gd name="T92" fmla="*/ 67 w 224"/>
                  <a:gd name="T93" fmla="*/ 88 h 175"/>
                  <a:gd name="T94" fmla="*/ 73 w 224"/>
                  <a:gd name="T95" fmla="*/ 82 h 175"/>
                  <a:gd name="T96" fmla="*/ 71 w 224"/>
                  <a:gd name="T97" fmla="*/ 67 h 175"/>
                  <a:gd name="T98" fmla="*/ 73 w 224"/>
                  <a:gd name="T99" fmla="*/ 55 h 175"/>
                  <a:gd name="T100" fmla="*/ 70 w 224"/>
                  <a:gd name="T101" fmla="*/ 46 h 175"/>
                  <a:gd name="T102" fmla="*/ 85 w 224"/>
                  <a:gd name="T103" fmla="*/ 50 h 175"/>
                  <a:gd name="T104" fmla="*/ 109 w 224"/>
                  <a:gd name="T105" fmla="*/ 64 h 175"/>
                  <a:gd name="T106" fmla="*/ 123 w 224"/>
                  <a:gd name="T107" fmla="*/ 76 h 175"/>
                  <a:gd name="T108" fmla="*/ 127 w 224"/>
                  <a:gd name="T109" fmla="*/ 78 h 175"/>
                  <a:gd name="T110" fmla="*/ 133 w 224"/>
                  <a:gd name="T111" fmla="*/ 69 h 175"/>
                  <a:gd name="T112" fmla="*/ 139 w 224"/>
                  <a:gd name="T113" fmla="*/ 73 h 175"/>
                  <a:gd name="T114" fmla="*/ 142 w 224"/>
                  <a:gd name="T115" fmla="*/ 62 h 175"/>
                  <a:gd name="T116" fmla="*/ 155 w 224"/>
                  <a:gd name="T117" fmla="*/ 56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4" h="175">
                    <a:moveTo>
                      <a:pt x="159" y="62"/>
                    </a:moveTo>
                    <a:lnTo>
                      <a:pt x="165" y="67"/>
                    </a:lnTo>
                    <a:lnTo>
                      <a:pt x="170" y="67"/>
                    </a:lnTo>
                    <a:lnTo>
                      <a:pt x="174" y="65"/>
                    </a:lnTo>
                    <a:lnTo>
                      <a:pt x="176" y="59"/>
                    </a:lnTo>
                    <a:lnTo>
                      <a:pt x="183" y="55"/>
                    </a:lnTo>
                    <a:lnTo>
                      <a:pt x="177" y="44"/>
                    </a:lnTo>
                    <a:lnTo>
                      <a:pt x="171" y="40"/>
                    </a:lnTo>
                    <a:lnTo>
                      <a:pt x="168" y="35"/>
                    </a:lnTo>
                    <a:lnTo>
                      <a:pt x="170" y="24"/>
                    </a:lnTo>
                    <a:lnTo>
                      <a:pt x="173" y="17"/>
                    </a:lnTo>
                    <a:lnTo>
                      <a:pt x="173" y="15"/>
                    </a:lnTo>
                    <a:lnTo>
                      <a:pt x="177" y="18"/>
                    </a:lnTo>
                    <a:lnTo>
                      <a:pt x="189" y="17"/>
                    </a:lnTo>
                    <a:lnTo>
                      <a:pt x="191" y="9"/>
                    </a:lnTo>
                    <a:lnTo>
                      <a:pt x="191" y="3"/>
                    </a:lnTo>
                    <a:lnTo>
                      <a:pt x="197" y="0"/>
                    </a:lnTo>
                    <a:lnTo>
                      <a:pt x="206" y="6"/>
                    </a:lnTo>
                    <a:lnTo>
                      <a:pt x="203" y="23"/>
                    </a:lnTo>
                    <a:lnTo>
                      <a:pt x="206" y="29"/>
                    </a:lnTo>
                    <a:lnTo>
                      <a:pt x="209" y="23"/>
                    </a:lnTo>
                    <a:lnTo>
                      <a:pt x="215" y="27"/>
                    </a:lnTo>
                    <a:lnTo>
                      <a:pt x="218" y="26"/>
                    </a:lnTo>
                    <a:lnTo>
                      <a:pt x="224" y="41"/>
                    </a:lnTo>
                    <a:lnTo>
                      <a:pt x="220" y="47"/>
                    </a:lnTo>
                    <a:lnTo>
                      <a:pt x="217" y="58"/>
                    </a:lnTo>
                    <a:lnTo>
                      <a:pt x="211" y="59"/>
                    </a:lnTo>
                    <a:lnTo>
                      <a:pt x="203" y="67"/>
                    </a:lnTo>
                    <a:lnTo>
                      <a:pt x="194" y="65"/>
                    </a:lnTo>
                    <a:lnTo>
                      <a:pt x="199" y="78"/>
                    </a:lnTo>
                    <a:lnTo>
                      <a:pt x="196" y="81"/>
                    </a:lnTo>
                    <a:lnTo>
                      <a:pt x="189" y="82"/>
                    </a:lnTo>
                    <a:lnTo>
                      <a:pt x="186" y="79"/>
                    </a:lnTo>
                    <a:lnTo>
                      <a:pt x="182" y="82"/>
                    </a:lnTo>
                    <a:lnTo>
                      <a:pt x="180" y="88"/>
                    </a:lnTo>
                    <a:lnTo>
                      <a:pt x="177" y="90"/>
                    </a:lnTo>
                    <a:lnTo>
                      <a:pt x="176" y="96"/>
                    </a:lnTo>
                    <a:lnTo>
                      <a:pt x="179" y="107"/>
                    </a:lnTo>
                    <a:lnTo>
                      <a:pt x="171" y="107"/>
                    </a:lnTo>
                    <a:lnTo>
                      <a:pt x="156" y="103"/>
                    </a:lnTo>
                    <a:lnTo>
                      <a:pt x="145" y="102"/>
                    </a:lnTo>
                    <a:lnTo>
                      <a:pt x="138" y="103"/>
                    </a:lnTo>
                    <a:lnTo>
                      <a:pt x="135" y="110"/>
                    </a:lnTo>
                    <a:lnTo>
                      <a:pt x="129" y="105"/>
                    </a:lnTo>
                    <a:lnTo>
                      <a:pt x="132" y="111"/>
                    </a:lnTo>
                    <a:lnTo>
                      <a:pt x="130" y="116"/>
                    </a:lnTo>
                    <a:lnTo>
                      <a:pt x="145" y="119"/>
                    </a:lnTo>
                    <a:lnTo>
                      <a:pt x="152" y="122"/>
                    </a:lnTo>
                    <a:lnTo>
                      <a:pt x="150" y="126"/>
                    </a:lnTo>
                    <a:lnTo>
                      <a:pt x="150" y="137"/>
                    </a:lnTo>
                    <a:lnTo>
                      <a:pt x="147" y="138"/>
                    </a:lnTo>
                    <a:lnTo>
                      <a:pt x="139" y="138"/>
                    </a:lnTo>
                    <a:lnTo>
                      <a:pt x="126" y="137"/>
                    </a:lnTo>
                    <a:lnTo>
                      <a:pt x="127" y="143"/>
                    </a:lnTo>
                    <a:lnTo>
                      <a:pt x="121" y="149"/>
                    </a:lnTo>
                    <a:lnTo>
                      <a:pt x="117" y="146"/>
                    </a:lnTo>
                    <a:lnTo>
                      <a:pt x="118" y="151"/>
                    </a:lnTo>
                    <a:lnTo>
                      <a:pt x="112" y="155"/>
                    </a:lnTo>
                    <a:lnTo>
                      <a:pt x="108" y="160"/>
                    </a:lnTo>
                    <a:lnTo>
                      <a:pt x="103" y="161"/>
                    </a:lnTo>
                    <a:lnTo>
                      <a:pt x="100" y="149"/>
                    </a:lnTo>
                    <a:lnTo>
                      <a:pt x="95" y="146"/>
                    </a:lnTo>
                    <a:lnTo>
                      <a:pt x="91" y="154"/>
                    </a:lnTo>
                    <a:lnTo>
                      <a:pt x="86" y="160"/>
                    </a:lnTo>
                    <a:lnTo>
                      <a:pt x="79" y="175"/>
                    </a:lnTo>
                    <a:lnTo>
                      <a:pt x="71" y="172"/>
                    </a:lnTo>
                    <a:lnTo>
                      <a:pt x="68" y="175"/>
                    </a:lnTo>
                    <a:lnTo>
                      <a:pt x="62" y="173"/>
                    </a:lnTo>
                    <a:lnTo>
                      <a:pt x="59" y="167"/>
                    </a:lnTo>
                    <a:lnTo>
                      <a:pt x="56" y="164"/>
                    </a:lnTo>
                    <a:lnTo>
                      <a:pt x="53" y="161"/>
                    </a:lnTo>
                    <a:lnTo>
                      <a:pt x="47" y="166"/>
                    </a:lnTo>
                    <a:lnTo>
                      <a:pt x="36" y="163"/>
                    </a:lnTo>
                    <a:lnTo>
                      <a:pt x="32" y="158"/>
                    </a:lnTo>
                    <a:lnTo>
                      <a:pt x="30" y="155"/>
                    </a:lnTo>
                    <a:lnTo>
                      <a:pt x="29" y="152"/>
                    </a:lnTo>
                    <a:lnTo>
                      <a:pt x="21" y="152"/>
                    </a:lnTo>
                    <a:lnTo>
                      <a:pt x="16" y="149"/>
                    </a:lnTo>
                    <a:lnTo>
                      <a:pt x="9" y="146"/>
                    </a:lnTo>
                    <a:lnTo>
                      <a:pt x="3" y="149"/>
                    </a:lnTo>
                    <a:lnTo>
                      <a:pt x="0" y="138"/>
                    </a:lnTo>
                    <a:lnTo>
                      <a:pt x="0" y="135"/>
                    </a:lnTo>
                    <a:lnTo>
                      <a:pt x="7" y="132"/>
                    </a:lnTo>
                    <a:lnTo>
                      <a:pt x="7" y="129"/>
                    </a:lnTo>
                    <a:lnTo>
                      <a:pt x="13" y="119"/>
                    </a:lnTo>
                    <a:lnTo>
                      <a:pt x="20" y="117"/>
                    </a:lnTo>
                    <a:lnTo>
                      <a:pt x="27" y="108"/>
                    </a:lnTo>
                    <a:lnTo>
                      <a:pt x="27" y="110"/>
                    </a:lnTo>
                    <a:lnTo>
                      <a:pt x="35" y="103"/>
                    </a:lnTo>
                    <a:lnTo>
                      <a:pt x="51" y="110"/>
                    </a:lnTo>
                    <a:lnTo>
                      <a:pt x="54" y="110"/>
                    </a:lnTo>
                    <a:lnTo>
                      <a:pt x="57" y="102"/>
                    </a:lnTo>
                    <a:lnTo>
                      <a:pt x="65" y="94"/>
                    </a:lnTo>
                    <a:lnTo>
                      <a:pt x="67" y="88"/>
                    </a:lnTo>
                    <a:lnTo>
                      <a:pt x="77" y="87"/>
                    </a:lnTo>
                    <a:lnTo>
                      <a:pt x="73" y="82"/>
                    </a:lnTo>
                    <a:lnTo>
                      <a:pt x="76" y="76"/>
                    </a:lnTo>
                    <a:lnTo>
                      <a:pt x="71" y="67"/>
                    </a:lnTo>
                    <a:lnTo>
                      <a:pt x="73" y="65"/>
                    </a:lnTo>
                    <a:lnTo>
                      <a:pt x="73" y="55"/>
                    </a:lnTo>
                    <a:lnTo>
                      <a:pt x="68" y="46"/>
                    </a:lnTo>
                    <a:lnTo>
                      <a:pt x="70" y="46"/>
                    </a:lnTo>
                    <a:lnTo>
                      <a:pt x="80" y="52"/>
                    </a:lnTo>
                    <a:lnTo>
                      <a:pt x="85" y="50"/>
                    </a:lnTo>
                    <a:lnTo>
                      <a:pt x="103" y="56"/>
                    </a:lnTo>
                    <a:lnTo>
                      <a:pt x="109" y="64"/>
                    </a:lnTo>
                    <a:lnTo>
                      <a:pt x="121" y="69"/>
                    </a:lnTo>
                    <a:lnTo>
                      <a:pt x="123" y="76"/>
                    </a:lnTo>
                    <a:lnTo>
                      <a:pt x="124" y="79"/>
                    </a:lnTo>
                    <a:lnTo>
                      <a:pt x="127" y="78"/>
                    </a:lnTo>
                    <a:lnTo>
                      <a:pt x="127" y="69"/>
                    </a:lnTo>
                    <a:lnTo>
                      <a:pt x="133" y="69"/>
                    </a:lnTo>
                    <a:lnTo>
                      <a:pt x="136" y="76"/>
                    </a:lnTo>
                    <a:lnTo>
                      <a:pt x="139" y="73"/>
                    </a:lnTo>
                    <a:lnTo>
                      <a:pt x="139" y="65"/>
                    </a:lnTo>
                    <a:lnTo>
                      <a:pt x="142" y="62"/>
                    </a:lnTo>
                    <a:lnTo>
                      <a:pt x="150" y="64"/>
                    </a:lnTo>
                    <a:lnTo>
                      <a:pt x="155" y="56"/>
                    </a:lnTo>
                    <a:lnTo>
                      <a:pt x="159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8" name="Freeform 5993">
                <a:extLst>
                  <a:ext uri="{FF2B5EF4-FFF2-40B4-BE49-F238E27FC236}">
                    <a16:creationId xmlns:a16="http://schemas.microsoft.com/office/drawing/2014/main" id="{25853DEC-1623-0E8D-E905-B7F90DC64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731"/>
                <a:ext cx="113" cy="87"/>
              </a:xfrm>
              <a:custGeom>
                <a:avLst/>
                <a:gdLst>
                  <a:gd name="T0" fmla="*/ 165 w 224"/>
                  <a:gd name="T1" fmla="*/ 67 h 175"/>
                  <a:gd name="T2" fmla="*/ 174 w 224"/>
                  <a:gd name="T3" fmla="*/ 65 h 175"/>
                  <a:gd name="T4" fmla="*/ 183 w 224"/>
                  <a:gd name="T5" fmla="*/ 55 h 175"/>
                  <a:gd name="T6" fmla="*/ 171 w 224"/>
                  <a:gd name="T7" fmla="*/ 40 h 175"/>
                  <a:gd name="T8" fmla="*/ 170 w 224"/>
                  <a:gd name="T9" fmla="*/ 24 h 175"/>
                  <a:gd name="T10" fmla="*/ 173 w 224"/>
                  <a:gd name="T11" fmla="*/ 15 h 175"/>
                  <a:gd name="T12" fmla="*/ 189 w 224"/>
                  <a:gd name="T13" fmla="*/ 17 h 175"/>
                  <a:gd name="T14" fmla="*/ 191 w 224"/>
                  <a:gd name="T15" fmla="*/ 3 h 175"/>
                  <a:gd name="T16" fmla="*/ 206 w 224"/>
                  <a:gd name="T17" fmla="*/ 6 h 175"/>
                  <a:gd name="T18" fmla="*/ 206 w 224"/>
                  <a:gd name="T19" fmla="*/ 29 h 175"/>
                  <a:gd name="T20" fmla="*/ 215 w 224"/>
                  <a:gd name="T21" fmla="*/ 27 h 175"/>
                  <a:gd name="T22" fmla="*/ 224 w 224"/>
                  <a:gd name="T23" fmla="*/ 41 h 175"/>
                  <a:gd name="T24" fmla="*/ 217 w 224"/>
                  <a:gd name="T25" fmla="*/ 58 h 175"/>
                  <a:gd name="T26" fmla="*/ 203 w 224"/>
                  <a:gd name="T27" fmla="*/ 67 h 175"/>
                  <a:gd name="T28" fmla="*/ 199 w 224"/>
                  <a:gd name="T29" fmla="*/ 78 h 175"/>
                  <a:gd name="T30" fmla="*/ 189 w 224"/>
                  <a:gd name="T31" fmla="*/ 82 h 175"/>
                  <a:gd name="T32" fmla="*/ 182 w 224"/>
                  <a:gd name="T33" fmla="*/ 82 h 175"/>
                  <a:gd name="T34" fmla="*/ 177 w 224"/>
                  <a:gd name="T35" fmla="*/ 90 h 175"/>
                  <a:gd name="T36" fmla="*/ 179 w 224"/>
                  <a:gd name="T37" fmla="*/ 107 h 175"/>
                  <a:gd name="T38" fmla="*/ 156 w 224"/>
                  <a:gd name="T39" fmla="*/ 103 h 175"/>
                  <a:gd name="T40" fmla="*/ 138 w 224"/>
                  <a:gd name="T41" fmla="*/ 103 h 175"/>
                  <a:gd name="T42" fmla="*/ 129 w 224"/>
                  <a:gd name="T43" fmla="*/ 105 h 175"/>
                  <a:gd name="T44" fmla="*/ 130 w 224"/>
                  <a:gd name="T45" fmla="*/ 116 h 175"/>
                  <a:gd name="T46" fmla="*/ 152 w 224"/>
                  <a:gd name="T47" fmla="*/ 122 h 175"/>
                  <a:gd name="T48" fmla="*/ 150 w 224"/>
                  <a:gd name="T49" fmla="*/ 137 h 175"/>
                  <a:gd name="T50" fmla="*/ 139 w 224"/>
                  <a:gd name="T51" fmla="*/ 138 h 175"/>
                  <a:gd name="T52" fmla="*/ 127 w 224"/>
                  <a:gd name="T53" fmla="*/ 143 h 175"/>
                  <a:gd name="T54" fmla="*/ 117 w 224"/>
                  <a:gd name="T55" fmla="*/ 146 h 175"/>
                  <a:gd name="T56" fmla="*/ 112 w 224"/>
                  <a:gd name="T57" fmla="*/ 155 h 175"/>
                  <a:gd name="T58" fmla="*/ 103 w 224"/>
                  <a:gd name="T59" fmla="*/ 161 h 175"/>
                  <a:gd name="T60" fmla="*/ 95 w 224"/>
                  <a:gd name="T61" fmla="*/ 146 h 175"/>
                  <a:gd name="T62" fmla="*/ 86 w 224"/>
                  <a:gd name="T63" fmla="*/ 160 h 175"/>
                  <a:gd name="T64" fmla="*/ 71 w 224"/>
                  <a:gd name="T65" fmla="*/ 172 h 175"/>
                  <a:gd name="T66" fmla="*/ 62 w 224"/>
                  <a:gd name="T67" fmla="*/ 173 h 175"/>
                  <a:gd name="T68" fmla="*/ 56 w 224"/>
                  <a:gd name="T69" fmla="*/ 164 h 175"/>
                  <a:gd name="T70" fmla="*/ 47 w 224"/>
                  <a:gd name="T71" fmla="*/ 166 h 175"/>
                  <a:gd name="T72" fmla="*/ 32 w 224"/>
                  <a:gd name="T73" fmla="*/ 158 h 175"/>
                  <a:gd name="T74" fmla="*/ 29 w 224"/>
                  <a:gd name="T75" fmla="*/ 152 h 175"/>
                  <a:gd name="T76" fmla="*/ 16 w 224"/>
                  <a:gd name="T77" fmla="*/ 149 h 175"/>
                  <a:gd name="T78" fmla="*/ 3 w 224"/>
                  <a:gd name="T79" fmla="*/ 149 h 175"/>
                  <a:gd name="T80" fmla="*/ 0 w 224"/>
                  <a:gd name="T81" fmla="*/ 135 h 175"/>
                  <a:gd name="T82" fmla="*/ 7 w 224"/>
                  <a:gd name="T83" fmla="*/ 129 h 175"/>
                  <a:gd name="T84" fmla="*/ 20 w 224"/>
                  <a:gd name="T85" fmla="*/ 117 h 175"/>
                  <a:gd name="T86" fmla="*/ 27 w 224"/>
                  <a:gd name="T87" fmla="*/ 110 h 175"/>
                  <a:gd name="T88" fmla="*/ 51 w 224"/>
                  <a:gd name="T89" fmla="*/ 110 h 175"/>
                  <a:gd name="T90" fmla="*/ 57 w 224"/>
                  <a:gd name="T91" fmla="*/ 102 h 175"/>
                  <a:gd name="T92" fmla="*/ 67 w 224"/>
                  <a:gd name="T93" fmla="*/ 88 h 175"/>
                  <a:gd name="T94" fmla="*/ 73 w 224"/>
                  <a:gd name="T95" fmla="*/ 82 h 175"/>
                  <a:gd name="T96" fmla="*/ 71 w 224"/>
                  <a:gd name="T97" fmla="*/ 67 h 175"/>
                  <a:gd name="T98" fmla="*/ 73 w 224"/>
                  <a:gd name="T99" fmla="*/ 55 h 175"/>
                  <a:gd name="T100" fmla="*/ 70 w 224"/>
                  <a:gd name="T101" fmla="*/ 46 h 175"/>
                  <a:gd name="T102" fmla="*/ 85 w 224"/>
                  <a:gd name="T103" fmla="*/ 50 h 175"/>
                  <a:gd name="T104" fmla="*/ 109 w 224"/>
                  <a:gd name="T105" fmla="*/ 64 h 175"/>
                  <a:gd name="T106" fmla="*/ 123 w 224"/>
                  <a:gd name="T107" fmla="*/ 76 h 175"/>
                  <a:gd name="T108" fmla="*/ 127 w 224"/>
                  <a:gd name="T109" fmla="*/ 78 h 175"/>
                  <a:gd name="T110" fmla="*/ 133 w 224"/>
                  <a:gd name="T111" fmla="*/ 69 h 175"/>
                  <a:gd name="T112" fmla="*/ 139 w 224"/>
                  <a:gd name="T113" fmla="*/ 73 h 175"/>
                  <a:gd name="T114" fmla="*/ 142 w 224"/>
                  <a:gd name="T115" fmla="*/ 62 h 175"/>
                  <a:gd name="T116" fmla="*/ 155 w 224"/>
                  <a:gd name="T117" fmla="*/ 56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4" h="175">
                    <a:moveTo>
                      <a:pt x="159" y="62"/>
                    </a:moveTo>
                    <a:lnTo>
                      <a:pt x="165" y="67"/>
                    </a:lnTo>
                    <a:lnTo>
                      <a:pt x="170" y="67"/>
                    </a:lnTo>
                    <a:lnTo>
                      <a:pt x="174" y="65"/>
                    </a:lnTo>
                    <a:lnTo>
                      <a:pt x="176" y="59"/>
                    </a:lnTo>
                    <a:lnTo>
                      <a:pt x="183" y="55"/>
                    </a:lnTo>
                    <a:lnTo>
                      <a:pt x="177" y="44"/>
                    </a:lnTo>
                    <a:lnTo>
                      <a:pt x="171" y="40"/>
                    </a:lnTo>
                    <a:lnTo>
                      <a:pt x="168" y="35"/>
                    </a:lnTo>
                    <a:lnTo>
                      <a:pt x="170" y="24"/>
                    </a:lnTo>
                    <a:lnTo>
                      <a:pt x="173" y="17"/>
                    </a:lnTo>
                    <a:lnTo>
                      <a:pt x="173" y="15"/>
                    </a:lnTo>
                    <a:lnTo>
                      <a:pt x="177" y="18"/>
                    </a:lnTo>
                    <a:lnTo>
                      <a:pt x="189" y="17"/>
                    </a:lnTo>
                    <a:lnTo>
                      <a:pt x="191" y="9"/>
                    </a:lnTo>
                    <a:lnTo>
                      <a:pt x="191" y="3"/>
                    </a:lnTo>
                    <a:lnTo>
                      <a:pt x="197" y="0"/>
                    </a:lnTo>
                    <a:lnTo>
                      <a:pt x="206" y="6"/>
                    </a:lnTo>
                    <a:lnTo>
                      <a:pt x="203" y="23"/>
                    </a:lnTo>
                    <a:lnTo>
                      <a:pt x="206" y="29"/>
                    </a:lnTo>
                    <a:lnTo>
                      <a:pt x="209" y="23"/>
                    </a:lnTo>
                    <a:lnTo>
                      <a:pt x="215" y="27"/>
                    </a:lnTo>
                    <a:lnTo>
                      <a:pt x="218" y="26"/>
                    </a:lnTo>
                    <a:lnTo>
                      <a:pt x="224" y="41"/>
                    </a:lnTo>
                    <a:lnTo>
                      <a:pt x="220" y="47"/>
                    </a:lnTo>
                    <a:lnTo>
                      <a:pt x="217" y="58"/>
                    </a:lnTo>
                    <a:lnTo>
                      <a:pt x="211" y="59"/>
                    </a:lnTo>
                    <a:lnTo>
                      <a:pt x="203" y="67"/>
                    </a:lnTo>
                    <a:lnTo>
                      <a:pt x="194" y="65"/>
                    </a:lnTo>
                    <a:lnTo>
                      <a:pt x="199" y="78"/>
                    </a:lnTo>
                    <a:lnTo>
                      <a:pt x="196" y="81"/>
                    </a:lnTo>
                    <a:lnTo>
                      <a:pt x="189" y="82"/>
                    </a:lnTo>
                    <a:lnTo>
                      <a:pt x="186" y="79"/>
                    </a:lnTo>
                    <a:lnTo>
                      <a:pt x="182" y="82"/>
                    </a:lnTo>
                    <a:lnTo>
                      <a:pt x="180" y="88"/>
                    </a:lnTo>
                    <a:lnTo>
                      <a:pt x="177" y="90"/>
                    </a:lnTo>
                    <a:lnTo>
                      <a:pt x="176" y="96"/>
                    </a:lnTo>
                    <a:lnTo>
                      <a:pt x="179" y="107"/>
                    </a:lnTo>
                    <a:lnTo>
                      <a:pt x="171" y="107"/>
                    </a:lnTo>
                    <a:lnTo>
                      <a:pt x="156" y="103"/>
                    </a:lnTo>
                    <a:lnTo>
                      <a:pt x="145" y="102"/>
                    </a:lnTo>
                    <a:lnTo>
                      <a:pt x="138" y="103"/>
                    </a:lnTo>
                    <a:lnTo>
                      <a:pt x="135" y="110"/>
                    </a:lnTo>
                    <a:lnTo>
                      <a:pt x="129" y="105"/>
                    </a:lnTo>
                    <a:lnTo>
                      <a:pt x="132" y="111"/>
                    </a:lnTo>
                    <a:lnTo>
                      <a:pt x="130" y="116"/>
                    </a:lnTo>
                    <a:lnTo>
                      <a:pt x="145" y="119"/>
                    </a:lnTo>
                    <a:lnTo>
                      <a:pt x="152" y="122"/>
                    </a:lnTo>
                    <a:lnTo>
                      <a:pt x="150" y="126"/>
                    </a:lnTo>
                    <a:lnTo>
                      <a:pt x="150" y="137"/>
                    </a:lnTo>
                    <a:lnTo>
                      <a:pt x="147" y="138"/>
                    </a:lnTo>
                    <a:lnTo>
                      <a:pt x="139" y="138"/>
                    </a:lnTo>
                    <a:lnTo>
                      <a:pt x="126" y="137"/>
                    </a:lnTo>
                    <a:lnTo>
                      <a:pt x="127" y="143"/>
                    </a:lnTo>
                    <a:lnTo>
                      <a:pt x="121" y="149"/>
                    </a:lnTo>
                    <a:lnTo>
                      <a:pt x="117" y="146"/>
                    </a:lnTo>
                    <a:lnTo>
                      <a:pt x="118" y="151"/>
                    </a:lnTo>
                    <a:lnTo>
                      <a:pt x="112" y="155"/>
                    </a:lnTo>
                    <a:lnTo>
                      <a:pt x="108" y="160"/>
                    </a:lnTo>
                    <a:lnTo>
                      <a:pt x="103" y="161"/>
                    </a:lnTo>
                    <a:lnTo>
                      <a:pt x="100" y="149"/>
                    </a:lnTo>
                    <a:lnTo>
                      <a:pt x="95" y="146"/>
                    </a:lnTo>
                    <a:lnTo>
                      <a:pt x="91" y="154"/>
                    </a:lnTo>
                    <a:lnTo>
                      <a:pt x="86" y="160"/>
                    </a:lnTo>
                    <a:lnTo>
                      <a:pt x="79" y="175"/>
                    </a:lnTo>
                    <a:lnTo>
                      <a:pt x="71" y="172"/>
                    </a:lnTo>
                    <a:lnTo>
                      <a:pt x="68" y="175"/>
                    </a:lnTo>
                    <a:lnTo>
                      <a:pt x="62" y="173"/>
                    </a:lnTo>
                    <a:lnTo>
                      <a:pt x="59" y="167"/>
                    </a:lnTo>
                    <a:lnTo>
                      <a:pt x="56" y="164"/>
                    </a:lnTo>
                    <a:lnTo>
                      <a:pt x="53" y="161"/>
                    </a:lnTo>
                    <a:lnTo>
                      <a:pt x="47" y="166"/>
                    </a:lnTo>
                    <a:lnTo>
                      <a:pt x="36" y="163"/>
                    </a:lnTo>
                    <a:lnTo>
                      <a:pt x="32" y="158"/>
                    </a:lnTo>
                    <a:lnTo>
                      <a:pt x="30" y="155"/>
                    </a:lnTo>
                    <a:lnTo>
                      <a:pt x="29" y="152"/>
                    </a:lnTo>
                    <a:lnTo>
                      <a:pt x="21" y="152"/>
                    </a:lnTo>
                    <a:lnTo>
                      <a:pt x="16" y="149"/>
                    </a:lnTo>
                    <a:lnTo>
                      <a:pt x="9" y="146"/>
                    </a:lnTo>
                    <a:lnTo>
                      <a:pt x="3" y="149"/>
                    </a:lnTo>
                    <a:lnTo>
                      <a:pt x="0" y="138"/>
                    </a:lnTo>
                    <a:lnTo>
                      <a:pt x="0" y="135"/>
                    </a:lnTo>
                    <a:lnTo>
                      <a:pt x="7" y="132"/>
                    </a:lnTo>
                    <a:lnTo>
                      <a:pt x="7" y="129"/>
                    </a:lnTo>
                    <a:lnTo>
                      <a:pt x="13" y="119"/>
                    </a:lnTo>
                    <a:lnTo>
                      <a:pt x="20" y="117"/>
                    </a:lnTo>
                    <a:lnTo>
                      <a:pt x="27" y="108"/>
                    </a:lnTo>
                    <a:lnTo>
                      <a:pt x="27" y="110"/>
                    </a:lnTo>
                    <a:lnTo>
                      <a:pt x="35" y="103"/>
                    </a:lnTo>
                    <a:lnTo>
                      <a:pt x="51" y="110"/>
                    </a:lnTo>
                    <a:lnTo>
                      <a:pt x="54" y="110"/>
                    </a:lnTo>
                    <a:lnTo>
                      <a:pt x="57" y="102"/>
                    </a:lnTo>
                    <a:lnTo>
                      <a:pt x="65" y="94"/>
                    </a:lnTo>
                    <a:lnTo>
                      <a:pt x="67" y="88"/>
                    </a:lnTo>
                    <a:lnTo>
                      <a:pt x="77" y="87"/>
                    </a:lnTo>
                    <a:lnTo>
                      <a:pt x="73" y="82"/>
                    </a:lnTo>
                    <a:lnTo>
                      <a:pt x="76" y="76"/>
                    </a:lnTo>
                    <a:lnTo>
                      <a:pt x="71" y="67"/>
                    </a:lnTo>
                    <a:lnTo>
                      <a:pt x="73" y="65"/>
                    </a:lnTo>
                    <a:lnTo>
                      <a:pt x="73" y="55"/>
                    </a:lnTo>
                    <a:lnTo>
                      <a:pt x="68" y="46"/>
                    </a:lnTo>
                    <a:lnTo>
                      <a:pt x="70" y="46"/>
                    </a:lnTo>
                    <a:lnTo>
                      <a:pt x="80" y="52"/>
                    </a:lnTo>
                    <a:lnTo>
                      <a:pt x="85" y="50"/>
                    </a:lnTo>
                    <a:lnTo>
                      <a:pt x="103" y="56"/>
                    </a:lnTo>
                    <a:lnTo>
                      <a:pt x="109" y="64"/>
                    </a:lnTo>
                    <a:lnTo>
                      <a:pt x="121" y="69"/>
                    </a:lnTo>
                    <a:lnTo>
                      <a:pt x="123" y="76"/>
                    </a:lnTo>
                    <a:lnTo>
                      <a:pt x="124" y="79"/>
                    </a:lnTo>
                    <a:lnTo>
                      <a:pt x="127" y="78"/>
                    </a:lnTo>
                    <a:lnTo>
                      <a:pt x="127" y="69"/>
                    </a:lnTo>
                    <a:lnTo>
                      <a:pt x="133" y="69"/>
                    </a:lnTo>
                    <a:lnTo>
                      <a:pt x="136" y="76"/>
                    </a:lnTo>
                    <a:lnTo>
                      <a:pt x="139" y="73"/>
                    </a:lnTo>
                    <a:lnTo>
                      <a:pt x="139" y="65"/>
                    </a:lnTo>
                    <a:lnTo>
                      <a:pt x="142" y="62"/>
                    </a:lnTo>
                    <a:lnTo>
                      <a:pt x="150" y="64"/>
                    </a:lnTo>
                    <a:lnTo>
                      <a:pt x="155" y="56"/>
                    </a:lnTo>
                    <a:lnTo>
                      <a:pt x="159" y="6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39" name="Freeform 5994">
                <a:extLst>
                  <a:ext uri="{FF2B5EF4-FFF2-40B4-BE49-F238E27FC236}">
                    <a16:creationId xmlns:a16="http://schemas.microsoft.com/office/drawing/2014/main" id="{3CDBBDA0-8B50-CCA4-0A9C-F268851D8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637"/>
                <a:ext cx="129" cy="94"/>
              </a:xfrm>
              <a:custGeom>
                <a:avLst/>
                <a:gdLst>
                  <a:gd name="T0" fmla="*/ 19 w 258"/>
                  <a:gd name="T1" fmla="*/ 77 h 188"/>
                  <a:gd name="T2" fmla="*/ 11 w 258"/>
                  <a:gd name="T3" fmla="*/ 92 h 188"/>
                  <a:gd name="T4" fmla="*/ 34 w 258"/>
                  <a:gd name="T5" fmla="*/ 108 h 188"/>
                  <a:gd name="T6" fmla="*/ 8 w 258"/>
                  <a:gd name="T7" fmla="*/ 112 h 188"/>
                  <a:gd name="T8" fmla="*/ 0 w 258"/>
                  <a:gd name="T9" fmla="*/ 126 h 188"/>
                  <a:gd name="T10" fmla="*/ 22 w 258"/>
                  <a:gd name="T11" fmla="*/ 143 h 188"/>
                  <a:gd name="T12" fmla="*/ 25 w 258"/>
                  <a:gd name="T13" fmla="*/ 167 h 188"/>
                  <a:gd name="T14" fmla="*/ 46 w 258"/>
                  <a:gd name="T15" fmla="*/ 170 h 188"/>
                  <a:gd name="T16" fmla="*/ 55 w 258"/>
                  <a:gd name="T17" fmla="*/ 158 h 188"/>
                  <a:gd name="T18" fmla="*/ 66 w 258"/>
                  <a:gd name="T19" fmla="*/ 162 h 188"/>
                  <a:gd name="T20" fmla="*/ 82 w 258"/>
                  <a:gd name="T21" fmla="*/ 174 h 188"/>
                  <a:gd name="T22" fmla="*/ 100 w 258"/>
                  <a:gd name="T23" fmla="*/ 174 h 188"/>
                  <a:gd name="T24" fmla="*/ 117 w 258"/>
                  <a:gd name="T25" fmla="*/ 173 h 188"/>
                  <a:gd name="T26" fmla="*/ 129 w 258"/>
                  <a:gd name="T27" fmla="*/ 188 h 188"/>
                  <a:gd name="T28" fmla="*/ 140 w 258"/>
                  <a:gd name="T29" fmla="*/ 184 h 188"/>
                  <a:gd name="T30" fmla="*/ 151 w 258"/>
                  <a:gd name="T31" fmla="*/ 165 h 188"/>
                  <a:gd name="T32" fmla="*/ 161 w 258"/>
                  <a:gd name="T33" fmla="*/ 181 h 188"/>
                  <a:gd name="T34" fmla="*/ 163 w 258"/>
                  <a:gd name="T35" fmla="*/ 161 h 188"/>
                  <a:gd name="T36" fmla="*/ 182 w 258"/>
                  <a:gd name="T37" fmla="*/ 152 h 188"/>
                  <a:gd name="T38" fmla="*/ 202 w 258"/>
                  <a:gd name="T39" fmla="*/ 161 h 188"/>
                  <a:gd name="T40" fmla="*/ 211 w 258"/>
                  <a:gd name="T41" fmla="*/ 155 h 188"/>
                  <a:gd name="T42" fmla="*/ 210 w 258"/>
                  <a:gd name="T43" fmla="*/ 138 h 188"/>
                  <a:gd name="T44" fmla="*/ 225 w 258"/>
                  <a:gd name="T45" fmla="*/ 150 h 188"/>
                  <a:gd name="T46" fmla="*/ 243 w 258"/>
                  <a:gd name="T47" fmla="*/ 155 h 188"/>
                  <a:gd name="T48" fmla="*/ 258 w 258"/>
                  <a:gd name="T49" fmla="*/ 141 h 188"/>
                  <a:gd name="T50" fmla="*/ 245 w 258"/>
                  <a:gd name="T51" fmla="*/ 130 h 188"/>
                  <a:gd name="T52" fmla="*/ 236 w 258"/>
                  <a:gd name="T53" fmla="*/ 121 h 188"/>
                  <a:gd name="T54" fmla="*/ 222 w 258"/>
                  <a:gd name="T55" fmla="*/ 129 h 188"/>
                  <a:gd name="T56" fmla="*/ 216 w 258"/>
                  <a:gd name="T57" fmla="*/ 120 h 188"/>
                  <a:gd name="T58" fmla="*/ 205 w 258"/>
                  <a:gd name="T59" fmla="*/ 115 h 188"/>
                  <a:gd name="T60" fmla="*/ 199 w 258"/>
                  <a:gd name="T61" fmla="*/ 98 h 188"/>
                  <a:gd name="T62" fmla="*/ 222 w 258"/>
                  <a:gd name="T63" fmla="*/ 79 h 188"/>
                  <a:gd name="T64" fmla="*/ 233 w 258"/>
                  <a:gd name="T65" fmla="*/ 76 h 188"/>
                  <a:gd name="T66" fmla="*/ 242 w 258"/>
                  <a:gd name="T67" fmla="*/ 67 h 188"/>
                  <a:gd name="T68" fmla="*/ 237 w 258"/>
                  <a:gd name="T69" fmla="*/ 47 h 188"/>
                  <a:gd name="T70" fmla="*/ 220 w 258"/>
                  <a:gd name="T71" fmla="*/ 47 h 188"/>
                  <a:gd name="T72" fmla="*/ 187 w 258"/>
                  <a:gd name="T73" fmla="*/ 36 h 188"/>
                  <a:gd name="T74" fmla="*/ 182 w 258"/>
                  <a:gd name="T75" fmla="*/ 15 h 188"/>
                  <a:gd name="T76" fmla="*/ 198 w 258"/>
                  <a:gd name="T77" fmla="*/ 3 h 188"/>
                  <a:gd name="T78" fmla="*/ 176 w 258"/>
                  <a:gd name="T79" fmla="*/ 0 h 188"/>
                  <a:gd name="T80" fmla="*/ 164 w 258"/>
                  <a:gd name="T81" fmla="*/ 12 h 188"/>
                  <a:gd name="T82" fmla="*/ 146 w 258"/>
                  <a:gd name="T83" fmla="*/ 3 h 188"/>
                  <a:gd name="T84" fmla="*/ 143 w 258"/>
                  <a:gd name="T85" fmla="*/ 12 h 188"/>
                  <a:gd name="T86" fmla="*/ 126 w 258"/>
                  <a:gd name="T87" fmla="*/ 12 h 188"/>
                  <a:gd name="T88" fmla="*/ 113 w 258"/>
                  <a:gd name="T89" fmla="*/ 15 h 188"/>
                  <a:gd name="T90" fmla="*/ 79 w 258"/>
                  <a:gd name="T91" fmla="*/ 32 h 188"/>
                  <a:gd name="T92" fmla="*/ 76 w 258"/>
                  <a:gd name="T93" fmla="*/ 36 h 188"/>
                  <a:gd name="T94" fmla="*/ 67 w 258"/>
                  <a:gd name="T95" fmla="*/ 39 h 188"/>
                  <a:gd name="T96" fmla="*/ 64 w 258"/>
                  <a:gd name="T97" fmla="*/ 33 h 188"/>
                  <a:gd name="T98" fmla="*/ 66 w 258"/>
                  <a:gd name="T99" fmla="*/ 39 h 188"/>
                  <a:gd name="T100" fmla="*/ 56 w 258"/>
                  <a:gd name="T101" fmla="*/ 53 h 188"/>
                  <a:gd name="T102" fmla="*/ 46 w 258"/>
                  <a:gd name="T103" fmla="*/ 30 h 188"/>
                  <a:gd name="T104" fmla="*/ 31 w 258"/>
                  <a:gd name="T105" fmla="*/ 27 h 188"/>
                  <a:gd name="T106" fmla="*/ 25 w 258"/>
                  <a:gd name="T107" fmla="*/ 41 h 188"/>
                  <a:gd name="T108" fmla="*/ 23 w 258"/>
                  <a:gd name="T109" fmla="*/ 51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8" h="188">
                    <a:moveTo>
                      <a:pt x="25" y="59"/>
                    </a:moveTo>
                    <a:lnTo>
                      <a:pt x="29" y="68"/>
                    </a:lnTo>
                    <a:lnTo>
                      <a:pt x="19" y="77"/>
                    </a:lnTo>
                    <a:lnTo>
                      <a:pt x="5" y="82"/>
                    </a:lnTo>
                    <a:lnTo>
                      <a:pt x="9" y="85"/>
                    </a:lnTo>
                    <a:lnTo>
                      <a:pt x="11" y="92"/>
                    </a:lnTo>
                    <a:lnTo>
                      <a:pt x="17" y="98"/>
                    </a:lnTo>
                    <a:lnTo>
                      <a:pt x="29" y="101"/>
                    </a:lnTo>
                    <a:lnTo>
                      <a:pt x="34" y="108"/>
                    </a:lnTo>
                    <a:lnTo>
                      <a:pt x="25" y="118"/>
                    </a:lnTo>
                    <a:lnTo>
                      <a:pt x="20" y="115"/>
                    </a:lnTo>
                    <a:lnTo>
                      <a:pt x="8" y="112"/>
                    </a:lnTo>
                    <a:lnTo>
                      <a:pt x="5" y="115"/>
                    </a:lnTo>
                    <a:lnTo>
                      <a:pt x="6" y="121"/>
                    </a:lnTo>
                    <a:lnTo>
                      <a:pt x="0" y="126"/>
                    </a:lnTo>
                    <a:lnTo>
                      <a:pt x="5" y="130"/>
                    </a:lnTo>
                    <a:lnTo>
                      <a:pt x="9" y="139"/>
                    </a:lnTo>
                    <a:lnTo>
                      <a:pt x="22" y="143"/>
                    </a:lnTo>
                    <a:lnTo>
                      <a:pt x="26" y="146"/>
                    </a:lnTo>
                    <a:lnTo>
                      <a:pt x="23" y="158"/>
                    </a:lnTo>
                    <a:lnTo>
                      <a:pt x="25" y="167"/>
                    </a:lnTo>
                    <a:lnTo>
                      <a:pt x="40" y="181"/>
                    </a:lnTo>
                    <a:lnTo>
                      <a:pt x="41" y="173"/>
                    </a:lnTo>
                    <a:lnTo>
                      <a:pt x="46" y="170"/>
                    </a:lnTo>
                    <a:lnTo>
                      <a:pt x="44" y="161"/>
                    </a:lnTo>
                    <a:lnTo>
                      <a:pt x="49" y="158"/>
                    </a:lnTo>
                    <a:lnTo>
                      <a:pt x="55" y="158"/>
                    </a:lnTo>
                    <a:lnTo>
                      <a:pt x="63" y="155"/>
                    </a:lnTo>
                    <a:lnTo>
                      <a:pt x="70" y="158"/>
                    </a:lnTo>
                    <a:lnTo>
                      <a:pt x="66" y="162"/>
                    </a:lnTo>
                    <a:lnTo>
                      <a:pt x="61" y="164"/>
                    </a:lnTo>
                    <a:lnTo>
                      <a:pt x="67" y="171"/>
                    </a:lnTo>
                    <a:lnTo>
                      <a:pt x="82" y="174"/>
                    </a:lnTo>
                    <a:lnTo>
                      <a:pt x="82" y="176"/>
                    </a:lnTo>
                    <a:lnTo>
                      <a:pt x="94" y="171"/>
                    </a:lnTo>
                    <a:lnTo>
                      <a:pt x="100" y="174"/>
                    </a:lnTo>
                    <a:lnTo>
                      <a:pt x="104" y="171"/>
                    </a:lnTo>
                    <a:lnTo>
                      <a:pt x="110" y="176"/>
                    </a:lnTo>
                    <a:lnTo>
                      <a:pt x="117" y="173"/>
                    </a:lnTo>
                    <a:lnTo>
                      <a:pt x="119" y="179"/>
                    </a:lnTo>
                    <a:lnTo>
                      <a:pt x="126" y="181"/>
                    </a:lnTo>
                    <a:lnTo>
                      <a:pt x="129" y="188"/>
                    </a:lnTo>
                    <a:lnTo>
                      <a:pt x="134" y="188"/>
                    </a:lnTo>
                    <a:lnTo>
                      <a:pt x="143" y="185"/>
                    </a:lnTo>
                    <a:lnTo>
                      <a:pt x="140" y="184"/>
                    </a:lnTo>
                    <a:lnTo>
                      <a:pt x="140" y="177"/>
                    </a:lnTo>
                    <a:lnTo>
                      <a:pt x="146" y="173"/>
                    </a:lnTo>
                    <a:lnTo>
                      <a:pt x="151" y="165"/>
                    </a:lnTo>
                    <a:lnTo>
                      <a:pt x="154" y="170"/>
                    </a:lnTo>
                    <a:lnTo>
                      <a:pt x="160" y="177"/>
                    </a:lnTo>
                    <a:lnTo>
                      <a:pt x="161" y="181"/>
                    </a:lnTo>
                    <a:lnTo>
                      <a:pt x="167" y="185"/>
                    </a:lnTo>
                    <a:lnTo>
                      <a:pt x="169" y="176"/>
                    </a:lnTo>
                    <a:lnTo>
                      <a:pt x="163" y="161"/>
                    </a:lnTo>
                    <a:lnTo>
                      <a:pt x="169" y="152"/>
                    </a:lnTo>
                    <a:lnTo>
                      <a:pt x="175" y="159"/>
                    </a:lnTo>
                    <a:lnTo>
                      <a:pt x="182" y="152"/>
                    </a:lnTo>
                    <a:lnTo>
                      <a:pt x="196" y="158"/>
                    </a:lnTo>
                    <a:lnTo>
                      <a:pt x="199" y="155"/>
                    </a:lnTo>
                    <a:lnTo>
                      <a:pt x="202" y="161"/>
                    </a:lnTo>
                    <a:lnTo>
                      <a:pt x="207" y="164"/>
                    </a:lnTo>
                    <a:lnTo>
                      <a:pt x="214" y="155"/>
                    </a:lnTo>
                    <a:lnTo>
                      <a:pt x="211" y="155"/>
                    </a:lnTo>
                    <a:lnTo>
                      <a:pt x="207" y="149"/>
                    </a:lnTo>
                    <a:lnTo>
                      <a:pt x="202" y="141"/>
                    </a:lnTo>
                    <a:lnTo>
                      <a:pt x="210" y="138"/>
                    </a:lnTo>
                    <a:lnTo>
                      <a:pt x="214" y="138"/>
                    </a:lnTo>
                    <a:lnTo>
                      <a:pt x="222" y="144"/>
                    </a:lnTo>
                    <a:lnTo>
                      <a:pt x="225" y="150"/>
                    </a:lnTo>
                    <a:lnTo>
                      <a:pt x="229" y="152"/>
                    </a:lnTo>
                    <a:lnTo>
                      <a:pt x="234" y="149"/>
                    </a:lnTo>
                    <a:lnTo>
                      <a:pt x="243" y="155"/>
                    </a:lnTo>
                    <a:lnTo>
                      <a:pt x="251" y="149"/>
                    </a:lnTo>
                    <a:lnTo>
                      <a:pt x="254" y="149"/>
                    </a:lnTo>
                    <a:lnTo>
                      <a:pt x="258" y="141"/>
                    </a:lnTo>
                    <a:lnTo>
                      <a:pt x="252" y="141"/>
                    </a:lnTo>
                    <a:lnTo>
                      <a:pt x="246" y="139"/>
                    </a:lnTo>
                    <a:lnTo>
                      <a:pt x="245" y="130"/>
                    </a:lnTo>
                    <a:lnTo>
                      <a:pt x="249" y="127"/>
                    </a:lnTo>
                    <a:lnTo>
                      <a:pt x="245" y="124"/>
                    </a:lnTo>
                    <a:lnTo>
                      <a:pt x="236" y="121"/>
                    </a:lnTo>
                    <a:lnTo>
                      <a:pt x="229" y="123"/>
                    </a:lnTo>
                    <a:lnTo>
                      <a:pt x="226" y="133"/>
                    </a:lnTo>
                    <a:lnTo>
                      <a:pt x="222" y="129"/>
                    </a:lnTo>
                    <a:lnTo>
                      <a:pt x="223" y="118"/>
                    </a:lnTo>
                    <a:lnTo>
                      <a:pt x="217" y="115"/>
                    </a:lnTo>
                    <a:lnTo>
                      <a:pt x="216" y="120"/>
                    </a:lnTo>
                    <a:lnTo>
                      <a:pt x="210" y="121"/>
                    </a:lnTo>
                    <a:lnTo>
                      <a:pt x="211" y="118"/>
                    </a:lnTo>
                    <a:lnTo>
                      <a:pt x="205" y="115"/>
                    </a:lnTo>
                    <a:lnTo>
                      <a:pt x="207" y="106"/>
                    </a:lnTo>
                    <a:lnTo>
                      <a:pt x="199" y="103"/>
                    </a:lnTo>
                    <a:lnTo>
                      <a:pt x="199" y="98"/>
                    </a:lnTo>
                    <a:lnTo>
                      <a:pt x="207" y="101"/>
                    </a:lnTo>
                    <a:lnTo>
                      <a:pt x="210" y="98"/>
                    </a:lnTo>
                    <a:lnTo>
                      <a:pt x="222" y="79"/>
                    </a:lnTo>
                    <a:lnTo>
                      <a:pt x="223" y="73"/>
                    </a:lnTo>
                    <a:lnTo>
                      <a:pt x="229" y="73"/>
                    </a:lnTo>
                    <a:lnTo>
                      <a:pt x="233" y="76"/>
                    </a:lnTo>
                    <a:lnTo>
                      <a:pt x="239" y="76"/>
                    </a:lnTo>
                    <a:lnTo>
                      <a:pt x="239" y="71"/>
                    </a:lnTo>
                    <a:lnTo>
                      <a:pt x="242" y="67"/>
                    </a:lnTo>
                    <a:lnTo>
                      <a:pt x="242" y="57"/>
                    </a:lnTo>
                    <a:lnTo>
                      <a:pt x="245" y="50"/>
                    </a:lnTo>
                    <a:lnTo>
                      <a:pt x="237" y="47"/>
                    </a:lnTo>
                    <a:lnTo>
                      <a:pt x="229" y="48"/>
                    </a:lnTo>
                    <a:lnTo>
                      <a:pt x="228" y="45"/>
                    </a:lnTo>
                    <a:lnTo>
                      <a:pt x="220" y="47"/>
                    </a:lnTo>
                    <a:lnTo>
                      <a:pt x="210" y="45"/>
                    </a:lnTo>
                    <a:lnTo>
                      <a:pt x="205" y="48"/>
                    </a:lnTo>
                    <a:lnTo>
                      <a:pt x="187" y="36"/>
                    </a:lnTo>
                    <a:lnTo>
                      <a:pt x="195" y="27"/>
                    </a:lnTo>
                    <a:lnTo>
                      <a:pt x="188" y="19"/>
                    </a:lnTo>
                    <a:lnTo>
                      <a:pt x="182" y="15"/>
                    </a:lnTo>
                    <a:lnTo>
                      <a:pt x="185" y="9"/>
                    </a:lnTo>
                    <a:lnTo>
                      <a:pt x="193" y="3"/>
                    </a:lnTo>
                    <a:lnTo>
                      <a:pt x="198" y="3"/>
                    </a:lnTo>
                    <a:lnTo>
                      <a:pt x="196" y="0"/>
                    </a:lnTo>
                    <a:lnTo>
                      <a:pt x="179" y="6"/>
                    </a:lnTo>
                    <a:lnTo>
                      <a:pt x="176" y="0"/>
                    </a:lnTo>
                    <a:lnTo>
                      <a:pt x="166" y="4"/>
                    </a:lnTo>
                    <a:lnTo>
                      <a:pt x="167" y="9"/>
                    </a:lnTo>
                    <a:lnTo>
                      <a:pt x="164" y="12"/>
                    </a:lnTo>
                    <a:lnTo>
                      <a:pt x="155" y="7"/>
                    </a:lnTo>
                    <a:lnTo>
                      <a:pt x="154" y="1"/>
                    </a:lnTo>
                    <a:lnTo>
                      <a:pt x="146" y="3"/>
                    </a:lnTo>
                    <a:lnTo>
                      <a:pt x="144" y="10"/>
                    </a:lnTo>
                    <a:lnTo>
                      <a:pt x="140" y="9"/>
                    </a:lnTo>
                    <a:lnTo>
                      <a:pt x="143" y="12"/>
                    </a:lnTo>
                    <a:lnTo>
                      <a:pt x="140" y="18"/>
                    </a:lnTo>
                    <a:lnTo>
                      <a:pt x="131" y="18"/>
                    </a:lnTo>
                    <a:lnTo>
                      <a:pt x="126" y="12"/>
                    </a:lnTo>
                    <a:lnTo>
                      <a:pt x="122" y="12"/>
                    </a:lnTo>
                    <a:lnTo>
                      <a:pt x="116" y="9"/>
                    </a:lnTo>
                    <a:lnTo>
                      <a:pt x="113" y="15"/>
                    </a:lnTo>
                    <a:lnTo>
                      <a:pt x="97" y="19"/>
                    </a:lnTo>
                    <a:lnTo>
                      <a:pt x="94" y="18"/>
                    </a:lnTo>
                    <a:lnTo>
                      <a:pt x="79" y="32"/>
                    </a:lnTo>
                    <a:lnTo>
                      <a:pt x="76" y="30"/>
                    </a:lnTo>
                    <a:lnTo>
                      <a:pt x="76" y="35"/>
                    </a:lnTo>
                    <a:lnTo>
                      <a:pt x="76" y="36"/>
                    </a:lnTo>
                    <a:lnTo>
                      <a:pt x="72" y="35"/>
                    </a:lnTo>
                    <a:lnTo>
                      <a:pt x="70" y="42"/>
                    </a:lnTo>
                    <a:lnTo>
                      <a:pt x="67" y="39"/>
                    </a:lnTo>
                    <a:lnTo>
                      <a:pt x="67" y="33"/>
                    </a:lnTo>
                    <a:lnTo>
                      <a:pt x="66" y="32"/>
                    </a:lnTo>
                    <a:lnTo>
                      <a:pt x="64" y="33"/>
                    </a:lnTo>
                    <a:lnTo>
                      <a:pt x="55" y="30"/>
                    </a:lnTo>
                    <a:lnTo>
                      <a:pt x="55" y="33"/>
                    </a:lnTo>
                    <a:lnTo>
                      <a:pt x="66" y="39"/>
                    </a:lnTo>
                    <a:lnTo>
                      <a:pt x="64" y="47"/>
                    </a:lnTo>
                    <a:lnTo>
                      <a:pt x="60" y="51"/>
                    </a:lnTo>
                    <a:lnTo>
                      <a:pt x="56" y="53"/>
                    </a:lnTo>
                    <a:lnTo>
                      <a:pt x="46" y="4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37" y="32"/>
                    </a:lnTo>
                    <a:lnTo>
                      <a:pt x="35" y="26"/>
                    </a:lnTo>
                    <a:lnTo>
                      <a:pt x="31" y="27"/>
                    </a:lnTo>
                    <a:lnTo>
                      <a:pt x="20" y="27"/>
                    </a:lnTo>
                    <a:lnTo>
                      <a:pt x="20" y="32"/>
                    </a:lnTo>
                    <a:lnTo>
                      <a:pt x="25" y="41"/>
                    </a:lnTo>
                    <a:lnTo>
                      <a:pt x="14" y="44"/>
                    </a:lnTo>
                    <a:lnTo>
                      <a:pt x="15" y="48"/>
                    </a:lnTo>
                    <a:lnTo>
                      <a:pt x="23" y="51"/>
                    </a:lnTo>
                    <a:lnTo>
                      <a:pt x="25" y="5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0" name="Freeform 5995">
                <a:extLst>
                  <a:ext uri="{FF2B5EF4-FFF2-40B4-BE49-F238E27FC236}">
                    <a16:creationId xmlns:a16="http://schemas.microsoft.com/office/drawing/2014/main" id="{52392276-4855-EC70-C604-17AEB4034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637"/>
                <a:ext cx="129" cy="94"/>
              </a:xfrm>
              <a:custGeom>
                <a:avLst/>
                <a:gdLst>
                  <a:gd name="T0" fmla="*/ 15 w 258"/>
                  <a:gd name="T1" fmla="*/ 48 h 188"/>
                  <a:gd name="T2" fmla="*/ 20 w 258"/>
                  <a:gd name="T3" fmla="*/ 32 h 188"/>
                  <a:gd name="T4" fmla="*/ 35 w 258"/>
                  <a:gd name="T5" fmla="*/ 26 h 188"/>
                  <a:gd name="T6" fmla="*/ 46 w 258"/>
                  <a:gd name="T7" fmla="*/ 39 h 188"/>
                  <a:gd name="T8" fmla="*/ 60 w 258"/>
                  <a:gd name="T9" fmla="*/ 51 h 188"/>
                  <a:gd name="T10" fmla="*/ 55 w 258"/>
                  <a:gd name="T11" fmla="*/ 33 h 188"/>
                  <a:gd name="T12" fmla="*/ 66 w 258"/>
                  <a:gd name="T13" fmla="*/ 32 h 188"/>
                  <a:gd name="T14" fmla="*/ 70 w 258"/>
                  <a:gd name="T15" fmla="*/ 42 h 188"/>
                  <a:gd name="T16" fmla="*/ 76 w 258"/>
                  <a:gd name="T17" fmla="*/ 35 h 188"/>
                  <a:gd name="T18" fmla="*/ 94 w 258"/>
                  <a:gd name="T19" fmla="*/ 18 h 188"/>
                  <a:gd name="T20" fmla="*/ 116 w 258"/>
                  <a:gd name="T21" fmla="*/ 9 h 188"/>
                  <a:gd name="T22" fmla="*/ 131 w 258"/>
                  <a:gd name="T23" fmla="*/ 18 h 188"/>
                  <a:gd name="T24" fmla="*/ 140 w 258"/>
                  <a:gd name="T25" fmla="*/ 9 h 188"/>
                  <a:gd name="T26" fmla="*/ 154 w 258"/>
                  <a:gd name="T27" fmla="*/ 1 h 188"/>
                  <a:gd name="T28" fmla="*/ 167 w 258"/>
                  <a:gd name="T29" fmla="*/ 9 h 188"/>
                  <a:gd name="T30" fmla="*/ 179 w 258"/>
                  <a:gd name="T31" fmla="*/ 6 h 188"/>
                  <a:gd name="T32" fmla="*/ 193 w 258"/>
                  <a:gd name="T33" fmla="*/ 3 h 188"/>
                  <a:gd name="T34" fmla="*/ 188 w 258"/>
                  <a:gd name="T35" fmla="*/ 19 h 188"/>
                  <a:gd name="T36" fmla="*/ 205 w 258"/>
                  <a:gd name="T37" fmla="*/ 48 h 188"/>
                  <a:gd name="T38" fmla="*/ 228 w 258"/>
                  <a:gd name="T39" fmla="*/ 45 h 188"/>
                  <a:gd name="T40" fmla="*/ 245 w 258"/>
                  <a:gd name="T41" fmla="*/ 50 h 188"/>
                  <a:gd name="T42" fmla="*/ 239 w 258"/>
                  <a:gd name="T43" fmla="*/ 71 h 188"/>
                  <a:gd name="T44" fmla="*/ 229 w 258"/>
                  <a:gd name="T45" fmla="*/ 73 h 188"/>
                  <a:gd name="T46" fmla="*/ 210 w 258"/>
                  <a:gd name="T47" fmla="*/ 98 h 188"/>
                  <a:gd name="T48" fmla="*/ 199 w 258"/>
                  <a:gd name="T49" fmla="*/ 103 h 188"/>
                  <a:gd name="T50" fmla="*/ 211 w 258"/>
                  <a:gd name="T51" fmla="*/ 118 h 188"/>
                  <a:gd name="T52" fmla="*/ 217 w 258"/>
                  <a:gd name="T53" fmla="*/ 115 h 188"/>
                  <a:gd name="T54" fmla="*/ 226 w 258"/>
                  <a:gd name="T55" fmla="*/ 133 h 188"/>
                  <a:gd name="T56" fmla="*/ 245 w 258"/>
                  <a:gd name="T57" fmla="*/ 124 h 188"/>
                  <a:gd name="T58" fmla="*/ 246 w 258"/>
                  <a:gd name="T59" fmla="*/ 139 h 188"/>
                  <a:gd name="T60" fmla="*/ 254 w 258"/>
                  <a:gd name="T61" fmla="*/ 149 h 188"/>
                  <a:gd name="T62" fmla="*/ 234 w 258"/>
                  <a:gd name="T63" fmla="*/ 149 h 188"/>
                  <a:gd name="T64" fmla="*/ 222 w 258"/>
                  <a:gd name="T65" fmla="*/ 144 h 188"/>
                  <a:gd name="T66" fmla="*/ 202 w 258"/>
                  <a:gd name="T67" fmla="*/ 141 h 188"/>
                  <a:gd name="T68" fmla="*/ 214 w 258"/>
                  <a:gd name="T69" fmla="*/ 155 h 188"/>
                  <a:gd name="T70" fmla="*/ 199 w 258"/>
                  <a:gd name="T71" fmla="*/ 155 h 188"/>
                  <a:gd name="T72" fmla="*/ 175 w 258"/>
                  <a:gd name="T73" fmla="*/ 159 h 188"/>
                  <a:gd name="T74" fmla="*/ 169 w 258"/>
                  <a:gd name="T75" fmla="*/ 176 h 188"/>
                  <a:gd name="T76" fmla="*/ 160 w 258"/>
                  <a:gd name="T77" fmla="*/ 177 h 188"/>
                  <a:gd name="T78" fmla="*/ 146 w 258"/>
                  <a:gd name="T79" fmla="*/ 173 h 188"/>
                  <a:gd name="T80" fmla="*/ 143 w 258"/>
                  <a:gd name="T81" fmla="*/ 185 h 188"/>
                  <a:gd name="T82" fmla="*/ 126 w 258"/>
                  <a:gd name="T83" fmla="*/ 181 h 188"/>
                  <a:gd name="T84" fmla="*/ 110 w 258"/>
                  <a:gd name="T85" fmla="*/ 176 h 188"/>
                  <a:gd name="T86" fmla="*/ 94 w 258"/>
                  <a:gd name="T87" fmla="*/ 171 h 188"/>
                  <a:gd name="T88" fmla="*/ 67 w 258"/>
                  <a:gd name="T89" fmla="*/ 171 h 188"/>
                  <a:gd name="T90" fmla="*/ 70 w 258"/>
                  <a:gd name="T91" fmla="*/ 158 h 188"/>
                  <a:gd name="T92" fmla="*/ 49 w 258"/>
                  <a:gd name="T93" fmla="*/ 158 h 188"/>
                  <a:gd name="T94" fmla="*/ 41 w 258"/>
                  <a:gd name="T95" fmla="*/ 173 h 188"/>
                  <a:gd name="T96" fmla="*/ 23 w 258"/>
                  <a:gd name="T97" fmla="*/ 158 h 188"/>
                  <a:gd name="T98" fmla="*/ 9 w 258"/>
                  <a:gd name="T99" fmla="*/ 139 h 188"/>
                  <a:gd name="T100" fmla="*/ 6 w 258"/>
                  <a:gd name="T101" fmla="*/ 121 h 188"/>
                  <a:gd name="T102" fmla="*/ 20 w 258"/>
                  <a:gd name="T103" fmla="*/ 115 h 188"/>
                  <a:gd name="T104" fmla="*/ 29 w 258"/>
                  <a:gd name="T105" fmla="*/ 101 h 188"/>
                  <a:gd name="T106" fmla="*/ 9 w 258"/>
                  <a:gd name="T107" fmla="*/ 85 h 188"/>
                  <a:gd name="T108" fmla="*/ 29 w 258"/>
                  <a:gd name="T109" fmla="*/ 6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8" h="188">
                    <a:moveTo>
                      <a:pt x="25" y="59"/>
                    </a:moveTo>
                    <a:lnTo>
                      <a:pt x="23" y="51"/>
                    </a:lnTo>
                    <a:lnTo>
                      <a:pt x="15" y="48"/>
                    </a:lnTo>
                    <a:lnTo>
                      <a:pt x="14" y="44"/>
                    </a:lnTo>
                    <a:lnTo>
                      <a:pt x="25" y="41"/>
                    </a:lnTo>
                    <a:lnTo>
                      <a:pt x="20" y="32"/>
                    </a:lnTo>
                    <a:lnTo>
                      <a:pt x="20" y="27"/>
                    </a:lnTo>
                    <a:lnTo>
                      <a:pt x="31" y="27"/>
                    </a:lnTo>
                    <a:lnTo>
                      <a:pt x="35" y="26"/>
                    </a:lnTo>
                    <a:lnTo>
                      <a:pt x="37" y="32"/>
                    </a:lnTo>
                    <a:lnTo>
                      <a:pt x="46" y="30"/>
                    </a:lnTo>
                    <a:lnTo>
                      <a:pt x="46" y="39"/>
                    </a:lnTo>
                    <a:lnTo>
                      <a:pt x="46" y="45"/>
                    </a:lnTo>
                    <a:lnTo>
                      <a:pt x="56" y="53"/>
                    </a:lnTo>
                    <a:lnTo>
                      <a:pt x="60" y="51"/>
                    </a:lnTo>
                    <a:lnTo>
                      <a:pt x="64" y="47"/>
                    </a:lnTo>
                    <a:lnTo>
                      <a:pt x="66" y="39"/>
                    </a:lnTo>
                    <a:lnTo>
                      <a:pt x="55" y="33"/>
                    </a:lnTo>
                    <a:lnTo>
                      <a:pt x="55" y="30"/>
                    </a:lnTo>
                    <a:lnTo>
                      <a:pt x="64" y="33"/>
                    </a:lnTo>
                    <a:lnTo>
                      <a:pt x="66" y="32"/>
                    </a:lnTo>
                    <a:lnTo>
                      <a:pt x="67" y="33"/>
                    </a:lnTo>
                    <a:lnTo>
                      <a:pt x="67" y="39"/>
                    </a:lnTo>
                    <a:lnTo>
                      <a:pt x="70" y="42"/>
                    </a:lnTo>
                    <a:lnTo>
                      <a:pt x="72" y="35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0"/>
                    </a:lnTo>
                    <a:lnTo>
                      <a:pt x="79" y="32"/>
                    </a:lnTo>
                    <a:lnTo>
                      <a:pt x="94" y="18"/>
                    </a:lnTo>
                    <a:lnTo>
                      <a:pt x="97" y="19"/>
                    </a:lnTo>
                    <a:lnTo>
                      <a:pt x="113" y="15"/>
                    </a:lnTo>
                    <a:lnTo>
                      <a:pt x="116" y="9"/>
                    </a:lnTo>
                    <a:lnTo>
                      <a:pt x="122" y="12"/>
                    </a:lnTo>
                    <a:lnTo>
                      <a:pt x="126" y="12"/>
                    </a:lnTo>
                    <a:lnTo>
                      <a:pt x="131" y="18"/>
                    </a:lnTo>
                    <a:lnTo>
                      <a:pt x="140" y="18"/>
                    </a:lnTo>
                    <a:lnTo>
                      <a:pt x="143" y="12"/>
                    </a:lnTo>
                    <a:lnTo>
                      <a:pt x="140" y="9"/>
                    </a:lnTo>
                    <a:lnTo>
                      <a:pt x="144" y="10"/>
                    </a:lnTo>
                    <a:lnTo>
                      <a:pt x="146" y="3"/>
                    </a:lnTo>
                    <a:lnTo>
                      <a:pt x="154" y="1"/>
                    </a:lnTo>
                    <a:lnTo>
                      <a:pt x="155" y="7"/>
                    </a:lnTo>
                    <a:lnTo>
                      <a:pt x="164" y="12"/>
                    </a:lnTo>
                    <a:lnTo>
                      <a:pt x="167" y="9"/>
                    </a:lnTo>
                    <a:lnTo>
                      <a:pt x="166" y="4"/>
                    </a:lnTo>
                    <a:lnTo>
                      <a:pt x="176" y="0"/>
                    </a:lnTo>
                    <a:lnTo>
                      <a:pt x="179" y="6"/>
                    </a:lnTo>
                    <a:lnTo>
                      <a:pt x="196" y="0"/>
                    </a:lnTo>
                    <a:lnTo>
                      <a:pt x="198" y="3"/>
                    </a:lnTo>
                    <a:lnTo>
                      <a:pt x="193" y="3"/>
                    </a:lnTo>
                    <a:lnTo>
                      <a:pt x="185" y="9"/>
                    </a:lnTo>
                    <a:lnTo>
                      <a:pt x="182" y="15"/>
                    </a:lnTo>
                    <a:lnTo>
                      <a:pt x="188" y="19"/>
                    </a:lnTo>
                    <a:lnTo>
                      <a:pt x="195" y="27"/>
                    </a:lnTo>
                    <a:lnTo>
                      <a:pt x="187" y="36"/>
                    </a:lnTo>
                    <a:lnTo>
                      <a:pt x="205" y="48"/>
                    </a:lnTo>
                    <a:lnTo>
                      <a:pt x="210" y="45"/>
                    </a:lnTo>
                    <a:lnTo>
                      <a:pt x="220" y="47"/>
                    </a:lnTo>
                    <a:lnTo>
                      <a:pt x="228" y="45"/>
                    </a:lnTo>
                    <a:lnTo>
                      <a:pt x="229" y="48"/>
                    </a:lnTo>
                    <a:lnTo>
                      <a:pt x="237" y="47"/>
                    </a:lnTo>
                    <a:lnTo>
                      <a:pt x="245" y="50"/>
                    </a:lnTo>
                    <a:lnTo>
                      <a:pt x="242" y="57"/>
                    </a:lnTo>
                    <a:lnTo>
                      <a:pt x="242" y="67"/>
                    </a:lnTo>
                    <a:lnTo>
                      <a:pt x="239" y="71"/>
                    </a:lnTo>
                    <a:lnTo>
                      <a:pt x="239" y="76"/>
                    </a:lnTo>
                    <a:lnTo>
                      <a:pt x="233" y="76"/>
                    </a:lnTo>
                    <a:lnTo>
                      <a:pt x="229" y="73"/>
                    </a:lnTo>
                    <a:lnTo>
                      <a:pt x="223" y="73"/>
                    </a:lnTo>
                    <a:lnTo>
                      <a:pt x="222" y="79"/>
                    </a:lnTo>
                    <a:lnTo>
                      <a:pt x="210" y="98"/>
                    </a:lnTo>
                    <a:lnTo>
                      <a:pt x="207" y="101"/>
                    </a:lnTo>
                    <a:lnTo>
                      <a:pt x="199" y="98"/>
                    </a:lnTo>
                    <a:lnTo>
                      <a:pt x="199" y="103"/>
                    </a:lnTo>
                    <a:lnTo>
                      <a:pt x="207" y="106"/>
                    </a:lnTo>
                    <a:lnTo>
                      <a:pt x="205" y="115"/>
                    </a:lnTo>
                    <a:lnTo>
                      <a:pt x="211" y="118"/>
                    </a:lnTo>
                    <a:lnTo>
                      <a:pt x="210" y="121"/>
                    </a:lnTo>
                    <a:lnTo>
                      <a:pt x="216" y="120"/>
                    </a:lnTo>
                    <a:lnTo>
                      <a:pt x="217" y="115"/>
                    </a:lnTo>
                    <a:lnTo>
                      <a:pt x="223" y="118"/>
                    </a:lnTo>
                    <a:lnTo>
                      <a:pt x="222" y="129"/>
                    </a:lnTo>
                    <a:lnTo>
                      <a:pt x="226" y="133"/>
                    </a:lnTo>
                    <a:lnTo>
                      <a:pt x="229" y="123"/>
                    </a:lnTo>
                    <a:lnTo>
                      <a:pt x="236" y="121"/>
                    </a:lnTo>
                    <a:lnTo>
                      <a:pt x="245" y="124"/>
                    </a:lnTo>
                    <a:lnTo>
                      <a:pt x="249" y="127"/>
                    </a:lnTo>
                    <a:lnTo>
                      <a:pt x="245" y="130"/>
                    </a:lnTo>
                    <a:lnTo>
                      <a:pt x="246" y="139"/>
                    </a:lnTo>
                    <a:lnTo>
                      <a:pt x="252" y="141"/>
                    </a:lnTo>
                    <a:lnTo>
                      <a:pt x="258" y="141"/>
                    </a:lnTo>
                    <a:lnTo>
                      <a:pt x="254" y="149"/>
                    </a:lnTo>
                    <a:lnTo>
                      <a:pt x="251" y="149"/>
                    </a:lnTo>
                    <a:lnTo>
                      <a:pt x="243" y="155"/>
                    </a:lnTo>
                    <a:lnTo>
                      <a:pt x="234" y="149"/>
                    </a:lnTo>
                    <a:lnTo>
                      <a:pt x="229" y="152"/>
                    </a:lnTo>
                    <a:lnTo>
                      <a:pt x="225" y="150"/>
                    </a:lnTo>
                    <a:lnTo>
                      <a:pt x="222" y="144"/>
                    </a:lnTo>
                    <a:lnTo>
                      <a:pt x="214" y="138"/>
                    </a:lnTo>
                    <a:lnTo>
                      <a:pt x="210" y="138"/>
                    </a:lnTo>
                    <a:lnTo>
                      <a:pt x="202" y="141"/>
                    </a:lnTo>
                    <a:lnTo>
                      <a:pt x="207" y="149"/>
                    </a:lnTo>
                    <a:lnTo>
                      <a:pt x="211" y="155"/>
                    </a:lnTo>
                    <a:lnTo>
                      <a:pt x="214" y="155"/>
                    </a:lnTo>
                    <a:lnTo>
                      <a:pt x="207" y="164"/>
                    </a:lnTo>
                    <a:lnTo>
                      <a:pt x="202" y="161"/>
                    </a:lnTo>
                    <a:lnTo>
                      <a:pt x="199" y="155"/>
                    </a:lnTo>
                    <a:lnTo>
                      <a:pt x="196" y="158"/>
                    </a:lnTo>
                    <a:lnTo>
                      <a:pt x="182" y="152"/>
                    </a:lnTo>
                    <a:lnTo>
                      <a:pt x="175" y="159"/>
                    </a:lnTo>
                    <a:lnTo>
                      <a:pt x="169" y="152"/>
                    </a:lnTo>
                    <a:lnTo>
                      <a:pt x="163" y="161"/>
                    </a:lnTo>
                    <a:lnTo>
                      <a:pt x="169" y="176"/>
                    </a:lnTo>
                    <a:lnTo>
                      <a:pt x="167" y="185"/>
                    </a:lnTo>
                    <a:lnTo>
                      <a:pt x="161" y="181"/>
                    </a:lnTo>
                    <a:lnTo>
                      <a:pt x="160" y="177"/>
                    </a:lnTo>
                    <a:lnTo>
                      <a:pt x="154" y="170"/>
                    </a:lnTo>
                    <a:lnTo>
                      <a:pt x="151" y="165"/>
                    </a:lnTo>
                    <a:lnTo>
                      <a:pt x="146" y="173"/>
                    </a:lnTo>
                    <a:lnTo>
                      <a:pt x="140" y="177"/>
                    </a:lnTo>
                    <a:lnTo>
                      <a:pt x="140" y="184"/>
                    </a:lnTo>
                    <a:lnTo>
                      <a:pt x="143" y="185"/>
                    </a:lnTo>
                    <a:lnTo>
                      <a:pt x="134" y="188"/>
                    </a:lnTo>
                    <a:lnTo>
                      <a:pt x="129" y="188"/>
                    </a:lnTo>
                    <a:lnTo>
                      <a:pt x="126" y="181"/>
                    </a:lnTo>
                    <a:lnTo>
                      <a:pt x="119" y="179"/>
                    </a:lnTo>
                    <a:lnTo>
                      <a:pt x="117" y="173"/>
                    </a:lnTo>
                    <a:lnTo>
                      <a:pt x="110" y="176"/>
                    </a:lnTo>
                    <a:lnTo>
                      <a:pt x="104" y="171"/>
                    </a:lnTo>
                    <a:lnTo>
                      <a:pt x="100" y="174"/>
                    </a:lnTo>
                    <a:lnTo>
                      <a:pt x="94" y="171"/>
                    </a:lnTo>
                    <a:lnTo>
                      <a:pt x="82" y="176"/>
                    </a:lnTo>
                    <a:lnTo>
                      <a:pt x="82" y="174"/>
                    </a:lnTo>
                    <a:lnTo>
                      <a:pt x="67" y="171"/>
                    </a:lnTo>
                    <a:lnTo>
                      <a:pt x="61" y="164"/>
                    </a:lnTo>
                    <a:lnTo>
                      <a:pt x="66" y="162"/>
                    </a:lnTo>
                    <a:lnTo>
                      <a:pt x="70" y="158"/>
                    </a:lnTo>
                    <a:lnTo>
                      <a:pt x="63" y="155"/>
                    </a:lnTo>
                    <a:lnTo>
                      <a:pt x="55" y="158"/>
                    </a:lnTo>
                    <a:lnTo>
                      <a:pt x="49" y="158"/>
                    </a:lnTo>
                    <a:lnTo>
                      <a:pt x="44" y="161"/>
                    </a:lnTo>
                    <a:lnTo>
                      <a:pt x="46" y="170"/>
                    </a:lnTo>
                    <a:lnTo>
                      <a:pt x="41" y="173"/>
                    </a:lnTo>
                    <a:lnTo>
                      <a:pt x="40" y="181"/>
                    </a:lnTo>
                    <a:lnTo>
                      <a:pt x="25" y="167"/>
                    </a:lnTo>
                    <a:lnTo>
                      <a:pt x="23" y="158"/>
                    </a:lnTo>
                    <a:lnTo>
                      <a:pt x="26" y="146"/>
                    </a:lnTo>
                    <a:lnTo>
                      <a:pt x="22" y="143"/>
                    </a:lnTo>
                    <a:lnTo>
                      <a:pt x="9" y="139"/>
                    </a:lnTo>
                    <a:lnTo>
                      <a:pt x="5" y="130"/>
                    </a:lnTo>
                    <a:lnTo>
                      <a:pt x="0" y="126"/>
                    </a:lnTo>
                    <a:lnTo>
                      <a:pt x="6" y="121"/>
                    </a:lnTo>
                    <a:lnTo>
                      <a:pt x="5" y="115"/>
                    </a:lnTo>
                    <a:lnTo>
                      <a:pt x="8" y="112"/>
                    </a:lnTo>
                    <a:lnTo>
                      <a:pt x="20" y="115"/>
                    </a:lnTo>
                    <a:lnTo>
                      <a:pt x="25" y="118"/>
                    </a:lnTo>
                    <a:lnTo>
                      <a:pt x="34" y="108"/>
                    </a:lnTo>
                    <a:lnTo>
                      <a:pt x="29" y="101"/>
                    </a:lnTo>
                    <a:lnTo>
                      <a:pt x="17" y="98"/>
                    </a:lnTo>
                    <a:lnTo>
                      <a:pt x="11" y="92"/>
                    </a:lnTo>
                    <a:lnTo>
                      <a:pt x="9" y="85"/>
                    </a:lnTo>
                    <a:lnTo>
                      <a:pt x="5" y="82"/>
                    </a:lnTo>
                    <a:lnTo>
                      <a:pt x="19" y="77"/>
                    </a:lnTo>
                    <a:lnTo>
                      <a:pt x="29" y="68"/>
                    </a:lnTo>
                    <a:lnTo>
                      <a:pt x="25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1" name="Freeform 5996">
                <a:extLst>
                  <a:ext uri="{FF2B5EF4-FFF2-40B4-BE49-F238E27FC236}">
                    <a16:creationId xmlns:a16="http://schemas.microsoft.com/office/drawing/2014/main" id="{A6EAA81D-3790-62C2-5F71-50D84C1EC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637"/>
                <a:ext cx="129" cy="94"/>
              </a:xfrm>
              <a:custGeom>
                <a:avLst/>
                <a:gdLst>
                  <a:gd name="T0" fmla="*/ 15 w 258"/>
                  <a:gd name="T1" fmla="*/ 48 h 188"/>
                  <a:gd name="T2" fmla="*/ 20 w 258"/>
                  <a:gd name="T3" fmla="*/ 32 h 188"/>
                  <a:gd name="T4" fmla="*/ 35 w 258"/>
                  <a:gd name="T5" fmla="*/ 26 h 188"/>
                  <a:gd name="T6" fmla="*/ 46 w 258"/>
                  <a:gd name="T7" fmla="*/ 39 h 188"/>
                  <a:gd name="T8" fmla="*/ 60 w 258"/>
                  <a:gd name="T9" fmla="*/ 51 h 188"/>
                  <a:gd name="T10" fmla="*/ 55 w 258"/>
                  <a:gd name="T11" fmla="*/ 33 h 188"/>
                  <a:gd name="T12" fmla="*/ 66 w 258"/>
                  <a:gd name="T13" fmla="*/ 32 h 188"/>
                  <a:gd name="T14" fmla="*/ 70 w 258"/>
                  <a:gd name="T15" fmla="*/ 42 h 188"/>
                  <a:gd name="T16" fmla="*/ 76 w 258"/>
                  <a:gd name="T17" fmla="*/ 35 h 188"/>
                  <a:gd name="T18" fmla="*/ 94 w 258"/>
                  <a:gd name="T19" fmla="*/ 18 h 188"/>
                  <a:gd name="T20" fmla="*/ 116 w 258"/>
                  <a:gd name="T21" fmla="*/ 9 h 188"/>
                  <a:gd name="T22" fmla="*/ 131 w 258"/>
                  <a:gd name="T23" fmla="*/ 18 h 188"/>
                  <a:gd name="T24" fmla="*/ 140 w 258"/>
                  <a:gd name="T25" fmla="*/ 9 h 188"/>
                  <a:gd name="T26" fmla="*/ 154 w 258"/>
                  <a:gd name="T27" fmla="*/ 1 h 188"/>
                  <a:gd name="T28" fmla="*/ 167 w 258"/>
                  <a:gd name="T29" fmla="*/ 9 h 188"/>
                  <a:gd name="T30" fmla="*/ 179 w 258"/>
                  <a:gd name="T31" fmla="*/ 6 h 188"/>
                  <a:gd name="T32" fmla="*/ 193 w 258"/>
                  <a:gd name="T33" fmla="*/ 3 h 188"/>
                  <a:gd name="T34" fmla="*/ 188 w 258"/>
                  <a:gd name="T35" fmla="*/ 19 h 188"/>
                  <a:gd name="T36" fmla="*/ 205 w 258"/>
                  <a:gd name="T37" fmla="*/ 48 h 188"/>
                  <a:gd name="T38" fmla="*/ 228 w 258"/>
                  <a:gd name="T39" fmla="*/ 45 h 188"/>
                  <a:gd name="T40" fmla="*/ 245 w 258"/>
                  <a:gd name="T41" fmla="*/ 50 h 188"/>
                  <a:gd name="T42" fmla="*/ 239 w 258"/>
                  <a:gd name="T43" fmla="*/ 71 h 188"/>
                  <a:gd name="T44" fmla="*/ 229 w 258"/>
                  <a:gd name="T45" fmla="*/ 73 h 188"/>
                  <a:gd name="T46" fmla="*/ 210 w 258"/>
                  <a:gd name="T47" fmla="*/ 98 h 188"/>
                  <a:gd name="T48" fmla="*/ 199 w 258"/>
                  <a:gd name="T49" fmla="*/ 103 h 188"/>
                  <a:gd name="T50" fmla="*/ 211 w 258"/>
                  <a:gd name="T51" fmla="*/ 118 h 188"/>
                  <a:gd name="T52" fmla="*/ 217 w 258"/>
                  <a:gd name="T53" fmla="*/ 115 h 188"/>
                  <a:gd name="T54" fmla="*/ 226 w 258"/>
                  <a:gd name="T55" fmla="*/ 133 h 188"/>
                  <a:gd name="T56" fmla="*/ 245 w 258"/>
                  <a:gd name="T57" fmla="*/ 124 h 188"/>
                  <a:gd name="T58" fmla="*/ 246 w 258"/>
                  <a:gd name="T59" fmla="*/ 139 h 188"/>
                  <a:gd name="T60" fmla="*/ 254 w 258"/>
                  <a:gd name="T61" fmla="*/ 149 h 188"/>
                  <a:gd name="T62" fmla="*/ 234 w 258"/>
                  <a:gd name="T63" fmla="*/ 149 h 188"/>
                  <a:gd name="T64" fmla="*/ 222 w 258"/>
                  <a:gd name="T65" fmla="*/ 144 h 188"/>
                  <a:gd name="T66" fmla="*/ 202 w 258"/>
                  <a:gd name="T67" fmla="*/ 141 h 188"/>
                  <a:gd name="T68" fmla="*/ 214 w 258"/>
                  <a:gd name="T69" fmla="*/ 155 h 188"/>
                  <a:gd name="T70" fmla="*/ 199 w 258"/>
                  <a:gd name="T71" fmla="*/ 155 h 188"/>
                  <a:gd name="T72" fmla="*/ 175 w 258"/>
                  <a:gd name="T73" fmla="*/ 159 h 188"/>
                  <a:gd name="T74" fmla="*/ 169 w 258"/>
                  <a:gd name="T75" fmla="*/ 176 h 188"/>
                  <a:gd name="T76" fmla="*/ 160 w 258"/>
                  <a:gd name="T77" fmla="*/ 177 h 188"/>
                  <a:gd name="T78" fmla="*/ 146 w 258"/>
                  <a:gd name="T79" fmla="*/ 173 h 188"/>
                  <a:gd name="T80" fmla="*/ 143 w 258"/>
                  <a:gd name="T81" fmla="*/ 185 h 188"/>
                  <a:gd name="T82" fmla="*/ 126 w 258"/>
                  <a:gd name="T83" fmla="*/ 181 h 188"/>
                  <a:gd name="T84" fmla="*/ 110 w 258"/>
                  <a:gd name="T85" fmla="*/ 176 h 188"/>
                  <a:gd name="T86" fmla="*/ 94 w 258"/>
                  <a:gd name="T87" fmla="*/ 171 h 188"/>
                  <a:gd name="T88" fmla="*/ 67 w 258"/>
                  <a:gd name="T89" fmla="*/ 171 h 188"/>
                  <a:gd name="T90" fmla="*/ 70 w 258"/>
                  <a:gd name="T91" fmla="*/ 158 h 188"/>
                  <a:gd name="T92" fmla="*/ 49 w 258"/>
                  <a:gd name="T93" fmla="*/ 158 h 188"/>
                  <a:gd name="T94" fmla="*/ 41 w 258"/>
                  <a:gd name="T95" fmla="*/ 173 h 188"/>
                  <a:gd name="T96" fmla="*/ 23 w 258"/>
                  <a:gd name="T97" fmla="*/ 158 h 188"/>
                  <a:gd name="T98" fmla="*/ 9 w 258"/>
                  <a:gd name="T99" fmla="*/ 139 h 188"/>
                  <a:gd name="T100" fmla="*/ 6 w 258"/>
                  <a:gd name="T101" fmla="*/ 121 h 188"/>
                  <a:gd name="T102" fmla="*/ 20 w 258"/>
                  <a:gd name="T103" fmla="*/ 115 h 188"/>
                  <a:gd name="T104" fmla="*/ 29 w 258"/>
                  <a:gd name="T105" fmla="*/ 101 h 188"/>
                  <a:gd name="T106" fmla="*/ 9 w 258"/>
                  <a:gd name="T107" fmla="*/ 85 h 188"/>
                  <a:gd name="T108" fmla="*/ 29 w 258"/>
                  <a:gd name="T109" fmla="*/ 6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8" h="188">
                    <a:moveTo>
                      <a:pt x="25" y="59"/>
                    </a:moveTo>
                    <a:lnTo>
                      <a:pt x="23" y="51"/>
                    </a:lnTo>
                    <a:lnTo>
                      <a:pt x="15" y="48"/>
                    </a:lnTo>
                    <a:lnTo>
                      <a:pt x="14" y="44"/>
                    </a:lnTo>
                    <a:lnTo>
                      <a:pt x="25" y="41"/>
                    </a:lnTo>
                    <a:lnTo>
                      <a:pt x="20" y="32"/>
                    </a:lnTo>
                    <a:lnTo>
                      <a:pt x="20" y="27"/>
                    </a:lnTo>
                    <a:lnTo>
                      <a:pt x="31" y="27"/>
                    </a:lnTo>
                    <a:lnTo>
                      <a:pt x="35" y="26"/>
                    </a:lnTo>
                    <a:lnTo>
                      <a:pt x="37" y="32"/>
                    </a:lnTo>
                    <a:lnTo>
                      <a:pt x="46" y="30"/>
                    </a:lnTo>
                    <a:lnTo>
                      <a:pt x="46" y="39"/>
                    </a:lnTo>
                    <a:lnTo>
                      <a:pt x="46" y="45"/>
                    </a:lnTo>
                    <a:lnTo>
                      <a:pt x="56" y="53"/>
                    </a:lnTo>
                    <a:lnTo>
                      <a:pt x="60" y="51"/>
                    </a:lnTo>
                    <a:lnTo>
                      <a:pt x="64" y="47"/>
                    </a:lnTo>
                    <a:lnTo>
                      <a:pt x="66" y="39"/>
                    </a:lnTo>
                    <a:lnTo>
                      <a:pt x="55" y="33"/>
                    </a:lnTo>
                    <a:lnTo>
                      <a:pt x="55" y="30"/>
                    </a:lnTo>
                    <a:lnTo>
                      <a:pt x="64" y="33"/>
                    </a:lnTo>
                    <a:lnTo>
                      <a:pt x="66" y="32"/>
                    </a:lnTo>
                    <a:lnTo>
                      <a:pt x="67" y="33"/>
                    </a:lnTo>
                    <a:lnTo>
                      <a:pt x="67" y="39"/>
                    </a:lnTo>
                    <a:lnTo>
                      <a:pt x="70" y="42"/>
                    </a:lnTo>
                    <a:lnTo>
                      <a:pt x="72" y="35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0"/>
                    </a:lnTo>
                    <a:lnTo>
                      <a:pt x="79" y="32"/>
                    </a:lnTo>
                    <a:lnTo>
                      <a:pt x="94" y="18"/>
                    </a:lnTo>
                    <a:lnTo>
                      <a:pt x="97" y="19"/>
                    </a:lnTo>
                    <a:lnTo>
                      <a:pt x="113" y="15"/>
                    </a:lnTo>
                    <a:lnTo>
                      <a:pt x="116" y="9"/>
                    </a:lnTo>
                    <a:lnTo>
                      <a:pt x="122" y="12"/>
                    </a:lnTo>
                    <a:lnTo>
                      <a:pt x="126" y="12"/>
                    </a:lnTo>
                    <a:lnTo>
                      <a:pt x="131" y="18"/>
                    </a:lnTo>
                    <a:lnTo>
                      <a:pt x="140" y="18"/>
                    </a:lnTo>
                    <a:lnTo>
                      <a:pt x="143" y="12"/>
                    </a:lnTo>
                    <a:lnTo>
                      <a:pt x="140" y="9"/>
                    </a:lnTo>
                    <a:lnTo>
                      <a:pt x="144" y="10"/>
                    </a:lnTo>
                    <a:lnTo>
                      <a:pt x="146" y="3"/>
                    </a:lnTo>
                    <a:lnTo>
                      <a:pt x="154" y="1"/>
                    </a:lnTo>
                    <a:lnTo>
                      <a:pt x="155" y="7"/>
                    </a:lnTo>
                    <a:lnTo>
                      <a:pt x="164" y="12"/>
                    </a:lnTo>
                    <a:lnTo>
                      <a:pt x="167" y="9"/>
                    </a:lnTo>
                    <a:lnTo>
                      <a:pt x="166" y="4"/>
                    </a:lnTo>
                    <a:lnTo>
                      <a:pt x="176" y="0"/>
                    </a:lnTo>
                    <a:lnTo>
                      <a:pt x="179" y="6"/>
                    </a:lnTo>
                    <a:lnTo>
                      <a:pt x="196" y="0"/>
                    </a:lnTo>
                    <a:lnTo>
                      <a:pt x="198" y="3"/>
                    </a:lnTo>
                    <a:lnTo>
                      <a:pt x="193" y="3"/>
                    </a:lnTo>
                    <a:lnTo>
                      <a:pt x="185" y="9"/>
                    </a:lnTo>
                    <a:lnTo>
                      <a:pt x="182" y="15"/>
                    </a:lnTo>
                    <a:lnTo>
                      <a:pt x="188" y="19"/>
                    </a:lnTo>
                    <a:lnTo>
                      <a:pt x="195" y="27"/>
                    </a:lnTo>
                    <a:lnTo>
                      <a:pt x="187" y="36"/>
                    </a:lnTo>
                    <a:lnTo>
                      <a:pt x="205" y="48"/>
                    </a:lnTo>
                    <a:lnTo>
                      <a:pt x="210" y="45"/>
                    </a:lnTo>
                    <a:lnTo>
                      <a:pt x="220" y="47"/>
                    </a:lnTo>
                    <a:lnTo>
                      <a:pt x="228" y="45"/>
                    </a:lnTo>
                    <a:lnTo>
                      <a:pt x="229" y="48"/>
                    </a:lnTo>
                    <a:lnTo>
                      <a:pt x="237" y="47"/>
                    </a:lnTo>
                    <a:lnTo>
                      <a:pt x="245" y="50"/>
                    </a:lnTo>
                    <a:lnTo>
                      <a:pt x="242" y="57"/>
                    </a:lnTo>
                    <a:lnTo>
                      <a:pt x="242" y="67"/>
                    </a:lnTo>
                    <a:lnTo>
                      <a:pt x="239" y="71"/>
                    </a:lnTo>
                    <a:lnTo>
                      <a:pt x="239" y="76"/>
                    </a:lnTo>
                    <a:lnTo>
                      <a:pt x="233" y="76"/>
                    </a:lnTo>
                    <a:lnTo>
                      <a:pt x="229" y="73"/>
                    </a:lnTo>
                    <a:lnTo>
                      <a:pt x="223" y="73"/>
                    </a:lnTo>
                    <a:lnTo>
                      <a:pt x="222" y="79"/>
                    </a:lnTo>
                    <a:lnTo>
                      <a:pt x="210" y="98"/>
                    </a:lnTo>
                    <a:lnTo>
                      <a:pt x="207" y="101"/>
                    </a:lnTo>
                    <a:lnTo>
                      <a:pt x="199" y="98"/>
                    </a:lnTo>
                    <a:lnTo>
                      <a:pt x="199" y="103"/>
                    </a:lnTo>
                    <a:lnTo>
                      <a:pt x="207" y="106"/>
                    </a:lnTo>
                    <a:lnTo>
                      <a:pt x="205" y="115"/>
                    </a:lnTo>
                    <a:lnTo>
                      <a:pt x="211" y="118"/>
                    </a:lnTo>
                    <a:lnTo>
                      <a:pt x="210" y="121"/>
                    </a:lnTo>
                    <a:lnTo>
                      <a:pt x="216" y="120"/>
                    </a:lnTo>
                    <a:lnTo>
                      <a:pt x="217" y="115"/>
                    </a:lnTo>
                    <a:lnTo>
                      <a:pt x="223" y="118"/>
                    </a:lnTo>
                    <a:lnTo>
                      <a:pt x="222" y="129"/>
                    </a:lnTo>
                    <a:lnTo>
                      <a:pt x="226" y="133"/>
                    </a:lnTo>
                    <a:lnTo>
                      <a:pt x="229" y="123"/>
                    </a:lnTo>
                    <a:lnTo>
                      <a:pt x="236" y="121"/>
                    </a:lnTo>
                    <a:lnTo>
                      <a:pt x="245" y="124"/>
                    </a:lnTo>
                    <a:lnTo>
                      <a:pt x="249" y="127"/>
                    </a:lnTo>
                    <a:lnTo>
                      <a:pt x="245" y="130"/>
                    </a:lnTo>
                    <a:lnTo>
                      <a:pt x="246" y="139"/>
                    </a:lnTo>
                    <a:lnTo>
                      <a:pt x="252" y="141"/>
                    </a:lnTo>
                    <a:lnTo>
                      <a:pt x="258" y="141"/>
                    </a:lnTo>
                    <a:lnTo>
                      <a:pt x="254" y="149"/>
                    </a:lnTo>
                    <a:lnTo>
                      <a:pt x="251" y="149"/>
                    </a:lnTo>
                    <a:lnTo>
                      <a:pt x="243" y="155"/>
                    </a:lnTo>
                    <a:lnTo>
                      <a:pt x="234" y="149"/>
                    </a:lnTo>
                    <a:lnTo>
                      <a:pt x="229" y="152"/>
                    </a:lnTo>
                    <a:lnTo>
                      <a:pt x="225" y="150"/>
                    </a:lnTo>
                    <a:lnTo>
                      <a:pt x="222" y="144"/>
                    </a:lnTo>
                    <a:lnTo>
                      <a:pt x="214" y="138"/>
                    </a:lnTo>
                    <a:lnTo>
                      <a:pt x="210" y="138"/>
                    </a:lnTo>
                    <a:lnTo>
                      <a:pt x="202" y="141"/>
                    </a:lnTo>
                    <a:lnTo>
                      <a:pt x="207" y="149"/>
                    </a:lnTo>
                    <a:lnTo>
                      <a:pt x="211" y="155"/>
                    </a:lnTo>
                    <a:lnTo>
                      <a:pt x="214" y="155"/>
                    </a:lnTo>
                    <a:lnTo>
                      <a:pt x="207" y="164"/>
                    </a:lnTo>
                    <a:lnTo>
                      <a:pt x="202" y="161"/>
                    </a:lnTo>
                    <a:lnTo>
                      <a:pt x="199" y="155"/>
                    </a:lnTo>
                    <a:lnTo>
                      <a:pt x="196" y="158"/>
                    </a:lnTo>
                    <a:lnTo>
                      <a:pt x="182" y="152"/>
                    </a:lnTo>
                    <a:lnTo>
                      <a:pt x="175" y="159"/>
                    </a:lnTo>
                    <a:lnTo>
                      <a:pt x="169" y="152"/>
                    </a:lnTo>
                    <a:lnTo>
                      <a:pt x="163" y="161"/>
                    </a:lnTo>
                    <a:lnTo>
                      <a:pt x="169" y="176"/>
                    </a:lnTo>
                    <a:lnTo>
                      <a:pt x="167" y="185"/>
                    </a:lnTo>
                    <a:lnTo>
                      <a:pt x="161" y="181"/>
                    </a:lnTo>
                    <a:lnTo>
                      <a:pt x="160" y="177"/>
                    </a:lnTo>
                    <a:lnTo>
                      <a:pt x="154" y="170"/>
                    </a:lnTo>
                    <a:lnTo>
                      <a:pt x="151" y="165"/>
                    </a:lnTo>
                    <a:lnTo>
                      <a:pt x="146" y="173"/>
                    </a:lnTo>
                    <a:lnTo>
                      <a:pt x="140" y="177"/>
                    </a:lnTo>
                    <a:lnTo>
                      <a:pt x="140" y="184"/>
                    </a:lnTo>
                    <a:lnTo>
                      <a:pt x="143" y="185"/>
                    </a:lnTo>
                    <a:lnTo>
                      <a:pt x="134" y="188"/>
                    </a:lnTo>
                    <a:lnTo>
                      <a:pt x="129" y="188"/>
                    </a:lnTo>
                    <a:lnTo>
                      <a:pt x="126" y="181"/>
                    </a:lnTo>
                    <a:lnTo>
                      <a:pt x="119" y="179"/>
                    </a:lnTo>
                    <a:lnTo>
                      <a:pt x="117" y="173"/>
                    </a:lnTo>
                    <a:lnTo>
                      <a:pt x="110" y="176"/>
                    </a:lnTo>
                    <a:lnTo>
                      <a:pt x="104" y="171"/>
                    </a:lnTo>
                    <a:lnTo>
                      <a:pt x="100" y="174"/>
                    </a:lnTo>
                    <a:lnTo>
                      <a:pt x="94" y="171"/>
                    </a:lnTo>
                    <a:lnTo>
                      <a:pt x="82" y="176"/>
                    </a:lnTo>
                    <a:lnTo>
                      <a:pt x="82" y="174"/>
                    </a:lnTo>
                    <a:lnTo>
                      <a:pt x="67" y="171"/>
                    </a:lnTo>
                    <a:lnTo>
                      <a:pt x="61" y="164"/>
                    </a:lnTo>
                    <a:lnTo>
                      <a:pt x="66" y="162"/>
                    </a:lnTo>
                    <a:lnTo>
                      <a:pt x="70" y="158"/>
                    </a:lnTo>
                    <a:lnTo>
                      <a:pt x="63" y="155"/>
                    </a:lnTo>
                    <a:lnTo>
                      <a:pt x="55" y="158"/>
                    </a:lnTo>
                    <a:lnTo>
                      <a:pt x="49" y="158"/>
                    </a:lnTo>
                    <a:lnTo>
                      <a:pt x="44" y="161"/>
                    </a:lnTo>
                    <a:lnTo>
                      <a:pt x="46" y="170"/>
                    </a:lnTo>
                    <a:lnTo>
                      <a:pt x="41" y="173"/>
                    </a:lnTo>
                    <a:lnTo>
                      <a:pt x="40" y="181"/>
                    </a:lnTo>
                    <a:lnTo>
                      <a:pt x="25" y="167"/>
                    </a:lnTo>
                    <a:lnTo>
                      <a:pt x="23" y="158"/>
                    </a:lnTo>
                    <a:lnTo>
                      <a:pt x="26" y="146"/>
                    </a:lnTo>
                    <a:lnTo>
                      <a:pt x="22" y="143"/>
                    </a:lnTo>
                    <a:lnTo>
                      <a:pt x="9" y="139"/>
                    </a:lnTo>
                    <a:lnTo>
                      <a:pt x="5" y="130"/>
                    </a:lnTo>
                    <a:lnTo>
                      <a:pt x="0" y="126"/>
                    </a:lnTo>
                    <a:lnTo>
                      <a:pt x="6" y="121"/>
                    </a:lnTo>
                    <a:lnTo>
                      <a:pt x="5" y="115"/>
                    </a:lnTo>
                    <a:lnTo>
                      <a:pt x="8" y="112"/>
                    </a:lnTo>
                    <a:lnTo>
                      <a:pt x="20" y="115"/>
                    </a:lnTo>
                    <a:lnTo>
                      <a:pt x="25" y="118"/>
                    </a:lnTo>
                    <a:lnTo>
                      <a:pt x="34" y="108"/>
                    </a:lnTo>
                    <a:lnTo>
                      <a:pt x="29" y="101"/>
                    </a:lnTo>
                    <a:lnTo>
                      <a:pt x="17" y="98"/>
                    </a:lnTo>
                    <a:lnTo>
                      <a:pt x="11" y="92"/>
                    </a:lnTo>
                    <a:lnTo>
                      <a:pt x="9" y="85"/>
                    </a:lnTo>
                    <a:lnTo>
                      <a:pt x="5" y="82"/>
                    </a:lnTo>
                    <a:lnTo>
                      <a:pt x="19" y="77"/>
                    </a:lnTo>
                    <a:lnTo>
                      <a:pt x="29" y="68"/>
                    </a:lnTo>
                    <a:lnTo>
                      <a:pt x="25" y="5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2" name="Freeform 5997">
                <a:extLst>
                  <a:ext uri="{FF2B5EF4-FFF2-40B4-BE49-F238E27FC236}">
                    <a16:creationId xmlns:a16="http://schemas.microsoft.com/office/drawing/2014/main" id="{3C27B50D-66D9-6ED3-4DC0-B77567210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85"/>
                <a:ext cx="60" cy="51"/>
              </a:xfrm>
              <a:custGeom>
                <a:avLst/>
                <a:gdLst>
                  <a:gd name="T0" fmla="*/ 122 w 122"/>
                  <a:gd name="T1" fmla="*/ 70 h 100"/>
                  <a:gd name="T2" fmla="*/ 114 w 122"/>
                  <a:gd name="T3" fmla="*/ 68 h 100"/>
                  <a:gd name="T4" fmla="*/ 103 w 122"/>
                  <a:gd name="T5" fmla="*/ 58 h 100"/>
                  <a:gd name="T6" fmla="*/ 100 w 122"/>
                  <a:gd name="T7" fmla="*/ 52 h 100"/>
                  <a:gd name="T8" fmla="*/ 103 w 122"/>
                  <a:gd name="T9" fmla="*/ 49 h 100"/>
                  <a:gd name="T10" fmla="*/ 111 w 122"/>
                  <a:gd name="T11" fmla="*/ 39 h 100"/>
                  <a:gd name="T12" fmla="*/ 108 w 122"/>
                  <a:gd name="T13" fmla="*/ 38 h 100"/>
                  <a:gd name="T14" fmla="*/ 99 w 122"/>
                  <a:gd name="T15" fmla="*/ 36 h 100"/>
                  <a:gd name="T16" fmla="*/ 96 w 122"/>
                  <a:gd name="T17" fmla="*/ 33 h 100"/>
                  <a:gd name="T18" fmla="*/ 91 w 122"/>
                  <a:gd name="T19" fmla="*/ 38 h 100"/>
                  <a:gd name="T20" fmla="*/ 91 w 122"/>
                  <a:gd name="T21" fmla="*/ 46 h 100"/>
                  <a:gd name="T22" fmla="*/ 85 w 122"/>
                  <a:gd name="T23" fmla="*/ 46 h 100"/>
                  <a:gd name="T24" fmla="*/ 79 w 122"/>
                  <a:gd name="T25" fmla="*/ 39 h 100"/>
                  <a:gd name="T26" fmla="*/ 73 w 122"/>
                  <a:gd name="T27" fmla="*/ 42 h 100"/>
                  <a:gd name="T28" fmla="*/ 66 w 122"/>
                  <a:gd name="T29" fmla="*/ 38 h 100"/>
                  <a:gd name="T30" fmla="*/ 69 w 122"/>
                  <a:gd name="T31" fmla="*/ 27 h 100"/>
                  <a:gd name="T32" fmla="*/ 73 w 122"/>
                  <a:gd name="T33" fmla="*/ 21 h 100"/>
                  <a:gd name="T34" fmla="*/ 72 w 122"/>
                  <a:gd name="T35" fmla="*/ 18 h 100"/>
                  <a:gd name="T36" fmla="*/ 66 w 122"/>
                  <a:gd name="T37" fmla="*/ 18 h 100"/>
                  <a:gd name="T38" fmla="*/ 59 w 122"/>
                  <a:gd name="T39" fmla="*/ 14 h 100"/>
                  <a:gd name="T40" fmla="*/ 55 w 122"/>
                  <a:gd name="T41" fmla="*/ 12 h 100"/>
                  <a:gd name="T42" fmla="*/ 53 w 122"/>
                  <a:gd name="T43" fmla="*/ 0 h 100"/>
                  <a:gd name="T44" fmla="*/ 43 w 122"/>
                  <a:gd name="T45" fmla="*/ 3 h 100"/>
                  <a:gd name="T46" fmla="*/ 34 w 122"/>
                  <a:gd name="T47" fmla="*/ 1 h 100"/>
                  <a:gd name="T48" fmla="*/ 34 w 122"/>
                  <a:gd name="T49" fmla="*/ 3 h 100"/>
                  <a:gd name="T50" fmla="*/ 28 w 122"/>
                  <a:gd name="T51" fmla="*/ 8 h 100"/>
                  <a:gd name="T52" fmla="*/ 14 w 122"/>
                  <a:gd name="T53" fmla="*/ 12 h 100"/>
                  <a:gd name="T54" fmla="*/ 5 w 122"/>
                  <a:gd name="T55" fmla="*/ 21 h 100"/>
                  <a:gd name="T56" fmla="*/ 0 w 122"/>
                  <a:gd name="T57" fmla="*/ 26 h 100"/>
                  <a:gd name="T58" fmla="*/ 2 w 122"/>
                  <a:gd name="T59" fmla="*/ 30 h 100"/>
                  <a:gd name="T60" fmla="*/ 8 w 122"/>
                  <a:gd name="T61" fmla="*/ 30 h 100"/>
                  <a:gd name="T62" fmla="*/ 23 w 122"/>
                  <a:gd name="T63" fmla="*/ 39 h 100"/>
                  <a:gd name="T64" fmla="*/ 26 w 122"/>
                  <a:gd name="T65" fmla="*/ 44 h 100"/>
                  <a:gd name="T66" fmla="*/ 32 w 122"/>
                  <a:gd name="T67" fmla="*/ 47 h 100"/>
                  <a:gd name="T68" fmla="*/ 28 w 122"/>
                  <a:gd name="T69" fmla="*/ 49 h 100"/>
                  <a:gd name="T70" fmla="*/ 26 w 122"/>
                  <a:gd name="T71" fmla="*/ 61 h 100"/>
                  <a:gd name="T72" fmla="*/ 22 w 122"/>
                  <a:gd name="T73" fmla="*/ 61 h 100"/>
                  <a:gd name="T74" fmla="*/ 17 w 122"/>
                  <a:gd name="T75" fmla="*/ 65 h 100"/>
                  <a:gd name="T76" fmla="*/ 19 w 122"/>
                  <a:gd name="T77" fmla="*/ 73 h 100"/>
                  <a:gd name="T78" fmla="*/ 23 w 122"/>
                  <a:gd name="T79" fmla="*/ 80 h 100"/>
                  <a:gd name="T80" fmla="*/ 29 w 122"/>
                  <a:gd name="T81" fmla="*/ 84 h 100"/>
                  <a:gd name="T82" fmla="*/ 28 w 122"/>
                  <a:gd name="T83" fmla="*/ 91 h 100"/>
                  <a:gd name="T84" fmla="*/ 31 w 122"/>
                  <a:gd name="T85" fmla="*/ 88 h 100"/>
                  <a:gd name="T86" fmla="*/ 41 w 122"/>
                  <a:gd name="T87" fmla="*/ 99 h 100"/>
                  <a:gd name="T88" fmla="*/ 47 w 122"/>
                  <a:gd name="T89" fmla="*/ 99 h 100"/>
                  <a:gd name="T90" fmla="*/ 52 w 122"/>
                  <a:gd name="T91" fmla="*/ 100 h 100"/>
                  <a:gd name="T92" fmla="*/ 61 w 122"/>
                  <a:gd name="T93" fmla="*/ 97 h 100"/>
                  <a:gd name="T94" fmla="*/ 67 w 122"/>
                  <a:gd name="T95" fmla="*/ 91 h 100"/>
                  <a:gd name="T96" fmla="*/ 66 w 122"/>
                  <a:gd name="T97" fmla="*/ 88 h 100"/>
                  <a:gd name="T98" fmla="*/ 82 w 122"/>
                  <a:gd name="T99" fmla="*/ 85 h 100"/>
                  <a:gd name="T100" fmla="*/ 88 w 122"/>
                  <a:gd name="T101" fmla="*/ 79 h 100"/>
                  <a:gd name="T102" fmla="*/ 90 w 122"/>
                  <a:gd name="T103" fmla="*/ 73 h 100"/>
                  <a:gd name="T104" fmla="*/ 94 w 122"/>
                  <a:gd name="T105" fmla="*/ 70 h 100"/>
                  <a:gd name="T106" fmla="*/ 99 w 122"/>
                  <a:gd name="T107" fmla="*/ 71 h 100"/>
                  <a:gd name="T108" fmla="*/ 97 w 122"/>
                  <a:gd name="T109" fmla="*/ 79 h 100"/>
                  <a:gd name="T110" fmla="*/ 99 w 122"/>
                  <a:gd name="T111" fmla="*/ 84 h 100"/>
                  <a:gd name="T112" fmla="*/ 103 w 122"/>
                  <a:gd name="T113" fmla="*/ 88 h 100"/>
                  <a:gd name="T114" fmla="*/ 107 w 122"/>
                  <a:gd name="T115" fmla="*/ 88 h 100"/>
                  <a:gd name="T116" fmla="*/ 110 w 122"/>
                  <a:gd name="T117" fmla="*/ 85 h 100"/>
                  <a:gd name="T118" fmla="*/ 117 w 122"/>
                  <a:gd name="T119" fmla="*/ 80 h 100"/>
                  <a:gd name="T120" fmla="*/ 122 w 122"/>
                  <a:gd name="T121" fmla="*/ 73 h 100"/>
                  <a:gd name="T122" fmla="*/ 122 w 122"/>
                  <a:gd name="T123" fmla="*/ 7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2" h="100">
                    <a:moveTo>
                      <a:pt x="122" y="70"/>
                    </a:moveTo>
                    <a:lnTo>
                      <a:pt x="114" y="68"/>
                    </a:lnTo>
                    <a:lnTo>
                      <a:pt x="103" y="58"/>
                    </a:lnTo>
                    <a:lnTo>
                      <a:pt x="100" y="52"/>
                    </a:lnTo>
                    <a:lnTo>
                      <a:pt x="103" y="49"/>
                    </a:lnTo>
                    <a:lnTo>
                      <a:pt x="111" y="39"/>
                    </a:lnTo>
                    <a:lnTo>
                      <a:pt x="108" y="38"/>
                    </a:lnTo>
                    <a:lnTo>
                      <a:pt x="99" y="36"/>
                    </a:lnTo>
                    <a:lnTo>
                      <a:pt x="96" y="33"/>
                    </a:lnTo>
                    <a:lnTo>
                      <a:pt x="91" y="38"/>
                    </a:lnTo>
                    <a:lnTo>
                      <a:pt x="91" y="46"/>
                    </a:lnTo>
                    <a:lnTo>
                      <a:pt x="85" y="46"/>
                    </a:lnTo>
                    <a:lnTo>
                      <a:pt x="79" y="39"/>
                    </a:lnTo>
                    <a:lnTo>
                      <a:pt x="73" y="42"/>
                    </a:lnTo>
                    <a:lnTo>
                      <a:pt x="66" y="38"/>
                    </a:lnTo>
                    <a:lnTo>
                      <a:pt x="69" y="27"/>
                    </a:lnTo>
                    <a:lnTo>
                      <a:pt x="73" y="21"/>
                    </a:lnTo>
                    <a:lnTo>
                      <a:pt x="72" y="18"/>
                    </a:lnTo>
                    <a:lnTo>
                      <a:pt x="66" y="18"/>
                    </a:lnTo>
                    <a:lnTo>
                      <a:pt x="59" y="14"/>
                    </a:lnTo>
                    <a:lnTo>
                      <a:pt x="55" y="12"/>
                    </a:lnTo>
                    <a:lnTo>
                      <a:pt x="53" y="0"/>
                    </a:lnTo>
                    <a:lnTo>
                      <a:pt x="43" y="3"/>
                    </a:lnTo>
                    <a:lnTo>
                      <a:pt x="34" y="1"/>
                    </a:lnTo>
                    <a:lnTo>
                      <a:pt x="34" y="3"/>
                    </a:lnTo>
                    <a:lnTo>
                      <a:pt x="28" y="8"/>
                    </a:lnTo>
                    <a:lnTo>
                      <a:pt x="14" y="12"/>
                    </a:lnTo>
                    <a:lnTo>
                      <a:pt x="5" y="21"/>
                    </a:lnTo>
                    <a:lnTo>
                      <a:pt x="0" y="26"/>
                    </a:lnTo>
                    <a:lnTo>
                      <a:pt x="2" y="30"/>
                    </a:lnTo>
                    <a:lnTo>
                      <a:pt x="8" y="30"/>
                    </a:lnTo>
                    <a:lnTo>
                      <a:pt x="23" y="39"/>
                    </a:lnTo>
                    <a:lnTo>
                      <a:pt x="26" y="44"/>
                    </a:lnTo>
                    <a:lnTo>
                      <a:pt x="32" y="47"/>
                    </a:lnTo>
                    <a:lnTo>
                      <a:pt x="28" y="49"/>
                    </a:lnTo>
                    <a:lnTo>
                      <a:pt x="26" y="61"/>
                    </a:lnTo>
                    <a:lnTo>
                      <a:pt x="22" y="61"/>
                    </a:lnTo>
                    <a:lnTo>
                      <a:pt x="17" y="65"/>
                    </a:lnTo>
                    <a:lnTo>
                      <a:pt x="19" y="73"/>
                    </a:lnTo>
                    <a:lnTo>
                      <a:pt x="23" y="80"/>
                    </a:lnTo>
                    <a:lnTo>
                      <a:pt x="29" y="84"/>
                    </a:lnTo>
                    <a:lnTo>
                      <a:pt x="28" y="91"/>
                    </a:lnTo>
                    <a:lnTo>
                      <a:pt x="31" y="88"/>
                    </a:lnTo>
                    <a:lnTo>
                      <a:pt x="41" y="99"/>
                    </a:lnTo>
                    <a:lnTo>
                      <a:pt x="47" y="99"/>
                    </a:lnTo>
                    <a:lnTo>
                      <a:pt x="52" y="100"/>
                    </a:lnTo>
                    <a:lnTo>
                      <a:pt x="61" y="97"/>
                    </a:lnTo>
                    <a:lnTo>
                      <a:pt x="67" y="91"/>
                    </a:lnTo>
                    <a:lnTo>
                      <a:pt x="66" y="88"/>
                    </a:lnTo>
                    <a:lnTo>
                      <a:pt x="82" y="85"/>
                    </a:lnTo>
                    <a:lnTo>
                      <a:pt x="88" y="79"/>
                    </a:lnTo>
                    <a:lnTo>
                      <a:pt x="90" y="73"/>
                    </a:lnTo>
                    <a:lnTo>
                      <a:pt x="94" y="70"/>
                    </a:lnTo>
                    <a:lnTo>
                      <a:pt x="99" y="71"/>
                    </a:lnTo>
                    <a:lnTo>
                      <a:pt x="97" y="79"/>
                    </a:lnTo>
                    <a:lnTo>
                      <a:pt x="99" y="84"/>
                    </a:lnTo>
                    <a:lnTo>
                      <a:pt x="103" y="88"/>
                    </a:lnTo>
                    <a:lnTo>
                      <a:pt x="107" y="88"/>
                    </a:lnTo>
                    <a:lnTo>
                      <a:pt x="110" y="85"/>
                    </a:lnTo>
                    <a:lnTo>
                      <a:pt x="117" y="80"/>
                    </a:lnTo>
                    <a:lnTo>
                      <a:pt x="122" y="73"/>
                    </a:lnTo>
                    <a:lnTo>
                      <a:pt x="122" y="7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3" name="Freeform 5998">
                <a:extLst>
                  <a:ext uri="{FF2B5EF4-FFF2-40B4-BE49-F238E27FC236}">
                    <a16:creationId xmlns:a16="http://schemas.microsoft.com/office/drawing/2014/main" id="{436646F5-2130-A706-2F08-5652DDEFE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85"/>
                <a:ext cx="60" cy="51"/>
              </a:xfrm>
              <a:custGeom>
                <a:avLst/>
                <a:gdLst>
                  <a:gd name="T0" fmla="*/ 122 w 122"/>
                  <a:gd name="T1" fmla="*/ 70 h 100"/>
                  <a:gd name="T2" fmla="*/ 122 w 122"/>
                  <a:gd name="T3" fmla="*/ 73 h 100"/>
                  <a:gd name="T4" fmla="*/ 117 w 122"/>
                  <a:gd name="T5" fmla="*/ 80 h 100"/>
                  <a:gd name="T6" fmla="*/ 110 w 122"/>
                  <a:gd name="T7" fmla="*/ 85 h 100"/>
                  <a:gd name="T8" fmla="*/ 107 w 122"/>
                  <a:gd name="T9" fmla="*/ 88 h 100"/>
                  <a:gd name="T10" fmla="*/ 103 w 122"/>
                  <a:gd name="T11" fmla="*/ 88 h 100"/>
                  <a:gd name="T12" fmla="*/ 99 w 122"/>
                  <a:gd name="T13" fmla="*/ 84 h 100"/>
                  <a:gd name="T14" fmla="*/ 97 w 122"/>
                  <a:gd name="T15" fmla="*/ 79 h 100"/>
                  <a:gd name="T16" fmla="*/ 99 w 122"/>
                  <a:gd name="T17" fmla="*/ 71 h 100"/>
                  <a:gd name="T18" fmla="*/ 94 w 122"/>
                  <a:gd name="T19" fmla="*/ 70 h 100"/>
                  <a:gd name="T20" fmla="*/ 90 w 122"/>
                  <a:gd name="T21" fmla="*/ 73 h 100"/>
                  <a:gd name="T22" fmla="*/ 88 w 122"/>
                  <a:gd name="T23" fmla="*/ 79 h 100"/>
                  <a:gd name="T24" fmla="*/ 82 w 122"/>
                  <a:gd name="T25" fmla="*/ 85 h 100"/>
                  <a:gd name="T26" fmla="*/ 66 w 122"/>
                  <a:gd name="T27" fmla="*/ 88 h 100"/>
                  <a:gd name="T28" fmla="*/ 67 w 122"/>
                  <a:gd name="T29" fmla="*/ 91 h 100"/>
                  <a:gd name="T30" fmla="*/ 61 w 122"/>
                  <a:gd name="T31" fmla="*/ 97 h 100"/>
                  <a:gd name="T32" fmla="*/ 52 w 122"/>
                  <a:gd name="T33" fmla="*/ 100 h 100"/>
                  <a:gd name="T34" fmla="*/ 47 w 122"/>
                  <a:gd name="T35" fmla="*/ 99 h 100"/>
                  <a:gd name="T36" fmla="*/ 41 w 122"/>
                  <a:gd name="T37" fmla="*/ 99 h 100"/>
                  <a:gd name="T38" fmla="*/ 31 w 122"/>
                  <a:gd name="T39" fmla="*/ 88 h 100"/>
                  <a:gd name="T40" fmla="*/ 28 w 122"/>
                  <a:gd name="T41" fmla="*/ 91 h 100"/>
                  <a:gd name="T42" fmla="*/ 29 w 122"/>
                  <a:gd name="T43" fmla="*/ 84 h 100"/>
                  <a:gd name="T44" fmla="*/ 23 w 122"/>
                  <a:gd name="T45" fmla="*/ 80 h 100"/>
                  <a:gd name="T46" fmla="*/ 19 w 122"/>
                  <a:gd name="T47" fmla="*/ 73 h 100"/>
                  <a:gd name="T48" fmla="*/ 17 w 122"/>
                  <a:gd name="T49" fmla="*/ 65 h 100"/>
                  <a:gd name="T50" fmla="*/ 22 w 122"/>
                  <a:gd name="T51" fmla="*/ 61 h 100"/>
                  <a:gd name="T52" fmla="*/ 26 w 122"/>
                  <a:gd name="T53" fmla="*/ 61 h 100"/>
                  <a:gd name="T54" fmla="*/ 28 w 122"/>
                  <a:gd name="T55" fmla="*/ 49 h 100"/>
                  <a:gd name="T56" fmla="*/ 32 w 122"/>
                  <a:gd name="T57" fmla="*/ 47 h 100"/>
                  <a:gd name="T58" fmla="*/ 26 w 122"/>
                  <a:gd name="T59" fmla="*/ 44 h 100"/>
                  <a:gd name="T60" fmla="*/ 23 w 122"/>
                  <a:gd name="T61" fmla="*/ 39 h 100"/>
                  <a:gd name="T62" fmla="*/ 8 w 122"/>
                  <a:gd name="T63" fmla="*/ 30 h 100"/>
                  <a:gd name="T64" fmla="*/ 2 w 122"/>
                  <a:gd name="T65" fmla="*/ 30 h 100"/>
                  <a:gd name="T66" fmla="*/ 0 w 122"/>
                  <a:gd name="T67" fmla="*/ 26 h 100"/>
                  <a:gd name="T68" fmla="*/ 5 w 122"/>
                  <a:gd name="T69" fmla="*/ 21 h 100"/>
                  <a:gd name="T70" fmla="*/ 14 w 122"/>
                  <a:gd name="T71" fmla="*/ 12 h 100"/>
                  <a:gd name="T72" fmla="*/ 28 w 122"/>
                  <a:gd name="T73" fmla="*/ 8 h 100"/>
                  <a:gd name="T74" fmla="*/ 34 w 122"/>
                  <a:gd name="T75" fmla="*/ 3 h 100"/>
                  <a:gd name="T76" fmla="*/ 34 w 122"/>
                  <a:gd name="T77" fmla="*/ 1 h 100"/>
                  <a:gd name="T78" fmla="*/ 43 w 122"/>
                  <a:gd name="T79" fmla="*/ 3 h 100"/>
                  <a:gd name="T80" fmla="*/ 53 w 122"/>
                  <a:gd name="T81" fmla="*/ 0 h 100"/>
                  <a:gd name="T82" fmla="*/ 55 w 122"/>
                  <a:gd name="T83" fmla="*/ 12 h 100"/>
                  <a:gd name="T84" fmla="*/ 59 w 122"/>
                  <a:gd name="T85" fmla="*/ 14 h 100"/>
                  <a:gd name="T86" fmla="*/ 66 w 122"/>
                  <a:gd name="T87" fmla="*/ 18 h 100"/>
                  <a:gd name="T88" fmla="*/ 72 w 122"/>
                  <a:gd name="T89" fmla="*/ 18 h 100"/>
                  <a:gd name="T90" fmla="*/ 73 w 122"/>
                  <a:gd name="T91" fmla="*/ 21 h 100"/>
                  <a:gd name="T92" fmla="*/ 69 w 122"/>
                  <a:gd name="T93" fmla="*/ 27 h 100"/>
                  <a:gd name="T94" fmla="*/ 66 w 122"/>
                  <a:gd name="T95" fmla="*/ 38 h 100"/>
                  <a:gd name="T96" fmla="*/ 73 w 122"/>
                  <a:gd name="T97" fmla="*/ 42 h 100"/>
                  <a:gd name="T98" fmla="*/ 79 w 122"/>
                  <a:gd name="T99" fmla="*/ 39 h 100"/>
                  <a:gd name="T100" fmla="*/ 85 w 122"/>
                  <a:gd name="T101" fmla="*/ 46 h 100"/>
                  <a:gd name="T102" fmla="*/ 91 w 122"/>
                  <a:gd name="T103" fmla="*/ 46 h 100"/>
                  <a:gd name="T104" fmla="*/ 91 w 122"/>
                  <a:gd name="T105" fmla="*/ 38 h 100"/>
                  <a:gd name="T106" fmla="*/ 96 w 122"/>
                  <a:gd name="T107" fmla="*/ 33 h 100"/>
                  <a:gd name="T108" fmla="*/ 99 w 122"/>
                  <a:gd name="T109" fmla="*/ 36 h 100"/>
                  <a:gd name="T110" fmla="*/ 108 w 122"/>
                  <a:gd name="T111" fmla="*/ 38 h 100"/>
                  <a:gd name="T112" fmla="*/ 111 w 122"/>
                  <a:gd name="T113" fmla="*/ 39 h 100"/>
                  <a:gd name="T114" fmla="*/ 103 w 122"/>
                  <a:gd name="T115" fmla="*/ 49 h 100"/>
                  <a:gd name="T116" fmla="*/ 100 w 122"/>
                  <a:gd name="T117" fmla="*/ 52 h 100"/>
                  <a:gd name="T118" fmla="*/ 103 w 122"/>
                  <a:gd name="T119" fmla="*/ 58 h 100"/>
                  <a:gd name="T120" fmla="*/ 114 w 122"/>
                  <a:gd name="T121" fmla="*/ 68 h 100"/>
                  <a:gd name="T122" fmla="*/ 122 w 122"/>
                  <a:gd name="T123" fmla="*/ 7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2" h="100">
                    <a:moveTo>
                      <a:pt x="122" y="70"/>
                    </a:moveTo>
                    <a:lnTo>
                      <a:pt x="122" y="73"/>
                    </a:lnTo>
                    <a:lnTo>
                      <a:pt x="117" y="80"/>
                    </a:lnTo>
                    <a:lnTo>
                      <a:pt x="110" y="85"/>
                    </a:lnTo>
                    <a:lnTo>
                      <a:pt x="107" y="88"/>
                    </a:lnTo>
                    <a:lnTo>
                      <a:pt x="103" y="88"/>
                    </a:lnTo>
                    <a:lnTo>
                      <a:pt x="99" y="84"/>
                    </a:lnTo>
                    <a:lnTo>
                      <a:pt x="97" y="79"/>
                    </a:lnTo>
                    <a:lnTo>
                      <a:pt x="99" y="71"/>
                    </a:lnTo>
                    <a:lnTo>
                      <a:pt x="94" y="70"/>
                    </a:lnTo>
                    <a:lnTo>
                      <a:pt x="90" y="73"/>
                    </a:lnTo>
                    <a:lnTo>
                      <a:pt x="88" y="79"/>
                    </a:lnTo>
                    <a:lnTo>
                      <a:pt x="82" y="85"/>
                    </a:lnTo>
                    <a:lnTo>
                      <a:pt x="66" y="88"/>
                    </a:lnTo>
                    <a:lnTo>
                      <a:pt x="67" y="91"/>
                    </a:lnTo>
                    <a:lnTo>
                      <a:pt x="61" y="97"/>
                    </a:lnTo>
                    <a:lnTo>
                      <a:pt x="52" y="100"/>
                    </a:lnTo>
                    <a:lnTo>
                      <a:pt x="47" y="99"/>
                    </a:lnTo>
                    <a:lnTo>
                      <a:pt x="41" y="99"/>
                    </a:lnTo>
                    <a:lnTo>
                      <a:pt x="31" y="88"/>
                    </a:lnTo>
                    <a:lnTo>
                      <a:pt x="28" y="91"/>
                    </a:lnTo>
                    <a:lnTo>
                      <a:pt x="29" y="84"/>
                    </a:lnTo>
                    <a:lnTo>
                      <a:pt x="23" y="80"/>
                    </a:lnTo>
                    <a:lnTo>
                      <a:pt x="19" y="73"/>
                    </a:lnTo>
                    <a:lnTo>
                      <a:pt x="17" y="65"/>
                    </a:lnTo>
                    <a:lnTo>
                      <a:pt x="22" y="61"/>
                    </a:lnTo>
                    <a:lnTo>
                      <a:pt x="26" y="61"/>
                    </a:lnTo>
                    <a:lnTo>
                      <a:pt x="28" y="49"/>
                    </a:lnTo>
                    <a:lnTo>
                      <a:pt x="32" y="47"/>
                    </a:lnTo>
                    <a:lnTo>
                      <a:pt x="26" y="44"/>
                    </a:lnTo>
                    <a:lnTo>
                      <a:pt x="23" y="39"/>
                    </a:lnTo>
                    <a:lnTo>
                      <a:pt x="8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5" y="21"/>
                    </a:lnTo>
                    <a:lnTo>
                      <a:pt x="14" y="12"/>
                    </a:lnTo>
                    <a:lnTo>
                      <a:pt x="28" y="8"/>
                    </a:lnTo>
                    <a:lnTo>
                      <a:pt x="34" y="3"/>
                    </a:lnTo>
                    <a:lnTo>
                      <a:pt x="34" y="1"/>
                    </a:lnTo>
                    <a:lnTo>
                      <a:pt x="43" y="3"/>
                    </a:lnTo>
                    <a:lnTo>
                      <a:pt x="53" y="0"/>
                    </a:lnTo>
                    <a:lnTo>
                      <a:pt x="55" y="12"/>
                    </a:lnTo>
                    <a:lnTo>
                      <a:pt x="59" y="14"/>
                    </a:lnTo>
                    <a:lnTo>
                      <a:pt x="66" y="18"/>
                    </a:lnTo>
                    <a:lnTo>
                      <a:pt x="72" y="18"/>
                    </a:lnTo>
                    <a:lnTo>
                      <a:pt x="73" y="21"/>
                    </a:lnTo>
                    <a:lnTo>
                      <a:pt x="69" y="27"/>
                    </a:lnTo>
                    <a:lnTo>
                      <a:pt x="66" y="38"/>
                    </a:lnTo>
                    <a:lnTo>
                      <a:pt x="73" y="42"/>
                    </a:lnTo>
                    <a:lnTo>
                      <a:pt x="79" y="39"/>
                    </a:lnTo>
                    <a:lnTo>
                      <a:pt x="85" y="46"/>
                    </a:lnTo>
                    <a:lnTo>
                      <a:pt x="91" y="46"/>
                    </a:lnTo>
                    <a:lnTo>
                      <a:pt x="91" y="38"/>
                    </a:lnTo>
                    <a:lnTo>
                      <a:pt x="96" y="33"/>
                    </a:lnTo>
                    <a:lnTo>
                      <a:pt x="99" y="36"/>
                    </a:lnTo>
                    <a:lnTo>
                      <a:pt x="108" y="38"/>
                    </a:lnTo>
                    <a:lnTo>
                      <a:pt x="111" y="39"/>
                    </a:lnTo>
                    <a:lnTo>
                      <a:pt x="103" y="49"/>
                    </a:lnTo>
                    <a:lnTo>
                      <a:pt x="100" y="52"/>
                    </a:lnTo>
                    <a:lnTo>
                      <a:pt x="103" y="58"/>
                    </a:lnTo>
                    <a:lnTo>
                      <a:pt x="114" y="68"/>
                    </a:lnTo>
                    <a:lnTo>
                      <a:pt x="122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4" name="Freeform 5999">
                <a:extLst>
                  <a:ext uri="{FF2B5EF4-FFF2-40B4-BE49-F238E27FC236}">
                    <a16:creationId xmlns:a16="http://schemas.microsoft.com/office/drawing/2014/main" id="{E8D48023-D857-A2B2-29C3-DCC7EBC7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85"/>
                <a:ext cx="60" cy="51"/>
              </a:xfrm>
              <a:custGeom>
                <a:avLst/>
                <a:gdLst>
                  <a:gd name="T0" fmla="*/ 122 w 122"/>
                  <a:gd name="T1" fmla="*/ 70 h 100"/>
                  <a:gd name="T2" fmla="*/ 122 w 122"/>
                  <a:gd name="T3" fmla="*/ 73 h 100"/>
                  <a:gd name="T4" fmla="*/ 117 w 122"/>
                  <a:gd name="T5" fmla="*/ 80 h 100"/>
                  <a:gd name="T6" fmla="*/ 110 w 122"/>
                  <a:gd name="T7" fmla="*/ 85 h 100"/>
                  <a:gd name="T8" fmla="*/ 107 w 122"/>
                  <a:gd name="T9" fmla="*/ 88 h 100"/>
                  <a:gd name="T10" fmla="*/ 103 w 122"/>
                  <a:gd name="T11" fmla="*/ 88 h 100"/>
                  <a:gd name="T12" fmla="*/ 99 w 122"/>
                  <a:gd name="T13" fmla="*/ 84 h 100"/>
                  <a:gd name="T14" fmla="*/ 97 w 122"/>
                  <a:gd name="T15" fmla="*/ 79 h 100"/>
                  <a:gd name="T16" fmla="*/ 99 w 122"/>
                  <a:gd name="T17" fmla="*/ 71 h 100"/>
                  <a:gd name="T18" fmla="*/ 94 w 122"/>
                  <a:gd name="T19" fmla="*/ 70 h 100"/>
                  <a:gd name="T20" fmla="*/ 90 w 122"/>
                  <a:gd name="T21" fmla="*/ 73 h 100"/>
                  <a:gd name="T22" fmla="*/ 88 w 122"/>
                  <a:gd name="T23" fmla="*/ 79 h 100"/>
                  <a:gd name="T24" fmla="*/ 82 w 122"/>
                  <a:gd name="T25" fmla="*/ 85 h 100"/>
                  <a:gd name="T26" fmla="*/ 66 w 122"/>
                  <a:gd name="T27" fmla="*/ 88 h 100"/>
                  <a:gd name="T28" fmla="*/ 67 w 122"/>
                  <a:gd name="T29" fmla="*/ 91 h 100"/>
                  <a:gd name="T30" fmla="*/ 61 w 122"/>
                  <a:gd name="T31" fmla="*/ 97 h 100"/>
                  <a:gd name="T32" fmla="*/ 52 w 122"/>
                  <a:gd name="T33" fmla="*/ 100 h 100"/>
                  <a:gd name="T34" fmla="*/ 47 w 122"/>
                  <a:gd name="T35" fmla="*/ 99 h 100"/>
                  <a:gd name="T36" fmla="*/ 41 w 122"/>
                  <a:gd name="T37" fmla="*/ 99 h 100"/>
                  <a:gd name="T38" fmla="*/ 31 w 122"/>
                  <a:gd name="T39" fmla="*/ 88 h 100"/>
                  <a:gd name="T40" fmla="*/ 28 w 122"/>
                  <a:gd name="T41" fmla="*/ 91 h 100"/>
                  <a:gd name="T42" fmla="*/ 29 w 122"/>
                  <a:gd name="T43" fmla="*/ 84 h 100"/>
                  <a:gd name="T44" fmla="*/ 23 w 122"/>
                  <a:gd name="T45" fmla="*/ 80 h 100"/>
                  <a:gd name="T46" fmla="*/ 19 w 122"/>
                  <a:gd name="T47" fmla="*/ 73 h 100"/>
                  <a:gd name="T48" fmla="*/ 17 w 122"/>
                  <a:gd name="T49" fmla="*/ 65 h 100"/>
                  <a:gd name="T50" fmla="*/ 22 w 122"/>
                  <a:gd name="T51" fmla="*/ 61 h 100"/>
                  <a:gd name="T52" fmla="*/ 26 w 122"/>
                  <a:gd name="T53" fmla="*/ 61 h 100"/>
                  <a:gd name="T54" fmla="*/ 28 w 122"/>
                  <a:gd name="T55" fmla="*/ 49 h 100"/>
                  <a:gd name="T56" fmla="*/ 32 w 122"/>
                  <a:gd name="T57" fmla="*/ 47 h 100"/>
                  <a:gd name="T58" fmla="*/ 26 w 122"/>
                  <a:gd name="T59" fmla="*/ 44 h 100"/>
                  <a:gd name="T60" fmla="*/ 23 w 122"/>
                  <a:gd name="T61" fmla="*/ 39 h 100"/>
                  <a:gd name="T62" fmla="*/ 8 w 122"/>
                  <a:gd name="T63" fmla="*/ 30 h 100"/>
                  <a:gd name="T64" fmla="*/ 2 w 122"/>
                  <a:gd name="T65" fmla="*/ 30 h 100"/>
                  <a:gd name="T66" fmla="*/ 0 w 122"/>
                  <a:gd name="T67" fmla="*/ 26 h 100"/>
                  <a:gd name="T68" fmla="*/ 5 w 122"/>
                  <a:gd name="T69" fmla="*/ 21 h 100"/>
                  <a:gd name="T70" fmla="*/ 14 w 122"/>
                  <a:gd name="T71" fmla="*/ 12 h 100"/>
                  <a:gd name="T72" fmla="*/ 28 w 122"/>
                  <a:gd name="T73" fmla="*/ 8 h 100"/>
                  <a:gd name="T74" fmla="*/ 34 w 122"/>
                  <a:gd name="T75" fmla="*/ 3 h 100"/>
                  <a:gd name="T76" fmla="*/ 34 w 122"/>
                  <a:gd name="T77" fmla="*/ 1 h 100"/>
                  <a:gd name="T78" fmla="*/ 43 w 122"/>
                  <a:gd name="T79" fmla="*/ 3 h 100"/>
                  <a:gd name="T80" fmla="*/ 53 w 122"/>
                  <a:gd name="T81" fmla="*/ 0 h 100"/>
                  <a:gd name="T82" fmla="*/ 55 w 122"/>
                  <a:gd name="T83" fmla="*/ 12 h 100"/>
                  <a:gd name="T84" fmla="*/ 59 w 122"/>
                  <a:gd name="T85" fmla="*/ 14 h 100"/>
                  <a:gd name="T86" fmla="*/ 66 w 122"/>
                  <a:gd name="T87" fmla="*/ 18 h 100"/>
                  <a:gd name="T88" fmla="*/ 72 w 122"/>
                  <a:gd name="T89" fmla="*/ 18 h 100"/>
                  <a:gd name="T90" fmla="*/ 73 w 122"/>
                  <a:gd name="T91" fmla="*/ 21 h 100"/>
                  <a:gd name="T92" fmla="*/ 69 w 122"/>
                  <a:gd name="T93" fmla="*/ 27 h 100"/>
                  <a:gd name="T94" fmla="*/ 66 w 122"/>
                  <a:gd name="T95" fmla="*/ 38 h 100"/>
                  <a:gd name="T96" fmla="*/ 73 w 122"/>
                  <a:gd name="T97" fmla="*/ 42 h 100"/>
                  <a:gd name="T98" fmla="*/ 79 w 122"/>
                  <a:gd name="T99" fmla="*/ 39 h 100"/>
                  <a:gd name="T100" fmla="*/ 85 w 122"/>
                  <a:gd name="T101" fmla="*/ 46 h 100"/>
                  <a:gd name="T102" fmla="*/ 91 w 122"/>
                  <a:gd name="T103" fmla="*/ 46 h 100"/>
                  <a:gd name="T104" fmla="*/ 91 w 122"/>
                  <a:gd name="T105" fmla="*/ 38 h 100"/>
                  <a:gd name="T106" fmla="*/ 96 w 122"/>
                  <a:gd name="T107" fmla="*/ 33 h 100"/>
                  <a:gd name="T108" fmla="*/ 99 w 122"/>
                  <a:gd name="T109" fmla="*/ 36 h 100"/>
                  <a:gd name="T110" fmla="*/ 108 w 122"/>
                  <a:gd name="T111" fmla="*/ 38 h 100"/>
                  <a:gd name="T112" fmla="*/ 111 w 122"/>
                  <a:gd name="T113" fmla="*/ 39 h 100"/>
                  <a:gd name="T114" fmla="*/ 103 w 122"/>
                  <a:gd name="T115" fmla="*/ 49 h 100"/>
                  <a:gd name="T116" fmla="*/ 100 w 122"/>
                  <a:gd name="T117" fmla="*/ 52 h 100"/>
                  <a:gd name="T118" fmla="*/ 103 w 122"/>
                  <a:gd name="T119" fmla="*/ 58 h 100"/>
                  <a:gd name="T120" fmla="*/ 114 w 122"/>
                  <a:gd name="T121" fmla="*/ 68 h 100"/>
                  <a:gd name="T122" fmla="*/ 122 w 122"/>
                  <a:gd name="T123" fmla="*/ 7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2" h="100">
                    <a:moveTo>
                      <a:pt x="122" y="70"/>
                    </a:moveTo>
                    <a:lnTo>
                      <a:pt x="122" y="73"/>
                    </a:lnTo>
                    <a:lnTo>
                      <a:pt x="117" y="80"/>
                    </a:lnTo>
                    <a:lnTo>
                      <a:pt x="110" y="85"/>
                    </a:lnTo>
                    <a:lnTo>
                      <a:pt x="107" y="88"/>
                    </a:lnTo>
                    <a:lnTo>
                      <a:pt x="103" y="88"/>
                    </a:lnTo>
                    <a:lnTo>
                      <a:pt x="99" y="84"/>
                    </a:lnTo>
                    <a:lnTo>
                      <a:pt x="97" y="79"/>
                    </a:lnTo>
                    <a:lnTo>
                      <a:pt x="99" y="71"/>
                    </a:lnTo>
                    <a:lnTo>
                      <a:pt x="94" y="70"/>
                    </a:lnTo>
                    <a:lnTo>
                      <a:pt x="90" y="73"/>
                    </a:lnTo>
                    <a:lnTo>
                      <a:pt x="88" y="79"/>
                    </a:lnTo>
                    <a:lnTo>
                      <a:pt x="82" y="85"/>
                    </a:lnTo>
                    <a:lnTo>
                      <a:pt x="66" y="88"/>
                    </a:lnTo>
                    <a:lnTo>
                      <a:pt x="67" y="91"/>
                    </a:lnTo>
                    <a:lnTo>
                      <a:pt x="61" y="97"/>
                    </a:lnTo>
                    <a:lnTo>
                      <a:pt x="52" y="100"/>
                    </a:lnTo>
                    <a:lnTo>
                      <a:pt x="47" y="99"/>
                    </a:lnTo>
                    <a:lnTo>
                      <a:pt x="41" y="99"/>
                    </a:lnTo>
                    <a:lnTo>
                      <a:pt x="31" y="88"/>
                    </a:lnTo>
                    <a:lnTo>
                      <a:pt x="28" y="91"/>
                    </a:lnTo>
                    <a:lnTo>
                      <a:pt x="29" y="84"/>
                    </a:lnTo>
                    <a:lnTo>
                      <a:pt x="23" y="80"/>
                    </a:lnTo>
                    <a:lnTo>
                      <a:pt x="19" y="73"/>
                    </a:lnTo>
                    <a:lnTo>
                      <a:pt x="17" y="65"/>
                    </a:lnTo>
                    <a:lnTo>
                      <a:pt x="22" y="61"/>
                    </a:lnTo>
                    <a:lnTo>
                      <a:pt x="26" y="61"/>
                    </a:lnTo>
                    <a:lnTo>
                      <a:pt x="28" y="49"/>
                    </a:lnTo>
                    <a:lnTo>
                      <a:pt x="32" y="47"/>
                    </a:lnTo>
                    <a:lnTo>
                      <a:pt x="26" y="44"/>
                    </a:lnTo>
                    <a:lnTo>
                      <a:pt x="23" y="39"/>
                    </a:lnTo>
                    <a:lnTo>
                      <a:pt x="8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5" y="21"/>
                    </a:lnTo>
                    <a:lnTo>
                      <a:pt x="14" y="12"/>
                    </a:lnTo>
                    <a:lnTo>
                      <a:pt x="28" y="8"/>
                    </a:lnTo>
                    <a:lnTo>
                      <a:pt x="34" y="3"/>
                    </a:lnTo>
                    <a:lnTo>
                      <a:pt x="34" y="1"/>
                    </a:lnTo>
                    <a:lnTo>
                      <a:pt x="43" y="3"/>
                    </a:lnTo>
                    <a:lnTo>
                      <a:pt x="53" y="0"/>
                    </a:lnTo>
                    <a:lnTo>
                      <a:pt x="55" y="12"/>
                    </a:lnTo>
                    <a:lnTo>
                      <a:pt x="59" y="14"/>
                    </a:lnTo>
                    <a:lnTo>
                      <a:pt x="66" y="18"/>
                    </a:lnTo>
                    <a:lnTo>
                      <a:pt x="72" y="18"/>
                    </a:lnTo>
                    <a:lnTo>
                      <a:pt x="73" y="21"/>
                    </a:lnTo>
                    <a:lnTo>
                      <a:pt x="69" y="27"/>
                    </a:lnTo>
                    <a:lnTo>
                      <a:pt x="66" y="38"/>
                    </a:lnTo>
                    <a:lnTo>
                      <a:pt x="73" y="42"/>
                    </a:lnTo>
                    <a:lnTo>
                      <a:pt x="79" y="39"/>
                    </a:lnTo>
                    <a:lnTo>
                      <a:pt x="85" y="46"/>
                    </a:lnTo>
                    <a:lnTo>
                      <a:pt x="91" y="46"/>
                    </a:lnTo>
                    <a:lnTo>
                      <a:pt x="91" y="38"/>
                    </a:lnTo>
                    <a:lnTo>
                      <a:pt x="96" y="33"/>
                    </a:lnTo>
                    <a:lnTo>
                      <a:pt x="99" y="36"/>
                    </a:lnTo>
                    <a:lnTo>
                      <a:pt x="108" y="38"/>
                    </a:lnTo>
                    <a:lnTo>
                      <a:pt x="111" y="39"/>
                    </a:lnTo>
                    <a:lnTo>
                      <a:pt x="103" y="49"/>
                    </a:lnTo>
                    <a:lnTo>
                      <a:pt x="100" y="52"/>
                    </a:lnTo>
                    <a:lnTo>
                      <a:pt x="103" y="58"/>
                    </a:lnTo>
                    <a:lnTo>
                      <a:pt x="114" y="68"/>
                    </a:lnTo>
                    <a:lnTo>
                      <a:pt x="122" y="7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5" name="Freeform 6000">
                <a:extLst>
                  <a:ext uri="{FF2B5EF4-FFF2-40B4-BE49-F238E27FC236}">
                    <a16:creationId xmlns:a16="http://schemas.microsoft.com/office/drawing/2014/main" id="{B013B46B-1CE4-BA53-D0B1-E591E2DC6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731"/>
                <a:ext cx="43" cy="55"/>
              </a:xfrm>
              <a:custGeom>
                <a:avLst/>
                <a:gdLst>
                  <a:gd name="T0" fmla="*/ 19 w 86"/>
                  <a:gd name="T1" fmla="*/ 0 h 110"/>
                  <a:gd name="T2" fmla="*/ 13 w 86"/>
                  <a:gd name="T3" fmla="*/ 3 h 110"/>
                  <a:gd name="T4" fmla="*/ 15 w 86"/>
                  <a:gd name="T5" fmla="*/ 6 h 110"/>
                  <a:gd name="T6" fmla="*/ 9 w 86"/>
                  <a:gd name="T7" fmla="*/ 18 h 110"/>
                  <a:gd name="T8" fmla="*/ 0 w 86"/>
                  <a:gd name="T9" fmla="*/ 26 h 110"/>
                  <a:gd name="T10" fmla="*/ 0 w 86"/>
                  <a:gd name="T11" fmla="*/ 32 h 110"/>
                  <a:gd name="T12" fmla="*/ 1 w 86"/>
                  <a:gd name="T13" fmla="*/ 38 h 110"/>
                  <a:gd name="T14" fmla="*/ 1 w 86"/>
                  <a:gd name="T15" fmla="*/ 44 h 110"/>
                  <a:gd name="T16" fmla="*/ 1 w 86"/>
                  <a:gd name="T17" fmla="*/ 49 h 110"/>
                  <a:gd name="T18" fmla="*/ 9 w 86"/>
                  <a:gd name="T19" fmla="*/ 55 h 110"/>
                  <a:gd name="T20" fmla="*/ 6 w 86"/>
                  <a:gd name="T21" fmla="*/ 65 h 110"/>
                  <a:gd name="T22" fmla="*/ 7 w 86"/>
                  <a:gd name="T23" fmla="*/ 70 h 110"/>
                  <a:gd name="T24" fmla="*/ 12 w 86"/>
                  <a:gd name="T25" fmla="*/ 72 h 110"/>
                  <a:gd name="T26" fmla="*/ 10 w 86"/>
                  <a:gd name="T27" fmla="*/ 79 h 110"/>
                  <a:gd name="T28" fmla="*/ 0 w 86"/>
                  <a:gd name="T29" fmla="*/ 88 h 110"/>
                  <a:gd name="T30" fmla="*/ 1 w 86"/>
                  <a:gd name="T31" fmla="*/ 91 h 110"/>
                  <a:gd name="T32" fmla="*/ 7 w 86"/>
                  <a:gd name="T33" fmla="*/ 88 h 110"/>
                  <a:gd name="T34" fmla="*/ 10 w 86"/>
                  <a:gd name="T35" fmla="*/ 91 h 110"/>
                  <a:gd name="T36" fmla="*/ 18 w 86"/>
                  <a:gd name="T37" fmla="*/ 94 h 110"/>
                  <a:gd name="T38" fmla="*/ 29 w 86"/>
                  <a:gd name="T39" fmla="*/ 91 h 110"/>
                  <a:gd name="T40" fmla="*/ 29 w 86"/>
                  <a:gd name="T41" fmla="*/ 94 h 110"/>
                  <a:gd name="T42" fmla="*/ 36 w 86"/>
                  <a:gd name="T43" fmla="*/ 110 h 110"/>
                  <a:gd name="T44" fmla="*/ 44 w 86"/>
                  <a:gd name="T45" fmla="*/ 103 h 110"/>
                  <a:gd name="T46" fmla="*/ 60 w 86"/>
                  <a:gd name="T47" fmla="*/ 110 h 110"/>
                  <a:gd name="T48" fmla="*/ 63 w 86"/>
                  <a:gd name="T49" fmla="*/ 110 h 110"/>
                  <a:gd name="T50" fmla="*/ 66 w 86"/>
                  <a:gd name="T51" fmla="*/ 102 h 110"/>
                  <a:gd name="T52" fmla="*/ 74 w 86"/>
                  <a:gd name="T53" fmla="*/ 94 h 110"/>
                  <a:gd name="T54" fmla="*/ 76 w 86"/>
                  <a:gd name="T55" fmla="*/ 88 h 110"/>
                  <a:gd name="T56" fmla="*/ 86 w 86"/>
                  <a:gd name="T57" fmla="*/ 87 h 110"/>
                  <a:gd name="T58" fmla="*/ 82 w 86"/>
                  <a:gd name="T59" fmla="*/ 82 h 110"/>
                  <a:gd name="T60" fmla="*/ 85 w 86"/>
                  <a:gd name="T61" fmla="*/ 76 h 110"/>
                  <a:gd name="T62" fmla="*/ 80 w 86"/>
                  <a:gd name="T63" fmla="*/ 67 h 110"/>
                  <a:gd name="T64" fmla="*/ 82 w 86"/>
                  <a:gd name="T65" fmla="*/ 65 h 110"/>
                  <a:gd name="T66" fmla="*/ 82 w 86"/>
                  <a:gd name="T67" fmla="*/ 55 h 110"/>
                  <a:gd name="T68" fmla="*/ 77 w 86"/>
                  <a:gd name="T69" fmla="*/ 46 h 110"/>
                  <a:gd name="T70" fmla="*/ 77 w 86"/>
                  <a:gd name="T71" fmla="*/ 40 h 110"/>
                  <a:gd name="T72" fmla="*/ 74 w 86"/>
                  <a:gd name="T73" fmla="*/ 37 h 110"/>
                  <a:gd name="T74" fmla="*/ 79 w 86"/>
                  <a:gd name="T75" fmla="*/ 34 h 110"/>
                  <a:gd name="T76" fmla="*/ 79 w 86"/>
                  <a:gd name="T77" fmla="*/ 24 h 110"/>
                  <a:gd name="T78" fmla="*/ 66 w 86"/>
                  <a:gd name="T79" fmla="*/ 6 h 110"/>
                  <a:gd name="T80" fmla="*/ 65 w 86"/>
                  <a:gd name="T81" fmla="*/ 6 h 110"/>
                  <a:gd name="T82" fmla="*/ 59 w 86"/>
                  <a:gd name="T83" fmla="*/ 11 h 110"/>
                  <a:gd name="T84" fmla="*/ 45 w 86"/>
                  <a:gd name="T85" fmla="*/ 15 h 110"/>
                  <a:gd name="T86" fmla="*/ 35 w 86"/>
                  <a:gd name="T87" fmla="*/ 8 h 110"/>
                  <a:gd name="T88" fmla="*/ 33 w 86"/>
                  <a:gd name="T89" fmla="*/ 0 h 110"/>
                  <a:gd name="T90" fmla="*/ 30 w 86"/>
                  <a:gd name="T91" fmla="*/ 0 h 110"/>
                  <a:gd name="T92" fmla="*/ 24 w 86"/>
                  <a:gd name="T93" fmla="*/ 3 h 110"/>
                  <a:gd name="T94" fmla="*/ 19 w 86"/>
                  <a:gd name="T95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6" h="110">
                    <a:moveTo>
                      <a:pt x="19" y="0"/>
                    </a:moveTo>
                    <a:lnTo>
                      <a:pt x="13" y="3"/>
                    </a:lnTo>
                    <a:lnTo>
                      <a:pt x="15" y="6"/>
                    </a:lnTo>
                    <a:lnTo>
                      <a:pt x="9" y="18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1" y="38"/>
                    </a:lnTo>
                    <a:lnTo>
                      <a:pt x="1" y="44"/>
                    </a:lnTo>
                    <a:lnTo>
                      <a:pt x="1" y="49"/>
                    </a:lnTo>
                    <a:lnTo>
                      <a:pt x="9" y="55"/>
                    </a:lnTo>
                    <a:lnTo>
                      <a:pt x="6" y="65"/>
                    </a:lnTo>
                    <a:lnTo>
                      <a:pt x="7" y="70"/>
                    </a:lnTo>
                    <a:lnTo>
                      <a:pt x="12" y="72"/>
                    </a:lnTo>
                    <a:lnTo>
                      <a:pt x="10" y="79"/>
                    </a:lnTo>
                    <a:lnTo>
                      <a:pt x="0" y="88"/>
                    </a:lnTo>
                    <a:lnTo>
                      <a:pt x="1" y="91"/>
                    </a:lnTo>
                    <a:lnTo>
                      <a:pt x="7" y="88"/>
                    </a:lnTo>
                    <a:lnTo>
                      <a:pt x="10" y="91"/>
                    </a:lnTo>
                    <a:lnTo>
                      <a:pt x="18" y="94"/>
                    </a:lnTo>
                    <a:lnTo>
                      <a:pt x="29" y="91"/>
                    </a:lnTo>
                    <a:lnTo>
                      <a:pt x="29" y="94"/>
                    </a:lnTo>
                    <a:lnTo>
                      <a:pt x="36" y="110"/>
                    </a:lnTo>
                    <a:lnTo>
                      <a:pt x="44" y="103"/>
                    </a:lnTo>
                    <a:lnTo>
                      <a:pt x="60" y="110"/>
                    </a:lnTo>
                    <a:lnTo>
                      <a:pt x="63" y="110"/>
                    </a:lnTo>
                    <a:lnTo>
                      <a:pt x="66" y="102"/>
                    </a:lnTo>
                    <a:lnTo>
                      <a:pt x="74" y="94"/>
                    </a:lnTo>
                    <a:lnTo>
                      <a:pt x="76" y="88"/>
                    </a:lnTo>
                    <a:lnTo>
                      <a:pt x="86" y="87"/>
                    </a:lnTo>
                    <a:lnTo>
                      <a:pt x="82" y="82"/>
                    </a:lnTo>
                    <a:lnTo>
                      <a:pt x="85" y="76"/>
                    </a:lnTo>
                    <a:lnTo>
                      <a:pt x="80" y="67"/>
                    </a:lnTo>
                    <a:lnTo>
                      <a:pt x="82" y="65"/>
                    </a:lnTo>
                    <a:lnTo>
                      <a:pt x="82" y="55"/>
                    </a:lnTo>
                    <a:lnTo>
                      <a:pt x="77" y="46"/>
                    </a:lnTo>
                    <a:lnTo>
                      <a:pt x="77" y="40"/>
                    </a:lnTo>
                    <a:lnTo>
                      <a:pt x="74" y="37"/>
                    </a:lnTo>
                    <a:lnTo>
                      <a:pt x="79" y="34"/>
                    </a:lnTo>
                    <a:lnTo>
                      <a:pt x="79" y="24"/>
                    </a:lnTo>
                    <a:lnTo>
                      <a:pt x="66" y="6"/>
                    </a:lnTo>
                    <a:lnTo>
                      <a:pt x="65" y="6"/>
                    </a:lnTo>
                    <a:lnTo>
                      <a:pt x="59" y="11"/>
                    </a:lnTo>
                    <a:lnTo>
                      <a:pt x="45" y="15"/>
                    </a:lnTo>
                    <a:lnTo>
                      <a:pt x="35" y="8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4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6" name="Freeform 6001">
                <a:extLst>
                  <a:ext uri="{FF2B5EF4-FFF2-40B4-BE49-F238E27FC236}">
                    <a16:creationId xmlns:a16="http://schemas.microsoft.com/office/drawing/2014/main" id="{DE2D750A-E9D0-C163-C84A-EF8EE4370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731"/>
                <a:ext cx="43" cy="55"/>
              </a:xfrm>
              <a:custGeom>
                <a:avLst/>
                <a:gdLst>
                  <a:gd name="T0" fmla="*/ 19 w 86"/>
                  <a:gd name="T1" fmla="*/ 0 h 110"/>
                  <a:gd name="T2" fmla="*/ 24 w 86"/>
                  <a:gd name="T3" fmla="*/ 3 h 110"/>
                  <a:gd name="T4" fmla="*/ 30 w 86"/>
                  <a:gd name="T5" fmla="*/ 0 h 110"/>
                  <a:gd name="T6" fmla="*/ 33 w 86"/>
                  <a:gd name="T7" fmla="*/ 0 h 110"/>
                  <a:gd name="T8" fmla="*/ 35 w 86"/>
                  <a:gd name="T9" fmla="*/ 8 h 110"/>
                  <a:gd name="T10" fmla="*/ 45 w 86"/>
                  <a:gd name="T11" fmla="*/ 15 h 110"/>
                  <a:gd name="T12" fmla="*/ 59 w 86"/>
                  <a:gd name="T13" fmla="*/ 11 h 110"/>
                  <a:gd name="T14" fmla="*/ 65 w 86"/>
                  <a:gd name="T15" fmla="*/ 6 h 110"/>
                  <a:gd name="T16" fmla="*/ 66 w 86"/>
                  <a:gd name="T17" fmla="*/ 6 h 110"/>
                  <a:gd name="T18" fmla="*/ 79 w 86"/>
                  <a:gd name="T19" fmla="*/ 24 h 110"/>
                  <a:gd name="T20" fmla="*/ 79 w 86"/>
                  <a:gd name="T21" fmla="*/ 34 h 110"/>
                  <a:gd name="T22" fmla="*/ 74 w 86"/>
                  <a:gd name="T23" fmla="*/ 37 h 110"/>
                  <a:gd name="T24" fmla="*/ 77 w 86"/>
                  <a:gd name="T25" fmla="*/ 40 h 110"/>
                  <a:gd name="T26" fmla="*/ 77 w 86"/>
                  <a:gd name="T27" fmla="*/ 46 h 110"/>
                  <a:gd name="T28" fmla="*/ 82 w 86"/>
                  <a:gd name="T29" fmla="*/ 55 h 110"/>
                  <a:gd name="T30" fmla="*/ 82 w 86"/>
                  <a:gd name="T31" fmla="*/ 65 h 110"/>
                  <a:gd name="T32" fmla="*/ 80 w 86"/>
                  <a:gd name="T33" fmla="*/ 67 h 110"/>
                  <a:gd name="T34" fmla="*/ 85 w 86"/>
                  <a:gd name="T35" fmla="*/ 76 h 110"/>
                  <a:gd name="T36" fmla="*/ 82 w 86"/>
                  <a:gd name="T37" fmla="*/ 82 h 110"/>
                  <a:gd name="T38" fmla="*/ 86 w 86"/>
                  <a:gd name="T39" fmla="*/ 87 h 110"/>
                  <a:gd name="T40" fmla="*/ 76 w 86"/>
                  <a:gd name="T41" fmla="*/ 88 h 110"/>
                  <a:gd name="T42" fmla="*/ 74 w 86"/>
                  <a:gd name="T43" fmla="*/ 94 h 110"/>
                  <a:gd name="T44" fmla="*/ 66 w 86"/>
                  <a:gd name="T45" fmla="*/ 102 h 110"/>
                  <a:gd name="T46" fmla="*/ 63 w 86"/>
                  <a:gd name="T47" fmla="*/ 110 h 110"/>
                  <a:gd name="T48" fmla="*/ 60 w 86"/>
                  <a:gd name="T49" fmla="*/ 110 h 110"/>
                  <a:gd name="T50" fmla="*/ 44 w 86"/>
                  <a:gd name="T51" fmla="*/ 103 h 110"/>
                  <a:gd name="T52" fmla="*/ 36 w 86"/>
                  <a:gd name="T53" fmla="*/ 110 h 110"/>
                  <a:gd name="T54" fmla="*/ 29 w 86"/>
                  <a:gd name="T55" fmla="*/ 94 h 110"/>
                  <a:gd name="T56" fmla="*/ 29 w 86"/>
                  <a:gd name="T57" fmla="*/ 91 h 110"/>
                  <a:gd name="T58" fmla="*/ 18 w 86"/>
                  <a:gd name="T59" fmla="*/ 94 h 110"/>
                  <a:gd name="T60" fmla="*/ 10 w 86"/>
                  <a:gd name="T61" fmla="*/ 91 h 110"/>
                  <a:gd name="T62" fmla="*/ 7 w 86"/>
                  <a:gd name="T63" fmla="*/ 88 h 110"/>
                  <a:gd name="T64" fmla="*/ 1 w 86"/>
                  <a:gd name="T65" fmla="*/ 91 h 110"/>
                  <a:gd name="T66" fmla="*/ 0 w 86"/>
                  <a:gd name="T67" fmla="*/ 88 h 110"/>
                  <a:gd name="T68" fmla="*/ 10 w 86"/>
                  <a:gd name="T69" fmla="*/ 79 h 110"/>
                  <a:gd name="T70" fmla="*/ 12 w 86"/>
                  <a:gd name="T71" fmla="*/ 72 h 110"/>
                  <a:gd name="T72" fmla="*/ 7 w 86"/>
                  <a:gd name="T73" fmla="*/ 70 h 110"/>
                  <a:gd name="T74" fmla="*/ 6 w 86"/>
                  <a:gd name="T75" fmla="*/ 65 h 110"/>
                  <a:gd name="T76" fmla="*/ 9 w 86"/>
                  <a:gd name="T77" fmla="*/ 55 h 110"/>
                  <a:gd name="T78" fmla="*/ 1 w 86"/>
                  <a:gd name="T79" fmla="*/ 49 h 110"/>
                  <a:gd name="T80" fmla="*/ 1 w 86"/>
                  <a:gd name="T81" fmla="*/ 44 h 110"/>
                  <a:gd name="T82" fmla="*/ 1 w 86"/>
                  <a:gd name="T83" fmla="*/ 38 h 110"/>
                  <a:gd name="T84" fmla="*/ 0 w 86"/>
                  <a:gd name="T85" fmla="*/ 32 h 110"/>
                  <a:gd name="T86" fmla="*/ 0 w 86"/>
                  <a:gd name="T87" fmla="*/ 26 h 110"/>
                  <a:gd name="T88" fmla="*/ 9 w 86"/>
                  <a:gd name="T89" fmla="*/ 18 h 110"/>
                  <a:gd name="T90" fmla="*/ 15 w 86"/>
                  <a:gd name="T91" fmla="*/ 6 h 110"/>
                  <a:gd name="T92" fmla="*/ 13 w 86"/>
                  <a:gd name="T93" fmla="*/ 3 h 110"/>
                  <a:gd name="T94" fmla="*/ 19 w 86"/>
                  <a:gd name="T95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6" h="110">
                    <a:moveTo>
                      <a:pt x="19" y="0"/>
                    </a:moveTo>
                    <a:lnTo>
                      <a:pt x="24" y="3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35" y="8"/>
                    </a:lnTo>
                    <a:lnTo>
                      <a:pt x="45" y="15"/>
                    </a:lnTo>
                    <a:lnTo>
                      <a:pt x="59" y="11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9" y="24"/>
                    </a:lnTo>
                    <a:lnTo>
                      <a:pt x="79" y="34"/>
                    </a:lnTo>
                    <a:lnTo>
                      <a:pt x="74" y="37"/>
                    </a:lnTo>
                    <a:lnTo>
                      <a:pt x="77" y="40"/>
                    </a:lnTo>
                    <a:lnTo>
                      <a:pt x="77" y="46"/>
                    </a:lnTo>
                    <a:lnTo>
                      <a:pt x="82" y="55"/>
                    </a:lnTo>
                    <a:lnTo>
                      <a:pt x="82" y="65"/>
                    </a:lnTo>
                    <a:lnTo>
                      <a:pt x="80" y="67"/>
                    </a:lnTo>
                    <a:lnTo>
                      <a:pt x="85" y="76"/>
                    </a:lnTo>
                    <a:lnTo>
                      <a:pt x="82" y="82"/>
                    </a:lnTo>
                    <a:lnTo>
                      <a:pt x="86" y="87"/>
                    </a:lnTo>
                    <a:lnTo>
                      <a:pt x="76" y="88"/>
                    </a:lnTo>
                    <a:lnTo>
                      <a:pt x="74" y="94"/>
                    </a:lnTo>
                    <a:lnTo>
                      <a:pt x="66" y="102"/>
                    </a:lnTo>
                    <a:lnTo>
                      <a:pt x="63" y="110"/>
                    </a:lnTo>
                    <a:lnTo>
                      <a:pt x="60" y="110"/>
                    </a:lnTo>
                    <a:lnTo>
                      <a:pt x="44" y="103"/>
                    </a:lnTo>
                    <a:lnTo>
                      <a:pt x="36" y="110"/>
                    </a:lnTo>
                    <a:lnTo>
                      <a:pt x="29" y="94"/>
                    </a:lnTo>
                    <a:lnTo>
                      <a:pt x="29" y="91"/>
                    </a:lnTo>
                    <a:lnTo>
                      <a:pt x="18" y="94"/>
                    </a:lnTo>
                    <a:lnTo>
                      <a:pt x="10" y="91"/>
                    </a:lnTo>
                    <a:lnTo>
                      <a:pt x="7" y="88"/>
                    </a:lnTo>
                    <a:lnTo>
                      <a:pt x="1" y="91"/>
                    </a:lnTo>
                    <a:lnTo>
                      <a:pt x="0" y="88"/>
                    </a:lnTo>
                    <a:lnTo>
                      <a:pt x="10" y="79"/>
                    </a:lnTo>
                    <a:lnTo>
                      <a:pt x="12" y="72"/>
                    </a:lnTo>
                    <a:lnTo>
                      <a:pt x="7" y="70"/>
                    </a:lnTo>
                    <a:lnTo>
                      <a:pt x="6" y="65"/>
                    </a:lnTo>
                    <a:lnTo>
                      <a:pt x="9" y="55"/>
                    </a:lnTo>
                    <a:lnTo>
                      <a:pt x="1" y="49"/>
                    </a:lnTo>
                    <a:lnTo>
                      <a:pt x="1" y="44"/>
                    </a:lnTo>
                    <a:lnTo>
                      <a:pt x="1" y="38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9" y="18"/>
                    </a:lnTo>
                    <a:lnTo>
                      <a:pt x="15" y="6"/>
                    </a:lnTo>
                    <a:lnTo>
                      <a:pt x="13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7" name="Freeform 6002">
                <a:extLst>
                  <a:ext uri="{FF2B5EF4-FFF2-40B4-BE49-F238E27FC236}">
                    <a16:creationId xmlns:a16="http://schemas.microsoft.com/office/drawing/2014/main" id="{A2D8C556-8BAF-18D7-A14D-CE8055CA1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731"/>
                <a:ext cx="43" cy="55"/>
              </a:xfrm>
              <a:custGeom>
                <a:avLst/>
                <a:gdLst>
                  <a:gd name="T0" fmla="*/ 19 w 86"/>
                  <a:gd name="T1" fmla="*/ 0 h 110"/>
                  <a:gd name="T2" fmla="*/ 24 w 86"/>
                  <a:gd name="T3" fmla="*/ 3 h 110"/>
                  <a:gd name="T4" fmla="*/ 30 w 86"/>
                  <a:gd name="T5" fmla="*/ 0 h 110"/>
                  <a:gd name="T6" fmla="*/ 33 w 86"/>
                  <a:gd name="T7" fmla="*/ 0 h 110"/>
                  <a:gd name="T8" fmla="*/ 35 w 86"/>
                  <a:gd name="T9" fmla="*/ 8 h 110"/>
                  <a:gd name="T10" fmla="*/ 45 w 86"/>
                  <a:gd name="T11" fmla="*/ 15 h 110"/>
                  <a:gd name="T12" fmla="*/ 59 w 86"/>
                  <a:gd name="T13" fmla="*/ 11 h 110"/>
                  <a:gd name="T14" fmla="*/ 65 w 86"/>
                  <a:gd name="T15" fmla="*/ 6 h 110"/>
                  <a:gd name="T16" fmla="*/ 66 w 86"/>
                  <a:gd name="T17" fmla="*/ 6 h 110"/>
                  <a:gd name="T18" fmla="*/ 79 w 86"/>
                  <a:gd name="T19" fmla="*/ 24 h 110"/>
                  <a:gd name="T20" fmla="*/ 79 w 86"/>
                  <a:gd name="T21" fmla="*/ 34 h 110"/>
                  <a:gd name="T22" fmla="*/ 74 w 86"/>
                  <a:gd name="T23" fmla="*/ 37 h 110"/>
                  <a:gd name="T24" fmla="*/ 77 w 86"/>
                  <a:gd name="T25" fmla="*/ 40 h 110"/>
                  <a:gd name="T26" fmla="*/ 77 w 86"/>
                  <a:gd name="T27" fmla="*/ 46 h 110"/>
                  <a:gd name="T28" fmla="*/ 82 w 86"/>
                  <a:gd name="T29" fmla="*/ 55 h 110"/>
                  <a:gd name="T30" fmla="*/ 82 w 86"/>
                  <a:gd name="T31" fmla="*/ 65 h 110"/>
                  <a:gd name="T32" fmla="*/ 80 w 86"/>
                  <a:gd name="T33" fmla="*/ 67 h 110"/>
                  <a:gd name="T34" fmla="*/ 85 w 86"/>
                  <a:gd name="T35" fmla="*/ 76 h 110"/>
                  <a:gd name="T36" fmla="*/ 82 w 86"/>
                  <a:gd name="T37" fmla="*/ 82 h 110"/>
                  <a:gd name="T38" fmla="*/ 86 w 86"/>
                  <a:gd name="T39" fmla="*/ 87 h 110"/>
                  <a:gd name="T40" fmla="*/ 76 w 86"/>
                  <a:gd name="T41" fmla="*/ 88 h 110"/>
                  <a:gd name="T42" fmla="*/ 74 w 86"/>
                  <a:gd name="T43" fmla="*/ 94 h 110"/>
                  <a:gd name="T44" fmla="*/ 66 w 86"/>
                  <a:gd name="T45" fmla="*/ 102 h 110"/>
                  <a:gd name="T46" fmla="*/ 63 w 86"/>
                  <a:gd name="T47" fmla="*/ 110 h 110"/>
                  <a:gd name="T48" fmla="*/ 60 w 86"/>
                  <a:gd name="T49" fmla="*/ 110 h 110"/>
                  <a:gd name="T50" fmla="*/ 44 w 86"/>
                  <a:gd name="T51" fmla="*/ 103 h 110"/>
                  <a:gd name="T52" fmla="*/ 36 w 86"/>
                  <a:gd name="T53" fmla="*/ 110 h 110"/>
                  <a:gd name="T54" fmla="*/ 29 w 86"/>
                  <a:gd name="T55" fmla="*/ 94 h 110"/>
                  <a:gd name="T56" fmla="*/ 29 w 86"/>
                  <a:gd name="T57" fmla="*/ 91 h 110"/>
                  <a:gd name="T58" fmla="*/ 18 w 86"/>
                  <a:gd name="T59" fmla="*/ 94 h 110"/>
                  <a:gd name="T60" fmla="*/ 10 w 86"/>
                  <a:gd name="T61" fmla="*/ 91 h 110"/>
                  <a:gd name="T62" fmla="*/ 7 w 86"/>
                  <a:gd name="T63" fmla="*/ 88 h 110"/>
                  <a:gd name="T64" fmla="*/ 1 w 86"/>
                  <a:gd name="T65" fmla="*/ 91 h 110"/>
                  <a:gd name="T66" fmla="*/ 0 w 86"/>
                  <a:gd name="T67" fmla="*/ 88 h 110"/>
                  <a:gd name="T68" fmla="*/ 10 w 86"/>
                  <a:gd name="T69" fmla="*/ 79 h 110"/>
                  <a:gd name="T70" fmla="*/ 12 w 86"/>
                  <a:gd name="T71" fmla="*/ 72 h 110"/>
                  <a:gd name="T72" fmla="*/ 7 w 86"/>
                  <a:gd name="T73" fmla="*/ 70 h 110"/>
                  <a:gd name="T74" fmla="*/ 6 w 86"/>
                  <a:gd name="T75" fmla="*/ 65 h 110"/>
                  <a:gd name="T76" fmla="*/ 9 w 86"/>
                  <a:gd name="T77" fmla="*/ 55 h 110"/>
                  <a:gd name="T78" fmla="*/ 1 w 86"/>
                  <a:gd name="T79" fmla="*/ 49 h 110"/>
                  <a:gd name="T80" fmla="*/ 1 w 86"/>
                  <a:gd name="T81" fmla="*/ 44 h 110"/>
                  <a:gd name="T82" fmla="*/ 1 w 86"/>
                  <a:gd name="T83" fmla="*/ 38 h 110"/>
                  <a:gd name="T84" fmla="*/ 0 w 86"/>
                  <a:gd name="T85" fmla="*/ 32 h 110"/>
                  <a:gd name="T86" fmla="*/ 0 w 86"/>
                  <a:gd name="T87" fmla="*/ 26 h 110"/>
                  <a:gd name="T88" fmla="*/ 9 w 86"/>
                  <a:gd name="T89" fmla="*/ 18 h 110"/>
                  <a:gd name="T90" fmla="*/ 15 w 86"/>
                  <a:gd name="T91" fmla="*/ 6 h 110"/>
                  <a:gd name="T92" fmla="*/ 13 w 86"/>
                  <a:gd name="T93" fmla="*/ 3 h 110"/>
                  <a:gd name="T94" fmla="*/ 19 w 86"/>
                  <a:gd name="T95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6" h="110">
                    <a:moveTo>
                      <a:pt x="19" y="0"/>
                    </a:moveTo>
                    <a:lnTo>
                      <a:pt x="24" y="3"/>
                    </a:lnTo>
                    <a:lnTo>
                      <a:pt x="30" y="0"/>
                    </a:lnTo>
                    <a:lnTo>
                      <a:pt x="33" y="0"/>
                    </a:lnTo>
                    <a:lnTo>
                      <a:pt x="35" y="8"/>
                    </a:lnTo>
                    <a:lnTo>
                      <a:pt x="45" y="15"/>
                    </a:lnTo>
                    <a:lnTo>
                      <a:pt x="59" y="11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9" y="24"/>
                    </a:lnTo>
                    <a:lnTo>
                      <a:pt x="79" y="34"/>
                    </a:lnTo>
                    <a:lnTo>
                      <a:pt x="74" y="37"/>
                    </a:lnTo>
                    <a:lnTo>
                      <a:pt x="77" y="40"/>
                    </a:lnTo>
                    <a:lnTo>
                      <a:pt x="77" y="46"/>
                    </a:lnTo>
                    <a:lnTo>
                      <a:pt x="82" y="55"/>
                    </a:lnTo>
                    <a:lnTo>
                      <a:pt x="82" y="65"/>
                    </a:lnTo>
                    <a:lnTo>
                      <a:pt x="80" y="67"/>
                    </a:lnTo>
                    <a:lnTo>
                      <a:pt x="85" y="76"/>
                    </a:lnTo>
                    <a:lnTo>
                      <a:pt x="82" y="82"/>
                    </a:lnTo>
                    <a:lnTo>
                      <a:pt x="86" y="87"/>
                    </a:lnTo>
                    <a:lnTo>
                      <a:pt x="76" y="88"/>
                    </a:lnTo>
                    <a:lnTo>
                      <a:pt x="74" y="94"/>
                    </a:lnTo>
                    <a:lnTo>
                      <a:pt x="66" y="102"/>
                    </a:lnTo>
                    <a:lnTo>
                      <a:pt x="63" y="110"/>
                    </a:lnTo>
                    <a:lnTo>
                      <a:pt x="60" y="110"/>
                    </a:lnTo>
                    <a:lnTo>
                      <a:pt x="44" y="103"/>
                    </a:lnTo>
                    <a:lnTo>
                      <a:pt x="36" y="110"/>
                    </a:lnTo>
                    <a:lnTo>
                      <a:pt x="29" y="94"/>
                    </a:lnTo>
                    <a:lnTo>
                      <a:pt x="29" y="91"/>
                    </a:lnTo>
                    <a:lnTo>
                      <a:pt x="18" y="94"/>
                    </a:lnTo>
                    <a:lnTo>
                      <a:pt x="10" y="91"/>
                    </a:lnTo>
                    <a:lnTo>
                      <a:pt x="7" y="88"/>
                    </a:lnTo>
                    <a:lnTo>
                      <a:pt x="1" y="91"/>
                    </a:lnTo>
                    <a:lnTo>
                      <a:pt x="0" y="88"/>
                    </a:lnTo>
                    <a:lnTo>
                      <a:pt x="10" y="79"/>
                    </a:lnTo>
                    <a:lnTo>
                      <a:pt x="12" y="72"/>
                    </a:lnTo>
                    <a:lnTo>
                      <a:pt x="7" y="70"/>
                    </a:lnTo>
                    <a:lnTo>
                      <a:pt x="6" y="65"/>
                    </a:lnTo>
                    <a:lnTo>
                      <a:pt x="9" y="55"/>
                    </a:lnTo>
                    <a:lnTo>
                      <a:pt x="1" y="49"/>
                    </a:lnTo>
                    <a:lnTo>
                      <a:pt x="1" y="44"/>
                    </a:lnTo>
                    <a:lnTo>
                      <a:pt x="1" y="38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9" y="18"/>
                    </a:lnTo>
                    <a:lnTo>
                      <a:pt x="15" y="6"/>
                    </a:lnTo>
                    <a:lnTo>
                      <a:pt x="13" y="3"/>
                    </a:lnTo>
                    <a:lnTo>
                      <a:pt x="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8" name="Freeform 6003">
                <a:extLst>
                  <a:ext uri="{FF2B5EF4-FFF2-40B4-BE49-F238E27FC236}">
                    <a16:creationId xmlns:a16="http://schemas.microsoft.com/office/drawing/2014/main" id="{F70A7156-FBC7-45F2-844F-04020CA78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2916"/>
                <a:ext cx="25" cy="19"/>
              </a:xfrm>
              <a:custGeom>
                <a:avLst/>
                <a:gdLst>
                  <a:gd name="T0" fmla="*/ 10 w 50"/>
                  <a:gd name="T1" fmla="*/ 8 h 38"/>
                  <a:gd name="T2" fmla="*/ 7 w 50"/>
                  <a:gd name="T3" fmla="*/ 15 h 38"/>
                  <a:gd name="T4" fmla="*/ 1 w 50"/>
                  <a:gd name="T5" fmla="*/ 15 h 38"/>
                  <a:gd name="T6" fmla="*/ 3 w 50"/>
                  <a:gd name="T7" fmla="*/ 20 h 38"/>
                  <a:gd name="T8" fmla="*/ 0 w 50"/>
                  <a:gd name="T9" fmla="*/ 29 h 38"/>
                  <a:gd name="T10" fmla="*/ 1 w 50"/>
                  <a:gd name="T11" fmla="*/ 33 h 38"/>
                  <a:gd name="T12" fmla="*/ 7 w 50"/>
                  <a:gd name="T13" fmla="*/ 36 h 38"/>
                  <a:gd name="T14" fmla="*/ 22 w 50"/>
                  <a:gd name="T15" fmla="*/ 38 h 38"/>
                  <a:gd name="T16" fmla="*/ 28 w 50"/>
                  <a:gd name="T17" fmla="*/ 32 h 38"/>
                  <a:gd name="T18" fmla="*/ 36 w 50"/>
                  <a:gd name="T19" fmla="*/ 32 h 38"/>
                  <a:gd name="T20" fmla="*/ 42 w 50"/>
                  <a:gd name="T21" fmla="*/ 29 h 38"/>
                  <a:gd name="T22" fmla="*/ 47 w 50"/>
                  <a:gd name="T23" fmla="*/ 29 h 38"/>
                  <a:gd name="T24" fmla="*/ 50 w 50"/>
                  <a:gd name="T25" fmla="*/ 23 h 38"/>
                  <a:gd name="T26" fmla="*/ 44 w 50"/>
                  <a:gd name="T27" fmla="*/ 18 h 38"/>
                  <a:gd name="T28" fmla="*/ 37 w 50"/>
                  <a:gd name="T29" fmla="*/ 18 h 38"/>
                  <a:gd name="T30" fmla="*/ 33 w 50"/>
                  <a:gd name="T31" fmla="*/ 12 h 38"/>
                  <a:gd name="T32" fmla="*/ 30 w 50"/>
                  <a:gd name="T33" fmla="*/ 11 h 38"/>
                  <a:gd name="T34" fmla="*/ 25 w 50"/>
                  <a:gd name="T35" fmla="*/ 6 h 38"/>
                  <a:gd name="T36" fmla="*/ 12 w 50"/>
                  <a:gd name="T37" fmla="*/ 0 h 38"/>
                  <a:gd name="T38" fmla="*/ 10 w 50"/>
                  <a:gd name="T39" fmla="*/ 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38">
                    <a:moveTo>
                      <a:pt x="10" y="8"/>
                    </a:moveTo>
                    <a:lnTo>
                      <a:pt x="7" y="15"/>
                    </a:lnTo>
                    <a:lnTo>
                      <a:pt x="1" y="15"/>
                    </a:lnTo>
                    <a:lnTo>
                      <a:pt x="3" y="20"/>
                    </a:lnTo>
                    <a:lnTo>
                      <a:pt x="0" y="29"/>
                    </a:lnTo>
                    <a:lnTo>
                      <a:pt x="1" y="33"/>
                    </a:lnTo>
                    <a:lnTo>
                      <a:pt x="7" y="36"/>
                    </a:lnTo>
                    <a:lnTo>
                      <a:pt x="22" y="38"/>
                    </a:lnTo>
                    <a:lnTo>
                      <a:pt x="28" y="32"/>
                    </a:lnTo>
                    <a:lnTo>
                      <a:pt x="36" y="32"/>
                    </a:lnTo>
                    <a:lnTo>
                      <a:pt x="42" y="29"/>
                    </a:lnTo>
                    <a:lnTo>
                      <a:pt x="47" y="29"/>
                    </a:lnTo>
                    <a:lnTo>
                      <a:pt x="50" y="23"/>
                    </a:lnTo>
                    <a:lnTo>
                      <a:pt x="44" y="18"/>
                    </a:lnTo>
                    <a:lnTo>
                      <a:pt x="37" y="18"/>
                    </a:lnTo>
                    <a:lnTo>
                      <a:pt x="33" y="12"/>
                    </a:lnTo>
                    <a:lnTo>
                      <a:pt x="30" y="11"/>
                    </a:lnTo>
                    <a:lnTo>
                      <a:pt x="25" y="6"/>
                    </a:lnTo>
                    <a:lnTo>
                      <a:pt x="12" y="0"/>
                    </a:lnTo>
                    <a:lnTo>
                      <a:pt x="10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49" name="Freeform 6004">
                <a:extLst>
                  <a:ext uri="{FF2B5EF4-FFF2-40B4-BE49-F238E27FC236}">
                    <a16:creationId xmlns:a16="http://schemas.microsoft.com/office/drawing/2014/main" id="{8ABD3A1D-E01E-32D1-19CA-818E30F3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2916"/>
                <a:ext cx="25" cy="19"/>
              </a:xfrm>
              <a:custGeom>
                <a:avLst/>
                <a:gdLst>
                  <a:gd name="T0" fmla="*/ 10 w 50"/>
                  <a:gd name="T1" fmla="*/ 8 h 38"/>
                  <a:gd name="T2" fmla="*/ 12 w 50"/>
                  <a:gd name="T3" fmla="*/ 0 h 38"/>
                  <a:gd name="T4" fmla="*/ 25 w 50"/>
                  <a:gd name="T5" fmla="*/ 6 h 38"/>
                  <a:gd name="T6" fmla="*/ 30 w 50"/>
                  <a:gd name="T7" fmla="*/ 11 h 38"/>
                  <a:gd name="T8" fmla="*/ 33 w 50"/>
                  <a:gd name="T9" fmla="*/ 12 h 38"/>
                  <a:gd name="T10" fmla="*/ 37 w 50"/>
                  <a:gd name="T11" fmla="*/ 18 h 38"/>
                  <a:gd name="T12" fmla="*/ 44 w 50"/>
                  <a:gd name="T13" fmla="*/ 18 h 38"/>
                  <a:gd name="T14" fmla="*/ 50 w 50"/>
                  <a:gd name="T15" fmla="*/ 23 h 38"/>
                  <a:gd name="T16" fmla="*/ 47 w 50"/>
                  <a:gd name="T17" fmla="*/ 29 h 38"/>
                  <a:gd name="T18" fmla="*/ 42 w 50"/>
                  <a:gd name="T19" fmla="*/ 29 h 38"/>
                  <a:gd name="T20" fmla="*/ 36 w 50"/>
                  <a:gd name="T21" fmla="*/ 32 h 38"/>
                  <a:gd name="T22" fmla="*/ 28 w 50"/>
                  <a:gd name="T23" fmla="*/ 32 h 38"/>
                  <a:gd name="T24" fmla="*/ 22 w 50"/>
                  <a:gd name="T25" fmla="*/ 38 h 38"/>
                  <a:gd name="T26" fmla="*/ 7 w 50"/>
                  <a:gd name="T27" fmla="*/ 36 h 38"/>
                  <a:gd name="T28" fmla="*/ 1 w 50"/>
                  <a:gd name="T29" fmla="*/ 33 h 38"/>
                  <a:gd name="T30" fmla="*/ 0 w 50"/>
                  <a:gd name="T31" fmla="*/ 29 h 38"/>
                  <a:gd name="T32" fmla="*/ 3 w 50"/>
                  <a:gd name="T33" fmla="*/ 20 h 38"/>
                  <a:gd name="T34" fmla="*/ 1 w 50"/>
                  <a:gd name="T35" fmla="*/ 15 h 38"/>
                  <a:gd name="T36" fmla="*/ 7 w 50"/>
                  <a:gd name="T37" fmla="*/ 15 h 38"/>
                  <a:gd name="T38" fmla="*/ 10 w 50"/>
                  <a:gd name="T39" fmla="*/ 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38">
                    <a:moveTo>
                      <a:pt x="10" y="8"/>
                    </a:moveTo>
                    <a:lnTo>
                      <a:pt x="12" y="0"/>
                    </a:lnTo>
                    <a:lnTo>
                      <a:pt x="25" y="6"/>
                    </a:lnTo>
                    <a:lnTo>
                      <a:pt x="30" y="11"/>
                    </a:lnTo>
                    <a:lnTo>
                      <a:pt x="33" y="12"/>
                    </a:lnTo>
                    <a:lnTo>
                      <a:pt x="37" y="18"/>
                    </a:lnTo>
                    <a:lnTo>
                      <a:pt x="44" y="18"/>
                    </a:lnTo>
                    <a:lnTo>
                      <a:pt x="50" y="23"/>
                    </a:lnTo>
                    <a:lnTo>
                      <a:pt x="47" y="29"/>
                    </a:lnTo>
                    <a:lnTo>
                      <a:pt x="42" y="29"/>
                    </a:lnTo>
                    <a:lnTo>
                      <a:pt x="36" y="32"/>
                    </a:lnTo>
                    <a:lnTo>
                      <a:pt x="28" y="32"/>
                    </a:lnTo>
                    <a:lnTo>
                      <a:pt x="22" y="38"/>
                    </a:lnTo>
                    <a:lnTo>
                      <a:pt x="7" y="36"/>
                    </a:lnTo>
                    <a:lnTo>
                      <a:pt x="1" y="33"/>
                    </a:lnTo>
                    <a:lnTo>
                      <a:pt x="0" y="29"/>
                    </a:lnTo>
                    <a:lnTo>
                      <a:pt x="3" y="20"/>
                    </a:lnTo>
                    <a:lnTo>
                      <a:pt x="1" y="15"/>
                    </a:lnTo>
                    <a:lnTo>
                      <a:pt x="7" y="15"/>
                    </a:lnTo>
                    <a:lnTo>
                      <a:pt x="1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0" name="Freeform 6005">
                <a:extLst>
                  <a:ext uri="{FF2B5EF4-FFF2-40B4-BE49-F238E27FC236}">
                    <a16:creationId xmlns:a16="http://schemas.microsoft.com/office/drawing/2014/main" id="{94D1DA25-4D5B-DE51-7C17-0892EC1DE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2916"/>
                <a:ext cx="25" cy="19"/>
              </a:xfrm>
              <a:custGeom>
                <a:avLst/>
                <a:gdLst>
                  <a:gd name="T0" fmla="*/ 10 w 50"/>
                  <a:gd name="T1" fmla="*/ 8 h 38"/>
                  <a:gd name="T2" fmla="*/ 12 w 50"/>
                  <a:gd name="T3" fmla="*/ 0 h 38"/>
                  <a:gd name="T4" fmla="*/ 25 w 50"/>
                  <a:gd name="T5" fmla="*/ 6 h 38"/>
                  <a:gd name="T6" fmla="*/ 30 w 50"/>
                  <a:gd name="T7" fmla="*/ 11 h 38"/>
                  <a:gd name="T8" fmla="*/ 33 w 50"/>
                  <a:gd name="T9" fmla="*/ 12 h 38"/>
                  <a:gd name="T10" fmla="*/ 37 w 50"/>
                  <a:gd name="T11" fmla="*/ 18 h 38"/>
                  <a:gd name="T12" fmla="*/ 44 w 50"/>
                  <a:gd name="T13" fmla="*/ 18 h 38"/>
                  <a:gd name="T14" fmla="*/ 50 w 50"/>
                  <a:gd name="T15" fmla="*/ 23 h 38"/>
                  <a:gd name="T16" fmla="*/ 47 w 50"/>
                  <a:gd name="T17" fmla="*/ 29 h 38"/>
                  <a:gd name="T18" fmla="*/ 42 w 50"/>
                  <a:gd name="T19" fmla="*/ 29 h 38"/>
                  <a:gd name="T20" fmla="*/ 36 w 50"/>
                  <a:gd name="T21" fmla="*/ 32 h 38"/>
                  <a:gd name="T22" fmla="*/ 28 w 50"/>
                  <a:gd name="T23" fmla="*/ 32 h 38"/>
                  <a:gd name="T24" fmla="*/ 22 w 50"/>
                  <a:gd name="T25" fmla="*/ 38 h 38"/>
                  <a:gd name="T26" fmla="*/ 7 w 50"/>
                  <a:gd name="T27" fmla="*/ 36 h 38"/>
                  <a:gd name="T28" fmla="*/ 1 w 50"/>
                  <a:gd name="T29" fmla="*/ 33 h 38"/>
                  <a:gd name="T30" fmla="*/ 0 w 50"/>
                  <a:gd name="T31" fmla="*/ 29 h 38"/>
                  <a:gd name="T32" fmla="*/ 3 w 50"/>
                  <a:gd name="T33" fmla="*/ 20 h 38"/>
                  <a:gd name="T34" fmla="*/ 1 w 50"/>
                  <a:gd name="T35" fmla="*/ 15 h 38"/>
                  <a:gd name="T36" fmla="*/ 7 w 50"/>
                  <a:gd name="T37" fmla="*/ 15 h 38"/>
                  <a:gd name="T38" fmla="*/ 10 w 50"/>
                  <a:gd name="T39" fmla="*/ 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38">
                    <a:moveTo>
                      <a:pt x="10" y="8"/>
                    </a:moveTo>
                    <a:lnTo>
                      <a:pt x="12" y="0"/>
                    </a:lnTo>
                    <a:lnTo>
                      <a:pt x="25" y="6"/>
                    </a:lnTo>
                    <a:lnTo>
                      <a:pt x="30" y="11"/>
                    </a:lnTo>
                    <a:lnTo>
                      <a:pt x="33" y="12"/>
                    </a:lnTo>
                    <a:lnTo>
                      <a:pt x="37" y="18"/>
                    </a:lnTo>
                    <a:lnTo>
                      <a:pt x="44" y="18"/>
                    </a:lnTo>
                    <a:lnTo>
                      <a:pt x="50" y="23"/>
                    </a:lnTo>
                    <a:lnTo>
                      <a:pt x="47" y="29"/>
                    </a:lnTo>
                    <a:lnTo>
                      <a:pt x="42" y="29"/>
                    </a:lnTo>
                    <a:lnTo>
                      <a:pt x="36" y="32"/>
                    </a:lnTo>
                    <a:lnTo>
                      <a:pt x="28" y="32"/>
                    </a:lnTo>
                    <a:lnTo>
                      <a:pt x="22" y="38"/>
                    </a:lnTo>
                    <a:lnTo>
                      <a:pt x="7" y="36"/>
                    </a:lnTo>
                    <a:lnTo>
                      <a:pt x="1" y="33"/>
                    </a:lnTo>
                    <a:lnTo>
                      <a:pt x="0" y="29"/>
                    </a:lnTo>
                    <a:lnTo>
                      <a:pt x="3" y="20"/>
                    </a:lnTo>
                    <a:lnTo>
                      <a:pt x="1" y="15"/>
                    </a:lnTo>
                    <a:lnTo>
                      <a:pt x="7" y="15"/>
                    </a:lnTo>
                    <a:lnTo>
                      <a:pt x="1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1" name="Freeform 6006">
                <a:extLst>
                  <a:ext uri="{FF2B5EF4-FFF2-40B4-BE49-F238E27FC236}">
                    <a16:creationId xmlns:a16="http://schemas.microsoft.com/office/drawing/2014/main" id="{86647D64-8396-1D60-B3AC-7F44F4BA3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2936"/>
                <a:ext cx="47" cy="41"/>
              </a:xfrm>
              <a:custGeom>
                <a:avLst/>
                <a:gdLst>
                  <a:gd name="T0" fmla="*/ 77 w 94"/>
                  <a:gd name="T1" fmla="*/ 11 h 83"/>
                  <a:gd name="T2" fmla="*/ 71 w 94"/>
                  <a:gd name="T3" fmla="*/ 7 h 83"/>
                  <a:gd name="T4" fmla="*/ 65 w 94"/>
                  <a:gd name="T5" fmla="*/ 7 h 83"/>
                  <a:gd name="T6" fmla="*/ 59 w 94"/>
                  <a:gd name="T7" fmla="*/ 4 h 83"/>
                  <a:gd name="T8" fmla="*/ 49 w 94"/>
                  <a:gd name="T9" fmla="*/ 7 h 83"/>
                  <a:gd name="T10" fmla="*/ 43 w 94"/>
                  <a:gd name="T11" fmla="*/ 0 h 83"/>
                  <a:gd name="T12" fmla="*/ 36 w 94"/>
                  <a:gd name="T13" fmla="*/ 5 h 83"/>
                  <a:gd name="T14" fmla="*/ 27 w 94"/>
                  <a:gd name="T15" fmla="*/ 17 h 83"/>
                  <a:gd name="T16" fmla="*/ 27 w 94"/>
                  <a:gd name="T17" fmla="*/ 25 h 83"/>
                  <a:gd name="T18" fmla="*/ 9 w 94"/>
                  <a:gd name="T19" fmla="*/ 49 h 83"/>
                  <a:gd name="T20" fmla="*/ 3 w 94"/>
                  <a:gd name="T21" fmla="*/ 52 h 83"/>
                  <a:gd name="T22" fmla="*/ 5 w 94"/>
                  <a:gd name="T23" fmla="*/ 58 h 83"/>
                  <a:gd name="T24" fmla="*/ 0 w 94"/>
                  <a:gd name="T25" fmla="*/ 64 h 83"/>
                  <a:gd name="T26" fmla="*/ 0 w 94"/>
                  <a:gd name="T27" fmla="*/ 70 h 83"/>
                  <a:gd name="T28" fmla="*/ 5 w 94"/>
                  <a:gd name="T29" fmla="*/ 73 h 83"/>
                  <a:gd name="T30" fmla="*/ 15 w 94"/>
                  <a:gd name="T31" fmla="*/ 83 h 83"/>
                  <a:gd name="T32" fmla="*/ 18 w 94"/>
                  <a:gd name="T33" fmla="*/ 79 h 83"/>
                  <a:gd name="T34" fmla="*/ 26 w 94"/>
                  <a:gd name="T35" fmla="*/ 78 h 83"/>
                  <a:gd name="T36" fmla="*/ 36 w 94"/>
                  <a:gd name="T37" fmla="*/ 73 h 83"/>
                  <a:gd name="T38" fmla="*/ 46 w 94"/>
                  <a:gd name="T39" fmla="*/ 75 h 83"/>
                  <a:gd name="T40" fmla="*/ 49 w 94"/>
                  <a:gd name="T41" fmla="*/ 78 h 83"/>
                  <a:gd name="T42" fmla="*/ 55 w 94"/>
                  <a:gd name="T43" fmla="*/ 75 h 83"/>
                  <a:gd name="T44" fmla="*/ 53 w 94"/>
                  <a:gd name="T45" fmla="*/ 61 h 83"/>
                  <a:gd name="T46" fmla="*/ 58 w 94"/>
                  <a:gd name="T47" fmla="*/ 60 h 83"/>
                  <a:gd name="T48" fmla="*/ 62 w 94"/>
                  <a:gd name="T49" fmla="*/ 64 h 83"/>
                  <a:gd name="T50" fmla="*/ 71 w 94"/>
                  <a:gd name="T51" fmla="*/ 64 h 83"/>
                  <a:gd name="T52" fmla="*/ 74 w 94"/>
                  <a:gd name="T53" fmla="*/ 58 h 83"/>
                  <a:gd name="T54" fmla="*/ 80 w 94"/>
                  <a:gd name="T55" fmla="*/ 49 h 83"/>
                  <a:gd name="T56" fmla="*/ 88 w 94"/>
                  <a:gd name="T57" fmla="*/ 48 h 83"/>
                  <a:gd name="T58" fmla="*/ 88 w 94"/>
                  <a:gd name="T59" fmla="*/ 45 h 83"/>
                  <a:gd name="T60" fmla="*/ 91 w 94"/>
                  <a:gd name="T61" fmla="*/ 35 h 83"/>
                  <a:gd name="T62" fmla="*/ 88 w 94"/>
                  <a:gd name="T63" fmla="*/ 31 h 83"/>
                  <a:gd name="T64" fmla="*/ 94 w 94"/>
                  <a:gd name="T65" fmla="*/ 22 h 83"/>
                  <a:gd name="T66" fmla="*/ 84 w 94"/>
                  <a:gd name="T67" fmla="*/ 20 h 83"/>
                  <a:gd name="T68" fmla="*/ 82 w 94"/>
                  <a:gd name="T69" fmla="*/ 13 h 83"/>
                  <a:gd name="T70" fmla="*/ 77 w 94"/>
                  <a:gd name="T71" fmla="*/ 1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4" h="83">
                    <a:moveTo>
                      <a:pt x="77" y="11"/>
                    </a:moveTo>
                    <a:lnTo>
                      <a:pt x="71" y="7"/>
                    </a:lnTo>
                    <a:lnTo>
                      <a:pt x="65" y="7"/>
                    </a:lnTo>
                    <a:lnTo>
                      <a:pt x="59" y="4"/>
                    </a:lnTo>
                    <a:lnTo>
                      <a:pt x="49" y="7"/>
                    </a:lnTo>
                    <a:lnTo>
                      <a:pt x="43" y="0"/>
                    </a:lnTo>
                    <a:lnTo>
                      <a:pt x="36" y="5"/>
                    </a:lnTo>
                    <a:lnTo>
                      <a:pt x="27" y="17"/>
                    </a:lnTo>
                    <a:lnTo>
                      <a:pt x="27" y="25"/>
                    </a:lnTo>
                    <a:lnTo>
                      <a:pt x="9" y="49"/>
                    </a:lnTo>
                    <a:lnTo>
                      <a:pt x="3" y="52"/>
                    </a:lnTo>
                    <a:lnTo>
                      <a:pt x="5" y="58"/>
                    </a:lnTo>
                    <a:lnTo>
                      <a:pt x="0" y="64"/>
                    </a:lnTo>
                    <a:lnTo>
                      <a:pt x="0" y="70"/>
                    </a:lnTo>
                    <a:lnTo>
                      <a:pt x="5" y="73"/>
                    </a:lnTo>
                    <a:lnTo>
                      <a:pt x="15" y="83"/>
                    </a:lnTo>
                    <a:lnTo>
                      <a:pt x="18" y="79"/>
                    </a:lnTo>
                    <a:lnTo>
                      <a:pt x="26" y="78"/>
                    </a:lnTo>
                    <a:lnTo>
                      <a:pt x="36" y="73"/>
                    </a:lnTo>
                    <a:lnTo>
                      <a:pt x="46" y="75"/>
                    </a:lnTo>
                    <a:lnTo>
                      <a:pt x="49" y="78"/>
                    </a:lnTo>
                    <a:lnTo>
                      <a:pt x="55" y="75"/>
                    </a:lnTo>
                    <a:lnTo>
                      <a:pt x="53" y="61"/>
                    </a:lnTo>
                    <a:lnTo>
                      <a:pt x="58" y="60"/>
                    </a:lnTo>
                    <a:lnTo>
                      <a:pt x="62" y="64"/>
                    </a:lnTo>
                    <a:lnTo>
                      <a:pt x="71" y="64"/>
                    </a:lnTo>
                    <a:lnTo>
                      <a:pt x="74" y="58"/>
                    </a:lnTo>
                    <a:lnTo>
                      <a:pt x="80" y="49"/>
                    </a:lnTo>
                    <a:lnTo>
                      <a:pt x="88" y="48"/>
                    </a:lnTo>
                    <a:lnTo>
                      <a:pt x="88" y="45"/>
                    </a:lnTo>
                    <a:lnTo>
                      <a:pt x="91" y="35"/>
                    </a:lnTo>
                    <a:lnTo>
                      <a:pt x="88" y="31"/>
                    </a:lnTo>
                    <a:lnTo>
                      <a:pt x="94" y="22"/>
                    </a:lnTo>
                    <a:lnTo>
                      <a:pt x="84" y="20"/>
                    </a:lnTo>
                    <a:lnTo>
                      <a:pt x="82" y="13"/>
                    </a:lnTo>
                    <a:lnTo>
                      <a:pt x="77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2" name="Freeform 6007">
                <a:extLst>
                  <a:ext uri="{FF2B5EF4-FFF2-40B4-BE49-F238E27FC236}">
                    <a16:creationId xmlns:a16="http://schemas.microsoft.com/office/drawing/2014/main" id="{2F447FFC-D6CF-0107-D606-DB25885B2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2936"/>
                <a:ext cx="47" cy="41"/>
              </a:xfrm>
              <a:custGeom>
                <a:avLst/>
                <a:gdLst>
                  <a:gd name="T0" fmla="*/ 77 w 94"/>
                  <a:gd name="T1" fmla="*/ 11 h 83"/>
                  <a:gd name="T2" fmla="*/ 82 w 94"/>
                  <a:gd name="T3" fmla="*/ 13 h 83"/>
                  <a:gd name="T4" fmla="*/ 84 w 94"/>
                  <a:gd name="T5" fmla="*/ 20 h 83"/>
                  <a:gd name="T6" fmla="*/ 94 w 94"/>
                  <a:gd name="T7" fmla="*/ 22 h 83"/>
                  <a:gd name="T8" fmla="*/ 88 w 94"/>
                  <a:gd name="T9" fmla="*/ 31 h 83"/>
                  <a:gd name="T10" fmla="*/ 91 w 94"/>
                  <a:gd name="T11" fmla="*/ 35 h 83"/>
                  <a:gd name="T12" fmla="*/ 88 w 94"/>
                  <a:gd name="T13" fmla="*/ 45 h 83"/>
                  <a:gd name="T14" fmla="*/ 88 w 94"/>
                  <a:gd name="T15" fmla="*/ 48 h 83"/>
                  <a:gd name="T16" fmla="*/ 80 w 94"/>
                  <a:gd name="T17" fmla="*/ 49 h 83"/>
                  <a:gd name="T18" fmla="*/ 74 w 94"/>
                  <a:gd name="T19" fmla="*/ 58 h 83"/>
                  <a:gd name="T20" fmla="*/ 71 w 94"/>
                  <a:gd name="T21" fmla="*/ 64 h 83"/>
                  <a:gd name="T22" fmla="*/ 62 w 94"/>
                  <a:gd name="T23" fmla="*/ 64 h 83"/>
                  <a:gd name="T24" fmla="*/ 58 w 94"/>
                  <a:gd name="T25" fmla="*/ 60 h 83"/>
                  <a:gd name="T26" fmla="*/ 53 w 94"/>
                  <a:gd name="T27" fmla="*/ 61 h 83"/>
                  <a:gd name="T28" fmla="*/ 55 w 94"/>
                  <a:gd name="T29" fmla="*/ 75 h 83"/>
                  <a:gd name="T30" fmla="*/ 49 w 94"/>
                  <a:gd name="T31" fmla="*/ 78 h 83"/>
                  <a:gd name="T32" fmla="*/ 46 w 94"/>
                  <a:gd name="T33" fmla="*/ 75 h 83"/>
                  <a:gd name="T34" fmla="*/ 36 w 94"/>
                  <a:gd name="T35" fmla="*/ 73 h 83"/>
                  <a:gd name="T36" fmla="*/ 26 w 94"/>
                  <a:gd name="T37" fmla="*/ 78 h 83"/>
                  <a:gd name="T38" fmla="*/ 18 w 94"/>
                  <a:gd name="T39" fmla="*/ 79 h 83"/>
                  <a:gd name="T40" fmla="*/ 15 w 94"/>
                  <a:gd name="T41" fmla="*/ 83 h 83"/>
                  <a:gd name="T42" fmla="*/ 5 w 94"/>
                  <a:gd name="T43" fmla="*/ 73 h 83"/>
                  <a:gd name="T44" fmla="*/ 0 w 94"/>
                  <a:gd name="T45" fmla="*/ 70 h 83"/>
                  <a:gd name="T46" fmla="*/ 0 w 94"/>
                  <a:gd name="T47" fmla="*/ 64 h 83"/>
                  <a:gd name="T48" fmla="*/ 5 w 94"/>
                  <a:gd name="T49" fmla="*/ 58 h 83"/>
                  <a:gd name="T50" fmla="*/ 3 w 94"/>
                  <a:gd name="T51" fmla="*/ 52 h 83"/>
                  <a:gd name="T52" fmla="*/ 9 w 94"/>
                  <a:gd name="T53" fmla="*/ 49 h 83"/>
                  <a:gd name="T54" fmla="*/ 27 w 94"/>
                  <a:gd name="T55" fmla="*/ 25 h 83"/>
                  <a:gd name="T56" fmla="*/ 27 w 94"/>
                  <a:gd name="T57" fmla="*/ 17 h 83"/>
                  <a:gd name="T58" fmla="*/ 36 w 94"/>
                  <a:gd name="T59" fmla="*/ 5 h 83"/>
                  <a:gd name="T60" fmla="*/ 43 w 94"/>
                  <a:gd name="T61" fmla="*/ 0 h 83"/>
                  <a:gd name="T62" fmla="*/ 49 w 94"/>
                  <a:gd name="T63" fmla="*/ 7 h 83"/>
                  <a:gd name="T64" fmla="*/ 59 w 94"/>
                  <a:gd name="T65" fmla="*/ 4 h 83"/>
                  <a:gd name="T66" fmla="*/ 65 w 94"/>
                  <a:gd name="T67" fmla="*/ 7 h 83"/>
                  <a:gd name="T68" fmla="*/ 71 w 94"/>
                  <a:gd name="T69" fmla="*/ 7 h 83"/>
                  <a:gd name="T70" fmla="*/ 77 w 94"/>
                  <a:gd name="T71" fmla="*/ 1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4" h="83">
                    <a:moveTo>
                      <a:pt x="77" y="11"/>
                    </a:moveTo>
                    <a:lnTo>
                      <a:pt x="82" y="13"/>
                    </a:lnTo>
                    <a:lnTo>
                      <a:pt x="84" y="20"/>
                    </a:lnTo>
                    <a:lnTo>
                      <a:pt x="94" y="22"/>
                    </a:lnTo>
                    <a:lnTo>
                      <a:pt x="88" y="31"/>
                    </a:lnTo>
                    <a:lnTo>
                      <a:pt x="91" y="35"/>
                    </a:lnTo>
                    <a:lnTo>
                      <a:pt x="88" y="45"/>
                    </a:lnTo>
                    <a:lnTo>
                      <a:pt x="88" y="48"/>
                    </a:lnTo>
                    <a:lnTo>
                      <a:pt x="80" y="49"/>
                    </a:lnTo>
                    <a:lnTo>
                      <a:pt x="74" y="58"/>
                    </a:lnTo>
                    <a:lnTo>
                      <a:pt x="71" y="64"/>
                    </a:lnTo>
                    <a:lnTo>
                      <a:pt x="62" y="64"/>
                    </a:lnTo>
                    <a:lnTo>
                      <a:pt x="58" y="60"/>
                    </a:lnTo>
                    <a:lnTo>
                      <a:pt x="53" y="61"/>
                    </a:lnTo>
                    <a:lnTo>
                      <a:pt x="55" y="75"/>
                    </a:lnTo>
                    <a:lnTo>
                      <a:pt x="49" y="78"/>
                    </a:lnTo>
                    <a:lnTo>
                      <a:pt x="46" y="75"/>
                    </a:lnTo>
                    <a:lnTo>
                      <a:pt x="36" y="73"/>
                    </a:lnTo>
                    <a:lnTo>
                      <a:pt x="26" y="78"/>
                    </a:lnTo>
                    <a:lnTo>
                      <a:pt x="18" y="79"/>
                    </a:lnTo>
                    <a:lnTo>
                      <a:pt x="15" y="83"/>
                    </a:lnTo>
                    <a:lnTo>
                      <a:pt x="5" y="73"/>
                    </a:lnTo>
                    <a:lnTo>
                      <a:pt x="0" y="70"/>
                    </a:lnTo>
                    <a:lnTo>
                      <a:pt x="0" y="64"/>
                    </a:lnTo>
                    <a:lnTo>
                      <a:pt x="5" y="58"/>
                    </a:lnTo>
                    <a:lnTo>
                      <a:pt x="3" y="52"/>
                    </a:lnTo>
                    <a:lnTo>
                      <a:pt x="9" y="49"/>
                    </a:lnTo>
                    <a:lnTo>
                      <a:pt x="27" y="25"/>
                    </a:lnTo>
                    <a:lnTo>
                      <a:pt x="27" y="17"/>
                    </a:lnTo>
                    <a:lnTo>
                      <a:pt x="36" y="5"/>
                    </a:lnTo>
                    <a:lnTo>
                      <a:pt x="43" y="0"/>
                    </a:lnTo>
                    <a:lnTo>
                      <a:pt x="49" y="7"/>
                    </a:lnTo>
                    <a:lnTo>
                      <a:pt x="59" y="4"/>
                    </a:lnTo>
                    <a:lnTo>
                      <a:pt x="65" y="7"/>
                    </a:lnTo>
                    <a:lnTo>
                      <a:pt x="71" y="7"/>
                    </a:lnTo>
                    <a:lnTo>
                      <a:pt x="77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3" name="Freeform 6008">
                <a:extLst>
                  <a:ext uri="{FF2B5EF4-FFF2-40B4-BE49-F238E27FC236}">
                    <a16:creationId xmlns:a16="http://schemas.microsoft.com/office/drawing/2014/main" id="{D1003CE3-AF4C-0960-FCCA-DD6F485D3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2936"/>
                <a:ext cx="47" cy="41"/>
              </a:xfrm>
              <a:custGeom>
                <a:avLst/>
                <a:gdLst>
                  <a:gd name="T0" fmla="*/ 77 w 94"/>
                  <a:gd name="T1" fmla="*/ 11 h 83"/>
                  <a:gd name="T2" fmla="*/ 82 w 94"/>
                  <a:gd name="T3" fmla="*/ 13 h 83"/>
                  <a:gd name="T4" fmla="*/ 84 w 94"/>
                  <a:gd name="T5" fmla="*/ 20 h 83"/>
                  <a:gd name="T6" fmla="*/ 94 w 94"/>
                  <a:gd name="T7" fmla="*/ 22 h 83"/>
                  <a:gd name="T8" fmla="*/ 88 w 94"/>
                  <a:gd name="T9" fmla="*/ 31 h 83"/>
                  <a:gd name="T10" fmla="*/ 91 w 94"/>
                  <a:gd name="T11" fmla="*/ 35 h 83"/>
                  <a:gd name="T12" fmla="*/ 88 w 94"/>
                  <a:gd name="T13" fmla="*/ 45 h 83"/>
                  <a:gd name="T14" fmla="*/ 88 w 94"/>
                  <a:gd name="T15" fmla="*/ 48 h 83"/>
                  <a:gd name="T16" fmla="*/ 80 w 94"/>
                  <a:gd name="T17" fmla="*/ 49 h 83"/>
                  <a:gd name="T18" fmla="*/ 74 w 94"/>
                  <a:gd name="T19" fmla="*/ 58 h 83"/>
                  <a:gd name="T20" fmla="*/ 71 w 94"/>
                  <a:gd name="T21" fmla="*/ 64 h 83"/>
                  <a:gd name="T22" fmla="*/ 62 w 94"/>
                  <a:gd name="T23" fmla="*/ 64 h 83"/>
                  <a:gd name="T24" fmla="*/ 58 w 94"/>
                  <a:gd name="T25" fmla="*/ 60 h 83"/>
                  <a:gd name="T26" fmla="*/ 53 w 94"/>
                  <a:gd name="T27" fmla="*/ 61 h 83"/>
                  <a:gd name="T28" fmla="*/ 55 w 94"/>
                  <a:gd name="T29" fmla="*/ 75 h 83"/>
                  <a:gd name="T30" fmla="*/ 49 w 94"/>
                  <a:gd name="T31" fmla="*/ 78 h 83"/>
                  <a:gd name="T32" fmla="*/ 46 w 94"/>
                  <a:gd name="T33" fmla="*/ 75 h 83"/>
                  <a:gd name="T34" fmla="*/ 36 w 94"/>
                  <a:gd name="T35" fmla="*/ 73 h 83"/>
                  <a:gd name="T36" fmla="*/ 26 w 94"/>
                  <a:gd name="T37" fmla="*/ 78 h 83"/>
                  <a:gd name="T38" fmla="*/ 18 w 94"/>
                  <a:gd name="T39" fmla="*/ 79 h 83"/>
                  <a:gd name="T40" fmla="*/ 15 w 94"/>
                  <a:gd name="T41" fmla="*/ 83 h 83"/>
                  <a:gd name="T42" fmla="*/ 5 w 94"/>
                  <a:gd name="T43" fmla="*/ 73 h 83"/>
                  <a:gd name="T44" fmla="*/ 0 w 94"/>
                  <a:gd name="T45" fmla="*/ 70 h 83"/>
                  <a:gd name="T46" fmla="*/ 0 w 94"/>
                  <a:gd name="T47" fmla="*/ 64 h 83"/>
                  <a:gd name="T48" fmla="*/ 5 w 94"/>
                  <a:gd name="T49" fmla="*/ 58 h 83"/>
                  <a:gd name="T50" fmla="*/ 3 w 94"/>
                  <a:gd name="T51" fmla="*/ 52 h 83"/>
                  <a:gd name="T52" fmla="*/ 9 w 94"/>
                  <a:gd name="T53" fmla="*/ 49 h 83"/>
                  <a:gd name="T54" fmla="*/ 27 w 94"/>
                  <a:gd name="T55" fmla="*/ 25 h 83"/>
                  <a:gd name="T56" fmla="*/ 27 w 94"/>
                  <a:gd name="T57" fmla="*/ 17 h 83"/>
                  <a:gd name="T58" fmla="*/ 36 w 94"/>
                  <a:gd name="T59" fmla="*/ 5 h 83"/>
                  <a:gd name="T60" fmla="*/ 43 w 94"/>
                  <a:gd name="T61" fmla="*/ 0 h 83"/>
                  <a:gd name="T62" fmla="*/ 49 w 94"/>
                  <a:gd name="T63" fmla="*/ 7 h 83"/>
                  <a:gd name="T64" fmla="*/ 59 w 94"/>
                  <a:gd name="T65" fmla="*/ 4 h 83"/>
                  <a:gd name="T66" fmla="*/ 65 w 94"/>
                  <a:gd name="T67" fmla="*/ 7 h 83"/>
                  <a:gd name="T68" fmla="*/ 71 w 94"/>
                  <a:gd name="T69" fmla="*/ 7 h 83"/>
                  <a:gd name="T70" fmla="*/ 77 w 94"/>
                  <a:gd name="T71" fmla="*/ 1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4" h="83">
                    <a:moveTo>
                      <a:pt x="77" y="11"/>
                    </a:moveTo>
                    <a:lnTo>
                      <a:pt x="82" y="13"/>
                    </a:lnTo>
                    <a:lnTo>
                      <a:pt x="84" y="20"/>
                    </a:lnTo>
                    <a:lnTo>
                      <a:pt x="94" y="22"/>
                    </a:lnTo>
                    <a:lnTo>
                      <a:pt x="88" y="31"/>
                    </a:lnTo>
                    <a:lnTo>
                      <a:pt x="91" y="35"/>
                    </a:lnTo>
                    <a:lnTo>
                      <a:pt x="88" y="45"/>
                    </a:lnTo>
                    <a:lnTo>
                      <a:pt x="88" y="48"/>
                    </a:lnTo>
                    <a:lnTo>
                      <a:pt x="80" y="49"/>
                    </a:lnTo>
                    <a:lnTo>
                      <a:pt x="74" y="58"/>
                    </a:lnTo>
                    <a:lnTo>
                      <a:pt x="71" y="64"/>
                    </a:lnTo>
                    <a:lnTo>
                      <a:pt x="62" y="64"/>
                    </a:lnTo>
                    <a:lnTo>
                      <a:pt x="58" y="60"/>
                    </a:lnTo>
                    <a:lnTo>
                      <a:pt x="53" y="61"/>
                    </a:lnTo>
                    <a:lnTo>
                      <a:pt x="55" y="75"/>
                    </a:lnTo>
                    <a:lnTo>
                      <a:pt x="49" y="78"/>
                    </a:lnTo>
                    <a:lnTo>
                      <a:pt x="46" y="75"/>
                    </a:lnTo>
                    <a:lnTo>
                      <a:pt x="36" y="73"/>
                    </a:lnTo>
                    <a:lnTo>
                      <a:pt x="26" y="78"/>
                    </a:lnTo>
                    <a:lnTo>
                      <a:pt x="18" y="79"/>
                    </a:lnTo>
                    <a:lnTo>
                      <a:pt x="15" y="83"/>
                    </a:lnTo>
                    <a:lnTo>
                      <a:pt x="5" y="73"/>
                    </a:lnTo>
                    <a:lnTo>
                      <a:pt x="0" y="70"/>
                    </a:lnTo>
                    <a:lnTo>
                      <a:pt x="0" y="64"/>
                    </a:lnTo>
                    <a:lnTo>
                      <a:pt x="5" y="58"/>
                    </a:lnTo>
                    <a:lnTo>
                      <a:pt x="3" y="52"/>
                    </a:lnTo>
                    <a:lnTo>
                      <a:pt x="9" y="49"/>
                    </a:lnTo>
                    <a:lnTo>
                      <a:pt x="27" y="25"/>
                    </a:lnTo>
                    <a:lnTo>
                      <a:pt x="27" y="17"/>
                    </a:lnTo>
                    <a:lnTo>
                      <a:pt x="36" y="5"/>
                    </a:lnTo>
                    <a:lnTo>
                      <a:pt x="43" y="0"/>
                    </a:lnTo>
                    <a:lnTo>
                      <a:pt x="49" y="7"/>
                    </a:lnTo>
                    <a:lnTo>
                      <a:pt x="59" y="4"/>
                    </a:lnTo>
                    <a:lnTo>
                      <a:pt x="65" y="7"/>
                    </a:lnTo>
                    <a:lnTo>
                      <a:pt x="71" y="7"/>
                    </a:lnTo>
                    <a:lnTo>
                      <a:pt x="77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4" name="Freeform 6009">
                <a:extLst>
                  <a:ext uri="{FF2B5EF4-FFF2-40B4-BE49-F238E27FC236}">
                    <a16:creationId xmlns:a16="http://schemas.microsoft.com/office/drawing/2014/main" id="{47F5A326-31B5-379F-6A33-6885242E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825"/>
                <a:ext cx="203" cy="128"/>
              </a:xfrm>
              <a:custGeom>
                <a:avLst/>
                <a:gdLst>
                  <a:gd name="T0" fmla="*/ 132 w 406"/>
                  <a:gd name="T1" fmla="*/ 14 h 257"/>
                  <a:gd name="T2" fmla="*/ 111 w 406"/>
                  <a:gd name="T3" fmla="*/ 41 h 257"/>
                  <a:gd name="T4" fmla="*/ 81 w 406"/>
                  <a:gd name="T5" fmla="*/ 65 h 257"/>
                  <a:gd name="T6" fmla="*/ 60 w 406"/>
                  <a:gd name="T7" fmla="*/ 71 h 257"/>
                  <a:gd name="T8" fmla="*/ 43 w 406"/>
                  <a:gd name="T9" fmla="*/ 93 h 257"/>
                  <a:gd name="T10" fmla="*/ 32 w 406"/>
                  <a:gd name="T11" fmla="*/ 113 h 257"/>
                  <a:gd name="T12" fmla="*/ 19 w 406"/>
                  <a:gd name="T13" fmla="*/ 152 h 257"/>
                  <a:gd name="T14" fmla="*/ 0 w 406"/>
                  <a:gd name="T15" fmla="*/ 175 h 257"/>
                  <a:gd name="T16" fmla="*/ 12 w 406"/>
                  <a:gd name="T17" fmla="*/ 193 h 257"/>
                  <a:gd name="T18" fmla="*/ 47 w 406"/>
                  <a:gd name="T19" fmla="*/ 184 h 257"/>
                  <a:gd name="T20" fmla="*/ 76 w 406"/>
                  <a:gd name="T21" fmla="*/ 202 h 257"/>
                  <a:gd name="T22" fmla="*/ 102 w 406"/>
                  <a:gd name="T23" fmla="*/ 210 h 257"/>
                  <a:gd name="T24" fmla="*/ 141 w 406"/>
                  <a:gd name="T25" fmla="*/ 220 h 257"/>
                  <a:gd name="T26" fmla="*/ 190 w 406"/>
                  <a:gd name="T27" fmla="*/ 223 h 257"/>
                  <a:gd name="T28" fmla="*/ 223 w 406"/>
                  <a:gd name="T29" fmla="*/ 234 h 257"/>
                  <a:gd name="T30" fmla="*/ 246 w 406"/>
                  <a:gd name="T31" fmla="*/ 237 h 257"/>
                  <a:gd name="T32" fmla="*/ 240 w 406"/>
                  <a:gd name="T33" fmla="*/ 198 h 257"/>
                  <a:gd name="T34" fmla="*/ 277 w 406"/>
                  <a:gd name="T35" fmla="*/ 189 h 257"/>
                  <a:gd name="T36" fmla="*/ 305 w 406"/>
                  <a:gd name="T37" fmla="*/ 210 h 257"/>
                  <a:gd name="T38" fmla="*/ 310 w 406"/>
                  <a:gd name="T39" fmla="*/ 233 h 257"/>
                  <a:gd name="T40" fmla="*/ 327 w 406"/>
                  <a:gd name="T41" fmla="*/ 251 h 257"/>
                  <a:gd name="T42" fmla="*/ 352 w 406"/>
                  <a:gd name="T43" fmla="*/ 242 h 257"/>
                  <a:gd name="T44" fmla="*/ 348 w 406"/>
                  <a:gd name="T45" fmla="*/ 214 h 257"/>
                  <a:gd name="T46" fmla="*/ 377 w 406"/>
                  <a:gd name="T47" fmla="*/ 211 h 257"/>
                  <a:gd name="T48" fmla="*/ 372 w 406"/>
                  <a:gd name="T49" fmla="*/ 189 h 257"/>
                  <a:gd name="T50" fmla="*/ 360 w 406"/>
                  <a:gd name="T51" fmla="*/ 175 h 257"/>
                  <a:gd name="T52" fmla="*/ 352 w 406"/>
                  <a:gd name="T53" fmla="*/ 154 h 257"/>
                  <a:gd name="T54" fmla="*/ 334 w 406"/>
                  <a:gd name="T55" fmla="*/ 128 h 257"/>
                  <a:gd name="T56" fmla="*/ 308 w 406"/>
                  <a:gd name="T57" fmla="*/ 114 h 257"/>
                  <a:gd name="T58" fmla="*/ 321 w 406"/>
                  <a:gd name="T59" fmla="*/ 99 h 257"/>
                  <a:gd name="T60" fmla="*/ 339 w 406"/>
                  <a:gd name="T61" fmla="*/ 82 h 257"/>
                  <a:gd name="T62" fmla="*/ 374 w 406"/>
                  <a:gd name="T63" fmla="*/ 84 h 257"/>
                  <a:gd name="T64" fmla="*/ 404 w 406"/>
                  <a:gd name="T65" fmla="*/ 73 h 257"/>
                  <a:gd name="T66" fmla="*/ 396 w 406"/>
                  <a:gd name="T67" fmla="*/ 55 h 257"/>
                  <a:gd name="T68" fmla="*/ 377 w 406"/>
                  <a:gd name="T69" fmla="*/ 44 h 257"/>
                  <a:gd name="T70" fmla="*/ 371 w 406"/>
                  <a:gd name="T71" fmla="*/ 20 h 257"/>
                  <a:gd name="T72" fmla="*/ 358 w 406"/>
                  <a:gd name="T73" fmla="*/ 0 h 257"/>
                  <a:gd name="T74" fmla="*/ 334 w 406"/>
                  <a:gd name="T75" fmla="*/ 6 h 257"/>
                  <a:gd name="T76" fmla="*/ 321 w 406"/>
                  <a:gd name="T77" fmla="*/ 18 h 257"/>
                  <a:gd name="T78" fmla="*/ 313 w 406"/>
                  <a:gd name="T79" fmla="*/ 12 h 257"/>
                  <a:gd name="T80" fmla="*/ 284 w 406"/>
                  <a:gd name="T81" fmla="*/ 12 h 257"/>
                  <a:gd name="T82" fmla="*/ 264 w 406"/>
                  <a:gd name="T83" fmla="*/ 14 h 257"/>
                  <a:gd name="T84" fmla="*/ 245 w 406"/>
                  <a:gd name="T85" fmla="*/ 17 h 257"/>
                  <a:gd name="T86" fmla="*/ 242 w 406"/>
                  <a:gd name="T87" fmla="*/ 41 h 257"/>
                  <a:gd name="T88" fmla="*/ 219 w 406"/>
                  <a:gd name="T89" fmla="*/ 55 h 257"/>
                  <a:gd name="T90" fmla="*/ 202 w 406"/>
                  <a:gd name="T91" fmla="*/ 56 h 257"/>
                  <a:gd name="T92" fmla="*/ 175 w 406"/>
                  <a:gd name="T93" fmla="*/ 41 h 257"/>
                  <a:gd name="T94" fmla="*/ 152 w 406"/>
                  <a:gd name="T95" fmla="*/ 15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6" h="257">
                    <a:moveTo>
                      <a:pt x="152" y="15"/>
                    </a:moveTo>
                    <a:lnTo>
                      <a:pt x="146" y="12"/>
                    </a:lnTo>
                    <a:lnTo>
                      <a:pt x="138" y="14"/>
                    </a:lnTo>
                    <a:lnTo>
                      <a:pt x="132" y="14"/>
                    </a:lnTo>
                    <a:lnTo>
                      <a:pt x="126" y="15"/>
                    </a:lnTo>
                    <a:lnTo>
                      <a:pt x="119" y="24"/>
                    </a:lnTo>
                    <a:lnTo>
                      <a:pt x="113" y="32"/>
                    </a:lnTo>
                    <a:lnTo>
                      <a:pt x="111" y="41"/>
                    </a:lnTo>
                    <a:lnTo>
                      <a:pt x="110" y="44"/>
                    </a:lnTo>
                    <a:lnTo>
                      <a:pt x="102" y="53"/>
                    </a:lnTo>
                    <a:lnTo>
                      <a:pt x="87" y="64"/>
                    </a:lnTo>
                    <a:lnTo>
                      <a:pt x="81" y="65"/>
                    </a:lnTo>
                    <a:lnTo>
                      <a:pt x="69" y="59"/>
                    </a:lnTo>
                    <a:lnTo>
                      <a:pt x="66" y="65"/>
                    </a:lnTo>
                    <a:lnTo>
                      <a:pt x="63" y="71"/>
                    </a:lnTo>
                    <a:lnTo>
                      <a:pt x="60" y="71"/>
                    </a:lnTo>
                    <a:lnTo>
                      <a:pt x="60" y="75"/>
                    </a:lnTo>
                    <a:lnTo>
                      <a:pt x="56" y="81"/>
                    </a:lnTo>
                    <a:lnTo>
                      <a:pt x="49" y="91"/>
                    </a:lnTo>
                    <a:lnTo>
                      <a:pt x="43" y="93"/>
                    </a:lnTo>
                    <a:lnTo>
                      <a:pt x="41" y="96"/>
                    </a:lnTo>
                    <a:lnTo>
                      <a:pt x="38" y="97"/>
                    </a:lnTo>
                    <a:lnTo>
                      <a:pt x="29" y="100"/>
                    </a:lnTo>
                    <a:lnTo>
                      <a:pt x="32" y="113"/>
                    </a:lnTo>
                    <a:lnTo>
                      <a:pt x="23" y="122"/>
                    </a:lnTo>
                    <a:lnTo>
                      <a:pt x="25" y="128"/>
                    </a:lnTo>
                    <a:lnTo>
                      <a:pt x="26" y="140"/>
                    </a:lnTo>
                    <a:lnTo>
                      <a:pt x="19" y="152"/>
                    </a:lnTo>
                    <a:lnTo>
                      <a:pt x="14" y="152"/>
                    </a:lnTo>
                    <a:lnTo>
                      <a:pt x="6" y="157"/>
                    </a:lnTo>
                    <a:lnTo>
                      <a:pt x="6" y="163"/>
                    </a:lnTo>
                    <a:lnTo>
                      <a:pt x="0" y="175"/>
                    </a:lnTo>
                    <a:lnTo>
                      <a:pt x="3" y="184"/>
                    </a:lnTo>
                    <a:lnTo>
                      <a:pt x="6" y="190"/>
                    </a:lnTo>
                    <a:lnTo>
                      <a:pt x="6" y="193"/>
                    </a:lnTo>
                    <a:lnTo>
                      <a:pt x="12" y="193"/>
                    </a:lnTo>
                    <a:lnTo>
                      <a:pt x="23" y="195"/>
                    </a:lnTo>
                    <a:lnTo>
                      <a:pt x="29" y="195"/>
                    </a:lnTo>
                    <a:lnTo>
                      <a:pt x="35" y="187"/>
                    </a:lnTo>
                    <a:lnTo>
                      <a:pt x="47" y="184"/>
                    </a:lnTo>
                    <a:lnTo>
                      <a:pt x="50" y="184"/>
                    </a:lnTo>
                    <a:lnTo>
                      <a:pt x="60" y="195"/>
                    </a:lnTo>
                    <a:lnTo>
                      <a:pt x="67" y="201"/>
                    </a:lnTo>
                    <a:lnTo>
                      <a:pt x="76" y="202"/>
                    </a:lnTo>
                    <a:lnTo>
                      <a:pt x="79" y="201"/>
                    </a:lnTo>
                    <a:lnTo>
                      <a:pt x="82" y="204"/>
                    </a:lnTo>
                    <a:lnTo>
                      <a:pt x="93" y="205"/>
                    </a:lnTo>
                    <a:lnTo>
                      <a:pt x="102" y="210"/>
                    </a:lnTo>
                    <a:lnTo>
                      <a:pt x="111" y="216"/>
                    </a:lnTo>
                    <a:lnTo>
                      <a:pt x="120" y="220"/>
                    </a:lnTo>
                    <a:lnTo>
                      <a:pt x="129" y="217"/>
                    </a:lnTo>
                    <a:lnTo>
                      <a:pt x="141" y="220"/>
                    </a:lnTo>
                    <a:lnTo>
                      <a:pt x="175" y="220"/>
                    </a:lnTo>
                    <a:lnTo>
                      <a:pt x="178" y="217"/>
                    </a:lnTo>
                    <a:lnTo>
                      <a:pt x="187" y="217"/>
                    </a:lnTo>
                    <a:lnTo>
                      <a:pt x="190" y="223"/>
                    </a:lnTo>
                    <a:lnTo>
                      <a:pt x="198" y="227"/>
                    </a:lnTo>
                    <a:lnTo>
                      <a:pt x="201" y="233"/>
                    </a:lnTo>
                    <a:lnTo>
                      <a:pt x="211" y="231"/>
                    </a:lnTo>
                    <a:lnTo>
                      <a:pt x="223" y="234"/>
                    </a:lnTo>
                    <a:lnTo>
                      <a:pt x="225" y="231"/>
                    </a:lnTo>
                    <a:lnTo>
                      <a:pt x="236" y="239"/>
                    </a:lnTo>
                    <a:lnTo>
                      <a:pt x="242" y="240"/>
                    </a:lnTo>
                    <a:lnTo>
                      <a:pt x="246" y="237"/>
                    </a:lnTo>
                    <a:lnTo>
                      <a:pt x="246" y="217"/>
                    </a:lnTo>
                    <a:lnTo>
                      <a:pt x="245" y="211"/>
                    </a:lnTo>
                    <a:lnTo>
                      <a:pt x="239" y="205"/>
                    </a:lnTo>
                    <a:lnTo>
                      <a:pt x="240" y="198"/>
                    </a:lnTo>
                    <a:lnTo>
                      <a:pt x="249" y="195"/>
                    </a:lnTo>
                    <a:lnTo>
                      <a:pt x="255" y="187"/>
                    </a:lnTo>
                    <a:lnTo>
                      <a:pt x="263" y="187"/>
                    </a:lnTo>
                    <a:lnTo>
                      <a:pt x="277" y="189"/>
                    </a:lnTo>
                    <a:lnTo>
                      <a:pt x="286" y="195"/>
                    </a:lnTo>
                    <a:lnTo>
                      <a:pt x="295" y="204"/>
                    </a:lnTo>
                    <a:lnTo>
                      <a:pt x="301" y="204"/>
                    </a:lnTo>
                    <a:lnTo>
                      <a:pt x="305" y="210"/>
                    </a:lnTo>
                    <a:lnTo>
                      <a:pt x="317" y="214"/>
                    </a:lnTo>
                    <a:lnTo>
                      <a:pt x="311" y="225"/>
                    </a:lnTo>
                    <a:lnTo>
                      <a:pt x="308" y="228"/>
                    </a:lnTo>
                    <a:lnTo>
                      <a:pt x="310" y="233"/>
                    </a:lnTo>
                    <a:lnTo>
                      <a:pt x="308" y="249"/>
                    </a:lnTo>
                    <a:lnTo>
                      <a:pt x="304" y="254"/>
                    </a:lnTo>
                    <a:lnTo>
                      <a:pt x="311" y="257"/>
                    </a:lnTo>
                    <a:lnTo>
                      <a:pt x="327" y="251"/>
                    </a:lnTo>
                    <a:lnTo>
                      <a:pt x="330" y="249"/>
                    </a:lnTo>
                    <a:lnTo>
                      <a:pt x="339" y="248"/>
                    </a:lnTo>
                    <a:lnTo>
                      <a:pt x="346" y="245"/>
                    </a:lnTo>
                    <a:lnTo>
                      <a:pt x="352" y="242"/>
                    </a:lnTo>
                    <a:lnTo>
                      <a:pt x="346" y="225"/>
                    </a:lnTo>
                    <a:lnTo>
                      <a:pt x="342" y="223"/>
                    </a:lnTo>
                    <a:lnTo>
                      <a:pt x="345" y="216"/>
                    </a:lnTo>
                    <a:lnTo>
                      <a:pt x="348" y="214"/>
                    </a:lnTo>
                    <a:lnTo>
                      <a:pt x="351" y="207"/>
                    </a:lnTo>
                    <a:lnTo>
                      <a:pt x="354" y="205"/>
                    </a:lnTo>
                    <a:lnTo>
                      <a:pt x="372" y="208"/>
                    </a:lnTo>
                    <a:lnTo>
                      <a:pt x="377" y="211"/>
                    </a:lnTo>
                    <a:lnTo>
                      <a:pt x="380" y="208"/>
                    </a:lnTo>
                    <a:lnTo>
                      <a:pt x="380" y="202"/>
                    </a:lnTo>
                    <a:lnTo>
                      <a:pt x="378" y="196"/>
                    </a:lnTo>
                    <a:lnTo>
                      <a:pt x="372" y="189"/>
                    </a:lnTo>
                    <a:lnTo>
                      <a:pt x="366" y="192"/>
                    </a:lnTo>
                    <a:lnTo>
                      <a:pt x="363" y="185"/>
                    </a:lnTo>
                    <a:lnTo>
                      <a:pt x="362" y="178"/>
                    </a:lnTo>
                    <a:lnTo>
                      <a:pt x="360" y="175"/>
                    </a:lnTo>
                    <a:lnTo>
                      <a:pt x="360" y="172"/>
                    </a:lnTo>
                    <a:lnTo>
                      <a:pt x="368" y="163"/>
                    </a:lnTo>
                    <a:lnTo>
                      <a:pt x="363" y="155"/>
                    </a:lnTo>
                    <a:lnTo>
                      <a:pt x="352" y="154"/>
                    </a:lnTo>
                    <a:lnTo>
                      <a:pt x="351" y="146"/>
                    </a:lnTo>
                    <a:lnTo>
                      <a:pt x="348" y="147"/>
                    </a:lnTo>
                    <a:lnTo>
                      <a:pt x="343" y="132"/>
                    </a:lnTo>
                    <a:lnTo>
                      <a:pt x="334" y="128"/>
                    </a:lnTo>
                    <a:lnTo>
                      <a:pt x="337" y="120"/>
                    </a:lnTo>
                    <a:lnTo>
                      <a:pt x="328" y="117"/>
                    </a:lnTo>
                    <a:lnTo>
                      <a:pt x="319" y="119"/>
                    </a:lnTo>
                    <a:lnTo>
                      <a:pt x="308" y="114"/>
                    </a:lnTo>
                    <a:lnTo>
                      <a:pt x="308" y="109"/>
                    </a:lnTo>
                    <a:lnTo>
                      <a:pt x="307" y="102"/>
                    </a:lnTo>
                    <a:lnTo>
                      <a:pt x="311" y="99"/>
                    </a:lnTo>
                    <a:lnTo>
                      <a:pt x="321" y="99"/>
                    </a:lnTo>
                    <a:lnTo>
                      <a:pt x="330" y="87"/>
                    </a:lnTo>
                    <a:lnTo>
                      <a:pt x="327" y="78"/>
                    </a:lnTo>
                    <a:lnTo>
                      <a:pt x="336" y="78"/>
                    </a:lnTo>
                    <a:lnTo>
                      <a:pt x="339" y="82"/>
                    </a:lnTo>
                    <a:lnTo>
                      <a:pt x="354" y="84"/>
                    </a:lnTo>
                    <a:lnTo>
                      <a:pt x="365" y="87"/>
                    </a:lnTo>
                    <a:lnTo>
                      <a:pt x="371" y="87"/>
                    </a:lnTo>
                    <a:lnTo>
                      <a:pt x="374" y="84"/>
                    </a:lnTo>
                    <a:lnTo>
                      <a:pt x="377" y="78"/>
                    </a:lnTo>
                    <a:lnTo>
                      <a:pt x="386" y="65"/>
                    </a:lnTo>
                    <a:lnTo>
                      <a:pt x="392" y="71"/>
                    </a:lnTo>
                    <a:lnTo>
                      <a:pt x="404" y="73"/>
                    </a:lnTo>
                    <a:lnTo>
                      <a:pt x="406" y="71"/>
                    </a:lnTo>
                    <a:lnTo>
                      <a:pt x="399" y="62"/>
                    </a:lnTo>
                    <a:lnTo>
                      <a:pt x="396" y="59"/>
                    </a:lnTo>
                    <a:lnTo>
                      <a:pt x="396" y="55"/>
                    </a:lnTo>
                    <a:lnTo>
                      <a:pt x="399" y="47"/>
                    </a:lnTo>
                    <a:lnTo>
                      <a:pt x="396" y="43"/>
                    </a:lnTo>
                    <a:lnTo>
                      <a:pt x="386" y="46"/>
                    </a:lnTo>
                    <a:lnTo>
                      <a:pt x="377" y="44"/>
                    </a:lnTo>
                    <a:lnTo>
                      <a:pt x="380" y="43"/>
                    </a:lnTo>
                    <a:lnTo>
                      <a:pt x="375" y="29"/>
                    </a:lnTo>
                    <a:lnTo>
                      <a:pt x="369" y="29"/>
                    </a:lnTo>
                    <a:lnTo>
                      <a:pt x="371" y="20"/>
                    </a:lnTo>
                    <a:lnTo>
                      <a:pt x="366" y="18"/>
                    </a:lnTo>
                    <a:lnTo>
                      <a:pt x="366" y="12"/>
                    </a:lnTo>
                    <a:lnTo>
                      <a:pt x="362" y="11"/>
                    </a:lnTo>
                    <a:lnTo>
                      <a:pt x="358" y="0"/>
                    </a:lnTo>
                    <a:lnTo>
                      <a:pt x="351" y="0"/>
                    </a:lnTo>
                    <a:lnTo>
                      <a:pt x="346" y="2"/>
                    </a:lnTo>
                    <a:lnTo>
                      <a:pt x="337" y="2"/>
                    </a:lnTo>
                    <a:lnTo>
                      <a:pt x="334" y="6"/>
                    </a:lnTo>
                    <a:lnTo>
                      <a:pt x="330" y="11"/>
                    </a:lnTo>
                    <a:lnTo>
                      <a:pt x="327" y="12"/>
                    </a:lnTo>
                    <a:lnTo>
                      <a:pt x="322" y="18"/>
                    </a:lnTo>
                    <a:lnTo>
                      <a:pt x="321" y="18"/>
                    </a:lnTo>
                    <a:lnTo>
                      <a:pt x="317" y="24"/>
                    </a:lnTo>
                    <a:lnTo>
                      <a:pt x="313" y="24"/>
                    </a:lnTo>
                    <a:lnTo>
                      <a:pt x="314" y="20"/>
                    </a:lnTo>
                    <a:lnTo>
                      <a:pt x="313" y="12"/>
                    </a:lnTo>
                    <a:lnTo>
                      <a:pt x="302" y="2"/>
                    </a:lnTo>
                    <a:lnTo>
                      <a:pt x="298" y="0"/>
                    </a:lnTo>
                    <a:lnTo>
                      <a:pt x="293" y="6"/>
                    </a:lnTo>
                    <a:lnTo>
                      <a:pt x="284" y="12"/>
                    </a:lnTo>
                    <a:lnTo>
                      <a:pt x="278" y="14"/>
                    </a:lnTo>
                    <a:lnTo>
                      <a:pt x="275" y="9"/>
                    </a:lnTo>
                    <a:lnTo>
                      <a:pt x="270" y="9"/>
                    </a:lnTo>
                    <a:lnTo>
                      <a:pt x="264" y="14"/>
                    </a:lnTo>
                    <a:lnTo>
                      <a:pt x="258" y="12"/>
                    </a:lnTo>
                    <a:lnTo>
                      <a:pt x="254" y="11"/>
                    </a:lnTo>
                    <a:lnTo>
                      <a:pt x="254" y="15"/>
                    </a:lnTo>
                    <a:lnTo>
                      <a:pt x="245" y="17"/>
                    </a:lnTo>
                    <a:lnTo>
                      <a:pt x="240" y="15"/>
                    </a:lnTo>
                    <a:lnTo>
                      <a:pt x="240" y="26"/>
                    </a:lnTo>
                    <a:lnTo>
                      <a:pt x="239" y="32"/>
                    </a:lnTo>
                    <a:lnTo>
                      <a:pt x="242" y="41"/>
                    </a:lnTo>
                    <a:lnTo>
                      <a:pt x="237" y="47"/>
                    </a:lnTo>
                    <a:lnTo>
                      <a:pt x="234" y="47"/>
                    </a:lnTo>
                    <a:lnTo>
                      <a:pt x="225" y="61"/>
                    </a:lnTo>
                    <a:lnTo>
                      <a:pt x="219" y="55"/>
                    </a:lnTo>
                    <a:lnTo>
                      <a:pt x="214" y="56"/>
                    </a:lnTo>
                    <a:lnTo>
                      <a:pt x="211" y="61"/>
                    </a:lnTo>
                    <a:lnTo>
                      <a:pt x="205" y="61"/>
                    </a:lnTo>
                    <a:lnTo>
                      <a:pt x="202" y="56"/>
                    </a:lnTo>
                    <a:lnTo>
                      <a:pt x="192" y="52"/>
                    </a:lnTo>
                    <a:lnTo>
                      <a:pt x="187" y="44"/>
                    </a:lnTo>
                    <a:lnTo>
                      <a:pt x="181" y="41"/>
                    </a:lnTo>
                    <a:lnTo>
                      <a:pt x="175" y="41"/>
                    </a:lnTo>
                    <a:lnTo>
                      <a:pt x="166" y="32"/>
                    </a:lnTo>
                    <a:lnTo>
                      <a:pt x="158" y="30"/>
                    </a:lnTo>
                    <a:lnTo>
                      <a:pt x="155" y="26"/>
                    </a:lnTo>
                    <a:lnTo>
                      <a:pt x="152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5" name="Freeform 6010">
                <a:extLst>
                  <a:ext uri="{FF2B5EF4-FFF2-40B4-BE49-F238E27FC236}">
                    <a16:creationId xmlns:a16="http://schemas.microsoft.com/office/drawing/2014/main" id="{BF058CB1-131A-121A-2CDF-C1654A76A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825"/>
                <a:ext cx="203" cy="128"/>
              </a:xfrm>
              <a:custGeom>
                <a:avLst/>
                <a:gdLst>
                  <a:gd name="T0" fmla="*/ 166 w 406"/>
                  <a:gd name="T1" fmla="*/ 32 h 257"/>
                  <a:gd name="T2" fmla="*/ 192 w 406"/>
                  <a:gd name="T3" fmla="*/ 52 h 257"/>
                  <a:gd name="T4" fmla="*/ 214 w 406"/>
                  <a:gd name="T5" fmla="*/ 56 h 257"/>
                  <a:gd name="T6" fmla="*/ 237 w 406"/>
                  <a:gd name="T7" fmla="*/ 47 h 257"/>
                  <a:gd name="T8" fmla="*/ 240 w 406"/>
                  <a:gd name="T9" fmla="*/ 15 h 257"/>
                  <a:gd name="T10" fmla="*/ 258 w 406"/>
                  <a:gd name="T11" fmla="*/ 12 h 257"/>
                  <a:gd name="T12" fmla="*/ 278 w 406"/>
                  <a:gd name="T13" fmla="*/ 14 h 257"/>
                  <a:gd name="T14" fmla="*/ 302 w 406"/>
                  <a:gd name="T15" fmla="*/ 2 h 257"/>
                  <a:gd name="T16" fmla="*/ 317 w 406"/>
                  <a:gd name="T17" fmla="*/ 24 h 257"/>
                  <a:gd name="T18" fmla="*/ 330 w 406"/>
                  <a:gd name="T19" fmla="*/ 11 h 257"/>
                  <a:gd name="T20" fmla="*/ 351 w 406"/>
                  <a:gd name="T21" fmla="*/ 0 h 257"/>
                  <a:gd name="T22" fmla="*/ 366 w 406"/>
                  <a:gd name="T23" fmla="*/ 18 h 257"/>
                  <a:gd name="T24" fmla="*/ 380 w 406"/>
                  <a:gd name="T25" fmla="*/ 43 h 257"/>
                  <a:gd name="T26" fmla="*/ 399 w 406"/>
                  <a:gd name="T27" fmla="*/ 47 h 257"/>
                  <a:gd name="T28" fmla="*/ 406 w 406"/>
                  <a:gd name="T29" fmla="*/ 71 h 257"/>
                  <a:gd name="T30" fmla="*/ 377 w 406"/>
                  <a:gd name="T31" fmla="*/ 78 h 257"/>
                  <a:gd name="T32" fmla="*/ 354 w 406"/>
                  <a:gd name="T33" fmla="*/ 84 h 257"/>
                  <a:gd name="T34" fmla="*/ 330 w 406"/>
                  <a:gd name="T35" fmla="*/ 87 h 257"/>
                  <a:gd name="T36" fmla="*/ 308 w 406"/>
                  <a:gd name="T37" fmla="*/ 109 h 257"/>
                  <a:gd name="T38" fmla="*/ 337 w 406"/>
                  <a:gd name="T39" fmla="*/ 120 h 257"/>
                  <a:gd name="T40" fmla="*/ 351 w 406"/>
                  <a:gd name="T41" fmla="*/ 146 h 257"/>
                  <a:gd name="T42" fmla="*/ 360 w 406"/>
                  <a:gd name="T43" fmla="*/ 172 h 257"/>
                  <a:gd name="T44" fmla="*/ 366 w 406"/>
                  <a:gd name="T45" fmla="*/ 192 h 257"/>
                  <a:gd name="T46" fmla="*/ 380 w 406"/>
                  <a:gd name="T47" fmla="*/ 208 h 257"/>
                  <a:gd name="T48" fmla="*/ 351 w 406"/>
                  <a:gd name="T49" fmla="*/ 207 h 257"/>
                  <a:gd name="T50" fmla="*/ 346 w 406"/>
                  <a:gd name="T51" fmla="*/ 225 h 257"/>
                  <a:gd name="T52" fmla="*/ 330 w 406"/>
                  <a:gd name="T53" fmla="*/ 249 h 257"/>
                  <a:gd name="T54" fmla="*/ 308 w 406"/>
                  <a:gd name="T55" fmla="*/ 249 h 257"/>
                  <a:gd name="T56" fmla="*/ 317 w 406"/>
                  <a:gd name="T57" fmla="*/ 214 h 257"/>
                  <a:gd name="T58" fmla="*/ 286 w 406"/>
                  <a:gd name="T59" fmla="*/ 195 h 257"/>
                  <a:gd name="T60" fmla="*/ 249 w 406"/>
                  <a:gd name="T61" fmla="*/ 195 h 257"/>
                  <a:gd name="T62" fmla="*/ 246 w 406"/>
                  <a:gd name="T63" fmla="*/ 217 h 257"/>
                  <a:gd name="T64" fmla="*/ 225 w 406"/>
                  <a:gd name="T65" fmla="*/ 231 h 257"/>
                  <a:gd name="T66" fmla="*/ 198 w 406"/>
                  <a:gd name="T67" fmla="*/ 227 h 257"/>
                  <a:gd name="T68" fmla="*/ 175 w 406"/>
                  <a:gd name="T69" fmla="*/ 220 h 257"/>
                  <a:gd name="T70" fmla="*/ 111 w 406"/>
                  <a:gd name="T71" fmla="*/ 216 h 257"/>
                  <a:gd name="T72" fmla="*/ 79 w 406"/>
                  <a:gd name="T73" fmla="*/ 201 h 257"/>
                  <a:gd name="T74" fmla="*/ 50 w 406"/>
                  <a:gd name="T75" fmla="*/ 184 h 257"/>
                  <a:gd name="T76" fmla="*/ 23 w 406"/>
                  <a:gd name="T77" fmla="*/ 195 h 257"/>
                  <a:gd name="T78" fmla="*/ 3 w 406"/>
                  <a:gd name="T79" fmla="*/ 184 h 257"/>
                  <a:gd name="T80" fmla="*/ 14 w 406"/>
                  <a:gd name="T81" fmla="*/ 152 h 257"/>
                  <a:gd name="T82" fmla="*/ 23 w 406"/>
                  <a:gd name="T83" fmla="*/ 122 h 257"/>
                  <a:gd name="T84" fmla="*/ 41 w 406"/>
                  <a:gd name="T85" fmla="*/ 96 h 257"/>
                  <a:gd name="T86" fmla="*/ 60 w 406"/>
                  <a:gd name="T87" fmla="*/ 75 h 257"/>
                  <a:gd name="T88" fmla="*/ 69 w 406"/>
                  <a:gd name="T89" fmla="*/ 59 h 257"/>
                  <a:gd name="T90" fmla="*/ 110 w 406"/>
                  <a:gd name="T91" fmla="*/ 44 h 257"/>
                  <a:gd name="T92" fmla="*/ 126 w 406"/>
                  <a:gd name="T93" fmla="*/ 15 h 257"/>
                  <a:gd name="T94" fmla="*/ 152 w 406"/>
                  <a:gd name="T95" fmla="*/ 15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6" h="257">
                    <a:moveTo>
                      <a:pt x="152" y="15"/>
                    </a:moveTo>
                    <a:lnTo>
                      <a:pt x="155" y="26"/>
                    </a:lnTo>
                    <a:lnTo>
                      <a:pt x="158" y="30"/>
                    </a:lnTo>
                    <a:lnTo>
                      <a:pt x="166" y="32"/>
                    </a:lnTo>
                    <a:lnTo>
                      <a:pt x="175" y="41"/>
                    </a:lnTo>
                    <a:lnTo>
                      <a:pt x="181" y="41"/>
                    </a:lnTo>
                    <a:lnTo>
                      <a:pt x="187" y="44"/>
                    </a:lnTo>
                    <a:lnTo>
                      <a:pt x="192" y="52"/>
                    </a:lnTo>
                    <a:lnTo>
                      <a:pt x="202" y="56"/>
                    </a:lnTo>
                    <a:lnTo>
                      <a:pt x="205" y="61"/>
                    </a:lnTo>
                    <a:lnTo>
                      <a:pt x="211" y="61"/>
                    </a:lnTo>
                    <a:lnTo>
                      <a:pt x="214" y="56"/>
                    </a:lnTo>
                    <a:lnTo>
                      <a:pt x="219" y="55"/>
                    </a:lnTo>
                    <a:lnTo>
                      <a:pt x="225" y="61"/>
                    </a:lnTo>
                    <a:lnTo>
                      <a:pt x="234" y="47"/>
                    </a:lnTo>
                    <a:lnTo>
                      <a:pt x="237" y="47"/>
                    </a:lnTo>
                    <a:lnTo>
                      <a:pt x="242" y="41"/>
                    </a:lnTo>
                    <a:lnTo>
                      <a:pt x="239" y="32"/>
                    </a:lnTo>
                    <a:lnTo>
                      <a:pt x="240" y="26"/>
                    </a:lnTo>
                    <a:lnTo>
                      <a:pt x="240" y="15"/>
                    </a:lnTo>
                    <a:lnTo>
                      <a:pt x="245" y="17"/>
                    </a:lnTo>
                    <a:lnTo>
                      <a:pt x="254" y="15"/>
                    </a:lnTo>
                    <a:lnTo>
                      <a:pt x="254" y="11"/>
                    </a:lnTo>
                    <a:lnTo>
                      <a:pt x="258" y="12"/>
                    </a:lnTo>
                    <a:lnTo>
                      <a:pt x="264" y="14"/>
                    </a:lnTo>
                    <a:lnTo>
                      <a:pt x="270" y="9"/>
                    </a:lnTo>
                    <a:lnTo>
                      <a:pt x="275" y="9"/>
                    </a:lnTo>
                    <a:lnTo>
                      <a:pt x="278" y="14"/>
                    </a:lnTo>
                    <a:lnTo>
                      <a:pt x="284" y="12"/>
                    </a:lnTo>
                    <a:lnTo>
                      <a:pt x="293" y="6"/>
                    </a:lnTo>
                    <a:lnTo>
                      <a:pt x="298" y="0"/>
                    </a:lnTo>
                    <a:lnTo>
                      <a:pt x="302" y="2"/>
                    </a:lnTo>
                    <a:lnTo>
                      <a:pt x="313" y="12"/>
                    </a:lnTo>
                    <a:lnTo>
                      <a:pt x="314" y="20"/>
                    </a:lnTo>
                    <a:lnTo>
                      <a:pt x="313" y="24"/>
                    </a:lnTo>
                    <a:lnTo>
                      <a:pt x="317" y="24"/>
                    </a:lnTo>
                    <a:lnTo>
                      <a:pt x="321" y="18"/>
                    </a:lnTo>
                    <a:lnTo>
                      <a:pt x="322" y="18"/>
                    </a:lnTo>
                    <a:lnTo>
                      <a:pt x="327" y="12"/>
                    </a:lnTo>
                    <a:lnTo>
                      <a:pt x="330" y="11"/>
                    </a:lnTo>
                    <a:lnTo>
                      <a:pt x="334" y="6"/>
                    </a:lnTo>
                    <a:lnTo>
                      <a:pt x="337" y="2"/>
                    </a:lnTo>
                    <a:lnTo>
                      <a:pt x="346" y="2"/>
                    </a:lnTo>
                    <a:lnTo>
                      <a:pt x="351" y="0"/>
                    </a:lnTo>
                    <a:lnTo>
                      <a:pt x="358" y="0"/>
                    </a:lnTo>
                    <a:lnTo>
                      <a:pt x="362" y="11"/>
                    </a:lnTo>
                    <a:lnTo>
                      <a:pt x="366" y="12"/>
                    </a:lnTo>
                    <a:lnTo>
                      <a:pt x="366" y="18"/>
                    </a:lnTo>
                    <a:lnTo>
                      <a:pt x="371" y="20"/>
                    </a:lnTo>
                    <a:lnTo>
                      <a:pt x="369" y="29"/>
                    </a:lnTo>
                    <a:lnTo>
                      <a:pt x="375" y="29"/>
                    </a:lnTo>
                    <a:lnTo>
                      <a:pt x="380" y="43"/>
                    </a:lnTo>
                    <a:lnTo>
                      <a:pt x="377" y="44"/>
                    </a:lnTo>
                    <a:lnTo>
                      <a:pt x="386" y="46"/>
                    </a:lnTo>
                    <a:lnTo>
                      <a:pt x="396" y="43"/>
                    </a:lnTo>
                    <a:lnTo>
                      <a:pt x="399" y="47"/>
                    </a:lnTo>
                    <a:lnTo>
                      <a:pt x="396" y="55"/>
                    </a:lnTo>
                    <a:lnTo>
                      <a:pt x="396" y="59"/>
                    </a:lnTo>
                    <a:lnTo>
                      <a:pt x="399" y="62"/>
                    </a:lnTo>
                    <a:lnTo>
                      <a:pt x="406" y="71"/>
                    </a:lnTo>
                    <a:lnTo>
                      <a:pt x="404" y="73"/>
                    </a:lnTo>
                    <a:lnTo>
                      <a:pt x="392" y="71"/>
                    </a:lnTo>
                    <a:lnTo>
                      <a:pt x="386" y="65"/>
                    </a:lnTo>
                    <a:lnTo>
                      <a:pt x="377" y="78"/>
                    </a:lnTo>
                    <a:lnTo>
                      <a:pt x="374" y="84"/>
                    </a:lnTo>
                    <a:lnTo>
                      <a:pt x="371" y="87"/>
                    </a:lnTo>
                    <a:lnTo>
                      <a:pt x="365" y="87"/>
                    </a:lnTo>
                    <a:lnTo>
                      <a:pt x="354" y="84"/>
                    </a:lnTo>
                    <a:lnTo>
                      <a:pt x="339" y="82"/>
                    </a:lnTo>
                    <a:lnTo>
                      <a:pt x="336" y="78"/>
                    </a:lnTo>
                    <a:lnTo>
                      <a:pt x="327" y="78"/>
                    </a:lnTo>
                    <a:lnTo>
                      <a:pt x="330" y="87"/>
                    </a:lnTo>
                    <a:lnTo>
                      <a:pt x="321" y="99"/>
                    </a:lnTo>
                    <a:lnTo>
                      <a:pt x="311" y="99"/>
                    </a:lnTo>
                    <a:lnTo>
                      <a:pt x="307" y="102"/>
                    </a:lnTo>
                    <a:lnTo>
                      <a:pt x="308" y="109"/>
                    </a:lnTo>
                    <a:lnTo>
                      <a:pt x="308" y="114"/>
                    </a:lnTo>
                    <a:lnTo>
                      <a:pt x="319" y="119"/>
                    </a:lnTo>
                    <a:lnTo>
                      <a:pt x="328" y="117"/>
                    </a:lnTo>
                    <a:lnTo>
                      <a:pt x="337" y="120"/>
                    </a:lnTo>
                    <a:lnTo>
                      <a:pt x="334" y="128"/>
                    </a:lnTo>
                    <a:lnTo>
                      <a:pt x="343" y="132"/>
                    </a:lnTo>
                    <a:lnTo>
                      <a:pt x="348" y="147"/>
                    </a:lnTo>
                    <a:lnTo>
                      <a:pt x="351" y="146"/>
                    </a:lnTo>
                    <a:lnTo>
                      <a:pt x="352" y="154"/>
                    </a:lnTo>
                    <a:lnTo>
                      <a:pt x="363" y="155"/>
                    </a:lnTo>
                    <a:lnTo>
                      <a:pt x="368" y="163"/>
                    </a:lnTo>
                    <a:lnTo>
                      <a:pt x="360" y="172"/>
                    </a:lnTo>
                    <a:lnTo>
                      <a:pt x="360" y="175"/>
                    </a:lnTo>
                    <a:lnTo>
                      <a:pt x="362" y="178"/>
                    </a:lnTo>
                    <a:lnTo>
                      <a:pt x="363" y="185"/>
                    </a:lnTo>
                    <a:lnTo>
                      <a:pt x="366" y="192"/>
                    </a:lnTo>
                    <a:lnTo>
                      <a:pt x="372" y="189"/>
                    </a:lnTo>
                    <a:lnTo>
                      <a:pt x="378" y="196"/>
                    </a:lnTo>
                    <a:lnTo>
                      <a:pt x="380" y="202"/>
                    </a:lnTo>
                    <a:lnTo>
                      <a:pt x="380" y="208"/>
                    </a:lnTo>
                    <a:lnTo>
                      <a:pt x="377" y="211"/>
                    </a:lnTo>
                    <a:lnTo>
                      <a:pt x="372" y="208"/>
                    </a:lnTo>
                    <a:lnTo>
                      <a:pt x="354" y="205"/>
                    </a:lnTo>
                    <a:lnTo>
                      <a:pt x="351" y="207"/>
                    </a:lnTo>
                    <a:lnTo>
                      <a:pt x="348" y="214"/>
                    </a:lnTo>
                    <a:lnTo>
                      <a:pt x="345" y="216"/>
                    </a:lnTo>
                    <a:lnTo>
                      <a:pt x="342" y="223"/>
                    </a:lnTo>
                    <a:lnTo>
                      <a:pt x="346" y="225"/>
                    </a:lnTo>
                    <a:lnTo>
                      <a:pt x="352" y="242"/>
                    </a:lnTo>
                    <a:lnTo>
                      <a:pt x="346" y="245"/>
                    </a:lnTo>
                    <a:lnTo>
                      <a:pt x="339" y="248"/>
                    </a:lnTo>
                    <a:lnTo>
                      <a:pt x="330" y="249"/>
                    </a:lnTo>
                    <a:lnTo>
                      <a:pt x="327" y="251"/>
                    </a:lnTo>
                    <a:lnTo>
                      <a:pt x="311" y="257"/>
                    </a:lnTo>
                    <a:lnTo>
                      <a:pt x="304" y="254"/>
                    </a:lnTo>
                    <a:lnTo>
                      <a:pt x="308" y="249"/>
                    </a:lnTo>
                    <a:lnTo>
                      <a:pt x="310" y="233"/>
                    </a:lnTo>
                    <a:lnTo>
                      <a:pt x="308" y="228"/>
                    </a:lnTo>
                    <a:lnTo>
                      <a:pt x="311" y="225"/>
                    </a:lnTo>
                    <a:lnTo>
                      <a:pt x="317" y="214"/>
                    </a:lnTo>
                    <a:lnTo>
                      <a:pt x="305" y="210"/>
                    </a:lnTo>
                    <a:lnTo>
                      <a:pt x="301" y="204"/>
                    </a:lnTo>
                    <a:lnTo>
                      <a:pt x="295" y="204"/>
                    </a:lnTo>
                    <a:lnTo>
                      <a:pt x="286" y="195"/>
                    </a:lnTo>
                    <a:lnTo>
                      <a:pt x="277" y="189"/>
                    </a:lnTo>
                    <a:lnTo>
                      <a:pt x="263" y="187"/>
                    </a:lnTo>
                    <a:lnTo>
                      <a:pt x="255" y="187"/>
                    </a:lnTo>
                    <a:lnTo>
                      <a:pt x="249" y="195"/>
                    </a:lnTo>
                    <a:lnTo>
                      <a:pt x="240" y="198"/>
                    </a:lnTo>
                    <a:lnTo>
                      <a:pt x="239" y="205"/>
                    </a:lnTo>
                    <a:lnTo>
                      <a:pt x="245" y="211"/>
                    </a:lnTo>
                    <a:lnTo>
                      <a:pt x="246" y="217"/>
                    </a:lnTo>
                    <a:lnTo>
                      <a:pt x="246" y="237"/>
                    </a:lnTo>
                    <a:lnTo>
                      <a:pt x="242" y="240"/>
                    </a:lnTo>
                    <a:lnTo>
                      <a:pt x="236" y="239"/>
                    </a:lnTo>
                    <a:lnTo>
                      <a:pt x="225" y="231"/>
                    </a:lnTo>
                    <a:lnTo>
                      <a:pt x="223" y="234"/>
                    </a:lnTo>
                    <a:lnTo>
                      <a:pt x="211" y="231"/>
                    </a:lnTo>
                    <a:lnTo>
                      <a:pt x="201" y="233"/>
                    </a:lnTo>
                    <a:lnTo>
                      <a:pt x="198" y="227"/>
                    </a:lnTo>
                    <a:lnTo>
                      <a:pt x="190" y="223"/>
                    </a:lnTo>
                    <a:lnTo>
                      <a:pt x="187" y="217"/>
                    </a:lnTo>
                    <a:lnTo>
                      <a:pt x="178" y="217"/>
                    </a:lnTo>
                    <a:lnTo>
                      <a:pt x="175" y="220"/>
                    </a:lnTo>
                    <a:lnTo>
                      <a:pt x="141" y="220"/>
                    </a:lnTo>
                    <a:lnTo>
                      <a:pt x="129" y="217"/>
                    </a:lnTo>
                    <a:lnTo>
                      <a:pt x="120" y="220"/>
                    </a:lnTo>
                    <a:lnTo>
                      <a:pt x="111" y="216"/>
                    </a:lnTo>
                    <a:lnTo>
                      <a:pt x="102" y="210"/>
                    </a:lnTo>
                    <a:lnTo>
                      <a:pt x="93" y="205"/>
                    </a:lnTo>
                    <a:lnTo>
                      <a:pt x="82" y="204"/>
                    </a:lnTo>
                    <a:lnTo>
                      <a:pt x="79" y="201"/>
                    </a:lnTo>
                    <a:lnTo>
                      <a:pt x="76" y="202"/>
                    </a:lnTo>
                    <a:lnTo>
                      <a:pt x="67" y="201"/>
                    </a:lnTo>
                    <a:lnTo>
                      <a:pt x="60" y="195"/>
                    </a:lnTo>
                    <a:lnTo>
                      <a:pt x="50" y="184"/>
                    </a:lnTo>
                    <a:lnTo>
                      <a:pt x="47" y="184"/>
                    </a:lnTo>
                    <a:lnTo>
                      <a:pt x="35" y="187"/>
                    </a:lnTo>
                    <a:lnTo>
                      <a:pt x="29" y="195"/>
                    </a:lnTo>
                    <a:lnTo>
                      <a:pt x="23" y="195"/>
                    </a:lnTo>
                    <a:lnTo>
                      <a:pt x="12" y="193"/>
                    </a:lnTo>
                    <a:lnTo>
                      <a:pt x="6" y="193"/>
                    </a:lnTo>
                    <a:lnTo>
                      <a:pt x="6" y="190"/>
                    </a:lnTo>
                    <a:lnTo>
                      <a:pt x="3" y="184"/>
                    </a:lnTo>
                    <a:lnTo>
                      <a:pt x="0" y="175"/>
                    </a:lnTo>
                    <a:lnTo>
                      <a:pt x="6" y="163"/>
                    </a:lnTo>
                    <a:lnTo>
                      <a:pt x="6" y="157"/>
                    </a:lnTo>
                    <a:lnTo>
                      <a:pt x="14" y="152"/>
                    </a:lnTo>
                    <a:lnTo>
                      <a:pt x="19" y="152"/>
                    </a:lnTo>
                    <a:lnTo>
                      <a:pt x="26" y="140"/>
                    </a:lnTo>
                    <a:lnTo>
                      <a:pt x="25" y="128"/>
                    </a:lnTo>
                    <a:lnTo>
                      <a:pt x="23" y="122"/>
                    </a:lnTo>
                    <a:lnTo>
                      <a:pt x="32" y="113"/>
                    </a:lnTo>
                    <a:lnTo>
                      <a:pt x="29" y="100"/>
                    </a:lnTo>
                    <a:lnTo>
                      <a:pt x="38" y="97"/>
                    </a:lnTo>
                    <a:lnTo>
                      <a:pt x="41" y="96"/>
                    </a:lnTo>
                    <a:lnTo>
                      <a:pt x="43" y="93"/>
                    </a:lnTo>
                    <a:lnTo>
                      <a:pt x="49" y="91"/>
                    </a:lnTo>
                    <a:lnTo>
                      <a:pt x="56" y="81"/>
                    </a:lnTo>
                    <a:lnTo>
                      <a:pt x="60" y="75"/>
                    </a:lnTo>
                    <a:lnTo>
                      <a:pt x="60" y="71"/>
                    </a:lnTo>
                    <a:lnTo>
                      <a:pt x="63" y="71"/>
                    </a:lnTo>
                    <a:lnTo>
                      <a:pt x="66" y="65"/>
                    </a:lnTo>
                    <a:lnTo>
                      <a:pt x="69" y="59"/>
                    </a:lnTo>
                    <a:lnTo>
                      <a:pt x="81" y="65"/>
                    </a:lnTo>
                    <a:lnTo>
                      <a:pt x="87" y="64"/>
                    </a:lnTo>
                    <a:lnTo>
                      <a:pt x="102" y="53"/>
                    </a:lnTo>
                    <a:lnTo>
                      <a:pt x="110" y="44"/>
                    </a:lnTo>
                    <a:lnTo>
                      <a:pt x="111" y="41"/>
                    </a:lnTo>
                    <a:lnTo>
                      <a:pt x="113" y="32"/>
                    </a:lnTo>
                    <a:lnTo>
                      <a:pt x="119" y="24"/>
                    </a:lnTo>
                    <a:lnTo>
                      <a:pt x="126" y="15"/>
                    </a:lnTo>
                    <a:lnTo>
                      <a:pt x="132" y="14"/>
                    </a:lnTo>
                    <a:lnTo>
                      <a:pt x="138" y="14"/>
                    </a:lnTo>
                    <a:lnTo>
                      <a:pt x="146" y="12"/>
                    </a:lnTo>
                    <a:lnTo>
                      <a:pt x="152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6" name="Freeform 6011">
                <a:extLst>
                  <a:ext uri="{FF2B5EF4-FFF2-40B4-BE49-F238E27FC236}">
                    <a16:creationId xmlns:a16="http://schemas.microsoft.com/office/drawing/2014/main" id="{8CA6C020-2CD2-E477-F33C-B32352BD9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825"/>
                <a:ext cx="203" cy="128"/>
              </a:xfrm>
              <a:custGeom>
                <a:avLst/>
                <a:gdLst>
                  <a:gd name="T0" fmla="*/ 166 w 406"/>
                  <a:gd name="T1" fmla="*/ 32 h 257"/>
                  <a:gd name="T2" fmla="*/ 192 w 406"/>
                  <a:gd name="T3" fmla="*/ 52 h 257"/>
                  <a:gd name="T4" fmla="*/ 214 w 406"/>
                  <a:gd name="T5" fmla="*/ 56 h 257"/>
                  <a:gd name="T6" fmla="*/ 237 w 406"/>
                  <a:gd name="T7" fmla="*/ 47 h 257"/>
                  <a:gd name="T8" fmla="*/ 240 w 406"/>
                  <a:gd name="T9" fmla="*/ 15 h 257"/>
                  <a:gd name="T10" fmla="*/ 258 w 406"/>
                  <a:gd name="T11" fmla="*/ 12 h 257"/>
                  <a:gd name="T12" fmla="*/ 278 w 406"/>
                  <a:gd name="T13" fmla="*/ 14 h 257"/>
                  <a:gd name="T14" fmla="*/ 302 w 406"/>
                  <a:gd name="T15" fmla="*/ 2 h 257"/>
                  <a:gd name="T16" fmla="*/ 317 w 406"/>
                  <a:gd name="T17" fmla="*/ 24 h 257"/>
                  <a:gd name="T18" fmla="*/ 330 w 406"/>
                  <a:gd name="T19" fmla="*/ 11 h 257"/>
                  <a:gd name="T20" fmla="*/ 351 w 406"/>
                  <a:gd name="T21" fmla="*/ 0 h 257"/>
                  <a:gd name="T22" fmla="*/ 366 w 406"/>
                  <a:gd name="T23" fmla="*/ 18 h 257"/>
                  <a:gd name="T24" fmla="*/ 380 w 406"/>
                  <a:gd name="T25" fmla="*/ 43 h 257"/>
                  <a:gd name="T26" fmla="*/ 399 w 406"/>
                  <a:gd name="T27" fmla="*/ 47 h 257"/>
                  <a:gd name="T28" fmla="*/ 406 w 406"/>
                  <a:gd name="T29" fmla="*/ 71 h 257"/>
                  <a:gd name="T30" fmla="*/ 377 w 406"/>
                  <a:gd name="T31" fmla="*/ 78 h 257"/>
                  <a:gd name="T32" fmla="*/ 354 w 406"/>
                  <a:gd name="T33" fmla="*/ 84 h 257"/>
                  <a:gd name="T34" fmla="*/ 330 w 406"/>
                  <a:gd name="T35" fmla="*/ 87 h 257"/>
                  <a:gd name="T36" fmla="*/ 308 w 406"/>
                  <a:gd name="T37" fmla="*/ 109 h 257"/>
                  <a:gd name="T38" fmla="*/ 337 w 406"/>
                  <a:gd name="T39" fmla="*/ 120 h 257"/>
                  <a:gd name="T40" fmla="*/ 351 w 406"/>
                  <a:gd name="T41" fmla="*/ 146 h 257"/>
                  <a:gd name="T42" fmla="*/ 360 w 406"/>
                  <a:gd name="T43" fmla="*/ 172 h 257"/>
                  <a:gd name="T44" fmla="*/ 366 w 406"/>
                  <a:gd name="T45" fmla="*/ 192 h 257"/>
                  <a:gd name="T46" fmla="*/ 380 w 406"/>
                  <a:gd name="T47" fmla="*/ 208 h 257"/>
                  <a:gd name="T48" fmla="*/ 351 w 406"/>
                  <a:gd name="T49" fmla="*/ 207 h 257"/>
                  <a:gd name="T50" fmla="*/ 346 w 406"/>
                  <a:gd name="T51" fmla="*/ 225 h 257"/>
                  <a:gd name="T52" fmla="*/ 330 w 406"/>
                  <a:gd name="T53" fmla="*/ 249 h 257"/>
                  <a:gd name="T54" fmla="*/ 308 w 406"/>
                  <a:gd name="T55" fmla="*/ 249 h 257"/>
                  <a:gd name="T56" fmla="*/ 317 w 406"/>
                  <a:gd name="T57" fmla="*/ 214 h 257"/>
                  <a:gd name="T58" fmla="*/ 286 w 406"/>
                  <a:gd name="T59" fmla="*/ 195 h 257"/>
                  <a:gd name="T60" fmla="*/ 249 w 406"/>
                  <a:gd name="T61" fmla="*/ 195 h 257"/>
                  <a:gd name="T62" fmla="*/ 246 w 406"/>
                  <a:gd name="T63" fmla="*/ 217 h 257"/>
                  <a:gd name="T64" fmla="*/ 225 w 406"/>
                  <a:gd name="T65" fmla="*/ 231 h 257"/>
                  <a:gd name="T66" fmla="*/ 198 w 406"/>
                  <a:gd name="T67" fmla="*/ 227 h 257"/>
                  <a:gd name="T68" fmla="*/ 175 w 406"/>
                  <a:gd name="T69" fmla="*/ 220 h 257"/>
                  <a:gd name="T70" fmla="*/ 111 w 406"/>
                  <a:gd name="T71" fmla="*/ 216 h 257"/>
                  <a:gd name="T72" fmla="*/ 79 w 406"/>
                  <a:gd name="T73" fmla="*/ 201 h 257"/>
                  <a:gd name="T74" fmla="*/ 50 w 406"/>
                  <a:gd name="T75" fmla="*/ 184 h 257"/>
                  <a:gd name="T76" fmla="*/ 23 w 406"/>
                  <a:gd name="T77" fmla="*/ 195 h 257"/>
                  <a:gd name="T78" fmla="*/ 3 w 406"/>
                  <a:gd name="T79" fmla="*/ 184 h 257"/>
                  <a:gd name="T80" fmla="*/ 14 w 406"/>
                  <a:gd name="T81" fmla="*/ 152 h 257"/>
                  <a:gd name="T82" fmla="*/ 23 w 406"/>
                  <a:gd name="T83" fmla="*/ 122 h 257"/>
                  <a:gd name="T84" fmla="*/ 41 w 406"/>
                  <a:gd name="T85" fmla="*/ 96 h 257"/>
                  <a:gd name="T86" fmla="*/ 60 w 406"/>
                  <a:gd name="T87" fmla="*/ 75 h 257"/>
                  <a:gd name="T88" fmla="*/ 69 w 406"/>
                  <a:gd name="T89" fmla="*/ 59 h 257"/>
                  <a:gd name="T90" fmla="*/ 110 w 406"/>
                  <a:gd name="T91" fmla="*/ 44 h 257"/>
                  <a:gd name="T92" fmla="*/ 126 w 406"/>
                  <a:gd name="T93" fmla="*/ 15 h 257"/>
                  <a:gd name="T94" fmla="*/ 152 w 406"/>
                  <a:gd name="T95" fmla="*/ 15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6" h="257">
                    <a:moveTo>
                      <a:pt x="152" y="15"/>
                    </a:moveTo>
                    <a:lnTo>
                      <a:pt x="155" y="26"/>
                    </a:lnTo>
                    <a:lnTo>
                      <a:pt x="158" y="30"/>
                    </a:lnTo>
                    <a:lnTo>
                      <a:pt x="166" y="32"/>
                    </a:lnTo>
                    <a:lnTo>
                      <a:pt x="175" y="41"/>
                    </a:lnTo>
                    <a:lnTo>
                      <a:pt x="181" y="41"/>
                    </a:lnTo>
                    <a:lnTo>
                      <a:pt x="187" y="44"/>
                    </a:lnTo>
                    <a:lnTo>
                      <a:pt x="192" y="52"/>
                    </a:lnTo>
                    <a:lnTo>
                      <a:pt x="202" y="56"/>
                    </a:lnTo>
                    <a:lnTo>
                      <a:pt x="205" y="61"/>
                    </a:lnTo>
                    <a:lnTo>
                      <a:pt x="211" y="61"/>
                    </a:lnTo>
                    <a:lnTo>
                      <a:pt x="214" y="56"/>
                    </a:lnTo>
                    <a:lnTo>
                      <a:pt x="219" y="55"/>
                    </a:lnTo>
                    <a:lnTo>
                      <a:pt x="225" y="61"/>
                    </a:lnTo>
                    <a:lnTo>
                      <a:pt x="234" y="47"/>
                    </a:lnTo>
                    <a:lnTo>
                      <a:pt x="237" y="47"/>
                    </a:lnTo>
                    <a:lnTo>
                      <a:pt x="242" y="41"/>
                    </a:lnTo>
                    <a:lnTo>
                      <a:pt x="239" y="32"/>
                    </a:lnTo>
                    <a:lnTo>
                      <a:pt x="240" y="26"/>
                    </a:lnTo>
                    <a:lnTo>
                      <a:pt x="240" y="15"/>
                    </a:lnTo>
                    <a:lnTo>
                      <a:pt x="245" y="17"/>
                    </a:lnTo>
                    <a:lnTo>
                      <a:pt x="254" y="15"/>
                    </a:lnTo>
                    <a:lnTo>
                      <a:pt x="254" y="11"/>
                    </a:lnTo>
                    <a:lnTo>
                      <a:pt x="258" y="12"/>
                    </a:lnTo>
                    <a:lnTo>
                      <a:pt x="264" y="14"/>
                    </a:lnTo>
                    <a:lnTo>
                      <a:pt x="270" y="9"/>
                    </a:lnTo>
                    <a:lnTo>
                      <a:pt x="275" y="9"/>
                    </a:lnTo>
                    <a:lnTo>
                      <a:pt x="278" y="14"/>
                    </a:lnTo>
                    <a:lnTo>
                      <a:pt x="284" y="12"/>
                    </a:lnTo>
                    <a:lnTo>
                      <a:pt x="293" y="6"/>
                    </a:lnTo>
                    <a:lnTo>
                      <a:pt x="298" y="0"/>
                    </a:lnTo>
                    <a:lnTo>
                      <a:pt x="302" y="2"/>
                    </a:lnTo>
                    <a:lnTo>
                      <a:pt x="313" y="12"/>
                    </a:lnTo>
                    <a:lnTo>
                      <a:pt x="314" y="20"/>
                    </a:lnTo>
                    <a:lnTo>
                      <a:pt x="313" y="24"/>
                    </a:lnTo>
                    <a:lnTo>
                      <a:pt x="317" y="24"/>
                    </a:lnTo>
                    <a:lnTo>
                      <a:pt x="321" y="18"/>
                    </a:lnTo>
                    <a:lnTo>
                      <a:pt x="322" y="18"/>
                    </a:lnTo>
                    <a:lnTo>
                      <a:pt x="327" y="12"/>
                    </a:lnTo>
                    <a:lnTo>
                      <a:pt x="330" y="11"/>
                    </a:lnTo>
                    <a:lnTo>
                      <a:pt x="334" y="6"/>
                    </a:lnTo>
                    <a:lnTo>
                      <a:pt x="337" y="2"/>
                    </a:lnTo>
                    <a:lnTo>
                      <a:pt x="346" y="2"/>
                    </a:lnTo>
                    <a:lnTo>
                      <a:pt x="351" y="0"/>
                    </a:lnTo>
                    <a:lnTo>
                      <a:pt x="358" y="0"/>
                    </a:lnTo>
                    <a:lnTo>
                      <a:pt x="362" y="11"/>
                    </a:lnTo>
                    <a:lnTo>
                      <a:pt x="366" y="12"/>
                    </a:lnTo>
                    <a:lnTo>
                      <a:pt x="366" y="18"/>
                    </a:lnTo>
                    <a:lnTo>
                      <a:pt x="371" y="20"/>
                    </a:lnTo>
                    <a:lnTo>
                      <a:pt x="369" y="29"/>
                    </a:lnTo>
                    <a:lnTo>
                      <a:pt x="375" y="29"/>
                    </a:lnTo>
                    <a:lnTo>
                      <a:pt x="380" y="43"/>
                    </a:lnTo>
                    <a:lnTo>
                      <a:pt x="377" y="44"/>
                    </a:lnTo>
                    <a:lnTo>
                      <a:pt x="386" y="46"/>
                    </a:lnTo>
                    <a:lnTo>
                      <a:pt x="396" y="43"/>
                    </a:lnTo>
                    <a:lnTo>
                      <a:pt x="399" y="47"/>
                    </a:lnTo>
                    <a:lnTo>
                      <a:pt x="396" y="55"/>
                    </a:lnTo>
                    <a:lnTo>
                      <a:pt x="396" y="59"/>
                    </a:lnTo>
                    <a:lnTo>
                      <a:pt x="399" y="62"/>
                    </a:lnTo>
                    <a:lnTo>
                      <a:pt x="406" y="71"/>
                    </a:lnTo>
                    <a:lnTo>
                      <a:pt x="404" y="73"/>
                    </a:lnTo>
                    <a:lnTo>
                      <a:pt x="392" y="71"/>
                    </a:lnTo>
                    <a:lnTo>
                      <a:pt x="386" y="65"/>
                    </a:lnTo>
                    <a:lnTo>
                      <a:pt x="377" y="78"/>
                    </a:lnTo>
                    <a:lnTo>
                      <a:pt x="374" y="84"/>
                    </a:lnTo>
                    <a:lnTo>
                      <a:pt x="371" y="87"/>
                    </a:lnTo>
                    <a:lnTo>
                      <a:pt x="365" y="87"/>
                    </a:lnTo>
                    <a:lnTo>
                      <a:pt x="354" y="84"/>
                    </a:lnTo>
                    <a:lnTo>
                      <a:pt x="339" y="82"/>
                    </a:lnTo>
                    <a:lnTo>
                      <a:pt x="336" y="78"/>
                    </a:lnTo>
                    <a:lnTo>
                      <a:pt x="327" y="78"/>
                    </a:lnTo>
                    <a:lnTo>
                      <a:pt x="330" y="87"/>
                    </a:lnTo>
                    <a:lnTo>
                      <a:pt x="321" y="99"/>
                    </a:lnTo>
                    <a:lnTo>
                      <a:pt x="311" y="99"/>
                    </a:lnTo>
                    <a:lnTo>
                      <a:pt x="307" y="102"/>
                    </a:lnTo>
                    <a:lnTo>
                      <a:pt x="308" y="109"/>
                    </a:lnTo>
                    <a:lnTo>
                      <a:pt x="308" y="114"/>
                    </a:lnTo>
                    <a:lnTo>
                      <a:pt x="319" y="119"/>
                    </a:lnTo>
                    <a:lnTo>
                      <a:pt x="328" y="117"/>
                    </a:lnTo>
                    <a:lnTo>
                      <a:pt x="337" y="120"/>
                    </a:lnTo>
                    <a:lnTo>
                      <a:pt x="334" y="128"/>
                    </a:lnTo>
                    <a:lnTo>
                      <a:pt x="343" y="132"/>
                    </a:lnTo>
                    <a:lnTo>
                      <a:pt x="348" y="147"/>
                    </a:lnTo>
                    <a:lnTo>
                      <a:pt x="351" y="146"/>
                    </a:lnTo>
                    <a:lnTo>
                      <a:pt x="352" y="154"/>
                    </a:lnTo>
                    <a:lnTo>
                      <a:pt x="363" y="155"/>
                    </a:lnTo>
                    <a:lnTo>
                      <a:pt x="368" y="163"/>
                    </a:lnTo>
                    <a:lnTo>
                      <a:pt x="360" y="172"/>
                    </a:lnTo>
                    <a:lnTo>
                      <a:pt x="360" y="175"/>
                    </a:lnTo>
                    <a:lnTo>
                      <a:pt x="362" y="178"/>
                    </a:lnTo>
                    <a:lnTo>
                      <a:pt x="363" y="185"/>
                    </a:lnTo>
                    <a:lnTo>
                      <a:pt x="366" y="192"/>
                    </a:lnTo>
                    <a:lnTo>
                      <a:pt x="372" y="189"/>
                    </a:lnTo>
                    <a:lnTo>
                      <a:pt x="378" y="196"/>
                    </a:lnTo>
                    <a:lnTo>
                      <a:pt x="380" y="202"/>
                    </a:lnTo>
                    <a:lnTo>
                      <a:pt x="380" y="208"/>
                    </a:lnTo>
                    <a:lnTo>
                      <a:pt x="377" y="211"/>
                    </a:lnTo>
                    <a:lnTo>
                      <a:pt x="372" y="208"/>
                    </a:lnTo>
                    <a:lnTo>
                      <a:pt x="354" y="205"/>
                    </a:lnTo>
                    <a:lnTo>
                      <a:pt x="351" y="207"/>
                    </a:lnTo>
                    <a:lnTo>
                      <a:pt x="348" y="214"/>
                    </a:lnTo>
                    <a:lnTo>
                      <a:pt x="345" y="216"/>
                    </a:lnTo>
                    <a:lnTo>
                      <a:pt x="342" y="223"/>
                    </a:lnTo>
                    <a:lnTo>
                      <a:pt x="346" y="225"/>
                    </a:lnTo>
                    <a:lnTo>
                      <a:pt x="352" y="242"/>
                    </a:lnTo>
                    <a:lnTo>
                      <a:pt x="346" y="245"/>
                    </a:lnTo>
                    <a:lnTo>
                      <a:pt x="339" y="248"/>
                    </a:lnTo>
                    <a:lnTo>
                      <a:pt x="330" y="249"/>
                    </a:lnTo>
                    <a:lnTo>
                      <a:pt x="327" y="251"/>
                    </a:lnTo>
                    <a:lnTo>
                      <a:pt x="311" y="257"/>
                    </a:lnTo>
                    <a:lnTo>
                      <a:pt x="304" y="254"/>
                    </a:lnTo>
                    <a:lnTo>
                      <a:pt x="308" y="249"/>
                    </a:lnTo>
                    <a:lnTo>
                      <a:pt x="310" y="233"/>
                    </a:lnTo>
                    <a:lnTo>
                      <a:pt x="308" y="228"/>
                    </a:lnTo>
                    <a:lnTo>
                      <a:pt x="311" y="225"/>
                    </a:lnTo>
                    <a:lnTo>
                      <a:pt x="317" y="214"/>
                    </a:lnTo>
                    <a:lnTo>
                      <a:pt x="305" y="210"/>
                    </a:lnTo>
                    <a:lnTo>
                      <a:pt x="301" y="204"/>
                    </a:lnTo>
                    <a:lnTo>
                      <a:pt x="295" y="204"/>
                    </a:lnTo>
                    <a:lnTo>
                      <a:pt x="286" y="195"/>
                    </a:lnTo>
                    <a:lnTo>
                      <a:pt x="277" y="189"/>
                    </a:lnTo>
                    <a:lnTo>
                      <a:pt x="263" y="187"/>
                    </a:lnTo>
                    <a:lnTo>
                      <a:pt x="255" y="187"/>
                    </a:lnTo>
                    <a:lnTo>
                      <a:pt x="249" y="195"/>
                    </a:lnTo>
                    <a:lnTo>
                      <a:pt x="240" y="198"/>
                    </a:lnTo>
                    <a:lnTo>
                      <a:pt x="239" y="205"/>
                    </a:lnTo>
                    <a:lnTo>
                      <a:pt x="245" y="211"/>
                    </a:lnTo>
                    <a:lnTo>
                      <a:pt x="246" y="217"/>
                    </a:lnTo>
                    <a:lnTo>
                      <a:pt x="246" y="237"/>
                    </a:lnTo>
                    <a:lnTo>
                      <a:pt x="242" y="240"/>
                    </a:lnTo>
                    <a:lnTo>
                      <a:pt x="236" y="239"/>
                    </a:lnTo>
                    <a:lnTo>
                      <a:pt x="225" y="231"/>
                    </a:lnTo>
                    <a:lnTo>
                      <a:pt x="223" y="234"/>
                    </a:lnTo>
                    <a:lnTo>
                      <a:pt x="211" y="231"/>
                    </a:lnTo>
                    <a:lnTo>
                      <a:pt x="201" y="233"/>
                    </a:lnTo>
                    <a:lnTo>
                      <a:pt x="198" y="227"/>
                    </a:lnTo>
                    <a:lnTo>
                      <a:pt x="190" y="223"/>
                    </a:lnTo>
                    <a:lnTo>
                      <a:pt x="187" y="217"/>
                    </a:lnTo>
                    <a:lnTo>
                      <a:pt x="178" y="217"/>
                    </a:lnTo>
                    <a:lnTo>
                      <a:pt x="175" y="220"/>
                    </a:lnTo>
                    <a:lnTo>
                      <a:pt x="141" y="220"/>
                    </a:lnTo>
                    <a:lnTo>
                      <a:pt x="129" y="217"/>
                    </a:lnTo>
                    <a:lnTo>
                      <a:pt x="120" y="220"/>
                    </a:lnTo>
                    <a:lnTo>
                      <a:pt x="111" y="216"/>
                    </a:lnTo>
                    <a:lnTo>
                      <a:pt x="102" y="210"/>
                    </a:lnTo>
                    <a:lnTo>
                      <a:pt x="93" y="205"/>
                    </a:lnTo>
                    <a:lnTo>
                      <a:pt x="82" y="204"/>
                    </a:lnTo>
                    <a:lnTo>
                      <a:pt x="79" y="201"/>
                    </a:lnTo>
                    <a:lnTo>
                      <a:pt x="76" y="202"/>
                    </a:lnTo>
                    <a:lnTo>
                      <a:pt x="67" y="201"/>
                    </a:lnTo>
                    <a:lnTo>
                      <a:pt x="60" y="195"/>
                    </a:lnTo>
                    <a:lnTo>
                      <a:pt x="50" y="184"/>
                    </a:lnTo>
                    <a:lnTo>
                      <a:pt x="47" y="184"/>
                    </a:lnTo>
                    <a:lnTo>
                      <a:pt x="35" y="187"/>
                    </a:lnTo>
                    <a:lnTo>
                      <a:pt x="29" y="195"/>
                    </a:lnTo>
                    <a:lnTo>
                      <a:pt x="23" y="195"/>
                    </a:lnTo>
                    <a:lnTo>
                      <a:pt x="12" y="193"/>
                    </a:lnTo>
                    <a:lnTo>
                      <a:pt x="6" y="193"/>
                    </a:lnTo>
                    <a:lnTo>
                      <a:pt x="6" y="190"/>
                    </a:lnTo>
                    <a:lnTo>
                      <a:pt x="3" y="184"/>
                    </a:lnTo>
                    <a:lnTo>
                      <a:pt x="0" y="175"/>
                    </a:lnTo>
                    <a:lnTo>
                      <a:pt x="6" y="163"/>
                    </a:lnTo>
                    <a:lnTo>
                      <a:pt x="6" y="157"/>
                    </a:lnTo>
                    <a:lnTo>
                      <a:pt x="14" y="152"/>
                    </a:lnTo>
                    <a:lnTo>
                      <a:pt x="19" y="152"/>
                    </a:lnTo>
                    <a:lnTo>
                      <a:pt x="26" y="140"/>
                    </a:lnTo>
                    <a:lnTo>
                      <a:pt x="25" y="128"/>
                    </a:lnTo>
                    <a:lnTo>
                      <a:pt x="23" y="122"/>
                    </a:lnTo>
                    <a:lnTo>
                      <a:pt x="32" y="113"/>
                    </a:lnTo>
                    <a:lnTo>
                      <a:pt x="29" y="100"/>
                    </a:lnTo>
                    <a:lnTo>
                      <a:pt x="38" y="97"/>
                    </a:lnTo>
                    <a:lnTo>
                      <a:pt x="41" y="96"/>
                    </a:lnTo>
                    <a:lnTo>
                      <a:pt x="43" y="93"/>
                    </a:lnTo>
                    <a:lnTo>
                      <a:pt x="49" y="91"/>
                    </a:lnTo>
                    <a:lnTo>
                      <a:pt x="56" y="81"/>
                    </a:lnTo>
                    <a:lnTo>
                      <a:pt x="60" y="75"/>
                    </a:lnTo>
                    <a:lnTo>
                      <a:pt x="60" y="71"/>
                    </a:lnTo>
                    <a:lnTo>
                      <a:pt x="63" y="71"/>
                    </a:lnTo>
                    <a:lnTo>
                      <a:pt x="66" y="65"/>
                    </a:lnTo>
                    <a:lnTo>
                      <a:pt x="69" y="59"/>
                    </a:lnTo>
                    <a:lnTo>
                      <a:pt x="81" y="65"/>
                    </a:lnTo>
                    <a:lnTo>
                      <a:pt x="87" y="64"/>
                    </a:lnTo>
                    <a:lnTo>
                      <a:pt x="102" y="53"/>
                    </a:lnTo>
                    <a:lnTo>
                      <a:pt x="110" y="44"/>
                    </a:lnTo>
                    <a:lnTo>
                      <a:pt x="111" y="41"/>
                    </a:lnTo>
                    <a:lnTo>
                      <a:pt x="113" y="32"/>
                    </a:lnTo>
                    <a:lnTo>
                      <a:pt x="119" y="24"/>
                    </a:lnTo>
                    <a:lnTo>
                      <a:pt x="126" y="15"/>
                    </a:lnTo>
                    <a:lnTo>
                      <a:pt x="132" y="14"/>
                    </a:lnTo>
                    <a:lnTo>
                      <a:pt x="138" y="14"/>
                    </a:lnTo>
                    <a:lnTo>
                      <a:pt x="146" y="12"/>
                    </a:lnTo>
                    <a:lnTo>
                      <a:pt x="152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7" name="Freeform 6012">
                <a:extLst>
                  <a:ext uri="{FF2B5EF4-FFF2-40B4-BE49-F238E27FC236}">
                    <a16:creationId xmlns:a16="http://schemas.microsoft.com/office/drawing/2014/main" id="{BBFA17B1-1CF1-EBD8-E581-7AC377464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927"/>
                <a:ext cx="101" cy="76"/>
              </a:xfrm>
              <a:custGeom>
                <a:avLst/>
                <a:gdLst>
                  <a:gd name="T0" fmla="*/ 193 w 202"/>
                  <a:gd name="T1" fmla="*/ 3 h 152"/>
                  <a:gd name="T2" fmla="*/ 172 w 202"/>
                  <a:gd name="T3" fmla="*/ 2 h 152"/>
                  <a:gd name="T4" fmla="*/ 166 w 202"/>
                  <a:gd name="T5" fmla="*/ 11 h 152"/>
                  <a:gd name="T6" fmla="*/ 167 w 202"/>
                  <a:gd name="T7" fmla="*/ 20 h 152"/>
                  <a:gd name="T8" fmla="*/ 167 w 202"/>
                  <a:gd name="T9" fmla="*/ 40 h 152"/>
                  <a:gd name="T10" fmla="*/ 151 w 202"/>
                  <a:gd name="T11" fmla="*/ 44 h 152"/>
                  <a:gd name="T12" fmla="*/ 132 w 202"/>
                  <a:gd name="T13" fmla="*/ 52 h 152"/>
                  <a:gd name="T14" fmla="*/ 105 w 202"/>
                  <a:gd name="T15" fmla="*/ 46 h 152"/>
                  <a:gd name="T16" fmla="*/ 91 w 202"/>
                  <a:gd name="T17" fmla="*/ 41 h 152"/>
                  <a:gd name="T18" fmla="*/ 82 w 202"/>
                  <a:gd name="T19" fmla="*/ 40 h 152"/>
                  <a:gd name="T20" fmla="*/ 75 w 202"/>
                  <a:gd name="T21" fmla="*/ 38 h 152"/>
                  <a:gd name="T22" fmla="*/ 67 w 202"/>
                  <a:gd name="T23" fmla="*/ 32 h 152"/>
                  <a:gd name="T24" fmla="*/ 57 w 202"/>
                  <a:gd name="T25" fmla="*/ 34 h 152"/>
                  <a:gd name="T26" fmla="*/ 44 w 202"/>
                  <a:gd name="T27" fmla="*/ 29 h 152"/>
                  <a:gd name="T28" fmla="*/ 14 w 202"/>
                  <a:gd name="T29" fmla="*/ 28 h 152"/>
                  <a:gd name="T30" fmla="*/ 8 w 202"/>
                  <a:gd name="T31" fmla="*/ 43 h 152"/>
                  <a:gd name="T32" fmla="*/ 0 w 202"/>
                  <a:gd name="T33" fmla="*/ 49 h 152"/>
                  <a:gd name="T34" fmla="*/ 8 w 202"/>
                  <a:gd name="T35" fmla="*/ 61 h 152"/>
                  <a:gd name="T36" fmla="*/ 14 w 202"/>
                  <a:gd name="T37" fmla="*/ 73 h 152"/>
                  <a:gd name="T38" fmla="*/ 26 w 202"/>
                  <a:gd name="T39" fmla="*/ 69 h 152"/>
                  <a:gd name="T40" fmla="*/ 35 w 202"/>
                  <a:gd name="T41" fmla="*/ 79 h 152"/>
                  <a:gd name="T42" fmla="*/ 49 w 202"/>
                  <a:gd name="T43" fmla="*/ 87 h 152"/>
                  <a:gd name="T44" fmla="*/ 50 w 202"/>
                  <a:gd name="T45" fmla="*/ 93 h 152"/>
                  <a:gd name="T46" fmla="*/ 54 w 202"/>
                  <a:gd name="T47" fmla="*/ 107 h 152"/>
                  <a:gd name="T48" fmla="*/ 72 w 202"/>
                  <a:gd name="T49" fmla="*/ 132 h 152"/>
                  <a:gd name="T50" fmla="*/ 75 w 202"/>
                  <a:gd name="T51" fmla="*/ 146 h 152"/>
                  <a:gd name="T52" fmla="*/ 91 w 202"/>
                  <a:gd name="T53" fmla="*/ 149 h 152"/>
                  <a:gd name="T54" fmla="*/ 117 w 202"/>
                  <a:gd name="T55" fmla="*/ 132 h 152"/>
                  <a:gd name="T56" fmla="*/ 135 w 202"/>
                  <a:gd name="T57" fmla="*/ 135 h 152"/>
                  <a:gd name="T58" fmla="*/ 148 w 202"/>
                  <a:gd name="T59" fmla="*/ 132 h 152"/>
                  <a:gd name="T60" fmla="*/ 148 w 202"/>
                  <a:gd name="T61" fmla="*/ 122 h 152"/>
                  <a:gd name="T62" fmla="*/ 155 w 202"/>
                  <a:gd name="T63" fmla="*/ 119 h 152"/>
                  <a:gd name="T64" fmla="*/ 164 w 202"/>
                  <a:gd name="T65" fmla="*/ 104 h 152"/>
                  <a:gd name="T66" fmla="*/ 170 w 202"/>
                  <a:gd name="T67" fmla="*/ 79 h 152"/>
                  <a:gd name="T68" fmla="*/ 184 w 202"/>
                  <a:gd name="T69" fmla="*/ 61 h 152"/>
                  <a:gd name="T70" fmla="*/ 186 w 202"/>
                  <a:gd name="T71" fmla="*/ 49 h 152"/>
                  <a:gd name="T72" fmla="*/ 181 w 202"/>
                  <a:gd name="T73" fmla="*/ 35 h 152"/>
                  <a:gd name="T74" fmla="*/ 186 w 202"/>
                  <a:gd name="T75" fmla="*/ 28 h 152"/>
                  <a:gd name="T76" fmla="*/ 202 w 202"/>
                  <a:gd name="T77" fmla="*/ 20 h 152"/>
                  <a:gd name="T78" fmla="*/ 198 w 202"/>
                  <a:gd name="T79" fmla="*/ 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2" h="152">
                    <a:moveTo>
                      <a:pt x="198" y="6"/>
                    </a:moveTo>
                    <a:lnTo>
                      <a:pt x="193" y="3"/>
                    </a:lnTo>
                    <a:lnTo>
                      <a:pt x="175" y="0"/>
                    </a:lnTo>
                    <a:lnTo>
                      <a:pt x="172" y="2"/>
                    </a:lnTo>
                    <a:lnTo>
                      <a:pt x="169" y="9"/>
                    </a:lnTo>
                    <a:lnTo>
                      <a:pt x="166" y="11"/>
                    </a:lnTo>
                    <a:lnTo>
                      <a:pt x="163" y="18"/>
                    </a:lnTo>
                    <a:lnTo>
                      <a:pt x="167" y="20"/>
                    </a:lnTo>
                    <a:lnTo>
                      <a:pt x="173" y="37"/>
                    </a:lnTo>
                    <a:lnTo>
                      <a:pt x="167" y="40"/>
                    </a:lnTo>
                    <a:lnTo>
                      <a:pt x="160" y="43"/>
                    </a:lnTo>
                    <a:lnTo>
                      <a:pt x="151" y="44"/>
                    </a:lnTo>
                    <a:lnTo>
                      <a:pt x="148" y="46"/>
                    </a:lnTo>
                    <a:lnTo>
                      <a:pt x="132" y="52"/>
                    </a:lnTo>
                    <a:lnTo>
                      <a:pt x="125" y="49"/>
                    </a:lnTo>
                    <a:lnTo>
                      <a:pt x="105" y="46"/>
                    </a:lnTo>
                    <a:lnTo>
                      <a:pt x="96" y="43"/>
                    </a:lnTo>
                    <a:lnTo>
                      <a:pt x="91" y="41"/>
                    </a:lnTo>
                    <a:lnTo>
                      <a:pt x="91" y="37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75" y="38"/>
                    </a:lnTo>
                    <a:lnTo>
                      <a:pt x="72" y="32"/>
                    </a:lnTo>
                    <a:lnTo>
                      <a:pt x="67" y="32"/>
                    </a:lnTo>
                    <a:lnTo>
                      <a:pt x="63" y="35"/>
                    </a:lnTo>
                    <a:lnTo>
                      <a:pt x="57" y="34"/>
                    </a:lnTo>
                    <a:lnTo>
                      <a:pt x="46" y="26"/>
                    </a:lnTo>
                    <a:lnTo>
                      <a:pt x="44" y="29"/>
                    </a:lnTo>
                    <a:lnTo>
                      <a:pt x="32" y="26"/>
                    </a:lnTo>
                    <a:lnTo>
                      <a:pt x="14" y="28"/>
                    </a:lnTo>
                    <a:lnTo>
                      <a:pt x="10" y="34"/>
                    </a:lnTo>
                    <a:lnTo>
                      <a:pt x="8" y="43"/>
                    </a:lnTo>
                    <a:lnTo>
                      <a:pt x="3" y="43"/>
                    </a:lnTo>
                    <a:lnTo>
                      <a:pt x="0" y="49"/>
                    </a:lnTo>
                    <a:lnTo>
                      <a:pt x="2" y="56"/>
                    </a:lnTo>
                    <a:lnTo>
                      <a:pt x="8" y="61"/>
                    </a:lnTo>
                    <a:lnTo>
                      <a:pt x="14" y="67"/>
                    </a:lnTo>
                    <a:lnTo>
                      <a:pt x="14" y="73"/>
                    </a:lnTo>
                    <a:lnTo>
                      <a:pt x="23" y="67"/>
                    </a:lnTo>
                    <a:lnTo>
                      <a:pt x="26" y="69"/>
                    </a:lnTo>
                    <a:lnTo>
                      <a:pt x="23" y="75"/>
                    </a:lnTo>
                    <a:lnTo>
                      <a:pt x="35" y="79"/>
                    </a:lnTo>
                    <a:lnTo>
                      <a:pt x="40" y="82"/>
                    </a:lnTo>
                    <a:lnTo>
                      <a:pt x="49" y="87"/>
                    </a:lnTo>
                    <a:lnTo>
                      <a:pt x="44" y="91"/>
                    </a:lnTo>
                    <a:lnTo>
                      <a:pt x="50" y="93"/>
                    </a:lnTo>
                    <a:lnTo>
                      <a:pt x="55" y="99"/>
                    </a:lnTo>
                    <a:lnTo>
                      <a:pt x="54" y="107"/>
                    </a:lnTo>
                    <a:lnTo>
                      <a:pt x="58" y="119"/>
                    </a:lnTo>
                    <a:lnTo>
                      <a:pt x="72" y="132"/>
                    </a:lnTo>
                    <a:lnTo>
                      <a:pt x="76" y="139"/>
                    </a:lnTo>
                    <a:lnTo>
                      <a:pt x="75" y="146"/>
                    </a:lnTo>
                    <a:lnTo>
                      <a:pt x="84" y="152"/>
                    </a:lnTo>
                    <a:lnTo>
                      <a:pt x="91" y="149"/>
                    </a:lnTo>
                    <a:lnTo>
                      <a:pt x="110" y="132"/>
                    </a:lnTo>
                    <a:lnTo>
                      <a:pt x="117" y="132"/>
                    </a:lnTo>
                    <a:lnTo>
                      <a:pt x="126" y="129"/>
                    </a:lnTo>
                    <a:lnTo>
                      <a:pt x="135" y="135"/>
                    </a:lnTo>
                    <a:lnTo>
                      <a:pt x="140" y="135"/>
                    </a:lnTo>
                    <a:lnTo>
                      <a:pt x="148" y="132"/>
                    </a:lnTo>
                    <a:lnTo>
                      <a:pt x="148" y="129"/>
                    </a:lnTo>
                    <a:lnTo>
                      <a:pt x="148" y="122"/>
                    </a:lnTo>
                    <a:lnTo>
                      <a:pt x="148" y="116"/>
                    </a:lnTo>
                    <a:lnTo>
                      <a:pt x="155" y="119"/>
                    </a:lnTo>
                    <a:lnTo>
                      <a:pt x="169" y="111"/>
                    </a:lnTo>
                    <a:lnTo>
                      <a:pt x="164" y="104"/>
                    </a:lnTo>
                    <a:lnTo>
                      <a:pt x="172" y="96"/>
                    </a:lnTo>
                    <a:lnTo>
                      <a:pt x="170" y="79"/>
                    </a:lnTo>
                    <a:lnTo>
                      <a:pt x="175" y="64"/>
                    </a:lnTo>
                    <a:lnTo>
                      <a:pt x="184" y="61"/>
                    </a:lnTo>
                    <a:lnTo>
                      <a:pt x="184" y="55"/>
                    </a:lnTo>
                    <a:lnTo>
                      <a:pt x="186" y="49"/>
                    </a:lnTo>
                    <a:lnTo>
                      <a:pt x="183" y="43"/>
                    </a:lnTo>
                    <a:lnTo>
                      <a:pt x="181" y="35"/>
                    </a:lnTo>
                    <a:lnTo>
                      <a:pt x="183" y="29"/>
                    </a:lnTo>
                    <a:lnTo>
                      <a:pt x="186" y="28"/>
                    </a:lnTo>
                    <a:lnTo>
                      <a:pt x="195" y="20"/>
                    </a:lnTo>
                    <a:lnTo>
                      <a:pt x="202" y="20"/>
                    </a:lnTo>
                    <a:lnTo>
                      <a:pt x="202" y="12"/>
                    </a:lnTo>
                    <a:lnTo>
                      <a:pt x="198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8" name="Freeform 6013">
                <a:extLst>
                  <a:ext uri="{FF2B5EF4-FFF2-40B4-BE49-F238E27FC236}">
                    <a16:creationId xmlns:a16="http://schemas.microsoft.com/office/drawing/2014/main" id="{3F06633E-A75A-CAE0-8901-15768686F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927"/>
                <a:ext cx="101" cy="76"/>
              </a:xfrm>
              <a:custGeom>
                <a:avLst/>
                <a:gdLst>
                  <a:gd name="T0" fmla="*/ 202 w 202"/>
                  <a:gd name="T1" fmla="*/ 12 h 152"/>
                  <a:gd name="T2" fmla="*/ 195 w 202"/>
                  <a:gd name="T3" fmla="*/ 20 h 152"/>
                  <a:gd name="T4" fmla="*/ 183 w 202"/>
                  <a:gd name="T5" fmla="*/ 29 h 152"/>
                  <a:gd name="T6" fmla="*/ 183 w 202"/>
                  <a:gd name="T7" fmla="*/ 43 h 152"/>
                  <a:gd name="T8" fmla="*/ 184 w 202"/>
                  <a:gd name="T9" fmla="*/ 55 h 152"/>
                  <a:gd name="T10" fmla="*/ 175 w 202"/>
                  <a:gd name="T11" fmla="*/ 64 h 152"/>
                  <a:gd name="T12" fmla="*/ 172 w 202"/>
                  <a:gd name="T13" fmla="*/ 96 h 152"/>
                  <a:gd name="T14" fmla="*/ 169 w 202"/>
                  <a:gd name="T15" fmla="*/ 111 h 152"/>
                  <a:gd name="T16" fmla="*/ 148 w 202"/>
                  <a:gd name="T17" fmla="*/ 116 h 152"/>
                  <a:gd name="T18" fmla="*/ 148 w 202"/>
                  <a:gd name="T19" fmla="*/ 129 h 152"/>
                  <a:gd name="T20" fmla="*/ 140 w 202"/>
                  <a:gd name="T21" fmla="*/ 135 h 152"/>
                  <a:gd name="T22" fmla="*/ 126 w 202"/>
                  <a:gd name="T23" fmla="*/ 129 h 152"/>
                  <a:gd name="T24" fmla="*/ 110 w 202"/>
                  <a:gd name="T25" fmla="*/ 132 h 152"/>
                  <a:gd name="T26" fmla="*/ 84 w 202"/>
                  <a:gd name="T27" fmla="*/ 152 h 152"/>
                  <a:gd name="T28" fmla="*/ 76 w 202"/>
                  <a:gd name="T29" fmla="*/ 139 h 152"/>
                  <a:gd name="T30" fmla="*/ 58 w 202"/>
                  <a:gd name="T31" fmla="*/ 119 h 152"/>
                  <a:gd name="T32" fmla="*/ 55 w 202"/>
                  <a:gd name="T33" fmla="*/ 99 h 152"/>
                  <a:gd name="T34" fmla="*/ 44 w 202"/>
                  <a:gd name="T35" fmla="*/ 91 h 152"/>
                  <a:gd name="T36" fmla="*/ 40 w 202"/>
                  <a:gd name="T37" fmla="*/ 82 h 152"/>
                  <a:gd name="T38" fmla="*/ 23 w 202"/>
                  <a:gd name="T39" fmla="*/ 75 h 152"/>
                  <a:gd name="T40" fmla="*/ 23 w 202"/>
                  <a:gd name="T41" fmla="*/ 67 h 152"/>
                  <a:gd name="T42" fmla="*/ 14 w 202"/>
                  <a:gd name="T43" fmla="*/ 67 h 152"/>
                  <a:gd name="T44" fmla="*/ 2 w 202"/>
                  <a:gd name="T45" fmla="*/ 56 h 152"/>
                  <a:gd name="T46" fmla="*/ 3 w 202"/>
                  <a:gd name="T47" fmla="*/ 43 h 152"/>
                  <a:gd name="T48" fmla="*/ 10 w 202"/>
                  <a:gd name="T49" fmla="*/ 34 h 152"/>
                  <a:gd name="T50" fmla="*/ 32 w 202"/>
                  <a:gd name="T51" fmla="*/ 26 h 152"/>
                  <a:gd name="T52" fmla="*/ 46 w 202"/>
                  <a:gd name="T53" fmla="*/ 26 h 152"/>
                  <a:gd name="T54" fmla="*/ 63 w 202"/>
                  <a:gd name="T55" fmla="*/ 35 h 152"/>
                  <a:gd name="T56" fmla="*/ 72 w 202"/>
                  <a:gd name="T57" fmla="*/ 32 h 152"/>
                  <a:gd name="T58" fmla="*/ 81 w 202"/>
                  <a:gd name="T59" fmla="*/ 40 h 152"/>
                  <a:gd name="T60" fmla="*/ 91 w 202"/>
                  <a:gd name="T61" fmla="*/ 37 h 152"/>
                  <a:gd name="T62" fmla="*/ 96 w 202"/>
                  <a:gd name="T63" fmla="*/ 43 h 152"/>
                  <a:gd name="T64" fmla="*/ 125 w 202"/>
                  <a:gd name="T65" fmla="*/ 49 h 152"/>
                  <a:gd name="T66" fmla="*/ 148 w 202"/>
                  <a:gd name="T67" fmla="*/ 46 h 152"/>
                  <a:gd name="T68" fmla="*/ 160 w 202"/>
                  <a:gd name="T69" fmla="*/ 43 h 152"/>
                  <a:gd name="T70" fmla="*/ 173 w 202"/>
                  <a:gd name="T71" fmla="*/ 37 h 152"/>
                  <a:gd name="T72" fmla="*/ 163 w 202"/>
                  <a:gd name="T73" fmla="*/ 18 h 152"/>
                  <a:gd name="T74" fmla="*/ 169 w 202"/>
                  <a:gd name="T75" fmla="*/ 9 h 152"/>
                  <a:gd name="T76" fmla="*/ 175 w 202"/>
                  <a:gd name="T77" fmla="*/ 0 h 152"/>
                  <a:gd name="T78" fmla="*/ 198 w 202"/>
                  <a:gd name="T79" fmla="*/ 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2" h="152">
                    <a:moveTo>
                      <a:pt x="198" y="6"/>
                    </a:moveTo>
                    <a:lnTo>
                      <a:pt x="202" y="12"/>
                    </a:lnTo>
                    <a:lnTo>
                      <a:pt x="202" y="20"/>
                    </a:lnTo>
                    <a:lnTo>
                      <a:pt x="195" y="20"/>
                    </a:lnTo>
                    <a:lnTo>
                      <a:pt x="186" y="28"/>
                    </a:lnTo>
                    <a:lnTo>
                      <a:pt x="183" y="29"/>
                    </a:lnTo>
                    <a:lnTo>
                      <a:pt x="181" y="35"/>
                    </a:lnTo>
                    <a:lnTo>
                      <a:pt x="183" y="43"/>
                    </a:lnTo>
                    <a:lnTo>
                      <a:pt x="186" y="49"/>
                    </a:lnTo>
                    <a:lnTo>
                      <a:pt x="184" y="55"/>
                    </a:lnTo>
                    <a:lnTo>
                      <a:pt x="184" y="61"/>
                    </a:lnTo>
                    <a:lnTo>
                      <a:pt x="175" y="64"/>
                    </a:lnTo>
                    <a:lnTo>
                      <a:pt x="170" y="79"/>
                    </a:lnTo>
                    <a:lnTo>
                      <a:pt x="172" y="96"/>
                    </a:lnTo>
                    <a:lnTo>
                      <a:pt x="164" y="104"/>
                    </a:lnTo>
                    <a:lnTo>
                      <a:pt x="169" y="111"/>
                    </a:lnTo>
                    <a:lnTo>
                      <a:pt x="155" y="119"/>
                    </a:lnTo>
                    <a:lnTo>
                      <a:pt x="148" y="116"/>
                    </a:lnTo>
                    <a:lnTo>
                      <a:pt x="148" y="122"/>
                    </a:lnTo>
                    <a:lnTo>
                      <a:pt x="148" y="129"/>
                    </a:lnTo>
                    <a:lnTo>
                      <a:pt x="148" y="132"/>
                    </a:lnTo>
                    <a:lnTo>
                      <a:pt x="140" y="135"/>
                    </a:lnTo>
                    <a:lnTo>
                      <a:pt x="135" y="135"/>
                    </a:lnTo>
                    <a:lnTo>
                      <a:pt x="126" y="129"/>
                    </a:lnTo>
                    <a:lnTo>
                      <a:pt x="117" y="132"/>
                    </a:lnTo>
                    <a:lnTo>
                      <a:pt x="110" y="132"/>
                    </a:lnTo>
                    <a:lnTo>
                      <a:pt x="91" y="149"/>
                    </a:lnTo>
                    <a:lnTo>
                      <a:pt x="84" y="152"/>
                    </a:lnTo>
                    <a:lnTo>
                      <a:pt x="75" y="146"/>
                    </a:lnTo>
                    <a:lnTo>
                      <a:pt x="76" y="139"/>
                    </a:lnTo>
                    <a:lnTo>
                      <a:pt x="72" y="132"/>
                    </a:lnTo>
                    <a:lnTo>
                      <a:pt x="58" y="119"/>
                    </a:lnTo>
                    <a:lnTo>
                      <a:pt x="54" y="107"/>
                    </a:lnTo>
                    <a:lnTo>
                      <a:pt x="55" y="99"/>
                    </a:lnTo>
                    <a:lnTo>
                      <a:pt x="50" y="93"/>
                    </a:lnTo>
                    <a:lnTo>
                      <a:pt x="44" y="91"/>
                    </a:lnTo>
                    <a:lnTo>
                      <a:pt x="49" y="87"/>
                    </a:lnTo>
                    <a:lnTo>
                      <a:pt x="40" y="82"/>
                    </a:lnTo>
                    <a:lnTo>
                      <a:pt x="35" y="79"/>
                    </a:lnTo>
                    <a:lnTo>
                      <a:pt x="23" y="75"/>
                    </a:lnTo>
                    <a:lnTo>
                      <a:pt x="26" y="69"/>
                    </a:lnTo>
                    <a:lnTo>
                      <a:pt x="23" y="67"/>
                    </a:lnTo>
                    <a:lnTo>
                      <a:pt x="14" y="73"/>
                    </a:lnTo>
                    <a:lnTo>
                      <a:pt x="14" y="67"/>
                    </a:lnTo>
                    <a:lnTo>
                      <a:pt x="8" y="61"/>
                    </a:lnTo>
                    <a:lnTo>
                      <a:pt x="2" y="56"/>
                    </a:lnTo>
                    <a:lnTo>
                      <a:pt x="0" y="49"/>
                    </a:lnTo>
                    <a:lnTo>
                      <a:pt x="3" y="43"/>
                    </a:lnTo>
                    <a:lnTo>
                      <a:pt x="8" y="43"/>
                    </a:lnTo>
                    <a:lnTo>
                      <a:pt x="10" y="34"/>
                    </a:lnTo>
                    <a:lnTo>
                      <a:pt x="14" y="28"/>
                    </a:lnTo>
                    <a:lnTo>
                      <a:pt x="32" y="26"/>
                    </a:lnTo>
                    <a:lnTo>
                      <a:pt x="44" y="29"/>
                    </a:lnTo>
                    <a:lnTo>
                      <a:pt x="46" y="26"/>
                    </a:lnTo>
                    <a:lnTo>
                      <a:pt x="57" y="34"/>
                    </a:lnTo>
                    <a:lnTo>
                      <a:pt x="63" y="35"/>
                    </a:lnTo>
                    <a:lnTo>
                      <a:pt x="67" y="32"/>
                    </a:lnTo>
                    <a:lnTo>
                      <a:pt x="72" y="32"/>
                    </a:lnTo>
                    <a:lnTo>
                      <a:pt x="75" y="38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91" y="37"/>
                    </a:lnTo>
                    <a:lnTo>
                      <a:pt x="91" y="41"/>
                    </a:lnTo>
                    <a:lnTo>
                      <a:pt x="96" y="43"/>
                    </a:lnTo>
                    <a:lnTo>
                      <a:pt x="105" y="46"/>
                    </a:lnTo>
                    <a:lnTo>
                      <a:pt x="125" y="49"/>
                    </a:lnTo>
                    <a:lnTo>
                      <a:pt x="132" y="52"/>
                    </a:lnTo>
                    <a:lnTo>
                      <a:pt x="148" y="46"/>
                    </a:lnTo>
                    <a:lnTo>
                      <a:pt x="151" y="44"/>
                    </a:lnTo>
                    <a:lnTo>
                      <a:pt x="160" y="43"/>
                    </a:lnTo>
                    <a:lnTo>
                      <a:pt x="167" y="40"/>
                    </a:lnTo>
                    <a:lnTo>
                      <a:pt x="173" y="37"/>
                    </a:lnTo>
                    <a:lnTo>
                      <a:pt x="167" y="20"/>
                    </a:lnTo>
                    <a:lnTo>
                      <a:pt x="163" y="18"/>
                    </a:lnTo>
                    <a:lnTo>
                      <a:pt x="166" y="11"/>
                    </a:lnTo>
                    <a:lnTo>
                      <a:pt x="169" y="9"/>
                    </a:lnTo>
                    <a:lnTo>
                      <a:pt x="172" y="2"/>
                    </a:lnTo>
                    <a:lnTo>
                      <a:pt x="175" y="0"/>
                    </a:lnTo>
                    <a:lnTo>
                      <a:pt x="193" y="3"/>
                    </a:lnTo>
                    <a:lnTo>
                      <a:pt x="19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59" name="Freeform 6014">
                <a:extLst>
                  <a:ext uri="{FF2B5EF4-FFF2-40B4-BE49-F238E27FC236}">
                    <a16:creationId xmlns:a16="http://schemas.microsoft.com/office/drawing/2014/main" id="{9BFF7CAB-BCAF-BDE5-D28F-5F575BB41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2927"/>
                <a:ext cx="101" cy="76"/>
              </a:xfrm>
              <a:custGeom>
                <a:avLst/>
                <a:gdLst>
                  <a:gd name="T0" fmla="*/ 202 w 202"/>
                  <a:gd name="T1" fmla="*/ 12 h 152"/>
                  <a:gd name="T2" fmla="*/ 195 w 202"/>
                  <a:gd name="T3" fmla="*/ 20 h 152"/>
                  <a:gd name="T4" fmla="*/ 183 w 202"/>
                  <a:gd name="T5" fmla="*/ 29 h 152"/>
                  <a:gd name="T6" fmla="*/ 183 w 202"/>
                  <a:gd name="T7" fmla="*/ 43 h 152"/>
                  <a:gd name="T8" fmla="*/ 184 w 202"/>
                  <a:gd name="T9" fmla="*/ 55 h 152"/>
                  <a:gd name="T10" fmla="*/ 175 w 202"/>
                  <a:gd name="T11" fmla="*/ 64 h 152"/>
                  <a:gd name="T12" fmla="*/ 172 w 202"/>
                  <a:gd name="T13" fmla="*/ 96 h 152"/>
                  <a:gd name="T14" fmla="*/ 169 w 202"/>
                  <a:gd name="T15" fmla="*/ 111 h 152"/>
                  <a:gd name="T16" fmla="*/ 148 w 202"/>
                  <a:gd name="T17" fmla="*/ 116 h 152"/>
                  <a:gd name="T18" fmla="*/ 148 w 202"/>
                  <a:gd name="T19" fmla="*/ 129 h 152"/>
                  <a:gd name="T20" fmla="*/ 140 w 202"/>
                  <a:gd name="T21" fmla="*/ 135 h 152"/>
                  <a:gd name="T22" fmla="*/ 126 w 202"/>
                  <a:gd name="T23" fmla="*/ 129 h 152"/>
                  <a:gd name="T24" fmla="*/ 110 w 202"/>
                  <a:gd name="T25" fmla="*/ 132 h 152"/>
                  <a:gd name="T26" fmla="*/ 84 w 202"/>
                  <a:gd name="T27" fmla="*/ 152 h 152"/>
                  <a:gd name="T28" fmla="*/ 76 w 202"/>
                  <a:gd name="T29" fmla="*/ 139 h 152"/>
                  <a:gd name="T30" fmla="*/ 58 w 202"/>
                  <a:gd name="T31" fmla="*/ 119 h 152"/>
                  <a:gd name="T32" fmla="*/ 55 w 202"/>
                  <a:gd name="T33" fmla="*/ 99 h 152"/>
                  <a:gd name="T34" fmla="*/ 44 w 202"/>
                  <a:gd name="T35" fmla="*/ 91 h 152"/>
                  <a:gd name="T36" fmla="*/ 40 w 202"/>
                  <a:gd name="T37" fmla="*/ 82 h 152"/>
                  <a:gd name="T38" fmla="*/ 23 w 202"/>
                  <a:gd name="T39" fmla="*/ 75 h 152"/>
                  <a:gd name="T40" fmla="*/ 23 w 202"/>
                  <a:gd name="T41" fmla="*/ 67 h 152"/>
                  <a:gd name="T42" fmla="*/ 14 w 202"/>
                  <a:gd name="T43" fmla="*/ 67 h 152"/>
                  <a:gd name="T44" fmla="*/ 2 w 202"/>
                  <a:gd name="T45" fmla="*/ 56 h 152"/>
                  <a:gd name="T46" fmla="*/ 3 w 202"/>
                  <a:gd name="T47" fmla="*/ 43 h 152"/>
                  <a:gd name="T48" fmla="*/ 10 w 202"/>
                  <a:gd name="T49" fmla="*/ 34 h 152"/>
                  <a:gd name="T50" fmla="*/ 32 w 202"/>
                  <a:gd name="T51" fmla="*/ 26 h 152"/>
                  <a:gd name="T52" fmla="*/ 46 w 202"/>
                  <a:gd name="T53" fmla="*/ 26 h 152"/>
                  <a:gd name="T54" fmla="*/ 63 w 202"/>
                  <a:gd name="T55" fmla="*/ 35 h 152"/>
                  <a:gd name="T56" fmla="*/ 72 w 202"/>
                  <a:gd name="T57" fmla="*/ 32 h 152"/>
                  <a:gd name="T58" fmla="*/ 81 w 202"/>
                  <a:gd name="T59" fmla="*/ 40 h 152"/>
                  <a:gd name="T60" fmla="*/ 91 w 202"/>
                  <a:gd name="T61" fmla="*/ 37 h 152"/>
                  <a:gd name="T62" fmla="*/ 96 w 202"/>
                  <a:gd name="T63" fmla="*/ 43 h 152"/>
                  <a:gd name="T64" fmla="*/ 125 w 202"/>
                  <a:gd name="T65" fmla="*/ 49 h 152"/>
                  <a:gd name="T66" fmla="*/ 148 w 202"/>
                  <a:gd name="T67" fmla="*/ 46 h 152"/>
                  <a:gd name="T68" fmla="*/ 160 w 202"/>
                  <a:gd name="T69" fmla="*/ 43 h 152"/>
                  <a:gd name="T70" fmla="*/ 173 w 202"/>
                  <a:gd name="T71" fmla="*/ 37 h 152"/>
                  <a:gd name="T72" fmla="*/ 163 w 202"/>
                  <a:gd name="T73" fmla="*/ 18 h 152"/>
                  <a:gd name="T74" fmla="*/ 169 w 202"/>
                  <a:gd name="T75" fmla="*/ 9 h 152"/>
                  <a:gd name="T76" fmla="*/ 175 w 202"/>
                  <a:gd name="T77" fmla="*/ 0 h 152"/>
                  <a:gd name="T78" fmla="*/ 198 w 202"/>
                  <a:gd name="T79" fmla="*/ 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2" h="152">
                    <a:moveTo>
                      <a:pt x="198" y="6"/>
                    </a:moveTo>
                    <a:lnTo>
                      <a:pt x="202" y="12"/>
                    </a:lnTo>
                    <a:lnTo>
                      <a:pt x="202" y="20"/>
                    </a:lnTo>
                    <a:lnTo>
                      <a:pt x="195" y="20"/>
                    </a:lnTo>
                    <a:lnTo>
                      <a:pt x="186" y="28"/>
                    </a:lnTo>
                    <a:lnTo>
                      <a:pt x="183" y="29"/>
                    </a:lnTo>
                    <a:lnTo>
                      <a:pt x="181" y="35"/>
                    </a:lnTo>
                    <a:lnTo>
                      <a:pt x="183" y="43"/>
                    </a:lnTo>
                    <a:lnTo>
                      <a:pt x="186" y="49"/>
                    </a:lnTo>
                    <a:lnTo>
                      <a:pt x="184" y="55"/>
                    </a:lnTo>
                    <a:lnTo>
                      <a:pt x="184" y="61"/>
                    </a:lnTo>
                    <a:lnTo>
                      <a:pt x="175" y="64"/>
                    </a:lnTo>
                    <a:lnTo>
                      <a:pt x="170" y="79"/>
                    </a:lnTo>
                    <a:lnTo>
                      <a:pt x="172" y="96"/>
                    </a:lnTo>
                    <a:lnTo>
                      <a:pt x="164" y="104"/>
                    </a:lnTo>
                    <a:lnTo>
                      <a:pt x="169" y="111"/>
                    </a:lnTo>
                    <a:lnTo>
                      <a:pt x="155" y="119"/>
                    </a:lnTo>
                    <a:lnTo>
                      <a:pt x="148" y="116"/>
                    </a:lnTo>
                    <a:lnTo>
                      <a:pt x="148" y="122"/>
                    </a:lnTo>
                    <a:lnTo>
                      <a:pt x="148" y="129"/>
                    </a:lnTo>
                    <a:lnTo>
                      <a:pt x="148" y="132"/>
                    </a:lnTo>
                    <a:lnTo>
                      <a:pt x="140" y="135"/>
                    </a:lnTo>
                    <a:lnTo>
                      <a:pt x="135" y="135"/>
                    </a:lnTo>
                    <a:lnTo>
                      <a:pt x="126" y="129"/>
                    </a:lnTo>
                    <a:lnTo>
                      <a:pt x="117" y="132"/>
                    </a:lnTo>
                    <a:lnTo>
                      <a:pt x="110" y="132"/>
                    </a:lnTo>
                    <a:lnTo>
                      <a:pt x="91" y="149"/>
                    </a:lnTo>
                    <a:lnTo>
                      <a:pt x="84" y="152"/>
                    </a:lnTo>
                    <a:lnTo>
                      <a:pt x="75" y="146"/>
                    </a:lnTo>
                    <a:lnTo>
                      <a:pt x="76" y="139"/>
                    </a:lnTo>
                    <a:lnTo>
                      <a:pt x="72" y="132"/>
                    </a:lnTo>
                    <a:lnTo>
                      <a:pt x="58" y="119"/>
                    </a:lnTo>
                    <a:lnTo>
                      <a:pt x="54" y="107"/>
                    </a:lnTo>
                    <a:lnTo>
                      <a:pt x="55" y="99"/>
                    </a:lnTo>
                    <a:lnTo>
                      <a:pt x="50" y="93"/>
                    </a:lnTo>
                    <a:lnTo>
                      <a:pt x="44" y="91"/>
                    </a:lnTo>
                    <a:lnTo>
                      <a:pt x="49" y="87"/>
                    </a:lnTo>
                    <a:lnTo>
                      <a:pt x="40" y="82"/>
                    </a:lnTo>
                    <a:lnTo>
                      <a:pt x="35" y="79"/>
                    </a:lnTo>
                    <a:lnTo>
                      <a:pt x="23" y="75"/>
                    </a:lnTo>
                    <a:lnTo>
                      <a:pt x="26" y="69"/>
                    </a:lnTo>
                    <a:lnTo>
                      <a:pt x="23" y="67"/>
                    </a:lnTo>
                    <a:lnTo>
                      <a:pt x="14" y="73"/>
                    </a:lnTo>
                    <a:lnTo>
                      <a:pt x="14" y="67"/>
                    </a:lnTo>
                    <a:lnTo>
                      <a:pt x="8" y="61"/>
                    </a:lnTo>
                    <a:lnTo>
                      <a:pt x="2" y="56"/>
                    </a:lnTo>
                    <a:lnTo>
                      <a:pt x="0" y="49"/>
                    </a:lnTo>
                    <a:lnTo>
                      <a:pt x="3" y="43"/>
                    </a:lnTo>
                    <a:lnTo>
                      <a:pt x="8" y="43"/>
                    </a:lnTo>
                    <a:lnTo>
                      <a:pt x="10" y="34"/>
                    </a:lnTo>
                    <a:lnTo>
                      <a:pt x="14" y="28"/>
                    </a:lnTo>
                    <a:lnTo>
                      <a:pt x="32" y="26"/>
                    </a:lnTo>
                    <a:lnTo>
                      <a:pt x="44" y="29"/>
                    </a:lnTo>
                    <a:lnTo>
                      <a:pt x="46" y="26"/>
                    </a:lnTo>
                    <a:lnTo>
                      <a:pt x="57" y="34"/>
                    </a:lnTo>
                    <a:lnTo>
                      <a:pt x="63" y="35"/>
                    </a:lnTo>
                    <a:lnTo>
                      <a:pt x="67" y="32"/>
                    </a:lnTo>
                    <a:lnTo>
                      <a:pt x="72" y="32"/>
                    </a:lnTo>
                    <a:lnTo>
                      <a:pt x="75" y="38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91" y="37"/>
                    </a:lnTo>
                    <a:lnTo>
                      <a:pt x="91" y="41"/>
                    </a:lnTo>
                    <a:lnTo>
                      <a:pt x="96" y="43"/>
                    </a:lnTo>
                    <a:lnTo>
                      <a:pt x="105" y="46"/>
                    </a:lnTo>
                    <a:lnTo>
                      <a:pt x="125" y="49"/>
                    </a:lnTo>
                    <a:lnTo>
                      <a:pt x="132" y="52"/>
                    </a:lnTo>
                    <a:lnTo>
                      <a:pt x="148" y="46"/>
                    </a:lnTo>
                    <a:lnTo>
                      <a:pt x="151" y="44"/>
                    </a:lnTo>
                    <a:lnTo>
                      <a:pt x="160" y="43"/>
                    </a:lnTo>
                    <a:lnTo>
                      <a:pt x="167" y="40"/>
                    </a:lnTo>
                    <a:lnTo>
                      <a:pt x="173" y="37"/>
                    </a:lnTo>
                    <a:lnTo>
                      <a:pt x="167" y="20"/>
                    </a:lnTo>
                    <a:lnTo>
                      <a:pt x="163" y="18"/>
                    </a:lnTo>
                    <a:lnTo>
                      <a:pt x="166" y="11"/>
                    </a:lnTo>
                    <a:lnTo>
                      <a:pt x="169" y="9"/>
                    </a:lnTo>
                    <a:lnTo>
                      <a:pt x="172" y="2"/>
                    </a:lnTo>
                    <a:lnTo>
                      <a:pt x="175" y="0"/>
                    </a:lnTo>
                    <a:lnTo>
                      <a:pt x="193" y="3"/>
                    </a:lnTo>
                    <a:lnTo>
                      <a:pt x="198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0" name="Freeform 6015">
                <a:extLst>
                  <a:ext uri="{FF2B5EF4-FFF2-40B4-BE49-F238E27FC236}">
                    <a16:creationId xmlns:a16="http://schemas.microsoft.com/office/drawing/2014/main" id="{2BF690DC-6750-D313-4B9A-7955A686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851"/>
                <a:ext cx="133" cy="141"/>
              </a:xfrm>
              <a:custGeom>
                <a:avLst/>
                <a:gdLst>
                  <a:gd name="T0" fmla="*/ 66 w 265"/>
                  <a:gd name="T1" fmla="*/ 5 h 281"/>
                  <a:gd name="T2" fmla="*/ 53 w 265"/>
                  <a:gd name="T3" fmla="*/ 29 h 281"/>
                  <a:gd name="T4" fmla="*/ 71 w 265"/>
                  <a:gd name="T5" fmla="*/ 35 h 281"/>
                  <a:gd name="T6" fmla="*/ 76 w 265"/>
                  <a:gd name="T7" fmla="*/ 55 h 281"/>
                  <a:gd name="T8" fmla="*/ 86 w 265"/>
                  <a:gd name="T9" fmla="*/ 56 h 281"/>
                  <a:gd name="T10" fmla="*/ 80 w 265"/>
                  <a:gd name="T11" fmla="*/ 79 h 281"/>
                  <a:gd name="T12" fmla="*/ 47 w 265"/>
                  <a:gd name="T13" fmla="*/ 82 h 281"/>
                  <a:gd name="T14" fmla="*/ 30 w 265"/>
                  <a:gd name="T15" fmla="*/ 96 h 281"/>
                  <a:gd name="T16" fmla="*/ 19 w 265"/>
                  <a:gd name="T17" fmla="*/ 105 h 281"/>
                  <a:gd name="T18" fmla="*/ 15 w 265"/>
                  <a:gd name="T19" fmla="*/ 128 h 281"/>
                  <a:gd name="T20" fmla="*/ 7 w 265"/>
                  <a:gd name="T21" fmla="*/ 145 h 281"/>
                  <a:gd name="T22" fmla="*/ 9 w 265"/>
                  <a:gd name="T23" fmla="*/ 155 h 281"/>
                  <a:gd name="T24" fmla="*/ 35 w 265"/>
                  <a:gd name="T25" fmla="*/ 164 h 281"/>
                  <a:gd name="T26" fmla="*/ 36 w 265"/>
                  <a:gd name="T27" fmla="*/ 175 h 281"/>
                  <a:gd name="T28" fmla="*/ 35 w 265"/>
                  <a:gd name="T29" fmla="*/ 195 h 281"/>
                  <a:gd name="T30" fmla="*/ 33 w 265"/>
                  <a:gd name="T31" fmla="*/ 208 h 281"/>
                  <a:gd name="T32" fmla="*/ 30 w 265"/>
                  <a:gd name="T33" fmla="*/ 215 h 281"/>
                  <a:gd name="T34" fmla="*/ 36 w 265"/>
                  <a:gd name="T35" fmla="*/ 222 h 281"/>
                  <a:gd name="T36" fmla="*/ 44 w 265"/>
                  <a:gd name="T37" fmla="*/ 231 h 281"/>
                  <a:gd name="T38" fmla="*/ 65 w 265"/>
                  <a:gd name="T39" fmla="*/ 260 h 281"/>
                  <a:gd name="T40" fmla="*/ 80 w 265"/>
                  <a:gd name="T41" fmla="*/ 266 h 281"/>
                  <a:gd name="T42" fmla="*/ 103 w 265"/>
                  <a:gd name="T43" fmla="*/ 280 h 281"/>
                  <a:gd name="T44" fmla="*/ 118 w 265"/>
                  <a:gd name="T45" fmla="*/ 275 h 281"/>
                  <a:gd name="T46" fmla="*/ 126 w 265"/>
                  <a:gd name="T47" fmla="*/ 266 h 281"/>
                  <a:gd name="T48" fmla="*/ 132 w 265"/>
                  <a:gd name="T49" fmla="*/ 260 h 281"/>
                  <a:gd name="T50" fmla="*/ 141 w 265"/>
                  <a:gd name="T51" fmla="*/ 251 h 281"/>
                  <a:gd name="T52" fmla="*/ 151 w 265"/>
                  <a:gd name="T53" fmla="*/ 240 h 281"/>
                  <a:gd name="T54" fmla="*/ 161 w 265"/>
                  <a:gd name="T55" fmla="*/ 240 h 281"/>
                  <a:gd name="T56" fmla="*/ 170 w 265"/>
                  <a:gd name="T57" fmla="*/ 243 h 281"/>
                  <a:gd name="T58" fmla="*/ 188 w 265"/>
                  <a:gd name="T59" fmla="*/ 253 h 281"/>
                  <a:gd name="T60" fmla="*/ 192 w 265"/>
                  <a:gd name="T61" fmla="*/ 243 h 281"/>
                  <a:gd name="T62" fmla="*/ 195 w 265"/>
                  <a:gd name="T63" fmla="*/ 224 h 281"/>
                  <a:gd name="T64" fmla="*/ 211 w 265"/>
                  <a:gd name="T65" fmla="*/ 221 h 281"/>
                  <a:gd name="T66" fmla="*/ 217 w 265"/>
                  <a:gd name="T67" fmla="*/ 213 h 281"/>
                  <a:gd name="T68" fmla="*/ 221 w 265"/>
                  <a:gd name="T69" fmla="*/ 198 h 281"/>
                  <a:gd name="T70" fmla="*/ 227 w 265"/>
                  <a:gd name="T71" fmla="*/ 187 h 281"/>
                  <a:gd name="T72" fmla="*/ 246 w 265"/>
                  <a:gd name="T73" fmla="*/ 181 h 281"/>
                  <a:gd name="T74" fmla="*/ 249 w 265"/>
                  <a:gd name="T75" fmla="*/ 172 h 281"/>
                  <a:gd name="T76" fmla="*/ 255 w 265"/>
                  <a:gd name="T77" fmla="*/ 166 h 281"/>
                  <a:gd name="T78" fmla="*/ 265 w 265"/>
                  <a:gd name="T79" fmla="*/ 151 h 281"/>
                  <a:gd name="T80" fmla="*/ 259 w 265"/>
                  <a:gd name="T81" fmla="*/ 149 h 281"/>
                  <a:gd name="T82" fmla="*/ 243 w 265"/>
                  <a:gd name="T83" fmla="*/ 142 h 281"/>
                  <a:gd name="T84" fmla="*/ 230 w 265"/>
                  <a:gd name="T85" fmla="*/ 131 h 281"/>
                  <a:gd name="T86" fmla="*/ 212 w 265"/>
                  <a:gd name="T87" fmla="*/ 142 h 281"/>
                  <a:gd name="T88" fmla="*/ 195 w 265"/>
                  <a:gd name="T89" fmla="*/ 140 h 281"/>
                  <a:gd name="T90" fmla="*/ 189 w 265"/>
                  <a:gd name="T91" fmla="*/ 137 h 281"/>
                  <a:gd name="T92" fmla="*/ 183 w 265"/>
                  <a:gd name="T93" fmla="*/ 122 h 281"/>
                  <a:gd name="T94" fmla="*/ 189 w 265"/>
                  <a:gd name="T95" fmla="*/ 104 h 281"/>
                  <a:gd name="T96" fmla="*/ 202 w 265"/>
                  <a:gd name="T97" fmla="*/ 99 h 281"/>
                  <a:gd name="T98" fmla="*/ 208 w 265"/>
                  <a:gd name="T99" fmla="*/ 75 h 281"/>
                  <a:gd name="T100" fmla="*/ 200 w 265"/>
                  <a:gd name="T101" fmla="*/ 63 h 281"/>
                  <a:gd name="T102" fmla="*/ 185 w 265"/>
                  <a:gd name="T103" fmla="*/ 47 h 281"/>
                  <a:gd name="T104" fmla="*/ 176 w 265"/>
                  <a:gd name="T105" fmla="*/ 32 h 281"/>
                  <a:gd name="T106" fmla="*/ 167 w 265"/>
                  <a:gd name="T107" fmla="*/ 29 h 281"/>
                  <a:gd name="T108" fmla="*/ 156 w 265"/>
                  <a:gd name="T109" fmla="*/ 18 h 281"/>
                  <a:gd name="T110" fmla="*/ 154 w 265"/>
                  <a:gd name="T111" fmla="*/ 5 h 281"/>
                  <a:gd name="T112" fmla="*/ 148 w 265"/>
                  <a:gd name="T113" fmla="*/ 2 h 281"/>
                  <a:gd name="T114" fmla="*/ 142 w 265"/>
                  <a:gd name="T115" fmla="*/ 3 h 281"/>
                  <a:gd name="T116" fmla="*/ 136 w 265"/>
                  <a:gd name="T117" fmla="*/ 15 h 281"/>
                  <a:gd name="T118" fmla="*/ 126 w 265"/>
                  <a:gd name="T119" fmla="*/ 28 h 281"/>
                  <a:gd name="T120" fmla="*/ 110 w 265"/>
                  <a:gd name="T121" fmla="*/ 28 h 281"/>
                  <a:gd name="T122" fmla="*/ 103 w 265"/>
                  <a:gd name="T123" fmla="*/ 18 h 281"/>
                  <a:gd name="T124" fmla="*/ 95 w 265"/>
                  <a:gd name="T125" fmla="*/ 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281">
                    <a:moveTo>
                      <a:pt x="82" y="9"/>
                    </a:moveTo>
                    <a:lnTo>
                      <a:pt x="66" y="5"/>
                    </a:lnTo>
                    <a:lnTo>
                      <a:pt x="54" y="26"/>
                    </a:lnTo>
                    <a:lnTo>
                      <a:pt x="53" y="29"/>
                    </a:lnTo>
                    <a:lnTo>
                      <a:pt x="65" y="31"/>
                    </a:lnTo>
                    <a:lnTo>
                      <a:pt x="71" y="35"/>
                    </a:lnTo>
                    <a:lnTo>
                      <a:pt x="70" y="43"/>
                    </a:lnTo>
                    <a:lnTo>
                      <a:pt x="76" y="55"/>
                    </a:lnTo>
                    <a:lnTo>
                      <a:pt x="82" y="52"/>
                    </a:lnTo>
                    <a:lnTo>
                      <a:pt x="86" y="56"/>
                    </a:lnTo>
                    <a:lnTo>
                      <a:pt x="82" y="63"/>
                    </a:lnTo>
                    <a:lnTo>
                      <a:pt x="80" y="79"/>
                    </a:lnTo>
                    <a:lnTo>
                      <a:pt x="63" y="79"/>
                    </a:lnTo>
                    <a:lnTo>
                      <a:pt x="47" y="82"/>
                    </a:lnTo>
                    <a:lnTo>
                      <a:pt x="35" y="88"/>
                    </a:lnTo>
                    <a:lnTo>
                      <a:pt x="30" y="96"/>
                    </a:lnTo>
                    <a:lnTo>
                      <a:pt x="26" y="98"/>
                    </a:lnTo>
                    <a:lnTo>
                      <a:pt x="19" y="105"/>
                    </a:lnTo>
                    <a:lnTo>
                      <a:pt x="13" y="119"/>
                    </a:lnTo>
                    <a:lnTo>
                      <a:pt x="15" y="128"/>
                    </a:lnTo>
                    <a:lnTo>
                      <a:pt x="21" y="140"/>
                    </a:lnTo>
                    <a:lnTo>
                      <a:pt x="7" y="145"/>
                    </a:lnTo>
                    <a:lnTo>
                      <a:pt x="0" y="146"/>
                    </a:lnTo>
                    <a:lnTo>
                      <a:pt x="9" y="155"/>
                    </a:lnTo>
                    <a:lnTo>
                      <a:pt x="24" y="158"/>
                    </a:lnTo>
                    <a:lnTo>
                      <a:pt x="35" y="164"/>
                    </a:lnTo>
                    <a:lnTo>
                      <a:pt x="41" y="166"/>
                    </a:lnTo>
                    <a:lnTo>
                      <a:pt x="36" y="175"/>
                    </a:lnTo>
                    <a:lnTo>
                      <a:pt x="36" y="190"/>
                    </a:lnTo>
                    <a:lnTo>
                      <a:pt x="35" y="195"/>
                    </a:lnTo>
                    <a:lnTo>
                      <a:pt x="36" y="202"/>
                    </a:lnTo>
                    <a:lnTo>
                      <a:pt x="33" y="208"/>
                    </a:lnTo>
                    <a:lnTo>
                      <a:pt x="30" y="208"/>
                    </a:lnTo>
                    <a:lnTo>
                      <a:pt x="30" y="215"/>
                    </a:lnTo>
                    <a:lnTo>
                      <a:pt x="27" y="221"/>
                    </a:lnTo>
                    <a:lnTo>
                      <a:pt x="36" y="222"/>
                    </a:lnTo>
                    <a:lnTo>
                      <a:pt x="36" y="225"/>
                    </a:lnTo>
                    <a:lnTo>
                      <a:pt x="44" y="231"/>
                    </a:lnTo>
                    <a:lnTo>
                      <a:pt x="57" y="256"/>
                    </a:lnTo>
                    <a:lnTo>
                      <a:pt x="65" y="260"/>
                    </a:lnTo>
                    <a:lnTo>
                      <a:pt x="73" y="266"/>
                    </a:lnTo>
                    <a:lnTo>
                      <a:pt x="80" y="266"/>
                    </a:lnTo>
                    <a:lnTo>
                      <a:pt x="92" y="268"/>
                    </a:lnTo>
                    <a:lnTo>
                      <a:pt x="103" y="280"/>
                    </a:lnTo>
                    <a:lnTo>
                      <a:pt x="107" y="281"/>
                    </a:lnTo>
                    <a:lnTo>
                      <a:pt x="118" y="275"/>
                    </a:lnTo>
                    <a:lnTo>
                      <a:pt x="121" y="268"/>
                    </a:lnTo>
                    <a:lnTo>
                      <a:pt x="126" y="266"/>
                    </a:lnTo>
                    <a:lnTo>
                      <a:pt x="129" y="260"/>
                    </a:lnTo>
                    <a:lnTo>
                      <a:pt x="132" y="260"/>
                    </a:lnTo>
                    <a:lnTo>
                      <a:pt x="139" y="256"/>
                    </a:lnTo>
                    <a:lnTo>
                      <a:pt x="141" y="251"/>
                    </a:lnTo>
                    <a:lnTo>
                      <a:pt x="147" y="242"/>
                    </a:lnTo>
                    <a:lnTo>
                      <a:pt x="151" y="240"/>
                    </a:lnTo>
                    <a:lnTo>
                      <a:pt x="154" y="242"/>
                    </a:lnTo>
                    <a:lnTo>
                      <a:pt x="161" y="240"/>
                    </a:lnTo>
                    <a:lnTo>
                      <a:pt x="165" y="243"/>
                    </a:lnTo>
                    <a:lnTo>
                      <a:pt x="170" y="243"/>
                    </a:lnTo>
                    <a:lnTo>
                      <a:pt x="182" y="246"/>
                    </a:lnTo>
                    <a:lnTo>
                      <a:pt x="188" y="253"/>
                    </a:lnTo>
                    <a:lnTo>
                      <a:pt x="192" y="254"/>
                    </a:lnTo>
                    <a:lnTo>
                      <a:pt x="192" y="243"/>
                    </a:lnTo>
                    <a:lnTo>
                      <a:pt x="197" y="224"/>
                    </a:lnTo>
                    <a:lnTo>
                      <a:pt x="195" y="224"/>
                    </a:lnTo>
                    <a:lnTo>
                      <a:pt x="200" y="221"/>
                    </a:lnTo>
                    <a:lnTo>
                      <a:pt x="211" y="221"/>
                    </a:lnTo>
                    <a:lnTo>
                      <a:pt x="218" y="216"/>
                    </a:lnTo>
                    <a:lnTo>
                      <a:pt x="217" y="213"/>
                    </a:lnTo>
                    <a:lnTo>
                      <a:pt x="223" y="207"/>
                    </a:lnTo>
                    <a:lnTo>
                      <a:pt x="221" y="198"/>
                    </a:lnTo>
                    <a:lnTo>
                      <a:pt x="226" y="195"/>
                    </a:lnTo>
                    <a:lnTo>
                      <a:pt x="227" y="187"/>
                    </a:lnTo>
                    <a:lnTo>
                      <a:pt x="230" y="186"/>
                    </a:lnTo>
                    <a:lnTo>
                      <a:pt x="246" y="181"/>
                    </a:lnTo>
                    <a:lnTo>
                      <a:pt x="255" y="184"/>
                    </a:lnTo>
                    <a:lnTo>
                      <a:pt x="249" y="172"/>
                    </a:lnTo>
                    <a:lnTo>
                      <a:pt x="249" y="167"/>
                    </a:lnTo>
                    <a:lnTo>
                      <a:pt x="255" y="166"/>
                    </a:lnTo>
                    <a:lnTo>
                      <a:pt x="259" y="160"/>
                    </a:lnTo>
                    <a:lnTo>
                      <a:pt x="265" y="151"/>
                    </a:lnTo>
                    <a:lnTo>
                      <a:pt x="262" y="148"/>
                    </a:lnTo>
                    <a:lnTo>
                      <a:pt x="259" y="149"/>
                    </a:lnTo>
                    <a:lnTo>
                      <a:pt x="250" y="148"/>
                    </a:lnTo>
                    <a:lnTo>
                      <a:pt x="243" y="142"/>
                    </a:lnTo>
                    <a:lnTo>
                      <a:pt x="233" y="131"/>
                    </a:lnTo>
                    <a:lnTo>
                      <a:pt x="230" y="131"/>
                    </a:lnTo>
                    <a:lnTo>
                      <a:pt x="218" y="134"/>
                    </a:lnTo>
                    <a:lnTo>
                      <a:pt x="212" y="142"/>
                    </a:lnTo>
                    <a:lnTo>
                      <a:pt x="206" y="142"/>
                    </a:lnTo>
                    <a:lnTo>
                      <a:pt x="195" y="140"/>
                    </a:lnTo>
                    <a:lnTo>
                      <a:pt x="189" y="140"/>
                    </a:lnTo>
                    <a:lnTo>
                      <a:pt x="189" y="137"/>
                    </a:lnTo>
                    <a:lnTo>
                      <a:pt x="186" y="131"/>
                    </a:lnTo>
                    <a:lnTo>
                      <a:pt x="183" y="122"/>
                    </a:lnTo>
                    <a:lnTo>
                      <a:pt x="189" y="110"/>
                    </a:lnTo>
                    <a:lnTo>
                      <a:pt x="189" y="104"/>
                    </a:lnTo>
                    <a:lnTo>
                      <a:pt x="197" y="99"/>
                    </a:lnTo>
                    <a:lnTo>
                      <a:pt x="202" y="99"/>
                    </a:lnTo>
                    <a:lnTo>
                      <a:pt x="209" y="87"/>
                    </a:lnTo>
                    <a:lnTo>
                      <a:pt x="208" y="75"/>
                    </a:lnTo>
                    <a:lnTo>
                      <a:pt x="206" y="69"/>
                    </a:lnTo>
                    <a:lnTo>
                      <a:pt x="200" y="63"/>
                    </a:lnTo>
                    <a:lnTo>
                      <a:pt x="195" y="53"/>
                    </a:lnTo>
                    <a:lnTo>
                      <a:pt x="185" y="47"/>
                    </a:lnTo>
                    <a:lnTo>
                      <a:pt x="183" y="32"/>
                    </a:lnTo>
                    <a:lnTo>
                      <a:pt x="176" y="32"/>
                    </a:lnTo>
                    <a:lnTo>
                      <a:pt x="171" y="25"/>
                    </a:lnTo>
                    <a:lnTo>
                      <a:pt x="167" y="29"/>
                    </a:lnTo>
                    <a:lnTo>
                      <a:pt x="158" y="25"/>
                    </a:lnTo>
                    <a:lnTo>
                      <a:pt x="156" y="18"/>
                    </a:lnTo>
                    <a:lnTo>
                      <a:pt x="159" y="15"/>
                    </a:lnTo>
                    <a:lnTo>
                      <a:pt x="154" y="5"/>
                    </a:lnTo>
                    <a:lnTo>
                      <a:pt x="148" y="5"/>
                    </a:lnTo>
                    <a:lnTo>
                      <a:pt x="148" y="2"/>
                    </a:lnTo>
                    <a:lnTo>
                      <a:pt x="147" y="0"/>
                    </a:lnTo>
                    <a:lnTo>
                      <a:pt x="142" y="3"/>
                    </a:lnTo>
                    <a:lnTo>
                      <a:pt x="136" y="3"/>
                    </a:lnTo>
                    <a:lnTo>
                      <a:pt x="136" y="15"/>
                    </a:lnTo>
                    <a:lnTo>
                      <a:pt x="136" y="22"/>
                    </a:lnTo>
                    <a:lnTo>
                      <a:pt x="126" y="28"/>
                    </a:lnTo>
                    <a:lnTo>
                      <a:pt x="120" y="29"/>
                    </a:lnTo>
                    <a:lnTo>
                      <a:pt x="110" y="28"/>
                    </a:lnTo>
                    <a:lnTo>
                      <a:pt x="106" y="32"/>
                    </a:lnTo>
                    <a:lnTo>
                      <a:pt x="103" y="18"/>
                    </a:lnTo>
                    <a:lnTo>
                      <a:pt x="98" y="15"/>
                    </a:lnTo>
                    <a:lnTo>
                      <a:pt x="95" y="9"/>
                    </a:lnTo>
                    <a:lnTo>
                      <a:pt x="82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1" name="Freeform 6016">
                <a:extLst>
                  <a:ext uri="{FF2B5EF4-FFF2-40B4-BE49-F238E27FC236}">
                    <a16:creationId xmlns:a16="http://schemas.microsoft.com/office/drawing/2014/main" id="{C3D8AF51-AECB-0DC5-1D5C-CD1E0B09F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851"/>
                <a:ext cx="133" cy="141"/>
              </a:xfrm>
              <a:custGeom>
                <a:avLst/>
                <a:gdLst>
                  <a:gd name="T0" fmla="*/ 95 w 265"/>
                  <a:gd name="T1" fmla="*/ 9 h 281"/>
                  <a:gd name="T2" fmla="*/ 103 w 265"/>
                  <a:gd name="T3" fmla="*/ 18 h 281"/>
                  <a:gd name="T4" fmla="*/ 110 w 265"/>
                  <a:gd name="T5" fmla="*/ 28 h 281"/>
                  <a:gd name="T6" fmla="*/ 126 w 265"/>
                  <a:gd name="T7" fmla="*/ 28 h 281"/>
                  <a:gd name="T8" fmla="*/ 136 w 265"/>
                  <a:gd name="T9" fmla="*/ 15 h 281"/>
                  <a:gd name="T10" fmla="*/ 142 w 265"/>
                  <a:gd name="T11" fmla="*/ 3 h 281"/>
                  <a:gd name="T12" fmla="*/ 148 w 265"/>
                  <a:gd name="T13" fmla="*/ 2 h 281"/>
                  <a:gd name="T14" fmla="*/ 154 w 265"/>
                  <a:gd name="T15" fmla="*/ 5 h 281"/>
                  <a:gd name="T16" fmla="*/ 156 w 265"/>
                  <a:gd name="T17" fmla="*/ 18 h 281"/>
                  <a:gd name="T18" fmla="*/ 167 w 265"/>
                  <a:gd name="T19" fmla="*/ 29 h 281"/>
                  <a:gd name="T20" fmla="*/ 176 w 265"/>
                  <a:gd name="T21" fmla="*/ 32 h 281"/>
                  <a:gd name="T22" fmla="*/ 185 w 265"/>
                  <a:gd name="T23" fmla="*/ 47 h 281"/>
                  <a:gd name="T24" fmla="*/ 200 w 265"/>
                  <a:gd name="T25" fmla="*/ 63 h 281"/>
                  <a:gd name="T26" fmla="*/ 208 w 265"/>
                  <a:gd name="T27" fmla="*/ 75 h 281"/>
                  <a:gd name="T28" fmla="*/ 202 w 265"/>
                  <a:gd name="T29" fmla="*/ 99 h 281"/>
                  <a:gd name="T30" fmla="*/ 189 w 265"/>
                  <a:gd name="T31" fmla="*/ 104 h 281"/>
                  <a:gd name="T32" fmla="*/ 183 w 265"/>
                  <a:gd name="T33" fmla="*/ 122 h 281"/>
                  <a:gd name="T34" fmla="*/ 189 w 265"/>
                  <a:gd name="T35" fmla="*/ 137 h 281"/>
                  <a:gd name="T36" fmla="*/ 195 w 265"/>
                  <a:gd name="T37" fmla="*/ 140 h 281"/>
                  <a:gd name="T38" fmla="*/ 212 w 265"/>
                  <a:gd name="T39" fmla="*/ 142 h 281"/>
                  <a:gd name="T40" fmla="*/ 230 w 265"/>
                  <a:gd name="T41" fmla="*/ 131 h 281"/>
                  <a:gd name="T42" fmla="*/ 243 w 265"/>
                  <a:gd name="T43" fmla="*/ 142 h 281"/>
                  <a:gd name="T44" fmla="*/ 259 w 265"/>
                  <a:gd name="T45" fmla="*/ 149 h 281"/>
                  <a:gd name="T46" fmla="*/ 265 w 265"/>
                  <a:gd name="T47" fmla="*/ 151 h 281"/>
                  <a:gd name="T48" fmla="*/ 255 w 265"/>
                  <a:gd name="T49" fmla="*/ 166 h 281"/>
                  <a:gd name="T50" fmla="*/ 249 w 265"/>
                  <a:gd name="T51" fmla="*/ 172 h 281"/>
                  <a:gd name="T52" fmla="*/ 246 w 265"/>
                  <a:gd name="T53" fmla="*/ 181 h 281"/>
                  <a:gd name="T54" fmla="*/ 227 w 265"/>
                  <a:gd name="T55" fmla="*/ 187 h 281"/>
                  <a:gd name="T56" fmla="*/ 221 w 265"/>
                  <a:gd name="T57" fmla="*/ 198 h 281"/>
                  <a:gd name="T58" fmla="*/ 217 w 265"/>
                  <a:gd name="T59" fmla="*/ 213 h 281"/>
                  <a:gd name="T60" fmla="*/ 211 w 265"/>
                  <a:gd name="T61" fmla="*/ 221 h 281"/>
                  <a:gd name="T62" fmla="*/ 195 w 265"/>
                  <a:gd name="T63" fmla="*/ 224 h 281"/>
                  <a:gd name="T64" fmla="*/ 192 w 265"/>
                  <a:gd name="T65" fmla="*/ 243 h 281"/>
                  <a:gd name="T66" fmla="*/ 188 w 265"/>
                  <a:gd name="T67" fmla="*/ 253 h 281"/>
                  <a:gd name="T68" fmla="*/ 170 w 265"/>
                  <a:gd name="T69" fmla="*/ 243 h 281"/>
                  <a:gd name="T70" fmla="*/ 161 w 265"/>
                  <a:gd name="T71" fmla="*/ 240 h 281"/>
                  <a:gd name="T72" fmla="*/ 151 w 265"/>
                  <a:gd name="T73" fmla="*/ 240 h 281"/>
                  <a:gd name="T74" fmla="*/ 141 w 265"/>
                  <a:gd name="T75" fmla="*/ 251 h 281"/>
                  <a:gd name="T76" fmla="*/ 132 w 265"/>
                  <a:gd name="T77" fmla="*/ 260 h 281"/>
                  <a:gd name="T78" fmla="*/ 126 w 265"/>
                  <a:gd name="T79" fmla="*/ 266 h 281"/>
                  <a:gd name="T80" fmla="*/ 118 w 265"/>
                  <a:gd name="T81" fmla="*/ 275 h 281"/>
                  <a:gd name="T82" fmla="*/ 103 w 265"/>
                  <a:gd name="T83" fmla="*/ 280 h 281"/>
                  <a:gd name="T84" fmla="*/ 80 w 265"/>
                  <a:gd name="T85" fmla="*/ 266 h 281"/>
                  <a:gd name="T86" fmla="*/ 65 w 265"/>
                  <a:gd name="T87" fmla="*/ 260 h 281"/>
                  <a:gd name="T88" fmla="*/ 44 w 265"/>
                  <a:gd name="T89" fmla="*/ 231 h 281"/>
                  <a:gd name="T90" fmla="*/ 36 w 265"/>
                  <a:gd name="T91" fmla="*/ 222 h 281"/>
                  <a:gd name="T92" fmla="*/ 30 w 265"/>
                  <a:gd name="T93" fmla="*/ 215 h 281"/>
                  <a:gd name="T94" fmla="*/ 33 w 265"/>
                  <a:gd name="T95" fmla="*/ 208 h 281"/>
                  <a:gd name="T96" fmla="*/ 35 w 265"/>
                  <a:gd name="T97" fmla="*/ 195 h 281"/>
                  <a:gd name="T98" fmla="*/ 36 w 265"/>
                  <a:gd name="T99" fmla="*/ 175 h 281"/>
                  <a:gd name="T100" fmla="*/ 35 w 265"/>
                  <a:gd name="T101" fmla="*/ 164 h 281"/>
                  <a:gd name="T102" fmla="*/ 9 w 265"/>
                  <a:gd name="T103" fmla="*/ 155 h 281"/>
                  <a:gd name="T104" fmla="*/ 7 w 265"/>
                  <a:gd name="T105" fmla="*/ 145 h 281"/>
                  <a:gd name="T106" fmla="*/ 15 w 265"/>
                  <a:gd name="T107" fmla="*/ 128 h 281"/>
                  <a:gd name="T108" fmla="*/ 19 w 265"/>
                  <a:gd name="T109" fmla="*/ 105 h 281"/>
                  <a:gd name="T110" fmla="*/ 30 w 265"/>
                  <a:gd name="T111" fmla="*/ 96 h 281"/>
                  <a:gd name="T112" fmla="*/ 47 w 265"/>
                  <a:gd name="T113" fmla="*/ 82 h 281"/>
                  <a:gd name="T114" fmla="*/ 80 w 265"/>
                  <a:gd name="T115" fmla="*/ 79 h 281"/>
                  <a:gd name="T116" fmla="*/ 86 w 265"/>
                  <a:gd name="T117" fmla="*/ 56 h 281"/>
                  <a:gd name="T118" fmla="*/ 76 w 265"/>
                  <a:gd name="T119" fmla="*/ 55 h 281"/>
                  <a:gd name="T120" fmla="*/ 71 w 265"/>
                  <a:gd name="T121" fmla="*/ 35 h 281"/>
                  <a:gd name="T122" fmla="*/ 53 w 265"/>
                  <a:gd name="T123" fmla="*/ 29 h 281"/>
                  <a:gd name="T124" fmla="*/ 66 w 265"/>
                  <a:gd name="T125" fmla="*/ 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281">
                    <a:moveTo>
                      <a:pt x="82" y="9"/>
                    </a:moveTo>
                    <a:lnTo>
                      <a:pt x="95" y="9"/>
                    </a:lnTo>
                    <a:lnTo>
                      <a:pt x="98" y="15"/>
                    </a:lnTo>
                    <a:lnTo>
                      <a:pt x="103" y="18"/>
                    </a:lnTo>
                    <a:lnTo>
                      <a:pt x="106" y="32"/>
                    </a:lnTo>
                    <a:lnTo>
                      <a:pt x="110" y="28"/>
                    </a:lnTo>
                    <a:lnTo>
                      <a:pt x="120" y="29"/>
                    </a:lnTo>
                    <a:lnTo>
                      <a:pt x="126" y="28"/>
                    </a:lnTo>
                    <a:lnTo>
                      <a:pt x="136" y="22"/>
                    </a:lnTo>
                    <a:lnTo>
                      <a:pt x="136" y="15"/>
                    </a:lnTo>
                    <a:lnTo>
                      <a:pt x="136" y="3"/>
                    </a:lnTo>
                    <a:lnTo>
                      <a:pt x="142" y="3"/>
                    </a:lnTo>
                    <a:lnTo>
                      <a:pt x="147" y="0"/>
                    </a:lnTo>
                    <a:lnTo>
                      <a:pt x="148" y="2"/>
                    </a:lnTo>
                    <a:lnTo>
                      <a:pt x="148" y="5"/>
                    </a:lnTo>
                    <a:lnTo>
                      <a:pt x="154" y="5"/>
                    </a:lnTo>
                    <a:lnTo>
                      <a:pt x="159" y="15"/>
                    </a:lnTo>
                    <a:lnTo>
                      <a:pt x="156" y="18"/>
                    </a:lnTo>
                    <a:lnTo>
                      <a:pt x="158" y="25"/>
                    </a:lnTo>
                    <a:lnTo>
                      <a:pt x="167" y="29"/>
                    </a:lnTo>
                    <a:lnTo>
                      <a:pt x="171" y="25"/>
                    </a:lnTo>
                    <a:lnTo>
                      <a:pt x="176" y="32"/>
                    </a:lnTo>
                    <a:lnTo>
                      <a:pt x="183" y="32"/>
                    </a:lnTo>
                    <a:lnTo>
                      <a:pt x="185" y="47"/>
                    </a:lnTo>
                    <a:lnTo>
                      <a:pt x="195" y="53"/>
                    </a:lnTo>
                    <a:lnTo>
                      <a:pt x="200" y="63"/>
                    </a:lnTo>
                    <a:lnTo>
                      <a:pt x="206" y="69"/>
                    </a:lnTo>
                    <a:lnTo>
                      <a:pt x="208" y="75"/>
                    </a:lnTo>
                    <a:lnTo>
                      <a:pt x="209" y="87"/>
                    </a:lnTo>
                    <a:lnTo>
                      <a:pt x="202" y="99"/>
                    </a:lnTo>
                    <a:lnTo>
                      <a:pt x="197" y="99"/>
                    </a:lnTo>
                    <a:lnTo>
                      <a:pt x="189" y="104"/>
                    </a:lnTo>
                    <a:lnTo>
                      <a:pt x="189" y="110"/>
                    </a:lnTo>
                    <a:lnTo>
                      <a:pt x="183" y="122"/>
                    </a:lnTo>
                    <a:lnTo>
                      <a:pt x="186" y="131"/>
                    </a:lnTo>
                    <a:lnTo>
                      <a:pt x="189" y="137"/>
                    </a:lnTo>
                    <a:lnTo>
                      <a:pt x="189" y="140"/>
                    </a:lnTo>
                    <a:lnTo>
                      <a:pt x="195" y="140"/>
                    </a:lnTo>
                    <a:lnTo>
                      <a:pt x="206" y="142"/>
                    </a:lnTo>
                    <a:lnTo>
                      <a:pt x="212" y="142"/>
                    </a:lnTo>
                    <a:lnTo>
                      <a:pt x="218" y="134"/>
                    </a:lnTo>
                    <a:lnTo>
                      <a:pt x="230" y="131"/>
                    </a:lnTo>
                    <a:lnTo>
                      <a:pt x="233" y="131"/>
                    </a:lnTo>
                    <a:lnTo>
                      <a:pt x="243" y="142"/>
                    </a:lnTo>
                    <a:lnTo>
                      <a:pt x="250" y="148"/>
                    </a:lnTo>
                    <a:lnTo>
                      <a:pt x="259" y="149"/>
                    </a:lnTo>
                    <a:lnTo>
                      <a:pt x="262" y="148"/>
                    </a:lnTo>
                    <a:lnTo>
                      <a:pt x="265" y="151"/>
                    </a:lnTo>
                    <a:lnTo>
                      <a:pt x="259" y="160"/>
                    </a:lnTo>
                    <a:lnTo>
                      <a:pt x="255" y="166"/>
                    </a:lnTo>
                    <a:lnTo>
                      <a:pt x="249" y="167"/>
                    </a:lnTo>
                    <a:lnTo>
                      <a:pt x="249" y="172"/>
                    </a:lnTo>
                    <a:lnTo>
                      <a:pt x="255" y="184"/>
                    </a:lnTo>
                    <a:lnTo>
                      <a:pt x="246" y="181"/>
                    </a:lnTo>
                    <a:lnTo>
                      <a:pt x="230" y="186"/>
                    </a:lnTo>
                    <a:lnTo>
                      <a:pt x="227" y="187"/>
                    </a:lnTo>
                    <a:lnTo>
                      <a:pt x="226" y="195"/>
                    </a:lnTo>
                    <a:lnTo>
                      <a:pt x="221" y="198"/>
                    </a:lnTo>
                    <a:lnTo>
                      <a:pt x="223" y="207"/>
                    </a:lnTo>
                    <a:lnTo>
                      <a:pt x="217" y="213"/>
                    </a:lnTo>
                    <a:lnTo>
                      <a:pt x="218" y="216"/>
                    </a:lnTo>
                    <a:lnTo>
                      <a:pt x="211" y="221"/>
                    </a:lnTo>
                    <a:lnTo>
                      <a:pt x="200" y="221"/>
                    </a:lnTo>
                    <a:lnTo>
                      <a:pt x="195" y="224"/>
                    </a:lnTo>
                    <a:lnTo>
                      <a:pt x="197" y="224"/>
                    </a:lnTo>
                    <a:lnTo>
                      <a:pt x="192" y="243"/>
                    </a:lnTo>
                    <a:lnTo>
                      <a:pt x="192" y="254"/>
                    </a:lnTo>
                    <a:lnTo>
                      <a:pt x="188" y="253"/>
                    </a:lnTo>
                    <a:lnTo>
                      <a:pt x="182" y="246"/>
                    </a:lnTo>
                    <a:lnTo>
                      <a:pt x="170" y="243"/>
                    </a:lnTo>
                    <a:lnTo>
                      <a:pt x="165" y="243"/>
                    </a:lnTo>
                    <a:lnTo>
                      <a:pt x="161" y="240"/>
                    </a:lnTo>
                    <a:lnTo>
                      <a:pt x="154" y="242"/>
                    </a:lnTo>
                    <a:lnTo>
                      <a:pt x="151" y="240"/>
                    </a:lnTo>
                    <a:lnTo>
                      <a:pt x="147" y="242"/>
                    </a:lnTo>
                    <a:lnTo>
                      <a:pt x="141" y="251"/>
                    </a:lnTo>
                    <a:lnTo>
                      <a:pt x="139" y="256"/>
                    </a:lnTo>
                    <a:lnTo>
                      <a:pt x="132" y="260"/>
                    </a:lnTo>
                    <a:lnTo>
                      <a:pt x="129" y="260"/>
                    </a:lnTo>
                    <a:lnTo>
                      <a:pt x="126" y="266"/>
                    </a:lnTo>
                    <a:lnTo>
                      <a:pt x="121" y="268"/>
                    </a:lnTo>
                    <a:lnTo>
                      <a:pt x="118" y="275"/>
                    </a:lnTo>
                    <a:lnTo>
                      <a:pt x="107" y="281"/>
                    </a:lnTo>
                    <a:lnTo>
                      <a:pt x="103" y="280"/>
                    </a:lnTo>
                    <a:lnTo>
                      <a:pt x="92" y="268"/>
                    </a:lnTo>
                    <a:lnTo>
                      <a:pt x="80" y="266"/>
                    </a:lnTo>
                    <a:lnTo>
                      <a:pt x="73" y="266"/>
                    </a:lnTo>
                    <a:lnTo>
                      <a:pt x="65" y="260"/>
                    </a:lnTo>
                    <a:lnTo>
                      <a:pt x="57" y="256"/>
                    </a:lnTo>
                    <a:lnTo>
                      <a:pt x="44" y="231"/>
                    </a:lnTo>
                    <a:lnTo>
                      <a:pt x="36" y="225"/>
                    </a:lnTo>
                    <a:lnTo>
                      <a:pt x="36" y="222"/>
                    </a:lnTo>
                    <a:lnTo>
                      <a:pt x="27" y="221"/>
                    </a:lnTo>
                    <a:lnTo>
                      <a:pt x="30" y="215"/>
                    </a:lnTo>
                    <a:lnTo>
                      <a:pt x="30" y="208"/>
                    </a:lnTo>
                    <a:lnTo>
                      <a:pt x="33" y="208"/>
                    </a:lnTo>
                    <a:lnTo>
                      <a:pt x="36" y="202"/>
                    </a:lnTo>
                    <a:lnTo>
                      <a:pt x="35" y="195"/>
                    </a:lnTo>
                    <a:lnTo>
                      <a:pt x="36" y="190"/>
                    </a:lnTo>
                    <a:lnTo>
                      <a:pt x="36" y="175"/>
                    </a:lnTo>
                    <a:lnTo>
                      <a:pt x="41" y="166"/>
                    </a:lnTo>
                    <a:lnTo>
                      <a:pt x="35" y="164"/>
                    </a:lnTo>
                    <a:lnTo>
                      <a:pt x="24" y="158"/>
                    </a:lnTo>
                    <a:lnTo>
                      <a:pt x="9" y="155"/>
                    </a:lnTo>
                    <a:lnTo>
                      <a:pt x="0" y="146"/>
                    </a:lnTo>
                    <a:lnTo>
                      <a:pt x="7" y="145"/>
                    </a:lnTo>
                    <a:lnTo>
                      <a:pt x="21" y="140"/>
                    </a:lnTo>
                    <a:lnTo>
                      <a:pt x="15" y="128"/>
                    </a:lnTo>
                    <a:lnTo>
                      <a:pt x="13" y="119"/>
                    </a:lnTo>
                    <a:lnTo>
                      <a:pt x="19" y="105"/>
                    </a:lnTo>
                    <a:lnTo>
                      <a:pt x="26" y="98"/>
                    </a:lnTo>
                    <a:lnTo>
                      <a:pt x="30" y="96"/>
                    </a:lnTo>
                    <a:lnTo>
                      <a:pt x="35" y="88"/>
                    </a:lnTo>
                    <a:lnTo>
                      <a:pt x="47" y="82"/>
                    </a:lnTo>
                    <a:lnTo>
                      <a:pt x="63" y="79"/>
                    </a:lnTo>
                    <a:lnTo>
                      <a:pt x="80" y="79"/>
                    </a:lnTo>
                    <a:lnTo>
                      <a:pt x="82" y="63"/>
                    </a:lnTo>
                    <a:lnTo>
                      <a:pt x="86" y="56"/>
                    </a:lnTo>
                    <a:lnTo>
                      <a:pt x="82" y="52"/>
                    </a:lnTo>
                    <a:lnTo>
                      <a:pt x="76" y="55"/>
                    </a:lnTo>
                    <a:lnTo>
                      <a:pt x="70" y="43"/>
                    </a:lnTo>
                    <a:lnTo>
                      <a:pt x="71" y="35"/>
                    </a:lnTo>
                    <a:lnTo>
                      <a:pt x="65" y="31"/>
                    </a:lnTo>
                    <a:lnTo>
                      <a:pt x="53" y="29"/>
                    </a:lnTo>
                    <a:lnTo>
                      <a:pt x="54" y="26"/>
                    </a:lnTo>
                    <a:lnTo>
                      <a:pt x="66" y="5"/>
                    </a:lnTo>
                    <a:lnTo>
                      <a:pt x="8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2" name="Freeform 6017">
                <a:extLst>
                  <a:ext uri="{FF2B5EF4-FFF2-40B4-BE49-F238E27FC236}">
                    <a16:creationId xmlns:a16="http://schemas.microsoft.com/office/drawing/2014/main" id="{767E9F64-E3E0-2698-46D4-63902424C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851"/>
                <a:ext cx="133" cy="141"/>
              </a:xfrm>
              <a:custGeom>
                <a:avLst/>
                <a:gdLst>
                  <a:gd name="T0" fmla="*/ 95 w 265"/>
                  <a:gd name="T1" fmla="*/ 9 h 281"/>
                  <a:gd name="T2" fmla="*/ 103 w 265"/>
                  <a:gd name="T3" fmla="*/ 18 h 281"/>
                  <a:gd name="T4" fmla="*/ 110 w 265"/>
                  <a:gd name="T5" fmla="*/ 28 h 281"/>
                  <a:gd name="T6" fmla="*/ 126 w 265"/>
                  <a:gd name="T7" fmla="*/ 28 h 281"/>
                  <a:gd name="T8" fmla="*/ 136 w 265"/>
                  <a:gd name="T9" fmla="*/ 15 h 281"/>
                  <a:gd name="T10" fmla="*/ 142 w 265"/>
                  <a:gd name="T11" fmla="*/ 3 h 281"/>
                  <a:gd name="T12" fmla="*/ 148 w 265"/>
                  <a:gd name="T13" fmla="*/ 2 h 281"/>
                  <a:gd name="T14" fmla="*/ 154 w 265"/>
                  <a:gd name="T15" fmla="*/ 5 h 281"/>
                  <a:gd name="T16" fmla="*/ 156 w 265"/>
                  <a:gd name="T17" fmla="*/ 18 h 281"/>
                  <a:gd name="T18" fmla="*/ 167 w 265"/>
                  <a:gd name="T19" fmla="*/ 29 h 281"/>
                  <a:gd name="T20" fmla="*/ 176 w 265"/>
                  <a:gd name="T21" fmla="*/ 32 h 281"/>
                  <a:gd name="T22" fmla="*/ 185 w 265"/>
                  <a:gd name="T23" fmla="*/ 47 h 281"/>
                  <a:gd name="T24" fmla="*/ 200 w 265"/>
                  <a:gd name="T25" fmla="*/ 63 h 281"/>
                  <a:gd name="T26" fmla="*/ 208 w 265"/>
                  <a:gd name="T27" fmla="*/ 75 h 281"/>
                  <a:gd name="T28" fmla="*/ 202 w 265"/>
                  <a:gd name="T29" fmla="*/ 99 h 281"/>
                  <a:gd name="T30" fmla="*/ 189 w 265"/>
                  <a:gd name="T31" fmla="*/ 104 h 281"/>
                  <a:gd name="T32" fmla="*/ 183 w 265"/>
                  <a:gd name="T33" fmla="*/ 122 h 281"/>
                  <a:gd name="T34" fmla="*/ 189 w 265"/>
                  <a:gd name="T35" fmla="*/ 137 h 281"/>
                  <a:gd name="T36" fmla="*/ 195 w 265"/>
                  <a:gd name="T37" fmla="*/ 140 h 281"/>
                  <a:gd name="T38" fmla="*/ 212 w 265"/>
                  <a:gd name="T39" fmla="*/ 142 h 281"/>
                  <a:gd name="T40" fmla="*/ 230 w 265"/>
                  <a:gd name="T41" fmla="*/ 131 h 281"/>
                  <a:gd name="T42" fmla="*/ 243 w 265"/>
                  <a:gd name="T43" fmla="*/ 142 h 281"/>
                  <a:gd name="T44" fmla="*/ 259 w 265"/>
                  <a:gd name="T45" fmla="*/ 149 h 281"/>
                  <a:gd name="T46" fmla="*/ 265 w 265"/>
                  <a:gd name="T47" fmla="*/ 151 h 281"/>
                  <a:gd name="T48" fmla="*/ 255 w 265"/>
                  <a:gd name="T49" fmla="*/ 166 h 281"/>
                  <a:gd name="T50" fmla="*/ 249 w 265"/>
                  <a:gd name="T51" fmla="*/ 172 h 281"/>
                  <a:gd name="T52" fmla="*/ 246 w 265"/>
                  <a:gd name="T53" fmla="*/ 181 h 281"/>
                  <a:gd name="T54" fmla="*/ 227 w 265"/>
                  <a:gd name="T55" fmla="*/ 187 h 281"/>
                  <a:gd name="T56" fmla="*/ 221 w 265"/>
                  <a:gd name="T57" fmla="*/ 198 h 281"/>
                  <a:gd name="T58" fmla="*/ 217 w 265"/>
                  <a:gd name="T59" fmla="*/ 213 h 281"/>
                  <a:gd name="T60" fmla="*/ 211 w 265"/>
                  <a:gd name="T61" fmla="*/ 221 h 281"/>
                  <a:gd name="T62" fmla="*/ 195 w 265"/>
                  <a:gd name="T63" fmla="*/ 224 h 281"/>
                  <a:gd name="T64" fmla="*/ 192 w 265"/>
                  <a:gd name="T65" fmla="*/ 243 h 281"/>
                  <a:gd name="T66" fmla="*/ 188 w 265"/>
                  <a:gd name="T67" fmla="*/ 253 h 281"/>
                  <a:gd name="T68" fmla="*/ 170 w 265"/>
                  <a:gd name="T69" fmla="*/ 243 h 281"/>
                  <a:gd name="T70" fmla="*/ 161 w 265"/>
                  <a:gd name="T71" fmla="*/ 240 h 281"/>
                  <a:gd name="T72" fmla="*/ 151 w 265"/>
                  <a:gd name="T73" fmla="*/ 240 h 281"/>
                  <a:gd name="T74" fmla="*/ 141 w 265"/>
                  <a:gd name="T75" fmla="*/ 251 h 281"/>
                  <a:gd name="T76" fmla="*/ 132 w 265"/>
                  <a:gd name="T77" fmla="*/ 260 h 281"/>
                  <a:gd name="T78" fmla="*/ 126 w 265"/>
                  <a:gd name="T79" fmla="*/ 266 h 281"/>
                  <a:gd name="T80" fmla="*/ 118 w 265"/>
                  <a:gd name="T81" fmla="*/ 275 h 281"/>
                  <a:gd name="T82" fmla="*/ 103 w 265"/>
                  <a:gd name="T83" fmla="*/ 280 h 281"/>
                  <a:gd name="T84" fmla="*/ 80 w 265"/>
                  <a:gd name="T85" fmla="*/ 266 h 281"/>
                  <a:gd name="T86" fmla="*/ 65 w 265"/>
                  <a:gd name="T87" fmla="*/ 260 h 281"/>
                  <a:gd name="T88" fmla="*/ 44 w 265"/>
                  <a:gd name="T89" fmla="*/ 231 h 281"/>
                  <a:gd name="T90" fmla="*/ 36 w 265"/>
                  <a:gd name="T91" fmla="*/ 222 h 281"/>
                  <a:gd name="T92" fmla="*/ 30 w 265"/>
                  <a:gd name="T93" fmla="*/ 215 h 281"/>
                  <a:gd name="T94" fmla="*/ 33 w 265"/>
                  <a:gd name="T95" fmla="*/ 208 h 281"/>
                  <a:gd name="T96" fmla="*/ 35 w 265"/>
                  <a:gd name="T97" fmla="*/ 195 h 281"/>
                  <a:gd name="T98" fmla="*/ 36 w 265"/>
                  <a:gd name="T99" fmla="*/ 175 h 281"/>
                  <a:gd name="T100" fmla="*/ 35 w 265"/>
                  <a:gd name="T101" fmla="*/ 164 h 281"/>
                  <a:gd name="T102" fmla="*/ 9 w 265"/>
                  <a:gd name="T103" fmla="*/ 155 h 281"/>
                  <a:gd name="T104" fmla="*/ 7 w 265"/>
                  <a:gd name="T105" fmla="*/ 145 h 281"/>
                  <a:gd name="T106" fmla="*/ 15 w 265"/>
                  <a:gd name="T107" fmla="*/ 128 h 281"/>
                  <a:gd name="T108" fmla="*/ 19 w 265"/>
                  <a:gd name="T109" fmla="*/ 105 h 281"/>
                  <a:gd name="T110" fmla="*/ 30 w 265"/>
                  <a:gd name="T111" fmla="*/ 96 h 281"/>
                  <a:gd name="T112" fmla="*/ 47 w 265"/>
                  <a:gd name="T113" fmla="*/ 82 h 281"/>
                  <a:gd name="T114" fmla="*/ 80 w 265"/>
                  <a:gd name="T115" fmla="*/ 79 h 281"/>
                  <a:gd name="T116" fmla="*/ 86 w 265"/>
                  <a:gd name="T117" fmla="*/ 56 h 281"/>
                  <a:gd name="T118" fmla="*/ 76 w 265"/>
                  <a:gd name="T119" fmla="*/ 55 h 281"/>
                  <a:gd name="T120" fmla="*/ 71 w 265"/>
                  <a:gd name="T121" fmla="*/ 35 h 281"/>
                  <a:gd name="T122" fmla="*/ 53 w 265"/>
                  <a:gd name="T123" fmla="*/ 29 h 281"/>
                  <a:gd name="T124" fmla="*/ 66 w 265"/>
                  <a:gd name="T125" fmla="*/ 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281">
                    <a:moveTo>
                      <a:pt x="82" y="9"/>
                    </a:moveTo>
                    <a:lnTo>
                      <a:pt x="95" y="9"/>
                    </a:lnTo>
                    <a:lnTo>
                      <a:pt x="98" y="15"/>
                    </a:lnTo>
                    <a:lnTo>
                      <a:pt x="103" y="18"/>
                    </a:lnTo>
                    <a:lnTo>
                      <a:pt x="106" y="32"/>
                    </a:lnTo>
                    <a:lnTo>
                      <a:pt x="110" y="28"/>
                    </a:lnTo>
                    <a:lnTo>
                      <a:pt x="120" y="29"/>
                    </a:lnTo>
                    <a:lnTo>
                      <a:pt x="126" y="28"/>
                    </a:lnTo>
                    <a:lnTo>
                      <a:pt x="136" y="22"/>
                    </a:lnTo>
                    <a:lnTo>
                      <a:pt x="136" y="15"/>
                    </a:lnTo>
                    <a:lnTo>
                      <a:pt x="136" y="3"/>
                    </a:lnTo>
                    <a:lnTo>
                      <a:pt x="142" y="3"/>
                    </a:lnTo>
                    <a:lnTo>
                      <a:pt x="147" y="0"/>
                    </a:lnTo>
                    <a:lnTo>
                      <a:pt x="148" y="2"/>
                    </a:lnTo>
                    <a:lnTo>
                      <a:pt x="148" y="5"/>
                    </a:lnTo>
                    <a:lnTo>
                      <a:pt x="154" y="5"/>
                    </a:lnTo>
                    <a:lnTo>
                      <a:pt x="159" y="15"/>
                    </a:lnTo>
                    <a:lnTo>
                      <a:pt x="156" y="18"/>
                    </a:lnTo>
                    <a:lnTo>
                      <a:pt x="158" y="25"/>
                    </a:lnTo>
                    <a:lnTo>
                      <a:pt x="167" y="29"/>
                    </a:lnTo>
                    <a:lnTo>
                      <a:pt x="171" y="25"/>
                    </a:lnTo>
                    <a:lnTo>
                      <a:pt x="176" y="32"/>
                    </a:lnTo>
                    <a:lnTo>
                      <a:pt x="183" y="32"/>
                    </a:lnTo>
                    <a:lnTo>
                      <a:pt x="185" y="47"/>
                    </a:lnTo>
                    <a:lnTo>
                      <a:pt x="195" y="53"/>
                    </a:lnTo>
                    <a:lnTo>
                      <a:pt x="200" y="63"/>
                    </a:lnTo>
                    <a:lnTo>
                      <a:pt x="206" y="69"/>
                    </a:lnTo>
                    <a:lnTo>
                      <a:pt x="208" y="75"/>
                    </a:lnTo>
                    <a:lnTo>
                      <a:pt x="209" y="87"/>
                    </a:lnTo>
                    <a:lnTo>
                      <a:pt x="202" y="99"/>
                    </a:lnTo>
                    <a:lnTo>
                      <a:pt x="197" y="99"/>
                    </a:lnTo>
                    <a:lnTo>
                      <a:pt x="189" y="104"/>
                    </a:lnTo>
                    <a:lnTo>
                      <a:pt x="189" y="110"/>
                    </a:lnTo>
                    <a:lnTo>
                      <a:pt x="183" y="122"/>
                    </a:lnTo>
                    <a:lnTo>
                      <a:pt x="186" y="131"/>
                    </a:lnTo>
                    <a:lnTo>
                      <a:pt x="189" y="137"/>
                    </a:lnTo>
                    <a:lnTo>
                      <a:pt x="189" y="140"/>
                    </a:lnTo>
                    <a:lnTo>
                      <a:pt x="195" y="140"/>
                    </a:lnTo>
                    <a:lnTo>
                      <a:pt x="206" y="142"/>
                    </a:lnTo>
                    <a:lnTo>
                      <a:pt x="212" y="142"/>
                    </a:lnTo>
                    <a:lnTo>
                      <a:pt x="218" y="134"/>
                    </a:lnTo>
                    <a:lnTo>
                      <a:pt x="230" y="131"/>
                    </a:lnTo>
                    <a:lnTo>
                      <a:pt x="233" y="131"/>
                    </a:lnTo>
                    <a:lnTo>
                      <a:pt x="243" y="142"/>
                    </a:lnTo>
                    <a:lnTo>
                      <a:pt x="250" y="148"/>
                    </a:lnTo>
                    <a:lnTo>
                      <a:pt x="259" y="149"/>
                    </a:lnTo>
                    <a:lnTo>
                      <a:pt x="262" y="148"/>
                    </a:lnTo>
                    <a:lnTo>
                      <a:pt x="265" y="151"/>
                    </a:lnTo>
                    <a:lnTo>
                      <a:pt x="259" y="160"/>
                    </a:lnTo>
                    <a:lnTo>
                      <a:pt x="255" y="166"/>
                    </a:lnTo>
                    <a:lnTo>
                      <a:pt x="249" y="167"/>
                    </a:lnTo>
                    <a:lnTo>
                      <a:pt x="249" y="172"/>
                    </a:lnTo>
                    <a:lnTo>
                      <a:pt x="255" y="184"/>
                    </a:lnTo>
                    <a:lnTo>
                      <a:pt x="246" y="181"/>
                    </a:lnTo>
                    <a:lnTo>
                      <a:pt x="230" y="186"/>
                    </a:lnTo>
                    <a:lnTo>
                      <a:pt x="227" y="187"/>
                    </a:lnTo>
                    <a:lnTo>
                      <a:pt x="226" y="195"/>
                    </a:lnTo>
                    <a:lnTo>
                      <a:pt x="221" y="198"/>
                    </a:lnTo>
                    <a:lnTo>
                      <a:pt x="223" y="207"/>
                    </a:lnTo>
                    <a:lnTo>
                      <a:pt x="217" y="213"/>
                    </a:lnTo>
                    <a:lnTo>
                      <a:pt x="218" y="216"/>
                    </a:lnTo>
                    <a:lnTo>
                      <a:pt x="211" y="221"/>
                    </a:lnTo>
                    <a:lnTo>
                      <a:pt x="200" y="221"/>
                    </a:lnTo>
                    <a:lnTo>
                      <a:pt x="195" y="224"/>
                    </a:lnTo>
                    <a:lnTo>
                      <a:pt x="197" y="224"/>
                    </a:lnTo>
                    <a:lnTo>
                      <a:pt x="192" y="243"/>
                    </a:lnTo>
                    <a:lnTo>
                      <a:pt x="192" y="254"/>
                    </a:lnTo>
                    <a:lnTo>
                      <a:pt x="188" y="253"/>
                    </a:lnTo>
                    <a:lnTo>
                      <a:pt x="182" y="246"/>
                    </a:lnTo>
                    <a:lnTo>
                      <a:pt x="170" y="243"/>
                    </a:lnTo>
                    <a:lnTo>
                      <a:pt x="165" y="243"/>
                    </a:lnTo>
                    <a:lnTo>
                      <a:pt x="161" y="240"/>
                    </a:lnTo>
                    <a:lnTo>
                      <a:pt x="154" y="242"/>
                    </a:lnTo>
                    <a:lnTo>
                      <a:pt x="151" y="240"/>
                    </a:lnTo>
                    <a:lnTo>
                      <a:pt x="147" y="242"/>
                    </a:lnTo>
                    <a:lnTo>
                      <a:pt x="141" y="251"/>
                    </a:lnTo>
                    <a:lnTo>
                      <a:pt x="139" y="256"/>
                    </a:lnTo>
                    <a:lnTo>
                      <a:pt x="132" y="260"/>
                    </a:lnTo>
                    <a:lnTo>
                      <a:pt x="129" y="260"/>
                    </a:lnTo>
                    <a:lnTo>
                      <a:pt x="126" y="266"/>
                    </a:lnTo>
                    <a:lnTo>
                      <a:pt x="121" y="268"/>
                    </a:lnTo>
                    <a:lnTo>
                      <a:pt x="118" y="275"/>
                    </a:lnTo>
                    <a:lnTo>
                      <a:pt x="107" y="281"/>
                    </a:lnTo>
                    <a:lnTo>
                      <a:pt x="103" y="280"/>
                    </a:lnTo>
                    <a:lnTo>
                      <a:pt x="92" y="268"/>
                    </a:lnTo>
                    <a:lnTo>
                      <a:pt x="80" y="266"/>
                    </a:lnTo>
                    <a:lnTo>
                      <a:pt x="73" y="266"/>
                    </a:lnTo>
                    <a:lnTo>
                      <a:pt x="65" y="260"/>
                    </a:lnTo>
                    <a:lnTo>
                      <a:pt x="57" y="256"/>
                    </a:lnTo>
                    <a:lnTo>
                      <a:pt x="44" y="231"/>
                    </a:lnTo>
                    <a:lnTo>
                      <a:pt x="36" y="225"/>
                    </a:lnTo>
                    <a:lnTo>
                      <a:pt x="36" y="222"/>
                    </a:lnTo>
                    <a:lnTo>
                      <a:pt x="27" y="221"/>
                    </a:lnTo>
                    <a:lnTo>
                      <a:pt x="30" y="215"/>
                    </a:lnTo>
                    <a:lnTo>
                      <a:pt x="30" y="208"/>
                    </a:lnTo>
                    <a:lnTo>
                      <a:pt x="33" y="208"/>
                    </a:lnTo>
                    <a:lnTo>
                      <a:pt x="36" y="202"/>
                    </a:lnTo>
                    <a:lnTo>
                      <a:pt x="35" y="195"/>
                    </a:lnTo>
                    <a:lnTo>
                      <a:pt x="36" y="190"/>
                    </a:lnTo>
                    <a:lnTo>
                      <a:pt x="36" y="175"/>
                    </a:lnTo>
                    <a:lnTo>
                      <a:pt x="41" y="166"/>
                    </a:lnTo>
                    <a:lnTo>
                      <a:pt x="35" y="164"/>
                    </a:lnTo>
                    <a:lnTo>
                      <a:pt x="24" y="158"/>
                    </a:lnTo>
                    <a:lnTo>
                      <a:pt x="9" y="155"/>
                    </a:lnTo>
                    <a:lnTo>
                      <a:pt x="0" y="146"/>
                    </a:lnTo>
                    <a:lnTo>
                      <a:pt x="7" y="145"/>
                    </a:lnTo>
                    <a:lnTo>
                      <a:pt x="21" y="140"/>
                    </a:lnTo>
                    <a:lnTo>
                      <a:pt x="15" y="128"/>
                    </a:lnTo>
                    <a:lnTo>
                      <a:pt x="13" y="119"/>
                    </a:lnTo>
                    <a:lnTo>
                      <a:pt x="19" y="105"/>
                    </a:lnTo>
                    <a:lnTo>
                      <a:pt x="26" y="98"/>
                    </a:lnTo>
                    <a:lnTo>
                      <a:pt x="30" y="96"/>
                    </a:lnTo>
                    <a:lnTo>
                      <a:pt x="35" y="88"/>
                    </a:lnTo>
                    <a:lnTo>
                      <a:pt x="47" y="82"/>
                    </a:lnTo>
                    <a:lnTo>
                      <a:pt x="63" y="79"/>
                    </a:lnTo>
                    <a:lnTo>
                      <a:pt x="80" y="79"/>
                    </a:lnTo>
                    <a:lnTo>
                      <a:pt x="82" y="63"/>
                    </a:lnTo>
                    <a:lnTo>
                      <a:pt x="86" y="56"/>
                    </a:lnTo>
                    <a:lnTo>
                      <a:pt x="82" y="52"/>
                    </a:lnTo>
                    <a:lnTo>
                      <a:pt x="76" y="55"/>
                    </a:lnTo>
                    <a:lnTo>
                      <a:pt x="70" y="43"/>
                    </a:lnTo>
                    <a:lnTo>
                      <a:pt x="71" y="35"/>
                    </a:lnTo>
                    <a:lnTo>
                      <a:pt x="65" y="31"/>
                    </a:lnTo>
                    <a:lnTo>
                      <a:pt x="53" y="29"/>
                    </a:lnTo>
                    <a:lnTo>
                      <a:pt x="54" y="26"/>
                    </a:lnTo>
                    <a:lnTo>
                      <a:pt x="66" y="5"/>
                    </a:lnTo>
                    <a:lnTo>
                      <a:pt x="8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3" name="Freeform 6018">
                <a:extLst>
                  <a:ext uri="{FF2B5EF4-FFF2-40B4-BE49-F238E27FC236}">
                    <a16:creationId xmlns:a16="http://schemas.microsoft.com/office/drawing/2014/main" id="{26D057BB-54DB-C86C-F0F8-3FA5A0601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842"/>
                <a:ext cx="111" cy="163"/>
              </a:xfrm>
              <a:custGeom>
                <a:avLst/>
                <a:gdLst>
                  <a:gd name="T0" fmla="*/ 79 w 221"/>
                  <a:gd name="T1" fmla="*/ 11 h 325"/>
                  <a:gd name="T2" fmla="*/ 89 w 221"/>
                  <a:gd name="T3" fmla="*/ 20 h 325"/>
                  <a:gd name="T4" fmla="*/ 99 w 221"/>
                  <a:gd name="T5" fmla="*/ 36 h 325"/>
                  <a:gd name="T6" fmla="*/ 79 w 221"/>
                  <a:gd name="T7" fmla="*/ 30 h 325"/>
                  <a:gd name="T8" fmla="*/ 64 w 221"/>
                  <a:gd name="T9" fmla="*/ 52 h 325"/>
                  <a:gd name="T10" fmla="*/ 32 w 221"/>
                  <a:gd name="T11" fmla="*/ 47 h 325"/>
                  <a:gd name="T12" fmla="*/ 23 w 221"/>
                  <a:gd name="T13" fmla="*/ 52 h 325"/>
                  <a:gd name="T14" fmla="*/ 0 w 221"/>
                  <a:gd name="T15" fmla="*/ 67 h 325"/>
                  <a:gd name="T16" fmla="*/ 12 w 221"/>
                  <a:gd name="T17" fmla="*/ 84 h 325"/>
                  <a:gd name="T18" fmla="*/ 27 w 221"/>
                  <a:gd name="T19" fmla="*/ 93 h 325"/>
                  <a:gd name="T20" fmla="*/ 44 w 221"/>
                  <a:gd name="T21" fmla="*/ 111 h 325"/>
                  <a:gd name="T22" fmla="*/ 61 w 221"/>
                  <a:gd name="T23" fmla="*/ 128 h 325"/>
                  <a:gd name="T24" fmla="*/ 55 w 221"/>
                  <a:gd name="T25" fmla="*/ 143 h 325"/>
                  <a:gd name="T26" fmla="*/ 65 w 221"/>
                  <a:gd name="T27" fmla="*/ 154 h 325"/>
                  <a:gd name="T28" fmla="*/ 73 w 221"/>
                  <a:gd name="T29" fmla="*/ 173 h 325"/>
                  <a:gd name="T30" fmla="*/ 74 w 221"/>
                  <a:gd name="T31" fmla="*/ 190 h 325"/>
                  <a:gd name="T32" fmla="*/ 55 w 221"/>
                  <a:gd name="T33" fmla="*/ 199 h 325"/>
                  <a:gd name="T34" fmla="*/ 58 w 221"/>
                  <a:gd name="T35" fmla="*/ 219 h 325"/>
                  <a:gd name="T36" fmla="*/ 47 w 221"/>
                  <a:gd name="T37" fmla="*/ 234 h 325"/>
                  <a:gd name="T38" fmla="*/ 50 w 221"/>
                  <a:gd name="T39" fmla="*/ 271 h 325"/>
                  <a:gd name="T40" fmla="*/ 83 w 221"/>
                  <a:gd name="T41" fmla="*/ 296 h 325"/>
                  <a:gd name="T42" fmla="*/ 89 w 221"/>
                  <a:gd name="T43" fmla="*/ 310 h 325"/>
                  <a:gd name="T44" fmla="*/ 102 w 221"/>
                  <a:gd name="T45" fmla="*/ 325 h 325"/>
                  <a:gd name="T46" fmla="*/ 121 w 221"/>
                  <a:gd name="T47" fmla="*/ 312 h 325"/>
                  <a:gd name="T48" fmla="*/ 112 w 221"/>
                  <a:gd name="T49" fmla="*/ 267 h 325"/>
                  <a:gd name="T50" fmla="*/ 112 w 221"/>
                  <a:gd name="T51" fmla="*/ 246 h 325"/>
                  <a:gd name="T52" fmla="*/ 109 w 221"/>
                  <a:gd name="T53" fmla="*/ 223 h 325"/>
                  <a:gd name="T54" fmla="*/ 111 w 221"/>
                  <a:gd name="T55" fmla="*/ 205 h 325"/>
                  <a:gd name="T56" fmla="*/ 115 w 221"/>
                  <a:gd name="T57" fmla="*/ 192 h 325"/>
                  <a:gd name="T58" fmla="*/ 130 w 221"/>
                  <a:gd name="T59" fmla="*/ 188 h 325"/>
                  <a:gd name="T60" fmla="*/ 149 w 221"/>
                  <a:gd name="T61" fmla="*/ 169 h 325"/>
                  <a:gd name="T62" fmla="*/ 156 w 221"/>
                  <a:gd name="T63" fmla="*/ 157 h 325"/>
                  <a:gd name="T64" fmla="*/ 176 w 221"/>
                  <a:gd name="T65" fmla="*/ 160 h 325"/>
                  <a:gd name="T66" fmla="*/ 190 w 221"/>
                  <a:gd name="T67" fmla="*/ 167 h 325"/>
                  <a:gd name="T68" fmla="*/ 209 w 221"/>
                  <a:gd name="T69" fmla="*/ 155 h 325"/>
                  <a:gd name="T70" fmla="*/ 220 w 221"/>
                  <a:gd name="T71" fmla="*/ 138 h 325"/>
                  <a:gd name="T72" fmla="*/ 221 w 221"/>
                  <a:gd name="T73" fmla="*/ 119 h 325"/>
                  <a:gd name="T74" fmla="*/ 205 w 221"/>
                  <a:gd name="T75" fmla="*/ 112 h 325"/>
                  <a:gd name="T76" fmla="*/ 191 w 221"/>
                  <a:gd name="T77" fmla="*/ 112 h 325"/>
                  <a:gd name="T78" fmla="*/ 176 w 221"/>
                  <a:gd name="T79" fmla="*/ 102 h 325"/>
                  <a:gd name="T80" fmla="*/ 159 w 221"/>
                  <a:gd name="T81" fmla="*/ 99 h 325"/>
                  <a:gd name="T82" fmla="*/ 147 w 221"/>
                  <a:gd name="T83" fmla="*/ 79 h 325"/>
                  <a:gd name="T84" fmla="*/ 133 w 221"/>
                  <a:gd name="T85" fmla="*/ 70 h 325"/>
                  <a:gd name="T86" fmla="*/ 141 w 221"/>
                  <a:gd name="T87" fmla="*/ 47 h 325"/>
                  <a:gd name="T88" fmla="*/ 135 w 221"/>
                  <a:gd name="T89" fmla="*/ 27 h 325"/>
                  <a:gd name="T90" fmla="*/ 126 w 221"/>
                  <a:gd name="T91" fmla="*/ 12 h 325"/>
                  <a:gd name="T92" fmla="*/ 105 w 221"/>
                  <a:gd name="T93" fmla="*/ 14 h 325"/>
                  <a:gd name="T94" fmla="*/ 97 w 221"/>
                  <a:gd name="T95" fmla="*/ 3 h 325"/>
                  <a:gd name="T96" fmla="*/ 73 w 221"/>
                  <a:gd name="T97" fmla="*/ 8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1" h="325">
                    <a:moveTo>
                      <a:pt x="73" y="8"/>
                    </a:moveTo>
                    <a:lnTo>
                      <a:pt x="70" y="9"/>
                    </a:lnTo>
                    <a:lnTo>
                      <a:pt x="79" y="11"/>
                    </a:lnTo>
                    <a:lnTo>
                      <a:pt x="89" y="8"/>
                    </a:lnTo>
                    <a:lnTo>
                      <a:pt x="92" y="12"/>
                    </a:lnTo>
                    <a:lnTo>
                      <a:pt x="89" y="20"/>
                    </a:lnTo>
                    <a:lnTo>
                      <a:pt x="89" y="24"/>
                    </a:lnTo>
                    <a:lnTo>
                      <a:pt x="92" y="27"/>
                    </a:lnTo>
                    <a:lnTo>
                      <a:pt x="99" y="36"/>
                    </a:lnTo>
                    <a:lnTo>
                      <a:pt x="97" y="38"/>
                    </a:lnTo>
                    <a:lnTo>
                      <a:pt x="85" y="36"/>
                    </a:lnTo>
                    <a:lnTo>
                      <a:pt x="79" y="30"/>
                    </a:lnTo>
                    <a:lnTo>
                      <a:pt x="70" y="43"/>
                    </a:lnTo>
                    <a:lnTo>
                      <a:pt x="67" y="49"/>
                    </a:lnTo>
                    <a:lnTo>
                      <a:pt x="64" y="52"/>
                    </a:lnTo>
                    <a:lnTo>
                      <a:pt x="58" y="52"/>
                    </a:lnTo>
                    <a:lnTo>
                      <a:pt x="47" y="49"/>
                    </a:lnTo>
                    <a:lnTo>
                      <a:pt x="32" y="47"/>
                    </a:lnTo>
                    <a:lnTo>
                      <a:pt x="29" y="43"/>
                    </a:lnTo>
                    <a:lnTo>
                      <a:pt x="20" y="43"/>
                    </a:lnTo>
                    <a:lnTo>
                      <a:pt x="23" y="52"/>
                    </a:lnTo>
                    <a:lnTo>
                      <a:pt x="14" y="64"/>
                    </a:lnTo>
                    <a:lnTo>
                      <a:pt x="4" y="64"/>
                    </a:lnTo>
                    <a:lnTo>
                      <a:pt x="0" y="67"/>
                    </a:lnTo>
                    <a:lnTo>
                      <a:pt x="1" y="74"/>
                    </a:lnTo>
                    <a:lnTo>
                      <a:pt x="1" y="79"/>
                    </a:lnTo>
                    <a:lnTo>
                      <a:pt x="12" y="84"/>
                    </a:lnTo>
                    <a:lnTo>
                      <a:pt x="21" y="82"/>
                    </a:lnTo>
                    <a:lnTo>
                      <a:pt x="30" y="85"/>
                    </a:lnTo>
                    <a:lnTo>
                      <a:pt x="27" y="93"/>
                    </a:lnTo>
                    <a:lnTo>
                      <a:pt x="36" y="97"/>
                    </a:lnTo>
                    <a:lnTo>
                      <a:pt x="41" y="112"/>
                    </a:lnTo>
                    <a:lnTo>
                      <a:pt x="44" y="111"/>
                    </a:lnTo>
                    <a:lnTo>
                      <a:pt x="45" y="119"/>
                    </a:lnTo>
                    <a:lnTo>
                      <a:pt x="56" y="120"/>
                    </a:lnTo>
                    <a:lnTo>
                      <a:pt x="61" y="128"/>
                    </a:lnTo>
                    <a:lnTo>
                      <a:pt x="53" y="137"/>
                    </a:lnTo>
                    <a:lnTo>
                      <a:pt x="53" y="140"/>
                    </a:lnTo>
                    <a:lnTo>
                      <a:pt x="55" y="143"/>
                    </a:lnTo>
                    <a:lnTo>
                      <a:pt x="56" y="150"/>
                    </a:lnTo>
                    <a:lnTo>
                      <a:pt x="59" y="157"/>
                    </a:lnTo>
                    <a:lnTo>
                      <a:pt x="65" y="154"/>
                    </a:lnTo>
                    <a:lnTo>
                      <a:pt x="71" y="161"/>
                    </a:lnTo>
                    <a:lnTo>
                      <a:pt x="73" y="167"/>
                    </a:lnTo>
                    <a:lnTo>
                      <a:pt x="73" y="173"/>
                    </a:lnTo>
                    <a:lnTo>
                      <a:pt x="70" y="176"/>
                    </a:lnTo>
                    <a:lnTo>
                      <a:pt x="74" y="182"/>
                    </a:lnTo>
                    <a:lnTo>
                      <a:pt x="74" y="190"/>
                    </a:lnTo>
                    <a:lnTo>
                      <a:pt x="67" y="190"/>
                    </a:lnTo>
                    <a:lnTo>
                      <a:pt x="58" y="198"/>
                    </a:lnTo>
                    <a:lnTo>
                      <a:pt x="55" y="199"/>
                    </a:lnTo>
                    <a:lnTo>
                      <a:pt x="53" y="205"/>
                    </a:lnTo>
                    <a:lnTo>
                      <a:pt x="55" y="213"/>
                    </a:lnTo>
                    <a:lnTo>
                      <a:pt x="58" y="219"/>
                    </a:lnTo>
                    <a:lnTo>
                      <a:pt x="56" y="225"/>
                    </a:lnTo>
                    <a:lnTo>
                      <a:pt x="56" y="231"/>
                    </a:lnTo>
                    <a:lnTo>
                      <a:pt x="47" y="234"/>
                    </a:lnTo>
                    <a:lnTo>
                      <a:pt x="42" y="249"/>
                    </a:lnTo>
                    <a:lnTo>
                      <a:pt x="44" y="266"/>
                    </a:lnTo>
                    <a:lnTo>
                      <a:pt x="50" y="271"/>
                    </a:lnTo>
                    <a:lnTo>
                      <a:pt x="59" y="275"/>
                    </a:lnTo>
                    <a:lnTo>
                      <a:pt x="67" y="277"/>
                    </a:lnTo>
                    <a:lnTo>
                      <a:pt x="83" y="296"/>
                    </a:lnTo>
                    <a:lnTo>
                      <a:pt x="83" y="302"/>
                    </a:lnTo>
                    <a:lnTo>
                      <a:pt x="89" y="305"/>
                    </a:lnTo>
                    <a:lnTo>
                      <a:pt x="89" y="310"/>
                    </a:lnTo>
                    <a:lnTo>
                      <a:pt x="86" y="316"/>
                    </a:lnTo>
                    <a:lnTo>
                      <a:pt x="89" y="324"/>
                    </a:lnTo>
                    <a:lnTo>
                      <a:pt x="102" y="325"/>
                    </a:lnTo>
                    <a:lnTo>
                      <a:pt x="108" y="325"/>
                    </a:lnTo>
                    <a:lnTo>
                      <a:pt x="120" y="319"/>
                    </a:lnTo>
                    <a:lnTo>
                      <a:pt x="121" y="312"/>
                    </a:lnTo>
                    <a:lnTo>
                      <a:pt x="114" y="292"/>
                    </a:lnTo>
                    <a:lnTo>
                      <a:pt x="112" y="284"/>
                    </a:lnTo>
                    <a:lnTo>
                      <a:pt x="112" y="267"/>
                    </a:lnTo>
                    <a:lnTo>
                      <a:pt x="100" y="257"/>
                    </a:lnTo>
                    <a:lnTo>
                      <a:pt x="94" y="246"/>
                    </a:lnTo>
                    <a:lnTo>
                      <a:pt x="112" y="246"/>
                    </a:lnTo>
                    <a:lnTo>
                      <a:pt x="117" y="242"/>
                    </a:lnTo>
                    <a:lnTo>
                      <a:pt x="111" y="231"/>
                    </a:lnTo>
                    <a:lnTo>
                      <a:pt x="109" y="223"/>
                    </a:lnTo>
                    <a:lnTo>
                      <a:pt x="111" y="216"/>
                    </a:lnTo>
                    <a:lnTo>
                      <a:pt x="108" y="213"/>
                    </a:lnTo>
                    <a:lnTo>
                      <a:pt x="111" y="205"/>
                    </a:lnTo>
                    <a:lnTo>
                      <a:pt x="108" y="201"/>
                    </a:lnTo>
                    <a:lnTo>
                      <a:pt x="109" y="195"/>
                    </a:lnTo>
                    <a:lnTo>
                      <a:pt x="115" y="192"/>
                    </a:lnTo>
                    <a:lnTo>
                      <a:pt x="120" y="185"/>
                    </a:lnTo>
                    <a:lnTo>
                      <a:pt x="127" y="188"/>
                    </a:lnTo>
                    <a:lnTo>
                      <a:pt x="130" y="188"/>
                    </a:lnTo>
                    <a:lnTo>
                      <a:pt x="138" y="188"/>
                    </a:lnTo>
                    <a:lnTo>
                      <a:pt x="146" y="178"/>
                    </a:lnTo>
                    <a:lnTo>
                      <a:pt x="149" y="169"/>
                    </a:lnTo>
                    <a:lnTo>
                      <a:pt x="147" y="164"/>
                    </a:lnTo>
                    <a:lnTo>
                      <a:pt x="153" y="164"/>
                    </a:lnTo>
                    <a:lnTo>
                      <a:pt x="156" y="157"/>
                    </a:lnTo>
                    <a:lnTo>
                      <a:pt x="158" y="149"/>
                    </a:lnTo>
                    <a:lnTo>
                      <a:pt x="171" y="155"/>
                    </a:lnTo>
                    <a:lnTo>
                      <a:pt x="176" y="160"/>
                    </a:lnTo>
                    <a:lnTo>
                      <a:pt x="179" y="161"/>
                    </a:lnTo>
                    <a:lnTo>
                      <a:pt x="183" y="167"/>
                    </a:lnTo>
                    <a:lnTo>
                      <a:pt x="190" y="167"/>
                    </a:lnTo>
                    <a:lnTo>
                      <a:pt x="196" y="172"/>
                    </a:lnTo>
                    <a:lnTo>
                      <a:pt x="205" y="170"/>
                    </a:lnTo>
                    <a:lnTo>
                      <a:pt x="209" y="155"/>
                    </a:lnTo>
                    <a:lnTo>
                      <a:pt x="215" y="150"/>
                    </a:lnTo>
                    <a:lnTo>
                      <a:pt x="220" y="146"/>
                    </a:lnTo>
                    <a:lnTo>
                      <a:pt x="220" y="138"/>
                    </a:lnTo>
                    <a:lnTo>
                      <a:pt x="215" y="132"/>
                    </a:lnTo>
                    <a:lnTo>
                      <a:pt x="218" y="123"/>
                    </a:lnTo>
                    <a:lnTo>
                      <a:pt x="221" y="119"/>
                    </a:lnTo>
                    <a:lnTo>
                      <a:pt x="214" y="112"/>
                    </a:lnTo>
                    <a:lnTo>
                      <a:pt x="211" y="109"/>
                    </a:lnTo>
                    <a:lnTo>
                      <a:pt x="205" y="112"/>
                    </a:lnTo>
                    <a:lnTo>
                      <a:pt x="199" y="112"/>
                    </a:lnTo>
                    <a:lnTo>
                      <a:pt x="196" y="116"/>
                    </a:lnTo>
                    <a:lnTo>
                      <a:pt x="191" y="112"/>
                    </a:lnTo>
                    <a:lnTo>
                      <a:pt x="187" y="112"/>
                    </a:lnTo>
                    <a:lnTo>
                      <a:pt x="180" y="109"/>
                    </a:lnTo>
                    <a:lnTo>
                      <a:pt x="176" y="102"/>
                    </a:lnTo>
                    <a:lnTo>
                      <a:pt x="171" y="100"/>
                    </a:lnTo>
                    <a:lnTo>
                      <a:pt x="165" y="96"/>
                    </a:lnTo>
                    <a:lnTo>
                      <a:pt x="159" y="99"/>
                    </a:lnTo>
                    <a:lnTo>
                      <a:pt x="153" y="94"/>
                    </a:lnTo>
                    <a:lnTo>
                      <a:pt x="152" y="87"/>
                    </a:lnTo>
                    <a:lnTo>
                      <a:pt x="147" y="79"/>
                    </a:lnTo>
                    <a:lnTo>
                      <a:pt x="143" y="73"/>
                    </a:lnTo>
                    <a:lnTo>
                      <a:pt x="136" y="74"/>
                    </a:lnTo>
                    <a:lnTo>
                      <a:pt x="133" y="70"/>
                    </a:lnTo>
                    <a:lnTo>
                      <a:pt x="133" y="58"/>
                    </a:lnTo>
                    <a:lnTo>
                      <a:pt x="136" y="50"/>
                    </a:lnTo>
                    <a:lnTo>
                      <a:pt x="141" y="47"/>
                    </a:lnTo>
                    <a:lnTo>
                      <a:pt x="139" y="40"/>
                    </a:lnTo>
                    <a:lnTo>
                      <a:pt x="135" y="35"/>
                    </a:lnTo>
                    <a:lnTo>
                      <a:pt x="135" y="27"/>
                    </a:lnTo>
                    <a:lnTo>
                      <a:pt x="129" y="23"/>
                    </a:lnTo>
                    <a:lnTo>
                      <a:pt x="129" y="17"/>
                    </a:lnTo>
                    <a:lnTo>
                      <a:pt x="126" y="12"/>
                    </a:lnTo>
                    <a:lnTo>
                      <a:pt x="123" y="15"/>
                    </a:lnTo>
                    <a:lnTo>
                      <a:pt x="117" y="14"/>
                    </a:lnTo>
                    <a:lnTo>
                      <a:pt x="105" y="14"/>
                    </a:lnTo>
                    <a:lnTo>
                      <a:pt x="103" y="12"/>
                    </a:lnTo>
                    <a:lnTo>
                      <a:pt x="105" y="9"/>
                    </a:lnTo>
                    <a:lnTo>
                      <a:pt x="97" y="3"/>
                    </a:lnTo>
                    <a:lnTo>
                      <a:pt x="86" y="0"/>
                    </a:lnTo>
                    <a:lnTo>
                      <a:pt x="74" y="8"/>
                    </a:lnTo>
                    <a:lnTo>
                      <a:pt x="73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4" name="Freeform 6019">
                <a:extLst>
                  <a:ext uri="{FF2B5EF4-FFF2-40B4-BE49-F238E27FC236}">
                    <a16:creationId xmlns:a16="http://schemas.microsoft.com/office/drawing/2014/main" id="{5D38D42B-4B3C-06CD-DA11-BA0ED49AD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842"/>
                <a:ext cx="111" cy="163"/>
              </a:xfrm>
              <a:custGeom>
                <a:avLst/>
                <a:gdLst>
                  <a:gd name="T0" fmla="*/ 86 w 221"/>
                  <a:gd name="T1" fmla="*/ 0 h 325"/>
                  <a:gd name="T2" fmla="*/ 103 w 221"/>
                  <a:gd name="T3" fmla="*/ 12 h 325"/>
                  <a:gd name="T4" fmla="*/ 123 w 221"/>
                  <a:gd name="T5" fmla="*/ 15 h 325"/>
                  <a:gd name="T6" fmla="*/ 129 w 221"/>
                  <a:gd name="T7" fmla="*/ 23 h 325"/>
                  <a:gd name="T8" fmla="*/ 139 w 221"/>
                  <a:gd name="T9" fmla="*/ 40 h 325"/>
                  <a:gd name="T10" fmla="*/ 133 w 221"/>
                  <a:gd name="T11" fmla="*/ 58 h 325"/>
                  <a:gd name="T12" fmla="*/ 143 w 221"/>
                  <a:gd name="T13" fmla="*/ 73 h 325"/>
                  <a:gd name="T14" fmla="*/ 153 w 221"/>
                  <a:gd name="T15" fmla="*/ 94 h 325"/>
                  <a:gd name="T16" fmla="*/ 171 w 221"/>
                  <a:gd name="T17" fmla="*/ 100 h 325"/>
                  <a:gd name="T18" fmla="*/ 187 w 221"/>
                  <a:gd name="T19" fmla="*/ 112 h 325"/>
                  <a:gd name="T20" fmla="*/ 199 w 221"/>
                  <a:gd name="T21" fmla="*/ 112 h 325"/>
                  <a:gd name="T22" fmla="*/ 214 w 221"/>
                  <a:gd name="T23" fmla="*/ 112 h 325"/>
                  <a:gd name="T24" fmla="*/ 215 w 221"/>
                  <a:gd name="T25" fmla="*/ 132 h 325"/>
                  <a:gd name="T26" fmla="*/ 215 w 221"/>
                  <a:gd name="T27" fmla="*/ 150 h 325"/>
                  <a:gd name="T28" fmla="*/ 196 w 221"/>
                  <a:gd name="T29" fmla="*/ 172 h 325"/>
                  <a:gd name="T30" fmla="*/ 179 w 221"/>
                  <a:gd name="T31" fmla="*/ 161 h 325"/>
                  <a:gd name="T32" fmla="*/ 158 w 221"/>
                  <a:gd name="T33" fmla="*/ 149 h 325"/>
                  <a:gd name="T34" fmla="*/ 147 w 221"/>
                  <a:gd name="T35" fmla="*/ 164 h 325"/>
                  <a:gd name="T36" fmla="*/ 138 w 221"/>
                  <a:gd name="T37" fmla="*/ 188 h 325"/>
                  <a:gd name="T38" fmla="*/ 120 w 221"/>
                  <a:gd name="T39" fmla="*/ 185 h 325"/>
                  <a:gd name="T40" fmla="*/ 108 w 221"/>
                  <a:gd name="T41" fmla="*/ 201 h 325"/>
                  <a:gd name="T42" fmla="*/ 111 w 221"/>
                  <a:gd name="T43" fmla="*/ 216 h 325"/>
                  <a:gd name="T44" fmla="*/ 117 w 221"/>
                  <a:gd name="T45" fmla="*/ 242 h 325"/>
                  <a:gd name="T46" fmla="*/ 100 w 221"/>
                  <a:gd name="T47" fmla="*/ 257 h 325"/>
                  <a:gd name="T48" fmla="*/ 114 w 221"/>
                  <a:gd name="T49" fmla="*/ 292 h 325"/>
                  <a:gd name="T50" fmla="*/ 108 w 221"/>
                  <a:gd name="T51" fmla="*/ 325 h 325"/>
                  <a:gd name="T52" fmla="*/ 86 w 221"/>
                  <a:gd name="T53" fmla="*/ 316 h 325"/>
                  <a:gd name="T54" fmla="*/ 83 w 221"/>
                  <a:gd name="T55" fmla="*/ 302 h 325"/>
                  <a:gd name="T56" fmla="*/ 59 w 221"/>
                  <a:gd name="T57" fmla="*/ 275 h 325"/>
                  <a:gd name="T58" fmla="*/ 42 w 221"/>
                  <a:gd name="T59" fmla="*/ 249 h 325"/>
                  <a:gd name="T60" fmla="*/ 56 w 221"/>
                  <a:gd name="T61" fmla="*/ 225 h 325"/>
                  <a:gd name="T62" fmla="*/ 53 w 221"/>
                  <a:gd name="T63" fmla="*/ 205 h 325"/>
                  <a:gd name="T64" fmla="*/ 67 w 221"/>
                  <a:gd name="T65" fmla="*/ 190 h 325"/>
                  <a:gd name="T66" fmla="*/ 70 w 221"/>
                  <a:gd name="T67" fmla="*/ 176 h 325"/>
                  <a:gd name="T68" fmla="*/ 71 w 221"/>
                  <a:gd name="T69" fmla="*/ 161 h 325"/>
                  <a:gd name="T70" fmla="*/ 56 w 221"/>
                  <a:gd name="T71" fmla="*/ 150 h 325"/>
                  <a:gd name="T72" fmla="*/ 53 w 221"/>
                  <a:gd name="T73" fmla="*/ 137 h 325"/>
                  <a:gd name="T74" fmla="*/ 45 w 221"/>
                  <a:gd name="T75" fmla="*/ 119 h 325"/>
                  <a:gd name="T76" fmla="*/ 36 w 221"/>
                  <a:gd name="T77" fmla="*/ 97 h 325"/>
                  <a:gd name="T78" fmla="*/ 21 w 221"/>
                  <a:gd name="T79" fmla="*/ 82 h 325"/>
                  <a:gd name="T80" fmla="*/ 1 w 221"/>
                  <a:gd name="T81" fmla="*/ 74 h 325"/>
                  <a:gd name="T82" fmla="*/ 14 w 221"/>
                  <a:gd name="T83" fmla="*/ 64 h 325"/>
                  <a:gd name="T84" fmla="*/ 29 w 221"/>
                  <a:gd name="T85" fmla="*/ 43 h 325"/>
                  <a:gd name="T86" fmla="*/ 58 w 221"/>
                  <a:gd name="T87" fmla="*/ 52 h 325"/>
                  <a:gd name="T88" fmla="*/ 70 w 221"/>
                  <a:gd name="T89" fmla="*/ 43 h 325"/>
                  <a:gd name="T90" fmla="*/ 97 w 221"/>
                  <a:gd name="T91" fmla="*/ 38 h 325"/>
                  <a:gd name="T92" fmla="*/ 89 w 221"/>
                  <a:gd name="T93" fmla="*/ 24 h 325"/>
                  <a:gd name="T94" fmla="*/ 89 w 221"/>
                  <a:gd name="T95" fmla="*/ 8 h 325"/>
                  <a:gd name="T96" fmla="*/ 73 w 221"/>
                  <a:gd name="T97" fmla="*/ 8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1" h="325">
                    <a:moveTo>
                      <a:pt x="73" y="8"/>
                    </a:moveTo>
                    <a:lnTo>
                      <a:pt x="74" y="8"/>
                    </a:lnTo>
                    <a:lnTo>
                      <a:pt x="86" y="0"/>
                    </a:lnTo>
                    <a:lnTo>
                      <a:pt x="97" y="3"/>
                    </a:lnTo>
                    <a:lnTo>
                      <a:pt x="105" y="9"/>
                    </a:lnTo>
                    <a:lnTo>
                      <a:pt x="103" y="12"/>
                    </a:lnTo>
                    <a:lnTo>
                      <a:pt x="105" y="14"/>
                    </a:lnTo>
                    <a:lnTo>
                      <a:pt x="117" y="14"/>
                    </a:lnTo>
                    <a:lnTo>
                      <a:pt x="123" y="15"/>
                    </a:lnTo>
                    <a:lnTo>
                      <a:pt x="126" y="12"/>
                    </a:lnTo>
                    <a:lnTo>
                      <a:pt x="129" y="17"/>
                    </a:lnTo>
                    <a:lnTo>
                      <a:pt x="129" y="23"/>
                    </a:lnTo>
                    <a:lnTo>
                      <a:pt x="135" y="27"/>
                    </a:lnTo>
                    <a:lnTo>
                      <a:pt x="135" y="35"/>
                    </a:lnTo>
                    <a:lnTo>
                      <a:pt x="139" y="40"/>
                    </a:lnTo>
                    <a:lnTo>
                      <a:pt x="141" y="47"/>
                    </a:lnTo>
                    <a:lnTo>
                      <a:pt x="136" y="50"/>
                    </a:lnTo>
                    <a:lnTo>
                      <a:pt x="133" y="58"/>
                    </a:lnTo>
                    <a:lnTo>
                      <a:pt x="133" y="70"/>
                    </a:lnTo>
                    <a:lnTo>
                      <a:pt x="136" y="74"/>
                    </a:lnTo>
                    <a:lnTo>
                      <a:pt x="143" y="73"/>
                    </a:lnTo>
                    <a:lnTo>
                      <a:pt x="147" y="79"/>
                    </a:lnTo>
                    <a:lnTo>
                      <a:pt x="152" y="87"/>
                    </a:lnTo>
                    <a:lnTo>
                      <a:pt x="153" y="94"/>
                    </a:lnTo>
                    <a:lnTo>
                      <a:pt x="159" y="99"/>
                    </a:lnTo>
                    <a:lnTo>
                      <a:pt x="165" y="96"/>
                    </a:lnTo>
                    <a:lnTo>
                      <a:pt x="171" y="100"/>
                    </a:lnTo>
                    <a:lnTo>
                      <a:pt x="176" y="102"/>
                    </a:lnTo>
                    <a:lnTo>
                      <a:pt x="180" y="109"/>
                    </a:lnTo>
                    <a:lnTo>
                      <a:pt x="187" y="112"/>
                    </a:lnTo>
                    <a:lnTo>
                      <a:pt x="191" y="112"/>
                    </a:lnTo>
                    <a:lnTo>
                      <a:pt x="196" y="116"/>
                    </a:lnTo>
                    <a:lnTo>
                      <a:pt x="199" y="112"/>
                    </a:lnTo>
                    <a:lnTo>
                      <a:pt x="205" y="112"/>
                    </a:lnTo>
                    <a:lnTo>
                      <a:pt x="211" y="109"/>
                    </a:lnTo>
                    <a:lnTo>
                      <a:pt x="214" y="112"/>
                    </a:lnTo>
                    <a:lnTo>
                      <a:pt x="221" y="119"/>
                    </a:lnTo>
                    <a:lnTo>
                      <a:pt x="218" y="123"/>
                    </a:lnTo>
                    <a:lnTo>
                      <a:pt x="215" y="132"/>
                    </a:lnTo>
                    <a:lnTo>
                      <a:pt x="220" y="138"/>
                    </a:lnTo>
                    <a:lnTo>
                      <a:pt x="220" y="146"/>
                    </a:lnTo>
                    <a:lnTo>
                      <a:pt x="215" y="150"/>
                    </a:lnTo>
                    <a:lnTo>
                      <a:pt x="209" y="155"/>
                    </a:lnTo>
                    <a:lnTo>
                      <a:pt x="205" y="170"/>
                    </a:lnTo>
                    <a:lnTo>
                      <a:pt x="196" y="172"/>
                    </a:lnTo>
                    <a:lnTo>
                      <a:pt x="190" y="167"/>
                    </a:lnTo>
                    <a:lnTo>
                      <a:pt x="183" y="167"/>
                    </a:lnTo>
                    <a:lnTo>
                      <a:pt x="179" y="161"/>
                    </a:lnTo>
                    <a:lnTo>
                      <a:pt x="176" y="160"/>
                    </a:lnTo>
                    <a:lnTo>
                      <a:pt x="171" y="155"/>
                    </a:lnTo>
                    <a:lnTo>
                      <a:pt x="158" y="149"/>
                    </a:lnTo>
                    <a:lnTo>
                      <a:pt x="156" y="157"/>
                    </a:lnTo>
                    <a:lnTo>
                      <a:pt x="153" y="164"/>
                    </a:lnTo>
                    <a:lnTo>
                      <a:pt x="147" y="164"/>
                    </a:lnTo>
                    <a:lnTo>
                      <a:pt x="149" y="169"/>
                    </a:lnTo>
                    <a:lnTo>
                      <a:pt x="146" y="178"/>
                    </a:lnTo>
                    <a:lnTo>
                      <a:pt x="138" y="188"/>
                    </a:lnTo>
                    <a:lnTo>
                      <a:pt x="130" y="188"/>
                    </a:lnTo>
                    <a:lnTo>
                      <a:pt x="127" y="188"/>
                    </a:lnTo>
                    <a:lnTo>
                      <a:pt x="120" y="185"/>
                    </a:lnTo>
                    <a:lnTo>
                      <a:pt x="115" y="192"/>
                    </a:lnTo>
                    <a:lnTo>
                      <a:pt x="109" y="195"/>
                    </a:lnTo>
                    <a:lnTo>
                      <a:pt x="108" y="201"/>
                    </a:lnTo>
                    <a:lnTo>
                      <a:pt x="111" y="205"/>
                    </a:lnTo>
                    <a:lnTo>
                      <a:pt x="108" y="213"/>
                    </a:lnTo>
                    <a:lnTo>
                      <a:pt x="111" y="216"/>
                    </a:lnTo>
                    <a:lnTo>
                      <a:pt x="109" y="223"/>
                    </a:lnTo>
                    <a:lnTo>
                      <a:pt x="111" y="231"/>
                    </a:lnTo>
                    <a:lnTo>
                      <a:pt x="117" y="242"/>
                    </a:lnTo>
                    <a:lnTo>
                      <a:pt x="112" y="246"/>
                    </a:lnTo>
                    <a:lnTo>
                      <a:pt x="94" y="246"/>
                    </a:lnTo>
                    <a:lnTo>
                      <a:pt x="100" y="257"/>
                    </a:lnTo>
                    <a:lnTo>
                      <a:pt x="112" y="267"/>
                    </a:lnTo>
                    <a:lnTo>
                      <a:pt x="112" y="284"/>
                    </a:lnTo>
                    <a:lnTo>
                      <a:pt x="114" y="292"/>
                    </a:lnTo>
                    <a:lnTo>
                      <a:pt x="121" y="312"/>
                    </a:lnTo>
                    <a:lnTo>
                      <a:pt x="120" y="319"/>
                    </a:lnTo>
                    <a:lnTo>
                      <a:pt x="108" y="325"/>
                    </a:lnTo>
                    <a:lnTo>
                      <a:pt x="102" y="325"/>
                    </a:lnTo>
                    <a:lnTo>
                      <a:pt x="89" y="324"/>
                    </a:lnTo>
                    <a:lnTo>
                      <a:pt x="86" y="316"/>
                    </a:lnTo>
                    <a:lnTo>
                      <a:pt x="89" y="310"/>
                    </a:lnTo>
                    <a:lnTo>
                      <a:pt x="89" y="305"/>
                    </a:lnTo>
                    <a:lnTo>
                      <a:pt x="83" y="302"/>
                    </a:lnTo>
                    <a:lnTo>
                      <a:pt x="83" y="296"/>
                    </a:lnTo>
                    <a:lnTo>
                      <a:pt x="67" y="277"/>
                    </a:lnTo>
                    <a:lnTo>
                      <a:pt x="59" y="275"/>
                    </a:lnTo>
                    <a:lnTo>
                      <a:pt x="50" y="271"/>
                    </a:lnTo>
                    <a:lnTo>
                      <a:pt x="44" y="266"/>
                    </a:lnTo>
                    <a:lnTo>
                      <a:pt x="42" y="249"/>
                    </a:lnTo>
                    <a:lnTo>
                      <a:pt x="47" y="234"/>
                    </a:lnTo>
                    <a:lnTo>
                      <a:pt x="56" y="231"/>
                    </a:lnTo>
                    <a:lnTo>
                      <a:pt x="56" y="225"/>
                    </a:lnTo>
                    <a:lnTo>
                      <a:pt x="58" y="219"/>
                    </a:lnTo>
                    <a:lnTo>
                      <a:pt x="55" y="213"/>
                    </a:lnTo>
                    <a:lnTo>
                      <a:pt x="53" y="205"/>
                    </a:lnTo>
                    <a:lnTo>
                      <a:pt x="55" y="199"/>
                    </a:lnTo>
                    <a:lnTo>
                      <a:pt x="58" y="198"/>
                    </a:lnTo>
                    <a:lnTo>
                      <a:pt x="67" y="190"/>
                    </a:lnTo>
                    <a:lnTo>
                      <a:pt x="74" y="190"/>
                    </a:lnTo>
                    <a:lnTo>
                      <a:pt x="74" y="182"/>
                    </a:lnTo>
                    <a:lnTo>
                      <a:pt x="70" y="176"/>
                    </a:lnTo>
                    <a:lnTo>
                      <a:pt x="73" y="173"/>
                    </a:lnTo>
                    <a:lnTo>
                      <a:pt x="73" y="167"/>
                    </a:lnTo>
                    <a:lnTo>
                      <a:pt x="71" y="161"/>
                    </a:lnTo>
                    <a:lnTo>
                      <a:pt x="65" y="154"/>
                    </a:lnTo>
                    <a:lnTo>
                      <a:pt x="59" y="157"/>
                    </a:lnTo>
                    <a:lnTo>
                      <a:pt x="56" y="150"/>
                    </a:lnTo>
                    <a:lnTo>
                      <a:pt x="55" y="143"/>
                    </a:lnTo>
                    <a:lnTo>
                      <a:pt x="53" y="140"/>
                    </a:lnTo>
                    <a:lnTo>
                      <a:pt x="53" y="137"/>
                    </a:lnTo>
                    <a:lnTo>
                      <a:pt x="61" y="128"/>
                    </a:lnTo>
                    <a:lnTo>
                      <a:pt x="56" y="120"/>
                    </a:lnTo>
                    <a:lnTo>
                      <a:pt x="45" y="119"/>
                    </a:lnTo>
                    <a:lnTo>
                      <a:pt x="44" y="111"/>
                    </a:lnTo>
                    <a:lnTo>
                      <a:pt x="41" y="112"/>
                    </a:lnTo>
                    <a:lnTo>
                      <a:pt x="36" y="97"/>
                    </a:lnTo>
                    <a:lnTo>
                      <a:pt x="27" y="93"/>
                    </a:lnTo>
                    <a:lnTo>
                      <a:pt x="30" y="85"/>
                    </a:lnTo>
                    <a:lnTo>
                      <a:pt x="21" y="82"/>
                    </a:lnTo>
                    <a:lnTo>
                      <a:pt x="12" y="84"/>
                    </a:lnTo>
                    <a:lnTo>
                      <a:pt x="1" y="79"/>
                    </a:lnTo>
                    <a:lnTo>
                      <a:pt x="1" y="74"/>
                    </a:lnTo>
                    <a:lnTo>
                      <a:pt x="0" y="67"/>
                    </a:lnTo>
                    <a:lnTo>
                      <a:pt x="4" y="64"/>
                    </a:lnTo>
                    <a:lnTo>
                      <a:pt x="14" y="64"/>
                    </a:lnTo>
                    <a:lnTo>
                      <a:pt x="23" y="52"/>
                    </a:lnTo>
                    <a:lnTo>
                      <a:pt x="20" y="43"/>
                    </a:lnTo>
                    <a:lnTo>
                      <a:pt x="29" y="43"/>
                    </a:lnTo>
                    <a:lnTo>
                      <a:pt x="32" y="47"/>
                    </a:lnTo>
                    <a:lnTo>
                      <a:pt x="47" y="49"/>
                    </a:lnTo>
                    <a:lnTo>
                      <a:pt x="58" y="52"/>
                    </a:lnTo>
                    <a:lnTo>
                      <a:pt x="64" y="52"/>
                    </a:lnTo>
                    <a:lnTo>
                      <a:pt x="67" y="49"/>
                    </a:lnTo>
                    <a:lnTo>
                      <a:pt x="70" y="43"/>
                    </a:lnTo>
                    <a:lnTo>
                      <a:pt x="79" y="30"/>
                    </a:lnTo>
                    <a:lnTo>
                      <a:pt x="85" y="36"/>
                    </a:lnTo>
                    <a:lnTo>
                      <a:pt x="97" y="38"/>
                    </a:lnTo>
                    <a:lnTo>
                      <a:pt x="99" y="36"/>
                    </a:lnTo>
                    <a:lnTo>
                      <a:pt x="92" y="27"/>
                    </a:lnTo>
                    <a:lnTo>
                      <a:pt x="89" y="24"/>
                    </a:lnTo>
                    <a:lnTo>
                      <a:pt x="89" y="20"/>
                    </a:lnTo>
                    <a:lnTo>
                      <a:pt x="92" y="12"/>
                    </a:lnTo>
                    <a:lnTo>
                      <a:pt x="89" y="8"/>
                    </a:lnTo>
                    <a:lnTo>
                      <a:pt x="79" y="11"/>
                    </a:lnTo>
                    <a:lnTo>
                      <a:pt x="70" y="9"/>
                    </a:lnTo>
                    <a:lnTo>
                      <a:pt x="7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5" name="Freeform 6020">
                <a:extLst>
                  <a:ext uri="{FF2B5EF4-FFF2-40B4-BE49-F238E27FC236}">
                    <a16:creationId xmlns:a16="http://schemas.microsoft.com/office/drawing/2014/main" id="{6EB3860F-28CF-5DDD-2DE8-0871296C9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842"/>
                <a:ext cx="111" cy="163"/>
              </a:xfrm>
              <a:custGeom>
                <a:avLst/>
                <a:gdLst>
                  <a:gd name="T0" fmla="*/ 86 w 221"/>
                  <a:gd name="T1" fmla="*/ 0 h 325"/>
                  <a:gd name="T2" fmla="*/ 103 w 221"/>
                  <a:gd name="T3" fmla="*/ 12 h 325"/>
                  <a:gd name="T4" fmla="*/ 123 w 221"/>
                  <a:gd name="T5" fmla="*/ 15 h 325"/>
                  <a:gd name="T6" fmla="*/ 129 w 221"/>
                  <a:gd name="T7" fmla="*/ 23 h 325"/>
                  <a:gd name="T8" fmla="*/ 139 w 221"/>
                  <a:gd name="T9" fmla="*/ 40 h 325"/>
                  <a:gd name="T10" fmla="*/ 133 w 221"/>
                  <a:gd name="T11" fmla="*/ 58 h 325"/>
                  <a:gd name="T12" fmla="*/ 143 w 221"/>
                  <a:gd name="T13" fmla="*/ 73 h 325"/>
                  <a:gd name="T14" fmla="*/ 153 w 221"/>
                  <a:gd name="T15" fmla="*/ 94 h 325"/>
                  <a:gd name="T16" fmla="*/ 171 w 221"/>
                  <a:gd name="T17" fmla="*/ 100 h 325"/>
                  <a:gd name="T18" fmla="*/ 187 w 221"/>
                  <a:gd name="T19" fmla="*/ 112 h 325"/>
                  <a:gd name="T20" fmla="*/ 199 w 221"/>
                  <a:gd name="T21" fmla="*/ 112 h 325"/>
                  <a:gd name="T22" fmla="*/ 214 w 221"/>
                  <a:gd name="T23" fmla="*/ 112 h 325"/>
                  <a:gd name="T24" fmla="*/ 215 w 221"/>
                  <a:gd name="T25" fmla="*/ 132 h 325"/>
                  <a:gd name="T26" fmla="*/ 215 w 221"/>
                  <a:gd name="T27" fmla="*/ 150 h 325"/>
                  <a:gd name="T28" fmla="*/ 196 w 221"/>
                  <a:gd name="T29" fmla="*/ 172 h 325"/>
                  <a:gd name="T30" fmla="*/ 179 w 221"/>
                  <a:gd name="T31" fmla="*/ 161 h 325"/>
                  <a:gd name="T32" fmla="*/ 158 w 221"/>
                  <a:gd name="T33" fmla="*/ 149 h 325"/>
                  <a:gd name="T34" fmla="*/ 147 w 221"/>
                  <a:gd name="T35" fmla="*/ 164 h 325"/>
                  <a:gd name="T36" fmla="*/ 138 w 221"/>
                  <a:gd name="T37" fmla="*/ 188 h 325"/>
                  <a:gd name="T38" fmla="*/ 120 w 221"/>
                  <a:gd name="T39" fmla="*/ 185 h 325"/>
                  <a:gd name="T40" fmla="*/ 108 w 221"/>
                  <a:gd name="T41" fmla="*/ 201 h 325"/>
                  <a:gd name="T42" fmla="*/ 111 w 221"/>
                  <a:gd name="T43" fmla="*/ 216 h 325"/>
                  <a:gd name="T44" fmla="*/ 117 w 221"/>
                  <a:gd name="T45" fmla="*/ 242 h 325"/>
                  <a:gd name="T46" fmla="*/ 100 w 221"/>
                  <a:gd name="T47" fmla="*/ 257 h 325"/>
                  <a:gd name="T48" fmla="*/ 114 w 221"/>
                  <a:gd name="T49" fmla="*/ 292 h 325"/>
                  <a:gd name="T50" fmla="*/ 108 w 221"/>
                  <a:gd name="T51" fmla="*/ 325 h 325"/>
                  <a:gd name="T52" fmla="*/ 86 w 221"/>
                  <a:gd name="T53" fmla="*/ 316 h 325"/>
                  <a:gd name="T54" fmla="*/ 83 w 221"/>
                  <a:gd name="T55" fmla="*/ 302 h 325"/>
                  <a:gd name="T56" fmla="*/ 59 w 221"/>
                  <a:gd name="T57" fmla="*/ 275 h 325"/>
                  <a:gd name="T58" fmla="*/ 42 w 221"/>
                  <a:gd name="T59" fmla="*/ 249 h 325"/>
                  <a:gd name="T60" fmla="*/ 56 w 221"/>
                  <a:gd name="T61" fmla="*/ 225 h 325"/>
                  <a:gd name="T62" fmla="*/ 53 w 221"/>
                  <a:gd name="T63" fmla="*/ 205 h 325"/>
                  <a:gd name="T64" fmla="*/ 67 w 221"/>
                  <a:gd name="T65" fmla="*/ 190 h 325"/>
                  <a:gd name="T66" fmla="*/ 70 w 221"/>
                  <a:gd name="T67" fmla="*/ 176 h 325"/>
                  <a:gd name="T68" fmla="*/ 71 w 221"/>
                  <a:gd name="T69" fmla="*/ 161 h 325"/>
                  <a:gd name="T70" fmla="*/ 56 w 221"/>
                  <a:gd name="T71" fmla="*/ 150 h 325"/>
                  <a:gd name="T72" fmla="*/ 53 w 221"/>
                  <a:gd name="T73" fmla="*/ 137 h 325"/>
                  <a:gd name="T74" fmla="*/ 45 w 221"/>
                  <a:gd name="T75" fmla="*/ 119 h 325"/>
                  <a:gd name="T76" fmla="*/ 36 w 221"/>
                  <a:gd name="T77" fmla="*/ 97 h 325"/>
                  <a:gd name="T78" fmla="*/ 21 w 221"/>
                  <a:gd name="T79" fmla="*/ 82 h 325"/>
                  <a:gd name="T80" fmla="*/ 1 w 221"/>
                  <a:gd name="T81" fmla="*/ 74 h 325"/>
                  <a:gd name="T82" fmla="*/ 14 w 221"/>
                  <a:gd name="T83" fmla="*/ 64 h 325"/>
                  <a:gd name="T84" fmla="*/ 29 w 221"/>
                  <a:gd name="T85" fmla="*/ 43 h 325"/>
                  <a:gd name="T86" fmla="*/ 58 w 221"/>
                  <a:gd name="T87" fmla="*/ 52 h 325"/>
                  <a:gd name="T88" fmla="*/ 70 w 221"/>
                  <a:gd name="T89" fmla="*/ 43 h 325"/>
                  <a:gd name="T90" fmla="*/ 97 w 221"/>
                  <a:gd name="T91" fmla="*/ 38 h 325"/>
                  <a:gd name="T92" fmla="*/ 89 w 221"/>
                  <a:gd name="T93" fmla="*/ 24 h 325"/>
                  <a:gd name="T94" fmla="*/ 89 w 221"/>
                  <a:gd name="T95" fmla="*/ 8 h 325"/>
                  <a:gd name="T96" fmla="*/ 73 w 221"/>
                  <a:gd name="T97" fmla="*/ 8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1" h="325">
                    <a:moveTo>
                      <a:pt x="73" y="8"/>
                    </a:moveTo>
                    <a:lnTo>
                      <a:pt x="74" y="8"/>
                    </a:lnTo>
                    <a:lnTo>
                      <a:pt x="86" y="0"/>
                    </a:lnTo>
                    <a:lnTo>
                      <a:pt x="97" y="3"/>
                    </a:lnTo>
                    <a:lnTo>
                      <a:pt x="105" y="9"/>
                    </a:lnTo>
                    <a:lnTo>
                      <a:pt x="103" y="12"/>
                    </a:lnTo>
                    <a:lnTo>
                      <a:pt x="105" y="14"/>
                    </a:lnTo>
                    <a:lnTo>
                      <a:pt x="117" y="14"/>
                    </a:lnTo>
                    <a:lnTo>
                      <a:pt x="123" y="15"/>
                    </a:lnTo>
                    <a:lnTo>
                      <a:pt x="126" y="12"/>
                    </a:lnTo>
                    <a:lnTo>
                      <a:pt x="129" y="17"/>
                    </a:lnTo>
                    <a:lnTo>
                      <a:pt x="129" y="23"/>
                    </a:lnTo>
                    <a:lnTo>
                      <a:pt x="135" y="27"/>
                    </a:lnTo>
                    <a:lnTo>
                      <a:pt x="135" y="35"/>
                    </a:lnTo>
                    <a:lnTo>
                      <a:pt x="139" y="40"/>
                    </a:lnTo>
                    <a:lnTo>
                      <a:pt x="141" y="47"/>
                    </a:lnTo>
                    <a:lnTo>
                      <a:pt x="136" y="50"/>
                    </a:lnTo>
                    <a:lnTo>
                      <a:pt x="133" y="58"/>
                    </a:lnTo>
                    <a:lnTo>
                      <a:pt x="133" y="70"/>
                    </a:lnTo>
                    <a:lnTo>
                      <a:pt x="136" y="74"/>
                    </a:lnTo>
                    <a:lnTo>
                      <a:pt x="143" y="73"/>
                    </a:lnTo>
                    <a:lnTo>
                      <a:pt x="147" y="79"/>
                    </a:lnTo>
                    <a:lnTo>
                      <a:pt x="152" y="87"/>
                    </a:lnTo>
                    <a:lnTo>
                      <a:pt x="153" y="94"/>
                    </a:lnTo>
                    <a:lnTo>
                      <a:pt x="159" y="99"/>
                    </a:lnTo>
                    <a:lnTo>
                      <a:pt x="165" y="96"/>
                    </a:lnTo>
                    <a:lnTo>
                      <a:pt x="171" y="100"/>
                    </a:lnTo>
                    <a:lnTo>
                      <a:pt x="176" y="102"/>
                    </a:lnTo>
                    <a:lnTo>
                      <a:pt x="180" y="109"/>
                    </a:lnTo>
                    <a:lnTo>
                      <a:pt x="187" y="112"/>
                    </a:lnTo>
                    <a:lnTo>
                      <a:pt x="191" y="112"/>
                    </a:lnTo>
                    <a:lnTo>
                      <a:pt x="196" y="116"/>
                    </a:lnTo>
                    <a:lnTo>
                      <a:pt x="199" y="112"/>
                    </a:lnTo>
                    <a:lnTo>
                      <a:pt x="205" y="112"/>
                    </a:lnTo>
                    <a:lnTo>
                      <a:pt x="211" y="109"/>
                    </a:lnTo>
                    <a:lnTo>
                      <a:pt x="214" y="112"/>
                    </a:lnTo>
                    <a:lnTo>
                      <a:pt x="221" y="119"/>
                    </a:lnTo>
                    <a:lnTo>
                      <a:pt x="218" y="123"/>
                    </a:lnTo>
                    <a:lnTo>
                      <a:pt x="215" y="132"/>
                    </a:lnTo>
                    <a:lnTo>
                      <a:pt x="220" y="138"/>
                    </a:lnTo>
                    <a:lnTo>
                      <a:pt x="220" y="146"/>
                    </a:lnTo>
                    <a:lnTo>
                      <a:pt x="215" y="150"/>
                    </a:lnTo>
                    <a:lnTo>
                      <a:pt x="209" y="155"/>
                    </a:lnTo>
                    <a:lnTo>
                      <a:pt x="205" y="170"/>
                    </a:lnTo>
                    <a:lnTo>
                      <a:pt x="196" y="172"/>
                    </a:lnTo>
                    <a:lnTo>
                      <a:pt x="190" y="167"/>
                    </a:lnTo>
                    <a:lnTo>
                      <a:pt x="183" y="167"/>
                    </a:lnTo>
                    <a:lnTo>
                      <a:pt x="179" y="161"/>
                    </a:lnTo>
                    <a:lnTo>
                      <a:pt x="176" y="160"/>
                    </a:lnTo>
                    <a:lnTo>
                      <a:pt x="171" y="155"/>
                    </a:lnTo>
                    <a:lnTo>
                      <a:pt x="158" y="149"/>
                    </a:lnTo>
                    <a:lnTo>
                      <a:pt x="156" y="157"/>
                    </a:lnTo>
                    <a:lnTo>
                      <a:pt x="153" y="164"/>
                    </a:lnTo>
                    <a:lnTo>
                      <a:pt x="147" y="164"/>
                    </a:lnTo>
                    <a:lnTo>
                      <a:pt x="149" y="169"/>
                    </a:lnTo>
                    <a:lnTo>
                      <a:pt x="146" y="178"/>
                    </a:lnTo>
                    <a:lnTo>
                      <a:pt x="138" y="188"/>
                    </a:lnTo>
                    <a:lnTo>
                      <a:pt x="130" y="188"/>
                    </a:lnTo>
                    <a:lnTo>
                      <a:pt x="127" y="188"/>
                    </a:lnTo>
                    <a:lnTo>
                      <a:pt x="120" y="185"/>
                    </a:lnTo>
                    <a:lnTo>
                      <a:pt x="115" y="192"/>
                    </a:lnTo>
                    <a:lnTo>
                      <a:pt x="109" y="195"/>
                    </a:lnTo>
                    <a:lnTo>
                      <a:pt x="108" y="201"/>
                    </a:lnTo>
                    <a:lnTo>
                      <a:pt x="111" y="205"/>
                    </a:lnTo>
                    <a:lnTo>
                      <a:pt x="108" y="213"/>
                    </a:lnTo>
                    <a:lnTo>
                      <a:pt x="111" y="216"/>
                    </a:lnTo>
                    <a:lnTo>
                      <a:pt x="109" y="223"/>
                    </a:lnTo>
                    <a:lnTo>
                      <a:pt x="111" y="231"/>
                    </a:lnTo>
                    <a:lnTo>
                      <a:pt x="117" y="242"/>
                    </a:lnTo>
                    <a:lnTo>
                      <a:pt x="112" y="246"/>
                    </a:lnTo>
                    <a:lnTo>
                      <a:pt x="94" y="246"/>
                    </a:lnTo>
                    <a:lnTo>
                      <a:pt x="100" y="257"/>
                    </a:lnTo>
                    <a:lnTo>
                      <a:pt x="112" y="267"/>
                    </a:lnTo>
                    <a:lnTo>
                      <a:pt x="112" y="284"/>
                    </a:lnTo>
                    <a:lnTo>
                      <a:pt x="114" y="292"/>
                    </a:lnTo>
                    <a:lnTo>
                      <a:pt x="121" y="312"/>
                    </a:lnTo>
                    <a:lnTo>
                      <a:pt x="120" y="319"/>
                    </a:lnTo>
                    <a:lnTo>
                      <a:pt x="108" y="325"/>
                    </a:lnTo>
                    <a:lnTo>
                      <a:pt x="102" y="325"/>
                    </a:lnTo>
                    <a:lnTo>
                      <a:pt x="89" y="324"/>
                    </a:lnTo>
                    <a:lnTo>
                      <a:pt x="86" y="316"/>
                    </a:lnTo>
                    <a:lnTo>
                      <a:pt x="89" y="310"/>
                    </a:lnTo>
                    <a:lnTo>
                      <a:pt x="89" y="305"/>
                    </a:lnTo>
                    <a:lnTo>
                      <a:pt x="83" y="302"/>
                    </a:lnTo>
                    <a:lnTo>
                      <a:pt x="83" y="296"/>
                    </a:lnTo>
                    <a:lnTo>
                      <a:pt x="67" y="277"/>
                    </a:lnTo>
                    <a:lnTo>
                      <a:pt x="59" y="275"/>
                    </a:lnTo>
                    <a:lnTo>
                      <a:pt x="50" y="271"/>
                    </a:lnTo>
                    <a:lnTo>
                      <a:pt x="44" y="266"/>
                    </a:lnTo>
                    <a:lnTo>
                      <a:pt x="42" y="249"/>
                    </a:lnTo>
                    <a:lnTo>
                      <a:pt x="47" y="234"/>
                    </a:lnTo>
                    <a:lnTo>
                      <a:pt x="56" y="231"/>
                    </a:lnTo>
                    <a:lnTo>
                      <a:pt x="56" y="225"/>
                    </a:lnTo>
                    <a:lnTo>
                      <a:pt x="58" y="219"/>
                    </a:lnTo>
                    <a:lnTo>
                      <a:pt x="55" y="213"/>
                    </a:lnTo>
                    <a:lnTo>
                      <a:pt x="53" y="205"/>
                    </a:lnTo>
                    <a:lnTo>
                      <a:pt x="55" y="199"/>
                    </a:lnTo>
                    <a:lnTo>
                      <a:pt x="58" y="198"/>
                    </a:lnTo>
                    <a:lnTo>
                      <a:pt x="67" y="190"/>
                    </a:lnTo>
                    <a:lnTo>
                      <a:pt x="74" y="190"/>
                    </a:lnTo>
                    <a:lnTo>
                      <a:pt x="74" y="182"/>
                    </a:lnTo>
                    <a:lnTo>
                      <a:pt x="70" y="176"/>
                    </a:lnTo>
                    <a:lnTo>
                      <a:pt x="73" y="173"/>
                    </a:lnTo>
                    <a:lnTo>
                      <a:pt x="73" y="167"/>
                    </a:lnTo>
                    <a:lnTo>
                      <a:pt x="71" y="161"/>
                    </a:lnTo>
                    <a:lnTo>
                      <a:pt x="65" y="154"/>
                    </a:lnTo>
                    <a:lnTo>
                      <a:pt x="59" y="157"/>
                    </a:lnTo>
                    <a:lnTo>
                      <a:pt x="56" y="150"/>
                    </a:lnTo>
                    <a:lnTo>
                      <a:pt x="55" y="143"/>
                    </a:lnTo>
                    <a:lnTo>
                      <a:pt x="53" y="140"/>
                    </a:lnTo>
                    <a:lnTo>
                      <a:pt x="53" y="137"/>
                    </a:lnTo>
                    <a:lnTo>
                      <a:pt x="61" y="128"/>
                    </a:lnTo>
                    <a:lnTo>
                      <a:pt x="56" y="120"/>
                    </a:lnTo>
                    <a:lnTo>
                      <a:pt x="45" y="119"/>
                    </a:lnTo>
                    <a:lnTo>
                      <a:pt x="44" y="111"/>
                    </a:lnTo>
                    <a:lnTo>
                      <a:pt x="41" y="112"/>
                    </a:lnTo>
                    <a:lnTo>
                      <a:pt x="36" y="97"/>
                    </a:lnTo>
                    <a:lnTo>
                      <a:pt x="27" y="93"/>
                    </a:lnTo>
                    <a:lnTo>
                      <a:pt x="30" y="85"/>
                    </a:lnTo>
                    <a:lnTo>
                      <a:pt x="21" y="82"/>
                    </a:lnTo>
                    <a:lnTo>
                      <a:pt x="12" y="84"/>
                    </a:lnTo>
                    <a:lnTo>
                      <a:pt x="1" y="79"/>
                    </a:lnTo>
                    <a:lnTo>
                      <a:pt x="1" y="74"/>
                    </a:lnTo>
                    <a:lnTo>
                      <a:pt x="0" y="67"/>
                    </a:lnTo>
                    <a:lnTo>
                      <a:pt x="4" y="64"/>
                    </a:lnTo>
                    <a:lnTo>
                      <a:pt x="14" y="64"/>
                    </a:lnTo>
                    <a:lnTo>
                      <a:pt x="23" y="52"/>
                    </a:lnTo>
                    <a:lnTo>
                      <a:pt x="20" y="43"/>
                    </a:lnTo>
                    <a:lnTo>
                      <a:pt x="29" y="43"/>
                    </a:lnTo>
                    <a:lnTo>
                      <a:pt x="32" y="47"/>
                    </a:lnTo>
                    <a:lnTo>
                      <a:pt x="47" y="49"/>
                    </a:lnTo>
                    <a:lnTo>
                      <a:pt x="58" y="52"/>
                    </a:lnTo>
                    <a:lnTo>
                      <a:pt x="64" y="52"/>
                    </a:lnTo>
                    <a:lnTo>
                      <a:pt x="67" y="49"/>
                    </a:lnTo>
                    <a:lnTo>
                      <a:pt x="70" y="43"/>
                    </a:lnTo>
                    <a:lnTo>
                      <a:pt x="79" y="30"/>
                    </a:lnTo>
                    <a:lnTo>
                      <a:pt x="85" y="36"/>
                    </a:lnTo>
                    <a:lnTo>
                      <a:pt x="97" y="38"/>
                    </a:lnTo>
                    <a:lnTo>
                      <a:pt x="99" y="36"/>
                    </a:lnTo>
                    <a:lnTo>
                      <a:pt x="92" y="27"/>
                    </a:lnTo>
                    <a:lnTo>
                      <a:pt x="89" y="24"/>
                    </a:lnTo>
                    <a:lnTo>
                      <a:pt x="89" y="20"/>
                    </a:lnTo>
                    <a:lnTo>
                      <a:pt x="92" y="12"/>
                    </a:lnTo>
                    <a:lnTo>
                      <a:pt x="89" y="8"/>
                    </a:lnTo>
                    <a:lnTo>
                      <a:pt x="79" y="11"/>
                    </a:lnTo>
                    <a:lnTo>
                      <a:pt x="70" y="9"/>
                    </a:lnTo>
                    <a:lnTo>
                      <a:pt x="73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6" name="Freeform 6021">
                <a:extLst>
                  <a:ext uri="{FF2B5EF4-FFF2-40B4-BE49-F238E27FC236}">
                    <a16:creationId xmlns:a16="http://schemas.microsoft.com/office/drawing/2014/main" id="{91DEFF96-5D9C-9F8E-75E3-E212C6C13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3061"/>
                <a:ext cx="60" cy="42"/>
              </a:xfrm>
              <a:custGeom>
                <a:avLst/>
                <a:gdLst>
                  <a:gd name="T0" fmla="*/ 120 w 120"/>
                  <a:gd name="T1" fmla="*/ 3 h 85"/>
                  <a:gd name="T2" fmla="*/ 106 w 120"/>
                  <a:gd name="T3" fmla="*/ 3 h 85"/>
                  <a:gd name="T4" fmla="*/ 97 w 120"/>
                  <a:gd name="T5" fmla="*/ 4 h 85"/>
                  <a:gd name="T6" fmla="*/ 92 w 120"/>
                  <a:gd name="T7" fmla="*/ 7 h 85"/>
                  <a:gd name="T8" fmla="*/ 77 w 120"/>
                  <a:gd name="T9" fmla="*/ 6 h 85"/>
                  <a:gd name="T10" fmla="*/ 73 w 120"/>
                  <a:gd name="T11" fmla="*/ 0 h 85"/>
                  <a:gd name="T12" fmla="*/ 67 w 120"/>
                  <a:gd name="T13" fmla="*/ 3 h 85"/>
                  <a:gd name="T14" fmla="*/ 73 w 120"/>
                  <a:gd name="T15" fmla="*/ 18 h 85"/>
                  <a:gd name="T16" fmla="*/ 61 w 120"/>
                  <a:gd name="T17" fmla="*/ 33 h 85"/>
                  <a:gd name="T18" fmla="*/ 53 w 120"/>
                  <a:gd name="T19" fmla="*/ 39 h 85"/>
                  <a:gd name="T20" fmla="*/ 50 w 120"/>
                  <a:gd name="T21" fmla="*/ 42 h 85"/>
                  <a:gd name="T22" fmla="*/ 44 w 120"/>
                  <a:gd name="T23" fmla="*/ 41 h 85"/>
                  <a:gd name="T24" fmla="*/ 41 w 120"/>
                  <a:gd name="T25" fmla="*/ 50 h 85"/>
                  <a:gd name="T26" fmla="*/ 33 w 120"/>
                  <a:gd name="T27" fmla="*/ 48 h 85"/>
                  <a:gd name="T28" fmla="*/ 21 w 120"/>
                  <a:gd name="T29" fmla="*/ 51 h 85"/>
                  <a:gd name="T30" fmla="*/ 20 w 120"/>
                  <a:gd name="T31" fmla="*/ 51 h 85"/>
                  <a:gd name="T32" fmla="*/ 17 w 120"/>
                  <a:gd name="T33" fmla="*/ 47 h 85"/>
                  <a:gd name="T34" fmla="*/ 6 w 120"/>
                  <a:gd name="T35" fmla="*/ 53 h 85"/>
                  <a:gd name="T36" fmla="*/ 0 w 120"/>
                  <a:gd name="T37" fmla="*/ 54 h 85"/>
                  <a:gd name="T38" fmla="*/ 1 w 120"/>
                  <a:gd name="T39" fmla="*/ 64 h 85"/>
                  <a:gd name="T40" fmla="*/ 0 w 120"/>
                  <a:gd name="T41" fmla="*/ 70 h 85"/>
                  <a:gd name="T42" fmla="*/ 13 w 120"/>
                  <a:gd name="T43" fmla="*/ 73 h 85"/>
                  <a:gd name="T44" fmla="*/ 24 w 120"/>
                  <a:gd name="T45" fmla="*/ 67 h 85"/>
                  <a:gd name="T46" fmla="*/ 30 w 120"/>
                  <a:gd name="T47" fmla="*/ 70 h 85"/>
                  <a:gd name="T48" fmla="*/ 29 w 120"/>
                  <a:gd name="T49" fmla="*/ 79 h 85"/>
                  <a:gd name="T50" fmla="*/ 24 w 120"/>
                  <a:gd name="T51" fmla="*/ 83 h 85"/>
                  <a:gd name="T52" fmla="*/ 41 w 120"/>
                  <a:gd name="T53" fmla="*/ 85 h 85"/>
                  <a:gd name="T54" fmla="*/ 47 w 120"/>
                  <a:gd name="T55" fmla="*/ 83 h 85"/>
                  <a:gd name="T56" fmla="*/ 50 w 120"/>
                  <a:gd name="T57" fmla="*/ 80 h 85"/>
                  <a:gd name="T58" fmla="*/ 54 w 120"/>
                  <a:gd name="T59" fmla="*/ 80 h 85"/>
                  <a:gd name="T60" fmla="*/ 70 w 120"/>
                  <a:gd name="T61" fmla="*/ 79 h 85"/>
                  <a:gd name="T62" fmla="*/ 77 w 120"/>
                  <a:gd name="T63" fmla="*/ 79 h 85"/>
                  <a:gd name="T64" fmla="*/ 91 w 120"/>
                  <a:gd name="T65" fmla="*/ 80 h 85"/>
                  <a:gd name="T66" fmla="*/ 92 w 120"/>
                  <a:gd name="T67" fmla="*/ 82 h 85"/>
                  <a:gd name="T68" fmla="*/ 88 w 120"/>
                  <a:gd name="T69" fmla="*/ 47 h 85"/>
                  <a:gd name="T70" fmla="*/ 92 w 120"/>
                  <a:gd name="T71" fmla="*/ 47 h 85"/>
                  <a:gd name="T72" fmla="*/ 98 w 120"/>
                  <a:gd name="T73" fmla="*/ 39 h 85"/>
                  <a:gd name="T74" fmla="*/ 97 w 120"/>
                  <a:gd name="T75" fmla="*/ 30 h 85"/>
                  <a:gd name="T76" fmla="*/ 103 w 120"/>
                  <a:gd name="T77" fmla="*/ 27 h 85"/>
                  <a:gd name="T78" fmla="*/ 111 w 120"/>
                  <a:gd name="T79" fmla="*/ 21 h 85"/>
                  <a:gd name="T80" fmla="*/ 117 w 120"/>
                  <a:gd name="T81" fmla="*/ 13 h 85"/>
                  <a:gd name="T82" fmla="*/ 120 w 120"/>
                  <a:gd name="T83" fmla="*/ 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0" h="85">
                    <a:moveTo>
                      <a:pt x="120" y="3"/>
                    </a:moveTo>
                    <a:lnTo>
                      <a:pt x="106" y="3"/>
                    </a:lnTo>
                    <a:lnTo>
                      <a:pt x="97" y="4"/>
                    </a:lnTo>
                    <a:lnTo>
                      <a:pt x="92" y="7"/>
                    </a:lnTo>
                    <a:lnTo>
                      <a:pt x="77" y="6"/>
                    </a:lnTo>
                    <a:lnTo>
                      <a:pt x="73" y="0"/>
                    </a:lnTo>
                    <a:lnTo>
                      <a:pt x="67" y="3"/>
                    </a:lnTo>
                    <a:lnTo>
                      <a:pt x="73" y="18"/>
                    </a:lnTo>
                    <a:lnTo>
                      <a:pt x="61" y="33"/>
                    </a:lnTo>
                    <a:lnTo>
                      <a:pt x="53" y="39"/>
                    </a:lnTo>
                    <a:lnTo>
                      <a:pt x="50" y="42"/>
                    </a:lnTo>
                    <a:lnTo>
                      <a:pt x="44" y="41"/>
                    </a:lnTo>
                    <a:lnTo>
                      <a:pt x="41" y="50"/>
                    </a:lnTo>
                    <a:lnTo>
                      <a:pt x="33" y="48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7" y="47"/>
                    </a:lnTo>
                    <a:lnTo>
                      <a:pt x="6" y="53"/>
                    </a:lnTo>
                    <a:lnTo>
                      <a:pt x="0" y="54"/>
                    </a:lnTo>
                    <a:lnTo>
                      <a:pt x="1" y="64"/>
                    </a:lnTo>
                    <a:lnTo>
                      <a:pt x="0" y="70"/>
                    </a:lnTo>
                    <a:lnTo>
                      <a:pt x="13" y="73"/>
                    </a:lnTo>
                    <a:lnTo>
                      <a:pt x="24" y="67"/>
                    </a:lnTo>
                    <a:lnTo>
                      <a:pt x="30" y="70"/>
                    </a:lnTo>
                    <a:lnTo>
                      <a:pt x="29" y="79"/>
                    </a:lnTo>
                    <a:lnTo>
                      <a:pt x="24" y="83"/>
                    </a:lnTo>
                    <a:lnTo>
                      <a:pt x="41" y="85"/>
                    </a:lnTo>
                    <a:lnTo>
                      <a:pt x="47" y="83"/>
                    </a:lnTo>
                    <a:lnTo>
                      <a:pt x="50" y="80"/>
                    </a:lnTo>
                    <a:lnTo>
                      <a:pt x="54" y="80"/>
                    </a:lnTo>
                    <a:lnTo>
                      <a:pt x="70" y="79"/>
                    </a:lnTo>
                    <a:lnTo>
                      <a:pt x="77" y="79"/>
                    </a:lnTo>
                    <a:lnTo>
                      <a:pt x="91" y="80"/>
                    </a:lnTo>
                    <a:lnTo>
                      <a:pt x="92" y="82"/>
                    </a:lnTo>
                    <a:lnTo>
                      <a:pt x="88" y="47"/>
                    </a:lnTo>
                    <a:lnTo>
                      <a:pt x="92" y="47"/>
                    </a:lnTo>
                    <a:lnTo>
                      <a:pt x="98" y="39"/>
                    </a:lnTo>
                    <a:lnTo>
                      <a:pt x="97" y="30"/>
                    </a:lnTo>
                    <a:lnTo>
                      <a:pt x="103" y="27"/>
                    </a:lnTo>
                    <a:lnTo>
                      <a:pt x="111" y="21"/>
                    </a:lnTo>
                    <a:lnTo>
                      <a:pt x="117" y="13"/>
                    </a:lnTo>
                    <a:lnTo>
                      <a:pt x="12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7" name="Freeform 6022">
                <a:extLst>
                  <a:ext uri="{FF2B5EF4-FFF2-40B4-BE49-F238E27FC236}">
                    <a16:creationId xmlns:a16="http://schemas.microsoft.com/office/drawing/2014/main" id="{80CBE402-4681-9233-03A0-F5C5BD426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3061"/>
                <a:ext cx="60" cy="42"/>
              </a:xfrm>
              <a:custGeom>
                <a:avLst/>
                <a:gdLst>
                  <a:gd name="T0" fmla="*/ 120 w 120"/>
                  <a:gd name="T1" fmla="*/ 3 h 85"/>
                  <a:gd name="T2" fmla="*/ 117 w 120"/>
                  <a:gd name="T3" fmla="*/ 13 h 85"/>
                  <a:gd name="T4" fmla="*/ 111 w 120"/>
                  <a:gd name="T5" fmla="*/ 21 h 85"/>
                  <a:gd name="T6" fmla="*/ 103 w 120"/>
                  <a:gd name="T7" fmla="*/ 27 h 85"/>
                  <a:gd name="T8" fmla="*/ 97 w 120"/>
                  <a:gd name="T9" fmla="*/ 30 h 85"/>
                  <a:gd name="T10" fmla="*/ 98 w 120"/>
                  <a:gd name="T11" fmla="*/ 39 h 85"/>
                  <a:gd name="T12" fmla="*/ 92 w 120"/>
                  <a:gd name="T13" fmla="*/ 47 h 85"/>
                  <a:gd name="T14" fmla="*/ 88 w 120"/>
                  <a:gd name="T15" fmla="*/ 47 h 85"/>
                  <a:gd name="T16" fmla="*/ 92 w 120"/>
                  <a:gd name="T17" fmla="*/ 82 h 85"/>
                  <a:gd name="T18" fmla="*/ 91 w 120"/>
                  <a:gd name="T19" fmla="*/ 80 h 85"/>
                  <a:gd name="T20" fmla="*/ 77 w 120"/>
                  <a:gd name="T21" fmla="*/ 79 h 85"/>
                  <a:gd name="T22" fmla="*/ 70 w 120"/>
                  <a:gd name="T23" fmla="*/ 79 h 85"/>
                  <a:gd name="T24" fmla="*/ 54 w 120"/>
                  <a:gd name="T25" fmla="*/ 80 h 85"/>
                  <a:gd name="T26" fmla="*/ 50 w 120"/>
                  <a:gd name="T27" fmla="*/ 80 h 85"/>
                  <a:gd name="T28" fmla="*/ 47 w 120"/>
                  <a:gd name="T29" fmla="*/ 83 h 85"/>
                  <a:gd name="T30" fmla="*/ 41 w 120"/>
                  <a:gd name="T31" fmla="*/ 85 h 85"/>
                  <a:gd name="T32" fmla="*/ 24 w 120"/>
                  <a:gd name="T33" fmla="*/ 83 h 85"/>
                  <a:gd name="T34" fmla="*/ 29 w 120"/>
                  <a:gd name="T35" fmla="*/ 79 h 85"/>
                  <a:gd name="T36" fmla="*/ 30 w 120"/>
                  <a:gd name="T37" fmla="*/ 70 h 85"/>
                  <a:gd name="T38" fmla="*/ 24 w 120"/>
                  <a:gd name="T39" fmla="*/ 67 h 85"/>
                  <a:gd name="T40" fmla="*/ 13 w 120"/>
                  <a:gd name="T41" fmla="*/ 73 h 85"/>
                  <a:gd name="T42" fmla="*/ 0 w 120"/>
                  <a:gd name="T43" fmla="*/ 70 h 85"/>
                  <a:gd name="T44" fmla="*/ 1 w 120"/>
                  <a:gd name="T45" fmla="*/ 64 h 85"/>
                  <a:gd name="T46" fmla="*/ 0 w 120"/>
                  <a:gd name="T47" fmla="*/ 54 h 85"/>
                  <a:gd name="T48" fmla="*/ 6 w 120"/>
                  <a:gd name="T49" fmla="*/ 53 h 85"/>
                  <a:gd name="T50" fmla="*/ 17 w 120"/>
                  <a:gd name="T51" fmla="*/ 47 h 85"/>
                  <a:gd name="T52" fmla="*/ 20 w 120"/>
                  <a:gd name="T53" fmla="*/ 51 h 85"/>
                  <a:gd name="T54" fmla="*/ 21 w 120"/>
                  <a:gd name="T55" fmla="*/ 51 h 85"/>
                  <a:gd name="T56" fmla="*/ 33 w 120"/>
                  <a:gd name="T57" fmla="*/ 48 h 85"/>
                  <a:gd name="T58" fmla="*/ 41 w 120"/>
                  <a:gd name="T59" fmla="*/ 50 h 85"/>
                  <a:gd name="T60" fmla="*/ 44 w 120"/>
                  <a:gd name="T61" fmla="*/ 41 h 85"/>
                  <a:gd name="T62" fmla="*/ 50 w 120"/>
                  <a:gd name="T63" fmla="*/ 42 h 85"/>
                  <a:gd name="T64" fmla="*/ 53 w 120"/>
                  <a:gd name="T65" fmla="*/ 39 h 85"/>
                  <a:gd name="T66" fmla="*/ 61 w 120"/>
                  <a:gd name="T67" fmla="*/ 33 h 85"/>
                  <a:gd name="T68" fmla="*/ 73 w 120"/>
                  <a:gd name="T69" fmla="*/ 18 h 85"/>
                  <a:gd name="T70" fmla="*/ 67 w 120"/>
                  <a:gd name="T71" fmla="*/ 3 h 85"/>
                  <a:gd name="T72" fmla="*/ 73 w 120"/>
                  <a:gd name="T73" fmla="*/ 0 h 85"/>
                  <a:gd name="T74" fmla="*/ 77 w 120"/>
                  <a:gd name="T75" fmla="*/ 6 h 85"/>
                  <a:gd name="T76" fmla="*/ 92 w 120"/>
                  <a:gd name="T77" fmla="*/ 7 h 85"/>
                  <a:gd name="T78" fmla="*/ 97 w 120"/>
                  <a:gd name="T79" fmla="*/ 4 h 85"/>
                  <a:gd name="T80" fmla="*/ 106 w 120"/>
                  <a:gd name="T81" fmla="*/ 3 h 85"/>
                  <a:gd name="T82" fmla="*/ 120 w 120"/>
                  <a:gd name="T83" fmla="*/ 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0" h="85">
                    <a:moveTo>
                      <a:pt x="120" y="3"/>
                    </a:moveTo>
                    <a:lnTo>
                      <a:pt x="117" y="13"/>
                    </a:lnTo>
                    <a:lnTo>
                      <a:pt x="111" y="21"/>
                    </a:lnTo>
                    <a:lnTo>
                      <a:pt x="103" y="27"/>
                    </a:lnTo>
                    <a:lnTo>
                      <a:pt x="97" y="30"/>
                    </a:lnTo>
                    <a:lnTo>
                      <a:pt x="98" y="39"/>
                    </a:lnTo>
                    <a:lnTo>
                      <a:pt x="92" y="47"/>
                    </a:lnTo>
                    <a:lnTo>
                      <a:pt x="88" y="47"/>
                    </a:lnTo>
                    <a:lnTo>
                      <a:pt x="92" y="82"/>
                    </a:lnTo>
                    <a:lnTo>
                      <a:pt x="91" y="80"/>
                    </a:lnTo>
                    <a:lnTo>
                      <a:pt x="77" y="79"/>
                    </a:lnTo>
                    <a:lnTo>
                      <a:pt x="70" y="79"/>
                    </a:lnTo>
                    <a:lnTo>
                      <a:pt x="54" y="80"/>
                    </a:lnTo>
                    <a:lnTo>
                      <a:pt x="50" y="80"/>
                    </a:lnTo>
                    <a:lnTo>
                      <a:pt x="47" y="83"/>
                    </a:lnTo>
                    <a:lnTo>
                      <a:pt x="41" y="85"/>
                    </a:lnTo>
                    <a:lnTo>
                      <a:pt x="24" y="83"/>
                    </a:lnTo>
                    <a:lnTo>
                      <a:pt x="29" y="79"/>
                    </a:lnTo>
                    <a:lnTo>
                      <a:pt x="30" y="70"/>
                    </a:lnTo>
                    <a:lnTo>
                      <a:pt x="24" y="67"/>
                    </a:lnTo>
                    <a:lnTo>
                      <a:pt x="13" y="73"/>
                    </a:lnTo>
                    <a:lnTo>
                      <a:pt x="0" y="70"/>
                    </a:lnTo>
                    <a:lnTo>
                      <a:pt x="1" y="64"/>
                    </a:lnTo>
                    <a:lnTo>
                      <a:pt x="0" y="54"/>
                    </a:lnTo>
                    <a:lnTo>
                      <a:pt x="6" y="53"/>
                    </a:lnTo>
                    <a:lnTo>
                      <a:pt x="17" y="47"/>
                    </a:lnTo>
                    <a:lnTo>
                      <a:pt x="20" y="51"/>
                    </a:lnTo>
                    <a:lnTo>
                      <a:pt x="21" y="51"/>
                    </a:lnTo>
                    <a:lnTo>
                      <a:pt x="33" y="48"/>
                    </a:lnTo>
                    <a:lnTo>
                      <a:pt x="41" y="50"/>
                    </a:lnTo>
                    <a:lnTo>
                      <a:pt x="44" y="41"/>
                    </a:lnTo>
                    <a:lnTo>
                      <a:pt x="50" y="42"/>
                    </a:lnTo>
                    <a:lnTo>
                      <a:pt x="53" y="39"/>
                    </a:lnTo>
                    <a:lnTo>
                      <a:pt x="61" y="33"/>
                    </a:lnTo>
                    <a:lnTo>
                      <a:pt x="73" y="18"/>
                    </a:lnTo>
                    <a:lnTo>
                      <a:pt x="67" y="3"/>
                    </a:lnTo>
                    <a:lnTo>
                      <a:pt x="73" y="0"/>
                    </a:lnTo>
                    <a:lnTo>
                      <a:pt x="77" y="6"/>
                    </a:lnTo>
                    <a:lnTo>
                      <a:pt x="92" y="7"/>
                    </a:lnTo>
                    <a:lnTo>
                      <a:pt x="97" y="4"/>
                    </a:lnTo>
                    <a:lnTo>
                      <a:pt x="106" y="3"/>
                    </a:lnTo>
                    <a:lnTo>
                      <a:pt x="12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8" name="Freeform 6023">
                <a:extLst>
                  <a:ext uri="{FF2B5EF4-FFF2-40B4-BE49-F238E27FC236}">
                    <a16:creationId xmlns:a16="http://schemas.microsoft.com/office/drawing/2014/main" id="{689730DD-2AAB-2F4B-B836-E3AA509C3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3061"/>
                <a:ext cx="60" cy="42"/>
              </a:xfrm>
              <a:custGeom>
                <a:avLst/>
                <a:gdLst>
                  <a:gd name="T0" fmla="*/ 120 w 120"/>
                  <a:gd name="T1" fmla="*/ 3 h 85"/>
                  <a:gd name="T2" fmla="*/ 117 w 120"/>
                  <a:gd name="T3" fmla="*/ 13 h 85"/>
                  <a:gd name="T4" fmla="*/ 111 w 120"/>
                  <a:gd name="T5" fmla="*/ 21 h 85"/>
                  <a:gd name="T6" fmla="*/ 103 w 120"/>
                  <a:gd name="T7" fmla="*/ 27 h 85"/>
                  <a:gd name="T8" fmla="*/ 97 w 120"/>
                  <a:gd name="T9" fmla="*/ 30 h 85"/>
                  <a:gd name="T10" fmla="*/ 98 w 120"/>
                  <a:gd name="T11" fmla="*/ 39 h 85"/>
                  <a:gd name="T12" fmla="*/ 92 w 120"/>
                  <a:gd name="T13" fmla="*/ 47 h 85"/>
                  <a:gd name="T14" fmla="*/ 88 w 120"/>
                  <a:gd name="T15" fmla="*/ 47 h 85"/>
                  <a:gd name="T16" fmla="*/ 92 w 120"/>
                  <a:gd name="T17" fmla="*/ 82 h 85"/>
                  <a:gd name="T18" fmla="*/ 91 w 120"/>
                  <a:gd name="T19" fmla="*/ 80 h 85"/>
                  <a:gd name="T20" fmla="*/ 77 w 120"/>
                  <a:gd name="T21" fmla="*/ 79 h 85"/>
                  <a:gd name="T22" fmla="*/ 70 w 120"/>
                  <a:gd name="T23" fmla="*/ 79 h 85"/>
                  <a:gd name="T24" fmla="*/ 54 w 120"/>
                  <a:gd name="T25" fmla="*/ 80 h 85"/>
                  <a:gd name="T26" fmla="*/ 50 w 120"/>
                  <a:gd name="T27" fmla="*/ 80 h 85"/>
                  <a:gd name="T28" fmla="*/ 47 w 120"/>
                  <a:gd name="T29" fmla="*/ 83 h 85"/>
                  <a:gd name="T30" fmla="*/ 41 w 120"/>
                  <a:gd name="T31" fmla="*/ 85 h 85"/>
                  <a:gd name="T32" fmla="*/ 24 w 120"/>
                  <a:gd name="T33" fmla="*/ 83 h 85"/>
                  <a:gd name="T34" fmla="*/ 29 w 120"/>
                  <a:gd name="T35" fmla="*/ 79 h 85"/>
                  <a:gd name="T36" fmla="*/ 30 w 120"/>
                  <a:gd name="T37" fmla="*/ 70 h 85"/>
                  <a:gd name="T38" fmla="*/ 24 w 120"/>
                  <a:gd name="T39" fmla="*/ 67 h 85"/>
                  <a:gd name="T40" fmla="*/ 13 w 120"/>
                  <a:gd name="T41" fmla="*/ 73 h 85"/>
                  <a:gd name="T42" fmla="*/ 0 w 120"/>
                  <a:gd name="T43" fmla="*/ 70 h 85"/>
                  <a:gd name="T44" fmla="*/ 1 w 120"/>
                  <a:gd name="T45" fmla="*/ 64 h 85"/>
                  <a:gd name="T46" fmla="*/ 0 w 120"/>
                  <a:gd name="T47" fmla="*/ 54 h 85"/>
                  <a:gd name="T48" fmla="*/ 6 w 120"/>
                  <a:gd name="T49" fmla="*/ 53 h 85"/>
                  <a:gd name="T50" fmla="*/ 17 w 120"/>
                  <a:gd name="T51" fmla="*/ 47 h 85"/>
                  <a:gd name="T52" fmla="*/ 20 w 120"/>
                  <a:gd name="T53" fmla="*/ 51 h 85"/>
                  <a:gd name="T54" fmla="*/ 21 w 120"/>
                  <a:gd name="T55" fmla="*/ 51 h 85"/>
                  <a:gd name="T56" fmla="*/ 33 w 120"/>
                  <a:gd name="T57" fmla="*/ 48 h 85"/>
                  <a:gd name="T58" fmla="*/ 41 w 120"/>
                  <a:gd name="T59" fmla="*/ 50 h 85"/>
                  <a:gd name="T60" fmla="*/ 44 w 120"/>
                  <a:gd name="T61" fmla="*/ 41 h 85"/>
                  <a:gd name="T62" fmla="*/ 50 w 120"/>
                  <a:gd name="T63" fmla="*/ 42 h 85"/>
                  <a:gd name="T64" fmla="*/ 53 w 120"/>
                  <a:gd name="T65" fmla="*/ 39 h 85"/>
                  <a:gd name="T66" fmla="*/ 61 w 120"/>
                  <a:gd name="T67" fmla="*/ 33 h 85"/>
                  <a:gd name="T68" fmla="*/ 73 w 120"/>
                  <a:gd name="T69" fmla="*/ 18 h 85"/>
                  <a:gd name="T70" fmla="*/ 67 w 120"/>
                  <a:gd name="T71" fmla="*/ 3 h 85"/>
                  <a:gd name="T72" fmla="*/ 73 w 120"/>
                  <a:gd name="T73" fmla="*/ 0 h 85"/>
                  <a:gd name="T74" fmla="*/ 77 w 120"/>
                  <a:gd name="T75" fmla="*/ 6 h 85"/>
                  <a:gd name="T76" fmla="*/ 92 w 120"/>
                  <a:gd name="T77" fmla="*/ 7 h 85"/>
                  <a:gd name="T78" fmla="*/ 97 w 120"/>
                  <a:gd name="T79" fmla="*/ 4 h 85"/>
                  <a:gd name="T80" fmla="*/ 106 w 120"/>
                  <a:gd name="T81" fmla="*/ 3 h 85"/>
                  <a:gd name="T82" fmla="*/ 120 w 120"/>
                  <a:gd name="T83" fmla="*/ 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0" h="85">
                    <a:moveTo>
                      <a:pt x="120" y="3"/>
                    </a:moveTo>
                    <a:lnTo>
                      <a:pt x="117" y="13"/>
                    </a:lnTo>
                    <a:lnTo>
                      <a:pt x="111" y="21"/>
                    </a:lnTo>
                    <a:lnTo>
                      <a:pt x="103" y="27"/>
                    </a:lnTo>
                    <a:lnTo>
                      <a:pt x="97" y="30"/>
                    </a:lnTo>
                    <a:lnTo>
                      <a:pt x="98" y="39"/>
                    </a:lnTo>
                    <a:lnTo>
                      <a:pt x="92" y="47"/>
                    </a:lnTo>
                    <a:lnTo>
                      <a:pt x="88" y="47"/>
                    </a:lnTo>
                    <a:lnTo>
                      <a:pt x="92" y="82"/>
                    </a:lnTo>
                    <a:lnTo>
                      <a:pt x="91" y="80"/>
                    </a:lnTo>
                    <a:lnTo>
                      <a:pt x="77" y="79"/>
                    </a:lnTo>
                    <a:lnTo>
                      <a:pt x="70" y="79"/>
                    </a:lnTo>
                    <a:lnTo>
                      <a:pt x="54" y="80"/>
                    </a:lnTo>
                    <a:lnTo>
                      <a:pt x="50" y="80"/>
                    </a:lnTo>
                    <a:lnTo>
                      <a:pt x="47" y="83"/>
                    </a:lnTo>
                    <a:lnTo>
                      <a:pt x="41" y="85"/>
                    </a:lnTo>
                    <a:lnTo>
                      <a:pt x="24" y="83"/>
                    </a:lnTo>
                    <a:lnTo>
                      <a:pt x="29" y="79"/>
                    </a:lnTo>
                    <a:lnTo>
                      <a:pt x="30" y="70"/>
                    </a:lnTo>
                    <a:lnTo>
                      <a:pt x="24" y="67"/>
                    </a:lnTo>
                    <a:lnTo>
                      <a:pt x="13" y="73"/>
                    </a:lnTo>
                    <a:lnTo>
                      <a:pt x="0" y="70"/>
                    </a:lnTo>
                    <a:lnTo>
                      <a:pt x="1" y="64"/>
                    </a:lnTo>
                    <a:lnTo>
                      <a:pt x="0" y="54"/>
                    </a:lnTo>
                    <a:lnTo>
                      <a:pt x="6" y="53"/>
                    </a:lnTo>
                    <a:lnTo>
                      <a:pt x="17" y="47"/>
                    </a:lnTo>
                    <a:lnTo>
                      <a:pt x="20" y="51"/>
                    </a:lnTo>
                    <a:lnTo>
                      <a:pt x="21" y="51"/>
                    </a:lnTo>
                    <a:lnTo>
                      <a:pt x="33" y="48"/>
                    </a:lnTo>
                    <a:lnTo>
                      <a:pt x="41" y="50"/>
                    </a:lnTo>
                    <a:lnTo>
                      <a:pt x="44" y="41"/>
                    </a:lnTo>
                    <a:lnTo>
                      <a:pt x="50" y="42"/>
                    </a:lnTo>
                    <a:lnTo>
                      <a:pt x="53" y="39"/>
                    </a:lnTo>
                    <a:lnTo>
                      <a:pt x="61" y="33"/>
                    </a:lnTo>
                    <a:lnTo>
                      <a:pt x="73" y="18"/>
                    </a:lnTo>
                    <a:lnTo>
                      <a:pt x="67" y="3"/>
                    </a:lnTo>
                    <a:lnTo>
                      <a:pt x="73" y="0"/>
                    </a:lnTo>
                    <a:lnTo>
                      <a:pt x="77" y="6"/>
                    </a:lnTo>
                    <a:lnTo>
                      <a:pt x="92" y="7"/>
                    </a:lnTo>
                    <a:lnTo>
                      <a:pt x="97" y="4"/>
                    </a:lnTo>
                    <a:lnTo>
                      <a:pt x="106" y="3"/>
                    </a:lnTo>
                    <a:lnTo>
                      <a:pt x="12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69" name="Freeform 6024">
                <a:extLst>
                  <a:ext uri="{FF2B5EF4-FFF2-40B4-BE49-F238E27FC236}">
                    <a16:creationId xmlns:a16="http://schemas.microsoft.com/office/drawing/2014/main" id="{36BB3697-8322-D1AE-5E1A-2448062DD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2984"/>
                <a:ext cx="79" cy="112"/>
              </a:xfrm>
              <a:custGeom>
                <a:avLst/>
                <a:gdLst>
                  <a:gd name="T0" fmla="*/ 6 w 158"/>
                  <a:gd name="T1" fmla="*/ 18 h 224"/>
                  <a:gd name="T2" fmla="*/ 11 w 158"/>
                  <a:gd name="T3" fmla="*/ 34 h 224"/>
                  <a:gd name="T4" fmla="*/ 18 w 158"/>
                  <a:gd name="T5" fmla="*/ 53 h 224"/>
                  <a:gd name="T6" fmla="*/ 9 w 158"/>
                  <a:gd name="T7" fmla="*/ 66 h 224"/>
                  <a:gd name="T8" fmla="*/ 9 w 158"/>
                  <a:gd name="T9" fmla="*/ 78 h 224"/>
                  <a:gd name="T10" fmla="*/ 6 w 158"/>
                  <a:gd name="T11" fmla="*/ 81 h 224"/>
                  <a:gd name="T12" fmla="*/ 24 w 158"/>
                  <a:gd name="T13" fmla="*/ 84 h 224"/>
                  <a:gd name="T14" fmla="*/ 38 w 158"/>
                  <a:gd name="T15" fmla="*/ 93 h 224"/>
                  <a:gd name="T16" fmla="*/ 55 w 158"/>
                  <a:gd name="T17" fmla="*/ 110 h 224"/>
                  <a:gd name="T18" fmla="*/ 55 w 158"/>
                  <a:gd name="T19" fmla="*/ 120 h 224"/>
                  <a:gd name="T20" fmla="*/ 39 w 158"/>
                  <a:gd name="T21" fmla="*/ 125 h 224"/>
                  <a:gd name="T22" fmla="*/ 32 w 158"/>
                  <a:gd name="T23" fmla="*/ 129 h 224"/>
                  <a:gd name="T24" fmla="*/ 20 w 158"/>
                  <a:gd name="T25" fmla="*/ 137 h 224"/>
                  <a:gd name="T26" fmla="*/ 21 w 158"/>
                  <a:gd name="T27" fmla="*/ 145 h 224"/>
                  <a:gd name="T28" fmla="*/ 7 w 158"/>
                  <a:gd name="T29" fmla="*/ 161 h 224"/>
                  <a:gd name="T30" fmla="*/ 7 w 158"/>
                  <a:gd name="T31" fmla="*/ 183 h 224"/>
                  <a:gd name="T32" fmla="*/ 15 w 158"/>
                  <a:gd name="T33" fmla="*/ 192 h 224"/>
                  <a:gd name="T34" fmla="*/ 18 w 158"/>
                  <a:gd name="T35" fmla="*/ 201 h 224"/>
                  <a:gd name="T36" fmla="*/ 15 w 158"/>
                  <a:gd name="T37" fmla="*/ 210 h 224"/>
                  <a:gd name="T38" fmla="*/ 20 w 158"/>
                  <a:gd name="T39" fmla="*/ 219 h 224"/>
                  <a:gd name="T40" fmla="*/ 33 w 158"/>
                  <a:gd name="T41" fmla="*/ 216 h 224"/>
                  <a:gd name="T42" fmla="*/ 39 w 158"/>
                  <a:gd name="T43" fmla="*/ 218 h 224"/>
                  <a:gd name="T44" fmla="*/ 44 w 158"/>
                  <a:gd name="T45" fmla="*/ 207 h 224"/>
                  <a:gd name="T46" fmla="*/ 58 w 158"/>
                  <a:gd name="T47" fmla="*/ 205 h 224"/>
                  <a:gd name="T48" fmla="*/ 71 w 158"/>
                  <a:gd name="T49" fmla="*/ 202 h 224"/>
                  <a:gd name="T50" fmla="*/ 82 w 158"/>
                  <a:gd name="T51" fmla="*/ 195 h 224"/>
                  <a:gd name="T52" fmla="*/ 91 w 158"/>
                  <a:gd name="T53" fmla="*/ 193 h 224"/>
                  <a:gd name="T54" fmla="*/ 111 w 158"/>
                  <a:gd name="T55" fmla="*/ 172 h 224"/>
                  <a:gd name="T56" fmla="*/ 111 w 158"/>
                  <a:gd name="T57" fmla="*/ 154 h 224"/>
                  <a:gd name="T58" fmla="*/ 130 w 158"/>
                  <a:gd name="T59" fmla="*/ 161 h 224"/>
                  <a:gd name="T60" fmla="*/ 144 w 158"/>
                  <a:gd name="T61" fmla="*/ 157 h 224"/>
                  <a:gd name="T62" fmla="*/ 150 w 158"/>
                  <a:gd name="T63" fmla="*/ 146 h 224"/>
                  <a:gd name="T64" fmla="*/ 150 w 158"/>
                  <a:gd name="T65" fmla="*/ 101 h 224"/>
                  <a:gd name="T66" fmla="*/ 152 w 158"/>
                  <a:gd name="T67" fmla="*/ 90 h 224"/>
                  <a:gd name="T68" fmla="*/ 146 w 158"/>
                  <a:gd name="T69" fmla="*/ 84 h 224"/>
                  <a:gd name="T70" fmla="*/ 132 w 158"/>
                  <a:gd name="T71" fmla="*/ 79 h 224"/>
                  <a:gd name="T72" fmla="*/ 121 w 158"/>
                  <a:gd name="T73" fmla="*/ 78 h 224"/>
                  <a:gd name="T74" fmla="*/ 95 w 158"/>
                  <a:gd name="T75" fmla="*/ 75 h 224"/>
                  <a:gd name="T76" fmla="*/ 88 w 158"/>
                  <a:gd name="T77" fmla="*/ 75 h 224"/>
                  <a:gd name="T78" fmla="*/ 88 w 158"/>
                  <a:gd name="T79" fmla="*/ 59 h 224"/>
                  <a:gd name="T80" fmla="*/ 85 w 158"/>
                  <a:gd name="T81" fmla="*/ 41 h 224"/>
                  <a:gd name="T82" fmla="*/ 91 w 158"/>
                  <a:gd name="T83" fmla="*/ 29 h 224"/>
                  <a:gd name="T84" fmla="*/ 92 w 158"/>
                  <a:gd name="T85" fmla="*/ 15 h 224"/>
                  <a:gd name="T86" fmla="*/ 77 w 158"/>
                  <a:gd name="T87" fmla="*/ 2 h 224"/>
                  <a:gd name="T88" fmla="*/ 64 w 158"/>
                  <a:gd name="T89" fmla="*/ 5 h 224"/>
                  <a:gd name="T90" fmla="*/ 44 w 158"/>
                  <a:gd name="T91" fmla="*/ 15 h 224"/>
                  <a:gd name="T92" fmla="*/ 24 w 158"/>
                  <a:gd name="T93" fmla="*/ 12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8" h="224">
                    <a:moveTo>
                      <a:pt x="14" y="14"/>
                    </a:moveTo>
                    <a:lnTo>
                      <a:pt x="6" y="18"/>
                    </a:lnTo>
                    <a:lnTo>
                      <a:pt x="9" y="28"/>
                    </a:lnTo>
                    <a:lnTo>
                      <a:pt x="11" y="34"/>
                    </a:lnTo>
                    <a:lnTo>
                      <a:pt x="15" y="47"/>
                    </a:lnTo>
                    <a:lnTo>
                      <a:pt x="18" y="53"/>
                    </a:lnTo>
                    <a:lnTo>
                      <a:pt x="14" y="61"/>
                    </a:lnTo>
                    <a:lnTo>
                      <a:pt x="9" y="66"/>
                    </a:lnTo>
                    <a:lnTo>
                      <a:pt x="12" y="72"/>
                    </a:lnTo>
                    <a:lnTo>
                      <a:pt x="9" y="78"/>
                    </a:lnTo>
                    <a:lnTo>
                      <a:pt x="0" y="81"/>
                    </a:lnTo>
                    <a:lnTo>
                      <a:pt x="6" y="81"/>
                    </a:lnTo>
                    <a:lnTo>
                      <a:pt x="12" y="87"/>
                    </a:lnTo>
                    <a:lnTo>
                      <a:pt x="24" y="84"/>
                    </a:lnTo>
                    <a:lnTo>
                      <a:pt x="33" y="82"/>
                    </a:lnTo>
                    <a:lnTo>
                      <a:pt x="38" y="93"/>
                    </a:lnTo>
                    <a:lnTo>
                      <a:pt x="51" y="108"/>
                    </a:lnTo>
                    <a:lnTo>
                      <a:pt x="55" y="110"/>
                    </a:lnTo>
                    <a:lnTo>
                      <a:pt x="53" y="114"/>
                    </a:lnTo>
                    <a:lnTo>
                      <a:pt x="55" y="120"/>
                    </a:lnTo>
                    <a:lnTo>
                      <a:pt x="48" y="122"/>
                    </a:lnTo>
                    <a:lnTo>
                      <a:pt x="39" y="125"/>
                    </a:lnTo>
                    <a:lnTo>
                      <a:pt x="38" y="129"/>
                    </a:lnTo>
                    <a:lnTo>
                      <a:pt x="32" y="129"/>
                    </a:lnTo>
                    <a:lnTo>
                      <a:pt x="26" y="132"/>
                    </a:lnTo>
                    <a:lnTo>
                      <a:pt x="20" y="137"/>
                    </a:lnTo>
                    <a:lnTo>
                      <a:pt x="23" y="142"/>
                    </a:lnTo>
                    <a:lnTo>
                      <a:pt x="21" y="145"/>
                    </a:lnTo>
                    <a:lnTo>
                      <a:pt x="9" y="148"/>
                    </a:lnTo>
                    <a:lnTo>
                      <a:pt x="7" y="161"/>
                    </a:lnTo>
                    <a:lnTo>
                      <a:pt x="9" y="169"/>
                    </a:lnTo>
                    <a:lnTo>
                      <a:pt x="7" y="183"/>
                    </a:lnTo>
                    <a:lnTo>
                      <a:pt x="6" y="190"/>
                    </a:lnTo>
                    <a:lnTo>
                      <a:pt x="15" y="192"/>
                    </a:lnTo>
                    <a:lnTo>
                      <a:pt x="18" y="198"/>
                    </a:lnTo>
                    <a:lnTo>
                      <a:pt x="18" y="201"/>
                    </a:lnTo>
                    <a:lnTo>
                      <a:pt x="12" y="205"/>
                    </a:lnTo>
                    <a:lnTo>
                      <a:pt x="15" y="210"/>
                    </a:lnTo>
                    <a:lnTo>
                      <a:pt x="18" y="213"/>
                    </a:lnTo>
                    <a:lnTo>
                      <a:pt x="20" y="219"/>
                    </a:lnTo>
                    <a:lnTo>
                      <a:pt x="29" y="218"/>
                    </a:lnTo>
                    <a:lnTo>
                      <a:pt x="33" y="216"/>
                    </a:lnTo>
                    <a:lnTo>
                      <a:pt x="38" y="224"/>
                    </a:lnTo>
                    <a:lnTo>
                      <a:pt x="39" y="218"/>
                    </a:lnTo>
                    <a:lnTo>
                      <a:pt x="38" y="208"/>
                    </a:lnTo>
                    <a:lnTo>
                      <a:pt x="44" y="207"/>
                    </a:lnTo>
                    <a:lnTo>
                      <a:pt x="55" y="201"/>
                    </a:lnTo>
                    <a:lnTo>
                      <a:pt x="58" y="205"/>
                    </a:lnTo>
                    <a:lnTo>
                      <a:pt x="59" y="205"/>
                    </a:lnTo>
                    <a:lnTo>
                      <a:pt x="71" y="202"/>
                    </a:lnTo>
                    <a:lnTo>
                      <a:pt x="79" y="204"/>
                    </a:lnTo>
                    <a:lnTo>
                      <a:pt x="82" y="195"/>
                    </a:lnTo>
                    <a:lnTo>
                      <a:pt x="88" y="196"/>
                    </a:lnTo>
                    <a:lnTo>
                      <a:pt x="91" y="193"/>
                    </a:lnTo>
                    <a:lnTo>
                      <a:pt x="99" y="187"/>
                    </a:lnTo>
                    <a:lnTo>
                      <a:pt x="111" y="172"/>
                    </a:lnTo>
                    <a:lnTo>
                      <a:pt x="105" y="157"/>
                    </a:lnTo>
                    <a:lnTo>
                      <a:pt x="111" y="154"/>
                    </a:lnTo>
                    <a:lnTo>
                      <a:pt x="115" y="160"/>
                    </a:lnTo>
                    <a:lnTo>
                      <a:pt x="130" y="161"/>
                    </a:lnTo>
                    <a:lnTo>
                      <a:pt x="135" y="158"/>
                    </a:lnTo>
                    <a:lnTo>
                      <a:pt x="144" y="157"/>
                    </a:lnTo>
                    <a:lnTo>
                      <a:pt x="158" y="157"/>
                    </a:lnTo>
                    <a:lnTo>
                      <a:pt x="150" y="146"/>
                    </a:lnTo>
                    <a:lnTo>
                      <a:pt x="153" y="108"/>
                    </a:lnTo>
                    <a:lnTo>
                      <a:pt x="150" y="101"/>
                    </a:lnTo>
                    <a:lnTo>
                      <a:pt x="149" y="93"/>
                    </a:lnTo>
                    <a:lnTo>
                      <a:pt x="152" y="90"/>
                    </a:lnTo>
                    <a:lnTo>
                      <a:pt x="152" y="85"/>
                    </a:lnTo>
                    <a:lnTo>
                      <a:pt x="146" y="84"/>
                    </a:lnTo>
                    <a:lnTo>
                      <a:pt x="144" y="81"/>
                    </a:lnTo>
                    <a:lnTo>
                      <a:pt x="132" y="79"/>
                    </a:lnTo>
                    <a:lnTo>
                      <a:pt x="127" y="73"/>
                    </a:lnTo>
                    <a:lnTo>
                      <a:pt x="121" y="78"/>
                    </a:lnTo>
                    <a:lnTo>
                      <a:pt x="105" y="70"/>
                    </a:lnTo>
                    <a:lnTo>
                      <a:pt x="95" y="75"/>
                    </a:lnTo>
                    <a:lnTo>
                      <a:pt x="92" y="81"/>
                    </a:lnTo>
                    <a:lnTo>
                      <a:pt x="88" y="75"/>
                    </a:lnTo>
                    <a:lnTo>
                      <a:pt x="85" y="63"/>
                    </a:lnTo>
                    <a:lnTo>
                      <a:pt x="88" y="59"/>
                    </a:lnTo>
                    <a:lnTo>
                      <a:pt x="88" y="52"/>
                    </a:lnTo>
                    <a:lnTo>
                      <a:pt x="85" y="41"/>
                    </a:lnTo>
                    <a:lnTo>
                      <a:pt x="91" y="37"/>
                    </a:lnTo>
                    <a:lnTo>
                      <a:pt x="91" y="29"/>
                    </a:lnTo>
                    <a:lnTo>
                      <a:pt x="85" y="21"/>
                    </a:lnTo>
                    <a:lnTo>
                      <a:pt x="92" y="15"/>
                    </a:lnTo>
                    <a:lnTo>
                      <a:pt x="88" y="14"/>
                    </a:lnTo>
                    <a:lnTo>
                      <a:pt x="77" y="2"/>
                    </a:lnTo>
                    <a:lnTo>
                      <a:pt x="65" y="0"/>
                    </a:lnTo>
                    <a:lnTo>
                      <a:pt x="64" y="5"/>
                    </a:lnTo>
                    <a:lnTo>
                      <a:pt x="51" y="14"/>
                    </a:lnTo>
                    <a:lnTo>
                      <a:pt x="44" y="15"/>
                    </a:lnTo>
                    <a:lnTo>
                      <a:pt x="29" y="11"/>
                    </a:lnTo>
                    <a:lnTo>
                      <a:pt x="24" y="12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0" name="Freeform 6025">
                <a:extLst>
                  <a:ext uri="{FF2B5EF4-FFF2-40B4-BE49-F238E27FC236}">
                    <a16:creationId xmlns:a16="http://schemas.microsoft.com/office/drawing/2014/main" id="{F0995DED-6546-C8E5-3C99-81FD1ADAB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2984"/>
                <a:ext cx="79" cy="112"/>
              </a:xfrm>
              <a:custGeom>
                <a:avLst/>
                <a:gdLst>
                  <a:gd name="T0" fmla="*/ 24 w 158"/>
                  <a:gd name="T1" fmla="*/ 12 h 224"/>
                  <a:gd name="T2" fmla="*/ 44 w 158"/>
                  <a:gd name="T3" fmla="*/ 15 h 224"/>
                  <a:gd name="T4" fmla="*/ 64 w 158"/>
                  <a:gd name="T5" fmla="*/ 5 h 224"/>
                  <a:gd name="T6" fmla="*/ 77 w 158"/>
                  <a:gd name="T7" fmla="*/ 2 h 224"/>
                  <a:gd name="T8" fmla="*/ 92 w 158"/>
                  <a:gd name="T9" fmla="*/ 15 h 224"/>
                  <a:gd name="T10" fmla="*/ 91 w 158"/>
                  <a:gd name="T11" fmla="*/ 29 h 224"/>
                  <a:gd name="T12" fmla="*/ 85 w 158"/>
                  <a:gd name="T13" fmla="*/ 41 h 224"/>
                  <a:gd name="T14" fmla="*/ 88 w 158"/>
                  <a:gd name="T15" fmla="*/ 59 h 224"/>
                  <a:gd name="T16" fmla="*/ 88 w 158"/>
                  <a:gd name="T17" fmla="*/ 75 h 224"/>
                  <a:gd name="T18" fmla="*/ 95 w 158"/>
                  <a:gd name="T19" fmla="*/ 75 h 224"/>
                  <a:gd name="T20" fmla="*/ 121 w 158"/>
                  <a:gd name="T21" fmla="*/ 78 h 224"/>
                  <a:gd name="T22" fmla="*/ 132 w 158"/>
                  <a:gd name="T23" fmla="*/ 79 h 224"/>
                  <a:gd name="T24" fmla="*/ 146 w 158"/>
                  <a:gd name="T25" fmla="*/ 84 h 224"/>
                  <a:gd name="T26" fmla="*/ 152 w 158"/>
                  <a:gd name="T27" fmla="*/ 90 h 224"/>
                  <a:gd name="T28" fmla="*/ 150 w 158"/>
                  <a:gd name="T29" fmla="*/ 101 h 224"/>
                  <a:gd name="T30" fmla="*/ 150 w 158"/>
                  <a:gd name="T31" fmla="*/ 146 h 224"/>
                  <a:gd name="T32" fmla="*/ 144 w 158"/>
                  <a:gd name="T33" fmla="*/ 157 h 224"/>
                  <a:gd name="T34" fmla="*/ 130 w 158"/>
                  <a:gd name="T35" fmla="*/ 161 h 224"/>
                  <a:gd name="T36" fmla="*/ 111 w 158"/>
                  <a:gd name="T37" fmla="*/ 154 h 224"/>
                  <a:gd name="T38" fmla="*/ 111 w 158"/>
                  <a:gd name="T39" fmla="*/ 172 h 224"/>
                  <a:gd name="T40" fmla="*/ 91 w 158"/>
                  <a:gd name="T41" fmla="*/ 193 h 224"/>
                  <a:gd name="T42" fmla="*/ 82 w 158"/>
                  <a:gd name="T43" fmla="*/ 195 h 224"/>
                  <a:gd name="T44" fmla="*/ 71 w 158"/>
                  <a:gd name="T45" fmla="*/ 202 h 224"/>
                  <a:gd name="T46" fmla="*/ 58 w 158"/>
                  <a:gd name="T47" fmla="*/ 205 h 224"/>
                  <a:gd name="T48" fmla="*/ 44 w 158"/>
                  <a:gd name="T49" fmla="*/ 207 h 224"/>
                  <a:gd name="T50" fmla="*/ 39 w 158"/>
                  <a:gd name="T51" fmla="*/ 218 h 224"/>
                  <a:gd name="T52" fmla="*/ 33 w 158"/>
                  <a:gd name="T53" fmla="*/ 216 h 224"/>
                  <a:gd name="T54" fmla="*/ 20 w 158"/>
                  <a:gd name="T55" fmla="*/ 219 h 224"/>
                  <a:gd name="T56" fmla="*/ 15 w 158"/>
                  <a:gd name="T57" fmla="*/ 210 h 224"/>
                  <a:gd name="T58" fmla="*/ 18 w 158"/>
                  <a:gd name="T59" fmla="*/ 201 h 224"/>
                  <a:gd name="T60" fmla="*/ 15 w 158"/>
                  <a:gd name="T61" fmla="*/ 192 h 224"/>
                  <a:gd name="T62" fmla="*/ 7 w 158"/>
                  <a:gd name="T63" fmla="*/ 183 h 224"/>
                  <a:gd name="T64" fmla="*/ 7 w 158"/>
                  <a:gd name="T65" fmla="*/ 161 h 224"/>
                  <a:gd name="T66" fmla="*/ 21 w 158"/>
                  <a:gd name="T67" fmla="*/ 145 h 224"/>
                  <a:gd name="T68" fmla="*/ 20 w 158"/>
                  <a:gd name="T69" fmla="*/ 137 h 224"/>
                  <a:gd name="T70" fmla="*/ 32 w 158"/>
                  <a:gd name="T71" fmla="*/ 129 h 224"/>
                  <a:gd name="T72" fmla="*/ 39 w 158"/>
                  <a:gd name="T73" fmla="*/ 125 h 224"/>
                  <a:gd name="T74" fmla="*/ 55 w 158"/>
                  <a:gd name="T75" fmla="*/ 120 h 224"/>
                  <a:gd name="T76" fmla="*/ 55 w 158"/>
                  <a:gd name="T77" fmla="*/ 110 h 224"/>
                  <a:gd name="T78" fmla="*/ 38 w 158"/>
                  <a:gd name="T79" fmla="*/ 93 h 224"/>
                  <a:gd name="T80" fmla="*/ 24 w 158"/>
                  <a:gd name="T81" fmla="*/ 84 h 224"/>
                  <a:gd name="T82" fmla="*/ 6 w 158"/>
                  <a:gd name="T83" fmla="*/ 81 h 224"/>
                  <a:gd name="T84" fmla="*/ 9 w 158"/>
                  <a:gd name="T85" fmla="*/ 78 h 224"/>
                  <a:gd name="T86" fmla="*/ 9 w 158"/>
                  <a:gd name="T87" fmla="*/ 66 h 224"/>
                  <a:gd name="T88" fmla="*/ 18 w 158"/>
                  <a:gd name="T89" fmla="*/ 53 h 224"/>
                  <a:gd name="T90" fmla="*/ 11 w 158"/>
                  <a:gd name="T91" fmla="*/ 34 h 224"/>
                  <a:gd name="T92" fmla="*/ 6 w 158"/>
                  <a:gd name="T93" fmla="*/ 18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8" h="224">
                    <a:moveTo>
                      <a:pt x="14" y="14"/>
                    </a:moveTo>
                    <a:lnTo>
                      <a:pt x="24" y="12"/>
                    </a:lnTo>
                    <a:lnTo>
                      <a:pt x="29" y="11"/>
                    </a:lnTo>
                    <a:lnTo>
                      <a:pt x="44" y="15"/>
                    </a:lnTo>
                    <a:lnTo>
                      <a:pt x="51" y="14"/>
                    </a:lnTo>
                    <a:lnTo>
                      <a:pt x="64" y="5"/>
                    </a:lnTo>
                    <a:lnTo>
                      <a:pt x="65" y="0"/>
                    </a:lnTo>
                    <a:lnTo>
                      <a:pt x="77" y="2"/>
                    </a:lnTo>
                    <a:lnTo>
                      <a:pt x="88" y="14"/>
                    </a:lnTo>
                    <a:lnTo>
                      <a:pt x="92" y="15"/>
                    </a:lnTo>
                    <a:lnTo>
                      <a:pt x="85" y="21"/>
                    </a:lnTo>
                    <a:lnTo>
                      <a:pt x="91" y="29"/>
                    </a:lnTo>
                    <a:lnTo>
                      <a:pt x="91" y="37"/>
                    </a:lnTo>
                    <a:lnTo>
                      <a:pt x="85" y="41"/>
                    </a:lnTo>
                    <a:lnTo>
                      <a:pt x="88" y="52"/>
                    </a:lnTo>
                    <a:lnTo>
                      <a:pt x="88" y="59"/>
                    </a:lnTo>
                    <a:lnTo>
                      <a:pt x="85" y="63"/>
                    </a:lnTo>
                    <a:lnTo>
                      <a:pt x="88" y="75"/>
                    </a:lnTo>
                    <a:lnTo>
                      <a:pt x="92" y="81"/>
                    </a:lnTo>
                    <a:lnTo>
                      <a:pt x="95" y="75"/>
                    </a:lnTo>
                    <a:lnTo>
                      <a:pt x="105" y="70"/>
                    </a:lnTo>
                    <a:lnTo>
                      <a:pt x="121" y="78"/>
                    </a:lnTo>
                    <a:lnTo>
                      <a:pt x="127" y="73"/>
                    </a:lnTo>
                    <a:lnTo>
                      <a:pt x="132" y="79"/>
                    </a:lnTo>
                    <a:lnTo>
                      <a:pt x="144" y="81"/>
                    </a:lnTo>
                    <a:lnTo>
                      <a:pt x="146" y="84"/>
                    </a:lnTo>
                    <a:lnTo>
                      <a:pt x="152" y="85"/>
                    </a:lnTo>
                    <a:lnTo>
                      <a:pt x="152" y="90"/>
                    </a:lnTo>
                    <a:lnTo>
                      <a:pt x="149" y="93"/>
                    </a:lnTo>
                    <a:lnTo>
                      <a:pt x="150" y="101"/>
                    </a:lnTo>
                    <a:lnTo>
                      <a:pt x="153" y="108"/>
                    </a:lnTo>
                    <a:lnTo>
                      <a:pt x="150" y="146"/>
                    </a:lnTo>
                    <a:lnTo>
                      <a:pt x="158" y="157"/>
                    </a:lnTo>
                    <a:lnTo>
                      <a:pt x="144" y="157"/>
                    </a:lnTo>
                    <a:lnTo>
                      <a:pt x="135" y="158"/>
                    </a:lnTo>
                    <a:lnTo>
                      <a:pt x="130" y="161"/>
                    </a:lnTo>
                    <a:lnTo>
                      <a:pt x="115" y="160"/>
                    </a:lnTo>
                    <a:lnTo>
                      <a:pt x="111" y="154"/>
                    </a:lnTo>
                    <a:lnTo>
                      <a:pt x="105" y="157"/>
                    </a:lnTo>
                    <a:lnTo>
                      <a:pt x="111" y="172"/>
                    </a:lnTo>
                    <a:lnTo>
                      <a:pt x="99" y="187"/>
                    </a:lnTo>
                    <a:lnTo>
                      <a:pt x="91" y="193"/>
                    </a:lnTo>
                    <a:lnTo>
                      <a:pt x="88" y="196"/>
                    </a:lnTo>
                    <a:lnTo>
                      <a:pt x="82" y="195"/>
                    </a:lnTo>
                    <a:lnTo>
                      <a:pt x="79" y="204"/>
                    </a:lnTo>
                    <a:lnTo>
                      <a:pt x="71" y="202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5" y="201"/>
                    </a:lnTo>
                    <a:lnTo>
                      <a:pt x="44" y="207"/>
                    </a:lnTo>
                    <a:lnTo>
                      <a:pt x="38" y="208"/>
                    </a:lnTo>
                    <a:lnTo>
                      <a:pt x="39" y="218"/>
                    </a:lnTo>
                    <a:lnTo>
                      <a:pt x="38" y="224"/>
                    </a:lnTo>
                    <a:lnTo>
                      <a:pt x="33" y="216"/>
                    </a:lnTo>
                    <a:lnTo>
                      <a:pt x="29" y="218"/>
                    </a:lnTo>
                    <a:lnTo>
                      <a:pt x="20" y="219"/>
                    </a:lnTo>
                    <a:lnTo>
                      <a:pt x="18" y="213"/>
                    </a:lnTo>
                    <a:lnTo>
                      <a:pt x="15" y="210"/>
                    </a:lnTo>
                    <a:lnTo>
                      <a:pt x="12" y="205"/>
                    </a:lnTo>
                    <a:lnTo>
                      <a:pt x="18" y="201"/>
                    </a:lnTo>
                    <a:lnTo>
                      <a:pt x="18" y="198"/>
                    </a:lnTo>
                    <a:lnTo>
                      <a:pt x="15" y="192"/>
                    </a:lnTo>
                    <a:lnTo>
                      <a:pt x="6" y="190"/>
                    </a:lnTo>
                    <a:lnTo>
                      <a:pt x="7" y="183"/>
                    </a:lnTo>
                    <a:lnTo>
                      <a:pt x="9" y="169"/>
                    </a:lnTo>
                    <a:lnTo>
                      <a:pt x="7" y="161"/>
                    </a:lnTo>
                    <a:lnTo>
                      <a:pt x="9" y="148"/>
                    </a:lnTo>
                    <a:lnTo>
                      <a:pt x="21" y="145"/>
                    </a:lnTo>
                    <a:lnTo>
                      <a:pt x="23" y="142"/>
                    </a:lnTo>
                    <a:lnTo>
                      <a:pt x="20" y="137"/>
                    </a:lnTo>
                    <a:lnTo>
                      <a:pt x="26" y="132"/>
                    </a:lnTo>
                    <a:lnTo>
                      <a:pt x="32" y="129"/>
                    </a:lnTo>
                    <a:lnTo>
                      <a:pt x="38" y="129"/>
                    </a:lnTo>
                    <a:lnTo>
                      <a:pt x="39" y="125"/>
                    </a:lnTo>
                    <a:lnTo>
                      <a:pt x="48" y="122"/>
                    </a:lnTo>
                    <a:lnTo>
                      <a:pt x="55" y="120"/>
                    </a:lnTo>
                    <a:lnTo>
                      <a:pt x="53" y="114"/>
                    </a:lnTo>
                    <a:lnTo>
                      <a:pt x="55" y="110"/>
                    </a:lnTo>
                    <a:lnTo>
                      <a:pt x="51" y="108"/>
                    </a:lnTo>
                    <a:lnTo>
                      <a:pt x="38" y="93"/>
                    </a:lnTo>
                    <a:lnTo>
                      <a:pt x="33" y="82"/>
                    </a:lnTo>
                    <a:lnTo>
                      <a:pt x="24" y="84"/>
                    </a:lnTo>
                    <a:lnTo>
                      <a:pt x="12" y="87"/>
                    </a:lnTo>
                    <a:lnTo>
                      <a:pt x="6" y="81"/>
                    </a:lnTo>
                    <a:lnTo>
                      <a:pt x="0" y="81"/>
                    </a:lnTo>
                    <a:lnTo>
                      <a:pt x="9" y="78"/>
                    </a:lnTo>
                    <a:lnTo>
                      <a:pt x="12" y="72"/>
                    </a:lnTo>
                    <a:lnTo>
                      <a:pt x="9" y="66"/>
                    </a:lnTo>
                    <a:lnTo>
                      <a:pt x="14" y="61"/>
                    </a:lnTo>
                    <a:lnTo>
                      <a:pt x="18" y="53"/>
                    </a:lnTo>
                    <a:lnTo>
                      <a:pt x="15" y="47"/>
                    </a:lnTo>
                    <a:lnTo>
                      <a:pt x="11" y="34"/>
                    </a:lnTo>
                    <a:lnTo>
                      <a:pt x="9" y="28"/>
                    </a:lnTo>
                    <a:lnTo>
                      <a:pt x="6" y="18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1" name="Freeform 6026">
                <a:extLst>
                  <a:ext uri="{FF2B5EF4-FFF2-40B4-BE49-F238E27FC236}">
                    <a16:creationId xmlns:a16="http://schemas.microsoft.com/office/drawing/2014/main" id="{3B58EF40-F817-F416-99C7-57056CAC4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2984"/>
                <a:ext cx="79" cy="112"/>
              </a:xfrm>
              <a:custGeom>
                <a:avLst/>
                <a:gdLst>
                  <a:gd name="T0" fmla="*/ 24 w 158"/>
                  <a:gd name="T1" fmla="*/ 12 h 224"/>
                  <a:gd name="T2" fmla="*/ 44 w 158"/>
                  <a:gd name="T3" fmla="*/ 15 h 224"/>
                  <a:gd name="T4" fmla="*/ 64 w 158"/>
                  <a:gd name="T5" fmla="*/ 5 h 224"/>
                  <a:gd name="T6" fmla="*/ 77 w 158"/>
                  <a:gd name="T7" fmla="*/ 2 h 224"/>
                  <a:gd name="T8" fmla="*/ 92 w 158"/>
                  <a:gd name="T9" fmla="*/ 15 h 224"/>
                  <a:gd name="T10" fmla="*/ 91 w 158"/>
                  <a:gd name="T11" fmla="*/ 29 h 224"/>
                  <a:gd name="T12" fmla="*/ 85 w 158"/>
                  <a:gd name="T13" fmla="*/ 41 h 224"/>
                  <a:gd name="T14" fmla="*/ 88 w 158"/>
                  <a:gd name="T15" fmla="*/ 59 h 224"/>
                  <a:gd name="T16" fmla="*/ 88 w 158"/>
                  <a:gd name="T17" fmla="*/ 75 h 224"/>
                  <a:gd name="T18" fmla="*/ 95 w 158"/>
                  <a:gd name="T19" fmla="*/ 75 h 224"/>
                  <a:gd name="T20" fmla="*/ 121 w 158"/>
                  <a:gd name="T21" fmla="*/ 78 h 224"/>
                  <a:gd name="T22" fmla="*/ 132 w 158"/>
                  <a:gd name="T23" fmla="*/ 79 h 224"/>
                  <a:gd name="T24" fmla="*/ 146 w 158"/>
                  <a:gd name="T25" fmla="*/ 84 h 224"/>
                  <a:gd name="T26" fmla="*/ 152 w 158"/>
                  <a:gd name="T27" fmla="*/ 90 h 224"/>
                  <a:gd name="T28" fmla="*/ 150 w 158"/>
                  <a:gd name="T29" fmla="*/ 101 h 224"/>
                  <a:gd name="T30" fmla="*/ 150 w 158"/>
                  <a:gd name="T31" fmla="*/ 146 h 224"/>
                  <a:gd name="T32" fmla="*/ 144 w 158"/>
                  <a:gd name="T33" fmla="*/ 157 h 224"/>
                  <a:gd name="T34" fmla="*/ 130 w 158"/>
                  <a:gd name="T35" fmla="*/ 161 h 224"/>
                  <a:gd name="T36" fmla="*/ 111 w 158"/>
                  <a:gd name="T37" fmla="*/ 154 h 224"/>
                  <a:gd name="T38" fmla="*/ 111 w 158"/>
                  <a:gd name="T39" fmla="*/ 172 h 224"/>
                  <a:gd name="T40" fmla="*/ 91 w 158"/>
                  <a:gd name="T41" fmla="*/ 193 h 224"/>
                  <a:gd name="T42" fmla="*/ 82 w 158"/>
                  <a:gd name="T43" fmla="*/ 195 h 224"/>
                  <a:gd name="T44" fmla="*/ 71 w 158"/>
                  <a:gd name="T45" fmla="*/ 202 h 224"/>
                  <a:gd name="T46" fmla="*/ 58 w 158"/>
                  <a:gd name="T47" fmla="*/ 205 h 224"/>
                  <a:gd name="T48" fmla="*/ 44 w 158"/>
                  <a:gd name="T49" fmla="*/ 207 h 224"/>
                  <a:gd name="T50" fmla="*/ 39 w 158"/>
                  <a:gd name="T51" fmla="*/ 218 h 224"/>
                  <a:gd name="T52" fmla="*/ 33 w 158"/>
                  <a:gd name="T53" fmla="*/ 216 h 224"/>
                  <a:gd name="T54" fmla="*/ 20 w 158"/>
                  <a:gd name="T55" fmla="*/ 219 h 224"/>
                  <a:gd name="T56" fmla="*/ 15 w 158"/>
                  <a:gd name="T57" fmla="*/ 210 h 224"/>
                  <a:gd name="T58" fmla="*/ 18 w 158"/>
                  <a:gd name="T59" fmla="*/ 201 h 224"/>
                  <a:gd name="T60" fmla="*/ 15 w 158"/>
                  <a:gd name="T61" fmla="*/ 192 h 224"/>
                  <a:gd name="T62" fmla="*/ 7 w 158"/>
                  <a:gd name="T63" fmla="*/ 183 h 224"/>
                  <a:gd name="T64" fmla="*/ 7 w 158"/>
                  <a:gd name="T65" fmla="*/ 161 h 224"/>
                  <a:gd name="T66" fmla="*/ 21 w 158"/>
                  <a:gd name="T67" fmla="*/ 145 h 224"/>
                  <a:gd name="T68" fmla="*/ 20 w 158"/>
                  <a:gd name="T69" fmla="*/ 137 h 224"/>
                  <a:gd name="T70" fmla="*/ 32 w 158"/>
                  <a:gd name="T71" fmla="*/ 129 h 224"/>
                  <a:gd name="T72" fmla="*/ 39 w 158"/>
                  <a:gd name="T73" fmla="*/ 125 h 224"/>
                  <a:gd name="T74" fmla="*/ 55 w 158"/>
                  <a:gd name="T75" fmla="*/ 120 h 224"/>
                  <a:gd name="T76" fmla="*/ 55 w 158"/>
                  <a:gd name="T77" fmla="*/ 110 h 224"/>
                  <a:gd name="T78" fmla="*/ 38 w 158"/>
                  <a:gd name="T79" fmla="*/ 93 h 224"/>
                  <a:gd name="T80" fmla="*/ 24 w 158"/>
                  <a:gd name="T81" fmla="*/ 84 h 224"/>
                  <a:gd name="T82" fmla="*/ 6 w 158"/>
                  <a:gd name="T83" fmla="*/ 81 h 224"/>
                  <a:gd name="T84" fmla="*/ 9 w 158"/>
                  <a:gd name="T85" fmla="*/ 78 h 224"/>
                  <a:gd name="T86" fmla="*/ 9 w 158"/>
                  <a:gd name="T87" fmla="*/ 66 h 224"/>
                  <a:gd name="T88" fmla="*/ 18 w 158"/>
                  <a:gd name="T89" fmla="*/ 53 h 224"/>
                  <a:gd name="T90" fmla="*/ 11 w 158"/>
                  <a:gd name="T91" fmla="*/ 34 h 224"/>
                  <a:gd name="T92" fmla="*/ 6 w 158"/>
                  <a:gd name="T93" fmla="*/ 18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8" h="224">
                    <a:moveTo>
                      <a:pt x="14" y="14"/>
                    </a:moveTo>
                    <a:lnTo>
                      <a:pt x="24" y="12"/>
                    </a:lnTo>
                    <a:lnTo>
                      <a:pt x="29" y="11"/>
                    </a:lnTo>
                    <a:lnTo>
                      <a:pt x="44" y="15"/>
                    </a:lnTo>
                    <a:lnTo>
                      <a:pt x="51" y="14"/>
                    </a:lnTo>
                    <a:lnTo>
                      <a:pt x="64" y="5"/>
                    </a:lnTo>
                    <a:lnTo>
                      <a:pt x="65" y="0"/>
                    </a:lnTo>
                    <a:lnTo>
                      <a:pt x="77" y="2"/>
                    </a:lnTo>
                    <a:lnTo>
                      <a:pt x="88" y="14"/>
                    </a:lnTo>
                    <a:lnTo>
                      <a:pt x="92" y="15"/>
                    </a:lnTo>
                    <a:lnTo>
                      <a:pt x="85" y="21"/>
                    </a:lnTo>
                    <a:lnTo>
                      <a:pt x="91" y="29"/>
                    </a:lnTo>
                    <a:lnTo>
                      <a:pt x="91" y="37"/>
                    </a:lnTo>
                    <a:lnTo>
                      <a:pt x="85" y="41"/>
                    </a:lnTo>
                    <a:lnTo>
                      <a:pt x="88" y="52"/>
                    </a:lnTo>
                    <a:lnTo>
                      <a:pt x="88" y="59"/>
                    </a:lnTo>
                    <a:lnTo>
                      <a:pt x="85" y="63"/>
                    </a:lnTo>
                    <a:lnTo>
                      <a:pt x="88" y="75"/>
                    </a:lnTo>
                    <a:lnTo>
                      <a:pt x="92" y="81"/>
                    </a:lnTo>
                    <a:lnTo>
                      <a:pt x="95" y="75"/>
                    </a:lnTo>
                    <a:lnTo>
                      <a:pt x="105" y="70"/>
                    </a:lnTo>
                    <a:lnTo>
                      <a:pt x="121" y="78"/>
                    </a:lnTo>
                    <a:lnTo>
                      <a:pt x="127" y="73"/>
                    </a:lnTo>
                    <a:lnTo>
                      <a:pt x="132" y="79"/>
                    </a:lnTo>
                    <a:lnTo>
                      <a:pt x="144" y="81"/>
                    </a:lnTo>
                    <a:lnTo>
                      <a:pt x="146" y="84"/>
                    </a:lnTo>
                    <a:lnTo>
                      <a:pt x="152" y="85"/>
                    </a:lnTo>
                    <a:lnTo>
                      <a:pt x="152" y="90"/>
                    </a:lnTo>
                    <a:lnTo>
                      <a:pt x="149" y="93"/>
                    </a:lnTo>
                    <a:lnTo>
                      <a:pt x="150" y="101"/>
                    </a:lnTo>
                    <a:lnTo>
                      <a:pt x="153" y="108"/>
                    </a:lnTo>
                    <a:lnTo>
                      <a:pt x="150" y="146"/>
                    </a:lnTo>
                    <a:lnTo>
                      <a:pt x="158" y="157"/>
                    </a:lnTo>
                    <a:lnTo>
                      <a:pt x="144" y="157"/>
                    </a:lnTo>
                    <a:lnTo>
                      <a:pt x="135" y="158"/>
                    </a:lnTo>
                    <a:lnTo>
                      <a:pt x="130" y="161"/>
                    </a:lnTo>
                    <a:lnTo>
                      <a:pt x="115" y="160"/>
                    </a:lnTo>
                    <a:lnTo>
                      <a:pt x="111" y="154"/>
                    </a:lnTo>
                    <a:lnTo>
                      <a:pt x="105" y="157"/>
                    </a:lnTo>
                    <a:lnTo>
                      <a:pt x="111" y="172"/>
                    </a:lnTo>
                    <a:lnTo>
                      <a:pt x="99" y="187"/>
                    </a:lnTo>
                    <a:lnTo>
                      <a:pt x="91" y="193"/>
                    </a:lnTo>
                    <a:lnTo>
                      <a:pt x="88" y="196"/>
                    </a:lnTo>
                    <a:lnTo>
                      <a:pt x="82" y="195"/>
                    </a:lnTo>
                    <a:lnTo>
                      <a:pt x="79" y="204"/>
                    </a:lnTo>
                    <a:lnTo>
                      <a:pt x="71" y="202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5" y="201"/>
                    </a:lnTo>
                    <a:lnTo>
                      <a:pt x="44" y="207"/>
                    </a:lnTo>
                    <a:lnTo>
                      <a:pt x="38" y="208"/>
                    </a:lnTo>
                    <a:lnTo>
                      <a:pt x="39" y="218"/>
                    </a:lnTo>
                    <a:lnTo>
                      <a:pt x="38" y="224"/>
                    </a:lnTo>
                    <a:lnTo>
                      <a:pt x="33" y="216"/>
                    </a:lnTo>
                    <a:lnTo>
                      <a:pt x="29" y="218"/>
                    </a:lnTo>
                    <a:lnTo>
                      <a:pt x="20" y="219"/>
                    </a:lnTo>
                    <a:lnTo>
                      <a:pt x="18" y="213"/>
                    </a:lnTo>
                    <a:lnTo>
                      <a:pt x="15" y="210"/>
                    </a:lnTo>
                    <a:lnTo>
                      <a:pt x="12" y="205"/>
                    </a:lnTo>
                    <a:lnTo>
                      <a:pt x="18" y="201"/>
                    </a:lnTo>
                    <a:lnTo>
                      <a:pt x="18" y="198"/>
                    </a:lnTo>
                    <a:lnTo>
                      <a:pt x="15" y="192"/>
                    </a:lnTo>
                    <a:lnTo>
                      <a:pt x="6" y="190"/>
                    </a:lnTo>
                    <a:lnTo>
                      <a:pt x="7" y="183"/>
                    </a:lnTo>
                    <a:lnTo>
                      <a:pt x="9" y="169"/>
                    </a:lnTo>
                    <a:lnTo>
                      <a:pt x="7" y="161"/>
                    </a:lnTo>
                    <a:lnTo>
                      <a:pt x="9" y="148"/>
                    </a:lnTo>
                    <a:lnTo>
                      <a:pt x="21" y="145"/>
                    </a:lnTo>
                    <a:lnTo>
                      <a:pt x="23" y="142"/>
                    </a:lnTo>
                    <a:lnTo>
                      <a:pt x="20" y="137"/>
                    </a:lnTo>
                    <a:lnTo>
                      <a:pt x="26" y="132"/>
                    </a:lnTo>
                    <a:lnTo>
                      <a:pt x="32" y="129"/>
                    </a:lnTo>
                    <a:lnTo>
                      <a:pt x="38" y="129"/>
                    </a:lnTo>
                    <a:lnTo>
                      <a:pt x="39" y="125"/>
                    </a:lnTo>
                    <a:lnTo>
                      <a:pt x="48" y="122"/>
                    </a:lnTo>
                    <a:lnTo>
                      <a:pt x="55" y="120"/>
                    </a:lnTo>
                    <a:lnTo>
                      <a:pt x="53" y="114"/>
                    </a:lnTo>
                    <a:lnTo>
                      <a:pt x="55" y="110"/>
                    </a:lnTo>
                    <a:lnTo>
                      <a:pt x="51" y="108"/>
                    </a:lnTo>
                    <a:lnTo>
                      <a:pt x="38" y="93"/>
                    </a:lnTo>
                    <a:lnTo>
                      <a:pt x="33" y="82"/>
                    </a:lnTo>
                    <a:lnTo>
                      <a:pt x="24" y="84"/>
                    </a:lnTo>
                    <a:lnTo>
                      <a:pt x="12" y="87"/>
                    </a:lnTo>
                    <a:lnTo>
                      <a:pt x="6" y="81"/>
                    </a:lnTo>
                    <a:lnTo>
                      <a:pt x="0" y="81"/>
                    </a:lnTo>
                    <a:lnTo>
                      <a:pt x="9" y="78"/>
                    </a:lnTo>
                    <a:lnTo>
                      <a:pt x="12" y="72"/>
                    </a:lnTo>
                    <a:lnTo>
                      <a:pt x="9" y="66"/>
                    </a:lnTo>
                    <a:lnTo>
                      <a:pt x="14" y="61"/>
                    </a:lnTo>
                    <a:lnTo>
                      <a:pt x="18" y="53"/>
                    </a:lnTo>
                    <a:lnTo>
                      <a:pt x="15" y="47"/>
                    </a:lnTo>
                    <a:lnTo>
                      <a:pt x="11" y="34"/>
                    </a:lnTo>
                    <a:lnTo>
                      <a:pt x="9" y="28"/>
                    </a:lnTo>
                    <a:lnTo>
                      <a:pt x="6" y="18"/>
                    </a:lnTo>
                    <a:lnTo>
                      <a:pt x="14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2" name="Freeform 6027">
                <a:extLst>
                  <a:ext uri="{FF2B5EF4-FFF2-40B4-BE49-F238E27FC236}">
                    <a16:creationId xmlns:a16="http://schemas.microsoft.com/office/drawing/2014/main" id="{9503B457-436B-BF6C-1520-B76E79819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3033"/>
                <a:ext cx="53" cy="54"/>
              </a:xfrm>
              <a:custGeom>
                <a:avLst/>
                <a:gdLst>
                  <a:gd name="T0" fmla="*/ 74 w 106"/>
                  <a:gd name="T1" fmla="*/ 0 h 108"/>
                  <a:gd name="T2" fmla="*/ 67 w 106"/>
                  <a:gd name="T3" fmla="*/ 8 h 108"/>
                  <a:gd name="T4" fmla="*/ 64 w 106"/>
                  <a:gd name="T5" fmla="*/ 15 h 108"/>
                  <a:gd name="T6" fmla="*/ 50 w 106"/>
                  <a:gd name="T7" fmla="*/ 24 h 108"/>
                  <a:gd name="T8" fmla="*/ 43 w 106"/>
                  <a:gd name="T9" fmla="*/ 24 h 108"/>
                  <a:gd name="T10" fmla="*/ 37 w 106"/>
                  <a:gd name="T11" fmla="*/ 23 h 108"/>
                  <a:gd name="T12" fmla="*/ 32 w 106"/>
                  <a:gd name="T13" fmla="*/ 30 h 108"/>
                  <a:gd name="T14" fmla="*/ 23 w 106"/>
                  <a:gd name="T15" fmla="*/ 33 h 108"/>
                  <a:gd name="T16" fmla="*/ 24 w 106"/>
                  <a:gd name="T17" fmla="*/ 40 h 108"/>
                  <a:gd name="T18" fmla="*/ 12 w 106"/>
                  <a:gd name="T19" fmla="*/ 40 h 108"/>
                  <a:gd name="T20" fmla="*/ 0 w 106"/>
                  <a:gd name="T21" fmla="*/ 47 h 108"/>
                  <a:gd name="T22" fmla="*/ 8 w 106"/>
                  <a:gd name="T23" fmla="*/ 58 h 108"/>
                  <a:gd name="T24" fmla="*/ 11 w 106"/>
                  <a:gd name="T25" fmla="*/ 62 h 108"/>
                  <a:gd name="T26" fmla="*/ 15 w 106"/>
                  <a:gd name="T27" fmla="*/ 65 h 108"/>
                  <a:gd name="T28" fmla="*/ 21 w 106"/>
                  <a:gd name="T29" fmla="*/ 71 h 108"/>
                  <a:gd name="T30" fmla="*/ 26 w 106"/>
                  <a:gd name="T31" fmla="*/ 73 h 108"/>
                  <a:gd name="T32" fmla="*/ 30 w 106"/>
                  <a:gd name="T33" fmla="*/ 76 h 108"/>
                  <a:gd name="T34" fmla="*/ 32 w 106"/>
                  <a:gd name="T35" fmla="*/ 82 h 108"/>
                  <a:gd name="T36" fmla="*/ 38 w 106"/>
                  <a:gd name="T37" fmla="*/ 90 h 108"/>
                  <a:gd name="T38" fmla="*/ 38 w 106"/>
                  <a:gd name="T39" fmla="*/ 96 h 108"/>
                  <a:gd name="T40" fmla="*/ 68 w 106"/>
                  <a:gd name="T41" fmla="*/ 108 h 108"/>
                  <a:gd name="T42" fmla="*/ 81 w 106"/>
                  <a:gd name="T43" fmla="*/ 105 h 108"/>
                  <a:gd name="T44" fmla="*/ 85 w 106"/>
                  <a:gd name="T45" fmla="*/ 99 h 108"/>
                  <a:gd name="T46" fmla="*/ 90 w 106"/>
                  <a:gd name="T47" fmla="*/ 96 h 108"/>
                  <a:gd name="T48" fmla="*/ 97 w 106"/>
                  <a:gd name="T49" fmla="*/ 76 h 108"/>
                  <a:gd name="T50" fmla="*/ 96 w 106"/>
                  <a:gd name="T51" fmla="*/ 68 h 108"/>
                  <a:gd name="T52" fmla="*/ 102 w 106"/>
                  <a:gd name="T53" fmla="*/ 64 h 108"/>
                  <a:gd name="T54" fmla="*/ 100 w 106"/>
                  <a:gd name="T55" fmla="*/ 53 h 108"/>
                  <a:gd name="T56" fmla="*/ 106 w 106"/>
                  <a:gd name="T57" fmla="*/ 46 h 108"/>
                  <a:gd name="T58" fmla="*/ 103 w 106"/>
                  <a:gd name="T59" fmla="*/ 35 h 108"/>
                  <a:gd name="T60" fmla="*/ 106 w 106"/>
                  <a:gd name="T61" fmla="*/ 26 h 108"/>
                  <a:gd name="T62" fmla="*/ 102 w 106"/>
                  <a:gd name="T63" fmla="*/ 21 h 108"/>
                  <a:gd name="T64" fmla="*/ 96 w 106"/>
                  <a:gd name="T65" fmla="*/ 17 h 108"/>
                  <a:gd name="T66" fmla="*/ 94 w 106"/>
                  <a:gd name="T67" fmla="*/ 21 h 108"/>
                  <a:gd name="T68" fmla="*/ 90 w 106"/>
                  <a:gd name="T69" fmla="*/ 17 h 108"/>
                  <a:gd name="T70" fmla="*/ 87 w 106"/>
                  <a:gd name="T71" fmla="*/ 8 h 108"/>
                  <a:gd name="T72" fmla="*/ 87 w 106"/>
                  <a:gd name="T73" fmla="*/ 6 h 108"/>
                  <a:gd name="T74" fmla="*/ 84 w 106"/>
                  <a:gd name="T75" fmla="*/ 2 h 108"/>
                  <a:gd name="T76" fmla="*/ 78 w 106"/>
                  <a:gd name="T77" fmla="*/ 0 h 108"/>
                  <a:gd name="T78" fmla="*/ 74 w 106"/>
                  <a:gd name="T7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6" h="108">
                    <a:moveTo>
                      <a:pt x="74" y="0"/>
                    </a:moveTo>
                    <a:lnTo>
                      <a:pt x="67" y="8"/>
                    </a:lnTo>
                    <a:lnTo>
                      <a:pt x="64" y="15"/>
                    </a:lnTo>
                    <a:lnTo>
                      <a:pt x="50" y="24"/>
                    </a:lnTo>
                    <a:lnTo>
                      <a:pt x="43" y="24"/>
                    </a:lnTo>
                    <a:lnTo>
                      <a:pt x="37" y="23"/>
                    </a:lnTo>
                    <a:lnTo>
                      <a:pt x="32" y="30"/>
                    </a:lnTo>
                    <a:lnTo>
                      <a:pt x="23" y="33"/>
                    </a:lnTo>
                    <a:lnTo>
                      <a:pt x="24" y="40"/>
                    </a:lnTo>
                    <a:lnTo>
                      <a:pt x="12" y="40"/>
                    </a:lnTo>
                    <a:lnTo>
                      <a:pt x="0" y="47"/>
                    </a:lnTo>
                    <a:lnTo>
                      <a:pt x="8" y="58"/>
                    </a:lnTo>
                    <a:lnTo>
                      <a:pt x="11" y="62"/>
                    </a:lnTo>
                    <a:lnTo>
                      <a:pt x="15" y="65"/>
                    </a:lnTo>
                    <a:lnTo>
                      <a:pt x="21" y="71"/>
                    </a:lnTo>
                    <a:lnTo>
                      <a:pt x="26" y="73"/>
                    </a:lnTo>
                    <a:lnTo>
                      <a:pt x="30" y="76"/>
                    </a:lnTo>
                    <a:lnTo>
                      <a:pt x="32" y="82"/>
                    </a:lnTo>
                    <a:lnTo>
                      <a:pt x="38" y="90"/>
                    </a:lnTo>
                    <a:lnTo>
                      <a:pt x="38" y="96"/>
                    </a:lnTo>
                    <a:lnTo>
                      <a:pt x="68" y="108"/>
                    </a:lnTo>
                    <a:lnTo>
                      <a:pt x="81" y="105"/>
                    </a:lnTo>
                    <a:lnTo>
                      <a:pt x="85" y="99"/>
                    </a:lnTo>
                    <a:lnTo>
                      <a:pt x="90" y="96"/>
                    </a:lnTo>
                    <a:lnTo>
                      <a:pt x="97" y="76"/>
                    </a:lnTo>
                    <a:lnTo>
                      <a:pt x="96" y="68"/>
                    </a:lnTo>
                    <a:lnTo>
                      <a:pt x="102" y="64"/>
                    </a:lnTo>
                    <a:lnTo>
                      <a:pt x="100" y="53"/>
                    </a:lnTo>
                    <a:lnTo>
                      <a:pt x="106" y="46"/>
                    </a:lnTo>
                    <a:lnTo>
                      <a:pt x="103" y="35"/>
                    </a:lnTo>
                    <a:lnTo>
                      <a:pt x="106" y="26"/>
                    </a:lnTo>
                    <a:lnTo>
                      <a:pt x="102" y="21"/>
                    </a:lnTo>
                    <a:lnTo>
                      <a:pt x="96" y="17"/>
                    </a:lnTo>
                    <a:lnTo>
                      <a:pt x="94" y="21"/>
                    </a:lnTo>
                    <a:lnTo>
                      <a:pt x="90" y="17"/>
                    </a:lnTo>
                    <a:lnTo>
                      <a:pt x="87" y="8"/>
                    </a:lnTo>
                    <a:lnTo>
                      <a:pt x="87" y="6"/>
                    </a:lnTo>
                    <a:lnTo>
                      <a:pt x="84" y="2"/>
                    </a:lnTo>
                    <a:lnTo>
                      <a:pt x="78" y="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3" name="Freeform 6028">
                <a:extLst>
                  <a:ext uri="{FF2B5EF4-FFF2-40B4-BE49-F238E27FC236}">
                    <a16:creationId xmlns:a16="http://schemas.microsoft.com/office/drawing/2014/main" id="{68C7AF09-2738-1901-7942-52A737FB9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3033"/>
                <a:ext cx="53" cy="54"/>
              </a:xfrm>
              <a:custGeom>
                <a:avLst/>
                <a:gdLst>
                  <a:gd name="T0" fmla="*/ 74 w 106"/>
                  <a:gd name="T1" fmla="*/ 0 h 108"/>
                  <a:gd name="T2" fmla="*/ 78 w 106"/>
                  <a:gd name="T3" fmla="*/ 0 h 108"/>
                  <a:gd name="T4" fmla="*/ 84 w 106"/>
                  <a:gd name="T5" fmla="*/ 2 h 108"/>
                  <a:gd name="T6" fmla="*/ 87 w 106"/>
                  <a:gd name="T7" fmla="*/ 6 h 108"/>
                  <a:gd name="T8" fmla="*/ 87 w 106"/>
                  <a:gd name="T9" fmla="*/ 8 h 108"/>
                  <a:gd name="T10" fmla="*/ 90 w 106"/>
                  <a:gd name="T11" fmla="*/ 17 h 108"/>
                  <a:gd name="T12" fmla="*/ 94 w 106"/>
                  <a:gd name="T13" fmla="*/ 21 h 108"/>
                  <a:gd name="T14" fmla="*/ 96 w 106"/>
                  <a:gd name="T15" fmla="*/ 17 h 108"/>
                  <a:gd name="T16" fmla="*/ 102 w 106"/>
                  <a:gd name="T17" fmla="*/ 21 h 108"/>
                  <a:gd name="T18" fmla="*/ 106 w 106"/>
                  <a:gd name="T19" fmla="*/ 26 h 108"/>
                  <a:gd name="T20" fmla="*/ 103 w 106"/>
                  <a:gd name="T21" fmla="*/ 35 h 108"/>
                  <a:gd name="T22" fmla="*/ 106 w 106"/>
                  <a:gd name="T23" fmla="*/ 46 h 108"/>
                  <a:gd name="T24" fmla="*/ 100 w 106"/>
                  <a:gd name="T25" fmla="*/ 53 h 108"/>
                  <a:gd name="T26" fmla="*/ 102 w 106"/>
                  <a:gd name="T27" fmla="*/ 64 h 108"/>
                  <a:gd name="T28" fmla="*/ 96 w 106"/>
                  <a:gd name="T29" fmla="*/ 68 h 108"/>
                  <a:gd name="T30" fmla="*/ 97 w 106"/>
                  <a:gd name="T31" fmla="*/ 76 h 108"/>
                  <a:gd name="T32" fmla="*/ 90 w 106"/>
                  <a:gd name="T33" fmla="*/ 96 h 108"/>
                  <a:gd name="T34" fmla="*/ 85 w 106"/>
                  <a:gd name="T35" fmla="*/ 99 h 108"/>
                  <a:gd name="T36" fmla="*/ 81 w 106"/>
                  <a:gd name="T37" fmla="*/ 105 h 108"/>
                  <a:gd name="T38" fmla="*/ 68 w 106"/>
                  <a:gd name="T39" fmla="*/ 108 h 108"/>
                  <a:gd name="T40" fmla="*/ 38 w 106"/>
                  <a:gd name="T41" fmla="*/ 96 h 108"/>
                  <a:gd name="T42" fmla="*/ 38 w 106"/>
                  <a:gd name="T43" fmla="*/ 90 h 108"/>
                  <a:gd name="T44" fmla="*/ 32 w 106"/>
                  <a:gd name="T45" fmla="*/ 82 h 108"/>
                  <a:gd name="T46" fmla="*/ 30 w 106"/>
                  <a:gd name="T47" fmla="*/ 76 h 108"/>
                  <a:gd name="T48" fmla="*/ 26 w 106"/>
                  <a:gd name="T49" fmla="*/ 73 h 108"/>
                  <a:gd name="T50" fmla="*/ 21 w 106"/>
                  <a:gd name="T51" fmla="*/ 71 h 108"/>
                  <a:gd name="T52" fmla="*/ 15 w 106"/>
                  <a:gd name="T53" fmla="*/ 65 h 108"/>
                  <a:gd name="T54" fmla="*/ 11 w 106"/>
                  <a:gd name="T55" fmla="*/ 62 h 108"/>
                  <a:gd name="T56" fmla="*/ 8 w 106"/>
                  <a:gd name="T57" fmla="*/ 58 h 108"/>
                  <a:gd name="T58" fmla="*/ 0 w 106"/>
                  <a:gd name="T59" fmla="*/ 47 h 108"/>
                  <a:gd name="T60" fmla="*/ 12 w 106"/>
                  <a:gd name="T61" fmla="*/ 40 h 108"/>
                  <a:gd name="T62" fmla="*/ 24 w 106"/>
                  <a:gd name="T63" fmla="*/ 40 h 108"/>
                  <a:gd name="T64" fmla="*/ 23 w 106"/>
                  <a:gd name="T65" fmla="*/ 33 h 108"/>
                  <a:gd name="T66" fmla="*/ 32 w 106"/>
                  <a:gd name="T67" fmla="*/ 30 h 108"/>
                  <a:gd name="T68" fmla="*/ 37 w 106"/>
                  <a:gd name="T69" fmla="*/ 23 h 108"/>
                  <a:gd name="T70" fmla="*/ 43 w 106"/>
                  <a:gd name="T71" fmla="*/ 24 h 108"/>
                  <a:gd name="T72" fmla="*/ 50 w 106"/>
                  <a:gd name="T73" fmla="*/ 24 h 108"/>
                  <a:gd name="T74" fmla="*/ 64 w 106"/>
                  <a:gd name="T75" fmla="*/ 15 h 108"/>
                  <a:gd name="T76" fmla="*/ 67 w 106"/>
                  <a:gd name="T77" fmla="*/ 8 h 108"/>
                  <a:gd name="T78" fmla="*/ 74 w 106"/>
                  <a:gd name="T7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6" h="108">
                    <a:moveTo>
                      <a:pt x="74" y="0"/>
                    </a:moveTo>
                    <a:lnTo>
                      <a:pt x="78" y="0"/>
                    </a:lnTo>
                    <a:lnTo>
                      <a:pt x="84" y="2"/>
                    </a:lnTo>
                    <a:lnTo>
                      <a:pt x="87" y="6"/>
                    </a:lnTo>
                    <a:lnTo>
                      <a:pt x="87" y="8"/>
                    </a:lnTo>
                    <a:lnTo>
                      <a:pt x="90" y="17"/>
                    </a:lnTo>
                    <a:lnTo>
                      <a:pt x="94" y="21"/>
                    </a:lnTo>
                    <a:lnTo>
                      <a:pt x="96" y="17"/>
                    </a:lnTo>
                    <a:lnTo>
                      <a:pt x="102" y="21"/>
                    </a:lnTo>
                    <a:lnTo>
                      <a:pt x="106" y="26"/>
                    </a:lnTo>
                    <a:lnTo>
                      <a:pt x="103" y="35"/>
                    </a:lnTo>
                    <a:lnTo>
                      <a:pt x="106" y="46"/>
                    </a:lnTo>
                    <a:lnTo>
                      <a:pt x="100" y="53"/>
                    </a:lnTo>
                    <a:lnTo>
                      <a:pt x="102" y="64"/>
                    </a:lnTo>
                    <a:lnTo>
                      <a:pt x="96" y="68"/>
                    </a:lnTo>
                    <a:lnTo>
                      <a:pt x="97" y="76"/>
                    </a:lnTo>
                    <a:lnTo>
                      <a:pt x="90" y="96"/>
                    </a:lnTo>
                    <a:lnTo>
                      <a:pt x="85" y="99"/>
                    </a:lnTo>
                    <a:lnTo>
                      <a:pt x="81" y="105"/>
                    </a:lnTo>
                    <a:lnTo>
                      <a:pt x="68" y="108"/>
                    </a:lnTo>
                    <a:lnTo>
                      <a:pt x="38" y="96"/>
                    </a:lnTo>
                    <a:lnTo>
                      <a:pt x="38" y="90"/>
                    </a:lnTo>
                    <a:lnTo>
                      <a:pt x="32" y="82"/>
                    </a:lnTo>
                    <a:lnTo>
                      <a:pt x="30" y="76"/>
                    </a:lnTo>
                    <a:lnTo>
                      <a:pt x="26" y="73"/>
                    </a:lnTo>
                    <a:lnTo>
                      <a:pt x="21" y="71"/>
                    </a:lnTo>
                    <a:lnTo>
                      <a:pt x="15" y="65"/>
                    </a:lnTo>
                    <a:lnTo>
                      <a:pt x="11" y="62"/>
                    </a:lnTo>
                    <a:lnTo>
                      <a:pt x="8" y="58"/>
                    </a:lnTo>
                    <a:lnTo>
                      <a:pt x="0" y="47"/>
                    </a:lnTo>
                    <a:lnTo>
                      <a:pt x="12" y="40"/>
                    </a:lnTo>
                    <a:lnTo>
                      <a:pt x="24" y="40"/>
                    </a:lnTo>
                    <a:lnTo>
                      <a:pt x="23" y="33"/>
                    </a:lnTo>
                    <a:lnTo>
                      <a:pt x="32" y="30"/>
                    </a:lnTo>
                    <a:lnTo>
                      <a:pt x="37" y="23"/>
                    </a:lnTo>
                    <a:lnTo>
                      <a:pt x="43" y="24"/>
                    </a:lnTo>
                    <a:lnTo>
                      <a:pt x="50" y="24"/>
                    </a:lnTo>
                    <a:lnTo>
                      <a:pt x="64" y="15"/>
                    </a:lnTo>
                    <a:lnTo>
                      <a:pt x="67" y="8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4" name="Freeform 6029">
                <a:extLst>
                  <a:ext uri="{FF2B5EF4-FFF2-40B4-BE49-F238E27FC236}">
                    <a16:creationId xmlns:a16="http://schemas.microsoft.com/office/drawing/2014/main" id="{81F9DC5A-A8FF-CFBD-3FC1-B087BE1FF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3033"/>
                <a:ext cx="53" cy="54"/>
              </a:xfrm>
              <a:custGeom>
                <a:avLst/>
                <a:gdLst>
                  <a:gd name="T0" fmla="*/ 74 w 106"/>
                  <a:gd name="T1" fmla="*/ 0 h 108"/>
                  <a:gd name="T2" fmla="*/ 78 w 106"/>
                  <a:gd name="T3" fmla="*/ 0 h 108"/>
                  <a:gd name="T4" fmla="*/ 84 w 106"/>
                  <a:gd name="T5" fmla="*/ 2 h 108"/>
                  <a:gd name="T6" fmla="*/ 87 w 106"/>
                  <a:gd name="T7" fmla="*/ 6 h 108"/>
                  <a:gd name="T8" fmla="*/ 87 w 106"/>
                  <a:gd name="T9" fmla="*/ 8 h 108"/>
                  <a:gd name="T10" fmla="*/ 90 w 106"/>
                  <a:gd name="T11" fmla="*/ 17 h 108"/>
                  <a:gd name="T12" fmla="*/ 94 w 106"/>
                  <a:gd name="T13" fmla="*/ 21 h 108"/>
                  <a:gd name="T14" fmla="*/ 96 w 106"/>
                  <a:gd name="T15" fmla="*/ 17 h 108"/>
                  <a:gd name="T16" fmla="*/ 102 w 106"/>
                  <a:gd name="T17" fmla="*/ 21 h 108"/>
                  <a:gd name="T18" fmla="*/ 106 w 106"/>
                  <a:gd name="T19" fmla="*/ 26 h 108"/>
                  <a:gd name="T20" fmla="*/ 103 w 106"/>
                  <a:gd name="T21" fmla="*/ 35 h 108"/>
                  <a:gd name="T22" fmla="*/ 106 w 106"/>
                  <a:gd name="T23" fmla="*/ 46 h 108"/>
                  <a:gd name="T24" fmla="*/ 100 w 106"/>
                  <a:gd name="T25" fmla="*/ 53 h 108"/>
                  <a:gd name="T26" fmla="*/ 102 w 106"/>
                  <a:gd name="T27" fmla="*/ 64 h 108"/>
                  <a:gd name="T28" fmla="*/ 96 w 106"/>
                  <a:gd name="T29" fmla="*/ 68 h 108"/>
                  <a:gd name="T30" fmla="*/ 97 w 106"/>
                  <a:gd name="T31" fmla="*/ 76 h 108"/>
                  <a:gd name="T32" fmla="*/ 90 w 106"/>
                  <a:gd name="T33" fmla="*/ 96 h 108"/>
                  <a:gd name="T34" fmla="*/ 85 w 106"/>
                  <a:gd name="T35" fmla="*/ 99 h 108"/>
                  <a:gd name="T36" fmla="*/ 81 w 106"/>
                  <a:gd name="T37" fmla="*/ 105 h 108"/>
                  <a:gd name="T38" fmla="*/ 68 w 106"/>
                  <a:gd name="T39" fmla="*/ 108 h 108"/>
                  <a:gd name="T40" fmla="*/ 38 w 106"/>
                  <a:gd name="T41" fmla="*/ 96 h 108"/>
                  <a:gd name="T42" fmla="*/ 38 w 106"/>
                  <a:gd name="T43" fmla="*/ 90 h 108"/>
                  <a:gd name="T44" fmla="*/ 32 w 106"/>
                  <a:gd name="T45" fmla="*/ 82 h 108"/>
                  <a:gd name="T46" fmla="*/ 30 w 106"/>
                  <a:gd name="T47" fmla="*/ 76 h 108"/>
                  <a:gd name="T48" fmla="*/ 26 w 106"/>
                  <a:gd name="T49" fmla="*/ 73 h 108"/>
                  <a:gd name="T50" fmla="*/ 21 w 106"/>
                  <a:gd name="T51" fmla="*/ 71 h 108"/>
                  <a:gd name="T52" fmla="*/ 15 w 106"/>
                  <a:gd name="T53" fmla="*/ 65 h 108"/>
                  <a:gd name="T54" fmla="*/ 11 w 106"/>
                  <a:gd name="T55" fmla="*/ 62 h 108"/>
                  <a:gd name="T56" fmla="*/ 8 w 106"/>
                  <a:gd name="T57" fmla="*/ 58 h 108"/>
                  <a:gd name="T58" fmla="*/ 0 w 106"/>
                  <a:gd name="T59" fmla="*/ 47 h 108"/>
                  <a:gd name="T60" fmla="*/ 12 w 106"/>
                  <a:gd name="T61" fmla="*/ 40 h 108"/>
                  <a:gd name="T62" fmla="*/ 24 w 106"/>
                  <a:gd name="T63" fmla="*/ 40 h 108"/>
                  <a:gd name="T64" fmla="*/ 23 w 106"/>
                  <a:gd name="T65" fmla="*/ 33 h 108"/>
                  <a:gd name="T66" fmla="*/ 32 w 106"/>
                  <a:gd name="T67" fmla="*/ 30 h 108"/>
                  <a:gd name="T68" fmla="*/ 37 w 106"/>
                  <a:gd name="T69" fmla="*/ 23 h 108"/>
                  <a:gd name="T70" fmla="*/ 43 w 106"/>
                  <a:gd name="T71" fmla="*/ 24 h 108"/>
                  <a:gd name="T72" fmla="*/ 50 w 106"/>
                  <a:gd name="T73" fmla="*/ 24 h 108"/>
                  <a:gd name="T74" fmla="*/ 64 w 106"/>
                  <a:gd name="T75" fmla="*/ 15 h 108"/>
                  <a:gd name="T76" fmla="*/ 67 w 106"/>
                  <a:gd name="T77" fmla="*/ 8 h 108"/>
                  <a:gd name="T78" fmla="*/ 74 w 106"/>
                  <a:gd name="T7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6" h="108">
                    <a:moveTo>
                      <a:pt x="74" y="0"/>
                    </a:moveTo>
                    <a:lnTo>
                      <a:pt x="78" y="0"/>
                    </a:lnTo>
                    <a:lnTo>
                      <a:pt x="84" y="2"/>
                    </a:lnTo>
                    <a:lnTo>
                      <a:pt x="87" y="6"/>
                    </a:lnTo>
                    <a:lnTo>
                      <a:pt x="87" y="8"/>
                    </a:lnTo>
                    <a:lnTo>
                      <a:pt x="90" y="17"/>
                    </a:lnTo>
                    <a:lnTo>
                      <a:pt x="94" y="21"/>
                    </a:lnTo>
                    <a:lnTo>
                      <a:pt x="96" y="17"/>
                    </a:lnTo>
                    <a:lnTo>
                      <a:pt x="102" y="21"/>
                    </a:lnTo>
                    <a:lnTo>
                      <a:pt x="106" y="26"/>
                    </a:lnTo>
                    <a:lnTo>
                      <a:pt x="103" y="35"/>
                    </a:lnTo>
                    <a:lnTo>
                      <a:pt x="106" y="46"/>
                    </a:lnTo>
                    <a:lnTo>
                      <a:pt x="100" y="53"/>
                    </a:lnTo>
                    <a:lnTo>
                      <a:pt x="102" y="64"/>
                    </a:lnTo>
                    <a:lnTo>
                      <a:pt x="96" y="68"/>
                    </a:lnTo>
                    <a:lnTo>
                      <a:pt x="97" y="76"/>
                    </a:lnTo>
                    <a:lnTo>
                      <a:pt x="90" y="96"/>
                    </a:lnTo>
                    <a:lnTo>
                      <a:pt x="85" y="99"/>
                    </a:lnTo>
                    <a:lnTo>
                      <a:pt x="81" y="105"/>
                    </a:lnTo>
                    <a:lnTo>
                      <a:pt x="68" y="108"/>
                    </a:lnTo>
                    <a:lnTo>
                      <a:pt x="38" y="96"/>
                    </a:lnTo>
                    <a:lnTo>
                      <a:pt x="38" y="90"/>
                    </a:lnTo>
                    <a:lnTo>
                      <a:pt x="32" y="82"/>
                    </a:lnTo>
                    <a:lnTo>
                      <a:pt x="30" y="76"/>
                    </a:lnTo>
                    <a:lnTo>
                      <a:pt x="26" y="73"/>
                    </a:lnTo>
                    <a:lnTo>
                      <a:pt x="21" y="71"/>
                    </a:lnTo>
                    <a:lnTo>
                      <a:pt x="15" y="65"/>
                    </a:lnTo>
                    <a:lnTo>
                      <a:pt x="11" y="62"/>
                    </a:lnTo>
                    <a:lnTo>
                      <a:pt x="8" y="58"/>
                    </a:lnTo>
                    <a:lnTo>
                      <a:pt x="0" y="47"/>
                    </a:lnTo>
                    <a:lnTo>
                      <a:pt x="12" y="40"/>
                    </a:lnTo>
                    <a:lnTo>
                      <a:pt x="24" y="40"/>
                    </a:lnTo>
                    <a:lnTo>
                      <a:pt x="23" y="33"/>
                    </a:lnTo>
                    <a:lnTo>
                      <a:pt x="32" y="30"/>
                    </a:lnTo>
                    <a:lnTo>
                      <a:pt x="37" y="23"/>
                    </a:lnTo>
                    <a:lnTo>
                      <a:pt x="43" y="24"/>
                    </a:lnTo>
                    <a:lnTo>
                      <a:pt x="50" y="24"/>
                    </a:lnTo>
                    <a:lnTo>
                      <a:pt x="64" y="15"/>
                    </a:lnTo>
                    <a:lnTo>
                      <a:pt x="67" y="8"/>
                    </a:lnTo>
                    <a:lnTo>
                      <a:pt x="7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5" name="Freeform 6030">
                <a:extLst>
                  <a:ext uri="{FF2B5EF4-FFF2-40B4-BE49-F238E27FC236}">
                    <a16:creationId xmlns:a16="http://schemas.microsoft.com/office/drawing/2014/main" id="{327F1D98-B68C-25E8-0882-BC1DB5AF4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2951"/>
                <a:ext cx="114" cy="114"/>
              </a:xfrm>
              <a:custGeom>
                <a:avLst/>
                <a:gdLst>
                  <a:gd name="T0" fmla="*/ 133 w 228"/>
                  <a:gd name="T1" fmla="*/ 46 h 230"/>
                  <a:gd name="T2" fmla="*/ 132 w 228"/>
                  <a:gd name="T3" fmla="*/ 40 h 230"/>
                  <a:gd name="T4" fmla="*/ 118 w 228"/>
                  <a:gd name="T5" fmla="*/ 32 h 230"/>
                  <a:gd name="T6" fmla="*/ 109 w 228"/>
                  <a:gd name="T7" fmla="*/ 22 h 230"/>
                  <a:gd name="T8" fmla="*/ 97 w 228"/>
                  <a:gd name="T9" fmla="*/ 26 h 230"/>
                  <a:gd name="T10" fmla="*/ 91 w 228"/>
                  <a:gd name="T11" fmla="*/ 14 h 230"/>
                  <a:gd name="T12" fmla="*/ 80 w 228"/>
                  <a:gd name="T13" fmla="*/ 11 h 230"/>
                  <a:gd name="T14" fmla="*/ 68 w 228"/>
                  <a:gd name="T15" fmla="*/ 9 h 230"/>
                  <a:gd name="T16" fmla="*/ 58 w 228"/>
                  <a:gd name="T17" fmla="*/ 12 h 230"/>
                  <a:gd name="T18" fmla="*/ 41 w 228"/>
                  <a:gd name="T19" fmla="*/ 0 h 230"/>
                  <a:gd name="T20" fmla="*/ 41 w 228"/>
                  <a:gd name="T21" fmla="*/ 8 h 230"/>
                  <a:gd name="T22" fmla="*/ 48 w 228"/>
                  <a:gd name="T23" fmla="*/ 22 h 230"/>
                  <a:gd name="T24" fmla="*/ 48 w 228"/>
                  <a:gd name="T25" fmla="*/ 29 h 230"/>
                  <a:gd name="T26" fmla="*/ 33 w 228"/>
                  <a:gd name="T27" fmla="*/ 35 h 230"/>
                  <a:gd name="T28" fmla="*/ 29 w 228"/>
                  <a:gd name="T29" fmla="*/ 41 h 230"/>
                  <a:gd name="T30" fmla="*/ 21 w 228"/>
                  <a:gd name="T31" fmla="*/ 57 h 230"/>
                  <a:gd name="T32" fmla="*/ 15 w 228"/>
                  <a:gd name="T33" fmla="*/ 64 h 230"/>
                  <a:gd name="T34" fmla="*/ 18 w 228"/>
                  <a:gd name="T35" fmla="*/ 75 h 230"/>
                  <a:gd name="T36" fmla="*/ 15 w 228"/>
                  <a:gd name="T37" fmla="*/ 82 h 230"/>
                  <a:gd name="T38" fmla="*/ 15 w 228"/>
                  <a:gd name="T39" fmla="*/ 87 h 230"/>
                  <a:gd name="T40" fmla="*/ 23 w 228"/>
                  <a:gd name="T41" fmla="*/ 98 h 230"/>
                  <a:gd name="T42" fmla="*/ 12 w 228"/>
                  <a:gd name="T43" fmla="*/ 101 h 230"/>
                  <a:gd name="T44" fmla="*/ 3 w 228"/>
                  <a:gd name="T45" fmla="*/ 108 h 230"/>
                  <a:gd name="T46" fmla="*/ 1 w 228"/>
                  <a:gd name="T47" fmla="*/ 122 h 230"/>
                  <a:gd name="T48" fmla="*/ 3 w 228"/>
                  <a:gd name="T49" fmla="*/ 140 h 230"/>
                  <a:gd name="T50" fmla="*/ 9 w 228"/>
                  <a:gd name="T51" fmla="*/ 148 h 230"/>
                  <a:gd name="T52" fmla="*/ 18 w 228"/>
                  <a:gd name="T53" fmla="*/ 140 h 230"/>
                  <a:gd name="T54" fmla="*/ 36 w 228"/>
                  <a:gd name="T55" fmla="*/ 136 h 230"/>
                  <a:gd name="T56" fmla="*/ 44 w 228"/>
                  <a:gd name="T57" fmla="*/ 145 h 230"/>
                  <a:gd name="T58" fmla="*/ 50 w 228"/>
                  <a:gd name="T59" fmla="*/ 154 h 230"/>
                  <a:gd name="T60" fmla="*/ 62 w 228"/>
                  <a:gd name="T61" fmla="*/ 168 h 230"/>
                  <a:gd name="T62" fmla="*/ 67 w 228"/>
                  <a:gd name="T63" fmla="*/ 178 h 230"/>
                  <a:gd name="T64" fmla="*/ 68 w 228"/>
                  <a:gd name="T65" fmla="*/ 195 h 230"/>
                  <a:gd name="T66" fmla="*/ 65 w 228"/>
                  <a:gd name="T67" fmla="*/ 218 h 230"/>
                  <a:gd name="T68" fmla="*/ 79 w 228"/>
                  <a:gd name="T69" fmla="*/ 227 h 230"/>
                  <a:gd name="T70" fmla="*/ 105 w 228"/>
                  <a:gd name="T71" fmla="*/ 224 h 230"/>
                  <a:gd name="T72" fmla="*/ 127 w 228"/>
                  <a:gd name="T73" fmla="*/ 221 h 230"/>
                  <a:gd name="T74" fmla="*/ 140 w 228"/>
                  <a:gd name="T75" fmla="*/ 215 h 230"/>
                  <a:gd name="T76" fmla="*/ 153 w 228"/>
                  <a:gd name="T77" fmla="*/ 204 h 230"/>
                  <a:gd name="T78" fmla="*/ 170 w 228"/>
                  <a:gd name="T79" fmla="*/ 207 h 230"/>
                  <a:gd name="T80" fmla="*/ 181 w 228"/>
                  <a:gd name="T81" fmla="*/ 209 h 230"/>
                  <a:gd name="T82" fmla="*/ 182 w 228"/>
                  <a:gd name="T83" fmla="*/ 196 h 230"/>
                  <a:gd name="T84" fmla="*/ 179 w 228"/>
                  <a:gd name="T85" fmla="*/ 178 h 230"/>
                  <a:gd name="T86" fmla="*/ 177 w 228"/>
                  <a:gd name="T87" fmla="*/ 169 h 230"/>
                  <a:gd name="T88" fmla="*/ 161 w 228"/>
                  <a:gd name="T89" fmla="*/ 171 h 230"/>
                  <a:gd name="T90" fmla="*/ 153 w 228"/>
                  <a:gd name="T91" fmla="*/ 172 h 230"/>
                  <a:gd name="T92" fmla="*/ 167 w 228"/>
                  <a:gd name="T93" fmla="*/ 164 h 230"/>
                  <a:gd name="T94" fmla="*/ 209 w 228"/>
                  <a:gd name="T95" fmla="*/ 154 h 230"/>
                  <a:gd name="T96" fmla="*/ 228 w 228"/>
                  <a:gd name="T97" fmla="*/ 137 h 230"/>
                  <a:gd name="T98" fmla="*/ 221 w 228"/>
                  <a:gd name="T99" fmla="*/ 126 h 230"/>
                  <a:gd name="T100" fmla="*/ 208 w 228"/>
                  <a:gd name="T101" fmla="*/ 119 h 230"/>
                  <a:gd name="T102" fmla="*/ 218 w 228"/>
                  <a:gd name="T103" fmla="*/ 111 h 230"/>
                  <a:gd name="T104" fmla="*/ 218 w 228"/>
                  <a:gd name="T105" fmla="*/ 101 h 230"/>
                  <a:gd name="T106" fmla="*/ 215 w 228"/>
                  <a:gd name="T107" fmla="*/ 90 h 230"/>
                  <a:gd name="T108" fmla="*/ 209 w 228"/>
                  <a:gd name="T109" fmla="*/ 82 h 230"/>
                  <a:gd name="T110" fmla="*/ 193 w 228"/>
                  <a:gd name="T111" fmla="*/ 85 h 230"/>
                  <a:gd name="T112" fmla="*/ 167 w 228"/>
                  <a:gd name="T113" fmla="*/ 105 h 230"/>
                  <a:gd name="T114" fmla="*/ 159 w 228"/>
                  <a:gd name="T115" fmla="*/ 92 h 230"/>
                  <a:gd name="T116" fmla="*/ 141 w 228"/>
                  <a:gd name="T117" fmla="*/ 72 h 230"/>
                  <a:gd name="T118" fmla="*/ 138 w 228"/>
                  <a:gd name="T119" fmla="*/ 52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8" h="230">
                    <a:moveTo>
                      <a:pt x="138" y="52"/>
                    </a:moveTo>
                    <a:lnTo>
                      <a:pt x="133" y="46"/>
                    </a:lnTo>
                    <a:lnTo>
                      <a:pt x="127" y="44"/>
                    </a:lnTo>
                    <a:lnTo>
                      <a:pt x="132" y="40"/>
                    </a:lnTo>
                    <a:lnTo>
                      <a:pt x="123" y="35"/>
                    </a:lnTo>
                    <a:lnTo>
                      <a:pt x="118" y="32"/>
                    </a:lnTo>
                    <a:lnTo>
                      <a:pt x="106" y="28"/>
                    </a:lnTo>
                    <a:lnTo>
                      <a:pt x="109" y="22"/>
                    </a:lnTo>
                    <a:lnTo>
                      <a:pt x="106" y="20"/>
                    </a:lnTo>
                    <a:lnTo>
                      <a:pt x="97" y="26"/>
                    </a:lnTo>
                    <a:lnTo>
                      <a:pt x="97" y="20"/>
                    </a:lnTo>
                    <a:lnTo>
                      <a:pt x="91" y="14"/>
                    </a:lnTo>
                    <a:lnTo>
                      <a:pt x="85" y="9"/>
                    </a:lnTo>
                    <a:lnTo>
                      <a:pt x="80" y="11"/>
                    </a:lnTo>
                    <a:lnTo>
                      <a:pt x="73" y="11"/>
                    </a:lnTo>
                    <a:lnTo>
                      <a:pt x="68" y="9"/>
                    </a:lnTo>
                    <a:lnTo>
                      <a:pt x="62" y="12"/>
                    </a:lnTo>
                    <a:lnTo>
                      <a:pt x="58" y="12"/>
                    </a:lnTo>
                    <a:lnTo>
                      <a:pt x="52" y="9"/>
                    </a:lnTo>
                    <a:lnTo>
                      <a:pt x="41" y="0"/>
                    </a:lnTo>
                    <a:lnTo>
                      <a:pt x="38" y="5"/>
                    </a:lnTo>
                    <a:lnTo>
                      <a:pt x="41" y="8"/>
                    </a:lnTo>
                    <a:lnTo>
                      <a:pt x="41" y="20"/>
                    </a:lnTo>
                    <a:lnTo>
                      <a:pt x="48" y="22"/>
                    </a:lnTo>
                    <a:lnTo>
                      <a:pt x="53" y="28"/>
                    </a:lnTo>
                    <a:lnTo>
                      <a:pt x="48" y="29"/>
                    </a:lnTo>
                    <a:lnTo>
                      <a:pt x="39" y="32"/>
                    </a:lnTo>
                    <a:lnTo>
                      <a:pt x="33" y="35"/>
                    </a:lnTo>
                    <a:lnTo>
                      <a:pt x="33" y="41"/>
                    </a:lnTo>
                    <a:lnTo>
                      <a:pt x="29" y="41"/>
                    </a:lnTo>
                    <a:lnTo>
                      <a:pt x="26" y="44"/>
                    </a:lnTo>
                    <a:lnTo>
                      <a:pt x="21" y="57"/>
                    </a:lnTo>
                    <a:lnTo>
                      <a:pt x="21" y="61"/>
                    </a:lnTo>
                    <a:lnTo>
                      <a:pt x="15" y="64"/>
                    </a:lnTo>
                    <a:lnTo>
                      <a:pt x="17" y="69"/>
                    </a:lnTo>
                    <a:lnTo>
                      <a:pt x="18" y="75"/>
                    </a:lnTo>
                    <a:lnTo>
                      <a:pt x="15" y="75"/>
                    </a:lnTo>
                    <a:lnTo>
                      <a:pt x="15" y="82"/>
                    </a:lnTo>
                    <a:lnTo>
                      <a:pt x="12" y="87"/>
                    </a:lnTo>
                    <a:lnTo>
                      <a:pt x="15" y="87"/>
                    </a:lnTo>
                    <a:lnTo>
                      <a:pt x="26" y="92"/>
                    </a:lnTo>
                    <a:lnTo>
                      <a:pt x="23" y="98"/>
                    </a:lnTo>
                    <a:lnTo>
                      <a:pt x="18" y="98"/>
                    </a:lnTo>
                    <a:lnTo>
                      <a:pt x="12" y="101"/>
                    </a:lnTo>
                    <a:lnTo>
                      <a:pt x="9" y="105"/>
                    </a:lnTo>
                    <a:lnTo>
                      <a:pt x="3" y="108"/>
                    </a:lnTo>
                    <a:lnTo>
                      <a:pt x="3" y="111"/>
                    </a:lnTo>
                    <a:lnTo>
                      <a:pt x="1" y="122"/>
                    </a:lnTo>
                    <a:lnTo>
                      <a:pt x="0" y="125"/>
                    </a:lnTo>
                    <a:lnTo>
                      <a:pt x="3" y="140"/>
                    </a:lnTo>
                    <a:lnTo>
                      <a:pt x="3" y="148"/>
                    </a:lnTo>
                    <a:lnTo>
                      <a:pt x="9" y="148"/>
                    </a:lnTo>
                    <a:lnTo>
                      <a:pt x="15" y="146"/>
                    </a:lnTo>
                    <a:lnTo>
                      <a:pt x="18" y="140"/>
                    </a:lnTo>
                    <a:lnTo>
                      <a:pt x="26" y="139"/>
                    </a:lnTo>
                    <a:lnTo>
                      <a:pt x="36" y="136"/>
                    </a:lnTo>
                    <a:lnTo>
                      <a:pt x="45" y="137"/>
                    </a:lnTo>
                    <a:lnTo>
                      <a:pt x="44" y="145"/>
                    </a:lnTo>
                    <a:lnTo>
                      <a:pt x="48" y="146"/>
                    </a:lnTo>
                    <a:lnTo>
                      <a:pt x="50" y="154"/>
                    </a:lnTo>
                    <a:lnTo>
                      <a:pt x="55" y="163"/>
                    </a:lnTo>
                    <a:lnTo>
                      <a:pt x="62" y="168"/>
                    </a:lnTo>
                    <a:lnTo>
                      <a:pt x="65" y="172"/>
                    </a:lnTo>
                    <a:lnTo>
                      <a:pt x="67" y="178"/>
                    </a:lnTo>
                    <a:lnTo>
                      <a:pt x="68" y="186"/>
                    </a:lnTo>
                    <a:lnTo>
                      <a:pt x="68" y="195"/>
                    </a:lnTo>
                    <a:lnTo>
                      <a:pt x="64" y="198"/>
                    </a:lnTo>
                    <a:lnTo>
                      <a:pt x="65" y="218"/>
                    </a:lnTo>
                    <a:lnTo>
                      <a:pt x="71" y="227"/>
                    </a:lnTo>
                    <a:lnTo>
                      <a:pt x="79" y="227"/>
                    </a:lnTo>
                    <a:lnTo>
                      <a:pt x="91" y="228"/>
                    </a:lnTo>
                    <a:lnTo>
                      <a:pt x="105" y="224"/>
                    </a:lnTo>
                    <a:lnTo>
                      <a:pt x="114" y="230"/>
                    </a:lnTo>
                    <a:lnTo>
                      <a:pt x="127" y="221"/>
                    </a:lnTo>
                    <a:lnTo>
                      <a:pt x="138" y="212"/>
                    </a:lnTo>
                    <a:lnTo>
                      <a:pt x="140" y="215"/>
                    </a:lnTo>
                    <a:lnTo>
                      <a:pt x="152" y="210"/>
                    </a:lnTo>
                    <a:lnTo>
                      <a:pt x="153" y="204"/>
                    </a:lnTo>
                    <a:lnTo>
                      <a:pt x="161" y="207"/>
                    </a:lnTo>
                    <a:lnTo>
                      <a:pt x="170" y="207"/>
                    </a:lnTo>
                    <a:lnTo>
                      <a:pt x="171" y="209"/>
                    </a:lnTo>
                    <a:lnTo>
                      <a:pt x="181" y="209"/>
                    </a:lnTo>
                    <a:lnTo>
                      <a:pt x="179" y="202"/>
                    </a:lnTo>
                    <a:lnTo>
                      <a:pt x="182" y="196"/>
                    </a:lnTo>
                    <a:lnTo>
                      <a:pt x="184" y="187"/>
                    </a:lnTo>
                    <a:lnTo>
                      <a:pt x="179" y="178"/>
                    </a:lnTo>
                    <a:lnTo>
                      <a:pt x="179" y="171"/>
                    </a:lnTo>
                    <a:lnTo>
                      <a:pt x="177" y="169"/>
                    </a:lnTo>
                    <a:lnTo>
                      <a:pt x="168" y="171"/>
                    </a:lnTo>
                    <a:lnTo>
                      <a:pt x="161" y="171"/>
                    </a:lnTo>
                    <a:lnTo>
                      <a:pt x="158" y="174"/>
                    </a:lnTo>
                    <a:lnTo>
                      <a:pt x="153" y="172"/>
                    </a:lnTo>
                    <a:lnTo>
                      <a:pt x="158" y="168"/>
                    </a:lnTo>
                    <a:lnTo>
                      <a:pt x="167" y="164"/>
                    </a:lnTo>
                    <a:lnTo>
                      <a:pt x="177" y="164"/>
                    </a:lnTo>
                    <a:lnTo>
                      <a:pt x="209" y="154"/>
                    </a:lnTo>
                    <a:lnTo>
                      <a:pt x="217" y="145"/>
                    </a:lnTo>
                    <a:lnTo>
                      <a:pt x="228" y="137"/>
                    </a:lnTo>
                    <a:lnTo>
                      <a:pt x="223" y="133"/>
                    </a:lnTo>
                    <a:lnTo>
                      <a:pt x="221" y="126"/>
                    </a:lnTo>
                    <a:lnTo>
                      <a:pt x="212" y="123"/>
                    </a:lnTo>
                    <a:lnTo>
                      <a:pt x="208" y="119"/>
                    </a:lnTo>
                    <a:lnTo>
                      <a:pt x="209" y="114"/>
                    </a:lnTo>
                    <a:lnTo>
                      <a:pt x="218" y="111"/>
                    </a:lnTo>
                    <a:lnTo>
                      <a:pt x="220" y="108"/>
                    </a:lnTo>
                    <a:lnTo>
                      <a:pt x="218" y="101"/>
                    </a:lnTo>
                    <a:lnTo>
                      <a:pt x="221" y="98"/>
                    </a:lnTo>
                    <a:lnTo>
                      <a:pt x="215" y="90"/>
                    </a:lnTo>
                    <a:lnTo>
                      <a:pt x="218" y="88"/>
                    </a:lnTo>
                    <a:lnTo>
                      <a:pt x="209" y="82"/>
                    </a:lnTo>
                    <a:lnTo>
                      <a:pt x="200" y="85"/>
                    </a:lnTo>
                    <a:lnTo>
                      <a:pt x="193" y="85"/>
                    </a:lnTo>
                    <a:lnTo>
                      <a:pt x="174" y="102"/>
                    </a:lnTo>
                    <a:lnTo>
                      <a:pt x="167" y="105"/>
                    </a:lnTo>
                    <a:lnTo>
                      <a:pt x="158" y="99"/>
                    </a:lnTo>
                    <a:lnTo>
                      <a:pt x="159" y="92"/>
                    </a:lnTo>
                    <a:lnTo>
                      <a:pt x="155" y="85"/>
                    </a:lnTo>
                    <a:lnTo>
                      <a:pt x="141" y="72"/>
                    </a:lnTo>
                    <a:lnTo>
                      <a:pt x="137" y="60"/>
                    </a:lnTo>
                    <a:lnTo>
                      <a:pt x="138" y="5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6" name="Freeform 6031">
                <a:extLst>
                  <a:ext uri="{FF2B5EF4-FFF2-40B4-BE49-F238E27FC236}">
                    <a16:creationId xmlns:a16="http://schemas.microsoft.com/office/drawing/2014/main" id="{3B1E4246-A925-68E7-8913-F4B9A2D13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2951"/>
                <a:ext cx="114" cy="114"/>
              </a:xfrm>
              <a:custGeom>
                <a:avLst/>
                <a:gdLst>
                  <a:gd name="T0" fmla="*/ 137 w 228"/>
                  <a:gd name="T1" fmla="*/ 60 h 230"/>
                  <a:gd name="T2" fmla="*/ 155 w 228"/>
                  <a:gd name="T3" fmla="*/ 85 h 230"/>
                  <a:gd name="T4" fmla="*/ 158 w 228"/>
                  <a:gd name="T5" fmla="*/ 99 h 230"/>
                  <a:gd name="T6" fmla="*/ 174 w 228"/>
                  <a:gd name="T7" fmla="*/ 102 h 230"/>
                  <a:gd name="T8" fmla="*/ 200 w 228"/>
                  <a:gd name="T9" fmla="*/ 85 h 230"/>
                  <a:gd name="T10" fmla="*/ 218 w 228"/>
                  <a:gd name="T11" fmla="*/ 88 h 230"/>
                  <a:gd name="T12" fmla="*/ 221 w 228"/>
                  <a:gd name="T13" fmla="*/ 98 h 230"/>
                  <a:gd name="T14" fmla="*/ 220 w 228"/>
                  <a:gd name="T15" fmla="*/ 108 h 230"/>
                  <a:gd name="T16" fmla="*/ 209 w 228"/>
                  <a:gd name="T17" fmla="*/ 114 h 230"/>
                  <a:gd name="T18" fmla="*/ 212 w 228"/>
                  <a:gd name="T19" fmla="*/ 123 h 230"/>
                  <a:gd name="T20" fmla="*/ 223 w 228"/>
                  <a:gd name="T21" fmla="*/ 133 h 230"/>
                  <a:gd name="T22" fmla="*/ 217 w 228"/>
                  <a:gd name="T23" fmla="*/ 145 h 230"/>
                  <a:gd name="T24" fmla="*/ 177 w 228"/>
                  <a:gd name="T25" fmla="*/ 164 h 230"/>
                  <a:gd name="T26" fmla="*/ 158 w 228"/>
                  <a:gd name="T27" fmla="*/ 168 h 230"/>
                  <a:gd name="T28" fmla="*/ 158 w 228"/>
                  <a:gd name="T29" fmla="*/ 174 h 230"/>
                  <a:gd name="T30" fmla="*/ 168 w 228"/>
                  <a:gd name="T31" fmla="*/ 171 h 230"/>
                  <a:gd name="T32" fmla="*/ 179 w 228"/>
                  <a:gd name="T33" fmla="*/ 171 h 230"/>
                  <a:gd name="T34" fmla="*/ 184 w 228"/>
                  <a:gd name="T35" fmla="*/ 187 h 230"/>
                  <a:gd name="T36" fmla="*/ 179 w 228"/>
                  <a:gd name="T37" fmla="*/ 202 h 230"/>
                  <a:gd name="T38" fmla="*/ 171 w 228"/>
                  <a:gd name="T39" fmla="*/ 209 h 230"/>
                  <a:gd name="T40" fmla="*/ 161 w 228"/>
                  <a:gd name="T41" fmla="*/ 207 h 230"/>
                  <a:gd name="T42" fmla="*/ 152 w 228"/>
                  <a:gd name="T43" fmla="*/ 210 h 230"/>
                  <a:gd name="T44" fmla="*/ 138 w 228"/>
                  <a:gd name="T45" fmla="*/ 212 h 230"/>
                  <a:gd name="T46" fmla="*/ 114 w 228"/>
                  <a:gd name="T47" fmla="*/ 230 h 230"/>
                  <a:gd name="T48" fmla="*/ 91 w 228"/>
                  <a:gd name="T49" fmla="*/ 228 h 230"/>
                  <a:gd name="T50" fmla="*/ 71 w 228"/>
                  <a:gd name="T51" fmla="*/ 227 h 230"/>
                  <a:gd name="T52" fmla="*/ 64 w 228"/>
                  <a:gd name="T53" fmla="*/ 198 h 230"/>
                  <a:gd name="T54" fmla="*/ 68 w 228"/>
                  <a:gd name="T55" fmla="*/ 186 h 230"/>
                  <a:gd name="T56" fmla="*/ 65 w 228"/>
                  <a:gd name="T57" fmla="*/ 172 h 230"/>
                  <a:gd name="T58" fmla="*/ 55 w 228"/>
                  <a:gd name="T59" fmla="*/ 163 h 230"/>
                  <a:gd name="T60" fmla="*/ 48 w 228"/>
                  <a:gd name="T61" fmla="*/ 146 h 230"/>
                  <a:gd name="T62" fmla="*/ 45 w 228"/>
                  <a:gd name="T63" fmla="*/ 137 h 230"/>
                  <a:gd name="T64" fmla="*/ 26 w 228"/>
                  <a:gd name="T65" fmla="*/ 139 h 230"/>
                  <a:gd name="T66" fmla="*/ 15 w 228"/>
                  <a:gd name="T67" fmla="*/ 146 h 230"/>
                  <a:gd name="T68" fmla="*/ 3 w 228"/>
                  <a:gd name="T69" fmla="*/ 148 h 230"/>
                  <a:gd name="T70" fmla="*/ 0 w 228"/>
                  <a:gd name="T71" fmla="*/ 125 h 230"/>
                  <a:gd name="T72" fmla="*/ 3 w 228"/>
                  <a:gd name="T73" fmla="*/ 111 h 230"/>
                  <a:gd name="T74" fmla="*/ 9 w 228"/>
                  <a:gd name="T75" fmla="*/ 105 h 230"/>
                  <a:gd name="T76" fmla="*/ 18 w 228"/>
                  <a:gd name="T77" fmla="*/ 98 h 230"/>
                  <a:gd name="T78" fmla="*/ 26 w 228"/>
                  <a:gd name="T79" fmla="*/ 92 h 230"/>
                  <a:gd name="T80" fmla="*/ 12 w 228"/>
                  <a:gd name="T81" fmla="*/ 87 h 230"/>
                  <a:gd name="T82" fmla="*/ 15 w 228"/>
                  <a:gd name="T83" fmla="*/ 75 h 230"/>
                  <a:gd name="T84" fmla="*/ 17 w 228"/>
                  <a:gd name="T85" fmla="*/ 69 h 230"/>
                  <a:gd name="T86" fmla="*/ 21 w 228"/>
                  <a:gd name="T87" fmla="*/ 61 h 230"/>
                  <a:gd name="T88" fmla="*/ 26 w 228"/>
                  <a:gd name="T89" fmla="*/ 44 h 230"/>
                  <a:gd name="T90" fmla="*/ 33 w 228"/>
                  <a:gd name="T91" fmla="*/ 41 h 230"/>
                  <a:gd name="T92" fmla="*/ 39 w 228"/>
                  <a:gd name="T93" fmla="*/ 32 h 230"/>
                  <a:gd name="T94" fmla="*/ 53 w 228"/>
                  <a:gd name="T95" fmla="*/ 28 h 230"/>
                  <a:gd name="T96" fmla="*/ 41 w 228"/>
                  <a:gd name="T97" fmla="*/ 20 h 230"/>
                  <a:gd name="T98" fmla="*/ 38 w 228"/>
                  <a:gd name="T99" fmla="*/ 5 h 230"/>
                  <a:gd name="T100" fmla="*/ 52 w 228"/>
                  <a:gd name="T101" fmla="*/ 9 h 230"/>
                  <a:gd name="T102" fmla="*/ 62 w 228"/>
                  <a:gd name="T103" fmla="*/ 12 h 230"/>
                  <a:gd name="T104" fmla="*/ 73 w 228"/>
                  <a:gd name="T105" fmla="*/ 11 h 230"/>
                  <a:gd name="T106" fmla="*/ 85 w 228"/>
                  <a:gd name="T107" fmla="*/ 9 h 230"/>
                  <a:gd name="T108" fmla="*/ 97 w 228"/>
                  <a:gd name="T109" fmla="*/ 20 h 230"/>
                  <a:gd name="T110" fmla="*/ 106 w 228"/>
                  <a:gd name="T111" fmla="*/ 20 h 230"/>
                  <a:gd name="T112" fmla="*/ 106 w 228"/>
                  <a:gd name="T113" fmla="*/ 28 h 230"/>
                  <a:gd name="T114" fmla="*/ 123 w 228"/>
                  <a:gd name="T115" fmla="*/ 35 h 230"/>
                  <a:gd name="T116" fmla="*/ 127 w 228"/>
                  <a:gd name="T117" fmla="*/ 44 h 230"/>
                  <a:gd name="T118" fmla="*/ 138 w 228"/>
                  <a:gd name="T119" fmla="*/ 52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8" h="230">
                    <a:moveTo>
                      <a:pt x="138" y="52"/>
                    </a:moveTo>
                    <a:lnTo>
                      <a:pt x="137" y="60"/>
                    </a:lnTo>
                    <a:lnTo>
                      <a:pt x="141" y="72"/>
                    </a:lnTo>
                    <a:lnTo>
                      <a:pt x="155" y="85"/>
                    </a:lnTo>
                    <a:lnTo>
                      <a:pt x="159" y="92"/>
                    </a:lnTo>
                    <a:lnTo>
                      <a:pt x="158" y="99"/>
                    </a:lnTo>
                    <a:lnTo>
                      <a:pt x="167" y="105"/>
                    </a:lnTo>
                    <a:lnTo>
                      <a:pt x="174" y="102"/>
                    </a:lnTo>
                    <a:lnTo>
                      <a:pt x="193" y="85"/>
                    </a:lnTo>
                    <a:lnTo>
                      <a:pt x="200" y="85"/>
                    </a:lnTo>
                    <a:lnTo>
                      <a:pt x="209" y="82"/>
                    </a:lnTo>
                    <a:lnTo>
                      <a:pt x="218" y="88"/>
                    </a:lnTo>
                    <a:lnTo>
                      <a:pt x="215" y="90"/>
                    </a:lnTo>
                    <a:lnTo>
                      <a:pt x="221" y="98"/>
                    </a:lnTo>
                    <a:lnTo>
                      <a:pt x="218" y="101"/>
                    </a:lnTo>
                    <a:lnTo>
                      <a:pt x="220" y="108"/>
                    </a:lnTo>
                    <a:lnTo>
                      <a:pt x="218" y="111"/>
                    </a:lnTo>
                    <a:lnTo>
                      <a:pt x="209" y="114"/>
                    </a:lnTo>
                    <a:lnTo>
                      <a:pt x="208" y="119"/>
                    </a:lnTo>
                    <a:lnTo>
                      <a:pt x="212" y="123"/>
                    </a:lnTo>
                    <a:lnTo>
                      <a:pt x="221" y="126"/>
                    </a:lnTo>
                    <a:lnTo>
                      <a:pt x="223" y="133"/>
                    </a:lnTo>
                    <a:lnTo>
                      <a:pt x="228" y="137"/>
                    </a:lnTo>
                    <a:lnTo>
                      <a:pt x="217" y="145"/>
                    </a:lnTo>
                    <a:lnTo>
                      <a:pt x="209" y="154"/>
                    </a:lnTo>
                    <a:lnTo>
                      <a:pt x="177" y="164"/>
                    </a:lnTo>
                    <a:lnTo>
                      <a:pt x="167" y="164"/>
                    </a:lnTo>
                    <a:lnTo>
                      <a:pt x="158" y="168"/>
                    </a:lnTo>
                    <a:lnTo>
                      <a:pt x="153" y="172"/>
                    </a:lnTo>
                    <a:lnTo>
                      <a:pt x="158" y="174"/>
                    </a:lnTo>
                    <a:lnTo>
                      <a:pt x="161" y="171"/>
                    </a:lnTo>
                    <a:lnTo>
                      <a:pt x="168" y="171"/>
                    </a:lnTo>
                    <a:lnTo>
                      <a:pt x="177" y="169"/>
                    </a:lnTo>
                    <a:lnTo>
                      <a:pt x="179" y="171"/>
                    </a:lnTo>
                    <a:lnTo>
                      <a:pt x="179" y="178"/>
                    </a:lnTo>
                    <a:lnTo>
                      <a:pt x="184" y="187"/>
                    </a:lnTo>
                    <a:lnTo>
                      <a:pt x="182" y="196"/>
                    </a:lnTo>
                    <a:lnTo>
                      <a:pt x="179" y="202"/>
                    </a:lnTo>
                    <a:lnTo>
                      <a:pt x="181" y="209"/>
                    </a:lnTo>
                    <a:lnTo>
                      <a:pt x="171" y="209"/>
                    </a:lnTo>
                    <a:lnTo>
                      <a:pt x="170" y="207"/>
                    </a:lnTo>
                    <a:lnTo>
                      <a:pt x="161" y="207"/>
                    </a:lnTo>
                    <a:lnTo>
                      <a:pt x="153" y="204"/>
                    </a:lnTo>
                    <a:lnTo>
                      <a:pt x="152" y="210"/>
                    </a:lnTo>
                    <a:lnTo>
                      <a:pt x="140" y="215"/>
                    </a:lnTo>
                    <a:lnTo>
                      <a:pt x="138" y="212"/>
                    </a:lnTo>
                    <a:lnTo>
                      <a:pt x="127" y="221"/>
                    </a:lnTo>
                    <a:lnTo>
                      <a:pt x="114" y="230"/>
                    </a:lnTo>
                    <a:lnTo>
                      <a:pt x="105" y="224"/>
                    </a:lnTo>
                    <a:lnTo>
                      <a:pt x="91" y="228"/>
                    </a:lnTo>
                    <a:lnTo>
                      <a:pt x="79" y="227"/>
                    </a:lnTo>
                    <a:lnTo>
                      <a:pt x="71" y="227"/>
                    </a:lnTo>
                    <a:lnTo>
                      <a:pt x="65" y="218"/>
                    </a:lnTo>
                    <a:lnTo>
                      <a:pt x="64" y="198"/>
                    </a:lnTo>
                    <a:lnTo>
                      <a:pt x="68" y="195"/>
                    </a:lnTo>
                    <a:lnTo>
                      <a:pt x="68" y="186"/>
                    </a:lnTo>
                    <a:lnTo>
                      <a:pt x="67" y="178"/>
                    </a:lnTo>
                    <a:lnTo>
                      <a:pt x="65" y="172"/>
                    </a:lnTo>
                    <a:lnTo>
                      <a:pt x="62" y="168"/>
                    </a:lnTo>
                    <a:lnTo>
                      <a:pt x="55" y="163"/>
                    </a:lnTo>
                    <a:lnTo>
                      <a:pt x="50" y="154"/>
                    </a:lnTo>
                    <a:lnTo>
                      <a:pt x="48" y="146"/>
                    </a:lnTo>
                    <a:lnTo>
                      <a:pt x="44" y="145"/>
                    </a:lnTo>
                    <a:lnTo>
                      <a:pt x="45" y="137"/>
                    </a:lnTo>
                    <a:lnTo>
                      <a:pt x="36" y="136"/>
                    </a:lnTo>
                    <a:lnTo>
                      <a:pt x="26" y="139"/>
                    </a:lnTo>
                    <a:lnTo>
                      <a:pt x="18" y="140"/>
                    </a:lnTo>
                    <a:lnTo>
                      <a:pt x="15" y="146"/>
                    </a:lnTo>
                    <a:lnTo>
                      <a:pt x="9" y="148"/>
                    </a:lnTo>
                    <a:lnTo>
                      <a:pt x="3" y="148"/>
                    </a:lnTo>
                    <a:lnTo>
                      <a:pt x="3" y="140"/>
                    </a:lnTo>
                    <a:lnTo>
                      <a:pt x="0" y="125"/>
                    </a:lnTo>
                    <a:lnTo>
                      <a:pt x="1" y="122"/>
                    </a:lnTo>
                    <a:lnTo>
                      <a:pt x="3" y="111"/>
                    </a:lnTo>
                    <a:lnTo>
                      <a:pt x="3" y="108"/>
                    </a:lnTo>
                    <a:lnTo>
                      <a:pt x="9" y="105"/>
                    </a:lnTo>
                    <a:lnTo>
                      <a:pt x="12" y="101"/>
                    </a:lnTo>
                    <a:lnTo>
                      <a:pt x="18" y="98"/>
                    </a:lnTo>
                    <a:lnTo>
                      <a:pt x="23" y="98"/>
                    </a:lnTo>
                    <a:lnTo>
                      <a:pt x="26" y="92"/>
                    </a:lnTo>
                    <a:lnTo>
                      <a:pt x="15" y="87"/>
                    </a:lnTo>
                    <a:lnTo>
                      <a:pt x="12" y="87"/>
                    </a:lnTo>
                    <a:lnTo>
                      <a:pt x="15" y="82"/>
                    </a:lnTo>
                    <a:lnTo>
                      <a:pt x="15" y="75"/>
                    </a:lnTo>
                    <a:lnTo>
                      <a:pt x="18" y="75"/>
                    </a:lnTo>
                    <a:lnTo>
                      <a:pt x="17" y="69"/>
                    </a:lnTo>
                    <a:lnTo>
                      <a:pt x="15" y="64"/>
                    </a:lnTo>
                    <a:lnTo>
                      <a:pt x="21" y="61"/>
                    </a:lnTo>
                    <a:lnTo>
                      <a:pt x="21" y="57"/>
                    </a:lnTo>
                    <a:lnTo>
                      <a:pt x="26" y="44"/>
                    </a:lnTo>
                    <a:lnTo>
                      <a:pt x="29" y="41"/>
                    </a:lnTo>
                    <a:lnTo>
                      <a:pt x="33" y="41"/>
                    </a:lnTo>
                    <a:lnTo>
                      <a:pt x="33" y="35"/>
                    </a:lnTo>
                    <a:lnTo>
                      <a:pt x="39" y="32"/>
                    </a:lnTo>
                    <a:lnTo>
                      <a:pt x="48" y="29"/>
                    </a:lnTo>
                    <a:lnTo>
                      <a:pt x="53" y="28"/>
                    </a:lnTo>
                    <a:lnTo>
                      <a:pt x="48" y="22"/>
                    </a:lnTo>
                    <a:lnTo>
                      <a:pt x="41" y="20"/>
                    </a:lnTo>
                    <a:lnTo>
                      <a:pt x="41" y="8"/>
                    </a:lnTo>
                    <a:lnTo>
                      <a:pt x="38" y="5"/>
                    </a:lnTo>
                    <a:lnTo>
                      <a:pt x="41" y="0"/>
                    </a:lnTo>
                    <a:lnTo>
                      <a:pt x="52" y="9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8" y="9"/>
                    </a:lnTo>
                    <a:lnTo>
                      <a:pt x="73" y="11"/>
                    </a:lnTo>
                    <a:lnTo>
                      <a:pt x="80" y="11"/>
                    </a:lnTo>
                    <a:lnTo>
                      <a:pt x="85" y="9"/>
                    </a:lnTo>
                    <a:lnTo>
                      <a:pt x="91" y="14"/>
                    </a:lnTo>
                    <a:lnTo>
                      <a:pt x="97" y="20"/>
                    </a:lnTo>
                    <a:lnTo>
                      <a:pt x="97" y="26"/>
                    </a:lnTo>
                    <a:lnTo>
                      <a:pt x="106" y="20"/>
                    </a:lnTo>
                    <a:lnTo>
                      <a:pt x="109" y="22"/>
                    </a:lnTo>
                    <a:lnTo>
                      <a:pt x="106" y="28"/>
                    </a:lnTo>
                    <a:lnTo>
                      <a:pt x="118" y="32"/>
                    </a:lnTo>
                    <a:lnTo>
                      <a:pt x="123" y="35"/>
                    </a:lnTo>
                    <a:lnTo>
                      <a:pt x="132" y="40"/>
                    </a:lnTo>
                    <a:lnTo>
                      <a:pt x="127" y="44"/>
                    </a:lnTo>
                    <a:lnTo>
                      <a:pt x="133" y="46"/>
                    </a:lnTo>
                    <a:lnTo>
                      <a:pt x="138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7" name="Freeform 6032">
                <a:extLst>
                  <a:ext uri="{FF2B5EF4-FFF2-40B4-BE49-F238E27FC236}">
                    <a16:creationId xmlns:a16="http://schemas.microsoft.com/office/drawing/2014/main" id="{09CCCB9E-52EB-5010-D946-BA29E3FB0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2951"/>
                <a:ext cx="114" cy="114"/>
              </a:xfrm>
              <a:custGeom>
                <a:avLst/>
                <a:gdLst>
                  <a:gd name="T0" fmla="*/ 137 w 228"/>
                  <a:gd name="T1" fmla="*/ 60 h 230"/>
                  <a:gd name="T2" fmla="*/ 155 w 228"/>
                  <a:gd name="T3" fmla="*/ 85 h 230"/>
                  <a:gd name="T4" fmla="*/ 158 w 228"/>
                  <a:gd name="T5" fmla="*/ 99 h 230"/>
                  <a:gd name="T6" fmla="*/ 174 w 228"/>
                  <a:gd name="T7" fmla="*/ 102 h 230"/>
                  <a:gd name="T8" fmla="*/ 200 w 228"/>
                  <a:gd name="T9" fmla="*/ 85 h 230"/>
                  <a:gd name="T10" fmla="*/ 218 w 228"/>
                  <a:gd name="T11" fmla="*/ 88 h 230"/>
                  <a:gd name="T12" fmla="*/ 221 w 228"/>
                  <a:gd name="T13" fmla="*/ 98 h 230"/>
                  <a:gd name="T14" fmla="*/ 220 w 228"/>
                  <a:gd name="T15" fmla="*/ 108 h 230"/>
                  <a:gd name="T16" fmla="*/ 209 w 228"/>
                  <a:gd name="T17" fmla="*/ 114 h 230"/>
                  <a:gd name="T18" fmla="*/ 212 w 228"/>
                  <a:gd name="T19" fmla="*/ 123 h 230"/>
                  <a:gd name="T20" fmla="*/ 223 w 228"/>
                  <a:gd name="T21" fmla="*/ 133 h 230"/>
                  <a:gd name="T22" fmla="*/ 217 w 228"/>
                  <a:gd name="T23" fmla="*/ 145 h 230"/>
                  <a:gd name="T24" fmla="*/ 177 w 228"/>
                  <a:gd name="T25" fmla="*/ 164 h 230"/>
                  <a:gd name="T26" fmla="*/ 158 w 228"/>
                  <a:gd name="T27" fmla="*/ 168 h 230"/>
                  <a:gd name="T28" fmla="*/ 158 w 228"/>
                  <a:gd name="T29" fmla="*/ 174 h 230"/>
                  <a:gd name="T30" fmla="*/ 168 w 228"/>
                  <a:gd name="T31" fmla="*/ 171 h 230"/>
                  <a:gd name="T32" fmla="*/ 179 w 228"/>
                  <a:gd name="T33" fmla="*/ 171 h 230"/>
                  <a:gd name="T34" fmla="*/ 184 w 228"/>
                  <a:gd name="T35" fmla="*/ 187 h 230"/>
                  <a:gd name="T36" fmla="*/ 179 w 228"/>
                  <a:gd name="T37" fmla="*/ 202 h 230"/>
                  <a:gd name="T38" fmla="*/ 171 w 228"/>
                  <a:gd name="T39" fmla="*/ 209 h 230"/>
                  <a:gd name="T40" fmla="*/ 161 w 228"/>
                  <a:gd name="T41" fmla="*/ 207 h 230"/>
                  <a:gd name="T42" fmla="*/ 152 w 228"/>
                  <a:gd name="T43" fmla="*/ 210 h 230"/>
                  <a:gd name="T44" fmla="*/ 138 w 228"/>
                  <a:gd name="T45" fmla="*/ 212 h 230"/>
                  <a:gd name="T46" fmla="*/ 114 w 228"/>
                  <a:gd name="T47" fmla="*/ 230 h 230"/>
                  <a:gd name="T48" fmla="*/ 91 w 228"/>
                  <a:gd name="T49" fmla="*/ 228 h 230"/>
                  <a:gd name="T50" fmla="*/ 71 w 228"/>
                  <a:gd name="T51" fmla="*/ 227 h 230"/>
                  <a:gd name="T52" fmla="*/ 64 w 228"/>
                  <a:gd name="T53" fmla="*/ 198 h 230"/>
                  <a:gd name="T54" fmla="*/ 68 w 228"/>
                  <a:gd name="T55" fmla="*/ 186 h 230"/>
                  <a:gd name="T56" fmla="*/ 65 w 228"/>
                  <a:gd name="T57" fmla="*/ 172 h 230"/>
                  <a:gd name="T58" fmla="*/ 55 w 228"/>
                  <a:gd name="T59" fmla="*/ 163 h 230"/>
                  <a:gd name="T60" fmla="*/ 48 w 228"/>
                  <a:gd name="T61" fmla="*/ 146 h 230"/>
                  <a:gd name="T62" fmla="*/ 45 w 228"/>
                  <a:gd name="T63" fmla="*/ 137 h 230"/>
                  <a:gd name="T64" fmla="*/ 26 w 228"/>
                  <a:gd name="T65" fmla="*/ 139 h 230"/>
                  <a:gd name="T66" fmla="*/ 15 w 228"/>
                  <a:gd name="T67" fmla="*/ 146 h 230"/>
                  <a:gd name="T68" fmla="*/ 3 w 228"/>
                  <a:gd name="T69" fmla="*/ 148 h 230"/>
                  <a:gd name="T70" fmla="*/ 0 w 228"/>
                  <a:gd name="T71" fmla="*/ 125 h 230"/>
                  <a:gd name="T72" fmla="*/ 3 w 228"/>
                  <a:gd name="T73" fmla="*/ 111 h 230"/>
                  <a:gd name="T74" fmla="*/ 9 w 228"/>
                  <a:gd name="T75" fmla="*/ 105 h 230"/>
                  <a:gd name="T76" fmla="*/ 18 w 228"/>
                  <a:gd name="T77" fmla="*/ 98 h 230"/>
                  <a:gd name="T78" fmla="*/ 26 w 228"/>
                  <a:gd name="T79" fmla="*/ 92 h 230"/>
                  <a:gd name="T80" fmla="*/ 12 w 228"/>
                  <a:gd name="T81" fmla="*/ 87 h 230"/>
                  <a:gd name="T82" fmla="*/ 15 w 228"/>
                  <a:gd name="T83" fmla="*/ 75 h 230"/>
                  <a:gd name="T84" fmla="*/ 17 w 228"/>
                  <a:gd name="T85" fmla="*/ 69 h 230"/>
                  <a:gd name="T86" fmla="*/ 21 w 228"/>
                  <a:gd name="T87" fmla="*/ 61 h 230"/>
                  <a:gd name="T88" fmla="*/ 26 w 228"/>
                  <a:gd name="T89" fmla="*/ 44 h 230"/>
                  <a:gd name="T90" fmla="*/ 33 w 228"/>
                  <a:gd name="T91" fmla="*/ 41 h 230"/>
                  <a:gd name="T92" fmla="*/ 39 w 228"/>
                  <a:gd name="T93" fmla="*/ 32 h 230"/>
                  <a:gd name="T94" fmla="*/ 53 w 228"/>
                  <a:gd name="T95" fmla="*/ 28 h 230"/>
                  <a:gd name="T96" fmla="*/ 41 w 228"/>
                  <a:gd name="T97" fmla="*/ 20 h 230"/>
                  <a:gd name="T98" fmla="*/ 38 w 228"/>
                  <a:gd name="T99" fmla="*/ 5 h 230"/>
                  <a:gd name="T100" fmla="*/ 52 w 228"/>
                  <a:gd name="T101" fmla="*/ 9 h 230"/>
                  <a:gd name="T102" fmla="*/ 62 w 228"/>
                  <a:gd name="T103" fmla="*/ 12 h 230"/>
                  <a:gd name="T104" fmla="*/ 73 w 228"/>
                  <a:gd name="T105" fmla="*/ 11 h 230"/>
                  <a:gd name="T106" fmla="*/ 85 w 228"/>
                  <a:gd name="T107" fmla="*/ 9 h 230"/>
                  <a:gd name="T108" fmla="*/ 97 w 228"/>
                  <a:gd name="T109" fmla="*/ 20 h 230"/>
                  <a:gd name="T110" fmla="*/ 106 w 228"/>
                  <a:gd name="T111" fmla="*/ 20 h 230"/>
                  <a:gd name="T112" fmla="*/ 106 w 228"/>
                  <a:gd name="T113" fmla="*/ 28 h 230"/>
                  <a:gd name="T114" fmla="*/ 123 w 228"/>
                  <a:gd name="T115" fmla="*/ 35 h 230"/>
                  <a:gd name="T116" fmla="*/ 127 w 228"/>
                  <a:gd name="T117" fmla="*/ 44 h 230"/>
                  <a:gd name="T118" fmla="*/ 138 w 228"/>
                  <a:gd name="T119" fmla="*/ 52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8" h="230">
                    <a:moveTo>
                      <a:pt x="138" y="52"/>
                    </a:moveTo>
                    <a:lnTo>
                      <a:pt x="137" y="60"/>
                    </a:lnTo>
                    <a:lnTo>
                      <a:pt x="141" y="72"/>
                    </a:lnTo>
                    <a:lnTo>
                      <a:pt x="155" y="85"/>
                    </a:lnTo>
                    <a:lnTo>
                      <a:pt x="159" y="92"/>
                    </a:lnTo>
                    <a:lnTo>
                      <a:pt x="158" y="99"/>
                    </a:lnTo>
                    <a:lnTo>
                      <a:pt x="167" y="105"/>
                    </a:lnTo>
                    <a:lnTo>
                      <a:pt x="174" y="102"/>
                    </a:lnTo>
                    <a:lnTo>
                      <a:pt x="193" y="85"/>
                    </a:lnTo>
                    <a:lnTo>
                      <a:pt x="200" y="85"/>
                    </a:lnTo>
                    <a:lnTo>
                      <a:pt x="209" y="82"/>
                    </a:lnTo>
                    <a:lnTo>
                      <a:pt x="218" y="88"/>
                    </a:lnTo>
                    <a:lnTo>
                      <a:pt x="215" y="90"/>
                    </a:lnTo>
                    <a:lnTo>
                      <a:pt x="221" y="98"/>
                    </a:lnTo>
                    <a:lnTo>
                      <a:pt x="218" y="101"/>
                    </a:lnTo>
                    <a:lnTo>
                      <a:pt x="220" y="108"/>
                    </a:lnTo>
                    <a:lnTo>
                      <a:pt x="218" y="111"/>
                    </a:lnTo>
                    <a:lnTo>
                      <a:pt x="209" y="114"/>
                    </a:lnTo>
                    <a:lnTo>
                      <a:pt x="208" y="119"/>
                    </a:lnTo>
                    <a:lnTo>
                      <a:pt x="212" y="123"/>
                    </a:lnTo>
                    <a:lnTo>
                      <a:pt x="221" y="126"/>
                    </a:lnTo>
                    <a:lnTo>
                      <a:pt x="223" y="133"/>
                    </a:lnTo>
                    <a:lnTo>
                      <a:pt x="228" y="137"/>
                    </a:lnTo>
                    <a:lnTo>
                      <a:pt x="217" y="145"/>
                    </a:lnTo>
                    <a:lnTo>
                      <a:pt x="209" y="154"/>
                    </a:lnTo>
                    <a:lnTo>
                      <a:pt x="177" y="164"/>
                    </a:lnTo>
                    <a:lnTo>
                      <a:pt x="167" y="164"/>
                    </a:lnTo>
                    <a:lnTo>
                      <a:pt x="158" y="168"/>
                    </a:lnTo>
                    <a:lnTo>
                      <a:pt x="153" y="172"/>
                    </a:lnTo>
                    <a:lnTo>
                      <a:pt x="158" y="174"/>
                    </a:lnTo>
                    <a:lnTo>
                      <a:pt x="161" y="171"/>
                    </a:lnTo>
                    <a:lnTo>
                      <a:pt x="168" y="171"/>
                    </a:lnTo>
                    <a:lnTo>
                      <a:pt x="177" y="169"/>
                    </a:lnTo>
                    <a:lnTo>
                      <a:pt x="179" y="171"/>
                    </a:lnTo>
                    <a:lnTo>
                      <a:pt x="179" y="178"/>
                    </a:lnTo>
                    <a:lnTo>
                      <a:pt x="184" y="187"/>
                    </a:lnTo>
                    <a:lnTo>
                      <a:pt x="182" y="196"/>
                    </a:lnTo>
                    <a:lnTo>
                      <a:pt x="179" y="202"/>
                    </a:lnTo>
                    <a:lnTo>
                      <a:pt x="181" y="209"/>
                    </a:lnTo>
                    <a:lnTo>
                      <a:pt x="171" y="209"/>
                    </a:lnTo>
                    <a:lnTo>
                      <a:pt x="170" y="207"/>
                    </a:lnTo>
                    <a:lnTo>
                      <a:pt x="161" y="207"/>
                    </a:lnTo>
                    <a:lnTo>
                      <a:pt x="153" y="204"/>
                    </a:lnTo>
                    <a:lnTo>
                      <a:pt x="152" y="210"/>
                    </a:lnTo>
                    <a:lnTo>
                      <a:pt x="140" y="215"/>
                    </a:lnTo>
                    <a:lnTo>
                      <a:pt x="138" y="212"/>
                    </a:lnTo>
                    <a:lnTo>
                      <a:pt x="127" y="221"/>
                    </a:lnTo>
                    <a:lnTo>
                      <a:pt x="114" y="230"/>
                    </a:lnTo>
                    <a:lnTo>
                      <a:pt x="105" y="224"/>
                    </a:lnTo>
                    <a:lnTo>
                      <a:pt x="91" y="228"/>
                    </a:lnTo>
                    <a:lnTo>
                      <a:pt x="79" y="227"/>
                    </a:lnTo>
                    <a:lnTo>
                      <a:pt x="71" y="227"/>
                    </a:lnTo>
                    <a:lnTo>
                      <a:pt x="65" y="218"/>
                    </a:lnTo>
                    <a:lnTo>
                      <a:pt x="64" y="198"/>
                    </a:lnTo>
                    <a:lnTo>
                      <a:pt x="68" y="195"/>
                    </a:lnTo>
                    <a:lnTo>
                      <a:pt x="68" y="186"/>
                    </a:lnTo>
                    <a:lnTo>
                      <a:pt x="67" y="178"/>
                    </a:lnTo>
                    <a:lnTo>
                      <a:pt x="65" y="172"/>
                    </a:lnTo>
                    <a:lnTo>
                      <a:pt x="62" y="168"/>
                    </a:lnTo>
                    <a:lnTo>
                      <a:pt x="55" y="163"/>
                    </a:lnTo>
                    <a:lnTo>
                      <a:pt x="50" y="154"/>
                    </a:lnTo>
                    <a:lnTo>
                      <a:pt x="48" y="146"/>
                    </a:lnTo>
                    <a:lnTo>
                      <a:pt x="44" y="145"/>
                    </a:lnTo>
                    <a:lnTo>
                      <a:pt x="45" y="137"/>
                    </a:lnTo>
                    <a:lnTo>
                      <a:pt x="36" y="136"/>
                    </a:lnTo>
                    <a:lnTo>
                      <a:pt x="26" y="139"/>
                    </a:lnTo>
                    <a:lnTo>
                      <a:pt x="18" y="140"/>
                    </a:lnTo>
                    <a:lnTo>
                      <a:pt x="15" y="146"/>
                    </a:lnTo>
                    <a:lnTo>
                      <a:pt x="9" y="148"/>
                    </a:lnTo>
                    <a:lnTo>
                      <a:pt x="3" y="148"/>
                    </a:lnTo>
                    <a:lnTo>
                      <a:pt x="3" y="140"/>
                    </a:lnTo>
                    <a:lnTo>
                      <a:pt x="0" y="125"/>
                    </a:lnTo>
                    <a:lnTo>
                      <a:pt x="1" y="122"/>
                    </a:lnTo>
                    <a:lnTo>
                      <a:pt x="3" y="111"/>
                    </a:lnTo>
                    <a:lnTo>
                      <a:pt x="3" y="108"/>
                    </a:lnTo>
                    <a:lnTo>
                      <a:pt x="9" y="105"/>
                    </a:lnTo>
                    <a:lnTo>
                      <a:pt x="12" y="101"/>
                    </a:lnTo>
                    <a:lnTo>
                      <a:pt x="18" y="98"/>
                    </a:lnTo>
                    <a:lnTo>
                      <a:pt x="23" y="98"/>
                    </a:lnTo>
                    <a:lnTo>
                      <a:pt x="26" y="92"/>
                    </a:lnTo>
                    <a:lnTo>
                      <a:pt x="15" y="87"/>
                    </a:lnTo>
                    <a:lnTo>
                      <a:pt x="12" y="87"/>
                    </a:lnTo>
                    <a:lnTo>
                      <a:pt x="15" y="82"/>
                    </a:lnTo>
                    <a:lnTo>
                      <a:pt x="15" y="75"/>
                    </a:lnTo>
                    <a:lnTo>
                      <a:pt x="18" y="75"/>
                    </a:lnTo>
                    <a:lnTo>
                      <a:pt x="17" y="69"/>
                    </a:lnTo>
                    <a:lnTo>
                      <a:pt x="15" y="64"/>
                    </a:lnTo>
                    <a:lnTo>
                      <a:pt x="21" y="61"/>
                    </a:lnTo>
                    <a:lnTo>
                      <a:pt x="21" y="57"/>
                    </a:lnTo>
                    <a:lnTo>
                      <a:pt x="26" y="44"/>
                    </a:lnTo>
                    <a:lnTo>
                      <a:pt x="29" y="41"/>
                    </a:lnTo>
                    <a:lnTo>
                      <a:pt x="33" y="41"/>
                    </a:lnTo>
                    <a:lnTo>
                      <a:pt x="33" y="35"/>
                    </a:lnTo>
                    <a:lnTo>
                      <a:pt x="39" y="32"/>
                    </a:lnTo>
                    <a:lnTo>
                      <a:pt x="48" y="29"/>
                    </a:lnTo>
                    <a:lnTo>
                      <a:pt x="53" y="28"/>
                    </a:lnTo>
                    <a:lnTo>
                      <a:pt x="48" y="22"/>
                    </a:lnTo>
                    <a:lnTo>
                      <a:pt x="41" y="20"/>
                    </a:lnTo>
                    <a:lnTo>
                      <a:pt x="41" y="8"/>
                    </a:lnTo>
                    <a:lnTo>
                      <a:pt x="38" y="5"/>
                    </a:lnTo>
                    <a:lnTo>
                      <a:pt x="41" y="0"/>
                    </a:lnTo>
                    <a:lnTo>
                      <a:pt x="52" y="9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8" y="9"/>
                    </a:lnTo>
                    <a:lnTo>
                      <a:pt x="73" y="11"/>
                    </a:lnTo>
                    <a:lnTo>
                      <a:pt x="80" y="11"/>
                    </a:lnTo>
                    <a:lnTo>
                      <a:pt x="85" y="9"/>
                    </a:lnTo>
                    <a:lnTo>
                      <a:pt x="91" y="14"/>
                    </a:lnTo>
                    <a:lnTo>
                      <a:pt x="97" y="20"/>
                    </a:lnTo>
                    <a:lnTo>
                      <a:pt x="97" y="26"/>
                    </a:lnTo>
                    <a:lnTo>
                      <a:pt x="106" y="20"/>
                    </a:lnTo>
                    <a:lnTo>
                      <a:pt x="109" y="22"/>
                    </a:lnTo>
                    <a:lnTo>
                      <a:pt x="106" y="28"/>
                    </a:lnTo>
                    <a:lnTo>
                      <a:pt x="118" y="32"/>
                    </a:lnTo>
                    <a:lnTo>
                      <a:pt x="123" y="35"/>
                    </a:lnTo>
                    <a:lnTo>
                      <a:pt x="132" y="40"/>
                    </a:lnTo>
                    <a:lnTo>
                      <a:pt x="127" y="44"/>
                    </a:lnTo>
                    <a:lnTo>
                      <a:pt x="133" y="46"/>
                    </a:lnTo>
                    <a:lnTo>
                      <a:pt x="138" y="5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178" name="Freeform 6033">
                <a:extLst>
                  <a:ext uri="{FF2B5EF4-FFF2-40B4-BE49-F238E27FC236}">
                    <a16:creationId xmlns:a16="http://schemas.microsoft.com/office/drawing/2014/main" id="{2FCA2F8E-32DA-9F88-3D4E-093A5D2FE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3056"/>
                <a:ext cx="28" cy="44"/>
              </a:xfrm>
              <a:custGeom>
                <a:avLst/>
                <a:gdLst>
                  <a:gd name="T0" fmla="*/ 38 w 55"/>
                  <a:gd name="T1" fmla="*/ 0 h 88"/>
                  <a:gd name="T2" fmla="*/ 32 w 55"/>
                  <a:gd name="T3" fmla="*/ 7 h 88"/>
                  <a:gd name="T4" fmla="*/ 34 w 55"/>
                  <a:gd name="T5" fmla="*/ 18 h 88"/>
                  <a:gd name="T6" fmla="*/ 28 w 55"/>
                  <a:gd name="T7" fmla="*/ 22 h 88"/>
                  <a:gd name="T8" fmla="*/ 29 w 55"/>
                  <a:gd name="T9" fmla="*/ 30 h 88"/>
                  <a:gd name="T10" fmla="*/ 22 w 55"/>
                  <a:gd name="T11" fmla="*/ 50 h 88"/>
                  <a:gd name="T12" fmla="*/ 17 w 55"/>
                  <a:gd name="T13" fmla="*/ 53 h 88"/>
                  <a:gd name="T14" fmla="*/ 13 w 55"/>
                  <a:gd name="T15" fmla="*/ 59 h 88"/>
                  <a:gd name="T16" fmla="*/ 0 w 55"/>
                  <a:gd name="T17" fmla="*/ 62 h 88"/>
                  <a:gd name="T18" fmla="*/ 2 w 55"/>
                  <a:gd name="T19" fmla="*/ 85 h 88"/>
                  <a:gd name="T20" fmla="*/ 6 w 55"/>
                  <a:gd name="T21" fmla="*/ 88 h 88"/>
                  <a:gd name="T22" fmla="*/ 14 w 55"/>
                  <a:gd name="T23" fmla="*/ 86 h 88"/>
                  <a:gd name="T24" fmla="*/ 22 w 55"/>
                  <a:gd name="T25" fmla="*/ 88 h 88"/>
                  <a:gd name="T26" fmla="*/ 25 w 55"/>
                  <a:gd name="T27" fmla="*/ 79 h 88"/>
                  <a:gd name="T28" fmla="*/ 22 w 55"/>
                  <a:gd name="T29" fmla="*/ 77 h 88"/>
                  <a:gd name="T30" fmla="*/ 25 w 55"/>
                  <a:gd name="T31" fmla="*/ 71 h 88"/>
                  <a:gd name="T32" fmla="*/ 32 w 55"/>
                  <a:gd name="T33" fmla="*/ 70 h 88"/>
                  <a:gd name="T34" fmla="*/ 41 w 55"/>
                  <a:gd name="T35" fmla="*/ 71 h 88"/>
                  <a:gd name="T36" fmla="*/ 43 w 55"/>
                  <a:gd name="T37" fmla="*/ 65 h 88"/>
                  <a:gd name="T38" fmla="*/ 43 w 55"/>
                  <a:gd name="T39" fmla="*/ 62 h 88"/>
                  <a:gd name="T40" fmla="*/ 49 w 55"/>
                  <a:gd name="T41" fmla="*/ 57 h 88"/>
                  <a:gd name="T42" fmla="*/ 46 w 55"/>
                  <a:gd name="T43" fmla="*/ 51 h 88"/>
                  <a:gd name="T44" fmla="*/ 37 w 55"/>
                  <a:gd name="T45" fmla="*/ 47 h 88"/>
                  <a:gd name="T46" fmla="*/ 37 w 55"/>
                  <a:gd name="T47" fmla="*/ 33 h 88"/>
                  <a:gd name="T48" fmla="*/ 40 w 55"/>
                  <a:gd name="T49" fmla="*/ 28 h 88"/>
                  <a:gd name="T50" fmla="*/ 46 w 55"/>
                  <a:gd name="T51" fmla="*/ 25 h 88"/>
                  <a:gd name="T52" fmla="*/ 50 w 55"/>
                  <a:gd name="T53" fmla="*/ 15 h 88"/>
                  <a:gd name="T54" fmla="*/ 55 w 55"/>
                  <a:gd name="T55" fmla="*/ 12 h 88"/>
                  <a:gd name="T56" fmla="*/ 49 w 55"/>
                  <a:gd name="T57" fmla="*/ 3 h 88"/>
                  <a:gd name="T58" fmla="*/ 38 w 55"/>
                  <a:gd name="T5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5" h="88">
                    <a:moveTo>
                      <a:pt x="38" y="0"/>
                    </a:moveTo>
                    <a:lnTo>
                      <a:pt x="32" y="7"/>
                    </a:lnTo>
                    <a:lnTo>
                      <a:pt x="34" y="18"/>
                    </a:lnTo>
                    <a:lnTo>
                      <a:pt x="28" y="22"/>
                    </a:lnTo>
                    <a:lnTo>
                      <a:pt x="29" y="30"/>
                    </a:lnTo>
                    <a:lnTo>
                      <a:pt x="22" y="50"/>
                    </a:lnTo>
                    <a:lnTo>
                      <a:pt x="17" y="53"/>
                    </a:lnTo>
                    <a:lnTo>
                      <a:pt x="13" y="59"/>
                    </a:lnTo>
                    <a:lnTo>
                      <a:pt x="0" y="62"/>
                    </a:lnTo>
                    <a:lnTo>
                      <a:pt x="2" y="85"/>
                    </a:lnTo>
                    <a:lnTo>
                      <a:pt x="6" y="88"/>
                    </a:lnTo>
                    <a:lnTo>
                      <a:pt x="14" y="86"/>
                    </a:lnTo>
                    <a:lnTo>
                      <a:pt x="22" y="88"/>
                    </a:lnTo>
                    <a:lnTo>
                      <a:pt x="25" y="79"/>
                    </a:lnTo>
                    <a:lnTo>
                      <a:pt x="22" y="77"/>
                    </a:lnTo>
                    <a:lnTo>
                      <a:pt x="25" y="71"/>
                    </a:lnTo>
                    <a:lnTo>
                      <a:pt x="32" y="70"/>
                    </a:lnTo>
                    <a:lnTo>
                      <a:pt x="41" y="71"/>
                    </a:lnTo>
                    <a:lnTo>
                      <a:pt x="43" y="65"/>
                    </a:lnTo>
                    <a:lnTo>
                      <a:pt x="43" y="62"/>
                    </a:lnTo>
                    <a:lnTo>
                      <a:pt x="49" y="57"/>
                    </a:lnTo>
                    <a:lnTo>
                      <a:pt x="46" y="51"/>
                    </a:lnTo>
                    <a:lnTo>
                      <a:pt x="37" y="47"/>
                    </a:lnTo>
                    <a:lnTo>
                      <a:pt x="37" y="33"/>
                    </a:lnTo>
                    <a:lnTo>
                      <a:pt x="40" y="28"/>
                    </a:lnTo>
                    <a:lnTo>
                      <a:pt x="46" y="25"/>
                    </a:lnTo>
                    <a:lnTo>
                      <a:pt x="50" y="15"/>
                    </a:lnTo>
                    <a:lnTo>
                      <a:pt x="55" y="12"/>
                    </a:lnTo>
                    <a:lnTo>
                      <a:pt x="49" y="3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6" name="Group 6235">
              <a:extLst>
                <a:ext uri="{FF2B5EF4-FFF2-40B4-BE49-F238E27FC236}">
                  <a16:creationId xmlns:a16="http://schemas.microsoft.com/office/drawing/2014/main" id="{D113F139-0187-06F7-478A-27C7326F46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42" y="1517"/>
              <a:ext cx="2552" cy="1634"/>
              <a:chOff x="2742" y="1517"/>
              <a:chExt cx="2552" cy="1634"/>
            </a:xfrm>
          </p:grpSpPr>
          <p:sp>
            <p:nvSpPr>
              <p:cNvPr id="779" name="Freeform 6035">
                <a:extLst>
                  <a:ext uri="{FF2B5EF4-FFF2-40B4-BE49-F238E27FC236}">
                    <a16:creationId xmlns:a16="http://schemas.microsoft.com/office/drawing/2014/main" id="{F36F270C-A159-B614-B789-547DB3C37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3056"/>
                <a:ext cx="28" cy="44"/>
              </a:xfrm>
              <a:custGeom>
                <a:avLst/>
                <a:gdLst>
                  <a:gd name="T0" fmla="*/ 38 w 55"/>
                  <a:gd name="T1" fmla="*/ 0 h 88"/>
                  <a:gd name="T2" fmla="*/ 49 w 55"/>
                  <a:gd name="T3" fmla="*/ 3 h 88"/>
                  <a:gd name="T4" fmla="*/ 55 w 55"/>
                  <a:gd name="T5" fmla="*/ 12 h 88"/>
                  <a:gd name="T6" fmla="*/ 50 w 55"/>
                  <a:gd name="T7" fmla="*/ 15 h 88"/>
                  <a:gd name="T8" fmla="*/ 46 w 55"/>
                  <a:gd name="T9" fmla="*/ 25 h 88"/>
                  <a:gd name="T10" fmla="*/ 40 w 55"/>
                  <a:gd name="T11" fmla="*/ 28 h 88"/>
                  <a:gd name="T12" fmla="*/ 37 w 55"/>
                  <a:gd name="T13" fmla="*/ 33 h 88"/>
                  <a:gd name="T14" fmla="*/ 37 w 55"/>
                  <a:gd name="T15" fmla="*/ 47 h 88"/>
                  <a:gd name="T16" fmla="*/ 46 w 55"/>
                  <a:gd name="T17" fmla="*/ 51 h 88"/>
                  <a:gd name="T18" fmla="*/ 49 w 55"/>
                  <a:gd name="T19" fmla="*/ 57 h 88"/>
                  <a:gd name="T20" fmla="*/ 43 w 55"/>
                  <a:gd name="T21" fmla="*/ 62 h 88"/>
                  <a:gd name="T22" fmla="*/ 43 w 55"/>
                  <a:gd name="T23" fmla="*/ 65 h 88"/>
                  <a:gd name="T24" fmla="*/ 41 w 55"/>
                  <a:gd name="T25" fmla="*/ 71 h 88"/>
                  <a:gd name="T26" fmla="*/ 32 w 55"/>
                  <a:gd name="T27" fmla="*/ 70 h 88"/>
                  <a:gd name="T28" fmla="*/ 25 w 55"/>
                  <a:gd name="T29" fmla="*/ 71 h 88"/>
                  <a:gd name="T30" fmla="*/ 22 w 55"/>
                  <a:gd name="T31" fmla="*/ 77 h 88"/>
                  <a:gd name="T32" fmla="*/ 25 w 55"/>
                  <a:gd name="T33" fmla="*/ 79 h 88"/>
                  <a:gd name="T34" fmla="*/ 22 w 55"/>
                  <a:gd name="T35" fmla="*/ 88 h 88"/>
                  <a:gd name="T36" fmla="*/ 14 w 55"/>
                  <a:gd name="T37" fmla="*/ 86 h 88"/>
                  <a:gd name="T38" fmla="*/ 6 w 55"/>
                  <a:gd name="T39" fmla="*/ 88 h 88"/>
                  <a:gd name="T40" fmla="*/ 2 w 55"/>
                  <a:gd name="T41" fmla="*/ 85 h 88"/>
                  <a:gd name="T42" fmla="*/ 0 w 55"/>
                  <a:gd name="T43" fmla="*/ 62 h 88"/>
                  <a:gd name="T44" fmla="*/ 13 w 55"/>
                  <a:gd name="T45" fmla="*/ 59 h 88"/>
                  <a:gd name="T46" fmla="*/ 17 w 55"/>
                  <a:gd name="T47" fmla="*/ 53 h 88"/>
                  <a:gd name="T48" fmla="*/ 22 w 55"/>
                  <a:gd name="T49" fmla="*/ 50 h 88"/>
                  <a:gd name="T50" fmla="*/ 29 w 55"/>
                  <a:gd name="T51" fmla="*/ 30 h 88"/>
                  <a:gd name="T52" fmla="*/ 28 w 55"/>
                  <a:gd name="T53" fmla="*/ 22 h 88"/>
                  <a:gd name="T54" fmla="*/ 34 w 55"/>
                  <a:gd name="T55" fmla="*/ 18 h 88"/>
                  <a:gd name="T56" fmla="*/ 32 w 55"/>
                  <a:gd name="T57" fmla="*/ 7 h 88"/>
                  <a:gd name="T58" fmla="*/ 38 w 55"/>
                  <a:gd name="T5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5" h="88">
                    <a:moveTo>
                      <a:pt x="38" y="0"/>
                    </a:moveTo>
                    <a:lnTo>
                      <a:pt x="49" y="3"/>
                    </a:lnTo>
                    <a:lnTo>
                      <a:pt x="55" y="12"/>
                    </a:lnTo>
                    <a:lnTo>
                      <a:pt x="50" y="15"/>
                    </a:lnTo>
                    <a:lnTo>
                      <a:pt x="46" y="25"/>
                    </a:lnTo>
                    <a:lnTo>
                      <a:pt x="40" y="28"/>
                    </a:lnTo>
                    <a:lnTo>
                      <a:pt x="37" y="33"/>
                    </a:lnTo>
                    <a:lnTo>
                      <a:pt x="37" y="47"/>
                    </a:lnTo>
                    <a:lnTo>
                      <a:pt x="46" y="51"/>
                    </a:lnTo>
                    <a:lnTo>
                      <a:pt x="49" y="57"/>
                    </a:lnTo>
                    <a:lnTo>
                      <a:pt x="43" y="62"/>
                    </a:lnTo>
                    <a:lnTo>
                      <a:pt x="43" y="65"/>
                    </a:lnTo>
                    <a:lnTo>
                      <a:pt x="41" y="71"/>
                    </a:lnTo>
                    <a:lnTo>
                      <a:pt x="32" y="70"/>
                    </a:lnTo>
                    <a:lnTo>
                      <a:pt x="25" y="71"/>
                    </a:lnTo>
                    <a:lnTo>
                      <a:pt x="22" y="77"/>
                    </a:lnTo>
                    <a:lnTo>
                      <a:pt x="25" y="79"/>
                    </a:lnTo>
                    <a:lnTo>
                      <a:pt x="22" y="88"/>
                    </a:lnTo>
                    <a:lnTo>
                      <a:pt x="14" y="86"/>
                    </a:lnTo>
                    <a:lnTo>
                      <a:pt x="6" y="88"/>
                    </a:lnTo>
                    <a:lnTo>
                      <a:pt x="2" y="85"/>
                    </a:lnTo>
                    <a:lnTo>
                      <a:pt x="0" y="62"/>
                    </a:lnTo>
                    <a:lnTo>
                      <a:pt x="13" y="59"/>
                    </a:lnTo>
                    <a:lnTo>
                      <a:pt x="17" y="53"/>
                    </a:lnTo>
                    <a:lnTo>
                      <a:pt x="22" y="50"/>
                    </a:lnTo>
                    <a:lnTo>
                      <a:pt x="29" y="30"/>
                    </a:lnTo>
                    <a:lnTo>
                      <a:pt x="28" y="22"/>
                    </a:lnTo>
                    <a:lnTo>
                      <a:pt x="34" y="18"/>
                    </a:lnTo>
                    <a:lnTo>
                      <a:pt x="32" y="7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0" name="Freeform 6036">
                <a:extLst>
                  <a:ext uri="{FF2B5EF4-FFF2-40B4-BE49-F238E27FC236}">
                    <a16:creationId xmlns:a16="http://schemas.microsoft.com/office/drawing/2014/main" id="{E5249316-3C94-5338-7AB7-5A4E975B0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3056"/>
                <a:ext cx="28" cy="44"/>
              </a:xfrm>
              <a:custGeom>
                <a:avLst/>
                <a:gdLst>
                  <a:gd name="T0" fmla="*/ 38 w 55"/>
                  <a:gd name="T1" fmla="*/ 0 h 88"/>
                  <a:gd name="T2" fmla="*/ 49 w 55"/>
                  <a:gd name="T3" fmla="*/ 3 h 88"/>
                  <a:gd name="T4" fmla="*/ 55 w 55"/>
                  <a:gd name="T5" fmla="*/ 12 h 88"/>
                  <a:gd name="T6" fmla="*/ 50 w 55"/>
                  <a:gd name="T7" fmla="*/ 15 h 88"/>
                  <a:gd name="T8" fmla="*/ 46 w 55"/>
                  <a:gd name="T9" fmla="*/ 25 h 88"/>
                  <a:gd name="T10" fmla="*/ 40 w 55"/>
                  <a:gd name="T11" fmla="*/ 28 h 88"/>
                  <a:gd name="T12" fmla="*/ 37 w 55"/>
                  <a:gd name="T13" fmla="*/ 33 h 88"/>
                  <a:gd name="T14" fmla="*/ 37 w 55"/>
                  <a:gd name="T15" fmla="*/ 47 h 88"/>
                  <a:gd name="T16" fmla="*/ 46 w 55"/>
                  <a:gd name="T17" fmla="*/ 51 h 88"/>
                  <a:gd name="T18" fmla="*/ 49 w 55"/>
                  <a:gd name="T19" fmla="*/ 57 h 88"/>
                  <a:gd name="T20" fmla="*/ 43 w 55"/>
                  <a:gd name="T21" fmla="*/ 62 h 88"/>
                  <a:gd name="T22" fmla="*/ 43 w 55"/>
                  <a:gd name="T23" fmla="*/ 65 h 88"/>
                  <a:gd name="T24" fmla="*/ 41 w 55"/>
                  <a:gd name="T25" fmla="*/ 71 h 88"/>
                  <a:gd name="T26" fmla="*/ 32 w 55"/>
                  <a:gd name="T27" fmla="*/ 70 h 88"/>
                  <a:gd name="T28" fmla="*/ 25 w 55"/>
                  <a:gd name="T29" fmla="*/ 71 h 88"/>
                  <a:gd name="T30" fmla="*/ 22 w 55"/>
                  <a:gd name="T31" fmla="*/ 77 h 88"/>
                  <a:gd name="T32" fmla="*/ 25 w 55"/>
                  <a:gd name="T33" fmla="*/ 79 h 88"/>
                  <a:gd name="T34" fmla="*/ 22 w 55"/>
                  <a:gd name="T35" fmla="*/ 88 h 88"/>
                  <a:gd name="T36" fmla="*/ 14 w 55"/>
                  <a:gd name="T37" fmla="*/ 86 h 88"/>
                  <a:gd name="T38" fmla="*/ 6 w 55"/>
                  <a:gd name="T39" fmla="*/ 88 h 88"/>
                  <a:gd name="T40" fmla="*/ 2 w 55"/>
                  <a:gd name="T41" fmla="*/ 85 h 88"/>
                  <a:gd name="T42" fmla="*/ 0 w 55"/>
                  <a:gd name="T43" fmla="*/ 62 h 88"/>
                  <a:gd name="T44" fmla="*/ 13 w 55"/>
                  <a:gd name="T45" fmla="*/ 59 h 88"/>
                  <a:gd name="T46" fmla="*/ 17 w 55"/>
                  <a:gd name="T47" fmla="*/ 53 h 88"/>
                  <a:gd name="T48" fmla="*/ 22 w 55"/>
                  <a:gd name="T49" fmla="*/ 50 h 88"/>
                  <a:gd name="T50" fmla="*/ 29 w 55"/>
                  <a:gd name="T51" fmla="*/ 30 h 88"/>
                  <a:gd name="T52" fmla="*/ 28 w 55"/>
                  <a:gd name="T53" fmla="*/ 22 h 88"/>
                  <a:gd name="T54" fmla="*/ 34 w 55"/>
                  <a:gd name="T55" fmla="*/ 18 h 88"/>
                  <a:gd name="T56" fmla="*/ 32 w 55"/>
                  <a:gd name="T57" fmla="*/ 7 h 88"/>
                  <a:gd name="T58" fmla="*/ 38 w 55"/>
                  <a:gd name="T5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5" h="88">
                    <a:moveTo>
                      <a:pt x="38" y="0"/>
                    </a:moveTo>
                    <a:lnTo>
                      <a:pt x="49" y="3"/>
                    </a:lnTo>
                    <a:lnTo>
                      <a:pt x="55" y="12"/>
                    </a:lnTo>
                    <a:lnTo>
                      <a:pt x="50" y="15"/>
                    </a:lnTo>
                    <a:lnTo>
                      <a:pt x="46" y="25"/>
                    </a:lnTo>
                    <a:lnTo>
                      <a:pt x="40" y="28"/>
                    </a:lnTo>
                    <a:lnTo>
                      <a:pt x="37" y="33"/>
                    </a:lnTo>
                    <a:lnTo>
                      <a:pt x="37" y="47"/>
                    </a:lnTo>
                    <a:lnTo>
                      <a:pt x="46" y="51"/>
                    </a:lnTo>
                    <a:lnTo>
                      <a:pt x="49" y="57"/>
                    </a:lnTo>
                    <a:lnTo>
                      <a:pt x="43" y="62"/>
                    </a:lnTo>
                    <a:lnTo>
                      <a:pt x="43" y="65"/>
                    </a:lnTo>
                    <a:lnTo>
                      <a:pt x="41" y="71"/>
                    </a:lnTo>
                    <a:lnTo>
                      <a:pt x="32" y="70"/>
                    </a:lnTo>
                    <a:lnTo>
                      <a:pt x="25" y="71"/>
                    </a:lnTo>
                    <a:lnTo>
                      <a:pt x="22" y="77"/>
                    </a:lnTo>
                    <a:lnTo>
                      <a:pt x="25" y="79"/>
                    </a:lnTo>
                    <a:lnTo>
                      <a:pt x="22" y="88"/>
                    </a:lnTo>
                    <a:lnTo>
                      <a:pt x="14" y="86"/>
                    </a:lnTo>
                    <a:lnTo>
                      <a:pt x="6" y="88"/>
                    </a:lnTo>
                    <a:lnTo>
                      <a:pt x="2" y="85"/>
                    </a:lnTo>
                    <a:lnTo>
                      <a:pt x="0" y="62"/>
                    </a:lnTo>
                    <a:lnTo>
                      <a:pt x="13" y="59"/>
                    </a:lnTo>
                    <a:lnTo>
                      <a:pt x="17" y="53"/>
                    </a:lnTo>
                    <a:lnTo>
                      <a:pt x="22" y="50"/>
                    </a:lnTo>
                    <a:lnTo>
                      <a:pt x="29" y="30"/>
                    </a:lnTo>
                    <a:lnTo>
                      <a:pt x="28" y="22"/>
                    </a:lnTo>
                    <a:lnTo>
                      <a:pt x="34" y="18"/>
                    </a:lnTo>
                    <a:lnTo>
                      <a:pt x="32" y="7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1" name="Freeform 6037">
                <a:extLst>
                  <a:ext uri="{FF2B5EF4-FFF2-40B4-BE49-F238E27FC236}">
                    <a16:creationId xmlns:a16="http://schemas.microsoft.com/office/drawing/2014/main" id="{B5B119CA-A5F2-E7DD-AE6E-3C317FBEC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3052"/>
                <a:ext cx="98" cy="55"/>
              </a:xfrm>
              <a:custGeom>
                <a:avLst/>
                <a:gdLst>
                  <a:gd name="T0" fmla="*/ 3 w 196"/>
                  <a:gd name="T1" fmla="*/ 26 h 109"/>
                  <a:gd name="T2" fmla="*/ 6 w 196"/>
                  <a:gd name="T3" fmla="*/ 36 h 109"/>
                  <a:gd name="T4" fmla="*/ 27 w 196"/>
                  <a:gd name="T5" fmla="*/ 56 h 109"/>
                  <a:gd name="T6" fmla="*/ 27 w 196"/>
                  <a:gd name="T7" fmla="*/ 65 h 109"/>
                  <a:gd name="T8" fmla="*/ 23 w 196"/>
                  <a:gd name="T9" fmla="*/ 78 h 109"/>
                  <a:gd name="T10" fmla="*/ 24 w 196"/>
                  <a:gd name="T11" fmla="*/ 85 h 109"/>
                  <a:gd name="T12" fmla="*/ 37 w 196"/>
                  <a:gd name="T13" fmla="*/ 84 h 109"/>
                  <a:gd name="T14" fmla="*/ 46 w 196"/>
                  <a:gd name="T15" fmla="*/ 93 h 109"/>
                  <a:gd name="T16" fmla="*/ 61 w 196"/>
                  <a:gd name="T17" fmla="*/ 87 h 109"/>
                  <a:gd name="T18" fmla="*/ 76 w 196"/>
                  <a:gd name="T19" fmla="*/ 90 h 109"/>
                  <a:gd name="T20" fmla="*/ 82 w 196"/>
                  <a:gd name="T21" fmla="*/ 94 h 109"/>
                  <a:gd name="T22" fmla="*/ 99 w 196"/>
                  <a:gd name="T23" fmla="*/ 102 h 109"/>
                  <a:gd name="T24" fmla="*/ 108 w 196"/>
                  <a:gd name="T25" fmla="*/ 109 h 109"/>
                  <a:gd name="T26" fmla="*/ 123 w 196"/>
                  <a:gd name="T27" fmla="*/ 102 h 109"/>
                  <a:gd name="T28" fmla="*/ 119 w 196"/>
                  <a:gd name="T29" fmla="*/ 85 h 109"/>
                  <a:gd name="T30" fmla="*/ 123 w 196"/>
                  <a:gd name="T31" fmla="*/ 71 h 109"/>
                  <a:gd name="T32" fmla="*/ 131 w 196"/>
                  <a:gd name="T33" fmla="*/ 67 h 109"/>
                  <a:gd name="T34" fmla="*/ 150 w 196"/>
                  <a:gd name="T35" fmla="*/ 62 h 109"/>
                  <a:gd name="T36" fmla="*/ 161 w 196"/>
                  <a:gd name="T37" fmla="*/ 61 h 109"/>
                  <a:gd name="T38" fmla="*/ 167 w 196"/>
                  <a:gd name="T39" fmla="*/ 58 h 109"/>
                  <a:gd name="T40" fmla="*/ 191 w 196"/>
                  <a:gd name="T41" fmla="*/ 56 h 109"/>
                  <a:gd name="T42" fmla="*/ 194 w 196"/>
                  <a:gd name="T43" fmla="*/ 38 h 109"/>
                  <a:gd name="T44" fmla="*/ 193 w 196"/>
                  <a:gd name="T45" fmla="*/ 38 h 109"/>
                  <a:gd name="T46" fmla="*/ 184 w 196"/>
                  <a:gd name="T47" fmla="*/ 44 h 109"/>
                  <a:gd name="T48" fmla="*/ 164 w 196"/>
                  <a:gd name="T49" fmla="*/ 33 h 109"/>
                  <a:gd name="T50" fmla="*/ 167 w 196"/>
                  <a:gd name="T51" fmla="*/ 14 h 109"/>
                  <a:gd name="T52" fmla="*/ 153 w 196"/>
                  <a:gd name="T53" fmla="*/ 5 h 109"/>
                  <a:gd name="T54" fmla="*/ 143 w 196"/>
                  <a:gd name="T55" fmla="*/ 3 h 109"/>
                  <a:gd name="T56" fmla="*/ 134 w 196"/>
                  <a:gd name="T57" fmla="*/ 6 h 109"/>
                  <a:gd name="T58" fmla="*/ 120 w 196"/>
                  <a:gd name="T59" fmla="*/ 8 h 109"/>
                  <a:gd name="T60" fmla="*/ 96 w 196"/>
                  <a:gd name="T61" fmla="*/ 26 h 109"/>
                  <a:gd name="T62" fmla="*/ 73 w 196"/>
                  <a:gd name="T63" fmla="*/ 24 h 109"/>
                  <a:gd name="T64" fmla="*/ 53 w 196"/>
                  <a:gd name="T65" fmla="*/ 23 h 109"/>
                  <a:gd name="T66" fmla="*/ 44 w 196"/>
                  <a:gd name="T67" fmla="*/ 17 h 109"/>
                  <a:gd name="T68" fmla="*/ 24 w 196"/>
                  <a:gd name="T69" fmla="*/ 23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6" h="109">
                    <a:moveTo>
                      <a:pt x="12" y="26"/>
                    </a:moveTo>
                    <a:lnTo>
                      <a:pt x="3" y="26"/>
                    </a:lnTo>
                    <a:lnTo>
                      <a:pt x="0" y="29"/>
                    </a:lnTo>
                    <a:lnTo>
                      <a:pt x="6" y="36"/>
                    </a:lnTo>
                    <a:lnTo>
                      <a:pt x="14" y="38"/>
                    </a:lnTo>
                    <a:lnTo>
                      <a:pt x="27" y="56"/>
                    </a:lnTo>
                    <a:lnTo>
                      <a:pt x="24" y="61"/>
                    </a:lnTo>
                    <a:lnTo>
                      <a:pt x="27" y="65"/>
                    </a:lnTo>
                    <a:lnTo>
                      <a:pt x="27" y="73"/>
                    </a:lnTo>
                    <a:lnTo>
                      <a:pt x="23" y="78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30" y="84"/>
                    </a:lnTo>
                    <a:lnTo>
                      <a:pt x="37" y="84"/>
                    </a:lnTo>
                    <a:lnTo>
                      <a:pt x="44" y="88"/>
                    </a:lnTo>
                    <a:lnTo>
                      <a:pt x="46" y="93"/>
                    </a:lnTo>
                    <a:lnTo>
                      <a:pt x="50" y="93"/>
                    </a:lnTo>
                    <a:lnTo>
                      <a:pt x="61" y="87"/>
                    </a:lnTo>
                    <a:lnTo>
                      <a:pt x="67" y="87"/>
                    </a:lnTo>
                    <a:lnTo>
                      <a:pt x="76" y="90"/>
                    </a:lnTo>
                    <a:lnTo>
                      <a:pt x="79" y="97"/>
                    </a:lnTo>
                    <a:lnTo>
                      <a:pt x="82" y="94"/>
                    </a:lnTo>
                    <a:lnTo>
                      <a:pt x="93" y="96"/>
                    </a:lnTo>
                    <a:lnTo>
                      <a:pt x="99" y="102"/>
                    </a:lnTo>
                    <a:lnTo>
                      <a:pt x="100" y="106"/>
                    </a:lnTo>
                    <a:lnTo>
                      <a:pt x="108" y="109"/>
                    </a:lnTo>
                    <a:lnTo>
                      <a:pt x="119" y="109"/>
                    </a:lnTo>
                    <a:lnTo>
                      <a:pt x="123" y="102"/>
                    </a:lnTo>
                    <a:lnTo>
                      <a:pt x="119" y="97"/>
                    </a:lnTo>
                    <a:lnTo>
                      <a:pt x="119" y="85"/>
                    </a:lnTo>
                    <a:lnTo>
                      <a:pt x="120" y="82"/>
                    </a:lnTo>
                    <a:lnTo>
                      <a:pt x="123" y="71"/>
                    </a:lnTo>
                    <a:lnTo>
                      <a:pt x="129" y="70"/>
                    </a:lnTo>
                    <a:lnTo>
                      <a:pt x="131" y="67"/>
                    </a:lnTo>
                    <a:lnTo>
                      <a:pt x="141" y="61"/>
                    </a:lnTo>
                    <a:lnTo>
                      <a:pt x="150" y="62"/>
                    </a:lnTo>
                    <a:lnTo>
                      <a:pt x="156" y="59"/>
                    </a:lnTo>
                    <a:lnTo>
                      <a:pt x="161" y="61"/>
                    </a:lnTo>
                    <a:lnTo>
                      <a:pt x="164" y="65"/>
                    </a:lnTo>
                    <a:lnTo>
                      <a:pt x="167" y="58"/>
                    </a:lnTo>
                    <a:lnTo>
                      <a:pt x="178" y="53"/>
                    </a:lnTo>
                    <a:lnTo>
                      <a:pt x="191" y="56"/>
                    </a:lnTo>
                    <a:lnTo>
                      <a:pt x="196" y="43"/>
                    </a:lnTo>
                    <a:lnTo>
                      <a:pt x="194" y="38"/>
                    </a:lnTo>
                    <a:lnTo>
                      <a:pt x="196" y="33"/>
                    </a:lnTo>
                    <a:lnTo>
                      <a:pt x="193" y="38"/>
                    </a:lnTo>
                    <a:lnTo>
                      <a:pt x="184" y="41"/>
                    </a:lnTo>
                    <a:lnTo>
                      <a:pt x="184" y="44"/>
                    </a:lnTo>
                    <a:lnTo>
                      <a:pt x="169" y="43"/>
                    </a:lnTo>
                    <a:lnTo>
                      <a:pt x="164" y="33"/>
                    </a:lnTo>
                    <a:lnTo>
                      <a:pt x="169" y="26"/>
                    </a:lnTo>
                    <a:lnTo>
                      <a:pt x="167" y="14"/>
                    </a:lnTo>
                    <a:lnTo>
                      <a:pt x="163" y="5"/>
                    </a:lnTo>
                    <a:lnTo>
                      <a:pt x="153" y="5"/>
                    </a:lnTo>
                    <a:lnTo>
                      <a:pt x="152" y="3"/>
                    </a:lnTo>
                    <a:lnTo>
                      <a:pt x="143" y="3"/>
                    </a:lnTo>
                    <a:lnTo>
                      <a:pt x="135" y="0"/>
                    </a:lnTo>
                    <a:lnTo>
                      <a:pt x="134" y="6"/>
                    </a:lnTo>
                    <a:lnTo>
                      <a:pt x="122" y="11"/>
                    </a:lnTo>
                    <a:lnTo>
                      <a:pt x="120" y="8"/>
                    </a:lnTo>
                    <a:lnTo>
                      <a:pt x="109" y="17"/>
                    </a:lnTo>
                    <a:lnTo>
                      <a:pt x="96" y="26"/>
                    </a:lnTo>
                    <a:lnTo>
                      <a:pt x="87" y="20"/>
                    </a:lnTo>
                    <a:lnTo>
                      <a:pt x="73" y="24"/>
                    </a:lnTo>
                    <a:lnTo>
                      <a:pt x="61" y="23"/>
                    </a:lnTo>
                    <a:lnTo>
                      <a:pt x="53" y="23"/>
                    </a:lnTo>
                    <a:lnTo>
                      <a:pt x="47" y="14"/>
                    </a:lnTo>
                    <a:lnTo>
                      <a:pt x="44" y="17"/>
                    </a:lnTo>
                    <a:lnTo>
                      <a:pt x="27" y="23"/>
                    </a:lnTo>
                    <a:lnTo>
                      <a:pt x="24" y="23"/>
                    </a:lnTo>
                    <a:lnTo>
                      <a:pt x="12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2" name="Freeform 6038">
                <a:extLst>
                  <a:ext uri="{FF2B5EF4-FFF2-40B4-BE49-F238E27FC236}">
                    <a16:creationId xmlns:a16="http://schemas.microsoft.com/office/drawing/2014/main" id="{8D6BD29F-88D0-476E-81FE-B388C557B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3052"/>
                <a:ext cx="98" cy="55"/>
              </a:xfrm>
              <a:custGeom>
                <a:avLst/>
                <a:gdLst>
                  <a:gd name="T0" fmla="*/ 24 w 196"/>
                  <a:gd name="T1" fmla="*/ 23 h 109"/>
                  <a:gd name="T2" fmla="*/ 44 w 196"/>
                  <a:gd name="T3" fmla="*/ 17 h 109"/>
                  <a:gd name="T4" fmla="*/ 53 w 196"/>
                  <a:gd name="T5" fmla="*/ 23 h 109"/>
                  <a:gd name="T6" fmla="*/ 73 w 196"/>
                  <a:gd name="T7" fmla="*/ 24 h 109"/>
                  <a:gd name="T8" fmla="*/ 96 w 196"/>
                  <a:gd name="T9" fmla="*/ 26 h 109"/>
                  <a:gd name="T10" fmla="*/ 120 w 196"/>
                  <a:gd name="T11" fmla="*/ 8 h 109"/>
                  <a:gd name="T12" fmla="*/ 134 w 196"/>
                  <a:gd name="T13" fmla="*/ 6 h 109"/>
                  <a:gd name="T14" fmla="*/ 143 w 196"/>
                  <a:gd name="T15" fmla="*/ 3 h 109"/>
                  <a:gd name="T16" fmla="*/ 153 w 196"/>
                  <a:gd name="T17" fmla="*/ 5 h 109"/>
                  <a:gd name="T18" fmla="*/ 167 w 196"/>
                  <a:gd name="T19" fmla="*/ 14 h 109"/>
                  <a:gd name="T20" fmla="*/ 164 w 196"/>
                  <a:gd name="T21" fmla="*/ 33 h 109"/>
                  <a:gd name="T22" fmla="*/ 184 w 196"/>
                  <a:gd name="T23" fmla="*/ 44 h 109"/>
                  <a:gd name="T24" fmla="*/ 193 w 196"/>
                  <a:gd name="T25" fmla="*/ 38 h 109"/>
                  <a:gd name="T26" fmla="*/ 194 w 196"/>
                  <a:gd name="T27" fmla="*/ 38 h 109"/>
                  <a:gd name="T28" fmla="*/ 191 w 196"/>
                  <a:gd name="T29" fmla="*/ 56 h 109"/>
                  <a:gd name="T30" fmla="*/ 167 w 196"/>
                  <a:gd name="T31" fmla="*/ 58 h 109"/>
                  <a:gd name="T32" fmla="*/ 161 w 196"/>
                  <a:gd name="T33" fmla="*/ 61 h 109"/>
                  <a:gd name="T34" fmla="*/ 150 w 196"/>
                  <a:gd name="T35" fmla="*/ 62 h 109"/>
                  <a:gd name="T36" fmla="*/ 131 w 196"/>
                  <a:gd name="T37" fmla="*/ 67 h 109"/>
                  <a:gd name="T38" fmla="*/ 123 w 196"/>
                  <a:gd name="T39" fmla="*/ 71 h 109"/>
                  <a:gd name="T40" fmla="*/ 119 w 196"/>
                  <a:gd name="T41" fmla="*/ 85 h 109"/>
                  <a:gd name="T42" fmla="*/ 123 w 196"/>
                  <a:gd name="T43" fmla="*/ 102 h 109"/>
                  <a:gd name="T44" fmla="*/ 108 w 196"/>
                  <a:gd name="T45" fmla="*/ 109 h 109"/>
                  <a:gd name="T46" fmla="*/ 99 w 196"/>
                  <a:gd name="T47" fmla="*/ 102 h 109"/>
                  <a:gd name="T48" fmla="*/ 82 w 196"/>
                  <a:gd name="T49" fmla="*/ 94 h 109"/>
                  <a:gd name="T50" fmla="*/ 76 w 196"/>
                  <a:gd name="T51" fmla="*/ 90 h 109"/>
                  <a:gd name="T52" fmla="*/ 61 w 196"/>
                  <a:gd name="T53" fmla="*/ 87 h 109"/>
                  <a:gd name="T54" fmla="*/ 46 w 196"/>
                  <a:gd name="T55" fmla="*/ 93 h 109"/>
                  <a:gd name="T56" fmla="*/ 37 w 196"/>
                  <a:gd name="T57" fmla="*/ 84 h 109"/>
                  <a:gd name="T58" fmla="*/ 30 w 196"/>
                  <a:gd name="T59" fmla="*/ 84 h 109"/>
                  <a:gd name="T60" fmla="*/ 23 w 196"/>
                  <a:gd name="T61" fmla="*/ 78 h 109"/>
                  <a:gd name="T62" fmla="*/ 27 w 196"/>
                  <a:gd name="T63" fmla="*/ 65 h 109"/>
                  <a:gd name="T64" fmla="*/ 27 w 196"/>
                  <a:gd name="T65" fmla="*/ 56 h 109"/>
                  <a:gd name="T66" fmla="*/ 6 w 196"/>
                  <a:gd name="T67" fmla="*/ 36 h 109"/>
                  <a:gd name="T68" fmla="*/ 3 w 196"/>
                  <a:gd name="T69" fmla="*/ 2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6" h="109">
                    <a:moveTo>
                      <a:pt x="12" y="26"/>
                    </a:moveTo>
                    <a:lnTo>
                      <a:pt x="24" y="23"/>
                    </a:lnTo>
                    <a:lnTo>
                      <a:pt x="27" y="23"/>
                    </a:lnTo>
                    <a:lnTo>
                      <a:pt x="44" y="17"/>
                    </a:lnTo>
                    <a:lnTo>
                      <a:pt x="47" y="14"/>
                    </a:lnTo>
                    <a:lnTo>
                      <a:pt x="53" y="23"/>
                    </a:lnTo>
                    <a:lnTo>
                      <a:pt x="61" y="23"/>
                    </a:lnTo>
                    <a:lnTo>
                      <a:pt x="73" y="24"/>
                    </a:lnTo>
                    <a:lnTo>
                      <a:pt x="87" y="20"/>
                    </a:lnTo>
                    <a:lnTo>
                      <a:pt x="96" y="26"/>
                    </a:lnTo>
                    <a:lnTo>
                      <a:pt x="109" y="17"/>
                    </a:lnTo>
                    <a:lnTo>
                      <a:pt x="120" y="8"/>
                    </a:lnTo>
                    <a:lnTo>
                      <a:pt x="122" y="11"/>
                    </a:lnTo>
                    <a:lnTo>
                      <a:pt x="134" y="6"/>
                    </a:lnTo>
                    <a:lnTo>
                      <a:pt x="135" y="0"/>
                    </a:lnTo>
                    <a:lnTo>
                      <a:pt x="143" y="3"/>
                    </a:lnTo>
                    <a:lnTo>
                      <a:pt x="152" y="3"/>
                    </a:lnTo>
                    <a:lnTo>
                      <a:pt x="153" y="5"/>
                    </a:lnTo>
                    <a:lnTo>
                      <a:pt x="163" y="5"/>
                    </a:lnTo>
                    <a:lnTo>
                      <a:pt x="167" y="14"/>
                    </a:lnTo>
                    <a:lnTo>
                      <a:pt x="169" y="26"/>
                    </a:lnTo>
                    <a:lnTo>
                      <a:pt x="164" y="33"/>
                    </a:lnTo>
                    <a:lnTo>
                      <a:pt x="169" y="43"/>
                    </a:lnTo>
                    <a:lnTo>
                      <a:pt x="184" y="44"/>
                    </a:lnTo>
                    <a:lnTo>
                      <a:pt x="184" y="41"/>
                    </a:lnTo>
                    <a:lnTo>
                      <a:pt x="193" y="38"/>
                    </a:lnTo>
                    <a:lnTo>
                      <a:pt x="196" y="33"/>
                    </a:lnTo>
                    <a:lnTo>
                      <a:pt x="194" y="38"/>
                    </a:lnTo>
                    <a:lnTo>
                      <a:pt x="196" y="43"/>
                    </a:lnTo>
                    <a:lnTo>
                      <a:pt x="191" y="56"/>
                    </a:lnTo>
                    <a:lnTo>
                      <a:pt x="178" y="53"/>
                    </a:lnTo>
                    <a:lnTo>
                      <a:pt x="167" y="58"/>
                    </a:lnTo>
                    <a:lnTo>
                      <a:pt x="164" y="65"/>
                    </a:lnTo>
                    <a:lnTo>
                      <a:pt x="161" y="61"/>
                    </a:lnTo>
                    <a:lnTo>
                      <a:pt x="156" y="59"/>
                    </a:lnTo>
                    <a:lnTo>
                      <a:pt x="150" y="62"/>
                    </a:lnTo>
                    <a:lnTo>
                      <a:pt x="141" y="61"/>
                    </a:lnTo>
                    <a:lnTo>
                      <a:pt x="131" y="67"/>
                    </a:lnTo>
                    <a:lnTo>
                      <a:pt x="129" y="70"/>
                    </a:lnTo>
                    <a:lnTo>
                      <a:pt x="123" y="71"/>
                    </a:lnTo>
                    <a:lnTo>
                      <a:pt x="120" y="82"/>
                    </a:lnTo>
                    <a:lnTo>
                      <a:pt x="119" y="85"/>
                    </a:lnTo>
                    <a:lnTo>
                      <a:pt x="119" y="97"/>
                    </a:lnTo>
                    <a:lnTo>
                      <a:pt x="123" y="102"/>
                    </a:lnTo>
                    <a:lnTo>
                      <a:pt x="119" y="109"/>
                    </a:lnTo>
                    <a:lnTo>
                      <a:pt x="108" y="109"/>
                    </a:lnTo>
                    <a:lnTo>
                      <a:pt x="100" y="106"/>
                    </a:lnTo>
                    <a:lnTo>
                      <a:pt x="99" y="102"/>
                    </a:lnTo>
                    <a:lnTo>
                      <a:pt x="93" y="96"/>
                    </a:lnTo>
                    <a:lnTo>
                      <a:pt x="82" y="94"/>
                    </a:lnTo>
                    <a:lnTo>
                      <a:pt x="79" y="97"/>
                    </a:lnTo>
                    <a:lnTo>
                      <a:pt x="76" y="90"/>
                    </a:lnTo>
                    <a:lnTo>
                      <a:pt x="67" y="87"/>
                    </a:lnTo>
                    <a:lnTo>
                      <a:pt x="61" y="87"/>
                    </a:lnTo>
                    <a:lnTo>
                      <a:pt x="50" y="93"/>
                    </a:lnTo>
                    <a:lnTo>
                      <a:pt x="46" y="93"/>
                    </a:lnTo>
                    <a:lnTo>
                      <a:pt x="44" y="88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0" y="84"/>
                    </a:lnTo>
                    <a:lnTo>
                      <a:pt x="24" y="85"/>
                    </a:lnTo>
                    <a:lnTo>
                      <a:pt x="23" y="78"/>
                    </a:lnTo>
                    <a:lnTo>
                      <a:pt x="27" y="73"/>
                    </a:lnTo>
                    <a:lnTo>
                      <a:pt x="27" y="65"/>
                    </a:lnTo>
                    <a:lnTo>
                      <a:pt x="24" y="61"/>
                    </a:lnTo>
                    <a:lnTo>
                      <a:pt x="27" y="56"/>
                    </a:lnTo>
                    <a:lnTo>
                      <a:pt x="14" y="38"/>
                    </a:lnTo>
                    <a:lnTo>
                      <a:pt x="6" y="36"/>
                    </a:lnTo>
                    <a:lnTo>
                      <a:pt x="0" y="29"/>
                    </a:lnTo>
                    <a:lnTo>
                      <a:pt x="3" y="26"/>
                    </a:lnTo>
                    <a:lnTo>
                      <a:pt x="12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3" name="Freeform 6039">
                <a:extLst>
                  <a:ext uri="{FF2B5EF4-FFF2-40B4-BE49-F238E27FC236}">
                    <a16:creationId xmlns:a16="http://schemas.microsoft.com/office/drawing/2014/main" id="{E1CDB2D8-1F57-76D3-0C37-9F2035815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3052"/>
                <a:ext cx="98" cy="55"/>
              </a:xfrm>
              <a:custGeom>
                <a:avLst/>
                <a:gdLst>
                  <a:gd name="T0" fmla="*/ 24 w 196"/>
                  <a:gd name="T1" fmla="*/ 23 h 109"/>
                  <a:gd name="T2" fmla="*/ 44 w 196"/>
                  <a:gd name="T3" fmla="*/ 17 h 109"/>
                  <a:gd name="T4" fmla="*/ 53 w 196"/>
                  <a:gd name="T5" fmla="*/ 23 h 109"/>
                  <a:gd name="T6" fmla="*/ 73 w 196"/>
                  <a:gd name="T7" fmla="*/ 24 h 109"/>
                  <a:gd name="T8" fmla="*/ 96 w 196"/>
                  <a:gd name="T9" fmla="*/ 26 h 109"/>
                  <a:gd name="T10" fmla="*/ 120 w 196"/>
                  <a:gd name="T11" fmla="*/ 8 h 109"/>
                  <a:gd name="T12" fmla="*/ 134 w 196"/>
                  <a:gd name="T13" fmla="*/ 6 h 109"/>
                  <a:gd name="T14" fmla="*/ 143 w 196"/>
                  <a:gd name="T15" fmla="*/ 3 h 109"/>
                  <a:gd name="T16" fmla="*/ 153 w 196"/>
                  <a:gd name="T17" fmla="*/ 5 h 109"/>
                  <a:gd name="T18" fmla="*/ 167 w 196"/>
                  <a:gd name="T19" fmla="*/ 14 h 109"/>
                  <a:gd name="T20" fmla="*/ 164 w 196"/>
                  <a:gd name="T21" fmla="*/ 33 h 109"/>
                  <a:gd name="T22" fmla="*/ 184 w 196"/>
                  <a:gd name="T23" fmla="*/ 44 h 109"/>
                  <a:gd name="T24" fmla="*/ 193 w 196"/>
                  <a:gd name="T25" fmla="*/ 38 h 109"/>
                  <a:gd name="T26" fmla="*/ 194 w 196"/>
                  <a:gd name="T27" fmla="*/ 38 h 109"/>
                  <a:gd name="T28" fmla="*/ 191 w 196"/>
                  <a:gd name="T29" fmla="*/ 56 h 109"/>
                  <a:gd name="T30" fmla="*/ 167 w 196"/>
                  <a:gd name="T31" fmla="*/ 58 h 109"/>
                  <a:gd name="T32" fmla="*/ 161 w 196"/>
                  <a:gd name="T33" fmla="*/ 61 h 109"/>
                  <a:gd name="T34" fmla="*/ 150 w 196"/>
                  <a:gd name="T35" fmla="*/ 62 h 109"/>
                  <a:gd name="T36" fmla="*/ 131 w 196"/>
                  <a:gd name="T37" fmla="*/ 67 h 109"/>
                  <a:gd name="T38" fmla="*/ 123 w 196"/>
                  <a:gd name="T39" fmla="*/ 71 h 109"/>
                  <a:gd name="T40" fmla="*/ 119 w 196"/>
                  <a:gd name="T41" fmla="*/ 85 h 109"/>
                  <a:gd name="T42" fmla="*/ 123 w 196"/>
                  <a:gd name="T43" fmla="*/ 102 h 109"/>
                  <a:gd name="T44" fmla="*/ 108 w 196"/>
                  <a:gd name="T45" fmla="*/ 109 h 109"/>
                  <a:gd name="T46" fmla="*/ 99 w 196"/>
                  <a:gd name="T47" fmla="*/ 102 h 109"/>
                  <a:gd name="T48" fmla="*/ 82 w 196"/>
                  <a:gd name="T49" fmla="*/ 94 h 109"/>
                  <a:gd name="T50" fmla="*/ 76 w 196"/>
                  <a:gd name="T51" fmla="*/ 90 h 109"/>
                  <a:gd name="T52" fmla="*/ 61 w 196"/>
                  <a:gd name="T53" fmla="*/ 87 h 109"/>
                  <a:gd name="T54" fmla="*/ 46 w 196"/>
                  <a:gd name="T55" fmla="*/ 93 h 109"/>
                  <a:gd name="T56" fmla="*/ 37 w 196"/>
                  <a:gd name="T57" fmla="*/ 84 h 109"/>
                  <a:gd name="T58" fmla="*/ 30 w 196"/>
                  <a:gd name="T59" fmla="*/ 84 h 109"/>
                  <a:gd name="T60" fmla="*/ 23 w 196"/>
                  <a:gd name="T61" fmla="*/ 78 h 109"/>
                  <a:gd name="T62" fmla="*/ 27 w 196"/>
                  <a:gd name="T63" fmla="*/ 65 h 109"/>
                  <a:gd name="T64" fmla="*/ 27 w 196"/>
                  <a:gd name="T65" fmla="*/ 56 h 109"/>
                  <a:gd name="T66" fmla="*/ 6 w 196"/>
                  <a:gd name="T67" fmla="*/ 36 h 109"/>
                  <a:gd name="T68" fmla="*/ 3 w 196"/>
                  <a:gd name="T69" fmla="*/ 2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6" h="109">
                    <a:moveTo>
                      <a:pt x="12" y="26"/>
                    </a:moveTo>
                    <a:lnTo>
                      <a:pt x="24" y="23"/>
                    </a:lnTo>
                    <a:lnTo>
                      <a:pt x="27" y="23"/>
                    </a:lnTo>
                    <a:lnTo>
                      <a:pt x="44" y="17"/>
                    </a:lnTo>
                    <a:lnTo>
                      <a:pt x="47" y="14"/>
                    </a:lnTo>
                    <a:lnTo>
                      <a:pt x="53" y="23"/>
                    </a:lnTo>
                    <a:lnTo>
                      <a:pt x="61" y="23"/>
                    </a:lnTo>
                    <a:lnTo>
                      <a:pt x="73" y="24"/>
                    </a:lnTo>
                    <a:lnTo>
                      <a:pt x="87" y="20"/>
                    </a:lnTo>
                    <a:lnTo>
                      <a:pt x="96" y="26"/>
                    </a:lnTo>
                    <a:lnTo>
                      <a:pt x="109" y="17"/>
                    </a:lnTo>
                    <a:lnTo>
                      <a:pt x="120" y="8"/>
                    </a:lnTo>
                    <a:lnTo>
                      <a:pt x="122" y="11"/>
                    </a:lnTo>
                    <a:lnTo>
                      <a:pt x="134" y="6"/>
                    </a:lnTo>
                    <a:lnTo>
                      <a:pt x="135" y="0"/>
                    </a:lnTo>
                    <a:lnTo>
                      <a:pt x="143" y="3"/>
                    </a:lnTo>
                    <a:lnTo>
                      <a:pt x="152" y="3"/>
                    </a:lnTo>
                    <a:lnTo>
                      <a:pt x="153" y="5"/>
                    </a:lnTo>
                    <a:lnTo>
                      <a:pt x="163" y="5"/>
                    </a:lnTo>
                    <a:lnTo>
                      <a:pt x="167" y="14"/>
                    </a:lnTo>
                    <a:lnTo>
                      <a:pt x="169" y="26"/>
                    </a:lnTo>
                    <a:lnTo>
                      <a:pt x="164" y="33"/>
                    </a:lnTo>
                    <a:lnTo>
                      <a:pt x="169" y="43"/>
                    </a:lnTo>
                    <a:lnTo>
                      <a:pt x="184" y="44"/>
                    </a:lnTo>
                    <a:lnTo>
                      <a:pt x="184" y="41"/>
                    </a:lnTo>
                    <a:lnTo>
                      <a:pt x="193" y="38"/>
                    </a:lnTo>
                    <a:lnTo>
                      <a:pt x="196" y="33"/>
                    </a:lnTo>
                    <a:lnTo>
                      <a:pt x="194" y="38"/>
                    </a:lnTo>
                    <a:lnTo>
                      <a:pt x="196" y="43"/>
                    </a:lnTo>
                    <a:lnTo>
                      <a:pt x="191" y="56"/>
                    </a:lnTo>
                    <a:lnTo>
                      <a:pt x="178" y="53"/>
                    </a:lnTo>
                    <a:lnTo>
                      <a:pt x="167" y="58"/>
                    </a:lnTo>
                    <a:lnTo>
                      <a:pt x="164" y="65"/>
                    </a:lnTo>
                    <a:lnTo>
                      <a:pt x="161" y="61"/>
                    </a:lnTo>
                    <a:lnTo>
                      <a:pt x="156" y="59"/>
                    </a:lnTo>
                    <a:lnTo>
                      <a:pt x="150" y="62"/>
                    </a:lnTo>
                    <a:lnTo>
                      <a:pt x="141" y="61"/>
                    </a:lnTo>
                    <a:lnTo>
                      <a:pt x="131" y="67"/>
                    </a:lnTo>
                    <a:lnTo>
                      <a:pt x="129" y="70"/>
                    </a:lnTo>
                    <a:lnTo>
                      <a:pt x="123" y="71"/>
                    </a:lnTo>
                    <a:lnTo>
                      <a:pt x="120" y="82"/>
                    </a:lnTo>
                    <a:lnTo>
                      <a:pt x="119" y="85"/>
                    </a:lnTo>
                    <a:lnTo>
                      <a:pt x="119" y="97"/>
                    </a:lnTo>
                    <a:lnTo>
                      <a:pt x="123" y="102"/>
                    </a:lnTo>
                    <a:lnTo>
                      <a:pt x="119" y="109"/>
                    </a:lnTo>
                    <a:lnTo>
                      <a:pt x="108" y="109"/>
                    </a:lnTo>
                    <a:lnTo>
                      <a:pt x="100" y="106"/>
                    </a:lnTo>
                    <a:lnTo>
                      <a:pt x="99" y="102"/>
                    </a:lnTo>
                    <a:lnTo>
                      <a:pt x="93" y="96"/>
                    </a:lnTo>
                    <a:lnTo>
                      <a:pt x="82" y="94"/>
                    </a:lnTo>
                    <a:lnTo>
                      <a:pt x="79" y="97"/>
                    </a:lnTo>
                    <a:lnTo>
                      <a:pt x="76" y="90"/>
                    </a:lnTo>
                    <a:lnTo>
                      <a:pt x="67" y="87"/>
                    </a:lnTo>
                    <a:lnTo>
                      <a:pt x="61" y="87"/>
                    </a:lnTo>
                    <a:lnTo>
                      <a:pt x="50" y="93"/>
                    </a:lnTo>
                    <a:lnTo>
                      <a:pt x="46" y="93"/>
                    </a:lnTo>
                    <a:lnTo>
                      <a:pt x="44" y="88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0" y="84"/>
                    </a:lnTo>
                    <a:lnTo>
                      <a:pt x="24" y="85"/>
                    </a:lnTo>
                    <a:lnTo>
                      <a:pt x="23" y="78"/>
                    </a:lnTo>
                    <a:lnTo>
                      <a:pt x="27" y="73"/>
                    </a:lnTo>
                    <a:lnTo>
                      <a:pt x="27" y="65"/>
                    </a:lnTo>
                    <a:lnTo>
                      <a:pt x="24" y="61"/>
                    </a:lnTo>
                    <a:lnTo>
                      <a:pt x="27" y="56"/>
                    </a:lnTo>
                    <a:lnTo>
                      <a:pt x="14" y="38"/>
                    </a:lnTo>
                    <a:lnTo>
                      <a:pt x="6" y="36"/>
                    </a:lnTo>
                    <a:lnTo>
                      <a:pt x="0" y="29"/>
                    </a:lnTo>
                    <a:lnTo>
                      <a:pt x="3" y="26"/>
                    </a:lnTo>
                    <a:lnTo>
                      <a:pt x="12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4" name="Freeform 6040">
                <a:extLst>
                  <a:ext uri="{FF2B5EF4-FFF2-40B4-BE49-F238E27FC236}">
                    <a16:creationId xmlns:a16="http://schemas.microsoft.com/office/drawing/2014/main" id="{A8ED3407-577A-331B-84EA-8B2CD56E1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2926"/>
                <a:ext cx="142" cy="85"/>
              </a:xfrm>
              <a:custGeom>
                <a:avLst/>
                <a:gdLst>
                  <a:gd name="T0" fmla="*/ 258 w 284"/>
                  <a:gd name="T1" fmla="*/ 16 h 170"/>
                  <a:gd name="T2" fmla="*/ 212 w 284"/>
                  <a:gd name="T3" fmla="*/ 13 h 170"/>
                  <a:gd name="T4" fmla="*/ 194 w 284"/>
                  <a:gd name="T5" fmla="*/ 12 h 170"/>
                  <a:gd name="T6" fmla="*/ 176 w 284"/>
                  <a:gd name="T7" fmla="*/ 1 h 170"/>
                  <a:gd name="T8" fmla="*/ 159 w 284"/>
                  <a:gd name="T9" fmla="*/ 9 h 170"/>
                  <a:gd name="T10" fmla="*/ 149 w 284"/>
                  <a:gd name="T11" fmla="*/ 16 h 170"/>
                  <a:gd name="T12" fmla="*/ 155 w 284"/>
                  <a:gd name="T13" fmla="*/ 33 h 170"/>
                  <a:gd name="T14" fmla="*/ 130 w 284"/>
                  <a:gd name="T15" fmla="*/ 35 h 170"/>
                  <a:gd name="T16" fmla="*/ 126 w 284"/>
                  <a:gd name="T17" fmla="*/ 44 h 170"/>
                  <a:gd name="T18" fmla="*/ 123 w 284"/>
                  <a:gd name="T19" fmla="*/ 56 h 170"/>
                  <a:gd name="T20" fmla="*/ 118 w 284"/>
                  <a:gd name="T21" fmla="*/ 65 h 170"/>
                  <a:gd name="T22" fmla="*/ 100 w 284"/>
                  <a:gd name="T23" fmla="*/ 70 h 170"/>
                  <a:gd name="T24" fmla="*/ 97 w 284"/>
                  <a:gd name="T25" fmla="*/ 73 h 170"/>
                  <a:gd name="T26" fmla="*/ 92 w 284"/>
                  <a:gd name="T27" fmla="*/ 103 h 170"/>
                  <a:gd name="T28" fmla="*/ 82 w 284"/>
                  <a:gd name="T29" fmla="*/ 95 h 170"/>
                  <a:gd name="T30" fmla="*/ 65 w 284"/>
                  <a:gd name="T31" fmla="*/ 92 h 170"/>
                  <a:gd name="T32" fmla="*/ 54 w 284"/>
                  <a:gd name="T33" fmla="*/ 91 h 170"/>
                  <a:gd name="T34" fmla="*/ 47 w 284"/>
                  <a:gd name="T35" fmla="*/ 91 h 170"/>
                  <a:gd name="T36" fmla="*/ 39 w 284"/>
                  <a:gd name="T37" fmla="*/ 105 h 170"/>
                  <a:gd name="T38" fmla="*/ 29 w 284"/>
                  <a:gd name="T39" fmla="*/ 109 h 170"/>
                  <a:gd name="T40" fmla="*/ 21 w 284"/>
                  <a:gd name="T41" fmla="*/ 117 h 170"/>
                  <a:gd name="T42" fmla="*/ 7 w 284"/>
                  <a:gd name="T43" fmla="*/ 130 h 170"/>
                  <a:gd name="T44" fmla="*/ 6 w 284"/>
                  <a:gd name="T45" fmla="*/ 144 h 170"/>
                  <a:gd name="T46" fmla="*/ 0 w 284"/>
                  <a:gd name="T47" fmla="*/ 156 h 170"/>
                  <a:gd name="T48" fmla="*/ 15 w 284"/>
                  <a:gd name="T49" fmla="*/ 162 h 170"/>
                  <a:gd name="T50" fmla="*/ 33 w 284"/>
                  <a:gd name="T51" fmla="*/ 152 h 170"/>
                  <a:gd name="T52" fmla="*/ 54 w 284"/>
                  <a:gd name="T53" fmla="*/ 152 h 170"/>
                  <a:gd name="T54" fmla="*/ 82 w 284"/>
                  <a:gd name="T55" fmla="*/ 156 h 170"/>
                  <a:gd name="T56" fmla="*/ 99 w 284"/>
                  <a:gd name="T57" fmla="*/ 150 h 170"/>
                  <a:gd name="T58" fmla="*/ 112 w 284"/>
                  <a:gd name="T59" fmla="*/ 150 h 170"/>
                  <a:gd name="T60" fmla="*/ 132 w 284"/>
                  <a:gd name="T61" fmla="*/ 153 h 170"/>
                  <a:gd name="T62" fmla="*/ 133 w 284"/>
                  <a:gd name="T63" fmla="*/ 159 h 170"/>
                  <a:gd name="T64" fmla="*/ 143 w 284"/>
                  <a:gd name="T65" fmla="*/ 167 h 170"/>
                  <a:gd name="T66" fmla="*/ 161 w 284"/>
                  <a:gd name="T67" fmla="*/ 162 h 170"/>
                  <a:gd name="T68" fmla="*/ 155 w 284"/>
                  <a:gd name="T69" fmla="*/ 153 h 170"/>
                  <a:gd name="T70" fmla="*/ 144 w 284"/>
                  <a:gd name="T71" fmla="*/ 132 h 170"/>
                  <a:gd name="T72" fmla="*/ 191 w 284"/>
                  <a:gd name="T73" fmla="*/ 135 h 170"/>
                  <a:gd name="T74" fmla="*/ 194 w 284"/>
                  <a:gd name="T75" fmla="*/ 123 h 170"/>
                  <a:gd name="T76" fmla="*/ 196 w 284"/>
                  <a:gd name="T77" fmla="*/ 117 h 170"/>
                  <a:gd name="T78" fmla="*/ 200 w 284"/>
                  <a:gd name="T79" fmla="*/ 109 h 170"/>
                  <a:gd name="T80" fmla="*/ 205 w 284"/>
                  <a:gd name="T81" fmla="*/ 92 h 170"/>
                  <a:gd name="T82" fmla="*/ 212 w 284"/>
                  <a:gd name="T83" fmla="*/ 89 h 170"/>
                  <a:gd name="T84" fmla="*/ 218 w 284"/>
                  <a:gd name="T85" fmla="*/ 80 h 170"/>
                  <a:gd name="T86" fmla="*/ 232 w 284"/>
                  <a:gd name="T87" fmla="*/ 76 h 170"/>
                  <a:gd name="T88" fmla="*/ 220 w 284"/>
                  <a:gd name="T89" fmla="*/ 68 h 170"/>
                  <a:gd name="T90" fmla="*/ 217 w 284"/>
                  <a:gd name="T91" fmla="*/ 53 h 170"/>
                  <a:gd name="T92" fmla="*/ 231 w 284"/>
                  <a:gd name="T93" fmla="*/ 57 h 170"/>
                  <a:gd name="T94" fmla="*/ 241 w 284"/>
                  <a:gd name="T95" fmla="*/ 60 h 170"/>
                  <a:gd name="T96" fmla="*/ 252 w 284"/>
                  <a:gd name="T97" fmla="*/ 59 h 170"/>
                  <a:gd name="T98" fmla="*/ 264 w 284"/>
                  <a:gd name="T99" fmla="*/ 57 h 170"/>
                  <a:gd name="T100" fmla="*/ 265 w 284"/>
                  <a:gd name="T101" fmla="*/ 44 h 170"/>
                  <a:gd name="T102" fmla="*/ 272 w 284"/>
                  <a:gd name="T103" fmla="*/ 35 h 170"/>
                  <a:gd name="T104" fmla="*/ 284 w 284"/>
                  <a:gd name="T105" fmla="*/ 29 h 170"/>
                  <a:gd name="T106" fmla="*/ 273 w 284"/>
                  <a:gd name="T107" fmla="*/ 19 h 170"/>
                  <a:gd name="T108" fmla="*/ 261 w 284"/>
                  <a:gd name="T109" fmla="*/ 13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84" h="170">
                    <a:moveTo>
                      <a:pt x="261" y="13"/>
                    </a:moveTo>
                    <a:lnTo>
                      <a:pt x="258" y="16"/>
                    </a:lnTo>
                    <a:lnTo>
                      <a:pt x="224" y="16"/>
                    </a:lnTo>
                    <a:lnTo>
                      <a:pt x="212" y="13"/>
                    </a:lnTo>
                    <a:lnTo>
                      <a:pt x="203" y="16"/>
                    </a:lnTo>
                    <a:lnTo>
                      <a:pt x="194" y="12"/>
                    </a:lnTo>
                    <a:lnTo>
                      <a:pt x="185" y="6"/>
                    </a:lnTo>
                    <a:lnTo>
                      <a:pt x="176" y="1"/>
                    </a:lnTo>
                    <a:lnTo>
                      <a:pt x="165" y="0"/>
                    </a:lnTo>
                    <a:lnTo>
                      <a:pt x="159" y="9"/>
                    </a:lnTo>
                    <a:lnTo>
                      <a:pt x="155" y="15"/>
                    </a:lnTo>
                    <a:lnTo>
                      <a:pt x="149" y="16"/>
                    </a:lnTo>
                    <a:lnTo>
                      <a:pt x="149" y="21"/>
                    </a:lnTo>
                    <a:lnTo>
                      <a:pt x="155" y="33"/>
                    </a:lnTo>
                    <a:lnTo>
                      <a:pt x="146" y="30"/>
                    </a:lnTo>
                    <a:lnTo>
                      <a:pt x="130" y="35"/>
                    </a:lnTo>
                    <a:lnTo>
                      <a:pt x="127" y="36"/>
                    </a:lnTo>
                    <a:lnTo>
                      <a:pt x="126" y="44"/>
                    </a:lnTo>
                    <a:lnTo>
                      <a:pt x="121" y="47"/>
                    </a:lnTo>
                    <a:lnTo>
                      <a:pt x="123" y="56"/>
                    </a:lnTo>
                    <a:lnTo>
                      <a:pt x="117" y="62"/>
                    </a:lnTo>
                    <a:lnTo>
                      <a:pt x="118" y="65"/>
                    </a:lnTo>
                    <a:lnTo>
                      <a:pt x="111" y="70"/>
                    </a:lnTo>
                    <a:lnTo>
                      <a:pt x="100" y="70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2" y="92"/>
                    </a:lnTo>
                    <a:lnTo>
                      <a:pt x="92" y="103"/>
                    </a:lnTo>
                    <a:lnTo>
                      <a:pt x="88" y="102"/>
                    </a:lnTo>
                    <a:lnTo>
                      <a:pt x="82" y="95"/>
                    </a:lnTo>
                    <a:lnTo>
                      <a:pt x="70" y="92"/>
                    </a:lnTo>
                    <a:lnTo>
                      <a:pt x="65" y="92"/>
                    </a:lnTo>
                    <a:lnTo>
                      <a:pt x="61" y="89"/>
                    </a:lnTo>
                    <a:lnTo>
                      <a:pt x="54" y="91"/>
                    </a:lnTo>
                    <a:lnTo>
                      <a:pt x="51" y="89"/>
                    </a:lnTo>
                    <a:lnTo>
                      <a:pt x="47" y="91"/>
                    </a:lnTo>
                    <a:lnTo>
                      <a:pt x="41" y="100"/>
                    </a:lnTo>
                    <a:lnTo>
                      <a:pt x="39" y="105"/>
                    </a:lnTo>
                    <a:lnTo>
                      <a:pt x="32" y="109"/>
                    </a:lnTo>
                    <a:lnTo>
                      <a:pt x="29" y="109"/>
                    </a:lnTo>
                    <a:lnTo>
                      <a:pt x="26" y="115"/>
                    </a:lnTo>
                    <a:lnTo>
                      <a:pt x="21" y="117"/>
                    </a:lnTo>
                    <a:lnTo>
                      <a:pt x="18" y="124"/>
                    </a:lnTo>
                    <a:lnTo>
                      <a:pt x="7" y="130"/>
                    </a:lnTo>
                    <a:lnTo>
                      <a:pt x="0" y="136"/>
                    </a:lnTo>
                    <a:lnTo>
                      <a:pt x="6" y="144"/>
                    </a:lnTo>
                    <a:lnTo>
                      <a:pt x="6" y="152"/>
                    </a:lnTo>
                    <a:lnTo>
                      <a:pt x="0" y="156"/>
                    </a:lnTo>
                    <a:lnTo>
                      <a:pt x="3" y="167"/>
                    </a:lnTo>
                    <a:lnTo>
                      <a:pt x="15" y="162"/>
                    </a:lnTo>
                    <a:lnTo>
                      <a:pt x="26" y="162"/>
                    </a:lnTo>
                    <a:lnTo>
                      <a:pt x="33" y="152"/>
                    </a:lnTo>
                    <a:lnTo>
                      <a:pt x="47" y="150"/>
                    </a:lnTo>
                    <a:lnTo>
                      <a:pt x="54" y="152"/>
                    </a:lnTo>
                    <a:lnTo>
                      <a:pt x="77" y="150"/>
                    </a:lnTo>
                    <a:lnTo>
                      <a:pt x="82" y="156"/>
                    </a:lnTo>
                    <a:lnTo>
                      <a:pt x="95" y="156"/>
                    </a:lnTo>
                    <a:lnTo>
                      <a:pt x="99" y="150"/>
                    </a:lnTo>
                    <a:lnTo>
                      <a:pt x="105" y="152"/>
                    </a:lnTo>
                    <a:lnTo>
                      <a:pt x="112" y="150"/>
                    </a:lnTo>
                    <a:lnTo>
                      <a:pt x="121" y="153"/>
                    </a:lnTo>
                    <a:lnTo>
                      <a:pt x="132" y="153"/>
                    </a:lnTo>
                    <a:lnTo>
                      <a:pt x="136" y="153"/>
                    </a:lnTo>
                    <a:lnTo>
                      <a:pt x="133" y="159"/>
                    </a:lnTo>
                    <a:lnTo>
                      <a:pt x="138" y="170"/>
                    </a:lnTo>
                    <a:lnTo>
                      <a:pt x="143" y="167"/>
                    </a:lnTo>
                    <a:lnTo>
                      <a:pt x="152" y="165"/>
                    </a:lnTo>
                    <a:lnTo>
                      <a:pt x="161" y="162"/>
                    </a:lnTo>
                    <a:lnTo>
                      <a:pt x="155" y="158"/>
                    </a:lnTo>
                    <a:lnTo>
                      <a:pt x="155" y="153"/>
                    </a:lnTo>
                    <a:lnTo>
                      <a:pt x="143" y="149"/>
                    </a:lnTo>
                    <a:lnTo>
                      <a:pt x="144" y="132"/>
                    </a:lnTo>
                    <a:lnTo>
                      <a:pt x="185" y="138"/>
                    </a:lnTo>
                    <a:lnTo>
                      <a:pt x="191" y="135"/>
                    </a:lnTo>
                    <a:lnTo>
                      <a:pt x="194" y="130"/>
                    </a:lnTo>
                    <a:lnTo>
                      <a:pt x="194" y="123"/>
                    </a:lnTo>
                    <a:lnTo>
                      <a:pt x="197" y="123"/>
                    </a:lnTo>
                    <a:lnTo>
                      <a:pt x="196" y="117"/>
                    </a:lnTo>
                    <a:lnTo>
                      <a:pt x="194" y="112"/>
                    </a:lnTo>
                    <a:lnTo>
                      <a:pt x="200" y="109"/>
                    </a:lnTo>
                    <a:lnTo>
                      <a:pt x="200" y="105"/>
                    </a:lnTo>
                    <a:lnTo>
                      <a:pt x="205" y="92"/>
                    </a:lnTo>
                    <a:lnTo>
                      <a:pt x="208" y="89"/>
                    </a:lnTo>
                    <a:lnTo>
                      <a:pt x="212" y="89"/>
                    </a:lnTo>
                    <a:lnTo>
                      <a:pt x="212" y="83"/>
                    </a:lnTo>
                    <a:lnTo>
                      <a:pt x="218" y="80"/>
                    </a:lnTo>
                    <a:lnTo>
                      <a:pt x="227" y="77"/>
                    </a:lnTo>
                    <a:lnTo>
                      <a:pt x="232" y="76"/>
                    </a:lnTo>
                    <a:lnTo>
                      <a:pt x="227" y="70"/>
                    </a:lnTo>
                    <a:lnTo>
                      <a:pt x="220" y="68"/>
                    </a:lnTo>
                    <a:lnTo>
                      <a:pt x="220" y="56"/>
                    </a:lnTo>
                    <a:lnTo>
                      <a:pt x="217" y="53"/>
                    </a:lnTo>
                    <a:lnTo>
                      <a:pt x="220" y="48"/>
                    </a:lnTo>
                    <a:lnTo>
                      <a:pt x="231" y="57"/>
                    </a:lnTo>
                    <a:lnTo>
                      <a:pt x="237" y="60"/>
                    </a:lnTo>
                    <a:lnTo>
                      <a:pt x="241" y="60"/>
                    </a:lnTo>
                    <a:lnTo>
                      <a:pt x="247" y="57"/>
                    </a:lnTo>
                    <a:lnTo>
                      <a:pt x="252" y="59"/>
                    </a:lnTo>
                    <a:lnTo>
                      <a:pt x="259" y="59"/>
                    </a:lnTo>
                    <a:lnTo>
                      <a:pt x="264" y="57"/>
                    </a:lnTo>
                    <a:lnTo>
                      <a:pt x="262" y="50"/>
                    </a:lnTo>
                    <a:lnTo>
                      <a:pt x="265" y="44"/>
                    </a:lnTo>
                    <a:lnTo>
                      <a:pt x="270" y="44"/>
                    </a:lnTo>
                    <a:lnTo>
                      <a:pt x="272" y="35"/>
                    </a:lnTo>
                    <a:lnTo>
                      <a:pt x="276" y="29"/>
                    </a:lnTo>
                    <a:lnTo>
                      <a:pt x="284" y="29"/>
                    </a:lnTo>
                    <a:lnTo>
                      <a:pt x="281" y="23"/>
                    </a:lnTo>
                    <a:lnTo>
                      <a:pt x="273" y="19"/>
                    </a:lnTo>
                    <a:lnTo>
                      <a:pt x="270" y="13"/>
                    </a:lnTo>
                    <a:lnTo>
                      <a:pt x="261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5" name="Freeform 6041">
                <a:extLst>
                  <a:ext uri="{FF2B5EF4-FFF2-40B4-BE49-F238E27FC236}">
                    <a16:creationId xmlns:a16="http://schemas.microsoft.com/office/drawing/2014/main" id="{C14E709A-DF40-9E5C-1063-B441C73B2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2926"/>
                <a:ext cx="142" cy="85"/>
              </a:xfrm>
              <a:custGeom>
                <a:avLst/>
                <a:gdLst>
                  <a:gd name="T0" fmla="*/ 270 w 284"/>
                  <a:gd name="T1" fmla="*/ 13 h 170"/>
                  <a:gd name="T2" fmla="*/ 281 w 284"/>
                  <a:gd name="T3" fmla="*/ 23 h 170"/>
                  <a:gd name="T4" fmla="*/ 276 w 284"/>
                  <a:gd name="T5" fmla="*/ 29 h 170"/>
                  <a:gd name="T6" fmla="*/ 270 w 284"/>
                  <a:gd name="T7" fmla="*/ 44 h 170"/>
                  <a:gd name="T8" fmla="*/ 262 w 284"/>
                  <a:gd name="T9" fmla="*/ 50 h 170"/>
                  <a:gd name="T10" fmla="*/ 259 w 284"/>
                  <a:gd name="T11" fmla="*/ 59 h 170"/>
                  <a:gd name="T12" fmla="*/ 247 w 284"/>
                  <a:gd name="T13" fmla="*/ 57 h 170"/>
                  <a:gd name="T14" fmla="*/ 237 w 284"/>
                  <a:gd name="T15" fmla="*/ 60 h 170"/>
                  <a:gd name="T16" fmla="*/ 220 w 284"/>
                  <a:gd name="T17" fmla="*/ 48 h 170"/>
                  <a:gd name="T18" fmla="*/ 220 w 284"/>
                  <a:gd name="T19" fmla="*/ 56 h 170"/>
                  <a:gd name="T20" fmla="*/ 227 w 284"/>
                  <a:gd name="T21" fmla="*/ 70 h 170"/>
                  <a:gd name="T22" fmla="*/ 227 w 284"/>
                  <a:gd name="T23" fmla="*/ 77 h 170"/>
                  <a:gd name="T24" fmla="*/ 212 w 284"/>
                  <a:gd name="T25" fmla="*/ 83 h 170"/>
                  <a:gd name="T26" fmla="*/ 208 w 284"/>
                  <a:gd name="T27" fmla="*/ 89 h 170"/>
                  <a:gd name="T28" fmla="*/ 200 w 284"/>
                  <a:gd name="T29" fmla="*/ 105 h 170"/>
                  <a:gd name="T30" fmla="*/ 194 w 284"/>
                  <a:gd name="T31" fmla="*/ 112 h 170"/>
                  <a:gd name="T32" fmla="*/ 197 w 284"/>
                  <a:gd name="T33" fmla="*/ 123 h 170"/>
                  <a:gd name="T34" fmla="*/ 194 w 284"/>
                  <a:gd name="T35" fmla="*/ 130 h 170"/>
                  <a:gd name="T36" fmla="*/ 185 w 284"/>
                  <a:gd name="T37" fmla="*/ 138 h 170"/>
                  <a:gd name="T38" fmla="*/ 143 w 284"/>
                  <a:gd name="T39" fmla="*/ 149 h 170"/>
                  <a:gd name="T40" fmla="*/ 155 w 284"/>
                  <a:gd name="T41" fmla="*/ 158 h 170"/>
                  <a:gd name="T42" fmla="*/ 152 w 284"/>
                  <a:gd name="T43" fmla="*/ 165 h 170"/>
                  <a:gd name="T44" fmla="*/ 138 w 284"/>
                  <a:gd name="T45" fmla="*/ 170 h 170"/>
                  <a:gd name="T46" fmla="*/ 136 w 284"/>
                  <a:gd name="T47" fmla="*/ 153 h 170"/>
                  <a:gd name="T48" fmla="*/ 121 w 284"/>
                  <a:gd name="T49" fmla="*/ 153 h 170"/>
                  <a:gd name="T50" fmla="*/ 105 w 284"/>
                  <a:gd name="T51" fmla="*/ 152 h 170"/>
                  <a:gd name="T52" fmla="*/ 95 w 284"/>
                  <a:gd name="T53" fmla="*/ 156 h 170"/>
                  <a:gd name="T54" fmla="*/ 77 w 284"/>
                  <a:gd name="T55" fmla="*/ 150 h 170"/>
                  <a:gd name="T56" fmla="*/ 47 w 284"/>
                  <a:gd name="T57" fmla="*/ 150 h 170"/>
                  <a:gd name="T58" fmla="*/ 26 w 284"/>
                  <a:gd name="T59" fmla="*/ 162 h 170"/>
                  <a:gd name="T60" fmla="*/ 3 w 284"/>
                  <a:gd name="T61" fmla="*/ 167 h 170"/>
                  <a:gd name="T62" fmla="*/ 6 w 284"/>
                  <a:gd name="T63" fmla="*/ 152 h 170"/>
                  <a:gd name="T64" fmla="*/ 0 w 284"/>
                  <a:gd name="T65" fmla="*/ 136 h 170"/>
                  <a:gd name="T66" fmla="*/ 18 w 284"/>
                  <a:gd name="T67" fmla="*/ 124 h 170"/>
                  <a:gd name="T68" fmla="*/ 26 w 284"/>
                  <a:gd name="T69" fmla="*/ 115 h 170"/>
                  <a:gd name="T70" fmla="*/ 32 w 284"/>
                  <a:gd name="T71" fmla="*/ 109 h 170"/>
                  <a:gd name="T72" fmla="*/ 41 w 284"/>
                  <a:gd name="T73" fmla="*/ 100 h 170"/>
                  <a:gd name="T74" fmla="*/ 51 w 284"/>
                  <a:gd name="T75" fmla="*/ 89 h 170"/>
                  <a:gd name="T76" fmla="*/ 61 w 284"/>
                  <a:gd name="T77" fmla="*/ 89 h 170"/>
                  <a:gd name="T78" fmla="*/ 70 w 284"/>
                  <a:gd name="T79" fmla="*/ 92 h 170"/>
                  <a:gd name="T80" fmla="*/ 88 w 284"/>
                  <a:gd name="T81" fmla="*/ 102 h 170"/>
                  <a:gd name="T82" fmla="*/ 92 w 284"/>
                  <a:gd name="T83" fmla="*/ 92 h 170"/>
                  <a:gd name="T84" fmla="*/ 95 w 284"/>
                  <a:gd name="T85" fmla="*/ 73 h 170"/>
                  <a:gd name="T86" fmla="*/ 111 w 284"/>
                  <a:gd name="T87" fmla="*/ 70 h 170"/>
                  <a:gd name="T88" fmla="*/ 117 w 284"/>
                  <a:gd name="T89" fmla="*/ 62 h 170"/>
                  <a:gd name="T90" fmla="*/ 121 w 284"/>
                  <a:gd name="T91" fmla="*/ 47 h 170"/>
                  <a:gd name="T92" fmla="*/ 127 w 284"/>
                  <a:gd name="T93" fmla="*/ 36 h 170"/>
                  <a:gd name="T94" fmla="*/ 146 w 284"/>
                  <a:gd name="T95" fmla="*/ 30 h 170"/>
                  <a:gd name="T96" fmla="*/ 149 w 284"/>
                  <a:gd name="T97" fmla="*/ 21 h 170"/>
                  <a:gd name="T98" fmla="*/ 155 w 284"/>
                  <a:gd name="T99" fmla="*/ 15 h 170"/>
                  <a:gd name="T100" fmla="*/ 165 w 284"/>
                  <a:gd name="T101" fmla="*/ 0 h 170"/>
                  <a:gd name="T102" fmla="*/ 185 w 284"/>
                  <a:gd name="T103" fmla="*/ 6 h 170"/>
                  <a:gd name="T104" fmla="*/ 203 w 284"/>
                  <a:gd name="T105" fmla="*/ 16 h 170"/>
                  <a:gd name="T106" fmla="*/ 224 w 284"/>
                  <a:gd name="T107" fmla="*/ 16 h 170"/>
                  <a:gd name="T108" fmla="*/ 261 w 284"/>
                  <a:gd name="T109" fmla="*/ 13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84" h="170">
                    <a:moveTo>
                      <a:pt x="261" y="13"/>
                    </a:moveTo>
                    <a:lnTo>
                      <a:pt x="270" y="13"/>
                    </a:lnTo>
                    <a:lnTo>
                      <a:pt x="273" y="19"/>
                    </a:lnTo>
                    <a:lnTo>
                      <a:pt x="281" y="23"/>
                    </a:lnTo>
                    <a:lnTo>
                      <a:pt x="284" y="29"/>
                    </a:lnTo>
                    <a:lnTo>
                      <a:pt x="276" y="29"/>
                    </a:lnTo>
                    <a:lnTo>
                      <a:pt x="272" y="35"/>
                    </a:lnTo>
                    <a:lnTo>
                      <a:pt x="270" y="44"/>
                    </a:lnTo>
                    <a:lnTo>
                      <a:pt x="265" y="44"/>
                    </a:lnTo>
                    <a:lnTo>
                      <a:pt x="262" y="50"/>
                    </a:lnTo>
                    <a:lnTo>
                      <a:pt x="264" y="57"/>
                    </a:lnTo>
                    <a:lnTo>
                      <a:pt x="259" y="59"/>
                    </a:lnTo>
                    <a:lnTo>
                      <a:pt x="252" y="59"/>
                    </a:lnTo>
                    <a:lnTo>
                      <a:pt x="247" y="57"/>
                    </a:lnTo>
                    <a:lnTo>
                      <a:pt x="241" y="60"/>
                    </a:lnTo>
                    <a:lnTo>
                      <a:pt x="237" y="60"/>
                    </a:lnTo>
                    <a:lnTo>
                      <a:pt x="231" y="57"/>
                    </a:lnTo>
                    <a:lnTo>
                      <a:pt x="220" y="48"/>
                    </a:lnTo>
                    <a:lnTo>
                      <a:pt x="217" y="53"/>
                    </a:lnTo>
                    <a:lnTo>
                      <a:pt x="220" y="56"/>
                    </a:lnTo>
                    <a:lnTo>
                      <a:pt x="220" y="68"/>
                    </a:lnTo>
                    <a:lnTo>
                      <a:pt x="227" y="70"/>
                    </a:lnTo>
                    <a:lnTo>
                      <a:pt x="232" y="76"/>
                    </a:lnTo>
                    <a:lnTo>
                      <a:pt x="227" y="77"/>
                    </a:lnTo>
                    <a:lnTo>
                      <a:pt x="218" y="80"/>
                    </a:lnTo>
                    <a:lnTo>
                      <a:pt x="212" y="83"/>
                    </a:lnTo>
                    <a:lnTo>
                      <a:pt x="212" y="89"/>
                    </a:lnTo>
                    <a:lnTo>
                      <a:pt x="208" y="89"/>
                    </a:lnTo>
                    <a:lnTo>
                      <a:pt x="205" y="92"/>
                    </a:lnTo>
                    <a:lnTo>
                      <a:pt x="200" y="105"/>
                    </a:lnTo>
                    <a:lnTo>
                      <a:pt x="200" y="109"/>
                    </a:lnTo>
                    <a:lnTo>
                      <a:pt x="194" y="112"/>
                    </a:lnTo>
                    <a:lnTo>
                      <a:pt x="196" y="117"/>
                    </a:lnTo>
                    <a:lnTo>
                      <a:pt x="197" y="123"/>
                    </a:lnTo>
                    <a:lnTo>
                      <a:pt x="194" y="123"/>
                    </a:lnTo>
                    <a:lnTo>
                      <a:pt x="194" y="130"/>
                    </a:lnTo>
                    <a:lnTo>
                      <a:pt x="191" y="135"/>
                    </a:lnTo>
                    <a:lnTo>
                      <a:pt x="185" y="138"/>
                    </a:lnTo>
                    <a:lnTo>
                      <a:pt x="144" y="132"/>
                    </a:lnTo>
                    <a:lnTo>
                      <a:pt x="143" y="149"/>
                    </a:lnTo>
                    <a:lnTo>
                      <a:pt x="155" y="153"/>
                    </a:lnTo>
                    <a:lnTo>
                      <a:pt x="155" y="158"/>
                    </a:lnTo>
                    <a:lnTo>
                      <a:pt x="161" y="162"/>
                    </a:lnTo>
                    <a:lnTo>
                      <a:pt x="152" y="165"/>
                    </a:lnTo>
                    <a:lnTo>
                      <a:pt x="143" y="167"/>
                    </a:lnTo>
                    <a:lnTo>
                      <a:pt x="138" y="170"/>
                    </a:lnTo>
                    <a:lnTo>
                      <a:pt x="133" y="159"/>
                    </a:lnTo>
                    <a:lnTo>
                      <a:pt x="136" y="153"/>
                    </a:lnTo>
                    <a:lnTo>
                      <a:pt x="132" y="153"/>
                    </a:lnTo>
                    <a:lnTo>
                      <a:pt x="121" y="153"/>
                    </a:lnTo>
                    <a:lnTo>
                      <a:pt x="112" y="150"/>
                    </a:lnTo>
                    <a:lnTo>
                      <a:pt x="105" y="152"/>
                    </a:lnTo>
                    <a:lnTo>
                      <a:pt x="99" y="150"/>
                    </a:lnTo>
                    <a:lnTo>
                      <a:pt x="95" y="156"/>
                    </a:lnTo>
                    <a:lnTo>
                      <a:pt x="82" y="156"/>
                    </a:lnTo>
                    <a:lnTo>
                      <a:pt x="77" y="150"/>
                    </a:lnTo>
                    <a:lnTo>
                      <a:pt x="54" y="152"/>
                    </a:lnTo>
                    <a:lnTo>
                      <a:pt x="47" y="150"/>
                    </a:lnTo>
                    <a:lnTo>
                      <a:pt x="33" y="152"/>
                    </a:lnTo>
                    <a:lnTo>
                      <a:pt x="26" y="162"/>
                    </a:lnTo>
                    <a:lnTo>
                      <a:pt x="15" y="162"/>
                    </a:lnTo>
                    <a:lnTo>
                      <a:pt x="3" y="167"/>
                    </a:lnTo>
                    <a:lnTo>
                      <a:pt x="0" y="156"/>
                    </a:lnTo>
                    <a:lnTo>
                      <a:pt x="6" y="152"/>
                    </a:lnTo>
                    <a:lnTo>
                      <a:pt x="6" y="144"/>
                    </a:lnTo>
                    <a:lnTo>
                      <a:pt x="0" y="136"/>
                    </a:lnTo>
                    <a:lnTo>
                      <a:pt x="7" y="130"/>
                    </a:lnTo>
                    <a:lnTo>
                      <a:pt x="18" y="124"/>
                    </a:lnTo>
                    <a:lnTo>
                      <a:pt x="21" y="117"/>
                    </a:lnTo>
                    <a:lnTo>
                      <a:pt x="26" y="115"/>
                    </a:lnTo>
                    <a:lnTo>
                      <a:pt x="29" y="109"/>
                    </a:lnTo>
                    <a:lnTo>
                      <a:pt x="32" y="109"/>
                    </a:lnTo>
                    <a:lnTo>
                      <a:pt x="39" y="105"/>
                    </a:lnTo>
                    <a:lnTo>
                      <a:pt x="41" y="100"/>
                    </a:lnTo>
                    <a:lnTo>
                      <a:pt x="47" y="91"/>
                    </a:lnTo>
                    <a:lnTo>
                      <a:pt x="51" y="89"/>
                    </a:lnTo>
                    <a:lnTo>
                      <a:pt x="54" y="91"/>
                    </a:lnTo>
                    <a:lnTo>
                      <a:pt x="61" y="89"/>
                    </a:lnTo>
                    <a:lnTo>
                      <a:pt x="65" y="92"/>
                    </a:lnTo>
                    <a:lnTo>
                      <a:pt x="70" y="92"/>
                    </a:lnTo>
                    <a:lnTo>
                      <a:pt x="82" y="95"/>
                    </a:lnTo>
                    <a:lnTo>
                      <a:pt x="88" y="102"/>
                    </a:lnTo>
                    <a:lnTo>
                      <a:pt x="92" y="103"/>
                    </a:lnTo>
                    <a:lnTo>
                      <a:pt x="92" y="92"/>
                    </a:lnTo>
                    <a:lnTo>
                      <a:pt x="97" y="73"/>
                    </a:lnTo>
                    <a:lnTo>
                      <a:pt x="95" y="73"/>
                    </a:lnTo>
                    <a:lnTo>
                      <a:pt x="100" y="70"/>
                    </a:lnTo>
                    <a:lnTo>
                      <a:pt x="111" y="70"/>
                    </a:lnTo>
                    <a:lnTo>
                      <a:pt x="118" y="65"/>
                    </a:lnTo>
                    <a:lnTo>
                      <a:pt x="117" y="62"/>
                    </a:lnTo>
                    <a:lnTo>
                      <a:pt x="123" y="56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27" y="36"/>
                    </a:lnTo>
                    <a:lnTo>
                      <a:pt x="130" y="35"/>
                    </a:lnTo>
                    <a:lnTo>
                      <a:pt x="146" y="30"/>
                    </a:lnTo>
                    <a:lnTo>
                      <a:pt x="155" y="33"/>
                    </a:lnTo>
                    <a:lnTo>
                      <a:pt x="149" y="21"/>
                    </a:lnTo>
                    <a:lnTo>
                      <a:pt x="149" y="16"/>
                    </a:lnTo>
                    <a:lnTo>
                      <a:pt x="155" y="15"/>
                    </a:lnTo>
                    <a:lnTo>
                      <a:pt x="159" y="9"/>
                    </a:lnTo>
                    <a:lnTo>
                      <a:pt x="165" y="0"/>
                    </a:lnTo>
                    <a:lnTo>
                      <a:pt x="176" y="1"/>
                    </a:lnTo>
                    <a:lnTo>
                      <a:pt x="185" y="6"/>
                    </a:lnTo>
                    <a:lnTo>
                      <a:pt x="194" y="12"/>
                    </a:lnTo>
                    <a:lnTo>
                      <a:pt x="203" y="16"/>
                    </a:lnTo>
                    <a:lnTo>
                      <a:pt x="212" y="13"/>
                    </a:lnTo>
                    <a:lnTo>
                      <a:pt x="224" y="16"/>
                    </a:lnTo>
                    <a:lnTo>
                      <a:pt x="258" y="16"/>
                    </a:lnTo>
                    <a:lnTo>
                      <a:pt x="261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6" name="Freeform 6042">
                <a:extLst>
                  <a:ext uri="{FF2B5EF4-FFF2-40B4-BE49-F238E27FC236}">
                    <a16:creationId xmlns:a16="http://schemas.microsoft.com/office/drawing/2014/main" id="{95805B0F-7DF6-C798-DC11-9409FCED5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2926"/>
                <a:ext cx="142" cy="85"/>
              </a:xfrm>
              <a:custGeom>
                <a:avLst/>
                <a:gdLst>
                  <a:gd name="T0" fmla="*/ 270 w 284"/>
                  <a:gd name="T1" fmla="*/ 13 h 170"/>
                  <a:gd name="T2" fmla="*/ 281 w 284"/>
                  <a:gd name="T3" fmla="*/ 23 h 170"/>
                  <a:gd name="T4" fmla="*/ 276 w 284"/>
                  <a:gd name="T5" fmla="*/ 29 h 170"/>
                  <a:gd name="T6" fmla="*/ 270 w 284"/>
                  <a:gd name="T7" fmla="*/ 44 h 170"/>
                  <a:gd name="T8" fmla="*/ 262 w 284"/>
                  <a:gd name="T9" fmla="*/ 50 h 170"/>
                  <a:gd name="T10" fmla="*/ 259 w 284"/>
                  <a:gd name="T11" fmla="*/ 59 h 170"/>
                  <a:gd name="T12" fmla="*/ 247 w 284"/>
                  <a:gd name="T13" fmla="*/ 57 h 170"/>
                  <a:gd name="T14" fmla="*/ 237 w 284"/>
                  <a:gd name="T15" fmla="*/ 60 h 170"/>
                  <a:gd name="T16" fmla="*/ 220 w 284"/>
                  <a:gd name="T17" fmla="*/ 48 h 170"/>
                  <a:gd name="T18" fmla="*/ 220 w 284"/>
                  <a:gd name="T19" fmla="*/ 56 h 170"/>
                  <a:gd name="T20" fmla="*/ 227 w 284"/>
                  <a:gd name="T21" fmla="*/ 70 h 170"/>
                  <a:gd name="T22" fmla="*/ 227 w 284"/>
                  <a:gd name="T23" fmla="*/ 77 h 170"/>
                  <a:gd name="T24" fmla="*/ 212 w 284"/>
                  <a:gd name="T25" fmla="*/ 83 h 170"/>
                  <a:gd name="T26" fmla="*/ 208 w 284"/>
                  <a:gd name="T27" fmla="*/ 89 h 170"/>
                  <a:gd name="T28" fmla="*/ 200 w 284"/>
                  <a:gd name="T29" fmla="*/ 105 h 170"/>
                  <a:gd name="T30" fmla="*/ 194 w 284"/>
                  <a:gd name="T31" fmla="*/ 112 h 170"/>
                  <a:gd name="T32" fmla="*/ 197 w 284"/>
                  <a:gd name="T33" fmla="*/ 123 h 170"/>
                  <a:gd name="T34" fmla="*/ 194 w 284"/>
                  <a:gd name="T35" fmla="*/ 130 h 170"/>
                  <a:gd name="T36" fmla="*/ 185 w 284"/>
                  <a:gd name="T37" fmla="*/ 138 h 170"/>
                  <a:gd name="T38" fmla="*/ 143 w 284"/>
                  <a:gd name="T39" fmla="*/ 149 h 170"/>
                  <a:gd name="T40" fmla="*/ 155 w 284"/>
                  <a:gd name="T41" fmla="*/ 158 h 170"/>
                  <a:gd name="T42" fmla="*/ 152 w 284"/>
                  <a:gd name="T43" fmla="*/ 165 h 170"/>
                  <a:gd name="T44" fmla="*/ 138 w 284"/>
                  <a:gd name="T45" fmla="*/ 170 h 170"/>
                  <a:gd name="T46" fmla="*/ 136 w 284"/>
                  <a:gd name="T47" fmla="*/ 153 h 170"/>
                  <a:gd name="T48" fmla="*/ 121 w 284"/>
                  <a:gd name="T49" fmla="*/ 153 h 170"/>
                  <a:gd name="T50" fmla="*/ 105 w 284"/>
                  <a:gd name="T51" fmla="*/ 152 h 170"/>
                  <a:gd name="T52" fmla="*/ 95 w 284"/>
                  <a:gd name="T53" fmla="*/ 156 h 170"/>
                  <a:gd name="T54" fmla="*/ 77 w 284"/>
                  <a:gd name="T55" fmla="*/ 150 h 170"/>
                  <a:gd name="T56" fmla="*/ 47 w 284"/>
                  <a:gd name="T57" fmla="*/ 150 h 170"/>
                  <a:gd name="T58" fmla="*/ 26 w 284"/>
                  <a:gd name="T59" fmla="*/ 162 h 170"/>
                  <a:gd name="T60" fmla="*/ 3 w 284"/>
                  <a:gd name="T61" fmla="*/ 167 h 170"/>
                  <a:gd name="T62" fmla="*/ 6 w 284"/>
                  <a:gd name="T63" fmla="*/ 152 h 170"/>
                  <a:gd name="T64" fmla="*/ 0 w 284"/>
                  <a:gd name="T65" fmla="*/ 136 h 170"/>
                  <a:gd name="T66" fmla="*/ 18 w 284"/>
                  <a:gd name="T67" fmla="*/ 124 h 170"/>
                  <a:gd name="T68" fmla="*/ 26 w 284"/>
                  <a:gd name="T69" fmla="*/ 115 h 170"/>
                  <a:gd name="T70" fmla="*/ 32 w 284"/>
                  <a:gd name="T71" fmla="*/ 109 h 170"/>
                  <a:gd name="T72" fmla="*/ 41 w 284"/>
                  <a:gd name="T73" fmla="*/ 100 h 170"/>
                  <a:gd name="T74" fmla="*/ 51 w 284"/>
                  <a:gd name="T75" fmla="*/ 89 h 170"/>
                  <a:gd name="T76" fmla="*/ 61 w 284"/>
                  <a:gd name="T77" fmla="*/ 89 h 170"/>
                  <a:gd name="T78" fmla="*/ 70 w 284"/>
                  <a:gd name="T79" fmla="*/ 92 h 170"/>
                  <a:gd name="T80" fmla="*/ 88 w 284"/>
                  <a:gd name="T81" fmla="*/ 102 h 170"/>
                  <a:gd name="T82" fmla="*/ 92 w 284"/>
                  <a:gd name="T83" fmla="*/ 92 h 170"/>
                  <a:gd name="T84" fmla="*/ 95 w 284"/>
                  <a:gd name="T85" fmla="*/ 73 h 170"/>
                  <a:gd name="T86" fmla="*/ 111 w 284"/>
                  <a:gd name="T87" fmla="*/ 70 h 170"/>
                  <a:gd name="T88" fmla="*/ 117 w 284"/>
                  <a:gd name="T89" fmla="*/ 62 h 170"/>
                  <a:gd name="T90" fmla="*/ 121 w 284"/>
                  <a:gd name="T91" fmla="*/ 47 h 170"/>
                  <a:gd name="T92" fmla="*/ 127 w 284"/>
                  <a:gd name="T93" fmla="*/ 36 h 170"/>
                  <a:gd name="T94" fmla="*/ 146 w 284"/>
                  <a:gd name="T95" fmla="*/ 30 h 170"/>
                  <a:gd name="T96" fmla="*/ 149 w 284"/>
                  <a:gd name="T97" fmla="*/ 21 h 170"/>
                  <a:gd name="T98" fmla="*/ 155 w 284"/>
                  <a:gd name="T99" fmla="*/ 15 h 170"/>
                  <a:gd name="T100" fmla="*/ 165 w 284"/>
                  <a:gd name="T101" fmla="*/ 0 h 170"/>
                  <a:gd name="T102" fmla="*/ 185 w 284"/>
                  <a:gd name="T103" fmla="*/ 6 h 170"/>
                  <a:gd name="T104" fmla="*/ 203 w 284"/>
                  <a:gd name="T105" fmla="*/ 16 h 170"/>
                  <a:gd name="T106" fmla="*/ 224 w 284"/>
                  <a:gd name="T107" fmla="*/ 16 h 170"/>
                  <a:gd name="T108" fmla="*/ 261 w 284"/>
                  <a:gd name="T109" fmla="*/ 13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84" h="170">
                    <a:moveTo>
                      <a:pt x="261" y="13"/>
                    </a:moveTo>
                    <a:lnTo>
                      <a:pt x="270" y="13"/>
                    </a:lnTo>
                    <a:lnTo>
                      <a:pt x="273" y="19"/>
                    </a:lnTo>
                    <a:lnTo>
                      <a:pt x="281" y="23"/>
                    </a:lnTo>
                    <a:lnTo>
                      <a:pt x="284" y="29"/>
                    </a:lnTo>
                    <a:lnTo>
                      <a:pt x="276" y="29"/>
                    </a:lnTo>
                    <a:lnTo>
                      <a:pt x="272" y="35"/>
                    </a:lnTo>
                    <a:lnTo>
                      <a:pt x="270" y="44"/>
                    </a:lnTo>
                    <a:lnTo>
                      <a:pt x="265" y="44"/>
                    </a:lnTo>
                    <a:lnTo>
                      <a:pt x="262" y="50"/>
                    </a:lnTo>
                    <a:lnTo>
                      <a:pt x="264" y="57"/>
                    </a:lnTo>
                    <a:lnTo>
                      <a:pt x="259" y="59"/>
                    </a:lnTo>
                    <a:lnTo>
                      <a:pt x="252" y="59"/>
                    </a:lnTo>
                    <a:lnTo>
                      <a:pt x="247" y="57"/>
                    </a:lnTo>
                    <a:lnTo>
                      <a:pt x="241" y="60"/>
                    </a:lnTo>
                    <a:lnTo>
                      <a:pt x="237" y="60"/>
                    </a:lnTo>
                    <a:lnTo>
                      <a:pt x="231" y="57"/>
                    </a:lnTo>
                    <a:lnTo>
                      <a:pt x="220" y="48"/>
                    </a:lnTo>
                    <a:lnTo>
                      <a:pt x="217" y="53"/>
                    </a:lnTo>
                    <a:lnTo>
                      <a:pt x="220" y="56"/>
                    </a:lnTo>
                    <a:lnTo>
                      <a:pt x="220" y="68"/>
                    </a:lnTo>
                    <a:lnTo>
                      <a:pt x="227" y="70"/>
                    </a:lnTo>
                    <a:lnTo>
                      <a:pt x="232" y="76"/>
                    </a:lnTo>
                    <a:lnTo>
                      <a:pt x="227" y="77"/>
                    </a:lnTo>
                    <a:lnTo>
                      <a:pt x="218" y="80"/>
                    </a:lnTo>
                    <a:lnTo>
                      <a:pt x="212" y="83"/>
                    </a:lnTo>
                    <a:lnTo>
                      <a:pt x="212" y="89"/>
                    </a:lnTo>
                    <a:lnTo>
                      <a:pt x="208" y="89"/>
                    </a:lnTo>
                    <a:lnTo>
                      <a:pt x="205" y="92"/>
                    </a:lnTo>
                    <a:lnTo>
                      <a:pt x="200" y="105"/>
                    </a:lnTo>
                    <a:lnTo>
                      <a:pt x="200" y="109"/>
                    </a:lnTo>
                    <a:lnTo>
                      <a:pt x="194" y="112"/>
                    </a:lnTo>
                    <a:lnTo>
                      <a:pt x="196" y="117"/>
                    </a:lnTo>
                    <a:lnTo>
                      <a:pt x="197" y="123"/>
                    </a:lnTo>
                    <a:lnTo>
                      <a:pt x="194" y="123"/>
                    </a:lnTo>
                    <a:lnTo>
                      <a:pt x="194" y="130"/>
                    </a:lnTo>
                    <a:lnTo>
                      <a:pt x="191" y="135"/>
                    </a:lnTo>
                    <a:lnTo>
                      <a:pt x="185" y="138"/>
                    </a:lnTo>
                    <a:lnTo>
                      <a:pt x="144" y="132"/>
                    </a:lnTo>
                    <a:lnTo>
                      <a:pt x="143" y="149"/>
                    </a:lnTo>
                    <a:lnTo>
                      <a:pt x="155" y="153"/>
                    </a:lnTo>
                    <a:lnTo>
                      <a:pt x="155" y="158"/>
                    </a:lnTo>
                    <a:lnTo>
                      <a:pt x="161" y="162"/>
                    </a:lnTo>
                    <a:lnTo>
                      <a:pt x="152" y="165"/>
                    </a:lnTo>
                    <a:lnTo>
                      <a:pt x="143" y="167"/>
                    </a:lnTo>
                    <a:lnTo>
                      <a:pt x="138" y="170"/>
                    </a:lnTo>
                    <a:lnTo>
                      <a:pt x="133" y="159"/>
                    </a:lnTo>
                    <a:lnTo>
                      <a:pt x="136" y="153"/>
                    </a:lnTo>
                    <a:lnTo>
                      <a:pt x="132" y="153"/>
                    </a:lnTo>
                    <a:lnTo>
                      <a:pt x="121" y="153"/>
                    </a:lnTo>
                    <a:lnTo>
                      <a:pt x="112" y="150"/>
                    </a:lnTo>
                    <a:lnTo>
                      <a:pt x="105" y="152"/>
                    </a:lnTo>
                    <a:lnTo>
                      <a:pt x="99" y="150"/>
                    </a:lnTo>
                    <a:lnTo>
                      <a:pt x="95" y="156"/>
                    </a:lnTo>
                    <a:lnTo>
                      <a:pt x="82" y="156"/>
                    </a:lnTo>
                    <a:lnTo>
                      <a:pt x="77" y="150"/>
                    </a:lnTo>
                    <a:lnTo>
                      <a:pt x="54" y="152"/>
                    </a:lnTo>
                    <a:lnTo>
                      <a:pt x="47" y="150"/>
                    </a:lnTo>
                    <a:lnTo>
                      <a:pt x="33" y="152"/>
                    </a:lnTo>
                    <a:lnTo>
                      <a:pt x="26" y="162"/>
                    </a:lnTo>
                    <a:lnTo>
                      <a:pt x="15" y="162"/>
                    </a:lnTo>
                    <a:lnTo>
                      <a:pt x="3" y="167"/>
                    </a:lnTo>
                    <a:lnTo>
                      <a:pt x="0" y="156"/>
                    </a:lnTo>
                    <a:lnTo>
                      <a:pt x="6" y="152"/>
                    </a:lnTo>
                    <a:lnTo>
                      <a:pt x="6" y="144"/>
                    </a:lnTo>
                    <a:lnTo>
                      <a:pt x="0" y="136"/>
                    </a:lnTo>
                    <a:lnTo>
                      <a:pt x="7" y="130"/>
                    </a:lnTo>
                    <a:lnTo>
                      <a:pt x="18" y="124"/>
                    </a:lnTo>
                    <a:lnTo>
                      <a:pt x="21" y="117"/>
                    </a:lnTo>
                    <a:lnTo>
                      <a:pt x="26" y="115"/>
                    </a:lnTo>
                    <a:lnTo>
                      <a:pt x="29" y="109"/>
                    </a:lnTo>
                    <a:lnTo>
                      <a:pt x="32" y="109"/>
                    </a:lnTo>
                    <a:lnTo>
                      <a:pt x="39" y="105"/>
                    </a:lnTo>
                    <a:lnTo>
                      <a:pt x="41" y="100"/>
                    </a:lnTo>
                    <a:lnTo>
                      <a:pt x="47" y="91"/>
                    </a:lnTo>
                    <a:lnTo>
                      <a:pt x="51" y="89"/>
                    </a:lnTo>
                    <a:lnTo>
                      <a:pt x="54" y="91"/>
                    </a:lnTo>
                    <a:lnTo>
                      <a:pt x="61" y="89"/>
                    </a:lnTo>
                    <a:lnTo>
                      <a:pt x="65" y="92"/>
                    </a:lnTo>
                    <a:lnTo>
                      <a:pt x="70" y="92"/>
                    </a:lnTo>
                    <a:lnTo>
                      <a:pt x="82" y="95"/>
                    </a:lnTo>
                    <a:lnTo>
                      <a:pt x="88" y="102"/>
                    </a:lnTo>
                    <a:lnTo>
                      <a:pt x="92" y="103"/>
                    </a:lnTo>
                    <a:lnTo>
                      <a:pt x="92" y="92"/>
                    </a:lnTo>
                    <a:lnTo>
                      <a:pt x="97" y="73"/>
                    </a:lnTo>
                    <a:lnTo>
                      <a:pt x="95" y="73"/>
                    </a:lnTo>
                    <a:lnTo>
                      <a:pt x="100" y="70"/>
                    </a:lnTo>
                    <a:lnTo>
                      <a:pt x="111" y="70"/>
                    </a:lnTo>
                    <a:lnTo>
                      <a:pt x="118" y="65"/>
                    </a:lnTo>
                    <a:lnTo>
                      <a:pt x="117" y="62"/>
                    </a:lnTo>
                    <a:lnTo>
                      <a:pt x="123" y="56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27" y="36"/>
                    </a:lnTo>
                    <a:lnTo>
                      <a:pt x="130" y="35"/>
                    </a:lnTo>
                    <a:lnTo>
                      <a:pt x="146" y="30"/>
                    </a:lnTo>
                    <a:lnTo>
                      <a:pt x="155" y="33"/>
                    </a:lnTo>
                    <a:lnTo>
                      <a:pt x="149" y="21"/>
                    </a:lnTo>
                    <a:lnTo>
                      <a:pt x="149" y="16"/>
                    </a:lnTo>
                    <a:lnTo>
                      <a:pt x="155" y="15"/>
                    </a:lnTo>
                    <a:lnTo>
                      <a:pt x="159" y="9"/>
                    </a:lnTo>
                    <a:lnTo>
                      <a:pt x="165" y="0"/>
                    </a:lnTo>
                    <a:lnTo>
                      <a:pt x="176" y="1"/>
                    </a:lnTo>
                    <a:lnTo>
                      <a:pt x="185" y="6"/>
                    </a:lnTo>
                    <a:lnTo>
                      <a:pt x="194" y="12"/>
                    </a:lnTo>
                    <a:lnTo>
                      <a:pt x="203" y="16"/>
                    </a:lnTo>
                    <a:lnTo>
                      <a:pt x="212" y="13"/>
                    </a:lnTo>
                    <a:lnTo>
                      <a:pt x="224" y="16"/>
                    </a:lnTo>
                    <a:lnTo>
                      <a:pt x="258" y="16"/>
                    </a:lnTo>
                    <a:lnTo>
                      <a:pt x="261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7" name="Freeform 6043">
                <a:extLst>
                  <a:ext uri="{FF2B5EF4-FFF2-40B4-BE49-F238E27FC236}">
                    <a16:creationId xmlns:a16="http://schemas.microsoft.com/office/drawing/2014/main" id="{E5C14E84-1347-0B31-6E83-D5494EB32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2992"/>
                <a:ext cx="124" cy="73"/>
              </a:xfrm>
              <a:custGeom>
                <a:avLst/>
                <a:gdLst>
                  <a:gd name="T0" fmla="*/ 241 w 247"/>
                  <a:gd name="T1" fmla="*/ 84 h 146"/>
                  <a:gd name="T2" fmla="*/ 229 w 247"/>
                  <a:gd name="T3" fmla="*/ 70 h 146"/>
                  <a:gd name="T4" fmla="*/ 223 w 247"/>
                  <a:gd name="T5" fmla="*/ 61 h 146"/>
                  <a:gd name="T6" fmla="*/ 215 w 247"/>
                  <a:gd name="T7" fmla="*/ 52 h 146"/>
                  <a:gd name="T8" fmla="*/ 197 w 247"/>
                  <a:gd name="T9" fmla="*/ 56 h 146"/>
                  <a:gd name="T10" fmla="*/ 188 w 247"/>
                  <a:gd name="T11" fmla="*/ 64 h 146"/>
                  <a:gd name="T12" fmla="*/ 182 w 247"/>
                  <a:gd name="T13" fmla="*/ 56 h 146"/>
                  <a:gd name="T14" fmla="*/ 180 w 247"/>
                  <a:gd name="T15" fmla="*/ 38 h 146"/>
                  <a:gd name="T16" fmla="*/ 182 w 247"/>
                  <a:gd name="T17" fmla="*/ 24 h 146"/>
                  <a:gd name="T18" fmla="*/ 191 w 247"/>
                  <a:gd name="T19" fmla="*/ 17 h 146"/>
                  <a:gd name="T20" fmla="*/ 202 w 247"/>
                  <a:gd name="T21" fmla="*/ 14 h 146"/>
                  <a:gd name="T22" fmla="*/ 194 w 247"/>
                  <a:gd name="T23" fmla="*/ 3 h 146"/>
                  <a:gd name="T24" fmla="*/ 185 w 247"/>
                  <a:gd name="T25" fmla="*/ 6 h 146"/>
                  <a:gd name="T26" fmla="*/ 143 w 247"/>
                  <a:gd name="T27" fmla="*/ 17 h 146"/>
                  <a:gd name="T28" fmla="*/ 155 w 247"/>
                  <a:gd name="T29" fmla="*/ 26 h 146"/>
                  <a:gd name="T30" fmla="*/ 152 w 247"/>
                  <a:gd name="T31" fmla="*/ 33 h 146"/>
                  <a:gd name="T32" fmla="*/ 138 w 247"/>
                  <a:gd name="T33" fmla="*/ 38 h 146"/>
                  <a:gd name="T34" fmla="*/ 136 w 247"/>
                  <a:gd name="T35" fmla="*/ 21 h 146"/>
                  <a:gd name="T36" fmla="*/ 121 w 247"/>
                  <a:gd name="T37" fmla="*/ 21 h 146"/>
                  <a:gd name="T38" fmla="*/ 105 w 247"/>
                  <a:gd name="T39" fmla="*/ 20 h 146"/>
                  <a:gd name="T40" fmla="*/ 95 w 247"/>
                  <a:gd name="T41" fmla="*/ 24 h 146"/>
                  <a:gd name="T42" fmla="*/ 77 w 247"/>
                  <a:gd name="T43" fmla="*/ 18 h 146"/>
                  <a:gd name="T44" fmla="*/ 47 w 247"/>
                  <a:gd name="T45" fmla="*/ 18 h 146"/>
                  <a:gd name="T46" fmla="*/ 26 w 247"/>
                  <a:gd name="T47" fmla="*/ 30 h 146"/>
                  <a:gd name="T48" fmla="*/ 3 w 247"/>
                  <a:gd name="T49" fmla="*/ 35 h 146"/>
                  <a:gd name="T50" fmla="*/ 0 w 247"/>
                  <a:gd name="T51" fmla="*/ 46 h 146"/>
                  <a:gd name="T52" fmla="*/ 7 w 247"/>
                  <a:gd name="T53" fmla="*/ 64 h 146"/>
                  <a:gd name="T54" fmla="*/ 20 w 247"/>
                  <a:gd name="T55" fmla="*/ 53 h 146"/>
                  <a:gd name="T56" fmla="*/ 42 w 247"/>
                  <a:gd name="T57" fmla="*/ 56 h 146"/>
                  <a:gd name="T58" fmla="*/ 59 w 247"/>
                  <a:gd name="T59" fmla="*/ 64 h 146"/>
                  <a:gd name="T60" fmla="*/ 67 w 247"/>
                  <a:gd name="T61" fmla="*/ 68 h 146"/>
                  <a:gd name="T62" fmla="*/ 64 w 247"/>
                  <a:gd name="T63" fmla="*/ 76 h 146"/>
                  <a:gd name="T64" fmla="*/ 68 w 247"/>
                  <a:gd name="T65" fmla="*/ 91 h 146"/>
                  <a:gd name="T66" fmla="*/ 77 w 247"/>
                  <a:gd name="T67" fmla="*/ 122 h 146"/>
                  <a:gd name="T68" fmla="*/ 88 w 247"/>
                  <a:gd name="T69" fmla="*/ 115 h 146"/>
                  <a:gd name="T70" fmla="*/ 102 w 247"/>
                  <a:gd name="T71" fmla="*/ 105 h 146"/>
                  <a:gd name="T72" fmla="*/ 115 w 247"/>
                  <a:gd name="T73" fmla="*/ 106 h 146"/>
                  <a:gd name="T74" fmla="*/ 132 w 247"/>
                  <a:gd name="T75" fmla="*/ 90 h 146"/>
                  <a:gd name="T76" fmla="*/ 143 w 247"/>
                  <a:gd name="T77" fmla="*/ 82 h 146"/>
                  <a:gd name="T78" fmla="*/ 152 w 247"/>
                  <a:gd name="T79" fmla="*/ 88 h 146"/>
                  <a:gd name="T80" fmla="*/ 155 w 247"/>
                  <a:gd name="T81" fmla="*/ 99 h 146"/>
                  <a:gd name="T82" fmla="*/ 161 w 247"/>
                  <a:gd name="T83" fmla="*/ 99 h 146"/>
                  <a:gd name="T84" fmla="*/ 171 w 247"/>
                  <a:gd name="T85" fmla="*/ 108 h 146"/>
                  <a:gd name="T86" fmla="*/ 171 w 247"/>
                  <a:gd name="T87" fmla="*/ 128 h 146"/>
                  <a:gd name="T88" fmla="*/ 188 w 247"/>
                  <a:gd name="T89" fmla="*/ 140 h 146"/>
                  <a:gd name="T90" fmla="*/ 193 w 247"/>
                  <a:gd name="T91" fmla="*/ 143 h 146"/>
                  <a:gd name="T92" fmla="*/ 209 w 247"/>
                  <a:gd name="T93" fmla="*/ 146 h 146"/>
                  <a:gd name="T94" fmla="*/ 224 w 247"/>
                  <a:gd name="T95" fmla="*/ 143 h 146"/>
                  <a:gd name="T96" fmla="*/ 244 w 247"/>
                  <a:gd name="T97" fmla="*/ 134 h 146"/>
                  <a:gd name="T98" fmla="*/ 247 w 247"/>
                  <a:gd name="T99" fmla="*/ 111 h 146"/>
                  <a:gd name="T100" fmla="*/ 246 w 247"/>
                  <a:gd name="T101" fmla="*/ 9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7" h="146">
                    <a:moveTo>
                      <a:pt x="244" y="88"/>
                    </a:moveTo>
                    <a:lnTo>
                      <a:pt x="241" y="84"/>
                    </a:lnTo>
                    <a:lnTo>
                      <a:pt x="234" y="79"/>
                    </a:lnTo>
                    <a:lnTo>
                      <a:pt x="229" y="70"/>
                    </a:lnTo>
                    <a:lnTo>
                      <a:pt x="227" y="62"/>
                    </a:lnTo>
                    <a:lnTo>
                      <a:pt x="223" y="61"/>
                    </a:lnTo>
                    <a:lnTo>
                      <a:pt x="224" y="53"/>
                    </a:lnTo>
                    <a:lnTo>
                      <a:pt x="215" y="52"/>
                    </a:lnTo>
                    <a:lnTo>
                      <a:pt x="205" y="55"/>
                    </a:lnTo>
                    <a:lnTo>
                      <a:pt x="197" y="56"/>
                    </a:lnTo>
                    <a:lnTo>
                      <a:pt x="194" y="62"/>
                    </a:lnTo>
                    <a:lnTo>
                      <a:pt x="188" y="64"/>
                    </a:lnTo>
                    <a:lnTo>
                      <a:pt x="182" y="64"/>
                    </a:lnTo>
                    <a:lnTo>
                      <a:pt x="182" y="56"/>
                    </a:lnTo>
                    <a:lnTo>
                      <a:pt x="179" y="41"/>
                    </a:lnTo>
                    <a:lnTo>
                      <a:pt x="180" y="38"/>
                    </a:lnTo>
                    <a:lnTo>
                      <a:pt x="182" y="27"/>
                    </a:lnTo>
                    <a:lnTo>
                      <a:pt x="182" y="24"/>
                    </a:lnTo>
                    <a:lnTo>
                      <a:pt x="188" y="21"/>
                    </a:lnTo>
                    <a:lnTo>
                      <a:pt x="191" y="17"/>
                    </a:lnTo>
                    <a:lnTo>
                      <a:pt x="197" y="14"/>
                    </a:lnTo>
                    <a:lnTo>
                      <a:pt x="202" y="14"/>
                    </a:lnTo>
                    <a:lnTo>
                      <a:pt x="205" y="8"/>
                    </a:lnTo>
                    <a:lnTo>
                      <a:pt x="194" y="3"/>
                    </a:lnTo>
                    <a:lnTo>
                      <a:pt x="191" y="3"/>
                    </a:lnTo>
                    <a:lnTo>
                      <a:pt x="185" y="6"/>
                    </a:lnTo>
                    <a:lnTo>
                      <a:pt x="144" y="0"/>
                    </a:lnTo>
                    <a:lnTo>
                      <a:pt x="143" y="17"/>
                    </a:lnTo>
                    <a:lnTo>
                      <a:pt x="155" y="21"/>
                    </a:lnTo>
                    <a:lnTo>
                      <a:pt x="155" y="26"/>
                    </a:lnTo>
                    <a:lnTo>
                      <a:pt x="161" y="30"/>
                    </a:lnTo>
                    <a:lnTo>
                      <a:pt x="152" y="33"/>
                    </a:lnTo>
                    <a:lnTo>
                      <a:pt x="143" y="35"/>
                    </a:lnTo>
                    <a:lnTo>
                      <a:pt x="138" y="38"/>
                    </a:lnTo>
                    <a:lnTo>
                      <a:pt x="133" y="27"/>
                    </a:lnTo>
                    <a:lnTo>
                      <a:pt x="136" y="21"/>
                    </a:lnTo>
                    <a:lnTo>
                      <a:pt x="132" y="21"/>
                    </a:lnTo>
                    <a:lnTo>
                      <a:pt x="121" y="21"/>
                    </a:lnTo>
                    <a:lnTo>
                      <a:pt x="112" y="18"/>
                    </a:lnTo>
                    <a:lnTo>
                      <a:pt x="105" y="20"/>
                    </a:lnTo>
                    <a:lnTo>
                      <a:pt x="99" y="18"/>
                    </a:lnTo>
                    <a:lnTo>
                      <a:pt x="95" y="24"/>
                    </a:lnTo>
                    <a:lnTo>
                      <a:pt x="82" y="24"/>
                    </a:lnTo>
                    <a:lnTo>
                      <a:pt x="77" y="18"/>
                    </a:lnTo>
                    <a:lnTo>
                      <a:pt x="54" y="20"/>
                    </a:lnTo>
                    <a:lnTo>
                      <a:pt x="47" y="18"/>
                    </a:lnTo>
                    <a:lnTo>
                      <a:pt x="33" y="20"/>
                    </a:lnTo>
                    <a:lnTo>
                      <a:pt x="26" y="30"/>
                    </a:lnTo>
                    <a:lnTo>
                      <a:pt x="15" y="30"/>
                    </a:lnTo>
                    <a:lnTo>
                      <a:pt x="3" y="35"/>
                    </a:lnTo>
                    <a:lnTo>
                      <a:pt x="3" y="42"/>
                    </a:lnTo>
                    <a:lnTo>
                      <a:pt x="0" y="46"/>
                    </a:lnTo>
                    <a:lnTo>
                      <a:pt x="3" y="58"/>
                    </a:lnTo>
                    <a:lnTo>
                      <a:pt x="7" y="64"/>
                    </a:lnTo>
                    <a:lnTo>
                      <a:pt x="10" y="58"/>
                    </a:lnTo>
                    <a:lnTo>
                      <a:pt x="20" y="53"/>
                    </a:lnTo>
                    <a:lnTo>
                      <a:pt x="36" y="61"/>
                    </a:lnTo>
                    <a:lnTo>
                      <a:pt x="42" y="56"/>
                    </a:lnTo>
                    <a:lnTo>
                      <a:pt x="47" y="62"/>
                    </a:lnTo>
                    <a:lnTo>
                      <a:pt x="59" y="64"/>
                    </a:lnTo>
                    <a:lnTo>
                      <a:pt x="61" y="67"/>
                    </a:lnTo>
                    <a:lnTo>
                      <a:pt x="67" y="68"/>
                    </a:lnTo>
                    <a:lnTo>
                      <a:pt x="67" y="73"/>
                    </a:lnTo>
                    <a:lnTo>
                      <a:pt x="64" y="76"/>
                    </a:lnTo>
                    <a:lnTo>
                      <a:pt x="65" y="84"/>
                    </a:lnTo>
                    <a:lnTo>
                      <a:pt x="68" y="91"/>
                    </a:lnTo>
                    <a:lnTo>
                      <a:pt x="65" y="129"/>
                    </a:lnTo>
                    <a:lnTo>
                      <a:pt x="77" y="122"/>
                    </a:lnTo>
                    <a:lnTo>
                      <a:pt x="89" y="122"/>
                    </a:lnTo>
                    <a:lnTo>
                      <a:pt x="88" y="115"/>
                    </a:lnTo>
                    <a:lnTo>
                      <a:pt x="97" y="112"/>
                    </a:lnTo>
                    <a:lnTo>
                      <a:pt x="102" y="105"/>
                    </a:lnTo>
                    <a:lnTo>
                      <a:pt x="108" y="106"/>
                    </a:lnTo>
                    <a:lnTo>
                      <a:pt x="115" y="106"/>
                    </a:lnTo>
                    <a:lnTo>
                      <a:pt x="129" y="97"/>
                    </a:lnTo>
                    <a:lnTo>
                      <a:pt x="132" y="90"/>
                    </a:lnTo>
                    <a:lnTo>
                      <a:pt x="139" y="82"/>
                    </a:lnTo>
                    <a:lnTo>
                      <a:pt x="143" y="82"/>
                    </a:lnTo>
                    <a:lnTo>
                      <a:pt x="149" y="84"/>
                    </a:lnTo>
                    <a:lnTo>
                      <a:pt x="152" y="88"/>
                    </a:lnTo>
                    <a:lnTo>
                      <a:pt x="152" y="90"/>
                    </a:lnTo>
                    <a:lnTo>
                      <a:pt x="155" y="99"/>
                    </a:lnTo>
                    <a:lnTo>
                      <a:pt x="159" y="103"/>
                    </a:lnTo>
                    <a:lnTo>
                      <a:pt x="161" y="99"/>
                    </a:lnTo>
                    <a:lnTo>
                      <a:pt x="167" y="103"/>
                    </a:lnTo>
                    <a:lnTo>
                      <a:pt x="171" y="108"/>
                    </a:lnTo>
                    <a:lnTo>
                      <a:pt x="168" y="117"/>
                    </a:lnTo>
                    <a:lnTo>
                      <a:pt x="171" y="128"/>
                    </a:lnTo>
                    <a:lnTo>
                      <a:pt x="182" y="131"/>
                    </a:lnTo>
                    <a:lnTo>
                      <a:pt x="188" y="140"/>
                    </a:lnTo>
                    <a:lnTo>
                      <a:pt x="183" y="143"/>
                    </a:lnTo>
                    <a:lnTo>
                      <a:pt x="193" y="143"/>
                    </a:lnTo>
                    <a:lnTo>
                      <a:pt x="200" y="146"/>
                    </a:lnTo>
                    <a:lnTo>
                      <a:pt x="209" y="146"/>
                    </a:lnTo>
                    <a:lnTo>
                      <a:pt x="221" y="143"/>
                    </a:lnTo>
                    <a:lnTo>
                      <a:pt x="224" y="143"/>
                    </a:lnTo>
                    <a:lnTo>
                      <a:pt x="241" y="137"/>
                    </a:lnTo>
                    <a:lnTo>
                      <a:pt x="244" y="134"/>
                    </a:lnTo>
                    <a:lnTo>
                      <a:pt x="243" y="114"/>
                    </a:lnTo>
                    <a:lnTo>
                      <a:pt x="247" y="111"/>
                    </a:lnTo>
                    <a:lnTo>
                      <a:pt x="247" y="102"/>
                    </a:lnTo>
                    <a:lnTo>
                      <a:pt x="246" y="94"/>
                    </a:lnTo>
                    <a:lnTo>
                      <a:pt x="244" y="8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8" name="Freeform 6044">
                <a:extLst>
                  <a:ext uri="{FF2B5EF4-FFF2-40B4-BE49-F238E27FC236}">
                    <a16:creationId xmlns:a16="http://schemas.microsoft.com/office/drawing/2014/main" id="{000CDD32-3D3C-3D2B-CD96-9D01000A6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2992"/>
                <a:ext cx="124" cy="73"/>
              </a:xfrm>
              <a:custGeom>
                <a:avLst/>
                <a:gdLst>
                  <a:gd name="T0" fmla="*/ 246 w 247"/>
                  <a:gd name="T1" fmla="*/ 94 h 146"/>
                  <a:gd name="T2" fmla="*/ 247 w 247"/>
                  <a:gd name="T3" fmla="*/ 111 h 146"/>
                  <a:gd name="T4" fmla="*/ 244 w 247"/>
                  <a:gd name="T5" fmla="*/ 134 h 146"/>
                  <a:gd name="T6" fmla="*/ 224 w 247"/>
                  <a:gd name="T7" fmla="*/ 143 h 146"/>
                  <a:gd name="T8" fmla="*/ 209 w 247"/>
                  <a:gd name="T9" fmla="*/ 146 h 146"/>
                  <a:gd name="T10" fmla="*/ 193 w 247"/>
                  <a:gd name="T11" fmla="*/ 143 h 146"/>
                  <a:gd name="T12" fmla="*/ 188 w 247"/>
                  <a:gd name="T13" fmla="*/ 140 h 146"/>
                  <a:gd name="T14" fmla="*/ 171 w 247"/>
                  <a:gd name="T15" fmla="*/ 128 h 146"/>
                  <a:gd name="T16" fmla="*/ 171 w 247"/>
                  <a:gd name="T17" fmla="*/ 108 h 146"/>
                  <a:gd name="T18" fmla="*/ 161 w 247"/>
                  <a:gd name="T19" fmla="*/ 99 h 146"/>
                  <a:gd name="T20" fmla="*/ 155 w 247"/>
                  <a:gd name="T21" fmla="*/ 99 h 146"/>
                  <a:gd name="T22" fmla="*/ 152 w 247"/>
                  <a:gd name="T23" fmla="*/ 88 h 146"/>
                  <a:gd name="T24" fmla="*/ 143 w 247"/>
                  <a:gd name="T25" fmla="*/ 82 h 146"/>
                  <a:gd name="T26" fmla="*/ 132 w 247"/>
                  <a:gd name="T27" fmla="*/ 90 h 146"/>
                  <a:gd name="T28" fmla="*/ 115 w 247"/>
                  <a:gd name="T29" fmla="*/ 106 h 146"/>
                  <a:gd name="T30" fmla="*/ 102 w 247"/>
                  <a:gd name="T31" fmla="*/ 105 h 146"/>
                  <a:gd name="T32" fmla="*/ 88 w 247"/>
                  <a:gd name="T33" fmla="*/ 115 h 146"/>
                  <a:gd name="T34" fmla="*/ 77 w 247"/>
                  <a:gd name="T35" fmla="*/ 122 h 146"/>
                  <a:gd name="T36" fmla="*/ 68 w 247"/>
                  <a:gd name="T37" fmla="*/ 91 h 146"/>
                  <a:gd name="T38" fmla="*/ 64 w 247"/>
                  <a:gd name="T39" fmla="*/ 76 h 146"/>
                  <a:gd name="T40" fmla="*/ 67 w 247"/>
                  <a:gd name="T41" fmla="*/ 68 h 146"/>
                  <a:gd name="T42" fmla="*/ 59 w 247"/>
                  <a:gd name="T43" fmla="*/ 64 h 146"/>
                  <a:gd name="T44" fmla="*/ 42 w 247"/>
                  <a:gd name="T45" fmla="*/ 56 h 146"/>
                  <a:gd name="T46" fmla="*/ 20 w 247"/>
                  <a:gd name="T47" fmla="*/ 53 h 146"/>
                  <a:gd name="T48" fmla="*/ 7 w 247"/>
                  <a:gd name="T49" fmla="*/ 64 h 146"/>
                  <a:gd name="T50" fmla="*/ 0 w 247"/>
                  <a:gd name="T51" fmla="*/ 46 h 146"/>
                  <a:gd name="T52" fmla="*/ 3 w 247"/>
                  <a:gd name="T53" fmla="*/ 35 h 146"/>
                  <a:gd name="T54" fmla="*/ 26 w 247"/>
                  <a:gd name="T55" fmla="*/ 30 h 146"/>
                  <a:gd name="T56" fmla="*/ 47 w 247"/>
                  <a:gd name="T57" fmla="*/ 18 h 146"/>
                  <a:gd name="T58" fmla="*/ 77 w 247"/>
                  <a:gd name="T59" fmla="*/ 18 h 146"/>
                  <a:gd name="T60" fmla="*/ 95 w 247"/>
                  <a:gd name="T61" fmla="*/ 24 h 146"/>
                  <a:gd name="T62" fmla="*/ 105 w 247"/>
                  <a:gd name="T63" fmla="*/ 20 h 146"/>
                  <a:gd name="T64" fmla="*/ 121 w 247"/>
                  <a:gd name="T65" fmla="*/ 21 h 146"/>
                  <a:gd name="T66" fmla="*/ 136 w 247"/>
                  <a:gd name="T67" fmla="*/ 21 h 146"/>
                  <a:gd name="T68" fmla="*/ 138 w 247"/>
                  <a:gd name="T69" fmla="*/ 38 h 146"/>
                  <a:gd name="T70" fmla="*/ 152 w 247"/>
                  <a:gd name="T71" fmla="*/ 33 h 146"/>
                  <a:gd name="T72" fmla="*/ 155 w 247"/>
                  <a:gd name="T73" fmla="*/ 26 h 146"/>
                  <a:gd name="T74" fmla="*/ 143 w 247"/>
                  <a:gd name="T75" fmla="*/ 17 h 146"/>
                  <a:gd name="T76" fmla="*/ 185 w 247"/>
                  <a:gd name="T77" fmla="*/ 6 h 146"/>
                  <a:gd name="T78" fmla="*/ 194 w 247"/>
                  <a:gd name="T79" fmla="*/ 3 h 146"/>
                  <a:gd name="T80" fmla="*/ 202 w 247"/>
                  <a:gd name="T81" fmla="*/ 14 h 146"/>
                  <a:gd name="T82" fmla="*/ 191 w 247"/>
                  <a:gd name="T83" fmla="*/ 17 h 146"/>
                  <a:gd name="T84" fmla="*/ 182 w 247"/>
                  <a:gd name="T85" fmla="*/ 24 h 146"/>
                  <a:gd name="T86" fmla="*/ 180 w 247"/>
                  <a:gd name="T87" fmla="*/ 38 h 146"/>
                  <a:gd name="T88" fmla="*/ 182 w 247"/>
                  <a:gd name="T89" fmla="*/ 56 h 146"/>
                  <a:gd name="T90" fmla="*/ 188 w 247"/>
                  <a:gd name="T91" fmla="*/ 64 h 146"/>
                  <a:gd name="T92" fmla="*/ 197 w 247"/>
                  <a:gd name="T93" fmla="*/ 56 h 146"/>
                  <a:gd name="T94" fmla="*/ 215 w 247"/>
                  <a:gd name="T95" fmla="*/ 52 h 146"/>
                  <a:gd name="T96" fmla="*/ 223 w 247"/>
                  <a:gd name="T97" fmla="*/ 61 h 146"/>
                  <a:gd name="T98" fmla="*/ 229 w 247"/>
                  <a:gd name="T99" fmla="*/ 70 h 146"/>
                  <a:gd name="T100" fmla="*/ 241 w 247"/>
                  <a:gd name="T101" fmla="*/ 8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7" h="146">
                    <a:moveTo>
                      <a:pt x="244" y="88"/>
                    </a:moveTo>
                    <a:lnTo>
                      <a:pt x="246" y="94"/>
                    </a:lnTo>
                    <a:lnTo>
                      <a:pt x="247" y="102"/>
                    </a:lnTo>
                    <a:lnTo>
                      <a:pt x="247" y="111"/>
                    </a:lnTo>
                    <a:lnTo>
                      <a:pt x="243" y="114"/>
                    </a:lnTo>
                    <a:lnTo>
                      <a:pt x="244" y="134"/>
                    </a:lnTo>
                    <a:lnTo>
                      <a:pt x="241" y="137"/>
                    </a:lnTo>
                    <a:lnTo>
                      <a:pt x="224" y="143"/>
                    </a:lnTo>
                    <a:lnTo>
                      <a:pt x="221" y="143"/>
                    </a:lnTo>
                    <a:lnTo>
                      <a:pt x="209" y="146"/>
                    </a:lnTo>
                    <a:lnTo>
                      <a:pt x="200" y="146"/>
                    </a:lnTo>
                    <a:lnTo>
                      <a:pt x="193" y="143"/>
                    </a:lnTo>
                    <a:lnTo>
                      <a:pt x="183" y="143"/>
                    </a:lnTo>
                    <a:lnTo>
                      <a:pt x="188" y="140"/>
                    </a:lnTo>
                    <a:lnTo>
                      <a:pt x="182" y="131"/>
                    </a:lnTo>
                    <a:lnTo>
                      <a:pt x="171" y="128"/>
                    </a:lnTo>
                    <a:lnTo>
                      <a:pt x="168" y="117"/>
                    </a:lnTo>
                    <a:lnTo>
                      <a:pt x="171" y="108"/>
                    </a:lnTo>
                    <a:lnTo>
                      <a:pt x="167" y="103"/>
                    </a:lnTo>
                    <a:lnTo>
                      <a:pt x="161" y="99"/>
                    </a:lnTo>
                    <a:lnTo>
                      <a:pt x="159" y="103"/>
                    </a:lnTo>
                    <a:lnTo>
                      <a:pt x="155" y="99"/>
                    </a:lnTo>
                    <a:lnTo>
                      <a:pt x="152" y="90"/>
                    </a:lnTo>
                    <a:lnTo>
                      <a:pt x="152" y="88"/>
                    </a:lnTo>
                    <a:lnTo>
                      <a:pt x="149" y="84"/>
                    </a:lnTo>
                    <a:lnTo>
                      <a:pt x="143" y="82"/>
                    </a:lnTo>
                    <a:lnTo>
                      <a:pt x="139" y="82"/>
                    </a:lnTo>
                    <a:lnTo>
                      <a:pt x="132" y="90"/>
                    </a:lnTo>
                    <a:lnTo>
                      <a:pt x="129" y="97"/>
                    </a:lnTo>
                    <a:lnTo>
                      <a:pt x="115" y="106"/>
                    </a:lnTo>
                    <a:lnTo>
                      <a:pt x="108" y="106"/>
                    </a:lnTo>
                    <a:lnTo>
                      <a:pt x="102" y="105"/>
                    </a:lnTo>
                    <a:lnTo>
                      <a:pt x="97" y="112"/>
                    </a:lnTo>
                    <a:lnTo>
                      <a:pt x="88" y="115"/>
                    </a:lnTo>
                    <a:lnTo>
                      <a:pt x="89" y="122"/>
                    </a:lnTo>
                    <a:lnTo>
                      <a:pt x="77" y="122"/>
                    </a:lnTo>
                    <a:lnTo>
                      <a:pt x="65" y="129"/>
                    </a:lnTo>
                    <a:lnTo>
                      <a:pt x="68" y="91"/>
                    </a:lnTo>
                    <a:lnTo>
                      <a:pt x="65" y="84"/>
                    </a:lnTo>
                    <a:lnTo>
                      <a:pt x="64" y="76"/>
                    </a:lnTo>
                    <a:lnTo>
                      <a:pt x="67" y="73"/>
                    </a:lnTo>
                    <a:lnTo>
                      <a:pt x="67" y="68"/>
                    </a:lnTo>
                    <a:lnTo>
                      <a:pt x="61" y="67"/>
                    </a:lnTo>
                    <a:lnTo>
                      <a:pt x="59" y="64"/>
                    </a:lnTo>
                    <a:lnTo>
                      <a:pt x="47" y="62"/>
                    </a:lnTo>
                    <a:lnTo>
                      <a:pt x="42" y="56"/>
                    </a:lnTo>
                    <a:lnTo>
                      <a:pt x="36" y="61"/>
                    </a:lnTo>
                    <a:lnTo>
                      <a:pt x="20" y="53"/>
                    </a:lnTo>
                    <a:lnTo>
                      <a:pt x="10" y="58"/>
                    </a:lnTo>
                    <a:lnTo>
                      <a:pt x="7" y="64"/>
                    </a:lnTo>
                    <a:lnTo>
                      <a:pt x="3" y="58"/>
                    </a:lnTo>
                    <a:lnTo>
                      <a:pt x="0" y="46"/>
                    </a:lnTo>
                    <a:lnTo>
                      <a:pt x="3" y="42"/>
                    </a:lnTo>
                    <a:lnTo>
                      <a:pt x="3" y="35"/>
                    </a:lnTo>
                    <a:lnTo>
                      <a:pt x="15" y="30"/>
                    </a:lnTo>
                    <a:lnTo>
                      <a:pt x="26" y="30"/>
                    </a:lnTo>
                    <a:lnTo>
                      <a:pt x="33" y="20"/>
                    </a:lnTo>
                    <a:lnTo>
                      <a:pt x="47" y="18"/>
                    </a:lnTo>
                    <a:lnTo>
                      <a:pt x="54" y="20"/>
                    </a:lnTo>
                    <a:lnTo>
                      <a:pt x="77" y="18"/>
                    </a:lnTo>
                    <a:lnTo>
                      <a:pt x="82" y="24"/>
                    </a:lnTo>
                    <a:lnTo>
                      <a:pt x="95" y="24"/>
                    </a:lnTo>
                    <a:lnTo>
                      <a:pt x="99" y="18"/>
                    </a:lnTo>
                    <a:lnTo>
                      <a:pt x="105" y="20"/>
                    </a:lnTo>
                    <a:lnTo>
                      <a:pt x="112" y="18"/>
                    </a:lnTo>
                    <a:lnTo>
                      <a:pt x="121" y="21"/>
                    </a:lnTo>
                    <a:lnTo>
                      <a:pt x="132" y="21"/>
                    </a:lnTo>
                    <a:lnTo>
                      <a:pt x="136" y="21"/>
                    </a:lnTo>
                    <a:lnTo>
                      <a:pt x="133" y="27"/>
                    </a:lnTo>
                    <a:lnTo>
                      <a:pt x="138" y="38"/>
                    </a:lnTo>
                    <a:lnTo>
                      <a:pt x="143" y="35"/>
                    </a:lnTo>
                    <a:lnTo>
                      <a:pt x="152" y="33"/>
                    </a:lnTo>
                    <a:lnTo>
                      <a:pt x="161" y="30"/>
                    </a:lnTo>
                    <a:lnTo>
                      <a:pt x="155" y="26"/>
                    </a:lnTo>
                    <a:lnTo>
                      <a:pt x="155" y="21"/>
                    </a:lnTo>
                    <a:lnTo>
                      <a:pt x="143" y="17"/>
                    </a:lnTo>
                    <a:lnTo>
                      <a:pt x="144" y="0"/>
                    </a:lnTo>
                    <a:lnTo>
                      <a:pt x="185" y="6"/>
                    </a:lnTo>
                    <a:lnTo>
                      <a:pt x="191" y="3"/>
                    </a:lnTo>
                    <a:lnTo>
                      <a:pt x="194" y="3"/>
                    </a:lnTo>
                    <a:lnTo>
                      <a:pt x="205" y="8"/>
                    </a:lnTo>
                    <a:lnTo>
                      <a:pt x="202" y="14"/>
                    </a:lnTo>
                    <a:lnTo>
                      <a:pt x="197" y="14"/>
                    </a:lnTo>
                    <a:lnTo>
                      <a:pt x="191" y="17"/>
                    </a:lnTo>
                    <a:lnTo>
                      <a:pt x="188" y="21"/>
                    </a:lnTo>
                    <a:lnTo>
                      <a:pt x="182" y="24"/>
                    </a:lnTo>
                    <a:lnTo>
                      <a:pt x="182" y="27"/>
                    </a:lnTo>
                    <a:lnTo>
                      <a:pt x="180" y="38"/>
                    </a:lnTo>
                    <a:lnTo>
                      <a:pt x="179" y="41"/>
                    </a:lnTo>
                    <a:lnTo>
                      <a:pt x="182" y="56"/>
                    </a:lnTo>
                    <a:lnTo>
                      <a:pt x="182" y="64"/>
                    </a:lnTo>
                    <a:lnTo>
                      <a:pt x="188" y="64"/>
                    </a:lnTo>
                    <a:lnTo>
                      <a:pt x="194" y="62"/>
                    </a:lnTo>
                    <a:lnTo>
                      <a:pt x="197" y="56"/>
                    </a:lnTo>
                    <a:lnTo>
                      <a:pt x="205" y="55"/>
                    </a:lnTo>
                    <a:lnTo>
                      <a:pt x="215" y="52"/>
                    </a:lnTo>
                    <a:lnTo>
                      <a:pt x="224" y="53"/>
                    </a:lnTo>
                    <a:lnTo>
                      <a:pt x="223" y="61"/>
                    </a:lnTo>
                    <a:lnTo>
                      <a:pt x="227" y="62"/>
                    </a:lnTo>
                    <a:lnTo>
                      <a:pt x="229" y="70"/>
                    </a:lnTo>
                    <a:lnTo>
                      <a:pt x="234" y="79"/>
                    </a:lnTo>
                    <a:lnTo>
                      <a:pt x="241" y="84"/>
                    </a:lnTo>
                    <a:lnTo>
                      <a:pt x="244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9" name="Freeform 6045">
                <a:extLst>
                  <a:ext uri="{FF2B5EF4-FFF2-40B4-BE49-F238E27FC236}">
                    <a16:creationId xmlns:a16="http://schemas.microsoft.com/office/drawing/2014/main" id="{55F64EAC-847F-00A2-92E1-3C0F8C8D0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2992"/>
                <a:ext cx="124" cy="73"/>
              </a:xfrm>
              <a:custGeom>
                <a:avLst/>
                <a:gdLst>
                  <a:gd name="T0" fmla="*/ 246 w 247"/>
                  <a:gd name="T1" fmla="*/ 94 h 146"/>
                  <a:gd name="T2" fmla="*/ 247 w 247"/>
                  <a:gd name="T3" fmla="*/ 111 h 146"/>
                  <a:gd name="T4" fmla="*/ 244 w 247"/>
                  <a:gd name="T5" fmla="*/ 134 h 146"/>
                  <a:gd name="T6" fmla="*/ 224 w 247"/>
                  <a:gd name="T7" fmla="*/ 143 h 146"/>
                  <a:gd name="T8" fmla="*/ 209 w 247"/>
                  <a:gd name="T9" fmla="*/ 146 h 146"/>
                  <a:gd name="T10" fmla="*/ 193 w 247"/>
                  <a:gd name="T11" fmla="*/ 143 h 146"/>
                  <a:gd name="T12" fmla="*/ 188 w 247"/>
                  <a:gd name="T13" fmla="*/ 140 h 146"/>
                  <a:gd name="T14" fmla="*/ 171 w 247"/>
                  <a:gd name="T15" fmla="*/ 128 h 146"/>
                  <a:gd name="T16" fmla="*/ 171 w 247"/>
                  <a:gd name="T17" fmla="*/ 108 h 146"/>
                  <a:gd name="T18" fmla="*/ 161 w 247"/>
                  <a:gd name="T19" fmla="*/ 99 h 146"/>
                  <a:gd name="T20" fmla="*/ 155 w 247"/>
                  <a:gd name="T21" fmla="*/ 99 h 146"/>
                  <a:gd name="T22" fmla="*/ 152 w 247"/>
                  <a:gd name="T23" fmla="*/ 88 h 146"/>
                  <a:gd name="T24" fmla="*/ 143 w 247"/>
                  <a:gd name="T25" fmla="*/ 82 h 146"/>
                  <a:gd name="T26" fmla="*/ 132 w 247"/>
                  <a:gd name="T27" fmla="*/ 90 h 146"/>
                  <a:gd name="T28" fmla="*/ 115 w 247"/>
                  <a:gd name="T29" fmla="*/ 106 h 146"/>
                  <a:gd name="T30" fmla="*/ 102 w 247"/>
                  <a:gd name="T31" fmla="*/ 105 h 146"/>
                  <a:gd name="T32" fmla="*/ 88 w 247"/>
                  <a:gd name="T33" fmla="*/ 115 h 146"/>
                  <a:gd name="T34" fmla="*/ 77 w 247"/>
                  <a:gd name="T35" fmla="*/ 122 h 146"/>
                  <a:gd name="T36" fmla="*/ 68 w 247"/>
                  <a:gd name="T37" fmla="*/ 91 h 146"/>
                  <a:gd name="T38" fmla="*/ 64 w 247"/>
                  <a:gd name="T39" fmla="*/ 76 h 146"/>
                  <a:gd name="T40" fmla="*/ 67 w 247"/>
                  <a:gd name="T41" fmla="*/ 68 h 146"/>
                  <a:gd name="T42" fmla="*/ 59 w 247"/>
                  <a:gd name="T43" fmla="*/ 64 h 146"/>
                  <a:gd name="T44" fmla="*/ 42 w 247"/>
                  <a:gd name="T45" fmla="*/ 56 h 146"/>
                  <a:gd name="T46" fmla="*/ 20 w 247"/>
                  <a:gd name="T47" fmla="*/ 53 h 146"/>
                  <a:gd name="T48" fmla="*/ 7 w 247"/>
                  <a:gd name="T49" fmla="*/ 64 h 146"/>
                  <a:gd name="T50" fmla="*/ 0 w 247"/>
                  <a:gd name="T51" fmla="*/ 46 h 146"/>
                  <a:gd name="T52" fmla="*/ 3 w 247"/>
                  <a:gd name="T53" fmla="*/ 35 h 146"/>
                  <a:gd name="T54" fmla="*/ 26 w 247"/>
                  <a:gd name="T55" fmla="*/ 30 h 146"/>
                  <a:gd name="T56" fmla="*/ 47 w 247"/>
                  <a:gd name="T57" fmla="*/ 18 h 146"/>
                  <a:gd name="T58" fmla="*/ 77 w 247"/>
                  <a:gd name="T59" fmla="*/ 18 h 146"/>
                  <a:gd name="T60" fmla="*/ 95 w 247"/>
                  <a:gd name="T61" fmla="*/ 24 h 146"/>
                  <a:gd name="T62" fmla="*/ 105 w 247"/>
                  <a:gd name="T63" fmla="*/ 20 h 146"/>
                  <a:gd name="T64" fmla="*/ 121 w 247"/>
                  <a:gd name="T65" fmla="*/ 21 h 146"/>
                  <a:gd name="T66" fmla="*/ 136 w 247"/>
                  <a:gd name="T67" fmla="*/ 21 h 146"/>
                  <a:gd name="T68" fmla="*/ 138 w 247"/>
                  <a:gd name="T69" fmla="*/ 38 h 146"/>
                  <a:gd name="T70" fmla="*/ 152 w 247"/>
                  <a:gd name="T71" fmla="*/ 33 h 146"/>
                  <a:gd name="T72" fmla="*/ 155 w 247"/>
                  <a:gd name="T73" fmla="*/ 26 h 146"/>
                  <a:gd name="T74" fmla="*/ 143 w 247"/>
                  <a:gd name="T75" fmla="*/ 17 h 146"/>
                  <a:gd name="T76" fmla="*/ 185 w 247"/>
                  <a:gd name="T77" fmla="*/ 6 h 146"/>
                  <a:gd name="T78" fmla="*/ 194 w 247"/>
                  <a:gd name="T79" fmla="*/ 3 h 146"/>
                  <a:gd name="T80" fmla="*/ 202 w 247"/>
                  <a:gd name="T81" fmla="*/ 14 h 146"/>
                  <a:gd name="T82" fmla="*/ 191 w 247"/>
                  <a:gd name="T83" fmla="*/ 17 h 146"/>
                  <a:gd name="T84" fmla="*/ 182 w 247"/>
                  <a:gd name="T85" fmla="*/ 24 h 146"/>
                  <a:gd name="T86" fmla="*/ 180 w 247"/>
                  <a:gd name="T87" fmla="*/ 38 h 146"/>
                  <a:gd name="T88" fmla="*/ 182 w 247"/>
                  <a:gd name="T89" fmla="*/ 56 h 146"/>
                  <a:gd name="T90" fmla="*/ 188 w 247"/>
                  <a:gd name="T91" fmla="*/ 64 h 146"/>
                  <a:gd name="T92" fmla="*/ 197 w 247"/>
                  <a:gd name="T93" fmla="*/ 56 h 146"/>
                  <a:gd name="T94" fmla="*/ 215 w 247"/>
                  <a:gd name="T95" fmla="*/ 52 h 146"/>
                  <a:gd name="T96" fmla="*/ 223 w 247"/>
                  <a:gd name="T97" fmla="*/ 61 h 146"/>
                  <a:gd name="T98" fmla="*/ 229 w 247"/>
                  <a:gd name="T99" fmla="*/ 70 h 146"/>
                  <a:gd name="T100" fmla="*/ 241 w 247"/>
                  <a:gd name="T101" fmla="*/ 8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7" h="146">
                    <a:moveTo>
                      <a:pt x="244" y="88"/>
                    </a:moveTo>
                    <a:lnTo>
                      <a:pt x="246" y="94"/>
                    </a:lnTo>
                    <a:lnTo>
                      <a:pt x="247" y="102"/>
                    </a:lnTo>
                    <a:lnTo>
                      <a:pt x="247" y="111"/>
                    </a:lnTo>
                    <a:lnTo>
                      <a:pt x="243" y="114"/>
                    </a:lnTo>
                    <a:lnTo>
                      <a:pt x="244" y="134"/>
                    </a:lnTo>
                    <a:lnTo>
                      <a:pt x="241" y="137"/>
                    </a:lnTo>
                    <a:lnTo>
                      <a:pt x="224" y="143"/>
                    </a:lnTo>
                    <a:lnTo>
                      <a:pt x="221" y="143"/>
                    </a:lnTo>
                    <a:lnTo>
                      <a:pt x="209" y="146"/>
                    </a:lnTo>
                    <a:lnTo>
                      <a:pt x="200" y="146"/>
                    </a:lnTo>
                    <a:lnTo>
                      <a:pt x="193" y="143"/>
                    </a:lnTo>
                    <a:lnTo>
                      <a:pt x="183" y="143"/>
                    </a:lnTo>
                    <a:lnTo>
                      <a:pt x="188" y="140"/>
                    </a:lnTo>
                    <a:lnTo>
                      <a:pt x="182" y="131"/>
                    </a:lnTo>
                    <a:lnTo>
                      <a:pt x="171" y="128"/>
                    </a:lnTo>
                    <a:lnTo>
                      <a:pt x="168" y="117"/>
                    </a:lnTo>
                    <a:lnTo>
                      <a:pt x="171" y="108"/>
                    </a:lnTo>
                    <a:lnTo>
                      <a:pt x="167" y="103"/>
                    </a:lnTo>
                    <a:lnTo>
                      <a:pt x="161" y="99"/>
                    </a:lnTo>
                    <a:lnTo>
                      <a:pt x="159" y="103"/>
                    </a:lnTo>
                    <a:lnTo>
                      <a:pt x="155" y="99"/>
                    </a:lnTo>
                    <a:lnTo>
                      <a:pt x="152" y="90"/>
                    </a:lnTo>
                    <a:lnTo>
                      <a:pt x="152" y="88"/>
                    </a:lnTo>
                    <a:lnTo>
                      <a:pt x="149" y="84"/>
                    </a:lnTo>
                    <a:lnTo>
                      <a:pt x="143" y="82"/>
                    </a:lnTo>
                    <a:lnTo>
                      <a:pt x="139" y="82"/>
                    </a:lnTo>
                    <a:lnTo>
                      <a:pt x="132" y="90"/>
                    </a:lnTo>
                    <a:lnTo>
                      <a:pt x="129" y="97"/>
                    </a:lnTo>
                    <a:lnTo>
                      <a:pt x="115" y="106"/>
                    </a:lnTo>
                    <a:lnTo>
                      <a:pt x="108" y="106"/>
                    </a:lnTo>
                    <a:lnTo>
                      <a:pt x="102" y="105"/>
                    </a:lnTo>
                    <a:lnTo>
                      <a:pt x="97" y="112"/>
                    </a:lnTo>
                    <a:lnTo>
                      <a:pt x="88" y="115"/>
                    </a:lnTo>
                    <a:lnTo>
                      <a:pt x="89" y="122"/>
                    </a:lnTo>
                    <a:lnTo>
                      <a:pt x="77" y="122"/>
                    </a:lnTo>
                    <a:lnTo>
                      <a:pt x="65" y="129"/>
                    </a:lnTo>
                    <a:lnTo>
                      <a:pt x="68" y="91"/>
                    </a:lnTo>
                    <a:lnTo>
                      <a:pt x="65" y="84"/>
                    </a:lnTo>
                    <a:lnTo>
                      <a:pt x="64" y="76"/>
                    </a:lnTo>
                    <a:lnTo>
                      <a:pt x="67" y="73"/>
                    </a:lnTo>
                    <a:lnTo>
                      <a:pt x="67" y="68"/>
                    </a:lnTo>
                    <a:lnTo>
                      <a:pt x="61" y="67"/>
                    </a:lnTo>
                    <a:lnTo>
                      <a:pt x="59" y="64"/>
                    </a:lnTo>
                    <a:lnTo>
                      <a:pt x="47" y="62"/>
                    </a:lnTo>
                    <a:lnTo>
                      <a:pt x="42" y="56"/>
                    </a:lnTo>
                    <a:lnTo>
                      <a:pt x="36" y="61"/>
                    </a:lnTo>
                    <a:lnTo>
                      <a:pt x="20" y="53"/>
                    </a:lnTo>
                    <a:lnTo>
                      <a:pt x="10" y="58"/>
                    </a:lnTo>
                    <a:lnTo>
                      <a:pt x="7" y="64"/>
                    </a:lnTo>
                    <a:lnTo>
                      <a:pt x="3" y="58"/>
                    </a:lnTo>
                    <a:lnTo>
                      <a:pt x="0" y="46"/>
                    </a:lnTo>
                    <a:lnTo>
                      <a:pt x="3" y="42"/>
                    </a:lnTo>
                    <a:lnTo>
                      <a:pt x="3" y="35"/>
                    </a:lnTo>
                    <a:lnTo>
                      <a:pt x="15" y="30"/>
                    </a:lnTo>
                    <a:lnTo>
                      <a:pt x="26" y="30"/>
                    </a:lnTo>
                    <a:lnTo>
                      <a:pt x="33" y="20"/>
                    </a:lnTo>
                    <a:lnTo>
                      <a:pt x="47" y="18"/>
                    </a:lnTo>
                    <a:lnTo>
                      <a:pt x="54" y="20"/>
                    </a:lnTo>
                    <a:lnTo>
                      <a:pt x="77" y="18"/>
                    </a:lnTo>
                    <a:lnTo>
                      <a:pt x="82" y="24"/>
                    </a:lnTo>
                    <a:lnTo>
                      <a:pt x="95" y="24"/>
                    </a:lnTo>
                    <a:lnTo>
                      <a:pt x="99" y="18"/>
                    </a:lnTo>
                    <a:lnTo>
                      <a:pt x="105" y="20"/>
                    </a:lnTo>
                    <a:lnTo>
                      <a:pt x="112" y="18"/>
                    </a:lnTo>
                    <a:lnTo>
                      <a:pt x="121" y="21"/>
                    </a:lnTo>
                    <a:lnTo>
                      <a:pt x="132" y="21"/>
                    </a:lnTo>
                    <a:lnTo>
                      <a:pt x="136" y="21"/>
                    </a:lnTo>
                    <a:lnTo>
                      <a:pt x="133" y="27"/>
                    </a:lnTo>
                    <a:lnTo>
                      <a:pt x="138" y="38"/>
                    </a:lnTo>
                    <a:lnTo>
                      <a:pt x="143" y="35"/>
                    </a:lnTo>
                    <a:lnTo>
                      <a:pt x="152" y="33"/>
                    </a:lnTo>
                    <a:lnTo>
                      <a:pt x="161" y="30"/>
                    </a:lnTo>
                    <a:lnTo>
                      <a:pt x="155" y="26"/>
                    </a:lnTo>
                    <a:lnTo>
                      <a:pt x="155" y="21"/>
                    </a:lnTo>
                    <a:lnTo>
                      <a:pt x="143" y="17"/>
                    </a:lnTo>
                    <a:lnTo>
                      <a:pt x="144" y="0"/>
                    </a:lnTo>
                    <a:lnTo>
                      <a:pt x="185" y="6"/>
                    </a:lnTo>
                    <a:lnTo>
                      <a:pt x="191" y="3"/>
                    </a:lnTo>
                    <a:lnTo>
                      <a:pt x="194" y="3"/>
                    </a:lnTo>
                    <a:lnTo>
                      <a:pt x="205" y="8"/>
                    </a:lnTo>
                    <a:lnTo>
                      <a:pt x="202" y="14"/>
                    </a:lnTo>
                    <a:lnTo>
                      <a:pt x="197" y="14"/>
                    </a:lnTo>
                    <a:lnTo>
                      <a:pt x="191" y="17"/>
                    </a:lnTo>
                    <a:lnTo>
                      <a:pt x="188" y="21"/>
                    </a:lnTo>
                    <a:lnTo>
                      <a:pt x="182" y="24"/>
                    </a:lnTo>
                    <a:lnTo>
                      <a:pt x="182" y="27"/>
                    </a:lnTo>
                    <a:lnTo>
                      <a:pt x="180" y="38"/>
                    </a:lnTo>
                    <a:lnTo>
                      <a:pt x="179" y="41"/>
                    </a:lnTo>
                    <a:lnTo>
                      <a:pt x="182" y="56"/>
                    </a:lnTo>
                    <a:lnTo>
                      <a:pt x="182" y="64"/>
                    </a:lnTo>
                    <a:lnTo>
                      <a:pt x="188" y="64"/>
                    </a:lnTo>
                    <a:lnTo>
                      <a:pt x="194" y="62"/>
                    </a:lnTo>
                    <a:lnTo>
                      <a:pt x="197" y="56"/>
                    </a:lnTo>
                    <a:lnTo>
                      <a:pt x="205" y="55"/>
                    </a:lnTo>
                    <a:lnTo>
                      <a:pt x="215" y="52"/>
                    </a:lnTo>
                    <a:lnTo>
                      <a:pt x="224" y="53"/>
                    </a:lnTo>
                    <a:lnTo>
                      <a:pt x="223" y="61"/>
                    </a:lnTo>
                    <a:lnTo>
                      <a:pt x="227" y="62"/>
                    </a:lnTo>
                    <a:lnTo>
                      <a:pt x="229" y="70"/>
                    </a:lnTo>
                    <a:lnTo>
                      <a:pt x="234" y="79"/>
                    </a:lnTo>
                    <a:lnTo>
                      <a:pt x="241" y="84"/>
                    </a:lnTo>
                    <a:lnTo>
                      <a:pt x="244" y="8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0" name="Freeform 6046">
                <a:extLst>
                  <a:ext uri="{FF2B5EF4-FFF2-40B4-BE49-F238E27FC236}">
                    <a16:creationId xmlns:a16="http://schemas.microsoft.com/office/drawing/2014/main" id="{04D38185-F5C0-1F2D-F8A5-F3E3BF72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3085"/>
                <a:ext cx="38" cy="31"/>
              </a:xfrm>
              <a:custGeom>
                <a:avLst/>
                <a:gdLst>
                  <a:gd name="T0" fmla="*/ 58 w 76"/>
                  <a:gd name="T1" fmla="*/ 31 h 61"/>
                  <a:gd name="T2" fmla="*/ 50 w 76"/>
                  <a:gd name="T3" fmla="*/ 29 h 61"/>
                  <a:gd name="T4" fmla="*/ 42 w 76"/>
                  <a:gd name="T5" fmla="*/ 31 h 61"/>
                  <a:gd name="T6" fmla="*/ 38 w 76"/>
                  <a:gd name="T7" fmla="*/ 28 h 61"/>
                  <a:gd name="T8" fmla="*/ 36 w 76"/>
                  <a:gd name="T9" fmla="*/ 5 h 61"/>
                  <a:gd name="T10" fmla="*/ 26 w 76"/>
                  <a:gd name="T11" fmla="*/ 0 h 61"/>
                  <a:gd name="T12" fmla="*/ 21 w 76"/>
                  <a:gd name="T13" fmla="*/ 14 h 61"/>
                  <a:gd name="T14" fmla="*/ 5 w 76"/>
                  <a:gd name="T15" fmla="*/ 28 h 61"/>
                  <a:gd name="T16" fmla="*/ 0 w 76"/>
                  <a:gd name="T17" fmla="*/ 40 h 61"/>
                  <a:gd name="T18" fmla="*/ 15 w 76"/>
                  <a:gd name="T19" fmla="*/ 41 h 61"/>
                  <a:gd name="T20" fmla="*/ 23 w 76"/>
                  <a:gd name="T21" fmla="*/ 44 h 61"/>
                  <a:gd name="T22" fmla="*/ 27 w 76"/>
                  <a:gd name="T23" fmla="*/ 50 h 61"/>
                  <a:gd name="T24" fmla="*/ 23 w 76"/>
                  <a:gd name="T25" fmla="*/ 57 h 61"/>
                  <a:gd name="T26" fmla="*/ 26 w 76"/>
                  <a:gd name="T27" fmla="*/ 61 h 61"/>
                  <a:gd name="T28" fmla="*/ 32 w 76"/>
                  <a:gd name="T29" fmla="*/ 61 h 61"/>
                  <a:gd name="T30" fmla="*/ 42 w 76"/>
                  <a:gd name="T31" fmla="*/ 60 h 61"/>
                  <a:gd name="T32" fmla="*/ 49 w 76"/>
                  <a:gd name="T33" fmla="*/ 55 h 61"/>
                  <a:gd name="T34" fmla="*/ 56 w 76"/>
                  <a:gd name="T35" fmla="*/ 55 h 61"/>
                  <a:gd name="T36" fmla="*/ 58 w 76"/>
                  <a:gd name="T37" fmla="*/ 52 h 61"/>
                  <a:gd name="T38" fmla="*/ 62 w 76"/>
                  <a:gd name="T39" fmla="*/ 52 h 61"/>
                  <a:gd name="T40" fmla="*/ 70 w 76"/>
                  <a:gd name="T41" fmla="*/ 55 h 61"/>
                  <a:gd name="T42" fmla="*/ 76 w 76"/>
                  <a:gd name="T43" fmla="*/ 55 h 61"/>
                  <a:gd name="T44" fmla="*/ 74 w 76"/>
                  <a:gd name="T45" fmla="*/ 44 h 61"/>
                  <a:gd name="T46" fmla="*/ 67 w 76"/>
                  <a:gd name="T47" fmla="*/ 38 h 61"/>
                  <a:gd name="T48" fmla="*/ 61 w 76"/>
                  <a:gd name="T49" fmla="*/ 35 h 61"/>
                  <a:gd name="T50" fmla="*/ 58 w 76"/>
                  <a:gd name="T51" fmla="*/ 3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6" h="61">
                    <a:moveTo>
                      <a:pt x="58" y="31"/>
                    </a:moveTo>
                    <a:lnTo>
                      <a:pt x="50" y="29"/>
                    </a:lnTo>
                    <a:lnTo>
                      <a:pt x="42" y="31"/>
                    </a:lnTo>
                    <a:lnTo>
                      <a:pt x="38" y="28"/>
                    </a:lnTo>
                    <a:lnTo>
                      <a:pt x="36" y="5"/>
                    </a:lnTo>
                    <a:lnTo>
                      <a:pt x="26" y="0"/>
                    </a:lnTo>
                    <a:lnTo>
                      <a:pt x="21" y="14"/>
                    </a:lnTo>
                    <a:lnTo>
                      <a:pt x="5" y="28"/>
                    </a:lnTo>
                    <a:lnTo>
                      <a:pt x="0" y="40"/>
                    </a:lnTo>
                    <a:lnTo>
                      <a:pt x="15" y="41"/>
                    </a:lnTo>
                    <a:lnTo>
                      <a:pt x="23" y="44"/>
                    </a:lnTo>
                    <a:lnTo>
                      <a:pt x="27" y="50"/>
                    </a:lnTo>
                    <a:lnTo>
                      <a:pt x="23" y="57"/>
                    </a:lnTo>
                    <a:lnTo>
                      <a:pt x="26" y="61"/>
                    </a:lnTo>
                    <a:lnTo>
                      <a:pt x="32" y="61"/>
                    </a:lnTo>
                    <a:lnTo>
                      <a:pt x="42" y="60"/>
                    </a:lnTo>
                    <a:lnTo>
                      <a:pt x="49" y="55"/>
                    </a:lnTo>
                    <a:lnTo>
                      <a:pt x="56" y="55"/>
                    </a:lnTo>
                    <a:lnTo>
                      <a:pt x="58" y="52"/>
                    </a:lnTo>
                    <a:lnTo>
                      <a:pt x="62" y="52"/>
                    </a:lnTo>
                    <a:lnTo>
                      <a:pt x="70" y="55"/>
                    </a:lnTo>
                    <a:lnTo>
                      <a:pt x="76" y="55"/>
                    </a:lnTo>
                    <a:lnTo>
                      <a:pt x="74" y="44"/>
                    </a:lnTo>
                    <a:lnTo>
                      <a:pt x="67" y="38"/>
                    </a:lnTo>
                    <a:lnTo>
                      <a:pt x="61" y="35"/>
                    </a:lnTo>
                    <a:lnTo>
                      <a:pt x="58" y="3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1" name="Freeform 6047">
                <a:extLst>
                  <a:ext uri="{FF2B5EF4-FFF2-40B4-BE49-F238E27FC236}">
                    <a16:creationId xmlns:a16="http://schemas.microsoft.com/office/drawing/2014/main" id="{7D89993F-2487-B628-DE02-542D0F907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3085"/>
                <a:ext cx="38" cy="31"/>
              </a:xfrm>
              <a:custGeom>
                <a:avLst/>
                <a:gdLst>
                  <a:gd name="T0" fmla="*/ 58 w 76"/>
                  <a:gd name="T1" fmla="*/ 31 h 61"/>
                  <a:gd name="T2" fmla="*/ 61 w 76"/>
                  <a:gd name="T3" fmla="*/ 35 h 61"/>
                  <a:gd name="T4" fmla="*/ 67 w 76"/>
                  <a:gd name="T5" fmla="*/ 38 h 61"/>
                  <a:gd name="T6" fmla="*/ 74 w 76"/>
                  <a:gd name="T7" fmla="*/ 44 h 61"/>
                  <a:gd name="T8" fmla="*/ 76 w 76"/>
                  <a:gd name="T9" fmla="*/ 55 h 61"/>
                  <a:gd name="T10" fmla="*/ 70 w 76"/>
                  <a:gd name="T11" fmla="*/ 55 h 61"/>
                  <a:gd name="T12" fmla="*/ 62 w 76"/>
                  <a:gd name="T13" fmla="*/ 52 h 61"/>
                  <a:gd name="T14" fmla="*/ 58 w 76"/>
                  <a:gd name="T15" fmla="*/ 52 h 61"/>
                  <a:gd name="T16" fmla="*/ 56 w 76"/>
                  <a:gd name="T17" fmla="*/ 55 h 61"/>
                  <a:gd name="T18" fmla="*/ 49 w 76"/>
                  <a:gd name="T19" fmla="*/ 55 h 61"/>
                  <a:gd name="T20" fmla="*/ 42 w 76"/>
                  <a:gd name="T21" fmla="*/ 60 h 61"/>
                  <a:gd name="T22" fmla="*/ 32 w 76"/>
                  <a:gd name="T23" fmla="*/ 61 h 61"/>
                  <a:gd name="T24" fmla="*/ 26 w 76"/>
                  <a:gd name="T25" fmla="*/ 61 h 61"/>
                  <a:gd name="T26" fmla="*/ 23 w 76"/>
                  <a:gd name="T27" fmla="*/ 57 h 61"/>
                  <a:gd name="T28" fmla="*/ 27 w 76"/>
                  <a:gd name="T29" fmla="*/ 50 h 61"/>
                  <a:gd name="T30" fmla="*/ 23 w 76"/>
                  <a:gd name="T31" fmla="*/ 44 h 61"/>
                  <a:gd name="T32" fmla="*/ 15 w 76"/>
                  <a:gd name="T33" fmla="*/ 41 h 61"/>
                  <a:gd name="T34" fmla="*/ 0 w 76"/>
                  <a:gd name="T35" fmla="*/ 40 h 61"/>
                  <a:gd name="T36" fmla="*/ 5 w 76"/>
                  <a:gd name="T37" fmla="*/ 28 h 61"/>
                  <a:gd name="T38" fmla="*/ 21 w 76"/>
                  <a:gd name="T39" fmla="*/ 14 h 61"/>
                  <a:gd name="T40" fmla="*/ 26 w 76"/>
                  <a:gd name="T41" fmla="*/ 0 h 61"/>
                  <a:gd name="T42" fmla="*/ 36 w 76"/>
                  <a:gd name="T43" fmla="*/ 5 h 61"/>
                  <a:gd name="T44" fmla="*/ 38 w 76"/>
                  <a:gd name="T45" fmla="*/ 28 h 61"/>
                  <a:gd name="T46" fmla="*/ 42 w 76"/>
                  <a:gd name="T47" fmla="*/ 31 h 61"/>
                  <a:gd name="T48" fmla="*/ 50 w 76"/>
                  <a:gd name="T49" fmla="*/ 29 h 61"/>
                  <a:gd name="T50" fmla="*/ 58 w 76"/>
                  <a:gd name="T51" fmla="*/ 3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6" h="61">
                    <a:moveTo>
                      <a:pt x="58" y="31"/>
                    </a:moveTo>
                    <a:lnTo>
                      <a:pt x="61" y="35"/>
                    </a:lnTo>
                    <a:lnTo>
                      <a:pt x="67" y="38"/>
                    </a:lnTo>
                    <a:lnTo>
                      <a:pt x="74" y="44"/>
                    </a:lnTo>
                    <a:lnTo>
                      <a:pt x="76" y="55"/>
                    </a:lnTo>
                    <a:lnTo>
                      <a:pt x="70" y="55"/>
                    </a:lnTo>
                    <a:lnTo>
                      <a:pt x="62" y="52"/>
                    </a:lnTo>
                    <a:lnTo>
                      <a:pt x="58" y="52"/>
                    </a:lnTo>
                    <a:lnTo>
                      <a:pt x="56" y="55"/>
                    </a:lnTo>
                    <a:lnTo>
                      <a:pt x="49" y="55"/>
                    </a:lnTo>
                    <a:lnTo>
                      <a:pt x="42" y="60"/>
                    </a:lnTo>
                    <a:lnTo>
                      <a:pt x="32" y="61"/>
                    </a:lnTo>
                    <a:lnTo>
                      <a:pt x="26" y="61"/>
                    </a:lnTo>
                    <a:lnTo>
                      <a:pt x="23" y="57"/>
                    </a:lnTo>
                    <a:lnTo>
                      <a:pt x="27" y="50"/>
                    </a:lnTo>
                    <a:lnTo>
                      <a:pt x="23" y="44"/>
                    </a:lnTo>
                    <a:lnTo>
                      <a:pt x="15" y="41"/>
                    </a:lnTo>
                    <a:lnTo>
                      <a:pt x="0" y="40"/>
                    </a:lnTo>
                    <a:lnTo>
                      <a:pt x="5" y="28"/>
                    </a:lnTo>
                    <a:lnTo>
                      <a:pt x="21" y="14"/>
                    </a:lnTo>
                    <a:lnTo>
                      <a:pt x="26" y="0"/>
                    </a:lnTo>
                    <a:lnTo>
                      <a:pt x="36" y="5"/>
                    </a:lnTo>
                    <a:lnTo>
                      <a:pt x="38" y="28"/>
                    </a:lnTo>
                    <a:lnTo>
                      <a:pt x="42" y="31"/>
                    </a:lnTo>
                    <a:lnTo>
                      <a:pt x="50" y="29"/>
                    </a:lnTo>
                    <a:lnTo>
                      <a:pt x="58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2" name="Freeform 6048">
                <a:extLst>
                  <a:ext uri="{FF2B5EF4-FFF2-40B4-BE49-F238E27FC236}">
                    <a16:creationId xmlns:a16="http://schemas.microsoft.com/office/drawing/2014/main" id="{D808E81A-4B81-2B30-4046-BEA3579F2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3085"/>
                <a:ext cx="38" cy="31"/>
              </a:xfrm>
              <a:custGeom>
                <a:avLst/>
                <a:gdLst>
                  <a:gd name="T0" fmla="*/ 58 w 76"/>
                  <a:gd name="T1" fmla="*/ 31 h 61"/>
                  <a:gd name="T2" fmla="*/ 61 w 76"/>
                  <a:gd name="T3" fmla="*/ 35 h 61"/>
                  <a:gd name="T4" fmla="*/ 67 w 76"/>
                  <a:gd name="T5" fmla="*/ 38 h 61"/>
                  <a:gd name="T6" fmla="*/ 74 w 76"/>
                  <a:gd name="T7" fmla="*/ 44 h 61"/>
                  <a:gd name="T8" fmla="*/ 76 w 76"/>
                  <a:gd name="T9" fmla="*/ 55 h 61"/>
                  <a:gd name="T10" fmla="*/ 70 w 76"/>
                  <a:gd name="T11" fmla="*/ 55 h 61"/>
                  <a:gd name="T12" fmla="*/ 62 w 76"/>
                  <a:gd name="T13" fmla="*/ 52 h 61"/>
                  <a:gd name="T14" fmla="*/ 58 w 76"/>
                  <a:gd name="T15" fmla="*/ 52 h 61"/>
                  <a:gd name="T16" fmla="*/ 56 w 76"/>
                  <a:gd name="T17" fmla="*/ 55 h 61"/>
                  <a:gd name="T18" fmla="*/ 49 w 76"/>
                  <a:gd name="T19" fmla="*/ 55 h 61"/>
                  <a:gd name="T20" fmla="*/ 42 w 76"/>
                  <a:gd name="T21" fmla="*/ 60 h 61"/>
                  <a:gd name="T22" fmla="*/ 32 w 76"/>
                  <a:gd name="T23" fmla="*/ 61 h 61"/>
                  <a:gd name="T24" fmla="*/ 26 w 76"/>
                  <a:gd name="T25" fmla="*/ 61 h 61"/>
                  <a:gd name="T26" fmla="*/ 23 w 76"/>
                  <a:gd name="T27" fmla="*/ 57 h 61"/>
                  <a:gd name="T28" fmla="*/ 27 w 76"/>
                  <a:gd name="T29" fmla="*/ 50 h 61"/>
                  <a:gd name="T30" fmla="*/ 23 w 76"/>
                  <a:gd name="T31" fmla="*/ 44 h 61"/>
                  <a:gd name="T32" fmla="*/ 15 w 76"/>
                  <a:gd name="T33" fmla="*/ 41 h 61"/>
                  <a:gd name="T34" fmla="*/ 0 w 76"/>
                  <a:gd name="T35" fmla="*/ 40 h 61"/>
                  <a:gd name="T36" fmla="*/ 5 w 76"/>
                  <a:gd name="T37" fmla="*/ 28 h 61"/>
                  <a:gd name="T38" fmla="*/ 21 w 76"/>
                  <a:gd name="T39" fmla="*/ 14 h 61"/>
                  <a:gd name="T40" fmla="*/ 26 w 76"/>
                  <a:gd name="T41" fmla="*/ 0 h 61"/>
                  <a:gd name="T42" fmla="*/ 36 w 76"/>
                  <a:gd name="T43" fmla="*/ 5 h 61"/>
                  <a:gd name="T44" fmla="*/ 38 w 76"/>
                  <a:gd name="T45" fmla="*/ 28 h 61"/>
                  <a:gd name="T46" fmla="*/ 42 w 76"/>
                  <a:gd name="T47" fmla="*/ 31 h 61"/>
                  <a:gd name="T48" fmla="*/ 50 w 76"/>
                  <a:gd name="T49" fmla="*/ 29 h 61"/>
                  <a:gd name="T50" fmla="*/ 58 w 76"/>
                  <a:gd name="T51" fmla="*/ 3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6" h="61">
                    <a:moveTo>
                      <a:pt x="58" y="31"/>
                    </a:moveTo>
                    <a:lnTo>
                      <a:pt x="61" y="35"/>
                    </a:lnTo>
                    <a:lnTo>
                      <a:pt x="67" y="38"/>
                    </a:lnTo>
                    <a:lnTo>
                      <a:pt x="74" y="44"/>
                    </a:lnTo>
                    <a:lnTo>
                      <a:pt x="76" y="55"/>
                    </a:lnTo>
                    <a:lnTo>
                      <a:pt x="70" y="55"/>
                    </a:lnTo>
                    <a:lnTo>
                      <a:pt x="62" y="52"/>
                    </a:lnTo>
                    <a:lnTo>
                      <a:pt x="58" y="52"/>
                    </a:lnTo>
                    <a:lnTo>
                      <a:pt x="56" y="55"/>
                    </a:lnTo>
                    <a:lnTo>
                      <a:pt x="49" y="55"/>
                    </a:lnTo>
                    <a:lnTo>
                      <a:pt x="42" y="60"/>
                    </a:lnTo>
                    <a:lnTo>
                      <a:pt x="32" y="61"/>
                    </a:lnTo>
                    <a:lnTo>
                      <a:pt x="26" y="61"/>
                    </a:lnTo>
                    <a:lnTo>
                      <a:pt x="23" y="57"/>
                    </a:lnTo>
                    <a:lnTo>
                      <a:pt x="27" y="50"/>
                    </a:lnTo>
                    <a:lnTo>
                      <a:pt x="23" y="44"/>
                    </a:lnTo>
                    <a:lnTo>
                      <a:pt x="15" y="41"/>
                    </a:lnTo>
                    <a:lnTo>
                      <a:pt x="0" y="40"/>
                    </a:lnTo>
                    <a:lnTo>
                      <a:pt x="5" y="28"/>
                    </a:lnTo>
                    <a:lnTo>
                      <a:pt x="21" y="14"/>
                    </a:lnTo>
                    <a:lnTo>
                      <a:pt x="26" y="0"/>
                    </a:lnTo>
                    <a:lnTo>
                      <a:pt x="36" y="5"/>
                    </a:lnTo>
                    <a:lnTo>
                      <a:pt x="38" y="28"/>
                    </a:lnTo>
                    <a:lnTo>
                      <a:pt x="42" y="31"/>
                    </a:lnTo>
                    <a:lnTo>
                      <a:pt x="50" y="29"/>
                    </a:lnTo>
                    <a:lnTo>
                      <a:pt x="58" y="3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3" name="Freeform 6049">
                <a:extLst>
                  <a:ext uri="{FF2B5EF4-FFF2-40B4-BE49-F238E27FC236}">
                    <a16:creationId xmlns:a16="http://schemas.microsoft.com/office/drawing/2014/main" id="{635177E2-7CA4-03B7-AD4B-2B8219FA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975"/>
                <a:ext cx="85" cy="106"/>
              </a:xfrm>
              <a:custGeom>
                <a:avLst/>
                <a:gdLst>
                  <a:gd name="T0" fmla="*/ 15 w 170"/>
                  <a:gd name="T1" fmla="*/ 122 h 211"/>
                  <a:gd name="T2" fmla="*/ 26 w 170"/>
                  <a:gd name="T3" fmla="*/ 122 h 211"/>
                  <a:gd name="T4" fmla="*/ 31 w 170"/>
                  <a:gd name="T5" fmla="*/ 138 h 211"/>
                  <a:gd name="T6" fmla="*/ 26 w 170"/>
                  <a:gd name="T7" fmla="*/ 153 h 211"/>
                  <a:gd name="T8" fmla="*/ 32 w 170"/>
                  <a:gd name="T9" fmla="*/ 169 h 211"/>
                  <a:gd name="T10" fmla="*/ 29 w 170"/>
                  <a:gd name="T11" fmla="*/ 188 h 211"/>
                  <a:gd name="T12" fmla="*/ 49 w 170"/>
                  <a:gd name="T13" fmla="*/ 199 h 211"/>
                  <a:gd name="T14" fmla="*/ 58 w 170"/>
                  <a:gd name="T15" fmla="*/ 193 h 211"/>
                  <a:gd name="T16" fmla="*/ 59 w 170"/>
                  <a:gd name="T17" fmla="*/ 193 h 211"/>
                  <a:gd name="T18" fmla="*/ 56 w 170"/>
                  <a:gd name="T19" fmla="*/ 211 h 211"/>
                  <a:gd name="T20" fmla="*/ 75 w 170"/>
                  <a:gd name="T21" fmla="*/ 201 h 211"/>
                  <a:gd name="T22" fmla="*/ 84 w 170"/>
                  <a:gd name="T23" fmla="*/ 196 h 211"/>
                  <a:gd name="T24" fmla="*/ 84 w 170"/>
                  <a:gd name="T25" fmla="*/ 187 h 211"/>
                  <a:gd name="T26" fmla="*/ 96 w 170"/>
                  <a:gd name="T27" fmla="*/ 181 h 211"/>
                  <a:gd name="T28" fmla="*/ 119 w 170"/>
                  <a:gd name="T29" fmla="*/ 185 h 211"/>
                  <a:gd name="T30" fmla="*/ 131 w 170"/>
                  <a:gd name="T31" fmla="*/ 199 h 211"/>
                  <a:gd name="T32" fmla="*/ 144 w 170"/>
                  <a:gd name="T33" fmla="*/ 196 h 211"/>
                  <a:gd name="T34" fmla="*/ 141 w 170"/>
                  <a:gd name="T35" fmla="*/ 187 h 211"/>
                  <a:gd name="T36" fmla="*/ 147 w 170"/>
                  <a:gd name="T37" fmla="*/ 179 h 211"/>
                  <a:gd name="T38" fmla="*/ 157 w 170"/>
                  <a:gd name="T39" fmla="*/ 175 h 211"/>
                  <a:gd name="T40" fmla="*/ 157 w 170"/>
                  <a:gd name="T41" fmla="*/ 166 h 211"/>
                  <a:gd name="T42" fmla="*/ 152 w 170"/>
                  <a:gd name="T43" fmla="*/ 150 h 211"/>
                  <a:gd name="T44" fmla="*/ 155 w 170"/>
                  <a:gd name="T45" fmla="*/ 134 h 211"/>
                  <a:gd name="T46" fmla="*/ 170 w 170"/>
                  <a:gd name="T47" fmla="*/ 122 h 211"/>
                  <a:gd name="T48" fmla="*/ 166 w 170"/>
                  <a:gd name="T49" fmla="*/ 112 h 211"/>
                  <a:gd name="T50" fmla="*/ 153 w 170"/>
                  <a:gd name="T51" fmla="*/ 111 h 211"/>
                  <a:gd name="T52" fmla="*/ 150 w 170"/>
                  <a:gd name="T53" fmla="*/ 120 h 211"/>
                  <a:gd name="T54" fmla="*/ 137 w 170"/>
                  <a:gd name="T55" fmla="*/ 112 h 211"/>
                  <a:gd name="T56" fmla="*/ 111 w 170"/>
                  <a:gd name="T57" fmla="*/ 123 h 211"/>
                  <a:gd name="T58" fmla="*/ 100 w 170"/>
                  <a:gd name="T59" fmla="*/ 120 h 211"/>
                  <a:gd name="T60" fmla="*/ 105 w 170"/>
                  <a:gd name="T61" fmla="*/ 114 h 211"/>
                  <a:gd name="T62" fmla="*/ 114 w 170"/>
                  <a:gd name="T63" fmla="*/ 105 h 211"/>
                  <a:gd name="T64" fmla="*/ 129 w 170"/>
                  <a:gd name="T65" fmla="*/ 90 h 211"/>
                  <a:gd name="T66" fmla="*/ 138 w 170"/>
                  <a:gd name="T67" fmla="*/ 88 h 211"/>
                  <a:gd name="T68" fmla="*/ 150 w 170"/>
                  <a:gd name="T69" fmla="*/ 73 h 211"/>
                  <a:gd name="T70" fmla="*/ 160 w 170"/>
                  <a:gd name="T71" fmla="*/ 59 h 211"/>
                  <a:gd name="T72" fmla="*/ 144 w 170"/>
                  <a:gd name="T73" fmla="*/ 50 h 211"/>
                  <a:gd name="T74" fmla="*/ 147 w 170"/>
                  <a:gd name="T75" fmla="*/ 39 h 211"/>
                  <a:gd name="T76" fmla="*/ 141 w 170"/>
                  <a:gd name="T77" fmla="*/ 30 h 211"/>
                  <a:gd name="T78" fmla="*/ 117 w 170"/>
                  <a:gd name="T79" fmla="*/ 9 h 211"/>
                  <a:gd name="T80" fmla="*/ 102 w 170"/>
                  <a:gd name="T81" fmla="*/ 0 h 211"/>
                  <a:gd name="T82" fmla="*/ 99 w 170"/>
                  <a:gd name="T83" fmla="*/ 15 h 211"/>
                  <a:gd name="T84" fmla="*/ 78 w 170"/>
                  <a:gd name="T85" fmla="*/ 20 h 211"/>
                  <a:gd name="T86" fmla="*/ 78 w 170"/>
                  <a:gd name="T87" fmla="*/ 33 h 211"/>
                  <a:gd name="T88" fmla="*/ 70 w 170"/>
                  <a:gd name="T89" fmla="*/ 39 h 211"/>
                  <a:gd name="T90" fmla="*/ 62 w 170"/>
                  <a:gd name="T91" fmla="*/ 41 h 211"/>
                  <a:gd name="T92" fmla="*/ 65 w 170"/>
                  <a:gd name="T93" fmla="*/ 52 h 211"/>
                  <a:gd name="T94" fmla="*/ 65 w 170"/>
                  <a:gd name="T95" fmla="*/ 62 h 211"/>
                  <a:gd name="T96" fmla="*/ 55 w 170"/>
                  <a:gd name="T97" fmla="*/ 70 h 211"/>
                  <a:gd name="T98" fmla="*/ 68 w 170"/>
                  <a:gd name="T99" fmla="*/ 77 h 211"/>
                  <a:gd name="T100" fmla="*/ 75 w 170"/>
                  <a:gd name="T101" fmla="*/ 88 h 211"/>
                  <a:gd name="T102" fmla="*/ 56 w 170"/>
                  <a:gd name="T103" fmla="*/ 105 h 211"/>
                  <a:gd name="T104" fmla="*/ 14 w 170"/>
                  <a:gd name="T105" fmla="*/ 115 h 211"/>
                  <a:gd name="T106" fmla="*/ 0 w 170"/>
                  <a:gd name="T107" fmla="*/ 123 h 211"/>
                  <a:gd name="T108" fmla="*/ 8 w 170"/>
                  <a:gd name="T109" fmla="*/ 12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0" h="211">
                    <a:moveTo>
                      <a:pt x="8" y="122"/>
                    </a:moveTo>
                    <a:lnTo>
                      <a:pt x="15" y="122"/>
                    </a:lnTo>
                    <a:lnTo>
                      <a:pt x="24" y="120"/>
                    </a:lnTo>
                    <a:lnTo>
                      <a:pt x="26" y="122"/>
                    </a:lnTo>
                    <a:lnTo>
                      <a:pt x="26" y="129"/>
                    </a:lnTo>
                    <a:lnTo>
                      <a:pt x="31" y="138"/>
                    </a:lnTo>
                    <a:lnTo>
                      <a:pt x="29" y="147"/>
                    </a:lnTo>
                    <a:lnTo>
                      <a:pt x="26" y="153"/>
                    </a:lnTo>
                    <a:lnTo>
                      <a:pt x="28" y="160"/>
                    </a:lnTo>
                    <a:lnTo>
                      <a:pt x="32" y="169"/>
                    </a:lnTo>
                    <a:lnTo>
                      <a:pt x="34" y="181"/>
                    </a:lnTo>
                    <a:lnTo>
                      <a:pt x="29" y="188"/>
                    </a:lnTo>
                    <a:lnTo>
                      <a:pt x="34" y="198"/>
                    </a:lnTo>
                    <a:lnTo>
                      <a:pt x="49" y="199"/>
                    </a:lnTo>
                    <a:lnTo>
                      <a:pt x="49" y="196"/>
                    </a:lnTo>
                    <a:lnTo>
                      <a:pt x="58" y="193"/>
                    </a:lnTo>
                    <a:lnTo>
                      <a:pt x="61" y="188"/>
                    </a:lnTo>
                    <a:lnTo>
                      <a:pt x="59" y="193"/>
                    </a:lnTo>
                    <a:lnTo>
                      <a:pt x="61" y="198"/>
                    </a:lnTo>
                    <a:lnTo>
                      <a:pt x="56" y="211"/>
                    </a:lnTo>
                    <a:lnTo>
                      <a:pt x="65" y="208"/>
                    </a:lnTo>
                    <a:lnTo>
                      <a:pt x="75" y="201"/>
                    </a:lnTo>
                    <a:lnTo>
                      <a:pt x="81" y="202"/>
                    </a:lnTo>
                    <a:lnTo>
                      <a:pt x="84" y="196"/>
                    </a:lnTo>
                    <a:lnTo>
                      <a:pt x="81" y="196"/>
                    </a:lnTo>
                    <a:lnTo>
                      <a:pt x="84" y="187"/>
                    </a:lnTo>
                    <a:lnTo>
                      <a:pt x="91" y="182"/>
                    </a:lnTo>
                    <a:lnTo>
                      <a:pt x="96" y="181"/>
                    </a:lnTo>
                    <a:lnTo>
                      <a:pt x="114" y="182"/>
                    </a:lnTo>
                    <a:lnTo>
                      <a:pt x="119" y="185"/>
                    </a:lnTo>
                    <a:lnTo>
                      <a:pt x="125" y="196"/>
                    </a:lnTo>
                    <a:lnTo>
                      <a:pt x="131" y="199"/>
                    </a:lnTo>
                    <a:lnTo>
                      <a:pt x="138" y="193"/>
                    </a:lnTo>
                    <a:lnTo>
                      <a:pt x="144" y="196"/>
                    </a:lnTo>
                    <a:lnTo>
                      <a:pt x="141" y="191"/>
                    </a:lnTo>
                    <a:lnTo>
                      <a:pt x="141" y="187"/>
                    </a:lnTo>
                    <a:lnTo>
                      <a:pt x="143" y="179"/>
                    </a:lnTo>
                    <a:lnTo>
                      <a:pt x="147" y="179"/>
                    </a:lnTo>
                    <a:lnTo>
                      <a:pt x="152" y="173"/>
                    </a:lnTo>
                    <a:lnTo>
                      <a:pt x="157" y="175"/>
                    </a:lnTo>
                    <a:lnTo>
                      <a:pt x="164" y="169"/>
                    </a:lnTo>
                    <a:lnTo>
                      <a:pt x="157" y="166"/>
                    </a:lnTo>
                    <a:lnTo>
                      <a:pt x="153" y="161"/>
                    </a:lnTo>
                    <a:lnTo>
                      <a:pt x="152" y="150"/>
                    </a:lnTo>
                    <a:lnTo>
                      <a:pt x="152" y="138"/>
                    </a:lnTo>
                    <a:lnTo>
                      <a:pt x="155" y="134"/>
                    </a:lnTo>
                    <a:lnTo>
                      <a:pt x="160" y="135"/>
                    </a:lnTo>
                    <a:lnTo>
                      <a:pt x="170" y="122"/>
                    </a:lnTo>
                    <a:lnTo>
                      <a:pt x="170" y="117"/>
                    </a:lnTo>
                    <a:lnTo>
                      <a:pt x="166" y="112"/>
                    </a:lnTo>
                    <a:lnTo>
                      <a:pt x="158" y="108"/>
                    </a:lnTo>
                    <a:lnTo>
                      <a:pt x="153" y="111"/>
                    </a:lnTo>
                    <a:lnTo>
                      <a:pt x="155" y="117"/>
                    </a:lnTo>
                    <a:lnTo>
                      <a:pt x="150" y="120"/>
                    </a:lnTo>
                    <a:lnTo>
                      <a:pt x="141" y="112"/>
                    </a:lnTo>
                    <a:lnTo>
                      <a:pt x="137" y="112"/>
                    </a:lnTo>
                    <a:lnTo>
                      <a:pt x="129" y="120"/>
                    </a:lnTo>
                    <a:lnTo>
                      <a:pt x="111" y="123"/>
                    </a:lnTo>
                    <a:lnTo>
                      <a:pt x="105" y="119"/>
                    </a:lnTo>
                    <a:lnTo>
                      <a:pt x="100" y="120"/>
                    </a:lnTo>
                    <a:lnTo>
                      <a:pt x="100" y="115"/>
                    </a:lnTo>
                    <a:lnTo>
                      <a:pt x="105" y="114"/>
                    </a:lnTo>
                    <a:lnTo>
                      <a:pt x="108" y="108"/>
                    </a:lnTo>
                    <a:lnTo>
                      <a:pt x="114" y="105"/>
                    </a:lnTo>
                    <a:lnTo>
                      <a:pt x="126" y="96"/>
                    </a:lnTo>
                    <a:lnTo>
                      <a:pt x="129" y="90"/>
                    </a:lnTo>
                    <a:lnTo>
                      <a:pt x="135" y="87"/>
                    </a:lnTo>
                    <a:lnTo>
                      <a:pt x="138" y="88"/>
                    </a:lnTo>
                    <a:lnTo>
                      <a:pt x="150" y="77"/>
                    </a:lnTo>
                    <a:lnTo>
                      <a:pt x="150" y="73"/>
                    </a:lnTo>
                    <a:lnTo>
                      <a:pt x="152" y="65"/>
                    </a:lnTo>
                    <a:lnTo>
                      <a:pt x="160" y="59"/>
                    </a:lnTo>
                    <a:lnTo>
                      <a:pt x="147" y="58"/>
                    </a:lnTo>
                    <a:lnTo>
                      <a:pt x="144" y="50"/>
                    </a:lnTo>
                    <a:lnTo>
                      <a:pt x="147" y="44"/>
                    </a:lnTo>
                    <a:lnTo>
                      <a:pt x="147" y="39"/>
                    </a:lnTo>
                    <a:lnTo>
                      <a:pt x="141" y="36"/>
                    </a:lnTo>
                    <a:lnTo>
                      <a:pt x="141" y="30"/>
                    </a:lnTo>
                    <a:lnTo>
                      <a:pt x="125" y="11"/>
                    </a:lnTo>
                    <a:lnTo>
                      <a:pt x="117" y="9"/>
                    </a:lnTo>
                    <a:lnTo>
                      <a:pt x="108" y="5"/>
                    </a:lnTo>
                    <a:lnTo>
                      <a:pt x="102" y="0"/>
                    </a:lnTo>
                    <a:lnTo>
                      <a:pt x="94" y="8"/>
                    </a:lnTo>
                    <a:lnTo>
                      <a:pt x="99" y="15"/>
                    </a:lnTo>
                    <a:lnTo>
                      <a:pt x="85" y="23"/>
                    </a:lnTo>
                    <a:lnTo>
                      <a:pt x="78" y="20"/>
                    </a:lnTo>
                    <a:lnTo>
                      <a:pt x="78" y="26"/>
                    </a:lnTo>
                    <a:lnTo>
                      <a:pt x="78" y="33"/>
                    </a:lnTo>
                    <a:lnTo>
                      <a:pt x="78" y="36"/>
                    </a:lnTo>
                    <a:lnTo>
                      <a:pt x="70" y="39"/>
                    </a:lnTo>
                    <a:lnTo>
                      <a:pt x="65" y="39"/>
                    </a:lnTo>
                    <a:lnTo>
                      <a:pt x="62" y="41"/>
                    </a:lnTo>
                    <a:lnTo>
                      <a:pt x="68" y="49"/>
                    </a:lnTo>
                    <a:lnTo>
                      <a:pt x="65" y="52"/>
                    </a:lnTo>
                    <a:lnTo>
                      <a:pt x="67" y="59"/>
                    </a:lnTo>
                    <a:lnTo>
                      <a:pt x="65" y="62"/>
                    </a:lnTo>
                    <a:lnTo>
                      <a:pt x="56" y="65"/>
                    </a:lnTo>
                    <a:lnTo>
                      <a:pt x="55" y="70"/>
                    </a:lnTo>
                    <a:lnTo>
                      <a:pt x="59" y="74"/>
                    </a:lnTo>
                    <a:lnTo>
                      <a:pt x="68" y="77"/>
                    </a:lnTo>
                    <a:lnTo>
                      <a:pt x="70" y="84"/>
                    </a:lnTo>
                    <a:lnTo>
                      <a:pt x="75" y="88"/>
                    </a:lnTo>
                    <a:lnTo>
                      <a:pt x="64" y="96"/>
                    </a:lnTo>
                    <a:lnTo>
                      <a:pt x="56" y="105"/>
                    </a:lnTo>
                    <a:lnTo>
                      <a:pt x="24" y="115"/>
                    </a:lnTo>
                    <a:lnTo>
                      <a:pt x="14" y="115"/>
                    </a:lnTo>
                    <a:lnTo>
                      <a:pt x="5" y="119"/>
                    </a:lnTo>
                    <a:lnTo>
                      <a:pt x="0" y="123"/>
                    </a:lnTo>
                    <a:lnTo>
                      <a:pt x="5" y="125"/>
                    </a:lnTo>
                    <a:lnTo>
                      <a:pt x="8" y="1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4" name="Freeform 6050">
                <a:extLst>
                  <a:ext uri="{FF2B5EF4-FFF2-40B4-BE49-F238E27FC236}">
                    <a16:creationId xmlns:a16="http://schemas.microsoft.com/office/drawing/2014/main" id="{C0CAFE0E-C338-07E9-AD79-CE84B7D1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975"/>
                <a:ext cx="85" cy="106"/>
              </a:xfrm>
              <a:custGeom>
                <a:avLst/>
                <a:gdLst>
                  <a:gd name="T0" fmla="*/ 5 w 170"/>
                  <a:gd name="T1" fmla="*/ 125 h 211"/>
                  <a:gd name="T2" fmla="*/ 5 w 170"/>
                  <a:gd name="T3" fmla="*/ 119 h 211"/>
                  <a:gd name="T4" fmla="*/ 24 w 170"/>
                  <a:gd name="T5" fmla="*/ 115 h 211"/>
                  <a:gd name="T6" fmla="*/ 64 w 170"/>
                  <a:gd name="T7" fmla="*/ 96 h 211"/>
                  <a:gd name="T8" fmla="*/ 70 w 170"/>
                  <a:gd name="T9" fmla="*/ 84 h 211"/>
                  <a:gd name="T10" fmla="*/ 59 w 170"/>
                  <a:gd name="T11" fmla="*/ 74 h 211"/>
                  <a:gd name="T12" fmla="*/ 56 w 170"/>
                  <a:gd name="T13" fmla="*/ 65 h 211"/>
                  <a:gd name="T14" fmla="*/ 67 w 170"/>
                  <a:gd name="T15" fmla="*/ 59 h 211"/>
                  <a:gd name="T16" fmla="*/ 68 w 170"/>
                  <a:gd name="T17" fmla="*/ 49 h 211"/>
                  <a:gd name="T18" fmla="*/ 65 w 170"/>
                  <a:gd name="T19" fmla="*/ 39 h 211"/>
                  <a:gd name="T20" fmla="*/ 78 w 170"/>
                  <a:gd name="T21" fmla="*/ 36 h 211"/>
                  <a:gd name="T22" fmla="*/ 78 w 170"/>
                  <a:gd name="T23" fmla="*/ 26 h 211"/>
                  <a:gd name="T24" fmla="*/ 85 w 170"/>
                  <a:gd name="T25" fmla="*/ 23 h 211"/>
                  <a:gd name="T26" fmla="*/ 94 w 170"/>
                  <a:gd name="T27" fmla="*/ 8 h 211"/>
                  <a:gd name="T28" fmla="*/ 108 w 170"/>
                  <a:gd name="T29" fmla="*/ 5 h 211"/>
                  <a:gd name="T30" fmla="*/ 125 w 170"/>
                  <a:gd name="T31" fmla="*/ 11 h 211"/>
                  <a:gd name="T32" fmla="*/ 141 w 170"/>
                  <a:gd name="T33" fmla="*/ 36 h 211"/>
                  <a:gd name="T34" fmla="*/ 147 w 170"/>
                  <a:gd name="T35" fmla="*/ 44 h 211"/>
                  <a:gd name="T36" fmla="*/ 147 w 170"/>
                  <a:gd name="T37" fmla="*/ 58 h 211"/>
                  <a:gd name="T38" fmla="*/ 152 w 170"/>
                  <a:gd name="T39" fmla="*/ 65 h 211"/>
                  <a:gd name="T40" fmla="*/ 150 w 170"/>
                  <a:gd name="T41" fmla="*/ 77 h 211"/>
                  <a:gd name="T42" fmla="*/ 135 w 170"/>
                  <a:gd name="T43" fmla="*/ 87 h 211"/>
                  <a:gd name="T44" fmla="*/ 126 w 170"/>
                  <a:gd name="T45" fmla="*/ 96 h 211"/>
                  <a:gd name="T46" fmla="*/ 108 w 170"/>
                  <a:gd name="T47" fmla="*/ 108 h 211"/>
                  <a:gd name="T48" fmla="*/ 100 w 170"/>
                  <a:gd name="T49" fmla="*/ 115 h 211"/>
                  <a:gd name="T50" fmla="*/ 105 w 170"/>
                  <a:gd name="T51" fmla="*/ 119 h 211"/>
                  <a:gd name="T52" fmla="*/ 129 w 170"/>
                  <a:gd name="T53" fmla="*/ 120 h 211"/>
                  <a:gd name="T54" fmla="*/ 141 w 170"/>
                  <a:gd name="T55" fmla="*/ 112 h 211"/>
                  <a:gd name="T56" fmla="*/ 155 w 170"/>
                  <a:gd name="T57" fmla="*/ 117 h 211"/>
                  <a:gd name="T58" fmla="*/ 158 w 170"/>
                  <a:gd name="T59" fmla="*/ 108 h 211"/>
                  <a:gd name="T60" fmla="*/ 170 w 170"/>
                  <a:gd name="T61" fmla="*/ 117 h 211"/>
                  <a:gd name="T62" fmla="*/ 160 w 170"/>
                  <a:gd name="T63" fmla="*/ 135 h 211"/>
                  <a:gd name="T64" fmla="*/ 152 w 170"/>
                  <a:gd name="T65" fmla="*/ 138 h 211"/>
                  <a:gd name="T66" fmla="*/ 153 w 170"/>
                  <a:gd name="T67" fmla="*/ 161 h 211"/>
                  <a:gd name="T68" fmla="*/ 164 w 170"/>
                  <a:gd name="T69" fmla="*/ 169 h 211"/>
                  <a:gd name="T70" fmla="*/ 152 w 170"/>
                  <a:gd name="T71" fmla="*/ 173 h 211"/>
                  <a:gd name="T72" fmla="*/ 143 w 170"/>
                  <a:gd name="T73" fmla="*/ 179 h 211"/>
                  <a:gd name="T74" fmla="*/ 141 w 170"/>
                  <a:gd name="T75" fmla="*/ 191 h 211"/>
                  <a:gd name="T76" fmla="*/ 138 w 170"/>
                  <a:gd name="T77" fmla="*/ 193 h 211"/>
                  <a:gd name="T78" fmla="*/ 125 w 170"/>
                  <a:gd name="T79" fmla="*/ 196 h 211"/>
                  <a:gd name="T80" fmla="*/ 114 w 170"/>
                  <a:gd name="T81" fmla="*/ 182 h 211"/>
                  <a:gd name="T82" fmla="*/ 91 w 170"/>
                  <a:gd name="T83" fmla="*/ 182 h 211"/>
                  <a:gd name="T84" fmla="*/ 81 w 170"/>
                  <a:gd name="T85" fmla="*/ 196 h 211"/>
                  <a:gd name="T86" fmla="*/ 81 w 170"/>
                  <a:gd name="T87" fmla="*/ 202 h 211"/>
                  <a:gd name="T88" fmla="*/ 65 w 170"/>
                  <a:gd name="T89" fmla="*/ 208 h 211"/>
                  <a:gd name="T90" fmla="*/ 61 w 170"/>
                  <a:gd name="T91" fmla="*/ 198 h 211"/>
                  <a:gd name="T92" fmla="*/ 61 w 170"/>
                  <a:gd name="T93" fmla="*/ 188 h 211"/>
                  <a:gd name="T94" fmla="*/ 49 w 170"/>
                  <a:gd name="T95" fmla="*/ 196 h 211"/>
                  <a:gd name="T96" fmla="*/ 34 w 170"/>
                  <a:gd name="T97" fmla="*/ 198 h 211"/>
                  <a:gd name="T98" fmla="*/ 34 w 170"/>
                  <a:gd name="T99" fmla="*/ 181 h 211"/>
                  <a:gd name="T100" fmla="*/ 28 w 170"/>
                  <a:gd name="T101" fmla="*/ 160 h 211"/>
                  <a:gd name="T102" fmla="*/ 29 w 170"/>
                  <a:gd name="T103" fmla="*/ 147 h 211"/>
                  <a:gd name="T104" fmla="*/ 26 w 170"/>
                  <a:gd name="T105" fmla="*/ 129 h 211"/>
                  <a:gd name="T106" fmla="*/ 24 w 170"/>
                  <a:gd name="T107" fmla="*/ 120 h 211"/>
                  <a:gd name="T108" fmla="*/ 8 w 170"/>
                  <a:gd name="T109" fmla="*/ 12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0" h="211">
                    <a:moveTo>
                      <a:pt x="8" y="122"/>
                    </a:moveTo>
                    <a:lnTo>
                      <a:pt x="5" y="125"/>
                    </a:lnTo>
                    <a:lnTo>
                      <a:pt x="0" y="123"/>
                    </a:lnTo>
                    <a:lnTo>
                      <a:pt x="5" y="119"/>
                    </a:lnTo>
                    <a:lnTo>
                      <a:pt x="14" y="115"/>
                    </a:lnTo>
                    <a:lnTo>
                      <a:pt x="24" y="115"/>
                    </a:lnTo>
                    <a:lnTo>
                      <a:pt x="56" y="105"/>
                    </a:lnTo>
                    <a:lnTo>
                      <a:pt x="64" y="96"/>
                    </a:lnTo>
                    <a:lnTo>
                      <a:pt x="75" y="88"/>
                    </a:lnTo>
                    <a:lnTo>
                      <a:pt x="70" y="84"/>
                    </a:lnTo>
                    <a:lnTo>
                      <a:pt x="68" y="77"/>
                    </a:lnTo>
                    <a:lnTo>
                      <a:pt x="59" y="74"/>
                    </a:lnTo>
                    <a:lnTo>
                      <a:pt x="55" y="70"/>
                    </a:lnTo>
                    <a:lnTo>
                      <a:pt x="56" y="65"/>
                    </a:lnTo>
                    <a:lnTo>
                      <a:pt x="65" y="62"/>
                    </a:lnTo>
                    <a:lnTo>
                      <a:pt x="67" y="59"/>
                    </a:lnTo>
                    <a:lnTo>
                      <a:pt x="65" y="52"/>
                    </a:lnTo>
                    <a:lnTo>
                      <a:pt x="68" y="49"/>
                    </a:lnTo>
                    <a:lnTo>
                      <a:pt x="62" y="41"/>
                    </a:lnTo>
                    <a:lnTo>
                      <a:pt x="65" y="39"/>
                    </a:lnTo>
                    <a:lnTo>
                      <a:pt x="70" y="39"/>
                    </a:lnTo>
                    <a:lnTo>
                      <a:pt x="78" y="36"/>
                    </a:lnTo>
                    <a:lnTo>
                      <a:pt x="78" y="33"/>
                    </a:lnTo>
                    <a:lnTo>
                      <a:pt x="78" y="26"/>
                    </a:lnTo>
                    <a:lnTo>
                      <a:pt x="78" y="20"/>
                    </a:lnTo>
                    <a:lnTo>
                      <a:pt x="85" y="23"/>
                    </a:lnTo>
                    <a:lnTo>
                      <a:pt x="99" y="15"/>
                    </a:lnTo>
                    <a:lnTo>
                      <a:pt x="94" y="8"/>
                    </a:lnTo>
                    <a:lnTo>
                      <a:pt x="102" y="0"/>
                    </a:lnTo>
                    <a:lnTo>
                      <a:pt x="108" y="5"/>
                    </a:lnTo>
                    <a:lnTo>
                      <a:pt x="117" y="9"/>
                    </a:lnTo>
                    <a:lnTo>
                      <a:pt x="125" y="11"/>
                    </a:lnTo>
                    <a:lnTo>
                      <a:pt x="141" y="30"/>
                    </a:lnTo>
                    <a:lnTo>
                      <a:pt x="141" y="36"/>
                    </a:lnTo>
                    <a:lnTo>
                      <a:pt x="147" y="39"/>
                    </a:lnTo>
                    <a:lnTo>
                      <a:pt x="147" y="44"/>
                    </a:lnTo>
                    <a:lnTo>
                      <a:pt x="144" y="50"/>
                    </a:lnTo>
                    <a:lnTo>
                      <a:pt x="147" y="58"/>
                    </a:lnTo>
                    <a:lnTo>
                      <a:pt x="160" y="59"/>
                    </a:lnTo>
                    <a:lnTo>
                      <a:pt x="152" y="65"/>
                    </a:lnTo>
                    <a:lnTo>
                      <a:pt x="150" y="73"/>
                    </a:lnTo>
                    <a:lnTo>
                      <a:pt x="150" y="77"/>
                    </a:lnTo>
                    <a:lnTo>
                      <a:pt x="138" y="88"/>
                    </a:lnTo>
                    <a:lnTo>
                      <a:pt x="135" y="87"/>
                    </a:lnTo>
                    <a:lnTo>
                      <a:pt x="129" y="90"/>
                    </a:lnTo>
                    <a:lnTo>
                      <a:pt x="126" y="96"/>
                    </a:lnTo>
                    <a:lnTo>
                      <a:pt x="114" y="105"/>
                    </a:lnTo>
                    <a:lnTo>
                      <a:pt x="108" y="108"/>
                    </a:lnTo>
                    <a:lnTo>
                      <a:pt x="105" y="114"/>
                    </a:lnTo>
                    <a:lnTo>
                      <a:pt x="100" y="115"/>
                    </a:lnTo>
                    <a:lnTo>
                      <a:pt x="100" y="120"/>
                    </a:lnTo>
                    <a:lnTo>
                      <a:pt x="105" y="119"/>
                    </a:lnTo>
                    <a:lnTo>
                      <a:pt x="111" y="123"/>
                    </a:lnTo>
                    <a:lnTo>
                      <a:pt x="129" y="120"/>
                    </a:lnTo>
                    <a:lnTo>
                      <a:pt x="137" y="112"/>
                    </a:lnTo>
                    <a:lnTo>
                      <a:pt x="141" y="112"/>
                    </a:lnTo>
                    <a:lnTo>
                      <a:pt x="150" y="120"/>
                    </a:lnTo>
                    <a:lnTo>
                      <a:pt x="155" y="117"/>
                    </a:lnTo>
                    <a:lnTo>
                      <a:pt x="153" y="111"/>
                    </a:lnTo>
                    <a:lnTo>
                      <a:pt x="158" y="108"/>
                    </a:lnTo>
                    <a:lnTo>
                      <a:pt x="166" y="112"/>
                    </a:lnTo>
                    <a:lnTo>
                      <a:pt x="170" y="117"/>
                    </a:lnTo>
                    <a:lnTo>
                      <a:pt x="170" y="122"/>
                    </a:lnTo>
                    <a:lnTo>
                      <a:pt x="160" y="135"/>
                    </a:lnTo>
                    <a:lnTo>
                      <a:pt x="155" y="134"/>
                    </a:lnTo>
                    <a:lnTo>
                      <a:pt x="152" y="138"/>
                    </a:lnTo>
                    <a:lnTo>
                      <a:pt x="152" y="150"/>
                    </a:lnTo>
                    <a:lnTo>
                      <a:pt x="153" y="161"/>
                    </a:lnTo>
                    <a:lnTo>
                      <a:pt x="157" y="166"/>
                    </a:lnTo>
                    <a:lnTo>
                      <a:pt x="164" y="169"/>
                    </a:lnTo>
                    <a:lnTo>
                      <a:pt x="157" y="175"/>
                    </a:lnTo>
                    <a:lnTo>
                      <a:pt x="152" y="173"/>
                    </a:lnTo>
                    <a:lnTo>
                      <a:pt x="147" y="179"/>
                    </a:lnTo>
                    <a:lnTo>
                      <a:pt x="143" y="179"/>
                    </a:lnTo>
                    <a:lnTo>
                      <a:pt x="141" y="187"/>
                    </a:lnTo>
                    <a:lnTo>
                      <a:pt x="141" y="191"/>
                    </a:lnTo>
                    <a:lnTo>
                      <a:pt x="144" y="196"/>
                    </a:lnTo>
                    <a:lnTo>
                      <a:pt x="138" y="193"/>
                    </a:lnTo>
                    <a:lnTo>
                      <a:pt x="131" y="199"/>
                    </a:lnTo>
                    <a:lnTo>
                      <a:pt x="125" y="196"/>
                    </a:lnTo>
                    <a:lnTo>
                      <a:pt x="119" y="185"/>
                    </a:lnTo>
                    <a:lnTo>
                      <a:pt x="114" y="182"/>
                    </a:lnTo>
                    <a:lnTo>
                      <a:pt x="96" y="181"/>
                    </a:lnTo>
                    <a:lnTo>
                      <a:pt x="91" y="182"/>
                    </a:lnTo>
                    <a:lnTo>
                      <a:pt x="84" y="187"/>
                    </a:lnTo>
                    <a:lnTo>
                      <a:pt x="81" y="196"/>
                    </a:lnTo>
                    <a:lnTo>
                      <a:pt x="84" y="196"/>
                    </a:lnTo>
                    <a:lnTo>
                      <a:pt x="81" y="202"/>
                    </a:lnTo>
                    <a:lnTo>
                      <a:pt x="75" y="201"/>
                    </a:lnTo>
                    <a:lnTo>
                      <a:pt x="65" y="208"/>
                    </a:lnTo>
                    <a:lnTo>
                      <a:pt x="56" y="211"/>
                    </a:lnTo>
                    <a:lnTo>
                      <a:pt x="61" y="198"/>
                    </a:lnTo>
                    <a:lnTo>
                      <a:pt x="59" y="193"/>
                    </a:lnTo>
                    <a:lnTo>
                      <a:pt x="61" y="188"/>
                    </a:lnTo>
                    <a:lnTo>
                      <a:pt x="58" y="193"/>
                    </a:lnTo>
                    <a:lnTo>
                      <a:pt x="49" y="196"/>
                    </a:lnTo>
                    <a:lnTo>
                      <a:pt x="49" y="199"/>
                    </a:lnTo>
                    <a:lnTo>
                      <a:pt x="34" y="198"/>
                    </a:lnTo>
                    <a:lnTo>
                      <a:pt x="29" y="188"/>
                    </a:lnTo>
                    <a:lnTo>
                      <a:pt x="34" y="181"/>
                    </a:lnTo>
                    <a:lnTo>
                      <a:pt x="32" y="169"/>
                    </a:lnTo>
                    <a:lnTo>
                      <a:pt x="28" y="160"/>
                    </a:lnTo>
                    <a:lnTo>
                      <a:pt x="26" y="153"/>
                    </a:lnTo>
                    <a:lnTo>
                      <a:pt x="29" y="147"/>
                    </a:lnTo>
                    <a:lnTo>
                      <a:pt x="31" y="138"/>
                    </a:lnTo>
                    <a:lnTo>
                      <a:pt x="26" y="129"/>
                    </a:lnTo>
                    <a:lnTo>
                      <a:pt x="26" y="122"/>
                    </a:lnTo>
                    <a:lnTo>
                      <a:pt x="24" y="120"/>
                    </a:lnTo>
                    <a:lnTo>
                      <a:pt x="15" y="122"/>
                    </a:lnTo>
                    <a:lnTo>
                      <a:pt x="8" y="1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5" name="Freeform 6051">
                <a:extLst>
                  <a:ext uri="{FF2B5EF4-FFF2-40B4-BE49-F238E27FC236}">
                    <a16:creationId xmlns:a16="http://schemas.microsoft.com/office/drawing/2014/main" id="{F97360FB-8B42-B4FE-E62A-A648B0B44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975"/>
                <a:ext cx="85" cy="106"/>
              </a:xfrm>
              <a:custGeom>
                <a:avLst/>
                <a:gdLst>
                  <a:gd name="T0" fmla="*/ 5 w 170"/>
                  <a:gd name="T1" fmla="*/ 125 h 211"/>
                  <a:gd name="T2" fmla="*/ 5 w 170"/>
                  <a:gd name="T3" fmla="*/ 119 h 211"/>
                  <a:gd name="T4" fmla="*/ 24 w 170"/>
                  <a:gd name="T5" fmla="*/ 115 h 211"/>
                  <a:gd name="T6" fmla="*/ 64 w 170"/>
                  <a:gd name="T7" fmla="*/ 96 h 211"/>
                  <a:gd name="T8" fmla="*/ 70 w 170"/>
                  <a:gd name="T9" fmla="*/ 84 h 211"/>
                  <a:gd name="T10" fmla="*/ 59 w 170"/>
                  <a:gd name="T11" fmla="*/ 74 h 211"/>
                  <a:gd name="T12" fmla="*/ 56 w 170"/>
                  <a:gd name="T13" fmla="*/ 65 h 211"/>
                  <a:gd name="T14" fmla="*/ 67 w 170"/>
                  <a:gd name="T15" fmla="*/ 59 h 211"/>
                  <a:gd name="T16" fmla="*/ 68 w 170"/>
                  <a:gd name="T17" fmla="*/ 49 h 211"/>
                  <a:gd name="T18" fmla="*/ 65 w 170"/>
                  <a:gd name="T19" fmla="*/ 39 h 211"/>
                  <a:gd name="T20" fmla="*/ 78 w 170"/>
                  <a:gd name="T21" fmla="*/ 36 h 211"/>
                  <a:gd name="T22" fmla="*/ 78 w 170"/>
                  <a:gd name="T23" fmla="*/ 26 h 211"/>
                  <a:gd name="T24" fmla="*/ 85 w 170"/>
                  <a:gd name="T25" fmla="*/ 23 h 211"/>
                  <a:gd name="T26" fmla="*/ 94 w 170"/>
                  <a:gd name="T27" fmla="*/ 8 h 211"/>
                  <a:gd name="T28" fmla="*/ 108 w 170"/>
                  <a:gd name="T29" fmla="*/ 5 h 211"/>
                  <a:gd name="T30" fmla="*/ 125 w 170"/>
                  <a:gd name="T31" fmla="*/ 11 h 211"/>
                  <a:gd name="T32" fmla="*/ 141 w 170"/>
                  <a:gd name="T33" fmla="*/ 36 h 211"/>
                  <a:gd name="T34" fmla="*/ 147 w 170"/>
                  <a:gd name="T35" fmla="*/ 44 h 211"/>
                  <a:gd name="T36" fmla="*/ 147 w 170"/>
                  <a:gd name="T37" fmla="*/ 58 h 211"/>
                  <a:gd name="T38" fmla="*/ 152 w 170"/>
                  <a:gd name="T39" fmla="*/ 65 h 211"/>
                  <a:gd name="T40" fmla="*/ 150 w 170"/>
                  <a:gd name="T41" fmla="*/ 77 h 211"/>
                  <a:gd name="T42" fmla="*/ 135 w 170"/>
                  <a:gd name="T43" fmla="*/ 87 h 211"/>
                  <a:gd name="T44" fmla="*/ 126 w 170"/>
                  <a:gd name="T45" fmla="*/ 96 h 211"/>
                  <a:gd name="T46" fmla="*/ 108 w 170"/>
                  <a:gd name="T47" fmla="*/ 108 h 211"/>
                  <a:gd name="T48" fmla="*/ 100 w 170"/>
                  <a:gd name="T49" fmla="*/ 115 h 211"/>
                  <a:gd name="T50" fmla="*/ 105 w 170"/>
                  <a:gd name="T51" fmla="*/ 119 h 211"/>
                  <a:gd name="T52" fmla="*/ 129 w 170"/>
                  <a:gd name="T53" fmla="*/ 120 h 211"/>
                  <a:gd name="T54" fmla="*/ 141 w 170"/>
                  <a:gd name="T55" fmla="*/ 112 h 211"/>
                  <a:gd name="T56" fmla="*/ 155 w 170"/>
                  <a:gd name="T57" fmla="*/ 117 h 211"/>
                  <a:gd name="T58" fmla="*/ 158 w 170"/>
                  <a:gd name="T59" fmla="*/ 108 h 211"/>
                  <a:gd name="T60" fmla="*/ 170 w 170"/>
                  <a:gd name="T61" fmla="*/ 117 h 211"/>
                  <a:gd name="T62" fmla="*/ 160 w 170"/>
                  <a:gd name="T63" fmla="*/ 135 h 211"/>
                  <a:gd name="T64" fmla="*/ 152 w 170"/>
                  <a:gd name="T65" fmla="*/ 138 h 211"/>
                  <a:gd name="T66" fmla="*/ 153 w 170"/>
                  <a:gd name="T67" fmla="*/ 161 h 211"/>
                  <a:gd name="T68" fmla="*/ 164 w 170"/>
                  <a:gd name="T69" fmla="*/ 169 h 211"/>
                  <a:gd name="T70" fmla="*/ 152 w 170"/>
                  <a:gd name="T71" fmla="*/ 173 h 211"/>
                  <a:gd name="T72" fmla="*/ 143 w 170"/>
                  <a:gd name="T73" fmla="*/ 179 h 211"/>
                  <a:gd name="T74" fmla="*/ 141 w 170"/>
                  <a:gd name="T75" fmla="*/ 191 h 211"/>
                  <a:gd name="T76" fmla="*/ 138 w 170"/>
                  <a:gd name="T77" fmla="*/ 193 h 211"/>
                  <a:gd name="T78" fmla="*/ 125 w 170"/>
                  <a:gd name="T79" fmla="*/ 196 h 211"/>
                  <a:gd name="T80" fmla="*/ 114 w 170"/>
                  <a:gd name="T81" fmla="*/ 182 h 211"/>
                  <a:gd name="T82" fmla="*/ 91 w 170"/>
                  <a:gd name="T83" fmla="*/ 182 h 211"/>
                  <a:gd name="T84" fmla="*/ 81 w 170"/>
                  <a:gd name="T85" fmla="*/ 196 h 211"/>
                  <a:gd name="T86" fmla="*/ 81 w 170"/>
                  <a:gd name="T87" fmla="*/ 202 h 211"/>
                  <a:gd name="T88" fmla="*/ 65 w 170"/>
                  <a:gd name="T89" fmla="*/ 208 h 211"/>
                  <a:gd name="T90" fmla="*/ 61 w 170"/>
                  <a:gd name="T91" fmla="*/ 198 h 211"/>
                  <a:gd name="T92" fmla="*/ 61 w 170"/>
                  <a:gd name="T93" fmla="*/ 188 h 211"/>
                  <a:gd name="T94" fmla="*/ 49 w 170"/>
                  <a:gd name="T95" fmla="*/ 196 h 211"/>
                  <a:gd name="T96" fmla="*/ 34 w 170"/>
                  <a:gd name="T97" fmla="*/ 198 h 211"/>
                  <a:gd name="T98" fmla="*/ 34 w 170"/>
                  <a:gd name="T99" fmla="*/ 181 h 211"/>
                  <a:gd name="T100" fmla="*/ 28 w 170"/>
                  <a:gd name="T101" fmla="*/ 160 h 211"/>
                  <a:gd name="T102" fmla="*/ 29 w 170"/>
                  <a:gd name="T103" fmla="*/ 147 h 211"/>
                  <a:gd name="T104" fmla="*/ 26 w 170"/>
                  <a:gd name="T105" fmla="*/ 129 h 211"/>
                  <a:gd name="T106" fmla="*/ 24 w 170"/>
                  <a:gd name="T107" fmla="*/ 120 h 211"/>
                  <a:gd name="T108" fmla="*/ 8 w 170"/>
                  <a:gd name="T109" fmla="*/ 12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0" h="211">
                    <a:moveTo>
                      <a:pt x="8" y="122"/>
                    </a:moveTo>
                    <a:lnTo>
                      <a:pt x="5" y="125"/>
                    </a:lnTo>
                    <a:lnTo>
                      <a:pt x="0" y="123"/>
                    </a:lnTo>
                    <a:lnTo>
                      <a:pt x="5" y="119"/>
                    </a:lnTo>
                    <a:lnTo>
                      <a:pt x="14" y="115"/>
                    </a:lnTo>
                    <a:lnTo>
                      <a:pt x="24" y="115"/>
                    </a:lnTo>
                    <a:lnTo>
                      <a:pt x="56" y="105"/>
                    </a:lnTo>
                    <a:lnTo>
                      <a:pt x="64" y="96"/>
                    </a:lnTo>
                    <a:lnTo>
                      <a:pt x="75" y="88"/>
                    </a:lnTo>
                    <a:lnTo>
                      <a:pt x="70" y="84"/>
                    </a:lnTo>
                    <a:lnTo>
                      <a:pt x="68" y="77"/>
                    </a:lnTo>
                    <a:lnTo>
                      <a:pt x="59" y="74"/>
                    </a:lnTo>
                    <a:lnTo>
                      <a:pt x="55" y="70"/>
                    </a:lnTo>
                    <a:lnTo>
                      <a:pt x="56" y="65"/>
                    </a:lnTo>
                    <a:lnTo>
                      <a:pt x="65" y="62"/>
                    </a:lnTo>
                    <a:lnTo>
                      <a:pt x="67" y="59"/>
                    </a:lnTo>
                    <a:lnTo>
                      <a:pt x="65" y="52"/>
                    </a:lnTo>
                    <a:lnTo>
                      <a:pt x="68" y="49"/>
                    </a:lnTo>
                    <a:lnTo>
                      <a:pt x="62" y="41"/>
                    </a:lnTo>
                    <a:lnTo>
                      <a:pt x="65" y="39"/>
                    </a:lnTo>
                    <a:lnTo>
                      <a:pt x="70" y="39"/>
                    </a:lnTo>
                    <a:lnTo>
                      <a:pt x="78" y="36"/>
                    </a:lnTo>
                    <a:lnTo>
                      <a:pt x="78" y="33"/>
                    </a:lnTo>
                    <a:lnTo>
                      <a:pt x="78" y="26"/>
                    </a:lnTo>
                    <a:lnTo>
                      <a:pt x="78" y="20"/>
                    </a:lnTo>
                    <a:lnTo>
                      <a:pt x="85" y="23"/>
                    </a:lnTo>
                    <a:lnTo>
                      <a:pt x="99" y="15"/>
                    </a:lnTo>
                    <a:lnTo>
                      <a:pt x="94" y="8"/>
                    </a:lnTo>
                    <a:lnTo>
                      <a:pt x="102" y="0"/>
                    </a:lnTo>
                    <a:lnTo>
                      <a:pt x="108" y="5"/>
                    </a:lnTo>
                    <a:lnTo>
                      <a:pt x="117" y="9"/>
                    </a:lnTo>
                    <a:lnTo>
                      <a:pt x="125" y="11"/>
                    </a:lnTo>
                    <a:lnTo>
                      <a:pt x="141" y="30"/>
                    </a:lnTo>
                    <a:lnTo>
                      <a:pt x="141" y="36"/>
                    </a:lnTo>
                    <a:lnTo>
                      <a:pt x="147" y="39"/>
                    </a:lnTo>
                    <a:lnTo>
                      <a:pt x="147" y="44"/>
                    </a:lnTo>
                    <a:lnTo>
                      <a:pt x="144" y="50"/>
                    </a:lnTo>
                    <a:lnTo>
                      <a:pt x="147" y="58"/>
                    </a:lnTo>
                    <a:lnTo>
                      <a:pt x="160" y="59"/>
                    </a:lnTo>
                    <a:lnTo>
                      <a:pt x="152" y="65"/>
                    </a:lnTo>
                    <a:lnTo>
                      <a:pt x="150" y="73"/>
                    </a:lnTo>
                    <a:lnTo>
                      <a:pt x="150" y="77"/>
                    </a:lnTo>
                    <a:lnTo>
                      <a:pt x="138" y="88"/>
                    </a:lnTo>
                    <a:lnTo>
                      <a:pt x="135" y="87"/>
                    </a:lnTo>
                    <a:lnTo>
                      <a:pt x="129" y="90"/>
                    </a:lnTo>
                    <a:lnTo>
                      <a:pt x="126" y="96"/>
                    </a:lnTo>
                    <a:lnTo>
                      <a:pt x="114" y="105"/>
                    </a:lnTo>
                    <a:lnTo>
                      <a:pt x="108" y="108"/>
                    </a:lnTo>
                    <a:lnTo>
                      <a:pt x="105" y="114"/>
                    </a:lnTo>
                    <a:lnTo>
                      <a:pt x="100" y="115"/>
                    </a:lnTo>
                    <a:lnTo>
                      <a:pt x="100" y="120"/>
                    </a:lnTo>
                    <a:lnTo>
                      <a:pt x="105" y="119"/>
                    </a:lnTo>
                    <a:lnTo>
                      <a:pt x="111" y="123"/>
                    </a:lnTo>
                    <a:lnTo>
                      <a:pt x="129" y="120"/>
                    </a:lnTo>
                    <a:lnTo>
                      <a:pt x="137" y="112"/>
                    </a:lnTo>
                    <a:lnTo>
                      <a:pt x="141" y="112"/>
                    </a:lnTo>
                    <a:lnTo>
                      <a:pt x="150" y="120"/>
                    </a:lnTo>
                    <a:lnTo>
                      <a:pt x="155" y="117"/>
                    </a:lnTo>
                    <a:lnTo>
                      <a:pt x="153" y="111"/>
                    </a:lnTo>
                    <a:lnTo>
                      <a:pt x="158" y="108"/>
                    </a:lnTo>
                    <a:lnTo>
                      <a:pt x="166" y="112"/>
                    </a:lnTo>
                    <a:lnTo>
                      <a:pt x="170" y="117"/>
                    </a:lnTo>
                    <a:lnTo>
                      <a:pt x="170" y="122"/>
                    </a:lnTo>
                    <a:lnTo>
                      <a:pt x="160" y="135"/>
                    </a:lnTo>
                    <a:lnTo>
                      <a:pt x="155" y="134"/>
                    </a:lnTo>
                    <a:lnTo>
                      <a:pt x="152" y="138"/>
                    </a:lnTo>
                    <a:lnTo>
                      <a:pt x="152" y="150"/>
                    </a:lnTo>
                    <a:lnTo>
                      <a:pt x="153" y="161"/>
                    </a:lnTo>
                    <a:lnTo>
                      <a:pt x="157" y="166"/>
                    </a:lnTo>
                    <a:lnTo>
                      <a:pt x="164" y="169"/>
                    </a:lnTo>
                    <a:lnTo>
                      <a:pt x="157" y="175"/>
                    </a:lnTo>
                    <a:lnTo>
                      <a:pt x="152" y="173"/>
                    </a:lnTo>
                    <a:lnTo>
                      <a:pt x="147" y="179"/>
                    </a:lnTo>
                    <a:lnTo>
                      <a:pt x="143" y="179"/>
                    </a:lnTo>
                    <a:lnTo>
                      <a:pt x="141" y="187"/>
                    </a:lnTo>
                    <a:lnTo>
                      <a:pt x="141" y="191"/>
                    </a:lnTo>
                    <a:lnTo>
                      <a:pt x="144" y="196"/>
                    </a:lnTo>
                    <a:lnTo>
                      <a:pt x="138" y="193"/>
                    </a:lnTo>
                    <a:lnTo>
                      <a:pt x="131" y="199"/>
                    </a:lnTo>
                    <a:lnTo>
                      <a:pt x="125" y="196"/>
                    </a:lnTo>
                    <a:lnTo>
                      <a:pt x="119" y="185"/>
                    </a:lnTo>
                    <a:lnTo>
                      <a:pt x="114" y="182"/>
                    </a:lnTo>
                    <a:lnTo>
                      <a:pt x="96" y="181"/>
                    </a:lnTo>
                    <a:lnTo>
                      <a:pt x="91" y="182"/>
                    </a:lnTo>
                    <a:lnTo>
                      <a:pt x="84" y="187"/>
                    </a:lnTo>
                    <a:lnTo>
                      <a:pt x="81" y="196"/>
                    </a:lnTo>
                    <a:lnTo>
                      <a:pt x="84" y="196"/>
                    </a:lnTo>
                    <a:lnTo>
                      <a:pt x="81" y="202"/>
                    </a:lnTo>
                    <a:lnTo>
                      <a:pt x="75" y="201"/>
                    </a:lnTo>
                    <a:lnTo>
                      <a:pt x="65" y="208"/>
                    </a:lnTo>
                    <a:lnTo>
                      <a:pt x="56" y="211"/>
                    </a:lnTo>
                    <a:lnTo>
                      <a:pt x="61" y="198"/>
                    </a:lnTo>
                    <a:lnTo>
                      <a:pt x="59" y="193"/>
                    </a:lnTo>
                    <a:lnTo>
                      <a:pt x="61" y="188"/>
                    </a:lnTo>
                    <a:lnTo>
                      <a:pt x="58" y="193"/>
                    </a:lnTo>
                    <a:lnTo>
                      <a:pt x="49" y="196"/>
                    </a:lnTo>
                    <a:lnTo>
                      <a:pt x="49" y="199"/>
                    </a:lnTo>
                    <a:lnTo>
                      <a:pt x="34" y="198"/>
                    </a:lnTo>
                    <a:lnTo>
                      <a:pt x="29" y="188"/>
                    </a:lnTo>
                    <a:lnTo>
                      <a:pt x="34" y="181"/>
                    </a:lnTo>
                    <a:lnTo>
                      <a:pt x="32" y="169"/>
                    </a:lnTo>
                    <a:lnTo>
                      <a:pt x="28" y="160"/>
                    </a:lnTo>
                    <a:lnTo>
                      <a:pt x="26" y="153"/>
                    </a:lnTo>
                    <a:lnTo>
                      <a:pt x="29" y="147"/>
                    </a:lnTo>
                    <a:lnTo>
                      <a:pt x="31" y="138"/>
                    </a:lnTo>
                    <a:lnTo>
                      <a:pt x="26" y="129"/>
                    </a:lnTo>
                    <a:lnTo>
                      <a:pt x="26" y="122"/>
                    </a:lnTo>
                    <a:lnTo>
                      <a:pt x="24" y="120"/>
                    </a:lnTo>
                    <a:lnTo>
                      <a:pt x="15" y="122"/>
                    </a:lnTo>
                    <a:lnTo>
                      <a:pt x="8" y="1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6" name="Freeform 6052">
                <a:extLst>
                  <a:ext uri="{FF2B5EF4-FFF2-40B4-BE49-F238E27FC236}">
                    <a16:creationId xmlns:a16="http://schemas.microsoft.com/office/drawing/2014/main" id="{1F334026-6D1E-84CC-96D9-7A4E85804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918"/>
                <a:ext cx="40" cy="33"/>
              </a:xfrm>
              <a:custGeom>
                <a:avLst/>
                <a:gdLst>
                  <a:gd name="T0" fmla="*/ 78 w 78"/>
                  <a:gd name="T1" fmla="*/ 27 h 67"/>
                  <a:gd name="T2" fmla="*/ 66 w 78"/>
                  <a:gd name="T3" fmla="*/ 23 h 67"/>
                  <a:gd name="T4" fmla="*/ 62 w 78"/>
                  <a:gd name="T5" fmla="*/ 17 h 67"/>
                  <a:gd name="T6" fmla="*/ 56 w 78"/>
                  <a:gd name="T7" fmla="*/ 17 h 67"/>
                  <a:gd name="T8" fmla="*/ 47 w 78"/>
                  <a:gd name="T9" fmla="*/ 8 h 67"/>
                  <a:gd name="T10" fmla="*/ 38 w 78"/>
                  <a:gd name="T11" fmla="*/ 2 h 67"/>
                  <a:gd name="T12" fmla="*/ 24 w 78"/>
                  <a:gd name="T13" fmla="*/ 0 h 67"/>
                  <a:gd name="T14" fmla="*/ 16 w 78"/>
                  <a:gd name="T15" fmla="*/ 0 h 67"/>
                  <a:gd name="T16" fmla="*/ 10 w 78"/>
                  <a:gd name="T17" fmla="*/ 8 h 67"/>
                  <a:gd name="T18" fmla="*/ 1 w 78"/>
                  <a:gd name="T19" fmla="*/ 11 h 67"/>
                  <a:gd name="T20" fmla="*/ 0 w 78"/>
                  <a:gd name="T21" fmla="*/ 18 h 67"/>
                  <a:gd name="T22" fmla="*/ 6 w 78"/>
                  <a:gd name="T23" fmla="*/ 24 h 67"/>
                  <a:gd name="T24" fmla="*/ 7 w 78"/>
                  <a:gd name="T25" fmla="*/ 30 h 67"/>
                  <a:gd name="T26" fmla="*/ 7 w 78"/>
                  <a:gd name="T27" fmla="*/ 50 h 67"/>
                  <a:gd name="T28" fmla="*/ 12 w 78"/>
                  <a:gd name="T29" fmla="*/ 50 h 67"/>
                  <a:gd name="T30" fmla="*/ 15 w 78"/>
                  <a:gd name="T31" fmla="*/ 56 h 67"/>
                  <a:gd name="T32" fmla="*/ 21 w 78"/>
                  <a:gd name="T33" fmla="*/ 58 h 67"/>
                  <a:gd name="T34" fmla="*/ 22 w 78"/>
                  <a:gd name="T35" fmla="*/ 58 h 67"/>
                  <a:gd name="T36" fmla="*/ 31 w 78"/>
                  <a:gd name="T37" fmla="*/ 55 h 67"/>
                  <a:gd name="T38" fmla="*/ 31 w 78"/>
                  <a:gd name="T39" fmla="*/ 59 h 67"/>
                  <a:gd name="T40" fmla="*/ 36 w 78"/>
                  <a:gd name="T41" fmla="*/ 61 h 67"/>
                  <a:gd name="T42" fmla="*/ 45 w 78"/>
                  <a:gd name="T43" fmla="*/ 64 h 67"/>
                  <a:gd name="T44" fmla="*/ 65 w 78"/>
                  <a:gd name="T45" fmla="*/ 67 h 67"/>
                  <a:gd name="T46" fmla="*/ 69 w 78"/>
                  <a:gd name="T47" fmla="*/ 62 h 67"/>
                  <a:gd name="T48" fmla="*/ 71 w 78"/>
                  <a:gd name="T49" fmla="*/ 46 h 67"/>
                  <a:gd name="T50" fmla="*/ 69 w 78"/>
                  <a:gd name="T51" fmla="*/ 41 h 67"/>
                  <a:gd name="T52" fmla="*/ 72 w 78"/>
                  <a:gd name="T53" fmla="*/ 38 h 67"/>
                  <a:gd name="T54" fmla="*/ 78 w 78"/>
                  <a:gd name="T55" fmla="*/ 2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8" h="67">
                    <a:moveTo>
                      <a:pt x="78" y="27"/>
                    </a:moveTo>
                    <a:lnTo>
                      <a:pt x="66" y="23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47" y="8"/>
                    </a:lnTo>
                    <a:lnTo>
                      <a:pt x="38" y="2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10" y="8"/>
                    </a:lnTo>
                    <a:lnTo>
                      <a:pt x="1" y="11"/>
                    </a:lnTo>
                    <a:lnTo>
                      <a:pt x="0" y="18"/>
                    </a:lnTo>
                    <a:lnTo>
                      <a:pt x="6" y="24"/>
                    </a:lnTo>
                    <a:lnTo>
                      <a:pt x="7" y="30"/>
                    </a:lnTo>
                    <a:lnTo>
                      <a:pt x="7" y="50"/>
                    </a:lnTo>
                    <a:lnTo>
                      <a:pt x="12" y="50"/>
                    </a:lnTo>
                    <a:lnTo>
                      <a:pt x="15" y="56"/>
                    </a:lnTo>
                    <a:lnTo>
                      <a:pt x="21" y="58"/>
                    </a:lnTo>
                    <a:lnTo>
                      <a:pt x="22" y="58"/>
                    </a:lnTo>
                    <a:lnTo>
                      <a:pt x="31" y="55"/>
                    </a:lnTo>
                    <a:lnTo>
                      <a:pt x="31" y="59"/>
                    </a:lnTo>
                    <a:lnTo>
                      <a:pt x="36" y="61"/>
                    </a:lnTo>
                    <a:lnTo>
                      <a:pt x="45" y="64"/>
                    </a:lnTo>
                    <a:lnTo>
                      <a:pt x="65" y="67"/>
                    </a:lnTo>
                    <a:lnTo>
                      <a:pt x="69" y="62"/>
                    </a:lnTo>
                    <a:lnTo>
                      <a:pt x="71" y="46"/>
                    </a:lnTo>
                    <a:lnTo>
                      <a:pt x="69" y="41"/>
                    </a:lnTo>
                    <a:lnTo>
                      <a:pt x="72" y="38"/>
                    </a:lnTo>
                    <a:lnTo>
                      <a:pt x="78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7" name="Freeform 6053">
                <a:extLst>
                  <a:ext uri="{FF2B5EF4-FFF2-40B4-BE49-F238E27FC236}">
                    <a16:creationId xmlns:a16="http://schemas.microsoft.com/office/drawing/2014/main" id="{DD7B798D-165C-ED2E-D196-F917F4719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918"/>
                <a:ext cx="40" cy="33"/>
              </a:xfrm>
              <a:custGeom>
                <a:avLst/>
                <a:gdLst>
                  <a:gd name="T0" fmla="*/ 78 w 78"/>
                  <a:gd name="T1" fmla="*/ 27 h 67"/>
                  <a:gd name="T2" fmla="*/ 72 w 78"/>
                  <a:gd name="T3" fmla="*/ 38 h 67"/>
                  <a:gd name="T4" fmla="*/ 69 w 78"/>
                  <a:gd name="T5" fmla="*/ 41 h 67"/>
                  <a:gd name="T6" fmla="*/ 71 w 78"/>
                  <a:gd name="T7" fmla="*/ 46 h 67"/>
                  <a:gd name="T8" fmla="*/ 69 w 78"/>
                  <a:gd name="T9" fmla="*/ 62 h 67"/>
                  <a:gd name="T10" fmla="*/ 65 w 78"/>
                  <a:gd name="T11" fmla="*/ 67 h 67"/>
                  <a:gd name="T12" fmla="*/ 45 w 78"/>
                  <a:gd name="T13" fmla="*/ 64 h 67"/>
                  <a:gd name="T14" fmla="*/ 36 w 78"/>
                  <a:gd name="T15" fmla="*/ 61 h 67"/>
                  <a:gd name="T16" fmla="*/ 31 w 78"/>
                  <a:gd name="T17" fmla="*/ 59 h 67"/>
                  <a:gd name="T18" fmla="*/ 31 w 78"/>
                  <a:gd name="T19" fmla="*/ 55 h 67"/>
                  <a:gd name="T20" fmla="*/ 22 w 78"/>
                  <a:gd name="T21" fmla="*/ 58 h 67"/>
                  <a:gd name="T22" fmla="*/ 21 w 78"/>
                  <a:gd name="T23" fmla="*/ 58 h 67"/>
                  <a:gd name="T24" fmla="*/ 15 w 78"/>
                  <a:gd name="T25" fmla="*/ 56 h 67"/>
                  <a:gd name="T26" fmla="*/ 12 w 78"/>
                  <a:gd name="T27" fmla="*/ 50 h 67"/>
                  <a:gd name="T28" fmla="*/ 7 w 78"/>
                  <a:gd name="T29" fmla="*/ 50 h 67"/>
                  <a:gd name="T30" fmla="*/ 7 w 78"/>
                  <a:gd name="T31" fmla="*/ 30 h 67"/>
                  <a:gd name="T32" fmla="*/ 6 w 78"/>
                  <a:gd name="T33" fmla="*/ 24 h 67"/>
                  <a:gd name="T34" fmla="*/ 0 w 78"/>
                  <a:gd name="T35" fmla="*/ 18 h 67"/>
                  <a:gd name="T36" fmla="*/ 1 w 78"/>
                  <a:gd name="T37" fmla="*/ 11 h 67"/>
                  <a:gd name="T38" fmla="*/ 10 w 78"/>
                  <a:gd name="T39" fmla="*/ 8 h 67"/>
                  <a:gd name="T40" fmla="*/ 16 w 78"/>
                  <a:gd name="T41" fmla="*/ 0 h 67"/>
                  <a:gd name="T42" fmla="*/ 24 w 78"/>
                  <a:gd name="T43" fmla="*/ 0 h 67"/>
                  <a:gd name="T44" fmla="*/ 38 w 78"/>
                  <a:gd name="T45" fmla="*/ 2 h 67"/>
                  <a:gd name="T46" fmla="*/ 47 w 78"/>
                  <a:gd name="T47" fmla="*/ 8 h 67"/>
                  <a:gd name="T48" fmla="*/ 56 w 78"/>
                  <a:gd name="T49" fmla="*/ 17 h 67"/>
                  <a:gd name="T50" fmla="*/ 62 w 78"/>
                  <a:gd name="T51" fmla="*/ 17 h 67"/>
                  <a:gd name="T52" fmla="*/ 66 w 78"/>
                  <a:gd name="T53" fmla="*/ 23 h 67"/>
                  <a:gd name="T54" fmla="*/ 78 w 78"/>
                  <a:gd name="T55" fmla="*/ 2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8" h="67">
                    <a:moveTo>
                      <a:pt x="78" y="27"/>
                    </a:moveTo>
                    <a:lnTo>
                      <a:pt x="72" y="38"/>
                    </a:lnTo>
                    <a:lnTo>
                      <a:pt x="69" y="41"/>
                    </a:lnTo>
                    <a:lnTo>
                      <a:pt x="71" y="46"/>
                    </a:lnTo>
                    <a:lnTo>
                      <a:pt x="69" y="62"/>
                    </a:lnTo>
                    <a:lnTo>
                      <a:pt x="65" y="67"/>
                    </a:lnTo>
                    <a:lnTo>
                      <a:pt x="45" y="64"/>
                    </a:lnTo>
                    <a:lnTo>
                      <a:pt x="36" y="61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15" y="56"/>
                    </a:lnTo>
                    <a:lnTo>
                      <a:pt x="12" y="50"/>
                    </a:lnTo>
                    <a:lnTo>
                      <a:pt x="7" y="50"/>
                    </a:lnTo>
                    <a:lnTo>
                      <a:pt x="7" y="30"/>
                    </a:lnTo>
                    <a:lnTo>
                      <a:pt x="6" y="24"/>
                    </a:lnTo>
                    <a:lnTo>
                      <a:pt x="0" y="18"/>
                    </a:lnTo>
                    <a:lnTo>
                      <a:pt x="1" y="11"/>
                    </a:lnTo>
                    <a:lnTo>
                      <a:pt x="10" y="8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8" y="2"/>
                    </a:lnTo>
                    <a:lnTo>
                      <a:pt x="47" y="8"/>
                    </a:lnTo>
                    <a:lnTo>
                      <a:pt x="56" y="17"/>
                    </a:lnTo>
                    <a:lnTo>
                      <a:pt x="62" y="17"/>
                    </a:lnTo>
                    <a:lnTo>
                      <a:pt x="66" y="23"/>
                    </a:lnTo>
                    <a:lnTo>
                      <a:pt x="78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8" name="Freeform 6054">
                <a:extLst>
                  <a:ext uri="{FF2B5EF4-FFF2-40B4-BE49-F238E27FC236}">
                    <a16:creationId xmlns:a16="http://schemas.microsoft.com/office/drawing/2014/main" id="{3E9DCB64-E641-D2C6-3EDF-9267B8B54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2918"/>
                <a:ext cx="40" cy="33"/>
              </a:xfrm>
              <a:custGeom>
                <a:avLst/>
                <a:gdLst>
                  <a:gd name="T0" fmla="*/ 78 w 78"/>
                  <a:gd name="T1" fmla="*/ 27 h 67"/>
                  <a:gd name="T2" fmla="*/ 72 w 78"/>
                  <a:gd name="T3" fmla="*/ 38 h 67"/>
                  <a:gd name="T4" fmla="*/ 69 w 78"/>
                  <a:gd name="T5" fmla="*/ 41 h 67"/>
                  <a:gd name="T6" fmla="*/ 71 w 78"/>
                  <a:gd name="T7" fmla="*/ 46 h 67"/>
                  <a:gd name="T8" fmla="*/ 69 w 78"/>
                  <a:gd name="T9" fmla="*/ 62 h 67"/>
                  <a:gd name="T10" fmla="*/ 65 w 78"/>
                  <a:gd name="T11" fmla="*/ 67 h 67"/>
                  <a:gd name="T12" fmla="*/ 45 w 78"/>
                  <a:gd name="T13" fmla="*/ 64 h 67"/>
                  <a:gd name="T14" fmla="*/ 36 w 78"/>
                  <a:gd name="T15" fmla="*/ 61 h 67"/>
                  <a:gd name="T16" fmla="*/ 31 w 78"/>
                  <a:gd name="T17" fmla="*/ 59 h 67"/>
                  <a:gd name="T18" fmla="*/ 31 w 78"/>
                  <a:gd name="T19" fmla="*/ 55 h 67"/>
                  <a:gd name="T20" fmla="*/ 22 w 78"/>
                  <a:gd name="T21" fmla="*/ 58 h 67"/>
                  <a:gd name="T22" fmla="*/ 21 w 78"/>
                  <a:gd name="T23" fmla="*/ 58 h 67"/>
                  <a:gd name="T24" fmla="*/ 15 w 78"/>
                  <a:gd name="T25" fmla="*/ 56 h 67"/>
                  <a:gd name="T26" fmla="*/ 12 w 78"/>
                  <a:gd name="T27" fmla="*/ 50 h 67"/>
                  <a:gd name="T28" fmla="*/ 7 w 78"/>
                  <a:gd name="T29" fmla="*/ 50 h 67"/>
                  <a:gd name="T30" fmla="*/ 7 w 78"/>
                  <a:gd name="T31" fmla="*/ 30 h 67"/>
                  <a:gd name="T32" fmla="*/ 6 w 78"/>
                  <a:gd name="T33" fmla="*/ 24 h 67"/>
                  <a:gd name="T34" fmla="*/ 0 w 78"/>
                  <a:gd name="T35" fmla="*/ 18 h 67"/>
                  <a:gd name="T36" fmla="*/ 1 w 78"/>
                  <a:gd name="T37" fmla="*/ 11 h 67"/>
                  <a:gd name="T38" fmla="*/ 10 w 78"/>
                  <a:gd name="T39" fmla="*/ 8 h 67"/>
                  <a:gd name="T40" fmla="*/ 16 w 78"/>
                  <a:gd name="T41" fmla="*/ 0 h 67"/>
                  <a:gd name="T42" fmla="*/ 24 w 78"/>
                  <a:gd name="T43" fmla="*/ 0 h 67"/>
                  <a:gd name="T44" fmla="*/ 38 w 78"/>
                  <a:gd name="T45" fmla="*/ 2 h 67"/>
                  <a:gd name="T46" fmla="*/ 47 w 78"/>
                  <a:gd name="T47" fmla="*/ 8 h 67"/>
                  <a:gd name="T48" fmla="*/ 56 w 78"/>
                  <a:gd name="T49" fmla="*/ 17 h 67"/>
                  <a:gd name="T50" fmla="*/ 62 w 78"/>
                  <a:gd name="T51" fmla="*/ 17 h 67"/>
                  <a:gd name="T52" fmla="*/ 66 w 78"/>
                  <a:gd name="T53" fmla="*/ 23 h 67"/>
                  <a:gd name="T54" fmla="*/ 78 w 78"/>
                  <a:gd name="T55" fmla="*/ 2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8" h="67">
                    <a:moveTo>
                      <a:pt x="78" y="27"/>
                    </a:moveTo>
                    <a:lnTo>
                      <a:pt x="72" y="38"/>
                    </a:lnTo>
                    <a:lnTo>
                      <a:pt x="69" y="41"/>
                    </a:lnTo>
                    <a:lnTo>
                      <a:pt x="71" y="46"/>
                    </a:lnTo>
                    <a:lnTo>
                      <a:pt x="69" y="62"/>
                    </a:lnTo>
                    <a:lnTo>
                      <a:pt x="65" y="67"/>
                    </a:lnTo>
                    <a:lnTo>
                      <a:pt x="45" y="64"/>
                    </a:lnTo>
                    <a:lnTo>
                      <a:pt x="36" y="61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15" y="56"/>
                    </a:lnTo>
                    <a:lnTo>
                      <a:pt x="12" y="50"/>
                    </a:lnTo>
                    <a:lnTo>
                      <a:pt x="7" y="50"/>
                    </a:lnTo>
                    <a:lnTo>
                      <a:pt x="7" y="30"/>
                    </a:lnTo>
                    <a:lnTo>
                      <a:pt x="6" y="24"/>
                    </a:lnTo>
                    <a:lnTo>
                      <a:pt x="0" y="18"/>
                    </a:lnTo>
                    <a:lnTo>
                      <a:pt x="1" y="11"/>
                    </a:lnTo>
                    <a:lnTo>
                      <a:pt x="10" y="8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8" y="2"/>
                    </a:lnTo>
                    <a:lnTo>
                      <a:pt x="47" y="8"/>
                    </a:lnTo>
                    <a:lnTo>
                      <a:pt x="56" y="17"/>
                    </a:lnTo>
                    <a:lnTo>
                      <a:pt x="62" y="17"/>
                    </a:lnTo>
                    <a:lnTo>
                      <a:pt x="66" y="23"/>
                    </a:lnTo>
                    <a:lnTo>
                      <a:pt x="78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9" name="Freeform 6055">
                <a:extLst>
                  <a:ext uri="{FF2B5EF4-FFF2-40B4-BE49-F238E27FC236}">
                    <a16:creationId xmlns:a16="http://schemas.microsoft.com/office/drawing/2014/main" id="{51ED9DC5-47EE-54ED-8DC7-5A822BB0C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927"/>
                <a:ext cx="57" cy="67"/>
              </a:xfrm>
              <a:custGeom>
                <a:avLst/>
                <a:gdLst>
                  <a:gd name="T0" fmla="*/ 71 w 115"/>
                  <a:gd name="T1" fmla="*/ 35 h 134"/>
                  <a:gd name="T2" fmla="*/ 80 w 115"/>
                  <a:gd name="T3" fmla="*/ 23 h 134"/>
                  <a:gd name="T4" fmla="*/ 87 w 115"/>
                  <a:gd name="T5" fmla="*/ 18 h 134"/>
                  <a:gd name="T6" fmla="*/ 93 w 115"/>
                  <a:gd name="T7" fmla="*/ 25 h 134"/>
                  <a:gd name="T8" fmla="*/ 103 w 115"/>
                  <a:gd name="T9" fmla="*/ 22 h 134"/>
                  <a:gd name="T10" fmla="*/ 109 w 115"/>
                  <a:gd name="T11" fmla="*/ 25 h 134"/>
                  <a:gd name="T12" fmla="*/ 115 w 115"/>
                  <a:gd name="T13" fmla="*/ 12 h 134"/>
                  <a:gd name="T14" fmla="*/ 115 w 115"/>
                  <a:gd name="T15" fmla="*/ 3 h 134"/>
                  <a:gd name="T16" fmla="*/ 111 w 115"/>
                  <a:gd name="T17" fmla="*/ 3 h 134"/>
                  <a:gd name="T18" fmla="*/ 105 w 115"/>
                  <a:gd name="T19" fmla="*/ 0 h 134"/>
                  <a:gd name="T20" fmla="*/ 96 w 115"/>
                  <a:gd name="T21" fmla="*/ 2 h 134"/>
                  <a:gd name="T22" fmla="*/ 93 w 115"/>
                  <a:gd name="T23" fmla="*/ 8 h 134"/>
                  <a:gd name="T24" fmla="*/ 88 w 115"/>
                  <a:gd name="T25" fmla="*/ 8 h 134"/>
                  <a:gd name="T26" fmla="*/ 82 w 115"/>
                  <a:gd name="T27" fmla="*/ 11 h 134"/>
                  <a:gd name="T28" fmla="*/ 74 w 115"/>
                  <a:gd name="T29" fmla="*/ 11 h 134"/>
                  <a:gd name="T30" fmla="*/ 68 w 115"/>
                  <a:gd name="T31" fmla="*/ 17 h 134"/>
                  <a:gd name="T32" fmla="*/ 53 w 115"/>
                  <a:gd name="T33" fmla="*/ 15 h 134"/>
                  <a:gd name="T34" fmla="*/ 47 w 115"/>
                  <a:gd name="T35" fmla="*/ 12 h 134"/>
                  <a:gd name="T36" fmla="*/ 46 w 115"/>
                  <a:gd name="T37" fmla="*/ 8 h 134"/>
                  <a:gd name="T38" fmla="*/ 38 w 115"/>
                  <a:gd name="T39" fmla="*/ 18 h 134"/>
                  <a:gd name="T40" fmla="*/ 30 w 115"/>
                  <a:gd name="T41" fmla="*/ 18 h 134"/>
                  <a:gd name="T42" fmla="*/ 27 w 115"/>
                  <a:gd name="T43" fmla="*/ 18 h 134"/>
                  <a:gd name="T44" fmla="*/ 20 w 115"/>
                  <a:gd name="T45" fmla="*/ 15 h 134"/>
                  <a:gd name="T46" fmla="*/ 15 w 115"/>
                  <a:gd name="T47" fmla="*/ 22 h 134"/>
                  <a:gd name="T48" fmla="*/ 9 w 115"/>
                  <a:gd name="T49" fmla="*/ 25 h 134"/>
                  <a:gd name="T50" fmla="*/ 8 w 115"/>
                  <a:gd name="T51" fmla="*/ 31 h 134"/>
                  <a:gd name="T52" fmla="*/ 11 w 115"/>
                  <a:gd name="T53" fmla="*/ 35 h 134"/>
                  <a:gd name="T54" fmla="*/ 8 w 115"/>
                  <a:gd name="T55" fmla="*/ 43 h 134"/>
                  <a:gd name="T56" fmla="*/ 11 w 115"/>
                  <a:gd name="T57" fmla="*/ 46 h 134"/>
                  <a:gd name="T58" fmla="*/ 9 w 115"/>
                  <a:gd name="T59" fmla="*/ 53 h 134"/>
                  <a:gd name="T60" fmla="*/ 11 w 115"/>
                  <a:gd name="T61" fmla="*/ 61 h 134"/>
                  <a:gd name="T62" fmla="*/ 17 w 115"/>
                  <a:gd name="T63" fmla="*/ 72 h 134"/>
                  <a:gd name="T64" fmla="*/ 12 w 115"/>
                  <a:gd name="T65" fmla="*/ 76 h 134"/>
                  <a:gd name="T66" fmla="*/ 3 w 115"/>
                  <a:gd name="T67" fmla="*/ 76 h 134"/>
                  <a:gd name="T68" fmla="*/ 0 w 115"/>
                  <a:gd name="T69" fmla="*/ 87 h 134"/>
                  <a:gd name="T70" fmla="*/ 12 w 115"/>
                  <a:gd name="T71" fmla="*/ 97 h 134"/>
                  <a:gd name="T72" fmla="*/ 12 w 115"/>
                  <a:gd name="T73" fmla="*/ 114 h 134"/>
                  <a:gd name="T74" fmla="*/ 14 w 115"/>
                  <a:gd name="T75" fmla="*/ 122 h 134"/>
                  <a:gd name="T76" fmla="*/ 18 w 115"/>
                  <a:gd name="T77" fmla="*/ 134 h 134"/>
                  <a:gd name="T78" fmla="*/ 29 w 115"/>
                  <a:gd name="T79" fmla="*/ 116 h 134"/>
                  <a:gd name="T80" fmla="*/ 26 w 115"/>
                  <a:gd name="T81" fmla="*/ 114 h 134"/>
                  <a:gd name="T82" fmla="*/ 29 w 115"/>
                  <a:gd name="T83" fmla="*/ 102 h 134"/>
                  <a:gd name="T84" fmla="*/ 35 w 115"/>
                  <a:gd name="T85" fmla="*/ 93 h 134"/>
                  <a:gd name="T86" fmla="*/ 44 w 115"/>
                  <a:gd name="T87" fmla="*/ 88 h 134"/>
                  <a:gd name="T88" fmla="*/ 44 w 115"/>
                  <a:gd name="T89" fmla="*/ 82 h 134"/>
                  <a:gd name="T90" fmla="*/ 49 w 115"/>
                  <a:gd name="T91" fmla="*/ 76 h 134"/>
                  <a:gd name="T92" fmla="*/ 47 w 115"/>
                  <a:gd name="T93" fmla="*/ 70 h 134"/>
                  <a:gd name="T94" fmla="*/ 53 w 115"/>
                  <a:gd name="T95" fmla="*/ 67 h 134"/>
                  <a:gd name="T96" fmla="*/ 71 w 115"/>
                  <a:gd name="T97" fmla="*/ 43 h 134"/>
                  <a:gd name="T98" fmla="*/ 71 w 115"/>
                  <a:gd name="T99" fmla="*/ 35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5" h="134">
                    <a:moveTo>
                      <a:pt x="71" y="35"/>
                    </a:moveTo>
                    <a:lnTo>
                      <a:pt x="80" y="23"/>
                    </a:lnTo>
                    <a:lnTo>
                      <a:pt x="87" y="18"/>
                    </a:lnTo>
                    <a:lnTo>
                      <a:pt x="93" y="25"/>
                    </a:lnTo>
                    <a:lnTo>
                      <a:pt x="103" y="22"/>
                    </a:lnTo>
                    <a:lnTo>
                      <a:pt x="109" y="25"/>
                    </a:lnTo>
                    <a:lnTo>
                      <a:pt x="115" y="12"/>
                    </a:lnTo>
                    <a:lnTo>
                      <a:pt x="115" y="3"/>
                    </a:lnTo>
                    <a:lnTo>
                      <a:pt x="111" y="3"/>
                    </a:lnTo>
                    <a:lnTo>
                      <a:pt x="105" y="0"/>
                    </a:lnTo>
                    <a:lnTo>
                      <a:pt x="96" y="2"/>
                    </a:lnTo>
                    <a:lnTo>
                      <a:pt x="93" y="8"/>
                    </a:lnTo>
                    <a:lnTo>
                      <a:pt x="88" y="8"/>
                    </a:lnTo>
                    <a:lnTo>
                      <a:pt x="82" y="11"/>
                    </a:lnTo>
                    <a:lnTo>
                      <a:pt x="74" y="11"/>
                    </a:lnTo>
                    <a:lnTo>
                      <a:pt x="68" y="17"/>
                    </a:lnTo>
                    <a:lnTo>
                      <a:pt x="53" y="15"/>
                    </a:lnTo>
                    <a:lnTo>
                      <a:pt x="47" y="12"/>
                    </a:lnTo>
                    <a:lnTo>
                      <a:pt x="46" y="8"/>
                    </a:lnTo>
                    <a:lnTo>
                      <a:pt x="38" y="18"/>
                    </a:lnTo>
                    <a:lnTo>
                      <a:pt x="30" y="18"/>
                    </a:lnTo>
                    <a:lnTo>
                      <a:pt x="27" y="18"/>
                    </a:lnTo>
                    <a:lnTo>
                      <a:pt x="20" y="15"/>
                    </a:lnTo>
                    <a:lnTo>
                      <a:pt x="15" y="22"/>
                    </a:lnTo>
                    <a:lnTo>
                      <a:pt x="9" y="25"/>
                    </a:lnTo>
                    <a:lnTo>
                      <a:pt x="8" y="31"/>
                    </a:lnTo>
                    <a:lnTo>
                      <a:pt x="11" y="35"/>
                    </a:lnTo>
                    <a:lnTo>
                      <a:pt x="8" y="43"/>
                    </a:lnTo>
                    <a:lnTo>
                      <a:pt x="11" y="46"/>
                    </a:lnTo>
                    <a:lnTo>
                      <a:pt x="9" y="53"/>
                    </a:lnTo>
                    <a:lnTo>
                      <a:pt x="11" y="61"/>
                    </a:lnTo>
                    <a:lnTo>
                      <a:pt x="17" y="72"/>
                    </a:lnTo>
                    <a:lnTo>
                      <a:pt x="12" y="76"/>
                    </a:lnTo>
                    <a:lnTo>
                      <a:pt x="3" y="76"/>
                    </a:lnTo>
                    <a:lnTo>
                      <a:pt x="0" y="87"/>
                    </a:lnTo>
                    <a:lnTo>
                      <a:pt x="12" y="97"/>
                    </a:lnTo>
                    <a:lnTo>
                      <a:pt x="12" y="114"/>
                    </a:lnTo>
                    <a:lnTo>
                      <a:pt x="14" y="122"/>
                    </a:lnTo>
                    <a:lnTo>
                      <a:pt x="18" y="134"/>
                    </a:lnTo>
                    <a:lnTo>
                      <a:pt x="29" y="116"/>
                    </a:lnTo>
                    <a:lnTo>
                      <a:pt x="26" y="114"/>
                    </a:lnTo>
                    <a:lnTo>
                      <a:pt x="29" y="102"/>
                    </a:lnTo>
                    <a:lnTo>
                      <a:pt x="35" y="93"/>
                    </a:lnTo>
                    <a:lnTo>
                      <a:pt x="44" y="88"/>
                    </a:lnTo>
                    <a:lnTo>
                      <a:pt x="44" y="82"/>
                    </a:lnTo>
                    <a:lnTo>
                      <a:pt x="49" y="76"/>
                    </a:lnTo>
                    <a:lnTo>
                      <a:pt x="47" y="70"/>
                    </a:lnTo>
                    <a:lnTo>
                      <a:pt x="53" y="67"/>
                    </a:lnTo>
                    <a:lnTo>
                      <a:pt x="71" y="43"/>
                    </a:lnTo>
                    <a:lnTo>
                      <a:pt x="71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0" name="Freeform 6056">
                <a:extLst>
                  <a:ext uri="{FF2B5EF4-FFF2-40B4-BE49-F238E27FC236}">
                    <a16:creationId xmlns:a16="http://schemas.microsoft.com/office/drawing/2014/main" id="{E6397AD5-B2E5-285A-D0F8-A8DE1716E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927"/>
                <a:ext cx="57" cy="67"/>
              </a:xfrm>
              <a:custGeom>
                <a:avLst/>
                <a:gdLst>
                  <a:gd name="T0" fmla="*/ 71 w 115"/>
                  <a:gd name="T1" fmla="*/ 35 h 134"/>
                  <a:gd name="T2" fmla="*/ 71 w 115"/>
                  <a:gd name="T3" fmla="*/ 43 h 134"/>
                  <a:gd name="T4" fmla="*/ 53 w 115"/>
                  <a:gd name="T5" fmla="*/ 67 h 134"/>
                  <a:gd name="T6" fmla="*/ 47 w 115"/>
                  <a:gd name="T7" fmla="*/ 70 h 134"/>
                  <a:gd name="T8" fmla="*/ 49 w 115"/>
                  <a:gd name="T9" fmla="*/ 76 h 134"/>
                  <a:gd name="T10" fmla="*/ 44 w 115"/>
                  <a:gd name="T11" fmla="*/ 82 h 134"/>
                  <a:gd name="T12" fmla="*/ 44 w 115"/>
                  <a:gd name="T13" fmla="*/ 88 h 134"/>
                  <a:gd name="T14" fmla="*/ 35 w 115"/>
                  <a:gd name="T15" fmla="*/ 93 h 134"/>
                  <a:gd name="T16" fmla="*/ 29 w 115"/>
                  <a:gd name="T17" fmla="*/ 102 h 134"/>
                  <a:gd name="T18" fmla="*/ 26 w 115"/>
                  <a:gd name="T19" fmla="*/ 114 h 134"/>
                  <a:gd name="T20" fmla="*/ 29 w 115"/>
                  <a:gd name="T21" fmla="*/ 116 h 134"/>
                  <a:gd name="T22" fmla="*/ 18 w 115"/>
                  <a:gd name="T23" fmla="*/ 134 h 134"/>
                  <a:gd name="T24" fmla="*/ 14 w 115"/>
                  <a:gd name="T25" fmla="*/ 122 h 134"/>
                  <a:gd name="T26" fmla="*/ 12 w 115"/>
                  <a:gd name="T27" fmla="*/ 114 h 134"/>
                  <a:gd name="T28" fmla="*/ 12 w 115"/>
                  <a:gd name="T29" fmla="*/ 97 h 134"/>
                  <a:gd name="T30" fmla="*/ 0 w 115"/>
                  <a:gd name="T31" fmla="*/ 87 h 134"/>
                  <a:gd name="T32" fmla="*/ 3 w 115"/>
                  <a:gd name="T33" fmla="*/ 76 h 134"/>
                  <a:gd name="T34" fmla="*/ 12 w 115"/>
                  <a:gd name="T35" fmla="*/ 76 h 134"/>
                  <a:gd name="T36" fmla="*/ 17 w 115"/>
                  <a:gd name="T37" fmla="*/ 72 h 134"/>
                  <a:gd name="T38" fmla="*/ 11 w 115"/>
                  <a:gd name="T39" fmla="*/ 61 h 134"/>
                  <a:gd name="T40" fmla="*/ 9 w 115"/>
                  <a:gd name="T41" fmla="*/ 53 h 134"/>
                  <a:gd name="T42" fmla="*/ 11 w 115"/>
                  <a:gd name="T43" fmla="*/ 46 h 134"/>
                  <a:gd name="T44" fmla="*/ 8 w 115"/>
                  <a:gd name="T45" fmla="*/ 43 h 134"/>
                  <a:gd name="T46" fmla="*/ 11 w 115"/>
                  <a:gd name="T47" fmla="*/ 35 h 134"/>
                  <a:gd name="T48" fmla="*/ 8 w 115"/>
                  <a:gd name="T49" fmla="*/ 31 h 134"/>
                  <a:gd name="T50" fmla="*/ 9 w 115"/>
                  <a:gd name="T51" fmla="*/ 25 h 134"/>
                  <a:gd name="T52" fmla="*/ 15 w 115"/>
                  <a:gd name="T53" fmla="*/ 22 h 134"/>
                  <a:gd name="T54" fmla="*/ 20 w 115"/>
                  <a:gd name="T55" fmla="*/ 15 h 134"/>
                  <a:gd name="T56" fmla="*/ 27 w 115"/>
                  <a:gd name="T57" fmla="*/ 18 h 134"/>
                  <a:gd name="T58" fmla="*/ 30 w 115"/>
                  <a:gd name="T59" fmla="*/ 18 h 134"/>
                  <a:gd name="T60" fmla="*/ 38 w 115"/>
                  <a:gd name="T61" fmla="*/ 18 h 134"/>
                  <a:gd name="T62" fmla="*/ 46 w 115"/>
                  <a:gd name="T63" fmla="*/ 8 h 134"/>
                  <a:gd name="T64" fmla="*/ 47 w 115"/>
                  <a:gd name="T65" fmla="*/ 12 h 134"/>
                  <a:gd name="T66" fmla="*/ 53 w 115"/>
                  <a:gd name="T67" fmla="*/ 15 h 134"/>
                  <a:gd name="T68" fmla="*/ 68 w 115"/>
                  <a:gd name="T69" fmla="*/ 17 h 134"/>
                  <a:gd name="T70" fmla="*/ 74 w 115"/>
                  <a:gd name="T71" fmla="*/ 11 h 134"/>
                  <a:gd name="T72" fmla="*/ 82 w 115"/>
                  <a:gd name="T73" fmla="*/ 11 h 134"/>
                  <a:gd name="T74" fmla="*/ 88 w 115"/>
                  <a:gd name="T75" fmla="*/ 8 h 134"/>
                  <a:gd name="T76" fmla="*/ 93 w 115"/>
                  <a:gd name="T77" fmla="*/ 8 h 134"/>
                  <a:gd name="T78" fmla="*/ 96 w 115"/>
                  <a:gd name="T79" fmla="*/ 2 h 134"/>
                  <a:gd name="T80" fmla="*/ 105 w 115"/>
                  <a:gd name="T81" fmla="*/ 0 h 134"/>
                  <a:gd name="T82" fmla="*/ 111 w 115"/>
                  <a:gd name="T83" fmla="*/ 3 h 134"/>
                  <a:gd name="T84" fmla="*/ 115 w 115"/>
                  <a:gd name="T85" fmla="*/ 3 h 134"/>
                  <a:gd name="T86" fmla="*/ 115 w 115"/>
                  <a:gd name="T87" fmla="*/ 12 h 134"/>
                  <a:gd name="T88" fmla="*/ 109 w 115"/>
                  <a:gd name="T89" fmla="*/ 25 h 134"/>
                  <a:gd name="T90" fmla="*/ 103 w 115"/>
                  <a:gd name="T91" fmla="*/ 22 h 134"/>
                  <a:gd name="T92" fmla="*/ 93 w 115"/>
                  <a:gd name="T93" fmla="*/ 25 h 134"/>
                  <a:gd name="T94" fmla="*/ 87 w 115"/>
                  <a:gd name="T95" fmla="*/ 18 h 134"/>
                  <a:gd name="T96" fmla="*/ 80 w 115"/>
                  <a:gd name="T97" fmla="*/ 23 h 134"/>
                  <a:gd name="T98" fmla="*/ 71 w 115"/>
                  <a:gd name="T99" fmla="*/ 35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5" h="134">
                    <a:moveTo>
                      <a:pt x="71" y="35"/>
                    </a:moveTo>
                    <a:lnTo>
                      <a:pt x="71" y="43"/>
                    </a:lnTo>
                    <a:lnTo>
                      <a:pt x="53" y="67"/>
                    </a:lnTo>
                    <a:lnTo>
                      <a:pt x="47" y="70"/>
                    </a:lnTo>
                    <a:lnTo>
                      <a:pt x="49" y="76"/>
                    </a:lnTo>
                    <a:lnTo>
                      <a:pt x="44" y="82"/>
                    </a:lnTo>
                    <a:lnTo>
                      <a:pt x="44" y="88"/>
                    </a:lnTo>
                    <a:lnTo>
                      <a:pt x="35" y="93"/>
                    </a:lnTo>
                    <a:lnTo>
                      <a:pt x="29" y="102"/>
                    </a:lnTo>
                    <a:lnTo>
                      <a:pt x="26" y="114"/>
                    </a:lnTo>
                    <a:lnTo>
                      <a:pt x="29" y="116"/>
                    </a:lnTo>
                    <a:lnTo>
                      <a:pt x="18" y="134"/>
                    </a:lnTo>
                    <a:lnTo>
                      <a:pt x="14" y="122"/>
                    </a:lnTo>
                    <a:lnTo>
                      <a:pt x="12" y="114"/>
                    </a:lnTo>
                    <a:lnTo>
                      <a:pt x="12" y="97"/>
                    </a:lnTo>
                    <a:lnTo>
                      <a:pt x="0" y="87"/>
                    </a:lnTo>
                    <a:lnTo>
                      <a:pt x="3" y="76"/>
                    </a:lnTo>
                    <a:lnTo>
                      <a:pt x="12" y="76"/>
                    </a:lnTo>
                    <a:lnTo>
                      <a:pt x="17" y="72"/>
                    </a:lnTo>
                    <a:lnTo>
                      <a:pt x="11" y="61"/>
                    </a:lnTo>
                    <a:lnTo>
                      <a:pt x="9" y="53"/>
                    </a:lnTo>
                    <a:lnTo>
                      <a:pt x="11" y="46"/>
                    </a:lnTo>
                    <a:lnTo>
                      <a:pt x="8" y="43"/>
                    </a:lnTo>
                    <a:lnTo>
                      <a:pt x="11" y="35"/>
                    </a:lnTo>
                    <a:lnTo>
                      <a:pt x="8" y="31"/>
                    </a:lnTo>
                    <a:lnTo>
                      <a:pt x="9" y="25"/>
                    </a:lnTo>
                    <a:lnTo>
                      <a:pt x="15" y="22"/>
                    </a:lnTo>
                    <a:lnTo>
                      <a:pt x="20" y="15"/>
                    </a:lnTo>
                    <a:lnTo>
                      <a:pt x="27" y="18"/>
                    </a:lnTo>
                    <a:lnTo>
                      <a:pt x="30" y="18"/>
                    </a:lnTo>
                    <a:lnTo>
                      <a:pt x="38" y="18"/>
                    </a:lnTo>
                    <a:lnTo>
                      <a:pt x="46" y="8"/>
                    </a:lnTo>
                    <a:lnTo>
                      <a:pt x="47" y="12"/>
                    </a:lnTo>
                    <a:lnTo>
                      <a:pt x="53" y="15"/>
                    </a:lnTo>
                    <a:lnTo>
                      <a:pt x="68" y="17"/>
                    </a:lnTo>
                    <a:lnTo>
                      <a:pt x="74" y="11"/>
                    </a:lnTo>
                    <a:lnTo>
                      <a:pt x="82" y="11"/>
                    </a:lnTo>
                    <a:lnTo>
                      <a:pt x="88" y="8"/>
                    </a:lnTo>
                    <a:lnTo>
                      <a:pt x="93" y="8"/>
                    </a:lnTo>
                    <a:lnTo>
                      <a:pt x="96" y="2"/>
                    </a:lnTo>
                    <a:lnTo>
                      <a:pt x="105" y="0"/>
                    </a:lnTo>
                    <a:lnTo>
                      <a:pt x="111" y="3"/>
                    </a:lnTo>
                    <a:lnTo>
                      <a:pt x="115" y="3"/>
                    </a:lnTo>
                    <a:lnTo>
                      <a:pt x="115" y="12"/>
                    </a:lnTo>
                    <a:lnTo>
                      <a:pt x="109" y="25"/>
                    </a:lnTo>
                    <a:lnTo>
                      <a:pt x="103" y="22"/>
                    </a:lnTo>
                    <a:lnTo>
                      <a:pt x="93" y="25"/>
                    </a:lnTo>
                    <a:lnTo>
                      <a:pt x="87" y="18"/>
                    </a:lnTo>
                    <a:lnTo>
                      <a:pt x="80" y="23"/>
                    </a:lnTo>
                    <a:lnTo>
                      <a:pt x="71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1" name="Freeform 6057">
                <a:extLst>
                  <a:ext uri="{FF2B5EF4-FFF2-40B4-BE49-F238E27FC236}">
                    <a16:creationId xmlns:a16="http://schemas.microsoft.com/office/drawing/2014/main" id="{303D7A7C-4484-00BC-BBAF-0E84B749A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927"/>
                <a:ext cx="57" cy="67"/>
              </a:xfrm>
              <a:custGeom>
                <a:avLst/>
                <a:gdLst>
                  <a:gd name="T0" fmla="*/ 71 w 115"/>
                  <a:gd name="T1" fmla="*/ 35 h 134"/>
                  <a:gd name="T2" fmla="*/ 71 w 115"/>
                  <a:gd name="T3" fmla="*/ 43 h 134"/>
                  <a:gd name="T4" fmla="*/ 53 w 115"/>
                  <a:gd name="T5" fmla="*/ 67 h 134"/>
                  <a:gd name="T6" fmla="*/ 47 w 115"/>
                  <a:gd name="T7" fmla="*/ 70 h 134"/>
                  <a:gd name="T8" fmla="*/ 49 w 115"/>
                  <a:gd name="T9" fmla="*/ 76 h 134"/>
                  <a:gd name="T10" fmla="*/ 44 w 115"/>
                  <a:gd name="T11" fmla="*/ 82 h 134"/>
                  <a:gd name="T12" fmla="*/ 44 w 115"/>
                  <a:gd name="T13" fmla="*/ 88 h 134"/>
                  <a:gd name="T14" fmla="*/ 35 w 115"/>
                  <a:gd name="T15" fmla="*/ 93 h 134"/>
                  <a:gd name="T16" fmla="*/ 29 w 115"/>
                  <a:gd name="T17" fmla="*/ 102 h 134"/>
                  <a:gd name="T18" fmla="*/ 26 w 115"/>
                  <a:gd name="T19" fmla="*/ 114 h 134"/>
                  <a:gd name="T20" fmla="*/ 29 w 115"/>
                  <a:gd name="T21" fmla="*/ 116 h 134"/>
                  <a:gd name="T22" fmla="*/ 18 w 115"/>
                  <a:gd name="T23" fmla="*/ 134 h 134"/>
                  <a:gd name="T24" fmla="*/ 14 w 115"/>
                  <a:gd name="T25" fmla="*/ 122 h 134"/>
                  <a:gd name="T26" fmla="*/ 12 w 115"/>
                  <a:gd name="T27" fmla="*/ 114 h 134"/>
                  <a:gd name="T28" fmla="*/ 12 w 115"/>
                  <a:gd name="T29" fmla="*/ 97 h 134"/>
                  <a:gd name="T30" fmla="*/ 0 w 115"/>
                  <a:gd name="T31" fmla="*/ 87 h 134"/>
                  <a:gd name="T32" fmla="*/ 3 w 115"/>
                  <a:gd name="T33" fmla="*/ 76 h 134"/>
                  <a:gd name="T34" fmla="*/ 12 w 115"/>
                  <a:gd name="T35" fmla="*/ 76 h 134"/>
                  <a:gd name="T36" fmla="*/ 17 w 115"/>
                  <a:gd name="T37" fmla="*/ 72 h 134"/>
                  <a:gd name="T38" fmla="*/ 11 w 115"/>
                  <a:gd name="T39" fmla="*/ 61 h 134"/>
                  <a:gd name="T40" fmla="*/ 9 w 115"/>
                  <a:gd name="T41" fmla="*/ 53 h 134"/>
                  <a:gd name="T42" fmla="*/ 11 w 115"/>
                  <a:gd name="T43" fmla="*/ 46 h 134"/>
                  <a:gd name="T44" fmla="*/ 8 w 115"/>
                  <a:gd name="T45" fmla="*/ 43 h 134"/>
                  <a:gd name="T46" fmla="*/ 11 w 115"/>
                  <a:gd name="T47" fmla="*/ 35 h 134"/>
                  <a:gd name="T48" fmla="*/ 8 w 115"/>
                  <a:gd name="T49" fmla="*/ 31 h 134"/>
                  <a:gd name="T50" fmla="*/ 9 w 115"/>
                  <a:gd name="T51" fmla="*/ 25 h 134"/>
                  <a:gd name="T52" fmla="*/ 15 w 115"/>
                  <a:gd name="T53" fmla="*/ 22 h 134"/>
                  <a:gd name="T54" fmla="*/ 20 w 115"/>
                  <a:gd name="T55" fmla="*/ 15 h 134"/>
                  <a:gd name="T56" fmla="*/ 27 w 115"/>
                  <a:gd name="T57" fmla="*/ 18 h 134"/>
                  <a:gd name="T58" fmla="*/ 30 w 115"/>
                  <a:gd name="T59" fmla="*/ 18 h 134"/>
                  <a:gd name="T60" fmla="*/ 38 w 115"/>
                  <a:gd name="T61" fmla="*/ 18 h 134"/>
                  <a:gd name="T62" fmla="*/ 46 w 115"/>
                  <a:gd name="T63" fmla="*/ 8 h 134"/>
                  <a:gd name="T64" fmla="*/ 47 w 115"/>
                  <a:gd name="T65" fmla="*/ 12 h 134"/>
                  <a:gd name="T66" fmla="*/ 53 w 115"/>
                  <a:gd name="T67" fmla="*/ 15 h 134"/>
                  <a:gd name="T68" fmla="*/ 68 w 115"/>
                  <a:gd name="T69" fmla="*/ 17 h 134"/>
                  <a:gd name="T70" fmla="*/ 74 w 115"/>
                  <a:gd name="T71" fmla="*/ 11 h 134"/>
                  <a:gd name="T72" fmla="*/ 82 w 115"/>
                  <a:gd name="T73" fmla="*/ 11 h 134"/>
                  <a:gd name="T74" fmla="*/ 88 w 115"/>
                  <a:gd name="T75" fmla="*/ 8 h 134"/>
                  <a:gd name="T76" fmla="*/ 93 w 115"/>
                  <a:gd name="T77" fmla="*/ 8 h 134"/>
                  <a:gd name="T78" fmla="*/ 96 w 115"/>
                  <a:gd name="T79" fmla="*/ 2 h 134"/>
                  <a:gd name="T80" fmla="*/ 105 w 115"/>
                  <a:gd name="T81" fmla="*/ 0 h 134"/>
                  <a:gd name="T82" fmla="*/ 111 w 115"/>
                  <a:gd name="T83" fmla="*/ 3 h 134"/>
                  <a:gd name="T84" fmla="*/ 115 w 115"/>
                  <a:gd name="T85" fmla="*/ 3 h 134"/>
                  <a:gd name="T86" fmla="*/ 115 w 115"/>
                  <a:gd name="T87" fmla="*/ 12 h 134"/>
                  <a:gd name="T88" fmla="*/ 109 w 115"/>
                  <a:gd name="T89" fmla="*/ 25 h 134"/>
                  <a:gd name="T90" fmla="*/ 103 w 115"/>
                  <a:gd name="T91" fmla="*/ 22 h 134"/>
                  <a:gd name="T92" fmla="*/ 93 w 115"/>
                  <a:gd name="T93" fmla="*/ 25 h 134"/>
                  <a:gd name="T94" fmla="*/ 87 w 115"/>
                  <a:gd name="T95" fmla="*/ 18 h 134"/>
                  <a:gd name="T96" fmla="*/ 80 w 115"/>
                  <a:gd name="T97" fmla="*/ 23 h 134"/>
                  <a:gd name="T98" fmla="*/ 71 w 115"/>
                  <a:gd name="T99" fmla="*/ 35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5" h="134">
                    <a:moveTo>
                      <a:pt x="71" y="35"/>
                    </a:moveTo>
                    <a:lnTo>
                      <a:pt x="71" y="43"/>
                    </a:lnTo>
                    <a:lnTo>
                      <a:pt x="53" y="67"/>
                    </a:lnTo>
                    <a:lnTo>
                      <a:pt x="47" y="70"/>
                    </a:lnTo>
                    <a:lnTo>
                      <a:pt x="49" y="76"/>
                    </a:lnTo>
                    <a:lnTo>
                      <a:pt x="44" y="82"/>
                    </a:lnTo>
                    <a:lnTo>
                      <a:pt x="44" y="88"/>
                    </a:lnTo>
                    <a:lnTo>
                      <a:pt x="35" y="93"/>
                    </a:lnTo>
                    <a:lnTo>
                      <a:pt x="29" y="102"/>
                    </a:lnTo>
                    <a:lnTo>
                      <a:pt x="26" y="114"/>
                    </a:lnTo>
                    <a:lnTo>
                      <a:pt x="29" y="116"/>
                    </a:lnTo>
                    <a:lnTo>
                      <a:pt x="18" y="134"/>
                    </a:lnTo>
                    <a:lnTo>
                      <a:pt x="14" y="122"/>
                    </a:lnTo>
                    <a:lnTo>
                      <a:pt x="12" y="114"/>
                    </a:lnTo>
                    <a:lnTo>
                      <a:pt x="12" y="97"/>
                    </a:lnTo>
                    <a:lnTo>
                      <a:pt x="0" y="87"/>
                    </a:lnTo>
                    <a:lnTo>
                      <a:pt x="3" y="76"/>
                    </a:lnTo>
                    <a:lnTo>
                      <a:pt x="12" y="76"/>
                    </a:lnTo>
                    <a:lnTo>
                      <a:pt x="17" y="72"/>
                    </a:lnTo>
                    <a:lnTo>
                      <a:pt x="11" y="61"/>
                    </a:lnTo>
                    <a:lnTo>
                      <a:pt x="9" y="53"/>
                    </a:lnTo>
                    <a:lnTo>
                      <a:pt x="11" y="46"/>
                    </a:lnTo>
                    <a:lnTo>
                      <a:pt x="8" y="43"/>
                    </a:lnTo>
                    <a:lnTo>
                      <a:pt x="11" y="35"/>
                    </a:lnTo>
                    <a:lnTo>
                      <a:pt x="8" y="31"/>
                    </a:lnTo>
                    <a:lnTo>
                      <a:pt x="9" y="25"/>
                    </a:lnTo>
                    <a:lnTo>
                      <a:pt x="15" y="22"/>
                    </a:lnTo>
                    <a:lnTo>
                      <a:pt x="20" y="15"/>
                    </a:lnTo>
                    <a:lnTo>
                      <a:pt x="27" y="18"/>
                    </a:lnTo>
                    <a:lnTo>
                      <a:pt x="30" y="18"/>
                    </a:lnTo>
                    <a:lnTo>
                      <a:pt x="38" y="18"/>
                    </a:lnTo>
                    <a:lnTo>
                      <a:pt x="46" y="8"/>
                    </a:lnTo>
                    <a:lnTo>
                      <a:pt x="47" y="12"/>
                    </a:lnTo>
                    <a:lnTo>
                      <a:pt x="53" y="15"/>
                    </a:lnTo>
                    <a:lnTo>
                      <a:pt x="68" y="17"/>
                    </a:lnTo>
                    <a:lnTo>
                      <a:pt x="74" y="11"/>
                    </a:lnTo>
                    <a:lnTo>
                      <a:pt x="82" y="11"/>
                    </a:lnTo>
                    <a:lnTo>
                      <a:pt x="88" y="8"/>
                    </a:lnTo>
                    <a:lnTo>
                      <a:pt x="93" y="8"/>
                    </a:lnTo>
                    <a:lnTo>
                      <a:pt x="96" y="2"/>
                    </a:lnTo>
                    <a:lnTo>
                      <a:pt x="105" y="0"/>
                    </a:lnTo>
                    <a:lnTo>
                      <a:pt x="111" y="3"/>
                    </a:lnTo>
                    <a:lnTo>
                      <a:pt x="115" y="3"/>
                    </a:lnTo>
                    <a:lnTo>
                      <a:pt x="115" y="12"/>
                    </a:lnTo>
                    <a:lnTo>
                      <a:pt x="109" y="25"/>
                    </a:lnTo>
                    <a:lnTo>
                      <a:pt x="103" y="22"/>
                    </a:lnTo>
                    <a:lnTo>
                      <a:pt x="93" y="25"/>
                    </a:lnTo>
                    <a:lnTo>
                      <a:pt x="87" y="18"/>
                    </a:lnTo>
                    <a:lnTo>
                      <a:pt x="80" y="23"/>
                    </a:lnTo>
                    <a:lnTo>
                      <a:pt x="71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2" name="Freeform 6058">
                <a:extLst>
                  <a:ext uri="{FF2B5EF4-FFF2-40B4-BE49-F238E27FC236}">
                    <a16:creationId xmlns:a16="http://schemas.microsoft.com/office/drawing/2014/main" id="{BBFA8C99-1BBB-261F-DF3A-C40B992BF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9" y="3064"/>
                <a:ext cx="44" cy="70"/>
              </a:xfrm>
              <a:custGeom>
                <a:avLst/>
                <a:gdLst>
                  <a:gd name="T0" fmla="*/ 24 w 88"/>
                  <a:gd name="T1" fmla="*/ 36 h 140"/>
                  <a:gd name="T2" fmla="*/ 27 w 88"/>
                  <a:gd name="T3" fmla="*/ 42 h 140"/>
                  <a:gd name="T4" fmla="*/ 21 w 88"/>
                  <a:gd name="T5" fmla="*/ 47 h 140"/>
                  <a:gd name="T6" fmla="*/ 21 w 88"/>
                  <a:gd name="T7" fmla="*/ 50 h 140"/>
                  <a:gd name="T8" fmla="*/ 19 w 88"/>
                  <a:gd name="T9" fmla="*/ 56 h 140"/>
                  <a:gd name="T10" fmla="*/ 10 w 88"/>
                  <a:gd name="T11" fmla="*/ 55 h 140"/>
                  <a:gd name="T12" fmla="*/ 3 w 88"/>
                  <a:gd name="T13" fmla="*/ 56 h 140"/>
                  <a:gd name="T14" fmla="*/ 0 w 88"/>
                  <a:gd name="T15" fmla="*/ 62 h 140"/>
                  <a:gd name="T16" fmla="*/ 3 w 88"/>
                  <a:gd name="T17" fmla="*/ 64 h 140"/>
                  <a:gd name="T18" fmla="*/ 0 w 88"/>
                  <a:gd name="T19" fmla="*/ 73 h 140"/>
                  <a:gd name="T20" fmla="*/ 3 w 88"/>
                  <a:gd name="T21" fmla="*/ 77 h 140"/>
                  <a:gd name="T22" fmla="*/ 9 w 88"/>
                  <a:gd name="T23" fmla="*/ 80 h 140"/>
                  <a:gd name="T24" fmla="*/ 16 w 88"/>
                  <a:gd name="T25" fmla="*/ 86 h 140"/>
                  <a:gd name="T26" fmla="*/ 18 w 88"/>
                  <a:gd name="T27" fmla="*/ 97 h 140"/>
                  <a:gd name="T28" fmla="*/ 27 w 88"/>
                  <a:gd name="T29" fmla="*/ 100 h 140"/>
                  <a:gd name="T30" fmla="*/ 33 w 88"/>
                  <a:gd name="T31" fmla="*/ 117 h 140"/>
                  <a:gd name="T32" fmla="*/ 33 w 88"/>
                  <a:gd name="T33" fmla="*/ 123 h 140"/>
                  <a:gd name="T34" fmla="*/ 28 w 88"/>
                  <a:gd name="T35" fmla="*/ 130 h 140"/>
                  <a:gd name="T36" fmla="*/ 24 w 88"/>
                  <a:gd name="T37" fmla="*/ 132 h 140"/>
                  <a:gd name="T38" fmla="*/ 18 w 88"/>
                  <a:gd name="T39" fmla="*/ 130 h 140"/>
                  <a:gd name="T40" fmla="*/ 10 w 88"/>
                  <a:gd name="T41" fmla="*/ 130 h 140"/>
                  <a:gd name="T42" fmla="*/ 9 w 88"/>
                  <a:gd name="T43" fmla="*/ 134 h 140"/>
                  <a:gd name="T44" fmla="*/ 18 w 88"/>
                  <a:gd name="T45" fmla="*/ 138 h 140"/>
                  <a:gd name="T46" fmla="*/ 21 w 88"/>
                  <a:gd name="T47" fmla="*/ 134 h 140"/>
                  <a:gd name="T48" fmla="*/ 25 w 88"/>
                  <a:gd name="T49" fmla="*/ 137 h 140"/>
                  <a:gd name="T50" fmla="*/ 33 w 88"/>
                  <a:gd name="T51" fmla="*/ 134 h 140"/>
                  <a:gd name="T52" fmla="*/ 36 w 88"/>
                  <a:gd name="T53" fmla="*/ 137 h 140"/>
                  <a:gd name="T54" fmla="*/ 42 w 88"/>
                  <a:gd name="T55" fmla="*/ 140 h 140"/>
                  <a:gd name="T56" fmla="*/ 54 w 88"/>
                  <a:gd name="T57" fmla="*/ 135 h 140"/>
                  <a:gd name="T58" fmla="*/ 44 w 88"/>
                  <a:gd name="T59" fmla="*/ 134 h 140"/>
                  <a:gd name="T60" fmla="*/ 42 w 88"/>
                  <a:gd name="T61" fmla="*/ 121 h 140"/>
                  <a:gd name="T62" fmla="*/ 42 w 88"/>
                  <a:gd name="T63" fmla="*/ 111 h 140"/>
                  <a:gd name="T64" fmla="*/ 44 w 88"/>
                  <a:gd name="T65" fmla="*/ 100 h 140"/>
                  <a:gd name="T66" fmla="*/ 48 w 88"/>
                  <a:gd name="T67" fmla="*/ 89 h 140"/>
                  <a:gd name="T68" fmla="*/ 59 w 88"/>
                  <a:gd name="T69" fmla="*/ 76 h 140"/>
                  <a:gd name="T70" fmla="*/ 63 w 88"/>
                  <a:gd name="T71" fmla="*/ 74 h 140"/>
                  <a:gd name="T72" fmla="*/ 69 w 88"/>
                  <a:gd name="T73" fmla="*/ 70 h 140"/>
                  <a:gd name="T74" fmla="*/ 72 w 88"/>
                  <a:gd name="T75" fmla="*/ 70 h 140"/>
                  <a:gd name="T76" fmla="*/ 88 w 88"/>
                  <a:gd name="T77" fmla="*/ 70 h 140"/>
                  <a:gd name="T78" fmla="*/ 86 w 88"/>
                  <a:gd name="T79" fmla="*/ 65 h 140"/>
                  <a:gd name="T80" fmla="*/ 79 w 88"/>
                  <a:gd name="T81" fmla="*/ 61 h 140"/>
                  <a:gd name="T82" fmla="*/ 79 w 88"/>
                  <a:gd name="T83" fmla="*/ 61 h 140"/>
                  <a:gd name="T84" fmla="*/ 72 w 88"/>
                  <a:gd name="T85" fmla="*/ 61 h 140"/>
                  <a:gd name="T86" fmla="*/ 66 w 88"/>
                  <a:gd name="T87" fmla="*/ 62 h 140"/>
                  <a:gd name="T88" fmla="*/ 65 w 88"/>
                  <a:gd name="T89" fmla="*/ 55 h 140"/>
                  <a:gd name="T90" fmla="*/ 69 w 88"/>
                  <a:gd name="T91" fmla="*/ 50 h 140"/>
                  <a:gd name="T92" fmla="*/ 69 w 88"/>
                  <a:gd name="T93" fmla="*/ 42 h 140"/>
                  <a:gd name="T94" fmla="*/ 66 w 88"/>
                  <a:gd name="T95" fmla="*/ 38 h 140"/>
                  <a:gd name="T96" fmla="*/ 69 w 88"/>
                  <a:gd name="T97" fmla="*/ 33 h 140"/>
                  <a:gd name="T98" fmla="*/ 56 w 88"/>
                  <a:gd name="T99" fmla="*/ 15 h 140"/>
                  <a:gd name="T100" fmla="*/ 48 w 88"/>
                  <a:gd name="T101" fmla="*/ 13 h 140"/>
                  <a:gd name="T102" fmla="*/ 42 w 88"/>
                  <a:gd name="T103" fmla="*/ 6 h 140"/>
                  <a:gd name="T104" fmla="*/ 45 w 88"/>
                  <a:gd name="T105" fmla="*/ 3 h 140"/>
                  <a:gd name="T106" fmla="*/ 38 w 88"/>
                  <a:gd name="T107" fmla="*/ 0 h 140"/>
                  <a:gd name="T108" fmla="*/ 28 w 88"/>
                  <a:gd name="T109" fmla="*/ 0 h 140"/>
                  <a:gd name="T110" fmla="*/ 24 w 88"/>
                  <a:gd name="T111" fmla="*/ 10 h 140"/>
                  <a:gd name="T112" fmla="*/ 18 w 88"/>
                  <a:gd name="T113" fmla="*/ 13 h 140"/>
                  <a:gd name="T114" fmla="*/ 15 w 88"/>
                  <a:gd name="T115" fmla="*/ 18 h 140"/>
                  <a:gd name="T116" fmla="*/ 15 w 88"/>
                  <a:gd name="T117" fmla="*/ 32 h 140"/>
                  <a:gd name="T118" fmla="*/ 24 w 88"/>
                  <a:gd name="T119" fmla="*/ 3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8" h="140">
                    <a:moveTo>
                      <a:pt x="24" y="36"/>
                    </a:moveTo>
                    <a:lnTo>
                      <a:pt x="27" y="42"/>
                    </a:lnTo>
                    <a:lnTo>
                      <a:pt x="21" y="47"/>
                    </a:lnTo>
                    <a:lnTo>
                      <a:pt x="21" y="50"/>
                    </a:lnTo>
                    <a:lnTo>
                      <a:pt x="19" y="56"/>
                    </a:lnTo>
                    <a:lnTo>
                      <a:pt x="10" y="55"/>
                    </a:lnTo>
                    <a:lnTo>
                      <a:pt x="3" y="56"/>
                    </a:lnTo>
                    <a:lnTo>
                      <a:pt x="0" y="62"/>
                    </a:lnTo>
                    <a:lnTo>
                      <a:pt x="3" y="64"/>
                    </a:lnTo>
                    <a:lnTo>
                      <a:pt x="0" y="73"/>
                    </a:lnTo>
                    <a:lnTo>
                      <a:pt x="3" y="77"/>
                    </a:lnTo>
                    <a:lnTo>
                      <a:pt x="9" y="80"/>
                    </a:lnTo>
                    <a:lnTo>
                      <a:pt x="16" y="86"/>
                    </a:lnTo>
                    <a:lnTo>
                      <a:pt x="18" y="97"/>
                    </a:lnTo>
                    <a:lnTo>
                      <a:pt x="27" y="100"/>
                    </a:lnTo>
                    <a:lnTo>
                      <a:pt x="33" y="117"/>
                    </a:lnTo>
                    <a:lnTo>
                      <a:pt x="33" y="123"/>
                    </a:lnTo>
                    <a:lnTo>
                      <a:pt x="28" y="130"/>
                    </a:lnTo>
                    <a:lnTo>
                      <a:pt x="24" y="132"/>
                    </a:lnTo>
                    <a:lnTo>
                      <a:pt x="18" y="130"/>
                    </a:lnTo>
                    <a:lnTo>
                      <a:pt x="10" y="130"/>
                    </a:lnTo>
                    <a:lnTo>
                      <a:pt x="9" y="134"/>
                    </a:lnTo>
                    <a:lnTo>
                      <a:pt x="18" y="138"/>
                    </a:lnTo>
                    <a:lnTo>
                      <a:pt x="21" y="134"/>
                    </a:lnTo>
                    <a:lnTo>
                      <a:pt x="25" y="137"/>
                    </a:lnTo>
                    <a:lnTo>
                      <a:pt x="33" y="134"/>
                    </a:lnTo>
                    <a:lnTo>
                      <a:pt x="36" y="137"/>
                    </a:lnTo>
                    <a:lnTo>
                      <a:pt x="42" y="140"/>
                    </a:lnTo>
                    <a:lnTo>
                      <a:pt x="54" y="135"/>
                    </a:lnTo>
                    <a:lnTo>
                      <a:pt x="44" y="134"/>
                    </a:lnTo>
                    <a:lnTo>
                      <a:pt x="42" y="121"/>
                    </a:lnTo>
                    <a:lnTo>
                      <a:pt x="42" y="111"/>
                    </a:lnTo>
                    <a:lnTo>
                      <a:pt x="44" y="100"/>
                    </a:lnTo>
                    <a:lnTo>
                      <a:pt x="48" y="89"/>
                    </a:lnTo>
                    <a:lnTo>
                      <a:pt x="59" y="76"/>
                    </a:lnTo>
                    <a:lnTo>
                      <a:pt x="63" y="74"/>
                    </a:lnTo>
                    <a:lnTo>
                      <a:pt x="69" y="70"/>
                    </a:lnTo>
                    <a:lnTo>
                      <a:pt x="72" y="70"/>
                    </a:lnTo>
                    <a:lnTo>
                      <a:pt x="88" y="70"/>
                    </a:lnTo>
                    <a:lnTo>
                      <a:pt x="86" y="65"/>
                    </a:lnTo>
                    <a:lnTo>
                      <a:pt x="79" y="61"/>
                    </a:lnTo>
                    <a:lnTo>
                      <a:pt x="79" y="61"/>
                    </a:lnTo>
                    <a:lnTo>
                      <a:pt x="72" y="61"/>
                    </a:lnTo>
                    <a:lnTo>
                      <a:pt x="66" y="62"/>
                    </a:lnTo>
                    <a:lnTo>
                      <a:pt x="65" y="55"/>
                    </a:lnTo>
                    <a:lnTo>
                      <a:pt x="69" y="50"/>
                    </a:lnTo>
                    <a:lnTo>
                      <a:pt x="69" y="42"/>
                    </a:lnTo>
                    <a:lnTo>
                      <a:pt x="66" y="38"/>
                    </a:lnTo>
                    <a:lnTo>
                      <a:pt x="69" y="33"/>
                    </a:lnTo>
                    <a:lnTo>
                      <a:pt x="56" y="15"/>
                    </a:lnTo>
                    <a:lnTo>
                      <a:pt x="48" y="13"/>
                    </a:lnTo>
                    <a:lnTo>
                      <a:pt x="42" y="6"/>
                    </a:lnTo>
                    <a:lnTo>
                      <a:pt x="45" y="3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24" y="10"/>
                    </a:lnTo>
                    <a:lnTo>
                      <a:pt x="18" y="13"/>
                    </a:lnTo>
                    <a:lnTo>
                      <a:pt x="15" y="18"/>
                    </a:lnTo>
                    <a:lnTo>
                      <a:pt x="15" y="32"/>
                    </a:lnTo>
                    <a:lnTo>
                      <a:pt x="24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3" name="Freeform 6059">
                <a:extLst>
                  <a:ext uri="{FF2B5EF4-FFF2-40B4-BE49-F238E27FC236}">
                    <a16:creationId xmlns:a16="http://schemas.microsoft.com/office/drawing/2014/main" id="{57D755DC-29AF-86D7-7D2A-8D6348B01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9" y="3064"/>
                <a:ext cx="44" cy="70"/>
              </a:xfrm>
              <a:custGeom>
                <a:avLst/>
                <a:gdLst>
                  <a:gd name="T0" fmla="*/ 24 w 88"/>
                  <a:gd name="T1" fmla="*/ 36 h 140"/>
                  <a:gd name="T2" fmla="*/ 15 w 88"/>
                  <a:gd name="T3" fmla="*/ 32 h 140"/>
                  <a:gd name="T4" fmla="*/ 15 w 88"/>
                  <a:gd name="T5" fmla="*/ 18 h 140"/>
                  <a:gd name="T6" fmla="*/ 18 w 88"/>
                  <a:gd name="T7" fmla="*/ 13 h 140"/>
                  <a:gd name="T8" fmla="*/ 24 w 88"/>
                  <a:gd name="T9" fmla="*/ 10 h 140"/>
                  <a:gd name="T10" fmla="*/ 28 w 88"/>
                  <a:gd name="T11" fmla="*/ 0 h 140"/>
                  <a:gd name="T12" fmla="*/ 38 w 88"/>
                  <a:gd name="T13" fmla="*/ 0 h 140"/>
                  <a:gd name="T14" fmla="*/ 45 w 88"/>
                  <a:gd name="T15" fmla="*/ 3 h 140"/>
                  <a:gd name="T16" fmla="*/ 42 w 88"/>
                  <a:gd name="T17" fmla="*/ 6 h 140"/>
                  <a:gd name="T18" fmla="*/ 48 w 88"/>
                  <a:gd name="T19" fmla="*/ 13 h 140"/>
                  <a:gd name="T20" fmla="*/ 56 w 88"/>
                  <a:gd name="T21" fmla="*/ 15 h 140"/>
                  <a:gd name="T22" fmla="*/ 69 w 88"/>
                  <a:gd name="T23" fmla="*/ 33 h 140"/>
                  <a:gd name="T24" fmla="*/ 66 w 88"/>
                  <a:gd name="T25" fmla="*/ 38 h 140"/>
                  <a:gd name="T26" fmla="*/ 69 w 88"/>
                  <a:gd name="T27" fmla="*/ 42 h 140"/>
                  <a:gd name="T28" fmla="*/ 69 w 88"/>
                  <a:gd name="T29" fmla="*/ 50 h 140"/>
                  <a:gd name="T30" fmla="*/ 65 w 88"/>
                  <a:gd name="T31" fmla="*/ 55 h 140"/>
                  <a:gd name="T32" fmla="*/ 66 w 88"/>
                  <a:gd name="T33" fmla="*/ 62 h 140"/>
                  <a:gd name="T34" fmla="*/ 66 w 88"/>
                  <a:gd name="T35" fmla="*/ 62 h 140"/>
                  <a:gd name="T36" fmla="*/ 72 w 88"/>
                  <a:gd name="T37" fmla="*/ 61 h 140"/>
                  <a:gd name="T38" fmla="*/ 79 w 88"/>
                  <a:gd name="T39" fmla="*/ 61 h 140"/>
                  <a:gd name="T40" fmla="*/ 86 w 88"/>
                  <a:gd name="T41" fmla="*/ 65 h 140"/>
                  <a:gd name="T42" fmla="*/ 88 w 88"/>
                  <a:gd name="T43" fmla="*/ 70 h 140"/>
                  <a:gd name="T44" fmla="*/ 72 w 88"/>
                  <a:gd name="T45" fmla="*/ 70 h 140"/>
                  <a:gd name="T46" fmla="*/ 69 w 88"/>
                  <a:gd name="T47" fmla="*/ 70 h 140"/>
                  <a:gd name="T48" fmla="*/ 63 w 88"/>
                  <a:gd name="T49" fmla="*/ 74 h 140"/>
                  <a:gd name="T50" fmla="*/ 59 w 88"/>
                  <a:gd name="T51" fmla="*/ 76 h 140"/>
                  <a:gd name="T52" fmla="*/ 48 w 88"/>
                  <a:gd name="T53" fmla="*/ 89 h 140"/>
                  <a:gd name="T54" fmla="*/ 44 w 88"/>
                  <a:gd name="T55" fmla="*/ 100 h 140"/>
                  <a:gd name="T56" fmla="*/ 42 w 88"/>
                  <a:gd name="T57" fmla="*/ 111 h 140"/>
                  <a:gd name="T58" fmla="*/ 42 w 88"/>
                  <a:gd name="T59" fmla="*/ 121 h 140"/>
                  <a:gd name="T60" fmla="*/ 44 w 88"/>
                  <a:gd name="T61" fmla="*/ 134 h 140"/>
                  <a:gd name="T62" fmla="*/ 54 w 88"/>
                  <a:gd name="T63" fmla="*/ 135 h 140"/>
                  <a:gd name="T64" fmla="*/ 42 w 88"/>
                  <a:gd name="T65" fmla="*/ 140 h 140"/>
                  <a:gd name="T66" fmla="*/ 36 w 88"/>
                  <a:gd name="T67" fmla="*/ 137 h 140"/>
                  <a:gd name="T68" fmla="*/ 33 w 88"/>
                  <a:gd name="T69" fmla="*/ 134 h 140"/>
                  <a:gd name="T70" fmla="*/ 25 w 88"/>
                  <a:gd name="T71" fmla="*/ 137 h 140"/>
                  <a:gd name="T72" fmla="*/ 21 w 88"/>
                  <a:gd name="T73" fmla="*/ 134 h 140"/>
                  <a:gd name="T74" fmla="*/ 18 w 88"/>
                  <a:gd name="T75" fmla="*/ 138 h 140"/>
                  <a:gd name="T76" fmla="*/ 9 w 88"/>
                  <a:gd name="T77" fmla="*/ 134 h 140"/>
                  <a:gd name="T78" fmla="*/ 10 w 88"/>
                  <a:gd name="T79" fmla="*/ 130 h 140"/>
                  <a:gd name="T80" fmla="*/ 18 w 88"/>
                  <a:gd name="T81" fmla="*/ 130 h 140"/>
                  <a:gd name="T82" fmla="*/ 24 w 88"/>
                  <a:gd name="T83" fmla="*/ 132 h 140"/>
                  <a:gd name="T84" fmla="*/ 28 w 88"/>
                  <a:gd name="T85" fmla="*/ 130 h 140"/>
                  <a:gd name="T86" fmla="*/ 33 w 88"/>
                  <a:gd name="T87" fmla="*/ 123 h 140"/>
                  <a:gd name="T88" fmla="*/ 33 w 88"/>
                  <a:gd name="T89" fmla="*/ 117 h 140"/>
                  <a:gd name="T90" fmla="*/ 27 w 88"/>
                  <a:gd name="T91" fmla="*/ 100 h 140"/>
                  <a:gd name="T92" fmla="*/ 18 w 88"/>
                  <a:gd name="T93" fmla="*/ 97 h 140"/>
                  <a:gd name="T94" fmla="*/ 16 w 88"/>
                  <a:gd name="T95" fmla="*/ 86 h 140"/>
                  <a:gd name="T96" fmla="*/ 9 w 88"/>
                  <a:gd name="T97" fmla="*/ 80 h 140"/>
                  <a:gd name="T98" fmla="*/ 3 w 88"/>
                  <a:gd name="T99" fmla="*/ 77 h 140"/>
                  <a:gd name="T100" fmla="*/ 0 w 88"/>
                  <a:gd name="T101" fmla="*/ 73 h 140"/>
                  <a:gd name="T102" fmla="*/ 3 w 88"/>
                  <a:gd name="T103" fmla="*/ 64 h 140"/>
                  <a:gd name="T104" fmla="*/ 0 w 88"/>
                  <a:gd name="T105" fmla="*/ 62 h 140"/>
                  <a:gd name="T106" fmla="*/ 3 w 88"/>
                  <a:gd name="T107" fmla="*/ 56 h 140"/>
                  <a:gd name="T108" fmla="*/ 10 w 88"/>
                  <a:gd name="T109" fmla="*/ 55 h 140"/>
                  <a:gd name="T110" fmla="*/ 19 w 88"/>
                  <a:gd name="T111" fmla="*/ 56 h 140"/>
                  <a:gd name="T112" fmla="*/ 21 w 88"/>
                  <a:gd name="T113" fmla="*/ 50 h 140"/>
                  <a:gd name="T114" fmla="*/ 21 w 88"/>
                  <a:gd name="T115" fmla="*/ 47 h 140"/>
                  <a:gd name="T116" fmla="*/ 27 w 88"/>
                  <a:gd name="T117" fmla="*/ 42 h 140"/>
                  <a:gd name="T118" fmla="*/ 24 w 88"/>
                  <a:gd name="T119" fmla="*/ 3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8" h="140">
                    <a:moveTo>
                      <a:pt x="24" y="36"/>
                    </a:moveTo>
                    <a:lnTo>
                      <a:pt x="15" y="32"/>
                    </a:lnTo>
                    <a:lnTo>
                      <a:pt x="15" y="18"/>
                    </a:lnTo>
                    <a:lnTo>
                      <a:pt x="18" y="13"/>
                    </a:lnTo>
                    <a:lnTo>
                      <a:pt x="24" y="10"/>
                    </a:lnTo>
                    <a:lnTo>
                      <a:pt x="28" y="0"/>
                    </a:lnTo>
                    <a:lnTo>
                      <a:pt x="38" y="0"/>
                    </a:lnTo>
                    <a:lnTo>
                      <a:pt x="45" y="3"/>
                    </a:lnTo>
                    <a:lnTo>
                      <a:pt x="42" y="6"/>
                    </a:lnTo>
                    <a:lnTo>
                      <a:pt x="48" y="13"/>
                    </a:lnTo>
                    <a:lnTo>
                      <a:pt x="56" y="15"/>
                    </a:lnTo>
                    <a:lnTo>
                      <a:pt x="69" y="33"/>
                    </a:lnTo>
                    <a:lnTo>
                      <a:pt x="66" y="38"/>
                    </a:lnTo>
                    <a:lnTo>
                      <a:pt x="69" y="42"/>
                    </a:lnTo>
                    <a:lnTo>
                      <a:pt x="69" y="50"/>
                    </a:lnTo>
                    <a:lnTo>
                      <a:pt x="65" y="55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2" y="61"/>
                    </a:lnTo>
                    <a:lnTo>
                      <a:pt x="79" y="61"/>
                    </a:lnTo>
                    <a:lnTo>
                      <a:pt x="86" y="65"/>
                    </a:lnTo>
                    <a:lnTo>
                      <a:pt x="88" y="70"/>
                    </a:lnTo>
                    <a:lnTo>
                      <a:pt x="72" y="70"/>
                    </a:lnTo>
                    <a:lnTo>
                      <a:pt x="69" y="70"/>
                    </a:lnTo>
                    <a:lnTo>
                      <a:pt x="63" y="74"/>
                    </a:lnTo>
                    <a:lnTo>
                      <a:pt x="59" y="76"/>
                    </a:lnTo>
                    <a:lnTo>
                      <a:pt x="48" y="89"/>
                    </a:lnTo>
                    <a:lnTo>
                      <a:pt x="44" y="100"/>
                    </a:lnTo>
                    <a:lnTo>
                      <a:pt x="42" y="111"/>
                    </a:lnTo>
                    <a:lnTo>
                      <a:pt x="42" y="121"/>
                    </a:lnTo>
                    <a:lnTo>
                      <a:pt x="44" y="134"/>
                    </a:lnTo>
                    <a:lnTo>
                      <a:pt x="54" y="135"/>
                    </a:lnTo>
                    <a:lnTo>
                      <a:pt x="42" y="140"/>
                    </a:lnTo>
                    <a:lnTo>
                      <a:pt x="36" y="137"/>
                    </a:lnTo>
                    <a:lnTo>
                      <a:pt x="33" y="134"/>
                    </a:lnTo>
                    <a:lnTo>
                      <a:pt x="25" y="137"/>
                    </a:lnTo>
                    <a:lnTo>
                      <a:pt x="21" y="134"/>
                    </a:lnTo>
                    <a:lnTo>
                      <a:pt x="18" y="138"/>
                    </a:lnTo>
                    <a:lnTo>
                      <a:pt x="9" y="134"/>
                    </a:lnTo>
                    <a:lnTo>
                      <a:pt x="10" y="130"/>
                    </a:lnTo>
                    <a:lnTo>
                      <a:pt x="18" y="130"/>
                    </a:lnTo>
                    <a:lnTo>
                      <a:pt x="24" y="132"/>
                    </a:lnTo>
                    <a:lnTo>
                      <a:pt x="28" y="130"/>
                    </a:lnTo>
                    <a:lnTo>
                      <a:pt x="33" y="123"/>
                    </a:lnTo>
                    <a:lnTo>
                      <a:pt x="33" y="117"/>
                    </a:lnTo>
                    <a:lnTo>
                      <a:pt x="27" y="100"/>
                    </a:lnTo>
                    <a:lnTo>
                      <a:pt x="18" y="97"/>
                    </a:lnTo>
                    <a:lnTo>
                      <a:pt x="16" y="86"/>
                    </a:lnTo>
                    <a:lnTo>
                      <a:pt x="9" y="80"/>
                    </a:lnTo>
                    <a:lnTo>
                      <a:pt x="3" y="77"/>
                    </a:lnTo>
                    <a:lnTo>
                      <a:pt x="0" y="73"/>
                    </a:lnTo>
                    <a:lnTo>
                      <a:pt x="3" y="64"/>
                    </a:lnTo>
                    <a:lnTo>
                      <a:pt x="0" y="62"/>
                    </a:lnTo>
                    <a:lnTo>
                      <a:pt x="3" y="56"/>
                    </a:lnTo>
                    <a:lnTo>
                      <a:pt x="10" y="55"/>
                    </a:lnTo>
                    <a:lnTo>
                      <a:pt x="19" y="56"/>
                    </a:lnTo>
                    <a:lnTo>
                      <a:pt x="21" y="50"/>
                    </a:lnTo>
                    <a:lnTo>
                      <a:pt x="21" y="47"/>
                    </a:lnTo>
                    <a:lnTo>
                      <a:pt x="27" y="42"/>
                    </a:lnTo>
                    <a:lnTo>
                      <a:pt x="24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4" name="Freeform 6060">
                <a:extLst>
                  <a:ext uri="{FF2B5EF4-FFF2-40B4-BE49-F238E27FC236}">
                    <a16:creationId xmlns:a16="http://schemas.microsoft.com/office/drawing/2014/main" id="{32BC0B37-26AB-6CBD-468B-1F87E97F9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9" y="3064"/>
                <a:ext cx="44" cy="70"/>
              </a:xfrm>
              <a:custGeom>
                <a:avLst/>
                <a:gdLst>
                  <a:gd name="T0" fmla="*/ 24 w 88"/>
                  <a:gd name="T1" fmla="*/ 36 h 140"/>
                  <a:gd name="T2" fmla="*/ 15 w 88"/>
                  <a:gd name="T3" fmla="*/ 32 h 140"/>
                  <a:gd name="T4" fmla="*/ 15 w 88"/>
                  <a:gd name="T5" fmla="*/ 18 h 140"/>
                  <a:gd name="T6" fmla="*/ 18 w 88"/>
                  <a:gd name="T7" fmla="*/ 13 h 140"/>
                  <a:gd name="T8" fmla="*/ 24 w 88"/>
                  <a:gd name="T9" fmla="*/ 10 h 140"/>
                  <a:gd name="T10" fmla="*/ 28 w 88"/>
                  <a:gd name="T11" fmla="*/ 0 h 140"/>
                  <a:gd name="T12" fmla="*/ 38 w 88"/>
                  <a:gd name="T13" fmla="*/ 0 h 140"/>
                  <a:gd name="T14" fmla="*/ 45 w 88"/>
                  <a:gd name="T15" fmla="*/ 3 h 140"/>
                  <a:gd name="T16" fmla="*/ 42 w 88"/>
                  <a:gd name="T17" fmla="*/ 6 h 140"/>
                  <a:gd name="T18" fmla="*/ 48 w 88"/>
                  <a:gd name="T19" fmla="*/ 13 h 140"/>
                  <a:gd name="T20" fmla="*/ 56 w 88"/>
                  <a:gd name="T21" fmla="*/ 15 h 140"/>
                  <a:gd name="T22" fmla="*/ 69 w 88"/>
                  <a:gd name="T23" fmla="*/ 33 h 140"/>
                  <a:gd name="T24" fmla="*/ 66 w 88"/>
                  <a:gd name="T25" fmla="*/ 38 h 140"/>
                  <a:gd name="T26" fmla="*/ 69 w 88"/>
                  <a:gd name="T27" fmla="*/ 42 h 140"/>
                  <a:gd name="T28" fmla="*/ 69 w 88"/>
                  <a:gd name="T29" fmla="*/ 50 h 140"/>
                  <a:gd name="T30" fmla="*/ 65 w 88"/>
                  <a:gd name="T31" fmla="*/ 55 h 140"/>
                  <a:gd name="T32" fmla="*/ 66 w 88"/>
                  <a:gd name="T33" fmla="*/ 62 h 140"/>
                  <a:gd name="T34" fmla="*/ 66 w 88"/>
                  <a:gd name="T35" fmla="*/ 62 h 140"/>
                  <a:gd name="T36" fmla="*/ 72 w 88"/>
                  <a:gd name="T37" fmla="*/ 61 h 140"/>
                  <a:gd name="T38" fmla="*/ 79 w 88"/>
                  <a:gd name="T39" fmla="*/ 61 h 140"/>
                  <a:gd name="T40" fmla="*/ 86 w 88"/>
                  <a:gd name="T41" fmla="*/ 65 h 140"/>
                  <a:gd name="T42" fmla="*/ 88 w 88"/>
                  <a:gd name="T43" fmla="*/ 70 h 140"/>
                  <a:gd name="T44" fmla="*/ 72 w 88"/>
                  <a:gd name="T45" fmla="*/ 70 h 140"/>
                  <a:gd name="T46" fmla="*/ 69 w 88"/>
                  <a:gd name="T47" fmla="*/ 70 h 140"/>
                  <a:gd name="T48" fmla="*/ 63 w 88"/>
                  <a:gd name="T49" fmla="*/ 74 h 140"/>
                  <a:gd name="T50" fmla="*/ 59 w 88"/>
                  <a:gd name="T51" fmla="*/ 76 h 140"/>
                  <a:gd name="T52" fmla="*/ 48 w 88"/>
                  <a:gd name="T53" fmla="*/ 89 h 140"/>
                  <a:gd name="T54" fmla="*/ 44 w 88"/>
                  <a:gd name="T55" fmla="*/ 100 h 140"/>
                  <a:gd name="T56" fmla="*/ 42 w 88"/>
                  <a:gd name="T57" fmla="*/ 111 h 140"/>
                  <a:gd name="T58" fmla="*/ 42 w 88"/>
                  <a:gd name="T59" fmla="*/ 121 h 140"/>
                  <a:gd name="T60" fmla="*/ 44 w 88"/>
                  <a:gd name="T61" fmla="*/ 134 h 140"/>
                  <a:gd name="T62" fmla="*/ 54 w 88"/>
                  <a:gd name="T63" fmla="*/ 135 h 140"/>
                  <a:gd name="T64" fmla="*/ 42 w 88"/>
                  <a:gd name="T65" fmla="*/ 140 h 140"/>
                  <a:gd name="T66" fmla="*/ 36 w 88"/>
                  <a:gd name="T67" fmla="*/ 137 h 140"/>
                  <a:gd name="T68" fmla="*/ 33 w 88"/>
                  <a:gd name="T69" fmla="*/ 134 h 140"/>
                  <a:gd name="T70" fmla="*/ 25 w 88"/>
                  <a:gd name="T71" fmla="*/ 137 h 140"/>
                  <a:gd name="T72" fmla="*/ 21 w 88"/>
                  <a:gd name="T73" fmla="*/ 134 h 140"/>
                  <a:gd name="T74" fmla="*/ 18 w 88"/>
                  <a:gd name="T75" fmla="*/ 138 h 140"/>
                  <a:gd name="T76" fmla="*/ 9 w 88"/>
                  <a:gd name="T77" fmla="*/ 134 h 140"/>
                  <a:gd name="T78" fmla="*/ 10 w 88"/>
                  <a:gd name="T79" fmla="*/ 130 h 140"/>
                  <a:gd name="T80" fmla="*/ 18 w 88"/>
                  <a:gd name="T81" fmla="*/ 130 h 140"/>
                  <a:gd name="T82" fmla="*/ 24 w 88"/>
                  <a:gd name="T83" fmla="*/ 132 h 140"/>
                  <a:gd name="T84" fmla="*/ 28 w 88"/>
                  <a:gd name="T85" fmla="*/ 130 h 140"/>
                  <a:gd name="T86" fmla="*/ 33 w 88"/>
                  <a:gd name="T87" fmla="*/ 123 h 140"/>
                  <a:gd name="T88" fmla="*/ 33 w 88"/>
                  <a:gd name="T89" fmla="*/ 117 h 140"/>
                  <a:gd name="T90" fmla="*/ 27 w 88"/>
                  <a:gd name="T91" fmla="*/ 100 h 140"/>
                  <a:gd name="T92" fmla="*/ 18 w 88"/>
                  <a:gd name="T93" fmla="*/ 97 h 140"/>
                  <a:gd name="T94" fmla="*/ 16 w 88"/>
                  <a:gd name="T95" fmla="*/ 86 h 140"/>
                  <a:gd name="T96" fmla="*/ 9 w 88"/>
                  <a:gd name="T97" fmla="*/ 80 h 140"/>
                  <a:gd name="T98" fmla="*/ 3 w 88"/>
                  <a:gd name="T99" fmla="*/ 77 h 140"/>
                  <a:gd name="T100" fmla="*/ 0 w 88"/>
                  <a:gd name="T101" fmla="*/ 73 h 140"/>
                  <a:gd name="T102" fmla="*/ 3 w 88"/>
                  <a:gd name="T103" fmla="*/ 64 h 140"/>
                  <a:gd name="T104" fmla="*/ 0 w 88"/>
                  <a:gd name="T105" fmla="*/ 62 h 140"/>
                  <a:gd name="T106" fmla="*/ 3 w 88"/>
                  <a:gd name="T107" fmla="*/ 56 h 140"/>
                  <a:gd name="T108" fmla="*/ 10 w 88"/>
                  <a:gd name="T109" fmla="*/ 55 h 140"/>
                  <a:gd name="T110" fmla="*/ 19 w 88"/>
                  <a:gd name="T111" fmla="*/ 56 h 140"/>
                  <a:gd name="T112" fmla="*/ 21 w 88"/>
                  <a:gd name="T113" fmla="*/ 50 h 140"/>
                  <a:gd name="T114" fmla="*/ 21 w 88"/>
                  <a:gd name="T115" fmla="*/ 47 h 140"/>
                  <a:gd name="T116" fmla="*/ 27 w 88"/>
                  <a:gd name="T117" fmla="*/ 42 h 140"/>
                  <a:gd name="T118" fmla="*/ 24 w 88"/>
                  <a:gd name="T119" fmla="*/ 3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8" h="140">
                    <a:moveTo>
                      <a:pt x="24" y="36"/>
                    </a:moveTo>
                    <a:lnTo>
                      <a:pt x="15" y="32"/>
                    </a:lnTo>
                    <a:lnTo>
                      <a:pt x="15" y="18"/>
                    </a:lnTo>
                    <a:lnTo>
                      <a:pt x="18" y="13"/>
                    </a:lnTo>
                    <a:lnTo>
                      <a:pt x="24" y="10"/>
                    </a:lnTo>
                    <a:lnTo>
                      <a:pt x="28" y="0"/>
                    </a:lnTo>
                    <a:lnTo>
                      <a:pt x="38" y="0"/>
                    </a:lnTo>
                    <a:lnTo>
                      <a:pt x="45" y="3"/>
                    </a:lnTo>
                    <a:lnTo>
                      <a:pt x="42" y="6"/>
                    </a:lnTo>
                    <a:lnTo>
                      <a:pt x="48" y="13"/>
                    </a:lnTo>
                    <a:lnTo>
                      <a:pt x="56" y="15"/>
                    </a:lnTo>
                    <a:lnTo>
                      <a:pt x="69" y="33"/>
                    </a:lnTo>
                    <a:lnTo>
                      <a:pt x="66" y="38"/>
                    </a:lnTo>
                    <a:lnTo>
                      <a:pt x="69" y="42"/>
                    </a:lnTo>
                    <a:lnTo>
                      <a:pt x="69" y="50"/>
                    </a:lnTo>
                    <a:lnTo>
                      <a:pt x="65" y="55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2" y="61"/>
                    </a:lnTo>
                    <a:lnTo>
                      <a:pt x="79" y="61"/>
                    </a:lnTo>
                    <a:lnTo>
                      <a:pt x="86" y="65"/>
                    </a:lnTo>
                    <a:lnTo>
                      <a:pt x="88" y="70"/>
                    </a:lnTo>
                    <a:lnTo>
                      <a:pt x="72" y="70"/>
                    </a:lnTo>
                    <a:lnTo>
                      <a:pt x="69" y="70"/>
                    </a:lnTo>
                    <a:lnTo>
                      <a:pt x="63" y="74"/>
                    </a:lnTo>
                    <a:lnTo>
                      <a:pt x="59" y="76"/>
                    </a:lnTo>
                    <a:lnTo>
                      <a:pt x="48" y="89"/>
                    </a:lnTo>
                    <a:lnTo>
                      <a:pt x="44" y="100"/>
                    </a:lnTo>
                    <a:lnTo>
                      <a:pt x="42" y="111"/>
                    </a:lnTo>
                    <a:lnTo>
                      <a:pt x="42" y="121"/>
                    </a:lnTo>
                    <a:lnTo>
                      <a:pt x="44" y="134"/>
                    </a:lnTo>
                    <a:lnTo>
                      <a:pt x="54" y="135"/>
                    </a:lnTo>
                    <a:lnTo>
                      <a:pt x="42" y="140"/>
                    </a:lnTo>
                    <a:lnTo>
                      <a:pt x="36" y="137"/>
                    </a:lnTo>
                    <a:lnTo>
                      <a:pt x="33" y="134"/>
                    </a:lnTo>
                    <a:lnTo>
                      <a:pt x="25" y="137"/>
                    </a:lnTo>
                    <a:lnTo>
                      <a:pt x="21" y="134"/>
                    </a:lnTo>
                    <a:lnTo>
                      <a:pt x="18" y="138"/>
                    </a:lnTo>
                    <a:lnTo>
                      <a:pt x="9" y="134"/>
                    </a:lnTo>
                    <a:lnTo>
                      <a:pt x="10" y="130"/>
                    </a:lnTo>
                    <a:lnTo>
                      <a:pt x="18" y="130"/>
                    </a:lnTo>
                    <a:lnTo>
                      <a:pt x="24" y="132"/>
                    </a:lnTo>
                    <a:lnTo>
                      <a:pt x="28" y="130"/>
                    </a:lnTo>
                    <a:lnTo>
                      <a:pt x="33" y="123"/>
                    </a:lnTo>
                    <a:lnTo>
                      <a:pt x="33" y="117"/>
                    </a:lnTo>
                    <a:lnTo>
                      <a:pt x="27" y="100"/>
                    </a:lnTo>
                    <a:lnTo>
                      <a:pt x="18" y="97"/>
                    </a:lnTo>
                    <a:lnTo>
                      <a:pt x="16" y="86"/>
                    </a:lnTo>
                    <a:lnTo>
                      <a:pt x="9" y="80"/>
                    </a:lnTo>
                    <a:lnTo>
                      <a:pt x="3" y="77"/>
                    </a:lnTo>
                    <a:lnTo>
                      <a:pt x="0" y="73"/>
                    </a:lnTo>
                    <a:lnTo>
                      <a:pt x="3" y="64"/>
                    </a:lnTo>
                    <a:lnTo>
                      <a:pt x="0" y="62"/>
                    </a:lnTo>
                    <a:lnTo>
                      <a:pt x="3" y="56"/>
                    </a:lnTo>
                    <a:lnTo>
                      <a:pt x="10" y="55"/>
                    </a:lnTo>
                    <a:lnTo>
                      <a:pt x="19" y="56"/>
                    </a:lnTo>
                    <a:lnTo>
                      <a:pt x="21" y="50"/>
                    </a:lnTo>
                    <a:lnTo>
                      <a:pt x="21" y="47"/>
                    </a:lnTo>
                    <a:lnTo>
                      <a:pt x="27" y="42"/>
                    </a:lnTo>
                    <a:lnTo>
                      <a:pt x="24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5" name="Freeform 6061">
                <a:extLst>
                  <a:ext uri="{FF2B5EF4-FFF2-40B4-BE49-F238E27FC236}">
                    <a16:creationId xmlns:a16="http://schemas.microsoft.com/office/drawing/2014/main" id="{34EE0B43-EA8B-F153-DA16-64AA51014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3135"/>
                <a:ext cx="26" cy="16"/>
              </a:xfrm>
              <a:custGeom>
                <a:avLst/>
                <a:gdLst>
                  <a:gd name="T0" fmla="*/ 19 w 51"/>
                  <a:gd name="T1" fmla="*/ 13 h 30"/>
                  <a:gd name="T2" fmla="*/ 10 w 51"/>
                  <a:gd name="T3" fmla="*/ 10 h 30"/>
                  <a:gd name="T4" fmla="*/ 0 w 51"/>
                  <a:gd name="T5" fmla="*/ 16 h 30"/>
                  <a:gd name="T6" fmla="*/ 7 w 51"/>
                  <a:gd name="T7" fmla="*/ 21 h 30"/>
                  <a:gd name="T8" fmla="*/ 9 w 51"/>
                  <a:gd name="T9" fmla="*/ 19 h 30"/>
                  <a:gd name="T10" fmla="*/ 21 w 51"/>
                  <a:gd name="T11" fmla="*/ 27 h 30"/>
                  <a:gd name="T12" fmla="*/ 19 w 51"/>
                  <a:gd name="T13" fmla="*/ 30 h 30"/>
                  <a:gd name="T14" fmla="*/ 26 w 51"/>
                  <a:gd name="T15" fmla="*/ 30 h 30"/>
                  <a:gd name="T16" fmla="*/ 33 w 51"/>
                  <a:gd name="T17" fmla="*/ 24 h 30"/>
                  <a:gd name="T18" fmla="*/ 47 w 51"/>
                  <a:gd name="T19" fmla="*/ 18 h 30"/>
                  <a:gd name="T20" fmla="*/ 51 w 51"/>
                  <a:gd name="T21" fmla="*/ 16 h 30"/>
                  <a:gd name="T22" fmla="*/ 50 w 51"/>
                  <a:gd name="T23" fmla="*/ 1 h 30"/>
                  <a:gd name="T24" fmla="*/ 44 w 51"/>
                  <a:gd name="T25" fmla="*/ 0 h 30"/>
                  <a:gd name="T26" fmla="*/ 42 w 51"/>
                  <a:gd name="T27" fmla="*/ 7 h 30"/>
                  <a:gd name="T28" fmla="*/ 38 w 51"/>
                  <a:gd name="T29" fmla="*/ 9 h 30"/>
                  <a:gd name="T30" fmla="*/ 33 w 51"/>
                  <a:gd name="T31" fmla="*/ 7 h 30"/>
                  <a:gd name="T32" fmla="*/ 29 w 51"/>
                  <a:gd name="T33" fmla="*/ 15 h 30"/>
                  <a:gd name="T34" fmla="*/ 19 w 51"/>
                  <a:gd name="T35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1" h="30">
                    <a:moveTo>
                      <a:pt x="19" y="13"/>
                    </a:moveTo>
                    <a:lnTo>
                      <a:pt x="10" y="10"/>
                    </a:lnTo>
                    <a:lnTo>
                      <a:pt x="0" y="16"/>
                    </a:lnTo>
                    <a:lnTo>
                      <a:pt x="7" y="21"/>
                    </a:lnTo>
                    <a:lnTo>
                      <a:pt x="9" y="19"/>
                    </a:lnTo>
                    <a:lnTo>
                      <a:pt x="21" y="27"/>
                    </a:lnTo>
                    <a:lnTo>
                      <a:pt x="19" y="30"/>
                    </a:lnTo>
                    <a:lnTo>
                      <a:pt x="26" y="30"/>
                    </a:lnTo>
                    <a:lnTo>
                      <a:pt x="33" y="24"/>
                    </a:lnTo>
                    <a:lnTo>
                      <a:pt x="47" y="18"/>
                    </a:lnTo>
                    <a:lnTo>
                      <a:pt x="51" y="16"/>
                    </a:lnTo>
                    <a:lnTo>
                      <a:pt x="50" y="1"/>
                    </a:lnTo>
                    <a:lnTo>
                      <a:pt x="44" y="0"/>
                    </a:lnTo>
                    <a:lnTo>
                      <a:pt x="42" y="7"/>
                    </a:lnTo>
                    <a:lnTo>
                      <a:pt x="38" y="9"/>
                    </a:lnTo>
                    <a:lnTo>
                      <a:pt x="33" y="7"/>
                    </a:lnTo>
                    <a:lnTo>
                      <a:pt x="29" y="15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6" name="Freeform 6062">
                <a:extLst>
                  <a:ext uri="{FF2B5EF4-FFF2-40B4-BE49-F238E27FC236}">
                    <a16:creationId xmlns:a16="http://schemas.microsoft.com/office/drawing/2014/main" id="{0A6A24F6-3CE1-079C-F094-51C7B90EA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3135"/>
                <a:ext cx="26" cy="16"/>
              </a:xfrm>
              <a:custGeom>
                <a:avLst/>
                <a:gdLst>
                  <a:gd name="T0" fmla="*/ 19 w 51"/>
                  <a:gd name="T1" fmla="*/ 13 h 30"/>
                  <a:gd name="T2" fmla="*/ 29 w 51"/>
                  <a:gd name="T3" fmla="*/ 15 h 30"/>
                  <a:gd name="T4" fmla="*/ 33 w 51"/>
                  <a:gd name="T5" fmla="*/ 7 h 30"/>
                  <a:gd name="T6" fmla="*/ 38 w 51"/>
                  <a:gd name="T7" fmla="*/ 9 h 30"/>
                  <a:gd name="T8" fmla="*/ 42 w 51"/>
                  <a:gd name="T9" fmla="*/ 7 h 30"/>
                  <a:gd name="T10" fmla="*/ 44 w 51"/>
                  <a:gd name="T11" fmla="*/ 0 h 30"/>
                  <a:gd name="T12" fmla="*/ 50 w 51"/>
                  <a:gd name="T13" fmla="*/ 1 h 30"/>
                  <a:gd name="T14" fmla="*/ 51 w 51"/>
                  <a:gd name="T15" fmla="*/ 16 h 30"/>
                  <a:gd name="T16" fmla="*/ 47 w 51"/>
                  <a:gd name="T17" fmla="*/ 18 h 30"/>
                  <a:gd name="T18" fmla="*/ 33 w 51"/>
                  <a:gd name="T19" fmla="*/ 24 h 30"/>
                  <a:gd name="T20" fmla="*/ 26 w 51"/>
                  <a:gd name="T21" fmla="*/ 30 h 30"/>
                  <a:gd name="T22" fmla="*/ 19 w 51"/>
                  <a:gd name="T23" fmla="*/ 30 h 30"/>
                  <a:gd name="T24" fmla="*/ 21 w 51"/>
                  <a:gd name="T25" fmla="*/ 27 h 30"/>
                  <a:gd name="T26" fmla="*/ 9 w 51"/>
                  <a:gd name="T27" fmla="*/ 19 h 30"/>
                  <a:gd name="T28" fmla="*/ 7 w 51"/>
                  <a:gd name="T29" fmla="*/ 21 h 30"/>
                  <a:gd name="T30" fmla="*/ 0 w 51"/>
                  <a:gd name="T31" fmla="*/ 16 h 30"/>
                  <a:gd name="T32" fmla="*/ 10 w 51"/>
                  <a:gd name="T33" fmla="*/ 10 h 30"/>
                  <a:gd name="T34" fmla="*/ 19 w 51"/>
                  <a:gd name="T35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1" h="30">
                    <a:moveTo>
                      <a:pt x="19" y="13"/>
                    </a:moveTo>
                    <a:lnTo>
                      <a:pt x="29" y="15"/>
                    </a:lnTo>
                    <a:lnTo>
                      <a:pt x="33" y="7"/>
                    </a:lnTo>
                    <a:lnTo>
                      <a:pt x="38" y="9"/>
                    </a:lnTo>
                    <a:lnTo>
                      <a:pt x="42" y="7"/>
                    </a:lnTo>
                    <a:lnTo>
                      <a:pt x="44" y="0"/>
                    </a:lnTo>
                    <a:lnTo>
                      <a:pt x="50" y="1"/>
                    </a:lnTo>
                    <a:lnTo>
                      <a:pt x="51" y="16"/>
                    </a:lnTo>
                    <a:lnTo>
                      <a:pt x="47" y="18"/>
                    </a:lnTo>
                    <a:lnTo>
                      <a:pt x="33" y="24"/>
                    </a:lnTo>
                    <a:lnTo>
                      <a:pt x="26" y="30"/>
                    </a:lnTo>
                    <a:lnTo>
                      <a:pt x="19" y="30"/>
                    </a:lnTo>
                    <a:lnTo>
                      <a:pt x="21" y="27"/>
                    </a:lnTo>
                    <a:lnTo>
                      <a:pt x="9" y="19"/>
                    </a:lnTo>
                    <a:lnTo>
                      <a:pt x="7" y="21"/>
                    </a:lnTo>
                    <a:lnTo>
                      <a:pt x="0" y="16"/>
                    </a:lnTo>
                    <a:lnTo>
                      <a:pt x="10" y="10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7" name="Freeform 6063">
                <a:extLst>
                  <a:ext uri="{FF2B5EF4-FFF2-40B4-BE49-F238E27FC236}">
                    <a16:creationId xmlns:a16="http://schemas.microsoft.com/office/drawing/2014/main" id="{7961CF01-60A0-D08A-23C4-E452DB5CD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3135"/>
                <a:ext cx="26" cy="16"/>
              </a:xfrm>
              <a:custGeom>
                <a:avLst/>
                <a:gdLst>
                  <a:gd name="T0" fmla="*/ 19 w 51"/>
                  <a:gd name="T1" fmla="*/ 13 h 30"/>
                  <a:gd name="T2" fmla="*/ 29 w 51"/>
                  <a:gd name="T3" fmla="*/ 15 h 30"/>
                  <a:gd name="T4" fmla="*/ 33 w 51"/>
                  <a:gd name="T5" fmla="*/ 7 h 30"/>
                  <a:gd name="T6" fmla="*/ 38 w 51"/>
                  <a:gd name="T7" fmla="*/ 9 h 30"/>
                  <a:gd name="T8" fmla="*/ 42 w 51"/>
                  <a:gd name="T9" fmla="*/ 7 h 30"/>
                  <a:gd name="T10" fmla="*/ 44 w 51"/>
                  <a:gd name="T11" fmla="*/ 0 h 30"/>
                  <a:gd name="T12" fmla="*/ 50 w 51"/>
                  <a:gd name="T13" fmla="*/ 1 h 30"/>
                  <a:gd name="T14" fmla="*/ 51 w 51"/>
                  <a:gd name="T15" fmla="*/ 16 h 30"/>
                  <a:gd name="T16" fmla="*/ 47 w 51"/>
                  <a:gd name="T17" fmla="*/ 18 h 30"/>
                  <a:gd name="T18" fmla="*/ 33 w 51"/>
                  <a:gd name="T19" fmla="*/ 24 h 30"/>
                  <a:gd name="T20" fmla="*/ 26 w 51"/>
                  <a:gd name="T21" fmla="*/ 30 h 30"/>
                  <a:gd name="T22" fmla="*/ 19 w 51"/>
                  <a:gd name="T23" fmla="*/ 30 h 30"/>
                  <a:gd name="T24" fmla="*/ 21 w 51"/>
                  <a:gd name="T25" fmla="*/ 27 h 30"/>
                  <a:gd name="T26" fmla="*/ 9 w 51"/>
                  <a:gd name="T27" fmla="*/ 19 h 30"/>
                  <a:gd name="T28" fmla="*/ 7 w 51"/>
                  <a:gd name="T29" fmla="*/ 21 h 30"/>
                  <a:gd name="T30" fmla="*/ 0 w 51"/>
                  <a:gd name="T31" fmla="*/ 16 h 30"/>
                  <a:gd name="T32" fmla="*/ 10 w 51"/>
                  <a:gd name="T33" fmla="*/ 10 h 30"/>
                  <a:gd name="T34" fmla="*/ 19 w 51"/>
                  <a:gd name="T35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1" h="30">
                    <a:moveTo>
                      <a:pt x="19" y="13"/>
                    </a:moveTo>
                    <a:lnTo>
                      <a:pt x="29" y="15"/>
                    </a:lnTo>
                    <a:lnTo>
                      <a:pt x="33" y="7"/>
                    </a:lnTo>
                    <a:lnTo>
                      <a:pt x="38" y="9"/>
                    </a:lnTo>
                    <a:lnTo>
                      <a:pt x="42" y="7"/>
                    </a:lnTo>
                    <a:lnTo>
                      <a:pt x="44" y="0"/>
                    </a:lnTo>
                    <a:lnTo>
                      <a:pt x="50" y="1"/>
                    </a:lnTo>
                    <a:lnTo>
                      <a:pt x="51" y="16"/>
                    </a:lnTo>
                    <a:lnTo>
                      <a:pt x="47" y="18"/>
                    </a:lnTo>
                    <a:lnTo>
                      <a:pt x="33" y="24"/>
                    </a:lnTo>
                    <a:lnTo>
                      <a:pt x="26" y="30"/>
                    </a:lnTo>
                    <a:lnTo>
                      <a:pt x="19" y="30"/>
                    </a:lnTo>
                    <a:lnTo>
                      <a:pt x="21" y="27"/>
                    </a:lnTo>
                    <a:lnTo>
                      <a:pt x="9" y="19"/>
                    </a:lnTo>
                    <a:lnTo>
                      <a:pt x="7" y="21"/>
                    </a:lnTo>
                    <a:lnTo>
                      <a:pt x="0" y="16"/>
                    </a:lnTo>
                    <a:lnTo>
                      <a:pt x="10" y="10"/>
                    </a:lnTo>
                    <a:lnTo>
                      <a:pt x="19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8" name="Freeform 6064">
                <a:extLst>
                  <a:ext uri="{FF2B5EF4-FFF2-40B4-BE49-F238E27FC236}">
                    <a16:creationId xmlns:a16="http://schemas.microsoft.com/office/drawing/2014/main" id="{C2BE0DA5-5132-069C-4151-A16296AF9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3119"/>
                <a:ext cx="21" cy="21"/>
              </a:xfrm>
              <a:custGeom>
                <a:avLst/>
                <a:gdLst>
                  <a:gd name="T0" fmla="*/ 41 w 41"/>
                  <a:gd name="T1" fmla="*/ 0 h 41"/>
                  <a:gd name="T2" fmla="*/ 29 w 41"/>
                  <a:gd name="T3" fmla="*/ 4 h 41"/>
                  <a:gd name="T4" fmla="*/ 21 w 41"/>
                  <a:gd name="T5" fmla="*/ 6 h 41"/>
                  <a:gd name="T6" fmla="*/ 15 w 41"/>
                  <a:gd name="T7" fmla="*/ 12 h 41"/>
                  <a:gd name="T8" fmla="*/ 12 w 41"/>
                  <a:gd name="T9" fmla="*/ 21 h 41"/>
                  <a:gd name="T10" fmla="*/ 2 w 41"/>
                  <a:gd name="T11" fmla="*/ 24 h 41"/>
                  <a:gd name="T12" fmla="*/ 0 w 41"/>
                  <a:gd name="T13" fmla="*/ 27 h 41"/>
                  <a:gd name="T14" fmla="*/ 0 w 41"/>
                  <a:gd name="T15" fmla="*/ 35 h 41"/>
                  <a:gd name="T16" fmla="*/ 3 w 41"/>
                  <a:gd name="T17" fmla="*/ 41 h 41"/>
                  <a:gd name="T18" fmla="*/ 9 w 41"/>
                  <a:gd name="T19" fmla="*/ 29 h 41"/>
                  <a:gd name="T20" fmla="*/ 15 w 41"/>
                  <a:gd name="T21" fmla="*/ 32 h 41"/>
                  <a:gd name="T22" fmla="*/ 21 w 41"/>
                  <a:gd name="T23" fmla="*/ 26 h 41"/>
                  <a:gd name="T24" fmla="*/ 30 w 41"/>
                  <a:gd name="T25" fmla="*/ 9 h 41"/>
                  <a:gd name="T26" fmla="*/ 39 w 41"/>
                  <a:gd name="T27" fmla="*/ 7 h 41"/>
                  <a:gd name="T28" fmla="*/ 41 w 41"/>
                  <a:gd name="T2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41">
                    <a:moveTo>
                      <a:pt x="41" y="0"/>
                    </a:moveTo>
                    <a:lnTo>
                      <a:pt x="29" y="4"/>
                    </a:lnTo>
                    <a:lnTo>
                      <a:pt x="21" y="6"/>
                    </a:lnTo>
                    <a:lnTo>
                      <a:pt x="15" y="12"/>
                    </a:lnTo>
                    <a:lnTo>
                      <a:pt x="12" y="21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0" y="35"/>
                    </a:lnTo>
                    <a:lnTo>
                      <a:pt x="3" y="41"/>
                    </a:lnTo>
                    <a:lnTo>
                      <a:pt x="9" y="29"/>
                    </a:lnTo>
                    <a:lnTo>
                      <a:pt x="15" y="32"/>
                    </a:lnTo>
                    <a:lnTo>
                      <a:pt x="21" y="26"/>
                    </a:lnTo>
                    <a:lnTo>
                      <a:pt x="30" y="9"/>
                    </a:lnTo>
                    <a:lnTo>
                      <a:pt x="39" y="7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9" name="Freeform 6065">
                <a:extLst>
                  <a:ext uri="{FF2B5EF4-FFF2-40B4-BE49-F238E27FC236}">
                    <a16:creationId xmlns:a16="http://schemas.microsoft.com/office/drawing/2014/main" id="{60AEC410-7946-FB00-863A-9F35C7B3A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3119"/>
                <a:ext cx="21" cy="21"/>
              </a:xfrm>
              <a:custGeom>
                <a:avLst/>
                <a:gdLst>
                  <a:gd name="T0" fmla="*/ 41 w 41"/>
                  <a:gd name="T1" fmla="*/ 0 h 41"/>
                  <a:gd name="T2" fmla="*/ 39 w 41"/>
                  <a:gd name="T3" fmla="*/ 7 h 41"/>
                  <a:gd name="T4" fmla="*/ 30 w 41"/>
                  <a:gd name="T5" fmla="*/ 9 h 41"/>
                  <a:gd name="T6" fmla="*/ 21 w 41"/>
                  <a:gd name="T7" fmla="*/ 26 h 41"/>
                  <a:gd name="T8" fmla="*/ 15 w 41"/>
                  <a:gd name="T9" fmla="*/ 32 h 41"/>
                  <a:gd name="T10" fmla="*/ 9 w 41"/>
                  <a:gd name="T11" fmla="*/ 29 h 41"/>
                  <a:gd name="T12" fmla="*/ 3 w 41"/>
                  <a:gd name="T13" fmla="*/ 41 h 41"/>
                  <a:gd name="T14" fmla="*/ 0 w 41"/>
                  <a:gd name="T15" fmla="*/ 35 h 41"/>
                  <a:gd name="T16" fmla="*/ 0 w 41"/>
                  <a:gd name="T17" fmla="*/ 27 h 41"/>
                  <a:gd name="T18" fmla="*/ 2 w 41"/>
                  <a:gd name="T19" fmla="*/ 24 h 41"/>
                  <a:gd name="T20" fmla="*/ 12 w 41"/>
                  <a:gd name="T21" fmla="*/ 21 h 41"/>
                  <a:gd name="T22" fmla="*/ 15 w 41"/>
                  <a:gd name="T23" fmla="*/ 12 h 41"/>
                  <a:gd name="T24" fmla="*/ 21 w 41"/>
                  <a:gd name="T25" fmla="*/ 6 h 41"/>
                  <a:gd name="T26" fmla="*/ 29 w 41"/>
                  <a:gd name="T27" fmla="*/ 4 h 41"/>
                  <a:gd name="T28" fmla="*/ 41 w 41"/>
                  <a:gd name="T2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41">
                    <a:moveTo>
                      <a:pt x="41" y="0"/>
                    </a:moveTo>
                    <a:lnTo>
                      <a:pt x="39" y="7"/>
                    </a:lnTo>
                    <a:lnTo>
                      <a:pt x="30" y="9"/>
                    </a:lnTo>
                    <a:lnTo>
                      <a:pt x="21" y="26"/>
                    </a:lnTo>
                    <a:lnTo>
                      <a:pt x="15" y="32"/>
                    </a:lnTo>
                    <a:lnTo>
                      <a:pt x="9" y="29"/>
                    </a:lnTo>
                    <a:lnTo>
                      <a:pt x="3" y="41"/>
                    </a:lnTo>
                    <a:lnTo>
                      <a:pt x="0" y="35"/>
                    </a:lnTo>
                    <a:lnTo>
                      <a:pt x="0" y="27"/>
                    </a:lnTo>
                    <a:lnTo>
                      <a:pt x="2" y="24"/>
                    </a:lnTo>
                    <a:lnTo>
                      <a:pt x="12" y="21"/>
                    </a:lnTo>
                    <a:lnTo>
                      <a:pt x="15" y="12"/>
                    </a:lnTo>
                    <a:lnTo>
                      <a:pt x="21" y="6"/>
                    </a:lnTo>
                    <a:lnTo>
                      <a:pt x="29" y="4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0" name="Freeform 6066">
                <a:extLst>
                  <a:ext uri="{FF2B5EF4-FFF2-40B4-BE49-F238E27FC236}">
                    <a16:creationId xmlns:a16="http://schemas.microsoft.com/office/drawing/2014/main" id="{44C6C0F8-FB88-04FD-A6FD-D527BCF2C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3119"/>
                <a:ext cx="21" cy="21"/>
              </a:xfrm>
              <a:custGeom>
                <a:avLst/>
                <a:gdLst>
                  <a:gd name="T0" fmla="*/ 41 w 41"/>
                  <a:gd name="T1" fmla="*/ 0 h 41"/>
                  <a:gd name="T2" fmla="*/ 39 w 41"/>
                  <a:gd name="T3" fmla="*/ 7 h 41"/>
                  <a:gd name="T4" fmla="*/ 30 w 41"/>
                  <a:gd name="T5" fmla="*/ 9 h 41"/>
                  <a:gd name="T6" fmla="*/ 21 w 41"/>
                  <a:gd name="T7" fmla="*/ 26 h 41"/>
                  <a:gd name="T8" fmla="*/ 15 w 41"/>
                  <a:gd name="T9" fmla="*/ 32 h 41"/>
                  <a:gd name="T10" fmla="*/ 9 w 41"/>
                  <a:gd name="T11" fmla="*/ 29 h 41"/>
                  <a:gd name="T12" fmla="*/ 3 w 41"/>
                  <a:gd name="T13" fmla="*/ 41 h 41"/>
                  <a:gd name="T14" fmla="*/ 0 w 41"/>
                  <a:gd name="T15" fmla="*/ 35 h 41"/>
                  <a:gd name="T16" fmla="*/ 0 w 41"/>
                  <a:gd name="T17" fmla="*/ 27 h 41"/>
                  <a:gd name="T18" fmla="*/ 2 w 41"/>
                  <a:gd name="T19" fmla="*/ 24 h 41"/>
                  <a:gd name="T20" fmla="*/ 12 w 41"/>
                  <a:gd name="T21" fmla="*/ 21 h 41"/>
                  <a:gd name="T22" fmla="*/ 15 w 41"/>
                  <a:gd name="T23" fmla="*/ 12 h 41"/>
                  <a:gd name="T24" fmla="*/ 21 w 41"/>
                  <a:gd name="T25" fmla="*/ 6 h 41"/>
                  <a:gd name="T26" fmla="*/ 29 w 41"/>
                  <a:gd name="T27" fmla="*/ 4 h 41"/>
                  <a:gd name="T28" fmla="*/ 41 w 41"/>
                  <a:gd name="T2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41">
                    <a:moveTo>
                      <a:pt x="41" y="0"/>
                    </a:moveTo>
                    <a:lnTo>
                      <a:pt x="39" y="7"/>
                    </a:lnTo>
                    <a:lnTo>
                      <a:pt x="30" y="9"/>
                    </a:lnTo>
                    <a:lnTo>
                      <a:pt x="21" y="26"/>
                    </a:lnTo>
                    <a:lnTo>
                      <a:pt x="15" y="32"/>
                    </a:lnTo>
                    <a:lnTo>
                      <a:pt x="9" y="29"/>
                    </a:lnTo>
                    <a:lnTo>
                      <a:pt x="3" y="41"/>
                    </a:lnTo>
                    <a:lnTo>
                      <a:pt x="0" y="35"/>
                    </a:lnTo>
                    <a:lnTo>
                      <a:pt x="0" y="27"/>
                    </a:lnTo>
                    <a:lnTo>
                      <a:pt x="2" y="24"/>
                    </a:lnTo>
                    <a:lnTo>
                      <a:pt x="12" y="21"/>
                    </a:lnTo>
                    <a:lnTo>
                      <a:pt x="15" y="12"/>
                    </a:lnTo>
                    <a:lnTo>
                      <a:pt x="21" y="6"/>
                    </a:lnTo>
                    <a:lnTo>
                      <a:pt x="29" y="4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1" name="Freeform 6067">
                <a:extLst>
                  <a:ext uri="{FF2B5EF4-FFF2-40B4-BE49-F238E27FC236}">
                    <a16:creationId xmlns:a16="http://schemas.microsoft.com/office/drawing/2014/main" id="{3546EAFB-A4AB-CAF6-F259-74BDDD93E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3135"/>
                <a:ext cx="13" cy="9"/>
              </a:xfrm>
              <a:custGeom>
                <a:avLst/>
                <a:gdLst>
                  <a:gd name="T0" fmla="*/ 10 w 27"/>
                  <a:gd name="T1" fmla="*/ 15 h 20"/>
                  <a:gd name="T2" fmla="*/ 15 w 27"/>
                  <a:gd name="T3" fmla="*/ 20 h 20"/>
                  <a:gd name="T4" fmla="*/ 19 w 27"/>
                  <a:gd name="T5" fmla="*/ 18 h 20"/>
                  <a:gd name="T6" fmla="*/ 27 w 27"/>
                  <a:gd name="T7" fmla="*/ 8 h 20"/>
                  <a:gd name="T8" fmla="*/ 24 w 27"/>
                  <a:gd name="T9" fmla="*/ 6 h 20"/>
                  <a:gd name="T10" fmla="*/ 24 w 27"/>
                  <a:gd name="T11" fmla="*/ 0 h 20"/>
                  <a:gd name="T12" fmla="*/ 19 w 27"/>
                  <a:gd name="T13" fmla="*/ 0 h 20"/>
                  <a:gd name="T14" fmla="*/ 12 w 27"/>
                  <a:gd name="T15" fmla="*/ 5 h 20"/>
                  <a:gd name="T16" fmla="*/ 6 w 27"/>
                  <a:gd name="T17" fmla="*/ 5 h 20"/>
                  <a:gd name="T18" fmla="*/ 3 w 27"/>
                  <a:gd name="T19" fmla="*/ 11 h 20"/>
                  <a:gd name="T20" fmla="*/ 0 w 27"/>
                  <a:gd name="T21" fmla="*/ 14 h 20"/>
                  <a:gd name="T22" fmla="*/ 1 w 27"/>
                  <a:gd name="T23" fmla="*/ 17 h 20"/>
                  <a:gd name="T24" fmla="*/ 10 w 27"/>
                  <a:gd name="T25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20">
                    <a:moveTo>
                      <a:pt x="10" y="15"/>
                    </a:moveTo>
                    <a:lnTo>
                      <a:pt x="15" y="20"/>
                    </a:lnTo>
                    <a:lnTo>
                      <a:pt x="19" y="18"/>
                    </a:lnTo>
                    <a:lnTo>
                      <a:pt x="27" y="8"/>
                    </a:lnTo>
                    <a:lnTo>
                      <a:pt x="24" y="6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2" y="5"/>
                    </a:lnTo>
                    <a:lnTo>
                      <a:pt x="6" y="5"/>
                    </a:lnTo>
                    <a:lnTo>
                      <a:pt x="3" y="11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2" name="Freeform 6068">
                <a:extLst>
                  <a:ext uri="{FF2B5EF4-FFF2-40B4-BE49-F238E27FC236}">
                    <a16:creationId xmlns:a16="http://schemas.microsoft.com/office/drawing/2014/main" id="{C8C57113-8F60-D4DB-8C4E-43199B589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3135"/>
                <a:ext cx="13" cy="9"/>
              </a:xfrm>
              <a:custGeom>
                <a:avLst/>
                <a:gdLst>
                  <a:gd name="T0" fmla="*/ 10 w 27"/>
                  <a:gd name="T1" fmla="*/ 15 h 20"/>
                  <a:gd name="T2" fmla="*/ 1 w 27"/>
                  <a:gd name="T3" fmla="*/ 17 h 20"/>
                  <a:gd name="T4" fmla="*/ 0 w 27"/>
                  <a:gd name="T5" fmla="*/ 14 h 20"/>
                  <a:gd name="T6" fmla="*/ 3 w 27"/>
                  <a:gd name="T7" fmla="*/ 11 h 20"/>
                  <a:gd name="T8" fmla="*/ 6 w 27"/>
                  <a:gd name="T9" fmla="*/ 5 h 20"/>
                  <a:gd name="T10" fmla="*/ 12 w 27"/>
                  <a:gd name="T11" fmla="*/ 5 h 20"/>
                  <a:gd name="T12" fmla="*/ 19 w 27"/>
                  <a:gd name="T13" fmla="*/ 0 h 20"/>
                  <a:gd name="T14" fmla="*/ 24 w 27"/>
                  <a:gd name="T15" fmla="*/ 0 h 20"/>
                  <a:gd name="T16" fmla="*/ 24 w 27"/>
                  <a:gd name="T17" fmla="*/ 6 h 20"/>
                  <a:gd name="T18" fmla="*/ 27 w 27"/>
                  <a:gd name="T19" fmla="*/ 8 h 20"/>
                  <a:gd name="T20" fmla="*/ 19 w 27"/>
                  <a:gd name="T21" fmla="*/ 18 h 20"/>
                  <a:gd name="T22" fmla="*/ 15 w 27"/>
                  <a:gd name="T23" fmla="*/ 20 h 20"/>
                  <a:gd name="T24" fmla="*/ 10 w 27"/>
                  <a:gd name="T25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20">
                    <a:moveTo>
                      <a:pt x="10" y="15"/>
                    </a:moveTo>
                    <a:lnTo>
                      <a:pt x="1" y="17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5"/>
                    </a:lnTo>
                    <a:lnTo>
                      <a:pt x="12" y="5"/>
                    </a:lnTo>
                    <a:lnTo>
                      <a:pt x="19" y="0"/>
                    </a:lnTo>
                    <a:lnTo>
                      <a:pt x="24" y="0"/>
                    </a:lnTo>
                    <a:lnTo>
                      <a:pt x="24" y="6"/>
                    </a:lnTo>
                    <a:lnTo>
                      <a:pt x="27" y="8"/>
                    </a:lnTo>
                    <a:lnTo>
                      <a:pt x="19" y="18"/>
                    </a:lnTo>
                    <a:lnTo>
                      <a:pt x="15" y="20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3" name="Freeform 6069">
                <a:extLst>
                  <a:ext uri="{FF2B5EF4-FFF2-40B4-BE49-F238E27FC236}">
                    <a16:creationId xmlns:a16="http://schemas.microsoft.com/office/drawing/2014/main" id="{7445FCD6-69BB-EACF-C008-AFE415611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3135"/>
                <a:ext cx="13" cy="9"/>
              </a:xfrm>
              <a:custGeom>
                <a:avLst/>
                <a:gdLst>
                  <a:gd name="T0" fmla="*/ 10 w 27"/>
                  <a:gd name="T1" fmla="*/ 15 h 20"/>
                  <a:gd name="T2" fmla="*/ 1 w 27"/>
                  <a:gd name="T3" fmla="*/ 17 h 20"/>
                  <a:gd name="T4" fmla="*/ 0 w 27"/>
                  <a:gd name="T5" fmla="*/ 14 h 20"/>
                  <a:gd name="T6" fmla="*/ 3 w 27"/>
                  <a:gd name="T7" fmla="*/ 11 h 20"/>
                  <a:gd name="T8" fmla="*/ 6 w 27"/>
                  <a:gd name="T9" fmla="*/ 5 h 20"/>
                  <a:gd name="T10" fmla="*/ 12 w 27"/>
                  <a:gd name="T11" fmla="*/ 5 h 20"/>
                  <a:gd name="T12" fmla="*/ 19 w 27"/>
                  <a:gd name="T13" fmla="*/ 0 h 20"/>
                  <a:gd name="T14" fmla="*/ 24 w 27"/>
                  <a:gd name="T15" fmla="*/ 0 h 20"/>
                  <a:gd name="T16" fmla="*/ 24 w 27"/>
                  <a:gd name="T17" fmla="*/ 6 h 20"/>
                  <a:gd name="T18" fmla="*/ 27 w 27"/>
                  <a:gd name="T19" fmla="*/ 8 h 20"/>
                  <a:gd name="T20" fmla="*/ 19 w 27"/>
                  <a:gd name="T21" fmla="*/ 18 h 20"/>
                  <a:gd name="T22" fmla="*/ 15 w 27"/>
                  <a:gd name="T23" fmla="*/ 20 h 20"/>
                  <a:gd name="T24" fmla="*/ 10 w 27"/>
                  <a:gd name="T25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20">
                    <a:moveTo>
                      <a:pt x="10" y="15"/>
                    </a:moveTo>
                    <a:lnTo>
                      <a:pt x="1" y="17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5"/>
                    </a:lnTo>
                    <a:lnTo>
                      <a:pt x="12" y="5"/>
                    </a:lnTo>
                    <a:lnTo>
                      <a:pt x="19" y="0"/>
                    </a:lnTo>
                    <a:lnTo>
                      <a:pt x="24" y="0"/>
                    </a:lnTo>
                    <a:lnTo>
                      <a:pt x="24" y="6"/>
                    </a:lnTo>
                    <a:lnTo>
                      <a:pt x="27" y="8"/>
                    </a:lnTo>
                    <a:lnTo>
                      <a:pt x="19" y="18"/>
                    </a:lnTo>
                    <a:lnTo>
                      <a:pt x="15" y="20"/>
                    </a:lnTo>
                    <a:lnTo>
                      <a:pt x="1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4" name="Freeform 6070">
                <a:extLst>
                  <a:ext uri="{FF2B5EF4-FFF2-40B4-BE49-F238E27FC236}">
                    <a16:creationId xmlns:a16="http://schemas.microsoft.com/office/drawing/2014/main" id="{AE8D7BA7-2B05-39DD-50F2-25C7ECA40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3062"/>
                <a:ext cx="37" cy="37"/>
              </a:xfrm>
              <a:custGeom>
                <a:avLst/>
                <a:gdLst>
                  <a:gd name="T0" fmla="*/ 73 w 73"/>
                  <a:gd name="T1" fmla="*/ 45 h 73"/>
                  <a:gd name="T2" fmla="*/ 53 w 73"/>
                  <a:gd name="T3" fmla="*/ 38 h 73"/>
                  <a:gd name="T4" fmla="*/ 53 w 73"/>
                  <a:gd name="T5" fmla="*/ 32 h 73"/>
                  <a:gd name="T6" fmla="*/ 47 w 73"/>
                  <a:gd name="T7" fmla="*/ 24 h 73"/>
                  <a:gd name="T8" fmla="*/ 45 w 73"/>
                  <a:gd name="T9" fmla="*/ 18 h 73"/>
                  <a:gd name="T10" fmla="*/ 41 w 73"/>
                  <a:gd name="T11" fmla="*/ 15 h 73"/>
                  <a:gd name="T12" fmla="*/ 36 w 73"/>
                  <a:gd name="T13" fmla="*/ 13 h 73"/>
                  <a:gd name="T14" fmla="*/ 30 w 73"/>
                  <a:gd name="T15" fmla="*/ 7 h 73"/>
                  <a:gd name="T16" fmla="*/ 26 w 73"/>
                  <a:gd name="T17" fmla="*/ 4 h 73"/>
                  <a:gd name="T18" fmla="*/ 23 w 73"/>
                  <a:gd name="T19" fmla="*/ 0 h 73"/>
                  <a:gd name="T20" fmla="*/ 20 w 73"/>
                  <a:gd name="T21" fmla="*/ 10 h 73"/>
                  <a:gd name="T22" fmla="*/ 14 w 73"/>
                  <a:gd name="T23" fmla="*/ 18 h 73"/>
                  <a:gd name="T24" fmla="*/ 6 w 73"/>
                  <a:gd name="T25" fmla="*/ 24 h 73"/>
                  <a:gd name="T26" fmla="*/ 0 w 73"/>
                  <a:gd name="T27" fmla="*/ 27 h 73"/>
                  <a:gd name="T28" fmla="*/ 1 w 73"/>
                  <a:gd name="T29" fmla="*/ 36 h 73"/>
                  <a:gd name="T30" fmla="*/ 6 w 73"/>
                  <a:gd name="T31" fmla="*/ 39 h 73"/>
                  <a:gd name="T32" fmla="*/ 17 w 73"/>
                  <a:gd name="T33" fmla="*/ 41 h 73"/>
                  <a:gd name="T34" fmla="*/ 23 w 73"/>
                  <a:gd name="T35" fmla="*/ 39 h 73"/>
                  <a:gd name="T36" fmla="*/ 32 w 73"/>
                  <a:gd name="T37" fmla="*/ 44 h 73"/>
                  <a:gd name="T38" fmla="*/ 33 w 73"/>
                  <a:gd name="T39" fmla="*/ 45 h 73"/>
                  <a:gd name="T40" fmla="*/ 44 w 73"/>
                  <a:gd name="T41" fmla="*/ 50 h 73"/>
                  <a:gd name="T42" fmla="*/ 47 w 73"/>
                  <a:gd name="T43" fmla="*/ 54 h 73"/>
                  <a:gd name="T44" fmla="*/ 45 w 73"/>
                  <a:gd name="T45" fmla="*/ 62 h 73"/>
                  <a:gd name="T46" fmla="*/ 50 w 73"/>
                  <a:gd name="T47" fmla="*/ 64 h 73"/>
                  <a:gd name="T48" fmla="*/ 52 w 73"/>
                  <a:gd name="T49" fmla="*/ 73 h 73"/>
                  <a:gd name="T50" fmla="*/ 68 w 73"/>
                  <a:gd name="T51" fmla="*/ 59 h 73"/>
                  <a:gd name="T52" fmla="*/ 73 w 73"/>
                  <a:gd name="T53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73">
                    <a:moveTo>
                      <a:pt x="73" y="45"/>
                    </a:moveTo>
                    <a:lnTo>
                      <a:pt x="53" y="38"/>
                    </a:lnTo>
                    <a:lnTo>
                      <a:pt x="53" y="32"/>
                    </a:lnTo>
                    <a:lnTo>
                      <a:pt x="47" y="24"/>
                    </a:lnTo>
                    <a:lnTo>
                      <a:pt x="45" y="18"/>
                    </a:lnTo>
                    <a:lnTo>
                      <a:pt x="41" y="15"/>
                    </a:lnTo>
                    <a:lnTo>
                      <a:pt x="36" y="13"/>
                    </a:lnTo>
                    <a:lnTo>
                      <a:pt x="30" y="7"/>
                    </a:lnTo>
                    <a:lnTo>
                      <a:pt x="26" y="4"/>
                    </a:lnTo>
                    <a:lnTo>
                      <a:pt x="23" y="0"/>
                    </a:lnTo>
                    <a:lnTo>
                      <a:pt x="20" y="10"/>
                    </a:lnTo>
                    <a:lnTo>
                      <a:pt x="14" y="18"/>
                    </a:lnTo>
                    <a:lnTo>
                      <a:pt x="6" y="24"/>
                    </a:lnTo>
                    <a:lnTo>
                      <a:pt x="0" y="27"/>
                    </a:lnTo>
                    <a:lnTo>
                      <a:pt x="1" y="36"/>
                    </a:lnTo>
                    <a:lnTo>
                      <a:pt x="6" y="39"/>
                    </a:lnTo>
                    <a:lnTo>
                      <a:pt x="17" y="41"/>
                    </a:lnTo>
                    <a:lnTo>
                      <a:pt x="23" y="39"/>
                    </a:lnTo>
                    <a:lnTo>
                      <a:pt x="32" y="44"/>
                    </a:lnTo>
                    <a:lnTo>
                      <a:pt x="33" y="45"/>
                    </a:lnTo>
                    <a:lnTo>
                      <a:pt x="44" y="50"/>
                    </a:lnTo>
                    <a:lnTo>
                      <a:pt x="47" y="54"/>
                    </a:lnTo>
                    <a:lnTo>
                      <a:pt x="45" y="62"/>
                    </a:lnTo>
                    <a:lnTo>
                      <a:pt x="50" y="64"/>
                    </a:lnTo>
                    <a:lnTo>
                      <a:pt x="52" y="73"/>
                    </a:lnTo>
                    <a:lnTo>
                      <a:pt x="68" y="59"/>
                    </a:lnTo>
                    <a:lnTo>
                      <a:pt x="73" y="4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5" name="Freeform 6071">
                <a:extLst>
                  <a:ext uri="{FF2B5EF4-FFF2-40B4-BE49-F238E27FC236}">
                    <a16:creationId xmlns:a16="http://schemas.microsoft.com/office/drawing/2014/main" id="{B14A966C-AD0B-96D9-4E8F-8EE28183F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3062"/>
                <a:ext cx="37" cy="37"/>
              </a:xfrm>
              <a:custGeom>
                <a:avLst/>
                <a:gdLst>
                  <a:gd name="T0" fmla="*/ 73 w 73"/>
                  <a:gd name="T1" fmla="*/ 45 h 73"/>
                  <a:gd name="T2" fmla="*/ 68 w 73"/>
                  <a:gd name="T3" fmla="*/ 59 h 73"/>
                  <a:gd name="T4" fmla="*/ 52 w 73"/>
                  <a:gd name="T5" fmla="*/ 73 h 73"/>
                  <a:gd name="T6" fmla="*/ 50 w 73"/>
                  <a:gd name="T7" fmla="*/ 64 h 73"/>
                  <a:gd name="T8" fmla="*/ 45 w 73"/>
                  <a:gd name="T9" fmla="*/ 62 h 73"/>
                  <a:gd name="T10" fmla="*/ 47 w 73"/>
                  <a:gd name="T11" fmla="*/ 54 h 73"/>
                  <a:gd name="T12" fmla="*/ 44 w 73"/>
                  <a:gd name="T13" fmla="*/ 50 h 73"/>
                  <a:gd name="T14" fmla="*/ 33 w 73"/>
                  <a:gd name="T15" fmla="*/ 45 h 73"/>
                  <a:gd name="T16" fmla="*/ 32 w 73"/>
                  <a:gd name="T17" fmla="*/ 44 h 73"/>
                  <a:gd name="T18" fmla="*/ 23 w 73"/>
                  <a:gd name="T19" fmla="*/ 39 h 73"/>
                  <a:gd name="T20" fmla="*/ 17 w 73"/>
                  <a:gd name="T21" fmla="*/ 41 h 73"/>
                  <a:gd name="T22" fmla="*/ 6 w 73"/>
                  <a:gd name="T23" fmla="*/ 39 h 73"/>
                  <a:gd name="T24" fmla="*/ 1 w 73"/>
                  <a:gd name="T25" fmla="*/ 36 h 73"/>
                  <a:gd name="T26" fmla="*/ 0 w 73"/>
                  <a:gd name="T27" fmla="*/ 27 h 73"/>
                  <a:gd name="T28" fmla="*/ 6 w 73"/>
                  <a:gd name="T29" fmla="*/ 24 h 73"/>
                  <a:gd name="T30" fmla="*/ 14 w 73"/>
                  <a:gd name="T31" fmla="*/ 18 h 73"/>
                  <a:gd name="T32" fmla="*/ 20 w 73"/>
                  <a:gd name="T33" fmla="*/ 10 h 73"/>
                  <a:gd name="T34" fmla="*/ 23 w 73"/>
                  <a:gd name="T35" fmla="*/ 0 h 73"/>
                  <a:gd name="T36" fmla="*/ 26 w 73"/>
                  <a:gd name="T37" fmla="*/ 4 h 73"/>
                  <a:gd name="T38" fmla="*/ 30 w 73"/>
                  <a:gd name="T39" fmla="*/ 7 h 73"/>
                  <a:gd name="T40" fmla="*/ 36 w 73"/>
                  <a:gd name="T41" fmla="*/ 13 h 73"/>
                  <a:gd name="T42" fmla="*/ 41 w 73"/>
                  <a:gd name="T43" fmla="*/ 15 h 73"/>
                  <a:gd name="T44" fmla="*/ 45 w 73"/>
                  <a:gd name="T45" fmla="*/ 18 h 73"/>
                  <a:gd name="T46" fmla="*/ 47 w 73"/>
                  <a:gd name="T47" fmla="*/ 24 h 73"/>
                  <a:gd name="T48" fmla="*/ 53 w 73"/>
                  <a:gd name="T49" fmla="*/ 32 h 73"/>
                  <a:gd name="T50" fmla="*/ 53 w 73"/>
                  <a:gd name="T51" fmla="*/ 38 h 73"/>
                  <a:gd name="T52" fmla="*/ 73 w 73"/>
                  <a:gd name="T53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73">
                    <a:moveTo>
                      <a:pt x="73" y="45"/>
                    </a:moveTo>
                    <a:lnTo>
                      <a:pt x="68" y="59"/>
                    </a:lnTo>
                    <a:lnTo>
                      <a:pt x="52" y="73"/>
                    </a:lnTo>
                    <a:lnTo>
                      <a:pt x="50" y="64"/>
                    </a:lnTo>
                    <a:lnTo>
                      <a:pt x="45" y="62"/>
                    </a:lnTo>
                    <a:lnTo>
                      <a:pt x="47" y="54"/>
                    </a:lnTo>
                    <a:lnTo>
                      <a:pt x="44" y="50"/>
                    </a:lnTo>
                    <a:lnTo>
                      <a:pt x="33" y="45"/>
                    </a:lnTo>
                    <a:lnTo>
                      <a:pt x="32" y="44"/>
                    </a:lnTo>
                    <a:lnTo>
                      <a:pt x="23" y="39"/>
                    </a:lnTo>
                    <a:lnTo>
                      <a:pt x="17" y="41"/>
                    </a:lnTo>
                    <a:lnTo>
                      <a:pt x="6" y="39"/>
                    </a:lnTo>
                    <a:lnTo>
                      <a:pt x="1" y="36"/>
                    </a:lnTo>
                    <a:lnTo>
                      <a:pt x="0" y="27"/>
                    </a:lnTo>
                    <a:lnTo>
                      <a:pt x="6" y="24"/>
                    </a:lnTo>
                    <a:lnTo>
                      <a:pt x="14" y="18"/>
                    </a:lnTo>
                    <a:lnTo>
                      <a:pt x="20" y="10"/>
                    </a:lnTo>
                    <a:lnTo>
                      <a:pt x="23" y="0"/>
                    </a:lnTo>
                    <a:lnTo>
                      <a:pt x="26" y="4"/>
                    </a:lnTo>
                    <a:lnTo>
                      <a:pt x="30" y="7"/>
                    </a:lnTo>
                    <a:lnTo>
                      <a:pt x="36" y="13"/>
                    </a:lnTo>
                    <a:lnTo>
                      <a:pt x="41" y="15"/>
                    </a:lnTo>
                    <a:lnTo>
                      <a:pt x="45" y="18"/>
                    </a:lnTo>
                    <a:lnTo>
                      <a:pt x="47" y="24"/>
                    </a:lnTo>
                    <a:lnTo>
                      <a:pt x="53" y="32"/>
                    </a:lnTo>
                    <a:lnTo>
                      <a:pt x="53" y="38"/>
                    </a:lnTo>
                    <a:lnTo>
                      <a:pt x="73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6" name="Freeform 6072">
                <a:extLst>
                  <a:ext uri="{FF2B5EF4-FFF2-40B4-BE49-F238E27FC236}">
                    <a16:creationId xmlns:a16="http://schemas.microsoft.com/office/drawing/2014/main" id="{704DCFD8-40C8-B26A-1F75-8C1030850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3062"/>
                <a:ext cx="37" cy="37"/>
              </a:xfrm>
              <a:custGeom>
                <a:avLst/>
                <a:gdLst>
                  <a:gd name="T0" fmla="*/ 73 w 73"/>
                  <a:gd name="T1" fmla="*/ 45 h 73"/>
                  <a:gd name="T2" fmla="*/ 68 w 73"/>
                  <a:gd name="T3" fmla="*/ 59 h 73"/>
                  <a:gd name="T4" fmla="*/ 52 w 73"/>
                  <a:gd name="T5" fmla="*/ 73 h 73"/>
                  <a:gd name="T6" fmla="*/ 50 w 73"/>
                  <a:gd name="T7" fmla="*/ 64 h 73"/>
                  <a:gd name="T8" fmla="*/ 45 w 73"/>
                  <a:gd name="T9" fmla="*/ 62 h 73"/>
                  <a:gd name="T10" fmla="*/ 47 w 73"/>
                  <a:gd name="T11" fmla="*/ 54 h 73"/>
                  <a:gd name="T12" fmla="*/ 44 w 73"/>
                  <a:gd name="T13" fmla="*/ 50 h 73"/>
                  <a:gd name="T14" fmla="*/ 33 w 73"/>
                  <a:gd name="T15" fmla="*/ 45 h 73"/>
                  <a:gd name="T16" fmla="*/ 32 w 73"/>
                  <a:gd name="T17" fmla="*/ 44 h 73"/>
                  <a:gd name="T18" fmla="*/ 23 w 73"/>
                  <a:gd name="T19" fmla="*/ 39 h 73"/>
                  <a:gd name="T20" fmla="*/ 17 w 73"/>
                  <a:gd name="T21" fmla="*/ 41 h 73"/>
                  <a:gd name="T22" fmla="*/ 6 w 73"/>
                  <a:gd name="T23" fmla="*/ 39 h 73"/>
                  <a:gd name="T24" fmla="*/ 1 w 73"/>
                  <a:gd name="T25" fmla="*/ 36 h 73"/>
                  <a:gd name="T26" fmla="*/ 0 w 73"/>
                  <a:gd name="T27" fmla="*/ 27 h 73"/>
                  <a:gd name="T28" fmla="*/ 6 w 73"/>
                  <a:gd name="T29" fmla="*/ 24 h 73"/>
                  <a:gd name="T30" fmla="*/ 14 w 73"/>
                  <a:gd name="T31" fmla="*/ 18 h 73"/>
                  <a:gd name="T32" fmla="*/ 20 w 73"/>
                  <a:gd name="T33" fmla="*/ 10 h 73"/>
                  <a:gd name="T34" fmla="*/ 23 w 73"/>
                  <a:gd name="T35" fmla="*/ 0 h 73"/>
                  <a:gd name="T36" fmla="*/ 26 w 73"/>
                  <a:gd name="T37" fmla="*/ 4 h 73"/>
                  <a:gd name="T38" fmla="*/ 30 w 73"/>
                  <a:gd name="T39" fmla="*/ 7 h 73"/>
                  <a:gd name="T40" fmla="*/ 36 w 73"/>
                  <a:gd name="T41" fmla="*/ 13 h 73"/>
                  <a:gd name="T42" fmla="*/ 41 w 73"/>
                  <a:gd name="T43" fmla="*/ 15 h 73"/>
                  <a:gd name="T44" fmla="*/ 45 w 73"/>
                  <a:gd name="T45" fmla="*/ 18 h 73"/>
                  <a:gd name="T46" fmla="*/ 47 w 73"/>
                  <a:gd name="T47" fmla="*/ 24 h 73"/>
                  <a:gd name="T48" fmla="*/ 53 w 73"/>
                  <a:gd name="T49" fmla="*/ 32 h 73"/>
                  <a:gd name="T50" fmla="*/ 53 w 73"/>
                  <a:gd name="T51" fmla="*/ 38 h 73"/>
                  <a:gd name="T52" fmla="*/ 73 w 73"/>
                  <a:gd name="T53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73">
                    <a:moveTo>
                      <a:pt x="73" y="45"/>
                    </a:moveTo>
                    <a:lnTo>
                      <a:pt x="68" y="59"/>
                    </a:lnTo>
                    <a:lnTo>
                      <a:pt x="52" y="73"/>
                    </a:lnTo>
                    <a:lnTo>
                      <a:pt x="50" y="64"/>
                    </a:lnTo>
                    <a:lnTo>
                      <a:pt x="45" y="62"/>
                    </a:lnTo>
                    <a:lnTo>
                      <a:pt x="47" y="54"/>
                    </a:lnTo>
                    <a:lnTo>
                      <a:pt x="44" y="50"/>
                    </a:lnTo>
                    <a:lnTo>
                      <a:pt x="33" y="45"/>
                    </a:lnTo>
                    <a:lnTo>
                      <a:pt x="32" y="44"/>
                    </a:lnTo>
                    <a:lnTo>
                      <a:pt x="23" y="39"/>
                    </a:lnTo>
                    <a:lnTo>
                      <a:pt x="17" y="41"/>
                    </a:lnTo>
                    <a:lnTo>
                      <a:pt x="6" y="39"/>
                    </a:lnTo>
                    <a:lnTo>
                      <a:pt x="1" y="36"/>
                    </a:lnTo>
                    <a:lnTo>
                      <a:pt x="0" y="27"/>
                    </a:lnTo>
                    <a:lnTo>
                      <a:pt x="6" y="24"/>
                    </a:lnTo>
                    <a:lnTo>
                      <a:pt x="14" y="18"/>
                    </a:lnTo>
                    <a:lnTo>
                      <a:pt x="20" y="10"/>
                    </a:lnTo>
                    <a:lnTo>
                      <a:pt x="23" y="0"/>
                    </a:lnTo>
                    <a:lnTo>
                      <a:pt x="26" y="4"/>
                    </a:lnTo>
                    <a:lnTo>
                      <a:pt x="30" y="7"/>
                    </a:lnTo>
                    <a:lnTo>
                      <a:pt x="36" y="13"/>
                    </a:lnTo>
                    <a:lnTo>
                      <a:pt x="41" y="15"/>
                    </a:lnTo>
                    <a:lnTo>
                      <a:pt x="45" y="18"/>
                    </a:lnTo>
                    <a:lnTo>
                      <a:pt x="47" y="24"/>
                    </a:lnTo>
                    <a:lnTo>
                      <a:pt x="53" y="32"/>
                    </a:lnTo>
                    <a:lnTo>
                      <a:pt x="53" y="38"/>
                    </a:lnTo>
                    <a:lnTo>
                      <a:pt x="73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7" name="Freeform 6073">
                <a:extLst>
                  <a:ext uri="{FF2B5EF4-FFF2-40B4-BE49-F238E27FC236}">
                    <a16:creationId xmlns:a16="http://schemas.microsoft.com/office/drawing/2014/main" id="{55BC0953-7CC4-79DA-840E-AFB402E02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3100"/>
                <a:ext cx="18" cy="28"/>
              </a:xfrm>
              <a:custGeom>
                <a:avLst/>
                <a:gdLst>
                  <a:gd name="T0" fmla="*/ 36 w 36"/>
                  <a:gd name="T1" fmla="*/ 15 h 56"/>
                  <a:gd name="T2" fmla="*/ 30 w 36"/>
                  <a:gd name="T3" fmla="*/ 12 h 56"/>
                  <a:gd name="T4" fmla="*/ 19 w 36"/>
                  <a:gd name="T5" fmla="*/ 13 h 56"/>
                  <a:gd name="T6" fmla="*/ 22 w 36"/>
                  <a:gd name="T7" fmla="*/ 7 h 56"/>
                  <a:gd name="T8" fmla="*/ 21 w 36"/>
                  <a:gd name="T9" fmla="*/ 1 h 56"/>
                  <a:gd name="T10" fmla="*/ 7 w 36"/>
                  <a:gd name="T11" fmla="*/ 0 h 56"/>
                  <a:gd name="T12" fmla="*/ 0 w 36"/>
                  <a:gd name="T13" fmla="*/ 0 h 56"/>
                  <a:gd name="T14" fmla="*/ 0 w 36"/>
                  <a:gd name="T15" fmla="*/ 9 h 56"/>
                  <a:gd name="T16" fmla="*/ 4 w 36"/>
                  <a:gd name="T17" fmla="*/ 19 h 56"/>
                  <a:gd name="T18" fmla="*/ 3 w 36"/>
                  <a:gd name="T19" fmla="*/ 27 h 56"/>
                  <a:gd name="T20" fmla="*/ 0 w 36"/>
                  <a:gd name="T21" fmla="*/ 36 h 56"/>
                  <a:gd name="T22" fmla="*/ 1 w 36"/>
                  <a:gd name="T23" fmla="*/ 56 h 56"/>
                  <a:gd name="T24" fmla="*/ 7 w 36"/>
                  <a:gd name="T25" fmla="*/ 56 h 56"/>
                  <a:gd name="T26" fmla="*/ 10 w 36"/>
                  <a:gd name="T27" fmla="*/ 50 h 56"/>
                  <a:gd name="T28" fmla="*/ 22 w 36"/>
                  <a:gd name="T29" fmla="*/ 33 h 56"/>
                  <a:gd name="T30" fmla="*/ 30 w 36"/>
                  <a:gd name="T31" fmla="*/ 33 h 56"/>
                  <a:gd name="T32" fmla="*/ 31 w 36"/>
                  <a:gd name="T33" fmla="*/ 36 h 56"/>
                  <a:gd name="T34" fmla="*/ 33 w 36"/>
                  <a:gd name="T35" fmla="*/ 32 h 56"/>
                  <a:gd name="T36" fmla="*/ 27 w 36"/>
                  <a:gd name="T37" fmla="*/ 30 h 56"/>
                  <a:gd name="T38" fmla="*/ 31 w 36"/>
                  <a:gd name="T39" fmla="*/ 23 h 56"/>
                  <a:gd name="T40" fmla="*/ 36 w 36"/>
                  <a:gd name="T41" fmla="*/ 21 h 56"/>
                  <a:gd name="T42" fmla="*/ 36 w 36"/>
                  <a:gd name="T43" fmla="*/ 1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6" h="56">
                    <a:moveTo>
                      <a:pt x="36" y="15"/>
                    </a:moveTo>
                    <a:lnTo>
                      <a:pt x="30" y="12"/>
                    </a:lnTo>
                    <a:lnTo>
                      <a:pt x="19" y="13"/>
                    </a:lnTo>
                    <a:lnTo>
                      <a:pt x="22" y="7"/>
                    </a:lnTo>
                    <a:lnTo>
                      <a:pt x="21" y="1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4" y="19"/>
                    </a:lnTo>
                    <a:lnTo>
                      <a:pt x="3" y="27"/>
                    </a:lnTo>
                    <a:lnTo>
                      <a:pt x="0" y="36"/>
                    </a:lnTo>
                    <a:lnTo>
                      <a:pt x="1" y="56"/>
                    </a:lnTo>
                    <a:lnTo>
                      <a:pt x="7" y="56"/>
                    </a:lnTo>
                    <a:lnTo>
                      <a:pt x="10" y="50"/>
                    </a:lnTo>
                    <a:lnTo>
                      <a:pt x="22" y="33"/>
                    </a:lnTo>
                    <a:lnTo>
                      <a:pt x="30" y="33"/>
                    </a:lnTo>
                    <a:lnTo>
                      <a:pt x="31" y="36"/>
                    </a:lnTo>
                    <a:lnTo>
                      <a:pt x="33" y="32"/>
                    </a:lnTo>
                    <a:lnTo>
                      <a:pt x="27" y="30"/>
                    </a:lnTo>
                    <a:lnTo>
                      <a:pt x="31" y="23"/>
                    </a:lnTo>
                    <a:lnTo>
                      <a:pt x="36" y="21"/>
                    </a:lnTo>
                    <a:lnTo>
                      <a:pt x="36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8" name="Freeform 6074">
                <a:extLst>
                  <a:ext uri="{FF2B5EF4-FFF2-40B4-BE49-F238E27FC236}">
                    <a16:creationId xmlns:a16="http://schemas.microsoft.com/office/drawing/2014/main" id="{BAFB5B8A-0717-D39E-BBD6-3AAE32652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3100"/>
                <a:ext cx="18" cy="28"/>
              </a:xfrm>
              <a:custGeom>
                <a:avLst/>
                <a:gdLst>
                  <a:gd name="T0" fmla="*/ 36 w 36"/>
                  <a:gd name="T1" fmla="*/ 15 h 56"/>
                  <a:gd name="T2" fmla="*/ 36 w 36"/>
                  <a:gd name="T3" fmla="*/ 21 h 56"/>
                  <a:gd name="T4" fmla="*/ 31 w 36"/>
                  <a:gd name="T5" fmla="*/ 23 h 56"/>
                  <a:gd name="T6" fmla="*/ 27 w 36"/>
                  <a:gd name="T7" fmla="*/ 30 h 56"/>
                  <a:gd name="T8" fmla="*/ 33 w 36"/>
                  <a:gd name="T9" fmla="*/ 32 h 56"/>
                  <a:gd name="T10" fmla="*/ 31 w 36"/>
                  <a:gd name="T11" fmla="*/ 36 h 56"/>
                  <a:gd name="T12" fmla="*/ 30 w 36"/>
                  <a:gd name="T13" fmla="*/ 33 h 56"/>
                  <a:gd name="T14" fmla="*/ 22 w 36"/>
                  <a:gd name="T15" fmla="*/ 33 h 56"/>
                  <a:gd name="T16" fmla="*/ 10 w 36"/>
                  <a:gd name="T17" fmla="*/ 50 h 56"/>
                  <a:gd name="T18" fmla="*/ 7 w 36"/>
                  <a:gd name="T19" fmla="*/ 56 h 56"/>
                  <a:gd name="T20" fmla="*/ 1 w 36"/>
                  <a:gd name="T21" fmla="*/ 56 h 56"/>
                  <a:gd name="T22" fmla="*/ 0 w 36"/>
                  <a:gd name="T23" fmla="*/ 36 h 56"/>
                  <a:gd name="T24" fmla="*/ 3 w 36"/>
                  <a:gd name="T25" fmla="*/ 27 h 56"/>
                  <a:gd name="T26" fmla="*/ 4 w 36"/>
                  <a:gd name="T27" fmla="*/ 19 h 56"/>
                  <a:gd name="T28" fmla="*/ 0 w 36"/>
                  <a:gd name="T29" fmla="*/ 9 h 56"/>
                  <a:gd name="T30" fmla="*/ 0 w 36"/>
                  <a:gd name="T31" fmla="*/ 0 h 56"/>
                  <a:gd name="T32" fmla="*/ 7 w 36"/>
                  <a:gd name="T33" fmla="*/ 0 h 56"/>
                  <a:gd name="T34" fmla="*/ 21 w 36"/>
                  <a:gd name="T35" fmla="*/ 1 h 56"/>
                  <a:gd name="T36" fmla="*/ 22 w 36"/>
                  <a:gd name="T37" fmla="*/ 7 h 56"/>
                  <a:gd name="T38" fmla="*/ 19 w 36"/>
                  <a:gd name="T39" fmla="*/ 13 h 56"/>
                  <a:gd name="T40" fmla="*/ 30 w 36"/>
                  <a:gd name="T41" fmla="*/ 12 h 56"/>
                  <a:gd name="T42" fmla="*/ 36 w 36"/>
                  <a:gd name="T43" fmla="*/ 1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6" h="56">
                    <a:moveTo>
                      <a:pt x="36" y="15"/>
                    </a:moveTo>
                    <a:lnTo>
                      <a:pt x="36" y="21"/>
                    </a:lnTo>
                    <a:lnTo>
                      <a:pt x="31" y="23"/>
                    </a:lnTo>
                    <a:lnTo>
                      <a:pt x="27" y="30"/>
                    </a:lnTo>
                    <a:lnTo>
                      <a:pt x="33" y="32"/>
                    </a:lnTo>
                    <a:lnTo>
                      <a:pt x="31" y="36"/>
                    </a:lnTo>
                    <a:lnTo>
                      <a:pt x="30" y="33"/>
                    </a:lnTo>
                    <a:lnTo>
                      <a:pt x="22" y="33"/>
                    </a:lnTo>
                    <a:lnTo>
                      <a:pt x="10" y="50"/>
                    </a:lnTo>
                    <a:lnTo>
                      <a:pt x="7" y="56"/>
                    </a:lnTo>
                    <a:lnTo>
                      <a:pt x="1" y="56"/>
                    </a:lnTo>
                    <a:lnTo>
                      <a:pt x="0" y="36"/>
                    </a:lnTo>
                    <a:lnTo>
                      <a:pt x="3" y="27"/>
                    </a:lnTo>
                    <a:lnTo>
                      <a:pt x="4" y="19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21" y="1"/>
                    </a:lnTo>
                    <a:lnTo>
                      <a:pt x="22" y="7"/>
                    </a:lnTo>
                    <a:lnTo>
                      <a:pt x="19" y="13"/>
                    </a:lnTo>
                    <a:lnTo>
                      <a:pt x="30" y="12"/>
                    </a:lnTo>
                    <a:lnTo>
                      <a:pt x="36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9" name="Freeform 6075">
                <a:extLst>
                  <a:ext uri="{FF2B5EF4-FFF2-40B4-BE49-F238E27FC236}">
                    <a16:creationId xmlns:a16="http://schemas.microsoft.com/office/drawing/2014/main" id="{729E2913-B2D5-6A9D-DF80-FD7D17354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3100"/>
                <a:ext cx="18" cy="28"/>
              </a:xfrm>
              <a:custGeom>
                <a:avLst/>
                <a:gdLst>
                  <a:gd name="T0" fmla="*/ 36 w 36"/>
                  <a:gd name="T1" fmla="*/ 15 h 56"/>
                  <a:gd name="T2" fmla="*/ 36 w 36"/>
                  <a:gd name="T3" fmla="*/ 21 h 56"/>
                  <a:gd name="T4" fmla="*/ 31 w 36"/>
                  <a:gd name="T5" fmla="*/ 23 h 56"/>
                  <a:gd name="T6" fmla="*/ 27 w 36"/>
                  <a:gd name="T7" fmla="*/ 30 h 56"/>
                  <a:gd name="T8" fmla="*/ 33 w 36"/>
                  <a:gd name="T9" fmla="*/ 32 h 56"/>
                  <a:gd name="T10" fmla="*/ 31 w 36"/>
                  <a:gd name="T11" fmla="*/ 36 h 56"/>
                  <a:gd name="T12" fmla="*/ 30 w 36"/>
                  <a:gd name="T13" fmla="*/ 33 h 56"/>
                  <a:gd name="T14" fmla="*/ 22 w 36"/>
                  <a:gd name="T15" fmla="*/ 33 h 56"/>
                  <a:gd name="T16" fmla="*/ 10 w 36"/>
                  <a:gd name="T17" fmla="*/ 50 h 56"/>
                  <a:gd name="T18" fmla="*/ 7 w 36"/>
                  <a:gd name="T19" fmla="*/ 56 h 56"/>
                  <a:gd name="T20" fmla="*/ 1 w 36"/>
                  <a:gd name="T21" fmla="*/ 56 h 56"/>
                  <a:gd name="T22" fmla="*/ 0 w 36"/>
                  <a:gd name="T23" fmla="*/ 36 h 56"/>
                  <a:gd name="T24" fmla="*/ 3 w 36"/>
                  <a:gd name="T25" fmla="*/ 27 h 56"/>
                  <a:gd name="T26" fmla="*/ 4 w 36"/>
                  <a:gd name="T27" fmla="*/ 19 h 56"/>
                  <a:gd name="T28" fmla="*/ 0 w 36"/>
                  <a:gd name="T29" fmla="*/ 9 h 56"/>
                  <a:gd name="T30" fmla="*/ 0 w 36"/>
                  <a:gd name="T31" fmla="*/ 0 h 56"/>
                  <a:gd name="T32" fmla="*/ 7 w 36"/>
                  <a:gd name="T33" fmla="*/ 0 h 56"/>
                  <a:gd name="T34" fmla="*/ 21 w 36"/>
                  <a:gd name="T35" fmla="*/ 1 h 56"/>
                  <a:gd name="T36" fmla="*/ 22 w 36"/>
                  <a:gd name="T37" fmla="*/ 7 h 56"/>
                  <a:gd name="T38" fmla="*/ 19 w 36"/>
                  <a:gd name="T39" fmla="*/ 13 h 56"/>
                  <a:gd name="T40" fmla="*/ 30 w 36"/>
                  <a:gd name="T41" fmla="*/ 12 h 56"/>
                  <a:gd name="T42" fmla="*/ 36 w 36"/>
                  <a:gd name="T43" fmla="*/ 1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6" h="56">
                    <a:moveTo>
                      <a:pt x="36" y="15"/>
                    </a:moveTo>
                    <a:lnTo>
                      <a:pt x="36" y="21"/>
                    </a:lnTo>
                    <a:lnTo>
                      <a:pt x="31" y="23"/>
                    </a:lnTo>
                    <a:lnTo>
                      <a:pt x="27" y="30"/>
                    </a:lnTo>
                    <a:lnTo>
                      <a:pt x="33" y="32"/>
                    </a:lnTo>
                    <a:lnTo>
                      <a:pt x="31" y="36"/>
                    </a:lnTo>
                    <a:lnTo>
                      <a:pt x="30" y="33"/>
                    </a:lnTo>
                    <a:lnTo>
                      <a:pt x="22" y="33"/>
                    </a:lnTo>
                    <a:lnTo>
                      <a:pt x="10" y="50"/>
                    </a:lnTo>
                    <a:lnTo>
                      <a:pt x="7" y="56"/>
                    </a:lnTo>
                    <a:lnTo>
                      <a:pt x="1" y="56"/>
                    </a:lnTo>
                    <a:lnTo>
                      <a:pt x="0" y="36"/>
                    </a:lnTo>
                    <a:lnTo>
                      <a:pt x="3" y="27"/>
                    </a:lnTo>
                    <a:lnTo>
                      <a:pt x="4" y="19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21" y="1"/>
                    </a:lnTo>
                    <a:lnTo>
                      <a:pt x="22" y="7"/>
                    </a:lnTo>
                    <a:lnTo>
                      <a:pt x="19" y="13"/>
                    </a:lnTo>
                    <a:lnTo>
                      <a:pt x="30" y="12"/>
                    </a:lnTo>
                    <a:lnTo>
                      <a:pt x="36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0" name="Freeform 6076">
                <a:extLst>
                  <a:ext uri="{FF2B5EF4-FFF2-40B4-BE49-F238E27FC236}">
                    <a16:creationId xmlns:a16="http://schemas.microsoft.com/office/drawing/2014/main" id="{40980A61-22DD-1A7F-6DA1-651354EAF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3114"/>
                <a:ext cx="14" cy="8"/>
              </a:xfrm>
              <a:custGeom>
                <a:avLst/>
                <a:gdLst>
                  <a:gd name="T0" fmla="*/ 20 w 29"/>
                  <a:gd name="T1" fmla="*/ 9 h 15"/>
                  <a:gd name="T2" fmla="*/ 25 w 29"/>
                  <a:gd name="T3" fmla="*/ 14 h 15"/>
                  <a:gd name="T4" fmla="*/ 29 w 29"/>
                  <a:gd name="T5" fmla="*/ 9 h 15"/>
                  <a:gd name="T6" fmla="*/ 28 w 29"/>
                  <a:gd name="T7" fmla="*/ 6 h 15"/>
                  <a:gd name="T8" fmla="*/ 22 w 29"/>
                  <a:gd name="T9" fmla="*/ 0 h 15"/>
                  <a:gd name="T10" fmla="*/ 16 w 29"/>
                  <a:gd name="T11" fmla="*/ 0 h 15"/>
                  <a:gd name="T12" fmla="*/ 7 w 29"/>
                  <a:gd name="T13" fmla="*/ 0 h 15"/>
                  <a:gd name="T14" fmla="*/ 2 w 29"/>
                  <a:gd name="T15" fmla="*/ 5 h 15"/>
                  <a:gd name="T16" fmla="*/ 0 w 29"/>
                  <a:gd name="T17" fmla="*/ 9 h 15"/>
                  <a:gd name="T18" fmla="*/ 7 w 29"/>
                  <a:gd name="T19" fmla="*/ 15 h 15"/>
                  <a:gd name="T20" fmla="*/ 20 w 29"/>
                  <a:gd name="T2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15">
                    <a:moveTo>
                      <a:pt x="20" y="9"/>
                    </a:moveTo>
                    <a:lnTo>
                      <a:pt x="25" y="14"/>
                    </a:lnTo>
                    <a:lnTo>
                      <a:pt x="29" y="9"/>
                    </a:lnTo>
                    <a:lnTo>
                      <a:pt x="28" y="6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7" y="0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7" y="15"/>
                    </a:lnTo>
                    <a:lnTo>
                      <a:pt x="20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1" name="Freeform 6077">
                <a:extLst>
                  <a:ext uri="{FF2B5EF4-FFF2-40B4-BE49-F238E27FC236}">
                    <a16:creationId xmlns:a16="http://schemas.microsoft.com/office/drawing/2014/main" id="{8D5AC9FB-D6A1-7258-26B3-F72DDA85A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3114"/>
                <a:ext cx="14" cy="8"/>
              </a:xfrm>
              <a:custGeom>
                <a:avLst/>
                <a:gdLst>
                  <a:gd name="T0" fmla="*/ 20 w 29"/>
                  <a:gd name="T1" fmla="*/ 9 h 15"/>
                  <a:gd name="T2" fmla="*/ 7 w 29"/>
                  <a:gd name="T3" fmla="*/ 15 h 15"/>
                  <a:gd name="T4" fmla="*/ 0 w 29"/>
                  <a:gd name="T5" fmla="*/ 9 h 15"/>
                  <a:gd name="T6" fmla="*/ 2 w 29"/>
                  <a:gd name="T7" fmla="*/ 5 h 15"/>
                  <a:gd name="T8" fmla="*/ 7 w 29"/>
                  <a:gd name="T9" fmla="*/ 0 h 15"/>
                  <a:gd name="T10" fmla="*/ 16 w 29"/>
                  <a:gd name="T11" fmla="*/ 0 h 15"/>
                  <a:gd name="T12" fmla="*/ 22 w 29"/>
                  <a:gd name="T13" fmla="*/ 0 h 15"/>
                  <a:gd name="T14" fmla="*/ 28 w 29"/>
                  <a:gd name="T15" fmla="*/ 6 h 15"/>
                  <a:gd name="T16" fmla="*/ 29 w 29"/>
                  <a:gd name="T17" fmla="*/ 9 h 15"/>
                  <a:gd name="T18" fmla="*/ 25 w 29"/>
                  <a:gd name="T19" fmla="*/ 14 h 15"/>
                  <a:gd name="T20" fmla="*/ 20 w 29"/>
                  <a:gd name="T2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15">
                    <a:moveTo>
                      <a:pt x="20" y="9"/>
                    </a:moveTo>
                    <a:lnTo>
                      <a:pt x="7" y="15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7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6"/>
                    </a:lnTo>
                    <a:lnTo>
                      <a:pt x="29" y="9"/>
                    </a:lnTo>
                    <a:lnTo>
                      <a:pt x="25" y="14"/>
                    </a:lnTo>
                    <a:lnTo>
                      <a:pt x="2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2" name="Freeform 6078">
                <a:extLst>
                  <a:ext uri="{FF2B5EF4-FFF2-40B4-BE49-F238E27FC236}">
                    <a16:creationId xmlns:a16="http://schemas.microsoft.com/office/drawing/2014/main" id="{BF623F7B-B5A6-50DA-029A-3B7B81669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3114"/>
                <a:ext cx="14" cy="8"/>
              </a:xfrm>
              <a:custGeom>
                <a:avLst/>
                <a:gdLst>
                  <a:gd name="T0" fmla="*/ 20 w 29"/>
                  <a:gd name="T1" fmla="*/ 9 h 15"/>
                  <a:gd name="T2" fmla="*/ 7 w 29"/>
                  <a:gd name="T3" fmla="*/ 15 h 15"/>
                  <a:gd name="T4" fmla="*/ 0 w 29"/>
                  <a:gd name="T5" fmla="*/ 9 h 15"/>
                  <a:gd name="T6" fmla="*/ 2 w 29"/>
                  <a:gd name="T7" fmla="*/ 5 h 15"/>
                  <a:gd name="T8" fmla="*/ 7 w 29"/>
                  <a:gd name="T9" fmla="*/ 0 h 15"/>
                  <a:gd name="T10" fmla="*/ 16 w 29"/>
                  <a:gd name="T11" fmla="*/ 0 h 15"/>
                  <a:gd name="T12" fmla="*/ 22 w 29"/>
                  <a:gd name="T13" fmla="*/ 0 h 15"/>
                  <a:gd name="T14" fmla="*/ 28 w 29"/>
                  <a:gd name="T15" fmla="*/ 6 h 15"/>
                  <a:gd name="T16" fmla="*/ 29 w 29"/>
                  <a:gd name="T17" fmla="*/ 9 h 15"/>
                  <a:gd name="T18" fmla="*/ 25 w 29"/>
                  <a:gd name="T19" fmla="*/ 14 h 15"/>
                  <a:gd name="T20" fmla="*/ 20 w 29"/>
                  <a:gd name="T2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15">
                    <a:moveTo>
                      <a:pt x="20" y="9"/>
                    </a:moveTo>
                    <a:lnTo>
                      <a:pt x="7" y="15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7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8" y="6"/>
                    </a:lnTo>
                    <a:lnTo>
                      <a:pt x="29" y="9"/>
                    </a:lnTo>
                    <a:lnTo>
                      <a:pt x="25" y="14"/>
                    </a:lnTo>
                    <a:lnTo>
                      <a:pt x="2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3" name="Freeform 6079">
                <a:extLst>
                  <a:ext uri="{FF2B5EF4-FFF2-40B4-BE49-F238E27FC236}">
                    <a16:creationId xmlns:a16="http://schemas.microsoft.com/office/drawing/2014/main" id="{554EF767-A645-BD83-8CD2-380AF1232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3100"/>
                <a:ext cx="17" cy="29"/>
              </a:xfrm>
              <a:custGeom>
                <a:avLst/>
                <a:gdLst>
                  <a:gd name="T0" fmla="*/ 15 w 35"/>
                  <a:gd name="T1" fmla="*/ 1 h 57"/>
                  <a:gd name="T2" fmla="*/ 11 w 35"/>
                  <a:gd name="T3" fmla="*/ 1 h 57"/>
                  <a:gd name="T4" fmla="*/ 8 w 35"/>
                  <a:gd name="T5" fmla="*/ 4 h 57"/>
                  <a:gd name="T6" fmla="*/ 11 w 35"/>
                  <a:gd name="T7" fmla="*/ 12 h 57"/>
                  <a:gd name="T8" fmla="*/ 9 w 35"/>
                  <a:gd name="T9" fmla="*/ 16 h 57"/>
                  <a:gd name="T10" fmla="*/ 11 w 35"/>
                  <a:gd name="T11" fmla="*/ 23 h 57"/>
                  <a:gd name="T12" fmla="*/ 8 w 35"/>
                  <a:gd name="T13" fmla="*/ 29 h 57"/>
                  <a:gd name="T14" fmla="*/ 6 w 35"/>
                  <a:gd name="T15" fmla="*/ 36 h 57"/>
                  <a:gd name="T16" fmla="*/ 0 w 35"/>
                  <a:gd name="T17" fmla="*/ 41 h 57"/>
                  <a:gd name="T18" fmla="*/ 8 w 35"/>
                  <a:gd name="T19" fmla="*/ 42 h 57"/>
                  <a:gd name="T20" fmla="*/ 14 w 35"/>
                  <a:gd name="T21" fmla="*/ 45 h 57"/>
                  <a:gd name="T22" fmla="*/ 17 w 35"/>
                  <a:gd name="T23" fmla="*/ 53 h 57"/>
                  <a:gd name="T24" fmla="*/ 28 w 35"/>
                  <a:gd name="T25" fmla="*/ 57 h 57"/>
                  <a:gd name="T26" fmla="*/ 32 w 35"/>
                  <a:gd name="T27" fmla="*/ 56 h 57"/>
                  <a:gd name="T28" fmla="*/ 31 w 35"/>
                  <a:gd name="T29" fmla="*/ 36 h 57"/>
                  <a:gd name="T30" fmla="*/ 34 w 35"/>
                  <a:gd name="T31" fmla="*/ 27 h 57"/>
                  <a:gd name="T32" fmla="*/ 35 w 35"/>
                  <a:gd name="T33" fmla="*/ 19 h 57"/>
                  <a:gd name="T34" fmla="*/ 31 w 35"/>
                  <a:gd name="T35" fmla="*/ 9 h 57"/>
                  <a:gd name="T36" fmla="*/ 31 w 35"/>
                  <a:gd name="T37" fmla="*/ 0 h 57"/>
                  <a:gd name="T38" fmla="*/ 15 w 35"/>
                  <a:gd name="T39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57">
                    <a:moveTo>
                      <a:pt x="15" y="1"/>
                    </a:moveTo>
                    <a:lnTo>
                      <a:pt x="11" y="1"/>
                    </a:lnTo>
                    <a:lnTo>
                      <a:pt x="8" y="4"/>
                    </a:lnTo>
                    <a:lnTo>
                      <a:pt x="11" y="12"/>
                    </a:lnTo>
                    <a:lnTo>
                      <a:pt x="9" y="16"/>
                    </a:lnTo>
                    <a:lnTo>
                      <a:pt x="11" y="23"/>
                    </a:lnTo>
                    <a:lnTo>
                      <a:pt x="8" y="29"/>
                    </a:lnTo>
                    <a:lnTo>
                      <a:pt x="6" y="36"/>
                    </a:lnTo>
                    <a:lnTo>
                      <a:pt x="0" y="41"/>
                    </a:lnTo>
                    <a:lnTo>
                      <a:pt x="8" y="42"/>
                    </a:lnTo>
                    <a:lnTo>
                      <a:pt x="14" y="45"/>
                    </a:lnTo>
                    <a:lnTo>
                      <a:pt x="17" y="53"/>
                    </a:lnTo>
                    <a:lnTo>
                      <a:pt x="28" y="57"/>
                    </a:lnTo>
                    <a:lnTo>
                      <a:pt x="32" y="56"/>
                    </a:lnTo>
                    <a:lnTo>
                      <a:pt x="31" y="36"/>
                    </a:lnTo>
                    <a:lnTo>
                      <a:pt x="34" y="27"/>
                    </a:lnTo>
                    <a:lnTo>
                      <a:pt x="35" y="19"/>
                    </a:lnTo>
                    <a:lnTo>
                      <a:pt x="31" y="9"/>
                    </a:lnTo>
                    <a:lnTo>
                      <a:pt x="31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4" name="Freeform 6080">
                <a:extLst>
                  <a:ext uri="{FF2B5EF4-FFF2-40B4-BE49-F238E27FC236}">
                    <a16:creationId xmlns:a16="http://schemas.microsoft.com/office/drawing/2014/main" id="{C37A6545-A80E-FB14-78B0-B92FB02E4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3100"/>
                <a:ext cx="17" cy="29"/>
              </a:xfrm>
              <a:custGeom>
                <a:avLst/>
                <a:gdLst>
                  <a:gd name="T0" fmla="*/ 15 w 35"/>
                  <a:gd name="T1" fmla="*/ 1 h 57"/>
                  <a:gd name="T2" fmla="*/ 31 w 35"/>
                  <a:gd name="T3" fmla="*/ 0 h 57"/>
                  <a:gd name="T4" fmla="*/ 31 w 35"/>
                  <a:gd name="T5" fmla="*/ 9 h 57"/>
                  <a:gd name="T6" fmla="*/ 35 w 35"/>
                  <a:gd name="T7" fmla="*/ 19 h 57"/>
                  <a:gd name="T8" fmla="*/ 34 w 35"/>
                  <a:gd name="T9" fmla="*/ 27 h 57"/>
                  <a:gd name="T10" fmla="*/ 31 w 35"/>
                  <a:gd name="T11" fmla="*/ 36 h 57"/>
                  <a:gd name="T12" fmla="*/ 32 w 35"/>
                  <a:gd name="T13" fmla="*/ 56 h 57"/>
                  <a:gd name="T14" fmla="*/ 28 w 35"/>
                  <a:gd name="T15" fmla="*/ 57 h 57"/>
                  <a:gd name="T16" fmla="*/ 17 w 35"/>
                  <a:gd name="T17" fmla="*/ 53 h 57"/>
                  <a:gd name="T18" fmla="*/ 14 w 35"/>
                  <a:gd name="T19" fmla="*/ 45 h 57"/>
                  <a:gd name="T20" fmla="*/ 8 w 35"/>
                  <a:gd name="T21" fmla="*/ 42 h 57"/>
                  <a:gd name="T22" fmla="*/ 0 w 35"/>
                  <a:gd name="T23" fmla="*/ 41 h 57"/>
                  <a:gd name="T24" fmla="*/ 6 w 35"/>
                  <a:gd name="T25" fmla="*/ 36 h 57"/>
                  <a:gd name="T26" fmla="*/ 8 w 35"/>
                  <a:gd name="T27" fmla="*/ 29 h 57"/>
                  <a:gd name="T28" fmla="*/ 11 w 35"/>
                  <a:gd name="T29" fmla="*/ 23 h 57"/>
                  <a:gd name="T30" fmla="*/ 9 w 35"/>
                  <a:gd name="T31" fmla="*/ 16 h 57"/>
                  <a:gd name="T32" fmla="*/ 11 w 35"/>
                  <a:gd name="T33" fmla="*/ 12 h 57"/>
                  <a:gd name="T34" fmla="*/ 8 w 35"/>
                  <a:gd name="T35" fmla="*/ 4 h 57"/>
                  <a:gd name="T36" fmla="*/ 11 w 35"/>
                  <a:gd name="T37" fmla="*/ 1 h 57"/>
                  <a:gd name="T38" fmla="*/ 15 w 35"/>
                  <a:gd name="T39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57">
                    <a:moveTo>
                      <a:pt x="15" y="1"/>
                    </a:moveTo>
                    <a:lnTo>
                      <a:pt x="31" y="0"/>
                    </a:lnTo>
                    <a:lnTo>
                      <a:pt x="31" y="9"/>
                    </a:lnTo>
                    <a:lnTo>
                      <a:pt x="35" y="19"/>
                    </a:lnTo>
                    <a:lnTo>
                      <a:pt x="34" y="27"/>
                    </a:lnTo>
                    <a:lnTo>
                      <a:pt x="31" y="36"/>
                    </a:lnTo>
                    <a:lnTo>
                      <a:pt x="32" y="56"/>
                    </a:lnTo>
                    <a:lnTo>
                      <a:pt x="28" y="57"/>
                    </a:lnTo>
                    <a:lnTo>
                      <a:pt x="17" y="53"/>
                    </a:lnTo>
                    <a:lnTo>
                      <a:pt x="14" y="45"/>
                    </a:lnTo>
                    <a:lnTo>
                      <a:pt x="8" y="42"/>
                    </a:lnTo>
                    <a:lnTo>
                      <a:pt x="0" y="41"/>
                    </a:lnTo>
                    <a:lnTo>
                      <a:pt x="6" y="36"/>
                    </a:lnTo>
                    <a:lnTo>
                      <a:pt x="8" y="29"/>
                    </a:lnTo>
                    <a:lnTo>
                      <a:pt x="11" y="23"/>
                    </a:lnTo>
                    <a:lnTo>
                      <a:pt x="9" y="16"/>
                    </a:lnTo>
                    <a:lnTo>
                      <a:pt x="11" y="12"/>
                    </a:lnTo>
                    <a:lnTo>
                      <a:pt x="8" y="4"/>
                    </a:lnTo>
                    <a:lnTo>
                      <a:pt x="11" y="1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5" name="Freeform 6081">
                <a:extLst>
                  <a:ext uri="{FF2B5EF4-FFF2-40B4-BE49-F238E27FC236}">
                    <a16:creationId xmlns:a16="http://schemas.microsoft.com/office/drawing/2014/main" id="{31C0D894-0868-13A5-BBA0-736FADD58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3100"/>
                <a:ext cx="17" cy="29"/>
              </a:xfrm>
              <a:custGeom>
                <a:avLst/>
                <a:gdLst>
                  <a:gd name="T0" fmla="*/ 15 w 35"/>
                  <a:gd name="T1" fmla="*/ 1 h 57"/>
                  <a:gd name="T2" fmla="*/ 31 w 35"/>
                  <a:gd name="T3" fmla="*/ 0 h 57"/>
                  <a:gd name="T4" fmla="*/ 31 w 35"/>
                  <a:gd name="T5" fmla="*/ 9 h 57"/>
                  <a:gd name="T6" fmla="*/ 35 w 35"/>
                  <a:gd name="T7" fmla="*/ 19 h 57"/>
                  <a:gd name="T8" fmla="*/ 34 w 35"/>
                  <a:gd name="T9" fmla="*/ 27 h 57"/>
                  <a:gd name="T10" fmla="*/ 31 w 35"/>
                  <a:gd name="T11" fmla="*/ 36 h 57"/>
                  <a:gd name="T12" fmla="*/ 32 w 35"/>
                  <a:gd name="T13" fmla="*/ 56 h 57"/>
                  <a:gd name="T14" fmla="*/ 28 w 35"/>
                  <a:gd name="T15" fmla="*/ 57 h 57"/>
                  <a:gd name="T16" fmla="*/ 17 w 35"/>
                  <a:gd name="T17" fmla="*/ 53 h 57"/>
                  <a:gd name="T18" fmla="*/ 14 w 35"/>
                  <a:gd name="T19" fmla="*/ 45 h 57"/>
                  <a:gd name="T20" fmla="*/ 8 w 35"/>
                  <a:gd name="T21" fmla="*/ 42 h 57"/>
                  <a:gd name="T22" fmla="*/ 0 w 35"/>
                  <a:gd name="T23" fmla="*/ 41 h 57"/>
                  <a:gd name="T24" fmla="*/ 6 w 35"/>
                  <a:gd name="T25" fmla="*/ 36 h 57"/>
                  <a:gd name="T26" fmla="*/ 8 w 35"/>
                  <a:gd name="T27" fmla="*/ 29 h 57"/>
                  <a:gd name="T28" fmla="*/ 11 w 35"/>
                  <a:gd name="T29" fmla="*/ 23 h 57"/>
                  <a:gd name="T30" fmla="*/ 9 w 35"/>
                  <a:gd name="T31" fmla="*/ 16 h 57"/>
                  <a:gd name="T32" fmla="*/ 11 w 35"/>
                  <a:gd name="T33" fmla="*/ 12 h 57"/>
                  <a:gd name="T34" fmla="*/ 8 w 35"/>
                  <a:gd name="T35" fmla="*/ 4 h 57"/>
                  <a:gd name="T36" fmla="*/ 11 w 35"/>
                  <a:gd name="T37" fmla="*/ 1 h 57"/>
                  <a:gd name="T38" fmla="*/ 15 w 35"/>
                  <a:gd name="T39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57">
                    <a:moveTo>
                      <a:pt x="15" y="1"/>
                    </a:moveTo>
                    <a:lnTo>
                      <a:pt x="31" y="0"/>
                    </a:lnTo>
                    <a:lnTo>
                      <a:pt x="31" y="9"/>
                    </a:lnTo>
                    <a:lnTo>
                      <a:pt x="35" y="19"/>
                    </a:lnTo>
                    <a:lnTo>
                      <a:pt x="34" y="27"/>
                    </a:lnTo>
                    <a:lnTo>
                      <a:pt x="31" y="36"/>
                    </a:lnTo>
                    <a:lnTo>
                      <a:pt x="32" y="56"/>
                    </a:lnTo>
                    <a:lnTo>
                      <a:pt x="28" y="57"/>
                    </a:lnTo>
                    <a:lnTo>
                      <a:pt x="17" y="53"/>
                    </a:lnTo>
                    <a:lnTo>
                      <a:pt x="14" y="45"/>
                    </a:lnTo>
                    <a:lnTo>
                      <a:pt x="8" y="42"/>
                    </a:lnTo>
                    <a:lnTo>
                      <a:pt x="0" y="41"/>
                    </a:lnTo>
                    <a:lnTo>
                      <a:pt x="6" y="36"/>
                    </a:lnTo>
                    <a:lnTo>
                      <a:pt x="8" y="29"/>
                    </a:lnTo>
                    <a:lnTo>
                      <a:pt x="11" y="23"/>
                    </a:lnTo>
                    <a:lnTo>
                      <a:pt x="9" y="16"/>
                    </a:lnTo>
                    <a:lnTo>
                      <a:pt x="11" y="12"/>
                    </a:lnTo>
                    <a:lnTo>
                      <a:pt x="8" y="4"/>
                    </a:lnTo>
                    <a:lnTo>
                      <a:pt x="11" y="1"/>
                    </a:lnTo>
                    <a:lnTo>
                      <a:pt x="15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6" name="Freeform 6082">
                <a:extLst>
                  <a:ext uri="{FF2B5EF4-FFF2-40B4-BE49-F238E27FC236}">
                    <a16:creationId xmlns:a16="http://schemas.microsoft.com/office/drawing/2014/main" id="{427942AF-D26F-50E2-D5B2-C0A51FD85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118"/>
                <a:ext cx="3" cy="3"/>
              </a:xfrm>
              <a:custGeom>
                <a:avLst/>
                <a:gdLst>
                  <a:gd name="T0" fmla="*/ 2 w 6"/>
                  <a:gd name="T1" fmla="*/ 6 h 6"/>
                  <a:gd name="T2" fmla="*/ 6 w 6"/>
                  <a:gd name="T3" fmla="*/ 3 h 6"/>
                  <a:gd name="T4" fmla="*/ 0 w 6"/>
                  <a:gd name="T5" fmla="*/ 0 h 6"/>
                  <a:gd name="T6" fmla="*/ 2 w 6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lnTo>
                      <a:pt x="6" y="3"/>
                    </a:lnTo>
                    <a:lnTo>
                      <a:pt x="0" y="0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7" name="Freeform 6083">
                <a:extLst>
                  <a:ext uri="{FF2B5EF4-FFF2-40B4-BE49-F238E27FC236}">
                    <a16:creationId xmlns:a16="http://schemas.microsoft.com/office/drawing/2014/main" id="{7F3EA06A-40D5-49C1-9772-27844E9D9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118"/>
                <a:ext cx="3" cy="3"/>
              </a:xfrm>
              <a:custGeom>
                <a:avLst/>
                <a:gdLst>
                  <a:gd name="T0" fmla="*/ 2 w 6"/>
                  <a:gd name="T1" fmla="*/ 6 h 6"/>
                  <a:gd name="T2" fmla="*/ 0 w 6"/>
                  <a:gd name="T3" fmla="*/ 0 h 6"/>
                  <a:gd name="T4" fmla="*/ 6 w 6"/>
                  <a:gd name="T5" fmla="*/ 3 h 6"/>
                  <a:gd name="T6" fmla="*/ 2 w 6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8" name="Freeform 6084">
                <a:extLst>
                  <a:ext uri="{FF2B5EF4-FFF2-40B4-BE49-F238E27FC236}">
                    <a16:creationId xmlns:a16="http://schemas.microsoft.com/office/drawing/2014/main" id="{514B8AAB-3D1F-D96B-50A5-6E869C093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118"/>
                <a:ext cx="3" cy="3"/>
              </a:xfrm>
              <a:custGeom>
                <a:avLst/>
                <a:gdLst>
                  <a:gd name="T0" fmla="*/ 2 w 6"/>
                  <a:gd name="T1" fmla="*/ 6 h 6"/>
                  <a:gd name="T2" fmla="*/ 0 w 6"/>
                  <a:gd name="T3" fmla="*/ 0 h 6"/>
                  <a:gd name="T4" fmla="*/ 6 w 6"/>
                  <a:gd name="T5" fmla="*/ 3 h 6"/>
                  <a:gd name="T6" fmla="*/ 2 w 6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lnTo>
                      <a:pt x="0" y="0"/>
                    </a:lnTo>
                    <a:lnTo>
                      <a:pt x="6" y="3"/>
                    </a:lnTo>
                    <a:lnTo>
                      <a:pt x="2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9" name="Freeform 6085">
                <a:extLst>
                  <a:ext uri="{FF2B5EF4-FFF2-40B4-BE49-F238E27FC236}">
                    <a16:creationId xmlns:a16="http://schemas.microsoft.com/office/drawing/2014/main" id="{2F028688-0137-7CF5-B9EB-ADE872ABB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3081"/>
                <a:ext cx="30" cy="25"/>
              </a:xfrm>
              <a:custGeom>
                <a:avLst/>
                <a:gdLst>
                  <a:gd name="T0" fmla="*/ 56 w 61"/>
                  <a:gd name="T1" fmla="*/ 18 h 52"/>
                  <a:gd name="T2" fmla="*/ 53 w 61"/>
                  <a:gd name="T3" fmla="*/ 14 h 52"/>
                  <a:gd name="T4" fmla="*/ 42 w 61"/>
                  <a:gd name="T5" fmla="*/ 9 h 52"/>
                  <a:gd name="T6" fmla="*/ 41 w 61"/>
                  <a:gd name="T7" fmla="*/ 8 h 52"/>
                  <a:gd name="T8" fmla="*/ 32 w 61"/>
                  <a:gd name="T9" fmla="*/ 3 h 52"/>
                  <a:gd name="T10" fmla="*/ 26 w 61"/>
                  <a:gd name="T11" fmla="*/ 5 h 52"/>
                  <a:gd name="T12" fmla="*/ 15 w 61"/>
                  <a:gd name="T13" fmla="*/ 3 h 52"/>
                  <a:gd name="T14" fmla="*/ 10 w 61"/>
                  <a:gd name="T15" fmla="*/ 0 h 52"/>
                  <a:gd name="T16" fmla="*/ 4 w 61"/>
                  <a:gd name="T17" fmla="*/ 8 h 52"/>
                  <a:gd name="T18" fmla="*/ 0 w 61"/>
                  <a:gd name="T19" fmla="*/ 8 h 52"/>
                  <a:gd name="T20" fmla="*/ 4 w 61"/>
                  <a:gd name="T21" fmla="*/ 43 h 52"/>
                  <a:gd name="T22" fmla="*/ 9 w 61"/>
                  <a:gd name="T23" fmla="*/ 46 h 52"/>
                  <a:gd name="T24" fmla="*/ 23 w 61"/>
                  <a:gd name="T25" fmla="*/ 41 h 52"/>
                  <a:gd name="T26" fmla="*/ 24 w 61"/>
                  <a:gd name="T27" fmla="*/ 37 h 52"/>
                  <a:gd name="T28" fmla="*/ 32 w 61"/>
                  <a:gd name="T29" fmla="*/ 40 h 52"/>
                  <a:gd name="T30" fmla="*/ 26 w 61"/>
                  <a:gd name="T31" fmla="*/ 52 h 52"/>
                  <a:gd name="T32" fmla="*/ 32 w 61"/>
                  <a:gd name="T33" fmla="*/ 49 h 52"/>
                  <a:gd name="T34" fmla="*/ 44 w 61"/>
                  <a:gd name="T35" fmla="*/ 47 h 52"/>
                  <a:gd name="T36" fmla="*/ 50 w 61"/>
                  <a:gd name="T37" fmla="*/ 49 h 52"/>
                  <a:gd name="T38" fmla="*/ 56 w 61"/>
                  <a:gd name="T39" fmla="*/ 49 h 52"/>
                  <a:gd name="T40" fmla="*/ 61 w 61"/>
                  <a:gd name="T41" fmla="*/ 37 h 52"/>
                  <a:gd name="T42" fmla="*/ 59 w 61"/>
                  <a:gd name="T43" fmla="*/ 28 h 52"/>
                  <a:gd name="T44" fmla="*/ 54 w 61"/>
                  <a:gd name="T45" fmla="*/ 26 h 52"/>
                  <a:gd name="T46" fmla="*/ 56 w 61"/>
                  <a:gd name="T47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1" h="52">
                    <a:moveTo>
                      <a:pt x="56" y="18"/>
                    </a:moveTo>
                    <a:lnTo>
                      <a:pt x="53" y="14"/>
                    </a:lnTo>
                    <a:lnTo>
                      <a:pt x="42" y="9"/>
                    </a:lnTo>
                    <a:lnTo>
                      <a:pt x="41" y="8"/>
                    </a:lnTo>
                    <a:lnTo>
                      <a:pt x="32" y="3"/>
                    </a:lnTo>
                    <a:lnTo>
                      <a:pt x="26" y="5"/>
                    </a:lnTo>
                    <a:lnTo>
                      <a:pt x="15" y="3"/>
                    </a:lnTo>
                    <a:lnTo>
                      <a:pt x="10" y="0"/>
                    </a:lnTo>
                    <a:lnTo>
                      <a:pt x="4" y="8"/>
                    </a:lnTo>
                    <a:lnTo>
                      <a:pt x="0" y="8"/>
                    </a:lnTo>
                    <a:lnTo>
                      <a:pt x="4" y="43"/>
                    </a:lnTo>
                    <a:lnTo>
                      <a:pt x="9" y="46"/>
                    </a:lnTo>
                    <a:lnTo>
                      <a:pt x="23" y="41"/>
                    </a:lnTo>
                    <a:lnTo>
                      <a:pt x="24" y="37"/>
                    </a:lnTo>
                    <a:lnTo>
                      <a:pt x="32" y="40"/>
                    </a:lnTo>
                    <a:lnTo>
                      <a:pt x="26" y="52"/>
                    </a:lnTo>
                    <a:lnTo>
                      <a:pt x="32" y="49"/>
                    </a:lnTo>
                    <a:lnTo>
                      <a:pt x="44" y="47"/>
                    </a:lnTo>
                    <a:lnTo>
                      <a:pt x="50" y="49"/>
                    </a:lnTo>
                    <a:lnTo>
                      <a:pt x="56" y="49"/>
                    </a:lnTo>
                    <a:lnTo>
                      <a:pt x="61" y="37"/>
                    </a:lnTo>
                    <a:lnTo>
                      <a:pt x="59" y="28"/>
                    </a:lnTo>
                    <a:lnTo>
                      <a:pt x="54" y="26"/>
                    </a:lnTo>
                    <a:lnTo>
                      <a:pt x="56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0" name="Freeform 6086">
                <a:extLst>
                  <a:ext uri="{FF2B5EF4-FFF2-40B4-BE49-F238E27FC236}">
                    <a16:creationId xmlns:a16="http://schemas.microsoft.com/office/drawing/2014/main" id="{119F6F8F-45F3-A943-4D29-0A9F62B97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3081"/>
                <a:ext cx="30" cy="25"/>
              </a:xfrm>
              <a:custGeom>
                <a:avLst/>
                <a:gdLst>
                  <a:gd name="T0" fmla="*/ 56 w 61"/>
                  <a:gd name="T1" fmla="*/ 18 h 52"/>
                  <a:gd name="T2" fmla="*/ 54 w 61"/>
                  <a:gd name="T3" fmla="*/ 26 h 52"/>
                  <a:gd name="T4" fmla="*/ 59 w 61"/>
                  <a:gd name="T5" fmla="*/ 28 h 52"/>
                  <a:gd name="T6" fmla="*/ 61 w 61"/>
                  <a:gd name="T7" fmla="*/ 37 h 52"/>
                  <a:gd name="T8" fmla="*/ 56 w 61"/>
                  <a:gd name="T9" fmla="*/ 49 h 52"/>
                  <a:gd name="T10" fmla="*/ 50 w 61"/>
                  <a:gd name="T11" fmla="*/ 49 h 52"/>
                  <a:gd name="T12" fmla="*/ 44 w 61"/>
                  <a:gd name="T13" fmla="*/ 47 h 52"/>
                  <a:gd name="T14" fmla="*/ 32 w 61"/>
                  <a:gd name="T15" fmla="*/ 49 h 52"/>
                  <a:gd name="T16" fmla="*/ 26 w 61"/>
                  <a:gd name="T17" fmla="*/ 52 h 52"/>
                  <a:gd name="T18" fmla="*/ 32 w 61"/>
                  <a:gd name="T19" fmla="*/ 40 h 52"/>
                  <a:gd name="T20" fmla="*/ 24 w 61"/>
                  <a:gd name="T21" fmla="*/ 37 h 52"/>
                  <a:gd name="T22" fmla="*/ 23 w 61"/>
                  <a:gd name="T23" fmla="*/ 41 h 52"/>
                  <a:gd name="T24" fmla="*/ 9 w 61"/>
                  <a:gd name="T25" fmla="*/ 46 h 52"/>
                  <a:gd name="T26" fmla="*/ 4 w 61"/>
                  <a:gd name="T27" fmla="*/ 43 h 52"/>
                  <a:gd name="T28" fmla="*/ 0 w 61"/>
                  <a:gd name="T29" fmla="*/ 8 h 52"/>
                  <a:gd name="T30" fmla="*/ 4 w 61"/>
                  <a:gd name="T31" fmla="*/ 8 h 52"/>
                  <a:gd name="T32" fmla="*/ 10 w 61"/>
                  <a:gd name="T33" fmla="*/ 0 h 52"/>
                  <a:gd name="T34" fmla="*/ 15 w 61"/>
                  <a:gd name="T35" fmla="*/ 3 h 52"/>
                  <a:gd name="T36" fmla="*/ 26 w 61"/>
                  <a:gd name="T37" fmla="*/ 5 h 52"/>
                  <a:gd name="T38" fmla="*/ 32 w 61"/>
                  <a:gd name="T39" fmla="*/ 3 h 52"/>
                  <a:gd name="T40" fmla="*/ 41 w 61"/>
                  <a:gd name="T41" fmla="*/ 8 h 52"/>
                  <a:gd name="T42" fmla="*/ 42 w 61"/>
                  <a:gd name="T43" fmla="*/ 9 h 52"/>
                  <a:gd name="T44" fmla="*/ 53 w 61"/>
                  <a:gd name="T45" fmla="*/ 14 h 52"/>
                  <a:gd name="T46" fmla="*/ 56 w 61"/>
                  <a:gd name="T47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1" h="52">
                    <a:moveTo>
                      <a:pt x="56" y="18"/>
                    </a:moveTo>
                    <a:lnTo>
                      <a:pt x="54" y="26"/>
                    </a:lnTo>
                    <a:lnTo>
                      <a:pt x="59" y="28"/>
                    </a:lnTo>
                    <a:lnTo>
                      <a:pt x="61" y="37"/>
                    </a:lnTo>
                    <a:lnTo>
                      <a:pt x="56" y="49"/>
                    </a:lnTo>
                    <a:lnTo>
                      <a:pt x="50" y="49"/>
                    </a:lnTo>
                    <a:lnTo>
                      <a:pt x="44" y="47"/>
                    </a:lnTo>
                    <a:lnTo>
                      <a:pt x="32" y="49"/>
                    </a:lnTo>
                    <a:lnTo>
                      <a:pt x="26" y="52"/>
                    </a:lnTo>
                    <a:lnTo>
                      <a:pt x="32" y="40"/>
                    </a:lnTo>
                    <a:lnTo>
                      <a:pt x="24" y="37"/>
                    </a:lnTo>
                    <a:lnTo>
                      <a:pt x="23" y="41"/>
                    </a:lnTo>
                    <a:lnTo>
                      <a:pt x="9" y="46"/>
                    </a:lnTo>
                    <a:lnTo>
                      <a:pt x="4" y="43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26" y="5"/>
                    </a:lnTo>
                    <a:lnTo>
                      <a:pt x="32" y="3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53" y="14"/>
                    </a:lnTo>
                    <a:lnTo>
                      <a:pt x="56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1" name="Freeform 6087">
                <a:extLst>
                  <a:ext uri="{FF2B5EF4-FFF2-40B4-BE49-F238E27FC236}">
                    <a16:creationId xmlns:a16="http://schemas.microsoft.com/office/drawing/2014/main" id="{6252F3B1-3DD3-8CBF-80A0-B907C690C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3081"/>
                <a:ext cx="30" cy="25"/>
              </a:xfrm>
              <a:custGeom>
                <a:avLst/>
                <a:gdLst>
                  <a:gd name="T0" fmla="*/ 56 w 61"/>
                  <a:gd name="T1" fmla="*/ 18 h 52"/>
                  <a:gd name="T2" fmla="*/ 54 w 61"/>
                  <a:gd name="T3" fmla="*/ 26 h 52"/>
                  <a:gd name="T4" fmla="*/ 59 w 61"/>
                  <a:gd name="T5" fmla="*/ 28 h 52"/>
                  <a:gd name="T6" fmla="*/ 61 w 61"/>
                  <a:gd name="T7" fmla="*/ 37 h 52"/>
                  <a:gd name="T8" fmla="*/ 56 w 61"/>
                  <a:gd name="T9" fmla="*/ 49 h 52"/>
                  <a:gd name="T10" fmla="*/ 50 w 61"/>
                  <a:gd name="T11" fmla="*/ 49 h 52"/>
                  <a:gd name="T12" fmla="*/ 44 w 61"/>
                  <a:gd name="T13" fmla="*/ 47 h 52"/>
                  <a:gd name="T14" fmla="*/ 32 w 61"/>
                  <a:gd name="T15" fmla="*/ 49 h 52"/>
                  <a:gd name="T16" fmla="*/ 26 w 61"/>
                  <a:gd name="T17" fmla="*/ 52 h 52"/>
                  <a:gd name="T18" fmla="*/ 32 w 61"/>
                  <a:gd name="T19" fmla="*/ 40 h 52"/>
                  <a:gd name="T20" fmla="*/ 24 w 61"/>
                  <a:gd name="T21" fmla="*/ 37 h 52"/>
                  <a:gd name="T22" fmla="*/ 23 w 61"/>
                  <a:gd name="T23" fmla="*/ 41 h 52"/>
                  <a:gd name="T24" fmla="*/ 9 w 61"/>
                  <a:gd name="T25" fmla="*/ 46 h 52"/>
                  <a:gd name="T26" fmla="*/ 4 w 61"/>
                  <a:gd name="T27" fmla="*/ 43 h 52"/>
                  <a:gd name="T28" fmla="*/ 0 w 61"/>
                  <a:gd name="T29" fmla="*/ 8 h 52"/>
                  <a:gd name="T30" fmla="*/ 4 w 61"/>
                  <a:gd name="T31" fmla="*/ 8 h 52"/>
                  <a:gd name="T32" fmla="*/ 10 w 61"/>
                  <a:gd name="T33" fmla="*/ 0 h 52"/>
                  <a:gd name="T34" fmla="*/ 15 w 61"/>
                  <a:gd name="T35" fmla="*/ 3 h 52"/>
                  <a:gd name="T36" fmla="*/ 26 w 61"/>
                  <a:gd name="T37" fmla="*/ 5 h 52"/>
                  <a:gd name="T38" fmla="*/ 32 w 61"/>
                  <a:gd name="T39" fmla="*/ 3 h 52"/>
                  <a:gd name="T40" fmla="*/ 41 w 61"/>
                  <a:gd name="T41" fmla="*/ 8 h 52"/>
                  <a:gd name="T42" fmla="*/ 42 w 61"/>
                  <a:gd name="T43" fmla="*/ 9 h 52"/>
                  <a:gd name="T44" fmla="*/ 53 w 61"/>
                  <a:gd name="T45" fmla="*/ 14 h 52"/>
                  <a:gd name="T46" fmla="*/ 56 w 61"/>
                  <a:gd name="T47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1" h="52">
                    <a:moveTo>
                      <a:pt x="56" y="18"/>
                    </a:moveTo>
                    <a:lnTo>
                      <a:pt x="54" y="26"/>
                    </a:lnTo>
                    <a:lnTo>
                      <a:pt x="59" y="28"/>
                    </a:lnTo>
                    <a:lnTo>
                      <a:pt x="61" y="37"/>
                    </a:lnTo>
                    <a:lnTo>
                      <a:pt x="56" y="49"/>
                    </a:lnTo>
                    <a:lnTo>
                      <a:pt x="50" y="49"/>
                    </a:lnTo>
                    <a:lnTo>
                      <a:pt x="44" y="47"/>
                    </a:lnTo>
                    <a:lnTo>
                      <a:pt x="32" y="49"/>
                    </a:lnTo>
                    <a:lnTo>
                      <a:pt x="26" y="52"/>
                    </a:lnTo>
                    <a:lnTo>
                      <a:pt x="32" y="40"/>
                    </a:lnTo>
                    <a:lnTo>
                      <a:pt x="24" y="37"/>
                    </a:lnTo>
                    <a:lnTo>
                      <a:pt x="23" y="41"/>
                    </a:lnTo>
                    <a:lnTo>
                      <a:pt x="9" y="46"/>
                    </a:lnTo>
                    <a:lnTo>
                      <a:pt x="4" y="43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26" y="5"/>
                    </a:lnTo>
                    <a:lnTo>
                      <a:pt x="32" y="3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53" y="14"/>
                    </a:lnTo>
                    <a:lnTo>
                      <a:pt x="56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2" name="Freeform 6088">
                <a:extLst>
                  <a:ext uri="{FF2B5EF4-FFF2-40B4-BE49-F238E27FC236}">
                    <a16:creationId xmlns:a16="http://schemas.microsoft.com/office/drawing/2014/main" id="{4DC74E4B-6E47-241E-741D-BD9CEECCF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707"/>
                <a:ext cx="65" cy="70"/>
              </a:xfrm>
              <a:custGeom>
                <a:avLst/>
                <a:gdLst>
                  <a:gd name="T0" fmla="*/ 99 w 129"/>
                  <a:gd name="T1" fmla="*/ 13 h 142"/>
                  <a:gd name="T2" fmla="*/ 87 w 129"/>
                  <a:gd name="T3" fmla="*/ 8 h 142"/>
                  <a:gd name="T4" fmla="*/ 73 w 129"/>
                  <a:gd name="T5" fmla="*/ 4 h 142"/>
                  <a:gd name="T6" fmla="*/ 59 w 129"/>
                  <a:gd name="T7" fmla="*/ 11 h 142"/>
                  <a:gd name="T8" fmla="*/ 52 w 129"/>
                  <a:gd name="T9" fmla="*/ 13 h 142"/>
                  <a:gd name="T10" fmla="*/ 43 w 129"/>
                  <a:gd name="T11" fmla="*/ 19 h 142"/>
                  <a:gd name="T12" fmla="*/ 34 w 129"/>
                  <a:gd name="T13" fmla="*/ 11 h 142"/>
                  <a:gd name="T14" fmla="*/ 23 w 129"/>
                  <a:gd name="T15" fmla="*/ 0 h 142"/>
                  <a:gd name="T16" fmla="*/ 23 w 129"/>
                  <a:gd name="T17" fmla="*/ 16 h 142"/>
                  <a:gd name="T18" fmla="*/ 11 w 129"/>
                  <a:gd name="T19" fmla="*/ 23 h 142"/>
                  <a:gd name="T20" fmla="*/ 3 w 129"/>
                  <a:gd name="T21" fmla="*/ 37 h 142"/>
                  <a:gd name="T22" fmla="*/ 17 w 129"/>
                  <a:gd name="T23" fmla="*/ 60 h 142"/>
                  <a:gd name="T24" fmla="*/ 17 w 129"/>
                  <a:gd name="T25" fmla="*/ 83 h 142"/>
                  <a:gd name="T26" fmla="*/ 12 w 129"/>
                  <a:gd name="T27" fmla="*/ 101 h 142"/>
                  <a:gd name="T28" fmla="*/ 2 w 129"/>
                  <a:gd name="T29" fmla="*/ 104 h 142"/>
                  <a:gd name="T30" fmla="*/ 3 w 129"/>
                  <a:gd name="T31" fmla="*/ 122 h 142"/>
                  <a:gd name="T32" fmla="*/ 20 w 129"/>
                  <a:gd name="T33" fmla="*/ 142 h 142"/>
                  <a:gd name="T34" fmla="*/ 32 w 129"/>
                  <a:gd name="T35" fmla="*/ 128 h 142"/>
                  <a:gd name="T36" fmla="*/ 65 w 129"/>
                  <a:gd name="T37" fmla="*/ 107 h 142"/>
                  <a:gd name="T38" fmla="*/ 68 w 129"/>
                  <a:gd name="T39" fmla="*/ 92 h 142"/>
                  <a:gd name="T40" fmla="*/ 61 w 129"/>
                  <a:gd name="T41" fmla="*/ 69 h 142"/>
                  <a:gd name="T42" fmla="*/ 50 w 129"/>
                  <a:gd name="T43" fmla="*/ 72 h 142"/>
                  <a:gd name="T44" fmla="*/ 46 w 129"/>
                  <a:gd name="T45" fmla="*/ 61 h 142"/>
                  <a:gd name="T46" fmla="*/ 38 w 129"/>
                  <a:gd name="T47" fmla="*/ 58 h 142"/>
                  <a:gd name="T48" fmla="*/ 44 w 129"/>
                  <a:gd name="T49" fmla="*/ 46 h 142"/>
                  <a:gd name="T50" fmla="*/ 47 w 129"/>
                  <a:gd name="T51" fmla="*/ 38 h 142"/>
                  <a:gd name="T52" fmla="*/ 55 w 129"/>
                  <a:gd name="T53" fmla="*/ 34 h 142"/>
                  <a:gd name="T54" fmla="*/ 62 w 129"/>
                  <a:gd name="T55" fmla="*/ 26 h 142"/>
                  <a:gd name="T56" fmla="*/ 72 w 129"/>
                  <a:gd name="T57" fmla="*/ 25 h 142"/>
                  <a:gd name="T58" fmla="*/ 90 w 129"/>
                  <a:gd name="T59" fmla="*/ 32 h 142"/>
                  <a:gd name="T60" fmla="*/ 94 w 129"/>
                  <a:gd name="T61" fmla="*/ 34 h 142"/>
                  <a:gd name="T62" fmla="*/ 103 w 129"/>
                  <a:gd name="T63" fmla="*/ 48 h 142"/>
                  <a:gd name="T64" fmla="*/ 109 w 129"/>
                  <a:gd name="T65" fmla="*/ 52 h 142"/>
                  <a:gd name="T66" fmla="*/ 119 w 129"/>
                  <a:gd name="T67" fmla="*/ 48 h 142"/>
                  <a:gd name="T68" fmla="*/ 122 w 129"/>
                  <a:gd name="T69" fmla="*/ 23 h 142"/>
                  <a:gd name="T70" fmla="*/ 129 w 129"/>
                  <a:gd name="T71" fmla="*/ 8 h 142"/>
                  <a:gd name="T72" fmla="*/ 122 w 129"/>
                  <a:gd name="T73" fmla="*/ 7 h 142"/>
                  <a:gd name="T74" fmla="*/ 113 w 129"/>
                  <a:gd name="T75" fmla="*/ 1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9" h="142">
                    <a:moveTo>
                      <a:pt x="102" y="13"/>
                    </a:moveTo>
                    <a:lnTo>
                      <a:pt x="99" y="13"/>
                    </a:lnTo>
                    <a:lnTo>
                      <a:pt x="90" y="13"/>
                    </a:lnTo>
                    <a:lnTo>
                      <a:pt x="87" y="8"/>
                    </a:lnTo>
                    <a:lnTo>
                      <a:pt x="82" y="7"/>
                    </a:lnTo>
                    <a:lnTo>
                      <a:pt x="73" y="4"/>
                    </a:lnTo>
                    <a:lnTo>
                      <a:pt x="65" y="7"/>
                    </a:lnTo>
                    <a:lnTo>
                      <a:pt x="59" y="11"/>
                    </a:lnTo>
                    <a:lnTo>
                      <a:pt x="49" y="8"/>
                    </a:lnTo>
                    <a:lnTo>
                      <a:pt x="52" y="13"/>
                    </a:lnTo>
                    <a:lnTo>
                      <a:pt x="49" y="19"/>
                    </a:lnTo>
                    <a:lnTo>
                      <a:pt x="43" y="19"/>
                    </a:lnTo>
                    <a:lnTo>
                      <a:pt x="40" y="13"/>
                    </a:lnTo>
                    <a:lnTo>
                      <a:pt x="34" y="11"/>
                    </a:lnTo>
                    <a:lnTo>
                      <a:pt x="34" y="7"/>
                    </a:lnTo>
                    <a:lnTo>
                      <a:pt x="23" y="0"/>
                    </a:lnTo>
                    <a:lnTo>
                      <a:pt x="24" y="10"/>
                    </a:lnTo>
                    <a:lnTo>
                      <a:pt x="23" y="16"/>
                    </a:lnTo>
                    <a:lnTo>
                      <a:pt x="17" y="19"/>
                    </a:lnTo>
                    <a:lnTo>
                      <a:pt x="11" y="23"/>
                    </a:lnTo>
                    <a:lnTo>
                      <a:pt x="9" y="31"/>
                    </a:lnTo>
                    <a:lnTo>
                      <a:pt x="3" y="37"/>
                    </a:lnTo>
                    <a:lnTo>
                      <a:pt x="14" y="58"/>
                    </a:lnTo>
                    <a:lnTo>
                      <a:pt x="17" y="60"/>
                    </a:lnTo>
                    <a:lnTo>
                      <a:pt x="20" y="80"/>
                    </a:lnTo>
                    <a:lnTo>
                      <a:pt x="17" y="83"/>
                    </a:lnTo>
                    <a:lnTo>
                      <a:pt x="17" y="98"/>
                    </a:lnTo>
                    <a:lnTo>
                      <a:pt x="12" y="101"/>
                    </a:lnTo>
                    <a:lnTo>
                      <a:pt x="5" y="102"/>
                    </a:lnTo>
                    <a:lnTo>
                      <a:pt x="2" y="104"/>
                    </a:lnTo>
                    <a:lnTo>
                      <a:pt x="0" y="114"/>
                    </a:lnTo>
                    <a:lnTo>
                      <a:pt x="3" y="122"/>
                    </a:lnTo>
                    <a:lnTo>
                      <a:pt x="14" y="142"/>
                    </a:lnTo>
                    <a:lnTo>
                      <a:pt x="20" y="142"/>
                    </a:lnTo>
                    <a:lnTo>
                      <a:pt x="26" y="137"/>
                    </a:lnTo>
                    <a:lnTo>
                      <a:pt x="32" y="128"/>
                    </a:lnTo>
                    <a:lnTo>
                      <a:pt x="43" y="119"/>
                    </a:lnTo>
                    <a:lnTo>
                      <a:pt x="65" y="107"/>
                    </a:lnTo>
                    <a:lnTo>
                      <a:pt x="73" y="98"/>
                    </a:lnTo>
                    <a:lnTo>
                      <a:pt x="68" y="92"/>
                    </a:lnTo>
                    <a:lnTo>
                      <a:pt x="65" y="80"/>
                    </a:lnTo>
                    <a:lnTo>
                      <a:pt x="61" y="69"/>
                    </a:lnTo>
                    <a:lnTo>
                      <a:pt x="55" y="72"/>
                    </a:lnTo>
                    <a:lnTo>
                      <a:pt x="50" y="72"/>
                    </a:lnTo>
                    <a:lnTo>
                      <a:pt x="50" y="64"/>
                    </a:lnTo>
                    <a:lnTo>
                      <a:pt x="46" y="61"/>
                    </a:lnTo>
                    <a:lnTo>
                      <a:pt x="40" y="66"/>
                    </a:lnTo>
                    <a:lnTo>
                      <a:pt x="38" y="58"/>
                    </a:lnTo>
                    <a:lnTo>
                      <a:pt x="43" y="57"/>
                    </a:lnTo>
                    <a:lnTo>
                      <a:pt x="44" y="46"/>
                    </a:lnTo>
                    <a:lnTo>
                      <a:pt x="47" y="42"/>
                    </a:lnTo>
                    <a:lnTo>
                      <a:pt x="47" y="38"/>
                    </a:lnTo>
                    <a:lnTo>
                      <a:pt x="50" y="32"/>
                    </a:lnTo>
                    <a:lnTo>
                      <a:pt x="55" y="34"/>
                    </a:lnTo>
                    <a:lnTo>
                      <a:pt x="62" y="32"/>
                    </a:lnTo>
                    <a:lnTo>
                      <a:pt x="62" y="26"/>
                    </a:lnTo>
                    <a:lnTo>
                      <a:pt x="65" y="23"/>
                    </a:lnTo>
                    <a:lnTo>
                      <a:pt x="72" y="25"/>
                    </a:lnTo>
                    <a:lnTo>
                      <a:pt x="73" y="29"/>
                    </a:lnTo>
                    <a:lnTo>
                      <a:pt x="90" y="32"/>
                    </a:lnTo>
                    <a:lnTo>
                      <a:pt x="93" y="35"/>
                    </a:lnTo>
                    <a:lnTo>
                      <a:pt x="94" y="34"/>
                    </a:lnTo>
                    <a:lnTo>
                      <a:pt x="102" y="37"/>
                    </a:lnTo>
                    <a:lnTo>
                      <a:pt x="103" y="48"/>
                    </a:lnTo>
                    <a:lnTo>
                      <a:pt x="108" y="49"/>
                    </a:lnTo>
                    <a:lnTo>
                      <a:pt x="109" y="52"/>
                    </a:lnTo>
                    <a:lnTo>
                      <a:pt x="117" y="49"/>
                    </a:lnTo>
                    <a:lnTo>
                      <a:pt x="119" y="48"/>
                    </a:lnTo>
                    <a:lnTo>
                      <a:pt x="119" y="35"/>
                    </a:lnTo>
                    <a:lnTo>
                      <a:pt x="122" y="23"/>
                    </a:lnTo>
                    <a:lnTo>
                      <a:pt x="123" y="16"/>
                    </a:lnTo>
                    <a:lnTo>
                      <a:pt x="129" y="8"/>
                    </a:lnTo>
                    <a:lnTo>
                      <a:pt x="125" y="5"/>
                    </a:lnTo>
                    <a:lnTo>
                      <a:pt x="122" y="7"/>
                    </a:lnTo>
                    <a:lnTo>
                      <a:pt x="116" y="5"/>
                    </a:lnTo>
                    <a:lnTo>
                      <a:pt x="113" y="10"/>
                    </a:lnTo>
                    <a:lnTo>
                      <a:pt x="102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3" name="Freeform 6089">
                <a:extLst>
                  <a:ext uri="{FF2B5EF4-FFF2-40B4-BE49-F238E27FC236}">
                    <a16:creationId xmlns:a16="http://schemas.microsoft.com/office/drawing/2014/main" id="{2640AA41-53D6-F93E-E0FB-40CB8E01C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707"/>
                <a:ext cx="65" cy="70"/>
              </a:xfrm>
              <a:custGeom>
                <a:avLst/>
                <a:gdLst>
                  <a:gd name="T0" fmla="*/ 113 w 129"/>
                  <a:gd name="T1" fmla="*/ 10 h 142"/>
                  <a:gd name="T2" fmla="*/ 122 w 129"/>
                  <a:gd name="T3" fmla="*/ 7 h 142"/>
                  <a:gd name="T4" fmla="*/ 129 w 129"/>
                  <a:gd name="T5" fmla="*/ 8 h 142"/>
                  <a:gd name="T6" fmla="*/ 122 w 129"/>
                  <a:gd name="T7" fmla="*/ 23 h 142"/>
                  <a:gd name="T8" fmla="*/ 119 w 129"/>
                  <a:gd name="T9" fmla="*/ 48 h 142"/>
                  <a:gd name="T10" fmla="*/ 109 w 129"/>
                  <a:gd name="T11" fmla="*/ 52 h 142"/>
                  <a:gd name="T12" fmla="*/ 103 w 129"/>
                  <a:gd name="T13" fmla="*/ 48 h 142"/>
                  <a:gd name="T14" fmla="*/ 94 w 129"/>
                  <a:gd name="T15" fmla="*/ 34 h 142"/>
                  <a:gd name="T16" fmla="*/ 90 w 129"/>
                  <a:gd name="T17" fmla="*/ 32 h 142"/>
                  <a:gd name="T18" fmla="*/ 72 w 129"/>
                  <a:gd name="T19" fmla="*/ 25 h 142"/>
                  <a:gd name="T20" fmla="*/ 62 w 129"/>
                  <a:gd name="T21" fmla="*/ 26 h 142"/>
                  <a:gd name="T22" fmla="*/ 55 w 129"/>
                  <a:gd name="T23" fmla="*/ 34 h 142"/>
                  <a:gd name="T24" fmla="*/ 47 w 129"/>
                  <a:gd name="T25" fmla="*/ 38 h 142"/>
                  <a:gd name="T26" fmla="*/ 44 w 129"/>
                  <a:gd name="T27" fmla="*/ 46 h 142"/>
                  <a:gd name="T28" fmla="*/ 38 w 129"/>
                  <a:gd name="T29" fmla="*/ 58 h 142"/>
                  <a:gd name="T30" fmla="*/ 46 w 129"/>
                  <a:gd name="T31" fmla="*/ 61 h 142"/>
                  <a:gd name="T32" fmla="*/ 50 w 129"/>
                  <a:gd name="T33" fmla="*/ 72 h 142"/>
                  <a:gd name="T34" fmla="*/ 61 w 129"/>
                  <a:gd name="T35" fmla="*/ 69 h 142"/>
                  <a:gd name="T36" fmla="*/ 68 w 129"/>
                  <a:gd name="T37" fmla="*/ 92 h 142"/>
                  <a:gd name="T38" fmla="*/ 65 w 129"/>
                  <a:gd name="T39" fmla="*/ 107 h 142"/>
                  <a:gd name="T40" fmla="*/ 32 w 129"/>
                  <a:gd name="T41" fmla="*/ 128 h 142"/>
                  <a:gd name="T42" fmla="*/ 20 w 129"/>
                  <a:gd name="T43" fmla="*/ 142 h 142"/>
                  <a:gd name="T44" fmla="*/ 3 w 129"/>
                  <a:gd name="T45" fmla="*/ 122 h 142"/>
                  <a:gd name="T46" fmla="*/ 2 w 129"/>
                  <a:gd name="T47" fmla="*/ 104 h 142"/>
                  <a:gd name="T48" fmla="*/ 12 w 129"/>
                  <a:gd name="T49" fmla="*/ 101 h 142"/>
                  <a:gd name="T50" fmla="*/ 17 w 129"/>
                  <a:gd name="T51" fmla="*/ 83 h 142"/>
                  <a:gd name="T52" fmla="*/ 17 w 129"/>
                  <a:gd name="T53" fmla="*/ 60 h 142"/>
                  <a:gd name="T54" fmla="*/ 3 w 129"/>
                  <a:gd name="T55" fmla="*/ 37 h 142"/>
                  <a:gd name="T56" fmla="*/ 11 w 129"/>
                  <a:gd name="T57" fmla="*/ 23 h 142"/>
                  <a:gd name="T58" fmla="*/ 23 w 129"/>
                  <a:gd name="T59" fmla="*/ 16 h 142"/>
                  <a:gd name="T60" fmla="*/ 23 w 129"/>
                  <a:gd name="T61" fmla="*/ 0 h 142"/>
                  <a:gd name="T62" fmla="*/ 34 w 129"/>
                  <a:gd name="T63" fmla="*/ 11 h 142"/>
                  <a:gd name="T64" fmla="*/ 43 w 129"/>
                  <a:gd name="T65" fmla="*/ 19 h 142"/>
                  <a:gd name="T66" fmla="*/ 52 w 129"/>
                  <a:gd name="T67" fmla="*/ 13 h 142"/>
                  <a:gd name="T68" fmla="*/ 59 w 129"/>
                  <a:gd name="T69" fmla="*/ 11 h 142"/>
                  <a:gd name="T70" fmla="*/ 73 w 129"/>
                  <a:gd name="T71" fmla="*/ 4 h 142"/>
                  <a:gd name="T72" fmla="*/ 87 w 129"/>
                  <a:gd name="T73" fmla="*/ 8 h 142"/>
                  <a:gd name="T74" fmla="*/ 99 w 129"/>
                  <a:gd name="T75" fmla="*/ 1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9" h="142">
                    <a:moveTo>
                      <a:pt x="102" y="13"/>
                    </a:moveTo>
                    <a:lnTo>
                      <a:pt x="113" y="10"/>
                    </a:lnTo>
                    <a:lnTo>
                      <a:pt x="116" y="5"/>
                    </a:lnTo>
                    <a:lnTo>
                      <a:pt x="122" y="7"/>
                    </a:lnTo>
                    <a:lnTo>
                      <a:pt x="125" y="5"/>
                    </a:lnTo>
                    <a:lnTo>
                      <a:pt x="129" y="8"/>
                    </a:lnTo>
                    <a:lnTo>
                      <a:pt x="123" y="16"/>
                    </a:lnTo>
                    <a:lnTo>
                      <a:pt x="122" y="23"/>
                    </a:lnTo>
                    <a:lnTo>
                      <a:pt x="119" y="35"/>
                    </a:lnTo>
                    <a:lnTo>
                      <a:pt x="119" y="48"/>
                    </a:lnTo>
                    <a:lnTo>
                      <a:pt x="117" y="49"/>
                    </a:lnTo>
                    <a:lnTo>
                      <a:pt x="109" y="52"/>
                    </a:lnTo>
                    <a:lnTo>
                      <a:pt x="108" y="49"/>
                    </a:lnTo>
                    <a:lnTo>
                      <a:pt x="103" y="48"/>
                    </a:lnTo>
                    <a:lnTo>
                      <a:pt x="102" y="37"/>
                    </a:lnTo>
                    <a:lnTo>
                      <a:pt x="94" y="34"/>
                    </a:lnTo>
                    <a:lnTo>
                      <a:pt x="93" y="35"/>
                    </a:lnTo>
                    <a:lnTo>
                      <a:pt x="90" y="32"/>
                    </a:lnTo>
                    <a:lnTo>
                      <a:pt x="73" y="29"/>
                    </a:lnTo>
                    <a:lnTo>
                      <a:pt x="72" y="25"/>
                    </a:lnTo>
                    <a:lnTo>
                      <a:pt x="65" y="23"/>
                    </a:lnTo>
                    <a:lnTo>
                      <a:pt x="62" y="26"/>
                    </a:lnTo>
                    <a:lnTo>
                      <a:pt x="62" y="32"/>
                    </a:lnTo>
                    <a:lnTo>
                      <a:pt x="55" y="34"/>
                    </a:lnTo>
                    <a:lnTo>
                      <a:pt x="50" y="32"/>
                    </a:lnTo>
                    <a:lnTo>
                      <a:pt x="47" y="38"/>
                    </a:lnTo>
                    <a:lnTo>
                      <a:pt x="47" y="42"/>
                    </a:lnTo>
                    <a:lnTo>
                      <a:pt x="44" y="46"/>
                    </a:lnTo>
                    <a:lnTo>
                      <a:pt x="43" y="57"/>
                    </a:lnTo>
                    <a:lnTo>
                      <a:pt x="38" y="58"/>
                    </a:lnTo>
                    <a:lnTo>
                      <a:pt x="40" y="66"/>
                    </a:lnTo>
                    <a:lnTo>
                      <a:pt x="46" y="61"/>
                    </a:lnTo>
                    <a:lnTo>
                      <a:pt x="50" y="64"/>
                    </a:lnTo>
                    <a:lnTo>
                      <a:pt x="50" y="72"/>
                    </a:lnTo>
                    <a:lnTo>
                      <a:pt x="55" y="72"/>
                    </a:lnTo>
                    <a:lnTo>
                      <a:pt x="61" y="69"/>
                    </a:lnTo>
                    <a:lnTo>
                      <a:pt x="65" y="80"/>
                    </a:lnTo>
                    <a:lnTo>
                      <a:pt x="68" y="92"/>
                    </a:lnTo>
                    <a:lnTo>
                      <a:pt x="73" y="98"/>
                    </a:lnTo>
                    <a:lnTo>
                      <a:pt x="65" y="107"/>
                    </a:lnTo>
                    <a:lnTo>
                      <a:pt x="43" y="119"/>
                    </a:lnTo>
                    <a:lnTo>
                      <a:pt x="32" y="128"/>
                    </a:lnTo>
                    <a:lnTo>
                      <a:pt x="26" y="137"/>
                    </a:lnTo>
                    <a:lnTo>
                      <a:pt x="20" y="142"/>
                    </a:lnTo>
                    <a:lnTo>
                      <a:pt x="14" y="142"/>
                    </a:lnTo>
                    <a:lnTo>
                      <a:pt x="3" y="122"/>
                    </a:lnTo>
                    <a:lnTo>
                      <a:pt x="0" y="114"/>
                    </a:lnTo>
                    <a:lnTo>
                      <a:pt x="2" y="104"/>
                    </a:lnTo>
                    <a:lnTo>
                      <a:pt x="5" y="102"/>
                    </a:lnTo>
                    <a:lnTo>
                      <a:pt x="12" y="101"/>
                    </a:lnTo>
                    <a:lnTo>
                      <a:pt x="17" y="98"/>
                    </a:lnTo>
                    <a:lnTo>
                      <a:pt x="17" y="83"/>
                    </a:lnTo>
                    <a:lnTo>
                      <a:pt x="20" y="80"/>
                    </a:lnTo>
                    <a:lnTo>
                      <a:pt x="17" y="60"/>
                    </a:lnTo>
                    <a:lnTo>
                      <a:pt x="14" y="58"/>
                    </a:lnTo>
                    <a:lnTo>
                      <a:pt x="3" y="37"/>
                    </a:lnTo>
                    <a:lnTo>
                      <a:pt x="9" y="31"/>
                    </a:lnTo>
                    <a:lnTo>
                      <a:pt x="11" y="23"/>
                    </a:lnTo>
                    <a:lnTo>
                      <a:pt x="17" y="19"/>
                    </a:lnTo>
                    <a:lnTo>
                      <a:pt x="23" y="16"/>
                    </a:lnTo>
                    <a:lnTo>
                      <a:pt x="24" y="10"/>
                    </a:lnTo>
                    <a:lnTo>
                      <a:pt x="23" y="0"/>
                    </a:lnTo>
                    <a:lnTo>
                      <a:pt x="34" y="7"/>
                    </a:lnTo>
                    <a:lnTo>
                      <a:pt x="34" y="11"/>
                    </a:lnTo>
                    <a:lnTo>
                      <a:pt x="40" y="13"/>
                    </a:lnTo>
                    <a:lnTo>
                      <a:pt x="43" y="19"/>
                    </a:lnTo>
                    <a:lnTo>
                      <a:pt x="49" y="19"/>
                    </a:lnTo>
                    <a:lnTo>
                      <a:pt x="52" y="13"/>
                    </a:lnTo>
                    <a:lnTo>
                      <a:pt x="49" y="8"/>
                    </a:lnTo>
                    <a:lnTo>
                      <a:pt x="59" y="11"/>
                    </a:lnTo>
                    <a:lnTo>
                      <a:pt x="65" y="7"/>
                    </a:lnTo>
                    <a:lnTo>
                      <a:pt x="73" y="4"/>
                    </a:lnTo>
                    <a:lnTo>
                      <a:pt x="82" y="7"/>
                    </a:lnTo>
                    <a:lnTo>
                      <a:pt x="87" y="8"/>
                    </a:lnTo>
                    <a:lnTo>
                      <a:pt x="90" y="13"/>
                    </a:lnTo>
                    <a:lnTo>
                      <a:pt x="99" y="13"/>
                    </a:lnTo>
                    <a:lnTo>
                      <a:pt x="102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4" name="Freeform 6090">
                <a:extLst>
                  <a:ext uri="{FF2B5EF4-FFF2-40B4-BE49-F238E27FC236}">
                    <a16:creationId xmlns:a16="http://schemas.microsoft.com/office/drawing/2014/main" id="{C2E206CA-C08E-A607-FB38-A4DC8223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707"/>
                <a:ext cx="65" cy="70"/>
              </a:xfrm>
              <a:custGeom>
                <a:avLst/>
                <a:gdLst>
                  <a:gd name="T0" fmla="*/ 113 w 129"/>
                  <a:gd name="T1" fmla="*/ 10 h 142"/>
                  <a:gd name="T2" fmla="*/ 122 w 129"/>
                  <a:gd name="T3" fmla="*/ 7 h 142"/>
                  <a:gd name="T4" fmla="*/ 129 w 129"/>
                  <a:gd name="T5" fmla="*/ 8 h 142"/>
                  <a:gd name="T6" fmla="*/ 122 w 129"/>
                  <a:gd name="T7" fmla="*/ 23 h 142"/>
                  <a:gd name="T8" fmla="*/ 119 w 129"/>
                  <a:gd name="T9" fmla="*/ 48 h 142"/>
                  <a:gd name="T10" fmla="*/ 109 w 129"/>
                  <a:gd name="T11" fmla="*/ 52 h 142"/>
                  <a:gd name="T12" fmla="*/ 103 w 129"/>
                  <a:gd name="T13" fmla="*/ 48 h 142"/>
                  <a:gd name="T14" fmla="*/ 94 w 129"/>
                  <a:gd name="T15" fmla="*/ 34 h 142"/>
                  <a:gd name="T16" fmla="*/ 90 w 129"/>
                  <a:gd name="T17" fmla="*/ 32 h 142"/>
                  <a:gd name="T18" fmla="*/ 72 w 129"/>
                  <a:gd name="T19" fmla="*/ 25 h 142"/>
                  <a:gd name="T20" fmla="*/ 62 w 129"/>
                  <a:gd name="T21" fmla="*/ 26 h 142"/>
                  <a:gd name="T22" fmla="*/ 55 w 129"/>
                  <a:gd name="T23" fmla="*/ 34 h 142"/>
                  <a:gd name="T24" fmla="*/ 47 w 129"/>
                  <a:gd name="T25" fmla="*/ 38 h 142"/>
                  <a:gd name="T26" fmla="*/ 44 w 129"/>
                  <a:gd name="T27" fmla="*/ 46 h 142"/>
                  <a:gd name="T28" fmla="*/ 38 w 129"/>
                  <a:gd name="T29" fmla="*/ 58 h 142"/>
                  <a:gd name="T30" fmla="*/ 46 w 129"/>
                  <a:gd name="T31" fmla="*/ 61 h 142"/>
                  <a:gd name="T32" fmla="*/ 50 w 129"/>
                  <a:gd name="T33" fmla="*/ 72 h 142"/>
                  <a:gd name="T34" fmla="*/ 61 w 129"/>
                  <a:gd name="T35" fmla="*/ 69 h 142"/>
                  <a:gd name="T36" fmla="*/ 68 w 129"/>
                  <a:gd name="T37" fmla="*/ 92 h 142"/>
                  <a:gd name="T38" fmla="*/ 65 w 129"/>
                  <a:gd name="T39" fmla="*/ 107 h 142"/>
                  <a:gd name="T40" fmla="*/ 32 w 129"/>
                  <a:gd name="T41" fmla="*/ 128 h 142"/>
                  <a:gd name="T42" fmla="*/ 20 w 129"/>
                  <a:gd name="T43" fmla="*/ 142 h 142"/>
                  <a:gd name="T44" fmla="*/ 3 w 129"/>
                  <a:gd name="T45" fmla="*/ 122 h 142"/>
                  <a:gd name="T46" fmla="*/ 2 w 129"/>
                  <a:gd name="T47" fmla="*/ 104 h 142"/>
                  <a:gd name="T48" fmla="*/ 12 w 129"/>
                  <a:gd name="T49" fmla="*/ 101 h 142"/>
                  <a:gd name="T50" fmla="*/ 17 w 129"/>
                  <a:gd name="T51" fmla="*/ 83 h 142"/>
                  <a:gd name="T52" fmla="*/ 17 w 129"/>
                  <a:gd name="T53" fmla="*/ 60 h 142"/>
                  <a:gd name="T54" fmla="*/ 3 w 129"/>
                  <a:gd name="T55" fmla="*/ 37 h 142"/>
                  <a:gd name="T56" fmla="*/ 11 w 129"/>
                  <a:gd name="T57" fmla="*/ 23 h 142"/>
                  <a:gd name="T58" fmla="*/ 23 w 129"/>
                  <a:gd name="T59" fmla="*/ 16 h 142"/>
                  <a:gd name="T60" fmla="*/ 23 w 129"/>
                  <a:gd name="T61" fmla="*/ 0 h 142"/>
                  <a:gd name="T62" fmla="*/ 34 w 129"/>
                  <a:gd name="T63" fmla="*/ 11 h 142"/>
                  <a:gd name="T64" fmla="*/ 43 w 129"/>
                  <a:gd name="T65" fmla="*/ 19 h 142"/>
                  <a:gd name="T66" fmla="*/ 52 w 129"/>
                  <a:gd name="T67" fmla="*/ 13 h 142"/>
                  <a:gd name="T68" fmla="*/ 59 w 129"/>
                  <a:gd name="T69" fmla="*/ 11 h 142"/>
                  <a:gd name="T70" fmla="*/ 73 w 129"/>
                  <a:gd name="T71" fmla="*/ 4 h 142"/>
                  <a:gd name="T72" fmla="*/ 87 w 129"/>
                  <a:gd name="T73" fmla="*/ 8 h 142"/>
                  <a:gd name="T74" fmla="*/ 99 w 129"/>
                  <a:gd name="T75" fmla="*/ 1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9" h="142">
                    <a:moveTo>
                      <a:pt x="102" y="13"/>
                    </a:moveTo>
                    <a:lnTo>
                      <a:pt x="113" y="10"/>
                    </a:lnTo>
                    <a:lnTo>
                      <a:pt x="116" y="5"/>
                    </a:lnTo>
                    <a:lnTo>
                      <a:pt x="122" y="7"/>
                    </a:lnTo>
                    <a:lnTo>
                      <a:pt x="125" y="5"/>
                    </a:lnTo>
                    <a:lnTo>
                      <a:pt x="129" y="8"/>
                    </a:lnTo>
                    <a:lnTo>
                      <a:pt x="123" y="16"/>
                    </a:lnTo>
                    <a:lnTo>
                      <a:pt x="122" y="23"/>
                    </a:lnTo>
                    <a:lnTo>
                      <a:pt x="119" y="35"/>
                    </a:lnTo>
                    <a:lnTo>
                      <a:pt x="119" y="48"/>
                    </a:lnTo>
                    <a:lnTo>
                      <a:pt x="117" y="49"/>
                    </a:lnTo>
                    <a:lnTo>
                      <a:pt x="109" y="52"/>
                    </a:lnTo>
                    <a:lnTo>
                      <a:pt x="108" y="49"/>
                    </a:lnTo>
                    <a:lnTo>
                      <a:pt x="103" y="48"/>
                    </a:lnTo>
                    <a:lnTo>
                      <a:pt x="102" y="37"/>
                    </a:lnTo>
                    <a:lnTo>
                      <a:pt x="94" y="34"/>
                    </a:lnTo>
                    <a:lnTo>
                      <a:pt x="93" y="35"/>
                    </a:lnTo>
                    <a:lnTo>
                      <a:pt x="90" y="32"/>
                    </a:lnTo>
                    <a:lnTo>
                      <a:pt x="73" y="29"/>
                    </a:lnTo>
                    <a:lnTo>
                      <a:pt x="72" y="25"/>
                    </a:lnTo>
                    <a:lnTo>
                      <a:pt x="65" y="23"/>
                    </a:lnTo>
                    <a:lnTo>
                      <a:pt x="62" y="26"/>
                    </a:lnTo>
                    <a:lnTo>
                      <a:pt x="62" y="32"/>
                    </a:lnTo>
                    <a:lnTo>
                      <a:pt x="55" y="34"/>
                    </a:lnTo>
                    <a:lnTo>
                      <a:pt x="50" y="32"/>
                    </a:lnTo>
                    <a:lnTo>
                      <a:pt x="47" y="38"/>
                    </a:lnTo>
                    <a:lnTo>
                      <a:pt x="47" y="42"/>
                    </a:lnTo>
                    <a:lnTo>
                      <a:pt x="44" y="46"/>
                    </a:lnTo>
                    <a:lnTo>
                      <a:pt x="43" y="57"/>
                    </a:lnTo>
                    <a:lnTo>
                      <a:pt x="38" y="58"/>
                    </a:lnTo>
                    <a:lnTo>
                      <a:pt x="40" y="66"/>
                    </a:lnTo>
                    <a:lnTo>
                      <a:pt x="46" y="61"/>
                    </a:lnTo>
                    <a:lnTo>
                      <a:pt x="50" y="64"/>
                    </a:lnTo>
                    <a:lnTo>
                      <a:pt x="50" y="72"/>
                    </a:lnTo>
                    <a:lnTo>
                      <a:pt x="55" y="72"/>
                    </a:lnTo>
                    <a:lnTo>
                      <a:pt x="61" y="69"/>
                    </a:lnTo>
                    <a:lnTo>
                      <a:pt x="65" y="80"/>
                    </a:lnTo>
                    <a:lnTo>
                      <a:pt x="68" y="92"/>
                    </a:lnTo>
                    <a:lnTo>
                      <a:pt x="73" y="98"/>
                    </a:lnTo>
                    <a:lnTo>
                      <a:pt x="65" y="107"/>
                    </a:lnTo>
                    <a:lnTo>
                      <a:pt x="43" y="119"/>
                    </a:lnTo>
                    <a:lnTo>
                      <a:pt x="32" y="128"/>
                    </a:lnTo>
                    <a:lnTo>
                      <a:pt x="26" y="137"/>
                    </a:lnTo>
                    <a:lnTo>
                      <a:pt x="20" y="142"/>
                    </a:lnTo>
                    <a:lnTo>
                      <a:pt x="14" y="142"/>
                    </a:lnTo>
                    <a:lnTo>
                      <a:pt x="3" y="122"/>
                    </a:lnTo>
                    <a:lnTo>
                      <a:pt x="0" y="114"/>
                    </a:lnTo>
                    <a:lnTo>
                      <a:pt x="2" y="104"/>
                    </a:lnTo>
                    <a:lnTo>
                      <a:pt x="5" y="102"/>
                    </a:lnTo>
                    <a:lnTo>
                      <a:pt x="12" y="101"/>
                    </a:lnTo>
                    <a:lnTo>
                      <a:pt x="17" y="98"/>
                    </a:lnTo>
                    <a:lnTo>
                      <a:pt x="17" y="83"/>
                    </a:lnTo>
                    <a:lnTo>
                      <a:pt x="20" y="80"/>
                    </a:lnTo>
                    <a:lnTo>
                      <a:pt x="17" y="60"/>
                    </a:lnTo>
                    <a:lnTo>
                      <a:pt x="14" y="58"/>
                    </a:lnTo>
                    <a:lnTo>
                      <a:pt x="3" y="37"/>
                    </a:lnTo>
                    <a:lnTo>
                      <a:pt x="9" y="31"/>
                    </a:lnTo>
                    <a:lnTo>
                      <a:pt x="11" y="23"/>
                    </a:lnTo>
                    <a:lnTo>
                      <a:pt x="17" y="19"/>
                    </a:lnTo>
                    <a:lnTo>
                      <a:pt x="23" y="16"/>
                    </a:lnTo>
                    <a:lnTo>
                      <a:pt x="24" y="10"/>
                    </a:lnTo>
                    <a:lnTo>
                      <a:pt x="23" y="0"/>
                    </a:lnTo>
                    <a:lnTo>
                      <a:pt x="34" y="7"/>
                    </a:lnTo>
                    <a:lnTo>
                      <a:pt x="34" y="11"/>
                    </a:lnTo>
                    <a:lnTo>
                      <a:pt x="40" y="13"/>
                    </a:lnTo>
                    <a:lnTo>
                      <a:pt x="43" y="19"/>
                    </a:lnTo>
                    <a:lnTo>
                      <a:pt x="49" y="19"/>
                    </a:lnTo>
                    <a:lnTo>
                      <a:pt x="52" y="13"/>
                    </a:lnTo>
                    <a:lnTo>
                      <a:pt x="49" y="8"/>
                    </a:lnTo>
                    <a:lnTo>
                      <a:pt x="59" y="11"/>
                    </a:lnTo>
                    <a:lnTo>
                      <a:pt x="65" y="7"/>
                    </a:lnTo>
                    <a:lnTo>
                      <a:pt x="73" y="4"/>
                    </a:lnTo>
                    <a:lnTo>
                      <a:pt x="82" y="7"/>
                    </a:lnTo>
                    <a:lnTo>
                      <a:pt x="87" y="8"/>
                    </a:lnTo>
                    <a:lnTo>
                      <a:pt x="90" y="13"/>
                    </a:lnTo>
                    <a:lnTo>
                      <a:pt x="99" y="13"/>
                    </a:lnTo>
                    <a:lnTo>
                      <a:pt x="102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5" name="Freeform 6091">
                <a:extLst>
                  <a:ext uri="{FF2B5EF4-FFF2-40B4-BE49-F238E27FC236}">
                    <a16:creationId xmlns:a16="http://schemas.microsoft.com/office/drawing/2014/main" id="{19AE9B53-3D8A-B5BE-420B-657C07B8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825"/>
                <a:ext cx="105" cy="69"/>
              </a:xfrm>
              <a:custGeom>
                <a:avLst/>
                <a:gdLst>
                  <a:gd name="T0" fmla="*/ 89 w 209"/>
                  <a:gd name="T1" fmla="*/ 12 h 136"/>
                  <a:gd name="T2" fmla="*/ 86 w 209"/>
                  <a:gd name="T3" fmla="*/ 12 h 136"/>
                  <a:gd name="T4" fmla="*/ 71 w 209"/>
                  <a:gd name="T5" fmla="*/ 10 h 136"/>
                  <a:gd name="T6" fmla="*/ 68 w 209"/>
                  <a:gd name="T7" fmla="*/ 12 h 136"/>
                  <a:gd name="T8" fmla="*/ 55 w 209"/>
                  <a:gd name="T9" fmla="*/ 12 h 136"/>
                  <a:gd name="T10" fmla="*/ 42 w 209"/>
                  <a:gd name="T11" fmla="*/ 15 h 136"/>
                  <a:gd name="T12" fmla="*/ 42 w 209"/>
                  <a:gd name="T13" fmla="*/ 16 h 136"/>
                  <a:gd name="T14" fmla="*/ 47 w 209"/>
                  <a:gd name="T15" fmla="*/ 27 h 136"/>
                  <a:gd name="T16" fmla="*/ 45 w 209"/>
                  <a:gd name="T17" fmla="*/ 41 h 136"/>
                  <a:gd name="T18" fmla="*/ 48 w 209"/>
                  <a:gd name="T19" fmla="*/ 50 h 136"/>
                  <a:gd name="T20" fmla="*/ 47 w 209"/>
                  <a:gd name="T21" fmla="*/ 63 h 136"/>
                  <a:gd name="T22" fmla="*/ 44 w 209"/>
                  <a:gd name="T23" fmla="*/ 66 h 136"/>
                  <a:gd name="T24" fmla="*/ 33 w 209"/>
                  <a:gd name="T25" fmla="*/ 66 h 136"/>
                  <a:gd name="T26" fmla="*/ 32 w 209"/>
                  <a:gd name="T27" fmla="*/ 69 h 136"/>
                  <a:gd name="T28" fmla="*/ 24 w 209"/>
                  <a:gd name="T29" fmla="*/ 73 h 136"/>
                  <a:gd name="T30" fmla="*/ 20 w 209"/>
                  <a:gd name="T31" fmla="*/ 79 h 136"/>
                  <a:gd name="T32" fmla="*/ 23 w 209"/>
                  <a:gd name="T33" fmla="*/ 80 h 136"/>
                  <a:gd name="T34" fmla="*/ 20 w 209"/>
                  <a:gd name="T35" fmla="*/ 92 h 136"/>
                  <a:gd name="T36" fmla="*/ 17 w 209"/>
                  <a:gd name="T37" fmla="*/ 94 h 136"/>
                  <a:gd name="T38" fmla="*/ 3 w 209"/>
                  <a:gd name="T39" fmla="*/ 98 h 136"/>
                  <a:gd name="T40" fmla="*/ 0 w 209"/>
                  <a:gd name="T41" fmla="*/ 106 h 136"/>
                  <a:gd name="T42" fmla="*/ 15 w 209"/>
                  <a:gd name="T43" fmla="*/ 112 h 136"/>
                  <a:gd name="T44" fmla="*/ 21 w 209"/>
                  <a:gd name="T45" fmla="*/ 117 h 136"/>
                  <a:gd name="T46" fmla="*/ 33 w 209"/>
                  <a:gd name="T47" fmla="*/ 121 h 136"/>
                  <a:gd name="T48" fmla="*/ 36 w 209"/>
                  <a:gd name="T49" fmla="*/ 121 h 136"/>
                  <a:gd name="T50" fmla="*/ 58 w 209"/>
                  <a:gd name="T51" fmla="*/ 130 h 136"/>
                  <a:gd name="T52" fmla="*/ 67 w 209"/>
                  <a:gd name="T53" fmla="*/ 132 h 136"/>
                  <a:gd name="T54" fmla="*/ 83 w 209"/>
                  <a:gd name="T55" fmla="*/ 136 h 136"/>
                  <a:gd name="T56" fmla="*/ 108 w 209"/>
                  <a:gd name="T57" fmla="*/ 133 h 136"/>
                  <a:gd name="T58" fmla="*/ 126 w 209"/>
                  <a:gd name="T59" fmla="*/ 135 h 136"/>
                  <a:gd name="T60" fmla="*/ 130 w 209"/>
                  <a:gd name="T61" fmla="*/ 130 h 136"/>
                  <a:gd name="T62" fmla="*/ 140 w 209"/>
                  <a:gd name="T63" fmla="*/ 127 h 136"/>
                  <a:gd name="T64" fmla="*/ 146 w 209"/>
                  <a:gd name="T65" fmla="*/ 124 h 136"/>
                  <a:gd name="T66" fmla="*/ 153 w 209"/>
                  <a:gd name="T67" fmla="*/ 114 h 136"/>
                  <a:gd name="T68" fmla="*/ 162 w 209"/>
                  <a:gd name="T69" fmla="*/ 106 h 136"/>
                  <a:gd name="T70" fmla="*/ 168 w 209"/>
                  <a:gd name="T71" fmla="*/ 106 h 136"/>
                  <a:gd name="T72" fmla="*/ 182 w 209"/>
                  <a:gd name="T73" fmla="*/ 109 h 136"/>
                  <a:gd name="T74" fmla="*/ 188 w 209"/>
                  <a:gd name="T75" fmla="*/ 106 h 136"/>
                  <a:gd name="T76" fmla="*/ 196 w 209"/>
                  <a:gd name="T77" fmla="*/ 89 h 136"/>
                  <a:gd name="T78" fmla="*/ 205 w 209"/>
                  <a:gd name="T79" fmla="*/ 85 h 136"/>
                  <a:gd name="T80" fmla="*/ 208 w 209"/>
                  <a:gd name="T81" fmla="*/ 80 h 136"/>
                  <a:gd name="T82" fmla="*/ 209 w 209"/>
                  <a:gd name="T83" fmla="*/ 77 h 136"/>
                  <a:gd name="T84" fmla="*/ 203 w 209"/>
                  <a:gd name="T85" fmla="*/ 68 h 136"/>
                  <a:gd name="T86" fmla="*/ 185 w 209"/>
                  <a:gd name="T87" fmla="*/ 57 h 136"/>
                  <a:gd name="T88" fmla="*/ 182 w 209"/>
                  <a:gd name="T89" fmla="*/ 38 h 136"/>
                  <a:gd name="T90" fmla="*/ 179 w 209"/>
                  <a:gd name="T91" fmla="*/ 39 h 136"/>
                  <a:gd name="T92" fmla="*/ 173 w 209"/>
                  <a:gd name="T93" fmla="*/ 36 h 136"/>
                  <a:gd name="T94" fmla="*/ 167 w 209"/>
                  <a:gd name="T95" fmla="*/ 33 h 136"/>
                  <a:gd name="T96" fmla="*/ 159 w 209"/>
                  <a:gd name="T97" fmla="*/ 18 h 136"/>
                  <a:gd name="T98" fmla="*/ 156 w 209"/>
                  <a:gd name="T99" fmla="*/ 16 h 136"/>
                  <a:gd name="T100" fmla="*/ 150 w 209"/>
                  <a:gd name="T101" fmla="*/ 10 h 136"/>
                  <a:gd name="T102" fmla="*/ 149 w 209"/>
                  <a:gd name="T103" fmla="*/ 4 h 136"/>
                  <a:gd name="T104" fmla="*/ 135 w 209"/>
                  <a:gd name="T105" fmla="*/ 3 h 136"/>
                  <a:gd name="T106" fmla="*/ 133 w 209"/>
                  <a:gd name="T107" fmla="*/ 0 h 136"/>
                  <a:gd name="T108" fmla="*/ 112 w 209"/>
                  <a:gd name="T109" fmla="*/ 4 h 136"/>
                  <a:gd name="T110" fmla="*/ 103 w 209"/>
                  <a:gd name="T111" fmla="*/ 3 h 136"/>
                  <a:gd name="T112" fmla="*/ 89 w 209"/>
                  <a:gd name="T113" fmla="*/ 1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9" h="136">
                    <a:moveTo>
                      <a:pt x="89" y="12"/>
                    </a:moveTo>
                    <a:lnTo>
                      <a:pt x="86" y="12"/>
                    </a:lnTo>
                    <a:lnTo>
                      <a:pt x="71" y="10"/>
                    </a:lnTo>
                    <a:lnTo>
                      <a:pt x="68" y="12"/>
                    </a:lnTo>
                    <a:lnTo>
                      <a:pt x="55" y="12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7" y="27"/>
                    </a:lnTo>
                    <a:lnTo>
                      <a:pt x="45" y="41"/>
                    </a:lnTo>
                    <a:lnTo>
                      <a:pt x="48" y="50"/>
                    </a:lnTo>
                    <a:lnTo>
                      <a:pt x="47" y="63"/>
                    </a:lnTo>
                    <a:lnTo>
                      <a:pt x="44" y="66"/>
                    </a:lnTo>
                    <a:lnTo>
                      <a:pt x="33" y="66"/>
                    </a:lnTo>
                    <a:lnTo>
                      <a:pt x="32" y="69"/>
                    </a:lnTo>
                    <a:lnTo>
                      <a:pt x="24" y="73"/>
                    </a:lnTo>
                    <a:lnTo>
                      <a:pt x="20" y="79"/>
                    </a:lnTo>
                    <a:lnTo>
                      <a:pt x="23" y="80"/>
                    </a:lnTo>
                    <a:lnTo>
                      <a:pt x="20" y="92"/>
                    </a:lnTo>
                    <a:lnTo>
                      <a:pt x="17" y="94"/>
                    </a:lnTo>
                    <a:lnTo>
                      <a:pt x="3" y="98"/>
                    </a:lnTo>
                    <a:lnTo>
                      <a:pt x="0" y="106"/>
                    </a:lnTo>
                    <a:lnTo>
                      <a:pt x="15" y="112"/>
                    </a:lnTo>
                    <a:lnTo>
                      <a:pt x="21" y="117"/>
                    </a:lnTo>
                    <a:lnTo>
                      <a:pt x="33" y="121"/>
                    </a:lnTo>
                    <a:lnTo>
                      <a:pt x="36" y="121"/>
                    </a:lnTo>
                    <a:lnTo>
                      <a:pt x="58" y="130"/>
                    </a:lnTo>
                    <a:lnTo>
                      <a:pt x="67" y="132"/>
                    </a:lnTo>
                    <a:lnTo>
                      <a:pt x="83" y="136"/>
                    </a:lnTo>
                    <a:lnTo>
                      <a:pt x="108" y="133"/>
                    </a:lnTo>
                    <a:lnTo>
                      <a:pt x="126" y="135"/>
                    </a:lnTo>
                    <a:lnTo>
                      <a:pt x="130" y="130"/>
                    </a:lnTo>
                    <a:lnTo>
                      <a:pt x="140" y="127"/>
                    </a:lnTo>
                    <a:lnTo>
                      <a:pt x="146" y="124"/>
                    </a:lnTo>
                    <a:lnTo>
                      <a:pt x="153" y="114"/>
                    </a:lnTo>
                    <a:lnTo>
                      <a:pt x="162" y="106"/>
                    </a:lnTo>
                    <a:lnTo>
                      <a:pt x="168" y="106"/>
                    </a:lnTo>
                    <a:lnTo>
                      <a:pt x="182" y="109"/>
                    </a:lnTo>
                    <a:lnTo>
                      <a:pt x="188" y="106"/>
                    </a:lnTo>
                    <a:lnTo>
                      <a:pt x="196" y="89"/>
                    </a:lnTo>
                    <a:lnTo>
                      <a:pt x="205" y="85"/>
                    </a:lnTo>
                    <a:lnTo>
                      <a:pt x="208" y="80"/>
                    </a:lnTo>
                    <a:lnTo>
                      <a:pt x="209" y="77"/>
                    </a:lnTo>
                    <a:lnTo>
                      <a:pt x="203" y="68"/>
                    </a:lnTo>
                    <a:lnTo>
                      <a:pt x="185" y="57"/>
                    </a:lnTo>
                    <a:lnTo>
                      <a:pt x="182" y="38"/>
                    </a:lnTo>
                    <a:lnTo>
                      <a:pt x="179" y="39"/>
                    </a:lnTo>
                    <a:lnTo>
                      <a:pt x="173" y="36"/>
                    </a:lnTo>
                    <a:lnTo>
                      <a:pt x="167" y="33"/>
                    </a:lnTo>
                    <a:lnTo>
                      <a:pt x="159" y="18"/>
                    </a:lnTo>
                    <a:lnTo>
                      <a:pt x="156" y="16"/>
                    </a:lnTo>
                    <a:lnTo>
                      <a:pt x="150" y="10"/>
                    </a:lnTo>
                    <a:lnTo>
                      <a:pt x="149" y="4"/>
                    </a:lnTo>
                    <a:lnTo>
                      <a:pt x="135" y="3"/>
                    </a:lnTo>
                    <a:lnTo>
                      <a:pt x="133" y="0"/>
                    </a:lnTo>
                    <a:lnTo>
                      <a:pt x="112" y="4"/>
                    </a:lnTo>
                    <a:lnTo>
                      <a:pt x="103" y="3"/>
                    </a:lnTo>
                    <a:lnTo>
                      <a:pt x="8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6" name="Freeform 6092">
                <a:extLst>
                  <a:ext uri="{FF2B5EF4-FFF2-40B4-BE49-F238E27FC236}">
                    <a16:creationId xmlns:a16="http://schemas.microsoft.com/office/drawing/2014/main" id="{FC409CDA-F772-4835-7C5C-20D236C8A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825"/>
                <a:ext cx="105" cy="69"/>
              </a:xfrm>
              <a:custGeom>
                <a:avLst/>
                <a:gdLst>
                  <a:gd name="T0" fmla="*/ 89 w 209"/>
                  <a:gd name="T1" fmla="*/ 12 h 136"/>
                  <a:gd name="T2" fmla="*/ 103 w 209"/>
                  <a:gd name="T3" fmla="*/ 3 h 136"/>
                  <a:gd name="T4" fmla="*/ 112 w 209"/>
                  <a:gd name="T5" fmla="*/ 4 h 136"/>
                  <a:gd name="T6" fmla="*/ 133 w 209"/>
                  <a:gd name="T7" fmla="*/ 0 h 136"/>
                  <a:gd name="T8" fmla="*/ 135 w 209"/>
                  <a:gd name="T9" fmla="*/ 3 h 136"/>
                  <a:gd name="T10" fmla="*/ 149 w 209"/>
                  <a:gd name="T11" fmla="*/ 4 h 136"/>
                  <a:gd name="T12" fmla="*/ 150 w 209"/>
                  <a:gd name="T13" fmla="*/ 10 h 136"/>
                  <a:gd name="T14" fmla="*/ 156 w 209"/>
                  <a:gd name="T15" fmla="*/ 16 h 136"/>
                  <a:gd name="T16" fmla="*/ 159 w 209"/>
                  <a:gd name="T17" fmla="*/ 18 h 136"/>
                  <a:gd name="T18" fmla="*/ 167 w 209"/>
                  <a:gd name="T19" fmla="*/ 33 h 136"/>
                  <a:gd name="T20" fmla="*/ 173 w 209"/>
                  <a:gd name="T21" fmla="*/ 36 h 136"/>
                  <a:gd name="T22" fmla="*/ 179 w 209"/>
                  <a:gd name="T23" fmla="*/ 39 h 136"/>
                  <a:gd name="T24" fmla="*/ 182 w 209"/>
                  <a:gd name="T25" fmla="*/ 38 h 136"/>
                  <a:gd name="T26" fmla="*/ 185 w 209"/>
                  <a:gd name="T27" fmla="*/ 57 h 136"/>
                  <a:gd name="T28" fmla="*/ 203 w 209"/>
                  <a:gd name="T29" fmla="*/ 68 h 136"/>
                  <a:gd name="T30" fmla="*/ 209 w 209"/>
                  <a:gd name="T31" fmla="*/ 77 h 136"/>
                  <a:gd name="T32" fmla="*/ 208 w 209"/>
                  <a:gd name="T33" fmla="*/ 80 h 136"/>
                  <a:gd name="T34" fmla="*/ 205 w 209"/>
                  <a:gd name="T35" fmla="*/ 85 h 136"/>
                  <a:gd name="T36" fmla="*/ 196 w 209"/>
                  <a:gd name="T37" fmla="*/ 89 h 136"/>
                  <a:gd name="T38" fmla="*/ 188 w 209"/>
                  <a:gd name="T39" fmla="*/ 106 h 136"/>
                  <a:gd name="T40" fmla="*/ 182 w 209"/>
                  <a:gd name="T41" fmla="*/ 109 h 136"/>
                  <a:gd name="T42" fmla="*/ 168 w 209"/>
                  <a:gd name="T43" fmla="*/ 106 h 136"/>
                  <a:gd name="T44" fmla="*/ 162 w 209"/>
                  <a:gd name="T45" fmla="*/ 106 h 136"/>
                  <a:gd name="T46" fmla="*/ 153 w 209"/>
                  <a:gd name="T47" fmla="*/ 114 h 136"/>
                  <a:gd name="T48" fmla="*/ 146 w 209"/>
                  <a:gd name="T49" fmla="*/ 124 h 136"/>
                  <a:gd name="T50" fmla="*/ 140 w 209"/>
                  <a:gd name="T51" fmla="*/ 127 h 136"/>
                  <a:gd name="T52" fmla="*/ 130 w 209"/>
                  <a:gd name="T53" fmla="*/ 130 h 136"/>
                  <a:gd name="T54" fmla="*/ 126 w 209"/>
                  <a:gd name="T55" fmla="*/ 135 h 136"/>
                  <a:gd name="T56" fmla="*/ 108 w 209"/>
                  <a:gd name="T57" fmla="*/ 133 h 136"/>
                  <a:gd name="T58" fmla="*/ 83 w 209"/>
                  <a:gd name="T59" fmla="*/ 136 h 136"/>
                  <a:gd name="T60" fmla="*/ 67 w 209"/>
                  <a:gd name="T61" fmla="*/ 132 h 136"/>
                  <a:gd name="T62" fmla="*/ 58 w 209"/>
                  <a:gd name="T63" fmla="*/ 130 h 136"/>
                  <a:gd name="T64" fmla="*/ 36 w 209"/>
                  <a:gd name="T65" fmla="*/ 121 h 136"/>
                  <a:gd name="T66" fmla="*/ 33 w 209"/>
                  <a:gd name="T67" fmla="*/ 121 h 136"/>
                  <a:gd name="T68" fmla="*/ 21 w 209"/>
                  <a:gd name="T69" fmla="*/ 117 h 136"/>
                  <a:gd name="T70" fmla="*/ 15 w 209"/>
                  <a:gd name="T71" fmla="*/ 112 h 136"/>
                  <a:gd name="T72" fmla="*/ 0 w 209"/>
                  <a:gd name="T73" fmla="*/ 106 h 136"/>
                  <a:gd name="T74" fmla="*/ 3 w 209"/>
                  <a:gd name="T75" fmla="*/ 98 h 136"/>
                  <a:gd name="T76" fmla="*/ 17 w 209"/>
                  <a:gd name="T77" fmla="*/ 94 h 136"/>
                  <a:gd name="T78" fmla="*/ 20 w 209"/>
                  <a:gd name="T79" fmla="*/ 92 h 136"/>
                  <a:gd name="T80" fmla="*/ 23 w 209"/>
                  <a:gd name="T81" fmla="*/ 80 h 136"/>
                  <a:gd name="T82" fmla="*/ 20 w 209"/>
                  <a:gd name="T83" fmla="*/ 79 h 136"/>
                  <a:gd name="T84" fmla="*/ 24 w 209"/>
                  <a:gd name="T85" fmla="*/ 73 h 136"/>
                  <a:gd name="T86" fmla="*/ 32 w 209"/>
                  <a:gd name="T87" fmla="*/ 69 h 136"/>
                  <a:gd name="T88" fmla="*/ 33 w 209"/>
                  <a:gd name="T89" fmla="*/ 66 h 136"/>
                  <a:gd name="T90" fmla="*/ 44 w 209"/>
                  <a:gd name="T91" fmla="*/ 66 h 136"/>
                  <a:gd name="T92" fmla="*/ 47 w 209"/>
                  <a:gd name="T93" fmla="*/ 63 h 136"/>
                  <a:gd name="T94" fmla="*/ 48 w 209"/>
                  <a:gd name="T95" fmla="*/ 50 h 136"/>
                  <a:gd name="T96" fmla="*/ 45 w 209"/>
                  <a:gd name="T97" fmla="*/ 41 h 136"/>
                  <a:gd name="T98" fmla="*/ 47 w 209"/>
                  <a:gd name="T99" fmla="*/ 27 h 136"/>
                  <a:gd name="T100" fmla="*/ 42 w 209"/>
                  <a:gd name="T101" fmla="*/ 16 h 136"/>
                  <a:gd name="T102" fmla="*/ 42 w 209"/>
                  <a:gd name="T103" fmla="*/ 15 h 136"/>
                  <a:gd name="T104" fmla="*/ 55 w 209"/>
                  <a:gd name="T105" fmla="*/ 12 h 136"/>
                  <a:gd name="T106" fmla="*/ 68 w 209"/>
                  <a:gd name="T107" fmla="*/ 12 h 136"/>
                  <a:gd name="T108" fmla="*/ 71 w 209"/>
                  <a:gd name="T109" fmla="*/ 10 h 136"/>
                  <a:gd name="T110" fmla="*/ 86 w 209"/>
                  <a:gd name="T111" fmla="*/ 12 h 136"/>
                  <a:gd name="T112" fmla="*/ 89 w 209"/>
                  <a:gd name="T113" fmla="*/ 1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9" h="136">
                    <a:moveTo>
                      <a:pt x="89" y="12"/>
                    </a:moveTo>
                    <a:lnTo>
                      <a:pt x="103" y="3"/>
                    </a:lnTo>
                    <a:lnTo>
                      <a:pt x="112" y="4"/>
                    </a:lnTo>
                    <a:lnTo>
                      <a:pt x="133" y="0"/>
                    </a:lnTo>
                    <a:lnTo>
                      <a:pt x="135" y="3"/>
                    </a:lnTo>
                    <a:lnTo>
                      <a:pt x="149" y="4"/>
                    </a:lnTo>
                    <a:lnTo>
                      <a:pt x="150" y="10"/>
                    </a:lnTo>
                    <a:lnTo>
                      <a:pt x="156" y="16"/>
                    </a:lnTo>
                    <a:lnTo>
                      <a:pt x="159" y="18"/>
                    </a:lnTo>
                    <a:lnTo>
                      <a:pt x="167" y="33"/>
                    </a:lnTo>
                    <a:lnTo>
                      <a:pt x="173" y="36"/>
                    </a:lnTo>
                    <a:lnTo>
                      <a:pt x="179" y="39"/>
                    </a:lnTo>
                    <a:lnTo>
                      <a:pt x="182" y="38"/>
                    </a:lnTo>
                    <a:lnTo>
                      <a:pt x="185" y="57"/>
                    </a:lnTo>
                    <a:lnTo>
                      <a:pt x="203" y="68"/>
                    </a:lnTo>
                    <a:lnTo>
                      <a:pt x="209" y="77"/>
                    </a:lnTo>
                    <a:lnTo>
                      <a:pt x="208" y="80"/>
                    </a:lnTo>
                    <a:lnTo>
                      <a:pt x="205" y="85"/>
                    </a:lnTo>
                    <a:lnTo>
                      <a:pt x="196" y="89"/>
                    </a:lnTo>
                    <a:lnTo>
                      <a:pt x="188" y="106"/>
                    </a:lnTo>
                    <a:lnTo>
                      <a:pt x="182" y="109"/>
                    </a:lnTo>
                    <a:lnTo>
                      <a:pt x="168" y="106"/>
                    </a:lnTo>
                    <a:lnTo>
                      <a:pt x="162" y="106"/>
                    </a:lnTo>
                    <a:lnTo>
                      <a:pt x="153" y="114"/>
                    </a:lnTo>
                    <a:lnTo>
                      <a:pt x="146" y="124"/>
                    </a:lnTo>
                    <a:lnTo>
                      <a:pt x="140" y="127"/>
                    </a:lnTo>
                    <a:lnTo>
                      <a:pt x="130" y="130"/>
                    </a:lnTo>
                    <a:lnTo>
                      <a:pt x="126" y="135"/>
                    </a:lnTo>
                    <a:lnTo>
                      <a:pt x="108" y="133"/>
                    </a:lnTo>
                    <a:lnTo>
                      <a:pt x="83" y="136"/>
                    </a:lnTo>
                    <a:lnTo>
                      <a:pt x="67" y="132"/>
                    </a:lnTo>
                    <a:lnTo>
                      <a:pt x="58" y="130"/>
                    </a:lnTo>
                    <a:lnTo>
                      <a:pt x="36" y="121"/>
                    </a:lnTo>
                    <a:lnTo>
                      <a:pt x="33" y="121"/>
                    </a:lnTo>
                    <a:lnTo>
                      <a:pt x="21" y="117"/>
                    </a:lnTo>
                    <a:lnTo>
                      <a:pt x="15" y="112"/>
                    </a:lnTo>
                    <a:lnTo>
                      <a:pt x="0" y="106"/>
                    </a:lnTo>
                    <a:lnTo>
                      <a:pt x="3" y="98"/>
                    </a:lnTo>
                    <a:lnTo>
                      <a:pt x="17" y="94"/>
                    </a:lnTo>
                    <a:lnTo>
                      <a:pt x="20" y="92"/>
                    </a:lnTo>
                    <a:lnTo>
                      <a:pt x="23" y="80"/>
                    </a:lnTo>
                    <a:lnTo>
                      <a:pt x="20" y="79"/>
                    </a:lnTo>
                    <a:lnTo>
                      <a:pt x="24" y="73"/>
                    </a:lnTo>
                    <a:lnTo>
                      <a:pt x="32" y="69"/>
                    </a:lnTo>
                    <a:lnTo>
                      <a:pt x="33" y="66"/>
                    </a:lnTo>
                    <a:lnTo>
                      <a:pt x="44" y="66"/>
                    </a:lnTo>
                    <a:lnTo>
                      <a:pt x="47" y="63"/>
                    </a:lnTo>
                    <a:lnTo>
                      <a:pt x="48" y="50"/>
                    </a:lnTo>
                    <a:lnTo>
                      <a:pt x="45" y="41"/>
                    </a:lnTo>
                    <a:lnTo>
                      <a:pt x="47" y="27"/>
                    </a:lnTo>
                    <a:lnTo>
                      <a:pt x="42" y="16"/>
                    </a:lnTo>
                    <a:lnTo>
                      <a:pt x="42" y="15"/>
                    </a:lnTo>
                    <a:lnTo>
                      <a:pt x="55" y="12"/>
                    </a:lnTo>
                    <a:lnTo>
                      <a:pt x="68" y="12"/>
                    </a:lnTo>
                    <a:lnTo>
                      <a:pt x="71" y="10"/>
                    </a:lnTo>
                    <a:lnTo>
                      <a:pt x="86" y="12"/>
                    </a:lnTo>
                    <a:lnTo>
                      <a:pt x="8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7" name="Freeform 6093">
                <a:extLst>
                  <a:ext uri="{FF2B5EF4-FFF2-40B4-BE49-F238E27FC236}">
                    <a16:creationId xmlns:a16="http://schemas.microsoft.com/office/drawing/2014/main" id="{8EF1B705-26A0-E0F7-DCFE-8D5EAE82C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825"/>
                <a:ext cx="105" cy="69"/>
              </a:xfrm>
              <a:custGeom>
                <a:avLst/>
                <a:gdLst>
                  <a:gd name="T0" fmla="*/ 89 w 209"/>
                  <a:gd name="T1" fmla="*/ 12 h 136"/>
                  <a:gd name="T2" fmla="*/ 103 w 209"/>
                  <a:gd name="T3" fmla="*/ 3 h 136"/>
                  <a:gd name="T4" fmla="*/ 112 w 209"/>
                  <a:gd name="T5" fmla="*/ 4 h 136"/>
                  <a:gd name="T6" fmla="*/ 133 w 209"/>
                  <a:gd name="T7" fmla="*/ 0 h 136"/>
                  <a:gd name="T8" fmla="*/ 135 w 209"/>
                  <a:gd name="T9" fmla="*/ 3 h 136"/>
                  <a:gd name="T10" fmla="*/ 149 w 209"/>
                  <a:gd name="T11" fmla="*/ 4 h 136"/>
                  <a:gd name="T12" fmla="*/ 150 w 209"/>
                  <a:gd name="T13" fmla="*/ 10 h 136"/>
                  <a:gd name="T14" fmla="*/ 156 w 209"/>
                  <a:gd name="T15" fmla="*/ 16 h 136"/>
                  <a:gd name="T16" fmla="*/ 159 w 209"/>
                  <a:gd name="T17" fmla="*/ 18 h 136"/>
                  <a:gd name="T18" fmla="*/ 167 w 209"/>
                  <a:gd name="T19" fmla="*/ 33 h 136"/>
                  <a:gd name="T20" fmla="*/ 173 w 209"/>
                  <a:gd name="T21" fmla="*/ 36 h 136"/>
                  <a:gd name="T22" fmla="*/ 179 w 209"/>
                  <a:gd name="T23" fmla="*/ 39 h 136"/>
                  <a:gd name="T24" fmla="*/ 182 w 209"/>
                  <a:gd name="T25" fmla="*/ 38 h 136"/>
                  <a:gd name="T26" fmla="*/ 185 w 209"/>
                  <a:gd name="T27" fmla="*/ 57 h 136"/>
                  <a:gd name="T28" fmla="*/ 203 w 209"/>
                  <a:gd name="T29" fmla="*/ 68 h 136"/>
                  <a:gd name="T30" fmla="*/ 209 w 209"/>
                  <a:gd name="T31" fmla="*/ 77 h 136"/>
                  <a:gd name="T32" fmla="*/ 208 w 209"/>
                  <a:gd name="T33" fmla="*/ 80 h 136"/>
                  <a:gd name="T34" fmla="*/ 205 w 209"/>
                  <a:gd name="T35" fmla="*/ 85 h 136"/>
                  <a:gd name="T36" fmla="*/ 196 w 209"/>
                  <a:gd name="T37" fmla="*/ 89 h 136"/>
                  <a:gd name="T38" fmla="*/ 188 w 209"/>
                  <a:gd name="T39" fmla="*/ 106 h 136"/>
                  <a:gd name="T40" fmla="*/ 182 w 209"/>
                  <a:gd name="T41" fmla="*/ 109 h 136"/>
                  <a:gd name="T42" fmla="*/ 168 w 209"/>
                  <a:gd name="T43" fmla="*/ 106 h 136"/>
                  <a:gd name="T44" fmla="*/ 162 w 209"/>
                  <a:gd name="T45" fmla="*/ 106 h 136"/>
                  <a:gd name="T46" fmla="*/ 153 w 209"/>
                  <a:gd name="T47" fmla="*/ 114 h 136"/>
                  <a:gd name="T48" fmla="*/ 146 w 209"/>
                  <a:gd name="T49" fmla="*/ 124 h 136"/>
                  <a:gd name="T50" fmla="*/ 140 w 209"/>
                  <a:gd name="T51" fmla="*/ 127 h 136"/>
                  <a:gd name="T52" fmla="*/ 130 w 209"/>
                  <a:gd name="T53" fmla="*/ 130 h 136"/>
                  <a:gd name="T54" fmla="*/ 126 w 209"/>
                  <a:gd name="T55" fmla="*/ 135 h 136"/>
                  <a:gd name="T56" fmla="*/ 108 w 209"/>
                  <a:gd name="T57" fmla="*/ 133 h 136"/>
                  <a:gd name="T58" fmla="*/ 83 w 209"/>
                  <a:gd name="T59" fmla="*/ 136 h 136"/>
                  <a:gd name="T60" fmla="*/ 67 w 209"/>
                  <a:gd name="T61" fmla="*/ 132 h 136"/>
                  <a:gd name="T62" fmla="*/ 58 w 209"/>
                  <a:gd name="T63" fmla="*/ 130 h 136"/>
                  <a:gd name="T64" fmla="*/ 36 w 209"/>
                  <a:gd name="T65" fmla="*/ 121 h 136"/>
                  <a:gd name="T66" fmla="*/ 33 w 209"/>
                  <a:gd name="T67" fmla="*/ 121 h 136"/>
                  <a:gd name="T68" fmla="*/ 21 w 209"/>
                  <a:gd name="T69" fmla="*/ 117 h 136"/>
                  <a:gd name="T70" fmla="*/ 15 w 209"/>
                  <a:gd name="T71" fmla="*/ 112 h 136"/>
                  <a:gd name="T72" fmla="*/ 0 w 209"/>
                  <a:gd name="T73" fmla="*/ 106 h 136"/>
                  <a:gd name="T74" fmla="*/ 3 w 209"/>
                  <a:gd name="T75" fmla="*/ 98 h 136"/>
                  <a:gd name="T76" fmla="*/ 17 w 209"/>
                  <a:gd name="T77" fmla="*/ 94 h 136"/>
                  <a:gd name="T78" fmla="*/ 20 w 209"/>
                  <a:gd name="T79" fmla="*/ 92 h 136"/>
                  <a:gd name="T80" fmla="*/ 23 w 209"/>
                  <a:gd name="T81" fmla="*/ 80 h 136"/>
                  <a:gd name="T82" fmla="*/ 20 w 209"/>
                  <a:gd name="T83" fmla="*/ 79 h 136"/>
                  <a:gd name="T84" fmla="*/ 24 w 209"/>
                  <a:gd name="T85" fmla="*/ 73 h 136"/>
                  <a:gd name="T86" fmla="*/ 32 w 209"/>
                  <a:gd name="T87" fmla="*/ 69 h 136"/>
                  <a:gd name="T88" fmla="*/ 33 w 209"/>
                  <a:gd name="T89" fmla="*/ 66 h 136"/>
                  <a:gd name="T90" fmla="*/ 44 w 209"/>
                  <a:gd name="T91" fmla="*/ 66 h 136"/>
                  <a:gd name="T92" fmla="*/ 47 w 209"/>
                  <a:gd name="T93" fmla="*/ 63 h 136"/>
                  <a:gd name="T94" fmla="*/ 48 w 209"/>
                  <a:gd name="T95" fmla="*/ 50 h 136"/>
                  <a:gd name="T96" fmla="*/ 45 w 209"/>
                  <a:gd name="T97" fmla="*/ 41 h 136"/>
                  <a:gd name="T98" fmla="*/ 47 w 209"/>
                  <a:gd name="T99" fmla="*/ 27 h 136"/>
                  <a:gd name="T100" fmla="*/ 42 w 209"/>
                  <a:gd name="T101" fmla="*/ 16 h 136"/>
                  <a:gd name="T102" fmla="*/ 42 w 209"/>
                  <a:gd name="T103" fmla="*/ 15 h 136"/>
                  <a:gd name="T104" fmla="*/ 55 w 209"/>
                  <a:gd name="T105" fmla="*/ 12 h 136"/>
                  <a:gd name="T106" fmla="*/ 68 w 209"/>
                  <a:gd name="T107" fmla="*/ 12 h 136"/>
                  <a:gd name="T108" fmla="*/ 71 w 209"/>
                  <a:gd name="T109" fmla="*/ 10 h 136"/>
                  <a:gd name="T110" fmla="*/ 86 w 209"/>
                  <a:gd name="T111" fmla="*/ 12 h 136"/>
                  <a:gd name="T112" fmla="*/ 89 w 209"/>
                  <a:gd name="T113" fmla="*/ 1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9" h="136">
                    <a:moveTo>
                      <a:pt x="89" y="12"/>
                    </a:moveTo>
                    <a:lnTo>
                      <a:pt x="103" y="3"/>
                    </a:lnTo>
                    <a:lnTo>
                      <a:pt x="112" y="4"/>
                    </a:lnTo>
                    <a:lnTo>
                      <a:pt x="133" y="0"/>
                    </a:lnTo>
                    <a:lnTo>
                      <a:pt x="135" y="3"/>
                    </a:lnTo>
                    <a:lnTo>
                      <a:pt x="149" y="4"/>
                    </a:lnTo>
                    <a:lnTo>
                      <a:pt x="150" y="10"/>
                    </a:lnTo>
                    <a:lnTo>
                      <a:pt x="156" y="16"/>
                    </a:lnTo>
                    <a:lnTo>
                      <a:pt x="159" y="18"/>
                    </a:lnTo>
                    <a:lnTo>
                      <a:pt x="167" y="33"/>
                    </a:lnTo>
                    <a:lnTo>
                      <a:pt x="173" y="36"/>
                    </a:lnTo>
                    <a:lnTo>
                      <a:pt x="179" y="39"/>
                    </a:lnTo>
                    <a:lnTo>
                      <a:pt x="182" y="38"/>
                    </a:lnTo>
                    <a:lnTo>
                      <a:pt x="185" y="57"/>
                    </a:lnTo>
                    <a:lnTo>
                      <a:pt x="203" y="68"/>
                    </a:lnTo>
                    <a:lnTo>
                      <a:pt x="209" y="77"/>
                    </a:lnTo>
                    <a:lnTo>
                      <a:pt x="208" y="80"/>
                    </a:lnTo>
                    <a:lnTo>
                      <a:pt x="205" y="85"/>
                    </a:lnTo>
                    <a:lnTo>
                      <a:pt x="196" y="89"/>
                    </a:lnTo>
                    <a:lnTo>
                      <a:pt x="188" y="106"/>
                    </a:lnTo>
                    <a:lnTo>
                      <a:pt x="182" y="109"/>
                    </a:lnTo>
                    <a:lnTo>
                      <a:pt x="168" y="106"/>
                    </a:lnTo>
                    <a:lnTo>
                      <a:pt x="162" y="106"/>
                    </a:lnTo>
                    <a:lnTo>
                      <a:pt x="153" y="114"/>
                    </a:lnTo>
                    <a:lnTo>
                      <a:pt x="146" y="124"/>
                    </a:lnTo>
                    <a:lnTo>
                      <a:pt x="140" y="127"/>
                    </a:lnTo>
                    <a:lnTo>
                      <a:pt x="130" y="130"/>
                    </a:lnTo>
                    <a:lnTo>
                      <a:pt x="126" y="135"/>
                    </a:lnTo>
                    <a:lnTo>
                      <a:pt x="108" y="133"/>
                    </a:lnTo>
                    <a:lnTo>
                      <a:pt x="83" y="136"/>
                    </a:lnTo>
                    <a:lnTo>
                      <a:pt x="67" y="132"/>
                    </a:lnTo>
                    <a:lnTo>
                      <a:pt x="58" y="130"/>
                    </a:lnTo>
                    <a:lnTo>
                      <a:pt x="36" y="121"/>
                    </a:lnTo>
                    <a:lnTo>
                      <a:pt x="33" y="121"/>
                    </a:lnTo>
                    <a:lnTo>
                      <a:pt x="21" y="117"/>
                    </a:lnTo>
                    <a:lnTo>
                      <a:pt x="15" y="112"/>
                    </a:lnTo>
                    <a:lnTo>
                      <a:pt x="0" y="106"/>
                    </a:lnTo>
                    <a:lnTo>
                      <a:pt x="3" y="98"/>
                    </a:lnTo>
                    <a:lnTo>
                      <a:pt x="17" y="94"/>
                    </a:lnTo>
                    <a:lnTo>
                      <a:pt x="20" y="92"/>
                    </a:lnTo>
                    <a:lnTo>
                      <a:pt x="23" y="80"/>
                    </a:lnTo>
                    <a:lnTo>
                      <a:pt x="20" y="79"/>
                    </a:lnTo>
                    <a:lnTo>
                      <a:pt x="24" y="73"/>
                    </a:lnTo>
                    <a:lnTo>
                      <a:pt x="32" y="69"/>
                    </a:lnTo>
                    <a:lnTo>
                      <a:pt x="33" y="66"/>
                    </a:lnTo>
                    <a:lnTo>
                      <a:pt x="44" y="66"/>
                    </a:lnTo>
                    <a:lnTo>
                      <a:pt x="47" y="63"/>
                    </a:lnTo>
                    <a:lnTo>
                      <a:pt x="48" y="50"/>
                    </a:lnTo>
                    <a:lnTo>
                      <a:pt x="45" y="41"/>
                    </a:lnTo>
                    <a:lnTo>
                      <a:pt x="47" y="27"/>
                    </a:lnTo>
                    <a:lnTo>
                      <a:pt x="42" y="16"/>
                    </a:lnTo>
                    <a:lnTo>
                      <a:pt x="42" y="15"/>
                    </a:lnTo>
                    <a:lnTo>
                      <a:pt x="55" y="12"/>
                    </a:lnTo>
                    <a:lnTo>
                      <a:pt x="68" y="12"/>
                    </a:lnTo>
                    <a:lnTo>
                      <a:pt x="71" y="10"/>
                    </a:lnTo>
                    <a:lnTo>
                      <a:pt x="86" y="12"/>
                    </a:lnTo>
                    <a:lnTo>
                      <a:pt x="89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8" name="Freeform 6094">
                <a:extLst>
                  <a:ext uri="{FF2B5EF4-FFF2-40B4-BE49-F238E27FC236}">
                    <a16:creationId xmlns:a16="http://schemas.microsoft.com/office/drawing/2014/main" id="{467D42A0-D034-BCAF-8CC2-EF573176E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752"/>
                <a:ext cx="129" cy="95"/>
              </a:xfrm>
              <a:custGeom>
                <a:avLst/>
                <a:gdLst>
                  <a:gd name="T0" fmla="*/ 6 w 258"/>
                  <a:gd name="T1" fmla="*/ 60 h 188"/>
                  <a:gd name="T2" fmla="*/ 11 w 258"/>
                  <a:gd name="T3" fmla="*/ 76 h 188"/>
                  <a:gd name="T4" fmla="*/ 9 w 258"/>
                  <a:gd name="T5" fmla="*/ 92 h 188"/>
                  <a:gd name="T6" fmla="*/ 12 w 258"/>
                  <a:gd name="T7" fmla="*/ 123 h 188"/>
                  <a:gd name="T8" fmla="*/ 2 w 258"/>
                  <a:gd name="T9" fmla="*/ 126 h 188"/>
                  <a:gd name="T10" fmla="*/ 0 w 258"/>
                  <a:gd name="T11" fmla="*/ 159 h 188"/>
                  <a:gd name="T12" fmla="*/ 5 w 258"/>
                  <a:gd name="T13" fmla="*/ 174 h 188"/>
                  <a:gd name="T14" fmla="*/ 19 w 258"/>
                  <a:gd name="T15" fmla="*/ 173 h 188"/>
                  <a:gd name="T16" fmla="*/ 31 w 258"/>
                  <a:gd name="T17" fmla="*/ 182 h 188"/>
                  <a:gd name="T18" fmla="*/ 64 w 258"/>
                  <a:gd name="T19" fmla="*/ 177 h 188"/>
                  <a:gd name="T20" fmla="*/ 100 w 258"/>
                  <a:gd name="T21" fmla="*/ 187 h 188"/>
                  <a:gd name="T22" fmla="*/ 107 w 258"/>
                  <a:gd name="T23" fmla="*/ 187 h 188"/>
                  <a:gd name="T24" fmla="*/ 119 w 258"/>
                  <a:gd name="T25" fmla="*/ 182 h 188"/>
                  <a:gd name="T26" fmla="*/ 140 w 258"/>
                  <a:gd name="T27" fmla="*/ 173 h 188"/>
                  <a:gd name="T28" fmla="*/ 155 w 258"/>
                  <a:gd name="T29" fmla="*/ 164 h 188"/>
                  <a:gd name="T30" fmla="*/ 170 w 258"/>
                  <a:gd name="T31" fmla="*/ 159 h 188"/>
                  <a:gd name="T32" fmla="*/ 182 w 258"/>
                  <a:gd name="T33" fmla="*/ 161 h 188"/>
                  <a:gd name="T34" fmla="*/ 208 w 258"/>
                  <a:gd name="T35" fmla="*/ 158 h 188"/>
                  <a:gd name="T36" fmla="*/ 226 w 258"/>
                  <a:gd name="T37" fmla="*/ 158 h 188"/>
                  <a:gd name="T38" fmla="*/ 228 w 258"/>
                  <a:gd name="T39" fmla="*/ 132 h 188"/>
                  <a:gd name="T40" fmla="*/ 251 w 258"/>
                  <a:gd name="T41" fmla="*/ 103 h 188"/>
                  <a:gd name="T42" fmla="*/ 249 w 258"/>
                  <a:gd name="T43" fmla="*/ 80 h 188"/>
                  <a:gd name="T44" fmla="*/ 243 w 258"/>
                  <a:gd name="T45" fmla="*/ 73 h 188"/>
                  <a:gd name="T46" fmla="*/ 237 w 258"/>
                  <a:gd name="T47" fmla="*/ 60 h 188"/>
                  <a:gd name="T48" fmla="*/ 223 w 258"/>
                  <a:gd name="T49" fmla="*/ 64 h 188"/>
                  <a:gd name="T50" fmla="*/ 205 w 258"/>
                  <a:gd name="T51" fmla="*/ 59 h 188"/>
                  <a:gd name="T52" fmla="*/ 205 w 258"/>
                  <a:gd name="T53" fmla="*/ 36 h 188"/>
                  <a:gd name="T54" fmla="*/ 195 w 258"/>
                  <a:gd name="T55" fmla="*/ 24 h 188"/>
                  <a:gd name="T56" fmla="*/ 175 w 258"/>
                  <a:gd name="T57" fmla="*/ 4 h 188"/>
                  <a:gd name="T58" fmla="*/ 163 w 258"/>
                  <a:gd name="T59" fmla="*/ 6 h 188"/>
                  <a:gd name="T60" fmla="*/ 146 w 258"/>
                  <a:gd name="T61" fmla="*/ 12 h 188"/>
                  <a:gd name="T62" fmla="*/ 123 w 258"/>
                  <a:gd name="T63" fmla="*/ 22 h 188"/>
                  <a:gd name="T64" fmla="*/ 117 w 258"/>
                  <a:gd name="T65" fmla="*/ 19 h 188"/>
                  <a:gd name="T66" fmla="*/ 105 w 258"/>
                  <a:gd name="T67" fmla="*/ 9 h 188"/>
                  <a:gd name="T68" fmla="*/ 91 w 258"/>
                  <a:gd name="T69" fmla="*/ 1 h 188"/>
                  <a:gd name="T70" fmla="*/ 79 w 258"/>
                  <a:gd name="T71" fmla="*/ 15 h 188"/>
                  <a:gd name="T72" fmla="*/ 70 w 258"/>
                  <a:gd name="T73" fmla="*/ 24 h 188"/>
                  <a:gd name="T74" fmla="*/ 52 w 258"/>
                  <a:gd name="T75" fmla="*/ 30 h 188"/>
                  <a:gd name="T76" fmla="*/ 41 w 258"/>
                  <a:gd name="T77" fmla="*/ 33 h 188"/>
                  <a:gd name="T78" fmla="*/ 34 w 258"/>
                  <a:gd name="T79" fmla="*/ 47 h 188"/>
                  <a:gd name="T80" fmla="*/ 28 w 258"/>
                  <a:gd name="T81" fmla="*/ 6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8" h="188">
                    <a:moveTo>
                      <a:pt x="14" y="57"/>
                    </a:moveTo>
                    <a:lnTo>
                      <a:pt x="6" y="60"/>
                    </a:lnTo>
                    <a:lnTo>
                      <a:pt x="6" y="67"/>
                    </a:lnTo>
                    <a:lnTo>
                      <a:pt x="11" y="76"/>
                    </a:lnTo>
                    <a:lnTo>
                      <a:pt x="11" y="82"/>
                    </a:lnTo>
                    <a:lnTo>
                      <a:pt x="9" y="92"/>
                    </a:lnTo>
                    <a:lnTo>
                      <a:pt x="9" y="100"/>
                    </a:lnTo>
                    <a:lnTo>
                      <a:pt x="12" y="123"/>
                    </a:lnTo>
                    <a:lnTo>
                      <a:pt x="12" y="127"/>
                    </a:lnTo>
                    <a:lnTo>
                      <a:pt x="2" y="126"/>
                    </a:lnTo>
                    <a:lnTo>
                      <a:pt x="3" y="143"/>
                    </a:lnTo>
                    <a:lnTo>
                      <a:pt x="0" y="159"/>
                    </a:lnTo>
                    <a:lnTo>
                      <a:pt x="2" y="171"/>
                    </a:lnTo>
                    <a:lnTo>
                      <a:pt x="5" y="174"/>
                    </a:lnTo>
                    <a:lnTo>
                      <a:pt x="9" y="173"/>
                    </a:lnTo>
                    <a:lnTo>
                      <a:pt x="19" y="173"/>
                    </a:lnTo>
                    <a:lnTo>
                      <a:pt x="31" y="179"/>
                    </a:lnTo>
                    <a:lnTo>
                      <a:pt x="31" y="182"/>
                    </a:lnTo>
                    <a:lnTo>
                      <a:pt x="49" y="184"/>
                    </a:lnTo>
                    <a:lnTo>
                      <a:pt x="64" y="177"/>
                    </a:lnTo>
                    <a:lnTo>
                      <a:pt x="73" y="182"/>
                    </a:lnTo>
                    <a:lnTo>
                      <a:pt x="100" y="187"/>
                    </a:lnTo>
                    <a:lnTo>
                      <a:pt x="100" y="188"/>
                    </a:lnTo>
                    <a:lnTo>
                      <a:pt x="107" y="187"/>
                    </a:lnTo>
                    <a:lnTo>
                      <a:pt x="114" y="179"/>
                    </a:lnTo>
                    <a:lnTo>
                      <a:pt x="119" y="182"/>
                    </a:lnTo>
                    <a:lnTo>
                      <a:pt x="131" y="170"/>
                    </a:lnTo>
                    <a:lnTo>
                      <a:pt x="140" y="173"/>
                    </a:lnTo>
                    <a:lnTo>
                      <a:pt x="144" y="168"/>
                    </a:lnTo>
                    <a:lnTo>
                      <a:pt x="155" y="164"/>
                    </a:lnTo>
                    <a:lnTo>
                      <a:pt x="164" y="167"/>
                    </a:lnTo>
                    <a:lnTo>
                      <a:pt x="170" y="159"/>
                    </a:lnTo>
                    <a:lnTo>
                      <a:pt x="176" y="164"/>
                    </a:lnTo>
                    <a:lnTo>
                      <a:pt x="182" y="161"/>
                    </a:lnTo>
                    <a:lnTo>
                      <a:pt x="195" y="158"/>
                    </a:lnTo>
                    <a:lnTo>
                      <a:pt x="208" y="158"/>
                    </a:lnTo>
                    <a:lnTo>
                      <a:pt x="211" y="156"/>
                    </a:lnTo>
                    <a:lnTo>
                      <a:pt x="226" y="158"/>
                    </a:lnTo>
                    <a:lnTo>
                      <a:pt x="228" y="146"/>
                    </a:lnTo>
                    <a:lnTo>
                      <a:pt x="228" y="132"/>
                    </a:lnTo>
                    <a:lnTo>
                      <a:pt x="242" y="120"/>
                    </a:lnTo>
                    <a:lnTo>
                      <a:pt x="251" y="103"/>
                    </a:lnTo>
                    <a:lnTo>
                      <a:pt x="258" y="80"/>
                    </a:lnTo>
                    <a:lnTo>
                      <a:pt x="249" y="80"/>
                    </a:lnTo>
                    <a:lnTo>
                      <a:pt x="245" y="82"/>
                    </a:lnTo>
                    <a:lnTo>
                      <a:pt x="243" y="73"/>
                    </a:lnTo>
                    <a:lnTo>
                      <a:pt x="237" y="64"/>
                    </a:lnTo>
                    <a:lnTo>
                      <a:pt x="237" y="60"/>
                    </a:lnTo>
                    <a:lnTo>
                      <a:pt x="232" y="60"/>
                    </a:lnTo>
                    <a:lnTo>
                      <a:pt x="223" y="64"/>
                    </a:lnTo>
                    <a:lnTo>
                      <a:pt x="213" y="57"/>
                    </a:lnTo>
                    <a:lnTo>
                      <a:pt x="205" y="59"/>
                    </a:lnTo>
                    <a:lnTo>
                      <a:pt x="202" y="50"/>
                    </a:lnTo>
                    <a:lnTo>
                      <a:pt x="205" y="36"/>
                    </a:lnTo>
                    <a:lnTo>
                      <a:pt x="201" y="29"/>
                    </a:lnTo>
                    <a:lnTo>
                      <a:pt x="195" y="24"/>
                    </a:lnTo>
                    <a:lnTo>
                      <a:pt x="181" y="0"/>
                    </a:lnTo>
                    <a:lnTo>
                      <a:pt x="175" y="4"/>
                    </a:lnTo>
                    <a:lnTo>
                      <a:pt x="163" y="6"/>
                    </a:lnTo>
                    <a:lnTo>
                      <a:pt x="163" y="6"/>
                    </a:lnTo>
                    <a:lnTo>
                      <a:pt x="151" y="7"/>
                    </a:lnTo>
                    <a:lnTo>
                      <a:pt x="146" y="12"/>
                    </a:lnTo>
                    <a:lnTo>
                      <a:pt x="134" y="15"/>
                    </a:lnTo>
                    <a:lnTo>
                      <a:pt x="123" y="22"/>
                    </a:lnTo>
                    <a:lnTo>
                      <a:pt x="117" y="22"/>
                    </a:lnTo>
                    <a:lnTo>
                      <a:pt x="117" y="19"/>
                    </a:lnTo>
                    <a:lnTo>
                      <a:pt x="111" y="13"/>
                    </a:lnTo>
                    <a:lnTo>
                      <a:pt x="105" y="9"/>
                    </a:lnTo>
                    <a:lnTo>
                      <a:pt x="97" y="7"/>
                    </a:lnTo>
                    <a:lnTo>
                      <a:pt x="91" y="1"/>
                    </a:lnTo>
                    <a:lnTo>
                      <a:pt x="87" y="6"/>
                    </a:lnTo>
                    <a:lnTo>
                      <a:pt x="79" y="15"/>
                    </a:lnTo>
                    <a:lnTo>
                      <a:pt x="76" y="22"/>
                    </a:lnTo>
                    <a:lnTo>
                      <a:pt x="70" y="24"/>
                    </a:lnTo>
                    <a:lnTo>
                      <a:pt x="61" y="22"/>
                    </a:lnTo>
                    <a:lnTo>
                      <a:pt x="52" y="30"/>
                    </a:lnTo>
                    <a:lnTo>
                      <a:pt x="50" y="33"/>
                    </a:lnTo>
                    <a:lnTo>
                      <a:pt x="41" y="33"/>
                    </a:lnTo>
                    <a:lnTo>
                      <a:pt x="34" y="39"/>
                    </a:lnTo>
                    <a:lnTo>
                      <a:pt x="34" y="47"/>
                    </a:lnTo>
                    <a:lnTo>
                      <a:pt x="29" y="50"/>
                    </a:lnTo>
                    <a:lnTo>
                      <a:pt x="28" y="60"/>
                    </a:lnTo>
                    <a:lnTo>
                      <a:pt x="14" y="5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9" name="Freeform 6095">
                <a:extLst>
                  <a:ext uri="{FF2B5EF4-FFF2-40B4-BE49-F238E27FC236}">
                    <a16:creationId xmlns:a16="http://schemas.microsoft.com/office/drawing/2014/main" id="{D0AA7B0E-8D98-AE95-3A36-212441E0C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752"/>
                <a:ext cx="129" cy="95"/>
              </a:xfrm>
              <a:custGeom>
                <a:avLst/>
                <a:gdLst>
                  <a:gd name="T0" fmla="*/ 28 w 258"/>
                  <a:gd name="T1" fmla="*/ 60 h 188"/>
                  <a:gd name="T2" fmla="*/ 34 w 258"/>
                  <a:gd name="T3" fmla="*/ 47 h 188"/>
                  <a:gd name="T4" fmla="*/ 41 w 258"/>
                  <a:gd name="T5" fmla="*/ 33 h 188"/>
                  <a:gd name="T6" fmla="*/ 52 w 258"/>
                  <a:gd name="T7" fmla="*/ 30 h 188"/>
                  <a:gd name="T8" fmla="*/ 70 w 258"/>
                  <a:gd name="T9" fmla="*/ 24 h 188"/>
                  <a:gd name="T10" fmla="*/ 79 w 258"/>
                  <a:gd name="T11" fmla="*/ 15 h 188"/>
                  <a:gd name="T12" fmla="*/ 91 w 258"/>
                  <a:gd name="T13" fmla="*/ 1 h 188"/>
                  <a:gd name="T14" fmla="*/ 105 w 258"/>
                  <a:gd name="T15" fmla="*/ 9 h 188"/>
                  <a:gd name="T16" fmla="*/ 117 w 258"/>
                  <a:gd name="T17" fmla="*/ 19 h 188"/>
                  <a:gd name="T18" fmla="*/ 123 w 258"/>
                  <a:gd name="T19" fmla="*/ 22 h 188"/>
                  <a:gd name="T20" fmla="*/ 146 w 258"/>
                  <a:gd name="T21" fmla="*/ 12 h 188"/>
                  <a:gd name="T22" fmla="*/ 163 w 258"/>
                  <a:gd name="T23" fmla="*/ 6 h 188"/>
                  <a:gd name="T24" fmla="*/ 175 w 258"/>
                  <a:gd name="T25" fmla="*/ 4 h 188"/>
                  <a:gd name="T26" fmla="*/ 195 w 258"/>
                  <a:gd name="T27" fmla="*/ 24 h 188"/>
                  <a:gd name="T28" fmla="*/ 205 w 258"/>
                  <a:gd name="T29" fmla="*/ 36 h 188"/>
                  <a:gd name="T30" fmla="*/ 205 w 258"/>
                  <a:gd name="T31" fmla="*/ 59 h 188"/>
                  <a:gd name="T32" fmla="*/ 223 w 258"/>
                  <a:gd name="T33" fmla="*/ 64 h 188"/>
                  <a:gd name="T34" fmla="*/ 237 w 258"/>
                  <a:gd name="T35" fmla="*/ 60 h 188"/>
                  <a:gd name="T36" fmla="*/ 243 w 258"/>
                  <a:gd name="T37" fmla="*/ 73 h 188"/>
                  <a:gd name="T38" fmla="*/ 249 w 258"/>
                  <a:gd name="T39" fmla="*/ 80 h 188"/>
                  <a:gd name="T40" fmla="*/ 251 w 258"/>
                  <a:gd name="T41" fmla="*/ 103 h 188"/>
                  <a:gd name="T42" fmla="*/ 228 w 258"/>
                  <a:gd name="T43" fmla="*/ 132 h 188"/>
                  <a:gd name="T44" fmla="*/ 226 w 258"/>
                  <a:gd name="T45" fmla="*/ 158 h 188"/>
                  <a:gd name="T46" fmla="*/ 208 w 258"/>
                  <a:gd name="T47" fmla="*/ 158 h 188"/>
                  <a:gd name="T48" fmla="*/ 182 w 258"/>
                  <a:gd name="T49" fmla="*/ 161 h 188"/>
                  <a:gd name="T50" fmla="*/ 170 w 258"/>
                  <a:gd name="T51" fmla="*/ 159 h 188"/>
                  <a:gd name="T52" fmla="*/ 155 w 258"/>
                  <a:gd name="T53" fmla="*/ 164 h 188"/>
                  <a:gd name="T54" fmla="*/ 140 w 258"/>
                  <a:gd name="T55" fmla="*/ 173 h 188"/>
                  <a:gd name="T56" fmla="*/ 119 w 258"/>
                  <a:gd name="T57" fmla="*/ 182 h 188"/>
                  <a:gd name="T58" fmla="*/ 107 w 258"/>
                  <a:gd name="T59" fmla="*/ 187 h 188"/>
                  <a:gd name="T60" fmla="*/ 100 w 258"/>
                  <a:gd name="T61" fmla="*/ 187 h 188"/>
                  <a:gd name="T62" fmla="*/ 64 w 258"/>
                  <a:gd name="T63" fmla="*/ 177 h 188"/>
                  <a:gd name="T64" fmla="*/ 31 w 258"/>
                  <a:gd name="T65" fmla="*/ 182 h 188"/>
                  <a:gd name="T66" fmla="*/ 19 w 258"/>
                  <a:gd name="T67" fmla="*/ 173 h 188"/>
                  <a:gd name="T68" fmla="*/ 5 w 258"/>
                  <a:gd name="T69" fmla="*/ 174 h 188"/>
                  <a:gd name="T70" fmla="*/ 0 w 258"/>
                  <a:gd name="T71" fmla="*/ 159 h 188"/>
                  <a:gd name="T72" fmla="*/ 2 w 258"/>
                  <a:gd name="T73" fmla="*/ 126 h 188"/>
                  <a:gd name="T74" fmla="*/ 12 w 258"/>
                  <a:gd name="T75" fmla="*/ 123 h 188"/>
                  <a:gd name="T76" fmla="*/ 9 w 258"/>
                  <a:gd name="T77" fmla="*/ 92 h 188"/>
                  <a:gd name="T78" fmla="*/ 11 w 258"/>
                  <a:gd name="T79" fmla="*/ 76 h 188"/>
                  <a:gd name="T80" fmla="*/ 6 w 258"/>
                  <a:gd name="T81" fmla="*/ 6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8" h="188">
                    <a:moveTo>
                      <a:pt x="14" y="57"/>
                    </a:moveTo>
                    <a:lnTo>
                      <a:pt x="28" y="60"/>
                    </a:lnTo>
                    <a:lnTo>
                      <a:pt x="29" y="50"/>
                    </a:lnTo>
                    <a:lnTo>
                      <a:pt x="34" y="47"/>
                    </a:lnTo>
                    <a:lnTo>
                      <a:pt x="34" y="39"/>
                    </a:lnTo>
                    <a:lnTo>
                      <a:pt x="41" y="33"/>
                    </a:lnTo>
                    <a:lnTo>
                      <a:pt x="50" y="33"/>
                    </a:lnTo>
                    <a:lnTo>
                      <a:pt x="52" y="30"/>
                    </a:lnTo>
                    <a:lnTo>
                      <a:pt x="61" y="22"/>
                    </a:lnTo>
                    <a:lnTo>
                      <a:pt x="70" y="24"/>
                    </a:lnTo>
                    <a:lnTo>
                      <a:pt x="76" y="22"/>
                    </a:lnTo>
                    <a:lnTo>
                      <a:pt x="79" y="15"/>
                    </a:lnTo>
                    <a:lnTo>
                      <a:pt x="87" y="6"/>
                    </a:lnTo>
                    <a:lnTo>
                      <a:pt x="91" y="1"/>
                    </a:lnTo>
                    <a:lnTo>
                      <a:pt x="97" y="7"/>
                    </a:lnTo>
                    <a:lnTo>
                      <a:pt x="105" y="9"/>
                    </a:lnTo>
                    <a:lnTo>
                      <a:pt x="111" y="13"/>
                    </a:lnTo>
                    <a:lnTo>
                      <a:pt x="117" y="19"/>
                    </a:lnTo>
                    <a:lnTo>
                      <a:pt x="117" y="22"/>
                    </a:lnTo>
                    <a:lnTo>
                      <a:pt x="123" y="22"/>
                    </a:lnTo>
                    <a:lnTo>
                      <a:pt x="134" y="15"/>
                    </a:lnTo>
                    <a:lnTo>
                      <a:pt x="146" y="12"/>
                    </a:lnTo>
                    <a:lnTo>
                      <a:pt x="151" y="7"/>
                    </a:lnTo>
                    <a:lnTo>
                      <a:pt x="163" y="6"/>
                    </a:lnTo>
                    <a:lnTo>
                      <a:pt x="163" y="6"/>
                    </a:lnTo>
                    <a:lnTo>
                      <a:pt x="175" y="4"/>
                    </a:lnTo>
                    <a:lnTo>
                      <a:pt x="181" y="0"/>
                    </a:lnTo>
                    <a:lnTo>
                      <a:pt x="195" y="24"/>
                    </a:lnTo>
                    <a:lnTo>
                      <a:pt x="201" y="29"/>
                    </a:lnTo>
                    <a:lnTo>
                      <a:pt x="205" y="36"/>
                    </a:lnTo>
                    <a:lnTo>
                      <a:pt x="202" y="50"/>
                    </a:lnTo>
                    <a:lnTo>
                      <a:pt x="205" y="59"/>
                    </a:lnTo>
                    <a:lnTo>
                      <a:pt x="213" y="57"/>
                    </a:lnTo>
                    <a:lnTo>
                      <a:pt x="223" y="64"/>
                    </a:lnTo>
                    <a:lnTo>
                      <a:pt x="232" y="60"/>
                    </a:lnTo>
                    <a:lnTo>
                      <a:pt x="237" y="60"/>
                    </a:lnTo>
                    <a:lnTo>
                      <a:pt x="237" y="64"/>
                    </a:lnTo>
                    <a:lnTo>
                      <a:pt x="243" y="73"/>
                    </a:lnTo>
                    <a:lnTo>
                      <a:pt x="245" y="82"/>
                    </a:lnTo>
                    <a:lnTo>
                      <a:pt x="249" y="80"/>
                    </a:lnTo>
                    <a:lnTo>
                      <a:pt x="258" y="80"/>
                    </a:lnTo>
                    <a:lnTo>
                      <a:pt x="251" y="103"/>
                    </a:lnTo>
                    <a:lnTo>
                      <a:pt x="242" y="120"/>
                    </a:lnTo>
                    <a:lnTo>
                      <a:pt x="228" y="132"/>
                    </a:lnTo>
                    <a:lnTo>
                      <a:pt x="228" y="146"/>
                    </a:lnTo>
                    <a:lnTo>
                      <a:pt x="226" y="158"/>
                    </a:lnTo>
                    <a:lnTo>
                      <a:pt x="211" y="156"/>
                    </a:lnTo>
                    <a:lnTo>
                      <a:pt x="208" y="158"/>
                    </a:lnTo>
                    <a:lnTo>
                      <a:pt x="195" y="158"/>
                    </a:lnTo>
                    <a:lnTo>
                      <a:pt x="182" y="161"/>
                    </a:lnTo>
                    <a:lnTo>
                      <a:pt x="176" y="164"/>
                    </a:lnTo>
                    <a:lnTo>
                      <a:pt x="170" y="159"/>
                    </a:lnTo>
                    <a:lnTo>
                      <a:pt x="164" y="167"/>
                    </a:lnTo>
                    <a:lnTo>
                      <a:pt x="155" y="164"/>
                    </a:lnTo>
                    <a:lnTo>
                      <a:pt x="144" y="168"/>
                    </a:lnTo>
                    <a:lnTo>
                      <a:pt x="140" y="173"/>
                    </a:lnTo>
                    <a:lnTo>
                      <a:pt x="131" y="170"/>
                    </a:lnTo>
                    <a:lnTo>
                      <a:pt x="119" y="182"/>
                    </a:lnTo>
                    <a:lnTo>
                      <a:pt x="114" y="179"/>
                    </a:lnTo>
                    <a:lnTo>
                      <a:pt x="107" y="187"/>
                    </a:lnTo>
                    <a:lnTo>
                      <a:pt x="100" y="188"/>
                    </a:lnTo>
                    <a:lnTo>
                      <a:pt x="100" y="187"/>
                    </a:lnTo>
                    <a:lnTo>
                      <a:pt x="73" y="182"/>
                    </a:lnTo>
                    <a:lnTo>
                      <a:pt x="64" y="177"/>
                    </a:lnTo>
                    <a:lnTo>
                      <a:pt x="49" y="184"/>
                    </a:lnTo>
                    <a:lnTo>
                      <a:pt x="31" y="182"/>
                    </a:lnTo>
                    <a:lnTo>
                      <a:pt x="31" y="179"/>
                    </a:lnTo>
                    <a:lnTo>
                      <a:pt x="19" y="173"/>
                    </a:lnTo>
                    <a:lnTo>
                      <a:pt x="9" y="173"/>
                    </a:lnTo>
                    <a:lnTo>
                      <a:pt x="5" y="174"/>
                    </a:lnTo>
                    <a:lnTo>
                      <a:pt x="2" y="171"/>
                    </a:lnTo>
                    <a:lnTo>
                      <a:pt x="0" y="159"/>
                    </a:lnTo>
                    <a:lnTo>
                      <a:pt x="3" y="143"/>
                    </a:lnTo>
                    <a:lnTo>
                      <a:pt x="2" y="126"/>
                    </a:lnTo>
                    <a:lnTo>
                      <a:pt x="12" y="127"/>
                    </a:lnTo>
                    <a:lnTo>
                      <a:pt x="12" y="123"/>
                    </a:lnTo>
                    <a:lnTo>
                      <a:pt x="9" y="100"/>
                    </a:lnTo>
                    <a:lnTo>
                      <a:pt x="9" y="92"/>
                    </a:lnTo>
                    <a:lnTo>
                      <a:pt x="11" y="82"/>
                    </a:lnTo>
                    <a:lnTo>
                      <a:pt x="11" y="76"/>
                    </a:lnTo>
                    <a:lnTo>
                      <a:pt x="6" y="67"/>
                    </a:lnTo>
                    <a:lnTo>
                      <a:pt x="6" y="60"/>
                    </a:lnTo>
                    <a:lnTo>
                      <a:pt x="14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0" name="Freeform 6096">
                <a:extLst>
                  <a:ext uri="{FF2B5EF4-FFF2-40B4-BE49-F238E27FC236}">
                    <a16:creationId xmlns:a16="http://schemas.microsoft.com/office/drawing/2014/main" id="{B758522C-5C0D-9D30-A3FF-CD8E149A9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752"/>
                <a:ext cx="129" cy="95"/>
              </a:xfrm>
              <a:custGeom>
                <a:avLst/>
                <a:gdLst>
                  <a:gd name="T0" fmla="*/ 28 w 258"/>
                  <a:gd name="T1" fmla="*/ 60 h 188"/>
                  <a:gd name="T2" fmla="*/ 34 w 258"/>
                  <a:gd name="T3" fmla="*/ 47 h 188"/>
                  <a:gd name="T4" fmla="*/ 41 w 258"/>
                  <a:gd name="T5" fmla="*/ 33 h 188"/>
                  <a:gd name="T6" fmla="*/ 52 w 258"/>
                  <a:gd name="T7" fmla="*/ 30 h 188"/>
                  <a:gd name="T8" fmla="*/ 70 w 258"/>
                  <a:gd name="T9" fmla="*/ 24 h 188"/>
                  <a:gd name="T10" fmla="*/ 79 w 258"/>
                  <a:gd name="T11" fmla="*/ 15 h 188"/>
                  <a:gd name="T12" fmla="*/ 91 w 258"/>
                  <a:gd name="T13" fmla="*/ 1 h 188"/>
                  <a:gd name="T14" fmla="*/ 105 w 258"/>
                  <a:gd name="T15" fmla="*/ 9 h 188"/>
                  <a:gd name="T16" fmla="*/ 117 w 258"/>
                  <a:gd name="T17" fmla="*/ 19 h 188"/>
                  <a:gd name="T18" fmla="*/ 123 w 258"/>
                  <a:gd name="T19" fmla="*/ 22 h 188"/>
                  <a:gd name="T20" fmla="*/ 146 w 258"/>
                  <a:gd name="T21" fmla="*/ 12 h 188"/>
                  <a:gd name="T22" fmla="*/ 163 w 258"/>
                  <a:gd name="T23" fmla="*/ 6 h 188"/>
                  <a:gd name="T24" fmla="*/ 175 w 258"/>
                  <a:gd name="T25" fmla="*/ 4 h 188"/>
                  <a:gd name="T26" fmla="*/ 195 w 258"/>
                  <a:gd name="T27" fmla="*/ 24 h 188"/>
                  <a:gd name="T28" fmla="*/ 205 w 258"/>
                  <a:gd name="T29" fmla="*/ 36 h 188"/>
                  <a:gd name="T30" fmla="*/ 205 w 258"/>
                  <a:gd name="T31" fmla="*/ 59 h 188"/>
                  <a:gd name="T32" fmla="*/ 223 w 258"/>
                  <a:gd name="T33" fmla="*/ 64 h 188"/>
                  <a:gd name="T34" fmla="*/ 237 w 258"/>
                  <a:gd name="T35" fmla="*/ 60 h 188"/>
                  <a:gd name="T36" fmla="*/ 243 w 258"/>
                  <a:gd name="T37" fmla="*/ 73 h 188"/>
                  <a:gd name="T38" fmla="*/ 249 w 258"/>
                  <a:gd name="T39" fmla="*/ 80 h 188"/>
                  <a:gd name="T40" fmla="*/ 251 w 258"/>
                  <a:gd name="T41" fmla="*/ 103 h 188"/>
                  <a:gd name="T42" fmla="*/ 228 w 258"/>
                  <a:gd name="T43" fmla="*/ 132 h 188"/>
                  <a:gd name="T44" fmla="*/ 226 w 258"/>
                  <a:gd name="T45" fmla="*/ 158 h 188"/>
                  <a:gd name="T46" fmla="*/ 208 w 258"/>
                  <a:gd name="T47" fmla="*/ 158 h 188"/>
                  <a:gd name="T48" fmla="*/ 182 w 258"/>
                  <a:gd name="T49" fmla="*/ 161 h 188"/>
                  <a:gd name="T50" fmla="*/ 170 w 258"/>
                  <a:gd name="T51" fmla="*/ 159 h 188"/>
                  <a:gd name="T52" fmla="*/ 155 w 258"/>
                  <a:gd name="T53" fmla="*/ 164 h 188"/>
                  <a:gd name="T54" fmla="*/ 140 w 258"/>
                  <a:gd name="T55" fmla="*/ 173 h 188"/>
                  <a:gd name="T56" fmla="*/ 119 w 258"/>
                  <a:gd name="T57" fmla="*/ 182 h 188"/>
                  <a:gd name="T58" fmla="*/ 107 w 258"/>
                  <a:gd name="T59" fmla="*/ 187 h 188"/>
                  <a:gd name="T60" fmla="*/ 100 w 258"/>
                  <a:gd name="T61" fmla="*/ 187 h 188"/>
                  <a:gd name="T62" fmla="*/ 64 w 258"/>
                  <a:gd name="T63" fmla="*/ 177 h 188"/>
                  <a:gd name="T64" fmla="*/ 31 w 258"/>
                  <a:gd name="T65" fmla="*/ 182 h 188"/>
                  <a:gd name="T66" fmla="*/ 19 w 258"/>
                  <a:gd name="T67" fmla="*/ 173 h 188"/>
                  <a:gd name="T68" fmla="*/ 5 w 258"/>
                  <a:gd name="T69" fmla="*/ 174 h 188"/>
                  <a:gd name="T70" fmla="*/ 0 w 258"/>
                  <a:gd name="T71" fmla="*/ 159 h 188"/>
                  <a:gd name="T72" fmla="*/ 2 w 258"/>
                  <a:gd name="T73" fmla="*/ 126 h 188"/>
                  <a:gd name="T74" fmla="*/ 12 w 258"/>
                  <a:gd name="T75" fmla="*/ 123 h 188"/>
                  <a:gd name="T76" fmla="*/ 9 w 258"/>
                  <a:gd name="T77" fmla="*/ 92 h 188"/>
                  <a:gd name="T78" fmla="*/ 11 w 258"/>
                  <a:gd name="T79" fmla="*/ 76 h 188"/>
                  <a:gd name="T80" fmla="*/ 6 w 258"/>
                  <a:gd name="T81" fmla="*/ 6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8" h="188">
                    <a:moveTo>
                      <a:pt x="14" y="57"/>
                    </a:moveTo>
                    <a:lnTo>
                      <a:pt x="28" y="60"/>
                    </a:lnTo>
                    <a:lnTo>
                      <a:pt x="29" y="50"/>
                    </a:lnTo>
                    <a:lnTo>
                      <a:pt x="34" y="47"/>
                    </a:lnTo>
                    <a:lnTo>
                      <a:pt x="34" y="39"/>
                    </a:lnTo>
                    <a:lnTo>
                      <a:pt x="41" y="33"/>
                    </a:lnTo>
                    <a:lnTo>
                      <a:pt x="50" y="33"/>
                    </a:lnTo>
                    <a:lnTo>
                      <a:pt x="52" y="30"/>
                    </a:lnTo>
                    <a:lnTo>
                      <a:pt x="61" y="22"/>
                    </a:lnTo>
                    <a:lnTo>
                      <a:pt x="70" y="24"/>
                    </a:lnTo>
                    <a:lnTo>
                      <a:pt x="76" y="22"/>
                    </a:lnTo>
                    <a:lnTo>
                      <a:pt x="79" y="15"/>
                    </a:lnTo>
                    <a:lnTo>
                      <a:pt x="87" y="6"/>
                    </a:lnTo>
                    <a:lnTo>
                      <a:pt x="91" y="1"/>
                    </a:lnTo>
                    <a:lnTo>
                      <a:pt x="97" y="7"/>
                    </a:lnTo>
                    <a:lnTo>
                      <a:pt x="105" y="9"/>
                    </a:lnTo>
                    <a:lnTo>
                      <a:pt x="111" y="13"/>
                    </a:lnTo>
                    <a:lnTo>
                      <a:pt x="117" y="19"/>
                    </a:lnTo>
                    <a:lnTo>
                      <a:pt x="117" y="22"/>
                    </a:lnTo>
                    <a:lnTo>
                      <a:pt x="123" y="22"/>
                    </a:lnTo>
                    <a:lnTo>
                      <a:pt x="134" y="15"/>
                    </a:lnTo>
                    <a:lnTo>
                      <a:pt x="146" y="12"/>
                    </a:lnTo>
                    <a:lnTo>
                      <a:pt x="151" y="7"/>
                    </a:lnTo>
                    <a:lnTo>
                      <a:pt x="163" y="6"/>
                    </a:lnTo>
                    <a:lnTo>
                      <a:pt x="163" y="6"/>
                    </a:lnTo>
                    <a:lnTo>
                      <a:pt x="175" y="4"/>
                    </a:lnTo>
                    <a:lnTo>
                      <a:pt x="181" y="0"/>
                    </a:lnTo>
                    <a:lnTo>
                      <a:pt x="195" y="24"/>
                    </a:lnTo>
                    <a:lnTo>
                      <a:pt x="201" y="29"/>
                    </a:lnTo>
                    <a:lnTo>
                      <a:pt x="205" y="36"/>
                    </a:lnTo>
                    <a:lnTo>
                      <a:pt x="202" y="50"/>
                    </a:lnTo>
                    <a:lnTo>
                      <a:pt x="205" y="59"/>
                    </a:lnTo>
                    <a:lnTo>
                      <a:pt x="213" y="57"/>
                    </a:lnTo>
                    <a:lnTo>
                      <a:pt x="223" y="64"/>
                    </a:lnTo>
                    <a:lnTo>
                      <a:pt x="232" y="60"/>
                    </a:lnTo>
                    <a:lnTo>
                      <a:pt x="237" y="60"/>
                    </a:lnTo>
                    <a:lnTo>
                      <a:pt x="237" y="64"/>
                    </a:lnTo>
                    <a:lnTo>
                      <a:pt x="243" y="73"/>
                    </a:lnTo>
                    <a:lnTo>
                      <a:pt x="245" y="82"/>
                    </a:lnTo>
                    <a:lnTo>
                      <a:pt x="249" y="80"/>
                    </a:lnTo>
                    <a:lnTo>
                      <a:pt x="258" y="80"/>
                    </a:lnTo>
                    <a:lnTo>
                      <a:pt x="251" y="103"/>
                    </a:lnTo>
                    <a:lnTo>
                      <a:pt x="242" y="120"/>
                    </a:lnTo>
                    <a:lnTo>
                      <a:pt x="228" y="132"/>
                    </a:lnTo>
                    <a:lnTo>
                      <a:pt x="228" y="146"/>
                    </a:lnTo>
                    <a:lnTo>
                      <a:pt x="226" y="158"/>
                    </a:lnTo>
                    <a:lnTo>
                      <a:pt x="211" y="156"/>
                    </a:lnTo>
                    <a:lnTo>
                      <a:pt x="208" y="158"/>
                    </a:lnTo>
                    <a:lnTo>
                      <a:pt x="195" y="158"/>
                    </a:lnTo>
                    <a:lnTo>
                      <a:pt x="182" y="161"/>
                    </a:lnTo>
                    <a:lnTo>
                      <a:pt x="176" y="164"/>
                    </a:lnTo>
                    <a:lnTo>
                      <a:pt x="170" y="159"/>
                    </a:lnTo>
                    <a:lnTo>
                      <a:pt x="164" y="167"/>
                    </a:lnTo>
                    <a:lnTo>
                      <a:pt x="155" y="164"/>
                    </a:lnTo>
                    <a:lnTo>
                      <a:pt x="144" y="168"/>
                    </a:lnTo>
                    <a:lnTo>
                      <a:pt x="140" y="173"/>
                    </a:lnTo>
                    <a:lnTo>
                      <a:pt x="131" y="170"/>
                    </a:lnTo>
                    <a:lnTo>
                      <a:pt x="119" y="182"/>
                    </a:lnTo>
                    <a:lnTo>
                      <a:pt x="114" y="179"/>
                    </a:lnTo>
                    <a:lnTo>
                      <a:pt x="107" y="187"/>
                    </a:lnTo>
                    <a:lnTo>
                      <a:pt x="100" y="188"/>
                    </a:lnTo>
                    <a:lnTo>
                      <a:pt x="100" y="187"/>
                    </a:lnTo>
                    <a:lnTo>
                      <a:pt x="73" y="182"/>
                    </a:lnTo>
                    <a:lnTo>
                      <a:pt x="64" y="177"/>
                    </a:lnTo>
                    <a:lnTo>
                      <a:pt x="49" y="184"/>
                    </a:lnTo>
                    <a:lnTo>
                      <a:pt x="31" y="182"/>
                    </a:lnTo>
                    <a:lnTo>
                      <a:pt x="31" y="179"/>
                    </a:lnTo>
                    <a:lnTo>
                      <a:pt x="19" y="173"/>
                    </a:lnTo>
                    <a:lnTo>
                      <a:pt x="9" y="173"/>
                    </a:lnTo>
                    <a:lnTo>
                      <a:pt x="5" y="174"/>
                    </a:lnTo>
                    <a:lnTo>
                      <a:pt x="2" y="171"/>
                    </a:lnTo>
                    <a:lnTo>
                      <a:pt x="0" y="159"/>
                    </a:lnTo>
                    <a:lnTo>
                      <a:pt x="3" y="143"/>
                    </a:lnTo>
                    <a:lnTo>
                      <a:pt x="2" y="126"/>
                    </a:lnTo>
                    <a:lnTo>
                      <a:pt x="12" y="127"/>
                    </a:lnTo>
                    <a:lnTo>
                      <a:pt x="12" y="123"/>
                    </a:lnTo>
                    <a:lnTo>
                      <a:pt x="9" y="100"/>
                    </a:lnTo>
                    <a:lnTo>
                      <a:pt x="9" y="92"/>
                    </a:lnTo>
                    <a:lnTo>
                      <a:pt x="11" y="82"/>
                    </a:lnTo>
                    <a:lnTo>
                      <a:pt x="11" y="76"/>
                    </a:lnTo>
                    <a:lnTo>
                      <a:pt x="6" y="67"/>
                    </a:lnTo>
                    <a:lnTo>
                      <a:pt x="6" y="60"/>
                    </a:lnTo>
                    <a:lnTo>
                      <a:pt x="14" y="5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1" name="Freeform 6097">
                <a:extLst>
                  <a:ext uri="{FF2B5EF4-FFF2-40B4-BE49-F238E27FC236}">
                    <a16:creationId xmlns:a16="http://schemas.microsoft.com/office/drawing/2014/main" id="{F82CDC94-862B-30E4-4D73-7C0FE18E0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718"/>
                <a:ext cx="36" cy="37"/>
              </a:xfrm>
              <a:custGeom>
                <a:avLst/>
                <a:gdLst>
                  <a:gd name="T0" fmla="*/ 52 w 71"/>
                  <a:gd name="T1" fmla="*/ 9 h 75"/>
                  <a:gd name="T2" fmla="*/ 35 w 71"/>
                  <a:gd name="T3" fmla="*/ 6 h 75"/>
                  <a:gd name="T4" fmla="*/ 34 w 71"/>
                  <a:gd name="T5" fmla="*/ 2 h 75"/>
                  <a:gd name="T6" fmla="*/ 27 w 71"/>
                  <a:gd name="T7" fmla="*/ 0 h 75"/>
                  <a:gd name="T8" fmla="*/ 24 w 71"/>
                  <a:gd name="T9" fmla="*/ 3 h 75"/>
                  <a:gd name="T10" fmla="*/ 24 w 71"/>
                  <a:gd name="T11" fmla="*/ 9 h 75"/>
                  <a:gd name="T12" fmla="*/ 17 w 71"/>
                  <a:gd name="T13" fmla="*/ 11 h 75"/>
                  <a:gd name="T14" fmla="*/ 12 w 71"/>
                  <a:gd name="T15" fmla="*/ 9 h 75"/>
                  <a:gd name="T16" fmla="*/ 9 w 71"/>
                  <a:gd name="T17" fmla="*/ 15 h 75"/>
                  <a:gd name="T18" fmla="*/ 9 w 71"/>
                  <a:gd name="T19" fmla="*/ 19 h 75"/>
                  <a:gd name="T20" fmla="*/ 6 w 71"/>
                  <a:gd name="T21" fmla="*/ 23 h 75"/>
                  <a:gd name="T22" fmla="*/ 5 w 71"/>
                  <a:gd name="T23" fmla="*/ 34 h 75"/>
                  <a:gd name="T24" fmla="*/ 0 w 71"/>
                  <a:gd name="T25" fmla="*/ 35 h 75"/>
                  <a:gd name="T26" fmla="*/ 2 w 71"/>
                  <a:gd name="T27" fmla="*/ 43 h 75"/>
                  <a:gd name="T28" fmla="*/ 8 w 71"/>
                  <a:gd name="T29" fmla="*/ 38 h 75"/>
                  <a:gd name="T30" fmla="*/ 12 w 71"/>
                  <a:gd name="T31" fmla="*/ 41 h 75"/>
                  <a:gd name="T32" fmla="*/ 12 w 71"/>
                  <a:gd name="T33" fmla="*/ 49 h 75"/>
                  <a:gd name="T34" fmla="*/ 17 w 71"/>
                  <a:gd name="T35" fmla="*/ 49 h 75"/>
                  <a:gd name="T36" fmla="*/ 23 w 71"/>
                  <a:gd name="T37" fmla="*/ 46 h 75"/>
                  <a:gd name="T38" fmla="*/ 27 w 71"/>
                  <a:gd name="T39" fmla="*/ 57 h 75"/>
                  <a:gd name="T40" fmla="*/ 30 w 71"/>
                  <a:gd name="T41" fmla="*/ 69 h 75"/>
                  <a:gd name="T42" fmla="*/ 35 w 71"/>
                  <a:gd name="T43" fmla="*/ 75 h 75"/>
                  <a:gd name="T44" fmla="*/ 38 w 71"/>
                  <a:gd name="T45" fmla="*/ 70 h 75"/>
                  <a:gd name="T46" fmla="*/ 49 w 71"/>
                  <a:gd name="T47" fmla="*/ 69 h 75"/>
                  <a:gd name="T48" fmla="*/ 61 w 71"/>
                  <a:gd name="T49" fmla="*/ 69 h 75"/>
                  <a:gd name="T50" fmla="*/ 68 w 71"/>
                  <a:gd name="T51" fmla="*/ 70 h 75"/>
                  <a:gd name="T52" fmla="*/ 70 w 71"/>
                  <a:gd name="T53" fmla="*/ 53 h 75"/>
                  <a:gd name="T54" fmla="*/ 67 w 71"/>
                  <a:gd name="T55" fmla="*/ 47 h 75"/>
                  <a:gd name="T56" fmla="*/ 64 w 71"/>
                  <a:gd name="T57" fmla="*/ 46 h 75"/>
                  <a:gd name="T58" fmla="*/ 61 w 71"/>
                  <a:gd name="T59" fmla="*/ 40 h 75"/>
                  <a:gd name="T60" fmla="*/ 64 w 71"/>
                  <a:gd name="T61" fmla="*/ 34 h 75"/>
                  <a:gd name="T62" fmla="*/ 71 w 71"/>
                  <a:gd name="T63" fmla="*/ 29 h 75"/>
                  <a:gd name="T64" fmla="*/ 70 w 71"/>
                  <a:gd name="T65" fmla="*/ 26 h 75"/>
                  <a:gd name="T66" fmla="*/ 65 w 71"/>
                  <a:gd name="T67" fmla="*/ 25 h 75"/>
                  <a:gd name="T68" fmla="*/ 64 w 71"/>
                  <a:gd name="T69" fmla="*/ 14 h 75"/>
                  <a:gd name="T70" fmla="*/ 56 w 71"/>
                  <a:gd name="T71" fmla="*/ 11 h 75"/>
                  <a:gd name="T72" fmla="*/ 55 w 71"/>
                  <a:gd name="T73" fmla="*/ 12 h 75"/>
                  <a:gd name="T74" fmla="*/ 52 w 71"/>
                  <a:gd name="T75" fmla="*/ 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1" h="75">
                    <a:moveTo>
                      <a:pt x="52" y="9"/>
                    </a:moveTo>
                    <a:lnTo>
                      <a:pt x="35" y="6"/>
                    </a:lnTo>
                    <a:lnTo>
                      <a:pt x="34" y="2"/>
                    </a:lnTo>
                    <a:lnTo>
                      <a:pt x="27" y="0"/>
                    </a:lnTo>
                    <a:lnTo>
                      <a:pt x="24" y="3"/>
                    </a:lnTo>
                    <a:lnTo>
                      <a:pt x="24" y="9"/>
                    </a:lnTo>
                    <a:lnTo>
                      <a:pt x="17" y="11"/>
                    </a:lnTo>
                    <a:lnTo>
                      <a:pt x="12" y="9"/>
                    </a:lnTo>
                    <a:lnTo>
                      <a:pt x="9" y="15"/>
                    </a:lnTo>
                    <a:lnTo>
                      <a:pt x="9" y="19"/>
                    </a:lnTo>
                    <a:lnTo>
                      <a:pt x="6" y="23"/>
                    </a:lnTo>
                    <a:lnTo>
                      <a:pt x="5" y="34"/>
                    </a:lnTo>
                    <a:lnTo>
                      <a:pt x="0" y="35"/>
                    </a:lnTo>
                    <a:lnTo>
                      <a:pt x="2" y="43"/>
                    </a:lnTo>
                    <a:lnTo>
                      <a:pt x="8" y="38"/>
                    </a:lnTo>
                    <a:lnTo>
                      <a:pt x="12" y="41"/>
                    </a:lnTo>
                    <a:lnTo>
                      <a:pt x="12" y="49"/>
                    </a:lnTo>
                    <a:lnTo>
                      <a:pt x="17" y="49"/>
                    </a:lnTo>
                    <a:lnTo>
                      <a:pt x="23" y="46"/>
                    </a:lnTo>
                    <a:lnTo>
                      <a:pt x="27" y="57"/>
                    </a:lnTo>
                    <a:lnTo>
                      <a:pt x="30" y="69"/>
                    </a:lnTo>
                    <a:lnTo>
                      <a:pt x="35" y="75"/>
                    </a:lnTo>
                    <a:lnTo>
                      <a:pt x="38" y="70"/>
                    </a:lnTo>
                    <a:lnTo>
                      <a:pt x="49" y="69"/>
                    </a:lnTo>
                    <a:lnTo>
                      <a:pt x="61" y="69"/>
                    </a:lnTo>
                    <a:lnTo>
                      <a:pt x="68" y="70"/>
                    </a:lnTo>
                    <a:lnTo>
                      <a:pt x="70" y="53"/>
                    </a:lnTo>
                    <a:lnTo>
                      <a:pt x="67" y="47"/>
                    </a:lnTo>
                    <a:lnTo>
                      <a:pt x="64" y="46"/>
                    </a:lnTo>
                    <a:lnTo>
                      <a:pt x="61" y="40"/>
                    </a:lnTo>
                    <a:lnTo>
                      <a:pt x="64" y="34"/>
                    </a:lnTo>
                    <a:lnTo>
                      <a:pt x="71" y="29"/>
                    </a:lnTo>
                    <a:lnTo>
                      <a:pt x="70" y="26"/>
                    </a:lnTo>
                    <a:lnTo>
                      <a:pt x="65" y="25"/>
                    </a:lnTo>
                    <a:lnTo>
                      <a:pt x="64" y="14"/>
                    </a:lnTo>
                    <a:lnTo>
                      <a:pt x="56" y="11"/>
                    </a:lnTo>
                    <a:lnTo>
                      <a:pt x="55" y="12"/>
                    </a:lnTo>
                    <a:lnTo>
                      <a:pt x="52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2" name="Freeform 6098">
                <a:extLst>
                  <a:ext uri="{FF2B5EF4-FFF2-40B4-BE49-F238E27FC236}">
                    <a16:creationId xmlns:a16="http://schemas.microsoft.com/office/drawing/2014/main" id="{162D906C-3D21-B5E5-499C-B4EEF1D80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718"/>
                <a:ext cx="36" cy="37"/>
              </a:xfrm>
              <a:custGeom>
                <a:avLst/>
                <a:gdLst>
                  <a:gd name="T0" fmla="*/ 52 w 71"/>
                  <a:gd name="T1" fmla="*/ 9 h 75"/>
                  <a:gd name="T2" fmla="*/ 55 w 71"/>
                  <a:gd name="T3" fmla="*/ 12 h 75"/>
                  <a:gd name="T4" fmla="*/ 56 w 71"/>
                  <a:gd name="T5" fmla="*/ 11 h 75"/>
                  <a:gd name="T6" fmla="*/ 64 w 71"/>
                  <a:gd name="T7" fmla="*/ 14 h 75"/>
                  <a:gd name="T8" fmla="*/ 65 w 71"/>
                  <a:gd name="T9" fmla="*/ 25 h 75"/>
                  <a:gd name="T10" fmla="*/ 70 w 71"/>
                  <a:gd name="T11" fmla="*/ 26 h 75"/>
                  <a:gd name="T12" fmla="*/ 71 w 71"/>
                  <a:gd name="T13" fmla="*/ 29 h 75"/>
                  <a:gd name="T14" fmla="*/ 64 w 71"/>
                  <a:gd name="T15" fmla="*/ 34 h 75"/>
                  <a:gd name="T16" fmla="*/ 61 w 71"/>
                  <a:gd name="T17" fmla="*/ 40 h 75"/>
                  <a:gd name="T18" fmla="*/ 64 w 71"/>
                  <a:gd name="T19" fmla="*/ 46 h 75"/>
                  <a:gd name="T20" fmla="*/ 67 w 71"/>
                  <a:gd name="T21" fmla="*/ 47 h 75"/>
                  <a:gd name="T22" fmla="*/ 70 w 71"/>
                  <a:gd name="T23" fmla="*/ 53 h 75"/>
                  <a:gd name="T24" fmla="*/ 68 w 71"/>
                  <a:gd name="T25" fmla="*/ 70 h 75"/>
                  <a:gd name="T26" fmla="*/ 61 w 71"/>
                  <a:gd name="T27" fmla="*/ 69 h 75"/>
                  <a:gd name="T28" fmla="*/ 49 w 71"/>
                  <a:gd name="T29" fmla="*/ 69 h 75"/>
                  <a:gd name="T30" fmla="*/ 38 w 71"/>
                  <a:gd name="T31" fmla="*/ 70 h 75"/>
                  <a:gd name="T32" fmla="*/ 35 w 71"/>
                  <a:gd name="T33" fmla="*/ 75 h 75"/>
                  <a:gd name="T34" fmla="*/ 30 w 71"/>
                  <a:gd name="T35" fmla="*/ 69 h 75"/>
                  <a:gd name="T36" fmla="*/ 27 w 71"/>
                  <a:gd name="T37" fmla="*/ 57 h 75"/>
                  <a:gd name="T38" fmla="*/ 23 w 71"/>
                  <a:gd name="T39" fmla="*/ 46 h 75"/>
                  <a:gd name="T40" fmla="*/ 17 w 71"/>
                  <a:gd name="T41" fmla="*/ 49 h 75"/>
                  <a:gd name="T42" fmla="*/ 12 w 71"/>
                  <a:gd name="T43" fmla="*/ 49 h 75"/>
                  <a:gd name="T44" fmla="*/ 12 w 71"/>
                  <a:gd name="T45" fmla="*/ 41 h 75"/>
                  <a:gd name="T46" fmla="*/ 8 w 71"/>
                  <a:gd name="T47" fmla="*/ 38 h 75"/>
                  <a:gd name="T48" fmla="*/ 2 w 71"/>
                  <a:gd name="T49" fmla="*/ 43 h 75"/>
                  <a:gd name="T50" fmla="*/ 0 w 71"/>
                  <a:gd name="T51" fmla="*/ 35 h 75"/>
                  <a:gd name="T52" fmla="*/ 5 w 71"/>
                  <a:gd name="T53" fmla="*/ 34 h 75"/>
                  <a:gd name="T54" fmla="*/ 6 w 71"/>
                  <a:gd name="T55" fmla="*/ 23 h 75"/>
                  <a:gd name="T56" fmla="*/ 9 w 71"/>
                  <a:gd name="T57" fmla="*/ 19 h 75"/>
                  <a:gd name="T58" fmla="*/ 9 w 71"/>
                  <a:gd name="T59" fmla="*/ 15 h 75"/>
                  <a:gd name="T60" fmla="*/ 12 w 71"/>
                  <a:gd name="T61" fmla="*/ 9 h 75"/>
                  <a:gd name="T62" fmla="*/ 17 w 71"/>
                  <a:gd name="T63" fmla="*/ 11 h 75"/>
                  <a:gd name="T64" fmla="*/ 24 w 71"/>
                  <a:gd name="T65" fmla="*/ 9 h 75"/>
                  <a:gd name="T66" fmla="*/ 24 w 71"/>
                  <a:gd name="T67" fmla="*/ 3 h 75"/>
                  <a:gd name="T68" fmla="*/ 27 w 71"/>
                  <a:gd name="T69" fmla="*/ 0 h 75"/>
                  <a:gd name="T70" fmla="*/ 34 w 71"/>
                  <a:gd name="T71" fmla="*/ 2 h 75"/>
                  <a:gd name="T72" fmla="*/ 35 w 71"/>
                  <a:gd name="T73" fmla="*/ 6 h 75"/>
                  <a:gd name="T74" fmla="*/ 52 w 71"/>
                  <a:gd name="T75" fmla="*/ 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1" h="75">
                    <a:moveTo>
                      <a:pt x="52" y="9"/>
                    </a:moveTo>
                    <a:lnTo>
                      <a:pt x="55" y="12"/>
                    </a:lnTo>
                    <a:lnTo>
                      <a:pt x="56" y="11"/>
                    </a:lnTo>
                    <a:lnTo>
                      <a:pt x="64" y="14"/>
                    </a:lnTo>
                    <a:lnTo>
                      <a:pt x="65" y="25"/>
                    </a:lnTo>
                    <a:lnTo>
                      <a:pt x="70" y="26"/>
                    </a:lnTo>
                    <a:lnTo>
                      <a:pt x="71" y="29"/>
                    </a:lnTo>
                    <a:lnTo>
                      <a:pt x="64" y="34"/>
                    </a:lnTo>
                    <a:lnTo>
                      <a:pt x="61" y="40"/>
                    </a:lnTo>
                    <a:lnTo>
                      <a:pt x="64" y="46"/>
                    </a:lnTo>
                    <a:lnTo>
                      <a:pt x="67" y="47"/>
                    </a:lnTo>
                    <a:lnTo>
                      <a:pt x="70" y="53"/>
                    </a:lnTo>
                    <a:lnTo>
                      <a:pt x="68" y="70"/>
                    </a:lnTo>
                    <a:lnTo>
                      <a:pt x="61" y="69"/>
                    </a:lnTo>
                    <a:lnTo>
                      <a:pt x="49" y="69"/>
                    </a:lnTo>
                    <a:lnTo>
                      <a:pt x="38" y="70"/>
                    </a:lnTo>
                    <a:lnTo>
                      <a:pt x="35" y="75"/>
                    </a:lnTo>
                    <a:lnTo>
                      <a:pt x="30" y="69"/>
                    </a:lnTo>
                    <a:lnTo>
                      <a:pt x="27" y="57"/>
                    </a:lnTo>
                    <a:lnTo>
                      <a:pt x="23" y="46"/>
                    </a:lnTo>
                    <a:lnTo>
                      <a:pt x="17" y="49"/>
                    </a:lnTo>
                    <a:lnTo>
                      <a:pt x="12" y="49"/>
                    </a:lnTo>
                    <a:lnTo>
                      <a:pt x="12" y="41"/>
                    </a:lnTo>
                    <a:lnTo>
                      <a:pt x="8" y="38"/>
                    </a:lnTo>
                    <a:lnTo>
                      <a:pt x="2" y="43"/>
                    </a:lnTo>
                    <a:lnTo>
                      <a:pt x="0" y="35"/>
                    </a:lnTo>
                    <a:lnTo>
                      <a:pt x="5" y="34"/>
                    </a:lnTo>
                    <a:lnTo>
                      <a:pt x="6" y="23"/>
                    </a:lnTo>
                    <a:lnTo>
                      <a:pt x="9" y="19"/>
                    </a:lnTo>
                    <a:lnTo>
                      <a:pt x="9" y="15"/>
                    </a:lnTo>
                    <a:lnTo>
                      <a:pt x="12" y="9"/>
                    </a:lnTo>
                    <a:lnTo>
                      <a:pt x="17" y="11"/>
                    </a:lnTo>
                    <a:lnTo>
                      <a:pt x="24" y="9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4" y="2"/>
                    </a:lnTo>
                    <a:lnTo>
                      <a:pt x="35" y="6"/>
                    </a:lnTo>
                    <a:lnTo>
                      <a:pt x="5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3" name="Freeform 6099">
                <a:extLst>
                  <a:ext uri="{FF2B5EF4-FFF2-40B4-BE49-F238E27FC236}">
                    <a16:creationId xmlns:a16="http://schemas.microsoft.com/office/drawing/2014/main" id="{8D326E5B-24AC-0A14-9856-E7E6B423B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718"/>
                <a:ext cx="36" cy="37"/>
              </a:xfrm>
              <a:custGeom>
                <a:avLst/>
                <a:gdLst>
                  <a:gd name="T0" fmla="*/ 52 w 71"/>
                  <a:gd name="T1" fmla="*/ 9 h 75"/>
                  <a:gd name="T2" fmla="*/ 55 w 71"/>
                  <a:gd name="T3" fmla="*/ 12 h 75"/>
                  <a:gd name="T4" fmla="*/ 56 w 71"/>
                  <a:gd name="T5" fmla="*/ 11 h 75"/>
                  <a:gd name="T6" fmla="*/ 64 w 71"/>
                  <a:gd name="T7" fmla="*/ 14 h 75"/>
                  <a:gd name="T8" fmla="*/ 65 w 71"/>
                  <a:gd name="T9" fmla="*/ 25 h 75"/>
                  <a:gd name="T10" fmla="*/ 70 w 71"/>
                  <a:gd name="T11" fmla="*/ 26 h 75"/>
                  <a:gd name="T12" fmla="*/ 71 w 71"/>
                  <a:gd name="T13" fmla="*/ 29 h 75"/>
                  <a:gd name="T14" fmla="*/ 64 w 71"/>
                  <a:gd name="T15" fmla="*/ 34 h 75"/>
                  <a:gd name="T16" fmla="*/ 61 w 71"/>
                  <a:gd name="T17" fmla="*/ 40 h 75"/>
                  <a:gd name="T18" fmla="*/ 64 w 71"/>
                  <a:gd name="T19" fmla="*/ 46 h 75"/>
                  <a:gd name="T20" fmla="*/ 67 w 71"/>
                  <a:gd name="T21" fmla="*/ 47 h 75"/>
                  <a:gd name="T22" fmla="*/ 70 w 71"/>
                  <a:gd name="T23" fmla="*/ 53 h 75"/>
                  <a:gd name="T24" fmla="*/ 68 w 71"/>
                  <a:gd name="T25" fmla="*/ 70 h 75"/>
                  <a:gd name="T26" fmla="*/ 61 w 71"/>
                  <a:gd name="T27" fmla="*/ 69 h 75"/>
                  <a:gd name="T28" fmla="*/ 49 w 71"/>
                  <a:gd name="T29" fmla="*/ 69 h 75"/>
                  <a:gd name="T30" fmla="*/ 38 w 71"/>
                  <a:gd name="T31" fmla="*/ 70 h 75"/>
                  <a:gd name="T32" fmla="*/ 35 w 71"/>
                  <a:gd name="T33" fmla="*/ 75 h 75"/>
                  <a:gd name="T34" fmla="*/ 30 w 71"/>
                  <a:gd name="T35" fmla="*/ 69 h 75"/>
                  <a:gd name="T36" fmla="*/ 27 w 71"/>
                  <a:gd name="T37" fmla="*/ 57 h 75"/>
                  <a:gd name="T38" fmla="*/ 23 w 71"/>
                  <a:gd name="T39" fmla="*/ 46 h 75"/>
                  <a:gd name="T40" fmla="*/ 17 w 71"/>
                  <a:gd name="T41" fmla="*/ 49 h 75"/>
                  <a:gd name="T42" fmla="*/ 12 w 71"/>
                  <a:gd name="T43" fmla="*/ 49 h 75"/>
                  <a:gd name="T44" fmla="*/ 12 w 71"/>
                  <a:gd name="T45" fmla="*/ 41 h 75"/>
                  <a:gd name="T46" fmla="*/ 8 w 71"/>
                  <a:gd name="T47" fmla="*/ 38 h 75"/>
                  <a:gd name="T48" fmla="*/ 2 w 71"/>
                  <a:gd name="T49" fmla="*/ 43 h 75"/>
                  <a:gd name="T50" fmla="*/ 0 w 71"/>
                  <a:gd name="T51" fmla="*/ 35 h 75"/>
                  <a:gd name="T52" fmla="*/ 5 w 71"/>
                  <a:gd name="T53" fmla="*/ 34 h 75"/>
                  <a:gd name="T54" fmla="*/ 6 w 71"/>
                  <a:gd name="T55" fmla="*/ 23 h 75"/>
                  <a:gd name="T56" fmla="*/ 9 w 71"/>
                  <a:gd name="T57" fmla="*/ 19 h 75"/>
                  <a:gd name="T58" fmla="*/ 9 w 71"/>
                  <a:gd name="T59" fmla="*/ 15 h 75"/>
                  <a:gd name="T60" fmla="*/ 12 w 71"/>
                  <a:gd name="T61" fmla="*/ 9 h 75"/>
                  <a:gd name="T62" fmla="*/ 17 w 71"/>
                  <a:gd name="T63" fmla="*/ 11 h 75"/>
                  <a:gd name="T64" fmla="*/ 24 w 71"/>
                  <a:gd name="T65" fmla="*/ 9 h 75"/>
                  <a:gd name="T66" fmla="*/ 24 w 71"/>
                  <a:gd name="T67" fmla="*/ 3 h 75"/>
                  <a:gd name="T68" fmla="*/ 27 w 71"/>
                  <a:gd name="T69" fmla="*/ 0 h 75"/>
                  <a:gd name="T70" fmla="*/ 34 w 71"/>
                  <a:gd name="T71" fmla="*/ 2 h 75"/>
                  <a:gd name="T72" fmla="*/ 35 w 71"/>
                  <a:gd name="T73" fmla="*/ 6 h 75"/>
                  <a:gd name="T74" fmla="*/ 52 w 71"/>
                  <a:gd name="T75" fmla="*/ 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1" h="75">
                    <a:moveTo>
                      <a:pt x="52" y="9"/>
                    </a:moveTo>
                    <a:lnTo>
                      <a:pt x="55" y="12"/>
                    </a:lnTo>
                    <a:lnTo>
                      <a:pt x="56" y="11"/>
                    </a:lnTo>
                    <a:lnTo>
                      <a:pt x="64" y="14"/>
                    </a:lnTo>
                    <a:lnTo>
                      <a:pt x="65" y="25"/>
                    </a:lnTo>
                    <a:lnTo>
                      <a:pt x="70" y="26"/>
                    </a:lnTo>
                    <a:lnTo>
                      <a:pt x="71" y="29"/>
                    </a:lnTo>
                    <a:lnTo>
                      <a:pt x="64" y="34"/>
                    </a:lnTo>
                    <a:lnTo>
                      <a:pt x="61" y="40"/>
                    </a:lnTo>
                    <a:lnTo>
                      <a:pt x="64" y="46"/>
                    </a:lnTo>
                    <a:lnTo>
                      <a:pt x="67" y="47"/>
                    </a:lnTo>
                    <a:lnTo>
                      <a:pt x="70" y="53"/>
                    </a:lnTo>
                    <a:lnTo>
                      <a:pt x="68" y="70"/>
                    </a:lnTo>
                    <a:lnTo>
                      <a:pt x="61" y="69"/>
                    </a:lnTo>
                    <a:lnTo>
                      <a:pt x="49" y="69"/>
                    </a:lnTo>
                    <a:lnTo>
                      <a:pt x="38" y="70"/>
                    </a:lnTo>
                    <a:lnTo>
                      <a:pt x="35" y="75"/>
                    </a:lnTo>
                    <a:lnTo>
                      <a:pt x="30" y="69"/>
                    </a:lnTo>
                    <a:lnTo>
                      <a:pt x="27" y="57"/>
                    </a:lnTo>
                    <a:lnTo>
                      <a:pt x="23" y="46"/>
                    </a:lnTo>
                    <a:lnTo>
                      <a:pt x="17" y="49"/>
                    </a:lnTo>
                    <a:lnTo>
                      <a:pt x="12" y="49"/>
                    </a:lnTo>
                    <a:lnTo>
                      <a:pt x="12" y="41"/>
                    </a:lnTo>
                    <a:lnTo>
                      <a:pt x="8" y="38"/>
                    </a:lnTo>
                    <a:lnTo>
                      <a:pt x="2" y="43"/>
                    </a:lnTo>
                    <a:lnTo>
                      <a:pt x="0" y="35"/>
                    </a:lnTo>
                    <a:lnTo>
                      <a:pt x="5" y="34"/>
                    </a:lnTo>
                    <a:lnTo>
                      <a:pt x="6" y="23"/>
                    </a:lnTo>
                    <a:lnTo>
                      <a:pt x="9" y="19"/>
                    </a:lnTo>
                    <a:lnTo>
                      <a:pt x="9" y="15"/>
                    </a:lnTo>
                    <a:lnTo>
                      <a:pt x="12" y="9"/>
                    </a:lnTo>
                    <a:lnTo>
                      <a:pt x="17" y="11"/>
                    </a:lnTo>
                    <a:lnTo>
                      <a:pt x="24" y="9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4" y="2"/>
                    </a:lnTo>
                    <a:lnTo>
                      <a:pt x="35" y="6"/>
                    </a:lnTo>
                    <a:lnTo>
                      <a:pt x="5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4" name="Freeform 6100">
                <a:extLst>
                  <a:ext uri="{FF2B5EF4-FFF2-40B4-BE49-F238E27FC236}">
                    <a16:creationId xmlns:a16="http://schemas.microsoft.com/office/drawing/2014/main" id="{2F477DD7-6359-33A1-BBE9-273CED055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695"/>
                <a:ext cx="166" cy="88"/>
              </a:xfrm>
              <a:custGeom>
                <a:avLst/>
                <a:gdLst>
                  <a:gd name="T0" fmla="*/ 97 w 332"/>
                  <a:gd name="T1" fmla="*/ 40 h 176"/>
                  <a:gd name="T2" fmla="*/ 93 w 332"/>
                  <a:gd name="T3" fmla="*/ 59 h 176"/>
                  <a:gd name="T4" fmla="*/ 91 w 332"/>
                  <a:gd name="T5" fmla="*/ 73 h 176"/>
                  <a:gd name="T6" fmla="*/ 76 w 332"/>
                  <a:gd name="T7" fmla="*/ 81 h 176"/>
                  <a:gd name="T8" fmla="*/ 76 w 332"/>
                  <a:gd name="T9" fmla="*/ 93 h 176"/>
                  <a:gd name="T10" fmla="*/ 82 w 332"/>
                  <a:gd name="T11" fmla="*/ 100 h 176"/>
                  <a:gd name="T12" fmla="*/ 73 w 332"/>
                  <a:gd name="T13" fmla="*/ 116 h 176"/>
                  <a:gd name="T14" fmla="*/ 50 w 332"/>
                  <a:gd name="T15" fmla="*/ 117 h 176"/>
                  <a:gd name="T16" fmla="*/ 17 w 332"/>
                  <a:gd name="T17" fmla="*/ 143 h 176"/>
                  <a:gd name="T18" fmla="*/ 0 w 332"/>
                  <a:gd name="T19" fmla="*/ 161 h 176"/>
                  <a:gd name="T20" fmla="*/ 26 w 332"/>
                  <a:gd name="T21" fmla="*/ 163 h 176"/>
                  <a:gd name="T22" fmla="*/ 36 w 332"/>
                  <a:gd name="T23" fmla="*/ 160 h 176"/>
                  <a:gd name="T24" fmla="*/ 58 w 332"/>
                  <a:gd name="T25" fmla="*/ 161 h 176"/>
                  <a:gd name="T26" fmla="*/ 67 w 332"/>
                  <a:gd name="T27" fmla="*/ 167 h 176"/>
                  <a:gd name="T28" fmla="*/ 77 w 332"/>
                  <a:gd name="T29" fmla="*/ 175 h 176"/>
                  <a:gd name="T30" fmla="*/ 94 w 332"/>
                  <a:gd name="T31" fmla="*/ 169 h 176"/>
                  <a:gd name="T32" fmla="*/ 102 w 332"/>
                  <a:gd name="T33" fmla="*/ 173 h 176"/>
                  <a:gd name="T34" fmla="*/ 118 w 332"/>
                  <a:gd name="T35" fmla="*/ 176 h 176"/>
                  <a:gd name="T36" fmla="*/ 140 w 332"/>
                  <a:gd name="T37" fmla="*/ 176 h 176"/>
                  <a:gd name="T38" fmla="*/ 146 w 332"/>
                  <a:gd name="T39" fmla="*/ 163 h 176"/>
                  <a:gd name="T40" fmla="*/ 153 w 332"/>
                  <a:gd name="T41" fmla="*/ 149 h 176"/>
                  <a:gd name="T42" fmla="*/ 164 w 332"/>
                  <a:gd name="T43" fmla="*/ 146 h 176"/>
                  <a:gd name="T44" fmla="*/ 182 w 332"/>
                  <a:gd name="T45" fmla="*/ 140 h 176"/>
                  <a:gd name="T46" fmla="*/ 191 w 332"/>
                  <a:gd name="T47" fmla="*/ 131 h 176"/>
                  <a:gd name="T48" fmla="*/ 203 w 332"/>
                  <a:gd name="T49" fmla="*/ 117 h 176"/>
                  <a:gd name="T50" fmla="*/ 217 w 332"/>
                  <a:gd name="T51" fmla="*/ 125 h 176"/>
                  <a:gd name="T52" fmla="*/ 229 w 332"/>
                  <a:gd name="T53" fmla="*/ 135 h 176"/>
                  <a:gd name="T54" fmla="*/ 235 w 332"/>
                  <a:gd name="T55" fmla="*/ 138 h 176"/>
                  <a:gd name="T56" fmla="*/ 258 w 332"/>
                  <a:gd name="T57" fmla="*/ 128 h 176"/>
                  <a:gd name="T58" fmla="*/ 275 w 332"/>
                  <a:gd name="T59" fmla="*/ 122 h 176"/>
                  <a:gd name="T60" fmla="*/ 287 w 332"/>
                  <a:gd name="T61" fmla="*/ 120 h 176"/>
                  <a:gd name="T62" fmla="*/ 307 w 332"/>
                  <a:gd name="T63" fmla="*/ 140 h 176"/>
                  <a:gd name="T64" fmla="*/ 317 w 332"/>
                  <a:gd name="T65" fmla="*/ 152 h 176"/>
                  <a:gd name="T66" fmla="*/ 322 w 332"/>
                  <a:gd name="T67" fmla="*/ 134 h 176"/>
                  <a:gd name="T68" fmla="*/ 328 w 332"/>
                  <a:gd name="T69" fmla="*/ 122 h 176"/>
                  <a:gd name="T70" fmla="*/ 332 w 332"/>
                  <a:gd name="T71" fmla="*/ 93 h 176"/>
                  <a:gd name="T72" fmla="*/ 332 w 332"/>
                  <a:gd name="T73" fmla="*/ 76 h 176"/>
                  <a:gd name="T74" fmla="*/ 308 w 332"/>
                  <a:gd name="T75" fmla="*/ 82 h 176"/>
                  <a:gd name="T76" fmla="*/ 305 w 332"/>
                  <a:gd name="T77" fmla="*/ 43 h 176"/>
                  <a:gd name="T78" fmla="*/ 278 w 332"/>
                  <a:gd name="T79" fmla="*/ 38 h 176"/>
                  <a:gd name="T80" fmla="*/ 270 w 332"/>
                  <a:gd name="T81" fmla="*/ 24 h 176"/>
                  <a:gd name="T82" fmla="*/ 263 w 332"/>
                  <a:gd name="T83" fmla="*/ 17 h 176"/>
                  <a:gd name="T84" fmla="*/ 244 w 332"/>
                  <a:gd name="T85" fmla="*/ 15 h 176"/>
                  <a:gd name="T86" fmla="*/ 232 w 332"/>
                  <a:gd name="T87" fmla="*/ 14 h 176"/>
                  <a:gd name="T88" fmla="*/ 215 w 332"/>
                  <a:gd name="T89" fmla="*/ 9 h 176"/>
                  <a:gd name="T90" fmla="*/ 196 w 332"/>
                  <a:gd name="T91" fmla="*/ 8 h 176"/>
                  <a:gd name="T92" fmla="*/ 179 w 332"/>
                  <a:gd name="T93" fmla="*/ 0 h 176"/>
                  <a:gd name="T94" fmla="*/ 121 w 332"/>
                  <a:gd name="T95" fmla="*/ 11 h 176"/>
                  <a:gd name="T96" fmla="*/ 105 w 332"/>
                  <a:gd name="T97" fmla="*/ 2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2" h="176">
                    <a:moveTo>
                      <a:pt x="105" y="29"/>
                    </a:moveTo>
                    <a:lnTo>
                      <a:pt x="97" y="40"/>
                    </a:lnTo>
                    <a:lnTo>
                      <a:pt x="96" y="47"/>
                    </a:lnTo>
                    <a:lnTo>
                      <a:pt x="93" y="59"/>
                    </a:lnTo>
                    <a:lnTo>
                      <a:pt x="93" y="72"/>
                    </a:lnTo>
                    <a:lnTo>
                      <a:pt x="91" y="73"/>
                    </a:lnTo>
                    <a:lnTo>
                      <a:pt x="83" y="76"/>
                    </a:lnTo>
                    <a:lnTo>
                      <a:pt x="76" y="81"/>
                    </a:lnTo>
                    <a:lnTo>
                      <a:pt x="73" y="87"/>
                    </a:lnTo>
                    <a:lnTo>
                      <a:pt x="76" y="93"/>
                    </a:lnTo>
                    <a:lnTo>
                      <a:pt x="79" y="94"/>
                    </a:lnTo>
                    <a:lnTo>
                      <a:pt x="82" y="100"/>
                    </a:lnTo>
                    <a:lnTo>
                      <a:pt x="80" y="117"/>
                    </a:lnTo>
                    <a:lnTo>
                      <a:pt x="73" y="116"/>
                    </a:lnTo>
                    <a:lnTo>
                      <a:pt x="61" y="116"/>
                    </a:lnTo>
                    <a:lnTo>
                      <a:pt x="50" y="117"/>
                    </a:lnTo>
                    <a:lnTo>
                      <a:pt x="39" y="131"/>
                    </a:lnTo>
                    <a:lnTo>
                      <a:pt x="17" y="143"/>
                    </a:lnTo>
                    <a:lnTo>
                      <a:pt x="6" y="152"/>
                    </a:lnTo>
                    <a:lnTo>
                      <a:pt x="0" y="161"/>
                    </a:lnTo>
                    <a:lnTo>
                      <a:pt x="5" y="163"/>
                    </a:lnTo>
                    <a:lnTo>
                      <a:pt x="26" y="163"/>
                    </a:lnTo>
                    <a:lnTo>
                      <a:pt x="27" y="167"/>
                    </a:lnTo>
                    <a:lnTo>
                      <a:pt x="36" y="160"/>
                    </a:lnTo>
                    <a:lnTo>
                      <a:pt x="50" y="157"/>
                    </a:lnTo>
                    <a:lnTo>
                      <a:pt x="58" y="161"/>
                    </a:lnTo>
                    <a:lnTo>
                      <a:pt x="64" y="161"/>
                    </a:lnTo>
                    <a:lnTo>
                      <a:pt x="67" y="167"/>
                    </a:lnTo>
                    <a:lnTo>
                      <a:pt x="70" y="167"/>
                    </a:lnTo>
                    <a:lnTo>
                      <a:pt x="77" y="175"/>
                    </a:lnTo>
                    <a:lnTo>
                      <a:pt x="80" y="169"/>
                    </a:lnTo>
                    <a:lnTo>
                      <a:pt x="94" y="169"/>
                    </a:lnTo>
                    <a:lnTo>
                      <a:pt x="97" y="173"/>
                    </a:lnTo>
                    <a:lnTo>
                      <a:pt x="102" y="173"/>
                    </a:lnTo>
                    <a:lnTo>
                      <a:pt x="109" y="173"/>
                    </a:lnTo>
                    <a:lnTo>
                      <a:pt x="118" y="176"/>
                    </a:lnTo>
                    <a:lnTo>
                      <a:pt x="126" y="173"/>
                    </a:lnTo>
                    <a:lnTo>
                      <a:pt x="140" y="176"/>
                    </a:lnTo>
                    <a:lnTo>
                      <a:pt x="141" y="166"/>
                    </a:lnTo>
                    <a:lnTo>
                      <a:pt x="146" y="163"/>
                    </a:lnTo>
                    <a:lnTo>
                      <a:pt x="146" y="155"/>
                    </a:lnTo>
                    <a:lnTo>
                      <a:pt x="153" y="149"/>
                    </a:lnTo>
                    <a:lnTo>
                      <a:pt x="162" y="149"/>
                    </a:lnTo>
                    <a:lnTo>
                      <a:pt x="164" y="146"/>
                    </a:lnTo>
                    <a:lnTo>
                      <a:pt x="173" y="138"/>
                    </a:lnTo>
                    <a:lnTo>
                      <a:pt x="182" y="140"/>
                    </a:lnTo>
                    <a:lnTo>
                      <a:pt x="188" y="138"/>
                    </a:lnTo>
                    <a:lnTo>
                      <a:pt x="191" y="131"/>
                    </a:lnTo>
                    <a:lnTo>
                      <a:pt x="199" y="122"/>
                    </a:lnTo>
                    <a:lnTo>
                      <a:pt x="203" y="117"/>
                    </a:lnTo>
                    <a:lnTo>
                      <a:pt x="209" y="123"/>
                    </a:lnTo>
                    <a:lnTo>
                      <a:pt x="217" y="125"/>
                    </a:lnTo>
                    <a:lnTo>
                      <a:pt x="223" y="129"/>
                    </a:lnTo>
                    <a:lnTo>
                      <a:pt x="229" y="135"/>
                    </a:lnTo>
                    <a:lnTo>
                      <a:pt x="229" y="138"/>
                    </a:lnTo>
                    <a:lnTo>
                      <a:pt x="235" y="138"/>
                    </a:lnTo>
                    <a:lnTo>
                      <a:pt x="246" y="131"/>
                    </a:lnTo>
                    <a:lnTo>
                      <a:pt x="258" y="128"/>
                    </a:lnTo>
                    <a:lnTo>
                      <a:pt x="263" y="123"/>
                    </a:lnTo>
                    <a:lnTo>
                      <a:pt x="275" y="122"/>
                    </a:lnTo>
                    <a:lnTo>
                      <a:pt x="275" y="122"/>
                    </a:lnTo>
                    <a:lnTo>
                      <a:pt x="287" y="120"/>
                    </a:lnTo>
                    <a:lnTo>
                      <a:pt x="293" y="116"/>
                    </a:lnTo>
                    <a:lnTo>
                      <a:pt x="307" y="140"/>
                    </a:lnTo>
                    <a:lnTo>
                      <a:pt x="313" y="145"/>
                    </a:lnTo>
                    <a:lnTo>
                      <a:pt x="317" y="152"/>
                    </a:lnTo>
                    <a:lnTo>
                      <a:pt x="320" y="135"/>
                    </a:lnTo>
                    <a:lnTo>
                      <a:pt x="322" y="134"/>
                    </a:lnTo>
                    <a:lnTo>
                      <a:pt x="325" y="126"/>
                    </a:lnTo>
                    <a:lnTo>
                      <a:pt x="328" y="122"/>
                    </a:lnTo>
                    <a:lnTo>
                      <a:pt x="332" y="111"/>
                    </a:lnTo>
                    <a:lnTo>
                      <a:pt x="332" y="93"/>
                    </a:lnTo>
                    <a:lnTo>
                      <a:pt x="331" y="84"/>
                    </a:lnTo>
                    <a:lnTo>
                      <a:pt x="332" y="76"/>
                    </a:lnTo>
                    <a:lnTo>
                      <a:pt x="316" y="82"/>
                    </a:lnTo>
                    <a:lnTo>
                      <a:pt x="308" y="82"/>
                    </a:lnTo>
                    <a:lnTo>
                      <a:pt x="307" y="76"/>
                    </a:lnTo>
                    <a:lnTo>
                      <a:pt x="305" y="43"/>
                    </a:lnTo>
                    <a:lnTo>
                      <a:pt x="281" y="40"/>
                    </a:lnTo>
                    <a:lnTo>
                      <a:pt x="278" y="38"/>
                    </a:lnTo>
                    <a:lnTo>
                      <a:pt x="276" y="26"/>
                    </a:lnTo>
                    <a:lnTo>
                      <a:pt x="270" y="24"/>
                    </a:lnTo>
                    <a:lnTo>
                      <a:pt x="269" y="14"/>
                    </a:lnTo>
                    <a:lnTo>
                      <a:pt x="263" y="17"/>
                    </a:lnTo>
                    <a:lnTo>
                      <a:pt x="258" y="12"/>
                    </a:lnTo>
                    <a:lnTo>
                      <a:pt x="244" y="15"/>
                    </a:lnTo>
                    <a:lnTo>
                      <a:pt x="240" y="12"/>
                    </a:lnTo>
                    <a:lnTo>
                      <a:pt x="232" y="14"/>
                    </a:lnTo>
                    <a:lnTo>
                      <a:pt x="223" y="9"/>
                    </a:lnTo>
                    <a:lnTo>
                      <a:pt x="215" y="9"/>
                    </a:lnTo>
                    <a:lnTo>
                      <a:pt x="212" y="12"/>
                    </a:lnTo>
                    <a:lnTo>
                      <a:pt x="196" y="8"/>
                    </a:lnTo>
                    <a:lnTo>
                      <a:pt x="187" y="2"/>
                    </a:lnTo>
                    <a:lnTo>
                      <a:pt x="179" y="0"/>
                    </a:lnTo>
                    <a:lnTo>
                      <a:pt x="164" y="0"/>
                    </a:lnTo>
                    <a:lnTo>
                      <a:pt x="121" y="11"/>
                    </a:lnTo>
                    <a:lnTo>
                      <a:pt x="103" y="24"/>
                    </a:lnTo>
                    <a:lnTo>
                      <a:pt x="105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5" name="Freeform 6101">
                <a:extLst>
                  <a:ext uri="{FF2B5EF4-FFF2-40B4-BE49-F238E27FC236}">
                    <a16:creationId xmlns:a16="http://schemas.microsoft.com/office/drawing/2014/main" id="{AB0382EA-AA07-2A01-6DED-2EE54DA21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695"/>
                <a:ext cx="166" cy="88"/>
              </a:xfrm>
              <a:custGeom>
                <a:avLst/>
                <a:gdLst>
                  <a:gd name="T0" fmla="*/ 103 w 332"/>
                  <a:gd name="T1" fmla="*/ 24 h 176"/>
                  <a:gd name="T2" fmla="*/ 164 w 332"/>
                  <a:gd name="T3" fmla="*/ 0 h 176"/>
                  <a:gd name="T4" fmla="*/ 187 w 332"/>
                  <a:gd name="T5" fmla="*/ 2 h 176"/>
                  <a:gd name="T6" fmla="*/ 212 w 332"/>
                  <a:gd name="T7" fmla="*/ 12 h 176"/>
                  <a:gd name="T8" fmla="*/ 223 w 332"/>
                  <a:gd name="T9" fmla="*/ 9 h 176"/>
                  <a:gd name="T10" fmla="*/ 240 w 332"/>
                  <a:gd name="T11" fmla="*/ 12 h 176"/>
                  <a:gd name="T12" fmla="*/ 258 w 332"/>
                  <a:gd name="T13" fmla="*/ 12 h 176"/>
                  <a:gd name="T14" fmla="*/ 269 w 332"/>
                  <a:gd name="T15" fmla="*/ 14 h 176"/>
                  <a:gd name="T16" fmla="*/ 276 w 332"/>
                  <a:gd name="T17" fmla="*/ 26 h 176"/>
                  <a:gd name="T18" fmla="*/ 281 w 332"/>
                  <a:gd name="T19" fmla="*/ 40 h 176"/>
                  <a:gd name="T20" fmla="*/ 307 w 332"/>
                  <a:gd name="T21" fmla="*/ 76 h 176"/>
                  <a:gd name="T22" fmla="*/ 316 w 332"/>
                  <a:gd name="T23" fmla="*/ 82 h 176"/>
                  <a:gd name="T24" fmla="*/ 331 w 332"/>
                  <a:gd name="T25" fmla="*/ 84 h 176"/>
                  <a:gd name="T26" fmla="*/ 332 w 332"/>
                  <a:gd name="T27" fmla="*/ 111 h 176"/>
                  <a:gd name="T28" fmla="*/ 325 w 332"/>
                  <a:gd name="T29" fmla="*/ 126 h 176"/>
                  <a:gd name="T30" fmla="*/ 320 w 332"/>
                  <a:gd name="T31" fmla="*/ 135 h 176"/>
                  <a:gd name="T32" fmla="*/ 313 w 332"/>
                  <a:gd name="T33" fmla="*/ 145 h 176"/>
                  <a:gd name="T34" fmla="*/ 293 w 332"/>
                  <a:gd name="T35" fmla="*/ 116 h 176"/>
                  <a:gd name="T36" fmla="*/ 275 w 332"/>
                  <a:gd name="T37" fmla="*/ 122 h 176"/>
                  <a:gd name="T38" fmla="*/ 263 w 332"/>
                  <a:gd name="T39" fmla="*/ 123 h 176"/>
                  <a:gd name="T40" fmla="*/ 246 w 332"/>
                  <a:gd name="T41" fmla="*/ 131 h 176"/>
                  <a:gd name="T42" fmla="*/ 229 w 332"/>
                  <a:gd name="T43" fmla="*/ 138 h 176"/>
                  <a:gd name="T44" fmla="*/ 223 w 332"/>
                  <a:gd name="T45" fmla="*/ 129 h 176"/>
                  <a:gd name="T46" fmla="*/ 209 w 332"/>
                  <a:gd name="T47" fmla="*/ 123 h 176"/>
                  <a:gd name="T48" fmla="*/ 199 w 332"/>
                  <a:gd name="T49" fmla="*/ 122 h 176"/>
                  <a:gd name="T50" fmla="*/ 188 w 332"/>
                  <a:gd name="T51" fmla="*/ 138 h 176"/>
                  <a:gd name="T52" fmla="*/ 173 w 332"/>
                  <a:gd name="T53" fmla="*/ 138 h 176"/>
                  <a:gd name="T54" fmla="*/ 162 w 332"/>
                  <a:gd name="T55" fmla="*/ 149 h 176"/>
                  <a:gd name="T56" fmla="*/ 146 w 332"/>
                  <a:gd name="T57" fmla="*/ 155 h 176"/>
                  <a:gd name="T58" fmla="*/ 141 w 332"/>
                  <a:gd name="T59" fmla="*/ 166 h 176"/>
                  <a:gd name="T60" fmla="*/ 126 w 332"/>
                  <a:gd name="T61" fmla="*/ 173 h 176"/>
                  <a:gd name="T62" fmla="*/ 109 w 332"/>
                  <a:gd name="T63" fmla="*/ 173 h 176"/>
                  <a:gd name="T64" fmla="*/ 97 w 332"/>
                  <a:gd name="T65" fmla="*/ 173 h 176"/>
                  <a:gd name="T66" fmla="*/ 80 w 332"/>
                  <a:gd name="T67" fmla="*/ 169 h 176"/>
                  <a:gd name="T68" fmla="*/ 70 w 332"/>
                  <a:gd name="T69" fmla="*/ 167 h 176"/>
                  <a:gd name="T70" fmla="*/ 64 w 332"/>
                  <a:gd name="T71" fmla="*/ 161 h 176"/>
                  <a:gd name="T72" fmla="*/ 50 w 332"/>
                  <a:gd name="T73" fmla="*/ 157 h 176"/>
                  <a:gd name="T74" fmla="*/ 27 w 332"/>
                  <a:gd name="T75" fmla="*/ 167 h 176"/>
                  <a:gd name="T76" fmla="*/ 5 w 332"/>
                  <a:gd name="T77" fmla="*/ 163 h 176"/>
                  <a:gd name="T78" fmla="*/ 6 w 332"/>
                  <a:gd name="T79" fmla="*/ 152 h 176"/>
                  <a:gd name="T80" fmla="*/ 39 w 332"/>
                  <a:gd name="T81" fmla="*/ 131 h 176"/>
                  <a:gd name="T82" fmla="*/ 61 w 332"/>
                  <a:gd name="T83" fmla="*/ 116 h 176"/>
                  <a:gd name="T84" fmla="*/ 80 w 332"/>
                  <a:gd name="T85" fmla="*/ 117 h 176"/>
                  <a:gd name="T86" fmla="*/ 79 w 332"/>
                  <a:gd name="T87" fmla="*/ 94 h 176"/>
                  <a:gd name="T88" fmla="*/ 73 w 332"/>
                  <a:gd name="T89" fmla="*/ 87 h 176"/>
                  <a:gd name="T90" fmla="*/ 83 w 332"/>
                  <a:gd name="T91" fmla="*/ 76 h 176"/>
                  <a:gd name="T92" fmla="*/ 93 w 332"/>
                  <a:gd name="T93" fmla="*/ 72 h 176"/>
                  <a:gd name="T94" fmla="*/ 96 w 332"/>
                  <a:gd name="T95" fmla="*/ 47 h 176"/>
                  <a:gd name="T96" fmla="*/ 105 w 332"/>
                  <a:gd name="T97" fmla="*/ 2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2" h="176">
                    <a:moveTo>
                      <a:pt x="105" y="29"/>
                    </a:moveTo>
                    <a:lnTo>
                      <a:pt x="103" y="24"/>
                    </a:lnTo>
                    <a:lnTo>
                      <a:pt x="121" y="11"/>
                    </a:lnTo>
                    <a:lnTo>
                      <a:pt x="164" y="0"/>
                    </a:lnTo>
                    <a:lnTo>
                      <a:pt x="179" y="0"/>
                    </a:lnTo>
                    <a:lnTo>
                      <a:pt x="187" y="2"/>
                    </a:lnTo>
                    <a:lnTo>
                      <a:pt x="196" y="8"/>
                    </a:lnTo>
                    <a:lnTo>
                      <a:pt x="212" y="12"/>
                    </a:lnTo>
                    <a:lnTo>
                      <a:pt x="215" y="9"/>
                    </a:lnTo>
                    <a:lnTo>
                      <a:pt x="223" y="9"/>
                    </a:lnTo>
                    <a:lnTo>
                      <a:pt x="232" y="14"/>
                    </a:lnTo>
                    <a:lnTo>
                      <a:pt x="240" y="12"/>
                    </a:lnTo>
                    <a:lnTo>
                      <a:pt x="244" y="15"/>
                    </a:lnTo>
                    <a:lnTo>
                      <a:pt x="258" y="12"/>
                    </a:lnTo>
                    <a:lnTo>
                      <a:pt x="263" y="17"/>
                    </a:lnTo>
                    <a:lnTo>
                      <a:pt x="269" y="14"/>
                    </a:lnTo>
                    <a:lnTo>
                      <a:pt x="270" y="24"/>
                    </a:lnTo>
                    <a:lnTo>
                      <a:pt x="276" y="26"/>
                    </a:lnTo>
                    <a:lnTo>
                      <a:pt x="278" y="38"/>
                    </a:lnTo>
                    <a:lnTo>
                      <a:pt x="281" y="40"/>
                    </a:lnTo>
                    <a:lnTo>
                      <a:pt x="305" y="43"/>
                    </a:lnTo>
                    <a:lnTo>
                      <a:pt x="307" y="76"/>
                    </a:lnTo>
                    <a:lnTo>
                      <a:pt x="308" y="82"/>
                    </a:lnTo>
                    <a:lnTo>
                      <a:pt x="316" y="82"/>
                    </a:lnTo>
                    <a:lnTo>
                      <a:pt x="332" y="76"/>
                    </a:lnTo>
                    <a:lnTo>
                      <a:pt x="331" y="84"/>
                    </a:lnTo>
                    <a:lnTo>
                      <a:pt x="332" y="93"/>
                    </a:lnTo>
                    <a:lnTo>
                      <a:pt x="332" y="111"/>
                    </a:lnTo>
                    <a:lnTo>
                      <a:pt x="328" y="122"/>
                    </a:lnTo>
                    <a:lnTo>
                      <a:pt x="325" y="126"/>
                    </a:lnTo>
                    <a:lnTo>
                      <a:pt x="322" y="134"/>
                    </a:lnTo>
                    <a:lnTo>
                      <a:pt x="320" y="135"/>
                    </a:lnTo>
                    <a:lnTo>
                      <a:pt x="317" y="152"/>
                    </a:lnTo>
                    <a:lnTo>
                      <a:pt x="313" y="145"/>
                    </a:lnTo>
                    <a:lnTo>
                      <a:pt x="307" y="140"/>
                    </a:lnTo>
                    <a:lnTo>
                      <a:pt x="293" y="116"/>
                    </a:lnTo>
                    <a:lnTo>
                      <a:pt x="287" y="120"/>
                    </a:lnTo>
                    <a:lnTo>
                      <a:pt x="275" y="122"/>
                    </a:lnTo>
                    <a:lnTo>
                      <a:pt x="275" y="122"/>
                    </a:lnTo>
                    <a:lnTo>
                      <a:pt x="263" y="123"/>
                    </a:lnTo>
                    <a:lnTo>
                      <a:pt x="258" y="128"/>
                    </a:lnTo>
                    <a:lnTo>
                      <a:pt x="246" y="131"/>
                    </a:lnTo>
                    <a:lnTo>
                      <a:pt x="235" y="138"/>
                    </a:lnTo>
                    <a:lnTo>
                      <a:pt x="229" y="138"/>
                    </a:lnTo>
                    <a:lnTo>
                      <a:pt x="229" y="135"/>
                    </a:lnTo>
                    <a:lnTo>
                      <a:pt x="223" y="129"/>
                    </a:lnTo>
                    <a:lnTo>
                      <a:pt x="217" y="125"/>
                    </a:lnTo>
                    <a:lnTo>
                      <a:pt x="209" y="123"/>
                    </a:lnTo>
                    <a:lnTo>
                      <a:pt x="203" y="117"/>
                    </a:lnTo>
                    <a:lnTo>
                      <a:pt x="199" y="122"/>
                    </a:lnTo>
                    <a:lnTo>
                      <a:pt x="191" y="131"/>
                    </a:lnTo>
                    <a:lnTo>
                      <a:pt x="188" y="138"/>
                    </a:lnTo>
                    <a:lnTo>
                      <a:pt x="182" y="140"/>
                    </a:lnTo>
                    <a:lnTo>
                      <a:pt x="173" y="138"/>
                    </a:lnTo>
                    <a:lnTo>
                      <a:pt x="164" y="146"/>
                    </a:lnTo>
                    <a:lnTo>
                      <a:pt x="162" y="149"/>
                    </a:lnTo>
                    <a:lnTo>
                      <a:pt x="153" y="149"/>
                    </a:lnTo>
                    <a:lnTo>
                      <a:pt x="146" y="155"/>
                    </a:lnTo>
                    <a:lnTo>
                      <a:pt x="146" y="163"/>
                    </a:lnTo>
                    <a:lnTo>
                      <a:pt x="141" y="166"/>
                    </a:lnTo>
                    <a:lnTo>
                      <a:pt x="140" y="176"/>
                    </a:lnTo>
                    <a:lnTo>
                      <a:pt x="126" y="173"/>
                    </a:lnTo>
                    <a:lnTo>
                      <a:pt x="118" y="176"/>
                    </a:lnTo>
                    <a:lnTo>
                      <a:pt x="109" y="173"/>
                    </a:lnTo>
                    <a:lnTo>
                      <a:pt x="102" y="173"/>
                    </a:lnTo>
                    <a:lnTo>
                      <a:pt x="97" y="173"/>
                    </a:lnTo>
                    <a:lnTo>
                      <a:pt x="94" y="169"/>
                    </a:lnTo>
                    <a:lnTo>
                      <a:pt x="80" y="169"/>
                    </a:lnTo>
                    <a:lnTo>
                      <a:pt x="77" y="175"/>
                    </a:lnTo>
                    <a:lnTo>
                      <a:pt x="70" y="167"/>
                    </a:lnTo>
                    <a:lnTo>
                      <a:pt x="67" y="167"/>
                    </a:lnTo>
                    <a:lnTo>
                      <a:pt x="64" y="161"/>
                    </a:lnTo>
                    <a:lnTo>
                      <a:pt x="58" y="161"/>
                    </a:lnTo>
                    <a:lnTo>
                      <a:pt x="50" y="157"/>
                    </a:lnTo>
                    <a:lnTo>
                      <a:pt x="36" y="160"/>
                    </a:lnTo>
                    <a:lnTo>
                      <a:pt x="27" y="167"/>
                    </a:lnTo>
                    <a:lnTo>
                      <a:pt x="26" y="163"/>
                    </a:lnTo>
                    <a:lnTo>
                      <a:pt x="5" y="163"/>
                    </a:lnTo>
                    <a:lnTo>
                      <a:pt x="0" y="161"/>
                    </a:lnTo>
                    <a:lnTo>
                      <a:pt x="6" y="152"/>
                    </a:lnTo>
                    <a:lnTo>
                      <a:pt x="17" y="143"/>
                    </a:lnTo>
                    <a:lnTo>
                      <a:pt x="39" y="131"/>
                    </a:lnTo>
                    <a:lnTo>
                      <a:pt x="50" y="117"/>
                    </a:lnTo>
                    <a:lnTo>
                      <a:pt x="61" y="116"/>
                    </a:lnTo>
                    <a:lnTo>
                      <a:pt x="73" y="116"/>
                    </a:lnTo>
                    <a:lnTo>
                      <a:pt x="80" y="117"/>
                    </a:lnTo>
                    <a:lnTo>
                      <a:pt x="82" y="100"/>
                    </a:lnTo>
                    <a:lnTo>
                      <a:pt x="79" y="94"/>
                    </a:lnTo>
                    <a:lnTo>
                      <a:pt x="76" y="93"/>
                    </a:lnTo>
                    <a:lnTo>
                      <a:pt x="73" y="87"/>
                    </a:lnTo>
                    <a:lnTo>
                      <a:pt x="76" y="81"/>
                    </a:lnTo>
                    <a:lnTo>
                      <a:pt x="83" y="76"/>
                    </a:lnTo>
                    <a:lnTo>
                      <a:pt x="91" y="73"/>
                    </a:lnTo>
                    <a:lnTo>
                      <a:pt x="93" y="72"/>
                    </a:lnTo>
                    <a:lnTo>
                      <a:pt x="93" y="59"/>
                    </a:lnTo>
                    <a:lnTo>
                      <a:pt x="96" y="47"/>
                    </a:lnTo>
                    <a:lnTo>
                      <a:pt x="97" y="40"/>
                    </a:lnTo>
                    <a:lnTo>
                      <a:pt x="105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6" name="Freeform 6102">
                <a:extLst>
                  <a:ext uri="{FF2B5EF4-FFF2-40B4-BE49-F238E27FC236}">
                    <a16:creationId xmlns:a16="http://schemas.microsoft.com/office/drawing/2014/main" id="{8762A985-EFB4-630D-C1A3-96E500CC7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695"/>
                <a:ext cx="166" cy="88"/>
              </a:xfrm>
              <a:custGeom>
                <a:avLst/>
                <a:gdLst>
                  <a:gd name="T0" fmla="*/ 103 w 332"/>
                  <a:gd name="T1" fmla="*/ 24 h 176"/>
                  <a:gd name="T2" fmla="*/ 164 w 332"/>
                  <a:gd name="T3" fmla="*/ 0 h 176"/>
                  <a:gd name="T4" fmla="*/ 187 w 332"/>
                  <a:gd name="T5" fmla="*/ 2 h 176"/>
                  <a:gd name="T6" fmla="*/ 212 w 332"/>
                  <a:gd name="T7" fmla="*/ 12 h 176"/>
                  <a:gd name="T8" fmla="*/ 223 w 332"/>
                  <a:gd name="T9" fmla="*/ 9 h 176"/>
                  <a:gd name="T10" fmla="*/ 240 w 332"/>
                  <a:gd name="T11" fmla="*/ 12 h 176"/>
                  <a:gd name="T12" fmla="*/ 258 w 332"/>
                  <a:gd name="T13" fmla="*/ 12 h 176"/>
                  <a:gd name="T14" fmla="*/ 269 w 332"/>
                  <a:gd name="T15" fmla="*/ 14 h 176"/>
                  <a:gd name="T16" fmla="*/ 276 w 332"/>
                  <a:gd name="T17" fmla="*/ 26 h 176"/>
                  <a:gd name="T18" fmla="*/ 281 w 332"/>
                  <a:gd name="T19" fmla="*/ 40 h 176"/>
                  <a:gd name="T20" fmla="*/ 307 w 332"/>
                  <a:gd name="T21" fmla="*/ 76 h 176"/>
                  <a:gd name="T22" fmla="*/ 316 w 332"/>
                  <a:gd name="T23" fmla="*/ 82 h 176"/>
                  <a:gd name="T24" fmla="*/ 331 w 332"/>
                  <a:gd name="T25" fmla="*/ 84 h 176"/>
                  <a:gd name="T26" fmla="*/ 332 w 332"/>
                  <a:gd name="T27" fmla="*/ 111 h 176"/>
                  <a:gd name="T28" fmla="*/ 325 w 332"/>
                  <a:gd name="T29" fmla="*/ 126 h 176"/>
                  <a:gd name="T30" fmla="*/ 320 w 332"/>
                  <a:gd name="T31" fmla="*/ 135 h 176"/>
                  <a:gd name="T32" fmla="*/ 313 w 332"/>
                  <a:gd name="T33" fmla="*/ 145 h 176"/>
                  <a:gd name="T34" fmla="*/ 293 w 332"/>
                  <a:gd name="T35" fmla="*/ 116 h 176"/>
                  <a:gd name="T36" fmla="*/ 275 w 332"/>
                  <a:gd name="T37" fmla="*/ 122 h 176"/>
                  <a:gd name="T38" fmla="*/ 263 w 332"/>
                  <a:gd name="T39" fmla="*/ 123 h 176"/>
                  <a:gd name="T40" fmla="*/ 246 w 332"/>
                  <a:gd name="T41" fmla="*/ 131 h 176"/>
                  <a:gd name="T42" fmla="*/ 229 w 332"/>
                  <a:gd name="T43" fmla="*/ 138 h 176"/>
                  <a:gd name="T44" fmla="*/ 223 w 332"/>
                  <a:gd name="T45" fmla="*/ 129 h 176"/>
                  <a:gd name="T46" fmla="*/ 209 w 332"/>
                  <a:gd name="T47" fmla="*/ 123 h 176"/>
                  <a:gd name="T48" fmla="*/ 199 w 332"/>
                  <a:gd name="T49" fmla="*/ 122 h 176"/>
                  <a:gd name="T50" fmla="*/ 188 w 332"/>
                  <a:gd name="T51" fmla="*/ 138 h 176"/>
                  <a:gd name="T52" fmla="*/ 173 w 332"/>
                  <a:gd name="T53" fmla="*/ 138 h 176"/>
                  <a:gd name="T54" fmla="*/ 162 w 332"/>
                  <a:gd name="T55" fmla="*/ 149 h 176"/>
                  <a:gd name="T56" fmla="*/ 146 w 332"/>
                  <a:gd name="T57" fmla="*/ 155 h 176"/>
                  <a:gd name="T58" fmla="*/ 141 w 332"/>
                  <a:gd name="T59" fmla="*/ 166 h 176"/>
                  <a:gd name="T60" fmla="*/ 126 w 332"/>
                  <a:gd name="T61" fmla="*/ 173 h 176"/>
                  <a:gd name="T62" fmla="*/ 109 w 332"/>
                  <a:gd name="T63" fmla="*/ 173 h 176"/>
                  <a:gd name="T64" fmla="*/ 97 w 332"/>
                  <a:gd name="T65" fmla="*/ 173 h 176"/>
                  <a:gd name="T66" fmla="*/ 80 w 332"/>
                  <a:gd name="T67" fmla="*/ 169 h 176"/>
                  <a:gd name="T68" fmla="*/ 70 w 332"/>
                  <a:gd name="T69" fmla="*/ 167 h 176"/>
                  <a:gd name="T70" fmla="*/ 64 w 332"/>
                  <a:gd name="T71" fmla="*/ 161 h 176"/>
                  <a:gd name="T72" fmla="*/ 50 w 332"/>
                  <a:gd name="T73" fmla="*/ 157 h 176"/>
                  <a:gd name="T74" fmla="*/ 27 w 332"/>
                  <a:gd name="T75" fmla="*/ 167 h 176"/>
                  <a:gd name="T76" fmla="*/ 5 w 332"/>
                  <a:gd name="T77" fmla="*/ 163 h 176"/>
                  <a:gd name="T78" fmla="*/ 6 w 332"/>
                  <a:gd name="T79" fmla="*/ 152 h 176"/>
                  <a:gd name="T80" fmla="*/ 39 w 332"/>
                  <a:gd name="T81" fmla="*/ 131 h 176"/>
                  <a:gd name="T82" fmla="*/ 61 w 332"/>
                  <a:gd name="T83" fmla="*/ 116 h 176"/>
                  <a:gd name="T84" fmla="*/ 80 w 332"/>
                  <a:gd name="T85" fmla="*/ 117 h 176"/>
                  <a:gd name="T86" fmla="*/ 79 w 332"/>
                  <a:gd name="T87" fmla="*/ 94 h 176"/>
                  <a:gd name="T88" fmla="*/ 73 w 332"/>
                  <a:gd name="T89" fmla="*/ 87 h 176"/>
                  <a:gd name="T90" fmla="*/ 83 w 332"/>
                  <a:gd name="T91" fmla="*/ 76 h 176"/>
                  <a:gd name="T92" fmla="*/ 93 w 332"/>
                  <a:gd name="T93" fmla="*/ 72 h 176"/>
                  <a:gd name="T94" fmla="*/ 96 w 332"/>
                  <a:gd name="T95" fmla="*/ 47 h 176"/>
                  <a:gd name="T96" fmla="*/ 105 w 332"/>
                  <a:gd name="T97" fmla="*/ 29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2" h="176">
                    <a:moveTo>
                      <a:pt x="105" y="29"/>
                    </a:moveTo>
                    <a:lnTo>
                      <a:pt x="103" y="24"/>
                    </a:lnTo>
                    <a:lnTo>
                      <a:pt x="121" y="11"/>
                    </a:lnTo>
                    <a:lnTo>
                      <a:pt x="164" y="0"/>
                    </a:lnTo>
                    <a:lnTo>
                      <a:pt x="179" y="0"/>
                    </a:lnTo>
                    <a:lnTo>
                      <a:pt x="187" y="2"/>
                    </a:lnTo>
                    <a:lnTo>
                      <a:pt x="196" y="8"/>
                    </a:lnTo>
                    <a:lnTo>
                      <a:pt x="212" y="12"/>
                    </a:lnTo>
                    <a:lnTo>
                      <a:pt x="215" y="9"/>
                    </a:lnTo>
                    <a:lnTo>
                      <a:pt x="223" y="9"/>
                    </a:lnTo>
                    <a:lnTo>
                      <a:pt x="232" y="14"/>
                    </a:lnTo>
                    <a:lnTo>
                      <a:pt x="240" y="12"/>
                    </a:lnTo>
                    <a:lnTo>
                      <a:pt x="244" y="15"/>
                    </a:lnTo>
                    <a:lnTo>
                      <a:pt x="258" y="12"/>
                    </a:lnTo>
                    <a:lnTo>
                      <a:pt x="263" y="17"/>
                    </a:lnTo>
                    <a:lnTo>
                      <a:pt x="269" y="14"/>
                    </a:lnTo>
                    <a:lnTo>
                      <a:pt x="270" y="24"/>
                    </a:lnTo>
                    <a:lnTo>
                      <a:pt x="276" y="26"/>
                    </a:lnTo>
                    <a:lnTo>
                      <a:pt x="278" y="38"/>
                    </a:lnTo>
                    <a:lnTo>
                      <a:pt x="281" y="40"/>
                    </a:lnTo>
                    <a:lnTo>
                      <a:pt x="305" y="43"/>
                    </a:lnTo>
                    <a:lnTo>
                      <a:pt x="307" y="76"/>
                    </a:lnTo>
                    <a:lnTo>
                      <a:pt x="308" y="82"/>
                    </a:lnTo>
                    <a:lnTo>
                      <a:pt x="316" y="82"/>
                    </a:lnTo>
                    <a:lnTo>
                      <a:pt x="332" y="76"/>
                    </a:lnTo>
                    <a:lnTo>
                      <a:pt x="331" y="84"/>
                    </a:lnTo>
                    <a:lnTo>
                      <a:pt x="332" y="93"/>
                    </a:lnTo>
                    <a:lnTo>
                      <a:pt x="332" y="111"/>
                    </a:lnTo>
                    <a:lnTo>
                      <a:pt x="328" y="122"/>
                    </a:lnTo>
                    <a:lnTo>
                      <a:pt x="325" y="126"/>
                    </a:lnTo>
                    <a:lnTo>
                      <a:pt x="322" y="134"/>
                    </a:lnTo>
                    <a:lnTo>
                      <a:pt x="320" y="135"/>
                    </a:lnTo>
                    <a:lnTo>
                      <a:pt x="317" y="152"/>
                    </a:lnTo>
                    <a:lnTo>
                      <a:pt x="313" y="145"/>
                    </a:lnTo>
                    <a:lnTo>
                      <a:pt x="307" y="140"/>
                    </a:lnTo>
                    <a:lnTo>
                      <a:pt x="293" y="116"/>
                    </a:lnTo>
                    <a:lnTo>
                      <a:pt x="287" y="120"/>
                    </a:lnTo>
                    <a:lnTo>
                      <a:pt x="275" y="122"/>
                    </a:lnTo>
                    <a:lnTo>
                      <a:pt x="275" y="122"/>
                    </a:lnTo>
                    <a:lnTo>
                      <a:pt x="263" y="123"/>
                    </a:lnTo>
                    <a:lnTo>
                      <a:pt x="258" y="128"/>
                    </a:lnTo>
                    <a:lnTo>
                      <a:pt x="246" y="131"/>
                    </a:lnTo>
                    <a:lnTo>
                      <a:pt x="235" y="138"/>
                    </a:lnTo>
                    <a:lnTo>
                      <a:pt x="229" y="138"/>
                    </a:lnTo>
                    <a:lnTo>
                      <a:pt x="229" y="135"/>
                    </a:lnTo>
                    <a:lnTo>
                      <a:pt x="223" y="129"/>
                    </a:lnTo>
                    <a:lnTo>
                      <a:pt x="217" y="125"/>
                    </a:lnTo>
                    <a:lnTo>
                      <a:pt x="209" y="123"/>
                    </a:lnTo>
                    <a:lnTo>
                      <a:pt x="203" y="117"/>
                    </a:lnTo>
                    <a:lnTo>
                      <a:pt x="199" y="122"/>
                    </a:lnTo>
                    <a:lnTo>
                      <a:pt x="191" y="131"/>
                    </a:lnTo>
                    <a:lnTo>
                      <a:pt x="188" y="138"/>
                    </a:lnTo>
                    <a:lnTo>
                      <a:pt x="182" y="140"/>
                    </a:lnTo>
                    <a:lnTo>
                      <a:pt x="173" y="138"/>
                    </a:lnTo>
                    <a:lnTo>
                      <a:pt x="164" y="146"/>
                    </a:lnTo>
                    <a:lnTo>
                      <a:pt x="162" y="149"/>
                    </a:lnTo>
                    <a:lnTo>
                      <a:pt x="153" y="149"/>
                    </a:lnTo>
                    <a:lnTo>
                      <a:pt x="146" y="155"/>
                    </a:lnTo>
                    <a:lnTo>
                      <a:pt x="146" y="163"/>
                    </a:lnTo>
                    <a:lnTo>
                      <a:pt x="141" y="166"/>
                    </a:lnTo>
                    <a:lnTo>
                      <a:pt x="140" y="176"/>
                    </a:lnTo>
                    <a:lnTo>
                      <a:pt x="126" y="173"/>
                    </a:lnTo>
                    <a:lnTo>
                      <a:pt x="118" y="176"/>
                    </a:lnTo>
                    <a:lnTo>
                      <a:pt x="109" y="173"/>
                    </a:lnTo>
                    <a:lnTo>
                      <a:pt x="102" y="173"/>
                    </a:lnTo>
                    <a:lnTo>
                      <a:pt x="97" y="173"/>
                    </a:lnTo>
                    <a:lnTo>
                      <a:pt x="94" y="169"/>
                    </a:lnTo>
                    <a:lnTo>
                      <a:pt x="80" y="169"/>
                    </a:lnTo>
                    <a:lnTo>
                      <a:pt x="77" y="175"/>
                    </a:lnTo>
                    <a:lnTo>
                      <a:pt x="70" y="167"/>
                    </a:lnTo>
                    <a:lnTo>
                      <a:pt x="67" y="167"/>
                    </a:lnTo>
                    <a:lnTo>
                      <a:pt x="64" y="161"/>
                    </a:lnTo>
                    <a:lnTo>
                      <a:pt x="58" y="161"/>
                    </a:lnTo>
                    <a:lnTo>
                      <a:pt x="50" y="157"/>
                    </a:lnTo>
                    <a:lnTo>
                      <a:pt x="36" y="160"/>
                    </a:lnTo>
                    <a:lnTo>
                      <a:pt x="27" y="167"/>
                    </a:lnTo>
                    <a:lnTo>
                      <a:pt x="26" y="163"/>
                    </a:lnTo>
                    <a:lnTo>
                      <a:pt x="5" y="163"/>
                    </a:lnTo>
                    <a:lnTo>
                      <a:pt x="0" y="161"/>
                    </a:lnTo>
                    <a:lnTo>
                      <a:pt x="6" y="152"/>
                    </a:lnTo>
                    <a:lnTo>
                      <a:pt x="17" y="143"/>
                    </a:lnTo>
                    <a:lnTo>
                      <a:pt x="39" y="131"/>
                    </a:lnTo>
                    <a:lnTo>
                      <a:pt x="50" y="117"/>
                    </a:lnTo>
                    <a:lnTo>
                      <a:pt x="61" y="116"/>
                    </a:lnTo>
                    <a:lnTo>
                      <a:pt x="73" y="116"/>
                    </a:lnTo>
                    <a:lnTo>
                      <a:pt x="80" y="117"/>
                    </a:lnTo>
                    <a:lnTo>
                      <a:pt x="82" y="100"/>
                    </a:lnTo>
                    <a:lnTo>
                      <a:pt x="79" y="94"/>
                    </a:lnTo>
                    <a:lnTo>
                      <a:pt x="76" y="93"/>
                    </a:lnTo>
                    <a:lnTo>
                      <a:pt x="73" y="87"/>
                    </a:lnTo>
                    <a:lnTo>
                      <a:pt x="76" y="81"/>
                    </a:lnTo>
                    <a:lnTo>
                      <a:pt x="83" y="76"/>
                    </a:lnTo>
                    <a:lnTo>
                      <a:pt x="91" y="73"/>
                    </a:lnTo>
                    <a:lnTo>
                      <a:pt x="93" y="72"/>
                    </a:lnTo>
                    <a:lnTo>
                      <a:pt x="93" y="59"/>
                    </a:lnTo>
                    <a:lnTo>
                      <a:pt x="96" y="47"/>
                    </a:lnTo>
                    <a:lnTo>
                      <a:pt x="97" y="40"/>
                    </a:lnTo>
                    <a:lnTo>
                      <a:pt x="105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7" name="Freeform 6103">
                <a:extLst>
                  <a:ext uri="{FF2B5EF4-FFF2-40B4-BE49-F238E27FC236}">
                    <a16:creationId xmlns:a16="http://schemas.microsoft.com/office/drawing/2014/main" id="{3A4539B0-F92A-8C7B-D327-72DB31F44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768"/>
                <a:ext cx="53" cy="41"/>
              </a:xfrm>
              <a:custGeom>
                <a:avLst/>
                <a:gdLst>
                  <a:gd name="T0" fmla="*/ 82 w 106"/>
                  <a:gd name="T1" fmla="*/ 34 h 84"/>
                  <a:gd name="T2" fmla="*/ 76 w 106"/>
                  <a:gd name="T3" fmla="*/ 34 h 84"/>
                  <a:gd name="T4" fmla="*/ 68 w 106"/>
                  <a:gd name="T5" fmla="*/ 34 h 84"/>
                  <a:gd name="T6" fmla="*/ 54 w 106"/>
                  <a:gd name="T7" fmla="*/ 34 h 84"/>
                  <a:gd name="T8" fmla="*/ 56 w 106"/>
                  <a:gd name="T9" fmla="*/ 29 h 84"/>
                  <a:gd name="T10" fmla="*/ 60 w 106"/>
                  <a:gd name="T11" fmla="*/ 27 h 84"/>
                  <a:gd name="T12" fmla="*/ 63 w 106"/>
                  <a:gd name="T13" fmla="*/ 21 h 84"/>
                  <a:gd name="T14" fmla="*/ 63 w 106"/>
                  <a:gd name="T15" fmla="*/ 11 h 84"/>
                  <a:gd name="T16" fmla="*/ 62 w 106"/>
                  <a:gd name="T17" fmla="*/ 5 h 84"/>
                  <a:gd name="T18" fmla="*/ 59 w 106"/>
                  <a:gd name="T19" fmla="*/ 0 h 84"/>
                  <a:gd name="T20" fmla="*/ 57 w 106"/>
                  <a:gd name="T21" fmla="*/ 6 h 84"/>
                  <a:gd name="T22" fmla="*/ 50 w 106"/>
                  <a:gd name="T23" fmla="*/ 9 h 84"/>
                  <a:gd name="T24" fmla="*/ 41 w 106"/>
                  <a:gd name="T25" fmla="*/ 6 h 84"/>
                  <a:gd name="T26" fmla="*/ 39 w 106"/>
                  <a:gd name="T27" fmla="*/ 15 h 84"/>
                  <a:gd name="T28" fmla="*/ 42 w 106"/>
                  <a:gd name="T29" fmla="*/ 23 h 84"/>
                  <a:gd name="T30" fmla="*/ 39 w 106"/>
                  <a:gd name="T31" fmla="*/ 27 h 84"/>
                  <a:gd name="T32" fmla="*/ 33 w 106"/>
                  <a:gd name="T33" fmla="*/ 30 h 84"/>
                  <a:gd name="T34" fmla="*/ 28 w 106"/>
                  <a:gd name="T35" fmla="*/ 34 h 84"/>
                  <a:gd name="T36" fmla="*/ 22 w 106"/>
                  <a:gd name="T37" fmla="*/ 46 h 84"/>
                  <a:gd name="T38" fmla="*/ 16 w 106"/>
                  <a:gd name="T39" fmla="*/ 49 h 84"/>
                  <a:gd name="T40" fmla="*/ 12 w 106"/>
                  <a:gd name="T41" fmla="*/ 49 h 84"/>
                  <a:gd name="T42" fmla="*/ 6 w 106"/>
                  <a:gd name="T43" fmla="*/ 50 h 84"/>
                  <a:gd name="T44" fmla="*/ 0 w 106"/>
                  <a:gd name="T45" fmla="*/ 58 h 84"/>
                  <a:gd name="T46" fmla="*/ 41 w 106"/>
                  <a:gd name="T47" fmla="*/ 64 h 84"/>
                  <a:gd name="T48" fmla="*/ 47 w 106"/>
                  <a:gd name="T49" fmla="*/ 65 h 84"/>
                  <a:gd name="T50" fmla="*/ 65 w 106"/>
                  <a:gd name="T51" fmla="*/ 65 h 84"/>
                  <a:gd name="T52" fmla="*/ 80 w 106"/>
                  <a:gd name="T53" fmla="*/ 73 h 84"/>
                  <a:gd name="T54" fmla="*/ 92 w 106"/>
                  <a:gd name="T55" fmla="*/ 82 h 84"/>
                  <a:gd name="T56" fmla="*/ 104 w 106"/>
                  <a:gd name="T57" fmla="*/ 84 h 84"/>
                  <a:gd name="T58" fmla="*/ 104 w 106"/>
                  <a:gd name="T59" fmla="*/ 82 h 84"/>
                  <a:gd name="T60" fmla="*/ 100 w 106"/>
                  <a:gd name="T61" fmla="*/ 76 h 84"/>
                  <a:gd name="T62" fmla="*/ 104 w 106"/>
                  <a:gd name="T63" fmla="*/ 73 h 84"/>
                  <a:gd name="T64" fmla="*/ 106 w 106"/>
                  <a:gd name="T65" fmla="*/ 70 h 84"/>
                  <a:gd name="T66" fmla="*/ 89 w 106"/>
                  <a:gd name="T67" fmla="*/ 62 h 84"/>
                  <a:gd name="T68" fmla="*/ 91 w 106"/>
                  <a:gd name="T69" fmla="*/ 50 h 84"/>
                  <a:gd name="T70" fmla="*/ 85 w 106"/>
                  <a:gd name="T71" fmla="*/ 44 h 84"/>
                  <a:gd name="T72" fmla="*/ 85 w 106"/>
                  <a:gd name="T73" fmla="*/ 38 h 84"/>
                  <a:gd name="T74" fmla="*/ 82 w 106"/>
                  <a:gd name="T75" fmla="*/ 3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6" h="84">
                    <a:moveTo>
                      <a:pt x="82" y="34"/>
                    </a:moveTo>
                    <a:lnTo>
                      <a:pt x="76" y="34"/>
                    </a:lnTo>
                    <a:lnTo>
                      <a:pt x="68" y="34"/>
                    </a:lnTo>
                    <a:lnTo>
                      <a:pt x="54" y="34"/>
                    </a:lnTo>
                    <a:lnTo>
                      <a:pt x="56" y="29"/>
                    </a:lnTo>
                    <a:lnTo>
                      <a:pt x="60" y="27"/>
                    </a:lnTo>
                    <a:lnTo>
                      <a:pt x="63" y="21"/>
                    </a:lnTo>
                    <a:lnTo>
                      <a:pt x="63" y="11"/>
                    </a:lnTo>
                    <a:lnTo>
                      <a:pt x="62" y="5"/>
                    </a:lnTo>
                    <a:lnTo>
                      <a:pt x="59" y="0"/>
                    </a:lnTo>
                    <a:lnTo>
                      <a:pt x="57" y="6"/>
                    </a:lnTo>
                    <a:lnTo>
                      <a:pt x="50" y="9"/>
                    </a:lnTo>
                    <a:lnTo>
                      <a:pt x="41" y="6"/>
                    </a:lnTo>
                    <a:lnTo>
                      <a:pt x="39" y="15"/>
                    </a:lnTo>
                    <a:lnTo>
                      <a:pt x="42" y="23"/>
                    </a:lnTo>
                    <a:lnTo>
                      <a:pt x="39" y="27"/>
                    </a:lnTo>
                    <a:lnTo>
                      <a:pt x="33" y="30"/>
                    </a:lnTo>
                    <a:lnTo>
                      <a:pt x="28" y="34"/>
                    </a:lnTo>
                    <a:lnTo>
                      <a:pt x="22" y="46"/>
                    </a:lnTo>
                    <a:lnTo>
                      <a:pt x="16" y="49"/>
                    </a:lnTo>
                    <a:lnTo>
                      <a:pt x="12" y="49"/>
                    </a:lnTo>
                    <a:lnTo>
                      <a:pt x="6" y="50"/>
                    </a:lnTo>
                    <a:lnTo>
                      <a:pt x="0" y="58"/>
                    </a:lnTo>
                    <a:lnTo>
                      <a:pt x="41" y="64"/>
                    </a:lnTo>
                    <a:lnTo>
                      <a:pt x="47" y="65"/>
                    </a:lnTo>
                    <a:lnTo>
                      <a:pt x="65" y="65"/>
                    </a:lnTo>
                    <a:lnTo>
                      <a:pt x="80" y="73"/>
                    </a:lnTo>
                    <a:lnTo>
                      <a:pt x="92" y="82"/>
                    </a:lnTo>
                    <a:lnTo>
                      <a:pt x="104" y="84"/>
                    </a:lnTo>
                    <a:lnTo>
                      <a:pt x="104" y="82"/>
                    </a:lnTo>
                    <a:lnTo>
                      <a:pt x="100" y="76"/>
                    </a:lnTo>
                    <a:lnTo>
                      <a:pt x="104" y="73"/>
                    </a:lnTo>
                    <a:lnTo>
                      <a:pt x="106" y="70"/>
                    </a:lnTo>
                    <a:lnTo>
                      <a:pt x="89" y="62"/>
                    </a:lnTo>
                    <a:lnTo>
                      <a:pt x="91" y="50"/>
                    </a:lnTo>
                    <a:lnTo>
                      <a:pt x="85" y="44"/>
                    </a:lnTo>
                    <a:lnTo>
                      <a:pt x="85" y="38"/>
                    </a:lnTo>
                    <a:lnTo>
                      <a:pt x="82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8" name="Freeform 6104">
                <a:extLst>
                  <a:ext uri="{FF2B5EF4-FFF2-40B4-BE49-F238E27FC236}">
                    <a16:creationId xmlns:a16="http://schemas.microsoft.com/office/drawing/2014/main" id="{0D076EC7-D2C9-4CC3-9304-A0B9D31D8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768"/>
                <a:ext cx="53" cy="41"/>
              </a:xfrm>
              <a:custGeom>
                <a:avLst/>
                <a:gdLst>
                  <a:gd name="T0" fmla="*/ 82 w 106"/>
                  <a:gd name="T1" fmla="*/ 34 h 84"/>
                  <a:gd name="T2" fmla="*/ 85 w 106"/>
                  <a:gd name="T3" fmla="*/ 38 h 84"/>
                  <a:gd name="T4" fmla="*/ 85 w 106"/>
                  <a:gd name="T5" fmla="*/ 44 h 84"/>
                  <a:gd name="T6" fmla="*/ 91 w 106"/>
                  <a:gd name="T7" fmla="*/ 50 h 84"/>
                  <a:gd name="T8" fmla="*/ 89 w 106"/>
                  <a:gd name="T9" fmla="*/ 62 h 84"/>
                  <a:gd name="T10" fmla="*/ 106 w 106"/>
                  <a:gd name="T11" fmla="*/ 70 h 84"/>
                  <a:gd name="T12" fmla="*/ 104 w 106"/>
                  <a:gd name="T13" fmla="*/ 73 h 84"/>
                  <a:gd name="T14" fmla="*/ 100 w 106"/>
                  <a:gd name="T15" fmla="*/ 76 h 84"/>
                  <a:gd name="T16" fmla="*/ 104 w 106"/>
                  <a:gd name="T17" fmla="*/ 82 h 84"/>
                  <a:gd name="T18" fmla="*/ 104 w 106"/>
                  <a:gd name="T19" fmla="*/ 84 h 84"/>
                  <a:gd name="T20" fmla="*/ 92 w 106"/>
                  <a:gd name="T21" fmla="*/ 82 h 84"/>
                  <a:gd name="T22" fmla="*/ 80 w 106"/>
                  <a:gd name="T23" fmla="*/ 73 h 84"/>
                  <a:gd name="T24" fmla="*/ 65 w 106"/>
                  <a:gd name="T25" fmla="*/ 65 h 84"/>
                  <a:gd name="T26" fmla="*/ 47 w 106"/>
                  <a:gd name="T27" fmla="*/ 65 h 84"/>
                  <a:gd name="T28" fmla="*/ 41 w 106"/>
                  <a:gd name="T29" fmla="*/ 64 h 84"/>
                  <a:gd name="T30" fmla="*/ 0 w 106"/>
                  <a:gd name="T31" fmla="*/ 58 h 84"/>
                  <a:gd name="T32" fmla="*/ 6 w 106"/>
                  <a:gd name="T33" fmla="*/ 50 h 84"/>
                  <a:gd name="T34" fmla="*/ 12 w 106"/>
                  <a:gd name="T35" fmla="*/ 49 h 84"/>
                  <a:gd name="T36" fmla="*/ 16 w 106"/>
                  <a:gd name="T37" fmla="*/ 49 h 84"/>
                  <a:gd name="T38" fmla="*/ 22 w 106"/>
                  <a:gd name="T39" fmla="*/ 46 h 84"/>
                  <a:gd name="T40" fmla="*/ 28 w 106"/>
                  <a:gd name="T41" fmla="*/ 34 h 84"/>
                  <a:gd name="T42" fmla="*/ 33 w 106"/>
                  <a:gd name="T43" fmla="*/ 30 h 84"/>
                  <a:gd name="T44" fmla="*/ 39 w 106"/>
                  <a:gd name="T45" fmla="*/ 27 h 84"/>
                  <a:gd name="T46" fmla="*/ 42 w 106"/>
                  <a:gd name="T47" fmla="*/ 23 h 84"/>
                  <a:gd name="T48" fmla="*/ 39 w 106"/>
                  <a:gd name="T49" fmla="*/ 15 h 84"/>
                  <a:gd name="T50" fmla="*/ 41 w 106"/>
                  <a:gd name="T51" fmla="*/ 6 h 84"/>
                  <a:gd name="T52" fmla="*/ 50 w 106"/>
                  <a:gd name="T53" fmla="*/ 9 h 84"/>
                  <a:gd name="T54" fmla="*/ 57 w 106"/>
                  <a:gd name="T55" fmla="*/ 6 h 84"/>
                  <a:gd name="T56" fmla="*/ 59 w 106"/>
                  <a:gd name="T57" fmla="*/ 0 h 84"/>
                  <a:gd name="T58" fmla="*/ 62 w 106"/>
                  <a:gd name="T59" fmla="*/ 5 h 84"/>
                  <a:gd name="T60" fmla="*/ 63 w 106"/>
                  <a:gd name="T61" fmla="*/ 11 h 84"/>
                  <a:gd name="T62" fmla="*/ 63 w 106"/>
                  <a:gd name="T63" fmla="*/ 21 h 84"/>
                  <a:gd name="T64" fmla="*/ 60 w 106"/>
                  <a:gd name="T65" fmla="*/ 27 h 84"/>
                  <a:gd name="T66" fmla="*/ 56 w 106"/>
                  <a:gd name="T67" fmla="*/ 29 h 84"/>
                  <a:gd name="T68" fmla="*/ 54 w 106"/>
                  <a:gd name="T69" fmla="*/ 34 h 84"/>
                  <a:gd name="T70" fmla="*/ 68 w 106"/>
                  <a:gd name="T71" fmla="*/ 34 h 84"/>
                  <a:gd name="T72" fmla="*/ 76 w 106"/>
                  <a:gd name="T73" fmla="*/ 34 h 84"/>
                  <a:gd name="T74" fmla="*/ 82 w 106"/>
                  <a:gd name="T75" fmla="*/ 3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6" h="84">
                    <a:moveTo>
                      <a:pt x="82" y="34"/>
                    </a:moveTo>
                    <a:lnTo>
                      <a:pt x="85" y="38"/>
                    </a:lnTo>
                    <a:lnTo>
                      <a:pt x="85" y="44"/>
                    </a:lnTo>
                    <a:lnTo>
                      <a:pt x="91" y="50"/>
                    </a:lnTo>
                    <a:lnTo>
                      <a:pt x="89" y="62"/>
                    </a:lnTo>
                    <a:lnTo>
                      <a:pt x="106" y="70"/>
                    </a:lnTo>
                    <a:lnTo>
                      <a:pt x="104" y="73"/>
                    </a:lnTo>
                    <a:lnTo>
                      <a:pt x="100" y="76"/>
                    </a:lnTo>
                    <a:lnTo>
                      <a:pt x="104" y="82"/>
                    </a:lnTo>
                    <a:lnTo>
                      <a:pt x="104" y="84"/>
                    </a:lnTo>
                    <a:lnTo>
                      <a:pt x="92" y="82"/>
                    </a:lnTo>
                    <a:lnTo>
                      <a:pt x="80" y="73"/>
                    </a:lnTo>
                    <a:lnTo>
                      <a:pt x="65" y="65"/>
                    </a:lnTo>
                    <a:lnTo>
                      <a:pt x="47" y="65"/>
                    </a:lnTo>
                    <a:lnTo>
                      <a:pt x="41" y="64"/>
                    </a:lnTo>
                    <a:lnTo>
                      <a:pt x="0" y="58"/>
                    </a:lnTo>
                    <a:lnTo>
                      <a:pt x="6" y="50"/>
                    </a:lnTo>
                    <a:lnTo>
                      <a:pt x="12" y="49"/>
                    </a:lnTo>
                    <a:lnTo>
                      <a:pt x="16" y="49"/>
                    </a:lnTo>
                    <a:lnTo>
                      <a:pt x="22" y="46"/>
                    </a:lnTo>
                    <a:lnTo>
                      <a:pt x="28" y="34"/>
                    </a:lnTo>
                    <a:lnTo>
                      <a:pt x="33" y="30"/>
                    </a:lnTo>
                    <a:lnTo>
                      <a:pt x="39" y="27"/>
                    </a:lnTo>
                    <a:lnTo>
                      <a:pt x="42" y="23"/>
                    </a:lnTo>
                    <a:lnTo>
                      <a:pt x="39" y="15"/>
                    </a:lnTo>
                    <a:lnTo>
                      <a:pt x="41" y="6"/>
                    </a:lnTo>
                    <a:lnTo>
                      <a:pt x="50" y="9"/>
                    </a:lnTo>
                    <a:lnTo>
                      <a:pt x="57" y="6"/>
                    </a:lnTo>
                    <a:lnTo>
                      <a:pt x="59" y="0"/>
                    </a:lnTo>
                    <a:lnTo>
                      <a:pt x="62" y="5"/>
                    </a:lnTo>
                    <a:lnTo>
                      <a:pt x="63" y="11"/>
                    </a:lnTo>
                    <a:lnTo>
                      <a:pt x="63" y="21"/>
                    </a:lnTo>
                    <a:lnTo>
                      <a:pt x="60" y="27"/>
                    </a:lnTo>
                    <a:lnTo>
                      <a:pt x="56" y="29"/>
                    </a:lnTo>
                    <a:lnTo>
                      <a:pt x="54" y="34"/>
                    </a:lnTo>
                    <a:lnTo>
                      <a:pt x="68" y="34"/>
                    </a:lnTo>
                    <a:lnTo>
                      <a:pt x="76" y="34"/>
                    </a:lnTo>
                    <a:lnTo>
                      <a:pt x="82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9" name="Freeform 6105">
                <a:extLst>
                  <a:ext uri="{FF2B5EF4-FFF2-40B4-BE49-F238E27FC236}">
                    <a16:creationId xmlns:a16="http://schemas.microsoft.com/office/drawing/2014/main" id="{D2A2C7E9-905D-4F03-E8DE-35DC3D9B6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768"/>
                <a:ext cx="53" cy="41"/>
              </a:xfrm>
              <a:custGeom>
                <a:avLst/>
                <a:gdLst>
                  <a:gd name="T0" fmla="*/ 82 w 106"/>
                  <a:gd name="T1" fmla="*/ 34 h 84"/>
                  <a:gd name="T2" fmla="*/ 85 w 106"/>
                  <a:gd name="T3" fmla="*/ 38 h 84"/>
                  <a:gd name="T4" fmla="*/ 85 w 106"/>
                  <a:gd name="T5" fmla="*/ 44 h 84"/>
                  <a:gd name="T6" fmla="*/ 91 w 106"/>
                  <a:gd name="T7" fmla="*/ 50 h 84"/>
                  <a:gd name="T8" fmla="*/ 89 w 106"/>
                  <a:gd name="T9" fmla="*/ 62 h 84"/>
                  <a:gd name="T10" fmla="*/ 106 w 106"/>
                  <a:gd name="T11" fmla="*/ 70 h 84"/>
                  <a:gd name="T12" fmla="*/ 104 w 106"/>
                  <a:gd name="T13" fmla="*/ 73 h 84"/>
                  <a:gd name="T14" fmla="*/ 100 w 106"/>
                  <a:gd name="T15" fmla="*/ 76 h 84"/>
                  <a:gd name="T16" fmla="*/ 104 w 106"/>
                  <a:gd name="T17" fmla="*/ 82 h 84"/>
                  <a:gd name="T18" fmla="*/ 104 w 106"/>
                  <a:gd name="T19" fmla="*/ 84 h 84"/>
                  <a:gd name="T20" fmla="*/ 92 w 106"/>
                  <a:gd name="T21" fmla="*/ 82 h 84"/>
                  <a:gd name="T22" fmla="*/ 80 w 106"/>
                  <a:gd name="T23" fmla="*/ 73 h 84"/>
                  <a:gd name="T24" fmla="*/ 65 w 106"/>
                  <a:gd name="T25" fmla="*/ 65 h 84"/>
                  <a:gd name="T26" fmla="*/ 47 w 106"/>
                  <a:gd name="T27" fmla="*/ 65 h 84"/>
                  <a:gd name="T28" fmla="*/ 41 w 106"/>
                  <a:gd name="T29" fmla="*/ 64 h 84"/>
                  <a:gd name="T30" fmla="*/ 0 w 106"/>
                  <a:gd name="T31" fmla="*/ 58 h 84"/>
                  <a:gd name="T32" fmla="*/ 6 w 106"/>
                  <a:gd name="T33" fmla="*/ 50 h 84"/>
                  <a:gd name="T34" fmla="*/ 12 w 106"/>
                  <a:gd name="T35" fmla="*/ 49 h 84"/>
                  <a:gd name="T36" fmla="*/ 16 w 106"/>
                  <a:gd name="T37" fmla="*/ 49 h 84"/>
                  <a:gd name="T38" fmla="*/ 22 w 106"/>
                  <a:gd name="T39" fmla="*/ 46 h 84"/>
                  <a:gd name="T40" fmla="*/ 28 w 106"/>
                  <a:gd name="T41" fmla="*/ 34 h 84"/>
                  <a:gd name="T42" fmla="*/ 33 w 106"/>
                  <a:gd name="T43" fmla="*/ 30 h 84"/>
                  <a:gd name="T44" fmla="*/ 39 w 106"/>
                  <a:gd name="T45" fmla="*/ 27 h 84"/>
                  <a:gd name="T46" fmla="*/ 42 w 106"/>
                  <a:gd name="T47" fmla="*/ 23 h 84"/>
                  <a:gd name="T48" fmla="*/ 39 w 106"/>
                  <a:gd name="T49" fmla="*/ 15 h 84"/>
                  <a:gd name="T50" fmla="*/ 41 w 106"/>
                  <a:gd name="T51" fmla="*/ 6 h 84"/>
                  <a:gd name="T52" fmla="*/ 50 w 106"/>
                  <a:gd name="T53" fmla="*/ 9 h 84"/>
                  <a:gd name="T54" fmla="*/ 57 w 106"/>
                  <a:gd name="T55" fmla="*/ 6 h 84"/>
                  <a:gd name="T56" fmla="*/ 59 w 106"/>
                  <a:gd name="T57" fmla="*/ 0 h 84"/>
                  <a:gd name="T58" fmla="*/ 62 w 106"/>
                  <a:gd name="T59" fmla="*/ 5 h 84"/>
                  <a:gd name="T60" fmla="*/ 63 w 106"/>
                  <a:gd name="T61" fmla="*/ 11 h 84"/>
                  <a:gd name="T62" fmla="*/ 63 w 106"/>
                  <a:gd name="T63" fmla="*/ 21 h 84"/>
                  <a:gd name="T64" fmla="*/ 60 w 106"/>
                  <a:gd name="T65" fmla="*/ 27 h 84"/>
                  <a:gd name="T66" fmla="*/ 56 w 106"/>
                  <a:gd name="T67" fmla="*/ 29 h 84"/>
                  <a:gd name="T68" fmla="*/ 54 w 106"/>
                  <a:gd name="T69" fmla="*/ 34 h 84"/>
                  <a:gd name="T70" fmla="*/ 68 w 106"/>
                  <a:gd name="T71" fmla="*/ 34 h 84"/>
                  <a:gd name="T72" fmla="*/ 76 w 106"/>
                  <a:gd name="T73" fmla="*/ 34 h 84"/>
                  <a:gd name="T74" fmla="*/ 82 w 106"/>
                  <a:gd name="T75" fmla="*/ 3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6" h="84">
                    <a:moveTo>
                      <a:pt x="82" y="34"/>
                    </a:moveTo>
                    <a:lnTo>
                      <a:pt x="85" y="38"/>
                    </a:lnTo>
                    <a:lnTo>
                      <a:pt x="85" y="44"/>
                    </a:lnTo>
                    <a:lnTo>
                      <a:pt x="91" y="50"/>
                    </a:lnTo>
                    <a:lnTo>
                      <a:pt x="89" y="62"/>
                    </a:lnTo>
                    <a:lnTo>
                      <a:pt x="106" y="70"/>
                    </a:lnTo>
                    <a:lnTo>
                      <a:pt x="104" y="73"/>
                    </a:lnTo>
                    <a:lnTo>
                      <a:pt x="100" y="76"/>
                    </a:lnTo>
                    <a:lnTo>
                      <a:pt x="104" y="82"/>
                    </a:lnTo>
                    <a:lnTo>
                      <a:pt x="104" y="84"/>
                    </a:lnTo>
                    <a:lnTo>
                      <a:pt x="92" y="82"/>
                    </a:lnTo>
                    <a:lnTo>
                      <a:pt x="80" y="73"/>
                    </a:lnTo>
                    <a:lnTo>
                      <a:pt x="65" y="65"/>
                    </a:lnTo>
                    <a:lnTo>
                      <a:pt x="47" y="65"/>
                    </a:lnTo>
                    <a:lnTo>
                      <a:pt x="41" y="64"/>
                    </a:lnTo>
                    <a:lnTo>
                      <a:pt x="0" y="58"/>
                    </a:lnTo>
                    <a:lnTo>
                      <a:pt x="6" y="50"/>
                    </a:lnTo>
                    <a:lnTo>
                      <a:pt x="12" y="49"/>
                    </a:lnTo>
                    <a:lnTo>
                      <a:pt x="16" y="49"/>
                    </a:lnTo>
                    <a:lnTo>
                      <a:pt x="22" y="46"/>
                    </a:lnTo>
                    <a:lnTo>
                      <a:pt x="28" y="34"/>
                    </a:lnTo>
                    <a:lnTo>
                      <a:pt x="33" y="30"/>
                    </a:lnTo>
                    <a:lnTo>
                      <a:pt x="39" y="27"/>
                    </a:lnTo>
                    <a:lnTo>
                      <a:pt x="42" y="23"/>
                    </a:lnTo>
                    <a:lnTo>
                      <a:pt x="39" y="15"/>
                    </a:lnTo>
                    <a:lnTo>
                      <a:pt x="41" y="6"/>
                    </a:lnTo>
                    <a:lnTo>
                      <a:pt x="50" y="9"/>
                    </a:lnTo>
                    <a:lnTo>
                      <a:pt x="57" y="6"/>
                    </a:lnTo>
                    <a:lnTo>
                      <a:pt x="59" y="0"/>
                    </a:lnTo>
                    <a:lnTo>
                      <a:pt x="62" y="5"/>
                    </a:lnTo>
                    <a:lnTo>
                      <a:pt x="63" y="11"/>
                    </a:lnTo>
                    <a:lnTo>
                      <a:pt x="63" y="21"/>
                    </a:lnTo>
                    <a:lnTo>
                      <a:pt x="60" y="27"/>
                    </a:lnTo>
                    <a:lnTo>
                      <a:pt x="56" y="29"/>
                    </a:lnTo>
                    <a:lnTo>
                      <a:pt x="54" y="34"/>
                    </a:lnTo>
                    <a:lnTo>
                      <a:pt x="68" y="34"/>
                    </a:lnTo>
                    <a:lnTo>
                      <a:pt x="76" y="34"/>
                    </a:lnTo>
                    <a:lnTo>
                      <a:pt x="82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0" name="Freeform 6106">
                <a:extLst>
                  <a:ext uri="{FF2B5EF4-FFF2-40B4-BE49-F238E27FC236}">
                    <a16:creationId xmlns:a16="http://schemas.microsoft.com/office/drawing/2014/main" id="{1138348C-8901-5792-0506-78B878F23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641"/>
                <a:ext cx="151" cy="75"/>
              </a:xfrm>
              <a:custGeom>
                <a:avLst/>
                <a:gdLst>
                  <a:gd name="T0" fmla="*/ 29 w 302"/>
                  <a:gd name="T1" fmla="*/ 61 h 151"/>
                  <a:gd name="T2" fmla="*/ 30 w 302"/>
                  <a:gd name="T3" fmla="*/ 81 h 151"/>
                  <a:gd name="T4" fmla="*/ 20 w 302"/>
                  <a:gd name="T5" fmla="*/ 90 h 151"/>
                  <a:gd name="T6" fmla="*/ 16 w 302"/>
                  <a:gd name="T7" fmla="*/ 108 h 151"/>
                  <a:gd name="T8" fmla="*/ 3 w 302"/>
                  <a:gd name="T9" fmla="*/ 113 h 151"/>
                  <a:gd name="T10" fmla="*/ 3 w 302"/>
                  <a:gd name="T11" fmla="*/ 132 h 151"/>
                  <a:gd name="T12" fmla="*/ 15 w 302"/>
                  <a:gd name="T13" fmla="*/ 145 h 151"/>
                  <a:gd name="T14" fmla="*/ 26 w 302"/>
                  <a:gd name="T15" fmla="*/ 139 h 151"/>
                  <a:gd name="T16" fmla="*/ 33 w 302"/>
                  <a:gd name="T17" fmla="*/ 134 h 151"/>
                  <a:gd name="T18" fmla="*/ 42 w 302"/>
                  <a:gd name="T19" fmla="*/ 123 h 151"/>
                  <a:gd name="T20" fmla="*/ 59 w 302"/>
                  <a:gd name="T21" fmla="*/ 132 h 151"/>
                  <a:gd name="T22" fmla="*/ 70 w 302"/>
                  <a:gd name="T23" fmla="*/ 143 h 151"/>
                  <a:gd name="T24" fmla="*/ 79 w 302"/>
                  <a:gd name="T25" fmla="*/ 151 h 151"/>
                  <a:gd name="T26" fmla="*/ 88 w 302"/>
                  <a:gd name="T27" fmla="*/ 145 h 151"/>
                  <a:gd name="T28" fmla="*/ 95 w 302"/>
                  <a:gd name="T29" fmla="*/ 143 h 151"/>
                  <a:gd name="T30" fmla="*/ 109 w 302"/>
                  <a:gd name="T31" fmla="*/ 136 h 151"/>
                  <a:gd name="T32" fmla="*/ 123 w 302"/>
                  <a:gd name="T33" fmla="*/ 140 h 151"/>
                  <a:gd name="T34" fmla="*/ 135 w 302"/>
                  <a:gd name="T35" fmla="*/ 145 h 151"/>
                  <a:gd name="T36" fmla="*/ 149 w 302"/>
                  <a:gd name="T37" fmla="*/ 142 h 151"/>
                  <a:gd name="T38" fmla="*/ 158 w 302"/>
                  <a:gd name="T39" fmla="*/ 139 h 151"/>
                  <a:gd name="T40" fmla="*/ 165 w 302"/>
                  <a:gd name="T41" fmla="*/ 140 h 151"/>
                  <a:gd name="T42" fmla="*/ 165 w 302"/>
                  <a:gd name="T43" fmla="*/ 132 h 151"/>
                  <a:gd name="T44" fmla="*/ 226 w 302"/>
                  <a:gd name="T45" fmla="*/ 108 h 151"/>
                  <a:gd name="T46" fmla="*/ 249 w 302"/>
                  <a:gd name="T47" fmla="*/ 110 h 151"/>
                  <a:gd name="T48" fmla="*/ 274 w 302"/>
                  <a:gd name="T49" fmla="*/ 120 h 151"/>
                  <a:gd name="T50" fmla="*/ 285 w 302"/>
                  <a:gd name="T51" fmla="*/ 117 h 151"/>
                  <a:gd name="T52" fmla="*/ 302 w 302"/>
                  <a:gd name="T53" fmla="*/ 120 h 151"/>
                  <a:gd name="T54" fmla="*/ 300 w 302"/>
                  <a:gd name="T55" fmla="*/ 93 h 151"/>
                  <a:gd name="T56" fmla="*/ 302 w 302"/>
                  <a:gd name="T57" fmla="*/ 85 h 151"/>
                  <a:gd name="T58" fmla="*/ 284 w 302"/>
                  <a:gd name="T59" fmla="*/ 75 h 151"/>
                  <a:gd name="T60" fmla="*/ 264 w 302"/>
                  <a:gd name="T61" fmla="*/ 79 h 151"/>
                  <a:gd name="T62" fmla="*/ 255 w 302"/>
                  <a:gd name="T63" fmla="*/ 82 h 151"/>
                  <a:gd name="T64" fmla="*/ 229 w 302"/>
                  <a:gd name="T65" fmla="*/ 66 h 151"/>
                  <a:gd name="T66" fmla="*/ 220 w 302"/>
                  <a:gd name="T67" fmla="*/ 64 h 151"/>
                  <a:gd name="T68" fmla="*/ 214 w 302"/>
                  <a:gd name="T69" fmla="*/ 79 h 151"/>
                  <a:gd name="T70" fmla="*/ 202 w 302"/>
                  <a:gd name="T71" fmla="*/ 78 h 151"/>
                  <a:gd name="T72" fmla="*/ 186 w 302"/>
                  <a:gd name="T73" fmla="*/ 75 h 151"/>
                  <a:gd name="T74" fmla="*/ 170 w 302"/>
                  <a:gd name="T75" fmla="*/ 60 h 151"/>
                  <a:gd name="T76" fmla="*/ 174 w 302"/>
                  <a:gd name="T77" fmla="*/ 38 h 151"/>
                  <a:gd name="T78" fmla="*/ 167 w 302"/>
                  <a:gd name="T79" fmla="*/ 28 h 151"/>
                  <a:gd name="T80" fmla="*/ 177 w 302"/>
                  <a:gd name="T81" fmla="*/ 20 h 151"/>
                  <a:gd name="T82" fmla="*/ 180 w 302"/>
                  <a:gd name="T83" fmla="*/ 5 h 151"/>
                  <a:gd name="T84" fmla="*/ 176 w 302"/>
                  <a:gd name="T85" fmla="*/ 0 h 151"/>
                  <a:gd name="T86" fmla="*/ 168 w 302"/>
                  <a:gd name="T87" fmla="*/ 9 h 151"/>
                  <a:gd name="T88" fmla="*/ 158 w 302"/>
                  <a:gd name="T89" fmla="*/ 17 h 151"/>
                  <a:gd name="T90" fmla="*/ 132 w 302"/>
                  <a:gd name="T91" fmla="*/ 26 h 151"/>
                  <a:gd name="T92" fmla="*/ 124 w 302"/>
                  <a:gd name="T93" fmla="*/ 22 h 151"/>
                  <a:gd name="T94" fmla="*/ 117 w 302"/>
                  <a:gd name="T95" fmla="*/ 6 h 151"/>
                  <a:gd name="T96" fmla="*/ 100 w 302"/>
                  <a:gd name="T97" fmla="*/ 15 h 151"/>
                  <a:gd name="T98" fmla="*/ 77 w 302"/>
                  <a:gd name="T99" fmla="*/ 25 h 151"/>
                  <a:gd name="T100" fmla="*/ 62 w 302"/>
                  <a:gd name="T101" fmla="*/ 35 h 151"/>
                  <a:gd name="T102" fmla="*/ 47 w 302"/>
                  <a:gd name="T103" fmla="*/ 44 h 151"/>
                  <a:gd name="T104" fmla="*/ 41 w 302"/>
                  <a:gd name="T105" fmla="*/ 5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2" h="151">
                    <a:moveTo>
                      <a:pt x="35" y="56"/>
                    </a:moveTo>
                    <a:lnTo>
                      <a:pt x="29" y="61"/>
                    </a:lnTo>
                    <a:lnTo>
                      <a:pt x="29" y="69"/>
                    </a:lnTo>
                    <a:lnTo>
                      <a:pt x="30" y="81"/>
                    </a:lnTo>
                    <a:lnTo>
                      <a:pt x="38" y="87"/>
                    </a:lnTo>
                    <a:lnTo>
                      <a:pt x="20" y="90"/>
                    </a:lnTo>
                    <a:lnTo>
                      <a:pt x="16" y="98"/>
                    </a:lnTo>
                    <a:lnTo>
                      <a:pt x="16" y="108"/>
                    </a:lnTo>
                    <a:lnTo>
                      <a:pt x="15" y="113"/>
                    </a:lnTo>
                    <a:lnTo>
                      <a:pt x="3" y="113"/>
                    </a:lnTo>
                    <a:lnTo>
                      <a:pt x="0" y="125"/>
                    </a:lnTo>
                    <a:lnTo>
                      <a:pt x="3" y="132"/>
                    </a:lnTo>
                    <a:lnTo>
                      <a:pt x="10" y="136"/>
                    </a:lnTo>
                    <a:lnTo>
                      <a:pt x="15" y="145"/>
                    </a:lnTo>
                    <a:lnTo>
                      <a:pt x="20" y="145"/>
                    </a:lnTo>
                    <a:lnTo>
                      <a:pt x="26" y="139"/>
                    </a:lnTo>
                    <a:lnTo>
                      <a:pt x="26" y="136"/>
                    </a:lnTo>
                    <a:lnTo>
                      <a:pt x="33" y="134"/>
                    </a:lnTo>
                    <a:lnTo>
                      <a:pt x="35" y="128"/>
                    </a:lnTo>
                    <a:lnTo>
                      <a:pt x="42" y="123"/>
                    </a:lnTo>
                    <a:lnTo>
                      <a:pt x="51" y="129"/>
                    </a:lnTo>
                    <a:lnTo>
                      <a:pt x="59" y="132"/>
                    </a:lnTo>
                    <a:lnTo>
                      <a:pt x="70" y="139"/>
                    </a:lnTo>
                    <a:lnTo>
                      <a:pt x="70" y="143"/>
                    </a:lnTo>
                    <a:lnTo>
                      <a:pt x="76" y="145"/>
                    </a:lnTo>
                    <a:lnTo>
                      <a:pt x="79" y="151"/>
                    </a:lnTo>
                    <a:lnTo>
                      <a:pt x="85" y="151"/>
                    </a:lnTo>
                    <a:lnTo>
                      <a:pt x="88" y="145"/>
                    </a:lnTo>
                    <a:lnTo>
                      <a:pt x="85" y="140"/>
                    </a:lnTo>
                    <a:lnTo>
                      <a:pt x="95" y="143"/>
                    </a:lnTo>
                    <a:lnTo>
                      <a:pt x="101" y="139"/>
                    </a:lnTo>
                    <a:lnTo>
                      <a:pt x="109" y="136"/>
                    </a:lnTo>
                    <a:lnTo>
                      <a:pt x="118" y="139"/>
                    </a:lnTo>
                    <a:lnTo>
                      <a:pt x="123" y="140"/>
                    </a:lnTo>
                    <a:lnTo>
                      <a:pt x="126" y="145"/>
                    </a:lnTo>
                    <a:lnTo>
                      <a:pt x="135" y="145"/>
                    </a:lnTo>
                    <a:lnTo>
                      <a:pt x="138" y="145"/>
                    </a:lnTo>
                    <a:lnTo>
                      <a:pt x="149" y="142"/>
                    </a:lnTo>
                    <a:lnTo>
                      <a:pt x="152" y="137"/>
                    </a:lnTo>
                    <a:lnTo>
                      <a:pt x="158" y="139"/>
                    </a:lnTo>
                    <a:lnTo>
                      <a:pt x="161" y="137"/>
                    </a:lnTo>
                    <a:lnTo>
                      <a:pt x="165" y="140"/>
                    </a:lnTo>
                    <a:lnTo>
                      <a:pt x="167" y="137"/>
                    </a:lnTo>
                    <a:lnTo>
                      <a:pt x="165" y="132"/>
                    </a:lnTo>
                    <a:lnTo>
                      <a:pt x="183" y="119"/>
                    </a:lnTo>
                    <a:lnTo>
                      <a:pt x="226" y="108"/>
                    </a:lnTo>
                    <a:lnTo>
                      <a:pt x="241" y="108"/>
                    </a:lnTo>
                    <a:lnTo>
                      <a:pt x="249" y="110"/>
                    </a:lnTo>
                    <a:lnTo>
                      <a:pt x="258" y="116"/>
                    </a:lnTo>
                    <a:lnTo>
                      <a:pt x="274" y="120"/>
                    </a:lnTo>
                    <a:lnTo>
                      <a:pt x="277" y="117"/>
                    </a:lnTo>
                    <a:lnTo>
                      <a:pt x="285" y="117"/>
                    </a:lnTo>
                    <a:lnTo>
                      <a:pt x="294" y="122"/>
                    </a:lnTo>
                    <a:lnTo>
                      <a:pt x="302" y="120"/>
                    </a:lnTo>
                    <a:lnTo>
                      <a:pt x="302" y="98"/>
                    </a:lnTo>
                    <a:lnTo>
                      <a:pt x="300" y="93"/>
                    </a:lnTo>
                    <a:lnTo>
                      <a:pt x="300" y="87"/>
                    </a:lnTo>
                    <a:lnTo>
                      <a:pt x="302" y="85"/>
                    </a:lnTo>
                    <a:lnTo>
                      <a:pt x="297" y="82"/>
                    </a:lnTo>
                    <a:lnTo>
                      <a:pt x="284" y="75"/>
                    </a:lnTo>
                    <a:lnTo>
                      <a:pt x="274" y="84"/>
                    </a:lnTo>
                    <a:lnTo>
                      <a:pt x="264" y="79"/>
                    </a:lnTo>
                    <a:lnTo>
                      <a:pt x="256" y="79"/>
                    </a:lnTo>
                    <a:lnTo>
                      <a:pt x="255" y="82"/>
                    </a:lnTo>
                    <a:lnTo>
                      <a:pt x="249" y="76"/>
                    </a:lnTo>
                    <a:lnTo>
                      <a:pt x="229" y="66"/>
                    </a:lnTo>
                    <a:lnTo>
                      <a:pt x="224" y="64"/>
                    </a:lnTo>
                    <a:lnTo>
                      <a:pt x="220" y="64"/>
                    </a:lnTo>
                    <a:lnTo>
                      <a:pt x="218" y="78"/>
                    </a:lnTo>
                    <a:lnTo>
                      <a:pt x="214" y="79"/>
                    </a:lnTo>
                    <a:lnTo>
                      <a:pt x="206" y="78"/>
                    </a:lnTo>
                    <a:lnTo>
                      <a:pt x="202" y="78"/>
                    </a:lnTo>
                    <a:lnTo>
                      <a:pt x="191" y="73"/>
                    </a:lnTo>
                    <a:lnTo>
                      <a:pt x="186" y="75"/>
                    </a:lnTo>
                    <a:lnTo>
                      <a:pt x="171" y="66"/>
                    </a:lnTo>
                    <a:lnTo>
                      <a:pt x="170" y="60"/>
                    </a:lnTo>
                    <a:lnTo>
                      <a:pt x="174" y="53"/>
                    </a:lnTo>
                    <a:lnTo>
                      <a:pt x="174" y="38"/>
                    </a:lnTo>
                    <a:lnTo>
                      <a:pt x="167" y="35"/>
                    </a:lnTo>
                    <a:lnTo>
                      <a:pt x="167" y="28"/>
                    </a:lnTo>
                    <a:lnTo>
                      <a:pt x="171" y="23"/>
                    </a:lnTo>
                    <a:lnTo>
                      <a:pt x="177" y="20"/>
                    </a:lnTo>
                    <a:lnTo>
                      <a:pt x="179" y="12"/>
                    </a:lnTo>
                    <a:lnTo>
                      <a:pt x="180" y="5"/>
                    </a:lnTo>
                    <a:lnTo>
                      <a:pt x="177" y="0"/>
                    </a:lnTo>
                    <a:lnTo>
                      <a:pt x="176" y="0"/>
                    </a:lnTo>
                    <a:lnTo>
                      <a:pt x="168" y="5"/>
                    </a:lnTo>
                    <a:lnTo>
                      <a:pt x="168" y="9"/>
                    </a:lnTo>
                    <a:lnTo>
                      <a:pt x="162" y="15"/>
                    </a:lnTo>
                    <a:lnTo>
                      <a:pt x="158" y="17"/>
                    </a:lnTo>
                    <a:lnTo>
                      <a:pt x="144" y="28"/>
                    </a:lnTo>
                    <a:lnTo>
                      <a:pt x="132" y="26"/>
                    </a:lnTo>
                    <a:lnTo>
                      <a:pt x="126" y="26"/>
                    </a:lnTo>
                    <a:lnTo>
                      <a:pt x="124" y="22"/>
                    </a:lnTo>
                    <a:lnTo>
                      <a:pt x="121" y="12"/>
                    </a:lnTo>
                    <a:lnTo>
                      <a:pt x="117" y="6"/>
                    </a:lnTo>
                    <a:lnTo>
                      <a:pt x="109" y="12"/>
                    </a:lnTo>
                    <a:lnTo>
                      <a:pt x="100" y="15"/>
                    </a:lnTo>
                    <a:lnTo>
                      <a:pt x="86" y="25"/>
                    </a:lnTo>
                    <a:lnTo>
                      <a:pt x="77" y="25"/>
                    </a:lnTo>
                    <a:lnTo>
                      <a:pt x="73" y="26"/>
                    </a:lnTo>
                    <a:lnTo>
                      <a:pt x="62" y="35"/>
                    </a:lnTo>
                    <a:lnTo>
                      <a:pt x="53" y="38"/>
                    </a:lnTo>
                    <a:lnTo>
                      <a:pt x="47" y="44"/>
                    </a:lnTo>
                    <a:lnTo>
                      <a:pt x="44" y="52"/>
                    </a:lnTo>
                    <a:lnTo>
                      <a:pt x="41" y="50"/>
                    </a:lnTo>
                    <a:lnTo>
                      <a:pt x="35" y="5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1" name="Freeform 6107">
                <a:extLst>
                  <a:ext uri="{FF2B5EF4-FFF2-40B4-BE49-F238E27FC236}">
                    <a16:creationId xmlns:a16="http://schemas.microsoft.com/office/drawing/2014/main" id="{0A756EC5-1E30-3090-9D75-E4B19CB8B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641"/>
                <a:ext cx="151" cy="75"/>
              </a:xfrm>
              <a:custGeom>
                <a:avLst/>
                <a:gdLst>
                  <a:gd name="T0" fmla="*/ 41 w 302"/>
                  <a:gd name="T1" fmla="*/ 50 h 151"/>
                  <a:gd name="T2" fmla="*/ 47 w 302"/>
                  <a:gd name="T3" fmla="*/ 44 h 151"/>
                  <a:gd name="T4" fmla="*/ 62 w 302"/>
                  <a:gd name="T5" fmla="*/ 35 h 151"/>
                  <a:gd name="T6" fmla="*/ 77 w 302"/>
                  <a:gd name="T7" fmla="*/ 25 h 151"/>
                  <a:gd name="T8" fmla="*/ 100 w 302"/>
                  <a:gd name="T9" fmla="*/ 15 h 151"/>
                  <a:gd name="T10" fmla="*/ 117 w 302"/>
                  <a:gd name="T11" fmla="*/ 6 h 151"/>
                  <a:gd name="T12" fmla="*/ 124 w 302"/>
                  <a:gd name="T13" fmla="*/ 22 h 151"/>
                  <a:gd name="T14" fmla="*/ 132 w 302"/>
                  <a:gd name="T15" fmla="*/ 26 h 151"/>
                  <a:gd name="T16" fmla="*/ 158 w 302"/>
                  <a:gd name="T17" fmla="*/ 17 h 151"/>
                  <a:gd name="T18" fmla="*/ 168 w 302"/>
                  <a:gd name="T19" fmla="*/ 9 h 151"/>
                  <a:gd name="T20" fmla="*/ 176 w 302"/>
                  <a:gd name="T21" fmla="*/ 0 h 151"/>
                  <a:gd name="T22" fmla="*/ 180 w 302"/>
                  <a:gd name="T23" fmla="*/ 5 h 151"/>
                  <a:gd name="T24" fmla="*/ 177 w 302"/>
                  <a:gd name="T25" fmla="*/ 20 h 151"/>
                  <a:gd name="T26" fmla="*/ 167 w 302"/>
                  <a:gd name="T27" fmla="*/ 28 h 151"/>
                  <a:gd name="T28" fmla="*/ 174 w 302"/>
                  <a:gd name="T29" fmla="*/ 38 h 151"/>
                  <a:gd name="T30" fmla="*/ 170 w 302"/>
                  <a:gd name="T31" fmla="*/ 60 h 151"/>
                  <a:gd name="T32" fmla="*/ 186 w 302"/>
                  <a:gd name="T33" fmla="*/ 75 h 151"/>
                  <a:gd name="T34" fmla="*/ 202 w 302"/>
                  <a:gd name="T35" fmla="*/ 78 h 151"/>
                  <a:gd name="T36" fmla="*/ 214 w 302"/>
                  <a:gd name="T37" fmla="*/ 79 h 151"/>
                  <a:gd name="T38" fmla="*/ 220 w 302"/>
                  <a:gd name="T39" fmla="*/ 64 h 151"/>
                  <a:gd name="T40" fmla="*/ 229 w 302"/>
                  <a:gd name="T41" fmla="*/ 66 h 151"/>
                  <a:gd name="T42" fmla="*/ 255 w 302"/>
                  <a:gd name="T43" fmla="*/ 82 h 151"/>
                  <a:gd name="T44" fmla="*/ 264 w 302"/>
                  <a:gd name="T45" fmla="*/ 79 h 151"/>
                  <a:gd name="T46" fmla="*/ 284 w 302"/>
                  <a:gd name="T47" fmla="*/ 75 h 151"/>
                  <a:gd name="T48" fmla="*/ 302 w 302"/>
                  <a:gd name="T49" fmla="*/ 85 h 151"/>
                  <a:gd name="T50" fmla="*/ 300 w 302"/>
                  <a:gd name="T51" fmla="*/ 93 h 151"/>
                  <a:gd name="T52" fmla="*/ 302 w 302"/>
                  <a:gd name="T53" fmla="*/ 120 h 151"/>
                  <a:gd name="T54" fmla="*/ 285 w 302"/>
                  <a:gd name="T55" fmla="*/ 117 h 151"/>
                  <a:gd name="T56" fmla="*/ 274 w 302"/>
                  <a:gd name="T57" fmla="*/ 120 h 151"/>
                  <a:gd name="T58" fmla="*/ 249 w 302"/>
                  <a:gd name="T59" fmla="*/ 110 h 151"/>
                  <a:gd name="T60" fmla="*/ 226 w 302"/>
                  <a:gd name="T61" fmla="*/ 108 h 151"/>
                  <a:gd name="T62" fmla="*/ 165 w 302"/>
                  <a:gd name="T63" fmla="*/ 132 h 151"/>
                  <a:gd name="T64" fmla="*/ 165 w 302"/>
                  <a:gd name="T65" fmla="*/ 140 h 151"/>
                  <a:gd name="T66" fmla="*/ 158 w 302"/>
                  <a:gd name="T67" fmla="*/ 139 h 151"/>
                  <a:gd name="T68" fmla="*/ 149 w 302"/>
                  <a:gd name="T69" fmla="*/ 142 h 151"/>
                  <a:gd name="T70" fmla="*/ 135 w 302"/>
                  <a:gd name="T71" fmla="*/ 145 h 151"/>
                  <a:gd name="T72" fmla="*/ 123 w 302"/>
                  <a:gd name="T73" fmla="*/ 140 h 151"/>
                  <a:gd name="T74" fmla="*/ 109 w 302"/>
                  <a:gd name="T75" fmla="*/ 136 h 151"/>
                  <a:gd name="T76" fmla="*/ 95 w 302"/>
                  <a:gd name="T77" fmla="*/ 143 h 151"/>
                  <a:gd name="T78" fmla="*/ 88 w 302"/>
                  <a:gd name="T79" fmla="*/ 145 h 151"/>
                  <a:gd name="T80" fmla="*/ 79 w 302"/>
                  <a:gd name="T81" fmla="*/ 151 h 151"/>
                  <a:gd name="T82" fmla="*/ 70 w 302"/>
                  <a:gd name="T83" fmla="*/ 143 h 151"/>
                  <a:gd name="T84" fmla="*/ 59 w 302"/>
                  <a:gd name="T85" fmla="*/ 132 h 151"/>
                  <a:gd name="T86" fmla="*/ 42 w 302"/>
                  <a:gd name="T87" fmla="*/ 123 h 151"/>
                  <a:gd name="T88" fmla="*/ 33 w 302"/>
                  <a:gd name="T89" fmla="*/ 134 h 151"/>
                  <a:gd name="T90" fmla="*/ 26 w 302"/>
                  <a:gd name="T91" fmla="*/ 139 h 151"/>
                  <a:gd name="T92" fmla="*/ 15 w 302"/>
                  <a:gd name="T93" fmla="*/ 145 h 151"/>
                  <a:gd name="T94" fmla="*/ 3 w 302"/>
                  <a:gd name="T95" fmla="*/ 132 h 151"/>
                  <a:gd name="T96" fmla="*/ 3 w 302"/>
                  <a:gd name="T97" fmla="*/ 113 h 151"/>
                  <a:gd name="T98" fmla="*/ 16 w 302"/>
                  <a:gd name="T99" fmla="*/ 108 h 151"/>
                  <a:gd name="T100" fmla="*/ 20 w 302"/>
                  <a:gd name="T101" fmla="*/ 90 h 151"/>
                  <a:gd name="T102" fmla="*/ 30 w 302"/>
                  <a:gd name="T103" fmla="*/ 81 h 151"/>
                  <a:gd name="T104" fmla="*/ 29 w 302"/>
                  <a:gd name="T105" fmla="*/ 6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2" h="151">
                    <a:moveTo>
                      <a:pt x="35" y="56"/>
                    </a:moveTo>
                    <a:lnTo>
                      <a:pt x="41" y="50"/>
                    </a:lnTo>
                    <a:lnTo>
                      <a:pt x="44" y="52"/>
                    </a:lnTo>
                    <a:lnTo>
                      <a:pt x="47" y="44"/>
                    </a:lnTo>
                    <a:lnTo>
                      <a:pt x="53" y="38"/>
                    </a:lnTo>
                    <a:lnTo>
                      <a:pt x="62" y="35"/>
                    </a:lnTo>
                    <a:lnTo>
                      <a:pt x="73" y="26"/>
                    </a:lnTo>
                    <a:lnTo>
                      <a:pt x="77" y="25"/>
                    </a:lnTo>
                    <a:lnTo>
                      <a:pt x="86" y="25"/>
                    </a:lnTo>
                    <a:lnTo>
                      <a:pt x="100" y="15"/>
                    </a:lnTo>
                    <a:lnTo>
                      <a:pt x="109" y="12"/>
                    </a:lnTo>
                    <a:lnTo>
                      <a:pt x="117" y="6"/>
                    </a:lnTo>
                    <a:lnTo>
                      <a:pt x="121" y="12"/>
                    </a:lnTo>
                    <a:lnTo>
                      <a:pt x="124" y="22"/>
                    </a:lnTo>
                    <a:lnTo>
                      <a:pt x="126" y="26"/>
                    </a:lnTo>
                    <a:lnTo>
                      <a:pt x="132" y="26"/>
                    </a:lnTo>
                    <a:lnTo>
                      <a:pt x="144" y="28"/>
                    </a:lnTo>
                    <a:lnTo>
                      <a:pt x="158" y="17"/>
                    </a:lnTo>
                    <a:lnTo>
                      <a:pt x="162" y="15"/>
                    </a:lnTo>
                    <a:lnTo>
                      <a:pt x="168" y="9"/>
                    </a:lnTo>
                    <a:lnTo>
                      <a:pt x="168" y="5"/>
                    </a:lnTo>
                    <a:lnTo>
                      <a:pt x="176" y="0"/>
                    </a:lnTo>
                    <a:lnTo>
                      <a:pt x="177" y="0"/>
                    </a:lnTo>
                    <a:lnTo>
                      <a:pt x="180" y="5"/>
                    </a:lnTo>
                    <a:lnTo>
                      <a:pt x="179" y="12"/>
                    </a:lnTo>
                    <a:lnTo>
                      <a:pt x="177" y="20"/>
                    </a:lnTo>
                    <a:lnTo>
                      <a:pt x="171" y="23"/>
                    </a:lnTo>
                    <a:lnTo>
                      <a:pt x="167" y="28"/>
                    </a:lnTo>
                    <a:lnTo>
                      <a:pt x="167" y="35"/>
                    </a:lnTo>
                    <a:lnTo>
                      <a:pt x="174" y="38"/>
                    </a:lnTo>
                    <a:lnTo>
                      <a:pt x="174" y="53"/>
                    </a:lnTo>
                    <a:lnTo>
                      <a:pt x="170" y="60"/>
                    </a:lnTo>
                    <a:lnTo>
                      <a:pt x="171" y="66"/>
                    </a:lnTo>
                    <a:lnTo>
                      <a:pt x="186" y="75"/>
                    </a:lnTo>
                    <a:lnTo>
                      <a:pt x="191" y="73"/>
                    </a:lnTo>
                    <a:lnTo>
                      <a:pt x="202" y="78"/>
                    </a:lnTo>
                    <a:lnTo>
                      <a:pt x="206" y="78"/>
                    </a:lnTo>
                    <a:lnTo>
                      <a:pt x="214" y="79"/>
                    </a:lnTo>
                    <a:lnTo>
                      <a:pt x="218" y="78"/>
                    </a:lnTo>
                    <a:lnTo>
                      <a:pt x="220" y="64"/>
                    </a:lnTo>
                    <a:lnTo>
                      <a:pt x="224" y="64"/>
                    </a:lnTo>
                    <a:lnTo>
                      <a:pt x="229" y="66"/>
                    </a:lnTo>
                    <a:lnTo>
                      <a:pt x="249" y="76"/>
                    </a:lnTo>
                    <a:lnTo>
                      <a:pt x="255" y="82"/>
                    </a:lnTo>
                    <a:lnTo>
                      <a:pt x="256" y="79"/>
                    </a:lnTo>
                    <a:lnTo>
                      <a:pt x="264" y="79"/>
                    </a:lnTo>
                    <a:lnTo>
                      <a:pt x="274" y="84"/>
                    </a:lnTo>
                    <a:lnTo>
                      <a:pt x="284" y="75"/>
                    </a:lnTo>
                    <a:lnTo>
                      <a:pt x="297" y="82"/>
                    </a:lnTo>
                    <a:lnTo>
                      <a:pt x="302" y="85"/>
                    </a:lnTo>
                    <a:lnTo>
                      <a:pt x="300" y="87"/>
                    </a:lnTo>
                    <a:lnTo>
                      <a:pt x="300" y="93"/>
                    </a:lnTo>
                    <a:lnTo>
                      <a:pt x="302" y="98"/>
                    </a:lnTo>
                    <a:lnTo>
                      <a:pt x="302" y="120"/>
                    </a:lnTo>
                    <a:lnTo>
                      <a:pt x="294" y="122"/>
                    </a:lnTo>
                    <a:lnTo>
                      <a:pt x="285" y="117"/>
                    </a:lnTo>
                    <a:lnTo>
                      <a:pt x="277" y="117"/>
                    </a:lnTo>
                    <a:lnTo>
                      <a:pt x="274" y="120"/>
                    </a:lnTo>
                    <a:lnTo>
                      <a:pt x="258" y="116"/>
                    </a:lnTo>
                    <a:lnTo>
                      <a:pt x="249" y="110"/>
                    </a:lnTo>
                    <a:lnTo>
                      <a:pt x="241" y="108"/>
                    </a:lnTo>
                    <a:lnTo>
                      <a:pt x="226" y="108"/>
                    </a:lnTo>
                    <a:lnTo>
                      <a:pt x="183" y="119"/>
                    </a:lnTo>
                    <a:lnTo>
                      <a:pt x="165" y="132"/>
                    </a:lnTo>
                    <a:lnTo>
                      <a:pt x="167" y="137"/>
                    </a:lnTo>
                    <a:lnTo>
                      <a:pt x="165" y="140"/>
                    </a:lnTo>
                    <a:lnTo>
                      <a:pt x="161" y="137"/>
                    </a:lnTo>
                    <a:lnTo>
                      <a:pt x="158" y="139"/>
                    </a:lnTo>
                    <a:lnTo>
                      <a:pt x="152" y="137"/>
                    </a:lnTo>
                    <a:lnTo>
                      <a:pt x="149" y="142"/>
                    </a:lnTo>
                    <a:lnTo>
                      <a:pt x="138" y="145"/>
                    </a:lnTo>
                    <a:lnTo>
                      <a:pt x="135" y="145"/>
                    </a:lnTo>
                    <a:lnTo>
                      <a:pt x="126" y="145"/>
                    </a:lnTo>
                    <a:lnTo>
                      <a:pt x="123" y="140"/>
                    </a:lnTo>
                    <a:lnTo>
                      <a:pt x="118" y="139"/>
                    </a:lnTo>
                    <a:lnTo>
                      <a:pt x="109" y="136"/>
                    </a:lnTo>
                    <a:lnTo>
                      <a:pt x="101" y="139"/>
                    </a:lnTo>
                    <a:lnTo>
                      <a:pt x="95" y="143"/>
                    </a:lnTo>
                    <a:lnTo>
                      <a:pt x="85" y="140"/>
                    </a:lnTo>
                    <a:lnTo>
                      <a:pt x="88" y="145"/>
                    </a:lnTo>
                    <a:lnTo>
                      <a:pt x="85" y="151"/>
                    </a:lnTo>
                    <a:lnTo>
                      <a:pt x="79" y="151"/>
                    </a:lnTo>
                    <a:lnTo>
                      <a:pt x="76" y="145"/>
                    </a:lnTo>
                    <a:lnTo>
                      <a:pt x="70" y="143"/>
                    </a:lnTo>
                    <a:lnTo>
                      <a:pt x="70" y="139"/>
                    </a:lnTo>
                    <a:lnTo>
                      <a:pt x="59" y="132"/>
                    </a:lnTo>
                    <a:lnTo>
                      <a:pt x="51" y="129"/>
                    </a:lnTo>
                    <a:lnTo>
                      <a:pt x="42" y="123"/>
                    </a:lnTo>
                    <a:lnTo>
                      <a:pt x="35" y="128"/>
                    </a:lnTo>
                    <a:lnTo>
                      <a:pt x="33" y="134"/>
                    </a:lnTo>
                    <a:lnTo>
                      <a:pt x="26" y="136"/>
                    </a:lnTo>
                    <a:lnTo>
                      <a:pt x="26" y="139"/>
                    </a:lnTo>
                    <a:lnTo>
                      <a:pt x="20" y="145"/>
                    </a:lnTo>
                    <a:lnTo>
                      <a:pt x="15" y="145"/>
                    </a:lnTo>
                    <a:lnTo>
                      <a:pt x="10" y="136"/>
                    </a:lnTo>
                    <a:lnTo>
                      <a:pt x="3" y="132"/>
                    </a:lnTo>
                    <a:lnTo>
                      <a:pt x="0" y="125"/>
                    </a:lnTo>
                    <a:lnTo>
                      <a:pt x="3" y="113"/>
                    </a:lnTo>
                    <a:lnTo>
                      <a:pt x="15" y="113"/>
                    </a:lnTo>
                    <a:lnTo>
                      <a:pt x="16" y="108"/>
                    </a:lnTo>
                    <a:lnTo>
                      <a:pt x="16" y="98"/>
                    </a:lnTo>
                    <a:lnTo>
                      <a:pt x="20" y="90"/>
                    </a:lnTo>
                    <a:lnTo>
                      <a:pt x="38" y="87"/>
                    </a:lnTo>
                    <a:lnTo>
                      <a:pt x="30" y="81"/>
                    </a:lnTo>
                    <a:lnTo>
                      <a:pt x="29" y="69"/>
                    </a:lnTo>
                    <a:lnTo>
                      <a:pt x="29" y="61"/>
                    </a:lnTo>
                    <a:lnTo>
                      <a:pt x="35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2" name="Freeform 6108">
                <a:extLst>
                  <a:ext uri="{FF2B5EF4-FFF2-40B4-BE49-F238E27FC236}">
                    <a16:creationId xmlns:a16="http://schemas.microsoft.com/office/drawing/2014/main" id="{BB7F7008-9B7B-88E1-6B4A-865A3B7E8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641"/>
                <a:ext cx="151" cy="75"/>
              </a:xfrm>
              <a:custGeom>
                <a:avLst/>
                <a:gdLst>
                  <a:gd name="T0" fmla="*/ 41 w 302"/>
                  <a:gd name="T1" fmla="*/ 50 h 151"/>
                  <a:gd name="T2" fmla="*/ 47 w 302"/>
                  <a:gd name="T3" fmla="*/ 44 h 151"/>
                  <a:gd name="T4" fmla="*/ 62 w 302"/>
                  <a:gd name="T5" fmla="*/ 35 h 151"/>
                  <a:gd name="T6" fmla="*/ 77 w 302"/>
                  <a:gd name="T7" fmla="*/ 25 h 151"/>
                  <a:gd name="T8" fmla="*/ 100 w 302"/>
                  <a:gd name="T9" fmla="*/ 15 h 151"/>
                  <a:gd name="T10" fmla="*/ 117 w 302"/>
                  <a:gd name="T11" fmla="*/ 6 h 151"/>
                  <a:gd name="T12" fmla="*/ 124 w 302"/>
                  <a:gd name="T13" fmla="*/ 22 h 151"/>
                  <a:gd name="T14" fmla="*/ 132 w 302"/>
                  <a:gd name="T15" fmla="*/ 26 h 151"/>
                  <a:gd name="T16" fmla="*/ 158 w 302"/>
                  <a:gd name="T17" fmla="*/ 17 h 151"/>
                  <a:gd name="T18" fmla="*/ 168 w 302"/>
                  <a:gd name="T19" fmla="*/ 9 h 151"/>
                  <a:gd name="T20" fmla="*/ 176 w 302"/>
                  <a:gd name="T21" fmla="*/ 0 h 151"/>
                  <a:gd name="T22" fmla="*/ 180 w 302"/>
                  <a:gd name="T23" fmla="*/ 5 h 151"/>
                  <a:gd name="T24" fmla="*/ 177 w 302"/>
                  <a:gd name="T25" fmla="*/ 20 h 151"/>
                  <a:gd name="T26" fmla="*/ 167 w 302"/>
                  <a:gd name="T27" fmla="*/ 28 h 151"/>
                  <a:gd name="T28" fmla="*/ 174 w 302"/>
                  <a:gd name="T29" fmla="*/ 38 h 151"/>
                  <a:gd name="T30" fmla="*/ 170 w 302"/>
                  <a:gd name="T31" fmla="*/ 60 h 151"/>
                  <a:gd name="T32" fmla="*/ 186 w 302"/>
                  <a:gd name="T33" fmla="*/ 75 h 151"/>
                  <a:gd name="T34" fmla="*/ 202 w 302"/>
                  <a:gd name="T35" fmla="*/ 78 h 151"/>
                  <a:gd name="T36" fmla="*/ 214 w 302"/>
                  <a:gd name="T37" fmla="*/ 79 h 151"/>
                  <a:gd name="T38" fmla="*/ 220 w 302"/>
                  <a:gd name="T39" fmla="*/ 64 h 151"/>
                  <a:gd name="T40" fmla="*/ 229 w 302"/>
                  <a:gd name="T41" fmla="*/ 66 h 151"/>
                  <a:gd name="T42" fmla="*/ 255 w 302"/>
                  <a:gd name="T43" fmla="*/ 82 h 151"/>
                  <a:gd name="T44" fmla="*/ 264 w 302"/>
                  <a:gd name="T45" fmla="*/ 79 h 151"/>
                  <a:gd name="T46" fmla="*/ 284 w 302"/>
                  <a:gd name="T47" fmla="*/ 75 h 151"/>
                  <a:gd name="T48" fmla="*/ 302 w 302"/>
                  <a:gd name="T49" fmla="*/ 85 h 151"/>
                  <a:gd name="T50" fmla="*/ 300 w 302"/>
                  <a:gd name="T51" fmla="*/ 93 h 151"/>
                  <a:gd name="T52" fmla="*/ 302 w 302"/>
                  <a:gd name="T53" fmla="*/ 120 h 151"/>
                  <a:gd name="T54" fmla="*/ 285 w 302"/>
                  <a:gd name="T55" fmla="*/ 117 h 151"/>
                  <a:gd name="T56" fmla="*/ 274 w 302"/>
                  <a:gd name="T57" fmla="*/ 120 h 151"/>
                  <a:gd name="T58" fmla="*/ 249 w 302"/>
                  <a:gd name="T59" fmla="*/ 110 h 151"/>
                  <a:gd name="T60" fmla="*/ 226 w 302"/>
                  <a:gd name="T61" fmla="*/ 108 h 151"/>
                  <a:gd name="T62" fmla="*/ 165 w 302"/>
                  <a:gd name="T63" fmla="*/ 132 h 151"/>
                  <a:gd name="T64" fmla="*/ 165 w 302"/>
                  <a:gd name="T65" fmla="*/ 140 h 151"/>
                  <a:gd name="T66" fmla="*/ 158 w 302"/>
                  <a:gd name="T67" fmla="*/ 139 h 151"/>
                  <a:gd name="T68" fmla="*/ 149 w 302"/>
                  <a:gd name="T69" fmla="*/ 142 h 151"/>
                  <a:gd name="T70" fmla="*/ 135 w 302"/>
                  <a:gd name="T71" fmla="*/ 145 h 151"/>
                  <a:gd name="T72" fmla="*/ 123 w 302"/>
                  <a:gd name="T73" fmla="*/ 140 h 151"/>
                  <a:gd name="T74" fmla="*/ 109 w 302"/>
                  <a:gd name="T75" fmla="*/ 136 h 151"/>
                  <a:gd name="T76" fmla="*/ 95 w 302"/>
                  <a:gd name="T77" fmla="*/ 143 h 151"/>
                  <a:gd name="T78" fmla="*/ 88 w 302"/>
                  <a:gd name="T79" fmla="*/ 145 h 151"/>
                  <a:gd name="T80" fmla="*/ 79 w 302"/>
                  <a:gd name="T81" fmla="*/ 151 h 151"/>
                  <a:gd name="T82" fmla="*/ 70 w 302"/>
                  <a:gd name="T83" fmla="*/ 143 h 151"/>
                  <a:gd name="T84" fmla="*/ 59 w 302"/>
                  <a:gd name="T85" fmla="*/ 132 h 151"/>
                  <a:gd name="T86" fmla="*/ 42 w 302"/>
                  <a:gd name="T87" fmla="*/ 123 h 151"/>
                  <a:gd name="T88" fmla="*/ 33 w 302"/>
                  <a:gd name="T89" fmla="*/ 134 h 151"/>
                  <a:gd name="T90" fmla="*/ 26 w 302"/>
                  <a:gd name="T91" fmla="*/ 139 h 151"/>
                  <a:gd name="T92" fmla="*/ 15 w 302"/>
                  <a:gd name="T93" fmla="*/ 145 h 151"/>
                  <a:gd name="T94" fmla="*/ 3 w 302"/>
                  <a:gd name="T95" fmla="*/ 132 h 151"/>
                  <a:gd name="T96" fmla="*/ 3 w 302"/>
                  <a:gd name="T97" fmla="*/ 113 h 151"/>
                  <a:gd name="T98" fmla="*/ 16 w 302"/>
                  <a:gd name="T99" fmla="*/ 108 h 151"/>
                  <a:gd name="T100" fmla="*/ 20 w 302"/>
                  <a:gd name="T101" fmla="*/ 90 h 151"/>
                  <a:gd name="T102" fmla="*/ 30 w 302"/>
                  <a:gd name="T103" fmla="*/ 81 h 151"/>
                  <a:gd name="T104" fmla="*/ 29 w 302"/>
                  <a:gd name="T105" fmla="*/ 6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2" h="151">
                    <a:moveTo>
                      <a:pt x="35" y="56"/>
                    </a:moveTo>
                    <a:lnTo>
                      <a:pt x="41" y="50"/>
                    </a:lnTo>
                    <a:lnTo>
                      <a:pt x="44" y="52"/>
                    </a:lnTo>
                    <a:lnTo>
                      <a:pt x="47" y="44"/>
                    </a:lnTo>
                    <a:lnTo>
                      <a:pt x="53" y="38"/>
                    </a:lnTo>
                    <a:lnTo>
                      <a:pt x="62" y="35"/>
                    </a:lnTo>
                    <a:lnTo>
                      <a:pt x="73" y="26"/>
                    </a:lnTo>
                    <a:lnTo>
                      <a:pt x="77" y="25"/>
                    </a:lnTo>
                    <a:lnTo>
                      <a:pt x="86" y="25"/>
                    </a:lnTo>
                    <a:lnTo>
                      <a:pt x="100" y="15"/>
                    </a:lnTo>
                    <a:lnTo>
                      <a:pt x="109" y="12"/>
                    </a:lnTo>
                    <a:lnTo>
                      <a:pt x="117" y="6"/>
                    </a:lnTo>
                    <a:lnTo>
                      <a:pt x="121" y="12"/>
                    </a:lnTo>
                    <a:lnTo>
                      <a:pt x="124" y="22"/>
                    </a:lnTo>
                    <a:lnTo>
                      <a:pt x="126" y="26"/>
                    </a:lnTo>
                    <a:lnTo>
                      <a:pt x="132" y="26"/>
                    </a:lnTo>
                    <a:lnTo>
                      <a:pt x="144" y="28"/>
                    </a:lnTo>
                    <a:lnTo>
                      <a:pt x="158" y="17"/>
                    </a:lnTo>
                    <a:lnTo>
                      <a:pt x="162" y="15"/>
                    </a:lnTo>
                    <a:lnTo>
                      <a:pt x="168" y="9"/>
                    </a:lnTo>
                    <a:lnTo>
                      <a:pt x="168" y="5"/>
                    </a:lnTo>
                    <a:lnTo>
                      <a:pt x="176" y="0"/>
                    </a:lnTo>
                    <a:lnTo>
                      <a:pt x="177" y="0"/>
                    </a:lnTo>
                    <a:lnTo>
                      <a:pt x="180" y="5"/>
                    </a:lnTo>
                    <a:lnTo>
                      <a:pt x="179" y="12"/>
                    </a:lnTo>
                    <a:lnTo>
                      <a:pt x="177" y="20"/>
                    </a:lnTo>
                    <a:lnTo>
                      <a:pt x="171" y="23"/>
                    </a:lnTo>
                    <a:lnTo>
                      <a:pt x="167" y="28"/>
                    </a:lnTo>
                    <a:lnTo>
                      <a:pt x="167" y="35"/>
                    </a:lnTo>
                    <a:lnTo>
                      <a:pt x="174" y="38"/>
                    </a:lnTo>
                    <a:lnTo>
                      <a:pt x="174" y="53"/>
                    </a:lnTo>
                    <a:lnTo>
                      <a:pt x="170" y="60"/>
                    </a:lnTo>
                    <a:lnTo>
                      <a:pt x="171" y="66"/>
                    </a:lnTo>
                    <a:lnTo>
                      <a:pt x="186" y="75"/>
                    </a:lnTo>
                    <a:lnTo>
                      <a:pt x="191" y="73"/>
                    </a:lnTo>
                    <a:lnTo>
                      <a:pt x="202" y="78"/>
                    </a:lnTo>
                    <a:lnTo>
                      <a:pt x="206" y="78"/>
                    </a:lnTo>
                    <a:lnTo>
                      <a:pt x="214" y="79"/>
                    </a:lnTo>
                    <a:lnTo>
                      <a:pt x="218" y="78"/>
                    </a:lnTo>
                    <a:lnTo>
                      <a:pt x="220" y="64"/>
                    </a:lnTo>
                    <a:lnTo>
                      <a:pt x="224" y="64"/>
                    </a:lnTo>
                    <a:lnTo>
                      <a:pt x="229" y="66"/>
                    </a:lnTo>
                    <a:lnTo>
                      <a:pt x="249" y="76"/>
                    </a:lnTo>
                    <a:lnTo>
                      <a:pt x="255" y="82"/>
                    </a:lnTo>
                    <a:lnTo>
                      <a:pt x="256" y="79"/>
                    </a:lnTo>
                    <a:lnTo>
                      <a:pt x="264" y="79"/>
                    </a:lnTo>
                    <a:lnTo>
                      <a:pt x="274" y="84"/>
                    </a:lnTo>
                    <a:lnTo>
                      <a:pt x="284" y="75"/>
                    </a:lnTo>
                    <a:lnTo>
                      <a:pt x="297" y="82"/>
                    </a:lnTo>
                    <a:lnTo>
                      <a:pt x="302" y="85"/>
                    </a:lnTo>
                    <a:lnTo>
                      <a:pt x="300" y="87"/>
                    </a:lnTo>
                    <a:lnTo>
                      <a:pt x="300" y="93"/>
                    </a:lnTo>
                    <a:lnTo>
                      <a:pt x="302" y="98"/>
                    </a:lnTo>
                    <a:lnTo>
                      <a:pt x="302" y="120"/>
                    </a:lnTo>
                    <a:lnTo>
                      <a:pt x="294" y="122"/>
                    </a:lnTo>
                    <a:lnTo>
                      <a:pt x="285" y="117"/>
                    </a:lnTo>
                    <a:lnTo>
                      <a:pt x="277" y="117"/>
                    </a:lnTo>
                    <a:lnTo>
                      <a:pt x="274" y="120"/>
                    </a:lnTo>
                    <a:lnTo>
                      <a:pt x="258" y="116"/>
                    </a:lnTo>
                    <a:lnTo>
                      <a:pt x="249" y="110"/>
                    </a:lnTo>
                    <a:lnTo>
                      <a:pt x="241" y="108"/>
                    </a:lnTo>
                    <a:lnTo>
                      <a:pt x="226" y="108"/>
                    </a:lnTo>
                    <a:lnTo>
                      <a:pt x="183" y="119"/>
                    </a:lnTo>
                    <a:lnTo>
                      <a:pt x="165" y="132"/>
                    </a:lnTo>
                    <a:lnTo>
                      <a:pt x="167" y="137"/>
                    </a:lnTo>
                    <a:lnTo>
                      <a:pt x="165" y="140"/>
                    </a:lnTo>
                    <a:lnTo>
                      <a:pt x="161" y="137"/>
                    </a:lnTo>
                    <a:lnTo>
                      <a:pt x="158" y="139"/>
                    </a:lnTo>
                    <a:lnTo>
                      <a:pt x="152" y="137"/>
                    </a:lnTo>
                    <a:lnTo>
                      <a:pt x="149" y="142"/>
                    </a:lnTo>
                    <a:lnTo>
                      <a:pt x="138" y="145"/>
                    </a:lnTo>
                    <a:lnTo>
                      <a:pt x="135" y="145"/>
                    </a:lnTo>
                    <a:lnTo>
                      <a:pt x="126" y="145"/>
                    </a:lnTo>
                    <a:lnTo>
                      <a:pt x="123" y="140"/>
                    </a:lnTo>
                    <a:lnTo>
                      <a:pt x="118" y="139"/>
                    </a:lnTo>
                    <a:lnTo>
                      <a:pt x="109" y="136"/>
                    </a:lnTo>
                    <a:lnTo>
                      <a:pt x="101" y="139"/>
                    </a:lnTo>
                    <a:lnTo>
                      <a:pt x="95" y="143"/>
                    </a:lnTo>
                    <a:lnTo>
                      <a:pt x="85" y="140"/>
                    </a:lnTo>
                    <a:lnTo>
                      <a:pt x="88" y="145"/>
                    </a:lnTo>
                    <a:lnTo>
                      <a:pt x="85" y="151"/>
                    </a:lnTo>
                    <a:lnTo>
                      <a:pt x="79" y="151"/>
                    </a:lnTo>
                    <a:lnTo>
                      <a:pt x="76" y="145"/>
                    </a:lnTo>
                    <a:lnTo>
                      <a:pt x="70" y="143"/>
                    </a:lnTo>
                    <a:lnTo>
                      <a:pt x="70" y="139"/>
                    </a:lnTo>
                    <a:lnTo>
                      <a:pt x="59" y="132"/>
                    </a:lnTo>
                    <a:lnTo>
                      <a:pt x="51" y="129"/>
                    </a:lnTo>
                    <a:lnTo>
                      <a:pt x="42" y="123"/>
                    </a:lnTo>
                    <a:lnTo>
                      <a:pt x="35" y="128"/>
                    </a:lnTo>
                    <a:lnTo>
                      <a:pt x="33" y="134"/>
                    </a:lnTo>
                    <a:lnTo>
                      <a:pt x="26" y="136"/>
                    </a:lnTo>
                    <a:lnTo>
                      <a:pt x="26" y="139"/>
                    </a:lnTo>
                    <a:lnTo>
                      <a:pt x="20" y="145"/>
                    </a:lnTo>
                    <a:lnTo>
                      <a:pt x="15" y="145"/>
                    </a:lnTo>
                    <a:lnTo>
                      <a:pt x="10" y="136"/>
                    </a:lnTo>
                    <a:lnTo>
                      <a:pt x="3" y="132"/>
                    </a:lnTo>
                    <a:lnTo>
                      <a:pt x="0" y="125"/>
                    </a:lnTo>
                    <a:lnTo>
                      <a:pt x="3" y="113"/>
                    </a:lnTo>
                    <a:lnTo>
                      <a:pt x="15" y="113"/>
                    </a:lnTo>
                    <a:lnTo>
                      <a:pt x="16" y="108"/>
                    </a:lnTo>
                    <a:lnTo>
                      <a:pt x="16" y="98"/>
                    </a:lnTo>
                    <a:lnTo>
                      <a:pt x="20" y="90"/>
                    </a:lnTo>
                    <a:lnTo>
                      <a:pt x="38" y="87"/>
                    </a:lnTo>
                    <a:lnTo>
                      <a:pt x="30" y="81"/>
                    </a:lnTo>
                    <a:lnTo>
                      <a:pt x="29" y="69"/>
                    </a:lnTo>
                    <a:lnTo>
                      <a:pt x="29" y="61"/>
                    </a:lnTo>
                    <a:lnTo>
                      <a:pt x="35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3" name="Freeform 6109">
                <a:extLst>
                  <a:ext uri="{FF2B5EF4-FFF2-40B4-BE49-F238E27FC236}">
                    <a16:creationId xmlns:a16="http://schemas.microsoft.com/office/drawing/2014/main" id="{AA9E3E54-E24A-57E7-1AD5-8BDC53D85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702"/>
                <a:ext cx="46" cy="71"/>
              </a:xfrm>
              <a:custGeom>
                <a:avLst/>
                <a:gdLst>
                  <a:gd name="T0" fmla="*/ 92 w 92"/>
                  <a:gd name="T1" fmla="*/ 19 h 142"/>
                  <a:gd name="T2" fmla="*/ 91 w 92"/>
                  <a:gd name="T3" fmla="*/ 9 h 142"/>
                  <a:gd name="T4" fmla="*/ 83 w 92"/>
                  <a:gd name="T5" fmla="*/ 6 h 142"/>
                  <a:gd name="T6" fmla="*/ 74 w 92"/>
                  <a:gd name="T7" fmla="*/ 0 h 142"/>
                  <a:gd name="T8" fmla="*/ 67 w 92"/>
                  <a:gd name="T9" fmla="*/ 5 h 142"/>
                  <a:gd name="T10" fmla="*/ 65 w 92"/>
                  <a:gd name="T11" fmla="*/ 11 h 142"/>
                  <a:gd name="T12" fmla="*/ 58 w 92"/>
                  <a:gd name="T13" fmla="*/ 13 h 142"/>
                  <a:gd name="T14" fmla="*/ 58 w 92"/>
                  <a:gd name="T15" fmla="*/ 16 h 142"/>
                  <a:gd name="T16" fmla="*/ 52 w 92"/>
                  <a:gd name="T17" fmla="*/ 22 h 142"/>
                  <a:gd name="T18" fmla="*/ 48 w 92"/>
                  <a:gd name="T19" fmla="*/ 35 h 142"/>
                  <a:gd name="T20" fmla="*/ 38 w 92"/>
                  <a:gd name="T21" fmla="*/ 41 h 142"/>
                  <a:gd name="T22" fmla="*/ 29 w 92"/>
                  <a:gd name="T23" fmla="*/ 51 h 142"/>
                  <a:gd name="T24" fmla="*/ 29 w 92"/>
                  <a:gd name="T25" fmla="*/ 64 h 142"/>
                  <a:gd name="T26" fmla="*/ 23 w 92"/>
                  <a:gd name="T27" fmla="*/ 61 h 142"/>
                  <a:gd name="T28" fmla="*/ 12 w 92"/>
                  <a:gd name="T29" fmla="*/ 61 h 142"/>
                  <a:gd name="T30" fmla="*/ 9 w 92"/>
                  <a:gd name="T31" fmla="*/ 64 h 142"/>
                  <a:gd name="T32" fmla="*/ 3 w 92"/>
                  <a:gd name="T33" fmla="*/ 70 h 142"/>
                  <a:gd name="T34" fmla="*/ 1 w 92"/>
                  <a:gd name="T35" fmla="*/ 78 h 142"/>
                  <a:gd name="T36" fmla="*/ 0 w 92"/>
                  <a:gd name="T37" fmla="*/ 85 h 142"/>
                  <a:gd name="T38" fmla="*/ 6 w 92"/>
                  <a:gd name="T39" fmla="*/ 92 h 142"/>
                  <a:gd name="T40" fmla="*/ 12 w 92"/>
                  <a:gd name="T41" fmla="*/ 96 h 142"/>
                  <a:gd name="T42" fmla="*/ 18 w 92"/>
                  <a:gd name="T43" fmla="*/ 102 h 142"/>
                  <a:gd name="T44" fmla="*/ 18 w 92"/>
                  <a:gd name="T45" fmla="*/ 114 h 142"/>
                  <a:gd name="T46" fmla="*/ 29 w 92"/>
                  <a:gd name="T47" fmla="*/ 116 h 142"/>
                  <a:gd name="T48" fmla="*/ 32 w 92"/>
                  <a:gd name="T49" fmla="*/ 119 h 142"/>
                  <a:gd name="T50" fmla="*/ 35 w 92"/>
                  <a:gd name="T51" fmla="*/ 131 h 142"/>
                  <a:gd name="T52" fmla="*/ 38 w 92"/>
                  <a:gd name="T53" fmla="*/ 136 h 142"/>
                  <a:gd name="T54" fmla="*/ 47 w 92"/>
                  <a:gd name="T55" fmla="*/ 136 h 142"/>
                  <a:gd name="T56" fmla="*/ 58 w 92"/>
                  <a:gd name="T57" fmla="*/ 142 h 142"/>
                  <a:gd name="T58" fmla="*/ 61 w 92"/>
                  <a:gd name="T59" fmla="*/ 137 h 142"/>
                  <a:gd name="T60" fmla="*/ 71 w 92"/>
                  <a:gd name="T61" fmla="*/ 131 h 142"/>
                  <a:gd name="T62" fmla="*/ 68 w 92"/>
                  <a:gd name="T63" fmla="*/ 123 h 142"/>
                  <a:gd name="T64" fmla="*/ 70 w 92"/>
                  <a:gd name="T65" fmla="*/ 113 h 142"/>
                  <a:gd name="T66" fmla="*/ 73 w 92"/>
                  <a:gd name="T67" fmla="*/ 111 h 142"/>
                  <a:gd name="T68" fmla="*/ 80 w 92"/>
                  <a:gd name="T69" fmla="*/ 110 h 142"/>
                  <a:gd name="T70" fmla="*/ 85 w 92"/>
                  <a:gd name="T71" fmla="*/ 107 h 142"/>
                  <a:gd name="T72" fmla="*/ 85 w 92"/>
                  <a:gd name="T73" fmla="*/ 92 h 142"/>
                  <a:gd name="T74" fmla="*/ 88 w 92"/>
                  <a:gd name="T75" fmla="*/ 89 h 142"/>
                  <a:gd name="T76" fmla="*/ 85 w 92"/>
                  <a:gd name="T77" fmla="*/ 69 h 142"/>
                  <a:gd name="T78" fmla="*/ 82 w 92"/>
                  <a:gd name="T79" fmla="*/ 67 h 142"/>
                  <a:gd name="T80" fmla="*/ 71 w 92"/>
                  <a:gd name="T81" fmla="*/ 46 h 142"/>
                  <a:gd name="T82" fmla="*/ 77 w 92"/>
                  <a:gd name="T83" fmla="*/ 40 h 142"/>
                  <a:gd name="T84" fmla="*/ 79 w 92"/>
                  <a:gd name="T85" fmla="*/ 32 h 142"/>
                  <a:gd name="T86" fmla="*/ 85 w 92"/>
                  <a:gd name="T87" fmla="*/ 28 h 142"/>
                  <a:gd name="T88" fmla="*/ 91 w 92"/>
                  <a:gd name="T89" fmla="*/ 25 h 142"/>
                  <a:gd name="T90" fmla="*/ 92 w 92"/>
                  <a:gd name="T91" fmla="*/ 19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2" h="142">
                    <a:moveTo>
                      <a:pt x="92" y="19"/>
                    </a:moveTo>
                    <a:lnTo>
                      <a:pt x="91" y="9"/>
                    </a:lnTo>
                    <a:lnTo>
                      <a:pt x="83" y="6"/>
                    </a:lnTo>
                    <a:lnTo>
                      <a:pt x="74" y="0"/>
                    </a:lnTo>
                    <a:lnTo>
                      <a:pt x="67" y="5"/>
                    </a:lnTo>
                    <a:lnTo>
                      <a:pt x="65" y="11"/>
                    </a:lnTo>
                    <a:lnTo>
                      <a:pt x="58" y="13"/>
                    </a:lnTo>
                    <a:lnTo>
                      <a:pt x="58" y="16"/>
                    </a:lnTo>
                    <a:lnTo>
                      <a:pt x="52" y="22"/>
                    </a:lnTo>
                    <a:lnTo>
                      <a:pt x="48" y="35"/>
                    </a:lnTo>
                    <a:lnTo>
                      <a:pt x="38" y="41"/>
                    </a:lnTo>
                    <a:lnTo>
                      <a:pt x="29" y="51"/>
                    </a:lnTo>
                    <a:lnTo>
                      <a:pt x="29" y="64"/>
                    </a:lnTo>
                    <a:lnTo>
                      <a:pt x="23" y="61"/>
                    </a:lnTo>
                    <a:lnTo>
                      <a:pt x="12" y="61"/>
                    </a:lnTo>
                    <a:lnTo>
                      <a:pt x="9" y="64"/>
                    </a:lnTo>
                    <a:lnTo>
                      <a:pt x="3" y="70"/>
                    </a:lnTo>
                    <a:lnTo>
                      <a:pt x="1" y="78"/>
                    </a:lnTo>
                    <a:lnTo>
                      <a:pt x="0" y="85"/>
                    </a:lnTo>
                    <a:lnTo>
                      <a:pt x="6" y="92"/>
                    </a:lnTo>
                    <a:lnTo>
                      <a:pt x="12" y="96"/>
                    </a:lnTo>
                    <a:lnTo>
                      <a:pt x="18" y="102"/>
                    </a:lnTo>
                    <a:lnTo>
                      <a:pt x="18" y="114"/>
                    </a:lnTo>
                    <a:lnTo>
                      <a:pt x="29" y="116"/>
                    </a:lnTo>
                    <a:lnTo>
                      <a:pt x="32" y="119"/>
                    </a:lnTo>
                    <a:lnTo>
                      <a:pt x="35" y="131"/>
                    </a:lnTo>
                    <a:lnTo>
                      <a:pt x="38" y="136"/>
                    </a:lnTo>
                    <a:lnTo>
                      <a:pt x="47" y="136"/>
                    </a:lnTo>
                    <a:lnTo>
                      <a:pt x="58" y="142"/>
                    </a:lnTo>
                    <a:lnTo>
                      <a:pt x="61" y="137"/>
                    </a:lnTo>
                    <a:lnTo>
                      <a:pt x="71" y="131"/>
                    </a:lnTo>
                    <a:lnTo>
                      <a:pt x="68" y="123"/>
                    </a:lnTo>
                    <a:lnTo>
                      <a:pt x="70" y="113"/>
                    </a:lnTo>
                    <a:lnTo>
                      <a:pt x="73" y="111"/>
                    </a:lnTo>
                    <a:lnTo>
                      <a:pt x="80" y="110"/>
                    </a:lnTo>
                    <a:lnTo>
                      <a:pt x="85" y="107"/>
                    </a:lnTo>
                    <a:lnTo>
                      <a:pt x="85" y="92"/>
                    </a:lnTo>
                    <a:lnTo>
                      <a:pt x="88" y="89"/>
                    </a:lnTo>
                    <a:lnTo>
                      <a:pt x="85" y="69"/>
                    </a:lnTo>
                    <a:lnTo>
                      <a:pt x="82" y="67"/>
                    </a:lnTo>
                    <a:lnTo>
                      <a:pt x="71" y="46"/>
                    </a:lnTo>
                    <a:lnTo>
                      <a:pt x="77" y="40"/>
                    </a:lnTo>
                    <a:lnTo>
                      <a:pt x="79" y="32"/>
                    </a:lnTo>
                    <a:lnTo>
                      <a:pt x="85" y="28"/>
                    </a:lnTo>
                    <a:lnTo>
                      <a:pt x="91" y="25"/>
                    </a:lnTo>
                    <a:lnTo>
                      <a:pt x="92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4" name="Freeform 6110">
                <a:extLst>
                  <a:ext uri="{FF2B5EF4-FFF2-40B4-BE49-F238E27FC236}">
                    <a16:creationId xmlns:a16="http://schemas.microsoft.com/office/drawing/2014/main" id="{82DB38C3-6B9D-7F1B-EEA3-853E21025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702"/>
                <a:ext cx="46" cy="71"/>
              </a:xfrm>
              <a:custGeom>
                <a:avLst/>
                <a:gdLst>
                  <a:gd name="T0" fmla="*/ 92 w 92"/>
                  <a:gd name="T1" fmla="*/ 19 h 142"/>
                  <a:gd name="T2" fmla="*/ 91 w 92"/>
                  <a:gd name="T3" fmla="*/ 25 h 142"/>
                  <a:gd name="T4" fmla="*/ 85 w 92"/>
                  <a:gd name="T5" fmla="*/ 28 h 142"/>
                  <a:gd name="T6" fmla="*/ 79 w 92"/>
                  <a:gd name="T7" fmla="*/ 32 h 142"/>
                  <a:gd name="T8" fmla="*/ 77 w 92"/>
                  <a:gd name="T9" fmla="*/ 40 h 142"/>
                  <a:gd name="T10" fmla="*/ 71 w 92"/>
                  <a:gd name="T11" fmla="*/ 46 h 142"/>
                  <a:gd name="T12" fmla="*/ 82 w 92"/>
                  <a:gd name="T13" fmla="*/ 67 h 142"/>
                  <a:gd name="T14" fmla="*/ 85 w 92"/>
                  <a:gd name="T15" fmla="*/ 69 h 142"/>
                  <a:gd name="T16" fmla="*/ 88 w 92"/>
                  <a:gd name="T17" fmla="*/ 89 h 142"/>
                  <a:gd name="T18" fmla="*/ 85 w 92"/>
                  <a:gd name="T19" fmla="*/ 92 h 142"/>
                  <a:gd name="T20" fmla="*/ 85 w 92"/>
                  <a:gd name="T21" fmla="*/ 107 h 142"/>
                  <a:gd name="T22" fmla="*/ 80 w 92"/>
                  <a:gd name="T23" fmla="*/ 110 h 142"/>
                  <a:gd name="T24" fmla="*/ 73 w 92"/>
                  <a:gd name="T25" fmla="*/ 111 h 142"/>
                  <a:gd name="T26" fmla="*/ 70 w 92"/>
                  <a:gd name="T27" fmla="*/ 113 h 142"/>
                  <a:gd name="T28" fmla="*/ 68 w 92"/>
                  <a:gd name="T29" fmla="*/ 123 h 142"/>
                  <a:gd name="T30" fmla="*/ 71 w 92"/>
                  <a:gd name="T31" fmla="*/ 131 h 142"/>
                  <a:gd name="T32" fmla="*/ 61 w 92"/>
                  <a:gd name="T33" fmla="*/ 137 h 142"/>
                  <a:gd name="T34" fmla="*/ 58 w 92"/>
                  <a:gd name="T35" fmla="*/ 142 h 142"/>
                  <a:gd name="T36" fmla="*/ 47 w 92"/>
                  <a:gd name="T37" fmla="*/ 136 h 142"/>
                  <a:gd name="T38" fmla="*/ 38 w 92"/>
                  <a:gd name="T39" fmla="*/ 136 h 142"/>
                  <a:gd name="T40" fmla="*/ 35 w 92"/>
                  <a:gd name="T41" fmla="*/ 131 h 142"/>
                  <a:gd name="T42" fmla="*/ 32 w 92"/>
                  <a:gd name="T43" fmla="*/ 119 h 142"/>
                  <a:gd name="T44" fmla="*/ 29 w 92"/>
                  <a:gd name="T45" fmla="*/ 116 h 142"/>
                  <a:gd name="T46" fmla="*/ 18 w 92"/>
                  <a:gd name="T47" fmla="*/ 114 h 142"/>
                  <a:gd name="T48" fmla="*/ 18 w 92"/>
                  <a:gd name="T49" fmla="*/ 102 h 142"/>
                  <a:gd name="T50" fmla="*/ 12 w 92"/>
                  <a:gd name="T51" fmla="*/ 96 h 142"/>
                  <a:gd name="T52" fmla="*/ 6 w 92"/>
                  <a:gd name="T53" fmla="*/ 92 h 142"/>
                  <a:gd name="T54" fmla="*/ 0 w 92"/>
                  <a:gd name="T55" fmla="*/ 85 h 142"/>
                  <a:gd name="T56" fmla="*/ 1 w 92"/>
                  <a:gd name="T57" fmla="*/ 78 h 142"/>
                  <a:gd name="T58" fmla="*/ 3 w 92"/>
                  <a:gd name="T59" fmla="*/ 70 h 142"/>
                  <a:gd name="T60" fmla="*/ 9 w 92"/>
                  <a:gd name="T61" fmla="*/ 64 h 142"/>
                  <a:gd name="T62" fmla="*/ 12 w 92"/>
                  <a:gd name="T63" fmla="*/ 61 h 142"/>
                  <a:gd name="T64" fmla="*/ 23 w 92"/>
                  <a:gd name="T65" fmla="*/ 61 h 142"/>
                  <a:gd name="T66" fmla="*/ 29 w 92"/>
                  <a:gd name="T67" fmla="*/ 64 h 142"/>
                  <a:gd name="T68" fmla="*/ 29 w 92"/>
                  <a:gd name="T69" fmla="*/ 51 h 142"/>
                  <a:gd name="T70" fmla="*/ 38 w 92"/>
                  <a:gd name="T71" fmla="*/ 41 h 142"/>
                  <a:gd name="T72" fmla="*/ 48 w 92"/>
                  <a:gd name="T73" fmla="*/ 35 h 142"/>
                  <a:gd name="T74" fmla="*/ 52 w 92"/>
                  <a:gd name="T75" fmla="*/ 22 h 142"/>
                  <a:gd name="T76" fmla="*/ 58 w 92"/>
                  <a:gd name="T77" fmla="*/ 16 h 142"/>
                  <a:gd name="T78" fmla="*/ 58 w 92"/>
                  <a:gd name="T79" fmla="*/ 13 h 142"/>
                  <a:gd name="T80" fmla="*/ 65 w 92"/>
                  <a:gd name="T81" fmla="*/ 11 h 142"/>
                  <a:gd name="T82" fmla="*/ 67 w 92"/>
                  <a:gd name="T83" fmla="*/ 5 h 142"/>
                  <a:gd name="T84" fmla="*/ 74 w 92"/>
                  <a:gd name="T85" fmla="*/ 0 h 142"/>
                  <a:gd name="T86" fmla="*/ 83 w 92"/>
                  <a:gd name="T87" fmla="*/ 6 h 142"/>
                  <a:gd name="T88" fmla="*/ 91 w 92"/>
                  <a:gd name="T89" fmla="*/ 9 h 142"/>
                  <a:gd name="T90" fmla="*/ 92 w 92"/>
                  <a:gd name="T91" fmla="*/ 19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2" h="142">
                    <a:moveTo>
                      <a:pt x="92" y="19"/>
                    </a:moveTo>
                    <a:lnTo>
                      <a:pt x="91" y="25"/>
                    </a:lnTo>
                    <a:lnTo>
                      <a:pt x="85" y="28"/>
                    </a:lnTo>
                    <a:lnTo>
                      <a:pt x="79" y="32"/>
                    </a:lnTo>
                    <a:lnTo>
                      <a:pt x="77" y="40"/>
                    </a:lnTo>
                    <a:lnTo>
                      <a:pt x="71" y="46"/>
                    </a:lnTo>
                    <a:lnTo>
                      <a:pt x="82" y="67"/>
                    </a:lnTo>
                    <a:lnTo>
                      <a:pt x="85" y="69"/>
                    </a:lnTo>
                    <a:lnTo>
                      <a:pt x="88" y="89"/>
                    </a:lnTo>
                    <a:lnTo>
                      <a:pt x="85" y="92"/>
                    </a:lnTo>
                    <a:lnTo>
                      <a:pt x="85" y="107"/>
                    </a:lnTo>
                    <a:lnTo>
                      <a:pt x="80" y="110"/>
                    </a:lnTo>
                    <a:lnTo>
                      <a:pt x="73" y="111"/>
                    </a:lnTo>
                    <a:lnTo>
                      <a:pt x="70" y="113"/>
                    </a:lnTo>
                    <a:lnTo>
                      <a:pt x="68" y="123"/>
                    </a:lnTo>
                    <a:lnTo>
                      <a:pt x="71" y="131"/>
                    </a:lnTo>
                    <a:lnTo>
                      <a:pt x="61" y="137"/>
                    </a:lnTo>
                    <a:lnTo>
                      <a:pt x="58" y="142"/>
                    </a:lnTo>
                    <a:lnTo>
                      <a:pt x="47" y="136"/>
                    </a:lnTo>
                    <a:lnTo>
                      <a:pt x="38" y="136"/>
                    </a:lnTo>
                    <a:lnTo>
                      <a:pt x="35" y="131"/>
                    </a:lnTo>
                    <a:lnTo>
                      <a:pt x="32" y="119"/>
                    </a:lnTo>
                    <a:lnTo>
                      <a:pt x="29" y="116"/>
                    </a:lnTo>
                    <a:lnTo>
                      <a:pt x="18" y="114"/>
                    </a:lnTo>
                    <a:lnTo>
                      <a:pt x="18" y="102"/>
                    </a:lnTo>
                    <a:lnTo>
                      <a:pt x="12" y="96"/>
                    </a:lnTo>
                    <a:lnTo>
                      <a:pt x="6" y="92"/>
                    </a:lnTo>
                    <a:lnTo>
                      <a:pt x="0" y="85"/>
                    </a:lnTo>
                    <a:lnTo>
                      <a:pt x="1" y="78"/>
                    </a:lnTo>
                    <a:lnTo>
                      <a:pt x="3" y="70"/>
                    </a:lnTo>
                    <a:lnTo>
                      <a:pt x="9" y="64"/>
                    </a:lnTo>
                    <a:lnTo>
                      <a:pt x="12" y="61"/>
                    </a:lnTo>
                    <a:lnTo>
                      <a:pt x="23" y="61"/>
                    </a:lnTo>
                    <a:lnTo>
                      <a:pt x="29" y="64"/>
                    </a:lnTo>
                    <a:lnTo>
                      <a:pt x="29" y="51"/>
                    </a:lnTo>
                    <a:lnTo>
                      <a:pt x="38" y="41"/>
                    </a:lnTo>
                    <a:lnTo>
                      <a:pt x="48" y="35"/>
                    </a:lnTo>
                    <a:lnTo>
                      <a:pt x="52" y="22"/>
                    </a:lnTo>
                    <a:lnTo>
                      <a:pt x="58" y="16"/>
                    </a:lnTo>
                    <a:lnTo>
                      <a:pt x="58" y="13"/>
                    </a:lnTo>
                    <a:lnTo>
                      <a:pt x="65" y="11"/>
                    </a:lnTo>
                    <a:lnTo>
                      <a:pt x="67" y="5"/>
                    </a:lnTo>
                    <a:lnTo>
                      <a:pt x="74" y="0"/>
                    </a:lnTo>
                    <a:lnTo>
                      <a:pt x="83" y="6"/>
                    </a:lnTo>
                    <a:lnTo>
                      <a:pt x="91" y="9"/>
                    </a:lnTo>
                    <a:lnTo>
                      <a:pt x="92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5" name="Freeform 6111">
                <a:extLst>
                  <a:ext uri="{FF2B5EF4-FFF2-40B4-BE49-F238E27FC236}">
                    <a16:creationId xmlns:a16="http://schemas.microsoft.com/office/drawing/2014/main" id="{F1EAC45B-F7CE-EC07-53EE-5ED08A38F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702"/>
                <a:ext cx="46" cy="71"/>
              </a:xfrm>
              <a:custGeom>
                <a:avLst/>
                <a:gdLst>
                  <a:gd name="T0" fmla="*/ 92 w 92"/>
                  <a:gd name="T1" fmla="*/ 19 h 142"/>
                  <a:gd name="T2" fmla="*/ 91 w 92"/>
                  <a:gd name="T3" fmla="*/ 25 h 142"/>
                  <a:gd name="T4" fmla="*/ 85 w 92"/>
                  <a:gd name="T5" fmla="*/ 28 h 142"/>
                  <a:gd name="T6" fmla="*/ 79 w 92"/>
                  <a:gd name="T7" fmla="*/ 32 h 142"/>
                  <a:gd name="T8" fmla="*/ 77 w 92"/>
                  <a:gd name="T9" fmla="*/ 40 h 142"/>
                  <a:gd name="T10" fmla="*/ 71 w 92"/>
                  <a:gd name="T11" fmla="*/ 46 h 142"/>
                  <a:gd name="T12" fmla="*/ 82 w 92"/>
                  <a:gd name="T13" fmla="*/ 67 h 142"/>
                  <a:gd name="T14" fmla="*/ 85 w 92"/>
                  <a:gd name="T15" fmla="*/ 69 h 142"/>
                  <a:gd name="T16" fmla="*/ 88 w 92"/>
                  <a:gd name="T17" fmla="*/ 89 h 142"/>
                  <a:gd name="T18" fmla="*/ 85 w 92"/>
                  <a:gd name="T19" fmla="*/ 92 h 142"/>
                  <a:gd name="T20" fmla="*/ 85 w 92"/>
                  <a:gd name="T21" fmla="*/ 107 h 142"/>
                  <a:gd name="T22" fmla="*/ 80 w 92"/>
                  <a:gd name="T23" fmla="*/ 110 h 142"/>
                  <a:gd name="T24" fmla="*/ 73 w 92"/>
                  <a:gd name="T25" fmla="*/ 111 h 142"/>
                  <a:gd name="T26" fmla="*/ 70 w 92"/>
                  <a:gd name="T27" fmla="*/ 113 h 142"/>
                  <a:gd name="T28" fmla="*/ 68 w 92"/>
                  <a:gd name="T29" fmla="*/ 123 h 142"/>
                  <a:gd name="T30" fmla="*/ 71 w 92"/>
                  <a:gd name="T31" fmla="*/ 131 h 142"/>
                  <a:gd name="T32" fmla="*/ 61 w 92"/>
                  <a:gd name="T33" fmla="*/ 137 h 142"/>
                  <a:gd name="T34" fmla="*/ 58 w 92"/>
                  <a:gd name="T35" fmla="*/ 142 h 142"/>
                  <a:gd name="T36" fmla="*/ 47 w 92"/>
                  <a:gd name="T37" fmla="*/ 136 h 142"/>
                  <a:gd name="T38" fmla="*/ 38 w 92"/>
                  <a:gd name="T39" fmla="*/ 136 h 142"/>
                  <a:gd name="T40" fmla="*/ 35 w 92"/>
                  <a:gd name="T41" fmla="*/ 131 h 142"/>
                  <a:gd name="T42" fmla="*/ 32 w 92"/>
                  <a:gd name="T43" fmla="*/ 119 h 142"/>
                  <a:gd name="T44" fmla="*/ 29 w 92"/>
                  <a:gd name="T45" fmla="*/ 116 h 142"/>
                  <a:gd name="T46" fmla="*/ 18 w 92"/>
                  <a:gd name="T47" fmla="*/ 114 h 142"/>
                  <a:gd name="T48" fmla="*/ 18 w 92"/>
                  <a:gd name="T49" fmla="*/ 102 h 142"/>
                  <a:gd name="T50" fmla="*/ 12 w 92"/>
                  <a:gd name="T51" fmla="*/ 96 h 142"/>
                  <a:gd name="T52" fmla="*/ 6 w 92"/>
                  <a:gd name="T53" fmla="*/ 92 h 142"/>
                  <a:gd name="T54" fmla="*/ 0 w 92"/>
                  <a:gd name="T55" fmla="*/ 85 h 142"/>
                  <a:gd name="T56" fmla="*/ 1 w 92"/>
                  <a:gd name="T57" fmla="*/ 78 h 142"/>
                  <a:gd name="T58" fmla="*/ 3 w 92"/>
                  <a:gd name="T59" fmla="*/ 70 h 142"/>
                  <a:gd name="T60" fmla="*/ 9 w 92"/>
                  <a:gd name="T61" fmla="*/ 64 h 142"/>
                  <a:gd name="T62" fmla="*/ 12 w 92"/>
                  <a:gd name="T63" fmla="*/ 61 h 142"/>
                  <a:gd name="T64" fmla="*/ 23 w 92"/>
                  <a:gd name="T65" fmla="*/ 61 h 142"/>
                  <a:gd name="T66" fmla="*/ 29 w 92"/>
                  <a:gd name="T67" fmla="*/ 64 h 142"/>
                  <a:gd name="T68" fmla="*/ 29 w 92"/>
                  <a:gd name="T69" fmla="*/ 51 h 142"/>
                  <a:gd name="T70" fmla="*/ 38 w 92"/>
                  <a:gd name="T71" fmla="*/ 41 h 142"/>
                  <a:gd name="T72" fmla="*/ 48 w 92"/>
                  <a:gd name="T73" fmla="*/ 35 h 142"/>
                  <a:gd name="T74" fmla="*/ 52 w 92"/>
                  <a:gd name="T75" fmla="*/ 22 h 142"/>
                  <a:gd name="T76" fmla="*/ 58 w 92"/>
                  <a:gd name="T77" fmla="*/ 16 h 142"/>
                  <a:gd name="T78" fmla="*/ 58 w 92"/>
                  <a:gd name="T79" fmla="*/ 13 h 142"/>
                  <a:gd name="T80" fmla="*/ 65 w 92"/>
                  <a:gd name="T81" fmla="*/ 11 h 142"/>
                  <a:gd name="T82" fmla="*/ 67 w 92"/>
                  <a:gd name="T83" fmla="*/ 5 h 142"/>
                  <a:gd name="T84" fmla="*/ 74 w 92"/>
                  <a:gd name="T85" fmla="*/ 0 h 142"/>
                  <a:gd name="T86" fmla="*/ 83 w 92"/>
                  <a:gd name="T87" fmla="*/ 6 h 142"/>
                  <a:gd name="T88" fmla="*/ 91 w 92"/>
                  <a:gd name="T89" fmla="*/ 9 h 142"/>
                  <a:gd name="T90" fmla="*/ 92 w 92"/>
                  <a:gd name="T91" fmla="*/ 19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2" h="142">
                    <a:moveTo>
                      <a:pt x="92" y="19"/>
                    </a:moveTo>
                    <a:lnTo>
                      <a:pt x="91" y="25"/>
                    </a:lnTo>
                    <a:lnTo>
                      <a:pt x="85" y="28"/>
                    </a:lnTo>
                    <a:lnTo>
                      <a:pt x="79" y="32"/>
                    </a:lnTo>
                    <a:lnTo>
                      <a:pt x="77" y="40"/>
                    </a:lnTo>
                    <a:lnTo>
                      <a:pt x="71" y="46"/>
                    </a:lnTo>
                    <a:lnTo>
                      <a:pt x="82" y="67"/>
                    </a:lnTo>
                    <a:lnTo>
                      <a:pt x="85" y="69"/>
                    </a:lnTo>
                    <a:lnTo>
                      <a:pt x="88" y="89"/>
                    </a:lnTo>
                    <a:lnTo>
                      <a:pt x="85" y="92"/>
                    </a:lnTo>
                    <a:lnTo>
                      <a:pt x="85" y="107"/>
                    </a:lnTo>
                    <a:lnTo>
                      <a:pt x="80" y="110"/>
                    </a:lnTo>
                    <a:lnTo>
                      <a:pt x="73" y="111"/>
                    </a:lnTo>
                    <a:lnTo>
                      <a:pt x="70" y="113"/>
                    </a:lnTo>
                    <a:lnTo>
                      <a:pt x="68" y="123"/>
                    </a:lnTo>
                    <a:lnTo>
                      <a:pt x="71" y="131"/>
                    </a:lnTo>
                    <a:lnTo>
                      <a:pt x="61" y="137"/>
                    </a:lnTo>
                    <a:lnTo>
                      <a:pt x="58" y="142"/>
                    </a:lnTo>
                    <a:lnTo>
                      <a:pt x="47" y="136"/>
                    </a:lnTo>
                    <a:lnTo>
                      <a:pt x="38" y="136"/>
                    </a:lnTo>
                    <a:lnTo>
                      <a:pt x="35" y="131"/>
                    </a:lnTo>
                    <a:lnTo>
                      <a:pt x="32" y="119"/>
                    </a:lnTo>
                    <a:lnTo>
                      <a:pt x="29" y="116"/>
                    </a:lnTo>
                    <a:lnTo>
                      <a:pt x="18" y="114"/>
                    </a:lnTo>
                    <a:lnTo>
                      <a:pt x="18" y="102"/>
                    </a:lnTo>
                    <a:lnTo>
                      <a:pt x="12" y="96"/>
                    </a:lnTo>
                    <a:lnTo>
                      <a:pt x="6" y="92"/>
                    </a:lnTo>
                    <a:lnTo>
                      <a:pt x="0" y="85"/>
                    </a:lnTo>
                    <a:lnTo>
                      <a:pt x="1" y="78"/>
                    </a:lnTo>
                    <a:lnTo>
                      <a:pt x="3" y="70"/>
                    </a:lnTo>
                    <a:lnTo>
                      <a:pt x="9" y="64"/>
                    </a:lnTo>
                    <a:lnTo>
                      <a:pt x="12" y="61"/>
                    </a:lnTo>
                    <a:lnTo>
                      <a:pt x="23" y="61"/>
                    </a:lnTo>
                    <a:lnTo>
                      <a:pt x="29" y="64"/>
                    </a:lnTo>
                    <a:lnTo>
                      <a:pt x="29" y="51"/>
                    </a:lnTo>
                    <a:lnTo>
                      <a:pt x="38" y="41"/>
                    </a:lnTo>
                    <a:lnTo>
                      <a:pt x="48" y="35"/>
                    </a:lnTo>
                    <a:lnTo>
                      <a:pt x="52" y="22"/>
                    </a:lnTo>
                    <a:lnTo>
                      <a:pt x="58" y="16"/>
                    </a:lnTo>
                    <a:lnTo>
                      <a:pt x="58" y="13"/>
                    </a:lnTo>
                    <a:lnTo>
                      <a:pt x="65" y="11"/>
                    </a:lnTo>
                    <a:lnTo>
                      <a:pt x="67" y="5"/>
                    </a:lnTo>
                    <a:lnTo>
                      <a:pt x="74" y="0"/>
                    </a:lnTo>
                    <a:lnTo>
                      <a:pt x="83" y="6"/>
                    </a:lnTo>
                    <a:lnTo>
                      <a:pt x="91" y="9"/>
                    </a:lnTo>
                    <a:lnTo>
                      <a:pt x="92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6" name="Freeform 6112">
                <a:extLst>
                  <a:ext uri="{FF2B5EF4-FFF2-40B4-BE49-F238E27FC236}">
                    <a16:creationId xmlns:a16="http://schemas.microsoft.com/office/drawing/2014/main" id="{A4004ED8-7CCD-B11C-BAC3-0A262BE48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638"/>
                <a:ext cx="80" cy="65"/>
              </a:xfrm>
              <a:custGeom>
                <a:avLst/>
                <a:gdLst>
                  <a:gd name="T0" fmla="*/ 3 w 161"/>
                  <a:gd name="T1" fmla="*/ 30 h 129"/>
                  <a:gd name="T2" fmla="*/ 3 w 161"/>
                  <a:gd name="T3" fmla="*/ 54 h 129"/>
                  <a:gd name="T4" fmla="*/ 15 w 161"/>
                  <a:gd name="T5" fmla="*/ 70 h 129"/>
                  <a:gd name="T6" fmla="*/ 15 w 161"/>
                  <a:gd name="T7" fmla="*/ 86 h 129"/>
                  <a:gd name="T8" fmla="*/ 21 w 161"/>
                  <a:gd name="T9" fmla="*/ 91 h 129"/>
                  <a:gd name="T10" fmla="*/ 35 w 161"/>
                  <a:gd name="T11" fmla="*/ 89 h 129"/>
                  <a:gd name="T12" fmla="*/ 33 w 161"/>
                  <a:gd name="T13" fmla="*/ 102 h 129"/>
                  <a:gd name="T14" fmla="*/ 44 w 161"/>
                  <a:gd name="T15" fmla="*/ 109 h 129"/>
                  <a:gd name="T16" fmla="*/ 47 w 161"/>
                  <a:gd name="T17" fmla="*/ 129 h 129"/>
                  <a:gd name="T18" fmla="*/ 59 w 161"/>
                  <a:gd name="T19" fmla="*/ 118 h 129"/>
                  <a:gd name="T20" fmla="*/ 59 w 161"/>
                  <a:gd name="T21" fmla="*/ 100 h 129"/>
                  <a:gd name="T22" fmla="*/ 70 w 161"/>
                  <a:gd name="T23" fmla="*/ 91 h 129"/>
                  <a:gd name="T24" fmla="*/ 79 w 161"/>
                  <a:gd name="T25" fmla="*/ 92 h 129"/>
                  <a:gd name="T26" fmla="*/ 88 w 161"/>
                  <a:gd name="T27" fmla="*/ 103 h 129"/>
                  <a:gd name="T28" fmla="*/ 96 w 161"/>
                  <a:gd name="T29" fmla="*/ 111 h 129"/>
                  <a:gd name="T30" fmla="*/ 100 w 161"/>
                  <a:gd name="T31" fmla="*/ 112 h 129"/>
                  <a:gd name="T32" fmla="*/ 103 w 161"/>
                  <a:gd name="T33" fmla="*/ 126 h 129"/>
                  <a:gd name="T34" fmla="*/ 129 w 161"/>
                  <a:gd name="T35" fmla="*/ 117 h 129"/>
                  <a:gd name="T36" fmla="*/ 130 w 161"/>
                  <a:gd name="T37" fmla="*/ 102 h 129"/>
                  <a:gd name="T38" fmla="*/ 152 w 161"/>
                  <a:gd name="T39" fmla="*/ 91 h 129"/>
                  <a:gd name="T40" fmla="*/ 143 w 161"/>
                  <a:gd name="T41" fmla="*/ 73 h 129"/>
                  <a:gd name="T42" fmla="*/ 149 w 161"/>
                  <a:gd name="T43" fmla="*/ 60 h 129"/>
                  <a:gd name="T44" fmla="*/ 158 w 161"/>
                  <a:gd name="T45" fmla="*/ 56 h 129"/>
                  <a:gd name="T46" fmla="*/ 155 w 161"/>
                  <a:gd name="T47" fmla="*/ 50 h 129"/>
                  <a:gd name="T48" fmla="*/ 143 w 161"/>
                  <a:gd name="T49" fmla="*/ 47 h 129"/>
                  <a:gd name="T50" fmla="*/ 124 w 161"/>
                  <a:gd name="T51" fmla="*/ 54 h 129"/>
                  <a:gd name="T52" fmla="*/ 109 w 161"/>
                  <a:gd name="T53" fmla="*/ 68 h 129"/>
                  <a:gd name="T54" fmla="*/ 94 w 161"/>
                  <a:gd name="T55" fmla="*/ 73 h 129"/>
                  <a:gd name="T56" fmla="*/ 94 w 161"/>
                  <a:gd name="T57" fmla="*/ 54 h 129"/>
                  <a:gd name="T58" fmla="*/ 88 w 161"/>
                  <a:gd name="T59" fmla="*/ 38 h 129"/>
                  <a:gd name="T60" fmla="*/ 80 w 161"/>
                  <a:gd name="T61" fmla="*/ 15 h 129"/>
                  <a:gd name="T62" fmla="*/ 73 w 161"/>
                  <a:gd name="T63" fmla="*/ 6 h 129"/>
                  <a:gd name="T64" fmla="*/ 64 w 161"/>
                  <a:gd name="T65" fmla="*/ 1 h 129"/>
                  <a:gd name="T66" fmla="*/ 41 w 161"/>
                  <a:gd name="T67" fmla="*/ 1 h 129"/>
                  <a:gd name="T68" fmla="*/ 17 w 161"/>
                  <a:gd name="T69" fmla="*/ 6 h 129"/>
                  <a:gd name="T70" fmla="*/ 0 w 161"/>
                  <a:gd name="T71" fmla="*/ 13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" h="129">
                    <a:moveTo>
                      <a:pt x="3" y="19"/>
                    </a:moveTo>
                    <a:lnTo>
                      <a:pt x="3" y="30"/>
                    </a:lnTo>
                    <a:lnTo>
                      <a:pt x="1" y="45"/>
                    </a:lnTo>
                    <a:lnTo>
                      <a:pt x="3" y="54"/>
                    </a:lnTo>
                    <a:lnTo>
                      <a:pt x="9" y="64"/>
                    </a:lnTo>
                    <a:lnTo>
                      <a:pt x="15" y="70"/>
                    </a:lnTo>
                    <a:lnTo>
                      <a:pt x="18" y="77"/>
                    </a:lnTo>
                    <a:lnTo>
                      <a:pt x="15" y="86"/>
                    </a:lnTo>
                    <a:lnTo>
                      <a:pt x="17" y="89"/>
                    </a:lnTo>
                    <a:lnTo>
                      <a:pt x="21" y="91"/>
                    </a:lnTo>
                    <a:lnTo>
                      <a:pt x="27" y="88"/>
                    </a:lnTo>
                    <a:lnTo>
                      <a:pt x="35" y="89"/>
                    </a:lnTo>
                    <a:lnTo>
                      <a:pt x="36" y="95"/>
                    </a:lnTo>
                    <a:lnTo>
                      <a:pt x="33" y="102"/>
                    </a:lnTo>
                    <a:lnTo>
                      <a:pt x="35" y="106"/>
                    </a:lnTo>
                    <a:lnTo>
                      <a:pt x="44" y="109"/>
                    </a:lnTo>
                    <a:lnTo>
                      <a:pt x="41" y="126"/>
                    </a:lnTo>
                    <a:lnTo>
                      <a:pt x="47" y="129"/>
                    </a:lnTo>
                    <a:lnTo>
                      <a:pt x="55" y="126"/>
                    </a:lnTo>
                    <a:lnTo>
                      <a:pt x="59" y="118"/>
                    </a:lnTo>
                    <a:lnTo>
                      <a:pt x="55" y="114"/>
                    </a:lnTo>
                    <a:lnTo>
                      <a:pt x="59" y="100"/>
                    </a:lnTo>
                    <a:lnTo>
                      <a:pt x="68" y="100"/>
                    </a:lnTo>
                    <a:lnTo>
                      <a:pt x="70" y="91"/>
                    </a:lnTo>
                    <a:lnTo>
                      <a:pt x="74" y="91"/>
                    </a:lnTo>
                    <a:lnTo>
                      <a:pt x="79" y="92"/>
                    </a:lnTo>
                    <a:lnTo>
                      <a:pt x="82" y="105"/>
                    </a:lnTo>
                    <a:lnTo>
                      <a:pt x="88" y="103"/>
                    </a:lnTo>
                    <a:lnTo>
                      <a:pt x="88" y="118"/>
                    </a:lnTo>
                    <a:lnTo>
                      <a:pt x="96" y="111"/>
                    </a:lnTo>
                    <a:lnTo>
                      <a:pt x="97" y="109"/>
                    </a:lnTo>
                    <a:lnTo>
                      <a:pt x="100" y="112"/>
                    </a:lnTo>
                    <a:lnTo>
                      <a:pt x="100" y="124"/>
                    </a:lnTo>
                    <a:lnTo>
                      <a:pt x="103" y="126"/>
                    </a:lnTo>
                    <a:lnTo>
                      <a:pt x="109" y="117"/>
                    </a:lnTo>
                    <a:lnTo>
                      <a:pt x="129" y="117"/>
                    </a:lnTo>
                    <a:lnTo>
                      <a:pt x="130" y="112"/>
                    </a:lnTo>
                    <a:lnTo>
                      <a:pt x="130" y="102"/>
                    </a:lnTo>
                    <a:lnTo>
                      <a:pt x="134" y="94"/>
                    </a:lnTo>
                    <a:lnTo>
                      <a:pt x="152" y="91"/>
                    </a:lnTo>
                    <a:lnTo>
                      <a:pt x="144" y="85"/>
                    </a:lnTo>
                    <a:lnTo>
                      <a:pt x="143" y="73"/>
                    </a:lnTo>
                    <a:lnTo>
                      <a:pt x="143" y="65"/>
                    </a:lnTo>
                    <a:lnTo>
                      <a:pt x="149" y="60"/>
                    </a:lnTo>
                    <a:lnTo>
                      <a:pt x="155" y="54"/>
                    </a:lnTo>
                    <a:lnTo>
                      <a:pt x="158" y="56"/>
                    </a:lnTo>
                    <a:lnTo>
                      <a:pt x="161" y="48"/>
                    </a:lnTo>
                    <a:lnTo>
                      <a:pt x="155" y="50"/>
                    </a:lnTo>
                    <a:lnTo>
                      <a:pt x="143" y="50"/>
                    </a:lnTo>
                    <a:lnTo>
                      <a:pt x="143" y="47"/>
                    </a:lnTo>
                    <a:lnTo>
                      <a:pt x="130" y="50"/>
                    </a:lnTo>
                    <a:lnTo>
                      <a:pt x="124" y="54"/>
                    </a:lnTo>
                    <a:lnTo>
                      <a:pt x="123" y="59"/>
                    </a:lnTo>
                    <a:lnTo>
                      <a:pt x="109" y="68"/>
                    </a:lnTo>
                    <a:lnTo>
                      <a:pt x="100" y="76"/>
                    </a:lnTo>
                    <a:lnTo>
                      <a:pt x="94" y="73"/>
                    </a:lnTo>
                    <a:lnTo>
                      <a:pt x="94" y="67"/>
                    </a:lnTo>
                    <a:lnTo>
                      <a:pt x="94" y="54"/>
                    </a:lnTo>
                    <a:lnTo>
                      <a:pt x="88" y="45"/>
                    </a:lnTo>
                    <a:lnTo>
                      <a:pt x="88" y="38"/>
                    </a:lnTo>
                    <a:lnTo>
                      <a:pt x="88" y="18"/>
                    </a:lnTo>
                    <a:lnTo>
                      <a:pt x="80" y="15"/>
                    </a:lnTo>
                    <a:lnTo>
                      <a:pt x="77" y="10"/>
                    </a:lnTo>
                    <a:lnTo>
                      <a:pt x="73" y="6"/>
                    </a:lnTo>
                    <a:lnTo>
                      <a:pt x="70" y="7"/>
                    </a:lnTo>
                    <a:lnTo>
                      <a:pt x="64" y="1"/>
                    </a:lnTo>
                    <a:lnTo>
                      <a:pt x="58" y="3"/>
                    </a:lnTo>
                    <a:lnTo>
                      <a:pt x="41" y="1"/>
                    </a:lnTo>
                    <a:lnTo>
                      <a:pt x="36" y="6"/>
                    </a:lnTo>
                    <a:lnTo>
                      <a:pt x="17" y="6"/>
                    </a:lnTo>
                    <a:lnTo>
                      <a:pt x="1" y="0"/>
                    </a:lnTo>
                    <a:lnTo>
                      <a:pt x="0" y="13"/>
                    </a:lnTo>
                    <a:lnTo>
                      <a:pt x="3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7" name="Freeform 6113">
                <a:extLst>
                  <a:ext uri="{FF2B5EF4-FFF2-40B4-BE49-F238E27FC236}">
                    <a16:creationId xmlns:a16="http://schemas.microsoft.com/office/drawing/2014/main" id="{80066A9D-2278-6E05-205A-5661659BE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638"/>
                <a:ext cx="80" cy="65"/>
              </a:xfrm>
              <a:custGeom>
                <a:avLst/>
                <a:gdLst>
                  <a:gd name="T0" fmla="*/ 0 w 161"/>
                  <a:gd name="T1" fmla="*/ 13 h 129"/>
                  <a:gd name="T2" fmla="*/ 17 w 161"/>
                  <a:gd name="T3" fmla="*/ 6 h 129"/>
                  <a:gd name="T4" fmla="*/ 41 w 161"/>
                  <a:gd name="T5" fmla="*/ 1 h 129"/>
                  <a:gd name="T6" fmla="*/ 64 w 161"/>
                  <a:gd name="T7" fmla="*/ 1 h 129"/>
                  <a:gd name="T8" fmla="*/ 73 w 161"/>
                  <a:gd name="T9" fmla="*/ 6 h 129"/>
                  <a:gd name="T10" fmla="*/ 80 w 161"/>
                  <a:gd name="T11" fmla="*/ 15 h 129"/>
                  <a:gd name="T12" fmla="*/ 88 w 161"/>
                  <a:gd name="T13" fmla="*/ 38 h 129"/>
                  <a:gd name="T14" fmla="*/ 94 w 161"/>
                  <a:gd name="T15" fmla="*/ 54 h 129"/>
                  <a:gd name="T16" fmla="*/ 94 w 161"/>
                  <a:gd name="T17" fmla="*/ 73 h 129"/>
                  <a:gd name="T18" fmla="*/ 109 w 161"/>
                  <a:gd name="T19" fmla="*/ 68 h 129"/>
                  <a:gd name="T20" fmla="*/ 124 w 161"/>
                  <a:gd name="T21" fmla="*/ 54 h 129"/>
                  <a:gd name="T22" fmla="*/ 143 w 161"/>
                  <a:gd name="T23" fmla="*/ 47 h 129"/>
                  <a:gd name="T24" fmla="*/ 155 w 161"/>
                  <a:gd name="T25" fmla="*/ 50 h 129"/>
                  <a:gd name="T26" fmla="*/ 158 w 161"/>
                  <a:gd name="T27" fmla="*/ 56 h 129"/>
                  <a:gd name="T28" fmla="*/ 149 w 161"/>
                  <a:gd name="T29" fmla="*/ 60 h 129"/>
                  <a:gd name="T30" fmla="*/ 143 w 161"/>
                  <a:gd name="T31" fmla="*/ 73 h 129"/>
                  <a:gd name="T32" fmla="*/ 152 w 161"/>
                  <a:gd name="T33" fmla="*/ 91 h 129"/>
                  <a:gd name="T34" fmla="*/ 130 w 161"/>
                  <a:gd name="T35" fmla="*/ 102 h 129"/>
                  <a:gd name="T36" fmla="*/ 129 w 161"/>
                  <a:gd name="T37" fmla="*/ 117 h 129"/>
                  <a:gd name="T38" fmla="*/ 103 w 161"/>
                  <a:gd name="T39" fmla="*/ 126 h 129"/>
                  <a:gd name="T40" fmla="*/ 100 w 161"/>
                  <a:gd name="T41" fmla="*/ 112 h 129"/>
                  <a:gd name="T42" fmla="*/ 96 w 161"/>
                  <a:gd name="T43" fmla="*/ 111 h 129"/>
                  <a:gd name="T44" fmla="*/ 88 w 161"/>
                  <a:gd name="T45" fmla="*/ 103 h 129"/>
                  <a:gd name="T46" fmla="*/ 79 w 161"/>
                  <a:gd name="T47" fmla="*/ 92 h 129"/>
                  <a:gd name="T48" fmla="*/ 70 w 161"/>
                  <a:gd name="T49" fmla="*/ 91 h 129"/>
                  <a:gd name="T50" fmla="*/ 59 w 161"/>
                  <a:gd name="T51" fmla="*/ 100 h 129"/>
                  <a:gd name="T52" fmla="*/ 59 w 161"/>
                  <a:gd name="T53" fmla="*/ 118 h 129"/>
                  <a:gd name="T54" fmla="*/ 47 w 161"/>
                  <a:gd name="T55" fmla="*/ 129 h 129"/>
                  <a:gd name="T56" fmla="*/ 44 w 161"/>
                  <a:gd name="T57" fmla="*/ 109 h 129"/>
                  <a:gd name="T58" fmla="*/ 33 w 161"/>
                  <a:gd name="T59" fmla="*/ 102 h 129"/>
                  <a:gd name="T60" fmla="*/ 35 w 161"/>
                  <a:gd name="T61" fmla="*/ 89 h 129"/>
                  <a:gd name="T62" fmla="*/ 21 w 161"/>
                  <a:gd name="T63" fmla="*/ 91 h 129"/>
                  <a:gd name="T64" fmla="*/ 15 w 161"/>
                  <a:gd name="T65" fmla="*/ 86 h 129"/>
                  <a:gd name="T66" fmla="*/ 15 w 161"/>
                  <a:gd name="T67" fmla="*/ 70 h 129"/>
                  <a:gd name="T68" fmla="*/ 3 w 161"/>
                  <a:gd name="T69" fmla="*/ 54 h 129"/>
                  <a:gd name="T70" fmla="*/ 3 w 161"/>
                  <a:gd name="T71" fmla="*/ 3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" h="129">
                    <a:moveTo>
                      <a:pt x="3" y="19"/>
                    </a:moveTo>
                    <a:lnTo>
                      <a:pt x="0" y="13"/>
                    </a:lnTo>
                    <a:lnTo>
                      <a:pt x="1" y="0"/>
                    </a:lnTo>
                    <a:lnTo>
                      <a:pt x="17" y="6"/>
                    </a:lnTo>
                    <a:lnTo>
                      <a:pt x="36" y="6"/>
                    </a:lnTo>
                    <a:lnTo>
                      <a:pt x="41" y="1"/>
                    </a:lnTo>
                    <a:lnTo>
                      <a:pt x="58" y="3"/>
                    </a:lnTo>
                    <a:lnTo>
                      <a:pt x="64" y="1"/>
                    </a:lnTo>
                    <a:lnTo>
                      <a:pt x="70" y="7"/>
                    </a:lnTo>
                    <a:lnTo>
                      <a:pt x="73" y="6"/>
                    </a:lnTo>
                    <a:lnTo>
                      <a:pt x="77" y="10"/>
                    </a:lnTo>
                    <a:lnTo>
                      <a:pt x="80" y="15"/>
                    </a:lnTo>
                    <a:lnTo>
                      <a:pt x="88" y="18"/>
                    </a:lnTo>
                    <a:lnTo>
                      <a:pt x="88" y="38"/>
                    </a:lnTo>
                    <a:lnTo>
                      <a:pt x="88" y="45"/>
                    </a:lnTo>
                    <a:lnTo>
                      <a:pt x="94" y="54"/>
                    </a:lnTo>
                    <a:lnTo>
                      <a:pt x="94" y="67"/>
                    </a:lnTo>
                    <a:lnTo>
                      <a:pt x="94" y="73"/>
                    </a:lnTo>
                    <a:lnTo>
                      <a:pt x="100" y="76"/>
                    </a:lnTo>
                    <a:lnTo>
                      <a:pt x="109" y="68"/>
                    </a:lnTo>
                    <a:lnTo>
                      <a:pt x="123" y="59"/>
                    </a:lnTo>
                    <a:lnTo>
                      <a:pt x="124" y="54"/>
                    </a:lnTo>
                    <a:lnTo>
                      <a:pt x="130" y="50"/>
                    </a:lnTo>
                    <a:lnTo>
                      <a:pt x="143" y="47"/>
                    </a:lnTo>
                    <a:lnTo>
                      <a:pt x="143" y="50"/>
                    </a:lnTo>
                    <a:lnTo>
                      <a:pt x="155" y="50"/>
                    </a:lnTo>
                    <a:lnTo>
                      <a:pt x="161" y="48"/>
                    </a:lnTo>
                    <a:lnTo>
                      <a:pt x="158" y="56"/>
                    </a:lnTo>
                    <a:lnTo>
                      <a:pt x="155" y="54"/>
                    </a:lnTo>
                    <a:lnTo>
                      <a:pt x="149" y="60"/>
                    </a:lnTo>
                    <a:lnTo>
                      <a:pt x="143" y="65"/>
                    </a:lnTo>
                    <a:lnTo>
                      <a:pt x="143" y="73"/>
                    </a:lnTo>
                    <a:lnTo>
                      <a:pt x="144" y="85"/>
                    </a:lnTo>
                    <a:lnTo>
                      <a:pt x="152" y="91"/>
                    </a:lnTo>
                    <a:lnTo>
                      <a:pt x="134" y="94"/>
                    </a:lnTo>
                    <a:lnTo>
                      <a:pt x="130" y="102"/>
                    </a:lnTo>
                    <a:lnTo>
                      <a:pt x="130" y="112"/>
                    </a:lnTo>
                    <a:lnTo>
                      <a:pt x="129" y="117"/>
                    </a:lnTo>
                    <a:lnTo>
                      <a:pt x="109" y="117"/>
                    </a:lnTo>
                    <a:lnTo>
                      <a:pt x="103" y="126"/>
                    </a:lnTo>
                    <a:lnTo>
                      <a:pt x="100" y="124"/>
                    </a:lnTo>
                    <a:lnTo>
                      <a:pt x="100" y="112"/>
                    </a:lnTo>
                    <a:lnTo>
                      <a:pt x="97" y="109"/>
                    </a:lnTo>
                    <a:lnTo>
                      <a:pt x="96" y="111"/>
                    </a:lnTo>
                    <a:lnTo>
                      <a:pt x="88" y="118"/>
                    </a:lnTo>
                    <a:lnTo>
                      <a:pt x="88" y="103"/>
                    </a:lnTo>
                    <a:lnTo>
                      <a:pt x="82" y="105"/>
                    </a:lnTo>
                    <a:lnTo>
                      <a:pt x="79" y="92"/>
                    </a:lnTo>
                    <a:lnTo>
                      <a:pt x="74" y="91"/>
                    </a:lnTo>
                    <a:lnTo>
                      <a:pt x="70" y="91"/>
                    </a:lnTo>
                    <a:lnTo>
                      <a:pt x="68" y="100"/>
                    </a:lnTo>
                    <a:lnTo>
                      <a:pt x="59" y="100"/>
                    </a:lnTo>
                    <a:lnTo>
                      <a:pt x="55" y="114"/>
                    </a:lnTo>
                    <a:lnTo>
                      <a:pt x="59" y="118"/>
                    </a:lnTo>
                    <a:lnTo>
                      <a:pt x="55" y="126"/>
                    </a:lnTo>
                    <a:lnTo>
                      <a:pt x="47" y="129"/>
                    </a:lnTo>
                    <a:lnTo>
                      <a:pt x="41" y="126"/>
                    </a:lnTo>
                    <a:lnTo>
                      <a:pt x="44" y="109"/>
                    </a:lnTo>
                    <a:lnTo>
                      <a:pt x="35" y="106"/>
                    </a:lnTo>
                    <a:lnTo>
                      <a:pt x="33" y="102"/>
                    </a:lnTo>
                    <a:lnTo>
                      <a:pt x="36" y="95"/>
                    </a:lnTo>
                    <a:lnTo>
                      <a:pt x="35" y="89"/>
                    </a:lnTo>
                    <a:lnTo>
                      <a:pt x="27" y="88"/>
                    </a:lnTo>
                    <a:lnTo>
                      <a:pt x="21" y="91"/>
                    </a:lnTo>
                    <a:lnTo>
                      <a:pt x="17" y="89"/>
                    </a:lnTo>
                    <a:lnTo>
                      <a:pt x="15" y="86"/>
                    </a:lnTo>
                    <a:lnTo>
                      <a:pt x="18" y="77"/>
                    </a:lnTo>
                    <a:lnTo>
                      <a:pt x="15" y="70"/>
                    </a:lnTo>
                    <a:lnTo>
                      <a:pt x="9" y="64"/>
                    </a:lnTo>
                    <a:lnTo>
                      <a:pt x="3" y="54"/>
                    </a:lnTo>
                    <a:lnTo>
                      <a:pt x="1" y="45"/>
                    </a:lnTo>
                    <a:lnTo>
                      <a:pt x="3" y="30"/>
                    </a:lnTo>
                    <a:lnTo>
                      <a:pt x="3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8" name="Freeform 6114">
                <a:extLst>
                  <a:ext uri="{FF2B5EF4-FFF2-40B4-BE49-F238E27FC236}">
                    <a16:creationId xmlns:a16="http://schemas.microsoft.com/office/drawing/2014/main" id="{A3DB91A0-D81A-504B-0AB3-251AB9425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638"/>
                <a:ext cx="80" cy="65"/>
              </a:xfrm>
              <a:custGeom>
                <a:avLst/>
                <a:gdLst>
                  <a:gd name="T0" fmla="*/ 0 w 161"/>
                  <a:gd name="T1" fmla="*/ 13 h 129"/>
                  <a:gd name="T2" fmla="*/ 17 w 161"/>
                  <a:gd name="T3" fmla="*/ 6 h 129"/>
                  <a:gd name="T4" fmla="*/ 41 w 161"/>
                  <a:gd name="T5" fmla="*/ 1 h 129"/>
                  <a:gd name="T6" fmla="*/ 64 w 161"/>
                  <a:gd name="T7" fmla="*/ 1 h 129"/>
                  <a:gd name="T8" fmla="*/ 73 w 161"/>
                  <a:gd name="T9" fmla="*/ 6 h 129"/>
                  <a:gd name="T10" fmla="*/ 80 w 161"/>
                  <a:gd name="T11" fmla="*/ 15 h 129"/>
                  <a:gd name="T12" fmla="*/ 88 w 161"/>
                  <a:gd name="T13" fmla="*/ 38 h 129"/>
                  <a:gd name="T14" fmla="*/ 94 w 161"/>
                  <a:gd name="T15" fmla="*/ 54 h 129"/>
                  <a:gd name="T16" fmla="*/ 94 w 161"/>
                  <a:gd name="T17" fmla="*/ 73 h 129"/>
                  <a:gd name="T18" fmla="*/ 109 w 161"/>
                  <a:gd name="T19" fmla="*/ 68 h 129"/>
                  <a:gd name="T20" fmla="*/ 124 w 161"/>
                  <a:gd name="T21" fmla="*/ 54 h 129"/>
                  <a:gd name="T22" fmla="*/ 143 w 161"/>
                  <a:gd name="T23" fmla="*/ 47 h 129"/>
                  <a:gd name="T24" fmla="*/ 155 w 161"/>
                  <a:gd name="T25" fmla="*/ 50 h 129"/>
                  <a:gd name="T26" fmla="*/ 158 w 161"/>
                  <a:gd name="T27" fmla="*/ 56 h 129"/>
                  <a:gd name="T28" fmla="*/ 149 w 161"/>
                  <a:gd name="T29" fmla="*/ 60 h 129"/>
                  <a:gd name="T30" fmla="*/ 143 w 161"/>
                  <a:gd name="T31" fmla="*/ 73 h 129"/>
                  <a:gd name="T32" fmla="*/ 152 w 161"/>
                  <a:gd name="T33" fmla="*/ 91 h 129"/>
                  <a:gd name="T34" fmla="*/ 130 w 161"/>
                  <a:gd name="T35" fmla="*/ 102 h 129"/>
                  <a:gd name="T36" fmla="*/ 129 w 161"/>
                  <a:gd name="T37" fmla="*/ 117 h 129"/>
                  <a:gd name="T38" fmla="*/ 103 w 161"/>
                  <a:gd name="T39" fmla="*/ 126 h 129"/>
                  <a:gd name="T40" fmla="*/ 100 w 161"/>
                  <a:gd name="T41" fmla="*/ 112 h 129"/>
                  <a:gd name="T42" fmla="*/ 96 w 161"/>
                  <a:gd name="T43" fmla="*/ 111 h 129"/>
                  <a:gd name="T44" fmla="*/ 88 w 161"/>
                  <a:gd name="T45" fmla="*/ 103 h 129"/>
                  <a:gd name="T46" fmla="*/ 79 w 161"/>
                  <a:gd name="T47" fmla="*/ 92 h 129"/>
                  <a:gd name="T48" fmla="*/ 70 w 161"/>
                  <a:gd name="T49" fmla="*/ 91 h 129"/>
                  <a:gd name="T50" fmla="*/ 59 w 161"/>
                  <a:gd name="T51" fmla="*/ 100 h 129"/>
                  <a:gd name="T52" fmla="*/ 59 w 161"/>
                  <a:gd name="T53" fmla="*/ 118 h 129"/>
                  <a:gd name="T54" fmla="*/ 47 w 161"/>
                  <a:gd name="T55" fmla="*/ 129 h 129"/>
                  <a:gd name="T56" fmla="*/ 44 w 161"/>
                  <a:gd name="T57" fmla="*/ 109 h 129"/>
                  <a:gd name="T58" fmla="*/ 33 w 161"/>
                  <a:gd name="T59" fmla="*/ 102 h 129"/>
                  <a:gd name="T60" fmla="*/ 35 w 161"/>
                  <a:gd name="T61" fmla="*/ 89 h 129"/>
                  <a:gd name="T62" fmla="*/ 21 w 161"/>
                  <a:gd name="T63" fmla="*/ 91 h 129"/>
                  <a:gd name="T64" fmla="*/ 15 w 161"/>
                  <a:gd name="T65" fmla="*/ 86 h 129"/>
                  <a:gd name="T66" fmla="*/ 15 w 161"/>
                  <a:gd name="T67" fmla="*/ 70 h 129"/>
                  <a:gd name="T68" fmla="*/ 3 w 161"/>
                  <a:gd name="T69" fmla="*/ 54 h 129"/>
                  <a:gd name="T70" fmla="*/ 3 w 161"/>
                  <a:gd name="T71" fmla="*/ 3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" h="129">
                    <a:moveTo>
                      <a:pt x="3" y="19"/>
                    </a:moveTo>
                    <a:lnTo>
                      <a:pt x="0" y="13"/>
                    </a:lnTo>
                    <a:lnTo>
                      <a:pt x="1" y="0"/>
                    </a:lnTo>
                    <a:lnTo>
                      <a:pt x="17" y="6"/>
                    </a:lnTo>
                    <a:lnTo>
                      <a:pt x="36" y="6"/>
                    </a:lnTo>
                    <a:lnTo>
                      <a:pt x="41" y="1"/>
                    </a:lnTo>
                    <a:lnTo>
                      <a:pt x="58" y="3"/>
                    </a:lnTo>
                    <a:lnTo>
                      <a:pt x="64" y="1"/>
                    </a:lnTo>
                    <a:lnTo>
                      <a:pt x="70" y="7"/>
                    </a:lnTo>
                    <a:lnTo>
                      <a:pt x="73" y="6"/>
                    </a:lnTo>
                    <a:lnTo>
                      <a:pt x="77" y="10"/>
                    </a:lnTo>
                    <a:lnTo>
                      <a:pt x="80" y="15"/>
                    </a:lnTo>
                    <a:lnTo>
                      <a:pt x="88" y="18"/>
                    </a:lnTo>
                    <a:lnTo>
                      <a:pt x="88" y="38"/>
                    </a:lnTo>
                    <a:lnTo>
                      <a:pt x="88" y="45"/>
                    </a:lnTo>
                    <a:lnTo>
                      <a:pt x="94" y="54"/>
                    </a:lnTo>
                    <a:lnTo>
                      <a:pt x="94" y="67"/>
                    </a:lnTo>
                    <a:lnTo>
                      <a:pt x="94" y="73"/>
                    </a:lnTo>
                    <a:lnTo>
                      <a:pt x="100" y="76"/>
                    </a:lnTo>
                    <a:lnTo>
                      <a:pt x="109" y="68"/>
                    </a:lnTo>
                    <a:lnTo>
                      <a:pt x="123" y="59"/>
                    </a:lnTo>
                    <a:lnTo>
                      <a:pt x="124" y="54"/>
                    </a:lnTo>
                    <a:lnTo>
                      <a:pt x="130" y="50"/>
                    </a:lnTo>
                    <a:lnTo>
                      <a:pt x="143" y="47"/>
                    </a:lnTo>
                    <a:lnTo>
                      <a:pt x="143" y="50"/>
                    </a:lnTo>
                    <a:lnTo>
                      <a:pt x="155" y="50"/>
                    </a:lnTo>
                    <a:lnTo>
                      <a:pt x="161" y="48"/>
                    </a:lnTo>
                    <a:lnTo>
                      <a:pt x="158" y="56"/>
                    </a:lnTo>
                    <a:lnTo>
                      <a:pt x="155" y="54"/>
                    </a:lnTo>
                    <a:lnTo>
                      <a:pt x="149" y="60"/>
                    </a:lnTo>
                    <a:lnTo>
                      <a:pt x="143" y="65"/>
                    </a:lnTo>
                    <a:lnTo>
                      <a:pt x="143" y="73"/>
                    </a:lnTo>
                    <a:lnTo>
                      <a:pt x="144" y="85"/>
                    </a:lnTo>
                    <a:lnTo>
                      <a:pt x="152" y="91"/>
                    </a:lnTo>
                    <a:lnTo>
                      <a:pt x="134" y="94"/>
                    </a:lnTo>
                    <a:lnTo>
                      <a:pt x="130" y="102"/>
                    </a:lnTo>
                    <a:lnTo>
                      <a:pt x="130" y="112"/>
                    </a:lnTo>
                    <a:lnTo>
                      <a:pt x="129" y="117"/>
                    </a:lnTo>
                    <a:lnTo>
                      <a:pt x="109" y="117"/>
                    </a:lnTo>
                    <a:lnTo>
                      <a:pt x="103" y="126"/>
                    </a:lnTo>
                    <a:lnTo>
                      <a:pt x="100" y="124"/>
                    </a:lnTo>
                    <a:lnTo>
                      <a:pt x="100" y="112"/>
                    </a:lnTo>
                    <a:lnTo>
                      <a:pt x="97" y="109"/>
                    </a:lnTo>
                    <a:lnTo>
                      <a:pt x="96" y="111"/>
                    </a:lnTo>
                    <a:lnTo>
                      <a:pt x="88" y="118"/>
                    </a:lnTo>
                    <a:lnTo>
                      <a:pt x="88" y="103"/>
                    </a:lnTo>
                    <a:lnTo>
                      <a:pt x="82" y="105"/>
                    </a:lnTo>
                    <a:lnTo>
                      <a:pt x="79" y="92"/>
                    </a:lnTo>
                    <a:lnTo>
                      <a:pt x="74" y="91"/>
                    </a:lnTo>
                    <a:lnTo>
                      <a:pt x="70" y="91"/>
                    </a:lnTo>
                    <a:lnTo>
                      <a:pt x="68" y="100"/>
                    </a:lnTo>
                    <a:lnTo>
                      <a:pt x="59" y="100"/>
                    </a:lnTo>
                    <a:lnTo>
                      <a:pt x="55" y="114"/>
                    </a:lnTo>
                    <a:lnTo>
                      <a:pt x="59" y="118"/>
                    </a:lnTo>
                    <a:lnTo>
                      <a:pt x="55" y="126"/>
                    </a:lnTo>
                    <a:lnTo>
                      <a:pt x="47" y="129"/>
                    </a:lnTo>
                    <a:lnTo>
                      <a:pt x="41" y="126"/>
                    </a:lnTo>
                    <a:lnTo>
                      <a:pt x="44" y="109"/>
                    </a:lnTo>
                    <a:lnTo>
                      <a:pt x="35" y="106"/>
                    </a:lnTo>
                    <a:lnTo>
                      <a:pt x="33" y="102"/>
                    </a:lnTo>
                    <a:lnTo>
                      <a:pt x="36" y="95"/>
                    </a:lnTo>
                    <a:lnTo>
                      <a:pt x="35" y="89"/>
                    </a:lnTo>
                    <a:lnTo>
                      <a:pt x="27" y="88"/>
                    </a:lnTo>
                    <a:lnTo>
                      <a:pt x="21" y="91"/>
                    </a:lnTo>
                    <a:lnTo>
                      <a:pt x="17" y="89"/>
                    </a:lnTo>
                    <a:lnTo>
                      <a:pt x="15" y="86"/>
                    </a:lnTo>
                    <a:lnTo>
                      <a:pt x="18" y="77"/>
                    </a:lnTo>
                    <a:lnTo>
                      <a:pt x="15" y="70"/>
                    </a:lnTo>
                    <a:lnTo>
                      <a:pt x="9" y="64"/>
                    </a:lnTo>
                    <a:lnTo>
                      <a:pt x="3" y="54"/>
                    </a:lnTo>
                    <a:lnTo>
                      <a:pt x="1" y="45"/>
                    </a:lnTo>
                    <a:lnTo>
                      <a:pt x="3" y="30"/>
                    </a:lnTo>
                    <a:lnTo>
                      <a:pt x="3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9" name="Freeform 6115">
                <a:extLst>
                  <a:ext uri="{FF2B5EF4-FFF2-40B4-BE49-F238E27FC236}">
                    <a16:creationId xmlns:a16="http://schemas.microsoft.com/office/drawing/2014/main" id="{36413322-ED9B-686A-76EC-A710C02D7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786"/>
                <a:ext cx="122" cy="92"/>
              </a:xfrm>
              <a:custGeom>
                <a:avLst/>
                <a:gdLst>
                  <a:gd name="T0" fmla="*/ 59 w 244"/>
                  <a:gd name="T1" fmla="*/ 0 h 185"/>
                  <a:gd name="T2" fmla="*/ 53 w 244"/>
                  <a:gd name="T3" fmla="*/ 22 h 185"/>
                  <a:gd name="T4" fmla="*/ 47 w 244"/>
                  <a:gd name="T5" fmla="*/ 27 h 185"/>
                  <a:gd name="T6" fmla="*/ 38 w 244"/>
                  <a:gd name="T7" fmla="*/ 28 h 185"/>
                  <a:gd name="T8" fmla="*/ 32 w 244"/>
                  <a:gd name="T9" fmla="*/ 27 h 185"/>
                  <a:gd name="T10" fmla="*/ 26 w 244"/>
                  <a:gd name="T11" fmla="*/ 31 h 185"/>
                  <a:gd name="T12" fmla="*/ 24 w 244"/>
                  <a:gd name="T13" fmla="*/ 39 h 185"/>
                  <a:gd name="T14" fmla="*/ 20 w 244"/>
                  <a:gd name="T15" fmla="*/ 54 h 185"/>
                  <a:gd name="T16" fmla="*/ 23 w 244"/>
                  <a:gd name="T17" fmla="*/ 71 h 185"/>
                  <a:gd name="T18" fmla="*/ 18 w 244"/>
                  <a:gd name="T19" fmla="*/ 76 h 185"/>
                  <a:gd name="T20" fmla="*/ 14 w 244"/>
                  <a:gd name="T21" fmla="*/ 88 h 185"/>
                  <a:gd name="T22" fmla="*/ 21 w 244"/>
                  <a:gd name="T23" fmla="*/ 97 h 185"/>
                  <a:gd name="T24" fmla="*/ 18 w 244"/>
                  <a:gd name="T25" fmla="*/ 106 h 185"/>
                  <a:gd name="T26" fmla="*/ 6 w 244"/>
                  <a:gd name="T27" fmla="*/ 106 h 185"/>
                  <a:gd name="T28" fmla="*/ 0 w 244"/>
                  <a:gd name="T29" fmla="*/ 117 h 185"/>
                  <a:gd name="T30" fmla="*/ 75 w 244"/>
                  <a:gd name="T31" fmla="*/ 159 h 185"/>
                  <a:gd name="T32" fmla="*/ 106 w 244"/>
                  <a:gd name="T33" fmla="*/ 152 h 185"/>
                  <a:gd name="T34" fmla="*/ 115 w 244"/>
                  <a:gd name="T35" fmla="*/ 152 h 185"/>
                  <a:gd name="T36" fmla="*/ 161 w 244"/>
                  <a:gd name="T37" fmla="*/ 164 h 185"/>
                  <a:gd name="T38" fmla="*/ 196 w 244"/>
                  <a:gd name="T39" fmla="*/ 185 h 185"/>
                  <a:gd name="T40" fmla="*/ 213 w 244"/>
                  <a:gd name="T41" fmla="*/ 173 h 185"/>
                  <a:gd name="T42" fmla="*/ 219 w 244"/>
                  <a:gd name="T43" fmla="*/ 159 h 185"/>
                  <a:gd name="T44" fmla="*/ 220 w 244"/>
                  <a:gd name="T45" fmla="*/ 152 h 185"/>
                  <a:gd name="T46" fmla="*/ 229 w 244"/>
                  <a:gd name="T47" fmla="*/ 145 h 185"/>
                  <a:gd name="T48" fmla="*/ 243 w 244"/>
                  <a:gd name="T49" fmla="*/ 142 h 185"/>
                  <a:gd name="T50" fmla="*/ 241 w 244"/>
                  <a:gd name="T51" fmla="*/ 120 h 185"/>
                  <a:gd name="T52" fmla="*/ 238 w 244"/>
                  <a:gd name="T53" fmla="*/ 95 h 185"/>
                  <a:gd name="T54" fmla="*/ 226 w 244"/>
                  <a:gd name="T55" fmla="*/ 92 h 185"/>
                  <a:gd name="T56" fmla="*/ 211 w 244"/>
                  <a:gd name="T57" fmla="*/ 97 h 185"/>
                  <a:gd name="T58" fmla="*/ 196 w 244"/>
                  <a:gd name="T59" fmla="*/ 106 h 185"/>
                  <a:gd name="T60" fmla="*/ 175 w 244"/>
                  <a:gd name="T61" fmla="*/ 115 h 185"/>
                  <a:gd name="T62" fmla="*/ 163 w 244"/>
                  <a:gd name="T63" fmla="*/ 120 h 185"/>
                  <a:gd name="T64" fmla="*/ 156 w 244"/>
                  <a:gd name="T65" fmla="*/ 120 h 185"/>
                  <a:gd name="T66" fmla="*/ 120 w 244"/>
                  <a:gd name="T67" fmla="*/ 110 h 185"/>
                  <a:gd name="T68" fmla="*/ 87 w 244"/>
                  <a:gd name="T69" fmla="*/ 115 h 185"/>
                  <a:gd name="T70" fmla="*/ 75 w 244"/>
                  <a:gd name="T71" fmla="*/ 106 h 185"/>
                  <a:gd name="T72" fmla="*/ 61 w 244"/>
                  <a:gd name="T73" fmla="*/ 107 h 185"/>
                  <a:gd name="T74" fmla="*/ 56 w 244"/>
                  <a:gd name="T75" fmla="*/ 92 h 185"/>
                  <a:gd name="T76" fmla="*/ 58 w 244"/>
                  <a:gd name="T77" fmla="*/ 59 h 185"/>
                  <a:gd name="T78" fmla="*/ 68 w 244"/>
                  <a:gd name="T79" fmla="*/ 56 h 185"/>
                  <a:gd name="T80" fmla="*/ 65 w 244"/>
                  <a:gd name="T81" fmla="*/ 25 h 185"/>
                  <a:gd name="T82" fmla="*/ 67 w 244"/>
                  <a:gd name="T83" fmla="*/ 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44" h="185">
                    <a:moveTo>
                      <a:pt x="62" y="0"/>
                    </a:moveTo>
                    <a:lnTo>
                      <a:pt x="59" y="0"/>
                    </a:lnTo>
                    <a:lnTo>
                      <a:pt x="58" y="3"/>
                    </a:lnTo>
                    <a:lnTo>
                      <a:pt x="53" y="22"/>
                    </a:lnTo>
                    <a:lnTo>
                      <a:pt x="50" y="22"/>
                    </a:lnTo>
                    <a:lnTo>
                      <a:pt x="47" y="27"/>
                    </a:lnTo>
                    <a:lnTo>
                      <a:pt x="43" y="27"/>
                    </a:lnTo>
                    <a:lnTo>
                      <a:pt x="38" y="28"/>
                    </a:lnTo>
                    <a:lnTo>
                      <a:pt x="34" y="25"/>
                    </a:lnTo>
                    <a:lnTo>
                      <a:pt x="32" y="27"/>
                    </a:lnTo>
                    <a:lnTo>
                      <a:pt x="31" y="33"/>
                    </a:lnTo>
                    <a:lnTo>
                      <a:pt x="26" y="31"/>
                    </a:lnTo>
                    <a:lnTo>
                      <a:pt x="23" y="38"/>
                    </a:lnTo>
                    <a:lnTo>
                      <a:pt x="24" y="39"/>
                    </a:lnTo>
                    <a:lnTo>
                      <a:pt x="20" y="47"/>
                    </a:lnTo>
                    <a:lnTo>
                      <a:pt x="20" y="54"/>
                    </a:lnTo>
                    <a:lnTo>
                      <a:pt x="14" y="56"/>
                    </a:lnTo>
                    <a:lnTo>
                      <a:pt x="23" y="71"/>
                    </a:lnTo>
                    <a:lnTo>
                      <a:pt x="23" y="76"/>
                    </a:lnTo>
                    <a:lnTo>
                      <a:pt x="18" y="76"/>
                    </a:lnTo>
                    <a:lnTo>
                      <a:pt x="20" y="82"/>
                    </a:lnTo>
                    <a:lnTo>
                      <a:pt x="14" y="88"/>
                    </a:lnTo>
                    <a:lnTo>
                      <a:pt x="26" y="95"/>
                    </a:lnTo>
                    <a:lnTo>
                      <a:pt x="21" y="97"/>
                    </a:lnTo>
                    <a:lnTo>
                      <a:pt x="21" y="103"/>
                    </a:lnTo>
                    <a:lnTo>
                      <a:pt x="18" y="106"/>
                    </a:lnTo>
                    <a:lnTo>
                      <a:pt x="14" y="100"/>
                    </a:lnTo>
                    <a:lnTo>
                      <a:pt x="6" y="106"/>
                    </a:lnTo>
                    <a:lnTo>
                      <a:pt x="0" y="107"/>
                    </a:lnTo>
                    <a:lnTo>
                      <a:pt x="0" y="117"/>
                    </a:lnTo>
                    <a:lnTo>
                      <a:pt x="3" y="121"/>
                    </a:lnTo>
                    <a:lnTo>
                      <a:pt x="75" y="159"/>
                    </a:lnTo>
                    <a:lnTo>
                      <a:pt x="84" y="161"/>
                    </a:lnTo>
                    <a:lnTo>
                      <a:pt x="106" y="152"/>
                    </a:lnTo>
                    <a:lnTo>
                      <a:pt x="109" y="152"/>
                    </a:lnTo>
                    <a:lnTo>
                      <a:pt x="115" y="152"/>
                    </a:lnTo>
                    <a:lnTo>
                      <a:pt x="156" y="159"/>
                    </a:lnTo>
                    <a:lnTo>
                      <a:pt x="161" y="164"/>
                    </a:lnTo>
                    <a:lnTo>
                      <a:pt x="172" y="171"/>
                    </a:lnTo>
                    <a:lnTo>
                      <a:pt x="196" y="185"/>
                    </a:lnTo>
                    <a:lnTo>
                      <a:pt x="199" y="177"/>
                    </a:lnTo>
                    <a:lnTo>
                      <a:pt x="213" y="173"/>
                    </a:lnTo>
                    <a:lnTo>
                      <a:pt x="216" y="171"/>
                    </a:lnTo>
                    <a:lnTo>
                      <a:pt x="219" y="159"/>
                    </a:lnTo>
                    <a:lnTo>
                      <a:pt x="216" y="158"/>
                    </a:lnTo>
                    <a:lnTo>
                      <a:pt x="220" y="152"/>
                    </a:lnTo>
                    <a:lnTo>
                      <a:pt x="228" y="148"/>
                    </a:lnTo>
                    <a:lnTo>
                      <a:pt x="229" y="145"/>
                    </a:lnTo>
                    <a:lnTo>
                      <a:pt x="240" y="145"/>
                    </a:lnTo>
                    <a:lnTo>
                      <a:pt x="243" y="142"/>
                    </a:lnTo>
                    <a:lnTo>
                      <a:pt x="244" y="129"/>
                    </a:lnTo>
                    <a:lnTo>
                      <a:pt x="241" y="120"/>
                    </a:lnTo>
                    <a:lnTo>
                      <a:pt x="243" y="106"/>
                    </a:lnTo>
                    <a:lnTo>
                      <a:pt x="238" y="95"/>
                    </a:lnTo>
                    <a:lnTo>
                      <a:pt x="232" y="97"/>
                    </a:lnTo>
                    <a:lnTo>
                      <a:pt x="226" y="92"/>
                    </a:lnTo>
                    <a:lnTo>
                      <a:pt x="220" y="100"/>
                    </a:lnTo>
                    <a:lnTo>
                      <a:pt x="211" y="97"/>
                    </a:lnTo>
                    <a:lnTo>
                      <a:pt x="200" y="101"/>
                    </a:lnTo>
                    <a:lnTo>
                      <a:pt x="196" y="106"/>
                    </a:lnTo>
                    <a:lnTo>
                      <a:pt x="187" y="103"/>
                    </a:lnTo>
                    <a:lnTo>
                      <a:pt x="175" y="115"/>
                    </a:lnTo>
                    <a:lnTo>
                      <a:pt x="170" y="112"/>
                    </a:lnTo>
                    <a:lnTo>
                      <a:pt x="163" y="120"/>
                    </a:lnTo>
                    <a:lnTo>
                      <a:pt x="156" y="121"/>
                    </a:lnTo>
                    <a:lnTo>
                      <a:pt x="156" y="120"/>
                    </a:lnTo>
                    <a:lnTo>
                      <a:pt x="129" y="115"/>
                    </a:lnTo>
                    <a:lnTo>
                      <a:pt x="120" y="110"/>
                    </a:lnTo>
                    <a:lnTo>
                      <a:pt x="105" y="117"/>
                    </a:lnTo>
                    <a:lnTo>
                      <a:pt x="87" y="115"/>
                    </a:lnTo>
                    <a:lnTo>
                      <a:pt x="87" y="112"/>
                    </a:lnTo>
                    <a:lnTo>
                      <a:pt x="75" y="106"/>
                    </a:lnTo>
                    <a:lnTo>
                      <a:pt x="65" y="106"/>
                    </a:lnTo>
                    <a:lnTo>
                      <a:pt x="61" y="107"/>
                    </a:lnTo>
                    <a:lnTo>
                      <a:pt x="58" y="104"/>
                    </a:lnTo>
                    <a:lnTo>
                      <a:pt x="56" y="92"/>
                    </a:lnTo>
                    <a:lnTo>
                      <a:pt x="59" y="76"/>
                    </a:lnTo>
                    <a:lnTo>
                      <a:pt x="58" y="59"/>
                    </a:lnTo>
                    <a:lnTo>
                      <a:pt x="68" y="60"/>
                    </a:lnTo>
                    <a:lnTo>
                      <a:pt x="68" y="56"/>
                    </a:lnTo>
                    <a:lnTo>
                      <a:pt x="65" y="33"/>
                    </a:lnTo>
                    <a:lnTo>
                      <a:pt x="65" y="25"/>
                    </a:lnTo>
                    <a:lnTo>
                      <a:pt x="67" y="15"/>
                    </a:lnTo>
                    <a:lnTo>
                      <a:pt x="67" y="9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0" name="Freeform 6116">
                <a:extLst>
                  <a:ext uri="{FF2B5EF4-FFF2-40B4-BE49-F238E27FC236}">
                    <a16:creationId xmlns:a16="http://schemas.microsoft.com/office/drawing/2014/main" id="{417BA77A-7A45-A9FB-8A87-8E4D8BEA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786"/>
                <a:ext cx="122" cy="92"/>
              </a:xfrm>
              <a:custGeom>
                <a:avLst/>
                <a:gdLst>
                  <a:gd name="T0" fmla="*/ 67 w 244"/>
                  <a:gd name="T1" fmla="*/ 9 h 185"/>
                  <a:gd name="T2" fmla="*/ 65 w 244"/>
                  <a:gd name="T3" fmla="*/ 25 h 185"/>
                  <a:gd name="T4" fmla="*/ 68 w 244"/>
                  <a:gd name="T5" fmla="*/ 56 h 185"/>
                  <a:gd name="T6" fmla="*/ 58 w 244"/>
                  <a:gd name="T7" fmla="*/ 59 h 185"/>
                  <a:gd name="T8" fmla="*/ 56 w 244"/>
                  <a:gd name="T9" fmla="*/ 92 h 185"/>
                  <a:gd name="T10" fmla="*/ 61 w 244"/>
                  <a:gd name="T11" fmla="*/ 107 h 185"/>
                  <a:gd name="T12" fmla="*/ 75 w 244"/>
                  <a:gd name="T13" fmla="*/ 106 h 185"/>
                  <a:gd name="T14" fmla="*/ 87 w 244"/>
                  <a:gd name="T15" fmla="*/ 115 h 185"/>
                  <a:gd name="T16" fmla="*/ 120 w 244"/>
                  <a:gd name="T17" fmla="*/ 110 h 185"/>
                  <a:gd name="T18" fmla="*/ 156 w 244"/>
                  <a:gd name="T19" fmla="*/ 120 h 185"/>
                  <a:gd name="T20" fmla="*/ 163 w 244"/>
                  <a:gd name="T21" fmla="*/ 120 h 185"/>
                  <a:gd name="T22" fmla="*/ 175 w 244"/>
                  <a:gd name="T23" fmla="*/ 115 h 185"/>
                  <a:gd name="T24" fmla="*/ 196 w 244"/>
                  <a:gd name="T25" fmla="*/ 106 h 185"/>
                  <a:gd name="T26" fmla="*/ 211 w 244"/>
                  <a:gd name="T27" fmla="*/ 97 h 185"/>
                  <a:gd name="T28" fmla="*/ 226 w 244"/>
                  <a:gd name="T29" fmla="*/ 92 h 185"/>
                  <a:gd name="T30" fmla="*/ 238 w 244"/>
                  <a:gd name="T31" fmla="*/ 95 h 185"/>
                  <a:gd name="T32" fmla="*/ 241 w 244"/>
                  <a:gd name="T33" fmla="*/ 120 h 185"/>
                  <a:gd name="T34" fmla="*/ 243 w 244"/>
                  <a:gd name="T35" fmla="*/ 142 h 185"/>
                  <a:gd name="T36" fmla="*/ 229 w 244"/>
                  <a:gd name="T37" fmla="*/ 145 h 185"/>
                  <a:gd name="T38" fmla="*/ 220 w 244"/>
                  <a:gd name="T39" fmla="*/ 152 h 185"/>
                  <a:gd name="T40" fmla="*/ 219 w 244"/>
                  <a:gd name="T41" fmla="*/ 159 h 185"/>
                  <a:gd name="T42" fmla="*/ 213 w 244"/>
                  <a:gd name="T43" fmla="*/ 173 h 185"/>
                  <a:gd name="T44" fmla="*/ 196 w 244"/>
                  <a:gd name="T45" fmla="*/ 185 h 185"/>
                  <a:gd name="T46" fmla="*/ 161 w 244"/>
                  <a:gd name="T47" fmla="*/ 164 h 185"/>
                  <a:gd name="T48" fmla="*/ 115 w 244"/>
                  <a:gd name="T49" fmla="*/ 152 h 185"/>
                  <a:gd name="T50" fmla="*/ 106 w 244"/>
                  <a:gd name="T51" fmla="*/ 152 h 185"/>
                  <a:gd name="T52" fmla="*/ 75 w 244"/>
                  <a:gd name="T53" fmla="*/ 159 h 185"/>
                  <a:gd name="T54" fmla="*/ 0 w 244"/>
                  <a:gd name="T55" fmla="*/ 117 h 185"/>
                  <a:gd name="T56" fmla="*/ 6 w 244"/>
                  <a:gd name="T57" fmla="*/ 106 h 185"/>
                  <a:gd name="T58" fmla="*/ 18 w 244"/>
                  <a:gd name="T59" fmla="*/ 106 h 185"/>
                  <a:gd name="T60" fmla="*/ 21 w 244"/>
                  <a:gd name="T61" fmla="*/ 97 h 185"/>
                  <a:gd name="T62" fmla="*/ 14 w 244"/>
                  <a:gd name="T63" fmla="*/ 88 h 185"/>
                  <a:gd name="T64" fmla="*/ 18 w 244"/>
                  <a:gd name="T65" fmla="*/ 76 h 185"/>
                  <a:gd name="T66" fmla="*/ 23 w 244"/>
                  <a:gd name="T67" fmla="*/ 71 h 185"/>
                  <a:gd name="T68" fmla="*/ 20 w 244"/>
                  <a:gd name="T69" fmla="*/ 54 h 185"/>
                  <a:gd name="T70" fmla="*/ 24 w 244"/>
                  <a:gd name="T71" fmla="*/ 39 h 185"/>
                  <a:gd name="T72" fmla="*/ 26 w 244"/>
                  <a:gd name="T73" fmla="*/ 31 h 185"/>
                  <a:gd name="T74" fmla="*/ 32 w 244"/>
                  <a:gd name="T75" fmla="*/ 27 h 185"/>
                  <a:gd name="T76" fmla="*/ 38 w 244"/>
                  <a:gd name="T77" fmla="*/ 28 h 185"/>
                  <a:gd name="T78" fmla="*/ 47 w 244"/>
                  <a:gd name="T79" fmla="*/ 27 h 185"/>
                  <a:gd name="T80" fmla="*/ 53 w 244"/>
                  <a:gd name="T81" fmla="*/ 22 h 185"/>
                  <a:gd name="T82" fmla="*/ 59 w 244"/>
                  <a:gd name="T8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44" h="185">
                    <a:moveTo>
                      <a:pt x="62" y="0"/>
                    </a:moveTo>
                    <a:lnTo>
                      <a:pt x="67" y="9"/>
                    </a:lnTo>
                    <a:lnTo>
                      <a:pt x="67" y="15"/>
                    </a:lnTo>
                    <a:lnTo>
                      <a:pt x="65" y="25"/>
                    </a:lnTo>
                    <a:lnTo>
                      <a:pt x="65" y="33"/>
                    </a:lnTo>
                    <a:lnTo>
                      <a:pt x="68" y="56"/>
                    </a:lnTo>
                    <a:lnTo>
                      <a:pt x="68" y="60"/>
                    </a:lnTo>
                    <a:lnTo>
                      <a:pt x="58" y="59"/>
                    </a:lnTo>
                    <a:lnTo>
                      <a:pt x="59" y="76"/>
                    </a:lnTo>
                    <a:lnTo>
                      <a:pt x="56" y="92"/>
                    </a:lnTo>
                    <a:lnTo>
                      <a:pt x="58" y="104"/>
                    </a:lnTo>
                    <a:lnTo>
                      <a:pt x="61" y="107"/>
                    </a:lnTo>
                    <a:lnTo>
                      <a:pt x="65" y="106"/>
                    </a:lnTo>
                    <a:lnTo>
                      <a:pt x="75" y="106"/>
                    </a:lnTo>
                    <a:lnTo>
                      <a:pt x="87" y="112"/>
                    </a:lnTo>
                    <a:lnTo>
                      <a:pt x="87" y="115"/>
                    </a:lnTo>
                    <a:lnTo>
                      <a:pt x="105" y="117"/>
                    </a:lnTo>
                    <a:lnTo>
                      <a:pt x="120" y="110"/>
                    </a:lnTo>
                    <a:lnTo>
                      <a:pt x="129" y="115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63" y="120"/>
                    </a:lnTo>
                    <a:lnTo>
                      <a:pt x="170" y="112"/>
                    </a:lnTo>
                    <a:lnTo>
                      <a:pt x="175" y="115"/>
                    </a:lnTo>
                    <a:lnTo>
                      <a:pt x="187" y="103"/>
                    </a:lnTo>
                    <a:lnTo>
                      <a:pt x="196" y="106"/>
                    </a:lnTo>
                    <a:lnTo>
                      <a:pt x="200" y="101"/>
                    </a:lnTo>
                    <a:lnTo>
                      <a:pt x="211" y="97"/>
                    </a:lnTo>
                    <a:lnTo>
                      <a:pt x="220" y="100"/>
                    </a:lnTo>
                    <a:lnTo>
                      <a:pt x="226" y="92"/>
                    </a:lnTo>
                    <a:lnTo>
                      <a:pt x="232" y="97"/>
                    </a:lnTo>
                    <a:lnTo>
                      <a:pt x="238" y="95"/>
                    </a:lnTo>
                    <a:lnTo>
                      <a:pt x="243" y="106"/>
                    </a:lnTo>
                    <a:lnTo>
                      <a:pt x="241" y="120"/>
                    </a:lnTo>
                    <a:lnTo>
                      <a:pt x="244" y="129"/>
                    </a:lnTo>
                    <a:lnTo>
                      <a:pt x="243" y="142"/>
                    </a:lnTo>
                    <a:lnTo>
                      <a:pt x="240" y="145"/>
                    </a:lnTo>
                    <a:lnTo>
                      <a:pt x="229" y="145"/>
                    </a:lnTo>
                    <a:lnTo>
                      <a:pt x="228" y="148"/>
                    </a:lnTo>
                    <a:lnTo>
                      <a:pt x="220" y="152"/>
                    </a:lnTo>
                    <a:lnTo>
                      <a:pt x="216" y="158"/>
                    </a:lnTo>
                    <a:lnTo>
                      <a:pt x="219" y="159"/>
                    </a:lnTo>
                    <a:lnTo>
                      <a:pt x="216" y="171"/>
                    </a:lnTo>
                    <a:lnTo>
                      <a:pt x="213" y="173"/>
                    </a:lnTo>
                    <a:lnTo>
                      <a:pt x="199" y="177"/>
                    </a:lnTo>
                    <a:lnTo>
                      <a:pt x="196" y="185"/>
                    </a:lnTo>
                    <a:lnTo>
                      <a:pt x="172" y="171"/>
                    </a:lnTo>
                    <a:lnTo>
                      <a:pt x="161" y="164"/>
                    </a:lnTo>
                    <a:lnTo>
                      <a:pt x="156" y="159"/>
                    </a:lnTo>
                    <a:lnTo>
                      <a:pt x="115" y="152"/>
                    </a:lnTo>
                    <a:lnTo>
                      <a:pt x="109" y="152"/>
                    </a:lnTo>
                    <a:lnTo>
                      <a:pt x="106" y="152"/>
                    </a:lnTo>
                    <a:lnTo>
                      <a:pt x="84" y="161"/>
                    </a:lnTo>
                    <a:lnTo>
                      <a:pt x="75" y="159"/>
                    </a:lnTo>
                    <a:lnTo>
                      <a:pt x="3" y="121"/>
                    </a:lnTo>
                    <a:lnTo>
                      <a:pt x="0" y="117"/>
                    </a:lnTo>
                    <a:lnTo>
                      <a:pt x="0" y="107"/>
                    </a:lnTo>
                    <a:lnTo>
                      <a:pt x="6" y="106"/>
                    </a:lnTo>
                    <a:lnTo>
                      <a:pt x="14" y="100"/>
                    </a:lnTo>
                    <a:lnTo>
                      <a:pt x="18" y="106"/>
                    </a:lnTo>
                    <a:lnTo>
                      <a:pt x="21" y="103"/>
                    </a:lnTo>
                    <a:lnTo>
                      <a:pt x="21" y="97"/>
                    </a:lnTo>
                    <a:lnTo>
                      <a:pt x="26" y="95"/>
                    </a:lnTo>
                    <a:lnTo>
                      <a:pt x="14" y="88"/>
                    </a:lnTo>
                    <a:lnTo>
                      <a:pt x="20" y="82"/>
                    </a:lnTo>
                    <a:lnTo>
                      <a:pt x="18" y="76"/>
                    </a:lnTo>
                    <a:lnTo>
                      <a:pt x="23" y="76"/>
                    </a:lnTo>
                    <a:lnTo>
                      <a:pt x="23" y="71"/>
                    </a:lnTo>
                    <a:lnTo>
                      <a:pt x="14" y="56"/>
                    </a:lnTo>
                    <a:lnTo>
                      <a:pt x="20" y="54"/>
                    </a:lnTo>
                    <a:lnTo>
                      <a:pt x="20" y="47"/>
                    </a:lnTo>
                    <a:lnTo>
                      <a:pt x="24" y="39"/>
                    </a:lnTo>
                    <a:lnTo>
                      <a:pt x="23" y="38"/>
                    </a:lnTo>
                    <a:lnTo>
                      <a:pt x="26" y="31"/>
                    </a:lnTo>
                    <a:lnTo>
                      <a:pt x="31" y="33"/>
                    </a:lnTo>
                    <a:lnTo>
                      <a:pt x="32" y="27"/>
                    </a:lnTo>
                    <a:lnTo>
                      <a:pt x="34" y="25"/>
                    </a:lnTo>
                    <a:lnTo>
                      <a:pt x="38" y="28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50" y="22"/>
                    </a:lnTo>
                    <a:lnTo>
                      <a:pt x="53" y="22"/>
                    </a:lnTo>
                    <a:lnTo>
                      <a:pt x="58" y="3"/>
                    </a:lnTo>
                    <a:lnTo>
                      <a:pt x="59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1" name="Freeform 6117">
                <a:extLst>
                  <a:ext uri="{FF2B5EF4-FFF2-40B4-BE49-F238E27FC236}">
                    <a16:creationId xmlns:a16="http://schemas.microsoft.com/office/drawing/2014/main" id="{0CFAC091-163C-5990-2F11-806BD9857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786"/>
                <a:ext cx="122" cy="92"/>
              </a:xfrm>
              <a:custGeom>
                <a:avLst/>
                <a:gdLst>
                  <a:gd name="T0" fmla="*/ 67 w 244"/>
                  <a:gd name="T1" fmla="*/ 9 h 185"/>
                  <a:gd name="T2" fmla="*/ 65 w 244"/>
                  <a:gd name="T3" fmla="*/ 25 h 185"/>
                  <a:gd name="T4" fmla="*/ 68 w 244"/>
                  <a:gd name="T5" fmla="*/ 56 h 185"/>
                  <a:gd name="T6" fmla="*/ 58 w 244"/>
                  <a:gd name="T7" fmla="*/ 59 h 185"/>
                  <a:gd name="T8" fmla="*/ 56 w 244"/>
                  <a:gd name="T9" fmla="*/ 92 h 185"/>
                  <a:gd name="T10" fmla="*/ 61 w 244"/>
                  <a:gd name="T11" fmla="*/ 107 h 185"/>
                  <a:gd name="T12" fmla="*/ 75 w 244"/>
                  <a:gd name="T13" fmla="*/ 106 h 185"/>
                  <a:gd name="T14" fmla="*/ 87 w 244"/>
                  <a:gd name="T15" fmla="*/ 115 h 185"/>
                  <a:gd name="T16" fmla="*/ 120 w 244"/>
                  <a:gd name="T17" fmla="*/ 110 h 185"/>
                  <a:gd name="T18" fmla="*/ 156 w 244"/>
                  <a:gd name="T19" fmla="*/ 120 h 185"/>
                  <a:gd name="T20" fmla="*/ 163 w 244"/>
                  <a:gd name="T21" fmla="*/ 120 h 185"/>
                  <a:gd name="T22" fmla="*/ 175 w 244"/>
                  <a:gd name="T23" fmla="*/ 115 h 185"/>
                  <a:gd name="T24" fmla="*/ 196 w 244"/>
                  <a:gd name="T25" fmla="*/ 106 h 185"/>
                  <a:gd name="T26" fmla="*/ 211 w 244"/>
                  <a:gd name="T27" fmla="*/ 97 h 185"/>
                  <a:gd name="T28" fmla="*/ 226 w 244"/>
                  <a:gd name="T29" fmla="*/ 92 h 185"/>
                  <a:gd name="T30" fmla="*/ 238 w 244"/>
                  <a:gd name="T31" fmla="*/ 95 h 185"/>
                  <a:gd name="T32" fmla="*/ 241 w 244"/>
                  <a:gd name="T33" fmla="*/ 120 h 185"/>
                  <a:gd name="T34" fmla="*/ 243 w 244"/>
                  <a:gd name="T35" fmla="*/ 142 h 185"/>
                  <a:gd name="T36" fmla="*/ 229 w 244"/>
                  <a:gd name="T37" fmla="*/ 145 h 185"/>
                  <a:gd name="T38" fmla="*/ 220 w 244"/>
                  <a:gd name="T39" fmla="*/ 152 h 185"/>
                  <a:gd name="T40" fmla="*/ 219 w 244"/>
                  <a:gd name="T41" fmla="*/ 159 h 185"/>
                  <a:gd name="T42" fmla="*/ 213 w 244"/>
                  <a:gd name="T43" fmla="*/ 173 h 185"/>
                  <a:gd name="T44" fmla="*/ 196 w 244"/>
                  <a:gd name="T45" fmla="*/ 185 h 185"/>
                  <a:gd name="T46" fmla="*/ 161 w 244"/>
                  <a:gd name="T47" fmla="*/ 164 h 185"/>
                  <a:gd name="T48" fmla="*/ 115 w 244"/>
                  <a:gd name="T49" fmla="*/ 152 h 185"/>
                  <a:gd name="T50" fmla="*/ 106 w 244"/>
                  <a:gd name="T51" fmla="*/ 152 h 185"/>
                  <a:gd name="T52" fmla="*/ 75 w 244"/>
                  <a:gd name="T53" fmla="*/ 159 h 185"/>
                  <a:gd name="T54" fmla="*/ 0 w 244"/>
                  <a:gd name="T55" fmla="*/ 117 h 185"/>
                  <a:gd name="T56" fmla="*/ 6 w 244"/>
                  <a:gd name="T57" fmla="*/ 106 h 185"/>
                  <a:gd name="T58" fmla="*/ 18 w 244"/>
                  <a:gd name="T59" fmla="*/ 106 h 185"/>
                  <a:gd name="T60" fmla="*/ 21 w 244"/>
                  <a:gd name="T61" fmla="*/ 97 h 185"/>
                  <a:gd name="T62" fmla="*/ 14 w 244"/>
                  <a:gd name="T63" fmla="*/ 88 h 185"/>
                  <a:gd name="T64" fmla="*/ 18 w 244"/>
                  <a:gd name="T65" fmla="*/ 76 h 185"/>
                  <a:gd name="T66" fmla="*/ 23 w 244"/>
                  <a:gd name="T67" fmla="*/ 71 h 185"/>
                  <a:gd name="T68" fmla="*/ 20 w 244"/>
                  <a:gd name="T69" fmla="*/ 54 h 185"/>
                  <a:gd name="T70" fmla="*/ 24 w 244"/>
                  <a:gd name="T71" fmla="*/ 39 h 185"/>
                  <a:gd name="T72" fmla="*/ 26 w 244"/>
                  <a:gd name="T73" fmla="*/ 31 h 185"/>
                  <a:gd name="T74" fmla="*/ 32 w 244"/>
                  <a:gd name="T75" fmla="*/ 27 h 185"/>
                  <a:gd name="T76" fmla="*/ 38 w 244"/>
                  <a:gd name="T77" fmla="*/ 28 h 185"/>
                  <a:gd name="T78" fmla="*/ 47 w 244"/>
                  <a:gd name="T79" fmla="*/ 27 h 185"/>
                  <a:gd name="T80" fmla="*/ 53 w 244"/>
                  <a:gd name="T81" fmla="*/ 22 h 185"/>
                  <a:gd name="T82" fmla="*/ 59 w 244"/>
                  <a:gd name="T8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44" h="185">
                    <a:moveTo>
                      <a:pt x="62" y="0"/>
                    </a:moveTo>
                    <a:lnTo>
                      <a:pt x="67" y="9"/>
                    </a:lnTo>
                    <a:lnTo>
                      <a:pt x="67" y="15"/>
                    </a:lnTo>
                    <a:lnTo>
                      <a:pt x="65" y="25"/>
                    </a:lnTo>
                    <a:lnTo>
                      <a:pt x="65" y="33"/>
                    </a:lnTo>
                    <a:lnTo>
                      <a:pt x="68" y="56"/>
                    </a:lnTo>
                    <a:lnTo>
                      <a:pt x="68" y="60"/>
                    </a:lnTo>
                    <a:lnTo>
                      <a:pt x="58" y="59"/>
                    </a:lnTo>
                    <a:lnTo>
                      <a:pt x="59" y="76"/>
                    </a:lnTo>
                    <a:lnTo>
                      <a:pt x="56" y="92"/>
                    </a:lnTo>
                    <a:lnTo>
                      <a:pt x="58" y="104"/>
                    </a:lnTo>
                    <a:lnTo>
                      <a:pt x="61" y="107"/>
                    </a:lnTo>
                    <a:lnTo>
                      <a:pt x="65" y="106"/>
                    </a:lnTo>
                    <a:lnTo>
                      <a:pt x="75" y="106"/>
                    </a:lnTo>
                    <a:lnTo>
                      <a:pt x="87" y="112"/>
                    </a:lnTo>
                    <a:lnTo>
                      <a:pt x="87" y="115"/>
                    </a:lnTo>
                    <a:lnTo>
                      <a:pt x="105" y="117"/>
                    </a:lnTo>
                    <a:lnTo>
                      <a:pt x="120" y="110"/>
                    </a:lnTo>
                    <a:lnTo>
                      <a:pt x="129" y="115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63" y="120"/>
                    </a:lnTo>
                    <a:lnTo>
                      <a:pt x="170" y="112"/>
                    </a:lnTo>
                    <a:lnTo>
                      <a:pt x="175" y="115"/>
                    </a:lnTo>
                    <a:lnTo>
                      <a:pt x="187" y="103"/>
                    </a:lnTo>
                    <a:lnTo>
                      <a:pt x="196" y="106"/>
                    </a:lnTo>
                    <a:lnTo>
                      <a:pt x="200" y="101"/>
                    </a:lnTo>
                    <a:lnTo>
                      <a:pt x="211" y="97"/>
                    </a:lnTo>
                    <a:lnTo>
                      <a:pt x="220" y="100"/>
                    </a:lnTo>
                    <a:lnTo>
                      <a:pt x="226" y="92"/>
                    </a:lnTo>
                    <a:lnTo>
                      <a:pt x="232" y="97"/>
                    </a:lnTo>
                    <a:lnTo>
                      <a:pt x="238" y="95"/>
                    </a:lnTo>
                    <a:lnTo>
                      <a:pt x="243" y="106"/>
                    </a:lnTo>
                    <a:lnTo>
                      <a:pt x="241" y="120"/>
                    </a:lnTo>
                    <a:lnTo>
                      <a:pt x="244" y="129"/>
                    </a:lnTo>
                    <a:lnTo>
                      <a:pt x="243" y="142"/>
                    </a:lnTo>
                    <a:lnTo>
                      <a:pt x="240" y="145"/>
                    </a:lnTo>
                    <a:lnTo>
                      <a:pt x="229" y="145"/>
                    </a:lnTo>
                    <a:lnTo>
                      <a:pt x="228" y="148"/>
                    </a:lnTo>
                    <a:lnTo>
                      <a:pt x="220" y="152"/>
                    </a:lnTo>
                    <a:lnTo>
                      <a:pt x="216" y="158"/>
                    </a:lnTo>
                    <a:lnTo>
                      <a:pt x="219" y="159"/>
                    </a:lnTo>
                    <a:lnTo>
                      <a:pt x="216" y="171"/>
                    </a:lnTo>
                    <a:lnTo>
                      <a:pt x="213" y="173"/>
                    </a:lnTo>
                    <a:lnTo>
                      <a:pt x="199" y="177"/>
                    </a:lnTo>
                    <a:lnTo>
                      <a:pt x="196" y="185"/>
                    </a:lnTo>
                    <a:lnTo>
                      <a:pt x="172" y="171"/>
                    </a:lnTo>
                    <a:lnTo>
                      <a:pt x="161" y="164"/>
                    </a:lnTo>
                    <a:lnTo>
                      <a:pt x="156" y="159"/>
                    </a:lnTo>
                    <a:lnTo>
                      <a:pt x="115" y="152"/>
                    </a:lnTo>
                    <a:lnTo>
                      <a:pt x="109" y="152"/>
                    </a:lnTo>
                    <a:lnTo>
                      <a:pt x="106" y="152"/>
                    </a:lnTo>
                    <a:lnTo>
                      <a:pt x="84" y="161"/>
                    </a:lnTo>
                    <a:lnTo>
                      <a:pt x="75" y="159"/>
                    </a:lnTo>
                    <a:lnTo>
                      <a:pt x="3" y="121"/>
                    </a:lnTo>
                    <a:lnTo>
                      <a:pt x="0" y="117"/>
                    </a:lnTo>
                    <a:lnTo>
                      <a:pt x="0" y="107"/>
                    </a:lnTo>
                    <a:lnTo>
                      <a:pt x="6" y="106"/>
                    </a:lnTo>
                    <a:lnTo>
                      <a:pt x="14" y="100"/>
                    </a:lnTo>
                    <a:lnTo>
                      <a:pt x="18" y="106"/>
                    </a:lnTo>
                    <a:lnTo>
                      <a:pt x="21" y="103"/>
                    </a:lnTo>
                    <a:lnTo>
                      <a:pt x="21" y="97"/>
                    </a:lnTo>
                    <a:lnTo>
                      <a:pt x="26" y="95"/>
                    </a:lnTo>
                    <a:lnTo>
                      <a:pt x="14" y="88"/>
                    </a:lnTo>
                    <a:lnTo>
                      <a:pt x="20" y="82"/>
                    </a:lnTo>
                    <a:lnTo>
                      <a:pt x="18" y="76"/>
                    </a:lnTo>
                    <a:lnTo>
                      <a:pt x="23" y="76"/>
                    </a:lnTo>
                    <a:lnTo>
                      <a:pt x="23" y="71"/>
                    </a:lnTo>
                    <a:lnTo>
                      <a:pt x="14" y="56"/>
                    </a:lnTo>
                    <a:lnTo>
                      <a:pt x="20" y="54"/>
                    </a:lnTo>
                    <a:lnTo>
                      <a:pt x="20" y="47"/>
                    </a:lnTo>
                    <a:lnTo>
                      <a:pt x="24" y="39"/>
                    </a:lnTo>
                    <a:lnTo>
                      <a:pt x="23" y="38"/>
                    </a:lnTo>
                    <a:lnTo>
                      <a:pt x="26" y="31"/>
                    </a:lnTo>
                    <a:lnTo>
                      <a:pt x="31" y="33"/>
                    </a:lnTo>
                    <a:lnTo>
                      <a:pt x="32" y="27"/>
                    </a:lnTo>
                    <a:lnTo>
                      <a:pt x="34" y="25"/>
                    </a:lnTo>
                    <a:lnTo>
                      <a:pt x="38" y="28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50" y="22"/>
                    </a:lnTo>
                    <a:lnTo>
                      <a:pt x="53" y="22"/>
                    </a:lnTo>
                    <a:lnTo>
                      <a:pt x="58" y="3"/>
                    </a:lnTo>
                    <a:lnTo>
                      <a:pt x="59" y="0"/>
                    </a:lnTo>
                    <a:lnTo>
                      <a:pt x="6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2" name="Freeform 6118">
                <a:extLst>
                  <a:ext uri="{FF2B5EF4-FFF2-40B4-BE49-F238E27FC236}">
                    <a16:creationId xmlns:a16="http://schemas.microsoft.com/office/drawing/2014/main" id="{EA2DA6CA-0757-1381-2FB1-5A121B14A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684"/>
                <a:ext cx="49" cy="57"/>
              </a:xfrm>
              <a:custGeom>
                <a:avLst/>
                <a:gdLst>
                  <a:gd name="T0" fmla="*/ 61 w 98"/>
                  <a:gd name="T1" fmla="*/ 18 h 114"/>
                  <a:gd name="T2" fmla="*/ 60 w 98"/>
                  <a:gd name="T3" fmla="*/ 20 h 114"/>
                  <a:gd name="T4" fmla="*/ 52 w 98"/>
                  <a:gd name="T5" fmla="*/ 27 h 114"/>
                  <a:gd name="T6" fmla="*/ 52 w 98"/>
                  <a:gd name="T7" fmla="*/ 12 h 114"/>
                  <a:gd name="T8" fmla="*/ 46 w 98"/>
                  <a:gd name="T9" fmla="*/ 14 h 114"/>
                  <a:gd name="T10" fmla="*/ 43 w 98"/>
                  <a:gd name="T11" fmla="*/ 1 h 114"/>
                  <a:gd name="T12" fmla="*/ 38 w 98"/>
                  <a:gd name="T13" fmla="*/ 0 h 114"/>
                  <a:gd name="T14" fmla="*/ 34 w 98"/>
                  <a:gd name="T15" fmla="*/ 0 h 114"/>
                  <a:gd name="T16" fmla="*/ 32 w 98"/>
                  <a:gd name="T17" fmla="*/ 9 h 114"/>
                  <a:gd name="T18" fmla="*/ 23 w 98"/>
                  <a:gd name="T19" fmla="*/ 9 h 114"/>
                  <a:gd name="T20" fmla="*/ 19 w 98"/>
                  <a:gd name="T21" fmla="*/ 23 h 114"/>
                  <a:gd name="T22" fmla="*/ 23 w 98"/>
                  <a:gd name="T23" fmla="*/ 27 h 114"/>
                  <a:gd name="T24" fmla="*/ 19 w 98"/>
                  <a:gd name="T25" fmla="*/ 35 h 114"/>
                  <a:gd name="T26" fmla="*/ 11 w 98"/>
                  <a:gd name="T27" fmla="*/ 38 h 114"/>
                  <a:gd name="T28" fmla="*/ 5 w 98"/>
                  <a:gd name="T29" fmla="*/ 35 h 114"/>
                  <a:gd name="T30" fmla="*/ 5 w 98"/>
                  <a:gd name="T31" fmla="*/ 38 h 114"/>
                  <a:gd name="T32" fmla="*/ 6 w 98"/>
                  <a:gd name="T33" fmla="*/ 55 h 114"/>
                  <a:gd name="T34" fmla="*/ 2 w 98"/>
                  <a:gd name="T35" fmla="*/ 61 h 114"/>
                  <a:gd name="T36" fmla="*/ 2 w 98"/>
                  <a:gd name="T37" fmla="*/ 73 h 114"/>
                  <a:gd name="T38" fmla="*/ 0 w 98"/>
                  <a:gd name="T39" fmla="*/ 80 h 114"/>
                  <a:gd name="T40" fmla="*/ 6 w 98"/>
                  <a:gd name="T41" fmla="*/ 91 h 114"/>
                  <a:gd name="T42" fmla="*/ 8 w 98"/>
                  <a:gd name="T43" fmla="*/ 97 h 114"/>
                  <a:gd name="T44" fmla="*/ 13 w 98"/>
                  <a:gd name="T45" fmla="*/ 103 h 114"/>
                  <a:gd name="T46" fmla="*/ 19 w 98"/>
                  <a:gd name="T47" fmla="*/ 100 h 114"/>
                  <a:gd name="T48" fmla="*/ 26 w 98"/>
                  <a:gd name="T49" fmla="*/ 96 h 114"/>
                  <a:gd name="T50" fmla="*/ 31 w 98"/>
                  <a:gd name="T51" fmla="*/ 97 h 114"/>
                  <a:gd name="T52" fmla="*/ 31 w 98"/>
                  <a:gd name="T53" fmla="*/ 103 h 114"/>
                  <a:gd name="T54" fmla="*/ 31 w 98"/>
                  <a:gd name="T55" fmla="*/ 106 h 114"/>
                  <a:gd name="T56" fmla="*/ 44 w 98"/>
                  <a:gd name="T57" fmla="*/ 111 h 114"/>
                  <a:gd name="T58" fmla="*/ 47 w 98"/>
                  <a:gd name="T59" fmla="*/ 114 h 114"/>
                  <a:gd name="T60" fmla="*/ 49 w 98"/>
                  <a:gd name="T61" fmla="*/ 106 h 114"/>
                  <a:gd name="T62" fmla="*/ 55 w 98"/>
                  <a:gd name="T63" fmla="*/ 100 h 114"/>
                  <a:gd name="T64" fmla="*/ 58 w 98"/>
                  <a:gd name="T65" fmla="*/ 97 h 114"/>
                  <a:gd name="T66" fmla="*/ 69 w 98"/>
                  <a:gd name="T67" fmla="*/ 97 h 114"/>
                  <a:gd name="T68" fmla="*/ 75 w 98"/>
                  <a:gd name="T69" fmla="*/ 100 h 114"/>
                  <a:gd name="T70" fmla="*/ 75 w 98"/>
                  <a:gd name="T71" fmla="*/ 87 h 114"/>
                  <a:gd name="T72" fmla="*/ 84 w 98"/>
                  <a:gd name="T73" fmla="*/ 77 h 114"/>
                  <a:gd name="T74" fmla="*/ 94 w 98"/>
                  <a:gd name="T75" fmla="*/ 71 h 114"/>
                  <a:gd name="T76" fmla="*/ 98 w 98"/>
                  <a:gd name="T77" fmla="*/ 58 h 114"/>
                  <a:gd name="T78" fmla="*/ 93 w 98"/>
                  <a:gd name="T79" fmla="*/ 58 h 114"/>
                  <a:gd name="T80" fmla="*/ 88 w 98"/>
                  <a:gd name="T81" fmla="*/ 49 h 114"/>
                  <a:gd name="T82" fmla="*/ 81 w 98"/>
                  <a:gd name="T83" fmla="*/ 45 h 114"/>
                  <a:gd name="T84" fmla="*/ 78 w 98"/>
                  <a:gd name="T85" fmla="*/ 38 h 114"/>
                  <a:gd name="T86" fmla="*/ 81 w 98"/>
                  <a:gd name="T87" fmla="*/ 26 h 114"/>
                  <a:gd name="T88" fmla="*/ 73 w 98"/>
                  <a:gd name="T89" fmla="*/ 26 h 114"/>
                  <a:gd name="T90" fmla="*/ 67 w 98"/>
                  <a:gd name="T91" fmla="*/ 35 h 114"/>
                  <a:gd name="T92" fmla="*/ 64 w 98"/>
                  <a:gd name="T93" fmla="*/ 33 h 114"/>
                  <a:gd name="T94" fmla="*/ 64 w 98"/>
                  <a:gd name="T95" fmla="*/ 21 h 114"/>
                  <a:gd name="T96" fmla="*/ 61 w 98"/>
                  <a:gd name="T97" fmla="*/ 1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8" h="114">
                    <a:moveTo>
                      <a:pt x="61" y="18"/>
                    </a:moveTo>
                    <a:lnTo>
                      <a:pt x="60" y="20"/>
                    </a:lnTo>
                    <a:lnTo>
                      <a:pt x="52" y="27"/>
                    </a:lnTo>
                    <a:lnTo>
                      <a:pt x="52" y="12"/>
                    </a:lnTo>
                    <a:lnTo>
                      <a:pt x="46" y="14"/>
                    </a:lnTo>
                    <a:lnTo>
                      <a:pt x="43" y="1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2" y="9"/>
                    </a:lnTo>
                    <a:lnTo>
                      <a:pt x="23" y="9"/>
                    </a:lnTo>
                    <a:lnTo>
                      <a:pt x="19" y="23"/>
                    </a:lnTo>
                    <a:lnTo>
                      <a:pt x="23" y="27"/>
                    </a:lnTo>
                    <a:lnTo>
                      <a:pt x="19" y="35"/>
                    </a:lnTo>
                    <a:lnTo>
                      <a:pt x="11" y="38"/>
                    </a:lnTo>
                    <a:lnTo>
                      <a:pt x="5" y="35"/>
                    </a:lnTo>
                    <a:lnTo>
                      <a:pt x="5" y="38"/>
                    </a:lnTo>
                    <a:lnTo>
                      <a:pt x="6" y="55"/>
                    </a:lnTo>
                    <a:lnTo>
                      <a:pt x="2" y="61"/>
                    </a:lnTo>
                    <a:lnTo>
                      <a:pt x="2" y="73"/>
                    </a:lnTo>
                    <a:lnTo>
                      <a:pt x="0" y="80"/>
                    </a:lnTo>
                    <a:lnTo>
                      <a:pt x="6" y="91"/>
                    </a:lnTo>
                    <a:lnTo>
                      <a:pt x="8" y="97"/>
                    </a:lnTo>
                    <a:lnTo>
                      <a:pt x="13" y="103"/>
                    </a:lnTo>
                    <a:lnTo>
                      <a:pt x="19" y="100"/>
                    </a:lnTo>
                    <a:lnTo>
                      <a:pt x="26" y="96"/>
                    </a:lnTo>
                    <a:lnTo>
                      <a:pt x="31" y="97"/>
                    </a:lnTo>
                    <a:lnTo>
                      <a:pt x="31" y="103"/>
                    </a:lnTo>
                    <a:lnTo>
                      <a:pt x="31" y="106"/>
                    </a:lnTo>
                    <a:lnTo>
                      <a:pt x="44" y="111"/>
                    </a:lnTo>
                    <a:lnTo>
                      <a:pt x="47" y="114"/>
                    </a:lnTo>
                    <a:lnTo>
                      <a:pt x="49" y="106"/>
                    </a:lnTo>
                    <a:lnTo>
                      <a:pt x="55" y="100"/>
                    </a:lnTo>
                    <a:lnTo>
                      <a:pt x="58" y="97"/>
                    </a:lnTo>
                    <a:lnTo>
                      <a:pt x="69" y="97"/>
                    </a:lnTo>
                    <a:lnTo>
                      <a:pt x="75" y="100"/>
                    </a:lnTo>
                    <a:lnTo>
                      <a:pt x="75" y="87"/>
                    </a:lnTo>
                    <a:lnTo>
                      <a:pt x="84" y="77"/>
                    </a:lnTo>
                    <a:lnTo>
                      <a:pt x="94" y="71"/>
                    </a:lnTo>
                    <a:lnTo>
                      <a:pt x="98" y="58"/>
                    </a:lnTo>
                    <a:lnTo>
                      <a:pt x="93" y="58"/>
                    </a:lnTo>
                    <a:lnTo>
                      <a:pt x="88" y="49"/>
                    </a:lnTo>
                    <a:lnTo>
                      <a:pt x="81" y="45"/>
                    </a:lnTo>
                    <a:lnTo>
                      <a:pt x="78" y="38"/>
                    </a:lnTo>
                    <a:lnTo>
                      <a:pt x="81" y="26"/>
                    </a:lnTo>
                    <a:lnTo>
                      <a:pt x="73" y="26"/>
                    </a:lnTo>
                    <a:lnTo>
                      <a:pt x="67" y="35"/>
                    </a:lnTo>
                    <a:lnTo>
                      <a:pt x="64" y="33"/>
                    </a:lnTo>
                    <a:lnTo>
                      <a:pt x="64" y="21"/>
                    </a:lnTo>
                    <a:lnTo>
                      <a:pt x="61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3" name="Freeform 6119">
                <a:extLst>
                  <a:ext uri="{FF2B5EF4-FFF2-40B4-BE49-F238E27FC236}">
                    <a16:creationId xmlns:a16="http://schemas.microsoft.com/office/drawing/2014/main" id="{17225D61-59FB-D237-51C7-37810E356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684"/>
                <a:ext cx="49" cy="57"/>
              </a:xfrm>
              <a:custGeom>
                <a:avLst/>
                <a:gdLst>
                  <a:gd name="T0" fmla="*/ 61 w 98"/>
                  <a:gd name="T1" fmla="*/ 18 h 114"/>
                  <a:gd name="T2" fmla="*/ 64 w 98"/>
                  <a:gd name="T3" fmla="*/ 21 h 114"/>
                  <a:gd name="T4" fmla="*/ 64 w 98"/>
                  <a:gd name="T5" fmla="*/ 33 h 114"/>
                  <a:gd name="T6" fmla="*/ 67 w 98"/>
                  <a:gd name="T7" fmla="*/ 35 h 114"/>
                  <a:gd name="T8" fmla="*/ 73 w 98"/>
                  <a:gd name="T9" fmla="*/ 26 h 114"/>
                  <a:gd name="T10" fmla="*/ 81 w 98"/>
                  <a:gd name="T11" fmla="*/ 26 h 114"/>
                  <a:gd name="T12" fmla="*/ 78 w 98"/>
                  <a:gd name="T13" fmla="*/ 38 h 114"/>
                  <a:gd name="T14" fmla="*/ 81 w 98"/>
                  <a:gd name="T15" fmla="*/ 45 h 114"/>
                  <a:gd name="T16" fmla="*/ 88 w 98"/>
                  <a:gd name="T17" fmla="*/ 49 h 114"/>
                  <a:gd name="T18" fmla="*/ 93 w 98"/>
                  <a:gd name="T19" fmla="*/ 58 h 114"/>
                  <a:gd name="T20" fmla="*/ 98 w 98"/>
                  <a:gd name="T21" fmla="*/ 58 h 114"/>
                  <a:gd name="T22" fmla="*/ 94 w 98"/>
                  <a:gd name="T23" fmla="*/ 71 h 114"/>
                  <a:gd name="T24" fmla="*/ 84 w 98"/>
                  <a:gd name="T25" fmla="*/ 77 h 114"/>
                  <a:gd name="T26" fmla="*/ 75 w 98"/>
                  <a:gd name="T27" fmla="*/ 87 h 114"/>
                  <a:gd name="T28" fmla="*/ 75 w 98"/>
                  <a:gd name="T29" fmla="*/ 100 h 114"/>
                  <a:gd name="T30" fmla="*/ 69 w 98"/>
                  <a:gd name="T31" fmla="*/ 97 h 114"/>
                  <a:gd name="T32" fmla="*/ 58 w 98"/>
                  <a:gd name="T33" fmla="*/ 97 h 114"/>
                  <a:gd name="T34" fmla="*/ 55 w 98"/>
                  <a:gd name="T35" fmla="*/ 100 h 114"/>
                  <a:gd name="T36" fmla="*/ 49 w 98"/>
                  <a:gd name="T37" fmla="*/ 106 h 114"/>
                  <a:gd name="T38" fmla="*/ 47 w 98"/>
                  <a:gd name="T39" fmla="*/ 114 h 114"/>
                  <a:gd name="T40" fmla="*/ 44 w 98"/>
                  <a:gd name="T41" fmla="*/ 111 h 114"/>
                  <a:gd name="T42" fmla="*/ 31 w 98"/>
                  <a:gd name="T43" fmla="*/ 106 h 114"/>
                  <a:gd name="T44" fmla="*/ 31 w 98"/>
                  <a:gd name="T45" fmla="*/ 103 h 114"/>
                  <a:gd name="T46" fmla="*/ 31 w 98"/>
                  <a:gd name="T47" fmla="*/ 97 h 114"/>
                  <a:gd name="T48" fmla="*/ 26 w 98"/>
                  <a:gd name="T49" fmla="*/ 96 h 114"/>
                  <a:gd name="T50" fmla="*/ 19 w 98"/>
                  <a:gd name="T51" fmla="*/ 100 h 114"/>
                  <a:gd name="T52" fmla="*/ 13 w 98"/>
                  <a:gd name="T53" fmla="*/ 103 h 114"/>
                  <a:gd name="T54" fmla="*/ 8 w 98"/>
                  <a:gd name="T55" fmla="*/ 97 h 114"/>
                  <a:gd name="T56" fmla="*/ 6 w 98"/>
                  <a:gd name="T57" fmla="*/ 91 h 114"/>
                  <a:gd name="T58" fmla="*/ 0 w 98"/>
                  <a:gd name="T59" fmla="*/ 80 h 114"/>
                  <a:gd name="T60" fmla="*/ 2 w 98"/>
                  <a:gd name="T61" fmla="*/ 73 h 114"/>
                  <a:gd name="T62" fmla="*/ 2 w 98"/>
                  <a:gd name="T63" fmla="*/ 61 h 114"/>
                  <a:gd name="T64" fmla="*/ 6 w 98"/>
                  <a:gd name="T65" fmla="*/ 55 h 114"/>
                  <a:gd name="T66" fmla="*/ 5 w 98"/>
                  <a:gd name="T67" fmla="*/ 38 h 114"/>
                  <a:gd name="T68" fmla="*/ 5 w 98"/>
                  <a:gd name="T69" fmla="*/ 35 h 114"/>
                  <a:gd name="T70" fmla="*/ 11 w 98"/>
                  <a:gd name="T71" fmla="*/ 38 h 114"/>
                  <a:gd name="T72" fmla="*/ 19 w 98"/>
                  <a:gd name="T73" fmla="*/ 35 h 114"/>
                  <a:gd name="T74" fmla="*/ 23 w 98"/>
                  <a:gd name="T75" fmla="*/ 27 h 114"/>
                  <a:gd name="T76" fmla="*/ 19 w 98"/>
                  <a:gd name="T77" fmla="*/ 23 h 114"/>
                  <a:gd name="T78" fmla="*/ 23 w 98"/>
                  <a:gd name="T79" fmla="*/ 9 h 114"/>
                  <a:gd name="T80" fmla="*/ 32 w 98"/>
                  <a:gd name="T81" fmla="*/ 9 h 114"/>
                  <a:gd name="T82" fmla="*/ 34 w 98"/>
                  <a:gd name="T83" fmla="*/ 0 h 114"/>
                  <a:gd name="T84" fmla="*/ 38 w 98"/>
                  <a:gd name="T85" fmla="*/ 0 h 114"/>
                  <a:gd name="T86" fmla="*/ 43 w 98"/>
                  <a:gd name="T87" fmla="*/ 1 h 114"/>
                  <a:gd name="T88" fmla="*/ 46 w 98"/>
                  <a:gd name="T89" fmla="*/ 14 h 114"/>
                  <a:gd name="T90" fmla="*/ 52 w 98"/>
                  <a:gd name="T91" fmla="*/ 12 h 114"/>
                  <a:gd name="T92" fmla="*/ 52 w 98"/>
                  <a:gd name="T93" fmla="*/ 27 h 114"/>
                  <a:gd name="T94" fmla="*/ 60 w 98"/>
                  <a:gd name="T95" fmla="*/ 20 h 114"/>
                  <a:gd name="T96" fmla="*/ 61 w 98"/>
                  <a:gd name="T97" fmla="*/ 1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8" h="114">
                    <a:moveTo>
                      <a:pt x="61" y="18"/>
                    </a:moveTo>
                    <a:lnTo>
                      <a:pt x="64" y="21"/>
                    </a:lnTo>
                    <a:lnTo>
                      <a:pt x="64" y="33"/>
                    </a:lnTo>
                    <a:lnTo>
                      <a:pt x="67" y="35"/>
                    </a:lnTo>
                    <a:lnTo>
                      <a:pt x="73" y="26"/>
                    </a:lnTo>
                    <a:lnTo>
                      <a:pt x="81" y="26"/>
                    </a:lnTo>
                    <a:lnTo>
                      <a:pt x="78" y="38"/>
                    </a:lnTo>
                    <a:lnTo>
                      <a:pt x="81" y="45"/>
                    </a:lnTo>
                    <a:lnTo>
                      <a:pt x="88" y="49"/>
                    </a:lnTo>
                    <a:lnTo>
                      <a:pt x="93" y="58"/>
                    </a:lnTo>
                    <a:lnTo>
                      <a:pt x="98" y="58"/>
                    </a:lnTo>
                    <a:lnTo>
                      <a:pt x="94" y="71"/>
                    </a:lnTo>
                    <a:lnTo>
                      <a:pt x="84" y="77"/>
                    </a:lnTo>
                    <a:lnTo>
                      <a:pt x="75" y="87"/>
                    </a:lnTo>
                    <a:lnTo>
                      <a:pt x="75" y="100"/>
                    </a:lnTo>
                    <a:lnTo>
                      <a:pt x="69" y="97"/>
                    </a:lnTo>
                    <a:lnTo>
                      <a:pt x="58" y="97"/>
                    </a:lnTo>
                    <a:lnTo>
                      <a:pt x="55" y="100"/>
                    </a:lnTo>
                    <a:lnTo>
                      <a:pt x="49" y="106"/>
                    </a:lnTo>
                    <a:lnTo>
                      <a:pt x="47" y="114"/>
                    </a:lnTo>
                    <a:lnTo>
                      <a:pt x="44" y="111"/>
                    </a:lnTo>
                    <a:lnTo>
                      <a:pt x="31" y="106"/>
                    </a:lnTo>
                    <a:lnTo>
                      <a:pt x="31" y="103"/>
                    </a:lnTo>
                    <a:lnTo>
                      <a:pt x="31" y="97"/>
                    </a:lnTo>
                    <a:lnTo>
                      <a:pt x="26" y="96"/>
                    </a:lnTo>
                    <a:lnTo>
                      <a:pt x="19" y="100"/>
                    </a:lnTo>
                    <a:lnTo>
                      <a:pt x="13" y="103"/>
                    </a:lnTo>
                    <a:lnTo>
                      <a:pt x="8" y="97"/>
                    </a:lnTo>
                    <a:lnTo>
                      <a:pt x="6" y="91"/>
                    </a:lnTo>
                    <a:lnTo>
                      <a:pt x="0" y="80"/>
                    </a:lnTo>
                    <a:lnTo>
                      <a:pt x="2" y="73"/>
                    </a:lnTo>
                    <a:lnTo>
                      <a:pt x="2" y="61"/>
                    </a:lnTo>
                    <a:lnTo>
                      <a:pt x="6" y="55"/>
                    </a:lnTo>
                    <a:lnTo>
                      <a:pt x="5" y="38"/>
                    </a:lnTo>
                    <a:lnTo>
                      <a:pt x="5" y="35"/>
                    </a:lnTo>
                    <a:lnTo>
                      <a:pt x="11" y="38"/>
                    </a:lnTo>
                    <a:lnTo>
                      <a:pt x="19" y="35"/>
                    </a:lnTo>
                    <a:lnTo>
                      <a:pt x="23" y="27"/>
                    </a:lnTo>
                    <a:lnTo>
                      <a:pt x="19" y="23"/>
                    </a:lnTo>
                    <a:lnTo>
                      <a:pt x="23" y="9"/>
                    </a:lnTo>
                    <a:lnTo>
                      <a:pt x="32" y="9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3" y="1"/>
                    </a:lnTo>
                    <a:lnTo>
                      <a:pt x="46" y="14"/>
                    </a:lnTo>
                    <a:lnTo>
                      <a:pt x="52" y="12"/>
                    </a:lnTo>
                    <a:lnTo>
                      <a:pt x="52" y="27"/>
                    </a:lnTo>
                    <a:lnTo>
                      <a:pt x="60" y="20"/>
                    </a:lnTo>
                    <a:lnTo>
                      <a:pt x="61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4" name="Freeform 6120">
                <a:extLst>
                  <a:ext uri="{FF2B5EF4-FFF2-40B4-BE49-F238E27FC236}">
                    <a16:creationId xmlns:a16="http://schemas.microsoft.com/office/drawing/2014/main" id="{093207C4-A303-8D07-9EA7-FE16C02AC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684"/>
                <a:ext cx="49" cy="57"/>
              </a:xfrm>
              <a:custGeom>
                <a:avLst/>
                <a:gdLst>
                  <a:gd name="T0" fmla="*/ 61 w 98"/>
                  <a:gd name="T1" fmla="*/ 18 h 114"/>
                  <a:gd name="T2" fmla="*/ 64 w 98"/>
                  <a:gd name="T3" fmla="*/ 21 h 114"/>
                  <a:gd name="T4" fmla="*/ 64 w 98"/>
                  <a:gd name="T5" fmla="*/ 33 h 114"/>
                  <a:gd name="T6" fmla="*/ 67 w 98"/>
                  <a:gd name="T7" fmla="*/ 35 h 114"/>
                  <a:gd name="T8" fmla="*/ 73 w 98"/>
                  <a:gd name="T9" fmla="*/ 26 h 114"/>
                  <a:gd name="T10" fmla="*/ 81 w 98"/>
                  <a:gd name="T11" fmla="*/ 26 h 114"/>
                  <a:gd name="T12" fmla="*/ 78 w 98"/>
                  <a:gd name="T13" fmla="*/ 38 h 114"/>
                  <a:gd name="T14" fmla="*/ 81 w 98"/>
                  <a:gd name="T15" fmla="*/ 45 h 114"/>
                  <a:gd name="T16" fmla="*/ 88 w 98"/>
                  <a:gd name="T17" fmla="*/ 49 h 114"/>
                  <a:gd name="T18" fmla="*/ 93 w 98"/>
                  <a:gd name="T19" fmla="*/ 58 h 114"/>
                  <a:gd name="T20" fmla="*/ 98 w 98"/>
                  <a:gd name="T21" fmla="*/ 58 h 114"/>
                  <a:gd name="T22" fmla="*/ 94 w 98"/>
                  <a:gd name="T23" fmla="*/ 71 h 114"/>
                  <a:gd name="T24" fmla="*/ 84 w 98"/>
                  <a:gd name="T25" fmla="*/ 77 h 114"/>
                  <a:gd name="T26" fmla="*/ 75 w 98"/>
                  <a:gd name="T27" fmla="*/ 87 h 114"/>
                  <a:gd name="T28" fmla="*/ 75 w 98"/>
                  <a:gd name="T29" fmla="*/ 100 h 114"/>
                  <a:gd name="T30" fmla="*/ 69 w 98"/>
                  <a:gd name="T31" fmla="*/ 97 h 114"/>
                  <a:gd name="T32" fmla="*/ 58 w 98"/>
                  <a:gd name="T33" fmla="*/ 97 h 114"/>
                  <a:gd name="T34" fmla="*/ 55 w 98"/>
                  <a:gd name="T35" fmla="*/ 100 h 114"/>
                  <a:gd name="T36" fmla="*/ 49 w 98"/>
                  <a:gd name="T37" fmla="*/ 106 h 114"/>
                  <a:gd name="T38" fmla="*/ 47 w 98"/>
                  <a:gd name="T39" fmla="*/ 114 h 114"/>
                  <a:gd name="T40" fmla="*/ 44 w 98"/>
                  <a:gd name="T41" fmla="*/ 111 h 114"/>
                  <a:gd name="T42" fmla="*/ 31 w 98"/>
                  <a:gd name="T43" fmla="*/ 106 h 114"/>
                  <a:gd name="T44" fmla="*/ 31 w 98"/>
                  <a:gd name="T45" fmla="*/ 103 h 114"/>
                  <a:gd name="T46" fmla="*/ 31 w 98"/>
                  <a:gd name="T47" fmla="*/ 97 h 114"/>
                  <a:gd name="T48" fmla="*/ 26 w 98"/>
                  <a:gd name="T49" fmla="*/ 96 h 114"/>
                  <a:gd name="T50" fmla="*/ 19 w 98"/>
                  <a:gd name="T51" fmla="*/ 100 h 114"/>
                  <a:gd name="T52" fmla="*/ 13 w 98"/>
                  <a:gd name="T53" fmla="*/ 103 h 114"/>
                  <a:gd name="T54" fmla="*/ 8 w 98"/>
                  <a:gd name="T55" fmla="*/ 97 h 114"/>
                  <a:gd name="T56" fmla="*/ 6 w 98"/>
                  <a:gd name="T57" fmla="*/ 91 h 114"/>
                  <a:gd name="T58" fmla="*/ 0 w 98"/>
                  <a:gd name="T59" fmla="*/ 80 h 114"/>
                  <a:gd name="T60" fmla="*/ 2 w 98"/>
                  <a:gd name="T61" fmla="*/ 73 h 114"/>
                  <a:gd name="T62" fmla="*/ 2 w 98"/>
                  <a:gd name="T63" fmla="*/ 61 h 114"/>
                  <a:gd name="T64" fmla="*/ 6 w 98"/>
                  <a:gd name="T65" fmla="*/ 55 h 114"/>
                  <a:gd name="T66" fmla="*/ 5 w 98"/>
                  <a:gd name="T67" fmla="*/ 38 h 114"/>
                  <a:gd name="T68" fmla="*/ 5 w 98"/>
                  <a:gd name="T69" fmla="*/ 35 h 114"/>
                  <a:gd name="T70" fmla="*/ 11 w 98"/>
                  <a:gd name="T71" fmla="*/ 38 h 114"/>
                  <a:gd name="T72" fmla="*/ 19 w 98"/>
                  <a:gd name="T73" fmla="*/ 35 h 114"/>
                  <a:gd name="T74" fmla="*/ 23 w 98"/>
                  <a:gd name="T75" fmla="*/ 27 h 114"/>
                  <a:gd name="T76" fmla="*/ 19 w 98"/>
                  <a:gd name="T77" fmla="*/ 23 h 114"/>
                  <a:gd name="T78" fmla="*/ 23 w 98"/>
                  <a:gd name="T79" fmla="*/ 9 h 114"/>
                  <a:gd name="T80" fmla="*/ 32 w 98"/>
                  <a:gd name="T81" fmla="*/ 9 h 114"/>
                  <a:gd name="T82" fmla="*/ 34 w 98"/>
                  <a:gd name="T83" fmla="*/ 0 h 114"/>
                  <a:gd name="T84" fmla="*/ 38 w 98"/>
                  <a:gd name="T85" fmla="*/ 0 h 114"/>
                  <a:gd name="T86" fmla="*/ 43 w 98"/>
                  <a:gd name="T87" fmla="*/ 1 h 114"/>
                  <a:gd name="T88" fmla="*/ 46 w 98"/>
                  <a:gd name="T89" fmla="*/ 14 h 114"/>
                  <a:gd name="T90" fmla="*/ 52 w 98"/>
                  <a:gd name="T91" fmla="*/ 12 h 114"/>
                  <a:gd name="T92" fmla="*/ 52 w 98"/>
                  <a:gd name="T93" fmla="*/ 27 h 114"/>
                  <a:gd name="T94" fmla="*/ 60 w 98"/>
                  <a:gd name="T95" fmla="*/ 20 h 114"/>
                  <a:gd name="T96" fmla="*/ 61 w 98"/>
                  <a:gd name="T97" fmla="*/ 1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8" h="114">
                    <a:moveTo>
                      <a:pt x="61" y="18"/>
                    </a:moveTo>
                    <a:lnTo>
                      <a:pt x="64" y="21"/>
                    </a:lnTo>
                    <a:lnTo>
                      <a:pt x="64" y="33"/>
                    </a:lnTo>
                    <a:lnTo>
                      <a:pt x="67" y="35"/>
                    </a:lnTo>
                    <a:lnTo>
                      <a:pt x="73" y="26"/>
                    </a:lnTo>
                    <a:lnTo>
                      <a:pt x="81" y="26"/>
                    </a:lnTo>
                    <a:lnTo>
                      <a:pt x="78" y="38"/>
                    </a:lnTo>
                    <a:lnTo>
                      <a:pt x="81" y="45"/>
                    </a:lnTo>
                    <a:lnTo>
                      <a:pt x="88" y="49"/>
                    </a:lnTo>
                    <a:lnTo>
                      <a:pt x="93" y="58"/>
                    </a:lnTo>
                    <a:lnTo>
                      <a:pt x="98" y="58"/>
                    </a:lnTo>
                    <a:lnTo>
                      <a:pt x="94" y="71"/>
                    </a:lnTo>
                    <a:lnTo>
                      <a:pt x="84" y="77"/>
                    </a:lnTo>
                    <a:lnTo>
                      <a:pt x="75" y="87"/>
                    </a:lnTo>
                    <a:lnTo>
                      <a:pt x="75" y="100"/>
                    </a:lnTo>
                    <a:lnTo>
                      <a:pt x="69" y="97"/>
                    </a:lnTo>
                    <a:lnTo>
                      <a:pt x="58" y="97"/>
                    </a:lnTo>
                    <a:lnTo>
                      <a:pt x="55" y="100"/>
                    </a:lnTo>
                    <a:lnTo>
                      <a:pt x="49" y="106"/>
                    </a:lnTo>
                    <a:lnTo>
                      <a:pt x="47" y="114"/>
                    </a:lnTo>
                    <a:lnTo>
                      <a:pt x="44" y="111"/>
                    </a:lnTo>
                    <a:lnTo>
                      <a:pt x="31" y="106"/>
                    </a:lnTo>
                    <a:lnTo>
                      <a:pt x="31" y="103"/>
                    </a:lnTo>
                    <a:lnTo>
                      <a:pt x="31" y="97"/>
                    </a:lnTo>
                    <a:lnTo>
                      <a:pt x="26" y="96"/>
                    </a:lnTo>
                    <a:lnTo>
                      <a:pt x="19" y="100"/>
                    </a:lnTo>
                    <a:lnTo>
                      <a:pt x="13" y="103"/>
                    </a:lnTo>
                    <a:lnTo>
                      <a:pt x="8" y="97"/>
                    </a:lnTo>
                    <a:lnTo>
                      <a:pt x="6" y="91"/>
                    </a:lnTo>
                    <a:lnTo>
                      <a:pt x="0" y="80"/>
                    </a:lnTo>
                    <a:lnTo>
                      <a:pt x="2" y="73"/>
                    </a:lnTo>
                    <a:lnTo>
                      <a:pt x="2" y="61"/>
                    </a:lnTo>
                    <a:lnTo>
                      <a:pt x="6" y="55"/>
                    </a:lnTo>
                    <a:lnTo>
                      <a:pt x="5" y="38"/>
                    </a:lnTo>
                    <a:lnTo>
                      <a:pt x="5" y="35"/>
                    </a:lnTo>
                    <a:lnTo>
                      <a:pt x="11" y="38"/>
                    </a:lnTo>
                    <a:lnTo>
                      <a:pt x="19" y="35"/>
                    </a:lnTo>
                    <a:lnTo>
                      <a:pt x="23" y="27"/>
                    </a:lnTo>
                    <a:lnTo>
                      <a:pt x="19" y="23"/>
                    </a:lnTo>
                    <a:lnTo>
                      <a:pt x="23" y="9"/>
                    </a:lnTo>
                    <a:lnTo>
                      <a:pt x="32" y="9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3" y="1"/>
                    </a:lnTo>
                    <a:lnTo>
                      <a:pt x="46" y="14"/>
                    </a:lnTo>
                    <a:lnTo>
                      <a:pt x="52" y="12"/>
                    </a:lnTo>
                    <a:lnTo>
                      <a:pt x="52" y="27"/>
                    </a:lnTo>
                    <a:lnTo>
                      <a:pt x="60" y="20"/>
                    </a:lnTo>
                    <a:lnTo>
                      <a:pt x="61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5" name="Freeform 6121">
                <a:extLst>
                  <a:ext uri="{FF2B5EF4-FFF2-40B4-BE49-F238E27FC236}">
                    <a16:creationId xmlns:a16="http://schemas.microsoft.com/office/drawing/2014/main" id="{8C3801B5-C19D-C0B6-F175-6A3EAF6E1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799"/>
                <a:ext cx="50" cy="41"/>
              </a:xfrm>
              <a:custGeom>
                <a:avLst/>
                <a:gdLst>
                  <a:gd name="T0" fmla="*/ 9 w 100"/>
                  <a:gd name="T1" fmla="*/ 1 h 80"/>
                  <a:gd name="T2" fmla="*/ 4 w 100"/>
                  <a:gd name="T3" fmla="*/ 9 h 80"/>
                  <a:gd name="T4" fmla="*/ 0 w 100"/>
                  <a:gd name="T5" fmla="*/ 12 h 80"/>
                  <a:gd name="T6" fmla="*/ 4 w 100"/>
                  <a:gd name="T7" fmla="*/ 18 h 80"/>
                  <a:gd name="T8" fmla="*/ 4 w 100"/>
                  <a:gd name="T9" fmla="*/ 20 h 80"/>
                  <a:gd name="T10" fmla="*/ 9 w 100"/>
                  <a:gd name="T11" fmla="*/ 21 h 80"/>
                  <a:gd name="T12" fmla="*/ 18 w 100"/>
                  <a:gd name="T13" fmla="*/ 27 h 80"/>
                  <a:gd name="T14" fmla="*/ 29 w 100"/>
                  <a:gd name="T15" fmla="*/ 30 h 80"/>
                  <a:gd name="T16" fmla="*/ 35 w 100"/>
                  <a:gd name="T17" fmla="*/ 35 h 80"/>
                  <a:gd name="T18" fmla="*/ 47 w 100"/>
                  <a:gd name="T19" fmla="*/ 52 h 80"/>
                  <a:gd name="T20" fmla="*/ 65 w 100"/>
                  <a:gd name="T21" fmla="*/ 65 h 80"/>
                  <a:gd name="T22" fmla="*/ 70 w 100"/>
                  <a:gd name="T23" fmla="*/ 70 h 80"/>
                  <a:gd name="T24" fmla="*/ 74 w 100"/>
                  <a:gd name="T25" fmla="*/ 80 h 80"/>
                  <a:gd name="T26" fmla="*/ 80 w 100"/>
                  <a:gd name="T27" fmla="*/ 79 h 80"/>
                  <a:gd name="T28" fmla="*/ 88 w 100"/>
                  <a:gd name="T29" fmla="*/ 73 h 80"/>
                  <a:gd name="T30" fmla="*/ 92 w 100"/>
                  <a:gd name="T31" fmla="*/ 79 h 80"/>
                  <a:gd name="T32" fmla="*/ 95 w 100"/>
                  <a:gd name="T33" fmla="*/ 76 h 80"/>
                  <a:gd name="T34" fmla="*/ 95 w 100"/>
                  <a:gd name="T35" fmla="*/ 70 h 80"/>
                  <a:gd name="T36" fmla="*/ 100 w 100"/>
                  <a:gd name="T37" fmla="*/ 68 h 80"/>
                  <a:gd name="T38" fmla="*/ 88 w 100"/>
                  <a:gd name="T39" fmla="*/ 61 h 80"/>
                  <a:gd name="T40" fmla="*/ 94 w 100"/>
                  <a:gd name="T41" fmla="*/ 55 h 80"/>
                  <a:gd name="T42" fmla="*/ 92 w 100"/>
                  <a:gd name="T43" fmla="*/ 49 h 80"/>
                  <a:gd name="T44" fmla="*/ 97 w 100"/>
                  <a:gd name="T45" fmla="*/ 49 h 80"/>
                  <a:gd name="T46" fmla="*/ 97 w 100"/>
                  <a:gd name="T47" fmla="*/ 44 h 80"/>
                  <a:gd name="T48" fmla="*/ 88 w 100"/>
                  <a:gd name="T49" fmla="*/ 29 h 80"/>
                  <a:gd name="T50" fmla="*/ 76 w 100"/>
                  <a:gd name="T51" fmla="*/ 27 h 80"/>
                  <a:gd name="T52" fmla="*/ 47 w 100"/>
                  <a:gd name="T53" fmla="*/ 21 h 80"/>
                  <a:gd name="T54" fmla="*/ 45 w 100"/>
                  <a:gd name="T55" fmla="*/ 15 h 80"/>
                  <a:gd name="T56" fmla="*/ 38 w 100"/>
                  <a:gd name="T57" fmla="*/ 12 h 80"/>
                  <a:gd name="T58" fmla="*/ 35 w 100"/>
                  <a:gd name="T59" fmla="*/ 6 h 80"/>
                  <a:gd name="T60" fmla="*/ 29 w 100"/>
                  <a:gd name="T61" fmla="*/ 0 h 80"/>
                  <a:gd name="T62" fmla="*/ 27 w 100"/>
                  <a:gd name="T63" fmla="*/ 1 h 80"/>
                  <a:gd name="T64" fmla="*/ 21 w 100"/>
                  <a:gd name="T65" fmla="*/ 0 h 80"/>
                  <a:gd name="T66" fmla="*/ 15 w 100"/>
                  <a:gd name="T67" fmla="*/ 3 h 80"/>
                  <a:gd name="T68" fmla="*/ 9 w 100"/>
                  <a:gd name="T6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0" h="80">
                    <a:moveTo>
                      <a:pt x="9" y="1"/>
                    </a:moveTo>
                    <a:lnTo>
                      <a:pt x="4" y="9"/>
                    </a:lnTo>
                    <a:lnTo>
                      <a:pt x="0" y="12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9" y="21"/>
                    </a:lnTo>
                    <a:lnTo>
                      <a:pt x="18" y="27"/>
                    </a:lnTo>
                    <a:lnTo>
                      <a:pt x="29" y="30"/>
                    </a:lnTo>
                    <a:lnTo>
                      <a:pt x="35" y="35"/>
                    </a:lnTo>
                    <a:lnTo>
                      <a:pt x="47" y="52"/>
                    </a:lnTo>
                    <a:lnTo>
                      <a:pt x="65" y="65"/>
                    </a:lnTo>
                    <a:lnTo>
                      <a:pt x="70" y="70"/>
                    </a:lnTo>
                    <a:lnTo>
                      <a:pt x="74" y="80"/>
                    </a:lnTo>
                    <a:lnTo>
                      <a:pt x="80" y="79"/>
                    </a:lnTo>
                    <a:lnTo>
                      <a:pt x="88" y="73"/>
                    </a:lnTo>
                    <a:lnTo>
                      <a:pt x="92" y="79"/>
                    </a:lnTo>
                    <a:lnTo>
                      <a:pt x="95" y="76"/>
                    </a:lnTo>
                    <a:lnTo>
                      <a:pt x="95" y="70"/>
                    </a:lnTo>
                    <a:lnTo>
                      <a:pt x="100" y="68"/>
                    </a:lnTo>
                    <a:lnTo>
                      <a:pt x="88" y="61"/>
                    </a:lnTo>
                    <a:lnTo>
                      <a:pt x="94" y="55"/>
                    </a:lnTo>
                    <a:lnTo>
                      <a:pt x="92" y="49"/>
                    </a:lnTo>
                    <a:lnTo>
                      <a:pt x="97" y="49"/>
                    </a:lnTo>
                    <a:lnTo>
                      <a:pt x="97" y="44"/>
                    </a:lnTo>
                    <a:lnTo>
                      <a:pt x="88" y="29"/>
                    </a:lnTo>
                    <a:lnTo>
                      <a:pt x="76" y="27"/>
                    </a:lnTo>
                    <a:lnTo>
                      <a:pt x="47" y="21"/>
                    </a:lnTo>
                    <a:lnTo>
                      <a:pt x="45" y="15"/>
                    </a:lnTo>
                    <a:lnTo>
                      <a:pt x="38" y="12"/>
                    </a:lnTo>
                    <a:lnTo>
                      <a:pt x="35" y="6"/>
                    </a:lnTo>
                    <a:lnTo>
                      <a:pt x="29" y="0"/>
                    </a:lnTo>
                    <a:lnTo>
                      <a:pt x="27" y="1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6" name="Freeform 6122">
                <a:extLst>
                  <a:ext uri="{FF2B5EF4-FFF2-40B4-BE49-F238E27FC236}">
                    <a16:creationId xmlns:a16="http://schemas.microsoft.com/office/drawing/2014/main" id="{AF73A941-ED78-B691-0231-2C3BB0B41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799"/>
                <a:ext cx="50" cy="41"/>
              </a:xfrm>
              <a:custGeom>
                <a:avLst/>
                <a:gdLst>
                  <a:gd name="T0" fmla="*/ 9 w 100"/>
                  <a:gd name="T1" fmla="*/ 1 h 80"/>
                  <a:gd name="T2" fmla="*/ 15 w 100"/>
                  <a:gd name="T3" fmla="*/ 3 h 80"/>
                  <a:gd name="T4" fmla="*/ 21 w 100"/>
                  <a:gd name="T5" fmla="*/ 0 h 80"/>
                  <a:gd name="T6" fmla="*/ 27 w 100"/>
                  <a:gd name="T7" fmla="*/ 1 h 80"/>
                  <a:gd name="T8" fmla="*/ 29 w 100"/>
                  <a:gd name="T9" fmla="*/ 0 h 80"/>
                  <a:gd name="T10" fmla="*/ 35 w 100"/>
                  <a:gd name="T11" fmla="*/ 6 h 80"/>
                  <a:gd name="T12" fmla="*/ 38 w 100"/>
                  <a:gd name="T13" fmla="*/ 12 h 80"/>
                  <a:gd name="T14" fmla="*/ 45 w 100"/>
                  <a:gd name="T15" fmla="*/ 15 h 80"/>
                  <a:gd name="T16" fmla="*/ 47 w 100"/>
                  <a:gd name="T17" fmla="*/ 21 h 80"/>
                  <a:gd name="T18" fmla="*/ 76 w 100"/>
                  <a:gd name="T19" fmla="*/ 27 h 80"/>
                  <a:gd name="T20" fmla="*/ 88 w 100"/>
                  <a:gd name="T21" fmla="*/ 29 h 80"/>
                  <a:gd name="T22" fmla="*/ 97 w 100"/>
                  <a:gd name="T23" fmla="*/ 44 h 80"/>
                  <a:gd name="T24" fmla="*/ 97 w 100"/>
                  <a:gd name="T25" fmla="*/ 49 h 80"/>
                  <a:gd name="T26" fmla="*/ 92 w 100"/>
                  <a:gd name="T27" fmla="*/ 49 h 80"/>
                  <a:gd name="T28" fmla="*/ 94 w 100"/>
                  <a:gd name="T29" fmla="*/ 55 h 80"/>
                  <a:gd name="T30" fmla="*/ 88 w 100"/>
                  <a:gd name="T31" fmla="*/ 61 h 80"/>
                  <a:gd name="T32" fmla="*/ 100 w 100"/>
                  <a:gd name="T33" fmla="*/ 68 h 80"/>
                  <a:gd name="T34" fmla="*/ 95 w 100"/>
                  <a:gd name="T35" fmla="*/ 70 h 80"/>
                  <a:gd name="T36" fmla="*/ 95 w 100"/>
                  <a:gd name="T37" fmla="*/ 76 h 80"/>
                  <a:gd name="T38" fmla="*/ 92 w 100"/>
                  <a:gd name="T39" fmla="*/ 79 h 80"/>
                  <a:gd name="T40" fmla="*/ 88 w 100"/>
                  <a:gd name="T41" fmla="*/ 73 h 80"/>
                  <a:gd name="T42" fmla="*/ 80 w 100"/>
                  <a:gd name="T43" fmla="*/ 79 h 80"/>
                  <a:gd name="T44" fmla="*/ 74 w 100"/>
                  <a:gd name="T45" fmla="*/ 80 h 80"/>
                  <a:gd name="T46" fmla="*/ 70 w 100"/>
                  <a:gd name="T47" fmla="*/ 70 h 80"/>
                  <a:gd name="T48" fmla="*/ 65 w 100"/>
                  <a:gd name="T49" fmla="*/ 65 h 80"/>
                  <a:gd name="T50" fmla="*/ 47 w 100"/>
                  <a:gd name="T51" fmla="*/ 52 h 80"/>
                  <a:gd name="T52" fmla="*/ 35 w 100"/>
                  <a:gd name="T53" fmla="*/ 35 h 80"/>
                  <a:gd name="T54" fmla="*/ 29 w 100"/>
                  <a:gd name="T55" fmla="*/ 30 h 80"/>
                  <a:gd name="T56" fmla="*/ 18 w 100"/>
                  <a:gd name="T57" fmla="*/ 27 h 80"/>
                  <a:gd name="T58" fmla="*/ 9 w 100"/>
                  <a:gd name="T59" fmla="*/ 21 h 80"/>
                  <a:gd name="T60" fmla="*/ 4 w 100"/>
                  <a:gd name="T61" fmla="*/ 20 h 80"/>
                  <a:gd name="T62" fmla="*/ 4 w 100"/>
                  <a:gd name="T63" fmla="*/ 18 h 80"/>
                  <a:gd name="T64" fmla="*/ 0 w 100"/>
                  <a:gd name="T65" fmla="*/ 12 h 80"/>
                  <a:gd name="T66" fmla="*/ 4 w 100"/>
                  <a:gd name="T67" fmla="*/ 9 h 80"/>
                  <a:gd name="T68" fmla="*/ 9 w 100"/>
                  <a:gd name="T6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0" h="80">
                    <a:moveTo>
                      <a:pt x="9" y="1"/>
                    </a:moveTo>
                    <a:lnTo>
                      <a:pt x="15" y="3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29" y="0"/>
                    </a:lnTo>
                    <a:lnTo>
                      <a:pt x="35" y="6"/>
                    </a:lnTo>
                    <a:lnTo>
                      <a:pt x="38" y="12"/>
                    </a:lnTo>
                    <a:lnTo>
                      <a:pt x="45" y="15"/>
                    </a:lnTo>
                    <a:lnTo>
                      <a:pt x="47" y="21"/>
                    </a:lnTo>
                    <a:lnTo>
                      <a:pt x="76" y="27"/>
                    </a:lnTo>
                    <a:lnTo>
                      <a:pt x="88" y="29"/>
                    </a:lnTo>
                    <a:lnTo>
                      <a:pt x="97" y="44"/>
                    </a:lnTo>
                    <a:lnTo>
                      <a:pt x="97" y="49"/>
                    </a:lnTo>
                    <a:lnTo>
                      <a:pt x="92" y="49"/>
                    </a:lnTo>
                    <a:lnTo>
                      <a:pt x="94" y="55"/>
                    </a:lnTo>
                    <a:lnTo>
                      <a:pt x="88" y="61"/>
                    </a:lnTo>
                    <a:lnTo>
                      <a:pt x="100" y="68"/>
                    </a:lnTo>
                    <a:lnTo>
                      <a:pt x="95" y="70"/>
                    </a:lnTo>
                    <a:lnTo>
                      <a:pt x="95" y="76"/>
                    </a:lnTo>
                    <a:lnTo>
                      <a:pt x="92" y="79"/>
                    </a:lnTo>
                    <a:lnTo>
                      <a:pt x="88" y="73"/>
                    </a:lnTo>
                    <a:lnTo>
                      <a:pt x="80" y="79"/>
                    </a:lnTo>
                    <a:lnTo>
                      <a:pt x="74" y="80"/>
                    </a:lnTo>
                    <a:lnTo>
                      <a:pt x="70" y="70"/>
                    </a:lnTo>
                    <a:lnTo>
                      <a:pt x="65" y="65"/>
                    </a:lnTo>
                    <a:lnTo>
                      <a:pt x="47" y="52"/>
                    </a:lnTo>
                    <a:lnTo>
                      <a:pt x="35" y="35"/>
                    </a:lnTo>
                    <a:lnTo>
                      <a:pt x="29" y="30"/>
                    </a:lnTo>
                    <a:lnTo>
                      <a:pt x="18" y="27"/>
                    </a:lnTo>
                    <a:lnTo>
                      <a:pt x="9" y="21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0" y="12"/>
                    </a:lnTo>
                    <a:lnTo>
                      <a:pt x="4" y="9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7" name="Freeform 6123">
                <a:extLst>
                  <a:ext uri="{FF2B5EF4-FFF2-40B4-BE49-F238E27FC236}">
                    <a16:creationId xmlns:a16="http://schemas.microsoft.com/office/drawing/2014/main" id="{46B7F0FA-30D4-A69F-AC60-199CC4DBF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799"/>
                <a:ext cx="50" cy="41"/>
              </a:xfrm>
              <a:custGeom>
                <a:avLst/>
                <a:gdLst>
                  <a:gd name="T0" fmla="*/ 9 w 100"/>
                  <a:gd name="T1" fmla="*/ 1 h 80"/>
                  <a:gd name="T2" fmla="*/ 15 w 100"/>
                  <a:gd name="T3" fmla="*/ 3 h 80"/>
                  <a:gd name="T4" fmla="*/ 21 w 100"/>
                  <a:gd name="T5" fmla="*/ 0 h 80"/>
                  <a:gd name="T6" fmla="*/ 27 w 100"/>
                  <a:gd name="T7" fmla="*/ 1 h 80"/>
                  <a:gd name="T8" fmla="*/ 29 w 100"/>
                  <a:gd name="T9" fmla="*/ 0 h 80"/>
                  <a:gd name="T10" fmla="*/ 35 w 100"/>
                  <a:gd name="T11" fmla="*/ 6 h 80"/>
                  <a:gd name="T12" fmla="*/ 38 w 100"/>
                  <a:gd name="T13" fmla="*/ 12 h 80"/>
                  <a:gd name="T14" fmla="*/ 45 w 100"/>
                  <a:gd name="T15" fmla="*/ 15 h 80"/>
                  <a:gd name="T16" fmla="*/ 47 w 100"/>
                  <a:gd name="T17" fmla="*/ 21 h 80"/>
                  <a:gd name="T18" fmla="*/ 76 w 100"/>
                  <a:gd name="T19" fmla="*/ 27 h 80"/>
                  <a:gd name="T20" fmla="*/ 88 w 100"/>
                  <a:gd name="T21" fmla="*/ 29 h 80"/>
                  <a:gd name="T22" fmla="*/ 97 w 100"/>
                  <a:gd name="T23" fmla="*/ 44 h 80"/>
                  <a:gd name="T24" fmla="*/ 97 w 100"/>
                  <a:gd name="T25" fmla="*/ 49 h 80"/>
                  <a:gd name="T26" fmla="*/ 92 w 100"/>
                  <a:gd name="T27" fmla="*/ 49 h 80"/>
                  <a:gd name="T28" fmla="*/ 94 w 100"/>
                  <a:gd name="T29" fmla="*/ 55 h 80"/>
                  <a:gd name="T30" fmla="*/ 88 w 100"/>
                  <a:gd name="T31" fmla="*/ 61 h 80"/>
                  <a:gd name="T32" fmla="*/ 100 w 100"/>
                  <a:gd name="T33" fmla="*/ 68 h 80"/>
                  <a:gd name="T34" fmla="*/ 95 w 100"/>
                  <a:gd name="T35" fmla="*/ 70 h 80"/>
                  <a:gd name="T36" fmla="*/ 95 w 100"/>
                  <a:gd name="T37" fmla="*/ 76 h 80"/>
                  <a:gd name="T38" fmla="*/ 92 w 100"/>
                  <a:gd name="T39" fmla="*/ 79 h 80"/>
                  <a:gd name="T40" fmla="*/ 88 w 100"/>
                  <a:gd name="T41" fmla="*/ 73 h 80"/>
                  <a:gd name="T42" fmla="*/ 80 w 100"/>
                  <a:gd name="T43" fmla="*/ 79 h 80"/>
                  <a:gd name="T44" fmla="*/ 74 w 100"/>
                  <a:gd name="T45" fmla="*/ 80 h 80"/>
                  <a:gd name="T46" fmla="*/ 70 w 100"/>
                  <a:gd name="T47" fmla="*/ 70 h 80"/>
                  <a:gd name="T48" fmla="*/ 65 w 100"/>
                  <a:gd name="T49" fmla="*/ 65 h 80"/>
                  <a:gd name="T50" fmla="*/ 47 w 100"/>
                  <a:gd name="T51" fmla="*/ 52 h 80"/>
                  <a:gd name="T52" fmla="*/ 35 w 100"/>
                  <a:gd name="T53" fmla="*/ 35 h 80"/>
                  <a:gd name="T54" fmla="*/ 29 w 100"/>
                  <a:gd name="T55" fmla="*/ 30 h 80"/>
                  <a:gd name="T56" fmla="*/ 18 w 100"/>
                  <a:gd name="T57" fmla="*/ 27 h 80"/>
                  <a:gd name="T58" fmla="*/ 9 w 100"/>
                  <a:gd name="T59" fmla="*/ 21 h 80"/>
                  <a:gd name="T60" fmla="*/ 4 w 100"/>
                  <a:gd name="T61" fmla="*/ 20 h 80"/>
                  <a:gd name="T62" fmla="*/ 4 w 100"/>
                  <a:gd name="T63" fmla="*/ 18 h 80"/>
                  <a:gd name="T64" fmla="*/ 0 w 100"/>
                  <a:gd name="T65" fmla="*/ 12 h 80"/>
                  <a:gd name="T66" fmla="*/ 4 w 100"/>
                  <a:gd name="T67" fmla="*/ 9 h 80"/>
                  <a:gd name="T68" fmla="*/ 9 w 100"/>
                  <a:gd name="T6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0" h="80">
                    <a:moveTo>
                      <a:pt x="9" y="1"/>
                    </a:moveTo>
                    <a:lnTo>
                      <a:pt x="15" y="3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29" y="0"/>
                    </a:lnTo>
                    <a:lnTo>
                      <a:pt x="35" y="6"/>
                    </a:lnTo>
                    <a:lnTo>
                      <a:pt x="38" y="12"/>
                    </a:lnTo>
                    <a:lnTo>
                      <a:pt x="45" y="15"/>
                    </a:lnTo>
                    <a:lnTo>
                      <a:pt x="47" y="21"/>
                    </a:lnTo>
                    <a:lnTo>
                      <a:pt x="76" y="27"/>
                    </a:lnTo>
                    <a:lnTo>
                      <a:pt x="88" y="29"/>
                    </a:lnTo>
                    <a:lnTo>
                      <a:pt x="97" y="44"/>
                    </a:lnTo>
                    <a:lnTo>
                      <a:pt x="97" y="49"/>
                    </a:lnTo>
                    <a:lnTo>
                      <a:pt x="92" y="49"/>
                    </a:lnTo>
                    <a:lnTo>
                      <a:pt x="94" y="55"/>
                    </a:lnTo>
                    <a:lnTo>
                      <a:pt x="88" y="61"/>
                    </a:lnTo>
                    <a:lnTo>
                      <a:pt x="100" y="68"/>
                    </a:lnTo>
                    <a:lnTo>
                      <a:pt x="95" y="70"/>
                    </a:lnTo>
                    <a:lnTo>
                      <a:pt x="95" y="76"/>
                    </a:lnTo>
                    <a:lnTo>
                      <a:pt x="92" y="79"/>
                    </a:lnTo>
                    <a:lnTo>
                      <a:pt x="88" y="73"/>
                    </a:lnTo>
                    <a:lnTo>
                      <a:pt x="80" y="79"/>
                    </a:lnTo>
                    <a:lnTo>
                      <a:pt x="74" y="80"/>
                    </a:lnTo>
                    <a:lnTo>
                      <a:pt x="70" y="70"/>
                    </a:lnTo>
                    <a:lnTo>
                      <a:pt x="65" y="65"/>
                    </a:lnTo>
                    <a:lnTo>
                      <a:pt x="47" y="52"/>
                    </a:lnTo>
                    <a:lnTo>
                      <a:pt x="35" y="35"/>
                    </a:lnTo>
                    <a:lnTo>
                      <a:pt x="29" y="30"/>
                    </a:lnTo>
                    <a:lnTo>
                      <a:pt x="18" y="27"/>
                    </a:lnTo>
                    <a:lnTo>
                      <a:pt x="9" y="21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0" y="12"/>
                    </a:lnTo>
                    <a:lnTo>
                      <a:pt x="4" y="9"/>
                    </a:lnTo>
                    <a:lnTo>
                      <a:pt x="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8" name="Freeform 6124">
                <a:extLst>
                  <a:ext uri="{FF2B5EF4-FFF2-40B4-BE49-F238E27FC236}">
                    <a16:creationId xmlns:a16="http://schemas.microsoft.com/office/drawing/2014/main" id="{8FE82E9D-F92F-715C-E38B-E79179430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777"/>
                <a:ext cx="67" cy="37"/>
              </a:xfrm>
              <a:custGeom>
                <a:avLst/>
                <a:gdLst>
                  <a:gd name="T0" fmla="*/ 0 w 135"/>
                  <a:gd name="T1" fmla="*/ 39 h 73"/>
                  <a:gd name="T2" fmla="*/ 8 w 135"/>
                  <a:gd name="T3" fmla="*/ 45 h 73"/>
                  <a:gd name="T4" fmla="*/ 14 w 135"/>
                  <a:gd name="T5" fmla="*/ 47 h 73"/>
                  <a:gd name="T6" fmla="*/ 20 w 135"/>
                  <a:gd name="T7" fmla="*/ 44 h 73"/>
                  <a:gd name="T8" fmla="*/ 26 w 135"/>
                  <a:gd name="T9" fmla="*/ 45 h 73"/>
                  <a:gd name="T10" fmla="*/ 28 w 135"/>
                  <a:gd name="T11" fmla="*/ 44 h 73"/>
                  <a:gd name="T12" fmla="*/ 34 w 135"/>
                  <a:gd name="T13" fmla="*/ 50 h 73"/>
                  <a:gd name="T14" fmla="*/ 37 w 135"/>
                  <a:gd name="T15" fmla="*/ 56 h 73"/>
                  <a:gd name="T16" fmla="*/ 44 w 135"/>
                  <a:gd name="T17" fmla="*/ 59 h 73"/>
                  <a:gd name="T18" fmla="*/ 46 w 135"/>
                  <a:gd name="T19" fmla="*/ 65 h 73"/>
                  <a:gd name="T20" fmla="*/ 75 w 135"/>
                  <a:gd name="T21" fmla="*/ 71 h 73"/>
                  <a:gd name="T22" fmla="*/ 87 w 135"/>
                  <a:gd name="T23" fmla="*/ 73 h 73"/>
                  <a:gd name="T24" fmla="*/ 93 w 135"/>
                  <a:gd name="T25" fmla="*/ 71 h 73"/>
                  <a:gd name="T26" fmla="*/ 93 w 135"/>
                  <a:gd name="T27" fmla="*/ 64 h 73"/>
                  <a:gd name="T28" fmla="*/ 97 w 135"/>
                  <a:gd name="T29" fmla="*/ 56 h 73"/>
                  <a:gd name="T30" fmla="*/ 96 w 135"/>
                  <a:gd name="T31" fmla="*/ 55 h 73"/>
                  <a:gd name="T32" fmla="*/ 99 w 135"/>
                  <a:gd name="T33" fmla="*/ 48 h 73"/>
                  <a:gd name="T34" fmla="*/ 104 w 135"/>
                  <a:gd name="T35" fmla="*/ 50 h 73"/>
                  <a:gd name="T36" fmla="*/ 105 w 135"/>
                  <a:gd name="T37" fmla="*/ 44 h 73"/>
                  <a:gd name="T38" fmla="*/ 107 w 135"/>
                  <a:gd name="T39" fmla="*/ 42 h 73"/>
                  <a:gd name="T40" fmla="*/ 111 w 135"/>
                  <a:gd name="T41" fmla="*/ 45 h 73"/>
                  <a:gd name="T42" fmla="*/ 116 w 135"/>
                  <a:gd name="T43" fmla="*/ 44 h 73"/>
                  <a:gd name="T44" fmla="*/ 120 w 135"/>
                  <a:gd name="T45" fmla="*/ 44 h 73"/>
                  <a:gd name="T46" fmla="*/ 123 w 135"/>
                  <a:gd name="T47" fmla="*/ 39 h 73"/>
                  <a:gd name="T48" fmla="*/ 126 w 135"/>
                  <a:gd name="T49" fmla="*/ 39 h 73"/>
                  <a:gd name="T50" fmla="*/ 131 w 135"/>
                  <a:gd name="T51" fmla="*/ 20 h 73"/>
                  <a:gd name="T52" fmla="*/ 132 w 135"/>
                  <a:gd name="T53" fmla="*/ 17 h 73"/>
                  <a:gd name="T54" fmla="*/ 135 w 135"/>
                  <a:gd name="T55" fmla="*/ 17 h 73"/>
                  <a:gd name="T56" fmla="*/ 135 w 135"/>
                  <a:gd name="T57" fmla="*/ 10 h 73"/>
                  <a:gd name="T58" fmla="*/ 126 w 135"/>
                  <a:gd name="T59" fmla="*/ 7 h 73"/>
                  <a:gd name="T60" fmla="*/ 119 w 135"/>
                  <a:gd name="T61" fmla="*/ 7 h 73"/>
                  <a:gd name="T62" fmla="*/ 114 w 135"/>
                  <a:gd name="T63" fmla="*/ 7 h 73"/>
                  <a:gd name="T64" fmla="*/ 111 w 135"/>
                  <a:gd name="T65" fmla="*/ 3 h 73"/>
                  <a:gd name="T66" fmla="*/ 97 w 135"/>
                  <a:gd name="T67" fmla="*/ 3 h 73"/>
                  <a:gd name="T68" fmla="*/ 94 w 135"/>
                  <a:gd name="T69" fmla="*/ 9 h 73"/>
                  <a:gd name="T70" fmla="*/ 87 w 135"/>
                  <a:gd name="T71" fmla="*/ 1 h 73"/>
                  <a:gd name="T72" fmla="*/ 84 w 135"/>
                  <a:gd name="T73" fmla="*/ 1 h 73"/>
                  <a:gd name="T74" fmla="*/ 84 w 135"/>
                  <a:gd name="T75" fmla="*/ 4 h 73"/>
                  <a:gd name="T76" fmla="*/ 81 w 135"/>
                  <a:gd name="T77" fmla="*/ 9 h 73"/>
                  <a:gd name="T78" fmla="*/ 69 w 135"/>
                  <a:gd name="T79" fmla="*/ 17 h 73"/>
                  <a:gd name="T80" fmla="*/ 59 w 135"/>
                  <a:gd name="T81" fmla="*/ 17 h 73"/>
                  <a:gd name="T82" fmla="*/ 55 w 135"/>
                  <a:gd name="T83" fmla="*/ 17 h 73"/>
                  <a:gd name="T84" fmla="*/ 49 w 135"/>
                  <a:gd name="T85" fmla="*/ 17 h 73"/>
                  <a:gd name="T86" fmla="*/ 44 w 135"/>
                  <a:gd name="T87" fmla="*/ 9 h 73"/>
                  <a:gd name="T88" fmla="*/ 46 w 135"/>
                  <a:gd name="T89" fmla="*/ 4 h 73"/>
                  <a:gd name="T90" fmla="*/ 32 w 135"/>
                  <a:gd name="T91" fmla="*/ 0 h 73"/>
                  <a:gd name="T92" fmla="*/ 17 w 135"/>
                  <a:gd name="T93" fmla="*/ 4 h 73"/>
                  <a:gd name="T94" fmla="*/ 20 w 135"/>
                  <a:gd name="T95" fmla="*/ 9 h 73"/>
                  <a:gd name="T96" fmla="*/ 23 w 135"/>
                  <a:gd name="T97" fmla="*/ 15 h 73"/>
                  <a:gd name="T98" fmla="*/ 14 w 135"/>
                  <a:gd name="T99" fmla="*/ 17 h 73"/>
                  <a:gd name="T100" fmla="*/ 8 w 135"/>
                  <a:gd name="T101" fmla="*/ 20 h 73"/>
                  <a:gd name="T102" fmla="*/ 5 w 135"/>
                  <a:gd name="T103" fmla="*/ 18 h 73"/>
                  <a:gd name="T104" fmla="*/ 5 w 135"/>
                  <a:gd name="T105" fmla="*/ 14 h 73"/>
                  <a:gd name="T106" fmla="*/ 2 w 135"/>
                  <a:gd name="T107" fmla="*/ 14 h 73"/>
                  <a:gd name="T108" fmla="*/ 0 w 135"/>
                  <a:gd name="T109" fmla="*/ 26 h 73"/>
                  <a:gd name="T110" fmla="*/ 2 w 135"/>
                  <a:gd name="T111" fmla="*/ 30 h 73"/>
                  <a:gd name="T112" fmla="*/ 0 w 135"/>
                  <a:gd name="T113" fmla="*/ 3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5" h="73">
                    <a:moveTo>
                      <a:pt x="0" y="39"/>
                    </a:moveTo>
                    <a:lnTo>
                      <a:pt x="8" y="45"/>
                    </a:lnTo>
                    <a:lnTo>
                      <a:pt x="14" y="47"/>
                    </a:lnTo>
                    <a:lnTo>
                      <a:pt x="20" y="44"/>
                    </a:lnTo>
                    <a:lnTo>
                      <a:pt x="26" y="45"/>
                    </a:lnTo>
                    <a:lnTo>
                      <a:pt x="28" y="44"/>
                    </a:lnTo>
                    <a:lnTo>
                      <a:pt x="34" y="50"/>
                    </a:lnTo>
                    <a:lnTo>
                      <a:pt x="37" y="56"/>
                    </a:lnTo>
                    <a:lnTo>
                      <a:pt x="44" y="59"/>
                    </a:lnTo>
                    <a:lnTo>
                      <a:pt x="46" y="65"/>
                    </a:lnTo>
                    <a:lnTo>
                      <a:pt x="75" y="71"/>
                    </a:lnTo>
                    <a:lnTo>
                      <a:pt x="87" y="73"/>
                    </a:lnTo>
                    <a:lnTo>
                      <a:pt x="93" y="71"/>
                    </a:lnTo>
                    <a:lnTo>
                      <a:pt x="93" y="64"/>
                    </a:lnTo>
                    <a:lnTo>
                      <a:pt x="97" y="56"/>
                    </a:lnTo>
                    <a:lnTo>
                      <a:pt x="96" y="55"/>
                    </a:lnTo>
                    <a:lnTo>
                      <a:pt x="99" y="48"/>
                    </a:lnTo>
                    <a:lnTo>
                      <a:pt x="104" y="50"/>
                    </a:lnTo>
                    <a:lnTo>
                      <a:pt x="105" y="44"/>
                    </a:lnTo>
                    <a:lnTo>
                      <a:pt x="107" y="42"/>
                    </a:lnTo>
                    <a:lnTo>
                      <a:pt x="111" y="45"/>
                    </a:lnTo>
                    <a:lnTo>
                      <a:pt x="116" y="44"/>
                    </a:lnTo>
                    <a:lnTo>
                      <a:pt x="120" y="44"/>
                    </a:lnTo>
                    <a:lnTo>
                      <a:pt x="123" y="39"/>
                    </a:lnTo>
                    <a:lnTo>
                      <a:pt x="126" y="39"/>
                    </a:lnTo>
                    <a:lnTo>
                      <a:pt x="131" y="20"/>
                    </a:lnTo>
                    <a:lnTo>
                      <a:pt x="132" y="17"/>
                    </a:lnTo>
                    <a:lnTo>
                      <a:pt x="135" y="17"/>
                    </a:lnTo>
                    <a:lnTo>
                      <a:pt x="135" y="10"/>
                    </a:lnTo>
                    <a:lnTo>
                      <a:pt x="126" y="7"/>
                    </a:lnTo>
                    <a:lnTo>
                      <a:pt x="119" y="7"/>
                    </a:lnTo>
                    <a:lnTo>
                      <a:pt x="114" y="7"/>
                    </a:lnTo>
                    <a:lnTo>
                      <a:pt x="111" y="3"/>
                    </a:lnTo>
                    <a:lnTo>
                      <a:pt x="97" y="3"/>
                    </a:lnTo>
                    <a:lnTo>
                      <a:pt x="94" y="9"/>
                    </a:lnTo>
                    <a:lnTo>
                      <a:pt x="87" y="1"/>
                    </a:lnTo>
                    <a:lnTo>
                      <a:pt x="84" y="1"/>
                    </a:lnTo>
                    <a:lnTo>
                      <a:pt x="84" y="4"/>
                    </a:lnTo>
                    <a:lnTo>
                      <a:pt x="81" y="9"/>
                    </a:lnTo>
                    <a:lnTo>
                      <a:pt x="69" y="17"/>
                    </a:lnTo>
                    <a:lnTo>
                      <a:pt x="59" y="17"/>
                    </a:lnTo>
                    <a:lnTo>
                      <a:pt x="55" y="17"/>
                    </a:lnTo>
                    <a:lnTo>
                      <a:pt x="49" y="17"/>
                    </a:lnTo>
                    <a:lnTo>
                      <a:pt x="44" y="9"/>
                    </a:lnTo>
                    <a:lnTo>
                      <a:pt x="46" y="4"/>
                    </a:lnTo>
                    <a:lnTo>
                      <a:pt x="32" y="0"/>
                    </a:lnTo>
                    <a:lnTo>
                      <a:pt x="17" y="4"/>
                    </a:lnTo>
                    <a:lnTo>
                      <a:pt x="20" y="9"/>
                    </a:lnTo>
                    <a:lnTo>
                      <a:pt x="23" y="15"/>
                    </a:lnTo>
                    <a:lnTo>
                      <a:pt x="14" y="17"/>
                    </a:lnTo>
                    <a:lnTo>
                      <a:pt x="8" y="20"/>
                    </a:lnTo>
                    <a:lnTo>
                      <a:pt x="5" y="18"/>
                    </a:lnTo>
                    <a:lnTo>
                      <a:pt x="5" y="14"/>
                    </a:lnTo>
                    <a:lnTo>
                      <a:pt x="2" y="14"/>
                    </a:lnTo>
                    <a:lnTo>
                      <a:pt x="0" y="26"/>
                    </a:lnTo>
                    <a:lnTo>
                      <a:pt x="2" y="30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9" name="Freeform 6125">
                <a:extLst>
                  <a:ext uri="{FF2B5EF4-FFF2-40B4-BE49-F238E27FC236}">
                    <a16:creationId xmlns:a16="http://schemas.microsoft.com/office/drawing/2014/main" id="{97BCE64E-8909-13E0-910E-6764F68D4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777"/>
                <a:ext cx="67" cy="37"/>
              </a:xfrm>
              <a:custGeom>
                <a:avLst/>
                <a:gdLst>
                  <a:gd name="T0" fmla="*/ 0 w 135"/>
                  <a:gd name="T1" fmla="*/ 39 h 73"/>
                  <a:gd name="T2" fmla="*/ 2 w 135"/>
                  <a:gd name="T3" fmla="*/ 30 h 73"/>
                  <a:gd name="T4" fmla="*/ 0 w 135"/>
                  <a:gd name="T5" fmla="*/ 26 h 73"/>
                  <a:gd name="T6" fmla="*/ 2 w 135"/>
                  <a:gd name="T7" fmla="*/ 14 h 73"/>
                  <a:gd name="T8" fmla="*/ 5 w 135"/>
                  <a:gd name="T9" fmla="*/ 14 h 73"/>
                  <a:gd name="T10" fmla="*/ 5 w 135"/>
                  <a:gd name="T11" fmla="*/ 18 h 73"/>
                  <a:gd name="T12" fmla="*/ 8 w 135"/>
                  <a:gd name="T13" fmla="*/ 20 h 73"/>
                  <a:gd name="T14" fmla="*/ 14 w 135"/>
                  <a:gd name="T15" fmla="*/ 17 h 73"/>
                  <a:gd name="T16" fmla="*/ 23 w 135"/>
                  <a:gd name="T17" fmla="*/ 15 h 73"/>
                  <a:gd name="T18" fmla="*/ 20 w 135"/>
                  <a:gd name="T19" fmla="*/ 9 h 73"/>
                  <a:gd name="T20" fmla="*/ 17 w 135"/>
                  <a:gd name="T21" fmla="*/ 4 h 73"/>
                  <a:gd name="T22" fmla="*/ 32 w 135"/>
                  <a:gd name="T23" fmla="*/ 0 h 73"/>
                  <a:gd name="T24" fmla="*/ 46 w 135"/>
                  <a:gd name="T25" fmla="*/ 4 h 73"/>
                  <a:gd name="T26" fmla="*/ 44 w 135"/>
                  <a:gd name="T27" fmla="*/ 9 h 73"/>
                  <a:gd name="T28" fmla="*/ 49 w 135"/>
                  <a:gd name="T29" fmla="*/ 17 h 73"/>
                  <a:gd name="T30" fmla="*/ 55 w 135"/>
                  <a:gd name="T31" fmla="*/ 17 h 73"/>
                  <a:gd name="T32" fmla="*/ 59 w 135"/>
                  <a:gd name="T33" fmla="*/ 17 h 73"/>
                  <a:gd name="T34" fmla="*/ 69 w 135"/>
                  <a:gd name="T35" fmla="*/ 17 h 73"/>
                  <a:gd name="T36" fmla="*/ 81 w 135"/>
                  <a:gd name="T37" fmla="*/ 9 h 73"/>
                  <a:gd name="T38" fmla="*/ 84 w 135"/>
                  <a:gd name="T39" fmla="*/ 4 h 73"/>
                  <a:gd name="T40" fmla="*/ 84 w 135"/>
                  <a:gd name="T41" fmla="*/ 1 h 73"/>
                  <a:gd name="T42" fmla="*/ 87 w 135"/>
                  <a:gd name="T43" fmla="*/ 1 h 73"/>
                  <a:gd name="T44" fmla="*/ 94 w 135"/>
                  <a:gd name="T45" fmla="*/ 9 h 73"/>
                  <a:gd name="T46" fmla="*/ 97 w 135"/>
                  <a:gd name="T47" fmla="*/ 3 h 73"/>
                  <a:gd name="T48" fmla="*/ 111 w 135"/>
                  <a:gd name="T49" fmla="*/ 3 h 73"/>
                  <a:gd name="T50" fmla="*/ 114 w 135"/>
                  <a:gd name="T51" fmla="*/ 7 h 73"/>
                  <a:gd name="T52" fmla="*/ 119 w 135"/>
                  <a:gd name="T53" fmla="*/ 7 h 73"/>
                  <a:gd name="T54" fmla="*/ 126 w 135"/>
                  <a:gd name="T55" fmla="*/ 7 h 73"/>
                  <a:gd name="T56" fmla="*/ 135 w 135"/>
                  <a:gd name="T57" fmla="*/ 10 h 73"/>
                  <a:gd name="T58" fmla="*/ 135 w 135"/>
                  <a:gd name="T59" fmla="*/ 17 h 73"/>
                  <a:gd name="T60" fmla="*/ 132 w 135"/>
                  <a:gd name="T61" fmla="*/ 17 h 73"/>
                  <a:gd name="T62" fmla="*/ 131 w 135"/>
                  <a:gd name="T63" fmla="*/ 20 h 73"/>
                  <a:gd name="T64" fmla="*/ 126 w 135"/>
                  <a:gd name="T65" fmla="*/ 39 h 73"/>
                  <a:gd name="T66" fmla="*/ 123 w 135"/>
                  <a:gd name="T67" fmla="*/ 39 h 73"/>
                  <a:gd name="T68" fmla="*/ 120 w 135"/>
                  <a:gd name="T69" fmla="*/ 44 h 73"/>
                  <a:gd name="T70" fmla="*/ 116 w 135"/>
                  <a:gd name="T71" fmla="*/ 44 h 73"/>
                  <a:gd name="T72" fmla="*/ 111 w 135"/>
                  <a:gd name="T73" fmla="*/ 45 h 73"/>
                  <a:gd name="T74" fmla="*/ 107 w 135"/>
                  <a:gd name="T75" fmla="*/ 42 h 73"/>
                  <a:gd name="T76" fmla="*/ 105 w 135"/>
                  <a:gd name="T77" fmla="*/ 44 h 73"/>
                  <a:gd name="T78" fmla="*/ 104 w 135"/>
                  <a:gd name="T79" fmla="*/ 50 h 73"/>
                  <a:gd name="T80" fmla="*/ 99 w 135"/>
                  <a:gd name="T81" fmla="*/ 48 h 73"/>
                  <a:gd name="T82" fmla="*/ 96 w 135"/>
                  <a:gd name="T83" fmla="*/ 55 h 73"/>
                  <a:gd name="T84" fmla="*/ 97 w 135"/>
                  <a:gd name="T85" fmla="*/ 56 h 73"/>
                  <a:gd name="T86" fmla="*/ 93 w 135"/>
                  <a:gd name="T87" fmla="*/ 64 h 73"/>
                  <a:gd name="T88" fmla="*/ 93 w 135"/>
                  <a:gd name="T89" fmla="*/ 71 h 73"/>
                  <a:gd name="T90" fmla="*/ 87 w 135"/>
                  <a:gd name="T91" fmla="*/ 73 h 73"/>
                  <a:gd name="T92" fmla="*/ 75 w 135"/>
                  <a:gd name="T93" fmla="*/ 71 h 73"/>
                  <a:gd name="T94" fmla="*/ 46 w 135"/>
                  <a:gd name="T95" fmla="*/ 65 h 73"/>
                  <a:gd name="T96" fmla="*/ 44 w 135"/>
                  <a:gd name="T97" fmla="*/ 59 h 73"/>
                  <a:gd name="T98" fmla="*/ 37 w 135"/>
                  <a:gd name="T99" fmla="*/ 56 h 73"/>
                  <a:gd name="T100" fmla="*/ 34 w 135"/>
                  <a:gd name="T101" fmla="*/ 50 h 73"/>
                  <a:gd name="T102" fmla="*/ 28 w 135"/>
                  <a:gd name="T103" fmla="*/ 44 h 73"/>
                  <a:gd name="T104" fmla="*/ 26 w 135"/>
                  <a:gd name="T105" fmla="*/ 45 h 73"/>
                  <a:gd name="T106" fmla="*/ 20 w 135"/>
                  <a:gd name="T107" fmla="*/ 44 h 73"/>
                  <a:gd name="T108" fmla="*/ 14 w 135"/>
                  <a:gd name="T109" fmla="*/ 47 h 73"/>
                  <a:gd name="T110" fmla="*/ 8 w 135"/>
                  <a:gd name="T111" fmla="*/ 45 h 73"/>
                  <a:gd name="T112" fmla="*/ 0 w 135"/>
                  <a:gd name="T113" fmla="*/ 3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5" h="73">
                    <a:moveTo>
                      <a:pt x="0" y="39"/>
                    </a:moveTo>
                    <a:lnTo>
                      <a:pt x="2" y="30"/>
                    </a:lnTo>
                    <a:lnTo>
                      <a:pt x="0" y="26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5" y="18"/>
                    </a:lnTo>
                    <a:lnTo>
                      <a:pt x="8" y="20"/>
                    </a:lnTo>
                    <a:lnTo>
                      <a:pt x="14" y="17"/>
                    </a:lnTo>
                    <a:lnTo>
                      <a:pt x="23" y="15"/>
                    </a:lnTo>
                    <a:lnTo>
                      <a:pt x="20" y="9"/>
                    </a:lnTo>
                    <a:lnTo>
                      <a:pt x="17" y="4"/>
                    </a:lnTo>
                    <a:lnTo>
                      <a:pt x="32" y="0"/>
                    </a:lnTo>
                    <a:lnTo>
                      <a:pt x="46" y="4"/>
                    </a:lnTo>
                    <a:lnTo>
                      <a:pt x="44" y="9"/>
                    </a:lnTo>
                    <a:lnTo>
                      <a:pt x="49" y="17"/>
                    </a:lnTo>
                    <a:lnTo>
                      <a:pt x="55" y="17"/>
                    </a:lnTo>
                    <a:lnTo>
                      <a:pt x="59" y="17"/>
                    </a:lnTo>
                    <a:lnTo>
                      <a:pt x="69" y="17"/>
                    </a:lnTo>
                    <a:lnTo>
                      <a:pt x="81" y="9"/>
                    </a:lnTo>
                    <a:lnTo>
                      <a:pt x="84" y="4"/>
                    </a:lnTo>
                    <a:lnTo>
                      <a:pt x="84" y="1"/>
                    </a:lnTo>
                    <a:lnTo>
                      <a:pt x="87" y="1"/>
                    </a:lnTo>
                    <a:lnTo>
                      <a:pt x="94" y="9"/>
                    </a:lnTo>
                    <a:lnTo>
                      <a:pt x="97" y="3"/>
                    </a:lnTo>
                    <a:lnTo>
                      <a:pt x="111" y="3"/>
                    </a:lnTo>
                    <a:lnTo>
                      <a:pt x="114" y="7"/>
                    </a:lnTo>
                    <a:lnTo>
                      <a:pt x="119" y="7"/>
                    </a:lnTo>
                    <a:lnTo>
                      <a:pt x="126" y="7"/>
                    </a:lnTo>
                    <a:lnTo>
                      <a:pt x="135" y="10"/>
                    </a:lnTo>
                    <a:lnTo>
                      <a:pt x="135" y="17"/>
                    </a:lnTo>
                    <a:lnTo>
                      <a:pt x="132" y="17"/>
                    </a:lnTo>
                    <a:lnTo>
                      <a:pt x="131" y="20"/>
                    </a:lnTo>
                    <a:lnTo>
                      <a:pt x="126" y="39"/>
                    </a:lnTo>
                    <a:lnTo>
                      <a:pt x="123" y="39"/>
                    </a:lnTo>
                    <a:lnTo>
                      <a:pt x="120" y="44"/>
                    </a:lnTo>
                    <a:lnTo>
                      <a:pt x="116" y="44"/>
                    </a:lnTo>
                    <a:lnTo>
                      <a:pt x="111" y="45"/>
                    </a:lnTo>
                    <a:lnTo>
                      <a:pt x="107" y="42"/>
                    </a:lnTo>
                    <a:lnTo>
                      <a:pt x="105" y="44"/>
                    </a:lnTo>
                    <a:lnTo>
                      <a:pt x="104" y="50"/>
                    </a:lnTo>
                    <a:lnTo>
                      <a:pt x="99" y="48"/>
                    </a:lnTo>
                    <a:lnTo>
                      <a:pt x="96" y="55"/>
                    </a:lnTo>
                    <a:lnTo>
                      <a:pt x="97" y="56"/>
                    </a:lnTo>
                    <a:lnTo>
                      <a:pt x="93" y="64"/>
                    </a:lnTo>
                    <a:lnTo>
                      <a:pt x="93" y="71"/>
                    </a:lnTo>
                    <a:lnTo>
                      <a:pt x="87" y="73"/>
                    </a:lnTo>
                    <a:lnTo>
                      <a:pt x="75" y="71"/>
                    </a:lnTo>
                    <a:lnTo>
                      <a:pt x="46" y="65"/>
                    </a:lnTo>
                    <a:lnTo>
                      <a:pt x="44" y="59"/>
                    </a:lnTo>
                    <a:lnTo>
                      <a:pt x="37" y="56"/>
                    </a:lnTo>
                    <a:lnTo>
                      <a:pt x="34" y="50"/>
                    </a:lnTo>
                    <a:lnTo>
                      <a:pt x="28" y="44"/>
                    </a:lnTo>
                    <a:lnTo>
                      <a:pt x="26" y="45"/>
                    </a:lnTo>
                    <a:lnTo>
                      <a:pt x="20" y="44"/>
                    </a:lnTo>
                    <a:lnTo>
                      <a:pt x="14" y="47"/>
                    </a:lnTo>
                    <a:lnTo>
                      <a:pt x="8" y="45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0" name="Freeform 6126">
                <a:extLst>
                  <a:ext uri="{FF2B5EF4-FFF2-40B4-BE49-F238E27FC236}">
                    <a16:creationId xmlns:a16="http://schemas.microsoft.com/office/drawing/2014/main" id="{BA5A7355-485B-8076-E7D6-5AAD35D7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777"/>
                <a:ext cx="67" cy="37"/>
              </a:xfrm>
              <a:custGeom>
                <a:avLst/>
                <a:gdLst>
                  <a:gd name="T0" fmla="*/ 0 w 135"/>
                  <a:gd name="T1" fmla="*/ 39 h 73"/>
                  <a:gd name="T2" fmla="*/ 2 w 135"/>
                  <a:gd name="T3" fmla="*/ 30 h 73"/>
                  <a:gd name="T4" fmla="*/ 0 w 135"/>
                  <a:gd name="T5" fmla="*/ 26 h 73"/>
                  <a:gd name="T6" fmla="*/ 2 w 135"/>
                  <a:gd name="T7" fmla="*/ 14 h 73"/>
                  <a:gd name="T8" fmla="*/ 5 w 135"/>
                  <a:gd name="T9" fmla="*/ 14 h 73"/>
                  <a:gd name="T10" fmla="*/ 5 w 135"/>
                  <a:gd name="T11" fmla="*/ 18 h 73"/>
                  <a:gd name="T12" fmla="*/ 8 w 135"/>
                  <a:gd name="T13" fmla="*/ 20 h 73"/>
                  <a:gd name="T14" fmla="*/ 14 w 135"/>
                  <a:gd name="T15" fmla="*/ 17 h 73"/>
                  <a:gd name="T16" fmla="*/ 23 w 135"/>
                  <a:gd name="T17" fmla="*/ 15 h 73"/>
                  <a:gd name="T18" fmla="*/ 20 w 135"/>
                  <a:gd name="T19" fmla="*/ 9 h 73"/>
                  <a:gd name="T20" fmla="*/ 17 w 135"/>
                  <a:gd name="T21" fmla="*/ 4 h 73"/>
                  <a:gd name="T22" fmla="*/ 32 w 135"/>
                  <a:gd name="T23" fmla="*/ 0 h 73"/>
                  <a:gd name="T24" fmla="*/ 46 w 135"/>
                  <a:gd name="T25" fmla="*/ 4 h 73"/>
                  <a:gd name="T26" fmla="*/ 44 w 135"/>
                  <a:gd name="T27" fmla="*/ 9 h 73"/>
                  <a:gd name="T28" fmla="*/ 49 w 135"/>
                  <a:gd name="T29" fmla="*/ 17 h 73"/>
                  <a:gd name="T30" fmla="*/ 55 w 135"/>
                  <a:gd name="T31" fmla="*/ 17 h 73"/>
                  <a:gd name="T32" fmla="*/ 59 w 135"/>
                  <a:gd name="T33" fmla="*/ 17 h 73"/>
                  <a:gd name="T34" fmla="*/ 69 w 135"/>
                  <a:gd name="T35" fmla="*/ 17 h 73"/>
                  <a:gd name="T36" fmla="*/ 81 w 135"/>
                  <a:gd name="T37" fmla="*/ 9 h 73"/>
                  <a:gd name="T38" fmla="*/ 84 w 135"/>
                  <a:gd name="T39" fmla="*/ 4 h 73"/>
                  <a:gd name="T40" fmla="*/ 84 w 135"/>
                  <a:gd name="T41" fmla="*/ 1 h 73"/>
                  <a:gd name="T42" fmla="*/ 87 w 135"/>
                  <a:gd name="T43" fmla="*/ 1 h 73"/>
                  <a:gd name="T44" fmla="*/ 94 w 135"/>
                  <a:gd name="T45" fmla="*/ 9 h 73"/>
                  <a:gd name="T46" fmla="*/ 97 w 135"/>
                  <a:gd name="T47" fmla="*/ 3 h 73"/>
                  <a:gd name="T48" fmla="*/ 111 w 135"/>
                  <a:gd name="T49" fmla="*/ 3 h 73"/>
                  <a:gd name="T50" fmla="*/ 114 w 135"/>
                  <a:gd name="T51" fmla="*/ 7 h 73"/>
                  <a:gd name="T52" fmla="*/ 119 w 135"/>
                  <a:gd name="T53" fmla="*/ 7 h 73"/>
                  <a:gd name="T54" fmla="*/ 126 w 135"/>
                  <a:gd name="T55" fmla="*/ 7 h 73"/>
                  <a:gd name="T56" fmla="*/ 135 w 135"/>
                  <a:gd name="T57" fmla="*/ 10 h 73"/>
                  <a:gd name="T58" fmla="*/ 135 w 135"/>
                  <a:gd name="T59" fmla="*/ 17 h 73"/>
                  <a:gd name="T60" fmla="*/ 132 w 135"/>
                  <a:gd name="T61" fmla="*/ 17 h 73"/>
                  <a:gd name="T62" fmla="*/ 131 w 135"/>
                  <a:gd name="T63" fmla="*/ 20 h 73"/>
                  <a:gd name="T64" fmla="*/ 126 w 135"/>
                  <a:gd name="T65" fmla="*/ 39 h 73"/>
                  <a:gd name="T66" fmla="*/ 123 w 135"/>
                  <a:gd name="T67" fmla="*/ 39 h 73"/>
                  <a:gd name="T68" fmla="*/ 120 w 135"/>
                  <a:gd name="T69" fmla="*/ 44 h 73"/>
                  <a:gd name="T70" fmla="*/ 116 w 135"/>
                  <a:gd name="T71" fmla="*/ 44 h 73"/>
                  <a:gd name="T72" fmla="*/ 111 w 135"/>
                  <a:gd name="T73" fmla="*/ 45 h 73"/>
                  <a:gd name="T74" fmla="*/ 107 w 135"/>
                  <a:gd name="T75" fmla="*/ 42 h 73"/>
                  <a:gd name="T76" fmla="*/ 105 w 135"/>
                  <a:gd name="T77" fmla="*/ 44 h 73"/>
                  <a:gd name="T78" fmla="*/ 104 w 135"/>
                  <a:gd name="T79" fmla="*/ 50 h 73"/>
                  <a:gd name="T80" fmla="*/ 99 w 135"/>
                  <a:gd name="T81" fmla="*/ 48 h 73"/>
                  <a:gd name="T82" fmla="*/ 96 w 135"/>
                  <a:gd name="T83" fmla="*/ 55 h 73"/>
                  <a:gd name="T84" fmla="*/ 97 w 135"/>
                  <a:gd name="T85" fmla="*/ 56 h 73"/>
                  <a:gd name="T86" fmla="*/ 93 w 135"/>
                  <a:gd name="T87" fmla="*/ 64 h 73"/>
                  <a:gd name="T88" fmla="*/ 93 w 135"/>
                  <a:gd name="T89" fmla="*/ 71 h 73"/>
                  <a:gd name="T90" fmla="*/ 87 w 135"/>
                  <a:gd name="T91" fmla="*/ 73 h 73"/>
                  <a:gd name="T92" fmla="*/ 75 w 135"/>
                  <a:gd name="T93" fmla="*/ 71 h 73"/>
                  <a:gd name="T94" fmla="*/ 46 w 135"/>
                  <a:gd name="T95" fmla="*/ 65 h 73"/>
                  <a:gd name="T96" fmla="*/ 44 w 135"/>
                  <a:gd name="T97" fmla="*/ 59 h 73"/>
                  <a:gd name="T98" fmla="*/ 37 w 135"/>
                  <a:gd name="T99" fmla="*/ 56 h 73"/>
                  <a:gd name="T100" fmla="*/ 34 w 135"/>
                  <a:gd name="T101" fmla="*/ 50 h 73"/>
                  <a:gd name="T102" fmla="*/ 28 w 135"/>
                  <a:gd name="T103" fmla="*/ 44 h 73"/>
                  <a:gd name="T104" fmla="*/ 26 w 135"/>
                  <a:gd name="T105" fmla="*/ 45 h 73"/>
                  <a:gd name="T106" fmla="*/ 20 w 135"/>
                  <a:gd name="T107" fmla="*/ 44 h 73"/>
                  <a:gd name="T108" fmla="*/ 14 w 135"/>
                  <a:gd name="T109" fmla="*/ 47 h 73"/>
                  <a:gd name="T110" fmla="*/ 8 w 135"/>
                  <a:gd name="T111" fmla="*/ 45 h 73"/>
                  <a:gd name="T112" fmla="*/ 0 w 135"/>
                  <a:gd name="T113" fmla="*/ 3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5" h="73">
                    <a:moveTo>
                      <a:pt x="0" y="39"/>
                    </a:moveTo>
                    <a:lnTo>
                      <a:pt x="2" y="30"/>
                    </a:lnTo>
                    <a:lnTo>
                      <a:pt x="0" y="26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5" y="18"/>
                    </a:lnTo>
                    <a:lnTo>
                      <a:pt x="8" y="20"/>
                    </a:lnTo>
                    <a:lnTo>
                      <a:pt x="14" y="17"/>
                    </a:lnTo>
                    <a:lnTo>
                      <a:pt x="23" y="15"/>
                    </a:lnTo>
                    <a:lnTo>
                      <a:pt x="20" y="9"/>
                    </a:lnTo>
                    <a:lnTo>
                      <a:pt x="17" y="4"/>
                    </a:lnTo>
                    <a:lnTo>
                      <a:pt x="32" y="0"/>
                    </a:lnTo>
                    <a:lnTo>
                      <a:pt x="46" y="4"/>
                    </a:lnTo>
                    <a:lnTo>
                      <a:pt x="44" y="9"/>
                    </a:lnTo>
                    <a:lnTo>
                      <a:pt x="49" y="17"/>
                    </a:lnTo>
                    <a:lnTo>
                      <a:pt x="55" y="17"/>
                    </a:lnTo>
                    <a:lnTo>
                      <a:pt x="59" y="17"/>
                    </a:lnTo>
                    <a:lnTo>
                      <a:pt x="69" y="17"/>
                    </a:lnTo>
                    <a:lnTo>
                      <a:pt x="81" y="9"/>
                    </a:lnTo>
                    <a:lnTo>
                      <a:pt x="84" y="4"/>
                    </a:lnTo>
                    <a:lnTo>
                      <a:pt x="84" y="1"/>
                    </a:lnTo>
                    <a:lnTo>
                      <a:pt x="87" y="1"/>
                    </a:lnTo>
                    <a:lnTo>
                      <a:pt x="94" y="9"/>
                    </a:lnTo>
                    <a:lnTo>
                      <a:pt x="97" y="3"/>
                    </a:lnTo>
                    <a:lnTo>
                      <a:pt x="111" y="3"/>
                    </a:lnTo>
                    <a:lnTo>
                      <a:pt x="114" y="7"/>
                    </a:lnTo>
                    <a:lnTo>
                      <a:pt x="119" y="7"/>
                    </a:lnTo>
                    <a:lnTo>
                      <a:pt x="126" y="7"/>
                    </a:lnTo>
                    <a:lnTo>
                      <a:pt x="135" y="10"/>
                    </a:lnTo>
                    <a:lnTo>
                      <a:pt x="135" y="17"/>
                    </a:lnTo>
                    <a:lnTo>
                      <a:pt x="132" y="17"/>
                    </a:lnTo>
                    <a:lnTo>
                      <a:pt x="131" y="20"/>
                    </a:lnTo>
                    <a:lnTo>
                      <a:pt x="126" y="39"/>
                    </a:lnTo>
                    <a:lnTo>
                      <a:pt x="123" y="39"/>
                    </a:lnTo>
                    <a:lnTo>
                      <a:pt x="120" y="44"/>
                    </a:lnTo>
                    <a:lnTo>
                      <a:pt x="116" y="44"/>
                    </a:lnTo>
                    <a:lnTo>
                      <a:pt x="111" y="45"/>
                    </a:lnTo>
                    <a:lnTo>
                      <a:pt x="107" y="42"/>
                    </a:lnTo>
                    <a:lnTo>
                      <a:pt x="105" y="44"/>
                    </a:lnTo>
                    <a:lnTo>
                      <a:pt x="104" y="50"/>
                    </a:lnTo>
                    <a:lnTo>
                      <a:pt x="99" y="48"/>
                    </a:lnTo>
                    <a:lnTo>
                      <a:pt x="96" y="55"/>
                    </a:lnTo>
                    <a:lnTo>
                      <a:pt x="97" y="56"/>
                    </a:lnTo>
                    <a:lnTo>
                      <a:pt x="93" y="64"/>
                    </a:lnTo>
                    <a:lnTo>
                      <a:pt x="93" y="71"/>
                    </a:lnTo>
                    <a:lnTo>
                      <a:pt x="87" y="73"/>
                    </a:lnTo>
                    <a:lnTo>
                      <a:pt x="75" y="71"/>
                    </a:lnTo>
                    <a:lnTo>
                      <a:pt x="46" y="65"/>
                    </a:lnTo>
                    <a:lnTo>
                      <a:pt x="44" y="59"/>
                    </a:lnTo>
                    <a:lnTo>
                      <a:pt x="37" y="56"/>
                    </a:lnTo>
                    <a:lnTo>
                      <a:pt x="34" y="50"/>
                    </a:lnTo>
                    <a:lnTo>
                      <a:pt x="28" y="44"/>
                    </a:lnTo>
                    <a:lnTo>
                      <a:pt x="26" y="45"/>
                    </a:lnTo>
                    <a:lnTo>
                      <a:pt x="20" y="44"/>
                    </a:lnTo>
                    <a:lnTo>
                      <a:pt x="14" y="47"/>
                    </a:lnTo>
                    <a:lnTo>
                      <a:pt x="8" y="45"/>
                    </a:lnTo>
                    <a:lnTo>
                      <a:pt x="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1" name="Freeform 6127">
                <a:extLst>
                  <a:ext uri="{FF2B5EF4-FFF2-40B4-BE49-F238E27FC236}">
                    <a16:creationId xmlns:a16="http://schemas.microsoft.com/office/drawing/2014/main" id="{1C91E21F-5210-7A25-7E81-4D9D4EA1E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597"/>
                <a:ext cx="57" cy="54"/>
              </a:xfrm>
              <a:custGeom>
                <a:avLst/>
                <a:gdLst>
                  <a:gd name="T0" fmla="*/ 42 w 112"/>
                  <a:gd name="T1" fmla="*/ 14 h 108"/>
                  <a:gd name="T2" fmla="*/ 32 w 112"/>
                  <a:gd name="T3" fmla="*/ 17 h 108"/>
                  <a:gd name="T4" fmla="*/ 27 w 112"/>
                  <a:gd name="T5" fmla="*/ 20 h 108"/>
                  <a:gd name="T6" fmla="*/ 21 w 112"/>
                  <a:gd name="T7" fmla="*/ 27 h 108"/>
                  <a:gd name="T8" fmla="*/ 23 w 112"/>
                  <a:gd name="T9" fmla="*/ 35 h 108"/>
                  <a:gd name="T10" fmla="*/ 21 w 112"/>
                  <a:gd name="T11" fmla="*/ 44 h 108"/>
                  <a:gd name="T12" fmla="*/ 14 w 112"/>
                  <a:gd name="T13" fmla="*/ 53 h 108"/>
                  <a:gd name="T14" fmla="*/ 12 w 112"/>
                  <a:gd name="T15" fmla="*/ 56 h 108"/>
                  <a:gd name="T16" fmla="*/ 1 w 112"/>
                  <a:gd name="T17" fmla="*/ 65 h 108"/>
                  <a:gd name="T18" fmla="*/ 0 w 112"/>
                  <a:gd name="T19" fmla="*/ 69 h 108"/>
                  <a:gd name="T20" fmla="*/ 6 w 112"/>
                  <a:gd name="T21" fmla="*/ 69 h 108"/>
                  <a:gd name="T22" fmla="*/ 15 w 112"/>
                  <a:gd name="T23" fmla="*/ 73 h 108"/>
                  <a:gd name="T24" fmla="*/ 7 w 112"/>
                  <a:gd name="T25" fmla="*/ 84 h 108"/>
                  <a:gd name="T26" fmla="*/ 14 w 112"/>
                  <a:gd name="T27" fmla="*/ 93 h 108"/>
                  <a:gd name="T28" fmla="*/ 12 w 112"/>
                  <a:gd name="T29" fmla="*/ 100 h 108"/>
                  <a:gd name="T30" fmla="*/ 30 w 112"/>
                  <a:gd name="T31" fmla="*/ 96 h 108"/>
                  <a:gd name="T32" fmla="*/ 44 w 112"/>
                  <a:gd name="T33" fmla="*/ 97 h 108"/>
                  <a:gd name="T34" fmla="*/ 51 w 112"/>
                  <a:gd name="T35" fmla="*/ 103 h 108"/>
                  <a:gd name="T36" fmla="*/ 64 w 112"/>
                  <a:gd name="T37" fmla="*/ 105 h 108"/>
                  <a:gd name="T38" fmla="*/ 67 w 112"/>
                  <a:gd name="T39" fmla="*/ 108 h 108"/>
                  <a:gd name="T40" fmla="*/ 70 w 112"/>
                  <a:gd name="T41" fmla="*/ 93 h 108"/>
                  <a:gd name="T42" fmla="*/ 74 w 112"/>
                  <a:gd name="T43" fmla="*/ 87 h 108"/>
                  <a:gd name="T44" fmla="*/ 82 w 112"/>
                  <a:gd name="T45" fmla="*/ 81 h 108"/>
                  <a:gd name="T46" fmla="*/ 79 w 112"/>
                  <a:gd name="T47" fmla="*/ 76 h 108"/>
                  <a:gd name="T48" fmla="*/ 86 w 112"/>
                  <a:gd name="T49" fmla="*/ 65 h 108"/>
                  <a:gd name="T50" fmla="*/ 86 w 112"/>
                  <a:gd name="T51" fmla="*/ 56 h 108"/>
                  <a:gd name="T52" fmla="*/ 89 w 112"/>
                  <a:gd name="T53" fmla="*/ 53 h 108"/>
                  <a:gd name="T54" fmla="*/ 97 w 112"/>
                  <a:gd name="T55" fmla="*/ 53 h 108"/>
                  <a:gd name="T56" fmla="*/ 103 w 112"/>
                  <a:gd name="T57" fmla="*/ 50 h 108"/>
                  <a:gd name="T58" fmla="*/ 105 w 112"/>
                  <a:gd name="T59" fmla="*/ 47 h 108"/>
                  <a:gd name="T60" fmla="*/ 112 w 112"/>
                  <a:gd name="T61" fmla="*/ 41 h 108"/>
                  <a:gd name="T62" fmla="*/ 112 w 112"/>
                  <a:gd name="T63" fmla="*/ 37 h 108"/>
                  <a:gd name="T64" fmla="*/ 108 w 112"/>
                  <a:gd name="T65" fmla="*/ 35 h 108"/>
                  <a:gd name="T66" fmla="*/ 99 w 112"/>
                  <a:gd name="T67" fmla="*/ 38 h 108"/>
                  <a:gd name="T68" fmla="*/ 97 w 112"/>
                  <a:gd name="T69" fmla="*/ 34 h 108"/>
                  <a:gd name="T70" fmla="*/ 80 w 112"/>
                  <a:gd name="T71" fmla="*/ 27 h 108"/>
                  <a:gd name="T72" fmla="*/ 80 w 112"/>
                  <a:gd name="T73" fmla="*/ 20 h 108"/>
                  <a:gd name="T74" fmla="*/ 82 w 112"/>
                  <a:gd name="T75" fmla="*/ 18 h 108"/>
                  <a:gd name="T76" fmla="*/ 83 w 112"/>
                  <a:gd name="T77" fmla="*/ 11 h 108"/>
                  <a:gd name="T78" fmla="*/ 79 w 112"/>
                  <a:gd name="T79" fmla="*/ 15 h 108"/>
                  <a:gd name="T80" fmla="*/ 73 w 112"/>
                  <a:gd name="T81" fmla="*/ 14 h 108"/>
                  <a:gd name="T82" fmla="*/ 65 w 112"/>
                  <a:gd name="T83" fmla="*/ 6 h 108"/>
                  <a:gd name="T84" fmla="*/ 59 w 112"/>
                  <a:gd name="T85" fmla="*/ 6 h 108"/>
                  <a:gd name="T86" fmla="*/ 56 w 112"/>
                  <a:gd name="T87" fmla="*/ 0 h 108"/>
                  <a:gd name="T88" fmla="*/ 50 w 112"/>
                  <a:gd name="T89" fmla="*/ 9 h 108"/>
                  <a:gd name="T90" fmla="*/ 45 w 112"/>
                  <a:gd name="T91" fmla="*/ 9 h 108"/>
                  <a:gd name="T92" fmla="*/ 42 w 112"/>
                  <a:gd name="T93" fmla="*/ 1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2" h="108">
                    <a:moveTo>
                      <a:pt x="42" y="14"/>
                    </a:moveTo>
                    <a:lnTo>
                      <a:pt x="32" y="17"/>
                    </a:lnTo>
                    <a:lnTo>
                      <a:pt x="27" y="20"/>
                    </a:lnTo>
                    <a:lnTo>
                      <a:pt x="21" y="27"/>
                    </a:lnTo>
                    <a:lnTo>
                      <a:pt x="23" y="35"/>
                    </a:lnTo>
                    <a:lnTo>
                      <a:pt x="21" y="44"/>
                    </a:lnTo>
                    <a:lnTo>
                      <a:pt x="14" y="53"/>
                    </a:lnTo>
                    <a:lnTo>
                      <a:pt x="12" y="56"/>
                    </a:lnTo>
                    <a:lnTo>
                      <a:pt x="1" y="65"/>
                    </a:lnTo>
                    <a:lnTo>
                      <a:pt x="0" y="69"/>
                    </a:lnTo>
                    <a:lnTo>
                      <a:pt x="6" y="69"/>
                    </a:lnTo>
                    <a:lnTo>
                      <a:pt x="15" y="73"/>
                    </a:lnTo>
                    <a:lnTo>
                      <a:pt x="7" y="84"/>
                    </a:lnTo>
                    <a:lnTo>
                      <a:pt x="14" y="93"/>
                    </a:lnTo>
                    <a:lnTo>
                      <a:pt x="12" y="100"/>
                    </a:lnTo>
                    <a:lnTo>
                      <a:pt x="30" y="96"/>
                    </a:lnTo>
                    <a:lnTo>
                      <a:pt x="44" y="97"/>
                    </a:lnTo>
                    <a:lnTo>
                      <a:pt x="51" y="103"/>
                    </a:lnTo>
                    <a:lnTo>
                      <a:pt x="64" y="105"/>
                    </a:lnTo>
                    <a:lnTo>
                      <a:pt x="67" y="108"/>
                    </a:lnTo>
                    <a:lnTo>
                      <a:pt x="70" y="93"/>
                    </a:lnTo>
                    <a:lnTo>
                      <a:pt x="74" y="87"/>
                    </a:lnTo>
                    <a:lnTo>
                      <a:pt x="82" y="81"/>
                    </a:lnTo>
                    <a:lnTo>
                      <a:pt x="79" y="76"/>
                    </a:lnTo>
                    <a:lnTo>
                      <a:pt x="86" y="65"/>
                    </a:lnTo>
                    <a:lnTo>
                      <a:pt x="86" y="56"/>
                    </a:lnTo>
                    <a:lnTo>
                      <a:pt x="89" y="53"/>
                    </a:lnTo>
                    <a:lnTo>
                      <a:pt x="97" y="53"/>
                    </a:lnTo>
                    <a:lnTo>
                      <a:pt x="103" y="50"/>
                    </a:lnTo>
                    <a:lnTo>
                      <a:pt x="105" y="47"/>
                    </a:lnTo>
                    <a:lnTo>
                      <a:pt x="112" y="41"/>
                    </a:lnTo>
                    <a:lnTo>
                      <a:pt x="112" y="37"/>
                    </a:lnTo>
                    <a:lnTo>
                      <a:pt x="108" y="35"/>
                    </a:lnTo>
                    <a:lnTo>
                      <a:pt x="99" y="38"/>
                    </a:lnTo>
                    <a:lnTo>
                      <a:pt x="97" y="34"/>
                    </a:lnTo>
                    <a:lnTo>
                      <a:pt x="80" y="27"/>
                    </a:lnTo>
                    <a:lnTo>
                      <a:pt x="80" y="20"/>
                    </a:lnTo>
                    <a:lnTo>
                      <a:pt x="82" y="18"/>
                    </a:lnTo>
                    <a:lnTo>
                      <a:pt x="83" y="11"/>
                    </a:lnTo>
                    <a:lnTo>
                      <a:pt x="79" y="15"/>
                    </a:lnTo>
                    <a:lnTo>
                      <a:pt x="73" y="14"/>
                    </a:lnTo>
                    <a:lnTo>
                      <a:pt x="65" y="6"/>
                    </a:lnTo>
                    <a:lnTo>
                      <a:pt x="59" y="6"/>
                    </a:lnTo>
                    <a:lnTo>
                      <a:pt x="56" y="0"/>
                    </a:lnTo>
                    <a:lnTo>
                      <a:pt x="50" y="9"/>
                    </a:lnTo>
                    <a:lnTo>
                      <a:pt x="45" y="9"/>
                    </a:lnTo>
                    <a:lnTo>
                      <a:pt x="42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2" name="Freeform 6128">
                <a:extLst>
                  <a:ext uri="{FF2B5EF4-FFF2-40B4-BE49-F238E27FC236}">
                    <a16:creationId xmlns:a16="http://schemas.microsoft.com/office/drawing/2014/main" id="{79C54100-0A23-0D26-C969-F73C7EEEF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597"/>
                <a:ext cx="57" cy="54"/>
              </a:xfrm>
              <a:custGeom>
                <a:avLst/>
                <a:gdLst>
                  <a:gd name="T0" fmla="*/ 42 w 112"/>
                  <a:gd name="T1" fmla="*/ 14 h 108"/>
                  <a:gd name="T2" fmla="*/ 45 w 112"/>
                  <a:gd name="T3" fmla="*/ 9 h 108"/>
                  <a:gd name="T4" fmla="*/ 50 w 112"/>
                  <a:gd name="T5" fmla="*/ 9 h 108"/>
                  <a:gd name="T6" fmla="*/ 56 w 112"/>
                  <a:gd name="T7" fmla="*/ 0 h 108"/>
                  <a:gd name="T8" fmla="*/ 59 w 112"/>
                  <a:gd name="T9" fmla="*/ 6 h 108"/>
                  <a:gd name="T10" fmla="*/ 65 w 112"/>
                  <a:gd name="T11" fmla="*/ 6 h 108"/>
                  <a:gd name="T12" fmla="*/ 73 w 112"/>
                  <a:gd name="T13" fmla="*/ 14 h 108"/>
                  <a:gd name="T14" fmla="*/ 79 w 112"/>
                  <a:gd name="T15" fmla="*/ 15 h 108"/>
                  <a:gd name="T16" fmla="*/ 83 w 112"/>
                  <a:gd name="T17" fmla="*/ 11 h 108"/>
                  <a:gd name="T18" fmla="*/ 82 w 112"/>
                  <a:gd name="T19" fmla="*/ 18 h 108"/>
                  <a:gd name="T20" fmla="*/ 80 w 112"/>
                  <a:gd name="T21" fmla="*/ 20 h 108"/>
                  <a:gd name="T22" fmla="*/ 80 w 112"/>
                  <a:gd name="T23" fmla="*/ 27 h 108"/>
                  <a:gd name="T24" fmla="*/ 97 w 112"/>
                  <a:gd name="T25" fmla="*/ 34 h 108"/>
                  <a:gd name="T26" fmla="*/ 99 w 112"/>
                  <a:gd name="T27" fmla="*/ 38 h 108"/>
                  <a:gd name="T28" fmla="*/ 108 w 112"/>
                  <a:gd name="T29" fmla="*/ 35 h 108"/>
                  <a:gd name="T30" fmla="*/ 112 w 112"/>
                  <a:gd name="T31" fmla="*/ 37 h 108"/>
                  <a:gd name="T32" fmla="*/ 112 w 112"/>
                  <a:gd name="T33" fmla="*/ 41 h 108"/>
                  <a:gd name="T34" fmla="*/ 105 w 112"/>
                  <a:gd name="T35" fmla="*/ 47 h 108"/>
                  <a:gd name="T36" fmla="*/ 103 w 112"/>
                  <a:gd name="T37" fmla="*/ 50 h 108"/>
                  <a:gd name="T38" fmla="*/ 97 w 112"/>
                  <a:gd name="T39" fmla="*/ 53 h 108"/>
                  <a:gd name="T40" fmla="*/ 89 w 112"/>
                  <a:gd name="T41" fmla="*/ 53 h 108"/>
                  <a:gd name="T42" fmla="*/ 86 w 112"/>
                  <a:gd name="T43" fmla="*/ 56 h 108"/>
                  <a:gd name="T44" fmla="*/ 86 w 112"/>
                  <a:gd name="T45" fmla="*/ 65 h 108"/>
                  <a:gd name="T46" fmla="*/ 79 w 112"/>
                  <a:gd name="T47" fmla="*/ 76 h 108"/>
                  <a:gd name="T48" fmla="*/ 82 w 112"/>
                  <a:gd name="T49" fmla="*/ 81 h 108"/>
                  <a:gd name="T50" fmla="*/ 74 w 112"/>
                  <a:gd name="T51" fmla="*/ 87 h 108"/>
                  <a:gd name="T52" fmla="*/ 70 w 112"/>
                  <a:gd name="T53" fmla="*/ 93 h 108"/>
                  <a:gd name="T54" fmla="*/ 67 w 112"/>
                  <a:gd name="T55" fmla="*/ 108 h 108"/>
                  <a:gd name="T56" fmla="*/ 64 w 112"/>
                  <a:gd name="T57" fmla="*/ 105 h 108"/>
                  <a:gd name="T58" fmla="*/ 51 w 112"/>
                  <a:gd name="T59" fmla="*/ 103 h 108"/>
                  <a:gd name="T60" fmla="*/ 44 w 112"/>
                  <a:gd name="T61" fmla="*/ 97 h 108"/>
                  <a:gd name="T62" fmla="*/ 30 w 112"/>
                  <a:gd name="T63" fmla="*/ 96 h 108"/>
                  <a:gd name="T64" fmla="*/ 12 w 112"/>
                  <a:gd name="T65" fmla="*/ 100 h 108"/>
                  <a:gd name="T66" fmla="*/ 14 w 112"/>
                  <a:gd name="T67" fmla="*/ 93 h 108"/>
                  <a:gd name="T68" fmla="*/ 7 w 112"/>
                  <a:gd name="T69" fmla="*/ 84 h 108"/>
                  <a:gd name="T70" fmla="*/ 15 w 112"/>
                  <a:gd name="T71" fmla="*/ 73 h 108"/>
                  <a:gd name="T72" fmla="*/ 6 w 112"/>
                  <a:gd name="T73" fmla="*/ 69 h 108"/>
                  <a:gd name="T74" fmla="*/ 0 w 112"/>
                  <a:gd name="T75" fmla="*/ 69 h 108"/>
                  <a:gd name="T76" fmla="*/ 1 w 112"/>
                  <a:gd name="T77" fmla="*/ 65 h 108"/>
                  <a:gd name="T78" fmla="*/ 12 w 112"/>
                  <a:gd name="T79" fmla="*/ 56 h 108"/>
                  <a:gd name="T80" fmla="*/ 14 w 112"/>
                  <a:gd name="T81" fmla="*/ 53 h 108"/>
                  <a:gd name="T82" fmla="*/ 21 w 112"/>
                  <a:gd name="T83" fmla="*/ 44 h 108"/>
                  <a:gd name="T84" fmla="*/ 23 w 112"/>
                  <a:gd name="T85" fmla="*/ 35 h 108"/>
                  <a:gd name="T86" fmla="*/ 21 w 112"/>
                  <a:gd name="T87" fmla="*/ 27 h 108"/>
                  <a:gd name="T88" fmla="*/ 27 w 112"/>
                  <a:gd name="T89" fmla="*/ 20 h 108"/>
                  <a:gd name="T90" fmla="*/ 32 w 112"/>
                  <a:gd name="T91" fmla="*/ 17 h 108"/>
                  <a:gd name="T92" fmla="*/ 42 w 112"/>
                  <a:gd name="T93" fmla="*/ 1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2" h="108">
                    <a:moveTo>
                      <a:pt x="42" y="14"/>
                    </a:moveTo>
                    <a:lnTo>
                      <a:pt x="45" y="9"/>
                    </a:lnTo>
                    <a:lnTo>
                      <a:pt x="50" y="9"/>
                    </a:lnTo>
                    <a:lnTo>
                      <a:pt x="56" y="0"/>
                    </a:lnTo>
                    <a:lnTo>
                      <a:pt x="59" y="6"/>
                    </a:lnTo>
                    <a:lnTo>
                      <a:pt x="65" y="6"/>
                    </a:lnTo>
                    <a:lnTo>
                      <a:pt x="73" y="14"/>
                    </a:lnTo>
                    <a:lnTo>
                      <a:pt x="79" y="15"/>
                    </a:lnTo>
                    <a:lnTo>
                      <a:pt x="83" y="11"/>
                    </a:lnTo>
                    <a:lnTo>
                      <a:pt x="82" y="18"/>
                    </a:lnTo>
                    <a:lnTo>
                      <a:pt x="80" y="20"/>
                    </a:lnTo>
                    <a:lnTo>
                      <a:pt x="80" y="27"/>
                    </a:lnTo>
                    <a:lnTo>
                      <a:pt x="97" y="34"/>
                    </a:lnTo>
                    <a:lnTo>
                      <a:pt x="99" y="38"/>
                    </a:lnTo>
                    <a:lnTo>
                      <a:pt x="108" y="35"/>
                    </a:lnTo>
                    <a:lnTo>
                      <a:pt x="112" y="37"/>
                    </a:lnTo>
                    <a:lnTo>
                      <a:pt x="112" y="41"/>
                    </a:lnTo>
                    <a:lnTo>
                      <a:pt x="105" y="47"/>
                    </a:lnTo>
                    <a:lnTo>
                      <a:pt x="103" y="50"/>
                    </a:lnTo>
                    <a:lnTo>
                      <a:pt x="97" y="53"/>
                    </a:lnTo>
                    <a:lnTo>
                      <a:pt x="89" y="53"/>
                    </a:lnTo>
                    <a:lnTo>
                      <a:pt x="86" y="56"/>
                    </a:lnTo>
                    <a:lnTo>
                      <a:pt x="86" y="65"/>
                    </a:lnTo>
                    <a:lnTo>
                      <a:pt x="79" y="76"/>
                    </a:lnTo>
                    <a:lnTo>
                      <a:pt x="82" y="81"/>
                    </a:lnTo>
                    <a:lnTo>
                      <a:pt x="74" y="87"/>
                    </a:lnTo>
                    <a:lnTo>
                      <a:pt x="70" y="93"/>
                    </a:lnTo>
                    <a:lnTo>
                      <a:pt x="67" y="108"/>
                    </a:lnTo>
                    <a:lnTo>
                      <a:pt x="64" y="105"/>
                    </a:lnTo>
                    <a:lnTo>
                      <a:pt x="51" y="103"/>
                    </a:lnTo>
                    <a:lnTo>
                      <a:pt x="44" y="97"/>
                    </a:lnTo>
                    <a:lnTo>
                      <a:pt x="30" y="96"/>
                    </a:lnTo>
                    <a:lnTo>
                      <a:pt x="12" y="100"/>
                    </a:lnTo>
                    <a:lnTo>
                      <a:pt x="14" y="93"/>
                    </a:lnTo>
                    <a:lnTo>
                      <a:pt x="7" y="84"/>
                    </a:lnTo>
                    <a:lnTo>
                      <a:pt x="15" y="73"/>
                    </a:lnTo>
                    <a:lnTo>
                      <a:pt x="6" y="69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12" y="56"/>
                    </a:lnTo>
                    <a:lnTo>
                      <a:pt x="14" y="53"/>
                    </a:lnTo>
                    <a:lnTo>
                      <a:pt x="21" y="44"/>
                    </a:lnTo>
                    <a:lnTo>
                      <a:pt x="23" y="35"/>
                    </a:lnTo>
                    <a:lnTo>
                      <a:pt x="21" y="27"/>
                    </a:lnTo>
                    <a:lnTo>
                      <a:pt x="27" y="20"/>
                    </a:lnTo>
                    <a:lnTo>
                      <a:pt x="32" y="17"/>
                    </a:lnTo>
                    <a:lnTo>
                      <a:pt x="42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3" name="Freeform 6129">
                <a:extLst>
                  <a:ext uri="{FF2B5EF4-FFF2-40B4-BE49-F238E27FC236}">
                    <a16:creationId xmlns:a16="http://schemas.microsoft.com/office/drawing/2014/main" id="{EFF5F293-7A50-AFBE-F00F-3A1F58BE9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597"/>
                <a:ext cx="57" cy="54"/>
              </a:xfrm>
              <a:custGeom>
                <a:avLst/>
                <a:gdLst>
                  <a:gd name="T0" fmla="*/ 42 w 112"/>
                  <a:gd name="T1" fmla="*/ 14 h 108"/>
                  <a:gd name="T2" fmla="*/ 45 w 112"/>
                  <a:gd name="T3" fmla="*/ 9 h 108"/>
                  <a:gd name="T4" fmla="*/ 50 w 112"/>
                  <a:gd name="T5" fmla="*/ 9 h 108"/>
                  <a:gd name="T6" fmla="*/ 56 w 112"/>
                  <a:gd name="T7" fmla="*/ 0 h 108"/>
                  <a:gd name="T8" fmla="*/ 59 w 112"/>
                  <a:gd name="T9" fmla="*/ 6 h 108"/>
                  <a:gd name="T10" fmla="*/ 65 w 112"/>
                  <a:gd name="T11" fmla="*/ 6 h 108"/>
                  <a:gd name="T12" fmla="*/ 73 w 112"/>
                  <a:gd name="T13" fmla="*/ 14 h 108"/>
                  <a:gd name="T14" fmla="*/ 79 w 112"/>
                  <a:gd name="T15" fmla="*/ 15 h 108"/>
                  <a:gd name="T16" fmla="*/ 83 w 112"/>
                  <a:gd name="T17" fmla="*/ 11 h 108"/>
                  <a:gd name="T18" fmla="*/ 82 w 112"/>
                  <a:gd name="T19" fmla="*/ 18 h 108"/>
                  <a:gd name="T20" fmla="*/ 80 w 112"/>
                  <a:gd name="T21" fmla="*/ 20 h 108"/>
                  <a:gd name="T22" fmla="*/ 80 w 112"/>
                  <a:gd name="T23" fmla="*/ 27 h 108"/>
                  <a:gd name="T24" fmla="*/ 97 w 112"/>
                  <a:gd name="T25" fmla="*/ 34 h 108"/>
                  <a:gd name="T26" fmla="*/ 99 w 112"/>
                  <a:gd name="T27" fmla="*/ 38 h 108"/>
                  <a:gd name="T28" fmla="*/ 108 w 112"/>
                  <a:gd name="T29" fmla="*/ 35 h 108"/>
                  <a:gd name="T30" fmla="*/ 112 w 112"/>
                  <a:gd name="T31" fmla="*/ 37 h 108"/>
                  <a:gd name="T32" fmla="*/ 112 w 112"/>
                  <a:gd name="T33" fmla="*/ 41 h 108"/>
                  <a:gd name="T34" fmla="*/ 105 w 112"/>
                  <a:gd name="T35" fmla="*/ 47 h 108"/>
                  <a:gd name="T36" fmla="*/ 103 w 112"/>
                  <a:gd name="T37" fmla="*/ 50 h 108"/>
                  <a:gd name="T38" fmla="*/ 97 w 112"/>
                  <a:gd name="T39" fmla="*/ 53 h 108"/>
                  <a:gd name="T40" fmla="*/ 89 w 112"/>
                  <a:gd name="T41" fmla="*/ 53 h 108"/>
                  <a:gd name="T42" fmla="*/ 86 w 112"/>
                  <a:gd name="T43" fmla="*/ 56 h 108"/>
                  <a:gd name="T44" fmla="*/ 86 w 112"/>
                  <a:gd name="T45" fmla="*/ 65 h 108"/>
                  <a:gd name="T46" fmla="*/ 79 w 112"/>
                  <a:gd name="T47" fmla="*/ 76 h 108"/>
                  <a:gd name="T48" fmla="*/ 82 w 112"/>
                  <a:gd name="T49" fmla="*/ 81 h 108"/>
                  <a:gd name="T50" fmla="*/ 74 w 112"/>
                  <a:gd name="T51" fmla="*/ 87 h 108"/>
                  <a:gd name="T52" fmla="*/ 70 w 112"/>
                  <a:gd name="T53" fmla="*/ 93 h 108"/>
                  <a:gd name="T54" fmla="*/ 67 w 112"/>
                  <a:gd name="T55" fmla="*/ 108 h 108"/>
                  <a:gd name="T56" fmla="*/ 64 w 112"/>
                  <a:gd name="T57" fmla="*/ 105 h 108"/>
                  <a:gd name="T58" fmla="*/ 51 w 112"/>
                  <a:gd name="T59" fmla="*/ 103 h 108"/>
                  <a:gd name="T60" fmla="*/ 44 w 112"/>
                  <a:gd name="T61" fmla="*/ 97 h 108"/>
                  <a:gd name="T62" fmla="*/ 30 w 112"/>
                  <a:gd name="T63" fmla="*/ 96 h 108"/>
                  <a:gd name="T64" fmla="*/ 12 w 112"/>
                  <a:gd name="T65" fmla="*/ 100 h 108"/>
                  <a:gd name="T66" fmla="*/ 14 w 112"/>
                  <a:gd name="T67" fmla="*/ 93 h 108"/>
                  <a:gd name="T68" fmla="*/ 7 w 112"/>
                  <a:gd name="T69" fmla="*/ 84 h 108"/>
                  <a:gd name="T70" fmla="*/ 15 w 112"/>
                  <a:gd name="T71" fmla="*/ 73 h 108"/>
                  <a:gd name="T72" fmla="*/ 6 w 112"/>
                  <a:gd name="T73" fmla="*/ 69 h 108"/>
                  <a:gd name="T74" fmla="*/ 0 w 112"/>
                  <a:gd name="T75" fmla="*/ 69 h 108"/>
                  <a:gd name="T76" fmla="*/ 1 w 112"/>
                  <a:gd name="T77" fmla="*/ 65 h 108"/>
                  <a:gd name="T78" fmla="*/ 12 w 112"/>
                  <a:gd name="T79" fmla="*/ 56 h 108"/>
                  <a:gd name="T80" fmla="*/ 14 w 112"/>
                  <a:gd name="T81" fmla="*/ 53 h 108"/>
                  <a:gd name="T82" fmla="*/ 21 w 112"/>
                  <a:gd name="T83" fmla="*/ 44 h 108"/>
                  <a:gd name="T84" fmla="*/ 23 w 112"/>
                  <a:gd name="T85" fmla="*/ 35 h 108"/>
                  <a:gd name="T86" fmla="*/ 21 w 112"/>
                  <a:gd name="T87" fmla="*/ 27 h 108"/>
                  <a:gd name="T88" fmla="*/ 27 w 112"/>
                  <a:gd name="T89" fmla="*/ 20 h 108"/>
                  <a:gd name="T90" fmla="*/ 32 w 112"/>
                  <a:gd name="T91" fmla="*/ 17 h 108"/>
                  <a:gd name="T92" fmla="*/ 42 w 112"/>
                  <a:gd name="T93" fmla="*/ 1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2" h="108">
                    <a:moveTo>
                      <a:pt x="42" y="14"/>
                    </a:moveTo>
                    <a:lnTo>
                      <a:pt x="45" y="9"/>
                    </a:lnTo>
                    <a:lnTo>
                      <a:pt x="50" y="9"/>
                    </a:lnTo>
                    <a:lnTo>
                      <a:pt x="56" y="0"/>
                    </a:lnTo>
                    <a:lnTo>
                      <a:pt x="59" y="6"/>
                    </a:lnTo>
                    <a:lnTo>
                      <a:pt x="65" y="6"/>
                    </a:lnTo>
                    <a:lnTo>
                      <a:pt x="73" y="14"/>
                    </a:lnTo>
                    <a:lnTo>
                      <a:pt x="79" y="15"/>
                    </a:lnTo>
                    <a:lnTo>
                      <a:pt x="83" y="11"/>
                    </a:lnTo>
                    <a:lnTo>
                      <a:pt x="82" y="18"/>
                    </a:lnTo>
                    <a:lnTo>
                      <a:pt x="80" y="20"/>
                    </a:lnTo>
                    <a:lnTo>
                      <a:pt x="80" y="27"/>
                    </a:lnTo>
                    <a:lnTo>
                      <a:pt x="97" y="34"/>
                    </a:lnTo>
                    <a:lnTo>
                      <a:pt x="99" y="38"/>
                    </a:lnTo>
                    <a:lnTo>
                      <a:pt x="108" y="35"/>
                    </a:lnTo>
                    <a:lnTo>
                      <a:pt x="112" y="37"/>
                    </a:lnTo>
                    <a:lnTo>
                      <a:pt x="112" y="41"/>
                    </a:lnTo>
                    <a:lnTo>
                      <a:pt x="105" y="47"/>
                    </a:lnTo>
                    <a:lnTo>
                      <a:pt x="103" y="50"/>
                    </a:lnTo>
                    <a:lnTo>
                      <a:pt x="97" y="53"/>
                    </a:lnTo>
                    <a:lnTo>
                      <a:pt x="89" y="53"/>
                    </a:lnTo>
                    <a:lnTo>
                      <a:pt x="86" y="56"/>
                    </a:lnTo>
                    <a:lnTo>
                      <a:pt x="86" y="65"/>
                    </a:lnTo>
                    <a:lnTo>
                      <a:pt x="79" y="76"/>
                    </a:lnTo>
                    <a:lnTo>
                      <a:pt x="82" y="81"/>
                    </a:lnTo>
                    <a:lnTo>
                      <a:pt x="74" y="87"/>
                    </a:lnTo>
                    <a:lnTo>
                      <a:pt x="70" y="93"/>
                    </a:lnTo>
                    <a:lnTo>
                      <a:pt x="67" y="108"/>
                    </a:lnTo>
                    <a:lnTo>
                      <a:pt x="64" y="105"/>
                    </a:lnTo>
                    <a:lnTo>
                      <a:pt x="51" y="103"/>
                    </a:lnTo>
                    <a:lnTo>
                      <a:pt x="44" y="97"/>
                    </a:lnTo>
                    <a:lnTo>
                      <a:pt x="30" y="96"/>
                    </a:lnTo>
                    <a:lnTo>
                      <a:pt x="12" y="100"/>
                    </a:lnTo>
                    <a:lnTo>
                      <a:pt x="14" y="93"/>
                    </a:lnTo>
                    <a:lnTo>
                      <a:pt x="7" y="84"/>
                    </a:lnTo>
                    <a:lnTo>
                      <a:pt x="15" y="73"/>
                    </a:lnTo>
                    <a:lnTo>
                      <a:pt x="6" y="69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12" y="56"/>
                    </a:lnTo>
                    <a:lnTo>
                      <a:pt x="14" y="53"/>
                    </a:lnTo>
                    <a:lnTo>
                      <a:pt x="21" y="44"/>
                    </a:lnTo>
                    <a:lnTo>
                      <a:pt x="23" y="35"/>
                    </a:lnTo>
                    <a:lnTo>
                      <a:pt x="21" y="27"/>
                    </a:lnTo>
                    <a:lnTo>
                      <a:pt x="27" y="20"/>
                    </a:lnTo>
                    <a:lnTo>
                      <a:pt x="32" y="17"/>
                    </a:lnTo>
                    <a:lnTo>
                      <a:pt x="42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4" name="Freeform 6130">
                <a:extLst>
                  <a:ext uri="{FF2B5EF4-FFF2-40B4-BE49-F238E27FC236}">
                    <a16:creationId xmlns:a16="http://schemas.microsoft.com/office/drawing/2014/main" id="{5582AF1C-7670-03A1-8726-6F95E7B48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768"/>
                <a:ext cx="65" cy="19"/>
              </a:xfrm>
              <a:custGeom>
                <a:avLst/>
                <a:gdLst>
                  <a:gd name="T0" fmla="*/ 22 w 131"/>
                  <a:gd name="T1" fmla="*/ 34 h 40"/>
                  <a:gd name="T2" fmla="*/ 46 w 131"/>
                  <a:gd name="T3" fmla="*/ 30 h 40"/>
                  <a:gd name="T4" fmla="*/ 49 w 131"/>
                  <a:gd name="T5" fmla="*/ 34 h 40"/>
                  <a:gd name="T6" fmla="*/ 52 w 131"/>
                  <a:gd name="T7" fmla="*/ 34 h 40"/>
                  <a:gd name="T8" fmla="*/ 52 w 131"/>
                  <a:gd name="T9" fmla="*/ 38 h 40"/>
                  <a:gd name="T10" fmla="*/ 55 w 131"/>
                  <a:gd name="T11" fmla="*/ 40 h 40"/>
                  <a:gd name="T12" fmla="*/ 61 w 131"/>
                  <a:gd name="T13" fmla="*/ 37 h 40"/>
                  <a:gd name="T14" fmla="*/ 70 w 131"/>
                  <a:gd name="T15" fmla="*/ 35 h 40"/>
                  <a:gd name="T16" fmla="*/ 67 w 131"/>
                  <a:gd name="T17" fmla="*/ 29 h 40"/>
                  <a:gd name="T18" fmla="*/ 64 w 131"/>
                  <a:gd name="T19" fmla="*/ 24 h 40"/>
                  <a:gd name="T20" fmla="*/ 79 w 131"/>
                  <a:gd name="T21" fmla="*/ 20 h 40"/>
                  <a:gd name="T22" fmla="*/ 93 w 131"/>
                  <a:gd name="T23" fmla="*/ 24 h 40"/>
                  <a:gd name="T24" fmla="*/ 91 w 131"/>
                  <a:gd name="T25" fmla="*/ 29 h 40"/>
                  <a:gd name="T26" fmla="*/ 96 w 131"/>
                  <a:gd name="T27" fmla="*/ 37 h 40"/>
                  <a:gd name="T28" fmla="*/ 102 w 131"/>
                  <a:gd name="T29" fmla="*/ 37 h 40"/>
                  <a:gd name="T30" fmla="*/ 106 w 131"/>
                  <a:gd name="T31" fmla="*/ 37 h 40"/>
                  <a:gd name="T32" fmla="*/ 116 w 131"/>
                  <a:gd name="T33" fmla="*/ 37 h 40"/>
                  <a:gd name="T34" fmla="*/ 128 w 131"/>
                  <a:gd name="T35" fmla="*/ 29 h 40"/>
                  <a:gd name="T36" fmla="*/ 131 w 131"/>
                  <a:gd name="T37" fmla="*/ 24 h 40"/>
                  <a:gd name="T38" fmla="*/ 131 w 131"/>
                  <a:gd name="T39" fmla="*/ 21 h 40"/>
                  <a:gd name="T40" fmla="*/ 128 w 131"/>
                  <a:gd name="T41" fmla="*/ 15 h 40"/>
                  <a:gd name="T42" fmla="*/ 122 w 131"/>
                  <a:gd name="T43" fmla="*/ 15 h 40"/>
                  <a:gd name="T44" fmla="*/ 114 w 131"/>
                  <a:gd name="T45" fmla="*/ 11 h 40"/>
                  <a:gd name="T46" fmla="*/ 100 w 131"/>
                  <a:gd name="T47" fmla="*/ 14 h 40"/>
                  <a:gd name="T48" fmla="*/ 91 w 131"/>
                  <a:gd name="T49" fmla="*/ 21 h 40"/>
                  <a:gd name="T50" fmla="*/ 90 w 131"/>
                  <a:gd name="T51" fmla="*/ 17 h 40"/>
                  <a:gd name="T52" fmla="*/ 69 w 131"/>
                  <a:gd name="T53" fmla="*/ 17 h 40"/>
                  <a:gd name="T54" fmla="*/ 64 w 131"/>
                  <a:gd name="T55" fmla="*/ 15 h 40"/>
                  <a:gd name="T56" fmla="*/ 58 w 131"/>
                  <a:gd name="T57" fmla="*/ 20 h 40"/>
                  <a:gd name="T58" fmla="*/ 52 w 131"/>
                  <a:gd name="T59" fmla="*/ 20 h 40"/>
                  <a:gd name="T60" fmla="*/ 41 w 131"/>
                  <a:gd name="T61" fmla="*/ 0 h 40"/>
                  <a:gd name="T62" fmla="*/ 31 w 131"/>
                  <a:gd name="T63" fmla="*/ 6 h 40"/>
                  <a:gd name="T64" fmla="*/ 28 w 131"/>
                  <a:gd name="T65" fmla="*/ 11 h 40"/>
                  <a:gd name="T66" fmla="*/ 17 w 131"/>
                  <a:gd name="T67" fmla="*/ 5 h 40"/>
                  <a:gd name="T68" fmla="*/ 8 w 131"/>
                  <a:gd name="T69" fmla="*/ 5 h 40"/>
                  <a:gd name="T70" fmla="*/ 9 w 131"/>
                  <a:gd name="T71" fmla="*/ 11 h 40"/>
                  <a:gd name="T72" fmla="*/ 9 w 131"/>
                  <a:gd name="T73" fmla="*/ 21 h 40"/>
                  <a:gd name="T74" fmla="*/ 6 w 131"/>
                  <a:gd name="T75" fmla="*/ 27 h 40"/>
                  <a:gd name="T76" fmla="*/ 2 w 131"/>
                  <a:gd name="T77" fmla="*/ 29 h 40"/>
                  <a:gd name="T78" fmla="*/ 0 w 131"/>
                  <a:gd name="T79" fmla="*/ 34 h 40"/>
                  <a:gd name="T80" fmla="*/ 14 w 131"/>
                  <a:gd name="T81" fmla="*/ 34 h 40"/>
                  <a:gd name="T82" fmla="*/ 22 w 131"/>
                  <a:gd name="T83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1" h="40">
                    <a:moveTo>
                      <a:pt x="22" y="34"/>
                    </a:moveTo>
                    <a:lnTo>
                      <a:pt x="46" y="30"/>
                    </a:lnTo>
                    <a:lnTo>
                      <a:pt x="49" y="34"/>
                    </a:lnTo>
                    <a:lnTo>
                      <a:pt x="52" y="34"/>
                    </a:lnTo>
                    <a:lnTo>
                      <a:pt x="52" y="38"/>
                    </a:lnTo>
                    <a:lnTo>
                      <a:pt x="55" y="40"/>
                    </a:lnTo>
                    <a:lnTo>
                      <a:pt x="61" y="37"/>
                    </a:lnTo>
                    <a:lnTo>
                      <a:pt x="70" y="35"/>
                    </a:lnTo>
                    <a:lnTo>
                      <a:pt x="67" y="29"/>
                    </a:lnTo>
                    <a:lnTo>
                      <a:pt x="64" y="24"/>
                    </a:lnTo>
                    <a:lnTo>
                      <a:pt x="79" y="20"/>
                    </a:lnTo>
                    <a:lnTo>
                      <a:pt x="93" y="24"/>
                    </a:lnTo>
                    <a:lnTo>
                      <a:pt x="91" y="29"/>
                    </a:lnTo>
                    <a:lnTo>
                      <a:pt x="96" y="37"/>
                    </a:lnTo>
                    <a:lnTo>
                      <a:pt x="102" y="37"/>
                    </a:lnTo>
                    <a:lnTo>
                      <a:pt x="106" y="37"/>
                    </a:lnTo>
                    <a:lnTo>
                      <a:pt x="116" y="37"/>
                    </a:lnTo>
                    <a:lnTo>
                      <a:pt x="128" y="29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28" y="15"/>
                    </a:lnTo>
                    <a:lnTo>
                      <a:pt x="122" y="15"/>
                    </a:lnTo>
                    <a:lnTo>
                      <a:pt x="114" y="11"/>
                    </a:lnTo>
                    <a:lnTo>
                      <a:pt x="100" y="14"/>
                    </a:lnTo>
                    <a:lnTo>
                      <a:pt x="91" y="21"/>
                    </a:lnTo>
                    <a:lnTo>
                      <a:pt x="90" y="17"/>
                    </a:lnTo>
                    <a:lnTo>
                      <a:pt x="69" y="17"/>
                    </a:lnTo>
                    <a:lnTo>
                      <a:pt x="64" y="15"/>
                    </a:lnTo>
                    <a:lnTo>
                      <a:pt x="58" y="20"/>
                    </a:lnTo>
                    <a:lnTo>
                      <a:pt x="52" y="20"/>
                    </a:lnTo>
                    <a:lnTo>
                      <a:pt x="41" y="0"/>
                    </a:lnTo>
                    <a:lnTo>
                      <a:pt x="31" y="6"/>
                    </a:lnTo>
                    <a:lnTo>
                      <a:pt x="28" y="11"/>
                    </a:lnTo>
                    <a:lnTo>
                      <a:pt x="17" y="5"/>
                    </a:lnTo>
                    <a:lnTo>
                      <a:pt x="8" y="5"/>
                    </a:lnTo>
                    <a:lnTo>
                      <a:pt x="9" y="11"/>
                    </a:lnTo>
                    <a:lnTo>
                      <a:pt x="9" y="21"/>
                    </a:lnTo>
                    <a:lnTo>
                      <a:pt x="6" y="27"/>
                    </a:lnTo>
                    <a:lnTo>
                      <a:pt x="2" y="29"/>
                    </a:lnTo>
                    <a:lnTo>
                      <a:pt x="0" y="34"/>
                    </a:lnTo>
                    <a:lnTo>
                      <a:pt x="14" y="34"/>
                    </a:lnTo>
                    <a:lnTo>
                      <a:pt x="22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5" name="Freeform 6131">
                <a:extLst>
                  <a:ext uri="{FF2B5EF4-FFF2-40B4-BE49-F238E27FC236}">
                    <a16:creationId xmlns:a16="http://schemas.microsoft.com/office/drawing/2014/main" id="{B1FC3329-CA54-35A9-30A5-0271F1CB6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768"/>
                <a:ext cx="65" cy="19"/>
              </a:xfrm>
              <a:custGeom>
                <a:avLst/>
                <a:gdLst>
                  <a:gd name="T0" fmla="*/ 22 w 131"/>
                  <a:gd name="T1" fmla="*/ 34 h 40"/>
                  <a:gd name="T2" fmla="*/ 14 w 131"/>
                  <a:gd name="T3" fmla="*/ 34 h 40"/>
                  <a:gd name="T4" fmla="*/ 0 w 131"/>
                  <a:gd name="T5" fmla="*/ 34 h 40"/>
                  <a:gd name="T6" fmla="*/ 2 w 131"/>
                  <a:gd name="T7" fmla="*/ 29 h 40"/>
                  <a:gd name="T8" fmla="*/ 6 w 131"/>
                  <a:gd name="T9" fmla="*/ 27 h 40"/>
                  <a:gd name="T10" fmla="*/ 9 w 131"/>
                  <a:gd name="T11" fmla="*/ 21 h 40"/>
                  <a:gd name="T12" fmla="*/ 9 w 131"/>
                  <a:gd name="T13" fmla="*/ 11 h 40"/>
                  <a:gd name="T14" fmla="*/ 8 w 131"/>
                  <a:gd name="T15" fmla="*/ 5 h 40"/>
                  <a:gd name="T16" fmla="*/ 17 w 131"/>
                  <a:gd name="T17" fmla="*/ 5 h 40"/>
                  <a:gd name="T18" fmla="*/ 28 w 131"/>
                  <a:gd name="T19" fmla="*/ 11 h 40"/>
                  <a:gd name="T20" fmla="*/ 31 w 131"/>
                  <a:gd name="T21" fmla="*/ 6 h 40"/>
                  <a:gd name="T22" fmla="*/ 41 w 131"/>
                  <a:gd name="T23" fmla="*/ 0 h 40"/>
                  <a:gd name="T24" fmla="*/ 52 w 131"/>
                  <a:gd name="T25" fmla="*/ 20 h 40"/>
                  <a:gd name="T26" fmla="*/ 58 w 131"/>
                  <a:gd name="T27" fmla="*/ 20 h 40"/>
                  <a:gd name="T28" fmla="*/ 64 w 131"/>
                  <a:gd name="T29" fmla="*/ 15 h 40"/>
                  <a:gd name="T30" fmla="*/ 69 w 131"/>
                  <a:gd name="T31" fmla="*/ 17 h 40"/>
                  <a:gd name="T32" fmla="*/ 90 w 131"/>
                  <a:gd name="T33" fmla="*/ 17 h 40"/>
                  <a:gd name="T34" fmla="*/ 91 w 131"/>
                  <a:gd name="T35" fmla="*/ 21 h 40"/>
                  <a:gd name="T36" fmla="*/ 100 w 131"/>
                  <a:gd name="T37" fmla="*/ 14 h 40"/>
                  <a:gd name="T38" fmla="*/ 114 w 131"/>
                  <a:gd name="T39" fmla="*/ 11 h 40"/>
                  <a:gd name="T40" fmla="*/ 122 w 131"/>
                  <a:gd name="T41" fmla="*/ 15 h 40"/>
                  <a:gd name="T42" fmla="*/ 128 w 131"/>
                  <a:gd name="T43" fmla="*/ 15 h 40"/>
                  <a:gd name="T44" fmla="*/ 131 w 131"/>
                  <a:gd name="T45" fmla="*/ 21 h 40"/>
                  <a:gd name="T46" fmla="*/ 131 w 131"/>
                  <a:gd name="T47" fmla="*/ 24 h 40"/>
                  <a:gd name="T48" fmla="*/ 128 w 131"/>
                  <a:gd name="T49" fmla="*/ 29 h 40"/>
                  <a:gd name="T50" fmla="*/ 116 w 131"/>
                  <a:gd name="T51" fmla="*/ 37 h 40"/>
                  <a:gd name="T52" fmla="*/ 106 w 131"/>
                  <a:gd name="T53" fmla="*/ 37 h 40"/>
                  <a:gd name="T54" fmla="*/ 102 w 131"/>
                  <a:gd name="T55" fmla="*/ 37 h 40"/>
                  <a:gd name="T56" fmla="*/ 96 w 131"/>
                  <a:gd name="T57" fmla="*/ 37 h 40"/>
                  <a:gd name="T58" fmla="*/ 91 w 131"/>
                  <a:gd name="T59" fmla="*/ 29 h 40"/>
                  <a:gd name="T60" fmla="*/ 93 w 131"/>
                  <a:gd name="T61" fmla="*/ 24 h 40"/>
                  <a:gd name="T62" fmla="*/ 79 w 131"/>
                  <a:gd name="T63" fmla="*/ 20 h 40"/>
                  <a:gd name="T64" fmla="*/ 64 w 131"/>
                  <a:gd name="T65" fmla="*/ 24 h 40"/>
                  <a:gd name="T66" fmla="*/ 67 w 131"/>
                  <a:gd name="T67" fmla="*/ 29 h 40"/>
                  <a:gd name="T68" fmla="*/ 70 w 131"/>
                  <a:gd name="T69" fmla="*/ 35 h 40"/>
                  <a:gd name="T70" fmla="*/ 61 w 131"/>
                  <a:gd name="T71" fmla="*/ 37 h 40"/>
                  <a:gd name="T72" fmla="*/ 55 w 131"/>
                  <a:gd name="T73" fmla="*/ 40 h 40"/>
                  <a:gd name="T74" fmla="*/ 52 w 131"/>
                  <a:gd name="T75" fmla="*/ 38 h 40"/>
                  <a:gd name="T76" fmla="*/ 52 w 131"/>
                  <a:gd name="T77" fmla="*/ 34 h 40"/>
                  <a:gd name="T78" fmla="*/ 49 w 131"/>
                  <a:gd name="T79" fmla="*/ 34 h 40"/>
                  <a:gd name="T80" fmla="*/ 46 w 131"/>
                  <a:gd name="T81" fmla="*/ 30 h 40"/>
                  <a:gd name="T82" fmla="*/ 22 w 131"/>
                  <a:gd name="T83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1" h="40">
                    <a:moveTo>
                      <a:pt x="22" y="34"/>
                    </a:moveTo>
                    <a:lnTo>
                      <a:pt x="14" y="34"/>
                    </a:lnTo>
                    <a:lnTo>
                      <a:pt x="0" y="34"/>
                    </a:lnTo>
                    <a:lnTo>
                      <a:pt x="2" y="29"/>
                    </a:lnTo>
                    <a:lnTo>
                      <a:pt x="6" y="27"/>
                    </a:lnTo>
                    <a:lnTo>
                      <a:pt x="9" y="21"/>
                    </a:lnTo>
                    <a:lnTo>
                      <a:pt x="9" y="11"/>
                    </a:lnTo>
                    <a:lnTo>
                      <a:pt x="8" y="5"/>
                    </a:lnTo>
                    <a:lnTo>
                      <a:pt x="17" y="5"/>
                    </a:lnTo>
                    <a:lnTo>
                      <a:pt x="28" y="11"/>
                    </a:lnTo>
                    <a:lnTo>
                      <a:pt x="31" y="6"/>
                    </a:lnTo>
                    <a:lnTo>
                      <a:pt x="41" y="0"/>
                    </a:lnTo>
                    <a:lnTo>
                      <a:pt x="52" y="20"/>
                    </a:lnTo>
                    <a:lnTo>
                      <a:pt x="58" y="20"/>
                    </a:lnTo>
                    <a:lnTo>
                      <a:pt x="64" y="15"/>
                    </a:lnTo>
                    <a:lnTo>
                      <a:pt x="69" y="17"/>
                    </a:lnTo>
                    <a:lnTo>
                      <a:pt x="90" y="17"/>
                    </a:lnTo>
                    <a:lnTo>
                      <a:pt x="91" y="21"/>
                    </a:lnTo>
                    <a:lnTo>
                      <a:pt x="100" y="14"/>
                    </a:lnTo>
                    <a:lnTo>
                      <a:pt x="114" y="11"/>
                    </a:lnTo>
                    <a:lnTo>
                      <a:pt x="122" y="15"/>
                    </a:lnTo>
                    <a:lnTo>
                      <a:pt x="128" y="15"/>
                    </a:lnTo>
                    <a:lnTo>
                      <a:pt x="131" y="21"/>
                    </a:lnTo>
                    <a:lnTo>
                      <a:pt x="131" y="24"/>
                    </a:lnTo>
                    <a:lnTo>
                      <a:pt x="128" y="29"/>
                    </a:lnTo>
                    <a:lnTo>
                      <a:pt x="116" y="37"/>
                    </a:lnTo>
                    <a:lnTo>
                      <a:pt x="106" y="37"/>
                    </a:lnTo>
                    <a:lnTo>
                      <a:pt x="102" y="37"/>
                    </a:lnTo>
                    <a:lnTo>
                      <a:pt x="96" y="37"/>
                    </a:lnTo>
                    <a:lnTo>
                      <a:pt x="91" y="29"/>
                    </a:lnTo>
                    <a:lnTo>
                      <a:pt x="93" y="24"/>
                    </a:lnTo>
                    <a:lnTo>
                      <a:pt x="79" y="20"/>
                    </a:lnTo>
                    <a:lnTo>
                      <a:pt x="64" y="24"/>
                    </a:lnTo>
                    <a:lnTo>
                      <a:pt x="67" y="29"/>
                    </a:lnTo>
                    <a:lnTo>
                      <a:pt x="70" y="35"/>
                    </a:lnTo>
                    <a:lnTo>
                      <a:pt x="61" y="37"/>
                    </a:lnTo>
                    <a:lnTo>
                      <a:pt x="55" y="40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49" y="34"/>
                    </a:lnTo>
                    <a:lnTo>
                      <a:pt x="46" y="30"/>
                    </a:lnTo>
                    <a:lnTo>
                      <a:pt x="22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6" name="Freeform 6132">
                <a:extLst>
                  <a:ext uri="{FF2B5EF4-FFF2-40B4-BE49-F238E27FC236}">
                    <a16:creationId xmlns:a16="http://schemas.microsoft.com/office/drawing/2014/main" id="{4F998E8E-BD9A-DAD2-A68F-0D1DC0936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768"/>
                <a:ext cx="65" cy="19"/>
              </a:xfrm>
              <a:custGeom>
                <a:avLst/>
                <a:gdLst>
                  <a:gd name="T0" fmla="*/ 22 w 131"/>
                  <a:gd name="T1" fmla="*/ 34 h 40"/>
                  <a:gd name="T2" fmla="*/ 14 w 131"/>
                  <a:gd name="T3" fmla="*/ 34 h 40"/>
                  <a:gd name="T4" fmla="*/ 0 w 131"/>
                  <a:gd name="T5" fmla="*/ 34 h 40"/>
                  <a:gd name="T6" fmla="*/ 2 w 131"/>
                  <a:gd name="T7" fmla="*/ 29 h 40"/>
                  <a:gd name="T8" fmla="*/ 6 w 131"/>
                  <a:gd name="T9" fmla="*/ 27 h 40"/>
                  <a:gd name="T10" fmla="*/ 9 w 131"/>
                  <a:gd name="T11" fmla="*/ 21 h 40"/>
                  <a:gd name="T12" fmla="*/ 9 w 131"/>
                  <a:gd name="T13" fmla="*/ 11 h 40"/>
                  <a:gd name="T14" fmla="*/ 8 w 131"/>
                  <a:gd name="T15" fmla="*/ 5 h 40"/>
                  <a:gd name="T16" fmla="*/ 17 w 131"/>
                  <a:gd name="T17" fmla="*/ 5 h 40"/>
                  <a:gd name="T18" fmla="*/ 28 w 131"/>
                  <a:gd name="T19" fmla="*/ 11 h 40"/>
                  <a:gd name="T20" fmla="*/ 31 w 131"/>
                  <a:gd name="T21" fmla="*/ 6 h 40"/>
                  <a:gd name="T22" fmla="*/ 41 w 131"/>
                  <a:gd name="T23" fmla="*/ 0 h 40"/>
                  <a:gd name="T24" fmla="*/ 52 w 131"/>
                  <a:gd name="T25" fmla="*/ 20 h 40"/>
                  <a:gd name="T26" fmla="*/ 58 w 131"/>
                  <a:gd name="T27" fmla="*/ 20 h 40"/>
                  <a:gd name="T28" fmla="*/ 64 w 131"/>
                  <a:gd name="T29" fmla="*/ 15 h 40"/>
                  <a:gd name="T30" fmla="*/ 69 w 131"/>
                  <a:gd name="T31" fmla="*/ 17 h 40"/>
                  <a:gd name="T32" fmla="*/ 90 w 131"/>
                  <a:gd name="T33" fmla="*/ 17 h 40"/>
                  <a:gd name="T34" fmla="*/ 91 w 131"/>
                  <a:gd name="T35" fmla="*/ 21 h 40"/>
                  <a:gd name="T36" fmla="*/ 100 w 131"/>
                  <a:gd name="T37" fmla="*/ 14 h 40"/>
                  <a:gd name="T38" fmla="*/ 114 w 131"/>
                  <a:gd name="T39" fmla="*/ 11 h 40"/>
                  <a:gd name="T40" fmla="*/ 122 w 131"/>
                  <a:gd name="T41" fmla="*/ 15 h 40"/>
                  <a:gd name="T42" fmla="*/ 128 w 131"/>
                  <a:gd name="T43" fmla="*/ 15 h 40"/>
                  <a:gd name="T44" fmla="*/ 131 w 131"/>
                  <a:gd name="T45" fmla="*/ 21 h 40"/>
                  <a:gd name="T46" fmla="*/ 131 w 131"/>
                  <a:gd name="T47" fmla="*/ 24 h 40"/>
                  <a:gd name="T48" fmla="*/ 128 w 131"/>
                  <a:gd name="T49" fmla="*/ 29 h 40"/>
                  <a:gd name="T50" fmla="*/ 116 w 131"/>
                  <a:gd name="T51" fmla="*/ 37 h 40"/>
                  <a:gd name="T52" fmla="*/ 106 w 131"/>
                  <a:gd name="T53" fmla="*/ 37 h 40"/>
                  <a:gd name="T54" fmla="*/ 102 w 131"/>
                  <a:gd name="T55" fmla="*/ 37 h 40"/>
                  <a:gd name="T56" fmla="*/ 96 w 131"/>
                  <a:gd name="T57" fmla="*/ 37 h 40"/>
                  <a:gd name="T58" fmla="*/ 91 w 131"/>
                  <a:gd name="T59" fmla="*/ 29 h 40"/>
                  <a:gd name="T60" fmla="*/ 93 w 131"/>
                  <a:gd name="T61" fmla="*/ 24 h 40"/>
                  <a:gd name="T62" fmla="*/ 79 w 131"/>
                  <a:gd name="T63" fmla="*/ 20 h 40"/>
                  <a:gd name="T64" fmla="*/ 64 w 131"/>
                  <a:gd name="T65" fmla="*/ 24 h 40"/>
                  <a:gd name="T66" fmla="*/ 67 w 131"/>
                  <a:gd name="T67" fmla="*/ 29 h 40"/>
                  <a:gd name="T68" fmla="*/ 70 w 131"/>
                  <a:gd name="T69" fmla="*/ 35 h 40"/>
                  <a:gd name="T70" fmla="*/ 61 w 131"/>
                  <a:gd name="T71" fmla="*/ 37 h 40"/>
                  <a:gd name="T72" fmla="*/ 55 w 131"/>
                  <a:gd name="T73" fmla="*/ 40 h 40"/>
                  <a:gd name="T74" fmla="*/ 52 w 131"/>
                  <a:gd name="T75" fmla="*/ 38 h 40"/>
                  <a:gd name="T76" fmla="*/ 52 w 131"/>
                  <a:gd name="T77" fmla="*/ 34 h 40"/>
                  <a:gd name="T78" fmla="*/ 49 w 131"/>
                  <a:gd name="T79" fmla="*/ 34 h 40"/>
                  <a:gd name="T80" fmla="*/ 46 w 131"/>
                  <a:gd name="T81" fmla="*/ 30 h 40"/>
                  <a:gd name="T82" fmla="*/ 22 w 131"/>
                  <a:gd name="T83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1" h="40">
                    <a:moveTo>
                      <a:pt x="22" y="34"/>
                    </a:moveTo>
                    <a:lnTo>
                      <a:pt x="14" y="34"/>
                    </a:lnTo>
                    <a:lnTo>
                      <a:pt x="0" y="34"/>
                    </a:lnTo>
                    <a:lnTo>
                      <a:pt x="2" y="29"/>
                    </a:lnTo>
                    <a:lnTo>
                      <a:pt x="6" y="27"/>
                    </a:lnTo>
                    <a:lnTo>
                      <a:pt x="9" y="21"/>
                    </a:lnTo>
                    <a:lnTo>
                      <a:pt x="9" y="11"/>
                    </a:lnTo>
                    <a:lnTo>
                      <a:pt x="8" y="5"/>
                    </a:lnTo>
                    <a:lnTo>
                      <a:pt x="17" y="5"/>
                    </a:lnTo>
                    <a:lnTo>
                      <a:pt x="28" y="11"/>
                    </a:lnTo>
                    <a:lnTo>
                      <a:pt x="31" y="6"/>
                    </a:lnTo>
                    <a:lnTo>
                      <a:pt x="41" y="0"/>
                    </a:lnTo>
                    <a:lnTo>
                      <a:pt x="52" y="20"/>
                    </a:lnTo>
                    <a:lnTo>
                      <a:pt x="58" y="20"/>
                    </a:lnTo>
                    <a:lnTo>
                      <a:pt x="64" y="15"/>
                    </a:lnTo>
                    <a:lnTo>
                      <a:pt x="69" y="17"/>
                    </a:lnTo>
                    <a:lnTo>
                      <a:pt x="90" y="17"/>
                    </a:lnTo>
                    <a:lnTo>
                      <a:pt x="91" y="21"/>
                    </a:lnTo>
                    <a:lnTo>
                      <a:pt x="100" y="14"/>
                    </a:lnTo>
                    <a:lnTo>
                      <a:pt x="114" y="11"/>
                    </a:lnTo>
                    <a:lnTo>
                      <a:pt x="122" y="15"/>
                    </a:lnTo>
                    <a:lnTo>
                      <a:pt x="128" y="15"/>
                    </a:lnTo>
                    <a:lnTo>
                      <a:pt x="131" y="21"/>
                    </a:lnTo>
                    <a:lnTo>
                      <a:pt x="131" y="24"/>
                    </a:lnTo>
                    <a:lnTo>
                      <a:pt x="128" y="29"/>
                    </a:lnTo>
                    <a:lnTo>
                      <a:pt x="116" y="37"/>
                    </a:lnTo>
                    <a:lnTo>
                      <a:pt x="106" y="37"/>
                    </a:lnTo>
                    <a:lnTo>
                      <a:pt x="102" y="37"/>
                    </a:lnTo>
                    <a:lnTo>
                      <a:pt x="96" y="37"/>
                    </a:lnTo>
                    <a:lnTo>
                      <a:pt x="91" y="29"/>
                    </a:lnTo>
                    <a:lnTo>
                      <a:pt x="93" y="24"/>
                    </a:lnTo>
                    <a:lnTo>
                      <a:pt x="79" y="20"/>
                    </a:lnTo>
                    <a:lnTo>
                      <a:pt x="64" y="24"/>
                    </a:lnTo>
                    <a:lnTo>
                      <a:pt x="67" y="29"/>
                    </a:lnTo>
                    <a:lnTo>
                      <a:pt x="70" y="35"/>
                    </a:lnTo>
                    <a:lnTo>
                      <a:pt x="61" y="37"/>
                    </a:lnTo>
                    <a:lnTo>
                      <a:pt x="55" y="40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49" y="34"/>
                    </a:lnTo>
                    <a:lnTo>
                      <a:pt x="46" y="30"/>
                    </a:lnTo>
                    <a:lnTo>
                      <a:pt x="22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7" name="Freeform 6133">
                <a:extLst>
                  <a:ext uri="{FF2B5EF4-FFF2-40B4-BE49-F238E27FC236}">
                    <a16:creationId xmlns:a16="http://schemas.microsoft.com/office/drawing/2014/main" id="{BEBBC05A-A4FB-4683-DFC6-31B94527C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783"/>
                <a:ext cx="13" cy="19"/>
              </a:xfrm>
              <a:custGeom>
                <a:avLst/>
                <a:gdLst>
                  <a:gd name="T0" fmla="*/ 0 w 27"/>
                  <a:gd name="T1" fmla="*/ 4 h 40"/>
                  <a:gd name="T2" fmla="*/ 3 w 27"/>
                  <a:gd name="T3" fmla="*/ 8 h 40"/>
                  <a:gd name="T4" fmla="*/ 3 w 27"/>
                  <a:gd name="T5" fmla="*/ 14 h 40"/>
                  <a:gd name="T6" fmla="*/ 9 w 27"/>
                  <a:gd name="T7" fmla="*/ 20 h 40"/>
                  <a:gd name="T8" fmla="*/ 7 w 27"/>
                  <a:gd name="T9" fmla="*/ 32 h 40"/>
                  <a:gd name="T10" fmla="*/ 24 w 27"/>
                  <a:gd name="T11" fmla="*/ 40 h 40"/>
                  <a:gd name="T12" fmla="*/ 27 w 27"/>
                  <a:gd name="T13" fmla="*/ 35 h 40"/>
                  <a:gd name="T14" fmla="*/ 19 w 27"/>
                  <a:gd name="T15" fmla="*/ 29 h 40"/>
                  <a:gd name="T16" fmla="*/ 21 w 27"/>
                  <a:gd name="T17" fmla="*/ 20 h 40"/>
                  <a:gd name="T18" fmla="*/ 19 w 27"/>
                  <a:gd name="T19" fmla="*/ 16 h 40"/>
                  <a:gd name="T20" fmla="*/ 21 w 27"/>
                  <a:gd name="T21" fmla="*/ 4 h 40"/>
                  <a:gd name="T22" fmla="*/ 18 w 27"/>
                  <a:gd name="T23" fmla="*/ 0 h 40"/>
                  <a:gd name="T24" fmla="*/ 0 w 27"/>
                  <a:gd name="T25" fmla="*/ 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40">
                    <a:moveTo>
                      <a:pt x="0" y="4"/>
                    </a:moveTo>
                    <a:lnTo>
                      <a:pt x="3" y="8"/>
                    </a:lnTo>
                    <a:lnTo>
                      <a:pt x="3" y="14"/>
                    </a:lnTo>
                    <a:lnTo>
                      <a:pt x="9" y="20"/>
                    </a:lnTo>
                    <a:lnTo>
                      <a:pt x="7" y="32"/>
                    </a:lnTo>
                    <a:lnTo>
                      <a:pt x="24" y="40"/>
                    </a:lnTo>
                    <a:lnTo>
                      <a:pt x="27" y="35"/>
                    </a:lnTo>
                    <a:lnTo>
                      <a:pt x="19" y="29"/>
                    </a:lnTo>
                    <a:lnTo>
                      <a:pt x="21" y="20"/>
                    </a:lnTo>
                    <a:lnTo>
                      <a:pt x="19" y="16"/>
                    </a:lnTo>
                    <a:lnTo>
                      <a:pt x="21" y="4"/>
                    </a:lnTo>
                    <a:lnTo>
                      <a:pt x="18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8" name="Freeform 6134">
                <a:extLst>
                  <a:ext uri="{FF2B5EF4-FFF2-40B4-BE49-F238E27FC236}">
                    <a16:creationId xmlns:a16="http://schemas.microsoft.com/office/drawing/2014/main" id="{8F24D774-13D4-6B6D-2A46-39155CF2C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783"/>
                <a:ext cx="13" cy="19"/>
              </a:xfrm>
              <a:custGeom>
                <a:avLst/>
                <a:gdLst>
                  <a:gd name="T0" fmla="*/ 0 w 27"/>
                  <a:gd name="T1" fmla="*/ 4 h 40"/>
                  <a:gd name="T2" fmla="*/ 18 w 27"/>
                  <a:gd name="T3" fmla="*/ 0 h 40"/>
                  <a:gd name="T4" fmla="*/ 21 w 27"/>
                  <a:gd name="T5" fmla="*/ 4 h 40"/>
                  <a:gd name="T6" fmla="*/ 19 w 27"/>
                  <a:gd name="T7" fmla="*/ 16 h 40"/>
                  <a:gd name="T8" fmla="*/ 21 w 27"/>
                  <a:gd name="T9" fmla="*/ 20 h 40"/>
                  <a:gd name="T10" fmla="*/ 19 w 27"/>
                  <a:gd name="T11" fmla="*/ 29 h 40"/>
                  <a:gd name="T12" fmla="*/ 27 w 27"/>
                  <a:gd name="T13" fmla="*/ 35 h 40"/>
                  <a:gd name="T14" fmla="*/ 24 w 27"/>
                  <a:gd name="T15" fmla="*/ 40 h 40"/>
                  <a:gd name="T16" fmla="*/ 7 w 27"/>
                  <a:gd name="T17" fmla="*/ 32 h 40"/>
                  <a:gd name="T18" fmla="*/ 9 w 27"/>
                  <a:gd name="T19" fmla="*/ 20 h 40"/>
                  <a:gd name="T20" fmla="*/ 3 w 27"/>
                  <a:gd name="T21" fmla="*/ 14 h 40"/>
                  <a:gd name="T22" fmla="*/ 3 w 27"/>
                  <a:gd name="T23" fmla="*/ 8 h 40"/>
                  <a:gd name="T24" fmla="*/ 0 w 27"/>
                  <a:gd name="T25" fmla="*/ 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40">
                    <a:moveTo>
                      <a:pt x="0" y="4"/>
                    </a:moveTo>
                    <a:lnTo>
                      <a:pt x="18" y="0"/>
                    </a:lnTo>
                    <a:lnTo>
                      <a:pt x="21" y="4"/>
                    </a:lnTo>
                    <a:lnTo>
                      <a:pt x="19" y="16"/>
                    </a:lnTo>
                    <a:lnTo>
                      <a:pt x="21" y="20"/>
                    </a:lnTo>
                    <a:lnTo>
                      <a:pt x="19" y="29"/>
                    </a:lnTo>
                    <a:lnTo>
                      <a:pt x="27" y="35"/>
                    </a:lnTo>
                    <a:lnTo>
                      <a:pt x="24" y="40"/>
                    </a:lnTo>
                    <a:lnTo>
                      <a:pt x="7" y="32"/>
                    </a:lnTo>
                    <a:lnTo>
                      <a:pt x="9" y="20"/>
                    </a:lnTo>
                    <a:lnTo>
                      <a:pt x="3" y="14"/>
                    </a:lnTo>
                    <a:lnTo>
                      <a:pt x="3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9" name="Freeform 6135">
                <a:extLst>
                  <a:ext uri="{FF2B5EF4-FFF2-40B4-BE49-F238E27FC236}">
                    <a16:creationId xmlns:a16="http://schemas.microsoft.com/office/drawing/2014/main" id="{569E2450-314F-4306-972D-38C715247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783"/>
                <a:ext cx="13" cy="19"/>
              </a:xfrm>
              <a:custGeom>
                <a:avLst/>
                <a:gdLst>
                  <a:gd name="T0" fmla="*/ 0 w 27"/>
                  <a:gd name="T1" fmla="*/ 4 h 40"/>
                  <a:gd name="T2" fmla="*/ 18 w 27"/>
                  <a:gd name="T3" fmla="*/ 0 h 40"/>
                  <a:gd name="T4" fmla="*/ 21 w 27"/>
                  <a:gd name="T5" fmla="*/ 4 h 40"/>
                  <a:gd name="T6" fmla="*/ 19 w 27"/>
                  <a:gd name="T7" fmla="*/ 16 h 40"/>
                  <a:gd name="T8" fmla="*/ 21 w 27"/>
                  <a:gd name="T9" fmla="*/ 20 h 40"/>
                  <a:gd name="T10" fmla="*/ 19 w 27"/>
                  <a:gd name="T11" fmla="*/ 29 h 40"/>
                  <a:gd name="T12" fmla="*/ 27 w 27"/>
                  <a:gd name="T13" fmla="*/ 35 h 40"/>
                  <a:gd name="T14" fmla="*/ 24 w 27"/>
                  <a:gd name="T15" fmla="*/ 40 h 40"/>
                  <a:gd name="T16" fmla="*/ 7 w 27"/>
                  <a:gd name="T17" fmla="*/ 32 h 40"/>
                  <a:gd name="T18" fmla="*/ 9 w 27"/>
                  <a:gd name="T19" fmla="*/ 20 h 40"/>
                  <a:gd name="T20" fmla="*/ 3 w 27"/>
                  <a:gd name="T21" fmla="*/ 14 h 40"/>
                  <a:gd name="T22" fmla="*/ 3 w 27"/>
                  <a:gd name="T23" fmla="*/ 8 h 40"/>
                  <a:gd name="T24" fmla="*/ 0 w 27"/>
                  <a:gd name="T25" fmla="*/ 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40">
                    <a:moveTo>
                      <a:pt x="0" y="4"/>
                    </a:moveTo>
                    <a:lnTo>
                      <a:pt x="18" y="0"/>
                    </a:lnTo>
                    <a:lnTo>
                      <a:pt x="21" y="4"/>
                    </a:lnTo>
                    <a:lnTo>
                      <a:pt x="19" y="16"/>
                    </a:lnTo>
                    <a:lnTo>
                      <a:pt x="21" y="20"/>
                    </a:lnTo>
                    <a:lnTo>
                      <a:pt x="19" y="29"/>
                    </a:lnTo>
                    <a:lnTo>
                      <a:pt x="27" y="35"/>
                    </a:lnTo>
                    <a:lnTo>
                      <a:pt x="24" y="40"/>
                    </a:lnTo>
                    <a:lnTo>
                      <a:pt x="7" y="32"/>
                    </a:lnTo>
                    <a:lnTo>
                      <a:pt x="9" y="20"/>
                    </a:lnTo>
                    <a:lnTo>
                      <a:pt x="3" y="14"/>
                    </a:lnTo>
                    <a:lnTo>
                      <a:pt x="3" y="8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0" name="Freeform 6136">
                <a:extLst>
                  <a:ext uri="{FF2B5EF4-FFF2-40B4-BE49-F238E27FC236}">
                    <a16:creationId xmlns:a16="http://schemas.microsoft.com/office/drawing/2014/main" id="{C0A5B95E-4FC4-F8B5-A155-F6FEB54E9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707"/>
                <a:ext cx="114" cy="137"/>
              </a:xfrm>
              <a:custGeom>
                <a:avLst/>
                <a:gdLst>
                  <a:gd name="T0" fmla="*/ 33 w 227"/>
                  <a:gd name="T1" fmla="*/ 44 h 274"/>
                  <a:gd name="T2" fmla="*/ 26 w 227"/>
                  <a:gd name="T3" fmla="*/ 53 h 274"/>
                  <a:gd name="T4" fmla="*/ 26 w 227"/>
                  <a:gd name="T5" fmla="*/ 68 h 274"/>
                  <a:gd name="T6" fmla="*/ 7 w 227"/>
                  <a:gd name="T7" fmla="*/ 74 h 274"/>
                  <a:gd name="T8" fmla="*/ 0 w 227"/>
                  <a:gd name="T9" fmla="*/ 84 h 274"/>
                  <a:gd name="T10" fmla="*/ 6 w 227"/>
                  <a:gd name="T11" fmla="*/ 102 h 274"/>
                  <a:gd name="T12" fmla="*/ 24 w 227"/>
                  <a:gd name="T13" fmla="*/ 114 h 274"/>
                  <a:gd name="T14" fmla="*/ 32 w 227"/>
                  <a:gd name="T15" fmla="*/ 122 h 274"/>
                  <a:gd name="T16" fmla="*/ 44 w 227"/>
                  <a:gd name="T17" fmla="*/ 132 h 274"/>
                  <a:gd name="T18" fmla="*/ 54 w 227"/>
                  <a:gd name="T19" fmla="*/ 125 h 274"/>
                  <a:gd name="T20" fmla="*/ 50 w 227"/>
                  <a:gd name="T21" fmla="*/ 146 h 274"/>
                  <a:gd name="T22" fmla="*/ 50 w 227"/>
                  <a:gd name="T23" fmla="*/ 167 h 274"/>
                  <a:gd name="T24" fmla="*/ 50 w 227"/>
                  <a:gd name="T25" fmla="*/ 193 h 274"/>
                  <a:gd name="T26" fmla="*/ 27 w 227"/>
                  <a:gd name="T27" fmla="*/ 191 h 274"/>
                  <a:gd name="T28" fmla="*/ 22 w 227"/>
                  <a:gd name="T29" fmla="*/ 207 h 274"/>
                  <a:gd name="T30" fmla="*/ 19 w 227"/>
                  <a:gd name="T31" fmla="*/ 231 h 274"/>
                  <a:gd name="T32" fmla="*/ 53 w 227"/>
                  <a:gd name="T33" fmla="*/ 234 h 274"/>
                  <a:gd name="T34" fmla="*/ 71 w 227"/>
                  <a:gd name="T35" fmla="*/ 228 h 274"/>
                  <a:gd name="T36" fmla="*/ 89 w 227"/>
                  <a:gd name="T37" fmla="*/ 242 h 274"/>
                  <a:gd name="T38" fmla="*/ 106 w 227"/>
                  <a:gd name="T39" fmla="*/ 274 h 274"/>
                  <a:gd name="T40" fmla="*/ 104 w 227"/>
                  <a:gd name="T41" fmla="*/ 257 h 274"/>
                  <a:gd name="T42" fmla="*/ 91 w 227"/>
                  <a:gd name="T43" fmla="*/ 239 h 274"/>
                  <a:gd name="T44" fmla="*/ 79 w 227"/>
                  <a:gd name="T45" fmla="*/ 226 h 274"/>
                  <a:gd name="T46" fmla="*/ 70 w 227"/>
                  <a:gd name="T47" fmla="*/ 211 h 274"/>
                  <a:gd name="T48" fmla="*/ 70 w 227"/>
                  <a:gd name="T49" fmla="*/ 193 h 274"/>
                  <a:gd name="T50" fmla="*/ 89 w 227"/>
                  <a:gd name="T51" fmla="*/ 187 h 274"/>
                  <a:gd name="T52" fmla="*/ 92 w 227"/>
                  <a:gd name="T53" fmla="*/ 172 h 274"/>
                  <a:gd name="T54" fmla="*/ 114 w 227"/>
                  <a:gd name="T55" fmla="*/ 169 h 274"/>
                  <a:gd name="T56" fmla="*/ 120 w 227"/>
                  <a:gd name="T57" fmla="*/ 138 h 274"/>
                  <a:gd name="T58" fmla="*/ 144 w 227"/>
                  <a:gd name="T59" fmla="*/ 138 h 274"/>
                  <a:gd name="T60" fmla="*/ 159 w 227"/>
                  <a:gd name="T61" fmla="*/ 122 h 274"/>
                  <a:gd name="T62" fmla="*/ 174 w 227"/>
                  <a:gd name="T63" fmla="*/ 129 h 274"/>
                  <a:gd name="T64" fmla="*/ 195 w 227"/>
                  <a:gd name="T65" fmla="*/ 126 h 274"/>
                  <a:gd name="T66" fmla="*/ 195 w 227"/>
                  <a:gd name="T67" fmla="*/ 105 h 274"/>
                  <a:gd name="T68" fmla="*/ 205 w 227"/>
                  <a:gd name="T69" fmla="*/ 96 h 274"/>
                  <a:gd name="T70" fmla="*/ 214 w 227"/>
                  <a:gd name="T71" fmla="*/ 99 h 274"/>
                  <a:gd name="T72" fmla="*/ 224 w 227"/>
                  <a:gd name="T73" fmla="*/ 88 h 274"/>
                  <a:gd name="T74" fmla="*/ 218 w 227"/>
                  <a:gd name="T75" fmla="*/ 71 h 274"/>
                  <a:gd name="T76" fmla="*/ 215 w 227"/>
                  <a:gd name="T77" fmla="*/ 49 h 274"/>
                  <a:gd name="T78" fmla="*/ 205 w 227"/>
                  <a:gd name="T79" fmla="*/ 32 h 274"/>
                  <a:gd name="T80" fmla="*/ 176 w 227"/>
                  <a:gd name="T81" fmla="*/ 20 h 274"/>
                  <a:gd name="T82" fmla="*/ 173 w 227"/>
                  <a:gd name="T83" fmla="*/ 33 h 274"/>
                  <a:gd name="T84" fmla="*/ 156 w 227"/>
                  <a:gd name="T85" fmla="*/ 35 h 274"/>
                  <a:gd name="T86" fmla="*/ 133 w 227"/>
                  <a:gd name="T87" fmla="*/ 49 h 274"/>
                  <a:gd name="T88" fmla="*/ 129 w 227"/>
                  <a:gd name="T89" fmla="*/ 29 h 274"/>
                  <a:gd name="T90" fmla="*/ 106 w 227"/>
                  <a:gd name="T91" fmla="*/ 8 h 274"/>
                  <a:gd name="T92" fmla="*/ 86 w 227"/>
                  <a:gd name="T93" fmla="*/ 11 h 274"/>
                  <a:gd name="T94" fmla="*/ 79 w 227"/>
                  <a:gd name="T95" fmla="*/ 24 h 274"/>
                  <a:gd name="T96" fmla="*/ 68 w 227"/>
                  <a:gd name="T97" fmla="*/ 38 h 274"/>
                  <a:gd name="T98" fmla="*/ 71 w 227"/>
                  <a:gd name="T99" fmla="*/ 61 h 274"/>
                  <a:gd name="T100" fmla="*/ 53 w 227"/>
                  <a:gd name="T101" fmla="*/ 53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7" h="274">
                    <a:moveTo>
                      <a:pt x="42" y="35"/>
                    </a:moveTo>
                    <a:lnTo>
                      <a:pt x="38" y="35"/>
                    </a:lnTo>
                    <a:lnTo>
                      <a:pt x="33" y="44"/>
                    </a:lnTo>
                    <a:lnTo>
                      <a:pt x="33" y="53"/>
                    </a:lnTo>
                    <a:lnTo>
                      <a:pt x="29" y="58"/>
                    </a:lnTo>
                    <a:lnTo>
                      <a:pt x="26" y="53"/>
                    </a:lnTo>
                    <a:lnTo>
                      <a:pt x="19" y="52"/>
                    </a:lnTo>
                    <a:lnTo>
                      <a:pt x="19" y="56"/>
                    </a:lnTo>
                    <a:lnTo>
                      <a:pt x="26" y="68"/>
                    </a:lnTo>
                    <a:lnTo>
                      <a:pt x="16" y="74"/>
                    </a:lnTo>
                    <a:lnTo>
                      <a:pt x="16" y="79"/>
                    </a:lnTo>
                    <a:lnTo>
                      <a:pt x="7" y="74"/>
                    </a:lnTo>
                    <a:lnTo>
                      <a:pt x="6" y="74"/>
                    </a:lnTo>
                    <a:lnTo>
                      <a:pt x="7" y="77"/>
                    </a:lnTo>
                    <a:lnTo>
                      <a:pt x="0" y="84"/>
                    </a:lnTo>
                    <a:lnTo>
                      <a:pt x="1" y="91"/>
                    </a:lnTo>
                    <a:lnTo>
                      <a:pt x="4" y="97"/>
                    </a:lnTo>
                    <a:lnTo>
                      <a:pt x="6" y="102"/>
                    </a:lnTo>
                    <a:lnTo>
                      <a:pt x="13" y="105"/>
                    </a:lnTo>
                    <a:lnTo>
                      <a:pt x="16" y="109"/>
                    </a:lnTo>
                    <a:lnTo>
                      <a:pt x="24" y="114"/>
                    </a:lnTo>
                    <a:lnTo>
                      <a:pt x="22" y="126"/>
                    </a:lnTo>
                    <a:lnTo>
                      <a:pt x="27" y="125"/>
                    </a:lnTo>
                    <a:lnTo>
                      <a:pt x="32" y="122"/>
                    </a:lnTo>
                    <a:lnTo>
                      <a:pt x="32" y="126"/>
                    </a:lnTo>
                    <a:lnTo>
                      <a:pt x="36" y="131"/>
                    </a:lnTo>
                    <a:lnTo>
                      <a:pt x="44" y="132"/>
                    </a:lnTo>
                    <a:lnTo>
                      <a:pt x="44" y="128"/>
                    </a:lnTo>
                    <a:lnTo>
                      <a:pt x="51" y="122"/>
                    </a:lnTo>
                    <a:lnTo>
                      <a:pt x="54" y="125"/>
                    </a:lnTo>
                    <a:lnTo>
                      <a:pt x="53" y="129"/>
                    </a:lnTo>
                    <a:lnTo>
                      <a:pt x="59" y="141"/>
                    </a:lnTo>
                    <a:lnTo>
                      <a:pt x="50" y="146"/>
                    </a:lnTo>
                    <a:lnTo>
                      <a:pt x="50" y="155"/>
                    </a:lnTo>
                    <a:lnTo>
                      <a:pt x="53" y="160"/>
                    </a:lnTo>
                    <a:lnTo>
                      <a:pt x="50" y="167"/>
                    </a:lnTo>
                    <a:lnTo>
                      <a:pt x="50" y="173"/>
                    </a:lnTo>
                    <a:lnTo>
                      <a:pt x="47" y="181"/>
                    </a:lnTo>
                    <a:lnTo>
                      <a:pt x="50" y="193"/>
                    </a:lnTo>
                    <a:lnTo>
                      <a:pt x="41" y="190"/>
                    </a:lnTo>
                    <a:lnTo>
                      <a:pt x="32" y="182"/>
                    </a:lnTo>
                    <a:lnTo>
                      <a:pt x="27" y="191"/>
                    </a:lnTo>
                    <a:lnTo>
                      <a:pt x="35" y="205"/>
                    </a:lnTo>
                    <a:lnTo>
                      <a:pt x="27" y="208"/>
                    </a:lnTo>
                    <a:lnTo>
                      <a:pt x="22" y="207"/>
                    </a:lnTo>
                    <a:lnTo>
                      <a:pt x="10" y="208"/>
                    </a:lnTo>
                    <a:lnTo>
                      <a:pt x="16" y="228"/>
                    </a:lnTo>
                    <a:lnTo>
                      <a:pt x="19" y="231"/>
                    </a:lnTo>
                    <a:lnTo>
                      <a:pt x="35" y="234"/>
                    </a:lnTo>
                    <a:lnTo>
                      <a:pt x="42" y="228"/>
                    </a:lnTo>
                    <a:lnTo>
                      <a:pt x="53" y="234"/>
                    </a:lnTo>
                    <a:lnTo>
                      <a:pt x="62" y="234"/>
                    </a:lnTo>
                    <a:lnTo>
                      <a:pt x="67" y="232"/>
                    </a:lnTo>
                    <a:lnTo>
                      <a:pt x="71" y="228"/>
                    </a:lnTo>
                    <a:lnTo>
                      <a:pt x="79" y="231"/>
                    </a:lnTo>
                    <a:lnTo>
                      <a:pt x="86" y="236"/>
                    </a:lnTo>
                    <a:lnTo>
                      <a:pt x="89" y="242"/>
                    </a:lnTo>
                    <a:lnTo>
                      <a:pt x="97" y="255"/>
                    </a:lnTo>
                    <a:lnTo>
                      <a:pt x="98" y="263"/>
                    </a:lnTo>
                    <a:lnTo>
                      <a:pt x="106" y="274"/>
                    </a:lnTo>
                    <a:lnTo>
                      <a:pt x="111" y="274"/>
                    </a:lnTo>
                    <a:lnTo>
                      <a:pt x="112" y="266"/>
                    </a:lnTo>
                    <a:lnTo>
                      <a:pt x="104" y="257"/>
                    </a:lnTo>
                    <a:lnTo>
                      <a:pt x="103" y="248"/>
                    </a:lnTo>
                    <a:lnTo>
                      <a:pt x="98" y="242"/>
                    </a:lnTo>
                    <a:lnTo>
                      <a:pt x="91" y="239"/>
                    </a:lnTo>
                    <a:lnTo>
                      <a:pt x="89" y="231"/>
                    </a:lnTo>
                    <a:lnTo>
                      <a:pt x="82" y="231"/>
                    </a:lnTo>
                    <a:lnTo>
                      <a:pt x="79" y="226"/>
                    </a:lnTo>
                    <a:lnTo>
                      <a:pt x="74" y="223"/>
                    </a:lnTo>
                    <a:lnTo>
                      <a:pt x="77" y="220"/>
                    </a:lnTo>
                    <a:lnTo>
                      <a:pt x="70" y="211"/>
                    </a:lnTo>
                    <a:lnTo>
                      <a:pt x="74" y="208"/>
                    </a:lnTo>
                    <a:lnTo>
                      <a:pt x="68" y="199"/>
                    </a:lnTo>
                    <a:lnTo>
                      <a:pt x="70" y="193"/>
                    </a:lnTo>
                    <a:lnTo>
                      <a:pt x="82" y="188"/>
                    </a:lnTo>
                    <a:lnTo>
                      <a:pt x="86" y="190"/>
                    </a:lnTo>
                    <a:lnTo>
                      <a:pt x="89" y="187"/>
                    </a:lnTo>
                    <a:lnTo>
                      <a:pt x="85" y="184"/>
                    </a:lnTo>
                    <a:lnTo>
                      <a:pt x="95" y="175"/>
                    </a:lnTo>
                    <a:lnTo>
                      <a:pt x="92" y="172"/>
                    </a:lnTo>
                    <a:lnTo>
                      <a:pt x="98" y="170"/>
                    </a:lnTo>
                    <a:lnTo>
                      <a:pt x="101" y="175"/>
                    </a:lnTo>
                    <a:lnTo>
                      <a:pt x="114" y="169"/>
                    </a:lnTo>
                    <a:lnTo>
                      <a:pt x="115" y="167"/>
                    </a:lnTo>
                    <a:lnTo>
                      <a:pt x="120" y="153"/>
                    </a:lnTo>
                    <a:lnTo>
                      <a:pt x="120" y="138"/>
                    </a:lnTo>
                    <a:lnTo>
                      <a:pt x="138" y="138"/>
                    </a:lnTo>
                    <a:lnTo>
                      <a:pt x="144" y="138"/>
                    </a:lnTo>
                    <a:lnTo>
                      <a:pt x="144" y="138"/>
                    </a:lnTo>
                    <a:lnTo>
                      <a:pt x="147" y="128"/>
                    </a:lnTo>
                    <a:lnTo>
                      <a:pt x="153" y="123"/>
                    </a:lnTo>
                    <a:lnTo>
                      <a:pt x="159" y="122"/>
                    </a:lnTo>
                    <a:lnTo>
                      <a:pt x="165" y="125"/>
                    </a:lnTo>
                    <a:lnTo>
                      <a:pt x="168" y="123"/>
                    </a:lnTo>
                    <a:lnTo>
                      <a:pt x="174" y="129"/>
                    </a:lnTo>
                    <a:lnTo>
                      <a:pt x="179" y="129"/>
                    </a:lnTo>
                    <a:lnTo>
                      <a:pt x="192" y="126"/>
                    </a:lnTo>
                    <a:lnTo>
                      <a:pt x="195" y="126"/>
                    </a:lnTo>
                    <a:lnTo>
                      <a:pt x="205" y="111"/>
                    </a:lnTo>
                    <a:lnTo>
                      <a:pt x="206" y="108"/>
                    </a:lnTo>
                    <a:lnTo>
                      <a:pt x="195" y="105"/>
                    </a:lnTo>
                    <a:lnTo>
                      <a:pt x="195" y="100"/>
                    </a:lnTo>
                    <a:lnTo>
                      <a:pt x="200" y="94"/>
                    </a:lnTo>
                    <a:lnTo>
                      <a:pt x="205" y="96"/>
                    </a:lnTo>
                    <a:lnTo>
                      <a:pt x="206" y="91"/>
                    </a:lnTo>
                    <a:lnTo>
                      <a:pt x="211" y="93"/>
                    </a:lnTo>
                    <a:lnTo>
                      <a:pt x="214" y="99"/>
                    </a:lnTo>
                    <a:lnTo>
                      <a:pt x="218" y="93"/>
                    </a:lnTo>
                    <a:lnTo>
                      <a:pt x="220" y="88"/>
                    </a:lnTo>
                    <a:lnTo>
                      <a:pt x="224" y="88"/>
                    </a:lnTo>
                    <a:lnTo>
                      <a:pt x="227" y="82"/>
                    </a:lnTo>
                    <a:lnTo>
                      <a:pt x="223" y="70"/>
                    </a:lnTo>
                    <a:lnTo>
                      <a:pt x="218" y="71"/>
                    </a:lnTo>
                    <a:lnTo>
                      <a:pt x="215" y="65"/>
                    </a:lnTo>
                    <a:lnTo>
                      <a:pt x="218" y="59"/>
                    </a:lnTo>
                    <a:lnTo>
                      <a:pt x="215" y="49"/>
                    </a:lnTo>
                    <a:lnTo>
                      <a:pt x="205" y="41"/>
                    </a:lnTo>
                    <a:lnTo>
                      <a:pt x="208" y="38"/>
                    </a:lnTo>
                    <a:lnTo>
                      <a:pt x="205" y="32"/>
                    </a:lnTo>
                    <a:lnTo>
                      <a:pt x="192" y="35"/>
                    </a:lnTo>
                    <a:lnTo>
                      <a:pt x="189" y="27"/>
                    </a:lnTo>
                    <a:lnTo>
                      <a:pt x="176" y="20"/>
                    </a:lnTo>
                    <a:lnTo>
                      <a:pt x="168" y="23"/>
                    </a:lnTo>
                    <a:lnTo>
                      <a:pt x="167" y="30"/>
                    </a:lnTo>
                    <a:lnTo>
                      <a:pt x="173" y="33"/>
                    </a:lnTo>
                    <a:lnTo>
                      <a:pt x="170" y="38"/>
                    </a:lnTo>
                    <a:lnTo>
                      <a:pt x="168" y="44"/>
                    </a:lnTo>
                    <a:lnTo>
                      <a:pt x="156" y="35"/>
                    </a:lnTo>
                    <a:lnTo>
                      <a:pt x="138" y="39"/>
                    </a:lnTo>
                    <a:lnTo>
                      <a:pt x="136" y="46"/>
                    </a:lnTo>
                    <a:lnTo>
                      <a:pt x="133" y="49"/>
                    </a:lnTo>
                    <a:lnTo>
                      <a:pt x="126" y="41"/>
                    </a:lnTo>
                    <a:lnTo>
                      <a:pt x="126" y="35"/>
                    </a:lnTo>
                    <a:lnTo>
                      <a:pt x="129" y="29"/>
                    </a:lnTo>
                    <a:lnTo>
                      <a:pt x="123" y="23"/>
                    </a:lnTo>
                    <a:lnTo>
                      <a:pt x="114" y="21"/>
                    </a:lnTo>
                    <a:lnTo>
                      <a:pt x="106" y="8"/>
                    </a:lnTo>
                    <a:lnTo>
                      <a:pt x="100" y="0"/>
                    </a:lnTo>
                    <a:lnTo>
                      <a:pt x="89" y="8"/>
                    </a:lnTo>
                    <a:lnTo>
                      <a:pt x="86" y="11"/>
                    </a:lnTo>
                    <a:lnTo>
                      <a:pt x="77" y="14"/>
                    </a:lnTo>
                    <a:lnTo>
                      <a:pt x="73" y="18"/>
                    </a:lnTo>
                    <a:lnTo>
                      <a:pt x="79" y="24"/>
                    </a:lnTo>
                    <a:lnTo>
                      <a:pt x="79" y="29"/>
                    </a:lnTo>
                    <a:lnTo>
                      <a:pt x="70" y="35"/>
                    </a:lnTo>
                    <a:lnTo>
                      <a:pt x="68" y="38"/>
                    </a:lnTo>
                    <a:lnTo>
                      <a:pt x="77" y="49"/>
                    </a:lnTo>
                    <a:lnTo>
                      <a:pt x="77" y="58"/>
                    </a:lnTo>
                    <a:lnTo>
                      <a:pt x="71" y="61"/>
                    </a:lnTo>
                    <a:lnTo>
                      <a:pt x="67" y="68"/>
                    </a:lnTo>
                    <a:lnTo>
                      <a:pt x="62" y="64"/>
                    </a:lnTo>
                    <a:lnTo>
                      <a:pt x="53" y="53"/>
                    </a:lnTo>
                    <a:lnTo>
                      <a:pt x="42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1" name="Freeform 6137">
                <a:extLst>
                  <a:ext uri="{FF2B5EF4-FFF2-40B4-BE49-F238E27FC236}">
                    <a16:creationId xmlns:a16="http://schemas.microsoft.com/office/drawing/2014/main" id="{ED534181-FC58-060E-E276-34A05E9E4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707"/>
                <a:ext cx="114" cy="137"/>
              </a:xfrm>
              <a:custGeom>
                <a:avLst/>
                <a:gdLst>
                  <a:gd name="T0" fmla="*/ 62 w 227"/>
                  <a:gd name="T1" fmla="*/ 64 h 274"/>
                  <a:gd name="T2" fmla="*/ 77 w 227"/>
                  <a:gd name="T3" fmla="*/ 58 h 274"/>
                  <a:gd name="T4" fmla="*/ 70 w 227"/>
                  <a:gd name="T5" fmla="*/ 35 h 274"/>
                  <a:gd name="T6" fmla="*/ 73 w 227"/>
                  <a:gd name="T7" fmla="*/ 18 h 274"/>
                  <a:gd name="T8" fmla="*/ 89 w 227"/>
                  <a:gd name="T9" fmla="*/ 8 h 274"/>
                  <a:gd name="T10" fmla="*/ 114 w 227"/>
                  <a:gd name="T11" fmla="*/ 21 h 274"/>
                  <a:gd name="T12" fmla="*/ 126 w 227"/>
                  <a:gd name="T13" fmla="*/ 35 h 274"/>
                  <a:gd name="T14" fmla="*/ 136 w 227"/>
                  <a:gd name="T15" fmla="*/ 46 h 274"/>
                  <a:gd name="T16" fmla="*/ 168 w 227"/>
                  <a:gd name="T17" fmla="*/ 44 h 274"/>
                  <a:gd name="T18" fmla="*/ 167 w 227"/>
                  <a:gd name="T19" fmla="*/ 30 h 274"/>
                  <a:gd name="T20" fmla="*/ 189 w 227"/>
                  <a:gd name="T21" fmla="*/ 27 h 274"/>
                  <a:gd name="T22" fmla="*/ 208 w 227"/>
                  <a:gd name="T23" fmla="*/ 38 h 274"/>
                  <a:gd name="T24" fmla="*/ 218 w 227"/>
                  <a:gd name="T25" fmla="*/ 59 h 274"/>
                  <a:gd name="T26" fmla="*/ 223 w 227"/>
                  <a:gd name="T27" fmla="*/ 70 h 274"/>
                  <a:gd name="T28" fmla="*/ 220 w 227"/>
                  <a:gd name="T29" fmla="*/ 88 h 274"/>
                  <a:gd name="T30" fmla="*/ 211 w 227"/>
                  <a:gd name="T31" fmla="*/ 93 h 274"/>
                  <a:gd name="T32" fmla="*/ 200 w 227"/>
                  <a:gd name="T33" fmla="*/ 94 h 274"/>
                  <a:gd name="T34" fmla="*/ 206 w 227"/>
                  <a:gd name="T35" fmla="*/ 108 h 274"/>
                  <a:gd name="T36" fmla="*/ 192 w 227"/>
                  <a:gd name="T37" fmla="*/ 126 h 274"/>
                  <a:gd name="T38" fmla="*/ 168 w 227"/>
                  <a:gd name="T39" fmla="*/ 123 h 274"/>
                  <a:gd name="T40" fmla="*/ 153 w 227"/>
                  <a:gd name="T41" fmla="*/ 123 h 274"/>
                  <a:gd name="T42" fmla="*/ 144 w 227"/>
                  <a:gd name="T43" fmla="*/ 138 h 274"/>
                  <a:gd name="T44" fmla="*/ 120 w 227"/>
                  <a:gd name="T45" fmla="*/ 153 h 274"/>
                  <a:gd name="T46" fmla="*/ 101 w 227"/>
                  <a:gd name="T47" fmla="*/ 175 h 274"/>
                  <a:gd name="T48" fmla="*/ 95 w 227"/>
                  <a:gd name="T49" fmla="*/ 175 h 274"/>
                  <a:gd name="T50" fmla="*/ 86 w 227"/>
                  <a:gd name="T51" fmla="*/ 190 h 274"/>
                  <a:gd name="T52" fmla="*/ 68 w 227"/>
                  <a:gd name="T53" fmla="*/ 199 h 274"/>
                  <a:gd name="T54" fmla="*/ 77 w 227"/>
                  <a:gd name="T55" fmla="*/ 220 h 274"/>
                  <a:gd name="T56" fmla="*/ 82 w 227"/>
                  <a:gd name="T57" fmla="*/ 231 h 274"/>
                  <a:gd name="T58" fmla="*/ 98 w 227"/>
                  <a:gd name="T59" fmla="*/ 242 h 274"/>
                  <a:gd name="T60" fmla="*/ 112 w 227"/>
                  <a:gd name="T61" fmla="*/ 266 h 274"/>
                  <a:gd name="T62" fmla="*/ 98 w 227"/>
                  <a:gd name="T63" fmla="*/ 263 h 274"/>
                  <a:gd name="T64" fmla="*/ 86 w 227"/>
                  <a:gd name="T65" fmla="*/ 236 h 274"/>
                  <a:gd name="T66" fmla="*/ 67 w 227"/>
                  <a:gd name="T67" fmla="*/ 232 h 274"/>
                  <a:gd name="T68" fmla="*/ 42 w 227"/>
                  <a:gd name="T69" fmla="*/ 228 h 274"/>
                  <a:gd name="T70" fmla="*/ 16 w 227"/>
                  <a:gd name="T71" fmla="*/ 228 h 274"/>
                  <a:gd name="T72" fmla="*/ 27 w 227"/>
                  <a:gd name="T73" fmla="*/ 208 h 274"/>
                  <a:gd name="T74" fmla="*/ 32 w 227"/>
                  <a:gd name="T75" fmla="*/ 182 h 274"/>
                  <a:gd name="T76" fmla="*/ 47 w 227"/>
                  <a:gd name="T77" fmla="*/ 181 h 274"/>
                  <a:gd name="T78" fmla="*/ 53 w 227"/>
                  <a:gd name="T79" fmla="*/ 160 h 274"/>
                  <a:gd name="T80" fmla="*/ 59 w 227"/>
                  <a:gd name="T81" fmla="*/ 141 h 274"/>
                  <a:gd name="T82" fmla="*/ 51 w 227"/>
                  <a:gd name="T83" fmla="*/ 122 h 274"/>
                  <a:gd name="T84" fmla="*/ 36 w 227"/>
                  <a:gd name="T85" fmla="*/ 131 h 274"/>
                  <a:gd name="T86" fmla="*/ 27 w 227"/>
                  <a:gd name="T87" fmla="*/ 125 h 274"/>
                  <a:gd name="T88" fmla="*/ 16 w 227"/>
                  <a:gd name="T89" fmla="*/ 109 h 274"/>
                  <a:gd name="T90" fmla="*/ 4 w 227"/>
                  <a:gd name="T91" fmla="*/ 97 h 274"/>
                  <a:gd name="T92" fmla="*/ 7 w 227"/>
                  <a:gd name="T93" fmla="*/ 77 h 274"/>
                  <a:gd name="T94" fmla="*/ 16 w 227"/>
                  <a:gd name="T95" fmla="*/ 79 h 274"/>
                  <a:gd name="T96" fmla="*/ 19 w 227"/>
                  <a:gd name="T97" fmla="*/ 56 h 274"/>
                  <a:gd name="T98" fmla="*/ 29 w 227"/>
                  <a:gd name="T99" fmla="*/ 58 h 274"/>
                  <a:gd name="T100" fmla="*/ 38 w 227"/>
                  <a:gd name="T101" fmla="*/ 35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7" h="274">
                    <a:moveTo>
                      <a:pt x="42" y="35"/>
                    </a:moveTo>
                    <a:lnTo>
                      <a:pt x="53" y="53"/>
                    </a:lnTo>
                    <a:lnTo>
                      <a:pt x="62" y="64"/>
                    </a:lnTo>
                    <a:lnTo>
                      <a:pt x="67" y="68"/>
                    </a:lnTo>
                    <a:lnTo>
                      <a:pt x="71" y="61"/>
                    </a:lnTo>
                    <a:lnTo>
                      <a:pt x="77" y="58"/>
                    </a:lnTo>
                    <a:lnTo>
                      <a:pt x="77" y="49"/>
                    </a:lnTo>
                    <a:lnTo>
                      <a:pt x="68" y="38"/>
                    </a:lnTo>
                    <a:lnTo>
                      <a:pt x="70" y="35"/>
                    </a:lnTo>
                    <a:lnTo>
                      <a:pt x="79" y="29"/>
                    </a:lnTo>
                    <a:lnTo>
                      <a:pt x="79" y="24"/>
                    </a:lnTo>
                    <a:lnTo>
                      <a:pt x="73" y="18"/>
                    </a:lnTo>
                    <a:lnTo>
                      <a:pt x="77" y="14"/>
                    </a:lnTo>
                    <a:lnTo>
                      <a:pt x="86" y="11"/>
                    </a:lnTo>
                    <a:lnTo>
                      <a:pt x="89" y="8"/>
                    </a:lnTo>
                    <a:lnTo>
                      <a:pt x="100" y="0"/>
                    </a:lnTo>
                    <a:lnTo>
                      <a:pt x="106" y="8"/>
                    </a:lnTo>
                    <a:lnTo>
                      <a:pt x="114" y="21"/>
                    </a:lnTo>
                    <a:lnTo>
                      <a:pt x="123" y="23"/>
                    </a:lnTo>
                    <a:lnTo>
                      <a:pt x="129" y="29"/>
                    </a:lnTo>
                    <a:lnTo>
                      <a:pt x="126" y="35"/>
                    </a:lnTo>
                    <a:lnTo>
                      <a:pt x="126" y="41"/>
                    </a:lnTo>
                    <a:lnTo>
                      <a:pt x="133" y="49"/>
                    </a:lnTo>
                    <a:lnTo>
                      <a:pt x="136" y="46"/>
                    </a:lnTo>
                    <a:lnTo>
                      <a:pt x="138" y="39"/>
                    </a:lnTo>
                    <a:lnTo>
                      <a:pt x="156" y="35"/>
                    </a:lnTo>
                    <a:lnTo>
                      <a:pt x="168" y="44"/>
                    </a:lnTo>
                    <a:lnTo>
                      <a:pt x="170" y="38"/>
                    </a:lnTo>
                    <a:lnTo>
                      <a:pt x="173" y="33"/>
                    </a:lnTo>
                    <a:lnTo>
                      <a:pt x="167" y="30"/>
                    </a:lnTo>
                    <a:lnTo>
                      <a:pt x="168" y="23"/>
                    </a:lnTo>
                    <a:lnTo>
                      <a:pt x="176" y="20"/>
                    </a:lnTo>
                    <a:lnTo>
                      <a:pt x="189" y="27"/>
                    </a:lnTo>
                    <a:lnTo>
                      <a:pt x="192" y="35"/>
                    </a:lnTo>
                    <a:lnTo>
                      <a:pt x="205" y="32"/>
                    </a:lnTo>
                    <a:lnTo>
                      <a:pt x="208" y="38"/>
                    </a:lnTo>
                    <a:lnTo>
                      <a:pt x="205" y="41"/>
                    </a:lnTo>
                    <a:lnTo>
                      <a:pt x="215" y="49"/>
                    </a:lnTo>
                    <a:lnTo>
                      <a:pt x="218" y="59"/>
                    </a:lnTo>
                    <a:lnTo>
                      <a:pt x="215" y="65"/>
                    </a:lnTo>
                    <a:lnTo>
                      <a:pt x="218" y="71"/>
                    </a:lnTo>
                    <a:lnTo>
                      <a:pt x="223" y="70"/>
                    </a:lnTo>
                    <a:lnTo>
                      <a:pt x="227" y="82"/>
                    </a:lnTo>
                    <a:lnTo>
                      <a:pt x="224" y="88"/>
                    </a:lnTo>
                    <a:lnTo>
                      <a:pt x="220" y="88"/>
                    </a:lnTo>
                    <a:lnTo>
                      <a:pt x="218" y="93"/>
                    </a:lnTo>
                    <a:lnTo>
                      <a:pt x="214" y="99"/>
                    </a:lnTo>
                    <a:lnTo>
                      <a:pt x="211" y="93"/>
                    </a:lnTo>
                    <a:lnTo>
                      <a:pt x="206" y="91"/>
                    </a:lnTo>
                    <a:lnTo>
                      <a:pt x="205" y="96"/>
                    </a:lnTo>
                    <a:lnTo>
                      <a:pt x="200" y="94"/>
                    </a:lnTo>
                    <a:lnTo>
                      <a:pt x="195" y="100"/>
                    </a:lnTo>
                    <a:lnTo>
                      <a:pt x="195" y="105"/>
                    </a:lnTo>
                    <a:lnTo>
                      <a:pt x="206" y="108"/>
                    </a:lnTo>
                    <a:lnTo>
                      <a:pt x="205" y="111"/>
                    </a:lnTo>
                    <a:lnTo>
                      <a:pt x="195" y="126"/>
                    </a:lnTo>
                    <a:lnTo>
                      <a:pt x="192" y="126"/>
                    </a:lnTo>
                    <a:lnTo>
                      <a:pt x="179" y="129"/>
                    </a:lnTo>
                    <a:lnTo>
                      <a:pt x="174" y="129"/>
                    </a:lnTo>
                    <a:lnTo>
                      <a:pt x="168" y="123"/>
                    </a:lnTo>
                    <a:lnTo>
                      <a:pt x="165" y="125"/>
                    </a:lnTo>
                    <a:lnTo>
                      <a:pt x="159" y="122"/>
                    </a:lnTo>
                    <a:lnTo>
                      <a:pt x="153" y="123"/>
                    </a:lnTo>
                    <a:lnTo>
                      <a:pt x="147" y="128"/>
                    </a:lnTo>
                    <a:lnTo>
                      <a:pt x="144" y="138"/>
                    </a:lnTo>
                    <a:lnTo>
                      <a:pt x="144" y="138"/>
                    </a:lnTo>
                    <a:lnTo>
                      <a:pt x="138" y="138"/>
                    </a:lnTo>
                    <a:lnTo>
                      <a:pt x="120" y="138"/>
                    </a:lnTo>
                    <a:lnTo>
                      <a:pt x="120" y="153"/>
                    </a:lnTo>
                    <a:lnTo>
                      <a:pt x="115" y="167"/>
                    </a:lnTo>
                    <a:lnTo>
                      <a:pt x="114" y="169"/>
                    </a:lnTo>
                    <a:lnTo>
                      <a:pt x="101" y="175"/>
                    </a:lnTo>
                    <a:lnTo>
                      <a:pt x="98" y="170"/>
                    </a:lnTo>
                    <a:lnTo>
                      <a:pt x="92" y="172"/>
                    </a:lnTo>
                    <a:lnTo>
                      <a:pt x="95" y="175"/>
                    </a:lnTo>
                    <a:lnTo>
                      <a:pt x="85" y="184"/>
                    </a:lnTo>
                    <a:lnTo>
                      <a:pt x="89" y="187"/>
                    </a:lnTo>
                    <a:lnTo>
                      <a:pt x="86" y="190"/>
                    </a:lnTo>
                    <a:lnTo>
                      <a:pt x="82" y="188"/>
                    </a:lnTo>
                    <a:lnTo>
                      <a:pt x="70" y="193"/>
                    </a:lnTo>
                    <a:lnTo>
                      <a:pt x="68" y="199"/>
                    </a:lnTo>
                    <a:lnTo>
                      <a:pt x="74" y="208"/>
                    </a:lnTo>
                    <a:lnTo>
                      <a:pt x="70" y="211"/>
                    </a:lnTo>
                    <a:lnTo>
                      <a:pt x="77" y="220"/>
                    </a:lnTo>
                    <a:lnTo>
                      <a:pt x="74" y="223"/>
                    </a:lnTo>
                    <a:lnTo>
                      <a:pt x="79" y="226"/>
                    </a:lnTo>
                    <a:lnTo>
                      <a:pt x="82" y="231"/>
                    </a:lnTo>
                    <a:lnTo>
                      <a:pt x="89" y="231"/>
                    </a:lnTo>
                    <a:lnTo>
                      <a:pt x="91" y="239"/>
                    </a:lnTo>
                    <a:lnTo>
                      <a:pt x="98" y="242"/>
                    </a:lnTo>
                    <a:lnTo>
                      <a:pt x="103" y="248"/>
                    </a:lnTo>
                    <a:lnTo>
                      <a:pt x="104" y="257"/>
                    </a:lnTo>
                    <a:lnTo>
                      <a:pt x="112" y="266"/>
                    </a:lnTo>
                    <a:lnTo>
                      <a:pt x="111" y="274"/>
                    </a:lnTo>
                    <a:lnTo>
                      <a:pt x="106" y="274"/>
                    </a:lnTo>
                    <a:lnTo>
                      <a:pt x="98" y="263"/>
                    </a:lnTo>
                    <a:lnTo>
                      <a:pt x="97" y="255"/>
                    </a:lnTo>
                    <a:lnTo>
                      <a:pt x="89" y="242"/>
                    </a:lnTo>
                    <a:lnTo>
                      <a:pt x="86" y="236"/>
                    </a:lnTo>
                    <a:lnTo>
                      <a:pt x="79" y="231"/>
                    </a:lnTo>
                    <a:lnTo>
                      <a:pt x="71" y="228"/>
                    </a:lnTo>
                    <a:lnTo>
                      <a:pt x="67" y="232"/>
                    </a:lnTo>
                    <a:lnTo>
                      <a:pt x="62" y="234"/>
                    </a:lnTo>
                    <a:lnTo>
                      <a:pt x="53" y="234"/>
                    </a:lnTo>
                    <a:lnTo>
                      <a:pt x="42" y="228"/>
                    </a:lnTo>
                    <a:lnTo>
                      <a:pt x="35" y="234"/>
                    </a:lnTo>
                    <a:lnTo>
                      <a:pt x="19" y="231"/>
                    </a:lnTo>
                    <a:lnTo>
                      <a:pt x="16" y="228"/>
                    </a:lnTo>
                    <a:lnTo>
                      <a:pt x="10" y="208"/>
                    </a:lnTo>
                    <a:lnTo>
                      <a:pt x="22" y="207"/>
                    </a:lnTo>
                    <a:lnTo>
                      <a:pt x="27" y="208"/>
                    </a:lnTo>
                    <a:lnTo>
                      <a:pt x="35" y="205"/>
                    </a:lnTo>
                    <a:lnTo>
                      <a:pt x="27" y="191"/>
                    </a:lnTo>
                    <a:lnTo>
                      <a:pt x="32" y="182"/>
                    </a:lnTo>
                    <a:lnTo>
                      <a:pt x="41" y="190"/>
                    </a:lnTo>
                    <a:lnTo>
                      <a:pt x="50" y="193"/>
                    </a:lnTo>
                    <a:lnTo>
                      <a:pt x="47" y="181"/>
                    </a:lnTo>
                    <a:lnTo>
                      <a:pt x="50" y="173"/>
                    </a:lnTo>
                    <a:lnTo>
                      <a:pt x="50" y="167"/>
                    </a:lnTo>
                    <a:lnTo>
                      <a:pt x="53" y="160"/>
                    </a:lnTo>
                    <a:lnTo>
                      <a:pt x="50" y="155"/>
                    </a:lnTo>
                    <a:lnTo>
                      <a:pt x="50" y="146"/>
                    </a:lnTo>
                    <a:lnTo>
                      <a:pt x="59" y="141"/>
                    </a:lnTo>
                    <a:lnTo>
                      <a:pt x="53" y="129"/>
                    </a:lnTo>
                    <a:lnTo>
                      <a:pt x="54" y="125"/>
                    </a:lnTo>
                    <a:lnTo>
                      <a:pt x="51" y="122"/>
                    </a:lnTo>
                    <a:lnTo>
                      <a:pt x="44" y="128"/>
                    </a:lnTo>
                    <a:lnTo>
                      <a:pt x="44" y="132"/>
                    </a:lnTo>
                    <a:lnTo>
                      <a:pt x="36" y="131"/>
                    </a:lnTo>
                    <a:lnTo>
                      <a:pt x="32" y="126"/>
                    </a:lnTo>
                    <a:lnTo>
                      <a:pt x="32" y="122"/>
                    </a:lnTo>
                    <a:lnTo>
                      <a:pt x="27" y="125"/>
                    </a:lnTo>
                    <a:lnTo>
                      <a:pt x="22" y="126"/>
                    </a:lnTo>
                    <a:lnTo>
                      <a:pt x="24" y="114"/>
                    </a:lnTo>
                    <a:lnTo>
                      <a:pt x="16" y="109"/>
                    </a:lnTo>
                    <a:lnTo>
                      <a:pt x="13" y="105"/>
                    </a:lnTo>
                    <a:lnTo>
                      <a:pt x="6" y="102"/>
                    </a:lnTo>
                    <a:lnTo>
                      <a:pt x="4" y="97"/>
                    </a:lnTo>
                    <a:lnTo>
                      <a:pt x="1" y="91"/>
                    </a:lnTo>
                    <a:lnTo>
                      <a:pt x="0" y="84"/>
                    </a:lnTo>
                    <a:lnTo>
                      <a:pt x="7" y="77"/>
                    </a:lnTo>
                    <a:lnTo>
                      <a:pt x="6" y="74"/>
                    </a:lnTo>
                    <a:lnTo>
                      <a:pt x="7" y="74"/>
                    </a:lnTo>
                    <a:lnTo>
                      <a:pt x="16" y="79"/>
                    </a:lnTo>
                    <a:lnTo>
                      <a:pt x="16" y="74"/>
                    </a:lnTo>
                    <a:lnTo>
                      <a:pt x="26" y="68"/>
                    </a:lnTo>
                    <a:lnTo>
                      <a:pt x="19" y="56"/>
                    </a:lnTo>
                    <a:lnTo>
                      <a:pt x="19" y="52"/>
                    </a:lnTo>
                    <a:lnTo>
                      <a:pt x="26" y="53"/>
                    </a:lnTo>
                    <a:lnTo>
                      <a:pt x="29" y="58"/>
                    </a:lnTo>
                    <a:lnTo>
                      <a:pt x="33" y="53"/>
                    </a:lnTo>
                    <a:lnTo>
                      <a:pt x="33" y="44"/>
                    </a:lnTo>
                    <a:lnTo>
                      <a:pt x="38" y="35"/>
                    </a:lnTo>
                    <a:lnTo>
                      <a:pt x="42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2" name="Freeform 6138">
                <a:extLst>
                  <a:ext uri="{FF2B5EF4-FFF2-40B4-BE49-F238E27FC236}">
                    <a16:creationId xmlns:a16="http://schemas.microsoft.com/office/drawing/2014/main" id="{8B6F12B9-8BC4-3C32-7771-028C038CB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707"/>
                <a:ext cx="114" cy="137"/>
              </a:xfrm>
              <a:custGeom>
                <a:avLst/>
                <a:gdLst>
                  <a:gd name="T0" fmla="*/ 62 w 227"/>
                  <a:gd name="T1" fmla="*/ 64 h 274"/>
                  <a:gd name="T2" fmla="*/ 77 w 227"/>
                  <a:gd name="T3" fmla="*/ 58 h 274"/>
                  <a:gd name="T4" fmla="*/ 70 w 227"/>
                  <a:gd name="T5" fmla="*/ 35 h 274"/>
                  <a:gd name="T6" fmla="*/ 73 w 227"/>
                  <a:gd name="T7" fmla="*/ 18 h 274"/>
                  <a:gd name="T8" fmla="*/ 89 w 227"/>
                  <a:gd name="T9" fmla="*/ 8 h 274"/>
                  <a:gd name="T10" fmla="*/ 114 w 227"/>
                  <a:gd name="T11" fmla="*/ 21 h 274"/>
                  <a:gd name="T12" fmla="*/ 126 w 227"/>
                  <a:gd name="T13" fmla="*/ 35 h 274"/>
                  <a:gd name="T14" fmla="*/ 136 w 227"/>
                  <a:gd name="T15" fmla="*/ 46 h 274"/>
                  <a:gd name="T16" fmla="*/ 168 w 227"/>
                  <a:gd name="T17" fmla="*/ 44 h 274"/>
                  <a:gd name="T18" fmla="*/ 167 w 227"/>
                  <a:gd name="T19" fmla="*/ 30 h 274"/>
                  <a:gd name="T20" fmla="*/ 189 w 227"/>
                  <a:gd name="T21" fmla="*/ 27 h 274"/>
                  <a:gd name="T22" fmla="*/ 208 w 227"/>
                  <a:gd name="T23" fmla="*/ 38 h 274"/>
                  <a:gd name="T24" fmla="*/ 218 w 227"/>
                  <a:gd name="T25" fmla="*/ 59 h 274"/>
                  <a:gd name="T26" fmla="*/ 223 w 227"/>
                  <a:gd name="T27" fmla="*/ 70 h 274"/>
                  <a:gd name="T28" fmla="*/ 220 w 227"/>
                  <a:gd name="T29" fmla="*/ 88 h 274"/>
                  <a:gd name="T30" fmla="*/ 211 w 227"/>
                  <a:gd name="T31" fmla="*/ 93 h 274"/>
                  <a:gd name="T32" fmla="*/ 200 w 227"/>
                  <a:gd name="T33" fmla="*/ 94 h 274"/>
                  <a:gd name="T34" fmla="*/ 206 w 227"/>
                  <a:gd name="T35" fmla="*/ 108 h 274"/>
                  <a:gd name="T36" fmla="*/ 192 w 227"/>
                  <a:gd name="T37" fmla="*/ 126 h 274"/>
                  <a:gd name="T38" fmla="*/ 168 w 227"/>
                  <a:gd name="T39" fmla="*/ 123 h 274"/>
                  <a:gd name="T40" fmla="*/ 153 w 227"/>
                  <a:gd name="T41" fmla="*/ 123 h 274"/>
                  <a:gd name="T42" fmla="*/ 144 w 227"/>
                  <a:gd name="T43" fmla="*/ 138 h 274"/>
                  <a:gd name="T44" fmla="*/ 120 w 227"/>
                  <a:gd name="T45" fmla="*/ 153 h 274"/>
                  <a:gd name="T46" fmla="*/ 101 w 227"/>
                  <a:gd name="T47" fmla="*/ 175 h 274"/>
                  <a:gd name="T48" fmla="*/ 95 w 227"/>
                  <a:gd name="T49" fmla="*/ 175 h 274"/>
                  <a:gd name="T50" fmla="*/ 86 w 227"/>
                  <a:gd name="T51" fmla="*/ 190 h 274"/>
                  <a:gd name="T52" fmla="*/ 68 w 227"/>
                  <a:gd name="T53" fmla="*/ 199 h 274"/>
                  <a:gd name="T54" fmla="*/ 77 w 227"/>
                  <a:gd name="T55" fmla="*/ 220 h 274"/>
                  <a:gd name="T56" fmla="*/ 82 w 227"/>
                  <a:gd name="T57" fmla="*/ 231 h 274"/>
                  <a:gd name="T58" fmla="*/ 98 w 227"/>
                  <a:gd name="T59" fmla="*/ 242 h 274"/>
                  <a:gd name="T60" fmla="*/ 112 w 227"/>
                  <a:gd name="T61" fmla="*/ 266 h 274"/>
                  <a:gd name="T62" fmla="*/ 98 w 227"/>
                  <a:gd name="T63" fmla="*/ 263 h 274"/>
                  <a:gd name="T64" fmla="*/ 86 w 227"/>
                  <a:gd name="T65" fmla="*/ 236 h 274"/>
                  <a:gd name="T66" fmla="*/ 67 w 227"/>
                  <a:gd name="T67" fmla="*/ 232 h 274"/>
                  <a:gd name="T68" fmla="*/ 42 w 227"/>
                  <a:gd name="T69" fmla="*/ 228 h 274"/>
                  <a:gd name="T70" fmla="*/ 16 w 227"/>
                  <a:gd name="T71" fmla="*/ 228 h 274"/>
                  <a:gd name="T72" fmla="*/ 27 w 227"/>
                  <a:gd name="T73" fmla="*/ 208 h 274"/>
                  <a:gd name="T74" fmla="*/ 32 w 227"/>
                  <a:gd name="T75" fmla="*/ 182 h 274"/>
                  <a:gd name="T76" fmla="*/ 47 w 227"/>
                  <a:gd name="T77" fmla="*/ 181 h 274"/>
                  <a:gd name="T78" fmla="*/ 53 w 227"/>
                  <a:gd name="T79" fmla="*/ 160 h 274"/>
                  <a:gd name="T80" fmla="*/ 59 w 227"/>
                  <a:gd name="T81" fmla="*/ 141 h 274"/>
                  <a:gd name="T82" fmla="*/ 51 w 227"/>
                  <a:gd name="T83" fmla="*/ 122 h 274"/>
                  <a:gd name="T84" fmla="*/ 36 w 227"/>
                  <a:gd name="T85" fmla="*/ 131 h 274"/>
                  <a:gd name="T86" fmla="*/ 27 w 227"/>
                  <a:gd name="T87" fmla="*/ 125 h 274"/>
                  <a:gd name="T88" fmla="*/ 16 w 227"/>
                  <a:gd name="T89" fmla="*/ 109 h 274"/>
                  <a:gd name="T90" fmla="*/ 4 w 227"/>
                  <a:gd name="T91" fmla="*/ 97 h 274"/>
                  <a:gd name="T92" fmla="*/ 7 w 227"/>
                  <a:gd name="T93" fmla="*/ 77 h 274"/>
                  <a:gd name="T94" fmla="*/ 16 w 227"/>
                  <a:gd name="T95" fmla="*/ 79 h 274"/>
                  <a:gd name="T96" fmla="*/ 19 w 227"/>
                  <a:gd name="T97" fmla="*/ 56 h 274"/>
                  <a:gd name="T98" fmla="*/ 29 w 227"/>
                  <a:gd name="T99" fmla="*/ 58 h 274"/>
                  <a:gd name="T100" fmla="*/ 38 w 227"/>
                  <a:gd name="T101" fmla="*/ 35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7" h="274">
                    <a:moveTo>
                      <a:pt x="42" y="35"/>
                    </a:moveTo>
                    <a:lnTo>
                      <a:pt x="53" y="53"/>
                    </a:lnTo>
                    <a:lnTo>
                      <a:pt x="62" y="64"/>
                    </a:lnTo>
                    <a:lnTo>
                      <a:pt x="67" y="68"/>
                    </a:lnTo>
                    <a:lnTo>
                      <a:pt x="71" y="61"/>
                    </a:lnTo>
                    <a:lnTo>
                      <a:pt x="77" y="58"/>
                    </a:lnTo>
                    <a:lnTo>
                      <a:pt x="77" y="49"/>
                    </a:lnTo>
                    <a:lnTo>
                      <a:pt x="68" y="38"/>
                    </a:lnTo>
                    <a:lnTo>
                      <a:pt x="70" y="35"/>
                    </a:lnTo>
                    <a:lnTo>
                      <a:pt x="79" y="29"/>
                    </a:lnTo>
                    <a:lnTo>
                      <a:pt x="79" y="24"/>
                    </a:lnTo>
                    <a:lnTo>
                      <a:pt x="73" y="18"/>
                    </a:lnTo>
                    <a:lnTo>
                      <a:pt x="77" y="14"/>
                    </a:lnTo>
                    <a:lnTo>
                      <a:pt x="86" y="11"/>
                    </a:lnTo>
                    <a:lnTo>
                      <a:pt x="89" y="8"/>
                    </a:lnTo>
                    <a:lnTo>
                      <a:pt x="100" y="0"/>
                    </a:lnTo>
                    <a:lnTo>
                      <a:pt x="106" y="8"/>
                    </a:lnTo>
                    <a:lnTo>
                      <a:pt x="114" y="21"/>
                    </a:lnTo>
                    <a:lnTo>
                      <a:pt x="123" y="23"/>
                    </a:lnTo>
                    <a:lnTo>
                      <a:pt x="129" y="29"/>
                    </a:lnTo>
                    <a:lnTo>
                      <a:pt x="126" y="35"/>
                    </a:lnTo>
                    <a:lnTo>
                      <a:pt x="126" y="41"/>
                    </a:lnTo>
                    <a:lnTo>
                      <a:pt x="133" y="49"/>
                    </a:lnTo>
                    <a:lnTo>
                      <a:pt x="136" y="46"/>
                    </a:lnTo>
                    <a:lnTo>
                      <a:pt x="138" y="39"/>
                    </a:lnTo>
                    <a:lnTo>
                      <a:pt x="156" y="35"/>
                    </a:lnTo>
                    <a:lnTo>
                      <a:pt x="168" y="44"/>
                    </a:lnTo>
                    <a:lnTo>
                      <a:pt x="170" y="38"/>
                    </a:lnTo>
                    <a:lnTo>
                      <a:pt x="173" y="33"/>
                    </a:lnTo>
                    <a:lnTo>
                      <a:pt x="167" y="30"/>
                    </a:lnTo>
                    <a:lnTo>
                      <a:pt x="168" y="23"/>
                    </a:lnTo>
                    <a:lnTo>
                      <a:pt x="176" y="20"/>
                    </a:lnTo>
                    <a:lnTo>
                      <a:pt x="189" y="27"/>
                    </a:lnTo>
                    <a:lnTo>
                      <a:pt x="192" y="35"/>
                    </a:lnTo>
                    <a:lnTo>
                      <a:pt x="205" y="32"/>
                    </a:lnTo>
                    <a:lnTo>
                      <a:pt x="208" y="38"/>
                    </a:lnTo>
                    <a:lnTo>
                      <a:pt x="205" y="41"/>
                    </a:lnTo>
                    <a:lnTo>
                      <a:pt x="215" y="49"/>
                    </a:lnTo>
                    <a:lnTo>
                      <a:pt x="218" y="59"/>
                    </a:lnTo>
                    <a:lnTo>
                      <a:pt x="215" y="65"/>
                    </a:lnTo>
                    <a:lnTo>
                      <a:pt x="218" y="71"/>
                    </a:lnTo>
                    <a:lnTo>
                      <a:pt x="223" y="70"/>
                    </a:lnTo>
                    <a:lnTo>
                      <a:pt x="227" y="82"/>
                    </a:lnTo>
                    <a:lnTo>
                      <a:pt x="224" y="88"/>
                    </a:lnTo>
                    <a:lnTo>
                      <a:pt x="220" y="88"/>
                    </a:lnTo>
                    <a:lnTo>
                      <a:pt x="218" y="93"/>
                    </a:lnTo>
                    <a:lnTo>
                      <a:pt x="214" y="99"/>
                    </a:lnTo>
                    <a:lnTo>
                      <a:pt x="211" y="93"/>
                    </a:lnTo>
                    <a:lnTo>
                      <a:pt x="206" y="91"/>
                    </a:lnTo>
                    <a:lnTo>
                      <a:pt x="205" y="96"/>
                    </a:lnTo>
                    <a:lnTo>
                      <a:pt x="200" y="94"/>
                    </a:lnTo>
                    <a:lnTo>
                      <a:pt x="195" y="100"/>
                    </a:lnTo>
                    <a:lnTo>
                      <a:pt x="195" y="105"/>
                    </a:lnTo>
                    <a:lnTo>
                      <a:pt x="206" y="108"/>
                    </a:lnTo>
                    <a:lnTo>
                      <a:pt x="205" y="111"/>
                    </a:lnTo>
                    <a:lnTo>
                      <a:pt x="195" y="126"/>
                    </a:lnTo>
                    <a:lnTo>
                      <a:pt x="192" y="126"/>
                    </a:lnTo>
                    <a:lnTo>
                      <a:pt x="179" y="129"/>
                    </a:lnTo>
                    <a:lnTo>
                      <a:pt x="174" y="129"/>
                    </a:lnTo>
                    <a:lnTo>
                      <a:pt x="168" y="123"/>
                    </a:lnTo>
                    <a:lnTo>
                      <a:pt x="165" y="125"/>
                    </a:lnTo>
                    <a:lnTo>
                      <a:pt x="159" y="122"/>
                    </a:lnTo>
                    <a:lnTo>
                      <a:pt x="153" y="123"/>
                    </a:lnTo>
                    <a:lnTo>
                      <a:pt x="147" y="128"/>
                    </a:lnTo>
                    <a:lnTo>
                      <a:pt x="144" y="138"/>
                    </a:lnTo>
                    <a:lnTo>
                      <a:pt x="144" y="138"/>
                    </a:lnTo>
                    <a:lnTo>
                      <a:pt x="138" y="138"/>
                    </a:lnTo>
                    <a:lnTo>
                      <a:pt x="120" y="138"/>
                    </a:lnTo>
                    <a:lnTo>
                      <a:pt x="120" y="153"/>
                    </a:lnTo>
                    <a:lnTo>
                      <a:pt x="115" y="167"/>
                    </a:lnTo>
                    <a:lnTo>
                      <a:pt x="114" y="169"/>
                    </a:lnTo>
                    <a:lnTo>
                      <a:pt x="101" y="175"/>
                    </a:lnTo>
                    <a:lnTo>
                      <a:pt x="98" y="170"/>
                    </a:lnTo>
                    <a:lnTo>
                      <a:pt x="92" y="172"/>
                    </a:lnTo>
                    <a:lnTo>
                      <a:pt x="95" y="175"/>
                    </a:lnTo>
                    <a:lnTo>
                      <a:pt x="85" y="184"/>
                    </a:lnTo>
                    <a:lnTo>
                      <a:pt x="89" y="187"/>
                    </a:lnTo>
                    <a:lnTo>
                      <a:pt x="86" y="190"/>
                    </a:lnTo>
                    <a:lnTo>
                      <a:pt x="82" y="188"/>
                    </a:lnTo>
                    <a:lnTo>
                      <a:pt x="70" y="193"/>
                    </a:lnTo>
                    <a:lnTo>
                      <a:pt x="68" y="199"/>
                    </a:lnTo>
                    <a:lnTo>
                      <a:pt x="74" y="208"/>
                    </a:lnTo>
                    <a:lnTo>
                      <a:pt x="70" y="211"/>
                    </a:lnTo>
                    <a:lnTo>
                      <a:pt x="77" y="220"/>
                    </a:lnTo>
                    <a:lnTo>
                      <a:pt x="74" y="223"/>
                    </a:lnTo>
                    <a:lnTo>
                      <a:pt x="79" y="226"/>
                    </a:lnTo>
                    <a:lnTo>
                      <a:pt x="82" y="231"/>
                    </a:lnTo>
                    <a:lnTo>
                      <a:pt x="89" y="231"/>
                    </a:lnTo>
                    <a:lnTo>
                      <a:pt x="91" y="239"/>
                    </a:lnTo>
                    <a:lnTo>
                      <a:pt x="98" y="242"/>
                    </a:lnTo>
                    <a:lnTo>
                      <a:pt x="103" y="248"/>
                    </a:lnTo>
                    <a:lnTo>
                      <a:pt x="104" y="257"/>
                    </a:lnTo>
                    <a:lnTo>
                      <a:pt x="112" y="266"/>
                    </a:lnTo>
                    <a:lnTo>
                      <a:pt x="111" y="274"/>
                    </a:lnTo>
                    <a:lnTo>
                      <a:pt x="106" y="274"/>
                    </a:lnTo>
                    <a:lnTo>
                      <a:pt x="98" y="263"/>
                    </a:lnTo>
                    <a:lnTo>
                      <a:pt x="97" y="255"/>
                    </a:lnTo>
                    <a:lnTo>
                      <a:pt x="89" y="242"/>
                    </a:lnTo>
                    <a:lnTo>
                      <a:pt x="86" y="236"/>
                    </a:lnTo>
                    <a:lnTo>
                      <a:pt x="79" y="231"/>
                    </a:lnTo>
                    <a:lnTo>
                      <a:pt x="71" y="228"/>
                    </a:lnTo>
                    <a:lnTo>
                      <a:pt x="67" y="232"/>
                    </a:lnTo>
                    <a:lnTo>
                      <a:pt x="62" y="234"/>
                    </a:lnTo>
                    <a:lnTo>
                      <a:pt x="53" y="234"/>
                    </a:lnTo>
                    <a:lnTo>
                      <a:pt x="42" y="228"/>
                    </a:lnTo>
                    <a:lnTo>
                      <a:pt x="35" y="234"/>
                    </a:lnTo>
                    <a:lnTo>
                      <a:pt x="19" y="231"/>
                    </a:lnTo>
                    <a:lnTo>
                      <a:pt x="16" y="228"/>
                    </a:lnTo>
                    <a:lnTo>
                      <a:pt x="10" y="208"/>
                    </a:lnTo>
                    <a:lnTo>
                      <a:pt x="22" y="207"/>
                    </a:lnTo>
                    <a:lnTo>
                      <a:pt x="27" y="208"/>
                    </a:lnTo>
                    <a:lnTo>
                      <a:pt x="35" y="205"/>
                    </a:lnTo>
                    <a:lnTo>
                      <a:pt x="27" y="191"/>
                    </a:lnTo>
                    <a:lnTo>
                      <a:pt x="32" y="182"/>
                    </a:lnTo>
                    <a:lnTo>
                      <a:pt x="41" y="190"/>
                    </a:lnTo>
                    <a:lnTo>
                      <a:pt x="50" y="193"/>
                    </a:lnTo>
                    <a:lnTo>
                      <a:pt x="47" y="181"/>
                    </a:lnTo>
                    <a:lnTo>
                      <a:pt x="50" y="173"/>
                    </a:lnTo>
                    <a:lnTo>
                      <a:pt x="50" y="167"/>
                    </a:lnTo>
                    <a:lnTo>
                      <a:pt x="53" y="160"/>
                    </a:lnTo>
                    <a:lnTo>
                      <a:pt x="50" y="155"/>
                    </a:lnTo>
                    <a:lnTo>
                      <a:pt x="50" y="146"/>
                    </a:lnTo>
                    <a:lnTo>
                      <a:pt x="59" y="141"/>
                    </a:lnTo>
                    <a:lnTo>
                      <a:pt x="53" y="129"/>
                    </a:lnTo>
                    <a:lnTo>
                      <a:pt x="54" y="125"/>
                    </a:lnTo>
                    <a:lnTo>
                      <a:pt x="51" y="122"/>
                    </a:lnTo>
                    <a:lnTo>
                      <a:pt x="44" y="128"/>
                    </a:lnTo>
                    <a:lnTo>
                      <a:pt x="44" y="132"/>
                    </a:lnTo>
                    <a:lnTo>
                      <a:pt x="36" y="131"/>
                    </a:lnTo>
                    <a:lnTo>
                      <a:pt x="32" y="126"/>
                    </a:lnTo>
                    <a:lnTo>
                      <a:pt x="32" y="122"/>
                    </a:lnTo>
                    <a:lnTo>
                      <a:pt x="27" y="125"/>
                    </a:lnTo>
                    <a:lnTo>
                      <a:pt x="22" y="126"/>
                    </a:lnTo>
                    <a:lnTo>
                      <a:pt x="24" y="114"/>
                    </a:lnTo>
                    <a:lnTo>
                      <a:pt x="16" y="109"/>
                    </a:lnTo>
                    <a:lnTo>
                      <a:pt x="13" y="105"/>
                    </a:lnTo>
                    <a:lnTo>
                      <a:pt x="6" y="102"/>
                    </a:lnTo>
                    <a:lnTo>
                      <a:pt x="4" y="97"/>
                    </a:lnTo>
                    <a:lnTo>
                      <a:pt x="1" y="91"/>
                    </a:lnTo>
                    <a:lnTo>
                      <a:pt x="0" y="84"/>
                    </a:lnTo>
                    <a:lnTo>
                      <a:pt x="7" y="77"/>
                    </a:lnTo>
                    <a:lnTo>
                      <a:pt x="6" y="74"/>
                    </a:lnTo>
                    <a:lnTo>
                      <a:pt x="7" y="74"/>
                    </a:lnTo>
                    <a:lnTo>
                      <a:pt x="16" y="79"/>
                    </a:lnTo>
                    <a:lnTo>
                      <a:pt x="16" y="74"/>
                    </a:lnTo>
                    <a:lnTo>
                      <a:pt x="26" y="68"/>
                    </a:lnTo>
                    <a:lnTo>
                      <a:pt x="19" y="56"/>
                    </a:lnTo>
                    <a:lnTo>
                      <a:pt x="19" y="52"/>
                    </a:lnTo>
                    <a:lnTo>
                      <a:pt x="26" y="53"/>
                    </a:lnTo>
                    <a:lnTo>
                      <a:pt x="29" y="58"/>
                    </a:lnTo>
                    <a:lnTo>
                      <a:pt x="33" y="53"/>
                    </a:lnTo>
                    <a:lnTo>
                      <a:pt x="33" y="44"/>
                    </a:lnTo>
                    <a:lnTo>
                      <a:pt x="38" y="35"/>
                    </a:lnTo>
                    <a:lnTo>
                      <a:pt x="42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3" name="Freeform 6139">
                <a:extLst>
                  <a:ext uri="{FF2B5EF4-FFF2-40B4-BE49-F238E27FC236}">
                    <a16:creationId xmlns:a16="http://schemas.microsoft.com/office/drawing/2014/main" id="{D4404DB0-1FE6-4EED-B208-4AD6637EA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25"/>
                <a:ext cx="30" cy="31"/>
              </a:xfrm>
              <a:custGeom>
                <a:avLst/>
                <a:gdLst>
                  <a:gd name="T0" fmla="*/ 23 w 61"/>
                  <a:gd name="T1" fmla="*/ 14 h 62"/>
                  <a:gd name="T2" fmla="*/ 3 w 61"/>
                  <a:gd name="T3" fmla="*/ 0 h 62"/>
                  <a:gd name="T4" fmla="*/ 0 w 61"/>
                  <a:gd name="T5" fmla="*/ 3 h 62"/>
                  <a:gd name="T6" fmla="*/ 17 w 61"/>
                  <a:gd name="T7" fmla="*/ 20 h 62"/>
                  <a:gd name="T8" fmla="*/ 19 w 61"/>
                  <a:gd name="T9" fmla="*/ 26 h 62"/>
                  <a:gd name="T10" fmla="*/ 25 w 61"/>
                  <a:gd name="T11" fmla="*/ 29 h 62"/>
                  <a:gd name="T12" fmla="*/ 32 w 61"/>
                  <a:gd name="T13" fmla="*/ 38 h 62"/>
                  <a:gd name="T14" fmla="*/ 40 w 61"/>
                  <a:gd name="T15" fmla="*/ 44 h 62"/>
                  <a:gd name="T16" fmla="*/ 47 w 61"/>
                  <a:gd name="T17" fmla="*/ 55 h 62"/>
                  <a:gd name="T18" fmla="*/ 61 w 61"/>
                  <a:gd name="T19" fmla="*/ 62 h 62"/>
                  <a:gd name="T20" fmla="*/ 60 w 61"/>
                  <a:gd name="T21" fmla="*/ 55 h 62"/>
                  <a:gd name="T22" fmla="*/ 61 w 61"/>
                  <a:gd name="T23" fmla="*/ 50 h 62"/>
                  <a:gd name="T24" fmla="*/ 37 w 61"/>
                  <a:gd name="T25" fmla="*/ 40 h 62"/>
                  <a:gd name="T26" fmla="*/ 31 w 61"/>
                  <a:gd name="T27" fmla="*/ 35 h 62"/>
                  <a:gd name="T28" fmla="*/ 28 w 61"/>
                  <a:gd name="T29" fmla="*/ 30 h 62"/>
                  <a:gd name="T30" fmla="*/ 28 w 61"/>
                  <a:gd name="T31" fmla="*/ 26 h 62"/>
                  <a:gd name="T32" fmla="*/ 23 w 61"/>
                  <a:gd name="T33" fmla="*/ 1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62">
                    <a:moveTo>
                      <a:pt x="23" y="14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17" y="20"/>
                    </a:lnTo>
                    <a:lnTo>
                      <a:pt x="19" y="26"/>
                    </a:lnTo>
                    <a:lnTo>
                      <a:pt x="25" y="29"/>
                    </a:lnTo>
                    <a:lnTo>
                      <a:pt x="32" y="38"/>
                    </a:lnTo>
                    <a:lnTo>
                      <a:pt x="40" y="44"/>
                    </a:lnTo>
                    <a:lnTo>
                      <a:pt x="47" y="55"/>
                    </a:lnTo>
                    <a:lnTo>
                      <a:pt x="61" y="62"/>
                    </a:lnTo>
                    <a:lnTo>
                      <a:pt x="60" y="55"/>
                    </a:lnTo>
                    <a:lnTo>
                      <a:pt x="61" y="50"/>
                    </a:lnTo>
                    <a:lnTo>
                      <a:pt x="37" y="40"/>
                    </a:lnTo>
                    <a:lnTo>
                      <a:pt x="31" y="35"/>
                    </a:lnTo>
                    <a:lnTo>
                      <a:pt x="28" y="30"/>
                    </a:lnTo>
                    <a:lnTo>
                      <a:pt x="28" y="26"/>
                    </a:lnTo>
                    <a:lnTo>
                      <a:pt x="23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4" name="Freeform 6140">
                <a:extLst>
                  <a:ext uri="{FF2B5EF4-FFF2-40B4-BE49-F238E27FC236}">
                    <a16:creationId xmlns:a16="http://schemas.microsoft.com/office/drawing/2014/main" id="{8D8EE6DE-F284-D5A9-15C0-63735FAC3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25"/>
                <a:ext cx="30" cy="31"/>
              </a:xfrm>
              <a:custGeom>
                <a:avLst/>
                <a:gdLst>
                  <a:gd name="T0" fmla="*/ 23 w 61"/>
                  <a:gd name="T1" fmla="*/ 14 h 62"/>
                  <a:gd name="T2" fmla="*/ 28 w 61"/>
                  <a:gd name="T3" fmla="*/ 26 h 62"/>
                  <a:gd name="T4" fmla="*/ 28 w 61"/>
                  <a:gd name="T5" fmla="*/ 30 h 62"/>
                  <a:gd name="T6" fmla="*/ 31 w 61"/>
                  <a:gd name="T7" fmla="*/ 35 h 62"/>
                  <a:gd name="T8" fmla="*/ 37 w 61"/>
                  <a:gd name="T9" fmla="*/ 40 h 62"/>
                  <a:gd name="T10" fmla="*/ 61 w 61"/>
                  <a:gd name="T11" fmla="*/ 50 h 62"/>
                  <a:gd name="T12" fmla="*/ 60 w 61"/>
                  <a:gd name="T13" fmla="*/ 55 h 62"/>
                  <a:gd name="T14" fmla="*/ 61 w 61"/>
                  <a:gd name="T15" fmla="*/ 62 h 62"/>
                  <a:gd name="T16" fmla="*/ 47 w 61"/>
                  <a:gd name="T17" fmla="*/ 55 h 62"/>
                  <a:gd name="T18" fmla="*/ 40 w 61"/>
                  <a:gd name="T19" fmla="*/ 44 h 62"/>
                  <a:gd name="T20" fmla="*/ 32 w 61"/>
                  <a:gd name="T21" fmla="*/ 38 h 62"/>
                  <a:gd name="T22" fmla="*/ 25 w 61"/>
                  <a:gd name="T23" fmla="*/ 29 h 62"/>
                  <a:gd name="T24" fmla="*/ 19 w 61"/>
                  <a:gd name="T25" fmla="*/ 26 h 62"/>
                  <a:gd name="T26" fmla="*/ 17 w 61"/>
                  <a:gd name="T27" fmla="*/ 20 h 62"/>
                  <a:gd name="T28" fmla="*/ 0 w 61"/>
                  <a:gd name="T29" fmla="*/ 3 h 62"/>
                  <a:gd name="T30" fmla="*/ 3 w 61"/>
                  <a:gd name="T31" fmla="*/ 0 h 62"/>
                  <a:gd name="T32" fmla="*/ 23 w 61"/>
                  <a:gd name="T33" fmla="*/ 1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62">
                    <a:moveTo>
                      <a:pt x="23" y="14"/>
                    </a:moveTo>
                    <a:lnTo>
                      <a:pt x="28" y="26"/>
                    </a:lnTo>
                    <a:lnTo>
                      <a:pt x="28" y="30"/>
                    </a:lnTo>
                    <a:lnTo>
                      <a:pt x="31" y="35"/>
                    </a:lnTo>
                    <a:lnTo>
                      <a:pt x="37" y="40"/>
                    </a:lnTo>
                    <a:lnTo>
                      <a:pt x="61" y="50"/>
                    </a:lnTo>
                    <a:lnTo>
                      <a:pt x="60" y="55"/>
                    </a:lnTo>
                    <a:lnTo>
                      <a:pt x="61" y="62"/>
                    </a:lnTo>
                    <a:lnTo>
                      <a:pt x="47" y="55"/>
                    </a:lnTo>
                    <a:lnTo>
                      <a:pt x="40" y="44"/>
                    </a:lnTo>
                    <a:lnTo>
                      <a:pt x="32" y="38"/>
                    </a:lnTo>
                    <a:lnTo>
                      <a:pt x="25" y="29"/>
                    </a:lnTo>
                    <a:lnTo>
                      <a:pt x="19" y="26"/>
                    </a:lnTo>
                    <a:lnTo>
                      <a:pt x="17" y="20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2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5" name="Freeform 6141">
                <a:extLst>
                  <a:ext uri="{FF2B5EF4-FFF2-40B4-BE49-F238E27FC236}">
                    <a16:creationId xmlns:a16="http://schemas.microsoft.com/office/drawing/2014/main" id="{546AAFE5-486F-D05D-1C5B-E68A663FE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25"/>
                <a:ext cx="30" cy="31"/>
              </a:xfrm>
              <a:custGeom>
                <a:avLst/>
                <a:gdLst>
                  <a:gd name="T0" fmla="*/ 23 w 61"/>
                  <a:gd name="T1" fmla="*/ 14 h 62"/>
                  <a:gd name="T2" fmla="*/ 28 w 61"/>
                  <a:gd name="T3" fmla="*/ 26 h 62"/>
                  <a:gd name="T4" fmla="*/ 28 w 61"/>
                  <a:gd name="T5" fmla="*/ 30 h 62"/>
                  <a:gd name="T6" fmla="*/ 31 w 61"/>
                  <a:gd name="T7" fmla="*/ 35 h 62"/>
                  <a:gd name="T8" fmla="*/ 37 w 61"/>
                  <a:gd name="T9" fmla="*/ 40 h 62"/>
                  <a:gd name="T10" fmla="*/ 61 w 61"/>
                  <a:gd name="T11" fmla="*/ 50 h 62"/>
                  <a:gd name="T12" fmla="*/ 60 w 61"/>
                  <a:gd name="T13" fmla="*/ 55 h 62"/>
                  <a:gd name="T14" fmla="*/ 61 w 61"/>
                  <a:gd name="T15" fmla="*/ 62 h 62"/>
                  <a:gd name="T16" fmla="*/ 47 w 61"/>
                  <a:gd name="T17" fmla="*/ 55 h 62"/>
                  <a:gd name="T18" fmla="*/ 40 w 61"/>
                  <a:gd name="T19" fmla="*/ 44 h 62"/>
                  <a:gd name="T20" fmla="*/ 32 w 61"/>
                  <a:gd name="T21" fmla="*/ 38 h 62"/>
                  <a:gd name="T22" fmla="*/ 25 w 61"/>
                  <a:gd name="T23" fmla="*/ 29 h 62"/>
                  <a:gd name="T24" fmla="*/ 19 w 61"/>
                  <a:gd name="T25" fmla="*/ 26 h 62"/>
                  <a:gd name="T26" fmla="*/ 17 w 61"/>
                  <a:gd name="T27" fmla="*/ 20 h 62"/>
                  <a:gd name="T28" fmla="*/ 0 w 61"/>
                  <a:gd name="T29" fmla="*/ 3 h 62"/>
                  <a:gd name="T30" fmla="*/ 3 w 61"/>
                  <a:gd name="T31" fmla="*/ 0 h 62"/>
                  <a:gd name="T32" fmla="*/ 23 w 61"/>
                  <a:gd name="T33" fmla="*/ 1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62">
                    <a:moveTo>
                      <a:pt x="23" y="14"/>
                    </a:moveTo>
                    <a:lnTo>
                      <a:pt x="28" y="26"/>
                    </a:lnTo>
                    <a:lnTo>
                      <a:pt x="28" y="30"/>
                    </a:lnTo>
                    <a:lnTo>
                      <a:pt x="31" y="35"/>
                    </a:lnTo>
                    <a:lnTo>
                      <a:pt x="37" y="40"/>
                    </a:lnTo>
                    <a:lnTo>
                      <a:pt x="61" y="50"/>
                    </a:lnTo>
                    <a:lnTo>
                      <a:pt x="60" y="55"/>
                    </a:lnTo>
                    <a:lnTo>
                      <a:pt x="61" y="62"/>
                    </a:lnTo>
                    <a:lnTo>
                      <a:pt x="47" y="55"/>
                    </a:lnTo>
                    <a:lnTo>
                      <a:pt x="40" y="44"/>
                    </a:lnTo>
                    <a:lnTo>
                      <a:pt x="32" y="38"/>
                    </a:lnTo>
                    <a:lnTo>
                      <a:pt x="25" y="29"/>
                    </a:lnTo>
                    <a:lnTo>
                      <a:pt x="19" y="26"/>
                    </a:lnTo>
                    <a:lnTo>
                      <a:pt x="17" y="20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23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6" name="Freeform 6142">
                <a:extLst>
                  <a:ext uri="{FF2B5EF4-FFF2-40B4-BE49-F238E27FC236}">
                    <a16:creationId xmlns:a16="http://schemas.microsoft.com/office/drawing/2014/main" id="{A0CF2946-5BB2-53B1-5CF5-25AC794C5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637"/>
                <a:ext cx="97" cy="85"/>
              </a:xfrm>
              <a:custGeom>
                <a:avLst/>
                <a:gdLst>
                  <a:gd name="T0" fmla="*/ 40 w 192"/>
                  <a:gd name="T1" fmla="*/ 16 h 170"/>
                  <a:gd name="T2" fmla="*/ 50 w 192"/>
                  <a:gd name="T3" fmla="*/ 27 h 170"/>
                  <a:gd name="T4" fmla="*/ 40 w 192"/>
                  <a:gd name="T5" fmla="*/ 38 h 170"/>
                  <a:gd name="T6" fmla="*/ 28 w 192"/>
                  <a:gd name="T7" fmla="*/ 35 h 170"/>
                  <a:gd name="T8" fmla="*/ 19 w 192"/>
                  <a:gd name="T9" fmla="*/ 32 h 170"/>
                  <a:gd name="T10" fmla="*/ 7 w 192"/>
                  <a:gd name="T11" fmla="*/ 13 h 170"/>
                  <a:gd name="T12" fmla="*/ 18 w 192"/>
                  <a:gd name="T13" fmla="*/ 36 h 170"/>
                  <a:gd name="T14" fmla="*/ 39 w 192"/>
                  <a:gd name="T15" fmla="*/ 63 h 170"/>
                  <a:gd name="T16" fmla="*/ 47 w 192"/>
                  <a:gd name="T17" fmla="*/ 83 h 170"/>
                  <a:gd name="T18" fmla="*/ 56 w 192"/>
                  <a:gd name="T19" fmla="*/ 79 h 170"/>
                  <a:gd name="T20" fmla="*/ 75 w 192"/>
                  <a:gd name="T21" fmla="*/ 118 h 170"/>
                  <a:gd name="T22" fmla="*/ 91 w 192"/>
                  <a:gd name="T23" fmla="*/ 136 h 170"/>
                  <a:gd name="T24" fmla="*/ 98 w 192"/>
                  <a:gd name="T25" fmla="*/ 150 h 170"/>
                  <a:gd name="T26" fmla="*/ 110 w 192"/>
                  <a:gd name="T27" fmla="*/ 164 h 170"/>
                  <a:gd name="T28" fmla="*/ 121 w 192"/>
                  <a:gd name="T29" fmla="*/ 170 h 170"/>
                  <a:gd name="T30" fmla="*/ 138 w 192"/>
                  <a:gd name="T31" fmla="*/ 158 h 170"/>
                  <a:gd name="T32" fmla="*/ 141 w 192"/>
                  <a:gd name="T33" fmla="*/ 149 h 170"/>
                  <a:gd name="T34" fmla="*/ 150 w 192"/>
                  <a:gd name="T35" fmla="*/ 138 h 170"/>
                  <a:gd name="T36" fmla="*/ 159 w 192"/>
                  <a:gd name="T37" fmla="*/ 127 h 170"/>
                  <a:gd name="T38" fmla="*/ 156 w 192"/>
                  <a:gd name="T39" fmla="*/ 115 h 170"/>
                  <a:gd name="T40" fmla="*/ 144 w 192"/>
                  <a:gd name="T41" fmla="*/ 111 h 170"/>
                  <a:gd name="T42" fmla="*/ 153 w 192"/>
                  <a:gd name="T43" fmla="*/ 106 h 170"/>
                  <a:gd name="T44" fmla="*/ 165 w 192"/>
                  <a:gd name="T45" fmla="*/ 100 h 170"/>
                  <a:gd name="T46" fmla="*/ 174 w 192"/>
                  <a:gd name="T47" fmla="*/ 85 h 170"/>
                  <a:gd name="T48" fmla="*/ 192 w 192"/>
                  <a:gd name="T49" fmla="*/ 80 h 170"/>
                  <a:gd name="T50" fmla="*/ 191 w 192"/>
                  <a:gd name="T51" fmla="*/ 68 h 170"/>
                  <a:gd name="T52" fmla="*/ 166 w 192"/>
                  <a:gd name="T53" fmla="*/ 66 h 170"/>
                  <a:gd name="T54" fmla="*/ 147 w 192"/>
                  <a:gd name="T55" fmla="*/ 56 h 170"/>
                  <a:gd name="T56" fmla="*/ 144 w 192"/>
                  <a:gd name="T57" fmla="*/ 47 h 170"/>
                  <a:gd name="T58" fmla="*/ 151 w 192"/>
                  <a:gd name="T59" fmla="*/ 36 h 170"/>
                  <a:gd name="T60" fmla="*/ 150 w 192"/>
                  <a:gd name="T61" fmla="*/ 25 h 170"/>
                  <a:gd name="T62" fmla="*/ 142 w 192"/>
                  <a:gd name="T63" fmla="*/ 1 h 170"/>
                  <a:gd name="T64" fmla="*/ 128 w 192"/>
                  <a:gd name="T65" fmla="*/ 10 h 170"/>
                  <a:gd name="T66" fmla="*/ 104 w 192"/>
                  <a:gd name="T67" fmla="*/ 9 h 170"/>
                  <a:gd name="T68" fmla="*/ 97 w 192"/>
                  <a:gd name="T69" fmla="*/ 19 h 170"/>
                  <a:gd name="T70" fmla="*/ 97 w 192"/>
                  <a:gd name="T71" fmla="*/ 54 h 170"/>
                  <a:gd name="T72" fmla="*/ 80 w 192"/>
                  <a:gd name="T73" fmla="*/ 56 h 170"/>
                  <a:gd name="T74" fmla="*/ 74 w 192"/>
                  <a:gd name="T75" fmla="*/ 50 h 170"/>
                  <a:gd name="T76" fmla="*/ 75 w 192"/>
                  <a:gd name="T77" fmla="*/ 41 h 170"/>
                  <a:gd name="T78" fmla="*/ 69 w 192"/>
                  <a:gd name="T79" fmla="*/ 33 h 170"/>
                  <a:gd name="T80" fmla="*/ 62 w 192"/>
                  <a:gd name="T81" fmla="*/ 13 h 170"/>
                  <a:gd name="T82" fmla="*/ 53 w 192"/>
                  <a:gd name="T83" fmla="*/ 3 h 170"/>
                  <a:gd name="T84" fmla="*/ 47 w 192"/>
                  <a:gd name="T85" fmla="*/ 6 h 170"/>
                  <a:gd name="T86" fmla="*/ 37 w 192"/>
                  <a:gd name="T87" fmla="*/ 7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2" h="170">
                    <a:moveTo>
                      <a:pt x="40" y="10"/>
                    </a:moveTo>
                    <a:lnTo>
                      <a:pt x="40" y="16"/>
                    </a:lnTo>
                    <a:lnTo>
                      <a:pt x="44" y="21"/>
                    </a:lnTo>
                    <a:lnTo>
                      <a:pt x="50" y="27"/>
                    </a:lnTo>
                    <a:lnTo>
                      <a:pt x="50" y="33"/>
                    </a:lnTo>
                    <a:lnTo>
                      <a:pt x="40" y="38"/>
                    </a:lnTo>
                    <a:lnTo>
                      <a:pt x="37" y="33"/>
                    </a:lnTo>
                    <a:lnTo>
                      <a:pt x="28" y="35"/>
                    </a:lnTo>
                    <a:lnTo>
                      <a:pt x="25" y="38"/>
                    </a:lnTo>
                    <a:lnTo>
                      <a:pt x="19" y="32"/>
                    </a:lnTo>
                    <a:lnTo>
                      <a:pt x="19" y="24"/>
                    </a:lnTo>
                    <a:lnTo>
                      <a:pt x="7" y="13"/>
                    </a:lnTo>
                    <a:lnTo>
                      <a:pt x="0" y="15"/>
                    </a:lnTo>
                    <a:lnTo>
                      <a:pt x="18" y="36"/>
                    </a:lnTo>
                    <a:lnTo>
                      <a:pt x="37" y="60"/>
                    </a:lnTo>
                    <a:lnTo>
                      <a:pt x="39" y="63"/>
                    </a:lnTo>
                    <a:lnTo>
                      <a:pt x="39" y="73"/>
                    </a:lnTo>
                    <a:lnTo>
                      <a:pt x="47" y="83"/>
                    </a:lnTo>
                    <a:lnTo>
                      <a:pt x="48" y="82"/>
                    </a:lnTo>
                    <a:lnTo>
                      <a:pt x="56" y="79"/>
                    </a:lnTo>
                    <a:lnTo>
                      <a:pt x="72" y="109"/>
                    </a:lnTo>
                    <a:lnTo>
                      <a:pt x="75" y="118"/>
                    </a:lnTo>
                    <a:lnTo>
                      <a:pt x="83" y="130"/>
                    </a:lnTo>
                    <a:lnTo>
                      <a:pt x="91" y="136"/>
                    </a:lnTo>
                    <a:lnTo>
                      <a:pt x="92" y="146"/>
                    </a:lnTo>
                    <a:lnTo>
                      <a:pt x="98" y="150"/>
                    </a:lnTo>
                    <a:lnTo>
                      <a:pt x="104" y="170"/>
                    </a:lnTo>
                    <a:lnTo>
                      <a:pt x="110" y="164"/>
                    </a:lnTo>
                    <a:lnTo>
                      <a:pt x="118" y="167"/>
                    </a:lnTo>
                    <a:lnTo>
                      <a:pt x="121" y="170"/>
                    </a:lnTo>
                    <a:lnTo>
                      <a:pt x="130" y="158"/>
                    </a:lnTo>
                    <a:lnTo>
                      <a:pt x="138" y="158"/>
                    </a:lnTo>
                    <a:lnTo>
                      <a:pt x="142" y="152"/>
                    </a:lnTo>
                    <a:lnTo>
                      <a:pt x="141" y="149"/>
                    </a:lnTo>
                    <a:lnTo>
                      <a:pt x="147" y="138"/>
                    </a:lnTo>
                    <a:lnTo>
                      <a:pt x="150" y="138"/>
                    </a:lnTo>
                    <a:lnTo>
                      <a:pt x="153" y="129"/>
                    </a:lnTo>
                    <a:lnTo>
                      <a:pt x="159" y="127"/>
                    </a:lnTo>
                    <a:lnTo>
                      <a:pt x="154" y="123"/>
                    </a:lnTo>
                    <a:lnTo>
                      <a:pt x="156" y="115"/>
                    </a:lnTo>
                    <a:lnTo>
                      <a:pt x="147" y="114"/>
                    </a:lnTo>
                    <a:lnTo>
                      <a:pt x="144" y="111"/>
                    </a:lnTo>
                    <a:lnTo>
                      <a:pt x="145" y="106"/>
                    </a:lnTo>
                    <a:lnTo>
                      <a:pt x="153" y="106"/>
                    </a:lnTo>
                    <a:lnTo>
                      <a:pt x="156" y="100"/>
                    </a:lnTo>
                    <a:lnTo>
                      <a:pt x="165" y="100"/>
                    </a:lnTo>
                    <a:lnTo>
                      <a:pt x="174" y="92"/>
                    </a:lnTo>
                    <a:lnTo>
                      <a:pt x="174" y="85"/>
                    </a:lnTo>
                    <a:lnTo>
                      <a:pt x="186" y="85"/>
                    </a:lnTo>
                    <a:lnTo>
                      <a:pt x="192" y="80"/>
                    </a:lnTo>
                    <a:lnTo>
                      <a:pt x="192" y="73"/>
                    </a:lnTo>
                    <a:lnTo>
                      <a:pt x="191" y="68"/>
                    </a:lnTo>
                    <a:lnTo>
                      <a:pt x="185" y="60"/>
                    </a:lnTo>
                    <a:lnTo>
                      <a:pt x="166" y="66"/>
                    </a:lnTo>
                    <a:lnTo>
                      <a:pt x="157" y="63"/>
                    </a:lnTo>
                    <a:lnTo>
                      <a:pt x="147" y="56"/>
                    </a:lnTo>
                    <a:lnTo>
                      <a:pt x="144" y="53"/>
                    </a:lnTo>
                    <a:lnTo>
                      <a:pt x="144" y="47"/>
                    </a:lnTo>
                    <a:lnTo>
                      <a:pt x="150" y="50"/>
                    </a:lnTo>
                    <a:lnTo>
                      <a:pt x="151" y="36"/>
                    </a:lnTo>
                    <a:lnTo>
                      <a:pt x="154" y="30"/>
                    </a:lnTo>
                    <a:lnTo>
                      <a:pt x="150" y="25"/>
                    </a:lnTo>
                    <a:lnTo>
                      <a:pt x="148" y="19"/>
                    </a:lnTo>
                    <a:lnTo>
                      <a:pt x="142" y="1"/>
                    </a:lnTo>
                    <a:lnTo>
                      <a:pt x="135" y="4"/>
                    </a:lnTo>
                    <a:lnTo>
                      <a:pt x="128" y="10"/>
                    </a:lnTo>
                    <a:lnTo>
                      <a:pt x="112" y="10"/>
                    </a:lnTo>
                    <a:lnTo>
                      <a:pt x="104" y="9"/>
                    </a:lnTo>
                    <a:lnTo>
                      <a:pt x="101" y="19"/>
                    </a:lnTo>
                    <a:lnTo>
                      <a:pt x="97" y="19"/>
                    </a:lnTo>
                    <a:lnTo>
                      <a:pt x="100" y="41"/>
                    </a:lnTo>
                    <a:lnTo>
                      <a:pt x="97" y="54"/>
                    </a:lnTo>
                    <a:lnTo>
                      <a:pt x="83" y="53"/>
                    </a:lnTo>
                    <a:lnTo>
                      <a:pt x="80" y="56"/>
                    </a:lnTo>
                    <a:lnTo>
                      <a:pt x="80" y="50"/>
                    </a:lnTo>
                    <a:lnTo>
                      <a:pt x="74" y="50"/>
                    </a:lnTo>
                    <a:lnTo>
                      <a:pt x="71" y="47"/>
                    </a:lnTo>
                    <a:lnTo>
                      <a:pt x="75" y="41"/>
                    </a:lnTo>
                    <a:lnTo>
                      <a:pt x="74" y="33"/>
                    </a:lnTo>
                    <a:lnTo>
                      <a:pt x="69" y="33"/>
                    </a:lnTo>
                    <a:lnTo>
                      <a:pt x="65" y="27"/>
                    </a:lnTo>
                    <a:lnTo>
                      <a:pt x="62" y="13"/>
                    </a:lnTo>
                    <a:lnTo>
                      <a:pt x="51" y="7"/>
                    </a:lnTo>
                    <a:lnTo>
                      <a:pt x="53" y="3"/>
                    </a:lnTo>
                    <a:lnTo>
                      <a:pt x="50" y="0"/>
                    </a:lnTo>
                    <a:lnTo>
                      <a:pt x="47" y="6"/>
                    </a:lnTo>
                    <a:lnTo>
                      <a:pt x="44" y="4"/>
                    </a:lnTo>
                    <a:lnTo>
                      <a:pt x="37" y="7"/>
                    </a:lnTo>
                    <a:lnTo>
                      <a:pt x="40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7" name="Freeform 6143">
                <a:extLst>
                  <a:ext uri="{FF2B5EF4-FFF2-40B4-BE49-F238E27FC236}">
                    <a16:creationId xmlns:a16="http://schemas.microsoft.com/office/drawing/2014/main" id="{8EB793F9-E887-49EB-0B09-59F51A798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637"/>
                <a:ext cx="97" cy="85"/>
              </a:xfrm>
              <a:custGeom>
                <a:avLst/>
                <a:gdLst>
                  <a:gd name="T0" fmla="*/ 37 w 192"/>
                  <a:gd name="T1" fmla="*/ 7 h 170"/>
                  <a:gd name="T2" fmla="*/ 47 w 192"/>
                  <a:gd name="T3" fmla="*/ 6 h 170"/>
                  <a:gd name="T4" fmla="*/ 53 w 192"/>
                  <a:gd name="T5" fmla="*/ 3 h 170"/>
                  <a:gd name="T6" fmla="*/ 62 w 192"/>
                  <a:gd name="T7" fmla="*/ 13 h 170"/>
                  <a:gd name="T8" fmla="*/ 69 w 192"/>
                  <a:gd name="T9" fmla="*/ 33 h 170"/>
                  <a:gd name="T10" fmla="*/ 75 w 192"/>
                  <a:gd name="T11" fmla="*/ 41 h 170"/>
                  <a:gd name="T12" fmla="*/ 74 w 192"/>
                  <a:gd name="T13" fmla="*/ 50 h 170"/>
                  <a:gd name="T14" fmla="*/ 80 w 192"/>
                  <a:gd name="T15" fmla="*/ 56 h 170"/>
                  <a:gd name="T16" fmla="*/ 97 w 192"/>
                  <a:gd name="T17" fmla="*/ 54 h 170"/>
                  <a:gd name="T18" fmla="*/ 97 w 192"/>
                  <a:gd name="T19" fmla="*/ 19 h 170"/>
                  <a:gd name="T20" fmla="*/ 104 w 192"/>
                  <a:gd name="T21" fmla="*/ 9 h 170"/>
                  <a:gd name="T22" fmla="*/ 128 w 192"/>
                  <a:gd name="T23" fmla="*/ 10 h 170"/>
                  <a:gd name="T24" fmla="*/ 142 w 192"/>
                  <a:gd name="T25" fmla="*/ 1 h 170"/>
                  <a:gd name="T26" fmla="*/ 150 w 192"/>
                  <a:gd name="T27" fmla="*/ 25 h 170"/>
                  <a:gd name="T28" fmla="*/ 151 w 192"/>
                  <a:gd name="T29" fmla="*/ 36 h 170"/>
                  <a:gd name="T30" fmla="*/ 144 w 192"/>
                  <a:gd name="T31" fmla="*/ 47 h 170"/>
                  <a:gd name="T32" fmla="*/ 147 w 192"/>
                  <a:gd name="T33" fmla="*/ 56 h 170"/>
                  <a:gd name="T34" fmla="*/ 166 w 192"/>
                  <a:gd name="T35" fmla="*/ 66 h 170"/>
                  <a:gd name="T36" fmla="*/ 191 w 192"/>
                  <a:gd name="T37" fmla="*/ 68 h 170"/>
                  <a:gd name="T38" fmla="*/ 192 w 192"/>
                  <a:gd name="T39" fmla="*/ 80 h 170"/>
                  <a:gd name="T40" fmla="*/ 174 w 192"/>
                  <a:gd name="T41" fmla="*/ 85 h 170"/>
                  <a:gd name="T42" fmla="*/ 165 w 192"/>
                  <a:gd name="T43" fmla="*/ 100 h 170"/>
                  <a:gd name="T44" fmla="*/ 153 w 192"/>
                  <a:gd name="T45" fmla="*/ 106 h 170"/>
                  <a:gd name="T46" fmla="*/ 144 w 192"/>
                  <a:gd name="T47" fmla="*/ 111 h 170"/>
                  <a:gd name="T48" fmla="*/ 156 w 192"/>
                  <a:gd name="T49" fmla="*/ 115 h 170"/>
                  <a:gd name="T50" fmla="*/ 159 w 192"/>
                  <a:gd name="T51" fmla="*/ 127 h 170"/>
                  <a:gd name="T52" fmla="*/ 150 w 192"/>
                  <a:gd name="T53" fmla="*/ 138 h 170"/>
                  <a:gd name="T54" fmla="*/ 141 w 192"/>
                  <a:gd name="T55" fmla="*/ 149 h 170"/>
                  <a:gd name="T56" fmla="*/ 138 w 192"/>
                  <a:gd name="T57" fmla="*/ 158 h 170"/>
                  <a:gd name="T58" fmla="*/ 121 w 192"/>
                  <a:gd name="T59" fmla="*/ 170 h 170"/>
                  <a:gd name="T60" fmla="*/ 110 w 192"/>
                  <a:gd name="T61" fmla="*/ 164 h 170"/>
                  <a:gd name="T62" fmla="*/ 98 w 192"/>
                  <a:gd name="T63" fmla="*/ 150 h 170"/>
                  <a:gd name="T64" fmla="*/ 91 w 192"/>
                  <a:gd name="T65" fmla="*/ 136 h 170"/>
                  <a:gd name="T66" fmla="*/ 75 w 192"/>
                  <a:gd name="T67" fmla="*/ 118 h 170"/>
                  <a:gd name="T68" fmla="*/ 56 w 192"/>
                  <a:gd name="T69" fmla="*/ 79 h 170"/>
                  <a:gd name="T70" fmla="*/ 47 w 192"/>
                  <a:gd name="T71" fmla="*/ 83 h 170"/>
                  <a:gd name="T72" fmla="*/ 39 w 192"/>
                  <a:gd name="T73" fmla="*/ 63 h 170"/>
                  <a:gd name="T74" fmla="*/ 18 w 192"/>
                  <a:gd name="T75" fmla="*/ 36 h 170"/>
                  <a:gd name="T76" fmla="*/ 7 w 192"/>
                  <a:gd name="T77" fmla="*/ 13 h 170"/>
                  <a:gd name="T78" fmla="*/ 19 w 192"/>
                  <a:gd name="T79" fmla="*/ 32 h 170"/>
                  <a:gd name="T80" fmla="*/ 28 w 192"/>
                  <a:gd name="T81" fmla="*/ 35 h 170"/>
                  <a:gd name="T82" fmla="*/ 40 w 192"/>
                  <a:gd name="T83" fmla="*/ 38 h 170"/>
                  <a:gd name="T84" fmla="*/ 50 w 192"/>
                  <a:gd name="T85" fmla="*/ 27 h 170"/>
                  <a:gd name="T86" fmla="*/ 40 w 192"/>
                  <a:gd name="T87" fmla="*/ 16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2" h="170">
                    <a:moveTo>
                      <a:pt x="40" y="10"/>
                    </a:moveTo>
                    <a:lnTo>
                      <a:pt x="37" y="7"/>
                    </a:lnTo>
                    <a:lnTo>
                      <a:pt x="44" y="4"/>
                    </a:lnTo>
                    <a:lnTo>
                      <a:pt x="47" y="6"/>
                    </a:lnTo>
                    <a:lnTo>
                      <a:pt x="50" y="0"/>
                    </a:lnTo>
                    <a:lnTo>
                      <a:pt x="53" y="3"/>
                    </a:lnTo>
                    <a:lnTo>
                      <a:pt x="51" y="7"/>
                    </a:lnTo>
                    <a:lnTo>
                      <a:pt x="62" y="13"/>
                    </a:lnTo>
                    <a:lnTo>
                      <a:pt x="65" y="27"/>
                    </a:lnTo>
                    <a:lnTo>
                      <a:pt x="69" y="33"/>
                    </a:lnTo>
                    <a:lnTo>
                      <a:pt x="74" y="33"/>
                    </a:lnTo>
                    <a:lnTo>
                      <a:pt x="75" y="41"/>
                    </a:lnTo>
                    <a:lnTo>
                      <a:pt x="71" y="47"/>
                    </a:lnTo>
                    <a:lnTo>
                      <a:pt x="74" y="50"/>
                    </a:lnTo>
                    <a:lnTo>
                      <a:pt x="80" y="50"/>
                    </a:lnTo>
                    <a:lnTo>
                      <a:pt x="80" y="56"/>
                    </a:lnTo>
                    <a:lnTo>
                      <a:pt x="83" y="53"/>
                    </a:lnTo>
                    <a:lnTo>
                      <a:pt x="97" y="54"/>
                    </a:lnTo>
                    <a:lnTo>
                      <a:pt x="100" y="41"/>
                    </a:lnTo>
                    <a:lnTo>
                      <a:pt x="97" y="19"/>
                    </a:lnTo>
                    <a:lnTo>
                      <a:pt x="101" y="19"/>
                    </a:lnTo>
                    <a:lnTo>
                      <a:pt x="104" y="9"/>
                    </a:lnTo>
                    <a:lnTo>
                      <a:pt x="112" y="10"/>
                    </a:lnTo>
                    <a:lnTo>
                      <a:pt x="128" y="10"/>
                    </a:lnTo>
                    <a:lnTo>
                      <a:pt x="135" y="4"/>
                    </a:lnTo>
                    <a:lnTo>
                      <a:pt x="142" y="1"/>
                    </a:lnTo>
                    <a:lnTo>
                      <a:pt x="148" y="19"/>
                    </a:lnTo>
                    <a:lnTo>
                      <a:pt x="150" y="25"/>
                    </a:lnTo>
                    <a:lnTo>
                      <a:pt x="154" y="30"/>
                    </a:lnTo>
                    <a:lnTo>
                      <a:pt x="151" y="36"/>
                    </a:lnTo>
                    <a:lnTo>
                      <a:pt x="150" y="50"/>
                    </a:lnTo>
                    <a:lnTo>
                      <a:pt x="144" y="47"/>
                    </a:lnTo>
                    <a:lnTo>
                      <a:pt x="144" y="53"/>
                    </a:lnTo>
                    <a:lnTo>
                      <a:pt x="147" y="56"/>
                    </a:lnTo>
                    <a:lnTo>
                      <a:pt x="157" y="63"/>
                    </a:lnTo>
                    <a:lnTo>
                      <a:pt x="166" y="66"/>
                    </a:lnTo>
                    <a:lnTo>
                      <a:pt x="185" y="60"/>
                    </a:lnTo>
                    <a:lnTo>
                      <a:pt x="191" y="68"/>
                    </a:lnTo>
                    <a:lnTo>
                      <a:pt x="192" y="73"/>
                    </a:lnTo>
                    <a:lnTo>
                      <a:pt x="192" y="80"/>
                    </a:lnTo>
                    <a:lnTo>
                      <a:pt x="186" y="85"/>
                    </a:lnTo>
                    <a:lnTo>
                      <a:pt x="174" y="85"/>
                    </a:lnTo>
                    <a:lnTo>
                      <a:pt x="174" y="92"/>
                    </a:lnTo>
                    <a:lnTo>
                      <a:pt x="165" y="100"/>
                    </a:lnTo>
                    <a:lnTo>
                      <a:pt x="156" y="100"/>
                    </a:lnTo>
                    <a:lnTo>
                      <a:pt x="153" y="106"/>
                    </a:lnTo>
                    <a:lnTo>
                      <a:pt x="145" y="106"/>
                    </a:lnTo>
                    <a:lnTo>
                      <a:pt x="144" y="111"/>
                    </a:lnTo>
                    <a:lnTo>
                      <a:pt x="147" y="114"/>
                    </a:lnTo>
                    <a:lnTo>
                      <a:pt x="156" y="115"/>
                    </a:lnTo>
                    <a:lnTo>
                      <a:pt x="154" y="123"/>
                    </a:lnTo>
                    <a:lnTo>
                      <a:pt x="159" y="127"/>
                    </a:lnTo>
                    <a:lnTo>
                      <a:pt x="153" y="129"/>
                    </a:lnTo>
                    <a:lnTo>
                      <a:pt x="150" y="138"/>
                    </a:lnTo>
                    <a:lnTo>
                      <a:pt x="147" y="138"/>
                    </a:lnTo>
                    <a:lnTo>
                      <a:pt x="141" y="149"/>
                    </a:lnTo>
                    <a:lnTo>
                      <a:pt x="142" y="152"/>
                    </a:lnTo>
                    <a:lnTo>
                      <a:pt x="138" y="158"/>
                    </a:lnTo>
                    <a:lnTo>
                      <a:pt x="130" y="158"/>
                    </a:lnTo>
                    <a:lnTo>
                      <a:pt x="121" y="170"/>
                    </a:lnTo>
                    <a:lnTo>
                      <a:pt x="118" y="167"/>
                    </a:lnTo>
                    <a:lnTo>
                      <a:pt x="110" y="164"/>
                    </a:lnTo>
                    <a:lnTo>
                      <a:pt x="104" y="170"/>
                    </a:lnTo>
                    <a:lnTo>
                      <a:pt x="98" y="150"/>
                    </a:lnTo>
                    <a:lnTo>
                      <a:pt x="92" y="146"/>
                    </a:lnTo>
                    <a:lnTo>
                      <a:pt x="91" y="136"/>
                    </a:lnTo>
                    <a:lnTo>
                      <a:pt x="83" y="130"/>
                    </a:lnTo>
                    <a:lnTo>
                      <a:pt x="75" y="118"/>
                    </a:lnTo>
                    <a:lnTo>
                      <a:pt x="72" y="109"/>
                    </a:lnTo>
                    <a:lnTo>
                      <a:pt x="56" y="79"/>
                    </a:lnTo>
                    <a:lnTo>
                      <a:pt x="48" y="82"/>
                    </a:lnTo>
                    <a:lnTo>
                      <a:pt x="47" y="83"/>
                    </a:lnTo>
                    <a:lnTo>
                      <a:pt x="39" y="73"/>
                    </a:lnTo>
                    <a:lnTo>
                      <a:pt x="39" y="63"/>
                    </a:lnTo>
                    <a:lnTo>
                      <a:pt x="37" y="60"/>
                    </a:lnTo>
                    <a:lnTo>
                      <a:pt x="18" y="36"/>
                    </a:lnTo>
                    <a:lnTo>
                      <a:pt x="0" y="15"/>
                    </a:lnTo>
                    <a:lnTo>
                      <a:pt x="7" y="13"/>
                    </a:lnTo>
                    <a:lnTo>
                      <a:pt x="19" y="24"/>
                    </a:lnTo>
                    <a:lnTo>
                      <a:pt x="19" y="32"/>
                    </a:lnTo>
                    <a:lnTo>
                      <a:pt x="25" y="38"/>
                    </a:lnTo>
                    <a:lnTo>
                      <a:pt x="28" y="35"/>
                    </a:lnTo>
                    <a:lnTo>
                      <a:pt x="37" y="33"/>
                    </a:lnTo>
                    <a:lnTo>
                      <a:pt x="40" y="38"/>
                    </a:lnTo>
                    <a:lnTo>
                      <a:pt x="50" y="33"/>
                    </a:lnTo>
                    <a:lnTo>
                      <a:pt x="50" y="27"/>
                    </a:lnTo>
                    <a:lnTo>
                      <a:pt x="44" y="21"/>
                    </a:lnTo>
                    <a:lnTo>
                      <a:pt x="40" y="16"/>
                    </a:lnTo>
                    <a:lnTo>
                      <a:pt x="4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8" name="Freeform 6144">
                <a:extLst>
                  <a:ext uri="{FF2B5EF4-FFF2-40B4-BE49-F238E27FC236}">
                    <a16:creationId xmlns:a16="http://schemas.microsoft.com/office/drawing/2014/main" id="{9A3801F9-F30F-0E17-F545-0686C9176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637"/>
                <a:ext cx="97" cy="85"/>
              </a:xfrm>
              <a:custGeom>
                <a:avLst/>
                <a:gdLst>
                  <a:gd name="T0" fmla="*/ 37 w 192"/>
                  <a:gd name="T1" fmla="*/ 7 h 170"/>
                  <a:gd name="T2" fmla="*/ 47 w 192"/>
                  <a:gd name="T3" fmla="*/ 6 h 170"/>
                  <a:gd name="T4" fmla="*/ 53 w 192"/>
                  <a:gd name="T5" fmla="*/ 3 h 170"/>
                  <a:gd name="T6" fmla="*/ 62 w 192"/>
                  <a:gd name="T7" fmla="*/ 13 h 170"/>
                  <a:gd name="T8" fmla="*/ 69 w 192"/>
                  <a:gd name="T9" fmla="*/ 33 h 170"/>
                  <a:gd name="T10" fmla="*/ 75 w 192"/>
                  <a:gd name="T11" fmla="*/ 41 h 170"/>
                  <a:gd name="T12" fmla="*/ 74 w 192"/>
                  <a:gd name="T13" fmla="*/ 50 h 170"/>
                  <a:gd name="T14" fmla="*/ 80 w 192"/>
                  <a:gd name="T15" fmla="*/ 56 h 170"/>
                  <a:gd name="T16" fmla="*/ 97 w 192"/>
                  <a:gd name="T17" fmla="*/ 54 h 170"/>
                  <a:gd name="T18" fmla="*/ 97 w 192"/>
                  <a:gd name="T19" fmla="*/ 19 h 170"/>
                  <a:gd name="T20" fmla="*/ 104 w 192"/>
                  <a:gd name="T21" fmla="*/ 9 h 170"/>
                  <a:gd name="T22" fmla="*/ 128 w 192"/>
                  <a:gd name="T23" fmla="*/ 10 h 170"/>
                  <a:gd name="T24" fmla="*/ 142 w 192"/>
                  <a:gd name="T25" fmla="*/ 1 h 170"/>
                  <a:gd name="T26" fmla="*/ 150 w 192"/>
                  <a:gd name="T27" fmla="*/ 25 h 170"/>
                  <a:gd name="T28" fmla="*/ 151 w 192"/>
                  <a:gd name="T29" fmla="*/ 36 h 170"/>
                  <a:gd name="T30" fmla="*/ 144 w 192"/>
                  <a:gd name="T31" fmla="*/ 47 h 170"/>
                  <a:gd name="T32" fmla="*/ 147 w 192"/>
                  <a:gd name="T33" fmla="*/ 56 h 170"/>
                  <a:gd name="T34" fmla="*/ 166 w 192"/>
                  <a:gd name="T35" fmla="*/ 66 h 170"/>
                  <a:gd name="T36" fmla="*/ 191 w 192"/>
                  <a:gd name="T37" fmla="*/ 68 h 170"/>
                  <a:gd name="T38" fmla="*/ 192 w 192"/>
                  <a:gd name="T39" fmla="*/ 80 h 170"/>
                  <a:gd name="T40" fmla="*/ 174 w 192"/>
                  <a:gd name="T41" fmla="*/ 85 h 170"/>
                  <a:gd name="T42" fmla="*/ 165 w 192"/>
                  <a:gd name="T43" fmla="*/ 100 h 170"/>
                  <a:gd name="T44" fmla="*/ 153 w 192"/>
                  <a:gd name="T45" fmla="*/ 106 h 170"/>
                  <a:gd name="T46" fmla="*/ 144 w 192"/>
                  <a:gd name="T47" fmla="*/ 111 h 170"/>
                  <a:gd name="T48" fmla="*/ 156 w 192"/>
                  <a:gd name="T49" fmla="*/ 115 h 170"/>
                  <a:gd name="T50" fmla="*/ 159 w 192"/>
                  <a:gd name="T51" fmla="*/ 127 h 170"/>
                  <a:gd name="T52" fmla="*/ 150 w 192"/>
                  <a:gd name="T53" fmla="*/ 138 h 170"/>
                  <a:gd name="T54" fmla="*/ 141 w 192"/>
                  <a:gd name="T55" fmla="*/ 149 h 170"/>
                  <a:gd name="T56" fmla="*/ 138 w 192"/>
                  <a:gd name="T57" fmla="*/ 158 h 170"/>
                  <a:gd name="T58" fmla="*/ 121 w 192"/>
                  <a:gd name="T59" fmla="*/ 170 h 170"/>
                  <a:gd name="T60" fmla="*/ 110 w 192"/>
                  <a:gd name="T61" fmla="*/ 164 h 170"/>
                  <a:gd name="T62" fmla="*/ 98 w 192"/>
                  <a:gd name="T63" fmla="*/ 150 h 170"/>
                  <a:gd name="T64" fmla="*/ 91 w 192"/>
                  <a:gd name="T65" fmla="*/ 136 h 170"/>
                  <a:gd name="T66" fmla="*/ 75 w 192"/>
                  <a:gd name="T67" fmla="*/ 118 h 170"/>
                  <a:gd name="T68" fmla="*/ 56 w 192"/>
                  <a:gd name="T69" fmla="*/ 79 h 170"/>
                  <a:gd name="T70" fmla="*/ 47 w 192"/>
                  <a:gd name="T71" fmla="*/ 83 h 170"/>
                  <a:gd name="T72" fmla="*/ 39 w 192"/>
                  <a:gd name="T73" fmla="*/ 63 h 170"/>
                  <a:gd name="T74" fmla="*/ 18 w 192"/>
                  <a:gd name="T75" fmla="*/ 36 h 170"/>
                  <a:gd name="T76" fmla="*/ 7 w 192"/>
                  <a:gd name="T77" fmla="*/ 13 h 170"/>
                  <a:gd name="T78" fmla="*/ 19 w 192"/>
                  <a:gd name="T79" fmla="*/ 32 h 170"/>
                  <a:gd name="T80" fmla="*/ 28 w 192"/>
                  <a:gd name="T81" fmla="*/ 35 h 170"/>
                  <a:gd name="T82" fmla="*/ 40 w 192"/>
                  <a:gd name="T83" fmla="*/ 38 h 170"/>
                  <a:gd name="T84" fmla="*/ 50 w 192"/>
                  <a:gd name="T85" fmla="*/ 27 h 170"/>
                  <a:gd name="T86" fmla="*/ 40 w 192"/>
                  <a:gd name="T87" fmla="*/ 16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2" h="170">
                    <a:moveTo>
                      <a:pt x="40" y="10"/>
                    </a:moveTo>
                    <a:lnTo>
                      <a:pt x="37" y="7"/>
                    </a:lnTo>
                    <a:lnTo>
                      <a:pt x="44" y="4"/>
                    </a:lnTo>
                    <a:lnTo>
                      <a:pt x="47" y="6"/>
                    </a:lnTo>
                    <a:lnTo>
                      <a:pt x="50" y="0"/>
                    </a:lnTo>
                    <a:lnTo>
                      <a:pt x="53" y="3"/>
                    </a:lnTo>
                    <a:lnTo>
                      <a:pt x="51" y="7"/>
                    </a:lnTo>
                    <a:lnTo>
                      <a:pt x="62" y="13"/>
                    </a:lnTo>
                    <a:lnTo>
                      <a:pt x="65" y="27"/>
                    </a:lnTo>
                    <a:lnTo>
                      <a:pt x="69" y="33"/>
                    </a:lnTo>
                    <a:lnTo>
                      <a:pt x="74" y="33"/>
                    </a:lnTo>
                    <a:lnTo>
                      <a:pt x="75" y="41"/>
                    </a:lnTo>
                    <a:lnTo>
                      <a:pt x="71" y="47"/>
                    </a:lnTo>
                    <a:lnTo>
                      <a:pt x="74" y="50"/>
                    </a:lnTo>
                    <a:lnTo>
                      <a:pt x="80" y="50"/>
                    </a:lnTo>
                    <a:lnTo>
                      <a:pt x="80" y="56"/>
                    </a:lnTo>
                    <a:lnTo>
                      <a:pt x="83" y="53"/>
                    </a:lnTo>
                    <a:lnTo>
                      <a:pt x="97" y="54"/>
                    </a:lnTo>
                    <a:lnTo>
                      <a:pt x="100" y="41"/>
                    </a:lnTo>
                    <a:lnTo>
                      <a:pt x="97" y="19"/>
                    </a:lnTo>
                    <a:lnTo>
                      <a:pt x="101" y="19"/>
                    </a:lnTo>
                    <a:lnTo>
                      <a:pt x="104" y="9"/>
                    </a:lnTo>
                    <a:lnTo>
                      <a:pt x="112" y="10"/>
                    </a:lnTo>
                    <a:lnTo>
                      <a:pt x="128" y="10"/>
                    </a:lnTo>
                    <a:lnTo>
                      <a:pt x="135" y="4"/>
                    </a:lnTo>
                    <a:lnTo>
                      <a:pt x="142" y="1"/>
                    </a:lnTo>
                    <a:lnTo>
                      <a:pt x="148" y="19"/>
                    </a:lnTo>
                    <a:lnTo>
                      <a:pt x="150" y="25"/>
                    </a:lnTo>
                    <a:lnTo>
                      <a:pt x="154" y="30"/>
                    </a:lnTo>
                    <a:lnTo>
                      <a:pt x="151" y="36"/>
                    </a:lnTo>
                    <a:lnTo>
                      <a:pt x="150" y="50"/>
                    </a:lnTo>
                    <a:lnTo>
                      <a:pt x="144" y="47"/>
                    </a:lnTo>
                    <a:lnTo>
                      <a:pt x="144" y="53"/>
                    </a:lnTo>
                    <a:lnTo>
                      <a:pt x="147" y="56"/>
                    </a:lnTo>
                    <a:lnTo>
                      <a:pt x="157" y="63"/>
                    </a:lnTo>
                    <a:lnTo>
                      <a:pt x="166" y="66"/>
                    </a:lnTo>
                    <a:lnTo>
                      <a:pt x="185" y="60"/>
                    </a:lnTo>
                    <a:lnTo>
                      <a:pt x="191" y="68"/>
                    </a:lnTo>
                    <a:lnTo>
                      <a:pt x="192" y="73"/>
                    </a:lnTo>
                    <a:lnTo>
                      <a:pt x="192" y="80"/>
                    </a:lnTo>
                    <a:lnTo>
                      <a:pt x="186" y="85"/>
                    </a:lnTo>
                    <a:lnTo>
                      <a:pt x="174" y="85"/>
                    </a:lnTo>
                    <a:lnTo>
                      <a:pt x="174" y="92"/>
                    </a:lnTo>
                    <a:lnTo>
                      <a:pt x="165" y="100"/>
                    </a:lnTo>
                    <a:lnTo>
                      <a:pt x="156" y="100"/>
                    </a:lnTo>
                    <a:lnTo>
                      <a:pt x="153" y="106"/>
                    </a:lnTo>
                    <a:lnTo>
                      <a:pt x="145" y="106"/>
                    </a:lnTo>
                    <a:lnTo>
                      <a:pt x="144" y="111"/>
                    </a:lnTo>
                    <a:lnTo>
                      <a:pt x="147" y="114"/>
                    </a:lnTo>
                    <a:lnTo>
                      <a:pt x="156" y="115"/>
                    </a:lnTo>
                    <a:lnTo>
                      <a:pt x="154" y="123"/>
                    </a:lnTo>
                    <a:lnTo>
                      <a:pt x="159" y="127"/>
                    </a:lnTo>
                    <a:lnTo>
                      <a:pt x="153" y="129"/>
                    </a:lnTo>
                    <a:lnTo>
                      <a:pt x="150" y="138"/>
                    </a:lnTo>
                    <a:lnTo>
                      <a:pt x="147" y="138"/>
                    </a:lnTo>
                    <a:lnTo>
                      <a:pt x="141" y="149"/>
                    </a:lnTo>
                    <a:lnTo>
                      <a:pt x="142" y="152"/>
                    </a:lnTo>
                    <a:lnTo>
                      <a:pt x="138" y="158"/>
                    </a:lnTo>
                    <a:lnTo>
                      <a:pt x="130" y="158"/>
                    </a:lnTo>
                    <a:lnTo>
                      <a:pt x="121" y="170"/>
                    </a:lnTo>
                    <a:lnTo>
                      <a:pt x="118" y="167"/>
                    </a:lnTo>
                    <a:lnTo>
                      <a:pt x="110" y="164"/>
                    </a:lnTo>
                    <a:lnTo>
                      <a:pt x="104" y="170"/>
                    </a:lnTo>
                    <a:lnTo>
                      <a:pt x="98" y="150"/>
                    </a:lnTo>
                    <a:lnTo>
                      <a:pt x="92" y="146"/>
                    </a:lnTo>
                    <a:lnTo>
                      <a:pt x="91" y="136"/>
                    </a:lnTo>
                    <a:lnTo>
                      <a:pt x="83" y="130"/>
                    </a:lnTo>
                    <a:lnTo>
                      <a:pt x="75" y="118"/>
                    </a:lnTo>
                    <a:lnTo>
                      <a:pt x="72" y="109"/>
                    </a:lnTo>
                    <a:lnTo>
                      <a:pt x="56" y="79"/>
                    </a:lnTo>
                    <a:lnTo>
                      <a:pt x="48" y="82"/>
                    </a:lnTo>
                    <a:lnTo>
                      <a:pt x="47" y="83"/>
                    </a:lnTo>
                    <a:lnTo>
                      <a:pt x="39" y="73"/>
                    </a:lnTo>
                    <a:lnTo>
                      <a:pt x="39" y="63"/>
                    </a:lnTo>
                    <a:lnTo>
                      <a:pt x="37" y="60"/>
                    </a:lnTo>
                    <a:lnTo>
                      <a:pt x="18" y="36"/>
                    </a:lnTo>
                    <a:lnTo>
                      <a:pt x="0" y="15"/>
                    </a:lnTo>
                    <a:lnTo>
                      <a:pt x="7" y="13"/>
                    </a:lnTo>
                    <a:lnTo>
                      <a:pt x="19" y="24"/>
                    </a:lnTo>
                    <a:lnTo>
                      <a:pt x="19" y="32"/>
                    </a:lnTo>
                    <a:lnTo>
                      <a:pt x="25" y="38"/>
                    </a:lnTo>
                    <a:lnTo>
                      <a:pt x="28" y="35"/>
                    </a:lnTo>
                    <a:lnTo>
                      <a:pt x="37" y="33"/>
                    </a:lnTo>
                    <a:lnTo>
                      <a:pt x="40" y="38"/>
                    </a:lnTo>
                    <a:lnTo>
                      <a:pt x="50" y="33"/>
                    </a:lnTo>
                    <a:lnTo>
                      <a:pt x="50" y="27"/>
                    </a:lnTo>
                    <a:lnTo>
                      <a:pt x="44" y="21"/>
                    </a:lnTo>
                    <a:lnTo>
                      <a:pt x="40" y="16"/>
                    </a:lnTo>
                    <a:lnTo>
                      <a:pt x="4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9" name="Freeform 6145">
                <a:extLst>
                  <a:ext uri="{FF2B5EF4-FFF2-40B4-BE49-F238E27FC236}">
                    <a16:creationId xmlns:a16="http://schemas.microsoft.com/office/drawing/2014/main" id="{7D0F4269-7787-AD72-CC12-24CCFE191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550"/>
                <a:ext cx="108" cy="135"/>
              </a:xfrm>
              <a:custGeom>
                <a:avLst/>
                <a:gdLst>
                  <a:gd name="T0" fmla="*/ 105 w 216"/>
                  <a:gd name="T1" fmla="*/ 37 h 269"/>
                  <a:gd name="T2" fmla="*/ 108 w 216"/>
                  <a:gd name="T3" fmla="*/ 61 h 269"/>
                  <a:gd name="T4" fmla="*/ 111 w 216"/>
                  <a:gd name="T5" fmla="*/ 73 h 269"/>
                  <a:gd name="T6" fmla="*/ 118 w 216"/>
                  <a:gd name="T7" fmla="*/ 87 h 269"/>
                  <a:gd name="T8" fmla="*/ 103 w 216"/>
                  <a:gd name="T9" fmla="*/ 89 h 269"/>
                  <a:gd name="T10" fmla="*/ 120 w 216"/>
                  <a:gd name="T11" fmla="*/ 110 h 269"/>
                  <a:gd name="T12" fmla="*/ 126 w 216"/>
                  <a:gd name="T13" fmla="*/ 123 h 269"/>
                  <a:gd name="T14" fmla="*/ 105 w 216"/>
                  <a:gd name="T15" fmla="*/ 128 h 269"/>
                  <a:gd name="T16" fmla="*/ 103 w 216"/>
                  <a:gd name="T17" fmla="*/ 143 h 269"/>
                  <a:gd name="T18" fmla="*/ 91 w 216"/>
                  <a:gd name="T19" fmla="*/ 149 h 269"/>
                  <a:gd name="T20" fmla="*/ 82 w 216"/>
                  <a:gd name="T21" fmla="*/ 168 h 269"/>
                  <a:gd name="T22" fmla="*/ 84 w 216"/>
                  <a:gd name="T23" fmla="*/ 183 h 269"/>
                  <a:gd name="T24" fmla="*/ 76 w 216"/>
                  <a:gd name="T25" fmla="*/ 192 h 269"/>
                  <a:gd name="T26" fmla="*/ 55 w 216"/>
                  <a:gd name="T27" fmla="*/ 204 h 269"/>
                  <a:gd name="T28" fmla="*/ 27 w 216"/>
                  <a:gd name="T29" fmla="*/ 213 h 269"/>
                  <a:gd name="T30" fmla="*/ 15 w 216"/>
                  <a:gd name="T31" fmla="*/ 224 h 269"/>
                  <a:gd name="T32" fmla="*/ 2 w 216"/>
                  <a:gd name="T33" fmla="*/ 231 h 269"/>
                  <a:gd name="T34" fmla="*/ 14 w 216"/>
                  <a:gd name="T35" fmla="*/ 242 h 269"/>
                  <a:gd name="T36" fmla="*/ 15 w 216"/>
                  <a:gd name="T37" fmla="*/ 257 h 269"/>
                  <a:gd name="T38" fmla="*/ 41 w 216"/>
                  <a:gd name="T39" fmla="*/ 263 h 269"/>
                  <a:gd name="T40" fmla="*/ 68 w 216"/>
                  <a:gd name="T41" fmla="*/ 251 h 269"/>
                  <a:gd name="T42" fmla="*/ 91 w 216"/>
                  <a:gd name="T43" fmla="*/ 250 h 269"/>
                  <a:gd name="T44" fmla="*/ 112 w 216"/>
                  <a:gd name="T45" fmla="*/ 257 h 269"/>
                  <a:gd name="T46" fmla="*/ 132 w 216"/>
                  <a:gd name="T47" fmla="*/ 256 h 269"/>
                  <a:gd name="T48" fmla="*/ 141 w 216"/>
                  <a:gd name="T49" fmla="*/ 240 h 269"/>
                  <a:gd name="T50" fmla="*/ 165 w 216"/>
                  <a:gd name="T51" fmla="*/ 251 h 269"/>
                  <a:gd name="T52" fmla="*/ 158 w 216"/>
                  <a:gd name="T53" fmla="*/ 234 h 269"/>
                  <a:gd name="T54" fmla="*/ 176 w 216"/>
                  <a:gd name="T55" fmla="*/ 215 h 269"/>
                  <a:gd name="T56" fmla="*/ 188 w 216"/>
                  <a:gd name="T57" fmla="*/ 210 h 269"/>
                  <a:gd name="T58" fmla="*/ 203 w 216"/>
                  <a:gd name="T59" fmla="*/ 198 h 269"/>
                  <a:gd name="T60" fmla="*/ 211 w 216"/>
                  <a:gd name="T61" fmla="*/ 183 h 269"/>
                  <a:gd name="T62" fmla="*/ 203 w 216"/>
                  <a:gd name="T63" fmla="*/ 161 h 269"/>
                  <a:gd name="T64" fmla="*/ 187 w 216"/>
                  <a:gd name="T65" fmla="*/ 140 h 269"/>
                  <a:gd name="T66" fmla="*/ 191 w 216"/>
                  <a:gd name="T67" fmla="*/ 128 h 269"/>
                  <a:gd name="T68" fmla="*/ 202 w 216"/>
                  <a:gd name="T69" fmla="*/ 111 h 269"/>
                  <a:gd name="T70" fmla="*/ 213 w 216"/>
                  <a:gd name="T71" fmla="*/ 102 h 269"/>
                  <a:gd name="T72" fmla="*/ 206 w 216"/>
                  <a:gd name="T73" fmla="*/ 82 h 269"/>
                  <a:gd name="T74" fmla="*/ 187 w 216"/>
                  <a:gd name="T75" fmla="*/ 76 h 269"/>
                  <a:gd name="T76" fmla="*/ 147 w 216"/>
                  <a:gd name="T77" fmla="*/ 89 h 269"/>
                  <a:gd name="T78" fmla="*/ 152 w 216"/>
                  <a:gd name="T79" fmla="*/ 67 h 269"/>
                  <a:gd name="T80" fmla="*/ 146 w 216"/>
                  <a:gd name="T81" fmla="*/ 43 h 269"/>
                  <a:gd name="T82" fmla="*/ 149 w 216"/>
                  <a:gd name="T83" fmla="*/ 32 h 269"/>
                  <a:gd name="T84" fmla="*/ 135 w 216"/>
                  <a:gd name="T85" fmla="*/ 0 h 269"/>
                  <a:gd name="T86" fmla="*/ 124 w 216"/>
                  <a:gd name="T87" fmla="*/ 11 h 269"/>
                  <a:gd name="T88" fmla="*/ 111 w 216"/>
                  <a:gd name="T89" fmla="*/ 1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6" h="269">
                    <a:moveTo>
                      <a:pt x="103" y="19"/>
                    </a:moveTo>
                    <a:lnTo>
                      <a:pt x="109" y="28"/>
                    </a:lnTo>
                    <a:lnTo>
                      <a:pt x="105" y="37"/>
                    </a:lnTo>
                    <a:lnTo>
                      <a:pt x="102" y="47"/>
                    </a:lnTo>
                    <a:lnTo>
                      <a:pt x="105" y="52"/>
                    </a:lnTo>
                    <a:lnTo>
                      <a:pt x="108" y="61"/>
                    </a:lnTo>
                    <a:lnTo>
                      <a:pt x="106" y="64"/>
                    </a:lnTo>
                    <a:lnTo>
                      <a:pt x="111" y="70"/>
                    </a:lnTo>
                    <a:lnTo>
                      <a:pt x="111" y="73"/>
                    </a:lnTo>
                    <a:lnTo>
                      <a:pt x="115" y="73"/>
                    </a:lnTo>
                    <a:lnTo>
                      <a:pt x="118" y="78"/>
                    </a:lnTo>
                    <a:lnTo>
                      <a:pt x="118" y="87"/>
                    </a:lnTo>
                    <a:lnTo>
                      <a:pt x="112" y="92"/>
                    </a:lnTo>
                    <a:lnTo>
                      <a:pt x="106" y="92"/>
                    </a:lnTo>
                    <a:lnTo>
                      <a:pt x="103" y="89"/>
                    </a:lnTo>
                    <a:lnTo>
                      <a:pt x="109" y="95"/>
                    </a:lnTo>
                    <a:lnTo>
                      <a:pt x="111" y="102"/>
                    </a:lnTo>
                    <a:lnTo>
                      <a:pt x="120" y="110"/>
                    </a:lnTo>
                    <a:lnTo>
                      <a:pt x="121" y="113"/>
                    </a:lnTo>
                    <a:lnTo>
                      <a:pt x="124" y="114"/>
                    </a:lnTo>
                    <a:lnTo>
                      <a:pt x="126" y="123"/>
                    </a:lnTo>
                    <a:lnTo>
                      <a:pt x="118" y="125"/>
                    </a:lnTo>
                    <a:lnTo>
                      <a:pt x="112" y="131"/>
                    </a:lnTo>
                    <a:lnTo>
                      <a:pt x="105" y="128"/>
                    </a:lnTo>
                    <a:lnTo>
                      <a:pt x="100" y="131"/>
                    </a:lnTo>
                    <a:lnTo>
                      <a:pt x="100" y="140"/>
                    </a:lnTo>
                    <a:lnTo>
                      <a:pt x="103" y="143"/>
                    </a:lnTo>
                    <a:lnTo>
                      <a:pt x="100" y="148"/>
                    </a:lnTo>
                    <a:lnTo>
                      <a:pt x="94" y="151"/>
                    </a:lnTo>
                    <a:lnTo>
                      <a:pt x="91" y="149"/>
                    </a:lnTo>
                    <a:lnTo>
                      <a:pt x="85" y="151"/>
                    </a:lnTo>
                    <a:lnTo>
                      <a:pt x="90" y="160"/>
                    </a:lnTo>
                    <a:lnTo>
                      <a:pt x="82" y="168"/>
                    </a:lnTo>
                    <a:lnTo>
                      <a:pt x="82" y="174"/>
                    </a:lnTo>
                    <a:lnTo>
                      <a:pt x="85" y="177"/>
                    </a:lnTo>
                    <a:lnTo>
                      <a:pt x="84" y="183"/>
                    </a:lnTo>
                    <a:lnTo>
                      <a:pt x="87" y="186"/>
                    </a:lnTo>
                    <a:lnTo>
                      <a:pt x="79" y="189"/>
                    </a:lnTo>
                    <a:lnTo>
                      <a:pt x="76" y="192"/>
                    </a:lnTo>
                    <a:lnTo>
                      <a:pt x="73" y="198"/>
                    </a:lnTo>
                    <a:lnTo>
                      <a:pt x="67" y="198"/>
                    </a:lnTo>
                    <a:lnTo>
                      <a:pt x="55" y="204"/>
                    </a:lnTo>
                    <a:lnTo>
                      <a:pt x="40" y="204"/>
                    </a:lnTo>
                    <a:lnTo>
                      <a:pt x="33" y="204"/>
                    </a:lnTo>
                    <a:lnTo>
                      <a:pt x="27" y="213"/>
                    </a:lnTo>
                    <a:lnTo>
                      <a:pt x="27" y="219"/>
                    </a:lnTo>
                    <a:lnTo>
                      <a:pt x="23" y="222"/>
                    </a:lnTo>
                    <a:lnTo>
                      <a:pt x="15" y="224"/>
                    </a:lnTo>
                    <a:lnTo>
                      <a:pt x="8" y="222"/>
                    </a:lnTo>
                    <a:lnTo>
                      <a:pt x="0" y="222"/>
                    </a:lnTo>
                    <a:lnTo>
                      <a:pt x="2" y="231"/>
                    </a:lnTo>
                    <a:lnTo>
                      <a:pt x="5" y="234"/>
                    </a:lnTo>
                    <a:lnTo>
                      <a:pt x="8" y="234"/>
                    </a:lnTo>
                    <a:lnTo>
                      <a:pt x="14" y="242"/>
                    </a:lnTo>
                    <a:lnTo>
                      <a:pt x="15" y="247"/>
                    </a:lnTo>
                    <a:lnTo>
                      <a:pt x="15" y="254"/>
                    </a:lnTo>
                    <a:lnTo>
                      <a:pt x="15" y="257"/>
                    </a:lnTo>
                    <a:lnTo>
                      <a:pt x="27" y="269"/>
                    </a:lnTo>
                    <a:lnTo>
                      <a:pt x="30" y="269"/>
                    </a:lnTo>
                    <a:lnTo>
                      <a:pt x="41" y="263"/>
                    </a:lnTo>
                    <a:lnTo>
                      <a:pt x="47" y="254"/>
                    </a:lnTo>
                    <a:lnTo>
                      <a:pt x="58" y="248"/>
                    </a:lnTo>
                    <a:lnTo>
                      <a:pt x="68" y="251"/>
                    </a:lnTo>
                    <a:lnTo>
                      <a:pt x="76" y="253"/>
                    </a:lnTo>
                    <a:lnTo>
                      <a:pt x="82" y="253"/>
                    </a:lnTo>
                    <a:lnTo>
                      <a:pt x="91" y="250"/>
                    </a:lnTo>
                    <a:lnTo>
                      <a:pt x="97" y="247"/>
                    </a:lnTo>
                    <a:lnTo>
                      <a:pt x="103" y="247"/>
                    </a:lnTo>
                    <a:lnTo>
                      <a:pt x="112" y="257"/>
                    </a:lnTo>
                    <a:lnTo>
                      <a:pt x="118" y="260"/>
                    </a:lnTo>
                    <a:lnTo>
                      <a:pt x="129" y="259"/>
                    </a:lnTo>
                    <a:lnTo>
                      <a:pt x="132" y="256"/>
                    </a:lnTo>
                    <a:lnTo>
                      <a:pt x="132" y="250"/>
                    </a:lnTo>
                    <a:lnTo>
                      <a:pt x="137" y="244"/>
                    </a:lnTo>
                    <a:lnTo>
                      <a:pt x="141" y="240"/>
                    </a:lnTo>
                    <a:lnTo>
                      <a:pt x="149" y="239"/>
                    </a:lnTo>
                    <a:lnTo>
                      <a:pt x="153" y="247"/>
                    </a:lnTo>
                    <a:lnTo>
                      <a:pt x="165" y="251"/>
                    </a:lnTo>
                    <a:lnTo>
                      <a:pt x="164" y="244"/>
                    </a:lnTo>
                    <a:lnTo>
                      <a:pt x="155" y="239"/>
                    </a:lnTo>
                    <a:lnTo>
                      <a:pt x="158" y="234"/>
                    </a:lnTo>
                    <a:lnTo>
                      <a:pt x="167" y="227"/>
                    </a:lnTo>
                    <a:lnTo>
                      <a:pt x="169" y="222"/>
                    </a:lnTo>
                    <a:lnTo>
                      <a:pt x="176" y="215"/>
                    </a:lnTo>
                    <a:lnTo>
                      <a:pt x="175" y="207"/>
                    </a:lnTo>
                    <a:lnTo>
                      <a:pt x="182" y="207"/>
                    </a:lnTo>
                    <a:lnTo>
                      <a:pt x="188" y="210"/>
                    </a:lnTo>
                    <a:lnTo>
                      <a:pt x="194" y="210"/>
                    </a:lnTo>
                    <a:lnTo>
                      <a:pt x="202" y="204"/>
                    </a:lnTo>
                    <a:lnTo>
                      <a:pt x="203" y="198"/>
                    </a:lnTo>
                    <a:lnTo>
                      <a:pt x="208" y="196"/>
                    </a:lnTo>
                    <a:lnTo>
                      <a:pt x="214" y="187"/>
                    </a:lnTo>
                    <a:lnTo>
                      <a:pt x="211" y="183"/>
                    </a:lnTo>
                    <a:lnTo>
                      <a:pt x="209" y="178"/>
                    </a:lnTo>
                    <a:lnTo>
                      <a:pt x="216" y="171"/>
                    </a:lnTo>
                    <a:lnTo>
                      <a:pt x="203" y="161"/>
                    </a:lnTo>
                    <a:lnTo>
                      <a:pt x="200" y="155"/>
                    </a:lnTo>
                    <a:lnTo>
                      <a:pt x="188" y="146"/>
                    </a:lnTo>
                    <a:lnTo>
                      <a:pt x="187" y="140"/>
                    </a:lnTo>
                    <a:lnTo>
                      <a:pt x="184" y="137"/>
                    </a:lnTo>
                    <a:lnTo>
                      <a:pt x="187" y="131"/>
                    </a:lnTo>
                    <a:lnTo>
                      <a:pt x="191" y="128"/>
                    </a:lnTo>
                    <a:lnTo>
                      <a:pt x="191" y="125"/>
                    </a:lnTo>
                    <a:lnTo>
                      <a:pt x="193" y="117"/>
                    </a:lnTo>
                    <a:lnTo>
                      <a:pt x="202" y="111"/>
                    </a:lnTo>
                    <a:lnTo>
                      <a:pt x="206" y="111"/>
                    </a:lnTo>
                    <a:lnTo>
                      <a:pt x="208" y="108"/>
                    </a:lnTo>
                    <a:lnTo>
                      <a:pt x="213" y="102"/>
                    </a:lnTo>
                    <a:lnTo>
                      <a:pt x="214" y="87"/>
                    </a:lnTo>
                    <a:lnTo>
                      <a:pt x="206" y="87"/>
                    </a:lnTo>
                    <a:lnTo>
                      <a:pt x="206" y="82"/>
                    </a:lnTo>
                    <a:lnTo>
                      <a:pt x="196" y="79"/>
                    </a:lnTo>
                    <a:lnTo>
                      <a:pt x="197" y="73"/>
                    </a:lnTo>
                    <a:lnTo>
                      <a:pt x="187" y="76"/>
                    </a:lnTo>
                    <a:lnTo>
                      <a:pt x="176" y="78"/>
                    </a:lnTo>
                    <a:lnTo>
                      <a:pt x="152" y="92"/>
                    </a:lnTo>
                    <a:lnTo>
                      <a:pt x="147" y="89"/>
                    </a:lnTo>
                    <a:lnTo>
                      <a:pt x="144" y="85"/>
                    </a:lnTo>
                    <a:lnTo>
                      <a:pt x="147" y="76"/>
                    </a:lnTo>
                    <a:lnTo>
                      <a:pt x="152" y="67"/>
                    </a:lnTo>
                    <a:lnTo>
                      <a:pt x="150" y="63"/>
                    </a:lnTo>
                    <a:lnTo>
                      <a:pt x="146" y="58"/>
                    </a:lnTo>
                    <a:lnTo>
                      <a:pt x="146" y="43"/>
                    </a:lnTo>
                    <a:lnTo>
                      <a:pt x="150" y="41"/>
                    </a:lnTo>
                    <a:lnTo>
                      <a:pt x="152" y="35"/>
                    </a:lnTo>
                    <a:lnTo>
                      <a:pt x="149" y="32"/>
                    </a:lnTo>
                    <a:lnTo>
                      <a:pt x="146" y="11"/>
                    </a:lnTo>
                    <a:lnTo>
                      <a:pt x="143" y="2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28" y="5"/>
                    </a:lnTo>
                    <a:lnTo>
                      <a:pt x="124" y="11"/>
                    </a:lnTo>
                    <a:lnTo>
                      <a:pt x="118" y="14"/>
                    </a:lnTo>
                    <a:lnTo>
                      <a:pt x="114" y="13"/>
                    </a:lnTo>
                    <a:lnTo>
                      <a:pt x="111" y="17"/>
                    </a:lnTo>
                    <a:lnTo>
                      <a:pt x="105" y="16"/>
                    </a:lnTo>
                    <a:lnTo>
                      <a:pt x="103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0" name="Freeform 6146">
                <a:extLst>
                  <a:ext uri="{FF2B5EF4-FFF2-40B4-BE49-F238E27FC236}">
                    <a16:creationId xmlns:a16="http://schemas.microsoft.com/office/drawing/2014/main" id="{C17F3904-27A6-494C-5DA0-EA22EC116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550"/>
                <a:ext cx="108" cy="135"/>
              </a:xfrm>
              <a:custGeom>
                <a:avLst/>
                <a:gdLst>
                  <a:gd name="T0" fmla="*/ 111 w 216"/>
                  <a:gd name="T1" fmla="*/ 17 h 269"/>
                  <a:gd name="T2" fmla="*/ 124 w 216"/>
                  <a:gd name="T3" fmla="*/ 11 h 269"/>
                  <a:gd name="T4" fmla="*/ 135 w 216"/>
                  <a:gd name="T5" fmla="*/ 0 h 269"/>
                  <a:gd name="T6" fmla="*/ 149 w 216"/>
                  <a:gd name="T7" fmla="*/ 32 h 269"/>
                  <a:gd name="T8" fmla="*/ 146 w 216"/>
                  <a:gd name="T9" fmla="*/ 43 h 269"/>
                  <a:gd name="T10" fmla="*/ 152 w 216"/>
                  <a:gd name="T11" fmla="*/ 67 h 269"/>
                  <a:gd name="T12" fmla="*/ 147 w 216"/>
                  <a:gd name="T13" fmla="*/ 89 h 269"/>
                  <a:gd name="T14" fmla="*/ 187 w 216"/>
                  <a:gd name="T15" fmla="*/ 76 h 269"/>
                  <a:gd name="T16" fmla="*/ 206 w 216"/>
                  <a:gd name="T17" fmla="*/ 82 h 269"/>
                  <a:gd name="T18" fmla="*/ 213 w 216"/>
                  <a:gd name="T19" fmla="*/ 102 h 269"/>
                  <a:gd name="T20" fmla="*/ 202 w 216"/>
                  <a:gd name="T21" fmla="*/ 111 h 269"/>
                  <a:gd name="T22" fmla="*/ 191 w 216"/>
                  <a:gd name="T23" fmla="*/ 128 h 269"/>
                  <a:gd name="T24" fmla="*/ 187 w 216"/>
                  <a:gd name="T25" fmla="*/ 140 h 269"/>
                  <a:gd name="T26" fmla="*/ 203 w 216"/>
                  <a:gd name="T27" fmla="*/ 161 h 269"/>
                  <a:gd name="T28" fmla="*/ 211 w 216"/>
                  <a:gd name="T29" fmla="*/ 183 h 269"/>
                  <a:gd name="T30" fmla="*/ 203 w 216"/>
                  <a:gd name="T31" fmla="*/ 198 h 269"/>
                  <a:gd name="T32" fmla="*/ 188 w 216"/>
                  <a:gd name="T33" fmla="*/ 210 h 269"/>
                  <a:gd name="T34" fmla="*/ 176 w 216"/>
                  <a:gd name="T35" fmla="*/ 215 h 269"/>
                  <a:gd name="T36" fmla="*/ 158 w 216"/>
                  <a:gd name="T37" fmla="*/ 234 h 269"/>
                  <a:gd name="T38" fmla="*/ 165 w 216"/>
                  <a:gd name="T39" fmla="*/ 251 h 269"/>
                  <a:gd name="T40" fmla="*/ 141 w 216"/>
                  <a:gd name="T41" fmla="*/ 240 h 269"/>
                  <a:gd name="T42" fmla="*/ 132 w 216"/>
                  <a:gd name="T43" fmla="*/ 256 h 269"/>
                  <a:gd name="T44" fmla="*/ 112 w 216"/>
                  <a:gd name="T45" fmla="*/ 257 h 269"/>
                  <a:gd name="T46" fmla="*/ 91 w 216"/>
                  <a:gd name="T47" fmla="*/ 250 h 269"/>
                  <a:gd name="T48" fmla="*/ 68 w 216"/>
                  <a:gd name="T49" fmla="*/ 251 h 269"/>
                  <a:gd name="T50" fmla="*/ 41 w 216"/>
                  <a:gd name="T51" fmla="*/ 263 h 269"/>
                  <a:gd name="T52" fmla="*/ 15 w 216"/>
                  <a:gd name="T53" fmla="*/ 257 h 269"/>
                  <a:gd name="T54" fmla="*/ 14 w 216"/>
                  <a:gd name="T55" fmla="*/ 242 h 269"/>
                  <a:gd name="T56" fmla="*/ 2 w 216"/>
                  <a:gd name="T57" fmla="*/ 231 h 269"/>
                  <a:gd name="T58" fmla="*/ 15 w 216"/>
                  <a:gd name="T59" fmla="*/ 224 h 269"/>
                  <a:gd name="T60" fmla="*/ 27 w 216"/>
                  <a:gd name="T61" fmla="*/ 213 h 269"/>
                  <a:gd name="T62" fmla="*/ 55 w 216"/>
                  <a:gd name="T63" fmla="*/ 204 h 269"/>
                  <a:gd name="T64" fmla="*/ 76 w 216"/>
                  <a:gd name="T65" fmla="*/ 192 h 269"/>
                  <a:gd name="T66" fmla="*/ 84 w 216"/>
                  <a:gd name="T67" fmla="*/ 183 h 269"/>
                  <a:gd name="T68" fmla="*/ 82 w 216"/>
                  <a:gd name="T69" fmla="*/ 168 h 269"/>
                  <a:gd name="T70" fmla="*/ 91 w 216"/>
                  <a:gd name="T71" fmla="*/ 149 h 269"/>
                  <a:gd name="T72" fmla="*/ 103 w 216"/>
                  <a:gd name="T73" fmla="*/ 143 h 269"/>
                  <a:gd name="T74" fmla="*/ 105 w 216"/>
                  <a:gd name="T75" fmla="*/ 128 h 269"/>
                  <a:gd name="T76" fmla="*/ 126 w 216"/>
                  <a:gd name="T77" fmla="*/ 123 h 269"/>
                  <a:gd name="T78" fmla="*/ 120 w 216"/>
                  <a:gd name="T79" fmla="*/ 110 h 269"/>
                  <a:gd name="T80" fmla="*/ 103 w 216"/>
                  <a:gd name="T81" fmla="*/ 89 h 269"/>
                  <a:gd name="T82" fmla="*/ 118 w 216"/>
                  <a:gd name="T83" fmla="*/ 87 h 269"/>
                  <a:gd name="T84" fmla="*/ 111 w 216"/>
                  <a:gd name="T85" fmla="*/ 73 h 269"/>
                  <a:gd name="T86" fmla="*/ 108 w 216"/>
                  <a:gd name="T87" fmla="*/ 61 h 269"/>
                  <a:gd name="T88" fmla="*/ 105 w 216"/>
                  <a:gd name="T89" fmla="*/ 3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6" h="269">
                    <a:moveTo>
                      <a:pt x="103" y="19"/>
                    </a:moveTo>
                    <a:lnTo>
                      <a:pt x="105" y="16"/>
                    </a:lnTo>
                    <a:lnTo>
                      <a:pt x="111" y="17"/>
                    </a:lnTo>
                    <a:lnTo>
                      <a:pt x="114" y="13"/>
                    </a:lnTo>
                    <a:lnTo>
                      <a:pt x="118" y="14"/>
                    </a:lnTo>
                    <a:lnTo>
                      <a:pt x="124" y="11"/>
                    </a:lnTo>
                    <a:lnTo>
                      <a:pt x="128" y="5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43" y="2"/>
                    </a:lnTo>
                    <a:lnTo>
                      <a:pt x="146" y="11"/>
                    </a:lnTo>
                    <a:lnTo>
                      <a:pt x="149" y="32"/>
                    </a:lnTo>
                    <a:lnTo>
                      <a:pt x="152" y="35"/>
                    </a:lnTo>
                    <a:lnTo>
                      <a:pt x="150" y="41"/>
                    </a:lnTo>
                    <a:lnTo>
                      <a:pt x="146" y="43"/>
                    </a:lnTo>
                    <a:lnTo>
                      <a:pt x="146" y="58"/>
                    </a:lnTo>
                    <a:lnTo>
                      <a:pt x="150" y="63"/>
                    </a:lnTo>
                    <a:lnTo>
                      <a:pt x="152" y="67"/>
                    </a:lnTo>
                    <a:lnTo>
                      <a:pt x="147" y="76"/>
                    </a:lnTo>
                    <a:lnTo>
                      <a:pt x="144" y="85"/>
                    </a:lnTo>
                    <a:lnTo>
                      <a:pt x="147" y="89"/>
                    </a:lnTo>
                    <a:lnTo>
                      <a:pt x="152" y="92"/>
                    </a:lnTo>
                    <a:lnTo>
                      <a:pt x="176" y="78"/>
                    </a:lnTo>
                    <a:lnTo>
                      <a:pt x="187" y="76"/>
                    </a:lnTo>
                    <a:lnTo>
                      <a:pt x="197" y="73"/>
                    </a:lnTo>
                    <a:lnTo>
                      <a:pt x="196" y="79"/>
                    </a:lnTo>
                    <a:lnTo>
                      <a:pt x="206" y="82"/>
                    </a:lnTo>
                    <a:lnTo>
                      <a:pt x="206" y="87"/>
                    </a:lnTo>
                    <a:lnTo>
                      <a:pt x="214" y="87"/>
                    </a:lnTo>
                    <a:lnTo>
                      <a:pt x="213" y="102"/>
                    </a:lnTo>
                    <a:lnTo>
                      <a:pt x="208" y="108"/>
                    </a:lnTo>
                    <a:lnTo>
                      <a:pt x="206" y="111"/>
                    </a:lnTo>
                    <a:lnTo>
                      <a:pt x="202" y="111"/>
                    </a:lnTo>
                    <a:lnTo>
                      <a:pt x="193" y="117"/>
                    </a:lnTo>
                    <a:lnTo>
                      <a:pt x="191" y="125"/>
                    </a:lnTo>
                    <a:lnTo>
                      <a:pt x="191" y="128"/>
                    </a:lnTo>
                    <a:lnTo>
                      <a:pt x="187" y="131"/>
                    </a:lnTo>
                    <a:lnTo>
                      <a:pt x="184" y="137"/>
                    </a:lnTo>
                    <a:lnTo>
                      <a:pt x="187" y="140"/>
                    </a:lnTo>
                    <a:lnTo>
                      <a:pt x="188" y="146"/>
                    </a:lnTo>
                    <a:lnTo>
                      <a:pt x="200" y="155"/>
                    </a:lnTo>
                    <a:lnTo>
                      <a:pt x="203" y="161"/>
                    </a:lnTo>
                    <a:lnTo>
                      <a:pt x="216" y="171"/>
                    </a:lnTo>
                    <a:lnTo>
                      <a:pt x="209" y="178"/>
                    </a:lnTo>
                    <a:lnTo>
                      <a:pt x="211" y="183"/>
                    </a:lnTo>
                    <a:lnTo>
                      <a:pt x="214" y="187"/>
                    </a:lnTo>
                    <a:lnTo>
                      <a:pt x="208" y="196"/>
                    </a:lnTo>
                    <a:lnTo>
                      <a:pt x="203" y="198"/>
                    </a:lnTo>
                    <a:lnTo>
                      <a:pt x="202" y="204"/>
                    </a:lnTo>
                    <a:lnTo>
                      <a:pt x="194" y="210"/>
                    </a:lnTo>
                    <a:lnTo>
                      <a:pt x="188" y="210"/>
                    </a:lnTo>
                    <a:lnTo>
                      <a:pt x="182" y="207"/>
                    </a:lnTo>
                    <a:lnTo>
                      <a:pt x="175" y="207"/>
                    </a:lnTo>
                    <a:lnTo>
                      <a:pt x="176" y="215"/>
                    </a:lnTo>
                    <a:lnTo>
                      <a:pt x="169" y="222"/>
                    </a:lnTo>
                    <a:lnTo>
                      <a:pt x="167" y="227"/>
                    </a:lnTo>
                    <a:lnTo>
                      <a:pt x="158" y="234"/>
                    </a:lnTo>
                    <a:lnTo>
                      <a:pt x="155" y="239"/>
                    </a:lnTo>
                    <a:lnTo>
                      <a:pt x="164" y="244"/>
                    </a:lnTo>
                    <a:lnTo>
                      <a:pt x="165" y="251"/>
                    </a:lnTo>
                    <a:lnTo>
                      <a:pt x="153" y="247"/>
                    </a:lnTo>
                    <a:lnTo>
                      <a:pt x="149" y="239"/>
                    </a:lnTo>
                    <a:lnTo>
                      <a:pt x="141" y="240"/>
                    </a:lnTo>
                    <a:lnTo>
                      <a:pt x="137" y="244"/>
                    </a:lnTo>
                    <a:lnTo>
                      <a:pt x="132" y="250"/>
                    </a:lnTo>
                    <a:lnTo>
                      <a:pt x="132" y="256"/>
                    </a:lnTo>
                    <a:lnTo>
                      <a:pt x="129" y="259"/>
                    </a:lnTo>
                    <a:lnTo>
                      <a:pt x="118" y="260"/>
                    </a:lnTo>
                    <a:lnTo>
                      <a:pt x="112" y="257"/>
                    </a:lnTo>
                    <a:lnTo>
                      <a:pt x="103" y="247"/>
                    </a:lnTo>
                    <a:lnTo>
                      <a:pt x="97" y="247"/>
                    </a:lnTo>
                    <a:lnTo>
                      <a:pt x="91" y="250"/>
                    </a:lnTo>
                    <a:lnTo>
                      <a:pt x="82" y="253"/>
                    </a:lnTo>
                    <a:lnTo>
                      <a:pt x="76" y="253"/>
                    </a:lnTo>
                    <a:lnTo>
                      <a:pt x="68" y="251"/>
                    </a:lnTo>
                    <a:lnTo>
                      <a:pt x="58" y="248"/>
                    </a:lnTo>
                    <a:lnTo>
                      <a:pt x="47" y="254"/>
                    </a:lnTo>
                    <a:lnTo>
                      <a:pt x="41" y="263"/>
                    </a:lnTo>
                    <a:lnTo>
                      <a:pt x="30" y="269"/>
                    </a:lnTo>
                    <a:lnTo>
                      <a:pt x="27" y="269"/>
                    </a:lnTo>
                    <a:lnTo>
                      <a:pt x="15" y="257"/>
                    </a:lnTo>
                    <a:lnTo>
                      <a:pt x="15" y="254"/>
                    </a:lnTo>
                    <a:lnTo>
                      <a:pt x="15" y="247"/>
                    </a:lnTo>
                    <a:lnTo>
                      <a:pt x="14" y="242"/>
                    </a:lnTo>
                    <a:lnTo>
                      <a:pt x="8" y="234"/>
                    </a:lnTo>
                    <a:lnTo>
                      <a:pt x="5" y="234"/>
                    </a:lnTo>
                    <a:lnTo>
                      <a:pt x="2" y="231"/>
                    </a:lnTo>
                    <a:lnTo>
                      <a:pt x="0" y="222"/>
                    </a:lnTo>
                    <a:lnTo>
                      <a:pt x="8" y="222"/>
                    </a:lnTo>
                    <a:lnTo>
                      <a:pt x="15" y="224"/>
                    </a:lnTo>
                    <a:lnTo>
                      <a:pt x="23" y="222"/>
                    </a:lnTo>
                    <a:lnTo>
                      <a:pt x="27" y="219"/>
                    </a:lnTo>
                    <a:lnTo>
                      <a:pt x="27" y="213"/>
                    </a:lnTo>
                    <a:lnTo>
                      <a:pt x="33" y="204"/>
                    </a:lnTo>
                    <a:lnTo>
                      <a:pt x="40" y="204"/>
                    </a:lnTo>
                    <a:lnTo>
                      <a:pt x="55" y="204"/>
                    </a:lnTo>
                    <a:lnTo>
                      <a:pt x="67" y="198"/>
                    </a:lnTo>
                    <a:lnTo>
                      <a:pt x="73" y="198"/>
                    </a:lnTo>
                    <a:lnTo>
                      <a:pt x="76" y="192"/>
                    </a:lnTo>
                    <a:lnTo>
                      <a:pt x="79" y="189"/>
                    </a:lnTo>
                    <a:lnTo>
                      <a:pt x="87" y="186"/>
                    </a:lnTo>
                    <a:lnTo>
                      <a:pt x="84" y="183"/>
                    </a:lnTo>
                    <a:lnTo>
                      <a:pt x="85" y="177"/>
                    </a:lnTo>
                    <a:lnTo>
                      <a:pt x="82" y="174"/>
                    </a:lnTo>
                    <a:lnTo>
                      <a:pt x="82" y="168"/>
                    </a:lnTo>
                    <a:lnTo>
                      <a:pt x="90" y="160"/>
                    </a:lnTo>
                    <a:lnTo>
                      <a:pt x="85" y="151"/>
                    </a:lnTo>
                    <a:lnTo>
                      <a:pt x="91" y="149"/>
                    </a:lnTo>
                    <a:lnTo>
                      <a:pt x="94" y="151"/>
                    </a:lnTo>
                    <a:lnTo>
                      <a:pt x="100" y="148"/>
                    </a:lnTo>
                    <a:lnTo>
                      <a:pt x="103" y="143"/>
                    </a:lnTo>
                    <a:lnTo>
                      <a:pt x="100" y="140"/>
                    </a:lnTo>
                    <a:lnTo>
                      <a:pt x="100" y="131"/>
                    </a:lnTo>
                    <a:lnTo>
                      <a:pt x="105" y="128"/>
                    </a:lnTo>
                    <a:lnTo>
                      <a:pt x="112" y="131"/>
                    </a:lnTo>
                    <a:lnTo>
                      <a:pt x="118" y="125"/>
                    </a:lnTo>
                    <a:lnTo>
                      <a:pt x="126" y="123"/>
                    </a:lnTo>
                    <a:lnTo>
                      <a:pt x="124" y="114"/>
                    </a:lnTo>
                    <a:lnTo>
                      <a:pt x="121" y="113"/>
                    </a:lnTo>
                    <a:lnTo>
                      <a:pt x="120" y="110"/>
                    </a:lnTo>
                    <a:lnTo>
                      <a:pt x="111" y="102"/>
                    </a:lnTo>
                    <a:lnTo>
                      <a:pt x="109" y="95"/>
                    </a:lnTo>
                    <a:lnTo>
                      <a:pt x="103" y="89"/>
                    </a:lnTo>
                    <a:lnTo>
                      <a:pt x="106" y="92"/>
                    </a:lnTo>
                    <a:lnTo>
                      <a:pt x="112" y="92"/>
                    </a:lnTo>
                    <a:lnTo>
                      <a:pt x="118" y="87"/>
                    </a:lnTo>
                    <a:lnTo>
                      <a:pt x="118" y="78"/>
                    </a:lnTo>
                    <a:lnTo>
                      <a:pt x="115" y="73"/>
                    </a:lnTo>
                    <a:lnTo>
                      <a:pt x="111" y="73"/>
                    </a:lnTo>
                    <a:lnTo>
                      <a:pt x="111" y="70"/>
                    </a:lnTo>
                    <a:lnTo>
                      <a:pt x="106" y="64"/>
                    </a:lnTo>
                    <a:lnTo>
                      <a:pt x="108" y="61"/>
                    </a:lnTo>
                    <a:lnTo>
                      <a:pt x="105" y="52"/>
                    </a:lnTo>
                    <a:lnTo>
                      <a:pt x="102" y="47"/>
                    </a:lnTo>
                    <a:lnTo>
                      <a:pt x="105" y="37"/>
                    </a:lnTo>
                    <a:lnTo>
                      <a:pt x="109" y="28"/>
                    </a:lnTo>
                    <a:lnTo>
                      <a:pt x="103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1" name="Freeform 6147">
                <a:extLst>
                  <a:ext uri="{FF2B5EF4-FFF2-40B4-BE49-F238E27FC236}">
                    <a16:creationId xmlns:a16="http://schemas.microsoft.com/office/drawing/2014/main" id="{AFAB5381-5812-054F-473B-B43F9F8BF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550"/>
                <a:ext cx="108" cy="135"/>
              </a:xfrm>
              <a:custGeom>
                <a:avLst/>
                <a:gdLst>
                  <a:gd name="T0" fmla="*/ 111 w 216"/>
                  <a:gd name="T1" fmla="*/ 17 h 269"/>
                  <a:gd name="T2" fmla="*/ 124 w 216"/>
                  <a:gd name="T3" fmla="*/ 11 h 269"/>
                  <a:gd name="T4" fmla="*/ 135 w 216"/>
                  <a:gd name="T5" fmla="*/ 0 h 269"/>
                  <a:gd name="T6" fmla="*/ 149 w 216"/>
                  <a:gd name="T7" fmla="*/ 32 h 269"/>
                  <a:gd name="T8" fmla="*/ 146 w 216"/>
                  <a:gd name="T9" fmla="*/ 43 h 269"/>
                  <a:gd name="T10" fmla="*/ 152 w 216"/>
                  <a:gd name="T11" fmla="*/ 67 h 269"/>
                  <a:gd name="T12" fmla="*/ 147 w 216"/>
                  <a:gd name="T13" fmla="*/ 89 h 269"/>
                  <a:gd name="T14" fmla="*/ 187 w 216"/>
                  <a:gd name="T15" fmla="*/ 76 h 269"/>
                  <a:gd name="T16" fmla="*/ 206 w 216"/>
                  <a:gd name="T17" fmla="*/ 82 h 269"/>
                  <a:gd name="T18" fmla="*/ 213 w 216"/>
                  <a:gd name="T19" fmla="*/ 102 h 269"/>
                  <a:gd name="T20" fmla="*/ 202 w 216"/>
                  <a:gd name="T21" fmla="*/ 111 h 269"/>
                  <a:gd name="T22" fmla="*/ 191 w 216"/>
                  <a:gd name="T23" fmla="*/ 128 h 269"/>
                  <a:gd name="T24" fmla="*/ 187 w 216"/>
                  <a:gd name="T25" fmla="*/ 140 h 269"/>
                  <a:gd name="T26" fmla="*/ 203 w 216"/>
                  <a:gd name="T27" fmla="*/ 161 h 269"/>
                  <a:gd name="T28" fmla="*/ 211 w 216"/>
                  <a:gd name="T29" fmla="*/ 183 h 269"/>
                  <a:gd name="T30" fmla="*/ 203 w 216"/>
                  <a:gd name="T31" fmla="*/ 198 h 269"/>
                  <a:gd name="T32" fmla="*/ 188 w 216"/>
                  <a:gd name="T33" fmla="*/ 210 h 269"/>
                  <a:gd name="T34" fmla="*/ 176 w 216"/>
                  <a:gd name="T35" fmla="*/ 215 h 269"/>
                  <a:gd name="T36" fmla="*/ 158 w 216"/>
                  <a:gd name="T37" fmla="*/ 234 h 269"/>
                  <a:gd name="T38" fmla="*/ 165 w 216"/>
                  <a:gd name="T39" fmla="*/ 251 h 269"/>
                  <a:gd name="T40" fmla="*/ 141 w 216"/>
                  <a:gd name="T41" fmla="*/ 240 h 269"/>
                  <a:gd name="T42" fmla="*/ 132 w 216"/>
                  <a:gd name="T43" fmla="*/ 256 h 269"/>
                  <a:gd name="T44" fmla="*/ 112 w 216"/>
                  <a:gd name="T45" fmla="*/ 257 h 269"/>
                  <a:gd name="T46" fmla="*/ 91 w 216"/>
                  <a:gd name="T47" fmla="*/ 250 h 269"/>
                  <a:gd name="T48" fmla="*/ 68 w 216"/>
                  <a:gd name="T49" fmla="*/ 251 h 269"/>
                  <a:gd name="T50" fmla="*/ 41 w 216"/>
                  <a:gd name="T51" fmla="*/ 263 h 269"/>
                  <a:gd name="T52" fmla="*/ 15 w 216"/>
                  <a:gd name="T53" fmla="*/ 257 h 269"/>
                  <a:gd name="T54" fmla="*/ 14 w 216"/>
                  <a:gd name="T55" fmla="*/ 242 h 269"/>
                  <a:gd name="T56" fmla="*/ 2 w 216"/>
                  <a:gd name="T57" fmla="*/ 231 h 269"/>
                  <a:gd name="T58" fmla="*/ 15 w 216"/>
                  <a:gd name="T59" fmla="*/ 224 h 269"/>
                  <a:gd name="T60" fmla="*/ 27 w 216"/>
                  <a:gd name="T61" fmla="*/ 213 h 269"/>
                  <a:gd name="T62" fmla="*/ 55 w 216"/>
                  <a:gd name="T63" fmla="*/ 204 h 269"/>
                  <a:gd name="T64" fmla="*/ 76 w 216"/>
                  <a:gd name="T65" fmla="*/ 192 h 269"/>
                  <a:gd name="T66" fmla="*/ 84 w 216"/>
                  <a:gd name="T67" fmla="*/ 183 h 269"/>
                  <a:gd name="T68" fmla="*/ 82 w 216"/>
                  <a:gd name="T69" fmla="*/ 168 h 269"/>
                  <a:gd name="T70" fmla="*/ 91 w 216"/>
                  <a:gd name="T71" fmla="*/ 149 h 269"/>
                  <a:gd name="T72" fmla="*/ 103 w 216"/>
                  <a:gd name="T73" fmla="*/ 143 h 269"/>
                  <a:gd name="T74" fmla="*/ 105 w 216"/>
                  <a:gd name="T75" fmla="*/ 128 h 269"/>
                  <a:gd name="T76" fmla="*/ 126 w 216"/>
                  <a:gd name="T77" fmla="*/ 123 h 269"/>
                  <a:gd name="T78" fmla="*/ 120 w 216"/>
                  <a:gd name="T79" fmla="*/ 110 h 269"/>
                  <a:gd name="T80" fmla="*/ 103 w 216"/>
                  <a:gd name="T81" fmla="*/ 89 h 269"/>
                  <a:gd name="T82" fmla="*/ 118 w 216"/>
                  <a:gd name="T83" fmla="*/ 87 h 269"/>
                  <a:gd name="T84" fmla="*/ 111 w 216"/>
                  <a:gd name="T85" fmla="*/ 73 h 269"/>
                  <a:gd name="T86" fmla="*/ 108 w 216"/>
                  <a:gd name="T87" fmla="*/ 61 h 269"/>
                  <a:gd name="T88" fmla="*/ 105 w 216"/>
                  <a:gd name="T89" fmla="*/ 3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6" h="269">
                    <a:moveTo>
                      <a:pt x="103" y="19"/>
                    </a:moveTo>
                    <a:lnTo>
                      <a:pt x="105" y="16"/>
                    </a:lnTo>
                    <a:lnTo>
                      <a:pt x="111" y="17"/>
                    </a:lnTo>
                    <a:lnTo>
                      <a:pt x="114" y="13"/>
                    </a:lnTo>
                    <a:lnTo>
                      <a:pt x="118" y="14"/>
                    </a:lnTo>
                    <a:lnTo>
                      <a:pt x="124" y="11"/>
                    </a:lnTo>
                    <a:lnTo>
                      <a:pt x="128" y="5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43" y="2"/>
                    </a:lnTo>
                    <a:lnTo>
                      <a:pt x="146" y="11"/>
                    </a:lnTo>
                    <a:lnTo>
                      <a:pt x="149" y="32"/>
                    </a:lnTo>
                    <a:lnTo>
                      <a:pt x="152" y="35"/>
                    </a:lnTo>
                    <a:lnTo>
                      <a:pt x="150" y="41"/>
                    </a:lnTo>
                    <a:lnTo>
                      <a:pt x="146" y="43"/>
                    </a:lnTo>
                    <a:lnTo>
                      <a:pt x="146" y="58"/>
                    </a:lnTo>
                    <a:lnTo>
                      <a:pt x="150" y="63"/>
                    </a:lnTo>
                    <a:lnTo>
                      <a:pt x="152" y="67"/>
                    </a:lnTo>
                    <a:lnTo>
                      <a:pt x="147" y="76"/>
                    </a:lnTo>
                    <a:lnTo>
                      <a:pt x="144" y="85"/>
                    </a:lnTo>
                    <a:lnTo>
                      <a:pt x="147" y="89"/>
                    </a:lnTo>
                    <a:lnTo>
                      <a:pt x="152" y="92"/>
                    </a:lnTo>
                    <a:lnTo>
                      <a:pt x="176" y="78"/>
                    </a:lnTo>
                    <a:lnTo>
                      <a:pt x="187" y="76"/>
                    </a:lnTo>
                    <a:lnTo>
                      <a:pt x="197" y="73"/>
                    </a:lnTo>
                    <a:lnTo>
                      <a:pt x="196" y="79"/>
                    </a:lnTo>
                    <a:lnTo>
                      <a:pt x="206" y="82"/>
                    </a:lnTo>
                    <a:lnTo>
                      <a:pt x="206" y="87"/>
                    </a:lnTo>
                    <a:lnTo>
                      <a:pt x="214" y="87"/>
                    </a:lnTo>
                    <a:lnTo>
                      <a:pt x="213" y="102"/>
                    </a:lnTo>
                    <a:lnTo>
                      <a:pt x="208" y="108"/>
                    </a:lnTo>
                    <a:lnTo>
                      <a:pt x="206" y="111"/>
                    </a:lnTo>
                    <a:lnTo>
                      <a:pt x="202" y="111"/>
                    </a:lnTo>
                    <a:lnTo>
                      <a:pt x="193" y="117"/>
                    </a:lnTo>
                    <a:lnTo>
                      <a:pt x="191" y="125"/>
                    </a:lnTo>
                    <a:lnTo>
                      <a:pt x="191" y="128"/>
                    </a:lnTo>
                    <a:lnTo>
                      <a:pt x="187" y="131"/>
                    </a:lnTo>
                    <a:lnTo>
                      <a:pt x="184" y="137"/>
                    </a:lnTo>
                    <a:lnTo>
                      <a:pt x="187" y="140"/>
                    </a:lnTo>
                    <a:lnTo>
                      <a:pt x="188" y="146"/>
                    </a:lnTo>
                    <a:lnTo>
                      <a:pt x="200" y="155"/>
                    </a:lnTo>
                    <a:lnTo>
                      <a:pt x="203" y="161"/>
                    </a:lnTo>
                    <a:lnTo>
                      <a:pt x="216" y="171"/>
                    </a:lnTo>
                    <a:lnTo>
                      <a:pt x="209" y="178"/>
                    </a:lnTo>
                    <a:lnTo>
                      <a:pt x="211" y="183"/>
                    </a:lnTo>
                    <a:lnTo>
                      <a:pt x="214" y="187"/>
                    </a:lnTo>
                    <a:lnTo>
                      <a:pt x="208" y="196"/>
                    </a:lnTo>
                    <a:lnTo>
                      <a:pt x="203" y="198"/>
                    </a:lnTo>
                    <a:lnTo>
                      <a:pt x="202" y="204"/>
                    </a:lnTo>
                    <a:lnTo>
                      <a:pt x="194" y="210"/>
                    </a:lnTo>
                    <a:lnTo>
                      <a:pt x="188" y="210"/>
                    </a:lnTo>
                    <a:lnTo>
                      <a:pt x="182" y="207"/>
                    </a:lnTo>
                    <a:lnTo>
                      <a:pt x="175" y="207"/>
                    </a:lnTo>
                    <a:lnTo>
                      <a:pt x="176" y="215"/>
                    </a:lnTo>
                    <a:lnTo>
                      <a:pt x="169" y="222"/>
                    </a:lnTo>
                    <a:lnTo>
                      <a:pt x="167" y="227"/>
                    </a:lnTo>
                    <a:lnTo>
                      <a:pt x="158" y="234"/>
                    </a:lnTo>
                    <a:lnTo>
                      <a:pt x="155" y="239"/>
                    </a:lnTo>
                    <a:lnTo>
                      <a:pt x="164" y="244"/>
                    </a:lnTo>
                    <a:lnTo>
                      <a:pt x="165" y="251"/>
                    </a:lnTo>
                    <a:lnTo>
                      <a:pt x="153" y="247"/>
                    </a:lnTo>
                    <a:lnTo>
                      <a:pt x="149" y="239"/>
                    </a:lnTo>
                    <a:lnTo>
                      <a:pt x="141" y="240"/>
                    </a:lnTo>
                    <a:lnTo>
                      <a:pt x="137" y="244"/>
                    </a:lnTo>
                    <a:lnTo>
                      <a:pt x="132" y="250"/>
                    </a:lnTo>
                    <a:lnTo>
                      <a:pt x="132" y="256"/>
                    </a:lnTo>
                    <a:lnTo>
                      <a:pt x="129" y="259"/>
                    </a:lnTo>
                    <a:lnTo>
                      <a:pt x="118" y="260"/>
                    </a:lnTo>
                    <a:lnTo>
                      <a:pt x="112" y="257"/>
                    </a:lnTo>
                    <a:lnTo>
                      <a:pt x="103" y="247"/>
                    </a:lnTo>
                    <a:lnTo>
                      <a:pt x="97" y="247"/>
                    </a:lnTo>
                    <a:lnTo>
                      <a:pt x="91" y="250"/>
                    </a:lnTo>
                    <a:lnTo>
                      <a:pt x="82" y="253"/>
                    </a:lnTo>
                    <a:lnTo>
                      <a:pt x="76" y="253"/>
                    </a:lnTo>
                    <a:lnTo>
                      <a:pt x="68" y="251"/>
                    </a:lnTo>
                    <a:lnTo>
                      <a:pt x="58" y="248"/>
                    </a:lnTo>
                    <a:lnTo>
                      <a:pt x="47" y="254"/>
                    </a:lnTo>
                    <a:lnTo>
                      <a:pt x="41" y="263"/>
                    </a:lnTo>
                    <a:lnTo>
                      <a:pt x="30" y="269"/>
                    </a:lnTo>
                    <a:lnTo>
                      <a:pt x="27" y="269"/>
                    </a:lnTo>
                    <a:lnTo>
                      <a:pt x="15" y="257"/>
                    </a:lnTo>
                    <a:lnTo>
                      <a:pt x="15" y="254"/>
                    </a:lnTo>
                    <a:lnTo>
                      <a:pt x="15" y="247"/>
                    </a:lnTo>
                    <a:lnTo>
                      <a:pt x="14" y="242"/>
                    </a:lnTo>
                    <a:lnTo>
                      <a:pt x="8" y="234"/>
                    </a:lnTo>
                    <a:lnTo>
                      <a:pt x="5" y="234"/>
                    </a:lnTo>
                    <a:lnTo>
                      <a:pt x="2" y="231"/>
                    </a:lnTo>
                    <a:lnTo>
                      <a:pt x="0" y="222"/>
                    </a:lnTo>
                    <a:lnTo>
                      <a:pt x="8" y="222"/>
                    </a:lnTo>
                    <a:lnTo>
                      <a:pt x="15" y="224"/>
                    </a:lnTo>
                    <a:lnTo>
                      <a:pt x="23" y="222"/>
                    </a:lnTo>
                    <a:lnTo>
                      <a:pt x="27" y="219"/>
                    </a:lnTo>
                    <a:lnTo>
                      <a:pt x="27" y="213"/>
                    </a:lnTo>
                    <a:lnTo>
                      <a:pt x="33" y="204"/>
                    </a:lnTo>
                    <a:lnTo>
                      <a:pt x="40" y="204"/>
                    </a:lnTo>
                    <a:lnTo>
                      <a:pt x="55" y="204"/>
                    </a:lnTo>
                    <a:lnTo>
                      <a:pt x="67" y="198"/>
                    </a:lnTo>
                    <a:lnTo>
                      <a:pt x="73" y="198"/>
                    </a:lnTo>
                    <a:lnTo>
                      <a:pt x="76" y="192"/>
                    </a:lnTo>
                    <a:lnTo>
                      <a:pt x="79" y="189"/>
                    </a:lnTo>
                    <a:lnTo>
                      <a:pt x="87" y="186"/>
                    </a:lnTo>
                    <a:lnTo>
                      <a:pt x="84" y="183"/>
                    </a:lnTo>
                    <a:lnTo>
                      <a:pt x="85" y="177"/>
                    </a:lnTo>
                    <a:lnTo>
                      <a:pt x="82" y="174"/>
                    </a:lnTo>
                    <a:lnTo>
                      <a:pt x="82" y="168"/>
                    </a:lnTo>
                    <a:lnTo>
                      <a:pt x="90" y="160"/>
                    </a:lnTo>
                    <a:lnTo>
                      <a:pt x="85" y="151"/>
                    </a:lnTo>
                    <a:lnTo>
                      <a:pt x="91" y="149"/>
                    </a:lnTo>
                    <a:lnTo>
                      <a:pt x="94" y="151"/>
                    </a:lnTo>
                    <a:lnTo>
                      <a:pt x="100" y="148"/>
                    </a:lnTo>
                    <a:lnTo>
                      <a:pt x="103" y="143"/>
                    </a:lnTo>
                    <a:lnTo>
                      <a:pt x="100" y="140"/>
                    </a:lnTo>
                    <a:lnTo>
                      <a:pt x="100" y="131"/>
                    </a:lnTo>
                    <a:lnTo>
                      <a:pt x="105" y="128"/>
                    </a:lnTo>
                    <a:lnTo>
                      <a:pt x="112" y="131"/>
                    </a:lnTo>
                    <a:lnTo>
                      <a:pt x="118" y="125"/>
                    </a:lnTo>
                    <a:lnTo>
                      <a:pt x="126" y="123"/>
                    </a:lnTo>
                    <a:lnTo>
                      <a:pt x="124" y="114"/>
                    </a:lnTo>
                    <a:lnTo>
                      <a:pt x="121" y="113"/>
                    </a:lnTo>
                    <a:lnTo>
                      <a:pt x="120" y="110"/>
                    </a:lnTo>
                    <a:lnTo>
                      <a:pt x="111" y="102"/>
                    </a:lnTo>
                    <a:lnTo>
                      <a:pt x="109" y="95"/>
                    </a:lnTo>
                    <a:lnTo>
                      <a:pt x="103" y="89"/>
                    </a:lnTo>
                    <a:lnTo>
                      <a:pt x="106" y="92"/>
                    </a:lnTo>
                    <a:lnTo>
                      <a:pt x="112" y="92"/>
                    </a:lnTo>
                    <a:lnTo>
                      <a:pt x="118" y="87"/>
                    </a:lnTo>
                    <a:lnTo>
                      <a:pt x="118" y="78"/>
                    </a:lnTo>
                    <a:lnTo>
                      <a:pt x="115" y="73"/>
                    </a:lnTo>
                    <a:lnTo>
                      <a:pt x="111" y="73"/>
                    </a:lnTo>
                    <a:lnTo>
                      <a:pt x="111" y="70"/>
                    </a:lnTo>
                    <a:lnTo>
                      <a:pt x="106" y="64"/>
                    </a:lnTo>
                    <a:lnTo>
                      <a:pt x="108" y="61"/>
                    </a:lnTo>
                    <a:lnTo>
                      <a:pt x="105" y="52"/>
                    </a:lnTo>
                    <a:lnTo>
                      <a:pt x="102" y="47"/>
                    </a:lnTo>
                    <a:lnTo>
                      <a:pt x="105" y="37"/>
                    </a:lnTo>
                    <a:lnTo>
                      <a:pt x="109" y="28"/>
                    </a:lnTo>
                    <a:lnTo>
                      <a:pt x="103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2" name="Freeform 6148">
                <a:extLst>
                  <a:ext uri="{FF2B5EF4-FFF2-40B4-BE49-F238E27FC236}">
                    <a16:creationId xmlns:a16="http://schemas.microsoft.com/office/drawing/2014/main" id="{82A5AF9D-46AC-B988-057A-A58333115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72"/>
                <a:ext cx="146" cy="115"/>
              </a:xfrm>
              <a:custGeom>
                <a:avLst/>
                <a:gdLst>
                  <a:gd name="T0" fmla="*/ 236 w 293"/>
                  <a:gd name="T1" fmla="*/ 3 h 229"/>
                  <a:gd name="T2" fmla="*/ 214 w 293"/>
                  <a:gd name="T3" fmla="*/ 22 h 229"/>
                  <a:gd name="T4" fmla="*/ 219 w 293"/>
                  <a:gd name="T5" fmla="*/ 38 h 229"/>
                  <a:gd name="T6" fmla="*/ 193 w 293"/>
                  <a:gd name="T7" fmla="*/ 51 h 229"/>
                  <a:gd name="T8" fmla="*/ 172 w 293"/>
                  <a:gd name="T9" fmla="*/ 38 h 229"/>
                  <a:gd name="T10" fmla="*/ 167 w 293"/>
                  <a:gd name="T11" fmla="*/ 54 h 229"/>
                  <a:gd name="T12" fmla="*/ 149 w 293"/>
                  <a:gd name="T13" fmla="*/ 59 h 229"/>
                  <a:gd name="T14" fmla="*/ 125 w 293"/>
                  <a:gd name="T15" fmla="*/ 50 h 229"/>
                  <a:gd name="T16" fmla="*/ 110 w 293"/>
                  <a:gd name="T17" fmla="*/ 47 h 229"/>
                  <a:gd name="T18" fmla="*/ 98 w 293"/>
                  <a:gd name="T19" fmla="*/ 54 h 229"/>
                  <a:gd name="T20" fmla="*/ 99 w 293"/>
                  <a:gd name="T21" fmla="*/ 80 h 229"/>
                  <a:gd name="T22" fmla="*/ 87 w 293"/>
                  <a:gd name="T23" fmla="*/ 94 h 229"/>
                  <a:gd name="T24" fmla="*/ 70 w 293"/>
                  <a:gd name="T25" fmla="*/ 88 h 229"/>
                  <a:gd name="T26" fmla="*/ 48 w 293"/>
                  <a:gd name="T27" fmla="*/ 85 h 229"/>
                  <a:gd name="T28" fmla="*/ 49 w 293"/>
                  <a:gd name="T29" fmla="*/ 110 h 229"/>
                  <a:gd name="T30" fmla="*/ 29 w 293"/>
                  <a:gd name="T31" fmla="*/ 129 h 229"/>
                  <a:gd name="T32" fmla="*/ 23 w 293"/>
                  <a:gd name="T33" fmla="*/ 130 h 229"/>
                  <a:gd name="T34" fmla="*/ 28 w 293"/>
                  <a:gd name="T35" fmla="*/ 141 h 229"/>
                  <a:gd name="T36" fmla="*/ 25 w 293"/>
                  <a:gd name="T37" fmla="*/ 159 h 229"/>
                  <a:gd name="T38" fmla="*/ 16 w 293"/>
                  <a:gd name="T39" fmla="*/ 164 h 229"/>
                  <a:gd name="T40" fmla="*/ 5 w 293"/>
                  <a:gd name="T41" fmla="*/ 165 h 229"/>
                  <a:gd name="T42" fmla="*/ 11 w 293"/>
                  <a:gd name="T43" fmla="*/ 179 h 229"/>
                  <a:gd name="T44" fmla="*/ 31 w 293"/>
                  <a:gd name="T45" fmla="*/ 185 h 229"/>
                  <a:gd name="T46" fmla="*/ 37 w 293"/>
                  <a:gd name="T47" fmla="*/ 209 h 229"/>
                  <a:gd name="T48" fmla="*/ 49 w 293"/>
                  <a:gd name="T49" fmla="*/ 197 h 229"/>
                  <a:gd name="T50" fmla="*/ 76 w 293"/>
                  <a:gd name="T51" fmla="*/ 197 h 229"/>
                  <a:gd name="T52" fmla="*/ 95 w 293"/>
                  <a:gd name="T53" fmla="*/ 179 h 229"/>
                  <a:gd name="T54" fmla="*/ 113 w 293"/>
                  <a:gd name="T55" fmla="*/ 179 h 229"/>
                  <a:gd name="T56" fmla="*/ 125 w 293"/>
                  <a:gd name="T57" fmla="*/ 188 h 229"/>
                  <a:gd name="T58" fmla="*/ 122 w 293"/>
                  <a:gd name="T59" fmla="*/ 197 h 229"/>
                  <a:gd name="T60" fmla="*/ 107 w 293"/>
                  <a:gd name="T61" fmla="*/ 218 h 229"/>
                  <a:gd name="T62" fmla="*/ 131 w 293"/>
                  <a:gd name="T63" fmla="*/ 229 h 229"/>
                  <a:gd name="T64" fmla="*/ 143 w 293"/>
                  <a:gd name="T65" fmla="*/ 209 h 229"/>
                  <a:gd name="T66" fmla="*/ 155 w 293"/>
                  <a:gd name="T67" fmla="*/ 206 h 229"/>
                  <a:gd name="T68" fmla="*/ 177 w 293"/>
                  <a:gd name="T69" fmla="*/ 194 h 229"/>
                  <a:gd name="T70" fmla="*/ 186 w 293"/>
                  <a:gd name="T71" fmla="*/ 179 h 229"/>
                  <a:gd name="T72" fmla="*/ 199 w 293"/>
                  <a:gd name="T73" fmla="*/ 162 h 229"/>
                  <a:gd name="T74" fmla="*/ 205 w 293"/>
                  <a:gd name="T75" fmla="*/ 174 h 229"/>
                  <a:gd name="T76" fmla="*/ 218 w 293"/>
                  <a:gd name="T77" fmla="*/ 162 h 229"/>
                  <a:gd name="T78" fmla="*/ 237 w 293"/>
                  <a:gd name="T79" fmla="*/ 145 h 229"/>
                  <a:gd name="T80" fmla="*/ 246 w 293"/>
                  <a:gd name="T81" fmla="*/ 135 h 229"/>
                  <a:gd name="T82" fmla="*/ 262 w 293"/>
                  <a:gd name="T83" fmla="*/ 136 h 229"/>
                  <a:gd name="T84" fmla="*/ 265 w 293"/>
                  <a:gd name="T85" fmla="*/ 148 h 229"/>
                  <a:gd name="T86" fmla="*/ 275 w 293"/>
                  <a:gd name="T87" fmla="*/ 156 h 229"/>
                  <a:gd name="T88" fmla="*/ 289 w 293"/>
                  <a:gd name="T89" fmla="*/ 145 h 229"/>
                  <a:gd name="T90" fmla="*/ 290 w 293"/>
                  <a:gd name="T91" fmla="*/ 124 h 229"/>
                  <a:gd name="T92" fmla="*/ 289 w 293"/>
                  <a:gd name="T93" fmla="*/ 100 h 229"/>
                  <a:gd name="T94" fmla="*/ 271 w 293"/>
                  <a:gd name="T95" fmla="*/ 95 h 229"/>
                  <a:gd name="T96" fmla="*/ 275 w 293"/>
                  <a:gd name="T97" fmla="*/ 80 h 229"/>
                  <a:gd name="T98" fmla="*/ 260 w 293"/>
                  <a:gd name="T99" fmla="*/ 56 h 229"/>
                  <a:gd name="T100" fmla="*/ 271 w 293"/>
                  <a:gd name="T101" fmla="*/ 39 h 229"/>
                  <a:gd name="T102" fmla="*/ 257 w 293"/>
                  <a:gd name="T103" fmla="*/ 25 h 229"/>
                  <a:gd name="T104" fmla="*/ 252 w 293"/>
                  <a:gd name="T105" fmla="*/ 4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3" h="229">
                    <a:moveTo>
                      <a:pt x="243" y="3"/>
                    </a:moveTo>
                    <a:lnTo>
                      <a:pt x="242" y="0"/>
                    </a:lnTo>
                    <a:lnTo>
                      <a:pt x="236" y="3"/>
                    </a:lnTo>
                    <a:lnTo>
                      <a:pt x="228" y="12"/>
                    </a:lnTo>
                    <a:lnTo>
                      <a:pt x="219" y="10"/>
                    </a:lnTo>
                    <a:lnTo>
                      <a:pt x="214" y="22"/>
                    </a:lnTo>
                    <a:lnTo>
                      <a:pt x="208" y="27"/>
                    </a:lnTo>
                    <a:lnTo>
                      <a:pt x="218" y="31"/>
                    </a:lnTo>
                    <a:lnTo>
                      <a:pt x="219" y="38"/>
                    </a:lnTo>
                    <a:lnTo>
                      <a:pt x="213" y="41"/>
                    </a:lnTo>
                    <a:lnTo>
                      <a:pt x="201" y="45"/>
                    </a:lnTo>
                    <a:lnTo>
                      <a:pt x="193" y="51"/>
                    </a:lnTo>
                    <a:lnTo>
                      <a:pt x="192" y="48"/>
                    </a:lnTo>
                    <a:lnTo>
                      <a:pt x="180" y="41"/>
                    </a:lnTo>
                    <a:lnTo>
                      <a:pt x="172" y="38"/>
                    </a:lnTo>
                    <a:lnTo>
                      <a:pt x="170" y="44"/>
                    </a:lnTo>
                    <a:lnTo>
                      <a:pt x="164" y="50"/>
                    </a:lnTo>
                    <a:lnTo>
                      <a:pt x="167" y="54"/>
                    </a:lnTo>
                    <a:lnTo>
                      <a:pt x="161" y="56"/>
                    </a:lnTo>
                    <a:lnTo>
                      <a:pt x="154" y="54"/>
                    </a:lnTo>
                    <a:lnTo>
                      <a:pt x="149" y="59"/>
                    </a:lnTo>
                    <a:lnTo>
                      <a:pt x="143" y="56"/>
                    </a:lnTo>
                    <a:lnTo>
                      <a:pt x="129" y="53"/>
                    </a:lnTo>
                    <a:lnTo>
                      <a:pt x="125" y="50"/>
                    </a:lnTo>
                    <a:lnTo>
                      <a:pt x="113" y="41"/>
                    </a:lnTo>
                    <a:lnTo>
                      <a:pt x="113" y="41"/>
                    </a:lnTo>
                    <a:lnTo>
                      <a:pt x="110" y="47"/>
                    </a:lnTo>
                    <a:lnTo>
                      <a:pt x="104" y="47"/>
                    </a:lnTo>
                    <a:lnTo>
                      <a:pt x="102" y="51"/>
                    </a:lnTo>
                    <a:lnTo>
                      <a:pt x="98" y="54"/>
                    </a:lnTo>
                    <a:lnTo>
                      <a:pt x="104" y="62"/>
                    </a:lnTo>
                    <a:lnTo>
                      <a:pt x="105" y="66"/>
                    </a:lnTo>
                    <a:lnTo>
                      <a:pt x="99" y="80"/>
                    </a:lnTo>
                    <a:lnTo>
                      <a:pt x="95" y="88"/>
                    </a:lnTo>
                    <a:lnTo>
                      <a:pt x="93" y="91"/>
                    </a:lnTo>
                    <a:lnTo>
                      <a:pt x="87" y="94"/>
                    </a:lnTo>
                    <a:lnTo>
                      <a:pt x="79" y="97"/>
                    </a:lnTo>
                    <a:lnTo>
                      <a:pt x="76" y="91"/>
                    </a:lnTo>
                    <a:lnTo>
                      <a:pt x="70" y="88"/>
                    </a:lnTo>
                    <a:lnTo>
                      <a:pt x="63" y="85"/>
                    </a:lnTo>
                    <a:lnTo>
                      <a:pt x="57" y="79"/>
                    </a:lnTo>
                    <a:lnTo>
                      <a:pt x="48" y="85"/>
                    </a:lnTo>
                    <a:lnTo>
                      <a:pt x="40" y="98"/>
                    </a:lnTo>
                    <a:lnTo>
                      <a:pt x="49" y="107"/>
                    </a:lnTo>
                    <a:lnTo>
                      <a:pt x="49" y="110"/>
                    </a:lnTo>
                    <a:lnTo>
                      <a:pt x="37" y="120"/>
                    </a:lnTo>
                    <a:lnTo>
                      <a:pt x="34" y="129"/>
                    </a:lnTo>
                    <a:lnTo>
                      <a:pt x="29" y="129"/>
                    </a:lnTo>
                    <a:lnTo>
                      <a:pt x="22" y="120"/>
                    </a:lnTo>
                    <a:lnTo>
                      <a:pt x="20" y="120"/>
                    </a:lnTo>
                    <a:lnTo>
                      <a:pt x="23" y="130"/>
                    </a:lnTo>
                    <a:lnTo>
                      <a:pt x="20" y="136"/>
                    </a:lnTo>
                    <a:lnTo>
                      <a:pt x="23" y="142"/>
                    </a:lnTo>
                    <a:lnTo>
                      <a:pt x="28" y="141"/>
                    </a:lnTo>
                    <a:lnTo>
                      <a:pt x="32" y="153"/>
                    </a:lnTo>
                    <a:lnTo>
                      <a:pt x="29" y="159"/>
                    </a:lnTo>
                    <a:lnTo>
                      <a:pt x="25" y="159"/>
                    </a:lnTo>
                    <a:lnTo>
                      <a:pt x="23" y="164"/>
                    </a:lnTo>
                    <a:lnTo>
                      <a:pt x="19" y="170"/>
                    </a:lnTo>
                    <a:lnTo>
                      <a:pt x="16" y="164"/>
                    </a:lnTo>
                    <a:lnTo>
                      <a:pt x="11" y="162"/>
                    </a:lnTo>
                    <a:lnTo>
                      <a:pt x="10" y="167"/>
                    </a:lnTo>
                    <a:lnTo>
                      <a:pt x="5" y="165"/>
                    </a:lnTo>
                    <a:lnTo>
                      <a:pt x="0" y="171"/>
                    </a:lnTo>
                    <a:lnTo>
                      <a:pt x="0" y="176"/>
                    </a:lnTo>
                    <a:lnTo>
                      <a:pt x="11" y="179"/>
                    </a:lnTo>
                    <a:lnTo>
                      <a:pt x="14" y="179"/>
                    </a:lnTo>
                    <a:lnTo>
                      <a:pt x="28" y="185"/>
                    </a:lnTo>
                    <a:lnTo>
                      <a:pt x="31" y="185"/>
                    </a:lnTo>
                    <a:lnTo>
                      <a:pt x="29" y="191"/>
                    </a:lnTo>
                    <a:lnTo>
                      <a:pt x="37" y="193"/>
                    </a:lnTo>
                    <a:lnTo>
                      <a:pt x="37" y="209"/>
                    </a:lnTo>
                    <a:lnTo>
                      <a:pt x="37" y="209"/>
                    </a:lnTo>
                    <a:lnTo>
                      <a:pt x="43" y="199"/>
                    </a:lnTo>
                    <a:lnTo>
                      <a:pt x="49" y="197"/>
                    </a:lnTo>
                    <a:lnTo>
                      <a:pt x="61" y="193"/>
                    </a:lnTo>
                    <a:lnTo>
                      <a:pt x="67" y="196"/>
                    </a:lnTo>
                    <a:lnTo>
                      <a:pt x="76" y="197"/>
                    </a:lnTo>
                    <a:lnTo>
                      <a:pt x="82" y="200"/>
                    </a:lnTo>
                    <a:lnTo>
                      <a:pt x="90" y="191"/>
                    </a:lnTo>
                    <a:lnTo>
                      <a:pt x="95" y="179"/>
                    </a:lnTo>
                    <a:lnTo>
                      <a:pt x="98" y="176"/>
                    </a:lnTo>
                    <a:lnTo>
                      <a:pt x="104" y="176"/>
                    </a:lnTo>
                    <a:lnTo>
                      <a:pt x="113" y="179"/>
                    </a:lnTo>
                    <a:lnTo>
                      <a:pt x="119" y="179"/>
                    </a:lnTo>
                    <a:lnTo>
                      <a:pt x="122" y="180"/>
                    </a:lnTo>
                    <a:lnTo>
                      <a:pt x="125" y="188"/>
                    </a:lnTo>
                    <a:lnTo>
                      <a:pt x="122" y="194"/>
                    </a:lnTo>
                    <a:lnTo>
                      <a:pt x="125" y="196"/>
                    </a:lnTo>
                    <a:lnTo>
                      <a:pt x="122" y="197"/>
                    </a:lnTo>
                    <a:lnTo>
                      <a:pt x="113" y="208"/>
                    </a:lnTo>
                    <a:lnTo>
                      <a:pt x="113" y="209"/>
                    </a:lnTo>
                    <a:lnTo>
                      <a:pt x="107" y="218"/>
                    </a:lnTo>
                    <a:lnTo>
                      <a:pt x="107" y="221"/>
                    </a:lnTo>
                    <a:lnTo>
                      <a:pt x="122" y="221"/>
                    </a:lnTo>
                    <a:lnTo>
                      <a:pt x="131" y="229"/>
                    </a:lnTo>
                    <a:lnTo>
                      <a:pt x="140" y="221"/>
                    </a:lnTo>
                    <a:lnTo>
                      <a:pt x="137" y="218"/>
                    </a:lnTo>
                    <a:lnTo>
                      <a:pt x="143" y="209"/>
                    </a:lnTo>
                    <a:lnTo>
                      <a:pt x="148" y="208"/>
                    </a:lnTo>
                    <a:lnTo>
                      <a:pt x="152" y="209"/>
                    </a:lnTo>
                    <a:lnTo>
                      <a:pt x="155" y="206"/>
                    </a:lnTo>
                    <a:lnTo>
                      <a:pt x="160" y="209"/>
                    </a:lnTo>
                    <a:lnTo>
                      <a:pt x="173" y="202"/>
                    </a:lnTo>
                    <a:lnTo>
                      <a:pt x="177" y="194"/>
                    </a:lnTo>
                    <a:lnTo>
                      <a:pt x="181" y="188"/>
                    </a:lnTo>
                    <a:lnTo>
                      <a:pt x="180" y="185"/>
                    </a:lnTo>
                    <a:lnTo>
                      <a:pt x="186" y="179"/>
                    </a:lnTo>
                    <a:lnTo>
                      <a:pt x="192" y="173"/>
                    </a:lnTo>
                    <a:lnTo>
                      <a:pt x="195" y="168"/>
                    </a:lnTo>
                    <a:lnTo>
                      <a:pt x="199" y="162"/>
                    </a:lnTo>
                    <a:lnTo>
                      <a:pt x="204" y="165"/>
                    </a:lnTo>
                    <a:lnTo>
                      <a:pt x="202" y="168"/>
                    </a:lnTo>
                    <a:lnTo>
                      <a:pt x="205" y="174"/>
                    </a:lnTo>
                    <a:lnTo>
                      <a:pt x="211" y="176"/>
                    </a:lnTo>
                    <a:lnTo>
                      <a:pt x="211" y="171"/>
                    </a:lnTo>
                    <a:lnTo>
                      <a:pt x="218" y="162"/>
                    </a:lnTo>
                    <a:lnTo>
                      <a:pt x="228" y="152"/>
                    </a:lnTo>
                    <a:lnTo>
                      <a:pt x="234" y="150"/>
                    </a:lnTo>
                    <a:lnTo>
                      <a:pt x="237" y="145"/>
                    </a:lnTo>
                    <a:lnTo>
                      <a:pt x="243" y="147"/>
                    </a:lnTo>
                    <a:lnTo>
                      <a:pt x="242" y="139"/>
                    </a:lnTo>
                    <a:lnTo>
                      <a:pt x="246" y="135"/>
                    </a:lnTo>
                    <a:lnTo>
                      <a:pt x="251" y="132"/>
                    </a:lnTo>
                    <a:lnTo>
                      <a:pt x="255" y="136"/>
                    </a:lnTo>
                    <a:lnTo>
                      <a:pt x="262" y="136"/>
                    </a:lnTo>
                    <a:lnTo>
                      <a:pt x="263" y="141"/>
                    </a:lnTo>
                    <a:lnTo>
                      <a:pt x="269" y="142"/>
                    </a:lnTo>
                    <a:lnTo>
                      <a:pt x="265" y="148"/>
                    </a:lnTo>
                    <a:lnTo>
                      <a:pt x="263" y="153"/>
                    </a:lnTo>
                    <a:lnTo>
                      <a:pt x="271" y="150"/>
                    </a:lnTo>
                    <a:lnTo>
                      <a:pt x="275" y="156"/>
                    </a:lnTo>
                    <a:lnTo>
                      <a:pt x="283" y="158"/>
                    </a:lnTo>
                    <a:lnTo>
                      <a:pt x="289" y="155"/>
                    </a:lnTo>
                    <a:lnTo>
                      <a:pt x="289" y="145"/>
                    </a:lnTo>
                    <a:lnTo>
                      <a:pt x="286" y="142"/>
                    </a:lnTo>
                    <a:lnTo>
                      <a:pt x="293" y="133"/>
                    </a:lnTo>
                    <a:lnTo>
                      <a:pt x="290" y="124"/>
                    </a:lnTo>
                    <a:lnTo>
                      <a:pt x="286" y="120"/>
                    </a:lnTo>
                    <a:lnTo>
                      <a:pt x="293" y="109"/>
                    </a:lnTo>
                    <a:lnTo>
                      <a:pt x="289" y="100"/>
                    </a:lnTo>
                    <a:lnTo>
                      <a:pt x="289" y="98"/>
                    </a:lnTo>
                    <a:lnTo>
                      <a:pt x="278" y="94"/>
                    </a:lnTo>
                    <a:lnTo>
                      <a:pt x="271" y="95"/>
                    </a:lnTo>
                    <a:lnTo>
                      <a:pt x="269" y="92"/>
                    </a:lnTo>
                    <a:lnTo>
                      <a:pt x="275" y="88"/>
                    </a:lnTo>
                    <a:lnTo>
                      <a:pt x="275" y="80"/>
                    </a:lnTo>
                    <a:lnTo>
                      <a:pt x="283" y="76"/>
                    </a:lnTo>
                    <a:lnTo>
                      <a:pt x="272" y="63"/>
                    </a:lnTo>
                    <a:lnTo>
                      <a:pt x="260" y="56"/>
                    </a:lnTo>
                    <a:lnTo>
                      <a:pt x="274" y="45"/>
                    </a:lnTo>
                    <a:lnTo>
                      <a:pt x="269" y="41"/>
                    </a:lnTo>
                    <a:lnTo>
                      <a:pt x="271" y="39"/>
                    </a:lnTo>
                    <a:lnTo>
                      <a:pt x="268" y="31"/>
                    </a:lnTo>
                    <a:lnTo>
                      <a:pt x="258" y="22"/>
                    </a:lnTo>
                    <a:lnTo>
                      <a:pt x="257" y="25"/>
                    </a:lnTo>
                    <a:lnTo>
                      <a:pt x="254" y="18"/>
                    </a:lnTo>
                    <a:lnTo>
                      <a:pt x="254" y="7"/>
                    </a:lnTo>
                    <a:lnTo>
                      <a:pt x="252" y="4"/>
                    </a:lnTo>
                    <a:lnTo>
                      <a:pt x="249" y="6"/>
                    </a:lnTo>
                    <a:lnTo>
                      <a:pt x="243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3" name="Freeform 6149">
                <a:extLst>
                  <a:ext uri="{FF2B5EF4-FFF2-40B4-BE49-F238E27FC236}">
                    <a16:creationId xmlns:a16="http://schemas.microsoft.com/office/drawing/2014/main" id="{E418F401-3E32-CB8E-5BDD-2539A8FF3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72"/>
                <a:ext cx="146" cy="115"/>
              </a:xfrm>
              <a:custGeom>
                <a:avLst/>
                <a:gdLst>
                  <a:gd name="T0" fmla="*/ 252 w 293"/>
                  <a:gd name="T1" fmla="*/ 4 h 229"/>
                  <a:gd name="T2" fmla="*/ 257 w 293"/>
                  <a:gd name="T3" fmla="*/ 25 h 229"/>
                  <a:gd name="T4" fmla="*/ 271 w 293"/>
                  <a:gd name="T5" fmla="*/ 39 h 229"/>
                  <a:gd name="T6" fmla="*/ 260 w 293"/>
                  <a:gd name="T7" fmla="*/ 56 h 229"/>
                  <a:gd name="T8" fmla="*/ 275 w 293"/>
                  <a:gd name="T9" fmla="*/ 80 h 229"/>
                  <a:gd name="T10" fmla="*/ 271 w 293"/>
                  <a:gd name="T11" fmla="*/ 95 h 229"/>
                  <a:gd name="T12" fmla="*/ 289 w 293"/>
                  <a:gd name="T13" fmla="*/ 100 h 229"/>
                  <a:gd name="T14" fmla="*/ 290 w 293"/>
                  <a:gd name="T15" fmla="*/ 124 h 229"/>
                  <a:gd name="T16" fmla="*/ 289 w 293"/>
                  <a:gd name="T17" fmla="*/ 145 h 229"/>
                  <a:gd name="T18" fmla="*/ 275 w 293"/>
                  <a:gd name="T19" fmla="*/ 156 h 229"/>
                  <a:gd name="T20" fmla="*/ 265 w 293"/>
                  <a:gd name="T21" fmla="*/ 148 h 229"/>
                  <a:gd name="T22" fmla="*/ 262 w 293"/>
                  <a:gd name="T23" fmla="*/ 136 h 229"/>
                  <a:gd name="T24" fmla="*/ 246 w 293"/>
                  <a:gd name="T25" fmla="*/ 135 h 229"/>
                  <a:gd name="T26" fmla="*/ 237 w 293"/>
                  <a:gd name="T27" fmla="*/ 145 h 229"/>
                  <a:gd name="T28" fmla="*/ 218 w 293"/>
                  <a:gd name="T29" fmla="*/ 162 h 229"/>
                  <a:gd name="T30" fmla="*/ 205 w 293"/>
                  <a:gd name="T31" fmla="*/ 174 h 229"/>
                  <a:gd name="T32" fmla="*/ 199 w 293"/>
                  <a:gd name="T33" fmla="*/ 162 h 229"/>
                  <a:gd name="T34" fmla="*/ 186 w 293"/>
                  <a:gd name="T35" fmla="*/ 179 h 229"/>
                  <a:gd name="T36" fmla="*/ 177 w 293"/>
                  <a:gd name="T37" fmla="*/ 194 h 229"/>
                  <a:gd name="T38" fmla="*/ 155 w 293"/>
                  <a:gd name="T39" fmla="*/ 206 h 229"/>
                  <a:gd name="T40" fmla="*/ 143 w 293"/>
                  <a:gd name="T41" fmla="*/ 209 h 229"/>
                  <a:gd name="T42" fmla="*/ 131 w 293"/>
                  <a:gd name="T43" fmla="*/ 229 h 229"/>
                  <a:gd name="T44" fmla="*/ 107 w 293"/>
                  <a:gd name="T45" fmla="*/ 218 h 229"/>
                  <a:gd name="T46" fmla="*/ 122 w 293"/>
                  <a:gd name="T47" fmla="*/ 197 h 229"/>
                  <a:gd name="T48" fmla="*/ 125 w 293"/>
                  <a:gd name="T49" fmla="*/ 188 h 229"/>
                  <a:gd name="T50" fmla="*/ 113 w 293"/>
                  <a:gd name="T51" fmla="*/ 179 h 229"/>
                  <a:gd name="T52" fmla="*/ 95 w 293"/>
                  <a:gd name="T53" fmla="*/ 179 h 229"/>
                  <a:gd name="T54" fmla="*/ 76 w 293"/>
                  <a:gd name="T55" fmla="*/ 197 h 229"/>
                  <a:gd name="T56" fmla="*/ 49 w 293"/>
                  <a:gd name="T57" fmla="*/ 197 h 229"/>
                  <a:gd name="T58" fmla="*/ 37 w 293"/>
                  <a:gd name="T59" fmla="*/ 209 h 229"/>
                  <a:gd name="T60" fmla="*/ 31 w 293"/>
                  <a:gd name="T61" fmla="*/ 185 h 229"/>
                  <a:gd name="T62" fmla="*/ 11 w 293"/>
                  <a:gd name="T63" fmla="*/ 179 h 229"/>
                  <a:gd name="T64" fmla="*/ 5 w 293"/>
                  <a:gd name="T65" fmla="*/ 165 h 229"/>
                  <a:gd name="T66" fmla="*/ 16 w 293"/>
                  <a:gd name="T67" fmla="*/ 164 h 229"/>
                  <a:gd name="T68" fmla="*/ 25 w 293"/>
                  <a:gd name="T69" fmla="*/ 159 h 229"/>
                  <a:gd name="T70" fmla="*/ 28 w 293"/>
                  <a:gd name="T71" fmla="*/ 141 h 229"/>
                  <a:gd name="T72" fmla="*/ 23 w 293"/>
                  <a:gd name="T73" fmla="*/ 130 h 229"/>
                  <a:gd name="T74" fmla="*/ 29 w 293"/>
                  <a:gd name="T75" fmla="*/ 129 h 229"/>
                  <a:gd name="T76" fmla="*/ 49 w 293"/>
                  <a:gd name="T77" fmla="*/ 110 h 229"/>
                  <a:gd name="T78" fmla="*/ 48 w 293"/>
                  <a:gd name="T79" fmla="*/ 85 h 229"/>
                  <a:gd name="T80" fmla="*/ 70 w 293"/>
                  <a:gd name="T81" fmla="*/ 88 h 229"/>
                  <a:gd name="T82" fmla="*/ 87 w 293"/>
                  <a:gd name="T83" fmla="*/ 94 h 229"/>
                  <a:gd name="T84" fmla="*/ 99 w 293"/>
                  <a:gd name="T85" fmla="*/ 80 h 229"/>
                  <a:gd name="T86" fmla="*/ 98 w 293"/>
                  <a:gd name="T87" fmla="*/ 54 h 229"/>
                  <a:gd name="T88" fmla="*/ 110 w 293"/>
                  <a:gd name="T89" fmla="*/ 47 h 229"/>
                  <a:gd name="T90" fmla="*/ 125 w 293"/>
                  <a:gd name="T91" fmla="*/ 50 h 229"/>
                  <a:gd name="T92" fmla="*/ 149 w 293"/>
                  <a:gd name="T93" fmla="*/ 59 h 229"/>
                  <a:gd name="T94" fmla="*/ 167 w 293"/>
                  <a:gd name="T95" fmla="*/ 54 h 229"/>
                  <a:gd name="T96" fmla="*/ 172 w 293"/>
                  <a:gd name="T97" fmla="*/ 38 h 229"/>
                  <a:gd name="T98" fmla="*/ 193 w 293"/>
                  <a:gd name="T99" fmla="*/ 51 h 229"/>
                  <a:gd name="T100" fmla="*/ 219 w 293"/>
                  <a:gd name="T101" fmla="*/ 38 h 229"/>
                  <a:gd name="T102" fmla="*/ 214 w 293"/>
                  <a:gd name="T103" fmla="*/ 22 h 229"/>
                  <a:gd name="T104" fmla="*/ 236 w 293"/>
                  <a:gd name="T105" fmla="*/ 3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3" h="229">
                    <a:moveTo>
                      <a:pt x="243" y="3"/>
                    </a:moveTo>
                    <a:lnTo>
                      <a:pt x="249" y="6"/>
                    </a:lnTo>
                    <a:lnTo>
                      <a:pt x="252" y="4"/>
                    </a:lnTo>
                    <a:lnTo>
                      <a:pt x="254" y="7"/>
                    </a:lnTo>
                    <a:lnTo>
                      <a:pt x="254" y="18"/>
                    </a:lnTo>
                    <a:lnTo>
                      <a:pt x="257" y="25"/>
                    </a:lnTo>
                    <a:lnTo>
                      <a:pt x="258" y="22"/>
                    </a:lnTo>
                    <a:lnTo>
                      <a:pt x="268" y="31"/>
                    </a:lnTo>
                    <a:lnTo>
                      <a:pt x="271" y="39"/>
                    </a:lnTo>
                    <a:lnTo>
                      <a:pt x="269" y="41"/>
                    </a:lnTo>
                    <a:lnTo>
                      <a:pt x="274" y="45"/>
                    </a:lnTo>
                    <a:lnTo>
                      <a:pt x="260" y="56"/>
                    </a:lnTo>
                    <a:lnTo>
                      <a:pt x="272" y="63"/>
                    </a:lnTo>
                    <a:lnTo>
                      <a:pt x="283" y="76"/>
                    </a:lnTo>
                    <a:lnTo>
                      <a:pt x="275" y="80"/>
                    </a:lnTo>
                    <a:lnTo>
                      <a:pt x="275" y="88"/>
                    </a:lnTo>
                    <a:lnTo>
                      <a:pt x="269" y="92"/>
                    </a:lnTo>
                    <a:lnTo>
                      <a:pt x="271" y="95"/>
                    </a:lnTo>
                    <a:lnTo>
                      <a:pt x="278" y="94"/>
                    </a:lnTo>
                    <a:lnTo>
                      <a:pt x="289" y="98"/>
                    </a:lnTo>
                    <a:lnTo>
                      <a:pt x="289" y="100"/>
                    </a:lnTo>
                    <a:lnTo>
                      <a:pt x="293" y="109"/>
                    </a:lnTo>
                    <a:lnTo>
                      <a:pt x="286" y="120"/>
                    </a:lnTo>
                    <a:lnTo>
                      <a:pt x="290" y="124"/>
                    </a:lnTo>
                    <a:lnTo>
                      <a:pt x="293" y="133"/>
                    </a:lnTo>
                    <a:lnTo>
                      <a:pt x="286" y="142"/>
                    </a:lnTo>
                    <a:lnTo>
                      <a:pt x="289" y="145"/>
                    </a:lnTo>
                    <a:lnTo>
                      <a:pt x="289" y="155"/>
                    </a:lnTo>
                    <a:lnTo>
                      <a:pt x="283" y="158"/>
                    </a:lnTo>
                    <a:lnTo>
                      <a:pt x="275" y="156"/>
                    </a:lnTo>
                    <a:lnTo>
                      <a:pt x="271" y="150"/>
                    </a:lnTo>
                    <a:lnTo>
                      <a:pt x="263" y="153"/>
                    </a:lnTo>
                    <a:lnTo>
                      <a:pt x="265" y="148"/>
                    </a:lnTo>
                    <a:lnTo>
                      <a:pt x="269" y="142"/>
                    </a:lnTo>
                    <a:lnTo>
                      <a:pt x="263" y="141"/>
                    </a:lnTo>
                    <a:lnTo>
                      <a:pt x="262" y="136"/>
                    </a:lnTo>
                    <a:lnTo>
                      <a:pt x="255" y="136"/>
                    </a:lnTo>
                    <a:lnTo>
                      <a:pt x="251" y="132"/>
                    </a:lnTo>
                    <a:lnTo>
                      <a:pt x="246" y="135"/>
                    </a:lnTo>
                    <a:lnTo>
                      <a:pt x="242" y="139"/>
                    </a:lnTo>
                    <a:lnTo>
                      <a:pt x="243" y="147"/>
                    </a:lnTo>
                    <a:lnTo>
                      <a:pt x="237" y="145"/>
                    </a:lnTo>
                    <a:lnTo>
                      <a:pt x="234" y="150"/>
                    </a:lnTo>
                    <a:lnTo>
                      <a:pt x="228" y="152"/>
                    </a:lnTo>
                    <a:lnTo>
                      <a:pt x="218" y="162"/>
                    </a:lnTo>
                    <a:lnTo>
                      <a:pt x="211" y="171"/>
                    </a:lnTo>
                    <a:lnTo>
                      <a:pt x="211" y="176"/>
                    </a:lnTo>
                    <a:lnTo>
                      <a:pt x="205" y="174"/>
                    </a:lnTo>
                    <a:lnTo>
                      <a:pt x="202" y="168"/>
                    </a:lnTo>
                    <a:lnTo>
                      <a:pt x="204" y="165"/>
                    </a:lnTo>
                    <a:lnTo>
                      <a:pt x="199" y="162"/>
                    </a:lnTo>
                    <a:lnTo>
                      <a:pt x="195" y="168"/>
                    </a:lnTo>
                    <a:lnTo>
                      <a:pt x="192" y="173"/>
                    </a:lnTo>
                    <a:lnTo>
                      <a:pt x="186" y="179"/>
                    </a:lnTo>
                    <a:lnTo>
                      <a:pt x="180" y="185"/>
                    </a:lnTo>
                    <a:lnTo>
                      <a:pt x="181" y="188"/>
                    </a:lnTo>
                    <a:lnTo>
                      <a:pt x="177" y="194"/>
                    </a:lnTo>
                    <a:lnTo>
                      <a:pt x="173" y="202"/>
                    </a:lnTo>
                    <a:lnTo>
                      <a:pt x="160" y="209"/>
                    </a:lnTo>
                    <a:lnTo>
                      <a:pt x="155" y="206"/>
                    </a:lnTo>
                    <a:lnTo>
                      <a:pt x="152" y="209"/>
                    </a:lnTo>
                    <a:lnTo>
                      <a:pt x="148" y="208"/>
                    </a:lnTo>
                    <a:lnTo>
                      <a:pt x="143" y="209"/>
                    </a:lnTo>
                    <a:lnTo>
                      <a:pt x="137" y="218"/>
                    </a:lnTo>
                    <a:lnTo>
                      <a:pt x="140" y="221"/>
                    </a:lnTo>
                    <a:lnTo>
                      <a:pt x="131" y="229"/>
                    </a:lnTo>
                    <a:lnTo>
                      <a:pt x="122" y="221"/>
                    </a:lnTo>
                    <a:lnTo>
                      <a:pt x="107" y="221"/>
                    </a:lnTo>
                    <a:lnTo>
                      <a:pt x="107" y="218"/>
                    </a:lnTo>
                    <a:lnTo>
                      <a:pt x="113" y="209"/>
                    </a:lnTo>
                    <a:lnTo>
                      <a:pt x="113" y="208"/>
                    </a:lnTo>
                    <a:lnTo>
                      <a:pt x="122" y="197"/>
                    </a:lnTo>
                    <a:lnTo>
                      <a:pt x="125" y="196"/>
                    </a:lnTo>
                    <a:lnTo>
                      <a:pt x="122" y="194"/>
                    </a:lnTo>
                    <a:lnTo>
                      <a:pt x="125" y="188"/>
                    </a:lnTo>
                    <a:lnTo>
                      <a:pt x="122" y="180"/>
                    </a:lnTo>
                    <a:lnTo>
                      <a:pt x="119" y="179"/>
                    </a:lnTo>
                    <a:lnTo>
                      <a:pt x="113" y="179"/>
                    </a:lnTo>
                    <a:lnTo>
                      <a:pt x="104" y="176"/>
                    </a:lnTo>
                    <a:lnTo>
                      <a:pt x="98" y="176"/>
                    </a:lnTo>
                    <a:lnTo>
                      <a:pt x="95" y="179"/>
                    </a:lnTo>
                    <a:lnTo>
                      <a:pt x="90" y="191"/>
                    </a:lnTo>
                    <a:lnTo>
                      <a:pt x="82" y="200"/>
                    </a:lnTo>
                    <a:lnTo>
                      <a:pt x="76" y="197"/>
                    </a:lnTo>
                    <a:lnTo>
                      <a:pt x="67" y="196"/>
                    </a:lnTo>
                    <a:lnTo>
                      <a:pt x="61" y="193"/>
                    </a:lnTo>
                    <a:lnTo>
                      <a:pt x="49" y="197"/>
                    </a:lnTo>
                    <a:lnTo>
                      <a:pt x="43" y="199"/>
                    </a:lnTo>
                    <a:lnTo>
                      <a:pt x="37" y="209"/>
                    </a:lnTo>
                    <a:lnTo>
                      <a:pt x="37" y="209"/>
                    </a:lnTo>
                    <a:lnTo>
                      <a:pt x="37" y="193"/>
                    </a:lnTo>
                    <a:lnTo>
                      <a:pt x="29" y="191"/>
                    </a:lnTo>
                    <a:lnTo>
                      <a:pt x="31" y="185"/>
                    </a:lnTo>
                    <a:lnTo>
                      <a:pt x="28" y="185"/>
                    </a:lnTo>
                    <a:lnTo>
                      <a:pt x="14" y="179"/>
                    </a:lnTo>
                    <a:lnTo>
                      <a:pt x="11" y="179"/>
                    </a:lnTo>
                    <a:lnTo>
                      <a:pt x="0" y="176"/>
                    </a:lnTo>
                    <a:lnTo>
                      <a:pt x="0" y="171"/>
                    </a:lnTo>
                    <a:lnTo>
                      <a:pt x="5" y="165"/>
                    </a:lnTo>
                    <a:lnTo>
                      <a:pt x="10" y="167"/>
                    </a:lnTo>
                    <a:lnTo>
                      <a:pt x="11" y="162"/>
                    </a:lnTo>
                    <a:lnTo>
                      <a:pt x="16" y="164"/>
                    </a:lnTo>
                    <a:lnTo>
                      <a:pt x="19" y="170"/>
                    </a:lnTo>
                    <a:lnTo>
                      <a:pt x="23" y="164"/>
                    </a:lnTo>
                    <a:lnTo>
                      <a:pt x="25" y="159"/>
                    </a:lnTo>
                    <a:lnTo>
                      <a:pt x="29" y="159"/>
                    </a:lnTo>
                    <a:lnTo>
                      <a:pt x="32" y="153"/>
                    </a:lnTo>
                    <a:lnTo>
                      <a:pt x="28" y="141"/>
                    </a:lnTo>
                    <a:lnTo>
                      <a:pt x="23" y="142"/>
                    </a:lnTo>
                    <a:lnTo>
                      <a:pt x="20" y="136"/>
                    </a:lnTo>
                    <a:lnTo>
                      <a:pt x="23" y="130"/>
                    </a:lnTo>
                    <a:lnTo>
                      <a:pt x="20" y="120"/>
                    </a:lnTo>
                    <a:lnTo>
                      <a:pt x="22" y="120"/>
                    </a:lnTo>
                    <a:lnTo>
                      <a:pt x="29" y="129"/>
                    </a:lnTo>
                    <a:lnTo>
                      <a:pt x="34" y="129"/>
                    </a:lnTo>
                    <a:lnTo>
                      <a:pt x="37" y="120"/>
                    </a:lnTo>
                    <a:lnTo>
                      <a:pt x="49" y="110"/>
                    </a:lnTo>
                    <a:lnTo>
                      <a:pt x="49" y="107"/>
                    </a:lnTo>
                    <a:lnTo>
                      <a:pt x="40" y="98"/>
                    </a:lnTo>
                    <a:lnTo>
                      <a:pt x="48" y="85"/>
                    </a:lnTo>
                    <a:lnTo>
                      <a:pt x="57" y="79"/>
                    </a:lnTo>
                    <a:lnTo>
                      <a:pt x="63" y="85"/>
                    </a:lnTo>
                    <a:lnTo>
                      <a:pt x="70" y="88"/>
                    </a:lnTo>
                    <a:lnTo>
                      <a:pt x="76" y="91"/>
                    </a:lnTo>
                    <a:lnTo>
                      <a:pt x="79" y="97"/>
                    </a:lnTo>
                    <a:lnTo>
                      <a:pt x="87" y="94"/>
                    </a:lnTo>
                    <a:lnTo>
                      <a:pt x="93" y="91"/>
                    </a:lnTo>
                    <a:lnTo>
                      <a:pt x="95" y="88"/>
                    </a:lnTo>
                    <a:lnTo>
                      <a:pt x="99" y="80"/>
                    </a:lnTo>
                    <a:lnTo>
                      <a:pt x="105" y="66"/>
                    </a:lnTo>
                    <a:lnTo>
                      <a:pt x="104" y="62"/>
                    </a:lnTo>
                    <a:lnTo>
                      <a:pt x="98" y="54"/>
                    </a:lnTo>
                    <a:lnTo>
                      <a:pt x="102" y="51"/>
                    </a:lnTo>
                    <a:lnTo>
                      <a:pt x="104" y="47"/>
                    </a:lnTo>
                    <a:lnTo>
                      <a:pt x="110" y="47"/>
                    </a:lnTo>
                    <a:lnTo>
                      <a:pt x="113" y="41"/>
                    </a:lnTo>
                    <a:lnTo>
                      <a:pt x="113" y="41"/>
                    </a:lnTo>
                    <a:lnTo>
                      <a:pt x="125" y="50"/>
                    </a:lnTo>
                    <a:lnTo>
                      <a:pt x="129" y="53"/>
                    </a:lnTo>
                    <a:lnTo>
                      <a:pt x="143" y="56"/>
                    </a:lnTo>
                    <a:lnTo>
                      <a:pt x="149" y="59"/>
                    </a:lnTo>
                    <a:lnTo>
                      <a:pt x="154" y="54"/>
                    </a:lnTo>
                    <a:lnTo>
                      <a:pt x="161" y="56"/>
                    </a:lnTo>
                    <a:lnTo>
                      <a:pt x="167" y="54"/>
                    </a:lnTo>
                    <a:lnTo>
                      <a:pt x="164" y="50"/>
                    </a:lnTo>
                    <a:lnTo>
                      <a:pt x="170" y="44"/>
                    </a:lnTo>
                    <a:lnTo>
                      <a:pt x="172" y="38"/>
                    </a:lnTo>
                    <a:lnTo>
                      <a:pt x="180" y="41"/>
                    </a:lnTo>
                    <a:lnTo>
                      <a:pt x="192" y="48"/>
                    </a:lnTo>
                    <a:lnTo>
                      <a:pt x="193" y="51"/>
                    </a:lnTo>
                    <a:lnTo>
                      <a:pt x="201" y="45"/>
                    </a:lnTo>
                    <a:lnTo>
                      <a:pt x="213" y="41"/>
                    </a:lnTo>
                    <a:lnTo>
                      <a:pt x="219" y="38"/>
                    </a:lnTo>
                    <a:lnTo>
                      <a:pt x="218" y="31"/>
                    </a:lnTo>
                    <a:lnTo>
                      <a:pt x="208" y="27"/>
                    </a:lnTo>
                    <a:lnTo>
                      <a:pt x="214" y="22"/>
                    </a:lnTo>
                    <a:lnTo>
                      <a:pt x="219" y="10"/>
                    </a:lnTo>
                    <a:lnTo>
                      <a:pt x="228" y="12"/>
                    </a:lnTo>
                    <a:lnTo>
                      <a:pt x="236" y="3"/>
                    </a:lnTo>
                    <a:lnTo>
                      <a:pt x="242" y="0"/>
                    </a:lnTo>
                    <a:lnTo>
                      <a:pt x="24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4" name="Freeform 6150">
                <a:extLst>
                  <a:ext uri="{FF2B5EF4-FFF2-40B4-BE49-F238E27FC236}">
                    <a16:creationId xmlns:a16="http://schemas.microsoft.com/office/drawing/2014/main" id="{AF8FEA88-5C04-E885-0178-1FACA1CB1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72"/>
                <a:ext cx="146" cy="115"/>
              </a:xfrm>
              <a:custGeom>
                <a:avLst/>
                <a:gdLst>
                  <a:gd name="T0" fmla="*/ 252 w 293"/>
                  <a:gd name="T1" fmla="*/ 4 h 229"/>
                  <a:gd name="T2" fmla="*/ 257 w 293"/>
                  <a:gd name="T3" fmla="*/ 25 h 229"/>
                  <a:gd name="T4" fmla="*/ 271 w 293"/>
                  <a:gd name="T5" fmla="*/ 39 h 229"/>
                  <a:gd name="T6" fmla="*/ 260 w 293"/>
                  <a:gd name="T7" fmla="*/ 56 h 229"/>
                  <a:gd name="T8" fmla="*/ 275 w 293"/>
                  <a:gd name="T9" fmla="*/ 80 h 229"/>
                  <a:gd name="T10" fmla="*/ 271 w 293"/>
                  <a:gd name="T11" fmla="*/ 95 h 229"/>
                  <a:gd name="T12" fmla="*/ 289 w 293"/>
                  <a:gd name="T13" fmla="*/ 100 h 229"/>
                  <a:gd name="T14" fmla="*/ 290 w 293"/>
                  <a:gd name="T15" fmla="*/ 124 h 229"/>
                  <a:gd name="T16" fmla="*/ 289 w 293"/>
                  <a:gd name="T17" fmla="*/ 145 h 229"/>
                  <a:gd name="T18" fmla="*/ 275 w 293"/>
                  <a:gd name="T19" fmla="*/ 156 h 229"/>
                  <a:gd name="T20" fmla="*/ 265 w 293"/>
                  <a:gd name="T21" fmla="*/ 148 h 229"/>
                  <a:gd name="T22" fmla="*/ 262 w 293"/>
                  <a:gd name="T23" fmla="*/ 136 h 229"/>
                  <a:gd name="T24" fmla="*/ 246 w 293"/>
                  <a:gd name="T25" fmla="*/ 135 h 229"/>
                  <a:gd name="T26" fmla="*/ 237 w 293"/>
                  <a:gd name="T27" fmla="*/ 145 h 229"/>
                  <a:gd name="T28" fmla="*/ 218 w 293"/>
                  <a:gd name="T29" fmla="*/ 162 h 229"/>
                  <a:gd name="T30" fmla="*/ 205 w 293"/>
                  <a:gd name="T31" fmla="*/ 174 h 229"/>
                  <a:gd name="T32" fmla="*/ 199 w 293"/>
                  <a:gd name="T33" fmla="*/ 162 h 229"/>
                  <a:gd name="T34" fmla="*/ 186 w 293"/>
                  <a:gd name="T35" fmla="*/ 179 h 229"/>
                  <a:gd name="T36" fmla="*/ 177 w 293"/>
                  <a:gd name="T37" fmla="*/ 194 h 229"/>
                  <a:gd name="T38" fmla="*/ 155 w 293"/>
                  <a:gd name="T39" fmla="*/ 206 h 229"/>
                  <a:gd name="T40" fmla="*/ 143 w 293"/>
                  <a:gd name="T41" fmla="*/ 209 h 229"/>
                  <a:gd name="T42" fmla="*/ 131 w 293"/>
                  <a:gd name="T43" fmla="*/ 229 h 229"/>
                  <a:gd name="T44" fmla="*/ 107 w 293"/>
                  <a:gd name="T45" fmla="*/ 218 h 229"/>
                  <a:gd name="T46" fmla="*/ 122 w 293"/>
                  <a:gd name="T47" fmla="*/ 197 h 229"/>
                  <a:gd name="T48" fmla="*/ 125 w 293"/>
                  <a:gd name="T49" fmla="*/ 188 h 229"/>
                  <a:gd name="T50" fmla="*/ 113 w 293"/>
                  <a:gd name="T51" fmla="*/ 179 h 229"/>
                  <a:gd name="T52" fmla="*/ 95 w 293"/>
                  <a:gd name="T53" fmla="*/ 179 h 229"/>
                  <a:gd name="T54" fmla="*/ 76 w 293"/>
                  <a:gd name="T55" fmla="*/ 197 h 229"/>
                  <a:gd name="T56" fmla="*/ 49 w 293"/>
                  <a:gd name="T57" fmla="*/ 197 h 229"/>
                  <a:gd name="T58" fmla="*/ 37 w 293"/>
                  <a:gd name="T59" fmla="*/ 209 h 229"/>
                  <a:gd name="T60" fmla="*/ 31 w 293"/>
                  <a:gd name="T61" fmla="*/ 185 h 229"/>
                  <a:gd name="T62" fmla="*/ 11 w 293"/>
                  <a:gd name="T63" fmla="*/ 179 h 229"/>
                  <a:gd name="T64" fmla="*/ 5 w 293"/>
                  <a:gd name="T65" fmla="*/ 165 h 229"/>
                  <a:gd name="T66" fmla="*/ 16 w 293"/>
                  <a:gd name="T67" fmla="*/ 164 h 229"/>
                  <a:gd name="T68" fmla="*/ 25 w 293"/>
                  <a:gd name="T69" fmla="*/ 159 h 229"/>
                  <a:gd name="T70" fmla="*/ 28 w 293"/>
                  <a:gd name="T71" fmla="*/ 141 h 229"/>
                  <a:gd name="T72" fmla="*/ 23 w 293"/>
                  <a:gd name="T73" fmla="*/ 130 h 229"/>
                  <a:gd name="T74" fmla="*/ 29 w 293"/>
                  <a:gd name="T75" fmla="*/ 129 h 229"/>
                  <a:gd name="T76" fmla="*/ 49 w 293"/>
                  <a:gd name="T77" fmla="*/ 110 h 229"/>
                  <a:gd name="T78" fmla="*/ 48 w 293"/>
                  <a:gd name="T79" fmla="*/ 85 h 229"/>
                  <a:gd name="T80" fmla="*/ 70 w 293"/>
                  <a:gd name="T81" fmla="*/ 88 h 229"/>
                  <a:gd name="T82" fmla="*/ 87 w 293"/>
                  <a:gd name="T83" fmla="*/ 94 h 229"/>
                  <a:gd name="T84" fmla="*/ 99 w 293"/>
                  <a:gd name="T85" fmla="*/ 80 h 229"/>
                  <a:gd name="T86" fmla="*/ 98 w 293"/>
                  <a:gd name="T87" fmla="*/ 54 h 229"/>
                  <a:gd name="T88" fmla="*/ 110 w 293"/>
                  <a:gd name="T89" fmla="*/ 47 h 229"/>
                  <a:gd name="T90" fmla="*/ 125 w 293"/>
                  <a:gd name="T91" fmla="*/ 50 h 229"/>
                  <a:gd name="T92" fmla="*/ 149 w 293"/>
                  <a:gd name="T93" fmla="*/ 59 h 229"/>
                  <a:gd name="T94" fmla="*/ 167 w 293"/>
                  <a:gd name="T95" fmla="*/ 54 h 229"/>
                  <a:gd name="T96" fmla="*/ 172 w 293"/>
                  <a:gd name="T97" fmla="*/ 38 h 229"/>
                  <a:gd name="T98" fmla="*/ 193 w 293"/>
                  <a:gd name="T99" fmla="*/ 51 h 229"/>
                  <a:gd name="T100" fmla="*/ 219 w 293"/>
                  <a:gd name="T101" fmla="*/ 38 h 229"/>
                  <a:gd name="T102" fmla="*/ 214 w 293"/>
                  <a:gd name="T103" fmla="*/ 22 h 229"/>
                  <a:gd name="T104" fmla="*/ 236 w 293"/>
                  <a:gd name="T105" fmla="*/ 3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3" h="229">
                    <a:moveTo>
                      <a:pt x="243" y="3"/>
                    </a:moveTo>
                    <a:lnTo>
                      <a:pt x="249" y="6"/>
                    </a:lnTo>
                    <a:lnTo>
                      <a:pt x="252" y="4"/>
                    </a:lnTo>
                    <a:lnTo>
                      <a:pt x="254" y="7"/>
                    </a:lnTo>
                    <a:lnTo>
                      <a:pt x="254" y="18"/>
                    </a:lnTo>
                    <a:lnTo>
                      <a:pt x="257" y="25"/>
                    </a:lnTo>
                    <a:lnTo>
                      <a:pt x="258" y="22"/>
                    </a:lnTo>
                    <a:lnTo>
                      <a:pt x="268" y="31"/>
                    </a:lnTo>
                    <a:lnTo>
                      <a:pt x="271" y="39"/>
                    </a:lnTo>
                    <a:lnTo>
                      <a:pt x="269" y="41"/>
                    </a:lnTo>
                    <a:lnTo>
                      <a:pt x="274" y="45"/>
                    </a:lnTo>
                    <a:lnTo>
                      <a:pt x="260" y="56"/>
                    </a:lnTo>
                    <a:lnTo>
                      <a:pt x="272" y="63"/>
                    </a:lnTo>
                    <a:lnTo>
                      <a:pt x="283" y="76"/>
                    </a:lnTo>
                    <a:lnTo>
                      <a:pt x="275" y="80"/>
                    </a:lnTo>
                    <a:lnTo>
                      <a:pt x="275" y="88"/>
                    </a:lnTo>
                    <a:lnTo>
                      <a:pt x="269" y="92"/>
                    </a:lnTo>
                    <a:lnTo>
                      <a:pt x="271" y="95"/>
                    </a:lnTo>
                    <a:lnTo>
                      <a:pt x="278" y="94"/>
                    </a:lnTo>
                    <a:lnTo>
                      <a:pt x="289" y="98"/>
                    </a:lnTo>
                    <a:lnTo>
                      <a:pt x="289" y="100"/>
                    </a:lnTo>
                    <a:lnTo>
                      <a:pt x="293" y="109"/>
                    </a:lnTo>
                    <a:lnTo>
                      <a:pt x="286" y="120"/>
                    </a:lnTo>
                    <a:lnTo>
                      <a:pt x="290" y="124"/>
                    </a:lnTo>
                    <a:lnTo>
                      <a:pt x="293" y="133"/>
                    </a:lnTo>
                    <a:lnTo>
                      <a:pt x="286" y="142"/>
                    </a:lnTo>
                    <a:lnTo>
                      <a:pt x="289" y="145"/>
                    </a:lnTo>
                    <a:lnTo>
                      <a:pt x="289" y="155"/>
                    </a:lnTo>
                    <a:lnTo>
                      <a:pt x="283" y="158"/>
                    </a:lnTo>
                    <a:lnTo>
                      <a:pt x="275" y="156"/>
                    </a:lnTo>
                    <a:lnTo>
                      <a:pt x="271" y="150"/>
                    </a:lnTo>
                    <a:lnTo>
                      <a:pt x="263" y="153"/>
                    </a:lnTo>
                    <a:lnTo>
                      <a:pt x="265" y="148"/>
                    </a:lnTo>
                    <a:lnTo>
                      <a:pt x="269" y="142"/>
                    </a:lnTo>
                    <a:lnTo>
                      <a:pt x="263" y="141"/>
                    </a:lnTo>
                    <a:lnTo>
                      <a:pt x="262" y="136"/>
                    </a:lnTo>
                    <a:lnTo>
                      <a:pt x="255" y="136"/>
                    </a:lnTo>
                    <a:lnTo>
                      <a:pt x="251" y="132"/>
                    </a:lnTo>
                    <a:lnTo>
                      <a:pt x="246" y="135"/>
                    </a:lnTo>
                    <a:lnTo>
                      <a:pt x="242" y="139"/>
                    </a:lnTo>
                    <a:lnTo>
                      <a:pt x="243" y="147"/>
                    </a:lnTo>
                    <a:lnTo>
                      <a:pt x="237" y="145"/>
                    </a:lnTo>
                    <a:lnTo>
                      <a:pt x="234" y="150"/>
                    </a:lnTo>
                    <a:lnTo>
                      <a:pt x="228" y="152"/>
                    </a:lnTo>
                    <a:lnTo>
                      <a:pt x="218" y="162"/>
                    </a:lnTo>
                    <a:lnTo>
                      <a:pt x="211" y="171"/>
                    </a:lnTo>
                    <a:lnTo>
                      <a:pt x="211" y="176"/>
                    </a:lnTo>
                    <a:lnTo>
                      <a:pt x="205" y="174"/>
                    </a:lnTo>
                    <a:lnTo>
                      <a:pt x="202" y="168"/>
                    </a:lnTo>
                    <a:lnTo>
                      <a:pt x="204" y="165"/>
                    </a:lnTo>
                    <a:lnTo>
                      <a:pt x="199" y="162"/>
                    </a:lnTo>
                    <a:lnTo>
                      <a:pt x="195" y="168"/>
                    </a:lnTo>
                    <a:lnTo>
                      <a:pt x="192" y="173"/>
                    </a:lnTo>
                    <a:lnTo>
                      <a:pt x="186" y="179"/>
                    </a:lnTo>
                    <a:lnTo>
                      <a:pt x="180" y="185"/>
                    </a:lnTo>
                    <a:lnTo>
                      <a:pt x="181" y="188"/>
                    </a:lnTo>
                    <a:lnTo>
                      <a:pt x="177" y="194"/>
                    </a:lnTo>
                    <a:lnTo>
                      <a:pt x="173" y="202"/>
                    </a:lnTo>
                    <a:lnTo>
                      <a:pt x="160" y="209"/>
                    </a:lnTo>
                    <a:lnTo>
                      <a:pt x="155" y="206"/>
                    </a:lnTo>
                    <a:lnTo>
                      <a:pt x="152" y="209"/>
                    </a:lnTo>
                    <a:lnTo>
                      <a:pt x="148" y="208"/>
                    </a:lnTo>
                    <a:lnTo>
                      <a:pt x="143" y="209"/>
                    </a:lnTo>
                    <a:lnTo>
                      <a:pt x="137" y="218"/>
                    </a:lnTo>
                    <a:lnTo>
                      <a:pt x="140" y="221"/>
                    </a:lnTo>
                    <a:lnTo>
                      <a:pt x="131" y="229"/>
                    </a:lnTo>
                    <a:lnTo>
                      <a:pt x="122" y="221"/>
                    </a:lnTo>
                    <a:lnTo>
                      <a:pt x="107" y="221"/>
                    </a:lnTo>
                    <a:lnTo>
                      <a:pt x="107" y="218"/>
                    </a:lnTo>
                    <a:lnTo>
                      <a:pt x="113" y="209"/>
                    </a:lnTo>
                    <a:lnTo>
                      <a:pt x="113" y="208"/>
                    </a:lnTo>
                    <a:lnTo>
                      <a:pt x="122" y="197"/>
                    </a:lnTo>
                    <a:lnTo>
                      <a:pt x="125" y="196"/>
                    </a:lnTo>
                    <a:lnTo>
                      <a:pt x="122" y="194"/>
                    </a:lnTo>
                    <a:lnTo>
                      <a:pt x="125" y="188"/>
                    </a:lnTo>
                    <a:lnTo>
                      <a:pt x="122" y="180"/>
                    </a:lnTo>
                    <a:lnTo>
                      <a:pt x="119" y="179"/>
                    </a:lnTo>
                    <a:lnTo>
                      <a:pt x="113" y="179"/>
                    </a:lnTo>
                    <a:lnTo>
                      <a:pt x="104" y="176"/>
                    </a:lnTo>
                    <a:lnTo>
                      <a:pt x="98" y="176"/>
                    </a:lnTo>
                    <a:lnTo>
                      <a:pt x="95" y="179"/>
                    </a:lnTo>
                    <a:lnTo>
                      <a:pt x="90" y="191"/>
                    </a:lnTo>
                    <a:lnTo>
                      <a:pt x="82" y="200"/>
                    </a:lnTo>
                    <a:lnTo>
                      <a:pt x="76" y="197"/>
                    </a:lnTo>
                    <a:lnTo>
                      <a:pt x="67" y="196"/>
                    </a:lnTo>
                    <a:lnTo>
                      <a:pt x="61" y="193"/>
                    </a:lnTo>
                    <a:lnTo>
                      <a:pt x="49" y="197"/>
                    </a:lnTo>
                    <a:lnTo>
                      <a:pt x="43" y="199"/>
                    </a:lnTo>
                    <a:lnTo>
                      <a:pt x="37" y="209"/>
                    </a:lnTo>
                    <a:lnTo>
                      <a:pt x="37" y="209"/>
                    </a:lnTo>
                    <a:lnTo>
                      <a:pt x="37" y="193"/>
                    </a:lnTo>
                    <a:lnTo>
                      <a:pt x="29" y="191"/>
                    </a:lnTo>
                    <a:lnTo>
                      <a:pt x="31" y="185"/>
                    </a:lnTo>
                    <a:lnTo>
                      <a:pt x="28" y="185"/>
                    </a:lnTo>
                    <a:lnTo>
                      <a:pt x="14" y="179"/>
                    </a:lnTo>
                    <a:lnTo>
                      <a:pt x="11" y="179"/>
                    </a:lnTo>
                    <a:lnTo>
                      <a:pt x="0" y="176"/>
                    </a:lnTo>
                    <a:lnTo>
                      <a:pt x="0" y="171"/>
                    </a:lnTo>
                    <a:lnTo>
                      <a:pt x="5" y="165"/>
                    </a:lnTo>
                    <a:lnTo>
                      <a:pt x="10" y="167"/>
                    </a:lnTo>
                    <a:lnTo>
                      <a:pt x="11" y="162"/>
                    </a:lnTo>
                    <a:lnTo>
                      <a:pt x="16" y="164"/>
                    </a:lnTo>
                    <a:lnTo>
                      <a:pt x="19" y="170"/>
                    </a:lnTo>
                    <a:lnTo>
                      <a:pt x="23" y="164"/>
                    </a:lnTo>
                    <a:lnTo>
                      <a:pt x="25" y="159"/>
                    </a:lnTo>
                    <a:lnTo>
                      <a:pt x="29" y="159"/>
                    </a:lnTo>
                    <a:lnTo>
                      <a:pt x="32" y="153"/>
                    </a:lnTo>
                    <a:lnTo>
                      <a:pt x="28" y="141"/>
                    </a:lnTo>
                    <a:lnTo>
                      <a:pt x="23" y="142"/>
                    </a:lnTo>
                    <a:lnTo>
                      <a:pt x="20" y="136"/>
                    </a:lnTo>
                    <a:lnTo>
                      <a:pt x="23" y="130"/>
                    </a:lnTo>
                    <a:lnTo>
                      <a:pt x="20" y="120"/>
                    </a:lnTo>
                    <a:lnTo>
                      <a:pt x="22" y="120"/>
                    </a:lnTo>
                    <a:lnTo>
                      <a:pt x="29" y="129"/>
                    </a:lnTo>
                    <a:lnTo>
                      <a:pt x="34" y="129"/>
                    </a:lnTo>
                    <a:lnTo>
                      <a:pt x="37" y="120"/>
                    </a:lnTo>
                    <a:lnTo>
                      <a:pt x="49" y="110"/>
                    </a:lnTo>
                    <a:lnTo>
                      <a:pt x="49" y="107"/>
                    </a:lnTo>
                    <a:lnTo>
                      <a:pt x="40" y="98"/>
                    </a:lnTo>
                    <a:lnTo>
                      <a:pt x="48" y="85"/>
                    </a:lnTo>
                    <a:lnTo>
                      <a:pt x="57" y="79"/>
                    </a:lnTo>
                    <a:lnTo>
                      <a:pt x="63" y="85"/>
                    </a:lnTo>
                    <a:lnTo>
                      <a:pt x="70" y="88"/>
                    </a:lnTo>
                    <a:lnTo>
                      <a:pt x="76" y="91"/>
                    </a:lnTo>
                    <a:lnTo>
                      <a:pt x="79" y="97"/>
                    </a:lnTo>
                    <a:lnTo>
                      <a:pt x="87" y="94"/>
                    </a:lnTo>
                    <a:lnTo>
                      <a:pt x="93" y="91"/>
                    </a:lnTo>
                    <a:lnTo>
                      <a:pt x="95" y="88"/>
                    </a:lnTo>
                    <a:lnTo>
                      <a:pt x="99" y="80"/>
                    </a:lnTo>
                    <a:lnTo>
                      <a:pt x="105" y="66"/>
                    </a:lnTo>
                    <a:lnTo>
                      <a:pt x="104" y="62"/>
                    </a:lnTo>
                    <a:lnTo>
                      <a:pt x="98" y="54"/>
                    </a:lnTo>
                    <a:lnTo>
                      <a:pt x="102" y="51"/>
                    </a:lnTo>
                    <a:lnTo>
                      <a:pt x="104" y="47"/>
                    </a:lnTo>
                    <a:lnTo>
                      <a:pt x="110" y="47"/>
                    </a:lnTo>
                    <a:lnTo>
                      <a:pt x="113" y="41"/>
                    </a:lnTo>
                    <a:lnTo>
                      <a:pt x="113" y="41"/>
                    </a:lnTo>
                    <a:lnTo>
                      <a:pt x="125" y="50"/>
                    </a:lnTo>
                    <a:lnTo>
                      <a:pt x="129" y="53"/>
                    </a:lnTo>
                    <a:lnTo>
                      <a:pt x="143" y="56"/>
                    </a:lnTo>
                    <a:lnTo>
                      <a:pt x="149" y="59"/>
                    </a:lnTo>
                    <a:lnTo>
                      <a:pt x="154" y="54"/>
                    </a:lnTo>
                    <a:lnTo>
                      <a:pt x="161" y="56"/>
                    </a:lnTo>
                    <a:lnTo>
                      <a:pt x="167" y="54"/>
                    </a:lnTo>
                    <a:lnTo>
                      <a:pt x="164" y="50"/>
                    </a:lnTo>
                    <a:lnTo>
                      <a:pt x="170" y="44"/>
                    </a:lnTo>
                    <a:lnTo>
                      <a:pt x="172" y="38"/>
                    </a:lnTo>
                    <a:lnTo>
                      <a:pt x="180" y="41"/>
                    </a:lnTo>
                    <a:lnTo>
                      <a:pt x="192" y="48"/>
                    </a:lnTo>
                    <a:lnTo>
                      <a:pt x="193" y="51"/>
                    </a:lnTo>
                    <a:lnTo>
                      <a:pt x="201" y="45"/>
                    </a:lnTo>
                    <a:lnTo>
                      <a:pt x="213" y="41"/>
                    </a:lnTo>
                    <a:lnTo>
                      <a:pt x="219" y="38"/>
                    </a:lnTo>
                    <a:lnTo>
                      <a:pt x="218" y="31"/>
                    </a:lnTo>
                    <a:lnTo>
                      <a:pt x="208" y="27"/>
                    </a:lnTo>
                    <a:lnTo>
                      <a:pt x="214" y="22"/>
                    </a:lnTo>
                    <a:lnTo>
                      <a:pt x="219" y="10"/>
                    </a:lnTo>
                    <a:lnTo>
                      <a:pt x="228" y="12"/>
                    </a:lnTo>
                    <a:lnTo>
                      <a:pt x="236" y="3"/>
                    </a:lnTo>
                    <a:lnTo>
                      <a:pt x="242" y="0"/>
                    </a:lnTo>
                    <a:lnTo>
                      <a:pt x="243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5" name="Freeform 6151">
                <a:extLst>
                  <a:ext uri="{FF2B5EF4-FFF2-40B4-BE49-F238E27FC236}">
                    <a16:creationId xmlns:a16="http://schemas.microsoft.com/office/drawing/2014/main" id="{6F4BAC9F-C9A2-0A00-19E9-769D4984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62"/>
                <a:ext cx="131" cy="108"/>
              </a:xfrm>
              <a:custGeom>
                <a:avLst/>
                <a:gdLst>
                  <a:gd name="T0" fmla="*/ 55 w 261"/>
                  <a:gd name="T1" fmla="*/ 5 h 217"/>
                  <a:gd name="T2" fmla="*/ 46 w 261"/>
                  <a:gd name="T3" fmla="*/ 12 h 217"/>
                  <a:gd name="T4" fmla="*/ 49 w 261"/>
                  <a:gd name="T5" fmla="*/ 24 h 217"/>
                  <a:gd name="T6" fmla="*/ 52 w 261"/>
                  <a:gd name="T7" fmla="*/ 37 h 217"/>
                  <a:gd name="T8" fmla="*/ 43 w 261"/>
                  <a:gd name="T9" fmla="*/ 49 h 217"/>
                  <a:gd name="T10" fmla="*/ 49 w 261"/>
                  <a:gd name="T11" fmla="*/ 59 h 217"/>
                  <a:gd name="T12" fmla="*/ 49 w 261"/>
                  <a:gd name="T13" fmla="*/ 72 h 217"/>
                  <a:gd name="T14" fmla="*/ 47 w 261"/>
                  <a:gd name="T15" fmla="*/ 79 h 217"/>
                  <a:gd name="T16" fmla="*/ 25 w 261"/>
                  <a:gd name="T17" fmla="*/ 87 h 217"/>
                  <a:gd name="T18" fmla="*/ 3 w 261"/>
                  <a:gd name="T19" fmla="*/ 96 h 217"/>
                  <a:gd name="T20" fmla="*/ 0 w 261"/>
                  <a:gd name="T21" fmla="*/ 111 h 217"/>
                  <a:gd name="T22" fmla="*/ 8 w 261"/>
                  <a:gd name="T23" fmla="*/ 117 h 217"/>
                  <a:gd name="T24" fmla="*/ 18 w 261"/>
                  <a:gd name="T25" fmla="*/ 114 h 217"/>
                  <a:gd name="T26" fmla="*/ 34 w 261"/>
                  <a:gd name="T27" fmla="*/ 120 h 217"/>
                  <a:gd name="T28" fmla="*/ 46 w 261"/>
                  <a:gd name="T29" fmla="*/ 122 h 217"/>
                  <a:gd name="T30" fmla="*/ 58 w 261"/>
                  <a:gd name="T31" fmla="*/ 123 h 217"/>
                  <a:gd name="T32" fmla="*/ 65 w 261"/>
                  <a:gd name="T33" fmla="*/ 135 h 217"/>
                  <a:gd name="T34" fmla="*/ 76 w 261"/>
                  <a:gd name="T35" fmla="*/ 142 h 217"/>
                  <a:gd name="T36" fmla="*/ 85 w 261"/>
                  <a:gd name="T37" fmla="*/ 148 h 217"/>
                  <a:gd name="T38" fmla="*/ 100 w 261"/>
                  <a:gd name="T39" fmla="*/ 161 h 217"/>
                  <a:gd name="T40" fmla="*/ 116 w 261"/>
                  <a:gd name="T41" fmla="*/ 155 h 217"/>
                  <a:gd name="T42" fmla="*/ 129 w 261"/>
                  <a:gd name="T43" fmla="*/ 170 h 217"/>
                  <a:gd name="T44" fmla="*/ 135 w 261"/>
                  <a:gd name="T45" fmla="*/ 181 h 217"/>
                  <a:gd name="T46" fmla="*/ 131 w 261"/>
                  <a:gd name="T47" fmla="*/ 201 h 217"/>
                  <a:gd name="T48" fmla="*/ 125 w 261"/>
                  <a:gd name="T49" fmla="*/ 204 h 217"/>
                  <a:gd name="T50" fmla="*/ 138 w 261"/>
                  <a:gd name="T51" fmla="*/ 214 h 217"/>
                  <a:gd name="T52" fmla="*/ 163 w 261"/>
                  <a:gd name="T53" fmla="*/ 211 h 217"/>
                  <a:gd name="T54" fmla="*/ 158 w 261"/>
                  <a:gd name="T55" fmla="*/ 199 h 217"/>
                  <a:gd name="T56" fmla="*/ 173 w 261"/>
                  <a:gd name="T57" fmla="*/ 201 h 217"/>
                  <a:gd name="T58" fmla="*/ 185 w 261"/>
                  <a:gd name="T59" fmla="*/ 196 h 217"/>
                  <a:gd name="T60" fmla="*/ 191 w 261"/>
                  <a:gd name="T61" fmla="*/ 181 h 217"/>
                  <a:gd name="T62" fmla="*/ 213 w 261"/>
                  <a:gd name="T63" fmla="*/ 181 h 217"/>
                  <a:gd name="T64" fmla="*/ 231 w 261"/>
                  <a:gd name="T65" fmla="*/ 175 h 217"/>
                  <a:gd name="T66" fmla="*/ 237 w 261"/>
                  <a:gd name="T67" fmla="*/ 166 h 217"/>
                  <a:gd name="T68" fmla="*/ 242 w 261"/>
                  <a:gd name="T69" fmla="*/ 160 h 217"/>
                  <a:gd name="T70" fmla="*/ 240 w 261"/>
                  <a:gd name="T71" fmla="*/ 151 h 217"/>
                  <a:gd name="T72" fmla="*/ 248 w 261"/>
                  <a:gd name="T73" fmla="*/ 137 h 217"/>
                  <a:gd name="T74" fmla="*/ 249 w 261"/>
                  <a:gd name="T75" fmla="*/ 126 h 217"/>
                  <a:gd name="T76" fmla="*/ 258 w 261"/>
                  <a:gd name="T77" fmla="*/ 125 h 217"/>
                  <a:gd name="T78" fmla="*/ 258 w 261"/>
                  <a:gd name="T79" fmla="*/ 117 h 217"/>
                  <a:gd name="T80" fmla="*/ 243 w 261"/>
                  <a:gd name="T81" fmla="*/ 113 h 217"/>
                  <a:gd name="T82" fmla="*/ 225 w 261"/>
                  <a:gd name="T83" fmla="*/ 105 h 217"/>
                  <a:gd name="T84" fmla="*/ 217 w 261"/>
                  <a:gd name="T85" fmla="*/ 102 h 217"/>
                  <a:gd name="T86" fmla="*/ 201 w 261"/>
                  <a:gd name="T87" fmla="*/ 99 h 217"/>
                  <a:gd name="T88" fmla="*/ 188 w 261"/>
                  <a:gd name="T89" fmla="*/ 94 h 217"/>
                  <a:gd name="T90" fmla="*/ 166 w 261"/>
                  <a:gd name="T91" fmla="*/ 93 h 217"/>
                  <a:gd name="T92" fmla="*/ 158 w 261"/>
                  <a:gd name="T93" fmla="*/ 82 h 217"/>
                  <a:gd name="T94" fmla="*/ 155 w 261"/>
                  <a:gd name="T95" fmla="*/ 66 h 217"/>
                  <a:gd name="T96" fmla="*/ 152 w 261"/>
                  <a:gd name="T97" fmla="*/ 55 h 217"/>
                  <a:gd name="T98" fmla="*/ 134 w 261"/>
                  <a:gd name="T99" fmla="*/ 55 h 217"/>
                  <a:gd name="T100" fmla="*/ 125 w 261"/>
                  <a:gd name="T101" fmla="*/ 55 h 217"/>
                  <a:gd name="T102" fmla="*/ 113 w 261"/>
                  <a:gd name="T103" fmla="*/ 47 h 217"/>
                  <a:gd name="T104" fmla="*/ 113 w 261"/>
                  <a:gd name="T105" fmla="*/ 35 h 217"/>
                  <a:gd name="T106" fmla="*/ 91 w 261"/>
                  <a:gd name="T107" fmla="*/ 35 h 217"/>
                  <a:gd name="T108" fmla="*/ 72 w 261"/>
                  <a:gd name="T109" fmla="*/ 18 h 217"/>
                  <a:gd name="T110" fmla="*/ 65 w 261"/>
                  <a:gd name="T111" fmla="*/ 11 h 217"/>
                  <a:gd name="T112" fmla="*/ 55 w 261"/>
                  <a:gd name="T113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1" h="217">
                    <a:moveTo>
                      <a:pt x="55" y="0"/>
                    </a:moveTo>
                    <a:lnTo>
                      <a:pt x="55" y="5"/>
                    </a:lnTo>
                    <a:lnTo>
                      <a:pt x="50" y="11"/>
                    </a:lnTo>
                    <a:lnTo>
                      <a:pt x="46" y="12"/>
                    </a:lnTo>
                    <a:lnTo>
                      <a:pt x="43" y="18"/>
                    </a:lnTo>
                    <a:lnTo>
                      <a:pt x="49" y="24"/>
                    </a:lnTo>
                    <a:lnTo>
                      <a:pt x="49" y="29"/>
                    </a:lnTo>
                    <a:lnTo>
                      <a:pt x="52" y="37"/>
                    </a:lnTo>
                    <a:lnTo>
                      <a:pt x="46" y="43"/>
                    </a:lnTo>
                    <a:lnTo>
                      <a:pt x="43" y="49"/>
                    </a:lnTo>
                    <a:lnTo>
                      <a:pt x="44" y="59"/>
                    </a:lnTo>
                    <a:lnTo>
                      <a:pt x="49" y="59"/>
                    </a:lnTo>
                    <a:lnTo>
                      <a:pt x="49" y="66"/>
                    </a:lnTo>
                    <a:lnTo>
                      <a:pt x="49" y="72"/>
                    </a:lnTo>
                    <a:lnTo>
                      <a:pt x="52" y="78"/>
                    </a:lnTo>
                    <a:lnTo>
                      <a:pt x="47" y="79"/>
                    </a:lnTo>
                    <a:lnTo>
                      <a:pt x="37" y="82"/>
                    </a:lnTo>
                    <a:lnTo>
                      <a:pt x="25" y="87"/>
                    </a:lnTo>
                    <a:lnTo>
                      <a:pt x="12" y="94"/>
                    </a:lnTo>
                    <a:lnTo>
                      <a:pt x="3" y="96"/>
                    </a:lnTo>
                    <a:lnTo>
                      <a:pt x="0" y="100"/>
                    </a:lnTo>
                    <a:lnTo>
                      <a:pt x="0" y="111"/>
                    </a:lnTo>
                    <a:lnTo>
                      <a:pt x="6" y="119"/>
                    </a:lnTo>
                    <a:lnTo>
                      <a:pt x="8" y="117"/>
                    </a:lnTo>
                    <a:lnTo>
                      <a:pt x="12" y="111"/>
                    </a:lnTo>
                    <a:lnTo>
                      <a:pt x="18" y="114"/>
                    </a:lnTo>
                    <a:lnTo>
                      <a:pt x="29" y="114"/>
                    </a:lnTo>
                    <a:lnTo>
                      <a:pt x="34" y="120"/>
                    </a:lnTo>
                    <a:lnTo>
                      <a:pt x="40" y="120"/>
                    </a:lnTo>
                    <a:lnTo>
                      <a:pt x="46" y="122"/>
                    </a:lnTo>
                    <a:lnTo>
                      <a:pt x="52" y="120"/>
                    </a:lnTo>
                    <a:lnTo>
                      <a:pt x="58" y="123"/>
                    </a:lnTo>
                    <a:lnTo>
                      <a:pt x="58" y="126"/>
                    </a:lnTo>
                    <a:lnTo>
                      <a:pt x="65" y="135"/>
                    </a:lnTo>
                    <a:lnTo>
                      <a:pt x="70" y="134"/>
                    </a:lnTo>
                    <a:lnTo>
                      <a:pt x="76" y="142"/>
                    </a:lnTo>
                    <a:lnTo>
                      <a:pt x="82" y="151"/>
                    </a:lnTo>
                    <a:lnTo>
                      <a:pt x="85" y="148"/>
                    </a:lnTo>
                    <a:lnTo>
                      <a:pt x="100" y="154"/>
                    </a:lnTo>
                    <a:lnTo>
                      <a:pt x="100" y="161"/>
                    </a:lnTo>
                    <a:lnTo>
                      <a:pt x="109" y="161"/>
                    </a:lnTo>
                    <a:lnTo>
                      <a:pt x="116" y="155"/>
                    </a:lnTo>
                    <a:lnTo>
                      <a:pt x="123" y="152"/>
                    </a:lnTo>
                    <a:lnTo>
                      <a:pt x="129" y="170"/>
                    </a:lnTo>
                    <a:lnTo>
                      <a:pt x="131" y="176"/>
                    </a:lnTo>
                    <a:lnTo>
                      <a:pt x="135" y="181"/>
                    </a:lnTo>
                    <a:lnTo>
                      <a:pt x="132" y="187"/>
                    </a:lnTo>
                    <a:lnTo>
                      <a:pt x="131" y="201"/>
                    </a:lnTo>
                    <a:lnTo>
                      <a:pt x="125" y="198"/>
                    </a:lnTo>
                    <a:lnTo>
                      <a:pt x="125" y="204"/>
                    </a:lnTo>
                    <a:lnTo>
                      <a:pt x="128" y="207"/>
                    </a:lnTo>
                    <a:lnTo>
                      <a:pt x="138" y="214"/>
                    </a:lnTo>
                    <a:lnTo>
                      <a:pt x="147" y="217"/>
                    </a:lnTo>
                    <a:lnTo>
                      <a:pt x="163" y="211"/>
                    </a:lnTo>
                    <a:lnTo>
                      <a:pt x="160" y="208"/>
                    </a:lnTo>
                    <a:lnTo>
                      <a:pt x="158" y="199"/>
                    </a:lnTo>
                    <a:lnTo>
                      <a:pt x="166" y="199"/>
                    </a:lnTo>
                    <a:lnTo>
                      <a:pt x="173" y="201"/>
                    </a:lnTo>
                    <a:lnTo>
                      <a:pt x="181" y="199"/>
                    </a:lnTo>
                    <a:lnTo>
                      <a:pt x="185" y="196"/>
                    </a:lnTo>
                    <a:lnTo>
                      <a:pt x="185" y="190"/>
                    </a:lnTo>
                    <a:lnTo>
                      <a:pt x="191" y="181"/>
                    </a:lnTo>
                    <a:lnTo>
                      <a:pt x="198" y="181"/>
                    </a:lnTo>
                    <a:lnTo>
                      <a:pt x="213" y="181"/>
                    </a:lnTo>
                    <a:lnTo>
                      <a:pt x="225" y="175"/>
                    </a:lnTo>
                    <a:lnTo>
                      <a:pt x="231" y="175"/>
                    </a:lnTo>
                    <a:lnTo>
                      <a:pt x="234" y="169"/>
                    </a:lnTo>
                    <a:lnTo>
                      <a:pt x="237" y="166"/>
                    </a:lnTo>
                    <a:lnTo>
                      <a:pt x="245" y="163"/>
                    </a:lnTo>
                    <a:lnTo>
                      <a:pt x="242" y="160"/>
                    </a:lnTo>
                    <a:lnTo>
                      <a:pt x="243" y="154"/>
                    </a:lnTo>
                    <a:lnTo>
                      <a:pt x="240" y="151"/>
                    </a:lnTo>
                    <a:lnTo>
                      <a:pt x="240" y="145"/>
                    </a:lnTo>
                    <a:lnTo>
                      <a:pt x="248" y="137"/>
                    </a:lnTo>
                    <a:lnTo>
                      <a:pt x="243" y="128"/>
                    </a:lnTo>
                    <a:lnTo>
                      <a:pt x="249" y="126"/>
                    </a:lnTo>
                    <a:lnTo>
                      <a:pt x="252" y="128"/>
                    </a:lnTo>
                    <a:lnTo>
                      <a:pt x="258" y="125"/>
                    </a:lnTo>
                    <a:lnTo>
                      <a:pt x="261" y="120"/>
                    </a:lnTo>
                    <a:lnTo>
                      <a:pt x="258" y="117"/>
                    </a:lnTo>
                    <a:lnTo>
                      <a:pt x="255" y="114"/>
                    </a:lnTo>
                    <a:lnTo>
                      <a:pt x="243" y="113"/>
                    </a:lnTo>
                    <a:lnTo>
                      <a:pt x="238" y="108"/>
                    </a:lnTo>
                    <a:lnTo>
                      <a:pt x="225" y="105"/>
                    </a:lnTo>
                    <a:lnTo>
                      <a:pt x="222" y="102"/>
                    </a:lnTo>
                    <a:lnTo>
                      <a:pt x="217" y="102"/>
                    </a:lnTo>
                    <a:lnTo>
                      <a:pt x="214" y="100"/>
                    </a:lnTo>
                    <a:lnTo>
                      <a:pt x="201" y="99"/>
                    </a:lnTo>
                    <a:lnTo>
                      <a:pt x="196" y="102"/>
                    </a:lnTo>
                    <a:lnTo>
                      <a:pt x="188" y="94"/>
                    </a:lnTo>
                    <a:lnTo>
                      <a:pt x="184" y="88"/>
                    </a:lnTo>
                    <a:lnTo>
                      <a:pt x="166" y="93"/>
                    </a:lnTo>
                    <a:lnTo>
                      <a:pt x="161" y="90"/>
                    </a:lnTo>
                    <a:lnTo>
                      <a:pt x="158" y="82"/>
                    </a:lnTo>
                    <a:lnTo>
                      <a:pt x="160" y="72"/>
                    </a:lnTo>
                    <a:lnTo>
                      <a:pt x="155" y="66"/>
                    </a:lnTo>
                    <a:lnTo>
                      <a:pt x="155" y="58"/>
                    </a:lnTo>
                    <a:lnTo>
                      <a:pt x="152" y="55"/>
                    </a:lnTo>
                    <a:lnTo>
                      <a:pt x="137" y="59"/>
                    </a:lnTo>
                    <a:lnTo>
                      <a:pt x="134" y="55"/>
                    </a:lnTo>
                    <a:lnTo>
                      <a:pt x="128" y="56"/>
                    </a:lnTo>
                    <a:lnTo>
                      <a:pt x="125" y="55"/>
                    </a:lnTo>
                    <a:lnTo>
                      <a:pt x="109" y="52"/>
                    </a:lnTo>
                    <a:lnTo>
                      <a:pt x="113" y="47"/>
                    </a:lnTo>
                    <a:lnTo>
                      <a:pt x="113" y="40"/>
                    </a:lnTo>
                    <a:lnTo>
                      <a:pt x="113" y="35"/>
                    </a:lnTo>
                    <a:lnTo>
                      <a:pt x="103" y="34"/>
                    </a:lnTo>
                    <a:lnTo>
                      <a:pt x="91" y="35"/>
                    </a:lnTo>
                    <a:lnTo>
                      <a:pt x="79" y="29"/>
                    </a:lnTo>
                    <a:lnTo>
                      <a:pt x="72" y="18"/>
                    </a:lnTo>
                    <a:lnTo>
                      <a:pt x="69" y="17"/>
                    </a:lnTo>
                    <a:lnTo>
                      <a:pt x="65" y="11"/>
                    </a:lnTo>
                    <a:lnTo>
                      <a:pt x="67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6" name="Freeform 6152">
                <a:extLst>
                  <a:ext uri="{FF2B5EF4-FFF2-40B4-BE49-F238E27FC236}">
                    <a16:creationId xmlns:a16="http://schemas.microsoft.com/office/drawing/2014/main" id="{2B621EE4-CC98-DE8D-33AA-AD652A661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62"/>
                <a:ext cx="131" cy="108"/>
              </a:xfrm>
              <a:custGeom>
                <a:avLst/>
                <a:gdLst>
                  <a:gd name="T0" fmla="*/ 67 w 261"/>
                  <a:gd name="T1" fmla="*/ 2 h 217"/>
                  <a:gd name="T2" fmla="*/ 69 w 261"/>
                  <a:gd name="T3" fmla="*/ 17 h 217"/>
                  <a:gd name="T4" fmla="*/ 79 w 261"/>
                  <a:gd name="T5" fmla="*/ 29 h 217"/>
                  <a:gd name="T6" fmla="*/ 103 w 261"/>
                  <a:gd name="T7" fmla="*/ 34 h 217"/>
                  <a:gd name="T8" fmla="*/ 113 w 261"/>
                  <a:gd name="T9" fmla="*/ 40 h 217"/>
                  <a:gd name="T10" fmla="*/ 109 w 261"/>
                  <a:gd name="T11" fmla="*/ 52 h 217"/>
                  <a:gd name="T12" fmla="*/ 128 w 261"/>
                  <a:gd name="T13" fmla="*/ 56 h 217"/>
                  <a:gd name="T14" fmla="*/ 137 w 261"/>
                  <a:gd name="T15" fmla="*/ 59 h 217"/>
                  <a:gd name="T16" fmla="*/ 155 w 261"/>
                  <a:gd name="T17" fmla="*/ 58 h 217"/>
                  <a:gd name="T18" fmla="*/ 160 w 261"/>
                  <a:gd name="T19" fmla="*/ 72 h 217"/>
                  <a:gd name="T20" fmla="*/ 161 w 261"/>
                  <a:gd name="T21" fmla="*/ 90 h 217"/>
                  <a:gd name="T22" fmla="*/ 184 w 261"/>
                  <a:gd name="T23" fmla="*/ 88 h 217"/>
                  <a:gd name="T24" fmla="*/ 196 w 261"/>
                  <a:gd name="T25" fmla="*/ 102 h 217"/>
                  <a:gd name="T26" fmla="*/ 214 w 261"/>
                  <a:gd name="T27" fmla="*/ 100 h 217"/>
                  <a:gd name="T28" fmla="*/ 222 w 261"/>
                  <a:gd name="T29" fmla="*/ 102 h 217"/>
                  <a:gd name="T30" fmla="*/ 238 w 261"/>
                  <a:gd name="T31" fmla="*/ 108 h 217"/>
                  <a:gd name="T32" fmla="*/ 255 w 261"/>
                  <a:gd name="T33" fmla="*/ 114 h 217"/>
                  <a:gd name="T34" fmla="*/ 261 w 261"/>
                  <a:gd name="T35" fmla="*/ 120 h 217"/>
                  <a:gd name="T36" fmla="*/ 252 w 261"/>
                  <a:gd name="T37" fmla="*/ 128 h 217"/>
                  <a:gd name="T38" fmla="*/ 243 w 261"/>
                  <a:gd name="T39" fmla="*/ 128 h 217"/>
                  <a:gd name="T40" fmla="*/ 240 w 261"/>
                  <a:gd name="T41" fmla="*/ 145 h 217"/>
                  <a:gd name="T42" fmla="*/ 243 w 261"/>
                  <a:gd name="T43" fmla="*/ 154 h 217"/>
                  <a:gd name="T44" fmla="*/ 245 w 261"/>
                  <a:gd name="T45" fmla="*/ 163 h 217"/>
                  <a:gd name="T46" fmla="*/ 234 w 261"/>
                  <a:gd name="T47" fmla="*/ 169 h 217"/>
                  <a:gd name="T48" fmla="*/ 225 w 261"/>
                  <a:gd name="T49" fmla="*/ 175 h 217"/>
                  <a:gd name="T50" fmla="*/ 198 w 261"/>
                  <a:gd name="T51" fmla="*/ 181 h 217"/>
                  <a:gd name="T52" fmla="*/ 185 w 261"/>
                  <a:gd name="T53" fmla="*/ 190 h 217"/>
                  <a:gd name="T54" fmla="*/ 181 w 261"/>
                  <a:gd name="T55" fmla="*/ 199 h 217"/>
                  <a:gd name="T56" fmla="*/ 166 w 261"/>
                  <a:gd name="T57" fmla="*/ 199 h 217"/>
                  <a:gd name="T58" fmla="*/ 160 w 261"/>
                  <a:gd name="T59" fmla="*/ 208 h 217"/>
                  <a:gd name="T60" fmla="*/ 147 w 261"/>
                  <a:gd name="T61" fmla="*/ 217 h 217"/>
                  <a:gd name="T62" fmla="*/ 128 w 261"/>
                  <a:gd name="T63" fmla="*/ 207 h 217"/>
                  <a:gd name="T64" fmla="*/ 125 w 261"/>
                  <a:gd name="T65" fmla="*/ 198 h 217"/>
                  <a:gd name="T66" fmla="*/ 132 w 261"/>
                  <a:gd name="T67" fmla="*/ 187 h 217"/>
                  <a:gd name="T68" fmla="*/ 131 w 261"/>
                  <a:gd name="T69" fmla="*/ 176 h 217"/>
                  <a:gd name="T70" fmla="*/ 123 w 261"/>
                  <a:gd name="T71" fmla="*/ 152 h 217"/>
                  <a:gd name="T72" fmla="*/ 109 w 261"/>
                  <a:gd name="T73" fmla="*/ 161 h 217"/>
                  <a:gd name="T74" fmla="*/ 100 w 261"/>
                  <a:gd name="T75" fmla="*/ 154 h 217"/>
                  <a:gd name="T76" fmla="*/ 82 w 261"/>
                  <a:gd name="T77" fmla="*/ 151 h 217"/>
                  <a:gd name="T78" fmla="*/ 70 w 261"/>
                  <a:gd name="T79" fmla="*/ 134 h 217"/>
                  <a:gd name="T80" fmla="*/ 58 w 261"/>
                  <a:gd name="T81" fmla="*/ 126 h 217"/>
                  <a:gd name="T82" fmla="*/ 52 w 261"/>
                  <a:gd name="T83" fmla="*/ 120 h 217"/>
                  <a:gd name="T84" fmla="*/ 40 w 261"/>
                  <a:gd name="T85" fmla="*/ 120 h 217"/>
                  <a:gd name="T86" fmla="*/ 29 w 261"/>
                  <a:gd name="T87" fmla="*/ 114 h 217"/>
                  <a:gd name="T88" fmla="*/ 12 w 261"/>
                  <a:gd name="T89" fmla="*/ 111 h 217"/>
                  <a:gd name="T90" fmla="*/ 6 w 261"/>
                  <a:gd name="T91" fmla="*/ 119 h 217"/>
                  <a:gd name="T92" fmla="*/ 0 w 261"/>
                  <a:gd name="T93" fmla="*/ 100 h 217"/>
                  <a:gd name="T94" fmla="*/ 12 w 261"/>
                  <a:gd name="T95" fmla="*/ 94 h 217"/>
                  <a:gd name="T96" fmla="*/ 37 w 261"/>
                  <a:gd name="T97" fmla="*/ 82 h 217"/>
                  <a:gd name="T98" fmla="*/ 52 w 261"/>
                  <a:gd name="T99" fmla="*/ 78 h 217"/>
                  <a:gd name="T100" fmla="*/ 49 w 261"/>
                  <a:gd name="T101" fmla="*/ 66 h 217"/>
                  <a:gd name="T102" fmla="*/ 44 w 261"/>
                  <a:gd name="T103" fmla="*/ 59 h 217"/>
                  <a:gd name="T104" fmla="*/ 46 w 261"/>
                  <a:gd name="T105" fmla="*/ 43 h 217"/>
                  <a:gd name="T106" fmla="*/ 49 w 261"/>
                  <a:gd name="T107" fmla="*/ 29 h 217"/>
                  <a:gd name="T108" fmla="*/ 43 w 261"/>
                  <a:gd name="T109" fmla="*/ 18 h 217"/>
                  <a:gd name="T110" fmla="*/ 50 w 261"/>
                  <a:gd name="T111" fmla="*/ 11 h 217"/>
                  <a:gd name="T112" fmla="*/ 55 w 261"/>
                  <a:gd name="T113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1" h="217">
                    <a:moveTo>
                      <a:pt x="55" y="0"/>
                    </a:moveTo>
                    <a:lnTo>
                      <a:pt x="67" y="2"/>
                    </a:lnTo>
                    <a:lnTo>
                      <a:pt x="65" y="11"/>
                    </a:lnTo>
                    <a:lnTo>
                      <a:pt x="69" y="17"/>
                    </a:lnTo>
                    <a:lnTo>
                      <a:pt x="72" y="18"/>
                    </a:lnTo>
                    <a:lnTo>
                      <a:pt x="79" y="29"/>
                    </a:lnTo>
                    <a:lnTo>
                      <a:pt x="91" y="35"/>
                    </a:lnTo>
                    <a:lnTo>
                      <a:pt x="103" y="34"/>
                    </a:lnTo>
                    <a:lnTo>
                      <a:pt x="113" y="35"/>
                    </a:lnTo>
                    <a:lnTo>
                      <a:pt x="113" y="40"/>
                    </a:lnTo>
                    <a:lnTo>
                      <a:pt x="113" y="47"/>
                    </a:lnTo>
                    <a:lnTo>
                      <a:pt x="109" y="52"/>
                    </a:lnTo>
                    <a:lnTo>
                      <a:pt x="125" y="55"/>
                    </a:lnTo>
                    <a:lnTo>
                      <a:pt x="128" y="56"/>
                    </a:lnTo>
                    <a:lnTo>
                      <a:pt x="134" y="55"/>
                    </a:lnTo>
                    <a:lnTo>
                      <a:pt x="137" y="59"/>
                    </a:lnTo>
                    <a:lnTo>
                      <a:pt x="152" y="55"/>
                    </a:lnTo>
                    <a:lnTo>
                      <a:pt x="155" y="58"/>
                    </a:lnTo>
                    <a:lnTo>
                      <a:pt x="155" y="66"/>
                    </a:lnTo>
                    <a:lnTo>
                      <a:pt x="160" y="72"/>
                    </a:lnTo>
                    <a:lnTo>
                      <a:pt x="158" y="82"/>
                    </a:lnTo>
                    <a:lnTo>
                      <a:pt x="161" y="90"/>
                    </a:lnTo>
                    <a:lnTo>
                      <a:pt x="166" y="93"/>
                    </a:lnTo>
                    <a:lnTo>
                      <a:pt x="184" y="88"/>
                    </a:lnTo>
                    <a:lnTo>
                      <a:pt x="188" y="94"/>
                    </a:lnTo>
                    <a:lnTo>
                      <a:pt x="196" y="102"/>
                    </a:lnTo>
                    <a:lnTo>
                      <a:pt x="201" y="99"/>
                    </a:lnTo>
                    <a:lnTo>
                      <a:pt x="214" y="100"/>
                    </a:lnTo>
                    <a:lnTo>
                      <a:pt x="217" y="102"/>
                    </a:lnTo>
                    <a:lnTo>
                      <a:pt x="222" y="102"/>
                    </a:lnTo>
                    <a:lnTo>
                      <a:pt x="225" y="105"/>
                    </a:lnTo>
                    <a:lnTo>
                      <a:pt x="238" y="108"/>
                    </a:lnTo>
                    <a:lnTo>
                      <a:pt x="243" y="113"/>
                    </a:lnTo>
                    <a:lnTo>
                      <a:pt x="255" y="114"/>
                    </a:lnTo>
                    <a:lnTo>
                      <a:pt x="258" y="117"/>
                    </a:lnTo>
                    <a:lnTo>
                      <a:pt x="261" y="120"/>
                    </a:lnTo>
                    <a:lnTo>
                      <a:pt x="258" y="125"/>
                    </a:lnTo>
                    <a:lnTo>
                      <a:pt x="252" y="128"/>
                    </a:lnTo>
                    <a:lnTo>
                      <a:pt x="249" y="126"/>
                    </a:lnTo>
                    <a:lnTo>
                      <a:pt x="243" y="128"/>
                    </a:lnTo>
                    <a:lnTo>
                      <a:pt x="248" y="137"/>
                    </a:lnTo>
                    <a:lnTo>
                      <a:pt x="240" y="145"/>
                    </a:lnTo>
                    <a:lnTo>
                      <a:pt x="240" y="151"/>
                    </a:lnTo>
                    <a:lnTo>
                      <a:pt x="243" y="154"/>
                    </a:lnTo>
                    <a:lnTo>
                      <a:pt x="242" y="160"/>
                    </a:lnTo>
                    <a:lnTo>
                      <a:pt x="245" y="163"/>
                    </a:lnTo>
                    <a:lnTo>
                      <a:pt x="237" y="166"/>
                    </a:lnTo>
                    <a:lnTo>
                      <a:pt x="234" y="169"/>
                    </a:lnTo>
                    <a:lnTo>
                      <a:pt x="231" y="175"/>
                    </a:lnTo>
                    <a:lnTo>
                      <a:pt x="225" y="175"/>
                    </a:lnTo>
                    <a:lnTo>
                      <a:pt x="213" y="181"/>
                    </a:lnTo>
                    <a:lnTo>
                      <a:pt x="198" y="181"/>
                    </a:lnTo>
                    <a:lnTo>
                      <a:pt x="191" y="181"/>
                    </a:lnTo>
                    <a:lnTo>
                      <a:pt x="185" y="190"/>
                    </a:lnTo>
                    <a:lnTo>
                      <a:pt x="185" y="196"/>
                    </a:lnTo>
                    <a:lnTo>
                      <a:pt x="181" y="199"/>
                    </a:lnTo>
                    <a:lnTo>
                      <a:pt x="173" y="201"/>
                    </a:lnTo>
                    <a:lnTo>
                      <a:pt x="166" y="199"/>
                    </a:lnTo>
                    <a:lnTo>
                      <a:pt x="158" y="199"/>
                    </a:lnTo>
                    <a:lnTo>
                      <a:pt x="160" y="208"/>
                    </a:lnTo>
                    <a:lnTo>
                      <a:pt x="163" y="211"/>
                    </a:lnTo>
                    <a:lnTo>
                      <a:pt x="147" y="217"/>
                    </a:lnTo>
                    <a:lnTo>
                      <a:pt x="138" y="214"/>
                    </a:lnTo>
                    <a:lnTo>
                      <a:pt x="128" y="207"/>
                    </a:lnTo>
                    <a:lnTo>
                      <a:pt x="125" y="204"/>
                    </a:lnTo>
                    <a:lnTo>
                      <a:pt x="125" y="198"/>
                    </a:lnTo>
                    <a:lnTo>
                      <a:pt x="131" y="201"/>
                    </a:lnTo>
                    <a:lnTo>
                      <a:pt x="132" y="187"/>
                    </a:lnTo>
                    <a:lnTo>
                      <a:pt x="135" y="181"/>
                    </a:lnTo>
                    <a:lnTo>
                      <a:pt x="131" y="176"/>
                    </a:lnTo>
                    <a:lnTo>
                      <a:pt x="129" y="170"/>
                    </a:lnTo>
                    <a:lnTo>
                      <a:pt x="123" y="152"/>
                    </a:lnTo>
                    <a:lnTo>
                      <a:pt x="116" y="155"/>
                    </a:lnTo>
                    <a:lnTo>
                      <a:pt x="109" y="161"/>
                    </a:lnTo>
                    <a:lnTo>
                      <a:pt x="100" y="161"/>
                    </a:lnTo>
                    <a:lnTo>
                      <a:pt x="100" y="154"/>
                    </a:lnTo>
                    <a:lnTo>
                      <a:pt x="85" y="148"/>
                    </a:lnTo>
                    <a:lnTo>
                      <a:pt x="82" y="151"/>
                    </a:lnTo>
                    <a:lnTo>
                      <a:pt x="76" y="142"/>
                    </a:lnTo>
                    <a:lnTo>
                      <a:pt x="70" y="134"/>
                    </a:lnTo>
                    <a:lnTo>
                      <a:pt x="65" y="135"/>
                    </a:lnTo>
                    <a:lnTo>
                      <a:pt x="58" y="126"/>
                    </a:lnTo>
                    <a:lnTo>
                      <a:pt x="58" y="123"/>
                    </a:lnTo>
                    <a:lnTo>
                      <a:pt x="52" y="120"/>
                    </a:lnTo>
                    <a:lnTo>
                      <a:pt x="46" y="122"/>
                    </a:lnTo>
                    <a:lnTo>
                      <a:pt x="40" y="120"/>
                    </a:lnTo>
                    <a:lnTo>
                      <a:pt x="34" y="120"/>
                    </a:lnTo>
                    <a:lnTo>
                      <a:pt x="29" y="114"/>
                    </a:lnTo>
                    <a:lnTo>
                      <a:pt x="18" y="114"/>
                    </a:lnTo>
                    <a:lnTo>
                      <a:pt x="12" y="111"/>
                    </a:lnTo>
                    <a:lnTo>
                      <a:pt x="8" y="117"/>
                    </a:lnTo>
                    <a:lnTo>
                      <a:pt x="6" y="119"/>
                    </a:lnTo>
                    <a:lnTo>
                      <a:pt x="0" y="111"/>
                    </a:lnTo>
                    <a:lnTo>
                      <a:pt x="0" y="100"/>
                    </a:lnTo>
                    <a:lnTo>
                      <a:pt x="3" y="96"/>
                    </a:lnTo>
                    <a:lnTo>
                      <a:pt x="12" y="94"/>
                    </a:lnTo>
                    <a:lnTo>
                      <a:pt x="25" y="87"/>
                    </a:lnTo>
                    <a:lnTo>
                      <a:pt x="37" y="82"/>
                    </a:lnTo>
                    <a:lnTo>
                      <a:pt x="47" y="79"/>
                    </a:lnTo>
                    <a:lnTo>
                      <a:pt x="52" y="78"/>
                    </a:lnTo>
                    <a:lnTo>
                      <a:pt x="49" y="72"/>
                    </a:lnTo>
                    <a:lnTo>
                      <a:pt x="49" y="66"/>
                    </a:lnTo>
                    <a:lnTo>
                      <a:pt x="49" y="59"/>
                    </a:lnTo>
                    <a:lnTo>
                      <a:pt x="44" y="59"/>
                    </a:lnTo>
                    <a:lnTo>
                      <a:pt x="43" y="49"/>
                    </a:lnTo>
                    <a:lnTo>
                      <a:pt x="46" y="43"/>
                    </a:lnTo>
                    <a:lnTo>
                      <a:pt x="52" y="37"/>
                    </a:lnTo>
                    <a:lnTo>
                      <a:pt x="49" y="29"/>
                    </a:lnTo>
                    <a:lnTo>
                      <a:pt x="49" y="24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50" y="11"/>
                    </a:lnTo>
                    <a:lnTo>
                      <a:pt x="55" y="5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7" name="Freeform 6153">
                <a:extLst>
                  <a:ext uri="{FF2B5EF4-FFF2-40B4-BE49-F238E27FC236}">
                    <a16:creationId xmlns:a16="http://schemas.microsoft.com/office/drawing/2014/main" id="{652EB980-A14B-E589-EEC0-EC3CC1612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62"/>
                <a:ext cx="131" cy="108"/>
              </a:xfrm>
              <a:custGeom>
                <a:avLst/>
                <a:gdLst>
                  <a:gd name="T0" fmla="*/ 67 w 261"/>
                  <a:gd name="T1" fmla="*/ 2 h 217"/>
                  <a:gd name="T2" fmla="*/ 69 w 261"/>
                  <a:gd name="T3" fmla="*/ 17 h 217"/>
                  <a:gd name="T4" fmla="*/ 79 w 261"/>
                  <a:gd name="T5" fmla="*/ 29 h 217"/>
                  <a:gd name="T6" fmla="*/ 103 w 261"/>
                  <a:gd name="T7" fmla="*/ 34 h 217"/>
                  <a:gd name="T8" fmla="*/ 113 w 261"/>
                  <a:gd name="T9" fmla="*/ 40 h 217"/>
                  <a:gd name="T10" fmla="*/ 109 w 261"/>
                  <a:gd name="T11" fmla="*/ 52 h 217"/>
                  <a:gd name="T12" fmla="*/ 128 w 261"/>
                  <a:gd name="T13" fmla="*/ 56 h 217"/>
                  <a:gd name="T14" fmla="*/ 137 w 261"/>
                  <a:gd name="T15" fmla="*/ 59 h 217"/>
                  <a:gd name="T16" fmla="*/ 155 w 261"/>
                  <a:gd name="T17" fmla="*/ 58 h 217"/>
                  <a:gd name="T18" fmla="*/ 160 w 261"/>
                  <a:gd name="T19" fmla="*/ 72 h 217"/>
                  <a:gd name="T20" fmla="*/ 161 w 261"/>
                  <a:gd name="T21" fmla="*/ 90 h 217"/>
                  <a:gd name="T22" fmla="*/ 184 w 261"/>
                  <a:gd name="T23" fmla="*/ 88 h 217"/>
                  <a:gd name="T24" fmla="*/ 196 w 261"/>
                  <a:gd name="T25" fmla="*/ 102 h 217"/>
                  <a:gd name="T26" fmla="*/ 214 w 261"/>
                  <a:gd name="T27" fmla="*/ 100 h 217"/>
                  <a:gd name="T28" fmla="*/ 222 w 261"/>
                  <a:gd name="T29" fmla="*/ 102 h 217"/>
                  <a:gd name="T30" fmla="*/ 238 w 261"/>
                  <a:gd name="T31" fmla="*/ 108 h 217"/>
                  <a:gd name="T32" fmla="*/ 255 w 261"/>
                  <a:gd name="T33" fmla="*/ 114 h 217"/>
                  <a:gd name="T34" fmla="*/ 261 w 261"/>
                  <a:gd name="T35" fmla="*/ 120 h 217"/>
                  <a:gd name="T36" fmla="*/ 252 w 261"/>
                  <a:gd name="T37" fmla="*/ 128 h 217"/>
                  <a:gd name="T38" fmla="*/ 243 w 261"/>
                  <a:gd name="T39" fmla="*/ 128 h 217"/>
                  <a:gd name="T40" fmla="*/ 240 w 261"/>
                  <a:gd name="T41" fmla="*/ 145 h 217"/>
                  <a:gd name="T42" fmla="*/ 243 w 261"/>
                  <a:gd name="T43" fmla="*/ 154 h 217"/>
                  <a:gd name="T44" fmla="*/ 245 w 261"/>
                  <a:gd name="T45" fmla="*/ 163 h 217"/>
                  <a:gd name="T46" fmla="*/ 234 w 261"/>
                  <a:gd name="T47" fmla="*/ 169 h 217"/>
                  <a:gd name="T48" fmla="*/ 225 w 261"/>
                  <a:gd name="T49" fmla="*/ 175 h 217"/>
                  <a:gd name="T50" fmla="*/ 198 w 261"/>
                  <a:gd name="T51" fmla="*/ 181 h 217"/>
                  <a:gd name="T52" fmla="*/ 185 w 261"/>
                  <a:gd name="T53" fmla="*/ 190 h 217"/>
                  <a:gd name="T54" fmla="*/ 181 w 261"/>
                  <a:gd name="T55" fmla="*/ 199 h 217"/>
                  <a:gd name="T56" fmla="*/ 166 w 261"/>
                  <a:gd name="T57" fmla="*/ 199 h 217"/>
                  <a:gd name="T58" fmla="*/ 160 w 261"/>
                  <a:gd name="T59" fmla="*/ 208 h 217"/>
                  <a:gd name="T60" fmla="*/ 147 w 261"/>
                  <a:gd name="T61" fmla="*/ 217 h 217"/>
                  <a:gd name="T62" fmla="*/ 128 w 261"/>
                  <a:gd name="T63" fmla="*/ 207 h 217"/>
                  <a:gd name="T64" fmla="*/ 125 w 261"/>
                  <a:gd name="T65" fmla="*/ 198 h 217"/>
                  <a:gd name="T66" fmla="*/ 132 w 261"/>
                  <a:gd name="T67" fmla="*/ 187 h 217"/>
                  <a:gd name="T68" fmla="*/ 131 w 261"/>
                  <a:gd name="T69" fmla="*/ 176 h 217"/>
                  <a:gd name="T70" fmla="*/ 123 w 261"/>
                  <a:gd name="T71" fmla="*/ 152 h 217"/>
                  <a:gd name="T72" fmla="*/ 109 w 261"/>
                  <a:gd name="T73" fmla="*/ 161 h 217"/>
                  <a:gd name="T74" fmla="*/ 100 w 261"/>
                  <a:gd name="T75" fmla="*/ 154 h 217"/>
                  <a:gd name="T76" fmla="*/ 82 w 261"/>
                  <a:gd name="T77" fmla="*/ 151 h 217"/>
                  <a:gd name="T78" fmla="*/ 70 w 261"/>
                  <a:gd name="T79" fmla="*/ 134 h 217"/>
                  <a:gd name="T80" fmla="*/ 58 w 261"/>
                  <a:gd name="T81" fmla="*/ 126 h 217"/>
                  <a:gd name="T82" fmla="*/ 52 w 261"/>
                  <a:gd name="T83" fmla="*/ 120 h 217"/>
                  <a:gd name="T84" fmla="*/ 40 w 261"/>
                  <a:gd name="T85" fmla="*/ 120 h 217"/>
                  <a:gd name="T86" fmla="*/ 29 w 261"/>
                  <a:gd name="T87" fmla="*/ 114 h 217"/>
                  <a:gd name="T88" fmla="*/ 12 w 261"/>
                  <a:gd name="T89" fmla="*/ 111 h 217"/>
                  <a:gd name="T90" fmla="*/ 6 w 261"/>
                  <a:gd name="T91" fmla="*/ 119 h 217"/>
                  <a:gd name="T92" fmla="*/ 0 w 261"/>
                  <a:gd name="T93" fmla="*/ 100 h 217"/>
                  <a:gd name="T94" fmla="*/ 12 w 261"/>
                  <a:gd name="T95" fmla="*/ 94 h 217"/>
                  <a:gd name="T96" fmla="*/ 37 w 261"/>
                  <a:gd name="T97" fmla="*/ 82 h 217"/>
                  <a:gd name="T98" fmla="*/ 52 w 261"/>
                  <a:gd name="T99" fmla="*/ 78 h 217"/>
                  <a:gd name="T100" fmla="*/ 49 w 261"/>
                  <a:gd name="T101" fmla="*/ 66 h 217"/>
                  <a:gd name="T102" fmla="*/ 44 w 261"/>
                  <a:gd name="T103" fmla="*/ 59 h 217"/>
                  <a:gd name="T104" fmla="*/ 46 w 261"/>
                  <a:gd name="T105" fmla="*/ 43 h 217"/>
                  <a:gd name="T106" fmla="*/ 49 w 261"/>
                  <a:gd name="T107" fmla="*/ 29 h 217"/>
                  <a:gd name="T108" fmla="*/ 43 w 261"/>
                  <a:gd name="T109" fmla="*/ 18 h 217"/>
                  <a:gd name="T110" fmla="*/ 50 w 261"/>
                  <a:gd name="T111" fmla="*/ 11 h 217"/>
                  <a:gd name="T112" fmla="*/ 55 w 261"/>
                  <a:gd name="T113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1" h="217">
                    <a:moveTo>
                      <a:pt x="55" y="0"/>
                    </a:moveTo>
                    <a:lnTo>
                      <a:pt x="67" y="2"/>
                    </a:lnTo>
                    <a:lnTo>
                      <a:pt x="65" y="11"/>
                    </a:lnTo>
                    <a:lnTo>
                      <a:pt x="69" y="17"/>
                    </a:lnTo>
                    <a:lnTo>
                      <a:pt x="72" y="18"/>
                    </a:lnTo>
                    <a:lnTo>
                      <a:pt x="79" y="29"/>
                    </a:lnTo>
                    <a:lnTo>
                      <a:pt x="91" y="35"/>
                    </a:lnTo>
                    <a:lnTo>
                      <a:pt x="103" y="34"/>
                    </a:lnTo>
                    <a:lnTo>
                      <a:pt x="113" y="35"/>
                    </a:lnTo>
                    <a:lnTo>
                      <a:pt x="113" y="40"/>
                    </a:lnTo>
                    <a:lnTo>
                      <a:pt x="113" y="47"/>
                    </a:lnTo>
                    <a:lnTo>
                      <a:pt x="109" y="52"/>
                    </a:lnTo>
                    <a:lnTo>
                      <a:pt x="125" y="55"/>
                    </a:lnTo>
                    <a:lnTo>
                      <a:pt x="128" y="56"/>
                    </a:lnTo>
                    <a:lnTo>
                      <a:pt x="134" y="55"/>
                    </a:lnTo>
                    <a:lnTo>
                      <a:pt x="137" y="59"/>
                    </a:lnTo>
                    <a:lnTo>
                      <a:pt x="152" y="55"/>
                    </a:lnTo>
                    <a:lnTo>
                      <a:pt x="155" y="58"/>
                    </a:lnTo>
                    <a:lnTo>
                      <a:pt x="155" y="66"/>
                    </a:lnTo>
                    <a:lnTo>
                      <a:pt x="160" y="72"/>
                    </a:lnTo>
                    <a:lnTo>
                      <a:pt x="158" y="82"/>
                    </a:lnTo>
                    <a:lnTo>
                      <a:pt x="161" y="90"/>
                    </a:lnTo>
                    <a:lnTo>
                      <a:pt x="166" y="93"/>
                    </a:lnTo>
                    <a:lnTo>
                      <a:pt x="184" y="88"/>
                    </a:lnTo>
                    <a:lnTo>
                      <a:pt x="188" y="94"/>
                    </a:lnTo>
                    <a:lnTo>
                      <a:pt x="196" y="102"/>
                    </a:lnTo>
                    <a:lnTo>
                      <a:pt x="201" y="99"/>
                    </a:lnTo>
                    <a:lnTo>
                      <a:pt x="214" y="100"/>
                    </a:lnTo>
                    <a:lnTo>
                      <a:pt x="217" y="102"/>
                    </a:lnTo>
                    <a:lnTo>
                      <a:pt x="222" y="102"/>
                    </a:lnTo>
                    <a:lnTo>
                      <a:pt x="225" y="105"/>
                    </a:lnTo>
                    <a:lnTo>
                      <a:pt x="238" y="108"/>
                    </a:lnTo>
                    <a:lnTo>
                      <a:pt x="243" y="113"/>
                    </a:lnTo>
                    <a:lnTo>
                      <a:pt x="255" y="114"/>
                    </a:lnTo>
                    <a:lnTo>
                      <a:pt x="258" y="117"/>
                    </a:lnTo>
                    <a:lnTo>
                      <a:pt x="261" y="120"/>
                    </a:lnTo>
                    <a:lnTo>
                      <a:pt x="258" y="125"/>
                    </a:lnTo>
                    <a:lnTo>
                      <a:pt x="252" y="128"/>
                    </a:lnTo>
                    <a:lnTo>
                      <a:pt x="249" y="126"/>
                    </a:lnTo>
                    <a:lnTo>
                      <a:pt x="243" y="128"/>
                    </a:lnTo>
                    <a:lnTo>
                      <a:pt x="248" y="137"/>
                    </a:lnTo>
                    <a:lnTo>
                      <a:pt x="240" y="145"/>
                    </a:lnTo>
                    <a:lnTo>
                      <a:pt x="240" y="151"/>
                    </a:lnTo>
                    <a:lnTo>
                      <a:pt x="243" y="154"/>
                    </a:lnTo>
                    <a:lnTo>
                      <a:pt x="242" y="160"/>
                    </a:lnTo>
                    <a:lnTo>
                      <a:pt x="245" y="163"/>
                    </a:lnTo>
                    <a:lnTo>
                      <a:pt x="237" y="166"/>
                    </a:lnTo>
                    <a:lnTo>
                      <a:pt x="234" y="169"/>
                    </a:lnTo>
                    <a:lnTo>
                      <a:pt x="231" y="175"/>
                    </a:lnTo>
                    <a:lnTo>
                      <a:pt x="225" y="175"/>
                    </a:lnTo>
                    <a:lnTo>
                      <a:pt x="213" y="181"/>
                    </a:lnTo>
                    <a:lnTo>
                      <a:pt x="198" y="181"/>
                    </a:lnTo>
                    <a:lnTo>
                      <a:pt x="191" y="181"/>
                    </a:lnTo>
                    <a:lnTo>
                      <a:pt x="185" y="190"/>
                    </a:lnTo>
                    <a:lnTo>
                      <a:pt x="185" y="196"/>
                    </a:lnTo>
                    <a:lnTo>
                      <a:pt x="181" y="199"/>
                    </a:lnTo>
                    <a:lnTo>
                      <a:pt x="173" y="201"/>
                    </a:lnTo>
                    <a:lnTo>
                      <a:pt x="166" y="199"/>
                    </a:lnTo>
                    <a:lnTo>
                      <a:pt x="158" y="199"/>
                    </a:lnTo>
                    <a:lnTo>
                      <a:pt x="160" y="208"/>
                    </a:lnTo>
                    <a:lnTo>
                      <a:pt x="163" y="211"/>
                    </a:lnTo>
                    <a:lnTo>
                      <a:pt x="147" y="217"/>
                    </a:lnTo>
                    <a:lnTo>
                      <a:pt x="138" y="214"/>
                    </a:lnTo>
                    <a:lnTo>
                      <a:pt x="128" y="207"/>
                    </a:lnTo>
                    <a:lnTo>
                      <a:pt x="125" y="204"/>
                    </a:lnTo>
                    <a:lnTo>
                      <a:pt x="125" y="198"/>
                    </a:lnTo>
                    <a:lnTo>
                      <a:pt x="131" y="201"/>
                    </a:lnTo>
                    <a:lnTo>
                      <a:pt x="132" y="187"/>
                    </a:lnTo>
                    <a:lnTo>
                      <a:pt x="135" y="181"/>
                    </a:lnTo>
                    <a:lnTo>
                      <a:pt x="131" y="176"/>
                    </a:lnTo>
                    <a:lnTo>
                      <a:pt x="129" y="170"/>
                    </a:lnTo>
                    <a:lnTo>
                      <a:pt x="123" y="152"/>
                    </a:lnTo>
                    <a:lnTo>
                      <a:pt x="116" y="155"/>
                    </a:lnTo>
                    <a:lnTo>
                      <a:pt x="109" y="161"/>
                    </a:lnTo>
                    <a:lnTo>
                      <a:pt x="100" y="161"/>
                    </a:lnTo>
                    <a:lnTo>
                      <a:pt x="100" y="154"/>
                    </a:lnTo>
                    <a:lnTo>
                      <a:pt x="85" y="148"/>
                    </a:lnTo>
                    <a:lnTo>
                      <a:pt x="82" y="151"/>
                    </a:lnTo>
                    <a:lnTo>
                      <a:pt x="76" y="142"/>
                    </a:lnTo>
                    <a:lnTo>
                      <a:pt x="70" y="134"/>
                    </a:lnTo>
                    <a:lnTo>
                      <a:pt x="65" y="135"/>
                    </a:lnTo>
                    <a:lnTo>
                      <a:pt x="58" y="126"/>
                    </a:lnTo>
                    <a:lnTo>
                      <a:pt x="58" y="123"/>
                    </a:lnTo>
                    <a:lnTo>
                      <a:pt x="52" y="120"/>
                    </a:lnTo>
                    <a:lnTo>
                      <a:pt x="46" y="122"/>
                    </a:lnTo>
                    <a:lnTo>
                      <a:pt x="40" y="120"/>
                    </a:lnTo>
                    <a:lnTo>
                      <a:pt x="34" y="120"/>
                    </a:lnTo>
                    <a:lnTo>
                      <a:pt x="29" y="114"/>
                    </a:lnTo>
                    <a:lnTo>
                      <a:pt x="18" y="114"/>
                    </a:lnTo>
                    <a:lnTo>
                      <a:pt x="12" y="111"/>
                    </a:lnTo>
                    <a:lnTo>
                      <a:pt x="8" y="117"/>
                    </a:lnTo>
                    <a:lnTo>
                      <a:pt x="6" y="119"/>
                    </a:lnTo>
                    <a:lnTo>
                      <a:pt x="0" y="111"/>
                    </a:lnTo>
                    <a:lnTo>
                      <a:pt x="0" y="100"/>
                    </a:lnTo>
                    <a:lnTo>
                      <a:pt x="3" y="96"/>
                    </a:lnTo>
                    <a:lnTo>
                      <a:pt x="12" y="94"/>
                    </a:lnTo>
                    <a:lnTo>
                      <a:pt x="25" y="87"/>
                    </a:lnTo>
                    <a:lnTo>
                      <a:pt x="37" y="82"/>
                    </a:lnTo>
                    <a:lnTo>
                      <a:pt x="47" y="79"/>
                    </a:lnTo>
                    <a:lnTo>
                      <a:pt x="52" y="78"/>
                    </a:lnTo>
                    <a:lnTo>
                      <a:pt x="49" y="72"/>
                    </a:lnTo>
                    <a:lnTo>
                      <a:pt x="49" y="66"/>
                    </a:lnTo>
                    <a:lnTo>
                      <a:pt x="49" y="59"/>
                    </a:lnTo>
                    <a:lnTo>
                      <a:pt x="44" y="59"/>
                    </a:lnTo>
                    <a:lnTo>
                      <a:pt x="43" y="49"/>
                    </a:lnTo>
                    <a:lnTo>
                      <a:pt x="46" y="43"/>
                    </a:lnTo>
                    <a:lnTo>
                      <a:pt x="52" y="37"/>
                    </a:lnTo>
                    <a:lnTo>
                      <a:pt x="49" y="29"/>
                    </a:lnTo>
                    <a:lnTo>
                      <a:pt x="49" y="24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50" y="11"/>
                    </a:lnTo>
                    <a:lnTo>
                      <a:pt x="55" y="5"/>
                    </a:lnTo>
                    <a:lnTo>
                      <a:pt x="5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8" name="Freeform 6154">
                <a:extLst>
                  <a:ext uri="{FF2B5EF4-FFF2-40B4-BE49-F238E27FC236}">
                    <a16:creationId xmlns:a16="http://schemas.microsoft.com/office/drawing/2014/main" id="{C8A449A1-7950-609D-BC9D-5B89C2C89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698"/>
                <a:ext cx="41" cy="44"/>
              </a:xfrm>
              <a:custGeom>
                <a:avLst/>
                <a:gdLst>
                  <a:gd name="T0" fmla="*/ 46 w 84"/>
                  <a:gd name="T1" fmla="*/ 12 h 88"/>
                  <a:gd name="T2" fmla="*/ 38 w 84"/>
                  <a:gd name="T3" fmla="*/ 9 h 88"/>
                  <a:gd name="T4" fmla="*/ 27 w 84"/>
                  <a:gd name="T5" fmla="*/ 3 h 88"/>
                  <a:gd name="T6" fmla="*/ 24 w 84"/>
                  <a:gd name="T7" fmla="*/ 5 h 88"/>
                  <a:gd name="T8" fmla="*/ 17 w 84"/>
                  <a:gd name="T9" fmla="*/ 0 h 88"/>
                  <a:gd name="T10" fmla="*/ 14 w 84"/>
                  <a:gd name="T11" fmla="*/ 11 h 88"/>
                  <a:gd name="T12" fmla="*/ 5 w 84"/>
                  <a:gd name="T13" fmla="*/ 18 h 88"/>
                  <a:gd name="T14" fmla="*/ 0 w 84"/>
                  <a:gd name="T15" fmla="*/ 18 h 88"/>
                  <a:gd name="T16" fmla="*/ 2 w 84"/>
                  <a:gd name="T17" fmla="*/ 28 h 88"/>
                  <a:gd name="T18" fmla="*/ 0 w 84"/>
                  <a:gd name="T19" fmla="*/ 29 h 88"/>
                  <a:gd name="T20" fmla="*/ 3 w 84"/>
                  <a:gd name="T21" fmla="*/ 40 h 88"/>
                  <a:gd name="T22" fmla="*/ 8 w 84"/>
                  <a:gd name="T23" fmla="*/ 49 h 88"/>
                  <a:gd name="T24" fmla="*/ 15 w 84"/>
                  <a:gd name="T25" fmla="*/ 50 h 88"/>
                  <a:gd name="T26" fmla="*/ 18 w 84"/>
                  <a:gd name="T27" fmla="*/ 59 h 88"/>
                  <a:gd name="T28" fmla="*/ 18 w 84"/>
                  <a:gd name="T29" fmla="*/ 69 h 88"/>
                  <a:gd name="T30" fmla="*/ 24 w 84"/>
                  <a:gd name="T31" fmla="*/ 76 h 88"/>
                  <a:gd name="T32" fmla="*/ 24 w 84"/>
                  <a:gd name="T33" fmla="*/ 72 h 88"/>
                  <a:gd name="T34" fmla="*/ 31 w 84"/>
                  <a:gd name="T35" fmla="*/ 73 h 88"/>
                  <a:gd name="T36" fmla="*/ 34 w 84"/>
                  <a:gd name="T37" fmla="*/ 78 h 88"/>
                  <a:gd name="T38" fmla="*/ 38 w 84"/>
                  <a:gd name="T39" fmla="*/ 73 h 88"/>
                  <a:gd name="T40" fmla="*/ 38 w 84"/>
                  <a:gd name="T41" fmla="*/ 64 h 88"/>
                  <a:gd name="T42" fmla="*/ 43 w 84"/>
                  <a:gd name="T43" fmla="*/ 55 h 88"/>
                  <a:gd name="T44" fmla="*/ 47 w 84"/>
                  <a:gd name="T45" fmla="*/ 55 h 88"/>
                  <a:gd name="T46" fmla="*/ 58 w 84"/>
                  <a:gd name="T47" fmla="*/ 73 h 88"/>
                  <a:gd name="T48" fmla="*/ 67 w 84"/>
                  <a:gd name="T49" fmla="*/ 84 h 88"/>
                  <a:gd name="T50" fmla="*/ 72 w 84"/>
                  <a:gd name="T51" fmla="*/ 88 h 88"/>
                  <a:gd name="T52" fmla="*/ 76 w 84"/>
                  <a:gd name="T53" fmla="*/ 81 h 88"/>
                  <a:gd name="T54" fmla="*/ 82 w 84"/>
                  <a:gd name="T55" fmla="*/ 78 h 88"/>
                  <a:gd name="T56" fmla="*/ 82 w 84"/>
                  <a:gd name="T57" fmla="*/ 69 h 88"/>
                  <a:gd name="T58" fmla="*/ 73 w 84"/>
                  <a:gd name="T59" fmla="*/ 58 h 88"/>
                  <a:gd name="T60" fmla="*/ 75 w 84"/>
                  <a:gd name="T61" fmla="*/ 55 h 88"/>
                  <a:gd name="T62" fmla="*/ 84 w 84"/>
                  <a:gd name="T63" fmla="*/ 49 h 88"/>
                  <a:gd name="T64" fmla="*/ 84 w 84"/>
                  <a:gd name="T65" fmla="*/ 44 h 88"/>
                  <a:gd name="T66" fmla="*/ 78 w 84"/>
                  <a:gd name="T67" fmla="*/ 38 h 88"/>
                  <a:gd name="T68" fmla="*/ 73 w 84"/>
                  <a:gd name="T69" fmla="*/ 43 h 88"/>
                  <a:gd name="T70" fmla="*/ 68 w 84"/>
                  <a:gd name="T71" fmla="*/ 38 h 88"/>
                  <a:gd name="T72" fmla="*/ 64 w 84"/>
                  <a:gd name="T73" fmla="*/ 37 h 88"/>
                  <a:gd name="T74" fmla="*/ 59 w 84"/>
                  <a:gd name="T75" fmla="*/ 32 h 88"/>
                  <a:gd name="T76" fmla="*/ 53 w 84"/>
                  <a:gd name="T77" fmla="*/ 28 h 88"/>
                  <a:gd name="T78" fmla="*/ 55 w 84"/>
                  <a:gd name="T79" fmla="*/ 25 h 88"/>
                  <a:gd name="T80" fmla="*/ 46 w 84"/>
                  <a:gd name="T81" fmla="*/ 1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" h="88">
                    <a:moveTo>
                      <a:pt x="46" y="12"/>
                    </a:moveTo>
                    <a:lnTo>
                      <a:pt x="38" y="9"/>
                    </a:lnTo>
                    <a:lnTo>
                      <a:pt x="27" y="3"/>
                    </a:lnTo>
                    <a:lnTo>
                      <a:pt x="24" y="5"/>
                    </a:lnTo>
                    <a:lnTo>
                      <a:pt x="17" y="0"/>
                    </a:lnTo>
                    <a:lnTo>
                      <a:pt x="14" y="11"/>
                    </a:lnTo>
                    <a:lnTo>
                      <a:pt x="5" y="18"/>
                    </a:lnTo>
                    <a:lnTo>
                      <a:pt x="0" y="18"/>
                    </a:lnTo>
                    <a:lnTo>
                      <a:pt x="2" y="28"/>
                    </a:lnTo>
                    <a:lnTo>
                      <a:pt x="0" y="29"/>
                    </a:lnTo>
                    <a:lnTo>
                      <a:pt x="3" y="40"/>
                    </a:lnTo>
                    <a:lnTo>
                      <a:pt x="8" y="49"/>
                    </a:lnTo>
                    <a:lnTo>
                      <a:pt x="15" y="50"/>
                    </a:lnTo>
                    <a:lnTo>
                      <a:pt x="18" y="59"/>
                    </a:lnTo>
                    <a:lnTo>
                      <a:pt x="18" y="69"/>
                    </a:lnTo>
                    <a:lnTo>
                      <a:pt x="24" y="76"/>
                    </a:lnTo>
                    <a:lnTo>
                      <a:pt x="24" y="72"/>
                    </a:lnTo>
                    <a:lnTo>
                      <a:pt x="31" y="73"/>
                    </a:lnTo>
                    <a:lnTo>
                      <a:pt x="34" y="78"/>
                    </a:lnTo>
                    <a:lnTo>
                      <a:pt x="38" y="73"/>
                    </a:lnTo>
                    <a:lnTo>
                      <a:pt x="38" y="64"/>
                    </a:lnTo>
                    <a:lnTo>
                      <a:pt x="43" y="55"/>
                    </a:lnTo>
                    <a:lnTo>
                      <a:pt x="47" y="55"/>
                    </a:lnTo>
                    <a:lnTo>
                      <a:pt x="58" y="73"/>
                    </a:lnTo>
                    <a:lnTo>
                      <a:pt x="67" y="84"/>
                    </a:lnTo>
                    <a:lnTo>
                      <a:pt x="72" y="88"/>
                    </a:lnTo>
                    <a:lnTo>
                      <a:pt x="76" y="81"/>
                    </a:lnTo>
                    <a:lnTo>
                      <a:pt x="82" y="78"/>
                    </a:lnTo>
                    <a:lnTo>
                      <a:pt x="82" y="69"/>
                    </a:lnTo>
                    <a:lnTo>
                      <a:pt x="73" y="58"/>
                    </a:lnTo>
                    <a:lnTo>
                      <a:pt x="75" y="55"/>
                    </a:lnTo>
                    <a:lnTo>
                      <a:pt x="84" y="49"/>
                    </a:lnTo>
                    <a:lnTo>
                      <a:pt x="84" y="44"/>
                    </a:lnTo>
                    <a:lnTo>
                      <a:pt x="78" y="38"/>
                    </a:lnTo>
                    <a:lnTo>
                      <a:pt x="73" y="43"/>
                    </a:lnTo>
                    <a:lnTo>
                      <a:pt x="68" y="38"/>
                    </a:lnTo>
                    <a:lnTo>
                      <a:pt x="64" y="37"/>
                    </a:lnTo>
                    <a:lnTo>
                      <a:pt x="59" y="32"/>
                    </a:lnTo>
                    <a:lnTo>
                      <a:pt x="53" y="28"/>
                    </a:lnTo>
                    <a:lnTo>
                      <a:pt x="55" y="25"/>
                    </a:lnTo>
                    <a:lnTo>
                      <a:pt x="46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99" name="Freeform 6155">
                <a:extLst>
                  <a:ext uri="{FF2B5EF4-FFF2-40B4-BE49-F238E27FC236}">
                    <a16:creationId xmlns:a16="http://schemas.microsoft.com/office/drawing/2014/main" id="{C5F29100-BFFB-4871-DE8D-62D2D9310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698"/>
                <a:ext cx="41" cy="44"/>
              </a:xfrm>
              <a:custGeom>
                <a:avLst/>
                <a:gdLst>
                  <a:gd name="T0" fmla="*/ 46 w 84"/>
                  <a:gd name="T1" fmla="*/ 12 h 88"/>
                  <a:gd name="T2" fmla="*/ 55 w 84"/>
                  <a:gd name="T3" fmla="*/ 25 h 88"/>
                  <a:gd name="T4" fmla="*/ 53 w 84"/>
                  <a:gd name="T5" fmla="*/ 28 h 88"/>
                  <a:gd name="T6" fmla="*/ 59 w 84"/>
                  <a:gd name="T7" fmla="*/ 32 h 88"/>
                  <a:gd name="T8" fmla="*/ 64 w 84"/>
                  <a:gd name="T9" fmla="*/ 37 h 88"/>
                  <a:gd name="T10" fmla="*/ 68 w 84"/>
                  <a:gd name="T11" fmla="*/ 38 h 88"/>
                  <a:gd name="T12" fmla="*/ 73 w 84"/>
                  <a:gd name="T13" fmla="*/ 43 h 88"/>
                  <a:gd name="T14" fmla="*/ 78 w 84"/>
                  <a:gd name="T15" fmla="*/ 38 h 88"/>
                  <a:gd name="T16" fmla="*/ 84 w 84"/>
                  <a:gd name="T17" fmla="*/ 44 h 88"/>
                  <a:gd name="T18" fmla="*/ 84 w 84"/>
                  <a:gd name="T19" fmla="*/ 49 h 88"/>
                  <a:gd name="T20" fmla="*/ 75 w 84"/>
                  <a:gd name="T21" fmla="*/ 55 h 88"/>
                  <a:gd name="T22" fmla="*/ 73 w 84"/>
                  <a:gd name="T23" fmla="*/ 58 h 88"/>
                  <a:gd name="T24" fmla="*/ 82 w 84"/>
                  <a:gd name="T25" fmla="*/ 69 h 88"/>
                  <a:gd name="T26" fmla="*/ 82 w 84"/>
                  <a:gd name="T27" fmla="*/ 78 h 88"/>
                  <a:gd name="T28" fmla="*/ 76 w 84"/>
                  <a:gd name="T29" fmla="*/ 81 h 88"/>
                  <a:gd name="T30" fmla="*/ 72 w 84"/>
                  <a:gd name="T31" fmla="*/ 88 h 88"/>
                  <a:gd name="T32" fmla="*/ 67 w 84"/>
                  <a:gd name="T33" fmla="*/ 84 h 88"/>
                  <a:gd name="T34" fmla="*/ 58 w 84"/>
                  <a:gd name="T35" fmla="*/ 73 h 88"/>
                  <a:gd name="T36" fmla="*/ 47 w 84"/>
                  <a:gd name="T37" fmla="*/ 55 h 88"/>
                  <a:gd name="T38" fmla="*/ 43 w 84"/>
                  <a:gd name="T39" fmla="*/ 55 h 88"/>
                  <a:gd name="T40" fmla="*/ 38 w 84"/>
                  <a:gd name="T41" fmla="*/ 64 h 88"/>
                  <a:gd name="T42" fmla="*/ 38 w 84"/>
                  <a:gd name="T43" fmla="*/ 73 h 88"/>
                  <a:gd name="T44" fmla="*/ 34 w 84"/>
                  <a:gd name="T45" fmla="*/ 78 h 88"/>
                  <a:gd name="T46" fmla="*/ 31 w 84"/>
                  <a:gd name="T47" fmla="*/ 73 h 88"/>
                  <a:gd name="T48" fmla="*/ 24 w 84"/>
                  <a:gd name="T49" fmla="*/ 72 h 88"/>
                  <a:gd name="T50" fmla="*/ 24 w 84"/>
                  <a:gd name="T51" fmla="*/ 76 h 88"/>
                  <a:gd name="T52" fmla="*/ 18 w 84"/>
                  <a:gd name="T53" fmla="*/ 69 h 88"/>
                  <a:gd name="T54" fmla="*/ 18 w 84"/>
                  <a:gd name="T55" fmla="*/ 59 h 88"/>
                  <a:gd name="T56" fmla="*/ 15 w 84"/>
                  <a:gd name="T57" fmla="*/ 50 h 88"/>
                  <a:gd name="T58" fmla="*/ 8 w 84"/>
                  <a:gd name="T59" fmla="*/ 49 h 88"/>
                  <a:gd name="T60" fmla="*/ 3 w 84"/>
                  <a:gd name="T61" fmla="*/ 40 h 88"/>
                  <a:gd name="T62" fmla="*/ 0 w 84"/>
                  <a:gd name="T63" fmla="*/ 29 h 88"/>
                  <a:gd name="T64" fmla="*/ 2 w 84"/>
                  <a:gd name="T65" fmla="*/ 28 h 88"/>
                  <a:gd name="T66" fmla="*/ 0 w 84"/>
                  <a:gd name="T67" fmla="*/ 18 h 88"/>
                  <a:gd name="T68" fmla="*/ 5 w 84"/>
                  <a:gd name="T69" fmla="*/ 18 h 88"/>
                  <a:gd name="T70" fmla="*/ 14 w 84"/>
                  <a:gd name="T71" fmla="*/ 11 h 88"/>
                  <a:gd name="T72" fmla="*/ 17 w 84"/>
                  <a:gd name="T73" fmla="*/ 0 h 88"/>
                  <a:gd name="T74" fmla="*/ 24 w 84"/>
                  <a:gd name="T75" fmla="*/ 5 h 88"/>
                  <a:gd name="T76" fmla="*/ 27 w 84"/>
                  <a:gd name="T77" fmla="*/ 3 h 88"/>
                  <a:gd name="T78" fmla="*/ 38 w 84"/>
                  <a:gd name="T79" fmla="*/ 9 h 88"/>
                  <a:gd name="T80" fmla="*/ 46 w 84"/>
                  <a:gd name="T81" fmla="*/ 1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" h="88">
                    <a:moveTo>
                      <a:pt x="46" y="12"/>
                    </a:moveTo>
                    <a:lnTo>
                      <a:pt x="55" y="25"/>
                    </a:lnTo>
                    <a:lnTo>
                      <a:pt x="53" y="28"/>
                    </a:lnTo>
                    <a:lnTo>
                      <a:pt x="59" y="32"/>
                    </a:lnTo>
                    <a:lnTo>
                      <a:pt x="64" y="37"/>
                    </a:lnTo>
                    <a:lnTo>
                      <a:pt x="68" y="38"/>
                    </a:lnTo>
                    <a:lnTo>
                      <a:pt x="73" y="43"/>
                    </a:lnTo>
                    <a:lnTo>
                      <a:pt x="78" y="38"/>
                    </a:lnTo>
                    <a:lnTo>
                      <a:pt x="84" y="44"/>
                    </a:lnTo>
                    <a:lnTo>
                      <a:pt x="84" y="49"/>
                    </a:lnTo>
                    <a:lnTo>
                      <a:pt x="75" y="55"/>
                    </a:lnTo>
                    <a:lnTo>
                      <a:pt x="73" y="58"/>
                    </a:lnTo>
                    <a:lnTo>
                      <a:pt x="82" y="69"/>
                    </a:lnTo>
                    <a:lnTo>
                      <a:pt x="82" y="78"/>
                    </a:lnTo>
                    <a:lnTo>
                      <a:pt x="76" y="81"/>
                    </a:lnTo>
                    <a:lnTo>
                      <a:pt x="72" y="88"/>
                    </a:lnTo>
                    <a:lnTo>
                      <a:pt x="67" y="84"/>
                    </a:lnTo>
                    <a:lnTo>
                      <a:pt x="58" y="73"/>
                    </a:lnTo>
                    <a:lnTo>
                      <a:pt x="47" y="55"/>
                    </a:lnTo>
                    <a:lnTo>
                      <a:pt x="43" y="55"/>
                    </a:lnTo>
                    <a:lnTo>
                      <a:pt x="38" y="64"/>
                    </a:lnTo>
                    <a:lnTo>
                      <a:pt x="38" y="73"/>
                    </a:lnTo>
                    <a:lnTo>
                      <a:pt x="34" y="78"/>
                    </a:lnTo>
                    <a:lnTo>
                      <a:pt x="31" y="73"/>
                    </a:lnTo>
                    <a:lnTo>
                      <a:pt x="24" y="72"/>
                    </a:lnTo>
                    <a:lnTo>
                      <a:pt x="24" y="76"/>
                    </a:lnTo>
                    <a:lnTo>
                      <a:pt x="18" y="69"/>
                    </a:lnTo>
                    <a:lnTo>
                      <a:pt x="18" y="59"/>
                    </a:lnTo>
                    <a:lnTo>
                      <a:pt x="15" y="50"/>
                    </a:lnTo>
                    <a:lnTo>
                      <a:pt x="8" y="49"/>
                    </a:lnTo>
                    <a:lnTo>
                      <a:pt x="3" y="40"/>
                    </a:lnTo>
                    <a:lnTo>
                      <a:pt x="0" y="29"/>
                    </a:lnTo>
                    <a:lnTo>
                      <a:pt x="2" y="28"/>
                    </a:lnTo>
                    <a:lnTo>
                      <a:pt x="0" y="18"/>
                    </a:lnTo>
                    <a:lnTo>
                      <a:pt x="5" y="18"/>
                    </a:lnTo>
                    <a:lnTo>
                      <a:pt x="14" y="11"/>
                    </a:lnTo>
                    <a:lnTo>
                      <a:pt x="17" y="0"/>
                    </a:lnTo>
                    <a:lnTo>
                      <a:pt x="24" y="5"/>
                    </a:lnTo>
                    <a:lnTo>
                      <a:pt x="27" y="3"/>
                    </a:lnTo>
                    <a:lnTo>
                      <a:pt x="38" y="9"/>
                    </a:lnTo>
                    <a:lnTo>
                      <a:pt x="46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0" name="Freeform 6156">
                <a:extLst>
                  <a:ext uri="{FF2B5EF4-FFF2-40B4-BE49-F238E27FC236}">
                    <a16:creationId xmlns:a16="http://schemas.microsoft.com/office/drawing/2014/main" id="{CBDFABD7-20F2-B80E-6CEB-74A2A20D8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698"/>
                <a:ext cx="41" cy="44"/>
              </a:xfrm>
              <a:custGeom>
                <a:avLst/>
                <a:gdLst>
                  <a:gd name="T0" fmla="*/ 46 w 84"/>
                  <a:gd name="T1" fmla="*/ 12 h 88"/>
                  <a:gd name="T2" fmla="*/ 55 w 84"/>
                  <a:gd name="T3" fmla="*/ 25 h 88"/>
                  <a:gd name="T4" fmla="*/ 53 w 84"/>
                  <a:gd name="T5" fmla="*/ 28 h 88"/>
                  <a:gd name="T6" fmla="*/ 59 w 84"/>
                  <a:gd name="T7" fmla="*/ 32 h 88"/>
                  <a:gd name="T8" fmla="*/ 64 w 84"/>
                  <a:gd name="T9" fmla="*/ 37 h 88"/>
                  <a:gd name="T10" fmla="*/ 68 w 84"/>
                  <a:gd name="T11" fmla="*/ 38 h 88"/>
                  <a:gd name="T12" fmla="*/ 73 w 84"/>
                  <a:gd name="T13" fmla="*/ 43 h 88"/>
                  <a:gd name="T14" fmla="*/ 78 w 84"/>
                  <a:gd name="T15" fmla="*/ 38 h 88"/>
                  <a:gd name="T16" fmla="*/ 84 w 84"/>
                  <a:gd name="T17" fmla="*/ 44 h 88"/>
                  <a:gd name="T18" fmla="*/ 84 w 84"/>
                  <a:gd name="T19" fmla="*/ 49 h 88"/>
                  <a:gd name="T20" fmla="*/ 75 w 84"/>
                  <a:gd name="T21" fmla="*/ 55 h 88"/>
                  <a:gd name="T22" fmla="*/ 73 w 84"/>
                  <a:gd name="T23" fmla="*/ 58 h 88"/>
                  <a:gd name="T24" fmla="*/ 82 w 84"/>
                  <a:gd name="T25" fmla="*/ 69 h 88"/>
                  <a:gd name="T26" fmla="*/ 82 w 84"/>
                  <a:gd name="T27" fmla="*/ 78 h 88"/>
                  <a:gd name="T28" fmla="*/ 76 w 84"/>
                  <a:gd name="T29" fmla="*/ 81 h 88"/>
                  <a:gd name="T30" fmla="*/ 72 w 84"/>
                  <a:gd name="T31" fmla="*/ 88 h 88"/>
                  <a:gd name="T32" fmla="*/ 67 w 84"/>
                  <a:gd name="T33" fmla="*/ 84 h 88"/>
                  <a:gd name="T34" fmla="*/ 58 w 84"/>
                  <a:gd name="T35" fmla="*/ 73 h 88"/>
                  <a:gd name="T36" fmla="*/ 47 w 84"/>
                  <a:gd name="T37" fmla="*/ 55 h 88"/>
                  <a:gd name="T38" fmla="*/ 43 w 84"/>
                  <a:gd name="T39" fmla="*/ 55 h 88"/>
                  <a:gd name="T40" fmla="*/ 38 w 84"/>
                  <a:gd name="T41" fmla="*/ 64 h 88"/>
                  <a:gd name="T42" fmla="*/ 38 w 84"/>
                  <a:gd name="T43" fmla="*/ 73 h 88"/>
                  <a:gd name="T44" fmla="*/ 34 w 84"/>
                  <a:gd name="T45" fmla="*/ 78 h 88"/>
                  <a:gd name="T46" fmla="*/ 31 w 84"/>
                  <a:gd name="T47" fmla="*/ 73 h 88"/>
                  <a:gd name="T48" fmla="*/ 24 w 84"/>
                  <a:gd name="T49" fmla="*/ 72 h 88"/>
                  <a:gd name="T50" fmla="*/ 24 w 84"/>
                  <a:gd name="T51" fmla="*/ 76 h 88"/>
                  <a:gd name="T52" fmla="*/ 18 w 84"/>
                  <a:gd name="T53" fmla="*/ 69 h 88"/>
                  <a:gd name="T54" fmla="*/ 18 w 84"/>
                  <a:gd name="T55" fmla="*/ 59 h 88"/>
                  <a:gd name="T56" fmla="*/ 15 w 84"/>
                  <a:gd name="T57" fmla="*/ 50 h 88"/>
                  <a:gd name="T58" fmla="*/ 8 w 84"/>
                  <a:gd name="T59" fmla="*/ 49 h 88"/>
                  <a:gd name="T60" fmla="*/ 3 w 84"/>
                  <a:gd name="T61" fmla="*/ 40 h 88"/>
                  <a:gd name="T62" fmla="*/ 0 w 84"/>
                  <a:gd name="T63" fmla="*/ 29 h 88"/>
                  <a:gd name="T64" fmla="*/ 2 w 84"/>
                  <a:gd name="T65" fmla="*/ 28 h 88"/>
                  <a:gd name="T66" fmla="*/ 0 w 84"/>
                  <a:gd name="T67" fmla="*/ 18 h 88"/>
                  <a:gd name="T68" fmla="*/ 5 w 84"/>
                  <a:gd name="T69" fmla="*/ 18 h 88"/>
                  <a:gd name="T70" fmla="*/ 14 w 84"/>
                  <a:gd name="T71" fmla="*/ 11 h 88"/>
                  <a:gd name="T72" fmla="*/ 17 w 84"/>
                  <a:gd name="T73" fmla="*/ 0 h 88"/>
                  <a:gd name="T74" fmla="*/ 24 w 84"/>
                  <a:gd name="T75" fmla="*/ 5 h 88"/>
                  <a:gd name="T76" fmla="*/ 27 w 84"/>
                  <a:gd name="T77" fmla="*/ 3 h 88"/>
                  <a:gd name="T78" fmla="*/ 38 w 84"/>
                  <a:gd name="T79" fmla="*/ 9 h 88"/>
                  <a:gd name="T80" fmla="*/ 46 w 84"/>
                  <a:gd name="T81" fmla="*/ 1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4" h="88">
                    <a:moveTo>
                      <a:pt x="46" y="12"/>
                    </a:moveTo>
                    <a:lnTo>
                      <a:pt x="55" y="25"/>
                    </a:lnTo>
                    <a:lnTo>
                      <a:pt x="53" y="28"/>
                    </a:lnTo>
                    <a:lnTo>
                      <a:pt x="59" y="32"/>
                    </a:lnTo>
                    <a:lnTo>
                      <a:pt x="64" y="37"/>
                    </a:lnTo>
                    <a:lnTo>
                      <a:pt x="68" y="38"/>
                    </a:lnTo>
                    <a:lnTo>
                      <a:pt x="73" y="43"/>
                    </a:lnTo>
                    <a:lnTo>
                      <a:pt x="78" y="38"/>
                    </a:lnTo>
                    <a:lnTo>
                      <a:pt x="84" y="44"/>
                    </a:lnTo>
                    <a:lnTo>
                      <a:pt x="84" y="49"/>
                    </a:lnTo>
                    <a:lnTo>
                      <a:pt x="75" y="55"/>
                    </a:lnTo>
                    <a:lnTo>
                      <a:pt x="73" y="58"/>
                    </a:lnTo>
                    <a:lnTo>
                      <a:pt x="82" y="69"/>
                    </a:lnTo>
                    <a:lnTo>
                      <a:pt x="82" y="78"/>
                    </a:lnTo>
                    <a:lnTo>
                      <a:pt x="76" y="81"/>
                    </a:lnTo>
                    <a:lnTo>
                      <a:pt x="72" y="88"/>
                    </a:lnTo>
                    <a:lnTo>
                      <a:pt x="67" y="84"/>
                    </a:lnTo>
                    <a:lnTo>
                      <a:pt x="58" y="73"/>
                    </a:lnTo>
                    <a:lnTo>
                      <a:pt x="47" y="55"/>
                    </a:lnTo>
                    <a:lnTo>
                      <a:pt x="43" y="55"/>
                    </a:lnTo>
                    <a:lnTo>
                      <a:pt x="38" y="64"/>
                    </a:lnTo>
                    <a:lnTo>
                      <a:pt x="38" y="73"/>
                    </a:lnTo>
                    <a:lnTo>
                      <a:pt x="34" y="78"/>
                    </a:lnTo>
                    <a:lnTo>
                      <a:pt x="31" y="73"/>
                    </a:lnTo>
                    <a:lnTo>
                      <a:pt x="24" y="72"/>
                    </a:lnTo>
                    <a:lnTo>
                      <a:pt x="24" y="76"/>
                    </a:lnTo>
                    <a:lnTo>
                      <a:pt x="18" y="69"/>
                    </a:lnTo>
                    <a:lnTo>
                      <a:pt x="18" y="59"/>
                    </a:lnTo>
                    <a:lnTo>
                      <a:pt x="15" y="50"/>
                    </a:lnTo>
                    <a:lnTo>
                      <a:pt x="8" y="49"/>
                    </a:lnTo>
                    <a:lnTo>
                      <a:pt x="3" y="40"/>
                    </a:lnTo>
                    <a:lnTo>
                      <a:pt x="0" y="29"/>
                    </a:lnTo>
                    <a:lnTo>
                      <a:pt x="2" y="28"/>
                    </a:lnTo>
                    <a:lnTo>
                      <a:pt x="0" y="18"/>
                    </a:lnTo>
                    <a:lnTo>
                      <a:pt x="5" y="18"/>
                    </a:lnTo>
                    <a:lnTo>
                      <a:pt x="14" y="11"/>
                    </a:lnTo>
                    <a:lnTo>
                      <a:pt x="17" y="0"/>
                    </a:lnTo>
                    <a:lnTo>
                      <a:pt x="24" y="5"/>
                    </a:lnTo>
                    <a:lnTo>
                      <a:pt x="27" y="3"/>
                    </a:lnTo>
                    <a:lnTo>
                      <a:pt x="38" y="9"/>
                    </a:lnTo>
                    <a:lnTo>
                      <a:pt x="46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1" name="Freeform 6157">
                <a:extLst>
                  <a:ext uri="{FF2B5EF4-FFF2-40B4-BE49-F238E27FC236}">
                    <a16:creationId xmlns:a16="http://schemas.microsoft.com/office/drawing/2014/main" id="{6C88A2E0-6BF8-7F0E-49B8-C48C6734E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681"/>
                <a:ext cx="32" cy="38"/>
              </a:xfrm>
              <a:custGeom>
                <a:avLst/>
                <a:gdLst>
                  <a:gd name="T0" fmla="*/ 51 w 64"/>
                  <a:gd name="T1" fmla="*/ 0 h 76"/>
                  <a:gd name="T2" fmla="*/ 35 w 64"/>
                  <a:gd name="T3" fmla="*/ 0 h 76"/>
                  <a:gd name="T4" fmla="*/ 33 w 64"/>
                  <a:gd name="T5" fmla="*/ 6 h 76"/>
                  <a:gd name="T6" fmla="*/ 23 w 64"/>
                  <a:gd name="T7" fmla="*/ 7 h 76"/>
                  <a:gd name="T8" fmla="*/ 20 w 64"/>
                  <a:gd name="T9" fmla="*/ 7 h 76"/>
                  <a:gd name="T10" fmla="*/ 20 w 64"/>
                  <a:gd name="T11" fmla="*/ 13 h 76"/>
                  <a:gd name="T12" fmla="*/ 15 w 64"/>
                  <a:gd name="T13" fmla="*/ 15 h 76"/>
                  <a:gd name="T14" fmla="*/ 14 w 64"/>
                  <a:gd name="T15" fmla="*/ 10 h 76"/>
                  <a:gd name="T16" fmla="*/ 9 w 64"/>
                  <a:gd name="T17" fmla="*/ 15 h 76"/>
                  <a:gd name="T18" fmla="*/ 4 w 64"/>
                  <a:gd name="T19" fmla="*/ 18 h 76"/>
                  <a:gd name="T20" fmla="*/ 0 w 64"/>
                  <a:gd name="T21" fmla="*/ 35 h 76"/>
                  <a:gd name="T22" fmla="*/ 9 w 64"/>
                  <a:gd name="T23" fmla="*/ 47 h 76"/>
                  <a:gd name="T24" fmla="*/ 4 w 64"/>
                  <a:gd name="T25" fmla="*/ 48 h 76"/>
                  <a:gd name="T26" fmla="*/ 0 w 64"/>
                  <a:gd name="T27" fmla="*/ 53 h 76"/>
                  <a:gd name="T28" fmla="*/ 6 w 64"/>
                  <a:gd name="T29" fmla="*/ 61 h 76"/>
                  <a:gd name="T30" fmla="*/ 14 w 64"/>
                  <a:gd name="T31" fmla="*/ 74 h 76"/>
                  <a:gd name="T32" fmla="*/ 23 w 64"/>
                  <a:gd name="T33" fmla="*/ 76 h 76"/>
                  <a:gd name="T34" fmla="*/ 27 w 64"/>
                  <a:gd name="T35" fmla="*/ 65 h 76"/>
                  <a:gd name="T36" fmla="*/ 26 w 64"/>
                  <a:gd name="T37" fmla="*/ 62 h 76"/>
                  <a:gd name="T38" fmla="*/ 29 w 64"/>
                  <a:gd name="T39" fmla="*/ 51 h 76"/>
                  <a:gd name="T40" fmla="*/ 32 w 64"/>
                  <a:gd name="T41" fmla="*/ 45 h 76"/>
                  <a:gd name="T42" fmla="*/ 32 w 64"/>
                  <a:gd name="T43" fmla="*/ 42 h 76"/>
                  <a:gd name="T44" fmla="*/ 38 w 64"/>
                  <a:gd name="T45" fmla="*/ 36 h 76"/>
                  <a:gd name="T46" fmla="*/ 42 w 64"/>
                  <a:gd name="T47" fmla="*/ 36 h 76"/>
                  <a:gd name="T48" fmla="*/ 47 w 64"/>
                  <a:gd name="T49" fmla="*/ 33 h 76"/>
                  <a:gd name="T50" fmla="*/ 45 w 64"/>
                  <a:gd name="T51" fmla="*/ 27 h 76"/>
                  <a:gd name="T52" fmla="*/ 61 w 64"/>
                  <a:gd name="T53" fmla="*/ 23 h 76"/>
                  <a:gd name="T54" fmla="*/ 58 w 64"/>
                  <a:gd name="T55" fmla="*/ 16 h 76"/>
                  <a:gd name="T56" fmla="*/ 64 w 64"/>
                  <a:gd name="T57" fmla="*/ 15 h 76"/>
                  <a:gd name="T58" fmla="*/ 59 w 64"/>
                  <a:gd name="T59" fmla="*/ 7 h 76"/>
                  <a:gd name="T60" fmla="*/ 53 w 64"/>
                  <a:gd name="T61" fmla="*/ 6 h 76"/>
                  <a:gd name="T62" fmla="*/ 51 w 64"/>
                  <a:gd name="T6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" h="76">
                    <a:moveTo>
                      <a:pt x="51" y="0"/>
                    </a:moveTo>
                    <a:lnTo>
                      <a:pt x="35" y="0"/>
                    </a:lnTo>
                    <a:lnTo>
                      <a:pt x="33" y="6"/>
                    </a:lnTo>
                    <a:lnTo>
                      <a:pt x="23" y="7"/>
                    </a:lnTo>
                    <a:lnTo>
                      <a:pt x="20" y="7"/>
                    </a:lnTo>
                    <a:lnTo>
                      <a:pt x="20" y="13"/>
                    </a:lnTo>
                    <a:lnTo>
                      <a:pt x="15" y="15"/>
                    </a:lnTo>
                    <a:lnTo>
                      <a:pt x="14" y="10"/>
                    </a:lnTo>
                    <a:lnTo>
                      <a:pt x="9" y="15"/>
                    </a:lnTo>
                    <a:lnTo>
                      <a:pt x="4" y="18"/>
                    </a:lnTo>
                    <a:lnTo>
                      <a:pt x="0" y="35"/>
                    </a:lnTo>
                    <a:lnTo>
                      <a:pt x="9" y="47"/>
                    </a:lnTo>
                    <a:lnTo>
                      <a:pt x="4" y="48"/>
                    </a:lnTo>
                    <a:lnTo>
                      <a:pt x="0" y="53"/>
                    </a:lnTo>
                    <a:lnTo>
                      <a:pt x="6" y="61"/>
                    </a:lnTo>
                    <a:lnTo>
                      <a:pt x="14" y="74"/>
                    </a:lnTo>
                    <a:lnTo>
                      <a:pt x="23" y="76"/>
                    </a:lnTo>
                    <a:lnTo>
                      <a:pt x="27" y="65"/>
                    </a:lnTo>
                    <a:lnTo>
                      <a:pt x="26" y="62"/>
                    </a:lnTo>
                    <a:lnTo>
                      <a:pt x="29" y="51"/>
                    </a:lnTo>
                    <a:lnTo>
                      <a:pt x="32" y="45"/>
                    </a:lnTo>
                    <a:lnTo>
                      <a:pt x="32" y="42"/>
                    </a:lnTo>
                    <a:lnTo>
                      <a:pt x="38" y="36"/>
                    </a:lnTo>
                    <a:lnTo>
                      <a:pt x="42" y="36"/>
                    </a:lnTo>
                    <a:lnTo>
                      <a:pt x="47" y="33"/>
                    </a:lnTo>
                    <a:lnTo>
                      <a:pt x="45" y="27"/>
                    </a:lnTo>
                    <a:lnTo>
                      <a:pt x="61" y="23"/>
                    </a:lnTo>
                    <a:lnTo>
                      <a:pt x="58" y="16"/>
                    </a:lnTo>
                    <a:lnTo>
                      <a:pt x="64" y="15"/>
                    </a:lnTo>
                    <a:lnTo>
                      <a:pt x="59" y="7"/>
                    </a:lnTo>
                    <a:lnTo>
                      <a:pt x="53" y="6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2" name="Freeform 6158">
                <a:extLst>
                  <a:ext uri="{FF2B5EF4-FFF2-40B4-BE49-F238E27FC236}">
                    <a16:creationId xmlns:a16="http://schemas.microsoft.com/office/drawing/2014/main" id="{9C8B9677-A76A-A63D-C198-86DDC5B45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681"/>
                <a:ext cx="32" cy="38"/>
              </a:xfrm>
              <a:custGeom>
                <a:avLst/>
                <a:gdLst>
                  <a:gd name="T0" fmla="*/ 51 w 64"/>
                  <a:gd name="T1" fmla="*/ 0 h 76"/>
                  <a:gd name="T2" fmla="*/ 53 w 64"/>
                  <a:gd name="T3" fmla="*/ 6 h 76"/>
                  <a:gd name="T4" fmla="*/ 59 w 64"/>
                  <a:gd name="T5" fmla="*/ 7 h 76"/>
                  <a:gd name="T6" fmla="*/ 64 w 64"/>
                  <a:gd name="T7" fmla="*/ 15 h 76"/>
                  <a:gd name="T8" fmla="*/ 58 w 64"/>
                  <a:gd name="T9" fmla="*/ 16 h 76"/>
                  <a:gd name="T10" fmla="*/ 61 w 64"/>
                  <a:gd name="T11" fmla="*/ 23 h 76"/>
                  <a:gd name="T12" fmla="*/ 45 w 64"/>
                  <a:gd name="T13" fmla="*/ 27 h 76"/>
                  <a:gd name="T14" fmla="*/ 47 w 64"/>
                  <a:gd name="T15" fmla="*/ 33 h 76"/>
                  <a:gd name="T16" fmla="*/ 42 w 64"/>
                  <a:gd name="T17" fmla="*/ 36 h 76"/>
                  <a:gd name="T18" fmla="*/ 38 w 64"/>
                  <a:gd name="T19" fmla="*/ 36 h 76"/>
                  <a:gd name="T20" fmla="*/ 32 w 64"/>
                  <a:gd name="T21" fmla="*/ 42 h 76"/>
                  <a:gd name="T22" fmla="*/ 32 w 64"/>
                  <a:gd name="T23" fmla="*/ 45 h 76"/>
                  <a:gd name="T24" fmla="*/ 29 w 64"/>
                  <a:gd name="T25" fmla="*/ 51 h 76"/>
                  <a:gd name="T26" fmla="*/ 26 w 64"/>
                  <a:gd name="T27" fmla="*/ 62 h 76"/>
                  <a:gd name="T28" fmla="*/ 27 w 64"/>
                  <a:gd name="T29" fmla="*/ 65 h 76"/>
                  <a:gd name="T30" fmla="*/ 23 w 64"/>
                  <a:gd name="T31" fmla="*/ 76 h 76"/>
                  <a:gd name="T32" fmla="*/ 14 w 64"/>
                  <a:gd name="T33" fmla="*/ 74 h 76"/>
                  <a:gd name="T34" fmla="*/ 6 w 64"/>
                  <a:gd name="T35" fmla="*/ 61 h 76"/>
                  <a:gd name="T36" fmla="*/ 0 w 64"/>
                  <a:gd name="T37" fmla="*/ 53 h 76"/>
                  <a:gd name="T38" fmla="*/ 4 w 64"/>
                  <a:gd name="T39" fmla="*/ 48 h 76"/>
                  <a:gd name="T40" fmla="*/ 9 w 64"/>
                  <a:gd name="T41" fmla="*/ 47 h 76"/>
                  <a:gd name="T42" fmla="*/ 0 w 64"/>
                  <a:gd name="T43" fmla="*/ 35 h 76"/>
                  <a:gd name="T44" fmla="*/ 4 w 64"/>
                  <a:gd name="T45" fmla="*/ 18 h 76"/>
                  <a:gd name="T46" fmla="*/ 9 w 64"/>
                  <a:gd name="T47" fmla="*/ 15 h 76"/>
                  <a:gd name="T48" fmla="*/ 14 w 64"/>
                  <a:gd name="T49" fmla="*/ 10 h 76"/>
                  <a:gd name="T50" fmla="*/ 15 w 64"/>
                  <a:gd name="T51" fmla="*/ 15 h 76"/>
                  <a:gd name="T52" fmla="*/ 20 w 64"/>
                  <a:gd name="T53" fmla="*/ 13 h 76"/>
                  <a:gd name="T54" fmla="*/ 20 w 64"/>
                  <a:gd name="T55" fmla="*/ 7 h 76"/>
                  <a:gd name="T56" fmla="*/ 23 w 64"/>
                  <a:gd name="T57" fmla="*/ 7 h 76"/>
                  <a:gd name="T58" fmla="*/ 33 w 64"/>
                  <a:gd name="T59" fmla="*/ 6 h 76"/>
                  <a:gd name="T60" fmla="*/ 35 w 64"/>
                  <a:gd name="T61" fmla="*/ 0 h 76"/>
                  <a:gd name="T62" fmla="*/ 51 w 64"/>
                  <a:gd name="T6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" h="76">
                    <a:moveTo>
                      <a:pt x="51" y="0"/>
                    </a:moveTo>
                    <a:lnTo>
                      <a:pt x="53" y="6"/>
                    </a:lnTo>
                    <a:lnTo>
                      <a:pt x="59" y="7"/>
                    </a:lnTo>
                    <a:lnTo>
                      <a:pt x="64" y="15"/>
                    </a:lnTo>
                    <a:lnTo>
                      <a:pt x="58" y="16"/>
                    </a:lnTo>
                    <a:lnTo>
                      <a:pt x="61" y="23"/>
                    </a:lnTo>
                    <a:lnTo>
                      <a:pt x="45" y="27"/>
                    </a:lnTo>
                    <a:lnTo>
                      <a:pt x="47" y="33"/>
                    </a:lnTo>
                    <a:lnTo>
                      <a:pt x="42" y="36"/>
                    </a:lnTo>
                    <a:lnTo>
                      <a:pt x="38" y="36"/>
                    </a:lnTo>
                    <a:lnTo>
                      <a:pt x="32" y="42"/>
                    </a:lnTo>
                    <a:lnTo>
                      <a:pt x="32" y="45"/>
                    </a:lnTo>
                    <a:lnTo>
                      <a:pt x="29" y="51"/>
                    </a:lnTo>
                    <a:lnTo>
                      <a:pt x="26" y="62"/>
                    </a:lnTo>
                    <a:lnTo>
                      <a:pt x="27" y="65"/>
                    </a:lnTo>
                    <a:lnTo>
                      <a:pt x="23" y="76"/>
                    </a:lnTo>
                    <a:lnTo>
                      <a:pt x="14" y="74"/>
                    </a:lnTo>
                    <a:lnTo>
                      <a:pt x="6" y="61"/>
                    </a:lnTo>
                    <a:lnTo>
                      <a:pt x="0" y="53"/>
                    </a:lnTo>
                    <a:lnTo>
                      <a:pt x="4" y="48"/>
                    </a:lnTo>
                    <a:lnTo>
                      <a:pt x="9" y="47"/>
                    </a:lnTo>
                    <a:lnTo>
                      <a:pt x="0" y="35"/>
                    </a:lnTo>
                    <a:lnTo>
                      <a:pt x="4" y="18"/>
                    </a:lnTo>
                    <a:lnTo>
                      <a:pt x="9" y="15"/>
                    </a:lnTo>
                    <a:lnTo>
                      <a:pt x="14" y="10"/>
                    </a:lnTo>
                    <a:lnTo>
                      <a:pt x="15" y="15"/>
                    </a:lnTo>
                    <a:lnTo>
                      <a:pt x="20" y="13"/>
                    </a:lnTo>
                    <a:lnTo>
                      <a:pt x="20" y="7"/>
                    </a:lnTo>
                    <a:lnTo>
                      <a:pt x="23" y="7"/>
                    </a:lnTo>
                    <a:lnTo>
                      <a:pt x="33" y="6"/>
                    </a:lnTo>
                    <a:lnTo>
                      <a:pt x="35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3" name="Freeform 6159">
                <a:extLst>
                  <a:ext uri="{FF2B5EF4-FFF2-40B4-BE49-F238E27FC236}">
                    <a16:creationId xmlns:a16="http://schemas.microsoft.com/office/drawing/2014/main" id="{28B386DB-8BF8-0EEB-938A-D88AC7BC7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681"/>
                <a:ext cx="32" cy="38"/>
              </a:xfrm>
              <a:custGeom>
                <a:avLst/>
                <a:gdLst>
                  <a:gd name="T0" fmla="*/ 51 w 64"/>
                  <a:gd name="T1" fmla="*/ 0 h 76"/>
                  <a:gd name="T2" fmla="*/ 53 w 64"/>
                  <a:gd name="T3" fmla="*/ 6 h 76"/>
                  <a:gd name="T4" fmla="*/ 59 w 64"/>
                  <a:gd name="T5" fmla="*/ 7 h 76"/>
                  <a:gd name="T6" fmla="*/ 64 w 64"/>
                  <a:gd name="T7" fmla="*/ 15 h 76"/>
                  <a:gd name="T8" fmla="*/ 58 w 64"/>
                  <a:gd name="T9" fmla="*/ 16 h 76"/>
                  <a:gd name="T10" fmla="*/ 61 w 64"/>
                  <a:gd name="T11" fmla="*/ 23 h 76"/>
                  <a:gd name="T12" fmla="*/ 45 w 64"/>
                  <a:gd name="T13" fmla="*/ 27 h 76"/>
                  <a:gd name="T14" fmla="*/ 47 w 64"/>
                  <a:gd name="T15" fmla="*/ 33 h 76"/>
                  <a:gd name="T16" fmla="*/ 42 w 64"/>
                  <a:gd name="T17" fmla="*/ 36 h 76"/>
                  <a:gd name="T18" fmla="*/ 38 w 64"/>
                  <a:gd name="T19" fmla="*/ 36 h 76"/>
                  <a:gd name="T20" fmla="*/ 32 w 64"/>
                  <a:gd name="T21" fmla="*/ 42 h 76"/>
                  <a:gd name="T22" fmla="*/ 32 w 64"/>
                  <a:gd name="T23" fmla="*/ 45 h 76"/>
                  <a:gd name="T24" fmla="*/ 29 w 64"/>
                  <a:gd name="T25" fmla="*/ 51 h 76"/>
                  <a:gd name="T26" fmla="*/ 26 w 64"/>
                  <a:gd name="T27" fmla="*/ 62 h 76"/>
                  <a:gd name="T28" fmla="*/ 27 w 64"/>
                  <a:gd name="T29" fmla="*/ 65 h 76"/>
                  <a:gd name="T30" fmla="*/ 23 w 64"/>
                  <a:gd name="T31" fmla="*/ 76 h 76"/>
                  <a:gd name="T32" fmla="*/ 14 w 64"/>
                  <a:gd name="T33" fmla="*/ 74 h 76"/>
                  <a:gd name="T34" fmla="*/ 6 w 64"/>
                  <a:gd name="T35" fmla="*/ 61 h 76"/>
                  <a:gd name="T36" fmla="*/ 0 w 64"/>
                  <a:gd name="T37" fmla="*/ 53 h 76"/>
                  <a:gd name="T38" fmla="*/ 4 w 64"/>
                  <a:gd name="T39" fmla="*/ 48 h 76"/>
                  <a:gd name="T40" fmla="*/ 9 w 64"/>
                  <a:gd name="T41" fmla="*/ 47 h 76"/>
                  <a:gd name="T42" fmla="*/ 0 w 64"/>
                  <a:gd name="T43" fmla="*/ 35 h 76"/>
                  <a:gd name="T44" fmla="*/ 4 w 64"/>
                  <a:gd name="T45" fmla="*/ 18 h 76"/>
                  <a:gd name="T46" fmla="*/ 9 w 64"/>
                  <a:gd name="T47" fmla="*/ 15 h 76"/>
                  <a:gd name="T48" fmla="*/ 14 w 64"/>
                  <a:gd name="T49" fmla="*/ 10 h 76"/>
                  <a:gd name="T50" fmla="*/ 15 w 64"/>
                  <a:gd name="T51" fmla="*/ 15 h 76"/>
                  <a:gd name="T52" fmla="*/ 20 w 64"/>
                  <a:gd name="T53" fmla="*/ 13 h 76"/>
                  <a:gd name="T54" fmla="*/ 20 w 64"/>
                  <a:gd name="T55" fmla="*/ 7 h 76"/>
                  <a:gd name="T56" fmla="*/ 23 w 64"/>
                  <a:gd name="T57" fmla="*/ 7 h 76"/>
                  <a:gd name="T58" fmla="*/ 33 w 64"/>
                  <a:gd name="T59" fmla="*/ 6 h 76"/>
                  <a:gd name="T60" fmla="*/ 35 w 64"/>
                  <a:gd name="T61" fmla="*/ 0 h 76"/>
                  <a:gd name="T62" fmla="*/ 51 w 64"/>
                  <a:gd name="T6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" h="76">
                    <a:moveTo>
                      <a:pt x="51" y="0"/>
                    </a:moveTo>
                    <a:lnTo>
                      <a:pt x="53" y="6"/>
                    </a:lnTo>
                    <a:lnTo>
                      <a:pt x="59" y="7"/>
                    </a:lnTo>
                    <a:lnTo>
                      <a:pt x="64" y="15"/>
                    </a:lnTo>
                    <a:lnTo>
                      <a:pt x="58" y="16"/>
                    </a:lnTo>
                    <a:lnTo>
                      <a:pt x="61" y="23"/>
                    </a:lnTo>
                    <a:lnTo>
                      <a:pt x="45" y="27"/>
                    </a:lnTo>
                    <a:lnTo>
                      <a:pt x="47" y="33"/>
                    </a:lnTo>
                    <a:lnTo>
                      <a:pt x="42" y="36"/>
                    </a:lnTo>
                    <a:lnTo>
                      <a:pt x="38" y="36"/>
                    </a:lnTo>
                    <a:lnTo>
                      <a:pt x="32" y="42"/>
                    </a:lnTo>
                    <a:lnTo>
                      <a:pt x="32" y="45"/>
                    </a:lnTo>
                    <a:lnTo>
                      <a:pt x="29" y="51"/>
                    </a:lnTo>
                    <a:lnTo>
                      <a:pt x="26" y="62"/>
                    </a:lnTo>
                    <a:lnTo>
                      <a:pt x="27" y="65"/>
                    </a:lnTo>
                    <a:lnTo>
                      <a:pt x="23" y="76"/>
                    </a:lnTo>
                    <a:lnTo>
                      <a:pt x="14" y="74"/>
                    </a:lnTo>
                    <a:lnTo>
                      <a:pt x="6" y="61"/>
                    </a:lnTo>
                    <a:lnTo>
                      <a:pt x="0" y="53"/>
                    </a:lnTo>
                    <a:lnTo>
                      <a:pt x="4" y="48"/>
                    </a:lnTo>
                    <a:lnTo>
                      <a:pt x="9" y="47"/>
                    </a:lnTo>
                    <a:lnTo>
                      <a:pt x="0" y="35"/>
                    </a:lnTo>
                    <a:lnTo>
                      <a:pt x="4" y="18"/>
                    </a:lnTo>
                    <a:lnTo>
                      <a:pt x="9" y="15"/>
                    </a:lnTo>
                    <a:lnTo>
                      <a:pt x="14" y="10"/>
                    </a:lnTo>
                    <a:lnTo>
                      <a:pt x="15" y="15"/>
                    </a:lnTo>
                    <a:lnTo>
                      <a:pt x="20" y="13"/>
                    </a:lnTo>
                    <a:lnTo>
                      <a:pt x="20" y="7"/>
                    </a:lnTo>
                    <a:lnTo>
                      <a:pt x="23" y="7"/>
                    </a:lnTo>
                    <a:lnTo>
                      <a:pt x="33" y="6"/>
                    </a:lnTo>
                    <a:lnTo>
                      <a:pt x="35" y="0"/>
                    </a:lnTo>
                    <a:lnTo>
                      <a:pt x="5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4" name="Freeform 6160">
                <a:extLst>
                  <a:ext uri="{FF2B5EF4-FFF2-40B4-BE49-F238E27FC236}">
                    <a16:creationId xmlns:a16="http://schemas.microsoft.com/office/drawing/2014/main" id="{6E436E19-732F-194C-1407-4BEEB118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738"/>
                <a:ext cx="120" cy="111"/>
              </a:xfrm>
              <a:custGeom>
                <a:avLst/>
                <a:gdLst>
                  <a:gd name="T0" fmla="*/ 133 w 240"/>
                  <a:gd name="T1" fmla="*/ 30 h 222"/>
                  <a:gd name="T2" fmla="*/ 120 w 240"/>
                  <a:gd name="T3" fmla="*/ 42 h 222"/>
                  <a:gd name="T4" fmla="*/ 114 w 240"/>
                  <a:gd name="T5" fmla="*/ 30 h 222"/>
                  <a:gd name="T6" fmla="*/ 101 w 240"/>
                  <a:gd name="T7" fmla="*/ 47 h 222"/>
                  <a:gd name="T8" fmla="*/ 92 w 240"/>
                  <a:gd name="T9" fmla="*/ 62 h 222"/>
                  <a:gd name="T10" fmla="*/ 70 w 240"/>
                  <a:gd name="T11" fmla="*/ 74 h 222"/>
                  <a:gd name="T12" fmla="*/ 58 w 240"/>
                  <a:gd name="T13" fmla="*/ 77 h 222"/>
                  <a:gd name="T14" fmla="*/ 46 w 240"/>
                  <a:gd name="T15" fmla="*/ 97 h 222"/>
                  <a:gd name="T16" fmla="*/ 16 w 240"/>
                  <a:gd name="T17" fmla="*/ 96 h 222"/>
                  <a:gd name="T18" fmla="*/ 4 w 240"/>
                  <a:gd name="T19" fmla="*/ 109 h 222"/>
                  <a:gd name="T20" fmla="*/ 5 w 240"/>
                  <a:gd name="T21" fmla="*/ 126 h 222"/>
                  <a:gd name="T22" fmla="*/ 19 w 240"/>
                  <a:gd name="T23" fmla="*/ 133 h 222"/>
                  <a:gd name="T24" fmla="*/ 32 w 240"/>
                  <a:gd name="T25" fmla="*/ 138 h 222"/>
                  <a:gd name="T26" fmla="*/ 43 w 240"/>
                  <a:gd name="T27" fmla="*/ 153 h 222"/>
                  <a:gd name="T28" fmla="*/ 52 w 240"/>
                  <a:gd name="T29" fmla="*/ 170 h 222"/>
                  <a:gd name="T30" fmla="*/ 51 w 240"/>
                  <a:gd name="T31" fmla="*/ 190 h 222"/>
                  <a:gd name="T32" fmla="*/ 58 w 240"/>
                  <a:gd name="T33" fmla="*/ 202 h 222"/>
                  <a:gd name="T34" fmla="*/ 73 w 240"/>
                  <a:gd name="T35" fmla="*/ 199 h 222"/>
                  <a:gd name="T36" fmla="*/ 81 w 240"/>
                  <a:gd name="T37" fmla="*/ 188 h 222"/>
                  <a:gd name="T38" fmla="*/ 96 w 240"/>
                  <a:gd name="T39" fmla="*/ 202 h 222"/>
                  <a:gd name="T40" fmla="*/ 110 w 240"/>
                  <a:gd name="T41" fmla="*/ 208 h 222"/>
                  <a:gd name="T42" fmla="*/ 123 w 240"/>
                  <a:gd name="T43" fmla="*/ 220 h 222"/>
                  <a:gd name="T44" fmla="*/ 148 w 240"/>
                  <a:gd name="T45" fmla="*/ 209 h 222"/>
                  <a:gd name="T46" fmla="*/ 177 w 240"/>
                  <a:gd name="T47" fmla="*/ 213 h 222"/>
                  <a:gd name="T48" fmla="*/ 184 w 240"/>
                  <a:gd name="T49" fmla="*/ 203 h 222"/>
                  <a:gd name="T50" fmla="*/ 204 w 240"/>
                  <a:gd name="T51" fmla="*/ 190 h 222"/>
                  <a:gd name="T52" fmla="*/ 227 w 240"/>
                  <a:gd name="T53" fmla="*/ 182 h 222"/>
                  <a:gd name="T54" fmla="*/ 240 w 240"/>
                  <a:gd name="T55" fmla="*/ 161 h 222"/>
                  <a:gd name="T56" fmla="*/ 222 w 240"/>
                  <a:gd name="T57" fmla="*/ 149 h 222"/>
                  <a:gd name="T58" fmla="*/ 204 w 240"/>
                  <a:gd name="T59" fmla="*/ 138 h 222"/>
                  <a:gd name="T60" fmla="*/ 196 w 240"/>
                  <a:gd name="T61" fmla="*/ 156 h 222"/>
                  <a:gd name="T62" fmla="*/ 192 w 240"/>
                  <a:gd name="T63" fmla="*/ 146 h 222"/>
                  <a:gd name="T64" fmla="*/ 190 w 240"/>
                  <a:gd name="T65" fmla="*/ 126 h 222"/>
                  <a:gd name="T66" fmla="*/ 202 w 240"/>
                  <a:gd name="T67" fmla="*/ 111 h 222"/>
                  <a:gd name="T68" fmla="*/ 201 w 240"/>
                  <a:gd name="T69" fmla="*/ 89 h 222"/>
                  <a:gd name="T70" fmla="*/ 198 w 240"/>
                  <a:gd name="T71" fmla="*/ 73 h 222"/>
                  <a:gd name="T72" fmla="*/ 192 w 240"/>
                  <a:gd name="T73" fmla="*/ 56 h 222"/>
                  <a:gd name="T74" fmla="*/ 207 w 240"/>
                  <a:gd name="T75" fmla="*/ 50 h 222"/>
                  <a:gd name="T76" fmla="*/ 208 w 240"/>
                  <a:gd name="T77" fmla="*/ 32 h 222"/>
                  <a:gd name="T78" fmla="*/ 198 w 240"/>
                  <a:gd name="T79" fmla="*/ 26 h 222"/>
                  <a:gd name="T80" fmla="*/ 178 w 240"/>
                  <a:gd name="T81" fmla="*/ 21 h 222"/>
                  <a:gd name="T82" fmla="*/ 178 w 240"/>
                  <a:gd name="T83" fmla="*/ 9 h 222"/>
                  <a:gd name="T84" fmla="*/ 166 w 240"/>
                  <a:gd name="T85" fmla="*/ 0 h 222"/>
                  <a:gd name="T86" fmla="*/ 158 w 240"/>
                  <a:gd name="T87" fmla="*/ 15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0" h="222">
                    <a:moveTo>
                      <a:pt x="149" y="18"/>
                    </a:moveTo>
                    <a:lnTo>
                      <a:pt x="143" y="20"/>
                    </a:lnTo>
                    <a:lnTo>
                      <a:pt x="133" y="30"/>
                    </a:lnTo>
                    <a:lnTo>
                      <a:pt x="126" y="39"/>
                    </a:lnTo>
                    <a:lnTo>
                      <a:pt x="126" y="44"/>
                    </a:lnTo>
                    <a:lnTo>
                      <a:pt x="120" y="42"/>
                    </a:lnTo>
                    <a:lnTo>
                      <a:pt x="117" y="36"/>
                    </a:lnTo>
                    <a:lnTo>
                      <a:pt x="119" y="33"/>
                    </a:lnTo>
                    <a:lnTo>
                      <a:pt x="114" y="30"/>
                    </a:lnTo>
                    <a:lnTo>
                      <a:pt x="110" y="36"/>
                    </a:lnTo>
                    <a:lnTo>
                      <a:pt x="107" y="41"/>
                    </a:lnTo>
                    <a:lnTo>
                      <a:pt x="101" y="47"/>
                    </a:lnTo>
                    <a:lnTo>
                      <a:pt x="95" y="53"/>
                    </a:lnTo>
                    <a:lnTo>
                      <a:pt x="96" y="56"/>
                    </a:lnTo>
                    <a:lnTo>
                      <a:pt x="92" y="62"/>
                    </a:lnTo>
                    <a:lnTo>
                      <a:pt x="88" y="70"/>
                    </a:lnTo>
                    <a:lnTo>
                      <a:pt x="75" y="77"/>
                    </a:lnTo>
                    <a:lnTo>
                      <a:pt x="70" y="74"/>
                    </a:lnTo>
                    <a:lnTo>
                      <a:pt x="67" y="77"/>
                    </a:lnTo>
                    <a:lnTo>
                      <a:pt x="63" y="76"/>
                    </a:lnTo>
                    <a:lnTo>
                      <a:pt x="58" y="77"/>
                    </a:lnTo>
                    <a:lnTo>
                      <a:pt x="52" y="86"/>
                    </a:lnTo>
                    <a:lnTo>
                      <a:pt x="55" y="89"/>
                    </a:lnTo>
                    <a:lnTo>
                      <a:pt x="46" y="97"/>
                    </a:lnTo>
                    <a:lnTo>
                      <a:pt x="37" y="89"/>
                    </a:lnTo>
                    <a:lnTo>
                      <a:pt x="19" y="89"/>
                    </a:lnTo>
                    <a:lnTo>
                      <a:pt x="16" y="96"/>
                    </a:lnTo>
                    <a:lnTo>
                      <a:pt x="10" y="99"/>
                    </a:lnTo>
                    <a:lnTo>
                      <a:pt x="10" y="103"/>
                    </a:lnTo>
                    <a:lnTo>
                      <a:pt x="4" y="109"/>
                    </a:lnTo>
                    <a:lnTo>
                      <a:pt x="8" y="114"/>
                    </a:lnTo>
                    <a:lnTo>
                      <a:pt x="0" y="123"/>
                    </a:lnTo>
                    <a:lnTo>
                      <a:pt x="5" y="126"/>
                    </a:lnTo>
                    <a:lnTo>
                      <a:pt x="5" y="132"/>
                    </a:lnTo>
                    <a:lnTo>
                      <a:pt x="8" y="127"/>
                    </a:lnTo>
                    <a:lnTo>
                      <a:pt x="19" y="133"/>
                    </a:lnTo>
                    <a:lnTo>
                      <a:pt x="22" y="138"/>
                    </a:lnTo>
                    <a:lnTo>
                      <a:pt x="26" y="140"/>
                    </a:lnTo>
                    <a:lnTo>
                      <a:pt x="32" y="138"/>
                    </a:lnTo>
                    <a:lnTo>
                      <a:pt x="38" y="144"/>
                    </a:lnTo>
                    <a:lnTo>
                      <a:pt x="37" y="147"/>
                    </a:lnTo>
                    <a:lnTo>
                      <a:pt x="43" y="153"/>
                    </a:lnTo>
                    <a:lnTo>
                      <a:pt x="54" y="155"/>
                    </a:lnTo>
                    <a:lnTo>
                      <a:pt x="51" y="161"/>
                    </a:lnTo>
                    <a:lnTo>
                      <a:pt x="52" y="170"/>
                    </a:lnTo>
                    <a:lnTo>
                      <a:pt x="55" y="181"/>
                    </a:lnTo>
                    <a:lnTo>
                      <a:pt x="54" y="184"/>
                    </a:lnTo>
                    <a:lnTo>
                      <a:pt x="51" y="190"/>
                    </a:lnTo>
                    <a:lnTo>
                      <a:pt x="51" y="199"/>
                    </a:lnTo>
                    <a:lnTo>
                      <a:pt x="52" y="202"/>
                    </a:lnTo>
                    <a:lnTo>
                      <a:pt x="58" y="202"/>
                    </a:lnTo>
                    <a:lnTo>
                      <a:pt x="64" y="205"/>
                    </a:lnTo>
                    <a:lnTo>
                      <a:pt x="70" y="206"/>
                    </a:lnTo>
                    <a:lnTo>
                      <a:pt x="73" y="199"/>
                    </a:lnTo>
                    <a:lnTo>
                      <a:pt x="70" y="196"/>
                    </a:lnTo>
                    <a:lnTo>
                      <a:pt x="76" y="190"/>
                    </a:lnTo>
                    <a:lnTo>
                      <a:pt x="81" y="188"/>
                    </a:lnTo>
                    <a:lnTo>
                      <a:pt x="84" y="193"/>
                    </a:lnTo>
                    <a:lnTo>
                      <a:pt x="93" y="191"/>
                    </a:lnTo>
                    <a:lnTo>
                      <a:pt x="96" y="202"/>
                    </a:lnTo>
                    <a:lnTo>
                      <a:pt x="101" y="202"/>
                    </a:lnTo>
                    <a:lnTo>
                      <a:pt x="105" y="208"/>
                    </a:lnTo>
                    <a:lnTo>
                      <a:pt x="110" y="208"/>
                    </a:lnTo>
                    <a:lnTo>
                      <a:pt x="114" y="213"/>
                    </a:lnTo>
                    <a:lnTo>
                      <a:pt x="119" y="214"/>
                    </a:lnTo>
                    <a:lnTo>
                      <a:pt x="123" y="220"/>
                    </a:lnTo>
                    <a:lnTo>
                      <a:pt x="136" y="222"/>
                    </a:lnTo>
                    <a:lnTo>
                      <a:pt x="143" y="211"/>
                    </a:lnTo>
                    <a:lnTo>
                      <a:pt x="148" y="209"/>
                    </a:lnTo>
                    <a:lnTo>
                      <a:pt x="152" y="205"/>
                    </a:lnTo>
                    <a:lnTo>
                      <a:pt x="166" y="213"/>
                    </a:lnTo>
                    <a:lnTo>
                      <a:pt x="177" y="213"/>
                    </a:lnTo>
                    <a:lnTo>
                      <a:pt x="183" y="211"/>
                    </a:lnTo>
                    <a:lnTo>
                      <a:pt x="186" y="206"/>
                    </a:lnTo>
                    <a:lnTo>
                      <a:pt x="184" y="203"/>
                    </a:lnTo>
                    <a:lnTo>
                      <a:pt x="186" y="197"/>
                    </a:lnTo>
                    <a:lnTo>
                      <a:pt x="195" y="196"/>
                    </a:lnTo>
                    <a:lnTo>
                      <a:pt x="204" y="190"/>
                    </a:lnTo>
                    <a:lnTo>
                      <a:pt x="205" y="179"/>
                    </a:lnTo>
                    <a:lnTo>
                      <a:pt x="219" y="185"/>
                    </a:lnTo>
                    <a:lnTo>
                      <a:pt x="227" y="182"/>
                    </a:lnTo>
                    <a:lnTo>
                      <a:pt x="230" y="178"/>
                    </a:lnTo>
                    <a:lnTo>
                      <a:pt x="236" y="170"/>
                    </a:lnTo>
                    <a:lnTo>
                      <a:pt x="240" y="161"/>
                    </a:lnTo>
                    <a:lnTo>
                      <a:pt x="234" y="156"/>
                    </a:lnTo>
                    <a:lnTo>
                      <a:pt x="225" y="155"/>
                    </a:lnTo>
                    <a:lnTo>
                      <a:pt x="222" y="149"/>
                    </a:lnTo>
                    <a:lnTo>
                      <a:pt x="217" y="147"/>
                    </a:lnTo>
                    <a:lnTo>
                      <a:pt x="213" y="141"/>
                    </a:lnTo>
                    <a:lnTo>
                      <a:pt x="204" y="138"/>
                    </a:lnTo>
                    <a:lnTo>
                      <a:pt x="201" y="141"/>
                    </a:lnTo>
                    <a:lnTo>
                      <a:pt x="199" y="150"/>
                    </a:lnTo>
                    <a:lnTo>
                      <a:pt x="196" y="156"/>
                    </a:lnTo>
                    <a:lnTo>
                      <a:pt x="189" y="150"/>
                    </a:lnTo>
                    <a:lnTo>
                      <a:pt x="187" y="149"/>
                    </a:lnTo>
                    <a:lnTo>
                      <a:pt x="192" y="146"/>
                    </a:lnTo>
                    <a:lnTo>
                      <a:pt x="187" y="140"/>
                    </a:lnTo>
                    <a:lnTo>
                      <a:pt x="187" y="133"/>
                    </a:lnTo>
                    <a:lnTo>
                      <a:pt x="190" y="126"/>
                    </a:lnTo>
                    <a:lnTo>
                      <a:pt x="189" y="123"/>
                    </a:lnTo>
                    <a:lnTo>
                      <a:pt x="199" y="118"/>
                    </a:lnTo>
                    <a:lnTo>
                      <a:pt x="202" y="111"/>
                    </a:lnTo>
                    <a:lnTo>
                      <a:pt x="205" y="106"/>
                    </a:lnTo>
                    <a:lnTo>
                      <a:pt x="202" y="102"/>
                    </a:lnTo>
                    <a:lnTo>
                      <a:pt x="201" y="89"/>
                    </a:lnTo>
                    <a:lnTo>
                      <a:pt x="193" y="86"/>
                    </a:lnTo>
                    <a:lnTo>
                      <a:pt x="198" y="80"/>
                    </a:lnTo>
                    <a:lnTo>
                      <a:pt x="198" y="73"/>
                    </a:lnTo>
                    <a:lnTo>
                      <a:pt x="193" y="67"/>
                    </a:lnTo>
                    <a:lnTo>
                      <a:pt x="187" y="64"/>
                    </a:lnTo>
                    <a:lnTo>
                      <a:pt x="192" y="56"/>
                    </a:lnTo>
                    <a:lnTo>
                      <a:pt x="190" y="50"/>
                    </a:lnTo>
                    <a:lnTo>
                      <a:pt x="201" y="47"/>
                    </a:lnTo>
                    <a:lnTo>
                      <a:pt x="207" y="50"/>
                    </a:lnTo>
                    <a:lnTo>
                      <a:pt x="211" y="44"/>
                    </a:lnTo>
                    <a:lnTo>
                      <a:pt x="211" y="38"/>
                    </a:lnTo>
                    <a:lnTo>
                      <a:pt x="208" y="32"/>
                    </a:lnTo>
                    <a:lnTo>
                      <a:pt x="210" y="21"/>
                    </a:lnTo>
                    <a:lnTo>
                      <a:pt x="204" y="23"/>
                    </a:lnTo>
                    <a:lnTo>
                      <a:pt x="198" y="26"/>
                    </a:lnTo>
                    <a:lnTo>
                      <a:pt x="190" y="24"/>
                    </a:lnTo>
                    <a:lnTo>
                      <a:pt x="186" y="18"/>
                    </a:lnTo>
                    <a:lnTo>
                      <a:pt x="178" y="21"/>
                    </a:lnTo>
                    <a:lnTo>
                      <a:pt x="180" y="16"/>
                    </a:lnTo>
                    <a:lnTo>
                      <a:pt x="184" y="10"/>
                    </a:lnTo>
                    <a:lnTo>
                      <a:pt x="178" y="9"/>
                    </a:lnTo>
                    <a:lnTo>
                      <a:pt x="177" y="4"/>
                    </a:lnTo>
                    <a:lnTo>
                      <a:pt x="170" y="4"/>
                    </a:lnTo>
                    <a:lnTo>
                      <a:pt x="166" y="0"/>
                    </a:lnTo>
                    <a:lnTo>
                      <a:pt x="161" y="3"/>
                    </a:lnTo>
                    <a:lnTo>
                      <a:pt x="157" y="7"/>
                    </a:lnTo>
                    <a:lnTo>
                      <a:pt x="158" y="15"/>
                    </a:lnTo>
                    <a:lnTo>
                      <a:pt x="152" y="13"/>
                    </a:lnTo>
                    <a:lnTo>
                      <a:pt x="149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5" name="Freeform 6161">
                <a:extLst>
                  <a:ext uri="{FF2B5EF4-FFF2-40B4-BE49-F238E27FC236}">
                    <a16:creationId xmlns:a16="http://schemas.microsoft.com/office/drawing/2014/main" id="{B18DDE62-C82E-DDF7-52A7-B72FB1799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738"/>
                <a:ext cx="120" cy="111"/>
              </a:xfrm>
              <a:custGeom>
                <a:avLst/>
                <a:gdLst>
                  <a:gd name="T0" fmla="*/ 158 w 240"/>
                  <a:gd name="T1" fmla="*/ 15 h 222"/>
                  <a:gd name="T2" fmla="*/ 166 w 240"/>
                  <a:gd name="T3" fmla="*/ 0 h 222"/>
                  <a:gd name="T4" fmla="*/ 178 w 240"/>
                  <a:gd name="T5" fmla="*/ 9 h 222"/>
                  <a:gd name="T6" fmla="*/ 178 w 240"/>
                  <a:gd name="T7" fmla="*/ 21 h 222"/>
                  <a:gd name="T8" fmla="*/ 198 w 240"/>
                  <a:gd name="T9" fmla="*/ 26 h 222"/>
                  <a:gd name="T10" fmla="*/ 208 w 240"/>
                  <a:gd name="T11" fmla="*/ 32 h 222"/>
                  <a:gd name="T12" fmla="*/ 207 w 240"/>
                  <a:gd name="T13" fmla="*/ 50 h 222"/>
                  <a:gd name="T14" fmla="*/ 192 w 240"/>
                  <a:gd name="T15" fmla="*/ 56 h 222"/>
                  <a:gd name="T16" fmla="*/ 198 w 240"/>
                  <a:gd name="T17" fmla="*/ 73 h 222"/>
                  <a:gd name="T18" fmla="*/ 201 w 240"/>
                  <a:gd name="T19" fmla="*/ 89 h 222"/>
                  <a:gd name="T20" fmla="*/ 202 w 240"/>
                  <a:gd name="T21" fmla="*/ 111 h 222"/>
                  <a:gd name="T22" fmla="*/ 190 w 240"/>
                  <a:gd name="T23" fmla="*/ 126 h 222"/>
                  <a:gd name="T24" fmla="*/ 192 w 240"/>
                  <a:gd name="T25" fmla="*/ 146 h 222"/>
                  <a:gd name="T26" fmla="*/ 196 w 240"/>
                  <a:gd name="T27" fmla="*/ 156 h 222"/>
                  <a:gd name="T28" fmla="*/ 204 w 240"/>
                  <a:gd name="T29" fmla="*/ 138 h 222"/>
                  <a:gd name="T30" fmla="*/ 222 w 240"/>
                  <a:gd name="T31" fmla="*/ 149 h 222"/>
                  <a:gd name="T32" fmla="*/ 240 w 240"/>
                  <a:gd name="T33" fmla="*/ 161 h 222"/>
                  <a:gd name="T34" fmla="*/ 227 w 240"/>
                  <a:gd name="T35" fmla="*/ 182 h 222"/>
                  <a:gd name="T36" fmla="*/ 204 w 240"/>
                  <a:gd name="T37" fmla="*/ 190 h 222"/>
                  <a:gd name="T38" fmla="*/ 184 w 240"/>
                  <a:gd name="T39" fmla="*/ 203 h 222"/>
                  <a:gd name="T40" fmla="*/ 177 w 240"/>
                  <a:gd name="T41" fmla="*/ 213 h 222"/>
                  <a:gd name="T42" fmla="*/ 148 w 240"/>
                  <a:gd name="T43" fmla="*/ 209 h 222"/>
                  <a:gd name="T44" fmla="*/ 123 w 240"/>
                  <a:gd name="T45" fmla="*/ 220 h 222"/>
                  <a:gd name="T46" fmla="*/ 110 w 240"/>
                  <a:gd name="T47" fmla="*/ 208 h 222"/>
                  <a:gd name="T48" fmla="*/ 96 w 240"/>
                  <a:gd name="T49" fmla="*/ 202 h 222"/>
                  <a:gd name="T50" fmla="*/ 81 w 240"/>
                  <a:gd name="T51" fmla="*/ 188 h 222"/>
                  <a:gd name="T52" fmla="*/ 73 w 240"/>
                  <a:gd name="T53" fmla="*/ 199 h 222"/>
                  <a:gd name="T54" fmla="*/ 58 w 240"/>
                  <a:gd name="T55" fmla="*/ 202 h 222"/>
                  <a:gd name="T56" fmla="*/ 51 w 240"/>
                  <a:gd name="T57" fmla="*/ 190 h 222"/>
                  <a:gd name="T58" fmla="*/ 52 w 240"/>
                  <a:gd name="T59" fmla="*/ 170 h 222"/>
                  <a:gd name="T60" fmla="*/ 43 w 240"/>
                  <a:gd name="T61" fmla="*/ 153 h 222"/>
                  <a:gd name="T62" fmla="*/ 32 w 240"/>
                  <a:gd name="T63" fmla="*/ 138 h 222"/>
                  <a:gd name="T64" fmla="*/ 19 w 240"/>
                  <a:gd name="T65" fmla="*/ 133 h 222"/>
                  <a:gd name="T66" fmla="*/ 5 w 240"/>
                  <a:gd name="T67" fmla="*/ 126 h 222"/>
                  <a:gd name="T68" fmla="*/ 4 w 240"/>
                  <a:gd name="T69" fmla="*/ 109 h 222"/>
                  <a:gd name="T70" fmla="*/ 16 w 240"/>
                  <a:gd name="T71" fmla="*/ 96 h 222"/>
                  <a:gd name="T72" fmla="*/ 46 w 240"/>
                  <a:gd name="T73" fmla="*/ 97 h 222"/>
                  <a:gd name="T74" fmla="*/ 58 w 240"/>
                  <a:gd name="T75" fmla="*/ 77 h 222"/>
                  <a:gd name="T76" fmla="*/ 70 w 240"/>
                  <a:gd name="T77" fmla="*/ 74 h 222"/>
                  <a:gd name="T78" fmla="*/ 92 w 240"/>
                  <a:gd name="T79" fmla="*/ 62 h 222"/>
                  <a:gd name="T80" fmla="*/ 101 w 240"/>
                  <a:gd name="T81" fmla="*/ 47 h 222"/>
                  <a:gd name="T82" fmla="*/ 114 w 240"/>
                  <a:gd name="T83" fmla="*/ 30 h 222"/>
                  <a:gd name="T84" fmla="*/ 120 w 240"/>
                  <a:gd name="T85" fmla="*/ 42 h 222"/>
                  <a:gd name="T86" fmla="*/ 133 w 240"/>
                  <a:gd name="T87" fmla="*/ 3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0" h="222">
                    <a:moveTo>
                      <a:pt x="149" y="18"/>
                    </a:moveTo>
                    <a:lnTo>
                      <a:pt x="152" y="13"/>
                    </a:lnTo>
                    <a:lnTo>
                      <a:pt x="158" y="15"/>
                    </a:lnTo>
                    <a:lnTo>
                      <a:pt x="157" y="7"/>
                    </a:lnTo>
                    <a:lnTo>
                      <a:pt x="161" y="3"/>
                    </a:lnTo>
                    <a:lnTo>
                      <a:pt x="166" y="0"/>
                    </a:lnTo>
                    <a:lnTo>
                      <a:pt x="170" y="4"/>
                    </a:lnTo>
                    <a:lnTo>
                      <a:pt x="177" y="4"/>
                    </a:lnTo>
                    <a:lnTo>
                      <a:pt x="178" y="9"/>
                    </a:lnTo>
                    <a:lnTo>
                      <a:pt x="184" y="10"/>
                    </a:lnTo>
                    <a:lnTo>
                      <a:pt x="180" y="16"/>
                    </a:lnTo>
                    <a:lnTo>
                      <a:pt x="178" y="21"/>
                    </a:lnTo>
                    <a:lnTo>
                      <a:pt x="186" y="18"/>
                    </a:lnTo>
                    <a:lnTo>
                      <a:pt x="190" y="24"/>
                    </a:lnTo>
                    <a:lnTo>
                      <a:pt x="198" y="26"/>
                    </a:lnTo>
                    <a:lnTo>
                      <a:pt x="204" y="23"/>
                    </a:lnTo>
                    <a:lnTo>
                      <a:pt x="210" y="21"/>
                    </a:lnTo>
                    <a:lnTo>
                      <a:pt x="208" y="32"/>
                    </a:lnTo>
                    <a:lnTo>
                      <a:pt x="211" y="38"/>
                    </a:lnTo>
                    <a:lnTo>
                      <a:pt x="211" y="44"/>
                    </a:lnTo>
                    <a:lnTo>
                      <a:pt x="207" y="50"/>
                    </a:lnTo>
                    <a:lnTo>
                      <a:pt x="201" y="47"/>
                    </a:lnTo>
                    <a:lnTo>
                      <a:pt x="190" y="50"/>
                    </a:lnTo>
                    <a:lnTo>
                      <a:pt x="192" y="56"/>
                    </a:lnTo>
                    <a:lnTo>
                      <a:pt x="187" y="64"/>
                    </a:lnTo>
                    <a:lnTo>
                      <a:pt x="193" y="67"/>
                    </a:lnTo>
                    <a:lnTo>
                      <a:pt x="198" y="73"/>
                    </a:lnTo>
                    <a:lnTo>
                      <a:pt x="198" y="80"/>
                    </a:lnTo>
                    <a:lnTo>
                      <a:pt x="193" y="86"/>
                    </a:lnTo>
                    <a:lnTo>
                      <a:pt x="201" y="89"/>
                    </a:lnTo>
                    <a:lnTo>
                      <a:pt x="202" y="102"/>
                    </a:lnTo>
                    <a:lnTo>
                      <a:pt x="205" y="106"/>
                    </a:lnTo>
                    <a:lnTo>
                      <a:pt x="202" y="111"/>
                    </a:lnTo>
                    <a:lnTo>
                      <a:pt x="199" y="118"/>
                    </a:lnTo>
                    <a:lnTo>
                      <a:pt x="189" y="123"/>
                    </a:lnTo>
                    <a:lnTo>
                      <a:pt x="190" y="126"/>
                    </a:lnTo>
                    <a:lnTo>
                      <a:pt x="187" y="133"/>
                    </a:lnTo>
                    <a:lnTo>
                      <a:pt x="187" y="140"/>
                    </a:lnTo>
                    <a:lnTo>
                      <a:pt x="192" y="146"/>
                    </a:lnTo>
                    <a:lnTo>
                      <a:pt x="187" y="149"/>
                    </a:lnTo>
                    <a:lnTo>
                      <a:pt x="189" y="150"/>
                    </a:lnTo>
                    <a:lnTo>
                      <a:pt x="196" y="156"/>
                    </a:lnTo>
                    <a:lnTo>
                      <a:pt x="199" y="150"/>
                    </a:lnTo>
                    <a:lnTo>
                      <a:pt x="201" y="141"/>
                    </a:lnTo>
                    <a:lnTo>
                      <a:pt x="204" y="138"/>
                    </a:lnTo>
                    <a:lnTo>
                      <a:pt x="213" y="141"/>
                    </a:lnTo>
                    <a:lnTo>
                      <a:pt x="217" y="147"/>
                    </a:lnTo>
                    <a:lnTo>
                      <a:pt x="222" y="149"/>
                    </a:lnTo>
                    <a:lnTo>
                      <a:pt x="225" y="155"/>
                    </a:lnTo>
                    <a:lnTo>
                      <a:pt x="234" y="156"/>
                    </a:lnTo>
                    <a:lnTo>
                      <a:pt x="240" y="161"/>
                    </a:lnTo>
                    <a:lnTo>
                      <a:pt x="236" y="170"/>
                    </a:lnTo>
                    <a:lnTo>
                      <a:pt x="230" y="178"/>
                    </a:lnTo>
                    <a:lnTo>
                      <a:pt x="227" y="182"/>
                    </a:lnTo>
                    <a:lnTo>
                      <a:pt x="219" y="185"/>
                    </a:lnTo>
                    <a:lnTo>
                      <a:pt x="205" y="179"/>
                    </a:lnTo>
                    <a:lnTo>
                      <a:pt x="204" y="190"/>
                    </a:lnTo>
                    <a:lnTo>
                      <a:pt x="195" y="196"/>
                    </a:lnTo>
                    <a:lnTo>
                      <a:pt x="186" y="197"/>
                    </a:lnTo>
                    <a:lnTo>
                      <a:pt x="184" y="203"/>
                    </a:lnTo>
                    <a:lnTo>
                      <a:pt x="186" y="206"/>
                    </a:lnTo>
                    <a:lnTo>
                      <a:pt x="183" y="211"/>
                    </a:lnTo>
                    <a:lnTo>
                      <a:pt x="177" y="213"/>
                    </a:lnTo>
                    <a:lnTo>
                      <a:pt x="166" y="213"/>
                    </a:lnTo>
                    <a:lnTo>
                      <a:pt x="152" y="205"/>
                    </a:lnTo>
                    <a:lnTo>
                      <a:pt x="148" y="209"/>
                    </a:lnTo>
                    <a:lnTo>
                      <a:pt x="143" y="211"/>
                    </a:lnTo>
                    <a:lnTo>
                      <a:pt x="136" y="222"/>
                    </a:lnTo>
                    <a:lnTo>
                      <a:pt x="123" y="220"/>
                    </a:lnTo>
                    <a:lnTo>
                      <a:pt x="119" y="214"/>
                    </a:lnTo>
                    <a:lnTo>
                      <a:pt x="114" y="213"/>
                    </a:lnTo>
                    <a:lnTo>
                      <a:pt x="110" y="208"/>
                    </a:lnTo>
                    <a:lnTo>
                      <a:pt x="105" y="208"/>
                    </a:lnTo>
                    <a:lnTo>
                      <a:pt x="101" y="202"/>
                    </a:lnTo>
                    <a:lnTo>
                      <a:pt x="96" y="202"/>
                    </a:lnTo>
                    <a:lnTo>
                      <a:pt x="93" y="191"/>
                    </a:lnTo>
                    <a:lnTo>
                      <a:pt x="84" y="193"/>
                    </a:lnTo>
                    <a:lnTo>
                      <a:pt x="81" y="188"/>
                    </a:lnTo>
                    <a:lnTo>
                      <a:pt x="76" y="190"/>
                    </a:lnTo>
                    <a:lnTo>
                      <a:pt x="70" y="196"/>
                    </a:lnTo>
                    <a:lnTo>
                      <a:pt x="73" y="199"/>
                    </a:lnTo>
                    <a:lnTo>
                      <a:pt x="70" y="206"/>
                    </a:lnTo>
                    <a:lnTo>
                      <a:pt x="64" y="205"/>
                    </a:lnTo>
                    <a:lnTo>
                      <a:pt x="58" y="202"/>
                    </a:lnTo>
                    <a:lnTo>
                      <a:pt x="52" y="202"/>
                    </a:lnTo>
                    <a:lnTo>
                      <a:pt x="51" y="199"/>
                    </a:lnTo>
                    <a:lnTo>
                      <a:pt x="51" y="190"/>
                    </a:lnTo>
                    <a:lnTo>
                      <a:pt x="54" y="184"/>
                    </a:lnTo>
                    <a:lnTo>
                      <a:pt x="55" y="181"/>
                    </a:lnTo>
                    <a:lnTo>
                      <a:pt x="52" y="170"/>
                    </a:lnTo>
                    <a:lnTo>
                      <a:pt x="51" y="161"/>
                    </a:lnTo>
                    <a:lnTo>
                      <a:pt x="54" y="155"/>
                    </a:lnTo>
                    <a:lnTo>
                      <a:pt x="43" y="153"/>
                    </a:lnTo>
                    <a:lnTo>
                      <a:pt x="37" y="147"/>
                    </a:lnTo>
                    <a:lnTo>
                      <a:pt x="38" y="144"/>
                    </a:lnTo>
                    <a:lnTo>
                      <a:pt x="32" y="138"/>
                    </a:lnTo>
                    <a:lnTo>
                      <a:pt x="26" y="140"/>
                    </a:lnTo>
                    <a:lnTo>
                      <a:pt x="22" y="138"/>
                    </a:lnTo>
                    <a:lnTo>
                      <a:pt x="19" y="133"/>
                    </a:lnTo>
                    <a:lnTo>
                      <a:pt x="8" y="127"/>
                    </a:lnTo>
                    <a:lnTo>
                      <a:pt x="5" y="132"/>
                    </a:lnTo>
                    <a:lnTo>
                      <a:pt x="5" y="126"/>
                    </a:lnTo>
                    <a:lnTo>
                      <a:pt x="0" y="123"/>
                    </a:lnTo>
                    <a:lnTo>
                      <a:pt x="8" y="114"/>
                    </a:lnTo>
                    <a:lnTo>
                      <a:pt x="4" y="109"/>
                    </a:lnTo>
                    <a:lnTo>
                      <a:pt x="10" y="103"/>
                    </a:lnTo>
                    <a:lnTo>
                      <a:pt x="10" y="99"/>
                    </a:lnTo>
                    <a:lnTo>
                      <a:pt x="16" y="96"/>
                    </a:lnTo>
                    <a:lnTo>
                      <a:pt x="19" y="89"/>
                    </a:lnTo>
                    <a:lnTo>
                      <a:pt x="37" y="89"/>
                    </a:lnTo>
                    <a:lnTo>
                      <a:pt x="46" y="97"/>
                    </a:lnTo>
                    <a:lnTo>
                      <a:pt x="55" y="89"/>
                    </a:lnTo>
                    <a:lnTo>
                      <a:pt x="52" y="86"/>
                    </a:lnTo>
                    <a:lnTo>
                      <a:pt x="58" y="77"/>
                    </a:lnTo>
                    <a:lnTo>
                      <a:pt x="63" y="76"/>
                    </a:lnTo>
                    <a:lnTo>
                      <a:pt x="67" y="77"/>
                    </a:lnTo>
                    <a:lnTo>
                      <a:pt x="70" y="74"/>
                    </a:lnTo>
                    <a:lnTo>
                      <a:pt x="75" y="77"/>
                    </a:lnTo>
                    <a:lnTo>
                      <a:pt x="88" y="70"/>
                    </a:lnTo>
                    <a:lnTo>
                      <a:pt x="92" y="62"/>
                    </a:lnTo>
                    <a:lnTo>
                      <a:pt x="96" y="56"/>
                    </a:lnTo>
                    <a:lnTo>
                      <a:pt x="95" y="53"/>
                    </a:lnTo>
                    <a:lnTo>
                      <a:pt x="101" y="47"/>
                    </a:lnTo>
                    <a:lnTo>
                      <a:pt x="107" y="41"/>
                    </a:lnTo>
                    <a:lnTo>
                      <a:pt x="110" y="36"/>
                    </a:lnTo>
                    <a:lnTo>
                      <a:pt x="114" y="30"/>
                    </a:lnTo>
                    <a:lnTo>
                      <a:pt x="119" y="33"/>
                    </a:lnTo>
                    <a:lnTo>
                      <a:pt x="117" y="36"/>
                    </a:lnTo>
                    <a:lnTo>
                      <a:pt x="120" y="42"/>
                    </a:lnTo>
                    <a:lnTo>
                      <a:pt x="126" y="44"/>
                    </a:lnTo>
                    <a:lnTo>
                      <a:pt x="126" y="39"/>
                    </a:lnTo>
                    <a:lnTo>
                      <a:pt x="133" y="30"/>
                    </a:lnTo>
                    <a:lnTo>
                      <a:pt x="143" y="20"/>
                    </a:lnTo>
                    <a:lnTo>
                      <a:pt x="149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6" name="Freeform 6162">
                <a:extLst>
                  <a:ext uri="{FF2B5EF4-FFF2-40B4-BE49-F238E27FC236}">
                    <a16:creationId xmlns:a16="http://schemas.microsoft.com/office/drawing/2014/main" id="{B5B3A29C-D22D-42F2-153C-58CFF7654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738"/>
                <a:ext cx="120" cy="111"/>
              </a:xfrm>
              <a:custGeom>
                <a:avLst/>
                <a:gdLst>
                  <a:gd name="T0" fmla="*/ 158 w 240"/>
                  <a:gd name="T1" fmla="*/ 15 h 222"/>
                  <a:gd name="T2" fmla="*/ 166 w 240"/>
                  <a:gd name="T3" fmla="*/ 0 h 222"/>
                  <a:gd name="T4" fmla="*/ 178 w 240"/>
                  <a:gd name="T5" fmla="*/ 9 h 222"/>
                  <a:gd name="T6" fmla="*/ 178 w 240"/>
                  <a:gd name="T7" fmla="*/ 21 h 222"/>
                  <a:gd name="T8" fmla="*/ 198 w 240"/>
                  <a:gd name="T9" fmla="*/ 26 h 222"/>
                  <a:gd name="T10" fmla="*/ 208 w 240"/>
                  <a:gd name="T11" fmla="*/ 32 h 222"/>
                  <a:gd name="T12" fmla="*/ 207 w 240"/>
                  <a:gd name="T13" fmla="*/ 50 h 222"/>
                  <a:gd name="T14" fmla="*/ 192 w 240"/>
                  <a:gd name="T15" fmla="*/ 56 h 222"/>
                  <a:gd name="T16" fmla="*/ 198 w 240"/>
                  <a:gd name="T17" fmla="*/ 73 h 222"/>
                  <a:gd name="T18" fmla="*/ 201 w 240"/>
                  <a:gd name="T19" fmla="*/ 89 h 222"/>
                  <a:gd name="T20" fmla="*/ 202 w 240"/>
                  <a:gd name="T21" fmla="*/ 111 h 222"/>
                  <a:gd name="T22" fmla="*/ 190 w 240"/>
                  <a:gd name="T23" fmla="*/ 126 h 222"/>
                  <a:gd name="T24" fmla="*/ 192 w 240"/>
                  <a:gd name="T25" fmla="*/ 146 h 222"/>
                  <a:gd name="T26" fmla="*/ 196 w 240"/>
                  <a:gd name="T27" fmla="*/ 156 h 222"/>
                  <a:gd name="T28" fmla="*/ 204 w 240"/>
                  <a:gd name="T29" fmla="*/ 138 h 222"/>
                  <a:gd name="T30" fmla="*/ 222 w 240"/>
                  <a:gd name="T31" fmla="*/ 149 h 222"/>
                  <a:gd name="T32" fmla="*/ 240 w 240"/>
                  <a:gd name="T33" fmla="*/ 161 h 222"/>
                  <a:gd name="T34" fmla="*/ 227 w 240"/>
                  <a:gd name="T35" fmla="*/ 182 h 222"/>
                  <a:gd name="T36" fmla="*/ 204 w 240"/>
                  <a:gd name="T37" fmla="*/ 190 h 222"/>
                  <a:gd name="T38" fmla="*/ 184 w 240"/>
                  <a:gd name="T39" fmla="*/ 203 h 222"/>
                  <a:gd name="T40" fmla="*/ 177 w 240"/>
                  <a:gd name="T41" fmla="*/ 213 h 222"/>
                  <a:gd name="T42" fmla="*/ 148 w 240"/>
                  <a:gd name="T43" fmla="*/ 209 h 222"/>
                  <a:gd name="T44" fmla="*/ 123 w 240"/>
                  <a:gd name="T45" fmla="*/ 220 h 222"/>
                  <a:gd name="T46" fmla="*/ 110 w 240"/>
                  <a:gd name="T47" fmla="*/ 208 h 222"/>
                  <a:gd name="T48" fmla="*/ 96 w 240"/>
                  <a:gd name="T49" fmla="*/ 202 h 222"/>
                  <a:gd name="T50" fmla="*/ 81 w 240"/>
                  <a:gd name="T51" fmla="*/ 188 h 222"/>
                  <a:gd name="T52" fmla="*/ 73 w 240"/>
                  <a:gd name="T53" fmla="*/ 199 h 222"/>
                  <a:gd name="T54" fmla="*/ 58 w 240"/>
                  <a:gd name="T55" fmla="*/ 202 h 222"/>
                  <a:gd name="T56" fmla="*/ 51 w 240"/>
                  <a:gd name="T57" fmla="*/ 190 h 222"/>
                  <a:gd name="T58" fmla="*/ 52 w 240"/>
                  <a:gd name="T59" fmla="*/ 170 h 222"/>
                  <a:gd name="T60" fmla="*/ 43 w 240"/>
                  <a:gd name="T61" fmla="*/ 153 h 222"/>
                  <a:gd name="T62" fmla="*/ 32 w 240"/>
                  <a:gd name="T63" fmla="*/ 138 h 222"/>
                  <a:gd name="T64" fmla="*/ 19 w 240"/>
                  <a:gd name="T65" fmla="*/ 133 h 222"/>
                  <a:gd name="T66" fmla="*/ 5 w 240"/>
                  <a:gd name="T67" fmla="*/ 126 h 222"/>
                  <a:gd name="T68" fmla="*/ 4 w 240"/>
                  <a:gd name="T69" fmla="*/ 109 h 222"/>
                  <a:gd name="T70" fmla="*/ 16 w 240"/>
                  <a:gd name="T71" fmla="*/ 96 h 222"/>
                  <a:gd name="T72" fmla="*/ 46 w 240"/>
                  <a:gd name="T73" fmla="*/ 97 h 222"/>
                  <a:gd name="T74" fmla="*/ 58 w 240"/>
                  <a:gd name="T75" fmla="*/ 77 h 222"/>
                  <a:gd name="T76" fmla="*/ 70 w 240"/>
                  <a:gd name="T77" fmla="*/ 74 h 222"/>
                  <a:gd name="T78" fmla="*/ 92 w 240"/>
                  <a:gd name="T79" fmla="*/ 62 h 222"/>
                  <a:gd name="T80" fmla="*/ 101 w 240"/>
                  <a:gd name="T81" fmla="*/ 47 h 222"/>
                  <a:gd name="T82" fmla="*/ 114 w 240"/>
                  <a:gd name="T83" fmla="*/ 30 h 222"/>
                  <a:gd name="T84" fmla="*/ 120 w 240"/>
                  <a:gd name="T85" fmla="*/ 42 h 222"/>
                  <a:gd name="T86" fmla="*/ 133 w 240"/>
                  <a:gd name="T87" fmla="*/ 3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0" h="222">
                    <a:moveTo>
                      <a:pt x="149" y="18"/>
                    </a:moveTo>
                    <a:lnTo>
                      <a:pt x="152" y="13"/>
                    </a:lnTo>
                    <a:lnTo>
                      <a:pt x="158" y="15"/>
                    </a:lnTo>
                    <a:lnTo>
                      <a:pt x="157" y="7"/>
                    </a:lnTo>
                    <a:lnTo>
                      <a:pt x="161" y="3"/>
                    </a:lnTo>
                    <a:lnTo>
                      <a:pt x="166" y="0"/>
                    </a:lnTo>
                    <a:lnTo>
                      <a:pt x="170" y="4"/>
                    </a:lnTo>
                    <a:lnTo>
                      <a:pt x="177" y="4"/>
                    </a:lnTo>
                    <a:lnTo>
                      <a:pt x="178" y="9"/>
                    </a:lnTo>
                    <a:lnTo>
                      <a:pt x="184" y="10"/>
                    </a:lnTo>
                    <a:lnTo>
                      <a:pt x="180" y="16"/>
                    </a:lnTo>
                    <a:lnTo>
                      <a:pt x="178" y="21"/>
                    </a:lnTo>
                    <a:lnTo>
                      <a:pt x="186" y="18"/>
                    </a:lnTo>
                    <a:lnTo>
                      <a:pt x="190" y="24"/>
                    </a:lnTo>
                    <a:lnTo>
                      <a:pt x="198" y="26"/>
                    </a:lnTo>
                    <a:lnTo>
                      <a:pt x="204" y="23"/>
                    </a:lnTo>
                    <a:lnTo>
                      <a:pt x="210" y="21"/>
                    </a:lnTo>
                    <a:lnTo>
                      <a:pt x="208" y="32"/>
                    </a:lnTo>
                    <a:lnTo>
                      <a:pt x="211" y="38"/>
                    </a:lnTo>
                    <a:lnTo>
                      <a:pt x="211" y="44"/>
                    </a:lnTo>
                    <a:lnTo>
                      <a:pt x="207" y="50"/>
                    </a:lnTo>
                    <a:lnTo>
                      <a:pt x="201" y="47"/>
                    </a:lnTo>
                    <a:lnTo>
                      <a:pt x="190" y="50"/>
                    </a:lnTo>
                    <a:lnTo>
                      <a:pt x="192" y="56"/>
                    </a:lnTo>
                    <a:lnTo>
                      <a:pt x="187" y="64"/>
                    </a:lnTo>
                    <a:lnTo>
                      <a:pt x="193" y="67"/>
                    </a:lnTo>
                    <a:lnTo>
                      <a:pt x="198" y="73"/>
                    </a:lnTo>
                    <a:lnTo>
                      <a:pt x="198" y="80"/>
                    </a:lnTo>
                    <a:lnTo>
                      <a:pt x="193" y="86"/>
                    </a:lnTo>
                    <a:lnTo>
                      <a:pt x="201" y="89"/>
                    </a:lnTo>
                    <a:lnTo>
                      <a:pt x="202" y="102"/>
                    </a:lnTo>
                    <a:lnTo>
                      <a:pt x="205" y="106"/>
                    </a:lnTo>
                    <a:lnTo>
                      <a:pt x="202" y="111"/>
                    </a:lnTo>
                    <a:lnTo>
                      <a:pt x="199" y="118"/>
                    </a:lnTo>
                    <a:lnTo>
                      <a:pt x="189" y="123"/>
                    </a:lnTo>
                    <a:lnTo>
                      <a:pt x="190" y="126"/>
                    </a:lnTo>
                    <a:lnTo>
                      <a:pt x="187" y="133"/>
                    </a:lnTo>
                    <a:lnTo>
                      <a:pt x="187" y="140"/>
                    </a:lnTo>
                    <a:lnTo>
                      <a:pt x="192" y="146"/>
                    </a:lnTo>
                    <a:lnTo>
                      <a:pt x="187" y="149"/>
                    </a:lnTo>
                    <a:lnTo>
                      <a:pt x="189" y="150"/>
                    </a:lnTo>
                    <a:lnTo>
                      <a:pt x="196" y="156"/>
                    </a:lnTo>
                    <a:lnTo>
                      <a:pt x="199" y="150"/>
                    </a:lnTo>
                    <a:lnTo>
                      <a:pt x="201" y="141"/>
                    </a:lnTo>
                    <a:lnTo>
                      <a:pt x="204" y="138"/>
                    </a:lnTo>
                    <a:lnTo>
                      <a:pt x="213" y="141"/>
                    </a:lnTo>
                    <a:lnTo>
                      <a:pt x="217" y="147"/>
                    </a:lnTo>
                    <a:lnTo>
                      <a:pt x="222" y="149"/>
                    </a:lnTo>
                    <a:lnTo>
                      <a:pt x="225" y="155"/>
                    </a:lnTo>
                    <a:lnTo>
                      <a:pt x="234" y="156"/>
                    </a:lnTo>
                    <a:lnTo>
                      <a:pt x="240" y="161"/>
                    </a:lnTo>
                    <a:lnTo>
                      <a:pt x="236" y="170"/>
                    </a:lnTo>
                    <a:lnTo>
                      <a:pt x="230" y="178"/>
                    </a:lnTo>
                    <a:lnTo>
                      <a:pt x="227" y="182"/>
                    </a:lnTo>
                    <a:lnTo>
                      <a:pt x="219" y="185"/>
                    </a:lnTo>
                    <a:lnTo>
                      <a:pt x="205" y="179"/>
                    </a:lnTo>
                    <a:lnTo>
                      <a:pt x="204" y="190"/>
                    </a:lnTo>
                    <a:lnTo>
                      <a:pt x="195" y="196"/>
                    </a:lnTo>
                    <a:lnTo>
                      <a:pt x="186" y="197"/>
                    </a:lnTo>
                    <a:lnTo>
                      <a:pt x="184" y="203"/>
                    </a:lnTo>
                    <a:lnTo>
                      <a:pt x="186" y="206"/>
                    </a:lnTo>
                    <a:lnTo>
                      <a:pt x="183" y="211"/>
                    </a:lnTo>
                    <a:lnTo>
                      <a:pt x="177" y="213"/>
                    </a:lnTo>
                    <a:lnTo>
                      <a:pt x="166" y="213"/>
                    </a:lnTo>
                    <a:lnTo>
                      <a:pt x="152" y="205"/>
                    </a:lnTo>
                    <a:lnTo>
                      <a:pt x="148" y="209"/>
                    </a:lnTo>
                    <a:lnTo>
                      <a:pt x="143" y="211"/>
                    </a:lnTo>
                    <a:lnTo>
                      <a:pt x="136" y="222"/>
                    </a:lnTo>
                    <a:lnTo>
                      <a:pt x="123" y="220"/>
                    </a:lnTo>
                    <a:lnTo>
                      <a:pt x="119" y="214"/>
                    </a:lnTo>
                    <a:lnTo>
                      <a:pt x="114" y="213"/>
                    </a:lnTo>
                    <a:lnTo>
                      <a:pt x="110" y="208"/>
                    </a:lnTo>
                    <a:lnTo>
                      <a:pt x="105" y="208"/>
                    </a:lnTo>
                    <a:lnTo>
                      <a:pt x="101" y="202"/>
                    </a:lnTo>
                    <a:lnTo>
                      <a:pt x="96" y="202"/>
                    </a:lnTo>
                    <a:lnTo>
                      <a:pt x="93" y="191"/>
                    </a:lnTo>
                    <a:lnTo>
                      <a:pt x="84" y="193"/>
                    </a:lnTo>
                    <a:lnTo>
                      <a:pt x="81" y="188"/>
                    </a:lnTo>
                    <a:lnTo>
                      <a:pt x="76" y="190"/>
                    </a:lnTo>
                    <a:lnTo>
                      <a:pt x="70" y="196"/>
                    </a:lnTo>
                    <a:lnTo>
                      <a:pt x="73" y="199"/>
                    </a:lnTo>
                    <a:lnTo>
                      <a:pt x="70" y="206"/>
                    </a:lnTo>
                    <a:lnTo>
                      <a:pt x="64" y="205"/>
                    </a:lnTo>
                    <a:lnTo>
                      <a:pt x="58" y="202"/>
                    </a:lnTo>
                    <a:lnTo>
                      <a:pt x="52" y="202"/>
                    </a:lnTo>
                    <a:lnTo>
                      <a:pt x="51" y="199"/>
                    </a:lnTo>
                    <a:lnTo>
                      <a:pt x="51" y="190"/>
                    </a:lnTo>
                    <a:lnTo>
                      <a:pt x="54" y="184"/>
                    </a:lnTo>
                    <a:lnTo>
                      <a:pt x="55" y="181"/>
                    </a:lnTo>
                    <a:lnTo>
                      <a:pt x="52" y="170"/>
                    </a:lnTo>
                    <a:lnTo>
                      <a:pt x="51" y="161"/>
                    </a:lnTo>
                    <a:lnTo>
                      <a:pt x="54" y="155"/>
                    </a:lnTo>
                    <a:lnTo>
                      <a:pt x="43" y="153"/>
                    </a:lnTo>
                    <a:lnTo>
                      <a:pt x="37" y="147"/>
                    </a:lnTo>
                    <a:lnTo>
                      <a:pt x="38" y="144"/>
                    </a:lnTo>
                    <a:lnTo>
                      <a:pt x="32" y="138"/>
                    </a:lnTo>
                    <a:lnTo>
                      <a:pt x="26" y="140"/>
                    </a:lnTo>
                    <a:lnTo>
                      <a:pt x="22" y="138"/>
                    </a:lnTo>
                    <a:lnTo>
                      <a:pt x="19" y="133"/>
                    </a:lnTo>
                    <a:lnTo>
                      <a:pt x="8" y="127"/>
                    </a:lnTo>
                    <a:lnTo>
                      <a:pt x="5" y="132"/>
                    </a:lnTo>
                    <a:lnTo>
                      <a:pt x="5" y="126"/>
                    </a:lnTo>
                    <a:lnTo>
                      <a:pt x="0" y="123"/>
                    </a:lnTo>
                    <a:lnTo>
                      <a:pt x="8" y="114"/>
                    </a:lnTo>
                    <a:lnTo>
                      <a:pt x="4" y="109"/>
                    </a:lnTo>
                    <a:lnTo>
                      <a:pt x="10" y="103"/>
                    </a:lnTo>
                    <a:lnTo>
                      <a:pt x="10" y="99"/>
                    </a:lnTo>
                    <a:lnTo>
                      <a:pt x="16" y="96"/>
                    </a:lnTo>
                    <a:lnTo>
                      <a:pt x="19" y="89"/>
                    </a:lnTo>
                    <a:lnTo>
                      <a:pt x="37" y="89"/>
                    </a:lnTo>
                    <a:lnTo>
                      <a:pt x="46" y="97"/>
                    </a:lnTo>
                    <a:lnTo>
                      <a:pt x="55" y="89"/>
                    </a:lnTo>
                    <a:lnTo>
                      <a:pt x="52" y="86"/>
                    </a:lnTo>
                    <a:lnTo>
                      <a:pt x="58" y="77"/>
                    </a:lnTo>
                    <a:lnTo>
                      <a:pt x="63" y="76"/>
                    </a:lnTo>
                    <a:lnTo>
                      <a:pt x="67" y="77"/>
                    </a:lnTo>
                    <a:lnTo>
                      <a:pt x="70" y="74"/>
                    </a:lnTo>
                    <a:lnTo>
                      <a:pt x="75" y="77"/>
                    </a:lnTo>
                    <a:lnTo>
                      <a:pt x="88" y="70"/>
                    </a:lnTo>
                    <a:lnTo>
                      <a:pt x="92" y="62"/>
                    </a:lnTo>
                    <a:lnTo>
                      <a:pt x="96" y="56"/>
                    </a:lnTo>
                    <a:lnTo>
                      <a:pt x="95" y="53"/>
                    </a:lnTo>
                    <a:lnTo>
                      <a:pt x="101" y="47"/>
                    </a:lnTo>
                    <a:lnTo>
                      <a:pt x="107" y="41"/>
                    </a:lnTo>
                    <a:lnTo>
                      <a:pt x="110" y="36"/>
                    </a:lnTo>
                    <a:lnTo>
                      <a:pt x="114" y="30"/>
                    </a:lnTo>
                    <a:lnTo>
                      <a:pt x="119" y="33"/>
                    </a:lnTo>
                    <a:lnTo>
                      <a:pt x="117" y="36"/>
                    </a:lnTo>
                    <a:lnTo>
                      <a:pt x="120" y="42"/>
                    </a:lnTo>
                    <a:lnTo>
                      <a:pt x="126" y="44"/>
                    </a:lnTo>
                    <a:lnTo>
                      <a:pt x="126" y="39"/>
                    </a:lnTo>
                    <a:lnTo>
                      <a:pt x="133" y="30"/>
                    </a:lnTo>
                    <a:lnTo>
                      <a:pt x="143" y="20"/>
                    </a:lnTo>
                    <a:lnTo>
                      <a:pt x="149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7" name="Freeform 6163">
                <a:extLst>
                  <a:ext uri="{FF2B5EF4-FFF2-40B4-BE49-F238E27FC236}">
                    <a16:creationId xmlns:a16="http://schemas.microsoft.com/office/drawing/2014/main" id="{960BD9F4-ADBA-3C90-1A5B-0F85F59AE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674"/>
                <a:ext cx="108" cy="138"/>
              </a:xfrm>
              <a:custGeom>
                <a:avLst/>
                <a:gdLst>
                  <a:gd name="T0" fmla="*/ 53 w 217"/>
                  <a:gd name="T1" fmla="*/ 11 h 275"/>
                  <a:gd name="T2" fmla="*/ 44 w 217"/>
                  <a:gd name="T3" fmla="*/ 26 h 275"/>
                  <a:gd name="T4" fmla="*/ 32 w 217"/>
                  <a:gd name="T5" fmla="*/ 32 h 275"/>
                  <a:gd name="T6" fmla="*/ 23 w 217"/>
                  <a:gd name="T7" fmla="*/ 37 h 275"/>
                  <a:gd name="T8" fmla="*/ 35 w 217"/>
                  <a:gd name="T9" fmla="*/ 41 h 275"/>
                  <a:gd name="T10" fmla="*/ 38 w 217"/>
                  <a:gd name="T11" fmla="*/ 53 h 275"/>
                  <a:gd name="T12" fmla="*/ 29 w 217"/>
                  <a:gd name="T13" fmla="*/ 64 h 275"/>
                  <a:gd name="T14" fmla="*/ 20 w 217"/>
                  <a:gd name="T15" fmla="*/ 75 h 275"/>
                  <a:gd name="T16" fmla="*/ 17 w 217"/>
                  <a:gd name="T17" fmla="*/ 84 h 275"/>
                  <a:gd name="T18" fmla="*/ 0 w 217"/>
                  <a:gd name="T19" fmla="*/ 96 h 275"/>
                  <a:gd name="T20" fmla="*/ 7 w 217"/>
                  <a:gd name="T21" fmla="*/ 106 h 275"/>
                  <a:gd name="T22" fmla="*/ 14 w 217"/>
                  <a:gd name="T23" fmla="*/ 128 h 275"/>
                  <a:gd name="T24" fmla="*/ 26 w 217"/>
                  <a:gd name="T25" fmla="*/ 126 h 275"/>
                  <a:gd name="T26" fmla="*/ 36 w 217"/>
                  <a:gd name="T27" fmla="*/ 131 h 275"/>
                  <a:gd name="T28" fmla="*/ 53 w 217"/>
                  <a:gd name="T29" fmla="*/ 149 h 275"/>
                  <a:gd name="T30" fmla="*/ 61 w 217"/>
                  <a:gd name="T31" fmla="*/ 158 h 275"/>
                  <a:gd name="T32" fmla="*/ 71 w 217"/>
                  <a:gd name="T33" fmla="*/ 169 h 275"/>
                  <a:gd name="T34" fmla="*/ 56 w 217"/>
                  <a:gd name="T35" fmla="*/ 184 h 275"/>
                  <a:gd name="T36" fmla="*/ 55 w 217"/>
                  <a:gd name="T37" fmla="*/ 192 h 275"/>
                  <a:gd name="T38" fmla="*/ 50 w 217"/>
                  <a:gd name="T39" fmla="*/ 205 h 275"/>
                  <a:gd name="T40" fmla="*/ 62 w 217"/>
                  <a:gd name="T41" fmla="*/ 213 h 275"/>
                  <a:gd name="T42" fmla="*/ 79 w 217"/>
                  <a:gd name="T43" fmla="*/ 222 h 275"/>
                  <a:gd name="T44" fmla="*/ 86 w 217"/>
                  <a:gd name="T45" fmla="*/ 222 h 275"/>
                  <a:gd name="T46" fmla="*/ 82 w 217"/>
                  <a:gd name="T47" fmla="*/ 233 h 275"/>
                  <a:gd name="T48" fmla="*/ 94 w 217"/>
                  <a:gd name="T49" fmla="*/ 237 h 275"/>
                  <a:gd name="T50" fmla="*/ 114 w 217"/>
                  <a:gd name="T51" fmla="*/ 242 h 275"/>
                  <a:gd name="T52" fmla="*/ 135 w 217"/>
                  <a:gd name="T53" fmla="*/ 246 h 275"/>
                  <a:gd name="T54" fmla="*/ 144 w 217"/>
                  <a:gd name="T55" fmla="*/ 245 h 275"/>
                  <a:gd name="T56" fmla="*/ 161 w 217"/>
                  <a:gd name="T57" fmla="*/ 255 h 275"/>
                  <a:gd name="T58" fmla="*/ 168 w 217"/>
                  <a:gd name="T59" fmla="*/ 275 h 275"/>
                  <a:gd name="T60" fmla="*/ 185 w 217"/>
                  <a:gd name="T61" fmla="*/ 275 h 275"/>
                  <a:gd name="T62" fmla="*/ 185 w 217"/>
                  <a:gd name="T63" fmla="*/ 258 h 275"/>
                  <a:gd name="T64" fmla="*/ 199 w 217"/>
                  <a:gd name="T65" fmla="*/ 257 h 275"/>
                  <a:gd name="T66" fmla="*/ 205 w 217"/>
                  <a:gd name="T67" fmla="*/ 248 h 275"/>
                  <a:gd name="T68" fmla="*/ 208 w 217"/>
                  <a:gd name="T69" fmla="*/ 234 h 275"/>
                  <a:gd name="T70" fmla="*/ 208 w 217"/>
                  <a:gd name="T71" fmla="*/ 222 h 275"/>
                  <a:gd name="T72" fmla="*/ 217 w 217"/>
                  <a:gd name="T73" fmla="*/ 208 h 275"/>
                  <a:gd name="T74" fmla="*/ 212 w 217"/>
                  <a:gd name="T75" fmla="*/ 192 h 275"/>
                  <a:gd name="T76" fmla="*/ 202 w 217"/>
                  <a:gd name="T77" fmla="*/ 195 h 275"/>
                  <a:gd name="T78" fmla="*/ 194 w 217"/>
                  <a:gd name="T79" fmla="*/ 198 h 275"/>
                  <a:gd name="T80" fmla="*/ 190 w 217"/>
                  <a:gd name="T81" fmla="*/ 189 h 275"/>
                  <a:gd name="T82" fmla="*/ 180 w 217"/>
                  <a:gd name="T83" fmla="*/ 193 h 275"/>
                  <a:gd name="T84" fmla="*/ 174 w 217"/>
                  <a:gd name="T85" fmla="*/ 176 h 275"/>
                  <a:gd name="T86" fmla="*/ 164 w 217"/>
                  <a:gd name="T87" fmla="*/ 169 h 275"/>
                  <a:gd name="T88" fmla="*/ 159 w 217"/>
                  <a:gd name="T89" fmla="*/ 158 h 275"/>
                  <a:gd name="T90" fmla="*/ 165 w 217"/>
                  <a:gd name="T91" fmla="*/ 144 h 275"/>
                  <a:gd name="T92" fmla="*/ 165 w 217"/>
                  <a:gd name="T93" fmla="*/ 141 h 275"/>
                  <a:gd name="T94" fmla="*/ 174 w 217"/>
                  <a:gd name="T95" fmla="*/ 141 h 275"/>
                  <a:gd name="T96" fmla="*/ 177 w 217"/>
                  <a:gd name="T97" fmla="*/ 123 h 275"/>
                  <a:gd name="T98" fmla="*/ 171 w 217"/>
                  <a:gd name="T99" fmla="*/ 106 h 275"/>
                  <a:gd name="T100" fmla="*/ 161 w 217"/>
                  <a:gd name="T101" fmla="*/ 96 h 275"/>
                  <a:gd name="T102" fmla="*/ 153 w 217"/>
                  <a:gd name="T103" fmla="*/ 76 h 275"/>
                  <a:gd name="T104" fmla="*/ 147 w 217"/>
                  <a:gd name="T105" fmla="*/ 72 h 275"/>
                  <a:gd name="T106" fmla="*/ 126 w 217"/>
                  <a:gd name="T107" fmla="*/ 65 h 275"/>
                  <a:gd name="T108" fmla="*/ 123 w 217"/>
                  <a:gd name="T109" fmla="*/ 56 h 275"/>
                  <a:gd name="T110" fmla="*/ 117 w 217"/>
                  <a:gd name="T111" fmla="*/ 46 h 275"/>
                  <a:gd name="T112" fmla="*/ 114 w 217"/>
                  <a:gd name="T113" fmla="*/ 35 h 275"/>
                  <a:gd name="T114" fmla="*/ 124 w 217"/>
                  <a:gd name="T115" fmla="*/ 26 h 275"/>
                  <a:gd name="T116" fmla="*/ 129 w 217"/>
                  <a:gd name="T117" fmla="*/ 8 h 275"/>
                  <a:gd name="T118" fmla="*/ 114 w 217"/>
                  <a:gd name="T119" fmla="*/ 0 h 275"/>
                  <a:gd name="T120" fmla="*/ 97 w 217"/>
                  <a:gd name="T121" fmla="*/ 15 h 275"/>
                  <a:gd name="T122" fmla="*/ 83 w 217"/>
                  <a:gd name="T123" fmla="*/ 21 h 275"/>
                  <a:gd name="T124" fmla="*/ 71 w 217"/>
                  <a:gd name="T125" fmla="*/ 6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7" h="275">
                    <a:moveTo>
                      <a:pt x="65" y="11"/>
                    </a:moveTo>
                    <a:lnTo>
                      <a:pt x="53" y="11"/>
                    </a:lnTo>
                    <a:lnTo>
                      <a:pt x="53" y="18"/>
                    </a:lnTo>
                    <a:lnTo>
                      <a:pt x="44" y="26"/>
                    </a:lnTo>
                    <a:lnTo>
                      <a:pt x="35" y="26"/>
                    </a:lnTo>
                    <a:lnTo>
                      <a:pt x="32" y="32"/>
                    </a:lnTo>
                    <a:lnTo>
                      <a:pt x="24" y="32"/>
                    </a:lnTo>
                    <a:lnTo>
                      <a:pt x="23" y="37"/>
                    </a:lnTo>
                    <a:lnTo>
                      <a:pt x="26" y="40"/>
                    </a:lnTo>
                    <a:lnTo>
                      <a:pt x="35" y="41"/>
                    </a:lnTo>
                    <a:lnTo>
                      <a:pt x="33" y="49"/>
                    </a:lnTo>
                    <a:lnTo>
                      <a:pt x="38" y="53"/>
                    </a:lnTo>
                    <a:lnTo>
                      <a:pt x="32" y="55"/>
                    </a:lnTo>
                    <a:lnTo>
                      <a:pt x="29" y="64"/>
                    </a:lnTo>
                    <a:lnTo>
                      <a:pt x="26" y="64"/>
                    </a:lnTo>
                    <a:lnTo>
                      <a:pt x="20" y="75"/>
                    </a:lnTo>
                    <a:lnTo>
                      <a:pt x="21" y="78"/>
                    </a:lnTo>
                    <a:lnTo>
                      <a:pt x="17" y="84"/>
                    </a:lnTo>
                    <a:lnTo>
                      <a:pt x="9" y="84"/>
                    </a:lnTo>
                    <a:lnTo>
                      <a:pt x="0" y="96"/>
                    </a:lnTo>
                    <a:lnTo>
                      <a:pt x="4" y="100"/>
                    </a:lnTo>
                    <a:lnTo>
                      <a:pt x="7" y="106"/>
                    </a:lnTo>
                    <a:lnTo>
                      <a:pt x="4" y="110"/>
                    </a:lnTo>
                    <a:lnTo>
                      <a:pt x="14" y="128"/>
                    </a:lnTo>
                    <a:lnTo>
                      <a:pt x="17" y="128"/>
                    </a:lnTo>
                    <a:lnTo>
                      <a:pt x="26" y="126"/>
                    </a:lnTo>
                    <a:lnTo>
                      <a:pt x="32" y="131"/>
                    </a:lnTo>
                    <a:lnTo>
                      <a:pt x="36" y="131"/>
                    </a:lnTo>
                    <a:lnTo>
                      <a:pt x="44" y="132"/>
                    </a:lnTo>
                    <a:lnTo>
                      <a:pt x="53" y="149"/>
                    </a:lnTo>
                    <a:lnTo>
                      <a:pt x="59" y="154"/>
                    </a:lnTo>
                    <a:lnTo>
                      <a:pt x="61" y="158"/>
                    </a:lnTo>
                    <a:lnTo>
                      <a:pt x="65" y="157"/>
                    </a:lnTo>
                    <a:lnTo>
                      <a:pt x="71" y="169"/>
                    </a:lnTo>
                    <a:lnTo>
                      <a:pt x="68" y="181"/>
                    </a:lnTo>
                    <a:lnTo>
                      <a:pt x="56" y="184"/>
                    </a:lnTo>
                    <a:lnTo>
                      <a:pt x="53" y="186"/>
                    </a:lnTo>
                    <a:lnTo>
                      <a:pt x="55" y="192"/>
                    </a:lnTo>
                    <a:lnTo>
                      <a:pt x="48" y="199"/>
                    </a:lnTo>
                    <a:lnTo>
                      <a:pt x="50" y="205"/>
                    </a:lnTo>
                    <a:lnTo>
                      <a:pt x="56" y="208"/>
                    </a:lnTo>
                    <a:lnTo>
                      <a:pt x="62" y="213"/>
                    </a:lnTo>
                    <a:lnTo>
                      <a:pt x="68" y="214"/>
                    </a:lnTo>
                    <a:lnTo>
                      <a:pt x="79" y="222"/>
                    </a:lnTo>
                    <a:lnTo>
                      <a:pt x="82" y="220"/>
                    </a:lnTo>
                    <a:lnTo>
                      <a:pt x="86" y="222"/>
                    </a:lnTo>
                    <a:lnTo>
                      <a:pt x="83" y="222"/>
                    </a:lnTo>
                    <a:lnTo>
                      <a:pt x="82" y="233"/>
                    </a:lnTo>
                    <a:lnTo>
                      <a:pt x="92" y="234"/>
                    </a:lnTo>
                    <a:lnTo>
                      <a:pt x="94" y="237"/>
                    </a:lnTo>
                    <a:lnTo>
                      <a:pt x="102" y="239"/>
                    </a:lnTo>
                    <a:lnTo>
                      <a:pt x="114" y="242"/>
                    </a:lnTo>
                    <a:lnTo>
                      <a:pt x="117" y="242"/>
                    </a:lnTo>
                    <a:lnTo>
                      <a:pt x="135" y="246"/>
                    </a:lnTo>
                    <a:lnTo>
                      <a:pt x="138" y="243"/>
                    </a:lnTo>
                    <a:lnTo>
                      <a:pt x="144" y="245"/>
                    </a:lnTo>
                    <a:lnTo>
                      <a:pt x="153" y="248"/>
                    </a:lnTo>
                    <a:lnTo>
                      <a:pt x="161" y="255"/>
                    </a:lnTo>
                    <a:lnTo>
                      <a:pt x="167" y="268"/>
                    </a:lnTo>
                    <a:lnTo>
                      <a:pt x="168" y="275"/>
                    </a:lnTo>
                    <a:lnTo>
                      <a:pt x="180" y="274"/>
                    </a:lnTo>
                    <a:lnTo>
                      <a:pt x="185" y="275"/>
                    </a:lnTo>
                    <a:lnTo>
                      <a:pt x="193" y="272"/>
                    </a:lnTo>
                    <a:lnTo>
                      <a:pt x="185" y="258"/>
                    </a:lnTo>
                    <a:lnTo>
                      <a:pt x="190" y="249"/>
                    </a:lnTo>
                    <a:lnTo>
                      <a:pt x="199" y="257"/>
                    </a:lnTo>
                    <a:lnTo>
                      <a:pt x="208" y="260"/>
                    </a:lnTo>
                    <a:lnTo>
                      <a:pt x="205" y="248"/>
                    </a:lnTo>
                    <a:lnTo>
                      <a:pt x="208" y="240"/>
                    </a:lnTo>
                    <a:lnTo>
                      <a:pt x="208" y="234"/>
                    </a:lnTo>
                    <a:lnTo>
                      <a:pt x="211" y="227"/>
                    </a:lnTo>
                    <a:lnTo>
                      <a:pt x="208" y="222"/>
                    </a:lnTo>
                    <a:lnTo>
                      <a:pt x="208" y="213"/>
                    </a:lnTo>
                    <a:lnTo>
                      <a:pt x="217" y="208"/>
                    </a:lnTo>
                    <a:lnTo>
                      <a:pt x="211" y="196"/>
                    </a:lnTo>
                    <a:lnTo>
                      <a:pt x="212" y="192"/>
                    </a:lnTo>
                    <a:lnTo>
                      <a:pt x="209" y="189"/>
                    </a:lnTo>
                    <a:lnTo>
                      <a:pt x="202" y="195"/>
                    </a:lnTo>
                    <a:lnTo>
                      <a:pt x="202" y="199"/>
                    </a:lnTo>
                    <a:lnTo>
                      <a:pt x="194" y="198"/>
                    </a:lnTo>
                    <a:lnTo>
                      <a:pt x="190" y="193"/>
                    </a:lnTo>
                    <a:lnTo>
                      <a:pt x="190" y="189"/>
                    </a:lnTo>
                    <a:lnTo>
                      <a:pt x="185" y="192"/>
                    </a:lnTo>
                    <a:lnTo>
                      <a:pt x="180" y="193"/>
                    </a:lnTo>
                    <a:lnTo>
                      <a:pt x="182" y="181"/>
                    </a:lnTo>
                    <a:lnTo>
                      <a:pt x="174" y="176"/>
                    </a:lnTo>
                    <a:lnTo>
                      <a:pt x="171" y="172"/>
                    </a:lnTo>
                    <a:lnTo>
                      <a:pt x="164" y="169"/>
                    </a:lnTo>
                    <a:lnTo>
                      <a:pt x="162" y="164"/>
                    </a:lnTo>
                    <a:lnTo>
                      <a:pt x="159" y="158"/>
                    </a:lnTo>
                    <a:lnTo>
                      <a:pt x="158" y="151"/>
                    </a:lnTo>
                    <a:lnTo>
                      <a:pt x="165" y="144"/>
                    </a:lnTo>
                    <a:lnTo>
                      <a:pt x="164" y="141"/>
                    </a:lnTo>
                    <a:lnTo>
                      <a:pt x="165" y="141"/>
                    </a:lnTo>
                    <a:lnTo>
                      <a:pt x="174" y="146"/>
                    </a:lnTo>
                    <a:lnTo>
                      <a:pt x="174" y="141"/>
                    </a:lnTo>
                    <a:lnTo>
                      <a:pt x="184" y="135"/>
                    </a:lnTo>
                    <a:lnTo>
                      <a:pt x="177" y="123"/>
                    </a:lnTo>
                    <a:lnTo>
                      <a:pt x="171" y="116"/>
                    </a:lnTo>
                    <a:lnTo>
                      <a:pt x="171" y="106"/>
                    </a:lnTo>
                    <a:lnTo>
                      <a:pt x="168" y="97"/>
                    </a:lnTo>
                    <a:lnTo>
                      <a:pt x="161" y="96"/>
                    </a:lnTo>
                    <a:lnTo>
                      <a:pt x="156" y="8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47" y="72"/>
                    </a:lnTo>
                    <a:lnTo>
                      <a:pt x="144" y="62"/>
                    </a:lnTo>
                    <a:lnTo>
                      <a:pt x="126" y="65"/>
                    </a:lnTo>
                    <a:lnTo>
                      <a:pt x="120" y="61"/>
                    </a:lnTo>
                    <a:lnTo>
                      <a:pt x="123" y="56"/>
                    </a:lnTo>
                    <a:lnTo>
                      <a:pt x="115" y="52"/>
                    </a:lnTo>
                    <a:lnTo>
                      <a:pt x="117" y="46"/>
                    </a:lnTo>
                    <a:lnTo>
                      <a:pt x="118" y="40"/>
                    </a:lnTo>
                    <a:lnTo>
                      <a:pt x="114" y="35"/>
                    </a:lnTo>
                    <a:lnTo>
                      <a:pt x="121" y="34"/>
                    </a:lnTo>
                    <a:lnTo>
                      <a:pt x="124" y="26"/>
                    </a:lnTo>
                    <a:lnTo>
                      <a:pt x="126" y="12"/>
                    </a:lnTo>
                    <a:lnTo>
                      <a:pt x="129" y="8"/>
                    </a:lnTo>
                    <a:lnTo>
                      <a:pt x="124" y="3"/>
                    </a:lnTo>
                    <a:lnTo>
                      <a:pt x="114" y="0"/>
                    </a:lnTo>
                    <a:lnTo>
                      <a:pt x="103" y="6"/>
                    </a:lnTo>
                    <a:lnTo>
                      <a:pt x="97" y="15"/>
                    </a:lnTo>
                    <a:lnTo>
                      <a:pt x="86" y="21"/>
                    </a:lnTo>
                    <a:lnTo>
                      <a:pt x="83" y="21"/>
                    </a:lnTo>
                    <a:lnTo>
                      <a:pt x="71" y="9"/>
                    </a:lnTo>
                    <a:lnTo>
                      <a:pt x="71" y="6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8" name="Freeform 6164">
                <a:extLst>
                  <a:ext uri="{FF2B5EF4-FFF2-40B4-BE49-F238E27FC236}">
                    <a16:creationId xmlns:a16="http://schemas.microsoft.com/office/drawing/2014/main" id="{BE8F6CD3-5AD1-9B59-D918-8D5D7AB1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674"/>
                <a:ext cx="108" cy="138"/>
              </a:xfrm>
              <a:custGeom>
                <a:avLst/>
                <a:gdLst>
                  <a:gd name="T0" fmla="*/ 71 w 217"/>
                  <a:gd name="T1" fmla="*/ 6 h 275"/>
                  <a:gd name="T2" fmla="*/ 83 w 217"/>
                  <a:gd name="T3" fmla="*/ 21 h 275"/>
                  <a:gd name="T4" fmla="*/ 97 w 217"/>
                  <a:gd name="T5" fmla="*/ 15 h 275"/>
                  <a:gd name="T6" fmla="*/ 114 w 217"/>
                  <a:gd name="T7" fmla="*/ 0 h 275"/>
                  <a:gd name="T8" fmla="*/ 129 w 217"/>
                  <a:gd name="T9" fmla="*/ 8 h 275"/>
                  <a:gd name="T10" fmla="*/ 124 w 217"/>
                  <a:gd name="T11" fmla="*/ 26 h 275"/>
                  <a:gd name="T12" fmla="*/ 114 w 217"/>
                  <a:gd name="T13" fmla="*/ 35 h 275"/>
                  <a:gd name="T14" fmla="*/ 117 w 217"/>
                  <a:gd name="T15" fmla="*/ 46 h 275"/>
                  <a:gd name="T16" fmla="*/ 123 w 217"/>
                  <a:gd name="T17" fmla="*/ 56 h 275"/>
                  <a:gd name="T18" fmla="*/ 126 w 217"/>
                  <a:gd name="T19" fmla="*/ 65 h 275"/>
                  <a:gd name="T20" fmla="*/ 147 w 217"/>
                  <a:gd name="T21" fmla="*/ 72 h 275"/>
                  <a:gd name="T22" fmla="*/ 153 w 217"/>
                  <a:gd name="T23" fmla="*/ 76 h 275"/>
                  <a:gd name="T24" fmla="*/ 161 w 217"/>
                  <a:gd name="T25" fmla="*/ 96 h 275"/>
                  <a:gd name="T26" fmla="*/ 171 w 217"/>
                  <a:gd name="T27" fmla="*/ 106 h 275"/>
                  <a:gd name="T28" fmla="*/ 177 w 217"/>
                  <a:gd name="T29" fmla="*/ 123 h 275"/>
                  <a:gd name="T30" fmla="*/ 174 w 217"/>
                  <a:gd name="T31" fmla="*/ 141 h 275"/>
                  <a:gd name="T32" fmla="*/ 165 w 217"/>
                  <a:gd name="T33" fmla="*/ 141 h 275"/>
                  <a:gd name="T34" fmla="*/ 165 w 217"/>
                  <a:gd name="T35" fmla="*/ 144 h 275"/>
                  <a:gd name="T36" fmla="*/ 159 w 217"/>
                  <a:gd name="T37" fmla="*/ 158 h 275"/>
                  <a:gd name="T38" fmla="*/ 164 w 217"/>
                  <a:gd name="T39" fmla="*/ 169 h 275"/>
                  <a:gd name="T40" fmla="*/ 174 w 217"/>
                  <a:gd name="T41" fmla="*/ 176 h 275"/>
                  <a:gd name="T42" fmla="*/ 180 w 217"/>
                  <a:gd name="T43" fmla="*/ 193 h 275"/>
                  <a:gd name="T44" fmla="*/ 190 w 217"/>
                  <a:gd name="T45" fmla="*/ 189 h 275"/>
                  <a:gd name="T46" fmla="*/ 194 w 217"/>
                  <a:gd name="T47" fmla="*/ 198 h 275"/>
                  <a:gd name="T48" fmla="*/ 202 w 217"/>
                  <a:gd name="T49" fmla="*/ 195 h 275"/>
                  <a:gd name="T50" fmla="*/ 212 w 217"/>
                  <a:gd name="T51" fmla="*/ 192 h 275"/>
                  <a:gd name="T52" fmla="*/ 217 w 217"/>
                  <a:gd name="T53" fmla="*/ 208 h 275"/>
                  <a:gd name="T54" fmla="*/ 208 w 217"/>
                  <a:gd name="T55" fmla="*/ 222 h 275"/>
                  <a:gd name="T56" fmla="*/ 208 w 217"/>
                  <a:gd name="T57" fmla="*/ 234 h 275"/>
                  <a:gd name="T58" fmla="*/ 205 w 217"/>
                  <a:gd name="T59" fmla="*/ 248 h 275"/>
                  <a:gd name="T60" fmla="*/ 199 w 217"/>
                  <a:gd name="T61" fmla="*/ 257 h 275"/>
                  <a:gd name="T62" fmla="*/ 185 w 217"/>
                  <a:gd name="T63" fmla="*/ 258 h 275"/>
                  <a:gd name="T64" fmla="*/ 185 w 217"/>
                  <a:gd name="T65" fmla="*/ 275 h 275"/>
                  <a:gd name="T66" fmla="*/ 168 w 217"/>
                  <a:gd name="T67" fmla="*/ 275 h 275"/>
                  <a:gd name="T68" fmla="*/ 161 w 217"/>
                  <a:gd name="T69" fmla="*/ 255 h 275"/>
                  <a:gd name="T70" fmla="*/ 144 w 217"/>
                  <a:gd name="T71" fmla="*/ 245 h 275"/>
                  <a:gd name="T72" fmla="*/ 135 w 217"/>
                  <a:gd name="T73" fmla="*/ 246 h 275"/>
                  <a:gd name="T74" fmla="*/ 114 w 217"/>
                  <a:gd name="T75" fmla="*/ 242 h 275"/>
                  <a:gd name="T76" fmla="*/ 94 w 217"/>
                  <a:gd name="T77" fmla="*/ 237 h 275"/>
                  <a:gd name="T78" fmla="*/ 82 w 217"/>
                  <a:gd name="T79" fmla="*/ 233 h 275"/>
                  <a:gd name="T80" fmla="*/ 86 w 217"/>
                  <a:gd name="T81" fmla="*/ 222 h 275"/>
                  <a:gd name="T82" fmla="*/ 79 w 217"/>
                  <a:gd name="T83" fmla="*/ 222 h 275"/>
                  <a:gd name="T84" fmla="*/ 62 w 217"/>
                  <a:gd name="T85" fmla="*/ 213 h 275"/>
                  <a:gd name="T86" fmla="*/ 50 w 217"/>
                  <a:gd name="T87" fmla="*/ 205 h 275"/>
                  <a:gd name="T88" fmla="*/ 55 w 217"/>
                  <a:gd name="T89" fmla="*/ 192 h 275"/>
                  <a:gd name="T90" fmla="*/ 56 w 217"/>
                  <a:gd name="T91" fmla="*/ 184 h 275"/>
                  <a:gd name="T92" fmla="*/ 71 w 217"/>
                  <a:gd name="T93" fmla="*/ 169 h 275"/>
                  <a:gd name="T94" fmla="*/ 61 w 217"/>
                  <a:gd name="T95" fmla="*/ 158 h 275"/>
                  <a:gd name="T96" fmla="*/ 53 w 217"/>
                  <a:gd name="T97" fmla="*/ 149 h 275"/>
                  <a:gd name="T98" fmla="*/ 36 w 217"/>
                  <a:gd name="T99" fmla="*/ 131 h 275"/>
                  <a:gd name="T100" fmla="*/ 26 w 217"/>
                  <a:gd name="T101" fmla="*/ 126 h 275"/>
                  <a:gd name="T102" fmla="*/ 14 w 217"/>
                  <a:gd name="T103" fmla="*/ 128 h 275"/>
                  <a:gd name="T104" fmla="*/ 7 w 217"/>
                  <a:gd name="T105" fmla="*/ 106 h 275"/>
                  <a:gd name="T106" fmla="*/ 0 w 217"/>
                  <a:gd name="T107" fmla="*/ 96 h 275"/>
                  <a:gd name="T108" fmla="*/ 17 w 217"/>
                  <a:gd name="T109" fmla="*/ 84 h 275"/>
                  <a:gd name="T110" fmla="*/ 20 w 217"/>
                  <a:gd name="T111" fmla="*/ 75 h 275"/>
                  <a:gd name="T112" fmla="*/ 29 w 217"/>
                  <a:gd name="T113" fmla="*/ 64 h 275"/>
                  <a:gd name="T114" fmla="*/ 38 w 217"/>
                  <a:gd name="T115" fmla="*/ 53 h 275"/>
                  <a:gd name="T116" fmla="*/ 35 w 217"/>
                  <a:gd name="T117" fmla="*/ 41 h 275"/>
                  <a:gd name="T118" fmla="*/ 23 w 217"/>
                  <a:gd name="T119" fmla="*/ 37 h 275"/>
                  <a:gd name="T120" fmla="*/ 32 w 217"/>
                  <a:gd name="T121" fmla="*/ 32 h 275"/>
                  <a:gd name="T122" fmla="*/ 44 w 217"/>
                  <a:gd name="T123" fmla="*/ 26 h 275"/>
                  <a:gd name="T124" fmla="*/ 53 w 217"/>
                  <a:gd name="T125" fmla="*/ 11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7" h="275">
                    <a:moveTo>
                      <a:pt x="65" y="11"/>
                    </a:moveTo>
                    <a:lnTo>
                      <a:pt x="71" y="6"/>
                    </a:lnTo>
                    <a:lnTo>
                      <a:pt x="71" y="9"/>
                    </a:lnTo>
                    <a:lnTo>
                      <a:pt x="83" y="21"/>
                    </a:lnTo>
                    <a:lnTo>
                      <a:pt x="86" y="21"/>
                    </a:lnTo>
                    <a:lnTo>
                      <a:pt x="97" y="15"/>
                    </a:lnTo>
                    <a:lnTo>
                      <a:pt x="103" y="6"/>
                    </a:lnTo>
                    <a:lnTo>
                      <a:pt x="114" y="0"/>
                    </a:lnTo>
                    <a:lnTo>
                      <a:pt x="124" y="3"/>
                    </a:lnTo>
                    <a:lnTo>
                      <a:pt x="129" y="8"/>
                    </a:lnTo>
                    <a:lnTo>
                      <a:pt x="126" y="12"/>
                    </a:lnTo>
                    <a:lnTo>
                      <a:pt x="124" y="26"/>
                    </a:lnTo>
                    <a:lnTo>
                      <a:pt x="121" y="34"/>
                    </a:lnTo>
                    <a:lnTo>
                      <a:pt x="114" y="35"/>
                    </a:lnTo>
                    <a:lnTo>
                      <a:pt x="118" y="40"/>
                    </a:lnTo>
                    <a:lnTo>
                      <a:pt x="117" y="46"/>
                    </a:lnTo>
                    <a:lnTo>
                      <a:pt x="115" y="52"/>
                    </a:lnTo>
                    <a:lnTo>
                      <a:pt x="123" y="56"/>
                    </a:lnTo>
                    <a:lnTo>
                      <a:pt x="120" y="61"/>
                    </a:lnTo>
                    <a:lnTo>
                      <a:pt x="126" y="65"/>
                    </a:lnTo>
                    <a:lnTo>
                      <a:pt x="144" y="62"/>
                    </a:lnTo>
                    <a:lnTo>
                      <a:pt x="147" y="72"/>
                    </a:lnTo>
                    <a:lnTo>
                      <a:pt x="155" y="75"/>
                    </a:lnTo>
                    <a:lnTo>
                      <a:pt x="153" y="76"/>
                    </a:lnTo>
                    <a:lnTo>
                      <a:pt x="156" y="87"/>
                    </a:lnTo>
                    <a:lnTo>
                      <a:pt x="161" y="96"/>
                    </a:lnTo>
                    <a:lnTo>
                      <a:pt x="168" y="97"/>
                    </a:lnTo>
                    <a:lnTo>
                      <a:pt x="171" y="106"/>
                    </a:lnTo>
                    <a:lnTo>
                      <a:pt x="171" y="116"/>
                    </a:lnTo>
                    <a:lnTo>
                      <a:pt x="177" y="123"/>
                    </a:lnTo>
                    <a:lnTo>
                      <a:pt x="184" y="135"/>
                    </a:lnTo>
                    <a:lnTo>
                      <a:pt x="174" y="141"/>
                    </a:lnTo>
                    <a:lnTo>
                      <a:pt x="174" y="146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5" y="144"/>
                    </a:lnTo>
                    <a:lnTo>
                      <a:pt x="158" y="151"/>
                    </a:lnTo>
                    <a:lnTo>
                      <a:pt x="159" y="158"/>
                    </a:lnTo>
                    <a:lnTo>
                      <a:pt x="162" y="164"/>
                    </a:lnTo>
                    <a:lnTo>
                      <a:pt x="164" y="169"/>
                    </a:lnTo>
                    <a:lnTo>
                      <a:pt x="171" y="172"/>
                    </a:lnTo>
                    <a:lnTo>
                      <a:pt x="174" y="176"/>
                    </a:lnTo>
                    <a:lnTo>
                      <a:pt x="182" y="181"/>
                    </a:lnTo>
                    <a:lnTo>
                      <a:pt x="180" y="193"/>
                    </a:lnTo>
                    <a:lnTo>
                      <a:pt x="185" y="192"/>
                    </a:lnTo>
                    <a:lnTo>
                      <a:pt x="190" y="189"/>
                    </a:lnTo>
                    <a:lnTo>
                      <a:pt x="190" y="193"/>
                    </a:lnTo>
                    <a:lnTo>
                      <a:pt x="194" y="198"/>
                    </a:lnTo>
                    <a:lnTo>
                      <a:pt x="202" y="199"/>
                    </a:lnTo>
                    <a:lnTo>
                      <a:pt x="202" y="195"/>
                    </a:lnTo>
                    <a:lnTo>
                      <a:pt x="209" y="189"/>
                    </a:lnTo>
                    <a:lnTo>
                      <a:pt x="212" y="192"/>
                    </a:lnTo>
                    <a:lnTo>
                      <a:pt x="211" y="196"/>
                    </a:lnTo>
                    <a:lnTo>
                      <a:pt x="217" y="208"/>
                    </a:lnTo>
                    <a:lnTo>
                      <a:pt x="208" y="213"/>
                    </a:lnTo>
                    <a:lnTo>
                      <a:pt x="208" y="222"/>
                    </a:lnTo>
                    <a:lnTo>
                      <a:pt x="211" y="227"/>
                    </a:lnTo>
                    <a:lnTo>
                      <a:pt x="208" y="234"/>
                    </a:lnTo>
                    <a:lnTo>
                      <a:pt x="208" y="240"/>
                    </a:lnTo>
                    <a:lnTo>
                      <a:pt x="205" y="248"/>
                    </a:lnTo>
                    <a:lnTo>
                      <a:pt x="208" y="260"/>
                    </a:lnTo>
                    <a:lnTo>
                      <a:pt x="199" y="257"/>
                    </a:lnTo>
                    <a:lnTo>
                      <a:pt x="190" y="249"/>
                    </a:lnTo>
                    <a:lnTo>
                      <a:pt x="185" y="258"/>
                    </a:lnTo>
                    <a:lnTo>
                      <a:pt x="193" y="272"/>
                    </a:lnTo>
                    <a:lnTo>
                      <a:pt x="185" y="275"/>
                    </a:lnTo>
                    <a:lnTo>
                      <a:pt x="180" y="274"/>
                    </a:lnTo>
                    <a:lnTo>
                      <a:pt x="168" y="275"/>
                    </a:lnTo>
                    <a:lnTo>
                      <a:pt x="167" y="268"/>
                    </a:lnTo>
                    <a:lnTo>
                      <a:pt x="161" y="255"/>
                    </a:lnTo>
                    <a:lnTo>
                      <a:pt x="153" y="248"/>
                    </a:lnTo>
                    <a:lnTo>
                      <a:pt x="144" y="245"/>
                    </a:lnTo>
                    <a:lnTo>
                      <a:pt x="138" y="243"/>
                    </a:lnTo>
                    <a:lnTo>
                      <a:pt x="135" y="246"/>
                    </a:lnTo>
                    <a:lnTo>
                      <a:pt x="117" y="242"/>
                    </a:lnTo>
                    <a:lnTo>
                      <a:pt x="114" y="242"/>
                    </a:lnTo>
                    <a:lnTo>
                      <a:pt x="102" y="239"/>
                    </a:lnTo>
                    <a:lnTo>
                      <a:pt x="94" y="237"/>
                    </a:lnTo>
                    <a:lnTo>
                      <a:pt x="92" y="234"/>
                    </a:lnTo>
                    <a:lnTo>
                      <a:pt x="82" y="233"/>
                    </a:lnTo>
                    <a:lnTo>
                      <a:pt x="83" y="222"/>
                    </a:lnTo>
                    <a:lnTo>
                      <a:pt x="86" y="222"/>
                    </a:lnTo>
                    <a:lnTo>
                      <a:pt x="82" y="220"/>
                    </a:lnTo>
                    <a:lnTo>
                      <a:pt x="79" y="222"/>
                    </a:lnTo>
                    <a:lnTo>
                      <a:pt x="68" y="214"/>
                    </a:lnTo>
                    <a:lnTo>
                      <a:pt x="62" y="213"/>
                    </a:lnTo>
                    <a:lnTo>
                      <a:pt x="56" y="208"/>
                    </a:lnTo>
                    <a:lnTo>
                      <a:pt x="50" y="205"/>
                    </a:lnTo>
                    <a:lnTo>
                      <a:pt x="48" y="199"/>
                    </a:lnTo>
                    <a:lnTo>
                      <a:pt x="55" y="192"/>
                    </a:lnTo>
                    <a:lnTo>
                      <a:pt x="53" y="186"/>
                    </a:lnTo>
                    <a:lnTo>
                      <a:pt x="56" y="184"/>
                    </a:lnTo>
                    <a:lnTo>
                      <a:pt x="68" y="181"/>
                    </a:lnTo>
                    <a:lnTo>
                      <a:pt x="71" y="169"/>
                    </a:lnTo>
                    <a:lnTo>
                      <a:pt x="65" y="157"/>
                    </a:lnTo>
                    <a:lnTo>
                      <a:pt x="61" y="158"/>
                    </a:lnTo>
                    <a:lnTo>
                      <a:pt x="59" y="154"/>
                    </a:lnTo>
                    <a:lnTo>
                      <a:pt x="53" y="149"/>
                    </a:lnTo>
                    <a:lnTo>
                      <a:pt x="44" y="132"/>
                    </a:lnTo>
                    <a:lnTo>
                      <a:pt x="36" y="131"/>
                    </a:lnTo>
                    <a:lnTo>
                      <a:pt x="32" y="131"/>
                    </a:lnTo>
                    <a:lnTo>
                      <a:pt x="26" y="126"/>
                    </a:lnTo>
                    <a:lnTo>
                      <a:pt x="17" y="128"/>
                    </a:lnTo>
                    <a:lnTo>
                      <a:pt x="14" y="128"/>
                    </a:lnTo>
                    <a:lnTo>
                      <a:pt x="4" y="110"/>
                    </a:lnTo>
                    <a:lnTo>
                      <a:pt x="7" y="106"/>
                    </a:lnTo>
                    <a:lnTo>
                      <a:pt x="4" y="100"/>
                    </a:lnTo>
                    <a:lnTo>
                      <a:pt x="0" y="96"/>
                    </a:lnTo>
                    <a:lnTo>
                      <a:pt x="9" y="84"/>
                    </a:lnTo>
                    <a:lnTo>
                      <a:pt x="17" y="84"/>
                    </a:lnTo>
                    <a:lnTo>
                      <a:pt x="21" y="78"/>
                    </a:lnTo>
                    <a:lnTo>
                      <a:pt x="20" y="75"/>
                    </a:lnTo>
                    <a:lnTo>
                      <a:pt x="26" y="64"/>
                    </a:lnTo>
                    <a:lnTo>
                      <a:pt x="29" y="64"/>
                    </a:lnTo>
                    <a:lnTo>
                      <a:pt x="32" y="55"/>
                    </a:lnTo>
                    <a:lnTo>
                      <a:pt x="38" y="53"/>
                    </a:lnTo>
                    <a:lnTo>
                      <a:pt x="33" y="49"/>
                    </a:lnTo>
                    <a:lnTo>
                      <a:pt x="35" y="41"/>
                    </a:lnTo>
                    <a:lnTo>
                      <a:pt x="26" y="40"/>
                    </a:lnTo>
                    <a:lnTo>
                      <a:pt x="23" y="37"/>
                    </a:lnTo>
                    <a:lnTo>
                      <a:pt x="24" y="32"/>
                    </a:lnTo>
                    <a:lnTo>
                      <a:pt x="32" y="32"/>
                    </a:lnTo>
                    <a:lnTo>
                      <a:pt x="35" y="26"/>
                    </a:lnTo>
                    <a:lnTo>
                      <a:pt x="44" y="26"/>
                    </a:lnTo>
                    <a:lnTo>
                      <a:pt x="53" y="18"/>
                    </a:lnTo>
                    <a:lnTo>
                      <a:pt x="53" y="11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09" name="Freeform 6165">
                <a:extLst>
                  <a:ext uri="{FF2B5EF4-FFF2-40B4-BE49-F238E27FC236}">
                    <a16:creationId xmlns:a16="http://schemas.microsoft.com/office/drawing/2014/main" id="{FA65507F-B2F1-4DF5-78BE-6479D9828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674"/>
                <a:ext cx="108" cy="138"/>
              </a:xfrm>
              <a:custGeom>
                <a:avLst/>
                <a:gdLst>
                  <a:gd name="T0" fmla="*/ 71 w 217"/>
                  <a:gd name="T1" fmla="*/ 6 h 275"/>
                  <a:gd name="T2" fmla="*/ 83 w 217"/>
                  <a:gd name="T3" fmla="*/ 21 h 275"/>
                  <a:gd name="T4" fmla="*/ 97 w 217"/>
                  <a:gd name="T5" fmla="*/ 15 h 275"/>
                  <a:gd name="T6" fmla="*/ 114 w 217"/>
                  <a:gd name="T7" fmla="*/ 0 h 275"/>
                  <a:gd name="T8" fmla="*/ 129 w 217"/>
                  <a:gd name="T9" fmla="*/ 8 h 275"/>
                  <a:gd name="T10" fmla="*/ 124 w 217"/>
                  <a:gd name="T11" fmla="*/ 26 h 275"/>
                  <a:gd name="T12" fmla="*/ 114 w 217"/>
                  <a:gd name="T13" fmla="*/ 35 h 275"/>
                  <a:gd name="T14" fmla="*/ 117 w 217"/>
                  <a:gd name="T15" fmla="*/ 46 h 275"/>
                  <a:gd name="T16" fmla="*/ 123 w 217"/>
                  <a:gd name="T17" fmla="*/ 56 h 275"/>
                  <a:gd name="T18" fmla="*/ 126 w 217"/>
                  <a:gd name="T19" fmla="*/ 65 h 275"/>
                  <a:gd name="T20" fmla="*/ 147 w 217"/>
                  <a:gd name="T21" fmla="*/ 72 h 275"/>
                  <a:gd name="T22" fmla="*/ 153 w 217"/>
                  <a:gd name="T23" fmla="*/ 76 h 275"/>
                  <a:gd name="T24" fmla="*/ 161 w 217"/>
                  <a:gd name="T25" fmla="*/ 96 h 275"/>
                  <a:gd name="T26" fmla="*/ 171 w 217"/>
                  <a:gd name="T27" fmla="*/ 106 h 275"/>
                  <a:gd name="T28" fmla="*/ 177 w 217"/>
                  <a:gd name="T29" fmla="*/ 123 h 275"/>
                  <a:gd name="T30" fmla="*/ 174 w 217"/>
                  <a:gd name="T31" fmla="*/ 141 h 275"/>
                  <a:gd name="T32" fmla="*/ 165 w 217"/>
                  <a:gd name="T33" fmla="*/ 141 h 275"/>
                  <a:gd name="T34" fmla="*/ 165 w 217"/>
                  <a:gd name="T35" fmla="*/ 144 h 275"/>
                  <a:gd name="T36" fmla="*/ 159 w 217"/>
                  <a:gd name="T37" fmla="*/ 158 h 275"/>
                  <a:gd name="T38" fmla="*/ 164 w 217"/>
                  <a:gd name="T39" fmla="*/ 169 h 275"/>
                  <a:gd name="T40" fmla="*/ 174 w 217"/>
                  <a:gd name="T41" fmla="*/ 176 h 275"/>
                  <a:gd name="T42" fmla="*/ 180 w 217"/>
                  <a:gd name="T43" fmla="*/ 193 h 275"/>
                  <a:gd name="T44" fmla="*/ 190 w 217"/>
                  <a:gd name="T45" fmla="*/ 189 h 275"/>
                  <a:gd name="T46" fmla="*/ 194 w 217"/>
                  <a:gd name="T47" fmla="*/ 198 h 275"/>
                  <a:gd name="T48" fmla="*/ 202 w 217"/>
                  <a:gd name="T49" fmla="*/ 195 h 275"/>
                  <a:gd name="T50" fmla="*/ 212 w 217"/>
                  <a:gd name="T51" fmla="*/ 192 h 275"/>
                  <a:gd name="T52" fmla="*/ 217 w 217"/>
                  <a:gd name="T53" fmla="*/ 208 h 275"/>
                  <a:gd name="T54" fmla="*/ 208 w 217"/>
                  <a:gd name="T55" fmla="*/ 222 h 275"/>
                  <a:gd name="T56" fmla="*/ 208 w 217"/>
                  <a:gd name="T57" fmla="*/ 234 h 275"/>
                  <a:gd name="T58" fmla="*/ 205 w 217"/>
                  <a:gd name="T59" fmla="*/ 248 h 275"/>
                  <a:gd name="T60" fmla="*/ 199 w 217"/>
                  <a:gd name="T61" fmla="*/ 257 h 275"/>
                  <a:gd name="T62" fmla="*/ 185 w 217"/>
                  <a:gd name="T63" fmla="*/ 258 h 275"/>
                  <a:gd name="T64" fmla="*/ 185 w 217"/>
                  <a:gd name="T65" fmla="*/ 275 h 275"/>
                  <a:gd name="T66" fmla="*/ 168 w 217"/>
                  <a:gd name="T67" fmla="*/ 275 h 275"/>
                  <a:gd name="T68" fmla="*/ 161 w 217"/>
                  <a:gd name="T69" fmla="*/ 255 h 275"/>
                  <a:gd name="T70" fmla="*/ 144 w 217"/>
                  <a:gd name="T71" fmla="*/ 245 h 275"/>
                  <a:gd name="T72" fmla="*/ 135 w 217"/>
                  <a:gd name="T73" fmla="*/ 246 h 275"/>
                  <a:gd name="T74" fmla="*/ 114 w 217"/>
                  <a:gd name="T75" fmla="*/ 242 h 275"/>
                  <a:gd name="T76" fmla="*/ 94 w 217"/>
                  <a:gd name="T77" fmla="*/ 237 h 275"/>
                  <a:gd name="T78" fmla="*/ 82 w 217"/>
                  <a:gd name="T79" fmla="*/ 233 h 275"/>
                  <a:gd name="T80" fmla="*/ 86 w 217"/>
                  <a:gd name="T81" fmla="*/ 222 h 275"/>
                  <a:gd name="T82" fmla="*/ 79 w 217"/>
                  <a:gd name="T83" fmla="*/ 222 h 275"/>
                  <a:gd name="T84" fmla="*/ 62 w 217"/>
                  <a:gd name="T85" fmla="*/ 213 h 275"/>
                  <a:gd name="T86" fmla="*/ 50 w 217"/>
                  <a:gd name="T87" fmla="*/ 205 h 275"/>
                  <a:gd name="T88" fmla="*/ 55 w 217"/>
                  <a:gd name="T89" fmla="*/ 192 h 275"/>
                  <a:gd name="T90" fmla="*/ 56 w 217"/>
                  <a:gd name="T91" fmla="*/ 184 h 275"/>
                  <a:gd name="T92" fmla="*/ 71 w 217"/>
                  <a:gd name="T93" fmla="*/ 169 h 275"/>
                  <a:gd name="T94" fmla="*/ 61 w 217"/>
                  <a:gd name="T95" fmla="*/ 158 h 275"/>
                  <a:gd name="T96" fmla="*/ 53 w 217"/>
                  <a:gd name="T97" fmla="*/ 149 h 275"/>
                  <a:gd name="T98" fmla="*/ 36 w 217"/>
                  <a:gd name="T99" fmla="*/ 131 h 275"/>
                  <a:gd name="T100" fmla="*/ 26 w 217"/>
                  <a:gd name="T101" fmla="*/ 126 h 275"/>
                  <a:gd name="T102" fmla="*/ 14 w 217"/>
                  <a:gd name="T103" fmla="*/ 128 h 275"/>
                  <a:gd name="T104" fmla="*/ 7 w 217"/>
                  <a:gd name="T105" fmla="*/ 106 h 275"/>
                  <a:gd name="T106" fmla="*/ 0 w 217"/>
                  <a:gd name="T107" fmla="*/ 96 h 275"/>
                  <a:gd name="T108" fmla="*/ 17 w 217"/>
                  <a:gd name="T109" fmla="*/ 84 h 275"/>
                  <a:gd name="T110" fmla="*/ 20 w 217"/>
                  <a:gd name="T111" fmla="*/ 75 h 275"/>
                  <a:gd name="T112" fmla="*/ 29 w 217"/>
                  <a:gd name="T113" fmla="*/ 64 h 275"/>
                  <a:gd name="T114" fmla="*/ 38 w 217"/>
                  <a:gd name="T115" fmla="*/ 53 h 275"/>
                  <a:gd name="T116" fmla="*/ 35 w 217"/>
                  <a:gd name="T117" fmla="*/ 41 h 275"/>
                  <a:gd name="T118" fmla="*/ 23 w 217"/>
                  <a:gd name="T119" fmla="*/ 37 h 275"/>
                  <a:gd name="T120" fmla="*/ 32 w 217"/>
                  <a:gd name="T121" fmla="*/ 32 h 275"/>
                  <a:gd name="T122" fmla="*/ 44 w 217"/>
                  <a:gd name="T123" fmla="*/ 26 h 275"/>
                  <a:gd name="T124" fmla="*/ 53 w 217"/>
                  <a:gd name="T125" fmla="*/ 11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7" h="275">
                    <a:moveTo>
                      <a:pt x="65" y="11"/>
                    </a:moveTo>
                    <a:lnTo>
                      <a:pt x="71" y="6"/>
                    </a:lnTo>
                    <a:lnTo>
                      <a:pt x="71" y="9"/>
                    </a:lnTo>
                    <a:lnTo>
                      <a:pt x="83" y="21"/>
                    </a:lnTo>
                    <a:lnTo>
                      <a:pt x="86" y="21"/>
                    </a:lnTo>
                    <a:lnTo>
                      <a:pt x="97" y="15"/>
                    </a:lnTo>
                    <a:lnTo>
                      <a:pt x="103" y="6"/>
                    </a:lnTo>
                    <a:lnTo>
                      <a:pt x="114" y="0"/>
                    </a:lnTo>
                    <a:lnTo>
                      <a:pt x="124" y="3"/>
                    </a:lnTo>
                    <a:lnTo>
                      <a:pt x="129" y="8"/>
                    </a:lnTo>
                    <a:lnTo>
                      <a:pt x="126" y="12"/>
                    </a:lnTo>
                    <a:lnTo>
                      <a:pt x="124" y="26"/>
                    </a:lnTo>
                    <a:lnTo>
                      <a:pt x="121" y="34"/>
                    </a:lnTo>
                    <a:lnTo>
                      <a:pt x="114" y="35"/>
                    </a:lnTo>
                    <a:lnTo>
                      <a:pt x="118" y="40"/>
                    </a:lnTo>
                    <a:lnTo>
                      <a:pt x="117" y="46"/>
                    </a:lnTo>
                    <a:lnTo>
                      <a:pt x="115" y="52"/>
                    </a:lnTo>
                    <a:lnTo>
                      <a:pt x="123" y="56"/>
                    </a:lnTo>
                    <a:lnTo>
                      <a:pt x="120" y="61"/>
                    </a:lnTo>
                    <a:lnTo>
                      <a:pt x="126" y="65"/>
                    </a:lnTo>
                    <a:lnTo>
                      <a:pt x="144" y="62"/>
                    </a:lnTo>
                    <a:lnTo>
                      <a:pt x="147" y="72"/>
                    </a:lnTo>
                    <a:lnTo>
                      <a:pt x="155" y="75"/>
                    </a:lnTo>
                    <a:lnTo>
                      <a:pt x="153" y="76"/>
                    </a:lnTo>
                    <a:lnTo>
                      <a:pt x="156" y="87"/>
                    </a:lnTo>
                    <a:lnTo>
                      <a:pt x="161" y="96"/>
                    </a:lnTo>
                    <a:lnTo>
                      <a:pt x="168" y="97"/>
                    </a:lnTo>
                    <a:lnTo>
                      <a:pt x="171" y="106"/>
                    </a:lnTo>
                    <a:lnTo>
                      <a:pt x="171" y="116"/>
                    </a:lnTo>
                    <a:lnTo>
                      <a:pt x="177" y="123"/>
                    </a:lnTo>
                    <a:lnTo>
                      <a:pt x="184" y="135"/>
                    </a:lnTo>
                    <a:lnTo>
                      <a:pt x="174" y="141"/>
                    </a:lnTo>
                    <a:lnTo>
                      <a:pt x="174" y="146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5" y="144"/>
                    </a:lnTo>
                    <a:lnTo>
                      <a:pt x="158" y="151"/>
                    </a:lnTo>
                    <a:lnTo>
                      <a:pt x="159" y="158"/>
                    </a:lnTo>
                    <a:lnTo>
                      <a:pt x="162" y="164"/>
                    </a:lnTo>
                    <a:lnTo>
                      <a:pt x="164" y="169"/>
                    </a:lnTo>
                    <a:lnTo>
                      <a:pt x="171" y="172"/>
                    </a:lnTo>
                    <a:lnTo>
                      <a:pt x="174" y="176"/>
                    </a:lnTo>
                    <a:lnTo>
                      <a:pt x="182" y="181"/>
                    </a:lnTo>
                    <a:lnTo>
                      <a:pt x="180" y="193"/>
                    </a:lnTo>
                    <a:lnTo>
                      <a:pt x="185" y="192"/>
                    </a:lnTo>
                    <a:lnTo>
                      <a:pt x="190" y="189"/>
                    </a:lnTo>
                    <a:lnTo>
                      <a:pt x="190" y="193"/>
                    </a:lnTo>
                    <a:lnTo>
                      <a:pt x="194" y="198"/>
                    </a:lnTo>
                    <a:lnTo>
                      <a:pt x="202" y="199"/>
                    </a:lnTo>
                    <a:lnTo>
                      <a:pt x="202" y="195"/>
                    </a:lnTo>
                    <a:lnTo>
                      <a:pt x="209" y="189"/>
                    </a:lnTo>
                    <a:lnTo>
                      <a:pt x="212" y="192"/>
                    </a:lnTo>
                    <a:lnTo>
                      <a:pt x="211" y="196"/>
                    </a:lnTo>
                    <a:lnTo>
                      <a:pt x="217" y="208"/>
                    </a:lnTo>
                    <a:lnTo>
                      <a:pt x="208" y="213"/>
                    </a:lnTo>
                    <a:lnTo>
                      <a:pt x="208" y="222"/>
                    </a:lnTo>
                    <a:lnTo>
                      <a:pt x="211" y="227"/>
                    </a:lnTo>
                    <a:lnTo>
                      <a:pt x="208" y="234"/>
                    </a:lnTo>
                    <a:lnTo>
                      <a:pt x="208" y="240"/>
                    </a:lnTo>
                    <a:lnTo>
                      <a:pt x="205" y="248"/>
                    </a:lnTo>
                    <a:lnTo>
                      <a:pt x="208" y="260"/>
                    </a:lnTo>
                    <a:lnTo>
                      <a:pt x="199" y="257"/>
                    </a:lnTo>
                    <a:lnTo>
                      <a:pt x="190" y="249"/>
                    </a:lnTo>
                    <a:lnTo>
                      <a:pt x="185" y="258"/>
                    </a:lnTo>
                    <a:lnTo>
                      <a:pt x="193" y="272"/>
                    </a:lnTo>
                    <a:lnTo>
                      <a:pt x="185" y="275"/>
                    </a:lnTo>
                    <a:lnTo>
                      <a:pt x="180" y="274"/>
                    </a:lnTo>
                    <a:lnTo>
                      <a:pt x="168" y="275"/>
                    </a:lnTo>
                    <a:lnTo>
                      <a:pt x="167" y="268"/>
                    </a:lnTo>
                    <a:lnTo>
                      <a:pt x="161" y="255"/>
                    </a:lnTo>
                    <a:lnTo>
                      <a:pt x="153" y="248"/>
                    </a:lnTo>
                    <a:lnTo>
                      <a:pt x="144" y="245"/>
                    </a:lnTo>
                    <a:lnTo>
                      <a:pt x="138" y="243"/>
                    </a:lnTo>
                    <a:lnTo>
                      <a:pt x="135" y="246"/>
                    </a:lnTo>
                    <a:lnTo>
                      <a:pt x="117" y="242"/>
                    </a:lnTo>
                    <a:lnTo>
                      <a:pt x="114" y="242"/>
                    </a:lnTo>
                    <a:lnTo>
                      <a:pt x="102" y="239"/>
                    </a:lnTo>
                    <a:lnTo>
                      <a:pt x="94" y="237"/>
                    </a:lnTo>
                    <a:lnTo>
                      <a:pt x="92" y="234"/>
                    </a:lnTo>
                    <a:lnTo>
                      <a:pt x="82" y="233"/>
                    </a:lnTo>
                    <a:lnTo>
                      <a:pt x="83" y="222"/>
                    </a:lnTo>
                    <a:lnTo>
                      <a:pt x="86" y="222"/>
                    </a:lnTo>
                    <a:lnTo>
                      <a:pt x="82" y="220"/>
                    </a:lnTo>
                    <a:lnTo>
                      <a:pt x="79" y="222"/>
                    </a:lnTo>
                    <a:lnTo>
                      <a:pt x="68" y="214"/>
                    </a:lnTo>
                    <a:lnTo>
                      <a:pt x="62" y="213"/>
                    </a:lnTo>
                    <a:lnTo>
                      <a:pt x="56" y="208"/>
                    </a:lnTo>
                    <a:lnTo>
                      <a:pt x="50" y="205"/>
                    </a:lnTo>
                    <a:lnTo>
                      <a:pt x="48" y="199"/>
                    </a:lnTo>
                    <a:lnTo>
                      <a:pt x="55" y="192"/>
                    </a:lnTo>
                    <a:lnTo>
                      <a:pt x="53" y="186"/>
                    </a:lnTo>
                    <a:lnTo>
                      <a:pt x="56" y="184"/>
                    </a:lnTo>
                    <a:lnTo>
                      <a:pt x="68" y="181"/>
                    </a:lnTo>
                    <a:lnTo>
                      <a:pt x="71" y="169"/>
                    </a:lnTo>
                    <a:lnTo>
                      <a:pt x="65" y="157"/>
                    </a:lnTo>
                    <a:lnTo>
                      <a:pt x="61" y="158"/>
                    </a:lnTo>
                    <a:lnTo>
                      <a:pt x="59" y="154"/>
                    </a:lnTo>
                    <a:lnTo>
                      <a:pt x="53" y="149"/>
                    </a:lnTo>
                    <a:lnTo>
                      <a:pt x="44" y="132"/>
                    </a:lnTo>
                    <a:lnTo>
                      <a:pt x="36" y="131"/>
                    </a:lnTo>
                    <a:lnTo>
                      <a:pt x="32" y="131"/>
                    </a:lnTo>
                    <a:lnTo>
                      <a:pt x="26" y="126"/>
                    </a:lnTo>
                    <a:lnTo>
                      <a:pt x="17" y="128"/>
                    </a:lnTo>
                    <a:lnTo>
                      <a:pt x="14" y="128"/>
                    </a:lnTo>
                    <a:lnTo>
                      <a:pt x="4" y="110"/>
                    </a:lnTo>
                    <a:lnTo>
                      <a:pt x="7" y="106"/>
                    </a:lnTo>
                    <a:lnTo>
                      <a:pt x="4" y="100"/>
                    </a:lnTo>
                    <a:lnTo>
                      <a:pt x="0" y="96"/>
                    </a:lnTo>
                    <a:lnTo>
                      <a:pt x="9" y="84"/>
                    </a:lnTo>
                    <a:lnTo>
                      <a:pt x="17" y="84"/>
                    </a:lnTo>
                    <a:lnTo>
                      <a:pt x="21" y="78"/>
                    </a:lnTo>
                    <a:lnTo>
                      <a:pt x="20" y="75"/>
                    </a:lnTo>
                    <a:lnTo>
                      <a:pt x="26" y="64"/>
                    </a:lnTo>
                    <a:lnTo>
                      <a:pt x="29" y="64"/>
                    </a:lnTo>
                    <a:lnTo>
                      <a:pt x="32" y="55"/>
                    </a:lnTo>
                    <a:lnTo>
                      <a:pt x="38" y="53"/>
                    </a:lnTo>
                    <a:lnTo>
                      <a:pt x="33" y="49"/>
                    </a:lnTo>
                    <a:lnTo>
                      <a:pt x="35" y="41"/>
                    </a:lnTo>
                    <a:lnTo>
                      <a:pt x="26" y="40"/>
                    </a:lnTo>
                    <a:lnTo>
                      <a:pt x="23" y="37"/>
                    </a:lnTo>
                    <a:lnTo>
                      <a:pt x="24" y="32"/>
                    </a:lnTo>
                    <a:lnTo>
                      <a:pt x="32" y="32"/>
                    </a:lnTo>
                    <a:lnTo>
                      <a:pt x="35" y="26"/>
                    </a:lnTo>
                    <a:lnTo>
                      <a:pt x="44" y="26"/>
                    </a:lnTo>
                    <a:lnTo>
                      <a:pt x="53" y="18"/>
                    </a:lnTo>
                    <a:lnTo>
                      <a:pt x="53" y="11"/>
                    </a:lnTo>
                    <a:lnTo>
                      <a:pt x="65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0" name="Freeform 6166">
                <a:extLst>
                  <a:ext uri="{FF2B5EF4-FFF2-40B4-BE49-F238E27FC236}">
                    <a16:creationId xmlns:a16="http://schemas.microsoft.com/office/drawing/2014/main" id="{79D75001-1F5E-6912-B485-EF8CD393B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542"/>
                <a:ext cx="40" cy="54"/>
              </a:xfrm>
              <a:custGeom>
                <a:avLst/>
                <a:gdLst>
                  <a:gd name="T0" fmla="*/ 2 w 81"/>
                  <a:gd name="T1" fmla="*/ 22 h 108"/>
                  <a:gd name="T2" fmla="*/ 0 w 81"/>
                  <a:gd name="T3" fmla="*/ 30 h 108"/>
                  <a:gd name="T4" fmla="*/ 9 w 81"/>
                  <a:gd name="T5" fmla="*/ 38 h 108"/>
                  <a:gd name="T6" fmla="*/ 17 w 81"/>
                  <a:gd name="T7" fmla="*/ 51 h 108"/>
                  <a:gd name="T8" fmla="*/ 21 w 81"/>
                  <a:gd name="T9" fmla="*/ 56 h 108"/>
                  <a:gd name="T10" fmla="*/ 29 w 81"/>
                  <a:gd name="T11" fmla="*/ 51 h 108"/>
                  <a:gd name="T12" fmla="*/ 40 w 81"/>
                  <a:gd name="T13" fmla="*/ 51 h 108"/>
                  <a:gd name="T14" fmla="*/ 46 w 81"/>
                  <a:gd name="T15" fmla="*/ 54 h 108"/>
                  <a:gd name="T16" fmla="*/ 53 w 81"/>
                  <a:gd name="T17" fmla="*/ 63 h 108"/>
                  <a:gd name="T18" fmla="*/ 59 w 81"/>
                  <a:gd name="T19" fmla="*/ 73 h 108"/>
                  <a:gd name="T20" fmla="*/ 65 w 81"/>
                  <a:gd name="T21" fmla="*/ 85 h 108"/>
                  <a:gd name="T22" fmla="*/ 67 w 81"/>
                  <a:gd name="T23" fmla="*/ 100 h 108"/>
                  <a:gd name="T24" fmla="*/ 73 w 81"/>
                  <a:gd name="T25" fmla="*/ 108 h 108"/>
                  <a:gd name="T26" fmla="*/ 78 w 81"/>
                  <a:gd name="T27" fmla="*/ 108 h 108"/>
                  <a:gd name="T28" fmla="*/ 74 w 81"/>
                  <a:gd name="T29" fmla="*/ 100 h 108"/>
                  <a:gd name="T30" fmla="*/ 78 w 81"/>
                  <a:gd name="T31" fmla="*/ 94 h 108"/>
                  <a:gd name="T32" fmla="*/ 79 w 81"/>
                  <a:gd name="T33" fmla="*/ 86 h 108"/>
                  <a:gd name="T34" fmla="*/ 78 w 81"/>
                  <a:gd name="T35" fmla="*/ 82 h 108"/>
                  <a:gd name="T36" fmla="*/ 81 w 81"/>
                  <a:gd name="T37" fmla="*/ 79 h 108"/>
                  <a:gd name="T38" fmla="*/ 74 w 81"/>
                  <a:gd name="T39" fmla="*/ 67 h 108"/>
                  <a:gd name="T40" fmla="*/ 65 w 81"/>
                  <a:gd name="T41" fmla="*/ 59 h 108"/>
                  <a:gd name="T42" fmla="*/ 59 w 81"/>
                  <a:gd name="T43" fmla="*/ 56 h 108"/>
                  <a:gd name="T44" fmla="*/ 40 w 81"/>
                  <a:gd name="T45" fmla="*/ 44 h 108"/>
                  <a:gd name="T46" fmla="*/ 35 w 81"/>
                  <a:gd name="T47" fmla="*/ 44 h 108"/>
                  <a:gd name="T48" fmla="*/ 35 w 81"/>
                  <a:gd name="T49" fmla="*/ 35 h 108"/>
                  <a:gd name="T50" fmla="*/ 38 w 81"/>
                  <a:gd name="T51" fmla="*/ 33 h 108"/>
                  <a:gd name="T52" fmla="*/ 35 w 81"/>
                  <a:gd name="T53" fmla="*/ 29 h 108"/>
                  <a:gd name="T54" fmla="*/ 35 w 81"/>
                  <a:gd name="T55" fmla="*/ 27 h 108"/>
                  <a:gd name="T56" fmla="*/ 29 w 81"/>
                  <a:gd name="T57" fmla="*/ 29 h 108"/>
                  <a:gd name="T58" fmla="*/ 34 w 81"/>
                  <a:gd name="T59" fmla="*/ 27 h 108"/>
                  <a:gd name="T60" fmla="*/ 32 w 81"/>
                  <a:gd name="T61" fmla="*/ 25 h 108"/>
                  <a:gd name="T62" fmla="*/ 41 w 81"/>
                  <a:gd name="T63" fmla="*/ 30 h 108"/>
                  <a:gd name="T64" fmla="*/ 43 w 81"/>
                  <a:gd name="T65" fmla="*/ 32 h 108"/>
                  <a:gd name="T66" fmla="*/ 44 w 81"/>
                  <a:gd name="T67" fmla="*/ 32 h 108"/>
                  <a:gd name="T68" fmla="*/ 44 w 81"/>
                  <a:gd name="T69" fmla="*/ 16 h 108"/>
                  <a:gd name="T70" fmla="*/ 41 w 81"/>
                  <a:gd name="T71" fmla="*/ 12 h 108"/>
                  <a:gd name="T72" fmla="*/ 34 w 81"/>
                  <a:gd name="T73" fmla="*/ 10 h 108"/>
                  <a:gd name="T74" fmla="*/ 29 w 81"/>
                  <a:gd name="T75" fmla="*/ 1 h 108"/>
                  <a:gd name="T76" fmla="*/ 15 w 81"/>
                  <a:gd name="T77" fmla="*/ 0 h 108"/>
                  <a:gd name="T78" fmla="*/ 11 w 81"/>
                  <a:gd name="T79" fmla="*/ 3 h 108"/>
                  <a:gd name="T80" fmla="*/ 2 w 81"/>
                  <a:gd name="T81" fmla="*/ 4 h 108"/>
                  <a:gd name="T82" fmla="*/ 6 w 81"/>
                  <a:gd name="T83" fmla="*/ 12 h 108"/>
                  <a:gd name="T84" fmla="*/ 6 w 81"/>
                  <a:gd name="T85" fmla="*/ 16 h 108"/>
                  <a:gd name="T86" fmla="*/ 2 w 81"/>
                  <a:gd name="T87" fmla="*/ 22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1" h="108">
                    <a:moveTo>
                      <a:pt x="2" y="22"/>
                    </a:moveTo>
                    <a:lnTo>
                      <a:pt x="0" y="30"/>
                    </a:lnTo>
                    <a:lnTo>
                      <a:pt x="9" y="38"/>
                    </a:lnTo>
                    <a:lnTo>
                      <a:pt x="17" y="51"/>
                    </a:lnTo>
                    <a:lnTo>
                      <a:pt x="21" y="56"/>
                    </a:lnTo>
                    <a:lnTo>
                      <a:pt x="29" y="51"/>
                    </a:lnTo>
                    <a:lnTo>
                      <a:pt x="40" y="51"/>
                    </a:lnTo>
                    <a:lnTo>
                      <a:pt x="46" y="54"/>
                    </a:lnTo>
                    <a:lnTo>
                      <a:pt x="53" y="63"/>
                    </a:lnTo>
                    <a:lnTo>
                      <a:pt x="59" y="73"/>
                    </a:lnTo>
                    <a:lnTo>
                      <a:pt x="65" y="85"/>
                    </a:lnTo>
                    <a:lnTo>
                      <a:pt x="67" y="100"/>
                    </a:lnTo>
                    <a:lnTo>
                      <a:pt x="73" y="108"/>
                    </a:lnTo>
                    <a:lnTo>
                      <a:pt x="78" y="108"/>
                    </a:lnTo>
                    <a:lnTo>
                      <a:pt x="74" y="100"/>
                    </a:lnTo>
                    <a:lnTo>
                      <a:pt x="78" y="94"/>
                    </a:lnTo>
                    <a:lnTo>
                      <a:pt x="79" y="86"/>
                    </a:lnTo>
                    <a:lnTo>
                      <a:pt x="78" y="82"/>
                    </a:lnTo>
                    <a:lnTo>
                      <a:pt x="81" y="79"/>
                    </a:lnTo>
                    <a:lnTo>
                      <a:pt x="74" y="67"/>
                    </a:lnTo>
                    <a:lnTo>
                      <a:pt x="65" y="59"/>
                    </a:lnTo>
                    <a:lnTo>
                      <a:pt x="59" y="56"/>
                    </a:lnTo>
                    <a:lnTo>
                      <a:pt x="40" y="44"/>
                    </a:lnTo>
                    <a:lnTo>
                      <a:pt x="35" y="44"/>
                    </a:lnTo>
                    <a:lnTo>
                      <a:pt x="35" y="35"/>
                    </a:lnTo>
                    <a:lnTo>
                      <a:pt x="38" y="33"/>
                    </a:lnTo>
                    <a:lnTo>
                      <a:pt x="35" y="29"/>
                    </a:lnTo>
                    <a:lnTo>
                      <a:pt x="35" y="27"/>
                    </a:lnTo>
                    <a:lnTo>
                      <a:pt x="29" y="29"/>
                    </a:lnTo>
                    <a:lnTo>
                      <a:pt x="34" y="27"/>
                    </a:lnTo>
                    <a:lnTo>
                      <a:pt x="32" y="25"/>
                    </a:lnTo>
                    <a:lnTo>
                      <a:pt x="41" y="30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16"/>
                    </a:lnTo>
                    <a:lnTo>
                      <a:pt x="41" y="12"/>
                    </a:lnTo>
                    <a:lnTo>
                      <a:pt x="34" y="10"/>
                    </a:lnTo>
                    <a:lnTo>
                      <a:pt x="29" y="1"/>
                    </a:lnTo>
                    <a:lnTo>
                      <a:pt x="15" y="0"/>
                    </a:lnTo>
                    <a:lnTo>
                      <a:pt x="11" y="3"/>
                    </a:lnTo>
                    <a:lnTo>
                      <a:pt x="2" y="4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1" name="Freeform 6167">
                <a:extLst>
                  <a:ext uri="{FF2B5EF4-FFF2-40B4-BE49-F238E27FC236}">
                    <a16:creationId xmlns:a16="http://schemas.microsoft.com/office/drawing/2014/main" id="{85346CFB-6FFE-41F4-A4D3-7FFD0C9EF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542"/>
                <a:ext cx="40" cy="54"/>
              </a:xfrm>
              <a:custGeom>
                <a:avLst/>
                <a:gdLst>
                  <a:gd name="T0" fmla="*/ 2 w 81"/>
                  <a:gd name="T1" fmla="*/ 22 h 108"/>
                  <a:gd name="T2" fmla="*/ 6 w 81"/>
                  <a:gd name="T3" fmla="*/ 16 h 108"/>
                  <a:gd name="T4" fmla="*/ 6 w 81"/>
                  <a:gd name="T5" fmla="*/ 12 h 108"/>
                  <a:gd name="T6" fmla="*/ 2 w 81"/>
                  <a:gd name="T7" fmla="*/ 4 h 108"/>
                  <a:gd name="T8" fmla="*/ 11 w 81"/>
                  <a:gd name="T9" fmla="*/ 3 h 108"/>
                  <a:gd name="T10" fmla="*/ 15 w 81"/>
                  <a:gd name="T11" fmla="*/ 0 h 108"/>
                  <a:gd name="T12" fmla="*/ 29 w 81"/>
                  <a:gd name="T13" fmla="*/ 1 h 108"/>
                  <a:gd name="T14" fmla="*/ 34 w 81"/>
                  <a:gd name="T15" fmla="*/ 10 h 108"/>
                  <a:gd name="T16" fmla="*/ 41 w 81"/>
                  <a:gd name="T17" fmla="*/ 12 h 108"/>
                  <a:gd name="T18" fmla="*/ 44 w 81"/>
                  <a:gd name="T19" fmla="*/ 16 h 108"/>
                  <a:gd name="T20" fmla="*/ 44 w 81"/>
                  <a:gd name="T21" fmla="*/ 32 h 108"/>
                  <a:gd name="T22" fmla="*/ 43 w 81"/>
                  <a:gd name="T23" fmla="*/ 32 h 108"/>
                  <a:gd name="T24" fmla="*/ 41 w 81"/>
                  <a:gd name="T25" fmla="*/ 30 h 108"/>
                  <a:gd name="T26" fmla="*/ 32 w 81"/>
                  <a:gd name="T27" fmla="*/ 25 h 108"/>
                  <a:gd name="T28" fmla="*/ 34 w 81"/>
                  <a:gd name="T29" fmla="*/ 27 h 108"/>
                  <a:gd name="T30" fmla="*/ 29 w 81"/>
                  <a:gd name="T31" fmla="*/ 29 h 108"/>
                  <a:gd name="T32" fmla="*/ 35 w 81"/>
                  <a:gd name="T33" fmla="*/ 27 h 108"/>
                  <a:gd name="T34" fmla="*/ 35 w 81"/>
                  <a:gd name="T35" fmla="*/ 29 h 108"/>
                  <a:gd name="T36" fmla="*/ 38 w 81"/>
                  <a:gd name="T37" fmla="*/ 33 h 108"/>
                  <a:gd name="T38" fmla="*/ 35 w 81"/>
                  <a:gd name="T39" fmla="*/ 35 h 108"/>
                  <a:gd name="T40" fmla="*/ 35 w 81"/>
                  <a:gd name="T41" fmla="*/ 44 h 108"/>
                  <a:gd name="T42" fmla="*/ 40 w 81"/>
                  <a:gd name="T43" fmla="*/ 44 h 108"/>
                  <a:gd name="T44" fmla="*/ 59 w 81"/>
                  <a:gd name="T45" fmla="*/ 56 h 108"/>
                  <a:gd name="T46" fmla="*/ 65 w 81"/>
                  <a:gd name="T47" fmla="*/ 59 h 108"/>
                  <a:gd name="T48" fmla="*/ 74 w 81"/>
                  <a:gd name="T49" fmla="*/ 67 h 108"/>
                  <a:gd name="T50" fmla="*/ 81 w 81"/>
                  <a:gd name="T51" fmla="*/ 79 h 108"/>
                  <a:gd name="T52" fmla="*/ 78 w 81"/>
                  <a:gd name="T53" fmla="*/ 82 h 108"/>
                  <a:gd name="T54" fmla="*/ 79 w 81"/>
                  <a:gd name="T55" fmla="*/ 86 h 108"/>
                  <a:gd name="T56" fmla="*/ 78 w 81"/>
                  <a:gd name="T57" fmla="*/ 94 h 108"/>
                  <a:gd name="T58" fmla="*/ 74 w 81"/>
                  <a:gd name="T59" fmla="*/ 100 h 108"/>
                  <a:gd name="T60" fmla="*/ 78 w 81"/>
                  <a:gd name="T61" fmla="*/ 108 h 108"/>
                  <a:gd name="T62" fmla="*/ 73 w 81"/>
                  <a:gd name="T63" fmla="*/ 108 h 108"/>
                  <a:gd name="T64" fmla="*/ 67 w 81"/>
                  <a:gd name="T65" fmla="*/ 100 h 108"/>
                  <a:gd name="T66" fmla="*/ 65 w 81"/>
                  <a:gd name="T67" fmla="*/ 85 h 108"/>
                  <a:gd name="T68" fmla="*/ 59 w 81"/>
                  <a:gd name="T69" fmla="*/ 73 h 108"/>
                  <a:gd name="T70" fmla="*/ 53 w 81"/>
                  <a:gd name="T71" fmla="*/ 63 h 108"/>
                  <a:gd name="T72" fmla="*/ 46 w 81"/>
                  <a:gd name="T73" fmla="*/ 54 h 108"/>
                  <a:gd name="T74" fmla="*/ 40 w 81"/>
                  <a:gd name="T75" fmla="*/ 51 h 108"/>
                  <a:gd name="T76" fmla="*/ 29 w 81"/>
                  <a:gd name="T77" fmla="*/ 51 h 108"/>
                  <a:gd name="T78" fmla="*/ 21 w 81"/>
                  <a:gd name="T79" fmla="*/ 56 h 108"/>
                  <a:gd name="T80" fmla="*/ 17 w 81"/>
                  <a:gd name="T81" fmla="*/ 51 h 108"/>
                  <a:gd name="T82" fmla="*/ 9 w 81"/>
                  <a:gd name="T83" fmla="*/ 38 h 108"/>
                  <a:gd name="T84" fmla="*/ 0 w 81"/>
                  <a:gd name="T85" fmla="*/ 30 h 108"/>
                  <a:gd name="T86" fmla="*/ 2 w 81"/>
                  <a:gd name="T87" fmla="*/ 22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1" h="108">
                    <a:moveTo>
                      <a:pt x="2" y="22"/>
                    </a:moveTo>
                    <a:lnTo>
                      <a:pt x="6" y="16"/>
                    </a:lnTo>
                    <a:lnTo>
                      <a:pt x="6" y="12"/>
                    </a:lnTo>
                    <a:lnTo>
                      <a:pt x="2" y="4"/>
                    </a:lnTo>
                    <a:lnTo>
                      <a:pt x="11" y="3"/>
                    </a:lnTo>
                    <a:lnTo>
                      <a:pt x="15" y="0"/>
                    </a:lnTo>
                    <a:lnTo>
                      <a:pt x="29" y="1"/>
                    </a:lnTo>
                    <a:lnTo>
                      <a:pt x="34" y="10"/>
                    </a:lnTo>
                    <a:lnTo>
                      <a:pt x="41" y="12"/>
                    </a:lnTo>
                    <a:lnTo>
                      <a:pt x="44" y="16"/>
                    </a:lnTo>
                    <a:lnTo>
                      <a:pt x="44" y="32"/>
                    </a:lnTo>
                    <a:lnTo>
                      <a:pt x="43" y="32"/>
                    </a:lnTo>
                    <a:lnTo>
                      <a:pt x="41" y="30"/>
                    </a:lnTo>
                    <a:lnTo>
                      <a:pt x="32" y="25"/>
                    </a:lnTo>
                    <a:lnTo>
                      <a:pt x="34" y="27"/>
                    </a:lnTo>
                    <a:lnTo>
                      <a:pt x="29" y="29"/>
                    </a:lnTo>
                    <a:lnTo>
                      <a:pt x="35" y="27"/>
                    </a:lnTo>
                    <a:lnTo>
                      <a:pt x="35" y="29"/>
                    </a:lnTo>
                    <a:lnTo>
                      <a:pt x="38" y="33"/>
                    </a:lnTo>
                    <a:lnTo>
                      <a:pt x="35" y="35"/>
                    </a:lnTo>
                    <a:lnTo>
                      <a:pt x="35" y="44"/>
                    </a:lnTo>
                    <a:lnTo>
                      <a:pt x="40" y="44"/>
                    </a:lnTo>
                    <a:lnTo>
                      <a:pt x="59" y="56"/>
                    </a:lnTo>
                    <a:lnTo>
                      <a:pt x="65" y="59"/>
                    </a:lnTo>
                    <a:lnTo>
                      <a:pt x="74" y="67"/>
                    </a:lnTo>
                    <a:lnTo>
                      <a:pt x="81" y="79"/>
                    </a:lnTo>
                    <a:lnTo>
                      <a:pt x="78" y="82"/>
                    </a:lnTo>
                    <a:lnTo>
                      <a:pt x="79" y="86"/>
                    </a:lnTo>
                    <a:lnTo>
                      <a:pt x="78" y="94"/>
                    </a:lnTo>
                    <a:lnTo>
                      <a:pt x="74" y="100"/>
                    </a:lnTo>
                    <a:lnTo>
                      <a:pt x="78" y="108"/>
                    </a:lnTo>
                    <a:lnTo>
                      <a:pt x="73" y="108"/>
                    </a:lnTo>
                    <a:lnTo>
                      <a:pt x="67" y="100"/>
                    </a:lnTo>
                    <a:lnTo>
                      <a:pt x="65" y="85"/>
                    </a:lnTo>
                    <a:lnTo>
                      <a:pt x="59" y="73"/>
                    </a:lnTo>
                    <a:lnTo>
                      <a:pt x="53" y="63"/>
                    </a:lnTo>
                    <a:lnTo>
                      <a:pt x="46" y="54"/>
                    </a:lnTo>
                    <a:lnTo>
                      <a:pt x="40" y="51"/>
                    </a:lnTo>
                    <a:lnTo>
                      <a:pt x="29" y="51"/>
                    </a:lnTo>
                    <a:lnTo>
                      <a:pt x="21" y="56"/>
                    </a:lnTo>
                    <a:lnTo>
                      <a:pt x="17" y="51"/>
                    </a:lnTo>
                    <a:lnTo>
                      <a:pt x="9" y="38"/>
                    </a:lnTo>
                    <a:lnTo>
                      <a:pt x="0" y="30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2" name="Freeform 6168">
                <a:extLst>
                  <a:ext uri="{FF2B5EF4-FFF2-40B4-BE49-F238E27FC236}">
                    <a16:creationId xmlns:a16="http://schemas.microsoft.com/office/drawing/2014/main" id="{E41A16E6-FB3D-3026-6DA2-36DC1784C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542"/>
                <a:ext cx="40" cy="54"/>
              </a:xfrm>
              <a:custGeom>
                <a:avLst/>
                <a:gdLst>
                  <a:gd name="T0" fmla="*/ 2 w 81"/>
                  <a:gd name="T1" fmla="*/ 22 h 108"/>
                  <a:gd name="T2" fmla="*/ 6 w 81"/>
                  <a:gd name="T3" fmla="*/ 16 h 108"/>
                  <a:gd name="T4" fmla="*/ 6 w 81"/>
                  <a:gd name="T5" fmla="*/ 12 h 108"/>
                  <a:gd name="T6" fmla="*/ 2 w 81"/>
                  <a:gd name="T7" fmla="*/ 4 h 108"/>
                  <a:gd name="T8" fmla="*/ 11 w 81"/>
                  <a:gd name="T9" fmla="*/ 3 h 108"/>
                  <a:gd name="T10" fmla="*/ 15 w 81"/>
                  <a:gd name="T11" fmla="*/ 0 h 108"/>
                  <a:gd name="T12" fmla="*/ 29 w 81"/>
                  <a:gd name="T13" fmla="*/ 1 h 108"/>
                  <a:gd name="T14" fmla="*/ 34 w 81"/>
                  <a:gd name="T15" fmla="*/ 10 h 108"/>
                  <a:gd name="T16" fmla="*/ 41 w 81"/>
                  <a:gd name="T17" fmla="*/ 12 h 108"/>
                  <a:gd name="T18" fmla="*/ 44 w 81"/>
                  <a:gd name="T19" fmla="*/ 16 h 108"/>
                  <a:gd name="T20" fmla="*/ 44 w 81"/>
                  <a:gd name="T21" fmla="*/ 32 h 108"/>
                  <a:gd name="T22" fmla="*/ 43 w 81"/>
                  <a:gd name="T23" fmla="*/ 32 h 108"/>
                  <a:gd name="T24" fmla="*/ 41 w 81"/>
                  <a:gd name="T25" fmla="*/ 30 h 108"/>
                  <a:gd name="T26" fmla="*/ 32 w 81"/>
                  <a:gd name="T27" fmla="*/ 25 h 108"/>
                  <a:gd name="T28" fmla="*/ 34 w 81"/>
                  <a:gd name="T29" fmla="*/ 27 h 108"/>
                  <a:gd name="T30" fmla="*/ 29 w 81"/>
                  <a:gd name="T31" fmla="*/ 29 h 108"/>
                  <a:gd name="T32" fmla="*/ 35 w 81"/>
                  <a:gd name="T33" fmla="*/ 27 h 108"/>
                  <a:gd name="T34" fmla="*/ 35 w 81"/>
                  <a:gd name="T35" fmla="*/ 29 h 108"/>
                  <a:gd name="T36" fmla="*/ 38 w 81"/>
                  <a:gd name="T37" fmla="*/ 33 h 108"/>
                  <a:gd name="T38" fmla="*/ 35 w 81"/>
                  <a:gd name="T39" fmla="*/ 35 h 108"/>
                  <a:gd name="T40" fmla="*/ 35 w 81"/>
                  <a:gd name="T41" fmla="*/ 44 h 108"/>
                  <a:gd name="T42" fmla="*/ 40 w 81"/>
                  <a:gd name="T43" fmla="*/ 44 h 108"/>
                  <a:gd name="T44" fmla="*/ 59 w 81"/>
                  <a:gd name="T45" fmla="*/ 56 h 108"/>
                  <a:gd name="T46" fmla="*/ 65 w 81"/>
                  <a:gd name="T47" fmla="*/ 59 h 108"/>
                  <a:gd name="T48" fmla="*/ 74 w 81"/>
                  <a:gd name="T49" fmla="*/ 67 h 108"/>
                  <a:gd name="T50" fmla="*/ 81 w 81"/>
                  <a:gd name="T51" fmla="*/ 79 h 108"/>
                  <a:gd name="T52" fmla="*/ 78 w 81"/>
                  <a:gd name="T53" fmla="*/ 82 h 108"/>
                  <a:gd name="T54" fmla="*/ 79 w 81"/>
                  <a:gd name="T55" fmla="*/ 86 h 108"/>
                  <a:gd name="T56" fmla="*/ 78 w 81"/>
                  <a:gd name="T57" fmla="*/ 94 h 108"/>
                  <a:gd name="T58" fmla="*/ 74 w 81"/>
                  <a:gd name="T59" fmla="*/ 100 h 108"/>
                  <a:gd name="T60" fmla="*/ 78 w 81"/>
                  <a:gd name="T61" fmla="*/ 108 h 108"/>
                  <a:gd name="T62" fmla="*/ 73 w 81"/>
                  <a:gd name="T63" fmla="*/ 108 h 108"/>
                  <a:gd name="T64" fmla="*/ 67 w 81"/>
                  <a:gd name="T65" fmla="*/ 100 h 108"/>
                  <a:gd name="T66" fmla="*/ 65 w 81"/>
                  <a:gd name="T67" fmla="*/ 85 h 108"/>
                  <a:gd name="T68" fmla="*/ 59 w 81"/>
                  <a:gd name="T69" fmla="*/ 73 h 108"/>
                  <a:gd name="T70" fmla="*/ 53 w 81"/>
                  <a:gd name="T71" fmla="*/ 63 h 108"/>
                  <a:gd name="T72" fmla="*/ 46 w 81"/>
                  <a:gd name="T73" fmla="*/ 54 h 108"/>
                  <a:gd name="T74" fmla="*/ 40 w 81"/>
                  <a:gd name="T75" fmla="*/ 51 h 108"/>
                  <a:gd name="T76" fmla="*/ 29 w 81"/>
                  <a:gd name="T77" fmla="*/ 51 h 108"/>
                  <a:gd name="T78" fmla="*/ 21 w 81"/>
                  <a:gd name="T79" fmla="*/ 56 h 108"/>
                  <a:gd name="T80" fmla="*/ 17 w 81"/>
                  <a:gd name="T81" fmla="*/ 51 h 108"/>
                  <a:gd name="T82" fmla="*/ 9 w 81"/>
                  <a:gd name="T83" fmla="*/ 38 h 108"/>
                  <a:gd name="T84" fmla="*/ 0 w 81"/>
                  <a:gd name="T85" fmla="*/ 30 h 108"/>
                  <a:gd name="T86" fmla="*/ 2 w 81"/>
                  <a:gd name="T87" fmla="*/ 22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1" h="108">
                    <a:moveTo>
                      <a:pt x="2" y="22"/>
                    </a:moveTo>
                    <a:lnTo>
                      <a:pt x="6" y="16"/>
                    </a:lnTo>
                    <a:lnTo>
                      <a:pt x="6" y="12"/>
                    </a:lnTo>
                    <a:lnTo>
                      <a:pt x="2" y="4"/>
                    </a:lnTo>
                    <a:lnTo>
                      <a:pt x="11" y="3"/>
                    </a:lnTo>
                    <a:lnTo>
                      <a:pt x="15" y="0"/>
                    </a:lnTo>
                    <a:lnTo>
                      <a:pt x="29" y="1"/>
                    </a:lnTo>
                    <a:lnTo>
                      <a:pt x="34" y="10"/>
                    </a:lnTo>
                    <a:lnTo>
                      <a:pt x="41" y="12"/>
                    </a:lnTo>
                    <a:lnTo>
                      <a:pt x="44" y="16"/>
                    </a:lnTo>
                    <a:lnTo>
                      <a:pt x="44" y="32"/>
                    </a:lnTo>
                    <a:lnTo>
                      <a:pt x="43" y="32"/>
                    </a:lnTo>
                    <a:lnTo>
                      <a:pt x="41" y="30"/>
                    </a:lnTo>
                    <a:lnTo>
                      <a:pt x="32" y="25"/>
                    </a:lnTo>
                    <a:lnTo>
                      <a:pt x="34" y="27"/>
                    </a:lnTo>
                    <a:lnTo>
                      <a:pt x="29" y="29"/>
                    </a:lnTo>
                    <a:lnTo>
                      <a:pt x="35" y="27"/>
                    </a:lnTo>
                    <a:lnTo>
                      <a:pt x="35" y="29"/>
                    </a:lnTo>
                    <a:lnTo>
                      <a:pt x="38" y="33"/>
                    </a:lnTo>
                    <a:lnTo>
                      <a:pt x="35" y="35"/>
                    </a:lnTo>
                    <a:lnTo>
                      <a:pt x="35" y="44"/>
                    </a:lnTo>
                    <a:lnTo>
                      <a:pt x="40" y="44"/>
                    </a:lnTo>
                    <a:lnTo>
                      <a:pt x="59" y="56"/>
                    </a:lnTo>
                    <a:lnTo>
                      <a:pt x="65" y="59"/>
                    </a:lnTo>
                    <a:lnTo>
                      <a:pt x="74" y="67"/>
                    </a:lnTo>
                    <a:lnTo>
                      <a:pt x="81" y="79"/>
                    </a:lnTo>
                    <a:lnTo>
                      <a:pt x="78" y="82"/>
                    </a:lnTo>
                    <a:lnTo>
                      <a:pt x="79" y="86"/>
                    </a:lnTo>
                    <a:lnTo>
                      <a:pt x="78" y="94"/>
                    </a:lnTo>
                    <a:lnTo>
                      <a:pt x="74" y="100"/>
                    </a:lnTo>
                    <a:lnTo>
                      <a:pt x="78" y="108"/>
                    </a:lnTo>
                    <a:lnTo>
                      <a:pt x="73" y="108"/>
                    </a:lnTo>
                    <a:lnTo>
                      <a:pt x="67" y="100"/>
                    </a:lnTo>
                    <a:lnTo>
                      <a:pt x="65" y="85"/>
                    </a:lnTo>
                    <a:lnTo>
                      <a:pt x="59" y="73"/>
                    </a:lnTo>
                    <a:lnTo>
                      <a:pt x="53" y="63"/>
                    </a:lnTo>
                    <a:lnTo>
                      <a:pt x="46" y="54"/>
                    </a:lnTo>
                    <a:lnTo>
                      <a:pt x="40" y="51"/>
                    </a:lnTo>
                    <a:lnTo>
                      <a:pt x="29" y="51"/>
                    </a:lnTo>
                    <a:lnTo>
                      <a:pt x="21" y="56"/>
                    </a:lnTo>
                    <a:lnTo>
                      <a:pt x="17" y="51"/>
                    </a:lnTo>
                    <a:lnTo>
                      <a:pt x="9" y="38"/>
                    </a:lnTo>
                    <a:lnTo>
                      <a:pt x="0" y="30"/>
                    </a:lnTo>
                    <a:lnTo>
                      <a:pt x="2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3" name="Freeform 6169">
                <a:extLst>
                  <a:ext uri="{FF2B5EF4-FFF2-40B4-BE49-F238E27FC236}">
                    <a16:creationId xmlns:a16="http://schemas.microsoft.com/office/drawing/2014/main" id="{611FD9B1-D6DB-49AD-48FE-B5012BF4B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547"/>
                <a:ext cx="83" cy="118"/>
              </a:xfrm>
              <a:custGeom>
                <a:avLst/>
                <a:gdLst>
                  <a:gd name="T0" fmla="*/ 85 w 167"/>
                  <a:gd name="T1" fmla="*/ 9 h 236"/>
                  <a:gd name="T2" fmla="*/ 64 w 167"/>
                  <a:gd name="T3" fmla="*/ 38 h 236"/>
                  <a:gd name="T4" fmla="*/ 58 w 167"/>
                  <a:gd name="T5" fmla="*/ 58 h 236"/>
                  <a:gd name="T6" fmla="*/ 49 w 167"/>
                  <a:gd name="T7" fmla="*/ 70 h 236"/>
                  <a:gd name="T8" fmla="*/ 29 w 167"/>
                  <a:gd name="T9" fmla="*/ 81 h 236"/>
                  <a:gd name="T10" fmla="*/ 22 w 167"/>
                  <a:gd name="T11" fmla="*/ 95 h 236"/>
                  <a:gd name="T12" fmla="*/ 22 w 167"/>
                  <a:gd name="T13" fmla="*/ 96 h 236"/>
                  <a:gd name="T14" fmla="*/ 11 w 167"/>
                  <a:gd name="T15" fmla="*/ 101 h 236"/>
                  <a:gd name="T16" fmla="*/ 5 w 167"/>
                  <a:gd name="T17" fmla="*/ 128 h 236"/>
                  <a:gd name="T18" fmla="*/ 7 w 167"/>
                  <a:gd name="T19" fmla="*/ 158 h 236"/>
                  <a:gd name="T20" fmla="*/ 32 w 167"/>
                  <a:gd name="T21" fmla="*/ 183 h 236"/>
                  <a:gd name="T22" fmla="*/ 48 w 167"/>
                  <a:gd name="T23" fmla="*/ 195 h 236"/>
                  <a:gd name="T24" fmla="*/ 67 w 167"/>
                  <a:gd name="T25" fmla="*/ 204 h 236"/>
                  <a:gd name="T26" fmla="*/ 73 w 167"/>
                  <a:gd name="T27" fmla="*/ 218 h 236"/>
                  <a:gd name="T28" fmla="*/ 85 w 167"/>
                  <a:gd name="T29" fmla="*/ 213 h 236"/>
                  <a:gd name="T30" fmla="*/ 98 w 167"/>
                  <a:gd name="T31" fmla="*/ 213 h 236"/>
                  <a:gd name="T32" fmla="*/ 92 w 167"/>
                  <a:gd name="T33" fmla="*/ 201 h 236"/>
                  <a:gd name="T34" fmla="*/ 88 w 167"/>
                  <a:gd name="T35" fmla="*/ 190 h 236"/>
                  <a:gd name="T36" fmla="*/ 92 w 167"/>
                  <a:gd name="T37" fmla="*/ 184 h 236"/>
                  <a:gd name="T38" fmla="*/ 98 w 167"/>
                  <a:gd name="T39" fmla="*/ 180 h 236"/>
                  <a:gd name="T40" fmla="*/ 99 w 167"/>
                  <a:gd name="T41" fmla="*/ 187 h 236"/>
                  <a:gd name="T42" fmla="*/ 113 w 167"/>
                  <a:gd name="T43" fmla="*/ 207 h 236"/>
                  <a:gd name="T44" fmla="*/ 122 w 167"/>
                  <a:gd name="T45" fmla="*/ 213 h 236"/>
                  <a:gd name="T46" fmla="*/ 119 w 167"/>
                  <a:gd name="T47" fmla="*/ 227 h 236"/>
                  <a:gd name="T48" fmla="*/ 128 w 167"/>
                  <a:gd name="T49" fmla="*/ 230 h 236"/>
                  <a:gd name="T50" fmla="*/ 131 w 167"/>
                  <a:gd name="T51" fmla="*/ 233 h 236"/>
                  <a:gd name="T52" fmla="*/ 148 w 167"/>
                  <a:gd name="T53" fmla="*/ 221 h 236"/>
                  <a:gd name="T54" fmla="*/ 149 w 167"/>
                  <a:gd name="T55" fmla="*/ 199 h 236"/>
                  <a:gd name="T56" fmla="*/ 160 w 167"/>
                  <a:gd name="T57" fmla="*/ 190 h 236"/>
                  <a:gd name="T58" fmla="*/ 167 w 167"/>
                  <a:gd name="T59" fmla="*/ 183 h 236"/>
                  <a:gd name="T60" fmla="*/ 149 w 167"/>
                  <a:gd name="T61" fmla="*/ 180 h 236"/>
                  <a:gd name="T62" fmla="*/ 137 w 167"/>
                  <a:gd name="T63" fmla="*/ 163 h 236"/>
                  <a:gd name="T64" fmla="*/ 125 w 167"/>
                  <a:gd name="T65" fmla="*/ 155 h 236"/>
                  <a:gd name="T66" fmla="*/ 119 w 167"/>
                  <a:gd name="T67" fmla="*/ 149 h 236"/>
                  <a:gd name="T68" fmla="*/ 107 w 167"/>
                  <a:gd name="T69" fmla="*/ 149 h 236"/>
                  <a:gd name="T70" fmla="*/ 96 w 167"/>
                  <a:gd name="T71" fmla="*/ 143 h 236"/>
                  <a:gd name="T72" fmla="*/ 79 w 167"/>
                  <a:gd name="T73" fmla="*/ 140 h 236"/>
                  <a:gd name="T74" fmla="*/ 73 w 167"/>
                  <a:gd name="T75" fmla="*/ 148 h 236"/>
                  <a:gd name="T76" fmla="*/ 67 w 167"/>
                  <a:gd name="T77" fmla="*/ 129 h 236"/>
                  <a:gd name="T78" fmla="*/ 79 w 167"/>
                  <a:gd name="T79" fmla="*/ 123 h 236"/>
                  <a:gd name="T80" fmla="*/ 104 w 167"/>
                  <a:gd name="T81" fmla="*/ 111 h 236"/>
                  <a:gd name="T82" fmla="*/ 119 w 167"/>
                  <a:gd name="T83" fmla="*/ 107 h 236"/>
                  <a:gd name="T84" fmla="*/ 116 w 167"/>
                  <a:gd name="T85" fmla="*/ 95 h 236"/>
                  <a:gd name="T86" fmla="*/ 111 w 167"/>
                  <a:gd name="T87" fmla="*/ 88 h 236"/>
                  <a:gd name="T88" fmla="*/ 113 w 167"/>
                  <a:gd name="T89" fmla="*/ 72 h 236"/>
                  <a:gd name="T90" fmla="*/ 116 w 167"/>
                  <a:gd name="T91" fmla="*/ 58 h 236"/>
                  <a:gd name="T92" fmla="*/ 110 w 167"/>
                  <a:gd name="T93" fmla="*/ 47 h 236"/>
                  <a:gd name="T94" fmla="*/ 117 w 167"/>
                  <a:gd name="T95" fmla="*/ 40 h 236"/>
                  <a:gd name="T96" fmla="*/ 122 w 167"/>
                  <a:gd name="T97" fmla="*/ 29 h 236"/>
                  <a:gd name="T98" fmla="*/ 110 w 167"/>
                  <a:gd name="T99" fmla="*/ 6 h 236"/>
                  <a:gd name="T100" fmla="*/ 104 w 167"/>
                  <a:gd name="T101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7" h="236">
                    <a:moveTo>
                      <a:pt x="93" y="8"/>
                    </a:moveTo>
                    <a:lnTo>
                      <a:pt x="85" y="9"/>
                    </a:lnTo>
                    <a:lnTo>
                      <a:pt x="76" y="14"/>
                    </a:lnTo>
                    <a:lnTo>
                      <a:pt x="64" y="38"/>
                    </a:lnTo>
                    <a:lnTo>
                      <a:pt x="64" y="46"/>
                    </a:lnTo>
                    <a:lnTo>
                      <a:pt x="58" y="58"/>
                    </a:lnTo>
                    <a:lnTo>
                      <a:pt x="48" y="67"/>
                    </a:lnTo>
                    <a:lnTo>
                      <a:pt x="49" y="70"/>
                    </a:lnTo>
                    <a:lnTo>
                      <a:pt x="40" y="72"/>
                    </a:lnTo>
                    <a:lnTo>
                      <a:pt x="29" y="81"/>
                    </a:lnTo>
                    <a:lnTo>
                      <a:pt x="23" y="90"/>
                    </a:lnTo>
                    <a:lnTo>
                      <a:pt x="22" y="95"/>
                    </a:lnTo>
                    <a:lnTo>
                      <a:pt x="25" y="96"/>
                    </a:lnTo>
                    <a:lnTo>
                      <a:pt x="22" y="96"/>
                    </a:lnTo>
                    <a:lnTo>
                      <a:pt x="17" y="101"/>
                    </a:lnTo>
                    <a:lnTo>
                      <a:pt x="11" y="101"/>
                    </a:lnTo>
                    <a:lnTo>
                      <a:pt x="0" y="105"/>
                    </a:lnTo>
                    <a:lnTo>
                      <a:pt x="5" y="128"/>
                    </a:lnTo>
                    <a:lnTo>
                      <a:pt x="3" y="149"/>
                    </a:lnTo>
                    <a:lnTo>
                      <a:pt x="7" y="158"/>
                    </a:lnTo>
                    <a:lnTo>
                      <a:pt x="14" y="167"/>
                    </a:lnTo>
                    <a:lnTo>
                      <a:pt x="32" y="183"/>
                    </a:lnTo>
                    <a:lnTo>
                      <a:pt x="41" y="189"/>
                    </a:lnTo>
                    <a:lnTo>
                      <a:pt x="48" y="195"/>
                    </a:lnTo>
                    <a:lnTo>
                      <a:pt x="55" y="193"/>
                    </a:lnTo>
                    <a:lnTo>
                      <a:pt x="67" y="204"/>
                    </a:lnTo>
                    <a:lnTo>
                      <a:pt x="67" y="212"/>
                    </a:lnTo>
                    <a:lnTo>
                      <a:pt x="73" y="218"/>
                    </a:lnTo>
                    <a:lnTo>
                      <a:pt x="76" y="215"/>
                    </a:lnTo>
                    <a:lnTo>
                      <a:pt x="85" y="213"/>
                    </a:lnTo>
                    <a:lnTo>
                      <a:pt x="88" y="218"/>
                    </a:lnTo>
                    <a:lnTo>
                      <a:pt x="98" y="213"/>
                    </a:lnTo>
                    <a:lnTo>
                      <a:pt x="98" y="207"/>
                    </a:lnTo>
                    <a:lnTo>
                      <a:pt x="92" y="201"/>
                    </a:lnTo>
                    <a:lnTo>
                      <a:pt x="88" y="196"/>
                    </a:lnTo>
                    <a:lnTo>
                      <a:pt x="88" y="190"/>
                    </a:lnTo>
                    <a:lnTo>
                      <a:pt x="85" y="187"/>
                    </a:lnTo>
                    <a:lnTo>
                      <a:pt x="92" y="184"/>
                    </a:lnTo>
                    <a:lnTo>
                      <a:pt x="95" y="186"/>
                    </a:lnTo>
                    <a:lnTo>
                      <a:pt x="98" y="180"/>
                    </a:lnTo>
                    <a:lnTo>
                      <a:pt x="101" y="183"/>
                    </a:lnTo>
                    <a:lnTo>
                      <a:pt x="99" y="187"/>
                    </a:lnTo>
                    <a:lnTo>
                      <a:pt x="110" y="193"/>
                    </a:lnTo>
                    <a:lnTo>
                      <a:pt x="113" y="207"/>
                    </a:lnTo>
                    <a:lnTo>
                      <a:pt x="117" y="213"/>
                    </a:lnTo>
                    <a:lnTo>
                      <a:pt x="122" y="213"/>
                    </a:lnTo>
                    <a:lnTo>
                      <a:pt x="123" y="221"/>
                    </a:lnTo>
                    <a:lnTo>
                      <a:pt x="119" y="227"/>
                    </a:lnTo>
                    <a:lnTo>
                      <a:pt x="122" y="230"/>
                    </a:lnTo>
                    <a:lnTo>
                      <a:pt x="128" y="230"/>
                    </a:lnTo>
                    <a:lnTo>
                      <a:pt x="128" y="236"/>
                    </a:lnTo>
                    <a:lnTo>
                      <a:pt x="131" y="233"/>
                    </a:lnTo>
                    <a:lnTo>
                      <a:pt x="145" y="234"/>
                    </a:lnTo>
                    <a:lnTo>
                      <a:pt x="148" y="221"/>
                    </a:lnTo>
                    <a:lnTo>
                      <a:pt x="145" y="199"/>
                    </a:lnTo>
                    <a:lnTo>
                      <a:pt x="149" y="199"/>
                    </a:lnTo>
                    <a:lnTo>
                      <a:pt x="152" y="189"/>
                    </a:lnTo>
                    <a:lnTo>
                      <a:pt x="160" y="190"/>
                    </a:lnTo>
                    <a:lnTo>
                      <a:pt x="167" y="190"/>
                    </a:lnTo>
                    <a:lnTo>
                      <a:pt x="167" y="183"/>
                    </a:lnTo>
                    <a:lnTo>
                      <a:pt x="152" y="177"/>
                    </a:lnTo>
                    <a:lnTo>
                      <a:pt x="149" y="180"/>
                    </a:lnTo>
                    <a:lnTo>
                      <a:pt x="143" y="171"/>
                    </a:lnTo>
                    <a:lnTo>
                      <a:pt x="137" y="163"/>
                    </a:lnTo>
                    <a:lnTo>
                      <a:pt x="132" y="164"/>
                    </a:lnTo>
                    <a:lnTo>
                      <a:pt x="125" y="155"/>
                    </a:lnTo>
                    <a:lnTo>
                      <a:pt x="125" y="152"/>
                    </a:lnTo>
                    <a:lnTo>
                      <a:pt x="119" y="149"/>
                    </a:lnTo>
                    <a:lnTo>
                      <a:pt x="113" y="151"/>
                    </a:lnTo>
                    <a:lnTo>
                      <a:pt x="107" y="149"/>
                    </a:lnTo>
                    <a:lnTo>
                      <a:pt x="101" y="149"/>
                    </a:lnTo>
                    <a:lnTo>
                      <a:pt x="96" y="143"/>
                    </a:lnTo>
                    <a:lnTo>
                      <a:pt x="85" y="143"/>
                    </a:lnTo>
                    <a:lnTo>
                      <a:pt x="79" y="140"/>
                    </a:lnTo>
                    <a:lnTo>
                      <a:pt x="75" y="146"/>
                    </a:lnTo>
                    <a:lnTo>
                      <a:pt x="73" y="148"/>
                    </a:lnTo>
                    <a:lnTo>
                      <a:pt x="67" y="140"/>
                    </a:lnTo>
                    <a:lnTo>
                      <a:pt x="67" y="129"/>
                    </a:lnTo>
                    <a:lnTo>
                      <a:pt x="70" y="125"/>
                    </a:lnTo>
                    <a:lnTo>
                      <a:pt x="79" y="123"/>
                    </a:lnTo>
                    <a:lnTo>
                      <a:pt x="92" y="116"/>
                    </a:lnTo>
                    <a:lnTo>
                      <a:pt x="104" y="111"/>
                    </a:lnTo>
                    <a:lnTo>
                      <a:pt x="114" y="108"/>
                    </a:lnTo>
                    <a:lnTo>
                      <a:pt x="119" y="107"/>
                    </a:lnTo>
                    <a:lnTo>
                      <a:pt x="116" y="101"/>
                    </a:lnTo>
                    <a:lnTo>
                      <a:pt x="116" y="95"/>
                    </a:lnTo>
                    <a:lnTo>
                      <a:pt x="116" y="88"/>
                    </a:lnTo>
                    <a:lnTo>
                      <a:pt x="111" y="88"/>
                    </a:lnTo>
                    <a:lnTo>
                      <a:pt x="110" y="78"/>
                    </a:lnTo>
                    <a:lnTo>
                      <a:pt x="113" y="72"/>
                    </a:lnTo>
                    <a:lnTo>
                      <a:pt x="119" y="66"/>
                    </a:lnTo>
                    <a:lnTo>
                      <a:pt x="116" y="58"/>
                    </a:lnTo>
                    <a:lnTo>
                      <a:pt x="116" y="53"/>
                    </a:lnTo>
                    <a:lnTo>
                      <a:pt x="110" y="47"/>
                    </a:lnTo>
                    <a:lnTo>
                      <a:pt x="113" y="41"/>
                    </a:lnTo>
                    <a:lnTo>
                      <a:pt x="117" y="40"/>
                    </a:lnTo>
                    <a:lnTo>
                      <a:pt x="122" y="34"/>
                    </a:lnTo>
                    <a:lnTo>
                      <a:pt x="122" y="29"/>
                    </a:lnTo>
                    <a:lnTo>
                      <a:pt x="116" y="22"/>
                    </a:lnTo>
                    <a:lnTo>
                      <a:pt x="110" y="6"/>
                    </a:lnTo>
                    <a:lnTo>
                      <a:pt x="107" y="0"/>
                    </a:lnTo>
                    <a:lnTo>
                      <a:pt x="104" y="0"/>
                    </a:lnTo>
                    <a:lnTo>
                      <a:pt x="93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4" name="Freeform 6170">
                <a:extLst>
                  <a:ext uri="{FF2B5EF4-FFF2-40B4-BE49-F238E27FC236}">
                    <a16:creationId xmlns:a16="http://schemas.microsoft.com/office/drawing/2014/main" id="{833F0609-7AF2-F3F5-CFDA-755E9934A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547"/>
                <a:ext cx="83" cy="118"/>
              </a:xfrm>
              <a:custGeom>
                <a:avLst/>
                <a:gdLst>
                  <a:gd name="T0" fmla="*/ 104 w 167"/>
                  <a:gd name="T1" fmla="*/ 0 h 236"/>
                  <a:gd name="T2" fmla="*/ 110 w 167"/>
                  <a:gd name="T3" fmla="*/ 6 h 236"/>
                  <a:gd name="T4" fmla="*/ 122 w 167"/>
                  <a:gd name="T5" fmla="*/ 29 h 236"/>
                  <a:gd name="T6" fmla="*/ 117 w 167"/>
                  <a:gd name="T7" fmla="*/ 40 h 236"/>
                  <a:gd name="T8" fmla="*/ 110 w 167"/>
                  <a:gd name="T9" fmla="*/ 47 h 236"/>
                  <a:gd name="T10" fmla="*/ 116 w 167"/>
                  <a:gd name="T11" fmla="*/ 58 h 236"/>
                  <a:gd name="T12" fmla="*/ 113 w 167"/>
                  <a:gd name="T13" fmla="*/ 72 h 236"/>
                  <a:gd name="T14" fmla="*/ 111 w 167"/>
                  <a:gd name="T15" fmla="*/ 88 h 236"/>
                  <a:gd name="T16" fmla="*/ 116 w 167"/>
                  <a:gd name="T17" fmla="*/ 95 h 236"/>
                  <a:gd name="T18" fmla="*/ 119 w 167"/>
                  <a:gd name="T19" fmla="*/ 107 h 236"/>
                  <a:gd name="T20" fmla="*/ 104 w 167"/>
                  <a:gd name="T21" fmla="*/ 111 h 236"/>
                  <a:gd name="T22" fmla="*/ 79 w 167"/>
                  <a:gd name="T23" fmla="*/ 123 h 236"/>
                  <a:gd name="T24" fmla="*/ 67 w 167"/>
                  <a:gd name="T25" fmla="*/ 129 h 236"/>
                  <a:gd name="T26" fmla="*/ 73 w 167"/>
                  <a:gd name="T27" fmla="*/ 148 h 236"/>
                  <a:gd name="T28" fmla="*/ 79 w 167"/>
                  <a:gd name="T29" fmla="*/ 140 h 236"/>
                  <a:gd name="T30" fmla="*/ 96 w 167"/>
                  <a:gd name="T31" fmla="*/ 143 h 236"/>
                  <a:gd name="T32" fmla="*/ 107 w 167"/>
                  <a:gd name="T33" fmla="*/ 149 h 236"/>
                  <a:gd name="T34" fmla="*/ 119 w 167"/>
                  <a:gd name="T35" fmla="*/ 149 h 236"/>
                  <a:gd name="T36" fmla="*/ 125 w 167"/>
                  <a:gd name="T37" fmla="*/ 155 h 236"/>
                  <a:gd name="T38" fmla="*/ 137 w 167"/>
                  <a:gd name="T39" fmla="*/ 163 h 236"/>
                  <a:gd name="T40" fmla="*/ 149 w 167"/>
                  <a:gd name="T41" fmla="*/ 180 h 236"/>
                  <a:gd name="T42" fmla="*/ 167 w 167"/>
                  <a:gd name="T43" fmla="*/ 183 h 236"/>
                  <a:gd name="T44" fmla="*/ 160 w 167"/>
                  <a:gd name="T45" fmla="*/ 190 h 236"/>
                  <a:gd name="T46" fmla="*/ 149 w 167"/>
                  <a:gd name="T47" fmla="*/ 199 h 236"/>
                  <a:gd name="T48" fmla="*/ 148 w 167"/>
                  <a:gd name="T49" fmla="*/ 221 h 236"/>
                  <a:gd name="T50" fmla="*/ 131 w 167"/>
                  <a:gd name="T51" fmla="*/ 233 h 236"/>
                  <a:gd name="T52" fmla="*/ 128 w 167"/>
                  <a:gd name="T53" fmla="*/ 230 h 236"/>
                  <a:gd name="T54" fmla="*/ 119 w 167"/>
                  <a:gd name="T55" fmla="*/ 227 h 236"/>
                  <a:gd name="T56" fmla="*/ 122 w 167"/>
                  <a:gd name="T57" fmla="*/ 213 h 236"/>
                  <a:gd name="T58" fmla="*/ 113 w 167"/>
                  <a:gd name="T59" fmla="*/ 207 h 236"/>
                  <a:gd name="T60" fmla="*/ 99 w 167"/>
                  <a:gd name="T61" fmla="*/ 187 h 236"/>
                  <a:gd name="T62" fmla="*/ 98 w 167"/>
                  <a:gd name="T63" fmla="*/ 180 h 236"/>
                  <a:gd name="T64" fmla="*/ 92 w 167"/>
                  <a:gd name="T65" fmla="*/ 184 h 236"/>
                  <a:gd name="T66" fmla="*/ 88 w 167"/>
                  <a:gd name="T67" fmla="*/ 190 h 236"/>
                  <a:gd name="T68" fmla="*/ 92 w 167"/>
                  <a:gd name="T69" fmla="*/ 201 h 236"/>
                  <a:gd name="T70" fmla="*/ 98 w 167"/>
                  <a:gd name="T71" fmla="*/ 213 h 236"/>
                  <a:gd name="T72" fmla="*/ 85 w 167"/>
                  <a:gd name="T73" fmla="*/ 213 h 236"/>
                  <a:gd name="T74" fmla="*/ 73 w 167"/>
                  <a:gd name="T75" fmla="*/ 218 h 236"/>
                  <a:gd name="T76" fmla="*/ 67 w 167"/>
                  <a:gd name="T77" fmla="*/ 204 h 236"/>
                  <a:gd name="T78" fmla="*/ 48 w 167"/>
                  <a:gd name="T79" fmla="*/ 195 h 236"/>
                  <a:gd name="T80" fmla="*/ 32 w 167"/>
                  <a:gd name="T81" fmla="*/ 183 h 236"/>
                  <a:gd name="T82" fmla="*/ 7 w 167"/>
                  <a:gd name="T83" fmla="*/ 158 h 236"/>
                  <a:gd name="T84" fmla="*/ 5 w 167"/>
                  <a:gd name="T85" fmla="*/ 128 h 236"/>
                  <a:gd name="T86" fmla="*/ 11 w 167"/>
                  <a:gd name="T87" fmla="*/ 101 h 236"/>
                  <a:gd name="T88" fmla="*/ 22 w 167"/>
                  <a:gd name="T89" fmla="*/ 96 h 236"/>
                  <a:gd name="T90" fmla="*/ 22 w 167"/>
                  <a:gd name="T91" fmla="*/ 95 h 236"/>
                  <a:gd name="T92" fmla="*/ 29 w 167"/>
                  <a:gd name="T93" fmla="*/ 81 h 236"/>
                  <a:gd name="T94" fmla="*/ 49 w 167"/>
                  <a:gd name="T95" fmla="*/ 70 h 236"/>
                  <a:gd name="T96" fmla="*/ 58 w 167"/>
                  <a:gd name="T97" fmla="*/ 58 h 236"/>
                  <a:gd name="T98" fmla="*/ 64 w 167"/>
                  <a:gd name="T99" fmla="*/ 38 h 236"/>
                  <a:gd name="T100" fmla="*/ 85 w 167"/>
                  <a:gd name="T101" fmla="*/ 9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7" h="236">
                    <a:moveTo>
                      <a:pt x="93" y="8"/>
                    </a:moveTo>
                    <a:lnTo>
                      <a:pt x="104" y="0"/>
                    </a:lnTo>
                    <a:lnTo>
                      <a:pt x="107" y="0"/>
                    </a:lnTo>
                    <a:lnTo>
                      <a:pt x="110" y="6"/>
                    </a:lnTo>
                    <a:lnTo>
                      <a:pt x="116" y="22"/>
                    </a:lnTo>
                    <a:lnTo>
                      <a:pt x="122" y="29"/>
                    </a:lnTo>
                    <a:lnTo>
                      <a:pt x="122" y="34"/>
                    </a:lnTo>
                    <a:lnTo>
                      <a:pt x="117" y="40"/>
                    </a:lnTo>
                    <a:lnTo>
                      <a:pt x="113" y="41"/>
                    </a:lnTo>
                    <a:lnTo>
                      <a:pt x="110" y="47"/>
                    </a:lnTo>
                    <a:lnTo>
                      <a:pt x="116" y="53"/>
                    </a:lnTo>
                    <a:lnTo>
                      <a:pt x="116" y="58"/>
                    </a:lnTo>
                    <a:lnTo>
                      <a:pt x="119" y="66"/>
                    </a:lnTo>
                    <a:lnTo>
                      <a:pt x="113" y="72"/>
                    </a:lnTo>
                    <a:lnTo>
                      <a:pt x="110" y="78"/>
                    </a:lnTo>
                    <a:lnTo>
                      <a:pt x="111" y="88"/>
                    </a:lnTo>
                    <a:lnTo>
                      <a:pt x="116" y="88"/>
                    </a:lnTo>
                    <a:lnTo>
                      <a:pt x="116" y="95"/>
                    </a:lnTo>
                    <a:lnTo>
                      <a:pt x="116" y="101"/>
                    </a:lnTo>
                    <a:lnTo>
                      <a:pt x="119" y="107"/>
                    </a:lnTo>
                    <a:lnTo>
                      <a:pt x="114" y="108"/>
                    </a:lnTo>
                    <a:lnTo>
                      <a:pt x="104" y="111"/>
                    </a:lnTo>
                    <a:lnTo>
                      <a:pt x="92" y="116"/>
                    </a:lnTo>
                    <a:lnTo>
                      <a:pt x="79" y="123"/>
                    </a:lnTo>
                    <a:lnTo>
                      <a:pt x="70" y="125"/>
                    </a:lnTo>
                    <a:lnTo>
                      <a:pt x="67" y="129"/>
                    </a:lnTo>
                    <a:lnTo>
                      <a:pt x="67" y="140"/>
                    </a:lnTo>
                    <a:lnTo>
                      <a:pt x="73" y="148"/>
                    </a:lnTo>
                    <a:lnTo>
                      <a:pt x="75" y="146"/>
                    </a:lnTo>
                    <a:lnTo>
                      <a:pt x="79" y="140"/>
                    </a:lnTo>
                    <a:lnTo>
                      <a:pt x="85" y="143"/>
                    </a:lnTo>
                    <a:lnTo>
                      <a:pt x="96" y="143"/>
                    </a:lnTo>
                    <a:lnTo>
                      <a:pt x="101" y="149"/>
                    </a:lnTo>
                    <a:lnTo>
                      <a:pt x="107" y="149"/>
                    </a:lnTo>
                    <a:lnTo>
                      <a:pt x="113" y="151"/>
                    </a:lnTo>
                    <a:lnTo>
                      <a:pt x="119" y="149"/>
                    </a:lnTo>
                    <a:lnTo>
                      <a:pt x="125" y="152"/>
                    </a:lnTo>
                    <a:lnTo>
                      <a:pt x="125" y="155"/>
                    </a:lnTo>
                    <a:lnTo>
                      <a:pt x="132" y="164"/>
                    </a:lnTo>
                    <a:lnTo>
                      <a:pt x="137" y="163"/>
                    </a:lnTo>
                    <a:lnTo>
                      <a:pt x="143" y="171"/>
                    </a:lnTo>
                    <a:lnTo>
                      <a:pt x="149" y="180"/>
                    </a:lnTo>
                    <a:lnTo>
                      <a:pt x="152" y="177"/>
                    </a:lnTo>
                    <a:lnTo>
                      <a:pt x="167" y="183"/>
                    </a:lnTo>
                    <a:lnTo>
                      <a:pt x="167" y="190"/>
                    </a:lnTo>
                    <a:lnTo>
                      <a:pt x="160" y="190"/>
                    </a:lnTo>
                    <a:lnTo>
                      <a:pt x="152" y="189"/>
                    </a:lnTo>
                    <a:lnTo>
                      <a:pt x="149" y="199"/>
                    </a:lnTo>
                    <a:lnTo>
                      <a:pt x="145" y="199"/>
                    </a:lnTo>
                    <a:lnTo>
                      <a:pt x="148" y="221"/>
                    </a:lnTo>
                    <a:lnTo>
                      <a:pt x="145" y="234"/>
                    </a:lnTo>
                    <a:lnTo>
                      <a:pt x="131" y="233"/>
                    </a:lnTo>
                    <a:lnTo>
                      <a:pt x="128" y="236"/>
                    </a:lnTo>
                    <a:lnTo>
                      <a:pt x="128" y="230"/>
                    </a:lnTo>
                    <a:lnTo>
                      <a:pt x="122" y="230"/>
                    </a:lnTo>
                    <a:lnTo>
                      <a:pt x="119" y="227"/>
                    </a:lnTo>
                    <a:lnTo>
                      <a:pt x="123" y="221"/>
                    </a:lnTo>
                    <a:lnTo>
                      <a:pt x="122" y="213"/>
                    </a:lnTo>
                    <a:lnTo>
                      <a:pt x="117" y="213"/>
                    </a:lnTo>
                    <a:lnTo>
                      <a:pt x="113" y="207"/>
                    </a:lnTo>
                    <a:lnTo>
                      <a:pt x="110" y="193"/>
                    </a:lnTo>
                    <a:lnTo>
                      <a:pt x="99" y="187"/>
                    </a:lnTo>
                    <a:lnTo>
                      <a:pt x="101" y="183"/>
                    </a:lnTo>
                    <a:lnTo>
                      <a:pt x="98" y="180"/>
                    </a:lnTo>
                    <a:lnTo>
                      <a:pt x="95" y="186"/>
                    </a:lnTo>
                    <a:lnTo>
                      <a:pt x="92" y="184"/>
                    </a:lnTo>
                    <a:lnTo>
                      <a:pt x="85" y="187"/>
                    </a:lnTo>
                    <a:lnTo>
                      <a:pt x="88" y="190"/>
                    </a:lnTo>
                    <a:lnTo>
                      <a:pt x="88" y="196"/>
                    </a:lnTo>
                    <a:lnTo>
                      <a:pt x="92" y="201"/>
                    </a:lnTo>
                    <a:lnTo>
                      <a:pt x="98" y="207"/>
                    </a:lnTo>
                    <a:lnTo>
                      <a:pt x="98" y="213"/>
                    </a:lnTo>
                    <a:lnTo>
                      <a:pt x="88" y="218"/>
                    </a:lnTo>
                    <a:lnTo>
                      <a:pt x="85" y="213"/>
                    </a:lnTo>
                    <a:lnTo>
                      <a:pt x="76" y="215"/>
                    </a:lnTo>
                    <a:lnTo>
                      <a:pt x="73" y="218"/>
                    </a:lnTo>
                    <a:lnTo>
                      <a:pt x="67" y="212"/>
                    </a:lnTo>
                    <a:lnTo>
                      <a:pt x="67" y="204"/>
                    </a:lnTo>
                    <a:lnTo>
                      <a:pt x="55" y="193"/>
                    </a:lnTo>
                    <a:lnTo>
                      <a:pt x="48" y="195"/>
                    </a:lnTo>
                    <a:lnTo>
                      <a:pt x="41" y="189"/>
                    </a:lnTo>
                    <a:lnTo>
                      <a:pt x="32" y="183"/>
                    </a:lnTo>
                    <a:lnTo>
                      <a:pt x="14" y="167"/>
                    </a:lnTo>
                    <a:lnTo>
                      <a:pt x="7" y="158"/>
                    </a:lnTo>
                    <a:lnTo>
                      <a:pt x="3" y="149"/>
                    </a:lnTo>
                    <a:lnTo>
                      <a:pt x="5" y="128"/>
                    </a:lnTo>
                    <a:lnTo>
                      <a:pt x="0" y="105"/>
                    </a:lnTo>
                    <a:lnTo>
                      <a:pt x="11" y="101"/>
                    </a:lnTo>
                    <a:lnTo>
                      <a:pt x="17" y="101"/>
                    </a:lnTo>
                    <a:lnTo>
                      <a:pt x="22" y="96"/>
                    </a:lnTo>
                    <a:lnTo>
                      <a:pt x="25" y="96"/>
                    </a:lnTo>
                    <a:lnTo>
                      <a:pt x="22" y="95"/>
                    </a:lnTo>
                    <a:lnTo>
                      <a:pt x="23" y="90"/>
                    </a:lnTo>
                    <a:lnTo>
                      <a:pt x="29" y="81"/>
                    </a:lnTo>
                    <a:lnTo>
                      <a:pt x="40" y="72"/>
                    </a:lnTo>
                    <a:lnTo>
                      <a:pt x="49" y="70"/>
                    </a:lnTo>
                    <a:lnTo>
                      <a:pt x="48" y="67"/>
                    </a:lnTo>
                    <a:lnTo>
                      <a:pt x="58" y="58"/>
                    </a:lnTo>
                    <a:lnTo>
                      <a:pt x="64" y="46"/>
                    </a:lnTo>
                    <a:lnTo>
                      <a:pt x="64" y="38"/>
                    </a:lnTo>
                    <a:lnTo>
                      <a:pt x="76" y="14"/>
                    </a:lnTo>
                    <a:lnTo>
                      <a:pt x="85" y="9"/>
                    </a:lnTo>
                    <a:lnTo>
                      <a:pt x="9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5" name="Freeform 6171">
                <a:extLst>
                  <a:ext uri="{FF2B5EF4-FFF2-40B4-BE49-F238E27FC236}">
                    <a16:creationId xmlns:a16="http://schemas.microsoft.com/office/drawing/2014/main" id="{D2C37B7B-0856-A396-C211-93079A61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547"/>
                <a:ext cx="83" cy="118"/>
              </a:xfrm>
              <a:custGeom>
                <a:avLst/>
                <a:gdLst>
                  <a:gd name="T0" fmla="*/ 104 w 167"/>
                  <a:gd name="T1" fmla="*/ 0 h 236"/>
                  <a:gd name="T2" fmla="*/ 110 w 167"/>
                  <a:gd name="T3" fmla="*/ 6 h 236"/>
                  <a:gd name="T4" fmla="*/ 122 w 167"/>
                  <a:gd name="T5" fmla="*/ 29 h 236"/>
                  <a:gd name="T6" fmla="*/ 117 w 167"/>
                  <a:gd name="T7" fmla="*/ 40 h 236"/>
                  <a:gd name="T8" fmla="*/ 110 w 167"/>
                  <a:gd name="T9" fmla="*/ 47 h 236"/>
                  <a:gd name="T10" fmla="*/ 116 w 167"/>
                  <a:gd name="T11" fmla="*/ 58 h 236"/>
                  <a:gd name="T12" fmla="*/ 113 w 167"/>
                  <a:gd name="T13" fmla="*/ 72 h 236"/>
                  <a:gd name="T14" fmla="*/ 111 w 167"/>
                  <a:gd name="T15" fmla="*/ 88 h 236"/>
                  <a:gd name="T16" fmla="*/ 116 w 167"/>
                  <a:gd name="T17" fmla="*/ 95 h 236"/>
                  <a:gd name="T18" fmla="*/ 119 w 167"/>
                  <a:gd name="T19" fmla="*/ 107 h 236"/>
                  <a:gd name="T20" fmla="*/ 104 w 167"/>
                  <a:gd name="T21" fmla="*/ 111 h 236"/>
                  <a:gd name="T22" fmla="*/ 79 w 167"/>
                  <a:gd name="T23" fmla="*/ 123 h 236"/>
                  <a:gd name="T24" fmla="*/ 67 w 167"/>
                  <a:gd name="T25" fmla="*/ 129 h 236"/>
                  <a:gd name="T26" fmla="*/ 73 w 167"/>
                  <a:gd name="T27" fmla="*/ 148 h 236"/>
                  <a:gd name="T28" fmla="*/ 79 w 167"/>
                  <a:gd name="T29" fmla="*/ 140 h 236"/>
                  <a:gd name="T30" fmla="*/ 96 w 167"/>
                  <a:gd name="T31" fmla="*/ 143 h 236"/>
                  <a:gd name="T32" fmla="*/ 107 w 167"/>
                  <a:gd name="T33" fmla="*/ 149 h 236"/>
                  <a:gd name="T34" fmla="*/ 119 w 167"/>
                  <a:gd name="T35" fmla="*/ 149 h 236"/>
                  <a:gd name="T36" fmla="*/ 125 w 167"/>
                  <a:gd name="T37" fmla="*/ 155 h 236"/>
                  <a:gd name="T38" fmla="*/ 137 w 167"/>
                  <a:gd name="T39" fmla="*/ 163 h 236"/>
                  <a:gd name="T40" fmla="*/ 149 w 167"/>
                  <a:gd name="T41" fmla="*/ 180 h 236"/>
                  <a:gd name="T42" fmla="*/ 167 w 167"/>
                  <a:gd name="T43" fmla="*/ 183 h 236"/>
                  <a:gd name="T44" fmla="*/ 160 w 167"/>
                  <a:gd name="T45" fmla="*/ 190 h 236"/>
                  <a:gd name="T46" fmla="*/ 149 w 167"/>
                  <a:gd name="T47" fmla="*/ 199 h 236"/>
                  <a:gd name="T48" fmla="*/ 148 w 167"/>
                  <a:gd name="T49" fmla="*/ 221 h 236"/>
                  <a:gd name="T50" fmla="*/ 131 w 167"/>
                  <a:gd name="T51" fmla="*/ 233 h 236"/>
                  <a:gd name="T52" fmla="*/ 128 w 167"/>
                  <a:gd name="T53" fmla="*/ 230 h 236"/>
                  <a:gd name="T54" fmla="*/ 119 w 167"/>
                  <a:gd name="T55" fmla="*/ 227 h 236"/>
                  <a:gd name="T56" fmla="*/ 122 w 167"/>
                  <a:gd name="T57" fmla="*/ 213 h 236"/>
                  <a:gd name="T58" fmla="*/ 113 w 167"/>
                  <a:gd name="T59" fmla="*/ 207 h 236"/>
                  <a:gd name="T60" fmla="*/ 99 w 167"/>
                  <a:gd name="T61" fmla="*/ 187 h 236"/>
                  <a:gd name="T62" fmla="*/ 98 w 167"/>
                  <a:gd name="T63" fmla="*/ 180 h 236"/>
                  <a:gd name="T64" fmla="*/ 92 w 167"/>
                  <a:gd name="T65" fmla="*/ 184 h 236"/>
                  <a:gd name="T66" fmla="*/ 88 w 167"/>
                  <a:gd name="T67" fmla="*/ 190 h 236"/>
                  <a:gd name="T68" fmla="*/ 92 w 167"/>
                  <a:gd name="T69" fmla="*/ 201 h 236"/>
                  <a:gd name="T70" fmla="*/ 98 w 167"/>
                  <a:gd name="T71" fmla="*/ 213 h 236"/>
                  <a:gd name="T72" fmla="*/ 85 w 167"/>
                  <a:gd name="T73" fmla="*/ 213 h 236"/>
                  <a:gd name="T74" fmla="*/ 73 w 167"/>
                  <a:gd name="T75" fmla="*/ 218 h 236"/>
                  <a:gd name="T76" fmla="*/ 67 w 167"/>
                  <a:gd name="T77" fmla="*/ 204 h 236"/>
                  <a:gd name="T78" fmla="*/ 48 w 167"/>
                  <a:gd name="T79" fmla="*/ 195 h 236"/>
                  <a:gd name="T80" fmla="*/ 32 w 167"/>
                  <a:gd name="T81" fmla="*/ 183 h 236"/>
                  <a:gd name="T82" fmla="*/ 7 w 167"/>
                  <a:gd name="T83" fmla="*/ 158 h 236"/>
                  <a:gd name="T84" fmla="*/ 5 w 167"/>
                  <a:gd name="T85" fmla="*/ 128 h 236"/>
                  <a:gd name="T86" fmla="*/ 11 w 167"/>
                  <a:gd name="T87" fmla="*/ 101 h 236"/>
                  <a:gd name="T88" fmla="*/ 22 w 167"/>
                  <a:gd name="T89" fmla="*/ 96 h 236"/>
                  <a:gd name="T90" fmla="*/ 22 w 167"/>
                  <a:gd name="T91" fmla="*/ 95 h 236"/>
                  <a:gd name="T92" fmla="*/ 29 w 167"/>
                  <a:gd name="T93" fmla="*/ 81 h 236"/>
                  <a:gd name="T94" fmla="*/ 49 w 167"/>
                  <a:gd name="T95" fmla="*/ 70 h 236"/>
                  <a:gd name="T96" fmla="*/ 58 w 167"/>
                  <a:gd name="T97" fmla="*/ 58 h 236"/>
                  <a:gd name="T98" fmla="*/ 64 w 167"/>
                  <a:gd name="T99" fmla="*/ 38 h 236"/>
                  <a:gd name="T100" fmla="*/ 85 w 167"/>
                  <a:gd name="T101" fmla="*/ 9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7" h="236">
                    <a:moveTo>
                      <a:pt x="93" y="8"/>
                    </a:moveTo>
                    <a:lnTo>
                      <a:pt x="104" y="0"/>
                    </a:lnTo>
                    <a:lnTo>
                      <a:pt x="107" y="0"/>
                    </a:lnTo>
                    <a:lnTo>
                      <a:pt x="110" y="6"/>
                    </a:lnTo>
                    <a:lnTo>
                      <a:pt x="116" y="22"/>
                    </a:lnTo>
                    <a:lnTo>
                      <a:pt x="122" y="29"/>
                    </a:lnTo>
                    <a:lnTo>
                      <a:pt x="122" y="34"/>
                    </a:lnTo>
                    <a:lnTo>
                      <a:pt x="117" y="40"/>
                    </a:lnTo>
                    <a:lnTo>
                      <a:pt x="113" y="41"/>
                    </a:lnTo>
                    <a:lnTo>
                      <a:pt x="110" y="47"/>
                    </a:lnTo>
                    <a:lnTo>
                      <a:pt x="116" y="53"/>
                    </a:lnTo>
                    <a:lnTo>
                      <a:pt x="116" y="58"/>
                    </a:lnTo>
                    <a:lnTo>
                      <a:pt x="119" y="66"/>
                    </a:lnTo>
                    <a:lnTo>
                      <a:pt x="113" y="72"/>
                    </a:lnTo>
                    <a:lnTo>
                      <a:pt x="110" y="78"/>
                    </a:lnTo>
                    <a:lnTo>
                      <a:pt x="111" y="88"/>
                    </a:lnTo>
                    <a:lnTo>
                      <a:pt x="116" y="88"/>
                    </a:lnTo>
                    <a:lnTo>
                      <a:pt x="116" y="95"/>
                    </a:lnTo>
                    <a:lnTo>
                      <a:pt x="116" y="101"/>
                    </a:lnTo>
                    <a:lnTo>
                      <a:pt x="119" y="107"/>
                    </a:lnTo>
                    <a:lnTo>
                      <a:pt x="114" y="108"/>
                    </a:lnTo>
                    <a:lnTo>
                      <a:pt x="104" y="111"/>
                    </a:lnTo>
                    <a:lnTo>
                      <a:pt x="92" y="116"/>
                    </a:lnTo>
                    <a:lnTo>
                      <a:pt x="79" y="123"/>
                    </a:lnTo>
                    <a:lnTo>
                      <a:pt x="70" y="125"/>
                    </a:lnTo>
                    <a:lnTo>
                      <a:pt x="67" y="129"/>
                    </a:lnTo>
                    <a:lnTo>
                      <a:pt x="67" y="140"/>
                    </a:lnTo>
                    <a:lnTo>
                      <a:pt x="73" y="148"/>
                    </a:lnTo>
                    <a:lnTo>
                      <a:pt x="75" y="146"/>
                    </a:lnTo>
                    <a:lnTo>
                      <a:pt x="79" y="140"/>
                    </a:lnTo>
                    <a:lnTo>
                      <a:pt x="85" y="143"/>
                    </a:lnTo>
                    <a:lnTo>
                      <a:pt x="96" y="143"/>
                    </a:lnTo>
                    <a:lnTo>
                      <a:pt x="101" y="149"/>
                    </a:lnTo>
                    <a:lnTo>
                      <a:pt x="107" y="149"/>
                    </a:lnTo>
                    <a:lnTo>
                      <a:pt x="113" y="151"/>
                    </a:lnTo>
                    <a:lnTo>
                      <a:pt x="119" y="149"/>
                    </a:lnTo>
                    <a:lnTo>
                      <a:pt x="125" y="152"/>
                    </a:lnTo>
                    <a:lnTo>
                      <a:pt x="125" y="155"/>
                    </a:lnTo>
                    <a:lnTo>
                      <a:pt x="132" y="164"/>
                    </a:lnTo>
                    <a:lnTo>
                      <a:pt x="137" y="163"/>
                    </a:lnTo>
                    <a:lnTo>
                      <a:pt x="143" y="171"/>
                    </a:lnTo>
                    <a:lnTo>
                      <a:pt x="149" y="180"/>
                    </a:lnTo>
                    <a:lnTo>
                      <a:pt x="152" y="177"/>
                    </a:lnTo>
                    <a:lnTo>
                      <a:pt x="167" y="183"/>
                    </a:lnTo>
                    <a:lnTo>
                      <a:pt x="167" y="190"/>
                    </a:lnTo>
                    <a:lnTo>
                      <a:pt x="160" y="190"/>
                    </a:lnTo>
                    <a:lnTo>
                      <a:pt x="152" y="189"/>
                    </a:lnTo>
                    <a:lnTo>
                      <a:pt x="149" y="199"/>
                    </a:lnTo>
                    <a:lnTo>
                      <a:pt x="145" y="199"/>
                    </a:lnTo>
                    <a:lnTo>
                      <a:pt x="148" y="221"/>
                    </a:lnTo>
                    <a:lnTo>
                      <a:pt x="145" y="234"/>
                    </a:lnTo>
                    <a:lnTo>
                      <a:pt x="131" y="233"/>
                    </a:lnTo>
                    <a:lnTo>
                      <a:pt x="128" y="236"/>
                    </a:lnTo>
                    <a:lnTo>
                      <a:pt x="128" y="230"/>
                    </a:lnTo>
                    <a:lnTo>
                      <a:pt x="122" y="230"/>
                    </a:lnTo>
                    <a:lnTo>
                      <a:pt x="119" y="227"/>
                    </a:lnTo>
                    <a:lnTo>
                      <a:pt x="123" y="221"/>
                    </a:lnTo>
                    <a:lnTo>
                      <a:pt x="122" y="213"/>
                    </a:lnTo>
                    <a:lnTo>
                      <a:pt x="117" y="213"/>
                    </a:lnTo>
                    <a:lnTo>
                      <a:pt x="113" y="207"/>
                    </a:lnTo>
                    <a:lnTo>
                      <a:pt x="110" y="193"/>
                    </a:lnTo>
                    <a:lnTo>
                      <a:pt x="99" y="187"/>
                    </a:lnTo>
                    <a:lnTo>
                      <a:pt x="101" y="183"/>
                    </a:lnTo>
                    <a:lnTo>
                      <a:pt x="98" y="180"/>
                    </a:lnTo>
                    <a:lnTo>
                      <a:pt x="95" y="186"/>
                    </a:lnTo>
                    <a:lnTo>
                      <a:pt x="92" y="184"/>
                    </a:lnTo>
                    <a:lnTo>
                      <a:pt x="85" y="187"/>
                    </a:lnTo>
                    <a:lnTo>
                      <a:pt x="88" y="190"/>
                    </a:lnTo>
                    <a:lnTo>
                      <a:pt x="88" y="196"/>
                    </a:lnTo>
                    <a:lnTo>
                      <a:pt x="92" y="201"/>
                    </a:lnTo>
                    <a:lnTo>
                      <a:pt x="98" y="207"/>
                    </a:lnTo>
                    <a:lnTo>
                      <a:pt x="98" y="213"/>
                    </a:lnTo>
                    <a:lnTo>
                      <a:pt x="88" y="218"/>
                    </a:lnTo>
                    <a:lnTo>
                      <a:pt x="85" y="213"/>
                    </a:lnTo>
                    <a:lnTo>
                      <a:pt x="76" y="215"/>
                    </a:lnTo>
                    <a:lnTo>
                      <a:pt x="73" y="218"/>
                    </a:lnTo>
                    <a:lnTo>
                      <a:pt x="67" y="212"/>
                    </a:lnTo>
                    <a:lnTo>
                      <a:pt x="67" y="204"/>
                    </a:lnTo>
                    <a:lnTo>
                      <a:pt x="55" y="193"/>
                    </a:lnTo>
                    <a:lnTo>
                      <a:pt x="48" y="195"/>
                    </a:lnTo>
                    <a:lnTo>
                      <a:pt x="41" y="189"/>
                    </a:lnTo>
                    <a:lnTo>
                      <a:pt x="32" y="183"/>
                    </a:lnTo>
                    <a:lnTo>
                      <a:pt x="14" y="167"/>
                    </a:lnTo>
                    <a:lnTo>
                      <a:pt x="7" y="158"/>
                    </a:lnTo>
                    <a:lnTo>
                      <a:pt x="3" y="149"/>
                    </a:lnTo>
                    <a:lnTo>
                      <a:pt x="5" y="128"/>
                    </a:lnTo>
                    <a:lnTo>
                      <a:pt x="0" y="105"/>
                    </a:lnTo>
                    <a:lnTo>
                      <a:pt x="11" y="101"/>
                    </a:lnTo>
                    <a:lnTo>
                      <a:pt x="17" y="101"/>
                    </a:lnTo>
                    <a:lnTo>
                      <a:pt x="22" y="96"/>
                    </a:lnTo>
                    <a:lnTo>
                      <a:pt x="25" y="96"/>
                    </a:lnTo>
                    <a:lnTo>
                      <a:pt x="22" y="95"/>
                    </a:lnTo>
                    <a:lnTo>
                      <a:pt x="23" y="90"/>
                    </a:lnTo>
                    <a:lnTo>
                      <a:pt x="29" y="81"/>
                    </a:lnTo>
                    <a:lnTo>
                      <a:pt x="40" y="72"/>
                    </a:lnTo>
                    <a:lnTo>
                      <a:pt x="49" y="70"/>
                    </a:lnTo>
                    <a:lnTo>
                      <a:pt x="48" y="67"/>
                    </a:lnTo>
                    <a:lnTo>
                      <a:pt x="58" y="58"/>
                    </a:lnTo>
                    <a:lnTo>
                      <a:pt x="64" y="46"/>
                    </a:lnTo>
                    <a:lnTo>
                      <a:pt x="64" y="38"/>
                    </a:lnTo>
                    <a:lnTo>
                      <a:pt x="76" y="14"/>
                    </a:lnTo>
                    <a:lnTo>
                      <a:pt x="85" y="9"/>
                    </a:lnTo>
                    <a:lnTo>
                      <a:pt x="93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6" name="Freeform 6172">
                <a:extLst>
                  <a:ext uri="{FF2B5EF4-FFF2-40B4-BE49-F238E27FC236}">
                    <a16:creationId xmlns:a16="http://schemas.microsoft.com/office/drawing/2014/main" id="{1C985E3C-C660-5B26-BECE-6C2FD3F21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550"/>
                <a:ext cx="84" cy="100"/>
              </a:xfrm>
              <a:custGeom>
                <a:avLst/>
                <a:gdLst>
                  <a:gd name="T0" fmla="*/ 19 w 168"/>
                  <a:gd name="T1" fmla="*/ 31 h 201"/>
                  <a:gd name="T2" fmla="*/ 13 w 168"/>
                  <a:gd name="T3" fmla="*/ 43 h 201"/>
                  <a:gd name="T4" fmla="*/ 22 w 168"/>
                  <a:gd name="T5" fmla="*/ 52 h 201"/>
                  <a:gd name="T6" fmla="*/ 16 w 168"/>
                  <a:gd name="T7" fmla="*/ 64 h 201"/>
                  <a:gd name="T8" fmla="*/ 13 w 168"/>
                  <a:gd name="T9" fmla="*/ 73 h 201"/>
                  <a:gd name="T10" fmla="*/ 22 w 168"/>
                  <a:gd name="T11" fmla="*/ 82 h 201"/>
                  <a:gd name="T12" fmla="*/ 30 w 168"/>
                  <a:gd name="T13" fmla="*/ 87 h 201"/>
                  <a:gd name="T14" fmla="*/ 24 w 168"/>
                  <a:gd name="T15" fmla="*/ 108 h 201"/>
                  <a:gd name="T16" fmla="*/ 18 w 168"/>
                  <a:gd name="T17" fmla="*/ 111 h 201"/>
                  <a:gd name="T18" fmla="*/ 7 w 168"/>
                  <a:gd name="T19" fmla="*/ 125 h 201"/>
                  <a:gd name="T20" fmla="*/ 3 w 168"/>
                  <a:gd name="T21" fmla="*/ 131 h 201"/>
                  <a:gd name="T22" fmla="*/ 3 w 168"/>
                  <a:gd name="T23" fmla="*/ 140 h 201"/>
                  <a:gd name="T24" fmla="*/ 16 w 168"/>
                  <a:gd name="T25" fmla="*/ 155 h 201"/>
                  <a:gd name="T26" fmla="*/ 32 w 168"/>
                  <a:gd name="T27" fmla="*/ 171 h 201"/>
                  <a:gd name="T28" fmla="*/ 27 w 168"/>
                  <a:gd name="T29" fmla="*/ 183 h 201"/>
                  <a:gd name="T30" fmla="*/ 38 w 168"/>
                  <a:gd name="T31" fmla="*/ 192 h 201"/>
                  <a:gd name="T32" fmla="*/ 50 w 168"/>
                  <a:gd name="T33" fmla="*/ 195 h 201"/>
                  <a:gd name="T34" fmla="*/ 60 w 168"/>
                  <a:gd name="T35" fmla="*/ 187 h 201"/>
                  <a:gd name="T36" fmla="*/ 68 w 168"/>
                  <a:gd name="T37" fmla="*/ 187 h 201"/>
                  <a:gd name="T38" fmla="*/ 82 w 168"/>
                  <a:gd name="T39" fmla="*/ 186 h 201"/>
                  <a:gd name="T40" fmla="*/ 89 w 168"/>
                  <a:gd name="T41" fmla="*/ 175 h 201"/>
                  <a:gd name="T42" fmla="*/ 98 w 168"/>
                  <a:gd name="T43" fmla="*/ 187 h 201"/>
                  <a:gd name="T44" fmla="*/ 113 w 168"/>
                  <a:gd name="T45" fmla="*/ 195 h 201"/>
                  <a:gd name="T46" fmla="*/ 130 w 168"/>
                  <a:gd name="T47" fmla="*/ 186 h 201"/>
                  <a:gd name="T48" fmla="*/ 142 w 168"/>
                  <a:gd name="T49" fmla="*/ 196 h 201"/>
                  <a:gd name="T50" fmla="*/ 159 w 168"/>
                  <a:gd name="T51" fmla="*/ 195 h 201"/>
                  <a:gd name="T52" fmla="*/ 165 w 168"/>
                  <a:gd name="T53" fmla="*/ 177 h 201"/>
                  <a:gd name="T54" fmla="*/ 165 w 168"/>
                  <a:gd name="T55" fmla="*/ 171 h 201"/>
                  <a:gd name="T56" fmla="*/ 162 w 168"/>
                  <a:gd name="T57" fmla="*/ 160 h 201"/>
                  <a:gd name="T58" fmla="*/ 150 w 168"/>
                  <a:gd name="T59" fmla="*/ 143 h 201"/>
                  <a:gd name="T60" fmla="*/ 150 w 168"/>
                  <a:gd name="T61" fmla="*/ 136 h 201"/>
                  <a:gd name="T62" fmla="*/ 139 w 168"/>
                  <a:gd name="T63" fmla="*/ 128 h 201"/>
                  <a:gd name="T64" fmla="*/ 132 w 168"/>
                  <a:gd name="T65" fmla="*/ 120 h 201"/>
                  <a:gd name="T66" fmla="*/ 142 w 168"/>
                  <a:gd name="T67" fmla="*/ 114 h 201"/>
                  <a:gd name="T68" fmla="*/ 148 w 168"/>
                  <a:gd name="T69" fmla="*/ 99 h 201"/>
                  <a:gd name="T70" fmla="*/ 141 w 168"/>
                  <a:gd name="T71" fmla="*/ 89 h 201"/>
                  <a:gd name="T72" fmla="*/ 126 w 168"/>
                  <a:gd name="T73" fmla="*/ 95 h 201"/>
                  <a:gd name="T74" fmla="*/ 123 w 168"/>
                  <a:gd name="T75" fmla="*/ 75 h 201"/>
                  <a:gd name="T76" fmla="*/ 133 w 168"/>
                  <a:gd name="T77" fmla="*/ 72 h 201"/>
                  <a:gd name="T78" fmla="*/ 126 w 168"/>
                  <a:gd name="T79" fmla="*/ 64 h 201"/>
                  <a:gd name="T80" fmla="*/ 110 w 168"/>
                  <a:gd name="T81" fmla="*/ 51 h 201"/>
                  <a:gd name="T82" fmla="*/ 103 w 168"/>
                  <a:gd name="T83" fmla="*/ 41 h 201"/>
                  <a:gd name="T84" fmla="*/ 94 w 168"/>
                  <a:gd name="T85" fmla="*/ 31 h 201"/>
                  <a:gd name="T86" fmla="*/ 86 w 168"/>
                  <a:gd name="T87" fmla="*/ 14 h 201"/>
                  <a:gd name="T88" fmla="*/ 74 w 168"/>
                  <a:gd name="T89" fmla="*/ 31 h 201"/>
                  <a:gd name="T90" fmla="*/ 65 w 168"/>
                  <a:gd name="T91" fmla="*/ 25 h 201"/>
                  <a:gd name="T92" fmla="*/ 60 w 168"/>
                  <a:gd name="T93" fmla="*/ 16 h 201"/>
                  <a:gd name="T94" fmla="*/ 50 w 168"/>
                  <a:gd name="T95" fmla="*/ 13 h 201"/>
                  <a:gd name="T96" fmla="*/ 32 w 168"/>
                  <a:gd name="T97" fmla="*/ 0 h 201"/>
                  <a:gd name="T98" fmla="*/ 21 w 168"/>
                  <a:gd name="T99" fmla="*/ 3 h 201"/>
                  <a:gd name="T100" fmla="*/ 13 w 168"/>
                  <a:gd name="T101" fmla="*/ 13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8" h="201">
                    <a:moveTo>
                      <a:pt x="19" y="22"/>
                    </a:moveTo>
                    <a:lnTo>
                      <a:pt x="19" y="31"/>
                    </a:lnTo>
                    <a:lnTo>
                      <a:pt x="16" y="38"/>
                    </a:lnTo>
                    <a:lnTo>
                      <a:pt x="13" y="43"/>
                    </a:lnTo>
                    <a:lnTo>
                      <a:pt x="15" y="46"/>
                    </a:lnTo>
                    <a:lnTo>
                      <a:pt x="22" y="52"/>
                    </a:lnTo>
                    <a:lnTo>
                      <a:pt x="21" y="55"/>
                    </a:lnTo>
                    <a:lnTo>
                      <a:pt x="16" y="64"/>
                    </a:lnTo>
                    <a:lnTo>
                      <a:pt x="18" y="67"/>
                    </a:lnTo>
                    <a:lnTo>
                      <a:pt x="13" y="73"/>
                    </a:lnTo>
                    <a:lnTo>
                      <a:pt x="12" y="79"/>
                    </a:lnTo>
                    <a:lnTo>
                      <a:pt x="22" y="82"/>
                    </a:lnTo>
                    <a:lnTo>
                      <a:pt x="22" y="87"/>
                    </a:lnTo>
                    <a:lnTo>
                      <a:pt x="30" y="87"/>
                    </a:lnTo>
                    <a:lnTo>
                      <a:pt x="29" y="102"/>
                    </a:lnTo>
                    <a:lnTo>
                      <a:pt x="24" y="108"/>
                    </a:lnTo>
                    <a:lnTo>
                      <a:pt x="22" y="111"/>
                    </a:lnTo>
                    <a:lnTo>
                      <a:pt x="18" y="111"/>
                    </a:lnTo>
                    <a:lnTo>
                      <a:pt x="9" y="117"/>
                    </a:lnTo>
                    <a:lnTo>
                      <a:pt x="7" y="125"/>
                    </a:lnTo>
                    <a:lnTo>
                      <a:pt x="7" y="128"/>
                    </a:lnTo>
                    <a:lnTo>
                      <a:pt x="3" y="131"/>
                    </a:lnTo>
                    <a:lnTo>
                      <a:pt x="0" y="137"/>
                    </a:lnTo>
                    <a:lnTo>
                      <a:pt x="3" y="140"/>
                    </a:lnTo>
                    <a:lnTo>
                      <a:pt x="4" y="146"/>
                    </a:lnTo>
                    <a:lnTo>
                      <a:pt x="16" y="155"/>
                    </a:lnTo>
                    <a:lnTo>
                      <a:pt x="19" y="161"/>
                    </a:lnTo>
                    <a:lnTo>
                      <a:pt x="32" y="171"/>
                    </a:lnTo>
                    <a:lnTo>
                      <a:pt x="25" y="178"/>
                    </a:lnTo>
                    <a:lnTo>
                      <a:pt x="27" y="183"/>
                    </a:lnTo>
                    <a:lnTo>
                      <a:pt x="30" y="187"/>
                    </a:lnTo>
                    <a:lnTo>
                      <a:pt x="38" y="192"/>
                    </a:lnTo>
                    <a:lnTo>
                      <a:pt x="44" y="189"/>
                    </a:lnTo>
                    <a:lnTo>
                      <a:pt x="50" y="195"/>
                    </a:lnTo>
                    <a:lnTo>
                      <a:pt x="56" y="195"/>
                    </a:lnTo>
                    <a:lnTo>
                      <a:pt x="60" y="187"/>
                    </a:lnTo>
                    <a:lnTo>
                      <a:pt x="65" y="181"/>
                    </a:lnTo>
                    <a:lnTo>
                      <a:pt x="68" y="187"/>
                    </a:lnTo>
                    <a:lnTo>
                      <a:pt x="71" y="184"/>
                    </a:lnTo>
                    <a:lnTo>
                      <a:pt x="82" y="186"/>
                    </a:lnTo>
                    <a:lnTo>
                      <a:pt x="86" y="174"/>
                    </a:lnTo>
                    <a:lnTo>
                      <a:pt x="89" y="175"/>
                    </a:lnTo>
                    <a:lnTo>
                      <a:pt x="91" y="183"/>
                    </a:lnTo>
                    <a:lnTo>
                      <a:pt x="98" y="187"/>
                    </a:lnTo>
                    <a:lnTo>
                      <a:pt x="103" y="192"/>
                    </a:lnTo>
                    <a:lnTo>
                      <a:pt x="113" y="195"/>
                    </a:lnTo>
                    <a:lnTo>
                      <a:pt x="121" y="189"/>
                    </a:lnTo>
                    <a:lnTo>
                      <a:pt x="130" y="186"/>
                    </a:lnTo>
                    <a:lnTo>
                      <a:pt x="141" y="189"/>
                    </a:lnTo>
                    <a:lnTo>
                      <a:pt x="142" y="196"/>
                    </a:lnTo>
                    <a:lnTo>
                      <a:pt x="150" y="201"/>
                    </a:lnTo>
                    <a:lnTo>
                      <a:pt x="159" y="195"/>
                    </a:lnTo>
                    <a:lnTo>
                      <a:pt x="159" y="189"/>
                    </a:lnTo>
                    <a:lnTo>
                      <a:pt x="165" y="177"/>
                    </a:lnTo>
                    <a:lnTo>
                      <a:pt x="168" y="174"/>
                    </a:lnTo>
                    <a:lnTo>
                      <a:pt x="165" y="171"/>
                    </a:lnTo>
                    <a:lnTo>
                      <a:pt x="162" y="161"/>
                    </a:lnTo>
                    <a:lnTo>
                      <a:pt x="162" y="160"/>
                    </a:lnTo>
                    <a:lnTo>
                      <a:pt x="159" y="151"/>
                    </a:lnTo>
                    <a:lnTo>
                      <a:pt x="150" y="143"/>
                    </a:lnTo>
                    <a:lnTo>
                      <a:pt x="151" y="142"/>
                    </a:lnTo>
                    <a:lnTo>
                      <a:pt x="150" y="136"/>
                    </a:lnTo>
                    <a:lnTo>
                      <a:pt x="142" y="134"/>
                    </a:lnTo>
                    <a:lnTo>
                      <a:pt x="139" y="128"/>
                    </a:lnTo>
                    <a:lnTo>
                      <a:pt x="136" y="128"/>
                    </a:lnTo>
                    <a:lnTo>
                      <a:pt x="132" y="120"/>
                    </a:lnTo>
                    <a:lnTo>
                      <a:pt x="136" y="120"/>
                    </a:lnTo>
                    <a:lnTo>
                      <a:pt x="142" y="114"/>
                    </a:lnTo>
                    <a:lnTo>
                      <a:pt x="139" y="108"/>
                    </a:lnTo>
                    <a:lnTo>
                      <a:pt x="148" y="99"/>
                    </a:lnTo>
                    <a:lnTo>
                      <a:pt x="151" y="93"/>
                    </a:lnTo>
                    <a:lnTo>
                      <a:pt x="141" y="89"/>
                    </a:lnTo>
                    <a:lnTo>
                      <a:pt x="127" y="90"/>
                    </a:lnTo>
                    <a:lnTo>
                      <a:pt x="126" y="95"/>
                    </a:lnTo>
                    <a:lnTo>
                      <a:pt x="123" y="81"/>
                    </a:lnTo>
                    <a:lnTo>
                      <a:pt x="123" y="75"/>
                    </a:lnTo>
                    <a:lnTo>
                      <a:pt x="127" y="72"/>
                    </a:lnTo>
                    <a:lnTo>
                      <a:pt x="133" y="72"/>
                    </a:lnTo>
                    <a:lnTo>
                      <a:pt x="132" y="66"/>
                    </a:lnTo>
                    <a:lnTo>
                      <a:pt x="126" y="64"/>
                    </a:lnTo>
                    <a:lnTo>
                      <a:pt x="123" y="58"/>
                    </a:lnTo>
                    <a:lnTo>
                      <a:pt x="110" y="51"/>
                    </a:lnTo>
                    <a:lnTo>
                      <a:pt x="109" y="44"/>
                    </a:lnTo>
                    <a:lnTo>
                      <a:pt x="103" y="41"/>
                    </a:lnTo>
                    <a:lnTo>
                      <a:pt x="94" y="35"/>
                    </a:lnTo>
                    <a:lnTo>
                      <a:pt x="94" y="31"/>
                    </a:lnTo>
                    <a:lnTo>
                      <a:pt x="89" y="28"/>
                    </a:lnTo>
                    <a:lnTo>
                      <a:pt x="86" y="14"/>
                    </a:lnTo>
                    <a:lnTo>
                      <a:pt x="82" y="14"/>
                    </a:lnTo>
                    <a:lnTo>
                      <a:pt x="74" y="31"/>
                    </a:lnTo>
                    <a:lnTo>
                      <a:pt x="66" y="31"/>
                    </a:lnTo>
                    <a:lnTo>
                      <a:pt x="65" y="25"/>
                    </a:lnTo>
                    <a:lnTo>
                      <a:pt x="60" y="22"/>
                    </a:lnTo>
                    <a:lnTo>
                      <a:pt x="60" y="16"/>
                    </a:lnTo>
                    <a:lnTo>
                      <a:pt x="56" y="11"/>
                    </a:lnTo>
                    <a:lnTo>
                      <a:pt x="50" y="13"/>
                    </a:lnTo>
                    <a:lnTo>
                      <a:pt x="41" y="8"/>
                    </a:lnTo>
                    <a:lnTo>
                      <a:pt x="32" y="0"/>
                    </a:lnTo>
                    <a:lnTo>
                      <a:pt x="32" y="8"/>
                    </a:lnTo>
                    <a:lnTo>
                      <a:pt x="21" y="3"/>
                    </a:lnTo>
                    <a:lnTo>
                      <a:pt x="19" y="9"/>
                    </a:lnTo>
                    <a:lnTo>
                      <a:pt x="13" y="13"/>
                    </a:lnTo>
                    <a:lnTo>
                      <a:pt x="19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7" name="Freeform 6173">
                <a:extLst>
                  <a:ext uri="{FF2B5EF4-FFF2-40B4-BE49-F238E27FC236}">
                    <a16:creationId xmlns:a16="http://schemas.microsoft.com/office/drawing/2014/main" id="{FADF7926-1865-935E-FB88-FFF3CE1D7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550"/>
                <a:ext cx="84" cy="100"/>
              </a:xfrm>
              <a:custGeom>
                <a:avLst/>
                <a:gdLst>
                  <a:gd name="T0" fmla="*/ 13 w 168"/>
                  <a:gd name="T1" fmla="*/ 13 h 201"/>
                  <a:gd name="T2" fmla="*/ 21 w 168"/>
                  <a:gd name="T3" fmla="*/ 3 h 201"/>
                  <a:gd name="T4" fmla="*/ 32 w 168"/>
                  <a:gd name="T5" fmla="*/ 0 h 201"/>
                  <a:gd name="T6" fmla="*/ 50 w 168"/>
                  <a:gd name="T7" fmla="*/ 13 h 201"/>
                  <a:gd name="T8" fmla="*/ 60 w 168"/>
                  <a:gd name="T9" fmla="*/ 16 h 201"/>
                  <a:gd name="T10" fmla="*/ 65 w 168"/>
                  <a:gd name="T11" fmla="*/ 25 h 201"/>
                  <a:gd name="T12" fmla="*/ 74 w 168"/>
                  <a:gd name="T13" fmla="*/ 31 h 201"/>
                  <a:gd name="T14" fmla="*/ 86 w 168"/>
                  <a:gd name="T15" fmla="*/ 14 h 201"/>
                  <a:gd name="T16" fmla="*/ 94 w 168"/>
                  <a:gd name="T17" fmla="*/ 31 h 201"/>
                  <a:gd name="T18" fmla="*/ 103 w 168"/>
                  <a:gd name="T19" fmla="*/ 41 h 201"/>
                  <a:gd name="T20" fmla="*/ 110 w 168"/>
                  <a:gd name="T21" fmla="*/ 51 h 201"/>
                  <a:gd name="T22" fmla="*/ 126 w 168"/>
                  <a:gd name="T23" fmla="*/ 64 h 201"/>
                  <a:gd name="T24" fmla="*/ 133 w 168"/>
                  <a:gd name="T25" fmla="*/ 72 h 201"/>
                  <a:gd name="T26" fmla="*/ 123 w 168"/>
                  <a:gd name="T27" fmla="*/ 75 h 201"/>
                  <a:gd name="T28" fmla="*/ 126 w 168"/>
                  <a:gd name="T29" fmla="*/ 95 h 201"/>
                  <a:gd name="T30" fmla="*/ 141 w 168"/>
                  <a:gd name="T31" fmla="*/ 89 h 201"/>
                  <a:gd name="T32" fmla="*/ 148 w 168"/>
                  <a:gd name="T33" fmla="*/ 99 h 201"/>
                  <a:gd name="T34" fmla="*/ 142 w 168"/>
                  <a:gd name="T35" fmla="*/ 114 h 201"/>
                  <a:gd name="T36" fmla="*/ 132 w 168"/>
                  <a:gd name="T37" fmla="*/ 120 h 201"/>
                  <a:gd name="T38" fmla="*/ 139 w 168"/>
                  <a:gd name="T39" fmla="*/ 128 h 201"/>
                  <a:gd name="T40" fmla="*/ 150 w 168"/>
                  <a:gd name="T41" fmla="*/ 136 h 201"/>
                  <a:gd name="T42" fmla="*/ 150 w 168"/>
                  <a:gd name="T43" fmla="*/ 143 h 201"/>
                  <a:gd name="T44" fmla="*/ 162 w 168"/>
                  <a:gd name="T45" fmla="*/ 160 h 201"/>
                  <a:gd name="T46" fmla="*/ 165 w 168"/>
                  <a:gd name="T47" fmla="*/ 171 h 201"/>
                  <a:gd name="T48" fmla="*/ 165 w 168"/>
                  <a:gd name="T49" fmla="*/ 177 h 201"/>
                  <a:gd name="T50" fmla="*/ 159 w 168"/>
                  <a:gd name="T51" fmla="*/ 195 h 201"/>
                  <a:gd name="T52" fmla="*/ 142 w 168"/>
                  <a:gd name="T53" fmla="*/ 196 h 201"/>
                  <a:gd name="T54" fmla="*/ 130 w 168"/>
                  <a:gd name="T55" fmla="*/ 186 h 201"/>
                  <a:gd name="T56" fmla="*/ 113 w 168"/>
                  <a:gd name="T57" fmla="*/ 195 h 201"/>
                  <a:gd name="T58" fmla="*/ 98 w 168"/>
                  <a:gd name="T59" fmla="*/ 187 h 201"/>
                  <a:gd name="T60" fmla="*/ 89 w 168"/>
                  <a:gd name="T61" fmla="*/ 175 h 201"/>
                  <a:gd name="T62" fmla="*/ 82 w 168"/>
                  <a:gd name="T63" fmla="*/ 186 h 201"/>
                  <a:gd name="T64" fmla="*/ 68 w 168"/>
                  <a:gd name="T65" fmla="*/ 187 h 201"/>
                  <a:gd name="T66" fmla="*/ 60 w 168"/>
                  <a:gd name="T67" fmla="*/ 187 h 201"/>
                  <a:gd name="T68" fmla="*/ 50 w 168"/>
                  <a:gd name="T69" fmla="*/ 195 h 201"/>
                  <a:gd name="T70" fmla="*/ 38 w 168"/>
                  <a:gd name="T71" fmla="*/ 192 h 201"/>
                  <a:gd name="T72" fmla="*/ 27 w 168"/>
                  <a:gd name="T73" fmla="*/ 183 h 201"/>
                  <a:gd name="T74" fmla="*/ 32 w 168"/>
                  <a:gd name="T75" fmla="*/ 171 h 201"/>
                  <a:gd name="T76" fmla="*/ 16 w 168"/>
                  <a:gd name="T77" fmla="*/ 155 h 201"/>
                  <a:gd name="T78" fmla="*/ 3 w 168"/>
                  <a:gd name="T79" fmla="*/ 140 h 201"/>
                  <a:gd name="T80" fmla="*/ 3 w 168"/>
                  <a:gd name="T81" fmla="*/ 131 h 201"/>
                  <a:gd name="T82" fmla="*/ 7 w 168"/>
                  <a:gd name="T83" fmla="*/ 125 h 201"/>
                  <a:gd name="T84" fmla="*/ 18 w 168"/>
                  <a:gd name="T85" fmla="*/ 111 h 201"/>
                  <a:gd name="T86" fmla="*/ 24 w 168"/>
                  <a:gd name="T87" fmla="*/ 108 h 201"/>
                  <a:gd name="T88" fmla="*/ 30 w 168"/>
                  <a:gd name="T89" fmla="*/ 87 h 201"/>
                  <a:gd name="T90" fmla="*/ 22 w 168"/>
                  <a:gd name="T91" fmla="*/ 82 h 201"/>
                  <a:gd name="T92" fmla="*/ 13 w 168"/>
                  <a:gd name="T93" fmla="*/ 73 h 201"/>
                  <a:gd name="T94" fmla="*/ 16 w 168"/>
                  <a:gd name="T95" fmla="*/ 64 h 201"/>
                  <a:gd name="T96" fmla="*/ 22 w 168"/>
                  <a:gd name="T97" fmla="*/ 52 h 201"/>
                  <a:gd name="T98" fmla="*/ 13 w 168"/>
                  <a:gd name="T99" fmla="*/ 43 h 201"/>
                  <a:gd name="T100" fmla="*/ 19 w 168"/>
                  <a:gd name="T101" fmla="*/ 3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8" h="201">
                    <a:moveTo>
                      <a:pt x="19" y="22"/>
                    </a:moveTo>
                    <a:lnTo>
                      <a:pt x="13" y="13"/>
                    </a:lnTo>
                    <a:lnTo>
                      <a:pt x="19" y="9"/>
                    </a:lnTo>
                    <a:lnTo>
                      <a:pt x="21" y="3"/>
                    </a:lnTo>
                    <a:lnTo>
                      <a:pt x="32" y="8"/>
                    </a:lnTo>
                    <a:lnTo>
                      <a:pt x="32" y="0"/>
                    </a:lnTo>
                    <a:lnTo>
                      <a:pt x="41" y="8"/>
                    </a:lnTo>
                    <a:lnTo>
                      <a:pt x="50" y="13"/>
                    </a:lnTo>
                    <a:lnTo>
                      <a:pt x="56" y="11"/>
                    </a:lnTo>
                    <a:lnTo>
                      <a:pt x="60" y="16"/>
                    </a:lnTo>
                    <a:lnTo>
                      <a:pt x="60" y="22"/>
                    </a:lnTo>
                    <a:lnTo>
                      <a:pt x="65" y="25"/>
                    </a:lnTo>
                    <a:lnTo>
                      <a:pt x="66" y="31"/>
                    </a:lnTo>
                    <a:lnTo>
                      <a:pt x="74" y="31"/>
                    </a:lnTo>
                    <a:lnTo>
                      <a:pt x="82" y="14"/>
                    </a:lnTo>
                    <a:lnTo>
                      <a:pt x="86" y="14"/>
                    </a:lnTo>
                    <a:lnTo>
                      <a:pt x="89" y="28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103" y="41"/>
                    </a:lnTo>
                    <a:lnTo>
                      <a:pt x="109" y="44"/>
                    </a:lnTo>
                    <a:lnTo>
                      <a:pt x="110" y="51"/>
                    </a:lnTo>
                    <a:lnTo>
                      <a:pt x="123" y="58"/>
                    </a:lnTo>
                    <a:lnTo>
                      <a:pt x="126" y="64"/>
                    </a:lnTo>
                    <a:lnTo>
                      <a:pt x="132" y="66"/>
                    </a:lnTo>
                    <a:lnTo>
                      <a:pt x="133" y="72"/>
                    </a:lnTo>
                    <a:lnTo>
                      <a:pt x="127" y="72"/>
                    </a:lnTo>
                    <a:lnTo>
                      <a:pt x="123" y="75"/>
                    </a:lnTo>
                    <a:lnTo>
                      <a:pt x="123" y="81"/>
                    </a:lnTo>
                    <a:lnTo>
                      <a:pt x="126" y="95"/>
                    </a:lnTo>
                    <a:lnTo>
                      <a:pt x="127" y="90"/>
                    </a:lnTo>
                    <a:lnTo>
                      <a:pt x="141" y="89"/>
                    </a:lnTo>
                    <a:lnTo>
                      <a:pt x="151" y="93"/>
                    </a:lnTo>
                    <a:lnTo>
                      <a:pt x="148" y="99"/>
                    </a:lnTo>
                    <a:lnTo>
                      <a:pt x="139" y="108"/>
                    </a:lnTo>
                    <a:lnTo>
                      <a:pt x="142" y="114"/>
                    </a:lnTo>
                    <a:lnTo>
                      <a:pt x="136" y="120"/>
                    </a:lnTo>
                    <a:lnTo>
                      <a:pt x="132" y="120"/>
                    </a:lnTo>
                    <a:lnTo>
                      <a:pt x="136" y="128"/>
                    </a:lnTo>
                    <a:lnTo>
                      <a:pt x="139" y="128"/>
                    </a:lnTo>
                    <a:lnTo>
                      <a:pt x="142" y="134"/>
                    </a:lnTo>
                    <a:lnTo>
                      <a:pt x="150" y="136"/>
                    </a:lnTo>
                    <a:lnTo>
                      <a:pt x="151" y="142"/>
                    </a:lnTo>
                    <a:lnTo>
                      <a:pt x="150" y="143"/>
                    </a:lnTo>
                    <a:lnTo>
                      <a:pt x="159" y="151"/>
                    </a:lnTo>
                    <a:lnTo>
                      <a:pt x="162" y="160"/>
                    </a:lnTo>
                    <a:lnTo>
                      <a:pt x="162" y="161"/>
                    </a:lnTo>
                    <a:lnTo>
                      <a:pt x="165" y="171"/>
                    </a:lnTo>
                    <a:lnTo>
                      <a:pt x="168" y="174"/>
                    </a:lnTo>
                    <a:lnTo>
                      <a:pt x="165" y="177"/>
                    </a:lnTo>
                    <a:lnTo>
                      <a:pt x="159" y="189"/>
                    </a:lnTo>
                    <a:lnTo>
                      <a:pt x="159" y="195"/>
                    </a:lnTo>
                    <a:lnTo>
                      <a:pt x="150" y="201"/>
                    </a:lnTo>
                    <a:lnTo>
                      <a:pt x="142" y="196"/>
                    </a:lnTo>
                    <a:lnTo>
                      <a:pt x="141" y="189"/>
                    </a:lnTo>
                    <a:lnTo>
                      <a:pt x="130" y="186"/>
                    </a:lnTo>
                    <a:lnTo>
                      <a:pt x="121" y="189"/>
                    </a:lnTo>
                    <a:lnTo>
                      <a:pt x="113" y="195"/>
                    </a:lnTo>
                    <a:lnTo>
                      <a:pt x="103" y="192"/>
                    </a:lnTo>
                    <a:lnTo>
                      <a:pt x="98" y="187"/>
                    </a:lnTo>
                    <a:lnTo>
                      <a:pt x="91" y="183"/>
                    </a:lnTo>
                    <a:lnTo>
                      <a:pt x="89" y="175"/>
                    </a:lnTo>
                    <a:lnTo>
                      <a:pt x="86" y="174"/>
                    </a:lnTo>
                    <a:lnTo>
                      <a:pt x="82" y="186"/>
                    </a:lnTo>
                    <a:lnTo>
                      <a:pt x="71" y="184"/>
                    </a:lnTo>
                    <a:lnTo>
                      <a:pt x="68" y="187"/>
                    </a:lnTo>
                    <a:lnTo>
                      <a:pt x="65" y="181"/>
                    </a:lnTo>
                    <a:lnTo>
                      <a:pt x="60" y="187"/>
                    </a:lnTo>
                    <a:lnTo>
                      <a:pt x="56" y="195"/>
                    </a:lnTo>
                    <a:lnTo>
                      <a:pt x="50" y="195"/>
                    </a:lnTo>
                    <a:lnTo>
                      <a:pt x="44" y="189"/>
                    </a:lnTo>
                    <a:lnTo>
                      <a:pt x="38" y="192"/>
                    </a:lnTo>
                    <a:lnTo>
                      <a:pt x="30" y="187"/>
                    </a:lnTo>
                    <a:lnTo>
                      <a:pt x="27" y="183"/>
                    </a:lnTo>
                    <a:lnTo>
                      <a:pt x="25" y="178"/>
                    </a:lnTo>
                    <a:lnTo>
                      <a:pt x="32" y="171"/>
                    </a:lnTo>
                    <a:lnTo>
                      <a:pt x="19" y="161"/>
                    </a:lnTo>
                    <a:lnTo>
                      <a:pt x="16" y="155"/>
                    </a:lnTo>
                    <a:lnTo>
                      <a:pt x="4" y="146"/>
                    </a:lnTo>
                    <a:lnTo>
                      <a:pt x="3" y="140"/>
                    </a:lnTo>
                    <a:lnTo>
                      <a:pt x="0" y="137"/>
                    </a:lnTo>
                    <a:lnTo>
                      <a:pt x="3" y="131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9" y="117"/>
                    </a:lnTo>
                    <a:lnTo>
                      <a:pt x="18" y="111"/>
                    </a:lnTo>
                    <a:lnTo>
                      <a:pt x="22" y="111"/>
                    </a:lnTo>
                    <a:lnTo>
                      <a:pt x="24" y="108"/>
                    </a:lnTo>
                    <a:lnTo>
                      <a:pt x="29" y="102"/>
                    </a:lnTo>
                    <a:lnTo>
                      <a:pt x="30" y="87"/>
                    </a:lnTo>
                    <a:lnTo>
                      <a:pt x="22" y="87"/>
                    </a:lnTo>
                    <a:lnTo>
                      <a:pt x="22" y="82"/>
                    </a:lnTo>
                    <a:lnTo>
                      <a:pt x="12" y="79"/>
                    </a:lnTo>
                    <a:lnTo>
                      <a:pt x="13" y="73"/>
                    </a:lnTo>
                    <a:lnTo>
                      <a:pt x="18" y="67"/>
                    </a:lnTo>
                    <a:lnTo>
                      <a:pt x="16" y="64"/>
                    </a:lnTo>
                    <a:lnTo>
                      <a:pt x="21" y="55"/>
                    </a:lnTo>
                    <a:lnTo>
                      <a:pt x="22" y="52"/>
                    </a:lnTo>
                    <a:lnTo>
                      <a:pt x="15" y="46"/>
                    </a:lnTo>
                    <a:lnTo>
                      <a:pt x="13" y="43"/>
                    </a:lnTo>
                    <a:lnTo>
                      <a:pt x="16" y="38"/>
                    </a:lnTo>
                    <a:lnTo>
                      <a:pt x="19" y="31"/>
                    </a:lnTo>
                    <a:lnTo>
                      <a:pt x="19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8" name="Freeform 6174">
                <a:extLst>
                  <a:ext uri="{FF2B5EF4-FFF2-40B4-BE49-F238E27FC236}">
                    <a16:creationId xmlns:a16="http://schemas.microsoft.com/office/drawing/2014/main" id="{AEA645AB-E334-5EA7-6998-001EBE7D3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550"/>
                <a:ext cx="84" cy="100"/>
              </a:xfrm>
              <a:custGeom>
                <a:avLst/>
                <a:gdLst>
                  <a:gd name="T0" fmla="*/ 13 w 168"/>
                  <a:gd name="T1" fmla="*/ 13 h 201"/>
                  <a:gd name="T2" fmla="*/ 21 w 168"/>
                  <a:gd name="T3" fmla="*/ 3 h 201"/>
                  <a:gd name="T4" fmla="*/ 32 w 168"/>
                  <a:gd name="T5" fmla="*/ 0 h 201"/>
                  <a:gd name="T6" fmla="*/ 50 w 168"/>
                  <a:gd name="T7" fmla="*/ 13 h 201"/>
                  <a:gd name="T8" fmla="*/ 60 w 168"/>
                  <a:gd name="T9" fmla="*/ 16 h 201"/>
                  <a:gd name="T10" fmla="*/ 65 w 168"/>
                  <a:gd name="T11" fmla="*/ 25 h 201"/>
                  <a:gd name="T12" fmla="*/ 74 w 168"/>
                  <a:gd name="T13" fmla="*/ 31 h 201"/>
                  <a:gd name="T14" fmla="*/ 86 w 168"/>
                  <a:gd name="T15" fmla="*/ 14 h 201"/>
                  <a:gd name="T16" fmla="*/ 94 w 168"/>
                  <a:gd name="T17" fmla="*/ 31 h 201"/>
                  <a:gd name="T18" fmla="*/ 103 w 168"/>
                  <a:gd name="T19" fmla="*/ 41 h 201"/>
                  <a:gd name="T20" fmla="*/ 110 w 168"/>
                  <a:gd name="T21" fmla="*/ 51 h 201"/>
                  <a:gd name="T22" fmla="*/ 126 w 168"/>
                  <a:gd name="T23" fmla="*/ 64 h 201"/>
                  <a:gd name="T24" fmla="*/ 133 w 168"/>
                  <a:gd name="T25" fmla="*/ 72 h 201"/>
                  <a:gd name="T26" fmla="*/ 123 w 168"/>
                  <a:gd name="T27" fmla="*/ 75 h 201"/>
                  <a:gd name="T28" fmla="*/ 126 w 168"/>
                  <a:gd name="T29" fmla="*/ 95 h 201"/>
                  <a:gd name="T30" fmla="*/ 141 w 168"/>
                  <a:gd name="T31" fmla="*/ 89 h 201"/>
                  <a:gd name="T32" fmla="*/ 148 w 168"/>
                  <a:gd name="T33" fmla="*/ 99 h 201"/>
                  <a:gd name="T34" fmla="*/ 142 w 168"/>
                  <a:gd name="T35" fmla="*/ 114 h 201"/>
                  <a:gd name="T36" fmla="*/ 132 w 168"/>
                  <a:gd name="T37" fmla="*/ 120 h 201"/>
                  <a:gd name="T38" fmla="*/ 139 w 168"/>
                  <a:gd name="T39" fmla="*/ 128 h 201"/>
                  <a:gd name="T40" fmla="*/ 150 w 168"/>
                  <a:gd name="T41" fmla="*/ 136 h 201"/>
                  <a:gd name="T42" fmla="*/ 150 w 168"/>
                  <a:gd name="T43" fmla="*/ 143 h 201"/>
                  <a:gd name="T44" fmla="*/ 162 w 168"/>
                  <a:gd name="T45" fmla="*/ 160 h 201"/>
                  <a:gd name="T46" fmla="*/ 165 w 168"/>
                  <a:gd name="T47" fmla="*/ 171 h 201"/>
                  <a:gd name="T48" fmla="*/ 165 w 168"/>
                  <a:gd name="T49" fmla="*/ 177 h 201"/>
                  <a:gd name="T50" fmla="*/ 159 w 168"/>
                  <a:gd name="T51" fmla="*/ 195 h 201"/>
                  <a:gd name="T52" fmla="*/ 142 w 168"/>
                  <a:gd name="T53" fmla="*/ 196 h 201"/>
                  <a:gd name="T54" fmla="*/ 130 w 168"/>
                  <a:gd name="T55" fmla="*/ 186 h 201"/>
                  <a:gd name="T56" fmla="*/ 113 w 168"/>
                  <a:gd name="T57" fmla="*/ 195 h 201"/>
                  <a:gd name="T58" fmla="*/ 98 w 168"/>
                  <a:gd name="T59" fmla="*/ 187 h 201"/>
                  <a:gd name="T60" fmla="*/ 89 w 168"/>
                  <a:gd name="T61" fmla="*/ 175 h 201"/>
                  <a:gd name="T62" fmla="*/ 82 w 168"/>
                  <a:gd name="T63" fmla="*/ 186 h 201"/>
                  <a:gd name="T64" fmla="*/ 68 w 168"/>
                  <a:gd name="T65" fmla="*/ 187 h 201"/>
                  <a:gd name="T66" fmla="*/ 60 w 168"/>
                  <a:gd name="T67" fmla="*/ 187 h 201"/>
                  <a:gd name="T68" fmla="*/ 50 w 168"/>
                  <a:gd name="T69" fmla="*/ 195 h 201"/>
                  <a:gd name="T70" fmla="*/ 38 w 168"/>
                  <a:gd name="T71" fmla="*/ 192 h 201"/>
                  <a:gd name="T72" fmla="*/ 27 w 168"/>
                  <a:gd name="T73" fmla="*/ 183 h 201"/>
                  <a:gd name="T74" fmla="*/ 32 w 168"/>
                  <a:gd name="T75" fmla="*/ 171 h 201"/>
                  <a:gd name="T76" fmla="*/ 16 w 168"/>
                  <a:gd name="T77" fmla="*/ 155 h 201"/>
                  <a:gd name="T78" fmla="*/ 3 w 168"/>
                  <a:gd name="T79" fmla="*/ 140 h 201"/>
                  <a:gd name="T80" fmla="*/ 3 w 168"/>
                  <a:gd name="T81" fmla="*/ 131 h 201"/>
                  <a:gd name="T82" fmla="*/ 7 w 168"/>
                  <a:gd name="T83" fmla="*/ 125 h 201"/>
                  <a:gd name="T84" fmla="*/ 18 w 168"/>
                  <a:gd name="T85" fmla="*/ 111 h 201"/>
                  <a:gd name="T86" fmla="*/ 24 w 168"/>
                  <a:gd name="T87" fmla="*/ 108 h 201"/>
                  <a:gd name="T88" fmla="*/ 30 w 168"/>
                  <a:gd name="T89" fmla="*/ 87 h 201"/>
                  <a:gd name="T90" fmla="*/ 22 w 168"/>
                  <a:gd name="T91" fmla="*/ 82 h 201"/>
                  <a:gd name="T92" fmla="*/ 13 w 168"/>
                  <a:gd name="T93" fmla="*/ 73 h 201"/>
                  <a:gd name="T94" fmla="*/ 16 w 168"/>
                  <a:gd name="T95" fmla="*/ 64 h 201"/>
                  <a:gd name="T96" fmla="*/ 22 w 168"/>
                  <a:gd name="T97" fmla="*/ 52 h 201"/>
                  <a:gd name="T98" fmla="*/ 13 w 168"/>
                  <a:gd name="T99" fmla="*/ 43 h 201"/>
                  <a:gd name="T100" fmla="*/ 19 w 168"/>
                  <a:gd name="T101" fmla="*/ 3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8" h="201">
                    <a:moveTo>
                      <a:pt x="19" y="22"/>
                    </a:moveTo>
                    <a:lnTo>
                      <a:pt x="13" y="13"/>
                    </a:lnTo>
                    <a:lnTo>
                      <a:pt x="19" y="9"/>
                    </a:lnTo>
                    <a:lnTo>
                      <a:pt x="21" y="3"/>
                    </a:lnTo>
                    <a:lnTo>
                      <a:pt x="32" y="8"/>
                    </a:lnTo>
                    <a:lnTo>
                      <a:pt x="32" y="0"/>
                    </a:lnTo>
                    <a:lnTo>
                      <a:pt x="41" y="8"/>
                    </a:lnTo>
                    <a:lnTo>
                      <a:pt x="50" y="13"/>
                    </a:lnTo>
                    <a:lnTo>
                      <a:pt x="56" y="11"/>
                    </a:lnTo>
                    <a:lnTo>
                      <a:pt x="60" y="16"/>
                    </a:lnTo>
                    <a:lnTo>
                      <a:pt x="60" y="22"/>
                    </a:lnTo>
                    <a:lnTo>
                      <a:pt x="65" y="25"/>
                    </a:lnTo>
                    <a:lnTo>
                      <a:pt x="66" y="31"/>
                    </a:lnTo>
                    <a:lnTo>
                      <a:pt x="74" y="31"/>
                    </a:lnTo>
                    <a:lnTo>
                      <a:pt x="82" y="14"/>
                    </a:lnTo>
                    <a:lnTo>
                      <a:pt x="86" y="14"/>
                    </a:lnTo>
                    <a:lnTo>
                      <a:pt x="89" y="28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103" y="41"/>
                    </a:lnTo>
                    <a:lnTo>
                      <a:pt x="109" y="44"/>
                    </a:lnTo>
                    <a:lnTo>
                      <a:pt x="110" y="51"/>
                    </a:lnTo>
                    <a:lnTo>
                      <a:pt x="123" y="58"/>
                    </a:lnTo>
                    <a:lnTo>
                      <a:pt x="126" y="64"/>
                    </a:lnTo>
                    <a:lnTo>
                      <a:pt x="132" y="66"/>
                    </a:lnTo>
                    <a:lnTo>
                      <a:pt x="133" y="72"/>
                    </a:lnTo>
                    <a:lnTo>
                      <a:pt x="127" y="72"/>
                    </a:lnTo>
                    <a:lnTo>
                      <a:pt x="123" y="75"/>
                    </a:lnTo>
                    <a:lnTo>
                      <a:pt x="123" y="81"/>
                    </a:lnTo>
                    <a:lnTo>
                      <a:pt x="126" y="95"/>
                    </a:lnTo>
                    <a:lnTo>
                      <a:pt x="127" y="90"/>
                    </a:lnTo>
                    <a:lnTo>
                      <a:pt x="141" y="89"/>
                    </a:lnTo>
                    <a:lnTo>
                      <a:pt x="151" y="93"/>
                    </a:lnTo>
                    <a:lnTo>
                      <a:pt x="148" y="99"/>
                    </a:lnTo>
                    <a:lnTo>
                      <a:pt x="139" y="108"/>
                    </a:lnTo>
                    <a:lnTo>
                      <a:pt x="142" y="114"/>
                    </a:lnTo>
                    <a:lnTo>
                      <a:pt x="136" y="120"/>
                    </a:lnTo>
                    <a:lnTo>
                      <a:pt x="132" y="120"/>
                    </a:lnTo>
                    <a:lnTo>
                      <a:pt x="136" y="128"/>
                    </a:lnTo>
                    <a:lnTo>
                      <a:pt x="139" y="128"/>
                    </a:lnTo>
                    <a:lnTo>
                      <a:pt x="142" y="134"/>
                    </a:lnTo>
                    <a:lnTo>
                      <a:pt x="150" y="136"/>
                    </a:lnTo>
                    <a:lnTo>
                      <a:pt x="151" y="142"/>
                    </a:lnTo>
                    <a:lnTo>
                      <a:pt x="150" y="143"/>
                    </a:lnTo>
                    <a:lnTo>
                      <a:pt x="159" y="151"/>
                    </a:lnTo>
                    <a:lnTo>
                      <a:pt x="162" y="160"/>
                    </a:lnTo>
                    <a:lnTo>
                      <a:pt x="162" y="161"/>
                    </a:lnTo>
                    <a:lnTo>
                      <a:pt x="165" y="171"/>
                    </a:lnTo>
                    <a:lnTo>
                      <a:pt x="168" y="174"/>
                    </a:lnTo>
                    <a:lnTo>
                      <a:pt x="165" y="177"/>
                    </a:lnTo>
                    <a:lnTo>
                      <a:pt x="159" y="189"/>
                    </a:lnTo>
                    <a:lnTo>
                      <a:pt x="159" y="195"/>
                    </a:lnTo>
                    <a:lnTo>
                      <a:pt x="150" y="201"/>
                    </a:lnTo>
                    <a:lnTo>
                      <a:pt x="142" y="196"/>
                    </a:lnTo>
                    <a:lnTo>
                      <a:pt x="141" y="189"/>
                    </a:lnTo>
                    <a:lnTo>
                      <a:pt x="130" y="186"/>
                    </a:lnTo>
                    <a:lnTo>
                      <a:pt x="121" y="189"/>
                    </a:lnTo>
                    <a:lnTo>
                      <a:pt x="113" y="195"/>
                    </a:lnTo>
                    <a:lnTo>
                      <a:pt x="103" y="192"/>
                    </a:lnTo>
                    <a:lnTo>
                      <a:pt x="98" y="187"/>
                    </a:lnTo>
                    <a:lnTo>
                      <a:pt x="91" y="183"/>
                    </a:lnTo>
                    <a:lnTo>
                      <a:pt x="89" y="175"/>
                    </a:lnTo>
                    <a:lnTo>
                      <a:pt x="86" y="174"/>
                    </a:lnTo>
                    <a:lnTo>
                      <a:pt x="82" y="186"/>
                    </a:lnTo>
                    <a:lnTo>
                      <a:pt x="71" y="184"/>
                    </a:lnTo>
                    <a:lnTo>
                      <a:pt x="68" y="187"/>
                    </a:lnTo>
                    <a:lnTo>
                      <a:pt x="65" y="181"/>
                    </a:lnTo>
                    <a:lnTo>
                      <a:pt x="60" y="187"/>
                    </a:lnTo>
                    <a:lnTo>
                      <a:pt x="56" y="195"/>
                    </a:lnTo>
                    <a:lnTo>
                      <a:pt x="50" y="195"/>
                    </a:lnTo>
                    <a:lnTo>
                      <a:pt x="44" y="189"/>
                    </a:lnTo>
                    <a:lnTo>
                      <a:pt x="38" y="192"/>
                    </a:lnTo>
                    <a:lnTo>
                      <a:pt x="30" y="187"/>
                    </a:lnTo>
                    <a:lnTo>
                      <a:pt x="27" y="183"/>
                    </a:lnTo>
                    <a:lnTo>
                      <a:pt x="25" y="178"/>
                    </a:lnTo>
                    <a:lnTo>
                      <a:pt x="32" y="171"/>
                    </a:lnTo>
                    <a:lnTo>
                      <a:pt x="19" y="161"/>
                    </a:lnTo>
                    <a:lnTo>
                      <a:pt x="16" y="155"/>
                    </a:lnTo>
                    <a:lnTo>
                      <a:pt x="4" y="146"/>
                    </a:lnTo>
                    <a:lnTo>
                      <a:pt x="3" y="140"/>
                    </a:lnTo>
                    <a:lnTo>
                      <a:pt x="0" y="137"/>
                    </a:lnTo>
                    <a:lnTo>
                      <a:pt x="3" y="131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9" y="117"/>
                    </a:lnTo>
                    <a:lnTo>
                      <a:pt x="18" y="111"/>
                    </a:lnTo>
                    <a:lnTo>
                      <a:pt x="22" y="111"/>
                    </a:lnTo>
                    <a:lnTo>
                      <a:pt x="24" y="108"/>
                    </a:lnTo>
                    <a:lnTo>
                      <a:pt x="29" y="102"/>
                    </a:lnTo>
                    <a:lnTo>
                      <a:pt x="30" y="87"/>
                    </a:lnTo>
                    <a:lnTo>
                      <a:pt x="22" y="87"/>
                    </a:lnTo>
                    <a:lnTo>
                      <a:pt x="22" y="82"/>
                    </a:lnTo>
                    <a:lnTo>
                      <a:pt x="12" y="79"/>
                    </a:lnTo>
                    <a:lnTo>
                      <a:pt x="13" y="73"/>
                    </a:lnTo>
                    <a:lnTo>
                      <a:pt x="18" y="67"/>
                    </a:lnTo>
                    <a:lnTo>
                      <a:pt x="16" y="64"/>
                    </a:lnTo>
                    <a:lnTo>
                      <a:pt x="21" y="55"/>
                    </a:lnTo>
                    <a:lnTo>
                      <a:pt x="22" y="52"/>
                    </a:lnTo>
                    <a:lnTo>
                      <a:pt x="15" y="46"/>
                    </a:lnTo>
                    <a:lnTo>
                      <a:pt x="13" y="43"/>
                    </a:lnTo>
                    <a:lnTo>
                      <a:pt x="16" y="38"/>
                    </a:lnTo>
                    <a:lnTo>
                      <a:pt x="19" y="31"/>
                    </a:lnTo>
                    <a:lnTo>
                      <a:pt x="19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19" name="Freeform 6175">
                <a:extLst>
                  <a:ext uri="{FF2B5EF4-FFF2-40B4-BE49-F238E27FC236}">
                    <a16:creationId xmlns:a16="http://schemas.microsoft.com/office/drawing/2014/main" id="{5F056689-CCCA-15BA-A97B-9EC56BD35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537"/>
                <a:ext cx="127" cy="83"/>
              </a:xfrm>
              <a:custGeom>
                <a:avLst/>
                <a:gdLst>
                  <a:gd name="T0" fmla="*/ 246 w 253"/>
                  <a:gd name="T1" fmla="*/ 127 h 165"/>
                  <a:gd name="T2" fmla="*/ 237 w 253"/>
                  <a:gd name="T3" fmla="*/ 123 h 165"/>
                  <a:gd name="T4" fmla="*/ 220 w 253"/>
                  <a:gd name="T5" fmla="*/ 117 h 165"/>
                  <a:gd name="T6" fmla="*/ 229 w 253"/>
                  <a:gd name="T7" fmla="*/ 110 h 165"/>
                  <a:gd name="T8" fmla="*/ 223 w 253"/>
                  <a:gd name="T9" fmla="*/ 109 h 165"/>
                  <a:gd name="T10" fmla="*/ 223 w 253"/>
                  <a:gd name="T11" fmla="*/ 100 h 165"/>
                  <a:gd name="T12" fmla="*/ 209 w 253"/>
                  <a:gd name="T13" fmla="*/ 97 h 165"/>
                  <a:gd name="T14" fmla="*/ 215 w 253"/>
                  <a:gd name="T15" fmla="*/ 92 h 165"/>
                  <a:gd name="T16" fmla="*/ 209 w 253"/>
                  <a:gd name="T17" fmla="*/ 77 h 165"/>
                  <a:gd name="T18" fmla="*/ 203 w 253"/>
                  <a:gd name="T19" fmla="*/ 72 h 165"/>
                  <a:gd name="T20" fmla="*/ 188 w 253"/>
                  <a:gd name="T21" fmla="*/ 74 h 165"/>
                  <a:gd name="T22" fmla="*/ 177 w 253"/>
                  <a:gd name="T23" fmla="*/ 71 h 165"/>
                  <a:gd name="T24" fmla="*/ 168 w 253"/>
                  <a:gd name="T25" fmla="*/ 63 h 165"/>
                  <a:gd name="T26" fmla="*/ 150 w 253"/>
                  <a:gd name="T27" fmla="*/ 68 h 165"/>
                  <a:gd name="T28" fmla="*/ 136 w 253"/>
                  <a:gd name="T29" fmla="*/ 65 h 165"/>
                  <a:gd name="T30" fmla="*/ 123 w 253"/>
                  <a:gd name="T31" fmla="*/ 59 h 165"/>
                  <a:gd name="T32" fmla="*/ 114 w 253"/>
                  <a:gd name="T33" fmla="*/ 59 h 165"/>
                  <a:gd name="T34" fmla="*/ 95 w 253"/>
                  <a:gd name="T35" fmla="*/ 53 h 165"/>
                  <a:gd name="T36" fmla="*/ 83 w 253"/>
                  <a:gd name="T37" fmla="*/ 48 h 165"/>
                  <a:gd name="T38" fmla="*/ 76 w 253"/>
                  <a:gd name="T39" fmla="*/ 41 h 165"/>
                  <a:gd name="T40" fmla="*/ 53 w 253"/>
                  <a:gd name="T41" fmla="*/ 34 h 165"/>
                  <a:gd name="T42" fmla="*/ 45 w 253"/>
                  <a:gd name="T43" fmla="*/ 24 h 165"/>
                  <a:gd name="T44" fmla="*/ 21 w 253"/>
                  <a:gd name="T45" fmla="*/ 4 h 165"/>
                  <a:gd name="T46" fmla="*/ 17 w 253"/>
                  <a:gd name="T47" fmla="*/ 0 h 165"/>
                  <a:gd name="T48" fmla="*/ 9 w 253"/>
                  <a:gd name="T49" fmla="*/ 4 h 165"/>
                  <a:gd name="T50" fmla="*/ 9 w 253"/>
                  <a:gd name="T51" fmla="*/ 13 h 165"/>
                  <a:gd name="T52" fmla="*/ 1 w 253"/>
                  <a:gd name="T53" fmla="*/ 24 h 165"/>
                  <a:gd name="T54" fmla="*/ 0 w 253"/>
                  <a:gd name="T55" fmla="*/ 36 h 165"/>
                  <a:gd name="T56" fmla="*/ 4 w 253"/>
                  <a:gd name="T57" fmla="*/ 47 h 165"/>
                  <a:gd name="T58" fmla="*/ 10 w 253"/>
                  <a:gd name="T59" fmla="*/ 56 h 165"/>
                  <a:gd name="T60" fmla="*/ 26 w 253"/>
                  <a:gd name="T61" fmla="*/ 39 h 165"/>
                  <a:gd name="T62" fmla="*/ 33 w 253"/>
                  <a:gd name="T63" fmla="*/ 53 h 165"/>
                  <a:gd name="T64" fmla="*/ 38 w 253"/>
                  <a:gd name="T65" fmla="*/ 60 h 165"/>
                  <a:gd name="T66" fmla="*/ 53 w 253"/>
                  <a:gd name="T67" fmla="*/ 69 h 165"/>
                  <a:gd name="T68" fmla="*/ 67 w 253"/>
                  <a:gd name="T69" fmla="*/ 83 h 165"/>
                  <a:gd name="T70" fmla="*/ 76 w 253"/>
                  <a:gd name="T71" fmla="*/ 91 h 165"/>
                  <a:gd name="T72" fmla="*/ 71 w 253"/>
                  <a:gd name="T73" fmla="*/ 97 h 165"/>
                  <a:gd name="T74" fmla="*/ 67 w 253"/>
                  <a:gd name="T75" fmla="*/ 106 h 165"/>
                  <a:gd name="T76" fmla="*/ 71 w 253"/>
                  <a:gd name="T77" fmla="*/ 115 h 165"/>
                  <a:gd name="T78" fmla="*/ 95 w 253"/>
                  <a:gd name="T79" fmla="*/ 118 h 165"/>
                  <a:gd name="T80" fmla="*/ 83 w 253"/>
                  <a:gd name="T81" fmla="*/ 133 h 165"/>
                  <a:gd name="T82" fmla="*/ 80 w 253"/>
                  <a:gd name="T83" fmla="*/ 145 h 165"/>
                  <a:gd name="T84" fmla="*/ 80 w 253"/>
                  <a:gd name="T85" fmla="*/ 153 h 165"/>
                  <a:gd name="T86" fmla="*/ 86 w 253"/>
                  <a:gd name="T87" fmla="*/ 159 h 165"/>
                  <a:gd name="T88" fmla="*/ 106 w 253"/>
                  <a:gd name="T89" fmla="*/ 158 h 165"/>
                  <a:gd name="T90" fmla="*/ 120 w 253"/>
                  <a:gd name="T91" fmla="*/ 150 h 165"/>
                  <a:gd name="T92" fmla="*/ 127 w 253"/>
                  <a:gd name="T93" fmla="*/ 141 h 165"/>
                  <a:gd name="T94" fmla="*/ 147 w 253"/>
                  <a:gd name="T95" fmla="*/ 136 h 165"/>
                  <a:gd name="T96" fmla="*/ 153 w 253"/>
                  <a:gd name="T97" fmla="*/ 147 h 165"/>
                  <a:gd name="T98" fmla="*/ 167 w 253"/>
                  <a:gd name="T99" fmla="*/ 155 h 165"/>
                  <a:gd name="T100" fmla="*/ 177 w 253"/>
                  <a:gd name="T101" fmla="*/ 150 h 165"/>
                  <a:gd name="T102" fmla="*/ 185 w 253"/>
                  <a:gd name="T103" fmla="*/ 138 h 165"/>
                  <a:gd name="T104" fmla="*/ 196 w 253"/>
                  <a:gd name="T105" fmla="*/ 148 h 165"/>
                  <a:gd name="T106" fmla="*/ 202 w 253"/>
                  <a:gd name="T107" fmla="*/ 144 h 165"/>
                  <a:gd name="T108" fmla="*/ 217 w 253"/>
                  <a:gd name="T109" fmla="*/ 136 h 165"/>
                  <a:gd name="T110" fmla="*/ 224 w 253"/>
                  <a:gd name="T111" fmla="*/ 142 h 165"/>
                  <a:gd name="T112" fmla="*/ 234 w 253"/>
                  <a:gd name="T113" fmla="*/ 156 h 165"/>
                  <a:gd name="T114" fmla="*/ 243 w 253"/>
                  <a:gd name="T115" fmla="*/ 165 h 165"/>
                  <a:gd name="T116" fmla="*/ 250 w 253"/>
                  <a:gd name="T117" fmla="*/ 147 h 165"/>
                  <a:gd name="T118" fmla="*/ 247 w 253"/>
                  <a:gd name="T119" fmla="*/ 13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3" h="165">
                    <a:moveTo>
                      <a:pt x="247" y="135"/>
                    </a:moveTo>
                    <a:lnTo>
                      <a:pt x="246" y="127"/>
                    </a:lnTo>
                    <a:lnTo>
                      <a:pt x="243" y="129"/>
                    </a:lnTo>
                    <a:lnTo>
                      <a:pt x="237" y="123"/>
                    </a:lnTo>
                    <a:lnTo>
                      <a:pt x="238" y="120"/>
                    </a:lnTo>
                    <a:lnTo>
                      <a:pt x="220" y="117"/>
                    </a:lnTo>
                    <a:lnTo>
                      <a:pt x="218" y="114"/>
                    </a:lnTo>
                    <a:lnTo>
                      <a:pt x="229" y="110"/>
                    </a:lnTo>
                    <a:lnTo>
                      <a:pt x="227" y="104"/>
                    </a:lnTo>
                    <a:lnTo>
                      <a:pt x="223" y="109"/>
                    </a:lnTo>
                    <a:lnTo>
                      <a:pt x="218" y="104"/>
                    </a:lnTo>
                    <a:lnTo>
                      <a:pt x="223" y="100"/>
                    </a:lnTo>
                    <a:lnTo>
                      <a:pt x="215" y="97"/>
                    </a:lnTo>
                    <a:lnTo>
                      <a:pt x="209" y="97"/>
                    </a:lnTo>
                    <a:lnTo>
                      <a:pt x="209" y="97"/>
                    </a:lnTo>
                    <a:lnTo>
                      <a:pt x="215" y="92"/>
                    </a:lnTo>
                    <a:lnTo>
                      <a:pt x="215" y="86"/>
                    </a:lnTo>
                    <a:lnTo>
                      <a:pt x="209" y="77"/>
                    </a:lnTo>
                    <a:lnTo>
                      <a:pt x="203" y="77"/>
                    </a:lnTo>
                    <a:lnTo>
                      <a:pt x="203" y="72"/>
                    </a:lnTo>
                    <a:lnTo>
                      <a:pt x="194" y="66"/>
                    </a:lnTo>
                    <a:lnTo>
                      <a:pt x="188" y="74"/>
                    </a:lnTo>
                    <a:lnTo>
                      <a:pt x="177" y="76"/>
                    </a:lnTo>
                    <a:lnTo>
                      <a:pt x="177" y="71"/>
                    </a:lnTo>
                    <a:lnTo>
                      <a:pt x="173" y="63"/>
                    </a:lnTo>
                    <a:lnTo>
                      <a:pt x="168" y="63"/>
                    </a:lnTo>
                    <a:lnTo>
                      <a:pt x="158" y="54"/>
                    </a:lnTo>
                    <a:lnTo>
                      <a:pt x="150" y="68"/>
                    </a:lnTo>
                    <a:lnTo>
                      <a:pt x="139" y="68"/>
                    </a:lnTo>
                    <a:lnTo>
                      <a:pt x="136" y="65"/>
                    </a:lnTo>
                    <a:lnTo>
                      <a:pt x="129" y="66"/>
                    </a:lnTo>
                    <a:lnTo>
                      <a:pt x="123" y="59"/>
                    </a:lnTo>
                    <a:lnTo>
                      <a:pt x="118" y="63"/>
                    </a:lnTo>
                    <a:lnTo>
                      <a:pt x="114" y="59"/>
                    </a:lnTo>
                    <a:lnTo>
                      <a:pt x="100" y="56"/>
                    </a:lnTo>
                    <a:lnTo>
                      <a:pt x="95" y="53"/>
                    </a:lnTo>
                    <a:lnTo>
                      <a:pt x="91" y="51"/>
                    </a:lnTo>
                    <a:lnTo>
                      <a:pt x="83" y="48"/>
                    </a:lnTo>
                    <a:lnTo>
                      <a:pt x="80" y="44"/>
                    </a:lnTo>
                    <a:lnTo>
                      <a:pt x="76" y="41"/>
                    </a:lnTo>
                    <a:lnTo>
                      <a:pt x="71" y="42"/>
                    </a:lnTo>
                    <a:lnTo>
                      <a:pt x="53" y="34"/>
                    </a:lnTo>
                    <a:lnTo>
                      <a:pt x="53" y="30"/>
                    </a:lnTo>
                    <a:lnTo>
                      <a:pt x="45" y="24"/>
                    </a:lnTo>
                    <a:lnTo>
                      <a:pt x="38" y="13"/>
                    </a:lnTo>
                    <a:lnTo>
                      <a:pt x="21" y="4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2" y="4"/>
                    </a:lnTo>
                    <a:lnTo>
                      <a:pt x="9" y="4"/>
                    </a:lnTo>
                    <a:lnTo>
                      <a:pt x="6" y="9"/>
                    </a:lnTo>
                    <a:lnTo>
                      <a:pt x="9" y="13"/>
                    </a:lnTo>
                    <a:lnTo>
                      <a:pt x="7" y="18"/>
                    </a:lnTo>
                    <a:lnTo>
                      <a:pt x="1" y="24"/>
                    </a:lnTo>
                    <a:lnTo>
                      <a:pt x="3" y="31"/>
                    </a:lnTo>
                    <a:lnTo>
                      <a:pt x="0" y="36"/>
                    </a:lnTo>
                    <a:lnTo>
                      <a:pt x="4" y="41"/>
                    </a:lnTo>
                    <a:lnTo>
                      <a:pt x="4" y="47"/>
                    </a:lnTo>
                    <a:lnTo>
                      <a:pt x="9" y="50"/>
                    </a:lnTo>
                    <a:lnTo>
                      <a:pt x="10" y="56"/>
                    </a:lnTo>
                    <a:lnTo>
                      <a:pt x="18" y="56"/>
                    </a:lnTo>
                    <a:lnTo>
                      <a:pt x="26" y="39"/>
                    </a:lnTo>
                    <a:lnTo>
                      <a:pt x="30" y="39"/>
                    </a:lnTo>
                    <a:lnTo>
                      <a:pt x="33" y="53"/>
                    </a:lnTo>
                    <a:lnTo>
                      <a:pt x="38" y="56"/>
                    </a:lnTo>
                    <a:lnTo>
                      <a:pt x="38" y="60"/>
                    </a:lnTo>
                    <a:lnTo>
                      <a:pt x="47" y="66"/>
                    </a:lnTo>
                    <a:lnTo>
                      <a:pt x="53" y="69"/>
                    </a:lnTo>
                    <a:lnTo>
                      <a:pt x="54" y="76"/>
                    </a:lnTo>
                    <a:lnTo>
                      <a:pt x="67" y="83"/>
                    </a:lnTo>
                    <a:lnTo>
                      <a:pt x="70" y="89"/>
                    </a:lnTo>
                    <a:lnTo>
                      <a:pt x="76" y="91"/>
                    </a:lnTo>
                    <a:lnTo>
                      <a:pt x="77" y="97"/>
                    </a:lnTo>
                    <a:lnTo>
                      <a:pt x="71" y="97"/>
                    </a:lnTo>
                    <a:lnTo>
                      <a:pt x="67" y="100"/>
                    </a:lnTo>
                    <a:lnTo>
                      <a:pt x="67" y="106"/>
                    </a:lnTo>
                    <a:lnTo>
                      <a:pt x="70" y="120"/>
                    </a:lnTo>
                    <a:lnTo>
                      <a:pt x="71" y="115"/>
                    </a:lnTo>
                    <a:lnTo>
                      <a:pt x="85" y="114"/>
                    </a:lnTo>
                    <a:lnTo>
                      <a:pt x="95" y="118"/>
                    </a:lnTo>
                    <a:lnTo>
                      <a:pt x="92" y="124"/>
                    </a:lnTo>
                    <a:lnTo>
                      <a:pt x="83" y="133"/>
                    </a:lnTo>
                    <a:lnTo>
                      <a:pt x="86" y="139"/>
                    </a:lnTo>
                    <a:lnTo>
                      <a:pt x="80" y="145"/>
                    </a:lnTo>
                    <a:lnTo>
                      <a:pt x="76" y="145"/>
                    </a:lnTo>
                    <a:lnTo>
                      <a:pt x="80" y="153"/>
                    </a:lnTo>
                    <a:lnTo>
                      <a:pt x="83" y="153"/>
                    </a:lnTo>
                    <a:lnTo>
                      <a:pt x="86" y="159"/>
                    </a:lnTo>
                    <a:lnTo>
                      <a:pt x="100" y="162"/>
                    </a:lnTo>
                    <a:lnTo>
                      <a:pt x="106" y="158"/>
                    </a:lnTo>
                    <a:lnTo>
                      <a:pt x="114" y="156"/>
                    </a:lnTo>
                    <a:lnTo>
                      <a:pt x="120" y="150"/>
                    </a:lnTo>
                    <a:lnTo>
                      <a:pt x="121" y="145"/>
                    </a:lnTo>
                    <a:lnTo>
                      <a:pt x="127" y="141"/>
                    </a:lnTo>
                    <a:lnTo>
                      <a:pt x="142" y="138"/>
                    </a:lnTo>
                    <a:lnTo>
                      <a:pt x="147" y="136"/>
                    </a:lnTo>
                    <a:lnTo>
                      <a:pt x="153" y="142"/>
                    </a:lnTo>
                    <a:lnTo>
                      <a:pt x="153" y="147"/>
                    </a:lnTo>
                    <a:lnTo>
                      <a:pt x="159" y="147"/>
                    </a:lnTo>
                    <a:lnTo>
                      <a:pt x="167" y="155"/>
                    </a:lnTo>
                    <a:lnTo>
                      <a:pt x="173" y="148"/>
                    </a:lnTo>
                    <a:lnTo>
                      <a:pt x="177" y="150"/>
                    </a:lnTo>
                    <a:lnTo>
                      <a:pt x="180" y="142"/>
                    </a:lnTo>
                    <a:lnTo>
                      <a:pt x="185" y="138"/>
                    </a:lnTo>
                    <a:lnTo>
                      <a:pt x="186" y="141"/>
                    </a:lnTo>
                    <a:lnTo>
                      <a:pt x="196" y="148"/>
                    </a:lnTo>
                    <a:lnTo>
                      <a:pt x="200" y="147"/>
                    </a:lnTo>
                    <a:lnTo>
                      <a:pt x="202" y="144"/>
                    </a:lnTo>
                    <a:lnTo>
                      <a:pt x="209" y="142"/>
                    </a:lnTo>
                    <a:lnTo>
                      <a:pt x="217" y="136"/>
                    </a:lnTo>
                    <a:lnTo>
                      <a:pt x="221" y="138"/>
                    </a:lnTo>
                    <a:lnTo>
                      <a:pt x="224" y="142"/>
                    </a:lnTo>
                    <a:lnTo>
                      <a:pt x="229" y="153"/>
                    </a:lnTo>
                    <a:lnTo>
                      <a:pt x="234" y="156"/>
                    </a:lnTo>
                    <a:lnTo>
                      <a:pt x="235" y="162"/>
                    </a:lnTo>
                    <a:lnTo>
                      <a:pt x="243" y="165"/>
                    </a:lnTo>
                    <a:lnTo>
                      <a:pt x="252" y="152"/>
                    </a:lnTo>
                    <a:lnTo>
                      <a:pt x="250" y="147"/>
                    </a:lnTo>
                    <a:lnTo>
                      <a:pt x="253" y="144"/>
                    </a:lnTo>
                    <a:lnTo>
                      <a:pt x="247" y="1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0" name="Freeform 6176">
                <a:extLst>
                  <a:ext uri="{FF2B5EF4-FFF2-40B4-BE49-F238E27FC236}">
                    <a16:creationId xmlns:a16="http://schemas.microsoft.com/office/drawing/2014/main" id="{65F5D7A5-2CD1-407A-B0CD-729FF7B30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537"/>
                <a:ext cx="127" cy="83"/>
              </a:xfrm>
              <a:custGeom>
                <a:avLst/>
                <a:gdLst>
                  <a:gd name="T0" fmla="*/ 253 w 253"/>
                  <a:gd name="T1" fmla="*/ 144 h 165"/>
                  <a:gd name="T2" fmla="*/ 252 w 253"/>
                  <a:gd name="T3" fmla="*/ 152 h 165"/>
                  <a:gd name="T4" fmla="*/ 235 w 253"/>
                  <a:gd name="T5" fmla="*/ 162 h 165"/>
                  <a:gd name="T6" fmla="*/ 229 w 253"/>
                  <a:gd name="T7" fmla="*/ 153 h 165"/>
                  <a:gd name="T8" fmla="*/ 221 w 253"/>
                  <a:gd name="T9" fmla="*/ 138 h 165"/>
                  <a:gd name="T10" fmla="*/ 209 w 253"/>
                  <a:gd name="T11" fmla="*/ 142 h 165"/>
                  <a:gd name="T12" fmla="*/ 200 w 253"/>
                  <a:gd name="T13" fmla="*/ 147 h 165"/>
                  <a:gd name="T14" fmla="*/ 186 w 253"/>
                  <a:gd name="T15" fmla="*/ 141 h 165"/>
                  <a:gd name="T16" fmla="*/ 180 w 253"/>
                  <a:gd name="T17" fmla="*/ 142 h 165"/>
                  <a:gd name="T18" fmla="*/ 173 w 253"/>
                  <a:gd name="T19" fmla="*/ 148 h 165"/>
                  <a:gd name="T20" fmla="*/ 159 w 253"/>
                  <a:gd name="T21" fmla="*/ 147 h 165"/>
                  <a:gd name="T22" fmla="*/ 153 w 253"/>
                  <a:gd name="T23" fmla="*/ 142 h 165"/>
                  <a:gd name="T24" fmla="*/ 142 w 253"/>
                  <a:gd name="T25" fmla="*/ 138 h 165"/>
                  <a:gd name="T26" fmla="*/ 121 w 253"/>
                  <a:gd name="T27" fmla="*/ 145 h 165"/>
                  <a:gd name="T28" fmla="*/ 114 w 253"/>
                  <a:gd name="T29" fmla="*/ 156 h 165"/>
                  <a:gd name="T30" fmla="*/ 100 w 253"/>
                  <a:gd name="T31" fmla="*/ 162 h 165"/>
                  <a:gd name="T32" fmla="*/ 83 w 253"/>
                  <a:gd name="T33" fmla="*/ 153 h 165"/>
                  <a:gd name="T34" fmla="*/ 76 w 253"/>
                  <a:gd name="T35" fmla="*/ 145 h 165"/>
                  <a:gd name="T36" fmla="*/ 86 w 253"/>
                  <a:gd name="T37" fmla="*/ 139 h 165"/>
                  <a:gd name="T38" fmla="*/ 92 w 253"/>
                  <a:gd name="T39" fmla="*/ 124 h 165"/>
                  <a:gd name="T40" fmla="*/ 85 w 253"/>
                  <a:gd name="T41" fmla="*/ 114 h 165"/>
                  <a:gd name="T42" fmla="*/ 70 w 253"/>
                  <a:gd name="T43" fmla="*/ 120 h 165"/>
                  <a:gd name="T44" fmla="*/ 67 w 253"/>
                  <a:gd name="T45" fmla="*/ 100 h 165"/>
                  <a:gd name="T46" fmla="*/ 77 w 253"/>
                  <a:gd name="T47" fmla="*/ 97 h 165"/>
                  <a:gd name="T48" fmla="*/ 70 w 253"/>
                  <a:gd name="T49" fmla="*/ 89 h 165"/>
                  <a:gd name="T50" fmla="*/ 54 w 253"/>
                  <a:gd name="T51" fmla="*/ 76 h 165"/>
                  <a:gd name="T52" fmla="*/ 47 w 253"/>
                  <a:gd name="T53" fmla="*/ 66 h 165"/>
                  <a:gd name="T54" fmla="*/ 38 w 253"/>
                  <a:gd name="T55" fmla="*/ 56 h 165"/>
                  <a:gd name="T56" fmla="*/ 30 w 253"/>
                  <a:gd name="T57" fmla="*/ 39 h 165"/>
                  <a:gd name="T58" fmla="*/ 18 w 253"/>
                  <a:gd name="T59" fmla="*/ 56 h 165"/>
                  <a:gd name="T60" fmla="*/ 9 w 253"/>
                  <a:gd name="T61" fmla="*/ 50 h 165"/>
                  <a:gd name="T62" fmla="*/ 4 w 253"/>
                  <a:gd name="T63" fmla="*/ 41 h 165"/>
                  <a:gd name="T64" fmla="*/ 3 w 253"/>
                  <a:gd name="T65" fmla="*/ 31 h 165"/>
                  <a:gd name="T66" fmla="*/ 7 w 253"/>
                  <a:gd name="T67" fmla="*/ 18 h 165"/>
                  <a:gd name="T68" fmla="*/ 6 w 253"/>
                  <a:gd name="T69" fmla="*/ 9 h 165"/>
                  <a:gd name="T70" fmla="*/ 12 w 253"/>
                  <a:gd name="T71" fmla="*/ 4 h 165"/>
                  <a:gd name="T72" fmla="*/ 21 w 253"/>
                  <a:gd name="T73" fmla="*/ 0 h 165"/>
                  <a:gd name="T74" fmla="*/ 38 w 253"/>
                  <a:gd name="T75" fmla="*/ 13 h 165"/>
                  <a:gd name="T76" fmla="*/ 53 w 253"/>
                  <a:gd name="T77" fmla="*/ 30 h 165"/>
                  <a:gd name="T78" fmla="*/ 71 w 253"/>
                  <a:gd name="T79" fmla="*/ 42 h 165"/>
                  <a:gd name="T80" fmla="*/ 80 w 253"/>
                  <a:gd name="T81" fmla="*/ 44 h 165"/>
                  <a:gd name="T82" fmla="*/ 91 w 253"/>
                  <a:gd name="T83" fmla="*/ 51 h 165"/>
                  <a:gd name="T84" fmla="*/ 100 w 253"/>
                  <a:gd name="T85" fmla="*/ 56 h 165"/>
                  <a:gd name="T86" fmla="*/ 118 w 253"/>
                  <a:gd name="T87" fmla="*/ 63 h 165"/>
                  <a:gd name="T88" fmla="*/ 129 w 253"/>
                  <a:gd name="T89" fmla="*/ 66 h 165"/>
                  <a:gd name="T90" fmla="*/ 139 w 253"/>
                  <a:gd name="T91" fmla="*/ 68 h 165"/>
                  <a:gd name="T92" fmla="*/ 158 w 253"/>
                  <a:gd name="T93" fmla="*/ 54 h 165"/>
                  <a:gd name="T94" fmla="*/ 173 w 253"/>
                  <a:gd name="T95" fmla="*/ 63 h 165"/>
                  <a:gd name="T96" fmla="*/ 177 w 253"/>
                  <a:gd name="T97" fmla="*/ 76 h 165"/>
                  <a:gd name="T98" fmla="*/ 194 w 253"/>
                  <a:gd name="T99" fmla="*/ 66 h 165"/>
                  <a:gd name="T100" fmla="*/ 203 w 253"/>
                  <a:gd name="T101" fmla="*/ 77 h 165"/>
                  <a:gd name="T102" fmla="*/ 215 w 253"/>
                  <a:gd name="T103" fmla="*/ 86 h 165"/>
                  <a:gd name="T104" fmla="*/ 209 w 253"/>
                  <a:gd name="T105" fmla="*/ 97 h 165"/>
                  <a:gd name="T106" fmla="*/ 215 w 253"/>
                  <a:gd name="T107" fmla="*/ 97 h 165"/>
                  <a:gd name="T108" fmla="*/ 218 w 253"/>
                  <a:gd name="T109" fmla="*/ 104 h 165"/>
                  <a:gd name="T110" fmla="*/ 227 w 253"/>
                  <a:gd name="T111" fmla="*/ 104 h 165"/>
                  <a:gd name="T112" fmla="*/ 218 w 253"/>
                  <a:gd name="T113" fmla="*/ 114 h 165"/>
                  <a:gd name="T114" fmla="*/ 238 w 253"/>
                  <a:gd name="T115" fmla="*/ 120 h 165"/>
                  <a:gd name="T116" fmla="*/ 243 w 253"/>
                  <a:gd name="T117" fmla="*/ 129 h 165"/>
                  <a:gd name="T118" fmla="*/ 247 w 253"/>
                  <a:gd name="T119" fmla="*/ 13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3" h="165">
                    <a:moveTo>
                      <a:pt x="247" y="135"/>
                    </a:moveTo>
                    <a:lnTo>
                      <a:pt x="253" y="144"/>
                    </a:lnTo>
                    <a:lnTo>
                      <a:pt x="250" y="147"/>
                    </a:lnTo>
                    <a:lnTo>
                      <a:pt x="252" y="152"/>
                    </a:lnTo>
                    <a:lnTo>
                      <a:pt x="243" y="165"/>
                    </a:lnTo>
                    <a:lnTo>
                      <a:pt x="235" y="162"/>
                    </a:lnTo>
                    <a:lnTo>
                      <a:pt x="234" y="156"/>
                    </a:lnTo>
                    <a:lnTo>
                      <a:pt x="229" y="153"/>
                    </a:lnTo>
                    <a:lnTo>
                      <a:pt x="224" y="142"/>
                    </a:lnTo>
                    <a:lnTo>
                      <a:pt x="221" y="138"/>
                    </a:lnTo>
                    <a:lnTo>
                      <a:pt x="217" y="136"/>
                    </a:lnTo>
                    <a:lnTo>
                      <a:pt x="209" y="142"/>
                    </a:lnTo>
                    <a:lnTo>
                      <a:pt x="202" y="144"/>
                    </a:lnTo>
                    <a:lnTo>
                      <a:pt x="200" y="147"/>
                    </a:lnTo>
                    <a:lnTo>
                      <a:pt x="196" y="148"/>
                    </a:lnTo>
                    <a:lnTo>
                      <a:pt x="186" y="141"/>
                    </a:lnTo>
                    <a:lnTo>
                      <a:pt x="185" y="138"/>
                    </a:lnTo>
                    <a:lnTo>
                      <a:pt x="180" y="142"/>
                    </a:lnTo>
                    <a:lnTo>
                      <a:pt x="177" y="150"/>
                    </a:lnTo>
                    <a:lnTo>
                      <a:pt x="173" y="148"/>
                    </a:lnTo>
                    <a:lnTo>
                      <a:pt x="167" y="155"/>
                    </a:lnTo>
                    <a:lnTo>
                      <a:pt x="159" y="147"/>
                    </a:lnTo>
                    <a:lnTo>
                      <a:pt x="153" y="147"/>
                    </a:lnTo>
                    <a:lnTo>
                      <a:pt x="153" y="142"/>
                    </a:lnTo>
                    <a:lnTo>
                      <a:pt x="147" y="136"/>
                    </a:lnTo>
                    <a:lnTo>
                      <a:pt x="142" y="138"/>
                    </a:lnTo>
                    <a:lnTo>
                      <a:pt x="127" y="141"/>
                    </a:lnTo>
                    <a:lnTo>
                      <a:pt x="121" y="145"/>
                    </a:lnTo>
                    <a:lnTo>
                      <a:pt x="120" y="150"/>
                    </a:lnTo>
                    <a:lnTo>
                      <a:pt x="114" y="156"/>
                    </a:lnTo>
                    <a:lnTo>
                      <a:pt x="106" y="158"/>
                    </a:lnTo>
                    <a:lnTo>
                      <a:pt x="100" y="162"/>
                    </a:lnTo>
                    <a:lnTo>
                      <a:pt x="86" y="159"/>
                    </a:lnTo>
                    <a:lnTo>
                      <a:pt x="83" y="153"/>
                    </a:lnTo>
                    <a:lnTo>
                      <a:pt x="80" y="153"/>
                    </a:lnTo>
                    <a:lnTo>
                      <a:pt x="76" y="145"/>
                    </a:lnTo>
                    <a:lnTo>
                      <a:pt x="80" y="145"/>
                    </a:lnTo>
                    <a:lnTo>
                      <a:pt x="86" y="139"/>
                    </a:lnTo>
                    <a:lnTo>
                      <a:pt x="83" y="133"/>
                    </a:lnTo>
                    <a:lnTo>
                      <a:pt x="92" y="124"/>
                    </a:lnTo>
                    <a:lnTo>
                      <a:pt x="95" y="118"/>
                    </a:lnTo>
                    <a:lnTo>
                      <a:pt x="85" y="114"/>
                    </a:lnTo>
                    <a:lnTo>
                      <a:pt x="71" y="115"/>
                    </a:lnTo>
                    <a:lnTo>
                      <a:pt x="70" y="120"/>
                    </a:lnTo>
                    <a:lnTo>
                      <a:pt x="67" y="106"/>
                    </a:lnTo>
                    <a:lnTo>
                      <a:pt x="67" y="100"/>
                    </a:lnTo>
                    <a:lnTo>
                      <a:pt x="71" y="97"/>
                    </a:lnTo>
                    <a:lnTo>
                      <a:pt x="77" y="97"/>
                    </a:lnTo>
                    <a:lnTo>
                      <a:pt x="76" y="91"/>
                    </a:lnTo>
                    <a:lnTo>
                      <a:pt x="70" y="89"/>
                    </a:lnTo>
                    <a:lnTo>
                      <a:pt x="67" y="83"/>
                    </a:lnTo>
                    <a:lnTo>
                      <a:pt x="54" y="76"/>
                    </a:lnTo>
                    <a:lnTo>
                      <a:pt x="53" y="69"/>
                    </a:lnTo>
                    <a:lnTo>
                      <a:pt x="47" y="66"/>
                    </a:lnTo>
                    <a:lnTo>
                      <a:pt x="38" y="60"/>
                    </a:lnTo>
                    <a:lnTo>
                      <a:pt x="38" y="56"/>
                    </a:lnTo>
                    <a:lnTo>
                      <a:pt x="33" y="53"/>
                    </a:lnTo>
                    <a:lnTo>
                      <a:pt x="30" y="39"/>
                    </a:lnTo>
                    <a:lnTo>
                      <a:pt x="26" y="39"/>
                    </a:lnTo>
                    <a:lnTo>
                      <a:pt x="18" y="56"/>
                    </a:lnTo>
                    <a:lnTo>
                      <a:pt x="10" y="56"/>
                    </a:lnTo>
                    <a:lnTo>
                      <a:pt x="9" y="50"/>
                    </a:lnTo>
                    <a:lnTo>
                      <a:pt x="4" y="47"/>
                    </a:lnTo>
                    <a:lnTo>
                      <a:pt x="4" y="41"/>
                    </a:lnTo>
                    <a:lnTo>
                      <a:pt x="0" y="36"/>
                    </a:lnTo>
                    <a:lnTo>
                      <a:pt x="3" y="31"/>
                    </a:lnTo>
                    <a:lnTo>
                      <a:pt x="1" y="24"/>
                    </a:lnTo>
                    <a:lnTo>
                      <a:pt x="7" y="18"/>
                    </a:lnTo>
                    <a:lnTo>
                      <a:pt x="9" y="13"/>
                    </a:lnTo>
                    <a:lnTo>
                      <a:pt x="6" y="9"/>
                    </a:lnTo>
                    <a:lnTo>
                      <a:pt x="9" y="4"/>
                    </a:lnTo>
                    <a:lnTo>
                      <a:pt x="12" y="4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21" y="4"/>
                    </a:lnTo>
                    <a:lnTo>
                      <a:pt x="38" y="13"/>
                    </a:lnTo>
                    <a:lnTo>
                      <a:pt x="45" y="24"/>
                    </a:lnTo>
                    <a:lnTo>
                      <a:pt x="53" y="30"/>
                    </a:lnTo>
                    <a:lnTo>
                      <a:pt x="53" y="34"/>
                    </a:lnTo>
                    <a:lnTo>
                      <a:pt x="71" y="42"/>
                    </a:lnTo>
                    <a:lnTo>
                      <a:pt x="76" y="41"/>
                    </a:lnTo>
                    <a:lnTo>
                      <a:pt x="80" y="44"/>
                    </a:lnTo>
                    <a:lnTo>
                      <a:pt x="83" y="48"/>
                    </a:lnTo>
                    <a:lnTo>
                      <a:pt x="91" y="51"/>
                    </a:lnTo>
                    <a:lnTo>
                      <a:pt x="95" y="53"/>
                    </a:lnTo>
                    <a:lnTo>
                      <a:pt x="100" y="56"/>
                    </a:lnTo>
                    <a:lnTo>
                      <a:pt x="114" y="59"/>
                    </a:lnTo>
                    <a:lnTo>
                      <a:pt x="118" y="63"/>
                    </a:lnTo>
                    <a:lnTo>
                      <a:pt x="123" y="59"/>
                    </a:lnTo>
                    <a:lnTo>
                      <a:pt x="129" y="66"/>
                    </a:lnTo>
                    <a:lnTo>
                      <a:pt x="136" y="65"/>
                    </a:lnTo>
                    <a:lnTo>
                      <a:pt x="139" y="68"/>
                    </a:lnTo>
                    <a:lnTo>
                      <a:pt x="150" y="68"/>
                    </a:lnTo>
                    <a:lnTo>
                      <a:pt x="158" y="54"/>
                    </a:lnTo>
                    <a:lnTo>
                      <a:pt x="168" y="63"/>
                    </a:lnTo>
                    <a:lnTo>
                      <a:pt x="173" y="63"/>
                    </a:lnTo>
                    <a:lnTo>
                      <a:pt x="177" y="71"/>
                    </a:lnTo>
                    <a:lnTo>
                      <a:pt x="177" y="76"/>
                    </a:lnTo>
                    <a:lnTo>
                      <a:pt x="188" y="74"/>
                    </a:lnTo>
                    <a:lnTo>
                      <a:pt x="194" y="66"/>
                    </a:lnTo>
                    <a:lnTo>
                      <a:pt x="203" y="72"/>
                    </a:lnTo>
                    <a:lnTo>
                      <a:pt x="203" y="77"/>
                    </a:lnTo>
                    <a:lnTo>
                      <a:pt x="209" y="77"/>
                    </a:lnTo>
                    <a:lnTo>
                      <a:pt x="215" y="86"/>
                    </a:lnTo>
                    <a:lnTo>
                      <a:pt x="215" y="92"/>
                    </a:lnTo>
                    <a:lnTo>
                      <a:pt x="209" y="97"/>
                    </a:lnTo>
                    <a:lnTo>
                      <a:pt x="209" y="97"/>
                    </a:lnTo>
                    <a:lnTo>
                      <a:pt x="215" y="97"/>
                    </a:lnTo>
                    <a:lnTo>
                      <a:pt x="223" y="100"/>
                    </a:lnTo>
                    <a:lnTo>
                      <a:pt x="218" y="104"/>
                    </a:lnTo>
                    <a:lnTo>
                      <a:pt x="223" y="109"/>
                    </a:lnTo>
                    <a:lnTo>
                      <a:pt x="227" y="104"/>
                    </a:lnTo>
                    <a:lnTo>
                      <a:pt x="229" y="110"/>
                    </a:lnTo>
                    <a:lnTo>
                      <a:pt x="218" y="114"/>
                    </a:lnTo>
                    <a:lnTo>
                      <a:pt x="220" y="117"/>
                    </a:lnTo>
                    <a:lnTo>
                      <a:pt x="238" y="120"/>
                    </a:lnTo>
                    <a:lnTo>
                      <a:pt x="237" y="123"/>
                    </a:lnTo>
                    <a:lnTo>
                      <a:pt x="243" y="129"/>
                    </a:lnTo>
                    <a:lnTo>
                      <a:pt x="246" y="127"/>
                    </a:lnTo>
                    <a:lnTo>
                      <a:pt x="247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1" name="Freeform 6177">
                <a:extLst>
                  <a:ext uri="{FF2B5EF4-FFF2-40B4-BE49-F238E27FC236}">
                    <a16:creationId xmlns:a16="http://schemas.microsoft.com/office/drawing/2014/main" id="{925FCDBE-DAE0-E607-0630-4D0E81059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537"/>
                <a:ext cx="127" cy="83"/>
              </a:xfrm>
              <a:custGeom>
                <a:avLst/>
                <a:gdLst>
                  <a:gd name="T0" fmla="*/ 253 w 253"/>
                  <a:gd name="T1" fmla="*/ 144 h 165"/>
                  <a:gd name="T2" fmla="*/ 252 w 253"/>
                  <a:gd name="T3" fmla="*/ 152 h 165"/>
                  <a:gd name="T4" fmla="*/ 235 w 253"/>
                  <a:gd name="T5" fmla="*/ 162 h 165"/>
                  <a:gd name="T6" fmla="*/ 229 w 253"/>
                  <a:gd name="T7" fmla="*/ 153 h 165"/>
                  <a:gd name="T8" fmla="*/ 221 w 253"/>
                  <a:gd name="T9" fmla="*/ 138 h 165"/>
                  <a:gd name="T10" fmla="*/ 209 w 253"/>
                  <a:gd name="T11" fmla="*/ 142 h 165"/>
                  <a:gd name="T12" fmla="*/ 200 w 253"/>
                  <a:gd name="T13" fmla="*/ 147 h 165"/>
                  <a:gd name="T14" fmla="*/ 186 w 253"/>
                  <a:gd name="T15" fmla="*/ 141 h 165"/>
                  <a:gd name="T16" fmla="*/ 180 w 253"/>
                  <a:gd name="T17" fmla="*/ 142 h 165"/>
                  <a:gd name="T18" fmla="*/ 173 w 253"/>
                  <a:gd name="T19" fmla="*/ 148 h 165"/>
                  <a:gd name="T20" fmla="*/ 159 w 253"/>
                  <a:gd name="T21" fmla="*/ 147 h 165"/>
                  <a:gd name="T22" fmla="*/ 153 w 253"/>
                  <a:gd name="T23" fmla="*/ 142 h 165"/>
                  <a:gd name="T24" fmla="*/ 142 w 253"/>
                  <a:gd name="T25" fmla="*/ 138 h 165"/>
                  <a:gd name="T26" fmla="*/ 121 w 253"/>
                  <a:gd name="T27" fmla="*/ 145 h 165"/>
                  <a:gd name="T28" fmla="*/ 114 w 253"/>
                  <a:gd name="T29" fmla="*/ 156 h 165"/>
                  <a:gd name="T30" fmla="*/ 100 w 253"/>
                  <a:gd name="T31" fmla="*/ 162 h 165"/>
                  <a:gd name="T32" fmla="*/ 83 w 253"/>
                  <a:gd name="T33" fmla="*/ 153 h 165"/>
                  <a:gd name="T34" fmla="*/ 76 w 253"/>
                  <a:gd name="T35" fmla="*/ 145 h 165"/>
                  <a:gd name="T36" fmla="*/ 86 w 253"/>
                  <a:gd name="T37" fmla="*/ 139 h 165"/>
                  <a:gd name="T38" fmla="*/ 92 w 253"/>
                  <a:gd name="T39" fmla="*/ 124 h 165"/>
                  <a:gd name="T40" fmla="*/ 85 w 253"/>
                  <a:gd name="T41" fmla="*/ 114 h 165"/>
                  <a:gd name="T42" fmla="*/ 70 w 253"/>
                  <a:gd name="T43" fmla="*/ 120 h 165"/>
                  <a:gd name="T44" fmla="*/ 67 w 253"/>
                  <a:gd name="T45" fmla="*/ 100 h 165"/>
                  <a:gd name="T46" fmla="*/ 77 w 253"/>
                  <a:gd name="T47" fmla="*/ 97 h 165"/>
                  <a:gd name="T48" fmla="*/ 70 w 253"/>
                  <a:gd name="T49" fmla="*/ 89 h 165"/>
                  <a:gd name="T50" fmla="*/ 54 w 253"/>
                  <a:gd name="T51" fmla="*/ 76 h 165"/>
                  <a:gd name="T52" fmla="*/ 47 w 253"/>
                  <a:gd name="T53" fmla="*/ 66 h 165"/>
                  <a:gd name="T54" fmla="*/ 38 w 253"/>
                  <a:gd name="T55" fmla="*/ 56 h 165"/>
                  <a:gd name="T56" fmla="*/ 30 w 253"/>
                  <a:gd name="T57" fmla="*/ 39 h 165"/>
                  <a:gd name="T58" fmla="*/ 18 w 253"/>
                  <a:gd name="T59" fmla="*/ 56 h 165"/>
                  <a:gd name="T60" fmla="*/ 9 w 253"/>
                  <a:gd name="T61" fmla="*/ 50 h 165"/>
                  <a:gd name="T62" fmla="*/ 4 w 253"/>
                  <a:gd name="T63" fmla="*/ 41 h 165"/>
                  <a:gd name="T64" fmla="*/ 3 w 253"/>
                  <a:gd name="T65" fmla="*/ 31 h 165"/>
                  <a:gd name="T66" fmla="*/ 7 w 253"/>
                  <a:gd name="T67" fmla="*/ 18 h 165"/>
                  <a:gd name="T68" fmla="*/ 6 w 253"/>
                  <a:gd name="T69" fmla="*/ 9 h 165"/>
                  <a:gd name="T70" fmla="*/ 12 w 253"/>
                  <a:gd name="T71" fmla="*/ 4 h 165"/>
                  <a:gd name="T72" fmla="*/ 21 w 253"/>
                  <a:gd name="T73" fmla="*/ 0 h 165"/>
                  <a:gd name="T74" fmla="*/ 38 w 253"/>
                  <a:gd name="T75" fmla="*/ 13 h 165"/>
                  <a:gd name="T76" fmla="*/ 53 w 253"/>
                  <a:gd name="T77" fmla="*/ 30 h 165"/>
                  <a:gd name="T78" fmla="*/ 71 w 253"/>
                  <a:gd name="T79" fmla="*/ 42 h 165"/>
                  <a:gd name="T80" fmla="*/ 80 w 253"/>
                  <a:gd name="T81" fmla="*/ 44 h 165"/>
                  <a:gd name="T82" fmla="*/ 91 w 253"/>
                  <a:gd name="T83" fmla="*/ 51 h 165"/>
                  <a:gd name="T84" fmla="*/ 100 w 253"/>
                  <a:gd name="T85" fmla="*/ 56 h 165"/>
                  <a:gd name="T86" fmla="*/ 118 w 253"/>
                  <a:gd name="T87" fmla="*/ 63 h 165"/>
                  <a:gd name="T88" fmla="*/ 129 w 253"/>
                  <a:gd name="T89" fmla="*/ 66 h 165"/>
                  <a:gd name="T90" fmla="*/ 139 w 253"/>
                  <a:gd name="T91" fmla="*/ 68 h 165"/>
                  <a:gd name="T92" fmla="*/ 158 w 253"/>
                  <a:gd name="T93" fmla="*/ 54 h 165"/>
                  <a:gd name="T94" fmla="*/ 173 w 253"/>
                  <a:gd name="T95" fmla="*/ 63 h 165"/>
                  <a:gd name="T96" fmla="*/ 177 w 253"/>
                  <a:gd name="T97" fmla="*/ 76 h 165"/>
                  <a:gd name="T98" fmla="*/ 194 w 253"/>
                  <a:gd name="T99" fmla="*/ 66 h 165"/>
                  <a:gd name="T100" fmla="*/ 203 w 253"/>
                  <a:gd name="T101" fmla="*/ 77 h 165"/>
                  <a:gd name="T102" fmla="*/ 215 w 253"/>
                  <a:gd name="T103" fmla="*/ 86 h 165"/>
                  <a:gd name="T104" fmla="*/ 209 w 253"/>
                  <a:gd name="T105" fmla="*/ 97 h 165"/>
                  <a:gd name="T106" fmla="*/ 215 w 253"/>
                  <a:gd name="T107" fmla="*/ 97 h 165"/>
                  <a:gd name="T108" fmla="*/ 218 w 253"/>
                  <a:gd name="T109" fmla="*/ 104 h 165"/>
                  <a:gd name="T110" fmla="*/ 227 w 253"/>
                  <a:gd name="T111" fmla="*/ 104 h 165"/>
                  <a:gd name="T112" fmla="*/ 218 w 253"/>
                  <a:gd name="T113" fmla="*/ 114 h 165"/>
                  <a:gd name="T114" fmla="*/ 238 w 253"/>
                  <a:gd name="T115" fmla="*/ 120 h 165"/>
                  <a:gd name="T116" fmla="*/ 243 w 253"/>
                  <a:gd name="T117" fmla="*/ 129 h 165"/>
                  <a:gd name="T118" fmla="*/ 247 w 253"/>
                  <a:gd name="T119" fmla="*/ 13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3" h="165">
                    <a:moveTo>
                      <a:pt x="247" y="135"/>
                    </a:moveTo>
                    <a:lnTo>
                      <a:pt x="253" y="144"/>
                    </a:lnTo>
                    <a:lnTo>
                      <a:pt x="250" y="147"/>
                    </a:lnTo>
                    <a:lnTo>
                      <a:pt x="252" y="152"/>
                    </a:lnTo>
                    <a:lnTo>
                      <a:pt x="243" y="165"/>
                    </a:lnTo>
                    <a:lnTo>
                      <a:pt x="235" y="162"/>
                    </a:lnTo>
                    <a:lnTo>
                      <a:pt x="234" y="156"/>
                    </a:lnTo>
                    <a:lnTo>
                      <a:pt x="229" y="153"/>
                    </a:lnTo>
                    <a:lnTo>
                      <a:pt x="224" y="142"/>
                    </a:lnTo>
                    <a:lnTo>
                      <a:pt x="221" y="138"/>
                    </a:lnTo>
                    <a:lnTo>
                      <a:pt x="217" y="136"/>
                    </a:lnTo>
                    <a:lnTo>
                      <a:pt x="209" y="142"/>
                    </a:lnTo>
                    <a:lnTo>
                      <a:pt x="202" y="144"/>
                    </a:lnTo>
                    <a:lnTo>
                      <a:pt x="200" y="147"/>
                    </a:lnTo>
                    <a:lnTo>
                      <a:pt x="196" y="148"/>
                    </a:lnTo>
                    <a:lnTo>
                      <a:pt x="186" y="141"/>
                    </a:lnTo>
                    <a:lnTo>
                      <a:pt x="185" y="138"/>
                    </a:lnTo>
                    <a:lnTo>
                      <a:pt x="180" y="142"/>
                    </a:lnTo>
                    <a:lnTo>
                      <a:pt x="177" y="150"/>
                    </a:lnTo>
                    <a:lnTo>
                      <a:pt x="173" y="148"/>
                    </a:lnTo>
                    <a:lnTo>
                      <a:pt x="167" y="155"/>
                    </a:lnTo>
                    <a:lnTo>
                      <a:pt x="159" y="147"/>
                    </a:lnTo>
                    <a:lnTo>
                      <a:pt x="153" y="147"/>
                    </a:lnTo>
                    <a:lnTo>
                      <a:pt x="153" y="142"/>
                    </a:lnTo>
                    <a:lnTo>
                      <a:pt x="147" y="136"/>
                    </a:lnTo>
                    <a:lnTo>
                      <a:pt x="142" y="138"/>
                    </a:lnTo>
                    <a:lnTo>
                      <a:pt x="127" y="141"/>
                    </a:lnTo>
                    <a:lnTo>
                      <a:pt x="121" y="145"/>
                    </a:lnTo>
                    <a:lnTo>
                      <a:pt x="120" y="150"/>
                    </a:lnTo>
                    <a:lnTo>
                      <a:pt x="114" y="156"/>
                    </a:lnTo>
                    <a:lnTo>
                      <a:pt x="106" y="158"/>
                    </a:lnTo>
                    <a:lnTo>
                      <a:pt x="100" y="162"/>
                    </a:lnTo>
                    <a:lnTo>
                      <a:pt x="86" y="159"/>
                    </a:lnTo>
                    <a:lnTo>
                      <a:pt x="83" y="153"/>
                    </a:lnTo>
                    <a:lnTo>
                      <a:pt x="80" y="153"/>
                    </a:lnTo>
                    <a:lnTo>
                      <a:pt x="76" y="145"/>
                    </a:lnTo>
                    <a:lnTo>
                      <a:pt x="80" y="145"/>
                    </a:lnTo>
                    <a:lnTo>
                      <a:pt x="86" y="139"/>
                    </a:lnTo>
                    <a:lnTo>
                      <a:pt x="83" y="133"/>
                    </a:lnTo>
                    <a:lnTo>
                      <a:pt x="92" y="124"/>
                    </a:lnTo>
                    <a:lnTo>
                      <a:pt x="95" y="118"/>
                    </a:lnTo>
                    <a:lnTo>
                      <a:pt x="85" y="114"/>
                    </a:lnTo>
                    <a:lnTo>
                      <a:pt x="71" y="115"/>
                    </a:lnTo>
                    <a:lnTo>
                      <a:pt x="70" y="120"/>
                    </a:lnTo>
                    <a:lnTo>
                      <a:pt x="67" y="106"/>
                    </a:lnTo>
                    <a:lnTo>
                      <a:pt x="67" y="100"/>
                    </a:lnTo>
                    <a:lnTo>
                      <a:pt x="71" y="97"/>
                    </a:lnTo>
                    <a:lnTo>
                      <a:pt x="77" y="97"/>
                    </a:lnTo>
                    <a:lnTo>
                      <a:pt x="76" y="91"/>
                    </a:lnTo>
                    <a:lnTo>
                      <a:pt x="70" y="89"/>
                    </a:lnTo>
                    <a:lnTo>
                      <a:pt x="67" y="83"/>
                    </a:lnTo>
                    <a:lnTo>
                      <a:pt x="54" y="76"/>
                    </a:lnTo>
                    <a:lnTo>
                      <a:pt x="53" y="69"/>
                    </a:lnTo>
                    <a:lnTo>
                      <a:pt x="47" y="66"/>
                    </a:lnTo>
                    <a:lnTo>
                      <a:pt x="38" y="60"/>
                    </a:lnTo>
                    <a:lnTo>
                      <a:pt x="38" y="56"/>
                    </a:lnTo>
                    <a:lnTo>
                      <a:pt x="33" y="53"/>
                    </a:lnTo>
                    <a:lnTo>
                      <a:pt x="30" y="39"/>
                    </a:lnTo>
                    <a:lnTo>
                      <a:pt x="26" y="39"/>
                    </a:lnTo>
                    <a:lnTo>
                      <a:pt x="18" y="56"/>
                    </a:lnTo>
                    <a:lnTo>
                      <a:pt x="10" y="56"/>
                    </a:lnTo>
                    <a:lnTo>
                      <a:pt x="9" y="50"/>
                    </a:lnTo>
                    <a:lnTo>
                      <a:pt x="4" y="47"/>
                    </a:lnTo>
                    <a:lnTo>
                      <a:pt x="4" y="41"/>
                    </a:lnTo>
                    <a:lnTo>
                      <a:pt x="0" y="36"/>
                    </a:lnTo>
                    <a:lnTo>
                      <a:pt x="3" y="31"/>
                    </a:lnTo>
                    <a:lnTo>
                      <a:pt x="1" y="24"/>
                    </a:lnTo>
                    <a:lnTo>
                      <a:pt x="7" y="18"/>
                    </a:lnTo>
                    <a:lnTo>
                      <a:pt x="9" y="13"/>
                    </a:lnTo>
                    <a:lnTo>
                      <a:pt x="6" y="9"/>
                    </a:lnTo>
                    <a:lnTo>
                      <a:pt x="9" y="4"/>
                    </a:lnTo>
                    <a:lnTo>
                      <a:pt x="12" y="4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21" y="4"/>
                    </a:lnTo>
                    <a:lnTo>
                      <a:pt x="38" y="13"/>
                    </a:lnTo>
                    <a:lnTo>
                      <a:pt x="45" y="24"/>
                    </a:lnTo>
                    <a:lnTo>
                      <a:pt x="53" y="30"/>
                    </a:lnTo>
                    <a:lnTo>
                      <a:pt x="53" y="34"/>
                    </a:lnTo>
                    <a:lnTo>
                      <a:pt x="71" y="42"/>
                    </a:lnTo>
                    <a:lnTo>
                      <a:pt x="76" y="41"/>
                    </a:lnTo>
                    <a:lnTo>
                      <a:pt x="80" y="44"/>
                    </a:lnTo>
                    <a:lnTo>
                      <a:pt x="83" y="48"/>
                    </a:lnTo>
                    <a:lnTo>
                      <a:pt x="91" y="51"/>
                    </a:lnTo>
                    <a:lnTo>
                      <a:pt x="95" y="53"/>
                    </a:lnTo>
                    <a:lnTo>
                      <a:pt x="100" y="56"/>
                    </a:lnTo>
                    <a:lnTo>
                      <a:pt x="114" y="59"/>
                    </a:lnTo>
                    <a:lnTo>
                      <a:pt x="118" y="63"/>
                    </a:lnTo>
                    <a:lnTo>
                      <a:pt x="123" y="59"/>
                    </a:lnTo>
                    <a:lnTo>
                      <a:pt x="129" y="66"/>
                    </a:lnTo>
                    <a:lnTo>
                      <a:pt x="136" y="65"/>
                    </a:lnTo>
                    <a:lnTo>
                      <a:pt x="139" y="68"/>
                    </a:lnTo>
                    <a:lnTo>
                      <a:pt x="150" y="68"/>
                    </a:lnTo>
                    <a:lnTo>
                      <a:pt x="158" y="54"/>
                    </a:lnTo>
                    <a:lnTo>
                      <a:pt x="168" y="63"/>
                    </a:lnTo>
                    <a:lnTo>
                      <a:pt x="173" y="63"/>
                    </a:lnTo>
                    <a:lnTo>
                      <a:pt x="177" y="71"/>
                    </a:lnTo>
                    <a:lnTo>
                      <a:pt x="177" y="76"/>
                    </a:lnTo>
                    <a:lnTo>
                      <a:pt x="188" y="74"/>
                    </a:lnTo>
                    <a:lnTo>
                      <a:pt x="194" y="66"/>
                    </a:lnTo>
                    <a:lnTo>
                      <a:pt x="203" y="72"/>
                    </a:lnTo>
                    <a:lnTo>
                      <a:pt x="203" y="77"/>
                    </a:lnTo>
                    <a:lnTo>
                      <a:pt x="209" y="77"/>
                    </a:lnTo>
                    <a:lnTo>
                      <a:pt x="215" y="86"/>
                    </a:lnTo>
                    <a:lnTo>
                      <a:pt x="215" y="92"/>
                    </a:lnTo>
                    <a:lnTo>
                      <a:pt x="209" y="97"/>
                    </a:lnTo>
                    <a:lnTo>
                      <a:pt x="209" y="97"/>
                    </a:lnTo>
                    <a:lnTo>
                      <a:pt x="215" y="97"/>
                    </a:lnTo>
                    <a:lnTo>
                      <a:pt x="223" y="100"/>
                    </a:lnTo>
                    <a:lnTo>
                      <a:pt x="218" y="104"/>
                    </a:lnTo>
                    <a:lnTo>
                      <a:pt x="223" y="109"/>
                    </a:lnTo>
                    <a:lnTo>
                      <a:pt x="227" y="104"/>
                    </a:lnTo>
                    <a:lnTo>
                      <a:pt x="229" y="110"/>
                    </a:lnTo>
                    <a:lnTo>
                      <a:pt x="218" y="114"/>
                    </a:lnTo>
                    <a:lnTo>
                      <a:pt x="220" y="117"/>
                    </a:lnTo>
                    <a:lnTo>
                      <a:pt x="238" y="120"/>
                    </a:lnTo>
                    <a:lnTo>
                      <a:pt x="237" y="123"/>
                    </a:lnTo>
                    <a:lnTo>
                      <a:pt x="243" y="129"/>
                    </a:lnTo>
                    <a:lnTo>
                      <a:pt x="246" y="127"/>
                    </a:lnTo>
                    <a:lnTo>
                      <a:pt x="247" y="1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2" name="Freeform 6178">
                <a:extLst>
                  <a:ext uri="{FF2B5EF4-FFF2-40B4-BE49-F238E27FC236}">
                    <a16:creationId xmlns:a16="http://schemas.microsoft.com/office/drawing/2014/main" id="{86DB4E40-ACE2-9846-C479-1F57676D0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637"/>
                <a:ext cx="145" cy="99"/>
              </a:xfrm>
              <a:custGeom>
                <a:avLst/>
                <a:gdLst>
                  <a:gd name="T0" fmla="*/ 135 w 290"/>
                  <a:gd name="T1" fmla="*/ 15 h 199"/>
                  <a:gd name="T2" fmla="*/ 112 w 290"/>
                  <a:gd name="T3" fmla="*/ 13 h 199"/>
                  <a:gd name="T4" fmla="*/ 100 w 290"/>
                  <a:gd name="T5" fmla="*/ 0 h 199"/>
                  <a:gd name="T6" fmla="*/ 82 w 290"/>
                  <a:gd name="T7" fmla="*/ 13 h 199"/>
                  <a:gd name="T8" fmla="*/ 70 w 290"/>
                  <a:gd name="T9" fmla="*/ 21 h 199"/>
                  <a:gd name="T10" fmla="*/ 52 w 290"/>
                  <a:gd name="T11" fmla="*/ 18 h 199"/>
                  <a:gd name="T12" fmla="*/ 46 w 290"/>
                  <a:gd name="T13" fmla="*/ 27 h 199"/>
                  <a:gd name="T14" fmla="*/ 39 w 290"/>
                  <a:gd name="T15" fmla="*/ 36 h 199"/>
                  <a:gd name="T16" fmla="*/ 46 w 290"/>
                  <a:gd name="T17" fmla="*/ 57 h 199"/>
                  <a:gd name="T18" fmla="*/ 17 w 290"/>
                  <a:gd name="T19" fmla="*/ 60 h 199"/>
                  <a:gd name="T20" fmla="*/ 12 w 290"/>
                  <a:gd name="T21" fmla="*/ 89 h 199"/>
                  <a:gd name="T22" fmla="*/ 27 w 290"/>
                  <a:gd name="T23" fmla="*/ 100 h 199"/>
                  <a:gd name="T24" fmla="*/ 46 w 290"/>
                  <a:gd name="T25" fmla="*/ 98 h 199"/>
                  <a:gd name="T26" fmla="*/ 52 w 290"/>
                  <a:gd name="T27" fmla="*/ 95 h 199"/>
                  <a:gd name="T28" fmla="*/ 67 w 290"/>
                  <a:gd name="T29" fmla="*/ 88 h 199"/>
                  <a:gd name="T30" fmla="*/ 91 w 290"/>
                  <a:gd name="T31" fmla="*/ 95 h 199"/>
                  <a:gd name="T32" fmla="*/ 93 w 290"/>
                  <a:gd name="T33" fmla="*/ 111 h 199"/>
                  <a:gd name="T34" fmla="*/ 74 w 290"/>
                  <a:gd name="T35" fmla="*/ 124 h 199"/>
                  <a:gd name="T36" fmla="*/ 64 w 290"/>
                  <a:gd name="T37" fmla="*/ 133 h 199"/>
                  <a:gd name="T38" fmla="*/ 59 w 290"/>
                  <a:gd name="T39" fmla="*/ 153 h 199"/>
                  <a:gd name="T40" fmla="*/ 58 w 290"/>
                  <a:gd name="T41" fmla="*/ 176 h 199"/>
                  <a:gd name="T42" fmla="*/ 68 w 290"/>
                  <a:gd name="T43" fmla="*/ 187 h 199"/>
                  <a:gd name="T44" fmla="*/ 100 w 290"/>
                  <a:gd name="T45" fmla="*/ 185 h 199"/>
                  <a:gd name="T46" fmla="*/ 99 w 290"/>
                  <a:gd name="T47" fmla="*/ 171 h 199"/>
                  <a:gd name="T48" fmla="*/ 121 w 290"/>
                  <a:gd name="T49" fmla="*/ 168 h 199"/>
                  <a:gd name="T50" fmla="*/ 140 w 290"/>
                  <a:gd name="T51" fmla="*/ 179 h 199"/>
                  <a:gd name="T52" fmla="*/ 149 w 290"/>
                  <a:gd name="T53" fmla="*/ 190 h 199"/>
                  <a:gd name="T54" fmla="*/ 164 w 290"/>
                  <a:gd name="T55" fmla="*/ 190 h 199"/>
                  <a:gd name="T56" fmla="*/ 167 w 290"/>
                  <a:gd name="T57" fmla="*/ 168 h 199"/>
                  <a:gd name="T58" fmla="*/ 190 w 290"/>
                  <a:gd name="T59" fmla="*/ 155 h 199"/>
                  <a:gd name="T60" fmla="*/ 206 w 290"/>
                  <a:gd name="T61" fmla="*/ 167 h 199"/>
                  <a:gd name="T62" fmla="*/ 222 w 290"/>
                  <a:gd name="T63" fmla="*/ 158 h 199"/>
                  <a:gd name="T64" fmla="*/ 231 w 290"/>
                  <a:gd name="T65" fmla="*/ 132 h 199"/>
                  <a:gd name="T66" fmla="*/ 231 w 290"/>
                  <a:gd name="T67" fmla="*/ 117 h 199"/>
                  <a:gd name="T68" fmla="*/ 240 w 290"/>
                  <a:gd name="T69" fmla="*/ 109 h 199"/>
                  <a:gd name="T70" fmla="*/ 240 w 290"/>
                  <a:gd name="T71" fmla="*/ 94 h 199"/>
                  <a:gd name="T72" fmla="*/ 237 w 290"/>
                  <a:gd name="T73" fmla="*/ 83 h 199"/>
                  <a:gd name="T74" fmla="*/ 249 w 290"/>
                  <a:gd name="T75" fmla="*/ 63 h 199"/>
                  <a:gd name="T76" fmla="*/ 264 w 290"/>
                  <a:gd name="T77" fmla="*/ 56 h 199"/>
                  <a:gd name="T78" fmla="*/ 282 w 290"/>
                  <a:gd name="T79" fmla="*/ 68 h 199"/>
                  <a:gd name="T80" fmla="*/ 290 w 290"/>
                  <a:gd name="T81" fmla="*/ 44 h 199"/>
                  <a:gd name="T82" fmla="*/ 273 w 290"/>
                  <a:gd name="T83" fmla="*/ 35 h 199"/>
                  <a:gd name="T84" fmla="*/ 261 w 290"/>
                  <a:gd name="T85" fmla="*/ 22 h 199"/>
                  <a:gd name="T86" fmla="*/ 229 w 290"/>
                  <a:gd name="T87" fmla="*/ 19 h 199"/>
                  <a:gd name="T88" fmla="*/ 211 w 290"/>
                  <a:gd name="T89" fmla="*/ 36 h 199"/>
                  <a:gd name="T90" fmla="*/ 212 w 290"/>
                  <a:gd name="T91" fmla="*/ 48 h 199"/>
                  <a:gd name="T92" fmla="*/ 217 w 290"/>
                  <a:gd name="T93" fmla="*/ 66 h 199"/>
                  <a:gd name="T94" fmla="*/ 188 w 290"/>
                  <a:gd name="T95" fmla="*/ 57 h 199"/>
                  <a:gd name="T96" fmla="*/ 158 w 290"/>
                  <a:gd name="T97" fmla="*/ 66 h 199"/>
                  <a:gd name="T98" fmla="*/ 164 w 290"/>
                  <a:gd name="T99" fmla="*/ 56 h 199"/>
                  <a:gd name="T100" fmla="*/ 164 w 290"/>
                  <a:gd name="T101" fmla="*/ 39 h 199"/>
                  <a:gd name="T102" fmla="*/ 156 w 290"/>
                  <a:gd name="T103" fmla="*/ 22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0" h="199">
                    <a:moveTo>
                      <a:pt x="155" y="15"/>
                    </a:moveTo>
                    <a:lnTo>
                      <a:pt x="144" y="12"/>
                    </a:lnTo>
                    <a:lnTo>
                      <a:pt x="135" y="15"/>
                    </a:lnTo>
                    <a:lnTo>
                      <a:pt x="127" y="21"/>
                    </a:lnTo>
                    <a:lnTo>
                      <a:pt x="117" y="18"/>
                    </a:lnTo>
                    <a:lnTo>
                      <a:pt x="112" y="13"/>
                    </a:lnTo>
                    <a:lnTo>
                      <a:pt x="105" y="9"/>
                    </a:lnTo>
                    <a:lnTo>
                      <a:pt x="103" y="1"/>
                    </a:lnTo>
                    <a:lnTo>
                      <a:pt x="100" y="0"/>
                    </a:lnTo>
                    <a:lnTo>
                      <a:pt x="96" y="12"/>
                    </a:lnTo>
                    <a:lnTo>
                      <a:pt x="85" y="10"/>
                    </a:lnTo>
                    <a:lnTo>
                      <a:pt x="82" y="13"/>
                    </a:lnTo>
                    <a:lnTo>
                      <a:pt x="79" y="7"/>
                    </a:lnTo>
                    <a:lnTo>
                      <a:pt x="74" y="13"/>
                    </a:lnTo>
                    <a:lnTo>
                      <a:pt x="70" y="21"/>
                    </a:lnTo>
                    <a:lnTo>
                      <a:pt x="64" y="21"/>
                    </a:lnTo>
                    <a:lnTo>
                      <a:pt x="58" y="15"/>
                    </a:lnTo>
                    <a:lnTo>
                      <a:pt x="52" y="18"/>
                    </a:lnTo>
                    <a:lnTo>
                      <a:pt x="47" y="15"/>
                    </a:lnTo>
                    <a:lnTo>
                      <a:pt x="49" y="22"/>
                    </a:lnTo>
                    <a:lnTo>
                      <a:pt x="46" y="27"/>
                    </a:lnTo>
                    <a:lnTo>
                      <a:pt x="49" y="32"/>
                    </a:lnTo>
                    <a:lnTo>
                      <a:pt x="44" y="35"/>
                    </a:lnTo>
                    <a:lnTo>
                      <a:pt x="39" y="36"/>
                    </a:lnTo>
                    <a:lnTo>
                      <a:pt x="41" y="44"/>
                    </a:lnTo>
                    <a:lnTo>
                      <a:pt x="46" y="54"/>
                    </a:lnTo>
                    <a:lnTo>
                      <a:pt x="46" y="57"/>
                    </a:lnTo>
                    <a:lnTo>
                      <a:pt x="39" y="57"/>
                    </a:lnTo>
                    <a:lnTo>
                      <a:pt x="35" y="59"/>
                    </a:lnTo>
                    <a:lnTo>
                      <a:pt x="17" y="60"/>
                    </a:lnTo>
                    <a:lnTo>
                      <a:pt x="2" y="80"/>
                    </a:lnTo>
                    <a:lnTo>
                      <a:pt x="0" y="88"/>
                    </a:lnTo>
                    <a:lnTo>
                      <a:pt x="12" y="89"/>
                    </a:lnTo>
                    <a:lnTo>
                      <a:pt x="18" y="97"/>
                    </a:lnTo>
                    <a:lnTo>
                      <a:pt x="21" y="103"/>
                    </a:lnTo>
                    <a:lnTo>
                      <a:pt x="27" y="100"/>
                    </a:lnTo>
                    <a:lnTo>
                      <a:pt x="36" y="106"/>
                    </a:lnTo>
                    <a:lnTo>
                      <a:pt x="41" y="103"/>
                    </a:lnTo>
                    <a:lnTo>
                      <a:pt x="46" y="98"/>
                    </a:lnTo>
                    <a:lnTo>
                      <a:pt x="47" y="103"/>
                    </a:lnTo>
                    <a:lnTo>
                      <a:pt x="52" y="101"/>
                    </a:lnTo>
                    <a:lnTo>
                      <a:pt x="52" y="95"/>
                    </a:lnTo>
                    <a:lnTo>
                      <a:pt x="55" y="95"/>
                    </a:lnTo>
                    <a:lnTo>
                      <a:pt x="65" y="94"/>
                    </a:lnTo>
                    <a:lnTo>
                      <a:pt x="67" y="88"/>
                    </a:lnTo>
                    <a:lnTo>
                      <a:pt x="83" y="88"/>
                    </a:lnTo>
                    <a:lnTo>
                      <a:pt x="85" y="94"/>
                    </a:lnTo>
                    <a:lnTo>
                      <a:pt x="91" y="95"/>
                    </a:lnTo>
                    <a:lnTo>
                      <a:pt x="96" y="103"/>
                    </a:lnTo>
                    <a:lnTo>
                      <a:pt x="90" y="104"/>
                    </a:lnTo>
                    <a:lnTo>
                      <a:pt x="93" y="111"/>
                    </a:lnTo>
                    <a:lnTo>
                      <a:pt x="77" y="115"/>
                    </a:lnTo>
                    <a:lnTo>
                      <a:pt x="79" y="121"/>
                    </a:lnTo>
                    <a:lnTo>
                      <a:pt x="74" y="124"/>
                    </a:lnTo>
                    <a:lnTo>
                      <a:pt x="70" y="124"/>
                    </a:lnTo>
                    <a:lnTo>
                      <a:pt x="64" y="130"/>
                    </a:lnTo>
                    <a:lnTo>
                      <a:pt x="64" y="133"/>
                    </a:lnTo>
                    <a:lnTo>
                      <a:pt x="61" y="139"/>
                    </a:lnTo>
                    <a:lnTo>
                      <a:pt x="58" y="150"/>
                    </a:lnTo>
                    <a:lnTo>
                      <a:pt x="59" y="153"/>
                    </a:lnTo>
                    <a:lnTo>
                      <a:pt x="55" y="164"/>
                    </a:lnTo>
                    <a:lnTo>
                      <a:pt x="61" y="170"/>
                    </a:lnTo>
                    <a:lnTo>
                      <a:pt x="58" y="176"/>
                    </a:lnTo>
                    <a:lnTo>
                      <a:pt x="58" y="182"/>
                    </a:lnTo>
                    <a:lnTo>
                      <a:pt x="65" y="190"/>
                    </a:lnTo>
                    <a:lnTo>
                      <a:pt x="68" y="187"/>
                    </a:lnTo>
                    <a:lnTo>
                      <a:pt x="70" y="180"/>
                    </a:lnTo>
                    <a:lnTo>
                      <a:pt x="88" y="176"/>
                    </a:lnTo>
                    <a:lnTo>
                      <a:pt x="100" y="185"/>
                    </a:lnTo>
                    <a:lnTo>
                      <a:pt x="102" y="179"/>
                    </a:lnTo>
                    <a:lnTo>
                      <a:pt x="105" y="174"/>
                    </a:lnTo>
                    <a:lnTo>
                      <a:pt x="99" y="171"/>
                    </a:lnTo>
                    <a:lnTo>
                      <a:pt x="100" y="164"/>
                    </a:lnTo>
                    <a:lnTo>
                      <a:pt x="108" y="161"/>
                    </a:lnTo>
                    <a:lnTo>
                      <a:pt x="121" y="168"/>
                    </a:lnTo>
                    <a:lnTo>
                      <a:pt x="124" y="176"/>
                    </a:lnTo>
                    <a:lnTo>
                      <a:pt x="137" y="173"/>
                    </a:lnTo>
                    <a:lnTo>
                      <a:pt x="140" y="179"/>
                    </a:lnTo>
                    <a:lnTo>
                      <a:pt x="137" y="182"/>
                    </a:lnTo>
                    <a:lnTo>
                      <a:pt x="147" y="190"/>
                    </a:lnTo>
                    <a:lnTo>
                      <a:pt x="149" y="190"/>
                    </a:lnTo>
                    <a:lnTo>
                      <a:pt x="156" y="199"/>
                    </a:lnTo>
                    <a:lnTo>
                      <a:pt x="161" y="199"/>
                    </a:lnTo>
                    <a:lnTo>
                      <a:pt x="164" y="190"/>
                    </a:lnTo>
                    <a:lnTo>
                      <a:pt x="176" y="180"/>
                    </a:lnTo>
                    <a:lnTo>
                      <a:pt x="176" y="177"/>
                    </a:lnTo>
                    <a:lnTo>
                      <a:pt x="167" y="168"/>
                    </a:lnTo>
                    <a:lnTo>
                      <a:pt x="175" y="155"/>
                    </a:lnTo>
                    <a:lnTo>
                      <a:pt x="184" y="149"/>
                    </a:lnTo>
                    <a:lnTo>
                      <a:pt x="190" y="155"/>
                    </a:lnTo>
                    <a:lnTo>
                      <a:pt x="197" y="158"/>
                    </a:lnTo>
                    <a:lnTo>
                      <a:pt x="203" y="161"/>
                    </a:lnTo>
                    <a:lnTo>
                      <a:pt x="206" y="167"/>
                    </a:lnTo>
                    <a:lnTo>
                      <a:pt x="214" y="164"/>
                    </a:lnTo>
                    <a:lnTo>
                      <a:pt x="220" y="161"/>
                    </a:lnTo>
                    <a:lnTo>
                      <a:pt x="222" y="158"/>
                    </a:lnTo>
                    <a:lnTo>
                      <a:pt x="226" y="150"/>
                    </a:lnTo>
                    <a:lnTo>
                      <a:pt x="232" y="136"/>
                    </a:lnTo>
                    <a:lnTo>
                      <a:pt x="231" y="132"/>
                    </a:lnTo>
                    <a:lnTo>
                      <a:pt x="225" y="124"/>
                    </a:lnTo>
                    <a:lnTo>
                      <a:pt x="229" y="121"/>
                    </a:lnTo>
                    <a:lnTo>
                      <a:pt x="231" y="117"/>
                    </a:lnTo>
                    <a:lnTo>
                      <a:pt x="237" y="117"/>
                    </a:lnTo>
                    <a:lnTo>
                      <a:pt x="240" y="111"/>
                    </a:lnTo>
                    <a:lnTo>
                      <a:pt x="240" y="109"/>
                    </a:lnTo>
                    <a:lnTo>
                      <a:pt x="238" y="103"/>
                    </a:lnTo>
                    <a:lnTo>
                      <a:pt x="241" y="100"/>
                    </a:lnTo>
                    <a:lnTo>
                      <a:pt x="240" y="94"/>
                    </a:lnTo>
                    <a:lnTo>
                      <a:pt x="237" y="89"/>
                    </a:lnTo>
                    <a:lnTo>
                      <a:pt x="241" y="85"/>
                    </a:lnTo>
                    <a:lnTo>
                      <a:pt x="237" y="83"/>
                    </a:lnTo>
                    <a:lnTo>
                      <a:pt x="240" y="77"/>
                    </a:lnTo>
                    <a:lnTo>
                      <a:pt x="243" y="70"/>
                    </a:lnTo>
                    <a:lnTo>
                      <a:pt x="249" y="63"/>
                    </a:lnTo>
                    <a:lnTo>
                      <a:pt x="249" y="56"/>
                    </a:lnTo>
                    <a:lnTo>
                      <a:pt x="258" y="54"/>
                    </a:lnTo>
                    <a:lnTo>
                      <a:pt x="264" y="56"/>
                    </a:lnTo>
                    <a:lnTo>
                      <a:pt x="264" y="59"/>
                    </a:lnTo>
                    <a:lnTo>
                      <a:pt x="270" y="66"/>
                    </a:lnTo>
                    <a:lnTo>
                      <a:pt x="282" y="68"/>
                    </a:lnTo>
                    <a:lnTo>
                      <a:pt x="290" y="53"/>
                    </a:lnTo>
                    <a:lnTo>
                      <a:pt x="287" y="50"/>
                    </a:lnTo>
                    <a:lnTo>
                      <a:pt x="290" y="44"/>
                    </a:lnTo>
                    <a:lnTo>
                      <a:pt x="282" y="39"/>
                    </a:lnTo>
                    <a:lnTo>
                      <a:pt x="276" y="38"/>
                    </a:lnTo>
                    <a:lnTo>
                      <a:pt x="273" y="35"/>
                    </a:lnTo>
                    <a:lnTo>
                      <a:pt x="273" y="27"/>
                    </a:lnTo>
                    <a:lnTo>
                      <a:pt x="269" y="21"/>
                    </a:lnTo>
                    <a:lnTo>
                      <a:pt x="261" y="22"/>
                    </a:lnTo>
                    <a:lnTo>
                      <a:pt x="250" y="13"/>
                    </a:lnTo>
                    <a:lnTo>
                      <a:pt x="240" y="15"/>
                    </a:lnTo>
                    <a:lnTo>
                      <a:pt x="229" y="19"/>
                    </a:lnTo>
                    <a:lnTo>
                      <a:pt x="222" y="21"/>
                    </a:lnTo>
                    <a:lnTo>
                      <a:pt x="220" y="25"/>
                    </a:lnTo>
                    <a:lnTo>
                      <a:pt x="211" y="36"/>
                    </a:lnTo>
                    <a:lnTo>
                      <a:pt x="208" y="36"/>
                    </a:lnTo>
                    <a:lnTo>
                      <a:pt x="206" y="44"/>
                    </a:lnTo>
                    <a:lnTo>
                      <a:pt x="212" y="48"/>
                    </a:lnTo>
                    <a:lnTo>
                      <a:pt x="226" y="51"/>
                    </a:lnTo>
                    <a:lnTo>
                      <a:pt x="220" y="63"/>
                    </a:lnTo>
                    <a:lnTo>
                      <a:pt x="217" y="66"/>
                    </a:lnTo>
                    <a:lnTo>
                      <a:pt x="197" y="60"/>
                    </a:lnTo>
                    <a:lnTo>
                      <a:pt x="190" y="60"/>
                    </a:lnTo>
                    <a:lnTo>
                      <a:pt x="188" y="57"/>
                    </a:lnTo>
                    <a:lnTo>
                      <a:pt x="179" y="57"/>
                    </a:lnTo>
                    <a:lnTo>
                      <a:pt x="164" y="68"/>
                    </a:lnTo>
                    <a:lnTo>
                      <a:pt x="158" y="66"/>
                    </a:lnTo>
                    <a:lnTo>
                      <a:pt x="159" y="63"/>
                    </a:lnTo>
                    <a:lnTo>
                      <a:pt x="165" y="59"/>
                    </a:lnTo>
                    <a:lnTo>
                      <a:pt x="164" y="56"/>
                    </a:lnTo>
                    <a:lnTo>
                      <a:pt x="164" y="47"/>
                    </a:lnTo>
                    <a:lnTo>
                      <a:pt x="161" y="42"/>
                    </a:lnTo>
                    <a:lnTo>
                      <a:pt x="164" y="39"/>
                    </a:lnTo>
                    <a:lnTo>
                      <a:pt x="164" y="33"/>
                    </a:lnTo>
                    <a:lnTo>
                      <a:pt x="164" y="27"/>
                    </a:lnTo>
                    <a:lnTo>
                      <a:pt x="156" y="22"/>
                    </a:lnTo>
                    <a:lnTo>
                      <a:pt x="155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3" name="Freeform 6179">
                <a:extLst>
                  <a:ext uri="{FF2B5EF4-FFF2-40B4-BE49-F238E27FC236}">
                    <a16:creationId xmlns:a16="http://schemas.microsoft.com/office/drawing/2014/main" id="{4F5CBCA2-48C0-A671-98CF-6DAEB0354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637"/>
                <a:ext cx="145" cy="99"/>
              </a:xfrm>
              <a:custGeom>
                <a:avLst/>
                <a:gdLst>
                  <a:gd name="T0" fmla="*/ 164 w 290"/>
                  <a:gd name="T1" fmla="*/ 27 h 199"/>
                  <a:gd name="T2" fmla="*/ 161 w 290"/>
                  <a:gd name="T3" fmla="*/ 42 h 199"/>
                  <a:gd name="T4" fmla="*/ 165 w 290"/>
                  <a:gd name="T5" fmla="*/ 59 h 199"/>
                  <a:gd name="T6" fmla="*/ 164 w 290"/>
                  <a:gd name="T7" fmla="*/ 68 h 199"/>
                  <a:gd name="T8" fmla="*/ 190 w 290"/>
                  <a:gd name="T9" fmla="*/ 60 h 199"/>
                  <a:gd name="T10" fmla="*/ 220 w 290"/>
                  <a:gd name="T11" fmla="*/ 63 h 199"/>
                  <a:gd name="T12" fmla="*/ 206 w 290"/>
                  <a:gd name="T13" fmla="*/ 44 h 199"/>
                  <a:gd name="T14" fmla="*/ 220 w 290"/>
                  <a:gd name="T15" fmla="*/ 25 h 199"/>
                  <a:gd name="T16" fmla="*/ 240 w 290"/>
                  <a:gd name="T17" fmla="*/ 15 h 199"/>
                  <a:gd name="T18" fmla="*/ 269 w 290"/>
                  <a:gd name="T19" fmla="*/ 21 h 199"/>
                  <a:gd name="T20" fmla="*/ 276 w 290"/>
                  <a:gd name="T21" fmla="*/ 38 h 199"/>
                  <a:gd name="T22" fmla="*/ 287 w 290"/>
                  <a:gd name="T23" fmla="*/ 50 h 199"/>
                  <a:gd name="T24" fmla="*/ 270 w 290"/>
                  <a:gd name="T25" fmla="*/ 66 h 199"/>
                  <a:gd name="T26" fmla="*/ 258 w 290"/>
                  <a:gd name="T27" fmla="*/ 54 h 199"/>
                  <a:gd name="T28" fmla="*/ 243 w 290"/>
                  <a:gd name="T29" fmla="*/ 70 h 199"/>
                  <a:gd name="T30" fmla="*/ 241 w 290"/>
                  <a:gd name="T31" fmla="*/ 85 h 199"/>
                  <a:gd name="T32" fmla="*/ 241 w 290"/>
                  <a:gd name="T33" fmla="*/ 100 h 199"/>
                  <a:gd name="T34" fmla="*/ 240 w 290"/>
                  <a:gd name="T35" fmla="*/ 111 h 199"/>
                  <a:gd name="T36" fmla="*/ 229 w 290"/>
                  <a:gd name="T37" fmla="*/ 121 h 199"/>
                  <a:gd name="T38" fmla="*/ 232 w 290"/>
                  <a:gd name="T39" fmla="*/ 136 h 199"/>
                  <a:gd name="T40" fmla="*/ 220 w 290"/>
                  <a:gd name="T41" fmla="*/ 161 h 199"/>
                  <a:gd name="T42" fmla="*/ 203 w 290"/>
                  <a:gd name="T43" fmla="*/ 161 h 199"/>
                  <a:gd name="T44" fmla="*/ 184 w 290"/>
                  <a:gd name="T45" fmla="*/ 149 h 199"/>
                  <a:gd name="T46" fmla="*/ 176 w 290"/>
                  <a:gd name="T47" fmla="*/ 177 h 199"/>
                  <a:gd name="T48" fmla="*/ 161 w 290"/>
                  <a:gd name="T49" fmla="*/ 199 h 199"/>
                  <a:gd name="T50" fmla="*/ 147 w 290"/>
                  <a:gd name="T51" fmla="*/ 190 h 199"/>
                  <a:gd name="T52" fmla="*/ 137 w 290"/>
                  <a:gd name="T53" fmla="*/ 173 h 199"/>
                  <a:gd name="T54" fmla="*/ 108 w 290"/>
                  <a:gd name="T55" fmla="*/ 161 h 199"/>
                  <a:gd name="T56" fmla="*/ 105 w 290"/>
                  <a:gd name="T57" fmla="*/ 174 h 199"/>
                  <a:gd name="T58" fmla="*/ 88 w 290"/>
                  <a:gd name="T59" fmla="*/ 176 h 199"/>
                  <a:gd name="T60" fmla="*/ 65 w 290"/>
                  <a:gd name="T61" fmla="*/ 190 h 199"/>
                  <a:gd name="T62" fmla="*/ 61 w 290"/>
                  <a:gd name="T63" fmla="*/ 170 h 199"/>
                  <a:gd name="T64" fmla="*/ 58 w 290"/>
                  <a:gd name="T65" fmla="*/ 150 h 199"/>
                  <a:gd name="T66" fmla="*/ 64 w 290"/>
                  <a:gd name="T67" fmla="*/ 130 h 199"/>
                  <a:gd name="T68" fmla="*/ 79 w 290"/>
                  <a:gd name="T69" fmla="*/ 121 h 199"/>
                  <a:gd name="T70" fmla="*/ 90 w 290"/>
                  <a:gd name="T71" fmla="*/ 104 h 199"/>
                  <a:gd name="T72" fmla="*/ 85 w 290"/>
                  <a:gd name="T73" fmla="*/ 94 h 199"/>
                  <a:gd name="T74" fmla="*/ 65 w 290"/>
                  <a:gd name="T75" fmla="*/ 94 h 199"/>
                  <a:gd name="T76" fmla="*/ 52 w 290"/>
                  <a:gd name="T77" fmla="*/ 101 h 199"/>
                  <a:gd name="T78" fmla="*/ 41 w 290"/>
                  <a:gd name="T79" fmla="*/ 103 h 199"/>
                  <a:gd name="T80" fmla="*/ 21 w 290"/>
                  <a:gd name="T81" fmla="*/ 103 h 199"/>
                  <a:gd name="T82" fmla="*/ 0 w 290"/>
                  <a:gd name="T83" fmla="*/ 88 h 199"/>
                  <a:gd name="T84" fmla="*/ 35 w 290"/>
                  <a:gd name="T85" fmla="*/ 59 h 199"/>
                  <a:gd name="T86" fmla="*/ 46 w 290"/>
                  <a:gd name="T87" fmla="*/ 54 h 199"/>
                  <a:gd name="T88" fmla="*/ 44 w 290"/>
                  <a:gd name="T89" fmla="*/ 35 h 199"/>
                  <a:gd name="T90" fmla="*/ 49 w 290"/>
                  <a:gd name="T91" fmla="*/ 22 h 199"/>
                  <a:gd name="T92" fmla="*/ 58 w 290"/>
                  <a:gd name="T93" fmla="*/ 15 h 199"/>
                  <a:gd name="T94" fmla="*/ 74 w 290"/>
                  <a:gd name="T95" fmla="*/ 13 h 199"/>
                  <a:gd name="T96" fmla="*/ 85 w 290"/>
                  <a:gd name="T97" fmla="*/ 10 h 199"/>
                  <a:gd name="T98" fmla="*/ 103 w 290"/>
                  <a:gd name="T99" fmla="*/ 1 h 199"/>
                  <a:gd name="T100" fmla="*/ 117 w 290"/>
                  <a:gd name="T101" fmla="*/ 18 h 199"/>
                  <a:gd name="T102" fmla="*/ 144 w 290"/>
                  <a:gd name="T103" fmla="*/ 12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0" h="199">
                    <a:moveTo>
                      <a:pt x="155" y="15"/>
                    </a:moveTo>
                    <a:lnTo>
                      <a:pt x="156" y="22"/>
                    </a:lnTo>
                    <a:lnTo>
                      <a:pt x="164" y="27"/>
                    </a:lnTo>
                    <a:lnTo>
                      <a:pt x="164" y="33"/>
                    </a:lnTo>
                    <a:lnTo>
                      <a:pt x="164" y="39"/>
                    </a:lnTo>
                    <a:lnTo>
                      <a:pt x="161" y="42"/>
                    </a:lnTo>
                    <a:lnTo>
                      <a:pt x="164" y="47"/>
                    </a:lnTo>
                    <a:lnTo>
                      <a:pt x="164" y="56"/>
                    </a:lnTo>
                    <a:lnTo>
                      <a:pt x="165" y="59"/>
                    </a:lnTo>
                    <a:lnTo>
                      <a:pt x="159" y="63"/>
                    </a:lnTo>
                    <a:lnTo>
                      <a:pt x="158" y="66"/>
                    </a:lnTo>
                    <a:lnTo>
                      <a:pt x="164" y="68"/>
                    </a:lnTo>
                    <a:lnTo>
                      <a:pt x="179" y="57"/>
                    </a:lnTo>
                    <a:lnTo>
                      <a:pt x="188" y="57"/>
                    </a:lnTo>
                    <a:lnTo>
                      <a:pt x="190" y="60"/>
                    </a:lnTo>
                    <a:lnTo>
                      <a:pt x="197" y="60"/>
                    </a:lnTo>
                    <a:lnTo>
                      <a:pt x="217" y="66"/>
                    </a:lnTo>
                    <a:lnTo>
                      <a:pt x="220" y="63"/>
                    </a:lnTo>
                    <a:lnTo>
                      <a:pt x="226" y="51"/>
                    </a:lnTo>
                    <a:lnTo>
                      <a:pt x="212" y="48"/>
                    </a:lnTo>
                    <a:lnTo>
                      <a:pt x="206" y="44"/>
                    </a:lnTo>
                    <a:lnTo>
                      <a:pt x="208" y="36"/>
                    </a:lnTo>
                    <a:lnTo>
                      <a:pt x="211" y="36"/>
                    </a:lnTo>
                    <a:lnTo>
                      <a:pt x="220" y="25"/>
                    </a:lnTo>
                    <a:lnTo>
                      <a:pt x="222" y="21"/>
                    </a:lnTo>
                    <a:lnTo>
                      <a:pt x="229" y="19"/>
                    </a:lnTo>
                    <a:lnTo>
                      <a:pt x="240" y="15"/>
                    </a:lnTo>
                    <a:lnTo>
                      <a:pt x="250" y="13"/>
                    </a:lnTo>
                    <a:lnTo>
                      <a:pt x="261" y="22"/>
                    </a:lnTo>
                    <a:lnTo>
                      <a:pt x="269" y="21"/>
                    </a:lnTo>
                    <a:lnTo>
                      <a:pt x="273" y="27"/>
                    </a:lnTo>
                    <a:lnTo>
                      <a:pt x="273" y="35"/>
                    </a:lnTo>
                    <a:lnTo>
                      <a:pt x="276" y="38"/>
                    </a:lnTo>
                    <a:lnTo>
                      <a:pt x="282" y="39"/>
                    </a:lnTo>
                    <a:lnTo>
                      <a:pt x="290" y="44"/>
                    </a:lnTo>
                    <a:lnTo>
                      <a:pt x="287" y="50"/>
                    </a:lnTo>
                    <a:lnTo>
                      <a:pt x="290" y="53"/>
                    </a:lnTo>
                    <a:lnTo>
                      <a:pt x="282" y="68"/>
                    </a:lnTo>
                    <a:lnTo>
                      <a:pt x="270" y="66"/>
                    </a:lnTo>
                    <a:lnTo>
                      <a:pt x="264" y="59"/>
                    </a:lnTo>
                    <a:lnTo>
                      <a:pt x="264" y="56"/>
                    </a:lnTo>
                    <a:lnTo>
                      <a:pt x="258" y="54"/>
                    </a:lnTo>
                    <a:lnTo>
                      <a:pt x="249" y="56"/>
                    </a:lnTo>
                    <a:lnTo>
                      <a:pt x="249" y="63"/>
                    </a:lnTo>
                    <a:lnTo>
                      <a:pt x="243" y="70"/>
                    </a:lnTo>
                    <a:lnTo>
                      <a:pt x="240" y="77"/>
                    </a:lnTo>
                    <a:lnTo>
                      <a:pt x="237" y="83"/>
                    </a:lnTo>
                    <a:lnTo>
                      <a:pt x="241" y="85"/>
                    </a:lnTo>
                    <a:lnTo>
                      <a:pt x="237" y="89"/>
                    </a:lnTo>
                    <a:lnTo>
                      <a:pt x="240" y="94"/>
                    </a:lnTo>
                    <a:lnTo>
                      <a:pt x="241" y="100"/>
                    </a:lnTo>
                    <a:lnTo>
                      <a:pt x="238" y="103"/>
                    </a:lnTo>
                    <a:lnTo>
                      <a:pt x="240" y="109"/>
                    </a:lnTo>
                    <a:lnTo>
                      <a:pt x="240" y="111"/>
                    </a:lnTo>
                    <a:lnTo>
                      <a:pt x="237" y="117"/>
                    </a:lnTo>
                    <a:lnTo>
                      <a:pt x="231" y="117"/>
                    </a:lnTo>
                    <a:lnTo>
                      <a:pt x="229" y="121"/>
                    </a:lnTo>
                    <a:lnTo>
                      <a:pt x="225" y="124"/>
                    </a:lnTo>
                    <a:lnTo>
                      <a:pt x="231" y="132"/>
                    </a:lnTo>
                    <a:lnTo>
                      <a:pt x="232" y="136"/>
                    </a:lnTo>
                    <a:lnTo>
                      <a:pt x="226" y="150"/>
                    </a:lnTo>
                    <a:lnTo>
                      <a:pt x="222" y="158"/>
                    </a:lnTo>
                    <a:lnTo>
                      <a:pt x="220" y="161"/>
                    </a:lnTo>
                    <a:lnTo>
                      <a:pt x="214" y="164"/>
                    </a:lnTo>
                    <a:lnTo>
                      <a:pt x="206" y="167"/>
                    </a:lnTo>
                    <a:lnTo>
                      <a:pt x="203" y="161"/>
                    </a:lnTo>
                    <a:lnTo>
                      <a:pt x="197" y="158"/>
                    </a:lnTo>
                    <a:lnTo>
                      <a:pt x="190" y="155"/>
                    </a:lnTo>
                    <a:lnTo>
                      <a:pt x="184" y="149"/>
                    </a:lnTo>
                    <a:lnTo>
                      <a:pt x="175" y="155"/>
                    </a:lnTo>
                    <a:lnTo>
                      <a:pt x="167" y="168"/>
                    </a:lnTo>
                    <a:lnTo>
                      <a:pt x="176" y="177"/>
                    </a:lnTo>
                    <a:lnTo>
                      <a:pt x="176" y="180"/>
                    </a:lnTo>
                    <a:lnTo>
                      <a:pt x="164" y="190"/>
                    </a:lnTo>
                    <a:lnTo>
                      <a:pt x="161" y="199"/>
                    </a:lnTo>
                    <a:lnTo>
                      <a:pt x="156" y="199"/>
                    </a:lnTo>
                    <a:lnTo>
                      <a:pt x="149" y="190"/>
                    </a:lnTo>
                    <a:lnTo>
                      <a:pt x="147" y="190"/>
                    </a:lnTo>
                    <a:lnTo>
                      <a:pt x="137" y="182"/>
                    </a:lnTo>
                    <a:lnTo>
                      <a:pt x="140" y="179"/>
                    </a:lnTo>
                    <a:lnTo>
                      <a:pt x="137" y="173"/>
                    </a:lnTo>
                    <a:lnTo>
                      <a:pt x="124" y="176"/>
                    </a:lnTo>
                    <a:lnTo>
                      <a:pt x="121" y="168"/>
                    </a:lnTo>
                    <a:lnTo>
                      <a:pt x="108" y="161"/>
                    </a:lnTo>
                    <a:lnTo>
                      <a:pt x="100" y="164"/>
                    </a:lnTo>
                    <a:lnTo>
                      <a:pt x="99" y="171"/>
                    </a:lnTo>
                    <a:lnTo>
                      <a:pt x="105" y="174"/>
                    </a:lnTo>
                    <a:lnTo>
                      <a:pt x="102" y="179"/>
                    </a:lnTo>
                    <a:lnTo>
                      <a:pt x="100" y="185"/>
                    </a:lnTo>
                    <a:lnTo>
                      <a:pt x="88" y="176"/>
                    </a:lnTo>
                    <a:lnTo>
                      <a:pt x="70" y="180"/>
                    </a:lnTo>
                    <a:lnTo>
                      <a:pt x="68" y="187"/>
                    </a:lnTo>
                    <a:lnTo>
                      <a:pt x="65" y="190"/>
                    </a:lnTo>
                    <a:lnTo>
                      <a:pt x="58" y="182"/>
                    </a:lnTo>
                    <a:lnTo>
                      <a:pt x="58" y="176"/>
                    </a:lnTo>
                    <a:lnTo>
                      <a:pt x="61" y="170"/>
                    </a:lnTo>
                    <a:lnTo>
                      <a:pt x="55" y="164"/>
                    </a:lnTo>
                    <a:lnTo>
                      <a:pt x="59" y="153"/>
                    </a:lnTo>
                    <a:lnTo>
                      <a:pt x="58" y="150"/>
                    </a:lnTo>
                    <a:lnTo>
                      <a:pt x="61" y="139"/>
                    </a:lnTo>
                    <a:lnTo>
                      <a:pt x="64" y="133"/>
                    </a:lnTo>
                    <a:lnTo>
                      <a:pt x="64" y="130"/>
                    </a:lnTo>
                    <a:lnTo>
                      <a:pt x="70" y="124"/>
                    </a:lnTo>
                    <a:lnTo>
                      <a:pt x="74" y="124"/>
                    </a:lnTo>
                    <a:lnTo>
                      <a:pt x="79" y="121"/>
                    </a:lnTo>
                    <a:lnTo>
                      <a:pt x="77" y="115"/>
                    </a:lnTo>
                    <a:lnTo>
                      <a:pt x="93" y="111"/>
                    </a:lnTo>
                    <a:lnTo>
                      <a:pt x="90" y="104"/>
                    </a:lnTo>
                    <a:lnTo>
                      <a:pt x="96" y="103"/>
                    </a:lnTo>
                    <a:lnTo>
                      <a:pt x="91" y="95"/>
                    </a:lnTo>
                    <a:lnTo>
                      <a:pt x="85" y="94"/>
                    </a:lnTo>
                    <a:lnTo>
                      <a:pt x="83" y="88"/>
                    </a:lnTo>
                    <a:lnTo>
                      <a:pt x="67" y="88"/>
                    </a:lnTo>
                    <a:lnTo>
                      <a:pt x="65" y="94"/>
                    </a:lnTo>
                    <a:lnTo>
                      <a:pt x="55" y="95"/>
                    </a:lnTo>
                    <a:lnTo>
                      <a:pt x="52" y="95"/>
                    </a:lnTo>
                    <a:lnTo>
                      <a:pt x="52" y="101"/>
                    </a:lnTo>
                    <a:lnTo>
                      <a:pt x="47" y="103"/>
                    </a:lnTo>
                    <a:lnTo>
                      <a:pt x="46" y="98"/>
                    </a:lnTo>
                    <a:lnTo>
                      <a:pt x="41" y="103"/>
                    </a:lnTo>
                    <a:lnTo>
                      <a:pt x="36" y="106"/>
                    </a:lnTo>
                    <a:lnTo>
                      <a:pt x="27" y="100"/>
                    </a:lnTo>
                    <a:lnTo>
                      <a:pt x="21" y="103"/>
                    </a:lnTo>
                    <a:lnTo>
                      <a:pt x="18" y="97"/>
                    </a:lnTo>
                    <a:lnTo>
                      <a:pt x="12" y="89"/>
                    </a:lnTo>
                    <a:lnTo>
                      <a:pt x="0" y="88"/>
                    </a:lnTo>
                    <a:lnTo>
                      <a:pt x="2" y="80"/>
                    </a:lnTo>
                    <a:lnTo>
                      <a:pt x="17" y="60"/>
                    </a:lnTo>
                    <a:lnTo>
                      <a:pt x="35" y="59"/>
                    </a:lnTo>
                    <a:lnTo>
                      <a:pt x="39" y="57"/>
                    </a:lnTo>
                    <a:lnTo>
                      <a:pt x="46" y="57"/>
                    </a:lnTo>
                    <a:lnTo>
                      <a:pt x="46" y="54"/>
                    </a:lnTo>
                    <a:lnTo>
                      <a:pt x="41" y="44"/>
                    </a:lnTo>
                    <a:lnTo>
                      <a:pt x="39" y="36"/>
                    </a:lnTo>
                    <a:lnTo>
                      <a:pt x="44" y="35"/>
                    </a:lnTo>
                    <a:lnTo>
                      <a:pt x="49" y="32"/>
                    </a:lnTo>
                    <a:lnTo>
                      <a:pt x="46" y="27"/>
                    </a:lnTo>
                    <a:lnTo>
                      <a:pt x="49" y="22"/>
                    </a:lnTo>
                    <a:lnTo>
                      <a:pt x="47" y="15"/>
                    </a:lnTo>
                    <a:lnTo>
                      <a:pt x="52" y="18"/>
                    </a:lnTo>
                    <a:lnTo>
                      <a:pt x="58" y="15"/>
                    </a:lnTo>
                    <a:lnTo>
                      <a:pt x="64" y="21"/>
                    </a:lnTo>
                    <a:lnTo>
                      <a:pt x="70" y="21"/>
                    </a:lnTo>
                    <a:lnTo>
                      <a:pt x="74" y="13"/>
                    </a:lnTo>
                    <a:lnTo>
                      <a:pt x="79" y="7"/>
                    </a:lnTo>
                    <a:lnTo>
                      <a:pt x="82" y="13"/>
                    </a:lnTo>
                    <a:lnTo>
                      <a:pt x="85" y="10"/>
                    </a:lnTo>
                    <a:lnTo>
                      <a:pt x="96" y="12"/>
                    </a:lnTo>
                    <a:lnTo>
                      <a:pt x="100" y="0"/>
                    </a:lnTo>
                    <a:lnTo>
                      <a:pt x="103" y="1"/>
                    </a:lnTo>
                    <a:lnTo>
                      <a:pt x="105" y="9"/>
                    </a:lnTo>
                    <a:lnTo>
                      <a:pt x="112" y="13"/>
                    </a:lnTo>
                    <a:lnTo>
                      <a:pt x="117" y="18"/>
                    </a:lnTo>
                    <a:lnTo>
                      <a:pt x="127" y="21"/>
                    </a:lnTo>
                    <a:lnTo>
                      <a:pt x="135" y="15"/>
                    </a:lnTo>
                    <a:lnTo>
                      <a:pt x="144" y="12"/>
                    </a:lnTo>
                    <a:lnTo>
                      <a:pt x="15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4" name="Freeform 6180">
                <a:extLst>
                  <a:ext uri="{FF2B5EF4-FFF2-40B4-BE49-F238E27FC236}">
                    <a16:creationId xmlns:a16="http://schemas.microsoft.com/office/drawing/2014/main" id="{536F5B46-6538-2984-4CBD-EE8B68CBF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637"/>
                <a:ext cx="145" cy="99"/>
              </a:xfrm>
              <a:custGeom>
                <a:avLst/>
                <a:gdLst>
                  <a:gd name="T0" fmla="*/ 164 w 290"/>
                  <a:gd name="T1" fmla="*/ 27 h 199"/>
                  <a:gd name="T2" fmla="*/ 161 w 290"/>
                  <a:gd name="T3" fmla="*/ 42 h 199"/>
                  <a:gd name="T4" fmla="*/ 165 w 290"/>
                  <a:gd name="T5" fmla="*/ 59 h 199"/>
                  <a:gd name="T6" fmla="*/ 164 w 290"/>
                  <a:gd name="T7" fmla="*/ 68 h 199"/>
                  <a:gd name="T8" fmla="*/ 190 w 290"/>
                  <a:gd name="T9" fmla="*/ 60 h 199"/>
                  <a:gd name="T10" fmla="*/ 220 w 290"/>
                  <a:gd name="T11" fmla="*/ 63 h 199"/>
                  <a:gd name="T12" fmla="*/ 206 w 290"/>
                  <a:gd name="T13" fmla="*/ 44 h 199"/>
                  <a:gd name="T14" fmla="*/ 220 w 290"/>
                  <a:gd name="T15" fmla="*/ 25 h 199"/>
                  <a:gd name="T16" fmla="*/ 240 w 290"/>
                  <a:gd name="T17" fmla="*/ 15 h 199"/>
                  <a:gd name="T18" fmla="*/ 269 w 290"/>
                  <a:gd name="T19" fmla="*/ 21 h 199"/>
                  <a:gd name="T20" fmla="*/ 276 w 290"/>
                  <a:gd name="T21" fmla="*/ 38 h 199"/>
                  <a:gd name="T22" fmla="*/ 287 w 290"/>
                  <a:gd name="T23" fmla="*/ 50 h 199"/>
                  <a:gd name="T24" fmla="*/ 270 w 290"/>
                  <a:gd name="T25" fmla="*/ 66 h 199"/>
                  <a:gd name="T26" fmla="*/ 258 w 290"/>
                  <a:gd name="T27" fmla="*/ 54 h 199"/>
                  <a:gd name="T28" fmla="*/ 243 w 290"/>
                  <a:gd name="T29" fmla="*/ 70 h 199"/>
                  <a:gd name="T30" fmla="*/ 241 w 290"/>
                  <a:gd name="T31" fmla="*/ 85 h 199"/>
                  <a:gd name="T32" fmla="*/ 241 w 290"/>
                  <a:gd name="T33" fmla="*/ 100 h 199"/>
                  <a:gd name="T34" fmla="*/ 240 w 290"/>
                  <a:gd name="T35" fmla="*/ 111 h 199"/>
                  <a:gd name="T36" fmla="*/ 229 w 290"/>
                  <a:gd name="T37" fmla="*/ 121 h 199"/>
                  <a:gd name="T38" fmla="*/ 232 w 290"/>
                  <a:gd name="T39" fmla="*/ 136 h 199"/>
                  <a:gd name="T40" fmla="*/ 220 w 290"/>
                  <a:gd name="T41" fmla="*/ 161 h 199"/>
                  <a:gd name="T42" fmla="*/ 203 w 290"/>
                  <a:gd name="T43" fmla="*/ 161 h 199"/>
                  <a:gd name="T44" fmla="*/ 184 w 290"/>
                  <a:gd name="T45" fmla="*/ 149 h 199"/>
                  <a:gd name="T46" fmla="*/ 176 w 290"/>
                  <a:gd name="T47" fmla="*/ 177 h 199"/>
                  <a:gd name="T48" fmla="*/ 161 w 290"/>
                  <a:gd name="T49" fmla="*/ 199 h 199"/>
                  <a:gd name="T50" fmla="*/ 147 w 290"/>
                  <a:gd name="T51" fmla="*/ 190 h 199"/>
                  <a:gd name="T52" fmla="*/ 137 w 290"/>
                  <a:gd name="T53" fmla="*/ 173 h 199"/>
                  <a:gd name="T54" fmla="*/ 108 w 290"/>
                  <a:gd name="T55" fmla="*/ 161 h 199"/>
                  <a:gd name="T56" fmla="*/ 105 w 290"/>
                  <a:gd name="T57" fmla="*/ 174 h 199"/>
                  <a:gd name="T58" fmla="*/ 88 w 290"/>
                  <a:gd name="T59" fmla="*/ 176 h 199"/>
                  <a:gd name="T60" fmla="*/ 65 w 290"/>
                  <a:gd name="T61" fmla="*/ 190 h 199"/>
                  <a:gd name="T62" fmla="*/ 61 w 290"/>
                  <a:gd name="T63" fmla="*/ 170 h 199"/>
                  <a:gd name="T64" fmla="*/ 58 w 290"/>
                  <a:gd name="T65" fmla="*/ 150 h 199"/>
                  <a:gd name="T66" fmla="*/ 64 w 290"/>
                  <a:gd name="T67" fmla="*/ 130 h 199"/>
                  <a:gd name="T68" fmla="*/ 79 w 290"/>
                  <a:gd name="T69" fmla="*/ 121 h 199"/>
                  <a:gd name="T70" fmla="*/ 90 w 290"/>
                  <a:gd name="T71" fmla="*/ 104 h 199"/>
                  <a:gd name="T72" fmla="*/ 85 w 290"/>
                  <a:gd name="T73" fmla="*/ 94 h 199"/>
                  <a:gd name="T74" fmla="*/ 65 w 290"/>
                  <a:gd name="T75" fmla="*/ 94 h 199"/>
                  <a:gd name="T76" fmla="*/ 52 w 290"/>
                  <a:gd name="T77" fmla="*/ 101 h 199"/>
                  <a:gd name="T78" fmla="*/ 41 w 290"/>
                  <a:gd name="T79" fmla="*/ 103 h 199"/>
                  <a:gd name="T80" fmla="*/ 21 w 290"/>
                  <a:gd name="T81" fmla="*/ 103 h 199"/>
                  <a:gd name="T82" fmla="*/ 0 w 290"/>
                  <a:gd name="T83" fmla="*/ 88 h 199"/>
                  <a:gd name="T84" fmla="*/ 35 w 290"/>
                  <a:gd name="T85" fmla="*/ 59 h 199"/>
                  <a:gd name="T86" fmla="*/ 46 w 290"/>
                  <a:gd name="T87" fmla="*/ 54 h 199"/>
                  <a:gd name="T88" fmla="*/ 44 w 290"/>
                  <a:gd name="T89" fmla="*/ 35 h 199"/>
                  <a:gd name="T90" fmla="*/ 49 w 290"/>
                  <a:gd name="T91" fmla="*/ 22 h 199"/>
                  <a:gd name="T92" fmla="*/ 58 w 290"/>
                  <a:gd name="T93" fmla="*/ 15 h 199"/>
                  <a:gd name="T94" fmla="*/ 74 w 290"/>
                  <a:gd name="T95" fmla="*/ 13 h 199"/>
                  <a:gd name="T96" fmla="*/ 85 w 290"/>
                  <a:gd name="T97" fmla="*/ 10 h 199"/>
                  <a:gd name="T98" fmla="*/ 103 w 290"/>
                  <a:gd name="T99" fmla="*/ 1 h 199"/>
                  <a:gd name="T100" fmla="*/ 117 w 290"/>
                  <a:gd name="T101" fmla="*/ 18 h 199"/>
                  <a:gd name="T102" fmla="*/ 144 w 290"/>
                  <a:gd name="T103" fmla="*/ 12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0" h="199">
                    <a:moveTo>
                      <a:pt x="155" y="15"/>
                    </a:moveTo>
                    <a:lnTo>
                      <a:pt x="156" y="22"/>
                    </a:lnTo>
                    <a:lnTo>
                      <a:pt x="164" y="27"/>
                    </a:lnTo>
                    <a:lnTo>
                      <a:pt x="164" y="33"/>
                    </a:lnTo>
                    <a:lnTo>
                      <a:pt x="164" y="39"/>
                    </a:lnTo>
                    <a:lnTo>
                      <a:pt x="161" y="42"/>
                    </a:lnTo>
                    <a:lnTo>
                      <a:pt x="164" y="47"/>
                    </a:lnTo>
                    <a:lnTo>
                      <a:pt x="164" y="56"/>
                    </a:lnTo>
                    <a:lnTo>
                      <a:pt x="165" y="59"/>
                    </a:lnTo>
                    <a:lnTo>
                      <a:pt x="159" y="63"/>
                    </a:lnTo>
                    <a:lnTo>
                      <a:pt x="158" y="66"/>
                    </a:lnTo>
                    <a:lnTo>
                      <a:pt x="164" y="68"/>
                    </a:lnTo>
                    <a:lnTo>
                      <a:pt x="179" y="57"/>
                    </a:lnTo>
                    <a:lnTo>
                      <a:pt x="188" y="57"/>
                    </a:lnTo>
                    <a:lnTo>
                      <a:pt x="190" y="60"/>
                    </a:lnTo>
                    <a:lnTo>
                      <a:pt x="197" y="60"/>
                    </a:lnTo>
                    <a:lnTo>
                      <a:pt x="217" y="66"/>
                    </a:lnTo>
                    <a:lnTo>
                      <a:pt x="220" y="63"/>
                    </a:lnTo>
                    <a:lnTo>
                      <a:pt x="226" y="51"/>
                    </a:lnTo>
                    <a:lnTo>
                      <a:pt x="212" y="48"/>
                    </a:lnTo>
                    <a:lnTo>
                      <a:pt x="206" y="44"/>
                    </a:lnTo>
                    <a:lnTo>
                      <a:pt x="208" y="36"/>
                    </a:lnTo>
                    <a:lnTo>
                      <a:pt x="211" y="36"/>
                    </a:lnTo>
                    <a:lnTo>
                      <a:pt x="220" y="25"/>
                    </a:lnTo>
                    <a:lnTo>
                      <a:pt x="222" y="21"/>
                    </a:lnTo>
                    <a:lnTo>
                      <a:pt x="229" y="19"/>
                    </a:lnTo>
                    <a:lnTo>
                      <a:pt x="240" y="15"/>
                    </a:lnTo>
                    <a:lnTo>
                      <a:pt x="250" y="13"/>
                    </a:lnTo>
                    <a:lnTo>
                      <a:pt x="261" y="22"/>
                    </a:lnTo>
                    <a:lnTo>
                      <a:pt x="269" y="21"/>
                    </a:lnTo>
                    <a:lnTo>
                      <a:pt x="273" y="27"/>
                    </a:lnTo>
                    <a:lnTo>
                      <a:pt x="273" y="35"/>
                    </a:lnTo>
                    <a:lnTo>
                      <a:pt x="276" y="38"/>
                    </a:lnTo>
                    <a:lnTo>
                      <a:pt x="282" y="39"/>
                    </a:lnTo>
                    <a:lnTo>
                      <a:pt x="290" y="44"/>
                    </a:lnTo>
                    <a:lnTo>
                      <a:pt x="287" y="50"/>
                    </a:lnTo>
                    <a:lnTo>
                      <a:pt x="290" y="53"/>
                    </a:lnTo>
                    <a:lnTo>
                      <a:pt x="282" y="68"/>
                    </a:lnTo>
                    <a:lnTo>
                      <a:pt x="270" y="66"/>
                    </a:lnTo>
                    <a:lnTo>
                      <a:pt x="264" y="59"/>
                    </a:lnTo>
                    <a:lnTo>
                      <a:pt x="264" y="56"/>
                    </a:lnTo>
                    <a:lnTo>
                      <a:pt x="258" y="54"/>
                    </a:lnTo>
                    <a:lnTo>
                      <a:pt x="249" y="56"/>
                    </a:lnTo>
                    <a:lnTo>
                      <a:pt x="249" y="63"/>
                    </a:lnTo>
                    <a:lnTo>
                      <a:pt x="243" y="70"/>
                    </a:lnTo>
                    <a:lnTo>
                      <a:pt x="240" y="77"/>
                    </a:lnTo>
                    <a:lnTo>
                      <a:pt x="237" y="83"/>
                    </a:lnTo>
                    <a:lnTo>
                      <a:pt x="241" y="85"/>
                    </a:lnTo>
                    <a:lnTo>
                      <a:pt x="237" y="89"/>
                    </a:lnTo>
                    <a:lnTo>
                      <a:pt x="240" y="94"/>
                    </a:lnTo>
                    <a:lnTo>
                      <a:pt x="241" y="100"/>
                    </a:lnTo>
                    <a:lnTo>
                      <a:pt x="238" y="103"/>
                    </a:lnTo>
                    <a:lnTo>
                      <a:pt x="240" y="109"/>
                    </a:lnTo>
                    <a:lnTo>
                      <a:pt x="240" y="111"/>
                    </a:lnTo>
                    <a:lnTo>
                      <a:pt x="237" y="117"/>
                    </a:lnTo>
                    <a:lnTo>
                      <a:pt x="231" y="117"/>
                    </a:lnTo>
                    <a:lnTo>
                      <a:pt x="229" y="121"/>
                    </a:lnTo>
                    <a:lnTo>
                      <a:pt x="225" y="124"/>
                    </a:lnTo>
                    <a:lnTo>
                      <a:pt x="231" y="132"/>
                    </a:lnTo>
                    <a:lnTo>
                      <a:pt x="232" y="136"/>
                    </a:lnTo>
                    <a:lnTo>
                      <a:pt x="226" y="150"/>
                    </a:lnTo>
                    <a:lnTo>
                      <a:pt x="222" y="158"/>
                    </a:lnTo>
                    <a:lnTo>
                      <a:pt x="220" y="161"/>
                    </a:lnTo>
                    <a:lnTo>
                      <a:pt x="214" y="164"/>
                    </a:lnTo>
                    <a:lnTo>
                      <a:pt x="206" y="167"/>
                    </a:lnTo>
                    <a:lnTo>
                      <a:pt x="203" y="161"/>
                    </a:lnTo>
                    <a:lnTo>
                      <a:pt x="197" y="158"/>
                    </a:lnTo>
                    <a:lnTo>
                      <a:pt x="190" y="155"/>
                    </a:lnTo>
                    <a:lnTo>
                      <a:pt x="184" y="149"/>
                    </a:lnTo>
                    <a:lnTo>
                      <a:pt x="175" y="155"/>
                    </a:lnTo>
                    <a:lnTo>
                      <a:pt x="167" y="168"/>
                    </a:lnTo>
                    <a:lnTo>
                      <a:pt x="176" y="177"/>
                    </a:lnTo>
                    <a:lnTo>
                      <a:pt x="176" y="180"/>
                    </a:lnTo>
                    <a:lnTo>
                      <a:pt x="164" y="190"/>
                    </a:lnTo>
                    <a:lnTo>
                      <a:pt x="161" y="199"/>
                    </a:lnTo>
                    <a:lnTo>
                      <a:pt x="156" y="199"/>
                    </a:lnTo>
                    <a:lnTo>
                      <a:pt x="149" y="190"/>
                    </a:lnTo>
                    <a:lnTo>
                      <a:pt x="147" y="190"/>
                    </a:lnTo>
                    <a:lnTo>
                      <a:pt x="137" y="182"/>
                    </a:lnTo>
                    <a:lnTo>
                      <a:pt x="140" y="179"/>
                    </a:lnTo>
                    <a:lnTo>
                      <a:pt x="137" y="173"/>
                    </a:lnTo>
                    <a:lnTo>
                      <a:pt x="124" y="176"/>
                    </a:lnTo>
                    <a:lnTo>
                      <a:pt x="121" y="168"/>
                    </a:lnTo>
                    <a:lnTo>
                      <a:pt x="108" y="161"/>
                    </a:lnTo>
                    <a:lnTo>
                      <a:pt x="100" y="164"/>
                    </a:lnTo>
                    <a:lnTo>
                      <a:pt x="99" y="171"/>
                    </a:lnTo>
                    <a:lnTo>
                      <a:pt x="105" y="174"/>
                    </a:lnTo>
                    <a:lnTo>
                      <a:pt x="102" y="179"/>
                    </a:lnTo>
                    <a:lnTo>
                      <a:pt x="100" y="185"/>
                    </a:lnTo>
                    <a:lnTo>
                      <a:pt x="88" y="176"/>
                    </a:lnTo>
                    <a:lnTo>
                      <a:pt x="70" y="180"/>
                    </a:lnTo>
                    <a:lnTo>
                      <a:pt x="68" y="187"/>
                    </a:lnTo>
                    <a:lnTo>
                      <a:pt x="65" y="190"/>
                    </a:lnTo>
                    <a:lnTo>
                      <a:pt x="58" y="182"/>
                    </a:lnTo>
                    <a:lnTo>
                      <a:pt x="58" y="176"/>
                    </a:lnTo>
                    <a:lnTo>
                      <a:pt x="61" y="170"/>
                    </a:lnTo>
                    <a:lnTo>
                      <a:pt x="55" y="164"/>
                    </a:lnTo>
                    <a:lnTo>
                      <a:pt x="59" y="153"/>
                    </a:lnTo>
                    <a:lnTo>
                      <a:pt x="58" y="150"/>
                    </a:lnTo>
                    <a:lnTo>
                      <a:pt x="61" y="139"/>
                    </a:lnTo>
                    <a:lnTo>
                      <a:pt x="64" y="133"/>
                    </a:lnTo>
                    <a:lnTo>
                      <a:pt x="64" y="130"/>
                    </a:lnTo>
                    <a:lnTo>
                      <a:pt x="70" y="124"/>
                    </a:lnTo>
                    <a:lnTo>
                      <a:pt x="74" y="124"/>
                    </a:lnTo>
                    <a:lnTo>
                      <a:pt x="79" y="121"/>
                    </a:lnTo>
                    <a:lnTo>
                      <a:pt x="77" y="115"/>
                    </a:lnTo>
                    <a:lnTo>
                      <a:pt x="93" y="111"/>
                    </a:lnTo>
                    <a:lnTo>
                      <a:pt x="90" y="104"/>
                    </a:lnTo>
                    <a:lnTo>
                      <a:pt x="96" y="103"/>
                    </a:lnTo>
                    <a:lnTo>
                      <a:pt x="91" y="95"/>
                    </a:lnTo>
                    <a:lnTo>
                      <a:pt x="85" y="94"/>
                    </a:lnTo>
                    <a:lnTo>
                      <a:pt x="83" y="88"/>
                    </a:lnTo>
                    <a:lnTo>
                      <a:pt x="67" y="88"/>
                    </a:lnTo>
                    <a:lnTo>
                      <a:pt x="65" y="94"/>
                    </a:lnTo>
                    <a:lnTo>
                      <a:pt x="55" y="95"/>
                    </a:lnTo>
                    <a:lnTo>
                      <a:pt x="52" y="95"/>
                    </a:lnTo>
                    <a:lnTo>
                      <a:pt x="52" y="101"/>
                    </a:lnTo>
                    <a:lnTo>
                      <a:pt x="47" y="103"/>
                    </a:lnTo>
                    <a:lnTo>
                      <a:pt x="46" y="98"/>
                    </a:lnTo>
                    <a:lnTo>
                      <a:pt x="41" y="103"/>
                    </a:lnTo>
                    <a:lnTo>
                      <a:pt x="36" y="106"/>
                    </a:lnTo>
                    <a:lnTo>
                      <a:pt x="27" y="100"/>
                    </a:lnTo>
                    <a:lnTo>
                      <a:pt x="21" y="103"/>
                    </a:lnTo>
                    <a:lnTo>
                      <a:pt x="18" y="97"/>
                    </a:lnTo>
                    <a:lnTo>
                      <a:pt x="12" y="89"/>
                    </a:lnTo>
                    <a:lnTo>
                      <a:pt x="0" y="88"/>
                    </a:lnTo>
                    <a:lnTo>
                      <a:pt x="2" y="80"/>
                    </a:lnTo>
                    <a:lnTo>
                      <a:pt x="17" y="60"/>
                    </a:lnTo>
                    <a:lnTo>
                      <a:pt x="35" y="59"/>
                    </a:lnTo>
                    <a:lnTo>
                      <a:pt x="39" y="57"/>
                    </a:lnTo>
                    <a:lnTo>
                      <a:pt x="46" y="57"/>
                    </a:lnTo>
                    <a:lnTo>
                      <a:pt x="46" y="54"/>
                    </a:lnTo>
                    <a:lnTo>
                      <a:pt x="41" y="44"/>
                    </a:lnTo>
                    <a:lnTo>
                      <a:pt x="39" y="36"/>
                    </a:lnTo>
                    <a:lnTo>
                      <a:pt x="44" y="35"/>
                    </a:lnTo>
                    <a:lnTo>
                      <a:pt x="49" y="32"/>
                    </a:lnTo>
                    <a:lnTo>
                      <a:pt x="46" y="27"/>
                    </a:lnTo>
                    <a:lnTo>
                      <a:pt x="49" y="22"/>
                    </a:lnTo>
                    <a:lnTo>
                      <a:pt x="47" y="15"/>
                    </a:lnTo>
                    <a:lnTo>
                      <a:pt x="52" y="18"/>
                    </a:lnTo>
                    <a:lnTo>
                      <a:pt x="58" y="15"/>
                    </a:lnTo>
                    <a:lnTo>
                      <a:pt x="64" y="21"/>
                    </a:lnTo>
                    <a:lnTo>
                      <a:pt x="70" y="21"/>
                    </a:lnTo>
                    <a:lnTo>
                      <a:pt x="74" y="13"/>
                    </a:lnTo>
                    <a:lnTo>
                      <a:pt x="79" y="7"/>
                    </a:lnTo>
                    <a:lnTo>
                      <a:pt x="82" y="13"/>
                    </a:lnTo>
                    <a:lnTo>
                      <a:pt x="85" y="10"/>
                    </a:lnTo>
                    <a:lnTo>
                      <a:pt x="96" y="12"/>
                    </a:lnTo>
                    <a:lnTo>
                      <a:pt x="100" y="0"/>
                    </a:lnTo>
                    <a:lnTo>
                      <a:pt x="103" y="1"/>
                    </a:lnTo>
                    <a:lnTo>
                      <a:pt x="105" y="9"/>
                    </a:lnTo>
                    <a:lnTo>
                      <a:pt x="112" y="13"/>
                    </a:lnTo>
                    <a:lnTo>
                      <a:pt x="117" y="18"/>
                    </a:lnTo>
                    <a:lnTo>
                      <a:pt x="127" y="21"/>
                    </a:lnTo>
                    <a:lnTo>
                      <a:pt x="135" y="15"/>
                    </a:lnTo>
                    <a:lnTo>
                      <a:pt x="144" y="12"/>
                    </a:lnTo>
                    <a:lnTo>
                      <a:pt x="155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5" name="Freeform 6181">
                <a:extLst>
                  <a:ext uri="{FF2B5EF4-FFF2-40B4-BE49-F238E27FC236}">
                    <a16:creationId xmlns:a16="http://schemas.microsoft.com/office/drawing/2014/main" id="{EB442C57-45C4-0402-8694-779DB3825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760"/>
                <a:ext cx="134" cy="90"/>
              </a:xfrm>
              <a:custGeom>
                <a:avLst/>
                <a:gdLst>
                  <a:gd name="T0" fmla="*/ 240 w 267"/>
                  <a:gd name="T1" fmla="*/ 3 h 179"/>
                  <a:gd name="T2" fmla="*/ 222 w 267"/>
                  <a:gd name="T3" fmla="*/ 3 h 179"/>
                  <a:gd name="T4" fmla="*/ 203 w 267"/>
                  <a:gd name="T5" fmla="*/ 21 h 179"/>
                  <a:gd name="T6" fmla="*/ 176 w 267"/>
                  <a:gd name="T7" fmla="*/ 21 h 179"/>
                  <a:gd name="T8" fmla="*/ 164 w 267"/>
                  <a:gd name="T9" fmla="*/ 33 h 179"/>
                  <a:gd name="T10" fmla="*/ 158 w 267"/>
                  <a:gd name="T11" fmla="*/ 9 h 179"/>
                  <a:gd name="T12" fmla="*/ 138 w 267"/>
                  <a:gd name="T13" fmla="*/ 3 h 179"/>
                  <a:gd name="T14" fmla="*/ 124 w 267"/>
                  <a:gd name="T15" fmla="*/ 21 h 179"/>
                  <a:gd name="T16" fmla="*/ 100 w 267"/>
                  <a:gd name="T17" fmla="*/ 18 h 179"/>
                  <a:gd name="T18" fmla="*/ 85 w 267"/>
                  <a:gd name="T19" fmla="*/ 18 h 179"/>
                  <a:gd name="T20" fmla="*/ 76 w 267"/>
                  <a:gd name="T21" fmla="*/ 33 h 179"/>
                  <a:gd name="T22" fmla="*/ 52 w 267"/>
                  <a:gd name="T23" fmla="*/ 48 h 179"/>
                  <a:gd name="T24" fmla="*/ 33 w 267"/>
                  <a:gd name="T25" fmla="*/ 70 h 179"/>
                  <a:gd name="T26" fmla="*/ 27 w 267"/>
                  <a:gd name="T27" fmla="*/ 70 h 179"/>
                  <a:gd name="T28" fmla="*/ 18 w 267"/>
                  <a:gd name="T29" fmla="*/ 85 h 179"/>
                  <a:gd name="T30" fmla="*/ 0 w 267"/>
                  <a:gd name="T31" fmla="*/ 94 h 179"/>
                  <a:gd name="T32" fmla="*/ 9 w 267"/>
                  <a:gd name="T33" fmla="*/ 115 h 179"/>
                  <a:gd name="T34" fmla="*/ 14 w 267"/>
                  <a:gd name="T35" fmla="*/ 126 h 179"/>
                  <a:gd name="T36" fmla="*/ 27 w 267"/>
                  <a:gd name="T37" fmla="*/ 132 h 179"/>
                  <a:gd name="T38" fmla="*/ 55 w 267"/>
                  <a:gd name="T39" fmla="*/ 155 h 179"/>
                  <a:gd name="T40" fmla="*/ 64 w 267"/>
                  <a:gd name="T41" fmla="*/ 169 h 179"/>
                  <a:gd name="T42" fmla="*/ 94 w 267"/>
                  <a:gd name="T43" fmla="*/ 167 h 179"/>
                  <a:gd name="T44" fmla="*/ 114 w 267"/>
                  <a:gd name="T45" fmla="*/ 143 h 179"/>
                  <a:gd name="T46" fmla="*/ 131 w 267"/>
                  <a:gd name="T47" fmla="*/ 159 h 179"/>
                  <a:gd name="T48" fmla="*/ 140 w 267"/>
                  <a:gd name="T49" fmla="*/ 146 h 179"/>
                  <a:gd name="T50" fmla="*/ 153 w 267"/>
                  <a:gd name="T51" fmla="*/ 156 h 179"/>
                  <a:gd name="T52" fmla="*/ 173 w 267"/>
                  <a:gd name="T53" fmla="*/ 132 h 179"/>
                  <a:gd name="T54" fmla="*/ 196 w 267"/>
                  <a:gd name="T55" fmla="*/ 129 h 179"/>
                  <a:gd name="T56" fmla="*/ 205 w 267"/>
                  <a:gd name="T57" fmla="*/ 134 h 179"/>
                  <a:gd name="T58" fmla="*/ 229 w 267"/>
                  <a:gd name="T59" fmla="*/ 127 h 179"/>
                  <a:gd name="T60" fmla="*/ 232 w 267"/>
                  <a:gd name="T61" fmla="*/ 146 h 179"/>
                  <a:gd name="T62" fmla="*/ 249 w 267"/>
                  <a:gd name="T63" fmla="*/ 164 h 179"/>
                  <a:gd name="T64" fmla="*/ 263 w 267"/>
                  <a:gd name="T65" fmla="*/ 155 h 179"/>
                  <a:gd name="T66" fmla="*/ 267 w 267"/>
                  <a:gd name="T67" fmla="*/ 137 h 179"/>
                  <a:gd name="T68" fmla="*/ 266 w 267"/>
                  <a:gd name="T69" fmla="*/ 111 h 179"/>
                  <a:gd name="T70" fmla="*/ 250 w 267"/>
                  <a:gd name="T71" fmla="*/ 100 h 179"/>
                  <a:gd name="T72" fmla="*/ 234 w 267"/>
                  <a:gd name="T73" fmla="*/ 94 h 179"/>
                  <a:gd name="T74" fmla="*/ 217 w 267"/>
                  <a:gd name="T75" fmla="*/ 88 h 179"/>
                  <a:gd name="T76" fmla="*/ 220 w 267"/>
                  <a:gd name="T77" fmla="*/ 70 h 179"/>
                  <a:gd name="T78" fmla="*/ 222 w 267"/>
                  <a:gd name="T79" fmla="*/ 55 h 179"/>
                  <a:gd name="T80" fmla="*/ 234 w 267"/>
                  <a:gd name="T81" fmla="*/ 45 h 179"/>
                  <a:gd name="T82" fmla="*/ 240 w 267"/>
                  <a:gd name="T83" fmla="*/ 32 h 179"/>
                  <a:gd name="T84" fmla="*/ 249 w 267"/>
                  <a:gd name="T85" fmla="*/ 18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7" h="179">
                    <a:moveTo>
                      <a:pt x="249" y="4"/>
                    </a:moveTo>
                    <a:lnTo>
                      <a:pt x="246" y="3"/>
                    </a:lnTo>
                    <a:lnTo>
                      <a:pt x="240" y="3"/>
                    </a:lnTo>
                    <a:lnTo>
                      <a:pt x="231" y="0"/>
                    </a:lnTo>
                    <a:lnTo>
                      <a:pt x="225" y="0"/>
                    </a:lnTo>
                    <a:lnTo>
                      <a:pt x="222" y="3"/>
                    </a:lnTo>
                    <a:lnTo>
                      <a:pt x="217" y="15"/>
                    </a:lnTo>
                    <a:lnTo>
                      <a:pt x="209" y="24"/>
                    </a:lnTo>
                    <a:lnTo>
                      <a:pt x="203" y="21"/>
                    </a:lnTo>
                    <a:lnTo>
                      <a:pt x="194" y="20"/>
                    </a:lnTo>
                    <a:lnTo>
                      <a:pt x="188" y="17"/>
                    </a:lnTo>
                    <a:lnTo>
                      <a:pt x="176" y="21"/>
                    </a:lnTo>
                    <a:lnTo>
                      <a:pt x="170" y="23"/>
                    </a:lnTo>
                    <a:lnTo>
                      <a:pt x="164" y="33"/>
                    </a:lnTo>
                    <a:lnTo>
                      <a:pt x="164" y="33"/>
                    </a:lnTo>
                    <a:lnTo>
                      <a:pt x="164" y="17"/>
                    </a:lnTo>
                    <a:lnTo>
                      <a:pt x="156" y="15"/>
                    </a:lnTo>
                    <a:lnTo>
                      <a:pt x="158" y="9"/>
                    </a:lnTo>
                    <a:lnTo>
                      <a:pt x="155" y="9"/>
                    </a:lnTo>
                    <a:lnTo>
                      <a:pt x="141" y="3"/>
                    </a:lnTo>
                    <a:lnTo>
                      <a:pt x="138" y="3"/>
                    </a:lnTo>
                    <a:lnTo>
                      <a:pt x="137" y="6"/>
                    </a:lnTo>
                    <a:lnTo>
                      <a:pt x="127" y="21"/>
                    </a:lnTo>
                    <a:lnTo>
                      <a:pt x="124" y="21"/>
                    </a:lnTo>
                    <a:lnTo>
                      <a:pt x="111" y="24"/>
                    </a:lnTo>
                    <a:lnTo>
                      <a:pt x="106" y="24"/>
                    </a:lnTo>
                    <a:lnTo>
                      <a:pt x="100" y="18"/>
                    </a:lnTo>
                    <a:lnTo>
                      <a:pt x="97" y="20"/>
                    </a:lnTo>
                    <a:lnTo>
                      <a:pt x="91" y="17"/>
                    </a:lnTo>
                    <a:lnTo>
                      <a:pt x="85" y="18"/>
                    </a:lnTo>
                    <a:lnTo>
                      <a:pt x="79" y="2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0" y="33"/>
                    </a:lnTo>
                    <a:lnTo>
                      <a:pt x="52" y="33"/>
                    </a:lnTo>
                    <a:lnTo>
                      <a:pt x="52" y="48"/>
                    </a:lnTo>
                    <a:lnTo>
                      <a:pt x="47" y="62"/>
                    </a:lnTo>
                    <a:lnTo>
                      <a:pt x="46" y="64"/>
                    </a:lnTo>
                    <a:lnTo>
                      <a:pt x="33" y="70"/>
                    </a:lnTo>
                    <a:lnTo>
                      <a:pt x="30" y="65"/>
                    </a:lnTo>
                    <a:lnTo>
                      <a:pt x="24" y="67"/>
                    </a:lnTo>
                    <a:lnTo>
                      <a:pt x="27" y="70"/>
                    </a:lnTo>
                    <a:lnTo>
                      <a:pt x="17" y="79"/>
                    </a:lnTo>
                    <a:lnTo>
                      <a:pt x="21" y="82"/>
                    </a:lnTo>
                    <a:lnTo>
                      <a:pt x="18" y="85"/>
                    </a:lnTo>
                    <a:lnTo>
                      <a:pt x="14" y="83"/>
                    </a:lnTo>
                    <a:lnTo>
                      <a:pt x="2" y="88"/>
                    </a:lnTo>
                    <a:lnTo>
                      <a:pt x="0" y="94"/>
                    </a:lnTo>
                    <a:lnTo>
                      <a:pt x="6" y="103"/>
                    </a:lnTo>
                    <a:lnTo>
                      <a:pt x="2" y="106"/>
                    </a:lnTo>
                    <a:lnTo>
                      <a:pt x="9" y="115"/>
                    </a:lnTo>
                    <a:lnTo>
                      <a:pt x="6" y="118"/>
                    </a:lnTo>
                    <a:lnTo>
                      <a:pt x="11" y="121"/>
                    </a:lnTo>
                    <a:lnTo>
                      <a:pt x="14" y="126"/>
                    </a:lnTo>
                    <a:lnTo>
                      <a:pt x="21" y="126"/>
                    </a:lnTo>
                    <a:lnTo>
                      <a:pt x="24" y="132"/>
                    </a:lnTo>
                    <a:lnTo>
                      <a:pt x="27" y="132"/>
                    </a:lnTo>
                    <a:lnTo>
                      <a:pt x="30" y="129"/>
                    </a:lnTo>
                    <a:lnTo>
                      <a:pt x="50" y="143"/>
                    </a:lnTo>
                    <a:lnTo>
                      <a:pt x="55" y="155"/>
                    </a:lnTo>
                    <a:lnTo>
                      <a:pt x="55" y="159"/>
                    </a:lnTo>
                    <a:lnTo>
                      <a:pt x="58" y="164"/>
                    </a:lnTo>
                    <a:lnTo>
                      <a:pt x="64" y="169"/>
                    </a:lnTo>
                    <a:lnTo>
                      <a:pt x="88" y="179"/>
                    </a:lnTo>
                    <a:lnTo>
                      <a:pt x="88" y="175"/>
                    </a:lnTo>
                    <a:lnTo>
                      <a:pt x="94" y="167"/>
                    </a:lnTo>
                    <a:lnTo>
                      <a:pt x="91" y="155"/>
                    </a:lnTo>
                    <a:lnTo>
                      <a:pt x="111" y="152"/>
                    </a:lnTo>
                    <a:lnTo>
                      <a:pt x="114" y="143"/>
                    </a:lnTo>
                    <a:lnTo>
                      <a:pt x="114" y="149"/>
                    </a:lnTo>
                    <a:lnTo>
                      <a:pt x="124" y="159"/>
                    </a:lnTo>
                    <a:lnTo>
                      <a:pt x="131" y="159"/>
                    </a:lnTo>
                    <a:lnTo>
                      <a:pt x="134" y="156"/>
                    </a:lnTo>
                    <a:lnTo>
                      <a:pt x="132" y="152"/>
                    </a:lnTo>
                    <a:lnTo>
                      <a:pt x="140" y="146"/>
                    </a:lnTo>
                    <a:lnTo>
                      <a:pt x="140" y="155"/>
                    </a:lnTo>
                    <a:lnTo>
                      <a:pt x="144" y="158"/>
                    </a:lnTo>
                    <a:lnTo>
                      <a:pt x="153" y="156"/>
                    </a:lnTo>
                    <a:lnTo>
                      <a:pt x="161" y="149"/>
                    </a:lnTo>
                    <a:lnTo>
                      <a:pt x="167" y="143"/>
                    </a:lnTo>
                    <a:lnTo>
                      <a:pt x="173" y="132"/>
                    </a:lnTo>
                    <a:lnTo>
                      <a:pt x="173" y="138"/>
                    </a:lnTo>
                    <a:lnTo>
                      <a:pt x="187" y="132"/>
                    </a:lnTo>
                    <a:lnTo>
                      <a:pt x="196" y="129"/>
                    </a:lnTo>
                    <a:lnTo>
                      <a:pt x="196" y="134"/>
                    </a:lnTo>
                    <a:lnTo>
                      <a:pt x="203" y="129"/>
                    </a:lnTo>
                    <a:lnTo>
                      <a:pt x="205" y="134"/>
                    </a:lnTo>
                    <a:lnTo>
                      <a:pt x="216" y="134"/>
                    </a:lnTo>
                    <a:lnTo>
                      <a:pt x="222" y="123"/>
                    </a:lnTo>
                    <a:lnTo>
                      <a:pt x="229" y="127"/>
                    </a:lnTo>
                    <a:lnTo>
                      <a:pt x="243" y="118"/>
                    </a:lnTo>
                    <a:lnTo>
                      <a:pt x="235" y="134"/>
                    </a:lnTo>
                    <a:lnTo>
                      <a:pt x="232" y="146"/>
                    </a:lnTo>
                    <a:lnTo>
                      <a:pt x="222" y="155"/>
                    </a:lnTo>
                    <a:lnTo>
                      <a:pt x="232" y="161"/>
                    </a:lnTo>
                    <a:lnTo>
                      <a:pt x="249" y="164"/>
                    </a:lnTo>
                    <a:lnTo>
                      <a:pt x="258" y="162"/>
                    </a:lnTo>
                    <a:lnTo>
                      <a:pt x="258" y="158"/>
                    </a:lnTo>
                    <a:lnTo>
                      <a:pt x="263" y="155"/>
                    </a:lnTo>
                    <a:lnTo>
                      <a:pt x="263" y="146"/>
                    </a:lnTo>
                    <a:lnTo>
                      <a:pt x="266" y="140"/>
                    </a:lnTo>
                    <a:lnTo>
                      <a:pt x="267" y="137"/>
                    </a:lnTo>
                    <a:lnTo>
                      <a:pt x="264" y="126"/>
                    </a:lnTo>
                    <a:lnTo>
                      <a:pt x="263" y="117"/>
                    </a:lnTo>
                    <a:lnTo>
                      <a:pt x="266" y="111"/>
                    </a:lnTo>
                    <a:lnTo>
                      <a:pt x="255" y="109"/>
                    </a:lnTo>
                    <a:lnTo>
                      <a:pt x="249" y="103"/>
                    </a:lnTo>
                    <a:lnTo>
                      <a:pt x="250" y="100"/>
                    </a:lnTo>
                    <a:lnTo>
                      <a:pt x="244" y="94"/>
                    </a:lnTo>
                    <a:lnTo>
                      <a:pt x="238" y="96"/>
                    </a:lnTo>
                    <a:lnTo>
                      <a:pt x="234" y="94"/>
                    </a:lnTo>
                    <a:lnTo>
                      <a:pt x="231" y="89"/>
                    </a:lnTo>
                    <a:lnTo>
                      <a:pt x="220" y="83"/>
                    </a:lnTo>
                    <a:lnTo>
                      <a:pt x="217" y="88"/>
                    </a:lnTo>
                    <a:lnTo>
                      <a:pt x="217" y="82"/>
                    </a:lnTo>
                    <a:lnTo>
                      <a:pt x="212" y="79"/>
                    </a:lnTo>
                    <a:lnTo>
                      <a:pt x="220" y="70"/>
                    </a:lnTo>
                    <a:lnTo>
                      <a:pt x="216" y="65"/>
                    </a:lnTo>
                    <a:lnTo>
                      <a:pt x="222" y="59"/>
                    </a:lnTo>
                    <a:lnTo>
                      <a:pt x="222" y="55"/>
                    </a:lnTo>
                    <a:lnTo>
                      <a:pt x="228" y="52"/>
                    </a:lnTo>
                    <a:lnTo>
                      <a:pt x="231" y="45"/>
                    </a:lnTo>
                    <a:lnTo>
                      <a:pt x="234" y="45"/>
                    </a:lnTo>
                    <a:lnTo>
                      <a:pt x="234" y="42"/>
                    </a:lnTo>
                    <a:lnTo>
                      <a:pt x="240" y="33"/>
                    </a:lnTo>
                    <a:lnTo>
                      <a:pt x="240" y="32"/>
                    </a:lnTo>
                    <a:lnTo>
                      <a:pt x="249" y="21"/>
                    </a:lnTo>
                    <a:lnTo>
                      <a:pt x="252" y="20"/>
                    </a:lnTo>
                    <a:lnTo>
                      <a:pt x="249" y="18"/>
                    </a:lnTo>
                    <a:lnTo>
                      <a:pt x="252" y="12"/>
                    </a:lnTo>
                    <a:lnTo>
                      <a:pt x="249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6" name="Freeform 6182">
                <a:extLst>
                  <a:ext uri="{FF2B5EF4-FFF2-40B4-BE49-F238E27FC236}">
                    <a16:creationId xmlns:a16="http://schemas.microsoft.com/office/drawing/2014/main" id="{DC575B49-74D3-869A-4A1F-C8ACBAAEB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760"/>
                <a:ext cx="134" cy="90"/>
              </a:xfrm>
              <a:custGeom>
                <a:avLst/>
                <a:gdLst>
                  <a:gd name="T0" fmla="*/ 249 w 267"/>
                  <a:gd name="T1" fmla="*/ 18 h 179"/>
                  <a:gd name="T2" fmla="*/ 240 w 267"/>
                  <a:gd name="T3" fmla="*/ 32 h 179"/>
                  <a:gd name="T4" fmla="*/ 234 w 267"/>
                  <a:gd name="T5" fmla="*/ 45 h 179"/>
                  <a:gd name="T6" fmla="*/ 222 w 267"/>
                  <a:gd name="T7" fmla="*/ 55 h 179"/>
                  <a:gd name="T8" fmla="*/ 220 w 267"/>
                  <a:gd name="T9" fmla="*/ 70 h 179"/>
                  <a:gd name="T10" fmla="*/ 217 w 267"/>
                  <a:gd name="T11" fmla="*/ 88 h 179"/>
                  <a:gd name="T12" fmla="*/ 234 w 267"/>
                  <a:gd name="T13" fmla="*/ 94 h 179"/>
                  <a:gd name="T14" fmla="*/ 250 w 267"/>
                  <a:gd name="T15" fmla="*/ 100 h 179"/>
                  <a:gd name="T16" fmla="*/ 266 w 267"/>
                  <a:gd name="T17" fmla="*/ 111 h 179"/>
                  <a:gd name="T18" fmla="*/ 267 w 267"/>
                  <a:gd name="T19" fmla="*/ 137 h 179"/>
                  <a:gd name="T20" fmla="*/ 263 w 267"/>
                  <a:gd name="T21" fmla="*/ 155 h 179"/>
                  <a:gd name="T22" fmla="*/ 249 w 267"/>
                  <a:gd name="T23" fmla="*/ 164 h 179"/>
                  <a:gd name="T24" fmla="*/ 232 w 267"/>
                  <a:gd name="T25" fmla="*/ 146 h 179"/>
                  <a:gd name="T26" fmla="*/ 229 w 267"/>
                  <a:gd name="T27" fmla="*/ 127 h 179"/>
                  <a:gd name="T28" fmla="*/ 205 w 267"/>
                  <a:gd name="T29" fmla="*/ 134 h 179"/>
                  <a:gd name="T30" fmla="*/ 196 w 267"/>
                  <a:gd name="T31" fmla="*/ 129 h 179"/>
                  <a:gd name="T32" fmla="*/ 173 w 267"/>
                  <a:gd name="T33" fmla="*/ 132 h 179"/>
                  <a:gd name="T34" fmla="*/ 153 w 267"/>
                  <a:gd name="T35" fmla="*/ 156 h 179"/>
                  <a:gd name="T36" fmla="*/ 140 w 267"/>
                  <a:gd name="T37" fmla="*/ 146 h 179"/>
                  <a:gd name="T38" fmla="*/ 131 w 267"/>
                  <a:gd name="T39" fmla="*/ 159 h 179"/>
                  <a:gd name="T40" fmla="*/ 114 w 267"/>
                  <a:gd name="T41" fmla="*/ 143 h 179"/>
                  <a:gd name="T42" fmla="*/ 94 w 267"/>
                  <a:gd name="T43" fmla="*/ 167 h 179"/>
                  <a:gd name="T44" fmla="*/ 64 w 267"/>
                  <a:gd name="T45" fmla="*/ 169 h 179"/>
                  <a:gd name="T46" fmla="*/ 55 w 267"/>
                  <a:gd name="T47" fmla="*/ 155 h 179"/>
                  <a:gd name="T48" fmla="*/ 27 w 267"/>
                  <a:gd name="T49" fmla="*/ 132 h 179"/>
                  <a:gd name="T50" fmla="*/ 14 w 267"/>
                  <a:gd name="T51" fmla="*/ 126 h 179"/>
                  <a:gd name="T52" fmla="*/ 9 w 267"/>
                  <a:gd name="T53" fmla="*/ 115 h 179"/>
                  <a:gd name="T54" fmla="*/ 0 w 267"/>
                  <a:gd name="T55" fmla="*/ 94 h 179"/>
                  <a:gd name="T56" fmla="*/ 18 w 267"/>
                  <a:gd name="T57" fmla="*/ 85 h 179"/>
                  <a:gd name="T58" fmla="*/ 27 w 267"/>
                  <a:gd name="T59" fmla="*/ 70 h 179"/>
                  <a:gd name="T60" fmla="*/ 33 w 267"/>
                  <a:gd name="T61" fmla="*/ 70 h 179"/>
                  <a:gd name="T62" fmla="*/ 52 w 267"/>
                  <a:gd name="T63" fmla="*/ 48 h 179"/>
                  <a:gd name="T64" fmla="*/ 76 w 267"/>
                  <a:gd name="T65" fmla="*/ 33 h 179"/>
                  <a:gd name="T66" fmla="*/ 85 w 267"/>
                  <a:gd name="T67" fmla="*/ 18 h 179"/>
                  <a:gd name="T68" fmla="*/ 100 w 267"/>
                  <a:gd name="T69" fmla="*/ 18 h 179"/>
                  <a:gd name="T70" fmla="*/ 124 w 267"/>
                  <a:gd name="T71" fmla="*/ 21 h 179"/>
                  <a:gd name="T72" fmla="*/ 138 w 267"/>
                  <a:gd name="T73" fmla="*/ 3 h 179"/>
                  <a:gd name="T74" fmla="*/ 158 w 267"/>
                  <a:gd name="T75" fmla="*/ 9 h 179"/>
                  <a:gd name="T76" fmla="*/ 164 w 267"/>
                  <a:gd name="T77" fmla="*/ 33 h 179"/>
                  <a:gd name="T78" fmla="*/ 176 w 267"/>
                  <a:gd name="T79" fmla="*/ 21 h 179"/>
                  <a:gd name="T80" fmla="*/ 203 w 267"/>
                  <a:gd name="T81" fmla="*/ 21 h 179"/>
                  <a:gd name="T82" fmla="*/ 222 w 267"/>
                  <a:gd name="T83" fmla="*/ 3 h 179"/>
                  <a:gd name="T84" fmla="*/ 240 w 267"/>
                  <a:gd name="T85" fmla="*/ 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7" h="179">
                    <a:moveTo>
                      <a:pt x="249" y="4"/>
                    </a:moveTo>
                    <a:lnTo>
                      <a:pt x="252" y="12"/>
                    </a:lnTo>
                    <a:lnTo>
                      <a:pt x="249" y="18"/>
                    </a:lnTo>
                    <a:lnTo>
                      <a:pt x="252" y="20"/>
                    </a:lnTo>
                    <a:lnTo>
                      <a:pt x="249" y="21"/>
                    </a:lnTo>
                    <a:lnTo>
                      <a:pt x="240" y="32"/>
                    </a:lnTo>
                    <a:lnTo>
                      <a:pt x="240" y="33"/>
                    </a:lnTo>
                    <a:lnTo>
                      <a:pt x="234" y="42"/>
                    </a:lnTo>
                    <a:lnTo>
                      <a:pt x="234" y="45"/>
                    </a:lnTo>
                    <a:lnTo>
                      <a:pt x="231" y="45"/>
                    </a:lnTo>
                    <a:lnTo>
                      <a:pt x="228" y="52"/>
                    </a:lnTo>
                    <a:lnTo>
                      <a:pt x="222" y="55"/>
                    </a:lnTo>
                    <a:lnTo>
                      <a:pt x="222" y="59"/>
                    </a:lnTo>
                    <a:lnTo>
                      <a:pt x="216" y="65"/>
                    </a:lnTo>
                    <a:lnTo>
                      <a:pt x="220" y="70"/>
                    </a:lnTo>
                    <a:lnTo>
                      <a:pt x="212" y="79"/>
                    </a:lnTo>
                    <a:lnTo>
                      <a:pt x="217" y="82"/>
                    </a:lnTo>
                    <a:lnTo>
                      <a:pt x="217" y="88"/>
                    </a:lnTo>
                    <a:lnTo>
                      <a:pt x="220" y="83"/>
                    </a:lnTo>
                    <a:lnTo>
                      <a:pt x="231" y="89"/>
                    </a:lnTo>
                    <a:lnTo>
                      <a:pt x="234" y="94"/>
                    </a:lnTo>
                    <a:lnTo>
                      <a:pt x="238" y="96"/>
                    </a:lnTo>
                    <a:lnTo>
                      <a:pt x="244" y="94"/>
                    </a:lnTo>
                    <a:lnTo>
                      <a:pt x="250" y="100"/>
                    </a:lnTo>
                    <a:lnTo>
                      <a:pt x="249" y="103"/>
                    </a:lnTo>
                    <a:lnTo>
                      <a:pt x="255" y="109"/>
                    </a:lnTo>
                    <a:lnTo>
                      <a:pt x="266" y="111"/>
                    </a:lnTo>
                    <a:lnTo>
                      <a:pt x="263" y="117"/>
                    </a:lnTo>
                    <a:lnTo>
                      <a:pt x="264" y="126"/>
                    </a:lnTo>
                    <a:lnTo>
                      <a:pt x="267" y="137"/>
                    </a:lnTo>
                    <a:lnTo>
                      <a:pt x="266" y="140"/>
                    </a:lnTo>
                    <a:lnTo>
                      <a:pt x="263" y="146"/>
                    </a:lnTo>
                    <a:lnTo>
                      <a:pt x="263" y="155"/>
                    </a:lnTo>
                    <a:lnTo>
                      <a:pt x="258" y="158"/>
                    </a:lnTo>
                    <a:lnTo>
                      <a:pt x="258" y="162"/>
                    </a:lnTo>
                    <a:lnTo>
                      <a:pt x="249" y="164"/>
                    </a:lnTo>
                    <a:lnTo>
                      <a:pt x="232" y="161"/>
                    </a:lnTo>
                    <a:lnTo>
                      <a:pt x="222" y="155"/>
                    </a:lnTo>
                    <a:lnTo>
                      <a:pt x="232" y="146"/>
                    </a:lnTo>
                    <a:lnTo>
                      <a:pt x="235" y="134"/>
                    </a:lnTo>
                    <a:lnTo>
                      <a:pt x="243" y="118"/>
                    </a:lnTo>
                    <a:lnTo>
                      <a:pt x="229" y="127"/>
                    </a:lnTo>
                    <a:lnTo>
                      <a:pt x="222" y="123"/>
                    </a:lnTo>
                    <a:lnTo>
                      <a:pt x="216" y="134"/>
                    </a:lnTo>
                    <a:lnTo>
                      <a:pt x="205" y="134"/>
                    </a:lnTo>
                    <a:lnTo>
                      <a:pt x="203" y="129"/>
                    </a:lnTo>
                    <a:lnTo>
                      <a:pt x="196" y="134"/>
                    </a:lnTo>
                    <a:lnTo>
                      <a:pt x="196" y="129"/>
                    </a:lnTo>
                    <a:lnTo>
                      <a:pt x="187" y="132"/>
                    </a:lnTo>
                    <a:lnTo>
                      <a:pt x="173" y="138"/>
                    </a:lnTo>
                    <a:lnTo>
                      <a:pt x="173" y="132"/>
                    </a:lnTo>
                    <a:lnTo>
                      <a:pt x="167" y="143"/>
                    </a:lnTo>
                    <a:lnTo>
                      <a:pt x="161" y="149"/>
                    </a:lnTo>
                    <a:lnTo>
                      <a:pt x="153" y="156"/>
                    </a:lnTo>
                    <a:lnTo>
                      <a:pt x="144" y="158"/>
                    </a:lnTo>
                    <a:lnTo>
                      <a:pt x="140" y="155"/>
                    </a:lnTo>
                    <a:lnTo>
                      <a:pt x="140" y="146"/>
                    </a:lnTo>
                    <a:lnTo>
                      <a:pt x="132" y="152"/>
                    </a:lnTo>
                    <a:lnTo>
                      <a:pt x="134" y="156"/>
                    </a:lnTo>
                    <a:lnTo>
                      <a:pt x="131" y="159"/>
                    </a:lnTo>
                    <a:lnTo>
                      <a:pt x="124" y="159"/>
                    </a:lnTo>
                    <a:lnTo>
                      <a:pt x="114" y="149"/>
                    </a:lnTo>
                    <a:lnTo>
                      <a:pt x="114" y="143"/>
                    </a:lnTo>
                    <a:lnTo>
                      <a:pt x="111" y="152"/>
                    </a:lnTo>
                    <a:lnTo>
                      <a:pt x="91" y="155"/>
                    </a:lnTo>
                    <a:lnTo>
                      <a:pt x="94" y="167"/>
                    </a:lnTo>
                    <a:lnTo>
                      <a:pt x="88" y="175"/>
                    </a:lnTo>
                    <a:lnTo>
                      <a:pt x="88" y="179"/>
                    </a:lnTo>
                    <a:lnTo>
                      <a:pt x="64" y="169"/>
                    </a:lnTo>
                    <a:lnTo>
                      <a:pt x="58" y="164"/>
                    </a:lnTo>
                    <a:lnTo>
                      <a:pt x="55" y="159"/>
                    </a:lnTo>
                    <a:lnTo>
                      <a:pt x="55" y="155"/>
                    </a:lnTo>
                    <a:lnTo>
                      <a:pt x="50" y="143"/>
                    </a:lnTo>
                    <a:lnTo>
                      <a:pt x="30" y="129"/>
                    </a:lnTo>
                    <a:lnTo>
                      <a:pt x="27" y="132"/>
                    </a:lnTo>
                    <a:lnTo>
                      <a:pt x="24" y="132"/>
                    </a:lnTo>
                    <a:lnTo>
                      <a:pt x="21" y="126"/>
                    </a:lnTo>
                    <a:lnTo>
                      <a:pt x="14" y="126"/>
                    </a:lnTo>
                    <a:lnTo>
                      <a:pt x="11" y="121"/>
                    </a:lnTo>
                    <a:lnTo>
                      <a:pt x="6" y="118"/>
                    </a:lnTo>
                    <a:lnTo>
                      <a:pt x="9" y="115"/>
                    </a:lnTo>
                    <a:lnTo>
                      <a:pt x="2" y="106"/>
                    </a:lnTo>
                    <a:lnTo>
                      <a:pt x="6" y="103"/>
                    </a:lnTo>
                    <a:lnTo>
                      <a:pt x="0" y="94"/>
                    </a:lnTo>
                    <a:lnTo>
                      <a:pt x="2" y="88"/>
                    </a:lnTo>
                    <a:lnTo>
                      <a:pt x="14" y="83"/>
                    </a:lnTo>
                    <a:lnTo>
                      <a:pt x="18" y="85"/>
                    </a:lnTo>
                    <a:lnTo>
                      <a:pt x="21" y="82"/>
                    </a:lnTo>
                    <a:lnTo>
                      <a:pt x="17" y="79"/>
                    </a:lnTo>
                    <a:lnTo>
                      <a:pt x="27" y="70"/>
                    </a:lnTo>
                    <a:lnTo>
                      <a:pt x="24" y="67"/>
                    </a:lnTo>
                    <a:lnTo>
                      <a:pt x="30" y="65"/>
                    </a:lnTo>
                    <a:lnTo>
                      <a:pt x="33" y="70"/>
                    </a:lnTo>
                    <a:lnTo>
                      <a:pt x="46" y="64"/>
                    </a:lnTo>
                    <a:lnTo>
                      <a:pt x="47" y="62"/>
                    </a:lnTo>
                    <a:lnTo>
                      <a:pt x="52" y="48"/>
                    </a:lnTo>
                    <a:lnTo>
                      <a:pt x="52" y="33"/>
                    </a:lnTo>
                    <a:lnTo>
                      <a:pt x="70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9" y="23"/>
                    </a:lnTo>
                    <a:lnTo>
                      <a:pt x="85" y="18"/>
                    </a:lnTo>
                    <a:lnTo>
                      <a:pt x="91" y="17"/>
                    </a:lnTo>
                    <a:lnTo>
                      <a:pt x="97" y="20"/>
                    </a:lnTo>
                    <a:lnTo>
                      <a:pt x="100" y="18"/>
                    </a:lnTo>
                    <a:lnTo>
                      <a:pt x="106" y="24"/>
                    </a:lnTo>
                    <a:lnTo>
                      <a:pt x="111" y="24"/>
                    </a:lnTo>
                    <a:lnTo>
                      <a:pt x="124" y="21"/>
                    </a:lnTo>
                    <a:lnTo>
                      <a:pt x="127" y="21"/>
                    </a:lnTo>
                    <a:lnTo>
                      <a:pt x="137" y="6"/>
                    </a:lnTo>
                    <a:lnTo>
                      <a:pt x="138" y="3"/>
                    </a:lnTo>
                    <a:lnTo>
                      <a:pt x="141" y="3"/>
                    </a:lnTo>
                    <a:lnTo>
                      <a:pt x="155" y="9"/>
                    </a:lnTo>
                    <a:lnTo>
                      <a:pt x="158" y="9"/>
                    </a:lnTo>
                    <a:lnTo>
                      <a:pt x="156" y="15"/>
                    </a:lnTo>
                    <a:lnTo>
                      <a:pt x="164" y="17"/>
                    </a:lnTo>
                    <a:lnTo>
                      <a:pt x="164" y="33"/>
                    </a:lnTo>
                    <a:lnTo>
                      <a:pt x="164" y="33"/>
                    </a:lnTo>
                    <a:lnTo>
                      <a:pt x="170" y="23"/>
                    </a:lnTo>
                    <a:lnTo>
                      <a:pt x="176" y="21"/>
                    </a:lnTo>
                    <a:lnTo>
                      <a:pt x="188" y="17"/>
                    </a:lnTo>
                    <a:lnTo>
                      <a:pt x="194" y="20"/>
                    </a:lnTo>
                    <a:lnTo>
                      <a:pt x="203" y="21"/>
                    </a:lnTo>
                    <a:lnTo>
                      <a:pt x="209" y="24"/>
                    </a:lnTo>
                    <a:lnTo>
                      <a:pt x="217" y="15"/>
                    </a:lnTo>
                    <a:lnTo>
                      <a:pt x="222" y="3"/>
                    </a:lnTo>
                    <a:lnTo>
                      <a:pt x="225" y="0"/>
                    </a:lnTo>
                    <a:lnTo>
                      <a:pt x="231" y="0"/>
                    </a:lnTo>
                    <a:lnTo>
                      <a:pt x="240" y="3"/>
                    </a:lnTo>
                    <a:lnTo>
                      <a:pt x="246" y="3"/>
                    </a:lnTo>
                    <a:lnTo>
                      <a:pt x="249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7" name="Freeform 6183">
                <a:extLst>
                  <a:ext uri="{FF2B5EF4-FFF2-40B4-BE49-F238E27FC236}">
                    <a16:creationId xmlns:a16="http://schemas.microsoft.com/office/drawing/2014/main" id="{E127E7DF-5B82-D7F9-D9DD-EA71CDC58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760"/>
                <a:ext cx="134" cy="90"/>
              </a:xfrm>
              <a:custGeom>
                <a:avLst/>
                <a:gdLst>
                  <a:gd name="T0" fmla="*/ 249 w 267"/>
                  <a:gd name="T1" fmla="*/ 18 h 179"/>
                  <a:gd name="T2" fmla="*/ 240 w 267"/>
                  <a:gd name="T3" fmla="*/ 32 h 179"/>
                  <a:gd name="T4" fmla="*/ 234 w 267"/>
                  <a:gd name="T5" fmla="*/ 45 h 179"/>
                  <a:gd name="T6" fmla="*/ 222 w 267"/>
                  <a:gd name="T7" fmla="*/ 55 h 179"/>
                  <a:gd name="T8" fmla="*/ 220 w 267"/>
                  <a:gd name="T9" fmla="*/ 70 h 179"/>
                  <a:gd name="T10" fmla="*/ 217 w 267"/>
                  <a:gd name="T11" fmla="*/ 88 h 179"/>
                  <a:gd name="T12" fmla="*/ 234 w 267"/>
                  <a:gd name="T13" fmla="*/ 94 h 179"/>
                  <a:gd name="T14" fmla="*/ 250 w 267"/>
                  <a:gd name="T15" fmla="*/ 100 h 179"/>
                  <a:gd name="T16" fmla="*/ 266 w 267"/>
                  <a:gd name="T17" fmla="*/ 111 h 179"/>
                  <a:gd name="T18" fmla="*/ 267 w 267"/>
                  <a:gd name="T19" fmla="*/ 137 h 179"/>
                  <a:gd name="T20" fmla="*/ 263 w 267"/>
                  <a:gd name="T21" fmla="*/ 155 h 179"/>
                  <a:gd name="T22" fmla="*/ 249 w 267"/>
                  <a:gd name="T23" fmla="*/ 164 h 179"/>
                  <a:gd name="T24" fmla="*/ 232 w 267"/>
                  <a:gd name="T25" fmla="*/ 146 h 179"/>
                  <a:gd name="T26" fmla="*/ 229 w 267"/>
                  <a:gd name="T27" fmla="*/ 127 h 179"/>
                  <a:gd name="T28" fmla="*/ 205 w 267"/>
                  <a:gd name="T29" fmla="*/ 134 h 179"/>
                  <a:gd name="T30" fmla="*/ 196 w 267"/>
                  <a:gd name="T31" fmla="*/ 129 h 179"/>
                  <a:gd name="T32" fmla="*/ 173 w 267"/>
                  <a:gd name="T33" fmla="*/ 132 h 179"/>
                  <a:gd name="T34" fmla="*/ 153 w 267"/>
                  <a:gd name="T35" fmla="*/ 156 h 179"/>
                  <a:gd name="T36" fmla="*/ 140 w 267"/>
                  <a:gd name="T37" fmla="*/ 146 h 179"/>
                  <a:gd name="T38" fmla="*/ 131 w 267"/>
                  <a:gd name="T39" fmla="*/ 159 h 179"/>
                  <a:gd name="T40" fmla="*/ 114 w 267"/>
                  <a:gd name="T41" fmla="*/ 143 h 179"/>
                  <a:gd name="T42" fmla="*/ 94 w 267"/>
                  <a:gd name="T43" fmla="*/ 167 h 179"/>
                  <a:gd name="T44" fmla="*/ 64 w 267"/>
                  <a:gd name="T45" fmla="*/ 169 h 179"/>
                  <a:gd name="T46" fmla="*/ 55 w 267"/>
                  <a:gd name="T47" fmla="*/ 155 h 179"/>
                  <a:gd name="T48" fmla="*/ 27 w 267"/>
                  <a:gd name="T49" fmla="*/ 132 h 179"/>
                  <a:gd name="T50" fmla="*/ 14 w 267"/>
                  <a:gd name="T51" fmla="*/ 126 h 179"/>
                  <a:gd name="T52" fmla="*/ 9 w 267"/>
                  <a:gd name="T53" fmla="*/ 115 h 179"/>
                  <a:gd name="T54" fmla="*/ 0 w 267"/>
                  <a:gd name="T55" fmla="*/ 94 h 179"/>
                  <a:gd name="T56" fmla="*/ 18 w 267"/>
                  <a:gd name="T57" fmla="*/ 85 h 179"/>
                  <a:gd name="T58" fmla="*/ 27 w 267"/>
                  <a:gd name="T59" fmla="*/ 70 h 179"/>
                  <a:gd name="T60" fmla="*/ 33 w 267"/>
                  <a:gd name="T61" fmla="*/ 70 h 179"/>
                  <a:gd name="T62" fmla="*/ 52 w 267"/>
                  <a:gd name="T63" fmla="*/ 48 h 179"/>
                  <a:gd name="T64" fmla="*/ 76 w 267"/>
                  <a:gd name="T65" fmla="*/ 33 h 179"/>
                  <a:gd name="T66" fmla="*/ 85 w 267"/>
                  <a:gd name="T67" fmla="*/ 18 h 179"/>
                  <a:gd name="T68" fmla="*/ 100 w 267"/>
                  <a:gd name="T69" fmla="*/ 18 h 179"/>
                  <a:gd name="T70" fmla="*/ 124 w 267"/>
                  <a:gd name="T71" fmla="*/ 21 h 179"/>
                  <a:gd name="T72" fmla="*/ 138 w 267"/>
                  <a:gd name="T73" fmla="*/ 3 h 179"/>
                  <a:gd name="T74" fmla="*/ 158 w 267"/>
                  <a:gd name="T75" fmla="*/ 9 h 179"/>
                  <a:gd name="T76" fmla="*/ 164 w 267"/>
                  <a:gd name="T77" fmla="*/ 33 h 179"/>
                  <a:gd name="T78" fmla="*/ 176 w 267"/>
                  <a:gd name="T79" fmla="*/ 21 h 179"/>
                  <a:gd name="T80" fmla="*/ 203 w 267"/>
                  <a:gd name="T81" fmla="*/ 21 h 179"/>
                  <a:gd name="T82" fmla="*/ 222 w 267"/>
                  <a:gd name="T83" fmla="*/ 3 h 179"/>
                  <a:gd name="T84" fmla="*/ 240 w 267"/>
                  <a:gd name="T85" fmla="*/ 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7" h="179">
                    <a:moveTo>
                      <a:pt x="249" y="4"/>
                    </a:moveTo>
                    <a:lnTo>
                      <a:pt x="252" y="12"/>
                    </a:lnTo>
                    <a:lnTo>
                      <a:pt x="249" y="18"/>
                    </a:lnTo>
                    <a:lnTo>
                      <a:pt x="252" y="20"/>
                    </a:lnTo>
                    <a:lnTo>
                      <a:pt x="249" y="21"/>
                    </a:lnTo>
                    <a:lnTo>
                      <a:pt x="240" y="32"/>
                    </a:lnTo>
                    <a:lnTo>
                      <a:pt x="240" y="33"/>
                    </a:lnTo>
                    <a:lnTo>
                      <a:pt x="234" y="42"/>
                    </a:lnTo>
                    <a:lnTo>
                      <a:pt x="234" y="45"/>
                    </a:lnTo>
                    <a:lnTo>
                      <a:pt x="231" y="45"/>
                    </a:lnTo>
                    <a:lnTo>
                      <a:pt x="228" y="52"/>
                    </a:lnTo>
                    <a:lnTo>
                      <a:pt x="222" y="55"/>
                    </a:lnTo>
                    <a:lnTo>
                      <a:pt x="222" y="59"/>
                    </a:lnTo>
                    <a:lnTo>
                      <a:pt x="216" y="65"/>
                    </a:lnTo>
                    <a:lnTo>
                      <a:pt x="220" y="70"/>
                    </a:lnTo>
                    <a:lnTo>
                      <a:pt x="212" y="79"/>
                    </a:lnTo>
                    <a:lnTo>
                      <a:pt x="217" y="82"/>
                    </a:lnTo>
                    <a:lnTo>
                      <a:pt x="217" y="88"/>
                    </a:lnTo>
                    <a:lnTo>
                      <a:pt x="220" y="83"/>
                    </a:lnTo>
                    <a:lnTo>
                      <a:pt x="231" y="89"/>
                    </a:lnTo>
                    <a:lnTo>
                      <a:pt x="234" y="94"/>
                    </a:lnTo>
                    <a:lnTo>
                      <a:pt x="238" y="96"/>
                    </a:lnTo>
                    <a:lnTo>
                      <a:pt x="244" y="94"/>
                    </a:lnTo>
                    <a:lnTo>
                      <a:pt x="250" y="100"/>
                    </a:lnTo>
                    <a:lnTo>
                      <a:pt x="249" y="103"/>
                    </a:lnTo>
                    <a:lnTo>
                      <a:pt x="255" y="109"/>
                    </a:lnTo>
                    <a:lnTo>
                      <a:pt x="266" y="111"/>
                    </a:lnTo>
                    <a:lnTo>
                      <a:pt x="263" y="117"/>
                    </a:lnTo>
                    <a:lnTo>
                      <a:pt x="264" y="126"/>
                    </a:lnTo>
                    <a:lnTo>
                      <a:pt x="267" y="137"/>
                    </a:lnTo>
                    <a:lnTo>
                      <a:pt x="266" y="140"/>
                    </a:lnTo>
                    <a:lnTo>
                      <a:pt x="263" y="146"/>
                    </a:lnTo>
                    <a:lnTo>
                      <a:pt x="263" y="155"/>
                    </a:lnTo>
                    <a:lnTo>
                      <a:pt x="258" y="158"/>
                    </a:lnTo>
                    <a:lnTo>
                      <a:pt x="258" y="162"/>
                    </a:lnTo>
                    <a:lnTo>
                      <a:pt x="249" y="164"/>
                    </a:lnTo>
                    <a:lnTo>
                      <a:pt x="232" y="161"/>
                    </a:lnTo>
                    <a:lnTo>
                      <a:pt x="222" y="155"/>
                    </a:lnTo>
                    <a:lnTo>
                      <a:pt x="232" y="146"/>
                    </a:lnTo>
                    <a:lnTo>
                      <a:pt x="235" y="134"/>
                    </a:lnTo>
                    <a:lnTo>
                      <a:pt x="243" y="118"/>
                    </a:lnTo>
                    <a:lnTo>
                      <a:pt x="229" y="127"/>
                    </a:lnTo>
                    <a:lnTo>
                      <a:pt x="222" y="123"/>
                    </a:lnTo>
                    <a:lnTo>
                      <a:pt x="216" y="134"/>
                    </a:lnTo>
                    <a:lnTo>
                      <a:pt x="205" y="134"/>
                    </a:lnTo>
                    <a:lnTo>
                      <a:pt x="203" y="129"/>
                    </a:lnTo>
                    <a:lnTo>
                      <a:pt x="196" y="134"/>
                    </a:lnTo>
                    <a:lnTo>
                      <a:pt x="196" y="129"/>
                    </a:lnTo>
                    <a:lnTo>
                      <a:pt x="187" y="132"/>
                    </a:lnTo>
                    <a:lnTo>
                      <a:pt x="173" y="138"/>
                    </a:lnTo>
                    <a:lnTo>
                      <a:pt x="173" y="132"/>
                    </a:lnTo>
                    <a:lnTo>
                      <a:pt x="167" y="143"/>
                    </a:lnTo>
                    <a:lnTo>
                      <a:pt x="161" y="149"/>
                    </a:lnTo>
                    <a:lnTo>
                      <a:pt x="153" y="156"/>
                    </a:lnTo>
                    <a:lnTo>
                      <a:pt x="144" y="158"/>
                    </a:lnTo>
                    <a:lnTo>
                      <a:pt x="140" y="155"/>
                    </a:lnTo>
                    <a:lnTo>
                      <a:pt x="140" y="146"/>
                    </a:lnTo>
                    <a:lnTo>
                      <a:pt x="132" y="152"/>
                    </a:lnTo>
                    <a:lnTo>
                      <a:pt x="134" y="156"/>
                    </a:lnTo>
                    <a:lnTo>
                      <a:pt x="131" y="159"/>
                    </a:lnTo>
                    <a:lnTo>
                      <a:pt x="124" y="159"/>
                    </a:lnTo>
                    <a:lnTo>
                      <a:pt x="114" y="149"/>
                    </a:lnTo>
                    <a:lnTo>
                      <a:pt x="114" y="143"/>
                    </a:lnTo>
                    <a:lnTo>
                      <a:pt x="111" y="152"/>
                    </a:lnTo>
                    <a:lnTo>
                      <a:pt x="91" y="155"/>
                    </a:lnTo>
                    <a:lnTo>
                      <a:pt x="94" y="167"/>
                    </a:lnTo>
                    <a:lnTo>
                      <a:pt x="88" y="175"/>
                    </a:lnTo>
                    <a:lnTo>
                      <a:pt x="88" y="179"/>
                    </a:lnTo>
                    <a:lnTo>
                      <a:pt x="64" y="169"/>
                    </a:lnTo>
                    <a:lnTo>
                      <a:pt x="58" y="164"/>
                    </a:lnTo>
                    <a:lnTo>
                      <a:pt x="55" y="159"/>
                    </a:lnTo>
                    <a:lnTo>
                      <a:pt x="55" y="155"/>
                    </a:lnTo>
                    <a:lnTo>
                      <a:pt x="50" y="143"/>
                    </a:lnTo>
                    <a:lnTo>
                      <a:pt x="30" y="129"/>
                    </a:lnTo>
                    <a:lnTo>
                      <a:pt x="27" y="132"/>
                    </a:lnTo>
                    <a:lnTo>
                      <a:pt x="24" y="132"/>
                    </a:lnTo>
                    <a:lnTo>
                      <a:pt x="21" y="126"/>
                    </a:lnTo>
                    <a:lnTo>
                      <a:pt x="14" y="126"/>
                    </a:lnTo>
                    <a:lnTo>
                      <a:pt x="11" y="121"/>
                    </a:lnTo>
                    <a:lnTo>
                      <a:pt x="6" y="118"/>
                    </a:lnTo>
                    <a:lnTo>
                      <a:pt x="9" y="115"/>
                    </a:lnTo>
                    <a:lnTo>
                      <a:pt x="2" y="106"/>
                    </a:lnTo>
                    <a:lnTo>
                      <a:pt x="6" y="103"/>
                    </a:lnTo>
                    <a:lnTo>
                      <a:pt x="0" y="94"/>
                    </a:lnTo>
                    <a:lnTo>
                      <a:pt x="2" y="88"/>
                    </a:lnTo>
                    <a:lnTo>
                      <a:pt x="14" y="83"/>
                    </a:lnTo>
                    <a:lnTo>
                      <a:pt x="18" y="85"/>
                    </a:lnTo>
                    <a:lnTo>
                      <a:pt x="21" y="82"/>
                    </a:lnTo>
                    <a:lnTo>
                      <a:pt x="17" y="79"/>
                    </a:lnTo>
                    <a:lnTo>
                      <a:pt x="27" y="70"/>
                    </a:lnTo>
                    <a:lnTo>
                      <a:pt x="24" y="67"/>
                    </a:lnTo>
                    <a:lnTo>
                      <a:pt x="30" y="65"/>
                    </a:lnTo>
                    <a:lnTo>
                      <a:pt x="33" y="70"/>
                    </a:lnTo>
                    <a:lnTo>
                      <a:pt x="46" y="64"/>
                    </a:lnTo>
                    <a:lnTo>
                      <a:pt x="47" y="62"/>
                    </a:lnTo>
                    <a:lnTo>
                      <a:pt x="52" y="48"/>
                    </a:lnTo>
                    <a:lnTo>
                      <a:pt x="52" y="33"/>
                    </a:lnTo>
                    <a:lnTo>
                      <a:pt x="70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9" y="23"/>
                    </a:lnTo>
                    <a:lnTo>
                      <a:pt x="85" y="18"/>
                    </a:lnTo>
                    <a:lnTo>
                      <a:pt x="91" y="17"/>
                    </a:lnTo>
                    <a:lnTo>
                      <a:pt x="97" y="20"/>
                    </a:lnTo>
                    <a:lnTo>
                      <a:pt x="100" y="18"/>
                    </a:lnTo>
                    <a:lnTo>
                      <a:pt x="106" y="24"/>
                    </a:lnTo>
                    <a:lnTo>
                      <a:pt x="111" y="24"/>
                    </a:lnTo>
                    <a:lnTo>
                      <a:pt x="124" y="21"/>
                    </a:lnTo>
                    <a:lnTo>
                      <a:pt x="127" y="21"/>
                    </a:lnTo>
                    <a:lnTo>
                      <a:pt x="137" y="6"/>
                    </a:lnTo>
                    <a:lnTo>
                      <a:pt x="138" y="3"/>
                    </a:lnTo>
                    <a:lnTo>
                      <a:pt x="141" y="3"/>
                    </a:lnTo>
                    <a:lnTo>
                      <a:pt x="155" y="9"/>
                    </a:lnTo>
                    <a:lnTo>
                      <a:pt x="158" y="9"/>
                    </a:lnTo>
                    <a:lnTo>
                      <a:pt x="156" y="15"/>
                    </a:lnTo>
                    <a:lnTo>
                      <a:pt x="164" y="17"/>
                    </a:lnTo>
                    <a:lnTo>
                      <a:pt x="164" y="33"/>
                    </a:lnTo>
                    <a:lnTo>
                      <a:pt x="164" y="33"/>
                    </a:lnTo>
                    <a:lnTo>
                      <a:pt x="170" y="23"/>
                    </a:lnTo>
                    <a:lnTo>
                      <a:pt x="176" y="21"/>
                    </a:lnTo>
                    <a:lnTo>
                      <a:pt x="188" y="17"/>
                    </a:lnTo>
                    <a:lnTo>
                      <a:pt x="194" y="20"/>
                    </a:lnTo>
                    <a:lnTo>
                      <a:pt x="203" y="21"/>
                    </a:lnTo>
                    <a:lnTo>
                      <a:pt x="209" y="24"/>
                    </a:lnTo>
                    <a:lnTo>
                      <a:pt x="217" y="15"/>
                    </a:lnTo>
                    <a:lnTo>
                      <a:pt x="222" y="3"/>
                    </a:lnTo>
                    <a:lnTo>
                      <a:pt x="225" y="0"/>
                    </a:lnTo>
                    <a:lnTo>
                      <a:pt x="231" y="0"/>
                    </a:lnTo>
                    <a:lnTo>
                      <a:pt x="240" y="3"/>
                    </a:lnTo>
                    <a:lnTo>
                      <a:pt x="246" y="3"/>
                    </a:lnTo>
                    <a:lnTo>
                      <a:pt x="249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8" name="Freeform 6184">
                <a:extLst>
                  <a:ext uri="{FF2B5EF4-FFF2-40B4-BE49-F238E27FC236}">
                    <a16:creationId xmlns:a16="http://schemas.microsoft.com/office/drawing/2014/main" id="{33DFE760-0B91-D075-76EC-CA1F49A97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606"/>
                <a:ext cx="112" cy="95"/>
              </a:xfrm>
              <a:custGeom>
                <a:avLst/>
                <a:gdLst>
                  <a:gd name="T0" fmla="*/ 129 w 224"/>
                  <a:gd name="T1" fmla="*/ 0 h 192"/>
                  <a:gd name="T2" fmla="*/ 112 w 224"/>
                  <a:gd name="T3" fmla="*/ 11 h 192"/>
                  <a:gd name="T4" fmla="*/ 97 w 224"/>
                  <a:gd name="T5" fmla="*/ 2 h 192"/>
                  <a:gd name="T6" fmla="*/ 85 w 224"/>
                  <a:gd name="T7" fmla="*/ 12 h 192"/>
                  <a:gd name="T8" fmla="*/ 65 w 224"/>
                  <a:gd name="T9" fmla="*/ 11 h 192"/>
                  <a:gd name="T10" fmla="*/ 54 w 224"/>
                  <a:gd name="T11" fmla="*/ 2 h 192"/>
                  <a:gd name="T12" fmla="*/ 32 w 224"/>
                  <a:gd name="T13" fmla="*/ 14 h 192"/>
                  <a:gd name="T14" fmla="*/ 12 w 224"/>
                  <a:gd name="T15" fmla="*/ 26 h 192"/>
                  <a:gd name="T16" fmla="*/ 6 w 224"/>
                  <a:gd name="T17" fmla="*/ 32 h 192"/>
                  <a:gd name="T18" fmla="*/ 18 w 224"/>
                  <a:gd name="T19" fmla="*/ 50 h 192"/>
                  <a:gd name="T20" fmla="*/ 21 w 224"/>
                  <a:gd name="T21" fmla="*/ 66 h 192"/>
                  <a:gd name="T22" fmla="*/ 6 w 224"/>
                  <a:gd name="T23" fmla="*/ 90 h 192"/>
                  <a:gd name="T24" fmla="*/ 3 w 224"/>
                  <a:gd name="T25" fmla="*/ 105 h 192"/>
                  <a:gd name="T26" fmla="*/ 7 w 224"/>
                  <a:gd name="T27" fmla="*/ 122 h 192"/>
                  <a:gd name="T28" fmla="*/ 6 w 224"/>
                  <a:gd name="T29" fmla="*/ 131 h 192"/>
                  <a:gd name="T30" fmla="*/ 32 w 224"/>
                  <a:gd name="T31" fmla="*/ 123 h 192"/>
                  <a:gd name="T32" fmla="*/ 62 w 224"/>
                  <a:gd name="T33" fmla="*/ 126 h 192"/>
                  <a:gd name="T34" fmla="*/ 48 w 224"/>
                  <a:gd name="T35" fmla="*/ 107 h 192"/>
                  <a:gd name="T36" fmla="*/ 62 w 224"/>
                  <a:gd name="T37" fmla="*/ 88 h 192"/>
                  <a:gd name="T38" fmla="*/ 82 w 224"/>
                  <a:gd name="T39" fmla="*/ 78 h 192"/>
                  <a:gd name="T40" fmla="*/ 111 w 224"/>
                  <a:gd name="T41" fmla="*/ 84 h 192"/>
                  <a:gd name="T42" fmla="*/ 118 w 224"/>
                  <a:gd name="T43" fmla="*/ 101 h 192"/>
                  <a:gd name="T44" fmla="*/ 129 w 224"/>
                  <a:gd name="T45" fmla="*/ 113 h 192"/>
                  <a:gd name="T46" fmla="*/ 112 w 224"/>
                  <a:gd name="T47" fmla="*/ 129 h 192"/>
                  <a:gd name="T48" fmla="*/ 100 w 224"/>
                  <a:gd name="T49" fmla="*/ 117 h 192"/>
                  <a:gd name="T50" fmla="*/ 85 w 224"/>
                  <a:gd name="T51" fmla="*/ 133 h 192"/>
                  <a:gd name="T52" fmla="*/ 83 w 224"/>
                  <a:gd name="T53" fmla="*/ 148 h 192"/>
                  <a:gd name="T54" fmla="*/ 83 w 224"/>
                  <a:gd name="T55" fmla="*/ 163 h 192"/>
                  <a:gd name="T56" fmla="*/ 82 w 224"/>
                  <a:gd name="T57" fmla="*/ 174 h 192"/>
                  <a:gd name="T58" fmla="*/ 98 w 224"/>
                  <a:gd name="T59" fmla="*/ 186 h 192"/>
                  <a:gd name="T60" fmla="*/ 123 w 224"/>
                  <a:gd name="T61" fmla="*/ 187 h 192"/>
                  <a:gd name="T62" fmla="*/ 133 w 224"/>
                  <a:gd name="T63" fmla="*/ 183 h 192"/>
                  <a:gd name="T64" fmla="*/ 149 w 224"/>
                  <a:gd name="T65" fmla="*/ 174 h 192"/>
                  <a:gd name="T66" fmla="*/ 170 w 224"/>
                  <a:gd name="T67" fmla="*/ 178 h 192"/>
                  <a:gd name="T68" fmla="*/ 187 w 224"/>
                  <a:gd name="T69" fmla="*/ 164 h 192"/>
                  <a:gd name="T70" fmla="*/ 188 w 224"/>
                  <a:gd name="T71" fmla="*/ 143 h 192"/>
                  <a:gd name="T72" fmla="*/ 211 w 224"/>
                  <a:gd name="T73" fmla="*/ 133 h 192"/>
                  <a:gd name="T74" fmla="*/ 208 w 224"/>
                  <a:gd name="T75" fmla="*/ 113 h 192"/>
                  <a:gd name="T76" fmla="*/ 224 w 224"/>
                  <a:gd name="T77" fmla="*/ 93 h 192"/>
                  <a:gd name="T78" fmla="*/ 206 w 224"/>
                  <a:gd name="T79" fmla="*/ 82 h 192"/>
                  <a:gd name="T80" fmla="*/ 188 w 224"/>
                  <a:gd name="T81" fmla="*/ 70 h 192"/>
                  <a:gd name="T82" fmla="*/ 180 w 224"/>
                  <a:gd name="T83" fmla="*/ 60 h 192"/>
                  <a:gd name="T84" fmla="*/ 164 w 224"/>
                  <a:gd name="T85" fmla="*/ 34 h 192"/>
                  <a:gd name="T86" fmla="*/ 141 w 224"/>
                  <a:gd name="T87" fmla="*/ 17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4" h="192">
                    <a:moveTo>
                      <a:pt x="136" y="6"/>
                    </a:moveTo>
                    <a:lnTo>
                      <a:pt x="133" y="2"/>
                    </a:lnTo>
                    <a:lnTo>
                      <a:pt x="129" y="0"/>
                    </a:lnTo>
                    <a:lnTo>
                      <a:pt x="121" y="6"/>
                    </a:lnTo>
                    <a:lnTo>
                      <a:pt x="114" y="8"/>
                    </a:lnTo>
                    <a:lnTo>
                      <a:pt x="112" y="11"/>
                    </a:lnTo>
                    <a:lnTo>
                      <a:pt x="108" y="12"/>
                    </a:lnTo>
                    <a:lnTo>
                      <a:pt x="98" y="5"/>
                    </a:lnTo>
                    <a:lnTo>
                      <a:pt x="97" y="2"/>
                    </a:lnTo>
                    <a:lnTo>
                      <a:pt x="92" y="6"/>
                    </a:lnTo>
                    <a:lnTo>
                      <a:pt x="89" y="14"/>
                    </a:lnTo>
                    <a:lnTo>
                      <a:pt x="85" y="12"/>
                    </a:lnTo>
                    <a:lnTo>
                      <a:pt x="79" y="19"/>
                    </a:lnTo>
                    <a:lnTo>
                      <a:pt x="71" y="11"/>
                    </a:lnTo>
                    <a:lnTo>
                      <a:pt x="65" y="11"/>
                    </a:lnTo>
                    <a:lnTo>
                      <a:pt x="65" y="6"/>
                    </a:lnTo>
                    <a:lnTo>
                      <a:pt x="59" y="0"/>
                    </a:lnTo>
                    <a:lnTo>
                      <a:pt x="54" y="2"/>
                    </a:lnTo>
                    <a:lnTo>
                      <a:pt x="39" y="5"/>
                    </a:lnTo>
                    <a:lnTo>
                      <a:pt x="33" y="9"/>
                    </a:lnTo>
                    <a:lnTo>
                      <a:pt x="32" y="14"/>
                    </a:lnTo>
                    <a:lnTo>
                      <a:pt x="26" y="20"/>
                    </a:lnTo>
                    <a:lnTo>
                      <a:pt x="18" y="22"/>
                    </a:lnTo>
                    <a:lnTo>
                      <a:pt x="12" y="26"/>
                    </a:lnTo>
                    <a:lnTo>
                      <a:pt x="6" y="25"/>
                    </a:lnTo>
                    <a:lnTo>
                      <a:pt x="7" y="31"/>
                    </a:lnTo>
                    <a:lnTo>
                      <a:pt x="6" y="32"/>
                    </a:lnTo>
                    <a:lnTo>
                      <a:pt x="15" y="40"/>
                    </a:lnTo>
                    <a:lnTo>
                      <a:pt x="18" y="49"/>
                    </a:lnTo>
                    <a:lnTo>
                      <a:pt x="18" y="50"/>
                    </a:lnTo>
                    <a:lnTo>
                      <a:pt x="21" y="60"/>
                    </a:lnTo>
                    <a:lnTo>
                      <a:pt x="24" y="63"/>
                    </a:lnTo>
                    <a:lnTo>
                      <a:pt x="21" y="66"/>
                    </a:lnTo>
                    <a:lnTo>
                      <a:pt x="15" y="78"/>
                    </a:lnTo>
                    <a:lnTo>
                      <a:pt x="15" y="84"/>
                    </a:lnTo>
                    <a:lnTo>
                      <a:pt x="6" y="90"/>
                    </a:lnTo>
                    <a:lnTo>
                      <a:pt x="6" y="96"/>
                    </a:lnTo>
                    <a:lnTo>
                      <a:pt x="6" y="102"/>
                    </a:lnTo>
                    <a:lnTo>
                      <a:pt x="3" y="105"/>
                    </a:lnTo>
                    <a:lnTo>
                      <a:pt x="6" y="110"/>
                    </a:lnTo>
                    <a:lnTo>
                      <a:pt x="6" y="119"/>
                    </a:lnTo>
                    <a:lnTo>
                      <a:pt x="7" y="122"/>
                    </a:lnTo>
                    <a:lnTo>
                      <a:pt x="1" y="126"/>
                    </a:lnTo>
                    <a:lnTo>
                      <a:pt x="0" y="129"/>
                    </a:lnTo>
                    <a:lnTo>
                      <a:pt x="6" y="131"/>
                    </a:lnTo>
                    <a:lnTo>
                      <a:pt x="21" y="120"/>
                    </a:lnTo>
                    <a:lnTo>
                      <a:pt x="30" y="120"/>
                    </a:lnTo>
                    <a:lnTo>
                      <a:pt x="32" y="123"/>
                    </a:lnTo>
                    <a:lnTo>
                      <a:pt x="39" y="123"/>
                    </a:lnTo>
                    <a:lnTo>
                      <a:pt x="59" y="129"/>
                    </a:lnTo>
                    <a:lnTo>
                      <a:pt x="62" y="126"/>
                    </a:lnTo>
                    <a:lnTo>
                      <a:pt x="68" y="114"/>
                    </a:lnTo>
                    <a:lnTo>
                      <a:pt x="54" y="111"/>
                    </a:lnTo>
                    <a:lnTo>
                      <a:pt x="48" y="107"/>
                    </a:lnTo>
                    <a:lnTo>
                      <a:pt x="50" y="99"/>
                    </a:lnTo>
                    <a:lnTo>
                      <a:pt x="53" y="99"/>
                    </a:lnTo>
                    <a:lnTo>
                      <a:pt x="62" y="88"/>
                    </a:lnTo>
                    <a:lnTo>
                      <a:pt x="64" y="84"/>
                    </a:lnTo>
                    <a:lnTo>
                      <a:pt x="71" y="82"/>
                    </a:lnTo>
                    <a:lnTo>
                      <a:pt x="82" y="78"/>
                    </a:lnTo>
                    <a:lnTo>
                      <a:pt x="92" y="76"/>
                    </a:lnTo>
                    <a:lnTo>
                      <a:pt x="103" y="85"/>
                    </a:lnTo>
                    <a:lnTo>
                      <a:pt x="111" y="84"/>
                    </a:lnTo>
                    <a:lnTo>
                      <a:pt x="115" y="90"/>
                    </a:lnTo>
                    <a:lnTo>
                      <a:pt x="115" y="98"/>
                    </a:lnTo>
                    <a:lnTo>
                      <a:pt x="118" y="101"/>
                    </a:lnTo>
                    <a:lnTo>
                      <a:pt x="124" y="102"/>
                    </a:lnTo>
                    <a:lnTo>
                      <a:pt x="132" y="107"/>
                    </a:lnTo>
                    <a:lnTo>
                      <a:pt x="129" y="113"/>
                    </a:lnTo>
                    <a:lnTo>
                      <a:pt x="132" y="116"/>
                    </a:lnTo>
                    <a:lnTo>
                      <a:pt x="124" y="131"/>
                    </a:lnTo>
                    <a:lnTo>
                      <a:pt x="112" y="129"/>
                    </a:lnTo>
                    <a:lnTo>
                      <a:pt x="106" y="122"/>
                    </a:lnTo>
                    <a:lnTo>
                      <a:pt x="106" y="119"/>
                    </a:lnTo>
                    <a:lnTo>
                      <a:pt x="100" y="117"/>
                    </a:lnTo>
                    <a:lnTo>
                      <a:pt x="91" y="119"/>
                    </a:lnTo>
                    <a:lnTo>
                      <a:pt x="91" y="126"/>
                    </a:lnTo>
                    <a:lnTo>
                      <a:pt x="85" y="133"/>
                    </a:lnTo>
                    <a:lnTo>
                      <a:pt x="82" y="140"/>
                    </a:lnTo>
                    <a:lnTo>
                      <a:pt x="79" y="146"/>
                    </a:lnTo>
                    <a:lnTo>
                      <a:pt x="83" y="148"/>
                    </a:lnTo>
                    <a:lnTo>
                      <a:pt x="79" y="152"/>
                    </a:lnTo>
                    <a:lnTo>
                      <a:pt x="82" y="157"/>
                    </a:lnTo>
                    <a:lnTo>
                      <a:pt x="83" y="163"/>
                    </a:lnTo>
                    <a:lnTo>
                      <a:pt x="80" y="166"/>
                    </a:lnTo>
                    <a:lnTo>
                      <a:pt x="82" y="172"/>
                    </a:lnTo>
                    <a:lnTo>
                      <a:pt x="82" y="174"/>
                    </a:lnTo>
                    <a:lnTo>
                      <a:pt x="82" y="174"/>
                    </a:lnTo>
                    <a:lnTo>
                      <a:pt x="94" y="183"/>
                    </a:lnTo>
                    <a:lnTo>
                      <a:pt x="98" y="186"/>
                    </a:lnTo>
                    <a:lnTo>
                      <a:pt x="112" y="189"/>
                    </a:lnTo>
                    <a:lnTo>
                      <a:pt x="118" y="192"/>
                    </a:lnTo>
                    <a:lnTo>
                      <a:pt x="123" y="187"/>
                    </a:lnTo>
                    <a:lnTo>
                      <a:pt x="130" y="189"/>
                    </a:lnTo>
                    <a:lnTo>
                      <a:pt x="136" y="187"/>
                    </a:lnTo>
                    <a:lnTo>
                      <a:pt x="133" y="183"/>
                    </a:lnTo>
                    <a:lnTo>
                      <a:pt x="139" y="177"/>
                    </a:lnTo>
                    <a:lnTo>
                      <a:pt x="141" y="171"/>
                    </a:lnTo>
                    <a:lnTo>
                      <a:pt x="149" y="174"/>
                    </a:lnTo>
                    <a:lnTo>
                      <a:pt x="161" y="181"/>
                    </a:lnTo>
                    <a:lnTo>
                      <a:pt x="162" y="184"/>
                    </a:lnTo>
                    <a:lnTo>
                      <a:pt x="170" y="178"/>
                    </a:lnTo>
                    <a:lnTo>
                      <a:pt x="182" y="174"/>
                    </a:lnTo>
                    <a:lnTo>
                      <a:pt x="188" y="171"/>
                    </a:lnTo>
                    <a:lnTo>
                      <a:pt x="187" y="164"/>
                    </a:lnTo>
                    <a:lnTo>
                      <a:pt x="177" y="160"/>
                    </a:lnTo>
                    <a:lnTo>
                      <a:pt x="183" y="155"/>
                    </a:lnTo>
                    <a:lnTo>
                      <a:pt x="188" y="143"/>
                    </a:lnTo>
                    <a:lnTo>
                      <a:pt x="197" y="145"/>
                    </a:lnTo>
                    <a:lnTo>
                      <a:pt x="205" y="136"/>
                    </a:lnTo>
                    <a:lnTo>
                      <a:pt x="211" y="133"/>
                    </a:lnTo>
                    <a:lnTo>
                      <a:pt x="211" y="126"/>
                    </a:lnTo>
                    <a:lnTo>
                      <a:pt x="208" y="126"/>
                    </a:lnTo>
                    <a:lnTo>
                      <a:pt x="208" y="113"/>
                    </a:lnTo>
                    <a:lnTo>
                      <a:pt x="211" y="107"/>
                    </a:lnTo>
                    <a:lnTo>
                      <a:pt x="214" y="99"/>
                    </a:lnTo>
                    <a:lnTo>
                      <a:pt x="224" y="93"/>
                    </a:lnTo>
                    <a:lnTo>
                      <a:pt x="220" y="87"/>
                    </a:lnTo>
                    <a:lnTo>
                      <a:pt x="218" y="82"/>
                    </a:lnTo>
                    <a:lnTo>
                      <a:pt x="206" y="82"/>
                    </a:lnTo>
                    <a:lnTo>
                      <a:pt x="203" y="76"/>
                    </a:lnTo>
                    <a:lnTo>
                      <a:pt x="193" y="73"/>
                    </a:lnTo>
                    <a:lnTo>
                      <a:pt x="188" y="70"/>
                    </a:lnTo>
                    <a:lnTo>
                      <a:pt x="185" y="66"/>
                    </a:lnTo>
                    <a:lnTo>
                      <a:pt x="179" y="63"/>
                    </a:lnTo>
                    <a:lnTo>
                      <a:pt x="180" y="60"/>
                    </a:lnTo>
                    <a:lnTo>
                      <a:pt x="174" y="50"/>
                    </a:lnTo>
                    <a:lnTo>
                      <a:pt x="167" y="43"/>
                    </a:lnTo>
                    <a:lnTo>
                      <a:pt x="164" y="34"/>
                    </a:lnTo>
                    <a:lnTo>
                      <a:pt x="147" y="26"/>
                    </a:lnTo>
                    <a:lnTo>
                      <a:pt x="146" y="20"/>
                    </a:lnTo>
                    <a:lnTo>
                      <a:pt x="141" y="17"/>
                    </a:lnTo>
                    <a:lnTo>
                      <a:pt x="13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29" name="Freeform 6185">
                <a:extLst>
                  <a:ext uri="{FF2B5EF4-FFF2-40B4-BE49-F238E27FC236}">
                    <a16:creationId xmlns:a16="http://schemas.microsoft.com/office/drawing/2014/main" id="{C4A59234-8B5F-4D72-5C5F-2FCF11BE5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606"/>
                <a:ext cx="112" cy="95"/>
              </a:xfrm>
              <a:custGeom>
                <a:avLst/>
                <a:gdLst>
                  <a:gd name="T0" fmla="*/ 146 w 224"/>
                  <a:gd name="T1" fmla="*/ 20 h 192"/>
                  <a:gd name="T2" fmla="*/ 167 w 224"/>
                  <a:gd name="T3" fmla="*/ 43 h 192"/>
                  <a:gd name="T4" fmla="*/ 179 w 224"/>
                  <a:gd name="T5" fmla="*/ 63 h 192"/>
                  <a:gd name="T6" fmla="*/ 193 w 224"/>
                  <a:gd name="T7" fmla="*/ 73 h 192"/>
                  <a:gd name="T8" fmla="*/ 218 w 224"/>
                  <a:gd name="T9" fmla="*/ 82 h 192"/>
                  <a:gd name="T10" fmla="*/ 214 w 224"/>
                  <a:gd name="T11" fmla="*/ 99 h 192"/>
                  <a:gd name="T12" fmla="*/ 208 w 224"/>
                  <a:gd name="T13" fmla="*/ 126 h 192"/>
                  <a:gd name="T14" fmla="*/ 205 w 224"/>
                  <a:gd name="T15" fmla="*/ 136 h 192"/>
                  <a:gd name="T16" fmla="*/ 183 w 224"/>
                  <a:gd name="T17" fmla="*/ 155 h 192"/>
                  <a:gd name="T18" fmla="*/ 188 w 224"/>
                  <a:gd name="T19" fmla="*/ 171 h 192"/>
                  <a:gd name="T20" fmla="*/ 162 w 224"/>
                  <a:gd name="T21" fmla="*/ 184 h 192"/>
                  <a:gd name="T22" fmla="*/ 141 w 224"/>
                  <a:gd name="T23" fmla="*/ 171 h 192"/>
                  <a:gd name="T24" fmla="*/ 136 w 224"/>
                  <a:gd name="T25" fmla="*/ 187 h 192"/>
                  <a:gd name="T26" fmla="*/ 118 w 224"/>
                  <a:gd name="T27" fmla="*/ 192 h 192"/>
                  <a:gd name="T28" fmla="*/ 94 w 224"/>
                  <a:gd name="T29" fmla="*/ 183 h 192"/>
                  <a:gd name="T30" fmla="*/ 82 w 224"/>
                  <a:gd name="T31" fmla="*/ 172 h 192"/>
                  <a:gd name="T32" fmla="*/ 82 w 224"/>
                  <a:gd name="T33" fmla="*/ 157 h 192"/>
                  <a:gd name="T34" fmla="*/ 79 w 224"/>
                  <a:gd name="T35" fmla="*/ 146 h 192"/>
                  <a:gd name="T36" fmla="*/ 91 w 224"/>
                  <a:gd name="T37" fmla="*/ 126 h 192"/>
                  <a:gd name="T38" fmla="*/ 106 w 224"/>
                  <a:gd name="T39" fmla="*/ 119 h 192"/>
                  <a:gd name="T40" fmla="*/ 124 w 224"/>
                  <a:gd name="T41" fmla="*/ 131 h 192"/>
                  <a:gd name="T42" fmla="*/ 132 w 224"/>
                  <a:gd name="T43" fmla="*/ 107 h 192"/>
                  <a:gd name="T44" fmla="*/ 115 w 224"/>
                  <a:gd name="T45" fmla="*/ 98 h 192"/>
                  <a:gd name="T46" fmla="*/ 103 w 224"/>
                  <a:gd name="T47" fmla="*/ 85 h 192"/>
                  <a:gd name="T48" fmla="*/ 71 w 224"/>
                  <a:gd name="T49" fmla="*/ 82 h 192"/>
                  <a:gd name="T50" fmla="*/ 53 w 224"/>
                  <a:gd name="T51" fmla="*/ 99 h 192"/>
                  <a:gd name="T52" fmla="*/ 54 w 224"/>
                  <a:gd name="T53" fmla="*/ 111 h 192"/>
                  <a:gd name="T54" fmla="*/ 59 w 224"/>
                  <a:gd name="T55" fmla="*/ 129 h 192"/>
                  <a:gd name="T56" fmla="*/ 30 w 224"/>
                  <a:gd name="T57" fmla="*/ 120 h 192"/>
                  <a:gd name="T58" fmla="*/ 0 w 224"/>
                  <a:gd name="T59" fmla="*/ 129 h 192"/>
                  <a:gd name="T60" fmla="*/ 6 w 224"/>
                  <a:gd name="T61" fmla="*/ 119 h 192"/>
                  <a:gd name="T62" fmla="*/ 6 w 224"/>
                  <a:gd name="T63" fmla="*/ 102 h 192"/>
                  <a:gd name="T64" fmla="*/ 15 w 224"/>
                  <a:gd name="T65" fmla="*/ 84 h 192"/>
                  <a:gd name="T66" fmla="*/ 24 w 224"/>
                  <a:gd name="T67" fmla="*/ 63 h 192"/>
                  <a:gd name="T68" fmla="*/ 18 w 224"/>
                  <a:gd name="T69" fmla="*/ 49 h 192"/>
                  <a:gd name="T70" fmla="*/ 7 w 224"/>
                  <a:gd name="T71" fmla="*/ 31 h 192"/>
                  <a:gd name="T72" fmla="*/ 18 w 224"/>
                  <a:gd name="T73" fmla="*/ 22 h 192"/>
                  <a:gd name="T74" fmla="*/ 33 w 224"/>
                  <a:gd name="T75" fmla="*/ 9 h 192"/>
                  <a:gd name="T76" fmla="*/ 59 w 224"/>
                  <a:gd name="T77" fmla="*/ 0 h 192"/>
                  <a:gd name="T78" fmla="*/ 71 w 224"/>
                  <a:gd name="T79" fmla="*/ 11 h 192"/>
                  <a:gd name="T80" fmla="*/ 89 w 224"/>
                  <a:gd name="T81" fmla="*/ 14 h 192"/>
                  <a:gd name="T82" fmla="*/ 98 w 224"/>
                  <a:gd name="T83" fmla="*/ 5 h 192"/>
                  <a:gd name="T84" fmla="*/ 114 w 224"/>
                  <a:gd name="T85" fmla="*/ 8 h 192"/>
                  <a:gd name="T86" fmla="*/ 133 w 224"/>
                  <a:gd name="T87" fmla="*/ 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4" h="192">
                    <a:moveTo>
                      <a:pt x="136" y="6"/>
                    </a:moveTo>
                    <a:lnTo>
                      <a:pt x="141" y="17"/>
                    </a:lnTo>
                    <a:lnTo>
                      <a:pt x="146" y="20"/>
                    </a:lnTo>
                    <a:lnTo>
                      <a:pt x="147" y="26"/>
                    </a:lnTo>
                    <a:lnTo>
                      <a:pt x="164" y="34"/>
                    </a:lnTo>
                    <a:lnTo>
                      <a:pt x="167" y="43"/>
                    </a:lnTo>
                    <a:lnTo>
                      <a:pt x="174" y="50"/>
                    </a:lnTo>
                    <a:lnTo>
                      <a:pt x="180" y="60"/>
                    </a:lnTo>
                    <a:lnTo>
                      <a:pt x="179" y="63"/>
                    </a:lnTo>
                    <a:lnTo>
                      <a:pt x="185" y="66"/>
                    </a:lnTo>
                    <a:lnTo>
                      <a:pt x="188" y="70"/>
                    </a:lnTo>
                    <a:lnTo>
                      <a:pt x="193" y="73"/>
                    </a:lnTo>
                    <a:lnTo>
                      <a:pt x="203" y="76"/>
                    </a:lnTo>
                    <a:lnTo>
                      <a:pt x="206" y="82"/>
                    </a:lnTo>
                    <a:lnTo>
                      <a:pt x="218" y="82"/>
                    </a:lnTo>
                    <a:lnTo>
                      <a:pt x="220" y="87"/>
                    </a:lnTo>
                    <a:lnTo>
                      <a:pt x="224" y="93"/>
                    </a:lnTo>
                    <a:lnTo>
                      <a:pt x="214" y="99"/>
                    </a:lnTo>
                    <a:lnTo>
                      <a:pt x="211" y="107"/>
                    </a:lnTo>
                    <a:lnTo>
                      <a:pt x="208" y="113"/>
                    </a:lnTo>
                    <a:lnTo>
                      <a:pt x="208" y="126"/>
                    </a:lnTo>
                    <a:lnTo>
                      <a:pt x="211" y="126"/>
                    </a:lnTo>
                    <a:lnTo>
                      <a:pt x="211" y="133"/>
                    </a:lnTo>
                    <a:lnTo>
                      <a:pt x="205" y="136"/>
                    </a:lnTo>
                    <a:lnTo>
                      <a:pt x="197" y="145"/>
                    </a:lnTo>
                    <a:lnTo>
                      <a:pt x="188" y="143"/>
                    </a:lnTo>
                    <a:lnTo>
                      <a:pt x="183" y="155"/>
                    </a:lnTo>
                    <a:lnTo>
                      <a:pt x="177" y="160"/>
                    </a:lnTo>
                    <a:lnTo>
                      <a:pt x="187" y="164"/>
                    </a:lnTo>
                    <a:lnTo>
                      <a:pt x="188" y="171"/>
                    </a:lnTo>
                    <a:lnTo>
                      <a:pt x="182" y="174"/>
                    </a:lnTo>
                    <a:lnTo>
                      <a:pt x="170" y="178"/>
                    </a:lnTo>
                    <a:lnTo>
                      <a:pt x="162" y="184"/>
                    </a:lnTo>
                    <a:lnTo>
                      <a:pt x="161" y="181"/>
                    </a:lnTo>
                    <a:lnTo>
                      <a:pt x="149" y="174"/>
                    </a:lnTo>
                    <a:lnTo>
                      <a:pt x="141" y="171"/>
                    </a:lnTo>
                    <a:lnTo>
                      <a:pt x="139" y="177"/>
                    </a:lnTo>
                    <a:lnTo>
                      <a:pt x="133" y="183"/>
                    </a:lnTo>
                    <a:lnTo>
                      <a:pt x="136" y="187"/>
                    </a:lnTo>
                    <a:lnTo>
                      <a:pt x="130" y="189"/>
                    </a:lnTo>
                    <a:lnTo>
                      <a:pt x="123" y="187"/>
                    </a:lnTo>
                    <a:lnTo>
                      <a:pt x="118" y="192"/>
                    </a:lnTo>
                    <a:lnTo>
                      <a:pt x="112" y="189"/>
                    </a:lnTo>
                    <a:lnTo>
                      <a:pt x="98" y="186"/>
                    </a:lnTo>
                    <a:lnTo>
                      <a:pt x="94" y="183"/>
                    </a:lnTo>
                    <a:lnTo>
                      <a:pt x="82" y="174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0" y="166"/>
                    </a:lnTo>
                    <a:lnTo>
                      <a:pt x="83" y="163"/>
                    </a:lnTo>
                    <a:lnTo>
                      <a:pt x="82" y="157"/>
                    </a:lnTo>
                    <a:lnTo>
                      <a:pt x="79" y="152"/>
                    </a:lnTo>
                    <a:lnTo>
                      <a:pt x="83" y="148"/>
                    </a:lnTo>
                    <a:lnTo>
                      <a:pt x="79" y="146"/>
                    </a:lnTo>
                    <a:lnTo>
                      <a:pt x="82" y="140"/>
                    </a:lnTo>
                    <a:lnTo>
                      <a:pt x="85" y="133"/>
                    </a:lnTo>
                    <a:lnTo>
                      <a:pt x="91" y="126"/>
                    </a:lnTo>
                    <a:lnTo>
                      <a:pt x="91" y="119"/>
                    </a:lnTo>
                    <a:lnTo>
                      <a:pt x="100" y="117"/>
                    </a:lnTo>
                    <a:lnTo>
                      <a:pt x="106" y="119"/>
                    </a:lnTo>
                    <a:lnTo>
                      <a:pt x="106" y="122"/>
                    </a:lnTo>
                    <a:lnTo>
                      <a:pt x="112" y="129"/>
                    </a:lnTo>
                    <a:lnTo>
                      <a:pt x="124" y="131"/>
                    </a:lnTo>
                    <a:lnTo>
                      <a:pt x="132" y="116"/>
                    </a:lnTo>
                    <a:lnTo>
                      <a:pt x="129" y="113"/>
                    </a:lnTo>
                    <a:lnTo>
                      <a:pt x="132" y="107"/>
                    </a:lnTo>
                    <a:lnTo>
                      <a:pt x="124" y="102"/>
                    </a:lnTo>
                    <a:lnTo>
                      <a:pt x="118" y="101"/>
                    </a:lnTo>
                    <a:lnTo>
                      <a:pt x="115" y="98"/>
                    </a:lnTo>
                    <a:lnTo>
                      <a:pt x="115" y="90"/>
                    </a:lnTo>
                    <a:lnTo>
                      <a:pt x="111" y="84"/>
                    </a:lnTo>
                    <a:lnTo>
                      <a:pt x="103" y="85"/>
                    </a:lnTo>
                    <a:lnTo>
                      <a:pt x="92" y="76"/>
                    </a:lnTo>
                    <a:lnTo>
                      <a:pt x="82" y="78"/>
                    </a:lnTo>
                    <a:lnTo>
                      <a:pt x="71" y="82"/>
                    </a:lnTo>
                    <a:lnTo>
                      <a:pt x="64" y="84"/>
                    </a:lnTo>
                    <a:lnTo>
                      <a:pt x="62" y="88"/>
                    </a:lnTo>
                    <a:lnTo>
                      <a:pt x="53" y="99"/>
                    </a:lnTo>
                    <a:lnTo>
                      <a:pt x="50" y="99"/>
                    </a:lnTo>
                    <a:lnTo>
                      <a:pt x="48" y="107"/>
                    </a:lnTo>
                    <a:lnTo>
                      <a:pt x="54" y="111"/>
                    </a:lnTo>
                    <a:lnTo>
                      <a:pt x="68" y="114"/>
                    </a:lnTo>
                    <a:lnTo>
                      <a:pt x="62" y="126"/>
                    </a:lnTo>
                    <a:lnTo>
                      <a:pt x="59" y="129"/>
                    </a:lnTo>
                    <a:lnTo>
                      <a:pt x="39" y="123"/>
                    </a:lnTo>
                    <a:lnTo>
                      <a:pt x="32" y="123"/>
                    </a:lnTo>
                    <a:lnTo>
                      <a:pt x="30" y="120"/>
                    </a:lnTo>
                    <a:lnTo>
                      <a:pt x="21" y="120"/>
                    </a:lnTo>
                    <a:lnTo>
                      <a:pt x="6" y="131"/>
                    </a:lnTo>
                    <a:lnTo>
                      <a:pt x="0" y="129"/>
                    </a:lnTo>
                    <a:lnTo>
                      <a:pt x="1" y="126"/>
                    </a:lnTo>
                    <a:lnTo>
                      <a:pt x="7" y="122"/>
                    </a:lnTo>
                    <a:lnTo>
                      <a:pt x="6" y="119"/>
                    </a:lnTo>
                    <a:lnTo>
                      <a:pt x="6" y="110"/>
                    </a:lnTo>
                    <a:lnTo>
                      <a:pt x="3" y="105"/>
                    </a:lnTo>
                    <a:lnTo>
                      <a:pt x="6" y="102"/>
                    </a:lnTo>
                    <a:lnTo>
                      <a:pt x="6" y="96"/>
                    </a:lnTo>
                    <a:lnTo>
                      <a:pt x="6" y="90"/>
                    </a:lnTo>
                    <a:lnTo>
                      <a:pt x="15" y="84"/>
                    </a:lnTo>
                    <a:lnTo>
                      <a:pt x="15" y="78"/>
                    </a:lnTo>
                    <a:lnTo>
                      <a:pt x="21" y="66"/>
                    </a:lnTo>
                    <a:lnTo>
                      <a:pt x="24" y="63"/>
                    </a:lnTo>
                    <a:lnTo>
                      <a:pt x="21" y="60"/>
                    </a:lnTo>
                    <a:lnTo>
                      <a:pt x="18" y="50"/>
                    </a:lnTo>
                    <a:lnTo>
                      <a:pt x="18" y="49"/>
                    </a:lnTo>
                    <a:lnTo>
                      <a:pt x="15" y="40"/>
                    </a:lnTo>
                    <a:lnTo>
                      <a:pt x="6" y="32"/>
                    </a:lnTo>
                    <a:lnTo>
                      <a:pt x="7" y="31"/>
                    </a:lnTo>
                    <a:lnTo>
                      <a:pt x="6" y="25"/>
                    </a:lnTo>
                    <a:lnTo>
                      <a:pt x="12" y="26"/>
                    </a:lnTo>
                    <a:lnTo>
                      <a:pt x="18" y="22"/>
                    </a:lnTo>
                    <a:lnTo>
                      <a:pt x="26" y="20"/>
                    </a:lnTo>
                    <a:lnTo>
                      <a:pt x="32" y="14"/>
                    </a:lnTo>
                    <a:lnTo>
                      <a:pt x="33" y="9"/>
                    </a:lnTo>
                    <a:lnTo>
                      <a:pt x="39" y="5"/>
                    </a:lnTo>
                    <a:lnTo>
                      <a:pt x="54" y="2"/>
                    </a:lnTo>
                    <a:lnTo>
                      <a:pt x="59" y="0"/>
                    </a:lnTo>
                    <a:lnTo>
                      <a:pt x="65" y="6"/>
                    </a:lnTo>
                    <a:lnTo>
                      <a:pt x="65" y="11"/>
                    </a:lnTo>
                    <a:lnTo>
                      <a:pt x="71" y="11"/>
                    </a:lnTo>
                    <a:lnTo>
                      <a:pt x="79" y="19"/>
                    </a:lnTo>
                    <a:lnTo>
                      <a:pt x="85" y="12"/>
                    </a:lnTo>
                    <a:lnTo>
                      <a:pt x="89" y="14"/>
                    </a:lnTo>
                    <a:lnTo>
                      <a:pt x="92" y="6"/>
                    </a:lnTo>
                    <a:lnTo>
                      <a:pt x="97" y="2"/>
                    </a:lnTo>
                    <a:lnTo>
                      <a:pt x="98" y="5"/>
                    </a:lnTo>
                    <a:lnTo>
                      <a:pt x="108" y="12"/>
                    </a:lnTo>
                    <a:lnTo>
                      <a:pt x="112" y="11"/>
                    </a:lnTo>
                    <a:lnTo>
                      <a:pt x="114" y="8"/>
                    </a:lnTo>
                    <a:lnTo>
                      <a:pt x="121" y="6"/>
                    </a:lnTo>
                    <a:lnTo>
                      <a:pt x="129" y="0"/>
                    </a:lnTo>
                    <a:lnTo>
                      <a:pt x="133" y="2"/>
                    </a:lnTo>
                    <a:lnTo>
                      <a:pt x="13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0" name="Freeform 6186">
                <a:extLst>
                  <a:ext uri="{FF2B5EF4-FFF2-40B4-BE49-F238E27FC236}">
                    <a16:creationId xmlns:a16="http://schemas.microsoft.com/office/drawing/2014/main" id="{731D70F1-E671-720C-D34A-45B77197E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606"/>
                <a:ext cx="112" cy="95"/>
              </a:xfrm>
              <a:custGeom>
                <a:avLst/>
                <a:gdLst>
                  <a:gd name="T0" fmla="*/ 146 w 224"/>
                  <a:gd name="T1" fmla="*/ 20 h 192"/>
                  <a:gd name="T2" fmla="*/ 167 w 224"/>
                  <a:gd name="T3" fmla="*/ 43 h 192"/>
                  <a:gd name="T4" fmla="*/ 179 w 224"/>
                  <a:gd name="T5" fmla="*/ 63 h 192"/>
                  <a:gd name="T6" fmla="*/ 193 w 224"/>
                  <a:gd name="T7" fmla="*/ 73 h 192"/>
                  <a:gd name="T8" fmla="*/ 218 w 224"/>
                  <a:gd name="T9" fmla="*/ 82 h 192"/>
                  <a:gd name="T10" fmla="*/ 214 w 224"/>
                  <a:gd name="T11" fmla="*/ 99 h 192"/>
                  <a:gd name="T12" fmla="*/ 208 w 224"/>
                  <a:gd name="T13" fmla="*/ 126 h 192"/>
                  <a:gd name="T14" fmla="*/ 205 w 224"/>
                  <a:gd name="T15" fmla="*/ 136 h 192"/>
                  <a:gd name="T16" fmla="*/ 183 w 224"/>
                  <a:gd name="T17" fmla="*/ 155 h 192"/>
                  <a:gd name="T18" fmla="*/ 188 w 224"/>
                  <a:gd name="T19" fmla="*/ 171 h 192"/>
                  <a:gd name="T20" fmla="*/ 162 w 224"/>
                  <a:gd name="T21" fmla="*/ 184 h 192"/>
                  <a:gd name="T22" fmla="*/ 141 w 224"/>
                  <a:gd name="T23" fmla="*/ 171 h 192"/>
                  <a:gd name="T24" fmla="*/ 136 w 224"/>
                  <a:gd name="T25" fmla="*/ 187 h 192"/>
                  <a:gd name="T26" fmla="*/ 118 w 224"/>
                  <a:gd name="T27" fmla="*/ 192 h 192"/>
                  <a:gd name="T28" fmla="*/ 94 w 224"/>
                  <a:gd name="T29" fmla="*/ 183 h 192"/>
                  <a:gd name="T30" fmla="*/ 82 w 224"/>
                  <a:gd name="T31" fmla="*/ 172 h 192"/>
                  <a:gd name="T32" fmla="*/ 82 w 224"/>
                  <a:gd name="T33" fmla="*/ 157 h 192"/>
                  <a:gd name="T34" fmla="*/ 79 w 224"/>
                  <a:gd name="T35" fmla="*/ 146 h 192"/>
                  <a:gd name="T36" fmla="*/ 91 w 224"/>
                  <a:gd name="T37" fmla="*/ 126 h 192"/>
                  <a:gd name="T38" fmla="*/ 106 w 224"/>
                  <a:gd name="T39" fmla="*/ 119 h 192"/>
                  <a:gd name="T40" fmla="*/ 124 w 224"/>
                  <a:gd name="T41" fmla="*/ 131 h 192"/>
                  <a:gd name="T42" fmla="*/ 132 w 224"/>
                  <a:gd name="T43" fmla="*/ 107 h 192"/>
                  <a:gd name="T44" fmla="*/ 115 w 224"/>
                  <a:gd name="T45" fmla="*/ 98 h 192"/>
                  <a:gd name="T46" fmla="*/ 103 w 224"/>
                  <a:gd name="T47" fmla="*/ 85 h 192"/>
                  <a:gd name="T48" fmla="*/ 71 w 224"/>
                  <a:gd name="T49" fmla="*/ 82 h 192"/>
                  <a:gd name="T50" fmla="*/ 53 w 224"/>
                  <a:gd name="T51" fmla="*/ 99 h 192"/>
                  <a:gd name="T52" fmla="*/ 54 w 224"/>
                  <a:gd name="T53" fmla="*/ 111 h 192"/>
                  <a:gd name="T54" fmla="*/ 59 w 224"/>
                  <a:gd name="T55" fmla="*/ 129 h 192"/>
                  <a:gd name="T56" fmla="*/ 30 w 224"/>
                  <a:gd name="T57" fmla="*/ 120 h 192"/>
                  <a:gd name="T58" fmla="*/ 0 w 224"/>
                  <a:gd name="T59" fmla="*/ 129 h 192"/>
                  <a:gd name="T60" fmla="*/ 6 w 224"/>
                  <a:gd name="T61" fmla="*/ 119 h 192"/>
                  <a:gd name="T62" fmla="*/ 6 w 224"/>
                  <a:gd name="T63" fmla="*/ 102 h 192"/>
                  <a:gd name="T64" fmla="*/ 15 w 224"/>
                  <a:gd name="T65" fmla="*/ 84 h 192"/>
                  <a:gd name="T66" fmla="*/ 24 w 224"/>
                  <a:gd name="T67" fmla="*/ 63 h 192"/>
                  <a:gd name="T68" fmla="*/ 18 w 224"/>
                  <a:gd name="T69" fmla="*/ 49 h 192"/>
                  <a:gd name="T70" fmla="*/ 7 w 224"/>
                  <a:gd name="T71" fmla="*/ 31 h 192"/>
                  <a:gd name="T72" fmla="*/ 18 w 224"/>
                  <a:gd name="T73" fmla="*/ 22 h 192"/>
                  <a:gd name="T74" fmla="*/ 33 w 224"/>
                  <a:gd name="T75" fmla="*/ 9 h 192"/>
                  <a:gd name="T76" fmla="*/ 59 w 224"/>
                  <a:gd name="T77" fmla="*/ 0 h 192"/>
                  <a:gd name="T78" fmla="*/ 71 w 224"/>
                  <a:gd name="T79" fmla="*/ 11 h 192"/>
                  <a:gd name="T80" fmla="*/ 89 w 224"/>
                  <a:gd name="T81" fmla="*/ 14 h 192"/>
                  <a:gd name="T82" fmla="*/ 98 w 224"/>
                  <a:gd name="T83" fmla="*/ 5 h 192"/>
                  <a:gd name="T84" fmla="*/ 114 w 224"/>
                  <a:gd name="T85" fmla="*/ 8 h 192"/>
                  <a:gd name="T86" fmla="*/ 133 w 224"/>
                  <a:gd name="T87" fmla="*/ 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4" h="192">
                    <a:moveTo>
                      <a:pt x="136" y="6"/>
                    </a:moveTo>
                    <a:lnTo>
                      <a:pt x="141" y="17"/>
                    </a:lnTo>
                    <a:lnTo>
                      <a:pt x="146" y="20"/>
                    </a:lnTo>
                    <a:lnTo>
                      <a:pt x="147" y="26"/>
                    </a:lnTo>
                    <a:lnTo>
                      <a:pt x="164" y="34"/>
                    </a:lnTo>
                    <a:lnTo>
                      <a:pt x="167" y="43"/>
                    </a:lnTo>
                    <a:lnTo>
                      <a:pt x="174" y="50"/>
                    </a:lnTo>
                    <a:lnTo>
                      <a:pt x="180" y="60"/>
                    </a:lnTo>
                    <a:lnTo>
                      <a:pt x="179" y="63"/>
                    </a:lnTo>
                    <a:lnTo>
                      <a:pt x="185" y="66"/>
                    </a:lnTo>
                    <a:lnTo>
                      <a:pt x="188" y="70"/>
                    </a:lnTo>
                    <a:lnTo>
                      <a:pt x="193" y="73"/>
                    </a:lnTo>
                    <a:lnTo>
                      <a:pt x="203" y="76"/>
                    </a:lnTo>
                    <a:lnTo>
                      <a:pt x="206" y="82"/>
                    </a:lnTo>
                    <a:lnTo>
                      <a:pt x="218" y="82"/>
                    </a:lnTo>
                    <a:lnTo>
                      <a:pt x="220" y="87"/>
                    </a:lnTo>
                    <a:lnTo>
                      <a:pt x="224" y="93"/>
                    </a:lnTo>
                    <a:lnTo>
                      <a:pt x="214" y="99"/>
                    </a:lnTo>
                    <a:lnTo>
                      <a:pt x="211" y="107"/>
                    </a:lnTo>
                    <a:lnTo>
                      <a:pt x="208" y="113"/>
                    </a:lnTo>
                    <a:lnTo>
                      <a:pt x="208" y="126"/>
                    </a:lnTo>
                    <a:lnTo>
                      <a:pt x="211" y="126"/>
                    </a:lnTo>
                    <a:lnTo>
                      <a:pt x="211" y="133"/>
                    </a:lnTo>
                    <a:lnTo>
                      <a:pt x="205" y="136"/>
                    </a:lnTo>
                    <a:lnTo>
                      <a:pt x="197" y="145"/>
                    </a:lnTo>
                    <a:lnTo>
                      <a:pt x="188" y="143"/>
                    </a:lnTo>
                    <a:lnTo>
                      <a:pt x="183" y="155"/>
                    </a:lnTo>
                    <a:lnTo>
                      <a:pt x="177" y="160"/>
                    </a:lnTo>
                    <a:lnTo>
                      <a:pt x="187" y="164"/>
                    </a:lnTo>
                    <a:lnTo>
                      <a:pt x="188" y="171"/>
                    </a:lnTo>
                    <a:lnTo>
                      <a:pt x="182" y="174"/>
                    </a:lnTo>
                    <a:lnTo>
                      <a:pt x="170" y="178"/>
                    </a:lnTo>
                    <a:lnTo>
                      <a:pt x="162" y="184"/>
                    </a:lnTo>
                    <a:lnTo>
                      <a:pt x="161" y="181"/>
                    </a:lnTo>
                    <a:lnTo>
                      <a:pt x="149" y="174"/>
                    </a:lnTo>
                    <a:lnTo>
                      <a:pt x="141" y="171"/>
                    </a:lnTo>
                    <a:lnTo>
                      <a:pt x="139" y="177"/>
                    </a:lnTo>
                    <a:lnTo>
                      <a:pt x="133" y="183"/>
                    </a:lnTo>
                    <a:lnTo>
                      <a:pt x="136" y="187"/>
                    </a:lnTo>
                    <a:lnTo>
                      <a:pt x="130" y="189"/>
                    </a:lnTo>
                    <a:lnTo>
                      <a:pt x="123" y="187"/>
                    </a:lnTo>
                    <a:lnTo>
                      <a:pt x="118" y="192"/>
                    </a:lnTo>
                    <a:lnTo>
                      <a:pt x="112" y="189"/>
                    </a:lnTo>
                    <a:lnTo>
                      <a:pt x="98" y="186"/>
                    </a:lnTo>
                    <a:lnTo>
                      <a:pt x="94" y="183"/>
                    </a:lnTo>
                    <a:lnTo>
                      <a:pt x="82" y="174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0" y="166"/>
                    </a:lnTo>
                    <a:lnTo>
                      <a:pt x="83" y="163"/>
                    </a:lnTo>
                    <a:lnTo>
                      <a:pt x="82" y="157"/>
                    </a:lnTo>
                    <a:lnTo>
                      <a:pt x="79" y="152"/>
                    </a:lnTo>
                    <a:lnTo>
                      <a:pt x="83" y="148"/>
                    </a:lnTo>
                    <a:lnTo>
                      <a:pt x="79" y="146"/>
                    </a:lnTo>
                    <a:lnTo>
                      <a:pt x="82" y="140"/>
                    </a:lnTo>
                    <a:lnTo>
                      <a:pt x="85" y="133"/>
                    </a:lnTo>
                    <a:lnTo>
                      <a:pt x="91" y="126"/>
                    </a:lnTo>
                    <a:lnTo>
                      <a:pt x="91" y="119"/>
                    </a:lnTo>
                    <a:lnTo>
                      <a:pt x="100" y="117"/>
                    </a:lnTo>
                    <a:lnTo>
                      <a:pt x="106" y="119"/>
                    </a:lnTo>
                    <a:lnTo>
                      <a:pt x="106" y="122"/>
                    </a:lnTo>
                    <a:lnTo>
                      <a:pt x="112" y="129"/>
                    </a:lnTo>
                    <a:lnTo>
                      <a:pt x="124" y="131"/>
                    </a:lnTo>
                    <a:lnTo>
                      <a:pt x="132" y="116"/>
                    </a:lnTo>
                    <a:lnTo>
                      <a:pt x="129" y="113"/>
                    </a:lnTo>
                    <a:lnTo>
                      <a:pt x="132" y="107"/>
                    </a:lnTo>
                    <a:lnTo>
                      <a:pt x="124" y="102"/>
                    </a:lnTo>
                    <a:lnTo>
                      <a:pt x="118" y="101"/>
                    </a:lnTo>
                    <a:lnTo>
                      <a:pt x="115" y="98"/>
                    </a:lnTo>
                    <a:lnTo>
                      <a:pt x="115" y="90"/>
                    </a:lnTo>
                    <a:lnTo>
                      <a:pt x="111" y="84"/>
                    </a:lnTo>
                    <a:lnTo>
                      <a:pt x="103" y="85"/>
                    </a:lnTo>
                    <a:lnTo>
                      <a:pt x="92" y="76"/>
                    </a:lnTo>
                    <a:lnTo>
                      <a:pt x="82" y="78"/>
                    </a:lnTo>
                    <a:lnTo>
                      <a:pt x="71" y="82"/>
                    </a:lnTo>
                    <a:lnTo>
                      <a:pt x="64" y="84"/>
                    </a:lnTo>
                    <a:lnTo>
                      <a:pt x="62" y="88"/>
                    </a:lnTo>
                    <a:lnTo>
                      <a:pt x="53" y="99"/>
                    </a:lnTo>
                    <a:lnTo>
                      <a:pt x="50" y="99"/>
                    </a:lnTo>
                    <a:lnTo>
                      <a:pt x="48" y="107"/>
                    </a:lnTo>
                    <a:lnTo>
                      <a:pt x="54" y="111"/>
                    </a:lnTo>
                    <a:lnTo>
                      <a:pt x="68" y="114"/>
                    </a:lnTo>
                    <a:lnTo>
                      <a:pt x="62" y="126"/>
                    </a:lnTo>
                    <a:lnTo>
                      <a:pt x="59" y="129"/>
                    </a:lnTo>
                    <a:lnTo>
                      <a:pt x="39" y="123"/>
                    </a:lnTo>
                    <a:lnTo>
                      <a:pt x="32" y="123"/>
                    </a:lnTo>
                    <a:lnTo>
                      <a:pt x="30" y="120"/>
                    </a:lnTo>
                    <a:lnTo>
                      <a:pt x="21" y="120"/>
                    </a:lnTo>
                    <a:lnTo>
                      <a:pt x="6" y="131"/>
                    </a:lnTo>
                    <a:lnTo>
                      <a:pt x="0" y="129"/>
                    </a:lnTo>
                    <a:lnTo>
                      <a:pt x="1" y="126"/>
                    </a:lnTo>
                    <a:lnTo>
                      <a:pt x="7" y="122"/>
                    </a:lnTo>
                    <a:lnTo>
                      <a:pt x="6" y="119"/>
                    </a:lnTo>
                    <a:lnTo>
                      <a:pt x="6" y="110"/>
                    </a:lnTo>
                    <a:lnTo>
                      <a:pt x="3" y="105"/>
                    </a:lnTo>
                    <a:lnTo>
                      <a:pt x="6" y="102"/>
                    </a:lnTo>
                    <a:lnTo>
                      <a:pt x="6" y="96"/>
                    </a:lnTo>
                    <a:lnTo>
                      <a:pt x="6" y="90"/>
                    </a:lnTo>
                    <a:lnTo>
                      <a:pt x="15" y="84"/>
                    </a:lnTo>
                    <a:lnTo>
                      <a:pt x="15" y="78"/>
                    </a:lnTo>
                    <a:lnTo>
                      <a:pt x="21" y="66"/>
                    </a:lnTo>
                    <a:lnTo>
                      <a:pt x="24" y="63"/>
                    </a:lnTo>
                    <a:lnTo>
                      <a:pt x="21" y="60"/>
                    </a:lnTo>
                    <a:lnTo>
                      <a:pt x="18" y="50"/>
                    </a:lnTo>
                    <a:lnTo>
                      <a:pt x="18" y="49"/>
                    </a:lnTo>
                    <a:lnTo>
                      <a:pt x="15" y="40"/>
                    </a:lnTo>
                    <a:lnTo>
                      <a:pt x="6" y="32"/>
                    </a:lnTo>
                    <a:lnTo>
                      <a:pt x="7" y="31"/>
                    </a:lnTo>
                    <a:lnTo>
                      <a:pt x="6" y="25"/>
                    </a:lnTo>
                    <a:lnTo>
                      <a:pt x="12" y="26"/>
                    </a:lnTo>
                    <a:lnTo>
                      <a:pt x="18" y="22"/>
                    </a:lnTo>
                    <a:lnTo>
                      <a:pt x="26" y="20"/>
                    </a:lnTo>
                    <a:lnTo>
                      <a:pt x="32" y="14"/>
                    </a:lnTo>
                    <a:lnTo>
                      <a:pt x="33" y="9"/>
                    </a:lnTo>
                    <a:lnTo>
                      <a:pt x="39" y="5"/>
                    </a:lnTo>
                    <a:lnTo>
                      <a:pt x="54" y="2"/>
                    </a:lnTo>
                    <a:lnTo>
                      <a:pt x="59" y="0"/>
                    </a:lnTo>
                    <a:lnTo>
                      <a:pt x="65" y="6"/>
                    </a:lnTo>
                    <a:lnTo>
                      <a:pt x="65" y="11"/>
                    </a:lnTo>
                    <a:lnTo>
                      <a:pt x="71" y="11"/>
                    </a:lnTo>
                    <a:lnTo>
                      <a:pt x="79" y="19"/>
                    </a:lnTo>
                    <a:lnTo>
                      <a:pt x="85" y="12"/>
                    </a:lnTo>
                    <a:lnTo>
                      <a:pt x="89" y="14"/>
                    </a:lnTo>
                    <a:lnTo>
                      <a:pt x="92" y="6"/>
                    </a:lnTo>
                    <a:lnTo>
                      <a:pt x="97" y="2"/>
                    </a:lnTo>
                    <a:lnTo>
                      <a:pt x="98" y="5"/>
                    </a:lnTo>
                    <a:lnTo>
                      <a:pt x="108" y="12"/>
                    </a:lnTo>
                    <a:lnTo>
                      <a:pt x="112" y="11"/>
                    </a:lnTo>
                    <a:lnTo>
                      <a:pt x="114" y="8"/>
                    </a:lnTo>
                    <a:lnTo>
                      <a:pt x="121" y="6"/>
                    </a:lnTo>
                    <a:lnTo>
                      <a:pt x="129" y="0"/>
                    </a:lnTo>
                    <a:lnTo>
                      <a:pt x="133" y="2"/>
                    </a:lnTo>
                    <a:lnTo>
                      <a:pt x="136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1" name="Freeform 6187">
                <a:extLst>
                  <a:ext uri="{FF2B5EF4-FFF2-40B4-BE49-F238E27FC236}">
                    <a16:creationId xmlns:a16="http://schemas.microsoft.com/office/drawing/2014/main" id="{A9806FD9-C605-5B43-35B5-88383A8D5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644"/>
                <a:ext cx="80" cy="67"/>
              </a:xfrm>
              <a:custGeom>
                <a:avLst/>
                <a:gdLst>
                  <a:gd name="T0" fmla="*/ 97 w 161"/>
                  <a:gd name="T1" fmla="*/ 52 h 136"/>
                  <a:gd name="T2" fmla="*/ 107 w 161"/>
                  <a:gd name="T3" fmla="*/ 64 h 136"/>
                  <a:gd name="T4" fmla="*/ 91 w 161"/>
                  <a:gd name="T5" fmla="*/ 52 h 136"/>
                  <a:gd name="T6" fmla="*/ 79 w 161"/>
                  <a:gd name="T7" fmla="*/ 57 h 136"/>
                  <a:gd name="T8" fmla="*/ 74 w 161"/>
                  <a:gd name="T9" fmla="*/ 69 h 136"/>
                  <a:gd name="T10" fmla="*/ 60 w 161"/>
                  <a:gd name="T11" fmla="*/ 73 h 136"/>
                  <a:gd name="T12" fmla="*/ 45 w 161"/>
                  <a:gd name="T13" fmla="*/ 60 h 136"/>
                  <a:gd name="T14" fmla="*/ 33 w 161"/>
                  <a:gd name="T15" fmla="*/ 63 h 136"/>
                  <a:gd name="T16" fmla="*/ 18 w 161"/>
                  <a:gd name="T17" fmla="*/ 66 h 136"/>
                  <a:gd name="T18" fmla="*/ 15 w 161"/>
                  <a:gd name="T19" fmla="*/ 69 h 136"/>
                  <a:gd name="T20" fmla="*/ 10 w 161"/>
                  <a:gd name="T21" fmla="*/ 87 h 136"/>
                  <a:gd name="T22" fmla="*/ 0 w 161"/>
                  <a:gd name="T23" fmla="*/ 96 h 136"/>
                  <a:gd name="T24" fmla="*/ 3 w 161"/>
                  <a:gd name="T25" fmla="*/ 107 h 136"/>
                  <a:gd name="T26" fmla="*/ 9 w 161"/>
                  <a:gd name="T27" fmla="*/ 117 h 136"/>
                  <a:gd name="T28" fmla="*/ 12 w 161"/>
                  <a:gd name="T29" fmla="*/ 126 h 136"/>
                  <a:gd name="T30" fmla="*/ 33 w 161"/>
                  <a:gd name="T31" fmla="*/ 133 h 136"/>
                  <a:gd name="T32" fmla="*/ 39 w 161"/>
                  <a:gd name="T33" fmla="*/ 126 h 136"/>
                  <a:gd name="T34" fmla="*/ 53 w 161"/>
                  <a:gd name="T35" fmla="*/ 119 h 136"/>
                  <a:gd name="T36" fmla="*/ 63 w 161"/>
                  <a:gd name="T37" fmla="*/ 113 h 136"/>
                  <a:gd name="T38" fmla="*/ 63 w 161"/>
                  <a:gd name="T39" fmla="*/ 107 h 136"/>
                  <a:gd name="T40" fmla="*/ 56 w 161"/>
                  <a:gd name="T41" fmla="*/ 98 h 136"/>
                  <a:gd name="T42" fmla="*/ 63 w 161"/>
                  <a:gd name="T43" fmla="*/ 90 h 136"/>
                  <a:gd name="T44" fmla="*/ 70 w 161"/>
                  <a:gd name="T45" fmla="*/ 85 h 136"/>
                  <a:gd name="T46" fmla="*/ 76 w 161"/>
                  <a:gd name="T47" fmla="*/ 90 h 136"/>
                  <a:gd name="T48" fmla="*/ 83 w 161"/>
                  <a:gd name="T49" fmla="*/ 84 h 136"/>
                  <a:gd name="T50" fmla="*/ 97 w 161"/>
                  <a:gd name="T51" fmla="*/ 76 h 136"/>
                  <a:gd name="T52" fmla="*/ 106 w 161"/>
                  <a:gd name="T53" fmla="*/ 66 h 136"/>
                  <a:gd name="T54" fmla="*/ 129 w 161"/>
                  <a:gd name="T55" fmla="*/ 47 h 136"/>
                  <a:gd name="T56" fmla="*/ 151 w 161"/>
                  <a:gd name="T57" fmla="*/ 44 h 136"/>
                  <a:gd name="T58" fmla="*/ 158 w 161"/>
                  <a:gd name="T59" fmla="*/ 41 h 136"/>
                  <a:gd name="T60" fmla="*/ 151 w 161"/>
                  <a:gd name="T61" fmla="*/ 23 h 136"/>
                  <a:gd name="T62" fmla="*/ 161 w 161"/>
                  <a:gd name="T63" fmla="*/ 19 h 136"/>
                  <a:gd name="T64" fmla="*/ 161 w 161"/>
                  <a:gd name="T65" fmla="*/ 9 h 136"/>
                  <a:gd name="T66" fmla="*/ 156 w 161"/>
                  <a:gd name="T67" fmla="*/ 0 h 136"/>
                  <a:gd name="T68" fmla="*/ 145 w 161"/>
                  <a:gd name="T69" fmla="*/ 11 h 136"/>
                  <a:gd name="T70" fmla="*/ 136 w 161"/>
                  <a:gd name="T71" fmla="*/ 23 h 136"/>
                  <a:gd name="T72" fmla="*/ 124 w 161"/>
                  <a:gd name="T73" fmla="*/ 20 h 136"/>
                  <a:gd name="T74" fmla="*/ 118 w 161"/>
                  <a:gd name="T75" fmla="*/ 28 h 136"/>
                  <a:gd name="T76" fmla="*/ 109 w 161"/>
                  <a:gd name="T77" fmla="*/ 4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1" h="136">
                    <a:moveTo>
                      <a:pt x="100" y="47"/>
                    </a:moveTo>
                    <a:lnTo>
                      <a:pt x="97" y="52"/>
                    </a:lnTo>
                    <a:lnTo>
                      <a:pt x="106" y="57"/>
                    </a:lnTo>
                    <a:lnTo>
                      <a:pt x="107" y="64"/>
                    </a:lnTo>
                    <a:lnTo>
                      <a:pt x="95" y="60"/>
                    </a:lnTo>
                    <a:lnTo>
                      <a:pt x="91" y="52"/>
                    </a:lnTo>
                    <a:lnTo>
                      <a:pt x="83" y="53"/>
                    </a:lnTo>
                    <a:lnTo>
                      <a:pt x="79" y="57"/>
                    </a:lnTo>
                    <a:lnTo>
                      <a:pt x="74" y="63"/>
                    </a:lnTo>
                    <a:lnTo>
                      <a:pt x="74" y="69"/>
                    </a:lnTo>
                    <a:lnTo>
                      <a:pt x="71" y="72"/>
                    </a:lnTo>
                    <a:lnTo>
                      <a:pt x="60" y="73"/>
                    </a:lnTo>
                    <a:lnTo>
                      <a:pt x="54" y="70"/>
                    </a:lnTo>
                    <a:lnTo>
                      <a:pt x="45" y="60"/>
                    </a:lnTo>
                    <a:lnTo>
                      <a:pt x="39" y="60"/>
                    </a:lnTo>
                    <a:lnTo>
                      <a:pt x="33" y="63"/>
                    </a:lnTo>
                    <a:lnTo>
                      <a:pt x="24" y="66"/>
                    </a:lnTo>
                    <a:lnTo>
                      <a:pt x="18" y="66"/>
                    </a:lnTo>
                    <a:lnTo>
                      <a:pt x="10" y="64"/>
                    </a:lnTo>
                    <a:lnTo>
                      <a:pt x="15" y="69"/>
                    </a:lnTo>
                    <a:lnTo>
                      <a:pt x="12" y="73"/>
                    </a:lnTo>
                    <a:lnTo>
                      <a:pt x="10" y="87"/>
                    </a:lnTo>
                    <a:lnTo>
                      <a:pt x="7" y="95"/>
                    </a:lnTo>
                    <a:lnTo>
                      <a:pt x="0" y="96"/>
                    </a:lnTo>
                    <a:lnTo>
                      <a:pt x="4" y="101"/>
                    </a:lnTo>
                    <a:lnTo>
                      <a:pt x="3" y="107"/>
                    </a:lnTo>
                    <a:lnTo>
                      <a:pt x="1" y="113"/>
                    </a:lnTo>
                    <a:lnTo>
                      <a:pt x="9" y="117"/>
                    </a:lnTo>
                    <a:lnTo>
                      <a:pt x="6" y="122"/>
                    </a:lnTo>
                    <a:lnTo>
                      <a:pt x="12" y="126"/>
                    </a:lnTo>
                    <a:lnTo>
                      <a:pt x="30" y="123"/>
                    </a:lnTo>
                    <a:lnTo>
                      <a:pt x="33" y="133"/>
                    </a:lnTo>
                    <a:lnTo>
                      <a:pt x="41" y="136"/>
                    </a:lnTo>
                    <a:lnTo>
                      <a:pt x="39" y="126"/>
                    </a:lnTo>
                    <a:lnTo>
                      <a:pt x="44" y="126"/>
                    </a:lnTo>
                    <a:lnTo>
                      <a:pt x="53" y="119"/>
                    </a:lnTo>
                    <a:lnTo>
                      <a:pt x="56" y="108"/>
                    </a:lnTo>
                    <a:lnTo>
                      <a:pt x="63" y="113"/>
                    </a:lnTo>
                    <a:lnTo>
                      <a:pt x="66" y="111"/>
                    </a:lnTo>
                    <a:lnTo>
                      <a:pt x="63" y="107"/>
                    </a:lnTo>
                    <a:lnTo>
                      <a:pt x="56" y="102"/>
                    </a:lnTo>
                    <a:lnTo>
                      <a:pt x="56" y="98"/>
                    </a:lnTo>
                    <a:lnTo>
                      <a:pt x="62" y="98"/>
                    </a:lnTo>
                    <a:lnTo>
                      <a:pt x="63" y="90"/>
                    </a:lnTo>
                    <a:lnTo>
                      <a:pt x="70" y="91"/>
                    </a:lnTo>
                    <a:lnTo>
                      <a:pt x="70" y="85"/>
                    </a:lnTo>
                    <a:lnTo>
                      <a:pt x="74" y="82"/>
                    </a:lnTo>
                    <a:lnTo>
                      <a:pt x="76" y="90"/>
                    </a:lnTo>
                    <a:lnTo>
                      <a:pt x="80" y="93"/>
                    </a:lnTo>
                    <a:lnTo>
                      <a:pt x="83" y="84"/>
                    </a:lnTo>
                    <a:lnTo>
                      <a:pt x="91" y="79"/>
                    </a:lnTo>
                    <a:lnTo>
                      <a:pt x="97" y="76"/>
                    </a:lnTo>
                    <a:lnTo>
                      <a:pt x="101" y="70"/>
                    </a:lnTo>
                    <a:lnTo>
                      <a:pt x="106" y="66"/>
                    </a:lnTo>
                    <a:lnTo>
                      <a:pt x="114" y="67"/>
                    </a:lnTo>
                    <a:lnTo>
                      <a:pt x="129" y="47"/>
                    </a:lnTo>
                    <a:lnTo>
                      <a:pt x="147" y="46"/>
                    </a:lnTo>
                    <a:lnTo>
                      <a:pt x="151" y="44"/>
                    </a:lnTo>
                    <a:lnTo>
                      <a:pt x="158" y="44"/>
                    </a:lnTo>
                    <a:lnTo>
                      <a:pt x="158" y="41"/>
                    </a:lnTo>
                    <a:lnTo>
                      <a:pt x="153" y="31"/>
                    </a:lnTo>
                    <a:lnTo>
                      <a:pt x="151" y="23"/>
                    </a:lnTo>
                    <a:lnTo>
                      <a:pt x="156" y="22"/>
                    </a:lnTo>
                    <a:lnTo>
                      <a:pt x="161" y="19"/>
                    </a:lnTo>
                    <a:lnTo>
                      <a:pt x="158" y="14"/>
                    </a:lnTo>
                    <a:lnTo>
                      <a:pt x="161" y="9"/>
                    </a:lnTo>
                    <a:lnTo>
                      <a:pt x="159" y="2"/>
                    </a:lnTo>
                    <a:lnTo>
                      <a:pt x="156" y="0"/>
                    </a:lnTo>
                    <a:lnTo>
                      <a:pt x="150" y="9"/>
                    </a:lnTo>
                    <a:lnTo>
                      <a:pt x="145" y="11"/>
                    </a:lnTo>
                    <a:lnTo>
                      <a:pt x="144" y="17"/>
                    </a:lnTo>
                    <a:lnTo>
                      <a:pt x="136" y="23"/>
                    </a:lnTo>
                    <a:lnTo>
                      <a:pt x="130" y="23"/>
                    </a:lnTo>
                    <a:lnTo>
                      <a:pt x="124" y="20"/>
                    </a:lnTo>
                    <a:lnTo>
                      <a:pt x="117" y="20"/>
                    </a:lnTo>
                    <a:lnTo>
                      <a:pt x="118" y="28"/>
                    </a:lnTo>
                    <a:lnTo>
                      <a:pt x="111" y="35"/>
                    </a:lnTo>
                    <a:lnTo>
                      <a:pt x="109" y="40"/>
                    </a:lnTo>
                    <a:lnTo>
                      <a:pt x="100" y="4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2" name="Freeform 6188">
                <a:extLst>
                  <a:ext uri="{FF2B5EF4-FFF2-40B4-BE49-F238E27FC236}">
                    <a16:creationId xmlns:a16="http://schemas.microsoft.com/office/drawing/2014/main" id="{8375FE97-C495-DEBD-F777-32C9D5863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644"/>
                <a:ext cx="80" cy="67"/>
              </a:xfrm>
              <a:custGeom>
                <a:avLst/>
                <a:gdLst>
                  <a:gd name="T0" fmla="*/ 109 w 161"/>
                  <a:gd name="T1" fmla="*/ 40 h 136"/>
                  <a:gd name="T2" fmla="*/ 118 w 161"/>
                  <a:gd name="T3" fmla="*/ 28 h 136"/>
                  <a:gd name="T4" fmla="*/ 124 w 161"/>
                  <a:gd name="T5" fmla="*/ 20 h 136"/>
                  <a:gd name="T6" fmla="*/ 136 w 161"/>
                  <a:gd name="T7" fmla="*/ 23 h 136"/>
                  <a:gd name="T8" fmla="*/ 145 w 161"/>
                  <a:gd name="T9" fmla="*/ 11 h 136"/>
                  <a:gd name="T10" fmla="*/ 156 w 161"/>
                  <a:gd name="T11" fmla="*/ 0 h 136"/>
                  <a:gd name="T12" fmla="*/ 161 w 161"/>
                  <a:gd name="T13" fmla="*/ 9 h 136"/>
                  <a:gd name="T14" fmla="*/ 161 w 161"/>
                  <a:gd name="T15" fmla="*/ 19 h 136"/>
                  <a:gd name="T16" fmla="*/ 151 w 161"/>
                  <a:gd name="T17" fmla="*/ 23 h 136"/>
                  <a:gd name="T18" fmla="*/ 158 w 161"/>
                  <a:gd name="T19" fmla="*/ 41 h 136"/>
                  <a:gd name="T20" fmla="*/ 151 w 161"/>
                  <a:gd name="T21" fmla="*/ 44 h 136"/>
                  <a:gd name="T22" fmla="*/ 129 w 161"/>
                  <a:gd name="T23" fmla="*/ 47 h 136"/>
                  <a:gd name="T24" fmla="*/ 106 w 161"/>
                  <a:gd name="T25" fmla="*/ 66 h 136"/>
                  <a:gd name="T26" fmla="*/ 97 w 161"/>
                  <a:gd name="T27" fmla="*/ 76 h 136"/>
                  <a:gd name="T28" fmla="*/ 83 w 161"/>
                  <a:gd name="T29" fmla="*/ 84 h 136"/>
                  <a:gd name="T30" fmla="*/ 76 w 161"/>
                  <a:gd name="T31" fmla="*/ 90 h 136"/>
                  <a:gd name="T32" fmla="*/ 70 w 161"/>
                  <a:gd name="T33" fmla="*/ 85 h 136"/>
                  <a:gd name="T34" fmla="*/ 63 w 161"/>
                  <a:gd name="T35" fmla="*/ 90 h 136"/>
                  <a:gd name="T36" fmla="*/ 56 w 161"/>
                  <a:gd name="T37" fmla="*/ 98 h 136"/>
                  <a:gd name="T38" fmla="*/ 63 w 161"/>
                  <a:gd name="T39" fmla="*/ 107 h 136"/>
                  <a:gd name="T40" fmla="*/ 63 w 161"/>
                  <a:gd name="T41" fmla="*/ 113 h 136"/>
                  <a:gd name="T42" fmla="*/ 53 w 161"/>
                  <a:gd name="T43" fmla="*/ 119 h 136"/>
                  <a:gd name="T44" fmla="*/ 39 w 161"/>
                  <a:gd name="T45" fmla="*/ 126 h 136"/>
                  <a:gd name="T46" fmla="*/ 33 w 161"/>
                  <a:gd name="T47" fmla="*/ 133 h 136"/>
                  <a:gd name="T48" fmla="*/ 12 w 161"/>
                  <a:gd name="T49" fmla="*/ 126 h 136"/>
                  <a:gd name="T50" fmla="*/ 9 w 161"/>
                  <a:gd name="T51" fmla="*/ 117 h 136"/>
                  <a:gd name="T52" fmla="*/ 3 w 161"/>
                  <a:gd name="T53" fmla="*/ 107 h 136"/>
                  <a:gd name="T54" fmla="*/ 0 w 161"/>
                  <a:gd name="T55" fmla="*/ 96 h 136"/>
                  <a:gd name="T56" fmla="*/ 10 w 161"/>
                  <a:gd name="T57" fmla="*/ 87 h 136"/>
                  <a:gd name="T58" fmla="*/ 15 w 161"/>
                  <a:gd name="T59" fmla="*/ 69 h 136"/>
                  <a:gd name="T60" fmla="*/ 18 w 161"/>
                  <a:gd name="T61" fmla="*/ 66 h 136"/>
                  <a:gd name="T62" fmla="*/ 33 w 161"/>
                  <a:gd name="T63" fmla="*/ 63 h 136"/>
                  <a:gd name="T64" fmla="*/ 45 w 161"/>
                  <a:gd name="T65" fmla="*/ 60 h 136"/>
                  <a:gd name="T66" fmla="*/ 60 w 161"/>
                  <a:gd name="T67" fmla="*/ 73 h 136"/>
                  <a:gd name="T68" fmla="*/ 74 w 161"/>
                  <a:gd name="T69" fmla="*/ 69 h 136"/>
                  <a:gd name="T70" fmla="*/ 79 w 161"/>
                  <a:gd name="T71" fmla="*/ 57 h 136"/>
                  <a:gd name="T72" fmla="*/ 91 w 161"/>
                  <a:gd name="T73" fmla="*/ 52 h 136"/>
                  <a:gd name="T74" fmla="*/ 107 w 161"/>
                  <a:gd name="T75" fmla="*/ 64 h 136"/>
                  <a:gd name="T76" fmla="*/ 97 w 161"/>
                  <a:gd name="T77" fmla="*/ 5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1" h="136">
                    <a:moveTo>
                      <a:pt x="100" y="47"/>
                    </a:moveTo>
                    <a:lnTo>
                      <a:pt x="109" y="40"/>
                    </a:lnTo>
                    <a:lnTo>
                      <a:pt x="111" y="35"/>
                    </a:lnTo>
                    <a:lnTo>
                      <a:pt x="118" y="28"/>
                    </a:lnTo>
                    <a:lnTo>
                      <a:pt x="117" y="20"/>
                    </a:lnTo>
                    <a:lnTo>
                      <a:pt x="124" y="20"/>
                    </a:lnTo>
                    <a:lnTo>
                      <a:pt x="130" y="23"/>
                    </a:lnTo>
                    <a:lnTo>
                      <a:pt x="136" y="23"/>
                    </a:lnTo>
                    <a:lnTo>
                      <a:pt x="144" y="17"/>
                    </a:lnTo>
                    <a:lnTo>
                      <a:pt x="145" y="11"/>
                    </a:lnTo>
                    <a:lnTo>
                      <a:pt x="150" y="9"/>
                    </a:lnTo>
                    <a:lnTo>
                      <a:pt x="156" y="0"/>
                    </a:lnTo>
                    <a:lnTo>
                      <a:pt x="159" y="2"/>
                    </a:lnTo>
                    <a:lnTo>
                      <a:pt x="161" y="9"/>
                    </a:lnTo>
                    <a:lnTo>
                      <a:pt x="158" y="14"/>
                    </a:lnTo>
                    <a:lnTo>
                      <a:pt x="161" y="19"/>
                    </a:lnTo>
                    <a:lnTo>
                      <a:pt x="156" y="22"/>
                    </a:lnTo>
                    <a:lnTo>
                      <a:pt x="151" y="23"/>
                    </a:lnTo>
                    <a:lnTo>
                      <a:pt x="153" y="31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1" y="44"/>
                    </a:lnTo>
                    <a:lnTo>
                      <a:pt x="147" y="46"/>
                    </a:lnTo>
                    <a:lnTo>
                      <a:pt x="129" y="47"/>
                    </a:lnTo>
                    <a:lnTo>
                      <a:pt x="114" y="67"/>
                    </a:lnTo>
                    <a:lnTo>
                      <a:pt x="106" y="66"/>
                    </a:lnTo>
                    <a:lnTo>
                      <a:pt x="101" y="70"/>
                    </a:lnTo>
                    <a:lnTo>
                      <a:pt x="97" y="76"/>
                    </a:lnTo>
                    <a:lnTo>
                      <a:pt x="91" y="79"/>
                    </a:lnTo>
                    <a:lnTo>
                      <a:pt x="83" y="84"/>
                    </a:lnTo>
                    <a:lnTo>
                      <a:pt x="80" y="93"/>
                    </a:lnTo>
                    <a:lnTo>
                      <a:pt x="76" y="90"/>
                    </a:lnTo>
                    <a:lnTo>
                      <a:pt x="74" y="82"/>
                    </a:lnTo>
                    <a:lnTo>
                      <a:pt x="70" y="85"/>
                    </a:lnTo>
                    <a:lnTo>
                      <a:pt x="70" y="91"/>
                    </a:lnTo>
                    <a:lnTo>
                      <a:pt x="63" y="90"/>
                    </a:lnTo>
                    <a:lnTo>
                      <a:pt x="62" y="98"/>
                    </a:lnTo>
                    <a:lnTo>
                      <a:pt x="56" y="98"/>
                    </a:lnTo>
                    <a:lnTo>
                      <a:pt x="56" y="102"/>
                    </a:lnTo>
                    <a:lnTo>
                      <a:pt x="63" y="107"/>
                    </a:lnTo>
                    <a:lnTo>
                      <a:pt x="66" y="111"/>
                    </a:lnTo>
                    <a:lnTo>
                      <a:pt x="63" y="113"/>
                    </a:lnTo>
                    <a:lnTo>
                      <a:pt x="56" y="108"/>
                    </a:lnTo>
                    <a:lnTo>
                      <a:pt x="53" y="119"/>
                    </a:lnTo>
                    <a:lnTo>
                      <a:pt x="44" y="126"/>
                    </a:lnTo>
                    <a:lnTo>
                      <a:pt x="39" y="126"/>
                    </a:lnTo>
                    <a:lnTo>
                      <a:pt x="41" y="136"/>
                    </a:lnTo>
                    <a:lnTo>
                      <a:pt x="33" y="133"/>
                    </a:lnTo>
                    <a:lnTo>
                      <a:pt x="30" y="123"/>
                    </a:lnTo>
                    <a:lnTo>
                      <a:pt x="12" y="126"/>
                    </a:lnTo>
                    <a:lnTo>
                      <a:pt x="6" y="122"/>
                    </a:lnTo>
                    <a:lnTo>
                      <a:pt x="9" y="117"/>
                    </a:lnTo>
                    <a:lnTo>
                      <a:pt x="1" y="113"/>
                    </a:lnTo>
                    <a:lnTo>
                      <a:pt x="3" y="107"/>
                    </a:lnTo>
                    <a:lnTo>
                      <a:pt x="4" y="101"/>
                    </a:lnTo>
                    <a:lnTo>
                      <a:pt x="0" y="96"/>
                    </a:lnTo>
                    <a:lnTo>
                      <a:pt x="7" y="95"/>
                    </a:lnTo>
                    <a:lnTo>
                      <a:pt x="10" y="87"/>
                    </a:lnTo>
                    <a:lnTo>
                      <a:pt x="12" y="73"/>
                    </a:lnTo>
                    <a:lnTo>
                      <a:pt x="15" y="69"/>
                    </a:lnTo>
                    <a:lnTo>
                      <a:pt x="10" y="64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3" y="63"/>
                    </a:lnTo>
                    <a:lnTo>
                      <a:pt x="39" y="60"/>
                    </a:lnTo>
                    <a:lnTo>
                      <a:pt x="45" y="60"/>
                    </a:lnTo>
                    <a:lnTo>
                      <a:pt x="54" y="70"/>
                    </a:lnTo>
                    <a:lnTo>
                      <a:pt x="60" y="73"/>
                    </a:lnTo>
                    <a:lnTo>
                      <a:pt x="71" y="72"/>
                    </a:lnTo>
                    <a:lnTo>
                      <a:pt x="74" y="69"/>
                    </a:lnTo>
                    <a:lnTo>
                      <a:pt x="74" y="63"/>
                    </a:lnTo>
                    <a:lnTo>
                      <a:pt x="79" y="57"/>
                    </a:lnTo>
                    <a:lnTo>
                      <a:pt x="83" y="53"/>
                    </a:lnTo>
                    <a:lnTo>
                      <a:pt x="91" y="52"/>
                    </a:lnTo>
                    <a:lnTo>
                      <a:pt x="95" y="60"/>
                    </a:lnTo>
                    <a:lnTo>
                      <a:pt x="107" y="64"/>
                    </a:lnTo>
                    <a:lnTo>
                      <a:pt x="106" y="57"/>
                    </a:lnTo>
                    <a:lnTo>
                      <a:pt x="97" y="52"/>
                    </a:lnTo>
                    <a:lnTo>
                      <a:pt x="10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3" name="Freeform 6189">
                <a:extLst>
                  <a:ext uri="{FF2B5EF4-FFF2-40B4-BE49-F238E27FC236}">
                    <a16:creationId xmlns:a16="http://schemas.microsoft.com/office/drawing/2014/main" id="{D69645C9-E10C-2555-F134-C0C4CD6FB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644"/>
                <a:ext cx="80" cy="67"/>
              </a:xfrm>
              <a:custGeom>
                <a:avLst/>
                <a:gdLst>
                  <a:gd name="T0" fmla="*/ 109 w 161"/>
                  <a:gd name="T1" fmla="*/ 40 h 136"/>
                  <a:gd name="T2" fmla="*/ 118 w 161"/>
                  <a:gd name="T3" fmla="*/ 28 h 136"/>
                  <a:gd name="T4" fmla="*/ 124 w 161"/>
                  <a:gd name="T5" fmla="*/ 20 h 136"/>
                  <a:gd name="T6" fmla="*/ 136 w 161"/>
                  <a:gd name="T7" fmla="*/ 23 h 136"/>
                  <a:gd name="T8" fmla="*/ 145 w 161"/>
                  <a:gd name="T9" fmla="*/ 11 h 136"/>
                  <a:gd name="T10" fmla="*/ 156 w 161"/>
                  <a:gd name="T11" fmla="*/ 0 h 136"/>
                  <a:gd name="T12" fmla="*/ 161 w 161"/>
                  <a:gd name="T13" fmla="*/ 9 h 136"/>
                  <a:gd name="T14" fmla="*/ 161 w 161"/>
                  <a:gd name="T15" fmla="*/ 19 h 136"/>
                  <a:gd name="T16" fmla="*/ 151 w 161"/>
                  <a:gd name="T17" fmla="*/ 23 h 136"/>
                  <a:gd name="T18" fmla="*/ 158 w 161"/>
                  <a:gd name="T19" fmla="*/ 41 h 136"/>
                  <a:gd name="T20" fmla="*/ 151 w 161"/>
                  <a:gd name="T21" fmla="*/ 44 h 136"/>
                  <a:gd name="T22" fmla="*/ 129 w 161"/>
                  <a:gd name="T23" fmla="*/ 47 h 136"/>
                  <a:gd name="T24" fmla="*/ 106 w 161"/>
                  <a:gd name="T25" fmla="*/ 66 h 136"/>
                  <a:gd name="T26" fmla="*/ 97 w 161"/>
                  <a:gd name="T27" fmla="*/ 76 h 136"/>
                  <a:gd name="T28" fmla="*/ 83 w 161"/>
                  <a:gd name="T29" fmla="*/ 84 h 136"/>
                  <a:gd name="T30" fmla="*/ 76 w 161"/>
                  <a:gd name="T31" fmla="*/ 90 h 136"/>
                  <a:gd name="T32" fmla="*/ 70 w 161"/>
                  <a:gd name="T33" fmla="*/ 85 h 136"/>
                  <a:gd name="T34" fmla="*/ 63 w 161"/>
                  <a:gd name="T35" fmla="*/ 90 h 136"/>
                  <a:gd name="T36" fmla="*/ 56 w 161"/>
                  <a:gd name="T37" fmla="*/ 98 h 136"/>
                  <a:gd name="T38" fmla="*/ 63 w 161"/>
                  <a:gd name="T39" fmla="*/ 107 h 136"/>
                  <a:gd name="T40" fmla="*/ 63 w 161"/>
                  <a:gd name="T41" fmla="*/ 113 h 136"/>
                  <a:gd name="T42" fmla="*/ 53 w 161"/>
                  <a:gd name="T43" fmla="*/ 119 h 136"/>
                  <a:gd name="T44" fmla="*/ 39 w 161"/>
                  <a:gd name="T45" fmla="*/ 126 h 136"/>
                  <a:gd name="T46" fmla="*/ 33 w 161"/>
                  <a:gd name="T47" fmla="*/ 133 h 136"/>
                  <a:gd name="T48" fmla="*/ 12 w 161"/>
                  <a:gd name="T49" fmla="*/ 126 h 136"/>
                  <a:gd name="T50" fmla="*/ 9 w 161"/>
                  <a:gd name="T51" fmla="*/ 117 h 136"/>
                  <a:gd name="T52" fmla="*/ 3 w 161"/>
                  <a:gd name="T53" fmla="*/ 107 h 136"/>
                  <a:gd name="T54" fmla="*/ 0 w 161"/>
                  <a:gd name="T55" fmla="*/ 96 h 136"/>
                  <a:gd name="T56" fmla="*/ 10 w 161"/>
                  <a:gd name="T57" fmla="*/ 87 h 136"/>
                  <a:gd name="T58" fmla="*/ 15 w 161"/>
                  <a:gd name="T59" fmla="*/ 69 h 136"/>
                  <a:gd name="T60" fmla="*/ 18 w 161"/>
                  <a:gd name="T61" fmla="*/ 66 h 136"/>
                  <a:gd name="T62" fmla="*/ 33 w 161"/>
                  <a:gd name="T63" fmla="*/ 63 h 136"/>
                  <a:gd name="T64" fmla="*/ 45 w 161"/>
                  <a:gd name="T65" fmla="*/ 60 h 136"/>
                  <a:gd name="T66" fmla="*/ 60 w 161"/>
                  <a:gd name="T67" fmla="*/ 73 h 136"/>
                  <a:gd name="T68" fmla="*/ 74 w 161"/>
                  <a:gd name="T69" fmla="*/ 69 h 136"/>
                  <a:gd name="T70" fmla="*/ 79 w 161"/>
                  <a:gd name="T71" fmla="*/ 57 h 136"/>
                  <a:gd name="T72" fmla="*/ 91 w 161"/>
                  <a:gd name="T73" fmla="*/ 52 h 136"/>
                  <a:gd name="T74" fmla="*/ 107 w 161"/>
                  <a:gd name="T75" fmla="*/ 64 h 136"/>
                  <a:gd name="T76" fmla="*/ 97 w 161"/>
                  <a:gd name="T77" fmla="*/ 5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1" h="136">
                    <a:moveTo>
                      <a:pt x="100" y="47"/>
                    </a:moveTo>
                    <a:lnTo>
                      <a:pt x="109" y="40"/>
                    </a:lnTo>
                    <a:lnTo>
                      <a:pt x="111" y="35"/>
                    </a:lnTo>
                    <a:lnTo>
                      <a:pt x="118" y="28"/>
                    </a:lnTo>
                    <a:lnTo>
                      <a:pt x="117" y="20"/>
                    </a:lnTo>
                    <a:lnTo>
                      <a:pt x="124" y="20"/>
                    </a:lnTo>
                    <a:lnTo>
                      <a:pt x="130" y="23"/>
                    </a:lnTo>
                    <a:lnTo>
                      <a:pt x="136" y="23"/>
                    </a:lnTo>
                    <a:lnTo>
                      <a:pt x="144" y="17"/>
                    </a:lnTo>
                    <a:lnTo>
                      <a:pt x="145" y="11"/>
                    </a:lnTo>
                    <a:lnTo>
                      <a:pt x="150" y="9"/>
                    </a:lnTo>
                    <a:lnTo>
                      <a:pt x="156" y="0"/>
                    </a:lnTo>
                    <a:lnTo>
                      <a:pt x="159" y="2"/>
                    </a:lnTo>
                    <a:lnTo>
                      <a:pt x="161" y="9"/>
                    </a:lnTo>
                    <a:lnTo>
                      <a:pt x="158" y="14"/>
                    </a:lnTo>
                    <a:lnTo>
                      <a:pt x="161" y="19"/>
                    </a:lnTo>
                    <a:lnTo>
                      <a:pt x="156" y="22"/>
                    </a:lnTo>
                    <a:lnTo>
                      <a:pt x="151" y="23"/>
                    </a:lnTo>
                    <a:lnTo>
                      <a:pt x="153" y="31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1" y="44"/>
                    </a:lnTo>
                    <a:lnTo>
                      <a:pt x="147" y="46"/>
                    </a:lnTo>
                    <a:lnTo>
                      <a:pt x="129" y="47"/>
                    </a:lnTo>
                    <a:lnTo>
                      <a:pt x="114" y="67"/>
                    </a:lnTo>
                    <a:lnTo>
                      <a:pt x="106" y="66"/>
                    </a:lnTo>
                    <a:lnTo>
                      <a:pt x="101" y="70"/>
                    </a:lnTo>
                    <a:lnTo>
                      <a:pt x="97" y="76"/>
                    </a:lnTo>
                    <a:lnTo>
                      <a:pt x="91" y="79"/>
                    </a:lnTo>
                    <a:lnTo>
                      <a:pt x="83" y="84"/>
                    </a:lnTo>
                    <a:lnTo>
                      <a:pt x="80" y="93"/>
                    </a:lnTo>
                    <a:lnTo>
                      <a:pt x="76" y="90"/>
                    </a:lnTo>
                    <a:lnTo>
                      <a:pt x="74" y="82"/>
                    </a:lnTo>
                    <a:lnTo>
                      <a:pt x="70" y="85"/>
                    </a:lnTo>
                    <a:lnTo>
                      <a:pt x="70" y="91"/>
                    </a:lnTo>
                    <a:lnTo>
                      <a:pt x="63" y="90"/>
                    </a:lnTo>
                    <a:lnTo>
                      <a:pt x="62" y="98"/>
                    </a:lnTo>
                    <a:lnTo>
                      <a:pt x="56" y="98"/>
                    </a:lnTo>
                    <a:lnTo>
                      <a:pt x="56" y="102"/>
                    </a:lnTo>
                    <a:lnTo>
                      <a:pt x="63" y="107"/>
                    </a:lnTo>
                    <a:lnTo>
                      <a:pt x="66" y="111"/>
                    </a:lnTo>
                    <a:lnTo>
                      <a:pt x="63" y="113"/>
                    </a:lnTo>
                    <a:lnTo>
                      <a:pt x="56" y="108"/>
                    </a:lnTo>
                    <a:lnTo>
                      <a:pt x="53" y="119"/>
                    </a:lnTo>
                    <a:lnTo>
                      <a:pt x="44" y="126"/>
                    </a:lnTo>
                    <a:lnTo>
                      <a:pt x="39" y="126"/>
                    </a:lnTo>
                    <a:lnTo>
                      <a:pt x="41" y="136"/>
                    </a:lnTo>
                    <a:lnTo>
                      <a:pt x="33" y="133"/>
                    </a:lnTo>
                    <a:lnTo>
                      <a:pt x="30" y="123"/>
                    </a:lnTo>
                    <a:lnTo>
                      <a:pt x="12" y="126"/>
                    </a:lnTo>
                    <a:lnTo>
                      <a:pt x="6" y="122"/>
                    </a:lnTo>
                    <a:lnTo>
                      <a:pt x="9" y="117"/>
                    </a:lnTo>
                    <a:lnTo>
                      <a:pt x="1" y="113"/>
                    </a:lnTo>
                    <a:lnTo>
                      <a:pt x="3" y="107"/>
                    </a:lnTo>
                    <a:lnTo>
                      <a:pt x="4" y="101"/>
                    </a:lnTo>
                    <a:lnTo>
                      <a:pt x="0" y="96"/>
                    </a:lnTo>
                    <a:lnTo>
                      <a:pt x="7" y="95"/>
                    </a:lnTo>
                    <a:lnTo>
                      <a:pt x="10" y="87"/>
                    </a:lnTo>
                    <a:lnTo>
                      <a:pt x="12" y="73"/>
                    </a:lnTo>
                    <a:lnTo>
                      <a:pt x="15" y="69"/>
                    </a:lnTo>
                    <a:lnTo>
                      <a:pt x="10" y="64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3" y="63"/>
                    </a:lnTo>
                    <a:lnTo>
                      <a:pt x="39" y="60"/>
                    </a:lnTo>
                    <a:lnTo>
                      <a:pt x="45" y="60"/>
                    </a:lnTo>
                    <a:lnTo>
                      <a:pt x="54" y="70"/>
                    </a:lnTo>
                    <a:lnTo>
                      <a:pt x="60" y="73"/>
                    </a:lnTo>
                    <a:lnTo>
                      <a:pt x="71" y="72"/>
                    </a:lnTo>
                    <a:lnTo>
                      <a:pt x="74" y="69"/>
                    </a:lnTo>
                    <a:lnTo>
                      <a:pt x="74" y="63"/>
                    </a:lnTo>
                    <a:lnTo>
                      <a:pt x="79" y="57"/>
                    </a:lnTo>
                    <a:lnTo>
                      <a:pt x="83" y="53"/>
                    </a:lnTo>
                    <a:lnTo>
                      <a:pt x="91" y="52"/>
                    </a:lnTo>
                    <a:lnTo>
                      <a:pt x="95" y="60"/>
                    </a:lnTo>
                    <a:lnTo>
                      <a:pt x="107" y="64"/>
                    </a:lnTo>
                    <a:lnTo>
                      <a:pt x="106" y="57"/>
                    </a:lnTo>
                    <a:lnTo>
                      <a:pt x="97" y="52"/>
                    </a:lnTo>
                    <a:lnTo>
                      <a:pt x="100" y="4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4" name="Freeform 6190">
                <a:extLst>
                  <a:ext uri="{FF2B5EF4-FFF2-40B4-BE49-F238E27FC236}">
                    <a16:creationId xmlns:a16="http://schemas.microsoft.com/office/drawing/2014/main" id="{3BD5178A-E040-FF94-CAB1-7EFAFA5C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655"/>
                <a:ext cx="29" cy="19"/>
              </a:xfrm>
              <a:custGeom>
                <a:avLst/>
                <a:gdLst>
                  <a:gd name="T0" fmla="*/ 11 w 60"/>
                  <a:gd name="T1" fmla="*/ 0 h 38"/>
                  <a:gd name="T2" fmla="*/ 8 w 60"/>
                  <a:gd name="T3" fmla="*/ 5 h 38"/>
                  <a:gd name="T4" fmla="*/ 0 w 60"/>
                  <a:gd name="T5" fmla="*/ 6 h 38"/>
                  <a:gd name="T6" fmla="*/ 2 w 60"/>
                  <a:gd name="T7" fmla="*/ 12 h 38"/>
                  <a:gd name="T8" fmla="*/ 5 w 60"/>
                  <a:gd name="T9" fmla="*/ 18 h 38"/>
                  <a:gd name="T10" fmla="*/ 13 w 60"/>
                  <a:gd name="T11" fmla="*/ 24 h 38"/>
                  <a:gd name="T12" fmla="*/ 16 w 60"/>
                  <a:gd name="T13" fmla="*/ 24 h 38"/>
                  <a:gd name="T14" fmla="*/ 19 w 60"/>
                  <a:gd name="T15" fmla="*/ 30 h 38"/>
                  <a:gd name="T16" fmla="*/ 28 w 60"/>
                  <a:gd name="T17" fmla="*/ 34 h 38"/>
                  <a:gd name="T18" fmla="*/ 31 w 60"/>
                  <a:gd name="T19" fmla="*/ 37 h 38"/>
                  <a:gd name="T20" fmla="*/ 38 w 60"/>
                  <a:gd name="T21" fmla="*/ 38 h 38"/>
                  <a:gd name="T22" fmla="*/ 47 w 60"/>
                  <a:gd name="T23" fmla="*/ 32 h 38"/>
                  <a:gd name="T24" fmla="*/ 52 w 60"/>
                  <a:gd name="T25" fmla="*/ 37 h 38"/>
                  <a:gd name="T26" fmla="*/ 60 w 60"/>
                  <a:gd name="T27" fmla="*/ 34 h 38"/>
                  <a:gd name="T28" fmla="*/ 52 w 60"/>
                  <a:gd name="T29" fmla="*/ 23 h 38"/>
                  <a:gd name="T30" fmla="*/ 44 w 60"/>
                  <a:gd name="T31" fmla="*/ 15 h 38"/>
                  <a:gd name="T32" fmla="*/ 38 w 60"/>
                  <a:gd name="T33" fmla="*/ 12 h 38"/>
                  <a:gd name="T34" fmla="*/ 34 w 60"/>
                  <a:gd name="T35" fmla="*/ 14 h 38"/>
                  <a:gd name="T36" fmla="*/ 28 w 60"/>
                  <a:gd name="T37" fmla="*/ 8 h 38"/>
                  <a:gd name="T38" fmla="*/ 14 w 60"/>
                  <a:gd name="T39" fmla="*/ 0 h 38"/>
                  <a:gd name="T40" fmla="*/ 11 w 60"/>
                  <a:gd name="T4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38">
                    <a:moveTo>
                      <a:pt x="11" y="0"/>
                    </a:moveTo>
                    <a:lnTo>
                      <a:pt x="8" y="5"/>
                    </a:lnTo>
                    <a:lnTo>
                      <a:pt x="0" y="6"/>
                    </a:lnTo>
                    <a:lnTo>
                      <a:pt x="2" y="12"/>
                    </a:lnTo>
                    <a:lnTo>
                      <a:pt x="5" y="18"/>
                    </a:lnTo>
                    <a:lnTo>
                      <a:pt x="13" y="24"/>
                    </a:lnTo>
                    <a:lnTo>
                      <a:pt x="16" y="24"/>
                    </a:lnTo>
                    <a:lnTo>
                      <a:pt x="19" y="30"/>
                    </a:lnTo>
                    <a:lnTo>
                      <a:pt x="28" y="34"/>
                    </a:lnTo>
                    <a:lnTo>
                      <a:pt x="31" y="37"/>
                    </a:lnTo>
                    <a:lnTo>
                      <a:pt x="38" y="38"/>
                    </a:lnTo>
                    <a:lnTo>
                      <a:pt x="47" y="32"/>
                    </a:lnTo>
                    <a:lnTo>
                      <a:pt x="52" y="37"/>
                    </a:lnTo>
                    <a:lnTo>
                      <a:pt x="60" y="34"/>
                    </a:lnTo>
                    <a:lnTo>
                      <a:pt x="52" y="23"/>
                    </a:lnTo>
                    <a:lnTo>
                      <a:pt x="44" y="15"/>
                    </a:lnTo>
                    <a:lnTo>
                      <a:pt x="38" y="12"/>
                    </a:lnTo>
                    <a:lnTo>
                      <a:pt x="34" y="14"/>
                    </a:lnTo>
                    <a:lnTo>
                      <a:pt x="28" y="8"/>
                    </a:lnTo>
                    <a:lnTo>
                      <a:pt x="14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5" name="Freeform 6191">
                <a:extLst>
                  <a:ext uri="{FF2B5EF4-FFF2-40B4-BE49-F238E27FC236}">
                    <a16:creationId xmlns:a16="http://schemas.microsoft.com/office/drawing/2014/main" id="{B773BB7C-0789-DBE8-F2DB-520CFD37C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655"/>
                <a:ext cx="29" cy="19"/>
              </a:xfrm>
              <a:custGeom>
                <a:avLst/>
                <a:gdLst>
                  <a:gd name="T0" fmla="*/ 11 w 60"/>
                  <a:gd name="T1" fmla="*/ 0 h 38"/>
                  <a:gd name="T2" fmla="*/ 14 w 60"/>
                  <a:gd name="T3" fmla="*/ 0 h 38"/>
                  <a:gd name="T4" fmla="*/ 28 w 60"/>
                  <a:gd name="T5" fmla="*/ 8 h 38"/>
                  <a:gd name="T6" fmla="*/ 34 w 60"/>
                  <a:gd name="T7" fmla="*/ 14 h 38"/>
                  <a:gd name="T8" fmla="*/ 38 w 60"/>
                  <a:gd name="T9" fmla="*/ 12 h 38"/>
                  <a:gd name="T10" fmla="*/ 44 w 60"/>
                  <a:gd name="T11" fmla="*/ 15 h 38"/>
                  <a:gd name="T12" fmla="*/ 52 w 60"/>
                  <a:gd name="T13" fmla="*/ 23 h 38"/>
                  <a:gd name="T14" fmla="*/ 60 w 60"/>
                  <a:gd name="T15" fmla="*/ 34 h 38"/>
                  <a:gd name="T16" fmla="*/ 52 w 60"/>
                  <a:gd name="T17" fmla="*/ 37 h 38"/>
                  <a:gd name="T18" fmla="*/ 47 w 60"/>
                  <a:gd name="T19" fmla="*/ 32 h 38"/>
                  <a:gd name="T20" fmla="*/ 38 w 60"/>
                  <a:gd name="T21" fmla="*/ 38 h 38"/>
                  <a:gd name="T22" fmla="*/ 31 w 60"/>
                  <a:gd name="T23" fmla="*/ 37 h 38"/>
                  <a:gd name="T24" fmla="*/ 28 w 60"/>
                  <a:gd name="T25" fmla="*/ 34 h 38"/>
                  <a:gd name="T26" fmla="*/ 19 w 60"/>
                  <a:gd name="T27" fmla="*/ 30 h 38"/>
                  <a:gd name="T28" fmla="*/ 16 w 60"/>
                  <a:gd name="T29" fmla="*/ 24 h 38"/>
                  <a:gd name="T30" fmla="*/ 13 w 60"/>
                  <a:gd name="T31" fmla="*/ 24 h 38"/>
                  <a:gd name="T32" fmla="*/ 5 w 60"/>
                  <a:gd name="T33" fmla="*/ 18 h 38"/>
                  <a:gd name="T34" fmla="*/ 2 w 60"/>
                  <a:gd name="T35" fmla="*/ 12 h 38"/>
                  <a:gd name="T36" fmla="*/ 0 w 60"/>
                  <a:gd name="T37" fmla="*/ 6 h 38"/>
                  <a:gd name="T38" fmla="*/ 8 w 60"/>
                  <a:gd name="T39" fmla="*/ 5 h 38"/>
                  <a:gd name="T40" fmla="*/ 11 w 60"/>
                  <a:gd name="T4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38">
                    <a:moveTo>
                      <a:pt x="11" y="0"/>
                    </a:moveTo>
                    <a:lnTo>
                      <a:pt x="14" y="0"/>
                    </a:lnTo>
                    <a:lnTo>
                      <a:pt x="28" y="8"/>
                    </a:lnTo>
                    <a:lnTo>
                      <a:pt x="34" y="14"/>
                    </a:lnTo>
                    <a:lnTo>
                      <a:pt x="38" y="12"/>
                    </a:lnTo>
                    <a:lnTo>
                      <a:pt x="44" y="15"/>
                    </a:lnTo>
                    <a:lnTo>
                      <a:pt x="52" y="23"/>
                    </a:lnTo>
                    <a:lnTo>
                      <a:pt x="60" y="34"/>
                    </a:lnTo>
                    <a:lnTo>
                      <a:pt x="52" y="37"/>
                    </a:lnTo>
                    <a:lnTo>
                      <a:pt x="47" y="32"/>
                    </a:lnTo>
                    <a:lnTo>
                      <a:pt x="38" y="38"/>
                    </a:lnTo>
                    <a:lnTo>
                      <a:pt x="31" y="37"/>
                    </a:lnTo>
                    <a:lnTo>
                      <a:pt x="28" y="34"/>
                    </a:lnTo>
                    <a:lnTo>
                      <a:pt x="19" y="30"/>
                    </a:lnTo>
                    <a:lnTo>
                      <a:pt x="16" y="24"/>
                    </a:lnTo>
                    <a:lnTo>
                      <a:pt x="13" y="24"/>
                    </a:lnTo>
                    <a:lnTo>
                      <a:pt x="5" y="18"/>
                    </a:lnTo>
                    <a:lnTo>
                      <a:pt x="2" y="12"/>
                    </a:lnTo>
                    <a:lnTo>
                      <a:pt x="0" y="6"/>
                    </a:lnTo>
                    <a:lnTo>
                      <a:pt x="8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6" name="Freeform 6192">
                <a:extLst>
                  <a:ext uri="{FF2B5EF4-FFF2-40B4-BE49-F238E27FC236}">
                    <a16:creationId xmlns:a16="http://schemas.microsoft.com/office/drawing/2014/main" id="{DB3F7146-FECF-7796-8E52-537BC2052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655"/>
                <a:ext cx="29" cy="19"/>
              </a:xfrm>
              <a:custGeom>
                <a:avLst/>
                <a:gdLst>
                  <a:gd name="T0" fmla="*/ 11 w 60"/>
                  <a:gd name="T1" fmla="*/ 0 h 38"/>
                  <a:gd name="T2" fmla="*/ 14 w 60"/>
                  <a:gd name="T3" fmla="*/ 0 h 38"/>
                  <a:gd name="T4" fmla="*/ 28 w 60"/>
                  <a:gd name="T5" fmla="*/ 8 h 38"/>
                  <a:gd name="T6" fmla="*/ 34 w 60"/>
                  <a:gd name="T7" fmla="*/ 14 h 38"/>
                  <a:gd name="T8" fmla="*/ 38 w 60"/>
                  <a:gd name="T9" fmla="*/ 12 h 38"/>
                  <a:gd name="T10" fmla="*/ 44 w 60"/>
                  <a:gd name="T11" fmla="*/ 15 h 38"/>
                  <a:gd name="T12" fmla="*/ 52 w 60"/>
                  <a:gd name="T13" fmla="*/ 23 h 38"/>
                  <a:gd name="T14" fmla="*/ 60 w 60"/>
                  <a:gd name="T15" fmla="*/ 34 h 38"/>
                  <a:gd name="T16" fmla="*/ 52 w 60"/>
                  <a:gd name="T17" fmla="*/ 37 h 38"/>
                  <a:gd name="T18" fmla="*/ 47 w 60"/>
                  <a:gd name="T19" fmla="*/ 32 h 38"/>
                  <a:gd name="T20" fmla="*/ 38 w 60"/>
                  <a:gd name="T21" fmla="*/ 38 h 38"/>
                  <a:gd name="T22" fmla="*/ 31 w 60"/>
                  <a:gd name="T23" fmla="*/ 37 h 38"/>
                  <a:gd name="T24" fmla="*/ 28 w 60"/>
                  <a:gd name="T25" fmla="*/ 34 h 38"/>
                  <a:gd name="T26" fmla="*/ 19 w 60"/>
                  <a:gd name="T27" fmla="*/ 30 h 38"/>
                  <a:gd name="T28" fmla="*/ 16 w 60"/>
                  <a:gd name="T29" fmla="*/ 24 h 38"/>
                  <a:gd name="T30" fmla="*/ 13 w 60"/>
                  <a:gd name="T31" fmla="*/ 24 h 38"/>
                  <a:gd name="T32" fmla="*/ 5 w 60"/>
                  <a:gd name="T33" fmla="*/ 18 h 38"/>
                  <a:gd name="T34" fmla="*/ 2 w 60"/>
                  <a:gd name="T35" fmla="*/ 12 h 38"/>
                  <a:gd name="T36" fmla="*/ 0 w 60"/>
                  <a:gd name="T37" fmla="*/ 6 h 38"/>
                  <a:gd name="T38" fmla="*/ 8 w 60"/>
                  <a:gd name="T39" fmla="*/ 5 h 38"/>
                  <a:gd name="T40" fmla="*/ 11 w 60"/>
                  <a:gd name="T4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38">
                    <a:moveTo>
                      <a:pt x="11" y="0"/>
                    </a:moveTo>
                    <a:lnTo>
                      <a:pt x="14" y="0"/>
                    </a:lnTo>
                    <a:lnTo>
                      <a:pt x="28" y="8"/>
                    </a:lnTo>
                    <a:lnTo>
                      <a:pt x="34" y="14"/>
                    </a:lnTo>
                    <a:lnTo>
                      <a:pt x="38" y="12"/>
                    </a:lnTo>
                    <a:lnTo>
                      <a:pt x="44" y="15"/>
                    </a:lnTo>
                    <a:lnTo>
                      <a:pt x="52" y="23"/>
                    </a:lnTo>
                    <a:lnTo>
                      <a:pt x="60" y="34"/>
                    </a:lnTo>
                    <a:lnTo>
                      <a:pt x="52" y="37"/>
                    </a:lnTo>
                    <a:lnTo>
                      <a:pt x="47" y="32"/>
                    </a:lnTo>
                    <a:lnTo>
                      <a:pt x="38" y="38"/>
                    </a:lnTo>
                    <a:lnTo>
                      <a:pt x="31" y="37"/>
                    </a:lnTo>
                    <a:lnTo>
                      <a:pt x="28" y="34"/>
                    </a:lnTo>
                    <a:lnTo>
                      <a:pt x="19" y="30"/>
                    </a:lnTo>
                    <a:lnTo>
                      <a:pt x="16" y="24"/>
                    </a:lnTo>
                    <a:lnTo>
                      <a:pt x="13" y="24"/>
                    </a:lnTo>
                    <a:lnTo>
                      <a:pt x="5" y="18"/>
                    </a:lnTo>
                    <a:lnTo>
                      <a:pt x="2" y="12"/>
                    </a:lnTo>
                    <a:lnTo>
                      <a:pt x="0" y="6"/>
                    </a:lnTo>
                    <a:lnTo>
                      <a:pt x="8" y="5"/>
                    </a:lnTo>
                    <a:lnTo>
                      <a:pt x="1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7" name="Freeform 6193">
                <a:extLst>
                  <a:ext uri="{FF2B5EF4-FFF2-40B4-BE49-F238E27FC236}">
                    <a16:creationId xmlns:a16="http://schemas.microsoft.com/office/drawing/2014/main" id="{DAC64FB0-BF7D-DF00-5B4C-394110B48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676"/>
                <a:ext cx="48" cy="43"/>
              </a:xfrm>
              <a:custGeom>
                <a:avLst/>
                <a:gdLst>
                  <a:gd name="T0" fmla="*/ 0 w 97"/>
                  <a:gd name="T1" fmla="*/ 36 h 85"/>
                  <a:gd name="T2" fmla="*/ 7 w 97"/>
                  <a:gd name="T3" fmla="*/ 41 h 85"/>
                  <a:gd name="T4" fmla="*/ 10 w 97"/>
                  <a:gd name="T5" fmla="*/ 45 h 85"/>
                  <a:gd name="T6" fmla="*/ 21 w 97"/>
                  <a:gd name="T7" fmla="*/ 51 h 85"/>
                  <a:gd name="T8" fmla="*/ 29 w 97"/>
                  <a:gd name="T9" fmla="*/ 54 h 85"/>
                  <a:gd name="T10" fmla="*/ 38 w 97"/>
                  <a:gd name="T11" fmla="*/ 67 h 85"/>
                  <a:gd name="T12" fmla="*/ 36 w 97"/>
                  <a:gd name="T13" fmla="*/ 70 h 85"/>
                  <a:gd name="T14" fmla="*/ 42 w 97"/>
                  <a:gd name="T15" fmla="*/ 74 h 85"/>
                  <a:gd name="T16" fmla="*/ 47 w 97"/>
                  <a:gd name="T17" fmla="*/ 79 h 85"/>
                  <a:gd name="T18" fmla="*/ 51 w 97"/>
                  <a:gd name="T19" fmla="*/ 80 h 85"/>
                  <a:gd name="T20" fmla="*/ 56 w 97"/>
                  <a:gd name="T21" fmla="*/ 85 h 85"/>
                  <a:gd name="T22" fmla="*/ 65 w 97"/>
                  <a:gd name="T23" fmla="*/ 76 h 85"/>
                  <a:gd name="T24" fmla="*/ 74 w 97"/>
                  <a:gd name="T25" fmla="*/ 73 h 85"/>
                  <a:gd name="T26" fmla="*/ 77 w 97"/>
                  <a:gd name="T27" fmla="*/ 70 h 85"/>
                  <a:gd name="T28" fmla="*/ 88 w 97"/>
                  <a:gd name="T29" fmla="*/ 62 h 85"/>
                  <a:gd name="T30" fmla="*/ 92 w 97"/>
                  <a:gd name="T31" fmla="*/ 57 h 85"/>
                  <a:gd name="T32" fmla="*/ 97 w 97"/>
                  <a:gd name="T33" fmla="*/ 56 h 85"/>
                  <a:gd name="T34" fmla="*/ 88 w 97"/>
                  <a:gd name="T35" fmla="*/ 44 h 85"/>
                  <a:gd name="T36" fmla="*/ 92 w 97"/>
                  <a:gd name="T37" fmla="*/ 27 h 85"/>
                  <a:gd name="T38" fmla="*/ 83 w 97"/>
                  <a:gd name="T39" fmla="*/ 21 h 85"/>
                  <a:gd name="T40" fmla="*/ 77 w 97"/>
                  <a:gd name="T41" fmla="*/ 24 h 85"/>
                  <a:gd name="T42" fmla="*/ 74 w 97"/>
                  <a:gd name="T43" fmla="*/ 18 h 85"/>
                  <a:gd name="T44" fmla="*/ 68 w 97"/>
                  <a:gd name="T45" fmla="*/ 10 h 85"/>
                  <a:gd name="T46" fmla="*/ 56 w 97"/>
                  <a:gd name="T47" fmla="*/ 9 h 85"/>
                  <a:gd name="T48" fmla="*/ 58 w 97"/>
                  <a:gd name="T49" fmla="*/ 1 h 85"/>
                  <a:gd name="T50" fmla="*/ 50 w 97"/>
                  <a:gd name="T51" fmla="*/ 0 h 85"/>
                  <a:gd name="T52" fmla="*/ 45 w 97"/>
                  <a:gd name="T53" fmla="*/ 4 h 85"/>
                  <a:gd name="T54" fmla="*/ 41 w 97"/>
                  <a:gd name="T55" fmla="*/ 10 h 85"/>
                  <a:gd name="T56" fmla="*/ 35 w 97"/>
                  <a:gd name="T57" fmla="*/ 13 h 85"/>
                  <a:gd name="T58" fmla="*/ 27 w 97"/>
                  <a:gd name="T59" fmla="*/ 18 h 85"/>
                  <a:gd name="T60" fmla="*/ 24 w 97"/>
                  <a:gd name="T61" fmla="*/ 27 h 85"/>
                  <a:gd name="T62" fmla="*/ 20 w 97"/>
                  <a:gd name="T63" fmla="*/ 24 h 85"/>
                  <a:gd name="T64" fmla="*/ 18 w 97"/>
                  <a:gd name="T65" fmla="*/ 16 h 85"/>
                  <a:gd name="T66" fmla="*/ 14 w 97"/>
                  <a:gd name="T67" fmla="*/ 19 h 85"/>
                  <a:gd name="T68" fmla="*/ 14 w 97"/>
                  <a:gd name="T69" fmla="*/ 25 h 85"/>
                  <a:gd name="T70" fmla="*/ 7 w 97"/>
                  <a:gd name="T71" fmla="*/ 24 h 85"/>
                  <a:gd name="T72" fmla="*/ 6 w 97"/>
                  <a:gd name="T73" fmla="*/ 32 h 85"/>
                  <a:gd name="T74" fmla="*/ 0 w 97"/>
                  <a:gd name="T75" fmla="*/ 32 h 85"/>
                  <a:gd name="T76" fmla="*/ 0 w 97"/>
                  <a:gd name="T77" fmla="*/ 3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7" h="85">
                    <a:moveTo>
                      <a:pt x="0" y="36"/>
                    </a:moveTo>
                    <a:lnTo>
                      <a:pt x="7" y="41"/>
                    </a:lnTo>
                    <a:lnTo>
                      <a:pt x="10" y="45"/>
                    </a:lnTo>
                    <a:lnTo>
                      <a:pt x="21" y="51"/>
                    </a:lnTo>
                    <a:lnTo>
                      <a:pt x="29" y="54"/>
                    </a:lnTo>
                    <a:lnTo>
                      <a:pt x="38" y="67"/>
                    </a:lnTo>
                    <a:lnTo>
                      <a:pt x="36" y="70"/>
                    </a:lnTo>
                    <a:lnTo>
                      <a:pt x="42" y="74"/>
                    </a:lnTo>
                    <a:lnTo>
                      <a:pt x="47" y="79"/>
                    </a:lnTo>
                    <a:lnTo>
                      <a:pt x="51" y="80"/>
                    </a:lnTo>
                    <a:lnTo>
                      <a:pt x="56" y="85"/>
                    </a:lnTo>
                    <a:lnTo>
                      <a:pt x="65" y="76"/>
                    </a:lnTo>
                    <a:lnTo>
                      <a:pt x="74" y="73"/>
                    </a:lnTo>
                    <a:lnTo>
                      <a:pt x="77" y="70"/>
                    </a:lnTo>
                    <a:lnTo>
                      <a:pt x="88" y="62"/>
                    </a:lnTo>
                    <a:lnTo>
                      <a:pt x="92" y="57"/>
                    </a:lnTo>
                    <a:lnTo>
                      <a:pt x="97" y="56"/>
                    </a:lnTo>
                    <a:lnTo>
                      <a:pt x="88" y="44"/>
                    </a:lnTo>
                    <a:lnTo>
                      <a:pt x="92" y="27"/>
                    </a:lnTo>
                    <a:lnTo>
                      <a:pt x="83" y="21"/>
                    </a:lnTo>
                    <a:lnTo>
                      <a:pt x="77" y="24"/>
                    </a:lnTo>
                    <a:lnTo>
                      <a:pt x="74" y="18"/>
                    </a:lnTo>
                    <a:lnTo>
                      <a:pt x="68" y="10"/>
                    </a:lnTo>
                    <a:lnTo>
                      <a:pt x="56" y="9"/>
                    </a:lnTo>
                    <a:lnTo>
                      <a:pt x="58" y="1"/>
                    </a:lnTo>
                    <a:lnTo>
                      <a:pt x="50" y="0"/>
                    </a:lnTo>
                    <a:lnTo>
                      <a:pt x="45" y="4"/>
                    </a:lnTo>
                    <a:lnTo>
                      <a:pt x="41" y="10"/>
                    </a:lnTo>
                    <a:lnTo>
                      <a:pt x="35" y="13"/>
                    </a:lnTo>
                    <a:lnTo>
                      <a:pt x="27" y="18"/>
                    </a:lnTo>
                    <a:lnTo>
                      <a:pt x="24" y="27"/>
                    </a:lnTo>
                    <a:lnTo>
                      <a:pt x="20" y="24"/>
                    </a:lnTo>
                    <a:lnTo>
                      <a:pt x="18" y="16"/>
                    </a:lnTo>
                    <a:lnTo>
                      <a:pt x="14" y="19"/>
                    </a:lnTo>
                    <a:lnTo>
                      <a:pt x="14" y="25"/>
                    </a:lnTo>
                    <a:lnTo>
                      <a:pt x="7" y="24"/>
                    </a:lnTo>
                    <a:lnTo>
                      <a:pt x="6" y="32"/>
                    </a:lnTo>
                    <a:lnTo>
                      <a:pt x="0" y="3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8" name="Freeform 6194">
                <a:extLst>
                  <a:ext uri="{FF2B5EF4-FFF2-40B4-BE49-F238E27FC236}">
                    <a16:creationId xmlns:a16="http://schemas.microsoft.com/office/drawing/2014/main" id="{C179D59A-754D-5A0E-9D62-92899D8A9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676"/>
                <a:ext cx="48" cy="43"/>
              </a:xfrm>
              <a:custGeom>
                <a:avLst/>
                <a:gdLst>
                  <a:gd name="T0" fmla="*/ 0 w 97"/>
                  <a:gd name="T1" fmla="*/ 36 h 85"/>
                  <a:gd name="T2" fmla="*/ 0 w 97"/>
                  <a:gd name="T3" fmla="*/ 32 h 85"/>
                  <a:gd name="T4" fmla="*/ 6 w 97"/>
                  <a:gd name="T5" fmla="*/ 32 h 85"/>
                  <a:gd name="T6" fmla="*/ 7 w 97"/>
                  <a:gd name="T7" fmla="*/ 24 h 85"/>
                  <a:gd name="T8" fmla="*/ 14 w 97"/>
                  <a:gd name="T9" fmla="*/ 25 h 85"/>
                  <a:gd name="T10" fmla="*/ 14 w 97"/>
                  <a:gd name="T11" fmla="*/ 19 h 85"/>
                  <a:gd name="T12" fmla="*/ 18 w 97"/>
                  <a:gd name="T13" fmla="*/ 16 h 85"/>
                  <a:gd name="T14" fmla="*/ 20 w 97"/>
                  <a:gd name="T15" fmla="*/ 24 h 85"/>
                  <a:gd name="T16" fmla="*/ 24 w 97"/>
                  <a:gd name="T17" fmla="*/ 27 h 85"/>
                  <a:gd name="T18" fmla="*/ 27 w 97"/>
                  <a:gd name="T19" fmla="*/ 18 h 85"/>
                  <a:gd name="T20" fmla="*/ 35 w 97"/>
                  <a:gd name="T21" fmla="*/ 13 h 85"/>
                  <a:gd name="T22" fmla="*/ 41 w 97"/>
                  <a:gd name="T23" fmla="*/ 10 h 85"/>
                  <a:gd name="T24" fmla="*/ 45 w 97"/>
                  <a:gd name="T25" fmla="*/ 4 h 85"/>
                  <a:gd name="T26" fmla="*/ 50 w 97"/>
                  <a:gd name="T27" fmla="*/ 0 h 85"/>
                  <a:gd name="T28" fmla="*/ 58 w 97"/>
                  <a:gd name="T29" fmla="*/ 1 h 85"/>
                  <a:gd name="T30" fmla="*/ 56 w 97"/>
                  <a:gd name="T31" fmla="*/ 9 h 85"/>
                  <a:gd name="T32" fmla="*/ 68 w 97"/>
                  <a:gd name="T33" fmla="*/ 10 h 85"/>
                  <a:gd name="T34" fmla="*/ 74 w 97"/>
                  <a:gd name="T35" fmla="*/ 18 h 85"/>
                  <a:gd name="T36" fmla="*/ 77 w 97"/>
                  <a:gd name="T37" fmla="*/ 24 h 85"/>
                  <a:gd name="T38" fmla="*/ 83 w 97"/>
                  <a:gd name="T39" fmla="*/ 21 h 85"/>
                  <a:gd name="T40" fmla="*/ 92 w 97"/>
                  <a:gd name="T41" fmla="*/ 27 h 85"/>
                  <a:gd name="T42" fmla="*/ 88 w 97"/>
                  <a:gd name="T43" fmla="*/ 44 h 85"/>
                  <a:gd name="T44" fmla="*/ 97 w 97"/>
                  <a:gd name="T45" fmla="*/ 56 h 85"/>
                  <a:gd name="T46" fmla="*/ 92 w 97"/>
                  <a:gd name="T47" fmla="*/ 57 h 85"/>
                  <a:gd name="T48" fmla="*/ 88 w 97"/>
                  <a:gd name="T49" fmla="*/ 62 h 85"/>
                  <a:gd name="T50" fmla="*/ 77 w 97"/>
                  <a:gd name="T51" fmla="*/ 70 h 85"/>
                  <a:gd name="T52" fmla="*/ 74 w 97"/>
                  <a:gd name="T53" fmla="*/ 73 h 85"/>
                  <a:gd name="T54" fmla="*/ 65 w 97"/>
                  <a:gd name="T55" fmla="*/ 76 h 85"/>
                  <a:gd name="T56" fmla="*/ 56 w 97"/>
                  <a:gd name="T57" fmla="*/ 85 h 85"/>
                  <a:gd name="T58" fmla="*/ 51 w 97"/>
                  <a:gd name="T59" fmla="*/ 80 h 85"/>
                  <a:gd name="T60" fmla="*/ 47 w 97"/>
                  <a:gd name="T61" fmla="*/ 79 h 85"/>
                  <a:gd name="T62" fmla="*/ 42 w 97"/>
                  <a:gd name="T63" fmla="*/ 74 h 85"/>
                  <a:gd name="T64" fmla="*/ 36 w 97"/>
                  <a:gd name="T65" fmla="*/ 70 h 85"/>
                  <a:gd name="T66" fmla="*/ 38 w 97"/>
                  <a:gd name="T67" fmla="*/ 67 h 85"/>
                  <a:gd name="T68" fmla="*/ 29 w 97"/>
                  <a:gd name="T69" fmla="*/ 54 h 85"/>
                  <a:gd name="T70" fmla="*/ 21 w 97"/>
                  <a:gd name="T71" fmla="*/ 51 h 85"/>
                  <a:gd name="T72" fmla="*/ 10 w 97"/>
                  <a:gd name="T73" fmla="*/ 45 h 85"/>
                  <a:gd name="T74" fmla="*/ 7 w 97"/>
                  <a:gd name="T75" fmla="*/ 41 h 85"/>
                  <a:gd name="T76" fmla="*/ 0 w 97"/>
                  <a:gd name="T77" fmla="*/ 3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7" h="85">
                    <a:moveTo>
                      <a:pt x="0" y="36"/>
                    </a:moveTo>
                    <a:lnTo>
                      <a:pt x="0" y="32"/>
                    </a:lnTo>
                    <a:lnTo>
                      <a:pt x="6" y="32"/>
                    </a:lnTo>
                    <a:lnTo>
                      <a:pt x="7" y="24"/>
                    </a:lnTo>
                    <a:lnTo>
                      <a:pt x="14" y="25"/>
                    </a:lnTo>
                    <a:lnTo>
                      <a:pt x="14" y="19"/>
                    </a:lnTo>
                    <a:lnTo>
                      <a:pt x="18" y="16"/>
                    </a:lnTo>
                    <a:lnTo>
                      <a:pt x="20" y="24"/>
                    </a:lnTo>
                    <a:lnTo>
                      <a:pt x="24" y="27"/>
                    </a:lnTo>
                    <a:lnTo>
                      <a:pt x="27" y="18"/>
                    </a:lnTo>
                    <a:lnTo>
                      <a:pt x="35" y="13"/>
                    </a:lnTo>
                    <a:lnTo>
                      <a:pt x="41" y="10"/>
                    </a:lnTo>
                    <a:lnTo>
                      <a:pt x="45" y="4"/>
                    </a:lnTo>
                    <a:lnTo>
                      <a:pt x="50" y="0"/>
                    </a:lnTo>
                    <a:lnTo>
                      <a:pt x="58" y="1"/>
                    </a:lnTo>
                    <a:lnTo>
                      <a:pt x="56" y="9"/>
                    </a:lnTo>
                    <a:lnTo>
                      <a:pt x="68" y="10"/>
                    </a:lnTo>
                    <a:lnTo>
                      <a:pt x="74" y="18"/>
                    </a:lnTo>
                    <a:lnTo>
                      <a:pt x="77" y="24"/>
                    </a:lnTo>
                    <a:lnTo>
                      <a:pt x="83" y="21"/>
                    </a:lnTo>
                    <a:lnTo>
                      <a:pt x="92" y="27"/>
                    </a:lnTo>
                    <a:lnTo>
                      <a:pt x="88" y="44"/>
                    </a:lnTo>
                    <a:lnTo>
                      <a:pt x="97" y="56"/>
                    </a:lnTo>
                    <a:lnTo>
                      <a:pt x="92" y="57"/>
                    </a:lnTo>
                    <a:lnTo>
                      <a:pt x="88" y="62"/>
                    </a:lnTo>
                    <a:lnTo>
                      <a:pt x="77" y="70"/>
                    </a:lnTo>
                    <a:lnTo>
                      <a:pt x="74" y="73"/>
                    </a:lnTo>
                    <a:lnTo>
                      <a:pt x="65" y="76"/>
                    </a:lnTo>
                    <a:lnTo>
                      <a:pt x="56" y="85"/>
                    </a:lnTo>
                    <a:lnTo>
                      <a:pt x="51" y="80"/>
                    </a:lnTo>
                    <a:lnTo>
                      <a:pt x="47" y="79"/>
                    </a:lnTo>
                    <a:lnTo>
                      <a:pt x="42" y="74"/>
                    </a:lnTo>
                    <a:lnTo>
                      <a:pt x="36" y="70"/>
                    </a:lnTo>
                    <a:lnTo>
                      <a:pt x="38" y="67"/>
                    </a:lnTo>
                    <a:lnTo>
                      <a:pt x="29" y="54"/>
                    </a:lnTo>
                    <a:lnTo>
                      <a:pt x="21" y="51"/>
                    </a:lnTo>
                    <a:lnTo>
                      <a:pt x="10" y="45"/>
                    </a:lnTo>
                    <a:lnTo>
                      <a:pt x="7" y="41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39" name="Freeform 6195">
                <a:extLst>
                  <a:ext uri="{FF2B5EF4-FFF2-40B4-BE49-F238E27FC236}">
                    <a16:creationId xmlns:a16="http://schemas.microsoft.com/office/drawing/2014/main" id="{A52F5FF7-E762-9E73-DBC5-F124213A8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676"/>
                <a:ext cx="48" cy="43"/>
              </a:xfrm>
              <a:custGeom>
                <a:avLst/>
                <a:gdLst>
                  <a:gd name="T0" fmla="*/ 0 w 97"/>
                  <a:gd name="T1" fmla="*/ 36 h 85"/>
                  <a:gd name="T2" fmla="*/ 0 w 97"/>
                  <a:gd name="T3" fmla="*/ 32 h 85"/>
                  <a:gd name="T4" fmla="*/ 6 w 97"/>
                  <a:gd name="T5" fmla="*/ 32 h 85"/>
                  <a:gd name="T6" fmla="*/ 7 w 97"/>
                  <a:gd name="T7" fmla="*/ 24 h 85"/>
                  <a:gd name="T8" fmla="*/ 14 w 97"/>
                  <a:gd name="T9" fmla="*/ 25 h 85"/>
                  <a:gd name="T10" fmla="*/ 14 w 97"/>
                  <a:gd name="T11" fmla="*/ 19 h 85"/>
                  <a:gd name="T12" fmla="*/ 18 w 97"/>
                  <a:gd name="T13" fmla="*/ 16 h 85"/>
                  <a:gd name="T14" fmla="*/ 20 w 97"/>
                  <a:gd name="T15" fmla="*/ 24 h 85"/>
                  <a:gd name="T16" fmla="*/ 24 w 97"/>
                  <a:gd name="T17" fmla="*/ 27 h 85"/>
                  <a:gd name="T18" fmla="*/ 27 w 97"/>
                  <a:gd name="T19" fmla="*/ 18 h 85"/>
                  <a:gd name="T20" fmla="*/ 35 w 97"/>
                  <a:gd name="T21" fmla="*/ 13 h 85"/>
                  <a:gd name="T22" fmla="*/ 41 w 97"/>
                  <a:gd name="T23" fmla="*/ 10 h 85"/>
                  <a:gd name="T24" fmla="*/ 45 w 97"/>
                  <a:gd name="T25" fmla="*/ 4 h 85"/>
                  <a:gd name="T26" fmla="*/ 50 w 97"/>
                  <a:gd name="T27" fmla="*/ 0 h 85"/>
                  <a:gd name="T28" fmla="*/ 58 w 97"/>
                  <a:gd name="T29" fmla="*/ 1 h 85"/>
                  <a:gd name="T30" fmla="*/ 56 w 97"/>
                  <a:gd name="T31" fmla="*/ 9 h 85"/>
                  <a:gd name="T32" fmla="*/ 68 w 97"/>
                  <a:gd name="T33" fmla="*/ 10 h 85"/>
                  <a:gd name="T34" fmla="*/ 74 w 97"/>
                  <a:gd name="T35" fmla="*/ 18 h 85"/>
                  <a:gd name="T36" fmla="*/ 77 w 97"/>
                  <a:gd name="T37" fmla="*/ 24 h 85"/>
                  <a:gd name="T38" fmla="*/ 83 w 97"/>
                  <a:gd name="T39" fmla="*/ 21 h 85"/>
                  <a:gd name="T40" fmla="*/ 92 w 97"/>
                  <a:gd name="T41" fmla="*/ 27 h 85"/>
                  <a:gd name="T42" fmla="*/ 88 w 97"/>
                  <a:gd name="T43" fmla="*/ 44 h 85"/>
                  <a:gd name="T44" fmla="*/ 97 w 97"/>
                  <a:gd name="T45" fmla="*/ 56 h 85"/>
                  <a:gd name="T46" fmla="*/ 92 w 97"/>
                  <a:gd name="T47" fmla="*/ 57 h 85"/>
                  <a:gd name="T48" fmla="*/ 88 w 97"/>
                  <a:gd name="T49" fmla="*/ 62 h 85"/>
                  <a:gd name="T50" fmla="*/ 77 w 97"/>
                  <a:gd name="T51" fmla="*/ 70 h 85"/>
                  <a:gd name="T52" fmla="*/ 74 w 97"/>
                  <a:gd name="T53" fmla="*/ 73 h 85"/>
                  <a:gd name="T54" fmla="*/ 65 w 97"/>
                  <a:gd name="T55" fmla="*/ 76 h 85"/>
                  <a:gd name="T56" fmla="*/ 56 w 97"/>
                  <a:gd name="T57" fmla="*/ 85 h 85"/>
                  <a:gd name="T58" fmla="*/ 51 w 97"/>
                  <a:gd name="T59" fmla="*/ 80 h 85"/>
                  <a:gd name="T60" fmla="*/ 47 w 97"/>
                  <a:gd name="T61" fmla="*/ 79 h 85"/>
                  <a:gd name="T62" fmla="*/ 42 w 97"/>
                  <a:gd name="T63" fmla="*/ 74 h 85"/>
                  <a:gd name="T64" fmla="*/ 36 w 97"/>
                  <a:gd name="T65" fmla="*/ 70 h 85"/>
                  <a:gd name="T66" fmla="*/ 38 w 97"/>
                  <a:gd name="T67" fmla="*/ 67 h 85"/>
                  <a:gd name="T68" fmla="*/ 29 w 97"/>
                  <a:gd name="T69" fmla="*/ 54 h 85"/>
                  <a:gd name="T70" fmla="*/ 21 w 97"/>
                  <a:gd name="T71" fmla="*/ 51 h 85"/>
                  <a:gd name="T72" fmla="*/ 10 w 97"/>
                  <a:gd name="T73" fmla="*/ 45 h 85"/>
                  <a:gd name="T74" fmla="*/ 7 w 97"/>
                  <a:gd name="T75" fmla="*/ 41 h 85"/>
                  <a:gd name="T76" fmla="*/ 0 w 97"/>
                  <a:gd name="T77" fmla="*/ 3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7" h="85">
                    <a:moveTo>
                      <a:pt x="0" y="36"/>
                    </a:moveTo>
                    <a:lnTo>
                      <a:pt x="0" y="32"/>
                    </a:lnTo>
                    <a:lnTo>
                      <a:pt x="6" y="32"/>
                    </a:lnTo>
                    <a:lnTo>
                      <a:pt x="7" y="24"/>
                    </a:lnTo>
                    <a:lnTo>
                      <a:pt x="14" y="25"/>
                    </a:lnTo>
                    <a:lnTo>
                      <a:pt x="14" y="19"/>
                    </a:lnTo>
                    <a:lnTo>
                      <a:pt x="18" y="16"/>
                    </a:lnTo>
                    <a:lnTo>
                      <a:pt x="20" y="24"/>
                    </a:lnTo>
                    <a:lnTo>
                      <a:pt x="24" y="27"/>
                    </a:lnTo>
                    <a:lnTo>
                      <a:pt x="27" y="18"/>
                    </a:lnTo>
                    <a:lnTo>
                      <a:pt x="35" y="13"/>
                    </a:lnTo>
                    <a:lnTo>
                      <a:pt x="41" y="10"/>
                    </a:lnTo>
                    <a:lnTo>
                      <a:pt x="45" y="4"/>
                    </a:lnTo>
                    <a:lnTo>
                      <a:pt x="50" y="0"/>
                    </a:lnTo>
                    <a:lnTo>
                      <a:pt x="58" y="1"/>
                    </a:lnTo>
                    <a:lnTo>
                      <a:pt x="56" y="9"/>
                    </a:lnTo>
                    <a:lnTo>
                      <a:pt x="68" y="10"/>
                    </a:lnTo>
                    <a:lnTo>
                      <a:pt x="74" y="18"/>
                    </a:lnTo>
                    <a:lnTo>
                      <a:pt x="77" y="24"/>
                    </a:lnTo>
                    <a:lnTo>
                      <a:pt x="83" y="21"/>
                    </a:lnTo>
                    <a:lnTo>
                      <a:pt x="92" y="27"/>
                    </a:lnTo>
                    <a:lnTo>
                      <a:pt x="88" y="44"/>
                    </a:lnTo>
                    <a:lnTo>
                      <a:pt x="97" y="56"/>
                    </a:lnTo>
                    <a:lnTo>
                      <a:pt x="92" y="57"/>
                    </a:lnTo>
                    <a:lnTo>
                      <a:pt x="88" y="62"/>
                    </a:lnTo>
                    <a:lnTo>
                      <a:pt x="77" y="70"/>
                    </a:lnTo>
                    <a:lnTo>
                      <a:pt x="74" y="73"/>
                    </a:lnTo>
                    <a:lnTo>
                      <a:pt x="65" y="76"/>
                    </a:lnTo>
                    <a:lnTo>
                      <a:pt x="56" y="85"/>
                    </a:lnTo>
                    <a:lnTo>
                      <a:pt x="51" y="80"/>
                    </a:lnTo>
                    <a:lnTo>
                      <a:pt x="47" y="79"/>
                    </a:lnTo>
                    <a:lnTo>
                      <a:pt x="42" y="74"/>
                    </a:lnTo>
                    <a:lnTo>
                      <a:pt x="36" y="70"/>
                    </a:lnTo>
                    <a:lnTo>
                      <a:pt x="38" y="67"/>
                    </a:lnTo>
                    <a:lnTo>
                      <a:pt x="29" y="54"/>
                    </a:lnTo>
                    <a:lnTo>
                      <a:pt x="21" y="51"/>
                    </a:lnTo>
                    <a:lnTo>
                      <a:pt x="10" y="45"/>
                    </a:lnTo>
                    <a:lnTo>
                      <a:pt x="7" y="41"/>
                    </a:lnTo>
                    <a:lnTo>
                      <a:pt x="0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0" name="Freeform 6196">
                <a:extLst>
                  <a:ext uri="{FF2B5EF4-FFF2-40B4-BE49-F238E27FC236}">
                    <a16:creationId xmlns:a16="http://schemas.microsoft.com/office/drawing/2014/main" id="{207926FC-A980-FF8D-88FF-93438DB49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719"/>
                <a:ext cx="44" cy="55"/>
              </a:xfrm>
              <a:custGeom>
                <a:avLst/>
                <a:gdLst>
                  <a:gd name="T0" fmla="*/ 0 w 88"/>
                  <a:gd name="T1" fmla="*/ 6 h 109"/>
                  <a:gd name="T2" fmla="*/ 3 w 88"/>
                  <a:gd name="T3" fmla="*/ 24 h 109"/>
                  <a:gd name="T4" fmla="*/ 9 w 88"/>
                  <a:gd name="T5" fmla="*/ 48 h 109"/>
                  <a:gd name="T6" fmla="*/ 14 w 88"/>
                  <a:gd name="T7" fmla="*/ 79 h 109"/>
                  <a:gd name="T8" fmla="*/ 18 w 88"/>
                  <a:gd name="T9" fmla="*/ 82 h 109"/>
                  <a:gd name="T10" fmla="*/ 23 w 88"/>
                  <a:gd name="T11" fmla="*/ 82 h 109"/>
                  <a:gd name="T12" fmla="*/ 26 w 88"/>
                  <a:gd name="T13" fmla="*/ 77 h 109"/>
                  <a:gd name="T14" fmla="*/ 37 w 88"/>
                  <a:gd name="T15" fmla="*/ 85 h 109"/>
                  <a:gd name="T16" fmla="*/ 41 w 88"/>
                  <a:gd name="T17" fmla="*/ 94 h 109"/>
                  <a:gd name="T18" fmla="*/ 56 w 88"/>
                  <a:gd name="T19" fmla="*/ 103 h 109"/>
                  <a:gd name="T20" fmla="*/ 59 w 88"/>
                  <a:gd name="T21" fmla="*/ 108 h 109"/>
                  <a:gd name="T22" fmla="*/ 65 w 88"/>
                  <a:gd name="T23" fmla="*/ 109 h 109"/>
                  <a:gd name="T24" fmla="*/ 72 w 88"/>
                  <a:gd name="T25" fmla="*/ 102 h 109"/>
                  <a:gd name="T26" fmla="*/ 70 w 88"/>
                  <a:gd name="T27" fmla="*/ 96 h 109"/>
                  <a:gd name="T28" fmla="*/ 73 w 88"/>
                  <a:gd name="T29" fmla="*/ 94 h 109"/>
                  <a:gd name="T30" fmla="*/ 85 w 88"/>
                  <a:gd name="T31" fmla="*/ 91 h 109"/>
                  <a:gd name="T32" fmla="*/ 88 w 88"/>
                  <a:gd name="T33" fmla="*/ 79 h 109"/>
                  <a:gd name="T34" fmla="*/ 82 w 88"/>
                  <a:gd name="T35" fmla="*/ 67 h 109"/>
                  <a:gd name="T36" fmla="*/ 78 w 88"/>
                  <a:gd name="T37" fmla="*/ 68 h 109"/>
                  <a:gd name="T38" fmla="*/ 76 w 88"/>
                  <a:gd name="T39" fmla="*/ 64 h 109"/>
                  <a:gd name="T40" fmla="*/ 70 w 88"/>
                  <a:gd name="T41" fmla="*/ 59 h 109"/>
                  <a:gd name="T42" fmla="*/ 61 w 88"/>
                  <a:gd name="T43" fmla="*/ 42 h 109"/>
                  <a:gd name="T44" fmla="*/ 53 w 88"/>
                  <a:gd name="T45" fmla="*/ 41 h 109"/>
                  <a:gd name="T46" fmla="*/ 49 w 88"/>
                  <a:gd name="T47" fmla="*/ 41 h 109"/>
                  <a:gd name="T48" fmla="*/ 43 w 88"/>
                  <a:gd name="T49" fmla="*/ 36 h 109"/>
                  <a:gd name="T50" fmla="*/ 34 w 88"/>
                  <a:gd name="T51" fmla="*/ 38 h 109"/>
                  <a:gd name="T52" fmla="*/ 31 w 88"/>
                  <a:gd name="T53" fmla="*/ 38 h 109"/>
                  <a:gd name="T54" fmla="*/ 21 w 88"/>
                  <a:gd name="T55" fmla="*/ 20 h 109"/>
                  <a:gd name="T56" fmla="*/ 24 w 88"/>
                  <a:gd name="T57" fmla="*/ 16 h 109"/>
                  <a:gd name="T58" fmla="*/ 21 w 88"/>
                  <a:gd name="T59" fmla="*/ 10 h 109"/>
                  <a:gd name="T60" fmla="*/ 17 w 88"/>
                  <a:gd name="T61" fmla="*/ 6 h 109"/>
                  <a:gd name="T62" fmla="*/ 14 w 88"/>
                  <a:gd name="T63" fmla="*/ 3 h 109"/>
                  <a:gd name="T64" fmla="*/ 6 w 88"/>
                  <a:gd name="T65" fmla="*/ 0 h 109"/>
                  <a:gd name="T66" fmla="*/ 0 w 88"/>
                  <a:gd name="T67" fmla="*/ 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8" h="109">
                    <a:moveTo>
                      <a:pt x="0" y="6"/>
                    </a:moveTo>
                    <a:lnTo>
                      <a:pt x="3" y="24"/>
                    </a:lnTo>
                    <a:lnTo>
                      <a:pt x="9" y="48"/>
                    </a:lnTo>
                    <a:lnTo>
                      <a:pt x="14" y="79"/>
                    </a:lnTo>
                    <a:lnTo>
                      <a:pt x="18" y="82"/>
                    </a:lnTo>
                    <a:lnTo>
                      <a:pt x="23" y="82"/>
                    </a:lnTo>
                    <a:lnTo>
                      <a:pt x="26" y="77"/>
                    </a:lnTo>
                    <a:lnTo>
                      <a:pt x="37" y="85"/>
                    </a:lnTo>
                    <a:lnTo>
                      <a:pt x="41" y="94"/>
                    </a:lnTo>
                    <a:lnTo>
                      <a:pt x="56" y="103"/>
                    </a:lnTo>
                    <a:lnTo>
                      <a:pt x="59" y="108"/>
                    </a:lnTo>
                    <a:lnTo>
                      <a:pt x="65" y="109"/>
                    </a:lnTo>
                    <a:lnTo>
                      <a:pt x="72" y="102"/>
                    </a:lnTo>
                    <a:lnTo>
                      <a:pt x="70" y="96"/>
                    </a:lnTo>
                    <a:lnTo>
                      <a:pt x="73" y="94"/>
                    </a:lnTo>
                    <a:lnTo>
                      <a:pt x="85" y="91"/>
                    </a:lnTo>
                    <a:lnTo>
                      <a:pt x="88" y="79"/>
                    </a:lnTo>
                    <a:lnTo>
                      <a:pt x="82" y="67"/>
                    </a:lnTo>
                    <a:lnTo>
                      <a:pt x="78" y="68"/>
                    </a:lnTo>
                    <a:lnTo>
                      <a:pt x="76" y="64"/>
                    </a:lnTo>
                    <a:lnTo>
                      <a:pt x="70" y="59"/>
                    </a:lnTo>
                    <a:lnTo>
                      <a:pt x="61" y="42"/>
                    </a:lnTo>
                    <a:lnTo>
                      <a:pt x="53" y="41"/>
                    </a:lnTo>
                    <a:lnTo>
                      <a:pt x="49" y="41"/>
                    </a:lnTo>
                    <a:lnTo>
                      <a:pt x="43" y="36"/>
                    </a:lnTo>
                    <a:lnTo>
                      <a:pt x="34" y="38"/>
                    </a:lnTo>
                    <a:lnTo>
                      <a:pt x="31" y="38"/>
                    </a:lnTo>
                    <a:lnTo>
                      <a:pt x="21" y="20"/>
                    </a:lnTo>
                    <a:lnTo>
                      <a:pt x="24" y="16"/>
                    </a:lnTo>
                    <a:lnTo>
                      <a:pt x="21" y="10"/>
                    </a:lnTo>
                    <a:lnTo>
                      <a:pt x="17" y="6"/>
                    </a:lnTo>
                    <a:lnTo>
                      <a:pt x="14" y="3"/>
                    </a:lnTo>
                    <a:lnTo>
                      <a:pt x="6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1" name="Freeform 6197">
                <a:extLst>
                  <a:ext uri="{FF2B5EF4-FFF2-40B4-BE49-F238E27FC236}">
                    <a16:creationId xmlns:a16="http://schemas.microsoft.com/office/drawing/2014/main" id="{D20081A2-B7CB-9751-406F-CCABA1BBE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719"/>
                <a:ext cx="44" cy="55"/>
              </a:xfrm>
              <a:custGeom>
                <a:avLst/>
                <a:gdLst>
                  <a:gd name="T0" fmla="*/ 0 w 88"/>
                  <a:gd name="T1" fmla="*/ 6 h 109"/>
                  <a:gd name="T2" fmla="*/ 6 w 88"/>
                  <a:gd name="T3" fmla="*/ 0 h 109"/>
                  <a:gd name="T4" fmla="*/ 14 w 88"/>
                  <a:gd name="T5" fmla="*/ 3 h 109"/>
                  <a:gd name="T6" fmla="*/ 17 w 88"/>
                  <a:gd name="T7" fmla="*/ 6 h 109"/>
                  <a:gd name="T8" fmla="*/ 21 w 88"/>
                  <a:gd name="T9" fmla="*/ 10 h 109"/>
                  <a:gd name="T10" fmla="*/ 24 w 88"/>
                  <a:gd name="T11" fmla="*/ 16 h 109"/>
                  <a:gd name="T12" fmla="*/ 21 w 88"/>
                  <a:gd name="T13" fmla="*/ 20 h 109"/>
                  <a:gd name="T14" fmla="*/ 31 w 88"/>
                  <a:gd name="T15" fmla="*/ 38 h 109"/>
                  <a:gd name="T16" fmla="*/ 34 w 88"/>
                  <a:gd name="T17" fmla="*/ 38 h 109"/>
                  <a:gd name="T18" fmla="*/ 43 w 88"/>
                  <a:gd name="T19" fmla="*/ 36 h 109"/>
                  <a:gd name="T20" fmla="*/ 49 w 88"/>
                  <a:gd name="T21" fmla="*/ 41 h 109"/>
                  <a:gd name="T22" fmla="*/ 53 w 88"/>
                  <a:gd name="T23" fmla="*/ 41 h 109"/>
                  <a:gd name="T24" fmla="*/ 61 w 88"/>
                  <a:gd name="T25" fmla="*/ 42 h 109"/>
                  <a:gd name="T26" fmla="*/ 70 w 88"/>
                  <a:gd name="T27" fmla="*/ 59 h 109"/>
                  <a:gd name="T28" fmla="*/ 76 w 88"/>
                  <a:gd name="T29" fmla="*/ 64 h 109"/>
                  <a:gd name="T30" fmla="*/ 78 w 88"/>
                  <a:gd name="T31" fmla="*/ 68 h 109"/>
                  <a:gd name="T32" fmla="*/ 82 w 88"/>
                  <a:gd name="T33" fmla="*/ 67 h 109"/>
                  <a:gd name="T34" fmla="*/ 88 w 88"/>
                  <a:gd name="T35" fmla="*/ 79 h 109"/>
                  <a:gd name="T36" fmla="*/ 85 w 88"/>
                  <a:gd name="T37" fmla="*/ 91 h 109"/>
                  <a:gd name="T38" fmla="*/ 73 w 88"/>
                  <a:gd name="T39" fmla="*/ 94 h 109"/>
                  <a:gd name="T40" fmla="*/ 70 w 88"/>
                  <a:gd name="T41" fmla="*/ 96 h 109"/>
                  <a:gd name="T42" fmla="*/ 72 w 88"/>
                  <a:gd name="T43" fmla="*/ 102 h 109"/>
                  <a:gd name="T44" fmla="*/ 65 w 88"/>
                  <a:gd name="T45" fmla="*/ 109 h 109"/>
                  <a:gd name="T46" fmla="*/ 59 w 88"/>
                  <a:gd name="T47" fmla="*/ 108 h 109"/>
                  <a:gd name="T48" fmla="*/ 56 w 88"/>
                  <a:gd name="T49" fmla="*/ 103 h 109"/>
                  <a:gd name="T50" fmla="*/ 41 w 88"/>
                  <a:gd name="T51" fmla="*/ 94 h 109"/>
                  <a:gd name="T52" fmla="*/ 37 w 88"/>
                  <a:gd name="T53" fmla="*/ 85 h 109"/>
                  <a:gd name="T54" fmla="*/ 26 w 88"/>
                  <a:gd name="T55" fmla="*/ 77 h 109"/>
                  <a:gd name="T56" fmla="*/ 23 w 88"/>
                  <a:gd name="T57" fmla="*/ 82 h 109"/>
                  <a:gd name="T58" fmla="*/ 18 w 88"/>
                  <a:gd name="T59" fmla="*/ 82 h 109"/>
                  <a:gd name="T60" fmla="*/ 14 w 88"/>
                  <a:gd name="T61" fmla="*/ 79 h 109"/>
                  <a:gd name="T62" fmla="*/ 9 w 88"/>
                  <a:gd name="T63" fmla="*/ 48 h 109"/>
                  <a:gd name="T64" fmla="*/ 3 w 88"/>
                  <a:gd name="T65" fmla="*/ 24 h 109"/>
                  <a:gd name="T66" fmla="*/ 0 w 88"/>
                  <a:gd name="T67" fmla="*/ 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8" h="109">
                    <a:moveTo>
                      <a:pt x="0" y="6"/>
                    </a:moveTo>
                    <a:lnTo>
                      <a:pt x="6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21" y="10"/>
                    </a:lnTo>
                    <a:lnTo>
                      <a:pt x="24" y="16"/>
                    </a:lnTo>
                    <a:lnTo>
                      <a:pt x="21" y="20"/>
                    </a:lnTo>
                    <a:lnTo>
                      <a:pt x="31" y="38"/>
                    </a:lnTo>
                    <a:lnTo>
                      <a:pt x="34" y="38"/>
                    </a:lnTo>
                    <a:lnTo>
                      <a:pt x="43" y="36"/>
                    </a:lnTo>
                    <a:lnTo>
                      <a:pt x="49" y="41"/>
                    </a:lnTo>
                    <a:lnTo>
                      <a:pt x="53" y="41"/>
                    </a:lnTo>
                    <a:lnTo>
                      <a:pt x="61" y="42"/>
                    </a:lnTo>
                    <a:lnTo>
                      <a:pt x="70" y="59"/>
                    </a:lnTo>
                    <a:lnTo>
                      <a:pt x="76" y="64"/>
                    </a:lnTo>
                    <a:lnTo>
                      <a:pt x="78" y="68"/>
                    </a:lnTo>
                    <a:lnTo>
                      <a:pt x="82" y="67"/>
                    </a:lnTo>
                    <a:lnTo>
                      <a:pt x="88" y="79"/>
                    </a:lnTo>
                    <a:lnTo>
                      <a:pt x="85" y="91"/>
                    </a:lnTo>
                    <a:lnTo>
                      <a:pt x="73" y="94"/>
                    </a:lnTo>
                    <a:lnTo>
                      <a:pt x="70" y="96"/>
                    </a:lnTo>
                    <a:lnTo>
                      <a:pt x="72" y="102"/>
                    </a:lnTo>
                    <a:lnTo>
                      <a:pt x="65" y="109"/>
                    </a:lnTo>
                    <a:lnTo>
                      <a:pt x="59" y="108"/>
                    </a:lnTo>
                    <a:lnTo>
                      <a:pt x="56" y="103"/>
                    </a:lnTo>
                    <a:lnTo>
                      <a:pt x="41" y="94"/>
                    </a:lnTo>
                    <a:lnTo>
                      <a:pt x="37" y="85"/>
                    </a:lnTo>
                    <a:lnTo>
                      <a:pt x="26" y="77"/>
                    </a:lnTo>
                    <a:lnTo>
                      <a:pt x="23" y="82"/>
                    </a:lnTo>
                    <a:lnTo>
                      <a:pt x="18" y="82"/>
                    </a:lnTo>
                    <a:lnTo>
                      <a:pt x="14" y="79"/>
                    </a:lnTo>
                    <a:lnTo>
                      <a:pt x="9" y="48"/>
                    </a:lnTo>
                    <a:lnTo>
                      <a:pt x="3" y="2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2" name="Freeform 6198">
                <a:extLst>
                  <a:ext uri="{FF2B5EF4-FFF2-40B4-BE49-F238E27FC236}">
                    <a16:creationId xmlns:a16="http://schemas.microsoft.com/office/drawing/2014/main" id="{7E7C8C34-9A97-CA1F-E930-A6C73D5C1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719"/>
                <a:ext cx="44" cy="55"/>
              </a:xfrm>
              <a:custGeom>
                <a:avLst/>
                <a:gdLst>
                  <a:gd name="T0" fmla="*/ 0 w 88"/>
                  <a:gd name="T1" fmla="*/ 6 h 109"/>
                  <a:gd name="T2" fmla="*/ 6 w 88"/>
                  <a:gd name="T3" fmla="*/ 0 h 109"/>
                  <a:gd name="T4" fmla="*/ 14 w 88"/>
                  <a:gd name="T5" fmla="*/ 3 h 109"/>
                  <a:gd name="T6" fmla="*/ 17 w 88"/>
                  <a:gd name="T7" fmla="*/ 6 h 109"/>
                  <a:gd name="T8" fmla="*/ 21 w 88"/>
                  <a:gd name="T9" fmla="*/ 10 h 109"/>
                  <a:gd name="T10" fmla="*/ 24 w 88"/>
                  <a:gd name="T11" fmla="*/ 16 h 109"/>
                  <a:gd name="T12" fmla="*/ 21 w 88"/>
                  <a:gd name="T13" fmla="*/ 20 h 109"/>
                  <a:gd name="T14" fmla="*/ 31 w 88"/>
                  <a:gd name="T15" fmla="*/ 38 h 109"/>
                  <a:gd name="T16" fmla="*/ 34 w 88"/>
                  <a:gd name="T17" fmla="*/ 38 h 109"/>
                  <a:gd name="T18" fmla="*/ 43 w 88"/>
                  <a:gd name="T19" fmla="*/ 36 h 109"/>
                  <a:gd name="T20" fmla="*/ 49 w 88"/>
                  <a:gd name="T21" fmla="*/ 41 h 109"/>
                  <a:gd name="T22" fmla="*/ 53 w 88"/>
                  <a:gd name="T23" fmla="*/ 41 h 109"/>
                  <a:gd name="T24" fmla="*/ 61 w 88"/>
                  <a:gd name="T25" fmla="*/ 42 h 109"/>
                  <a:gd name="T26" fmla="*/ 70 w 88"/>
                  <a:gd name="T27" fmla="*/ 59 h 109"/>
                  <a:gd name="T28" fmla="*/ 76 w 88"/>
                  <a:gd name="T29" fmla="*/ 64 h 109"/>
                  <a:gd name="T30" fmla="*/ 78 w 88"/>
                  <a:gd name="T31" fmla="*/ 68 h 109"/>
                  <a:gd name="T32" fmla="*/ 82 w 88"/>
                  <a:gd name="T33" fmla="*/ 67 h 109"/>
                  <a:gd name="T34" fmla="*/ 88 w 88"/>
                  <a:gd name="T35" fmla="*/ 79 h 109"/>
                  <a:gd name="T36" fmla="*/ 85 w 88"/>
                  <a:gd name="T37" fmla="*/ 91 h 109"/>
                  <a:gd name="T38" fmla="*/ 73 w 88"/>
                  <a:gd name="T39" fmla="*/ 94 h 109"/>
                  <a:gd name="T40" fmla="*/ 70 w 88"/>
                  <a:gd name="T41" fmla="*/ 96 h 109"/>
                  <a:gd name="T42" fmla="*/ 72 w 88"/>
                  <a:gd name="T43" fmla="*/ 102 h 109"/>
                  <a:gd name="T44" fmla="*/ 65 w 88"/>
                  <a:gd name="T45" fmla="*/ 109 h 109"/>
                  <a:gd name="T46" fmla="*/ 59 w 88"/>
                  <a:gd name="T47" fmla="*/ 108 h 109"/>
                  <a:gd name="T48" fmla="*/ 56 w 88"/>
                  <a:gd name="T49" fmla="*/ 103 h 109"/>
                  <a:gd name="T50" fmla="*/ 41 w 88"/>
                  <a:gd name="T51" fmla="*/ 94 h 109"/>
                  <a:gd name="T52" fmla="*/ 37 w 88"/>
                  <a:gd name="T53" fmla="*/ 85 h 109"/>
                  <a:gd name="T54" fmla="*/ 26 w 88"/>
                  <a:gd name="T55" fmla="*/ 77 h 109"/>
                  <a:gd name="T56" fmla="*/ 23 w 88"/>
                  <a:gd name="T57" fmla="*/ 82 h 109"/>
                  <a:gd name="T58" fmla="*/ 18 w 88"/>
                  <a:gd name="T59" fmla="*/ 82 h 109"/>
                  <a:gd name="T60" fmla="*/ 14 w 88"/>
                  <a:gd name="T61" fmla="*/ 79 h 109"/>
                  <a:gd name="T62" fmla="*/ 9 w 88"/>
                  <a:gd name="T63" fmla="*/ 48 h 109"/>
                  <a:gd name="T64" fmla="*/ 3 w 88"/>
                  <a:gd name="T65" fmla="*/ 24 h 109"/>
                  <a:gd name="T66" fmla="*/ 0 w 88"/>
                  <a:gd name="T67" fmla="*/ 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8" h="109">
                    <a:moveTo>
                      <a:pt x="0" y="6"/>
                    </a:moveTo>
                    <a:lnTo>
                      <a:pt x="6" y="0"/>
                    </a:lnTo>
                    <a:lnTo>
                      <a:pt x="14" y="3"/>
                    </a:lnTo>
                    <a:lnTo>
                      <a:pt x="17" y="6"/>
                    </a:lnTo>
                    <a:lnTo>
                      <a:pt x="21" y="10"/>
                    </a:lnTo>
                    <a:lnTo>
                      <a:pt x="24" y="16"/>
                    </a:lnTo>
                    <a:lnTo>
                      <a:pt x="21" y="20"/>
                    </a:lnTo>
                    <a:lnTo>
                      <a:pt x="31" y="38"/>
                    </a:lnTo>
                    <a:lnTo>
                      <a:pt x="34" y="38"/>
                    </a:lnTo>
                    <a:lnTo>
                      <a:pt x="43" y="36"/>
                    </a:lnTo>
                    <a:lnTo>
                      <a:pt x="49" y="41"/>
                    </a:lnTo>
                    <a:lnTo>
                      <a:pt x="53" y="41"/>
                    </a:lnTo>
                    <a:lnTo>
                      <a:pt x="61" y="42"/>
                    </a:lnTo>
                    <a:lnTo>
                      <a:pt x="70" y="59"/>
                    </a:lnTo>
                    <a:lnTo>
                      <a:pt x="76" y="64"/>
                    </a:lnTo>
                    <a:lnTo>
                      <a:pt x="78" y="68"/>
                    </a:lnTo>
                    <a:lnTo>
                      <a:pt x="82" y="67"/>
                    </a:lnTo>
                    <a:lnTo>
                      <a:pt x="88" y="79"/>
                    </a:lnTo>
                    <a:lnTo>
                      <a:pt x="85" y="91"/>
                    </a:lnTo>
                    <a:lnTo>
                      <a:pt x="73" y="94"/>
                    </a:lnTo>
                    <a:lnTo>
                      <a:pt x="70" y="96"/>
                    </a:lnTo>
                    <a:lnTo>
                      <a:pt x="72" y="102"/>
                    </a:lnTo>
                    <a:lnTo>
                      <a:pt x="65" y="109"/>
                    </a:lnTo>
                    <a:lnTo>
                      <a:pt x="59" y="108"/>
                    </a:lnTo>
                    <a:lnTo>
                      <a:pt x="56" y="103"/>
                    </a:lnTo>
                    <a:lnTo>
                      <a:pt x="41" y="94"/>
                    </a:lnTo>
                    <a:lnTo>
                      <a:pt x="37" y="85"/>
                    </a:lnTo>
                    <a:lnTo>
                      <a:pt x="26" y="77"/>
                    </a:lnTo>
                    <a:lnTo>
                      <a:pt x="23" y="82"/>
                    </a:lnTo>
                    <a:lnTo>
                      <a:pt x="18" y="82"/>
                    </a:lnTo>
                    <a:lnTo>
                      <a:pt x="14" y="79"/>
                    </a:lnTo>
                    <a:lnTo>
                      <a:pt x="9" y="48"/>
                    </a:lnTo>
                    <a:lnTo>
                      <a:pt x="3" y="24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3" name="Freeform 6199">
                <a:extLst>
                  <a:ext uri="{FF2B5EF4-FFF2-40B4-BE49-F238E27FC236}">
                    <a16:creationId xmlns:a16="http://schemas.microsoft.com/office/drawing/2014/main" id="{C90A4A17-2477-D4C1-1581-9894E5070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795"/>
                <a:ext cx="131" cy="137"/>
              </a:xfrm>
              <a:custGeom>
                <a:avLst/>
                <a:gdLst>
                  <a:gd name="T0" fmla="*/ 247 w 262"/>
                  <a:gd name="T1" fmla="*/ 39 h 275"/>
                  <a:gd name="T2" fmla="*/ 229 w 262"/>
                  <a:gd name="T3" fmla="*/ 16 h 275"/>
                  <a:gd name="T4" fmla="*/ 209 w 262"/>
                  <a:gd name="T5" fmla="*/ 13 h 275"/>
                  <a:gd name="T6" fmla="*/ 188 w 262"/>
                  <a:gd name="T7" fmla="*/ 21 h 275"/>
                  <a:gd name="T8" fmla="*/ 182 w 262"/>
                  <a:gd name="T9" fmla="*/ 18 h 275"/>
                  <a:gd name="T10" fmla="*/ 165 w 262"/>
                  <a:gd name="T11" fmla="*/ 7 h 275"/>
                  <a:gd name="T12" fmla="*/ 146 w 262"/>
                  <a:gd name="T13" fmla="*/ 12 h 275"/>
                  <a:gd name="T14" fmla="*/ 127 w 262"/>
                  <a:gd name="T15" fmla="*/ 12 h 275"/>
                  <a:gd name="T16" fmla="*/ 111 w 262"/>
                  <a:gd name="T17" fmla="*/ 3 h 275"/>
                  <a:gd name="T18" fmla="*/ 91 w 262"/>
                  <a:gd name="T19" fmla="*/ 6 h 275"/>
                  <a:gd name="T20" fmla="*/ 100 w 262"/>
                  <a:gd name="T21" fmla="*/ 21 h 275"/>
                  <a:gd name="T22" fmla="*/ 106 w 262"/>
                  <a:gd name="T23" fmla="*/ 33 h 275"/>
                  <a:gd name="T24" fmla="*/ 96 w 262"/>
                  <a:gd name="T25" fmla="*/ 45 h 275"/>
                  <a:gd name="T26" fmla="*/ 85 w 262"/>
                  <a:gd name="T27" fmla="*/ 54 h 275"/>
                  <a:gd name="T28" fmla="*/ 74 w 262"/>
                  <a:gd name="T29" fmla="*/ 61 h 275"/>
                  <a:gd name="T30" fmla="*/ 61 w 262"/>
                  <a:gd name="T31" fmla="*/ 56 h 275"/>
                  <a:gd name="T32" fmla="*/ 38 w 262"/>
                  <a:gd name="T33" fmla="*/ 50 h 275"/>
                  <a:gd name="T34" fmla="*/ 18 w 262"/>
                  <a:gd name="T35" fmla="*/ 48 h 275"/>
                  <a:gd name="T36" fmla="*/ 0 w 262"/>
                  <a:gd name="T37" fmla="*/ 65 h 275"/>
                  <a:gd name="T38" fmla="*/ 8 w 262"/>
                  <a:gd name="T39" fmla="*/ 77 h 275"/>
                  <a:gd name="T40" fmla="*/ 27 w 262"/>
                  <a:gd name="T41" fmla="*/ 88 h 275"/>
                  <a:gd name="T42" fmla="*/ 39 w 262"/>
                  <a:gd name="T43" fmla="*/ 106 h 275"/>
                  <a:gd name="T44" fmla="*/ 36 w 262"/>
                  <a:gd name="T45" fmla="*/ 138 h 275"/>
                  <a:gd name="T46" fmla="*/ 58 w 262"/>
                  <a:gd name="T47" fmla="*/ 155 h 275"/>
                  <a:gd name="T48" fmla="*/ 58 w 262"/>
                  <a:gd name="T49" fmla="*/ 168 h 275"/>
                  <a:gd name="T50" fmla="*/ 74 w 262"/>
                  <a:gd name="T51" fmla="*/ 176 h 275"/>
                  <a:gd name="T52" fmla="*/ 111 w 262"/>
                  <a:gd name="T53" fmla="*/ 190 h 275"/>
                  <a:gd name="T54" fmla="*/ 121 w 262"/>
                  <a:gd name="T55" fmla="*/ 214 h 275"/>
                  <a:gd name="T56" fmla="*/ 121 w 262"/>
                  <a:gd name="T57" fmla="*/ 241 h 275"/>
                  <a:gd name="T58" fmla="*/ 156 w 262"/>
                  <a:gd name="T59" fmla="*/ 243 h 275"/>
                  <a:gd name="T60" fmla="*/ 177 w 262"/>
                  <a:gd name="T61" fmla="*/ 266 h 275"/>
                  <a:gd name="T62" fmla="*/ 196 w 262"/>
                  <a:gd name="T63" fmla="*/ 267 h 275"/>
                  <a:gd name="T64" fmla="*/ 215 w 262"/>
                  <a:gd name="T65" fmla="*/ 270 h 275"/>
                  <a:gd name="T66" fmla="*/ 237 w 262"/>
                  <a:gd name="T67" fmla="*/ 275 h 275"/>
                  <a:gd name="T68" fmla="*/ 249 w 262"/>
                  <a:gd name="T69" fmla="*/ 264 h 275"/>
                  <a:gd name="T70" fmla="*/ 246 w 262"/>
                  <a:gd name="T71" fmla="*/ 246 h 275"/>
                  <a:gd name="T72" fmla="*/ 246 w 262"/>
                  <a:gd name="T73" fmla="*/ 235 h 275"/>
                  <a:gd name="T74" fmla="*/ 237 w 262"/>
                  <a:gd name="T75" fmla="*/ 225 h 275"/>
                  <a:gd name="T76" fmla="*/ 223 w 262"/>
                  <a:gd name="T77" fmla="*/ 208 h 275"/>
                  <a:gd name="T78" fmla="*/ 243 w 262"/>
                  <a:gd name="T79" fmla="*/ 197 h 275"/>
                  <a:gd name="T80" fmla="*/ 253 w 262"/>
                  <a:gd name="T81" fmla="*/ 190 h 275"/>
                  <a:gd name="T82" fmla="*/ 262 w 262"/>
                  <a:gd name="T83" fmla="*/ 173 h 275"/>
                  <a:gd name="T84" fmla="*/ 247 w 262"/>
                  <a:gd name="T85" fmla="*/ 149 h 275"/>
                  <a:gd name="T86" fmla="*/ 234 w 262"/>
                  <a:gd name="T87" fmla="*/ 141 h 275"/>
                  <a:gd name="T88" fmla="*/ 215 w 262"/>
                  <a:gd name="T89" fmla="*/ 132 h 275"/>
                  <a:gd name="T90" fmla="*/ 211 w 262"/>
                  <a:gd name="T91" fmla="*/ 115 h 275"/>
                  <a:gd name="T92" fmla="*/ 223 w 262"/>
                  <a:gd name="T93" fmla="*/ 91 h 275"/>
                  <a:gd name="T94" fmla="*/ 255 w 262"/>
                  <a:gd name="T95" fmla="*/ 48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2" h="275">
                    <a:moveTo>
                      <a:pt x="255" y="48"/>
                    </a:moveTo>
                    <a:lnTo>
                      <a:pt x="250" y="45"/>
                    </a:lnTo>
                    <a:lnTo>
                      <a:pt x="247" y="39"/>
                    </a:lnTo>
                    <a:lnTo>
                      <a:pt x="249" y="30"/>
                    </a:lnTo>
                    <a:lnTo>
                      <a:pt x="244" y="27"/>
                    </a:lnTo>
                    <a:lnTo>
                      <a:pt x="229" y="16"/>
                    </a:lnTo>
                    <a:lnTo>
                      <a:pt x="218" y="13"/>
                    </a:lnTo>
                    <a:lnTo>
                      <a:pt x="214" y="10"/>
                    </a:lnTo>
                    <a:lnTo>
                      <a:pt x="209" y="13"/>
                    </a:lnTo>
                    <a:lnTo>
                      <a:pt x="203" y="15"/>
                    </a:lnTo>
                    <a:lnTo>
                      <a:pt x="197" y="18"/>
                    </a:lnTo>
                    <a:lnTo>
                      <a:pt x="188" y="21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2" y="18"/>
                    </a:lnTo>
                    <a:lnTo>
                      <a:pt x="177" y="15"/>
                    </a:lnTo>
                    <a:lnTo>
                      <a:pt x="168" y="12"/>
                    </a:lnTo>
                    <a:lnTo>
                      <a:pt x="165" y="7"/>
                    </a:lnTo>
                    <a:lnTo>
                      <a:pt x="158" y="13"/>
                    </a:lnTo>
                    <a:lnTo>
                      <a:pt x="155" y="9"/>
                    </a:lnTo>
                    <a:lnTo>
                      <a:pt x="146" y="12"/>
                    </a:lnTo>
                    <a:lnTo>
                      <a:pt x="144" y="12"/>
                    </a:lnTo>
                    <a:lnTo>
                      <a:pt x="140" y="16"/>
                    </a:lnTo>
                    <a:lnTo>
                      <a:pt x="127" y="12"/>
                    </a:lnTo>
                    <a:lnTo>
                      <a:pt x="121" y="12"/>
                    </a:lnTo>
                    <a:lnTo>
                      <a:pt x="114" y="9"/>
                    </a:lnTo>
                    <a:lnTo>
                      <a:pt x="111" y="3"/>
                    </a:lnTo>
                    <a:lnTo>
                      <a:pt x="103" y="0"/>
                    </a:lnTo>
                    <a:lnTo>
                      <a:pt x="89" y="0"/>
                    </a:lnTo>
                    <a:lnTo>
                      <a:pt x="91" y="6"/>
                    </a:lnTo>
                    <a:lnTo>
                      <a:pt x="94" y="12"/>
                    </a:lnTo>
                    <a:lnTo>
                      <a:pt x="99" y="15"/>
                    </a:lnTo>
                    <a:lnTo>
                      <a:pt x="100" y="21"/>
                    </a:lnTo>
                    <a:lnTo>
                      <a:pt x="103" y="19"/>
                    </a:lnTo>
                    <a:lnTo>
                      <a:pt x="109" y="26"/>
                    </a:lnTo>
                    <a:lnTo>
                      <a:pt x="106" y="33"/>
                    </a:lnTo>
                    <a:lnTo>
                      <a:pt x="102" y="35"/>
                    </a:lnTo>
                    <a:lnTo>
                      <a:pt x="100" y="44"/>
                    </a:lnTo>
                    <a:lnTo>
                      <a:pt x="96" y="45"/>
                    </a:lnTo>
                    <a:lnTo>
                      <a:pt x="92" y="44"/>
                    </a:lnTo>
                    <a:lnTo>
                      <a:pt x="83" y="45"/>
                    </a:lnTo>
                    <a:lnTo>
                      <a:pt x="85" y="54"/>
                    </a:lnTo>
                    <a:lnTo>
                      <a:pt x="77" y="61"/>
                    </a:lnTo>
                    <a:lnTo>
                      <a:pt x="74" y="68"/>
                    </a:lnTo>
                    <a:lnTo>
                      <a:pt x="74" y="61"/>
                    </a:lnTo>
                    <a:lnTo>
                      <a:pt x="70" y="56"/>
                    </a:lnTo>
                    <a:lnTo>
                      <a:pt x="65" y="54"/>
                    </a:lnTo>
                    <a:lnTo>
                      <a:pt x="61" y="56"/>
                    </a:lnTo>
                    <a:lnTo>
                      <a:pt x="53" y="53"/>
                    </a:lnTo>
                    <a:lnTo>
                      <a:pt x="45" y="53"/>
                    </a:lnTo>
                    <a:lnTo>
                      <a:pt x="38" y="50"/>
                    </a:lnTo>
                    <a:lnTo>
                      <a:pt x="30" y="50"/>
                    </a:lnTo>
                    <a:lnTo>
                      <a:pt x="21" y="48"/>
                    </a:lnTo>
                    <a:lnTo>
                      <a:pt x="18" y="48"/>
                    </a:lnTo>
                    <a:lnTo>
                      <a:pt x="8" y="51"/>
                    </a:lnTo>
                    <a:lnTo>
                      <a:pt x="4" y="54"/>
                    </a:lnTo>
                    <a:lnTo>
                      <a:pt x="0" y="65"/>
                    </a:lnTo>
                    <a:lnTo>
                      <a:pt x="3" y="68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14" y="82"/>
                    </a:lnTo>
                    <a:lnTo>
                      <a:pt x="20" y="86"/>
                    </a:lnTo>
                    <a:lnTo>
                      <a:pt x="27" y="88"/>
                    </a:lnTo>
                    <a:lnTo>
                      <a:pt x="24" y="89"/>
                    </a:lnTo>
                    <a:lnTo>
                      <a:pt x="33" y="102"/>
                    </a:lnTo>
                    <a:lnTo>
                      <a:pt x="39" y="106"/>
                    </a:lnTo>
                    <a:lnTo>
                      <a:pt x="36" y="117"/>
                    </a:lnTo>
                    <a:lnTo>
                      <a:pt x="38" y="124"/>
                    </a:lnTo>
                    <a:lnTo>
                      <a:pt x="36" y="138"/>
                    </a:lnTo>
                    <a:lnTo>
                      <a:pt x="41" y="144"/>
                    </a:lnTo>
                    <a:lnTo>
                      <a:pt x="56" y="144"/>
                    </a:lnTo>
                    <a:lnTo>
                      <a:pt x="58" y="155"/>
                    </a:lnTo>
                    <a:lnTo>
                      <a:pt x="55" y="158"/>
                    </a:lnTo>
                    <a:lnTo>
                      <a:pt x="55" y="165"/>
                    </a:lnTo>
                    <a:lnTo>
                      <a:pt x="58" y="168"/>
                    </a:lnTo>
                    <a:lnTo>
                      <a:pt x="59" y="168"/>
                    </a:lnTo>
                    <a:lnTo>
                      <a:pt x="64" y="178"/>
                    </a:lnTo>
                    <a:lnTo>
                      <a:pt x="74" y="176"/>
                    </a:lnTo>
                    <a:lnTo>
                      <a:pt x="99" y="182"/>
                    </a:lnTo>
                    <a:lnTo>
                      <a:pt x="99" y="188"/>
                    </a:lnTo>
                    <a:lnTo>
                      <a:pt x="111" y="190"/>
                    </a:lnTo>
                    <a:lnTo>
                      <a:pt x="114" y="200"/>
                    </a:lnTo>
                    <a:lnTo>
                      <a:pt x="120" y="203"/>
                    </a:lnTo>
                    <a:lnTo>
                      <a:pt x="121" y="214"/>
                    </a:lnTo>
                    <a:lnTo>
                      <a:pt x="117" y="219"/>
                    </a:lnTo>
                    <a:lnTo>
                      <a:pt x="120" y="228"/>
                    </a:lnTo>
                    <a:lnTo>
                      <a:pt x="121" y="241"/>
                    </a:lnTo>
                    <a:lnTo>
                      <a:pt x="140" y="241"/>
                    </a:lnTo>
                    <a:lnTo>
                      <a:pt x="152" y="237"/>
                    </a:lnTo>
                    <a:lnTo>
                      <a:pt x="156" y="243"/>
                    </a:lnTo>
                    <a:lnTo>
                      <a:pt x="170" y="254"/>
                    </a:lnTo>
                    <a:lnTo>
                      <a:pt x="174" y="257"/>
                    </a:lnTo>
                    <a:lnTo>
                      <a:pt x="177" y="266"/>
                    </a:lnTo>
                    <a:lnTo>
                      <a:pt x="177" y="264"/>
                    </a:lnTo>
                    <a:lnTo>
                      <a:pt x="187" y="269"/>
                    </a:lnTo>
                    <a:lnTo>
                      <a:pt x="196" y="267"/>
                    </a:lnTo>
                    <a:lnTo>
                      <a:pt x="202" y="267"/>
                    </a:lnTo>
                    <a:lnTo>
                      <a:pt x="203" y="270"/>
                    </a:lnTo>
                    <a:lnTo>
                      <a:pt x="215" y="270"/>
                    </a:lnTo>
                    <a:lnTo>
                      <a:pt x="223" y="270"/>
                    </a:lnTo>
                    <a:lnTo>
                      <a:pt x="231" y="267"/>
                    </a:lnTo>
                    <a:lnTo>
                      <a:pt x="237" y="275"/>
                    </a:lnTo>
                    <a:lnTo>
                      <a:pt x="243" y="275"/>
                    </a:lnTo>
                    <a:lnTo>
                      <a:pt x="246" y="270"/>
                    </a:lnTo>
                    <a:lnTo>
                      <a:pt x="249" y="264"/>
                    </a:lnTo>
                    <a:lnTo>
                      <a:pt x="243" y="261"/>
                    </a:lnTo>
                    <a:lnTo>
                      <a:pt x="241" y="249"/>
                    </a:lnTo>
                    <a:lnTo>
                      <a:pt x="246" y="246"/>
                    </a:lnTo>
                    <a:lnTo>
                      <a:pt x="241" y="246"/>
                    </a:lnTo>
                    <a:lnTo>
                      <a:pt x="241" y="241"/>
                    </a:lnTo>
                    <a:lnTo>
                      <a:pt x="246" y="235"/>
                    </a:lnTo>
                    <a:lnTo>
                      <a:pt x="241" y="231"/>
                    </a:lnTo>
                    <a:lnTo>
                      <a:pt x="237" y="229"/>
                    </a:lnTo>
                    <a:lnTo>
                      <a:pt x="237" y="225"/>
                    </a:lnTo>
                    <a:lnTo>
                      <a:pt x="226" y="217"/>
                    </a:lnTo>
                    <a:lnTo>
                      <a:pt x="228" y="211"/>
                    </a:lnTo>
                    <a:lnTo>
                      <a:pt x="223" y="208"/>
                    </a:lnTo>
                    <a:lnTo>
                      <a:pt x="226" y="206"/>
                    </a:lnTo>
                    <a:lnTo>
                      <a:pt x="232" y="197"/>
                    </a:lnTo>
                    <a:lnTo>
                      <a:pt x="243" y="197"/>
                    </a:lnTo>
                    <a:lnTo>
                      <a:pt x="253" y="197"/>
                    </a:lnTo>
                    <a:lnTo>
                      <a:pt x="255" y="193"/>
                    </a:lnTo>
                    <a:lnTo>
                      <a:pt x="253" y="190"/>
                    </a:lnTo>
                    <a:lnTo>
                      <a:pt x="253" y="184"/>
                    </a:lnTo>
                    <a:lnTo>
                      <a:pt x="258" y="182"/>
                    </a:lnTo>
                    <a:lnTo>
                      <a:pt x="262" y="173"/>
                    </a:lnTo>
                    <a:lnTo>
                      <a:pt x="252" y="158"/>
                    </a:lnTo>
                    <a:lnTo>
                      <a:pt x="252" y="155"/>
                    </a:lnTo>
                    <a:lnTo>
                      <a:pt x="247" y="149"/>
                    </a:lnTo>
                    <a:lnTo>
                      <a:pt x="246" y="146"/>
                    </a:lnTo>
                    <a:lnTo>
                      <a:pt x="238" y="146"/>
                    </a:lnTo>
                    <a:lnTo>
                      <a:pt x="234" y="141"/>
                    </a:lnTo>
                    <a:lnTo>
                      <a:pt x="228" y="146"/>
                    </a:lnTo>
                    <a:lnTo>
                      <a:pt x="221" y="138"/>
                    </a:lnTo>
                    <a:lnTo>
                      <a:pt x="215" y="132"/>
                    </a:lnTo>
                    <a:lnTo>
                      <a:pt x="209" y="124"/>
                    </a:lnTo>
                    <a:lnTo>
                      <a:pt x="212" y="121"/>
                    </a:lnTo>
                    <a:lnTo>
                      <a:pt x="211" y="115"/>
                    </a:lnTo>
                    <a:lnTo>
                      <a:pt x="218" y="109"/>
                    </a:lnTo>
                    <a:lnTo>
                      <a:pt x="226" y="95"/>
                    </a:lnTo>
                    <a:lnTo>
                      <a:pt x="223" y="91"/>
                    </a:lnTo>
                    <a:lnTo>
                      <a:pt x="235" y="83"/>
                    </a:lnTo>
                    <a:lnTo>
                      <a:pt x="255" y="53"/>
                    </a:lnTo>
                    <a:lnTo>
                      <a:pt x="255" y="4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4" name="Freeform 6200">
                <a:extLst>
                  <a:ext uri="{FF2B5EF4-FFF2-40B4-BE49-F238E27FC236}">
                    <a16:creationId xmlns:a16="http://schemas.microsoft.com/office/drawing/2014/main" id="{1DCE1382-DB0F-AEA7-0D23-0D12F43D6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795"/>
                <a:ext cx="131" cy="137"/>
              </a:xfrm>
              <a:custGeom>
                <a:avLst/>
                <a:gdLst>
                  <a:gd name="T0" fmla="*/ 235 w 262"/>
                  <a:gd name="T1" fmla="*/ 83 h 275"/>
                  <a:gd name="T2" fmla="*/ 218 w 262"/>
                  <a:gd name="T3" fmla="*/ 109 h 275"/>
                  <a:gd name="T4" fmla="*/ 209 w 262"/>
                  <a:gd name="T5" fmla="*/ 124 h 275"/>
                  <a:gd name="T6" fmla="*/ 228 w 262"/>
                  <a:gd name="T7" fmla="*/ 146 h 275"/>
                  <a:gd name="T8" fmla="*/ 246 w 262"/>
                  <a:gd name="T9" fmla="*/ 146 h 275"/>
                  <a:gd name="T10" fmla="*/ 252 w 262"/>
                  <a:gd name="T11" fmla="*/ 158 h 275"/>
                  <a:gd name="T12" fmla="*/ 253 w 262"/>
                  <a:gd name="T13" fmla="*/ 184 h 275"/>
                  <a:gd name="T14" fmla="*/ 253 w 262"/>
                  <a:gd name="T15" fmla="*/ 197 h 275"/>
                  <a:gd name="T16" fmla="*/ 226 w 262"/>
                  <a:gd name="T17" fmla="*/ 206 h 275"/>
                  <a:gd name="T18" fmla="*/ 226 w 262"/>
                  <a:gd name="T19" fmla="*/ 217 h 275"/>
                  <a:gd name="T20" fmla="*/ 241 w 262"/>
                  <a:gd name="T21" fmla="*/ 231 h 275"/>
                  <a:gd name="T22" fmla="*/ 241 w 262"/>
                  <a:gd name="T23" fmla="*/ 246 h 275"/>
                  <a:gd name="T24" fmla="*/ 243 w 262"/>
                  <a:gd name="T25" fmla="*/ 261 h 275"/>
                  <a:gd name="T26" fmla="*/ 243 w 262"/>
                  <a:gd name="T27" fmla="*/ 275 h 275"/>
                  <a:gd name="T28" fmla="*/ 223 w 262"/>
                  <a:gd name="T29" fmla="*/ 270 h 275"/>
                  <a:gd name="T30" fmla="*/ 202 w 262"/>
                  <a:gd name="T31" fmla="*/ 267 h 275"/>
                  <a:gd name="T32" fmla="*/ 177 w 262"/>
                  <a:gd name="T33" fmla="*/ 264 h 275"/>
                  <a:gd name="T34" fmla="*/ 170 w 262"/>
                  <a:gd name="T35" fmla="*/ 254 h 275"/>
                  <a:gd name="T36" fmla="*/ 140 w 262"/>
                  <a:gd name="T37" fmla="*/ 241 h 275"/>
                  <a:gd name="T38" fmla="*/ 117 w 262"/>
                  <a:gd name="T39" fmla="*/ 219 h 275"/>
                  <a:gd name="T40" fmla="*/ 114 w 262"/>
                  <a:gd name="T41" fmla="*/ 200 h 275"/>
                  <a:gd name="T42" fmla="*/ 99 w 262"/>
                  <a:gd name="T43" fmla="*/ 182 h 275"/>
                  <a:gd name="T44" fmla="*/ 59 w 262"/>
                  <a:gd name="T45" fmla="*/ 168 h 275"/>
                  <a:gd name="T46" fmla="*/ 55 w 262"/>
                  <a:gd name="T47" fmla="*/ 158 h 275"/>
                  <a:gd name="T48" fmla="*/ 41 w 262"/>
                  <a:gd name="T49" fmla="*/ 144 h 275"/>
                  <a:gd name="T50" fmla="*/ 36 w 262"/>
                  <a:gd name="T51" fmla="*/ 117 h 275"/>
                  <a:gd name="T52" fmla="*/ 24 w 262"/>
                  <a:gd name="T53" fmla="*/ 89 h 275"/>
                  <a:gd name="T54" fmla="*/ 14 w 262"/>
                  <a:gd name="T55" fmla="*/ 82 h 275"/>
                  <a:gd name="T56" fmla="*/ 3 w 262"/>
                  <a:gd name="T57" fmla="*/ 68 h 275"/>
                  <a:gd name="T58" fmla="*/ 8 w 262"/>
                  <a:gd name="T59" fmla="*/ 51 h 275"/>
                  <a:gd name="T60" fmla="*/ 30 w 262"/>
                  <a:gd name="T61" fmla="*/ 50 h 275"/>
                  <a:gd name="T62" fmla="*/ 53 w 262"/>
                  <a:gd name="T63" fmla="*/ 53 h 275"/>
                  <a:gd name="T64" fmla="*/ 70 w 262"/>
                  <a:gd name="T65" fmla="*/ 56 h 275"/>
                  <a:gd name="T66" fmla="*/ 77 w 262"/>
                  <a:gd name="T67" fmla="*/ 61 h 275"/>
                  <a:gd name="T68" fmla="*/ 92 w 262"/>
                  <a:gd name="T69" fmla="*/ 44 h 275"/>
                  <a:gd name="T70" fmla="*/ 102 w 262"/>
                  <a:gd name="T71" fmla="*/ 35 h 275"/>
                  <a:gd name="T72" fmla="*/ 103 w 262"/>
                  <a:gd name="T73" fmla="*/ 19 h 275"/>
                  <a:gd name="T74" fmla="*/ 94 w 262"/>
                  <a:gd name="T75" fmla="*/ 12 h 275"/>
                  <a:gd name="T76" fmla="*/ 103 w 262"/>
                  <a:gd name="T77" fmla="*/ 0 h 275"/>
                  <a:gd name="T78" fmla="*/ 121 w 262"/>
                  <a:gd name="T79" fmla="*/ 12 h 275"/>
                  <a:gd name="T80" fmla="*/ 144 w 262"/>
                  <a:gd name="T81" fmla="*/ 12 h 275"/>
                  <a:gd name="T82" fmla="*/ 158 w 262"/>
                  <a:gd name="T83" fmla="*/ 13 h 275"/>
                  <a:gd name="T84" fmla="*/ 177 w 262"/>
                  <a:gd name="T85" fmla="*/ 15 h 275"/>
                  <a:gd name="T86" fmla="*/ 187 w 262"/>
                  <a:gd name="T87" fmla="*/ 27 h 275"/>
                  <a:gd name="T88" fmla="*/ 203 w 262"/>
                  <a:gd name="T89" fmla="*/ 15 h 275"/>
                  <a:gd name="T90" fmla="*/ 218 w 262"/>
                  <a:gd name="T91" fmla="*/ 13 h 275"/>
                  <a:gd name="T92" fmla="*/ 249 w 262"/>
                  <a:gd name="T93" fmla="*/ 30 h 275"/>
                  <a:gd name="T94" fmla="*/ 255 w 262"/>
                  <a:gd name="T95" fmla="*/ 48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2" h="275">
                    <a:moveTo>
                      <a:pt x="255" y="48"/>
                    </a:moveTo>
                    <a:lnTo>
                      <a:pt x="255" y="53"/>
                    </a:lnTo>
                    <a:lnTo>
                      <a:pt x="235" y="83"/>
                    </a:lnTo>
                    <a:lnTo>
                      <a:pt x="223" y="91"/>
                    </a:lnTo>
                    <a:lnTo>
                      <a:pt x="226" y="95"/>
                    </a:lnTo>
                    <a:lnTo>
                      <a:pt x="218" y="109"/>
                    </a:lnTo>
                    <a:lnTo>
                      <a:pt x="211" y="115"/>
                    </a:lnTo>
                    <a:lnTo>
                      <a:pt x="212" y="121"/>
                    </a:lnTo>
                    <a:lnTo>
                      <a:pt x="209" y="124"/>
                    </a:lnTo>
                    <a:lnTo>
                      <a:pt x="215" y="132"/>
                    </a:lnTo>
                    <a:lnTo>
                      <a:pt x="221" y="138"/>
                    </a:lnTo>
                    <a:lnTo>
                      <a:pt x="228" y="146"/>
                    </a:lnTo>
                    <a:lnTo>
                      <a:pt x="234" y="141"/>
                    </a:lnTo>
                    <a:lnTo>
                      <a:pt x="238" y="146"/>
                    </a:lnTo>
                    <a:lnTo>
                      <a:pt x="246" y="146"/>
                    </a:lnTo>
                    <a:lnTo>
                      <a:pt x="247" y="149"/>
                    </a:lnTo>
                    <a:lnTo>
                      <a:pt x="252" y="155"/>
                    </a:lnTo>
                    <a:lnTo>
                      <a:pt x="252" y="158"/>
                    </a:lnTo>
                    <a:lnTo>
                      <a:pt x="262" y="173"/>
                    </a:lnTo>
                    <a:lnTo>
                      <a:pt x="258" y="182"/>
                    </a:lnTo>
                    <a:lnTo>
                      <a:pt x="253" y="184"/>
                    </a:lnTo>
                    <a:lnTo>
                      <a:pt x="253" y="190"/>
                    </a:lnTo>
                    <a:lnTo>
                      <a:pt x="255" y="193"/>
                    </a:lnTo>
                    <a:lnTo>
                      <a:pt x="253" y="197"/>
                    </a:lnTo>
                    <a:lnTo>
                      <a:pt x="243" y="197"/>
                    </a:lnTo>
                    <a:lnTo>
                      <a:pt x="232" y="197"/>
                    </a:lnTo>
                    <a:lnTo>
                      <a:pt x="226" y="206"/>
                    </a:lnTo>
                    <a:lnTo>
                      <a:pt x="223" y="208"/>
                    </a:lnTo>
                    <a:lnTo>
                      <a:pt x="228" y="211"/>
                    </a:lnTo>
                    <a:lnTo>
                      <a:pt x="226" y="217"/>
                    </a:lnTo>
                    <a:lnTo>
                      <a:pt x="237" y="225"/>
                    </a:lnTo>
                    <a:lnTo>
                      <a:pt x="237" y="229"/>
                    </a:lnTo>
                    <a:lnTo>
                      <a:pt x="241" y="231"/>
                    </a:lnTo>
                    <a:lnTo>
                      <a:pt x="246" y="235"/>
                    </a:lnTo>
                    <a:lnTo>
                      <a:pt x="241" y="241"/>
                    </a:lnTo>
                    <a:lnTo>
                      <a:pt x="241" y="246"/>
                    </a:lnTo>
                    <a:lnTo>
                      <a:pt x="246" y="246"/>
                    </a:lnTo>
                    <a:lnTo>
                      <a:pt x="241" y="249"/>
                    </a:lnTo>
                    <a:lnTo>
                      <a:pt x="243" y="261"/>
                    </a:lnTo>
                    <a:lnTo>
                      <a:pt x="249" y="264"/>
                    </a:lnTo>
                    <a:lnTo>
                      <a:pt x="246" y="270"/>
                    </a:lnTo>
                    <a:lnTo>
                      <a:pt x="243" y="275"/>
                    </a:lnTo>
                    <a:lnTo>
                      <a:pt x="237" y="275"/>
                    </a:lnTo>
                    <a:lnTo>
                      <a:pt x="231" y="267"/>
                    </a:lnTo>
                    <a:lnTo>
                      <a:pt x="223" y="270"/>
                    </a:lnTo>
                    <a:lnTo>
                      <a:pt x="215" y="270"/>
                    </a:lnTo>
                    <a:lnTo>
                      <a:pt x="203" y="270"/>
                    </a:lnTo>
                    <a:lnTo>
                      <a:pt x="202" y="267"/>
                    </a:lnTo>
                    <a:lnTo>
                      <a:pt x="196" y="267"/>
                    </a:lnTo>
                    <a:lnTo>
                      <a:pt x="187" y="269"/>
                    </a:lnTo>
                    <a:lnTo>
                      <a:pt x="177" y="264"/>
                    </a:lnTo>
                    <a:lnTo>
                      <a:pt x="177" y="266"/>
                    </a:lnTo>
                    <a:lnTo>
                      <a:pt x="174" y="257"/>
                    </a:lnTo>
                    <a:lnTo>
                      <a:pt x="170" y="254"/>
                    </a:lnTo>
                    <a:lnTo>
                      <a:pt x="156" y="243"/>
                    </a:lnTo>
                    <a:lnTo>
                      <a:pt x="152" y="237"/>
                    </a:lnTo>
                    <a:lnTo>
                      <a:pt x="140" y="241"/>
                    </a:lnTo>
                    <a:lnTo>
                      <a:pt x="121" y="241"/>
                    </a:lnTo>
                    <a:lnTo>
                      <a:pt x="120" y="228"/>
                    </a:lnTo>
                    <a:lnTo>
                      <a:pt x="117" y="219"/>
                    </a:lnTo>
                    <a:lnTo>
                      <a:pt x="121" y="214"/>
                    </a:lnTo>
                    <a:lnTo>
                      <a:pt x="120" y="203"/>
                    </a:lnTo>
                    <a:lnTo>
                      <a:pt x="114" y="200"/>
                    </a:lnTo>
                    <a:lnTo>
                      <a:pt x="111" y="190"/>
                    </a:lnTo>
                    <a:lnTo>
                      <a:pt x="99" y="188"/>
                    </a:lnTo>
                    <a:lnTo>
                      <a:pt x="99" y="182"/>
                    </a:lnTo>
                    <a:lnTo>
                      <a:pt x="74" y="176"/>
                    </a:lnTo>
                    <a:lnTo>
                      <a:pt x="64" y="178"/>
                    </a:lnTo>
                    <a:lnTo>
                      <a:pt x="59" y="168"/>
                    </a:lnTo>
                    <a:lnTo>
                      <a:pt x="58" y="168"/>
                    </a:lnTo>
                    <a:lnTo>
                      <a:pt x="55" y="165"/>
                    </a:lnTo>
                    <a:lnTo>
                      <a:pt x="55" y="158"/>
                    </a:lnTo>
                    <a:lnTo>
                      <a:pt x="58" y="155"/>
                    </a:lnTo>
                    <a:lnTo>
                      <a:pt x="56" y="144"/>
                    </a:lnTo>
                    <a:lnTo>
                      <a:pt x="41" y="144"/>
                    </a:lnTo>
                    <a:lnTo>
                      <a:pt x="36" y="138"/>
                    </a:lnTo>
                    <a:lnTo>
                      <a:pt x="38" y="124"/>
                    </a:lnTo>
                    <a:lnTo>
                      <a:pt x="36" y="117"/>
                    </a:lnTo>
                    <a:lnTo>
                      <a:pt x="39" y="106"/>
                    </a:lnTo>
                    <a:lnTo>
                      <a:pt x="33" y="102"/>
                    </a:lnTo>
                    <a:lnTo>
                      <a:pt x="24" y="89"/>
                    </a:lnTo>
                    <a:lnTo>
                      <a:pt x="27" y="88"/>
                    </a:lnTo>
                    <a:lnTo>
                      <a:pt x="20" y="86"/>
                    </a:lnTo>
                    <a:lnTo>
                      <a:pt x="14" y="82"/>
                    </a:lnTo>
                    <a:lnTo>
                      <a:pt x="8" y="77"/>
                    </a:lnTo>
                    <a:lnTo>
                      <a:pt x="8" y="76"/>
                    </a:lnTo>
                    <a:lnTo>
                      <a:pt x="3" y="68"/>
                    </a:lnTo>
                    <a:lnTo>
                      <a:pt x="0" y="65"/>
                    </a:lnTo>
                    <a:lnTo>
                      <a:pt x="4" y="54"/>
                    </a:lnTo>
                    <a:lnTo>
                      <a:pt x="8" y="51"/>
                    </a:lnTo>
                    <a:lnTo>
                      <a:pt x="18" y="48"/>
                    </a:lnTo>
                    <a:lnTo>
                      <a:pt x="21" y="48"/>
                    </a:lnTo>
                    <a:lnTo>
                      <a:pt x="30" y="50"/>
                    </a:lnTo>
                    <a:lnTo>
                      <a:pt x="38" y="50"/>
                    </a:lnTo>
                    <a:lnTo>
                      <a:pt x="45" y="53"/>
                    </a:lnTo>
                    <a:lnTo>
                      <a:pt x="53" y="53"/>
                    </a:lnTo>
                    <a:lnTo>
                      <a:pt x="61" y="56"/>
                    </a:lnTo>
                    <a:lnTo>
                      <a:pt x="65" y="54"/>
                    </a:lnTo>
                    <a:lnTo>
                      <a:pt x="70" y="56"/>
                    </a:lnTo>
                    <a:lnTo>
                      <a:pt x="74" y="61"/>
                    </a:lnTo>
                    <a:lnTo>
                      <a:pt x="74" y="68"/>
                    </a:lnTo>
                    <a:lnTo>
                      <a:pt x="77" y="61"/>
                    </a:lnTo>
                    <a:lnTo>
                      <a:pt x="85" y="54"/>
                    </a:lnTo>
                    <a:lnTo>
                      <a:pt x="83" y="45"/>
                    </a:lnTo>
                    <a:lnTo>
                      <a:pt x="92" y="44"/>
                    </a:lnTo>
                    <a:lnTo>
                      <a:pt x="96" y="45"/>
                    </a:lnTo>
                    <a:lnTo>
                      <a:pt x="100" y="44"/>
                    </a:lnTo>
                    <a:lnTo>
                      <a:pt x="102" y="35"/>
                    </a:lnTo>
                    <a:lnTo>
                      <a:pt x="106" y="33"/>
                    </a:lnTo>
                    <a:lnTo>
                      <a:pt x="109" y="26"/>
                    </a:lnTo>
                    <a:lnTo>
                      <a:pt x="103" y="19"/>
                    </a:lnTo>
                    <a:lnTo>
                      <a:pt x="100" y="21"/>
                    </a:lnTo>
                    <a:lnTo>
                      <a:pt x="99" y="15"/>
                    </a:lnTo>
                    <a:lnTo>
                      <a:pt x="94" y="12"/>
                    </a:lnTo>
                    <a:lnTo>
                      <a:pt x="91" y="6"/>
                    </a:lnTo>
                    <a:lnTo>
                      <a:pt x="89" y="0"/>
                    </a:lnTo>
                    <a:lnTo>
                      <a:pt x="103" y="0"/>
                    </a:lnTo>
                    <a:lnTo>
                      <a:pt x="111" y="3"/>
                    </a:lnTo>
                    <a:lnTo>
                      <a:pt x="114" y="9"/>
                    </a:lnTo>
                    <a:lnTo>
                      <a:pt x="121" y="12"/>
                    </a:lnTo>
                    <a:lnTo>
                      <a:pt x="127" y="12"/>
                    </a:lnTo>
                    <a:lnTo>
                      <a:pt x="140" y="16"/>
                    </a:lnTo>
                    <a:lnTo>
                      <a:pt x="144" y="12"/>
                    </a:lnTo>
                    <a:lnTo>
                      <a:pt x="146" y="12"/>
                    </a:lnTo>
                    <a:lnTo>
                      <a:pt x="155" y="9"/>
                    </a:lnTo>
                    <a:lnTo>
                      <a:pt x="158" y="13"/>
                    </a:lnTo>
                    <a:lnTo>
                      <a:pt x="165" y="7"/>
                    </a:lnTo>
                    <a:lnTo>
                      <a:pt x="168" y="12"/>
                    </a:lnTo>
                    <a:lnTo>
                      <a:pt x="177" y="15"/>
                    </a:lnTo>
                    <a:lnTo>
                      <a:pt x="182" y="18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8" y="21"/>
                    </a:lnTo>
                    <a:lnTo>
                      <a:pt x="197" y="18"/>
                    </a:lnTo>
                    <a:lnTo>
                      <a:pt x="203" y="15"/>
                    </a:lnTo>
                    <a:lnTo>
                      <a:pt x="209" y="13"/>
                    </a:lnTo>
                    <a:lnTo>
                      <a:pt x="214" y="10"/>
                    </a:lnTo>
                    <a:lnTo>
                      <a:pt x="218" y="13"/>
                    </a:lnTo>
                    <a:lnTo>
                      <a:pt x="229" y="16"/>
                    </a:lnTo>
                    <a:lnTo>
                      <a:pt x="244" y="27"/>
                    </a:lnTo>
                    <a:lnTo>
                      <a:pt x="249" y="30"/>
                    </a:lnTo>
                    <a:lnTo>
                      <a:pt x="247" y="39"/>
                    </a:lnTo>
                    <a:lnTo>
                      <a:pt x="250" y="45"/>
                    </a:lnTo>
                    <a:lnTo>
                      <a:pt x="255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5" name="Freeform 6201">
                <a:extLst>
                  <a:ext uri="{FF2B5EF4-FFF2-40B4-BE49-F238E27FC236}">
                    <a16:creationId xmlns:a16="http://schemas.microsoft.com/office/drawing/2014/main" id="{8354E4A6-BF84-5D37-B2B8-480C74D42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795"/>
                <a:ext cx="131" cy="137"/>
              </a:xfrm>
              <a:custGeom>
                <a:avLst/>
                <a:gdLst>
                  <a:gd name="T0" fmla="*/ 235 w 262"/>
                  <a:gd name="T1" fmla="*/ 83 h 275"/>
                  <a:gd name="T2" fmla="*/ 218 w 262"/>
                  <a:gd name="T3" fmla="*/ 109 h 275"/>
                  <a:gd name="T4" fmla="*/ 209 w 262"/>
                  <a:gd name="T5" fmla="*/ 124 h 275"/>
                  <a:gd name="T6" fmla="*/ 228 w 262"/>
                  <a:gd name="T7" fmla="*/ 146 h 275"/>
                  <a:gd name="T8" fmla="*/ 246 w 262"/>
                  <a:gd name="T9" fmla="*/ 146 h 275"/>
                  <a:gd name="T10" fmla="*/ 252 w 262"/>
                  <a:gd name="T11" fmla="*/ 158 h 275"/>
                  <a:gd name="T12" fmla="*/ 253 w 262"/>
                  <a:gd name="T13" fmla="*/ 184 h 275"/>
                  <a:gd name="T14" fmla="*/ 253 w 262"/>
                  <a:gd name="T15" fmla="*/ 197 h 275"/>
                  <a:gd name="T16" fmla="*/ 226 w 262"/>
                  <a:gd name="T17" fmla="*/ 206 h 275"/>
                  <a:gd name="T18" fmla="*/ 226 w 262"/>
                  <a:gd name="T19" fmla="*/ 217 h 275"/>
                  <a:gd name="T20" fmla="*/ 241 w 262"/>
                  <a:gd name="T21" fmla="*/ 231 h 275"/>
                  <a:gd name="T22" fmla="*/ 241 w 262"/>
                  <a:gd name="T23" fmla="*/ 246 h 275"/>
                  <a:gd name="T24" fmla="*/ 243 w 262"/>
                  <a:gd name="T25" fmla="*/ 261 h 275"/>
                  <a:gd name="T26" fmla="*/ 243 w 262"/>
                  <a:gd name="T27" fmla="*/ 275 h 275"/>
                  <a:gd name="T28" fmla="*/ 223 w 262"/>
                  <a:gd name="T29" fmla="*/ 270 h 275"/>
                  <a:gd name="T30" fmla="*/ 202 w 262"/>
                  <a:gd name="T31" fmla="*/ 267 h 275"/>
                  <a:gd name="T32" fmla="*/ 177 w 262"/>
                  <a:gd name="T33" fmla="*/ 264 h 275"/>
                  <a:gd name="T34" fmla="*/ 170 w 262"/>
                  <a:gd name="T35" fmla="*/ 254 h 275"/>
                  <a:gd name="T36" fmla="*/ 140 w 262"/>
                  <a:gd name="T37" fmla="*/ 241 h 275"/>
                  <a:gd name="T38" fmla="*/ 117 w 262"/>
                  <a:gd name="T39" fmla="*/ 219 h 275"/>
                  <a:gd name="T40" fmla="*/ 114 w 262"/>
                  <a:gd name="T41" fmla="*/ 200 h 275"/>
                  <a:gd name="T42" fmla="*/ 99 w 262"/>
                  <a:gd name="T43" fmla="*/ 182 h 275"/>
                  <a:gd name="T44" fmla="*/ 59 w 262"/>
                  <a:gd name="T45" fmla="*/ 168 h 275"/>
                  <a:gd name="T46" fmla="*/ 55 w 262"/>
                  <a:gd name="T47" fmla="*/ 158 h 275"/>
                  <a:gd name="T48" fmla="*/ 41 w 262"/>
                  <a:gd name="T49" fmla="*/ 144 h 275"/>
                  <a:gd name="T50" fmla="*/ 36 w 262"/>
                  <a:gd name="T51" fmla="*/ 117 h 275"/>
                  <a:gd name="T52" fmla="*/ 24 w 262"/>
                  <a:gd name="T53" fmla="*/ 89 h 275"/>
                  <a:gd name="T54" fmla="*/ 14 w 262"/>
                  <a:gd name="T55" fmla="*/ 82 h 275"/>
                  <a:gd name="T56" fmla="*/ 3 w 262"/>
                  <a:gd name="T57" fmla="*/ 68 h 275"/>
                  <a:gd name="T58" fmla="*/ 8 w 262"/>
                  <a:gd name="T59" fmla="*/ 51 h 275"/>
                  <a:gd name="T60" fmla="*/ 30 w 262"/>
                  <a:gd name="T61" fmla="*/ 50 h 275"/>
                  <a:gd name="T62" fmla="*/ 53 w 262"/>
                  <a:gd name="T63" fmla="*/ 53 h 275"/>
                  <a:gd name="T64" fmla="*/ 70 w 262"/>
                  <a:gd name="T65" fmla="*/ 56 h 275"/>
                  <a:gd name="T66" fmla="*/ 77 w 262"/>
                  <a:gd name="T67" fmla="*/ 61 h 275"/>
                  <a:gd name="T68" fmla="*/ 92 w 262"/>
                  <a:gd name="T69" fmla="*/ 44 h 275"/>
                  <a:gd name="T70" fmla="*/ 102 w 262"/>
                  <a:gd name="T71" fmla="*/ 35 h 275"/>
                  <a:gd name="T72" fmla="*/ 103 w 262"/>
                  <a:gd name="T73" fmla="*/ 19 h 275"/>
                  <a:gd name="T74" fmla="*/ 94 w 262"/>
                  <a:gd name="T75" fmla="*/ 12 h 275"/>
                  <a:gd name="T76" fmla="*/ 103 w 262"/>
                  <a:gd name="T77" fmla="*/ 0 h 275"/>
                  <a:gd name="T78" fmla="*/ 121 w 262"/>
                  <a:gd name="T79" fmla="*/ 12 h 275"/>
                  <a:gd name="T80" fmla="*/ 144 w 262"/>
                  <a:gd name="T81" fmla="*/ 12 h 275"/>
                  <a:gd name="T82" fmla="*/ 158 w 262"/>
                  <a:gd name="T83" fmla="*/ 13 h 275"/>
                  <a:gd name="T84" fmla="*/ 177 w 262"/>
                  <a:gd name="T85" fmla="*/ 15 h 275"/>
                  <a:gd name="T86" fmla="*/ 187 w 262"/>
                  <a:gd name="T87" fmla="*/ 27 h 275"/>
                  <a:gd name="T88" fmla="*/ 203 w 262"/>
                  <a:gd name="T89" fmla="*/ 15 h 275"/>
                  <a:gd name="T90" fmla="*/ 218 w 262"/>
                  <a:gd name="T91" fmla="*/ 13 h 275"/>
                  <a:gd name="T92" fmla="*/ 249 w 262"/>
                  <a:gd name="T93" fmla="*/ 30 h 275"/>
                  <a:gd name="T94" fmla="*/ 255 w 262"/>
                  <a:gd name="T95" fmla="*/ 48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2" h="275">
                    <a:moveTo>
                      <a:pt x="255" y="48"/>
                    </a:moveTo>
                    <a:lnTo>
                      <a:pt x="255" y="53"/>
                    </a:lnTo>
                    <a:lnTo>
                      <a:pt x="235" y="83"/>
                    </a:lnTo>
                    <a:lnTo>
                      <a:pt x="223" y="91"/>
                    </a:lnTo>
                    <a:lnTo>
                      <a:pt x="226" y="95"/>
                    </a:lnTo>
                    <a:lnTo>
                      <a:pt x="218" y="109"/>
                    </a:lnTo>
                    <a:lnTo>
                      <a:pt x="211" y="115"/>
                    </a:lnTo>
                    <a:lnTo>
                      <a:pt x="212" y="121"/>
                    </a:lnTo>
                    <a:lnTo>
                      <a:pt x="209" y="124"/>
                    </a:lnTo>
                    <a:lnTo>
                      <a:pt x="215" y="132"/>
                    </a:lnTo>
                    <a:lnTo>
                      <a:pt x="221" y="138"/>
                    </a:lnTo>
                    <a:lnTo>
                      <a:pt x="228" y="146"/>
                    </a:lnTo>
                    <a:lnTo>
                      <a:pt x="234" y="141"/>
                    </a:lnTo>
                    <a:lnTo>
                      <a:pt x="238" y="146"/>
                    </a:lnTo>
                    <a:lnTo>
                      <a:pt x="246" y="146"/>
                    </a:lnTo>
                    <a:lnTo>
                      <a:pt x="247" y="149"/>
                    </a:lnTo>
                    <a:lnTo>
                      <a:pt x="252" y="155"/>
                    </a:lnTo>
                    <a:lnTo>
                      <a:pt x="252" y="158"/>
                    </a:lnTo>
                    <a:lnTo>
                      <a:pt x="262" y="173"/>
                    </a:lnTo>
                    <a:lnTo>
                      <a:pt x="258" y="182"/>
                    </a:lnTo>
                    <a:lnTo>
                      <a:pt x="253" y="184"/>
                    </a:lnTo>
                    <a:lnTo>
                      <a:pt x="253" y="190"/>
                    </a:lnTo>
                    <a:lnTo>
                      <a:pt x="255" y="193"/>
                    </a:lnTo>
                    <a:lnTo>
                      <a:pt x="253" y="197"/>
                    </a:lnTo>
                    <a:lnTo>
                      <a:pt x="243" y="197"/>
                    </a:lnTo>
                    <a:lnTo>
                      <a:pt x="232" y="197"/>
                    </a:lnTo>
                    <a:lnTo>
                      <a:pt x="226" y="206"/>
                    </a:lnTo>
                    <a:lnTo>
                      <a:pt x="223" y="208"/>
                    </a:lnTo>
                    <a:lnTo>
                      <a:pt x="228" y="211"/>
                    </a:lnTo>
                    <a:lnTo>
                      <a:pt x="226" y="217"/>
                    </a:lnTo>
                    <a:lnTo>
                      <a:pt x="237" y="225"/>
                    </a:lnTo>
                    <a:lnTo>
                      <a:pt x="237" y="229"/>
                    </a:lnTo>
                    <a:lnTo>
                      <a:pt x="241" y="231"/>
                    </a:lnTo>
                    <a:lnTo>
                      <a:pt x="246" y="235"/>
                    </a:lnTo>
                    <a:lnTo>
                      <a:pt x="241" y="241"/>
                    </a:lnTo>
                    <a:lnTo>
                      <a:pt x="241" y="246"/>
                    </a:lnTo>
                    <a:lnTo>
                      <a:pt x="246" y="246"/>
                    </a:lnTo>
                    <a:lnTo>
                      <a:pt x="241" y="249"/>
                    </a:lnTo>
                    <a:lnTo>
                      <a:pt x="243" y="261"/>
                    </a:lnTo>
                    <a:lnTo>
                      <a:pt x="249" y="264"/>
                    </a:lnTo>
                    <a:lnTo>
                      <a:pt x="246" y="270"/>
                    </a:lnTo>
                    <a:lnTo>
                      <a:pt x="243" y="275"/>
                    </a:lnTo>
                    <a:lnTo>
                      <a:pt x="237" y="275"/>
                    </a:lnTo>
                    <a:lnTo>
                      <a:pt x="231" y="267"/>
                    </a:lnTo>
                    <a:lnTo>
                      <a:pt x="223" y="270"/>
                    </a:lnTo>
                    <a:lnTo>
                      <a:pt x="215" y="270"/>
                    </a:lnTo>
                    <a:lnTo>
                      <a:pt x="203" y="270"/>
                    </a:lnTo>
                    <a:lnTo>
                      <a:pt x="202" y="267"/>
                    </a:lnTo>
                    <a:lnTo>
                      <a:pt x="196" y="267"/>
                    </a:lnTo>
                    <a:lnTo>
                      <a:pt x="187" y="269"/>
                    </a:lnTo>
                    <a:lnTo>
                      <a:pt x="177" y="264"/>
                    </a:lnTo>
                    <a:lnTo>
                      <a:pt x="177" y="266"/>
                    </a:lnTo>
                    <a:lnTo>
                      <a:pt x="174" y="257"/>
                    </a:lnTo>
                    <a:lnTo>
                      <a:pt x="170" y="254"/>
                    </a:lnTo>
                    <a:lnTo>
                      <a:pt x="156" y="243"/>
                    </a:lnTo>
                    <a:lnTo>
                      <a:pt x="152" y="237"/>
                    </a:lnTo>
                    <a:lnTo>
                      <a:pt x="140" y="241"/>
                    </a:lnTo>
                    <a:lnTo>
                      <a:pt x="121" y="241"/>
                    </a:lnTo>
                    <a:lnTo>
                      <a:pt x="120" y="228"/>
                    </a:lnTo>
                    <a:lnTo>
                      <a:pt x="117" y="219"/>
                    </a:lnTo>
                    <a:lnTo>
                      <a:pt x="121" y="214"/>
                    </a:lnTo>
                    <a:lnTo>
                      <a:pt x="120" y="203"/>
                    </a:lnTo>
                    <a:lnTo>
                      <a:pt x="114" y="200"/>
                    </a:lnTo>
                    <a:lnTo>
                      <a:pt x="111" y="190"/>
                    </a:lnTo>
                    <a:lnTo>
                      <a:pt x="99" y="188"/>
                    </a:lnTo>
                    <a:lnTo>
                      <a:pt x="99" y="182"/>
                    </a:lnTo>
                    <a:lnTo>
                      <a:pt x="74" y="176"/>
                    </a:lnTo>
                    <a:lnTo>
                      <a:pt x="64" y="178"/>
                    </a:lnTo>
                    <a:lnTo>
                      <a:pt x="59" y="168"/>
                    </a:lnTo>
                    <a:lnTo>
                      <a:pt x="58" y="168"/>
                    </a:lnTo>
                    <a:lnTo>
                      <a:pt x="55" y="165"/>
                    </a:lnTo>
                    <a:lnTo>
                      <a:pt x="55" y="158"/>
                    </a:lnTo>
                    <a:lnTo>
                      <a:pt x="58" y="155"/>
                    </a:lnTo>
                    <a:lnTo>
                      <a:pt x="56" y="144"/>
                    </a:lnTo>
                    <a:lnTo>
                      <a:pt x="41" y="144"/>
                    </a:lnTo>
                    <a:lnTo>
                      <a:pt x="36" y="138"/>
                    </a:lnTo>
                    <a:lnTo>
                      <a:pt x="38" y="124"/>
                    </a:lnTo>
                    <a:lnTo>
                      <a:pt x="36" y="117"/>
                    </a:lnTo>
                    <a:lnTo>
                      <a:pt x="39" y="106"/>
                    </a:lnTo>
                    <a:lnTo>
                      <a:pt x="33" y="102"/>
                    </a:lnTo>
                    <a:lnTo>
                      <a:pt x="24" y="89"/>
                    </a:lnTo>
                    <a:lnTo>
                      <a:pt x="27" y="88"/>
                    </a:lnTo>
                    <a:lnTo>
                      <a:pt x="20" y="86"/>
                    </a:lnTo>
                    <a:lnTo>
                      <a:pt x="14" y="82"/>
                    </a:lnTo>
                    <a:lnTo>
                      <a:pt x="8" y="77"/>
                    </a:lnTo>
                    <a:lnTo>
                      <a:pt x="8" y="76"/>
                    </a:lnTo>
                    <a:lnTo>
                      <a:pt x="3" y="68"/>
                    </a:lnTo>
                    <a:lnTo>
                      <a:pt x="0" y="65"/>
                    </a:lnTo>
                    <a:lnTo>
                      <a:pt x="4" y="54"/>
                    </a:lnTo>
                    <a:lnTo>
                      <a:pt x="8" y="51"/>
                    </a:lnTo>
                    <a:lnTo>
                      <a:pt x="18" y="48"/>
                    </a:lnTo>
                    <a:lnTo>
                      <a:pt x="21" y="48"/>
                    </a:lnTo>
                    <a:lnTo>
                      <a:pt x="30" y="50"/>
                    </a:lnTo>
                    <a:lnTo>
                      <a:pt x="38" y="50"/>
                    </a:lnTo>
                    <a:lnTo>
                      <a:pt x="45" y="53"/>
                    </a:lnTo>
                    <a:lnTo>
                      <a:pt x="53" y="53"/>
                    </a:lnTo>
                    <a:lnTo>
                      <a:pt x="61" y="56"/>
                    </a:lnTo>
                    <a:lnTo>
                      <a:pt x="65" y="54"/>
                    </a:lnTo>
                    <a:lnTo>
                      <a:pt x="70" y="56"/>
                    </a:lnTo>
                    <a:lnTo>
                      <a:pt x="74" y="61"/>
                    </a:lnTo>
                    <a:lnTo>
                      <a:pt x="74" y="68"/>
                    </a:lnTo>
                    <a:lnTo>
                      <a:pt x="77" y="61"/>
                    </a:lnTo>
                    <a:lnTo>
                      <a:pt x="85" y="54"/>
                    </a:lnTo>
                    <a:lnTo>
                      <a:pt x="83" y="45"/>
                    </a:lnTo>
                    <a:lnTo>
                      <a:pt x="92" y="44"/>
                    </a:lnTo>
                    <a:lnTo>
                      <a:pt x="96" y="45"/>
                    </a:lnTo>
                    <a:lnTo>
                      <a:pt x="100" y="44"/>
                    </a:lnTo>
                    <a:lnTo>
                      <a:pt x="102" y="35"/>
                    </a:lnTo>
                    <a:lnTo>
                      <a:pt x="106" y="33"/>
                    </a:lnTo>
                    <a:lnTo>
                      <a:pt x="109" y="26"/>
                    </a:lnTo>
                    <a:lnTo>
                      <a:pt x="103" y="19"/>
                    </a:lnTo>
                    <a:lnTo>
                      <a:pt x="100" y="21"/>
                    </a:lnTo>
                    <a:lnTo>
                      <a:pt x="99" y="15"/>
                    </a:lnTo>
                    <a:lnTo>
                      <a:pt x="94" y="12"/>
                    </a:lnTo>
                    <a:lnTo>
                      <a:pt x="91" y="6"/>
                    </a:lnTo>
                    <a:lnTo>
                      <a:pt x="89" y="0"/>
                    </a:lnTo>
                    <a:lnTo>
                      <a:pt x="103" y="0"/>
                    </a:lnTo>
                    <a:lnTo>
                      <a:pt x="111" y="3"/>
                    </a:lnTo>
                    <a:lnTo>
                      <a:pt x="114" y="9"/>
                    </a:lnTo>
                    <a:lnTo>
                      <a:pt x="121" y="12"/>
                    </a:lnTo>
                    <a:lnTo>
                      <a:pt x="127" y="12"/>
                    </a:lnTo>
                    <a:lnTo>
                      <a:pt x="140" y="16"/>
                    </a:lnTo>
                    <a:lnTo>
                      <a:pt x="144" y="12"/>
                    </a:lnTo>
                    <a:lnTo>
                      <a:pt x="146" y="12"/>
                    </a:lnTo>
                    <a:lnTo>
                      <a:pt x="155" y="9"/>
                    </a:lnTo>
                    <a:lnTo>
                      <a:pt x="158" y="13"/>
                    </a:lnTo>
                    <a:lnTo>
                      <a:pt x="165" y="7"/>
                    </a:lnTo>
                    <a:lnTo>
                      <a:pt x="168" y="12"/>
                    </a:lnTo>
                    <a:lnTo>
                      <a:pt x="177" y="15"/>
                    </a:lnTo>
                    <a:lnTo>
                      <a:pt x="182" y="18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8" y="21"/>
                    </a:lnTo>
                    <a:lnTo>
                      <a:pt x="197" y="18"/>
                    </a:lnTo>
                    <a:lnTo>
                      <a:pt x="203" y="15"/>
                    </a:lnTo>
                    <a:lnTo>
                      <a:pt x="209" y="13"/>
                    </a:lnTo>
                    <a:lnTo>
                      <a:pt x="214" y="10"/>
                    </a:lnTo>
                    <a:lnTo>
                      <a:pt x="218" y="13"/>
                    </a:lnTo>
                    <a:lnTo>
                      <a:pt x="229" y="16"/>
                    </a:lnTo>
                    <a:lnTo>
                      <a:pt x="244" y="27"/>
                    </a:lnTo>
                    <a:lnTo>
                      <a:pt x="249" y="30"/>
                    </a:lnTo>
                    <a:lnTo>
                      <a:pt x="247" y="39"/>
                    </a:lnTo>
                    <a:lnTo>
                      <a:pt x="250" y="45"/>
                    </a:lnTo>
                    <a:lnTo>
                      <a:pt x="255" y="4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6" name="Freeform 6202">
                <a:extLst>
                  <a:ext uri="{FF2B5EF4-FFF2-40B4-BE49-F238E27FC236}">
                    <a16:creationId xmlns:a16="http://schemas.microsoft.com/office/drawing/2014/main" id="{5C8882B6-02B2-910E-3971-77D2AC521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660"/>
                <a:ext cx="105" cy="83"/>
              </a:xfrm>
              <a:custGeom>
                <a:avLst/>
                <a:gdLst>
                  <a:gd name="T0" fmla="*/ 192 w 209"/>
                  <a:gd name="T1" fmla="*/ 21 h 167"/>
                  <a:gd name="T2" fmla="*/ 176 w 209"/>
                  <a:gd name="T3" fmla="*/ 20 h 167"/>
                  <a:gd name="T4" fmla="*/ 160 w 209"/>
                  <a:gd name="T5" fmla="*/ 8 h 167"/>
                  <a:gd name="T6" fmla="*/ 148 w 209"/>
                  <a:gd name="T7" fmla="*/ 6 h 167"/>
                  <a:gd name="T8" fmla="*/ 138 w 209"/>
                  <a:gd name="T9" fmla="*/ 2 h 167"/>
                  <a:gd name="T10" fmla="*/ 115 w 209"/>
                  <a:gd name="T11" fmla="*/ 18 h 167"/>
                  <a:gd name="T12" fmla="*/ 92 w 209"/>
                  <a:gd name="T13" fmla="*/ 26 h 167"/>
                  <a:gd name="T14" fmla="*/ 71 w 209"/>
                  <a:gd name="T15" fmla="*/ 21 h 167"/>
                  <a:gd name="T16" fmla="*/ 68 w 209"/>
                  <a:gd name="T17" fmla="*/ 32 h 167"/>
                  <a:gd name="T18" fmla="*/ 51 w 209"/>
                  <a:gd name="T19" fmla="*/ 31 h 167"/>
                  <a:gd name="T20" fmla="*/ 36 w 209"/>
                  <a:gd name="T21" fmla="*/ 40 h 167"/>
                  <a:gd name="T22" fmla="*/ 37 w 209"/>
                  <a:gd name="T23" fmla="*/ 64 h 167"/>
                  <a:gd name="T24" fmla="*/ 25 w 209"/>
                  <a:gd name="T25" fmla="*/ 67 h 167"/>
                  <a:gd name="T26" fmla="*/ 9 w 209"/>
                  <a:gd name="T27" fmla="*/ 88 h 167"/>
                  <a:gd name="T28" fmla="*/ 0 w 209"/>
                  <a:gd name="T29" fmla="*/ 108 h 167"/>
                  <a:gd name="T30" fmla="*/ 27 w 209"/>
                  <a:gd name="T31" fmla="*/ 105 h 167"/>
                  <a:gd name="T32" fmla="*/ 40 w 209"/>
                  <a:gd name="T33" fmla="*/ 108 h 167"/>
                  <a:gd name="T34" fmla="*/ 62 w 209"/>
                  <a:gd name="T35" fmla="*/ 90 h 167"/>
                  <a:gd name="T36" fmla="*/ 84 w 209"/>
                  <a:gd name="T37" fmla="*/ 97 h 167"/>
                  <a:gd name="T38" fmla="*/ 97 w 209"/>
                  <a:gd name="T39" fmla="*/ 104 h 167"/>
                  <a:gd name="T40" fmla="*/ 116 w 209"/>
                  <a:gd name="T41" fmla="*/ 125 h 167"/>
                  <a:gd name="T42" fmla="*/ 130 w 209"/>
                  <a:gd name="T43" fmla="*/ 134 h 167"/>
                  <a:gd name="T44" fmla="*/ 142 w 209"/>
                  <a:gd name="T45" fmla="*/ 146 h 167"/>
                  <a:gd name="T46" fmla="*/ 160 w 209"/>
                  <a:gd name="T47" fmla="*/ 155 h 167"/>
                  <a:gd name="T48" fmla="*/ 188 w 209"/>
                  <a:gd name="T49" fmla="*/ 160 h 167"/>
                  <a:gd name="T50" fmla="*/ 207 w 209"/>
                  <a:gd name="T51" fmla="*/ 157 h 167"/>
                  <a:gd name="T52" fmla="*/ 203 w 209"/>
                  <a:gd name="T53" fmla="*/ 137 h 167"/>
                  <a:gd name="T54" fmla="*/ 191 w 209"/>
                  <a:gd name="T55" fmla="*/ 114 h 167"/>
                  <a:gd name="T56" fmla="*/ 169 w 209"/>
                  <a:gd name="T57" fmla="*/ 104 h 167"/>
                  <a:gd name="T58" fmla="*/ 166 w 209"/>
                  <a:gd name="T59" fmla="*/ 88 h 167"/>
                  <a:gd name="T60" fmla="*/ 156 w 209"/>
                  <a:gd name="T61" fmla="*/ 91 h 167"/>
                  <a:gd name="T62" fmla="*/ 121 w 209"/>
                  <a:gd name="T63" fmla="*/ 102 h 167"/>
                  <a:gd name="T64" fmla="*/ 112 w 209"/>
                  <a:gd name="T65" fmla="*/ 97 h 167"/>
                  <a:gd name="T66" fmla="*/ 112 w 209"/>
                  <a:gd name="T67" fmla="*/ 81 h 167"/>
                  <a:gd name="T68" fmla="*/ 125 w 209"/>
                  <a:gd name="T69" fmla="*/ 69 h 167"/>
                  <a:gd name="T70" fmla="*/ 116 w 209"/>
                  <a:gd name="T71" fmla="*/ 46 h 167"/>
                  <a:gd name="T72" fmla="*/ 110 w 209"/>
                  <a:gd name="T73" fmla="*/ 35 h 167"/>
                  <a:gd name="T74" fmla="*/ 127 w 209"/>
                  <a:gd name="T75" fmla="*/ 23 h 167"/>
                  <a:gd name="T76" fmla="*/ 139 w 209"/>
                  <a:gd name="T77" fmla="*/ 38 h 167"/>
                  <a:gd name="T78" fmla="*/ 147 w 209"/>
                  <a:gd name="T79" fmla="*/ 49 h 167"/>
                  <a:gd name="T80" fmla="*/ 171 w 209"/>
                  <a:gd name="T81" fmla="*/ 44 h 167"/>
                  <a:gd name="T82" fmla="*/ 198 w 209"/>
                  <a:gd name="T83" fmla="*/ 38 h 167"/>
                  <a:gd name="T84" fmla="*/ 200 w 209"/>
                  <a:gd name="T85" fmla="*/ 25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9" h="167">
                    <a:moveTo>
                      <a:pt x="200" y="25"/>
                    </a:moveTo>
                    <a:lnTo>
                      <a:pt x="197" y="25"/>
                    </a:lnTo>
                    <a:lnTo>
                      <a:pt x="192" y="21"/>
                    </a:lnTo>
                    <a:lnTo>
                      <a:pt x="186" y="25"/>
                    </a:lnTo>
                    <a:lnTo>
                      <a:pt x="185" y="21"/>
                    </a:lnTo>
                    <a:lnTo>
                      <a:pt x="176" y="20"/>
                    </a:lnTo>
                    <a:lnTo>
                      <a:pt x="171" y="17"/>
                    </a:lnTo>
                    <a:lnTo>
                      <a:pt x="163" y="18"/>
                    </a:lnTo>
                    <a:lnTo>
                      <a:pt x="160" y="8"/>
                    </a:lnTo>
                    <a:lnTo>
                      <a:pt x="159" y="2"/>
                    </a:lnTo>
                    <a:lnTo>
                      <a:pt x="156" y="2"/>
                    </a:lnTo>
                    <a:lnTo>
                      <a:pt x="148" y="6"/>
                    </a:lnTo>
                    <a:lnTo>
                      <a:pt x="147" y="3"/>
                    </a:lnTo>
                    <a:lnTo>
                      <a:pt x="144" y="0"/>
                    </a:lnTo>
                    <a:lnTo>
                      <a:pt x="138" y="2"/>
                    </a:lnTo>
                    <a:lnTo>
                      <a:pt x="133" y="6"/>
                    </a:lnTo>
                    <a:lnTo>
                      <a:pt x="130" y="11"/>
                    </a:lnTo>
                    <a:lnTo>
                      <a:pt x="115" y="18"/>
                    </a:lnTo>
                    <a:lnTo>
                      <a:pt x="107" y="15"/>
                    </a:lnTo>
                    <a:lnTo>
                      <a:pt x="101" y="23"/>
                    </a:lnTo>
                    <a:lnTo>
                      <a:pt x="92" y="26"/>
                    </a:lnTo>
                    <a:lnTo>
                      <a:pt x="84" y="18"/>
                    </a:lnTo>
                    <a:lnTo>
                      <a:pt x="81" y="21"/>
                    </a:lnTo>
                    <a:lnTo>
                      <a:pt x="71" y="21"/>
                    </a:lnTo>
                    <a:lnTo>
                      <a:pt x="69" y="25"/>
                    </a:lnTo>
                    <a:lnTo>
                      <a:pt x="72" y="29"/>
                    </a:lnTo>
                    <a:lnTo>
                      <a:pt x="68" y="32"/>
                    </a:lnTo>
                    <a:lnTo>
                      <a:pt x="60" y="31"/>
                    </a:lnTo>
                    <a:lnTo>
                      <a:pt x="60" y="34"/>
                    </a:lnTo>
                    <a:lnTo>
                      <a:pt x="51" y="31"/>
                    </a:lnTo>
                    <a:lnTo>
                      <a:pt x="47" y="40"/>
                    </a:lnTo>
                    <a:lnTo>
                      <a:pt x="42" y="35"/>
                    </a:lnTo>
                    <a:lnTo>
                      <a:pt x="36" y="40"/>
                    </a:lnTo>
                    <a:lnTo>
                      <a:pt x="33" y="47"/>
                    </a:lnTo>
                    <a:lnTo>
                      <a:pt x="36" y="55"/>
                    </a:lnTo>
                    <a:lnTo>
                      <a:pt x="37" y="64"/>
                    </a:lnTo>
                    <a:lnTo>
                      <a:pt x="34" y="64"/>
                    </a:lnTo>
                    <a:lnTo>
                      <a:pt x="31" y="64"/>
                    </a:lnTo>
                    <a:lnTo>
                      <a:pt x="25" y="67"/>
                    </a:lnTo>
                    <a:lnTo>
                      <a:pt x="21" y="72"/>
                    </a:lnTo>
                    <a:lnTo>
                      <a:pt x="18" y="85"/>
                    </a:lnTo>
                    <a:lnTo>
                      <a:pt x="9" y="88"/>
                    </a:lnTo>
                    <a:lnTo>
                      <a:pt x="7" y="93"/>
                    </a:lnTo>
                    <a:lnTo>
                      <a:pt x="13" y="97"/>
                    </a:lnTo>
                    <a:lnTo>
                      <a:pt x="0" y="108"/>
                    </a:lnTo>
                    <a:lnTo>
                      <a:pt x="9" y="107"/>
                    </a:lnTo>
                    <a:lnTo>
                      <a:pt x="15" y="102"/>
                    </a:lnTo>
                    <a:lnTo>
                      <a:pt x="27" y="105"/>
                    </a:lnTo>
                    <a:lnTo>
                      <a:pt x="33" y="107"/>
                    </a:lnTo>
                    <a:lnTo>
                      <a:pt x="37" y="104"/>
                    </a:lnTo>
                    <a:lnTo>
                      <a:pt x="40" y="108"/>
                    </a:lnTo>
                    <a:lnTo>
                      <a:pt x="45" y="108"/>
                    </a:lnTo>
                    <a:lnTo>
                      <a:pt x="51" y="101"/>
                    </a:lnTo>
                    <a:lnTo>
                      <a:pt x="62" y="90"/>
                    </a:lnTo>
                    <a:lnTo>
                      <a:pt x="74" y="97"/>
                    </a:lnTo>
                    <a:lnTo>
                      <a:pt x="77" y="94"/>
                    </a:lnTo>
                    <a:lnTo>
                      <a:pt x="84" y="97"/>
                    </a:lnTo>
                    <a:lnTo>
                      <a:pt x="84" y="102"/>
                    </a:lnTo>
                    <a:lnTo>
                      <a:pt x="86" y="104"/>
                    </a:lnTo>
                    <a:lnTo>
                      <a:pt x="97" y="104"/>
                    </a:lnTo>
                    <a:lnTo>
                      <a:pt x="97" y="116"/>
                    </a:lnTo>
                    <a:lnTo>
                      <a:pt x="100" y="123"/>
                    </a:lnTo>
                    <a:lnTo>
                      <a:pt x="116" y="125"/>
                    </a:lnTo>
                    <a:lnTo>
                      <a:pt x="122" y="123"/>
                    </a:lnTo>
                    <a:lnTo>
                      <a:pt x="125" y="125"/>
                    </a:lnTo>
                    <a:lnTo>
                      <a:pt x="130" y="134"/>
                    </a:lnTo>
                    <a:lnTo>
                      <a:pt x="127" y="139"/>
                    </a:lnTo>
                    <a:lnTo>
                      <a:pt x="141" y="142"/>
                    </a:lnTo>
                    <a:lnTo>
                      <a:pt x="142" y="146"/>
                    </a:lnTo>
                    <a:lnTo>
                      <a:pt x="150" y="149"/>
                    </a:lnTo>
                    <a:lnTo>
                      <a:pt x="153" y="149"/>
                    </a:lnTo>
                    <a:lnTo>
                      <a:pt x="160" y="155"/>
                    </a:lnTo>
                    <a:lnTo>
                      <a:pt x="166" y="157"/>
                    </a:lnTo>
                    <a:lnTo>
                      <a:pt x="179" y="167"/>
                    </a:lnTo>
                    <a:lnTo>
                      <a:pt x="188" y="160"/>
                    </a:lnTo>
                    <a:lnTo>
                      <a:pt x="186" y="157"/>
                    </a:lnTo>
                    <a:lnTo>
                      <a:pt x="200" y="154"/>
                    </a:lnTo>
                    <a:lnTo>
                      <a:pt x="207" y="157"/>
                    </a:lnTo>
                    <a:lnTo>
                      <a:pt x="209" y="154"/>
                    </a:lnTo>
                    <a:lnTo>
                      <a:pt x="209" y="148"/>
                    </a:lnTo>
                    <a:lnTo>
                      <a:pt x="203" y="137"/>
                    </a:lnTo>
                    <a:lnTo>
                      <a:pt x="197" y="128"/>
                    </a:lnTo>
                    <a:lnTo>
                      <a:pt x="198" y="122"/>
                    </a:lnTo>
                    <a:lnTo>
                      <a:pt x="191" y="114"/>
                    </a:lnTo>
                    <a:lnTo>
                      <a:pt x="180" y="111"/>
                    </a:lnTo>
                    <a:lnTo>
                      <a:pt x="177" y="113"/>
                    </a:lnTo>
                    <a:lnTo>
                      <a:pt x="169" y="104"/>
                    </a:lnTo>
                    <a:lnTo>
                      <a:pt x="169" y="97"/>
                    </a:lnTo>
                    <a:lnTo>
                      <a:pt x="163" y="94"/>
                    </a:lnTo>
                    <a:lnTo>
                      <a:pt x="166" y="88"/>
                    </a:lnTo>
                    <a:lnTo>
                      <a:pt x="163" y="87"/>
                    </a:lnTo>
                    <a:lnTo>
                      <a:pt x="159" y="87"/>
                    </a:lnTo>
                    <a:lnTo>
                      <a:pt x="156" y="91"/>
                    </a:lnTo>
                    <a:lnTo>
                      <a:pt x="151" y="85"/>
                    </a:lnTo>
                    <a:lnTo>
                      <a:pt x="135" y="102"/>
                    </a:lnTo>
                    <a:lnTo>
                      <a:pt x="121" y="102"/>
                    </a:lnTo>
                    <a:lnTo>
                      <a:pt x="119" y="107"/>
                    </a:lnTo>
                    <a:lnTo>
                      <a:pt x="113" y="101"/>
                    </a:lnTo>
                    <a:lnTo>
                      <a:pt x="112" y="97"/>
                    </a:lnTo>
                    <a:lnTo>
                      <a:pt x="104" y="94"/>
                    </a:lnTo>
                    <a:lnTo>
                      <a:pt x="104" y="85"/>
                    </a:lnTo>
                    <a:lnTo>
                      <a:pt x="112" y="81"/>
                    </a:lnTo>
                    <a:lnTo>
                      <a:pt x="122" y="85"/>
                    </a:lnTo>
                    <a:lnTo>
                      <a:pt x="128" y="76"/>
                    </a:lnTo>
                    <a:lnTo>
                      <a:pt x="125" y="69"/>
                    </a:lnTo>
                    <a:lnTo>
                      <a:pt x="119" y="61"/>
                    </a:lnTo>
                    <a:lnTo>
                      <a:pt x="119" y="50"/>
                    </a:lnTo>
                    <a:lnTo>
                      <a:pt x="116" y="46"/>
                    </a:lnTo>
                    <a:lnTo>
                      <a:pt x="109" y="47"/>
                    </a:lnTo>
                    <a:lnTo>
                      <a:pt x="109" y="41"/>
                    </a:lnTo>
                    <a:lnTo>
                      <a:pt x="110" y="35"/>
                    </a:lnTo>
                    <a:lnTo>
                      <a:pt x="116" y="37"/>
                    </a:lnTo>
                    <a:lnTo>
                      <a:pt x="124" y="29"/>
                    </a:lnTo>
                    <a:lnTo>
                      <a:pt x="127" y="23"/>
                    </a:lnTo>
                    <a:lnTo>
                      <a:pt x="130" y="21"/>
                    </a:lnTo>
                    <a:lnTo>
                      <a:pt x="139" y="28"/>
                    </a:lnTo>
                    <a:lnTo>
                      <a:pt x="139" y="38"/>
                    </a:lnTo>
                    <a:lnTo>
                      <a:pt x="136" y="43"/>
                    </a:lnTo>
                    <a:lnTo>
                      <a:pt x="136" y="50"/>
                    </a:lnTo>
                    <a:lnTo>
                      <a:pt x="147" y="49"/>
                    </a:lnTo>
                    <a:lnTo>
                      <a:pt x="157" y="52"/>
                    </a:lnTo>
                    <a:lnTo>
                      <a:pt x="160" y="49"/>
                    </a:lnTo>
                    <a:lnTo>
                      <a:pt x="171" y="44"/>
                    </a:lnTo>
                    <a:lnTo>
                      <a:pt x="177" y="38"/>
                    </a:lnTo>
                    <a:lnTo>
                      <a:pt x="186" y="41"/>
                    </a:lnTo>
                    <a:lnTo>
                      <a:pt x="198" y="38"/>
                    </a:lnTo>
                    <a:lnTo>
                      <a:pt x="197" y="34"/>
                    </a:lnTo>
                    <a:lnTo>
                      <a:pt x="203" y="29"/>
                    </a:lnTo>
                    <a:lnTo>
                      <a:pt x="200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7" name="Freeform 6203">
                <a:extLst>
                  <a:ext uri="{FF2B5EF4-FFF2-40B4-BE49-F238E27FC236}">
                    <a16:creationId xmlns:a16="http://schemas.microsoft.com/office/drawing/2014/main" id="{71FECC12-F712-AF6B-1BCA-2A65F8274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660"/>
                <a:ext cx="105" cy="83"/>
              </a:xfrm>
              <a:custGeom>
                <a:avLst/>
                <a:gdLst>
                  <a:gd name="T0" fmla="*/ 197 w 209"/>
                  <a:gd name="T1" fmla="*/ 34 h 167"/>
                  <a:gd name="T2" fmla="*/ 177 w 209"/>
                  <a:gd name="T3" fmla="*/ 38 h 167"/>
                  <a:gd name="T4" fmla="*/ 157 w 209"/>
                  <a:gd name="T5" fmla="*/ 52 h 167"/>
                  <a:gd name="T6" fmla="*/ 136 w 209"/>
                  <a:gd name="T7" fmla="*/ 43 h 167"/>
                  <a:gd name="T8" fmla="*/ 130 w 209"/>
                  <a:gd name="T9" fmla="*/ 21 h 167"/>
                  <a:gd name="T10" fmla="*/ 116 w 209"/>
                  <a:gd name="T11" fmla="*/ 37 h 167"/>
                  <a:gd name="T12" fmla="*/ 109 w 209"/>
                  <a:gd name="T13" fmla="*/ 47 h 167"/>
                  <a:gd name="T14" fmla="*/ 119 w 209"/>
                  <a:gd name="T15" fmla="*/ 61 h 167"/>
                  <a:gd name="T16" fmla="*/ 122 w 209"/>
                  <a:gd name="T17" fmla="*/ 85 h 167"/>
                  <a:gd name="T18" fmla="*/ 104 w 209"/>
                  <a:gd name="T19" fmla="*/ 94 h 167"/>
                  <a:gd name="T20" fmla="*/ 119 w 209"/>
                  <a:gd name="T21" fmla="*/ 107 h 167"/>
                  <a:gd name="T22" fmla="*/ 151 w 209"/>
                  <a:gd name="T23" fmla="*/ 85 h 167"/>
                  <a:gd name="T24" fmla="*/ 163 w 209"/>
                  <a:gd name="T25" fmla="*/ 87 h 167"/>
                  <a:gd name="T26" fmla="*/ 169 w 209"/>
                  <a:gd name="T27" fmla="*/ 97 h 167"/>
                  <a:gd name="T28" fmla="*/ 180 w 209"/>
                  <a:gd name="T29" fmla="*/ 111 h 167"/>
                  <a:gd name="T30" fmla="*/ 197 w 209"/>
                  <a:gd name="T31" fmla="*/ 128 h 167"/>
                  <a:gd name="T32" fmla="*/ 209 w 209"/>
                  <a:gd name="T33" fmla="*/ 154 h 167"/>
                  <a:gd name="T34" fmla="*/ 186 w 209"/>
                  <a:gd name="T35" fmla="*/ 157 h 167"/>
                  <a:gd name="T36" fmla="*/ 166 w 209"/>
                  <a:gd name="T37" fmla="*/ 157 h 167"/>
                  <a:gd name="T38" fmla="*/ 150 w 209"/>
                  <a:gd name="T39" fmla="*/ 149 h 167"/>
                  <a:gd name="T40" fmla="*/ 127 w 209"/>
                  <a:gd name="T41" fmla="*/ 139 h 167"/>
                  <a:gd name="T42" fmla="*/ 122 w 209"/>
                  <a:gd name="T43" fmla="*/ 123 h 167"/>
                  <a:gd name="T44" fmla="*/ 97 w 209"/>
                  <a:gd name="T45" fmla="*/ 116 h 167"/>
                  <a:gd name="T46" fmla="*/ 84 w 209"/>
                  <a:gd name="T47" fmla="*/ 102 h 167"/>
                  <a:gd name="T48" fmla="*/ 74 w 209"/>
                  <a:gd name="T49" fmla="*/ 97 h 167"/>
                  <a:gd name="T50" fmla="*/ 45 w 209"/>
                  <a:gd name="T51" fmla="*/ 108 h 167"/>
                  <a:gd name="T52" fmla="*/ 33 w 209"/>
                  <a:gd name="T53" fmla="*/ 107 h 167"/>
                  <a:gd name="T54" fmla="*/ 9 w 209"/>
                  <a:gd name="T55" fmla="*/ 107 h 167"/>
                  <a:gd name="T56" fmla="*/ 7 w 209"/>
                  <a:gd name="T57" fmla="*/ 93 h 167"/>
                  <a:gd name="T58" fmla="*/ 21 w 209"/>
                  <a:gd name="T59" fmla="*/ 72 h 167"/>
                  <a:gd name="T60" fmla="*/ 34 w 209"/>
                  <a:gd name="T61" fmla="*/ 64 h 167"/>
                  <a:gd name="T62" fmla="*/ 33 w 209"/>
                  <a:gd name="T63" fmla="*/ 47 h 167"/>
                  <a:gd name="T64" fmla="*/ 47 w 209"/>
                  <a:gd name="T65" fmla="*/ 40 h 167"/>
                  <a:gd name="T66" fmla="*/ 60 w 209"/>
                  <a:gd name="T67" fmla="*/ 31 h 167"/>
                  <a:gd name="T68" fmla="*/ 69 w 209"/>
                  <a:gd name="T69" fmla="*/ 25 h 167"/>
                  <a:gd name="T70" fmla="*/ 84 w 209"/>
                  <a:gd name="T71" fmla="*/ 18 h 167"/>
                  <a:gd name="T72" fmla="*/ 107 w 209"/>
                  <a:gd name="T73" fmla="*/ 15 h 167"/>
                  <a:gd name="T74" fmla="*/ 133 w 209"/>
                  <a:gd name="T75" fmla="*/ 6 h 167"/>
                  <a:gd name="T76" fmla="*/ 147 w 209"/>
                  <a:gd name="T77" fmla="*/ 3 h 167"/>
                  <a:gd name="T78" fmla="*/ 159 w 209"/>
                  <a:gd name="T79" fmla="*/ 2 h 167"/>
                  <a:gd name="T80" fmla="*/ 171 w 209"/>
                  <a:gd name="T81" fmla="*/ 17 h 167"/>
                  <a:gd name="T82" fmla="*/ 186 w 209"/>
                  <a:gd name="T83" fmla="*/ 25 h 167"/>
                  <a:gd name="T84" fmla="*/ 200 w 209"/>
                  <a:gd name="T85" fmla="*/ 25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9" h="167">
                    <a:moveTo>
                      <a:pt x="200" y="25"/>
                    </a:moveTo>
                    <a:lnTo>
                      <a:pt x="203" y="29"/>
                    </a:lnTo>
                    <a:lnTo>
                      <a:pt x="197" y="34"/>
                    </a:lnTo>
                    <a:lnTo>
                      <a:pt x="198" y="38"/>
                    </a:lnTo>
                    <a:lnTo>
                      <a:pt x="186" y="41"/>
                    </a:lnTo>
                    <a:lnTo>
                      <a:pt x="177" y="38"/>
                    </a:lnTo>
                    <a:lnTo>
                      <a:pt x="171" y="44"/>
                    </a:lnTo>
                    <a:lnTo>
                      <a:pt x="160" y="49"/>
                    </a:lnTo>
                    <a:lnTo>
                      <a:pt x="157" y="52"/>
                    </a:lnTo>
                    <a:lnTo>
                      <a:pt x="147" y="49"/>
                    </a:lnTo>
                    <a:lnTo>
                      <a:pt x="136" y="50"/>
                    </a:lnTo>
                    <a:lnTo>
                      <a:pt x="136" y="43"/>
                    </a:lnTo>
                    <a:lnTo>
                      <a:pt x="139" y="38"/>
                    </a:lnTo>
                    <a:lnTo>
                      <a:pt x="139" y="28"/>
                    </a:lnTo>
                    <a:lnTo>
                      <a:pt x="130" y="21"/>
                    </a:lnTo>
                    <a:lnTo>
                      <a:pt x="127" y="23"/>
                    </a:lnTo>
                    <a:lnTo>
                      <a:pt x="124" y="29"/>
                    </a:lnTo>
                    <a:lnTo>
                      <a:pt x="116" y="37"/>
                    </a:lnTo>
                    <a:lnTo>
                      <a:pt x="110" y="35"/>
                    </a:lnTo>
                    <a:lnTo>
                      <a:pt x="109" y="41"/>
                    </a:lnTo>
                    <a:lnTo>
                      <a:pt x="109" y="47"/>
                    </a:lnTo>
                    <a:lnTo>
                      <a:pt x="116" y="46"/>
                    </a:lnTo>
                    <a:lnTo>
                      <a:pt x="119" y="50"/>
                    </a:lnTo>
                    <a:lnTo>
                      <a:pt x="119" y="61"/>
                    </a:lnTo>
                    <a:lnTo>
                      <a:pt x="125" y="69"/>
                    </a:lnTo>
                    <a:lnTo>
                      <a:pt x="128" y="76"/>
                    </a:lnTo>
                    <a:lnTo>
                      <a:pt x="122" y="85"/>
                    </a:lnTo>
                    <a:lnTo>
                      <a:pt x="112" y="81"/>
                    </a:lnTo>
                    <a:lnTo>
                      <a:pt x="104" y="85"/>
                    </a:lnTo>
                    <a:lnTo>
                      <a:pt x="104" y="94"/>
                    </a:lnTo>
                    <a:lnTo>
                      <a:pt x="112" y="97"/>
                    </a:lnTo>
                    <a:lnTo>
                      <a:pt x="113" y="101"/>
                    </a:lnTo>
                    <a:lnTo>
                      <a:pt x="119" y="107"/>
                    </a:lnTo>
                    <a:lnTo>
                      <a:pt x="121" y="102"/>
                    </a:lnTo>
                    <a:lnTo>
                      <a:pt x="135" y="102"/>
                    </a:lnTo>
                    <a:lnTo>
                      <a:pt x="151" y="85"/>
                    </a:lnTo>
                    <a:lnTo>
                      <a:pt x="156" y="91"/>
                    </a:lnTo>
                    <a:lnTo>
                      <a:pt x="159" y="87"/>
                    </a:lnTo>
                    <a:lnTo>
                      <a:pt x="163" y="87"/>
                    </a:lnTo>
                    <a:lnTo>
                      <a:pt x="166" y="88"/>
                    </a:lnTo>
                    <a:lnTo>
                      <a:pt x="163" y="94"/>
                    </a:lnTo>
                    <a:lnTo>
                      <a:pt x="169" y="97"/>
                    </a:lnTo>
                    <a:lnTo>
                      <a:pt x="169" y="104"/>
                    </a:lnTo>
                    <a:lnTo>
                      <a:pt x="177" y="113"/>
                    </a:lnTo>
                    <a:lnTo>
                      <a:pt x="180" y="111"/>
                    </a:lnTo>
                    <a:lnTo>
                      <a:pt x="191" y="114"/>
                    </a:lnTo>
                    <a:lnTo>
                      <a:pt x="198" y="122"/>
                    </a:lnTo>
                    <a:lnTo>
                      <a:pt x="197" y="128"/>
                    </a:lnTo>
                    <a:lnTo>
                      <a:pt x="203" y="137"/>
                    </a:lnTo>
                    <a:lnTo>
                      <a:pt x="209" y="148"/>
                    </a:lnTo>
                    <a:lnTo>
                      <a:pt x="209" y="154"/>
                    </a:lnTo>
                    <a:lnTo>
                      <a:pt x="207" y="157"/>
                    </a:lnTo>
                    <a:lnTo>
                      <a:pt x="200" y="154"/>
                    </a:lnTo>
                    <a:lnTo>
                      <a:pt x="186" y="157"/>
                    </a:lnTo>
                    <a:lnTo>
                      <a:pt x="188" y="160"/>
                    </a:lnTo>
                    <a:lnTo>
                      <a:pt x="179" y="167"/>
                    </a:lnTo>
                    <a:lnTo>
                      <a:pt x="166" y="157"/>
                    </a:lnTo>
                    <a:lnTo>
                      <a:pt x="160" y="155"/>
                    </a:lnTo>
                    <a:lnTo>
                      <a:pt x="153" y="149"/>
                    </a:lnTo>
                    <a:lnTo>
                      <a:pt x="150" y="149"/>
                    </a:lnTo>
                    <a:lnTo>
                      <a:pt x="142" y="146"/>
                    </a:lnTo>
                    <a:lnTo>
                      <a:pt x="141" y="142"/>
                    </a:lnTo>
                    <a:lnTo>
                      <a:pt x="127" y="139"/>
                    </a:lnTo>
                    <a:lnTo>
                      <a:pt x="130" y="134"/>
                    </a:lnTo>
                    <a:lnTo>
                      <a:pt x="125" y="125"/>
                    </a:lnTo>
                    <a:lnTo>
                      <a:pt x="122" y="123"/>
                    </a:lnTo>
                    <a:lnTo>
                      <a:pt x="116" y="125"/>
                    </a:lnTo>
                    <a:lnTo>
                      <a:pt x="100" y="123"/>
                    </a:lnTo>
                    <a:lnTo>
                      <a:pt x="97" y="116"/>
                    </a:lnTo>
                    <a:lnTo>
                      <a:pt x="97" y="104"/>
                    </a:lnTo>
                    <a:lnTo>
                      <a:pt x="86" y="104"/>
                    </a:lnTo>
                    <a:lnTo>
                      <a:pt x="84" y="102"/>
                    </a:lnTo>
                    <a:lnTo>
                      <a:pt x="84" y="97"/>
                    </a:lnTo>
                    <a:lnTo>
                      <a:pt x="77" y="94"/>
                    </a:lnTo>
                    <a:lnTo>
                      <a:pt x="74" y="97"/>
                    </a:lnTo>
                    <a:lnTo>
                      <a:pt x="62" y="90"/>
                    </a:lnTo>
                    <a:lnTo>
                      <a:pt x="51" y="101"/>
                    </a:lnTo>
                    <a:lnTo>
                      <a:pt x="45" y="108"/>
                    </a:lnTo>
                    <a:lnTo>
                      <a:pt x="40" y="108"/>
                    </a:lnTo>
                    <a:lnTo>
                      <a:pt x="37" y="104"/>
                    </a:lnTo>
                    <a:lnTo>
                      <a:pt x="33" y="107"/>
                    </a:lnTo>
                    <a:lnTo>
                      <a:pt x="27" y="105"/>
                    </a:lnTo>
                    <a:lnTo>
                      <a:pt x="15" y="102"/>
                    </a:lnTo>
                    <a:lnTo>
                      <a:pt x="9" y="107"/>
                    </a:lnTo>
                    <a:lnTo>
                      <a:pt x="0" y="108"/>
                    </a:lnTo>
                    <a:lnTo>
                      <a:pt x="13" y="97"/>
                    </a:lnTo>
                    <a:lnTo>
                      <a:pt x="7" y="93"/>
                    </a:lnTo>
                    <a:lnTo>
                      <a:pt x="9" y="88"/>
                    </a:lnTo>
                    <a:lnTo>
                      <a:pt x="18" y="85"/>
                    </a:lnTo>
                    <a:lnTo>
                      <a:pt x="21" y="72"/>
                    </a:lnTo>
                    <a:lnTo>
                      <a:pt x="25" y="67"/>
                    </a:lnTo>
                    <a:lnTo>
                      <a:pt x="31" y="64"/>
                    </a:lnTo>
                    <a:lnTo>
                      <a:pt x="34" y="64"/>
                    </a:lnTo>
                    <a:lnTo>
                      <a:pt x="37" y="64"/>
                    </a:lnTo>
                    <a:lnTo>
                      <a:pt x="36" y="55"/>
                    </a:lnTo>
                    <a:lnTo>
                      <a:pt x="33" y="47"/>
                    </a:lnTo>
                    <a:lnTo>
                      <a:pt x="36" y="40"/>
                    </a:lnTo>
                    <a:lnTo>
                      <a:pt x="42" y="35"/>
                    </a:lnTo>
                    <a:lnTo>
                      <a:pt x="47" y="40"/>
                    </a:lnTo>
                    <a:lnTo>
                      <a:pt x="51" y="31"/>
                    </a:lnTo>
                    <a:lnTo>
                      <a:pt x="60" y="34"/>
                    </a:lnTo>
                    <a:lnTo>
                      <a:pt x="60" y="31"/>
                    </a:lnTo>
                    <a:lnTo>
                      <a:pt x="68" y="32"/>
                    </a:lnTo>
                    <a:lnTo>
                      <a:pt x="72" y="29"/>
                    </a:lnTo>
                    <a:lnTo>
                      <a:pt x="69" y="25"/>
                    </a:lnTo>
                    <a:lnTo>
                      <a:pt x="71" y="21"/>
                    </a:lnTo>
                    <a:lnTo>
                      <a:pt x="81" y="21"/>
                    </a:lnTo>
                    <a:lnTo>
                      <a:pt x="84" y="18"/>
                    </a:lnTo>
                    <a:lnTo>
                      <a:pt x="92" y="26"/>
                    </a:lnTo>
                    <a:lnTo>
                      <a:pt x="101" y="23"/>
                    </a:lnTo>
                    <a:lnTo>
                      <a:pt x="107" y="15"/>
                    </a:lnTo>
                    <a:lnTo>
                      <a:pt x="115" y="18"/>
                    </a:lnTo>
                    <a:lnTo>
                      <a:pt x="130" y="11"/>
                    </a:lnTo>
                    <a:lnTo>
                      <a:pt x="133" y="6"/>
                    </a:lnTo>
                    <a:lnTo>
                      <a:pt x="138" y="2"/>
                    </a:lnTo>
                    <a:lnTo>
                      <a:pt x="144" y="0"/>
                    </a:lnTo>
                    <a:lnTo>
                      <a:pt x="147" y="3"/>
                    </a:lnTo>
                    <a:lnTo>
                      <a:pt x="148" y="6"/>
                    </a:lnTo>
                    <a:lnTo>
                      <a:pt x="156" y="2"/>
                    </a:lnTo>
                    <a:lnTo>
                      <a:pt x="159" y="2"/>
                    </a:lnTo>
                    <a:lnTo>
                      <a:pt x="160" y="8"/>
                    </a:lnTo>
                    <a:lnTo>
                      <a:pt x="163" y="18"/>
                    </a:lnTo>
                    <a:lnTo>
                      <a:pt x="171" y="17"/>
                    </a:lnTo>
                    <a:lnTo>
                      <a:pt x="176" y="20"/>
                    </a:lnTo>
                    <a:lnTo>
                      <a:pt x="185" y="21"/>
                    </a:lnTo>
                    <a:lnTo>
                      <a:pt x="186" y="25"/>
                    </a:lnTo>
                    <a:lnTo>
                      <a:pt x="192" y="21"/>
                    </a:lnTo>
                    <a:lnTo>
                      <a:pt x="197" y="25"/>
                    </a:lnTo>
                    <a:lnTo>
                      <a:pt x="200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8" name="Freeform 6204">
                <a:extLst>
                  <a:ext uri="{FF2B5EF4-FFF2-40B4-BE49-F238E27FC236}">
                    <a16:creationId xmlns:a16="http://schemas.microsoft.com/office/drawing/2014/main" id="{1B28FB48-409C-2A6A-EE4E-D1F0225F6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660"/>
                <a:ext cx="105" cy="83"/>
              </a:xfrm>
              <a:custGeom>
                <a:avLst/>
                <a:gdLst>
                  <a:gd name="T0" fmla="*/ 197 w 209"/>
                  <a:gd name="T1" fmla="*/ 34 h 167"/>
                  <a:gd name="T2" fmla="*/ 177 w 209"/>
                  <a:gd name="T3" fmla="*/ 38 h 167"/>
                  <a:gd name="T4" fmla="*/ 157 w 209"/>
                  <a:gd name="T5" fmla="*/ 52 h 167"/>
                  <a:gd name="T6" fmla="*/ 136 w 209"/>
                  <a:gd name="T7" fmla="*/ 43 h 167"/>
                  <a:gd name="T8" fmla="*/ 130 w 209"/>
                  <a:gd name="T9" fmla="*/ 21 h 167"/>
                  <a:gd name="T10" fmla="*/ 116 w 209"/>
                  <a:gd name="T11" fmla="*/ 37 h 167"/>
                  <a:gd name="T12" fmla="*/ 109 w 209"/>
                  <a:gd name="T13" fmla="*/ 47 h 167"/>
                  <a:gd name="T14" fmla="*/ 119 w 209"/>
                  <a:gd name="T15" fmla="*/ 61 h 167"/>
                  <a:gd name="T16" fmla="*/ 122 w 209"/>
                  <a:gd name="T17" fmla="*/ 85 h 167"/>
                  <a:gd name="T18" fmla="*/ 104 w 209"/>
                  <a:gd name="T19" fmla="*/ 94 h 167"/>
                  <a:gd name="T20" fmla="*/ 119 w 209"/>
                  <a:gd name="T21" fmla="*/ 107 h 167"/>
                  <a:gd name="T22" fmla="*/ 151 w 209"/>
                  <a:gd name="T23" fmla="*/ 85 h 167"/>
                  <a:gd name="T24" fmla="*/ 163 w 209"/>
                  <a:gd name="T25" fmla="*/ 87 h 167"/>
                  <a:gd name="T26" fmla="*/ 169 w 209"/>
                  <a:gd name="T27" fmla="*/ 97 h 167"/>
                  <a:gd name="T28" fmla="*/ 180 w 209"/>
                  <a:gd name="T29" fmla="*/ 111 h 167"/>
                  <a:gd name="T30" fmla="*/ 197 w 209"/>
                  <a:gd name="T31" fmla="*/ 128 h 167"/>
                  <a:gd name="T32" fmla="*/ 209 w 209"/>
                  <a:gd name="T33" fmla="*/ 154 h 167"/>
                  <a:gd name="T34" fmla="*/ 186 w 209"/>
                  <a:gd name="T35" fmla="*/ 157 h 167"/>
                  <a:gd name="T36" fmla="*/ 166 w 209"/>
                  <a:gd name="T37" fmla="*/ 157 h 167"/>
                  <a:gd name="T38" fmla="*/ 150 w 209"/>
                  <a:gd name="T39" fmla="*/ 149 h 167"/>
                  <a:gd name="T40" fmla="*/ 127 w 209"/>
                  <a:gd name="T41" fmla="*/ 139 h 167"/>
                  <a:gd name="T42" fmla="*/ 122 w 209"/>
                  <a:gd name="T43" fmla="*/ 123 h 167"/>
                  <a:gd name="T44" fmla="*/ 97 w 209"/>
                  <a:gd name="T45" fmla="*/ 116 h 167"/>
                  <a:gd name="T46" fmla="*/ 84 w 209"/>
                  <a:gd name="T47" fmla="*/ 102 h 167"/>
                  <a:gd name="T48" fmla="*/ 74 w 209"/>
                  <a:gd name="T49" fmla="*/ 97 h 167"/>
                  <a:gd name="T50" fmla="*/ 45 w 209"/>
                  <a:gd name="T51" fmla="*/ 108 h 167"/>
                  <a:gd name="T52" fmla="*/ 33 w 209"/>
                  <a:gd name="T53" fmla="*/ 107 h 167"/>
                  <a:gd name="T54" fmla="*/ 9 w 209"/>
                  <a:gd name="T55" fmla="*/ 107 h 167"/>
                  <a:gd name="T56" fmla="*/ 7 w 209"/>
                  <a:gd name="T57" fmla="*/ 93 h 167"/>
                  <a:gd name="T58" fmla="*/ 21 w 209"/>
                  <a:gd name="T59" fmla="*/ 72 h 167"/>
                  <a:gd name="T60" fmla="*/ 34 w 209"/>
                  <a:gd name="T61" fmla="*/ 64 h 167"/>
                  <a:gd name="T62" fmla="*/ 33 w 209"/>
                  <a:gd name="T63" fmla="*/ 47 h 167"/>
                  <a:gd name="T64" fmla="*/ 47 w 209"/>
                  <a:gd name="T65" fmla="*/ 40 h 167"/>
                  <a:gd name="T66" fmla="*/ 60 w 209"/>
                  <a:gd name="T67" fmla="*/ 31 h 167"/>
                  <a:gd name="T68" fmla="*/ 69 w 209"/>
                  <a:gd name="T69" fmla="*/ 25 h 167"/>
                  <a:gd name="T70" fmla="*/ 84 w 209"/>
                  <a:gd name="T71" fmla="*/ 18 h 167"/>
                  <a:gd name="T72" fmla="*/ 107 w 209"/>
                  <a:gd name="T73" fmla="*/ 15 h 167"/>
                  <a:gd name="T74" fmla="*/ 133 w 209"/>
                  <a:gd name="T75" fmla="*/ 6 h 167"/>
                  <a:gd name="T76" fmla="*/ 147 w 209"/>
                  <a:gd name="T77" fmla="*/ 3 h 167"/>
                  <a:gd name="T78" fmla="*/ 159 w 209"/>
                  <a:gd name="T79" fmla="*/ 2 h 167"/>
                  <a:gd name="T80" fmla="*/ 171 w 209"/>
                  <a:gd name="T81" fmla="*/ 17 h 167"/>
                  <a:gd name="T82" fmla="*/ 186 w 209"/>
                  <a:gd name="T83" fmla="*/ 25 h 167"/>
                  <a:gd name="T84" fmla="*/ 200 w 209"/>
                  <a:gd name="T85" fmla="*/ 25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9" h="167">
                    <a:moveTo>
                      <a:pt x="200" y="25"/>
                    </a:moveTo>
                    <a:lnTo>
                      <a:pt x="203" y="29"/>
                    </a:lnTo>
                    <a:lnTo>
                      <a:pt x="197" y="34"/>
                    </a:lnTo>
                    <a:lnTo>
                      <a:pt x="198" y="38"/>
                    </a:lnTo>
                    <a:lnTo>
                      <a:pt x="186" y="41"/>
                    </a:lnTo>
                    <a:lnTo>
                      <a:pt x="177" y="38"/>
                    </a:lnTo>
                    <a:lnTo>
                      <a:pt x="171" y="44"/>
                    </a:lnTo>
                    <a:lnTo>
                      <a:pt x="160" y="49"/>
                    </a:lnTo>
                    <a:lnTo>
                      <a:pt x="157" y="52"/>
                    </a:lnTo>
                    <a:lnTo>
                      <a:pt x="147" y="49"/>
                    </a:lnTo>
                    <a:lnTo>
                      <a:pt x="136" y="50"/>
                    </a:lnTo>
                    <a:lnTo>
                      <a:pt x="136" y="43"/>
                    </a:lnTo>
                    <a:lnTo>
                      <a:pt x="139" y="38"/>
                    </a:lnTo>
                    <a:lnTo>
                      <a:pt x="139" y="28"/>
                    </a:lnTo>
                    <a:lnTo>
                      <a:pt x="130" y="21"/>
                    </a:lnTo>
                    <a:lnTo>
                      <a:pt x="127" y="23"/>
                    </a:lnTo>
                    <a:lnTo>
                      <a:pt x="124" y="29"/>
                    </a:lnTo>
                    <a:lnTo>
                      <a:pt x="116" y="37"/>
                    </a:lnTo>
                    <a:lnTo>
                      <a:pt x="110" y="35"/>
                    </a:lnTo>
                    <a:lnTo>
                      <a:pt x="109" y="41"/>
                    </a:lnTo>
                    <a:lnTo>
                      <a:pt x="109" y="47"/>
                    </a:lnTo>
                    <a:lnTo>
                      <a:pt x="116" y="46"/>
                    </a:lnTo>
                    <a:lnTo>
                      <a:pt x="119" y="50"/>
                    </a:lnTo>
                    <a:lnTo>
                      <a:pt x="119" y="61"/>
                    </a:lnTo>
                    <a:lnTo>
                      <a:pt x="125" y="69"/>
                    </a:lnTo>
                    <a:lnTo>
                      <a:pt x="128" y="76"/>
                    </a:lnTo>
                    <a:lnTo>
                      <a:pt x="122" y="85"/>
                    </a:lnTo>
                    <a:lnTo>
                      <a:pt x="112" y="81"/>
                    </a:lnTo>
                    <a:lnTo>
                      <a:pt x="104" y="85"/>
                    </a:lnTo>
                    <a:lnTo>
                      <a:pt x="104" y="94"/>
                    </a:lnTo>
                    <a:lnTo>
                      <a:pt x="112" y="97"/>
                    </a:lnTo>
                    <a:lnTo>
                      <a:pt x="113" y="101"/>
                    </a:lnTo>
                    <a:lnTo>
                      <a:pt x="119" y="107"/>
                    </a:lnTo>
                    <a:lnTo>
                      <a:pt x="121" y="102"/>
                    </a:lnTo>
                    <a:lnTo>
                      <a:pt x="135" y="102"/>
                    </a:lnTo>
                    <a:lnTo>
                      <a:pt x="151" y="85"/>
                    </a:lnTo>
                    <a:lnTo>
                      <a:pt x="156" y="91"/>
                    </a:lnTo>
                    <a:lnTo>
                      <a:pt x="159" y="87"/>
                    </a:lnTo>
                    <a:lnTo>
                      <a:pt x="163" y="87"/>
                    </a:lnTo>
                    <a:lnTo>
                      <a:pt x="166" y="88"/>
                    </a:lnTo>
                    <a:lnTo>
                      <a:pt x="163" y="94"/>
                    </a:lnTo>
                    <a:lnTo>
                      <a:pt x="169" y="97"/>
                    </a:lnTo>
                    <a:lnTo>
                      <a:pt x="169" y="104"/>
                    </a:lnTo>
                    <a:lnTo>
                      <a:pt x="177" y="113"/>
                    </a:lnTo>
                    <a:lnTo>
                      <a:pt x="180" y="111"/>
                    </a:lnTo>
                    <a:lnTo>
                      <a:pt x="191" y="114"/>
                    </a:lnTo>
                    <a:lnTo>
                      <a:pt x="198" y="122"/>
                    </a:lnTo>
                    <a:lnTo>
                      <a:pt x="197" y="128"/>
                    </a:lnTo>
                    <a:lnTo>
                      <a:pt x="203" y="137"/>
                    </a:lnTo>
                    <a:lnTo>
                      <a:pt x="209" y="148"/>
                    </a:lnTo>
                    <a:lnTo>
                      <a:pt x="209" y="154"/>
                    </a:lnTo>
                    <a:lnTo>
                      <a:pt x="207" y="157"/>
                    </a:lnTo>
                    <a:lnTo>
                      <a:pt x="200" y="154"/>
                    </a:lnTo>
                    <a:lnTo>
                      <a:pt x="186" y="157"/>
                    </a:lnTo>
                    <a:lnTo>
                      <a:pt x="188" y="160"/>
                    </a:lnTo>
                    <a:lnTo>
                      <a:pt x="179" y="167"/>
                    </a:lnTo>
                    <a:lnTo>
                      <a:pt x="166" y="157"/>
                    </a:lnTo>
                    <a:lnTo>
                      <a:pt x="160" y="155"/>
                    </a:lnTo>
                    <a:lnTo>
                      <a:pt x="153" y="149"/>
                    </a:lnTo>
                    <a:lnTo>
                      <a:pt x="150" y="149"/>
                    </a:lnTo>
                    <a:lnTo>
                      <a:pt x="142" y="146"/>
                    </a:lnTo>
                    <a:lnTo>
                      <a:pt x="141" y="142"/>
                    </a:lnTo>
                    <a:lnTo>
                      <a:pt x="127" y="139"/>
                    </a:lnTo>
                    <a:lnTo>
                      <a:pt x="130" y="134"/>
                    </a:lnTo>
                    <a:lnTo>
                      <a:pt x="125" y="125"/>
                    </a:lnTo>
                    <a:lnTo>
                      <a:pt x="122" y="123"/>
                    </a:lnTo>
                    <a:lnTo>
                      <a:pt x="116" y="125"/>
                    </a:lnTo>
                    <a:lnTo>
                      <a:pt x="100" y="123"/>
                    </a:lnTo>
                    <a:lnTo>
                      <a:pt x="97" y="116"/>
                    </a:lnTo>
                    <a:lnTo>
                      <a:pt x="97" y="104"/>
                    </a:lnTo>
                    <a:lnTo>
                      <a:pt x="86" y="104"/>
                    </a:lnTo>
                    <a:lnTo>
                      <a:pt x="84" y="102"/>
                    </a:lnTo>
                    <a:lnTo>
                      <a:pt x="84" y="97"/>
                    </a:lnTo>
                    <a:lnTo>
                      <a:pt x="77" y="94"/>
                    </a:lnTo>
                    <a:lnTo>
                      <a:pt x="74" y="97"/>
                    </a:lnTo>
                    <a:lnTo>
                      <a:pt x="62" y="90"/>
                    </a:lnTo>
                    <a:lnTo>
                      <a:pt x="51" y="101"/>
                    </a:lnTo>
                    <a:lnTo>
                      <a:pt x="45" y="108"/>
                    </a:lnTo>
                    <a:lnTo>
                      <a:pt x="40" y="108"/>
                    </a:lnTo>
                    <a:lnTo>
                      <a:pt x="37" y="104"/>
                    </a:lnTo>
                    <a:lnTo>
                      <a:pt x="33" y="107"/>
                    </a:lnTo>
                    <a:lnTo>
                      <a:pt x="27" y="105"/>
                    </a:lnTo>
                    <a:lnTo>
                      <a:pt x="15" y="102"/>
                    </a:lnTo>
                    <a:lnTo>
                      <a:pt x="9" y="107"/>
                    </a:lnTo>
                    <a:lnTo>
                      <a:pt x="0" y="108"/>
                    </a:lnTo>
                    <a:lnTo>
                      <a:pt x="13" y="97"/>
                    </a:lnTo>
                    <a:lnTo>
                      <a:pt x="7" y="93"/>
                    </a:lnTo>
                    <a:lnTo>
                      <a:pt x="9" y="88"/>
                    </a:lnTo>
                    <a:lnTo>
                      <a:pt x="18" y="85"/>
                    </a:lnTo>
                    <a:lnTo>
                      <a:pt x="21" y="72"/>
                    </a:lnTo>
                    <a:lnTo>
                      <a:pt x="25" y="67"/>
                    </a:lnTo>
                    <a:lnTo>
                      <a:pt x="31" y="64"/>
                    </a:lnTo>
                    <a:lnTo>
                      <a:pt x="34" y="64"/>
                    </a:lnTo>
                    <a:lnTo>
                      <a:pt x="37" y="64"/>
                    </a:lnTo>
                    <a:lnTo>
                      <a:pt x="36" y="55"/>
                    </a:lnTo>
                    <a:lnTo>
                      <a:pt x="33" y="47"/>
                    </a:lnTo>
                    <a:lnTo>
                      <a:pt x="36" y="40"/>
                    </a:lnTo>
                    <a:lnTo>
                      <a:pt x="42" y="35"/>
                    </a:lnTo>
                    <a:lnTo>
                      <a:pt x="47" y="40"/>
                    </a:lnTo>
                    <a:lnTo>
                      <a:pt x="51" y="31"/>
                    </a:lnTo>
                    <a:lnTo>
                      <a:pt x="60" y="34"/>
                    </a:lnTo>
                    <a:lnTo>
                      <a:pt x="60" y="31"/>
                    </a:lnTo>
                    <a:lnTo>
                      <a:pt x="68" y="32"/>
                    </a:lnTo>
                    <a:lnTo>
                      <a:pt x="72" y="29"/>
                    </a:lnTo>
                    <a:lnTo>
                      <a:pt x="69" y="25"/>
                    </a:lnTo>
                    <a:lnTo>
                      <a:pt x="71" y="21"/>
                    </a:lnTo>
                    <a:lnTo>
                      <a:pt x="81" y="21"/>
                    </a:lnTo>
                    <a:lnTo>
                      <a:pt x="84" y="18"/>
                    </a:lnTo>
                    <a:lnTo>
                      <a:pt x="92" y="26"/>
                    </a:lnTo>
                    <a:lnTo>
                      <a:pt x="101" y="23"/>
                    </a:lnTo>
                    <a:lnTo>
                      <a:pt x="107" y="15"/>
                    </a:lnTo>
                    <a:lnTo>
                      <a:pt x="115" y="18"/>
                    </a:lnTo>
                    <a:lnTo>
                      <a:pt x="130" y="11"/>
                    </a:lnTo>
                    <a:lnTo>
                      <a:pt x="133" y="6"/>
                    </a:lnTo>
                    <a:lnTo>
                      <a:pt x="138" y="2"/>
                    </a:lnTo>
                    <a:lnTo>
                      <a:pt x="144" y="0"/>
                    </a:lnTo>
                    <a:lnTo>
                      <a:pt x="147" y="3"/>
                    </a:lnTo>
                    <a:lnTo>
                      <a:pt x="148" y="6"/>
                    </a:lnTo>
                    <a:lnTo>
                      <a:pt x="156" y="2"/>
                    </a:lnTo>
                    <a:lnTo>
                      <a:pt x="159" y="2"/>
                    </a:lnTo>
                    <a:lnTo>
                      <a:pt x="160" y="8"/>
                    </a:lnTo>
                    <a:lnTo>
                      <a:pt x="163" y="18"/>
                    </a:lnTo>
                    <a:lnTo>
                      <a:pt x="171" y="17"/>
                    </a:lnTo>
                    <a:lnTo>
                      <a:pt x="176" y="20"/>
                    </a:lnTo>
                    <a:lnTo>
                      <a:pt x="185" y="21"/>
                    </a:lnTo>
                    <a:lnTo>
                      <a:pt x="186" y="25"/>
                    </a:lnTo>
                    <a:lnTo>
                      <a:pt x="192" y="21"/>
                    </a:lnTo>
                    <a:lnTo>
                      <a:pt x="197" y="25"/>
                    </a:lnTo>
                    <a:lnTo>
                      <a:pt x="200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49" name="Freeform 6205">
                <a:extLst>
                  <a:ext uri="{FF2B5EF4-FFF2-40B4-BE49-F238E27FC236}">
                    <a16:creationId xmlns:a16="http://schemas.microsoft.com/office/drawing/2014/main" id="{E74A194F-70B6-5167-3DBC-517CE3AF9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770"/>
                <a:ext cx="106" cy="146"/>
              </a:xfrm>
              <a:custGeom>
                <a:avLst/>
                <a:gdLst>
                  <a:gd name="T0" fmla="*/ 91 w 213"/>
                  <a:gd name="T1" fmla="*/ 33 h 293"/>
                  <a:gd name="T2" fmla="*/ 82 w 213"/>
                  <a:gd name="T3" fmla="*/ 19 h 293"/>
                  <a:gd name="T4" fmla="*/ 73 w 213"/>
                  <a:gd name="T5" fmla="*/ 16 h 293"/>
                  <a:gd name="T6" fmla="*/ 61 w 213"/>
                  <a:gd name="T7" fmla="*/ 18 h 293"/>
                  <a:gd name="T8" fmla="*/ 49 w 213"/>
                  <a:gd name="T9" fmla="*/ 13 h 293"/>
                  <a:gd name="T10" fmla="*/ 37 w 213"/>
                  <a:gd name="T11" fmla="*/ 6 h 293"/>
                  <a:gd name="T12" fmla="*/ 22 w 213"/>
                  <a:gd name="T13" fmla="*/ 1 h 293"/>
                  <a:gd name="T14" fmla="*/ 8 w 213"/>
                  <a:gd name="T15" fmla="*/ 0 h 293"/>
                  <a:gd name="T16" fmla="*/ 0 w 213"/>
                  <a:gd name="T17" fmla="*/ 32 h 293"/>
                  <a:gd name="T18" fmla="*/ 8 w 213"/>
                  <a:gd name="T19" fmla="*/ 41 h 293"/>
                  <a:gd name="T20" fmla="*/ 14 w 213"/>
                  <a:gd name="T21" fmla="*/ 51 h 293"/>
                  <a:gd name="T22" fmla="*/ 14 w 213"/>
                  <a:gd name="T23" fmla="*/ 71 h 293"/>
                  <a:gd name="T24" fmla="*/ 16 w 213"/>
                  <a:gd name="T25" fmla="*/ 95 h 293"/>
                  <a:gd name="T26" fmla="*/ 22 w 213"/>
                  <a:gd name="T27" fmla="*/ 104 h 293"/>
                  <a:gd name="T28" fmla="*/ 38 w 213"/>
                  <a:gd name="T29" fmla="*/ 120 h 293"/>
                  <a:gd name="T30" fmla="*/ 37 w 213"/>
                  <a:gd name="T31" fmla="*/ 138 h 293"/>
                  <a:gd name="T32" fmla="*/ 28 w 213"/>
                  <a:gd name="T33" fmla="*/ 156 h 293"/>
                  <a:gd name="T34" fmla="*/ 47 w 213"/>
                  <a:gd name="T35" fmla="*/ 161 h 293"/>
                  <a:gd name="T36" fmla="*/ 64 w 213"/>
                  <a:gd name="T37" fmla="*/ 170 h 293"/>
                  <a:gd name="T38" fmla="*/ 75 w 213"/>
                  <a:gd name="T39" fmla="*/ 152 h 293"/>
                  <a:gd name="T40" fmla="*/ 94 w 213"/>
                  <a:gd name="T41" fmla="*/ 141 h 293"/>
                  <a:gd name="T42" fmla="*/ 113 w 213"/>
                  <a:gd name="T43" fmla="*/ 155 h 293"/>
                  <a:gd name="T44" fmla="*/ 110 w 213"/>
                  <a:gd name="T45" fmla="*/ 174 h 293"/>
                  <a:gd name="T46" fmla="*/ 111 w 213"/>
                  <a:gd name="T47" fmla="*/ 196 h 293"/>
                  <a:gd name="T48" fmla="*/ 96 w 213"/>
                  <a:gd name="T49" fmla="*/ 205 h 293"/>
                  <a:gd name="T50" fmla="*/ 91 w 213"/>
                  <a:gd name="T51" fmla="*/ 226 h 293"/>
                  <a:gd name="T52" fmla="*/ 87 w 213"/>
                  <a:gd name="T53" fmla="*/ 235 h 293"/>
                  <a:gd name="T54" fmla="*/ 76 w 213"/>
                  <a:gd name="T55" fmla="*/ 261 h 293"/>
                  <a:gd name="T56" fmla="*/ 96 w 213"/>
                  <a:gd name="T57" fmla="*/ 279 h 293"/>
                  <a:gd name="T58" fmla="*/ 104 w 213"/>
                  <a:gd name="T59" fmla="*/ 278 h 293"/>
                  <a:gd name="T60" fmla="*/ 107 w 213"/>
                  <a:gd name="T61" fmla="*/ 263 h 293"/>
                  <a:gd name="T62" fmla="*/ 128 w 213"/>
                  <a:gd name="T63" fmla="*/ 253 h 293"/>
                  <a:gd name="T64" fmla="*/ 138 w 213"/>
                  <a:gd name="T65" fmla="*/ 235 h 293"/>
                  <a:gd name="T66" fmla="*/ 152 w 213"/>
                  <a:gd name="T67" fmla="*/ 228 h 293"/>
                  <a:gd name="T68" fmla="*/ 167 w 213"/>
                  <a:gd name="T69" fmla="*/ 237 h 293"/>
                  <a:gd name="T70" fmla="*/ 182 w 213"/>
                  <a:gd name="T71" fmla="*/ 231 h 293"/>
                  <a:gd name="T72" fmla="*/ 196 w 213"/>
                  <a:gd name="T73" fmla="*/ 232 h 293"/>
                  <a:gd name="T74" fmla="*/ 213 w 213"/>
                  <a:gd name="T75" fmla="*/ 223 h 293"/>
                  <a:gd name="T76" fmla="*/ 204 w 213"/>
                  <a:gd name="T77" fmla="*/ 211 h 293"/>
                  <a:gd name="T78" fmla="*/ 196 w 213"/>
                  <a:gd name="T79" fmla="*/ 196 h 293"/>
                  <a:gd name="T80" fmla="*/ 176 w 213"/>
                  <a:gd name="T81" fmla="*/ 183 h 293"/>
                  <a:gd name="T82" fmla="*/ 164 w 213"/>
                  <a:gd name="T83" fmla="*/ 183 h 293"/>
                  <a:gd name="T84" fmla="*/ 163 w 213"/>
                  <a:gd name="T85" fmla="*/ 164 h 293"/>
                  <a:gd name="T86" fmla="*/ 172 w 213"/>
                  <a:gd name="T87" fmla="*/ 150 h 293"/>
                  <a:gd name="T88" fmla="*/ 184 w 213"/>
                  <a:gd name="T89" fmla="*/ 144 h 293"/>
                  <a:gd name="T90" fmla="*/ 169 w 213"/>
                  <a:gd name="T91" fmla="*/ 126 h 293"/>
                  <a:gd name="T92" fmla="*/ 152 w 213"/>
                  <a:gd name="T93" fmla="*/ 117 h 293"/>
                  <a:gd name="T94" fmla="*/ 143 w 213"/>
                  <a:gd name="T95" fmla="*/ 100 h 293"/>
                  <a:gd name="T96" fmla="*/ 129 w 213"/>
                  <a:gd name="T97" fmla="*/ 95 h 293"/>
                  <a:gd name="T98" fmla="*/ 132 w 213"/>
                  <a:gd name="T99" fmla="*/ 79 h 293"/>
                  <a:gd name="T100" fmla="*/ 131 w 213"/>
                  <a:gd name="T101" fmla="*/ 65 h 293"/>
                  <a:gd name="T102" fmla="*/ 122 w 213"/>
                  <a:gd name="T103" fmla="*/ 51 h 293"/>
                  <a:gd name="T104" fmla="*/ 128 w 213"/>
                  <a:gd name="T105" fmla="*/ 35 h 293"/>
                  <a:gd name="T106" fmla="*/ 145 w 213"/>
                  <a:gd name="T107" fmla="*/ 25 h 293"/>
                  <a:gd name="T108" fmla="*/ 122 w 213"/>
                  <a:gd name="T109" fmla="*/ 10 h 293"/>
                  <a:gd name="T110" fmla="*/ 105 w 213"/>
                  <a:gd name="T111" fmla="*/ 13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3" h="293">
                    <a:moveTo>
                      <a:pt x="96" y="19"/>
                    </a:moveTo>
                    <a:lnTo>
                      <a:pt x="96" y="25"/>
                    </a:lnTo>
                    <a:lnTo>
                      <a:pt x="91" y="33"/>
                    </a:lnTo>
                    <a:lnTo>
                      <a:pt x="87" y="33"/>
                    </a:lnTo>
                    <a:lnTo>
                      <a:pt x="85" y="21"/>
                    </a:lnTo>
                    <a:lnTo>
                      <a:pt x="82" y="19"/>
                    </a:lnTo>
                    <a:lnTo>
                      <a:pt x="81" y="13"/>
                    </a:lnTo>
                    <a:lnTo>
                      <a:pt x="76" y="12"/>
                    </a:lnTo>
                    <a:lnTo>
                      <a:pt x="73" y="16"/>
                    </a:lnTo>
                    <a:lnTo>
                      <a:pt x="73" y="25"/>
                    </a:lnTo>
                    <a:lnTo>
                      <a:pt x="66" y="30"/>
                    </a:lnTo>
                    <a:lnTo>
                      <a:pt x="61" y="18"/>
                    </a:lnTo>
                    <a:lnTo>
                      <a:pt x="57" y="13"/>
                    </a:lnTo>
                    <a:lnTo>
                      <a:pt x="50" y="10"/>
                    </a:lnTo>
                    <a:lnTo>
                      <a:pt x="49" y="13"/>
                    </a:lnTo>
                    <a:lnTo>
                      <a:pt x="43" y="13"/>
                    </a:lnTo>
                    <a:lnTo>
                      <a:pt x="38" y="13"/>
                    </a:lnTo>
                    <a:lnTo>
                      <a:pt x="37" y="6"/>
                    </a:lnTo>
                    <a:lnTo>
                      <a:pt x="32" y="4"/>
                    </a:lnTo>
                    <a:lnTo>
                      <a:pt x="25" y="4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8" y="12"/>
                    </a:lnTo>
                    <a:lnTo>
                      <a:pt x="3" y="19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3" y="44"/>
                    </a:lnTo>
                    <a:lnTo>
                      <a:pt x="8" y="41"/>
                    </a:lnTo>
                    <a:lnTo>
                      <a:pt x="16" y="39"/>
                    </a:lnTo>
                    <a:lnTo>
                      <a:pt x="19" y="45"/>
                    </a:lnTo>
                    <a:lnTo>
                      <a:pt x="14" y="51"/>
                    </a:lnTo>
                    <a:lnTo>
                      <a:pt x="13" y="56"/>
                    </a:lnTo>
                    <a:lnTo>
                      <a:pt x="17" y="59"/>
                    </a:lnTo>
                    <a:lnTo>
                      <a:pt x="14" y="71"/>
                    </a:lnTo>
                    <a:lnTo>
                      <a:pt x="16" y="76"/>
                    </a:lnTo>
                    <a:lnTo>
                      <a:pt x="11" y="83"/>
                    </a:lnTo>
                    <a:lnTo>
                      <a:pt x="16" y="95"/>
                    </a:lnTo>
                    <a:lnTo>
                      <a:pt x="16" y="101"/>
                    </a:lnTo>
                    <a:lnTo>
                      <a:pt x="17" y="107"/>
                    </a:lnTo>
                    <a:lnTo>
                      <a:pt x="22" y="104"/>
                    </a:lnTo>
                    <a:lnTo>
                      <a:pt x="31" y="106"/>
                    </a:lnTo>
                    <a:lnTo>
                      <a:pt x="34" y="117"/>
                    </a:lnTo>
                    <a:lnTo>
                      <a:pt x="38" y="120"/>
                    </a:lnTo>
                    <a:lnTo>
                      <a:pt x="28" y="132"/>
                    </a:lnTo>
                    <a:lnTo>
                      <a:pt x="28" y="135"/>
                    </a:lnTo>
                    <a:lnTo>
                      <a:pt x="37" y="138"/>
                    </a:lnTo>
                    <a:lnTo>
                      <a:pt x="32" y="141"/>
                    </a:lnTo>
                    <a:lnTo>
                      <a:pt x="31" y="150"/>
                    </a:lnTo>
                    <a:lnTo>
                      <a:pt x="28" y="156"/>
                    </a:lnTo>
                    <a:lnTo>
                      <a:pt x="35" y="155"/>
                    </a:lnTo>
                    <a:lnTo>
                      <a:pt x="40" y="159"/>
                    </a:lnTo>
                    <a:lnTo>
                      <a:pt x="47" y="161"/>
                    </a:lnTo>
                    <a:lnTo>
                      <a:pt x="47" y="165"/>
                    </a:lnTo>
                    <a:lnTo>
                      <a:pt x="61" y="174"/>
                    </a:lnTo>
                    <a:lnTo>
                      <a:pt x="64" y="170"/>
                    </a:lnTo>
                    <a:lnTo>
                      <a:pt x="72" y="162"/>
                    </a:lnTo>
                    <a:lnTo>
                      <a:pt x="70" y="159"/>
                    </a:lnTo>
                    <a:lnTo>
                      <a:pt x="75" y="152"/>
                    </a:lnTo>
                    <a:lnTo>
                      <a:pt x="85" y="145"/>
                    </a:lnTo>
                    <a:lnTo>
                      <a:pt x="87" y="141"/>
                    </a:lnTo>
                    <a:lnTo>
                      <a:pt x="94" y="141"/>
                    </a:lnTo>
                    <a:lnTo>
                      <a:pt x="104" y="144"/>
                    </a:lnTo>
                    <a:lnTo>
                      <a:pt x="107" y="150"/>
                    </a:lnTo>
                    <a:lnTo>
                      <a:pt x="113" y="155"/>
                    </a:lnTo>
                    <a:lnTo>
                      <a:pt x="114" y="158"/>
                    </a:lnTo>
                    <a:lnTo>
                      <a:pt x="108" y="165"/>
                    </a:lnTo>
                    <a:lnTo>
                      <a:pt x="110" y="174"/>
                    </a:lnTo>
                    <a:lnTo>
                      <a:pt x="102" y="182"/>
                    </a:lnTo>
                    <a:lnTo>
                      <a:pt x="110" y="193"/>
                    </a:lnTo>
                    <a:lnTo>
                      <a:pt x="111" y="196"/>
                    </a:lnTo>
                    <a:lnTo>
                      <a:pt x="108" y="203"/>
                    </a:lnTo>
                    <a:lnTo>
                      <a:pt x="104" y="205"/>
                    </a:lnTo>
                    <a:lnTo>
                      <a:pt x="96" y="205"/>
                    </a:lnTo>
                    <a:lnTo>
                      <a:pt x="94" y="206"/>
                    </a:lnTo>
                    <a:lnTo>
                      <a:pt x="87" y="205"/>
                    </a:lnTo>
                    <a:lnTo>
                      <a:pt x="91" y="226"/>
                    </a:lnTo>
                    <a:lnTo>
                      <a:pt x="94" y="235"/>
                    </a:lnTo>
                    <a:lnTo>
                      <a:pt x="90" y="238"/>
                    </a:lnTo>
                    <a:lnTo>
                      <a:pt x="87" y="235"/>
                    </a:lnTo>
                    <a:lnTo>
                      <a:pt x="76" y="247"/>
                    </a:lnTo>
                    <a:lnTo>
                      <a:pt x="75" y="253"/>
                    </a:lnTo>
                    <a:lnTo>
                      <a:pt x="76" y="261"/>
                    </a:lnTo>
                    <a:lnTo>
                      <a:pt x="73" y="267"/>
                    </a:lnTo>
                    <a:lnTo>
                      <a:pt x="88" y="272"/>
                    </a:lnTo>
                    <a:lnTo>
                      <a:pt x="96" y="279"/>
                    </a:lnTo>
                    <a:lnTo>
                      <a:pt x="97" y="291"/>
                    </a:lnTo>
                    <a:lnTo>
                      <a:pt x="107" y="293"/>
                    </a:lnTo>
                    <a:lnTo>
                      <a:pt x="104" y="278"/>
                    </a:lnTo>
                    <a:lnTo>
                      <a:pt x="104" y="272"/>
                    </a:lnTo>
                    <a:lnTo>
                      <a:pt x="110" y="272"/>
                    </a:lnTo>
                    <a:lnTo>
                      <a:pt x="107" y="263"/>
                    </a:lnTo>
                    <a:lnTo>
                      <a:pt x="117" y="258"/>
                    </a:lnTo>
                    <a:lnTo>
                      <a:pt x="123" y="258"/>
                    </a:lnTo>
                    <a:lnTo>
                      <a:pt x="128" y="253"/>
                    </a:lnTo>
                    <a:lnTo>
                      <a:pt x="131" y="256"/>
                    </a:lnTo>
                    <a:lnTo>
                      <a:pt x="137" y="241"/>
                    </a:lnTo>
                    <a:lnTo>
                      <a:pt x="138" y="235"/>
                    </a:lnTo>
                    <a:lnTo>
                      <a:pt x="143" y="235"/>
                    </a:lnTo>
                    <a:lnTo>
                      <a:pt x="149" y="223"/>
                    </a:lnTo>
                    <a:lnTo>
                      <a:pt x="152" y="228"/>
                    </a:lnTo>
                    <a:lnTo>
                      <a:pt x="157" y="231"/>
                    </a:lnTo>
                    <a:lnTo>
                      <a:pt x="157" y="234"/>
                    </a:lnTo>
                    <a:lnTo>
                      <a:pt x="167" y="237"/>
                    </a:lnTo>
                    <a:lnTo>
                      <a:pt x="173" y="241"/>
                    </a:lnTo>
                    <a:lnTo>
                      <a:pt x="179" y="237"/>
                    </a:lnTo>
                    <a:lnTo>
                      <a:pt x="182" y="231"/>
                    </a:lnTo>
                    <a:lnTo>
                      <a:pt x="187" y="232"/>
                    </a:lnTo>
                    <a:lnTo>
                      <a:pt x="195" y="235"/>
                    </a:lnTo>
                    <a:lnTo>
                      <a:pt x="196" y="232"/>
                    </a:lnTo>
                    <a:lnTo>
                      <a:pt x="207" y="237"/>
                    </a:lnTo>
                    <a:lnTo>
                      <a:pt x="213" y="226"/>
                    </a:lnTo>
                    <a:lnTo>
                      <a:pt x="213" y="223"/>
                    </a:lnTo>
                    <a:lnTo>
                      <a:pt x="211" y="218"/>
                    </a:lnTo>
                    <a:lnTo>
                      <a:pt x="207" y="212"/>
                    </a:lnTo>
                    <a:lnTo>
                      <a:pt x="204" y="211"/>
                    </a:lnTo>
                    <a:lnTo>
                      <a:pt x="201" y="202"/>
                    </a:lnTo>
                    <a:lnTo>
                      <a:pt x="195" y="203"/>
                    </a:lnTo>
                    <a:lnTo>
                      <a:pt x="196" y="196"/>
                    </a:lnTo>
                    <a:lnTo>
                      <a:pt x="189" y="194"/>
                    </a:lnTo>
                    <a:lnTo>
                      <a:pt x="182" y="187"/>
                    </a:lnTo>
                    <a:lnTo>
                      <a:pt x="176" y="183"/>
                    </a:lnTo>
                    <a:lnTo>
                      <a:pt x="172" y="188"/>
                    </a:lnTo>
                    <a:lnTo>
                      <a:pt x="169" y="183"/>
                    </a:lnTo>
                    <a:lnTo>
                      <a:pt x="164" y="183"/>
                    </a:lnTo>
                    <a:lnTo>
                      <a:pt x="166" y="174"/>
                    </a:lnTo>
                    <a:lnTo>
                      <a:pt x="163" y="168"/>
                    </a:lnTo>
                    <a:lnTo>
                      <a:pt x="163" y="164"/>
                    </a:lnTo>
                    <a:lnTo>
                      <a:pt x="166" y="159"/>
                    </a:lnTo>
                    <a:lnTo>
                      <a:pt x="173" y="158"/>
                    </a:lnTo>
                    <a:lnTo>
                      <a:pt x="172" y="150"/>
                    </a:lnTo>
                    <a:lnTo>
                      <a:pt x="176" y="147"/>
                    </a:lnTo>
                    <a:lnTo>
                      <a:pt x="182" y="147"/>
                    </a:lnTo>
                    <a:lnTo>
                      <a:pt x="184" y="144"/>
                    </a:lnTo>
                    <a:lnTo>
                      <a:pt x="182" y="139"/>
                    </a:lnTo>
                    <a:lnTo>
                      <a:pt x="178" y="129"/>
                    </a:lnTo>
                    <a:lnTo>
                      <a:pt x="169" y="126"/>
                    </a:lnTo>
                    <a:lnTo>
                      <a:pt x="167" y="123"/>
                    </a:lnTo>
                    <a:lnTo>
                      <a:pt x="161" y="123"/>
                    </a:lnTo>
                    <a:lnTo>
                      <a:pt x="152" y="117"/>
                    </a:lnTo>
                    <a:lnTo>
                      <a:pt x="138" y="126"/>
                    </a:lnTo>
                    <a:lnTo>
                      <a:pt x="129" y="123"/>
                    </a:lnTo>
                    <a:lnTo>
                      <a:pt x="143" y="100"/>
                    </a:lnTo>
                    <a:lnTo>
                      <a:pt x="137" y="95"/>
                    </a:lnTo>
                    <a:lnTo>
                      <a:pt x="134" y="98"/>
                    </a:lnTo>
                    <a:lnTo>
                      <a:pt x="129" y="95"/>
                    </a:lnTo>
                    <a:lnTo>
                      <a:pt x="126" y="91"/>
                    </a:lnTo>
                    <a:lnTo>
                      <a:pt x="128" y="83"/>
                    </a:lnTo>
                    <a:lnTo>
                      <a:pt x="132" y="79"/>
                    </a:lnTo>
                    <a:lnTo>
                      <a:pt x="131" y="73"/>
                    </a:lnTo>
                    <a:lnTo>
                      <a:pt x="126" y="71"/>
                    </a:lnTo>
                    <a:lnTo>
                      <a:pt x="131" y="65"/>
                    </a:lnTo>
                    <a:lnTo>
                      <a:pt x="128" y="62"/>
                    </a:lnTo>
                    <a:lnTo>
                      <a:pt x="120" y="56"/>
                    </a:lnTo>
                    <a:lnTo>
                      <a:pt x="122" y="51"/>
                    </a:lnTo>
                    <a:lnTo>
                      <a:pt x="122" y="44"/>
                    </a:lnTo>
                    <a:lnTo>
                      <a:pt x="125" y="41"/>
                    </a:lnTo>
                    <a:lnTo>
                      <a:pt x="128" y="35"/>
                    </a:lnTo>
                    <a:lnTo>
                      <a:pt x="140" y="33"/>
                    </a:lnTo>
                    <a:lnTo>
                      <a:pt x="143" y="32"/>
                    </a:lnTo>
                    <a:lnTo>
                      <a:pt x="145" y="25"/>
                    </a:lnTo>
                    <a:lnTo>
                      <a:pt x="140" y="16"/>
                    </a:lnTo>
                    <a:lnTo>
                      <a:pt x="135" y="10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13" y="16"/>
                    </a:lnTo>
                    <a:lnTo>
                      <a:pt x="105" y="13"/>
                    </a:lnTo>
                    <a:lnTo>
                      <a:pt x="96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0" name="Freeform 6206">
                <a:extLst>
                  <a:ext uri="{FF2B5EF4-FFF2-40B4-BE49-F238E27FC236}">
                    <a16:creationId xmlns:a16="http://schemas.microsoft.com/office/drawing/2014/main" id="{3D4D1B30-A572-A90F-90BD-CD01EE29E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770"/>
                <a:ext cx="106" cy="146"/>
              </a:xfrm>
              <a:custGeom>
                <a:avLst/>
                <a:gdLst>
                  <a:gd name="T0" fmla="*/ 113 w 213"/>
                  <a:gd name="T1" fmla="*/ 16 h 293"/>
                  <a:gd name="T2" fmla="*/ 135 w 213"/>
                  <a:gd name="T3" fmla="*/ 10 h 293"/>
                  <a:gd name="T4" fmla="*/ 143 w 213"/>
                  <a:gd name="T5" fmla="*/ 32 h 293"/>
                  <a:gd name="T6" fmla="*/ 125 w 213"/>
                  <a:gd name="T7" fmla="*/ 41 h 293"/>
                  <a:gd name="T8" fmla="*/ 120 w 213"/>
                  <a:gd name="T9" fmla="*/ 56 h 293"/>
                  <a:gd name="T10" fmla="*/ 126 w 213"/>
                  <a:gd name="T11" fmla="*/ 71 h 293"/>
                  <a:gd name="T12" fmla="*/ 128 w 213"/>
                  <a:gd name="T13" fmla="*/ 83 h 293"/>
                  <a:gd name="T14" fmla="*/ 134 w 213"/>
                  <a:gd name="T15" fmla="*/ 98 h 293"/>
                  <a:gd name="T16" fmla="*/ 129 w 213"/>
                  <a:gd name="T17" fmla="*/ 123 h 293"/>
                  <a:gd name="T18" fmla="*/ 161 w 213"/>
                  <a:gd name="T19" fmla="*/ 123 h 293"/>
                  <a:gd name="T20" fmla="*/ 178 w 213"/>
                  <a:gd name="T21" fmla="*/ 129 h 293"/>
                  <a:gd name="T22" fmla="*/ 182 w 213"/>
                  <a:gd name="T23" fmla="*/ 147 h 293"/>
                  <a:gd name="T24" fmla="*/ 173 w 213"/>
                  <a:gd name="T25" fmla="*/ 158 h 293"/>
                  <a:gd name="T26" fmla="*/ 163 w 213"/>
                  <a:gd name="T27" fmla="*/ 168 h 293"/>
                  <a:gd name="T28" fmla="*/ 169 w 213"/>
                  <a:gd name="T29" fmla="*/ 183 h 293"/>
                  <a:gd name="T30" fmla="*/ 182 w 213"/>
                  <a:gd name="T31" fmla="*/ 187 h 293"/>
                  <a:gd name="T32" fmla="*/ 195 w 213"/>
                  <a:gd name="T33" fmla="*/ 203 h 293"/>
                  <a:gd name="T34" fmla="*/ 207 w 213"/>
                  <a:gd name="T35" fmla="*/ 212 h 293"/>
                  <a:gd name="T36" fmla="*/ 213 w 213"/>
                  <a:gd name="T37" fmla="*/ 226 h 293"/>
                  <a:gd name="T38" fmla="*/ 195 w 213"/>
                  <a:gd name="T39" fmla="*/ 235 h 293"/>
                  <a:gd name="T40" fmla="*/ 179 w 213"/>
                  <a:gd name="T41" fmla="*/ 237 h 293"/>
                  <a:gd name="T42" fmla="*/ 157 w 213"/>
                  <a:gd name="T43" fmla="*/ 234 h 293"/>
                  <a:gd name="T44" fmla="*/ 149 w 213"/>
                  <a:gd name="T45" fmla="*/ 223 h 293"/>
                  <a:gd name="T46" fmla="*/ 137 w 213"/>
                  <a:gd name="T47" fmla="*/ 241 h 293"/>
                  <a:gd name="T48" fmla="*/ 123 w 213"/>
                  <a:gd name="T49" fmla="*/ 258 h 293"/>
                  <a:gd name="T50" fmla="*/ 110 w 213"/>
                  <a:gd name="T51" fmla="*/ 272 h 293"/>
                  <a:gd name="T52" fmla="*/ 107 w 213"/>
                  <a:gd name="T53" fmla="*/ 293 h 293"/>
                  <a:gd name="T54" fmla="*/ 88 w 213"/>
                  <a:gd name="T55" fmla="*/ 272 h 293"/>
                  <a:gd name="T56" fmla="*/ 75 w 213"/>
                  <a:gd name="T57" fmla="*/ 253 h 293"/>
                  <a:gd name="T58" fmla="*/ 90 w 213"/>
                  <a:gd name="T59" fmla="*/ 238 h 293"/>
                  <a:gd name="T60" fmla="*/ 87 w 213"/>
                  <a:gd name="T61" fmla="*/ 205 h 293"/>
                  <a:gd name="T62" fmla="*/ 104 w 213"/>
                  <a:gd name="T63" fmla="*/ 205 h 293"/>
                  <a:gd name="T64" fmla="*/ 110 w 213"/>
                  <a:gd name="T65" fmla="*/ 193 h 293"/>
                  <a:gd name="T66" fmla="*/ 108 w 213"/>
                  <a:gd name="T67" fmla="*/ 165 h 293"/>
                  <a:gd name="T68" fmla="*/ 107 w 213"/>
                  <a:gd name="T69" fmla="*/ 150 h 293"/>
                  <a:gd name="T70" fmla="*/ 87 w 213"/>
                  <a:gd name="T71" fmla="*/ 141 h 293"/>
                  <a:gd name="T72" fmla="*/ 70 w 213"/>
                  <a:gd name="T73" fmla="*/ 159 h 293"/>
                  <a:gd name="T74" fmla="*/ 61 w 213"/>
                  <a:gd name="T75" fmla="*/ 174 h 293"/>
                  <a:gd name="T76" fmla="*/ 40 w 213"/>
                  <a:gd name="T77" fmla="*/ 159 h 293"/>
                  <a:gd name="T78" fmla="*/ 31 w 213"/>
                  <a:gd name="T79" fmla="*/ 150 h 293"/>
                  <a:gd name="T80" fmla="*/ 28 w 213"/>
                  <a:gd name="T81" fmla="*/ 135 h 293"/>
                  <a:gd name="T82" fmla="*/ 34 w 213"/>
                  <a:gd name="T83" fmla="*/ 117 h 293"/>
                  <a:gd name="T84" fmla="*/ 17 w 213"/>
                  <a:gd name="T85" fmla="*/ 107 h 293"/>
                  <a:gd name="T86" fmla="*/ 11 w 213"/>
                  <a:gd name="T87" fmla="*/ 83 h 293"/>
                  <a:gd name="T88" fmla="*/ 17 w 213"/>
                  <a:gd name="T89" fmla="*/ 59 h 293"/>
                  <a:gd name="T90" fmla="*/ 19 w 213"/>
                  <a:gd name="T91" fmla="*/ 45 h 293"/>
                  <a:gd name="T92" fmla="*/ 3 w 213"/>
                  <a:gd name="T93" fmla="*/ 44 h 293"/>
                  <a:gd name="T94" fmla="*/ 3 w 213"/>
                  <a:gd name="T95" fmla="*/ 19 h 293"/>
                  <a:gd name="T96" fmla="*/ 11 w 213"/>
                  <a:gd name="T97" fmla="*/ 3 h 293"/>
                  <a:gd name="T98" fmla="*/ 25 w 213"/>
                  <a:gd name="T99" fmla="*/ 4 h 293"/>
                  <a:gd name="T100" fmla="*/ 38 w 213"/>
                  <a:gd name="T101" fmla="*/ 13 h 293"/>
                  <a:gd name="T102" fmla="*/ 50 w 213"/>
                  <a:gd name="T103" fmla="*/ 10 h 293"/>
                  <a:gd name="T104" fmla="*/ 66 w 213"/>
                  <a:gd name="T105" fmla="*/ 30 h 293"/>
                  <a:gd name="T106" fmla="*/ 76 w 213"/>
                  <a:gd name="T107" fmla="*/ 12 h 293"/>
                  <a:gd name="T108" fmla="*/ 85 w 213"/>
                  <a:gd name="T109" fmla="*/ 21 h 293"/>
                  <a:gd name="T110" fmla="*/ 96 w 213"/>
                  <a:gd name="T111" fmla="*/ 25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3" h="293">
                    <a:moveTo>
                      <a:pt x="96" y="19"/>
                    </a:moveTo>
                    <a:lnTo>
                      <a:pt x="105" y="13"/>
                    </a:lnTo>
                    <a:lnTo>
                      <a:pt x="113" y="16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35" y="10"/>
                    </a:lnTo>
                    <a:lnTo>
                      <a:pt x="140" y="16"/>
                    </a:lnTo>
                    <a:lnTo>
                      <a:pt x="145" y="25"/>
                    </a:lnTo>
                    <a:lnTo>
                      <a:pt x="143" y="32"/>
                    </a:lnTo>
                    <a:lnTo>
                      <a:pt x="140" y="33"/>
                    </a:lnTo>
                    <a:lnTo>
                      <a:pt x="128" y="35"/>
                    </a:lnTo>
                    <a:lnTo>
                      <a:pt x="125" y="41"/>
                    </a:lnTo>
                    <a:lnTo>
                      <a:pt x="122" y="44"/>
                    </a:lnTo>
                    <a:lnTo>
                      <a:pt x="122" y="51"/>
                    </a:lnTo>
                    <a:lnTo>
                      <a:pt x="120" y="56"/>
                    </a:lnTo>
                    <a:lnTo>
                      <a:pt x="128" y="62"/>
                    </a:lnTo>
                    <a:lnTo>
                      <a:pt x="131" y="65"/>
                    </a:lnTo>
                    <a:lnTo>
                      <a:pt x="126" y="71"/>
                    </a:lnTo>
                    <a:lnTo>
                      <a:pt x="131" y="73"/>
                    </a:lnTo>
                    <a:lnTo>
                      <a:pt x="132" y="79"/>
                    </a:lnTo>
                    <a:lnTo>
                      <a:pt x="128" y="83"/>
                    </a:lnTo>
                    <a:lnTo>
                      <a:pt x="126" y="91"/>
                    </a:lnTo>
                    <a:lnTo>
                      <a:pt x="129" y="95"/>
                    </a:lnTo>
                    <a:lnTo>
                      <a:pt x="134" y="98"/>
                    </a:lnTo>
                    <a:lnTo>
                      <a:pt x="137" y="95"/>
                    </a:lnTo>
                    <a:lnTo>
                      <a:pt x="143" y="100"/>
                    </a:lnTo>
                    <a:lnTo>
                      <a:pt x="129" y="123"/>
                    </a:lnTo>
                    <a:lnTo>
                      <a:pt x="138" y="126"/>
                    </a:lnTo>
                    <a:lnTo>
                      <a:pt x="152" y="117"/>
                    </a:lnTo>
                    <a:lnTo>
                      <a:pt x="161" y="123"/>
                    </a:lnTo>
                    <a:lnTo>
                      <a:pt x="167" y="123"/>
                    </a:lnTo>
                    <a:lnTo>
                      <a:pt x="169" y="126"/>
                    </a:lnTo>
                    <a:lnTo>
                      <a:pt x="178" y="129"/>
                    </a:lnTo>
                    <a:lnTo>
                      <a:pt x="182" y="139"/>
                    </a:lnTo>
                    <a:lnTo>
                      <a:pt x="184" y="144"/>
                    </a:lnTo>
                    <a:lnTo>
                      <a:pt x="182" y="147"/>
                    </a:lnTo>
                    <a:lnTo>
                      <a:pt x="176" y="147"/>
                    </a:lnTo>
                    <a:lnTo>
                      <a:pt x="172" y="150"/>
                    </a:lnTo>
                    <a:lnTo>
                      <a:pt x="173" y="158"/>
                    </a:lnTo>
                    <a:lnTo>
                      <a:pt x="166" y="159"/>
                    </a:lnTo>
                    <a:lnTo>
                      <a:pt x="163" y="164"/>
                    </a:lnTo>
                    <a:lnTo>
                      <a:pt x="163" y="168"/>
                    </a:lnTo>
                    <a:lnTo>
                      <a:pt x="166" y="174"/>
                    </a:lnTo>
                    <a:lnTo>
                      <a:pt x="164" y="183"/>
                    </a:lnTo>
                    <a:lnTo>
                      <a:pt x="169" y="183"/>
                    </a:lnTo>
                    <a:lnTo>
                      <a:pt x="172" y="188"/>
                    </a:lnTo>
                    <a:lnTo>
                      <a:pt x="176" y="183"/>
                    </a:lnTo>
                    <a:lnTo>
                      <a:pt x="182" y="187"/>
                    </a:lnTo>
                    <a:lnTo>
                      <a:pt x="189" y="194"/>
                    </a:lnTo>
                    <a:lnTo>
                      <a:pt x="196" y="196"/>
                    </a:lnTo>
                    <a:lnTo>
                      <a:pt x="195" y="203"/>
                    </a:lnTo>
                    <a:lnTo>
                      <a:pt x="201" y="202"/>
                    </a:lnTo>
                    <a:lnTo>
                      <a:pt x="204" y="211"/>
                    </a:lnTo>
                    <a:lnTo>
                      <a:pt x="207" y="212"/>
                    </a:lnTo>
                    <a:lnTo>
                      <a:pt x="211" y="218"/>
                    </a:lnTo>
                    <a:lnTo>
                      <a:pt x="213" y="223"/>
                    </a:lnTo>
                    <a:lnTo>
                      <a:pt x="213" y="226"/>
                    </a:lnTo>
                    <a:lnTo>
                      <a:pt x="207" y="237"/>
                    </a:lnTo>
                    <a:lnTo>
                      <a:pt x="196" y="232"/>
                    </a:lnTo>
                    <a:lnTo>
                      <a:pt x="195" y="235"/>
                    </a:lnTo>
                    <a:lnTo>
                      <a:pt x="187" y="232"/>
                    </a:lnTo>
                    <a:lnTo>
                      <a:pt x="182" y="231"/>
                    </a:lnTo>
                    <a:lnTo>
                      <a:pt x="179" y="237"/>
                    </a:lnTo>
                    <a:lnTo>
                      <a:pt x="173" y="241"/>
                    </a:lnTo>
                    <a:lnTo>
                      <a:pt x="167" y="237"/>
                    </a:lnTo>
                    <a:lnTo>
                      <a:pt x="157" y="234"/>
                    </a:lnTo>
                    <a:lnTo>
                      <a:pt x="157" y="231"/>
                    </a:lnTo>
                    <a:lnTo>
                      <a:pt x="152" y="228"/>
                    </a:lnTo>
                    <a:lnTo>
                      <a:pt x="149" y="223"/>
                    </a:lnTo>
                    <a:lnTo>
                      <a:pt x="143" y="235"/>
                    </a:lnTo>
                    <a:lnTo>
                      <a:pt x="138" y="235"/>
                    </a:lnTo>
                    <a:lnTo>
                      <a:pt x="137" y="241"/>
                    </a:lnTo>
                    <a:lnTo>
                      <a:pt x="131" y="256"/>
                    </a:lnTo>
                    <a:lnTo>
                      <a:pt x="128" y="253"/>
                    </a:lnTo>
                    <a:lnTo>
                      <a:pt x="123" y="258"/>
                    </a:lnTo>
                    <a:lnTo>
                      <a:pt x="117" y="258"/>
                    </a:lnTo>
                    <a:lnTo>
                      <a:pt x="107" y="263"/>
                    </a:lnTo>
                    <a:lnTo>
                      <a:pt x="110" y="272"/>
                    </a:lnTo>
                    <a:lnTo>
                      <a:pt x="104" y="272"/>
                    </a:lnTo>
                    <a:lnTo>
                      <a:pt x="104" y="278"/>
                    </a:lnTo>
                    <a:lnTo>
                      <a:pt x="107" y="293"/>
                    </a:lnTo>
                    <a:lnTo>
                      <a:pt x="97" y="291"/>
                    </a:lnTo>
                    <a:lnTo>
                      <a:pt x="96" y="279"/>
                    </a:lnTo>
                    <a:lnTo>
                      <a:pt x="88" y="272"/>
                    </a:lnTo>
                    <a:lnTo>
                      <a:pt x="73" y="267"/>
                    </a:lnTo>
                    <a:lnTo>
                      <a:pt x="76" y="261"/>
                    </a:lnTo>
                    <a:lnTo>
                      <a:pt x="75" y="253"/>
                    </a:lnTo>
                    <a:lnTo>
                      <a:pt x="76" y="247"/>
                    </a:lnTo>
                    <a:lnTo>
                      <a:pt x="87" y="235"/>
                    </a:lnTo>
                    <a:lnTo>
                      <a:pt x="90" y="238"/>
                    </a:lnTo>
                    <a:lnTo>
                      <a:pt x="94" y="235"/>
                    </a:lnTo>
                    <a:lnTo>
                      <a:pt x="91" y="226"/>
                    </a:lnTo>
                    <a:lnTo>
                      <a:pt x="87" y="205"/>
                    </a:lnTo>
                    <a:lnTo>
                      <a:pt x="94" y="206"/>
                    </a:lnTo>
                    <a:lnTo>
                      <a:pt x="96" y="205"/>
                    </a:lnTo>
                    <a:lnTo>
                      <a:pt x="104" y="205"/>
                    </a:lnTo>
                    <a:lnTo>
                      <a:pt x="108" y="203"/>
                    </a:lnTo>
                    <a:lnTo>
                      <a:pt x="111" y="196"/>
                    </a:lnTo>
                    <a:lnTo>
                      <a:pt x="110" y="193"/>
                    </a:lnTo>
                    <a:lnTo>
                      <a:pt x="102" y="182"/>
                    </a:lnTo>
                    <a:lnTo>
                      <a:pt x="110" y="174"/>
                    </a:lnTo>
                    <a:lnTo>
                      <a:pt x="108" y="165"/>
                    </a:lnTo>
                    <a:lnTo>
                      <a:pt x="114" y="158"/>
                    </a:lnTo>
                    <a:lnTo>
                      <a:pt x="113" y="155"/>
                    </a:lnTo>
                    <a:lnTo>
                      <a:pt x="107" y="150"/>
                    </a:lnTo>
                    <a:lnTo>
                      <a:pt x="104" y="144"/>
                    </a:lnTo>
                    <a:lnTo>
                      <a:pt x="94" y="141"/>
                    </a:lnTo>
                    <a:lnTo>
                      <a:pt x="87" y="141"/>
                    </a:lnTo>
                    <a:lnTo>
                      <a:pt x="85" y="145"/>
                    </a:lnTo>
                    <a:lnTo>
                      <a:pt x="75" y="152"/>
                    </a:lnTo>
                    <a:lnTo>
                      <a:pt x="70" y="159"/>
                    </a:lnTo>
                    <a:lnTo>
                      <a:pt x="72" y="162"/>
                    </a:lnTo>
                    <a:lnTo>
                      <a:pt x="64" y="170"/>
                    </a:lnTo>
                    <a:lnTo>
                      <a:pt x="61" y="174"/>
                    </a:lnTo>
                    <a:lnTo>
                      <a:pt x="47" y="165"/>
                    </a:lnTo>
                    <a:lnTo>
                      <a:pt x="47" y="161"/>
                    </a:lnTo>
                    <a:lnTo>
                      <a:pt x="40" y="159"/>
                    </a:lnTo>
                    <a:lnTo>
                      <a:pt x="35" y="155"/>
                    </a:lnTo>
                    <a:lnTo>
                      <a:pt x="28" y="156"/>
                    </a:lnTo>
                    <a:lnTo>
                      <a:pt x="31" y="150"/>
                    </a:lnTo>
                    <a:lnTo>
                      <a:pt x="32" y="141"/>
                    </a:lnTo>
                    <a:lnTo>
                      <a:pt x="37" y="138"/>
                    </a:lnTo>
                    <a:lnTo>
                      <a:pt x="28" y="135"/>
                    </a:lnTo>
                    <a:lnTo>
                      <a:pt x="28" y="132"/>
                    </a:lnTo>
                    <a:lnTo>
                      <a:pt x="38" y="120"/>
                    </a:lnTo>
                    <a:lnTo>
                      <a:pt x="34" y="117"/>
                    </a:lnTo>
                    <a:lnTo>
                      <a:pt x="31" y="106"/>
                    </a:lnTo>
                    <a:lnTo>
                      <a:pt x="22" y="104"/>
                    </a:lnTo>
                    <a:lnTo>
                      <a:pt x="17" y="107"/>
                    </a:lnTo>
                    <a:lnTo>
                      <a:pt x="16" y="101"/>
                    </a:lnTo>
                    <a:lnTo>
                      <a:pt x="16" y="95"/>
                    </a:lnTo>
                    <a:lnTo>
                      <a:pt x="11" y="83"/>
                    </a:lnTo>
                    <a:lnTo>
                      <a:pt x="16" y="76"/>
                    </a:lnTo>
                    <a:lnTo>
                      <a:pt x="14" y="71"/>
                    </a:lnTo>
                    <a:lnTo>
                      <a:pt x="17" y="59"/>
                    </a:lnTo>
                    <a:lnTo>
                      <a:pt x="13" y="56"/>
                    </a:lnTo>
                    <a:lnTo>
                      <a:pt x="14" y="51"/>
                    </a:lnTo>
                    <a:lnTo>
                      <a:pt x="19" y="45"/>
                    </a:lnTo>
                    <a:lnTo>
                      <a:pt x="16" y="39"/>
                    </a:lnTo>
                    <a:lnTo>
                      <a:pt x="8" y="41"/>
                    </a:lnTo>
                    <a:lnTo>
                      <a:pt x="3" y="44"/>
                    </a:lnTo>
                    <a:lnTo>
                      <a:pt x="0" y="41"/>
                    </a:lnTo>
                    <a:lnTo>
                      <a:pt x="0" y="32"/>
                    </a:lnTo>
                    <a:lnTo>
                      <a:pt x="3" y="19"/>
                    </a:lnTo>
                    <a:lnTo>
                      <a:pt x="8" y="12"/>
                    </a:lnTo>
                    <a:lnTo>
                      <a:pt x="8" y="0"/>
                    </a:lnTo>
                    <a:lnTo>
                      <a:pt x="11" y="3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5" y="4"/>
                    </a:lnTo>
                    <a:lnTo>
                      <a:pt x="32" y="4"/>
                    </a:lnTo>
                    <a:lnTo>
                      <a:pt x="37" y="6"/>
                    </a:lnTo>
                    <a:lnTo>
                      <a:pt x="38" y="13"/>
                    </a:lnTo>
                    <a:lnTo>
                      <a:pt x="43" y="13"/>
                    </a:lnTo>
                    <a:lnTo>
                      <a:pt x="49" y="13"/>
                    </a:lnTo>
                    <a:lnTo>
                      <a:pt x="50" y="10"/>
                    </a:lnTo>
                    <a:lnTo>
                      <a:pt x="57" y="13"/>
                    </a:lnTo>
                    <a:lnTo>
                      <a:pt x="61" y="18"/>
                    </a:lnTo>
                    <a:lnTo>
                      <a:pt x="66" y="30"/>
                    </a:lnTo>
                    <a:lnTo>
                      <a:pt x="73" y="25"/>
                    </a:lnTo>
                    <a:lnTo>
                      <a:pt x="73" y="16"/>
                    </a:lnTo>
                    <a:lnTo>
                      <a:pt x="76" y="12"/>
                    </a:lnTo>
                    <a:lnTo>
                      <a:pt x="81" y="13"/>
                    </a:lnTo>
                    <a:lnTo>
                      <a:pt x="82" y="19"/>
                    </a:lnTo>
                    <a:lnTo>
                      <a:pt x="85" y="21"/>
                    </a:lnTo>
                    <a:lnTo>
                      <a:pt x="87" y="33"/>
                    </a:lnTo>
                    <a:lnTo>
                      <a:pt x="91" y="33"/>
                    </a:lnTo>
                    <a:lnTo>
                      <a:pt x="96" y="25"/>
                    </a:lnTo>
                    <a:lnTo>
                      <a:pt x="96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1" name="Freeform 6207">
                <a:extLst>
                  <a:ext uri="{FF2B5EF4-FFF2-40B4-BE49-F238E27FC236}">
                    <a16:creationId xmlns:a16="http://schemas.microsoft.com/office/drawing/2014/main" id="{F8E0D527-18AC-278C-78BC-3AF1C9C6E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770"/>
                <a:ext cx="106" cy="146"/>
              </a:xfrm>
              <a:custGeom>
                <a:avLst/>
                <a:gdLst>
                  <a:gd name="T0" fmla="*/ 113 w 213"/>
                  <a:gd name="T1" fmla="*/ 16 h 293"/>
                  <a:gd name="T2" fmla="*/ 135 w 213"/>
                  <a:gd name="T3" fmla="*/ 10 h 293"/>
                  <a:gd name="T4" fmla="*/ 143 w 213"/>
                  <a:gd name="T5" fmla="*/ 32 h 293"/>
                  <a:gd name="T6" fmla="*/ 125 w 213"/>
                  <a:gd name="T7" fmla="*/ 41 h 293"/>
                  <a:gd name="T8" fmla="*/ 120 w 213"/>
                  <a:gd name="T9" fmla="*/ 56 h 293"/>
                  <a:gd name="T10" fmla="*/ 126 w 213"/>
                  <a:gd name="T11" fmla="*/ 71 h 293"/>
                  <a:gd name="T12" fmla="*/ 128 w 213"/>
                  <a:gd name="T13" fmla="*/ 83 h 293"/>
                  <a:gd name="T14" fmla="*/ 134 w 213"/>
                  <a:gd name="T15" fmla="*/ 98 h 293"/>
                  <a:gd name="T16" fmla="*/ 129 w 213"/>
                  <a:gd name="T17" fmla="*/ 123 h 293"/>
                  <a:gd name="T18" fmla="*/ 161 w 213"/>
                  <a:gd name="T19" fmla="*/ 123 h 293"/>
                  <a:gd name="T20" fmla="*/ 178 w 213"/>
                  <a:gd name="T21" fmla="*/ 129 h 293"/>
                  <a:gd name="T22" fmla="*/ 182 w 213"/>
                  <a:gd name="T23" fmla="*/ 147 h 293"/>
                  <a:gd name="T24" fmla="*/ 173 w 213"/>
                  <a:gd name="T25" fmla="*/ 158 h 293"/>
                  <a:gd name="T26" fmla="*/ 163 w 213"/>
                  <a:gd name="T27" fmla="*/ 168 h 293"/>
                  <a:gd name="T28" fmla="*/ 169 w 213"/>
                  <a:gd name="T29" fmla="*/ 183 h 293"/>
                  <a:gd name="T30" fmla="*/ 182 w 213"/>
                  <a:gd name="T31" fmla="*/ 187 h 293"/>
                  <a:gd name="T32" fmla="*/ 195 w 213"/>
                  <a:gd name="T33" fmla="*/ 203 h 293"/>
                  <a:gd name="T34" fmla="*/ 207 w 213"/>
                  <a:gd name="T35" fmla="*/ 212 h 293"/>
                  <a:gd name="T36" fmla="*/ 213 w 213"/>
                  <a:gd name="T37" fmla="*/ 226 h 293"/>
                  <a:gd name="T38" fmla="*/ 195 w 213"/>
                  <a:gd name="T39" fmla="*/ 235 h 293"/>
                  <a:gd name="T40" fmla="*/ 179 w 213"/>
                  <a:gd name="T41" fmla="*/ 237 h 293"/>
                  <a:gd name="T42" fmla="*/ 157 w 213"/>
                  <a:gd name="T43" fmla="*/ 234 h 293"/>
                  <a:gd name="T44" fmla="*/ 149 w 213"/>
                  <a:gd name="T45" fmla="*/ 223 h 293"/>
                  <a:gd name="T46" fmla="*/ 137 w 213"/>
                  <a:gd name="T47" fmla="*/ 241 h 293"/>
                  <a:gd name="T48" fmla="*/ 123 w 213"/>
                  <a:gd name="T49" fmla="*/ 258 h 293"/>
                  <a:gd name="T50" fmla="*/ 110 w 213"/>
                  <a:gd name="T51" fmla="*/ 272 h 293"/>
                  <a:gd name="T52" fmla="*/ 107 w 213"/>
                  <a:gd name="T53" fmla="*/ 293 h 293"/>
                  <a:gd name="T54" fmla="*/ 88 w 213"/>
                  <a:gd name="T55" fmla="*/ 272 h 293"/>
                  <a:gd name="T56" fmla="*/ 75 w 213"/>
                  <a:gd name="T57" fmla="*/ 253 h 293"/>
                  <a:gd name="T58" fmla="*/ 90 w 213"/>
                  <a:gd name="T59" fmla="*/ 238 h 293"/>
                  <a:gd name="T60" fmla="*/ 87 w 213"/>
                  <a:gd name="T61" fmla="*/ 205 h 293"/>
                  <a:gd name="T62" fmla="*/ 104 w 213"/>
                  <a:gd name="T63" fmla="*/ 205 h 293"/>
                  <a:gd name="T64" fmla="*/ 110 w 213"/>
                  <a:gd name="T65" fmla="*/ 193 h 293"/>
                  <a:gd name="T66" fmla="*/ 108 w 213"/>
                  <a:gd name="T67" fmla="*/ 165 h 293"/>
                  <a:gd name="T68" fmla="*/ 107 w 213"/>
                  <a:gd name="T69" fmla="*/ 150 h 293"/>
                  <a:gd name="T70" fmla="*/ 87 w 213"/>
                  <a:gd name="T71" fmla="*/ 141 h 293"/>
                  <a:gd name="T72" fmla="*/ 70 w 213"/>
                  <a:gd name="T73" fmla="*/ 159 h 293"/>
                  <a:gd name="T74" fmla="*/ 61 w 213"/>
                  <a:gd name="T75" fmla="*/ 174 h 293"/>
                  <a:gd name="T76" fmla="*/ 40 w 213"/>
                  <a:gd name="T77" fmla="*/ 159 h 293"/>
                  <a:gd name="T78" fmla="*/ 31 w 213"/>
                  <a:gd name="T79" fmla="*/ 150 h 293"/>
                  <a:gd name="T80" fmla="*/ 28 w 213"/>
                  <a:gd name="T81" fmla="*/ 135 h 293"/>
                  <a:gd name="T82" fmla="*/ 34 w 213"/>
                  <a:gd name="T83" fmla="*/ 117 h 293"/>
                  <a:gd name="T84" fmla="*/ 17 w 213"/>
                  <a:gd name="T85" fmla="*/ 107 h 293"/>
                  <a:gd name="T86" fmla="*/ 11 w 213"/>
                  <a:gd name="T87" fmla="*/ 83 h 293"/>
                  <a:gd name="T88" fmla="*/ 17 w 213"/>
                  <a:gd name="T89" fmla="*/ 59 h 293"/>
                  <a:gd name="T90" fmla="*/ 19 w 213"/>
                  <a:gd name="T91" fmla="*/ 45 h 293"/>
                  <a:gd name="T92" fmla="*/ 3 w 213"/>
                  <a:gd name="T93" fmla="*/ 44 h 293"/>
                  <a:gd name="T94" fmla="*/ 3 w 213"/>
                  <a:gd name="T95" fmla="*/ 19 h 293"/>
                  <a:gd name="T96" fmla="*/ 11 w 213"/>
                  <a:gd name="T97" fmla="*/ 3 h 293"/>
                  <a:gd name="T98" fmla="*/ 25 w 213"/>
                  <a:gd name="T99" fmla="*/ 4 h 293"/>
                  <a:gd name="T100" fmla="*/ 38 w 213"/>
                  <a:gd name="T101" fmla="*/ 13 h 293"/>
                  <a:gd name="T102" fmla="*/ 50 w 213"/>
                  <a:gd name="T103" fmla="*/ 10 h 293"/>
                  <a:gd name="T104" fmla="*/ 66 w 213"/>
                  <a:gd name="T105" fmla="*/ 30 h 293"/>
                  <a:gd name="T106" fmla="*/ 76 w 213"/>
                  <a:gd name="T107" fmla="*/ 12 h 293"/>
                  <a:gd name="T108" fmla="*/ 85 w 213"/>
                  <a:gd name="T109" fmla="*/ 21 h 293"/>
                  <a:gd name="T110" fmla="*/ 96 w 213"/>
                  <a:gd name="T111" fmla="*/ 25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3" h="293">
                    <a:moveTo>
                      <a:pt x="96" y="19"/>
                    </a:moveTo>
                    <a:lnTo>
                      <a:pt x="105" y="13"/>
                    </a:lnTo>
                    <a:lnTo>
                      <a:pt x="113" y="16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35" y="10"/>
                    </a:lnTo>
                    <a:lnTo>
                      <a:pt x="140" y="16"/>
                    </a:lnTo>
                    <a:lnTo>
                      <a:pt x="145" y="25"/>
                    </a:lnTo>
                    <a:lnTo>
                      <a:pt x="143" y="32"/>
                    </a:lnTo>
                    <a:lnTo>
                      <a:pt x="140" y="33"/>
                    </a:lnTo>
                    <a:lnTo>
                      <a:pt x="128" y="35"/>
                    </a:lnTo>
                    <a:lnTo>
                      <a:pt x="125" y="41"/>
                    </a:lnTo>
                    <a:lnTo>
                      <a:pt x="122" y="44"/>
                    </a:lnTo>
                    <a:lnTo>
                      <a:pt x="122" y="51"/>
                    </a:lnTo>
                    <a:lnTo>
                      <a:pt x="120" y="56"/>
                    </a:lnTo>
                    <a:lnTo>
                      <a:pt x="128" y="62"/>
                    </a:lnTo>
                    <a:lnTo>
                      <a:pt x="131" y="65"/>
                    </a:lnTo>
                    <a:lnTo>
                      <a:pt x="126" y="71"/>
                    </a:lnTo>
                    <a:lnTo>
                      <a:pt x="131" y="73"/>
                    </a:lnTo>
                    <a:lnTo>
                      <a:pt x="132" y="79"/>
                    </a:lnTo>
                    <a:lnTo>
                      <a:pt x="128" y="83"/>
                    </a:lnTo>
                    <a:lnTo>
                      <a:pt x="126" y="91"/>
                    </a:lnTo>
                    <a:lnTo>
                      <a:pt x="129" y="95"/>
                    </a:lnTo>
                    <a:lnTo>
                      <a:pt x="134" y="98"/>
                    </a:lnTo>
                    <a:lnTo>
                      <a:pt x="137" y="95"/>
                    </a:lnTo>
                    <a:lnTo>
                      <a:pt x="143" y="100"/>
                    </a:lnTo>
                    <a:lnTo>
                      <a:pt x="129" y="123"/>
                    </a:lnTo>
                    <a:lnTo>
                      <a:pt x="138" y="126"/>
                    </a:lnTo>
                    <a:lnTo>
                      <a:pt x="152" y="117"/>
                    </a:lnTo>
                    <a:lnTo>
                      <a:pt x="161" y="123"/>
                    </a:lnTo>
                    <a:lnTo>
                      <a:pt x="167" y="123"/>
                    </a:lnTo>
                    <a:lnTo>
                      <a:pt x="169" y="126"/>
                    </a:lnTo>
                    <a:lnTo>
                      <a:pt x="178" y="129"/>
                    </a:lnTo>
                    <a:lnTo>
                      <a:pt x="182" y="139"/>
                    </a:lnTo>
                    <a:lnTo>
                      <a:pt x="184" y="144"/>
                    </a:lnTo>
                    <a:lnTo>
                      <a:pt x="182" y="147"/>
                    </a:lnTo>
                    <a:lnTo>
                      <a:pt x="176" y="147"/>
                    </a:lnTo>
                    <a:lnTo>
                      <a:pt x="172" y="150"/>
                    </a:lnTo>
                    <a:lnTo>
                      <a:pt x="173" y="158"/>
                    </a:lnTo>
                    <a:lnTo>
                      <a:pt x="166" y="159"/>
                    </a:lnTo>
                    <a:lnTo>
                      <a:pt x="163" y="164"/>
                    </a:lnTo>
                    <a:lnTo>
                      <a:pt x="163" y="168"/>
                    </a:lnTo>
                    <a:lnTo>
                      <a:pt x="166" y="174"/>
                    </a:lnTo>
                    <a:lnTo>
                      <a:pt x="164" y="183"/>
                    </a:lnTo>
                    <a:lnTo>
                      <a:pt x="169" y="183"/>
                    </a:lnTo>
                    <a:lnTo>
                      <a:pt x="172" y="188"/>
                    </a:lnTo>
                    <a:lnTo>
                      <a:pt x="176" y="183"/>
                    </a:lnTo>
                    <a:lnTo>
                      <a:pt x="182" y="187"/>
                    </a:lnTo>
                    <a:lnTo>
                      <a:pt x="189" y="194"/>
                    </a:lnTo>
                    <a:lnTo>
                      <a:pt x="196" y="196"/>
                    </a:lnTo>
                    <a:lnTo>
                      <a:pt x="195" y="203"/>
                    </a:lnTo>
                    <a:lnTo>
                      <a:pt x="201" y="202"/>
                    </a:lnTo>
                    <a:lnTo>
                      <a:pt x="204" y="211"/>
                    </a:lnTo>
                    <a:lnTo>
                      <a:pt x="207" y="212"/>
                    </a:lnTo>
                    <a:lnTo>
                      <a:pt x="211" y="218"/>
                    </a:lnTo>
                    <a:lnTo>
                      <a:pt x="213" y="223"/>
                    </a:lnTo>
                    <a:lnTo>
                      <a:pt x="213" y="226"/>
                    </a:lnTo>
                    <a:lnTo>
                      <a:pt x="207" y="237"/>
                    </a:lnTo>
                    <a:lnTo>
                      <a:pt x="196" y="232"/>
                    </a:lnTo>
                    <a:lnTo>
                      <a:pt x="195" y="235"/>
                    </a:lnTo>
                    <a:lnTo>
                      <a:pt x="187" y="232"/>
                    </a:lnTo>
                    <a:lnTo>
                      <a:pt x="182" y="231"/>
                    </a:lnTo>
                    <a:lnTo>
                      <a:pt x="179" y="237"/>
                    </a:lnTo>
                    <a:lnTo>
                      <a:pt x="173" y="241"/>
                    </a:lnTo>
                    <a:lnTo>
                      <a:pt x="167" y="237"/>
                    </a:lnTo>
                    <a:lnTo>
                      <a:pt x="157" y="234"/>
                    </a:lnTo>
                    <a:lnTo>
                      <a:pt x="157" y="231"/>
                    </a:lnTo>
                    <a:lnTo>
                      <a:pt x="152" y="228"/>
                    </a:lnTo>
                    <a:lnTo>
                      <a:pt x="149" y="223"/>
                    </a:lnTo>
                    <a:lnTo>
                      <a:pt x="143" y="235"/>
                    </a:lnTo>
                    <a:lnTo>
                      <a:pt x="138" y="235"/>
                    </a:lnTo>
                    <a:lnTo>
                      <a:pt x="137" y="241"/>
                    </a:lnTo>
                    <a:lnTo>
                      <a:pt x="131" y="256"/>
                    </a:lnTo>
                    <a:lnTo>
                      <a:pt x="128" y="253"/>
                    </a:lnTo>
                    <a:lnTo>
                      <a:pt x="123" y="258"/>
                    </a:lnTo>
                    <a:lnTo>
                      <a:pt x="117" y="258"/>
                    </a:lnTo>
                    <a:lnTo>
                      <a:pt x="107" y="263"/>
                    </a:lnTo>
                    <a:lnTo>
                      <a:pt x="110" y="272"/>
                    </a:lnTo>
                    <a:lnTo>
                      <a:pt x="104" y="272"/>
                    </a:lnTo>
                    <a:lnTo>
                      <a:pt x="104" y="278"/>
                    </a:lnTo>
                    <a:lnTo>
                      <a:pt x="107" y="293"/>
                    </a:lnTo>
                    <a:lnTo>
                      <a:pt x="97" y="291"/>
                    </a:lnTo>
                    <a:lnTo>
                      <a:pt x="96" y="279"/>
                    </a:lnTo>
                    <a:lnTo>
                      <a:pt x="88" y="272"/>
                    </a:lnTo>
                    <a:lnTo>
                      <a:pt x="73" y="267"/>
                    </a:lnTo>
                    <a:lnTo>
                      <a:pt x="76" y="261"/>
                    </a:lnTo>
                    <a:lnTo>
                      <a:pt x="75" y="253"/>
                    </a:lnTo>
                    <a:lnTo>
                      <a:pt x="76" y="247"/>
                    </a:lnTo>
                    <a:lnTo>
                      <a:pt x="87" y="235"/>
                    </a:lnTo>
                    <a:lnTo>
                      <a:pt x="90" y="238"/>
                    </a:lnTo>
                    <a:lnTo>
                      <a:pt x="94" y="235"/>
                    </a:lnTo>
                    <a:lnTo>
                      <a:pt x="91" y="226"/>
                    </a:lnTo>
                    <a:lnTo>
                      <a:pt x="87" y="205"/>
                    </a:lnTo>
                    <a:lnTo>
                      <a:pt x="94" y="206"/>
                    </a:lnTo>
                    <a:lnTo>
                      <a:pt x="96" y="205"/>
                    </a:lnTo>
                    <a:lnTo>
                      <a:pt x="104" y="205"/>
                    </a:lnTo>
                    <a:lnTo>
                      <a:pt x="108" y="203"/>
                    </a:lnTo>
                    <a:lnTo>
                      <a:pt x="111" y="196"/>
                    </a:lnTo>
                    <a:lnTo>
                      <a:pt x="110" y="193"/>
                    </a:lnTo>
                    <a:lnTo>
                      <a:pt x="102" y="182"/>
                    </a:lnTo>
                    <a:lnTo>
                      <a:pt x="110" y="174"/>
                    </a:lnTo>
                    <a:lnTo>
                      <a:pt x="108" y="165"/>
                    </a:lnTo>
                    <a:lnTo>
                      <a:pt x="114" y="158"/>
                    </a:lnTo>
                    <a:lnTo>
                      <a:pt x="113" y="155"/>
                    </a:lnTo>
                    <a:lnTo>
                      <a:pt x="107" y="150"/>
                    </a:lnTo>
                    <a:lnTo>
                      <a:pt x="104" y="144"/>
                    </a:lnTo>
                    <a:lnTo>
                      <a:pt x="94" y="141"/>
                    </a:lnTo>
                    <a:lnTo>
                      <a:pt x="87" y="141"/>
                    </a:lnTo>
                    <a:lnTo>
                      <a:pt x="85" y="145"/>
                    </a:lnTo>
                    <a:lnTo>
                      <a:pt x="75" y="152"/>
                    </a:lnTo>
                    <a:lnTo>
                      <a:pt x="70" y="159"/>
                    </a:lnTo>
                    <a:lnTo>
                      <a:pt x="72" y="162"/>
                    </a:lnTo>
                    <a:lnTo>
                      <a:pt x="64" y="170"/>
                    </a:lnTo>
                    <a:lnTo>
                      <a:pt x="61" y="174"/>
                    </a:lnTo>
                    <a:lnTo>
                      <a:pt x="47" y="165"/>
                    </a:lnTo>
                    <a:lnTo>
                      <a:pt x="47" y="161"/>
                    </a:lnTo>
                    <a:lnTo>
                      <a:pt x="40" y="159"/>
                    </a:lnTo>
                    <a:lnTo>
                      <a:pt x="35" y="155"/>
                    </a:lnTo>
                    <a:lnTo>
                      <a:pt x="28" y="156"/>
                    </a:lnTo>
                    <a:lnTo>
                      <a:pt x="31" y="150"/>
                    </a:lnTo>
                    <a:lnTo>
                      <a:pt x="32" y="141"/>
                    </a:lnTo>
                    <a:lnTo>
                      <a:pt x="37" y="138"/>
                    </a:lnTo>
                    <a:lnTo>
                      <a:pt x="28" y="135"/>
                    </a:lnTo>
                    <a:lnTo>
                      <a:pt x="28" y="132"/>
                    </a:lnTo>
                    <a:lnTo>
                      <a:pt x="38" y="120"/>
                    </a:lnTo>
                    <a:lnTo>
                      <a:pt x="34" y="117"/>
                    </a:lnTo>
                    <a:lnTo>
                      <a:pt x="31" y="106"/>
                    </a:lnTo>
                    <a:lnTo>
                      <a:pt x="22" y="104"/>
                    </a:lnTo>
                    <a:lnTo>
                      <a:pt x="17" y="107"/>
                    </a:lnTo>
                    <a:lnTo>
                      <a:pt x="16" y="101"/>
                    </a:lnTo>
                    <a:lnTo>
                      <a:pt x="16" y="95"/>
                    </a:lnTo>
                    <a:lnTo>
                      <a:pt x="11" y="83"/>
                    </a:lnTo>
                    <a:lnTo>
                      <a:pt x="16" y="76"/>
                    </a:lnTo>
                    <a:lnTo>
                      <a:pt x="14" y="71"/>
                    </a:lnTo>
                    <a:lnTo>
                      <a:pt x="17" y="59"/>
                    </a:lnTo>
                    <a:lnTo>
                      <a:pt x="13" y="56"/>
                    </a:lnTo>
                    <a:lnTo>
                      <a:pt x="14" y="51"/>
                    </a:lnTo>
                    <a:lnTo>
                      <a:pt x="19" y="45"/>
                    </a:lnTo>
                    <a:lnTo>
                      <a:pt x="16" y="39"/>
                    </a:lnTo>
                    <a:lnTo>
                      <a:pt x="8" y="41"/>
                    </a:lnTo>
                    <a:lnTo>
                      <a:pt x="3" y="44"/>
                    </a:lnTo>
                    <a:lnTo>
                      <a:pt x="0" y="41"/>
                    </a:lnTo>
                    <a:lnTo>
                      <a:pt x="0" y="32"/>
                    </a:lnTo>
                    <a:lnTo>
                      <a:pt x="3" y="19"/>
                    </a:lnTo>
                    <a:lnTo>
                      <a:pt x="8" y="12"/>
                    </a:lnTo>
                    <a:lnTo>
                      <a:pt x="8" y="0"/>
                    </a:lnTo>
                    <a:lnTo>
                      <a:pt x="11" y="3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5" y="4"/>
                    </a:lnTo>
                    <a:lnTo>
                      <a:pt x="32" y="4"/>
                    </a:lnTo>
                    <a:lnTo>
                      <a:pt x="37" y="6"/>
                    </a:lnTo>
                    <a:lnTo>
                      <a:pt x="38" y="13"/>
                    </a:lnTo>
                    <a:lnTo>
                      <a:pt x="43" y="13"/>
                    </a:lnTo>
                    <a:lnTo>
                      <a:pt x="49" y="13"/>
                    </a:lnTo>
                    <a:lnTo>
                      <a:pt x="50" y="10"/>
                    </a:lnTo>
                    <a:lnTo>
                      <a:pt x="57" y="13"/>
                    </a:lnTo>
                    <a:lnTo>
                      <a:pt x="61" y="18"/>
                    </a:lnTo>
                    <a:lnTo>
                      <a:pt x="66" y="30"/>
                    </a:lnTo>
                    <a:lnTo>
                      <a:pt x="73" y="25"/>
                    </a:lnTo>
                    <a:lnTo>
                      <a:pt x="73" y="16"/>
                    </a:lnTo>
                    <a:lnTo>
                      <a:pt x="76" y="12"/>
                    </a:lnTo>
                    <a:lnTo>
                      <a:pt x="81" y="13"/>
                    </a:lnTo>
                    <a:lnTo>
                      <a:pt x="82" y="19"/>
                    </a:lnTo>
                    <a:lnTo>
                      <a:pt x="85" y="21"/>
                    </a:lnTo>
                    <a:lnTo>
                      <a:pt x="87" y="33"/>
                    </a:lnTo>
                    <a:lnTo>
                      <a:pt x="91" y="33"/>
                    </a:lnTo>
                    <a:lnTo>
                      <a:pt x="96" y="25"/>
                    </a:lnTo>
                    <a:lnTo>
                      <a:pt x="96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2" name="Freeform 6208">
                <a:extLst>
                  <a:ext uri="{FF2B5EF4-FFF2-40B4-BE49-F238E27FC236}">
                    <a16:creationId xmlns:a16="http://schemas.microsoft.com/office/drawing/2014/main" id="{FD222129-E978-B699-8EBF-C8F41B76E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698"/>
                <a:ext cx="131" cy="183"/>
              </a:xfrm>
              <a:custGeom>
                <a:avLst/>
                <a:gdLst>
                  <a:gd name="T0" fmla="*/ 21 w 263"/>
                  <a:gd name="T1" fmla="*/ 15 h 366"/>
                  <a:gd name="T2" fmla="*/ 9 w 263"/>
                  <a:gd name="T3" fmla="*/ 34 h 366"/>
                  <a:gd name="T4" fmla="*/ 0 w 263"/>
                  <a:gd name="T5" fmla="*/ 46 h 366"/>
                  <a:gd name="T6" fmla="*/ 9 w 263"/>
                  <a:gd name="T7" fmla="*/ 82 h 366"/>
                  <a:gd name="T8" fmla="*/ 23 w 263"/>
                  <a:gd name="T9" fmla="*/ 85 h 366"/>
                  <a:gd name="T10" fmla="*/ 55 w 263"/>
                  <a:gd name="T11" fmla="*/ 117 h 366"/>
                  <a:gd name="T12" fmla="*/ 37 w 263"/>
                  <a:gd name="T13" fmla="*/ 139 h 366"/>
                  <a:gd name="T14" fmla="*/ 41 w 263"/>
                  <a:gd name="T15" fmla="*/ 170 h 366"/>
                  <a:gd name="T16" fmla="*/ 44 w 263"/>
                  <a:gd name="T17" fmla="*/ 181 h 366"/>
                  <a:gd name="T18" fmla="*/ 27 w 263"/>
                  <a:gd name="T19" fmla="*/ 208 h 366"/>
                  <a:gd name="T20" fmla="*/ 58 w 263"/>
                  <a:gd name="T21" fmla="*/ 225 h 366"/>
                  <a:gd name="T22" fmla="*/ 64 w 263"/>
                  <a:gd name="T23" fmla="*/ 243 h 366"/>
                  <a:gd name="T24" fmla="*/ 32 w 263"/>
                  <a:gd name="T25" fmla="*/ 286 h 366"/>
                  <a:gd name="T26" fmla="*/ 20 w 263"/>
                  <a:gd name="T27" fmla="*/ 310 h 366"/>
                  <a:gd name="T28" fmla="*/ 24 w 263"/>
                  <a:gd name="T29" fmla="*/ 327 h 366"/>
                  <a:gd name="T30" fmla="*/ 43 w 263"/>
                  <a:gd name="T31" fmla="*/ 336 h 366"/>
                  <a:gd name="T32" fmla="*/ 56 w 263"/>
                  <a:gd name="T33" fmla="*/ 344 h 366"/>
                  <a:gd name="T34" fmla="*/ 70 w 263"/>
                  <a:gd name="T35" fmla="*/ 366 h 366"/>
                  <a:gd name="T36" fmla="*/ 91 w 263"/>
                  <a:gd name="T37" fmla="*/ 350 h 366"/>
                  <a:gd name="T38" fmla="*/ 109 w 263"/>
                  <a:gd name="T39" fmla="*/ 347 h 366"/>
                  <a:gd name="T40" fmla="*/ 123 w 263"/>
                  <a:gd name="T41" fmla="*/ 348 h 366"/>
                  <a:gd name="T42" fmla="*/ 149 w 263"/>
                  <a:gd name="T43" fmla="*/ 353 h 366"/>
                  <a:gd name="T44" fmla="*/ 150 w 263"/>
                  <a:gd name="T45" fmla="*/ 342 h 366"/>
                  <a:gd name="T46" fmla="*/ 156 w 263"/>
                  <a:gd name="T47" fmla="*/ 332 h 366"/>
                  <a:gd name="T48" fmla="*/ 158 w 263"/>
                  <a:gd name="T49" fmla="*/ 319 h 366"/>
                  <a:gd name="T50" fmla="*/ 164 w 263"/>
                  <a:gd name="T51" fmla="*/ 303 h 366"/>
                  <a:gd name="T52" fmla="*/ 182 w 263"/>
                  <a:gd name="T53" fmla="*/ 290 h 366"/>
                  <a:gd name="T54" fmla="*/ 205 w 263"/>
                  <a:gd name="T55" fmla="*/ 298 h 366"/>
                  <a:gd name="T56" fmla="*/ 216 w 263"/>
                  <a:gd name="T57" fmla="*/ 290 h 366"/>
                  <a:gd name="T58" fmla="*/ 226 w 263"/>
                  <a:gd name="T59" fmla="*/ 281 h 366"/>
                  <a:gd name="T60" fmla="*/ 254 w 263"/>
                  <a:gd name="T61" fmla="*/ 262 h 366"/>
                  <a:gd name="T62" fmla="*/ 260 w 263"/>
                  <a:gd name="T63" fmla="*/ 246 h 366"/>
                  <a:gd name="T64" fmla="*/ 254 w 263"/>
                  <a:gd name="T65" fmla="*/ 240 h 366"/>
                  <a:gd name="T66" fmla="*/ 238 w 263"/>
                  <a:gd name="T67" fmla="*/ 227 h 366"/>
                  <a:gd name="T68" fmla="*/ 231 w 263"/>
                  <a:gd name="T69" fmla="*/ 207 h 366"/>
                  <a:gd name="T70" fmla="*/ 225 w 263"/>
                  <a:gd name="T71" fmla="*/ 187 h 366"/>
                  <a:gd name="T72" fmla="*/ 208 w 263"/>
                  <a:gd name="T73" fmla="*/ 158 h 366"/>
                  <a:gd name="T74" fmla="*/ 185 w 263"/>
                  <a:gd name="T75" fmla="*/ 152 h 366"/>
                  <a:gd name="T76" fmla="*/ 163 w 263"/>
                  <a:gd name="T77" fmla="*/ 145 h 366"/>
                  <a:gd name="T78" fmla="*/ 141 w 263"/>
                  <a:gd name="T79" fmla="*/ 125 h 366"/>
                  <a:gd name="T80" fmla="*/ 128 w 263"/>
                  <a:gd name="T81" fmla="*/ 122 h 366"/>
                  <a:gd name="T82" fmla="*/ 119 w 263"/>
                  <a:gd name="T83" fmla="*/ 108 h 366"/>
                  <a:gd name="T84" fmla="*/ 102 w 263"/>
                  <a:gd name="T85" fmla="*/ 97 h 366"/>
                  <a:gd name="T86" fmla="*/ 94 w 263"/>
                  <a:gd name="T87" fmla="*/ 81 h 366"/>
                  <a:gd name="T88" fmla="*/ 102 w 263"/>
                  <a:gd name="T89" fmla="*/ 66 h 366"/>
                  <a:gd name="T90" fmla="*/ 105 w 263"/>
                  <a:gd name="T91" fmla="*/ 49 h 366"/>
                  <a:gd name="T92" fmla="*/ 108 w 263"/>
                  <a:gd name="T93" fmla="*/ 32 h 366"/>
                  <a:gd name="T94" fmla="*/ 106 w 263"/>
                  <a:gd name="T95" fmla="*/ 17 h 366"/>
                  <a:gd name="T96" fmla="*/ 108 w 263"/>
                  <a:gd name="T97" fmla="*/ 5 h 366"/>
                  <a:gd name="T98" fmla="*/ 96 w 263"/>
                  <a:gd name="T99" fmla="*/ 20 h 366"/>
                  <a:gd name="T100" fmla="*/ 68 w 263"/>
                  <a:gd name="T101" fmla="*/ 17 h 366"/>
                  <a:gd name="T102" fmla="*/ 58 w 263"/>
                  <a:gd name="T103" fmla="*/ 12 h 366"/>
                  <a:gd name="T104" fmla="*/ 46 w 263"/>
                  <a:gd name="T105" fmla="*/ 17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3" h="366">
                    <a:moveTo>
                      <a:pt x="37" y="0"/>
                    </a:moveTo>
                    <a:lnTo>
                      <a:pt x="35" y="2"/>
                    </a:lnTo>
                    <a:lnTo>
                      <a:pt x="21" y="15"/>
                    </a:lnTo>
                    <a:lnTo>
                      <a:pt x="21" y="23"/>
                    </a:lnTo>
                    <a:lnTo>
                      <a:pt x="14" y="32"/>
                    </a:lnTo>
                    <a:lnTo>
                      <a:pt x="9" y="34"/>
                    </a:lnTo>
                    <a:lnTo>
                      <a:pt x="11" y="38"/>
                    </a:lnTo>
                    <a:lnTo>
                      <a:pt x="3" y="47"/>
                    </a:lnTo>
                    <a:lnTo>
                      <a:pt x="0" y="46"/>
                    </a:lnTo>
                    <a:lnTo>
                      <a:pt x="0" y="63"/>
                    </a:lnTo>
                    <a:lnTo>
                      <a:pt x="5" y="79"/>
                    </a:lnTo>
                    <a:lnTo>
                      <a:pt x="9" y="82"/>
                    </a:lnTo>
                    <a:lnTo>
                      <a:pt x="12" y="90"/>
                    </a:lnTo>
                    <a:lnTo>
                      <a:pt x="17" y="90"/>
                    </a:lnTo>
                    <a:lnTo>
                      <a:pt x="23" y="85"/>
                    </a:lnTo>
                    <a:lnTo>
                      <a:pt x="29" y="84"/>
                    </a:lnTo>
                    <a:lnTo>
                      <a:pt x="44" y="88"/>
                    </a:lnTo>
                    <a:lnTo>
                      <a:pt x="55" y="117"/>
                    </a:lnTo>
                    <a:lnTo>
                      <a:pt x="53" y="131"/>
                    </a:lnTo>
                    <a:lnTo>
                      <a:pt x="40" y="135"/>
                    </a:lnTo>
                    <a:lnTo>
                      <a:pt x="37" y="139"/>
                    </a:lnTo>
                    <a:lnTo>
                      <a:pt x="30" y="142"/>
                    </a:lnTo>
                    <a:lnTo>
                      <a:pt x="35" y="158"/>
                    </a:lnTo>
                    <a:lnTo>
                      <a:pt x="41" y="170"/>
                    </a:lnTo>
                    <a:lnTo>
                      <a:pt x="47" y="172"/>
                    </a:lnTo>
                    <a:lnTo>
                      <a:pt x="50" y="177"/>
                    </a:lnTo>
                    <a:lnTo>
                      <a:pt x="44" y="181"/>
                    </a:lnTo>
                    <a:lnTo>
                      <a:pt x="38" y="180"/>
                    </a:lnTo>
                    <a:lnTo>
                      <a:pt x="26" y="199"/>
                    </a:lnTo>
                    <a:lnTo>
                      <a:pt x="27" y="208"/>
                    </a:lnTo>
                    <a:lnTo>
                      <a:pt x="38" y="211"/>
                    </a:lnTo>
                    <a:lnTo>
                      <a:pt x="53" y="222"/>
                    </a:lnTo>
                    <a:lnTo>
                      <a:pt x="58" y="225"/>
                    </a:lnTo>
                    <a:lnTo>
                      <a:pt x="56" y="234"/>
                    </a:lnTo>
                    <a:lnTo>
                      <a:pt x="59" y="240"/>
                    </a:lnTo>
                    <a:lnTo>
                      <a:pt x="64" y="243"/>
                    </a:lnTo>
                    <a:lnTo>
                      <a:pt x="64" y="248"/>
                    </a:lnTo>
                    <a:lnTo>
                      <a:pt x="44" y="278"/>
                    </a:lnTo>
                    <a:lnTo>
                      <a:pt x="32" y="286"/>
                    </a:lnTo>
                    <a:lnTo>
                      <a:pt x="35" y="290"/>
                    </a:lnTo>
                    <a:lnTo>
                      <a:pt x="27" y="304"/>
                    </a:lnTo>
                    <a:lnTo>
                      <a:pt x="20" y="310"/>
                    </a:lnTo>
                    <a:lnTo>
                      <a:pt x="21" y="316"/>
                    </a:lnTo>
                    <a:lnTo>
                      <a:pt x="18" y="319"/>
                    </a:lnTo>
                    <a:lnTo>
                      <a:pt x="24" y="327"/>
                    </a:lnTo>
                    <a:lnTo>
                      <a:pt x="30" y="333"/>
                    </a:lnTo>
                    <a:lnTo>
                      <a:pt x="37" y="341"/>
                    </a:lnTo>
                    <a:lnTo>
                      <a:pt x="43" y="336"/>
                    </a:lnTo>
                    <a:lnTo>
                      <a:pt x="47" y="341"/>
                    </a:lnTo>
                    <a:lnTo>
                      <a:pt x="55" y="341"/>
                    </a:lnTo>
                    <a:lnTo>
                      <a:pt x="56" y="344"/>
                    </a:lnTo>
                    <a:lnTo>
                      <a:pt x="61" y="350"/>
                    </a:lnTo>
                    <a:lnTo>
                      <a:pt x="61" y="353"/>
                    </a:lnTo>
                    <a:lnTo>
                      <a:pt x="70" y="366"/>
                    </a:lnTo>
                    <a:lnTo>
                      <a:pt x="84" y="363"/>
                    </a:lnTo>
                    <a:lnTo>
                      <a:pt x="85" y="362"/>
                    </a:lnTo>
                    <a:lnTo>
                      <a:pt x="91" y="350"/>
                    </a:lnTo>
                    <a:lnTo>
                      <a:pt x="100" y="350"/>
                    </a:lnTo>
                    <a:lnTo>
                      <a:pt x="106" y="353"/>
                    </a:lnTo>
                    <a:lnTo>
                      <a:pt x="109" y="347"/>
                    </a:lnTo>
                    <a:lnTo>
                      <a:pt x="117" y="347"/>
                    </a:lnTo>
                    <a:lnTo>
                      <a:pt x="119" y="350"/>
                    </a:lnTo>
                    <a:lnTo>
                      <a:pt x="123" y="348"/>
                    </a:lnTo>
                    <a:lnTo>
                      <a:pt x="140" y="350"/>
                    </a:lnTo>
                    <a:lnTo>
                      <a:pt x="147" y="354"/>
                    </a:lnTo>
                    <a:lnTo>
                      <a:pt x="149" y="353"/>
                    </a:lnTo>
                    <a:lnTo>
                      <a:pt x="149" y="350"/>
                    </a:lnTo>
                    <a:lnTo>
                      <a:pt x="146" y="345"/>
                    </a:lnTo>
                    <a:lnTo>
                      <a:pt x="150" y="342"/>
                    </a:lnTo>
                    <a:lnTo>
                      <a:pt x="149" y="336"/>
                    </a:lnTo>
                    <a:lnTo>
                      <a:pt x="152" y="332"/>
                    </a:lnTo>
                    <a:lnTo>
                      <a:pt x="156" y="332"/>
                    </a:lnTo>
                    <a:lnTo>
                      <a:pt x="158" y="325"/>
                    </a:lnTo>
                    <a:lnTo>
                      <a:pt x="161" y="321"/>
                    </a:lnTo>
                    <a:lnTo>
                      <a:pt x="158" y="319"/>
                    </a:lnTo>
                    <a:lnTo>
                      <a:pt x="163" y="312"/>
                    </a:lnTo>
                    <a:lnTo>
                      <a:pt x="161" y="304"/>
                    </a:lnTo>
                    <a:lnTo>
                      <a:pt x="164" y="303"/>
                    </a:lnTo>
                    <a:lnTo>
                      <a:pt x="173" y="294"/>
                    </a:lnTo>
                    <a:lnTo>
                      <a:pt x="173" y="290"/>
                    </a:lnTo>
                    <a:lnTo>
                      <a:pt x="182" y="290"/>
                    </a:lnTo>
                    <a:lnTo>
                      <a:pt x="188" y="294"/>
                    </a:lnTo>
                    <a:lnTo>
                      <a:pt x="202" y="290"/>
                    </a:lnTo>
                    <a:lnTo>
                      <a:pt x="205" y="298"/>
                    </a:lnTo>
                    <a:lnTo>
                      <a:pt x="214" y="303"/>
                    </a:lnTo>
                    <a:lnTo>
                      <a:pt x="217" y="295"/>
                    </a:lnTo>
                    <a:lnTo>
                      <a:pt x="216" y="290"/>
                    </a:lnTo>
                    <a:lnTo>
                      <a:pt x="223" y="290"/>
                    </a:lnTo>
                    <a:lnTo>
                      <a:pt x="229" y="286"/>
                    </a:lnTo>
                    <a:lnTo>
                      <a:pt x="226" y="281"/>
                    </a:lnTo>
                    <a:lnTo>
                      <a:pt x="232" y="271"/>
                    </a:lnTo>
                    <a:lnTo>
                      <a:pt x="243" y="275"/>
                    </a:lnTo>
                    <a:lnTo>
                      <a:pt x="254" y="262"/>
                    </a:lnTo>
                    <a:lnTo>
                      <a:pt x="251" y="259"/>
                    </a:lnTo>
                    <a:lnTo>
                      <a:pt x="255" y="249"/>
                    </a:lnTo>
                    <a:lnTo>
                      <a:pt x="260" y="246"/>
                    </a:lnTo>
                    <a:lnTo>
                      <a:pt x="263" y="237"/>
                    </a:lnTo>
                    <a:lnTo>
                      <a:pt x="258" y="236"/>
                    </a:lnTo>
                    <a:lnTo>
                      <a:pt x="254" y="240"/>
                    </a:lnTo>
                    <a:lnTo>
                      <a:pt x="246" y="240"/>
                    </a:lnTo>
                    <a:lnTo>
                      <a:pt x="249" y="231"/>
                    </a:lnTo>
                    <a:lnTo>
                      <a:pt x="238" y="227"/>
                    </a:lnTo>
                    <a:lnTo>
                      <a:pt x="231" y="225"/>
                    </a:lnTo>
                    <a:lnTo>
                      <a:pt x="222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25" y="195"/>
                    </a:lnTo>
                    <a:lnTo>
                      <a:pt x="225" y="187"/>
                    </a:lnTo>
                    <a:lnTo>
                      <a:pt x="229" y="183"/>
                    </a:lnTo>
                    <a:lnTo>
                      <a:pt x="229" y="180"/>
                    </a:lnTo>
                    <a:lnTo>
                      <a:pt x="208" y="158"/>
                    </a:lnTo>
                    <a:lnTo>
                      <a:pt x="197" y="154"/>
                    </a:lnTo>
                    <a:lnTo>
                      <a:pt x="193" y="157"/>
                    </a:lnTo>
                    <a:lnTo>
                      <a:pt x="185" y="152"/>
                    </a:lnTo>
                    <a:lnTo>
                      <a:pt x="178" y="155"/>
                    </a:lnTo>
                    <a:lnTo>
                      <a:pt x="161" y="154"/>
                    </a:lnTo>
                    <a:lnTo>
                      <a:pt x="163" y="145"/>
                    </a:lnTo>
                    <a:lnTo>
                      <a:pt x="158" y="131"/>
                    </a:lnTo>
                    <a:lnTo>
                      <a:pt x="144" y="131"/>
                    </a:lnTo>
                    <a:lnTo>
                      <a:pt x="141" y="125"/>
                    </a:lnTo>
                    <a:lnTo>
                      <a:pt x="137" y="125"/>
                    </a:lnTo>
                    <a:lnTo>
                      <a:pt x="131" y="126"/>
                    </a:lnTo>
                    <a:lnTo>
                      <a:pt x="128" y="122"/>
                    </a:lnTo>
                    <a:lnTo>
                      <a:pt x="120" y="119"/>
                    </a:lnTo>
                    <a:lnTo>
                      <a:pt x="117" y="114"/>
                    </a:lnTo>
                    <a:lnTo>
                      <a:pt x="119" y="108"/>
                    </a:lnTo>
                    <a:lnTo>
                      <a:pt x="111" y="108"/>
                    </a:lnTo>
                    <a:lnTo>
                      <a:pt x="106" y="105"/>
                    </a:lnTo>
                    <a:lnTo>
                      <a:pt x="102" y="97"/>
                    </a:lnTo>
                    <a:lnTo>
                      <a:pt x="102" y="88"/>
                    </a:lnTo>
                    <a:lnTo>
                      <a:pt x="97" y="85"/>
                    </a:lnTo>
                    <a:lnTo>
                      <a:pt x="94" y="81"/>
                    </a:lnTo>
                    <a:lnTo>
                      <a:pt x="96" y="78"/>
                    </a:lnTo>
                    <a:lnTo>
                      <a:pt x="100" y="70"/>
                    </a:lnTo>
                    <a:lnTo>
                      <a:pt x="102" y="66"/>
                    </a:lnTo>
                    <a:lnTo>
                      <a:pt x="108" y="64"/>
                    </a:lnTo>
                    <a:lnTo>
                      <a:pt x="103" y="52"/>
                    </a:lnTo>
                    <a:lnTo>
                      <a:pt x="105" y="49"/>
                    </a:lnTo>
                    <a:lnTo>
                      <a:pt x="105" y="43"/>
                    </a:lnTo>
                    <a:lnTo>
                      <a:pt x="100" y="43"/>
                    </a:lnTo>
                    <a:lnTo>
                      <a:pt x="108" y="32"/>
                    </a:lnTo>
                    <a:lnTo>
                      <a:pt x="114" y="29"/>
                    </a:lnTo>
                    <a:lnTo>
                      <a:pt x="112" y="25"/>
                    </a:lnTo>
                    <a:lnTo>
                      <a:pt x="106" y="17"/>
                    </a:lnTo>
                    <a:lnTo>
                      <a:pt x="108" y="12"/>
                    </a:lnTo>
                    <a:lnTo>
                      <a:pt x="105" y="11"/>
                    </a:lnTo>
                    <a:lnTo>
                      <a:pt x="108" y="5"/>
                    </a:lnTo>
                    <a:lnTo>
                      <a:pt x="102" y="2"/>
                    </a:lnTo>
                    <a:lnTo>
                      <a:pt x="99" y="12"/>
                    </a:lnTo>
                    <a:lnTo>
                      <a:pt x="96" y="20"/>
                    </a:lnTo>
                    <a:lnTo>
                      <a:pt x="90" y="18"/>
                    </a:lnTo>
                    <a:lnTo>
                      <a:pt x="82" y="21"/>
                    </a:lnTo>
                    <a:lnTo>
                      <a:pt x="68" y="17"/>
                    </a:lnTo>
                    <a:lnTo>
                      <a:pt x="67" y="20"/>
                    </a:lnTo>
                    <a:lnTo>
                      <a:pt x="61" y="18"/>
                    </a:lnTo>
                    <a:lnTo>
                      <a:pt x="58" y="12"/>
                    </a:lnTo>
                    <a:lnTo>
                      <a:pt x="53" y="14"/>
                    </a:lnTo>
                    <a:lnTo>
                      <a:pt x="49" y="17"/>
                    </a:lnTo>
                    <a:lnTo>
                      <a:pt x="46" y="17"/>
                    </a:lnTo>
                    <a:lnTo>
                      <a:pt x="38" y="5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3" name="Freeform 6209">
                <a:extLst>
                  <a:ext uri="{FF2B5EF4-FFF2-40B4-BE49-F238E27FC236}">
                    <a16:creationId xmlns:a16="http://schemas.microsoft.com/office/drawing/2014/main" id="{3C9E849F-FD85-AE98-D9F2-054D0BFA4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785"/>
                <a:ext cx="3" cy="1"/>
              </a:xfrm>
              <a:custGeom>
                <a:avLst/>
                <a:gdLst>
                  <a:gd name="T0" fmla="*/ 0 w 6"/>
                  <a:gd name="T1" fmla="*/ 2 h 2"/>
                  <a:gd name="T2" fmla="*/ 6 w 6"/>
                  <a:gd name="T3" fmla="*/ 0 h 2"/>
                  <a:gd name="T4" fmla="*/ 6 w 6"/>
                  <a:gd name="T5" fmla="*/ 0 h 2"/>
                  <a:gd name="T6" fmla="*/ 0 w 6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4" name="Freeform 6210">
                <a:extLst>
                  <a:ext uri="{FF2B5EF4-FFF2-40B4-BE49-F238E27FC236}">
                    <a16:creationId xmlns:a16="http://schemas.microsoft.com/office/drawing/2014/main" id="{181CFF88-2543-F8C0-A96B-6A1DA541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785"/>
                <a:ext cx="3" cy="1"/>
              </a:xfrm>
              <a:custGeom>
                <a:avLst/>
                <a:gdLst>
                  <a:gd name="T0" fmla="*/ 0 w 6"/>
                  <a:gd name="T1" fmla="*/ 2 h 2"/>
                  <a:gd name="T2" fmla="*/ 6 w 6"/>
                  <a:gd name="T3" fmla="*/ 0 h 2"/>
                  <a:gd name="T4" fmla="*/ 6 w 6"/>
                  <a:gd name="T5" fmla="*/ 0 h 2"/>
                  <a:gd name="T6" fmla="*/ 0 w 6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5" name="Freeform 6211">
                <a:extLst>
                  <a:ext uri="{FF2B5EF4-FFF2-40B4-BE49-F238E27FC236}">
                    <a16:creationId xmlns:a16="http://schemas.microsoft.com/office/drawing/2014/main" id="{11A56E9B-F6E1-8294-CCBA-10BEF48B5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698"/>
                <a:ext cx="131" cy="183"/>
              </a:xfrm>
              <a:custGeom>
                <a:avLst/>
                <a:gdLst>
                  <a:gd name="T0" fmla="*/ 41 w 263"/>
                  <a:gd name="T1" fmla="*/ 170 h 366"/>
                  <a:gd name="T2" fmla="*/ 37 w 263"/>
                  <a:gd name="T3" fmla="*/ 139 h 366"/>
                  <a:gd name="T4" fmla="*/ 55 w 263"/>
                  <a:gd name="T5" fmla="*/ 117 h 366"/>
                  <a:gd name="T6" fmla="*/ 23 w 263"/>
                  <a:gd name="T7" fmla="*/ 85 h 366"/>
                  <a:gd name="T8" fmla="*/ 9 w 263"/>
                  <a:gd name="T9" fmla="*/ 82 h 366"/>
                  <a:gd name="T10" fmla="*/ 0 w 263"/>
                  <a:gd name="T11" fmla="*/ 46 h 366"/>
                  <a:gd name="T12" fmla="*/ 9 w 263"/>
                  <a:gd name="T13" fmla="*/ 34 h 366"/>
                  <a:gd name="T14" fmla="*/ 21 w 263"/>
                  <a:gd name="T15" fmla="*/ 15 h 366"/>
                  <a:gd name="T16" fmla="*/ 38 w 263"/>
                  <a:gd name="T17" fmla="*/ 5 h 366"/>
                  <a:gd name="T18" fmla="*/ 53 w 263"/>
                  <a:gd name="T19" fmla="*/ 14 h 366"/>
                  <a:gd name="T20" fmla="*/ 67 w 263"/>
                  <a:gd name="T21" fmla="*/ 20 h 366"/>
                  <a:gd name="T22" fmla="*/ 90 w 263"/>
                  <a:gd name="T23" fmla="*/ 18 h 366"/>
                  <a:gd name="T24" fmla="*/ 102 w 263"/>
                  <a:gd name="T25" fmla="*/ 2 h 366"/>
                  <a:gd name="T26" fmla="*/ 108 w 263"/>
                  <a:gd name="T27" fmla="*/ 12 h 366"/>
                  <a:gd name="T28" fmla="*/ 114 w 263"/>
                  <a:gd name="T29" fmla="*/ 29 h 366"/>
                  <a:gd name="T30" fmla="*/ 105 w 263"/>
                  <a:gd name="T31" fmla="*/ 43 h 366"/>
                  <a:gd name="T32" fmla="*/ 108 w 263"/>
                  <a:gd name="T33" fmla="*/ 64 h 366"/>
                  <a:gd name="T34" fmla="*/ 96 w 263"/>
                  <a:gd name="T35" fmla="*/ 78 h 366"/>
                  <a:gd name="T36" fmla="*/ 102 w 263"/>
                  <a:gd name="T37" fmla="*/ 88 h 366"/>
                  <a:gd name="T38" fmla="*/ 111 w 263"/>
                  <a:gd name="T39" fmla="*/ 108 h 366"/>
                  <a:gd name="T40" fmla="*/ 120 w 263"/>
                  <a:gd name="T41" fmla="*/ 119 h 366"/>
                  <a:gd name="T42" fmla="*/ 137 w 263"/>
                  <a:gd name="T43" fmla="*/ 125 h 366"/>
                  <a:gd name="T44" fmla="*/ 158 w 263"/>
                  <a:gd name="T45" fmla="*/ 131 h 366"/>
                  <a:gd name="T46" fmla="*/ 178 w 263"/>
                  <a:gd name="T47" fmla="*/ 155 h 366"/>
                  <a:gd name="T48" fmla="*/ 197 w 263"/>
                  <a:gd name="T49" fmla="*/ 154 h 366"/>
                  <a:gd name="T50" fmla="*/ 229 w 263"/>
                  <a:gd name="T51" fmla="*/ 183 h 366"/>
                  <a:gd name="T52" fmla="*/ 232 w 263"/>
                  <a:gd name="T53" fmla="*/ 207 h 366"/>
                  <a:gd name="T54" fmla="*/ 231 w 263"/>
                  <a:gd name="T55" fmla="*/ 225 h 366"/>
                  <a:gd name="T56" fmla="*/ 246 w 263"/>
                  <a:gd name="T57" fmla="*/ 240 h 366"/>
                  <a:gd name="T58" fmla="*/ 263 w 263"/>
                  <a:gd name="T59" fmla="*/ 237 h 366"/>
                  <a:gd name="T60" fmla="*/ 251 w 263"/>
                  <a:gd name="T61" fmla="*/ 259 h 366"/>
                  <a:gd name="T62" fmla="*/ 232 w 263"/>
                  <a:gd name="T63" fmla="*/ 271 h 366"/>
                  <a:gd name="T64" fmla="*/ 223 w 263"/>
                  <a:gd name="T65" fmla="*/ 290 h 366"/>
                  <a:gd name="T66" fmla="*/ 214 w 263"/>
                  <a:gd name="T67" fmla="*/ 303 h 366"/>
                  <a:gd name="T68" fmla="*/ 188 w 263"/>
                  <a:gd name="T69" fmla="*/ 294 h 366"/>
                  <a:gd name="T70" fmla="*/ 173 w 263"/>
                  <a:gd name="T71" fmla="*/ 294 h 366"/>
                  <a:gd name="T72" fmla="*/ 163 w 263"/>
                  <a:gd name="T73" fmla="*/ 312 h 366"/>
                  <a:gd name="T74" fmla="*/ 158 w 263"/>
                  <a:gd name="T75" fmla="*/ 325 h 366"/>
                  <a:gd name="T76" fmla="*/ 149 w 263"/>
                  <a:gd name="T77" fmla="*/ 336 h 366"/>
                  <a:gd name="T78" fmla="*/ 149 w 263"/>
                  <a:gd name="T79" fmla="*/ 350 h 366"/>
                  <a:gd name="T80" fmla="*/ 140 w 263"/>
                  <a:gd name="T81" fmla="*/ 350 h 366"/>
                  <a:gd name="T82" fmla="*/ 117 w 263"/>
                  <a:gd name="T83" fmla="*/ 347 h 366"/>
                  <a:gd name="T84" fmla="*/ 100 w 263"/>
                  <a:gd name="T85" fmla="*/ 350 h 366"/>
                  <a:gd name="T86" fmla="*/ 84 w 263"/>
                  <a:gd name="T87" fmla="*/ 363 h 366"/>
                  <a:gd name="T88" fmla="*/ 61 w 263"/>
                  <a:gd name="T89" fmla="*/ 350 h 366"/>
                  <a:gd name="T90" fmla="*/ 47 w 263"/>
                  <a:gd name="T91" fmla="*/ 341 h 366"/>
                  <a:gd name="T92" fmla="*/ 30 w 263"/>
                  <a:gd name="T93" fmla="*/ 333 h 366"/>
                  <a:gd name="T94" fmla="*/ 21 w 263"/>
                  <a:gd name="T95" fmla="*/ 316 h 366"/>
                  <a:gd name="T96" fmla="*/ 35 w 263"/>
                  <a:gd name="T97" fmla="*/ 290 h 366"/>
                  <a:gd name="T98" fmla="*/ 64 w 263"/>
                  <a:gd name="T99" fmla="*/ 248 h 366"/>
                  <a:gd name="T100" fmla="*/ 56 w 263"/>
                  <a:gd name="T101" fmla="*/ 234 h 366"/>
                  <a:gd name="T102" fmla="*/ 38 w 263"/>
                  <a:gd name="T103" fmla="*/ 211 h 366"/>
                  <a:gd name="T104" fmla="*/ 38 w 263"/>
                  <a:gd name="T105" fmla="*/ 180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3" h="366">
                    <a:moveTo>
                      <a:pt x="50" y="177"/>
                    </a:moveTo>
                    <a:lnTo>
                      <a:pt x="47" y="172"/>
                    </a:lnTo>
                    <a:lnTo>
                      <a:pt x="41" y="170"/>
                    </a:lnTo>
                    <a:lnTo>
                      <a:pt x="35" y="158"/>
                    </a:lnTo>
                    <a:lnTo>
                      <a:pt x="30" y="142"/>
                    </a:lnTo>
                    <a:lnTo>
                      <a:pt x="37" y="139"/>
                    </a:lnTo>
                    <a:lnTo>
                      <a:pt x="40" y="135"/>
                    </a:lnTo>
                    <a:lnTo>
                      <a:pt x="53" y="131"/>
                    </a:lnTo>
                    <a:lnTo>
                      <a:pt x="55" y="117"/>
                    </a:lnTo>
                    <a:lnTo>
                      <a:pt x="44" y="88"/>
                    </a:lnTo>
                    <a:lnTo>
                      <a:pt x="29" y="84"/>
                    </a:lnTo>
                    <a:lnTo>
                      <a:pt x="23" y="85"/>
                    </a:lnTo>
                    <a:lnTo>
                      <a:pt x="17" y="90"/>
                    </a:lnTo>
                    <a:lnTo>
                      <a:pt x="12" y="90"/>
                    </a:lnTo>
                    <a:lnTo>
                      <a:pt x="9" y="82"/>
                    </a:lnTo>
                    <a:lnTo>
                      <a:pt x="5" y="79"/>
                    </a:lnTo>
                    <a:lnTo>
                      <a:pt x="0" y="63"/>
                    </a:lnTo>
                    <a:lnTo>
                      <a:pt x="0" y="46"/>
                    </a:lnTo>
                    <a:lnTo>
                      <a:pt x="3" y="47"/>
                    </a:lnTo>
                    <a:lnTo>
                      <a:pt x="11" y="38"/>
                    </a:lnTo>
                    <a:lnTo>
                      <a:pt x="9" y="34"/>
                    </a:lnTo>
                    <a:lnTo>
                      <a:pt x="14" y="32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35" y="2"/>
                    </a:lnTo>
                    <a:lnTo>
                      <a:pt x="37" y="0"/>
                    </a:lnTo>
                    <a:lnTo>
                      <a:pt x="38" y="5"/>
                    </a:lnTo>
                    <a:lnTo>
                      <a:pt x="46" y="17"/>
                    </a:lnTo>
                    <a:lnTo>
                      <a:pt x="49" y="17"/>
                    </a:lnTo>
                    <a:lnTo>
                      <a:pt x="53" y="14"/>
                    </a:lnTo>
                    <a:lnTo>
                      <a:pt x="58" y="12"/>
                    </a:lnTo>
                    <a:lnTo>
                      <a:pt x="61" y="18"/>
                    </a:lnTo>
                    <a:lnTo>
                      <a:pt x="67" y="20"/>
                    </a:lnTo>
                    <a:lnTo>
                      <a:pt x="68" y="17"/>
                    </a:lnTo>
                    <a:lnTo>
                      <a:pt x="82" y="21"/>
                    </a:lnTo>
                    <a:lnTo>
                      <a:pt x="90" y="18"/>
                    </a:lnTo>
                    <a:lnTo>
                      <a:pt x="96" y="20"/>
                    </a:lnTo>
                    <a:lnTo>
                      <a:pt x="99" y="12"/>
                    </a:lnTo>
                    <a:lnTo>
                      <a:pt x="102" y="2"/>
                    </a:lnTo>
                    <a:lnTo>
                      <a:pt x="108" y="5"/>
                    </a:lnTo>
                    <a:lnTo>
                      <a:pt x="105" y="11"/>
                    </a:lnTo>
                    <a:lnTo>
                      <a:pt x="108" y="12"/>
                    </a:lnTo>
                    <a:lnTo>
                      <a:pt x="106" y="17"/>
                    </a:lnTo>
                    <a:lnTo>
                      <a:pt x="112" y="25"/>
                    </a:lnTo>
                    <a:lnTo>
                      <a:pt x="114" y="29"/>
                    </a:lnTo>
                    <a:lnTo>
                      <a:pt x="108" y="32"/>
                    </a:lnTo>
                    <a:lnTo>
                      <a:pt x="100" y="43"/>
                    </a:lnTo>
                    <a:lnTo>
                      <a:pt x="105" y="43"/>
                    </a:lnTo>
                    <a:lnTo>
                      <a:pt x="105" y="49"/>
                    </a:lnTo>
                    <a:lnTo>
                      <a:pt x="103" y="52"/>
                    </a:lnTo>
                    <a:lnTo>
                      <a:pt x="108" y="64"/>
                    </a:lnTo>
                    <a:lnTo>
                      <a:pt x="102" y="66"/>
                    </a:lnTo>
                    <a:lnTo>
                      <a:pt x="100" y="70"/>
                    </a:lnTo>
                    <a:lnTo>
                      <a:pt x="96" y="78"/>
                    </a:lnTo>
                    <a:lnTo>
                      <a:pt x="94" y="81"/>
                    </a:lnTo>
                    <a:lnTo>
                      <a:pt x="97" y="85"/>
                    </a:lnTo>
                    <a:lnTo>
                      <a:pt x="102" y="88"/>
                    </a:lnTo>
                    <a:lnTo>
                      <a:pt x="102" y="97"/>
                    </a:lnTo>
                    <a:lnTo>
                      <a:pt x="106" y="105"/>
                    </a:lnTo>
                    <a:lnTo>
                      <a:pt x="111" y="108"/>
                    </a:lnTo>
                    <a:lnTo>
                      <a:pt x="119" y="108"/>
                    </a:lnTo>
                    <a:lnTo>
                      <a:pt x="117" y="114"/>
                    </a:lnTo>
                    <a:lnTo>
                      <a:pt x="120" y="119"/>
                    </a:lnTo>
                    <a:lnTo>
                      <a:pt x="128" y="122"/>
                    </a:lnTo>
                    <a:lnTo>
                      <a:pt x="131" y="126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4" y="131"/>
                    </a:lnTo>
                    <a:lnTo>
                      <a:pt x="158" y="131"/>
                    </a:lnTo>
                    <a:lnTo>
                      <a:pt x="163" y="145"/>
                    </a:lnTo>
                    <a:lnTo>
                      <a:pt x="161" y="154"/>
                    </a:lnTo>
                    <a:lnTo>
                      <a:pt x="178" y="155"/>
                    </a:lnTo>
                    <a:lnTo>
                      <a:pt x="185" y="152"/>
                    </a:lnTo>
                    <a:lnTo>
                      <a:pt x="193" y="157"/>
                    </a:lnTo>
                    <a:lnTo>
                      <a:pt x="197" y="154"/>
                    </a:lnTo>
                    <a:lnTo>
                      <a:pt x="208" y="158"/>
                    </a:lnTo>
                    <a:lnTo>
                      <a:pt x="229" y="180"/>
                    </a:lnTo>
                    <a:lnTo>
                      <a:pt x="229" y="183"/>
                    </a:lnTo>
                    <a:lnTo>
                      <a:pt x="225" y="187"/>
                    </a:lnTo>
                    <a:lnTo>
                      <a:pt x="225" y="19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2" y="207"/>
                    </a:lnTo>
                    <a:lnTo>
                      <a:pt x="231" y="225"/>
                    </a:lnTo>
                    <a:lnTo>
                      <a:pt x="238" y="227"/>
                    </a:lnTo>
                    <a:lnTo>
                      <a:pt x="249" y="231"/>
                    </a:lnTo>
                    <a:lnTo>
                      <a:pt x="246" y="240"/>
                    </a:lnTo>
                    <a:lnTo>
                      <a:pt x="254" y="240"/>
                    </a:lnTo>
                    <a:lnTo>
                      <a:pt x="258" y="236"/>
                    </a:lnTo>
                    <a:lnTo>
                      <a:pt x="263" y="237"/>
                    </a:lnTo>
                    <a:lnTo>
                      <a:pt x="260" y="246"/>
                    </a:lnTo>
                    <a:lnTo>
                      <a:pt x="255" y="249"/>
                    </a:lnTo>
                    <a:lnTo>
                      <a:pt x="251" y="259"/>
                    </a:lnTo>
                    <a:lnTo>
                      <a:pt x="254" y="262"/>
                    </a:lnTo>
                    <a:lnTo>
                      <a:pt x="243" y="275"/>
                    </a:lnTo>
                    <a:lnTo>
                      <a:pt x="232" y="271"/>
                    </a:lnTo>
                    <a:lnTo>
                      <a:pt x="226" y="281"/>
                    </a:lnTo>
                    <a:lnTo>
                      <a:pt x="229" y="286"/>
                    </a:lnTo>
                    <a:lnTo>
                      <a:pt x="223" y="290"/>
                    </a:lnTo>
                    <a:lnTo>
                      <a:pt x="216" y="290"/>
                    </a:lnTo>
                    <a:lnTo>
                      <a:pt x="217" y="295"/>
                    </a:lnTo>
                    <a:lnTo>
                      <a:pt x="214" y="303"/>
                    </a:lnTo>
                    <a:lnTo>
                      <a:pt x="205" y="298"/>
                    </a:lnTo>
                    <a:lnTo>
                      <a:pt x="202" y="290"/>
                    </a:lnTo>
                    <a:lnTo>
                      <a:pt x="188" y="294"/>
                    </a:lnTo>
                    <a:lnTo>
                      <a:pt x="182" y="290"/>
                    </a:lnTo>
                    <a:lnTo>
                      <a:pt x="173" y="290"/>
                    </a:lnTo>
                    <a:lnTo>
                      <a:pt x="173" y="294"/>
                    </a:lnTo>
                    <a:lnTo>
                      <a:pt x="164" y="303"/>
                    </a:lnTo>
                    <a:lnTo>
                      <a:pt x="161" y="304"/>
                    </a:lnTo>
                    <a:lnTo>
                      <a:pt x="163" y="312"/>
                    </a:lnTo>
                    <a:lnTo>
                      <a:pt x="158" y="319"/>
                    </a:lnTo>
                    <a:lnTo>
                      <a:pt x="161" y="321"/>
                    </a:lnTo>
                    <a:lnTo>
                      <a:pt x="158" y="325"/>
                    </a:lnTo>
                    <a:lnTo>
                      <a:pt x="156" y="332"/>
                    </a:lnTo>
                    <a:lnTo>
                      <a:pt x="152" y="332"/>
                    </a:lnTo>
                    <a:lnTo>
                      <a:pt x="149" y="336"/>
                    </a:lnTo>
                    <a:lnTo>
                      <a:pt x="150" y="342"/>
                    </a:lnTo>
                    <a:lnTo>
                      <a:pt x="146" y="345"/>
                    </a:lnTo>
                    <a:lnTo>
                      <a:pt x="149" y="350"/>
                    </a:lnTo>
                    <a:lnTo>
                      <a:pt x="149" y="353"/>
                    </a:lnTo>
                    <a:lnTo>
                      <a:pt x="147" y="354"/>
                    </a:lnTo>
                    <a:lnTo>
                      <a:pt x="140" y="350"/>
                    </a:lnTo>
                    <a:lnTo>
                      <a:pt x="123" y="348"/>
                    </a:lnTo>
                    <a:lnTo>
                      <a:pt x="119" y="350"/>
                    </a:lnTo>
                    <a:lnTo>
                      <a:pt x="117" y="347"/>
                    </a:lnTo>
                    <a:lnTo>
                      <a:pt x="109" y="347"/>
                    </a:lnTo>
                    <a:lnTo>
                      <a:pt x="106" y="353"/>
                    </a:lnTo>
                    <a:lnTo>
                      <a:pt x="100" y="350"/>
                    </a:lnTo>
                    <a:lnTo>
                      <a:pt x="91" y="350"/>
                    </a:lnTo>
                    <a:lnTo>
                      <a:pt x="85" y="362"/>
                    </a:lnTo>
                    <a:lnTo>
                      <a:pt x="84" y="363"/>
                    </a:lnTo>
                    <a:lnTo>
                      <a:pt x="70" y="366"/>
                    </a:lnTo>
                    <a:lnTo>
                      <a:pt x="61" y="353"/>
                    </a:lnTo>
                    <a:lnTo>
                      <a:pt x="61" y="350"/>
                    </a:lnTo>
                    <a:lnTo>
                      <a:pt x="56" y="344"/>
                    </a:lnTo>
                    <a:lnTo>
                      <a:pt x="55" y="341"/>
                    </a:lnTo>
                    <a:lnTo>
                      <a:pt x="47" y="341"/>
                    </a:lnTo>
                    <a:lnTo>
                      <a:pt x="43" y="336"/>
                    </a:lnTo>
                    <a:lnTo>
                      <a:pt x="37" y="341"/>
                    </a:lnTo>
                    <a:lnTo>
                      <a:pt x="30" y="333"/>
                    </a:lnTo>
                    <a:lnTo>
                      <a:pt x="24" y="327"/>
                    </a:lnTo>
                    <a:lnTo>
                      <a:pt x="18" y="319"/>
                    </a:lnTo>
                    <a:lnTo>
                      <a:pt x="21" y="316"/>
                    </a:lnTo>
                    <a:lnTo>
                      <a:pt x="20" y="310"/>
                    </a:lnTo>
                    <a:lnTo>
                      <a:pt x="27" y="304"/>
                    </a:lnTo>
                    <a:lnTo>
                      <a:pt x="35" y="290"/>
                    </a:lnTo>
                    <a:lnTo>
                      <a:pt x="32" y="286"/>
                    </a:lnTo>
                    <a:lnTo>
                      <a:pt x="44" y="278"/>
                    </a:lnTo>
                    <a:lnTo>
                      <a:pt x="64" y="248"/>
                    </a:lnTo>
                    <a:lnTo>
                      <a:pt x="64" y="243"/>
                    </a:lnTo>
                    <a:lnTo>
                      <a:pt x="59" y="240"/>
                    </a:lnTo>
                    <a:lnTo>
                      <a:pt x="56" y="234"/>
                    </a:lnTo>
                    <a:lnTo>
                      <a:pt x="58" y="225"/>
                    </a:lnTo>
                    <a:lnTo>
                      <a:pt x="53" y="222"/>
                    </a:lnTo>
                    <a:lnTo>
                      <a:pt x="38" y="211"/>
                    </a:lnTo>
                    <a:lnTo>
                      <a:pt x="27" y="208"/>
                    </a:lnTo>
                    <a:lnTo>
                      <a:pt x="26" y="199"/>
                    </a:lnTo>
                    <a:lnTo>
                      <a:pt x="38" y="180"/>
                    </a:lnTo>
                    <a:lnTo>
                      <a:pt x="44" y="181"/>
                    </a:lnTo>
                    <a:lnTo>
                      <a:pt x="50" y="17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6" name="Freeform 6212">
                <a:extLst>
                  <a:ext uri="{FF2B5EF4-FFF2-40B4-BE49-F238E27FC236}">
                    <a16:creationId xmlns:a16="http://schemas.microsoft.com/office/drawing/2014/main" id="{0EAC752A-4311-DF31-EA14-22810A8D9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698"/>
                <a:ext cx="131" cy="183"/>
              </a:xfrm>
              <a:custGeom>
                <a:avLst/>
                <a:gdLst>
                  <a:gd name="T0" fmla="*/ 41 w 263"/>
                  <a:gd name="T1" fmla="*/ 170 h 366"/>
                  <a:gd name="T2" fmla="*/ 37 w 263"/>
                  <a:gd name="T3" fmla="*/ 139 h 366"/>
                  <a:gd name="T4" fmla="*/ 55 w 263"/>
                  <a:gd name="T5" fmla="*/ 117 h 366"/>
                  <a:gd name="T6" fmla="*/ 23 w 263"/>
                  <a:gd name="T7" fmla="*/ 85 h 366"/>
                  <a:gd name="T8" fmla="*/ 9 w 263"/>
                  <a:gd name="T9" fmla="*/ 82 h 366"/>
                  <a:gd name="T10" fmla="*/ 0 w 263"/>
                  <a:gd name="T11" fmla="*/ 46 h 366"/>
                  <a:gd name="T12" fmla="*/ 9 w 263"/>
                  <a:gd name="T13" fmla="*/ 34 h 366"/>
                  <a:gd name="T14" fmla="*/ 21 w 263"/>
                  <a:gd name="T15" fmla="*/ 15 h 366"/>
                  <a:gd name="T16" fmla="*/ 38 w 263"/>
                  <a:gd name="T17" fmla="*/ 5 h 366"/>
                  <a:gd name="T18" fmla="*/ 53 w 263"/>
                  <a:gd name="T19" fmla="*/ 14 h 366"/>
                  <a:gd name="T20" fmla="*/ 67 w 263"/>
                  <a:gd name="T21" fmla="*/ 20 h 366"/>
                  <a:gd name="T22" fmla="*/ 90 w 263"/>
                  <a:gd name="T23" fmla="*/ 18 h 366"/>
                  <a:gd name="T24" fmla="*/ 102 w 263"/>
                  <a:gd name="T25" fmla="*/ 2 h 366"/>
                  <a:gd name="T26" fmla="*/ 108 w 263"/>
                  <a:gd name="T27" fmla="*/ 12 h 366"/>
                  <a:gd name="T28" fmla="*/ 114 w 263"/>
                  <a:gd name="T29" fmla="*/ 29 h 366"/>
                  <a:gd name="T30" fmla="*/ 105 w 263"/>
                  <a:gd name="T31" fmla="*/ 43 h 366"/>
                  <a:gd name="T32" fmla="*/ 108 w 263"/>
                  <a:gd name="T33" fmla="*/ 64 h 366"/>
                  <a:gd name="T34" fmla="*/ 96 w 263"/>
                  <a:gd name="T35" fmla="*/ 78 h 366"/>
                  <a:gd name="T36" fmla="*/ 102 w 263"/>
                  <a:gd name="T37" fmla="*/ 88 h 366"/>
                  <a:gd name="T38" fmla="*/ 111 w 263"/>
                  <a:gd name="T39" fmla="*/ 108 h 366"/>
                  <a:gd name="T40" fmla="*/ 120 w 263"/>
                  <a:gd name="T41" fmla="*/ 119 h 366"/>
                  <a:gd name="T42" fmla="*/ 137 w 263"/>
                  <a:gd name="T43" fmla="*/ 125 h 366"/>
                  <a:gd name="T44" fmla="*/ 158 w 263"/>
                  <a:gd name="T45" fmla="*/ 131 h 366"/>
                  <a:gd name="T46" fmla="*/ 178 w 263"/>
                  <a:gd name="T47" fmla="*/ 155 h 366"/>
                  <a:gd name="T48" fmla="*/ 197 w 263"/>
                  <a:gd name="T49" fmla="*/ 154 h 366"/>
                  <a:gd name="T50" fmla="*/ 229 w 263"/>
                  <a:gd name="T51" fmla="*/ 183 h 366"/>
                  <a:gd name="T52" fmla="*/ 232 w 263"/>
                  <a:gd name="T53" fmla="*/ 207 h 366"/>
                  <a:gd name="T54" fmla="*/ 231 w 263"/>
                  <a:gd name="T55" fmla="*/ 225 h 366"/>
                  <a:gd name="T56" fmla="*/ 246 w 263"/>
                  <a:gd name="T57" fmla="*/ 240 h 366"/>
                  <a:gd name="T58" fmla="*/ 263 w 263"/>
                  <a:gd name="T59" fmla="*/ 237 h 366"/>
                  <a:gd name="T60" fmla="*/ 251 w 263"/>
                  <a:gd name="T61" fmla="*/ 259 h 366"/>
                  <a:gd name="T62" fmla="*/ 232 w 263"/>
                  <a:gd name="T63" fmla="*/ 271 h 366"/>
                  <a:gd name="T64" fmla="*/ 223 w 263"/>
                  <a:gd name="T65" fmla="*/ 290 h 366"/>
                  <a:gd name="T66" fmla="*/ 214 w 263"/>
                  <a:gd name="T67" fmla="*/ 303 h 366"/>
                  <a:gd name="T68" fmla="*/ 188 w 263"/>
                  <a:gd name="T69" fmla="*/ 294 h 366"/>
                  <a:gd name="T70" fmla="*/ 173 w 263"/>
                  <a:gd name="T71" fmla="*/ 294 h 366"/>
                  <a:gd name="T72" fmla="*/ 163 w 263"/>
                  <a:gd name="T73" fmla="*/ 312 h 366"/>
                  <a:gd name="T74" fmla="*/ 158 w 263"/>
                  <a:gd name="T75" fmla="*/ 325 h 366"/>
                  <a:gd name="T76" fmla="*/ 149 w 263"/>
                  <a:gd name="T77" fmla="*/ 336 h 366"/>
                  <a:gd name="T78" fmla="*/ 149 w 263"/>
                  <a:gd name="T79" fmla="*/ 350 h 366"/>
                  <a:gd name="T80" fmla="*/ 140 w 263"/>
                  <a:gd name="T81" fmla="*/ 350 h 366"/>
                  <a:gd name="T82" fmla="*/ 117 w 263"/>
                  <a:gd name="T83" fmla="*/ 347 h 366"/>
                  <a:gd name="T84" fmla="*/ 100 w 263"/>
                  <a:gd name="T85" fmla="*/ 350 h 366"/>
                  <a:gd name="T86" fmla="*/ 84 w 263"/>
                  <a:gd name="T87" fmla="*/ 363 h 366"/>
                  <a:gd name="T88" fmla="*/ 61 w 263"/>
                  <a:gd name="T89" fmla="*/ 350 h 366"/>
                  <a:gd name="T90" fmla="*/ 47 w 263"/>
                  <a:gd name="T91" fmla="*/ 341 h 366"/>
                  <a:gd name="T92" fmla="*/ 30 w 263"/>
                  <a:gd name="T93" fmla="*/ 333 h 366"/>
                  <a:gd name="T94" fmla="*/ 21 w 263"/>
                  <a:gd name="T95" fmla="*/ 316 h 366"/>
                  <a:gd name="T96" fmla="*/ 35 w 263"/>
                  <a:gd name="T97" fmla="*/ 290 h 366"/>
                  <a:gd name="T98" fmla="*/ 64 w 263"/>
                  <a:gd name="T99" fmla="*/ 248 h 366"/>
                  <a:gd name="T100" fmla="*/ 56 w 263"/>
                  <a:gd name="T101" fmla="*/ 234 h 366"/>
                  <a:gd name="T102" fmla="*/ 38 w 263"/>
                  <a:gd name="T103" fmla="*/ 211 h 366"/>
                  <a:gd name="T104" fmla="*/ 38 w 263"/>
                  <a:gd name="T105" fmla="*/ 180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3" h="366">
                    <a:moveTo>
                      <a:pt x="50" y="177"/>
                    </a:moveTo>
                    <a:lnTo>
                      <a:pt x="47" y="172"/>
                    </a:lnTo>
                    <a:lnTo>
                      <a:pt x="41" y="170"/>
                    </a:lnTo>
                    <a:lnTo>
                      <a:pt x="35" y="158"/>
                    </a:lnTo>
                    <a:lnTo>
                      <a:pt x="30" y="142"/>
                    </a:lnTo>
                    <a:lnTo>
                      <a:pt x="37" y="139"/>
                    </a:lnTo>
                    <a:lnTo>
                      <a:pt x="40" y="135"/>
                    </a:lnTo>
                    <a:lnTo>
                      <a:pt x="53" y="131"/>
                    </a:lnTo>
                    <a:lnTo>
                      <a:pt x="55" y="117"/>
                    </a:lnTo>
                    <a:lnTo>
                      <a:pt x="44" y="88"/>
                    </a:lnTo>
                    <a:lnTo>
                      <a:pt x="29" y="84"/>
                    </a:lnTo>
                    <a:lnTo>
                      <a:pt x="23" y="85"/>
                    </a:lnTo>
                    <a:lnTo>
                      <a:pt x="17" y="90"/>
                    </a:lnTo>
                    <a:lnTo>
                      <a:pt x="12" y="90"/>
                    </a:lnTo>
                    <a:lnTo>
                      <a:pt x="9" y="82"/>
                    </a:lnTo>
                    <a:lnTo>
                      <a:pt x="5" y="79"/>
                    </a:lnTo>
                    <a:lnTo>
                      <a:pt x="0" y="63"/>
                    </a:lnTo>
                    <a:lnTo>
                      <a:pt x="0" y="46"/>
                    </a:lnTo>
                    <a:lnTo>
                      <a:pt x="3" y="47"/>
                    </a:lnTo>
                    <a:lnTo>
                      <a:pt x="11" y="38"/>
                    </a:lnTo>
                    <a:lnTo>
                      <a:pt x="9" y="34"/>
                    </a:lnTo>
                    <a:lnTo>
                      <a:pt x="14" y="32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35" y="2"/>
                    </a:lnTo>
                    <a:lnTo>
                      <a:pt x="37" y="0"/>
                    </a:lnTo>
                    <a:lnTo>
                      <a:pt x="38" y="5"/>
                    </a:lnTo>
                    <a:lnTo>
                      <a:pt x="46" y="17"/>
                    </a:lnTo>
                    <a:lnTo>
                      <a:pt x="49" y="17"/>
                    </a:lnTo>
                    <a:lnTo>
                      <a:pt x="53" y="14"/>
                    </a:lnTo>
                    <a:lnTo>
                      <a:pt x="58" y="12"/>
                    </a:lnTo>
                    <a:lnTo>
                      <a:pt x="61" y="18"/>
                    </a:lnTo>
                    <a:lnTo>
                      <a:pt x="67" y="20"/>
                    </a:lnTo>
                    <a:lnTo>
                      <a:pt x="68" y="17"/>
                    </a:lnTo>
                    <a:lnTo>
                      <a:pt x="82" y="21"/>
                    </a:lnTo>
                    <a:lnTo>
                      <a:pt x="90" y="18"/>
                    </a:lnTo>
                    <a:lnTo>
                      <a:pt x="96" y="20"/>
                    </a:lnTo>
                    <a:lnTo>
                      <a:pt x="99" y="12"/>
                    </a:lnTo>
                    <a:lnTo>
                      <a:pt x="102" y="2"/>
                    </a:lnTo>
                    <a:lnTo>
                      <a:pt x="108" y="5"/>
                    </a:lnTo>
                    <a:lnTo>
                      <a:pt x="105" y="11"/>
                    </a:lnTo>
                    <a:lnTo>
                      <a:pt x="108" y="12"/>
                    </a:lnTo>
                    <a:lnTo>
                      <a:pt x="106" y="17"/>
                    </a:lnTo>
                    <a:lnTo>
                      <a:pt x="112" y="25"/>
                    </a:lnTo>
                    <a:lnTo>
                      <a:pt x="114" y="29"/>
                    </a:lnTo>
                    <a:lnTo>
                      <a:pt x="108" y="32"/>
                    </a:lnTo>
                    <a:lnTo>
                      <a:pt x="100" y="43"/>
                    </a:lnTo>
                    <a:lnTo>
                      <a:pt x="105" y="43"/>
                    </a:lnTo>
                    <a:lnTo>
                      <a:pt x="105" y="49"/>
                    </a:lnTo>
                    <a:lnTo>
                      <a:pt x="103" y="52"/>
                    </a:lnTo>
                    <a:lnTo>
                      <a:pt x="108" y="64"/>
                    </a:lnTo>
                    <a:lnTo>
                      <a:pt x="102" y="66"/>
                    </a:lnTo>
                    <a:lnTo>
                      <a:pt x="100" y="70"/>
                    </a:lnTo>
                    <a:lnTo>
                      <a:pt x="96" y="78"/>
                    </a:lnTo>
                    <a:lnTo>
                      <a:pt x="94" y="81"/>
                    </a:lnTo>
                    <a:lnTo>
                      <a:pt x="97" y="85"/>
                    </a:lnTo>
                    <a:lnTo>
                      <a:pt x="102" y="88"/>
                    </a:lnTo>
                    <a:lnTo>
                      <a:pt x="102" y="97"/>
                    </a:lnTo>
                    <a:lnTo>
                      <a:pt x="106" y="105"/>
                    </a:lnTo>
                    <a:lnTo>
                      <a:pt x="111" y="108"/>
                    </a:lnTo>
                    <a:lnTo>
                      <a:pt x="119" y="108"/>
                    </a:lnTo>
                    <a:lnTo>
                      <a:pt x="117" y="114"/>
                    </a:lnTo>
                    <a:lnTo>
                      <a:pt x="120" y="119"/>
                    </a:lnTo>
                    <a:lnTo>
                      <a:pt x="128" y="122"/>
                    </a:lnTo>
                    <a:lnTo>
                      <a:pt x="131" y="126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4" y="131"/>
                    </a:lnTo>
                    <a:lnTo>
                      <a:pt x="158" y="131"/>
                    </a:lnTo>
                    <a:lnTo>
                      <a:pt x="163" y="145"/>
                    </a:lnTo>
                    <a:lnTo>
                      <a:pt x="161" y="154"/>
                    </a:lnTo>
                    <a:lnTo>
                      <a:pt x="178" y="155"/>
                    </a:lnTo>
                    <a:lnTo>
                      <a:pt x="185" y="152"/>
                    </a:lnTo>
                    <a:lnTo>
                      <a:pt x="193" y="157"/>
                    </a:lnTo>
                    <a:lnTo>
                      <a:pt x="197" y="154"/>
                    </a:lnTo>
                    <a:lnTo>
                      <a:pt x="208" y="158"/>
                    </a:lnTo>
                    <a:lnTo>
                      <a:pt x="229" y="180"/>
                    </a:lnTo>
                    <a:lnTo>
                      <a:pt x="229" y="183"/>
                    </a:lnTo>
                    <a:lnTo>
                      <a:pt x="225" y="187"/>
                    </a:lnTo>
                    <a:lnTo>
                      <a:pt x="225" y="19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2" y="207"/>
                    </a:lnTo>
                    <a:lnTo>
                      <a:pt x="231" y="225"/>
                    </a:lnTo>
                    <a:lnTo>
                      <a:pt x="238" y="227"/>
                    </a:lnTo>
                    <a:lnTo>
                      <a:pt x="249" y="231"/>
                    </a:lnTo>
                    <a:lnTo>
                      <a:pt x="246" y="240"/>
                    </a:lnTo>
                    <a:lnTo>
                      <a:pt x="254" y="240"/>
                    </a:lnTo>
                    <a:lnTo>
                      <a:pt x="258" y="236"/>
                    </a:lnTo>
                    <a:lnTo>
                      <a:pt x="263" y="237"/>
                    </a:lnTo>
                    <a:lnTo>
                      <a:pt x="260" y="246"/>
                    </a:lnTo>
                    <a:lnTo>
                      <a:pt x="255" y="249"/>
                    </a:lnTo>
                    <a:lnTo>
                      <a:pt x="251" y="259"/>
                    </a:lnTo>
                    <a:lnTo>
                      <a:pt x="254" y="262"/>
                    </a:lnTo>
                    <a:lnTo>
                      <a:pt x="243" y="275"/>
                    </a:lnTo>
                    <a:lnTo>
                      <a:pt x="232" y="271"/>
                    </a:lnTo>
                    <a:lnTo>
                      <a:pt x="226" y="281"/>
                    </a:lnTo>
                    <a:lnTo>
                      <a:pt x="229" y="286"/>
                    </a:lnTo>
                    <a:lnTo>
                      <a:pt x="223" y="290"/>
                    </a:lnTo>
                    <a:lnTo>
                      <a:pt x="216" y="290"/>
                    </a:lnTo>
                    <a:lnTo>
                      <a:pt x="217" y="295"/>
                    </a:lnTo>
                    <a:lnTo>
                      <a:pt x="214" y="303"/>
                    </a:lnTo>
                    <a:lnTo>
                      <a:pt x="205" y="298"/>
                    </a:lnTo>
                    <a:lnTo>
                      <a:pt x="202" y="290"/>
                    </a:lnTo>
                    <a:lnTo>
                      <a:pt x="188" y="294"/>
                    </a:lnTo>
                    <a:lnTo>
                      <a:pt x="182" y="290"/>
                    </a:lnTo>
                    <a:lnTo>
                      <a:pt x="173" y="290"/>
                    </a:lnTo>
                    <a:lnTo>
                      <a:pt x="173" y="294"/>
                    </a:lnTo>
                    <a:lnTo>
                      <a:pt x="164" y="303"/>
                    </a:lnTo>
                    <a:lnTo>
                      <a:pt x="161" y="304"/>
                    </a:lnTo>
                    <a:lnTo>
                      <a:pt x="163" y="312"/>
                    </a:lnTo>
                    <a:lnTo>
                      <a:pt x="158" y="319"/>
                    </a:lnTo>
                    <a:lnTo>
                      <a:pt x="161" y="321"/>
                    </a:lnTo>
                    <a:lnTo>
                      <a:pt x="158" y="325"/>
                    </a:lnTo>
                    <a:lnTo>
                      <a:pt x="156" y="332"/>
                    </a:lnTo>
                    <a:lnTo>
                      <a:pt x="152" y="332"/>
                    </a:lnTo>
                    <a:lnTo>
                      <a:pt x="149" y="336"/>
                    </a:lnTo>
                    <a:lnTo>
                      <a:pt x="150" y="342"/>
                    </a:lnTo>
                    <a:lnTo>
                      <a:pt x="146" y="345"/>
                    </a:lnTo>
                    <a:lnTo>
                      <a:pt x="149" y="350"/>
                    </a:lnTo>
                    <a:lnTo>
                      <a:pt x="149" y="353"/>
                    </a:lnTo>
                    <a:lnTo>
                      <a:pt x="147" y="354"/>
                    </a:lnTo>
                    <a:lnTo>
                      <a:pt x="140" y="350"/>
                    </a:lnTo>
                    <a:lnTo>
                      <a:pt x="123" y="348"/>
                    </a:lnTo>
                    <a:lnTo>
                      <a:pt x="119" y="350"/>
                    </a:lnTo>
                    <a:lnTo>
                      <a:pt x="117" y="347"/>
                    </a:lnTo>
                    <a:lnTo>
                      <a:pt x="109" y="347"/>
                    </a:lnTo>
                    <a:lnTo>
                      <a:pt x="106" y="353"/>
                    </a:lnTo>
                    <a:lnTo>
                      <a:pt x="100" y="350"/>
                    </a:lnTo>
                    <a:lnTo>
                      <a:pt x="91" y="350"/>
                    </a:lnTo>
                    <a:lnTo>
                      <a:pt x="85" y="362"/>
                    </a:lnTo>
                    <a:lnTo>
                      <a:pt x="84" y="363"/>
                    </a:lnTo>
                    <a:lnTo>
                      <a:pt x="70" y="366"/>
                    </a:lnTo>
                    <a:lnTo>
                      <a:pt x="61" y="353"/>
                    </a:lnTo>
                    <a:lnTo>
                      <a:pt x="61" y="350"/>
                    </a:lnTo>
                    <a:lnTo>
                      <a:pt x="56" y="344"/>
                    </a:lnTo>
                    <a:lnTo>
                      <a:pt x="55" y="341"/>
                    </a:lnTo>
                    <a:lnTo>
                      <a:pt x="47" y="341"/>
                    </a:lnTo>
                    <a:lnTo>
                      <a:pt x="43" y="336"/>
                    </a:lnTo>
                    <a:lnTo>
                      <a:pt x="37" y="341"/>
                    </a:lnTo>
                    <a:lnTo>
                      <a:pt x="30" y="333"/>
                    </a:lnTo>
                    <a:lnTo>
                      <a:pt x="24" y="327"/>
                    </a:lnTo>
                    <a:lnTo>
                      <a:pt x="18" y="319"/>
                    </a:lnTo>
                    <a:lnTo>
                      <a:pt x="21" y="316"/>
                    </a:lnTo>
                    <a:lnTo>
                      <a:pt x="20" y="310"/>
                    </a:lnTo>
                    <a:lnTo>
                      <a:pt x="27" y="304"/>
                    </a:lnTo>
                    <a:lnTo>
                      <a:pt x="35" y="290"/>
                    </a:lnTo>
                    <a:lnTo>
                      <a:pt x="32" y="286"/>
                    </a:lnTo>
                    <a:lnTo>
                      <a:pt x="44" y="278"/>
                    </a:lnTo>
                    <a:lnTo>
                      <a:pt x="64" y="248"/>
                    </a:lnTo>
                    <a:lnTo>
                      <a:pt x="64" y="243"/>
                    </a:lnTo>
                    <a:lnTo>
                      <a:pt x="59" y="240"/>
                    </a:lnTo>
                    <a:lnTo>
                      <a:pt x="56" y="234"/>
                    </a:lnTo>
                    <a:lnTo>
                      <a:pt x="58" y="225"/>
                    </a:lnTo>
                    <a:lnTo>
                      <a:pt x="53" y="222"/>
                    </a:lnTo>
                    <a:lnTo>
                      <a:pt x="38" y="211"/>
                    </a:lnTo>
                    <a:lnTo>
                      <a:pt x="27" y="208"/>
                    </a:lnTo>
                    <a:lnTo>
                      <a:pt x="26" y="199"/>
                    </a:lnTo>
                    <a:lnTo>
                      <a:pt x="38" y="180"/>
                    </a:lnTo>
                    <a:lnTo>
                      <a:pt x="44" y="181"/>
                    </a:lnTo>
                    <a:lnTo>
                      <a:pt x="50" y="17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7" name="Freeform 6213">
                <a:extLst>
                  <a:ext uri="{FF2B5EF4-FFF2-40B4-BE49-F238E27FC236}">
                    <a16:creationId xmlns:a16="http://schemas.microsoft.com/office/drawing/2014/main" id="{07C26805-E140-BE89-688D-A5DF9E012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517"/>
                <a:ext cx="110" cy="170"/>
              </a:xfrm>
              <a:custGeom>
                <a:avLst/>
                <a:gdLst>
                  <a:gd name="T0" fmla="*/ 181 w 222"/>
                  <a:gd name="T1" fmla="*/ 89 h 341"/>
                  <a:gd name="T2" fmla="*/ 158 w 222"/>
                  <a:gd name="T3" fmla="*/ 90 h 341"/>
                  <a:gd name="T4" fmla="*/ 149 w 222"/>
                  <a:gd name="T5" fmla="*/ 84 h 341"/>
                  <a:gd name="T6" fmla="*/ 155 w 222"/>
                  <a:gd name="T7" fmla="*/ 51 h 341"/>
                  <a:gd name="T8" fmla="*/ 138 w 222"/>
                  <a:gd name="T9" fmla="*/ 58 h 341"/>
                  <a:gd name="T10" fmla="*/ 132 w 222"/>
                  <a:gd name="T11" fmla="*/ 43 h 341"/>
                  <a:gd name="T12" fmla="*/ 116 w 222"/>
                  <a:gd name="T13" fmla="*/ 38 h 341"/>
                  <a:gd name="T14" fmla="*/ 102 w 222"/>
                  <a:gd name="T15" fmla="*/ 46 h 341"/>
                  <a:gd name="T16" fmla="*/ 100 w 222"/>
                  <a:gd name="T17" fmla="*/ 25 h 341"/>
                  <a:gd name="T18" fmla="*/ 88 w 222"/>
                  <a:gd name="T19" fmla="*/ 10 h 341"/>
                  <a:gd name="T20" fmla="*/ 70 w 222"/>
                  <a:gd name="T21" fmla="*/ 0 h 341"/>
                  <a:gd name="T22" fmla="*/ 52 w 222"/>
                  <a:gd name="T23" fmla="*/ 16 h 341"/>
                  <a:gd name="T24" fmla="*/ 35 w 222"/>
                  <a:gd name="T25" fmla="*/ 48 h 341"/>
                  <a:gd name="T26" fmla="*/ 41 w 222"/>
                  <a:gd name="T27" fmla="*/ 61 h 341"/>
                  <a:gd name="T28" fmla="*/ 24 w 222"/>
                  <a:gd name="T29" fmla="*/ 61 h 341"/>
                  <a:gd name="T30" fmla="*/ 12 w 222"/>
                  <a:gd name="T31" fmla="*/ 57 h 341"/>
                  <a:gd name="T32" fmla="*/ 3 w 222"/>
                  <a:gd name="T33" fmla="*/ 75 h 341"/>
                  <a:gd name="T34" fmla="*/ 8 w 222"/>
                  <a:gd name="T35" fmla="*/ 116 h 341"/>
                  <a:gd name="T36" fmla="*/ 5 w 222"/>
                  <a:gd name="T37" fmla="*/ 131 h 341"/>
                  <a:gd name="T38" fmla="*/ 17 w 222"/>
                  <a:gd name="T39" fmla="*/ 140 h 341"/>
                  <a:gd name="T40" fmla="*/ 35 w 222"/>
                  <a:gd name="T41" fmla="*/ 152 h 341"/>
                  <a:gd name="T42" fmla="*/ 35 w 222"/>
                  <a:gd name="T43" fmla="*/ 175 h 341"/>
                  <a:gd name="T44" fmla="*/ 41 w 222"/>
                  <a:gd name="T45" fmla="*/ 192 h 341"/>
                  <a:gd name="T46" fmla="*/ 43 w 222"/>
                  <a:gd name="T47" fmla="*/ 216 h 341"/>
                  <a:gd name="T48" fmla="*/ 37 w 222"/>
                  <a:gd name="T49" fmla="*/ 230 h 341"/>
                  <a:gd name="T50" fmla="*/ 46 w 222"/>
                  <a:gd name="T51" fmla="*/ 238 h 341"/>
                  <a:gd name="T52" fmla="*/ 68 w 222"/>
                  <a:gd name="T53" fmla="*/ 251 h 341"/>
                  <a:gd name="T54" fmla="*/ 56 w 222"/>
                  <a:gd name="T55" fmla="*/ 262 h 341"/>
                  <a:gd name="T56" fmla="*/ 31 w 222"/>
                  <a:gd name="T57" fmla="*/ 268 h 341"/>
                  <a:gd name="T58" fmla="*/ 28 w 222"/>
                  <a:gd name="T59" fmla="*/ 277 h 341"/>
                  <a:gd name="T60" fmla="*/ 46 w 222"/>
                  <a:gd name="T61" fmla="*/ 277 h 341"/>
                  <a:gd name="T62" fmla="*/ 44 w 222"/>
                  <a:gd name="T63" fmla="*/ 292 h 341"/>
                  <a:gd name="T64" fmla="*/ 35 w 222"/>
                  <a:gd name="T65" fmla="*/ 311 h 341"/>
                  <a:gd name="T66" fmla="*/ 46 w 222"/>
                  <a:gd name="T67" fmla="*/ 323 h 341"/>
                  <a:gd name="T68" fmla="*/ 64 w 222"/>
                  <a:gd name="T69" fmla="*/ 341 h 341"/>
                  <a:gd name="T70" fmla="*/ 70 w 222"/>
                  <a:gd name="T71" fmla="*/ 321 h 341"/>
                  <a:gd name="T72" fmla="*/ 88 w 222"/>
                  <a:gd name="T73" fmla="*/ 320 h 341"/>
                  <a:gd name="T74" fmla="*/ 100 w 222"/>
                  <a:gd name="T75" fmla="*/ 315 h 341"/>
                  <a:gd name="T76" fmla="*/ 109 w 222"/>
                  <a:gd name="T77" fmla="*/ 307 h 341"/>
                  <a:gd name="T78" fmla="*/ 129 w 222"/>
                  <a:gd name="T79" fmla="*/ 309 h 341"/>
                  <a:gd name="T80" fmla="*/ 158 w 222"/>
                  <a:gd name="T81" fmla="*/ 297 h 341"/>
                  <a:gd name="T82" fmla="*/ 172 w 222"/>
                  <a:gd name="T83" fmla="*/ 286 h 341"/>
                  <a:gd name="T84" fmla="*/ 184 w 222"/>
                  <a:gd name="T85" fmla="*/ 288 h 341"/>
                  <a:gd name="T86" fmla="*/ 202 w 222"/>
                  <a:gd name="T87" fmla="*/ 280 h 341"/>
                  <a:gd name="T88" fmla="*/ 211 w 222"/>
                  <a:gd name="T89" fmla="*/ 291 h 341"/>
                  <a:gd name="T90" fmla="*/ 220 w 222"/>
                  <a:gd name="T91" fmla="*/ 265 h 341"/>
                  <a:gd name="T92" fmla="*/ 208 w 222"/>
                  <a:gd name="T93" fmla="*/ 254 h 341"/>
                  <a:gd name="T94" fmla="*/ 184 w 222"/>
                  <a:gd name="T95" fmla="*/ 242 h 341"/>
                  <a:gd name="T96" fmla="*/ 202 w 222"/>
                  <a:gd name="T97" fmla="*/ 224 h 341"/>
                  <a:gd name="T98" fmla="*/ 205 w 222"/>
                  <a:gd name="T99" fmla="*/ 207 h 341"/>
                  <a:gd name="T100" fmla="*/ 201 w 222"/>
                  <a:gd name="T101" fmla="*/ 184 h 341"/>
                  <a:gd name="T102" fmla="*/ 219 w 222"/>
                  <a:gd name="T103" fmla="*/ 160 h 341"/>
                  <a:gd name="T104" fmla="*/ 216 w 222"/>
                  <a:gd name="T105" fmla="*/ 151 h 341"/>
                  <a:gd name="T106" fmla="*/ 214 w 222"/>
                  <a:gd name="T107" fmla="*/ 128 h 341"/>
                  <a:gd name="T108" fmla="*/ 220 w 222"/>
                  <a:gd name="T109" fmla="*/ 108 h 341"/>
                  <a:gd name="T110" fmla="*/ 204 w 222"/>
                  <a:gd name="T111" fmla="*/ 10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2" h="341">
                    <a:moveTo>
                      <a:pt x="199" y="89"/>
                    </a:moveTo>
                    <a:lnTo>
                      <a:pt x="185" y="86"/>
                    </a:lnTo>
                    <a:lnTo>
                      <a:pt x="181" y="89"/>
                    </a:lnTo>
                    <a:lnTo>
                      <a:pt x="181" y="92"/>
                    </a:lnTo>
                    <a:lnTo>
                      <a:pt x="166" y="99"/>
                    </a:lnTo>
                    <a:lnTo>
                      <a:pt x="158" y="90"/>
                    </a:lnTo>
                    <a:lnTo>
                      <a:pt x="156" y="95"/>
                    </a:lnTo>
                    <a:lnTo>
                      <a:pt x="149" y="93"/>
                    </a:lnTo>
                    <a:lnTo>
                      <a:pt x="149" y="84"/>
                    </a:lnTo>
                    <a:lnTo>
                      <a:pt x="164" y="70"/>
                    </a:lnTo>
                    <a:lnTo>
                      <a:pt x="155" y="61"/>
                    </a:lnTo>
                    <a:lnTo>
                      <a:pt x="155" y="51"/>
                    </a:lnTo>
                    <a:lnTo>
                      <a:pt x="146" y="57"/>
                    </a:lnTo>
                    <a:lnTo>
                      <a:pt x="143" y="63"/>
                    </a:lnTo>
                    <a:lnTo>
                      <a:pt x="138" y="58"/>
                    </a:lnTo>
                    <a:lnTo>
                      <a:pt x="129" y="57"/>
                    </a:lnTo>
                    <a:lnTo>
                      <a:pt x="129" y="51"/>
                    </a:lnTo>
                    <a:lnTo>
                      <a:pt x="132" y="43"/>
                    </a:lnTo>
                    <a:lnTo>
                      <a:pt x="125" y="46"/>
                    </a:lnTo>
                    <a:lnTo>
                      <a:pt x="125" y="40"/>
                    </a:lnTo>
                    <a:lnTo>
                      <a:pt x="116" y="38"/>
                    </a:lnTo>
                    <a:lnTo>
                      <a:pt x="112" y="45"/>
                    </a:lnTo>
                    <a:lnTo>
                      <a:pt x="106" y="43"/>
                    </a:lnTo>
                    <a:lnTo>
                      <a:pt x="102" y="46"/>
                    </a:lnTo>
                    <a:lnTo>
                      <a:pt x="99" y="43"/>
                    </a:lnTo>
                    <a:lnTo>
                      <a:pt x="102" y="37"/>
                    </a:lnTo>
                    <a:lnTo>
                      <a:pt x="100" y="25"/>
                    </a:lnTo>
                    <a:lnTo>
                      <a:pt x="93" y="26"/>
                    </a:lnTo>
                    <a:lnTo>
                      <a:pt x="91" y="19"/>
                    </a:lnTo>
                    <a:lnTo>
                      <a:pt x="88" y="10"/>
                    </a:lnTo>
                    <a:lnTo>
                      <a:pt x="84" y="10"/>
                    </a:lnTo>
                    <a:lnTo>
                      <a:pt x="78" y="13"/>
                    </a:lnTo>
                    <a:lnTo>
                      <a:pt x="70" y="0"/>
                    </a:lnTo>
                    <a:lnTo>
                      <a:pt x="64" y="5"/>
                    </a:lnTo>
                    <a:lnTo>
                      <a:pt x="58" y="10"/>
                    </a:lnTo>
                    <a:lnTo>
                      <a:pt x="52" y="16"/>
                    </a:lnTo>
                    <a:lnTo>
                      <a:pt x="38" y="38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37" y="52"/>
                    </a:lnTo>
                    <a:lnTo>
                      <a:pt x="43" y="54"/>
                    </a:lnTo>
                    <a:lnTo>
                      <a:pt x="41" y="61"/>
                    </a:lnTo>
                    <a:lnTo>
                      <a:pt x="38" y="69"/>
                    </a:lnTo>
                    <a:lnTo>
                      <a:pt x="34" y="63"/>
                    </a:lnTo>
                    <a:lnTo>
                      <a:pt x="24" y="61"/>
                    </a:lnTo>
                    <a:lnTo>
                      <a:pt x="20" y="63"/>
                    </a:lnTo>
                    <a:lnTo>
                      <a:pt x="21" y="58"/>
                    </a:lnTo>
                    <a:lnTo>
                      <a:pt x="12" y="57"/>
                    </a:lnTo>
                    <a:lnTo>
                      <a:pt x="5" y="64"/>
                    </a:lnTo>
                    <a:lnTo>
                      <a:pt x="3" y="69"/>
                    </a:lnTo>
                    <a:lnTo>
                      <a:pt x="3" y="75"/>
                    </a:lnTo>
                    <a:lnTo>
                      <a:pt x="0" y="80"/>
                    </a:lnTo>
                    <a:lnTo>
                      <a:pt x="6" y="99"/>
                    </a:lnTo>
                    <a:lnTo>
                      <a:pt x="8" y="116"/>
                    </a:lnTo>
                    <a:lnTo>
                      <a:pt x="12" y="127"/>
                    </a:lnTo>
                    <a:lnTo>
                      <a:pt x="8" y="127"/>
                    </a:lnTo>
                    <a:lnTo>
                      <a:pt x="5" y="131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17" y="140"/>
                    </a:lnTo>
                    <a:lnTo>
                      <a:pt x="24" y="140"/>
                    </a:lnTo>
                    <a:lnTo>
                      <a:pt x="35" y="146"/>
                    </a:lnTo>
                    <a:lnTo>
                      <a:pt x="35" y="152"/>
                    </a:lnTo>
                    <a:lnTo>
                      <a:pt x="29" y="162"/>
                    </a:lnTo>
                    <a:lnTo>
                      <a:pt x="29" y="169"/>
                    </a:lnTo>
                    <a:lnTo>
                      <a:pt x="35" y="175"/>
                    </a:lnTo>
                    <a:lnTo>
                      <a:pt x="37" y="181"/>
                    </a:lnTo>
                    <a:lnTo>
                      <a:pt x="40" y="184"/>
                    </a:lnTo>
                    <a:lnTo>
                      <a:pt x="41" y="192"/>
                    </a:lnTo>
                    <a:lnTo>
                      <a:pt x="44" y="198"/>
                    </a:lnTo>
                    <a:lnTo>
                      <a:pt x="46" y="209"/>
                    </a:lnTo>
                    <a:lnTo>
                      <a:pt x="43" y="216"/>
                    </a:lnTo>
                    <a:lnTo>
                      <a:pt x="38" y="218"/>
                    </a:lnTo>
                    <a:lnTo>
                      <a:pt x="38" y="224"/>
                    </a:lnTo>
                    <a:lnTo>
                      <a:pt x="37" y="230"/>
                    </a:lnTo>
                    <a:lnTo>
                      <a:pt x="31" y="235"/>
                    </a:lnTo>
                    <a:lnTo>
                      <a:pt x="37" y="235"/>
                    </a:lnTo>
                    <a:lnTo>
                      <a:pt x="46" y="238"/>
                    </a:lnTo>
                    <a:lnTo>
                      <a:pt x="49" y="244"/>
                    </a:lnTo>
                    <a:lnTo>
                      <a:pt x="64" y="253"/>
                    </a:lnTo>
                    <a:lnTo>
                      <a:pt x="68" y="251"/>
                    </a:lnTo>
                    <a:lnTo>
                      <a:pt x="58" y="266"/>
                    </a:lnTo>
                    <a:lnTo>
                      <a:pt x="56" y="266"/>
                    </a:lnTo>
                    <a:lnTo>
                      <a:pt x="56" y="262"/>
                    </a:lnTo>
                    <a:lnTo>
                      <a:pt x="46" y="256"/>
                    </a:lnTo>
                    <a:lnTo>
                      <a:pt x="34" y="262"/>
                    </a:lnTo>
                    <a:lnTo>
                      <a:pt x="31" y="268"/>
                    </a:lnTo>
                    <a:lnTo>
                      <a:pt x="24" y="268"/>
                    </a:lnTo>
                    <a:lnTo>
                      <a:pt x="23" y="274"/>
                    </a:lnTo>
                    <a:lnTo>
                      <a:pt x="28" y="277"/>
                    </a:lnTo>
                    <a:lnTo>
                      <a:pt x="32" y="277"/>
                    </a:lnTo>
                    <a:lnTo>
                      <a:pt x="38" y="283"/>
                    </a:lnTo>
                    <a:lnTo>
                      <a:pt x="46" y="277"/>
                    </a:lnTo>
                    <a:lnTo>
                      <a:pt x="52" y="282"/>
                    </a:lnTo>
                    <a:lnTo>
                      <a:pt x="52" y="286"/>
                    </a:lnTo>
                    <a:lnTo>
                      <a:pt x="44" y="292"/>
                    </a:lnTo>
                    <a:lnTo>
                      <a:pt x="34" y="301"/>
                    </a:lnTo>
                    <a:lnTo>
                      <a:pt x="38" y="311"/>
                    </a:lnTo>
                    <a:lnTo>
                      <a:pt x="35" y="311"/>
                    </a:lnTo>
                    <a:lnTo>
                      <a:pt x="35" y="317"/>
                    </a:lnTo>
                    <a:lnTo>
                      <a:pt x="40" y="329"/>
                    </a:lnTo>
                    <a:lnTo>
                      <a:pt x="46" y="323"/>
                    </a:lnTo>
                    <a:lnTo>
                      <a:pt x="50" y="329"/>
                    </a:lnTo>
                    <a:lnTo>
                      <a:pt x="61" y="341"/>
                    </a:lnTo>
                    <a:lnTo>
                      <a:pt x="64" y="341"/>
                    </a:lnTo>
                    <a:lnTo>
                      <a:pt x="61" y="333"/>
                    </a:lnTo>
                    <a:lnTo>
                      <a:pt x="64" y="326"/>
                    </a:lnTo>
                    <a:lnTo>
                      <a:pt x="70" y="321"/>
                    </a:lnTo>
                    <a:lnTo>
                      <a:pt x="75" y="326"/>
                    </a:lnTo>
                    <a:lnTo>
                      <a:pt x="79" y="317"/>
                    </a:lnTo>
                    <a:lnTo>
                      <a:pt x="88" y="320"/>
                    </a:lnTo>
                    <a:lnTo>
                      <a:pt x="88" y="317"/>
                    </a:lnTo>
                    <a:lnTo>
                      <a:pt x="96" y="318"/>
                    </a:lnTo>
                    <a:lnTo>
                      <a:pt x="100" y="315"/>
                    </a:lnTo>
                    <a:lnTo>
                      <a:pt x="97" y="311"/>
                    </a:lnTo>
                    <a:lnTo>
                      <a:pt x="99" y="307"/>
                    </a:lnTo>
                    <a:lnTo>
                      <a:pt x="109" y="307"/>
                    </a:lnTo>
                    <a:lnTo>
                      <a:pt x="112" y="304"/>
                    </a:lnTo>
                    <a:lnTo>
                      <a:pt x="120" y="312"/>
                    </a:lnTo>
                    <a:lnTo>
                      <a:pt x="129" y="309"/>
                    </a:lnTo>
                    <a:lnTo>
                      <a:pt x="135" y="301"/>
                    </a:lnTo>
                    <a:lnTo>
                      <a:pt x="143" y="304"/>
                    </a:lnTo>
                    <a:lnTo>
                      <a:pt x="158" y="297"/>
                    </a:lnTo>
                    <a:lnTo>
                      <a:pt x="161" y="292"/>
                    </a:lnTo>
                    <a:lnTo>
                      <a:pt x="166" y="288"/>
                    </a:lnTo>
                    <a:lnTo>
                      <a:pt x="172" y="286"/>
                    </a:lnTo>
                    <a:lnTo>
                      <a:pt x="175" y="289"/>
                    </a:lnTo>
                    <a:lnTo>
                      <a:pt x="176" y="292"/>
                    </a:lnTo>
                    <a:lnTo>
                      <a:pt x="184" y="288"/>
                    </a:lnTo>
                    <a:lnTo>
                      <a:pt x="187" y="288"/>
                    </a:lnTo>
                    <a:lnTo>
                      <a:pt x="197" y="277"/>
                    </a:lnTo>
                    <a:lnTo>
                      <a:pt x="202" y="280"/>
                    </a:lnTo>
                    <a:lnTo>
                      <a:pt x="202" y="285"/>
                    </a:lnTo>
                    <a:lnTo>
                      <a:pt x="207" y="289"/>
                    </a:lnTo>
                    <a:lnTo>
                      <a:pt x="211" y="291"/>
                    </a:lnTo>
                    <a:lnTo>
                      <a:pt x="219" y="289"/>
                    </a:lnTo>
                    <a:lnTo>
                      <a:pt x="222" y="277"/>
                    </a:lnTo>
                    <a:lnTo>
                      <a:pt x="220" y="265"/>
                    </a:lnTo>
                    <a:lnTo>
                      <a:pt x="216" y="265"/>
                    </a:lnTo>
                    <a:lnTo>
                      <a:pt x="211" y="260"/>
                    </a:lnTo>
                    <a:lnTo>
                      <a:pt x="208" y="254"/>
                    </a:lnTo>
                    <a:lnTo>
                      <a:pt x="197" y="253"/>
                    </a:lnTo>
                    <a:lnTo>
                      <a:pt x="191" y="245"/>
                    </a:lnTo>
                    <a:lnTo>
                      <a:pt x="184" y="242"/>
                    </a:lnTo>
                    <a:lnTo>
                      <a:pt x="191" y="238"/>
                    </a:lnTo>
                    <a:lnTo>
                      <a:pt x="191" y="235"/>
                    </a:lnTo>
                    <a:lnTo>
                      <a:pt x="202" y="224"/>
                    </a:lnTo>
                    <a:lnTo>
                      <a:pt x="210" y="222"/>
                    </a:lnTo>
                    <a:lnTo>
                      <a:pt x="211" y="218"/>
                    </a:lnTo>
                    <a:lnTo>
                      <a:pt x="205" y="207"/>
                    </a:lnTo>
                    <a:lnTo>
                      <a:pt x="205" y="204"/>
                    </a:lnTo>
                    <a:lnTo>
                      <a:pt x="201" y="192"/>
                    </a:lnTo>
                    <a:lnTo>
                      <a:pt x="201" y="184"/>
                    </a:lnTo>
                    <a:lnTo>
                      <a:pt x="204" y="177"/>
                    </a:lnTo>
                    <a:lnTo>
                      <a:pt x="213" y="165"/>
                    </a:lnTo>
                    <a:lnTo>
                      <a:pt x="219" y="160"/>
                    </a:lnTo>
                    <a:lnTo>
                      <a:pt x="213" y="156"/>
                    </a:lnTo>
                    <a:lnTo>
                      <a:pt x="210" y="151"/>
                    </a:lnTo>
                    <a:lnTo>
                      <a:pt x="216" y="151"/>
                    </a:lnTo>
                    <a:lnTo>
                      <a:pt x="219" y="143"/>
                    </a:lnTo>
                    <a:lnTo>
                      <a:pt x="219" y="134"/>
                    </a:lnTo>
                    <a:lnTo>
                      <a:pt x="214" y="128"/>
                    </a:lnTo>
                    <a:lnTo>
                      <a:pt x="220" y="122"/>
                    </a:lnTo>
                    <a:lnTo>
                      <a:pt x="219" y="113"/>
                    </a:lnTo>
                    <a:lnTo>
                      <a:pt x="220" y="108"/>
                    </a:lnTo>
                    <a:lnTo>
                      <a:pt x="219" y="102"/>
                    </a:lnTo>
                    <a:lnTo>
                      <a:pt x="214" y="101"/>
                    </a:lnTo>
                    <a:lnTo>
                      <a:pt x="204" y="107"/>
                    </a:lnTo>
                    <a:lnTo>
                      <a:pt x="196" y="107"/>
                    </a:lnTo>
                    <a:lnTo>
                      <a:pt x="199" y="8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8" name="Freeform 6214">
                <a:extLst>
                  <a:ext uri="{FF2B5EF4-FFF2-40B4-BE49-F238E27FC236}">
                    <a16:creationId xmlns:a16="http://schemas.microsoft.com/office/drawing/2014/main" id="{5F40F22E-7F9B-9A38-E4F8-737F74A94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517"/>
                <a:ext cx="110" cy="170"/>
              </a:xfrm>
              <a:custGeom>
                <a:avLst/>
                <a:gdLst>
                  <a:gd name="T0" fmla="*/ 204 w 222"/>
                  <a:gd name="T1" fmla="*/ 107 h 341"/>
                  <a:gd name="T2" fmla="*/ 220 w 222"/>
                  <a:gd name="T3" fmla="*/ 108 h 341"/>
                  <a:gd name="T4" fmla="*/ 214 w 222"/>
                  <a:gd name="T5" fmla="*/ 128 h 341"/>
                  <a:gd name="T6" fmla="*/ 216 w 222"/>
                  <a:gd name="T7" fmla="*/ 151 h 341"/>
                  <a:gd name="T8" fmla="*/ 219 w 222"/>
                  <a:gd name="T9" fmla="*/ 160 h 341"/>
                  <a:gd name="T10" fmla="*/ 201 w 222"/>
                  <a:gd name="T11" fmla="*/ 184 h 341"/>
                  <a:gd name="T12" fmla="*/ 205 w 222"/>
                  <a:gd name="T13" fmla="*/ 207 h 341"/>
                  <a:gd name="T14" fmla="*/ 202 w 222"/>
                  <a:gd name="T15" fmla="*/ 224 h 341"/>
                  <a:gd name="T16" fmla="*/ 184 w 222"/>
                  <a:gd name="T17" fmla="*/ 242 h 341"/>
                  <a:gd name="T18" fmla="*/ 208 w 222"/>
                  <a:gd name="T19" fmla="*/ 254 h 341"/>
                  <a:gd name="T20" fmla="*/ 220 w 222"/>
                  <a:gd name="T21" fmla="*/ 265 h 341"/>
                  <a:gd name="T22" fmla="*/ 211 w 222"/>
                  <a:gd name="T23" fmla="*/ 291 h 341"/>
                  <a:gd name="T24" fmla="*/ 202 w 222"/>
                  <a:gd name="T25" fmla="*/ 280 h 341"/>
                  <a:gd name="T26" fmla="*/ 184 w 222"/>
                  <a:gd name="T27" fmla="*/ 288 h 341"/>
                  <a:gd name="T28" fmla="*/ 172 w 222"/>
                  <a:gd name="T29" fmla="*/ 286 h 341"/>
                  <a:gd name="T30" fmla="*/ 158 w 222"/>
                  <a:gd name="T31" fmla="*/ 297 h 341"/>
                  <a:gd name="T32" fmla="*/ 129 w 222"/>
                  <a:gd name="T33" fmla="*/ 309 h 341"/>
                  <a:gd name="T34" fmla="*/ 109 w 222"/>
                  <a:gd name="T35" fmla="*/ 307 h 341"/>
                  <a:gd name="T36" fmla="*/ 100 w 222"/>
                  <a:gd name="T37" fmla="*/ 315 h 341"/>
                  <a:gd name="T38" fmla="*/ 88 w 222"/>
                  <a:gd name="T39" fmla="*/ 320 h 341"/>
                  <a:gd name="T40" fmla="*/ 70 w 222"/>
                  <a:gd name="T41" fmla="*/ 321 h 341"/>
                  <a:gd name="T42" fmla="*/ 64 w 222"/>
                  <a:gd name="T43" fmla="*/ 341 h 341"/>
                  <a:gd name="T44" fmla="*/ 46 w 222"/>
                  <a:gd name="T45" fmla="*/ 323 h 341"/>
                  <a:gd name="T46" fmla="*/ 35 w 222"/>
                  <a:gd name="T47" fmla="*/ 311 h 341"/>
                  <a:gd name="T48" fmla="*/ 44 w 222"/>
                  <a:gd name="T49" fmla="*/ 292 h 341"/>
                  <a:gd name="T50" fmla="*/ 46 w 222"/>
                  <a:gd name="T51" fmla="*/ 277 h 341"/>
                  <a:gd name="T52" fmla="*/ 28 w 222"/>
                  <a:gd name="T53" fmla="*/ 277 h 341"/>
                  <a:gd name="T54" fmla="*/ 31 w 222"/>
                  <a:gd name="T55" fmla="*/ 268 h 341"/>
                  <a:gd name="T56" fmla="*/ 56 w 222"/>
                  <a:gd name="T57" fmla="*/ 262 h 341"/>
                  <a:gd name="T58" fmla="*/ 68 w 222"/>
                  <a:gd name="T59" fmla="*/ 251 h 341"/>
                  <a:gd name="T60" fmla="*/ 46 w 222"/>
                  <a:gd name="T61" fmla="*/ 238 h 341"/>
                  <a:gd name="T62" fmla="*/ 37 w 222"/>
                  <a:gd name="T63" fmla="*/ 230 h 341"/>
                  <a:gd name="T64" fmla="*/ 43 w 222"/>
                  <a:gd name="T65" fmla="*/ 216 h 341"/>
                  <a:gd name="T66" fmla="*/ 41 w 222"/>
                  <a:gd name="T67" fmla="*/ 192 h 341"/>
                  <a:gd name="T68" fmla="*/ 35 w 222"/>
                  <a:gd name="T69" fmla="*/ 175 h 341"/>
                  <a:gd name="T70" fmla="*/ 35 w 222"/>
                  <a:gd name="T71" fmla="*/ 152 h 341"/>
                  <a:gd name="T72" fmla="*/ 17 w 222"/>
                  <a:gd name="T73" fmla="*/ 140 h 341"/>
                  <a:gd name="T74" fmla="*/ 5 w 222"/>
                  <a:gd name="T75" fmla="*/ 131 h 341"/>
                  <a:gd name="T76" fmla="*/ 8 w 222"/>
                  <a:gd name="T77" fmla="*/ 116 h 341"/>
                  <a:gd name="T78" fmla="*/ 3 w 222"/>
                  <a:gd name="T79" fmla="*/ 75 h 341"/>
                  <a:gd name="T80" fmla="*/ 12 w 222"/>
                  <a:gd name="T81" fmla="*/ 57 h 341"/>
                  <a:gd name="T82" fmla="*/ 24 w 222"/>
                  <a:gd name="T83" fmla="*/ 61 h 341"/>
                  <a:gd name="T84" fmla="*/ 41 w 222"/>
                  <a:gd name="T85" fmla="*/ 61 h 341"/>
                  <a:gd name="T86" fmla="*/ 35 w 222"/>
                  <a:gd name="T87" fmla="*/ 48 h 341"/>
                  <a:gd name="T88" fmla="*/ 52 w 222"/>
                  <a:gd name="T89" fmla="*/ 16 h 341"/>
                  <a:gd name="T90" fmla="*/ 70 w 222"/>
                  <a:gd name="T91" fmla="*/ 0 h 341"/>
                  <a:gd name="T92" fmla="*/ 88 w 222"/>
                  <a:gd name="T93" fmla="*/ 10 h 341"/>
                  <a:gd name="T94" fmla="*/ 100 w 222"/>
                  <a:gd name="T95" fmla="*/ 25 h 341"/>
                  <a:gd name="T96" fmla="*/ 102 w 222"/>
                  <a:gd name="T97" fmla="*/ 46 h 341"/>
                  <a:gd name="T98" fmla="*/ 116 w 222"/>
                  <a:gd name="T99" fmla="*/ 38 h 341"/>
                  <a:gd name="T100" fmla="*/ 132 w 222"/>
                  <a:gd name="T101" fmla="*/ 43 h 341"/>
                  <a:gd name="T102" fmla="*/ 138 w 222"/>
                  <a:gd name="T103" fmla="*/ 58 h 341"/>
                  <a:gd name="T104" fmla="*/ 155 w 222"/>
                  <a:gd name="T105" fmla="*/ 51 h 341"/>
                  <a:gd name="T106" fmla="*/ 149 w 222"/>
                  <a:gd name="T107" fmla="*/ 84 h 341"/>
                  <a:gd name="T108" fmla="*/ 158 w 222"/>
                  <a:gd name="T109" fmla="*/ 90 h 341"/>
                  <a:gd name="T110" fmla="*/ 181 w 222"/>
                  <a:gd name="T111" fmla="*/ 89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2" h="341">
                    <a:moveTo>
                      <a:pt x="199" y="89"/>
                    </a:moveTo>
                    <a:lnTo>
                      <a:pt x="196" y="107"/>
                    </a:lnTo>
                    <a:lnTo>
                      <a:pt x="204" y="107"/>
                    </a:lnTo>
                    <a:lnTo>
                      <a:pt x="214" y="101"/>
                    </a:lnTo>
                    <a:lnTo>
                      <a:pt x="219" y="102"/>
                    </a:lnTo>
                    <a:lnTo>
                      <a:pt x="220" y="108"/>
                    </a:lnTo>
                    <a:lnTo>
                      <a:pt x="219" y="113"/>
                    </a:lnTo>
                    <a:lnTo>
                      <a:pt x="220" y="122"/>
                    </a:lnTo>
                    <a:lnTo>
                      <a:pt x="214" y="128"/>
                    </a:lnTo>
                    <a:lnTo>
                      <a:pt x="219" y="134"/>
                    </a:lnTo>
                    <a:lnTo>
                      <a:pt x="219" y="143"/>
                    </a:lnTo>
                    <a:lnTo>
                      <a:pt x="216" y="151"/>
                    </a:lnTo>
                    <a:lnTo>
                      <a:pt x="210" y="151"/>
                    </a:lnTo>
                    <a:lnTo>
                      <a:pt x="213" y="156"/>
                    </a:lnTo>
                    <a:lnTo>
                      <a:pt x="219" y="160"/>
                    </a:lnTo>
                    <a:lnTo>
                      <a:pt x="213" y="165"/>
                    </a:lnTo>
                    <a:lnTo>
                      <a:pt x="204" y="177"/>
                    </a:lnTo>
                    <a:lnTo>
                      <a:pt x="201" y="184"/>
                    </a:lnTo>
                    <a:lnTo>
                      <a:pt x="201" y="192"/>
                    </a:lnTo>
                    <a:lnTo>
                      <a:pt x="205" y="204"/>
                    </a:lnTo>
                    <a:lnTo>
                      <a:pt x="205" y="207"/>
                    </a:lnTo>
                    <a:lnTo>
                      <a:pt x="211" y="218"/>
                    </a:lnTo>
                    <a:lnTo>
                      <a:pt x="210" y="222"/>
                    </a:lnTo>
                    <a:lnTo>
                      <a:pt x="202" y="224"/>
                    </a:lnTo>
                    <a:lnTo>
                      <a:pt x="191" y="235"/>
                    </a:lnTo>
                    <a:lnTo>
                      <a:pt x="191" y="238"/>
                    </a:lnTo>
                    <a:lnTo>
                      <a:pt x="184" y="242"/>
                    </a:lnTo>
                    <a:lnTo>
                      <a:pt x="191" y="245"/>
                    </a:lnTo>
                    <a:lnTo>
                      <a:pt x="197" y="253"/>
                    </a:lnTo>
                    <a:lnTo>
                      <a:pt x="208" y="254"/>
                    </a:lnTo>
                    <a:lnTo>
                      <a:pt x="211" y="260"/>
                    </a:lnTo>
                    <a:lnTo>
                      <a:pt x="216" y="265"/>
                    </a:lnTo>
                    <a:lnTo>
                      <a:pt x="220" y="265"/>
                    </a:lnTo>
                    <a:lnTo>
                      <a:pt x="222" y="277"/>
                    </a:lnTo>
                    <a:lnTo>
                      <a:pt x="219" y="289"/>
                    </a:lnTo>
                    <a:lnTo>
                      <a:pt x="211" y="291"/>
                    </a:lnTo>
                    <a:lnTo>
                      <a:pt x="207" y="289"/>
                    </a:lnTo>
                    <a:lnTo>
                      <a:pt x="202" y="285"/>
                    </a:lnTo>
                    <a:lnTo>
                      <a:pt x="202" y="280"/>
                    </a:lnTo>
                    <a:lnTo>
                      <a:pt x="197" y="277"/>
                    </a:lnTo>
                    <a:lnTo>
                      <a:pt x="187" y="288"/>
                    </a:lnTo>
                    <a:lnTo>
                      <a:pt x="184" y="288"/>
                    </a:lnTo>
                    <a:lnTo>
                      <a:pt x="176" y="292"/>
                    </a:lnTo>
                    <a:lnTo>
                      <a:pt x="175" y="289"/>
                    </a:lnTo>
                    <a:lnTo>
                      <a:pt x="172" y="286"/>
                    </a:lnTo>
                    <a:lnTo>
                      <a:pt x="166" y="288"/>
                    </a:lnTo>
                    <a:lnTo>
                      <a:pt x="161" y="292"/>
                    </a:lnTo>
                    <a:lnTo>
                      <a:pt x="158" y="297"/>
                    </a:lnTo>
                    <a:lnTo>
                      <a:pt x="143" y="304"/>
                    </a:lnTo>
                    <a:lnTo>
                      <a:pt x="135" y="301"/>
                    </a:lnTo>
                    <a:lnTo>
                      <a:pt x="129" y="309"/>
                    </a:lnTo>
                    <a:lnTo>
                      <a:pt x="120" y="312"/>
                    </a:lnTo>
                    <a:lnTo>
                      <a:pt x="112" y="304"/>
                    </a:lnTo>
                    <a:lnTo>
                      <a:pt x="109" y="307"/>
                    </a:lnTo>
                    <a:lnTo>
                      <a:pt x="99" y="307"/>
                    </a:lnTo>
                    <a:lnTo>
                      <a:pt x="97" y="311"/>
                    </a:lnTo>
                    <a:lnTo>
                      <a:pt x="100" y="315"/>
                    </a:lnTo>
                    <a:lnTo>
                      <a:pt x="96" y="318"/>
                    </a:lnTo>
                    <a:lnTo>
                      <a:pt x="88" y="317"/>
                    </a:lnTo>
                    <a:lnTo>
                      <a:pt x="88" y="320"/>
                    </a:lnTo>
                    <a:lnTo>
                      <a:pt x="79" y="317"/>
                    </a:lnTo>
                    <a:lnTo>
                      <a:pt x="75" y="326"/>
                    </a:lnTo>
                    <a:lnTo>
                      <a:pt x="70" y="321"/>
                    </a:lnTo>
                    <a:lnTo>
                      <a:pt x="64" y="326"/>
                    </a:lnTo>
                    <a:lnTo>
                      <a:pt x="61" y="333"/>
                    </a:lnTo>
                    <a:lnTo>
                      <a:pt x="64" y="341"/>
                    </a:lnTo>
                    <a:lnTo>
                      <a:pt x="61" y="341"/>
                    </a:lnTo>
                    <a:lnTo>
                      <a:pt x="50" y="329"/>
                    </a:lnTo>
                    <a:lnTo>
                      <a:pt x="46" y="323"/>
                    </a:lnTo>
                    <a:lnTo>
                      <a:pt x="40" y="329"/>
                    </a:lnTo>
                    <a:lnTo>
                      <a:pt x="35" y="317"/>
                    </a:lnTo>
                    <a:lnTo>
                      <a:pt x="35" y="311"/>
                    </a:lnTo>
                    <a:lnTo>
                      <a:pt x="38" y="311"/>
                    </a:lnTo>
                    <a:lnTo>
                      <a:pt x="34" y="301"/>
                    </a:lnTo>
                    <a:lnTo>
                      <a:pt x="44" y="292"/>
                    </a:lnTo>
                    <a:lnTo>
                      <a:pt x="52" y="286"/>
                    </a:lnTo>
                    <a:lnTo>
                      <a:pt x="52" y="282"/>
                    </a:lnTo>
                    <a:lnTo>
                      <a:pt x="46" y="277"/>
                    </a:lnTo>
                    <a:lnTo>
                      <a:pt x="38" y="283"/>
                    </a:lnTo>
                    <a:lnTo>
                      <a:pt x="32" y="277"/>
                    </a:lnTo>
                    <a:lnTo>
                      <a:pt x="28" y="277"/>
                    </a:lnTo>
                    <a:lnTo>
                      <a:pt x="23" y="274"/>
                    </a:lnTo>
                    <a:lnTo>
                      <a:pt x="24" y="268"/>
                    </a:lnTo>
                    <a:lnTo>
                      <a:pt x="31" y="268"/>
                    </a:lnTo>
                    <a:lnTo>
                      <a:pt x="34" y="262"/>
                    </a:lnTo>
                    <a:lnTo>
                      <a:pt x="46" y="256"/>
                    </a:lnTo>
                    <a:lnTo>
                      <a:pt x="56" y="262"/>
                    </a:lnTo>
                    <a:lnTo>
                      <a:pt x="56" y="266"/>
                    </a:lnTo>
                    <a:lnTo>
                      <a:pt x="58" y="266"/>
                    </a:lnTo>
                    <a:lnTo>
                      <a:pt x="68" y="251"/>
                    </a:lnTo>
                    <a:lnTo>
                      <a:pt x="64" y="253"/>
                    </a:lnTo>
                    <a:lnTo>
                      <a:pt x="49" y="244"/>
                    </a:lnTo>
                    <a:lnTo>
                      <a:pt x="46" y="238"/>
                    </a:lnTo>
                    <a:lnTo>
                      <a:pt x="37" y="235"/>
                    </a:lnTo>
                    <a:lnTo>
                      <a:pt x="31" y="235"/>
                    </a:lnTo>
                    <a:lnTo>
                      <a:pt x="37" y="230"/>
                    </a:lnTo>
                    <a:lnTo>
                      <a:pt x="38" y="224"/>
                    </a:lnTo>
                    <a:lnTo>
                      <a:pt x="38" y="218"/>
                    </a:lnTo>
                    <a:lnTo>
                      <a:pt x="43" y="216"/>
                    </a:lnTo>
                    <a:lnTo>
                      <a:pt x="46" y="209"/>
                    </a:lnTo>
                    <a:lnTo>
                      <a:pt x="44" y="198"/>
                    </a:lnTo>
                    <a:lnTo>
                      <a:pt x="41" y="192"/>
                    </a:lnTo>
                    <a:lnTo>
                      <a:pt x="40" y="184"/>
                    </a:lnTo>
                    <a:lnTo>
                      <a:pt x="37" y="181"/>
                    </a:lnTo>
                    <a:lnTo>
                      <a:pt x="35" y="175"/>
                    </a:lnTo>
                    <a:lnTo>
                      <a:pt x="29" y="169"/>
                    </a:lnTo>
                    <a:lnTo>
                      <a:pt x="29" y="162"/>
                    </a:lnTo>
                    <a:lnTo>
                      <a:pt x="35" y="152"/>
                    </a:lnTo>
                    <a:lnTo>
                      <a:pt x="35" y="146"/>
                    </a:lnTo>
                    <a:lnTo>
                      <a:pt x="24" y="140"/>
                    </a:lnTo>
                    <a:lnTo>
                      <a:pt x="17" y="140"/>
                    </a:lnTo>
                    <a:lnTo>
                      <a:pt x="8" y="146"/>
                    </a:lnTo>
                    <a:lnTo>
                      <a:pt x="9" y="145"/>
                    </a:lnTo>
                    <a:lnTo>
                      <a:pt x="5" y="131"/>
                    </a:lnTo>
                    <a:lnTo>
                      <a:pt x="8" y="127"/>
                    </a:lnTo>
                    <a:lnTo>
                      <a:pt x="12" y="127"/>
                    </a:lnTo>
                    <a:lnTo>
                      <a:pt x="8" y="116"/>
                    </a:lnTo>
                    <a:lnTo>
                      <a:pt x="6" y="99"/>
                    </a:lnTo>
                    <a:lnTo>
                      <a:pt x="0" y="80"/>
                    </a:lnTo>
                    <a:lnTo>
                      <a:pt x="3" y="75"/>
                    </a:lnTo>
                    <a:lnTo>
                      <a:pt x="3" y="69"/>
                    </a:lnTo>
                    <a:lnTo>
                      <a:pt x="5" y="64"/>
                    </a:lnTo>
                    <a:lnTo>
                      <a:pt x="12" y="57"/>
                    </a:lnTo>
                    <a:lnTo>
                      <a:pt x="21" y="58"/>
                    </a:lnTo>
                    <a:lnTo>
                      <a:pt x="20" y="63"/>
                    </a:lnTo>
                    <a:lnTo>
                      <a:pt x="24" y="61"/>
                    </a:lnTo>
                    <a:lnTo>
                      <a:pt x="34" y="63"/>
                    </a:lnTo>
                    <a:lnTo>
                      <a:pt x="38" y="69"/>
                    </a:lnTo>
                    <a:lnTo>
                      <a:pt x="41" y="61"/>
                    </a:lnTo>
                    <a:lnTo>
                      <a:pt x="43" y="54"/>
                    </a:lnTo>
                    <a:lnTo>
                      <a:pt x="37" y="52"/>
                    </a:lnTo>
                    <a:lnTo>
                      <a:pt x="35" y="48"/>
                    </a:lnTo>
                    <a:lnTo>
                      <a:pt x="40" y="43"/>
                    </a:lnTo>
                    <a:lnTo>
                      <a:pt x="38" y="38"/>
                    </a:lnTo>
                    <a:lnTo>
                      <a:pt x="52" y="16"/>
                    </a:lnTo>
                    <a:lnTo>
                      <a:pt x="58" y="10"/>
                    </a:lnTo>
                    <a:lnTo>
                      <a:pt x="64" y="5"/>
                    </a:lnTo>
                    <a:lnTo>
                      <a:pt x="70" y="0"/>
                    </a:lnTo>
                    <a:lnTo>
                      <a:pt x="78" y="13"/>
                    </a:lnTo>
                    <a:lnTo>
                      <a:pt x="84" y="10"/>
                    </a:lnTo>
                    <a:lnTo>
                      <a:pt x="88" y="10"/>
                    </a:lnTo>
                    <a:lnTo>
                      <a:pt x="91" y="19"/>
                    </a:lnTo>
                    <a:lnTo>
                      <a:pt x="93" y="26"/>
                    </a:lnTo>
                    <a:lnTo>
                      <a:pt x="100" y="25"/>
                    </a:lnTo>
                    <a:lnTo>
                      <a:pt x="102" y="37"/>
                    </a:lnTo>
                    <a:lnTo>
                      <a:pt x="99" y="43"/>
                    </a:lnTo>
                    <a:lnTo>
                      <a:pt x="102" y="46"/>
                    </a:lnTo>
                    <a:lnTo>
                      <a:pt x="106" y="43"/>
                    </a:lnTo>
                    <a:lnTo>
                      <a:pt x="112" y="45"/>
                    </a:lnTo>
                    <a:lnTo>
                      <a:pt x="116" y="38"/>
                    </a:lnTo>
                    <a:lnTo>
                      <a:pt x="125" y="40"/>
                    </a:lnTo>
                    <a:lnTo>
                      <a:pt x="125" y="46"/>
                    </a:lnTo>
                    <a:lnTo>
                      <a:pt x="132" y="43"/>
                    </a:lnTo>
                    <a:lnTo>
                      <a:pt x="129" y="51"/>
                    </a:lnTo>
                    <a:lnTo>
                      <a:pt x="129" y="57"/>
                    </a:lnTo>
                    <a:lnTo>
                      <a:pt x="138" y="58"/>
                    </a:lnTo>
                    <a:lnTo>
                      <a:pt x="143" y="63"/>
                    </a:lnTo>
                    <a:lnTo>
                      <a:pt x="146" y="57"/>
                    </a:lnTo>
                    <a:lnTo>
                      <a:pt x="155" y="51"/>
                    </a:lnTo>
                    <a:lnTo>
                      <a:pt x="155" y="61"/>
                    </a:lnTo>
                    <a:lnTo>
                      <a:pt x="164" y="70"/>
                    </a:lnTo>
                    <a:lnTo>
                      <a:pt x="149" y="84"/>
                    </a:lnTo>
                    <a:lnTo>
                      <a:pt x="149" y="93"/>
                    </a:lnTo>
                    <a:lnTo>
                      <a:pt x="156" y="95"/>
                    </a:lnTo>
                    <a:lnTo>
                      <a:pt x="158" y="90"/>
                    </a:lnTo>
                    <a:lnTo>
                      <a:pt x="166" y="99"/>
                    </a:lnTo>
                    <a:lnTo>
                      <a:pt x="181" y="92"/>
                    </a:lnTo>
                    <a:lnTo>
                      <a:pt x="181" y="89"/>
                    </a:lnTo>
                    <a:lnTo>
                      <a:pt x="185" y="86"/>
                    </a:lnTo>
                    <a:lnTo>
                      <a:pt x="199" y="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59" name="Freeform 6215">
                <a:extLst>
                  <a:ext uri="{FF2B5EF4-FFF2-40B4-BE49-F238E27FC236}">
                    <a16:creationId xmlns:a16="http://schemas.microsoft.com/office/drawing/2014/main" id="{694A6437-BD61-A4F9-FB7B-E58F1476A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517"/>
                <a:ext cx="110" cy="170"/>
              </a:xfrm>
              <a:custGeom>
                <a:avLst/>
                <a:gdLst>
                  <a:gd name="T0" fmla="*/ 204 w 222"/>
                  <a:gd name="T1" fmla="*/ 107 h 341"/>
                  <a:gd name="T2" fmla="*/ 220 w 222"/>
                  <a:gd name="T3" fmla="*/ 108 h 341"/>
                  <a:gd name="T4" fmla="*/ 214 w 222"/>
                  <a:gd name="T5" fmla="*/ 128 h 341"/>
                  <a:gd name="T6" fmla="*/ 216 w 222"/>
                  <a:gd name="T7" fmla="*/ 151 h 341"/>
                  <a:gd name="T8" fmla="*/ 219 w 222"/>
                  <a:gd name="T9" fmla="*/ 160 h 341"/>
                  <a:gd name="T10" fmla="*/ 201 w 222"/>
                  <a:gd name="T11" fmla="*/ 184 h 341"/>
                  <a:gd name="T12" fmla="*/ 205 w 222"/>
                  <a:gd name="T13" fmla="*/ 207 h 341"/>
                  <a:gd name="T14" fmla="*/ 202 w 222"/>
                  <a:gd name="T15" fmla="*/ 224 h 341"/>
                  <a:gd name="T16" fmla="*/ 184 w 222"/>
                  <a:gd name="T17" fmla="*/ 242 h 341"/>
                  <a:gd name="T18" fmla="*/ 208 w 222"/>
                  <a:gd name="T19" fmla="*/ 254 h 341"/>
                  <a:gd name="T20" fmla="*/ 220 w 222"/>
                  <a:gd name="T21" fmla="*/ 265 h 341"/>
                  <a:gd name="T22" fmla="*/ 211 w 222"/>
                  <a:gd name="T23" fmla="*/ 291 h 341"/>
                  <a:gd name="T24" fmla="*/ 202 w 222"/>
                  <a:gd name="T25" fmla="*/ 280 h 341"/>
                  <a:gd name="T26" fmla="*/ 184 w 222"/>
                  <a:gd name="T27" fmla="*/ 288 h 341"/>
                  <a:gd name="T28" fmla="*/ 172 w 222"/>
                  <a:gd name="T29" fmla="*/ 286 h 341"/>
                  <a:gd name="T30" fmla="*/ 158 w 222"/>
                  <a:gd name="T31" fmla="*/ 297 h 341"/>
                  <a:gd name="T32" fmla="*/ 129 w 222"/>
                  <a:gd name="T33" fmla="*/ 309 h 341"/>
                  <a:gd name="T34" fmla="*/ 109 w 222"/>
                  <a:gd name="T35" fmla="*/ 307 h 341"/>
                  <a:gd name="T36" fmla="*/ 100 w 222"/>
                  <a:gd name="T37" fmla="*/ 315 h 341"/>
                  <a:gd name="T38" fmla="*/ 88 w 222"/>
                  <a:gd name="T39" fmla="*/ 320 h 341"/>
                  <a:gd name="T40" fmla="*/ 70 w 222"/>
                  <a:gd name="T41" fmla="*/ 321 h 341"/>
                  <a:gd name="T42" fmla="*/ 64 w 222"/>
                  <a:gd name="T43" fmla="*/ 341 h 341"/>
                  <a:gd name="T44" fmla="*/ 46 w 222"/>
                  <a:gd name="T45" fmla="*/ 323 h 341"/>
                  <a:gd name="T46" fmla="*/ 35 w 222"/>
                  <a:gd name="T47" fmla="*/ 311 h 341"/>
                  <a:gd name="T48" fmla="*/ 44 w 222"/>
                  <a:gd name="T49" fmla="*/ 292 h 341"/>
                  <a:gd name="T50" fmla="*/ 46 w 222"/>
                  <a:gd name="T51" fmla="*/ 277 h 341"/>
                  <a:gd name="T52" fmla="*/ 28 w 222"/>
                  <a:gd name="T53" fmla="*/ 277 h 341"/>
                  <a:gd name="T54" fmla="*/ 31 w 222"/>
                  <a:gd name="T55" fmla="*/ 268 h 341"/>
                  <a:gd name="T56" fmla="*/ 56 w 222"/>
                  <a:gd name="T57" fmla="*/ 262 h 341"/>
                  <a:gd name="T58" fmla="*/ 68 w 222"/>
                  <a:gd name="T59" fmla="*/ 251 h 341"/>
                  <a:gd name="T60" fmla="*/ 46 w 222"/>
                  <a:gd name="T61" fmla="*/ 238 h 341"/>
                  <a:gd name="T62" fmla="*/ 37 w 222"/>
                  <a:gd name="T63" fmla="*/ 230 h 341"/>
                  <a:gd name="T64" fmla="*/ 43 w 222"/>
                  <a:gd name="T65" fmla="*/ 216 h 341"/>
                  <a:gd name="T66" fmla="*/ 41 w 222"/>
                  <a:gd name="T67" fmla="*/ 192 h 341"/>
                  <a:gd name="T68" fmla="*/ 35 w 222"/>
                  <a:gd name="T69" fmla="*/ 175 h 341"/>
                  <a:gd name="T70" fmla="*/ 35 w 222"/>
                  <a:gd name="T71" fmla="*/ 152 h 341"/>
                  <a:gd name="T72" fmla="*/ 17 w 222"/>
                  <a:gd name="T73" fmla="*/ 140 h 341"/>
                  <a:gd name="T74" fmla="*/ 5 w 222"/>
                  <a:gd name="T75" fmla="*/ 131 h 341"/>
                  <a:gd name="T76" fmla="*/ 8 w 222"/>
                  <a:gd name="T77" fmla="*/ 116 h 341"/>
                  <a:gd name="T78" fmla="*/ 3 w 222"/>
                  <a:gd name="T79" fmla="*/ 75 h 341"/>
                  <a:gd name="T80" fmla="*/ 12 w 222"/>
                  <a:gd name="T81" fmla="*/ 57 h 341"/>
                  <a:gd name="T82" fmla="*/ 24 w 222"/>
                  <a:gd name="T83" fmla="*/ 61 h 341"/>
                  <a:gd name="T84" fmla="*/ 41 w 222"/>
                  <a:gd name="T85" fmla="*/ 61 h 341"/>
                  <a:gd name="T86" fmla="*/ 35 w 222"/>
                  <a:gd name="T87" fmla="*/ 48 h 341"/>
                  <a:gd name="T88" fmla="*/ 52 w 222"/>
                  <a:gd name="T89" fmla="*/ 16 h 341"/>
                  <a:gd name="T90" fmla="*/ 70 w 222"/>
                  <a:gd name="T91" fmla="*/ 0 h 341"/>
                  <a:gd name="T92" fmla="*/ 88 w 222"/>
                  <a:gd name="T93" fmla="*/ 10 h 341"/>
                  <a:gd name="T94" fmla="*/ 100 w 222"/>
                  <a:gd name="T95" fmla="*/ 25 h 341"/>
                  <a:gd name="T96" fmla="*/ 102 w 222"/>
                  <a:gd name="T97" fmla="*/ 46 h 341"/>
                  <a:gd name="T98" fmla="*/ 116 w 222"/>
                  <a:gd name="T99" fmla="*/ 38 h 341"/>
                  <a:gd name="T100" fmla="*/ 132 w 222"/>
                  <a:gd name="T101" fmla="*/ 43 h 341"/>
                  <a:gd name="T102" fmla="*/ 138 w 222"/>
                  <a:gd name="T103" fmla="*/ 58 h 341"/>
                  <a:gd name="T104" fmla="*/ 155 w 222"/>
                  <a:gd name="T105" fmla="*/ 51 h 341"/>
                  <a:gd name="T106" fmla="*/ 149 w 222"/>
                  <a:gd name="T107" fmla="*/ 84 h 341"/>
                  <a:gd name="T108" fmla="*/ 158 w 222"/>
                  <a:gd name="T109" fmla="*/ 90 h 341"/>
                  <a:gd name="T110" fmla="*/ 181 w 222"/>
                  <a:gd name="T111" fmla="*/ 89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2" h="341">
                    <a:moveTo>
                      <a:pt x="199" y="89"/>
                    </a:moveTo>
                    <a:lnTo>
                      <a:pt x="196" y="107"/>
                    </a:lnTo>
                    <a:lnTo>
                      <a:pt x="204" y="107"/>
                    </a:lnTo>
                    <a:lnTo>
                      <a:pt x="214" y="101"/>
                    </a:lnTo>
                    <a:lnTo>
                      <a:pt x="219" y="102"/>
                    </a:lnTo>
                    <a:lnTo>
                      <a:pt x="220" y="108"/>
                    </a:lnTo>
                    <a:lnTo>
                      <a:pt x="219" y="113"/>
                    </a:lnTo>
                    <a:lnTo>
                      <a:pt x="220" y="122"/>
                    </a:lnTo>
                    <a:lnTo>
                      <a:pt x="214" y="128"/>
                    </a:lnTo>
                    <a:lnTo>
                      <a:pt x="219" y="134"/>
                    </a:lnTo>
                    <a:lnTo>
                      <a:pt x="219" y="143"/>
                    </a:lnTo>
                    <a:lnTo>
                      <a:pt x="216" y="151"/>
                    </a:lnTo>
                    <a:lnTo>
                      <a:pt x="210" y="151"/>
                    </a:lnTo>
                    <a:lnTo>
                      <a:pt x="213" y="156"/>
                    </a:lnTo>
                    <a:lnTo>
                      <a:pt x="219" y="160"/>
                    </a:lnTo>
                    <a:lnTo>
                      <a:pt x="213" y="165"/>
                    </a:lnTo>
                    <a:lnTo>
                      <a:pt x="204" y="177"/>
                    </a:lnTo>
                    <a:lnTo>
                      <a:pt x="201" y="184"/>
                    </a:lnTo>
                    <a:lnTo>
                      <a:pt x="201" y="192"/>
                    </a:lnTo>
                    <a:lnTo>
                      <a:pt x="205" y="204"/>
                    </a:lnTo>
                    <a:lnTo>
                      <a:pt x="205" y="207"/>
                    </a:lnTo>
                    <a:lnTo>
                      <a:pt x="211" y="218"/>
                    </a:lnTo>
                    <a:lnTo>
                      <a:pt x="210" y="222"/>
                    </a:lnTo>
                    <a:lnTo>
                      <a:pt x="202" y="224"/>
                    </a:lnTo>
                    <a:lnTo>
                      <a:pt x="191" y="235"/>
                    </a:lnTo>
                    <a:lnTo>
                      <a:pt x="191" y="238"/>
                    </a:lnTo>
                    <a:lnTo>
                      <a:pt x="184" y="242"/>
                    </a:lnTo>
                    <a:lnTo>
                      <a:pt x="191" y="245"/>
                    </a:lnTo>
                    <a:lnTo>
                      <a:pt x="197" y="253"/>
                    </a:lnTo>
                    <a:lnTo>
                      <a:pt x="208" y="254"/>
                    </a:lnTo>
                    <a:lnTo>
                      <a:pt x="211" y="260"/>
                    </a:lnTo>
                    <a:lnTo>
                      <a:pt x="216" y="265"/>
                    </a:lnTo>
                    <a:lnTo>
                      <a:pt x="220" y="265"/>
                    </a:lnTo>
                    <a:lnTo>
                      <a:pt x="222" y="277"/>
                    </a:lnTo>
                    <a:lnTo>
                      <a:pt x="219" y="289"/>
                    </a:lnTo>
                    <a:lnTo>
                      <a:pt x="211" y="291"/>
                    </a:lnTo>
                    <a:lnTo>
                      <a:pt x="207" y="289"/>
                    </a:lnTo>
                    <a:lnTo>
                      <a:pt x="202" y="285"/>
                    </a:lnTo>
                    <a:lnTo>
                      <a:pt x="202" y="280"/>
                    </a:lnTo>
                    <a:lnTo>
                      <a:pt x="197" y="277"/>
                    </a:lnTo>
                    <a:lnTo>
                      <a:pt x="187" y="288"/>
                    </a:lnTo>
                    <a:lnTo>
                      <a:pt x="184" y="288"/>
                    </a:lnTo>
                    <a:lnTo>
                      <a:pt x="176" y="292"/>
                    </a:lnTo>
                    <a:lnTo>
                      <a:pt x="175" y="289"/>
                    </a:lnTo>
                    <a:lnTo>
                      <a:pt x="172" y="286"/>
                    </a:lnTo>
                    <a:lnTo>
                      <a:pt x="166" y="288"/>
                    </a:lnTo>
                    <a:lnTo>
                      <a:pt x="161" y="292"/>
                    </a:lnTo>
                    <a:lnTo>
                      <a:pt x="158" y="297"/>
                    </a:lnTo>
                    <a:lnTo>
                      <a:pt x="143" y="304"/>
                    </a:lnTo>
                    <a:lnTo>
                      <a:pt x="135" y="301"/>
                    </a:lnTo>
                    <a:lnTo>
                      <a:pt x="129" y="309"/>
                    </a:lnTo>
                    <a:lnTo>
                      <a:pt x="120" y="312"/>
                    </a:lnTo>
                    <a:lnTo>
                      <a:pt x="112" y="304"/>
                    </a:lnTo>
                    <a:lnTo>
                      <a:pt x="109" y="307"/>
                    </a:lnTo>
                    <a:lnTo>
                      <a:pt x="99" y="307"/>
                    </a:lnTo>
                    <a:lnTo>
                      <a:pt x="97" y="311"/>
                    </a:lnTo>
                    <a:lnTo>
                      <a:pt x="100" y="315"/>
                    </a:lnTo>
                    <a:lnTo>
                      <a:pt x="96" y="318"/>
                    </a:lnTo>
                    <a:lnTo>
                      <a:pt x="88" y="317"/>
                    </a:lnTo>
                    <a:lnTo>
                      <a:pt x="88" y="320"/>
                    </a:lnTo>
                    <a:lnTo>
                      <a:pt x="79" y="317"/>
                    </a:lnTo>
                    <a:lnTo>
                      <a:pt x="75" y="326"/>
                    </a:lnTo>
                    <a:lnTo>
                      <a:pt x="70" y="321"/>
                    </a:lnTo>
                    <a:lnTo>
                      <a:pt x="64" y="326"/>
                    </a:lnTo>
                    <a:lnTo>
                      <a:pt x="61" y="333"/>
                    </a:lnTo>
                    <a:lnTo>
                      <a:pt x="64" y="341"/>
                    </a:lnTo>
                    <a:lnTo>
                      <a:pt x="61" y="341"/>
                    </a:lnTo>
                    <a:lnTo>
                      <a:pt x="50" y="329"/>
                    </a:lnTo>
                    <a:lnTo>
                      <a:pt x="46" y="323"/>
                    </a:lnTo>
                    <a:lnTo>
                      <a:pt x="40" y="329"/>
                    </a:lnTo>
                    <a:lnTo>
                      <a:pt x="35" y="317"/>
                    </a:lnTo>
                    <a:lnTo>
                      <a:pt x="35" y="311"/>
                    </a:lnTo>
                    <a:lnTo>
                      <a:pt x="38" y="311"/>
                    </a:lnTo>
                    <a:lnTo>
                      <a:pt x="34" y="301"/>
                    </a:lnTo>
                    <a:lnTo>
                      <a:pt x="44" y="292"/>
                    </a:lnTo>
                    <a:lnTo>
                      <a:pt x="52" y="286"/>
                    </a:lnTo>
                    <a:lnTo>
                      <a:pt x="52" y="282"/>
                    </a:lnTo>
                    <a:lnTo>
                      <a:pt x="46" y="277"/>
                    </a:lnTo>
                    <a:lnTo>
                      <a:pt x="38" y="283"/>
                    </a:lnTo>
                    <a:lnTo>
                      <a:pt x="32" y="277"/>
                    </a:lnTo>
                    <a:lnTo>
                      <a:pt x="28" y="277"/>
                    </a:lnTo>
                    <a:lnTo>
                      <a:pt x="23" y="274"/>
                    </a:lnTo>
                    <a:lnTo>
                      <a:pt x="24" y="268"/>
                    </a:lnTo>
                    <a:lnTo>
                      <a:pt x="31" y="268"/>
                    </a:lnTo>
                    <a:lnTo>
                      <a:pt x="34" y="262"/>
                    </a:lnTo>
                    <a:lnTo>
                      <a:pt x="46" y="256"/>
                    </a:lnTo>
                    <a:lnTo>
                      <a:pt x="56" y="262"/>
                    </a:lnTo>
                    <a:lnTo>
                      <a:pt x="56" y="266"/>
                    </a:lnTo>
                    <a:lnTo>
                      <a:pt x="58" y="266"/>
                    </a:lnTo>
                    <a:lnTo>
                      <a:pt x="68" y="251"/>
                    </a:lnTo>
                    <a:lnTo>
                      <a:pt x="64" y="253"/>
                    </a:lnTo>
                    <a:lnTo>
                      <a:pt x="49" y="244"/>
                    </a:lnTo>
                    <a:lnTo>
                      <a:pt x="46" y="238"/>
                    </a:lnTo>
                    <a:lnTo>
                      <a:pt x="37" y="235"/>
                    </a:lnTo>
                    <a:lnTo>
                      <a:pt x="31" y="235"/>
                    </a:lnTo>
                    <a:lnTo>
                      <a:pt x="37" y="230"/>
                    </a:lnTo>
                    <a:lnTo>
                      <a:pt x="38" y="224"/>
                    </a:lnTo>
                    <a:lnTo>
                      <a:pt x="38" y="218"/>
                    </a:lnTo>
                    <a:lnTo>
                      <a:pt x="43" y="216"/>
                    </a:lnTo>
                    <a:lnTo>
                      <a:pt x="46" y="209"/>
                    </a:lnTo>
                    <a:lnTo>
                      <a:pt x="44" y="198"/>
                    </a:lnTo>
                    <a:lnTo>
                      <a:pt x="41" y="192"/>
                    </a:lnTo>
                    <a:lnTo>
                      <a:pt x="40" y="184"/>
                    </a:lnTo>
                    <a:lnTo>
                      <a:pt x="37" y="181"/>
                    </a:lnTo>
                    <a:lnTo>
                      <a:pt x="35" y="175"/>
                    </a:lnTo>
                    <a:lnTo>
                      <a:pt x="29" y="169"/>
                    </a:lnTo>
                    <a:lnTo>
                      <a:pt x="29" y="162"/>
                    </a:lnTo>
                    <a:lnTo>
                      <a:pt x="35" y="152"/>
                    </a:lnTo>
                    <a:lnTo>
                      <a:pt x="35" y="146"/>
                    </a:lnTo>
                    <a:lnTo>
                      <a:pt x="24" y="140"/>
                    </a:lnTo>
                    <a:lnTo>
                      <a:pt x="17" y="140"/>
                    </a:lnTo>
                    <a:lnTo>
                      <a:pt x="8" y="146"/>
                    </a:lnTo>
                    <a:lnTo>
                      <a:pt x="9" y="145"/>
                    </a:lnTo>
                    <a:lnTo>
                      <a:pt x="5" y="131"/>
                    </a:lnTo>
                    <a:lnTo>
                      <a:pt x="8" y="127"/>
                    </a:lnTo>
                    <a:lnTo>
                      <a:pt x="12" y="127"/>
                    </a:lnTo>
                    <a:lnTo>
                      <a:pt x="8" y="116"/>
                    </a:lnTo>
                    <a:lnTo>
                      <a:pt x="6" y="99"/>
                    </a:lnTo>
                    <a:lnTo>
                      <a:pt x="0" y="80"/>
                    </a:lnTo>
                    <a:lnTo>
                      <a:pt x="3" y="75"/>
                    </a:lnTo>
                    <a:lnTo>
                      <a:pt x="3" y="69"/>
                    </a:lnTo>
                    <a:lnTo>
                      <a:pt x="5" y="64"/>
                    </a:lnTo>
                    <a:lnTo>
                      <a:pt x="12" y="57"/>
                    </a:lnTo>
                    <a:lnTo>
                      <a:pt x="21" y="58"/>
                    </a:lnTo>
                    <a:lnTo>
                      <a:pt x="20" y="63"/>
                    </a:lnTo>
                    <a:lnTo>
                      <a:pt x="24" y="61"/>
                    </a:lnTo>
                    <a:lnTo>
                      <a:pt x="34" y="63"/>
                    </a:lnTo>
                    <a:lnTo>
                      <a:pt x="38" y="69"/>
                    </a:lnTo>
                    <a:lnTo>
                      <a:pt x="41" y="61"/>
                    </a:lnTo>
                    <a:lnTo>
                      <a:pt x="43" y="54"/>
                    </a:lnTo>
                    <a:lnTo>
                      <a:pt x="37" y="52"/>
                    </a:lnTo>
                    <a:lnTo>
                      <a:pt x="35" y="48"/>
                    </a:lnTo>
                    <a:lnTo>
                      <a:pt x="40" y="43"/>
                    </a:lnTo>
                    <a:lnTo>
                      <a:pt x="38" y="38"/>
                    </a:lnTo>
                    <a:lnTo>
                      <a:pt x="52" y="16"/>
                    </a:lnTo>
                    <a:lnTo>
                      <a:pt x="58" y="10"/>
                    </a:lnTo>
                    <a:lnTo>
                      <a:pt x="64" y="5"/>
                    </a:lnTo>
                    <a:lnTo>
                      <a:pt x="70" y="0"/>
                    </a:lnTo>
                    <a:lnTo>
                      <a:pt x="78" y="13"/>
                    </a:lnTo>
                    <a:lnTo>
                      <a:pt x="84" y="10"/>
                    </a:lnTo>
                    <a:lnTo>
                      <a:pt x="88" y="10"/>
                    </a:lnTo>
                    <a:lnTo>
                      <a:pt x="91" y="19"/>
                    </a:lnTo>
                    <a:lnTo>
                      <a:pt x="93" y="26"/>
                    </a:lnTo>
                    <a:lnTo>
                      <a:pt x="100" y="25"/>
                    </a:lnTo>
                    <a:lnTo>
                      <a:pt x="102" y="37"/>
                    </a:lnTo>
                    <a:lnTo>
                      <a:pt x="99" y="43"/>
                    </a:lnTo>
                    <a:lnTo>
                      <a:pt x="102" y="46"/>
                    </a:lnTo>
                    <a:lnTo>
                      <a:pt x="106" y="43"/>
                    </a:lnTo>
                    <a:lnTo>
                      <a:pt x="112" y="45"/>
                    </a:lnTo>
                    <a:lnTo>
                      <a:pt x="116" y="38"/>
                    </a:lnTo>
                    <a:lnTo>
                      <a:pt x="125" y="40"/>
                    </a:lnTo>
                    <a:lnTo>
                      <a:pt x="125" y="46"/>
                    </a:lnTo>
                    <a:lnTo>
                      <a:pt x="132" y="43"/>
                    </a:lnTo>
                    <a:lnTo>
                      <a:pt x="129" y="51"/>
                    </a:lnTo>
                    <a:lnTo>
                      <a:pt x="129" y="57"/>
                    </a:lnTo>
                    <a:lnTo>
                      <a:pt x="138" y="58"/>
                    </a:lnTo>
                    <a:lnTo>
                      <a:pt x="143" y="63"/>
                    </a:lnTo>
                    <a:lnTo>
                      <a:pt x="146" y="57"/>
                    </a:lnTo>
                    <a:lnTo>
                      <a:pt x="155" y="51"/>
                    </a:lnTo>
                    <a:lnTo>
                      <a:pt x="155" y="61"/>
                    </a:lnTo>
                    <a:lnTo>
                      <a:pt x="164" y="70"/>
                    </a:lnTo>
                    <a:lnTo>
                      <a:pt x="149" y="84"/>
                    </a:lnTo>
                    <a:lnTo>
                      <a:pt x="149" y="93"/>
                    </a:lnTo>
                    <a:lnTo>
                      <a:pt x="156" y="95"/>
                    </a:lnTo>
                    <a:lnTo>
                      <a:pt x="158" y="90"/>
                    </a:lnTo>
                    <a:lnTo>
                      <a:pt x="166" y="99"/>
                    </a:lnTo>
                    <a:lnTo>
                      <a:pt x="181" y="92"/>
                    </a:lnTo>
                    <a:lnTo>
                      <a:pt x="181" y="89"/>
                    </a:lnTo>
                    <a:lnTo>
                      <a:pt x="185" y="86"/>
                    </a:lnTo>
                    <a:lnTo>
                      <a:pt x="199" y="8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0" name="Freeform 6216">
                <a:extLst>
                  <a:ext uri="{FF2B5EF4-FFF2-40B4-BE49-F238E27FC236}">
                    <a16:creationId xmlns:a16="http://schemas.microsoft.com/office/drawing/2014/main" id="{7EB6AF31-058A-7D11-FE66-D9AFB5AAF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588"/>
                <a:ext cx="129" cy="70"/>
              </a:xfrm>
              <a:custGeom>
                <a:avLst/>
                <a:gdLst>
                  <a:gd name="T0" fmla="*/ 240 w 256"/>
                  <a:gd name="T1" fmla="*/ 31 h 140"/>
                  <a:gd name="T2" fmla="*/ 234 w 256"/>
                  <a:gd name="T3" fmla="*/ 25 h 140"/>
                  <a:gd name="T4" fmla="*/ 220 w 256"/>
                  <a:gd name="T5" fmla="*/ 17 h 140"/>
                  <a:gd name="T6" fmla="*/ 209 w 256"/>
                  <a:gd name="T7" fmla="*/ 17 h 140"/>
                  <a:gd name="T8" fmla="*/ 202 w 256"/>
                  <a:gd name="T9" fmla="*/ 6 h 140"/>
                  <a:gd name="T10" fmla="*/ 176 w 256"/>
                  <a:gd name="T11" fmla="*/ 0 h 140"/>
                  <a:gd name="T12" fmla="*/ 173 w 256"/>
                  <a:gd name="T13" fmla="*/ 3 h 140"/>
                  <a:gd name="T14" fmla="*/ 176 w 256"/>
                  <a:gd name="T15" fmla="*/ 19 h 140"/>
                  <a:gd name="T16" fmla="*/ 186 w 256"/>
                  <a:gd name="T17" fmla="*/ 22 h 140"/>
                  <a:gd name="T18" fmla="*/ 190 w 256"/>
                  <a:gd name="T19" fmla="*/ 37 h 140"/>
                  <a:gd name="T20" fmla="*/ 156 w 256"/>
                  <a:gd name="T21" fmla="*/ 35 h 140"/>
                  <a:gd name="T22" fmla="*/ 147 w 256"/>
                  <a:gd name="T23" fmla="*/ 37 h 140"/>
                  <a:gd name="T24" fmla="*/ 138 w 256"/>
                  <a:gd name="T25" fmla="*/ 35 h 140"/>
                  <a:gd name="T26" fmla="*/ 124 w 256"/>
                  <a:gd name="T27" fmla="*/ 41 h 140"/>
                  <a:gd name="T28" fmla="*/ 106 w 256"/>
                  <a:gd name="T29" fmla="*/ 49 h 140"/>
                  <a:gd name="T30" fmla="*/ 91 w 256"/>
                  <a:gd name="T31" fmla="*/ 52 h 140"/>
                  <a:gd name="T32" fmla="*/ 74 w 256"/>
                  <a:gd name="T33" fmla="*/ 46 h 140"/>
                  <a:gd name="T34" fmla="*/ 64 w 256"/>
                  <a:gd name="T35" fmla="*/ 40 h 140"/>
                  <a:gd name="T36" fmla="*/ 53 w 256"/>
                  <a:gd name="T37" fmla="*/ 51 h 140"/>
                  <a:gd name="T38" fmla="*/ 41 w 256"/>
                  <a:gd name="T39" fmla="*/ 55 h 140"/>
                  <a:gd name="T40" fmla="*/ 30 w 256"/>
                  <a:gd name="T41" fmla="*/ 35 h 140"/>
                  <a:gd name="T42" fmla="*/ 29 w 256"/>
                  <a:gd name="T43" fmla="*/ 22 h 140"/>
                  <a:gd name="T44" fmla="*/ 17 w 256"/>
                  <a:gd name="T45" fmla="*/ 41 h 140"/>
                  <a:gd name="T46" fmla="*/ 21 w 256"/>
                  <a:gd name="T47" fmla="*/ 61 h 140"/>
                  <a:gd name="T48" fmla="*/ 27 w 256"/>
                  <a:gd name="T49" fmla="*/ 75 h 140"/>
                  <a:gd name="T50" fmla="*/ 18 w 256"/>
                  <a:gd name="T51" fmla="*/ 81 h 140"/>
                  <a:gd name="T52" fmla="*/ 7 w 256"/>
                  <a:gd name="T53" fmla="*/ 95 h 140"/>
                  <a:gd name="T54" fmla="*/ 7 w 256"/>
                  <a:gd name="T55" fmla="*/ 102 h 140"/>
                  <a:gd name="T56" fmla="*/ 24 w 256"/>
                  <a:gd name="T57" fmla="*/ 111 h 140"/>
                  <a:gd name="T58" fmla="*/ 32 w 256"/>
                  <a:gd name="T59" fmla="*/ 122 h 140"/>
                  <a:gd name="T60" fmla="*/ 38 w 256"/>
                  <a:gd name="T61" fmla="*/ 110 h 140"/>
                  <a:gd name="T62" fmla="*/ 50 w 256"/>
                  <a:gd name="T63" fmla="*/ 117 h 140"/>
                  <a:gd name="T64" fmla="*/ 57 w 256"/>
                  <a:gd name="T65" fmla="*/ 105 h 140"/>
                  <a:gd name="T66" fmla="*/ 67 w 256"/>
                  <a:gd name="T67" fmla="*/ 119 h 140"/>
                  <a:gd name="T68" fmla="*/ 77 w 256"/>
                  <a:gd name="T69" fmla="*/ 123 h 140"/>
                  <a:gd name="T70" fmla="*/ 79 w 256"/>
                  <a:gd name="T71" fmla="*/ 120 h 140"/>
                  <a:gd name="T72" fmla="*/ 80 w 256"/>
                  <a:gd name="T73" fmla="*/ 110 h 140"/>
                  <a:gd name="T74" fmla="*/ 95 w 256"/>
                  <a:gd name="T75" fmla="*/ 99 h 140"/>
                  <a:gd name="T76" fmla="*/ 98 w 256"/>
                  <a:gd name="T77" fmla="*/ 114 h 140"/>
                  <a:gd name="T78" fmla="*/ 111 w 256"/>
                  <a:gd name="T79" fmla="*/ 116 h 140"/>
                  <a:gd name="T80" fmla="*/ 101 w 256"/>
                  <a:gd name="T81" fmla="*/ 102 h 140"/>
                  <a:gd name="T82" fmla="*/ 109 w 256"/>
                  <a:gd name="T83" fmla="*/ 92 h 140"/>
                  <a:gd name="T84" fmla="*/ 118 w 256"/>
                  <a:gd name="T85" fmla="*/ 96 h 140"/>
                  <a:gd name="T86" fmla="*/ 117 w 256"/>
                  <a:gd name="T87" fmla="*/ 116 h 140"/>
                  <a:gd name="T88" fmla="*/ 126 w 256"/>
                  <a:gd name="T89" fmla="*/ 116 h 140"/>
                  <a:gd name="T90" fmla="*/ 141 w 256"/>
                  <a:gd name="T91" fmla="*/ 123 h 140"/>
                  <a:gd name="T92" fmla="*/ 159 w 256"/>
                  <a:gd name="T93" fmla="*/ 119 h 140"/>
                  <a:gd name="T94" fmla="*/ 177 w 256"/>
                  <a:gd name="T95" fmla="*/ 125 h 140"/>
                  <a:gd name="T96" fmla="*/ 183 w 256"/>
                  <a:gd name="T97" fmla="*/ 134 h 140"/>
                  <a:gd name="T98" fmla="*/ 196 w 256"/>
                  <a:gd name="T99" fmla="*/ 140 h 140"/>
                  <a:gd name="T100" fmla="*/ 221 w 256"/>
                  <a:gd name="T101" fmla="*/ 133 h 140"/>
                  <a:gd name="T102" fmla="*/ 232 w 256"/>
                  <a:gd name="T103" fmla="*/ 119 h 140"/>
                  <a:gd name="T104" fmla="*/ 235 w 256"/>
                  <a:gd name="T105" fmla="*/ 107 h 140"/>
                  <a:gd name="T106" fmla="*/ 250 w 256"/>
                  <a:gd name="T107" fmla="*/ 102 h 140"/>
                  <a:gd name="T108" fmla="*/ 249 w 256"/>
                  <a:gd name="T109" fmla="*/ 89 h 140"/>
                  <a:gd name="T110" fmla="*/ 243 w 256"/>
                  <a:gd name="T111" fmla="*/ 78 h 140"/>
                  <a:gd name="T112" fmla="*/ 243 w 256"/>
                  <a:gd name="T113" fmla="*/ 64 h 140"/>
                  <a:gd name="T114" fmla="*/ 244 w 256"/>
                  <a:gd name="T115" fmla="*/ 5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6" h="140">
                    <a:moveTo>
                      <a:pt x="240" y="38"/>
                    </a:moveTo>
                    <a:lnTo>
                      <a:pt x="240" y="31"/>
                    </a:lnTo>
                    <a:lnTo>
                      <a:pt x="238" y="26"/>
                    </a:lnTo>
                    <a:lnTo>
                      <a:pt x="234" y="25"/>
                    </a:lnTo>
                    <a:lnTo>
                      <a:pt x="220" y="22"/>
                    </a:lnTo>
                    <a:lnTo>
                      <a:pt x="220" y="17"/>
                    </a:lnTo>
                    <a:lnTo>
                      <a:pt x="215" y="16"/>
                    </a:lnTo>
                    <a:lnTo>
                      <a:pt x="209" y="17"/>
                    </a:lnTo>
                    <a:lnTo>
                      <a:pt x="203" y="11"/>
                    </a:lnTo>
                    <a:lnTo>
                      <a:pt x="202" y="6"/>
                    </a:lnTo>
                    <a:lnTo>
                      <a:pt x="200" y="0"/>
                    </a:lnTo>
                    <a:lnTo>
                      <a:pt x="176" y="0"/>
                    </a:lnTo>
                    <a:lnTo>
                      <a:pt x="173" y="0"/>
                    </a:lnTo>
                    <a:lnTo>
                      <a:pt x="173" y="3"/>
                    </a:lnTo>
                    <a:lnTo>
                      <a:pt x="176" y="11"/>
                    </a:lnTo>
                    <a:lnTo>
                      <a:pt x="176" y="19"/>
                    </a:lnTo>
                    <a:lnTo>
                      <a:pt x="179" y="22"/>
                    </a:lnTo>
                    <a:lnTo>
                      <a:pt x="186" y="22"/>
                    </a:lnTo>
                    <a:lnTo>
                      <a:pt x="190" y="26"/>
                    </a:lnTo>
                    <a:lnTo>
                      <a:pt x="190" y="37"/>
                    </a:lnTo>
                    <a:lnTo>
                      <a:pt x="170" y="40"/>
                    </a:lnTo>
                    <a:lnTo>
                      <a:pt x="156" y="35"/>
                    </a:lnTo>
                    <a:lnTo>
                      <a:pt x="150" y="38"/>
                    </a:lnTo>
                    <a:lnTo>
                      <a:pt x="147" y="37"/>
                    </a:lnTo>
                    <a:lnTo>
                      <a:pt x="142" y="38"/>
                    </a:lnTo>
                    <a:lnTo>
                      <a:pt x="138" y="35"/>
                    </a:lnTo>
                    <a:lnTo>
                      <a:pt x="130" y="38"/>
                    </a:lnTo>
                    <a:lnTo>
                      <a:pt x="124" y="41"/>
                    </a:lnTo>
                    <a:lnTo>
                      <a:pt x="114" y="44"/>
                    </a:lnTo>
                    <a:lnTo>
                      <a:pt x="106" y="49"/>
                    </a:lnTo>
                    <a:lnTo>
                      <a:pt x="101" y="58"/>
                    </a:lnTo>
                    <a:lnTo>
                      <a:pt x="91" y="52"/>
                    </a:lnTo>
                    <a:lnTo>
                      <a:pt x="85" y="52"/>
                    </a:lnTo>
                    <a:lnTo>
                      <a:pt x="74" y="46"/>
                    </a:lnTo>
                    <a:lnTo>
                      <a:pt x="71" y="44"/>
                    </a:lnTo>
                    <a:lnTo>
                      <a:pt x="64" y="40"/>
                    </a:lnTo>
                    <a:lnTo>
                      <a:pt x="61" y="41"/>
                    </a:lnTo>
                    <a:lnTo>
                      <a:pt x="53" y="51"/>
                    </a:lnTo>
                    <a:lnTo>
                      <a:pt x="50" y="49"/>
                    </a:lnTo>
                    <a:lnTo>
                      <a:pt x="41" y="55"/>
                    </a:lnTo>
                    <a:lnTo>
                      <a:pt x="35" y="49"/>
                    </a:lnTo>
                    <a:lnTo>
                      <a:pt x="30" y="35"/>
                    </a:lnTo>
                    <a:lnTo>
                      <a:pt x="33" y="29"/>
                    </a:lnTo>
                    <a:lnTo>
                      <a:pt x="29" y="22"/>
                    </a:lnTo>
                    <a:lnTo>
                      <a:pt x="20" y="34"/>
                    </a:lnTo>
                    <a:lnTo>
                      <a:pt x="17" y="41"/>
                    </a:lnTo>
                    <a:lnTo>
                      <a:pt x="17" y="49"/>
                    </a:lnTo>
                    <a:lnTo>
                      <a:pt x="21" y="61"/>
                    </a:lnTo>
                    <a:lnTo>
                      <a:pt x="21" y="64"/>
                    </a:lnTo>
                    <a:lnTo>
                      <a:pt x="27" y="75"/>
                    </a:lnTo>
                    <a:lnTo>
                      <a:pt x="26" y="79"/>
                    </a:lnTo>
                    <a:lnTo>
                      <a:pt x="18" y="81"/>
                    </a:lnTo>
                    <a:lnTo>
                      <a:pt x="7" y="92"/>
                    </a:lnTo>
                    <a:lnTo>
                      <a:pt x="7" y="95"/>
                    </a:lnTo>
                    <a:lnTo>
                      <a:pt x="0" y="99"/>
                    </a:lnTo>
                    <a:lnTo>
                      <a:pt x="7" y="102"/>
                    </a:lnTo>
                    <a:lnTo>
                      <a:pt x="13" y="110"/>
                    </a:lnTo>
                    <a:lnTo>
                      <a:pt x="24" y="111"/>
                    </a:lnTo>
                    <a:lnTo>
                      <a:pt x="27" y="117"/>
                    </a:lnTo>
                    <a:lnTo>
                      <a:pt x="32" y="122"/>
                    </a:lnTo>
                    <a:lnTo>
                      <a:pt x="36" y="122"/>
                    </a:lnTo>
                    <a:lnTo>
                      <a:pt x="38" y="110"/>
                    </a:lnTo>
                    <a:lnTo>
                      <a:pt x="44" y="116"/>
                    </a:lnTo>
                    <a:lnTo>
                      <a:pt x="50" y="117"/>
                    </a:lnTo>
                    <a:lnTo>
                      <a:pt x="53" y="114"/>
                    </a:lnTo>
                    <a:lnTo>
                      <a:pt x="57" y="105"/>
                    </a:lnTo>
                    <a:lnTo>
                      <a:pt x="61" y="114"/>
                    </a:lnTo>
                    <a:lnTo>
                      <a:pt x="67" y="119"/>
                    </a:lnTo>
                    <a:lnTo>
                      <a:pt x="70" y="117"/>
                    </a:lnTo>
                    <a:lnTo>
                      <a:pt x="77" y="123"/>
                    </a:lnTo>
                    <a:lnTo>
                      <a:pt x="83" y="125"/>
                    </a:lnTo>
                    <a:lnTo>
                      <a:pt x="79" y="120"/>
                    </a:lnTo>
                    <a:lnTo>
                      <a:pt x="77" y="116"/>
                    </a:lnTo>
                    <a:lnTo>
                      <a:pt x="80" y="110"/>
                    </a:lnTo>
                    <a:lnTo>
                      <a:pt x="85" y="95"/>
                    </a:lnTo>
                    <a:lnTo>
                      <a:pt x="95" y="99"/>
                    </a:lnTo>
                    <a:lnTo>
                      <a:pt x="91" y="104"/>
                    </a:lnTo>
                    <a:lnTo>
                      <a:pt x="98" y="114"/>
                    </a:lnTo>
                    <a:lnTo>
                      <a:pt x="103" y="117"/>
                    </a:lnTo>
                    <a:lnTo>
                      <a:pt x="111" y="116"/>
                    </a:lnTo>
                    <a:lnTo>
                      <a:pt x="109" y="107"/>
                    </a:lnTo>
                    <a:lnTo>
                      <a:pt x="101" y="102"/>
                    </a:lnTo>
                    <a:lnTo>
                      <a:pt x="101" y="95"/>
                    </a:lnTo>
                    <a:lnTo>
                      <a:pt x="109" y="92"/>
                    </a:lnTo>
                    <a:lnTo>
                      <a:pt x="117" y="92"/>
                    </a:lnTo>
                    <a:lnTo>
                      <a:pt x="118" y="96"/>
                    </a:lnTo>
                    <a:lnTo>
                      <a:pt x="115" y="104"/>
                    </a:lnTo>
                    <a:lnTo>
                      <a:pt x="117" y="116"/>
                    </a:lnTo>
                    <a:lnTo>
                      <a:pt x="123" y="117"/>
                    </a:lnTo>
                    <a:lnTo>
                      <a:pt x="126" y="116"/>
                    </a:lnTo>
                    <a:lnTo>
                      <a:pt x="139" y="117"/>
                    </a:lnTo>
                    <a:lnTo>
                      <a:pt x="141" y="123"/>
                    </a:lnTo>
                    <a:lnTo>
                      <a:pt x="153" y="123"/>
                    </a:lnTo>
                    <a:lnTo>
                      <a:pt x="159" y="119"/>
                    </a:lnTo>
                    <a:lnTo>
                      <a:pt x="170" y="128"/>
                    </a:lnTo>
                    <a:lnTo>
                      <a:pt x="177" y="125"/>
                    </a:lnTo>
                    <a:lnTo>
                      <a:pt x="177" y="131"/>
                    </a:lnTo>
                    <a:lnTo>
                      <a:pt x="183" y="134"/>
                    </a:lnTo>
                    <a:lnTo>
                      <a:pt x="186" y="140"/>
                    </a:lnTo>
                    <a:lnTo>
                      <a:pt x="196" y="140"/>
                    </a:lnTo>
                    <a:lnTo>
                      <a:pt x="209" y="134"/>
                    </a:lnTo>
                    <a:lnTo>
                      <a:pt x="221" y="133"/>
                    </a:lnTo>
                    <a:lnTo>
                      <a:pt x="229" y="119"/>
                    </a:lnTo>
                    <a:lnTo>
                      <a:pt x="232" y="119"/>
                    </a:lnTo>
                    <a:lnTo>
                      <a:pt x="235" y="110"/>
                    </a:lnTo>
                    <a:lnTo>
                      <a:pt x="235" y="107"/>
                    </a:lnTo>
                    <a:lnTo>
                      <a:pt x="237" y="105"/>
                    </a:lnTo>
                    <a:lnTo>
                      <a:pt x="250" y="102"/>
                    </a:lnTo>
                    <a:lnTo>
                      <a:pt x="256" y="98"/>
                    </a:lnTo>
                    <a:lnTo>
                      <a:pt x="249" y="89"/>
                    </a:lnTo>
                    <a:lnTo>
                      <a:pt x="244" y="84"/>
                    </a:lnTo>
                    <a:lnTo>
                      <a:pt x="243" y="78"/>
                    </a:lnTo>
                    <a:lnTo>
                      <a:pt x="246" y="72"/>
                    </a:lnTo>
                    <a:lnTo>
                      <a:pt x="243" y="64"/>
                    </a:lnTo>
                    <a:lnTo>
                      <a:pt x="246" y="58"/>
                    </a:lnTo>
                    <a:lnTo>
                      <a:pt x="244" y="52"/>
                    </a:lnTo>
                    <a:lnTo>
                      <a:pt x="240" y="3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1" name="Freeform 6217">
                <a:extLst>
                  <a:ext uri="{FF2B5EF4-FFF2-40B4-BE49-F238E27FC236}">
                    <a16:creationId xmlns:a16="http://schemas.microsoft.com/office/drawing/2014/main" id="{508027F4-14F7-731F-7F46-D37817C9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588"/>
                <a:ext cx="129" cy="70"/>
              </a:xfrm>
              <a:custGeom>
                <a:avLst/>
                <a:gdLst>
                  <a:gd name="T0" fmla="*/ 244 w 256"/>
                  <a:gd name="T1" fmla="*/ 52 h 140"/>
                  <a:gd name="T2" fmla="*/ 243 w 256"/>
                  <a:gd name="T3" fmla="*/ 64 h 140"/>
                  <a:gd name="T4" fmla="*/ 243 w 256"/>
                  <a:gd name="T5" fmla="*/ 78 h 140"/>
                  <a:gd name="T6" fmla="*/ 249 w 256"/>
                  <a:gd name="T7" fmla="*/ 89 h 140"/>
                  <a:gd name="T8" fmla="*/ 250 w 256"/>
                  <a:gd name="T9" fmla="*/ 102 h 140"/>
                  <a:gd name="T10" fmla="*/ 235 w 256"/>
                  <a:gd name="T11" fmla="*/ 107 h 140"/>
                  <a:gd name="T12" fmla="*/ 232 w 256"/>
                  <a:gd name="T13" fmla="*/ 119 h 140"/>
                  <a:gd name="T14" fmla="*/ 221 w 256"/>
                  <a:gd name="T15" fmla="*/ 133 h 140"/>
                  <a:gd name="T16" fmla="*/ 196 w 256"/>
                  <a:gd name="T17" fmla="*/ 140 h 140"/>
                  <a:gd name="T18" fmla="*/ 183 w 256"/>
                  <a:gd name="T19" fmla="*/ 134 h 140"/>
                  <a:gd name="T20" fmla="*/ 177 w 256"/>
                  <a:gd name="T21" fmla="*/ 125 h 140"/>
                  <a:gd name="T22" fmla="*/ 159 w 256"/>
                  <a:gd name="T23" fmla="*/ 119 h 140"/>
                  <a:gd name="T24" fmla="*/ 141 w 256"/>
                  <a:gd name="T25" fmla="*/ 123 h 140"/>
                  <a:gd name="T26" fmla="*/ 126 w 256"/>
                  <a:gd name="T27" fmla="*/ 116 h 140"/>
                  <a:gd name="T28" fmla="*/ 117 w 256"/>
                  <a:gd name="T29" fmla="*/ 116 h 140"/>
                  <a:gd name="T30" fmla="*/ 118 w 256"/>
                  <a:gd name="T31" fmla="*/ 96 h 140"/>
                  <a:gd name="T32" fmla="*/ 109 w 256"/>
                  <a:gd name="T33" fmla="*/ 92 h 140"/>
                  <a:gd name="T34" fmla="*/ 101 w 256"/>
                  <a:gd name="T35" fmla="*/ 102 h 140"/>
                  <a:gd name="T36" fmla="*/ 111 w 256"/>
                  <a:gd name="T37" fmla="*/ 116 h 140"/>
                  <a:gd name="T38" fmla="*/ 98 w 256"/>
                  <a:gd name="T39" fmla="*/ 114 h 140"/>
                  <a:gd name="T40" fmla="*/ 95 w 256"/>
                  <a:gd name="T41" fmla="*/ 99 h 140"/>
                  <a:gd name="T42" fmla="*/ 80 w 256"/>
                  <a:gd name="T43" fmla="*/ 110 h 140"/>
                  <a:gd name="T44" fmla="*/ 79 w 256"/>
                  <a:gd name="T45" fmla="*/ 120 h 140"/>
                  <a:gd name="T46" fmla="*/ 77 w 256"/>
                  <a:gd name="T47" fmla="*/ 123 h 140"/>
                  <a:gd name="T48" fmla="*/ 67 w 256"/>
                  <a:gd name="T49" fmla="*/ 119 h 140"/>
                  <a:gd name="T50" fmla="*/ 57 w 256"/>
                  <a:gd name="T51" fmla="*/ 105 h 140"/>
                  <a:gd name="T52" fmla="*/ 50 w 256"/>
                  <a:gd name="T53" fmla="*/ 117 h 140"/>
                  <a:gd name="T54" fmla="*/ 38 w 256"/>
                  <a:gd name="T55" fmla="*/ 110 h 140"/>
                  <a:gd name="T56" fmla="*/ 32 w 256"/>
                  <a:gd name="T57" fmla="*/ 122 h 140"/>
                  <a:gd name="T58" fmla="*/ 24 w 256"/>
                  <a:gd name="T59" fmla="*/ 111 h 140"/>
                  <a:gd name="T60" fmla="*/ 7 w 256"/>
                  <a:gd name="T61" fmla="*/ 102 h 140"/>
                  <a:gd name="T62" fmla="*/ 7 w 256"/>
                  <a:gd name="T63" fmla="*/ 95 h 140"/>
                  <a:gd name="T64" fmla="*/ 18 w 256"/>
                  <a:gd name="T65" fmla="*/ 81 h 140"/>
                  <a:gd name="T66" fmla="*/ 27 w 256"/>
                  <a:gd name="T67" fmla="*/ 75 h 140"/>
                  <a:gd name="T68" fmla="*/ 21 w 256"/>
                  <a:gd name="T69" fmla="*/ 61 h 140"/>
                  <a:gd name="T70" fmla="*/ 17 w 256"/>
                  <a:gd name="T71" fmla="*/ 41 h 140"/>
                  <a:gd name="T72" fmla="*/ 29 w 256"/>
                  <a:gd name="T73" fmla="*/ 22 h 140"/>
                  <a:gd name="T74" fmla="*/ 30 w 256"/>
                  <a:gd name="T75" fmla="*/ 35 h 140"/>
                  <a:gd name="T76" fmla="*/ 41 w 256"/>
                  <a:gd name="T77" fmla="*/ 55 h 140"/>
                  <a:gd name="T78" fmla="*/ 53 w 256"/>
                  <a:gd name="T79" fmla="*/ 51 h 140"/>
                  <a:gd name="T80" fmla="*/ 64 w 256"/>
                  <a:gd name="T81" fmla="*/ 40 h 140"/>
                  <a:gd name="T82" fmla="*/ 74 w 256"/>
                  <a:gd name="T83" fmla="*/ 46 h 140"/>
                  <a:gd name="T84" fmla="*/ 91 w 256"/>
                  <a:gd name="T85" fmla="*/ 52 h 140"/>
                  <a:gd name="T86" fmla="*/ 106 w 256"/>
                  <a:gd name="T87" fmla="*/ 49 h 140"/>
                  <a:gd name="T88" fmla="*/ 124 w 256"/>
                  <a:gd name="T89" fmla="*/ 41 h 140"/>
                  <a:gd name="T90" fmla="*/ 138 w 256"/>
                  <a:gd name="T91" fmla="*/ 35 h 140"/>
                  <a:gd name="T92" fmla="*/ 147 w 256"/>
                  <a:gd name="T93" fmla="*/ 37 h 140"/>
                  <a:gd name="T94" fmla="*/ 156 w 256"/>
                  <a:gd name="T95" fmla="*/ 35 h 140"/>
                  <a:gd name="T96" fmla="*/ 190 w 256"/>
                  <a:gd name="T97" fmla="*/ 37 h 140"/>
                  <a:gd name="T98" fmla="*/ 186 w 256"/>
                  <a:gd name="T99" fmla="*/ 22 h 140"/>
                  <a:gd name="T100" fmla="*/ 176 w 256"/>
                  <a:gd name="T101" fmla="*/ 19 h 140"/>
                  <a:gd name="T102" fmla="*/ 173 w 256"/>
                  <a:gd name="T103" fmla="*/ 3 h 140"/>
                  <a:gd name="T104" fmla="*/ 176 w 256"/>
                  <a:gd name="T105" fmla="*/ 0 h 140"/>
                  <a:gd name="T106" fmla="*/ 202 w 256"/>
                  <a:gd name="T107" fmla="*/ 6 h 140"/>
                  <a:gd name="T108" fmla="*/ 209 w 256"/>
                  <a:gd name="T109" fmla="*/ 17 h 140"/>
                  <a:gd name="T110" fmla="*/ 220 w 256"/>
                  <a:gd name="T111" fmla="*/ 17 h 140"/>
                  <a:gd name="T112" fmla="*/ 234 w 256"/>
                  <a:gd name="T113" fmla="*/ 25 h 140"/>
                  <a:gd name="T114" fmla="*/ 240 w 256"/>
                  <a:gd name="T115" fmla="*/ 3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6" h="140">
                    <a:moveTo>
                      <a:pt x="240" y="38"/>
                    </a:moveTo>
                    <a:lnTo>
                      <a:pt x="244" y="52"/>
                    </a:lnTo>
                    <a:lnTo>
                      <a:pt x="246" y="58"/>
                    </a:lnTo>
                    <a:lnTo>
                      <a:pt x="243" y="64"/>
                    </a:lnTo>
                    <a:lnTo>
                      <a:pt x="246" y="72"/>
                    </a:lnTo>
                    <a:lnTo>
                      <a:pt x="243" y="78"/>
                    </a:lnTo>
                    <a:lnTo>
                      <a:pt x="244" y="84"/>
                    </a:lnTo>
                    <a:lnTo>
                      <a:pt x="249" y="89"/>
                    </a:lnTo>
                    <a:lnTo>
                      <a:pt x="256" y="98"/>
                    </a:lnTo>
                    <a:lnTo>
                      <a:pt x="250" y="102"/>
                    </a:lnTo>
                    <a:lnTo>
                      <a:pt x="237" y="105"/>
                    </a:lnTo>
                    <a:lnTo>
                      <a:pt x="235" y="107"/>
                    </a:lnTo>
                    <a:lnTo>
                      <a:pt x="235" y="110"/>
                    </a:lnTo>
                    <a:lnTo>
                      <a:pt x="232" y="119"/>
                    </a:lnTo>
                    <a:lnTo>
                      <a:pt x="229" y="119"/>
                    </a:lnTo>
                    <a:lnTo>
                      <a:pt x="221" y="133"/>
                    </a:lnTo>
                    <a:lnTo>
                      <a:pt x="209" y="134"/>
                    </a:lnTo>
                    <a:lnTo>
                      <a:pt x="196" y="140"/>
                    </a:lnTo>
                    <a:lnTo>
                      <a:pt x="186" y="140"/>
                    </a:lnTo>
                    <a:lnTo>
                      <a:pt x="183" y="134"/>
                    </a:lnTo>
                    <a:lnTo>
                      <a:pt x="177" y="131"/>
                    </a:lnTo>
                    <a:lnTo>
                      <a:pt x="177" y="125"/>
                    </a:lnTo>
                    <a:lnTo>
                      <a:pt x="170" y="128"/>
                    </a:lnTo>
                    <a:lnTo>
                      <a:pt x="159" y="119"/>
                    </a:lnTo>
                    <a:lnTo>
                      <a:pt x="153" y="123"/>
                    </a:lnTo>
                    <a:lnTo>
                      <a:pt x="141" y="123"/>
                    </a:lnTo>
                    <a:lnTo>
                      <a:pt x="139" y="117"/>
                    </a:lnTo>
                    <a:lnTo>
                      <a:pt x="126" y="116"/>
                    </a:lnTo>
                    <a:lnTo>
                      <a:pt x="123" y="117"/>
                    </a:lnTo>
                    <a:lnTo>
                      <a:pt x="117" y="116"/>
                    </a:lnTo>
                    <a:lnTo>
                      <a:pt x="115" y="104"/>
                    </a:lnTo>
                    <a:lnTo>
                      <a:pt x="118" y="96"/>
                    </a:lnTo>
                    <a:lnTo>
                      <a:pt x="117" y="92"/>
                    </a:lnTo>
                    <a:lnTo>
                      <a:pt x="109" y="92"/>
                    </a:lnTo>
                    <a:lnTo>
                      <a:pt x="101" y="95"/>
                    </a:lnTo>
                    <a:lnTo>
                      <a:pt x="101" y="102"/>
                    </a:lnTo>
                    <a:lnTo>
                      <a:pt x="109" y="107"/>
                    </a:lnTo>
                    <a:lnTo>
                      <a:pt x="111" y="116"/>
                    </a:lnTo>
                    <a:lnTo>
                      <a:pt x="103" y="117"/>
                    </a:lnTo>
                    <a:lnTo>
                      <a:pt x="98" y="114"/>
                    </a:lnTo>
                    <a:lnTo>
                      <a:pt x="91" y="104"/>
                    </a:lnTo>
                    <a:lnTo>
                      <a:pt x="95" y="99"/>
                    </a:lnTo>
                    <a:lnTo>
                      <a:pt x="85" y="95"/>
                    </a:lnTo>
                    <a:lnTo>
                      <a:pt x="80" y="110"/>
                    </a:lnTo>
                    <a:lnTo>
                      <a:pt x="77" y="116"/>
                    </a:lnTo>
                    <a:lnTo>
                      <a:pt x="79" y="120"/>
                    </a:lnTo>
                    <a:lnTo>
                      <a:pt x="83" y="125"/>
                    </a:lnTo>
                    <a:lnTo>
                      <a:pt x="77" y="123"/>
                    </a:lnTo>
                    <a:lnTo>
                      <a:pt x="70" y="117"/>
                    </a:lnTo>
                    <a:lnTo>
                      <a:pt x="67" y="119"/>
                    </a:lnTo>
                    <a:lnTo>
                      <a:pt x="61" y="114"/>
                    </a:lnTo>
                    <a:lnTo>
                      <a:pt x="57" y="105"/>
                    </a:lnTo>
                    <a:lnTo>
                      <a:pt x="53" y="114"/>
                    </a:lnTo>
                    <a:lnTo>
                      <a:pt x="50" y="117"/>
                    </a:lnTo>
                    <a:lnTo>
                      <a:pt x="44" y="116"/>
                    </a:lnTo>
                    <a:lnTo>
                      <a:pt x="38" y="110"/>
                    </a:lnTo>
                    <a:lnTo>
                      <a:pt x="36" y="122"/>
                    </a:lnTo>
                    <a:lnTo>
                      <a:pt x="32" y="122"/>
                    </a:lnTo>
                    <a:lnTo>
                      <a:pt x="27" y="117"/>
                    </a:lnTo>
                    <a:lnTo>
                      <a:pt x="24" y="111"/>
                    </a:lnTo>
                    <a:lnTo>
                      <a:pt x="13" y="110"/>
                    </a:lnTo>
                    <a:lnTo>
                      <a:pt x="7" y="102"/>
                    </a:lnTo>
                    <a:lnTo>
                      <a:pt x="0" y="99"/>
                    </a:lnTo>
                    <a:lnTo>
                      <a:pt x="7" y="95"/>
                    </a:lnTo>
                    <a:lnTo>
                      <a:pt x="7" y="92"/>
                    </a:lnTo>
                    <a:lnTo>
                      <a:pt x="18" y="81"/>
                    </a:lnTo>
                    <a:lnTo>
                      <a:pt x="26" y="79"/>
                    </a:lnTo>
                    <a:lnTo>
                      <a:pt x="27" y="75"/>
                    </a:lnTo>
                    <a:lnTo>
                      <a:pt x="21" y="64"/>
                    </a:lnTo>
                    <a:lnTo>
                      <a:pt x="21" y="61"/>
                    </a:lnTo>
                    <a:lnTo>
                      <a:pt x="17" y="49"/>
                    </a:lnTo>
                    <a:lnTo>
                      <a:pt x="17" y="41"/>
                    </a:lnTo>
                    <a:lnTo>
                      <a:pt x="20" y="34"/>
                    </a:lnTo>
                    <a:lnTo>
                      <a:pt x="29" y="22"/>
                    </a:lnTo>
                    <a:lnTo>
                      <a:pt x="33" y="29"/>
                    </a:lnTo>
                    <a:lnTo>
                      <a:pt x="30" y="35"/>
                    </a:lnTo>
                    <a:lnTo>
                      <a:pt x="35" y="49"/>
                    </a:lnTo>
                    <a:lnTo>
                      <a:pt x="41" y="55"/>
                    </a:lnTo>
                    <a:lnTo>
                      <a:pt x="50" y="49"/>
                    </a:lnTo>
                    <a:lnTo>
                      <a:pt x="53" y="51"/>
                    </a:lnTo>
                    <a:lnTo>
                      <a:pt x="61" y="41"/>
                    </a:lnTo>
                    <a:lnTo>
                      <a:pt x="64" y="40"/>
                    </a:lnTo>
                    <a:lnTo>
                      <a:pt x="71" y="44"/>
                    </a:lnTo>
                    <a:lnTo>
                      <a:pt x="74" y="46"/>
                    </a:lnTo>
                    <a:lnTo>
                      <a:pt x="85" y="52"/>
                    </a:lnTo>
                    <a:lnTo>
                      <a:pt x="91" y="52"/>
                    </a:lnTo>
                    <a:lnTo>
                      <a:pt x="101" y="58"/>
                    </a:lnTo>
                    <a:lnTo>
                      <a:pt x="106" y="49"/>
                    </a:lnTo>
                    <a:lnTo>
                      <a:pt x="114" y="44"/>
                    </a:lnTo>
                    <a:lnTo>
                      <a:pt x="124" y="41"/>
                    </a:lnTo>
                    <a:lnTo>
                      <a:pt x="130" y="38"/>
                    </a:lnTo>
                    <a:lnTo>
                      <a:pt x="138" y="35"/>
                    </a:lnTo>
                    <a:lnTo>
                      <a:pt x="142" y="38"/>
                    </a:lnTo>
                    <a:lnTo>
                      <a:pt x="147" y="37"/>
                    </a:lnTo>
                    <a:lnTo>
                      <a:pt x="150" y="38"/>
                    </a:lnTo>
                    <a:lnTo>
                      <a:pt x="156" y="35"/>
                    </a:lnTo>
                    <a:lnTo>
                      <a:pt x="170" y="40"/>
                    </a:lnTo>
                    <a:lnTo>
                      <a:pt x="190" y="37"/>
                    </a:lnTo>
                    <a:lnTo>
                      <a:pt x="190" y="26"/>
                    </a:lnTo>
                    <a:lnTo>
                      <a:pt x="186" y="22"/>
                    </a:lnTo>
                    <a:lnTo>
                      <a:pt x="179" y="22"/>
                    </a:lnTo>
                    <a:lnTo>
                      <a:pt x="176" y="19"/>
                    </a:lnTo>
                    <a:lnTo>
                      <a:pt x="176" y="11"/>
                    </a:lnTo>
                    <a:lnTo>
                      <a:pt x="173" y="3"/>
                    </a:lnTo>
                    <a:lnTo>
                      <a:pt x="173" y="0"/>
                    </a:lnTo>
                    <a:lnTo>
                      <a:pt x="176" y="0"/>
                    </a:lnTo>
                    <a:lnTo>
                      <a:pt x="200" y="0"/>
                    </a:lnTo>
                    <a:lnTo>
                      <a:pt x="202" y="6"/>
                    </a:lnTo>
                    <a:lnTo>
                      <a:pt x="203" y="11"/>
                    </a:lnTo>
                    <a:lnTo>
                      <a:pt x="209" y="17"/>
                    </a:lnTo>
                    <a:lnTo>
                      <a:pt x="215" y="16"/>
                    </a:lnTo>
                    <a:lnTo>
                      <a:pt x="220" y="17"/>
                    </a:lnTo>
                    <a:lnTo>
                      <a:pt x="220" y="22"/>
                    </a:lnTo>
                    <a:lnTo>
                      <a:pt x="234" y="25"/>
                    </a:lnTo>
                    <a:lnTo>
                      <a:pt x="238" y="26"/>
                    </a:lnTo>
                    <a:lnTo>
                      <a:pt x="240" y="31"/>
                    </a:lnTo>
                    <a:lnTo>
                      <a:pt x="24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2" name="Freeform 6218">
                <a:extLst>
                  <a:ext uri="{FF2B5EF4-FFF2-40B4-BE49-F238E27FC236}">
                    <a16:creationId xmlns:a16="http://schemas.microsoft.com/office/drawing/2014/main" id="{C74DEEB5-C547-C53B-3154-D289367CB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588"/>
                <a:ext cx="129" cy="70"/>
              </a:xfrm>
              <a:custGeom>
                <a:avLst/>
                <a:gdLst>
                  <a:gd name="T0" fmla="*/ 244 w 256"/>
                  <a:gd name="T1" fmla="*/ 52 h 140"/>
                  <a:gd name="T2" fmla="*/ 243 w 256"/>
                  <a:gd name="T3" fmla="*/ 64 h 140"/>
                  <a:gd name="T4" fmla="*/ 243 w 256"/>
                  <a:gd name="T5" fmla="*/ 78 h 140"/>
                  <a:gd name="T6" fmla="*/ 249 w 256"/>
                  <a:gd name="T7" fmla="*/ 89 h 140"/>
                  <a:gd name="T8" fmla="*/ 250 w 256"/>
                  <a:gd name="T9" fmla="*/ 102 h 140"/>
                  <a:gd name="T10" fmla="*/ 235 w 256"/>
                  <a:gd name="T11" fmla="*/ 107 h 140"/>
                  <a:gd name="T12" fmla="*/ 232 w 256"/>
                  <a:gd name="T13" fmla="*/ 119 h 140"/>
                  <a:gd name="T14" fmla="*/ 221 w 256"/>
                  <a:gd name="T15" fmla="*/ 133 h 140"/>
                  <a:gd name="T16" fmla="*/ 196 w 256"/>
                  <a:gd name="T17" fmla="*/ 140 h 140"/>
                  <a:gd name="T18" fmla="*/ 183 w 256"/>
                  <a:gd name="T19" fmla="*/ 134 h 140"/>
                  <a:gd name="T20" fmla="*/ 177 w 256"/>
                  <a:gd name="T21" fmla="*/ 125 h 140"/>
                  <a:gd name="T22" fmla="*/ 159 w 256"/>
                  <a:gd name="T23" fmla="*/ 119 h 140"/>
                  <a:gd name="T24" fmla="*/ 141 w 256"/>
                  <a:gd name="T25" fmla="*/ 123 h 140"/>
                  <a:gd name="T26" fmla="*/ 126 w 256"/>
                  <a:gd name="T27" fmla="*/ 116 h 140"/>
                  <a:gd name="T28" fmla="*/ 117 w 256"/>
                  <a:gd name="T29" fmla="*/ 116 h 140"/>
                  <a:gd name="T30" fmla="*/ 118 w 256"/>
                  <a:gd name="T31" fmla="*/ 96 h 140"/>
                  <a:gd name="T32" fmla="*/ 109 w 256"/>
                  <a:gd name="T33" fmla="*/ 92 h 140"/>
                  <a:gd name="T34" fmla="*/ 101 w 256"/>
                  <a:gd name="T35" fmla="*/ 102 h 140"/>
                  <a:gd name="T36" fmla="*/ 111 w 256"/>
                  <a:gd name="T37" fmla="*/ 116 h 140"/>
                  <a:gd name="T38" fmla="*/ 98 w 256"/>
                  <a:gd name="T39" fmla="*/ 114 h 140"/>
                  <a:gd name="T40" fmla="*/ 95 w 256"/>
                  <a:gd name="T41" fmla="*/ 99 h 140"/>
                  <a:gd name="T42" fmla="*/ 80 w 256"/>
                  <a:gd name="T43" fmla="*/ 110 h 140"/>
                  <a:gd name="T44" fmla="*/ 79 w 256"/>
                  <a:gd name="T45" fmla="*/ 120 h 140"/>
                  <a:gd name="T46" fmla="*/ 77 w 256"/>
                  <a:gd name="T47" fmla="*/ 123 h 140"/>
                  <a:gd name="T48" fmla="*/ 67 w 256"/>
                  <a:gd name="T49" fmla="*/ 119 h 140"/>
                  <a:gd name="T50" fmla="*/ 57 w 256"/>
                  <a:gd name="T51" fmla="*/ 105 h 140"/>
                  <a:gd name="T52" fmla="*/ 50 w 256"/>
                  <a:gd name="T53" fmla="*/ 117 h 140"/>
                  <a:gd name="T54" fmla="*/ 38 w 256"/>
                  <a:gd name="T55" fmla="*/ 110 h 140"/>
                  <a:gd name="T56" fmla="*/ 32 w 256"/>
                  <a:gd name="T57" fmla="*/ 122 h 140"/>
                  <a:gd name="T58" fmla="*/ 24 w 256"/>
                  <a:gd name="T59" fmla="*/ 111 h 140"/>
                  <a:gd name="T60" fmla="*/ 7 w 256"/>
                  <a:gd name="T61" fmla="*/ 102 h 140"/>
                  <a:gd name="T62" fmla="*/ 7 w 256"/>
                  <a:gd name="T63" fmla="*/ 95 h 140"/>
                  <a:gd name="T64" fmla="*/ 18 w 256"/>
                  <a:gd name="T65" fmla="*/ 81 h 140"/>
                  <a:gd name="T66" fmla="*/ 27 w 256"/>
                  <a:gd name="T67" fmla="*/ 75 h 140"/>
                  <a:gd name="T68" fmla="*/ 21 w 256"/>
                  <a:gd name="T69" fmla="*/ 61 h 140"/>
                  <a:gd name="T70" fmla="*/ 17 w 256"/>
                  <a:gd name="T71" fmla="*/ 41 h 140"/>
                  <a:gd name="T72" fmla="*/ 29 w 256"/>
                  <a:gd name="T73" fmla="*/ 22 h 140"/>
                  <a:gd name="T74" fmla="*/ 30 w 256"/>
                  <a:gd name="T75" fmla="*/ 35 h 140"/>
                  <a:gd name="T76" fmla="*/ 41 w 256"/>
                  <a:gd name="T77" fmla="*/ 55 h 140"/>
                  <a:gd name="T78" fmla="*/ 53 w 256"/>
                  <a:gd name="T79" fmla="*/ 51 h 140"/>
                  <a:gd name="T80" fmla="*/ 64 w 256"/>
                  <a:gd name="T81" fmla="*/ 40 h 140"/>
                  <a:gd name="T82" fmla="*/ 74 w 256"/>
                  <a:gd name="T83" fmla="*/ 46 h 140"/>
                  <a:gd name="T84" fmla="*/ 91 w 256"/>
                  <a:gd name="T85" fmla="*/ 52 h 140"/>
                  <a:gd name="T86" fmla="*/ 106 w 256"/>
                  <a:gd name="T87" fmla="*/ 49 h 140"/>
                  <a:gd name="T88" fmla="*/ 124 w 256"/>
                  <a:gd name="T89" fmla="*/ 41 h 140"/>
                  <a:gd name="T90" fmla="*/ 138 w 256"/>
                  <a:gd name="T91" fmla="*/ 35 h 140"/>
                  <a:gd name="T92" fmla="*/ 147 w 256"/>
                  <a:gd name="T93" fmla="*/ 37 h 140"/>
                  <a:gd name="T94" fmla="*/ 156 w 256"/>
                  <a:gd name="T95" fmla="*/ 35 h 140"/>
                  <a:gd name="T96" fmla="*/ 190 w 256"/>
                  <a:gd name="T97" fmla="*/ 37 h 140"/>
                  <a:gd name="T98" fmla="*/ 186 w 256"/>
                  <a:gd name="T99" fmla="*/ 22 h 140"/>
                  <a:gd name="T100" fmla="*/ 176 w 256"/>
                  <a:gd name="T101" fmla="*/ 19 h 140"/>
                  <a:gd name="T102" fmla="*/ 173 w 256"/>
                  <a:gd name="T103" fmla="*/ 3 h 140"/>
                  <a:gd name="T104" fmla="*/ 176 w 256"/>
                  <a:gd name="T105" fmla="*/ 0 h 140"/>
                  <a:gd name="T106" fmla="*/ 202 w 256"/>
                  <a:gd name="T107" fmla="*/ 6 h 140"/>
                  <a:gd name="T108" fmla="*/ 209 w 256"/>
                  <a:gd name="T109" fmla="*/ 17 h 140"/>
                  <a:gd name="T110" fmla="*/ 220 w 256"/>
                  <a:gd name="T111" fmla="*/ 17 h 140"/>
                  <a:gd name="T112" fmla="*/ 234 w 256"/>
                  <a:gd name="T113" fmla="*/ 25 h 140"/>
                  <a:gd name="T114" fmla="*/ 240 w 256"/>
                  <a:gd name="T115" fmla="*/ 3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6" h="140">
                    <a:moveTo>
                      <a:pt x="240" y="38"/>
                    </a:moveTo>
                    <a:lnTo>
                      <a:pt x="244" y="52"/>
                    </a:lnTo>
                    <a:lnTo>
                      <a:pt x="246" y="58"/>
                    </a:lnTo>
                    <a:lnTo>
                      <a:pt x="243" y="64"/>
                    </a:lnTo>
                    <a:lnTo>
                      <a:pt x="246" y="72"/>
                    </a:lnTo>
                    <a:lnTo>
                      <a:pt x="243" y="78"/>
                    </a:lnTo>
                    <a:lnTo>
                      <a:pt x="244" y="84"/>
                    </a:lnTo>
                    <a:lnTo>
                      <a:pt x="249" y="89"/>
                    </a:lnTo>
                    <a:lnTo>
                      <a:pt x="256" y="98"/>
                    </a:lnTo>
                    <a:lnTo>
                      <a:pt x="250" y="102"/>
                    </a:lnTo>
                    <a:lnTo>
                      <a:pt x="237" y="105"/>
                    </a:lnTo>
                    <a:lnTo>
                      <a:pt x="235" y="107"/>
                    </a:lnTo>
                    <a:lnTo>
                      <a:pt x="235" y="110"/>
                    </a:lnTo>
                    <a:lnTo>
                      <a:pt x="232" y="119"/>
                    </a:lnTo>
                    <a:lnTo>
                      <a:pt x="229" y="119"/>
                    </a:lnTo>
                    <a:lnTo>
                      <a:pt x="221" y="133"/>
                    </a:lnTo>
                    <a:lnTo>
                      <a:pt x="209" y="134"/>
                    </a:lnTo>
                    <a:lnTo>
                      <a:pt x="196" y="140"/>
                    </a:lnTo>
                    <a:lnTo>
                      <a:pt x="186" y="140"/>
                    </a:lnTo>
                    <a:lnTo>
                      <a:pt x="183" y="134"/>
                    </a:lnTo>
                    <a:lnTo>
                      <a:pt x="177" y="131"/>
                    </a:lnTo>
                    <a:lnTo>
                      <a:pt x="177" y="125"/>
                    </a:lnTo>
                    <a:lnTo>
                      <a:pt x="170" y="128"/>
                    </a:lnTo>
                    <a:lnTo>
                      <a:pt x="159" y="119"/>
                    </a:lnTo>
                    <a:lnTo>
                      <a:pt x="153" y="123"/>
                    </a:lnTo>
                    <a:lnTo>
                      <a:pt x="141" y="123"/>
                    </a:lnTo>
                    <a:lnTo>
                      <a:pt x="139" y="117"/>
                    </a:lnTo>
                    <a:lnTo>
                      <a:pt x="126" y="116"/>
                    </a:lnTo>
                    <a:lnTo>
                      <a:pt x="123" y="117"/>
                    </a:lnTo>
                    <a:lnTo>
                      <a:pt x="117" y="116"/>
                    </a:lnTo>
                    <a:lnTo>
                      <a:pt x="115" y="104"/>
                    </a:lnTo>
                    <a:lnTo>
                      <a:pt x="118" y="96"/>
                    </a:lnTo>
                    <a:lnTo>
                      <a:pt x="117" y="92"/>
                    </a:lnTo>
                    <a:lnTo>
                      <a:pt x="109" y="92"/>
                    </a:lnTo>
                    <a:lnTo>
                      <a:pt x="101" y="95"/>
                    </a:lnTo>
                    <a:lnTo>
                      <a:pt x="101" y="102"/>
                    </a:lnTo>
                    <a:lnTo>
                      <a:pt x="109" y="107"/>
                    </a:lnTo>
                    <a:lnTo>
                      <a:pt x="111" y="116"/>
                    </a:lnTo>
                    <a:lnTo>
                      <a:pt x="103" y="117"/>
                    </a:lnTo>
                    <a:lnTo>
                      <a:pt x="98" y="114"/>
                    </a:lnTo>
                    <a:lnTo>
                      <a:pt x="91" y="104"/>
                    </a:lnTo>
                    <a:lnTo>
                      <a:pt x="95" y="99"/>
                    </a:lnTo>
                    <a:lnTo>
                      <a:pt x="85" y="95"/>
                    </a:lnTo>
                    <a:lnTo>
                      <a:pt x="80" y="110"/>
                    </a:lnTo>
                    <a:lnTo>
                      <a:pt x="77" y="116"/>
                    </a:lnTo>
                    <a:lnTo>
                      <a:pt x="79" y="120"/>
                    </a:lnTo>
                    <a:lnTo>
                      <a:pt x="83" y="125"/>
                    </a:lnTo>
                    <a:lnTo>
                      <a:pt x="77" y="123"/>
                    </a:lnTo>
                    <a:lnTo>
                      <a:pt x="70" y="117"/>
                    </a:lnTo>
                    <a:lnTo>
                      <a:pt x="67" y="119"/>
                    </a:lnTo>
                    <a:lnTo>
                      <a:pt x="61" y="114"/>
                    </a:lnTo>
                    <a:lnTo>
                      <a:pt x="57" y="105"/>
                    </a:lnTo>
                    <a:lnTo>
                      <a:pt x="53" y="114"/>
                    </a:lnTo>
                    <a:lnTo>
                      <a:pt x="50" y="117"/>
                    </a:lnTo>
                    <a:lnTo>
                      <a:pt x="44" y="116"/>
                    </a:lnTo>
                    <a:lnTo>
                      <a:pt x="38" y="110"/>
                    </a:lnTo>
                    <a:lnTo>
                      <a:pt x="36" y="122"/>
                    </a:lnTo>
                    <a:lnTo>
                      <a:pt x="32" y="122"/>
                    </a:lnTo>
                    <a:lnTo>
                      <a:pt x="27" y="117"/>
                    </a:lnTo>
                    <a:lnTo>
                      <a:pt x="24" y="111"/>
                    </a:lnTo>
                    <a:lnTo>
                      <a:pt x="13" y="110"/>
                    </a:lnTo>
                    <a:lnTo>
                      <a:pt x="7" y="102"/>
                    </a:lnTo>
                    <a:lnTo>
                      <a:pt x="0" y="99"/>
                    </a:lnTo>
                    <a:lnTo>
                      <a:pt x="7" y="95"/>
                    </a:lnTo>
                    <a:lnTo>
                      <a:pt x="7" y="92"/>
                    </a:lnTo>
                    <a:lnTo>
                      <a:pt x="18" y="81"/>
                    </a:lnTo>
                    <a:lnTo>
                      <a:pt x="26" y="79"/>
                    </a:lnTo>
                    <a:lnTo>
                      <a:pt x="27" y="75"/>
                    </a:lnTo>
                    <a:lnTo>
                      <a:pt x="21" y="64"/>
                    </a:lnTo>
                    <a:lnTo>
                      <a:pt x="21" y="61"/>
                    </a:lnTo>
                    <a:lnTo>
                      <a:pt x="17" y="49"/>
                    </a:lnTo>
                    <a:lnTo>
                      <a:pt x="17" y="41"/>
                    </a:lnTo>
                    <a:lnTo>
                      <a:pt x="20" y="34"/>
                    </a:lnTo>
                    <a:lnTo>
                      <a:pt x="29" y="22"/>
                    </a:lnTo>
                    <a:lnTo>
                      <a:pt x="33" y="29"/>
                    </a:lnTo>
                    <a:lnTo>
                      <a:pt x="30" y="35"/>
                    </a:lnTo>
                    <a:lnTo>
                      <a:pt x="35" y="49"/>
                    </a:lnTo>
                    <a:lnTo>
                      <a:pt x="41" y="55"/>
                    </a:lnTo>
                    <a:lnTo>
                      <a:pt x="50" y="49"/>
                    </a:lnTo>
                    <a:lnTo>
                      <a:pt x="53" y="51"/>
                    </a:lnTo>
                    <a:lnTo>
                      <a:pt x="61" y="41"/>
                    </a:lnTo>
                    <a:lnTo>
                      <a:pt x="64" y="40"/>
                    </a:lnTo>
                    <a:lnTo>
                      <a:pt x="71" y="44"/>
                    </a:lnTo>
                    <a:lnTo>
                      <a:pt x="74" y="46"/>
                    </a:lnTo>
                    <a:lnTo>
                      <a:pt x="85" y="52"/>
                    </a:lnTo>
                    <a:lnTo>
                      <a:pt x="91" y="52"/>
                    </a:lnTo>
                    <a:lnTo>
                      <a:pt x="101" y="58"/>
                    </a:lnTo>
                    <a:lnTo>
                      <a:pt x="106" y="49"/>
                    </a:lnTo>
                    <a:lnTo>
                      <a:pt x="114" y="44"/>
                    </a:lnTo>
                    <a:lnTo>
                      <a:pt x="124" y="41"/>
                    </a:lnTo>
                    <a:lnTo>
                      <a:pt x="130" y="38"/>
                    </a:lnTo>
                    <a:lnTo>
                      <a:pt x="138" y="35"/>
                    </a:lnTo>
                    <a:lnTo>
                      <a:pt x="142" y="38"/>
                    </a:lnTo>
                    <a:lnTo>
                      <a:pt x="147" y="37"/>
                    </a:lnTo>
                    <a:lnTo>
                      <a:pt x="150" y="38"/>
                    </a:lnTo>
                    <a:lnTo>
                      <a:pt x="156" y="35"/>
                    </a:lnTo>
                    <a:lnTo>
                      <a:pt x="170" y="40"/>
                    </a:lnTo>
                    <a:lnTo>
                      <a:pt x="190" y="37"/>
                    </a:lnTo>
                    <a:lnTo>
                      <a:pt x="190" y="26"/>
                    </a:lnTo>
                    <a:lnTo>
                      <a:pt x="186" y="22"/>
                    </a:lnTo>
                    <a:lnTo>
                      <a:pt x="179" y="22"/>
                    </a:lnTo>
                    <a:lnTo>
                      <a:pt x="176" y="19"/>
                    </a:lnTo>
                    <a:lnTo>
                      <a:pt x="176" y="11"/>
                    </a:lnTo>
                    <a:lnTo>
                      <a:pt x="173" y="3"/>
                    </a:lnTo>
                    <a:lnTo>
                      <a:pt x="173" y="0"/>
                    </a:lnTo>
                    <a:lnTo>
                      <a:pt x="176" y="0"/>
                    </a:lnTo>
                    <a:lnTo>
                      <a:pt x="200" y="0"/>
                    </a:lnTo>
                    <a:lnTo>
                      <a:pt x="202" y="6"/>
                    </a:lnTo>
                    <a:lnTo>
                      <a:pt x="203" y="11"/>
                    </a:lnTo>
                    <a:lnTo>
                      <a:pt x="209" y="17"/>
                    </a:lnTo>
                    <a:lnTo>
                      <a:pt x="215" y="16"/>
                    </a:lnTo>
                    <a:lnTo>
                      <a:pt x="220" y="17"/>
                    </a:lnTo>
                    <a:lnTo>
                      <a:pt x="220" y="22"/>
                    </a:lnTo>
                    <a:lnTo>
                      <a:pt x="234" y="25"/>
                    </a:lnTo>
                    <a:lnTo>
                      <a:pt x="238" y="26"/>
                    </a:lnTo>
                    <a:lnTo>
                      <a:pt x="240" y="31"/>
                    </a:lnTo>
                    <a:lnTo>
                      <a:pt x="240" y="3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3" name="Freeform 6219">
                <a:extLst>
                  <a:ext uri="{FF2B5EF4-FFF2-40B4-BE49-F238E27FC236}">
                    <a16:creationId xmlns:a16="http://schemas.microsoft.com/office/drawing/2014/main" id="{B9F909A2-139B-5F56-269B-5E115A97A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675"/>
                <a:ext cx="89" cy="134"/>
              </a:xfrm>
              <a:custGeom>
                <a:avLst/>
                <a:gdLst>
                  <a:gd name="T0" fmla="*/ 17 w 178"/>
                  <a:gd name="T1" fmla="*/ 15 h 267"/>
                  <a:gd name="T2" fmla="*/ 9 w 178"/>
                  <a:gd name="T3" fmla="*/ 36 h 267"/>
                  <a:gd name="T4" fmla="*/ 2 w 178"/>
                  <a:gd name="T5" fmla="*/ 41 h 267"/>
                  <a:gd name="T6" fmla="*/ 11 w 178"/>
                  <a:gd name="T7" fmla="*/ 57 h 267"/>
                  <a:gd name="T8" fmla="*/ 5 w 178"/>
                  <a:gd name="T9" fmla="*/ 83 h 267"/>
                  <a:gd name="T10" fmla="*/ 32 w 178"/>
                  <a:gd name="T11" fmla="*/ 95 h 267"/>
                  <a:gd name="T12" fmla="*/ 44 w 178"/>
                  <a:gd name="T13" fmla="*/ 97 h 267"/>
                  <a:gd name="T14" fmla="*/ 64 w 178"/>
                  <a:gd name="T15" fmla="*/ 111 h 267"/>
                  <a:gd name="T16" fmla="*/ 79 w 178"/>
                  <a:gd name="T17" fmla="*/ 114 h 267"/>
                  <a:gd name="T18" fmla="*/ 85 w 178"/>
                  <a:gd name="T19" fmla="*/ 130 h 267"/>
                  <a:gd name="T20" fmla="*/ 75 w 178"/>
                  <a:gd name="T21" fmla="*/ 144 h 267"/>
                  <a:gd name="T22" fmla="*/ 65 w 178"/>
                  <a:gd name="T23" fmla="*/ 159 h 267"/>
                  <a:gd name="T24" fmla="*/ 72 w 178"/>
                  <a:gd name="T25" fmla="*/ 165 h 267"/>
                  <a:gd name="T26" fmla="*/ 59 w 178"/>
                  <a:gd name="T27" fmla="*/ 185 h 267"/>
                  <a:gd name="T28" fmla="*/ 56 w 178"/>
                  <a:gd name="T29" fmla="*/ 200 h 267"/>
                  <a:gd name="T30" fmla="*/ 50 w 178"/>
                  <a:gd name="T31" fmla="*/ 215 h 267"/>
                  <a:gd name="T32" fmla="*/ 35 w 178"/>
                  <a:gd name="T33" fmla="*/ 223 h 267"/>
                  <a:gd name="T34" fmla="*/ 35 w 178"/>
                  <a:gd name="T35" fmla="*/ 240 h 267"/>
                  <a:gd name="T36" fmla="*/ 53 w 178"/>
                  <a:gd name="T37" fmla="*/ 252 h 267"/>
                  <a:gd name="T38" fmla="*/ 76 w 178"/>
                  <a:gd name="T39" fmla="*/ 252 h 267"/>
                  <a:gd name="T40" fmla="*/ 90 w 178"/>
                  <a:gd name="T41" fmla="*/ 253 h 267"/>
                  <a:gd name="T42" fmla="*/ 109 w 178"/>
                  <a:gd name="T43" fmla="*/ 255 h 267"/>
                  <a:gd name="T44" fmla="*/ 119 w 178"/>
                  <a:gd name="T45" fmla="*/ 267 h 267"/>
                  <a:gd name="T46" fmla="*/ 135 w 178"/>
                  <a:gd name="T47" fmla="*/ 255 h 267"/>
                  <a:gd name="T48" fmla="*/ 150 w 178"/>
                  <a:gd name="T49" fmla="*/ 253 h 267"/>
                  <a:gd name="T50" fmla="*/ 167 w 178"/>
                  <a:gd name="T51" fmla="*/ 226 h 267"/>
                  <a:gd name="T52" fmla="*/ 164 w 178"/>
                  <a:gd name="T53" fmla="*/ 215 h 267"/>
                  <a:gd name="T54" fmla="*/ 160 w 178"/>
                  <a:gd name="T55" fmla="*/ 184 h 267"/>
                  <a:gd name="T56" fmla="*/ 178 w 178"/>
                  <a:gd name="T57" fmla="*/ 162 h 267"/>
                  <a:gd name="T58" fmla="*/ 146 w 178"/>
                  <a:gd name="T59" fmla="*/ 130 h 267"/>
                  <a:gd name="T60" fmla="*/ 132 w 178"/>
                  <a:gd name="T61" fmla="*/ 127 h 267"/>
                  <a:gd name="T62" fmla="*/ 123 w 178"/>
                  <a:gd name="T63" fmla="*/ 91 h 267"/>
                  <a:gd name="T64" fmla="*/ 132 w 178"/>
                  <a:gd name="T65" fmla="*/ 79 h 267"/>
                  <a:gd name="T66" fmla="*/ 144 w 178"/>
                  <a:gd name="T67" fmla="*/ 60 h 267"/>
                  <a:gd name="T68" fmla="*/ 137 w 178"/>
                  <a:gd name="T69" fmla="*/ 57 h 267"/>
                  <a:gd name="T70" fmla="*/ 123 w 178"/>
                  <a:gd name="T71" fmla="*/ 60 h 267"/>
                  <a:gd name="T72" fmla="*/ 106 w 178"/>
                  <a:gd name="T73" fmla="*/ 60 h 267"/>
                  <a:gd name="T74" fmla="*/ 100 w 178"/>
                  <a:gd name="T75" fmla="*/ 73 h 267"/>
                  <a:gd name="T76" fmla="*/ 85 w 178"/>
                  <a:gd name="T77" fmla="*/ 57 h 267"/>
                  <a:gd name="T78" fmla="*/ 85 w 178"/>
                  <a:gd name="T79" fmla="*/ 30 h 267"/>
                  <a:gd name="T80" fmla="*/ 79 w 178"/>
                  <a:gd name="T81" fmla="*/ 24 h 267"/>
                  <a:gd name="T82" fmla="*/ 62 w 178"/>
                  <a:gd name="T83" fmla="*/ 18 h 267"/>
                  <a:gd name="T84" fmla="*/ 35 w 178"/>
                  <a:gd name="T85" fmla="*/ 4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8" h="267">
                    <a:moveTo>
                      <a:pt x="29" y="3"/>
                    </a:moveTo>
                    <a:lnTo>
                      <a:pt x="26" y="9"/>
                    </a:lnTo>
                    <a:lnTo>
                      <a:pt x="17" y="15"/>
                    </a:lnTo>
                    <a:lnTo>
                      <a:pt x="11" y="25"/>
                    </a:lnTo>
                    <a:lnTo>
                      <a:pt x="15" y="33"/>
                    </a:lnTo>
                    <a:lnTo>
                      <a:pt x="9" y="36"/>
                    </a:lnTo>
                    <a:lnTo>
                      <a:pt x="5" y="27"/>
                    </a:lnTo>
                    <a:lnTo>
                      <a:pt x="0" y="32"/>
                    </a:lnTo>
                    <a:lnTo>
                      <a:pt x="2" y="41"/>
                    </a:lnTo>
                    <a:lnTo>
                      <a:pt x="8" y="45"/>
                    </a:lnTo>
                    <a:lnTo>
                      <a:pt x="2" y="51"/>
                    </a:lnTo>
                    <a:lnTo>
                      <a:pt x="11" y="57"/>
                    </a:lnTo>
                    <a:lnTo>
                      <a:pt x="14" y="66"/>
                    </a:lnTo>
                    <a:lnTo>
                      <a:pt x="5" y="79"/>
                    </a:lnTo>
                    <a:lnTo>
                      <a:pt x="5" y="83"/>
                    </a:lnTo>
                    <a:lnTo>
                      <a:pt x="11" y="100"/>
                    </a:lnTo>
                    <a:lnTo>
                      <a:pt x="18" y="95"/>
                    </a:lnTo>
                    <a:lnTo>
                      <a:pt x="32" y="95"/>
                    </a:lnTo>
                    <a:lnTo>
                      <a:pt x="38" y="92"/>
                    </a:lnTo>
                    <a:lnTo>
                      <a:pt x="44" y="92"/>
                    </a:lnTo>
                    <a:lnTo>
                      <a:pt x="44" y="97"/>
                    </a:lnTo>
                    <a:lnTo>
                      <a:pt x="50" y="101"/>
                    </a:lnTo>
                    <a:lnTo>
                      <a:pt x="53" y="115"/>
                    </a:lnTo>
                    <a:lnTo>
                      <a:pt x="64" y="111"/>
                    </a:lnTo>
                    <a:lnTo>
                      <a:pt x="69" y="115"/>
                    </a:lnTo>
                    <a:lnTo>
                      <a:pt x="72" y="112"/>
                    </a:lnTo>
                    <a:lnTo>
                      <a:pt x="79" y="114"/>
                    </a:lnTo>
                    <a:lnTo>
                      <a:pt x="82" y="114"/>
                    </a:lnTo>
                    <a:lnTo>
                      <a:pt x="84" y="124"/>
                    </a:lnTo>
                    <a:lnTo>
                      <a:pt x="85" y="130"/>
                    </a:lnTo>
                    <a:lnTo>
                      <a:pt x="79" y="136"/>
                    </a:lnTo>
                    <a:lnTo>
                      <a:pt x="78" y="142"/>
                    </a:lnTo>
                    <a:lnTo>
                      <a:pt x="75" y="144"/>
                    </a:lnTo>
                    <a:lnTo>
                      <a:pt x="69" y="153"/>
                    </a:lnTo>
                    <a:lnTo>
                      <a:pt x="62" y="156"/>
                    </a:lnTo>
                    <a:lnTo>
                      <a:pt x="65" y="159"/>
                    </a:lnTo>
                    <a:lnTo>
                      <a:pt x="61" y="165"/>
                    </a:lnTo>
                    <a:lnTo>
                      <a:pt x="62" y="170"/>
                    </a:lnTo>
                    <a:lnTo>
                      <a:pt x="72" y="165"/>
                    </a:lnTo>
                    <a:lnTo>
                      <a:pt x="73" y="170"/>
                    </a:lnTo>
                    <a:lnTo>
                      <a:pt x="65" y="179"/>
                    </a:lnTo>
                    <a:lnTo>
                      <a:pt x="59" y="185"/>
                    </a:lnTo>
                    <a:lnTo>
                      <a:pt x="61" y="191"/>
                    </a:lnTo>
                    <a:lnTo>
                      <a:pt x="62" y="193"/>
                    </a:lnTo>
                    <a:lnTo>
                      <a:pt x="56" y="200"/>
                    </a:lnTo>
                    <a:lnTo>
                      <a:pt x="61" y="203"/>
                    </a:lnTo>
                    <a:lnTo>
                      <a:pt x="58" y="218"/>
                    </a:lnTo>
                    <a:lnTo>
                      <a:pt x="50" y="215"/>
                    </a:lnTo>
                    <a:lnTo>
                      <a:pt x="43" y="220"/>
                    </a:lnTo>
                    <a:lnTo>
                      <a:pt x="37" y="220"/>
                    </a:lnTo>
                    <a:lnTo>
                      <a:pt x="35" y="223"/>
                    </a:lnTo>
                    <a:lnTo>
                      <a:pt x="40" y="228"/>
                    </a:lnTo>
                    <a:lnTo>
                      <a:pt x="38" y="231"/>
                    </a:lnTo>
                    <a:lnTo>
                      <a:pt x="35" y="240"/>
                    </a:lnTo>
                    <a:lnTo>
                      <a:pt x="43" y="243"/>
                    </a:lnTo>
                    <a:lnTo>
                      <a:pt x="46" y="249"/>
                    </a:lnTo>
                    <a:lnTo>
                      <a:pt x="53" y="252"/>
                    </a:lnTo>
                    <a:lnTo>
                      <a:pt x="59" y="252"/>
                    </a:lnTo>
                    <a:lnTo>
                      <a:pt x="72" y="256"/>
                    </a:lnTo>
                    <a:lnTo>
                      <a:pt x="76" y="252"/>
                    </a:lnTo>
                    <a:lnTo>
                      <a:pt x="78" y="252"/>
                    </a:lnTo>
                    <a:lnTo>
                      <a:pt x="87" y="249"/>
                    </a:lnTo>
                    <a:lnTo>
                      <a:pt x="90" y="253"/>
                    </a:lnTo>
                    <a:lnTo>
                      <a:pt x="97" y="247"/>
                    </a:lnTo>
                    <a:lnTo>
                      <a:pt x="100" y="252"/>
                    </a:lnTo>
                    <a:lnTo>
                      <a:pt x="109" y="255"/>
                    </a:lnTo>
                    <a:lnTo>
                      <a:pt x="114" y="258"/>
                    </a:lnTo>
                    <a:lnTo>
                      <a:pt x="119" y="267"/>
                    </a:lnTo>
                    <a:lnTo>
                      <a:pt x="119" y="267"/>
                    </a:lnTo>
                    <a:lnTo>
                      <a:pt x="120" y="261"/>
                    </a:lnTo>
                    <a:lnTo>
                      <a:pt x="129" y="258"/>
                    </a:lnTo>
                    <a:lnTo>
                      <a:pt x="135" y="255"/>
                    </a:lnTo>
                    <a:lnTo>
                      <a:pt x="141" y="253"/>
                    </a:lnTo>
                    <a:lnTo>
                      <a:pt x="146" y="250"/>
                    </a:lnTo>
                    <a:lnTo>
                      <a:pt x="150" y="253"/>
                    </a:lnTo>
                    <a:lnTo>
                      <a:pt x="149" y="244"/>
                    </a:lnTo>
                    <a:lnTo>
                      <a:pt x="161" y="225"/>
                    </a:lnTo>
                    <a:lnTo>
                      <a:pt x="167" y="226"/>
                    </a:lnTo>
                    <a:lnTo>
                      <a:pt x="173" y="222"/>
                    </a:lnTo>
                    <a:lnTo>
                      <a:pt x="170" y="217"/>
                    </a:lnTo>
                    <a:lnTo>
                      <a:pt x="164" y="215"/>
                    </a:lnTo>
                    <a:lnTo>
                      <a:pt x="158" y="203"/>
                    </a:lnTo>
                    <a:lnTo>
                      <a:pt x="153" y="187"/>
                    </a:lnTo>
                    <a:lnTo>
                      <a:pt x="160" y="184"/>
                    </a:lnTo>
                    <a:lnTo>
                      <a:pt x="163" y="180"/>
                    </a:lnTo>
                    <a:lnTo>
                      <a:pt x="176" y="176"/>
                    </a:lnTo>
                    <a:lnTo>
                      <a:pt x="178" y="162"/>
                    </a:lnTo>
                    <a:lnTo>
                      <a:pt x="167" y="133"/>
                    </a:lnTo>
                    <a:lnTo>
                      <a:pt x="152" y="129"/>
                    </a:lnTo>
                    <a:lnTo>
                      <a:pt x="146" y="130"/>
                    </a:lnTo>
                    <a:lnTo>
                      <a:pt x="140" y="135"/>
                    </a:lnTo>
                    <a:lnTo>
                      <a:pt x="135" y="135"/>
                    </a:lnTo>
                    <a:lnTo>
                      <a:pt x="132" y="127"/>
                    </a:lnTo>
                    <a:lnTo>
                      <a:pt x="128" y="124"/>
                    </a:lnTo>
                    <a:lnTo>
                      <a:pt x="123" y="108"/>
                    </a:lnTo>
                    <a:lnTo>
                      <a:pt x="123" y="91"/>
                    </a:lnTo>
                    <a:lnTo>
                      <a:pt x="126" y="92"/>
                    </a:lnTo>
                    <a:lnTo>
                      <a:pt x="134" y="83"/>
                    </a:lnTo>
                    <a:lnTo>
                      <a:pt x="132" y="79"/>
                    </a:lnTo>
                    <a:lnTo>
                      <a:pt x="137" y="77"/>
                    </a:lnTo>
                    <a:lnTo>
                      <a:pt x="144" y="68"/>
                    </a:lnTo>
                    <a:lnTo>
                      <a:pt x="144" y="60"/>
                    </a:lnTo>
                    <a:lnTo>
                      <a:pt x="147" y="57"/>
                    </a:lnTo>
                    <a:lnTo>
                      <a:pt x="143" y="54"/>
                    </a:lnTo>
                    <a:lnTo>
                      <a:pt x="137" y="57"/>
                    </a:lnTo>
                    <a:lnTo>
                      <a:pt x="134" y="53"/>
                    </a:lnTo>
                    <a:lnTo>
                      <a:pt x="131" y="57"/>
                    </a:lnTo>
                    <a:lnTo>
                      <a:pt x="123" y="60"/>
                    </a:lnTo>
                    <a:lnTo>
                      <a:pt x="116" y="59"/>
                    </a:lnTo>
                    <a:lnTo>
                      <a:pt x="113" y="63"/>
                    </a:lnTo>
                    <a:lnTo>
                      <a:pt x="106" y="60"/>
                    </a:lnTo>
                    <a:lnTo>
                      <a:pt x="102" y="62"/>
                    </a:lnTo>
                    <a:lnTo>
                      <a:pt x="103" y="68"/>
                    </a:lnTo>
                    <a:lnTo>
                      <a:pt x="100" y="73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5" y="57"/>
                    </a:lnTo>
                    <a:lnTo>
                      <a:pt x="79" y="44"/>
                    </a:lnTo>
                    <a:lnTo>
                      <a:pt x="79" y="38"/>
                    </a:lnTo>
                    <a:lnTo>
                      <a:pt x="85" y="30"/>
                    </a:lnTo>
                    <a:lnTo>
                      <a:pt x="90" y="24"/>
                    </a:lnTo>
                    <a:lnTo>
                      <a:pt x="81" y="21"/>
                    </a:lnTo>
                    <a:lnTo>
                      <a:pt x="79" y="24"/>
                    </a:lnTo>
                    <a:lnTo>
                      <a:pt x="69" y="25"/>
                    </a:lnTo>
                    <a:lnTo>
                      <a:pt x="62" y="21"/>
                    </a:lnTo>
                    <a:lnTo>
                      <a:pt x="62" y="18"/>
                    </a:lnTo>
                    <a:lnTo>
                      <a:pt x="53" y="7"/>
                    </a:lnTo>
                    <a:lnTo>
                      <a:pt x="43" y="3"/>
                    </a:lnTo>
                    <a:lnTo>
                      <a:pt x="35" y="4"/>
                    </a:lnTo>
                    <a:lnTo>
                      <a:pt x="35" y="0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4" name="Freeform 6220">
                <a:extLst>
                  <a:ext uri="{FF2B5EF4-FFF2-40B4-BE49-F238E27FC236}">
                    <a16:creationId xmlns:a16="http://schemas.microsoft.com/office/drawing/2014/main" id="{FDF6FED1-FAF4-A698-7DD4-A3CC14DF4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785"/>
                <a:ext cx="3" cy="1"/>
              </a:xfrm>
              <a:custGeom>
                <a:avLst/>
                <a:gdLst>
                  <a:gd name="T0" fmla="*/ 0 w 6"/>
                  <a:gd name="T1" fmla="*/ 2 h 2"/>
                  <a:gd name="T2" fmla="*/ 6 w 6"/>
                  <a:gd name="T3" fmla="*/ 0 h 2"/>
                  <a:gd name="T4" fmla="*/ 6 w 6"/>
                  <a:gd name="T5" fmla="*/ 0 h 2"/>
                  <a:gd name="T6" fmla="*/ 0 w 6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5" name="Freeform 6221">
                <a:extLst>
                  <a:ext uri="{FF2B5EF4-FFF2-40B4-BE49-F238E27FC236}">
                    <a16:creationId xmlns:a16="http://schemas.microsoft.com/office/drawing/2014/main" id="{B08ED5B1-D084-00FF-B2C5-27822E23C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785"/>
                <a:ext cx="3" cy="1"/>
              </a:xfrm>
              <a:custGeom>
                <a:avLst/>
                <a:gdLst>
                  <a:gd name="T0" fmla="*/ 0 w 6"/>
                  <a:gd name="T1" fmla="*/ 2 h 2"/>
                  <a:gd name="T2" fmla="*/ 6 w 6"/>
                  <a:gd name="T3" fmla="*/ 0 h 2"/>
                  <a:gd name="T4" fmla="*/ 6 w 6"/>
                  <a:gd name="T5" fmla="*/ 0 h 2"/>
                  <a:gd name="T6" fmla="*/ 0 w 6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6" name="Freeform 6222">
                <a:extLst>
                  <a:ext uri="{FF2B5EF4-FFF2-40B4-BE49-F238E27FC236}">
                    <a16:creationId xmlns:a16="http://schemas.microsoft.com/office/drawing/2014/main" id="{20D25F0A-07A2-A924-1020-BE0FF0618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675"/>
                <a:ext cx="89" cy="134"/>
              </a:xfrm>
              <a:custGeom>
                <a:avLst/>
                <a:gdLst>
                  <a:gd name="T0" fmla="*/ 161 w 178"/>
                  <a:gd name="T1" fmla="*/ 225 h 267"/>
                  <a:gd name="T2" fmla="*/ 146 w 178"/>
                  <a:gd name="T3" fmla="*/ 250 h 267"/>
                  <a:gd name="T4" fmla="*/ 129 w 178"/>
                  <a:gd name="T5" fmla="*/ 258 h 267"/>
                  <a:gd name="T6" fmla="*/ 119 w 178"/>
                  <a:gd name="T7" fmla="*/ 267 h 267"/>
                  <a:gd name="T8" fmla="*/ 100 w 178"/>
                  <a:gd name="T9" fmla="*/ 252 h 267"/>
                  <a:gd name="T10" fmla="*/ 87 w 178"/>
                  <a:gd name="T11" fmla="*/ 249 h 267"/>
                  <a:gd name="T12" fmla="*/ 72 w 178"/>
                  <a:gd name="T13" fmla="*/ 256 h 267"/>
                  <a:gd name="T14" fmla="*/ 46 w 178"/>
                  <a:gd name="T15" fmla="*/ 249 h 267"/>
                  <a:gd name="T16" fmla="*/ 38 w 178"/>
                  <a:gd name="T17" fmla="*/ 231 h 267"/>
                  <a:gd name="T18" fmla="*/ 37 w 178"/>
                  <a:gd name="T19" fmla="*/ 220 h 267"/>
                  <a:gd name="T20" fmla="*/ 58 w 178"/>
                  <a:gd name="T21" fmla="*/ 218 h 267"/>
                  <a:gd name="T22" fmla="*/ 62 w 178"/>
                  <a:gd name="T23" fmla="*/ 193 h 267"/>
                  <a:gd name="T24" fmla="*/ 65 w 178"/>
                  <a:gd name="T25" fmla="*/ 179 h 267"/>
                  <a:gd name="T26" fmla="*/ 62 w 178"/>
                  <a:gd name="T27" fmla="*/ 170 h 267"/>
                  <a:gd name="T28" fmla="*/ 62 w 178"/>
                  <a:gd name="T29" fmla="*/ 156 h 267"/>
                  <a:gd name="T30" fmla="*/ 78 w 178"/>
                  <a:gd name="T31" fmla="*/ 142 h 267"/>
                  <a:gd name="T32" fmla="*/ 84 w 178"/>
                  <a:gd name="T33" fmla="*/ 124 h 267"/>
                  <a:gd name="T34" fmla="*/ 72 w 178"/>
                  <a:gd name="T35" fmla="*/ 112 h 267"/>
                  <a:gd name="T36" fmla="*/ 53 w 178"/>
                  <a:gd name="T37" fmla="*/ 115 h 267"/>
                  <a:gd name="T38" fmla="*/ 44 w 178"/>
                  <a:gd name="T39" fmla="*/ 92 h 267"/>
                  <a:gd name="T40" fmla="*/ 18 w 178"/>
                  <a:gd name="T41" fmla="*/ 95 h 267"/>
                  <a:gd name="T42" fmla="*/ 5 w 178"/>
                  <a:gd name="T43" fmla="*/ 79 h 267"/>
                  <a:gd name="T44" fmla="*/ 2 w 178"/>
                  <a:gd name="T45" fmla="*/ 51 h 267"/>
                  <a:gd name="T46" fmla="*/ 0 w 178"/>
                  <a:gd name="T47" fmla="*/ 32 h 267"/>
                  <a:gd name="T48" fmla="*/ 15 w 178"/>
                  <a:gd name="T49" fmla="*/ 33 h 267"/>
                  <a:gd name="T50" fmla="*/ 26 w 178"/>
                  <a:gd name="T51" fmla="*/ 9 h 267"/>
                  <a:gd name="T52" fmla="*/ 35 w 178"/>
                  <a:gd name="T53" fmla="*/ 4 h 267"/>
                  <a:gd name="T54" fmla="*/ 62 w 178"/>
                  <a:gd name="T55" fmla="*/ 18 h 267"/>
                  <a:gd name="T56" fmla="*/ 79 w 178"/>
                  <a:gd name="T57" fmla="*/ 24 h 267"/>
                  <a:gd name="T58" fmla="*/ 85 w 178"/>
                  <a:gd name="T59" fmla="*/ 30 h 267"/>
                  <a:gd name="T60" fmla="*/ 85 w 178"/>
                  <a:gd name="T61" fmla="*/ 57 h 267"/>
                  <a:gd name="T62" fmla="*/ 100 w 178"/>
                  <a:gd name="T63" fmla="*/ 73 h 267"/>
                  <a:gd name="T64" fmla="*/ 106 w 178"/>
                  <a:gd name="T65" fmla="*/ 60 h 267"/>
                  <a:gd name="T66" fmla="*/ 123 w 178"/>
                  <a:gd name="T67" fmla="*/ 60 h 267"/>
                  <a:gd name="T68" fmla="*/ 137 w 178"/>
                  <a:gd name="T69" fmla="*/ 57 h 267"/>
                  <a:gd name="T70" fmla="*/ 144 w 178"/>
                  <a:gd name="T71" fmla="*/ 60 h 267"/>
                  <a:gd name="T72" fmla="*/ 132 w 178"/>
                  <a:gd name="T73" fmla="*/ 79 h 267"/>
                  <a:gd name="T74" fmla="*/ 123 w 178"/>
                  <a:gd name="T75" fmla="*/ 91 h 267"/>
                  <a:gd name="T76" fmla="*/ 132 w 178"/>
                  <a:gd name="T77" fmla="*/ 127 h 267"/>
                  <a:gd name="T78" fmla="*/ 146 w 178"/>
                  <a:gd name="T79" fmla="*/ 130 h 267"/>
                  <a:gd name="T80" fmla="*/ 178 w 178"/>
                  <a:gd name="T81" fmla="*/ 162 h 267"/>
                  <a:gd name="T82" fmla="*/ 160 w 178"/>
                  <a:gd name="T83" fmla="*/ 184 h 267"/>
                  <a:gd name="T84" fmla="*/ 164 w 178"/>
                  <a:gd name="T85" fmla="*/ 215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8" h="267">
                    <a:moveTo>
                      <a:pt x="173" y="222"/>
                    </a:moveTo>
                    <a:lnTo>
                      <a:pt x="167" y="226"/>
                    </a:lnTo>
                    <a:lnTo>
                      <a:pt x="161" y="225"/>
                    </a:lnTo>
                    <a:lnTo>
                      <a:pt x="149" y="244"/>
                    </a:lnTo>
                    <a:lnTo>
                      <a:pt x="150" y="253"/>
                    </a:lnTo>
                    <a:lnTo>
                      <a:pt x="146" y="250"/>
                    </a:lnTo>
                    <a:lnTo>
                      <a:pt x="141" y="253"/>
                    </a:lnTo>
                    <a:lnTo>
                      <a:pt x="135" y="255"/>
                    </a:lnTo>
                    <a:lnTo>
                      <a:pt x="129" y="258"/>
                    </a:lnTo>
                    <a:lnTo>
                      <a:pt x="120" y="261"/>
                    </a:lnTo>
                    <a:lnTo>
                      <a:pt x="119" y="267"/>
                    </a:lnTo>
                    <a:lnTo>
                      <a:pt x="119" y="267"/>
                    </a:lnTo>
                    <a:lnTo>
                      <a:pt x="114" y="258"/>
                    </a:lnTo>
                    <a:lnTo>
                      <a:pt x="109" y="255"/>
                    </a:lnTo>
                    <a:lnTo>
                      <a:pt x="100" y="252"/>
                    </a:lnTo>
                    <a:lnTo>
                      <a:pt x="97" y="247"/>
                    </a:lnTo>
                    <a:lnTo>
                      <a:pt x="90" y="253"/>
                    </a:lnTo>
                    <a:lnTo>
                      <a:pt x="87" y="249"/>
                    </a:lnTo>
                    <a:lnTo>
                      <a:pt x="78" y="252"/>
                    </a:lnTo>
                    <a:lnTo>
                      <a:pt x="76" y="252"/>
                    </a:lnTo>
                    <a:lnTo>
                      <a:pt x="72" y="256"/>
                    </a:lnTo>
                    <a:lnTo>
                      <a:pt x="59" y="252"/>
                    </a:lnTo>
                    <a:lnTo>
                      <a:pt x="53" y="252"/>
                    </a:lnTo>
                    <a:lnTo>
                      <a:pt x="46" y="249"/>
                    </a:lnTo>
                    <a:lnTo>
                      <a:pt x="43" y="243"/>
                    </a:lnTo>
                    <a:lnTo>
                      <a:pt x="35" y="240"/>
                    </a:lnTo>
                    <a:lnTo>
                      <a:pt x="38" y="231"/>
                    </a:lnTo>
                    <a:lnTo>
                      <a:pt x="40" y="228"/>
                    </a:lnTo>
                    <a:lnTo>
                      <a:pt x="35" y="223"/>
                    </a:lnTo>
                    <a:lnTo>
                      <a:pt x="37" y="220"/>
                    </a:lnTo>
                    <a:lnTo>
                      <a:pt x="43" y="220"/>
                    </a:lnTo>
                    <a:lnTo>
                      <a:pt x="50" y="215"/>
                    </a:lnTo>
                    <a:lnTo>
                      <a:pt x="58" y="218"/>
                    </a:lnTo>
                    <a:lnTo>
                      <a:pt x="61" y="203"/>
                    </a:lnTo>
                    <a:lnTo>
                      <a:pt x="56" y="200"/>
                    </a:lnTo>
                    <a:lnTo>
                      <a:pt x="62" y="193"/>
                    </a:lnTo>
                    <a:lnTo>
                      <a:pt x="61" y="191"/>
                    </a:lnTo>
                    <a:lnTo>
                      <a:pt x="59" y="185"/>
                    </a:lnTo>
                    <a:lnTo>
                      <a:pt x="65" y="179"/>
                    </a:lnTo>
                    <a:lnTo>
                      <a:pt x="73" y="170"/>
                    </a:lnTo>
                    <a:lnTo>
                      <a:pt x="72" y="165"/>
                    </a:lnTo>
                    <a:lnTo>
                      <a:pt x="62" y="170"/>
                    </a:lnTo>
                    <a:lnTo>
                      <a:pt x="61" y="165"/>
                    </a:lnTo>
                    <a:lnTo>
                      <a:pt x="65" y="159"/>
                    </a:lnTo>
                    <a:lnTo>
                      <a:pt x="62" y="156"/>
                    </a:lnTo>
                    <a:lnTo>
                      <a:pt x="69" y="153"/>
                    </a:lnTo>
                    <a:lnTo>
                      <a:pt x="75" y="144"/>
                    </a:lnTo>
                    <a:lnTo>
                      <a:pt x="78" y="142"/>
                    </a:lnTo>
                    <a:lnTo>
                      <a:pt x="79" y="136"/>
                    </a:lnTo>
                    <a:lnTo>
                      <a:pt x="85" y="130"/>
                    </a:lnTo>
                    <a:lnTo>
                      <a:pt x="84" y="124"/>
                    </a:lnTo>
                    <a:lnTo>
                      <a:pt x="82" y="114"/>
                    </a:lnTo>
                    <a:lnTo>
                      <a:pt x="79" y="114"/>
                    </a:lnTo>
                    <a:lnTo>
                      <a:pt x="72" y="112"/>
                    </a:lnTo>
                    <a:lnTo>
                      <a:pt x="69" y="115"/>
                    </a:lnTo>
                    <a:lnTo>
                      <a:pt x="64" y="111"/>
                    </a:lnTo>
                    <a:lnTo>
                      <a:pt x="53" y="115"/>
                    </a:lnTo>
                    <a:lnTo>
                      <a:pt x="50" y="101"/>
                    </a:lnTo>
                    <a:lnTo>
                      <a:pt x="44" y="97"/>
                    </a:lnTo>
                    <a:lnTo>
                      <a:pt x="44" y="92"/>
                    </a:lnTo>
                    <a:lnTo>
                      <a:pt x="38" y="92"/>
                    </a:lnTo>
                    <a:lnTo>
                      <a:pt x="32" y="95"/>
                    </a:lnTo>
                    <a:lnTo>
                      <a:pt x="18" y="95"/>
                    </a:lnTo>
                    <a:lnTo>
                      <a:pt x="11" y="100"/>
                    </a:lnTo>
                    <a:lnTo>
                      <a:pt x="5" y="83"/>
                    </a:lnTo>
                    <a:lnTo>
                      <a:pt x="5" y="79"/>
                    </a:lnTo>
                    <a:lnTo>
                      <a:pt x="14" y="66"/>
                    </a:lnTo>
                    <a:lnTo>
                      <a:pt x="11" y="57"/>
                    </a:lnTo>
                    <a:lnTo>
                      <a:pt x="2" y="51"/>
                    </a:lnTo>
                    <a:lnTo>
                      <a:pt x="8" y="45"/>
                    </a:lnTo>
                    <a:lnTo>
                      <a:pt x="2" y="41"/>
                    </a:lnTo>
                    <a:lnTo>
                      <a:pt x="0" y="32"/>
                    </a:lnTo>
                    <a:lnTo>
                      <a:pt x="5" y="27"/>
                    </a:lnTo>
                    <a:lnTo>
                      <a:pt x="9" y="36"/>
                    </a:lnTo>
                    <a:lnTo>
                      <a:pt x="15" y="33"/>
                    </a:lnTo>
                    <a:lnTo>
                      <a:pt x="11" y="25"/>
                    </a:lnTo>
                    <a:lnTo>
                      <a:pt x="17" y="15"/>
                    </a:lnTo>
                    <a:lnTo>
                      <a:pt x="26" y="9"/>
                    </a:lnTo>
                    <a:lnTo>
                      <a:pt x="29" y="3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43" y="3"/>
                    </a:lnTo>
                    <a:lnTo>
                      <a:pt x="53" y="7"/>
                    </a:lnTo>
                    <a:lnTo>
                      <a:pt x="62" y="18"/>
                    </a:lnTo>
                    <a:lnTo>
                      <a:pt x="62" y="21"/>
                    </a:lnTo>
                    <a:lnTo>
                      <a:pt x="69" y="25"/>
                    </a:lnTo>
                    <a:lnTo>
                      <a:pt x="79" y="24"/>
                    </a:lnTo>
                    <a:lnTo>
                      <a:pt x="81" y="21"/>
                    </a:lnTo>
                    <a:lnTo>
                      <a:pt x="90" y="24"/>
                    </a:lnTo>
                    <a:lnTo>
                      <a:pt x="85" y="30"/>
                    </a:lnTo>
                    <a:lnTo>
                      <a:pt x="79" y="38"/>
                    </a:lnTo>
                    <a:lnTo>
                      <a:pt x="79" y="44"/>
                    </a:lnTo>
                    <a:lnTo>
                      <a:pt x="85" y="57"/>
                    </a:lnTo>
                    <a:lnTo>
                      <a:pt x="88" y="62"/>
                    </a:lnTo>
                    <a:lnTo>
                      <a:pt x="88" y="71"/>
                    </a:lnTo>
                    <a:lnTo>
                      <a:pt x="100" y="73"/>
                    </a:lnTo>
                    <a:lnTo>
                      <a:pt x="103" y="68"/>
                    </a:lnTo>
                    <a:lnTo>
                      <a:pt x="102" y="62"/>
                    </a:lnTo>
                    <a:lnTo>
                      <a:pt x="106" y="60"/>
                    </a:lnTo>
                    <a:lnTo>
                      <a:pt x="113" y="63"/>
                    </a:lnTo>
                    <a:lnTo>
                      <a:pt x="116" y="59"/>
                    </a:lnTo>
                    <a:lnTo>
                      <a:pt x="123" y="60"/>
                    </a:lnTo>
                    <a:lnTo>
                      <a:pt x="131" y="57"/>
                    </a:lnTo>
                    <a:lnTo>
                      <a:pt x="134" y="53"/>
                    </a:lnTo>
                    <a:lnTo>
                      <a:pt x="137" y="57"/>
                    </a:lnTo>
                    <a:lnTo>
                      <a:pt x="143" y="54"/>
                    </a:lnTo>
                    <a:lnTo>
                      <a:pt x="147" y="57"/>
                    </a:lnTo>
                    <a:lnTo>
                      <a:pt x="144" y="60"/>
                    </a:lnTo>
                    <a:lnTo>
                      <a:pt x="144" y="68"/>
                    </a:lnTo>
                    <a:lnTo>
                      <a:pt x="137" y="77"/>
                    </a:lnTo>
                    <a:lnTo>
                      <a:pt x="132" y="79"/>
                    </a:lnTo>
                    <a:lnTo>
                      <a:pt x="134" y="83"/>
                    </a:lnTo>
                    <a:lnTo>
                      <a:pt x="126" y="92"/>
                    </a:lnTo>
                    <a:lnTo>
                      <a:pt x="123" y="91"/>
                    </a:lnTo>
                    <a:lnTo>
                      <a:pt x="123" y="108"/>
                    </a:lnTo>
                    <a:lnTo>
                      <a:pt x="128" y="124"/>
                    </a:lnTo>
                    <a:lnTo>
                      <a:pt x="132" y="127"/>
                    </a:lnTo>
                    <a:lnTo>
                      <a:pt x="135" y="135"/>
                    </a:lnTo>
                    <a:lnTo>
                      <a:pt x="140" y="135"/>
                    </a:lnTo>
                    <a:lnTo>
                      <a:pt x="146" y="130"/>
                    </a:lnTo>
                    <a:lnTo>
                      <a:pt x="152" y="129"/>
                    </a:lnTo>
                    <a:lnTo>
                      <a:pt x="167" y="133"/>
                    </a:lnTo>
                    <a:lnTo>
                      <a:pt x="178" y="162"/>
                    </a:lnTo>
                    <a:lnTo>
                      <a:pt x="176" y="176"/>
                    </a:lnTo>
                    <a:lnTo>
                      <a:pt x="163" y="180"/>
                    </a:lnTo>
                    <a:lnTo>
                      <a:pt x="160" y="184"/>
                    </a:lnTo>
                    <a:lnTo>
                      <a:pt x="153" y="187"/>
                    </a:lnTo>
                    <a:lnTo>
                      <a:pt x="158" y="203"/>
                    </a:lnTo>
                    <a:lnTo>
                      <a:pt x="164" y="215"/>
                    </a:lnTo>
                    <a:lnTo>
                      <a:pt x="170" y="217"/>
                    </a:lnTo>
                    <a:lnTo>
                      <a:pt x="173" y="2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7" name="Freeform 6223">
                <a:extLst>
                  <a:ext uri="{FF2B5EF4-FFF2-40B4-BE49-F238E27FC236}">
                    <a16:creationId xmlns:a16="http://schemas.microsoft.com/office/drawing/2014/main" id="{0293C2CB-6F46-F329-5025-63F9DDB12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675"/>
                <a:ext cx="89" cy="134"/>
              </a:xfrm>
              <a:custGeom>
                <a:avLst/>
                <a:gdLst>
                  <a:gd name="T0" fmla="*/ 161 w 178"/>
                  <a:gd name="T1" fmla="*/ 225 h 267"/>
                  <a:gd name="T2" fmla="*/ 146 w 178"/>
                  <a:gd name="T3" fmla="*/ 250 h 267"/>
                  <a:gd name="T4" fmla="*/ 129 w 178"/>
                  <a:gd name="T5" fmla="*/ 258 h 267"/>
                  <a:gd name="T6" fmla="*/ 119 w 178"/>
                  <a:gd name="T7" fmla="*/ 267 h 267"/>
                  <a:gd name="T8" fmla="*/ 100 w 178"/>
                  <a:gd name="T9" fmla="*/ 252 h 267"/>
                  <a:gd name="T10" fmla="*/ 87 w 178"/>
                  <a:gd name="T11" fmla="*/ 249 h 267"/>
                  <a:gd name="T12" fmla="*/ 72 w 178"/>
                  <a:gd name="T13" fmla="*/ 256 h 267"/>
                  <a:gd name="T14" fmla="*/ 46 w 178"/>
                  <a:gd name="T15" fmla="*/ 249 h 267"/>
                  <a:gd name="T16" fmla="*/ 38 w 178"/>
                  <a:gd name="T17" fmla="*/ 231 h 267"/>
                  <a:gd name="T18" fmla="*/ 37 w 178"/>
                  <a:gd name="T19" fmla="*/ 220 h 267"/>
                  <a:gd name="T20" fmla="*/ 58 w 178"/>
                  <a:gd name="T21" fmla="*/ 218 h 267"/>
                  <a:gd name="T22" fmla="*/ 62 w 178"/>
                  <a:gd name="T23" fmla="*/ 193 h 267"/>
                  <a:gd name="T24" fmla="*/ 65 w 178"/>
                  <a:gd name="T25" fmla="*/ 179 h 267"/>
                  <a:gd name="T26" fmla="*/ 62 w 178"/>
                  <a:gd name="T27" fmla="*/ 170 h 267"/>
                  <a:gd name="T28" fmla="*/ 62 w 178"/>
                  <a:gd name="T29" fmla="*/ 156 h 267"/>
                  <a:gd name="T30" fmla="*/ 78 w 178"/>
                  <a:gd name="T31" fmla="*/ 142 h 267"/>
                  <a:gd name="T32" fmla="*/ 84 w 178"/>
                  <a:gd name="T33" fmla="*/ 124 h 267"/>
                  <a:gd name="T34" fmla="*/ 72 w 178"/>
                  <a:gd name="T35" fmla="*/ 112 h 267"/>
                  <a:gd name="T36" fmla="*/ 53 w 178"/>
                  <a:gd name="T37" fmla="*/ 115 h 267"/>
                  <a:gd name="T38" fmla="*/ 44 w 178"/>
                  <a:gd name="T39" fmla="*/ 92 h 267"/>
                  <a:gd name="T40" fmla="*/ 18 w 178"/>
                  <a:gd name="T41" fmla="*/ 95 h 267"/>
                  <a:gd name="T42" fmla="*/ 5 w 178"/>
                  <a:gd name="T43" fmla="*/ 79 h 267"/>
                  <a:gd name="T44" fmla="*/ 2 w 178"/>
                  <a:gd name="T45" fmla="*/ 51 h 267"/>
                  <a:gd name="T46" fmla="*/ 0 w 178"/>
                  <a:gd name="T47" fmla="*/ 32 h 267"/>
                  <a:gd name="T48" fmla="*/ 15 w 178"/>
                  <a:gd name="T49" fmla="*/ 33 h 267"/>
                  <a:gd name="T50" fmla="*/ 26 w 178"/>
                  <a:gd name="T51" fmla="*/ 9 h 267"/>
                  <a:gd name="T52" fmla="*/ 35 w 178"/>
                  <a:gd name="T53" fmla="*/ 4 h 267"/>
                  <a:gd name="T54" fmla="*/ 62 w 178"/>
                  <a:gd name="T55" fmla="*/ 18 h 267"/>
                  <a:gd name="T56" fmla="*/ 79 w 178"/>
                  <a:gd name="T57" fmla="*/ 24 h 267"/>
                  <a:gd name="T58" fmla="*/ 85 w 178"/>
                  <a:gd name="T59" fmla="*/ 30 h 267"/>
                  <a:gd name="T60" fmla="*/ 85 w 178"/>
                  <a:gd name="T61" fmla="*/ 57 h 267"/>
                  <a:gd name="T62" fmla="*/ 100 w 178"/>
                  <a:gd name="T63" fmla="*/ 73 h 267"/>
                  <a:gd name="T64" fmla="*/ 106 w 178"/>
                  <a:gd name="T65" fmla="*/ 60 h 267"/>
                  <a:gd name="T66" fmla="*/ 123 w 178"/>
                  <a:gd name="T67" fmla="*/ 60 h 267"/>
                  <a:gd name="T68" fmla="*/ 137 w 178"/>
                  <a:gd name="T69" fmla="*/ 57 h 267"/>
                  <a:gd name="T70" fmla="*/ 144 w 178"/>
                  <a:gd name="T71" fmla="*/ 60 h 267"/>
                  <a:gd name="T72" fmla="*/ 132 w 178"/>
                  <a:gd name="T73" fmla="*/ 79 h 267"/>
                  <a:gd name="T74" fmla="*/ 123 w 178"/>
                  <a:gd name="T75" fmla="*/ 91 h 267"/>
                  <a:gd name="T76" fmla="*/ 132 w 178"/>
                  <a:gd name="T77" fmla="*/ 127 h 267"/>
                  <a:gd name="T78" fmla="*/ 146 w 178"/>
                  <a:gd name="T79" fmla="*/ 130 h 267"/>
                  <a:gd name="T80" fmla="*/ 178 w 178"/>
                  <a:gd name="T81" fmla="*/ 162 h 267"/>
                  <a:gd name="T82" fmla="*/ 160 w 178"/>
                  <a:gd name="T83" fmla="*/ 184 h 267"/>
                  <a:gd name="T84" fmla="*/ 164 w 178"/>
                  <a:gd name="T85" fmla="*/ 215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8" h="267">
                    <a:moveTo>
                      <a:pt x="173" y="222"/>
                    </a:moveTo>
                    <a:lnTo>
                      <a:pt x="167" y="226"/>
                    </a:lnTo>
                    <a:lnTo>
                      <a:pt x="161" y="225"/>
                    </a:lnTo>
                    <a:lnTo>
                      <a:pt x="149" y="244"/>
                    </a:lnTo>
                    <a:lnTo>
                      <a:pt x="150" y="253"/>
                    </a:lnTo>
                    <a:lnTo>
                      <a:pt x="146" y="250"/>
                    </a:lnTo>
                    <a:lnTo>
                      <a:pt x="141" y="253"/>
                    </a:lnTo>
                    <a:lnTo>
                      <a:pt x="135" y="255"/>
                    </a:lnTo>
                    <a:lnTo>
                      <a:pt x="129" y="258"/>
                    </a:lnTo>
                    <a:lnTo>
                      <a:pt x="120" y="261"/>
                    </a:lnTo>
                    <a:lnTo>
                      <a:pt x="119" y="267"/>
                    </a:lnTo>
                    <a:lnTo>
                      <a:pt x="119" y="267"/>
                    </a:lnTo>
                    <a:lnTo>
                      <a:pt x="114" y="258"/>
                    </a:lnTo>
                    <a:lnTo>
                      <a:pt x="109" y="255"/>
                    </a:lnTo>
                    <a:lnTo>
                      <a:pt x="100" y="252"/>
                    </a:lnTo>
                    <a:lnTo>
                      <a:pt x="97" y="247"/>
                    </a:lnTo>
                    <a:lnTo>
                      <a:pt x="90" y="253"/>
                    </a:lnTo>
                    <a:lnTo>
                      <a:pt x="87" y="249"/>
                    </a:lnTo>
                    <a:lnTo>
                      <a:pt x="78" y="252"/>
                    </a:lnTo>
                    <a:lnTo>
                      <a:pt x="76" y="252"/>
                    </a:lnTo>
                    <a:lnTo>
                      <a:pt x="72" y="256"/>
                    </a:lnTo>
                    <a:lnTo>
                      <a:pt x="59" y="252"/>
                    </a:lnTo>
                    <a:lnTo>
                      <a:pt x="53" y="252"/>
                    </a:lnTo>
                    <a:lnTo>
                      <a:pt x="46" y="249"/>
                    </a:lnTo>
                    <a:lnTo>
                      <a:pt x="43" y="243"/>
                    </a:lnTo>
                    <a:lnTo>
                      <a:pt x="35" y="240"/>
                    </a:lnTo>
                    <a:lnTo>
                      <a:pt x="38" y="231"/>
                    </a:lnTo>
                    <a:lnTo>
                      <a:pt x="40" y="228"/>
                    </a:lnTo>
                    <a:lnTo>
                      <a:pt x="35" y="223"/>
                    </a:lnTo>
                    <a:lnTo>
                      <a:pt x="37" y="220"/>
                    </a:lnTo>
                    <a:lnTo>
                      <a:pt x="43" y="220"/>
                    </a:lnTo>
                    <a:lnTo>
                      <a:pt x="50" y="215"/>
                    </a:lnTo>
                    <a:lnTo>
                      <a:pt x="58" y="218"/>
                    </a:lnTo>
                    <a:lnTo>
                      <a:pt x="61" y="203"/>
                    </a:lnTo>
                    <a:lnTo>
                      <a:pt x="56" y="200"/>
                    </a:lnTo>
                    <a:lnTo>
                      <a:pt x="62" y="193"/>
                    </a:lnTo>
                    <a:lnTo>
                      <a:pt x="61" y="191"/>
                    </a:lnTo>
                    <a:lnTo>
                      <a:pt x="59" y="185"/>
                    </a:lnTo>
                    <a:lnTo>
                      <a:pt x="65" y="179"/>
                    </a:lnTo>
                    <a:lnTo>
                      <a:pt x="73" y="170"/>
                    </a:lnTo>
                    <a:lnTo>
                      <a:pt x="72" y="165"/>
                    </a:lnTo>
                    <a:lnTo>
                      <a:pt x="62" y="170"/>
                    </a:lnTo>
                    <a:lnTo>
                      <a:pt x="61" y="165"/>
                    </a:lnTo>
                    <a:lnTo>
                      <a:pt x="65" y="159"/>
                    </a:lnTo>
                    <a:lnTo>
                      <a:pt x="62" y="156"/>
                    </a:lnTo>
                    <a:lnTo>
                      <a:pt x="69" y="153"/>
                    </a:lnTo>
                    <a:lnTo>
                      <a:pt x="75" y="144"/>
                    </a:lnTo>
                    <a:lnTo>
                      <a:pt x="78" y="142"/>
                    </a:lnTo>
                    <a:lnTo>
                      <a:pt x="79" y="136"/>
                    </a:lnTo>
                    <a:lnTo>
                      <a:pt x="85" y="130"/>
                    </a:lnTo>
                    <a:lnTo>
                      <a:pt x="84" y="124"/>
                    </a:lnTo>
                    <a:lnTo>
                      <a:pt x="82" y="114"/>
                    </a:lnTo>
                    <a:lnTo>
                      <a:pt x="79" y="114"/>
                    </a:lnTo>
                    <a:lnTo>
                      <a:pt x="72" y="112"/>
                    </a:lnTo>
                    <a:lnTo>
                      <a:pt x="69" y="115"/>
                    </a:lnTo>
                    <a:lnTo>
                      <a:pt x="64" y="111"/>
                    </a:lnTo>
                    <a:lnTo>
                      <a:pt x="53" y="115"/>
                    </a:lnTo>
                    <a:lnTo>
                      <a:pt x="50" y="101"/>
                    </a:lnTo>
                    <a:lnTo>
                      <a:pt x="44" y="97"/>
                    </a:lnTo>
                    <a:lnTo>
                      <a:pt x="44" y="92"/>
                    </a:lnTo>
                    <a:lnTo>
                      <a:pt x="38" y="92"/>
                    </a:lnTo>
                    <a:lnTo>
                      <a:pt x="32" y="95"/>
                    </a:lnTo>
                    <a:lnTo>
                      <a:pt x="18" y="95"/>
                    </a:lnTo>
                    <a:lnTo>
                      <a:pt x="11" y="100"/>
                    </a:lnTo>
                    <a:lnTo>
                      <a:pt x="5" y="83"/>
                    </a:lnTo>
                    <a:lnTo>
                      <a:pt x="5" y="79"/>
                    </a:lnTo>
                    <a:lnTo>
                      <a:pt x="14" y="66"/>
                    </a:lnTo>
                    <a:lnTo>
                      <a:pt x="11" y="57"/>
                    </a:lnTo>
                    <a:lnTo>
                      <a:pt x="2" y="51"/>
                    </a:lnTo>
                    <a:lnTo>
                      <a:pt x="8" y="45"/>
                    </a:lnTo>
                    <a:lnTo>
                      <a:pt x="2" y="41"/>
                    </a:lnTo>
                    <a:lnTo>
                      <a:pt x="0" y="32"/>
                    </a:lnTo>
                    <a:lnTo>
                      <a:pt x="5" y="27"/>
                    </a:lnTo>
                    <a:lnTo>
                      <a:pt x="9" y="36"/>
                    </a:lnTo>
                    <a:lnTo>
                      <a:pt x="15" y="33"/>
                    </a:lnTo>
                    <a:lnTo>
                      <a:pt x="11" y="25"/>
                    </a:lnTo>
                    <a:lnTo>
                      <a:pt x="17" y="15"/>
                    </a:lnTo>
                    <a:lnTo>
                      <a:pt x="26" y="9"/>
                    </a:lnTo>
                    <a:lnTo>
                      <a:pt x="29" y="3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43" y="3"/>
                    </a:lnTo>
                    <a:lnTo>
                      <a:pt x="53" y="7"/>
                    </a:lnTo>
                    <a:lnTo>
                      <a:pt x="62" y="18"/>
                    </a:lnTo>
                    <a:lnTo>
                      <a:pt x="62" y="21"/>
                    </a:lnTo>
                    <a:lnTo>
                      <a:pt x="69" y="25"/>
                    </a:lnTo>
                    <a:lnTo>
                      <a:pt x="79" y="24"/>
                    </a:lnTo>
                    <a:lnTo>
                      <a:pt x="81" y="21"/>
                    </a:lnTo>
                    <a:lnTo>
                      <a:pt x="90" y="24"/>
                    </a:lnTo>
                    <a:lnTo>
                      <a:pt x="85" y="30"/>
                    </a:lnTo>
                    <a:lnTo>
                      <a:pt x="79" y="38"/>
                    </a:lnTo>
                    <a:lnTo>
                      <a:pt x="79" y="44"/>
                    </a:lnTo>
                    <a:lnTo>
                      <a:pt x="85" y="57"/>
                    </a:lnTo>
                    <a:lnTo>
                      <a:pt x="88" y="62"/>
                    </a:lnTo>
                    <a:lnTo>
                      <a:pt x="88" y="71"/>
                    </a:lnTo>
                    <a:lnTo>
                      <a:pt x="100" y="73"/>
                    </a:lnTo>
                    <a:lnTo>
                      <a:pt x="103" y="68"/>
                    </a:lnTo>
                    <a:lnTo>
                      <a:pt x="102" y="62"/>
                    </a:lnTo>
                    <a:lnTo>
                      <a:pt x="106" y="60"/>
                    </a:lnTo>
                    <a:lnTo>
                      <a:pt x="113" y="63"/>
                    </a:lnTo>
                    <a:lnTo>
                      <a:pt x="116" y="59"/>
                    </a:lnTo>
                    <a:lnTo>
                      <a:pt x="123" y="60"/>
                    </a:lnTo>
                    <a:lnTo>
                      <a:pt x="131" y="57"/>
                    </a:lnTo>
                    <a:lnTo>
                      <a:pt x="134" y="53"/>
                    </a:lnTo>
                    <a:lnTo>
                      <a:pt x="137" y="57"/>
                    </a:lnTo>
                    <a:lnTo>
                      <a:pt x="143" y="54"/>
                    </a:lnTo>
                    <a:lnTo>
                      <a:pt x="147" y="57"/>
                    </a:lnTo>
                    <a:lnTo>
                      <a:pt x="144" y="60"/>
                    </a:lnTo>
                    <a:lnTo>
                      <a:pt x="144" y="68"/>
                    </a:lnTo>
                    <a:lnTo>
                      <a:pt x="137" y="77"/>
                    </a:lnTo>
                    <a:lnTo>
                      <a:pt x="132" y="79"/>
                    </a:lnTo>
                    <a:lnTo>
                      <a:pt x="134" y="83"/>
                    </a:lnTo>
                    <a:lnTo>
                      <a:pt x="126" y="92"/>
                    </a:lnTo>
                    <a:lnTo>
                      <a:pt x="123" y="91"/>
                    </a:lnTo>
                    <a:lnTo>
                      <a:pt x="123" y="108"/>
                    </a:lnTo>
                    <a:lnTo>
                      <a:pt x="128" y="124"/>
                    </a:lnTo>
                    <a:lnTo>
                      <a:pt x="132" y="127"/>
                    </a:lnTo>
                    <a:lnTo>
                      <a:pt x="135" y="135"/>
                    </a:lnTo>
                    <a:lnTo>
                      <a:pt x="140" y="135"/>
                    </a:lnTo>
                    <a:lnTo>
                      <a:pt x="146" y="130"/>
                    </a:lnTo>
                    <a:lnTo>
                      <a:pt x="152" y="129"/>
                    </a:lnTo>
                    <a:lnTo>
                      <a:pt x="167" y="133"/>
                    </a:lnTo>
                    <a:lnTo>
                      <a:pt x="178" y="162"/>
                    </a:lnTo>
                    <a:lnTo>
                      <a:pt x="176" y="176"/>
                    </a:lnTo>
                    <a:lnTo>
                      <a:pt x="163" y="180"/>
                    </a:lnTo>
                    <a:lnTo>
                      <a:pt x="160" y="184"/>
                    </a:lnTo>
                    <a:lnTo>
                      <a:pt x="153" y="187"/>
                    </a:lnTo>
                    <a:lnTo>
                      <a:pt x="158" y="203"/>
                    </a:lnTo>
                    <a:lnTo>
                      <a:pt x="164" y="215"/>
                    </a:lnTo>
                    <a:lnTo>
                      <a:pt x="170" y="217"/>
                    </a:lnTo>
                    <a:lnTo>
                      <a:pt x="173" y="2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8" name="Freeform 6224">
                <a:extLst>
                  <a:ext uri="{FF2B5EF4-FFF2-40B4-BE49-F238E27FC236}">
                    <a16:creationId xmlns:a16="http://schemas.microsoft.com/office/drawing/2014/main" id="{1665B4A6-717D-7537-00A1-5CB9D21CC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768"/>
                <a:ext cx="106" cy="73"/>
              </a:xfrm>
              <a:custGeom>
                <a:avLst/>
                <a:gdLst>
                  <a:gd name="T0" fmla="*/ 2 w 211"/>
                  <a:gd name="T1" fmla="*/ 56 h 147"/>
                  <a:gd name="T2" fmla="*/ 8 w 211"/>
                  <a:gd name="T3" fmla="*/ 67 h 147"/>
                  <a:gd name="T4" fmla="*/ 6 w 211"/>
                  <a:gd name="T5" fmla="*/ 76 h 147"/>
                  <a:gd name="T6" fmla="*/ 12 w 211"/>
                  <a:gd name="T7" fmla="*/ 84 h 147"/>
                  <a:gd name="T8" fmla="*/ 6 w 211"/>
                  <a:gd name="T9" fmla="*/ 96 h 147"/>
                  <a:gd name="T10" fmla="*/ 14 w 211"/>
                  <a:gd name="T11" fmla="*/ 103 h 147"/>
                  <a:gd name="T12" fmla="*/ 23 w 211"/>
                  <a:gd name="T13" fmla="*/ 105 h 147"/>
                  <a:gd name="T14" fmla="*/ 18 w 211"/>
                  <a:gd name="T15" fmla="*/ 131 h 147"/>
                  <a:gd name="T16" fmla="*/ 41 w 211"/>
                  <a:gd name="T17" fmla="*/ 128 h 147"/>
                  <a:gd name="T18" fmla="*/ 49 w 211"/>
                  <a:gd name="T19" fmla="*/ 131 h 147"/>
                  <a:gd name="T20" fmla="*/ 62 w 211"/>
                  <a:gd name="T21" fmla="*/ 144 h 147"/>
                  <a:gd name="T22" fmla="*/ 75 w 211"/>
                  <a:gd name="T23" fmla="*/ 138 h 147"/>
                  <a:gd name="T24" fmla="*/ 87 w 211"/>
                  <a:gd name="T25" fmla="*/ 141 h 147"/>
                  <a:gd name="T26" fmla="*/ 93 w 211"/>
                  <a:gd name="T27" fmla="*/ 140 h 147"/>
                  <a:gd name="T28" fmla="*/ 110 w 211"/>
                  <a:gd name="T29" fmla="*/ 132 h 147"/>
                  <a:gd name="T30" fmla="*/ 105 w 211"/>
                  <a:gd name="T31" fmla="*/ 123 h 147"/>
                  <a:gd name="T32" fmla="*/ 106 w 211"/>
                  <a:gd name="T33" fmla="*/ 109 h 147"/>
                  <a:gd name="T34" fmla="*/ 120 w 211"/>
                  <a:gd name="T35" fmla="*/ 103 h 147"/>
                  <a:gd name="T36" fmla="*/ 132 w 211"/>
                  <a:gd name="T37" fmla="*/ 105 h 147"/>
                  <a:gd name="T38" fmla="*/ 147 w 211"/>
                  <a:gd name="T39" fmla="*/ 108 h 147"/>
                  <a:gd name="T40" fmla="*/ 163 w 211"/>
                  <a:gd name="T41" fmla="*/ 111 h 147"/>
                  <a:gd name="T42" fmla="*/ 172 w 211"/>
                  <a:gd name="T43" fmla="*/ 111 h 147"/>
                  <a:gd name="T44" fmla="*/ 176 w 211"/>
                  <a:gd name="T45" fmla="*/ 123 h 147"/>
                  <a:gd name="T46" fmla="*/ 187 w 211"/>
                  <a:gd name="T47" fmla="*/ 109 h 147"/>
                  <a:gd name="T48" fmla="*/ 194 w 211"/>
                  <a:gd name="T49" fmla="*/ 99 h 147"/>
                  <a:gd name="T50" fmla="*/ 202 w 211"/>
                  <a:gd name="T51" fmla="*/ 99 h 147"/>
                  <a:gd name="T52" fmla="*/ 208 w 211"/>
                  <a:gd name="T53" fmla="*/ 88 h 147"/>
                  <a:gd name="T54" fmla="*/ 205 w 211"/>
                  <a:gd name="T55" fmla="*/ 74 h 147"/>
                  <a:gd name="T56" fmla="*/ 201 w 211"/>
                  <a:gd name="T57" fmla="*/ 70 h 147"/>
                  <a:gd name="T58" fmla="*/ 193 w 211"/>
                  <a:gd name="T59" fmla="*/ 61 h 147"/>
                  <a:gd name="T60" fmla="*/ 205 w 211"/>
                  <a:gd name="T61" fmla="*/ 55 h 147"/>
                  <a:gd name="T62" fmla="*/ 194 w 211"/>
                  <a:gd name="T63" fmla="*/ 41 h 147"/>
                  <a:gd name="T64" fmla="*/ 187 w 211"/>
                  <a:gd name="T65" fmla="*/ 35 h 147"/>
                  <a:gd name="T66" fmla="*/ 178 w 211"/>
                  <a:gd name="T67" fmla="*/ 24 h 147"/>
                  <a:gd name="T68" fmla="*/ 175 w 211"/>
                  <a:gd name="T69" fmla="*/ 37 h 147"/>
                  <a:gd name="T70" fmla="*/ 155 w 211"/>
                  <a:gd name="T71" fmla="*/ 23 h 147"/>
                  <a:gd name="T72" fmla="*/ 147 w 211"/>
                  <a:gd name="T73" fmla="*/ 17 h 147"/>
                  <a:gd name="T74" fmla="*/ 143 w 211"/>
                  <a:gd name="T75" fmla="*/ 15 h 147"/>
                  <a:gd name="T76" fmla="*/ 131 w 211"/>
                  <a:gd name="T77" fmla="*/ 18 h 147"/>
                  <a:gd name="T78" fmla="*/ 119 w 211"/>
                  <a:gd name="T79" fmla="*/ 5 h 147"/>
                  <a:gd name="T80" fmla="*/ 106 w 211"/>
                  <a:gd name="T81" fmla="*/ 6 h 147"/>
                  <a:gd name="T82" fmla="*/ 96 w 211"/>
                  <a:gd name="T83" fmla="*/ 0 h 147"/>
                  <a:gd name="T84" fmla="*/ 87 w 211"/>
                  <a:gd name="T85" fmla="*/ 8 h 147"/>
                  <a:gd name="T86" fmla="*/ 78 w 211"/>
                  <a:gd name="T87" fmla="*/ 30 h 147"/>
                  <a:gd name="T88" fmla="*/ 70 w 211"/>
                  <a:gd name="T89" fmla="*/ 26 h 147"/>
                  <a:gd name="T90" fmla="*/ 61 w 211"/>
                  <a:gd name="T91" fmla="*/ 27 h 147"/>
                  <a:gd name="T92" fmla="*/ 50 w 211"/>
                  <a:gd name="T93" fmla="*/ 24 h 147"/>
                  <a:gd name="T94" fmla="*/ 40 w 211"/>
                  <a:gd name="T95" fmla="*/ 30 h 147"/>
                  <a:gd name="T96" fmla="*/ 25 w 211"/>
                  <a:gd name="T97" fmla="*/ 30 h 147"/>
                  <a:gd name="T98" fmla="*/ 20 w 211"/>
                  <a:gd name="T99" fmla="*/ 38 h 147"/>
                  <a:gd name="T100" fmla="*/ 5 w 211"/>
                  <a:gd name="T101" fmla="*/ 46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1" h="147">
                    <a:moveTo>
                      <a:pt x="2" y="49"/>
                    </a:moveTo>
                    <a:lnTo>
                      <a:pt x="2" y="56"/>
                    </a:lnTo>
                    <a:lnTo>
                      <a:pt x="0" y="61"/>
                    </a:lnTo>
                    <a:lnTo>
                      <a:pt x="8" y="67"/>
                    </a:lnTo>
                    <a:lnTo>
                      <a:pt x="11" y="70"/>
                    </a:lnTo>
                    <a:lnTo>
                      <a:pt x="6" y="76"/>
                    </a:lnTo>
                    <a:lnTo>
                      <a:pt x="11" y="78"/>
                    </a:lnTo>
                    <a:lnTo>
                      <a:pt x="12" y="84"/>
                    </a:lnTo>
                    <a:lnTo>
                      <a:pt x="8" y="88"/>
                    </a:lnTo>
                    <a:lnTo>
                      <a:pt x="6" y="96"/>
                    </a:lnTo>
                    <a:lnTo>
                      <a:pt x="9" y="100"/>
                    </a:lnTo>
                    <a:lnTo>
                      <a:pt x="14" y="103"/>
                    </a:lnTo>
                    <a:lnTo>
                      <a:pt x="17" y="100"/>
                    </a:lnTo>
                    <a:lnTo>
                      <a:pt x="23" y="105"/>
                    </a:lnTo>
                    <a:lnTo>
                      <a:pt x="9" y="128"/>
                    </a:lnTo>
                    <a:lnTo>
                      <a:pt x="18" y="131"/>
                    </a:lnTo>
                    <a:lnTo>
                      <a:pt x="32" y="122"/>
                    </a:lnTo>
                    <a:lnTo>
                      <a:pt x="41" y="128"/>
                    </a:lnTo>
                    <a:lnTo>
                      <a:pt x="47" y="128"/>
                    </a:lnTo>
                    <a:lnTo>
                      <a:pt x="49" y="131"/>
                    </a:lnTo>
                    <a:lnTo>
                      <a:pt x="58" y="134"/>
                    </a:lnTo>
                    <a:lnTo>
                      <a:pt x="62" y="144"/>
                    </a:lnTo>
                    <a:lnTo>
                      <a:pt x="70" y="143"/>
                    </a:lnTo>
                    <a:lnTo>
                      <a:pt x="75" y="138"/>
                    </a:lnTo>
                    <a:lnTo>
                      <a:pt x="81" y="137"/>
                    </a:lnTo>
                    <a:lnTo>
                      <a:pt x="87" y="141"/>
                    </a:lnTo>
                    <a:lnTo>
                      <a:pt x="90" y="147"/>
                    </a:lnTo>
                    <a:lnTo>
                      <a:pt x="93" y="140"/>
                    </a:lnTo>
                    <a:lnTo>
                      <a:pt x="96" y="137"/>
                    </a:lnTo>
                    <a:lnTo>
                      <a:pt x="110" y="132"/>
                    </a:lnTo>
                    <a:lnTo>
                      <a:pt x="110" y="131"/>
                    </a:lnTo>
                    <a:lnTo>
                      <a:pt x="105" y="123"/>
                    </a:lnTo>
                    <a:lnTo>
                      <a:pt x="102" y="120"/>
                    </a:lnTo>
                    <a:lnTo>
                      <a:pt x="106" y="109"/>
                    </a:lnTo>
                    <a:lnTo>
                      <a:pt x="110" y="106"/>
                    </a:lnTo>
                    <a:lnTo>
                      <a:pt x="120" y="103"/>
                    </a:lnTo>
                    <a:lnTo>
                      <a:pt x="123" y="103"/>
                    </a:lnTo>
                    <a:lnTo>
                      <a:pt x="132" y="105"/>
                    </a:lnTo>
                    <a:lnTo>
                      <a:pt x="140" y="105"/>
                    </a:lnTo>
                    <a:lnTo>
                      <a:pt x="147" y="108"/>
                    </a:lnTo>
                    <a:lnTo>
                      <a:pt x="155" y="108"/>
                    </a:lnTo>
                    <a:lnTo>
                      <a:pt x="163" y="111"/>
                    </a:lnTo>
                    <a:lnTo>
                      <a:pt x="167" y="109"/>
                    </a:lnTo>
                    <a:lnTo>
                      <a:pt x="172" y="111"/>
                    </a:lnTo>
                    <a:lnTo>
                      <a:pt x="176" y="116"/>
                    </a:lnTo>
                    <a:lnTo>
                      <a:pt x="176" y="123"/>
                    </a:lnTo>
                    <a:lnTo>
                      <a:pt x="179" y="116"/>
                    </a:lnTo>
                    <a:lnTo>
                      <a:pt x="187" y="109"/>
                    </a:lnTo>
                    <a:lnTo>
                      <a:pt x="185" y="100"/>
                    </a:lnTo>
                    <a:lnTo>
                      <a:pt x="194" y="99"/>
                    </a:lnTo>
                    <a:lnTo>
                      <a:pt x="198" y="100"/>
                    </a:lnTo>
                    <a:lnTo>
                      <a:pt x="202" y="99"/>
                    </a:lnTo>
                    <a:lnTo>
                      <a:pt x="204" y="90"/>
                    </a:lnTo>
                    <a:lnTo>
                      <a:pt x="208" y="88"/>
                    </a:lnTo>
                    <a:lnTo>
                      <a:pt x="211" y="81"/>
                    </a:lnTo>
                    <a:lnTo>
                      <a:pt x="205" y="74"/>
                    </a:lnTo>
                    <a:lnTo>
                      <a:pt x="202" y="76"/>
                    </a:lnTo>
                    <a:lnTo>
                      <a:pt x="201" y="70"/>
                    </a:lnTo>
                    <a:lnTo>
                      <a:pt x="196" y="67"/>
                    </a:lnTo>
                    <a:lnTo>
                      <a:pt x="193" y="61"/>
                    </a:lnTo>
                    <a:lnTo>
                      <a:pt x="191" y="55"/>
                    </a:lnTo>
                    <a:lnTo>
                      <a:pt x="205" y="55"/>
                    </a:lnTo>
                    <a:lnTo>
                      <a:pt x="208" y="46"/>
                    </a:lnTo>
                    <a:lnTo>
                      <a:pt x="194" y="41"/>
                    </a:lnTo>
                    <a:lnTo>
                      <a:pt x="191" y="35"/>
                    </a:lnTo>
                    <a:lnTo>
                      <a:pt x="187" y="35"/>
                    </a:lnTo>
                    <a:lnTo>
                      <a:pt x="181" y="29"/>
                    </a:lnTo>
                    <a:lnTo>
                      <a:pt x="178" y="24"/>
                    </a:lnTo>
                    <a:lnTo>
                      <a:pt x="176" y="32"/>
                    </a:lnTo>
                    <a:lnTo>
                      <a:pt x="175" y="37"/>
                    </a:lnTo>
                    <a:lnTo>
                      <a:pt x="169" y="35"/>
                    </a:lnTo>
                    <a:lnTo>
                      <a:pt x="155" y="23"/>
                    </a:lnTo>
                    <a:lnTo>
                      <a:pt x="154" y="18"/>
                    </a:lnTo>
                    <a:lnTo>
                      <a:pt x="147" y="17"/>
                    </a:lnTo>
                    <a:lnTo>
                      <a:pt x="146" y="17"/>
                    </a:lnTo>
                    <a:lnTo>
                      <a:pt x="143" y="15"/>
                    </a:lnTo>
                    <a:lnTo>
                      <a:pt x="137" y="18"/>
                    </a:lnTo>
                    <a:lnTo>
                      <a:pt x="131" y="18"/>
                    </a:lnTo>
                    <a:lnTo>
                      <a:pt x="122" y="6"/>
                    </a:lnTo>
                    <a:lnTo>
                      <a:pt x="119" y="5"/>
                    </a:lnTo>
                    <a:lnTo>
                      <a:pt x="114" y="9"/>
                    </a:lnTo>
                    <a:lnTo>
                      <a:pt x="106" y="6"/>
                    </a:lnTo>
                    <a:lnTo>
                      <a:pt x="99" y="6"/>
                    </a:lnTo>
                    <a:lnTo>
                      <a:pt x="96" y="0"/>
                    </a:lnTo>
                    <a:lnTo>
                      <a:pt x="90" y="2"/>
                    </a:lnTo>
                    <a:lnTo>
                      <a:pt x="87" y="8"/>
                    </a:lnTo>
                    <a:lnTo>
                      <a:pt x="90" y="18"/>
                    </a:lnTo>
                    <a:lnTo>
                      <a:pt x="78" y="30"/>
                    </a:lnTo>
                    <a:lnTo>
                      <a:pt x="72" y="30"/>
                    </a:lnTo>
                    <a:lnTo>
                      <a:pt x="70" y="26"/>
                    </a:lnTo>
                    <a:lnTo>
                      <a:pt x="64" y="26"/>
                    </a:lnTo>
                    <a:lnTo>
                      <a:pt x="61" y="27"/>
                    </a:lnTo>
                    <a:lnTo>
                      <a:pt x="56" y="27"/>
                    </a:lnTo>
                    <a:lnTo>
                      <a:pt x="50" y="24"/>
                    </a:lnTo>
                    <a:lnTo>
                      <a:pt x="43" y="27"/>
                    </a:lnTo>
                    <a:lnTo>
                      <a:pt x="40" y="30"/>
                    </a:lnTo>
                    <a:lnTo>
                      <a:pt x="32" y="29"/>
                    </a:lnTo>
                    <a:lnTo>
                      <a:pt x="25" y="30"/>
                    </a:lnTo>
                    <a:lnTo>
                      <a:pt x="23" y="37"/>
                    </a:lnTo>
                    <a:lnTo>
                      <a:pt x="20" y="38"/>
                    </a:lnTo>
                    <a:lnTo>
                      <a:pt x="8" y="40"/>
                    </a:lnTo>
                    <a:lnTo>
                      <a:pt x="5" y="46"/>
                    </a:lnTo>
                    <a:lnTo>
                      <a:pt x="2" y="4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69" name="Freeform 6225">
                <a:extLst>
                  <a:ext uri="{FF2B5EF4-FFF2-40B4-BE49-F238E27FC236}">
                    <a16:creationId xmlns:a16="http://schemas.microsoft.com/office/drawing/2014/main" id="{67576C51-EDF1-692D-B9E4-504B7ACFE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768"/>
                <a:ext cx="106" cy="73"/>
              </a:xfrm>
              <a:custGeom>
                <a:avLst/>
                <a:gdLst>
                  <a:gd name="T0" fmla="*/ 5 w 211"/>
                  <a:gd name="T1" fmla="*/ 46 h 147"/>
                  <a:gd name="T2" fmla="*/ 20 w 211"/>
                  <a:gd name="T3" fmla="*/ 38 h 147"/>
                  <a:gd name="T4" fmla="*/ 25 w 211"/>
                  <a:gd name="T5" fmla="*/ 30 h 147"/>
                  <a:gd name="T6" fmla="*/ 40 w 211"/>
                  <a:gd name="T7" fmla="*/ 30 h 147"/>
                  <a:gd name="T8" fmla="*/ 50 w 211"/>
                  <a:gd name="T9" fmla="*/ 24 h 147"/>
                  <a:gd name="T10" fmla="*/ 61 w 211"/>
                  <a:gd name="T11" fmla="*/ 27 h 147"/>
                  <a:gd name="T12" fmla="*/ 70 w 211"/>
                  <a:gd name="T13" fmla="*/ 26 h 147"/>
                  <a:gd name="T14" fmla="*/ 78 w 211"/>
                  <a:gd name="T15" fmla="*/ 30 h 147"/>
                  <a:gd name="T16" fmla="*/ 87 w 211"/>
                  <a:gd name="T17" fmla="*/ 8 h 147"/>
                  <a:gd name="T18" fmla="*/ 96 w 211"/>
                  <a:gd name="T19" fmla="*/ 0 h 147"/>
                  <a:gd name="T20" fmla="*/ 106 w 211"/>
                  <a:gd name="T21" fmla="*/ 6 h 147"/>
                  <a:gd name="T22" fmla="*/ 119 w 211"/>
                  <a:gd name="T23" fmla="*/ 5 h 147"/>
                  <a:gd name="T24" fmla="*/ 131 w 211"/>
                  <a:gd name="T25" fmla="*/ 18 h 147"/>
                  <a:gd name="T26" fmla="*/ 143 w 211"/>
                  <a:gd name="T27" fmla="*/ 15 h 147"/>
                  <a:gd name="T28" fmla="*/ 147 w 211"/>
                  <a:gd name="T29" fmla="*/ 17 h 147"/>
                  <a:gd name="T30" fmla="*/ 155 w 211"/>
                  <a:gd name="T31" fmla="*/ 23 h 147"/>
                  <a:gd name="T32" fmla="*/ 175 w 211"/>
                  <a:gd name="T33" fmla="*/ 37 h 147"/>
                  <a:gd name="T34" fmla="*/ 178 w 211"/>
                  <a:gd name="T35" fmla="*/ 24 h 147"/>
                  <a:gd name="T36" fmla="*/ 187 w 211"/>
                  <a:gd name="T37" fmla="*/ 35 h 147"/>
                  <a:gd name="T38" fmla="*/ 194 w 211"/>
                  <a:gd name="T39" fmla="*/ 41 h 147"/>
                  <a:gd name="T40" fmla="*/ 205 w 211"/>
                  <a:gd name="T41" fmla="*/ 55 h 147"/>
                  <a:gd name="T42" fmla="*/ 193 w 211"/>
                  <a:gd name="T43" fmla="*/ 61 h 147"/>
                  <a:gd name="T44" fmla="*/ 201 w 211"/>
                  <a:gd name="T45" fmla="*/ 70 h 147"/>
                  <a:gd name="T46" fmla="*/ 205 w 211"/>
                  <a:gd name="T47" fmla="*/ 74 h 147"/>
                  <a:gd name="T48" fmla="*/ 208 w 211"/>
                  <a:gd name="T49" fmla="*/ 88 h 147"/>
                  <a:gd name="T50" fmla="*/ 202 w 211"/>
                  <a:gd name="T51" fmla="*/ 99 h 147"/>
                  <a:gd name="T52" fmla="*/ 194 w 211"/>
                  <a:gd name="T53" fmla="*/ 99 h 147"/>
                  <a:gd name="T54" fmla="*/ 187 w 211"/>
                  <a:gd name="T55" fmla="*/ 109 h 147"/>
                  <a:gd name="T56" fmla="*/ 176 w 211"/>
                  <a:gd name="T57" fmla="*/ 123 h 147"/>
                  <a:gd name="T58" fmla="*/ 172 w 211"/>
                  <a:gd name="T59" fmla="*/ 111 h 147"/>
                  <a:gd name="T60" fmla="*/ 163 w 211"/>
                  <a:gd name="T61" fmla="*/ 111 h 147"/>
                  <a:gd name="T62" fmla="*/ 147 w 211"/>
                  <a:gd name="T63" fmla="*/ 108 h 147"/>
                  <a:gd name="T64" fmla="*/ 132 w 211"/>
                  <a:gd name="T65" fmla="*/ 105 h 147"/>
                  <a:gd name="T66" fmla="*/ 120 w 211"/>
                  <a:gd name="T67" fmla="*/ 103 h 147"/>
                  <a:gd name="T68" fmla="*/ 106 w 211"/>
                  <a:gd name="T69" fmla="*/ 109 h 147"/>
                  <a:gd name="T70" fmla="*/ 105 w 211"/>
                  <a:gd name="T71" fmla="*/ 123 h 147"/>
                  <a:gd name="T72" fmla="*/ 110 w 211"/>
                  <a:gd name="T73" fmla="*/ 132 h 147"/>
                  <a:gd name="T74" fmla="*/ 93 w 211"/>
                  <a:gd name="T75" fmla="*/ 140 h 147"/>
                  <a:gd name="T76" fmla="*/ 87 w 211"/>
                  <a:gd name="T77" fmla="*/ 141 h 147"/>
                  <a:gd name="T78" fmla="*/ 75 w 211"/>
                  <a:gd name="T79" fmla="*/ 138 h 147"/>
                  <a:gd name="T80" fmla="*/ 62 w 211"/>
                  <a:gd name="T81" fmla="*/ 144 h 147"/>
                  <a:gd name="T82" fmla="*/ 49 w 211"/>
                  <a:gd name="T83" fmla="*/ 131 h 147"/>
                  <a:gd name="T84" fmla="*/ 41 w 211"/>
                  <a:gd name="T85" fmla="*/ 128 h 147"/>
                  <a:gd name="T86" fmla="*/ 18 w 211"/>
                  <a:gd name="T87" fmla="*/ 131 h 147"/>
                  <a:gd name="T88" fmla="*/ 23 w 211"/>
                  <a:gd name="T89" fmla="*/ 105 h 147"/>
                  <a:gd name="T90" fmla="*/ 14 w 211"/>
                  <a:gd name="T91" fmla="*/ 103 h 147"/>
                  <a:gd name="T92" fmla="*/ 6 w 211"/>
                  <a:gd name="T93" fmla="*/ 96 h 147"/>
                  <a:gd name="T94" fmla="*/ 12 w 211"/>
                  <a:gd name="T95" fmla="*/ 84 h 147"/>
                  <a:gd name="T96" fmla="*/ 6 w 211"/>
                  <a:gd name="T97" fmla="*/ 76 h 147"/>
                  <a:gd name="T98" fmla="*/ 8 w 211"/>
                  <a:gd name="T99" fmla="*/ 67 h 147"/>
                  <a:gd name="T100" fmla="*/ 2 w 211"/>
                  <a:gd name="T101" fmla="*/ 56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1" h="147">
                    <a:moveTo>
                      <a:pt x="2" y="49"/>
                    </a:moveTo>
                    <a:lnTo>
                      <a:pt x="5" y="46"/>
                    </a:lnTo>
                    <a:lnTo>
                      <a:pt x="8" y="40"/>
                    </a:lnTo>
                    <a:lnTo>
                      <a:pt x="20" y="38"/>
                    </a:lnTo>
                    <a:lnTo>
                      <a:pt x="23" y="37"/>
                    </a:lnTo>
                    <a:lnTo>
                      <a:pt x="25" y="30"/>
                    </a:lnTo>
                    <a:lnTo>
                      <a:pt x="32" y="29"/>
                    </a:lnTo>
                    <a:lnTo>
                      <a:pt x="40" y="30"/>
                    </a:lnTo>
                    <a:lnTo>
                      <a:pt x="43" y="27"/>
                    </a:lnTo>
                    <a:lnTo>
                      <a:pt x="50" y="24"/>
                    </a:lnTo>
                    <a:lnTo>
                      <a:pt x="56" y="27"/>
                    </a:lnTo>
                    <a:lnTo>
                      <a:pt x="61" y="27"/>
                    </a:lnTo>
                    <a:lnTo>
                      <a:pt x="64" y="26"/>
                    </a:lnTo>
                    <a:lnTo>
                      <a:pt x="70" y="26"/>
                    </a:lnTo>
                    <a:lnTo>
                      <a:pt x="72" y="30"/>
                    </a:lnTo>
                    <a:lnTo>
                      <a:pt x="78" y="30"/>
                    </a:lnTo>
                    <a:lnTo>
                      <a:pt x="90" y="18"/>
                    </a:lnTo>
                    <a:lnTo>
                      <a:pt x="87" y="8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99" y="6"/>
                    </a:lnTo>
                    <a:lnTo>
                      <a:pt x="106" y="6"/>
                    </a:lnTo>
                    <a:lnTo>
                      <a:pt x="114" y="9"/>
                    </a:lnTo>
                    <a:lnTo>
                      <a:pt x="119" y="5"/>
                    </a:lnTo>
                    <a:lnTo>
                      <a:pt x="122" y="6"/>
                    </a:lnTo>
                    <a:lnTo>
                      <a:pt x="131" y="18"/>
                    </a:lnTo>
                    <a:lnTo>
                      <a:pt x="137" y="18"/>
                    </a:lnTo>
                    <a:lnTo>
                      <a:pt x="143" y="15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54" y="18"/>
                    </a:lnTo>
                    <a:lnTo>
                      <a:pt x="155" y="23"/>
                    </a:lnTo>
                    <a:lnTo>
                      <a:pt x="169" y="35"/>
                    </a:lnTo>
                    <a:lnTo>
                      <a:pt x="175" y="37"/>
                    </a:lnTo>
                    <a:lnTo>
                      <a:pt x="176" y="32"/>
                    </a:lnTo>
                    <a:lnTo>
                      <a:pt x="178" y="24"/>
                    </a:lnTo>
                    <a:lnTo>
                      <a:pt x="181" y="29"/>
                    </a:lnTo>
                    <a:lnTo>
                      <a:pt x="187" y="35"/>
                    </a:lnTo>
                    <a:lnTo>
                      <a:pt x="191" y="35"/>
                    </a:lnTo>
                    <a:lnTo>
                      <a:pt x="194" y="41"/>
                    </a:lnTo>
                    <a:lnTo>
                      <a:pt x="208" y="46"/>
                    </a:lnTo>
                    <a:lnTo>
                      <a:pt x="205" y="55"/>
                    </a:lnTo>
                    <a:lnTo>
                      <a:pt x="191" y="55"/>
                    </a:lnTo>
                    <a:lnTo>
                      <a:pt x="193" y="61"/>
                    </a:lnTo>
                    <a:lnTo>
                      <a:pt x="196" y="67"/>
                    </a:lnTo>
                    <a:lnTo>
                      <a:pt x="201" y="70"/>
                    </a:lnTo>
                    <a:lnTo>
                      <a:pt x="202" y="76"/>
                    </a:lnTo>
                    <a:lnTo>
                      <a:pt x="205" y="74"/>
                    </a:lnTo>
                    <a:lnTo>
                      <a:pt x="211" y="81"/>
                    </a:lnTo>
                    <a:lnTo>
                      <a:pt x="208" y="88"/>
                    </a:lnTo>
                    <a:lnTo>
                      <a:pt x="204" y="90"/>
                    </a:lnTo>
                    <a:lnTo>
                      <a:pt x="202" y="99"/>
                    </a:lnTo>
                    <a:lnTo>
                      <a:pt x="198" y="100"/>
                    </a:lnTo>
                    <a:lnTo>
                      <a:pt x="194" y="99"/>
                    </a:lnTo>
                    <a:lnTo>
                      <a:pt x="185" y="100"/>
                    </a:lnTo>
                    <a:lnTo>
                      <a:pt x="187" y="109"/>
                    </a:lnTo>
                    <a:lnTo>
                      <a:pt x="179" y="116"/>
                    </a:lnTo>
                    <a:lnTo>
                      <a:pt x="176" y="123"/>
                    </a:lnTo>
                    <a:lnTo>
                      <a:pt x="176" y="116"/>
                    </a:lnTo>
                    <a:lnTo>
                      <a:pt x="172" y="111"/>
                    </a:lnTo>
                    <a:lnTo>
                      <a:pt x="167" y="109"/>
                    </a:lnTo>
                    <a:lnTo>
                      <a:pt x="163" y="111"/>
                    </a:lnTo>
                    <a:lnTo>
                      <a:pt x="155" y="108"/>
                    </a:lnTo>
                    <a:lnTo>
                      <a:pt x="147" y="108"/>
                    </a:lnTo>
                    <a:lnTo>
                      <a:pt x="140" y="105"/>
                    </a:lnTo>
                    <a:lnTo>
                      <a:pt x="132" y="105"/>
                    </a:lnTo>
                    <a:lnTo>
                      <a:pt x="123" y="103"/>
                    </a:lnTo>
                    <a:lnTo>
                      <a:pt x="120" y="103"/>
                    </a:lnTo>
                    <a:lnTo>
                      <a:pt x="110" y="106"/>
                    </a:lnTo>
                    <a:lnTo>
                      <a:pt x="106" y="109"/>
                    </a:lnTo>
                    <a:lnTo>
                      <a:pt x="102" y="120"/>
                    </a:lnTo>
                    <a:lnTo>
                      <a:pt x="105" y="123"/>
                    </a:lnTo>
                    <a:lnTo>
                      <a:pt x="110" y="131"/>
                    </a:lnTo>
                    <a:lnTo>
                      <a:pt x="110" y="132"/>
                    </a:lnTo>
                    <a:lnTo>
                      <a:pt x="96" y="137"/>
                    </a:lnTo>
                    <a:lnTo>
                      <a:pt x="93" y="140"/>
                    </a:lnTo>
                    <a:lnTo>
                      <a:pt x="90" y="147"/>
                    </a:lnTo>
                    <a:lnTo>
                      <a:pt x="87" y="141"/>
                    </a:lnTo>
                    <a:lnTo>
                      <a:pt x="81" y="137"/>
                    </a:lnTo>
                    <a:lnTo>
                      <a:pt x="75" y="138"/>
                    </a:lnTo>
                    <a:lnTo>
                      <a:pt x="70" y="143"/>
                    </a:lnTo>
                    <a:lnTo>
                      <a:pt x="62" y="144"/>
                    </a:lnTo>
                    <a:lnTo>
                      <a:pt x="58" y="134"/>
                    </a:lnTo>
                    <a:lnTo>
                      <a:pt x="49" y="131"/>
                    </a:lnTo>
                    <a:lnTo>
                      <a:pt x="47" y="128"/>
                    </a:lnTo>
                    <a:lnTo>
                      <a:pt x="41" y="128"/>
                    </a:lnTo>
                    <a:lnTo>
                      <a:pt x="32" y="122"/>
                    </a:lnTo>
                    <a:lnTo>
                      <a:pt x="18" y="131"/>
                    </a:lnTo>
                    <a:lnTo>
                      <a:pt x="9" y="128"/>
                    </a:lnTo>
                    <a:lnTo>
                      <a:pt x="23" y="105"/>
                    </a:lnTo>
                    <a:lnTo>
                      <a:pt x="17" y="100"/>
                    </a:lnTo>
                    <a:lnTo>
                      <a:pt x="14" y="103"/>
                    </a:lnTo>
                    <a:lnTo>
                      <a:pt x="9" y="100"/>
                    </a:lnTo>
                    <a:lnTo>
                      <a:pt x="6" y="96"/>
                    </a:lnTo>
                    <a:lnTo>
                      <a:pt x="8" y="88"/>
                    </a:lnTo>
                    <a:lnTo>
                      <a:pt x="12" y="84"/>
                    </a:lnTo>
                    <a:lnTo>
                      <a:pt x="11" y="78"/>
                    </a:lnTo>
                    <a:lnTo>
                      <a:pt x="6" y="76"/>
                    </a:lnTo>
                    <a:lnTo>
                      <a:pt x="11" y="70"/>
                    </a:lnTo>
                    <a:lnTo>
                      <a:pt x="8" y="67"/>
                    </a:lnTo>
                    <a:lnTo>
                      <a:pt x="0" y="61"/>
                    </a:lnTo>
                    <a:lnTo>
                      <a:pt x="2" y="56"/>
                    </a:lnTo>
                    <a:lnTo>
                      <a:pt x="2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0" name="Freeform 6226">
                <a:extLst>
                  <a:ext uri="{FF2B5EF4-FFF2-40B4-BE49-F238E27FC236}">
                    <a16:creationId xmlns:a16="http://schemas.microsoft.com/office/drawing/2014/main" id="{015CCB52-080F-53AE-8116-DBA6821C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768"/>
                <a:ext cx="106" cy="73"/>
              </a:xfrm>
              <a:custGeom>
                <a:avLst/>
                <a:gdLst>
                  <a:gd name="T0" fmla="*/ 5 w 211"/>
                  <a:gd name="T1" fmla="*/ 46 h 147"/>
                  <a:gd name="T2" fmla="*/ 20 w 211"/>
                  <a:gd name="T3" fmla="*/ 38 h 147"/>
                  <a:gd name="T4" fmla="*/ 25 w 211"/>
                  <a:gd name="T5" fmla="*/ 30 h 147"/>
                  <a:gd name="T6" fmla="*/ 40 w 211"/>
                  <a:gd name="T7" fmla="*/ 30 h 147"/>
                  <a:gd name="T8" fmla="*/ 50 w 211"/>
                  <a:gd name="T9" fmla="*/ 24 h 147"/>
                  <a:gd name="T10" fmla="*/ 61 w 211"/>
                  <a:gd name="T11" fmla="*/ 27 h 147"/>
                  <a:gd name="T12" fmla="*/ 70 w 211"/>
                  <a:gd name="T13" fmla="*/ 26 h 147"/>
                  <a:gd name="T14" fmla="*/ 78 w 211"/>
                  <a:gd name="T15" fmla="*/ 30 h 147"/>
                  <a:gd name="T16" fmla="*/ 87 w 211"/>
                  <a:gd name="T17" fmla="*/ 8 h 147"/>
                  <a:gd name="T18" fmla="*/ 96 w 211"/>
                  <a:gd name="T19" fmla="*/ 0 h 147"/>
                  <a:gd name="T20" fmla="*/ 106 w 211"/>
                  <a:gd name="T21" fmla="*/ 6 h 147"/>
                  <a:gd name="T22" fmla="*/ 119 w 211"/>
                  <a:gd name="T23" fmla="*/ 5 h 147"/>
                  <a:gd name="T24" fmla="*/ 131 w 211"/>
                  <a:gd name="T25" fmla="*/ 18 h 147"/>
                  <a:gd name="T26" fmla="*/ 143 w 211"/>
                  <a:gd name="T27" fmla="*/ 15 h 147"/>
                  <a:gd name="T28" fmla="*/ 147 w 211"/>
                  <a:gd name="T29" fmla="*/ 17 h 147"/>
                  <a:gd name="T30" fmla="*/ 155 w 211"/>
                  <a:gd name="T31" fmla="*/ 23 h 147"/>
                  <a:gd name="T32" fmla="*/ 175 w 211"/>
                  <a:gd name="T33" fmla="*/ 37 h 147"/>
                  <a:gd name="T34" fmla="*/ 178 w 211"/>
                  <a:gd name="T35" fmla="*/ 24 h 147"/>
                  <a:gd name="T36" fmla="*/ 187 w 211"/>
                  <a:gd name="T37" fmla="*/ 35 h 147"/>
                  <a:gd name="T38" fmla="*/ 194 w 211"/>
                  <a:gd name="T39" fmla="*/ 41 h 147"/>
                  <a:gd name="T40" fmla="*/ 205 w 211"/>
                  <a:gd name="T41" fmla="*/ 55 h 147"/>
                  <a:gd name="T42" fmla="*/ 193 w 211"/>
                  <a:gd name="T43" fmla="*/ 61 h 147"/>
                  <a:gd name="T44" fmla="*/ 201 w 211"/>
                  <a:gd name="T45" fmla="*/ 70 h 147"/>
                  <a:gd name="T46" fmla="*/ 205 w 211"/>
                  <a:gd name="T47" fmla="*/ 74 h 147"/>
                  <a:gd name="T48" fmla="*/ 208 w 211"/>
                  <a:gd name="T49" fmla="*/ 88 h 147"/>
                  <a:gd name="T50" fmla="*/ 202 w 211"/>
                  <a:gd name="T51" fmla="*/ 99 h 147"/>
                  <a:gd name="T52" fmla="*/ 194 w 211"/>
                  <a:gd name="T53" fmla="*/ 99 h 147"/>
                  <a:gd name="T54" fmla="*/ 187 w 211"/>
                  <a:gd name="T55" fmla="*/ 109 h 147"/>
                  <a:gd name="T56" fmla="*/ 176 w 211"/>
                  <a:gd name="T57" fmla="*/ 123 h 147"/>
                  <a:gd name="T58" fmla="*/ 172 w 211"/>
                  <a:gd name="T59" fmla="*/ 111 h 147"/>
                  <a:gd name="T60" fmla="*/ 163 w 211"/>
                  <a:gd name="T61" fmla="*/ 111 h 147"/>
                  <a:gd name="T62" fmla="*/ 147 w 211"/>
                  <a:gd name="T63" fmla="*/ 108 h 147"/>
                  <a:gd name="T64" fmla="*/ 132 w 211"/>
                  <a:gd name="T65" fmla="*/ 105 h 147"/>
                  <a:gd name="T66" fmla="*/ 120 w 211"/>
                  <a:gd name="T67" fmla="*/ 103 h 147"/>
                  <a:gd name="T68" fmla="*/ 106 w 211"/>
                  <a:gd name="T69" fmla="*/ 109 h 147"/>
                  <a:gd name="T70" fmla="*/ 105 w 211"/>
                  <a:gd name="T71" fmla="*/ 123 h 147"/>
                  <a:gd name="T72" fmla="*/ 110 w 211"/>
                  <a:gd name="T73" fmla="*/ 132 h 147"/>
                  <a:gd name="T74" fmla="*/ 93 w 211"/>
                  <a:gd name="T75" fmla="*/ 140 h 147"/>
                  <a:gd name="T76" fmla="*/ 87 w 211"/>
                  <a:gd name="T77" fmla="*/ 141 h 147"/>
                  <a:gd name="T78" fmla="*/ 75 w 211"/>
                  <a:gd name="T79" fmla="*/ 138 h 147"/>
                  <a:gd name="T80" fmla="*/ 62 w 211"/>
                  <a:gd name="T81" fmla="*/ 144 h 147"/>
                  <a:gd name="T82" fmla="*/ 49 w 211"/>
                  <a:gd name="T83" fmla="*/ 131 h 147"/>
                  <a:gd name="T84" fmla="*/ 41 w 211"/>
                  <a:gd name="T85" fmla="*/ 128 h 147"/>
                  <a:gd name="T86" fmla="*/ 18 w 211"/>
                  <a:gd name="T87" fmla="*/ 131 h 147"/>
                  <a:gd name="T88" fmla="*/ 23 w 211"/>
                  <a:gd name="T89" fmla="*/ 105 h 147"/>
                  <a:gd name="T90" fmla="*/ 14 w 211"/>
                  <a:gd name="T91" fmla="*/ 103 h 147"/>
                  <a:gd name="T92" fmla="*/ 6 w 211"/>
                  <a:gd name="T93" fmla="*/ 96 h 147"/>
                  <a:gd name="T94" fmla="*/ 12 w 211"/>
                  <a:gd name="T95" fmla="*/ 84 h 147"/>
                  <a:gd name="T96" fmla="*/ 6 w 211"/>
                  <a:gd name="T97" fmla="*/ 76 h 147"/>
                  <a:gd name="T98" fmla="*/ 8 w 211"/>
                  <a:gd name="T99" fmla="*/ 67 h 147"/>
                  <a:gd name="T100" fmla="*/ 2 w 211"/>
                  <a:gd name="T101" fmla="*/ 56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1" h="147">
                    <a:moveTo>
                      <a:pt x="2" y="49"/>
                    </a:moveTo>
                    <a:lnTo>
                      <a:pt x="5" y="46"/>
                    </a:lnTo>
                    <a:lnTo>
                      <a:pt x="8" y="40"/>
                    </a:lnTo>
                    <a:lnTo>
                      <a:pt x="20" y="38"/>
                    </a:lnTo>
                    <a:lnTo>
                      <a:pt x="23" y="37"/>
                    </a:lnTo>
                    <a:lnTo>
                      <a:pt x="25" y="30"/>
                    </a:lnTo>
                    <a:lnTo>
                      <a:pt x="32" y="29"/>
                    </a:lnTo>
                    <a:lnTo>
                      <a:pt x="40" y="30"/>
                    </a:lnTo>
                    <a:lnTo>
                      <a:pt x="43" y="27"/>
                    </a:lnTo>
                    <a:lnTo>
                      <a:pt x="50" y="24"/>
                    </a:lnTo>
                    <a:lnTo>
                      <a:pt x="56" y="27"/>
                    </a:lnTo>
                    <a:lnTo>
                      <a:pt x="61" y="27"/>
                    </a:lnTo>
                    <a:lnTo>
                      <a:pt x="64" y="26"/>
                    </a:lnTo>
                    <a:lnTo>
                      <a:pt x="70" y="26"/>
                    </a:lnTo>
                    <a:lnTo>
                      <a:pt x="72" y="30"/>
                    </a:lnTo>
                    <a:lnTo>
                      <a:pt x="78" y="30"/>
                    </a:lnTo>
                    <a:lnTo>
                      <a:pt x="90" y="18"/>
                    </a:lnTo>
                    <a:lnTo>
                      <a:pt x="87" y="8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99" y="6"/>
                    </a:lnTo>
                    <a:lnTo>
                      <a:pt x="106" y="6"/>
                    </a:lnTo>
                    <a:lnTo>
                      <a:pt x="114" y="9"/>
                    </a:lnTo>
                    <a:lnTo>
                      <a:pt x="119" y="5"/>
                    </a:lnTo>
                    <a:lnTo>
                      <a:pt x="122" y="6"/>
                    </a:lnTo>
                    <a:lnTo>
                      <a:pt x="131" y="18"/>
                    </a:lnTo>
                    <a:lnTo>
                      <a:pt x="137" y="18"/>
                    </a:lnTo>
                    <a:lnTo>
                      <a:pt x="143" y="15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54" y="18"/>
                    </a:lnTo>
                    <a:lnTo>
                      <a:pt x="155" y="23"/>
                    </a:lnTo>
                    <a:lnTo>
                      <a:pt x="169" y="35"/>
                    </a:lnTo>
                    <a:lnTo>
                      <a:pt x="175" y="37"/>
                    </a:lnTo>
                    <a:lnTo>
                      <a:pt x="176" y="32"/>
                    </a:lnTo>
                    <a:lnTo>
                      <a:pt x="178" y="24"/>
                    </a:lnTo>
                    <a:lnTo>
                      <a:pt x="181" y="29"/>
                    </a:lnTo>
                    <a:lnTo>
                      <a:pt x="187" y="35"/>
                    </a:lnTo>
                    <a:lnTo>
                      <a:pt x="191" y="35"/>
                    </a:lnTo>
                    <a:lnTo>
                      <a:pt x="194" y="41"/>
                    </a:lnTo>
                    <a:lnTo>
                      <a:pt x="208" y="46"/>
                    </a:lnTo>
                    <a:lnTo>
                      <a:pt x="205" y="55"/>
                    </a:lnTo>
                    <a:lnTo>
                      <a:pt x="191" y="55"/>
                    </a:lnTo>
                    <a:lnTo>
                      <a:pt x="193" y="61"/>
                    </a:lnTo>
                    <a:lnTo>
                      <a:pt x="196" y="67"/>
                    </a:lnTo>
                    <a:lnTo>
                      <a:pt x="201" y="70"/>
                    </a:lnTo>
                    <a:lnTo>
                      <a:pt x="202" y="76"/>
                    </a:lnTo>
                    <a:lnTo>
                      <a:pt x="205" y="74"/>
                    </a:lnTo>
                    <a:lnTo>
                      <a:pt x="211" y="81"/>
                    </a:lnTo>
                    <a:lnTo>
                      <a:pt x="208" y="88"/>
                    </a:lnTo>
                    <a:lnTo>
                      <a:pt x="204" y="90"/>
                    </a:lnTo>
                    <a:lnTo>
                      <a:pt x="202" y="99"/>
                    </a:lnTo>
                    <a:lnTo>
                      <a:pt x="198" y="100"/>
                    </a:lnTo>
                    <a:lnTo>
                      <a:pt x="194" y="99"/>
                    </a:lnTo>
                    <a:lnTo>
                      <a:pt x="185" y="100"/>
                    </a:lnTo>
                    <a:lnTo>
                      <a:pt x="187" y="109"/>
                    </a:lnTo>
                    <a:lnTo>
                      <a:pt x="179" y="116"/>
                    </a:lnTo>
                    <a:lnTo>
                      <a:pt x="176" y="123"/>
                    </a:lnTo>
                    <a:lnTo>
                      <a:pt x="176" y="116"/>
                    </a:lnTo>
                    <a:lnTo>
                      <a:pt x="172" y="111"/>
                    </a:lnTo>
                    <a:lnTo>
                      <a:pt x="167" y="109"/>
                    </a:lnTo>
                    <a:lnTo>
                      <a:pt x="163" y="111"/>
                    </a:lnTo>
                    <a:lnTo>
                      <a:pt x="155" y="108"/>
                    </a:lnTo>
                    <a:lnTo>
                      <a:pt x="147" y="108"/>
                    </a:lnTo>
                    <a:lnTo>
                      <a:pt x="140" y="105"/>
                    </a:lnTo>
                    <a:lnTo>
                      <a:pt x="132" y="105"/>
                    </a:lnTo>
                    <a:lnTo>
                      <a:pt x="123" y="103"/>
                    </a:lnTo>
                    <a:lnTo>
                      <a:pt x="120" y="103"/>
                    </a:lnTo>
                    <a:lnTo>
                      <a:pt x="110" y="106"/>
                    </a:lnTo>
                    <a:lnTo>
                      <a:pt x="106" y="109"/>
                    </a:lnTo>
                    <a:lnTo>
                      <a:pt x="102" y="120"/>
                    </a:lnTo>
                    <a:lnTo>
                      <a:pt x="105" y="123"/>
                    </a:lnTo>
                    <a:lnTo>
                      <a:pt x="110" y="131"/>
                    </a:lnTo>
                    <a:lnTo>
                      <a:pt x="110" y="132"/>
                    </a:lnTo>
                    <a:lnTo>
                      <a:pt x="96" y="137"/>
                    </a:lnTo>
                    <a:lnTo>
                      <a:pt x="93" y="140"/>
                    </a:lnTo>
                    <a:lnTo>
                      <a:pt x="90" y="147"/>
                    </a:lnTo>
                    <a:lnTo>
                      <a:pt x="87" y="141"/>
                    </a:lnTo>
                    <a:lnTo>
                      <a:pt x="81" y="137"/>
                    </a:lnTo>
                    <a:lnTo>
                      <a:pt x="75" y="138"/>
                    </a:lnTo>
                    <a:lnTo>
                      <a:pt x="70" y="143"/>
                    </a:lnTo>
                    <a:lnTo>
                      <a:pt x="62" y="144"/>
                    </a:lnTo>
                    <a:lnTo>
                      <a:pt x="58" y="134"/>
                    </a:lnTo>
                    <a:lnTo>
                      <a:pt x="49" y="131"/>
                    </a:lnTo>
                    <a:lnTo>
                      <a:pt x="47" y="128"/>
                    </a:lnTo>
                    <a:lnTo>
                      <a:pt x="41" y="128"/>
                    </a:lnTo>
                    <a:lnTo>
                      <a:pt x="32" y="122"/>
                    </a:lnTo>
                    <a:lnTo>
                      <a:pt x="18" y="131"/>
                    </a:lnTo>
                    <a:lnTo>
                      <a:pt x="9" y="128"/>
                    </a:lnTo>
                    <a:lnTo>
                      <a:pt x="23" y="105"/>
                    </a:lnTo>
                    <a:lnTo>
                      <a:pt x="17" y="100"/>
                    </a:lnTo>
                    <a:lnTo>
                      <a:pt x="14" y="103"/>
                    </a:lnTo>
                    <a:lnTo>
                      <a:pt x="9" y="100"/>
                    </a:lnTo>
                    <a:lnTo>
                      <a:pt x="6" y="96"/>
                    </a:lnTo>
                    <a:lnTo>
                      <a:pt x="8" y="88"/>
                    </a:lnTo>
                    <a:lnTo>
                      <a:pt x="12" y="84"/>
                    </a:lnTo>
                    <a:lnTo>
                      <a:pt x="11" y="78"/>
                    </a:lnTo>
                    <a:lnTo>
                      <a:pt x="6" y="76"/>
                    </a:lnTo>
                    <a:lnTo>
                      <a:pt x="11" y="70"/>
                    </a:lnTo>
                    <a:lnTo>
                      <a:pt x="8" y="67"/>
                    </a:lnTo>
                    <a:lnTo>
                      <a:pt x="0" y="61"/>
                    </a:lnTo>
                    <a:lnTo>
                      <a:pt x="2" y="56"/>
                    </a:lnTo>
                    <a:lnTo>
                      <a:pt x="2" y="4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1" name="Freeform 6227">
                <a:extLst>
                  <a:ext uri="{FF2B5EF4-FFF2-40B4-BE49-F238E27FC236}">
                    <a16:creationId xmlns:a16="http://schemas.microsoft.com/office/drawing/2014/main" id="{184A93B7-E0B0-3A92-9840-C7D8750BF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834"/>
                <a:ext cx="148" cy="127"/>
              </a:xfrm>
              <a:custGeom>
                <a:avLst/>
                <a:gdLst>
                  <a:gd name="T0" fmla="*/ 68 w 295"/>
                  <a:gd name="T1" fmla="*/ 61 h 254"/>
                  <a:gd name="T2" fmla="*/ 85 w 295"/>
                  <a:gd name="T3" fmla="*/ 67 h 254"/>
                  <a:gd name="T4" fmla="*/ 97 w 295"/>
                  <a:gd name="T5" fmla="*/ 75 h 254"/>
                  <a:gd name="T6" fmla="*/ 107 w 295"/>
                  <a:gd name="T7" fmla="*/ 91 h 254"/>
                  <a:gd name="T8" fmla="*/ 103 w 295"/>
                  <a:gd name="T9" fmla="*/ 110 h 254"/>
                  <a:gd name="T10" fmla="*/ 83 w 295"/>
                  <a:gd name="T11" fmla="*/ 105 h 254"/>
                  <a:gd name="T12" fmla="*/ 69 w 295"/>
                  <a:gd name="T13" fmla="*/ 114 h 254"/>
                  <a:gd name="T14" fmla="*/ 53 w 295"/>
                  <a:gd name="T15" fmla="*/ 104 h 254"/>
                  <a:gd name="T16" fmla="*/ 39 w 295"/>
                  <a:gd name="T17" fmla="*/ 108 h 254"/>
                  <a:gd name="T18" fmla="*/ 27 w 295"/>
                  <a:gd name="T19" fmla="*/ 129 h 254"/>
                  <a:gd name="T20" fmla="*/ 13 w 295"/>
                  <a:gd name="T21" fmla="*/ 131 h 254"/>
                  <a:gd name="T22" fmla="*/ 0 w 295"/>
                  <a:gd name="T23" fmla="*/ 145 h 254"/>
                  <a:gd name="T24" fmla="*/ 12 w 295"/>
                  <a:gd name="T25" fmla="*/ 172 h 254"/>
                  <a:gd name="T26" fmla="*/ 28 w 295"/>
                  <a:gd name="T27" fmla="*/ 172 h 254"/>
                  <a:gd name="T28" fmla="*/ 18 w 295"/>
                  <a:gd name="T29" fmla="*/ 196 h 254"/>
                  <a:gd name="T30" fmla="*/ 27 w 295"/>
                  <a:gd name="T31" fmla="*/ 215 h 254"/>
                  <a:gd name="T32" fmla="*/ 48 w 295"/>
                  <a:gd name="T33" fmla="*/ 233 h 254"/>
                  <a:gd name="T34" fmla="*/ 65 w 295"/>
                  <a:gd name="T35" fmla="*/ 243 h 254"/>
                  <a:gd name="T36" fmla="*/ 85 w 295"/>
                  <a:gd name="T37" fmla="*/ 242 h 254"/>
                  <a:gd name="T38" fmla="*/ 109 w 295"/>
                  <a:gd name="T39" fmla="*/ 240 h 254"/>
                  <a:gd name="T40" fmla="*/ 126 w 295"/>
                  <a:gd name="T41" fmla="*/ 242 h 254"/>
                  <a:gd name="T42" fmla="*/ 142 w 295"/>
                  <a:gd name="T43" fmla="*/ 251 h 254"/>
                  <a:gd name="T44" fmla="*/ 162 w 295"/>
                  <a:gd name="T45" fmla="*/ 245 h 254"/>
                  <a:gd name="T46" fmla="*/ 163 w 295"/>
                  <a:gd name="T47" fmla="*/ 236 h 254"/>
                  <a:gd name="T48" fmla="*/ 150 w 295"/>
                  <a:gd name="T49" fmla="*/ 224 h 254"/>
                  <a:gd name="T50" fmla="*/ 153 w 295"/>
                  <a:gd name="T51" fmla="*/ 208 h 254"/>
                  <a:gd name="T52" fmla="*/ 162 w 295"/>
                  <a:gd name="T53" fmla="*/ 196 h 254"/>
                  <a:gd name="T54" fmla="*/ 176 w 295"/>
                  <a:gd name="T55" fmla="*/ 187 h 254"/>
                  <a:gd name="T56" fmla="*/ 191 w 295"/>
                  <a:gd name="T57" fmla="*/ 204 h 254"/>
                  <a:gd name="T58" fmla="*/ 201 w 295"/>
                  <a:gd name="T59" fmla="*/ 227 h 254"/>
                  <a:gd name="T60" fmla="*/ 218 w 295"/>
                  <a:gd name="T61" fmla="*/ 233 h 254"/>
                  <a:gd name="T62" fmla="*/ 230 w 295"/>
                  <a:gd name="T63" fmla="*/ 237 h 254"/>
                  <a:gd name="T64" fmla="*/ 247 w 295"/>
                  <a:gd name="T65" fmla="*/ 222 h 254"/>
                  <a:gd name="T66" fmla="*/ 270 w 295"/>
                  <a:gd name="T67" fmla="*/ 221 h 254"/>
                  <a:gd name="T68" fmla="*/ 274 w 295"/>
                  <a:gd name="T69" fmla="*/ 208 h 254"/>
                  <a:gd name="T70" fmla="*/ 294 w 295"/>
                  <a:gd name="T71" fmla="*/ 195 h 254"/>
                  <a:gd name="T72" fmla="*/ 288 w 295"/>
                  <a:gd name="T73" fmla="*/ 177 h 254"/>
                  <a:gd name="T74" fmla="*/ 258 w 295"/>
                  <a:gd name="T75" fmla="*/ 164 h 254"/>
                  <a:gd name="T76" fmla="*/ 235 w 295"/>
                  <a:gd name="T77" fmla="*/ 142 h 254"/>
                  <a:gd name="T78" fmla="*/ 232 w 295"/>
                  <a:gd name="T79" fmla="*/ 123 h 254"/>
                  <a:gd name="T80" fmla="*/ 217 w 295"/>
                  <a:gd name="T81" fmla="*/ 105 h 254"/>
                  <a:gd name="T82" fmla="*/ 177 w 295"/>
                  <a:gd name="T83" fmla="*/ 91 h 254"/>
                  <a:gd name="T84" fmla="*/ 173 w 295"/>
                  <a:gd name="T85" fmla="*/ 81 h 254"/>
                  <a:gd name="T86" fmla="*/ 159 w 295"/>
                  <a:gd name="T87" fmla="*/ 67 h 254"/>
                  <a:gd name="T88" fmla="*/ 154 w 295"/>
                  <a:gd name="T89" fmla="*/ 40 h 254"/>
                  <a:gd name="T90" fmla="*/ 142 w 295"/>
                  <a:gd name="T91" fmla="*/ 12 h 254"/>
                  <a:gd name="T92" fmla="*/ 132 w 295"/>
                  <a:gd name="T93" fmla="*/ 5 h 254"/>
                  <a:gd name="T94" fmla="*/ 109 w 295"/>
                  <a:gd name="T95" fmla="*/ 8 h 254"/>
                  <a:gd name="T96" fmla="*/ 97 w 295"/>
                  <a:gd name="T97" fmla="*/ 5 h 254"/>
                  <a:gd name="T98" fmla="*/ 78 w 295"/>
                  <a:gd name="T99" fmla="*/ 12 h 254"/>
                  <a:gd name="T100" fmla="*/ 72 w 295"/>
                  <a:gd name="T101" fmla="*/ 20 h 254"/>
                  <a:gd name="T102" fmla="*/ 62 w 295"/>
                  <a:gd name="T103" fmla="*/ 32 h 254"/>
                  <a:gd name="T104" fmla="*/ 62 w 295"/>
                  <a:gd name="T105" fmla="*/ 47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5" h="254">
                    <a:moveTo>
                      <a:pt x="60" y="56"/>
                    </a:moveTo>
                    <a:lnTo>
                      <a:pt x="65" y="56"/>
                    </a:lnTo>
                    <a:lnTo>
                      <a:pt x="68" y="61"/>
                    </a:lnTo>
                    <a:lnTo>
                      <a:pt x="72" y="56"/>
                    </a:lnTo>
                    <a:lnTo>
                      <a:pt x="78" y="60"/>
                    </a:lnTo>
                    <a:lnTo>
                      <a:pt x="85" y="67"/>
                    </a:lnTo>
                    <a:lnTo>
                      <a:pt x="92" y="69"/>
                    </a:lnTo>
                    <a:lnTo>
                      <a:pt x="91" y="76"/>
                    </a:lnTo>
                    <a:lnTo>
                      <a:pt x="97" y="75"/>
                    </a:lnTo>
                    <a:lnTo>
                      <a:pt x="100" y="84"/>
                    </a:lnTo>
                    <a:lnTo>
                      <a:pt x="103" y="85"/>
                    </a:lnTo>
                    <a:lnTo>
                      <a:pt x="107" y="91"/>
                    </a:lnTo>
                    <a:lnTo>
                      <a:pt x="109" y="96"/>
                    </a:lnTo>
                    <a:lnTo>
                      <a:pt x="109" y="99"/>
                    </a:lnTo>
                    <a:lnTo>
                      <a:pt x="103" y="110"/>
                    </a:lnTo>
                    <a:lnTo>
                      <a:pt x="92" y="105"/>
                    </a:lnTo>
                    <a:lnTo>
                      <a:pt x="91" y="108"/>
                    </a:lnTo>
                    <a:lnTo>
                      <a:pt x="83" y="105"/>
                    </a:lnTo>
                    <a:lnTo>
                      <a:pt x="78" y="104"/>
                    </a:lnTo>
                    <a:lnTo>
                      <a:pt x="75" y="110"/>
                    </a:lnTo>
                    <a:lnTo>
                      <a:pt x="69" y="114"/>
                    </a:lnTo>
                    <a:lnTo>
                      <a:pt x="63" y="110"/>
                    </a:lnTo>
                    <a:lnTo>
                      <a:pt x="53" y="107"/>
                    </a:lnTo>
                    <a:lnTo>
                      <a:pt x="53" y="104"/>
                    </a:lnTo>
                    <a:lnTo>
                      <a:pt x="48" y="101"/>
                    </a:lnTo>
                    <a:lnTo>
                      <a:pt x="45" y="96"/>
                    </a:lnTo>
                    <a:lnTo>
                      <a:pt x="39" y="108"/>
                    </a:lnTo>
                    <a:lnTo>
                      <a:pt x="34" y="108"/>
                    </a:lnTo>
                    <a:lnTo>
                      <a:pt x="33" y="114"/>
                    </a:lnTo>
                    <a:lnTo>
                      <a:pt x="27" y="129"/>
                    </a:lnTo>
                    <a:lnTo>
                      <a:pt x="24" y="126"/>
                    </a:lnTo>
                    <a:lnTo>
                      <a:pt x="19" y="131"/>
                    </a:lnTo>
                    <a:lnTo>
                      <a:pt x="13" y="131"/>
                    </a:lnTo>
                    <a:lnTo>
                      <a:pt x="3" y="136"/>
                    </a:lnTo>
                    <a:lnTo>
                      <a:pt x="6" y="145"/>
                    </a:lnTo>
                    <a:lnTo>
                      <a:pt x="0" y="145"/>
                    </a:lnTo>
                    <a:lnTo>
                      <a:pt x="0" y="151"/>
                    </a:lnTo>
                    <a:lnTo>
                      <a:pt x="4" y="169"/>
                    </a:lnTo>
                    <a:lnTo>
                      <a:pt x="12" y="172"/>
                    </a:lnTo>
                    <a:lnTo>
                      <a:pt x="16" y="163"/>
                    </a:lnTo>
                    <a:lnTo>
                      <a:pt x="25" y="163"/>
                    </a:lnTo>
                    <a:lnTo>
                      <a:pt x="28" y="172"/>
                    </a:lnTo>
                    <a:lnTo>
                      <a:pt x="27" y="180"/>
                    </a:lnTo>
                    <a:lnTo>
                      <a:pt x="21" y="181"/>
                    </a:lnTo>
                    <a:lnTo>
                      <a:pt x="18" y="196"/>
                    </a:lnTo>
                    <a:lnTo>
                      <a:pt x="10" y="201"/>
                    </a:lnTo>
                    <a:lnTo>
                      <a:pt x="15" y="213"/>
                    </a:lnTo>
                    <a:lnTo>
                      <a:pt x="27" y="215"/>
                    </a:lnTo>
                    <a:lnTo>
                      <a:pt x="37" y="224"/>
                    </a:lnTo>
                    <a:lnTo>
                      <a:pt x="47" y="228"/>
                    </a:lnTo>
                    <a:lnTo>
                      <a:pt x="48" y="233"/>
                    </a:lnTo>
                    <a:lnTo>
                      <a:pt x="57" y="237"/>
                    </a:lnTo>
                    <a:lnTo>
                      <a:pt x="57" y="242"/>
                    </a:lnTo>
                    <a:lnTo>
                      <a:pt x="65" y="243"/>
                    </a:lnTo>
                    <a:lnTo>
                      <a:pt x="75" y="242"/>
                    </a:lnTo>
                    <a:lnTo>
                      <a:pt x="78" y="239"/>
                    </a:lnTo>
                    <a:lnTo>
                      <a:pt x="85" y="242"/>
                    </a:lnTo>
                    <a:lnTo>
                      <a:pt x="98" y="240"/>
                    </a:lnTo>
                    <a:lnTo>
                      <a:pt x="103" y="239"/>
                    </a:lnTo>
                    <a:lnTo>
                      <a:pt x="109" y="240"/>
                    </a:lnTo>
                    <a:lnTo>
                      <a:pt x="112" y="243"/>
                    </a:lnTo>
                    <a:lnTo>
                      <a:pt x="118" y="239"/>
                    </a:lnTo>
                    <a:lnTo>
                      <a:pt x="126" y="242"/>
                    </a:lnTo>
                    <a:lnTo>
                      <a:pt x="132" y="254"/>
                    </a:lnTo>
                    <a:lnTo>
                      <a:pt x="138" y="254"/>
                    </a:lnTo>
                    <a:lnTo>
                      <a:pt x="142" y="251"/>
                    </a:lnTo>
                    <a:lnTo>
                      <a:pt x="148" y="253"/>
                    </a:lnTo>
                    <a:lnTo>
                      <a:pt x="154" y="249"/>
                    </a:lnTo>
                    <a:lnTo>
                      <a:pt x="162" y="245"/>
                    </a:lnTo>
                    <a:lnTo>
                      <a:pt x="162" y="239"/>
                    </a:lnTo>
                    <a:lnTo>
                      <a:pt x="168" y="242"/>
                    </a:lnTo>
                    <a:lnTo>
                      <a:pt x="163" y="236"/>
                    </a:lnTo>
                    <a:lnTo>
                      <a:pt x="166" y="228"/>
                    </a:lnTo>
                    <a:lnTo>
                      <a:pt x="160" y="224"/>
                    </a:lnTo>
                    <a:lnTo>
                      <a:pt x="150" y="224"/>
                    </a:lnTo>
                    <a:lnTo>
                      <a:pt x="151" y="215"/>
                    </a:lnTo>
                    <a:lnTo>
                      <a:pt x="148" y="213"/>
                    </a:lnTo>
                    <a:lnTo>
                      <a:pt x="153" y="208"/>
                    </a:lnTo>
                    <a:lnTo>
                      <a:pt x="156" y="208"/>
                    </a:lnTo>
                    <a:lnTo>
                      <a:pt x="162" y="201"/>
                    </a:lnTo>
                    <a:lnTo>
                      <a:pt x="162" y="196"/>
                    </a:lnTo>
                    <a:lnTo>
                      <a:pt x="165" y="190"/>
                    </a:lnTo>
                    <a:lnTo>
                      <a:pt x="174" y="193"/>
                    </a:lnTo>
                    <a:lnTo>
                      <a:pt x="176" y="187"/>
                    </a:lnTo>
                    <a:lnTo>
                      <a:pt x="185" y="190"/>
                    </a:lnTo>
                    <a:lnTo>
                      <a:pt x="182" y="201"/>
                    </a:lnTo>
                    <a:lnTo>
                      <a:pt x="191" y="204"/>
                    </a:lnTo>
                    <a:lnTo>
                      <a:pt x="192" y="210"/>
                    </a:lnTo>
                    <a:lnTo>
                      <a:pt x="200" y="219"/>
                    </a:lnTo>
                    <a:lnTo>
                      <a:pt x="201" y="227"/>
                    </a:lnTo>
                    <a:lnTo>
                      <a:pt x="207" y="224"/>
                    </a:lnTo>
                    <a:lnTo>
                      <a:pt x="214" y="224"/>
                    </a:lnTo>
                    <a:lnTo>
                      <a:pt x="218" y="233"/>
                    </a:lnTo>
                    <a:lnTo>
                      <a:pt x="221" y="231"/>
                    </a:lnTo>
                    <a:lnTo>
                      <a:pt x="230" y="231"/>
                    </a:lnTo>
                    <a:lnTo>
                      <a:pt x="230" y="237"/>
                    </a:lnTo>
                    <a:lnTo>
                      <a:pt x="239" y="234"/>
                    </a:lnTo>
                    <a:lnTo>
                      <a:pt x="238" y="225"/>
                    </a:lnTo>
                    <a:lnTo>
                      <a:pt x="247" y="222"/>
                    </a:lnTo>
                    <a:lnTo>
                      <a:pt x="248" y="224"/>
                    </a:lnTo>
                    <a:lnTo>
                      <a:pt x="258" y="224"/>
                    </a:lnTo>
                    <a:lnTo>
                      <a:pt x="270" y="221"/>
                    </a:lnTo>
                    <a:lnTo>
                      <a:pt x="280" y="221"/>
                    </a:lnTo>
                    <a:lnTo>
                      <a:pt x="280" y="215"/>
                    </a:lnTo>
                    <a:lnTo>
                      <a:pt x="274" y="208"/>
                    </a:lnTo>
                    <a:lnTo>
                      <a:pt x="282" y="201"/>
                    </a:lnTo>
                    <a:lnTo>
                      <a:pt x="291" y="196"/>
                    </a:lnTo>
                    <a:lnTo>
                      <a:pt x="294" y="195"/>
                    </a:lnTo>
                    <a:lnTo>
                      <a:pt x="295" y="189"/>
                    </a:lnTo>
                    <a:lnTo>
                      <a:pt x="292" y="180"/>
                    </a:lnTo>
                    <a:lnTo>
                      <a:pt x="288" y="177"/>
                    </a:lnTo>
                    <a:lnTo>
                      <a:pt x="274" y="166"/>
                    </a:lnTo>
                    <a:lnTo>
                      <a:pt x="270" y="160"/>
                    </a:lnTo>
                    <a:lnTo>
                      <a:pt x="258" y="164"/>
                    </a:lnTo>
                    <a:lnTo>
                      <a:pt x="239" y="164"/>
                    </a:lnTo>
                    <a:lnTo>
                      <a:pt x="238" y="151"/>
                    </a:lnTo>
                    <a:lnTo>
                      <a:pt x="235" y="142"/>
                    </a:lnTo>
                    <a:lnTo>
                      <a:pt x="239" y="137"/>
                    </a:lnTo>
                    <a:lnTo>
                      <a:pt x="238" y="126"/>
                    </a:lnTo>
                    <a:lnTo>
                      <a:pt x="232" y="123"/>
                    </a:lnTo>
                    <a:lnTo>
                      <a:pt x="229" y="113"/>
                    </a:lnTo>
                    <a:lnTo>
                      <a:pt x="217" y="111"/>
                    </a:lnTo>
                    <a:lnTo>
                      <a:pt x="217" y="105"/>
                    </a:lnTo>
                    <a:lnTo>
                      <a:pt x="192" y="99"/>
                    </a:lnTo>
                    <a:lnTo>
                      <a:pt x="182" y="101"/>
                    </a:lnTo>
                    <a:lnTo>
                      <a:pt x="177" y="91"/>
                    </a:lnTo>
                    <a:lnTo>
                      <a:pt x="176" y="91"/>
                    </a:lnTo>
                    <a:lnTo>
                      <a:pt x="173" y="88"/>
                    </a:lnTo>
                    <a:lnTo>
                      <a:pt x="173" y="81"/>
                    </a:lnTo>
                    <a:lnTo>
                      <a:pt x="176" y="78"/>
                    </a:lnTo>
                    <a:lnTo>
                      <a:pt x="174" y="67"/>
                    </a:lnTo>
                    <a:lnTo>
                      <a:pt x="159" y="67"/>
                    </a:lnTo>
                    <a:lnTo>
                      <a:pt x="154" y="61"/>
                    </a:lnTo>
                    <a:lnTo>
                      <a:pt x="156" y="47"/>
                    </a:lnTo>
                    <a:lnTo>
                      <a:pt x="154" y="40"/>
                    </a:lnTo>
                    <a:lnTo>
                      <a:pt x="157" y="29"/>
                    </a:lnTo>
                    <a:lnTo>
                      <a:pt x="151" y="25"/>
                    </a:lnTo>
                    <a:lnTo>
                      <a:pt x="142" y="12"/>
                    </a:lnTo>
                    <a:lnTo>
                      <a:pt x="145" y="11"/>
                    </a:lnTo>
                    <a:lnTo>
                      <a:pt x="138" y="9"/>
                    </a:lnTo>
                    <a:lnTo>
                      <a:pt x="132" y="5"/>
                    </a:lnTo>
                    <a:lnTo>
                      <a:pt x="126" y="0"/>
                    </a:lnTo>
                    <a:lnTo>
                      <a:pt x="112" y="5"/>
                    </a:lnTo>
                    <a:lnTo>
                      <a:pt x="109" y="8"/>
                    </a:lnTo>
                    <a:lnTo>
                      <a:pt x="106" y="15"/>
                    </a:lnTo>
                    <a:lnTo>
                      <a:pt x="103" y="9"/>
                    </a:lnTo>
                    <a:lnTo>
                      <a:pt x="97" y="5"/>
                    </a:lnTo>
                    <a:lnTo>
                      <a:pt x="91" y="6"/>
                    </a:lnTo>
                    <a:lnTo>
                      <a:pt x="86" y="11"/>
                    </a:lnTo>
                    <a:lnTo>
                      <a:pt x="78" y="12"/>
                    </a:lnTo>
                    <a:lnTo>
                      <a:pt x="80" y="17"/>
                    </a:lnTo>
                    <a:lnTo>
                      <a:pt x="78" y="20"/>
                    </a:lnTo>
                    <a:lnTo>
                      <a:pt x="72" y="20"/>
                    </a:lnTo>
                    <a:lnTo>
                      <a:pt x="68" y="23"/>
                    </a:lnTo>
                    <a:lnTo>
                      <a:pt x="69" y="31"/>
                    </a:lnTo>
                    <a:lnTo>
                      <a:pt x="62" y="32"/>
                    </a:lnTo>
                    <a:lnTo>
                      <a:pt x="59" y="37"/>
                    </a:lnTo>
                    <a:lnTo>
                      <a:pt x="59" y="41"/>
                    </a:lnTo>
                    <a:lnTo>
                      <a:pt x="62" y="47"/>
                    </a:lnTo>
                    <a:lnTo>
                      <a:pt x="60" y="5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2" name="Freeform 6228">
                <a:extLst>
                  <a:ext uri="{FF2B5EF4-FFF2-40B4-BE49-F238E27FC236}">
                    <a16:creationId xmlns:a16="http://schemas.microsoft.com/office/drawing/2014/main" id="{B88C00A1-C7B2-2DFC-D79D-9BAD423FE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834"/>
                <a:ext cx="148" cy="127"/>
              </a:xfrm>
              <a:custGeom>
                <a:avLst/>
                <a:gdLst>
                  <a:gd name="T0" fmla="*/ 59 w 295"/>
                  <a:gd name="T1" fmla="*/ 41 h 254"/>
                  <a:gd name="T2" fmla="*/ 69 w 295"/>
                  <a:gd name="T3" fmla="*/ 31 h 254"/>
                  <a:gd name="T4" fmla="*/ 78 w 295"/>
                  <a:gd name="T5" fmla="*/ 20 h 254"/>
                  <a:gd name="T6" fmla="*/ 86 w 295"/>
                  <a:gd name="T7" fmla="*/ 11 h 254"/>
                  <a:gd name="T8" fmla="*/ 103 w 295"/>
                  <a:gd name="T9" fmla="*/ 9 h 254"/>
                  <a:gd name="T10" fmla="*/ 112 w 295"/>
                  <a:gd name="T11" fmla="*/ 5 h 254"/>
                  <a:gd name="T12" fmla="*/ 138 w 295"/>
                  <a:gd name="T13" fmla="*/ 9 h 254"/>
                  <a:gd name="T14" fmla="*/ 151 w 295"/>
                  <a:gd name="T15" fmla="*/ 25 h 254"/>
                  <a:gd name="T16" fmla="*/ 156 w 295"/>
                  <a:gd name="T17" fmla="*/ 47 h 254"/>
                  <a:gd name="T18" fmla="*/ 174 w 295"/>
                  <a:gd name="T19" fmla="*/ 67 h 254"/>
                  <a:gd name="T20" fmla="*/ 173 w 295"/>
                  <a:gd name="T21" fmla="*/ 88 h 254"/>
                  <a:gd name="T22" fmla="*/ 182 w 295"/>
                  <a:gd name="T23" fmla="*/ 101 h 254"/>
                  <a:gd name="T24" fmla="*/ 217 w 295"/>
                  <a:gd name="T25" fmla="*/ 111 h 254"/>
                  <a:gd name="T26" fmla="*/ 238 w 295"/>
                  <a:gd name="T27" fmla="*/ 126 h 254"/>
                  <a:gd name="T28" fmla="*/ 238 w 295"/>
                  <a:gd name="T29" fmla="*/ 151 h 254"/>
                  <a:gd name="T30" fmla="*/ 270 w 295"/>
                  <a:gd name="T31" fmla="*/ 160 h 254"/>
                  <a:gd name="T32" fmla="*/ 292 w 295"/>
                  <a:gd name="T33" fmla="*/ 180 h 254"/>
                  <a:gd name="T34" fmla="*/ 291 w 295"/>
                  <a:gd name="T35" fmla="*/ 196 h 254"/>
                  <a:gd name="T36" fmla="*/ 280 w 295"/>
                  <a:gd name="T37" fmla="*/ 215 h 254"/>
                  <a:gd name="T38" fmla="*/ 258 w 295"/>
                  <a:gd name="T39" fmla="*/ 224 h 254"/>
                  <a:gd name="T40" fmla="*/ 238 w 295"/>
                  <a:gd name="T41" fmla="*/ 225 h 254"/>
                  <a:gd name="T42" fmla="*/ 230 w 295"/>
                  <a:gd name="T43" fmla="*/ 231 h 254"/>
                  <a:gd name="T44" fmla="*/ 214 w 295"/>
                  <a:gd name="T45" fmla="*/ 224 h 254"/>
                  <a:gd name="T46" fmla="*/ 200 w 295"/>
                  <a:gd name="T47" fmla="*/ 219 h 254"/>
                  <a:gd name="T48" fmla="*/ 182 w 295"/>
                  <a:gd name="T49" fmla="*/ 201 h 254"/>
                  <a:gd name="T50" fmla="*/ 174 w 295"/>
                  <a:gd name="T51" fmla="*/ 193 h 254"/>
                  <a:gd name="T52" fmla="*/ 162 w 295"/>
                  <a:gd name="T53" fmla="*/ 201 h 254"/>
                  <a:gd name="T54" fmla="*/ 148 w 295"/>
                  <a:gd name="T55" fmla="*/ 213 h 254"/>
                  <a:gd name="T56" fmla="*/ 160 w 295"/>
                  <a:gd name="T57" fmla="*/ 224 h 254"/>
                  <a:gd name="T58" fmla="*/ 168 w 295"/>
                  <a:gd name="T59" fmla="*/ 242 h 254"/>
                  <a:gd name="T60" fmla="*/ 154 w 295"/>
                  <a:gd name="T61" fmla="*/ 249 h 254"/>
                  <a:gd name="T62" fmla="*/ 138 w 295"/>
                  <a:gd name="T63" fmla="*/ 254 h 254"/>
                  <a:gd name="T64" fmla="*/ 118 w 295"/>
                  <a:gd name="T65" fmla="*/ 239 h 254"/>
                  <a:gd name="T66" fmla="*/ 103 w 295"/>
                  <a:gd name="T67" fmla="*/ 239 h 254"/>
                  <a:gd name="T68" fmla="*/ 78 w 295"/>
                  <a:gd name="T69" fmla="*/ 239 h 254"/>
                  <a:gd name="T70" fmla="*/ 57 w 295"/>
                  <a:gd name="T71" fmla="*/ 242 h 254"/>
                  <a:gd name="T72" fmla="*/ 47 w 295"/>
                  <a:gd name="T73" fmla="*/ 228 h 254"/>
                  <a:gd name="T74" fmla="*/ 15 w 295"/>
                  <a:gd name="T75" fmla="*/ 213 h 254"/>
                  <a:gd name="T76" fmla="*/ 21 w 295"/>
                  <a:gd name="T77" fmla="*/ 181 h 254"/>
                  <a:gd name="T78" fmla="*/ 25 w 295"/>
                  <a:gd name="T79" fmla="*/ 163 h 254"/>
                  <a:gd name="T80" fmla="*/ 4 w 295"/>
                  <a:gd name="T81" fmla="*/ 169 h 254"/>
                  <a:gd name="T82" fmla="*/ 6 w 295"/>
                  <a:gd name="T83" fmla="*/ 145 h 254"/>
                  <a:gd name="T84" fmla="*/ 19 w 295"/>
                  <a:gd name="T85" fmla="*/ 131 h 254"/>
                  <a:gd name="T86" fmla="*/ 33 w 295"/>
                  <a:gd name="T87" fmla="*/ 114 h 254"/>
                  <a:gd name="T88" fmla="*/ 45 w 295"/>
                  <a:gd name="T89" fmla="*/ 96 h 254"/>
                  <a:gd name="T90" fmla="*/ 53 w 295"/>
                  <a:gd name="T91" fmla="*/ 107 h 254"/>
                  <a:gd name="T92" fmla="*/ 75 w 295"/>
                  <a:gd name="T93" fmla="*/ 110 h 254"/>
                  <a:gd name="T94" fmla="*/ 91 w 295"/>
                  <a:gd name="T95" fmla="*/ 108 h 254"/>
                  <a:gd name="T96" fmla="*/ 109 w 295"/>
                  <a:gd name="T97" fmla="*/ 99 h 254"/>
                  <a:gd name="T98" fmla="*/ 103 w 295"/>
                  <a:gd name="T99" fmla="*/ 85 h 254"/>
                  <a:gd name="T100" fmla="*/ 91 w 295"/>
                  <a:gd name="T101" fmla="*/ 76 h 254"/>
                  <a:gd name="T102" fmla="*/ 78 w 295"/>
                  <a:gd name="T103" fmla="*/ 60 h 254"/>
                  <a:gd name="T104" fmla="*/ 65 w 295"/>
                  <a:gd name="T105" fmla="*/ 56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5" h="254">
                    <a:moveTo>
                      <a:pt x="60" y="56"/>
                    </a:moveTo>
                    <a:lnTo>
                      <a:pt x="62" y="47"/>
                    </a:lnTo>
                    <a:lnTo>
                      <a:pt x="59" y="41"/>
                    </a:lnTo>
                    <a:lnTo>
                      <a:pt x="59" y="37"/>
                    </a:lnTo>
                    <a:lnTo>
                      <a:pt x="62" y="32"/>
                    </a:lnTo>
                    <a:lnTo>
                      <a:pt x="69" y="31"/>
                    </a:lnTo>
                    <a:lnTo>
                      <a:pt x="68" y="23"/>
                    </a:lnTo>
                    <a:lnTo>
                      <a:pt x="72" y="20"/>
                    </a:lnTo>
                    <a:lnTo>
                      <a:pt x="78" y="20"/>
                    </a:lnTo>
                    <a:lnTo>
                      <a:pt x="80" y="17"/>
                    </a:lnTo>
                    <a:lnTo>
                      <a:pt x="78" y="12"/>
                    </a:lnTo>
                    <a:lnTo>
                      <a:pt x="86" y="11"/>
                    </a:lnTo>
                    <a:lnTo>
                      <a:pt x="91" y="6"/>
                    </a:lnTo>
                    <a:lnTo>
                      <a:pt x="97" y="5"/>
                    </a:lnTo>
                    <a:lnTo>
                      <a:pt x="103" y="9"/>
                    </a:lnTo>
                    <a:lnTo>
                      <a:pt x="106" y="15"/>
                    </a:lnTo>
                    <a:lnTo>
                      <a:pt x="109" y="8"/>
                    </a:lnTo>
                    <a:lnTo>
                      <a:pt x="112" y="5"/>
                    </a:lnTo>
                    <a:lnTo>
                      <a:pt x="126" y="0"/>
                    </a:lnTo>
                    <a:lnTo>
                      <a:pt x="132" y="5"/>
                    </a:lnTo>
                    <a:lnTo>
                      <a:pt x="138" y="9"/>
                    </a:lnTo>
                    <a:lnTo>
                      <a:pt x="145" y="11"/>
                    </a:lnTo>
                    <a:lnTo>
                      <a:pt x="142" y="12"/>
                    </a:lnTo>
                    <a:lnTo>
                      <a:pt x="151" y="25"/>
                    </a:lnTo>
                    <a:lnTo>
                      <a:pt x="157" y="29"/>
                    </a:lnTo>
                    <a:lnTo>
                      <a:pt x="154" y="40"/>
                    </a:lnTo>
                    <a:lnTo>
                      <a:pt x="156" y="47"/>
                    </a:lnTo>
                    <a:lnTo>
                      <a:pt x="154" y="61"/>
                    </a:lnTo>
                    <a:lnTo>
                      <a:pt x="159" y="67"/>
                    </a:lnTo>
                    <a:lnTo>
                      <a:pt x="174" y="67"/>
                    </a:lnTo>
                    <a:lnTo>
                      <a:pt x="176" y="78"/>
                    </a:lnTo>
                    <a:lnTo>
                      <a:pt x="173" y="81"/>
                    </a:lnTo>
                    <a:lnTo>
                      <a:pt x="173" y="88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82" y="101"/>
                    </a:lnTo>
                    <a:lnTo>
                      <a:pt x="192" y="99"/>
                    </a:lnTo>
                    <a:lnTo>
                      <a:pt x="217" y="105"/>
                    </a:lnTo>
                    <a:lnTo>
                      <a:pt x="217" y="111"/>
                    </a:lnTo>
                    <a:lnTo>
                      <a:pt x="229" y="113"/>
                    </a:lnTo>
                    <a:lnTo>
                      <a:pt x="232" y="123"/>
                    </a:lnTo>
                    <a:lnTo>
                      <a:pt x="238" y="126"/>
                    </a:lnTo>
                    <a:lnTo>
                      <a:pt x="239" y="137"/>
                    </a:lnTo>
                    <a:lnTo>
                      <a:pt x="235" y="142"/>
                    </a:lnTo>
                    <a:lnTo>
                      <a:pt x="238" y="151"/>
                    </a:lnTo>
                    <a:lnTo>
                      <a:pt x="239" y="164"/>
                    </a:lnTo>
                    <a:lnTo>
                      <a:pt x="258" y="164"/>
                    </a:lnTo>
                    <a:lnTo>
                      <a:pt x="270" y="160"/>
                    </a:lnTo>
                    <a:lnTo>
                      <a:pt x="274" y="166"/>
                    </a:lnTo>
                    <a:lnTo>
                      <a:pt x="288" y="177"/>
                    </a:lnTo>
                    <a:lnTo>
                      <a:pt x="292" y="180"/>
                    </a:lnTo>
                    <a:lnTo>
                      <a:pt x="295" y="189"/>
                    </a:lnTo>
                    <a:lnTo>
                      <a:pt x="294" y="195"/>
                    </a:lnTo>
                    <a:lnTo>
                      <a:pt x="291" y="196"/>
                    </a:lnTo>
                    <a:lnTo>
                      <a:pt x="282" y="201"/>
                    </a:lnTo>
                    <a:lnTo>
                      <a:pt x="274" y="208"/>
                    </a:lnTo>
                    <a:lnTo>
                      <a:pt x="280" y="215"/>
                    </a:lnTo>
                    <a:lnTo>
                      <a:pt x="280" y="221"/>
                    </a:lnTo>
                    <a:lnTo>
                      <a:pt x="270" y="221"/>
                    </a:lnTo>
                    <a:lnTo>
                      <a:pt x="258" y="224"/>
                    </a:lnTo>
                    <a:lnTo>
                      <a:pt x="248" y="224"/>
                    </a:lnTo>
                    <a:lnTo>
                      <a:pt x="247" y="222"/>
                    </a:lnTo>
                    <a:lnTo>
                      <a:pt x="238" y="225"/>
                    </a:lnTo>
                    <a:lnTo>
                      <a:pt x="239" y="234"/>
                    </a:lnTo>
                    <a:lnTo>
                      <a:pt x="230" y="237"/>
                    </a:lnTo>
                    <a:lnTo>
                      <a:pt x="230" y="231"/>
                    </a:lnTo>
                    <a:lnTo>
                      <a:pt x="221" y="231"/>
                    </a:lnTo>
                    <a:lnTo>
                      <a:pt x="218" y="233"/>
                    </a:lnTo>
                    <a:lnTo>
                      <a:pt x="214" y="224"/>
                    </a:lnTo>
                    <a:lnTo>
                      <a:pt x="207" y="224"/>
                    </a:lnTo>
                    <a:lnTo>
                      <a:pt x="201" y="227"/>
                    </a:lnTo>
                    <a:lnTo>
                      <a:pt x="200" y="219"/>
                    </a:lnTo>
                    <a:lnTo>
                      <a:pt x="192" y="210"/>
                    </a:lnTo>
                    <a:lnTo>
                      <a:pt x="191" y="204"/>
                    </a:lnTo>
                    <a:lnTo>
                      <a:pt x="182" y="201"/>
                    </a:lnTo>
                    <a:lnTo>
                      <a:pt x="185" y="190"/>
                    </a:lnTo>
                    <a:lnTo>
                      <a:pt x="176" y="187"/>
                    </a:lnTo>
                    <a:lnTo>
                      <a:pt x="174" y="193"/>
                    </a:lnTo>
                    <a:lnTo>
                      <a:pt x="165" y="190"/>
                    </a:lnTo>
                    <a:lnTo>
                      <a:pt x="162" y="196"/>
                    </a:lnTo>
                    <a:lnTo>
                      <a:pt x="162" y="201"/>
                    </a:lnTo>
                    <a:lnTo>
                      <a:pt x="156" y="208"/>
                    </a:lnTo>
                    <a:lnTo>
                      <a:pt x="153" y="208"/>
                    </a:lnTo>
                    <a:lnTo>
                      <a:pt x="148" y="213"/>
                    </a:lnTo>
                    <a:lnTo>
                      <a:pt x="151" y="215"/>
                    </a:lnTo>
                    <a:lnTo>
                      <a:pt x="150" y="224"/>
                    </a:lnTo>
                    <a:lnTo>
                      <a:pt x="160" y="224"/>
                    </a:lnTo>
                    <a:lnTo>
                      <a:pt x="166" y="228"/>
                    </a:lnTo>
                    <a:lnTo>
                      <a:pt x="163" y="236"/>
                    </a:lnTo>
                    <a:lnTo>
                      <a:pt x="168" y="242"/>
                    </a:lnTo>
                    <a:lnTo>
                      <a:pt x="162" y="239"/>
                    </a:lnTo>
                    <a:lnTo>
                      <a:pt x="162" y="245"/>
                    </a:lnTo>
                    <a:lnTo>
                      <a:pt x="154" y="249"/>
                    </a:lnTo>
                    <a:lnTo>
                      <a:pt x="148" y="253"/>
                    </a:lnTo>
                    <a:lnTo>
                      <a:pt x="142" y="251"/>
                    </a:lnTo>
                    <a:lnTo>
                      <a:pt x="138" y="254"/>
                    </a:lnTo>
                    <a:lnTo>
                      <a:pt x="132" y="254"/>
                    </a:lnTo>
                    <a:lnTo>
                      <a:pt x="126" y="242"/>
                    </a:lnTo>
                    <a:lnTo>
                      <a:pt x="118" y="239"/>
                    </a:lnTo>
                    <a:lnTo>
                      <a:pt x="112" y="243"/>
                    </a:lnTo>
                    <a:lnTo>
                      <a:pt x="109" y="240"/>
                    </a:lnTo>
                    <a:lnTo>
                      <a:pt x="103" y="239"/>
                    </a:lnTo>
                    <a:lnTo>
                      <a:pt x="98" y="240"/>
                    </a:lnTo>
                    <a:lnTo>
                      <a:pt x="85" y="242"/>
                    </a:lnTo>
                    <a:lnTo>
                      <a:pt x="78" y="239"/>
                    </a:lnTo>
                    <a:lnTo>
                      <a:pt x="75" y="242"/>
                    </a:lnTo>
                    <a:lnTo>
                      <a:pt x="65" y="243"/>
                    </a:lnTo>
                    <a:lnTo>
                      <a:pt x="57" y="242"/>
                    </a:lnTo>
                    <a:lnTo>
                      <a:pt x="57" y="237"/>
                    </a:lnTo>
                    <a:lnTo>
                      <a:pt x="48" y="233"/>
                    </a:lnTo>
                    <a:lnTo>
                      <a:pt x="47" y="228"/>
                    </a:lnTo>
                    <a:lnTo>
                      <a:pt x="37" y="224"/>
                    </a:lnTo>
                    <a:lnTo>
                      <a:pt x="27" y="215"/>
                    </a:lnTo>
                    <a:lnTo>
                      <a:pt x="15" y="213"/>
                    </a:lnTo>
                    <a:lnTo>
                      <a:pt x="10" y="201"/>
                    </a:lnTo>
                    <a:lnTo>
                      <a:pt x="18" y="196"/>
                    </a:lnTo>
                    <a:lnTo>
                      <a:pt x="21" y="181"/>
                    </a:lnTo>
                    <a:lnTo>
                      <a:pt x="27" y="180"/>
                    </a:lnTo>
                    <a:lnTo>
                      <a:pt x="28" y="172"/>
                    </a:lnTo>
                    <a:lnTo>
                      <a:pt x="25" y="163"/>
                    </a:lnTo>
                    <a:lnTo>
                      <a:pt x="16" y="163"/>
                    </a:lnTo>
                    <a:lnTo>
                      <a:pt x="12" y="172"/>
                    </a:lnTo>
                    <a:lnTo>
                      <a:pt x="4" y="169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6" y="145"/>
                    </a:lnTo>
                    <a:lnTo>
                      <a:pt x="3" y="136"/>
                    </a:lnTo>
                    <a:lnTo>
                      <a:pt x="13" y="131"/>
                    </a:lnTo>
                    <a:lnTo>
                      <a:pt x="19" y="131"/>
                    </a:lnTo>
                    <a:lnTo>
                      <a:pt x="24" y="126"/>
                    </a:lnTo>
                    <a:lnTo>
                      <a:pt x="27" y="129"/>
                    </a:lnTo>
                    <a:lnTo>
                      <a:pt x="33" y="114"/>
                    </a:lnTo>
                    <a:lnTo>
                      <a:pt x="34" y="108"/>
                    </a:lnTo>
                    <a:lnTo>
                      <a:pt x="39" y="108"/>
                    </a:lnTo>
                    <a:lnTo>
                      <a:pt x="45" y="96"/>
                    </a:lnTo>
                    <a:lnTo>
                      <a:pt x="48" y="101"/>
                    </a:lnTo>
                    <a:lnTo>
                      <a:pt x="53" y="104"/>
                    </a:lnTo>
                    <a:lnTo>
                      <a:pt x="53" y="107"/>
                    </a:lnTo>
                    <a:lnTo>
                      <a:pt x="63" y="110"/>
                    </a:lnTo>
                    <a:lnTo>
                      <a:pt x="69" y="114"/>
                    </a:lnTo>
                    <a:lnTo>
                      <a:pt x="75" y="110"/>
                    </a:lnTo>
                    <a:lnTo>
                      <a:pt x="78" y="104"/>
                    </a:lnTo>
                    <a:lnTo>
                      <a:pt x="83" y="105"/>
                    </a:lnTo>
                    <a:lnTo>
                      <a:pt x="91" y="108"/>
                    </a:lnTo>
                    <a:lnTo>
                      <a:pt x="92" y="105"/>
                    </a:lnTo>
                    <a:lnTo>
                      <a:pt x="103" y="110"/>
                    </a:lnTo>
                    <a:lnTo>
                      <a:pt x="109" y="99"/>
                    </a:lnTo>
                    <a:lnTo>
                      <a:pt x="109" y="96"/>
                    </a:lnTo>
                    <a:lnTo>
                      <a:pt x="107" y="91"/>
                    </a:lnTo>
                    <a:lnTo>
                      <a:pt x="103" y="85"/>
                    </a:lnTo>
                    <a:lnTo>
                      <a:pt x="100" y="84"/>
                    </a:lnTo>
                    <a:lnTo>
                      <a:pt x="97" y="75"/>
                    </a:lnTo>
                    <a:lnTo>
                      <a:pt x="91" y="76"/>
                    </a:lnTo>
                    <a:lnTo>
                      <a:pt x="92" y="69"/>
                    </a:lnTo>
                    <a:lnTo>
                      <a:pt x="85" y="67"/>
                    </a:lnTo>
                    <a:lnTo>
                      <a:pt x="78" y="60"/>
                    </a:lnTo>
                    <a:lnTo>
                      <a:pt x="72" y="56"/>
                    </a:lnTo>
                    <a:lnTo>
                      <a:pt x="68" y="61"/>
                    </a:lnTo>
                    <a:lnTo>
                      <a:pt x="65" y="56"/>
                    </a:lnTo>
                    <a:lnTo>
                      <a:pt x="60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3" name="Freeform 6229">
                <a:extLst>
                  <a:ext uri="{FF2B5EF4-FFF2-40B4-BE49-F238E27FC236}">
                    <a16:creationId xmlns:a16="http://schemas.microsoft.com/office/drawing/2014/main" id="{2825C129-24DB-ACFA-0EA0-7624FB67E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834"/>
                <a:ext cx="148" cy="127"/>
              </a:xfrm>
              <a:custGeom>
                <a:avLst/>
                <a:gdLst>
                  <a:gd name="T0" fmla="*/ 59 w 295"/>
                  <a:gd name="T1" fmla="*/ 41 h 254"/>
                  <a:gd name="T2" fmla="*/ 69 w 295"/>
                  <a:gd name="T3" fmla="*/ 31 h 254"/>
                  <a:gd name="T4" fmla="*/ 78 w 295"/>
                  <a:gd name="T5" fmla="*/ 20 h 254"/>
                  <a:gd name="T6" fmla="*/ 86 w 295"/>
                  <a:gd name="T7" fmla="*/ 11 h 254"/>
                  <a:gd name="T8" fmla="*/ 103 w 295"/>
                  <a:gd name="T9" fmla="*/ 9 h 254"/>
                  <a:gd name="T10" fmla="*/ 112 w 295"/>
                  <a:gd name="T11" fmla="*/ 5 h 254"/>
                  <a:gd name="T12" fmla="*/ 138 w 295"/>
                  <a:gd name="T13" fmla="*/ 9 h 254"/>
                  <a:gd name="T14" fmla="*/ 151 w 295"/>
                  <a:gd name="T15" fmla="*/ 25 h 254"/>
                  <a:gd name="T16" fmla="*/ 156 w 295"/>
                  <a:gd name="T17" fmla="*/ 47 h 254"/>
                  <a:gd name="T18" fmla="*/ 174 w 295"/>
                  <a:gd name="T19" fmla="*/ 67 h 254"/>
                  <a:gd name="T20" fmla="*/ 173 w 295"/>
                  <a:gd name="T21" fmla="*/ 88 h 254"/>
                  <a:gd name="T22" fmla="*/ 182 w 295"/>
                  <a:gd name="T23" fmla="*/ 101 h 254"/>
                  <a:gd name="T24" fmla="*/ 217 w 295"/>
                  <a:gd name="T25" fmla="*/ 111 h 254"/>
                  <a:gd name="T26" fmla="*/ 238 w 295"/>
                  <a:gd name="T27" fmla="*/ 126 h 254"/>
                  <a:gd name="T28" fmla="*/ 238 w 295"/>
                  <a:gd name="T29" fmla="*/ 151 h 254"/>
                  <a:gd name="T30" fmla="*/ 270 w 295"/>
                  <a:gd name="T31" fmla="*/ 160 h 254"/>
                  <a:gd name="T32" fmla="*/ 292 w 295"/>
                  <a:gd name="T33" fmla="*/ 180 h 254"/>
                  <a:gd name="T34" fmla="*/ 291 w 295"/>
                  <a:gd name="T35" fmla="*/ 196 h 254"/>
                  <a:gd name="T36" fmla="*/ 280 w 295"/>
                  <a:gd name="T37" fmla="*/ 215 h 254"/>
                  <a:gd name="T38" fmla="*/ 258 w 295"/>
                  <a:gd name="T39" fmla="*/ 224 h 254"/>
                  <a:gd name="T40" fmla="*/ 238 w 295"/>
                  <a:gd name="T41" fmla="*/ 225 h 254"/>
                  <a:gd name="T42" fmla="*/ 230 w 295"/>
                  <a:gd name="T43" fmla="*/ 231 h 254"/>
                  <a:gd name="T44" fmla="*/ 214 w 295"/>
                  <a:gd name="T45" fmla="*/ 224 h 254"/>
                  <a:gd name="T46" fmla="*/ 200 w 295"/>
                  <a:gd name="T47" fmla="*/ 219 h 254"/>
                  <a:gd name="T48" fmla="*/ 182 w 295"/>
                  <a:gd name="T49" fmla="*/ 201 h 254"/>
                  <a:gd name="T50" fmla="*/ 174 w 295"/>
                  <a:gd name="T51" fmla="*/ 193 h 254"/>
                  <a:gd name="T52" fmla="*/ 162 w 295"/>
                  <a:gd name="T53" fmla="*/ 201 h 254"/>
                  <a:gd name="T54" fmla="*/ 148 w 295"/>
                  <a:gd name="T55" fmla="*/ 213 h 254"/>
                  <a:gd name="T56" fmla="*/ 160 w 295"/>
                  <a:gd name="T57" fmla="*/ 224 h 254"/>
                  <a:gd name="T58" fmla="*/ 168 w 295"/>
                  <a:gd name="T59" fmla="*/ 242 h 254"/>
                  <a:gd name="T60" fmla="*/ 154 w 295"/>
                  <a:gd name="T61" fmla="*/ 249 h 254"/>
                  <a:gd name="T62" fmla="*/ 138 w 295"/>
                  <a:gd name="T63" fmla="*/ 254 h 254"/>
                  <a:gd name="T64" fmla="*/ 118 w 295"/>
                  <a:gd name="T65" fmla="*/ 239 h 254"/>
                  <a:gd name="T66" fmla="*/ 103 w 295"/>
                  <a:gd name="T67" fmla="*/ 239 h 254"/>
                  <a:gd name="T68" fmla="*/ 78 w 295"/>
                  <a:gd name="T69" fmla="*/ 239 h 254"/>
                  <a:gd name="T70" fmla="*/ 57 w 295"/>
                  <a:gd name="T71" fmla="*/ 242 h 254"/>
                  <a:gd name="T72" fmla="*/ 47 w 295"/>
                  <a:gd name="T73" fmla="*/ 228 h 254"/>
                  <a:gd name="T74" fmla="*/ 15 w 295"/>
                  <a:gd name="T75" fmla="*/ 213 h 254"/>
                  <a:gd name="T76" fmla="*/ 21 w 295"/>
                  <a:gd name="T77" fmla="*/ 181 h 254"/>
                  <a:gd name="T78" fmla="*/ 25 w 295"/>
                  <a:gd name="T79" fmla="*/ 163 h 254"/>
                  <a:gd name="T80" fmla="*/ 4 w 295"/>
                  <a:gd name="T81" fmla="*/ 169 h 254"/>
                  <a:gd name="T82" fmla="*/ 6 w 295"/>
                  <a:gd name="T83" fmla="*/ 145 h 254"/>
                  <a:gd name="T84" fmla="*/ 19 w 295"/>
                  <a:gd name="T85" fmla="*/ 131 h 254"/>
                  <a:gd name="T86" fmla="*/ 33 w 295"/>
                  <a:gd name="T87" fmla="*/ 114 h 254"/>
                  <a:gd name="T88" fmla="*/ 45 w 295"/>
                  <a:gd name="T89" fmla="*/ 96 h 254"/>
                  <a:gd name="T90" fmla="*/ 53 w 295"/>
                  <a:gd name="T91" fmla="*/ 107 h 254"/>
                  <a:gd name="T92" fmla="*/ 75 w 295"/>
                  <a:gd name="T93" fmla="*/ 110 h 254"/>
                  <a:gd name="T94" fmla="*/ 91 w 295"/>
                  <a:gd name="T95" fmla="*/ 108 h 254"/>
                  <a:gd name="T96" fmla="*/ 109 w 295"/>
                  <a:gd name="T97" fmla="*/ 99 h 254"/>
                  <a:gd name="T98" fmla="*/ 103 w 295"/>
                  <a:gd name="T99" fmla="*/ 85 h 254"/>
                  <a:gd name="T100" fmla="*/ 91 w 295"/>
                  <a:gd name="T101" fmla="*/ 76 h 254"/>
                  <a:gd name="T102" fmla="*/ 78 w 295"/>
                  <a:gd name="T103" fmla="*/ 60 h 254"/>
                  <a:gd name="T104" fmla="*/ 65 w 295"/>
                  <a:gd name="T105" fmla="*/ 56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5" h="254">
                    <a:moveTo>
                      <a:pt x="60" y="56"/>
                    </a:moveTo>
                    <a:lnTo>
                      <a:pt x="62" y="47"/>
                    </a:lnTo>
                    <a:lnTo>
                      <a:pt x="59" y="41"/>
                    </a:lnTo>
                    <a:lnTo>
                      <a:pt x="59" y="37"/>
                    </a:lnTo>
                    <a:lnTo>
                      <a:pt x="62" y="32"/>
                    </a:lnTo>
                    <a:lnTo>
                      <a:pt x="69" y="31"/>
                    </a:lnTo>
                    <a:lnTo>
                      <a:pt x="68" y="23"/>
                    </a:lnTo>
                    <a:lnTo>
                      <a:pt x="72" y="20"/>
                    </a:lnTo>
                    <a:lnTo>
                      <a:pt x="78" y="20"/>
                    </a:lnTo>
                    <a:lnTo>
                      <a:pt x="80" y="17"/>
                    </a:lnTo>
                    <a:lnTo>
                      <a:pt x="78" y="12"/>
                    </a:lnTo>
                    <a:lnTo>
                      <a:pt x="86" y="11"/>
                    </a:lnTo>
                    <a:lnTo>
                      <a:pt x="91" y="6"/>
                    </a:lnTo>
                    <a:lnTo>
                      <a:pt x="97" y="5"/>
                    </a:lnTo>
                    <a:lnTo>
                      <a:pt x="103" y="9"/>
                    </a:lnTo>
                    <a:lnTo>
                      <a:pt x="106" y="15"/>
                    </a:lnTo>
                    <a:lnTo>
                      <a:pt x="109" y="8"/>
                    </a:lnTo>
                    <a:lnTo>
                      <a:pt x="112" y="5"/>
                    </a:lnTo>
                    <a:lnTo>
                      <a:pt x="126" y="0"/>
                    </a:lnTo>
                    <a:lnTo>
                      <a:pt x="132" y="5"/>
                    </a:lnTo>
                    <a:lnTo>
                      <a:pt x="138" y="9"/>
                    </a:lnTo>
                    <a:lnTo>
                      <a:pt x="145" y="11"/>
                    </a:lnTo>
                    <a:lnTo>
                      <a:pt x="142" y="12"/>
                    </a:lnTo>
                    <a:lnTo>
                      <a:pt x="151" y="25"/>
                    </a:lnTo>
                    <a:lnTo>
                      <a:pt x="157" y="29"/>
                    </a:lnTo>
                    <a:lnTo>
                      <a:pt x="154" y="40"/>
                    </a:lnTo>
                    <a:lnTo>
                      <a:pt x="156" y="47"/>
                    </a:lnTo>
                    <a:lnTo>
                      <a:pt x="154" y="61"/>
                    </a:lnTo>
                    <a:lnTo>
                      <a:pt x="159" y="67"/>
                    </a:lnTo>
                    <a:lnTo>
                      <a:pt x="174" y="67"/>
                    </a:lnTo>
                    <a:lnTo>
                      <a:pt x="176" y="78"/>
                    </a:lnTo>
                    <a:lnTo>
                      <a:pt x="173" y="81"/>
                    </a:lnTo>
                    <a:lnTo>
                      <a:pt x="173" y="88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82" y="101"/>
                    </a:lnTo>
                    <a:lnTo>
                      <a:pt x="192" y="99"/>
                    </a:lnTo>
                    <a:lnTo>
                      <a:pt x="217" y="105"/>
                    </a:lnTo>
                    <a:lnTo>
                      <a:pt x="217" y="111"/>
                    </a:lnTo>
                    <a:lnTo>
                      <a:pt x="229" y="113"/>
                    </a:lnTo>
                    <a:lnTo>
                      <a:pt x="232" y="123"/>
                    </a:lnTo>
                    <a:lnTo>
                      <a:pt x="238" y="126"/>
                    </a:lnTo>
                    <a:lnTo>
                      <a:pt x="239" y="137"/>
                    </a:lnTo>
                    <a:lnTo>
                      <a:pt x="235" y="142"/>
                    </a:lnTo>
                    <a:lnTo>
                      <a:pt x="238" y="151"/>
                    </a:lnTo>
                    <a:lnTo>
                      <a:pt x="239" y="164"/>
                    </a:lnTo>
                    <a:lnTo>
                      <a:pt x="258" y="164"/>
                    </a:lnTo>
                    <a:lnTo>
                      <a:pt x="270" y="160"/>
                    </a:lnTo>
                    <a:lnTo>
                      <a:pt x="274" y="166"/>
                    </a:lnTo>
                    <a:lnTo>
                      <a:pt x="288" y="177"/>
                    </a:lnTo>
                    <a:lnTo>
                      <a:pt x="292" y="180"/>
                    </a:lnTo>
                    <a:lnTo>
                      <a:pt x="295" y="189"/>
                    </a:lnTo>
                    <a:lnTo>
                      <a:pt x="294" y="195"/>
                    </a:lnTo>
                    <a:lnTo>
                      <a:pt x="291" y="196"/>
                    </a:lnTo>
                    <a:lnTo>
                      <a:pt x="282" y="201"/>
                    </a:lnTo>
                    <a:lnTo>
                      <a:pt x="274" y="208"/>
                    </a:lnTo>
                    <a:lnTo>
                      <a:pt x="280" y="215"/>
                    </a:lnTo>
                    <a:lnTo>
                      <a:pt x="280" y="221"/>
                    </a:lnTo>
                    <a:lnTo>
                      <a:pt x="270" y="221"/>
                    </a:lnTo>
                    <a:lnTo>
                      <a:pt x="258" y="224"/>
                    </a:lnTo>
                    <a:lnTo>
                      <a:pt x="248" y="224"/>
                    </a:lnTo>
                    <a:lnTo>
                      <a:pt x="247" y="222"/>
                    </a:lnTo>
                    <a:lnTo>
                      <a:pt x="238" y="225"/>
                    </a:lnTo>
                    <a:lnTo>
                      <a:pt x="239" y="234"/>
                    </a:lnTo>
                    <a:lnTo>
                      <a:pt x="230" y="237"/>
                    </a:lnTo>
                    <a:lnTo>
                      <a:pt x="230" y="231"/>
                    </a:lnTo>
                    <a:lnTo>
                      <a:pt x="221" y="231"/>
                    </a:lnTo>
                    <a:lnTo>
                      <a:pt x="218" y="233"/>
                    </a:lnTo>
                    <a:lnTo>
                      <a:pt x="214" y="224"/>
                    </a:lnTo>
                    <a:lnTo>
                      <a:pt x="207" y="224"/>
                    </a:lnTo>
                    <a:lnTo>
                      <a:pt x="201" y="227"/>
                    </a:lnTo>
                    <a:lnTo>
                      <a:pt x="200" y="219"/>
                    </a:lnTo>
                    <a:lnTo>
                      <a:pt x="192" y="210"/>
                    </a:lnTo>
                    <a:lnTo>
                      <a:pt x="191" y="204"/>
                    </a:lnTo>
                    <a:lnTo>
                      <a:pt x="182" y="201"/>
                    </a:lnTo>
                    <a:lnTo>
                      <a:pt x="185" y="190"/>
                    </a:lnTo>
                    <a:lnTo>
                      <a:pt x="176" y="187"/>
                    </a:lnTo>
                    <a:lnTo>
                      <a:pt x="174" y="193"/>
                    </a:lnTo>
                    <a:lnTo>
                      <a:pt x="165" y="190"/>
                    </a:lnTo>
                    <a:lnTo>
                      <a:pt x="162" y="196"/>
                    </a:lnTo>
                    <a:lnTo>
                      <a:pt x="162" y="201"/>
                    </a:lnTo>
                    <a:lnTo>
                      <a:pt x="156" y="208"/>
                    </a:lnTo>
                    <a:lnTo>
                      <a:pt x="153" y="208"/>
                    </a:lnTo>
                    <a:lnTo>
                      <a:pt x="148" y="213"/>
                    </a:lnTo>
                    <a:lnTo>
                      <a:pt x="151" y="215"/>
                    </a:lnTo>
                    <a:lnTo>
                      <a:pt x="150" y="224"/>
                    </a:lnTo>
                    <a:lnTo>
                      <a:pt x="160" y="224"/>
                    </a:lnTo>
                    <a:lnTo>
                      <a:pt x="166" y="228"/>
                    </a:lnTo>
                    <a:lnTo>
                      <a:pt x="163" y="236"/>
                    </a:lnTo>
                    <a:lnTo>
                      <a:pt x="168" y="242"/>
                    </a:lnTo>
                    <a:lnTo>
                      <a:pt x="162" y="239"/>
                    </a:lnTo>
                    <a:lnTo>
                      <a:pt x="162" y="245"/>
                    </a:lnTo>
                    <a:lnTo>
                      <a:pt x="154" y="249"/>
                    </a:lnTo>
                    <a:lnTo>
                      <a:pt x="148" y="253"/>
                    </a:lnTo>
                    <a:lnTo>
                      <a:pt x="142" y="251"/>
                    </a:lnTo>
                    <a:lnTo>
                      <a:pt x="138" y="254"/>
                    </a:lnTo>
                    <a:lnTo>
                      <a:pt x="132" y="254"/>
                    </a:lnTo>
                    <a:lnTo>
                      <a:pt x="126" y="242"/>
                    </a:lnTo>
                    <a:lnTo>
                      <a:pt x="118" y="239"/>
                    </a:lnTo>
                    <a:lnTo>
                      <a:pt x="112" y="243"/>
                    </a:lnTo>
                    <a:lnTo>
                      <a:pt x="109" y="240"/>
                    </a:lnTo>
                    <a:lnTo>
                      <a:pt x="103" y="239"/>
                    </a:lnTo>
                    <a:lnTo>
                      <a:pt x="98" y="240"/>
                    </a:lnTo>
                    <a:lnTo>
                      <a:pt x="85" y="242"/>
                    </a:lnTo>
                    <a:lnTo>
                      <a:pt x="78" y="239"/>
                    </a:lnTo>
                    <a:lnTo>
                      <a:pt x="75" y="242"/>
                    </a:lnTo>
                    <a:lnTo>
                      <a:pt x="65" y="243"/>
                    </a:lnTo>
                    <a:lnTo>
                      <a:pt x="57" y="242"/>
                    </a:lnTo>
                    <a:lnTo>
                      <a:pt x="57" y="237"/>
                    </a:lnTo>
                    <a:lnTo>
                      <a:pt x="48" y="233"/>
                    </a:lnTo>
                    <a:lnTo>
                      <a:pt x="47" y="228"/>
                    </a:lnTo>
                    <a:lnTo>
                      <a:pt x="37" y="224"/>
                    </a:lnTo>
                    <a:lnTo>
                      <a:pt x="27" y="215"/>
                    </a:lnTo>
                    <a:lnTo>
                      <a:pt x="15" y="213"/>
                    </a:lnTo>
                    <a:lnTo>
                      <a:pt x="10" y="201"/>
                    </a:lnTo>
                    <a:lnTo>
                      <a:pt x="18" y="196"/>
                    </a:lnTo>
                    <a:lnTo>
                      <a:pt x="21" y="181"/>
                    </a:lnTo>
                    <a:lnTo>
                      <a:pt x="27" y="180"/>
                    </a:lnTo>
                    <a:lnTo>
                      <a:pt x="28" y="172"/>
                    </a:lnTo>
                    <a:lnTo>
                      <a:pt x="25" y="163"/>
                    </a:lnTo>
                    <a:lnTo>
                      <a:pt x="16" y="163"/>
                    </a:lnTo>
                    <a:lnTo>
                      <a:pt x="12" y="172"/>
                    </a:lnTo>
                    <a:lnTo>
                      <a:pt x="4" y="169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6" y="145"/>
                    </a:lnTo>
                    <a:lnTo>
                      <a:pt x="3" y="136"/>
                    </a:lnTo>
                    <a:lnTo>
                      <a:pt x="13" y="131"/>
                    </a:lnTo>
                    <a:lnTo>
                      <a:pt x="19" y="131"/>
                    </a:lnTo>
                    <a:lnTo>
                      <a:pt x="24" y="126"/>
                    </a:lnTo>
                    <a:lnTo>
                      <a:pt x="27" y="129"/>
                    </a:lnTo>
                    <a:lnTo>
                      <a:pt x="33" y="114"/>
                    </a:lnTo>
                    <a:lnTo>
                      <a:pt x="34" y="108"/>
                    </a:lnTo>
                    <a:lnTo>
                      <a:pt x="39" y="108"/>
                    </a:lnTo>
                    <a:lnTo>
                      <a:pt x="45" y="96"/>
                    </a:lnTo>
                    <a:lnTo>
                      <a:pt x="48" y="101"/>
                    </a:lnTo>
                    <a:lnTo>
                      <a:pt x="53" y="104"/>
                    </a:lnTo>
                    <a:lnTo>
                      <a:pt x="53" y="107"/>
                    </a:lnTo>
                    <a:lnTo>
                      <a:pt x="63" y="110"/>
                    </a:lnTo>
                    <a:lnTo>
                      <a:pt x="69" y="114"/>
                    </a:lnTo>
                    <a:lnTo>
                      <a:pt x="75" y="110"/>
                    </a:lnTo>
                    <a:lnTo>
                      <a:pt x="78" y="104"/>
                    </a:lnTo>
                    <a:lnTo>
                      <a:pt x="83" y="105"/>
                    </a:lnTo>
                    <a:lnTo>
                      <a:pt x="91" y="108"/>
                    </a:lnTo>
                    <a:lnTo>
                      <a:pt x="92" y="105"/>
                    </a:lnTo>
                    <a:lnTo>
                      <a:pt x="103" y="110"/>
                    </a:lnTo>
                    <a:lnTo>
                      <a:pt x="109" y="99"/>
                    </a:lnTo>
                    <a:lnTo>
                      <a:pt x="109" y="96"/>
                    </a:lnTo>
                    <a:lnTo>
                      <a:pt x="107" y="91"/>
                    </a:lnTo>
                    <a:lnTo>
                      <a:pt x="103" y="85"/>
                    </a:lnTo>
                    <a:lnTo>
                      <a:pt x="100" y="84"/>
                    </a:lnTo>
                    <a:lnTo>
                      <a:pt x="97" y="75"/>
                    </a:lnTo>
                    <a:lnTo>
                      <a:pt x="91" y="76"/>
                    </a:lnTo>
                    <a:lnTo>
                      <a:pt x="92" y="69"/>
                    </a:lnTo>
                    <a:lnTo>
                      <a:pt x="85" y="67"/>
                    </a:lnTo>
                    <a:lnTo>
                      <a:pt x="78" y="60"/>
                    </a:lnTo>
                    <a:lnTo>
                      <a:pt x="72" y="56"/>
                    </a:lnTo>
                    <a:lnTo>
                      <a:pt x="68" y="61"/>
                    </a:lnTo>
                    <a:lnTo>
                      <a:pt x="65" y="56"/>
                    </a:lnTo>
                    <a:lnTo>
                      <a:pt x="60" y="5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4" name="Freeform 6230">
                <a:extLst>
                  <a:ext uri="{FF2B5EF4-FFF2-40B4-BE49-F238E27FC236}">
                    <a16:creationId xmlns:a16="http://schemas.microsoft.com/office/drawing/2014/main" id="{4E010715-3217-4766-199B-6C28AD450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704"/>
                <a:ext cx="100" cy="83"/>
              </a:xfrm>
              <a:custGeom>
                <a:avLst/>
                <a:gdLst>
                  <a:gd name="T0" fmla="*/ 182 w 201"/>
                  <a:gd name="T1" fmla="*/ 65 h 164"/>
                  <a:gd name="T2" fmla="*/ 172 w 201"/>
                  <a:gd name="T3" fmla="*/ 59 h 164"/>
                  <a:gd name="T4" fmla="*/ 163 w 201"/>
                  <a:gd name="T5" fmla="*/ 52 h 164"/>
                  <a:gd name="T6" fmla="*/ 152 w 201"/>
                  <a:gd name="T7" fmla="*/ 44 h 164"/>
                  <a:gd name="T8" fmla="*/ 144 w 201"/>
                  <a:gd name="T9" fmla="*/ 33 h 164"/>
                  <a:gd name="T10" fmla="*/ 122 w 201"/>
                  <a:gd name="T11" fmla="*/ 33 h 164"/>
                  <a:gd name="T12" fmla="*/ 119 w 201"/>
                  <a:gd name="T13" fmla="*/ 14 h 164"/>
                  <a:gd name="T14" fmla="*/ 106 w 201"/>
                  <a:gd name="T15" fmla="*/ 12 h 164"/>
                  <a:gd name="T16" fmla="*/ 99 w 201"/>
                  <a:gd name="T17" fmla="*/ 4 h 164"/>
                  <a:gd name="T18" fmla="*/ 84 w 201"/>
                  <a:gd name="T19" fmla="*/ 0 h 164"/>
                  <a:gd name="T20" fmla="*/ 67 w 201"/>
                  <a:gd name="T21" fmla="*/ 18 h 164"/>
                  <a:gd name="T22" fmla="*/ 59 w 201"/>
                  <a:gd name="T23" fmla="*/ 14 h 164"/>
                  <a:gd name="T24" fmla="*/ 49 w 201"/>
                  <a:gd name="T25" fmla="*/ 15 h 164"/>
                  <a:gd name="T26" fmla="*/ 31 w 201"/>
                  <a:gd name="T27" fmla="*/ 17 h 164"/>
                  <a:gd name="T28" fmla="*/ 18 w 201"/>
                  <a:gd name="T29" fmla="*/ 27 h 164"/>
                  <a:gd name="T30" fmla="*/ 17 w 201"/>
                  <a:gd name="T31" fmla="*/ 33 h 164"/>
                  <a:gd name="T32" fmla="*/ 0 w 201"/>
                  <a:gd name="T33" fmla="*/ 49 h 164"/>
                  <a:gd name="T34" fmla="*/ 5 w 201"/>
                  <a:gd name="T35" fmla="*/ 55 h 164"/>
                  <a:gd name="T36" fmla="*/ 28 w 201"/>
                  <a:gd name="T37" fmla="*/ 44 h 164"/>
                  <a:gd name="T38" fmla="*/ 38 w 201"/>
                  <a:gd name="T39" fmla="*/ 39 h 164"/>
                  <a:gd name="T40" fmla="*/ 29 w 201"/>
                  <a:gd name="T41" fmla="*/ 61 h 164"/>
                  <a:gd name="T42" fmla="*/ 37 w 201"/>
                  <a:gd name="T43" fmla="*/ 65 h 164"/>
                  <a:gd name="T44" fmla="*/ 50 w 201"/>
                  <a:gd name="T45" fmla="*/ 70 h 164"/>
                  <a:gd name="T46" fmla="*/ 59 w 201"/>
                  <a:gd name="T47" fmla="*/ 80 h 164"/>
                  <a:gd name="T48" fmla="*/ 46 w 201"/>
                  <a:gd name="T49" fmla="*/ 87 h 164"/>
                  <a:gd name="T50" fmla="*/ 29 w 201"/>
                  <a:gd name="T51" fmla="*/ 108 h 164"/>
                  <a:gd name="T52" fmla="*/ 40 w 201"/>
                  <a:gd name="T53" fmla="*/ 114 h 164"/>
                  <a:gd name="T54" fmla="*/ 32 w 201"/>
                  <a:gd name="T55" fmla="*/ 126 h 164"/>
                  <a:gd name="T56" fmla="*/ 34 w 201"/>
                  <a:gd name="T57" fmla="*/ 135 h 164"/>
                  <a:gd name="T58" fmla="*/ 46 w 201"/>
                  <a:gd name="T59" fmla="*/ 137 h 164"/>
                  <a:gd name="T60" fmla="*/ 52 w 201"/>
                  <a:gd name="T61" fmla="*/ 144 h 164"/>
                  <a:gd name="T62" fmla="*/ 59 w 201"/>
                  <a:gd name="T63" fmla="*/ 141 h 164"/>
                  <a:gd name="T64" fmla="*/ 70 w 201"/>
                  <a:gd name="T65" fmla="*/ 149 h 164"/>
                  <a:gd name="T66" fmla="*/ 82 w 201"/>
                  <a:gd name="T67" fmla="*/ 156 h 164"/>
                  <a:gd name="T68" fmla="*/ 85 w 201"/>
                  <a:gd name="T69" fmla="*/ 143 h 164"/>
                  <a:gd name="T70" fmla="*/ 91 w 201"/>
                  <a:gd name="T71" fmla="*/ 150 h 164"/>
                  <a:gd name="T72" fmla="*/ 96 w 201"/>
                  <a:gd name="T73" fmla="*/ 164 h 164"/>
                  <a:gd name="T74" fmla="*/ 105 w 201"/>
                  <a:gd name="T75" fmla="*/ 156 h 164"/>
                  <a:gd name="T76" fmla="*/ 114 w 201"/>
                  <a:gd name="T77" fmla="*/ 144 h 164"/>
                  <a:gd name="T78" fmla="*/ 131 w 201"/>
                  <a:gd name="T79" fmla="*/ 140 h 164"/>
                  <a:gd name="T80" fmla="*/ 144 w 201"/>
                  <a:gd name="T81" fmla="*/ 141 h 164"/>
                  <a:gd name="T82" fmla="*/ 155 w 201"/>
                  <a:gd name="T83" fmla="*/ 137 h 164"/>
                  <a:gd name="T84" fmla="*/ 147 w 201"/>
                  <a:gd name="T85" fmla="*/ 125 h 164"/>
                  <a:gd name="T86" fmla="*/ 163 w 201"/>
                  <a:gd name="T87" fmla="*/ 115 h 164"/>
                  <a:gd name="T88" fmla="*/ 173 w 201"/>
                  <a:gd name="T89" fmla="*/ 123 h 164"/>
                  <a:gd name="T90" fmla="*/ 199 w 201"/>
                  <a:gd name="T91" fmla="*/ 111 h 164"/>
                  <a:gd name="T92" fmla="*/ 198 w 201"/>
                  <a:gd name="T93" fmla="*/ 99 h 164"/>
                  <a:gd name="T94" fmla="*/ 191 w 201"/>
                  <a:gd name="T95" fmla="*/ 96 h 164"/>
                  <a:gd name="T96" fmla="*/ 185 w 201"/>
                  <a:gd name="T97" fmla="*/ 83 h 164"/>
                  <a:gd name="T98" fmla="*/ 193 w 201"/>
                  <a:gd name="T99" fmla="*/ 82 h 164"/>
                  <a:gd name="T100" fmla="*/ 201 w 201"/>
                  <a:gd name="T101" fmla="*/ 77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1" h="164">
                    <a:moveTo>
                      <a:pt x="188" y="67"/>
                    </a:moveTo>
                    <a:lnTo>
                      <a:pt x="182" y="65"/>
                    </a:lnTo>
                    <a:lnTo>
                      <a:pt x="175" y="59"/>
                    </a:lnTo>
                    <a:lnTo>
                      <a:pt x="172" y="59"/>
                    </a:lnTo>
                    <a:lnTo>
                      <a:pt x="164" y="56"/>
                    </a:lnTo>
                    <a:lnTo>
                      <a:pt x="163" y="52"/>
                    </a:lnTo>
                    <a:lnTo>
                      <a:pt x="149" y="49"/>
                    </a:lnTo>
                    <a:lnTo>
                      <a:pt x="152" y="44"/>
                    </a:lnTo>
                    <a:lnTo>
                      <a:pt x="147" y="35"/>
                    </a:lnTo>
                    <a:lnTo>
                      <a:pt x="144" y="33"/>
                    </a:lnTo>
                    <a:lnTo>
                      <a:pt x="138" y="35"/>
                    </a:lnTo>
                    <a:lnTo>
                      <a:pt x="122" y="33"/>
                    </a:lnTo>
                    <a:lnTo>
                      <a:pt x="119" y="26"/>
                    </a:lnTo>
                    <a:lnTo>
                      <a:pt x="119" y="14"/>
                    </a:lnTo>
                    <a:lnTo>
                      <a:pt x="108" y="14"/>
                    </a:lnTo>
                    <a:lnTo>
                      <a:pt x="106" y="12"/>
                    </a:lnTo>
                    <a:lnTo>
                      <a:pt x="106" y="7"/>
                    </a:lnTo>
                    <a:lnTo>
                      <a:pt x="99" y="4"/>
                    </a:lnTo>
                    <a:lnTo>
                      <a:pt x="96" y="7"/>
                    </a:lnTo>
                    <a:lnTo>
                      <a:pt x="84" y="0"/>
                    </a:lnTo>
                    <a:lnTo>
                      <a:pt x="73" y="11"/>
                    </a:lnTo>
                    <a:lnTo>
                      <a:pt x="67" y="18"/>
                    </a:lnTo>
                    <a:lnTo>
                      <a:pt x="62" y="18"/>
                    </a:lnTo>
                    <a:lnTo>
                      <a:pt x="59" y="14"/>
                    </a:lnTo>
                    <a:lnTo>
                      <a:pt x="55" y="17"/>
                    </a:lnTo>
                    <a:lnTo>
                      <a:pt x="49" y="15"/>
                    </a:lnTo>
                    <a:lnTo>
                      <a:pt x="37" y="12"/>
                    </a:lnTo>
                    <a:lnTo>
                      <a:pt x="31" y="17"/>
                    </a:lnTo>
                    <a:lnTo>
                      <a:pt x="22" y="18"/>
                    </a:lnTo>
                    <a:lnTo>
                      <a:pt x="18" y="27"/>
                    </a:lnTo>
                    <a:lnTo>
                      <a:pt x="20" y="33"/>
                    </a:lnTo>
                    <a:lnTo>
                      <a:pt x="17" y="33"/>
                    </a:lnTo>
                    <a:lnTo>
                      <a:pt x="8" y="39"/>
                    </a:lnTo>
                    <a:lnTo>
                      <a:pt x="0" y="49"/>
                    </a:lnTo>
                    <a:lnTo>
                      <a:pt x="2" y="55"/>
                    </a:lnTo>
                    <a:lnTo>
                      <a:pt x="5" y="55"/>
                    </a:lnTo>
                    <a:lnTo>
                      <a:pt x="22" y="52"/>
                    </a:lnTo>
                    <a:lnTo>
                      <a:pt x="28" y="44"/>
                    </a:lnTo>
                    <a:lnTo>
                      <a:pt x="34" y="38"/>
                    </a:lnTo>
                    <a:lnTo>
                      <a:pt x="38" y="39"/>
                    </a:lnTo>
                    <a:lnTo>
                      <a:pt x="37" y="50"/>
                    </a:lnTo>
                    <a:lnTo>
                      <a:pt x="29" y="61"/>
                    </a:lnTo>
                    <a:lnTo>
                      <a:pt x="35" y="62"/>
                    </a:lnTo>
                    <a:lnTo>
                      <a:pt x="37" y="65"/>
                    </a:lnTo>
                    <a:lnTo>
                      <a:pt x="49" y="62"/>
                    </a:lnTo>
                    <a:lnTo>
                      <a:pt x="50" y="70"/>
                    </a:lnTo>
                    <a:lnTo>
                      <a:pt x="49" y="77"/>
                    </a:lnTo>
                    <a:lnTo>
                      <a:pt x="59" y="80"/>
                    </a:lnTo>
                    <a:lnTo>
                      <a:pt x="53" y="87"/>
                    </a:lnTo>
                    <a:lnTo>
                      <a:pt x="46" y="87"/>
                    </a:lnTo>
                    <a:lnTo>
                      <a:pt x="31" y="99"/>
                    </a:lnTo>
                    <a:lnTo>
                      <a:pt x="29" y="108"/>
                    </a:lnTo>
                    <a:lnTo>
                      <a:pt x="32" y="111"/>
                    </a:lnTo>
                    <a:lnTo>
                      <a:pt x="40" y="114"/>
                    </a:lnTo>
                    <a:lnTo>
                      <a:pt x="38" y="120"/>
                    </a:lnTo>
                    <a:lnTo>
                      <a:pt x="32" y="126"/>
                    </a:lnTo>
                    <a:lnTo>
                      <a:pt x="31" y="132"/>
                    </a:lnTo>
                    <a:lnTo>
                      <a:pt x="34" y="135"/>
                    </a:lnTo>
                    <a:lnTo>
                      <a:pt x="41" y="135"/>
                    </a:lnTo>
                    <a:lnTo>
                      <a:pt x="46" y="137"/>
                    </a:lnTo>
                    <a:lnTo>
                      <a:pt x="47" y="144"/>
                    </a:lnTo>
                    <a:lnTo>
                      <a:pt x="52" y="144"/>
                    </a:lnTo>
                    <a:lnTo>
                      <a:pt x="58" y="144"/>
                    </a:lnTo>
                    <a:lnTo>
                      <a:pt x="59" y="141"/>
                    </a:lnTo>
                    <a:lnTo>
                      <a:pt x="66" y="144"/>
                    </a:lnTo>
                    <a:lnTo>
                      <a:pt x="70" y="149"/>
                    </a:lnTo>
                    <a:lnTo>
                      <a:pt x="75" y="161"/>
                    </a:lnTo>
                    <a:lnTo>
                      <a:pt x="82" y="156"/>
                    </a:lnTo>
                    <a:lnTo>
                      <a:pt x="82" y="147"/>
                    </a:lnTo>
                    <a:lnTo>
                      <a:pt x="85" y="143"/>
                    </a:lnTo>
                    <a:lnTo>
                      <a:pt x="90" y="144"/>
                    </a:lnTo>
                    <a:lnTo>
                      <a:pt x="91" y="150"/>
                    </a:lnTo>
                    <a:lnTo>
                      <a:pt x="94" y="152"/>
                    </a:lnTo>
                    <a:lnTo>
                      <a:pt x="96" y="164"/>
                    </a:lnTo>
                    <a:lnTo>
                      <a:pt x="100" y="164"/>
                    </a:lnTo>
                    <a:lnTo>
                      <a:pt x="105" y="156"/>
                    </a:lnTo>
                    <a:lnTo>
                      <a:pt x="105" y="150"/>
                    </a:lnTo>
                    <a:lnTo>
                      <a:pt x="114" y="144"/>
                    </a:lnTo>
                    <a:lnTo>
                      <a:pt x="122" y="147"/>
                    </a:lnTo>
                    <a:lnTo>
                      <a:pt x="131" y="140"/>
                    </a:lnTo>
                    <a:lnTo>
                      <a:pt x="131" y="141"/>
                    </a:lnTo>
                    <a:lnTo>
                      <a:pt x="144" y="141"/>
                    </a:lnTo>
                    <a:lnTo>
                      <a:pt x="149" y="147"/>
                    </a:lnTo>
                    <a:lnTo>
                      <a:pt x="155" y="137"/>
                    </a:lnTo>
                    <a:lnTo>
                      <a:pt x="154" y="126"/>
                    </a:lnTo>
                    <a:lnTo>
                      <a:pt x="147" y="125"/>
                    </a:lnTo>
                    <a:lnTo>
                      <a:pt x="149" y="117"/>
                    </a:lnTo>
                    <a:lnTo>
                      <a:pt x="163" y="115"/>
                    </a:lnTo>
                    <a:lnTo>
                      <a:pt x="166" y="120"/>
                    </a:lnTo>
                    <a:lnTo>
                      <a:pt x="173" y="123"/>
                    </a:lnTo>
                    <a:lnTo>
                      <a:pt x="179" y="123"/>
                    </a:lnTo>
                    <a:lnTo>
                      <a:pt x="199" y="111"/>
                    </a:lnTo>
                    <a:lnTo>
                      <a:pt x="198" y="103"/>
                    </a:lnTo>
                    <a:lnTo>
                      <a:pt x="198" y="99"/>
                    </a:lnTo>
                    <a:lnTo>
                      <a:pt x="190" y="100"/>
                    </a:lnTo>
                    <a:lnTo>
                      <a:pt x="191" y="96"/>
                    </a:lnTo>
                    <a:lnTo>
                      <a:pt x="185" y="91"/>
                    </a:lnTo>
                    <a:lnTo>
                      <a:pt x="185" y="83"/>
                    </a:lnTo>
                    <a:lnTo>
                      <a:pt x="188" y="79"/>
                    </a:lnTo>
                    <a:lnTo>
                      <a:pt x="193" y="82"/>
                    </a:lnTo>
                    <a:lnTo>
                      <a:pt x="198" y="80"/>
                    </a:lnTo>
                    <a:lnTo>
                      <a:pt x="201" y="77"/>
                    </a:lnTo>
                    <a:lnTo>
                      <a:pt x="188" y="6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5" name="Freeform 6231">
                <a:extLst>
                  <a:ext uri="{FF2B5EF4-FFF2-40B4-BE49-F238E27FC236}">
                    <a16:creationId xmlns:a16="http://schemas.microsoft.com/office/drawing/2014/main" id="{A3C52D45-3897-0913-67A9-8DF7F5AFC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704"/>
                <a:ext cx="100" cy="83"/>
              </a:xfrm>
              <a:custGeom>
                <a:avLst/>
                <a:gdLst>
                  <a:gd name="T0" fmla="*/ 201 w 201"/>
                  <a:gd name="T1" fmla="*/ 77 h 164"/>
                  <a:gd name="T2" fmla="*/ 193 w 201"/>
                  <a:gd name="T3" fmla="*/ 82 h 164"/>
                  <a:gd name="T4" fmla="*/ 185 w 201"/>
                  <a:gd name="T5" fmla="*/ 83 h 164"/>
                  <a:gd name="T6" fmla="*/ 191 w 201"/>
                  <a:gd name="T7" fmla="*/ 96 h 164"/>
                  <a:gd name="T8" fmla="*/ 198 w 201"/>
                  <a:gd name="T9" fmla="*/ 99 h 164"/>
                  <a:gd name="T10" fmla="*/ 199 w 201"/>
                  <a:gd name="T11" fmla="*/ 111 h 164"/>
                  <a:gd name="T12" fmla="*/ 173 w 201"/>
                  <a:gd name="T13" fmla="*/ 123 h 164"/>
                  <a:gd name="T14" fmla="*/ 163 w 201"/>
                  <a:gd name="T15" fmla="*/ 115 h 164"/>
                  <a:gd name="T16" fmla="*/ 147 w 201"/>
                  <a:gd name="T17" fmla="*/ 125 h 164"/>
                  <a:gd name="T18" fmla="*/ 155 w 201"/>
                  <a:gd name="T19" fmla="*/ 137 h 164"/>
                  <a:gd name="T20" fmla="*/ 144 w 201"/>
                  <a:gd name="T21" fmla="*/ 141 h 164"/>
                  <a:gd name="T22" fmla="*/ 131 w 201"/>
                  <a:gd name="T23" fmla="*/ 140 h 164"/>
                  <a:gd name="T24" fmla="*/ 114 w 201"/>
                  <a:gd name="T25" fmla="*/ 144 h 164"/>
                  <a:gd name="T26" fmla="*/ 105 w 201"/>
                  <a:gd name="T27" fmla="*/ 156 h 164"/>
                  <a:gd name="T28" fmla="*/ 96 w 201"/>
                  <a:gd name="T29" fmla="*/ 164 h 164"/>
                  <a:gd name="T30" fmla="*/ 91 w 201"/>
                  <a:gd name="T31" fmla="*/ 150 h 164"/>
                  <a:gd name="T32" fmla="*/ 85 w 201"/>
                  <a:gd name="T33" fmla="*/ 143 h 164"/>
                  <a:gd name="T34" fmla="*/ 82 w 201"/>
                  <a:gd name="T35" fmla="*/ 156 h 164"/>
                  <a:gd name="T36" fmla="*/ 70 w 201"/>
                  <a:gd name="T37" fmla="*/ 149 h 164"/>
                  <a:gd name="T38" fmla="*/ 59 w 201"/>
                  <a:gd name="T39" fmla="*/ 141 h 164"/>
                  <a:gd name="T40" fmla="*/ 52 w 201"/>
                  <a:gd name="T41" fmla="*/ 144 h 164"/>
                  <a:gd name="T42" fmla="*/ 46 w 201"/>
                  <a:gd name="T43" fmla="*/ 137 h 164"/>
                  <a:gd name="T44" fmla="*/ 34 w 201"/>
                  <a:gd name="T45" fmla="*/ 135 h 164"/>
                  <a:gd name="T46" fmla="*/ 32 w 201"/>
                  <a:gd name="T47" fmla="*/ 126 h 164"/>
                  <a:gd name="T48" fmla="*/ 40 w 201"/>
                  <a:gd name="T49" fmla="*/ 114 h 164"/>
                  <a:gd name="T50" fmla="*/ 29 w 201"/>
                  <a:gd name="T51" fmla="*/ 108 h 164"/>
                  <a:gd name="T52" fmla="*/ 46 w 201"/>
                  <a:gd name="T53" fmla="*/ 87 h 164"/>
                  <a:gd name="T54" fmla="*/ 59 w 201"/>
                  <a:gd name="T55" fmla="*/ 80 h 164"/>
                  <a:gd name="T56" fmla="*/ 50 w 201"/>
                  <a:gd name="T57" fmla="*/ 70 h 164"/>
                  <a:gd name="T58" fmla="*/ 37 w 201"/>
                  <a:gd name="T59" fmla="*/ 65 h 164"/>
                  <a:gd name="T60" fmla="*/ 29 w 201"/>
                  <a:gd name="T61" fmla="*/ 61 h 164"/>
                  <a:gd name="T62" fmla="*/ 38 w 201"/>
                  <a:gd name="T63" fmla="*/ 39 h 164"/>
                  <a:gd name="T64" fmla="*/ 28 w 201"/>
                  <a:gd name="T65" fmla="*/ 44 h 164"/>
                  <a:gd name="T66" fmla="*/ 5 w 201"/>
                  <a:gd name="T67" fmla="*/ 55 h 164"/>
                  <a:gd name="T68" fmla="*/ 0 w 201"/>
                  <a:gd name="T69" fmla="*/ 49 h 164"/>
                  <a:gd name="T70" fmla="*/ 17 w 201"/>
                  <a:gd name="T71" fmla="*/ 33 h 164"/>
                  <a:gd name="T72" fmla="*/ 18 w 201"/>
                  <a:gd name="T73" fmla="*/ 27 h 164"/>
                  <a:gd name="T74" fmla="*/ 31 w 201"/>
                  <a:gd name="T75" fmla="*/ 17 h 164"/>
                  <a:gd name="T76" fmla="*/ 49 w 201"/>
                  <a:gd name="T77" fmla="*/ 15 h 164"/>
                  <a:gd name="T78" fmla="*/ 59 w 201"/>
                  <a:gd name="T79" fmla="*/ 14 h 164"/>
                  <a:gd name="T80" fmla="*/ 67 w 201"/>
                  <a:gd name="T81" fmla="*/ 18 h 164"/>
                  <a:gd name="T82" fmla="*/ 84 w 201"/>
                  <a:gd name="T83" fmla="*/ 0 h 164"/>
                  <a:gd name="T84" fmla="*/ 99 w 201"/>
                  <a:gd name="T85" fmla="*/ 4 h 164"/>
                  <a:gd name="T86" fmla="*/ 106 w 201"/>
                  <a:gd name="T87" fmla="*/ 12 h 164"/>
                  <a:gd name="T88" fmla="*/ 119 w 201"/>
                  <a:gd name="T89" fmla="*/ 14 h 164"/>
                  <a:gd name="T90" fmla="*/ 122 w 201"/>
                  <a:gd name="T91" fmla="*/ 33 h 164"/>
                  <a:gd name="T92" fmla="*/ 144 w 201"/>
                  <a:gd name="T93" fmla="*/ 33 h 164"/>
                  <a:gd name="T94" fmla="*/ 152 w 201"/>
                  <a:gd name="T95" fmla="*/ 44 h 164"/>
                  <a:gd name="T96" fmla="*/ 163 w 201"/>
                  <a:gd name="T97" fmla="*/ 52 h 164"/>
                  <a:gd name="T98" fmla="*/ 172 w 201"/>
                  <a:gd name="T99" fmla="*/ 59 h 164"/>
                  <a:gd name="T100" fmla="*/ 182 w 201"/>
                  <a:gd name="T101" fmla="*/ 65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1" h="164">
                    <a:moveTo>
                      <a:pt x="188" y="67"/>
                    </a:moveTo>
                    <a:lnTo>
                      <a:pt x="201" y="77"/>
                    </a:lnTo>
                    <a:lnTo>
                      <a:pt x="198" y="80"/>
                    </a:lnTo>
                    <a:lnTo>
                      <a:pt x="193" y="82"/>
                    </a:lnTo>
                    <a:lnTo>
                      <a:pt x="188" y="79"/>
                    </a:lnTo>
                    <a:lnTo>
                      <a:pt x="185" y="83"/>
                    </a:lnTo>
                    <a:lnTo>
                      <a:pt x="185" y="91"/>
                    </a:lnTo>
                    <a:lnTo>
                      <a:pt x="191" y="96"/>
                    </a:lnTo>
                    <a:lnTo>
                      <a:pt x="190" y="100"/>
                    </a:lnTo>
                    <a:lnTo>
                      <a:pt x="198" y="99"/>
                    </a:lnTo>
                    <a:lnTo>
                      <a:pt x="198" y="103"/>
                    </a:lnTo>
                    <a:lnTo>
                      <a:pt x="199" y="111"/>
                    </a:lnTo>
                    <a:lnTo>
                      <a:pt x="179" y="123"/>
                    </a:lnTo>
                    <a:lnTo>
                      <a:pt x="173" y="123"/>
                    </a:lnTo>
                    <a:lnTo>
                      <a:pt x="166" y="120"/>
                    </a:lnTo>
                    <a:lnTo>
                      <a:pt x="163" y="115"/>
                    </a:lnTo>
                    <a:lnTo>
                      <a:pt x="149" y="117"/>
                    </a:lnTo>
                    <a:lnTo>
                      <a:pt x="147" y="125"/>
                    </a:lnTo>
                    <a:lnTo>
                      <a:pt x="154" y="126"/>
                    </a:lnTo>
                    <a:lnTo>
                      <a:pt x="155" y="137"/>
                    </a:lnTo>
                    <a:lnTo>
                      <a:pt x="149" y="147"/>
                    </a:lnTo>
                    <a:lnTo>
                      <a:pt x="144" y="141"/>
                    </a:lnTo>
                    <a:lnTo>
                      <a:pt x="131" y="141"/>
                    </a:lnTo>
                    <a:lnTo>
                      <a:pt x="131" y="140"/>
                    </a:lnTo>
                    <a:lnTo>
                      <a:pt x="122" y="147"/>
                    </a:lnTo>
                    <a:lnTo>
                      <a:pt x="114" y="144"/>
                    </a:lnTo>
                    <a:lnTo>
                      <a:pt x="105" y="150"/>
                    </a:lnTo>
                    <a:lnTo>
                      <a:pt x="105" y="156"/>
                    </a:lnTo>
                    <a:lnTo>
                      <a:pt x="100" y="164"/>
                    </a:lnTo>
                    <a:lnTo>
                      <a:pt x="96" y="164"/>
                    </a:lnTo>
                    <a:lnTo>
                      <a:pt x="94" y="152"/>
                    </a:lnTo>
                    <a:lnTo>
                      <a:pt x="91" y="150"/>
                    </a:lnTo>
                    <a:lnTo>
                      <a:pt x="90" y="144"/>
                    </a:lnTo>
                    <a:lnTo>
                      <a:pt x="85" y="143"/>
                    </a:lnTo>
                    <a:lnTo>
                      <a:pt x="82" y="147"/>
                    </a:lnTo>
                    <a:lnTo>
                      <a:pt x="82" y="156"/>
                    </a:lnTo>
                    <a:lnTo>
                      <a:pt x="75" y="161"/>
                    </a:lnTo>
                    <a:lnTo>
                      <a:pt x="70" y="149"/>
                    </a:lnTo>
                    <a:lnTo>
                      <a:pt x="66" y="144"/>
                    </a:lnTo>
                    <a:lnTo>
                      <a:pt x="59" y="141"/>
                    </a:lnTo>
                    <a:lnTo>
                      <a:pt x="58" y="144"/>
                    </a:lnTo>
                    <a:lnTo>
                      <a:pt x="52" y="144"/>
                    </a:lnTo>
                    <a:lnTo>
                      <a:pt x="47" y="144"/>
                    </a:lnTo>
                    <a:lnTo>
                      <a:pt x="46" y="137"/>
                    </a:lnTo>
                    <a:lnTo>
                      <a:pt x="41" y="135"/>
                    </a:lnTo>
                    <a:lnTo>
                      <a:pt x="34" y="135"/>
                    </a:lnTo>
                    <a:lnTo>
                      <a:pt x="31" y="132"/>
                    </a:lnTo>
                    <a:lnTo>
                      <a:pt x="32" y="126"/>
                    </a:lnTo>
                    <a:lnTo>
                      <a:pt x="38" y="120"/>
                    </a:lnTo>
                    <a:lnTo>
                      <a:pt x="40" y="114"/>
                    </a:lnTo>
                    <a:lnTo>
                      <a:pt x="32" y="111"/>
                    </a:lnTo>
                    <a:lnTo>
                      <a:pt x="29" y="108"/>
                    </a:lnTo>
                    <a:lnTo>
                      <a:pt x="31" y="99"/>
                    </a:lnTo>
                    <a:lnTo>
                      <a:pt x="46" y="87"/>
                    </a:lnTo>
                    <a:lnTo>
                      <a:pt x="53" y="87"/>
                    </a:lnTo>
                    <a:lnTo>
                      <a:pt x="59" y="80"/>
                    </a:lnTo>
                    <a:lnTo>
                      <a:pt x="49" y="77"/>
                    </a:lnTo>
                    <a:lnTo>
                      <a:pt x="50" y="70"/>
                    </a:lnTo>
                    <a:lnTo>
                      <a:pt x="49" y="62"/>
                    </a:lnTo>
                    <a:lnTo>
                      <a:pt x="37" y="65"/>
                    </a:lnTo>
                    <a:lnTo>
                      <a:pt x="35" y="62"/>
                    </a:lnTo>
                    <a:lnTo>
                      <a:pt x="29" y="61"/>
                    </a:lnTo>
                    <a:lnTo>
                      <a:pt x="37" y="50"/>
                    </a:lnTo>
                    <a:lnTo>
                      <a:pt x="38" y="39"/>
                    </a:lnTo>
                    <a:lnTo>
                      <a:pt x="34" y="38"/>
                    </a:lnTo>
                    <a:lnTo>
                      <a:pt x="28" y="44"/>
                    </a:lnTo>
                    <a:lnTo>
                      <a:pt x="22" y="52"/>
                    </a:lnTo>
                    <a:lnTo>
                      <a:pt x="5" y="55"/>
                    </a:lnTo>
                    <a:lnTo>
                      <a:pt x="2" y="55"/>
                    </a:lnTo>
                    <a:lnTo>
                      <a:pt x="0" y="49"/>
                    </a:lnTo>
                    <a:lnTo>
                      <a:pt x="8" y="39"/>
                    </a:lnTo>
                    <a:lnTo>
                      <a:pt x="17" y="33"/>
                    </a:lnTo>
                    <a:lnTo>
                      <a:pt x="20" y="33"/>
                    </a:lnTo>
                    <a:lnTo>
                      <a:pt x="18" y="27"/>
                    </a:lnTo>
                    <a:lnTo>
                      <a:pt x="22" y="18"/>
                    </a:lnTo>
                    <a:lnTo>
                      <a:pt x="31" y="17"/>
                    </a:lnTo>
                    <a:lnTo>
                      <a:pt x="37" y="12"/>
                    </a:lnTo>
                    <a:lnTo>
                      <a:pt x="49" y="15"/>
                    </a:lnTo>
                    <a:lnTo>
                      <a:pt x="55" y="17"/>
                    </a:lnTo>
                    <a:lnTo>
                      <a:pt x="59" y="14"/>
                    </a:lnTo>
                    <a:lnTo>
                      <a:pt x="62" y="18"/>
                    </a:lnTo>
                    <a:lnTo>
                      <a:pt x="67" y="18"/>
                    </a:lnTo>
                    <a:lnTo>
                      <a:pt x="73" y="11"/>
                    </a:lnTo>
                    <a:lnTo>
                      <a:pt x="84" y="0"/>
                    </a:lnTo>
                    <a:lnTo>
                      <a:pt x="96" y="7"/>
                    </a:lnTo>
                    <a:lnTo>
                      <a:pt x="99" y="4"/>
                    </a:lnTo>
                    <a:lnTo>
                      <a:pt x="106" y="7"/>
                    </a:lnTo>
                    <a:lnTo>
                      <a:pt x="106" y="12"/>
                    </a:lnTo>
                    <a:lnTo>
                      <a:pt x="108" y="14"/>
                    </a:lnTo>
                    <a:lnTo>
                      <a:pt x="119" y="14"/>
                    </a:lnTo>
                    <a:lnTo>
                      <a:pt x="119" y="26"/>
                    </a:lnTo>
                    <a:lnTo>
                      <a:pt x="122" y="33"/>
                    </a:lnTo>
                    <a:lnTo>
                      <a:pt x="138" y="35"/>
                    </a:lnTo>
                    <a:lnTo>
                      <a:pt x="144" y="33"/>
                    </a:lnTo>
                    <a:lnTo>
                      <a:pt x="147" y="35"/>
                    </a:lnTo>
                    <a:lnTo>
                      <a:pt x="152" y="44"/>
                    </a:lnTo>
                    <a:lnTo>
                      <a:pt x="149" y="49"/>
                    </a:lnTo>
                    <a:lnTo>
                      <a:pt x="163" y="52"/>
                    </a:lnTo>
                    <a:lnTo>
                      <a:pt x="164" y="56"/>
                    </a:lnTo>
                    <a:lnTo>
                      <a:pt x="172" y="59"/>
                    </a:lnTo>
                    <a:lnTo>
                      <a:pt x="175" y="59"/>
                    </a:lnTo>
                    <a:lnTo>
                      <a:pt x="182" y="65"/>
                    </a:lnTo>
                    <a:lnTo>
                      <a:pt x="188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6" name="Freeform 6232">
                <a:extLst>
                  <a:ext uri="{FF2B5EF4-FFF2-40B4-BE49-F238E27FC236}">
                    <a16:creationId xmlns:a16="http://schemas.microsoft.com/office/drawing/2014/main" id="{0F50E6E1-53B4-719D-3600-EAD908929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704"/>
                <a:ext cx="100" cy="83"/>
              </a:xfrm>
              <a:custGeom>
                <a:avLst/>
                <a:gdLst>
                  <a:gd name="T0" fmla="*/ 201 w 201"/>
                  <a:gd name="T1" fmla="*/ 77 h 164"/>
                  <a:gd name="T2" fmla="*/ 193 w 201"/>
                  <a:gd name="T3" fmla="*/ 82 h 164"/>
                  <a:gd name="T4" fmla="*/ 185 w 201"/>
                  <a:gd name="T5" fmla="*/ 83 h 164"/>
                  <a:gd name="T6" fmla="*/ 191 w 201"/>
                  <a:gd name="T7" fmla="*/ 96 h 164"/>
                  <a:gd name="T8" fmla="*/ 198 w 201"/>
                  <a:gd name="T9" fmla="*/ 99 h 164"/>
                  <a:gd name="T10" fmla="*/ 199 w 201"/>
                  <a:gd name="T11" fmla="*/ 111 h 164"/>
                  <a:gd name="T12" fmla="*/ 173 w 201"/>
                  <a:gd name="T13" fmla="*/ 123 h 164"/>
                  <a:gd name="T14" fmla="*/ 163 w 201"/>
                  <a:gd name="T15" fmla="*/ 115 h 164"/>
                  <a:gd name="T16" fmla="*/ 147 w 201"/>
                  <a:gd name="T17" fmla="*/ 125 h 164"/>
                  <a:gd name="T18" fmla="*/ 155 w 201"/>
                  <a:gd name="T19" fmla="*/ 137 h 164"/>
                  <a:gd name="T20" fmla="*/ 144 w 201"/>
                  <a:gd name="T21" fmla="*/ 141 h 164"/>
                  <a:gd name="T22" fmla="*/ 131 w 201"/>
                  <a:gd name="T23" fmla="*/ 140 h 164"/>
                  <a:gd name="T24" fmla="*/ 114 w 201"/>
                  <a:gd name="T25" fmla="*/ 144 h 164"/>
                  <a:gd name="T26" fmla="*/ 105 w 201"/>
                  <a:gd name="T27" fmla="*/ 156 h 164"/>
                  <a:gd name="T28" fmla="*/ 96 w 201"/>
                  <a:gd name="T29" fmla="*/ 164 h 164"/>
                  <a:gd name="T30" fmla="*/ 91 w 201"/>
                  <a:gd name="T31" fmla="*/ 150 h 164"/>
                  <a:gd name="T32" fmla="*/ 85 w 201"/>
                  <a:gd name="T33" fmla="*/ 143 h 164"/>
                  <a:gd name="T34" fmla="*/ 82 w 201"/>
                  <a:gd name="T35" fmla="*/ 156 h 164"/>
                  <a:gd name="T36" fmla="*/ 70 w 201"/>
                  <a:gd name="T37" fmla="*/ 149 h 164"/>
                  <a:gd name="T38" fmla="*/ 59 w 201"/>
                  <a:gd name="T39" fmla="*/ 141 h 164"/>
                  <a:gd name="T40" fmla="*/ 52 w 201"/>
                  <a:gd name="T41" fmla="*/ 144 h 164"/>
                  <a:gd name="T42" fmla="*/ 46 w 201"/>
                  <a:gd name="T43" fmla="*/ 137 h 164"/>
                  <a:gd name="T44" fmla="*/ 34 w 201"/>
                  <a:gd name="T45" fmla="*/ 135 h 164"/>
                  <a:gd name="T46" fmla="*/ 32 w 201"/>
                  <a:gd name="T47" fmla="*/ 126 h 164"/>
                  <a:gd name="T48" fmla="*/ 40 w 201"/>
                  <a:gd name="T49" fmla="*/ 114 h 164"/>
                  <a:gd name="T50" fmla="*/ 29 w 201"/>
                  <a:gd name="T51" fmla="*/ 108 h 164"/>
                  <a:gd name="T52" fmla="*/ 46 w 201"/>
                  <a:gd name="T53" fmla="*/ 87 h 164"/>
                  <a:gd name="T54" fmla="*/ 59 w 201"/>
                  <a:gd name="T55" fmla="*/ 80 h 164"/>
                  <a:gd name="T56" fmla="*/ 50 w 201"/>
                  <a:gd name="T57" fmla="*/ 70 h 164"/>
                  <a:gd name="T58" fmla="*/ 37 w 201"/>
                  <a:gd name="T59" fmla="*/ 65 h 164"/>
                  <a:gd name="T60" fmla="*/ 29 w 201"/>
                  <a:gd name="T61" fmla="*/ 61 h 164"/>
                  <a:gd name="T62" fmla="*/ 38 w 201"/>
                  <a:gd name="T63" fmla="*/ 39 h 164"/>
                  <a:gd name="T64" fmla="*/ 28 w 201"/>
                  <a:gd name="T65" fmla="*/ 44 h 164"/>
                  <a:gd name="T66" fmla="*/ 5 w 201"/>
                  <a:gd name="T67" fmla="*/ 55 h 164"/>
                  <a:gd name="T68" fmla="*/ 0 w 201"/>
                  <a:gd name="T69" fmla="*/ 49 h 164"/>
                  <a:gd name="T70" fmla="*/ 17 w 201"/>
                  <a:gd name="T71" fmla="*/ 33 h 164"/>
                  <a:gd name="T72" fmla="*/ 18 w 201"/>
                  <a:gd name="T73" fmla="*/ 27 h 164"/>
                  <a:gd name="T74" fmla="*/ 31 w 201"/>
                  <a:gd name="T75" fmla="*/ 17 h 164"/>
                  <a:gd name="T76" fmla="*/ 49 w 201"/>
                  <a:gd name="T77" fmla="*/ 15 h 164"/>
                  <a:gd name="T78" fmla="*/ 59 w 201"/>
                  <a:gd name="T79" fmla="*/ 14 h 164"/>
                  <a:gd name="T80" fmla="*/ 67 w 201"/>
                  <a:gd name="T81" fmla="*/ 18 h 164"/>
                  <a:gd name="T82" fmla="*/ 84 w 201"/>
                  <a:gd name="T83" fmla="*/ 0 h 164"/>
                  <a:gd name="T84" fmla="*/ 99 w 201"/>
                  <a:gd name="T85" fmla="*/ 4 h 164"/>
                  <a:gd name="T86" fmla="*/ 106 w 201"/>
                  <a:gd name="T87" fmla="*/ 12 h 164"/>
                  <a:gd name="T88" fmla="*/ 119 w 201"/>
                  <a:gd name="T89" fmla="*/ 14 h 164"/>
                  <a:gd name="T90" fmla="*/ 122 w 201"/>
                  <a:gd name="T91" fmla="*/ 33 h 164"/>
                  <a:gd name="T92" fmla="*/ 144 w 201"/>
                  <a:gd name="T93" fmla="*/ 33 h 164"/>
                  <a:gd name="T94" fmla="*/ 152 w 201"/>
                  <a:gd name="T95" fmla="*/ 44 h 164"/>
                  <a:gd name="T96" fmla="*/ 163 w 201"/>
                  <a:gd name="T97" fmla="*/ 52 h 164"/>
                  <a:gd name="T98" fmla="*/ 172 w 201"/>
                  <a:gd name="T99" fmla="*/ 59 h 164"/>
                  <a:gd name="T100" fmla="*/ 182 w 201"/>
                  <a:gd name="T101" fmla="*/ 65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1" h="164">
                    <a:moveTo>
                      <a:pt x="188" y="67"/>
                    </a:moveTo>
                    <a:lnTo>
                      <a:pt x="201" y="77"/>
                    </a:lnTo>
                    <a:lnTo>
                      <a:pt x="198" y="80"/>
                    </a:lnTo>
                    <a:lnTo>
                      <a:pt x="193" y="82"/>
                    </a:lnTo>
                    <a:lnTo>
                      <a:pt x="188" y="79"/>
                    </a:lnTo>
                    <a:lnTo>
                      <a:pt x="185" y="83"/>
                    </a:lnTo>
                    <a:lnTo>
                      <a:pt x="185" y="91"/>
                    </a:lnTo>
                    <a:lnTo>
                      <a:pt x="191" y="96"/>
                    </a:lnTo>
                    <a:lnTo>
                      <a:pt x="190" y="100"/>
                    </a:lnTo>
                    <a:lnTo>
                      <a:pt x="198" y="99"/>
                    </a:lnTo>
                    <a:lnTo>
                      <a:pt x="198" y="103"/>
                    </a:lnTo>
                    <a:lnTo>
                      <a:pt x="199" y="111"/>
                    </a:lnTo>
                    <a:lnTo>
                      <a:pt x="179" y="123"/>
                    </a:lnTo>
                    <a:lnTo>
                      <a:pt x="173" y="123"/>
                    </a:lnTo>
                    <a:lnTo>
                      <a:pt x="166" y="120"/>
                    </a:lnTo>
                    <a:lnTo>
                      <a:pt x="163" y="115"/>
                    </a:lnTo>
                    <a:lnTo>
                      <a:pt x="149" y="117"/>
                    </a:lnTo>
                    <a:lnTo>
                      <a:pt x="147" y="125"/>
                    </a:lnTo>
                    <a:lnTo>
                      <a:pt x="154" y="126"/>
                    </a:lnTo>
                    <a:lnTo>
                      <a:pt x="155" y="137"/>
                    </a:lnTo>
                    <a:lnTo>
                      <a:pt x="149" y="147"/>
                    </a:lnTo>
                    <a:lnTo>
                      <a:pt x="144" y="141"/>
                    </a:lnTo>
                    <a:lnTo>
                      <a:pt x="131" y="141"/>
                    </a:lnTo>
                    <a:lnTo>
                      <a:pt x="131" y="140"/>
                    </a:lnTo>
                    <a:lnTo>
                      <a:pt x="122" y="147"/>
                    </a:lnTo>
                    <a:lnTo>
                      <a:pt x="114" y="144"/>
                    </a:lnTo>
                    <a:lnTo>
                      <a:pt x="105" y="150"/>
                    </a:lnTo>
                    <a:lnTo>
                      <a:pt x="105" y="156"/>
                    </a:lnTo>
                    <a:lnTo>
                      <a:pt x="100" y="164"/>
                    </a:lnTo>
                    <a:lnTo>
                      <a:pt x="96" y="164"/>
                    </a:lnTo>
                    <a:lnTo>
                      <a:pt x="94" y="152"/>
                    </a:lnTo>
                    <a:lnTo>
                      <a:pt x="91" y="150"/>
                    </a:lnTo>
                    <a:lnTo>
                      <a:pt x="90" y="144"/>
                    </a:lnTo>
                    <a:lnTo>
                      <a:pt x="85" y="143"/>
                    </a:lnTo>
                    <a:lnTo>
                      <a:pt x="82" y="147"/>
                    </a:lnTo>
                    <a:lnTo>
                      <a:pt x="82" y="156"/>
                    </a:lnTo>
                    <a:lnTo>
                      <a:pt x="75" y="161"/>
                    </a:lnTo>
                    <a:lnTo>
                      <a:pt x="70" y="149"/>
                    </a:lnTo>
                    <a:lnTo>
                      <a:pt x="66" y="144"/>
                    </a:lnTo>
                    <a:lnTo>
                      <a:pt x="59" y="141"/>
                    </a:lnTo>
                    <a:lnTo>
                      <a:pt x="58" y="144"/>
                    </a:lnTo>
                    <a:lnTo>
                      <a:pt x="52" y="144"/>
                    </a:lnTo>
                    <a:lnTo>
                      <a:pt x="47" y="144"/>
                    </a:lnTo>
                    <a:lnTo>
                      <a:pt x="46" y="137"/>
                    </a:lnTo>
                    <a:lnTo>
                      <a:pt x="41" y="135"/>
                    </a:lnTo>
                    <a:lnTo>
                      <a:pt x="34" y="135"/>
                    </a:lnTo>
                    <a:lnTo>
                      <a:pt x="31" y="132"/>
                    </a:lnTo>
                    <a:lnTo>
                      <a:pt x="32" y="126"/>
                    </a:lnTo>
                    <a:lnTo>
                      <a:pt x="38" y="120"/>
                    </a:lnTo>
                    <a:lnTo>
                      <a:pt x="40" y="114"/>
                    </a:lnTo>
                    <a:lnTo>
                      <a:pt x="32" y="111"/>
                    </a:lnTo>
                    <a:lnTo>
                      <a:pt x="29" y="108"/>
                    </a:lnTo>
                    <a:lnTo>
                      <a:pt x="31" y="99"/>
                    </a:lnTo>
                    <a:lnTo>
                      <a:pt x="46" y="87"/>
                    </a:lnTo>
                    <a:lnTo>
                      <a:pt x="53" y="87"/>
                    </a:lnTo>
                    <a:lnTo>
                      <a:pt x="59" y="80"/>
                    </a:lnTo>
                    <a:lnTo>
                      <a:pt x="49" y="77"/>
                    </a:lnTo>
                    <a:lnTo>
                      <a:pt x="50" y="70"/>
                    </a:lnTo>
                    <a:lnTo>
                      <a:pt x="49" y="62"/>
                    </a:lnTo>
                    <a:lnTo>
                      <a:pt x="37" y="65"/>
                    </a:lnTo>
                    <a:lnTo>
                      <a:pt x="35" y="62"/>
                    </a:lnTo>
                    <a:lnTo>
                      <a:pt x="29" y="61"/>
                    </a:lnTo>
                    <a:lnTo>
                      <a:pt x="37" y="50"/>
                    </a:lnTo>
                    <a:lnTo>
                      <a:pt x="38" y="39"/>
                    </a:lnTo>
                    <a:lnTo>
                      <a:pt x="34" y="38"/>
                    </a:lnTo>
                    <a:lnTo>
                      <a:pt x="28" y="44"/>
                    </a:lnTo>
                    <a:lnTo>
                      <a:pt x="22" y="52"/>
                    </a:lnTo>
                    <a:lnTo>
                      <a:pt x="5" y="55"/>
                    </a:lnTo>
                    <a:lnTo>
                      <a:pt x="2" y="55"/>
                    </a:lnTo>
                    <a:lnTo>
                      <a:pt x="0" y="49"/>
                    </a:lnTo>
                    <a:lnTo>
                      <a:pt x="8" y="39"/>
                    </a:lnTo>
                    <a:lnTo>
                      <a:pt x="17" y="33"/>
                    </a:lnTo>
                    <a:lnTo>
                      <a:pt x="20" y="33"/>
                    </a:lnTo>
                    <a:lnTo>
                      <a:pt x="18" y="27"/>
                    </a:lnTo>
                    <a:lnTo>
                      <a:pt x="22" y="18"/>
                    </a:lnTo>
                    <a:lnTo>
                      <a:pt x="31" y="17"/>
                    </a:lnTo>
                    <a:lnTo>
                      <a:pt x="37" y="12"/>
                    </a:lnTo>
                    <a:lnTo>
                      <a:pt x="49" y="15"/>
                    </a:lnTo>
                    <a:lnTo>
                      <a:pt x="55" y="17"/>
                    </a:lnTo>
                    <a:lnTo>
                      <a:pt x="59" y="14"/>
                    </a:lnTo>
                    <a:lnTo>
                      <a:pt x="62" y="18"/>
                    </a:lnTo>
                    <a:lnTo>
                      <a:pt x="67" y="18"/>
                    </a:lnTo>
                    <a:lnTo>
                      <a:pt x="73" y="11"/>
                    </a:lnTo>
                    <a:lnTo>
                      <a:pt x="84" y="0"/>
                    </a:lnTo>
                    <a:lnTo>
                      <a:pt x="96" y="7"/>
                    </a:lnTo>
                    <a:lnTo>
                      <a:pt x="99" y="4"/>
                    </a:lnTo>
                    <a:lnTo>
                      <a:pt x="106" y="7"/>
                    </a:lnTo>
                    <a:lnTo>
                      <a:pt x="106" y="12"/>
                    </a:lnTo>
                    <a:lnTo>
                      <a:pt x="108" y="14"/>
                    </a:lnTo>
                    <a:lnTo>
                      <a:pt x="119" y="14"/>
                    </a:lnTo>
                    <a:lnTo>
                      <a:pt x="119" y="26"/>
                    </a:lnTo>
                    <a:lnTo>
                      <a:pt x="122" y="33"/>
                    </a:lnTo>
                    <a:lnTo>
                      <a:pt x="138" y="35"/>
                    </a:lnTo>
                    <a:lnTo>
                      <a:pt x="144" y="33"/>
                    </a:lnTo>
                    <a:lnTo>
                      <a:pt x="147" y="35"/>
                    </a:lnTo>
                    <a:lnTo>
                      <a:pt x="152" y="44"/>
                    </a:lnTo>
                    <a:lnTo>
                      <a:pt x="149" y="49"/>
                    </a:lnTo>
                    <a:lnTo>
                      <a:pt x="163" y="52"/>
                    </a:lnTo>
                    <a:lnTo>
                      <a:pt x="164" y="56"/>
                    </a:lnTo>
                    <a:lnTo>
                      <a:pt x="172" y="59"/>
                    </a:lnTo>
                    <a:lnTo>
                      <a:pt x="175" y="59"/>
                    </a:lnTo>
                    <a:lnTo>
                      <a:pt x="182" y="65"/>
                    </a:lnTo>
                    <a:lnTo>
                      <a:pt x="188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7" name="Freeform 6233">
                <a:extLst>
                  <a:ext uri="{FF2B5EF4-FFF2-40B4-BE49-F238E27FC236}">
                    <a16:creationId xmlns:a16="http://schemas.microsoft.com/office/drawing/2014/main" id="{674361CC-60D2-1259-43E4-B9C89EFAA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670"/>
                <a:ext cx="93" cy="60"/>
              </a:xfrm>
              <a:custGeom>
                <a:avLst/>
                <a:gdLst>
                  <a:gd name="T0" fmla="*/ 143 w 187"/>
                  <a:gd name="T1" fmla="*/ 22 h 119"/>
                  <a:gd name="T2" fmla="*/ 134 w 187"/>
                  <a:gd name="T3" fmla="*/ 29 h 119"/>
                  <a:gd name="T4" fmla="*/ 126 w 187"/>
                  <a:gd name="T5" fmla="*/ 25 h 119"/>
                  <a:gd name="T6" fmla="*/ 125 w 187"/>
                  <a:gd name="T7" fmla="*/ 14 h 119"/>
                  <a:gd name="T8" fmla="*/ 122 w 187"/>
                  <a:gd name="T9" fmla="*/ 7 h 119"/>
                  <a:gd name="T10" fmla="*/ 116 w 187"/>
                  <a:gd name="T11" fmla="*/ 17 h 119"/>
                  <a:gd name="T12" fmla="*/ 103 w 187"/>
                  <a:gd name="T13" fmla="*/ 26 h 119"/>
                  <a:gd name="T14" fmla="*/ 94 w 187"/>
                  <a:gd name="T15" fmla="*/ 17 h 119"/>
                  <a:gd name="T16" fmla="*/ 73 w 187"/>
                  <a:gd name="T17" fmla="*/ 17 h 119"/>
                  <a:gd name="T18" fmla="*/ 56 w 187"/>
                  <a:gd name="T19" fmla="*/ 28 h 119"/>
                  <a:gd name="T20" fmla="*/ 43 w 187"/>
                  <a:gd name="T21" fmla="*/ 28 h 119"/>
                  <a:gd name="T22" fmla="*/ 32 w 187"/>
                  <a:gd name="T23" fmla="*/ 22 h 119"/>
                  <a:gd name="T24" fmla="*/ 35 w 187"/>
                  <a:gd name="T25" fmla="*/ 7 h 119"/>
                  <a:gd name="T26" fmla="*/ 23 w 187"/>
                  <a:gd name="T27" fmla="*/ 2 h 119"/>
                  <a:gd name="T28" fmla="*/ 12 w 187"/>
                  <a:gd name="T29" fmla="*/ 16 h 119"/>
                  <a:gd name="T30" fmla="*/ 5 w 187"/>
                  <a:gd name="T31" fmla="*/ 20 h 119"/>
                  <a:gd name="T32" fmla="*/ 12 w 187"/>
                  <a:gd name="T33" fmla="*/ 25 h 119"/>
                  <a:gd name="T34" fmla="*/ 15 w 187"/>
                  <a:gd name="T35" fmla="*/ 40 h 119"/>
                  <a:gd name="T36" fmla="*/ 24 w 187"/>
                  <a:gd name="T37" fmla="*/ 55 h 119"/>
                  <a:gd name="T38" fmla="*/ 8 w 187"/>
                  <a:gd name="T39" fmla="*/ 60 h 119"/>
                  <a:gd name="T40" fmla="*/ 0 w 187"/>
                  <a:gd name="T41" fmla="*/ 73 h 119"/>
                  <a:gd name="T42" fmla="*/ 9 w 187"/>
                  <a:gd name="T43" fmla="*/ 80 h 119"/>
                  <a:gd name="T44" fmla="*/ 17 w 187"/>
                  <a:gd name="T45" fmla="*/ 81 h 119"/>
                  <a:gd name="T46" fmla="*/ 47 w 187"/>
                  <a:gd name="T47" fmla="*/ 64 h 119"/>
                  <a:gd name="T48" fmla="*/ 55 w 187"/>
                  <a:gd name="T49" fmla="*/ 66 h 119"/>
                  <a:gd name="T50" fmla="*/ 62 w 187"/>
                  <a:gd name="T51" fmla="*/ 67 h 119"/>
                  <a:gd name="T52" fmla="*/ 65 w 187"/>
                  <a:gd name="T53" fmla="*/ 76 h 119"/>
                  <a:gd name="T54" fmla="*/ 73 w 187"/>
                  <a:gd name="T55" fmla="*/ 92 h 119"/>
                  <a:gd name="T56" fmla="*/ 87 w 187"/>
                  <a:gd name="T57" fmla="*/ 93 h 119"/>
                  <a:gd name="T58" fmla="*/ 106 w 187"/>
                  <a:gd name="T59" fmla="*/ 95 h 119"/>
                  <a:gd name="T60" fmla="*/ 117 w 187"/>
                  <a:gd name="T61" fmla="*/ 93 h 119"/>
                  <a:gd name="T62" fmla="*/ 120 w 187"/>
                  <a:gd name="T63" fmla="*/ 101 h 119"/>
                  <a:gd name="T64" fmla="*/ 119 w 187"/>
                  <a:gd name="T65" fmla="*/ 116 h 119"/>
                  <a:gd name="T66" fmla="*/ 129 w 187"/>
                  <a:gd name="T67" fmla="*/ 111 h 119"/>
                  <a:gd name="T68" fmla="*/ 147 w 187"/>
                  <a:gd name="T69" fmla="*/ 119 h 119"/>
                  <a:gd name="T70" fmla="*/ 163 w 187"/>
                  <a:gd name="T71" fmla="*/ 113 h 119"/>
                  <a:gd name="T72" fmla="*/ 184 w 187"/>
                  <a:gd name="T73" fmla="*/ 110 h 119"/>
                  <a:gd name="T74" fmla="*/ 178 w 187"/>
                  <a:gd name="T75" fmla="*/ 89 h 119"/>
                  <a:gd name="T76" fmla="*/ 184 w 187"/>
                  <a:gd name="T77" fmla="*/ 67 h 119"/>
                  <a:gd name="T78" fmla="*/ 181 w 187"/>
                  <a:gd name="T79" fmla="*/ 55 h 119"/>
                  <a:gd name="T80" fmla="*/ 173 w 187"/>
                  <a:gd name="T81" fmla="*/ 42 h 119"/>
                  <a:gd name="T82" fmla="*/ 163 w 187"/>
                  <a:gd name="T83" fmla="*/ 26 h 119"/>
                  <a:gd name="T84" fmla="*/ 155 w 187"/>
                  <a:gd name="T85" fmla="*/ 2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7" h="119">
                    <a:moveTo>
                      <a:pt x="149" y="19"/>
                    </a:moveTo>
                    <a:lnTo>
                      <a:pt x="143" y="22"/>
                    </a:lnTo>
                    <a:lnTo>
                      <a:pt x="135" y="25"/>
                    </a:lnTo>
                    <a:lnTo>
                      <a:pt x="134" y="29"/>
                    </a:lnTo>
                    <a:lnTo>
                      <a:pt x="126" y="31"/>
                    </a:lnTo>
                    <a:lnTo>
                      <a:pt x="126" y="25"/>
                    </a:lnTo>
                    <a:lnTo>
                      <a:pt x="120" y="20"/>
                    </a:lnTo>
                    <a:lnTo>
                      <a:pt x="125" y="14"/>
                    </a:lnTo>
                    <a:lnTo>
                      <a:pt x="128" y="7"/>
                    </a:lnTo>
                    <a:lnTo>
                      <a:pt x="122" y="7"/>
                    </a:lnTo>
                    <a:lnTo>
                      <a:pt x="120" y="14"/>
                    </a:lnTo>
                    <a:lnTo>
                      <a:pt x="116" y="17"/>
                    </a:lnTo>
                    <a:lnTo>
                      <a:pt x="114" y="26"/>
                    </a:lnTo>
                    <a:lnTo>
                      <a:pt x="103" y="26"/>
                    </a:lnTo>
                    <a:lnTo>
                      <a:pt x="99" y="22"/>
                    </a:lnTo>
                    <a:lnTo>
                      <a:pt x="94" y="17"/>
                    </a:lnTo>
                    <a:lnTo>
                      <a:pt x="82" y="20"/>
                    </a:lnTo>
                    <a:lnTo>
                      <a:pt x="73" y="17"/>
                    </a:lnTo>
                    <a:lnTo>
                      <a:pt x="67" y="23"/>
                    </a:lnTo>
                    <a:lnTo>
                      <a:pt x="56" y="28"/>
                    </a:lnTo>
                    <a:lnTo>
                      <a:pt x="53" y="31"/>
                    </a:lnTo>
                    <a:lnTo>
                      <a:pt x="43" y="28"/>
                    </a:lnTo>
                    <a:lnTo>
                      <a:pt x="32" y="29"/>
                    </a:lnTo>
                    <a:lnTo>
                      <a:pt x="32" y="22"/>
                    </a:lnTo>
                    <a:lnTo>
                      <a:pt x="35" y="17"/>
                    </a:lnTo>
                    <a:lnTo>
                      <a:pt x="35" y="7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20" y="8"/>
                    </a:lnTo>
                    <a:lnTo>
                      <a:pt x="12" y="16"/>
                    </a:lnTo>
                    <a:lnTo>
                      <a:pt x="6" y="14"/>
                    </a:lnTo>
                    <a:lnTo>
                      <a:pt x="5" y="20"/>
                    </a:lnTo>
                    <a:lnTo>
                      <a:pt x="5" y="26"/>
                    </a:lnTo>
                    <a:lnTo>
                      <a:pt x="12" y="25"/>
                    </a:lnTo>
                    <a:lnTo>
                      <a:pt x="15" y="29"/>
                    </a:lnTo>
                    <a:lnTo>
                      <a:pt x="15" y="40"/>
                    </a:lnTo>
                    <a:lnTo>
                      <a:pt x="21" y="48"/>
                    </a:lnTo>
                    <a:lnTo>
                      <a:pt x="24" y="55"/>
                    </a:lnTo>
                    <a:lnTo>
                      <a:pt x="18" y="64"/>
                    </a:lnTo>
                    <a:lnTo>
                      <a:pt x="8" y="60"/>
                    </a:lnTo>
                    <a:lnTo>
                      <a:pt x="0" y="64"/>
                    </a:lnTo>
                    <a:lnTo>
                      <a:pt x="0" y="73"/>
                    </a:lnTo>
                    <a:lnTo>
                      <a:pt x="8" y="76"/>
                    </a:lnTo>
                    <a:lnTo>
                      <a:pt x="9" y="80"/>
                    </a:lnTo>
                    <a:lnTo>
                      <a:pt x="15" y="86"/>
                    </a:lnTo>
                    <a:lnTo>
                      <a:pt x="17" y="81"/>
                    </a:lnTo>
                    <a:lnTo>
                      <a:pt x="31" y="81"/>
                    </a:lnTo>
                    <a:lnTo>
                      <a:pt x="47" y="64"/>
                    </a:lnTo>
                    <a:lnTo>
                      <a:pt x="52" y="70"/>
                    </a:lnTo>
                    <a:lnTo>
                      <a:pt x="55" y="66"/>
                    </a:lnTo>
                    <a:lnTo>
                      <a:pt x="59" y="66"/>
                    </a:lnTo>
                    <a:lnTo>
                      <a:pt x="62" y="67"/>
                    </a:lnTo>
                    <a:lnTo>
                      <a:pt x="59" y="73"/>
                    </a:lnTo>
                    <a:lnTo>
                      <a:pt x="65" y="76"/>
                    </a:lnTo>
                    <a:lnTo>
                      <a:pt x="65" y="83"/>
                    </a:lnTo>
                    <a:lnTo>
                      <a:pt x="73" y="92"/>
                    </a:lnTo>
                    <a:lnTo>
                      <a:pt x="76" y="90"/>
                    </a:lnTo>
                    <a:lnTo>
                      <a:pt x="87" y="93"/>
                    </a:lnTo>
                    <a:lnTo>
                      <a:pt x="102" y="87"/>
                    </a:lnTo>
                    <a:lnTo>
                      <a:pt x="106" y="95"/>
                    </a:lnTo>
                    <a:lnTo>
                      <a:pt x="113" y="96"/>
                    </a:lnTo>
                    <a:lnTo>
                      <a:pt x="117" y="93"/>
                    </a:lnTo>
                    <a:lnTo>
                      <a:pt x="120" y="95"/>
                    </a:lnTo>
                    <a:lnTo>
                      <a:pt x="120" y="101"/>
                    </a:lnTo>
                    <a:lnTo>
                      <a:pt x="117" y="107"/>
                    </a:lnTo>
                    <a:lnTo>
                      <a:pt x="119" y="116"/>
                    </a:lnTo>
                    <a:lnTo>
                      <a:pt x="126" y="118"/>
                    </a:lnTo>
                    <a:lnTo>
                      <a:pt x="129" y="111"/>
                    </a:lnTo>
                    <a:lnTo>
                      <a:pt x="141" y="113"/>
                    </a:lnTo>
                    <a:lnTo>
                      <a:pt x="147" y="119"/>
                    </a:lnTo>
                    <a:lnTo>
                      <a:pt x="158" y="118"/>
                    </a:lnTo>
                    <a:lnTo>
                      <a:pt x="163" y="113"/>
                    </a:lnTo>
                    <a:lnTo>
                      <a:pt x="178" y="111"/>
                    </a:lnTo>
                    <a:lnTo>
                      <a:pt x="184" y="110"/>
                    </a:lnTo>
                    <a:lnTo>
                      <a:pt x="178" y="93"/>
                    </a:lnTo>
                    <a:lnTo>
                      <a:pt x="178" y="89"/>
                    </a:lnTo>
                    <a:lnTo>
                      <a:pt x="187" y="76"/>
                    </a:lnTo>
                    <a:lnTo>
                      <a:pt x="184" y="67"/>
                    </a:lnTo>
                    <a:lnTo>
                      <a:pt x="175" y="61"/>
                    </a:lnTo>
                    <a:lnTo>
                      <a:pt x="181" y="55"/>
                    </a:lnTo>
                    <a:lnTo>
                      <a:pt x="175" y="51"/>
                    </a:lnTo>
                    <a:lnTo>
                      <a:pt x="173" y="42"/>
                    </a:lnTo>
                    <a:lnTo>
                      <a:pt x="158" y="29"/>
                    </a:lnTo>
                    <a:lnTo>
                      <a:pt x="163" y="26"/>
                    </a:lnTo>
                    <a:lnTo>
                      <a:pt x="160" y="22"/>
                    </a:lnTo>
                    <a:lnTo>
                      <a:pt x="155" y="20"/>
                    </a:lnTo>
                    <a:lnTo>
                      <a:pt x="149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78" name="Freeform 6234">
                <a:extLst>
                  <a:ext uri="{FF2B5EF4-FFF2-40B4-BE49-F238E27FC236}">
                    <a16:creationId xmlns:a16="http://schemas.microsoft.com/office/drawing/2014/main" id="{2DC635B7-BBFB-FB3A-F7CF-F07359CBB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670"/>
                <a:ext cx="93" cy="60"/>
              </a:xfrm>
              <a:custGeom>
                <a:avLst/>
                <a:gdLst>
                  <a:gd name="T0" fmla="*/ 155 w 187"/>
                  <a:gd name="T1" fmla="*/ 20 h 119"/>
                  <a:gd name="T2" fmla="*/ 163 w 187"/>
                  <a:gd name="T3" fmla="*/ 26 h 119"/>
                  <a:gd name="T4" fmla="*/ 173 w 187"/>
                  <a:gd name="T5" fmla="*/ 42 h 119"/>
                  <a:gd name="T6" fmla="*/ 181 w 187"/>
                  <a:gd name="T7" fmla="*/ 55 h 119"/>
                  <a:gd name="T8" fmla="*/ 184 w 187"/>
                  <a:gd name="T9" fmla="*/ 67 h 119"/>
                  <a:gd name="T10" fmla="*/ 178 w 187"/>
                  <a:gd name="T11" fmla="*/ 89 h 119"/>
                  <a:gd name="T12" fmla="*/ 184 w 187"/>
                  <a:gd name="T13" fmla="*/ 110 h 119"/>
                  <a:gd name="T14" fmla="*/ 163 w 187"/>
                  <a:gd name="T15" fmla="*/ 113 h 119"/>
                  <a:gd name="T16" fmla="*/ 147 w 187"/>
                  <a:gd name="T17" fmla="*/ 119 h 119"/>
                  <a:gd name="T18" fmla="*/ 129 w 187"/>
                  <a:gd name="T19" fmla="*/ 111 h 119"/>
                  <a:gd name="T20" fmla="*/ 119 w 187"/>
                  <a:gd name="T21" fmla="*/ 116 h 119"/>
                  <a:gd name="T22" fmla="*/ 120 w 187"/>
                  <a:gd name="T23" fmla="*/ 101 h 119"/>
                  <a:gd name="T24" fmla="*/ 117 w 187"/>
                  <a:gd name="T25" fmla="*/ 93 h 119"/>
                  <a:gd name="T26" fmla="*/ 106 w 187"/>
                  <a:gd name="T27" fmla="*/ 95 h 119"/>
                  <a:gd name="T28" fmla="*/ 87 w 187"/>
                  <a:gd name="T29" fmla="*/ 93 h 119"/>
                  <a:gd name="T30" fmla="*/ 73 w 187"/>
                  <a:gd name="T31" fmla="*/ 92 h 119"/>
                  <a:gd name="T32" fmla="*/ 65 w 187"/>
                  <a:gd name="T33" fmla="*/ 76 h 119"/>
                  <a:gd name="T34" fmla="*/ 62 w 187"/>
                  <a:gd name="T35" fmla="*/ 67 h 119"/>
                  <a:gd name="T36" fmla="*/ 55 w 187"/>
                  <a:gd name="T37" fmla="*/ 66 h 119"/>
                  <a:gd name="T38" fmla="*/ 47 w 187"/>
                  <a:gd name="T39" fmla="*/ 64 h 119"/>
                  <a:gd name="T40" fmla="*/ 17 w 187"/>
                  <a:gd name="T41" fmla="*/ 81 h 119"/>
                  <a:gd name="T42" fmla="*/ 9 w 187"/>
                  <a:gd name="T43" fmla="*/ 80 h 119"/>
                  <a:gd name="T44" fmla="*/ 0 w 187"/>
                  <a:gd name="T45" fmla="*/ 73 h 119"/>
                  <a:gd name="T46" fmla="*/ 8 w 187"/>
                  <a:gd name="T47" fmla="*/ 60 h 119"/>
                  <a:gd name="T48" fmla="*/ 24 w 187"/>
                  <a:gd name="T49" fmla="*/ 55 h 119"/>
                  <a:gd name="T50" fmla="*/ 15 w 187"/>
                  <a:gd name="T51" fmla="*/ 40 h 119"/>
                  <a:gd name="T52" fmla="*/ 12 w 187"/>
                  <a:gd name="T53" fmla="*/ 25 h 119"/>
                  <a:gd name="T54" fmla="*/ 5 w 187"/>
                  <a:gd name="T55" fmla="*/ 20 h 119"/>
                  <a:gd name="T56" fmla="*/ 12 w 187"/>
                  <a:gd name="T57" fmla="*/ 16 h 119"/>
                  <a:gd name="T58" fmla="*/ 23 w 187"/>
                  <a:gd name="T59" fmla="*/ 2 h 119"/>
                  <a:gd name="T60" fmla="*/ 35 w 187"/>
                  <a:gd name="T61" fmla="*/ 7 h 119"/>
                  <a:gd name="T62" fmla="*/ 32 w 187"/>
                  <a:gd name="T63" fmla="*/ 22 h 119"/>
                  <a:gd name="T64" fmla="*/ 43 w 187"/>
                  <a:gd name="T65" fmla="*/ 28 h 119"/>
                  <a:gd name="T66" fmla="*/ 56 w 187"/>
                  <a:gd name="T67" fmla="*/ 28 h 119"/>
                  <a:gd name="T68" fmla="*/ 73 w 187"/>
                  <a:gd name="T69" fmla="*/ 17 h 119"/>
                  <a:gd name="T70" fmla="*/ 94 w 187"/>
                  <a:gd name="T71" fmla="*/ 17 h 119"/>
                  <a:gd name="T72" fmla="*/ 103 w 187"/>
                  <a:gd name="T73" fmla="*/ 26 h 119"/>
                  <a:gd name="T74" fmla="*/ 116 w 187"/>
                  <a:gd name="T75" fmla="*/ 17 h 119"/>
                  <a:gd name="T76" fmla="*/ 122 w 187"/>
                  <a:gd name="T77" fmla="*/ 7 h 119"/>
                  <a:gd name="T78" fmla="*/ 125 w 187"/>
                  <a:gd name="T79" fmla="*/ 14 h 119"/>
                  <a:gd name="T80" fmla="*/ 126 w 187"/>
                  <a:gd name="T81" fmla="*/ 25 h 119"/>
                  <a:gd name="T82" fmla="*/ 134 w 187"/>
                  <a:gd name="T83" fmla="*/ 29 h 119"/>
                  <a:gd name="T84" fmla="*/ 143 w 187"/>
                  <a:gd name="T85" fmla="*/ 2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7" h="119">
                    <a:moveTo>
                      <a:pt x="149" y="19"/>
                    </a:moveTo>
                    <a:lnTo>
                      <a:pt x="155" y="20"/>
                    </a:lnTo>
                    <a:lnTo>
                      <a:pt x="160" y="22"/>
                    </a:lnTo>
                    <a:lnTo>
                      <a:pt x="163" y="26"/>
                    </a:lnTo>
                    <a:lnTo>
                      <a:pt x="158" y="29"/>
                    </a:lnTo>
                    <a:lnTo>
                      <a:pt x="173" y="42"/>
                    </a:lnTo>
                    <a:lnTo>
                      <a:pt x="175" y="51"/>
                    </a:lnTo>
                    <a:lnTo>
                      <a:pt x="181" y="55"/>
                    </a:lnTo>
                    <a:lnTo>
                      <a:pt x="175" y="61"/>
                    </a:lnTo>
                    <a:lnTo>
                      <a:pt x="184" y="67"/>
                    </a:lnTo>
                    <a:lnTo>
                      <a:pt x="187" y="76"/>
                    </a:lnTo>
                    <a:lnTo>
                      <a:pt x="178" y="89"/>
                    </a:lnTo>
                    <a:lnTo>
                      <a:pt x="178" y="93"/>
                    </a:lnTo>
                    <a:lnTo>
                      <a:pt x="184" y="110"/>
                    </a:lnTo>
                    <a:lnTo>
                      <a:pt x="178" y="111"/>
                    </a:lnTo>
                    <a:lnTo>
                      <a:pt x="163" y="113"/>
                    </a:lnTo>
                    <a:lnTo>
                      <a:pt x="158" y="118"/>
                    </a:lnTo>
                    <a:lnTo>
                      <a:pt x="147" y="119"/>
                    </a:lnTo>
                    <a:lnTo>
                      <a:pt x="141" y="113"/>
                    </a:lnTo>
                    <a:lnTo>
                      <a:pt x="129" y="111"/>
                    </a:lnTo>
                    <a:lnTo>
                      <a:pt x="126" y="118"/>
                    </a:lnTo>
                    <a:lnTo>
                      <a:pt x="119" y="116"/>
                    </a:lnTo>
                    <a:lnTo>
                      <a:pt x="117" y="107"/>
                    </a:lnTo>
                    <a:lnTo>
                      <a:pt x="120" y="101"/>
                    </a:lnTo>
                    <a:lnTo>
                      <a:pt x="120" y="95"/>
                    </a:lnTo>
                    <a:lnTo>
                      <a:pt x="117" y="93"/>
                    </a:lnTo>
                    <a:lnTo>
                      <a:pt x="113" y="96"/>
                    </a:lnTo>
                    <a:lnTo>
                      <a:pt x="106" y="95"/>
                    </a:lnTo>
                    <a:lnTo>
                      <a:pt x="102" y="87"/>
                    </a:lnTo>
                    <a:lnTo>
                      <a:pt x="87" y="93"/>
                    </a:lnTo>
                    <a:lnTo>
                      <a:pt x="76" y="90"/>
                    </a:lnTo>
                    <a:lnTo>
                      <a:pt x="73" y="92"/>
                    </a:lnTo>
                    <a:lnTo>
                      <a:pt x="65" y="83"/>
                    </a:lnTo>
                    <a:lnTo>
                      <a:pt x="65" y="76"/>
                    </a:lnTo>
                    <a:lnTo>
                      <a:pt x="59" y="73"/>
                    </a:lnTo>
                    <a:lnTo>
                      <a:pt x="62" y="67"/>
                    </a:lnTo>
                    <a:lnTo>
                      <a:pt x="59" y="66"/>
                    </a:lnTo>
                    <a:lnTo>
                      <a:pt x="55" y="66"/>
                    </a:lnTo>
                    <a:lnTo>
                      <a:pt x="52" y="70"/>
                    </a:lnTo>
                    <a:lnTo>
                      <a:pt x="47" y="64"/>
                    </a:lnTo>
                    <a:lnTo>
                      <a:pt x="31" y="81"/>
                    </a:lnTo>
                    <a:lnTo>
                      <a:pt x="17" y="81"/>
                    </a:lnTo>
                    <a:lnTo>
                      <a:pt x="15" y="86"/>
                    </a:lnTo>
                    <a:lnTo>
                      <a:pt x="9" y="80"/>
                    </a:lnTo>
                    <a:lnTo>
                      <a:pt x="8" y="76"/>
                    </a:lnTo>
                    <a:lnTo>
                      <a:pt x="0" y="73"/>
                    </a:lnTo>
                    <a:lnTo>
                      <a:pt x="0" y="64"/>
                    </a:lnTo>
                    <a:lnTo>
                      <a:pt x="8" y="60"/>
                    </a:lnTo>
                    <a:lnTo>
                      <a:pt x="18" y="64"/>
                    </a:lnTo>
                    <a:lnTo>
                      <a:pt x="24" y="55"/>
                    </a:lnTo>
                    <a:lnTo>
                      <a:pt x="21" y="48"/>
                    </a:lnTo>
                    <a:lnTo>
                      <a:pt x="15" y="40"/>
                    </a:lnTo>
                    <a:lnTo>
                      <a:pt x="15" y="29"/>
                    </a:lnTo>
                    <a:lnTo>
                      <a:pt x="12" y="25"/>
                    </a:lnTo>
                    <a:lnTo>
                      <a:pt x="5" y="26"/>
                    </a:lnTo>
                    <a:lnTo>
                      <a:pt x="5" y="20"/>
                    </a:lnTo>
                    <a:lnTo>
                      <a:pt x="6" y="14"/>
                    </a:lnTo>
                    <a:lnTo>
                      <a:pt x="12" y="16"/>
                    </a:lnTo>
                    <a:lnTo>
                      <a:pt x="20" y="8"/>
                    </a:lnTo>
                    <a:lnTo>
                      <a:pt x="23" y="2"/>
                    </a:lnTo>
                    <a:lnTo>
                      <a:pt x="26" y="0"/>
                    </a:lnTo>
                    <a:lnTo>
                      <a:pt x="35" y="7"/>
                    </a:lnTo>
                    <a:lnTo>
                      <a:pt x="35" y="17"/>
                    </a:lnTo>
                    <a:lnTo>
                      <a:pt x="32" y="22"/>
                    </a:lnTo>
                    <a:lnTo>
                      <a:pt x="32" y="29"/>
                    </a:lnTo>
                    <a:lnTo>
                      <a:pt x="43" y="28"/>
                    </a:lnTo>
                    <a:lnTo>
                      <a:pt x="53" y="31"/>
                    </a:lnTo>
                    <a:lnTo>
                      <a:pt x="56" y="28"/>
                    </a:lnTo>
                    <a:lnTo>
                      <a:pt x="67" y="23"/>
                    </a:lnTo>
                    <a:lnTo>
                      <a:pt x="73" y="17"/>
                    </a:lnTo>
                    <a:lnTo>
                      <a:pt x="82" y="20"/>
                    </a:lnTo>
                    <a:lnTo>
                      <a:pt x="94" y="17"/>
                    </a:lnTo>
                    <a:lnTo>
                      <a:pt x="99" y="22"/>
                    </a:lnTo>
                    <a:lnTo>
                      <a:pt x="103" y="26"/>
                    </a:lnTo>
                    <a:lnTo>
                      <a:pt x="114" y="26"/>
                    </a:lnTo>
                    <a:lnTo>
                      <a:pt x="116" y="17"/>
                    </a:lnTo>
                    <a:lnTo>
                      <a:pt x="120" y="14"/>
                    </a:lnTo>
                    <a:lnTo>
                      <a:pt x="122" y="7"/>
                    </a:lnTo>
                    <a:lnTo>
                      <a:pt x="128" y="7"/>
                    </a:lnTo>
                    <a:lnTo>
                      <a:pt x="125" y="14"/>
                    </a:lnTo>
                    <a:lnTo>
                      <a:pt x="120" y="20"/>
                    </a:lnTo>
                    <a:lnTo>
                      <a:pt x="126" y="25"/>
                    </a:lnTo>
                    <a:lnTo>
                      <a:pt x="126" y="31"/>
                    </a:lnTo>
                    <a:lnTo>
                      <a:pt x="134" y="29"/>
                    </a:lnTo>
                    <a:lnTo>
                      <a:pt x="135" y="25"/>
                    </a:lnTo>
                    <a:lnTo>
                      <a:pt x="143" y="22"/>
                    </a:lnTo>
                    <a:lnTo>
                      <a:pt x="149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7" name="Group 6436">
              <a:extLst>
                <a:ext uri="{FF2B5EF4-FFF2-40B4-BE49-F238E27FC236}">
                  <a16:creationId xmlns:a16="http://schemas.microsoft.com/office/drawing/2014/main" id="{EC6E0548-E301-D65E-EFD9-5276C36AB4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28" y="981"/>
              <a:ext cx="1853" cy="1224"/>
              <a:chOff x="3428" y="981"/>
              <a:chExt cx="1853" cy="1224"/>
            </a:xfrm>
          </p:grpSpPr>
          <p:sp>
            <p:nvSpPr>
              <p:cNvPr id="579" name="Freeform 6236">
                <a:extLst>
                  <a:ext uri="{FF2B5EF4-FFF2-40B4-BE49-F238E27FC236}">
                    <a16:creationId xmlns:a16="http://schemas.microsoft.com/office/drawing/2014/main" id="{FCD4DC5E-32E2-075D-4838-59F4C2939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670"/>
                <a:ext cx="93" cy="60"/>
              </a:xfrm>
              <a:custGeom>
                <a:avLst/>
                <a:gdLst>
                  <a:gd name="T0" fmla="*/ 155 w 187"/>
                  <a:gd name="T1" fmla="*/ 20 h 119"/>
                  <a:gd name="T2" fmla="*/ 163 w 187"/>
                  <a:gd name="T3" fmla="*/ 26 h 119"/>
                  <a:gd name="T4" fmla="*/ 173 w 187"/>
                  <a:gd name="T5" fmla="*/ 42 h 119"/>
                  <a:gd name="T6" fmla="*/ 181 w 187"/>
                  <a:gd name="T7" fmla="*/ 55 h 119"/>
                  <a:gd name="T8" fmla="*/ 184 w 187"/>
                  <a:gd name="T9" fmla="*/ 67 h 119"/>
                  <a:gd name="T10" fmla="*/ 178 w 187"/>
                  <a:gd name="T11" fmla="*/ 89 h 119"/>
                  <a:gd name="T12" fmla="*/ 184 w 187"/>
                  <a:gd name="T13" fmla="*/ 110 h 119"/>
                  <a:gd name="T14" fmla="*/ 163 w 187"/>
                  <a:gd name="T15" fmla="*/ 113 h 119"/>
                  <a:gd name="T16" fmla="*/ 147 w 187"/>
                  <a:gd name="T17" fmla="*/ 119 h 119"/>
                  <a:gd name="T18" fmla="*/ 129 w 187"/>
                  <a:gd name="T19" fmla="*/ 111 h 119"/>
                  <a:gd name="T20" fmla="*/ 119 w 187"/>
                  <a:gd name="T21" fmla="*/ 116 h 119"/>
                  <a:gd name="T22" fmla="*/ 120 w 187"/>
                  <a:gd name="T23" fmla="*/ 101 h 119"/>
                  <a:gd name="T24" fmla="*/ 117 w 187"/>
                  <a:gd name="T25" fmla="*/ 93 h 119"/>
                  <a:gd name="T26" fmla="*/ 106 w 187"/>
                  <a:gd name="T27" fmla="*/ 95 h 119"/>
                  <a:gd name="T28" fmla="*/ 87 w 187"/>
                  <a:gd name="T29" fmla="*/ 93 h 119"/>
                  <a:gd name="T30" fmla="*/ 73 w 187"/>
                  <a:gd name="T31" fmla="*/ 92 h 119"/>
                  <a:gd name="T32" fmla="*/ 65 w 187"/>
                  <a:gd name="T33" fmla="*/ 76 h 119"/>
                  <a:gd name="T34" fmla="*/ 62 w 187"/>
                  <a:gd name="T35" fmla="*/ 67 h 119"/>
                  <a:gd name="T36" fmla="*/ 55 w 187"/>
                  <a:gd name="T37" fmla="*/ 66 h 119"/>
                  <a:gd name="T38" fmla="*/ 47 w 187"/>
                  <a:gd name="T39" fmla="*/ 64 h 119"/>
                  <a:gd name="T40" fmla="*/ 17 w 187"/>
                  <a:gd name="T41" fmla="*/ 81 h 119"/>
                  <a:gd name="T42" fmla="*/ 9 w 187"/>
                  <a:gd name="T43" fmla="*/ 80 h 119"/>
                  <a:gd name="T44" fmla="*/ 0 w 187"/>
                  <a:gd name="T45" fmla="*/ 73 h 119"/>
                  <a:gd name="T46" fmla="*/ 8 w 187"/>
                  <a:gd name="T47" fmla="*/ 60 h 119"/>
                  <a:gd name="T48" fmla="*/ 24 w 187"/>
                  <a:gd name="T49" fmla="*/ 55 h 119"/>
                  <a:gd name="T50" fmla="*/ 15 w 187"/>
                  <a:gd name="T51" fmla="*/ 40 h 119"/>
                  <a:gd name="T52" fmla="*/ 12 w 187"/>
                  <a:gd name="T53" fmla="*/ 25 h 119"/>
                  <a:gd name="T54" fmla="*/ 5 w 187"/>
                  <a:gd name="T55" fmla="*/ 20 h 119"/>
                  <a:gd name="T56" fmla="*/ 12 w 187"/>
                  <a:gd name="T57" fmla="*/ 16 h 119"/>
                  <a:gd name="T58" fmla="*/ 23 w 187"/>
                  <a:gd name="T59" fmla="*/ 2 h 119"/>
                  <a:gd name="T60" fmla="*/ 35 w 187"/>
                  <a:gd name="T61" fmla="*/ 7 h 119"/>
                  <a:gd name="T62" fmla="*/ 32 w 187"/>
                  <a:gd name="T63" fmla="*/ 22 h 119"/>
                  <a:gd name="T64" fmla="*/ 43 w 187"/>
                  <a:gd name="T65" fmla="*/ 28 h 119"/>
                  <a:gd name="T66" fmla="*/ 56 w 187"/>
                  <a:gd name="T67" fmla="*/ 28 h 119"/>
                  <a:gd name="T68" fmla="*/ 73 w 187"/>
                  <a:gd name="T69" fmla="*/ 17 h 119"/>
                  <a:gd name="T70" fmla="*/ 94 w 187"/>
                  <a:gd name="T71" fmla="*/ 17 h 119"/>
                  <a:gd name="T72" fmla="*/ 103 w 187"/>
                  <a:gd name="T73" fmla="*/ 26 h 119"/>
                  <a:gd name="T74" fmla="*/ 116 w 187"/>
                  <a:gd name="T75" fmla="*/ 17 h 119"/>
                  <a:gd name="T76" fmla="*/ 122 w 187"/>
                  <a:gd name="T77" fmla="*/ 7 h 119"/>
                  <a:gd name="T78" fmla="*/ 125 w 187"/>
                  <a:gd name="T79" fmla="*/ 14 h 119"/>
                  <a:gd name="T80" fmla="*/ 126 w 187"/>
                  <a:gd name="T81" fmla="*/ 25 h 119"/>
                  <a:gd name="T82" fmla="*/ 134 w 187"/>
                  <a:gd name="T83" fmla="*/ 29 h 119"/>
                  <a:gd name="T84" fmla="*/ 143 w 187"/>
                  <a:gd name="T85" fmla="*/ 2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7" h="119">
                    <a:moveTo>
                      <a:pt x="149" y="19"/>
                    </a:moveTo>
                    <a:lnTo>
                      <a:pt x="155" y="20"/>
                    </a:lnTo>
                    <a:lnTo>
                      <a:pt x="160" y="22"/>
                    </a:lnTo>
                    <a:lnTo>
                      <a:pt x="163" y="26"/>
                    </a:lnTo>
                    <a:lnTo>
                      <a:pt x="158" y="29"/>
                    </a:lnTo>
                    <a:lnTo>
                      <a:pt x="173" y="42"/>
                    </a:lnTo>
                    <a:lnTo>
                      <a:pt x="175" y="51"/>
                    </a:lnTo>
                    <a:lnTo>
                      <a:pt x="181" y="55"/>
                    </a:lnTo>
                    <a:lnTo>
                      <a:pt x="175" y="61"/>
                    </a:lnTo>
                    <a:lnTo>
                      <a:pt x="184" y="67"/>
                    </a:lnTo>
                    <a:lnTo>
                      <a:pt x="187" y="76"/>
                    </a:lnTo>
                    <a:lnTo>
                      <a:pt x="178" y="89"/>
                    </a:lnTo>
                    <a:lnTo>
                      <a:pt x="178" y="93"/>
                    </a:lnTo>
                    <a:lnTo>
                      <a:pt x="184" y="110"/>
                    </a:lnTo>
                    <a:lnTo>
                      <a:pt x="178" y="111"/>
                    </a:lnTo>
                    <a:lnTo>
                      <a:pt x="163" y="113"/>
                    </a:lnTo>
                    <a:lnTo>
                      <a:pt x="158" y="118"/>
                    </a:lnTo>
                    <a:lnTo>
                      <a:pt x="147" y="119"/>
                    </a:lnTo>
                    <a:lnTo>
                      <a:pt x="141" y="113"/>
                    </a:lnTo>
                    <a:lnTo>
                      <a:pt x="129" y="111"/>
                    </a:lnTo>
                    <a:lnTo>
                      <a:pt x="126" y="118"/>
                    </a:lnTo>
                    <a:lnTo>
                      <a:pt x="119" y="116"/>
                    </a:lnTo>
                    <a:lnTo>
                      <a:pt x="117" y="107"/>
                    </a:lnTo>
                    <a:lnTo>
                      <a:pt x="120" y="101"/>
                    </a:lnTo>
                    <a:lnTo>
                      <a:pt x="120" y="95"/>
                    </a:lnTo>
                    <a:lnTo>
                      <a:pt x="117" y="93"/>
                    </a:lnTo>
                    <a:lnTo>
                      <a:pt x="113" y="96"/>
                    </a:lnTo>
                    <a:lnTo>
                      <a:pt x="106" y="95"/>
                    </a:lnTo>
                    <a:lnTo>
                      <a:pt x="102" y="87"/>
                    </a:lnTo>
                    <a:lnTo>
                      <a:pt x="87" y="93"/>
                    </a:lnTo>
                    <a:lnTo>
                      <a:pt x="76" y="90"/>
                    </a:lnTo>
                    <a:lnTo>
                      <a:pt x="73" y="92"/>
                    </a:lnTo>
                    <a:lnTo>
                      <a:pt x="65" y="83"/>
                    </a:lnTo>
                    <a:lnTo>
                      <a:pt x="65" y="76"/>
                    </a:lnTo>
                    <a:lnTo>
                      <a:pt x="59" y="73"/>
                    </a:lnTo>
                    <a:lnTo>
                      <a:pt x="62" y="67"/>
                    </a:lnTo>
                    <a:lnTo>
                      <a:pt x="59" y="66"/>
                    </a:lnTo>
                    <a:lnTo>
                      <a:pt x="55" y="66"/>
                    </a:lnTo>
                    <a:lnTo>
                      <a:pt x="52" y="70"/>
                    </a:lnTo>
                    <a:lnTo>
                      <a:pt x="47" y="64"/>
                    </a:lnTo>
                    <a:lnTo>
                      <a:pt x="31" y="81"/>
                    </a:lnTo>
                    <a:lnTo>
                      <a:pt x="17" y="81"/>
                    </a:lnTo>
                    <a:lnTo>
                      <a:pt x="15" y="86"/>
                    </a:lnTo>
                    <a:lnTo>
                      <a:pt x="9" y="80"/>
                    </a:lnTo>
                    <a:lnTo>
                      <a:pt x="8" y="76"/>
                    </a:lnTo>
                    <a:lnTo>
                      <a:pt x="0" y="73"/>
                    </a:lnTo>
                    <a:lnTo>
                      <a:pt x="0" y="64"/>
                    </a:lnTo>
                    <a:lnTo>
                      <a:pt x="8" y="60"/>
                    </a:lnTo>
                    <a:lnTo>
                      <a:pt x="18" y="64"/>
                    </a:lnTo>
                    <a:lnTo>
                      <a:pt x="24" y="55"/>
                    </a:lnTo>
                    <a:lnTo>
                      <a:pt x="21" y="48"/>
                    </a:lnTo>
                    <a:lnTo>
                      <a:pt x="15" y="40"/>
                    </a:lnTo>
                    <a:lnTo>
                      <a:pt x="15" y="29"/>
                    </a:lnTo>
                    <a:lnTo>
                      <a:pt x="12" y="25"/>
                    </a:lnTo>
                    <a:lnTo>
                      <a:pt x="5" y="26"/>
                    </a:lnTo>
                    <a:lnTo>
                      <a:pt x="5" y="20"/>
                    </a:lnTo>
                    <a:lnTo>
                      <a:pt x="6" y="14"/>
                    </a:lnTo>
                    <a:lnTo>
                      <a:pt x="12" y="16"/>
                    </a:lnTo>
                    <a:lnTo>
                      <a:pt x="20" y="8"/>
                    </a:lnTo>
                    <a:lnTo>
                      <a:pt x="23" y="2"/>
                    </a:lnTo>
                    <a:lnTo>
                      <a:pt x="26" y="0"/>
                    </a:lnTo>
                    <a:lnTo>
                      <a:pt x="35" y="7"/>
                    </a:lnTo>
                    <a:lnTo>
                      <a:pt x="35" y="17"/>
                    </a:lnTo>
                    <a:lnTo>
                      <a:pt x="32" y="22"/>
                    </a:lnTo>
                    <a:lnTo>
                      <a:pt x="32" y="29"/>
                    </a:lnTo>
                    <a:lnTo>
                      <a:pt x="43" y="28"/>
                    </a:lnTo>
                    <a:lnTo>
                      <a:pt x="53" y="31"/>
                    </a:lnTo>
                    <a:lnTo>
                      <a:pt x="56" y="28"/>
                    </a:lnTo>
                    <a:lnTo>
                      <a:pt x="67" y="23"/>
                    </a:lnTo>
                    <a:lnTo>
                      <a:pt x="73" y="17"/>
                    </a:lnTo>
                    <a:lnTo>
                      <a:pt x="82" y="20"/>
                    </a:lnTo>
                    <a:lnTo>
                      <a:pt x="94" y="17"/>
                    </a:lnTo>
                    <a:lnTo>
                      <a:pt x="99" y="22"/>
                    </a:lnTo>
                    <a:lnTo>
                      <a:pt x="103" y="26"/>
                    </a:lnTo>
                    <a:lnTo>
                      <a:pt x="114" y="26"/>
                    </a:lnTo>
                    <a:lnTo>
                      <a:pt x="116" y="17"/>
                    </a:lnTo>
                    <a:lnTo>
                      <a:pt x="120" y="14"/>
                    </a:lnTo>
                    <a:lnTo>
                      <a:pt x="122" y="7"/>
                    </a:lnTo>
                    <a:lnTo>
                      <a:pt x="128" y="7"/>
                    </a:lnTo>
                    <a:lnTo>
                      <a:pt x="125" y="14"/>
                    </a:lnTo>
                    <a:lnTo>
                      <a:pt x="120" y="20"/>
                    </a:lnTo>
                    <a:lnTo>
                      <a:pt x="126" y="25"/>
                    </a:lnTo>
                    <a:lnTo>
                      <a:pt x="126" y="31"/>
                    </a:lnTo>
                    <a:lnTo>
                      <a:pt x="134" y="29"/>
                    </a:lnTo>
                    <a:lnTo>
                      <a:pt x="135" y="25"/>
                    </a:lnTo>
                    <a:lnTo>
                      <a:pt x="143" y="22"/>
                    </a:lnTo>
                    <a:lnTo>
                      <a:pt x="149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0" name="Freeform 6237">
                <a:extLst>
                  <a:ext uri="{FF2B5EF4-FFF2-40B4-BE49-F238E27FC236}">
                    <a16:creationId xmlns:a16="http://schemas.microsoft.com/office/drawing/2014/main" id="{A5618631-7B34-5A22-EA11-B4EFF7269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761"/>
                <a:ext cx="25" cy="22"/>
              </a:xfrm>
              <a:custGeom>
                <a:avLst/>
                <a:gdLst>
                  <a:gd name="T0" fmla="*/ 7 w 51"/>
                  <a:gd name="T1" fmla="*/ 12 h 42"/>
                  <a:gd name="T2" fmla="*/ 8 w 51"/>
                  <a:gd name="T3" fmla="*/ 23 h 42"/>
                  <a:gd name="T4" fmla="*/ 2 w 51"/>
                  <a:gd name="T5" fmla="*/ 33 h 42"/>
                  <a:gd name="T6" fmla="*/ 7 w 51"/>
                  <a:gd name="T7" fmla="*/ 42 h 42"/>
                  <a:gd name="T8" fmla="*/ 14 w 51"/>
                  <a:gd name="T9" fmla="*/ 41 h 42"/>
                  <a:gd name="T10" fmla="*/ 14 w 51"/>
                  <a:gd name="T11" fmla="*/ 36 h 42"/>
                  <a:gd name="T12" fmla="*/ 20 w 51"/>
                  <a:gd name="T13" fmla="*/ 30 h 42"/>
                  <a:gd name="T14" fmla="*/ 17 w 51"/>
                  <a:gd name="T15" fmla="*/ 29 h 42"/>
                  <a:gd name="T16" fmla="*/ 38 w 51"/>
                  <a:gd name="T17" fmla="*/ 21 h 42"/>
                  <a:gd name="T18" fmla="*/ 40 w 51"/>
                  <a:gd name="T19" fmla="*/ 17 h 42"/>
                  <a:gd name="T20" fmla="*/ 51 w 51"/>
                  <a:gd name="T21" fmla="*/ 9 h 42"/>
                  <a:gd name="T22" fmla="*/ 46 w 51"/>
                  <a:gd name="T23" fmla="*/ 6 h 42"/>
                  <a:gd name="T24" fmla="*/ 44 w 51"/>
                  <a:gd name="T25" fmla="*/ 0 h 42"/>
                  <a:gd name="T26" fmla="*/ 32 w 51"/>
                  <a:gd name="T27" fmla="*/ 9 h 42"/>
                  <a:gd name="T28" fmla="*/ 26 w 51"/>
                  <a:gd name="T29" fmla="*/ 9 h 42"/>
                  <a:gd name="T30" fmla="*/ 19 w 51"/>
                  <a:gd name="T31" fmla="*/ 6 h 42"/>
                  <a:gd name="T32" fmla="*/ 16 w 51"/>
                  <a:gd name="T33" fmla="*/ 1 h 42"/>
                  <a:gd name="T34" fmla="*/ 2 w 51"/>
                  <a:gd name="T35" fmla="*/ 3 h 42"/>
                  <a:gd name="T36" fmla="*/ 0 w 51"/>
                  <a:gd name="T37" fmla="*/ 11 h 42"/>
                  <a:gd name="T38" fmla="*/ 7 w 51"/>
                  <a:gd name="T39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1" h="42">
                    <a:moveTo>
                      <a:pt x="7" y="12"/>
                    </a:moveTo>
                    <a:lnTo>
                      <a:pt x="8" y="23"/>
                    </a:lnTo>
                    <a:lnTo>
                      <a:pt x="2" y="33"/>
                    </a:lnTo>
                    <a:lnTo>
                      <a:pt x="7" y="42"/>
                    </a:lnTo>
                    <a:lnTo>
                      <a:pt x="14" y="41"/>
                    </a:lnTo>
                    <a:lnTo>
                      <a:pt x="14" y="36"/>
                    </a:lnTo>
                    <a:lnTo>
                      <a:pt x="20" y="30"/>
                    </a:lnTo>
                    <a:lnTo>
                      <a:pt x="17" y="29"/>
                    </a:lnTo>
                    <a:lnTo>
                      <a:pt x="38" y="21"/>
                    </a:lnTo>
                    <a:lnTo>
                      <a:pt x="40" y="17"/>
                    </a:lnTo>
                    <a:lnTo>
                      <a:pt x="51" y="9"/>
                    </a:lnTo>
                    <a:lnTo>
                      <a:pt x="46" y="6"/>
                    </a:lnTo>
                    <a:lnTo>
                      <a:pt x="44" y="0"/>
                    </a:lnTo>
                    <a:lnTo>
                      <a:pt x="32" y="9"/>
                    </a:lnTo>
                    <a:lnTo>
                      <a:pt x="26" y="9"/>
                    </a:lnTo>
                    <a:lnTo>
                      <a:pt x="19" y="6"/>
                    </a:lnTo>
                    <a:lnTo>
                      <a:pt x="16" y="1"/>
                    </a:lnTo>
                    <a:lnTo>
                      <a:pt x="2" y="3"/>
                    </a:lnTo>
                    <a:lnTo>
                      <a:pt x="0" y="11"/>
                    </a:ln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1" name="Freeform 6238">
                <a:extLst>
                  <a:ext uri="{FF2B5EF4-FFF2-40B4-BE49-F238E27FC236}">
                    <a16:creationId xmlns:a16="http://schemas.microsoft.com/office/drawing/2014/main" id="{49D5354F-5C99-D19E-1938-DD0D479A7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761"/>
                <a:ext cx="25" cy="22"/>
              </a:xfrm>
              <a:custGeom>
                <a:avLst/>
                <a:gdLst>
                  <a:gd name="T0" fmla="*/ 7 w 51"/>
                  <a:gd name="T1" fmla="*/ 12 h 42"/>
                  <a:gd name="T2" fmla="*/ 0 w 51"/>
                  <a:gd name="T3" fmla="*/ 11 h 42"/>
                  <a:gd name="T4" fmla="*/ 2 w 51"/>
                  <a:gd name="T5" fmla="*/ 3 h 42"/>
                  <a:gd name="T6" fmla="*/ 16 w 51"/>
                  <a:gd name="T7" fmla="*/ 1 h 42"/>
                  <a:gd name="T8" fmla="*/ 19 w 51"/>
                  <a:gd name="T9" fmla="*/ 6 h 42"/>
                  <a:gd name="T10" fmla="*/ 26 w 51"/>
                  <a:gd name="T11" fmla="*/ 9 h 42"/>
                  <a:gd name="T12" fmla="*/ 32 w 51"/>
                  <a:gd name="T13" fmla="*/ 9 h 42"/>
                  <a:gd name="T14" fmla="*/ 44 w 51"/>
                  <a:gd name="T15" fmla="*/ 0 h 42"/>
                  <a:gd name="T16" fmla="*/ 46 w 51"/>
                  <a:gd name="T17" fmla="*/ 6 h 42"/>
                  <a:gd name="T18" fmla="*/ 51 w 51"/>
                  <a:gd name="T19" fmla="*/ 9 h 42"/>
                  <a:gd name="T20" fmla="*/ 40 w 51"/>
                  <a:gd name="T21" fmla="*/ 17 h 42"/>
                  <a:gd name="T22" fmla="*/ 38 w 51"/>
                  <a:gd name="T23" fmla="*/ 21 h 42"/>
                  <a:gd name="T24" fmla="*/ 17 w 51"/>
                  <a:gd name="T25" fmla="*/ 29 h 42"/>
                  <a:gd name="T26" fmla="*/ 20 w 51"/>
                  <a:gd name="T27" fmla="*/ 30 h 42"/>
                  <a:gd name="T28" fmla="*/ 14 w 51"/>
                  <a:gd name="T29" fmla="*/ 36 h 42"/>
                  <a:gd name="T30" fmla="*/ 14 w 51"/>
                  <a:gd name="T31" fmla="*/ 41 h 42"/>
                  <a:gd name="T32" fmla="*/ 7 w 51"/>
                  <a:gd name="T33" fmla="*/ 42 h 42"/>
                  <a:gd name="T34" fmla="*/ 2 w 51"/>
                  <a:gd name="T35" fmla="*/ 33 h 42"/>
                  <a:gd name="T36" fmla="*/ 8 w 51"/>
                  <a:gd name="T37" fmla="*/ 23 h 42"/>
                  <a:gd name="T38" fmla="*/ 7 w 51"/>
                  <a:gd name="T39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1" h="42">
                    <a:moveTo>
                      <a:pt x="7" y="12"/>
                    </a:moveTo>
                    <a:lnTo>
                      <a:pt x="0" y="11"/>
                    </a:lnTo>
                    <a:lnTo>
                      <a:pt x="2" y="3"/>
                    </a:lnTo>
                    <a:lnTo>
                      <a:pt x="16" y="1"/>
                    </a:lnTo>
                    <a:lnTo>
                      <a:pt x="19" y="6"/>
                    </a:lnTo>
                    <a:lnTo>
                      <a:pt x="26" y="9"/>
                    </a:lnTo>
                    <a:lnTo>
                      <a:pt x="32" y="9"/>
                    </a:lnTo>
                    <a:lnTo>
                      <a:pt x="44" y="0"/>
                    </a:lnTo>
                    <a:lnTo>
                      <a:pt x="46" y="6"/>
                    </a:lnTo>
                    <a:lnTo>
                      <a:pt x="51" y="9"/>
                    </a:lnTo>
                    <a:lnTo>
                      <a:pt x="40" y="17"/>
                    </a:lnTo>
                    <a:lnTo>
                      <a:pt x="38" y="21"/>
                    </a:lnTo>
                    <a:lnTo>
                      <a:pt x="17" y="29"/>
                    </a:lnTo>
                    <a:lnTo>
                      <a:pt x="20" y="30"/>
                    </a:lnTo>
                    <a:lnTo>
                      <a:pt x="14" y="36"/>
                    </a:lnTo>
                    <a:lnTo>
                      <a:pt x="14" y="41"/>
                    </a:lnTo>
                    <a:lnTo>
                      <a:pt x="7" y="42"/>
                    </a:lnTo>
                    <a:lnTo>
                      <a:pt x="2" y="33"/>
                    </a:lnTo>
                    <a:lnTo>
                      <a:pt x="8" y="23"/>
                    </a:ln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2" name="Freeform 6239">
                <a:extLst>
                  <a:ext uri="{FF2B5EF4-FFF2-40B4-BE49-F238E27FC236}">
                    <a16:creationId xmlns:a16="http://schemas.microsoft.com/office/drawing/2014/main" id="{ADF64FD3-A0F6-1D9C-95B0-AE6B0C360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761"/>
                <a:ext cx="25" cy="22"/>
              </a:xfrm>
              <a:custGeom>
                <a:avLst/>
                <a:gdLst>
                  <a:gd name="T0" fmla="*/ 7 w 51"/>
                  <a:gd name="T1" fmla="*/ 12 h 42"/>
                  <a:gd name="T2" fmla="*/ 0 w 51"/>
                  <a:gd name="T3" fmla="*/ 11 h 42"/>
                  <a:gd name="T4" fmla="*/ 2 w 51"/>
                  <a:gd name="T5" fmla="*/ 3 h 42"/>
                  <a:gd name="T6" fmla="*/ 16 w 51"/>
                  <a:gd name="T7" fmla="*/ 1 h 42"/>
                  <a:gd name="T8" fmla="*/ 19 w 51"/>
                  <a:gd name="T9" fmla="*/ 6 h 42"/>
                  <a:gd name="T10" fmla="*/ 26 w 51"/>
                  <a:gd name="T11" fmla="*/ 9 h 42"/>
                  <a:gd name="T12" fmla="*/ 32 w 51"/>
                  <a:gd name="T13" fmla="*/ 9 h 42"/>
                  <a:gd name="T14" fmla="*/ 44 w 51"/>
                  <a:gd name="T15" fmla="*/ 0 h 42"/>
                  <a:gd name="T16" fmla="*/ 46 w 51"/>
                  <a:gd name="T17" fmla="*/ 6 h 42"/>
                  <a:gd name="T18" fmla="*/ 51 w 51"/>
                  <a:gd name="T19" fmla="*/ 9 h 42"/>
                  <a:gd name="T20" fmla="*/ 40 w 51"/>
                  <a:gd name="T21" fmla="*/ 17 h 42"/>
                  <a:gd name="T22" fmla="*/ 38 w 51"/>
                  <a:gd name="T23" fmla="*/ 21 h 42"/>
                  <a:gd name="T24" fmla="*/ 17 w 51"/>
                  <a:gd name="T25" fmla="*/ 29 h 42"/>
                  <a:gd name="T26" fmla="*/ 20 w 51"/>
                  <a:gd name="T27" fmla="*/ 30 h 42"/>
                  <a:gd name="T28" fmla="*/ 14 w 51"/>
                  <a:gd name="T29" fmla="*/ 36 h 42"/>
                  <a:gd name="T30" fmla="*/ 14 w 51"/>
                  <a:gd name="T31" fmla="*/ 41 h 42"/>
                  <a:gd name="T32" fmla="*/ 7 w 51"/>
                  <a:gd name="T33" fmla="*/ 42 h 42"/>
                  <a:gd name="T34" fmla="*/ 2 w 51"/>
                  <a:gd name="T35" fmla="*/ 33 h 42"/>
                  <a:gd name="T36" fmla="*/ 8 w 51"/>
                  <a:gd name="T37" fmla="*/ 23 h 42"/>
                  <a:gd name="T38" fmla="*/ 7 w 51"/>
                  <a:gd name="T39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1" h="42">
                    <a:moveTo>
                      <a:pt x="7" y="12"/>
                    </a:moveTo>
                    <a:lnTo>
                      <a:pt x="0" y="11"/>
                    </a:lnTo>
                    <a:lnTo>
                      <a:pt x="2" y="3"/>
                    </a:lnTo>
                    <a:lnTo>
                      <a:pt x="16" y="1"/>
                    </a:lnTo>
                    <a:lnTo>
                      <a:pt x="19" y="6"/>
                    </a:lnTo>
                    <a:lnTo>
                      <a:pt x="26" y="9"/>
                    </a:lnTo>
                    <a:lnTo>
                      <a:pt x="32" y="9"/>
                    </a:lnTo>
                    <a:lnTo>
                      <a:pt x="44" y="0"/>
                    </a:lnTo>
                    <a:lnTo>
                      <a:pt x="46" y="6"/>
                    </a:lnTo>
                    <a:lnTo>
                      <a:pt x="51" y="9"/>
                    </a:lnTo>
                    <a:lnTo>
                      <a:pt x="40" y="17"/>
                    </a:lnTo>
                    <a:lnTo>
                      <a:pt x="38" y="21"/>
                    </a:lnTo>
                    <a:lnTo>
                      <a:pt x="17" y="29"/>
                    </a:lnTo>
                    <a:lnTo>
                      <a:pt x="20" y="30"/>
                    </a:lnTo>
                    <a:lnTo>
                      <a:pt x="14" y="36"/>
                    </a:lnTo>
                    <a:lnTo>
                      <a:pt x="14" y="41"/>
                    </a:lnTo>
                    <a:lnTo>
                      <a:pt x="7" y="42"/>
                    </a:lnTo>
                    <a:lnTo>
                      <a:pt x="2" y="33"/>
                    </a:lnTo>
                    <a:lnTo>
                      <a:pt x="8" y="23"/>
                    </a:lnTo>
                    <a:lnTo>
                      <a:pt x="7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3" name="Freeform 6240">
                <a:extLst>
                  <a:ext uri="{FF2B5EF4-FFF2-40B4-BE49-F238E27FC236}">
                    <a16:creationId xmlns:a16="http://schemas.microsoft.com/office/drawing/2014/main" id="{FC6FA29C-3331-329F-FE83-12CB03E79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743"/>
                <a:ext cx="10" cy="13"/>
              </a:xfrm>
              <a:custGeom>
                <a:avLst/>
                <a:gdLst>
                  <a:gd name="T0" fmla="*/ 0 w 20"/>
                  <a:gd name="T1" fmla="*/ 6 h 26"/>
                  <a:gd name="T2" fmla="*/ 0 w 20"/>
                  <a:gd name="T3" fmla="*/ 14 h 26"/>
                  <a:gd name="T4" fmla="*/ 6 w 20"/>
                  <a:gd name="T5" fmla="*/ 19 h 26"/>
                  <a:gd name="T6" fmla="*/ 5 w 20"/>
                  <a:gd name="T7" fmla="*/ 23 h 26"/>
                  <a:gd name="T8" fmla="*/ 13 w 20"/>
                  <a:gd name="T9" fmla="*/ 22 h 26"/>
                  <a:gd name="T10" fmla="*/ 13 w 20"/>
                  <a:gd name="T11" fmla="*/ 26 h 26"/>
                  <a:gd name="T12" fmla="*/ 19 w 20"/>
                  <a:gd name="T13" fmla="*/ 23 h 26"/>
                  <a:gd name="T14" fmla="*/ 20 w 20"/>
                  <a:gd name="T15" fmla="*/ 11 h 26"/>
                  <a:gd name="T16" fmla="*/ 16 w 20"/>
                  <a:gd name="T17" fmla="*/ 10 h 26"/>
                  <a:gd name="T18" fmla="*/ 20 w 20"/>
                  <a:gd name="T19" fmla="*/ 3 h 26"/>
                  <a:gd name="T20" fmla="*/ 16 w 20"/>
                  <a:gd name="T21" fmla="*/ 0 h 26"/>
                  <a:gd name="T22" fmla="*/ 13 w 20"/>
                  <a:gd name="T23" fmla="*/ 3 h 26"/>
                  <a:gd name="T24" fmla="*/ 8 w 20"/>
                  <a:gd name="T25" fmla="*/ 5 h 26"/>
                  <a:gd name="T26" fmla="*/ 3 w 20"/>
                  <a:gd name="T27" fmla="*/ 2 h 26"/>
                  <a:gd name="T28" fmla="*/ 0 w 20"/>
                  <a:gd name="T29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26">
                    <a:moveTo>
                      <a:pt x="0" y="6"/>
                    </a:moveTo>
                    <a:lnTo>
                      <a:pt x="0" y="14"/>
                    </a:lnTo>
                    <a:lnTo>
                      <a:pt x="6" y="19"/>
                    </a:lnTo>
                    <a:lnTo>
                      <a:pt x="5" y="23"/>
                    </a:lnTo>
                    <a:lnTo>
                      <a:pt x="13" y="22"/>
                    </a:lnTo>
                    <a:lnTo>
                      <a:pt x="13" y="26"/>
                    </a:lnTo>
                    <a:lnTo>
                      <a:pt x="19" y="23"/>
                    </a:lnTo>
                    <a:lnTo>
                      <a:pt x="20" y="11"/>
                    </a:lnTo>
                    <a:lnTo>
                      <a:pt x="16" y="10"/>
                    </a:lnTo>
                    <a:lnTo>
                      <a:pt x="20" y="3"/>
                    </a:lnTo>
                    <a:lnTo>
                      <a:pt x="16" y="0"/>
                    </a:lnTo>
                    <a:lnTo>
                      <a:pt x="13" y="3"/>
                    </a:lnTo>
                    <a:lnTo>
                      <a:pt x="8" y="5"/>
                    </a:lnTo>
                    <a:lnTo>
                      <a:pt x="3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4" name="Freeform 6241">
                <a:extLst>
                  <a:ext uri="{FF2B5EF4-FFF2-40B4-BE49-F238E27FC236}">
                    <a16:creationId xmlns:a16="http://schemas.microsoft.com/office/drawing/2014/main" id="{EC033731-E2AC-5B4D-7781-C8E28675B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743"/>
                <a:ext cx="10" cy="13"/>
              </a:xfrm>
              <a:custGeom>
                <a:avLst/>
                <a:gdLst>
                  <a:gd name="T0" fmla="*/ 0 w 20"/>
                  <a:gd name="T1" fmla="*/ 6 h 26"/>
                  <a:gd name="T2" fmla="*/ 3 w 20"/>
                  <a:gd name="T3" fmla="*/ 2 h 26"/>
                  <a:gd name="T4" fmla="*/ 8 w 20"/>
                  <a:gd name="T5" fmla="*/ 5 h 26"/>
                  <a:gd name="T6" fmla="*/ 13 w 20"/>
                  <a:gd name="T7" fmla="*/ 3 h 26"/>
                  <a:gd name="T8" fmla="*/ 16 w 20"/>
                  <a:gd name="T9" fmla="*/ 0 h 26"/>
                  <a:gd name="T10" fmla="*/ 20 w 20"/>
                  <a:gd name="T11" fmla="*/ 3 h 26"/>
                  <a:gd name="T12" fmla="*/ 16 w 20"/>
                  <a:gd name="T13" fmla="*/ 10 h 26"/>
                  <a:gd name="T14" fmla="*/ 20 w 20"/>
                  <a:gd name="T15" fmla="*/ 11 h 26"/>
                  <a:gd name="T16" fmla="*/ 19 w 20"/>
                  <a:gd name="T17" fmla="*/ 23 h 26"/>
                  <a:gd name="T18" fmla="*/ 13 w 20"/>
                  <a:gd name="T19" fmla="*/ 26 h 26"/>
                  <a:gd name="T20" fmla="*/ 13 w 20"/>
                  <a:gd name="T21" fmla="*/ 22 h 26"/>
                  <a:gd name="T22" fmla="*/ 5 w 20"/>
                  <a:gd name="T23" fmla="*/ 23 h 26"/>
                  <a:gd name="T24" fmla="*/ 6 w 20"/>
                  <a:gd name="T25" fmla="*/ 19 h 26"/>
                  <a:gd name="T26" fmla="*/ 0 w 20"/>
                  <a:gd name="T27" fmla="*/ 14 h 26"/>
                  <a:gd name="T28" fmla="*/ 0 w 20"/>
                  <a:gd name="T29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26">
                    <a:moveTo>
                      <a:pt x="0" y="6"/>
                    </a:moveTo>
                    <a:lnTo>
                      <a:pt x="3" y="2"/>
                    </a:lnTo>
                    <a:lnTo>
                      <a:pt x="8" y="5"/>
                    </a:lnTo>
                    <a:lnTo>
                      <a:pt x="13" y="3"/>
                    </a:lnTo>
                    <a:lnTo>
                      <a:pt x="16" y="0"/>
                    </a:lnTo>
                    <a:lnTo>
                      <a:pt x="20" y="3"/>
                    </a:lnTo>
                    <a:lnTo>
                      <a:pt x="16" y="10"/>
                    </a:lnTo>
                    <a:lnTo>
                      <a:pt x="20" y="11"/>
                    </a:lnTo>
                    <a:lnTo>
                      <a:pt x="19" y="23"/>
                    </a:lnTo>
                    <a:lnTo>
                      <a:pt x="13" y="26"/>
                    </a:lnTo>
                    <a:lnTo>
                      <a:pt x="13" y="22"/>
                    </a:lnTo>
                    <a:lnTo>
                      <a:pt x="5" y="23"/>
                    </a:lnTo>
                    <a:lnTo>
                      <a:pt x="6" y="19"/>
                    </a:lnTo>
                    <a:lnTo>
                      <a:pt x="0" y="1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5" name="Freeform 6242">
                <a:extLst>
                  <a:ext uri="{FF2B5EF4-FFF2-40B4-BE49-F238E27FC236}">
                    <a16:creationId xmlns:a16="http://schemas.microsoft.com/office/drawing/2014/main" id="{79BD0C15-F18B-E3CC-552B-E632A37E6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743"/>
                <a:ext cx="10" cy="13"/>
              </a:xfrm>
              <a:custGeom>
                <a:avLst/>
                <a:gdLst>
                  <a:gd name="T0" fmla="*/ 0 w 20"/>
                  <a:gd name="T1" fmla="*/ 6 h 26"/>
                  <a:gd name="T2" fmla="*/ 3 w 20"/>
                  <a:gd name="T3" fmla="*/ 2 h 26"/>
                  <a:gd name="T4" fmla="*/ 8 w 20"/>
                  <a:gd name="T5" fmla="*/ 5 h 26"/>
                  <a:gd name="T6" fmla="*/ 13 w 20"/>
                  <a:gd name="T7" fmla="*/ 3 h 26"/>
                  <a:gd name="T8" fmla="*/ 16 w 20"/>
                  <a:gd name="T9" fmla="*/ 0 h 26"/>
                  <a:gd name="T10" fmla="*/ 20 w 20"/>
                  <a:gd name="T11" fmla="*/ 3 h 26"/>
                  <a:gd name="T12" fmla="*/ 16 w 20"/>
                  <a:gd name="T13" fmla="*/ 10 h 26"/>
                  <a:gd name="T14" fmla="*/ 20 w 20"/>
                  <a:gd name="T15" fmla="*/ 11 h 26"/>
                  <a:gd name="T16" fmla="*/ 19 w 20"/>
                  <a:gd name="T17" fmla="*/ 23 h 26"/>
                  <a:gd name="T18" fmla="*/ 13 w 20"/>
                  <a:gd name="T19" fmla="*/ 26 h 26"/>
                  <a:gd name="T20" fmla="*/ 13 w 20"/>
                  <a:gd name="T21" fmla="*/ 22 h 26"/>
                  <a:gd name="T22" fmla="*/ 5 w 20"/>
                  <a:gd name="T23" fmla="*/ 23 h 26"/>
                  <a:gd name="T24" fmla="*/ 6 w 20"/>
                  <a:gd name="T25" fmla="*/ 19 h 26"/>
                  <a:gd name="T26" fmla="*/ 0 w 20"/>
                  <a:gd name="T27" fmla="*/ 14 h 26"/>
                  <a:gd name="T28" fmla="*/ 0 w 20"/>
                  <a:gd name="T29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26">
                    <a:moveTo>
                      <a:pt x="0" y="6"/>
                    </a:moveTo>
                    <a:lnTo>
                      <a:pt x="3" y="2"/>
                    </a:lnTo>
                    <a:lnTo>
                      <a:pt x="8" y="5"/>
                    </a:lnTo>
                    <a:lnTo>
                      <a:pt x="13" y="3"/>
                    </a:lnTo>
                    <a:lnTo>
                      <a:pt x="16" y="0"/>
                    </a:lnTo>
                    <a:lnTo>
                      <a:pt x="20" y="3"/>
                    </a:lnTo>
                    <a:lnTo>
                      <a:pt x="16" y="10"/>
                    </a:lnTo>
                    <a:lnTo>
                      <a:pt x="20" y="11"/>
                    </a:lnTo>
                    <a:lnTo>
                      <a:pt x="19" y="23"/>
                    </a:lnTo>
                    <a:lnTo>
                      <a:pt x="13" y="26"/>
                    </a:lnTo>
                    <a:lnTo>
                      <a:pt x="13" y="22"/>
                    </a:lnTo>
                    <a:lnTo>
                      <a:pt x="5" y="23"/>
                    </a:lnTo>
                    <a:lnTo>
                      <a:pt x="6" y="19"/>
                    </a:lnTo>
                    <a:lnTo>
                      <a:pt x="0" y="14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6" name="Freeform 6243">
                <a:extLst>
                  <a:ext uri="{FF2B5EF4-FFF2-40B4-BE49-F238E27FC236}">
                    <a16:creationId xmlns:a16="http://schemas.microsoft.com/office/drawing/2014/main" id="{D39286BE-151C-A45F-0E8B-E364E59E2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714"/>
                <a:ext cx="86" cy="76"/>
              </a:xfrm>
              <a:custGeom>
                <a:avLst/>
                <a:gdLst>
                  <a:gd name="T0" fmla="*/ 6 w 171"/>
                  <a:gd name="T1" fmla="*/ 20 h 154"/>
                  <a:gd name="T2" fmla="*/ 18 w 171"/>
                  <a:gd name="T3" fmla="*/ 40 h 154"/>
                  <a:gd name="T4" fmla="*/ 19 w 171"/>
                  <a:gd name="T5" fmla="*/ 50 h 154"/>
                  <a:gd name="T6" fmla="*/ 33 w 171"/>
                  <a:gd name="T7" fmla="*/ 49 h 154"/>
                  <a:gd name="T8" fmla="*/ 35 w 171"/>
                  <a:gd name="T9" fmla="*/ 59 h 154"/>
                  <a:gd name="T10" fmla="*/ 53 w 171"/>
                  <a:gd name="T11" fmla="*/ 62 h 154"/>
                  <a:gd name="T12" fmla="*/ 65 w 171"/>
                  <a:gd name="T13" fmla="*/ 72 h 154"/>
                  <a:gd name="T14" fmla="*/ 45 w 171"/>
                  <a:gd name="T15" fmla="*/ 81 h 154"/>
                  <a:gd name="T16" fmla="*/ 54 w 171"/>
                  <a:gd name="T17" fmla="*/ 88 h 154"/>
                  <a:gd name="T18" fmla="*/ 66 w 171"/>
                  <a:gd name="T19" fmla="*/ 99 h 154"/>
                  <a:gd name="T20" fmla="*/ 56 w 171"/>
                  <a:gd name="T21" fmla="*/ 108 h 154"/>
                  <a:gd name="T22" fmla="*/ 57 w 171"/>
                  <a:gd name="T23" fmla="*/ 117 h 154"/>
                  <a:gd name="T24" fmla="*/ 63 w 171"/>
                  <a:gd name="T25" fmla="*/ 125 h 154"/>
                  <a:gd name="T26" fmla="*/ 71 w 171"/>
                  <a:gd name="T27" fmla="*/ 131 h 154"/>
                  <a:gd name="T28" fmla="*/ 91 w 171"/>
                  <a:gd name="T29" fmla="*/ 145 h 154"/>
                  <a:gd name="T30" fmla="*/ 94 w 171"/>
                  <a:gd name="T31" fmla="*/ 132 h 154"/>
                  <a:gd name="T32" fmla="*/ 103 w 171"/>
                  <a:gd name="T33" fmla="*/ 143 h 154"/>
                  <a:gd name="T34" fmla="*/ 110 w 171"/>
                  <a:gd name="T35" fmla="*/ 149 h 154"/>
                  <a:gd name="T36" fmla="*/ 126 w 171"/>
                  <a:gd name="T37" fmla="*/ 151 h 154"/>
                  <a:gd name="T38" fmla="*/ 123 w 171"/>
                  <a:gd name="T39" fmla="*/ 143 h 154"/>
                  <a:gd name="T40" fmla="*/ 136 w 171"/>
                  <a:gd name="T41" fmla="*/ 138 h 154"/>
                  <a:gd name="T42" fmla="*/ 147 w 171"/>
                  <a:gd name="T43" fmla="*/ 126 h 154"/>
                  <a:gd name="T44" fmla="*/ 148 w 171"/>
                  <a:gd name="T45" fmla="*/ 116 h 154"/>
                  <a:gd name="T46" fmla="*/ 145 w 171"/>
                  <a:gd name="T47" fmla="*/ 108 h 154"/>
                  <a:gd name="T48" fmla="*/ 159 w 171"/>
                  <a:gd name="T49" fmla="*/ 93 h 154"/>
                  <a:gd name="T50" fmla="*/ 148 w 171"/>
                  <a:gd name="T51" fmla="*/ 93 h 154"/>
                  <a:gd name="T52" fmla="*/ 151 w 171"/>
                  <a:gd name="T53" fmla="*/ 82 h 154"/>
                  <a:gd name="T54" fmla="*/ 155 w 171"/>
                  <a:gd name="T55" fmla="*/ 76 h 154"/>
                  <a:gd name="T56" fmla="*/ 164 w 171"/>
                  <a:gd name="T57" fmla="*/ 65 h 154"/>
                  <a:gd name="T58" fmla="*/ 171 w 171"/>
                  <a:gd name="T59" fmla="*/ 53 h 154"/>
                  <a:gd name="T60" fmla="*/ 168 w 171"/>
                  <a:gd name="T61" fmla="*/ 37 h 154"/>
                  <a:gd name="T62" fmla="*/ 158 w 171"/>
                  <a:gd name="T63" fmla="*/ 35 h 154"/>
                  <a:gd name="T64" fmla="*/ 150 w 171"/>
                  <a:gd name="T65" fmla="*/ 34 h 154"/>
                  <a:gd name="T66" fmla="*/ 136 w 171"/>
                  <a:gd name="T67" fmla="*/ 24 h 154"/>
                  <a:gd name="T68" fmla="*/ 130 w 171"/>
                  <a:gd name="T69" fmla="*/ 15 h 154"/>
                  <a:gd name="T70" fmla="*/ 118 w 171"/>
                  <a:gd name="T71" fmla="*/ 18 h 154"/>
                  <a:gd name="T72" fmla="*/ 91 w 171"/>
                  <a:gd name="T73" fmla="*/ 24 h 154"/>
                  <a:gd name="T74" fmla="*/ 71 w 171"/>
                  <a:gd name="T75" fmla="*/ 31 h 154"/>
                  <a:gd name="T76" fmla="*/ 54 w 171"/>
                  <a:gd name="T77" fmla="*/ 26 h 154"/>
                  <a:gd name="T78" fmla="*/ 39 w 171"/>
                  <a:gd name="T79" fmla="*/ 31 h 154"/>
                  <a:gd name="T80" fmla="*/ 30 w 171"/>
                  <a:gd name="T81" fmla="*/ 20 h 154"/>
                  <a:gd name="T82" fmla="*/ 33 w 171"/>
                  <a:gd name="T83" fmla="*/ 8 h 154"/>
                  <a:gd name="T84" fmla="*/ 26 w 171"/>
                  <a:gd name="T85" fmla="*/ 9 h 154"/>
                  <a:gd name="T86" fmla="*/ 15 w 171"/>
                  <a:gd name="T87" fmla="*/ 0 h 154"/>
                  <a:gd name="T88" fmla="*/ 7 w 171"/>
                  <a:gd name="T89" fmla="*/ 1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1" h="154">
                    <a:moveTo>
                      <a:pt x="7" y="14"/>
                    </a:moveTo>
                    <a:lnTo>
                      <a:pt x="6" y="20"/>
                    </a:lnTo>
                    <a:lnTo>
                      <a:pt x="12" y="29"/>
                    </a:lnTo>
                    <a:lnTo>
                      <a:pt x="18" y="40"/>
                    </a:lnTo>
                    <a:lnTo>
                      <a:pt x="18" y="46"/>
                    </a:lnTo>
                    <a:lnTo>
                      <a:pt x="19" y="50"/>
                    </a:lnTo>
                    <a:lnTo>
                      <a:pt x="26" y="44"/>
                    </a:lnTo>
                    <a:lnTo>
                      <a:pt x="33" y="49"/>
                    </a:lnTo>
                    <a:lnTo>
                      <a:pt x="32" y="52"/>
                    </a:lnTo>
                    <a:lnTo>
                      <a:pt x="35" y="59"/>
                    </a:lnTo>
                    <a:lnTo>
                      <a:pt x="38" y="62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65" y="72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51" y="82"/>
                    </a:lnTo>
                    <a:lnTo>
                      <a:pt x="54" y="88"/>
                    </a:lnTo>
                    <a:lnTo>
                      <a:pt x="53" y="93"/>
                    </a:lnTo>
                    <a:lnTo>
                      <a:pt x="66" y="99"/>
                    </a:lnTo>
                    <a:lnTo>
                      <a:pt x="63" y="99"/>
                    </a:lnTo>
                    <a:lnTo>
                      <a:pt x="56" y="108"/>
                    </a:lnTo>
                    <a:lnTo>
                      <a:pt x="59" y="110"/>
                    </a:lnTo>
                    <a:lnTo>
                      <a:pt x="57" y="117"/>
                    </a:lnTo>
                    <a:lnTo>
                      <a:pt x="63" y="120"/>
                    </a:lnTo>
                    <a:lnTo>
                      <a:pt x="63" y="125"/>
                    </a:lnTo>
                    <a:lnTo>
                      <a:pt x="70" y="126"/>
                    </a:lnTo>
                    <a:lnTo>
                      <a:pt x="71" y="131"/>
                    </a:lnTo>
                    <a:lnTo>
                      <a:pt x="85" y="143"/>
                    </a:lnTo>
                    <a:lnTo>
                      <a:pt x="91" y="145"/>
                    </a:lnTo>
                    <a:lnTo>
                      <a:pt x="92" y="140"/>
                    </a:lnTo>
                    <a:lnTo>
                      <a:pt x="94" y="132"/>
                    </a:lnTo>
                    <a:lnTo>
                      <a:pt x="97" y="137"/>
                    </a:lnTo>
                    <a:lnTo>
                      <a:pt x="103" y="143"/>
                    </a:lnTo>
                    <a:lnTo>
                      <a:pt x="107" y="143"/>
                    </a:lnTo>
                    <a:lnTo>
                      <a:pt x="110" y="149"/>
                    </a:lnTo>
                    <a:lnTo>
                      <a:pt x="124" y="154"/>
                    </a:lnTo>
                    <a:lnTo>
                      <a:pt x="126" y="151"/>
                    </a:lnTo>
                    <a:lnTo>
                      <a:pt x="121" y="146"/>
                    </a:lnTo>
                    <a:lnTo>
                      <a:pt x="123" y="143"/>
                    </a:lnTo>
                    <a:lnTo>
                      <a:pt x="129" y="143"/>
                    </a:lnTo>
                    <a:lnTo>
                      <a:pt x="136" y="138"/>
                    </a:lnTo>
                    <a:lnTo>
                      <a:pt x="144" y="141"/>
                    </a:lnTo>
                    <a:lnTo>
                      <a:pt x="147" y="126"/>
                    </a:lnTo>
                    <a:lnTo>
                      <a:pt x="142" y="123"/>
                    </a:lnTo>
                    <a:lnTo>
                      <a:pt x="148" y="116"/>
                    </a:lnTo>
                    <a:lnTo>
                      <a:pt x="147" y="114"/>
                    </a:lnTo>
                    <a:lnTo>
                      <a:pt x="145" y="108"/>
                    </a:lnTo>
                    <a:lnTo>
                      <a:pt x="151" y="102"/>
                    </a:lnTo>
                    <a:lnTo>
                      <a:pt x="159" y="93"/>
                    </a:lnTo>
                    <a:lnTo>
                      <a:pt x="158" y="88"/>
                    </a:lnTo>
                    <a:lnTo>
                      <a:pt x="148" y="93"/>
                    </a:lnTo>
                    <a:lnTo>
                      <a:pt x="147" y="88"/>
                    </a:lnTo>
                    <a:lnTo>
                      <a:pt x="151" y="82"/>
                    </a:lnTo>
                    <a:lnTo>
                      <a:pt x="148" y="79"/>
                    </a:lnTo>
                    <a:lnTo>
                      <a:pt x="155" y="76"/>
                    </a:lnTo>
                    <a:lnTo>
                      <a:pt x="161" y="67"/>
                    </a:lnTo>
                    <a:lnTo>
                      <a:pt x="164" y="65"/>
                    </a:lnTo>
                    <a:lnTo>
                      <a:pt x="165" y="59"/>
                    </a:lnTo>
                    <a:lnTo>
                      <a:pt x="171" y="53"/>
                    </a:lnTo>
                    <a:lnTo>
                      <a:pt x="170" y="47"/>
                    </a:lnTo>
                    <a:lnTo>
                      <a:pt x="168" y="37"/>
                    </a:lnTo>
                    <a:lnTo>
                      <a:pt x="165" y="37"/>
                    </a:lnTo>
                    <a:lnTo>
                      <a:pt x="158" y="35"/>
                    </a:lnTo>
                    <a:lnTo>
                      <a:pt x="155" y="38"/>
                    </a:lnTo>
                    <a:lnTo>
                      <a:pt x="150" y="34"/>
                    </a:lnTo>
                    <a:lnTo>
                      <a:pt x="139" y="38"/>
                    </a:lnTo>
                    <a:lnTo>
                      <a:pt x="136" y="24"/>
                    </a:lnTo>
                    <a:lnTo>
                      <a:pt x="130" y="20"/>
                    </a:lnTo>
                    <a:lnTo>
                      <a:pt x="130" y="15"/>
                    </a:lnTo>
                    <a:lnTo>
                      <a:pt x="124" y="15"/>
                    </a:lnTo>
                    <a:lnTo>
                      <a:pt x="118" y="18"/>
                    </a:lnTo>
                    <a:lnTo>
                      <a:pt x="104" y="18"/>
                    </a:lnTo>
                    <a:lnTo>
                      <a:pt x="91" y="24"/>
                    </a:lnTo>
                    <a:lnTo>
                      <a:pt x="76" y="26"/>
                    </a:lnTo>
                    <a:lnTo>
                      <a:pt x="71" y="31"/>
                    </a:lnTo>
                    <a:lnTo>
                      <a:pt x="60" y="32"/>
                    </a:lnTo>
                    <a:lnTo>
                      <a:pt x="54" y="26"/>
                    </a:lnTo>
                    <a:lnTo>
                      <a:pt x="42" y="24"/>
                    </a:lnTo>
                    <a:lnTo>
                      <a:pt x="39" y="31"/>
                    </a:lnTo>
                    <a:lnTo>
                      <a:pt x="32" y="29"/>
                    </a:lnTo>
                    <a:lnTo>
                      <a:pt x="30" y="20"/>
                    </a:lnTo>
                    <a:lnTo>
                      <a:pt x="33" y="14"/>
                    </a:lnTo>
                    <a:lnTo>
                      <a:pt x="33" y="8"/>
                    </a:lnTo>
                    <a:lnTo>
                      <a:pt x="30" y="6"/>
                    </a:lnTo>
                    <a:lnTo>
                      <a:pt x="26" y="9"/>
                    </a:lnTo>
                    <a:lnTo>
                      <a:pt x="19" y="8"/>
                    </a:lnTo>
                    <a:lnTo>
                      <a:pt x="15" y="0"/>
                    </a:lnTo>
                    <a:lnTo>
                      <a:pt x="0" y="6"/>
                    </a:ln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7" name="Freeform 6244">
                <a:extLst>
                  <a:ext uri="{FF2B5EF4-FFF2-40B4-BE49-F238E27FC236}">
                    <a16:creationId xmlns:a16="http://schemas.microsoft.com/office/drawing/2014/main" id="{3A69B13B-CE73-2B9A-F7F4-E5A55A8F0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714"/>
                <a:ext cx="86" cy="76"/>
              </a:xfrm>
              <a:custGeom>
                <a:avLst/>
                <a:gdLst>
                  <a:gd name="T0" fmla="*/ 0 w 171"/>
                  <a:gd name="T1" fmla="*/ 6 h 154"/>
                  <a:gd name="T2" fmla="*/ 19 w 171"/>
                  <a:gd name="T3" fmla="*/ 8 h 154"/>
                  <a:gd name="T4" fmla="*/ 30 w 171"/>
                  <a:gd name="T5" fmla="*/ 6 h 154"/>
                  <a:gd name="T6" fmla="*/ 33 w 171"/>
                  <a:gd name="T7" fmla="*/ 14 h 154"/>
                  <a:gd name="T8" fmla="*/ 32 w 171"/>
                  <a:gd name="T9" fmla="*/ 29 h 154"/>
                  <a:gd name="T10" fmla="*/ 42 w 171"/>
                  <a:gd name="T11" fmla="*/ 24 h 154"/>
                  <a:gd name="T12" fmla="*/ 60 w 171"/>
                  <a:gd name="T13" fmla="*/ 32 h 154"/>
                  <a:gd name="T14" fmla="*/ 76 w 171"/>
                  <a:gd name="T15" fmla="*/ 26 h 154"/>
                  <a:gd name="T16" fmla="*/ 104 w 171"/>
                  <a:gd name="T17" fmla="*/ 18 h 154"/>
                  <a:gd name="T18" fmla="*/ 124 w 171"/>
                  <a:gd name="T19" fmla="*/ 15 h 154"/>
                  <a:gd name="T20" fmla="*/ 130 w 171"/>
                  <a:gd name="T21" fmla="*/ 20 h 154"/>
                  <a:gd name="T22" fmla="*/ 139 w 171"/>
                  <a:gd name="T23" fmla="*/ 38 h 154"/>
                  <a:gd name="T24" fmla="*/ 155 w 171"/>
                  <a:gd name="T25" fmla="*/ 38 h 154"/>
                  <a:gd name="T26" fmla="*/ 165 w 171"/>
                  <a:gd name="T27" fmla="*/ 37 h 154"/>
                  <a:gd name="T28" fmla="*/ 170 w 171"/>
                  <a:gd name="T29" fmla="*/ 47 h 154"/>
                  <a:gd name="T30" fmla="*/ 165 w 171"/>
                  <a:gd name="T31" fmla="*/ 59 h 154"/>
                  <a:gd name="T32" fmla="*/ 161 w 171"/>
                  <a:gd name="T33" fmla="*/ 67 h 154"/>
                  <a:gd name="T34" fmla="*/ 148 w 171"/>
                  <a:gd name="T35" fmla="*/ 79 h 154"/>
                  <a:gd name="T36" fmla="*/ 147 w 171"/>
                  <a:gd name="T37" fmla="*/ 88 h 154"/>
                  <a:gd name="T38" fmla="*/ 158 w 171"/>
                  <a:gd name="T39" fmla="*/ 88 h 154"/>
                  <a:gd name="T40" fmla="*/ 151 w 171"/>
                  <a:gd name="T41" fmla="*/ 102 h 154"/>
                  <a:gd name="T42" fmla="*/ 147 w 171"/>
                  <a:gd name="T43" fmla="*/ 114 h 154"/>
                  <a:gd name="T44" fmla="*/ 142 w 171"/>
                  <a:gd name="T45" fmla="*/ 123 h 154"/>
                  <a:gd name="T46" fmla="*/ 144 w 171"/>
                  <a:gd name="T47" fmla="*/ 141 h 154"/>
                  <a:gd name="T48" fmla="*/ 129 w 171"/>
                  <a:gd name="T49" fmla="*/ 143 h 154"/>
                  <a:gd name="T50" fmla="*/ 121 w 171"/>
                  <a:gd name="T51" fmla="*/ 146 h 154"/>
                  <a:gd name="T52" fmla="*/ 124 w 171"/>
                  <a:gd name="T53" fmla="*/ 154 h 154"/>
                  <a:gd name="T54" fmla="*/ 107 w 171"/>
                  <a:gd name="T55" fmla="*/ 143 h 154"/>
                  <a:gd name="T56" fmla="*/ 97 w 171"/>
                  <a:gd name="T57" fmla="*/ 137 h 154"/>
                  <a:gd name="T58" fmla="*/ 92 w 171"/>
                  <a:gd name="T59" fmla="*/ 140 h 154"/>
                  <a:gd name="T60" fmla="*/ 85 w 171"/>
                  <a:gd name="T61" fmla="*/ 143 h 154"/>
                  <a:gd name="T62" fmla="*/ 70 w 171"/>
                  <a:gd name="T63" fmla="*/ 126 h 154"/>
                  <a:gd name="T64" fmla="*/ 63 w 171"/>
                  <a:gd name="T65" fmla="*/ 120 h 154"/>
                  <a:gd name="T66" fmla="*/ 59 w 171"/>
                  <a:gd name="T67" fmla="*/ 110 h 154"/>
                  <a:gd name="T68" fmla="*/ 63 w 171"/>
                  <a:gd name="T69" fmla="*/ 99 h 154"/>
                  <a:gd name="T70" fmla="*/ 53 w 171"/>
                  <a:gd name="T71" fmla="*/ 93 h 154"/>
                  <a:gd name="T72" fmla="*/ 51 w 171"/>
                  <a:gd name="T73" fmla="*/ 82 h 154"/>
                  <a:gd name="T74" fmla="*/ 47 w 171"/>
                  <a:gd name="T75" fmla="*/ 76 h 154"/>
                  <a:gd name="T76" fmla="*/ 54 w 171"/>
                  <a:gd name="T77" fmla="*/ 62 h 154"/>
                  <a:gd name="T78" fmla="*/ 38 w 171"/>
                  <a:gd name="T79" fmla="*/ 62 h 154"/>
                  <a:gd name="T80" fmla="*/ 32 w 171"/>
                  <a:gd name="T81" fmla="*/ 52 h 154"/>
                  <a:gd name="T82" fmla="*/ 26 w 171"/>
                  <a:gd name="T83" fmla="*/ 44 h 154"/>
                  <a:gd name="T84" fmla="*/ 18 w 171"/>
                  <a:gd name="T85" fmla="*/ 46 h 154"/>
                  <a:gd name="T86" fmla="*/ 12 w 171"/>
                  <a:gd name="T87" fmla="*/ 29 h 154"/>
                  <a:gd name="T88" fmla="*/ 7 w 171"/>
                  <a:gd name="T89" fmla="*/ 1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1" h="154">
                    <a:moveTo>
                      <a:pt x="7" y="14"/>
                    </a:moveTo>
                    <a:lnTo>
                      <a:pt x="0" y="6"/>
                    </a:lnTo>
                    <a:lnTo>
                      <a:pt x="15" y="0"/>
                    </a:lnTo>
                    <a:lnTo>
                      <a:pt x="19" y="8"/>
                    </a:lnTo>
                    <a:lnTo>
                      <a:pt x="26" y="9"/>
                    </a:lnTo>
                    <a:lnTo>
                      <a:pt x="30" y="6"/>
                    </a:lnTo>
                    <a:lnTo>
                      <a:pt x="33" y="8"/>
                    </a:lnTo>
                    <a:lnTo>
                      <a:pt x="33" y="14"/>
                    </a:lnTo>
                    <a:lnTo>
                      <a:pt x="30" y="20"/>
                    </a:lnTo>
                    <a:lnTo>
                      <a:pt x="32" y="29"/>
                    </a:lnTo>
                    <a:lnTo>
                      <a:pt x="39" y="31"/>
                    </a:lnTo>
                    <a:lnTo>
                      <a:pt x="42" y="24"/>
                    </a:lnTo>
                    <a:lnTo>
                      <a:pt x="54" y="26"/>
                    </a:lnTo>
                    <a:lnTo>
                      <a:pt x="60" y="32"/>
                    </a:lnTo>
                    <a:lnTo>
                      <a:pt x="71" y="31"/>
                    </a:lnTo>
                    <a:lnTo>
                      <a:pt x="76" y="26"/>
                    </a:lnTo>
                    <a:lnTo>
                      <a:pt x="91" y="24"/>
                    </a:lnTo>
                    <a:lnTo>
                      <a:pt x="104" y="18"/>
                    </a:lnTo>
                    <a:lnTo>
                      <a:pt x="118" y="18"/>
                    </a:lnTo>
                    <a:lnTo>
                      <a:pt x="124" y="15"/>
                    </a:lnTo>
                    <a:lnTo>
                      <a:pt x="130" y="15"/>
                    </a:lnTo>
                    <a:lnTo>
                      <a:pt x="130" y="20"/>
                    </a:lnTo>
                    <a:lnTo>
                      <a:pt x="136" y="24"/>
                    </a:lnTo>
                    <a:lnTo>
                      <a:pt x="139" y="38"/>
                    </a:lnTo>
                    <a:lnTo>
                      <a:pt x="150" y="34"/>
                    </a:lnTo>
                    <a:lnTo>
                      <a:pt x="155" y="38"/>
                    </a:lnTo>
                    <a:lnTo>
                      <a:pt x="158" y="35"/>
                    </a:lnTo>
                    <a:lnTo>
                      <a:pt x="165" y="37"/>
                    </a:lnTo>
                    <a:lnTo>
                      <a:pt x="168" y="37"/>
                    </a:lnTo>
                    <a:lnTo>
                      <a:pt x="170" y="47"/>
                    </a:lnTo>
                    <a:lnTo>
                      <a:pt x="171" y="53"/>
                    </a:lnTo>
                    <a:lnTo>
                      <a:pt x="165" y="59"/>
                    </a:lnTo>
                    <a:lnTo>
                      <a:pt x="164" y="65"/>
                    </a:lnTo>
                    <a:lnTo>
                      <a:pt x="161" y="67"/>
                    </a:lnTo>
                    <a:lnTo>
                      <a:pt x="155" y="76"/>
                    </a:lnTo>
                    <a:lnTo>
                      <a:pt x="148" y="79"/>
                    </a:lnTo>
                    <a:lnTo>
                      <a:pt x="151" y="82"/>
                    </a:lnTo>
                    <a:lnTo>
                      <a:pt x="147" y="88"/>
                    </a:lnTo>
                    <a:lnTo>
                      <a:pt x="148" y="93"/>
                    </a:lnTo>
                    <a:lnTo>
                      <a:pt x="158" y="88"/>
                    </a:lnTo>
                    <a:lnTo>
                      <a:pt x="159" y="93"/>
                    </a:lnTo>
                    <a:lnTo>
                      <a:pt x="151" y="102"/>
                    </a:lnTo>
                    <a:lnTo>
                      <a:pt x="145" y="108"/>
                    </a:lnTo>
                    <a:lnTo>
                      <a:pt x="147" y="114"/>
                    </a:lnTo>
                    <a:lnTo>
                      <a:pt x="148" y="116"/>
                    </a:lnTo>
                    <a:lnTo>
                      <a:pt x="142" y="123"/>
                    </a:lnTo>
                    <a:lnTo>
                      <a:pt x="147" y="126"/>
                    </a:lnTo>
                    <a:lnTo>
                      <a:pt x="144" y="141"/>
                    </a:lnTo>
                    <a:lnTo>
                      <a:pt x="136" y="138"/>
                    </a:lnTo>
                    <a:lnTo>
                      <a:pt x="129" y="143"/>
                    </a:lnTo>
                    <a:lnTo>
                      <a:pt x="123" y="143"/>
                    </a:lnTo>
                    <a:lnTo>
                      <a:pt x="121" y="146"/>
                    </a:lnTo>
                    <a:lnTo>
                      <a:pt x="126" y="151"/>
                    </a:lnTo>
                    <a:lnTo>
                      <a:pt x="124" y="154"/>
                    </a:lnTo>
                    <a:lnTo>
                      <a:pt x="110" y="149"/>
                    </a:lnTo>
                    <a:lnTo>
                      <a:pt x="107" y="143"/>
                    </a:lnTo>
                    <a:lnTo>
                      <a:pt x="103" y="143"/>
                    </a:lnTo>
                    <a:lnTo>
                      <a:pt x="97" y="137"/>
                    </a:lnTo>
                    <a:lnTo>
                      <a:pt x="94" y="132"/>
                    </a:lnTo>
                    <a:lnTo>
                      <a:pt x="92" y="140"/>
                    </a:lnTo>
                    <a:lnTo>
                      <a:pt x="91" y="145"/>
                    </a:lnTo>
                    <a:lnTo>
                      <a:pt x="85" y="143"/>
                    </a:lnTo>
                    <a:lnTo>
                      <a:pt x="71" y="131"/>
                    </a:lnTo>
                    <a:lnTo>
                      <a:pt x="70" y="126"/>
                    </a:lnTo>
                    <a:lnTo>
                      <a:pt x="63" y="125"/>
                    </a:lnTo>
                    <a:lnTo>
                      <a:pt x="63" y="120"/>
                    </a:lnTo>
                    <a:lnTo>
                      <a:pt x="57" y="117"/>
                    </a:lnTo>
                    <a:lnTo>
                      <a:pt x="59" y="110"/>
                    </a:lnTo>
                    <a:lnTo>
                      <a:pt x="56" y="108"/>
                    </a:lnTo>
                    <a:lnTo>
                      <a:pt x="63" y="99"/>
                    </a:lnTo>
                    <a:lnTo>
                      <a:pt x="66" y="99"/>
                    </a:lnTo>
                    <a:lnTo>
                      <a:pt x="53" y="93"/>
                    </a:lnTo>
                    <a:lnTo>
                      <a:pt x="54" y="88"/>
                    </a:lnTo>
                    <a:lnTo>
                      <a:pt x="51" y="82"/>
                    </a:lnTo>
                    <a:lnTo>
                      <a:pt x="45" y="81"/>
                    </a:lnTo>
                    <a:lnTo>
                      <a:pt x="47" y="76"/>
                    </a:lnTo>
                    <a:lnTo>
                      <a:pt x="65" y="72"/>
                    </a:lnTo>
                    <a:lnTo>
                      <a:pt x="54" y="62"/>
                    </a:lnTo>
                    <a:lnTo>
                      <a:pt x="53" y="62"/>
                    </a:lnTo>
                    <a:lnTo>
                      <a:pt x="38" y="62"/>
                    </a:lnTo>
                    <a:lnTo>
                      <a:pt x="35" y="59"/>
                    </a:lnTo>
                    <a:lnTo>
                      <a:pt x="32" y="52"/>
                    </a:lnTo>
                    <a:lnTo>
                      <a:pt x="33" y="49"/>
                    </a:lnTo>
                    <a:lnTo>
                      <a:pt x="26" y="44"/>
                    </a:lnTo>
                    <a:lnTo>
                      <a:pt x="19" y="50"/>
                    </a:lnTo>
                    <a:lnTo>
                      <a:pt x="18" y="46"/>
                    </a:lnTo>
                    <a:lnTo>
                      <a:pt x="18" y="40"/>
                    </a:lnTo>
                    <a:lnTo>
                      <a:pt x="12" y="29"/>
                    </a:lnTo>
                    <a:lnTo>
                      <a:pt x="6" y="20"/>
                    </a:ln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8" name="Freeform 6245">
                <a:extLst>
                  <a:ext uri="{FF2B5EF4-FFF2-40B4-BE49-F238E27FC236}">
                    <a16:creationId xmlns:a16="http://schemas.microsoft.com/office/drawing/2014/main" id="{E293CC58-EEFB-1C6A-2C4C-00089E2F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714"/>
                <a:ext cx="86" cy="76"/>
              </a:xfrm>
              <a:custGeom>
                <a:avLst/>
                <a:gdLst>
                  <a:gd name="T0" fmla="*/ 0 w 171"/>
                  <a:gd name="T1" fmla="*/ 6 h 154"/>
                  <a:gd name="T2" fmla="*/ 19 w 171"/>
                  <a:gd name="T3" fmla="*/ 8 h 154"/>
                  <a:gd name="T4" fmla="*/ 30 w 171"/>
                  <a:gd name="T5" fmla="*/ 6 h 154"/>
                  <a:gd name="T6" fmla="*/ 33 w 171"/>
                  <a:gd name="T7" fmla="*/ 14 h 154"/>
                  <a:gd name="T8" fmla="*/ 32 w 171"/>
                  <a:gd name="T9" fmla="*/ 29 h 154"/>
                  <a:gd name="T10" fmla="*/ 42 w 171"/>
                  <a:gd name="T11" fmla="*/ 24 h 154"/>
                  <a:gd name="T12" fmla="*/ 60 w 171"/>
                  <a:gd name="T13" fmla="*/ 32 h 154"/>
                  <a:gd name="T14" fmla="*/ 76 w 171"/>
                  <a:gd name="T15" fmla="*/ 26 h 154"/>
                  <a:gd name="T16" fmla="*/ 104 w 171"/>
                  <a:gd name="T17" fmla="*/ 18 h 154"/>
                  <a:gd name="T18" fmla="*/ 124 w 171"/>
                  <a:gd name="T19" fmla="*/ 15 h 154"/>
                  <a:gd name="T20" fmla="*/ 130 w 171"/>
                  <a:gd name="T21" fmla="*/ 20 h 154"/>
                  <a:gd name="T22" fmla="*/ 139 w 171"/>
                  <a:gd name="T23" fmla="*/ 38 h 154"/>
                  <a:gd name="T24" fmla="*/ 155 w 171"/>
                  <a:gd name="T25" fmla="*/ 38 h 154"/>
                  <a:gd name="T26" fmla="*/ 165 w 171"/>
                  <a:gd name="T27" fmla="*/ 37 h 154"/>
                  <a:gd name="T28" fmla="*/ 170 w 171"/>
                  <a:gd name="T29" fmla="*/ 47 h 154"/>
                  <a:gd name="T30" fmla="*/ 165 w 171"/>
                  <a:gd name="T31" fmla="*/ 59 h 154"/>
                  <a:gd name="T32" fmla="*/ 161 w 171"/>
                  <a:gd name="T33" fmla="*/ 67 h 154"/>
                  <a:gd name="T34" fmla="*/ 148 w 171"/>
                  <a:gd name="T35" fmla="*/ 79 h 154"/>
                  <a:gd name="T36" fmla="*/ 147 w 171"/>
                  <a:gd name="T37" fmla="*/ 88 h 154"/>
                  <a:gd name="T38" fmla="*/ 158 w 171"/>
                  <a:gd name="T39" fmla="*/ 88 h 154"/>
                  <a:gd name="T40" fmla="*/ 151 w 171"/>
                  <a:gd name="T41" fmla="*/ 102 h 154"/>
                  <a:gd name="T42" fmla="*/ 147 w 171"/>
                  <a:gd name="T43" fmla="*/ 114 h 154"/>
                  <a:gd name="T44" fmla="*/ 142 w 171"/>
                  <a:gd name="T45" fmla="*/ 123 h 154"/>
                  <a:gd name="T46" fmla="*/ 144 w 171"/>
                  <a:gd name="T47" fmla="*/ 141 h 154"/>
                  <a:gd name="T48" fmla="*/ 129 w 171"/>
                  <a:gd name="T49" fmla="*/ 143 h 154"/>
                  <a:gd name="T50" fmla="*/ 121 w 171"/>
                  <a:gd name="T51" fmla="*/ 146 h 154"/>
                  <a:gd name="T52" fmla="*/ 124 w 171"/>
                  <a:gd name="T53" fmla="*/ 154 h 154"/>
                  <a:gd name="T54" fmla="*/ 107 w 171"/>
                  <a:gd name="T55" fmla="*/ 143 h 154"/>
                  <a:gd name="T56" fmla="*/ 97 w 171"/>
                  <a:gd name="T57" fmla="*/ 137 h 154"/>
                  <a:gd name="T58" fmla="*/ 92 w 171"/>
                  <a:gd name="T59" fmla="*/ 140 h 154"/>
                  <a:gd name="T60" fmla="*/ 85 w 171"/>
                  <a:gd name="T61" fmla="*/ 143 h 154"/>
                  <a:gd name="T62" fmla="*/ 70 w 171"/>
                  <a:gd name="T63" fmla="*/ 126 h 154"/>
                  <a:gd name="T64" fmla="*/ 63 w 171"/>
                  <a:gd name="T65" fmla="*/ 120 h 154"/>
                  <a:gd name="T66" fmla="*/ 59 w 171"/>
                  <a:gd name="T67" fmla="*/ 110 h 154"/>
                  <a:gd name="T68" fmla="*/ 63 w 171"/>
                  <a:gd name="T69" fmla="*/ 99 h 154"/>
                  <a:gd name="T70" fmla="*/ 53 w 171"/>
                  <a:gd name="T71" fmla="*/ 93 h 154"/>
                  <a:gd name="T72" fmla="*/ 51 w 171"/>
                  <a:gd name="T73" fmla="*/ 82 h 154"/>
                  <a:gd name="T74" fmla="*/ 47 w 171"/>
                  <a:gd name="T75" fmla="*/ 76 h 154"/>
                  <a:gd name="T76" fmla="*/ 54 w 171"/>
                  <a:gd name="T77" fmla="*/ 62 h 154"/>
                  <a:gd name="T78" fmla="*/ 38 w 171"/>
                  <a:gd name="T79" fmla="*/ 62 h 154"/>
                  <a:gd name="T80" fmla="*/ 32 w 171"/>
                  <a:gd name="T81" fmla="*/ 52 h 154"/>
                  <a:gd name="T82" fmla="*/ 26 w 171"/>
                  <a:gd name="T83" fmla="*/ 44 h 154"/>
                  <a:gd name="T84" fmla="*/ 18 w 171"/>
                  <a:gd name="T85" fmla="*/ 46 h 154"/>
                  <a:gd name="T86" fmla="*/ 12 w 171"/>
                  <a:gd name="T87" fmla="*/ 29 h 154"/>
                  <a:gd name="T88" fmla="*/ 7 w 171"/>
                  <a:gd name="T89" fmla="*/ 1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1" h="154">
                    <a:moveTo>
                      <a:pt x="7" y="14"/>
                    </a:moveTo>
                    <a:lnTo>
                      <a:pt x="0" y="6"/>
                    </a:lnTo>
                    <a:lnTo>
                      <a:pt x="15" y="0"/>
                    </a:lnTo>
                    <a:lnTo>
                      <a:pt x="19" y="8"/>
                    </a:lnTo>
                    <a:lnTo>
                      <a:pt x="26" y="9"/>
                    </a:lnTo>
                    <a:lnTo>
                      <a:pt x="30" y="6"/>
                    </a:lnTo>
                    <a:lnTo>
                      <a:pt x="33" y="8"/>
                    </a:lnTo>
                    <a:lnTo>
                      <a:pt x="33" y="14"/>
                    </a:lnTo>
                    <a:lnTo>
                      <a:pt x="30" y="20"/>
                    </a:lnTo>
                    <a:lnTo>
                      <a:pt x="32" y="29"/>
                    </a:lnTo>
                    <a:lnTo>
                      <a:pt x="39" y="31"/>
                    </a:lnTo>
                    <a:lnTo>
                      <a:pt x="42" y="24"/>
                    </a:lnTo>
                    <a:lnTo>
                      <a:pt x="54" y="26"/>
                    </a:lnTo>
                    <a:lnTo>
                      <a:pt x="60" y="32"/>
                    </a:lnTo>
                    <a:lnTo>
                      <a:pt x="71" y="31"/>
                    </a:lnTo>
                    <a:lnTo>
                      <a:pt x="76" y="26"/>
                    </a:lnTo>
                    <a:lnTo>
                      <a:pt x="91" y="24"/>
                    </a:lnTo>
                    <a:lnTo>
                      <a:pt x="104" y="18"/>
                    </a:lnTo>
                    <a:lnTo>
                      <a:pt x="118" y="18"/>
                    </a:lnTo>
                    <a:lnTo>
                      <a:pt x="124" y="15"/>
                    </a:lnTo>
                    <a:lnTo>
                      <a:pt x="130" y="15"/>
                    </a:lnTo>
                    <a:lnTo>
                      <a:pt x="130" y="20"/>
                    </a:lnTo>
                    <a:lnTo>
                      <a:pt x="136" y="24"/>
                    </a:lnTo>
                    <a:lnTo>
                      <a:pt x="139" y="38"/>
                    </a:lnTo>
                    <a:lnTo>
                      <a:pt x="150" y="34"/>
                    </a:lnTo>
                    <a:lnTo>
                      <a:pt x="155" y="38"/>
                    </a:lnTo>
                    <a:lnTo>
                      <a:pt x="158" y="35"/>
                    </a:lnTo>
                    <a:lnTo>
                      <a:pt x="165" y="37"/>
                    </a:lnTo>
                    <a:lnTo>
                      <a:pt x="168" y="37"/>
                    </a:lnTo>
                    <a:lnTo>
                      <a:pt x="170" y="47"/>
                    </a:lnTo>
                    <a:lnTo>
                      <a:pt x="171" y="53"/>
                    </a:lnTo>
                    <a:lnTo>
                      <a:pt x="165" y="59"/>
                    </a:lnTo>
                    <a:lnTo>
                      <a:pt x="164" y="65"/>
                    </a:lnTo>
                    <a:lnTo>
                      <a:pt x="161" y="67"/>
                    </a:lnTo>
                    <a:lnTo>
                      <a:pt x="155" y="76"/>
                    </a:lnTo>
                    <a:lnTo>
                      <a:pt x="148" y="79"/>
                    </a:lnTo>
                    <a:lnTo>
                      <a:pt x="151" y="82"/>
                    </a:lnTo>
                    <a:lnTo>
                      <a:pt x="147" y="88"/>
                    </a:lnTo>
                    <a:lnTo>
                      <a:pt x="148" y="93"/>
                    </a:lnTo>
                    <a:lnTo>
                      <a:pt x="158" y="88"/>
                    </a:lnTo>
                    <a:lnTo>
                      <a:pt x="159" y="93"/>
                    </a:lnTo>
                    <a:lnTo>
                      <a:pt x="151" y="102"/>
                    </a:lnTo>
                    <a:lnTo>
                      <a:pt x="145" y="108"/>
                    </a:lnTo>
                    <a:lnTo>
                      <a:pt x="147" y="114"/>
                    </a:lnTo>
                    <a:lnTo>
                      <a:pt x="148" y="116"/>
                    </a:lnTo>
                    <a:lnTo>
                      <a:pt x="142" y="123"/>
                    </a:lnTo>
                    <a:lnTo>
                      <a:pt x="147" y="126"/>
                    </a:lnTo>
                    <a:lnTo>
                      <a:pt x="144" y="141"/>
                    </a:lnTo>
                    <a:lnTo>
                      <a:pt x="136" y="138"/>
                    </a:lnTo>
                    <a:lnTo>
                      <a:pt x="129" y="143"/>
                    </a:lnTo>
                    <a:lnTo>
                      <a:pt x="123" y="143"/>
                    </a:lnTo>
                    <a:lnTo>
                      <a:pt x="121" y="146"/>
                    </a:lnTo>
                    <a:lnTo>
                      <a:pt x="126" y="151"/>
                    </a:lnTo>
                    <a:lnTo>
                      <a:pt x="124" y="154"/>
                    </a:lnTo>
                    <a:lnTo>
                      <a:pt x="110" y="149"/>
                    </a:lnTo>
                    <a:lnTo>
                      <a:pt x="107" y="143"/>
                    </a:lnTo>
                    <a:lnTo>
                      <a:pt x="103" y="143"/>
                    </a:lnTo>
                    <a:lnTo>
                      <a:pt x="97" y="137"/>
                    </a:lnTo>
                    <a:lnTo>
                      <a:pt x="94" y="132"/>
                    </a:lnTo>
                    <a:lnTo>
                      <a:pt x="92" y="140"/>
                    </a:lnTo>
                    <a:lnTo>
                      <a:pt x="91" y="145"/>
                    </a:lnTo>
                    <a:lnTo>
                      <a:pt x="85" y="143"/>
                    </a:lnTo>
                    <a:lnTo>
                      <a:pt x="71" y="131"/>
                    </a:lnTo>
                    <a:lnTo>
                      <a:pt x="70" y="126"/>
                    </a:lnTo>
                    <a:lnTo>
                      <a:pt x="63" y="125"/>
                    </a:lnTo>
                    <a:lnTo>
                      <a:pt x="63" y="120"/>
                    </a:lnTo>
                    <a:lnTo>
                      <a:pt x="57" y="117"/>
                    </a:lnTo>
                    <a:lnTo>
                      <a:pt x="59" y="110"/>
                    </a:lnTo>
                    <a:lnTo>
                      <a:pt x="56" y="108"/>
                    </a:lnTo>
                    <a:lnTo>
                      <a:pt x="63" y="99"/>
                    </a:lnTo>
                    <a:lnTo>
                      <a:pt x="66" y="99"/>
                    </a:lnTo>
                    <a:lnTo>
                      <a:pt x="53" y="93"/>
                    </a:lnTo>
                    <a:lnTo>
                      <a:pt x="54" y="88"/>
                    </a:lnTo>
                    <a:lnTo>
                      <a:pt x="51" y="82"/>
                    </a:lnTo>
                    <a:lnTo>
                      <a:pt x="45" y="81"/>
                    </a:lnTo>
                    <a:lnTo>
                      <a:pt x="47" y="76"/>
                    </a:lnTo>
                    <a:lnTo>
                      <a:pt x="65" y="72"/>
                    </a:lnTo>
                    <a:lnTo>
                      <a:pt x="54" y="62"/>
                    </a:lnTo>
                    <a:lnTo>
                      <a:pt x="53" y="62"/>
                    </a:lnTo>
                    <a:lnTo>
                      <a:pt x="38" y="62"/>
                    </a:lnTo>
                    <a:lnTo>
                      <a:pt x="35" y="59"/>
                    </a:lnTo>
                    <a:lnTo>
                      <a:pt x="32" y="52"/>
                    </a:lnTo>
                    <a:lnTo>
                      <a:pt x="33" y="49"/>
                    </a:lnTo>
                    <a:lnTo>
                      <a:pt x="26" y="44"/>
                    </a:lnTo>
                    <a:lnTo>
                      <a:pt x="19" y="50"/>
                    </a:lnTo>
                    <a:lnTo>
                      <a:pt x="18" y="46"/>
                    </a:lnTo>
                    <a:lnTo>
                      <a:pt x="18" y="40"/>
                    </a:lnTo>
                    <a:lnTo>
                      <a:pt x="12" y="29"/>
                    </a:lnTo>
                    <a:lnTo>
                      <a:pt x="6" y="20"/>
                    </a:lnTo>
                    <a:lnTo>
                      <a:pt x="7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89" name="Freeform 6246">
                <a:extLst>
                  <a:ext uri="{FF2B5EF4-FFF2-40B4-BE49-F238E27FC236}">
                    <a16:creationId xmlns:a16="http://schemas.microsoft.com/office/drawing/2014/main" id="{4CBA6710-E54E-3538-605A-47790A3F5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736"/>
                <a:ext cx="14" cy="12"/>
              </a:xfrm>
              <a:custGeom>
                <a:avLst/>
                <a:gdLst>
                  <a:gd name="T0" fmla="*/ 27 w 29"/>
                  <a:gd name="T1" fmla="*/ 5 h 25"/>
                  <a:gd name="T2" fmla="*/ 20 w 29"/>
                  <a:gd name="T3" fmla="*/ 0 h 25"/>
                  <a:gd name="T4" fmla="*/ 13 w 29"/>
                  <a:gd name="T5" fmla="*/ 6 h 25"/>
                  <a:gd name="T6" fmla="*/ 12 w 29"/>
                  <a:gd name="T7" fmla="*/ 2 h 25"/>
                  <a:gd name="T8" fmla="*/ 10 w 29"/>
                  <a:gd name="T9" fmla="*/ 5 h 25"/>
                  <a:gd name="T10" fmla="*/ 6 w 29"/>
                  <a:gd name="T11" fmla="*/ 12 h 25"/>
                  <a:gd name="T12" fmla="*/ 4 w 29"/>
                  <a:gd name="T13" fmla="*/ 12 h 25"/>
                  <a:gd name="T14" fmla="*/ 0 w 29"/>
                  <a:gd name="T15" fmla="*/ 25 h 25"/>
                  <a:gd name="T16" fmla="*/ 20 w 29"/>
                  <a:gd name="T17" fmla="*/ 25 h 25"/>
                  <a:gd name="T18" fmla="*/ 26 w 29"/>
                  <a:gd name="T19" fmla="*/ 21 h 25"/>
                  <a:gd name="T20" fmla="*/ 29 w 29"/>
                  <a:gd name="T21" fmla="*/ 15 h 25"/>
                  <a:gd name="T22" fmla="*/ 26 w 29"/>
                  <a:gd name="T23" fmla="*/ 8 h 25"/>
                  <a:gd name="T24" fmla="*/ 27 w 29"/>
                  <a:gd name="T25" fmla="*/ 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5">
                    <a:moveTo>
                      <a:pt x="27" y="5"/>
                    </a:moveTo>
                    <a:lnTo>
                      <a:pt x="20" y="0"/>
                    </a:lnTo>
                    <a:lnTo>
                      <a:pt x="13" y="6"/>
                    </a:lnTo>
                    <a:lnTo>
                      <a:pt x="12" y="2"/>
                    </a:lnTo>
                    <a:lnTo>
                      <a:pt x="10" y="5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0" y="25"/>
                    </a:lnTo>
                    <a:lnTo>
                      <a:pt x="20" y="25"/>
                    </a:lnTo>
                    <a:lnTo>
                      <a:pt x="26" y="21"/>
                    </a:lnTo>
                    <a:lnTo>
                      <a:pt x="29" y="15"/>
                    </a:lnTo>
                    <a:lnTo>
                      <a:pt x="26" y="8"/>
                    </a:lnTo>
                    <a:lnTo>
                      <a:pt x="27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0" name="Freeform 6247">
                <a:extLst>
                  <a:ext uri="{FF2B5EF4-FFF2-40B4-BE49-F238E27FC236}">
                    <a16:creationId xmlns:a16="http://schemas.microsoft.com/office/drawing/2014/main" id="{3A389EE5-222F-7FCB-C806-75D0A61A8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736"/>
                <a:ext cx="14" cy="12"/>
              </a:xfrm>
              <a:custGeom>
                <a:avLst/>
                <a:gdLst>
                  <a:gd name="T0" fmla="*/ 27 w 29"/>
                  <a:gd name="T1" fmla="*/ 5 h 25"/>
                  <a:gd name="T2" fmla="*/ 26 w 29"/>
                  <a:gd name="T3" fmla="*/ 8 h 25"/>
                  <a:gd name="T4" fmla="*/ 29 w 29"/>
                  <a:gd name="T5" fmla="*/ 15 h 25"/>
                  <a:gd name="T6" fmla="*/ 26 w 29"/>
                  <a:gd name="T7" fmla="*/ 21 h 25"/>
                  <a:gd name="T8" fmla="*/ 20 w 29"/>
                  <a:gd name="T9" fmla="*/ 25 h 25"/>
                  <a:gd name="T10" fmla="*/ 0 w 29"/>
                  <a:gd name="T11" fmla="*/ 25 h 25"/>
                  <a:gd name="T12" fmla="*/ 4 w 29"/>
                  <a:gd name="T13" fmla="*/ 12 h 25"/>
                  <a:gd name="T14" fmla="*/ 6 w 29"/>
                  <a:gd name="T15" fmla="*/ 12 h 25"/>
                  <a:gd name="T16" fmla="*/ 10 w 29"/>
                  <a:gd name="T17" fmla="*/ 5 h 25"/>
                  <a:gd name="T18" fmla="*/ 12 w 29"/>
                  <a:gd name="T19" fmla="*/ 2 h 25"/>
                  <a:gd name="T20" fmla="*/ 13 w 29"/>
                  <a:gd name="T21" fmla="*/ 6 h 25"/>
                  <a:gd name="T22" fmla="*/ 20 w 29"/>
                  <a:gd name="T23" fmla="*/ 0 h 25"/>
                  <a:gd name="T24" fmla="*/ 27 w 29"/>
                  <a:gd name="T25" fmla="*/ 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5">
                    <a:moveTo>
                      <a:pt x="27" y="5"/>
                    </a:moveTo>
                    <a:lnTo>
                      <a:pt x="26" y="8"/>
                    </a:lnTo>
                    <a:lnTo>
                      <a:pt x="29" y="15"/>
                    </a:lnTo>
                    <a:lnTo>
                      <a:pt x="26" y="21"/>
                    </a:lnTo>
                    <a:lnTo>
                      <a:pt x="20" y="25"/>
                    </a:lnTo>
                    <a:lnTo>
                      <a:pt x="0" y="25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10" y="5"/>
                    </a:lnTo>
                    <a:lnTo>
                      <a:pt x="12" y="2"/>
                    </a:lnTo>
                    <a:lnTo>
                      <a:pt x="13" y="6"/>
                    </a:lnTo>
                    <a:lnTo>
                      <a:pt x="20" y="0"/>
                    </a:lnTo>
                    <a:lnTo>
                      <a:pt x="27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1" name="Freeform 6248">
                <a:extLst>
                  <a:ext uri="{FF2B5EF4-FFF2-40B4-BE49-F238E27FC236}">
                    <a16:creationId xmlns:a16="http://schemas.microsoft.com/office/drawing/2014/main" id="{8CE360E0-45AF-5821-4C89-451135EE0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736"/>
                <a:ext cx="14" cy="12"/>
              </a:xfrm>
              <a:custGeom>
                <a:avLst/>
                <a:gdLst>
                  <a:gd name="T0" fmla="*/ 27 w 29"/>
                  <a:gd name="T1" fmla="*/ 5 h 25"/>
                  <a:gd name="T2" fmla="*/ 26 w 29"/>
                  <a:gd name="T3" fmla="*/ 8 h 25"/>
                  <a:gd name="T4" fmla="*/ 29 w 29"/>
                  <a:gd name="T5" fmla="*/ 15 h 25"/>
                  <a:gd name="T6" fmla="*/ 26 w 29"/>
                  <a:gd name="T7" fmla="*/ 21 h 25"/>
                  <a:gd name="T8" fmla="*/ 20 w 29"/>
                  <a:gd name="T9" fmla="*/ 25 h 25"/>
                  <a:gd name="T10" fmla="*/ 0 w 29"/>
                  <a:gd name="T11" fmla="*/ 25 h 25"/>
                  <a:gd name="T12" fmla="*/ 4 w 29"/>
                  <a:gd name="T13" fmla="*/ 12 h 25"/>
                  <a:gd name="T14" fmla="*/ 6 w 29"/>
                  <a:gd name="T15" fmla="*/ 12 h 25"/>
                  <a:gd name="T16" fmla="*/ 10 w 29"/>
                  <a:gd name="T17" fmla="*/ 5 h 25"/>
                  <a:gd name="T18" fmla="*/ 12 w 29"/>
                  <a:gd name="T19" fmla="*/ 2 h 25"/>
                  <a:gd name="T20" fmla="*/ 13 w 29"/>
                  <a:gd name="T21" fmla="*/ 6 h 25"/>
                  <a:gd name="T22" fmla="*/ 20 w 29"/>
                  <a:gd name="T23" fmla="*/ 0 h 25"/>
                  <a:gd name="T24" fmla="*/ 27 w 29"/>
                  <a:gd name="T25" fmla="*/ 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5">
                    <a:moveTo>
                      <a:pt x="27" y="5"/>
                    </a:moveTo>
                    <a:lnTo>
                      <a:pt x="26" y="8"/>
                    </a:lnTo>
                    <a:lnTo>
                      <a:pt x="29" y="15"/>
                    </a:lnTo>
                    <a:lnTo>
                      <a:pt x="26" y="21"/>
                    </a:lnTo>
                    <a:lnTo>
                      <a:pt x="20" y="25"/>
                    </a:lnTo>
                    <a:lnTo>
                      <a:pt x="0" y="25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10" y="5"/>
                    </a:lnTo>
                    <a:lnTo>
                      <a:pt x="12" y="2"/>
                    </a:lnTo>
                    <a:lnTo>
                      <a:pt x="13" y="6"/>
                    </a:lnTo>
                    <a:lnTo>
                      <a:pt x="20" y="0"/>
                    </a:lnTo>
                    <a:lnTo>
                      <a:pt x="27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2" name="Freeform 6249">
                <a:extLst>
                  <a:ext uri="{FF2B5EF4-FFF2-40B4-BE49-F238E27FC236}">
                    <a16:creationId xmlns:a16="http://schemas.microsoft.com/office/drawing/2014/main" id="{FE6E5925-ECE6-5C53-D709-D7C8ADEFF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646"/>
                <a:ext cx="33" cy="33"/>
              </a:xfrm>
              <a:custGeom>
                <a:avLst/>
                <a:gdLst>
                  <a:gd name="T0" fmla="*/ 67 w 67"/>
                  <a:gd name="T1" fmla="*/ 24 h 65"/>
                  <a:gd name="T2" fmla="*/ 57 w 67"/>
                  <a:gd name="T3" fmla="*/ 24 h 65"/>
                  <a:gd name="T4" fmla="*/ 54 w 67"/>
                  <a:gd name="T5" fmla="*/ 18 h 65"/>
                  <a:gd name="T6" fmla="*/ 48 w 67"/>
                  <a:gd name="T7" fmla="*/ 15 h 65"/>
                  <a:gd name="T8" fmla="*/ 48 w 67"/>
                  <a:gd name="T9" fmla="*/ 9 h 65"/>
                  <a:gd name="T10" fmla="*/ 41 w 67"/>
                  <a:gd name="T11" fmla="*/ 12 h 65"/>
                  <a:gd name="T12" fmla="*/ 30 w 67"/>
                  <a:gd name="T13" fmla="*/ 3 h 65"/>
                  <a:gd name="T14" fmla="*/ 24 w 67"/>
                  <a:gd name="T15" fmla="*/ 7 h 65"/>
                  <a:gd name="T16" fmla="*/ 12 w 67"/>
                  <a:gd name="T17" fmla="*/ 7 h 65"/>
                  <a:gd name="T18" fmla="*/ 10 w 67"/>
                  <a:gd name="T19" fmla="*/ 1 h 65"/>
                  <a:gd name="T20" fmla="*/ 4 w 67"/>
                  <a:gd name="T21" fmla="*/ 0 h 65"/>
                  <a:gd name="T22" fmla="*/ 3 w 67"/>
                  <a:gd name="T23" fmla="*/ 4 h 65"/>
                  <a:gd name="T24" fmla="*/ 13 w 67"/>
                  <a:gd name="T25" fmla="*/ 17 h 65"/>
                  <a:gd name="T26" fmla="*/ 3 w 67"/>
                  <a:gd name="T27" fmla="*/ 20 h 65"/>
                  <a:gd name="T28" fmla="*/ 1 w 67"/>
                  <a:gd name="T29" fmla="*/ 26 h 65"/>
                  <a:gd name="T30" fmla="*/ 6 w 67"/>
                  <a:gd name="T31" fmla="*/ 32 h 65"/>
                  <a:gd name="T32" fmla="*/ 0 w 67"/>
                  <a:gd name="T33" fmla="*/ 35 h 65"/>
                  <a:gd name="T34" fmla="*/ 9 w 67"/>
                  <a:gd name="T35" fmla="*/ 45 h 65"/>
                  <a:gd name="T36" fmla="*/ 15 w 67"/>
                  <a:gd name="T37" fmla="*/ 52 h 65"/>
                  <a:gd name="T38" fmla="*/ 15 w 67"/>
                  <a:gd name="T39" fmla="*/ 56 h 65"/>
                  <a:gd name="T40" fmla="*/ 21 w 67"/>
                  <a:gd name="T41" fmla="*/ 61 h 65"/>
                  <a:gd name="T42" fmla="*/ 27 w 67"/>
                  <a:gd name="T43" fmla="*/ 58 h 65"/>
                  <a:gd name="T44" fmla="*/ 27 w 67"/>
                  <a:gd name="T45" fmla="*/ 62 h 65"/>
                  <a:gd name="T46" fmla="*/ 35 w 67"/>
                  <a:gd name="T47" fmla="*/ 61 h 65"/>
                  <a:gd name="T48" fmla="*/ 45 w 67"/>
                  <a:gd name="T49" fmla="*/ 65 h 65"/>
                  <a:gd name="T50" fmla="*/ 42 w 67"/>
                  <a:gd name="T51" fmla="*/ 62 h 65"/>
                  <a:gd name="T52" fmla="*/ 48 w 67"/>
                  <a:gd name="T53" fmla="*/ 58 h 65"/>
                  <a:gd name="T54" fmla="*/ 48 w 67"/>
                  <a:gd name="T55" fmla="*/ 52 h 65"/>
                  <a:gd name="T56" fmla="*/ 61 w 67"/>
                  <a:gd name="T57" fmla="*/ 41 h 65"/>
                  <a:gd name="T58" fmla="*/ 61 w 67"/>
                  <a:gd name="T59" fmla="*/ 30 h 65"/>
                  <a:gd name="T60" fmla="*/ 67 w 67"/>
                  <a:gd name="T61" fmla="*/ 29 h 65"/>
                  <a:gd name="T62" fmla="*/ 67 w 67"/>
                  <a:gd name="T63" fmla="*/ 2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7" h="65">
                    <a:moveTo>
                      <a:pt x="67" y="24"/>
                    </a:moveTo>
                    <a:lnTo>
                      <a:pt x="57" y="24"/>
                    </a:lnTo>
                    <a:lnTo>
                      <a:pt x="54" y="18"/>
                    </a:lnTo>
                    <a:lnTo>
                      <a:pt x="48" y="15"/>
                    </a:lnTo>
                    <a:lnTo>
                      <a:pt x="48" y="9"/>
                    </a:lnTo>
                    <a:lnTo>
                      <a:pt x="41" y="12"/>
                    </a:lnTo>
                    <a:lnTo>
                      <a:pt x="30" y="3"/>
                    </a:lnTo>
                    <a:lnTo>
                      <a:pt x="24" y="7"/>
                    </a:lnTo>
                    <a:lnTo>
                      <a:pt x="12" y="7"/>
                    </a:lnTo>
                    <a:lnTo>
                      <a:pt x="10" y="1"/>
                    </a:lnTo>
                    <a:lnTo>
                      <a:pt x="4" y="0"/>
                    </a:lnTo>
                    <a:lnTo>
                      <a:pt x="3" y="4"/>
                    </a:lnTo>
                    <a:lnTo>
                      <a:pt x="13" y="17"/>
                    </a:lnTo>
                    <a:lnTo>
                      <a:pt x="3" y="20"/>
                    </a:lnTo>
                    <a:lnTo>
                      <a:pt x="1" y="26"/>
                    </a:lnTo>
                    <a:lnTo>
                      <a:pt x="6" y="32"/>
                    </a:lnTo>
                    <a:lnTo>
                      <a:pt x="0" y="35"/>
                    </a:lnTo>
                    <a:lnTo>
                      <a:pt x="9" y="45"/>
                    </a:lnTo>
                    <a:lnTo>
                      <a:pt x="15" y="52"/>
                    </a:lnTo>
                    <a:lnTo>
                      <a:pt x="15" y="56"/>
                    </a:lnTo>
                    <a:lnTo>
                      <a:pt x="21" y="61"/>
                    </a:lnTo>
                    <a:lnTo>
                      <a:pt x="27" y="58"/>
                    </a:lnTo>
                    <a:lnTo>
                      <a:pt x="27" y="62"/>
                    </a:lnTo>
                    <a:lnTo>
                      <a:pt x="35" y="61"/>
                    </a:lnTo>
                    <a:lnTo>
                      <a:pt x="45" y="65"/>
                    </a:lnTo>
                    <a:lnTo>
                      <a:pt x="42" y="62"/>
                    </a:lnTo>
                    <a:lnTo>
                      <a:pt x="48" y="58"/>
                    </a:lnTo>
                    <a:lnTo>
                      <a:pt x="48" y="52"/>
                    </a:lnTo>
                    <a:lnTo>
                      <a:pt x="61" y="41"/>
                    </a:lnTo>
                    <a:lnTo>
                      <a:pt x="61" y="30"/>
                    </a:lnTo>
                    <a:lnTo>
                      <a:pt x="67" y="29"/>
                    </a:lnTo>
                    <a:lnTo>
                      <a:pt x="67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3" name="Freeform 6250">
                <a:extLst>
                  <a:ext uri="{FF2B5EF4-FFF2-40B4-BE49-F238E27FC236}">
                    <a16:creationId xmlns:a16="http://schemas.microsoft.com/office/drawing/2014/main" id="{4333916F-2FF5-D0BE-20DA-21BE59AB6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646"/>
                <a:ext cx="33" cy="33"/>
              </a:xfrm>
              <a:custGeom>
                <a:avLst/>
                <a:gdLst>
                  <a:gd name="T0" fmla="*/ 67 w 67"/>
                  <a:gd name="T1" fmla="*/ 24 h 65"/>
                  <a:gd name="T2" fmla="*/ 67 w 67"/>
                  <a:gd name="T3" fmla="*/ 29 h 65"/>
                  <a:gd name="T4" fmla="*/ 61 w 67"/>
                  <a:gd name="T5" fmla="*/ 30 h 65"/>
                  <a:gd name="T6" fmla="*/ 61 w 67"/>
                  <a:gd name="T7" fmla="*/ 41 h 65"/>
                  <a:gd name="T8" fmla="*/ 48 w 67"/>
                  <a:gd name="T9" fmla="*/ 52 h 65"/>
                  <a:gd name="T10" fmla="*/ 48 w 67"/>
                  <a:gd name="T11" fmla="*/ 58 h 65"/>
                  <a:gd name="T12" fmla="*/ 42 w 67"/>
                  <a:gd name="T13" fmla="*/ 62 h 65"/>
                  <a:gd name="T14" fmla="*/ 45 w 67"/>
                  <a:gd name="T15" fmla="*/ 65 h 65"/>
                  <a:gd name="T16" fmla="*/ 35 w 67"/>
                  <a:gd name="T17" fmla="*/ 61 h 65"/>
                  <a:gd name="T18" fmla="*/ 27 w 67"/>
                  <a:gd name="T19" fmla="*/ 62 h 65"/>
                  <a:gd name="T20" fmla="*/ 27 w 67"/>
                  <a:gd name="T21" fmla="*/ 58 h 65"/>
                  <a:gd name="T22" fmla="*/ 21 w 67"/>
                  <a:gd name="T23" fmla="*/ 61 h 65"/>
                  <a:gd name="T24" fmla="*/ 15 w 67"/>
                  <a:gd name="T25" fmla="*/ 56 h 65"/>
                  <a:gd name="T26" fmla="*/ 15 w 67"/>
                  <a:gd name="T27" fmla="*/ 52 h 65"/>
                  <a:gd name="T28" fmla="*/ 9 w 67"/>
                  <a:gd name="T29" fmla="*/ 45 h 65"/>
                  <a:gd name="T30" fmla="*/ 0 w 67"/>
                  <a:gd name="T31" fmla="*/ 35 h 65"/>
                  <a:gd name="T32" fmla="*/ 6 w 67"/>
                  <a:gd name="T33" fmla="*/ 32 h 65"/>
                  <a:gd name="T34" fmla="*/ 1 w 67"/>
                  <a:gd name="T35" fmla="*/ 26 h 65"/>
                  <a:gd name="T36" fmla="*/ 3 w 67"/>
                  <a:gd name="T37" fmla="*/ 20 h 65"/>
                  <a:gd name="T38" fmla="*/ 13 w 67"/>
                  <a:gd name="T39" fmla="*/ 17 h 65"/>
                  <a:gd name="T40" fmla="*/ 3 w 67"/>
                  <a:gd name="T41" fmla="*/ 4 h 65"/>
                  <a:gd name="T42" fmla="*/ 4 w 67"/>
                  <a:gd name="T43" fmla="*/ 0 h 65"/>
                  <a:gd name="T44" fmla="*/ 10 w 67"/>
                  <a:gd name="T45" fmla="*/ 1 h 65"/>
                  <a:gd name="T46" fmla="*/ 12 w 67"/>
                  <a:gd name="T47" fmla="*/ 7 h 65"/>
                  <a:gd name="T48" fmla="*/ 24 w 67"/>
                  <a:gd name="T49" fmla="*/ 7 h 65"/>
                  <a:gd name="T50" fmla="*/ 30 w 67"/>
                  <a:gd name="T51" fmla="*/ 3 h 65"/>
                  <a:gd name="T52" fmla="*/ 41 w 67"/>
                  <a:gd name="T53" fmla="*/ 12 h 65"/>
                  <a:gd name="T54" fmla="*/ 48 w 67"/>
                  <a:gd name="T55" fmla="*/ 9 h 65"/>
                  <a:gd name="T56" fmla="*/ 48 w 67"/>
                  <a:gd name="T57" fmla="*/ 15 h 65"/>
                  <a:gd name="T58" fmla="*/ 54 w 67"/>
                  <a:gd name="T59" fmla="*/ 18 h 65"/>
                  <a:gd name="T60" fmla="*/ 57 w 67"/>
                  <a:gd name="T61" fmla="*/ 24 h 65"/>
                  <a:gd name="T62" fmla="*/ 67 w 67"/>
                  <a:gd name="T63" fmla="*/ 2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7" h="65">
                    <a:moveTo>
                      <a:pt x="67" y="24"/>
                    </a:moveTo>
                    <a:lnTo>
                      <a:pt x="67" y="29"/>
                    </a:lnTo>
                    <a:lnTo>
                      <a:pt x="61" y="30"/>
                    </a:lnTo>
                    <a:lnTo>
                      <a:pt x="61" y="41"/>
                    </a:lnTo>
                    <a:lnTo>
                      <a:pt x="48" y="52"/>
                    </a:lnTo>
                    <a:lnTo>
                      <a:pt x="48" y="58"/>
                    </a:lnTo>
                    <a:lnTo>
                      <a:pt x="42" y="62"/>
                    </a:lnTo>
                    <a:lnTo>
                      <a:pt x="45" y="65"/>
                    </a:lnTo>
                    <a:lnTo>
                      <a:pt x="35" y="61"/>
                    </a:lnTo>
                    <a:lnTo>
                      <a:pt x="27" y="62"/>
                    </a:lnTo>
                    <a:lnTo>
                      <a:pt x="27" y="58"/>
                    </a:lnTo>
                    <a:lnTo>
                      <a:pt x="21" y="61"/>
                    </a:lnTo>
                    <a:lnTo>
                      <a:pt x="15" y="56"/>
                    </a:lnTo>
                    <a:lnTo>
                      <a:pt x="15" y="52"/>
                    </a:lnTo>
                    <a:lnTo>
                      <a:pt x="9" y="45"/>
                    </a:lnTo>
                    <a:lnTo>
                      <a:pt x="0" y="35"/>
                    </a:lnTo>
                    <a:lnTo>
                      <a:pt x="6" y="32"/>
                    </a:lnTo>
                    <a:lnTo>
                      <a:pt x="1" y="26"/>
                    </a:lnTo>
                    <a:lnTo>
                      <a:pt x="3" y="20"/>
                    </a:lnTo>
                    <a:lnTo>
                      <a:pt x="13" y="17"/>
                    </a:lnTo>
                    <a:lnTo>
                      <a:pt x="3" y="4"/>
                    </a:lnTo>
                    <a:lnTo>
                      <a:pt x="4" y="0"/>
                    </a:lnTo>
                    <a:lnTo>
                      <a:pt x="10" y="1"/>
                    </a:lnTo>
                    <a:lnTo>
                      <a:pt x="12" y="7"/>
                    </a:lnTo>
                    <a:lnTo>
                      <a:pt x="24" y="7"/>
                    </a:lnTo>
                    <a:lnTo>
                      <a:pt x="30" y="3"/>
                    </a:lnTo>
                    <a:lnTo>
                      <a:pt x="41" y="12"/>
                    </a:lnTo>
                    <a:lnTo>
                      <a:pt x="48" y="9"/>
                    </a:lnTo>
                    <a:lnTo>
                      <a:pt x="48" y="15"/>
                    </a:lnTo>
                    <a:lnTo>
                      <a:pt x="54" y="18"/>
                    </a:lnTo>
                    <a:lnTo>
                      <a:pt x="57" y="24"/>
                    </a:lnTo>
                    <a:lnTo>
                      <a:pt x="67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4" name="Freeform 6251">
                <a:extLst>
                  <a:ext uri="{FF2B5EF4-FFF2-40B4-BE49-F238E27FC236}">
                    <a16:creationId xmlns:a16="http://schemas.microsoft.com/office/drawing/2014/main" id="{8AB74CB9-0B66-11EE-9C81-72E16A0AA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646"/>
                <a:ext cx="33" cy="33"/>
              </a:xfrm>
              <a:custGeom>
                <a:avLst/>
                <a:gdLst>
                  <a:gd name="T0" fmla="*/ 67 w 67"/>
                  <a:gd name="T1" fmla="*/ 24 h 65"/>
                  <a:gd name="T2" fmla="*/ 67 w 67"/>
                  <a:gd name="T3" fmla="*/ 29 h 65"/>
                  <a:gd name="T4" fmla="*/ 61 w 67"/>
                  <a:gd name="T5" fmla="*/ 30 h 65"/>
                  <a:gd name="T6" fmla="*/ 61 w 67"/>
                  <a:gd name="T7" fmla="*/ 41 h 65"/>
                  <a:gd name="T8" fmla="*/ 48 w 67"/>
                  <a:gd name="T9" fmla="*/ 52 h 65"/>
                  <a:gd name="T10" fmla="*/ 48 w 67"/>
                  <a:gd name="T11" fmla="*/ 58 h 65"/>
                  <a:gd name="T12" fmla="*/ 42 w 67"/>
                  <a:gd name="T13" fmla="*/ 62 h 65"/>
                  <a:gd name="T14" fmla="*/ 45 w 67"/>
                  <a:gd name="T15" fmla="*/ 65 h 65"/>
                  <a:gd name="T16" fmla="*/ 35 w 67"/>
                  <a:gd name="T17" fmla="*/ 61 h 65"/>
                  <a:gd name="T18" fmla="*/ 27 w 67"/>
                  <a:gd name="T19" fmla="*/ 62 h 65"/>
                  <a:gd name="T20" fmla="*/ 27 w 67"/>
                  <a:gd name="T21" fmla="*/ 58 h 65"/>
                  <a:gd name="T22" fmla="*/ 21 w 67"/>
                  <a:gd name="T23" fmla="*/ 61 h 65"/>
                  <a:gd name="T24" fmla="*/ 15 w 67"/>
                  <a:gd name="T25" fmla="*/ 56 h 65"/>
                  <a:gd name="T26" fmla="*/ 15 w 67"/>
                  <a:gd name="T27" fmla="*/ 52 h 65"/>
                  <a:gd name="T28" fmla="*/ 9 w 67"/>
                  <a:gd name="T29" fmla="*/ 45 h 65"/>
                  <a:gd name="T30" fmla="*/ 0 w 67"/>
                  <a:gd name="T31" fmla="*/ 35 h 65"/>
                  <a:gd name="T32" fmla="*/ 6 w 67"/>
                  <a:gd name="T33" fmla="*/ 32 h 65"/>
                  <a:gd name="T34" fmla="*/ 1 w 67"/>
                  <a:gd name="T35" fmla="*/ 26 h 65"/>
                  <a:gd name="T36" fmla="*/ 3 w 67"/>
                  <a:gd name="T37" fmla="*/ 20 h 65"/>
                  <a:gd name="T38" fmla="*/ 13 w 67"/>
                  <a:gd name="T39" fmla="*/ 17 h 65"/>
                  <a:gd name="T40" fmla="*/ 3 w 67"/>
                  <a:gd name="T41" fmla="*/ 4 h 65"/>
                  <a:gd name="T42" fmla="*/ 4 w 67"/>
                  <a:gd name="T43" fmla="*/ 0 h 65"/>
                  <a:gd name="T44" fmla="*/ 10 w 67"/>
                  <a:gd name="T45" fmla="*/ 1 h 65"/>
                  <a:gd name="T46" fmla="*/ 12 w 67"/>
                  <a:gd name="T47" fmla="*/ 7 h 65"/>
                  <a:gd name="T48" fmla="*/ 24 w 67"/>
                  <a:gd name="T49" fmla="*/ 7 h 65"/>
                  <a:gd name="T50" fmla="*/ 30 w 67"/>
                  <a:gd name="T51" fmla="*/ 3 h 65"/>
                  <a:gd name="T52" fmla="*/ 41 w 67"/>
                  <a:gd name="T53" fmla="*/ 12 h 65"/>
                  <a:gd name="T54" fmla="*/ 48 w 67"/>
                  <a:gd name="T55" fmla="*/ 9 h 65"/>
                  <a:gd name="T56" fmla="*/ 48 w 67"/>
                  <a:gd name="T57" fmla="*/ 15 h 65"/>
                  <a:gd name="T58" fmla="*/ 54 w 67"/>
                  <a:gd name="T59" fmla="*/ 18 h 65"/>
                  <a:gd name="T60" fmla="*/ 57 w 67"/>
                  <a:gd name="T61" fmla="*/ 24 h 65"/>
                  <a:gd name="T62" fmla="*/ 67 w 67"/>
                  <a:gd name="T63" fmla="*/ 2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7" h="65">
                    <a:moveTo>
                      <a:pt x="67" y="24"/>
                    </a:moveTo>
                    <a:lnTo>
                      <a:pt x="67" y="29"/>
                    </a:lnTo>
                    <a:lnTo>
                      <a:pt x="61" y="30"/>
                    </a:lnTo>
                    <a:lnTo>
                      <a:pt x="61" y="41"/>
                    </a:lnTo>
                    <a:lnTo>
                      <a:pt x="48" y="52"/>
                    </a:lnTo>
                    <a:lnTo>
                      <a:pt x="48" y="58"/>
                    </a:lnTo>
                    <a:lnTo>
                      <a:pt x="42" y="62"/>
                    </a:lnTo>
                    <a:lnTo>
                      <a:pt x="45" y="65"/>
                    </a:lnTo>
                    <a:lnTo>
                      <a:pt x="35" y="61"/>
                    </a:lnTo>
                    <a:lnTo>
                      <a:pt x="27" y="62"/>
                    </a:lnTo>
                    <a:lnTo>
                      <a:pt x="27" y="58"/>
                    </a:lnTo>
                    <a:lnTo>
                      <a:pt x="21" y="61"/>
                    </a:lnTo>
                    <a:lnTo>
                      <a:pt x="15" y="56"/>
                    </a:lnTo>
                    <a:lnTo>
                      <a:pt x="15" y="52"/>
                    </a:lnTo>
                    <a:lnTo>
                      <a:pt x="9" y="45"/>
                    </a:lnTo>
                    <a:lnTo>
                      <a:pt x="0" y="35"/>
                    </a:lnTo>
                    <a:lnTo>
                      <a:pt x="6" y="32"/>
                    </a:lnTo>
                    <a:lnTo>
                      <a:pt x="1" y="26"/>
                    </a:lnTo>
                    <a:lnTo>
                      <a:pt x="3" y="20"/>
                    </a:lnTo>
                    <a:lnTo>
                      <a:pt x="13" y="17"/>
                    </a:lnTo>
                    <a:lnTo>
                      <a:pt x="3" y="4"/>
                    </a:lnTo>
                    <a:lnTo>
                      <a:pt x="4" y="0"/>
                    </a:lnTo>
                    <a:lnTo>
                      <a:pt x="10" y="1"/>
                    </a:lnTo>
                    <a:lnTo>
                      <a:pt x="12" y="7"/>
                    </a:lnTo>
                    <a:lnTo>
                      <a:pt x="24" y="7"/>
                    </a:lnTo>
                    <a:lnTo>
                      <a:pt x="30" y="3"/>
                    </a:lnTo>
                    <a:lnTo>
                      <a:pt x="41" y="12"/>
                    </a:lnTo>
                    <a:lnTo>
                      <a:pt x="48" y="9"/>
                    </a:lnTo>
                    <a:lnTo>
                      <a:pt x="48" y="15"/>
                    </a:lnTo>
                    <a:lnTo>
                      <a:pt x="54" y="18"/>
                    </a:lnTo>
                    <a:lnTo>
                      <a:pt x="57" y="24"/>
                    </a:lnTo>
                    <a:lnTo>
                      <a:pt x="67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5" name="Freeform 6252">
                <a:extLst>
                  <a:ext uri="{FF2B5EF4-FFF2-40B4-BE49-F238E27FC236}">
                    <a16:creationId xmlns:a16="http://schemas.microsoft.com/office/drawing/2014/main" id="{5EDB4093-0923-082B-7CA0-B88710A82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637"/>
                <a:ext cx="87" cy="74"/>
              </a:xfrm>
              <a:custGeom>
                <a:avLst/>
                <a:gdLst>
                  <a:gd name="T0" fmla="*/ 25 w 175"/>
                  <a:gd name="T1" fmla="*/ 42 h 149"/>
                  <a:gd name="T2" fmla="*/ 19 w 175"/>
                  <a:gd name="T3" fmla="*/ 48 h 149"/>
                  <a:gd name="T4" fmla="*/ 6 w 175"/>
                  <a:gd name="T5" fmla="*/ 70 h 149"/>
                  <a:gd name="T6" fmla="*/ 0 w 175"/>
                  <a:gd name="T7" fmla="*/ 80 h 149"/>
                  <a:gd name="T8" fmla="*/ 12 w 175"/>
                  <a:gd name="T9" fmla="*/ 94 h 149"/>
                  <a:gd name="T10" fmla="*/ 19 w 175"/>
                  <a:gd name="T11" fmla="*/ 101 h 149"/>
                  <a:gd name="T12" fmla="*/ 31 w 175"/>
                  <a:gd name="T13" fmla="*/ 97 h 149"/>
                  <a:gd name="T14" fmla="*/ 35 w 175"/>
                  <a:gd name="T15" fmla="*/ 106 h 149"/>
                  <a:gd name="T16" fmla="*/ 29 w 175"/>
                  <a:gd name="T17" fmla="*/ 120 h 149"/>
                  <a:gd name="T18" fmla="*/ 38 w 175"/>
                  <a:gd name="T19" fmla="*/ 138 h 149"/>
                  <a:gd name="T20" fmla="*/ 50 w 175"/>
                  <a:gd name="T21" fmla="*/ 149 h 149"/>
                  <a:gd name="T22" fmla="*/ 52 w 175"/>
                  <a:gd name="T23" fmla="*/ 138 h 149"/>
                  <a:gd name="T24" fmla="*/ 63 w 175"/>
                  <a:gd name="T25" fmla="*/ 139 h 149"/>
                  <a:gd name="T26" fmla="*/ 73 w 175"/>
                  <a:gd name="T27" fmla="*/ 136 h 149"/>
                  <a:gd name="T28" fmla="*/ 84 w 175"/>
                  <a:gd name="T29" fmla="*/ 129 h 149"/>
                  <a:gd name="T30" fmla="*/ 93 w 175"/>
                  <a:gd name="T31" fmla="*/ 130 h 149"/>
                  <a:gd name="T32" fmla="*/ 108 w 175"/>
                  <a:gd name="T33" fmla="*/ 123 h 149"/>
                  <a:gd name="T34" fmla="*/ 111 w 175"/>
                  <a:gd name="T35" fmla="*/ 126 h 149"/>
                  <a:gd name="T36" fmla="*/ 122 w 175"/>
                  <a:gd name="T37" fmla="*/ 138 h 149"/>
                  <a:gd name="T38" fmla="*/ 131 w 175"/>
                  <a:gd name="T39" fmla="*/ 133 h 149"/>
                  <a:gd name="T40" fmla="*/ 140 w 175"/>
                  <a:gd name="T41" fmla="*/ 141 h 149"/>
                  <a:gd name="T42" fmla="*/ 155 w 175"/>
                  <a:gd name="T43" fmla="*/ 142 h 149"/>
                  <a:gd name="T44" fmla="*/ 169 w 175"/>
                  <a:gd name="T45" fmla="*/ 141 h 149"/>
                  <a:gd name="T46" fmla="*/ 175 w 175"/>
                  <a:gd name="T47" fmla="*/ 123 h 149"/>
                  <a:gd name="T48" fmla="*/ 167 w 175"/>
                  <a:gd name="T49" fmla="*/ 117 h 149"/>
                  <a:gd name="T50" fmla="*/ 157 w 175"/>
                  <a:gd name="T51" fmla="*/ 109 h 149"/>
                  <a:gd name="T52" fmla="*/ 152 w 175"/>
                  <a:gd name="T53" fmla="*/ 98 h 149"/>
                  <a:gd name="T54" fmla="*/ 143 w 175"/>
                  <a:gd name="T55" fmla="*/ 92 h 149"/>
                  <a:gd name="T56" fmla="*/ 135 w 175"/>
                  <a:gd name="T57" fmla="*/ 76 h 149"/>
                  <a:gd name="T58" fmla="*/ 128 w 175"/>
                  <a:gd name="T59" fmla="*/ 70 h 149"/>
                  <a:gd name="T60" fmla="*/ 126 w 175"/>
                  <a:gd name="T61" fmla="*/ 60 h 149"/>
                  <a:gd name="T62" fmla="*/ 125 w 175"/>
                  <a:gd name="T63" fmla="*/ 42 h 149"/>
                  <a:gd name="T64" fmla="*/ 116 w 175"/>
                  <a:gd name="T65" fmla="*/ 33 h 149"/>
                  <a:gd name="T66" fmla="*/ 117 w 175"/>
                  <a:gd name="T67" fmla="*/ 25 h 149"/>
                  <a:gd name="T68" fmla="*/ 105 w 175"/>
                  <a:gd name="T69" fmla="*/ 22 h 149"/>
                  <a:gd name="T70" fmla="*/ 103 w 175"/>
                  <a:gd name="T71" fmla="*/ 15 h 149"/>
                  <a:gd name="T72" fmla="*/ 93 w 175"/>
                  <a:gd name="T73" fmla="*/ 10 h 149"/>
                  <a:gd name="T74" fmla="*/ 85 w 175"/>
                  <a:gd name="T75" fmla="*/ 0 h 149"/>
                  <a:gd name="T76" fmla="*/ 66 w 175"/>
                  <a:gd name="T77" fmla="*/ 7 h 149"/>
                  <a:gd name="T78" fmla="*/ 64 w 175"/>
                  <a:gd name="T79" fmla="*/ 12 h 149"/>
                  <a:gd name="T80" fmla="*/ 58 w 175"/>
                  <a:gd name="T81" fmla="*/ 21 h 149"/>
                  <a:gd name="T82" fmla="*/ 38 w 175"/>
                  <a:gd name="T83" fmla="*/ 3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5" h="149">
                    <a:moveTo>
                      <a:pt x="38" y="36"/>
                    </a:moveTo>
                    <a:lnTo>
                      <a:pt x="25" y="42"/>
                    </a:lnTo>
                    <a:lnTo>
                      <a:pt x="25" y="47"/>
                    </a:lnTo>
                    <a:lnTo>
                      <a:pt x="19" y="48"/>
                    </a:lnTo>
                    <a:lnTo>
                      <a:pt x="19" y="59"/>
                    </a:lnTo>
                    <a:lnTo>
                      <a:pt x="6" y="70"/>
                    </a:lnTo>
                    <a:lnTo>
                      <a:pt x="6" y="76"/>
                    </a:lnTo>
                    <a:lnTo>
                      <a:pt x="0" y="80"/>
                    </a:lnTo>
                    <a:lnTo>
                      <a:pt x="3" y="83"/>
                    </a:lnTo>
                    <a:lnTo>
                      <a:pt x="12" y="94"/>
                    </a:lnTo>
                    <a:lnTo>
                      <a:pt x="12" y="97"/>
                    </a:lnTo>
                    <a:lnTo>
                      <a:pt x="19" y="101"/>
                    </a:lnTo>
                    <a:lnTo>
                      <a:pt x="29" y="100"/>
                    </a:lnTo>
                    <a:lnTo>
                      <a:pt x="31" y="97"/>
                    </a:lnTo>
                    <a:lnTo>
                      <a:pt x="40" y="100"/>
                    </a:lnTo>
                    <a:lnTo>
                      <a:pt x="35" y="106"/>
                    </a:lnTo>
                    <a:lnTo>
                      <a:pt x="29" y="114"/>
                    </a:lnTo>
                    <a:lnTo>
                      <a:pt x="29" y="120"/>
                    </a:lnTo>
                    <a:lnTo>
                      <a:pt x="35" y="133"/>
                    </a:lnTo>
                    <a:lnTo>
                      <a:pt x="38" y="138"/>
                    </a:lnTo>
                    <a:lnTo>
                      <a:pt x="38" y="147"/>
                    </a:lnTo>
                    <a:lnTo>
                      <a:pt x="50" y="149"/>
                    </a:lnTo>
                    <a:lnTo>
                      <a:pt x="53" y="144"/>
                    </a:lnTo>
                    <a:lnTo>
                      <a:pt x="52" y="138"/>
                    </a:lnTo>
                    <a:lnTo>
                      <a:pt x="56" y="136"/>
                    </a:lnTo>
                    <a:lnTo>
                      <a:pt x="63" y="139"/>
                    </a:lnTo>
                    <a:lnTo>
                      <a:pt x="66" y="135"/>
                    </a:lnTo>
                    <a:lnTo>
                      <a:pt x="73" y="136"/>
                    </a:lnTo>
                    <a:lnTo>
                      <a:pt x="81" y="133"/>
                    </a:lnTo>
                    <a:lnTo>
                      <a:pt x="84" y="129"/>
                    </a:lnTo>
                    <a:lnTo>
                      <a:pt x="87" y="133"/>
                    </a:lnTo>
                    <a:lnTo>
                      <a:pt x="93" y="130"/>
                    </a:lnTo>
                    <a:lnTo>
                      <a:pt x="97" y="133"/>
                    </a:lnTo>
                    <a:lnTo>
                      <a:pt x="108" y="123"/>
                    </a:lnTo>
                    <a:lnTo>
                      <a:pt x="110" y="121"/>
                    </a:lnTo>
                    <a:lnTo>
                      <a:pt x="111" y="126"/>
                    </a:lnTo>
                    <a:lnTo>
                      <a:pt x="119" y="138"/>
                    </a:lnTo>
                    <a:lnTo>
                      <a:pt x="122" y="138"/>
                    </a:lnTo>
                    <a:lnTo>
                      <a:pt x="126" y="135"/>
                    </a:lnTo>
                    <a:lnTo>
                      <a:pt x="131" y="133"/>
                    </a:lnTo>
                    <a:lnTo>
                      <a:pt x="134" y="139"/>
                    </a:lnTo>
                    <a:lnTo>
                      <a:pt x="140" y="141"/>
                    </a:lnTo>
                    <a:lnTo>
                      <a:pt x="141" y="138"/>
                    </a:lnTo>
                    <a:lnTo>
                      <a:pt x="155" y="142"/>
                    </a:lnTo>
                    <a:lnTo>
                      <a:pt x="163" y="139"/>
                    </a:lnTo>
                    <a:lnTo>
                      <a:pt x="169" y="141"/>
                    </a:lnTo>
                    <a:lnTo>
                      <a:pt x="172" y="133"/>
                    </a:lnTo>
                    <a:lnTo>
                      <a:pt x="175" y="123"/>
                    </a:lnTo>
                    <a:lnTo>
                      <a:pt x="175" y="118"/>
                    </a:lnTo>
                    <a:lnTo>
                      <a:pt x="167" y="117"/>
                    </a:lnTo>
                    <a:lnTo>
                      <a:pt x="161" y="114"/>
                    </a:lnTo>
                    <a:lnTo>
                      <a:pt x="157" y="109"/>
                    </a:lnTo>
                    <a:lnTo>
                      <a:pt x="152" y="101"/>
                    </a:lnTo>
                    <a:lnTo>
                      <a:pt x="152" y="98"/>
                    </a:lnTo>
                    <a:lnTo>
                      <a:pt x="146" y="97"/>
                    </a:lnTo>
                    <a:lnTo>
                      <a:pt x="143" y="92"/>
                    </a:lnTo>
                    <a:lnTo>
                      <a:pt x="135" y="85"/>
                    </a:lnTo>
                    <a:lnTo>
                      <a:pt x="135" y="76"/>
                    </a:lnTo>
                    <a:lnTo>
                      <a:pt x="129" y="76"/>
                    </a:lnTo>
                    <a:lnTo>
                      <a:pt x="128" y="70"/>
                    </a:lnTo>
                    <a:lnTo>
                      <a:pt x="131" y="63"/>
                    </a:lnTo>
                    <a:lnTo>
                      <a:pt x="126" y="60"/>
                    </a:lnTo>
                    <a:lnTo>
                      <a:pt x="126" y="47"/>
                    </a:lnTo>
                    <a:lnTo>
                      <a:pt x="125" y="42"/>
                    </a:lnTo>
                    <a:lnTo>
                      <a:pt x="120" y="41"/>
                    </a:lnTo>
                    <a:lnTo>
                      <a:pt x="116" y="33"/>
                    </a:lnTo>
                    <a:lnTo>
                      <a:pt x="120" y="30"/>
                    </a:lnTo>
                    <a:lnTo>
                      <a:pt x="117" y="25"/>
                    </a:lnTo>
                    <a:lnTo>
                      <a:pt x="105" y="27"/>
                    </a:lnTo>
                    <a:lnTo>
                      <a:pt x="105" y="22"/>
                    </a:lnTo>
                    <a:lnTo>
                      <a:pt x="108" y="16"/>
                    </a:lnTo>
                    <a:lnTo>
                      <a:pt x="103" y="15"/>
                    </a:lnTo>
                    <a:lnTo>
                      <a:pt x="97" y="19"/>
                    </a:lnTo>
                    <a:lnTo>
                      <a:pt x="93" y="10"/>
                    </a:lnTo>
                    <a:lnTo>
                      <a:pt x="87" y="6"/>
                    </a:lnTo>
                    <a:lnTo>
                      <a:pt x="85" y="0"/>
                    </a:lnTo>
                    <a:lnTo>
                      <a:pt x="79" y="4"/>
                    </a:lnTo>
                    <a:lnTo>
                      <a:pt x="66" y="7"/>
                    </a:lnTo>
                    <a:lnTo>
                      <a:pt x="64" y="9"/>
                    </a:lnTo>
                    <a:lnTo>
                      <a:pt x="64" y="12"/>
                    </a:lnTo>
                    <a:lnTo>
                      <a:pt x="61" y="21"/>
                    </a:lnTo>
                    <a:lnTo>
                      <a:pt x="58" y="21"/>
                    </a:lnTo>
                    <a:lnTo>
                      <a:pt x="50" y="35"/>
                    </a:lnTo>
                    <a:lnTo>
                      <a:pt x="38" y="3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6" name="Freeform 6253">
                <a:extLst>
                  <a:ext uri="{FF2B5EF4-FFF2-40B4-BE49-F238E27FC236}">
                    <a16:creationId xmlns:a16="http://schemas.microsoft.com/office/drawing/2014/main" id="{26E49087-5114-4DA8-0F42-F51A6262D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637"/>
                <a:ext cx="87" cy="74"/>
              </a:xfrm>
              <a:custGeom>
                <a:avLst/>
                <a:gdLst>
                  <a:gd name="T0" fmla="*/ 50 w 175"/>
                  <a:gd name="T1" fmla="*/ 35 h 149"/>
                  <a:gd name="T2" fmla="*/ 61 w 175"/>
                  <a:gd name="T3" fmla="*/ 21 h 149"/>
                  <a:gd name="T4" fmla="*/ 64 w 175"/>
                  <a:gd name="T5" fmla="*/ 9 h 149"/>
                  <a:gd name="T6" fmla="*/ 79 w 175"/>
                  <a:gd name="T7" fmla="*/ 4 h 149"/>
                  <a:gd name="T8" fmla="*/ 87 w 175"/>
                  <a:gd name="T9" fmla="*/ 6 h 149"/>
                  <a:gd name="T10" fmla="*/ 97 w 175"/>
                  <a:gd name="T11" fmla="*/ 19 h 149"/>
                  <a:gd name="T12" fmla="*/ 108 w 175"/>
                  <a:gd name="T13" fmla="*/ 16 h 149"/>
                  <a:gd name="T14" fmla="*/ 105 w 175"/>
                  <a:gd name="T15" fmla="*/ 27 h 149"/>
                  <a:gd name="T16" fmla="*/ 120 w 175"/>
                  <a:gd name="T17" fmla="*/ 30 h 149"/>
                  <a:gd name="T18" fmla="*/ 120 w 175"/>
                  <a:gd name="T19" fmla="*/ 41 h 149"/>
                  <a:gd name="T20" fmla="*/ 126 w 175"/>
                  <a:gd name="T21" fmla="*/ 47 h 149"/>
                  <a:gd name="T22" fmla="*/ 131 w 175"/>
                  <a:gd name="T23" fmla="*/ 63 h 149"/>
                  <a:gd name="T24" fmla="*/ 129 w 175"/>
                  <a:gd name="T25" fmla="*/ 76 h 149"/>
                  <a:gd name="T26" fmla="*/ 135 w 175"/>
                  <a:gd name="T27" fmla="*/ 85 h 149"/>
                  <a:gd name="T28" fmla="*/ 146 w 175"/>
                  <a:gd name="T29" fmla="*/ 97 h 149"/>
                  <a:gd name="T30" fmla="*/ 152 w 175"/>
                  <a:gd name="T31" fmla="*/ 101 h 149"/>
                  <a:gd name="T32" fmla="*/ 161 w 175"/>
                  <a:gd name="T33" fmla="*/ 114 h 149"/>
                  <a:gd name="T34" fmla="*/ 175 w 175"/>
                  <a:gd name="T35" fmla="*/ 118 h 149"/>
                  <a:gd name="T36" fmla="*/ 172 w 175"/>
                  <a:gd name="T37" fmla="*/ 133 h 149"/>
                  <a:gd name="T38" fmla="*/ 163 w 175"/>
                  <a:gd name="T39" fmla="*/ 139 h 149"/>
                  <a:gd name="T40" fmla="*/ 141 w 175"/>
                  <a:gd name="T41" fmla="*/ 138 h 149"/>
                  <a:gd name="T42" fmla="*/ 134 w 175"/>
                  <a:gd name="T43" fmla="*/ 139 h 149"/>
                  <a:gd name="T44" fmla="*/ 126 w 175"/>
                  <a:gd name="T45" fmla="*/ 135 h 149"/>
                  <a:gd name="T46" fmla="*/ 119 w 175"/>
                  <a:gd name="T47" fmla="*/ 138 h 149"/>
                  <a:gd name="T48" fmla="*/ 110 w 175"/>
                  <a:gd name="T49" fmla="*/ 121 h 149"/>
                  <a:gd name="T50" fmla="*/ 97 w 175"/>
                  <a:gd name="T51" fmla="*/ 133 h 149"/>
                  <a:gd name="T52" fmla="*/ 87 w 175"/>
                  <a:gd name="T53" fmla="*/ 133 h 149"/>
                  <a:gd name="T54" fmla="*/ 81 w 175"/>
                  <a:gd name="T55" fmla="*/ 133 h 149"/>
                  <a:gd name="T56" fmla="*/ 66 w 175"/>
                  <a:gd name="T57" fmla="*/ 135 h 149"/>
                  <a:gd name="T58" fmla="*/ 56 w 175"/>
                  <a:gd name="T59" fmla="*/ 136 h 149"/>
                  <a:gd name="T60" fmla="*/ 53 w 175"/>
                  <a:gd name="T61" fmla="*/ 144 h 149"/>
                  <a:gd name="T62" fmla="*/ 38 w 175"/>
                  <a:gd name="T63" fmla="*/ 147 h 149"/>
                  <a:gd name="T64" fmla="*/ 35 w 175"/>
                  <a:gd name="T65" fmla="*/ 133 h 149"/>
                  <a:gd name="T66" fmla="*/ 29 w 175"/>
                  <a:gd name="T67" fmla="*/ 114 h 149"/>
                  <a:gd name="T68" fmla="*/ 40 w 175"/>
                  <a:gd name="T69" fmla="*/ 100 h 149"/>
                  <a:gd name="T70" fmla="*/ 29 w 175"/>
                  <a:gd name="T71" fmla="*/ 100 h 149"/>
                  <a:gd name="T72" fmla="*/ 12 w 175"/>
                  <a:gd name="T73" fmla="*/ 97 h 149"/>
                  <a:gd name="T74" fmla="*/ 3 w 175"/>
                  <a:gd name="T75" fmla="*/ 83 h 149"/>
                  <a:gd name="T76" fmla="*/ 6 w 175"/>
                  <a:gd name="T77" fmla="*/ 76 h 149"/>
                  <a:gd name="T78" fmla="*/ 19 w 175"/>
                  <a:gd name="T79" fmla="*/ 59 h 149"/>
                  <a:gd name="T80" fmla="*/ 25 w 175"/>
                  <a:gd name="T81" fmla="*/ 47 h 149"/>
                  <a:gd name="T82" fmla="*/ 38 w 175"/>
                  <a:gd name="T83" fmla="*/ 3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5" h="149">
                    <a:moveTo>
                      <a:pt x="38" y="36"/>
                    </a:moveTo>
                    <a:lnTo>
                      <a:pt x="50" y="35"/>
                    </a:lnTo>
                    <a:lnTo>
                      <a:pt x="58" y="21"/>
                    </a:lnTo>
                    <a:lnTo>
                      <a:pt x="61" y="21"/>
                    </a:lnTo>
                    <a:lnTo>
                      <a:pt x="64" y="12"/>
                    </a:lnTo>
                    <a:lnTo>
                      <a:pt x="64" y="9"/>
                    </a:lnTo>
                    <a:lnTo>
                      <a:pt x="66" y="7"/>
                    </a:lnTo>
                    <a:lnTo>
                      <a:pt x="79" y="4"/>
                    </a:lnTo>
                    <a:lnTo>
                      <a:pt x="85" y="0"/>
                    </a:lnTo>
                    <a:lnTo>
                      <a:pt x="87" y="6"/>
                    </a:lnTo>
                    <a:lnTo>
                      <a:pt x="93" y="10"/>
                    </a:lnTo>
                    <a:lnTo>
                      <a:pt x="97" y="19"/>
                    </a:lnTo>
                    <a:lnTo>
                      <a:pt x="103" y="15"/>
                    </a:lnTo>
                    <a:lnTo>
                      <a:pt x="108" y="16"/>
                    </a:lnTo>
                    <a:lnTo>
                      <a:pt x="105" y="22"/>
                    </a:lnTo>
                    <a:lnTo>
                      <a:pt x="105" y="27"/>
                    </a:lnTo>
                    <a:lnTo>
                      <a:pt x="117" y="25"/>
                    </a:lnTo>
                    <a:lnTo>
                      <a:pt x="120" y="30"/>
                    </a:lnTo>
                    <a:lnTo>
                      <a:pt x="116" y="33"/>
                    </a:lnTo>
                    <a:lnTo>
                      <a:pt x="120" y="41"/>
                    </a:lnTo>
                    <a:lnTo>
                      <a:pt x="125" y="42"/>
                    </a:lnTo>
                    <a:lnTo>
                      <a:pt x="126" y="47"/>
                    </a:lnTo>
                    <a:lnTo>
                      <a:pt x="126" y="60"/>
                    </a:lnTo>
                    <a:lnTo>
                      <a:pt x="131" y="63"/>
                    </a:lnTo>
                    <a:lnTo>
                      <a:pt x="128" y="70"/>
                    </a:lnTo>
                    <a:lnTo>
                      <a:pt x="129" y="76"/>
                    </a:lnTo>
                    <a:lnTo>
                      <a:pt x="135" y="76"/>
                    </a:lnTo>
                    <a:lnTo>
                      <a:pt x="135" y="85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52" y="98"/>
                    </a:lnTo>
                    <a:lnTo>
                      <a:pt x="152" y="101"/>
                    </a:lnTo>
                    <a:lnTo>
                      <a:pt x="157" y="109"/>
                    </a:lnTo>
                    <a:lnTo>
                      <a:pt x="161" y="114"/>
                    </a:lnTo>
                    <a:lnTo>
                      <a:pt x="167" y="117"/>
                    </a:lnTo>
                    <a:lnTo>
                      <a:pt x="175" y="118"/>
                    </a:lnTo>
                    <a:lnTo>
                      <a:pt x="175" y="123"/>
                    </a:lnTo>
                    <a:lnTo>
                      <a:pt x="172" y="133"/>
                    </a:lnTo>
                    <a:lnTo>
                      <a:pt x="169" y="141"/>
                    </a:lnTo>
                    <a:lnTo>
                      <a:pt x="163" y="139"/>
                    </a:lnTo>
                    <a:lnTo>
                      <a:pt x="155" y="142"/>
                    </a:lnTo>
                    <a:lnTo>
                      <a:pt x="141" y="138"/>
                    </a:lnTo>
                    <a:lnTo>
                      <a:pt x="140" y="141"/>
                    </a:lnTo>
                    <a:lnTo>
                      <a:pt x="134" y="139"/>
                    </a:lnTo>
                    <a:lnTo>
                      <a:pt x="131" y="133"/>
                    </a:lnTo>
                    <a:lnTo>
                      <a:pt x="126" y="135"/>
                    </a:lnTo>
                    <a:lnTo>
                      <a:pt x="122" y="138"/>
                    </a:lnTo>
                    <a:lnTo>
                      <a:pt x="119" y="138"/>
                    </a:lnTo>
                    <a:lnTo>
                      <a:pt x="111" y="126"/>
                    </a:lnTo>
                    <a:lnTo>
                      <a:pt x="110" y="121"/>
                    </a:lnTo>
                    <a:lnTo>
                      <a:pt x="108" y="123"/>
                    </a:lnTo>
                    <a:lnTo>
                      <a:pt x="97" y="133"/>
                    </a:lnTo>
                    <a:lnTo>
                      <a:pt x="93" y="130"/>
                    </a:lnTo>
                    <a:lnTo>
                      <a:pt x="87" y="133"/>
                    </a:lnTo>
                    <a:lnTo>
                      <a:pt x="84" y="129"/>
                    </a:lnTo>
                    <a:lnTo>
                      <a:pt x="81" y="133"/>
                    </a:lnTo>
                    <a:lnTo>
                      <a:pt x="73" y="136"/>
                    </a:lnTo>
                    <a:lnTo>
                      <a:pt x="66" y="135"/>
                    </a:lnTo>
                    <a:lnTo>
                      <a:pt x="63" y="139"/>
                    </a:lnTo>
                    <a:lnTo>
                      <a:pt x="56" y="136"/>
                    </a:lnTo>
                    <a:lnTo>
                      <a:pt x="52" y="138"/>
                    </a:lnTo>
                    <a:lnTo>
                      <a:pt x="53" y="144"/>
                    </a:lnTo>
                    <a:lnTo>
                      <a:pt x="50" y="149"/>
                    </a:lnTo>
                    <a:lnTo>
                      <a:pt x="38" y="147"/>
                    </a:lnTo>
                    <a:lnTo>
                      <a:pt x="38" y="138"/>
                    </a:lnTo>
                    <a:lnTo>
                      <a:pt x="35" y="133"/>
                    </a:lnTo>
                    <a:lnTo>
                      <a:pt x="29" y="120"/>
                    </a:lnTo>
                    <a:lnTo>
                      <a:pt x="29" y="114"/>
                    </a:lnTo>
                    <a:lnTo>
                      <a:pt x="35" y="106"/>
                    </a:lnTo>
                    <a:lnTo>
                      <a:pt x="40" y="100"/>
                    </a:lnTo>
                    <a:lnTo>
                      <a:pt x="31" y="97"/>
                    </a:lnTo>
                    <a:lnTo>
                      <a:pt x="29" y="100"/>
                    </a:lnTo>
                    <a:lnTo>
                      <a:pt x="19" y="101"/>
                    </a:lnTo>
                    <a:lnTo>
                      <a:pt x="12" y="97"/>
                    </a:lnTo>
                    <a:lnTo>
                      <a:pt x="12" y="94"/>
                    </a:lnTo>
                    <a:lnTo>
                      <a:pt x="3" y="83"/>
                    </a:lnTo>
                    <a:lnTo>
                      <a:pt x="0" y="80"/>
                    </a:lnTo>
                    <a:lnTo>
                      <a:pt x="6" y="76"/>
                    </a:lnTo>
                    <a:lnTo>
                      <a:pt x="6" y="70"/>
                    </a:lnTo>
                    <a:lnTo>
                      <a:pt x="19" y="59"/>
                    </a:lnTo>
                    <a:lnTo>
                      <a:pt x="19" y="48"/>
                    </a:lnTo>
                    <a:lnTo>
                      <a:pt x="25" y="47"/>
                    </a:lnTo>
                    <a:lnTo>
                      <a:pt x="25" y="42"/>
                    </a:lnTo>
                    <a:lnTo>
                      <a:pt x="38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7" name="Freeform 6254">
                <a:extLst>
                  <a:ext uri="{FF2B5EF4-FFF2-40B4-BE49-F238E27FC236}">
                    <a16:creationId xmlns:a16="http://schemas.microsoft.com/office/drawing/2014/main" id="{FE5E061A-0C65-D5DF-6F3B-3830F6C3A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637"/>
                <a:ext cx="87" cy="74"/>
              </a:xfrm>
              <a:custGeom>
                <a:avLst/>
                <a:gdLst>
                  <a:gd name="T0" fmla="*/ 50 w 175"/>
                  <a:gd name="T1" fmla="*/ 35 h 149"/>
                  <a:gd name="T2" fmla="*/ 61 w 175"/>
                  <a:gd name="T3" fmla="*/ 21 h 149"/>
                  <a:gd name="T4" fmla="*/ 64 w 175"/>
                  <a:gd name="T5" fmla="*/ 9 h 149"/>
                  <a:gd name="T6" fmla="*/ 79 w 175"/>
                  <a:gd name="T7" fmla="*/ 4 h 149"/>
                  <a:gd name="T8" fmla="*/ 87 w 175"/>
                  <a:gd name="T9" fmla="*/ 6 h 149"/>
                  <a:gd name="T10" fmla="*/ 97 w 175"/>
                  <a:gd name="T11" fmla="*/ 19 h 149"/>
                  <a:gd name="T12" fmla="*/ 108 w 175"/>
                  <a:gd name="T13" fmla="*/ 16 h 149"/>
                  <a:gd name="T14" fmla="*/ 105 w 175"/>
                  <a:gd name="T15" fmla="*/ 27 h 149"/>
                  <a:gd name="T16" fmla="*/ 120 w 175"/>
                  <a:gd name="T17" fmla="*/ 30 h 149"/>
                  <a:gd name="T18" fmla="*/ 120 w 175"/>
                  <a:gd name="T19" fmla="*/ 41 h 149"/>
                  <a:gd name="T20" fmla="*/ 126 w 175"/>
                  <a:gd name="T21" fmla="*/ 47 h 149"/>
                  <a:gd name="T22" fmla="*/ 131 w 175"/>
                  <a:gd name="T23" fmla="*/ 63 h 149"/>
                  <a:gd name="T24" fmla="*/ 129 w 175"/>
                  <a:gd name="T25" fmla="*/ 76 h 149"/>
                  <a:gd name="T26" fmla="*/ 135 w 175"/>
                  <a:gd name="T27" fmla="*/ 85 h 149"/>
                  <a:gd name="T28" fmla="*/ 146 w 175"/>
                  <a:gd name="T29" fmla="*/ 97 h 149"/>
                  <a:gd name="T30" fmla="*/ 152 w 175"/>
                  <a:gd name="T31" fmla="*/ 101 h 149"/>
                  <a:gd name="T32" fmla="*/ 161 w 175"/>
                  <a:gd name="T33" fmla="*/ 114 h 149"/>
                  <a:gd name="T34" fmla="*/ 175 w 175"/>
                  <a:gd name="T35" fmla="*/ 118 h 149"/>
                  <a:gd name="T36" fmla="*/ 172 w 175"/>
                  <a:gd name="T37" fmla="*/ 133 h 149"/>
                  <a:gd name="T38" fmla="*/ 163 w 175"/>
                  <a:gd name="T39" fmla="*/ 139 h 149"/>
                  <a:gd name="T40" fmla="*/ 141 w 175"/>
                  <a:gd name="T41" fmla="*/ 138 h 149"/>
                  <a:gd name="T42" fmla="*/ 134 w 175"/>
                  <a:gd name="T43" fmla="*/ 139 h 149"/>
                  <a:gd name="T44" fmla="*/ 126 w 175"/>
                  <a:gd name="T45" fmla="*/ 135 h 149"/>
                  <a:gd name="T46" fmla="*/ 119 w 175"/>
                  <a:gd name="T47" fmla="*/ 138 h 149"/>
                  <a:gd name="T48" fmla="*/ 110 w 175"/>
                  <a:gd name="T49" fmla="*/ 121 h 149"/>
                  <a:gd name="T50" fmla="*/ 97 w 175"/>
                  <a:gd name="T51" fmla="*/ 133 h 149"/>
                  <a:gd name="T52" fmla="*/ 87 w 175"/>
                  <a:gd name="T53" fmla="*/ 133 h 149"/>
                  <a:gd name="T54" fmla="*/ 81 w 175"/>
                  <a:gd name="T55" fmla="*/ 133 h 149"/>
                  <a:gd name="T56" fmla="*/ 66 w 175"/>
                  <a:gd name="T57" fmla="*/ 135 h 149"/>
                  <a:gd name="T58" fmla="*/ 56 w 175"/>
                  <a:gd name="T59" fmla="*/ 136 h 149"/>
                  <a:gd name="T60" fmla="*/ 53 w 175"/>
                  <a:gd name="T61" fmla="*/ 144 h 149"/>
                  <a:gd name="T62" fmla="*/ 38 w 175"/>
                  <a:gd name="T63" fmla="*/ 147 h 149"/>
                  <a:gd name="T64" fmla="*/ 35 w 175"/>
                  <a:gd name="T65" fmla="*/ 133 h 149"/>
                  <a:gd name="T66" fmla="*/ 29 w 175"/>
                  <a:gd name="T67" fmla="*/ 114 h 149"/>
                  <a:gd name="T68" fmla="*/ 40 w 175"/>
                  <a:gd name="T69" fmla="*/ 100 h 149"/>
                  <a:gd name="T70" fmla="*/ 29 w 175"/>
                  <a:gd name="T71" fmla="*/ 100 h 149"/>
                  <a:gd name="T72" fmla="*/ 12 w 175"/>
                  <a:gd name="T73" fmla="*/ 97 h 149"/>
                  <a:gd name="T74" fmla="*/ 3 w 175"/>
                  <a:gd name="T75" fmla="*/ 83 h 149"/>
                  <a:gd name="T76" fmla="*/ 6 w 175"/>
                  <a:gd name="T77" fmla="*/ 76 h 149"/>
                  <a:gd name="T78" fmla="*/ 19 w 175"/>
                  <a:gd name="T79" fmla="*/ 59 h 149"/>
                  <a:gd name="T80" fmla="*/ 25 w 175"/>
                  <a:gd name="T81" fmla="*/ 47 h 149"/>
                  <a:gd name="T82" fmla="*/ 38 w 175"/>
                  <a:gd name="T83" fmla="*/ 3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5" h="149">
                    <a:moveTo>
                      <a:pt x="38" y="36"/>
                    </a:moveTo>
                    <a:lnTo>
                      <a:pt x="50" y="35"/>
                    </a:lnTo>
                    <a:lnTo>
                      <a:pt x="58" y="21"/>
                    </a:lnTo>
                    <a:lnTo>
                      <a:pt x="61" y="21"/>
                    </a:lnTo>
                    <a:lnTo>
                      <a:pt x="64" y="12"/>
                    </a:lnTo>
                    <a:lnTo>
                      <a:pt x="64" y="9"/>
                    </a:lnTo>
                    <a:lnTo>
                      <a:pt x="66" y="7"/>
                    </a:lnTo>
                    <a:lnTo>
                      <a:pt x="79" y="4"/>
                    </a:lnTo>
                    <a:lnTo>
                      <a:pt x="85" y="0"/>
                    </a:lnTo>
                    <a:lnTo>
                      <a:pt x="87" y="6"/>
                    </a:lnTo>
                    <a:lnTo>
                      <a:pt x="93" y="10"/>
                    </a:lnTo>
                    <a:lnTo>
                      <a:pt x="97" y="19"/>
                    </a:lnTo>
                    <a:lnTo>
                      <a:pt x="103" y="15"/>
                    </a:lnTo>
                    <a:lnTo>
                      <a:pt x="108" y="16"/>
                    </a:lnTo>
                    <a:lnTo>
                      <a:pt x="105" y="22"/>
                    </a:lnTo>
                    <a:lnTo>
                      <a:pt x="105" y="27"/>
                    </a:lnTo>
                    <a:lnTo>
                      <a:pt x="117" y="25"/>
                    </a:lnTo>
                    <a:lnTo>
                      <a:pt x="120" y="30"/>
                    </a:lnTo>
                    <a:lnTo>
                      <a:pt x="116" y="33"/>
                    </a:lnTo>
                    <a:lnTo>
                      <a:pt x="120" y="41"/>
                    </a:lnTo>
                    <a:lnTo>
                      <a:pt x="125" y="42"/>
                    </a:lnTo>
                    <a:lnTo>
                      <a:pt x="126" y="47"/>
                    </a:lnTo>
                    <a:lnTo>
                      <a:pt x="126" y="60"/>
                    </a:lnTo>
                    <a:lnTo>
                      <a:pt x="131" y="63"/>
                    </a:lnTo>
                    <a:lnTo>
                      <a:pt x="128" y="70"/>
                    </a:lnTo>
                    <a:lnTo>
                      <a:pt x="129" y="76"/>
                    </a:lnTo>
                    <a:lnTo>
                      <a:pt x="135" y="76"/>
                    </a:lnTo>
                    <a:lnTo>
                      <a:pt x="135" y="85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52" y="98"/>
                    </a:lnTo>
                    <a:lnTo>
                      <a:pt x="152" y="101"/>
                    </a:lnTo>
                    <a:lnTo>
                      <a:pt x="157" y="109"/>
                    </a:lnTo>
                    <a:lnTo>
                      <a:pt x="161" y="114"/>
                    </a:lnTo>
                    <a:lnTo>
                      <a:pt x="167" y="117"/>
                    </a:lnTo>
                    <a:lnTo>
                      <a:pt x="175" y="118"/>
                    </a:lnTo>
                    <a:lnTo>
                      <a:pt x="175" y="123"/>
                    </a:lnTo>
                    <a:lnTo>
                      <a:pt x="172" y="133"/>
                    </a:lnTo>
                    <a:lnTo>
                      <a:pt x="169" y="141"/>
                    </a:lnTo>
                    <a:lnTo>
                      <a:pt x="163" y="139"/>
                    </a:lnTo>
                    <a:lnTo>
                      <a:pt x="155" y="142"/>
                    </a:lnTo>
                    <a:lnTo>
                      <a:pt x="141" y="138"/>
                    </a:lnTo>
                    <a:lnTo>
                      <a:pt x="140" y="141"/>
                    </a:lnTo>
                    <a:lnTo>
                      <a:pt x="134" y="139"/>
                    </a:lnTo>
                    <a:lnTo>
                      <a:pt x="131" y="133"/>
                    </a:lnTo>
                    <a:lnTo>
                      <a:pt x="126" y="135"/>
                    </a:lnTo>
                    <a:lnTo>
                      <a:pt x="122" y="138"/>
                    </a:lnTo>
                    <a:lnTo>
                      <a:pt x="119" y="138"/>
                    </a:lnTo>
                    <a:lnTo>
                      <a:pt x="111" y="126"/>
                    </a:lnTo>
                    <a:lnTo>
                      <a:pt x="110" y="121"/>
                    </a:lnTo>
                    <a:lnTo>
                      <a:pt x="108" y="123"/>
                    </a:lnTo>
                    <a:lnTo>
                      <a:pt x="97" y="133"/>
                    </a:lnTo>
                    <a:lnTo>
                      <a:pt x="93" y="130"/>
                    </a:lnTo>
                    <a:lnTo>
                      <a:pt x="87" y="133"/>
                    </a:lnTo>
                    <a:lnTo>
                      <a:pt x="84" y="129"/>
                    </a:lnTo>
                    <a:lnTo>
                      <a:pt x="81" y="133"/>
                    </a:lnTo>
                    <a:lnTo>
                      <a:pt x="73" y="136"/>
                    </a:lnTo>
                    <a:lnTo>
                      <a:pt x="66" y="135"/>
                    </a:lnTo>
                    <a:lnTo>
                      <a:pt x="63" y="139"/>
                    </a:lnTo>
                    <a:lnTo>
                      <a:pt x="56" y="136"/>
                    </a:lnTo>
                    <a:lnTo>
                      <a:pt x="52" y="138"/>
                    </a:lnTo>
                    <a:lnTo>
                      <a:pt x="53" y="144"/>
                    </a:lnTo>
                    <a:lnTo>
                      <a:pt x="50" y="149"/>
                    </a:lnTo>
                    <a:lnTo>
                      <a:pt x="38" y="147"/>
                    </a:lnTo>
                    <a:lnTo>
                      <a:pt x="38" y="138"/>
                    </a:lnTo>
                    <a:lnTo>
                      <a:pt x="35" y="133"/>
                    </a:lnTo>
                    <a:lnTo>
                      <a:pt x="29" y="120"/>
                    </a:lnTo>
                    <a:lnTo>
                      <a:pt x="29" y="114"/>
                    </a:lnTo>
                    <a:lnTo>
                      <a:pt x="35" y="106"/>
                    </a:lnTo>
                    <a:lnTo>
                      <a:pt x="40" y="100"/>
                    </a:lnTo>
                    <a:lnTo>
                      <a:pt x="31" y="97"/>
                    </a:lnTo>
                    <a:lnTo>
                      <a:pt x="29" y="100"/>
                    </a:lnTo>
                    <a:lnTo>
                      <a:pt x="19" y="101"/>
                    </a:lnTo>
                    <a:lnTo>
                      <a:pt x="12" y="97"/>
                    </a:lnTo>
                    <a:lnTo>
                      <a:pt x="12" y="94"/>
                    </a:lnTo>
                    <a:lnTo>
                      <a:pt x="3" y="83"/>
                    </a:lnTo>
                    <a:lnTo>
                      <a:pt x="0" y="80"/>
                    </a:lnTo>
                    <a:lnTo>
                      <a:pt x="6" y="76"/>
                    </a:lnTo>
                    <a:lnTo>
                      <a:pt x="6" y="70"/>
                    </a:lnTo>
                    <a:lnTo>
                      <a:pt x="19" y="59"/>
                    </a:lnTo>
                    <a:lnTo>
                      <a:pt x="19" y="48"/>
                    </a:lnTo>
                    <a:lnTo>
                      <a:pt x="25" y="47"/>
                    </a:lnTo>
                    <a:lnTo>
                      <a:pt x="25" y="42"/>
                    </a:lnTo>
                    <a:lnTo>
                      <a:pt x="38" y="3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8" name="Freeform 6255">
                <a:extLst>
                  <a:ext uri="{FF2B5EF4-FFF2-40B4-BE49-F238E27FC236}">
                    <a16:creationId xmlns:a16="http://schemas.microsoft.com/office/drawing/2014/main" id="{26A401BF-A9F3-20B1-12E2-B3EE8E6E3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634"/>
                <a:ext cx="74" cy="59"/>
              </a:xfrm>
              <a:custGeom>
                <a:avLst/>
                <a:gdLst>
                  <a:gd name="T0" fmla="*/ 10 w 147"/>
                  <a:gd name="T1" fmla="*/ 42 h 118"/>
                  <a:gd name="T2" fmla="*/ 1 w 147"/>
                  <a:gd name="T3" fmla="*/ 59 h 118"/>
                  <a:gd name="T4" fmla="*/ 12 w 147"/>
                  <a:gd name="T5" fmla="*/ 68 h 118"/>
                  <a:gd name="T6" fmla="*/ 26 w 147"/>
                  <a:gd name="T7" fmla="*/ 72 h 118"/>
                  <a:gd name="T8" fmla="*/ 33 w 147"/>
                  <a:gd name="T9" fmla="*/ 72 h 118"/>
                  <a:gd name="T10" fmla="*/ 41 w 147"/>
                  <a:gd name="T11" fmla="*/ 76 h 118"/>
                  <a:gd name="T12" fmla="*/ 38 w 147"/>
                  <a:gd name="T13" fmla="*/ 85 h 118"/>
                  <a:gd name="T14" fmla="*/ 44 w 147"/>
                  <a:gd name="T15" fmla="*/ 94 h 118"/>
                  <a:gd name="T16" fmla="*/ 59 w 147"/>
                  <a:gd name="T17" fmla="*/ 98 h 118"/>
                  <a:gd name="T18" fmla="*/ 65 w 147"/>
                  <a:gd name="T19" fmla="*/ 86 h 118"/>
                  <a:gd name="T20" fmla="*/ 73 w 147"/>
                  <a:gd name="T21" fmla="*/ 79 h 118"/>
                  <a:gd name="T22" fmla="*/ 65 w 147"/>
                  <a:gd name="T23" fmla="*/ 92 h 118"/>
                  <a:gd name="T24" fmla="*/ 71 w 147"/>
                  <a:gd name="T25" fmla="*/ 103 h 118"/>
                  <a:gd name="T26" fmla="*/ 80 w 147"/>
                  <a:gd name="T27" fmla="*/ 97 h 118"/>
                  <a:gd name="T28" fmla="*/ 94 w 147"/>
                  <a:gd name="T29" fmla="*/ 91 h 118"/>
                  <a:gd name="T30" fmla="*/ 105 w 147"/>
                  <a:gd name="T31" fmla="*/ 94 h 118"/>
                  <a:gd name="T32" fmla="*/ 103 w 147"/>
                  <a:gd name="T33" fmla="*/ 101 h 118"/>
                  <a:gd name="T34" fmla="*/ 123 w 147"/>
                  <a:gd name="T35" fmla="*/ 109 h 118"/>
                  <a:gd name="T36" fmla="*/ 133 w 147"/>
                  <a:gd name="T37" fmla="*/ 115 h 118"/>
                  <a:gd name="T38" fmla="*/ 135 w 147"/>
                  <a:gd name="T39" fmla="*/ 97 h 118"/>
                  <a:gd name="T40" fmla="*/ 147 w 147"/>
                  <a:gd name="T41" fmla="*/ 85 h 118"/>
                  <a:gd name="T42" fmla="*/ 141 w 147"/>
                  <a:gd name="T43" fmla="*/ 76 h 118"/>
                  <a:gd name="T44" fmla="*/ 126 w 147"/>
                  <a:gd name="T45" fmla="*/ 59 h 118"/>
                  <a:gd name="T46" fmla="*/ 127 w 147"/>
                  <a:gd name="T47" fmla="*/ 50 h 118"/>
                  <a:gd name="T48" fmla="*/ 139 w 147"/>
                  <a:gd name="T49" fmla="*/ 41 h 118"/>
                  <a:gd name="T50" fmla="*/ 130 w 147"/>
                  <a:gd name="T51" fmla="*/ 24 h 118"/>
                  <a:gd name="T52" fmla="*/ 120 w 147"/>
                  <a:gd name="T53" fmla="*/ 25 h 118"/>
                  <a:gd name="T54" fmla="*/ 112 w 147"/>
                  <a:gd name="T55" fmla="*/ 12 h 118"/>
                  <a:gd name="T56" fmla="*/ 114 w 147"/>
                  <a:gd name="T57" fmla="*/ 0 h 118"/>
                  <a:gd name="T58" fmla="*/ 98 w 147"/>
                  <a:gd name="T59" fmla="*/ 3 h 118"/>
                  <a:gd name="T60" fmla="*/ 106 w 147"/>
                  <a:gd name="T61" fmla="*/ 15 h 118"/>
                  <a:gd name="T62" fmla="*/ 100 w 147"/>
                  <a:gd name="T63" fmla="*/ 25 h 118"/>
                  <a:gd name="T64" fmla="*/ 88 w 147"/>
                  <a:gd name="T65" fmla="*/ 12 h 118"/>
                  <a:gd name="T66" fmla="*/ 82 w 147"/>
                  <a:gd name="T67" fmla="*/ 3 h 118"/>
                  <a:gd name="T68" fmla="*/ 74 w 147"/>
                  <a:gd name="T69" fmla="*/ 24 h 118"/>
                  <a:gd name="T70" fmla="*/ 80 w 147"/>
                  <a:gd name="T71" fmla="*/ 33 h 118"/>
                  <a:gd name="T72" fmla="*/ 67 w 147"/>
                  <a:gd name="T73" fmla="*/ 25 h 118"/>
                  <a:gd name="T74" fmla="*/ 58 w 147"/>
                  <a:gd name="T75" fmla="*/ 22 h 118"/>
                  <a:gd name="T76" fmla="*/ 50 w 147"/>
                  <a:gd name="T77" fmla="*/ 22 h 118"/>
                  <a:gd name="T78" fmla="*/ 41 w 147"/>
                  <a:gd name="T79" fmla="*/ 24 h 118"/>
                  <a:gd name="T80" fmla="*/ 33 w 147"/>
                  <a:gd name="T81" fmla="*/ 30 h 118"/>
                  <a:gd name="T82" fmla="*/ 32 w 147"/>
                  <a:gd name="T83" fmla="*/ 54 h 118"/>
                  <a:gd name="T84" fmla="*/ 20 w 147"/>
                  <a:gd name="T85" fmla="*/ 54 h 118"/>
                  <a:gd name="T86" fmla="*/ 15 w 147"/>
                  <a:gd name="T87" fmla="*/ 4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7" h="118">
                    <a:moveTo>
                      <a:pt x="15" y="45"/>
                    </a:moveTo>
                    <a:lnTo>
                      <a:pt x="10" y="42"/>
                    </a:lnTo>
                    <a:lnTo>
                      <a:pt x="0" y="53"/>
                    </a:lnTo>
                    <a:lnTo>
                      <a:pt x="1" y="59"/>
                    </a:lnTo>
                    <a:lnTo>
                      <a:pt x="4" y="69"/>
                    </a:lnTo>
                    <a:lnTo>
                      <a:pt x="12" y="68"/>
                    </a:lnTo>
                    <a:lnTo>
                      <a:pt x="17" y="71"/>
                    </a:lnTo>
                    <a:lnTo>
                      <a:pt x="26" y="72"/>
                    </a:lnTo>
                    <a:lnTo>
                      <a:pt x="27" y="76"/>
                    </a:lnTo>
                    <a:lnTo>
                      <a:pt x="33" y="72"/>
                    </a:lnTo>
                    <a:lnTo>
                      <a:pt x="38" y="76"/>
                    </a:lnTo>
                    <a:lnTo>
                      <a:pt x="41" y="76"/>
                    </a:lnTo>
                    <a:lnTo>
                      <a:pt x="44" y="80"/>
                    </a:lnTo>
                    <a:lnTo>
                      <a:pt x="38" y="85"/>
                    </a:lnTo>
                    <a:lnTo>
                      <a:pt x="39" y="89"/>
                    </a:lnTo>
                    <a:lnTo>
                      <a:pt x="44" y="94"/>
                    </a:lnTo>
                    <a:lnTo>
                      <a:pt x="48" y="98"/>
                    </a:lnTo>
                    <a:lnTo>
                      <a:pt x="59" y="98"/>
                    </a:lnTo>
                    <a:lnTo>
                      <a:pt x="61" y="89"/>
                    </a:lnTo>
                    <a:lnTo>
                      <a:pt x="65" y="86"/>
                    </a:lnTo>
                    <a:lnTo>
                      <a:pt x="67" y="79"/>
                    </a:lnTo>
                    <a:lnTo>
                      <a:pt x="73" y="79"/>
                    </a:lnTo>
                    <a:lnTo>
                      <a:pt x="70" y="86"/>
                    </a:lnTo>
                    <a:lnTo>
                      <a:pt x="65" y="92"/>
                    </a:lnTo>
                    <a:lnTo>
                      <a:pt x="71" y="97"/>
                    </a:lnTo>
                    <a:lnTo>
                      <a:pt x="71" y="103"/>
                    </a:lnTo>
                    <a:lnTo>
                      <a:pt x="79" y="101"/>
                    </a:lnTo>
                    <a:lnTo>
                      <a:pt x="80" y="97"/>
                    </a:lnTo>
                    <a:lnTo>
                      <a:pt x="88" y="94"/>
                    </a:lnTo>
                    <a:lnTo>
                      <a:pt x="94" y="91"/>
                    </a:lnTo>
                    <a:lnTo>
                      <a:pt x="100" y="92"/>
                    </a:lnTo>
                    <a:lnTo>
                      <a:pt x="105" y="94"/>
                    </a:lnTo>
                    <a:lnTo>
                      <a:pt x="108" y="98"/>
                    </a:lnTo>
                    <a:lnTo>
                      <a:pt x="103" y="101"/>
                    </a:lnTo>
                    <a:lnTo>
                      <a:pt x="118" y="114"/>
                    </a:lnTo>
                    <a:lnTo>
                      <a:pt x="123" y="109"/>
                    </a:lnTo>
                    <a:lnTo>
                      <a:pt x="127" y="118"/>
                    </a:lnTo>
                    <a:lnTo>
                      <a:pt x="133" y="115"/>
                    </a:lnTo>
                    <a:lnTo>
                      <a:pt x="129" y="107"/>
                    </a:lnTo>
                    <a:lnTo>
                      <a:pt x="135" y="97"/>
                    </a:lnTo>
                    <a:lnTo>
                      <a:pt x="144" y="91"/>
                    </a:lnTo>
                    <a:lnTo>
                      <a:pt x="147" y="85"/>
                    </a:lnTo>
                    <a:lnTo>
                      <a:pt x="141" y="80"/>
                    </a:lnTo>
                    <a:lnTo>
                      <a:pt x="141" y="76"/>
                    </a:lnTo>
                    <a:lnTo>
                      <a:pt x="135" y="69"/>
                    </a:lnTo>
                    <a:lnTo>
                      <a:pt x="126" y="59"/>
                    </a:lnTo>
                    <a:lnTo>
                      <a:pt x="132" y="56"/>
                    </a:lnTo>
                    <a:lnTo>
                      <a:pt x="127" y="50"/>
                    </a:lnTo>
                    <a:lnTo>
                      <a:pt x="129" y="44"/>
                    </a:lnTo>
                    <a:lnTo>
                      <a:pt x="139" y="41"/>
                    </a:lnTo>
                    <a:lnTo>
                      <a:pt x="129" y="28"/>
                    </a:lnTo>
                    <a:lnTo>
                      <a:pt x="130" y="24"/>
                    </a:lnTo>
                    <a:lnTo>
                      <a:pt x="123" y="24"/>
                    </a:lnTo>
                    <a:lnTo>
                      <a:pt x="120" y="25"/>
                    </a:lnTo>
                    <a:lnTo>
                      <a:pt x="114" y="24"/>
                    </a:lnTo>
                    <a:lnTo>
                      <a:pt x="112" y="12"/>
                    </a:lnTo>
                    <a:lnTo>
                      <a:pt x="115" y="4"/>
                    </a:lnTo>
                    <a:lnTo>
                      <a:pt x="114" y="0"/>
                    </a:lnTo>
                    <a:lnTo>
                      <a:pt x="106" y="0"/>
                    </a:lnTo>
                    <a:lnTo>
                      <a:pt x="98" y="3"/>
                    </a:lnTo>
                    <a:lnTo>
                      <a:pt x="98" y="10"/>
                    </a:lnTo>
                    <a:lnTo>
                      <a:pt x="106" y="15"/>
                    </a:lnTo>
                    <a:lnTo>
                      <a:pt x="108" y="24"/>
                    </a:lnTo>
                    <a:lnTo>
                      <a:pt x="100" y="25"/>
                    </a:lnTo>
                    <a:lnTo>
                      <a:pt x="95" y="22"/>
                    </a:lnTo>
                    <a:lnTo>
                      <a:pt x="88" y="12"/>
                    </a:lnTo>
                    <a:lnTo>
                      <a:pt x="92" y="7"/>
                    </a:lnTo>
                    <a:lnTo>
                      <a:pt x="82" y="3"/>
                    </a:lnTo>
                    <a:lnTo>
                      <a:pt x="77" y="18"/>
                    </a:lnTo>
                    <a:lnTo>
                      <a:pt x="74" y="24"/>
                    </a:lnTo>
                    <a:lnTo>
                      <a:pt x="76" y="28"/>
                    </a:lnTo>
                    <a:lnTo>
                      <a:pt x="80" y="33"/>
                    </a:lnTo>
                    <a:lnTo>
                      <a:pt x="74" y="31"/>
                    </a:lnTo>
                    <a:lnTo>
                      <a:pt x="67" y="25"/>
                    </a:lnTo>
                    <a:lnTo>
                      <a:pt x="64" y="27"/>
                    </a:lnTo>
                    <a:lnTo>
                      <a:pt x="58" y="22"/>
                    </a:lnTo>
                    <a:lnTo>
                      <a:pt x="54" y="13"/>
                    </a:lnTo>
                    <a:lnTo>
                      <a:pt x="50" y="22"/>
                    </a:lnTo>
                    <a:lnTo>
                      <a:pt x="47" y="25"/>
                    </a:lnTo>
                    <a:lnTo>
                      <a:pt x="41" y="24"/>
                    </a:lnTo>
                    <a:lnTo>
                      <a:pt x="35" y="18"/>
                    </a:lnTo>
                    <a:lnTo>
                      <a:pt x="33" y="30"/>
                    </a:lnTo>
                    <a:lnTo>
                      <a:pt x="35" y="42"/>
                    </a:lnTo>
                    <a:lnTo>
                      <a:pt x="32" y="54"/>
                    </a:lnTo>
                    <a:lnTo>
                      <a:pt x="24" y="56"/>
                    </a:lnTo>
                    <a:lnTo>
                      <a:pt x="20" y="54"/>
                    </a:lnTo>
                    <a:lnTo>
                      <a:pt x="15" y="50"/>
                    </a:lnTo>
                    <a:lnTo>
                      <a:pt x="15" y="4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99" name="Freeform 6256">
                <a:extLst>
                  <a:ext uri="{FF2B5EF4-FFF2-40B4-BE49-F238E27FC236}">
                    <a16:creationId xmlns:a16="http://schemas.microsoft.com/office/drawing/2014/main" id="{914B2389-D755-D510-B9B2-716CF4959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634"/>
                <a:ext cx="74" cy="59"/>
              </a:xfrm>
              <a:custGeom>
                <a:avLst/>
                <a:gdLst>
                  <a:gd name="T0" fmla="*/ 15 w 147"/>
                  <a:gd name="T1" fmla="*/ 50 h 118"/>
                  <a:gd name="T2" fmla="*/ 24 w 147"/>
                  <a:gd name="T3" fmla="*/ 56 h 118"/>
                  <a:gd name="T4" fmla="*/ 35 w 147"/>
                  <a:gd name="T5" fmla="*/ 42 h 118"/>
                  <a:gd name="T6" fmla="*/ 35 w 147"/>
                  <a:gd name="T7" fmla="*/ 18 h 118"/>
                  <a:gd name="T8" fmla="*/ 47 w 147"/>
                  <a:gd name="T9" fmla="*/ 25 h 118"/>
                  <a:gd name="T10" fmla="*/ 54 w 147"/>
                  <a:gd name="T11" fmla="*/ 13 h 118"/>
                  <a:gd name="T12" fmla="*/ 64 w 147"/>
                  <a:gd name="T13" fmla="*/ 27 h 118"/>
                  <a:gd name="T14" fmla="*/ 74 w 147"/>
                  <a:gd name="T15" fmla="*/ 31 h 118"/>
                  <a:gd name="T16" fmla="*/ 76 w 147"/>
                  <a:gd name="T17" fmla="*/ 28 h 118"/>
                  <a:gd name="T18" fmla="*/ 77 w 147"/>
                  <a:gd name="T19" fmla="*/ 18 h 118"/>
                  <a:gd name="T20" fmla="*/ 92 w 147"/>
                  <a:gd name="T21" fmla="*/ 7 h 118"/>
                  <a:gd name="T22" fmla="*/ 95 w 147"/>
                  <a:gd name="T23" fmla="*/ 22 h 118"/>
                  <a:gd name="T24" fmla="*/ 108 w 147"/>
                  <a:gd name="T25" fmla="*/ 24 h 118"/>
                  <a:gd name="T26" fmla="*/ 98 w 147"/>
                  <a:gd name="T27" fmla="*/ 10 h 118"/>
                  <a:gd name="T28" fmla="*/ 106 w 147"/>
                  <a:gd name="T29" fmla="*/ 0 h 118"/>
                  <a:gd name="T30" fmla="*/ 115 w 147"/>
                  <a:gd name="T31" fmla="*/ 4 h 118"/>
                  <a:gd name="T32" fmla="*/ 114 w 147"/>
                  <a:gd name="T33" fmla="*/ 24 h 118"/>
                  <a:gd name="T34" fmla="*/ 123 w 147"/>
                  <a:gd name="T35" fmla="*/ 24 h 118"/>
                  <a:gd name="T36" fmla="*/ 129 w 147"/>
                  <a:gd name="T37" fmla="*/ 28 h 118"/>
                  <a:gd name="T38" fmla="*/ 129 w 147"/>
                  <a:gd name="T39" fmla="*/ 44 h 118"/>
                  <a:gd name="T40" fmla="*/ 132 w 147"/>
                  <a:gd name="T41" fmla="*/ 56 h 118"/>
                  <a:gd name="T42" fmla="*/ 135 w 147"/>
                  <a:gd name="T43" fmla="*/ 69 h 118"/>
                  <a:gd name="T44" fmla="*/ 141 w 147"/>
                  <a:gd name="T45" fmla="*/ 80 h 118"/>
                  <a:gd name="T46" fmla="*/ 144 w 147"/>
                  <a:gd name="T47" fmla="*/ 91 h 118"/>
                  <a:gd name="T48" fmla="*/ 129 w 147"/>
                  <a:gd name="T49" fmla="*/ 107 h 118"/>
                  <a:gd name="T50" fmla="*/ 127 w 147"/>
                  <a:gd name="T51" fmla="*/ 118 h 118"/>
                  <a:gd name="T52" fmla="*/ 118 w 147"/>
                  <a:gd name="T53" fmla="*/ 114 h 118"/>
                  <a:gd name="T54" fmla="*/ 108 w 147"/>
                  <a:gd name="T55" fmla="*/ 98 h 118"/>
                  <a:gd name="T56" fmla="*/ 100 w 147"/>
                  <a:gd name="T57" fmla="*/ 92 h 118"/>
                  <a:gd name="T58" fmla="*/ 88 w 147"/>
                  <a:gd name="T59" fmla="*/ 94 h 118"/>
                  <a:gd name="T60" fmla="*/ 79 w 147"/>
                  <a:gd name="T61" fmla="*/ 101 h 118"/>
                  <a:gd name="T62" fmla="*/ 71 w 147"/>
                  <a:gd name="T63" fmla="*/ 97 h 118"/>
                  <a:gd name="T64" fmla="*/ 70 w 147"/>
                  <a:gd name="T65" fmla="*/ 86 h 118"/>
                  <a:gd name="T66" fmla="*/ 67 w 147"/>
                  <a:gd name="T67" fmla="*/ 79 h 118"/>
                  <a:gd name="T68" fmla="*/ 61 w 147"/>
                  <a:gd name="T69" fmla="*/ 89 h 118"/>
                  <a:gd name="T70" fmla="*/ 48 w 147"/>
                  <a:gd name="T71" fmla="*/ 98 h 118"/>
                  <a:gd name="T72" fmla="*/ 39 w 147"/>
                  <a:gd name="T73" fmla="*/ 89 h 118"/>
                  <a:gd name="T74" fmla="*/ 44 w 147"/>
                  <a:gd name="T75" fmla="*/ 80 h 118"/>
                  <a:gd name="T76" fmla="*/ 38 w 147"/>
                  <a:gd name="T77" fmla="*/ 76 h 118"/>
                  <a:gd name="T78" fmla="*/ 27 w 147"/>
                  <a:gd name="T79" fmla="*/ 76 h 118"/>
                  <a:gd name="T80" fmla="*/ 17 w 147"/>
                  <a:gd name="T81" fmla="*/ 71 h 118"/>
                  <a:gd name="T82" fmla="*/ 4 w 147"/>
                  <a:gd name="T83" fmla="*/ 69 h 118"/>
                  <a:gd name="T84" fmla="*/ 0 w 147"/>
                  <a:gd name="T85" fmla="*/ 53 h 118"/>
                  <a:gd name="T86" fmla="*/ 15 w 147"/>
                  <a:gd name="T87" fmla="*/ 4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7" h="118">
                    <a:moveTo>
                      <a:pt x="15" y="45"/>
                    </a:moveTo>
                    <a:lnTo>
                      <a:pt x="15" y="50"/>
                    </a:lnTo>
                    <a:lnTo>
                      <a:pt x="20" y="54"/>
                    </a:lnTo>
                    <a:lnTo>
                      <a:pt x="24" y="56"/>
                    </a:lnTo>
                    <a:lnTo>
                      <a:pt x="32" y="54"/>
                    </a:lnTo>
                    <a:lnTo>
                      <a:pt x="35" y="42"/>
                    </a:lnTo>
                    <a:lnTo>
                      <a:pt x="33" y="30"/>
                    </a:lnTo>
                    <a:lnTo>
                      <a:pt x="35" y="18"/>
                    </a:lnTo>
                    <a:lnTo>
                      <a:pt x="41" y="24"/>
                    </a:lnTo>
                    <a:lnTo>
                      <a:pt x="47" y="25"/>
                    </a:lnTo>
                    <a:lnTo>
                      <a:pt x="50" y="22"/>
                    </a:lnTo>
                    <a:lnTo>
                      <a:pt x="54" y="13"/>
                    </a:lnTo>
                    <a:lnTo>
                      <a:pt x="58" y="22"/>
                    </a:lnTo>
                    <a:lnTo>
                      <a:pt x="64" y="27"/>
                    </a:lnTo>
                    <a:lnTo>
                      <a:pt x="67" y="25"/>
                    </a:lnTo>
                    <a:lnTo>
                      <a:pt x="74" y="31"/>
                    </a:lnTo>
                    <a:lnTo>
                      <a:pt x="80" y="33"/>
                    </a:lnTo>
                    <a:lnTo>
                      <a:pt x="76" y="28"/>
                    </a:lnTo>
                    <a:lnTo>
                      <a:pt x="74" y="24"/>
                    </a:lnTo>
                    <a:lnTo>
                      <a:pt x="77" y="18"/>
                    </a:lnTo>
                    <a:lnTo>
                      <a:pt x="82" y="3"/>
                    </a:lnTo>
                    <a:lnTo>
                      <a:pt x="92" y="7"/>
                    </a:lnTo>
                    <a:lnTo>
                      <a:pt x="88" y="12"/>
                    </a:lnTo>
                    <a:lnTo>
                      <a:pt x="95" y="22"/>
                    </a:lnTo>
                    <a:lnTo>
                      <a:pt x="100" y="25"/>
                    </a:lnTo>
                    <a:lnTo>
                      <a:pt x="108" y="24"/>
                    </a:lnTo>
                    <a:lnTo>
                      <a:pt x="106" y="15"/>
                    </a:lnTo>
                    <a:lnTo>
                      <a:pt x="98" y="10"/>
                    </a:lnTo>
                    <a:lnTo>
                      <a:pt x="98" y="3"/>
                    </a:lnTo>
                    <a:lnTo>
                      <a:pt x="106" y="0"/>
                    </a:lnTo>
                    <a:lnTo>
                      <a:pt x="114" y="0"/>
                    </a:lnTo>
                    <a:lnTo>
                      <a:pt x="115" y="4"/>
                    </a:lnTo>
                    <a:lnTo>
                      <a:pt x="112" y="12"/>
                    </a:lnTo>
                    <a:lnTo>
                      <a:pt x="114" y="24"/>
                    </a:lnTo>
                    <a:lnTo>
                      <a:pt x="120" y="25"/>
                    </a:lnTo>
                    <a:lnTo>
                      <a:pt x="123" y="24"/>
                    </a:lnTo>
                    <a:lnTo>
                      <a:pt x="130" y="24"/>
                    </a:lnTo>
                    <a:lnTo>
                      <a:pt x="129" y="28"/>
                    </a:lnTo>
                    <a:lnTo>
                      <a:pt x="139" y="41"/>
                    </a:lnTo>
                    <a:lnTo>
                      <a:pt x="129" y="44"/>
                    </a:lnTo>
                    <a:lnTo>
                      <a:pt x="127" y="50"/>
                    </a:lnTo>
                    <a:lnTo>
                      <a:pt x="132" y="56"/>
                    </a:lnTo>
                    <a:lnTo>
                      <a:pt x="126" y="59"/>
                    </a:lnTo>
                    <a:lnTo>
                      <a:pt x="135" y="69"/>
                    </a:lnTo>
                    <a:lnTo>
                      <a:pt x="141" y="76"/>
                    </a:lnTo>
                    <a:lnTo>
                      <a:pt x="141" y="80"/>
                    </a:lnTo>
                    <a:lnTo>
                      <a:pt x="147" y="85"/>
                    </a:lnTo>
                    <a:lnTo>
                      <a:pt x="144" y="91"/>
                    </a:lnTo>
                    <a:lnTo>
                      <a:pt x="135" y="97"/>
                    </a:lnTo>
                    <a:lnTo>
                      <a:pt x="129" y="107"/>
                    </a:lnTo>
                    <a:lnTo>
                      <a:pt x="133" y="115"/>
                    </a:lnTo>
                    <a:lnTo>
                      <a:pt x="127" y="118"/>
                    </a:lnTo>
                    <a:lnTo>
                      <a:pt x="123" y="109"/>
                    </a:lnTo>
                    <a:lnTo>
                      <a:pt x="118" y="114"/>
                    </a:lnTo>
                    <a:lnTo>
                      <a:pt x="103" y="101"/>
                    </a:lnTo>
                    <a:lnTo>
                      <a:pt x="108" y="98"/>
                    </a:lnTo>
                    <a:lnTo>
                      <a:pt x="105" y="94"/>
                    </a:lnTo>
                    <a:lnTo>
                      <a:pt x="100" y="92"/>
                    </a:lnTo>
                    <a:lnTo>
                      <a:pt x="94" y="91"/>
                    </a:lnTo>
                    <a:lnTo>
                      <a:pt x="88" y="94"/>
                    </a:lnTo>
                    <a:lnTo>
                      <a:pt x="80" y="97"/>
                    </a:lnTo>
                    <a:lnTo>
                      <a:pt x="79" y="101"/>
                    </a:lnTo>
                    <a:lnTo>
                      <a:pt x="71" y="103"/>
                    </a:lnTo>
                    <a:lnTo>
                      <a:pt x="71" y="97"/>
                    </a:lnTo>
                    <a:lnTo>
                      <a:pt x="65" y="92"/>
                    </a:lnTo>
                    <a:lnTo>
                      <a:pt x="70" y="86"/>
                    </a:lnTo>
                    <a:lnTo>
                      <a:pt x="73" y="79"/>
                    </a:lnTo>
                    <a:lnTo>
                      <a:pt x="67" y="79"/>
                    </a:lnTo>
                    <a:lnTo>
                      <a:pt x="65" y="86"/>
                    </a:lnTo>
                    <a:lnTo>
                      <a:pt x="61" y="89"/>
                    </a:lnTo>
                    <a:lnTo>
                      <a:pt x="59" y="98"/>
                    </a:lnTo>
                    <a:lnTo>
                      <a:pt x="48" y="98"/>
                    </a:lnTo>
                    <a:lnTo>
                      <a:pt x="44" y="94"/>
                    </a:lnTo>
                    <a:lnTo>
                      <a:pt x="39" y="89"/>
                    </a:lnTo>
                    <a:lnTo>
                      <a:pt x="38" y="85"/>
                    </a:lnTo>
                    <a:lnTo>
                      <a:pt x="44" y="80"/>
                    </a:lnTo>
                    <a:lnTo>
                      <a:pt x="41" y="76"/>
                    </a:lnTo>
                    <a:lnTo>
                      <a:pt x="38" y="76"/>
                    </a:lnTo>
                    <a:lnTo>
                      <a:pt x="33" y="72"/>
                    </a:lnTo>
                    <a:lnTo>
                      <a:pt x="27" y="76"/>
                    </a:lnTo>
                    <a:lnTo>
                      <a:pt x="26" y="72"/>
                    </a:lnTo>
                    <a:lnTo>
                      <a:pt x="17" y="71"/>
                    </a:lnTo>
                    <a:lnTo>
                      <a:pt x="12" y="68"/>
                    </a:lnTo>
                    <a:lnTo>
                      <a:pt x="4" y="69"/>
                    </a:lnTo>
                    <a:lnTo>
                      <a:pt x="1" y="59"/>
                    </a:lnTo>
                    <a:lnTo>
                      <a:pt x="0" y="53"/>
                    </a:lnTo>
                    <a:lnTo>
                      <a:pt x="10" y="42"/>
                    </a:lnTo>
                    <a:lnTo>
                      <a:pt x="15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0" name="Freeform 6257">
                <a:extLst>
                  <a:ext uri="{FF2B5EF4-FFF2-40B4-BE49-F238E27FC236}">
                    <a16:creationId xmlns:a16="http://schemas.microsoft.com/office/drawing/2014/main" id="{E8955309-ECBE-0105-F882-AE30A2736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634"/>
                <a:ext cx="74" cy="59"/>
              </a:xfrm>
              <a:custGeom>
                <a:avLst/>
                <a:gdLst>
                  <a:gd name="T0" fmla="*/ 15 w 147"/>
                  <a:gd name="T1" fmla="*/ 50 h 118"/>
                  <a:gd name="T2" fmla="*/ 24 w 147"/>
                  <a:gd name="T3" fmla="*/ 56 h 118"/>
                  <a:gd name="T4" fmla="*/ 35 w 147"/>
                  <a:gd name="T5" fmla="*/ 42 h 118"/>
                  <a:gd name="T6" fmla="*/ 35 w 147"/>
                  <a:gd name="T7" fmla="*/ 18 h 118"/>
                  <a:gd name="T8" fmla="*/ 47 w 147"/>
                  <a:gd name="T9" fmla="*/ 25 h 118"/>
                  <a:gd name="T10" fmla="*/ 54 w 147"/>
                  <a:gd name="T11" fmla="*/ 13 h 118"/>
                  <a:gd name="T12" fmla="*/ 64 w 147"/>
                  <a:gd name="T13" fmla="*/ 27 h 118"/>
                  <a:gd name="T14" fmla="*/ 74 w 147"/>
                  <a:gd name="T15" fmla="*/ 31 h 118"/>
                  <a:gd name="T16" fmla="*/ 76 w 147"/>
                  <a:gd name="T17" fmla="*/ 28 h 118"/>
                  <a:gd name="T18" fmla="*/ 77 w 147"/>
                  <a:gd name="T19" fmla="*/ 18 h 118"/>
                  <a:gd name="T20" fmla="*/ 92 w 147"/>
                  <a:gd name="T21" fmla="*/ 7 h 118"/>
                  <a:gd name="T22" fmla="*/ 95 w 147"/>
                  <a:gd name="T23" fmla="*/ 22 h 118"/>
                  <a:gd name="T24" fmla="*/ 108 w 147"/>
                  <a:gd name="T25" fmla="*/ 24 h 118"/>
                  <a:gd name="T26" fmla="*/ 98 w 147"/>
                  <a:gd name="T27" fmla="*/ 10 h 118"/>
                  <a:gd name="T28" fmla="*/ 106 w 147"/>
                  <a:gd name="T29" fmla="*/ 0 h 118"/>
                  <a:gd name="T30" fmla="*/ 115 w 147"/>
                  <a:gd name="T31" fmla="*/ 4 h 118"/>
                  <a:gd name="T32" fmla="*/ 114 w 147"/>
                  <a:gd name="T33" fmla="*/ 24 h 118"/>
                  <a:gd name="T34" fmla="*/ 123 w 147"/>
                  <a:gd name="T35" fmla="*/ 24 h 118"/>
                  <a:gd name="T36" fmla="*/ 129 w 147"/>
                  <a:gd name="T37" fmla="*/ 28 h 118"/>
                  <a:gd name="T38" fmla="*/ 129 w 147"/>
                  <a:gd name="T39" fmla="*/ 44 h 118"/>
                  <a:gd name="T40" fmla="*/ 132 w 147"/>
                  <a:gd name="T41" fmla="*/ 56 h 118"/>
                  <a:gd name="T42" fmla="*/ 135 w 147"/>
                  <a:gd name="T43" fmla="*/ 69 h 118"/>
                  <a:gd name="T44" fmla="*/ 141 w 147"/>
                  <a:gd name="T45" fmla="*/ 80 h 118"/>
                  <a:gd name="T46" fmla="*/ 144 w 147"/>
                  <a:gd name="T47" fmla="*/ 91 h 118"/>
                  <a:gd name="T48" fmla="*/ 129 w 147"/>
                  <a:gd name="T49" fmla="*/ 107 h 118"/>
                  <a:gd name="T50" fmla="*/ 127 w 147"/>
                  <a:gd name="T51" fmla="*/ 118 h 118"/>
                  <a:gd name="T52" fmla="*/ 118 w 147"/>
                  <a:gd name="T53" fmla="*/ 114 h 118"/>
                  <a:gd name="T54" fmla="*/ 108 w 147"/>
                  <a:gd name="T55" fmla="*/ 98 h 118"/>
                  <a:gd name="T56" fmla="*/ 100 w 147"/>
                  <a:gd name="T57" fmla="*/ 92 h 118"/>
                  <a:gd name="T58" fmla="*/ 88 w 147"/>
                  <a:gd name="T59" fmla="*/ 94 h 118"/>
                  <a:gd name="T60" fmla="*/ 79 w 147"/>
                  <a:gd name="T61" fmla="*/ 101 h 118"/>
                  <a:gd name="T62" fmla="*/ 71 w 147"/>
                  <a:gd name="T63" fmla="*/ 97 h 118"/>
                  <a:gd name="T64" fmla="*/ 70 w 147"/>
                  <a:gd name="T65" fmla="*/ 86 h 118"/>
                  <a:gd name="T66" fmla="*/ 67 w 147"/>
                  <a:gd name="T67" fmla="*/ 79 h 118"/>
                  <a:gd name="T68" fmla="*/ 61 w 147"/>
                  <a:gd name="T69" fmla="*/ 89 h 118"/>
                  <a:gd name="T70" fmla="*/ 48 w 147"/>
                  <a:gd name="T71" fmla="*/ 98 h 118"/>
                  <a:gd name="T72" fmla="*/ 39 w 147"/>
                  <a:gd name="T73" fmla="*/ 89 h 118"/>
                  <a:gd name="T74" fmla="*/ 44 w 147"/>
                  <a:gd name="T75" fmla="*/ 80 h 118"/>
                  <a:gd name="T76" fmla="*/ 38 w 147"/>
                  <a:gd name="T77" fmla="*/ 76 h 118"/>
                  <a:gd name="T78" fmla="*/ 27 w 147"/>
                  <a:gd name="T79" fmla="*/ 76 h 118"/>
                  <a:gd name="T80" fmla="*/ 17 w 147"/>
                  <a:gd name="T81" fmla="*/ 71 h 118"/>
                  <a:gd name="T82" fmla="*/ 4 w 147"/>
                  <a:gd name="T83" fmla="*/ 69 h 118"/>
                  <a:gd name="T84" fmla="*/ 0 w 147"/>
                  <a:gd name="T85" fmla="*/ 53 h 118"/>
                  <a:gd name="T86" fmla="*/ 15 w 147"/>
                  <a:gd name="T87" fmla="*/ 4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7" h="118">
                    <a:moveTo>
                      <a:pt x="15" y="45"/>
                    </a:moveTo>
                    <a:lnTo>
                      <a:pt x="15" y="50"/>
                    </a:lnTo>
                    <a:lnTo>
                      <a:pt x="20" y="54"/>
                    </a:lnTo>
                    <a:lnTo>
                      <a:pt x="24" y="56"/>
                    </a:lnTo>
                    <a:lnTo>
                      <a:pt x="32" y="54"/>
                    </a:lnTo>
                    <a:lnTo>
                      <a:pt x="35" y="42"/>
                    </a:lnTo>
                    <a:lnTo>
                      <a:pt x="33" y="30"/>
                    </a:lnTo>
                    <a:lnTo>
                      <a:pt x="35" y="18"/>
                    </a:lnTo>
                    <a:lnTo>
                      <a:pt x="41" y="24"/>
                    </a:lnTo>
                    <a:lnTo>
                      <a:pt x="47" y="25"/>
                    </a:lnTo>
                    <a:lnTo>
                      <a:pt x="50" y="22"/>
                    </a:lnTo>
                    <a:lnTo>
                      <a:pt x="54" y="13"/>
                    </a:lnTo>
                    <a:lnTo>
                      <a:pt x="58" y="22"/>
                    </a:lnTo>
                    <a:lnTo>
                      <a:pt x="64" y="27"/>
                    </a:lnTo>
                    <a:lnTo>
                      <a:pt x="67" y="25"/>
                    </a:lnTo>
                    <a:lnTo>
                      <a:pt x="74" y="31"/>
                    </a:lnTo>
                    <a:lnTo>
                      <a:pt x="80" y="33"/>
                    </a:lnTo>
                    <a:lnTo>
                      <a:pt x="76" y="28"/>
                    </a:lnTo>
                    <a:lnTo>
                      <a:pt x="74" y="24"/>
                    </a:lnTo>
                    <a:lnTo>
                      <a:pt x="77" y="18"/>
                    </a:lnTo>
                    <a:lnTo>
                      <a:pt x="82" y="3"/>
                    </a:lnTo>
                    <a:lnTo>
                      <a:pt x="92" y="7"/>
                    </a:lnTo>
                    <a:lnTo>
                      <a:pt x="88" y="12"/>
                    </a:lnTo>
                    <a:lnTo>
                      <a:pt x="95" y="22"/>
                    </a:lnTo>
                    <a:lnTo>
                      <a:pt x="100" y="25"/>
                    </a:lnTo>
                    <a:lnTo>
                      <a:pt x="108" y="24"/>
                    </a:lnTo>
                    <a:lnTo>
                      <a:pt x="106" y="15"/>
                    </a:lnTo>
                    <a:lnTo>
                      <a:pt x="98" y="10"/>
                    </a:lnTo>
                    <a:lnTo>
                      <a:pt x="98" y="3"/>
                    </a:lnTo>
                    <a:lnTo>
                      <a:pt x="106" y="0"/>
                    </a:lnTo>
                    <a:lnTo>
                      <a:pt x="114" y="0"/>
                    </a:lnTo>
                    <a:lnTo>
                      <a:pt x="115" y="4"/>
                    </a:lnTo>
                    <a:lnTo>
                      <a:pt x="112" y="12"/>
                    </a:lnTo>
                    <a:lnTo>
                      <a:pt x="114" y="24"/>
                    </a:lnTo>
                    <a:lnTo>
                      <a:pt x="120" y="25"/>
                    </a:lnTo>
                    <a:lnTo>
                      <a:pt x="123" y="24"/>
                    </a:lnTo>
                    <a:lnTo>
                      <a:pt x="130" y="24"/>
                    </a:lnTo>
                    <a:lnTo>
                      <a:pt x="129" y="28"/>
                    </a:lnTo>
                    <a:lnTo>
                      <a:pt x="139" y="41"/>
                    </a:lnTo>
                    <a:lnTo>
                      <a:pt x="129" y="44"/>
                    </a:lnTo>
                    <a:lnTo>
                      <a:pt x="127" y="50"/>
                    </a:lnTo>
                    <a:lnTo>
                      <a:pt x="132" y="56"/>
                    </a:lnTo>
                    <a:lnTo>
                      <a:pt x="126" y="59"/>
                    </a:lnTo>
                    <a:lnTo>
                      <a:pt x="135" y="69"/>
                    </a:lnTo>
                    <a:lnTo>
                      <a:pt x="141" y="76"/>
                    </a:lnTo>
                    <a:lnTo>
                      <a:pt x="141" y="80"/>
                    </a:lnTo>
                    <a:lnTo>
                      <a:pt x="147" y="85"/>
                    </a:lnTo>
                    <a:lnTo>
                      <a:pt x="144" y="91"/>
                    </a:lnTo>
                    <a:lnTo>
                      <a:pt x="135" y="97"/>
                    </a:lnTo>
                    <a:lnTo>
                      <a:pt x="129" y="107"/>
                    </a:lnTo>
                    <a:lnTo>
                      <a:pt x="133" y="115"/>
                    </a:lnTo>
                    <a:lnTo>
                      <a:pt x="127" y="118"/>
                    </a:lnTo>
                    <a:lnTo>
                      <a:pt x="123" y="109"/>
                    </a:lnTo>
                    <a:lnTo>
                      <a:pt x="118" y="114"/>
                    </a:lnTo>
                    <a:lnTo>
                      <a:pt x="103" y="101"/>
                    </a:lnTo>
                    <a:lnTo>
                      <a:pt x="108" y="98"/>
                    </a:lnTo>
                    <a:lnTo>
                      <a:pt x="105" y="94"/>
                    </a:lnTo>
                    <a:lnTo>
                      <a:pt x="100" y="92"/>
                    </a:lnTo>
                    <a:lnTo>
                      <a:pt x="94" y="91"/>
                    </a:lnTo>
                    <a:lnTo>
                      <a:pt x="88" y="94"/>
                    </a:lnTo>
                    <a:lnTo>
                      <a:pt x="80" y="97"/>
                    </a:lnTo>
                    <a:lnTo>
                      <a:pt x="79" y="101"/>
                    </a:lnTo>
                    <a:lnTo>
                      <a:pt x="71" y="103"/>
                    </a:lnTo>
                    <a:lnTo>
                      <a:pt x="71" y="97"/>
                    </a:lnTo>
                    <a:lnTo>
                      <a:pt x="65" y="92"/>
                    </a:lnTo>
                    <a:lnTo>
                      <a:pt x="70" y="86"/>
                    </a:lnTo>
                    <a:lnTo>
                      <a:pt x="73" y="79"/>
                    </a:lnTo>
                    <a:lnTo>
                      <a:pt x="67" y="79"/>
                    </a:lnTo>
                    <a:lnTo>
                      <a:pt x="65" y="86"/>
                    </a:lnTo>
                    <a:lnTo>
                      <a:pt x="61" y="89"/>
                    </a:lnTo>
                    <a:lnTo>
                      <a:pt x="59" y="98"/>
                    </a:lnTo>
                    <a:lnTo>
                      <a:pt x="48" y="98"/>
                    </a:lnTo>
                    <a:lnTo>
                      <a:pt x="44" y="94"/>
                    </a:lnTo>
                    <a:lnTo>
                      <a:pt x="39" y="89"/>
                    </a:lnTo>
                    <a:lnTo>
                      <a:pt x="38" y="85"/>
                    </a:lnTo>
                    <a:lnTo>
                      <a:pt x="44" y="80"/>
                    </a:lnTo>
                    <a:lnTo>
                      <a:pt x="41" y="76"/>
                    </a:lnTo>
                    <a:lnTo>
                      <a:pt x="38" y="76"/>
                    </a:lnTo>
                    <a:lnTo>
                      <a:pt x="33" y="72"/>
                    </a:lnTo>
                    <a:lnTo>
                      <a:pt x="27" y="76"/>
                    </a:lnTo>
                    <a:lnTo>
                      <a:pt x="26" y="72"/>
                    </a:lnTo>
                    <a:lnTo>
                      <a:pt x="17" y="71"/>
                    </a:lnTo>
                    <a:lnTo>
                      <a:pt x="12" y="68"/>
                    </a:lnTo>
                    <a:lnTo>
                      <a:pt x="4" y="69"/>
                    </a:lnTo>
                    <a:lnTo>
                      <a:pt x="1" y="59"/>
                    </a:lnTo>
                    <a:lnTo>
                      <a:pt x="0" y="53"/>
                    </a:lnTo>
                    <a:lnTo>
                      <a:pt x="10" y="42"/>
                    </a:lnTo>
                    <a:lnTo>
                      <a:pt x="15" y="4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1" name="Freeform 6258">
                <a:extLst>
                  <a:ext uri="{FF2B5EF4-FFF2-40B4-BE49-F238E27FC236}">
                    <a16:creationId xmlns:a16="http://schemas.microsoft.com/office/drawing/2014/main" id="{4B43E338-DB6A-D259-29E6-CADB2783A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758"/>
                <a:ext cx="43" cy="25"/>
              </a:xfrm>
              <a:custGeom>
                <a:avLst/>
                <a:gdLst>
                  <a:gd name="T0" fmla="*/ 8 w 87"/>
                  <a:gd name="T1" fmla="*/ 50 h 50"/>
                  <a:gd name="T2" fmla="*/ 11 w 87"/>
                  <a:gd name="T3" fmla="*/ 47 h 50"/>
                  <a:gd name="T4" fmla="*/ 18 w 87"/>
                  <a:gd name="T5" fmla="*/ 44 h 50"/>
                  <a:gd name="T6" fmla="*/ 24 w 87"/>
                  <a:gd name="T7" fmla="*/ 47 h 50"/>
                  <a:gd name="T8" fmla="*/ 29 w 87"/>
                  <a:gd name="T9" fmla="*/ 47 h 50"/>
                  <a:gd name="T10" fmla="*/ 32 w 87"/>
                  <a:gd name="T11" fmla="*/ 46 h 50"/>
                  <a:gd name="T12" fmla="*/ 38 w 87"/>
                  <a:gd name="T13" fmla="*/ 46 h 50"/>
                  <a:gd name="T14" fmla="*/ 40 w 87"/>
                  <a:gd name="T15" fmla="*/ 50 h 50"/>
                  <a:gd name="T16" fmla="*/ 46 w 87"/>
                  <a:gd name="T17" fmla="*/ 50 h 50"/>
                  <a:gd name="T18" fmla="*/ 58 w 87"/>
                  <a:gd name="T19" fmla="*/ 38 h 50"/>
                  <a:gd name="T20" fmla="*/ 55 w 87"/>
                  <a:gd name="T21" fmla="*/ 28 h 50"/>
                  <a:gd name="T22" fmla="*/ 58 w 87"/>
                  <a:gd name="T23" fmla="*/ 22 h 50"/>
                  <a:gd name="T24" fmla="*/ 64 w 87"/>
                  <a:gd name="T25" fmla="*/ 20 h 50"/>
                  <a:gd name="T26" fmla="*/ 67 w 87"/>
                  <a:gd name="T27" fmla="*/ 26 h 50"/>
                  <a:gd name="T28" fmla="*/ 74 w 87"/>
                  <a:gd name="T29" fmla="*/ 26 h 50"/>
                  <a:gd name="T30" fmla="*/ 82 w 87"/>
                  <a:gd name="T31" fmla="*/ 29 h 50"/>
                  <a:gd name="T32" fmla="*/ 87 w 87"/>
                  <a:gd name="T33" fmla="*/ 25 h 50"/>
                  <a:gd name="T34" fmla="*/ 76 w 87"/>
                  <a:gd name="T35" fmla="*/ 15 h 50"/>
                  <a:gd name="T36" fmla="*/ 71 w 87"/>
                  <a:gd name="T37" fmla="*/ 5 h 50"/>
                  <a:gd name="T38" fmla="*/ 64 w 87"/>
                  <a:gd name="T39" fmla="*/ 0 h 50"/>
                  <a:gd name="T40" fmla="*/ 50 w 87"/>
                  <a:gd name="T41" fmla="*/ 5 h 50"/>
                  <a:gd name="T42" fmla="*/ 47 w 87"/>
                  <a:gd name="T43" fmla="*/ 5 h 50"/>
                  <a:gd name="T44" fmla="*/ 43 w 87"/>
                  <a:gd name="T45" fmla="*/ 11 h 50"/>
                  <a:gd name="T46" fmla="*/ 43 w 87"/>
                  <a:gd name="T47" fmla="*/ 19 h 50"/>
                  <a:gd name="T48" fmla="*/ 37 w 87"/>
                  <a:gd name="T49" fmla="*/ 17 h 50"/>
                  <a:gd name="T50" fmla="*/ 26 w 87"/>
                  <a:gd name="T51" fmla="*/ 25 h 50"/>
                  <a:gd name="T52" fmla="*/ 24 w 87"/>
                  <a:gd name="T53" fmla="*/ 29 h 50"/>
                  <a:gd name="T54" fmla="*/ 3 w 87"/>
                  <a:gd name="T55" fmla="*/ 37 h 50"/>
                  <a:gd name="T56" fmla="*/ 6 w 87"/>
                  <a:gd name="T57" fmla="*/ 38 h 50"/>
                  <a:gd name="T58" fmla="*/ 0 w 87"/>
                  <a:gd name="T59" fmla="*/ 44 h 50"/>
                  <a:gd name="T60" fmla="*/ 0 w 87"/>
                  <a:gd name="T61" fmla="*/ 49 h 50"/>
                  <a:gd name="T62" fmla="*/ 8 w 87"/>
                  <a:gd name="T6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" h="50">
                    <a:moveTo>
                      <a:pt x="8" y="50"/>
                    </a:moveTo>
                    <a:lnTo>
                      <a:pt x="11" y="47"/>
                    </a:lnTo>
                    <a:lnTo>
                      <a:pt x="18" y="44"/>
                    </a:lnTo>
                    <a:lnTo>
                      <a:pt x="24" y="47"/>
                    </a:lnTo>
                    <a:lnTo>
                      <a:pt x="29" y="47"/>
                    </a:lnTo>
                    <a:lnTo>
                      <a:pt x="32" y="46"/>
                    </a:lnTo>
                    <a:lnTo>
                      <a:pt x="38" y="46"/>
                    </a:lnTo>
                    <a:lnTo>
                      <a:pt x="40" y="50"/>
                    </a:lnTo>
                    <a:lnTo>
                      <a:pt x="46" y="50"/>
                    </a:lnTo>
                    <a:lnTo>
                      <a:pt x="58" y="38"/>
                    </a:lnTo>
                    <a:lnTo>
                      <a:pt x="55" y="28"/>
                    </a:lnTo>
                    <a:lnTo>
                      <a:pt x="58" y="22"/>
                    </a:lnTo>
                    <a:lnTo>
                      <a:pt x="64" y="20"/>
                    </a:lnTo>
                    <a:lnTo>
                      <a:pt x="67" y="26"/>
                    </a:lnTo>
                    <a:lnTo>
                      <a:pt x="74" y="26"/>
                    </a:lnTo>
                    <a:lnTo>
                      <a:pt x="82" y="29"/>
                    </a:lnTo>
                    <a:lnTo>
                      <a:pt x="87" y="25"/>
                    </a:lnTo>
                    <a:lnTo>
                      <a:pt x="76" y="15"/>
                    </a:lnTo>
                    <a:lnTo>
                      <a:pt x="71" y="5"/>
                    </a:lnTo>
                    <a:lnTo>
                      <a:pt x="64" y="0"/>
                    </a:lnTo>
                    <a:lnTo>
                      <a:pt x="50" y="5"/>
                    </a:lnTo>
                    <a:lnTo>
                      <a:pt x="47" y="5"/>
                    </a:lnTo>
                    <a:lnTo>
                      <a:pt x="43" y="11"/>
                    </a:lnTo>
                    <a:lnTo>
                      <a:pt x="43" y="19"/>
                    </a:lnTo>
                    <a:lnTo>
                      <a:pt x="37" y="17"/>
                    </a:lnTo>
                    <a:lnTo>
                      <a:pt x="26" y="25"/>
                    </a:lnTo>
                    <a:lnTo>
                      <a:pt x="24" y="29"/>
                    </a:lnTo>
                    <a:lnTo>
                      <a:pt x="3" y="37"/>
                    </a:lnTo>
                    <a:lnTo>
                      <a:pt x="6" y="38"/>
                    </a:lnTo>
                    <a:lnTo>
                      <a:pt x="0" y="44"/>
                    </a:lnTo>
                    <a:lnTo>
                      <a:pt x="0" y="49"/>
                    </a:lnTo>
                    <a:lnTo>
                      <a:pt x="8" y="5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2" name="Freeform 6259">
                <a:extLst>
                  <a:ext uri="{FF2B5EF4-FFF2-40B4-BE49-F238E27FC236}">
                    <a16:creationId xmlns:a16="http://schemas.microsoft.com/office/drawing/2014/main" id="{D40EDC4A-E372-F7C3-0CF8-F14C16450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758"/>
                <a:ext cx="43" cy="25"/>
              </a:xfrm>
              <a:custGeom>
                <a:avLst/>
                <a:gdLst>
                  <a:gd name="T0" fmla="*/ 8 w 87"/>
                  <a:gd name="T1" fmla="*/ 50 h 50"/>
                  <a:gd name="T2" fmla="*/ 0 w 87"/>
                  <a:gd name="T3" fmla="*/ 49 h 50"/>
                  <a:gd name="T4" fmla="*/ 0 w 87"/>
                  <a:gd name="T5" fmla="*/ 44 h 50"/>
                  <a:gd name="T6" fmla="*/ 6 w 87"/>
                  <a:gd name="T7" fmla="*/ 38 h 50"/>
                  <a:gd name="T8" fmla="*/ 3 w 87"/>
                  <a:gd name="T9" fmla="*/ 37 h 50"/>
                  <a:gd name="T10" fmla="*/ 24 w 87"/>
                  <a:gd name="T11" fmla="*/ 29 h 50"/>
                  <a:gd name="T12" fmla="*/ 26 w 87"/>
                  <a:gd name="T13" fmla="*/ 25 h 50"/>
                  <a:gd name="T14" fmla="*/ 37 w 87"/>
                  <a:gd name="T15" fmla="*/ 17 h 50"/>
                  <a:gd name="T16" fmla="*/ 43 w 87"/>
                  <a:gd name="T17" fmla="*/ 19 h 50"/>
                  <a:gd name="T18" fmla="*/ 43 w 87"/>
                  <a:gd name="T19" fmla="*/ 11 h 50"/>
                  <a:gd name="T20" fmla="*/ 47 w 87"/>
                  <a:gd name="T21" fmla="*/ 5 h 50"/>
                  <a:gd name="T22" fmla="*/ 50 w 87"/>
                  <a:gd name="T23" fmla="*/ 5 h 50"/>
                  <a:gd name="T24" fmla="*/ 64 w 87"/>
                  <a:gd name="T25" fmla="*/ 0 h 50"/>
                  <a:gd name="T26" fmla="*/ 71 w 87"/>
                  <a:gd name="T27" fmla="*/ 5 h 50"/>
                  <a:gd name="T28" fmla="*/ 76 w 87"/>
                  <a:gd name="T29" fmla="*/ 15 h 50"/>
                  <a:gd name="T30" fmla="*/ 87 w 87"/>
                  <a:gd name="T31" fmla="*/ 25 h 50"/>
                  <a:gd name="T32" fmla="*/ 82 w 87"/>
                  <a:gd name="T33" fmla="*/ 29 h 50"/>
                  <a:gd name="T34" fmla="*/ 74 w 87"/>
                  <a:gd name="T35" fmla="*/ 26 h 50"/>
                  <a:gd name="T36" fmla="*/ 67 w 87"/>
                  <a:gd name="T37" fmla="*/ 26 h 50"/>
                  <a:gd name="T38" fmla="*/ 64 w 87"/>
                  <a:gd name="T39" fmla="*/ 20 h 50"/>
                  <a:gd name="T40" fmla="*/ 58 w 87"/>
                  <a:gd name="T41" fmla="*/ 22 h 50"/>
                  <a:gd name="T42" fmla="*/ 55 w 87"/>
                  <a:gd name="T43" fmla="*/ 28 h 50"/>
                  <a:gd name="T44" fmla="*/ 58 w 87"/>
                  <a:gd name="T45" fmla="*/ 38 h 50"/>
                  <a:gd name="T46" fmla="*/ 46 w 87"/>
                  <a:gd name="T47" fmla="*/ 50 h 50"/>
                  <a:gd name="T48" fmla="*/ 40 w 87"/>
                  <a:gd name="T49" fmla="*/ 50 h 50"/>
                  <a:gd name="T50" fmla="*/ 38 w 87"/>
                  <a:gd name="T51" fmla="*/ 46 h 50"/>
                  <a:gd name="T52" fmla="*/ 32 w 87"/>
                  <a:gd name="T53" fmla="*/ 46 h 50"/>
                  <a:gd name="T54" fmla="*/ 29 w 87"/>
                  <a:gd name="T55" fmla="*/ 47 h 50"/>
                  <a:gd name="T56" fmla="*/ 24 w 87"/>
                  <a:gd name="T57" fmla="*/ 47 h 50"/>
                  <a:gd name="T58" fmla="*/ 18 w 87"/>
                  <a:gd name="T59" fmla="*/ 44 h 50"/>
                  <a:gd name="T60" fmla="*/ 11 w 87"/>
                  <a:gd name="T61" fmla="*/ 47 h 50"/>
                  <a:gd name="T62" fmla="*/ 8 w 87"/>
                  <a:gd name="T6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" h="50">
                    <a:moveTo>
                      <a:pt x="8" y="50"/>
                    </a:moveTo>
                    <a:lnTo>
                      <a:pt x="0" y="49"/>
                    </a:lnTo>
                    <a:lnTo>
                      <a:pt x="0" y="44"/>
                    </a:lnTo>
                    <a:lnTo>
                      <a:pt x="6" y="38"/>
                    </a:lnTo>
                    <a:lnTo>
                      <a:pt x="3" y="37"/>
                    </a:lnTo>
                    <a:lnTo>
                      <a:pt x="24" y="29"/>
                    </a:lnTo>
                    <a:lnTo>
                      <a:pt x="26" y="25"/>
                    </a:lnTo>
                    <a:lnTo>
                      <a:pt x="37" y="17"/>
                    </a:lnTo>
                    <a:lnTo>
                      <a:pt x="43" y="19"/>
                    </a:lnTo>
                    <a:lnTo>
                      <a:pt x="43" y="11"/>
                    </a:lnTo>
                    <a:lnTo>
                      <a:pt x="47" y="5"/>
                    </a:lnTo>
                    <a:lnTo>
                      <a:pt x="50" y="5"/>
                    </a:lnTo>
                    <a:lnTo>
                      <a:pt x="64" y="0"/>
                    </a:lnTo>
                    <a:lnTo>
                      <a:pt x="71" y="5"/>
                    </a:lnTo>
                    <a:lnTo>
                      <a:pt x="76" y="15"/>
                    </a:lnTo>
                    <a:lnTo>
                      <a:pt x="87" y="25"/>
                    </a:lnTo>
                    <a:lnTo>
                      <a:pt x="82" y="29"/>
                    </a:lnTo>
                    <a:lnTo>
                      <a:pt x="74" y="26"/>
                    </a:lnTo>
                    <a:lnTo>
                      <a:pt x="67" y="26"/>
                    </a:lnTo>
                    <a:lnTo>
                      <a:pt x="64" y="20"/>
                    </a:lnTo>
                    <a:lnTo>
                      <a:pt x="58" y="22"/>
                    </a:lnTo>
                    <a:lnTo>
                      <a:pt x="55" y="28"/>
                    </a:lnTo>
                    <a:lnTo>
                      <a:pt x="58" y="38"/>
                    </a:lnTo>
                    <a:lnTo>
                      <a:pt x="46" y="50"/>
                    </a:lnTo>
                    <a:lnTo>
                      <a:pt x="40" y="50"/>
                    </a:lnTo>
                    <a:lnTo>
                      <a:pt x="38" y="46"/>
                    </a:lnTo>
                    <a:lnTo>
                      <a:pt x="32" y="46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18" y="44"/>
                    </a:lnTo>
                    <a:lnTo>
                      <a:pt x="11" y="47"/>
                    </a:lnTo>
                    <a:lnTo>
                      <a:pt x="8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3" name="Freeform 6260">
                <a:extLst>
                  <a:ext uri="{FF2B5EF4-FFF2-40B4-BE49-F238E27FC236}">
                    <a16:creationId xmlns:a16="http://schemas.microsoft.com/office/drawing/2014/main" id="{C4601C80-479A-A38F-AFB7-DDE7EE1AF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758"/>
                <a:ext cx="43" cy="25"/>
              </a:xfrm>
              <a:custGeom>
                <a:avLst/>
                <a:gdLst>
                  <a:gd name="T0" fmla="*/ 8 w 87"/>
                  <a:gd name="T1" fmla="*/ 50 h 50"/>
                  <a:gd name="T2" fmla="*/ 0 w 87"/>
                  <a:gd name="T3" fmla="*/ 49 h 50"/>
                  <a:gd name="T4" fmla="*/ 0 w 87"/>
                  <a:gd name="T5" fmla="*/ 44 h 50"/>
                  <a:gd name="T6" fmla="*/ 6 w 87"/>
                  <a:gd name="T7" fmla="*/ 38 h 50"/>
                  <a:gd name="T8" fmla="*/ 3 w 87"/>
                  <a:gd name="T9" fmla="*/ 37 h 50"/>
                  <a:gd name="T10" fmla="*/ 24 w 87"/>
                  <a:gd name="T11" fmla="*/ 29 h 50"/>
                  <a:gd name="T12" fmla="*/ 26 w 87"/>
                  <a:gd name="T13" fmla="*/ 25 h 50"/>
                  <a:gd name="T14" fmla="*/ 37 w 87"/>
                  <a:gd name="T15" fmla="*/ 17 h 50"/>
                  <a:gd name="T16" fmla="*/ 43 w 87"/>
                  <a:gd name="T17" fmla="*/ 19 h 50"/>
                  <a:gd name="T18" fmla="*/ 43 w 87"/>
                  <a:gd name="T19" fmla="*/ 11 h 50"/>
                  <a:gd name="T20" fmla="*/ 47 w 87"/>
                  <a:gd name="T21" fmla="*/ 5 h 50"/>
                  <a:gd name="T22" fmla="*/ 50 w 87"/>
                  <a:gd name="T23" fmla="*/ 5 h 50"/>
                  <a:gd name="T24" fmla="*/ 64 w 87"/>
                  <a:gd name="T25" fmla="*/ 0 h 50"/>
                  <a:gd name="T26" fmla="*/ 71 w 87"/>
                  <a:gd name="T27" fmla="*/ 5 h 50"/>
                  <a:gd name="T28" fmla="*/ 76 w 87"/>
                  <a:gd name="T29" fmla="*/ 15 h 50"/>
                  <a:gd name="T30" fmla="*/ 87 w 87"/>
                  <a:gd name="T31" fmla="*/ 25 h 50"/>
                  <a:gd name="T32" fmla="*/ 82 w 87"/>
                  <a:gd name="T33" fmla="*/ 29 h 50"/>
                  <a:gd name="T34" fmla="*/ 74 w 87"/>
                  <a:gd name="T35" fmla="*/ 26 h 50"/>
                  <a:gd name="T36" fmla="*/ 67 w 87"/>
                  <a:gd name="T37" fmla="*/ 26 h 50"/>
                  <a:gd name="T38" fmla="*/ 64 w 87"/>
                  <a:gd name="T39" fmla="*/ 20 h 50"/>
                  <a:gd name="T40" fmla="*/ 58 w 87"/>
                  <a:gd name="T41" fmla="*/ 22 h 50"/>
                  <a:gd name="T42" fmla="*/ 55 w 87"/>
                  <a:gd name="T43" fmla="*/ 28 h 50"/>
                  <a:gd name="T44" fmla="*/ 58 w 87"/>
                  <a:gd name="T45" fmla="*/ 38 h 50"/>
                  <a:gd name="T46" fmla="*/ 46 w 87"/>
                  <a:gd name="T47" fmla="*/ 50 h 50"/>
                  <a:gd name="T48" fmla="*/ 40 w 87"/>
                  <a:gd name="T49" fmla="*/ 50 h 50"/>
                  <a:gd name="T50" fmla="*/ 38 w 87"/>
                  <a:gd name="T51" fmla="*/ 46 h 50"/>
                  <a:gd name="T52" fmla="*/ 32 w 87"/>
                  <a:gd name="T53" fmla="*/ 46 h 50"/>
                  <a:gd name="T54" fmla="*/ 29 w 87"/>
                  <a:gd name="T55" fmla="*/ 47 h 50"/>
                  <a:gd name="T56" fmla="*/ 24 w 87"/>
                  <a:gd name="T57" fmla="*/ 47 h 50"/>
                  <a:gd name="T58" fmla="*/ 18 w 87"/>
                  <a:gd name="T59" fmla="*/ 44 h 50"/>
                  <a:gd name="T60" fmla="*/ 11 w 87"/>
                  <a:gd name="T61" fmla="*/ 47 h 50"/>
                  <a:gd name="T62" fmla="*/ 8 w 87"/>
                  <a:gd name="T6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" h="50">
                    <a:moveTo>
                      <a:pt x="8" y="50"/>
                    </a:moveTo>
                    <a:lnTo>
                      <a:pt x="0" y="49"/>
                    </a:lnTo>
                    <a:lnTo>
                      <a:pt x="0" y="44"/>
                    </a:lnTo>
                    <a:lnTo>
                      <a:pt x="6" y="38"/>
                    </a:lnTo>
                    <a:lnTo>
                      <a:pt x="3" y="37"/>
                    </a:lnTo>
                    <a:lnTo>
                      <a:pt x="24" y="29"/>
                    </a:lnTo>
                    <a:lnTo>
                      <a:pt x="26" y="25"/>
                    </a:lnTo>
                    <a:lnTo>
                      <a:pt x="37" y="17"/>
                    </a:lnTo>
                    <a:lnTo>
                      <a:pt x="43" y="19"/>
                    </a:lnTo>
                    <a:lnTo>
                      <a:pt x="43" y="11"/>
                    </a:lnTo>
                    <a:lnTo>
                      <a:pt x="47" y="5"/>
                    </a:lnTo>
                    <a:lnTo>
                      <a:pt x="50" y="5"/>
                    </a:lnTo>
                    <a:lnTo>
                      <a:pt x="64" y="0"/>
                    </a:lnTo>
                    <a:lnTo>
                      <a:pt x="71" y="5"/>
                    </a:lnTo>
                    <a:lnTo>
                      <a:pt x="76" y="15"/>
                    </a:lnTo>
                    <a:lnTo>
                      <a:pt x="87" y="25"/>
                    </a:lnTo>
                    <a:lnTo>
                      <a:pt x="82" y="29"/>
                    </a:lnTo>
                    <a:lnTo>
                      <a:pt x="74" y="26"/>
                    </a:lnTo>
                    <a:lnTo>
                      <a:pt x="67" y="26"/>
                    </a:lnTo>
                    <a:lnTo>
                      <a:pt x="64" y="20"/>
                    </a:lnTo>
                    <a:lnTo>
                      <a:pt x="58" y="22"/>
                    </a:lnTo>
                    <a:lnTo>
                      <a:pt x="55" y="28"/>
                    </a:lnTo>
                    <a:lnTo>
                      <a:pt x="58" y="38"/>
                    </a:lnTo>
                    <a:lnTo>
                      <a:pt x="46" y="50"/>
                    </a:lnTo>
                    <a:lnTo>
                      <a:pt x="40" y="50"/>
                    </a:lnTo>
                    <a:lnTo>
                      <a:pt x="38" y="46"/>
                    </a:lnTo>
                    <a:lnTo>
                      <a:pt x="32" y="46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18" y="44"/>
                    </a:lnTo>
                    <a:lnTo>
                      <a:pt x="11" y="47"/>
                    </a:lnTo>
                    <a:lnTo>
                      <a:pt x="8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4" name="Freeform 6261">
                <a:extLst>
                  <a:ext uri="{FF2B5EF4-FFF2-40B4-BE49-F238E27FC236}">
                    <a16:creationId xmlns:a16="http://schemas.microsoft.com/office/drawing/2014/main" id="{45089E5C-0495-256D-75DC-654F450C2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753"/>
                <a:ext cx="23" cy="24"/>
              </a:xfrm>
              <a:custGeom>
                <a:avLst/>
                <a:gdLst>
                  <a:gd name="T0" fmla="*/ 34 w 47"/>
                  <a:gd name="T1" fmla="*/ 14 h 47"/>
                  <a:gd name="T2" fmla="*/ 35 w 47"/>
                  <a:gd name="T3" fmla="*/ 9 h 47"/>
                  <a:gd name="T4" fmla="*/ 32 w 47"/>
                  <a:gd name="T5" fmla="*/ 3 h 47"/>
                  <a:gd name="T6" fmla="*/ 26 w 47"/>
                  <a:gd name="T7" fmla="*/ 2 h 47"/>
                  <a:gd name="T8" fmla="*/ 20 w 47"/>
                  <a:gd name="T9" fmla="*/ 0 h 47"/>
                  <a:gd name="T10" fmla="*/ 17 w 47"/>
                  <a:gd name="T11" fmla="*/ 5 h 47"/>
                  <a:gd name="T12" fmla="*/ 14 w 47"/>
                  <a:gd name="T13" fmla="*/ 11 h 47"/>
                  <a:gd name="T14" fmla="*/ 19 w 47"/>
                  <a:gd name="T15" fmla="*/ 17 h 47"/>
                  <a:gd name="T16" fmla="*/ 16 w 47"/>
                  <a:gd name="T17" fmla="*/ 24 h 47"/>
                  <a:gd name="T18" fmla="*/ 13 w 47"/>
                  <a:gd name="T19" fmla="*/ 23 h 47"/>
                  <a:gd name="T20" fmla="*/ 5 w 47"/>
                  <a:gd name="T21" fmla="*/ 15 h 47"/>
                  <a:gd name="T22" fmla="*/ 0 w 47"/>
                  <a:gd name="T23" fmla="*/ 14 h 47"/>
                  <a:gd name="T24" fmla="*/ 5 w 47"/>
                  <a:gd name="T25" fmla="*/ 24 h 47"/>
                  <a:gd name="T26" fmla="*/ 16 w 47"/>
                  <a:gd name="T27" fmla="*/ 34 h 47"/>
                  <a:gd name="T28" fmla="*/ 19 w 47"/>
                  <a:gd name="T29" fmla="*/ 35 h 47"/>
                  <a:gd name="T30" fmla="*/ 28 w 47"/>
                  <a:gd name="T31" fmla="*/ 47 h 47"/>
                  <a:gd name="T32" fmla="*/ 34 w 47"/>
                  <a:gd name="T33" fmla="*/ 47 h 47"/>
                  <a:gd name="T34" fmla="*/ 40 w 47"/>
                  <a:gd name="T35" fmla="*/ 44 h 47"/>
                  <a:gd name="T36" fmla="*/ 43 w 47"/>
                  <a:gd name="T37" fmla="*/ 46 h 47"/>
                  <a:gd name="T38" fmla="*/ 44 w 47"/>
                  <a:gd name="T39" fmla="*/ 46 h 47"/>
                  <a:gd name="T40" fmla="*/ 44 w 47"/>
                  <a:gd name="T41" fmla="*/ 41 h 47"/>
                  <a:gd name="T42" fmla="*/ 38 w 47"/>
                  <a:gd name="T43" fmla="*/ 38 h 47"/>
                  <a:gd name="T44" fmla="*/ 40 w 47"/>
                  <a:gd name="T45" fmla="*/ 31 h 47"/>
                  <a:gd name="T46" fmla="*/ 37 w 47"/>
                  <a:gd name="T47" fmla="*/ 29 h 47"/>
                  <a:gd name="T48" fmla="*/ 44 w 47"/>
                  <a:gd name="T49" fmla="*/ 20 h 47"/>
                  <a:gd name="T50" fmla="*/ 47 w 47"/>
                  <a:gd name="T51" fmla="*/ 20 h 47"/>
                  <a:gd name="T52" fmla="*/ 34 w 47"/>
                  <a:gd name="T53" fmla="*/ 1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47">
                    <a:moveTo>
                      <a:pt x="34" y="14"/>
                    </a:moveTo>
                    <a:lnTo>
                      <a:pt x="35" y="9"/>
                    </a:lnTo>
                    <a:lnTo>
                      <a:pt x="32" y="3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7" y="5"/>
                    </a:lnTo>
                    <a:lnTo>
                      <a:pt x="14" y="11"/>
                    </a:lnTo>
                    <a:lnTo>
                      <a:pt x="19" y="17"/>
                    </a:lnTo>
                    <a:lnTo>
                      <a:pt x="16" y="24"/>
                    </a:lnTo>
                    <a:lnTo>
                      <a:pt x="13" y="23"/>
                    </a:lnTo>
                    <a:lnTo>
                      <a:pt x="5" y="15"/>
                    </a:lnTo>
                    <a:lnTo>
                      <a:pt x="0" y="14"/>
                    </a:lnTo>
                    <a:lnTo>
                      <a:pt x="5" y="24"/>
                    </a:lnTo>
                    <a:lnTo>
                      <a:pt x="16" y="34"/>
                    </a:lnTo>
                    <a:lnTo>
                      <a:pt x="19" y="35"/>
                    </a:lnTo>
                    <a:lnTo>
                      <a:pt x="28" y="47"/>
                    </a:lnTo>
                    <a:lnTo>
                      <a:pt x="34" y="47"/>
                    </a:lnTo>
                    <a:lnTo>
                      <a:pt x="40" y="44"/>
                    </a:lnTo>
                    <a:lnTo>
                      <a:pt x="43" y="46"/>
                    </a:lnTo>
                    <a:lnTo>
                      <a:pt x="44" y="46"/>
                    </a:lnTo>
                    <a:lnTo>
                      <a:pt x="44" y="41"/>
                    </a:lnTo>
                    <a:lnTo>
                      <a:pt x="38" y="38"/>
                    </a:lnTo>
                    <a:lnTo>
                      <a:pt x="40" y="31"/>
                    </a:lnTo>
                    <a:lnTo>
                      <a:pt x="37" y="29"/>
                    </a:lnTo>
                    <a:lnTo>
                      <a:pt x="44" y="20"/>
                    </a:lnTo>
                    <a:lnTo>
                      <a:pt x="47" y="20"/>
                    </a:ln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5" name="Freeform 6262">
                <a:extLst>
                  <a:ext uri="{FF2B5EF4-FFF2-40B4-BE49-F238E27FC236}">
                    <a16:creationId xmlns:a16="http://schemas.microsoft.com/office/drawing/2014/main" id="{B2618F81-9F0E-0C9C-9ED0-2B8D27989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753"/>
                <a:ext cx="23" cy="24"/>
              </a:xfrm>
              <a:custGeom>
                <a:avLst/>
                <a:gdLst>
                  <a:gd name="T0" fmla="*/ 34 w 47"/>
                  <a:gd name="T1" fmla="*/ 14 h 47"/>
                  <a:gd name="T2" fmla="*/ 47 w 47"/>
                  <a:gd name="T3" fmla="*/ 20 h 47"/>
                  <a:gd name="T4" fmla="*/ 44 w 47"/>
                  <a:gd name="T5" fmla="*/ 20 h 47"/>
                  <a:gd name="T6" fmla="*/ 37 w 47"/>
                  <a:gd name="T7" fmla="*/ 29 h 47"/>
                  <a:gd name="T8" fmla="*/ 40 w 47"/>
                  <a:gd name="T9" fmla="*/ 31 h 47"/>
                  <a:gd name="T10" fmla="*/ 38 w 47"/>
                  <a:gd name="T11" fmla="*/ 38 h 47"/>
                  <a:gd name="T12" fmla="*/ 44 w 47"/>
                  <a:gd name="T13" fmla="*/ 41 h 47"/>
                  <a:gd name="T14" fmla="*/ 44 w 47"/>
                  <a:gd name="T15" fmla="*/ 46 h 47"/>
                  <a:gd name="T16" fmla="*/ 43 w 47"/>
                  <a:gd name="T17" fmla="*/ 46 h 47"/>
                  <a:gd name="T18" fmla="*/ 40 w 47"/>
                  <a:gd name="T19" fmla="*/ 44 h 47"/>
                  <a:gd name="T20" fmla="*/ 34 w 47"/>
                  <a:gd name="T21" fmla="*/ 47 h 47"/>
                  <a:gd name="T22" fmla="*/ 28 w 47"/>
                  <a:gd name="T23" fmla="*/ 47 h 47"/>
                  <a:gd name="T24" fmla="*/ 19 w 47"/>
                  <a:gd name="T25" fmla="*/ 35 h 47"/>
                  <a:gd name="T26" fmla="*/ 16 w 47"/>
                  <a:gd name="T27" fmla="*/ 34 h 47"/>
                  <a:gd name="T28" fmla="*/ 5 w 47"/>
                  <a:gd name="T29" fmla="*/ 24 h 47"/>
                  <a:gd name="T30" fmla="*/ 0 w 47"/>
                  <a:gd name="T31" fmla="*/ 14 h 47"/>
                  <a:gd name="T32" fmla="*/ 5 w 47"/>
                  <a:gd name="T33" fmla="*/ 15 h 47"/>
                  <a:gd name="T34" fmla="*/ 13 w 47"/>
                  <a:gd name="T35" fmla="*/ 23 h 47"/>
                  <a:gd name="T36" fmla="*/ 16 w 47"/>
                  <a:gd name="T37" fmla="*/ 24 h 47"/>
                  <a:gd name="T38" fmla="*/ 19 w 47"/>
                  <a:gd name="T39" fmla="*/ 17 h 47"/>
                  <a:gd name="T40" fmla="*/ 14 w 47"/>
                  <a:gd name="T41" fmla="*/ 11 h 47"/>
                  <a:gd name="T42" fmla="*/ 17 w 47"/>
                  <a:gd name="T43" fmla="*/ 5 h 47"/>
                  <a:gd name="T44" fmla="*/ 20 w 47"/>
                  <a:gd name="T45" fmla="*/ 0 h 47"/>
                  <a:gd name="T46" fmla="*/ 26 w 47"/>
                  <a:gd name="T47" fmla="*/ 2 h 47"/>
                  <a:gd name="T48" fmla="*/ 32 w 47"/>
                  <a:gd name="T49" fmla="*/ 3 h 47"/>
                  <a:gd name="T50" fmla="*/ 35 w 47"/>
                  <a:gd name="T51" fmla="*/ 9 h 47"/>
                  <a:gd name="T52" fmla="*/ 34 w 47"/>
                  <a:gd name="T53" fmla="*/ 1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47">
                    <a:moveTo>
                      <a:pt x="34" y="14"/>
                    </a:moveTo>
                    <a:lnTo>
                      <a:pt x="47" y="20"/>
                    </a:lnTo>
                    <a:lnTo>
                      <a:pt x="44" y="20"/>
                    </a:lnTo>
                    <a:lnTo>
                      <a:pt x="37" y="29"/>
                    </a:lnTo>
                    <a:lnTo>
                      <a:pt x="40" y="31"/>
                    </a:lnTo>
                    <a:lnTo>
                      <a:pt x="38" y="38"/>
                    </a:lnTo>
                    <a:lnTo>
                      <a:pt x="44" y="41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0" y="44"/>
                    </a:lnTo>
                    <a:lnTo>
                      <a:pt x="34" y="47"/>
                    </a:lnTo>
                    <a:lnTo>
                      <a:pt x="28" y="47"/>
                    </a:lnTo>
                    <a:lnTo>
                      <a:pt x="19" y="35"/>
                    </a:lnTo>
                    <a:lnTo>
                      <a:pt x="16" y="34"/>
                    </a:lnTo>
                    <a:lnTo>
                      <a:pt x="5" y="24"/>
                    </a:lnTo>
                    <a:lnTo>
                      <a:pt x="0" y="14"/>
                    </a:lnTo>
                    <a:lnTo>
                      <a:pt x="5" y="15"/>
                    </a:lnTo>
                    <a:lnTo>
                      <a:pt x="13" y="23"/>
                    </a:lnTo>
                    <a:lnTo>
                      <a:pt x="16" y="24"/>
                    </a:lnTo>
                    <a:lnTo>
                      <a:pt x="19" y="17"/>
                    </a:lnTo>
                    <a:lnTo>
                      <a:pt x="14" y="11"/>
                    </a:lnTo>
                    <a:lnTo>
                      <a:pt x="17" y="5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32" y="3"/>
                    </a:lnTo>
                    <a:lnTo>
                      <a:pt x="35" y="9"/>
                    </a:ln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6" name="Freeform 6263">
                <a:extLst>
                  <a:ext uri="{FF2B5EF4-FFF2-40B4-BE49-F238E27FC236}">
                    <a16:creationId xmlns:a16="http://schemas.microsoft.com/office/drawing/2014/main" id="{B5936848-8197-8B12-EA37-ED5B5E27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753"/>
                <a:ext cx="23" cy="24"/>
              </a:xfrm>
              <a:custGeom>
                <a:avLst/>
                <a:gdLst>
                  <a:gd name="T0" fmla="*/ 34 w 47"/>
                  <a:gd name="T1" fmla="*/ 14 h 47"/>
                  <a:gd name="T2" fmla="*/ 47 w 47"/>
                  <a:gd name="T3" fmla="*/ 20 h 47"/>
                  <a:gd name="T4" fmla="*/ 44 w 47"/>
                  <a:gd name="T5" fmla="*/ 20 h 47"/>
                  <a:gd name="T6" fmla="*/ 37 w 47"/>
                  <a:gd name="T7" fmla="*/ 29 h 47"/>
                  <a:gd name="T8" fmla="*/ 40 w 47"/>
                  <a:gd name="T9" fmla="*/ 31 h 47"/>
                  <a:gd name="T10" fmla="*/ 38 w 47"/>
                  <a:gd name="T11" fmla="*/ 38 h 47"/>
                  <a:gd name="T12" fmla="*/ 44 w 47"/>
                  <a:gd name="T13" fmla="*/ 41 h 47"/>
                  <a:gd name="T14" fmla="*/ 44 w 47"/>
                  <a:gd name="T15" fmla="*/ 46 h 47"/>
                  <a:gd name="T16" fmla="*/ 43 w 47"/>
                  <a:gd name="T17" fmla="*/ 46 h 47"/>
                  <a:gd name="T18" fmla="*/ 40 w 47"/>
                  <a:gd name="T19" fmla="*/ 44 h 47"/>
                  <a:gd name="T20" fmla="*/ 34 w 47"/>
                  <a:gd name="T21" fmla="*/ 47 h 47"/>
                  <a:gd name="T22" fmla="*/ 28 w 47"/>
                  <a:gd name="T23" fmla="*/ 47 h 47"/>
                  <a:gd name="T24" fmla="*/ 19 w 47"/>
                  <a:gd name="T25" fmla="*/ 35 h 47"/>
                  <a:gd name="T26" fmla="*/ 16 w 47"/>
                  <a:gd name="T27" fmla="*/ 34 h 47"/>
                  <a:gd name="T28" fmla="*/ 5 w 47"/>
                  <a:gd name="T29" fmla="*/ 24 h 47"/>
                  <a:gd name="T30" fmla="*/ 0 w 47"/>
                  <a:gd name="T31" fmla="*/ 14 h 47"/>
                  <a:gd name="T32" fmla="*/ 5 w 47"/>
                  <a:gd name="T33" fmla="*/ 15 h 47"/>
                  <a:gd name="T34" fmla="*/ 13 w 47"/>
                  <a:gd name="T35" fmla="*/ 23 h 47"/>
                  <a:gd name="T36" fmla="*/ 16 w 47"/>
                  <a:gd name="T37" fmla="*/ 24 h 47"/>
                  <a:gd name="T38" fmla="*/ 19 w 47"/>
                  <a:gd name="T39" fmla="*/ 17 h 47"/>
                  <a:gd name="T40" fmla="*/ 14 w 47"/>
                  <a:gd name="T41" fmla="*/ 11 h 47"/>
                  <a:gd name="T42" fmla="*/ 17 w 47"/>
                  <a:gd name="T43" fmla="*/ 5 h 47"/>
                  <a:gd name="T44" fmla="*/ 20 w 47"/>
                  <a:gd name="T45" fmla="*/ 0 h 47"/>
                  <a:gd name="T46" fmla="*/ 26 w 47"/>
                  <a:gd name="T47" fmla="*/ 2 h 47"/>
                  <a:gd name="T48" fmla="*/ 32 w 47"/>
                  <a:gd name="T49" fmla="*/ 3 h 47"/>
                  <a:gd name="T50" fmla="*/ 35 w 47"/>
                  <a:gd name="T51" fmla="*/ 9 h 47"/>
                  <a:gd name="T52" fmla="*/ 34 w 47"/>
                  <a:gd name="T53" fmla="*/ 1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47">
                    <a:moveTo>
                      <a:pt x="34" y="14"/>
                    </a:moveTo>
                    <a:lnTo>
                      <a:pt x="47" y="20"/>
                    </a:lnTo>
                    <a:lnTo>
                      <a:pt x="44" y="20"/>
                    </a:lnTo>
                    <a:lnTo>
                      <a:pt x="37" y="29"/>
                    </a:lnTo>
                    <a:lnTo>
                      <a:pt x="40" y="31"/>
                    </a:lnTo>
                    <a:lnTo>
                      <a:pt x="38" y="38"/>
                    </a:lnTo>
                    <a:lnTo>
                      <a:pt x="44" y="41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0" y="44"/>
                    </a:lnTo>
                    <a:lnTo>
                      <a:pt x="34" y="47"/>
                    </a:lnTo>
                    <a:lnTo>
                      <a:pt x="28" y="47"/>
                    </a:lnTo>
                    <a:lnTo>
                      <a:pt x="19" y="35"/>
                    </a:lnTo>
                    <a:lnTo>
                      <a:pt x="16" y="34"/>
                    </a:lnTo>
                    <a:lnTo>
                      <a:pt x="5" y="24"/>
                    </a:lnTo>
                    <a:lnTo>
                      <a:pt x="0" y="14"/>
                    </a:lnTo>
                    <a:lnTo>
                      <a:pt x="5" y="15"/>
                    </a:lnTo>
                    <a:lnTo>
                      <a:pt x="13" y="23"/>
                    </a:lnTo>
                    <a:lnTo>
                      <a:pt x="16" y="24"/>
                    </a:lnTo>
                    <a:lnTo>
                      <a:pt x="19" y="17"/>
                    </a:lnTo>
                    <a:lnTo>
                      <a:pt x="14" y="11"/>
                    </a:lnTo>
                    <a:lnTo>
                      <a:pt x="17" y="5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32" y="3"/>
                    </a:lnTo>
                    <a:lnTo>
                      <a:pt x="35" y="9"/>
                    </a:lnTo>
                    <a:lnTo>
                      <a:pt x="34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7" name="Freeform 6264">
                <a:extLst>
                  <a:ext uri="{FF2B5EF4-FFF2-40B4-BE49-F238E27FC236}">
                    <a16:creationId xmlns:a16="http://schemas.microsoft.com/office/drawing/2014/main" id="{B050CD37-E3A1-E591-42FC-E9AC4EEB5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736"/>
                <a:ext cx="43" cy="31"/>
              </a:xfrm>
              <a:custGeom>
                <a:avLst/>
                <a:gdLst>
                  <a:gd name="T0" fmla="*/ 10 w 87"/>
                  <a:gd name="T1" fmla="*/ 23 h 61"/>
                  <a:gd name="T2" fmla="*/ 14 w 87"/>
                  <a:gd name="T3" fmla="*/ 24 h 61"/>
                  <a:gd name="T4" fmla="*/ 13 w 87"/>
                  <a:gd name="T5" fmla="*/ 36 h 61"/>
                  <a:gd name="T6" fmla="*/ 7 w 87"/>
                  <a:gd name="T7" fmla="*/ 39 h 61"/>
                  <a:gd name="T8" fmla="*/ 8 w 87"/>
                  <a:gd name="T9" fmla="*/ 47 h 61"/>
                  <a:gd name="T10" fmla="*/ 0 w 87"/>
                  <a:gd name="T11" fmla="*/ 50 h 61"/>
                  <a:gd name="T12" fmla="*/ 2 w 87"/>
                  <a:gd name="T13" fmla="*/ 56 h 61"/>
                  <a:gd name="T14" fmla="*/ 7 w 87"/>
                  <a:gd name="T15" fmla="*/ 59 h 61"/>
                  <a:gd name="T16" fmla="*/ 13 w 87"/>
                  <a:gd name="T17" fmla="*/ 61 h 61"/>
                  <a:gd name="T18" fmla="*/ 13 w 87"/>
                  <a:gd name="T19" fmla="*/ 53 h 61"/>
                  <a:gd name="T20" fmla="*/ 17 w 87"/>
                  <a:gd name="T21" fmla="*/ 47 h 61"/>
                  <a:gd name="T22" fmla="*/ 20 w 87"/>
                  <a:gd name="T23" fmla="*/ 47 h 61"/>
                  <a:gd name="T24" fmla="*/ 34 w 87"/>
                  <a:gd name="T25" fmla="*/ 42 h 61"/>
                  <a:gd name="T26" fmla="*/ 41 w 87"/>
                  <a:gd name="T27" fmla="*/ 47 h 61"/>
                  <a:gd name="T28" fmla="*/ 46 w 87"/>
                  <a:gd name="T29" fmla="*/ 48 h 61"/>
                  <a:gd name="T30" fmla="*/ 54 w 87"/>
                  <a:gd name="T31" fmla="*/ 56 h 61"/>
                  <a:gd name="T32" fmla="*/ 57 w 87"/>
                  <a:gd name="T33" fmla="*/ 57 h 61"/>
                  <a:gd name="T34" fmla="*/ 60 w 87"/>
                  <a:gd name="T35" fmla="*/ 50 h 61"/>
                  <a:gd name="T36" fmla="*/ 55 w 87"/>
                  <a:gd name="T37" fmla="*/ 44 h 61"/>
                  <a:gd name="T38" fmla="*/ 58 w 87"/>
                  <a:gd name="T39" fmla="*/ 38 h 61"/>
                  <a:gd name="T40" fmla="*/ 61 w 87"/>
                  <a:gd name="T41" fmla="*/ 33 h 61"/>
                  <a:gd name="T42" fmla="*/ 67 w 87"/>
                  <a:gd name="T43" fmla="*/ 35 h 61"/>
                  <a:gd name="T44" fmla="*/ 69 w 87"/>
                  <a:gd name="T45" fmla="*/ 30 h 61"/>
                  <a:gd name="T46" fmla="*/ 87 w 87"/>
                  <a:gd name="T47" fmla="*/ 26 h 61"/>
                  <a:gd name="T48" fmla="*/ 76 w 87"/>
                  <a:gd name="T49" fmla="*/ 16 h 61"/>
                  <a:gd name="T50" fmla="*/ 75 w 87"/>
                  <a:gd name="T51" fmla="*/ 16 h 61"/>
                  <a:gd name="T52" fmla="*/ 60 w 87"/>
                  <a:gd name="T53" fmla="*/ 16 h 61"/>
                  <a:gd name="T54" fmla="*/ 57 w 87"/>
                  <a:gd name="T55" fmla="*/ 13 h 61"/>
                  <a:gd name="T56" fmla="*/ 54 w 87"/>
                  <a:gd name="T57" fmla="*/ 19 h 61"/>
                  <a:gd name="T58" fmla="*/ 48 w 87"/>
                  <a:gd name="T59" fmla="*/ 23 h 61"/>
                  <a:gd name="T60" fmla="*/ 28 w 87"/>
                  <a:gd name="T61" fmla="*/ 23 h 61"/>
                  <a:gd name="T62" fmla="*/ 32 w 87"/>
                  <a:gd name="T63" fmla="*/ 10 h 61"/>
                  <a:gd name="T64" fmla="*/ 34 w 87"/>
                  <a:gd name="T65" fmla="*/ 10 h 61"/>
                  <a:gd name="T66" fmla="*/ 38 w 87"/>
                  <a:gd name="T67" fmla="*/ 3 h 61"/>
                  <a:gd name="T68" fmla="*/ 31 w 87"/>
                  <a:gd name="T69" fmla="*/ 0 h 61"/>
                  <a:gd name="T70" fmla="*/ 17 w 87"/>
                  <a:gd name="T71" fmla="*/ 3 h 61"/>
                  <a:gd name="T72" fmla="*/ 19 w 87"/>
                  <a:gd name="T73" fmla="*/ 6 h 61"/>
                  <a:gd name="T74" fmla="*/ 10 w 87"/>
                  <a:gd name="T75" fmla="*/ 13 h 61"/>
                  <a:gd name="T76" fmla="*/ 14 w 87"/>
                  <a:gd name="T77" fmla="*/ 16 h 61"/>
                  <a:gd name="T78" fmla="*/ 10 w 87"/>
                  <a:gd name="T79" fmla="*/ 2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61">
                    <a:moveTo>
                      <a:pt x="10" y="23"/>
                    </a:moveTo>
                    <a:lnTo>
                      <a:pt x="14" y="24"/>
                    </a:lnTo>
                    <a:lnTo>
                      <a:pt x="13" y="36"/>
                    </a:lnTo>
                    <a:lnTo>
                      <a:pt x="7" y="39"/>
                    </a:lnTo>
                    <a:lnTo>
                      <a:pt x="8" y="47"/>
                    </a:lnTo>
                    <a:lnTo>
                      <a:pt x="0" y="50"/>
                    </a:lnTo>
                    <a:lnTo>
                      <a:pt x="2" y="56"/>
                    </a:lnTo>
                    <a:lnTo>
                      <a:pt x="7" y="59"/>
                    </a:lnTo>
                    <a:lnTo>
                      <a:pt x="13" y="61"/>
                    </a:lnTo>
                    <a:lnTo>
                      <a:pt x="13" y="53"/>
                    </a:lnTo>
                    <a:lnTo>
                      <a:pt x="17" y="47"/>
                    </a:lnTo>
                    <a:lnTo>
                      <a:pt x="20" y="47"/>
                    </a:lnTo>
                    <a:lnTo>
                      <a:pt x="34" y="42"/>
                    </a:lnTo>
                    <a:lnTo>
                      <a:pt x="41" y="47"/>
                    </a:lnTo>
                    <a:lnTo>
                      <a:pt x="46" y="48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60" y="50"/>
                    </a:lnTo>
                    <a:lnTo>
                      <a:pt x="55" y="44"/>
                    </a:lnTo>
                    <a:lnTo>
                      <a:pt x="58" y="38"/>
                    </a:lnTo>
                    <a:lnTo>
                      <a:pt x="61" y="33"/>
                    </a:lnTo>
                    <a:lnTo>
                      <a:pt x="67" y="35"/>
                    </a:lnTo>
                    <a:lnTo>
                      <a:pt x="69" y="30"/>
                    </a:lnTo>
                    <a:lnTo>
                      <a:pt x="87" y="26"/>
                    </a:lnTo>
                    <a:lnTo>
                      <a:pt x="76" y="16"/>
                    </a:lnTo>
                    <a:lnTo>
                      <a:pt x="75" y="16"/>
                    </a:lnTo>
                    <a:lnTo>
                      <a:pt x="60" y="16"/>
                    </a:lnTo>
                    <a:lnTo>
                      <a:pt x="57" y="13"/>
                    </a:lnTo>
                    <a:lnTo>
                      <a:pt x="54" y="19"/>
                    </a:lnTo>
                    <a:lnTo>
                      <a:pt x="48" y="23"/>
                    </a:lnTo>
                    <a:lnTo>
                      <a:pt x="28" y="23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8" y="3"/>
                    </a:lnTo>
                    <a:lnTo>
                      <a:pt x="31" y="0"/>
                    </a:lnTo>
                    <a:lnTo>
                      <a:pt x="17" y="3"/>
                    </a:lnTo>
                    <a:lnTo>
                      <a:pt x="19" y="6"/>
                    </a:lnTo>
                    <a:lnTo>
                      <a:pt x="10" y="13"/>
                    </a:lnTo>
                    <a:lnTo>
                      <a:pt x="14" y="16"/>
                    </a:lnTo>
                    <a:lnTo>
                      <a:pt x="10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8" name="Freeform 6265">
                <a:extLst>
                  <a:ext uri="{FF2B5EF4-FFF2-40B4-BE49-F238E27FC236}">
                    <a16:creationId xmlns:a16="http://schemas.microsoft.com/office/drawing/2014/main" id="{9BDD6807-4721-44CD-FFAC-CD34E0B8C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736"/>
                <a:ext cx="43" cy="31"/>
              </a:xfrm>
              <a:custGeom>
                <a:avLst/>
                <a:gdLst>
                  <a:gd name="T0" fmla="*/ 10 w 87"/>
                  <a:gd name="T1" fmla="*/ 23 h 61"/>
                  <a:gd name="T2" fmla="*/ 14 w 87"/>
                  <a:gd name="T3" fmla="*/ 16 h 61"/>
                  <a:gd name="T4" fmla="*/ 10 w 87"/>
                  <a:gd name="T5" fmla="*/ 13 h 61"/>
                  <a:gd name="T6" fmla="*/ 19 w 87"/>
                  <a:gd name="T7" fmla="*/ 6 h 61"/>
                  <a:gd name="T8" fmla="*/ 17 w 87"/>
                  <a:gd name="T9" fmla="*/ 3 h 61"/>
                  <a:gd name="T10" fmla="*/ 31 w 87"/>
                  <a:gd name="T11" fmla="*/ 0 h 61"/>
                  <a:gd name="T12" fmla="*/ 38 w 87"/>
                  <a:gd name="T13" fmla="*/ 3 h 61"/>
                  <a:gd name="T14" fmla="*/ 34 w 87"/>
                  <a:gd name="T15" fmla="*/ 10 h 61"/>
                  <a:gd name="T16" fmla="*/ 32 w 87"/>
                  <a:gd name="T17" fmla="*/ 10 h 61"/>
                  <a:gd name="T18" fmla="*/ 28 w 87"/>
                  <a:gd name="T19" fmla="*/ 23 h 61"/>
                  <a:gd name="T20" fmla="*/ 48 w 87"/>
                  <a:gd name="T21" fmla="*/ 23 h 61"/>
                  <a:gd name="T22" fmla="*/ 54 w 87"/>
                  <a:gd name="T23" fmla="*/ 19 h 61"/>
                  <a:gd name="T24" fmla="*/ 57 w 87"/>
                  <a:gd name="T25" fmla="*/ 13 h 61"/>
                  <a:gd name="T26" fmla="*/ 60 w 87"/>
                  <a:gd name="T27" fmla="*/ 16 h 61"/>
                  <a:gd name="T28" fmla="*/ 75 w 87"/>
                  <a:gd name="T29" fmla="*/ 16 h 61"/>
                  <a:gd name="T30" fmla="*/ 76 w 87"/>
                  <a:gd name="T31" fmla="*/ 16 h 61"/>
                  <a:gd name="T32" fmla="*/ 87 w 87"/>
                  <a:gd name="T33" fmla="*/ 26 h 61"/>
                  <a:gd name="T34" fmla="*/ 69 w 87"/>
                  <a:gd name="T35" fmla="*/ 30 h 61"/>
                  <a:gd name="T36" fmla="*/ 67 w 87"/>
                  <a:gd name="T37" fmla="*/ 35 h 61"/>
                  <a:gd name="T38" fmla="*/ 61 w 87"/>
                  <a:gd name="T39" fmla="*/ 33 h 61"/>
                  <a:gd name="T40" fmla="*/ 58 w 87"/>
                  <a:gd name="T41" fmla="*/ 38 h 61"/>
                  <a:gd name="T42" fmla="*/ 55 w 87"/>
                  <a:gd name="T43" fmla="*/ 44 h 61"/>
                  <a:gd name="T44" fmla="*/ 60 w 87"/>
                  <a:gd name="T45" fmla="*/ 50 h 61"/>
                  <a:gd name="T46" fmla="*/ 57 w 87"/>
                  <a:gd name="T47" fmla="*/ 57 h 61"/>
                  <a:gd name="T48" fmla="*/ 54 w 87"/>
                  <a:gd name="T49" fmla="*/ 56 h 61"/>
                  <a:gd name="T50" fmla="*/ 46 w 87"/>
                  <a:gd name="T51" fmla="*/ 48 h 61"/>
                  <a:gd name="T52" fmla="*/ 41 w 87"/>
                  <a:gd name="T53" fmla="*/ 47 h 61"/>
                  <a:gd name="T54" fmla="*/ 34 w 87"/>
                  <a:gd name="T55" fmla="*/ 42 h 61"/>
                  <a:gd name="T56" fmla="*/ 20 w 87"/>
                  <a:gd name="T57" fmla="*/ 47 h 61"/>
                  <a:gd name="T58" fmla="*/ 17 w 87"/>
                  <a:gd name="T59" fmla="*/ 47 h 61"/>
                  <a:gd name="T60" fmla="*/ 13 w 87"/>
                  <a:gd name="T61" fmla="*/ 53 h 61"/>
                  <a:gd name="T62" fmla="*/ 13 w 87"/>
                  <a:gd name="T63" fmla="*/ 61 h 61"/>
                  <a:gd name="T64" fmla="*/ 7 w 87"/>
                  <a:gd name="T65" fmla="*/ 59 h 61"/>
                  <a:gd name="T66" fmla="*/ 2 w 87"/>
                  <a:gd name="T67" fmla="*/ 56 h 61"/>
                  <a:gd name="T68" fmla="*/ 0 w 87"/>
                  <a:gd name="T69" fmla="*/ 50 h 61"/>
                  <a:gd name="T70" fmla="*/ 8 w 87"/>
                  <a:gd name="T71" fmla="*/ 47 h 61"/>
                  <a:gd name="T72" fmla="*/ 7 w 87"/>
                  <a:gd name="T73" fmla="*/ 39 h 61"/>
                  <a:gd name="T74" fmla="*/ 13 w 87"/>
                  <a:gd name="T75" fmla="*/ 36 h 61"/>
                  <a:gd name="T76" fmla="*/ 14 w 87"/>
                  <a:gd name="T77" fmla="*/ 24 h 61"/>
                  <a:gd name="T78" fmla="*/ 10 w 87"/>
                  <a:gd name="T79" fmla="*/ 2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61">
                    <a:moveTo>
                      <a:pt x="10" y="23"/>
                    </a:moveTo>
                    <a:lnTo>
                      <a:pt x="14" y="16"/>
                    </a:lnTo>
                    <a:lnTo>
                      <a:pt x="10" y="13"/>
                    </a:lnTo>
                    <a:lnTo>
                      <a:pt x="19" y="6"/>
                    </a:lnTo>
                    <a:lnTo>
                      <a:pt x="17" y="3"/>
                    </a:lnTo>
                    <a:lnTo>
                      <a:pt x="31" y="0"/>
                    </a:lnTo>
                    <a:lnTo>
                      <a:pt x="38" y="3"/>
                    </a:lnTo>
                    <a:lnTo>
                      <a:pt x="34" y="10"/>
                    </a:lnTo>
                    <a:lnTo>
                      <a:pt x="32" y="10"/>
                    </a:lnTo>
                    <a:lnTo>
                      <a:pt x="28" y="23"/>
                    </a:lnTo>
                    <a:lnTo>
                      <a:pt x="48" y="23"/>
                    </a:lnTo>
                    <a:lnTo>
                      <a:pt x="54" y="19"/>
                    </a:lnTo>
                    <a:lnTo>
                      <a:pt x="57" y="13"/>
                    </a:lnTo>
                    <a:lnTo>
                      <a:pt x="60" y="16"/>
                    </a:lnTo>
                    <a:lnTo>
                      <a:pt x="75" y="16"/>
                    </a:lnTo>
                    <a:lnTo>
                      <a:pt x="76" y="16"/>
                    </a:lnTo>
                    <a:lnTo>
                      <a:pt x="87" y="26"/>
                    </a:lnTo>
                    <a:lnTo>
                      <a:pt x="69" y="30"/>
                    </a:lnTo>
                    <a:lnTo>
                      <a:pt x="67" y="35"/>
                    </a:lnTo>
                    <a:lnTo>
                      <a:pt x="61" y="33"/>
                    </a:lnTo>
                    <a:lnTo>
                      <a:pt x="58" y="38"/>
                    </a:lnTo>
                    <a:lnTo>
                      <a:pt x="55" y="44"/>
                    </a:lnTo>
                    <a:lnTo>
                      <a:pt x="60" y="50"/>
                    </a:lnTo>
                    <a:lnTo>
                      <a:pt x="57" y="57"/>
                    </a:lnTo>
                    <a:lnTo>
                      <a:pt x="54" y="56"/>
                    </a:lnTo>
                    <a:lnTo>
                      <a:pt x="46" y="48"/>
                    </a:lnTo>
                    <a:lnTo>
                      <a:pt x="41" y="47"/>
                    </a:lnTo>
                    <a:lnTo>
                      <a:pt x="34" y="42"/>
                    </a:lnTo>
                    <a:lnTo>
                      <a:pt x="20" y="47"/>
                    </a:lnTo>
                    <a:lnTo>
                      <a:pt x="17" y="47"/>
                    </a:lnTo>
                    <a:lnTo>
                      <a:pt x="13" y="53"/>
                    </a:lnTo>
                    <a:lnTo>
                      <a:pt x="13" y="61"/>
                    </a:lnTo>
                    <a:lnTo>
                      <a:pt x="7" y="59"/>
                    </a:lnTo>
                    <a:lnTo>
                      <a:pt x="2" y="56"/>
                    </a:lnTo>
                    <a:lnTo>
                      <a:pt x="0" y="50"/>
                    </a:lnTo>
                    <a:lnTo>
                      <a:pt x="8" y="47"/>
                    </a:lnTo>
                    <a:lnTo>
                      <a:pt x="7" y="39"/>
                    </a:lnTo>
                    <a:lnTo>
                      <a:pt x="13" y="36"/>
                    </a:lnTo>
                    <a:lnTo>
                      <a:pt x="14" y="24"/>
                    </a:lnTo>
                    <a:lnTo>
                      <a:pt x="1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09" name="Freeform 6266">
                <a:extLst>
                  <a:ext uri="{FF2B5EF4-FFF2-40B4-BE49-F238E27FC236}">
                    <a16:creationId xmlns:a16="http://schemas.microsoft.com/office/drawing/2014/main" id="{337424DD-3AC1-D72F-E818-B75626D1E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1736"/>
                <a:ext cx="43" cy="31"/>
              </a:xfrm>
              <a:custGeom>
                <a:avLst/>
                <a:gdLst>
                  <a:gd name="T0" fmla="*/ 10 w 87"/>
                  <a:gd name="T1" fmla="*/ 23 h 61"/>
                  <a:gd name="T2" fmla="*/ 14 w 87"/>
                  <a:gd name="T3" fmla="*/ 16 h 61"/>
                  <a:gd name="T4" fmla="*/ 10 w 87"/>
                  <a:gd name="T5" fmla="*/ 13 h 61"/>
                  <a:gd name="T6" fmla="*/ 19 w 87"/>
                  <a:gd name="T7" fmla="*/ 6 h 61"/>
                  <a:gd name="T8" fmla="*/ 17 w 87"/>
                  <a:gd name="T9" fmla="*/ 3 h 61"/>
                  <a:gd name="T10" fmla="*/ 31 w 87"/>
                  <a:gd name="T11" fmla="*/ 0 h 61"/>
                  <a:gd name="T12" fmla="*/ 38 w 87"/>
                  <a:gd name="T13" fmla="*/ 3 h 61"/>
                  <a:gd name="T14" fmla="*/ 34 w 87"/>
                  <a:gd name="T15" fmla="*/ 10 h 61"/>
                  <a:gd name="T16" fmla="*/ 32 w 87"/>
                  <a:gd name="T17" fmla="*/ 10 h 61"/>
                  <a:gd name="T18" fmla="*/ 28 w 87"/>
                  <a:gd name="T19" fmla="*/ 23 h 61"/>
                  <a:gd name="T20" fmla="*/ 48 w 87"/>
                  <a:gd name="T21" fmla="*/ 23 h 61"/>
                  <a:gd name="T22" fmla="*/ 54 w 87"/>
                  <a:gd name="T23" fmla="*/ 19 h 61"/>
                  <a:gd name="T24" fmla="*/ 57 w 87"/>
                  <a:gd name="T25" fmla="*/ 13 h 61"/>
                  <a:gd name="T26" fmla="*/ 60 w 87"/>
                  <a:gd name="T27" fmla="*/ 16 h 61"/>
                  <a:gd name="T28" fmla="*/ 75 w 87"/>
                  <a:gd name="T29" fmla="*/ 16 h 61"/>
                  <a:gd name="T30" fmla="*/ 76 w 87"/>
                  <a:gd name="T31" fmla="*/ 16 h 61"/>
                  <a:gd name="T32" fmla="*/ 87 w 87"/>
                  <a:gd name="T33" fmla="*/ 26 h 61"/>
                  <a:gd name="T34" fmla="*/ 69 w 87"/>
                  <a:gd name="T35" fmla="*/ 30 h 61"/>
                  <a:gd name="T36" fmla="*/ 67 w 87"/>
                  <a:gd name="T37" fmla="*/ 35 h 61"/>
                  <a:gd name="T38" fmla="*/ 61 w 87"/>
                  <a:gd name="T39" fmla="*/ 33 h 61"/>
                  <a:gd name="T40" fmla="*/ 58 w 87"/>
                  <a:gd name="T41" fmla="*/ 38 h 61"/>
                  <a:gd name="T42" fmla="*/ 55 w 87"/>
                  <a:gd name="T43" fmla="*/ 44 h 61"/>
                  <a:gd name="T44" fmla="*/ 60 w 87"/>
                  <a:gd name="T45" fmla="*/ 50 h 61"/>
                  <a:gd name="T46" fmla="*/ 57 w 87"/>
                  <a:gd name="T47" fmla="*/ 57 h 61"/>
                  <a:gd name="T48" fmla="*/ 54 w 87"/>
                  <a:gd name="T49" fmla="*/ 56 h 61"/>
                  <a:gd name="T50" fmla="*/ 46 w 87"/>
                  <a:gd name="T51" fmla="*/ 48 h 61"/>
                  <a:gd name="T52" fmla="*/ 41 w 87"/>
                  <a:gd name="T53" fmla="*/ 47 h 61"/>
                  <a:gd name="T54" fmla="*/ 34 w 87"/>
                  <a:gd name="T55" fmla="*/ 42 h 61"/>
                  <a:gd name="T56" fmla="*/ 20 w 87"/>
                  <a:gd name="T57" fmla="*/ 47 h 61"/>
                  <a:gd name="T58" fmla="*/ 17 w 87"/>
                  <a:gd name="T59" fmla="*/ 47 h 61"/>
                  <a:gd name="T60" fmla="*/ 13 w 87"/>
                  <a:gd name="T61" fmla="*/ 53 h 61"/>
                  <a:gd name="T62" fmla="*/ 13 w 87"/>
                  <a:gd name="T63" fmla="*/ 61 h 61"/>
                  <a:gd name="T64" fmla="*/ 7 w 87"/>
                  <a:gd name="T65" fmla="*/ 59 h 61"/>
                  <a:gd name="T66" fmla="*/ 2 w 87"/>
                  <a:gd name="T67" fmla="*/ 56 h 61"/>
                  <a:gd name="T68" fmla="*/ 0 w 87"/>
                  <a:gd name="T69" fmla="*/ 50 h 61"/>
                  <a:gd name="T70" fmla="*/ 8 w 87"/>
                  <a:gd name="T71" fmla="*/ 47 h 61"/>
                  <a:gd name="T72" fmla="*/ 7 w 87"/>
                  <a:gd name="T73" fmla="*/ 39 h 61"/>
                  <a:gd name="T74" fmla="*/ 13 w 87"/>
                  <a:gd name="T75" fmla="*/ 36 h 61"/>
                  <a:gd name="T76" fmla="*/ 14 w 87"/>
                  <a:gd name="T77" fmla="*/ 24 h 61"/>
                  <a:gd name="T78" fmla="*/ 10 w 87"/>
                  <a:gd name="T79" fmla="*/ 2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61">
                    <a:moveTo>
                      <a:pt x="10" y="23"/>
                    </a:moveTo>
                    <a:lnTo>
                      <a:pt x="14" y="16"/>
                    </a:lnTo>
                    <a:lnTo>
                      <a:pt x="10" y="13"/>
                    </a:lnTo>
                    <a:lnTo>
                      <a:pt x="19" y="6"/>
                    </a:lnTo>
                    <a:lnTo>
                      <a:pt x="17" y="3"/>
                    </a:lnTo>
                    <a:lnTo>
                      <a:pt x="31" y="0"/>
                    </a:lnTo>
                    <a:lnTo>
                      <a:pt x="38" y="3"/>
                    </a:lnTo>
                    <a:lnTo>
                      <a:pt x="34" y="10"/>
                    </a:lnTo>
                    <a:lnTo>
                      <a:pt x="32" y="10"/>
                    </a:lnTo>
                    <a:lnTo>
                      <a:pt x="28" y="23"/>
                    </a:lnTo>
                    <a:lnTo>
                      <a:pt x="48" y="23"/>
                    </a:lnTo>
                    <a:lnTo>
                      <a:pt x="54" y="19"/>
                    </a:lnTo>
                    <a:lnTo>
                      <a:pt x="57" y="13"/>
                    </a:lnTo>
                    <a:lnTo>
                      <a:pt x="60" y="16"/>
                    </a:lnTo>
                    <a:lnTo>
                      <a:pt x="75" y="16"/>
                    </a:lnTo>
                    <a:lnTo>
                      <a:pt x="76" y="16"/>
                    </a:lnTo>
                    <a:lnTo>
                      <a:pt x="87" y="26"/>
                    </a:lnTo>
                    <a:lnTo>
                      <a:pt x="69" y="30"/>
                    </a:lnTo>
                    <a:lnTo>
                      <a:pt x="67" y="35"/>
                    </a:lnTo>
                    <a:lnTo>
                      <a:pt x="61" y="33"/>
                    </a:lnTo>
                    <a:lnTo>
                      <a:pt x="58" y="38"/>
                    </a:lnTo>
                    <a:lnTo>
                      <a:pt x="55" y="44"/>
                    </a:lnTo>
                    <a:lnTo>
                      <a:pt x="60" y="50"/>
                    </a:lnTo>
                    <a:lnTo>
                      <a:pt x="57" y="57"/>
                    </a:lnTo>
                    <a:lnTo>
                      <a:pt x="54" y="56"/>
                    </a:lnTo>
                    <a:lnTo>
                      <a:pt x="46" y="48"/>
                    </a:lnTo>
                    <a:lnTo>
                      <a:pt x="41" y="47"/>
                    </a:lnTo>
                    <a:lnTo>
                      <a:pt x="34" y="42"/>
                    </a:lnTo>
                    <a:lnTo>
                      <a:pt x="20" y="47"/>
                    </a:lnTo>
                    <a:lnTo>
                      <a:pt x="17" y="47"/>
                    </a:lnTo>
                    <a:lnTo>
                      <a:pt x="13" y="53"/>
                    </a:lnTo>
                    <a:lnTo>
                      <a:pt x="13" y="61"/>
                    </a:lnTo>
                    <a:lnTo>
                      <a:pt x="7" y="59"/>
                    </a:lnTo>
                    <a:lnTo>
                      <a:pt x="2" y="56"/>
                    </a:lnTo>
                    <a:lnTo>
                      <a:pt x="0" y="50"/>
                    </a:lnTo>
                    <a:lnTo>
                      <a:pt x="8" y="47"/>
                    </a:lnTo>
                    <a:lnTo>
                      <a:pt x="7" y="39"/>
                    </a:lnTo>
                    <a:lnTo>
                      <a:pt x="13" y="36"/>
                    </a:lnTo>
                    <a:lnTo>
                      <a:pt x="14" y="24"/>
                    </a:lnTo>
                    <a:lnTo>
                      <a:pt x="10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0" name="Freeform 6267">
                <a:extLst>
                  <a:ext uri="{FF2B5EF4-FFF2-40B4-BE49-F238E27FC236}">
                    <a16:creationId xmlns:a16="http://schemas.microsoft.com/office/drawing/2014/main" id="{A30CBB07-2FF7-14E6-741C-62CEECE75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031"/>
                <a:ext cx="65" cy="70"/>
              </a:xfrm>
              <a:custGeom>
                <a:avLst/>
                <a:gdLst>
                  <a:gd name="T0" fmla="*/ 41 w 131"/>
                  <a:gd name="T1" fmla="*/ 0 h 140"/>
                  <a:gd name="T2" fmla="*/ 29 w 131"/>
                  <a:gd name="T3" fmla="*/ 11 h 140"/>
                  <a:gd name="T4" fmla="*/ 17 w 131"/>
                  <a:gd name="T5" fmla="*/ 28 h 140"/>
                  <a:gd name="T6" fmla="*/ 22 w 131"/>
                  <a:gd name="T7" fmla="*/ 37 h 140"/>
                  <a:gd name="T8" fmla="*/ 23 w 131"/>
                  <a:gd name="T9" fmla="*/ 54 h 140"/>
                  <a:gd name="T10" fmla="*/ 18 w 131"/>
                  <a:gd name="T11" fmla="*/ 63 h 140"/>
                  <a:gd name="T12" fmla="*/ 11 w 131"/>
                  <a:gd name="T13" fmla="*/ 69 h 140"/>
                  <a:gd name="T14" fmla="*/ 6 w 131"/>
                  <a:gd name="T15" fmla="*/ 87 h 140"/>
                  <a:gd name="T16" fmla="*/ 0 w 131"/>
                  <a:gd name="T17" fmla="*/ 98 h 140"/>
                  <a:gd name="T18" fmla="*/ 6 w 131"/>
                  <a:gd name="T19" fmla="*/ 101 h 140"/>
                  <a:gd name="T20" fmla="*/ 12 w 131"/>
                  <a:gd name="T21" fmla="*/ 105 h 140"/>
                  <a:gd name="T22" fmla="*/ 0 w 131"/>
                  <a:gd name="T23" fmla="*/ 120 h 140"/>
                  <a:gd name="T24" fmla="*/ 8 w 131"/>
                  <a:gd name="T25" fmla="*/ 117 h 140"/>
                  <a:gd name="T26" fmla="*/ 29 w 131"/>
                  <a:gd name="T27" fmla="*/ 110 h 140"/>
                  <a:gd name="T28" fmla="*/ 38 w 131"/>
                  <a:gd name="T29" fmla="*/ 108 h 140"/>
                  <a:gd name="T30" fmla="*/ 44 w 131"/>
                  <a:gd name="T31" fmla="*/ 110 h 140"/>
                  <a:gd name="T32" fmla="*/ 50 w 131"/>
                  <a:gd name="T33" fmla="*/ 122 h 140"/>
                  <a:gd name="T34" fmla="*/ 69 w 131"/>
                  <a:gd name="T35" fmla="*/ 117 h 140"/>
                  <a:gd name="T36" fmla="*/ 70 w 131"/>
                  <a:gd name="T37" fmla="*/ 127 h 140"/>
                  <a:gd name="T38" fmla="*/ 84 w 131"/>
                  <a:gd name="T39" fmla="*/ 122 h 140"/>
                  <a:gd name="T40" fmla="*/ 87 w 131"/>
                  <a:gd name="T41" fmla="*/ 113 h 140"/>
                  <a:gd name="T42" fmla="*/ 96 w 131"/>
                  <a:gd name="T43" fmla="*/ 120 h 140"/>
                  <a:gd name="T44" fmla="*/ 108 w 131"/>
                  <a:gd name="T45" fmla="*/ 140 h 140"/>
                  <a:gd name="T46" fmla="*/ 116 w 131"/>
                  <a:gd name="T47" fmla="*/ 134 h 140"/>
                  <a:gd name="T48" fmla="*/ 123 w 131"/>
                  <a:gd name="T49" fmla="*/ 130 h 140"/>
                  <a:gd name="T50" fmla="*/ 119 w 131"/>
                  <a:gd name="T51" fmla="*/ 120 h 140"/>
                  <a:gd name="T52" fmla="*/ 114 w 131"/>
                  <a:gd name="T53" fmla="*/ 110 h 140"/>
                  <a:gd name="T54" fmla="*/ 128 w 131"/>
                  <a:gd name="T55" fmla="*/ 101 h 140"/>
                  <a:gd name="T56" fmla="*/ 128 w 131"/>
                  <a:gd name="T57" fmla="*/ 98 h 140"/>
                  <a:gd name="T58" fmla="*/ 97 w 131"/>
                  <a:gd name="T59" fmla="*/ 78 h 140"/>
                  <a:gd name="T60" fmla="*/ 84 w 131"/>
                  <a:gd name="T61" fmla="*/ 73 h 140"/>
                  <a:gd name="T62" fmla="*/ 82 w 131"/>
                  <a:gd name="T63" fmla="*/ 51 h 140"/>
                  <a:gd name="T64" fmla="*/ 93 w 131"/>
                  <a:gd name="T65" fmla="*/ 41 h 140"/>
                  <a:gd name="T66" fmla="*/ 91 w 131"/>
                  <a:gd name="T67" fmla="*/ 26 h 140"/>
                  <a:gd name="T68" fmla="*/ 85 w 131"/>
                  <a:gd name="T69" fmla="*/ 17 h 140"/>
                  <a:gd name="T70" fmla="*/ 84 w 131"/>
                  <a:gd name="T71" fmla="*/ 5 h 140"/>
                  <a:gd name="T72" fmla="*/ 73 w 131"/>
                  <a:gd name="T73" fmla="*/ 5 h 140"/>
                  <a:gd name="T74" fmla="*/ 66 w 131"/>
                  <a:gd name="T75" fmla="*/ 8 h 140"/>
                  <a:gd name="T76" fmla="*/ 59 w 131"/>
                  <a:gd name="T77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1" h="140">
                    <a:moveTo>
                      <a:pt x="52" y="3"/>
                    </a:moveTo>
                    <a:lnTo>
                      <a:pt x="41" y="0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17" y="23"/>
                    </a:lnTo>
                    <a:lnTo>
                      <a:pt x="17" y="28"/>
                    </a:lnTo>
                    <a:lnTo>
                      <a:pt x="20" y="32"/>
                    </a:lnTo>
                    <a:lnTo>
                      <a:pt x="22" y="37"/>
                    </a:lnTo>
                    <a:lnTo>
                      <a:pt x="20" y="41"/>
                    </a:lnTo>
                    <a:lnTo>
                      <a:pt x="23" y="54"/>
                    </a:lnTo>
                    <a:lnTo>
                      <a:pt x="29" y="63"/>
                    </a:lnTo>
                    <a:lnTo>
                      <a:pt x="18" y="63"/>
                    </a:lnTo>
                    <a:lnTo>
                      <a:pt x="17" y="69"/>
                    </a:lnTo>
                    <a:lnTo>
                      <a:pt x="11" y="69"/>
                    </a:lnTo>
                    <a:lnTo>
                      <a:pt x="12" y="75"/>
                    </a:lnTo>
                    <a:lnTo>
                      <a:pt x="6" y="87"/>
                    </a:lnTo>
                    <a:lnTo>
                      <a:pt x="2" y="92"/>
                    </a:lnTo>
                    <a:lnTo>
                      <a:pt x="0" y="98"/>
                    </a:lnTo>
                    <a:lnTo>
                      <a:pt x="2" y="102"/>
                    </a:lnTo>
                    <a:lnTo>
                      <a:pt x="6" y="101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1" y="111"/>
                    </a:lnTo>
                    <a:lnTo>
                      <a:pt x="0" y="120"/>
                    </a:lnTo>
                    <a:lnTo>
                      <a:pt x="3" y="125"/>
                    </a:lnTo>
                    <a:lnTo>
                      <a:pt x="8" y="117"/>
                    </a:lnTo>
                    <a:lnTo>
                      <a:pt x="18" y="116"/>
                    </a:lnTo>
                    <a:lnTo>
                      <a:pt x="29" y="110"/>
                    </a:lnTo>
                    <a:lnTo>
                      <a:pt x="31" y="107"/>
                    </a:lnTo>
                    <a:lnTo>
                      <a:pt x="38" y="108"/>
                    </a:lnTo>
                    <a:lnTo>
                      <a:pt x="41" y="107"/>
                    </a:lnTo>
                    <a:lnTo>
                      <a:pt x="44" y="110"/>
                    </a:lnTo>
                    <a:lnTo>
                      <a:pt x="43" y="117"/>
                    </a:lnTo>
                    <a:lnTo>
                      <a:pt x="50" y="122"/>
                    </a:lnTo>
                    <a:lnTo>
                      <a:pt x="58" y="117"/>
                    </a:lnTo>
                    <a:lnTo>
                      <a:pt x="69" y="117"/>
                    </a:lnTo>
                    <a:lnTo>
                      <a:pt x="70" y="119"/>
                    </a:lnTo>
                    <a:lnTo>
                      <a:pt x="70" y="127"/>
                    </a:lnTo>
                    <a:lnTo>
                      <a:pt x="81" y="127"/>
                    </a:lnTo>
                    <a:lnTo>
                      <a:pt x="84" y="122"/>
                    </a:lnTo>
                    <a:lnTo>
                      <a:pt x="81" y="116"/>
                    </a:lnTo>
                    <a:lnTo>
                      <a:pt x="87" y="113"/>
                    </a:lnTo>
                    <a:lnTo>
                      <a:pt x="93" y="116"/>
                    </a:lnTo>
                    <a:lnTo>
                      <a:pt x="96" y="120"/>
                    </a:lnTo>
                    <a:lnTo>
                      <a:pt x="96" y="133"/>
                    </a:lnTo>
                    <a:lnTo>
                      <a:pt x="108" y="140"/>
                    </a:lnTo>
                    <a:lnTo>
                      <a:pt x="113" y="134"/>
                    </a:lnTo>
                    <a:lnTo>
                      <a:pt x="116" y="134"/>
                    </a:lnTo>
                    <a:lnTo>
                      <a:pt x="119" y="130"/>
                    </a:lnTo>
                    <a:lnTo>
                      <a:pt x="123" y="130"/>
                    </a:lnTo>
                    <a:lnTo>
                      <a:pt x="117" y="125"/>
                    </a:lnTo>
                    <a:lnTo>
                      <a:pt x="119" y="120"/>
                    </a:lnTo>
                    <a:lnTo>
                      <a:pt x="114" y="117"/>
                    </a:lnTo>
                    <a:lnTo>
                      <a:pt x="114" y="110"/>
                    </a:lnTo>
                    <a:lnTo>
                      <a:pt x="122" y="99"/>
                    </a:lnTo>
                    <a:lnTo>
                      <a:pt x="128" y="101"/>
                    </a:lnTo>
                    <a:lnTo>
                      <a:pt x="131" y="95"/>
                    </a:lnTo>
                    <a:lnTo>
                      <a:pt x="128" y="98"/>
                    </a:lnTo>
                    <a:lnTo>
                      <a:pt x="105" y="78"/>
                    </a:lnTo>
                    <a:lnTo>
                      <a:pt x="97" y="78"/>
                    </a:lnTo>
                    <a:lnTo>
                      <a:pt x="88" y="73"/>
                    </a:lnTo>
                    <a:lnTo>
                      <a:pt x="84" y="73"/>
                    </a:lnTo>
                    <a:lnTo>
                      <a:pt x="82" y="54"/>
                    </a:lnTo>
                    <a:lnTo>
                      <a:pt x="82" y="51"/>
                    </a:lnTo>
                    <a:lnTo>
                      <a:pt x="87" y="51"/>
                    </a:lnTo>
                    <a:lnTo>
                      <a:pt x="93" y="41"/>
                    </a:lnTo>
                    <a:lnTo>
                      <a:pt x="94" y="34"/>
                    </a:lnTo>
                    <a:lnTo>
                      <a:pt x="91" y="26"/>
                    </a:lnTo>
                    <a:lnTo>
                      <a:pt x="85" y="25"/>
                    </a:lnTo>
                    <a:lnTo>
                      <a:pt x="85" y="17"/>
                    </a:lnTo>
                    <a:lnTo>
                      <a:pt x="79" y="14"/>
                    </a:lnTo>
                    <a:lnTo>
                      <a:pt x="84" y="5"/>
                    </a:lnTo>
                    <a:lnTo>
                      <a:pt x="76" y="2"/>
                    </a:lnTo>
                    <a:lnTo>
                      <a:pt x="73" y="5"/>
                    </a:lnTo>
                    <a:lnTo>
                      <a:pt x="72" y="8"/>
                    </a:lnTo>
                    <a:lnTo>
                      <a:pt x="66" y="8"/>
                    </a:lnTo>
                    <a:lnTo>
                      <a:pt x="62" y="14"/>
                    </a:lnTo>
                    <a:lnTo>
                      <a:pt x="59" y="11"/>
                    </a:lnTo>
                    <a:lnTo>
                      <a:pt x="5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1" name="Freeform 6268">
                <a:extLst>
                  <a:ext uri="{FF2B5EF4-FFF2-40B4-BE49-F238E27FC236}">
                    <a16:creationId xmlns:a16="http://schemas.microsoft.com/office/drawing/2014/main" id="{56C20A24-C7AC-43DC-9DAD-9503F3F9C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031"/>
                <a:ext cx="65" cy="70"/>
              </a:xfrm>
              <a:custGeom>
                <a:avLst/>
                <a:gdLst>
                  <a:gd name="T0" fmla="*/ 59 w 131"/>
                  <a:gd name="T1" fmla="*/ 11 h 140"/>
                  <a:gd name="T2" fmla="*/ 66 w 131"/>
                  <a:gd name="T3" fmla="*/ 8 h 140"/>
                  <a:gd name="T4" fmla="*/ 73 w 131"/>
                  <a:gd name="T5" fmla="*/ 5 h 140"/>
                  <a:gd name="T6" fmla="*/ 84 w 131"/>
                  <a:gd name="T7" fmla="*/ 5 h 140"/>
                  <a:gd name="T8" fmla="*/ 85 w 131"/>
                  <a:gd name="T9" fmla="*/ 17 h 140"/>
                  <a:gd name="T10" fmla="*/ 91 w 131"/>
                  <a:gd name="T11" fmla="*/ 26 h 140"/>
                  <a:gd name="T12" fmla="*/ 93 w 131"/>
                  <a:gd name="T13" fmla="*/ 41 h 140"/>
                  <a:gd name="T14" fmla="*/ 82 w 131"/>
                  <a:gd name="T15" fmla="*/ 51 h 140"/>
                  <a:gd name="T16" fmla="*/ 84 w 131"/>
                  <a:gd name="T17" fmla="*/ 73 h 140"/>
                  <a:gd name="T18" fmla="*/ 97 w 131"/>
                  <a:gd name="T19" fmla="*/ 78 h 140"/>
                  <a:gd name="T20" fmla="*/ 128 w 131"/>
                  <a:gd name="T21" fmla="*/ 98 h 140"/>
                  <a:gd name="T22" fmla="*/ 128 w 131"/>
                  <a:gd name="T23" fmla="*/ 101 h 140"/>
                  <a:gd name="T24" fmla="*/ 114 w 131"/>
                  <a:gd name="T25" fmla="*/ 110 h 140"/>
                  <a:gd name="T26" fmla="*/ 119 w 131"/>
                  <a:gd name="T27" fmla="*/ 120 h 140"/>
                  <a:gd name="T28" fmla="*/ 123 w 131"/>
                  <a:gd name="T29" fmla="*/ 130 h 140"/>
                  <a:gd name="T30" fmla="*/ 116 w 131"/>
                  <a:gd name="T31" fmla="*/ 134 h 140"/>
                  <a:gd name="T32" fmla="*/ 108 w 131"/>
                  <a:gd name="T33" fmla="*/ 140 h 140"/>
                  <a:gd name="T34" fmla="*/ 96 w 131"/>
                  <a:gd name="T35" fmla="*/ 120 h 140"/>
                  <a:gd name="T36" fmla="*/ 87 w 131"/>
                  <a:gd name="T37" fmla="*/ 113 h 140"/>
                  <a:gd name="T38" fmla="*/ 84 w 131"/>
                  <a:gd name="T39" fmla="*/ 122 h 140"/>
                  <a:gd name="T40" fmla="*/ 70 w 131"/>
                  <a:gd name="T41" fmla="*/ 127 h 140"/>
                  <a:gd name="T42" fmla="*/ 69 w 131"/>
                  <a:gd name="T43" fmla="*/ 117 h 140"/>
                  <a:gd name="T44" fmla="*/ 50 w 131"/>
                  <a:gd name="T45" fmla="*/ 122 h 140"/>
                  <a:gd name="T46" fmla="*/ 44 w 131"/>
                  <a:gd name="T47" fmla="*/ 110 h 140"/>
                  <a:gd name="T48" fmla="*/ 38 w 131"/>
                  <a:gd name="T49" fmla="*/ 108 h 140"/>
                  <a:gd name="T50" fmla="*/ 29 w 131"/>
                  <a:gd name="T51" fmla="*/ 110 h 140"/>
                  <a:gd name="T52" fmla="*/ 8 w 131"/>
                  <a:gd name="T53" fmla="*/ 117 h 140"/>
                  <a:gd name="T54" fmla="*/ 0 w 131"/>
                  <a:gd name="T55" fmla="*/ 120 h 140"/>
                  <a:gd name="T56" fmla="*/ 12 w 131"/>
                  <a:gd name="T57" fmla="*/ 105 h 140"/>
                  <a:gd name="T58" fmla="*/ 6 w 131"/>
                  <a:gd name="T59" fmla="*/ 101 h 140"/>
                  <a:gd name="T60" fmla="*/ 0 w 131"/>
                  <a:gd name="T61" fmla="*/ 98 h 140"/>
                  <a:gd name="T62" fmla="*/ 6 w 131"/>
                  <a:gd name="T63" fmla="*/ 87 h 140"/>
                  <a:gd name="T64" fmla="*/ 11 w 131"/>
                  <a:gd name="T65" fmla="*/ 69 h 140"/>
                  <a:gd name="T66" fmla="*/ 18 w 131"/>
                  <a:gd name="T67" fmla="*/ 63 h 140"/>
                  <a:gd name="T68" fmla="*/ 23 w 131"/>
                  <a:gd name="T69" fmla="*/ 54 h 140"/>
                  <a:gd name="T70" fmla="*/ 22 w 131"/>
                  <a:gd name="T71" fmla="*/ 37 h 140"/>
                  <a:gd name="T72" fmla="*/ 17 w 131"/>
                  <a:gd name="T73" fmla="*/ 28 h 140"/>
                  <a:gd name="T74" fmla="*/ 29 w 131"/>
                  <a:gd name="T75" fmla="*/ 11 h 140"/>
                  <a:gd name="T76" fmla="*/ 41 w 131"/>
                  <a:gd name="T77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1" h="140">
                    <a:moveTo>
                      <a:pt x="52" y="3"/>
                    </a:moveTo>
                    <a:lnTo>
                      <a:pt x="59" y="11"/>
                    </a:lnTo>
                    <a:lnTo>
                      <a:pt x="62" y="14"/>
                    </a:lnTo>
                    <a:lnTo>
                      <a:pt x="66" y="8"/>
                    </a:lnTo>
                    <a:lnTo>
                      <a:pt x="72" y="8"/>
                    </a:lnTo>
                    <a:lnTo>
                      <a:pt x="73" y="5"/>
                    </a:lnTo>
                    <a:lnTo>
                      <a:pt x="76" y="2"/>
                    </a:lnTo>
                    <a:lnTo>
                      <a:pt x="84" y="5"/>
                    </a:lnTo>
                    <a:lnTo>
                      <a:pt x="79" y="14"/>
                    </a:lnTo>
                    <a:lnTo>
                      <a:pt x="85" y="17"/>
                    </a:lnTo>
                    <a:lnTo>
                      <a:pt x="85" y="25"/>
                    </a:lnTo>
                    <a:lnTo>
                      <a:pt x="91" y="26"/>
                    </a:lnTo>
                    <a:lnTo>
                      <a:pt x="94" y="34"/>
                    </a:lnTo>
                    <a:lnTo>
                      <a:pt x="93" y="41"/>
                    </a:lnTo>
                    <a:lnTo>
                      <a:pt x="87" y="51"/>
                    </a:lnTo>
                    <a:lnTo>
                      <a:pt x="82" y="51"/>
                    </a:lnTo>
                    <a:lnTo>
                      <a:pt x="82" y="54"/>
                    </a:lnTo>
                    <a:lnTo>
                      <a:pt x="84" y="73"/>
                    </a:lnTo>
                    <a:lnTo>
                      <a:pt x="88" y="73"/>
                    </a:lnTo>
                    <a:lnTo>
                      <a:pt x="97" y="78"/>
                    </a:lnTo>
                    <a:lnTo>
                      <a:pt x="105" y="78"/>
                    </a:lnTo>
                    <a:lnTo>
                      <a:pt x="128" y="98"/>
                    </a:lnTo>
                    <a:lnTo>
                      <a:pt x="131" y="95"/>
                    </a:lnTo>
                    <a:lnTo>
                      <a:pt x="128" y="101"/>
                    </a:lnTo>
                    <a:lnTo>
                      <a:pt x="122" y="99"/>
                    </a:lnTo>
                    <a:lnTo>
                      <a:pt x="114" y="110"/>
                    </a:lnTo>
                    <a:lnTo>
                      <a:pt x="114" y="117"/>
                    </a:lnTo>
                    <a:lnTo>
                      <a:pt x="119" y="120"/>
                    </a:lnTo>
                    <a:lnTo>
                      <a:pt x="117" y="125"/>
                    </a:lnTo>
                    <a:lnTo>
                      <a:pt x="123" y="130"/>
                    </a:lnTo>
                    <a:lnTo>
                      <a:pt x="119" y="130"/>
                    </a:lnTo>
                    <a:lnTo>
                      <a:pt x="116" y="134"/>
                    </a:lnTo>
                    <a:lnTo>
                      <a:pt x="113" y="134"/>
                    </a:lnTo>
                    <a:lnTo>
                      <a:pt x="108" y="140"/>
                    </a:lnTo>
                    <a:lnTo>
                      <a:pt x="96" y="133"/>
                    </a:lnTo>
                    <a:lnTo>
                      <a:pt x="96" y="120"/>
                    </a:lnTo>
                    <a:lnTo>
                      <a:pt x="93" y="116"/>
                    </a:lnTo>
                    <a:lnTo>
                      <a:pt x="87" y="113"/>
                    </a:lnTo>
                    <a:lnTo>
                      <a:pt x="81" y="116"/>
                    </a:lnTo>
                    <a:lnTo>
                      <a:pt x="84" y="122"/>
                    </a:lnTo>
                    <a:lnTo>
                      <a:pt x="81" y="127"/>
                    </a:lnTo>
                    <a:lnTo>
                      <a:pt x="70" y="127"/>
                    </a:lnTo>
                    <a:lnTo>
                      <a:pt x="70" y="119"/>
                    </a:lnTo>
                    <a:lnTo>
                      <a:pt x="69" y="117"/>
                    </a:lnTo>
                    <a:lnTo>
                      <a:pt x="58" y="117"/>
                    </a:lnTo>
                    <a:lnTo>
                      <a:pt x="50" y="122"/>
                    </a:lnTo>
                    <a:lnTo>
                      <a:pt x="43" y="117"/>
                    </a:lnTo>
                    <a:lnTo>
                      <a:pt x="44" y="110"/>
                    </a:lnTo>
                    <a:lnTo>
                      <a:pt x="41" y="107"/>
                    </a:lnTo>
                    <a:lnTo>
                      <a:pt x="38" y="108"/>
                    </a:lnTo>
                    <a:lnTo>
                      <a:pt x="31" y="107"/>
                    </a:lnTo>
                    <a:lnTo>
                      <a:pt x="29" y="110"/>
                    </a:lnTo>
                    <a:lnTo>
                      <a:pt x="18" y="116"/>
                    </a:lnTo>
                    <a:lnTo>
                      <a:pt x="8" y="117"/>
                    </a:lnTo>
                    <a:lnTo>
                      <a:pt x="3" y="125"/>
                    </a:lnTo>
                    <a:lnTo>
                      <a:pt x="0" y="120"/>
                    </a:lnTo>
                    <a:lnTo>
                      <a:pt x="11" y="111"/>
                    </a:lnTo>
                    <a:lnTo>
                      <a:pt x="12" y="105"/>
                    </a:lnTo>
                    <a:lnTo>
                      <a:pt x="11" y="102"/>
                    </a:lnTo>
                    <a:lnTo>
                      <a:pt x="6" y="101"/>
                    </a:lnTo>
                    <a:lnTo>
                      <a:pt x="2" y="102"/>
                    </a:lnTo>
                    <a:lnTo>
                      <a:pt x="0" y="98"/>
                    </a:lnTo>
                    <a:lnTo>
                      <a:pt x="2" y="92"/>
                    </a:lnTo>
                    <a:lnTo>
                      <a:pt x="6" y="87"/>
                    </a:lnTo>
                    <a:lnTo>
                      <a:pt x="12" y="75"/>
                    </a:lnTo>
                    <a:lnTo>
                      <a:pt x="11" y="69"/>
                    </a:lnTo>
                    <a:lnTo>
                      <a:pt x="17" y="69"/>
                    </a:lnTo>
                    <a:lnTo>
                      <a:pt x="18" y="63"/>
                    </a:lnTo>
                    <a:lnTo>
                      <a:pt x="29" y="63"/>
                    </a:lnTo>
                    <a:lnTo>
                      <a:pt x="23" y="54"/>
                    </a:lnTo>
                    <a:lnTo>
                      <a:pt x="20" y="41"/>
                    </a:lnTo>
                    <a:lnTo>
                      <a:pt x="22" y="37"/>
                    </a:lnTo>
                    <a:lnTo>
                      <a:pt x="20" y="32"/>
                    </a:lnTo>
                    <a:lnTo>
                      <a:pt x="17" y="28"/>
                    </a:lnTo>
                    <a:lnTo>
                      <a:pt x="17" y="23"/>
                    </a:lnTo>
                    <a:lnTo>
                      <a:pt x="29" y="11"/>
                    </a:lnTo>
                    <a:lnTo>
                      <a:pt x="28" y="11"/>
                    </a:lnTo>
                    <a:lnTo>
                      <a:pt x="41" y="0"/>
                    </a:lnTo>
                    <a:lnTo>
                      <a:pt x="5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2" name="Freeform 6269">
                <a:extLst>
                  <a:ext uri="{FF2B5EF4-FFF2-40B4-BE49-F238E27FC236}">
                    <a16:creationId xmlns:a16="http://schemas.microsoft.com/office/drawing/2014/main" id="{55BB8B14-1160-8EFD-6BC7-FC0351E2B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031"/>
                <a:ext cx="65" cy="70"/>
              </a:xfrm>
              <a:custGeom>
                <a:avLst/>
                <a:gdLst>
                  <a:gd name="T0" fmla="*/ 59 w 131"/>
                  <a:gd name="T1" fmla="*/ 11 h 140"/>
                  <a:gd name="T2" fmla="*/ 66 w 131"/>
                  <a:gd name="T3" fmla="*/ 8 h 140"/>
                  <a:gd name="T4" fmla="*/ 73 w 131"/>
                  <a:gd name="T5" fmla="*/ 5 h 140"/>
                  <a:gd name="T6" fmla="*/ 84 w 131"/>
                  <a:gd name="T7" fmla="*/ 5 h 140"/>
                  <a:gd name="T8" fmla="*/ 85 w 131"/>
                  <a:gd name="T9" fmla="*/ 17 h 140"/>
                  <a:gd name="T10" fmla="*/ 91 w 131"/>
                  <a:gd name="T11" fmla="*/ 26 h 140"/>
                  <a:gd name="T12" fmla="*/ 93 w 131"/>
                  <a:gd name="T13" fmla="*/ 41 h 140"/>
                  <a:gd name="T14" fmla="*/ 82 w 131"/>
                  <a:gd name="T15" fmla="*/ 51 h 140"/>
                  <a:gd name="T16" fmla="*/ 84 w 131"/>
                  <a:gd name="T17" fmla="*/ 73 h 140"/>
                  <a:gd name="T18" fmla="*/ 97 w 131"/>
                  <a:gd name="T19" fmla="*/ 78 h 140"/>
                  <a:gd name="T20" fmla="*/ 128 w 131"/>
                  <a:gd name="T21" fmla="*/ 98 h 140"/>
                  <a:gd name="T22" fmla="*/ 128 w 131"/>
                  <a:gd name="T23" fmla="*/ 101 h 140"/>
                  <a:gd name="T24" fmla="*/ 114 w 131"/>
                  <a:gd name="T25" fmla="*/ 110 h 140"/>
                  <a:gd name="T26" fmla="*/ 119 w 131"/>
                  <a:gd name="T27" fmla="*/ 120 h 140"/>
                  <a:gd name="T28" fmla="*/ 123 w 131"/>
                  <a:gd name="T29" fmla="*/ 130 h 140"/>
                  <a:gd name="T30" fmla="*/ 116 w 131"/>
                  <a:gd name="T31" fmla="*/ 134 h 140"/>
                  <a:gd name="T32" fmla="*/ 108 w 131"/>
                  <a:gd name="T33" fmla="*/ 140 h 140"/>
                  <a:gd name="T34" fmla="*/ 96 w 131"/>
                  <a:gd name="T35" fmla="*/ 120 h 140"/>
                  <a:gd name="T36" fmla="*/ 87 w 131"/>
                  <a:gd name="T37" fmla="*/ 113 h 140"/>
                  <a:gd name="T38" fmla="*/ 84 w 131"/>
                  <a:gd name="T39" fmla="*/ 122 h 140"/>
                  <a:gd name="T40" fmla="*/ 70 w 131"/>
                  <a:gd name="T41" fmla="*/ 127 h 140"/>
                  <a:gd name="T42" fmla="*/ 69 w 131"/>
                  <a:gd name="T43" fmla="*/ 117 h 140"/>
                  <a:gd name="T44" fmla="*/ 50 w 131"/>
                  <a:gd name="T45" fmla="*/ 122 h 140"/>
                  <a:gd name="T46" fmla="*/ 44 w 131"/>
                  <a:gd name="T47" fmla="*/ 110 h 140"/>
                  <a:gd name="T48" fmla="*/ 38 w 131"/>
                  <a:gd name="T49" fmla="*/ 108 h 140"/>
                  <a:gd name="T50" fmla="*/ 29 w 131"/>
                  <a:gd name="T51" fmla="*/ 110 h 140"/>
                  <a:gd name="T52" fmla="*/ 8 w 131"/>
                  <a:gd name="T53" fmla="*/ 117 h 140"/>
                  <a:gd name="T54" fmla="*/ 0 w 131"/>
                  <a:gd name="T55" fmla="*/ 120 h 140"/>
                  <a:gd name="T56" fmla="*/ 12 w 131"/>
                  <a:gd name="T57" fmla="*/ 105 h 140"/>
                  <a:gd name="T58" fmla="*/ 6 w 131"/>
                  <a:gd name="T59" fmla="*/ 101 h 140"/>
                  <a:gd name="T60" fmla="*/ 0 w 131"/>
                  <a:gd name="T61" fmla="*/ 98 h 140"/>
                  <a:gd name="T62" fmla="*/ 6 w 131"/>
                  <a:gd name="T63" fmla="*/ 87 h 140"/>
                  <a:gd name="T64" fmla="*/ 11 w 131"/>
                  <a:gd name="T65" fmla="*/ 69 h 140"/>
                  <a:gd name="T66" fmla="*/ 18 w 131"/>
                  <a:gd name="T67" fmla="*/ 63 h 140"/>
                  <a:gd name="T68" fmla="*/ 23 w 131"/>
                  <a:gd name="T69" fmla="*/ 54 h 140"/>
                  <a:gd name="T70" fmla="*/ 22 w 131"/>
                  <a:gd name="T71" fmla="*/ 37 h 140"/>
                  <a:gd name="T72" fmla="*/ 17 w 131"/>
                  <a:gd name="T73" fmla="*/ 28 h 140"/>
                  <a:gd name="T74" fmla="*/ 29 w 131"/>
                  <a:gd name="T75" fmla="*/ 11 h 140"/>
                  <a:gd name="T76" fmla="*/ 41 w 131"/>
                  <a:gd name="T77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1" h="140">
                    <a:moveTo>
                      <a:pt x="52" y="3"/>
                    </a:moveTo>
                    <a:lnTo>
                      <a:pt x="59" y="11"/>
                    </a:lnTo>
                    <a:lnTo>
                      <a:pt x="62" y="14"/>
                    </a:lnTo>
                    <a:lnTo>
                      <a:pt x="66" y="8"/>
                    </a:lnTo>
                    <a:lnTo>
                      <a:pt x="72" y="8"/>
                    </a:lnTo>
                    <a:lnTo>
                      <a:pt x="73" y="5"/>
                    </a:lnTo>
                    <a:lnTo>
                      <a:pt x="76" y="2"/>
                    </a:lnTo>
                    <a:lnTo>
                      <a:pt x="84" y="5"/>
                    </a:lnTo>
                    <a:lnTo>
                      <a:pt x="79" y="14"/>
                    </a:lnTo>
                    <a:lnTo>
                      <a:pt x="85" y="17"/>
                    </a:lnTo>
                    <a:lnTo>
                      <a:pt x="85" y="25"/>
                    </a:lnTo>
                    <a:lnTo>
                      <a:pt x="91" y="26"/>
                    </a:lnTo>
                    <a:lnTo>
                      <a:pt x="94" y="34"/>
                    </a:lnTo>
                    <a:lnTo>
                      <a:pt x="93" y="41"/>
                    </a:lnTo>
                    <a:lnTo>
                      <a:pt x="87" y="51"/>
                    </a:lnTo>
                    <a:lnTo>
                      <a:pt x="82" y="51"/>
                    </a:lnTo>
                    <a:lnTo>
                      <a:pt x="82" y="54"/>
                    </a:lnTo>
                    <a:lnTo>
                      <a:pt x="84" y="73"/>
                    </a:lnTo>
                    <a:lnTo>
                      <a:pt x="88" y="73"/>
                    </a:lnTo>
                    <a:lnTo>
                      <a:pt x="97" y="78"/>
                    </a:lnTo>
                    <a:lnTo>
                      <a:pt x="105" y="78"/>
                    </a:lnTo>
                    <a:lnTo>
                      <a:pt x="128" y="98"/>
                    </a:lnTo>
                    <a:lnTo>
                      <a:pt x="131" y="95"/>
                    </a:lnTo>
                    <a:lnTo>
                      <a:pt x="128" y="101"/>
                    </a:lnTo>
                    <a:lnTo>
                      <a:pt x="122" y="99"/>
                    </a:lnTo>
                    <a:lnTo>
                      <a:pt x="114" y="110"/>
                    </a:lnTo>
                    <a:lnTo>
                      <a:pt x="114" y="117"/>
                    </a:lnTo>
                    <a:lnTo>
                      <a:pt x="119" y="120"/>
                    </a:lnTo>
                    <a:lnTo>
                      <a:pt x="117" y="125"/>
                    </a:lnTo>
                    <a:lnTo>
                      <a:pt x="123" y="130"/>
                    </a:lnTo>
                    <a:lnTo>
                      <a:pt x="119" y="130"/>
                    </a:lnTo>
                    <a:lnTo>
                      <a:pt x="116" y="134"/>
                    </a:lnTo>
                    <a:lnTo>
                      <a:pt x="113" y="134"/>
                    </a:lnTo>
                    <a:lnTo>
                      <a:pt x="108" y="140"/>
                    </a:lnTo>
                    <a:lnTo>
                      <a:pt x="96" y="133"/>
                    </a:lnTo>
                    <a:lnTo>
                      <a:pt x="96" y="120"/>
                    </a:lnTo>
                    <a:lnTo>
                      <a:pt x="93" y="116"/>
                    </a:lnTo>
                    <a:lnTo>
                      <a:pt x="87" y="113"/>
                    </a:lnTo>
                    <a:lnTo>
                      <a:pt x="81" y="116"/>
                    </a:lnTo>
                    <a:lnTo>
                      <a:pt x="84" y="122"/>
                    </a:lnTo>
                    <a:lnTo>
                      <a:pt x="81" y="127"/>
                    </a:lnTo>
                    <a:lnTo>
                      <a:pt x="70" y="127"/>
                    </a:lnTo>
                    <a:lnTo>
                      <a:pt x="70" y="119"/>
                    </a:lnTo>
                    <a:lnTo>
                      <a:pt x="69" y="117"/>
                    </a:lnTo>
                    <a:lnTo>
                      <a:pt x="58" y="117"/>
                    </a:lnTo>
                    <a:lnTo>
                      <a:pt x="50" y="122"/>
                    </a:lnTo>
                    <a:lnTo>
                      <a:pt x="43" y="117"/>
                    </a:lnTo>
                    <a:lnTo>
                      <a:pt x="44" y="110"/>
                    </a:lnTo>
                    <a:lnTo>
                      <a:pt x="41" y="107"/>
                    </a:lnTo>
                    <a:lnTo>
                      <a:pt x="38" y="108"/>
                    </a:lnTo>
                    <a:lnTo>
                      <a:pt x="31" y="107"/>
                    </a:lnTo>
                    <a:lnTo>
                      <a:pt x="29" y="110"/>
                    </a:lnTo>
                    <a:lnTo>
                      <a:pt x="18" y="116"/>
                    </a:lnTo>
                    <a:lnTo>
                      <a:pt x="8" y="117"/>
                    </a:lnTo>
                    <a:lnTo>
                      <a:pt x="3" y="125"/>
                    </a:lnTo>
                    <a:lnTo>
                      <a:pt x="0" y="120"/>
                    </a:lnTo>
                    <a:lnTo>
                      <a:pt x="11" y="111"/>
                    </a:lnTo>
                    <a:lnTo>
                      <a:pt x="12" y="105"/>
                    </a:lnTo>
                    <a:lnTo>
                      <a:pt x="11" y="102"/>
                    </a:lnTo>
                    <a:lnTo>
                      <a:pt x="6" y="101"/>
                    </a:lnTo>
                    <a:lnTo>
                      <a:pt x="2" y="102"/>
                    </a:lnTo>
                    <a:lnTo>
                      <a:pt x="0" y="98"/>
                    </a:lnTo>
                    <a:lnTo>
                      <a:pt x="2" y="92"/>
                    </a:lnTo>
                    <a:lnTo>
                      <a:pt x="6" y="87"/>
                    </a:lnTo>
                    <a:lnTo>
                      <a:pt x="12" y="75"/>
                    </a:lnTo>
                    <a:lnTo>
                      <a:pt x="11" y="69"/>
                    </a:lnTo>
                    <a:lnTo>
                      <a:pt x="17" y="69"/>
                    </a:lnTo>
                    <a:lnTo>
                      <a:pt x="18" y="63"/>
                    </a:lnTo>
                    <a:lnTo>
                      <a:pt x="29" y="63"/>
                    </a:lnTo>
                    <a:lnTo>
                      <a:pt x="23" y="54"/>
                    </a:lnTo>
                    <a:lnTo>
                      <a:pt x="20" y="41"/>
                    </a:lnTo>
                    <a:lnTo>
                      <a:pt x="22" y="37"/>
                    </a:lnTo>
                    <a:lnTo>
                      <a:pt x="20" y="32"/>
                    </a:lnTo>
                    <a:lnTo>
                      <a:pt x="17" y="28"/>
                    </a:lnTo>
                    <a:lnTo>
                      <a:pt x="17" y="23"/>
                    </a:lnTo>
                    <a:lnTo>
                      <a:pt x="29" y="11"/>
                    </a:lnTo>
                    <a:lnTo>
                      <a:pt x="28" y="11"/>
                    </a:lnTo>
                    <a:lnTo>
                      <a:pt x="41" y="0"/>
                    </a:lnTo>
                    <a:lnTo>
                      <a:pt x="5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3" name="Freeform 6270">
                <a:extLst>
                  <a:ext uri="{FF2B5EF4-FFF2-40B4-BE49-F238E27FC236}">
                    <a16:creationId xmlns:a16="http://schemas.microsoft.com/office/drawing/2014/main" id="{ABBEF618-D43B-DEB8-C974-7A7434685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915"/>
                <a:ext cx="93" cy="105"/>
              </a:xfrm>
              <a:custGeom>
                <a:avLst/>
                <a:gdLst>
                  <a:gd name="T0" fmla="*/ 86 w 185"/>
                  <a:gd name="T1" fmla="*/ 11 h 210"/>
                  <a:gd name="T2" fmla="*/ 83 w 185"/>
                  <a:gd name="T3" fmla="*/ 14 h 210"/>
                  <a:gd name="T4" fmla="*/ 71 w 185"/>
                  <a:gd name="T5" fmla="*/ 18 h 210"/>
                  <a:gd name="T6" fmla="*/ 62 w 185"/>
                  <a:gd name="T7" fmla="*/ 12 h 210"/>
                  <a:gd name="T8" fmla="*/ 62 w 185"/>
                  <a:gd name="T9" fmla="*/ 24 h 210"/>
                  <a:gd name="T10" fmla="*/ 63 w 185"/>
                  <a:gd name="T11" fmla="*/ 44 h 210"/>
                  <a:gd name="T12" fmla="*/ 50 w 185"/>
                  <a:gd name="T13" fmla="*/ 56 h 210"/>
                  <a:gd name="T14" fmla="*/ 38 w 185"/>
                  <a:gd name="T15" fmla="*/ 67 h 210"/>
                  <a:gd name="T16" fmla="*/ 48 w 185"/>
                  <a:gd name="T17" fmla="*/ 70 h 210"/>
                  <a:gd name="T18" fmla="*/ 39 w 185"/>
                  <a:gd name="T19" fmla="*/ 77 h 210"/>
                  <a:gd name="T20" fmla="*/ 51 w 185"/>
                  <a:gd name="T21" fmla="*/ 91 h 210"/>
                  <a:gd name="T22" fmla="*/ 59 w 185"/>
                  <a:gd name="T23" fmla="*/ 85 h 210"/>
                  <a:gd name="T24" fmla="*/ 50 w 185"/>
                  <a:gd name="T25" fmla="*/ 97 h 210"/>
                  <a:gd name="T26" fmla="*/ 44 w 185"/>
                  <a:gd name="T27" fmla="*/ 103 h 210"/>
                  <a:gd name="T28" fmla="*/ 33 w 185"/>
                  <a:gd name="T29" fmla="*/ 109 h 210"/>
                  <a:gd name="T30" fmla="*/ 30 w 185"/>
                  <a:gd name="T31" fmla="*/ 115 h 210"/>
                  <a:gd name="T32" fmla="*/ 47 w 185"/>
                  <a:gd name="T33" fmla="*/ 129 h 210"/>
                  <a:gd name="T34" fmla="*/ 54 w 185"/>
                  <a:gd name="T35" fmla="*/ 135 h 210"/>
                  <a:gd name="T36" fmla="*/ 50 w 185"/>
                  <a:gd name="T37" fmla="*/ 141 h 210"/>
                  <a:gd name="T38" fmla="*/ 47 w 185"/>
                  <a:gd name="T39" fmla="*/ 152 h 210"/>
                  <a:gd name="T40" fmla="*/ 54 w 185"/>
                  <a:gd name="T41" fmla="*/ 158 h 210"/>
                  <a:gd name="T42" fmla="*/ 47 w 185"/>
                  <a:gd name="T43" fmla="*/ 167 h 210"/>
                  <a:gd name="T44" fmla="*/ 30 w 185"/>
                  <a:gd name="T45" fmla="*/ 170 h 210"/>
                  <a:gd name="T46" fmla="*/ 7 w 185"/>
                  <a:gd name="T47" fmla="*/ 170 h 210"/>
                  <a:gd name="T48" fmla="*/ 9 w 185"/>
                  <a:gd name="T49" fmla="*/ 176 h 210"/>
                  <a:gd name="T50" fmla="*/ 1 w 185"/>
                  <a:gd name="T51" fmla="*/ 190 h 210"/>
                  <a:gd name="T52" fmla="*/ 10 w 185"/>
                  <a:gd name="T53" fmla="*/ 190 h 210"/>
                  <a:gd name="T54" fmla="*/ 21 w 185"/>
                  <a:gd name="T55" fmla="*/ 191 h 210"/>
                  <a:gd name="T56" fmla="*/ 38 w 185"/>
                  <a:gd name="T57" fmla="*/ 199 h 210"/>
                  <a:gd name="T58" fmla="*/ 50 w 185"/>
                  <a:gd name="T59" fmla="*/ 199 h 210"/>
                  <a:gd name="T60" fmla="*/ 62 w 185"/>
                  <a:gd name="T61" fmla="*/ 196 h 210"/>
                  <a:gd name="T62" fmla="*/ 68 w 185"/>
                  <a:gd name="T63" fmla="*/ 207 h 210"/>
                  <a:gd name="T64" fmla="*/ 86 w 185"/>
                  <a:gd name="T65" fmla="*/ 210 h 210"/>
                  <a:gd name="T66" fmla="*/ 100 w 185"/>
                  <a:gd name="T67" fmla="*/ 207 h 210"/>
                  <a:gd name="T68" fmla="*/ 104 w 185"/>
                  <a:gd name="T69" fmla="*/ 196 h 210"/>
                  <a:gd name="T70" fmla="*/ 112 w 185"/>
                  <a:gd name="T71" fmla="*/ 204 h 210"/>
                  <a:gd name="T72" fmla="*/ 123 w 185"/>
                  <a:gd name="T73" fmla="*/ 196 h 210"/>
                  <a:gd name="T74" fmla="*/ 148 w 185"/>
                  <a:gd name="T75" fmla="*/ 191 h 210"/>
                  <a:gd name="T76" fmla="*/ 154 w 185"/>
                  <a:gd name="T77" fmla="*/ 182 h 210"/>
                  <a:gd name="T78" fmla="*/ 167 w 185"/>
                  <a:gd name="T79" fmla="*/ 179 h 210"/>
                  <a:gd name="T80" fmla="*/ 182 w 185"/>
                  <a:gd name="T81" fmla="*/ 173 h 210"/>
                  <a:gd name="T82" fmla="*/ 185 w 185"/>
                  <a:gd name="T83" fmla="*/ 155 h 210"/>
                  <a:gd name="T84" fmla="*/ 177 w 185"/>
                  <a:gd name="T85" fmla="*/ 144 h 210"/>
                  <a:gd name="T86" fmla="*/ 165 w 185"/>
                  <a:gd name="T87" fmla="*/ 146 h 210"/>
                  <a:gd name="T88" fmla="*/ 165 w 185"/>
                  <a:gd name="T89" fmla="*/ 124 h 210"/>
                  <a:gd name="T90" fmla="*/ 165 w 185"/>
                  <a:gd name="T91" fmla="*/ 109 h 210"/>
                  <a:gd name="T92" fmla="*/ 165 w 185"/>
                  <a:gd name="T93" fmla="*/ 103 h 210"/>
                  <a:gd name="T94" fmla="*/ 164 w 185"/>
                  <a:gd name="T95" fmla="*/ 94 h 210"/>
                  <a:gd name="T96" fmla="*/ 170 w 185"/>
                  <a:gd name="T97" fmla="*/ 85 h 210"/>
                  <a:gd name="T98" fmla="*/ 161 w 185"/>
                  <a:gd name="T99" fmla="*/ 83 h 210"/>
                  <a:gd name="T100" fmla="*/ 153 w 185"/>
                  <a:gd name="T101" fmla="*/ 70 h 210"/>
                  <a:gd name="T102" fmla="*/ 145 w 185"/>
                  <a:gd name="T103" fmla="*/ 61 h 210"/>
                  <a:gd name="T104" fmla="*/ 142 w 185"/>
                  <a:gd name="T105" fmla="*/ 50 h 210"/>
                  <a:gd name="T106" fmla="*/ 150 w 185"/>
                  <a:gd name="T107" fmla="*/ 47 h 210"/>
                  <a:gd name="T108" fmla="*/ 145 w 185"/>
                  <a:gd name="T109" fmla="*/ 42 h 210"/>
                  <a:gd name="T110" fmla="*/ 142 w 185"/>
                  <a:gd name="T111" fmla="*/ 33 h 210"/>
                  <a:gd name="T112" fmla="*/ 133 w 185"/>
                  <a:gd name="T113" fmla="*/ 27 h 210"/>
                  <a:gd name="T114" fmla="*/ 121 w 185"/>
                  <a:gd name="T115" fmla="*/ 24 h 210"/>
                  <a:gd name="T116" fmla="*/ 126 w 185"/>
                  <a:gd name="T117" fmla="*/ 14 h 210"/>
                  <a:gd name="T118" fmla="*/ 117 w 185"/>
                  <a:gd name="T119" fmla="*/ 4 h 210"/>
                  <a:gd name="T120" fmla="*/ 101 w 185"/>
                  <a:gd name="T121" fmla="*/ 4 h 210"/>
                  <a:gd name="T122" fmla="*/ 92 w 185"/>
                  <a:gd name="T123" fmla="*/ 9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210">
                    <a:moveTo>
                      <a:pt x="92" y="9"/>
                    </a:moveTo>
                    <a:lnTo>
                      <a:pt x="86" y="11"/>
                    </a:lnTo>
                    <a:lnTo>
                      <a:pt x="83" y="18"/>
                    </a:lnTo>
                    <a:lnTo>
                      <a:pt x="83" y="14"/>
                    </a:lnTo>
                    <a:lnTo>
                      <a:pt x="76" y="11"/>
                    </a:lnTo>
                    <a:lnTo>
                      <a:pt x="71" y="18"/>
                    </a:lnTo>
                    <a:lnTo>
                      <a:pt x="66" y="14"/>
                    </a:lnTo>
                    <a:lnTo>
                      <a:pt x="62" y="12"/>
                    </a:lnTo>
                    <a:lnTo>
                      <a:pt x="57" y="24"/>
                    </a:lnTo>
                    <a:lnTo>
                      <a:pt x="62" y="24"/>
                    </a:lnTo>
                    <a:lnTo>
                      <a:pt x="65" y="30"/>
                    </a:lnTo>
                    <a:lnTo>
                      <a:pt x="63" y="44"/>
                    </a:lnTo>
                    <a:lnTo>
                      <a:pt x="57" y="52"/>
                    </a:lnTo>
                    <a:lnTo>
                      <a:pt x="50" y="56"/>
                    </a:lnTo>
                    <a:lnTo>
                      <a:pt x="44" y="64"/>
                    </a:lnTo>
                    <a:lnTo>
                      <a:pt x="38" y="67"/>
                    </a:lnTo>
                    <a:lnTo>
                      <a:pt x="38" y="70"/>
                    </a:lnTo>
                    <a:lnTo>
                      <a:pt x="48" y="70"/>
                    </a:lnTo>
                    <a:lnTo>
                      <a:pt x="45" y="79"/>
                    </a:lnTo>
                    <a:lnTo>
                      <a:pt x="39" y="77"/>
                    </a:lnTo>
                    <a:lnTo>
                      <a:pt x="41" y="88"/>
                    </a:lnTo>
                    <a:lnTo>
                      <a:pt x="51" y="91"/>
                    </a:lnTo>
                    <a:lnTo>
                      <a:pt x="53" y="85"/>
                    </a:lnTo>
                    <a:lnTo>
                      <a:pt x="59" y="85"/>
                    </a:lnTo>
                    <a:lnTo>
                      <a:pt x="60" y="97"/>
                    </a:lnTo>
                    <a:lnTo>
                      <a:pt x="50" y="97"/>
                    </a:lnTo>
                    <a:lnTo>
                      <a:pt x="50" y="100"/>
                    </a:lnTo>
                    <a:lnTo>
                      <a:pt x="44" y="103"/>
                    </a:lnTo>
                    <a:lnTo>
                      <a:pt x="41" y="108"/>
                    </a:lnTo>
                    <a:lnTo>
                      <a:pt x="33" y="109"/>
                    </a:lnTo>
                    <a:lnTo>
                      <a:pt x="33" y="112"/>
                    </a:lnTo>
                    <a:lnTo>
                      <a:pt x="30" y="115"/>
                    </a:lnTo>
                    <a:lnTo>
                      <a:pt x="47" y="124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54" y="135"/>
                    </a:lnTo>
                    <a:lnTo>
                      <a:pt x="54" y="140"/>
                    </a:lnTo>
                    <a:lnTo>
                      <a:pt x="50" y="141"/>
                    </a:lnTo>
                    <a:lnTo>
                      <a:pt x="48" y="149"/>
                    </a:lnTo>
                    <a:lnTo>
                      <a:pt x="47" y="152"/>
                    </a:lnTo>
                    <a:lnTo>
                      <a:pt x="48" y="156"/>
                    </a:lnTo>
                    <a:lnTo>
                      <a:pt x="54" y="158"/>
                    </a:lnTo>
                    <a:lnTo>
                      <a:pt x="50" y="167"/>
                    </a:lnTo>
                    <a:lnTo>
                      <a:pt x="47" y="167"/>
                    </a:lnTo>
                    <a:lnTo>
                      <a:pt x="35" y="167"/>
                    </a:lnTo>
                    <a:lnTo>
                      <a:pt x="30" y="170"/>
                    </a:lnTo>
                    <a:lnTo>
                      <a:pt x="26" y="173"/>
                    </a:lnTo>
                    <a:lnTo>
                      <a:pt x="7" y="170"/>
                    </a:lnTo>
                    <a:lnTo>
                      <a:pt x="6" y="172"/>
                    </a:lnTo>
                    <a:lnTo>
                      <a:pt x="9" y="176"/>
                    </a:lnTo>
                    <a:lnTo>
                      <a:pt x="0" y="185"/>
                    </a:lnTo>
                    <a:lnTo>
                      <a:pt x="1" y="190"/>
                    </a:lnTo>
                    <a:lnTo>
                      <a:pt x="4" y="191"/>
                    </a:lnTo>
                    <a:lnTo>
                      <a:pt x="10" y="190"/>
                    </a:lnTo>
                    <a:lnTo>
                      <a:pt x="18" y="187"/>
                    </a:lnTo>
                    <a:lnTo>
                      <a:pt x="21" y="191"/>
                    </a:lnTo>
                    <a:lnTo>
                      <a:pt x="19" y="199"/>
                    </a:lnTo>
                    <a:lnTo>
                      <a:pt x="38" y="199"/>
                    </a:lnTo>
                    <a:lnTo>
                      <a:pt x="39" y="196"/>
                    </a:lnTo>
                    <a:lnTo>
                      <a:pt x="50" y="199"/>
                    </a:lnTo>
                    <a:lnTo>
                      <a:pt x="54" y="194"/>
                    </a:lnTo>
                    <a:lnTo>
                      <a:pt x="62" y="196"/>
                    </a:lnTo>
                    <a:lnTo>
                      <a:pt x="62" y="205"/>
                    </a:lnTo>
                    <a:lnTo>
                      <a:pt x="68" y="207"/>
                    </a:lnTo>
                    <a:lnTo>
                      <a:pt x="76" y="204"/>
                    </a:lnTo>
                    <a:lnTo>
                      <a:pt x="86" y="210"/>
                    </a:lnTo>
                    <a:lnTo>
                      <a:pt x="94" y="204"/>
                    </a:lnTo>
                    <a:lnTo>
                      <a:pt x="100" y="207"/>
                    </a:lnTo>
                    <a:lnTo>
                      <a:pt x="101" y="199"/>
                    </a:lnTo>
                    <a:lnTo>
                      <a:pt x="104" y="196"/>
                    </a:lnTo>
                    <a:lnTo>
                      <a:pt x="112" y="196"/>
                    </a:lnTo>
                    <a:lnTo>
                      <a:pt x="112" y="204"/>
                    </a:lnTo>
                    <a:lnTo>
                      <a:pt x="118" y="200"/>
                    </a:lnTo>
                    <a:lnTo>
                      <a:pt x="123" y="196"/>
                    </a:lnTo>
                    <a:lnTo>
                      <a:pt x="141" y="194"/>
                    </a:lnTo>
                    <a:lnTo>
                      <a:pt x="148" y="191"/>
                    </a:lnTo>
                    <a:lnTo>
                      <a:pt x="153" y="190"/>
                    </a:lnTo>
                    <a:lnTo>
                      <a:pt x="154" y="182"/>
                    </a:lnTo>
                    <a:lnTo>
                      <a:pt x="159" y="182"/>
                    </a:lnTo>
                    <a:lnTo>
                      <a:pt x="167" y="179"/>
                    </a:lnTo>
                    <a:lnTo>
                      <a:pt x="174" y="173"/>
                    </a:lnTo>
                    <a:lnTo>
                      <a:pt x="182" y="173"/>
                    </a:lnTo>
                    <a:lnTo>
                      <a:pt x="185" y="164"/>
                    </a:lnTo>
                    <a:lnTo>
                      <a:pt x="185" y="155"/>
                    </a:lnTo>
                    <a:lnTo>
                      <a:pt x="180" y="146"/>
                    </a:lnTo>
                    <a:lnTo>
                      <a:pt x="177" y="144"/>
                    </a:lnTo>
                    <a:lnTo>
                      <a:pt x="171" y="147"/>
                    </a:lnTo>
                    <a:lnTo>
                      <a:pt x="165" y="146"/>
                    </a:lnTo>
                    <a:lnTo>
                      <a:pt x="162" y="138"/>
                    </a:lnTo>
                    <a:lnTo>
                      <a:pt x="165" y="124"/>
                    </a:lnTo>
                    <a:lnTo>
                      <a:pt x="171" y="115"/>
                    </a:lnTo>
                    <a:lnTo>
                      <a:pt x="165" y="109"/>
                    </a:lnTo>
                    <a:lnTo>
                      <a:pt x="165" y="105"/>
                    </a:lnTo>
                    <a:lnTo>
                      <a:pt x="165" y="103"/>
                    </a:lnTo>
                    <a:lnTo>
                      <a:pt x="164" y="100"/>
                    </a:lnTo>
                    <a:lnTo>
                      <a:pt x="164" y="94"/>
                    </a:lnTo>
                    <a:lnTo>
                      <a:pt x="168" y="91"/>
                    </a:lnTo>
                    <a:lnTo>
                      <a:pt x="170" y="85"/>
                    </a:lnTo>
                    <a:lnTo>
                      <a:pt x="167" y="82"/>
                    </a:lnTo>
                    <a:lnTo>
                      <a:pt x="161" y="83"/>
                    </a:lnTo>
                    <a:lnTo>
                      <a:pt x="161" y="74"/>
                    </a:lnTo>
                    <a:lnTo>
                      <a:pt x="153" y="70"/>
                    </a:lnTo>
                    <a:lnTo>
                      <a:pt x="147" y="68"/>
                    </a:lnTo>
                    <a:lnTo>
                      <a:pt x="145" y="61"/>
                    </a:lnTo>
                    <a:lnTo>
                      <a:pt x="142" y="58"/>
                    </a:lnTo>
                    <a:lnTo>
                      <a:pt x="142" y="50"/>
                    </a:lnTo>
                    <a:lnTo>
                      <a:pt x="148" y="52"/>
                    </a:lnTo>
                    <a:lnTo>
                      <a:pt x="150" y="47"/>
                    </a:lnTo>
                    <a:lnTo>
                      <a:pt x="148" y="41"/>
                    </a:lnTo>
                    <a:lnTo>
                      <a:pt x="145" y="42"/>
                    </a:lnTo>
                    <a:lnTo>
                      <a:pt x="145" y="36"/>
                    </a:lnTo>
                    <a:lnTo>
                      <a:pt x="142" y="33"/>
                    </a:lnTo>
                    <a:lnTo>
                      <a:pt x="136" y="35"/>
                    </a:lnTo>
                    <a:lnTo>
                      <a:pt x="133" y="27"/>
                    </a:lnTo>
                    <a:lnTo>
                      <a:pt x="126" y="27"/>
                    </a:lnTo>
                    <a:lnTo>
                      <a:pt x="121" y="24"/>
                    </a:lnTo>
                    <a:lnTo>
                      <a:pt x="129" y="15"/>
                    </a:lnTo>
                    <a:lnTo>
                      <a:pt x="126" y="14"/>
                    </a:lnTo>
                    <a:lnTo>
                      <a:pt x="121" y="1"/>
                    </a:lnTo>
                    <a:lnTo>
                      <a:pt x="117" y="4"/>
                    </a:lnTo>
                    <a:lnTo>
                      <a:pt x="112" y="3"/>
                    </a:lnTo>
                    <a:lnTo>
                      <a:pt x="101" y="4"/>
                    </a:lnTo>
                    <a:lnTo>
                      <a:pt x="97" y="0"/>
                    </a:lnTo>
                    <a:lnTo>
                      <a:pt x="92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4" name="Freeform 6271">
                <a:extLst>
                  <a:ext uri="{FF2B5EF4-FFF2-40B4-BE49-F238E27FC236}">
                    <a16:creationId xmlns:a16="http://schemas.microsoft.com/office/drawing/2014/main" id="{8481E445-B49E-9A58-FE03-D49B007C2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915"/>
                <a:ext cx="93" cy="105"/>
              </a:xfrm>
              <a:custGeom>
                <a:avLst/>
                <a:gdLst>
                  <a:gd name="T0" fmla="*/ 97 w 185"/>
                  <a:gd name="T1" fmla="*/ 0 h 210"/>
                  <a:gd name="T2" fmla="*/ 112 w 185"/>
                  <a:gd name="T3" fmla="*/ 3 h 210"/>
                  <a:gd name="T4" fmla="*/ 121 w 185"/>
                  <a:gd name="T5" fmla="*/ 1 h 210"/>
                  <a:gd name="T6" fmla="*/ 129 w 185"/>
                  <a:gd name="T7" fmla="*/ 15 h 210"/>
                  <a:gd name="T8" fmla="*/ 126 w 185"/>
                  <a:gd name="T9" fmla="*/ 27 h 210"/>
                  <a:gd name="T10" fmla="*/ 136 w 185"/>
                  <a:gd name="T11" fmla="*/ 35 h 210"/>
                  <a:gd name="T12" fmla="*/ 145 w 185"/>
                  <a:gd name="T13" fmla="*/ 36 h 210"/>
                  <a:gd name="T14" fmla="*/ 148 w 185"/>
                  <a:gd name="T15" fmla="*/ 41 h 210"/>
                  <a:gd name="T16" fmla="*/ 148 w 185"/>
                  <a:gd name="T17" fmla="*/ 52 h 210"/>
                  <a:gd name="T18" fmla="*/ 142 w 185"/>
                  <a:gd name="T19" fmla="*/ 58 h 210"/>
                  <a:gd name="T20" fmla="*/ 147 w 185"/>
                  <a:gd name="T21" fmla="*/ 68 h 210"/>
                  <a:gd name="T22" fmla="*/ 161 w 185"/>
                  <a:gd name="T23" fmla="*/ 74 h 210"/>
                  <a:gd name="T24" fmla="*/ 167 w 185"/>
                  <a:gd name="T25" fmla="*/ 82 h 210"/>
                  <a:gd name="T26" fmla="*/ 168 w 185"/>
                  <a:gd name="T27" fmla="*/ 91 h 210"/>
                  <a:gd name="T28" fmla="*/ 164 w 185"/>
                  <a:gd name="T29" fmla="*/ 100 h 210"/>
                  <a:gd name="T30" fmla="*/ 165 w 185"/>
                  <a:gd name="T31" fmla="*/ 105 h 210"/>
                  <a:gd name="T32" fmla="*/ 171 w 185"/>
                  <a:gd name="T33" fmla="*/ 115 h 210"/>
                  <a:gd name="T34" fmla="*/ 162 w 185"/>
                  <a:gd name="T35" fmla="*/ 138 h 210"/>
                  <a:gd name="T36" fmla="*/ 171 w 185"/>
                  <a:gd name="T37" fmla="*/ 147 h 210"/>
                  <a:gd name="T38" fmla="*/ 180 w 185"/>
                  <a:gd name="T39" fmla="*/ 146 h 210"/>
                  <a:gd name="T40" fmla="*/ 185 w 185"/>
                  <a:gd name="T41" fmla="*/ 164 h 210"/>
                  <a:gd name="T42" fmla="*/ 174 w 185"/>
                  <a:gd name="T43" fmla="*/ 173 h 210"/>
                  <a:gd name="T44" fmla="*/ 159 w 185"/>
                  <a:gd name="T45" fmla="*/ 182 h 210"/>
                  <a:gd name="T46" fmla="*/ 153 w 185"/>
                  <a:gd name="T47" fmla="*/ 190 h 210"/>
                  <a:gd name="T48" fmla="*/ 141 w 185"/>
                  <a:gd name="T49" fmla="*/ 194 h 210"/>
                  <a:gd name="T50" fmla="*/ 118 w 185"/>
                  <a:gd name="T51" fmla="*/ 200 h 210"/>
                  <a:gd name="T52" fmla="*/ 112 w 185"/>
                  <a:gd name="T53" fmla="*/ 196 h 210"/>
                  <a:gd name="T54" fmla="*/ 101 w 185"/>
                  <a:gd name="T55" fmla="*/ 199 h 210"/>
                  <a:gd name="T56" fmla="*/ 94 w 185"/>
                  <a:gd name="T57" fmla="*/ 204 h 210"/>
                  <a:gd name="T58" fmla="*/ 76 w 185"/>
                  <a:gd name="T59" fmla="*/ 204 h 210"/>
                  <a:gd name="T60" fmla="*/ 62 w 185"/>
                  <a:gd name="T61" fmla="*/ 205 h 210"/>
                  <a:gd name="T62" fmla="*/ 54 w 185"/>
                  <a:gd name="T63" fmla="*/ 194 h 210"/>
                  <a:gd name="T64" fmla="*/ 39 w 185"/>
                  <a:gd name="T65" fmla="*/ 196 h 210"/>
                  <a:gd name="T66" fmla="*/ 19 w 185"/>
                  <a:gd name="T67" fmla="*/ 199 h 210"/>
                  <a:gd name="T68" fmla="*/ 18 w 185"/>
                  <a:gd name="T69" fmla="*/ 187 h 210"/>
                  <a:gd name="T70" fmla="*/ 4 w 185"/>
                  <a:gd name="T71" fmla="*/ 191 h 210"/>
                  <a:gd name="T72" fmla="*/ 0 w 185"/>
                  <a:gd name="T73" fmla="*/ 185 h 210"/>
                  <a:gd name="T74" fmla="*/ 6 w 185"/>
                  <a:gd name="T75" fmla="*/ 172 h 210"/>
                  <a:gd name="T76" fmla="*/ 26 w 185"/>
                  <a:gd name="T77" fmla="*/ 173 h 210"/>
                  <a:gd name="T78" fmla="*/ 35 w 185"/>
                  <a:gd name="T79" fmla="*/ 167 h 210"/>
                  <a:gd name="T80" fmla="*/ 50 w 185"/>
                  <a:gd name="T81" fmla="*/ 167 h 210"/>
                  <a:gd name="T82" fmla="*/ 48 w 185"/>
                  <a:gd name="T83" fmla="*/ 156 h 210"/>
                  <a:gd name="T84" fmla="*/ 48 w 185"/>
                  <a:gd name="T85" fmla="*/ 149 h 210"/>
                  <a:gd name="T86" fmla="*/ 54 w 185"/>
                  <a:gd name="T87" fmla="*/ 140 h 210"/>
                  <a:gd name="T88" fmla="*/ 51 w 185"/>
                  <a:gd name="T89" fmla="*/ 129 h 210"/>
                  <a:gd name="T90" fmla="*/ 47 w 185"/>
                  <a:gd name="T91" fmla="*/ 124 h 210"/>
                  <a:gd name="T92" fmla="*/ 33 w 185"/>
                  <a:gd name="T93" fmla="*/ 112 h 210"/>
                  <a:gd name="T94" fmla="*/ 41 w 185"/>
                  <a:gd name="T95" fmla="*/ 108 h 210"/>
                  <a:gd name="T96" fmla="*/ 50 w 185"/>
                  <a:gd name="T97" fmla="*/ 100 h 210"/>
                  <a:gd name="T98" fmla="*/ 60 w 185"/>
                  <a:gd name="T99" fmla="*/ 97 h 210"/>
                  <a:gd name="T100" fmla="*/ 53 w 185"/>
                  <a:gd name="T101" fmla="*/ 85 h 210"/>
                  <a:gd name="T102" fmla="*/ 41 w 185"/>
                  <a:gd name="T103" fmla="*/ 88 h 210"/>
                  <a:gd name="T104" fmla="*/ 45 w 185"/>
                  <a:gd name="T105" fmla="*/ 79 h 210"/>
                  <a:gd name="T106" fmla="*/ 38 w 185"/>
                  <a:gd name="T107" fmla="*/ 70 h 210"/>
                  <a:gd name="T108" fmla="*/ 44 w 185"/>
                  <a:gd name="T109" fmla="*/ 64 h 210"/>
                  <a:gd name="T110" fmla="*/ 57 w 185"/>
                  <a:gd name="T111" fmla="*/ 52 h 210"/>
                  <a:gd name="T112" fmla="*/ 65 w 185"/>
                  <a:gd name="T113" fmla="*/ 30 h 210"/>
                  <a:gd name="T114" fmla="*/ 57 w 185"/>
                  <a:gd name="T115" fmla="*/ 24 h 210"/>
                  <a:gd name="T116" fmla="*/ 66 w 185"/>
                  <a:gd name="T117" fmla="*/ 14 h 210"/>
                  <a:gd name="T118" fmla="*/ 76 w 185"/>
                  <a:gd name="T119" fmla="*/ 11 h 210"/>
                  <a:gd name="T120" fmla="*/ 83 w 185"/>
                  <a:gd name="T121" fmla="*/ 18 h 210"/>
                  <a:gd name="T122" fmla="*/ 92 w 185"/>
                  <a:gd name="T123" fmla="*/ 9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210">
                    <a:moveTo>
                      <a:pt x="92" y="9"/>
                    </a:moveTo>
                    <a:lnTo>
                      <a:pt x="97" y="0"/>
                    </a:lnTo>
                    <a:lnTo>
                      <a:pt x="101" y="4"/>
                    </a:lnTo>
                    <a:lnTo>
                      <a:pt x="112" y="3"/>
                    </a:lnTo>
                    <a:lnTo>
                      <a:pt x="117" y="4"/>
                    </a:lnTo>
                    <a:lnTo>
                      <a:pt x="121" y="1"/>
                    </a:lnTo>
                    <a:lnTo>
                      <a:pt x="126" y="14"/>
                    </a:lnTo>
                    <a:lnTo>
                      <a:pt x="129" y="15"/>
                    </a:lnTo>
                    <a:lnTo>
                      <a:pt x="121" y="24"/>
                    </a:lnTo>
                    <a:lnTo>
                      <a:pt x="126" y="27"/>
                    </a:lnTo>
                    <a:lnTo>
                      <a:pt x="133" y="27"/>
                    </a:lnTo>
                    <a:lnTo>
                      <a:pt x="136" y="35"/>
                    </a:lnTo>
                    <a:lnTo>
                      <a:pt x="142" y="33"/>
                    </a:lnTo>
                    <a:lnTo>
                      <a:pt x="145" y="36"/>
                    </a:lnTo>
                    <a:lnTo>
                      <a:pt x="145" y="42"/>
                    </a:lnTo>
                    <a:lnTo>
                      <a:pt x="148" y="41"/>
                    </a:lnTo>
                    <a:lnTo>
                      <a:pt x="150" y="47"/>
                    </a:lnTo>
                    <a:lnTo>
                      <a:pt x="148" y="52"/>
                    </a:lnTo>
                    <a:lnTo>
                      <a:pt x="142" y="50"/>
                    </a:lnTo>
                    <a:lnTo>
                      <a:pt x="142" y="58"/>
                    </a:lnTo>
                    <a:lnTo>
                      <a:pt x="145" y="61"/>
                    </a:lnTo>
                    <a:lnTo>
                      <a:pt x="147" y="68"/>
                    </a:lnTo>
                    <a:lnTo>
                      <a:pt x="153" y="70"/>
                    </a:lnTo>
                    <a:lnTo>
                      <a:pt x="161" y="74"/>
                    </a:lnTo>
                    <a:lnTo>
                      <a:pt x="161" y="83"/>
                    </a:lnTo>
                    <a:lnTo>
                      <a:pt x="167" y="82"/>
                    </a:lnTo>
                    <a:lnTo>
                      <a:pt x="170" y="85"/>
                    </a:lnTo>
                    <a:lnTo>
                      <a:pt x="168" y="91"/>
                    </a:lnTo>
                    <a:lnTo>
                      <a:pt x="164" y="94"/>
                    </a:lnTo>
                    <a:lnTo>
                      <a:pt x="164" y="100"/>
                    </a:lnTo>
                    <a:lnTo>
                      <a:pt x="165" y="103"/>
                    </a:lnTo>
                    <a:lnTo>
                      <a:pt x="165" y="105"/>
                    </a:lnTo>
                    <a:lnTo>
                      <a:pt x="165" y="109"/>
                    </a:lnTo>
                    <a:lnTo>
                      <a:pt x="171" y="115"/>
                    </a:lnTo>
                    <a:lnTo>
                      <a:pt x="165" y="124"/>
                    </a:lnTo>
                    <a:lnTo>
                      <a:pt x="162" y="138"/>
                    </a:lnTo>
                    <a:lnTo>
                      <a:pt x="165" y="146"/>
                    </a:lnTo>
                    <a:lnTo>
                      <a:pt x="171" y="147"/>
                    </a:lnTo>
                    <a:lnTo>
                      <a:pt x="177" y="144"/>
                    </a:lnTo>
                    <a:lnTo>
                      <a:pt x="180" y="146"/>
                    </a:lnTo>
                    <a:lnTo>
                      <a:pt x="185" y="155"/>
                    </a:lnTo>
                    <a:lnTo>
                      <a:pt x="185" y="164"/>
                    </a:lnTo>
                    <a:lnTo>
                      <a:pt x="182" y="173"/>
                    </a:lnTo>
                    <a:lnTo>
                      <a:pt x="174" y="173"/>
                    </a:lnTo>
                    <a:lnTo>
                      <a:pt x="167" y="179"/>
                    </a:lnTo>
                    <a:lnTo>
                      <a:pt x="159" y="182"/>
                    </a:lnTo>
                    <a:lnTo>
                      <a:pt x="154" y="182"/>
                    </a:lnTo>
                    <a:lnTo>
                      <a:pt x="153" y="190"/>
                    </a:lnTo>
                    <a:lnTo>
                      <a:pt x="148" y="191"/>
                    </a:lnTo>
                    <a:lnTo>
                      <a:pt x="141" y="194"/>
                    </a:lnTo>
                    <a:lnTo>
                      <a:pt x="123" y="196"/>
                    </a:lnTo>
                    <a:lnTo>
                      <a:pt x="118" y="200"/>
                    </a:lnTo>
                    <a:lnTo>
                      <a:pt x="112" y="204"/>
                    </a:lnTo>
                    <a:lnTo>
                      <a:pt x="112" y="196"/>
                    </a:lnTo>
                    <a:lnTo>
                      <a:pt x="104" y="196"/>
                    </a:lnTo>
                    <a:lnTo>
                      <a:pt x="101" y="199"/>
                    </a:lnTo>
                    <a:lnTo>
                      <a:pt x="100" y="207"/>
                    </a:lnTo>
                    <a:lnTo>
                      <a:pt x="94" y="204"/>
                    </a:lnTo>
                    <a:lnTo>
                      <a:pt x="86" y="210"/>
                    </a:lnTo>
                    <a:lnTo>
                      <a:pt x="76" y="204"/>
                    </a:lnTo>
                    <a:lnTo>
                      <a:pt x="68" y="207"/>
                    </a:lnTo>
                    <a:lnTo>
                      <a:pt x="62" y="205"/>
                    </a:lnTo>
                    <a:lnTo>
                      <a:pt x="62" y="196"/>
                    </a:lnTo>
                    <a:lnTo>
                      <a:pt x="54" y="194"/>
                    </a:lnTo>
                    <a:lnTo>
                      <a:pt x="50" y="199"/>
                    </a:lnTo>
                    <a:lnTo>
                      <a:pt x="39" y="196"/>
                    </a:lnTo>
                    <a:lnTo>
                      <a:pt x="38" y="199"/>
                    </a:lnTo>
                    <a:lnTo>
                      <a:pt x="19" y="199"/>
                    </a:lnTo>
                    <a:lnTo>
                      <a:pt x="21" y="191"/>
                    </a:lnTo>
                    <a:lnTo>
                      <a:pt x="18" y="187"/>
                    </a:lnTo>
                    <a:lnTo>
                      <a:pt x="10" y="190"/>
                    </a:lnTo>
                    <a:lnTo>
                      <a:pt x="4" y="191"/>
                    </a:lnTo>
                    <a:lnTo>
                      <a:pt x="1" y="190"/>
                    </a:lnTo>
                    <a:lnTo>
                      <a:pt x="0" y="185"/>
                    </a:lnTo>
                    <a:lnTo>
                      <a:pt x="9" y="176"/>
                    </a:lnTo>
                    <a:lnTo>
                      <a:pt x="6" y="172"/>
                    </a:lnTo>
                    <a:lnTo>
                      <a:pt x="7" y="170"/>
                    </a:lnTo>
                    <a:lnTo>
                      <a:pt x="26" y="173"/>
                    </a:lnTo>
                    <a:lnTo>
                      <a:pt x="30" y="170"/>
                    </a:lnTo>
                    <a:lnTo>
                      <a:pt x="35" y="167"/>
                    </a:lnTo>
                    <a:lnTo>
                      <a:pt x="47" y="167"/>
                    </a:lnTo>
                    <a:lnTo>
                      <a:pt x="50" y="167"/>
                    </a:lnTo>
                    <a:lnTo>
                      <a:pt x="54" y="158"/>
                    </a:lnTo>
                    <a:lnTo>
                      <a:pt x="48" y="156"/>
                    </a:lnTo>
                    <a:lnTo>
                      <a:pt x="47" y="152"/>
                    </a:lnTo>
                    <a:lnTo>
                      <a:pt x="48" y="149"/>
                    </a:lnTo>
                    <a:lnTo>
                      <a:pt x="50" y="141"/>
                    </a:lnTo>
                    <a:lnTo>
                      <a:pt x="54" y="140"/>
                    </a:lnTo>
                    <a:lnTo>
                      <a:pt x="54" y="135"/>
                    </a:lnTo>
                    <a:lnTo>
                      <a:pt x="51" y="129"/>
                    </a:lnTo>
                    <a:lnTo>
                      <a:pt x="47" y="129"/>
                    </a:lnTo>
                    <a:lnTo>
                      <a:pt x="47" y="124"/>
                    </a:lnTo>
                    <a:lnTo>
                      <a:pt x="30" y="115"/>
                    </a:lnTo>
                    <a:lnTo>
                      <a:pt x="33" y="112"/>
                    </a:lnTo>
                    <a:lnTo>
                      <a:pt x="33" y="109"/>
                    </a:lnTo>
                    <a:lnTo>
                      <a:pt x="41" y="108"/>
                    </a:lnTo>
                    <a:lnTo>
                      <a:pt x="44" y="103"/>
                    </a:lnTo>
                    <a:lnTo>
                      <a:pt x="50" y="100"/>
                    </a:lnTo>
                    <a:lnTo>
                      <a:pt x="50" y="97"/>
                    </a:lnTo>
                    <a:lnTo>
                      <a:pt x="60" y="97"/>
                    </a:lnTo>
                    <a:lnTo>
                      <a:pt x="59" y="85"/>
                    </a:lnTo>
                    <a:lnTo>
                      <a:pt x="53" y="85"/>
                    </a:lnTo>
                    <a:lnTo>
                      <a:pt x="51" y="91"/>
                    </a:lnTo>
                    <a:lnTo>
                      <a:pt x="41" y="88"/>
                    </a:lnTo>
                    <a:lnTo>
                      <a:pt x="39" y="77"/>
                    </a:lnTo>
                    <a:lnTo>
                      <a:pt x="45" y="79"/>
                    </a:lnTo>
                    <a:lnTo>
                      <a:pt x="48" y="70"/>
                    </a:lnTo>
                    <a:lnTo>
                      <a:pt x="38" y="70"/>
                    </a:lnTo>
                    <a:lnTo>
                      <a:pt x="38" y="67"/>
                    </a:lnTo>
                    <a:lnTo>
                      <a:pt x="44" y="64"/>
                    </a:lnTo>
                    <a:lnTo>
                      <a:pt x="50" y="56"/>
                    </a:lnTo>
                    <a:lnTo>
                      <a:pt x="57" y="52"/>
                    </a:lnTo>
                    <a:lnTo>
                      <a:pt x="63" y="44"/>
                    </a:lnTo>
                    <a:lnTo>
                      <a:pt x="65" y="30"/>
                    </a:lnTo>
                    <a:lnTo>
                      <a:pt x="62" y="24"/>
                    </a:lnTo>
                    <a:lnTo>
                      <a:pt x="57" y="24"/>
                    </a:lnTo>
                    <a:lnTo>
                      <a:pt x="62" y="12"/>
                    </a:lnTo>
                    <a:lnTo>
                      <a:pt x="66" y="14"/>
                    </a:lnTo>
                    <a:lnTo>
                      <a:pt x="71" y="18"/>
                    </a:lnTo>
                    <a:lnTo>
                      <a:pt x="76" y="11"/>
                    </a:lnTo>
                    <a:lnTo>
                      <a:pt x="83" y="14"/>
                    </a:lnTo>
                    <a:lnTo>
                      <a:pt x="83" y="18"/>
                    </a:lnTo>
                    <a:lnTo>
                      <a:pt x="86" y="11"/>
                    </a:lnTo>
                    <a:lnTo>
                      <a:pt x="9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5" name="Freeform 6272">
                <a:extLst>
                  <a:ext uri="{FF2B5EF4-FFF2-40B4-BE49-F238E27FC236}">
                    <a16:creationId xmlns:a16="http://schemas.microsoft.com/office/drawing/2014/main" id="{B83C5414-697C-FB21-D7DB-65E1A2372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915"/>
                <a:ext cx="93" cy="105"/>
              </a:xfrm>
              <a:custGeom>
                <a:avLst/>
                <a:gdLst>
                  <a:gd name="T0" fmla="*/ 97 w 185"/>
                  <a:gd name="T1" fmla="*/ 0 h 210"/>
                  <a:gd name="T2" fmla="*/ 112 w 185"/>
                  <a:gd name="T3" fmla="*/ 3 h 210"/>
                  <a:gd name="T4" fmla="*/ 121 w 185"/>
                  <a:gd name="T5" fmla="*/ 1 h 210"/>
                  <a:gd name="T6" fmla="*/ 129 w 185"/>
                  <a:gd name="T7" fmla="*/ 15 h 210"/>
                  <a:gd name="T8" fmla="*/ 126 w 185"/>
                  <a:gd name="T9" fmla="*/ 27 h 210"/>
                  <a:gd name="T10" fmla="*/ 136 w 185"/>
                  <a:gd name="T11" fmla="*/ 35 h 210"/>
                  <a:gd name="T12" fmla="*/ 145 w 185"/>
                  <a:gd name="T13" fmla="*/ 36 h 210"/>
                  <a:gd name="T14" fmla="*/ 148 w 185"/>
                  <a:gd name="T15" fmla="*/ 41 h 210"/>
                  <a:gd name="T16" fmla="*/ 148 w 185"/>
                  <a:gd name="T17" fmla="*/ 52 h 210"/>
                  <a:gd name="T18" fmla="*/ 142 w 185"/>
                  <a:gd name="T19" fmla="*/ 58 h 210"/>
                  <a:gd name="T20" fmla="*/ 147 w 185"/>
                  <a:gd name="T21" fmla="*/ 68 h 210"/>
                  <a:gd name="T22" fmla="*/ 161 w 185"/>
                  <a:gd name="T23" fmla="*/ 74 h 210"/>
                  <a:gd name="T24" fmla="*/ 167 w 185"/>
                  <a:gd name="T25" fmla="*/ 82 h 210"/>
                  <a:gd name="T26" fmla="*/ 168 w 185"/>
                  <a:gd name="T27" fmla="*/ 91 h 210"/>
                  <a:gd name="T28" fmla="*/ 164 w 185"/>
                  <a:gd name="T29" fmla="*/ 100 h 210"/>
                  <a:gd name="T30" fmla="*/ 165 w 185"/>
                  <a:gd name="T31" fmla="*/ 105 h 210"/>
                  <a:gd name="T32" fmla="*/ 171 w 185"/>
                  <a:gd name="T33" fmla="*/ 115 h 210"/>
                  <a:gd name="T34" fmla="*/ 162 w 185"/>
                  <a:gd name="T35" fmla="*/ 138 h 210"/>
                  <a:gd name="T36" fmla="*/ 171 w 185"/>
                  <a:gd name="T37" fmla="*/ 147 h 210"/>
                  <a:gd name="T38" fmla="*/ 180 w 185"/>
                  <a:gd name="T39" fmla="*/ 146 h 210"/>
                  <a:gd name="T40" fmla="*/ 185 w 185"/>
                  <a:gd name="T41" fmla="*/ 164 h 210"/>
                  <a:gd name="T42" fmla="*/ 174 w 185"/>
                  <a:gd name="T43" fmla="*/ 173 h 210"/>
                  <a:gd name="T44" fmla="*/ 159 w 185"/>
                  <a:gd name="T45" fmla="*/ 182 h 210"/>
                  <a:gd name="T46" fmla="*/ 153 w 185"/>
                  <a:gd name="T47" fmla="*/ 190 h 210"/>
                  <a:gd name="T48" fmla="*/ 141 w 185"/>
                  <a:gd name="T49" fmla="*/ 194 h 210"/>
                  <a:gd name="T50" fmla="*/ 118 w 185"/>
                  <a:gd name="T51" fmla="*/ 200 h 210"/>
                  <a:gd name="T52" fmla="*/ 112 w 185"/>
                  <a:gd name="T53" fmla="*/ 196 h 210"/>
                  <a:gd name="T54" fmla="*/ 101 w 185"/>
                  <a:gd name="T55" fmla="*/ 199 h 210"/>
                  <a:gd name="T56" fmla="*/ 94 w 185"/>
                  <a:gd name="T57" fmla="*/ 204 h 210"/>
                  <a:gd name="T58" fmla="*/ 76 w 185"/>
                  <a:gd name="T59" fmla="*/ 204 h 210"/>
                  <a:gd name="T60" fmla="*/ 62 w 185"/>
                  <a:gd name="T61" fmla="*/ 205 h 210"/>
                  <a:gd name="T62" fmla="*/ 54 w 185"/>
                  <a:gd name="T63" fmla="*/ 194 h 210"/>
                  <a:gd name="T64" fmla="*/ 39 w 185"/>
                  <a:gd name="T65" fmla="*/ 196 h 210"/>
                  <a:gd name="T66" fmla="*/ 19 w 185"/>
                  <a:gd name="T67" fmla="*/ 199 h 210"/>
                  <a:gd name="T68" fmla="*/ 18 w 185"/>
                  <a:gd name="T69" fmla="*/ 187 h 210"/>
                  <a:gd name="T70" fmla="*/ 4 w 185"/>
                  <a:gd name="T71" fmla="*/ 191 h 210"/>
                  <a:gd name="T72" fmla="*/ 0 w 185"/>
                  <a:gd name="T73" fmla="*/ 185 h 210"/>
                  <a:gd name="T74" fmla="*/ 6 w 185"/>
                  <a:gd name="T75" fmla="*/ 172 h 210"/>
                  <a:gd name="T76" fmla="*/ 26 w 185"/>
                  <a:gd name="T77" fmla="*/ 173 h 210"/>
                  <a:gd name="T78" fmla="*/ 35 w 185"/>
                  <a:gd name="T79" fmla="*/ 167 h 210"/>
                  <a:gd name="T80" fmla="*/ 50 w 185"/>
                  <a:gd name="T81" fmla="*/ 167 h 210"/>
                  <a:gd name="T82" fmla="*/ 48 w 185"/>
                  <a:gd name="T83" fmla="*/ 156 h 210"/>
                  <a:gd name="T84" fmla="*/ 48 w 185"/>
                  <a:gd name="T85" fmla="*/ 149 h 210"/>
                  <a:gd name="T86" fmla="*/ 54 w 185"/>
                  <a:gd name="T87" fmla="*/ 140 h 210"/>
                  <a:gd name="T88" fmla="*/ 51 w 185"/>
                  <a:gd name="T89" fmla="*/ 129 h 210"/>
                  <a:gd name="T90" fmla="*/ 47 w 185"/>
                  <a:gd name="T91" fmla="*/ 124 h 210"/>
                  <a:gd name="T92" fmla="*/ 33 w 185"/>
                  <a:gd name="T93" fmla="*/ 112 h 210"/>
                  <a:gd name="T94" fmla="*/ 41 w 185"/>
                  <a:gd name="T95" fmla="*/ 108 h 210"/>
                  <a:gd name="T96" fmla="*/ 50 w 185"/>
                  <a:gd name="T97" fmla="*/ 100 h 210"/>
                  <a:gd name="T98" fmla="*/ 60 w 185"/>
                  <a:gd name="T99" fmla="*/ 97 h 210"/>
                  <a:gd name="T100" fmla="*/ 53 w 185"/>
                  <a:gd name="T101" fmla="*/ 85 h 210"/>
                  <a:gd name="T102" fmla="*/ 41 w 185"/>
                  <a:gd name="T103" fmla="*/ 88 h 210"/>
                  <a:gd name="T104" fmla="*/ 45 w 185"/>
                  <a:gd name="T105" fmla="*/ 79 h 210"/>
                  <a:gd name="T106" fmla="*/ 38 w 185"/>
                  <a:gd name="T107" fmla="*/ 70 h 210"/>
                  <a:gd name="T108" fmla="*/ 44 w 185"/>
                  <a:gd name="T109" fmla="*/ 64 h 210"/>
                  <a:gd name="T110" fmla="*/ 57 w 185"/>
                  <a:gd name="T111" fmla="*/ 52 h 210"/>
                  <a:gd name="T112" fmla="*/ 65 w 185"/>
                  <a:gd name="T113" fmla="*/ 30 h 210"/>
                  <a:gd name="T114" fmla="*/ 57 w 185"/>
                  <a:gd name="T115" fmla="*/ 24 h 210"/>
                  <a:gd name="T116" fmla="*/ 66 w 185"/>
                  <a:gd name="T117" fmla="*/ 14 h 210"/>
                  <a:gd name="T118" fmla="*/ 76 w 185"/>
                  <a:gd name="T119" fmla="*/ 11 h 210"/>
                  <a:gd name="T120" fmla="*/ 83 w 185"/>
                  <a:gd name="T121" fmla="*/ 18 h 210"/>
                  <a:gd name="T122" fmla="*/ 92 w 185"/>
                  <a:gd name="T123" fmla="*/ 9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210">
                    <a:moveTo>
                      <a:pt x="92" y="9"/>
                    </a:moveTo>
                    <a:lnTo>
                      <a:pt x="97" y="0"/>
                    </a:lnTo>
                    <a:lnTo>
                      <a:pt x="101" y="4"/>
                    </a:lnTo>
                    <a:lnTo>
                      <a:pt x="112" y="3"/>
                    </a:lnTo>
                    <a:lnTo>
                      <a:pt x="117" y="4"/>
                    </a:lnTo>
                    <a:lnTo>
                      <a:pt x="121" y="1"/>
                    </a:lnTo>
                    <a:lnTo>
                      <a:pt x="126" y="14"/>
                    </a:lnTo>
                    <a:lnTo>
                      <a:pt x="129" y="15"/>
                    </a:lnTo>
                    <a:lnTo>
                      <a:pt x="121" y="24"/>
                    </a:lnTo>
                    <a:lnTo>
                      <a:pt x="126" y="27"/>
                    </a:lnTo>
                    <a:lnTo>
                      <a:pt x="133" y="27"/>
                    </a:lnTo>
                    <a:lnTo>
                      <a:pt x="136" y="35"/>
                    </a:lnTo>
                    <a:lnTo>
                      <a:pt x="142" y="33"/>
                    </a:lnTo>
                    <a:lnTo>
                      <a:pt x="145" y="36"/>
                    </a:lnTo>
                    <a:lnTo>
                      <a:pt x="145" y="42"/>
                    </a:lnTo>
                    <a:lnTo>
                      <a:pt x="148" y="41"/>
                    </a:lnTo>
                    <a:lnTo>
                      <a:pt x="150" y="47"/>
                    </a:lnTo>
                    <a:lnTo>
                      <a:pt x="148" y="52"/>
                    </a:lnTo>
                    <a:lnTo>
                      <a:pt x="142" y="50"/>
                    </a:lnTo>
                    <a:lnTo>
                      <a:pt x="142" y="58"/>
                    </a:lnTo>
                    <a:lnTo>
                      <a:pt x="145" y="61"/>
                    </a:lnTo>
                    <a:lnTo>
                      <a:pt x="147" y="68"/>
                    </a:lnTo>
                    <a:lnTo>
                      <a:pt x="153" y="70"/>
                    </a:lnTo>
                    <a:lnTo>
                      <a:pt x="161" y="74"/>
                    </a:lnTo>
                    <a:lnTo>
                      <a:pt x="161" y="83"/>
                    </a:lnTo>
                    <a:lnTo>
                      <a:pt x="167" y="82"/>
                    </a:lnTo>
                    <a:lnTo>
                      <a:pt x="170" y="85"/>
                    </a:lnTo>
                    <a:lnTo>
                      <a:pt x="168" y="91"/>
                    </a:lnTo>
                    <a:lnTo>
                      <a:pt x="164" y="94"/>
                    </a:lnTo>
                    <a:lnTo>
                      <a:pt x="164" y="100"/>
                    </a:lnTo>
                    <a:lnTo>
                      <a:pt x="165" y="103"/>
                    </a:lnTo>
                    <a:lnTo>
                      <a:pt x="165" y="105"/>
                    </a:lnTo>
                    <a:lnTo>
                      <a:pt x="165" y="109"/>
                    </a:lnTo>
                    <a:lnTo>
                      <a:pt x="171" y="115"/>
                    </a:lnTo>
                    <a:lnTo>
                      <a:pt x="165" y="124"/>
                    </a:lnTo>
                    <a:lnTo>
                      <a:pt x="162" y="138"/>
                    </a:lnTo>
                    <a:lnTo>
                      <a:pt x="165" y="146"/>
                    </a:lnTo>
                    <a:lnTo>
                      <a:pt x="171" y="147"/>
                    </a:lnTo>
                    <a:lnTo>
                      <a:pt x="177" y="144"/>
                    </a:lnTo>
                    <a:lnTo>
                      <a:pt x="180" y="146"/>
                    </a:lnTo>
                    <a:lnTo>
                      <a:pt x="185" y="155"/>
                    </a:lnTo>
                    <a:lnTo>
                      <a:pt x="185" y="164"/>
                    </a:lnTo>
                    <a:lnTo>
                      <a:pt x="182" y="173"/>
                    </a:lnTo>
                    <a:lnTo>
                      <a:pt x="174" y="173"/>
                    </a:lnTo>
                    <a:lnTo>
                      <a:pt x="167" y="179"/>
                    </a:lnTo>
                    <a:lnTo>
                      <a:pt x="159" y="182"/>
                    </a:lnTo>
                    <a:lnTo>
                      <a:pt x="154" y="182"/>
                    </a:lnTo>
                    <a:lnTo>
                      <a:pt x="153" y="190"/>
                    </a:lnTo>
                    <a:lnTo>
                      <a:pt x="148" y="191"/>
                    </a:lnTo>
                    <a:lnTo>
                      <a:pt x="141" y="194"/>
                    </a:lnTo>
                    <a:lnTo>
                      <a:pt x="123" y="196"/>
                    </a:lnTo>
                    <a:lnTo>
                      <a:pt x="118" y="200"/>
                    </a:lnTo>
                    <a:lnTo>
                      <a:pt x="112" y="204"/>
                    </a:lnTo>
                    <a:lnTo>
                      <a:pt x="112" y="196"/>
                    </a:lnTo>
                    <a:lnTo>
                      <a:pt x="104" y="196"/>
                    </a:lnTo>
                    <a:lnTo>
                      <a:pt x="101" y="199"/>
                    </a:lnTo>
                    <a:lnTo>
                      <a:pt x="100" y="207"/>
                    </a:lnTo>
                    <a:lnTo>
                      <a:pt x="94" y="204"/>
                    </a:lnTo>
                    <a:lnTo>
                      <a:pt x="86" y="210"/>
                    </a:lnTo>
                    <a:lnTo>
                      <a:pt x="76" y="204"/>
                    </a:lnTo>
                    <a:lnTo>
                      <a:pt x="68" y="207"/>
                    </a:lnTo>
                    <a:lnTo>
                      <a:pt x="62" y="205"/>
                    </a:lnTo>
                    <a:lnTo>
                      <a:pt x="62" y="196"/>
                    </a:lnTo>
                    <a:lnTo>
                      <a:pt x="54" y="194"/>
                    </a:lnTo>
                    <a:lnTo>
                      <a:pt x="50" y="199"/>
                    </a:lnTo>
                    <a:lnTo>
                      <a:pt x="39" y="196"/>
                    </a:lnTo>
                    <a:lnTo>
                      <a:pt x="38" y="199"/>
                    </a:lnTo>
                    <a:lnTo>
                      <a:pt x="19" y="199"/>
                    </a:lnTo>
                    <a:lnTo>
                      <a:pt x="21" y="191"/>
                    </a:lnTo>
                    <a:lnTo>
                      <a:pt x="18" y="187"/>
                    </a:lnTo>
                    <a:lnTo>
                      <a:pt x="10" y="190"/>
                    </a:lnTo>
                    <a:lnTo>
                      <a:pt x="4" y="191"/>
                    </a:lnTo>
                    <a:lnTo>
                      <a:pt x="1" y="190"/>
                    </a:lnTo>
                    <a:lnTo>
                      <a:pt x="0" y="185"/>
                    </a:lnTo>
                    <a:lnTo>
                      <a:pt x="9" y="176"/>
                    </a:lnTo>
                    <a:lnTo>
                      <a:pt x="6" y="172"/>
                    </a:lnTo>
                    <a:lnTo>
                      <a:pt x="7" y="170"/>
                    </a:lnTo>
                    <a:lnTo>
                      <a:pt x="26" y="173"/>
                    </a:lnTo>
                    <a:lnTo>
                      <a:pt x="30" y="170"/>
                    </a:lnTo>
                    <a:lnTo>
                      <a:pt x="35" y="167"/>
                    </a:lnTo>
                    <a:lnTo>
                      <a:pt x="47" y="167"/>
                    </a:lnTo>
                    <a:lnTo>
                      <a:pt x="50" y="167"/>
                    </a:lnTo>
                    <a:lnTo>
                      <a:pt x="54" y="158"/>
                    </a:lnTo>
                    <a:lnTo>
                      <a:pt x="48" y="156"/>
                    </a:lnTo>
                    <a:lnTo>
                      <a:pt x="47" y="152"/>
                    </a:lnTo>
                    <a:lnTo>
                      <a:pt x="48" y="149"/>
                    </a:lnTo>
                    <a:lnTo>
                      <a:pt x="50" y="141"/>
                    </a:lnTo>
                    <a:lnTo>
                      <a:pt x="54" y="140"/>
                    </a:lnTo>
                    <a:lnTo>
                      <a:pt x="54" y="135"/>
                    </a:lnTo>
                    <a:lnTo>
                      <a:pt x="51" y="129"/>
                    </a:lnTo>
                    <a:lnTo>
                      <a:pt x="47" y="129"/>
                    </a:lnTo>
                    <a:lnTo>
                      <a:pt x="47" y="124"/>
                    </a:lnTo>
                    <a:lnTo>
                      <a:pt x="30" y="115"/>
                    </a:lnTo>
                    <a:lnTo>
                      <a:pt x="33" y="112"/>
                    </a:lnTo>
                    <a:lnTo>
                      <a:pt x="33" y="109"/>
                    </a:lnTo>
                    <a:lnTo>
                      <a:pt x="41" y="108"/>
                    </a:lnTo>
                    <a:lnTo>
                      <a:pt x="44" y="103"/>
                    </a:lnTo>
                    <a:lnTo>
                      <a:pt x="50" y="100"/>
                    </a:lnTo>
                    <a:lnTo>
                      <a:pt x="50" y="97"/>
                    </a:lnTo>
                    <a:lnTo>
                      <a:pt x="60" y="97"/>
                    </a:lnTo>
                    <a:lnTo>
                      <a:pt x="59" y="85"/>
                    </a:lnTo>
                    <a:lnTo>
                      <a:pt x="53" y="85"/>
                    </a:lnTo>
                    <a:lnTo>
                      <a:pt x="51" y="91"/>
                    </a:lnTo>
                    <a:lnTo>
                      <a:pt x="41" y="88"/>
                    </a:lnTo>
                    <a:lnTo>
                      <a:pt x="39" y="77"/>
                    </a:lnTo>
                    <a:lnTo>
                      <a:pt x="45" y="79"/>
                    </a:lnTo>
                    <a:lnTo>
                      <a:pt x="48" y="70"/>
                    </a:lnTo>
                    <a:lnTo>
                      <a:pt x="38" y="70"/>
                    </a:lnTo>
                    <a:lnTo>
                      <a:pt x="38" y="67"/>
                    </a:lnTo>
                    <a:lnTo>
                      <a:pt x="44" y="64"/>
                    </a:lnTo>
                    <a:lnTo>
                      <a:pt x="50" y="56"/>
                    </a:lnTo>
                    <a:lnTo>
                      <a:pt x="57" y="52"/>
                    </a:lnTo>
                    <a:lnTo>
                      <a:pt x="63" y="44"/>
                    </a:lnTo>
                    <a:lnTo>
                      <a:pt x="65" y="30"/>
                    </a:lnTo>
                    <a:lnTo>
                      <a:pt x="62" y="24"/>
                    </a:lnTo>
                    <a:lnTo>
                      <a:pt x="57" y="24"/>
                    </a:lnTo>
                    <a:lnTo>
                      <a:pt x="62" y="12"/>
                    </a:lnTo>
                    <a:lnTo>
                      <a:pt x="66" y="14"/>
                    </a:lnTo>
                    <a:lnTo>
                      <a:pt x="71" y="18"/>
                    </a:lnTo>
                    <a:lnTo>
                      <a:pt x="76" y="11"/>
                    </a:lnTo>
                    <a:lnTo>
                      <a:pt x="83" y="14"/>
                    </a:lnTo>
                    <a:lnTo>
                      <a:pt x="83" y="18"/>
                    </a:lnTo>
                    <a:lnTo>
                      <a:pt x="86" y="11"/>
                    </a:lnTo>
                    <a:lnTo>
                      <a:pt x="9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6" name="Freeform 6273">
                <a:extLst>
                  <a:ext uri="{FF2B5EF4-FFF2-40B4-BE49-F238E27FC236}">
                    <a16:creationId xmlns:a16="http://schemas.microsoft.com/office/drawing/2014/main" id="{3A53DBB0-3EEF-1998-E7B9-312659294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829"/>
                <a:ext cx="177" cy="124"/>
              </a:xfrm>
              <a:custGeom>
                <a:avLst/>
                <a:gdLst>
                  <a:gd name="T0" fmla="*/ 185 w 355"/>
                  <a:gd name="T1" fmla="*/ 32 h 248"/>
                  <a:gd name="T2" fmla="*/ 170 w 355"/>
                  <a:gd name="T3" fmla="*/ 27 h 248"/>
                  <a:gd name="T4" fmla="*/ 141 w 355"/>
                  <a:gd name="T5" fmla="*/ 27 h 248"/>
                  <a:gd name="T6" fmla="*/ 129 w 355"/>
                  <a:gd name="T7" fmla="*/ 41 h 248"/>
                  <a:gd name="T8" fmla="*/ 129 w 355"/>
                  <a:gd name="T9" fmla="*/ 58 h 248"/>
                  <a:gd name="T10" fmla="*/ 120 w 355"/>
                  <a:gd name="T11" fmla="*/ 69 h 248"/>
                  <a:gd name="T12" fmla="*/ 114 w 355"/>
                  <a:gd name="T13" fmla="*/ 82 h 248"/>
                  <a:gd name="T14" fmla="*/ 115 w 355"/>
                  <a:gd name="T15" fmla="*/ 91 h 248"/>
                  <a:gd name="T16" fmla="*/ 87 w 355"/>
                  <a:gd name="T17" fmla="*/ 87 h 248"/>
                  <a:gd name="T18" fmla="*/ 74 w 355"/>
                  <a:gd name="T19" fmla="*/ 90 h 248"/>
                  <a:gd name="T20" fmla="*/ 53 w 355"/>
                  <a:gd name="T21" fmla="*/ 99 h 248"/>
                  <a:gd name="T22" fmla="*/ 39 w 355"/>
                  <a:gd name="T23" fmla="*/ 105 h 248"/>
                  <a:gd name="T24" fmla="*/ 30 w 355"/>
                  <a:gd name="T25" fmla="*/ 122 h 248"/>
                  <a:gd name="T26" fmla="*/ 20 w 355"/>
                  <a:gd name="T27" fmla="*/ 129 h 248"/>
                  <a:gd name="T28" fmla="*/ 0 w 355"/>
                  <a:gd name="T29" fmla="*/ 140 h 248"/>
                  <a:gd name="T30" fmla="*/ 14 w 355"/>
                  <a:gd name="T31" fmla="*/ 157 h 248"/>
                  <a:gd name="T32" fmla="*/ 23 w 355"/>
                  <a:gd name="T33" fmla="*/ 167 h 248"/>
                  <a:gd name="T34" fmla="*/ 23 w 355"/>
                  <a:gd name="T35" fmla="*/ 178 h 248"/>
                  <a:gd name="T36" fmla="*/ 59 w 355"/>
                  <a:gd name="T37" fmla="*/ 163 h 248"/>
                  <a:gd name="T38" fmla="*/ 70 w 355"/>
                  <a:gd name="T39" fmla="*/ 160 h 248"/>
                  <a:gd name="T40" fmla="*/ 88 w 355"/>
                  <a:gd name="T41" fmla="*/ 167 h 248"/>
                  <a:gd name="T42" fmla="*/ 97 w 355"/>
                  <a:gd name="T43" fmla="*/ 187 h 248"/>
                  <a:gd name="T44" fmla="*/ 126 w 355"/>
                  <a:gd name="T45" fmla="*/ 193 h 248"/>
                  <a:gd name="T46" fmla="*/ 144 w 355"/>
                  <a:gd name="T47" fmla="*/ 186 h 248"/>
                  <a:gd name="T48" fmla="*/ 176 w 355"/>
                  <a:gd name="T49" fmla="*/ 199 h 248"/>
                  <a:gd name="T50" fmla="*/ 191 w 355"/>
                  <a:gd name="T51" fmla="*/ 208 h 248"/>
                  <a:gd name="T52" fmla="*/ 187 w 355"/>
                  <a:gd name="T53" fmla="*/ 230 h 248"/>
                  <a:gd name="T54" fmla="*/ 202 w 355"/>
                  <a:gd name="T55" fmla="*/ 240 h 248"/>
                  <a:gd name="T56" fmla="*/ 215 w 355"/>
                  <a:gd name="T57" fmla="*/ 237 h 248"/>
                  <a:gd name="T58" fmla="*/ 234 w 355"/>
                  <a:gd name="T59" fmla="*/ 236 h 248"/>
                  <a:gd name="T60" fmla="*/ 246 w 355"/>
                  <a:gd name="T61" fmla="*/ 243 h 248"/>
                  <a:gd name="T62" fmla="*/ 272 w 355"/>
                  <a:gd name="T63" fmla="*/ 242 h 248"/>
                  <a:gd name="T64" fmla="*/ 284 w 355"/>
                  <a:gd name="T65" fmla="*/ 228 h 248"/>
                  <a:gd name="T66" fmla="*/ 299 w 355"/>
                  <a:gd name="T67" fmla="*/ 202 h 248"/>
                  <a:gd name="T68" fmla="*/ 296 w 355"/>
                  <a:gd name="T69" fmla="*/ 184 h 248"/>
                  <a:gd name="T70" fmla="*/ 310 w 355"/>
                  <a:gd name="T71" fmla="*/ 183 h 248"/>
                  <a:gd name="T72" fmla="*/ 320 w 355"/>
                  <a:gd name="T73" fmla="*/ 183 h 248"/>
                  <a:gd name="T74" fmla="*/ 326 w 355"/>
                  <a:gd name="T75" fmla="*/ 170 h 248"/>
                  <a:gd name="T76" fmla="*/ 320 w 355"/>
                  <a:gd name="T77" fmla="*/ 160 h 248"/>
                  <a:gd name="T78" fmla="*/ 319 w 355"/>
                  <a:gd name="T79" fmla="*/ 137 h 248"/>
                  <a:gd name="T80" fmla="*/ 338 w 355"/>
                  <a:gd name="T81" fmla="*/ 126 h 248"/>
                  <a:gd name="T82" fmla="*/ 331 w 355"/>
                  <a:gd name="T83" fmla="*/ 113 h 248"/>
                  <a:gd name="T84" fmla="*/ 341 w 355"/>
                  <a:gd name="T85" fmla="*/ 107 h 248"/>
                  <a:gd name="T86" fmla="*/ 337 w 355"/>
                  <a:gd name="T87" fmla="*/ 96 h 248"/>
                  <a:gd name="T88" fmla="*/ 352 w 355"/>
                  <a:gd name="T89" fmla="*/ 81 h 248"/>
                  <a:gd name="T90" fmla="*/ 352 w 355"/>
                  <a:gd name="T91" fmla="*/ 53 h 248"/>
                  <a:gd name="T92" fmla="*/ 338 w 355"/>
                  <a:gd name="T93" fmla="*/ 44 h 248"/>
                  <a:gd name="T94" fmla="*/ 329 w 355"/>
                  <a:gd name="T95" fmla="*/ 24 h 248"/>
                  <a:gd name="T96" fmla="*/ 308 w 355"/>
                  <a:gd name="T97" fmla="*/ 2 h 248"/>
                  <a:gd name="T98" fmla="*/ 284 w 355"/>
                  <a:gd name="T99" fmla="*/ 6 h 248"/>
                  <a:gd name="T100" fmla="*/ 282 w 355"/>
                  <a:gd name="T101" fmla="*/ 14 h 248"/>
                  <a:gd name="T102" fmla="*/ 278 w 355"/>
                  <a:gd name="T103" fmla="*/ 24 h 248"/>
                  <a:gd name="T104" fmla="*/ 266 w 355"/>
                  <a:gd name="T105" fmla="*/ 20 h 248"/>
                  <a:gd name="T106" fmla="*/ 243 w 355"/>
                  <a:gd name="T107" fmla="*/ 27 h 248"/>
                  <a:gd name="T108" fmla="*/ 229 w 355"/>
                  <a:gd name="T109" fmla="*/ 17 h 248"/>
                  <a:gd name="T110" fmla="*/ 229 w 355"/>
                  <a:gd name="T111" fmla="*/ 8 h 248"/>
                  <a:gd name="T112" fmla="*/ 212 w 355"/>
                  <a:gd name="T113" fmla="*/ 20 h 248"/>
                  <a:gd name="T114" fmla="*/ 194 w 355"/>
                  <a:gd name="T115" fmla="*/ 1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5" h="248">
                    <a:moveTo>
                      <a:pt x="191" y="27"/>
                    </a:moveTo>
                    <a:lnTo>
                      <a:pt x="184" y="27"/>
                    </a:lnTo>
                    <a:lnTo>
                      <a:pt x="185" y="32"/>
                    </a:lnTo>
                    <a:lnTo>
                      <a:pt x="182" y="40"/>
                    </a:lnTo>
                    <a:lnTo>
                      <a:pt x="173" y="35"/>
                    </a:lnTo>
                    <a:lnTo>
                      <a:pt x="170" y="27"/>
                    </a:lnTo>
                    <a:lnTo>
                      <a:pt x="156" y="31"/>
                    </a:lnTo>
                    <a:lnTo>
                      <a:pt x="150" y="27"/>
                    </a:lnTo>
                    <a:lnTo>
                      <a:pt x="141" y="27"/>
                    </a:lnTo>
                    <a:lnTo>
                      <a:pt x="141" y="31"/>
                    </a:lnTo>
                    <a:lnTo>
                      <a:pt x="132" y="40"/>
                    </a:lnTo>
                    <a:lnTo>
                      <a:pt x="129" y="41"/>
                    </a:lnTo>
                    <a:lnTo>
                      <a:pt x="131" y="49"/>
                    </a:lnTo>
                    <a:lnTo>
                      <a:pt x="126" y="56"/>
                    </a:lnTo>
                    <a:lnTo>
                      <a:pt x="129" y="58"/>
                    </a:lnTo>
                    <a:lnTo>
                      <a:pt x="126" y="62"/>
                    </a:lnTo>
                    <a:lnTo>
                      <a:pt x="124" y="69"/>
                    </a:lnTo>
                    <a:lnTo>
                      <a:pt x="120" y="69"/>
                    </a:lnTo>
                    <a:lnTo>
                      <a:pt x="117" y="73"/>
                    </a:lnTo>
                    <a:lnTo>
                      <a:pt x="118" y="79"/>
                    </a:lnTo>
                    <a:lnTo>
                      <a:pt x="114" y="82"/>
                    </a:lnTo>
                    <a:lnTo>
                      <a:pt x="117" y="87"/>
                    </a:lnTo>
                    <a:lnTo>
                      <a:pt x="117" y="90"/>
                    </a:lnTo>
                    <a:lnTo>
                      <a:pt x="115" y="91"/>
                    </a:lnTo>
                    <a:lnTo>
                      <a:pt x="108" y="87"/>
                    </a:lnTo>
                    <a:lnTo>
                      <a:pt x="91" y="85"/>
                    </a:lnTo>
                    <a:lnTo>
                      <a:pt x="87" y="87"/>
                    </a:lnTo>
                    <a:lnTo>
                      <a:pt x="85" y="84"/>
                    </a:lnTo>
                    <a:lnTo>
                      <a:pt x="77" y="84"/>
                    </a:lnTo>
                    <a:lnTo>
                      <a:pt x="74" y="90"/>
                    </a:lnTo>
                    <a:lnTo>
                      <a:pt x="68" y="87"/>
                    </a:lnTo>
                    <a:lnTo>
                      <a:pt x="59" y="87"/>
                    </a:lnTo>
                    <a:lnTo>
                      <a:pt x="53" y="99"/>
                    </a:lnTo>
                    <a:lnTo>
                      <a:pt x="52" y="100"/>
                    </a:lnTo>
                    <a:lnTo>
                      <a:pt x="38" y="103"/>
                    </a:lnTo>
                    <a:lnTo>
                      <a:pt x="39" y="105"/>
                    </a:lnTo>
                    <a:lnTo>
                      <a:pt x="35" y="114"/>
                    </a:lnTo>
                    <a:lnTo>
                      <a:pt x="30" y="116"/>
                    </a:lnTo>
                    <a:lnTo>
                      <a:pt x="30" y="122"/>
                    </a:lnTo>
                    <a:lnTo>
                      <a:pt x="32" y="125"/>
                    </a:lnTo>
                    <a:lnTo>
                      <a:pt x="30" y="129"/>
                    </a:lnTo>
                    <a:lnTo>
                      <a:pt x="20" y="129"/>
                    </a:lnTo>
                    <a:lnTo>
                      <a:pt x="9" y="129"/>
                    </a:lnTo>
                    <a:lnTo>
                      <a:pt x="3" y="138"/>
                    </a:lnTo>
                    <a:lnTo>
                      <a:pt x="0" y="140"/>
                    </a:lnTo>
                    <a:lnTo>
                      <a:pt x="5" y="143"/>
                    </a:lnTo>
                    <a:lnTo>
                      <a:pt x="3" y="149"/>
                    </a:lnTo>
                    <a:lnTo>
                      <a:pt x="14" y="157"/>
                    </a:lnTo>
                    <a:lnTo>
                      <a:pt x="14" y="161"/>
                    </a:lnTo>
                    <a:lnTo>
                      <a:pt x="18" y="163"/>
                    </a:lnTo>
                    <a:lnTo>
                      <a:pt x="23" y="167"/>
                    </a:lnTo>
                    <a:lnTo>
                      <a:pt x="18" y="173"/>
                    </a:lnTo>
                    <a:lnTo>
                      <a:pt x="18" y="178"/>
                    </a:lnTo>
                    <a:lnTo>
                      <a:pt x="23" y="178"/>
                    </a:lnTo>
                    <a:lnTo>
                      <a:pt x="42" y="172"/>
                    </a:lnTo>
                    <a:lnTo>
                      <a:pt x="53" y="169"/>
                    </a:lnTo>
                    <a:lnTo>
                      <a:pt x="59" y="163"/>
                    </a:lnTo>
                    <a:lnTo>
                      <a:pt x="56" y="154"/>
                    </a:lnTo>
                    <a:lnTo>
                      <a:pt x="62" y="145"/>
                    </a:lnTo>
                    <a:lnTo>
                      <a:pt x="70" y="160"/>
                    </a:lnTo>
                    <a:lnTo>
                      <a:pt x="74" y="155"/>
                    </a:lnTo>
                    <a:lnTo>
                      <a:pt x="82" y="154"/>
                    </a:lnTo>
                    <a:lnTo>
                      <a:pt x="88" y="167"/>
                    </a:lnTo>
                    <a:lnTo>
                      <a:pt x="91" y="172"/>
                    </a:lnTo>
                    <a:lnTo>
                      <a:pt x="93" y="183"/>
                    </a:lnTo>
                    <a:lnTo>
                      <a:pt x="97" y="187"/>
                    </a:lnTo>
                    <a:lnTo>
                      <a:pt x="105" y="196"/>
                    </a:lnTo>
                    <a:lnTo>
                      <a:pt x="108" y="199"/>
                    </a:lnTo>
                    <a:lnTo>
                      <a:pt x="126" y="193"/>
                    </a:lnTo>
                    <a:lnTo>
                      <a:pt x="131" y="186"/>
                    </a:lnTo>
                    <a:lnTo>
                      <a:pt x="137" y="187"/>
                    </a:lnTo>
                    <a:lnTo>
                      <a:pt x="144" y="186"/>
                    </a:lnTo>
                    <a:lnTo>
                      <a:pt x="156" y="190"/>
                    </a:lnTo>
                    <a:lnTo>
                      <a:pt x="164" y="190"/>
                    </a:lnTo>
                    <a:lnTo>
                      <a:pt x="176" y="199"/>
                    </a:lnTo>
                    <a:lnTo>
                      <a:pt x="184" y="204"/>
                    </a:lnTo>
                    <a:lnTo>
                      <a:pt x="190" y="204"/>
                    </a:lnTo>
                    <a:lnTo>
                      <a:pt x="191" y="208"/>
                    </a:lnTo>
                    <a:lnTo>
                      <a:pt x="184" y="216"/>
                    </a:lnTo>
                    <a:lnTo>
                      <a:pt x="188" y="221"/>
                    </a:lnTo>
                    <a:lnTo>
                      <a:pt x="187" y="230"/>
                    </a:lnTo>
                    <a:lnTo>
                      <a:pt x="188" y="237"/>
                    </a:lnTo>
                    <a:lnTo>
                      <a:pt x="199" y="237"/>
                    </a:lnTo>
                    <a:lnTo>
                      <a:pt x="202" y="240"/>
                    </a:lnTo>
                    <a:lnTo>
                      <a:pt x="208" y="237"/>
                    </a:lnTo>
                    <a:lnTo>
                      <a:pt x="211" y="239"/>
                    </a:lnTo>
                    <a:lnTo>
                      <a:pt x="215" y="237"/>
                    </a:lnTo>
                    <a:lnTo>
                      <a:pt x="223" y="239"/>
                    </a:lnTo>
                    <a:lnTo>
                      <a:pt x="228" y="248"/>
                    </a:lnTo>
                    <a:lnTo>
                      <a:pt x="234" y="236"/>
                    </a:lnTo>
                    <a:lnTo>
                      <a:pt x="240" y="239"/>
                    </a:lnTo>
                    <a:lnTo>
                      <a:pt x="241" y="243"/>
                    </a:lnTo>
                    <a:lnTo>
                      <a:pt x="246" y="243"/>
                    </a:lnTo>
                    <a:lnTo>
                      <a:pt x="249" y="248"/>
                    </a:lnTo>
                    <a:lnTo>
                      <a:pt x="272" y="248"/>
                    </a:lnTo>
                    <a:lnTo>
                      <a:pt x="272" y="242"/>
                    </a:lnTo>
                    <a:lnTo>
                      <a:pt x="272" y="239"/>
                    </a:lnTo>
                    <a:lnTo>
                      <a:pt x="278" y="236"/>
                    </a:lnTo>
                    <a:lnTo>
                      <a:pt x="284" y="228"/>
                    </a:lnTo>
                    <a:lnTo>
                      <a:pt x="291" y="224"/>
                    </a:lnTo>
                    <a:lnTo>
                      <a:pt x="297" y="216"/>
                    </a:lnTo>
                    <a:lnTo>
                      <a:pt x="299" y="202"/>
                    </a:lnTo>
                    <a:lnTo>
                      <a:pt x="296" y="196"/>
                    </a:lnTo>
                    <a:lnTo>
                      <a:pt x="291" y="196"/>
                    </a:lnTo>
                    <a:lnTo>
                      <a:pt x="296" y="184"/>
                    </a:lnTo>
                    <a:lnTo>
                      <a:pt x="300" y="186"/>
                    </a:lnTo>
                    <a:lnTo>
                      <a:pt x="305" y="190"/>
                    </a:lnTo>
                    <a:lnTo>
                      <a:pt x="310" y="183"/>
                    </a:lnTo>
                    <a:lnTo>
                      <a:pt x="317" y="186"/>
                    </a:lnTo>
                    <a:lnTo>
                      <a:pt x="317" y="190"/>
                    </a:lnTo>
                    <a:lnTo>
                      <a:pt x="320" y="183"/>
                    </a:lnTo>
                    <a:lnTo>
                      <a:pt x="326" y="181"/>
                    </a:lnTo>
                    <a:lnTo>
                      <a:pt x="331" y="172"/>
                    </a:lnTo>
                    <a:lnTo>
                      <a:pt x="326" y="170"/>
                    </a:lnTo>
                    <a:lnTo>
                      <a:pt x="325" y="166"/>
                    </a:lnTo>
                    <a:lnTo>
                      <a:pt x="325" y="160"/>
                    </a:lnTo>
                    <a:lnTo>
                      <a:pt x="320" y="160"/>
                    </a:lnTo>
                    <a:lnTo>
                      <a:pt x="320" y="154"/>
                    </a:lnTo>
                    <a:lnTo>
                      <a:pt x="314" y="145"/>
                    </a:lnTo>
                    <a:lnTo>
                      <a:pt x="319" y="137"/>
                    </a:lnTo>
                    <a:lnTo>
                      <a:pt x="325" y="131"/>
                    </a:lnTo>
                    <a:lnTo>
                      <a:pt x="325" y="128"/>
                    </a:lnTo>
                    <a:lnTo>
                      <a:pt x="338" y="126"/>
                    </a:lnTo>
                    <a:lnTo>
                      <a:pt x="340" y="120"/>
                    </a:lnTo>
                    <a:lnTo>
                      <a:pt x="334" y="119"/>
                    </a:lnTo>
                    <a:lnTo>
                      <a:pt x="331" y="113"/>
                    </a:lnTo>
                    <a:lnTo>
                      <a:pt x="335" y="110"/>
                    </a:lnTo>
                    <a:lnTo>
                      <a:pt x="337" y="103"/>
                    </a:lnTo>
                    <a:lnTo>
                      <a:pt x="341" y="107"/>
                    </a:lnTo>
                    <a:lnTo>
                      <a:pt x="346" y="107"/>
                    </a:lnTo>
                    <a:lnTo>
                      <a:pt x="349" y="102"/>
                    </a:lnTo>
                    <a:lnTo>
                      <a:pt x="337" y="96"/>
                    </a:lnTo>
                    <a:lnTo>
                      <a:pt x="341" y="93"/>
                    </a:lnTo>
                    <a:lnTo>
                      <a:pt x="343" y="82"/>
                    </a:lnTo>
                    <a:lnTo>
                      <a:pt x="352" y="81"/>
                    </a:lnTo>
                    <a:lnTo>
                      <a:pt x="351" y="61"/>
                    </a:lnTo>
                    <a:lnTo>
                      <a:pt x="355" y="56"/>
                    </a:lnTo>
                    <a:lnTo>
                      <a:pt x="352" y="53"/>
                    </a:lnTo>
                    <a:lnTo>
                      <a:pt x="346" y="55"/>
                    </a:lnTo>
                    <a:lnTo>
                      <a:pt x="335" y="47"/>
                    </a:lnTo>
                    <a:lnTo>
                      <a:pt x="338" y="44"/>
                    </a:lnTo>
                    <a:lnTo>
                      <a:pt x="337" y="41"/>
                    </a:lnTo>
                    <a:lnTo>
                      <a:pt x="335" y="34"/>
                    </a:lnTo>
                    <a:lnTo>
                      <a:pt x="329" y="24"/>
                    </a:lnTo>
                    <a:lnTo>
                      <a:pt x="322" y="21"/>
                    </a:lnTo>
                    <a:lnTo>
                      <a:pt x="311" y="5"/>
                    </a:lnTo>
                    <a:lnTo>
                      <a:pt x="308" y="2"/>
                    </a:lnTo>
                    <a:lnTo>
                      <a:pt x="302" y="0"/>
                    </a:lnTo>
                    <a:lnTo>
                      <a:pt x="297" y="3"/>
                    </a:lnTo>
                    <a:lnTo>
                      <a:pt x="284" y="6"/>
                    </a:lnTo>
                    <a:lnTo>
                      <a:pt x="287" y="8"/>
                    </a:lnTo>
                    <a:lnTo>
                      <a:pt x="290" y="14"/>
                    </a:lnTo>
                    <a:lnTo>
                      <a:pt x="282" y="14"/>
                    </a:lnTo>
                    <a:lnTo>
                      <a:pt x="281" y="18"/>
                    </a:lnTo>
                    <a:lnTo>
                      <a:pt x="285" y="21"/>
                    </a:lnTo>
                    <a:lnTo>
                      <a:pt x="278" y="24"/>
                    </a:lnTo>
                    <a:lnTo>
                      <a:pt x="272" y="20"/>
                    </a:lnTo>
                    <a:lnTo>
                      <a:pt x="267" y="23"/>
                    </a:lnTo>
                    <a:lnTo>
                      <a:pt x="266" y="20"/>
                    </a:lnTo>
                    <a:lnTo>
                      <a:pt x="255" y="17"/>
                    </a:lnTo>
                    <a:lnTo>
                      <a:pt x="250" y="20"/>
                    </a:lnTo>
                    <a:lnTo>
                      <a:pt x="243" y="27"/>
                    </a:lnTo>
                    <a:lnTo>
                      <a:pt x="234" y="26"/>
                    </a:lnTo>
                    <a:lnTo>
                      <a:pt x="231" y="23"/>
                    </a:lnTo>
                    <a:lnTo>
                      <a:pt x="229" y="17"/>
                    </a:lnTo>
                    <a:lnTo>
                      <a:pt x="232" y="14"/>
                    </a:lnTo>
                    <a:lnTo>
                      <a:pt x="231" y="11"/>
                    </a:lnTo>
                    <a:lnTo>
                      <a:pt x="229" y="8"/>
                    </a:lnTo>
                    <a:lnTo>
                      <a:pt x="219" y="17"/>
                    </a:lnTo>
                    <a:lnTo>
                      <a:pt x="219" y="17"/>
                    </a:lnTo>
                    <a:lnTo>
                      <a:pt x="212" y="20"/>
                    </a:lnTo>
                    <a:lnTo>
                      <a:pt x="211" y="12"/>
                    </a:lnTo>
                    <a:lnTo>
                      <a:pt x="200" y="8"/>
                    </a:lnTo>
                    <a:lnTo>
                      <a:pt x="194" y="18"/>
                    </a:lnTo>
                    <a:lnTo>
                      <a:pt x="197" y="23"/>
                    </a:lnTo>
                    <a:lnTo>
                      <a:pt x="191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7" name="Freeform 6274">
                <a:extLst>
                  <a:ext uri="{FF2B5EF4-FFF2-40B4-BE49-F238E27FC236}">
                    <a16:creationId xmlns:a16="http://schemas.microsoft.com/office/drawing/2014/main" id="{EBEBAAF7-5972-01CE-5994-E92A8906A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829"/>
                <a:ext cx="177" cy="124"/>
              </a:xfrm>
              <a:custGeom>
                <a:avLst/>
                <a:gdLst>
                  <a:gd name="T0" fmla="*/ 194 w 355"/>
                  <a:gd name="T1" fmla="*/ 18 h 248"/>
                  <a:gd name="T2" fmla="*/ 212 w 355"/>
                  <a:gd name="T3" fmla="*/ 20 h 248"/>
                  <a:gd name="T4" fmla="*/ 229 w 355"/>
                  <a:gd name="T5" fmla="*/ 8 h 248"/>
                  <a:gd name="T6" fmla="*/ 229 w 355"/>
                  <a:gd name="T7" fmla="*/ 17 h 248"/>
                  <a:gd name="T8" fmla="*/ 243 w 355"/>
                  <a:gd name="T9" fmla="*/ 27 h 248"/>
                  <a:gd name="T10" fmla="*/ 266 w 355"/>
                  <a:gd name="T11" fmla="*/ 20 h 248"/>
                  <a:gd name="T12" fmla="*/ 278 w 355"/>
                  <a:gd name="T13" fmla="*/ 24 h 248"/>
                  <a:gd name="T14" fmla="*/ 282 w 355"/>
                  <a:gd name="T15" fmla="*/ 14 h 248"/>
                  <a:gd name="T16" fmla="*/ 284 w 355"/>
                  <a:gd name="T17" fmla="*/ 6 h 248"/>
                  <a:gd name="T18" fmla="*/ 308 w 355"/>
                  <a:gd name="T19" fmla="*/ 2 h 248"/>
                  <a:gd name="T20" fmla="*/ 329 w 355"/>
                  <a:gd name="T21" fmla="*/ 24 h 248"/>
                  <a:gd name="T22" fmla="*/ 338 w 355"/>
                  <a:gd name="T23" fmla="*/ 44 h 248"/>
                  <a:gd name="T24" fmla="*/ 352 w 355"/>
                  <a:gd name="T25" fmla="*/ 53 h 248"/>
                  <a:gd name="T26" fmla="*/ 352 w 355"/>
                  <a:gd name="T27" fmla="*/ 81 h 248"/>
                  <a:gd name="T28" fmla="*/ 337 w 355"/>
                  <a:gd name="T29" fmla="*/ 96 h 248"/>
                  <a:gd name="T30" fmla="*/ 341 w 355"/>
                  <a:gd name="T31" fmla="*/ 107 h 248"/>
                  <a:gd name="T32" fmla="*/ 331 w 355"/>
                  <a:gd name="T33" fmla="*/ 113 h 248"/>
                  <a:gd name="T34" fmla="*/ 338 w 355"/>
                  <a:gd name="T35" fmla="*/ 126 h 248"/>
                  <a:gd name="T36" fmla="*/ 319 w 355"/>
                  <a:gd name="T37" fmla="*/ 137 h 248"/>
                  <a:gd name="T38" fmla="*/ 320 w 355"/>
                  <a:gd name="T39" fmla="*/ 160 h 248"/>
                  <a:gd name="T40" fmla="*/ 326 w 355"/>
                  <a:gd name="T41" fmla="*/ 170 h 248"/>
                  <a:gd name="T42" fmla="*/ 320 w 355"/>
                  <a:gd name="T43" fmla="*/ 183 h 248"/>
                  <a:gd name="T44" fmla="*/ 310 w 355"/>
                  <a:gd name="T45" fmla="*/ 183 h 248"/>
                  <a:gd name="T46" fmla="*/ 296 w 355"/>
                  <a:gd name="T47" fmla="*/ 184 h 248"/>
                  <a:gd name="T48" fmla="*/ 299 w 355"/>
                  <a:gd name="T49" fmla="*/ 202 h 248"/>
                  <a:gd name="T50" fmla="*/ 284 w 355"/>
                  <a:gd name="T51" fmla="*/ 228 h 248"/>
                  <a:gd name="T52" fmla="*/ 272 w 355"/>
                  <a:gd name="T53" fmla="*/ 242 h 248"/>
                  <a:gd name="T54" fmla="*/ 246 w 355"/>
                  <a:gd name="T55" fmla="*/ 243 h 248"/>
                  <a:gd name="T56" fmla="*/ 234 w 355"/>
                  <a:gd name="T57" fmla="*/ 236 h 248"/>
                  <a:gd name="T58" fmla="*/ 215 w 355"/>
                  <a:gd name="T59" fmla="*/ 237 h 248"/>
                  <a:gd name="T60" fmla="*/ 202 w 355"/>
                  <a:gd name="T61" fmla="*/ 240 h 248"/>
                  <a:gd name="T62" fmla="*/ 187 w 355"/>
                  <a:gd name="T63" fmla="*/ 230 h 248"/>
                  <a:gd name="T64" fmla="*/ 191 w 355"/>
                  <a:gd name="T65" fmla="*/ 208 h 248"/>
                  <a:gd name="T66" fmla="*/ 176 w 355"/>
                  <a:gd name="T67" fmla="*/ 199 h 248"/>
                  <a:gd name="T68" fmla="*/ 144 w 355"/>
                  <a:gd name="T69" fmla="*/ 186 h 248"/>
                  <a:gd name="T70" fmla="*/ 126 w 355"/>
                  <a:gd name="T71" fmla="*/ 193 h 248"/>
                  <a:gd name="T72" fmla="*/ 97 w 355"/>
                  <a:gd name="T73" fmla="*/ 187 h 248"/>
                  <a:gd name="T74" fmla="*/ 88 w 355"/>
                  <a:gd name="T75" fmla="*/ 167 h 248"/>
                  <a:gd name="T76" fmla="*/ 70 w 355"/>
                  <a:gd name="T77" fmla="*/ 160 h 248"/>
                  <a:gd name="T78" fmla="*/ 59 w 355"/>
                  <a:gd name="T79" fmla="*/ 163 h 248"/>
                  <a:gd name="T80" fmla="*/ 23 w 355"/>
                  <a:gd name="T81" fmla="*/ 178 h 248"/>
                  <a:gd name="T82" fmla="*/ 23 w 355"/>
                  <a:gd name="T83" fmla="*/ 167 h 248"/>
                  <a:gd name="T84" fmla="*/ 14 w 355"/>
                  <a:gd name="T85" fmla="*/ 157 h 248"/>
                  <a:gd name="T86" fmla="*/ 0 w 355"/>
                  <a:gd name="T87" fmla="*/ 140 h 248"/>
                  <a:gd name="T88" fmla="*/ 20 w 355"/>
                  <a:gd name="T89" fmla="*/ 129 h 248"/>
                  <a:gd name="T90" fmla="*/ 30 w 355"/>
                  <a:gd name="T91" fmla="*/ 122 h 248"/>
                  <a:gd name="T92" fmla="*/ 39 w 355"/>
                  <a:gd name="T93" fmla="*/ 105 h 248"/>
                  <a:gd name="T94" fmla="*/ 53 w 355"/>
                  <a:gd name="T95" fmla="*/ 99 h 248"/>
                  <a:gd name="T96" fmla="*/ 74 w 355"/>
                  <a:gd name="T97" fmla="*/ 90 h 248"/>
                  <a:gd name="T98" fmla="*/ 87 w 355"/>
                  <a:gd name="T99" fmla="*/ 87 h 248"/>
                  <a:gd name="T100" fmla="*/ 115 w 355"/>
                  <a:gd name="T101" fmla="*/ 91 h 248"/>
                  <a:gd name="T102" fmla="*/ 114 w 355"/>
                  <a:gd name="T103" fmla="*/ 82 h 248"/>
                  <a:gd name="T104" fmla="*/ 120 w 355"/>
                  <a:gd name="T105" fmla="*/ 69 h 248"/>
                  <a:gd name="T106" fmla="*/ 129 w 355"/>
                  <a:gd name="T107" fmla="*/ 58 h 248"/>
                  <a:gd name="T108" fmla="*/ 129 w 355"/>
                  <a:gd name="T109" fmla="*/ 41 h 248"/>
                  <a:gd name="T110" fmla="*/ 141 w 355"/>
                  <a:gd name="T111" fmla="*/ 27 h 248"/>
                  <a:gd name="T112" fmla="*/ 170 w 355"/>
                  <a:gd name="T113" fmla="*/ 27 h 248"/>
                  <a:gd name="T114" fmla="*/ 185 w 355"/>
                  <a:gd name="T115" fmla="*/ 32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5" h="248">
                    <a:moveTo>
                      <a:pt x="191" y="27"/>
                    </a:moveTo>
                    <a:lnTo>
                      <a:pt x="197" y="23"/>
                    </a:lnTo>
                    <a:lnTo>
                      <a:pt x="194" y="18"/>
                    </a:lnTo>
                    <a:lnTo>
                      <a:pt x="200" y="8"/>
                    </a:lnTo>
                    <a:lnTo>
                      <a:pt x="211" y="12"/>
                    </a:lnTo>
                    <a:lnTo>
                      <a:pt x="212" y="20"/>
                    </a:lnTo>
                    <a:lnTo>
                      <a:pt x="219" y="17"/>
                    </a:lnTo>
                    <a:lnTo>
                      <a:pt x="219" y="17"/>
                    </a:lnTo>
                    <a:lnTo>
                      <a:pt x="229" y="8"/>
                    </a:lnTo>
                    <a:lnTo>
                      <a:pt x="231" y="11"/>
                    </a:lnTo>
                    <a:lnTo>
                      <a:pt x="232" y="14"/>
                    </a:lnTo>
                    <a:lnTo>
                      <a:pt x="229" y="17"/>
                    </a:lnTo>
                    <a:lnTo>
                      <a:pt x="231" y="23"/>
                    </a:lnTo>
                    <a:lnTo>
                      <a:pt x="234" y="26"/>
                    </a:lnTo>
                    <a:lnTo>
                      <a:pt x="243" y="27"/>
                    </a:lnTo>
                    <a:lnTo>
                      <a:pt x="250" y="20"/>
                    </a:lnTo>
                    <a:lnTo>
                      <a:pt x="255" y="17"/>
                    </a:lnTo>
                    <a:lnTo>
                      <a:pt x="266" y="20"/>
                    </a:lnTo>
                    <a:lnTo>
                      <a:pt x="267" y="23"/>
                    </a:lnTo>
                    <a:lnTo>
                      <a:pt x="272" y="20"/>
                    </a:lnTo>
                    <a:lnTo>
                      <a:pt x="278" y="24"/>
                    </a:lnTo>
                    <a:lnTo>
                      <a:pt x="285" y="21"/>
                    </a:lnTo>
                    <a:lnTo>
                      <a:pt x="281" y="18"/>
                    </a:lnTo>
                    <a:lnTo>
                      <a:pt x="282" y="14"/>
                    </a:lnTo>
                    <a:lnTo>
                      <a:pt x="290" y="14"/>
                    </a:lnTo>
                    <a:lnTo>
                      <a:pt x="287" y="8"/>
                    </a:lnTo>
                    <a:lnTo>
                      <a:pt x="284" y="6"/>
                    </a:lnTo>
                    <a:lnTo>
                      <a:pt x="297" y="3"/>
                    </a:lnTo>
                    <a:lnTo>
                      <a:pt x="302" y="0"/>
                    </a:lnTo>
                    <a:lnTo>
                      <a:pt x="308" y="2"/>
                    </a:lnTo>
                    <a:lnTo>
                      <a:pt x="311" y="5"/>
                    </a:lnTo>
                    <a:lnTo>
                      <a:pt x="322" y="21"/>
                    </a:lnTo>
                    <a:lnTo>
                      <a:pt x="329" y="24"/>
                    </a:lnTo>
                    <a:lnTo>
                      <a:pt x="335" y="34"/>
                    </a:lnTo>
                    <a:lnTo>
                      <a:pt x="337" y="41"/>
                    </a:lnTo>
                    <a:lnTo>
                      <a:pt x="338" y="44"/>
                    </a:lnTo>
                    <a:lnTo>
                      <a:pt x="335" y="47"/>
                    </a:lnTo>
                    <a:lnTo>
                      <a:pt x="346" y="55"/>
                    </a:lnTo>
                    <a:lnTo>
                      <a:pt x="352" y="53"/>
                    </a:lnTo>
                    <a:lnTo>
                      <a:pt x="355" y="56"/>
                    </a:lnTo>
                    <a:lnTo>
                      <a:pt x="351" y="61"/>
                    </a:lnTo>
                    <a:lnTo>
                      <a:pt x="352" y="81"/>
                    </a:lnTo>
                    <a:lnTo>
                      <a:pt x="343" y="82"/>
                    </a:lnTo>
                    <a:lnTo>
                      <a:pt x="341" y="93"/>
                    </a:lnTo>
                    <a:lnTo>
                      <a:pt x="337" y="96"/>
                    </a:lnTo>
                    <a:lnTo>
                      <a:pt x="349" y="102"/>
                    </a:lnTo>
                    <a:lnTo>
                      <a:pt x="346" y="107"/>
                    </a:lnTo>
                    <a:lnTo>
                      <a:pt x="341" y="107"/>
                    </a:lnTo>
                    <a:lnTo>
                      <a:pt x="337" y="103"/>
                    </a:lnTo>
                    <a:lnTo>
                      <a:pt x="335" y="110"/>
                    </a:lnTo>
                    <a:lnTo>
                      <a:pt x="331" y="113"/>
                    </a:lnTo>
                    <a:lnTo>
                      <a:pt x="334" y="119"/>
                    </a:lnTo>
                    <a:lnTo>
                      <a:pt x="340" y="120"/>
                    </a:lnTo>
                    <a:lnTo>
                      <a:pt x="338" y="126"/>
                    </a:lnTo>
                    <a:lnTo>
                      <a:pt x="325" y="128"/>
                    </a:lnTo>
                    <a:lnTo>
                      <a:pt x="325" y="131"/>
                    </a:lnTo>
                    <a:lnTo>
                      <a:pt x="319" y="137"/>
                    </a:lnTo>
                    <a:lnTo>
                      <a:pt x="314" y="145"/>
                    </a:lnTo>
                    <a:lnTo>
                      <a:pt x="320" y="154"/>
                    </a:lnTo>
                    <a:lnTo>
                      <a:pt x="320" y="160"/>
                    </a:lnTo>
                    <a:lnTo>
                      <a:pt x="325" y="160"/>
                    </a:lnTo>
                    <a:lnTo>
                      <a:pt x="325" y="166"/>
                    </a:lnTo>
                    <a:lnTo>
                      <a:pt x="326" y="170"/>
                    </a:lnTo>
                    <a:lnTo>
                      <a:pt x="331" y="172"/>
                    </a:lnTo>
                    <a:lnTo>
                      <a:pt x="326" y="181"/>
                    </a:lnTo>
                    <a:lnTo>
                      <a:pt x="320" y="183"/>
                    </a:lnTo>
                    <a:lnTo>
                      <a:pt x="317" y="190"/>
                    </a:lnTo>
                    <a:lnTo>
                      <a:pt x="317" y="186"/>
                    </a:lnTo>
                    <a:lnTo>
                      <a:pt x="310" y="183"/>
                    </a:lnTo>
                    <a:lnTo>
                      <a:pt x="305" y="190"/>
                    </a:lnTo>
                    <a:lnTo>
                      <a:pt x="300" y="186"/>
                    </a:lnTo>
                    <a:lnTo>
                      <a:pt x="296" y="184"/>
                    </a:lnTo>
                    <a:lnTo>
                      <a:pt x="291" y="196"/>
                    </a:lnTo>
                    <a:lnTo>
                      <a:pt x="296" y="196"/>
                    </a:lnTo>
                    <a:lnTo>
                      <a:pt x="299" y="202"/>
                    </a:lnTo>
                    <a:lnTo>
                      <a:pt x="297" y="216"/>
                    </a:lnTo>
                    <a:lnTo>
                      <a:pt x="291" y="224"/>
                    </a:lnTo>
                    <a:lnTo>
                      <a:pt x="284" y="228"/>
                    </a:lnTo>
                    <a:lnTo>
                      <a:pt x="278" y="236"/>
                    </a:lnTo>
                    <a:lnTo>
                      <a:pt x="272" y="239"/>
                    </a:lnTo>
                    <a:lnTo>
                      <a:pt x="272" y="242"/>
                    </a:lnTo>
                    <a:lnTo>
                      <a:pt x="272" y="248"/>
                    </a:lnTo>
                    <a:lnTo>
                      <a:pt x="249" y="248"/>
                    </a:lnTo>
                    <a:lnTo>
                      <a:pt x="246" y="243"/>
                    </a:lnTo>
                    <a:lnTo>
                      <a:pt x="241" y="243"/>
                    </a:lnTo>
                    <a:lnTo>
                      <a:pt x="240" y="239"/>
                    </a:lnTo>
                    <a:lnTo>
                      <a:pt x="234" y="236"/>
                    </a:lnTo>
                    <a:lnTo>
                      <a:pt x="228" y="248"/>
                    </a:lnTo>
                    <a:lnTo>
                      <a:pt x="223" y="239"/>
                    </a:lnTo>
                    <a:lnTo>
                      <a:pt x="215" y="237"/>
                    </a:lnTo>
                    <a:lnTo>
                      <a:pt x="211" y="239"/>
                    </a:lnTo>
                    <a:lnTo>
                      <a:pt x="208" y="237"/>
                    </a:lnTo>
                    <a:lnTo>
                      <a:pt x="202" y="240"/>
                    </a:lnTo>
                    <a:lnTo>
                      <a:pt x="199" y="237"/>
                    </a:lnTo>
                    <a:lnTo>
                      <a:pt x="188" y="237"/>
                    </a:lnTo>
                    <a:lnTo>
                      <a:pt x="187" y="230"/>
                    </a:lnTo>
                    <a:lnTo>
                      <a:pt x="188" y="221"/>
                    </a:lnTo>
                    <a:lnTo>
                      <a:pt x="184" y="216"/>
                    </a:lnTo>
                    <a:lnTo>
                      <a:pt x="191" y="208"/>
                    </a:lnTo>
                    <a:lnTo>
                      <a:pt x="190" y="204"/>
                    </a:lnTo>
                    <a:lnTo>
                      <a:pt x="184" y="204"/>
                    </a:lnTo>
                    <a:lnTo>
                      <a:pt x="176" y="199"/>
                    </a:lnTo>
                    <a:lnTo>
                      <a:pt x="164" y="190"/>
                    </a:lnTo>
                    <a:lnTo>
                      <a:pt x="156" y="190"/>
                    </a:lnTo>
                    <a:lnTo>
                      <a:pt x="144" y="186"/>
                    </a:lnTo>
                    <a:lnTo>
                      <a:pt x="137" y="187"/>
                    </a:lnTo>
                    <a:lnTo>
                      <a:pt x="131" y="186"/>
                    </a:lnTo>
                    <a:lnTo>
                      <a:pt x="126" y="193"/>
                    </a:lnTo>
                    <a:lnTo>
                      <a:pt x="108" y="199"/>
                    </a:lnTo>
                    <a:lnTo>
                      <a:pt x="105" y="196"/>
                    </a:lnTo>
                    <a:lnTo>
                      <a:pt x="97" y="187"/>
                    </a:lnTo>
                    <a:lnTo>
                      <a:pt x="93" y="183"/>
                    </a:lnTo>
                    <a:lnTo>
                      <a:pt x="91" y="172"/>
                    </a:lnTo>
                    <a:lnTo>
                      <a:pt x="88" y="167"/>
                    </a:lnTo>
                    <a:lnTo>
                      <a:pt x="82" y="154"/>
                    </a:lnTo>
                    <a:lnTo>
                      <a:pt x="74" y="155"/>
                    </a:lnTo>
                    <a:lnTo>
                      <a:pt x="70" y="160"/>
                    </a:lnTo>
                    <a:lnTo>
                      <a:pt x="62" y="145"/>
                    </a:lnTo>
                    <a:lnTo>
                      <a:pt x="56" y="154"/>
                    </a:lnTo>
                    <a:lnTo>
                      <a:pt x="59" y="163"/>
                    </a:lnTo>
                    <a:lnTo>
                      <a:pt x="53" y="169"/>
                    </a:lnTo>
                    <a:lnTo>
                      <a:pt x="42" y="172"/>
                    </a:lnTo>
                    <a:lnTo>
                      <a:pt x="23" y="178"/>
                    </a:lnTo>
                    <a:lnTo>
                      <a:pt x="18" y="178"/>
                    </a:lnTo>
                    <a:lnTo>
                      <a:pt x="18" y="173"/>
                    </a:lnTo>
                    <a:lnTo>
                      <a:pt x="23" y="167"/>
                    </a:lnTo>
                    <a:lnTo>
                      <a:pt x="18" y="163"/>
                    </a:lnTo>
                    <a:lnTo>
                      <a:pt x="14" y="161"/>
                    </a:lnTo>
                    <a:lnTo>
                      <a:pt x="14" y="157"/>
                    </a:lnTo>
                    <a:lnTo>
                      <a:pt x="3" y="149"/>
                    </a:lnTo>
                    <a:lnTo>
                      <a:pt x="5" y="143"/>
                    </a:lnTo>
                    <a:lnTo>
                      <a:pt x="0" y="140"/>
                    </a:lnTo>
                    <a:lnTo>
                      <a:pt x="3" y="138"/>
                    </a:lnTo>
                    <a:lnTo>
                      <a:pt x="9" y="129"/>
                    </a:lnTo>
                    <a:lnTo>
                      <a:pt x="20" y="129"/>
                    </a:lnTo>
                    <a:lnTo>
                      <a:pt x="30" y="129"/>
                    </a:lnTo>
                    <a:lnTo>
                      <a:pt x="32" y="125"/>
                    </a:lnTo>
                    <a:lnTo>
                      <a:pt x="30" y="122"/>
                    </a:lnTo>
                    <a:lnTo>
                      <a:pt x="30" y="116"/>
                    </a:lnTo>
                    <a:lnTo>
                      <a:pt x="35" y="114"/>
                    </a:lnTo>
                    <a:lnTo>
                      <a:pt x="39" y="105"/>
                    </a:lnTo>
                    <a:lnTo>
                      <a:pt x="38" y="103"/>
                    </a:lnTo>
                    <a:lnTo>
                      <a:pt x="52" y="100"/>
                    </a:lnTo>
                    <a:lnTo>
                      <a:pt x="53" y="99"/>
                    </a:lnTo>
                    <a:lnTo>
                      <a:pt x="59" y="87"/>
                    </a:lnTo>
                    <a:lnTo>
                      <a:pt x="68" y="87"/>
                    </a:lnTo>
                    <a:lnTo>
                      <a:pt x="74" y="90"/>
                    </a:lnTo>
                    <a:lnTo>
                      <a:pt x="77" y="84"/>
                    </a:lnTo>
                    <a:lnTo>
                      <a:pt x="85" y="84"/>
                    </a:lnTo>
                    <a:lnTo>
                      <a:pt x="87" y="87"/>
                    </a:lnTo>
                    <a:lnTo>
                      <a:pt x="91" y="85"/>
                    </a:lnTo>
                    <a:lnTo>
                      <a:pt x="108" y="87"/>
                    </a:lnTo>
                    <a:lnTo>
                      <a:pt x="115" y="91"/>
                    </a:lnTo>
                    <a:lnTo>
                      <a:pt x="117" y="90"/>
                    </a:lnTo>
                    <a:lnTo>
                      <a:pt x="117" y="87"/>
                    </a:lnTo>
                    <a:lnTo>
                      <a:pt x="114" y="82"/>
                    </a:lnTo>
                    <a:lnTo>
                      <a:pt x="118" y="79"/>
                    </a:lnTo>
                    <a:lnTo>
                      <a:pt x="117" y="73"/>
                    </a:lnTo>
                    <a:lnTo>
                      <a:pt x="120" y="69"/>
                    </a:lnTo>
                    <a:lnTo>
                      <a:pt x="124" y="69"/>
                    </a:lnTo>
                    <a:lnTo>
                      <a:pt x="126" y="62"/>
                    </a:lnTo>
                    <a:lnTo>
                      <a:pt x="129" y="58"/>
                    </a:lnTo>
                    <a:lnTo>
                      <a:pt x="126" y="56"/>
                    </a:lnTo>
                    <a:lnTo>
                      <a:pt x="131" y="49"/>
                    </a:lnTo>
                    <a:lnTo>
                      <a:pt x="129" y="41"/>
                    </a:lnTo>
                    <a:lnTo>
                      <a:pt x="132" y="40"/>
                    </a:lnTo>
                    <a:lnTo>
                      <a:pt x="141" y="31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6" y="31"/>
                    </a:lnTo>
                    <a:lnTo>
                      <a:pt x="170" y="27"/>
                    </a:lnTo>
                    <a:lnTo>
                      <a:pt x="173" y="35"/>
                    </a:lnTo>
                    <a:lnTo>
                      <a:pt x="182" y="40"/>
                    </a:lnTo>
                    <a:lnTo>
                      <a:pt x="185" y="32"/>
                    </a:lnTo>
                    <a:lnTo>
                      <a:pt x="184" y="27"/>
                    </a:lnTo>
                    <a:lnTo>
                      <a:pt x="191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8" name="Freeform 6275">
                <a:extLst>
                  <a:ext uri="{FF2B5EF4-FFF2-40B4-BE49-F238E27FC236}">
                    <a16:creationId xmlns:a16="http://schemas.microsoft.com/office/drawing/2014/main" id="{9B678878-293F-782C-40AD-BE9CEE333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829"/>
                <a:ext cx="177" cy="124"/>
              </a:xfrm>
              <a:custGeom>
                <a:avLst/>
                <a:gdLst>
                  <a:gd name="T0" fmla="*/ 194 w 355"/>
                  <a:gd name="T1" fmla="*/ 18 h 248"/>
                  <a:gd name="T2" fmla="*/ 212 w 355"/>
                  <a:gd name="T3" fmla="*/ 20 h 248"/>
                  <a:gd name="T4" fmla="*/ 229 w 355"/>
                  <a:gd name="T5" fmla="*/ 8 h 248"/>
                  <a:gd name="T6" fmla="*/ 229 w 355"/>
                  <a:gd name="T7" fmla="*/ 17 h 248"/>
                  <a:gd name="T8" fmla="*/ 243 w 355"/>
                  <a:gd name="T9" fmla="*/ 27 h 248"/>
                  <a:gd name="T10" fmla="*/ 266 w 355"/>
                  <a:gd name="T11" fmla="*/ 20 h 248"/>
                  <a:gd name="T12" fmla="*/ 278 w 355"/>
                  <a:gd name="T13" fmla="*/ 24 h 248"/>
                  <a:gd name="T14" fmla="*/ 282 w 355"/>
                  <a:gd name="T15" fmla="*/ 14 h 248"/>
                  <a:gd name="T16" fmla="*/ 284 w 355"/>
                  <a:gd name="T17" fmla="*/ 6 h 248"/>
                  <a:gd name="T18" fmla="*/ 308 w 355"/>
                  <a:gd name="T19" fmla="*/ 2 h 248"/>
                  <a:gd name="T20" fmla="*/ 329 w 355"/>
                  <a:gd name="T21" fmla="*/ 24 h 248"/>
                  <a:gd name="T22" fmla="*/ 338 w 355"/>
                  <a:gd name="T23" fmla="*/ 44 h 248"/>
                  <a:gd name="T24" fmla="*/ 352 w 355"/>
                  <a:gd name="T25" fmla="*/ 53 h 248"/>
                  <a:gd name="T26" fmla="*/ 352 w 355"/>
                  <a:gd name="T27" fmla="*/ 81 h 248"/>
                  <a:gd name="T28" fmla="*/ 337 w 355"/>
                  <a:gd name="T29" fmla="*/ 96 h 248"/>
                  <a:gd name="T30" fmla="*/ 341 w 355"/>
                  <a:gd name="T31" fmla="*/ 107 h 248"/>
                  <a:gd name="T32" fmla="*/ 331 w 355"/>
                  <a:gd name="T33" fmla="*/ 113 h 248"/>
                  <a:gd name="T34" fmla="*/ 338 w 355"/>
                  <a:gd name="T35" fmla="*/ 126 h 248"/>
                  <a:gd name="T36" fmla="*/ 319 w 355"/>
                  <a:gd name="T37" fmla="*/ 137 h 248"/>
                  <a:gd name="T38" fmla="*/ 320 w 355"/>
                  <a:gd name="T39" fmla="*/ 160 h 248"/>
                  <a:gd name="T40" fmla="*/ 326 w 355"/>
                  <a:gd name="T41" fmla="*/ 170 h 248"/>
                  <a:gd name="T42" fmla="*/ 320 w 355"/>
                  <a:gd name="T43" fmla="*/ 183 h 248"/>
                  <a:gd name="T44" fmla="*/ 310 w 355"/>
                  <a:gd name="T45" fmla="*/ 183 h 248"/>
                  <a:gd name="T46" fmla="*/ 296 w 355"/>
                  <a:gd name="T47" fmla="*/ 184 h 248"/>
                  <a:gd name="T48" fmla="*/ 299 w 355"/>
                  <a:gd name="T49" fmla="*/ 202 h 248"/>
                  <a:gd name="T50" fmla="*/ 284 w 355"/>
                  <a:gd name="T51" fmla="*/ 228 h 248"/>
                  <a:gd name="T52" fmla="*/ 272 w 355"/>
                  <a:gd name="T53" fmla="*/ 242 h 248"/>
                  <a:gd name="T54" fmla="*/ 246 w 355"/>
                  <a:gd name="T55" fmla="*/ 243 h 248"/>
                  <a:gd name="T56" fmla="*/ 234 w 355"/>
                  <a:gd name="T57" fmla="*/ 236 h 248"/>
                  <a:gd name="T58" fmla="*/ 215 w 355"/>
                  <a:gd name="T59" fmla="*/ 237 h 248"/>
                  <a:gd name="T60" fmla="*/ 202 w 355"/>
                  <a:gd name="T61" fmla="*/ 240 h 248"/>
                  <a:gd name="T62" fmla="*/ 187 w 355"/>
                  <a:gd name="T63" fmla="*/ 230 h 248"/>
                  <a:gd name="T64" fmla="*/ 191 w 355"/>
                  <a:gd name="T65" fmla="*/ 208 h 248"/>
                  <a:gd name="T66" fmla="*/ 176 w 355"/>
                  <a:gd name="T67" fmla="*/ 199 h 248"/>
                  <a:gd name="T68" fmla="*/ 144 w 355"/>
                  <a:gd name="T69" fmla="*/ 186 h 248"/>
                  <a:gd name="T70" fmla="*/ 126 w 355"/>
                  <a:gd name="T71" fmla="*/ 193 h 248"/>
                  <a:gd name="T72" fmla="*/ 97 w 355"/>
                  <a:gd name="T73" fmla="*/ 187 h 248"/>
                  <a:gd name="T74" fmla="*/ 88 w 355"/>
                  <a:gd name="T75" fmla="*/ 167 h 248"/>
                  <a:gd name="T76" fmla="*/ 70 w 355"/>
                  <a:gd name="T77" fmla="*/ 160 h 248"/>
                  <a:gd name="T78" fmla="*/ 59 w 355"/>
                  <a:gd name="T79" fmla="*/ 163 h 248"/>
                  <a:gd name="T80" fmla="*/ 23 w 355"/>
                  <a:gd name="T81" fmla="*/ 178 h 248"/>
                  <a:gd name="T82" fmla="*/ 23 w 355"/>
                  <a:gd name="T83" fmla="*/ 167 h 248"/>
                  <a:gd name="T84" fmla="*/ 14 w 355"/>
                  <a:gd name="T85" fmla="*/ 157 h 248"/>
                  <a:gd name="T86" fmla="*/ 0 w 355"/>
                  <a:gd name="T87" fmla="*/ 140 h 248"/>
                  <a:gd name="T88" fmla="*/ 20 w 355"/>
                  <a:gd name="T89" fmla="*/ 129 h 248"/>
                  <a:gd name="T90" fmla="*/ 30 w 355"/>
                  <a:gd name="T91" fmla="*/ 122 h 248"/>
                  <a:gd name="T92" fmla="*/ 39 w 355"/>
                  <a:gd name="T93" fmla="*/ 105 h 248"/>
                  <a:gd name="T94" fmla="*/ 53 w 355"/>
                  <a:gd name="T95" fmla="*/ 99 h 248"/>
                  <a:gd name="T96" fmla="*/ 74 w 355"/>
                  <a:gd name="T97" fmla="*/ 90 h 248"/>
                  <a:gd name="T98" fmla="*/ 87 w 355"/>
                  <a:gd name="T99" fmla="*/ 87 h 248"/>
                  <a:gd name="T100" fmla="*/ 115 w 355"/>
                  <a:gd name="T101" fmla="*/ 91 h 248"/>
                  <a:gd name="T102" fmla="*/ 114 w 355"/>
                  <a:gd name="T103" fmla="*/ 82 h 248"/>
                  <a:gd name="T104" fmla="*/ 120 w 355"/>
                  <a:gd name="T105" fmla="*/ 69 h 248"/>
                  <a:gd name="T106" fmla="*/ 129 w 355"/>
                  <a:gd name="T107" fmla="*/ 58 h 248"/>
                  <a:gd name="T108" fmla="*/ 129 w 355"/>
                  <a:gd name="T109" fmla="*/ 41 h 248"/>
                  <a:gd name="T110" fmla="*/ 141 w 355"/>
                  <a:gd name="T111" fmla="*/ 27 h 248"/>
                  <a:gd name="T112" fmla="*/ 170 w 355"/>
                  <a:gd name="T113" fmla="*/ 27 h 248"/>
                  <a:gd name="T114" fmla="*/ 185 w 355"/>
                  <a:gd name="T115" fmla="*/ 32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5" h="248">
                    <a:moveTo>
                      <a:pt x="191" y="27"/>
                    </a:moveTo>
                    <a:lnTo>
                      <a:pt x="197" y="23"/>
                    </a:lnTo>
                    <a:lnTo>
                      <a:pt x="194" y="18"/>
                    </a:lnTo>
                    <a:lnTo>
                      <a:pt x="200" y="8"/>
                    </a:lnTo>
                    <a:lnTo>
                      <a:pt x="211" y="12"/>
                    </a:lnTo>
                    <a:lnTo>
                      <a:pt x="212" y="20"/>
                    </a:lnTo>
                    <a:lnTo>
                      <a:pt x="219" y="17"/>
                    </a:lnTo>
                    <a:lnTo>
                      <a:pt x="219" y="17"/>
                    </a:lnTo>
                    <a:lnTo>
                      <a:pt x="229" y="8"/>
                    </a:lnTo>
                    <a:lnTo>
                      <a:pt x="231" y="11"/>
                    </a:lnTo>
                    <a:lnTo>
                      <a:pt x="232" y="14"/>
                    </a:lnTo>
                    <a:lnTo>
                      <a:pt x="229" y="17"/>
                    </a:lnTo>
                    <a:lnTo>
                      <a:pt x="231" y="23"/>
                    </a:lnTo>
                    <a:lnTo>
                      <a:pt x="234" y="26"/>
                    </a:lnTo>
                    <a:lnTo>
                      <a:pt x="243" y="27"/>
                    </a:lnTo>
                    <a:lnTo>
                      <a:pt x="250" y="20"/>
                    </a:lnTo>
                    <a:lnTo>
                      <a:pt x="255" y="17"/>
                    </a:lnTo>
                    <a:lnTo>
                      <a:pt x="266" y="20"/>
                    </a:lnTo>
                    <a:lnTo>
                      <a:pt x="267" y="23"/>
                    </a:lnTo>
                    <a:lnTo>
                      <a:pt x="272" y="20"/>
                    </a:lnTo>
                    <a:lnTo>
                      <a:pt x="278" y="24"/>
                    </a:lnTo>
                    <a:lnTo>
                      <a:pt x="285" y="21"/>
                    </a:lnTo>
                    <a:lnTo>
                      <a:pt x="281" y="18"/>
                    </a:lnTo>
                    <a:lnTo>
                      <a:pt x="282" y="14"/>
                    </a:lnTo>
                    <a:lnTo>
                      <a:pt x="290" y="14"/>
                    </a:lnTo>
                    <a:lnTo>
                      <a:pt x="287" y="8"/>
                    </a:lnTo>
                    <a:lnTo>
                      <a:pt x="284" y="6"/>
                    </a:lnTo>
                    <a:lnTo>
                      <a:pt x="297" y="3"/>
                    </a:lnTo>
                    <a:lnTo>
                      <a:pt x="302" y="0"/>
                    </a:lnTo>
                    <a:lnTo>
                      <a:pt x="308" y="2"/>
                    </a:lnTo>
                    <a:lnTo>
                      <a:pt x="311" y="5"/>
                    </a:lnTo>
                    <a:lnTo>
                      <a:pt x="322" y="21"/>
                    </a:lnTo>
                    <a:lnTo>
                      <a:pt x="329" y="24"/>
                    </a:lnTo>
                    <a:lnTo>
                      <a:pt x="335" y="34"/>
                    </a:lnTo>
                    <a:lnTo>
                      <a:pt x="337" y="41"/>
                    </a:lnTo>
                    <a:lnTo>
                      <a:pt x="338" y="44"/>
                    </a:lnTo>
                    <a:lnTo>
                      <a:pt x="335" y="47"/>
                    </a:lnTo>
                    <a:lnTo>
                      <a:pt x="346" y="55"/>
                    </a:lnTo>
                    <a:lnTo>
                      <a:pt x="352" y="53"/>
                    </a:lnTo>
                    <a:lnTo>
                      <a:pt x="355" y="56"/>
                    </a:lnTo>
                    <a:lnTo>
                      <a:pt x="351" y="61"/>
                    </a:lnTo>
                    <a:lnTo>
                      <a:pt x="352" y="81"/>
                    </a:lnTo>
                    <a:lnTo>
                      <a:pt x="343" y="82"/>
                    </a:lnTo>
                    <a:lnTo>
                      <a:pt x="341" y="93"/>
                    </a:lnTo>
                    <a:lnTo>
                      <a:pt x="337" y="96"/>
                    </a:lnTo>
                    <a:lnTo>
                      <a:pt x="349" y="102"/>
                    </a:lnTo>
                    <a:lnTo>
                      <a:pt x="346" y="107"/>
                    </a:lnTo>
                    <a:lnTo>
                      <a:pt x="341" y="107"/>
                    </a:lnTo>
                    <a:lnTo>
                      <a:pt x="337" y="103"/>
                    </a:lnTo>
                    <a:lnTo>
                      <a:pt x="335" y="110"/>
                    </a:lnTo>
                    <a:lnTo>
                      <a:pt x="331" y="113"/>
                    </a:lnTo>
                    <a:lnTo>
                      <a:pt x="334" y="119"/>
                    </a:lnTo>
                    <a:lnTo>
                      <a:pt x="340" y="120"/>
                    </a:lnTo>
                    <a:lnTo>
                      <a:pt x="338" y="126"/>
                    </a:lnTo>
                    <a:lnTo>
                      <a:pt x="325" y="128"/>
                    </a:lnTo>
                    <a:lnTo>
                      <a:pt x="325" y="131"/>
                    </a:lnTo>
                    <a:lnTo>
                      <a:pt x="319" y="137"/>
                    </a:lnTo>
                    <a:lnTo>
                      <a:pt x="314" y="145"/>
                    </a:lnTo>
                    <a:lnTo>
                      <a:pt x="320" y="154"/>
                    </a:lnTo>
                    <a:lnTo>
                      <a:pt x="320" y="160"/>
                    </a:lnTo>
                    <a:lnTo>
                      <a:pt x="325" y="160"/>
                    </a:lnTo>
                    <a:lnTo>
                      <a:pt x="325" y="166"/>
                    </a:lnTo>
                    <a:lnTo>
                      <a:pt x="326" y="170"/>
                    </a:lnTo>
                    <a:lnTo>
                      <a:pt x="331" y="172"/>
                    </a:lnTo>
                    <a:lnTo>
                      <a:pt x="326" y="181"/>
                    </a:lnTo>
                    <a:lnTo>
                      <a:pt x="320" y="183"/>
                    </a:lnTo>
                    <a:lnTo>
                      <a:pt x="317" y="190"/>
                    </a:lnTo>
                    <a:lnTo>
                      <a:pt x="317" y="186"/>
                    </a:lnTo>
                    <a:lnTo>
                      <a:pt x="310" y="183"/>
                    </a:lnTo>
                    <a:lnTo>
                      <a:pt x="305" y="190"/>
                    </a:lnTo>
                    <a:lnTo>
                      <a:pt x="300" y="186"/>
                    </a:lnTo>
                    <a:lnTo>
                      <a:pt x="296" y="184"/>
                    </a:lnTo>
                    <a:lnTo>
                      <a:pt x="291" y="196"/>
                    </a:lnTo>
                    <a:lnTo>
                      <a:pt x="296" y="196"/>
                    </a:lnTo>
                    <a:lnTo>
                      <a:pt x="299" y="202"/>
                    </a:lnTo>
                    <a:lnTo>
                      <a:pt x="297" y="216"/>
                    </a:lnTo>
                    <a:lnTo>
                      <a:pt x="291" y="224"/>
                    </a:lnTo>
                    <a:lnTo>
                      <a:pt x="284" y="228"/>
                    </a:lnTo>
                    <a:lnTo>
                      <a:pt x="278" y="236"/>
                    </a:lnTo>
                    <a:lnTo>
                      <a:pt x="272" y="239"/>
                    </a:lnTo>
                    <a:lnTo>
                      <a:pt x="272" y="242"/>
                    </a:lnTo>
                    <a:lnTo>
                      <a:pt x="272" y="248"/>
                    </a:lnTo>
                    <a:lnTo>
                      <a:pt x="249" y="248"/>
                    </a:lnTo>
                    <a:lnTo>
                      <a:pt x="246" y="243"/>
                    </a:lnTo>
                    <a:lnTo>
                      <a:pt x="241" y="243"/>
                    </a:lnTo>
                    <a:lnTo>
                      <a:pt x="240" y="239"/>
                    </a:lnTo>
                    <a:lnTo>
                      <a:pt x="234" y="236"/>
                    </a:lnTo>
                    <a:lnTo>
                      <a:pt x="228" y="248"/>
                    </a:lnTo>
                    <a:lnTo>
                      <a:pt x="223" y="239"/>
                    </a:lnTo>
                    <a:lnTo>
                      <a:pt x="215" y="237"/>
                    </a:lnTo>
                    <a:lnTo>
                      <a:pt x="211" y="239"/>
                    </a:lnTo>
                    <a:lnTo>
                      <a:pt x="208" y="237"/>
                    </a:lnTo>
                    <a:lnTo>
                      <a:pt x="202" y="240"/>
                    </a:lnTo>
                    <a:lnTo>
                      <a:pt x="199" y="237"/>
                    </a:lnTo>
                    <a:lnTo>
                      <a:pt x="188" y="237"/>
                    </a:lnTo>
                    <a:lnTo>
                      <a:pt x="187" y="230"/>
                    </a:lnTo>
                    <a:lnTo>
                      <a:pt x="188" y="221"/>
                    </a:lnTo>
                    <a:lnTo>
                      <a:pt x="184" y="216"/>
                    </a:lnTo>
                    <a:lnTo>
                      <a:pt x="191" y="208"/>
                    </a:lnTo>
                    <a:lnTo>
                      <a:pt x="190" y="204"/>
                    </a:lnTo>
                    <a:lnTo>
                      <a:pt x="184" y="204"/>
                    </a:lnTo>
                    <a:lnTo>
                      <a:pt x="176" y="199"/>
                    </a:lnTo>
                    <a:lnTo>
                      <a:pt x="164" y="190"/>
                    </a:lnTo>
                    <a:lnTo>
                      <a:pt x="156" y="190"/>
                    </a:lnTo>
                    <a:lnTo>
                      <a:pt x="144" y="186"/>
                    </a:lnTo>
                    <a:lnTo>
                      <a:pt x="137" y="187"/>
                    </a:lnTo>
                    <a:lnTo>
                      <a:pt x="131" y="186"/>
                    </a:lnTo>
                    <a:lnTo>
                      <a:pt x="126" y="193"/>
                    </a:lnTo>
                    <a:lnTo>
                      <a:pt x="108" y="199"/>
                    </a:lnTo>
                    <a:lnTo>
                      <a:pt x="105" y="196"/>
                    </a:lnTo>
                    <a:lnTo>
                      <a:pt x="97" y="187"/>
                    </a:lnTo>
                    <a:lnTo>
                      <a:pt x="93" y="183"/>
                    </a:lnTo>
                    <a:lnTo>
                      <a:pt x="91" y="172"/>
                    </a:lnTo>
                    <a:lnTo>
                      <a:pt x="88" y="167"/>
                    </a:lnTo>
                    <a:lnTo>
                      <a:pt x="82" y="154"/>
                    </a:lnTo>
                    <a:lnTo>
                      <a:pt x="74" y="155"/>
                    </a:lnTo>
                    <a:lnTo>
                      <a:pt x="70" y="160"/>
                    </a:lnTo>
                    <a:lnTo>
                      <a:pt x="62" y="145"/>
                    </a:lnTo>
                    <a:lnTo>
                      <a:pt x="56" y="154"/>
                    </a:lnTo>
                    <a:lnTo>
                      <a:pt x="59" y="163"/>
                    </a:lnTo>
                    <a:lnTo>
                      <a:pt x="53" y="169"/>
                    </a:lnTo>
                    <a:lnTo>
                      <a:pt x="42" y="172"/>
                    </a:lnTo>
                    <a:lnTo>
                      <a:pt x="23" y="178"/>
                    </a:lnTo>
                    <a:lnTo>
                      <a:pt x="18" y="178"/>
                    </a:lnTo>
                    <a:lnTo>
                      <a:pt x="18" y="173"/>
                    </a:lnTo>
                    <a:lnTo>
                      <a:pt x="23" y="167"/>
                    </a:lnTo>
                    <a:lnTo>
                      <a:pt x="18" y="163"/>
                    </a:lnTo>
                    <a:lnTo>
                      <a:pt x="14" y="161"/>
                    </a:lnTo>
                    <a:lnTo>
                      <a:pt x="14" y="157"/>
                    </a:lnTo>
                    <a:lnTo>
                      <a:pt x="3" y="149"/>
                    </a:lnTo>
                    <a:lnTo>
                      <a:pt x="5" y="143"/>
                    </a:lnTo>
                    <a:lnTo>
                      <a:pt x="0" y="140"/>
                    </a:lnTo>
                    <a:lnTo>
                      <a:pt x="3" y="138"/>
                    </a:lnTo>
                    <a:lnTo>
                      <a:pt x="9" y="129"/>
                    </a:lnTo>
                    <a:lnTo>
                      <a:pt x="20" y="129"/>
                    </a:lnTo>
                    <a:lnTo>
                      <a:pt x="30" y="129"/>
                    </a:lnTo>
                    <a:lnTo>
                      <a:pt x="32" y="125"/>
                    </a:lnTo>
                    <a:lnTo>
                      <a:pt x="30" y="122"/>
                    </a:lnTo>
                    <a:lnTo>
                      <a:pt x="30" y="116"/>
                    </a:lnTo>
                    <a:lnTo>
                      <a:pt x="35" y="114"/>
                    </a:lnTo>
                    <a:lnTo>
                      <a:pt x="39" y="105"/>
                    </a:lnTo>
                    <a:lnTo>
                      <a:pt x="38" y="103"/>
                    </a:lnTo>
                    <a:lnTo>
                      <a:pt x="52" y="100"/>
                    </a:lnTo>
                    <a:lnTo>
                      <a:pt x="53" y="99"/>
                    </a:lnTo>
                    <a:lnTo>
                      <a:pt x="59" y="87"/>
                    </a:lnTo>
                    <a:lnTo>
                      <a:pt x="68" y="87"/>
                    </a:lnTo>
                    <a:lnTo>
                      <a:pt x="74" y="90"/>
                    </a:lnTo>
                    <a:lnTo>
                      <a:pt x="77" y="84"/>
                    </a:lnTo>
                    <a:lnTo>
                      <a:pt x="85" y="84"/>
                    </a:lnTo>
                    <a:lnTo>
                      <a:pt x="87" y="87"/>
                    </a:lnTo>
                    <a:lnTo>
                      <a:pt x="91" y="85"/>
                    </a:lnTo>
                    <a:lnTo>
                      <a:pt x="108" y="87"/>
                    </a:lnTo>
                    <a:lnTo>
                      <a:pt x="115" y="91"/>
                    </a:lnTo>
                    <a:lnTo>
                      <a:pt x="117" y="90"/>
                    </a:lnTo>
                    <a:lnTo>
                      <a:pt x="117" y="87"/>
                    </a:lnTo>
                    <a:lnTo>
                      <a:pt x="114" y="82"/>
                    </a:lnTo>
                    <a:lnTo>
                      <a:pt x="118" y="79"/>
                    </a:lnTo>
                    <a:lnTo>
                      <a:pt x="117" y="73"/>
                    </a:lnTo>
                    <a:lnTo>
                      <a:pt x="120" y="69"/>
                    </a:lnTo>
                    <a:lnTo>
                      <a:pt x="124" y="69"/>
                    </a:lnTo>
                    <a:lnTo>
                      <a:pt x="126" y="62"/>
                    </a:lnTo>
                    <a:lnTo>
                      <a:pt x="129" y="58"/>
                    </a:lnTo>
                    <a:lnTo>
                      <a:pt x="126" y="56"/>
                    </a:lnTo>
                    <a:lnTo>
                      <a:pt x="131" y="49"/>
                    </a:lnTo>
                    <a:lnTo>
                      <a:pt x="129" y="41"/>
                    </a:lnTo>
                    <a:lnTo>
                      <a:pt x="132" y="40"/>
                    </a:lnTo>
                    <a:lnTo>
                      <a:pt x="141" y="31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6" y="31"/>
                    </a:lnTo>
                    <a:lnTo>
                      <a:pt x="170" y="27"/>
                    </a:lnTo>
                    <a:lnTo>
                      <a:pt x="173" y="35"/>
                    </a:lnTo>
                    <a:lnTo>
                      <a:pt x="182" y="40"/>
                    </a:lnTo>
                    <a:lnTo>
                      <a:pt x="185" y="32"/>
                    </a:lnTo>
                    <a:lnTo>
                      <a:pt x="184" y="27"/>
                    </a:lnTo>
                    <a:lnTo>
                      <a:pt x="191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9" name="Freeform 6276">
                <a:extLst>
                  <a:ext uri="{FF2B5EF4-FFF2-40B4-BE49-F238E27FC236}">
                    <a16:creationId xmlns:a16="http://schemas.microsoft.com/office/drawing/2014/main" id="{1A9AAEF0-1EE9-26D8-264E-5EC1A2E84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040"/>
                <a:ext cx="180" cy="154"/>
              </a:xfrm>
              <a:custGeom>
                <a:avLst/>
                <a:gdLst>
                  <a:gd name="T0" fmla="*/ 4 w 359"/>
                  <a:gd name="T1" fmla="*/ 170 h 309"/>
                  <a:gd name="T2" fmla="*/ 12 w 359"/>
                  <a:gd name="T3" fmla="*/ 186 h 309"/>
                  <a:gd name="T4" fmla="*/ 15 w 359"/>
                  <a:gd name="T5" fmla="*/ 216 h 309"/>
                  <a:gd name="T6" fmla="*/ 26 w 359"/>
                  <a:gd name="T7" fmla="*/ 231 h 309"/>
                  <a:gd name="T8" fmla="*/ 15 w 359"/>
                  <a:gd name="T9" fmla="*/ 237 h 309"/>
                  <a:gd name="T10" fmla="*/ 6 w 359"/>
                  <a:gd name="T11" fmla="*/ 265 h 309"/>
                  <a:gd name="T12" fmla="*/ 12 w 359"/>
                  <a:gd name="T13" fmla="*/ 283 h 309"/>
                  <a:gd name="T14" fmla="*/ 48 w 359"/>
                  <a:gd name="T15" fmla="*/ 309 h 309"/>
                  <a:gd name="T16" fmla="*/ 65 w 359"/>
                  <a:gd name="T17" fmla="*/ 287 h 309"/>
                  <a:gd name="T18" fmla="*/ 80 w 359"/>
                  <a:gd name="T19" fmla="*/ 263 h 309"/>
                  <a:gd name="T20" fmla="*/ 104 w 359"/>
                  <a:gd name="T21" fmla="*/ 262 h 309"/>
                  <a:gd name="T22" fmla="*/ 121 w 359"/>
                  <a:gd name="T23" fmla="*/ 239 h 309"/>
                  <a:gd name="T24" fmla="*/ 138 w 359"/>
                  <a:gd name="T25" fmla="*/ 246 h 309"/>
                  <a:gd name="T26" fmla="*/ 150 w 359"/>
                  <a:gd name="T27" fmla="*/ 242 h 309"/>
                  <a:gd name="T28" fmla="*/ 179 w 359"/>
                  <a:gd name="T29" fmla="*/ 242 h 309"/>
                  <a:gd name="T30" fmla="*/ 200 w 359"/>
                  <a:gd name="T31" fmla="*/ 227 h 309"/>
                  <a:gd name="T32" fmla="*/ 220 w 359"/>
                  <a:gd name="T33" fmla="*/ 213 h 309"/>
                  <a:gd name="T34" fmla="*/ 244 w 359"/>
                  <a:gd name="T35" fmla="*/ 182 h 309"/>
                  <a:gd name="T36" fmla="*/ 268 w 359"/>
                  <a:gd name="T37" fmla="*/ 173 h 309"/>
                  <a:gd name="T38" fmla="*/ 285 w 359"/>
                  <a:gd name="T39" fmla="*/ 164 h 309"/>
                  <a:gd name="T40" fmla="*/ 296 w 359"/>
                  <a:gd name="T41" fmla="*/ 146 h 309"/>
                  <a:gd name="T42" fmla="*/ 311 w 359"/>
                  <a:gd name="T43" fmla="*/ 154 h 309"/>
                  <a:gd name="T44" fmla="*/ 332 w 359"/>
                  <a:gd name="T45" fmla="*/ 155 h 309"/>
                  <a:gd name="T46" fmla="*/ 347 w 359"/>
                  <a:gd name="T47" fmla="*/ 149 h 309"/>
                  <a:gd name="T48" fmla="*/ 355 w 359"/>
                  <a:gd name="T49" fmla="*/ 140 h 309"/>
                  <a:gd name="T50" fmla="*/ 349 w 359"/>
                  <a:gd name="T51" fmla="*/ 119 h 309"/>
                  <a:gd name="T52" fmla="*/ 346 w 359"/>
                  <a:gd name="T53" fmla="*/ 97 h 309"/>
                  <a:gd name="T54" fmla="*/ 355 w 359"/>
                  <a:gd name="T55" fmla="*/ 78 h 309"/>
                  <a:gd name="T56" fmla="*/ 344 w 359"/>
                  <a:gd name="T57" fmla="*/ 56 h 309"/>
                  <a:gd name="T58" fmla="*/ 323 w 359"/>
                  <a:gd name="T59" fmla="*/ 43 h 309"/>
                  <a:gd name="T60" fmla="*/ 315 w 359"/>
                  <a:gd name="T61" fmla="*/ 46 h 309"/>
                  <a:gd name="T62" fmla="*/ 287 w 359"/>
                  <a:gd name="T63" fmla="*/ 27 h 309"/>
                  <a:gd name="T64" fmla="*/ 285 w 359"/>
                  <a:gd name="T65" fmla="*/ 0 h 309"/>
                  <a:gd name="T66" fmla="*/ 264 w 359"/>
                  <a:gd name="T67" fmla="*/ 18 h 309"/>
                  <a:gd name="T68" fmla="*/ 223 w 359"/>
                  <a:gd name="T69" fmla="*/ 24 h 309"/>
                  <a:gd name="T70" fmla="*/ 200 w 359"/>
                  <a:gd name="T71" fmla="*/ 17 h 309"/>
                  <a:gd name="T72" fmla="*/ 196 w 359"/>
                  <a:gd name="T73" fmla="*/ 27 h 309"/>
                  <a:gd name="T74" fmla="*/ 185 w 359"/>
                  <a:gd name="T75" fmla="*/ 58 h 309"/>
                  <a:gd name="T76" fmla="*/ 167 w 359"/>
                  <a:gd name="T77" fmla="*/ 64 h 309"/>
                  <a:gd name="T78" fmla="*/ 156 w 359"/>
                  <a:gd name="T79" fmla="*/ 87 h 309"/>
                  <a:gd name="T80" fmla="*/ 144 w 359"/>
                  <a:gd name="T81" fmla="*/ 102 h 309"/>
                  <a:gd name="T82" fmla="*/ 138 w 359"/>
                  <a:gd name="T83" fmla="*/ 128 h 309"/>
                  <a:gd name="T84" fmla="*/ 129 w 359"/>
                  <a:gd name="T85" fmla="*/ 152 h 309"/>
                  <a:gd name="T86" fmla="*/ 115 w 359"/>
                  <a:gd name="T87" fmla="*/ 131 h 309"/>
                  <a:gd name="T88" fmla="*/ 97 w 359"/>
                  <a:gd name="T89" fmla="*/ 149 h 309"/>
                  <a:gd name="T90" fmla="*/ 65 w 359"/>
                  <a:gd name="T91" fmla="*/ 146 h 309"/>
                  <a:gd name="T92" fmla="*/ 45 w 359"/>
                  <a:gd name="T93" fmla="*/ 149 h 309"/>
                  <a:gd name="T94" fmla="*/ 15 w 359"/>
                  <a:gd name="T95" fmla="*/ 14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59" h="309">
                    <a:moveTo>
                      <a:pt x="9" y="151"/>
                    </a:moveTo>
                    <a:lnTo>
                      <a:pt x="10" y="158"/>
                    </a:lnTo>
                    <a:lnTo>
                      <a:pt x="0" y="163"/>
                    </a:lnTo>
                    <a:lnTo>
                      <a:pt x="4" y="170"/>
                    </a:lnTo>
                    <a:lnTo>
                      <a:pt x="3" y="176"/>
                    </a:lnTo>
                    <a:lnTo>
                      <a:pt x="9" y="176"/>
                    </a:lnTo>
                    <a:lnTo>
                      <a:pt x="13" y="182"/>
                    </a:lnTo>
                    <a:lnTo>
                      <a:pt x="12" y="186"/>
                    </a:lnTo>
                    <a:lnTo>
                      <a:pt x="12" y="195"/>
                    </a:lnTo>
                    <a:lnTo>
                      <a:pt x="9" y="204"/>
                    </a:lnTo>
                    <a:lnTo>
                      <a:pt x="10" y="210"/>
                    </a:lnTo>
                    <a:lnTo>
                      <a:pt x="15" y="216"/>
                    </a:lnTo>
                    <a:lnTo>
                      <a:pt x="20" y="214"/>
                    </a:lnTo>
                    <a:lnTo>
                      <a:pt x="24" y="216"/>
                    </a:lnTo>
                    <a:lnTo>
                      <a:pt x="30" y="224"/>
                    </a:lnTo>
                    <a:lnTo>
                      <a:pt x="26" y="231"/>
                    </a:lnTo>
                    <a:lnTo>
                      <a:pt x="29" y="234"/>
                    </a:lnTo>
                    <a:lnTo>
                      <a:pt x="24" y="237"/>
                    </a:lnTo>
                    <a:lnTo>
                      <a:pt x="18" y="234"/>
                    </a:lnTo>
                    <a:lnTo>
                      <a:pt x="15" y="237"/>
                    </a:lnTo>
                    <a:lnTo>
                      <a:pt x="9" y="237"/>
                    </a:lnTo>
                    <a:lnTo>
                      <a:pt x="6" y="246"/>
                    </a:lnTo>
                    <a:lnTo>
                      <a:pt x="1" y="254"/>
                    </a:lnTo>
                    <a:lnTo>
                      <a:pt x="6" y="265"/>
                    </a:lnTo>
                    <a:lnTo>
                      <a:pt x="7" y="272"/>
                    </a:lnTo>
                    <a:lnTo>
                      <a:pt x="6" y="275"/>
                    </a:lnTo>
                    <a:lnTo>
                      <a:pt x="9" y="281"/>
                    </a:lnTo>
                    <a:lnTo>
                      <a:pt x="12" y="283"/>
                    </a:lnTo>
                    <a:lnTo>
                      <a:pt x="13" y="290"/>
                    </a:lnTo>
                    <a:lnTo>
                      <a:pt x="29" y="296"/>
                    </a:lnTo>
                    <a:lnTo>
                      <a:pt x="36" y="304"/>
                    </a:lnTo>
                    <a:lnTo>
                      <a:pt x="48" y="309"/>
                    </a:lnTo>
                    <a:lnTo>
                      <a:pt x="54" y="300"/>
                    </a:lnTo>
                    <a:lnTo>
                      <a:pt x="57" y="298"/>
                    </a:lnTo>
                    <a:lnTo>
                      <a:pt x="57" y="292"/>
                    </a:lnTo>
                    <a:lnTo>
                      <a:pt x="65" y="287"/>
                    </a:lnTo>
                    <a:lnTo>
                      <a:pt x="71" y="286"/>
                    </a:lnTo>
                    <a:lnTo>
                      <a:pt x="73" y="278"/>
                    </a:lnTo>
                    <a:lnTo>
                      <a:pt x="80" y="266"/>
                    </a:lnTo>
                    <a:lnTo>
                      <a:pt x="80" y="263"/>
                    </a:lnTo>
                    <a:lnTo>
                      <a:pt x="88" y="260"/>
                    </a:lnTo>
                    <a:lnTo>
                      <a:pt x="95" y="263"/>
                    </a:lnTo>
                    <a:lnTo>
                      <a:pt x="98" y="269"/>
                    </a:lnTo>
                    <a:lnTo>
                      <a:pt x="104" y="262"/>
                    </a:lnTo>
                    <a:lnTo>
                      <a:pt x="108" y="255"/>
                    </a:lnTo>
                    <a:lnTo>
                      <a:pt x="106" y="243"/>
                    </a:lnTo>
                    <a:lnTo>
                      <a:pt x="117" y="243"/>
                    </a:lnTo>
                    <a:lnTo>
                      <a:pt x="121" y="239"/>
                    </a:lnTo>
                    <a:lnTo>
                      <a:pt x="121" y="234"/>
                    </a:lnTo>
                    <a:lnTo>
                      <a:pt x="129" y="237"/>
                    </a:lnTo>
                    <a:lnTo>
                      <a:pt x="129" y="246"/>
                    </a:lnTo>
                    <a:lnTo>
                      <a:pt x="138" y="246"/>
                    </a:lnTo>
                    <a:lnTo>
                      <a:pt x="142" y="242"/>
                    </a:lnTo>
                    <a:lnTo>
                      <a:pt x="141" y="236"/>
                    </a:lnTo>
                    <a:lnTo>
                      <a:pt x="144" y="236"/>
                    </a:lnTo>
                    <a:lnTo>
                      <a:pt x="150" y="242"/>
                    </a:lnTo>
                    <a:lnTo>
                      <a:pt x="158" y="243"/>
                    </a:lnTo>
                    <a:lnTo>
                      <a:pt x="164" y="246"/>
                    </a:lnTo>
                    <a:lnTo>
                      <a:pt x="168" y="243"/>
                    </a:lnTo>
                    <a:lnTo>
                      <a:pt x="179" y="242"/>
                    </a:lnTo>
                    <a:lnTo>
                      <a:pt x="183" y="228"/>
                    </a:lnTo>
                    <a:lnTo>
                      <a:pt x="186" y="224"/>
                    </a:lnTo>
                    <a:lnTo>
                      <a:pt x="194" y="224"/>
                    </a:lnTo>
                    <a:lnTo>
                      <a:pt x="200" y="227"/>
                    </a:lnTo>
                    <a:lnTo>
                      <a:pt x="208" y="220"/>
                    </a:lnTo>
                    <a:lnTo>
                      <a:pt x="212" y="220"/>
                    </a:lnTo>
                    <a:lnTo>
                      <a:pt x="215" y="216"/>
                    </a:lnTo>
                    <a:lnTo>
                      <a:pt x="220" y="213"/>
                    </a:lnTo>
                    <a:lnTo>
                      <a:pt x="223" y="199"/>
                    </a:lnTo>
                    <a:lnTo>
                      <a:pt x="232" y="189"/>
                    </a:lnTo>
                    <a:lnTo>
                      <a:pt x="241" y="182"/>
                    </a:lnTo>
                    <a:lnTo>
                      <a:pt x="244" y="182"/>
                    </a:lnTo>
                    <a:lnTo>
                      <a:pt x="249" y="176"/>
                    </a:lnTo>
                    <a:lnTo>
                      <a:pt x="252" y="179"/>
                    </a:lnTo>
                    <a:lnTo>
                      <a:pt x="259" y="179"/>
                    </a:lnTo>
                    <a:lnTo>
                      <a:pt x="268" y="173"/>
                    </a:lnTo>
                    <a:lnTo>
                      <a:pt x="273" y="166"/>
                    </a:lnTo>
                    <a:lnTo>
                      <a:pt x="279" y="167"/>
                    </a:lnTo>
                    <a:lnTo>
                      <a:pt x="279" y="164"/>
                    </a:lnTo>
                    <a:lnTo>
                      <a:pt x="285" y="164"/>
                    </a:lnTo>
                    <a:lnTo>
                      <a:pt x="287" y="157"/>
                    </a:lnTo>
                    <a:lnTo>
                      <a:pt x="288" y="152"/>
                    </a:lnTo>
                    <a:lnTo>
                      <a:pt x="290" y="146"/>
                    </a:lnTo>
                    <a:lnTo>
                      <a:pt x="296" y="146"/>
                    </a:lnTo>
                    <a:lnTo>
                      <a:pt x="299" y="149"/>
                    </a:lnTo>
                    <a:lnTo>
                      <a:pt x="303" y="149"/>
                    </a:lnTo>
                    <a:lnTo>
                      <a:pt x="306" y="146"/>
                    </a:lnTo>
                    <a:lnTo>
                      <a:pt x="311" y="154"/>
                    </a:lnTo>
                    <a:lnTo>
                      <a:pt x="312" y="160"/>
                    </a:lnTo>
                    <a:lnTo>
                      <a:pt x="326" y="161"/>
                    </a:lnTo>
                    <a:lnTo>
                      <a:pt x="326" y="155"/>
                    </a:lnTo>
                    <a:lnTo>
                      <a:pt x="332" y="155"/>
                    </a:lnTo>
                    <a:lnTo>
                      <a:pt x="332" y="158"/>
                    </a:lnTo>
                    <a:lnTo>
                      <a:pt x="338" y="160"/>
                    </a:lnTo>
                    <a:lnTo>
                      <a:pt x="340" y="155"/>
                    </a:lnTo>
                    <a:lnTo>
                      <a:pt x="347" y="149"/>
                    </a:lnTo>
                    <a:lnTo>
                      <a:pt x="355" y="149"/>
                    </a:lnTo>
                    <a:lnTo>
                      <a:pt x="359" y="148"/>
                    </a:lnTo>
                    <a:lnTo>
                      <a:pt x="358" y="138"/>
                    </a:lnTo>
                    <a:lnTo>
                      <a:pt x="355" y="140"/>
                    </a:lnTo>
                    <a:lnTo>
                      <a:pt x="353" y="134"/>
                    </a:lnTo>
                    <a:lnTo>
                      <a:pt x="343" y="125"/>
                    </a:lnTo>
                    <a:lnTo>
                      <a:pt x="343" y="123"/>
                    </a:lnTo>
                    <a:lnTo>
                      <a:pt x="349" y="119"/>
                    </a:lnTo>
                    <a:lnTo>
                      <a:pt x="346" y="113"/>
                    </a:lnTo>
                    <a:lnTo>
                      <a:pt x="338" y="113"/>
                    </a:lnTo>
                    <a:lnTo>
                      <a:pt x="340" y="106"/>
                    </a:lnTo>
                    <a:lnTo>
                      <a:pt x="346" y="97"/>
                    </a:lnTo>
                    <a:lnTo>
                      <a:pt x="340" y="90"/>
                    </a:lnTo>
                    <a:lnTo>
                      <a:pt x="341" y="87"/>
                    </a:lnTo>
                    <a:lnTo>
                      <a:pt x="352" y="87"/>
                    </a:lnTo>
                    <a:lnTo>
                      <a:pt x="355" y="78"/>
                    </a:lnTo>
                    <a:lnTo>
                      <a:pt x="350" y="81"/>
                    </a:lnTo>
                    <a:lnTo>
                      <a:pt x="346" y="64"/>
                    </a:lnTo>
                    <a:lnTo>
                      <a:pt x="347" y="61"/>
                    </a:lnTo>
                    <a:lnTo>
                      <a:pt x="344" y="56"/>
                    </a:lnTo>
                    <a:lnTo>
                      <a:pt x="340" y="56"/>
                    </a:lnTo>
                    <a:lnTo>
                      <a:pt x="332" y="49"/>
                    </a:lnTo>
                    <a:lnTo>
                      <a:pt x="331" y="49"/>
                    </a:lnTo>
                    <a:lnTo>
                      <a:pt x="323" y="43"/>
                    </a:lnTo>
                    <a:lnTo>
                      <a:pt x="323" y="37"/>
                    </a:lnTo>
                    <a:lnTo>
                      <a:pt x="318" y="34"/>
                    </a:lnTo>
                    <a:lnTo>
                      <a:pt x="317" y="37"/>
                    </a:lnTo>
                    <a:lnTo>
                      <a:pt x="315" y="46"/>
                    </a:lnTo>
                    <a:lnTo>
                      <a:pt x="306" y="41"/>
                    </a:lnTo>
                    <a:lnTo>
                      <a:pt x="299" y="34"/>
                    </a:lnTo>
                    <a:lnTo>
                      <a:pt x="299" y="29"/>
                    </a:lnTo>
                    <a:lnTo>
                      <a:pt x="287" y="27"/>
                    </a:lnTo>
                    <a:lnTo>
                      <a:pt x="285" y="18"/>
                    </a:lnTo>
                    <a:lnTo>
                      <a:pt x="290" y="12"/>
                    </a:lnTo>
                    <a:lnTo>
                      <a:pt x="288" y="9"/>
                    </a:lnTo>
                    <a:lnTo>
                      <a:pt x="285" y="0"/>
                    </a:lnTo>
                    <a:lnTo>
                      <a:pt x="277" y="0"/>
                    </a:lnTo>
                    <a:lnTo>
                      <a:pt x="276" y="9"/>
                    </a:lnTo>
                    <a:lnTo>
                      <a:pt x="267" y="14"/>
                    </a:lnTo>
                    <a:lnTo>
                      <a:pt x="264" y="18"/>
                    </a:lnTo>
                    <a:lnTo>
                      <a:pt x="253" y="21"/>
                    </a:lnTo>
                    <a:lnTo>
                      <a:pt x="241" y="18"/>
                    </a:lnTo>
                    <a:lnTo>
                      <a:pt x="235" y="21"/>
                    </a:lnTo>
                    <a:lnTo>
                      <a:pt x="223" y="24"/>
                    </a:lnTo>
                    <a:lnTo>
                      <a:pt x="220" y="17"/>
                    </a:lnTo>
                    <a:lnTo>
                      <a:pt x="217" y="18"/>
                    </a:lnTo>
                    <a:lnTo>
                      <a:pt x="206" y="15"/>
                    </a:lnTo>
                    <a:lnTo>
                      <a:pt x="200" y="17"/>
                    </a:lnTo>
                    <a:lnTo>
                      <a:pt x="199" y="23"/>
                    </a:lnTo>
                    <a:lnTo>
                      <a:pt x="200" y="27"/>
                    </a:lnTo>
                    <a:lnTo>
                      <a:pt x="202" y="34"/>
                    </a:lnTo>
                    <a:lnTo>
                      <a:pt x="196" y="27"/>
                    </a:lnTo>
                    <a:lnTo>
                      <a:pt x="197" y="37"/>
                    </a:lnTo>
                    <a:lnTo>
                      <a:pt x="189" y="34"/>
                    </a:lnTo>
                    <a:lnTo>
                      <a:pt x="186" y="35"/>
                    </a:lnTo>
                    <a:lnTo>
                      <a:pt x="185" y="58"/>
                    </a:lnTo>
                    <a:lnTo>
                      <a:pt x="179" y="61"/>
                    </a:lnTo>
                    <a:lnTo>
                      <a:pt x="176" y="61"/>
                    </a:lnTo>
                    <a:lnTo>
                      <a:pt x="176" y="65"/>
                    </a:lnTo>
                    <a:lnTo>
                      <a:pt x="167" y="64"/>
                    </a:lnTo>
                    <a:lnTo>
                      <a:pt x="164" y="67"/>
                    </a:lnTo>
                    <a:lnTo>
                      <a:pt x="168" y="72"/>
                    </a:lnTo>
                    <a:lnTo>
                      <a:pt x="165" y="81"/>
                    </a:lnTo>
                    <a:lnTo>
                      <a:pt x="156" y="87"/>
                    </a:lnTo>
                    <a:lnTo>
                      <a:pt x="153" y="87"/>
                    </a:lnTo>
                    <a:lnTo>
                      <a:pt x="153" y="93"/>
                    </a:lnTo>
                    <a:lnTo>
                      <a:pt x="150" y="100"/>
                    </a:lnTo>
                    <a:lnTo>
                      <a:pt x="144" y="102"/>
                    </a:lnTo>
                    <a:lnTo>
                      <a:pt x="139" y="111"/>
                    </a:lnTo>
                    <a:lnTo>
                      <a:pt x="141" y="116"/>
                    </a:lnTo>
                    <a:lnTo>
                      <a:pt x="136" y="120"/>
                    </a:lnTo>
                    <a:lnTo>
                      <a:pt x="138" y="128"/>
                    </a:lnTo>
                    <a:lnTo>
                      <a:pt x="129" y="132"/>
                    </a:lnTo>
                    <a:lnTo>
                      <a:pt x="127" y="137"/>
                    </a:lnTo>
                    <a:lnTo>
                      <a:pt x="130" y="143"/>
                    </a:lnTo>
                    <a:lnTo>
                      <a:pt x="129" y="152"/>
                    </a:lnTo>
                    <a:lnTo>
                      <a:pt x="124" y="148"/>
                    </a:lnTo>
                    <a:lnTo>
                      <a:pt x="118" y="149"/>
                    </a:lnTo>
                    <a:lnTo>
                      <a:pt x="109" y="141"/>
                    </a:lnTo>
                    <a:lnTo>
                      <a:pt x="115" y="131"/>
                    </a:lnTo>
                    <a:lnTo>
                      <a:pt x="111" y="129"/>
                    </a:lnTo>
                    <a:lnTo>
                      <a:pt x="104" y="137"/>
                    </a:lnTo>
                    <a:lnTo>
                      <a:pt x="104" y="144"/>
                    </a:lnTo>
                    <a:lnTo>
                      <a:pt x="97" y="149"/>
                    </a:lnTo>
                    <a:lnTo>
                      <a:pt x="88" y="141"/>
                    </a:lnTo>
                    <a:lnTo>
                      <a:pt x="73" y="134"/>
                    </a:lnTo>
                    <a:lnTo>
                      <a:pt x="70" y="137"/>
                    </a:lnTo>
                    <a:lnTo>
                      <a:pt x="65" y="146"/>
                    </a:lnTo>
                    <a:lnTo>
                      <a:pt x="56" y="146"/>
                    </a:lnTo>
                    <a:lnTo>
                      <a:pt x="54" y="151"/>
                    </a:lnTo>
                    <a:lnTo>
                      <a:pt x="48" y="152"/>
                    </a:lnTo>
                    <a:lnTo>
                      <a:pt x="45" y="149"/>
                    </a:lnTo>
                    <a:lnTo>
                      <a:pt x="42" y="152"/>
                    </a:lnTo>
                    <a:lnTo>
                      <a:pt x="29" y="155"/>
                    </a:lnTo>
                    <a:lnTo>
                      <a:pt x="21" y="148"/>
                    </a:lnTo>
                    <a:lnTo>
                      <a:pt x="15" y="148"/>
                    </a:lnTo>
                    <a:lnTo>
                      <a:pt x="9" y="15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0" name="Freeform 6277">
                <a:extLst>
                  <a:ext uri="{FF2B5EF4-FFF2-40B4-BE49-F238E27FC236}">
                    <a16:creationId xmlns:a16="http://schemas.microsoft.com/office/drawing/2014/main" id="{A666FEDD-F3B2-48F5-C701-4F2EFD4EE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040"/>
                <a:ext cx="180" cy="154"/>
              </a:xfrm>
              <a:custGeom>
                <a:avLst/>
                <a:gdLst>
                  <a:gd name="T0" fmla="*/ 29 w 359"/>
                  <a:gd name="T1" fmla="*/ 155 h 309"/>
                  <a:gd name="T2" fmla="*/ 54 w 359"/>
                  <a:gd name="T3" fmla="*/ 151 h 309"/>
                  <a:gd name="T4" fmla="*/ 73 w 359"/>
                  <a:gd name="T5" fmla="*/ 134 h 309"/>
                  <a:gd name="T6" fmla="*/ 104 w 359"/>
                  <a:gd name="T7" fmla="*/ 137 h 309"/>
                  <a:gd name="T8" fmla="*/ 118 w 359"/>
                  <a:gd name="T9" fmla="*/ 149 h 309"/>
                  <a:gd name="T10" fmla="*/ 127 w 359"/>
                  <a:gd name="T11" fmla="*/ 137 h 309"/>
                  <a:gd name="T12" fmla="*/ 141 w 359"/>
                  <a:gd name="T13" fmla="*/ 116 h 309"/>
                  <a:gd name="T14" fmla="*/ 153 w 359"/>
                  <a:gd name="T15" fmla="*/ 93 h 309"/>
                  <a:gd name="T16" fmla="*/ 168 w 359"/>
                  <a:gd name="T17" fmla="*/ 72 h 309"/>
                  <a:gd name="T18" fmla="*/ 176 w 359"/>
                  <a:gd name="T19" fmla="*/ 61 h 309"/>
                  <a:gd name="T20" fmla="*/ 189 w 359"/>
                  <a:gd name="T21" fmla="*/ 34 h 309"/>
                  <a:gd name="T22" fmla="*/ 200 w 359"/>
                  <a:gd name="T23" fmla="*/ 27 h 309"/>
                  <a:gd name="T24" fmla="*/ 217 w 359"/>
                  <a:gd name="T25" fmla="*/ 18 h 309"/>
                  <a:gd name="T26" fmla="*/ 241 w 359"/>
                  <a:gd name="T27" fmla="*/ 18 h 309"/>
                  <a:gd name="T28" fmla="*/ 276 w 359"/>
                  <a:gd name="T29" fmla="*/ 9 h 309"/>
                  <a:gd name="T30" fmla="*/ 290 w 359"/>
                  <a:gd name="T31" fmla="*/ 12 h 309"/>
                  <a:gd name="T32" fmla="*/ 299 w 359"/>
                  <a:gd name="T33" fmla="*/ 34 h 309"/>
                  <a:gd name="T34" fmla="*/ 318 w 359"/>
                  <a:gd name="T35" fmla="*/ 34 h 309"/>
                  <a:gd name="T36" fmla="*/ 332 w 359"/>
                  <a:gd name="T37" fmla="*/ 49 h 309"/>
                  <a:gd name="T38" fmla="*/ 346 w 359"/>
                  <a:gd name="T39" fmla="*/ 64 h 309"/>
                  <a:gd name="T40" fmla="*/ 341 w 359"/>
                  <a:gd name="T41" fmla="*/ 87 h 309"/>
                  <a:gd name="T42" fmla="*/ 338 w 359"/>
                  <a:gd name="T43" fmla="*/ 113 h 309"/>
                  <a:gd name="T44" fmla="*/ 343 w 359"/>
                  <a:gd name="T45" fmla="*/ 125 h 309"/>
                  <a:gd name="T46" fmla="*/ 359 w 359"/>
                  <a:gd name="T47" fmla="*/ 148 h 309"/>
                  <a:gd name="T48" fmla="*/ 338 w 359"/>
                  <a:gd name="T49" fmla="*/ 160 h 309"/>
                  <a:gd name="T50" fmla="*/ 326 w 359"/>
                  <a:gd name="T51" fmla="*/ 161 h 309"/>
                  <a:gd name="T52" fmla="*/ 303 w 359"/>
                  <a:gd name="T53" fmla="*/ 149 h 309"/>
                  <a:gd name="T54" fmla="*/ 288 w 359"/>
                  <a:gd name="T55" fmla="*/ 152 h 309"/>
                  <a:gd name="T56" fmla="*/ 279 w 359"/>
                  <a:gd name="T57" fmla="*/ 167 h 309"/>
                  <a:gd name="T58" fmla="*/ 252 w 359"/>
                  <a:gd name="T59" fmla="*/ 179 h 309"/>
                  <a:gd name="T60" fmla="*/ 232 w 359"/>
                  <a:gd name="T61" fmla="*/ 189 h 309"/>
                  <a:gd name="T62" fmla="*/ 212 w 359"/>
                  <a:gd name="T63" fmla="*/ 220 h 309"/>
                  <a:gd name="T64" fmla="*/ 186 w 359"/>
                  <a:gd name="T65" fmla="*/ 224 h 309"/>
                  <a:gd name="T66" fmla="*/ 164 w 359"/>
                  <a:gd name="T67" fmla="*/ 246 h 309"/>
                  <a:gd name="T68" fmla="*/ 141 w 359"/>
                  <a:gd name="T69" fmla="*/ 236 h 309"/>
                  <a:gd name="T70" fmla="*/ 129 w 359"/>
                  <a:gd name="T71" fmla="*/ 237 h 309"/>
                  <a:gd name="T72" fmla="*/ 106 w 359"/>
                  <a:gd name="T73" fmla="*/ 243 h 309"/>
                  <a:gd name="T74" fmla="*/ 95 w 359"/>
                  <a:gd name="T75" fmla="*/ 263 h 309"/>
                  <a:gd name="T76" fmla="*/ 73 w 359"/>
                  <a:gd name="T77" fmla="*/ 278 h 309"/>
                  <a:gd name="T78" fmla="*/ 57 w 359"/>
                  <a:gd name="T79" fmla="*/ 298 h 309"/>
                  <a:gd name="T80" fmla="*/ 29 w 359"/>
                  <a:gd name="T81" fmla="*/ 296 h 309"/>
                  <a:gd name="T82" fmla="*/ 6 w 359"/>
                  <a:gd name="T83" fmla="*/ 275 h 309"/>
                  <a:gd name="T84" fmla="*/ 6 w 359"/>
                  <a:gd name="T85" fmla="*/ 246 h 309"/>
                  <a:gd name="T86" fmla="*/ 24 w 359"/>
                  <a:gd name="T87" fmla="*/ 237 h 309"/>
                  <a:gd name="T88" fmla="*/ 24 w 359"/>
                  <a:gd name="T89" fmla="*/ 216 h 309"/>
                  <a:gd name="T90" fmla="*/ 9 w 359"/>
                  <a:gd name="T91" fmla="*/ 204 h 309"/>
                  <a:gd name="T92" fmla="*/ 9 w 359"/>
                  <a:gd name="T93" fmla="*/ 176 h 309"/>
                  <a:gd name="T94" fmla="*/ 10 w 359"/>
                  <a:gd name="T95" fmla="*/ 15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59" h="309">
                    <a:moveTo>
                      <a:pt x="9" y="151"/>
                    </a:moveTo>
                    <a:lnTo>
                      <a:pt x="15" y="148"/>
                    </a:lnTo>
                    <a:lnTo>
                      <a:pt x="21" y="148"/>
                    </a:lnTo>
                    <a:lnTo>
                      <a:pt x="29" y="155"/>
                    </a:lnTo>
                    <a:lnTo>
                      <a:pt x="42" y="152"/>
                    </a:lnTo>
                    <a:lnTo>
                      <a:pt x="45" y="149"/>
                    </a:lnTo>
                    <a:lnTo>
                      <a:pt x="48" y="152"/>
                    </a:lnTo>
                    <a:lnTo>
                      <a:pt x="54" y="151"/>
                    </a:lnTo>
                    <a:lnTo>
                      <a:pt x="56" y="146"/>
                    </a:lnTo>
                    <a:lnTo>
                      <a:pt x="65" y="146"/>
                    </a:lnTo>
                    <a:lnTo>
                      <a:pt x="70" y="137"/>
                    </a:lnTo>
                    <a:lnTo>
                      <a:pt x="73" y="134"/>
                    </a:lnTo>
                    <a:lnTo>
                      <a:pt x="88" y="141"/>
                    </a:lnTo>
                    <a:lnTo>
                      <a:pt x="97" y="149"/>
                    </a:lnTo>
                    <a:lnTo>
                      <a:pt x="104" y="144"/>
                    </a:lnTo>
                    <a:lnTo>
                      <a:pt x="104" y="137"/>
                    </a:lnTo>
                    <a:lnTo>
                      <a:pt x="111" y="129"/>
                    </a:lnTo>
                    <a:lnTo>
                      <a:pt x="115" y="131"/>
                    </a:lnTo>
                    <a:lnTo>
                      <a:pt x="109" y="141"/>
                    </a:lnTo>
                    <a:lnTo>
                      <a:pt x="118" y="149"/>
                    </a:lnTo>
                    <a:lnTo>
                      <a:pt x="124" y="148"/>
                    </a:lnTo>
                    <a:lnTo>
                      <a:pt x="129" y="152"/>
                    </a:lnTo>
                    <a:lnTo>
                      <a:pt x="130" y="143"/>
                    </a:lnTo>
                    <a:lnTo>
                      <a:pt x="127" y="137"/>
                    </a:lnTo>
                    <a:lnTo>
                      <a:pt x="129" y="132"/>
                    </a:lnTo>
                    <a:lnTo>
                      <a:pt x="138" y="128"/>
                    </a:lnTo>
                    <a:lnTo>
                      <a:pt x="136" y="120"/>
                    </a:lnTo>
                    <a:lnTo>
                      <a:pt x="141" y="116"/>
                    </a:lnTo>
                    <a:lnTo>
                      <a:pt x="139" y="111"/>
                    </a:lnTo>
                    <a:lnTo>
                      <a:pt x="144" y="102"/>
                    </a:lnTo>
                    <a:lnTo>
                      <a:pt x="150" y="100"/>
                    </a:lnTo>
                    <a:lnTo>
                      <a:pt x="153" y="93"/>
                    </a:lnTo>
                    <a:lnTo>
                      <a:pt x="153" y="87"/>
                    </a:lnTo>
                    <a:lnTo>
                      <a:pt x="156" y="87"/>
                    </a:lnTo>
                    <a:lnTo>
                      <a:pt x="165" y="81"/>
                    </a:lnTo>
                    <a:lnTo>
                      <a:pt x="168" y="72"/>
                    </a:lnTo>
                    <a:lnTo>
                      <a:pt x="164" y="67"/>
                    </a:lnTo>
                    <a:lnTo>
                      <a:pt x="167" y="64"/>
                    </a:lnTo>
                    <a:lnTo>
                      <a:pt x="176" y="65"/>
                    </a:lnTo>
                    <a:lnTo>
                      <a:pt x="176" y="61"/>
                    </a:lnTo>
                    <a:lnTo>
                      <a:pt x="179" y="61"/>
                    </a:lnTo>
                    <a:lnTo>
                      <a:pt x="185" y="58"/>
                    </a:lnTo>
                    <a:lnTo>
                      <a:pt x="186" y="35"/>
                    </a:lnTo>
                    <a:lnTo>
                      <a:pt x="189" y="34"/>
                    </a:lnTo>
                    <a:lnTo>
                      <a:pt x="197" y="37"/>
                    </a:lnTo>
                    <a:lnTo>
                      <a:pt x="196" y="27"/>
                    </a:lnTo>
                    <a:lnTo>
                      <a:pt x="202" y="34"/>
                    </a:lnTo>
                    <a:lnTo>
                      <a:pt x="200" y="27"/>
                    </a:lnTo>
                    <a:lnTo>
                      <a:pt x="199" y="23"/>
                    </a:lnTo>
                    <a:lnTo>
                      <a:pt x="200" y="17"/>
                    </a:lnTo>
                    <a:lnTo>
                      <a:pt x="206" y="15"/>
                    </a:lnTo>
                    <a:lnTo>
                      <a:pt x="217" y="18"/>
                    </a:lnTo>
                    <a:lnTo>
                      <a:pt x="220" y="17"/>
                    </a:lnTo>
                    <a:lnTo>
                      <a:pt x="223" y="24"/>
                    </a:lnTo>
                    <a:lnTo>
                      <a:pt x="235" y="21"/>
                    </a:lnTo>
                    <a:lnTo>
                      <a:pt x="241" y="18"/>
                    </a:lnTo>
                    <a:lnTo>
                      <a:pt x="253" y="21"/>
                    </a:lnTo>
                    <a:lnTo>
                      <a:pt x="264" y="18"/>
                    </a:lnTo>
                    <a:lnTo>
                      <a:pt x="267" y="14"/>
                    </a:lnTo>
                    <a:lnTo>
                      <a:pt x="276" y="9"/>
                    </a:lnTo>
                    <a:lnTo>
                      <a:pt x="277" y="0"/>
                    </a:lnTo>
                    <a:lnTo>
                      <a:pt x="285" y="0"/>
                    </a:lnTo>
                    <a:lnTo>
                      <a:pt x="288" y="9"/>
                    </a:lnTo>
                    <a:lnTo>
                      <a:pt x="290" y="12"/>
                    </a:lnTo>
                    <a:lnTo>
                      <a:pt x="285" y="18"/>
                    </a:lnTo>
                    <a:lnTo>
                      <a:pt x="287" y="27"/>
                    </a:lnTo>
                    <a:lnTo>
                      <a:pt x="299" y="29"/>
                    </a:lnTo>
                    <a:lnTo>
                      <a:pt x="299" y="34"/>
                    </a:lnTo>
                    <a:lnTo>
                      <a:pt x="306" y="41"/>
                    </a:lnTo>
                    <a:lnTo>
                      <a:pt x="315" y="46"/>
                    </a:lnTo>
                    <a:lnTo>
                      <a:pt x="317" y="37"/>
                    </a:lnTo>
                    <a:lnTo>
                      <a:pt x="318" y="34"/>
                    </a:lnTo>
                    <a:lnTo>
                      <a:pt x="323" y="37"/>
                    </a:lnTo>
                    <a:lnTo>
                      <a:pt x="323" y="43"/>
                    </a:lnTo>
                    <a:lnTo>
                      <a:pt x="331" y="49"/>
                    </a:lnTo>
                    <a:lnTo>
                      <a:pt x="332" y="49"/>
                    </a:lnTo>
                    <a:lnTo>
                      <a:pt x="340" y="56"/>
                    </a:lnTo>
                    <a:lnTo>
                      <a:pt x="344" y="56"/>
                    </a:lnTo>
                    <a:lnTo>
                      <a:pt x="347" y="61"/>
                    </a:lnTo>
                    <a:lnTo>
                      <a:pt x="346" y="64"/>
                    </a:lnTo>
                    <a:lnTo>
                      <a:pt x="350" y="81"/>
                    </a:lnTo>
                    <a:lnTo>
                      <a:pt x="355" y="78"/>
                    </a:lnTo>
                    <a:lnTo>
                      <a:pt x="352" y="87"/>
                    </a:lnTo>
                    <a:lnTo>
                      <a:pt x="341" y="87"/>
                    </a:lnTo>
                    <a:lnTo>
                      <a:pt x="340" y="90"/>
                    </a:lnTo>
                    <a:lnTo>
                      <a:pt x="346" y="97"/>
                    </a:lnTo>
                    <a:lnTo>
                      <a:pt x="340" y="106"/>
                    </a:lnTo>
                    <a:lnTo>
                      <a:pt x="338" y="113"/>
                    </a:lnTo>
                    <a:lnTo>
                      <a:pt x="346" y="113"/>
                    </a:lnTo>
                    <a:lnTo>
                      <a:pt x="349" y="119"/>
                    </a:lnTo>
                    <a:lnTo>
                      <a:pt x="343" y="123"/>
                    </a:lnTo>
                    <a:lnTo>
                      <a:pt x="343" y="125"/>
                    </a:lnTo>
                    <a:lnTo>
                      <a:pt x="353" y="134"/>
                    </a:lnTo>
                    <a:lnTo>
                      <a:pt x="355" y="140"/>
                    </a:lnTo>
                    <a:lnTo>
                      <a:pt x="358" y="138"/>
                    </a:lnTo>
                    <a:lnTo>
                      <a:pt x="359" y="148"/>
                    </a:lnTo>
                    <a:lnTo>
                      <a:pt x="355" y="149"/>
                    </a:lnTo>
                    <a:lnTo>
                      <a:pt x="347" y="149"/>
                    </a:lnTo>
                    <a:lnTo>
                      <a:pt x="340" y="155"/>
                    </a:lnTo>
                    <a:lnTo>
                      <a:pt x="338" y="160"/>
                    </a:lnTo>
                    <a:lnTo>
                      <a:pt x="332" y="158"/>
                    </a:lnTo>
                    <a:lnTo>
                      <a:pt x="332" y="155"/>
                    </a:lnTo>
                    <a:lnTo>
                      <a:pt x="326" y="155"/>
                    </a:lnTo>
                    <a:lnTo>
                      <a:pt x="326" y="161"/>
                    </a:lnTo>
                    <a:lnTo>
                      <a:pt x="312" y="160"/>
                    </a:lnTo>
                    <a:lnTo>
                      <a:pt x="311" y="154"/>
                    </a:lnTo>
                    <a:lnTo>
                      <a:pt x="306" y="146"/>
                    </a:lnTo>
                    <a:lnTo>
                      <a:pt x="303" y="149"/>
                    </a:lnTo>
                    <a:lnTo>
                      <a:pt x="299" y="149"/>
                    </a:lnTo>
                    <a:lnTo>
                      <a:pt x="296" y="146"/>
                    </a:lnTo>
                    <a:lnTo>
                      <a:pt x="290" y="146"/>
                    </a:lnTo>
                    <a:lnTo>
                      <a:pt x="288" y="152"/>
                    </a:lnTo>
                    <a:lnTo>
                      <a:pt x="287" y="157"/>
                    </a:lnTo>
                    <a:lnTo>
                      <a:pt x="285" y="164"/>
                    </a:lnTo>
                    <a:lnTo>
                      <a:pt x="279" y="164"/>
                    </a:lnTo>
                    <a:lnTo>
                      <a:pt x="279" y="167"/>
                    </a:lnTo>
                    <a:lnTo>
                      <a:pt x="273" y="166"/>
                    </a:lnTo>
                    <a:lnTo>
                      <a:pt x="268" y="173"/>
                    </a:lnTo>
                    <a:lnTo>
                      <a:pt x="259" y="179"/>
                    </a:lnTo>
                    <a:lnTo>
                      <a:pt x="252" y="179"/>
                    </a:lnTo>
                    <a:lnTo>
                      <a:pt x="249" y="176"/>
                    </a:lnTo>
                    <a:lnTo>
                      <a:pt x="244" y="182"/>
                    </a:lnTo>
                    <a:lnTo>
                      <a:pt x="241" y="182"/>
                    </a:lnTo>
                    <a:lnTo>
                      <a:pt x="232" y="189"/>
                    </a:lnTo>
                    <a:lnTo>
                      <a:pt x="223" y="199"/>
                    </a:lnTo>
                    <a:lnTo>
                      <a:pt x="220" y="213"/>
                    </a:lnTo>
                    <a:lnTo>
                      <a:pt x="215" y="216"/>
                    </a:lnTo>
                    <a:lnTo>
                      <a:pt x="212" y="220"/>
                    </a:lnTo>
                    <a:lnTo>
                      <a:pt x="208" y="220"/>
                    </a:lnTo>
                    <a:lnTo>
                      <a:pt x="200" y="227"/>
                    </a:lnTo>
                    <a:lnTo>
                      <a:pt x="194" y="224"/>
                    </a:lnTo>
                    <a:lnTo>
                      <a:pt x="186" y="224"/>
                    </a:lnTo>
                    <a:lnTo>
                      <a:pt x="183" y="228"/>
                    </a:lnTo>
                    <a:lnTo>
                      <a:pt x="179" y="242"/>
                    </a:lnTo>
                    <a:lnTo>
                      <a:pt x="168" y="243"/>
                    </a:lnTo>
                    <a:lnTo>
                      <a:pt x="164" y="246"/>
                    </a:lnTo>
                    <a:lnTo>
                      <a:pt x="158" y="243"/>
                    </a:lnTo>
                    <a:lnTo>
                      <a:pt x="150" y="242"/>
                    </a:lnTo>
                    <a:lnTo>
                      <a:pt x="144" y="236"/>
                    </a:lnTo>
                    <a:lnTo>
                      <a:pt x="141" y="236"/>
                    </a:lnTo>
                    <a:lnTo>
                      <a:pt x="142" y="242"/>
                    </a:lnTo>
                    <a:lnTo>
                      <a:pt x="138" y="246"/>
                    </a:lnTo>
                    <a:lnTo>
                      <a:pt x="129" y="246"/>
                    </a:lnTo>
                    <a:lnTo>
                      <a:pt x="129" y="237"/>
                    </a:lnTo>
                    <a:lnTo>
                      <a:pt x="121" y="234"/>
                    </a:lnTo>
                    <a:lnTo>
                      <a:pt x="121" y="239"/>
                    </a:lnTo>
                    <a:lnTo>
                      <a:pt x="117" y="243"/>
                    </a:lnTo>
                    <a:lnTo>
                      <a:pt x="106" y="243"/>
                    </a:lnTo>
                    <a:lnTo>
                      <a:pt x="108" y="255"/>
                    </a:lnTo>
                    <a:lnTo>
                      <a:pt x="104" y="262"/>
                    </a:lnTo>
                    <a:lnTo>
                      <a:pt x="98" y="269"/>
                    </a:lnTo>
                    <a:lnTo>
                      <a:pt x="95" y="263"/>
                    </a:lnTo>
                    <a:lnTo>
                      <a:pt x="88" y="260"/>
                    </a:lnTo>
                    <a:lnTo>
                      <a:pt x="80" y="263"/>
                    </a:lnTo>
                    <a:lnTo>
                      <a:pt x="80" y="266"/>
                    </a:lnTo>
                    <a:lnTo>
                      <a:pt x="73" y="278"/>
                    </a:lnTo>
                    <a:lnTo>
                      <a:pt x="71" y="286"/>
                    </a:lnTo>
                    <a:lnTo>
                      <a:pt x="65" y="287"/>
                    </a:lnTo>
                    <a:lnTo>
                      <a:pt x="57" y="292"/>
                    </a:lnTo>
                    <a:lnTo>
                      <a:pt x="57" y="298"/>
                    </a:lnTo>
                    <a:lnTo>
                      <a:pt x="54" y="300"/>
                    </a:lnTo>
                    <a:lnTo>
                      <a:pt x="48" y="309"/>
                    </a:lnTo>
                    <a:lnTo>
                      <a:pt x="36" y="304"/>
                    </a:lnTo>
                    <a:lnTo>
                      <a:pt x="29" y="296"/>
                    </a:lnTo>
                    <a:lnTo>
                      <a:pt x="13" y="290"/>
                    </a:lnTo>
                    <a:lnTo>
                      <a:pt x="12" y="283"/>
                    </a:lnTo>
                    <a:lnTo>
                      <a:pt x="9" y="281"/>
                    </a:lnTo>
                    <a:lnTo>
                      <a:pt x="6" y="275"/>
                    </a:lnTo>
                    <a:lnTo>
                      <a:pt x="7" y="272"/>
                    </a:lnTo>
                    <a:lnTo>
                      <a:pt x="6" y="265"/>
                    </a:lnTo>
                    <a:lnTo>
                      <a:pt x="1" y="254"/>
                    </a:lnTo>
                    <a:lnTo>
                      <a:pt x="6" y="246"/>
                    </a:lnTo>
                    <a:lnTo>
                      <a:pt x="9" y="237"/>
                    </a:lnTo>
                    <a:lnTo>
                      <a:pt x="15" y="237"/>
                    </a:lnTo>
                    <a:lnTo>
                      <a:pt x="18" y="234"/>
                    </a:lnTo>
                    <a:lnTo>
                      <a:pt x="24" y="237"/>
                    </a:lnTo>
                    <a:lnTo>
                      <a:pt x="29" y="234"/>
                    </a:lnTo>
                    <a:lnTo>
                      <a:pt x="26" y="231"/>
                    </a:lnTo>
                    <a:lnTo>
                      <a:pt x="30" y="224"/>
                    </a:lnTo>
                    <a:lnTo>
                      <a:pt x="24" y="216"/>
                    </a:lnTo>
                    <a:lnTo>
                      <a:pt x="20" y="214"/>
                    </a:lnTo>
                    <a:lnTo>
                      <a:pt x="15" y="216"/>
                    </a:lnTo>
                    <a:lnTo>
                      <a:pt x="10" y="210"/>
                    </a:lnTo>
                    <a:lnTo>
                      <a:pt x="9" y="204"/>
                    </a:lnTo>
                    <a:lnTo>
                      <a:pt x="12" y="195"/>
                    </a:lnTo>
                    <a:lnTo>
                      <a:pt x="12" y="186"/>
                    </a:lnTo>
                    <a:lnTo>
                      <a:pt x="13" y="182"/>
                    </a:lnTo>
                    <a:lnTo>
                      <a:pt x="9" y="176"/>
                    </a:lnTo>
                    <a:lnTo>
                      <a:pt x="3" y="176"/>
                    </a:lnTo>
                    <a:lnTo>
                      <a:pt x="4" y="170"/>
                    </a:lnTo>
                    <a:lnTo>
                      <a:pt x="0" y="163"/>
                    </a:lnTo>
                    <a:lnTo>
                      <a:pt x="10" y="158"/>
                    </a:lnTo>
                    <a:lnTo>
                      <a:pt x="9" y="1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1" name="Freeform 6278">
                <a:extLst>
                  <a:ext uri="{FF2B5EF4-FFF2-40B4-BE49-F238E27FC236}">
                    <a16:creationId xmlns:a16="http://schemas.microsoft.com/office/drawing/2014/main" id="{E625AECF-D9DC-F174-93DC-42AC6CE9C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040"/>
                <a:ext cx="180" cy="154"/>
              </a:xfrm>
              <a:custGeom>
                <a:avLst/>
                <a:gdLst>
                  <a:gd name="T0" fmla="*/ 29 w 359"/>
                  <a:gd name="T1" fmla="*/ 155 h 309"/>
                  <a:gd name="T2" fmla="*/ 54 w 359"/>
                  <a:gd name="T3" fmla="*/ 151 h 309"/>
                  <a:gd name="T4" fmla="*/ 73 w 359"/>
                  <a:gd name="T5" fmla="*/ 134 h 309"/>
                  <a:gd name="T6" fmla="*/ 104 w 359"/>
                  <a:gd name="T7" fmla="*/ 137 h 309"/>
                  <a:gd name="T8" fmla="*/ 118 w 359"/>
                  <a:gd name="T9" fmla="*/ 149 h 309"/>
                  <a:gd name="T10" fmla="*/ 127 w 359"/>
                  <a:gd name="T11" fmla="*/ 137 h 309"/>
                  <a:gd name="T12" fmla="*/ 141 w 359"/>
                  <a:gd name="T13" fmla="*/ 116 h 309"/>
                  <a:gd name="T14" fmla="*/ 153 w 359"/>
                  <a:gd name="T15" fmla="*/ 93 h 309"/>
                  <a:gd name="T16" fmla="*/ 168 w 359"/>
                  <a:gd name="T17" fmla="*/ 72 h 309"/>
                  <a:gd name="T18" fmla="*/ 176 w 359"/>
                  <a:gd name="T19" fmla="*/ 61 h 309"/>
                  <a:gd name="T20" fmla="*/ 189 w 359"/>
                  <a:gd name="T21" fmla="*/ 34 h 309"/>
                  <a:gd name="T22" fmla="*/ 200 w 359"/>
                  <a:gd name="T23" fmla="*/ 27 h 309"/>
                  <a:gd name="T24" fmla="*/ 217 w 359"/>
                  <a:gd name="T25" fmla="*/ 18 h 309"/>
                  <a:gd name="T26" fmla="*/ 241 w 359"/>
                  <a:gd name="T27" fmla="*/ 18 h 309"/>
                  <a:gd name="T28" fmla="*/ 276 w 359"/>
                  <a:gd name="T29" fmla="*/ 9 h 309"/>
                  <a:gd name="T30" fmla="*/ 290 w 359"/>
                  <a:gd name="T31" fmla="*/ 12 h 309"/>
                  <a:gd name="T32" fmla="*/ 299 w 359"/>
                  <a:gd name="T33" fmla="*/ 34 h 309"/>
                  <a:gd name="T34" fmla="*/ 318 w 359"/>
                  <a:gd name="T35" fmla="*/ 34 h 309"/>
                  <a:gd name="T36" fmla="*/ 332 w 359"/>
                  <a:gd name="T37" fmla="*/ 49 h 309"/>
                  <a:gd name="T38" fmla="*/ 346 w 359"/>
                  <a:gd name="T39" fmla="*/ 64 h 309"/>
                  <a:gd name="T40" fmla="*/ 341 w 359"/>
                  <a:gd name="T41" fmla="*/ 87 h 309"/>
                  <a:gd name="T42" fmla="*/ 338 w 359"/>
                  <a:gd name="T43" fmla="*/ 113 h 309"/>
                  <a:gd name="T44" fmla="*/ 343 w 359"/>
                  <a:gd name="T45" fmla="*/ 125 h 309"/>
                  <a:gd name="T46" fmla="*/ 359 w 359"/>
                  <a:gd name="T47" fmla="*/ 148 h 309"/>
                  <a:gd name="T48" fmla="*/ 338 w 359"/>
                  <a:gd name="T49" fmla="*/ 160 h 309"/>
                  <a:gd name="T50" fmla="*/ 326 w 359"/>
                  <a:gd name="T51" fmla="*/ 161 h 309"/>
                  <a:gd name="T52" fmla="*/ 303 w 359"/>
                  <a:gd name="T53" fmla="*/ 149 h 309"/>
                  <a:gd name="T54" fmla="*/ 288 w 359"/>
                  <a:gd name="T55" fmla="*/ 152 h 309"/>
                  <a:gd name="T56" fmla="*/ 279 w 359"/>
                  <a:gd name="T57" fmla="*/ 167 h 309"/>
                  <a:gd name="T58" fmla="*/ 252 w 359"/>
                  <a:gd name="T59" fmla="*/ 179 h 309"/>
                  <a:gd name="T60" fmla="*/ 232 w 359"/>
                  <a:gd name="T61" fmla="*/ 189 h 309"/>
                  <a:gd name="T62" fmla="*/ 212 w 359"/>
                  <a:gd name="T63" fmla="*/ 220 h 309"/>
                  <a:gd name="T64" fmla="*/ 186 w 359"/>
                  <a:gd name="T65" fmla="*/ 224 h 309"/>
                  <a:gd name="T66" fmla="*/ 164 w 359"/>
                  <a:gd name="T67" fmla="*/ 246 h 309"/>
                  <a:gd name="T68" fmla="*/ 141 w 359"/>
                  <a:gd name="T69" fmla="*/ 236 h 309"/>
                  <a:gd name="T70" fmla="*/ 129 w 359"/>
                  <a:gd name="T71" fmla="*/ 237 h 309"/>
                  <a:gd name="T72" fmla="*/ 106 w 359"/>
                  <a:gd name="T73" fmla="*/ 243 h 309"/>
                  <a:gd name="T74" fmla="*/ 95 w 359"/>
                  <a:gd name="T75" fmla="*/ 263 h 309"/>
                  <a:gd name="T76" fmla="*/ 73 w 359"/>
                  <a:gd name="T77" fmla="*/ 278 h 309"/>
                  <a:gd name="T78" fmla="*/ 57 w 359"/>
                  <a:gd name="T79" fmla="*/ 298 h 309"/>
                  <a:gd name="T80" fmla="*/ 29 w 359"/>
                  <a:gd name="T81" fmla="*/ 296 h 309"/>
                  <a:gd name="T82" fmla="*/ 6 w 359"/>
                  <a:gd name="T83" fmla="*/ 275 h 309"/>
                  <a:gd name="T84" fmla="*/ 6 w 359"/>
                  <a:gd name="T85" fmla="*/ 246 h 309"/>
                  <a:gd name="T86" fmla="*/ 24 w 359"/>
                  <a:gd name="T87" fmla="*/ 237 h 309"/>
                  <a:gd name="T88" fmla="*/ 24 w 359"/>
                  <a:gd name="T89" fmla="*/ 216 h 309"/>
                  <a:gd name="T90" fmla="*/ 9 w 359"/>
                  <a:gd name="T91" fmla="*/ 204 h 309"/>
                  <a:gd name="T92" fmla="*/ 9 w 359"/>
                  <a:gd name="T93" fmla="*/ 176 h 309"/>
                  <a:gd name="T94" fmla="*/ 10 w 359"/>
                  <a:gd name="T95" fmla="*/ 15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59" h="309">
                    <a:moveTo>
                      <a:pt x="9" y="151"/>
                    </a:moveTo>
                    <a:lnTo>
                      <a:pt x="15" y="148"/>
                    </a:lnTo>
                    <a:lnTo>
                      <a:pt x="21" y="148"/>
                    </a:lnTo>
                    <a:lnTo>
                      <a:pt x="29" y="155"/>
                    </a:lnTo>
                    <a:lnTo>
                      <a:pt x="42" y="152"/>
                    </a:lnTo>
                    <a:lnTo>
                      <a:pt x="45" y="149"/>
                    </a:lnTo>
                    <a:lnTo>
                      <a:pt x="48" y="152"/>
                    </a:lnTo>
                    <a:lnTo>
                      <a:pt x="54" y="151"/>
                    </a:lnTo>
                    <a:lnTo>
                      <a:pt x="56" y="146"/>
                    </a:lnTo>
                    <a:lnTo>
                      <a:pt x="65" y="146"/>
                    </a:lnTo>
                    <a:lnTo>
                      <a:pt x="70" y="137"/>
                    </a:lnTo>
                    <a:lnTo>
                      <a:pt x="73" y="134"/>
                    </a:lnTo>
                    <a:lnTo>
                      <a:pt x="88" y="141"/>
                    </a:lnTo>
                    <a:lnTo>
                      <a:pt x="97" y="149"/>
                    </a:lnTo>
                    <a:lnTo>
                      <a:pt x="104" y="144"/>
                    </a:lnTo>
                    <a:lnTo>
                      <a:pt x="104" y="137"/>
                    </a:lnTo>
                    <a:lnTo>
                      <a:pt x="111" y="129"/>
                    </a:lnTo>
                    <a:lnTo>
                      <a:pt x="115" y="131"/>
                    </a:lnTo>
                    <a:lnTo>
                      <a:pt x="109" y="141"/>
                    </a:lnTo>
                    <a:lnTo>
                      <a:pt x="118" y="149"/>
                    </a:lnTo>
                    <a:lnTo>
                      <a:pt x="124" y="148"/>
                    </a:lnTo>
                    <a:lnTo>
                      <a:pt x="129" y="152"/>
                    </a:lnTo>
                    <a:lnTo>
                      <a:pt x="130" y="143"/>
                    </a:lnTo>
                    <a:lnTo>
                      <a:pt x="127" y="137"/>
                    </a:lnTo>
                    <a:lnTo>
                      <a:pt x="129" y="132"/>
                    </a:lnTo>
                    <a:lnTo>
                      <a:pt x="138" y="128"/>
                    </a:lnTo>
                    <a:lnTo>
                      <a:pt x="136" y="120"/>
                    </a:lnTo>
                    <a:lnTo>
                      <a:pt x="141" y="116"/>
                    </a:lnTo>
                    <a:lnTo>
                      <a:pt x="139" y="111"/>
                    </a:lnTo>
                    <a:lnTo>
                      <a:pt x="144" y="102"/>
                    </a:lnTo>
                    <a:lnTo>
                      <a:pt x="150" y="100"/>
                    </a:lnTo>
                    <a:lnTo>
                      <a:pt x="153" y="93"/>
                    </a:lnTo>
                    <a:lnTo>
                      <a:pt x="153" y="87"/>
                    </a:lnTo>
                    <a:lnTo>
                      <a:pt x="156" y="87"/>
                    </a:lnTo>
                    <a:lnTo>
                      <a:pt x="165" y="81"/>
                    </a:lnTo>
                    <a:lnTo>
                      <a:pt x="168" y="72"/>
                    </a:lnTo>
                    <a:lnTo>
                      <a:pt x="164" y="67"/>
                    </a:lnTo>
                    <a:lnTo>
                      <a:pt x="167" y="64"/>
                    </a:lnTo>
                    <a:lnTo>
                      <a:pt x="176" y="65"/>
                    </a:lnTo>
                    <a:lnTo>
                      <a:pt x="176" y="61"/>
                    </a:lnTo>
                    <a:lnTo>
                      <a:pt x="179" y="61"/>
                    </a:lnTo>
                    <a:lnTo>
                      <a:pt x="185" y="58"/>
                    </a:lnTo>
                    <a:lnTo>
                      <a:pt x="186" y="35"/>
                    </a:lnTo>
                    <a:lnTo>
                      <a:pt x="189" y="34"/>
                    </a:lnTo>
                    <a:lnTo>
                      <a:pt x="197" y="37"/>
                    </a:lnTo>
                    <a:lnTo>
                      <a:pt x="196" y="27"/>
                    </a:lnTo>
                    <a:lnTo>
                      <a:pt x="202" y="34"/>
                    </a:lnTo>
                    <a:lnTo>
                      <a:pt x="200" y="27"/>
                    </a:lnTo>
                    <a:lnTo>
                      <a:pt x="199" y="23"/>
                    </a:lnTo>
                    <a:lnTo>
                      <a:pt x="200" y="17"/>
                    </a:lnTo>
                    <a:lnTo>
                      <a:pt x="206" y="15"/>
                    </a:lnTo>
                    <a:lnTo>
                      <a:pt x="217" y="18"/>
                    </a:lnTo>
                    <a:lnTo>
                      <a:pt x="220" y="17"/>
                    </a:lnTo>
                    <a:lnTo>
                      <a:pt x="223" y="24"/>
                    </a:lnTo>
                    <a:lnTo>
                      <a:pt x="235" y="21"/>
                    </a:lnTo>
                    <a:lnTo>
                      <a:pt x="241" y="18"/>
                    </a:lnTo>
                    <a:lnTo>
                      <a:pt x="253" y="21"/>
                    </a:lnTo>
                    <a:lnTo>
                      <a:pt x="264" y="18"/>
                    </a:lnTo>
                    <a:lnTo>
                      <a:pt x="267" y="14"/>
                    </a:lnTo>
                    <a:lnTo>
                      <a:pt x="276" y="9"/>
                    </a:lnTo>
                    <a:lnTo>
                      <a:pt x="277" y="0"/>
                    </a:lnTo>
                    <a:lnTo>
                      <a:pt x="285" y="0"/>
                    </a:lnTo>
                    <a:lnTo>
                      <a:pt x="288" y="9"/>
                    </a:lnTo>
                    <a:lnTo>
                      <a:pt x="290" y="12"/>
                    </a:lnTo>
                    <a:lnTo>
                      <a:pt x="285" y="18"/>
                    </a:lnTo>
                    <a:lnTo>
                      <a:pt x="287" y="27"/>
                    </a:lnTo>
                    <a:lnTo>
                      <a:pt x="299" y="29"/>
                    </a:lnTo>
                    <a:lnTo>
                      <a:pt x="299" y="34"/>
                    </a:lnTo>
                    <a:lnTo>
                      <a:pt x="306" y="41"/>
                    </a:lnTo>
                    <a:lnTo>
                      <a:pt x="315" y="46"/>
                    </a:lnTo>
                    <a:lnTo>
                      <a:pt x="317" y="37"/>
                    </a:lnTo>
                    <a:lnTo>
                      <a:pt x="318" y="34"/>
                    </a:lnTo>
                    <a:lnTo>
                      <a:pt x="323" y="37"/>
                    </a:lnTo>
                    <a:lnTo>
                      <a:pt x="323" y="43"/>
                    </a:lnTo>
                    <a:lnTo>
                      <a:pt x="331" y="49"/>
                    </a:lnTo>
                    <a:lnTo>
                      <a:pt x="332" y="49"/>
                    </a:lnTo>
                    <a:lnTo>
                      <a:pt x="340" y="56"/>
                    </a:lnTo>
                    <a:lnTo>
                      <a:pt x="344" y="56"/>
                    </a:lnTo>
                    <a:lnTo>
                      <a:pt x="347" y="61"/>
                    </a:lnTo>
                    <a:lnTo>
                      <a:pt x="346" y="64"/>
                    </a:lnTo>
                    <a:lnTo>
                      <a:pt x="350" y="81"/>
                    </a:lnTo>
                    <a:lnTo>
                      <a:pt x="355" y="78"/>
                    </a:lnTo>
                    <a:lnTo>
                      <a:pt x="352" y="87"/>
                    </a:lnTo>
                    <a:lnTo>
                      <a:pt x="341" y="87"/>
                    </a:lnTo>
                    <a:lnTo>
                      <a:pt x="340" y="90"/>
                    </a:lnTo>
                    <a:lnTo>
                      <a:pt x="346" y="97"/>
                    </a:lnTo>
                    <a:lnTo>
                      <a:pt x="340" y="106"/>
                    </a:lnTo>
                    <a:lnTo>
                      <a:pt x="338" y="113"/>
                    </a:lnTo>
                    <a:lnTo>
                      <a:pt x="346" y="113"/>
                    </a:lnTo>
                    <a:lnTo>
                      <a:pt x="349" y="119"/>
                    </a:lnTo>
                    <a:lnTo>
                      <a:pt x="343" y="123"/>
                    </a:lnTo>
                    <a:lnTo>
                      <a:pt x="343" y="125"/>
                    </a:lnTo>
                    <a:lnTo>
                      <a:pt x="353" y="134"/>
                    </a:lnTo>
                    <a:lnTo>
                      <a:pt x="355" y="140"/>
                    </a:lnTo>
                    <a:lnTo>
                      <a:pt x="358" y="138"/>
                    </a:lnTo>
                    <a:lnTo>
                      <a:pt x="359" y="148"/>
                    </a:lnTo>
                    <a:lnTo>
                      <a:pt x="355" y="149"/>
                    </a:lnTo>
                    <a:lnTo>
                      <a:pt x="347" y="149"/>
                    </a:lnTo>
                    <a:lnTo>
                      <a:pt x="340" y="155"/>
                    </a:lnTo>
                    <a:lnTo>
                      <a:pt x="338" y="160"/>
                    </a:lnTo>
                    <a:lnTo>
                      <a:pt x="332" y="158"/>
                    </a:lnTo>
                    <a:lnTo>
                      <a:pt x="332" y="155"/>
                    </a:lnTo>
                    <a:lnTo>
                      <a:pt x="326" y="155"/>
                    </a:lnTo>
                    <a:lnTo>
                      <a:pt x="326" y="161"/>
                    </a:lnTo>
                    <a:lnTo>
                      <a:pt x="312" y="160"/>
                    </a:lnTo>
                    <a:lnTo>
                      <a:pt x="311" y="154"/>
                    </a:lnTo>
                    <a:lnTo>
                      <a:pt x="306" y="146"/>
                    </a:lnTo>
                    <a:lnTo>
                      <a:pt x="303" y="149"/>
                    </a:lnTo>
                    <a:lnTo>
                      <a:pt x="299" y="149"/>
                    </a:lnTo>
                    <a:lnTo>
                      <a:pt x="296" y="146"/>
                    </a:lnTo>
                    <a:lnTo>
                      <a:pt x="290" y="146"/>
                    </a:lnTo>
                    <a:lnTo>
                      <a:pt x="288" y="152"/>
                    </a:lnTo>
                    <a:lnTo>
                      <a:pt x="287" y="157"/>
                    </a:lnTo>
                    <a:lnTo>
                      <a:pt x="285" y="164"/>
                    </a:lnTo>
                    <a:lnTo>
                      <a:pt x="279" y="164"/>
                    </a:lnTo>
                    <a:lnTo>
                      <a:pt x="279" y="167"/>
                    </a:lnTo>
                    <a:lnTo>
                      <a:pt x="273" y="166"/>
                    </a:lnTo>
                    <a:lnTo>
                      <a:pt x="268" y="173"/>
                    </a:lnTo>
                    <a:lnTo>
                      <a:pt x="259" y="179"/>
                    </a:lnTo>
                    <a:lnTo>
                      <a:pt x="252" y="179"/>
                    </a:lnTo>
                    <a:lnTo>
                      <a:pt x="249" y="176"/>
                    </a:lnTo>
                    <a:lnTo>
                      <a:pt x="244" y="182"/>
                    </a:lnTo>
                    <a:lnTo>
                      <a:pt x="241" y="182"/>
                    </a:lnTo>
                    <a:lnTo>
                      <a:pt x="232" y="189"/>
                    </a:lnTo>
                    <a:lnTo>
                      <a:pt x="223" y="199"/>
                    </a:lnTo>
                    <a:lnTo>
                      <a:pt x="220" y="213"/>
                    </a:lnTo>
                    <a:lnTo>
                      <a:pt x="215" y="216"/>
                    </a:lnTo>
                    <a:lnTo>
                      <a:pt x="212" y="220"/>
                    </a:lnTo>
                    <a:lnTo>
                      <a:pt x="208" y="220"/>
                    </a:lnTo>
                    <a:lnTo>
                      <a:pt x="200" y="227"/>
                    </a:lnTo>
                    <a:lnTo>
                      <a:pt x="194" y="224"/>
                    </a:lnTo>
                    <a:lnTo>
                      <a:pt x="186" y="224"/>
                    </a:lnTo>
                    <a:lnTo>
                      <a:pt x="183" y="228"/>
                    </a:lnTo>
                    <a:lnTo>
                      <a:pt x="179" y="242"/>
                    </a:lnTo>
                    <a:lnTo>
                      <a:pt x="168" y="243"/>
                    </a:lnTo>
                    <a:lnTo>
                      <a:pt x="164" y="246"/>
                    </a:lnTo>
                    <a:lnTo>
                      <a:pt x="158" y="243"/>
                    </a:lnTo>
                    <a:lnTo>
                      <a:pt x="150" y="242"/>
                    </a:lnTo>
                    <a:lnTo>
                      <a:pt x="144" y="236"/>
                    </a:lnTo>
                    <a:lnTo>
                      <a:pt x="141" y="236"/>
                    </a:lnTo>
                    <a:lnTo>
                      <a:pt x="142" y="242"/>
                    </a:lnTo>
                    <a:lnTo>
                      <a:pt x="138" y="246"/>
                    </a:lnTo>
                    <a:lnTo>
                      <a:pt x="129" y="246"/>
                    </a:lnTo>
                    <a:lnTo>
                      <a:pt x="129" y="237"/>
                    </a:lnTo>
                    <a:lnTo>
                      <a:pt x="121" y="234"/>
                    </a:lnTo>
                    <a:lnTo>
                      <a:pt x="121" y="239"/>
                    </a:lnTo>
                    <a:lnTo>
                      <a:pt x="117" y="243"/>
                    </a:lnTo>
                    <a:lnTo>
                      <a:pt x="106" y="243"/>
                    </a:lnTo>
                    <a:lnTo>
                      <a:pt x="108" y="255"/>
                    </a:lnTo>
                    <a:lnTo>
                      <a:pt x="104" y="262"/>
                    </a:lnTo>
                    <a:lnTo>
                      <a:pt x="98" y="269"/>
                    </a:lnTo>
                    <a:lnTo>
                      <a:pt x="95" y="263"/>
                    </a:lnTo>
                    <a:lnTo>
                      <a:pt x="88" y="260"/>
                    </a:lnTo>
                    <a:lnTo>
                      <a:pt x="80" y="263"/>
                    </a:lnTo>
                    <a:lnTo>
                      <a:pt x="80" y="266"/>
                    </a:lnTo>
                    <a:lnTo>
                      <a:pt x="73" y="278"/>
                    </a:lnTo>
                    <a:lnTo>
                      <a:pt x="71" y="286"/>
                    </a:lnTo>
                    <a:lnTo>
                      <a:pt x="65" y="287"/>
                    </a:lnTo>
                    <a:lnTo>
                      <a:pt x="57" y="292"/>
                    </a:lnTo>
                    <a:lnTo>
                      <a:pt x="57" y="298"/>
                    </a:lnTo>
                    <a:lnTo>
                      <a:pt x="54" y="300"/>
                    </a:lnTo>
                    <a:lnTo>
                      <a:pt x="48" y="309"/>
                    </a:lnTo>
                    <a:lnTo>
                      <a:pt x="36" y="304"/>
                    </a:lnTo>
                    <a:lnTo>
                      <a:pt x="29" y="296"/>
                    </a:lnTo>
                    <a:lnTo>
                      <a:pt x="13" y="290"/>
                    </a:lnTo>
                    <a:lnTo>
                      <a:pt x="12" y="283"/>
                    </a:lnTo>
                    <a:lnTo>
                      <a:pt x="9" y="281"/>
                    </a:lnTo>
                    <a:lnTo>
                      <a:pt x="6" y="275"/>
                    </a:lnTo>
                    <a:lnTo>
                      <a:pt x="7" y="272"/>
                    </a:lnTo>
                    <a:lnTo>
                      <a:pt x="6" y="265"/>
                    </a:lnTo>
                    <a:lnTo>
                      <a:pt x="1" y="254"/>
                    </a:lnTo>
                    <a:lnTo>
                      <a:pt x="6" y="246"/>
                    </a:lnTo>
                    <a:lnTo>
                      <a:pt x="9" y="237"/>
                    </a:lnTo>
                    <a:lnTo>
                      <a:pt x="15" y="237"/>
                    </a:lnTo>
                    <a:lnTo>
                      <a:pt x="18" y="234"/>
                    </a:lnTo>
                    <a:lnTo>
                      <a:pt x="24" y="237"/>
                    </a:lnTo>
                    <a:lnTo>
                      <a:pt x="29" y="234"/>
                    </a:lnTo>
                    <a:lnTo>
                      <a:pt x="26" y="231"/>
                    </a:lnTo>
                    <a:lnTo>
                      <a:pt x="30" y="224"/>
                    </a:lnTo>
                    <a:lnTo>
                      <a:pt x="24" y="216"/>
                    </a:lnTo>
                    <a:lnTo>
                      <a:pt x="20" y="214"/>
                    </a:lnTo>
                    <a:lnTo>
                      <a:pt x="15" y="216"/>
                    </a:lnTo>
                    <a:lnTo>
                      <a:pt x="10" y="210"/>
                    </a:lnTo>
                    <a:lnTo>
                      <a:pt x="9" y="204"/>
                    </a:lnTo>
                    <a:lnTo>
                      <a:pt x="12" y="195"/>
                    </a:lnTo>
                    <a:lnTo>
                      <a:pt x="12" y="186"/>
                    </a:lnTo>
                    <a:lnTo>
                      <a:pt x="13" y="182"/>
                    </a:lnTo>
                    <a:lnTo>
                      <a:pt x="9" y="176"/>
                    </a:lnTo>
                    <a:lnTo>
                      <a:pt x="3" y="176"/>
                    </a:lnTo>
                    <a:lnTo>
                      <a:pt x="4" y="170"/>
                    </a:lnTo>
                    <a:lnTo>
                      <a:pt x="0" y="163"/>
                    </a:lnTo>
                    <a:lnTo>
                      <a:pt x="10" y="158"/>
                    </a:lnTo>
                    <a:lnTo>
                      <a:pt x="9" y="1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2" name="Freeform 6279">
                <a:extLst>
                  <a:ext uri="{FF2B5EF4-FFF2-40B4-BE49-F238E27FC236}">
                    <a16:creationId xmlns:a16="http://schemas.microsoft.com/office/drawing/2014/main" id="{9489AD5A-865B-8E31-F2E0-69621F89C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011"/>
                <a:ext cx="82" cy="73"/>
              </a:xfrm>
              <a:custGeom>
                <a:avLst/>
                <a:gdLst>
                  <a:gd name="T0" fmla="*/ 11 w 164"/>
                  <a:gd name="T1" fmla="*/ 32 h 146"/>
                  <a:gd name="T2" fmla="*/ 9 w 164"/>
                  <a:gd name="T3" fmla="*/ 41 h 146"/>
                  <a:gd name="T4" fmla="*/ 6 w 164"/>
                  <a:gd name="T5" fmla="*/ 49 h 146"/>
                  <a:gd name="T6" fmla="*/ 6 w 164"/>
                  <a:gd name="T7" fmla="*/ 61 h 146"/>
                  <a:gd name="T8" fmla="*/ 5 w 164"/>
                  <a:gd name="T9" fmla="*/ 73 h 146"/>
                  <a:gd name="T10" fmla="*/ 9 w 164"/>
                  <a:gd name="T11" fmla="*/ 82 h 146"/>
                  <a:gd name="T12" fmla="*/ 2 w 164"/>
                  <a:gd name="T13" fmla="*/ 87 h 146"/>
                  <a:gd name="T14" fmla="*/ 8 w 164"/>
                  <a:gd name="T15" fmla="*/ 92 h 146"/>
                  <a:gd name="T16" fmla="*/ 19 w 164"/>
                  <a:gd name="T17" fmla="*/ 98 h 146"/>
                  <a:gd name="T18" fmla="*/ 19 w 164"/>
                  <a:gd name="T19" fmla="*/ 108 h 146"/>
                  <a:gd name="T20" fmla="*/ 23 w 164"/>
                  <a:gd name="T21" fmla="*/ 114 h 146"/>
                  <a:gd name="T22" fmla="*/ 38 w 164"/>
                  <a:gd name="T23" fmla="*/ 110 h 146"/>
                  <a:gd name="T24" fmla="*/ 35 w 164"/>
                  <a:gd name="T25" fmla="*/ 122 h 146"/>
                  <a:gd name="T26" fmla="*/ 44 w 164"/>
                  <a:gd name="T27" fmla="*/ 119 h 146"/>
                  <a:gd name="T28" fmla="*/ 57 w 164"/>
                  <a:gd name="T29" fmla="*/ 133 h 146"/>
                  <a:gd name="T30" fmla="*/ 69 w 164"/>
                  <a:gd name="T31" fmla="*/ 139 h 146"/>
                  <a:gd name="T32" fmla="*/ 81 w 164"/>
                  <a:gd name="T33" fmla="*/ 134 h 146"/>
                  <a:gd name="T34" fmla="*/ 87 w 164"/>
                  <a:gd name="T35" fmla="*/ 143 h 146"/>
                  <a:gd name="T36" fmla="*/ 102 w 164"/>
                  <a:gd name="T37" fmla="*/ 145 h 146"/>
                  <a:gd name="T38" fmla="*/ 114 w 164"/>
                  <a:gd name="T39" fmla="*/ 139 h 146"/>
                  <a:gd name="T40" fmla="*/ 113 w 164"/>
                  <a:gd name="T41" fmla="*/ 125 h 146"/>
                  <a:gd name="T42" fmla="*/ 125 w 164"/>
                  <a:gd name="T43" fmla="*/ 123 h 146"/>
                  <a:gd name="T44" fmla="*/ 128 w 164"/>
                  <a:gd name="T45" fmla="*/ 119 h 146"/>
                  <a:gd name="T46" fmla="*/ 135 w 164"/>
                  <a:gd name="T47" fmla="*/ 93 h 146"/>
                  <a:gd name="T48" fmla="*/ 146 w 164"/>
                  <a:gd name="T49" fmla="*/ 95 h 146"/>
                  <a:gd name="T50" fmla="*/ 151 w 164"/>
                  <a:gd name="T51" fmla="*/ 92 h 146"/>
                  <a:gd name="T52" fmla="*/ 148 w 164"/>
                  <a:gd name="T53" fmla="*/ 81 h 146"/>
                  <a:gd name="T54" fmla="*/ 155 w 164"/>
                  <a:gd name="T55" fmla="*/ 73 h 146"/>
                  <a:gd name="T56" fmla="*/ 145 w 164"/>
                  <a:gd name="T57" fmla="*/ 58 h 146"/>
                  <a:gd name="T58" fmla="*/ 143 w 164"/>
                  <a:gd name="T59" fmla="*/ 46 h 146"/>
                  <a:gd name="T60" fmla="*/ 140 w 164"/>
                  <a:gd name="T61" fmla="*/ 40 h 146"/>
                  <a:gd name="T62" fmla="*/ 152 w 164"/>
                  <a:gd name="T63" fmla="*/ 41 h 146"/>
                  <a:gd name="T64" fmla="*/ 155 w 164"/>
                  <a:gd name="T65" fmla="*/ 32 h 146"/>
                  <a:gd name="T66" fmla="*/ 161 w 164"/>
                  <a:gd name="T67" fmla="*/ 41 h 146"/>
                  <a:gd name="T68" fmla="*/ 164 w 164"/>
                  <a:gd name="T69" fmla="*/ 35 h 146"/>
                  <a:gd name="T70" fmla="*/ 160 w 164"/>
                  <a:gd name="T71" fmla="*/ 28 h 146"/>
                  <a:gd name="T72" fmla="*/ 161 w 164"/>
                  <a:gd name="T73" fmla="*/ 13 h 146"/>
                  <a:gd name="T74" fmla="*/ 149 w 164"/>
                  <a:gd name="T75" fmla="*/ 8 h 146"/>
                  <a:gd name="T76" fmla="*/ 143 w 164"/>
                  <a:gd name="T77" fmla="*/ 8 h 146"/>
                  <a:gd name="T78" fmla="*/ 128 w 164"/>
                  <a:gd name="T79" fmla="*/ 17 h 146"/>
                  <a:gd name="T80" fmla="*/ 117 w 164"/>
                  <a:gd name="T81" fmla="*/ 17 h 146"/>
                  <a:gd name="T82" fmla="*/ 107 w 164"/>
                  <a:gd name="T83" fmla="*/ 13 h 146"/>
                  <a:gd name="T84" fmla="*/ 94 w 164"/>
                  <a:gd name="T85" fmla="*/ 8 h 146"/>
                  <a:gd name="T86" fmla="*/ 84 w 164"/>
                  <a:gd name="T87" fmla="*/ 3 h 146"/>
                  <a:gd name="T88" fmla="*/ 61 w 164"/>
                  <a:gd name="T89" fmla="*/ 9 h 146"/>
                  <a:gd name="T90" fmla="*/ 55 w 164"/>
                  <a:gd name="T91" fmla="*/ 5 h 146"/>
                  <a:gd name="T92" fmla="*/ 44 w 164"/>
                  <a:gd name="T93" fmla="*/ 8 h 146"/>
                  <a:gd name="T94" fmla="*/ 37 w 164"/>
                  <a:gd name="T95" fmla="*/ 13 h 146"/>
                  <a:gd name="T96" fmla="*/ 19 w 164"/>
                  <a:gd name="T97" fmla="*/ 13 h 146"/>
                  <a:gd name="T98" fmla="*/ 5 w 164"/>
                  <a:gd name="T99" fmla="*/ 14 h 146"/>
                  <a:gd name="T100" fmla="*/ 13 w 164"/>
                  <a:gd name="T101" fmla="*/ 23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4" h="146">
                    <a:moveTo>
                      <a:pt x="14" y="28"/>
                    </a:moveTo>
                    <a:lnTo>
                      <a:pt x="11" y="32"/>
                    </a:lnTo>
                    <a:lnTo>
                      <a:pt x="5" y="37"/>
                    </a:lnTo>
                    <a:lnTo>
                      <a:pt x="9" y="41"/>
                    </a:lnTo>
                    <a:lnTo>
                      <a:pt x="6" y="46"/>
                    </a:lnTo>
                    <a:lnTo>
                      <a:pt x="6" y="49"/>
                    </a:lnTo>
                    <a:lnTo>
                      <a:pt x="0" y="51"/>
                    </a:lnTo>
                    <a:lnTo>
                      <a:pt x="6" y="61"/>
                    </a:lnTo>
                    <a:lnTo>
                      <a:pt x="2" y="70"/>
                    </a:lnTo>
                    <a:lnTo>
                      <a:pt x="5" y="73"/>
                    </a:lnTo>
                    <a:lnTo>
                      <a:pt x="14" y="73"/>
                    </a:lnTo>
                    <a:lnTo>
                      <a:pt x="9" y="82"/>
                    </a:lnTo>
                    <a:lnTo>
                      <a:pt x="5" y="82"/>
                    </a:lnTo>
                    <a:lnTo>
                      <a:pt x="2" y="87"/>
                    </a:lnTo>
                    <a:lnTo>
                      <a:pt x="3" y="92"/>
                    </a:lnTo>
                    <a:lnTo>
                      <a:pt x="8" y="92"/>
                    </a:lnTo>
                    <a:lnTo>
                      <a:pt x="19" y="92"/>
                    </a:lnTo>
                    <a:lnTo>
                      <a:pt x="19" y="98"/>
                    </a:lnTo>
                    <a:lnTo>
                      <a:pt x="20" y="102"/>
                    </a:lnTo>
                    <a:lnTo>
                      <a:pt x="19" y="108"/>
                    </a:lnTo>
                    <a:lnTo>
                      <a:pt x="19" y="113"/>
                    </a:lnTo>
                    <a:lnTo>
                      <a:pt x="23" y="114"/>
                    </a:lnTo>
                    <a:lnTo>
                      <a:pt x="34" y="105"/>
                    </a:lnTo>
                    <a:lnTo>
                      <a:pt x="38" y="110"/>
                    </a:lnTo>
                    <a:lnTo>
                      <a:pt x="32" y="113"/>
                    </a:lnTo>
                    <a:lnTo>
                      <a:pt x="35" y="122"/>
                    </a:lnTo>
                    <a:lnTo>
                      <a:pt x="38" y="120"/>
                    </a:lnTo>
                    <a:lnTo>
                      <a:pt x="44" y="119"/>
                    </a:lnTo>
                    <a:lnTo>
                      <a:pt x="52" y="125"/>
                    </a:lnTo>
                    <a:lnTo>
                      <a:pt x="57" y="133"/>
                    </a:lnTo>
                    <a:lnTo>
                      <a:pt x="67" y="134"/>
                    </a:lnTo>
                    <a:lnTo>
                      <a:pt x="69" y="139"/>
                    </a:lnTo>
                    <a:lnTo>
                      <a:pt x="75" y="139"/>
                    </a:lnTo>
                    <a:lnTo>
                      <a:pt x="81" y="134"/>
                    </a:lnTo>
                    <a:lnTo>
                      <a:pt x="84" y="136"/>
                    </a:lnTo>
                    <a:lnTo>
                      <a:pt x="87" y="143"/>
                    </a:lnTo>
                    <a:lnTo>
                      <a:pt x="93" y="146"/>
                    </a:lnTo>
                    <a:lnTo>
                      <a:pt x="102" y="145"/>
                    </a:lnTo>
                    <a:lnTo>
                      <a:pt x="105" y="145"/>
                    </a:lnTo>
                    <a:lnTo>
                      <a:pt x="114" y="139"/>
                    </a:lnTo>
                    <a:lnTo>
                      <a:pt x="117" y="130"/>
                    </a:lnTo>
                    <a:lnTo>
                      <a:pt x="113" y="125"/>
                    </a:lnTo>
                    <a:lnTo>
                      <a:pt x="116" y="122"/>
                    </a:lnTo>
                    <a:lnTo>
                      <a:pt x="125" y="123"/>
                    </a:lnTo>
                    <a:lnTo>
                      <a:pt x="125" y="119"/>
                    </a:lnTo>
                    <a:lnTo>
                      <a:pt x="128" y="119"/>
                    </a:lnTo>
                    <a:lnTo>
                      <a:pt x="134" y="116"/>
                    </a:lnTo>
                    <a:lnTo>
                      <a:pt x="135" y="93"/>
                    </a:lnTo>
                    <a:lnTo>
                      <a:pt x="138" y="92"/>
                    </a:lnTo>
                    <a:lnTo>
                      <a:pt x="146" y="95"/>
                    </a:lnTo>
                    <a:lnTo>
                      <a:pt x="145" y="85"/>
                    </a:lnTo>
                    <a:lnTo>
                      <a:pt x="151" y="92"/>
                    </a:lnTo>
                    <a:lnTo>
                      <a:pt x="149" y="85"/>
                    </a:lnTo>
                    <a:lnTo>
                      <a:pt x="148" y="81"/>
                    </a:lnTo>
                    <a:lnTo>
                      <a:pt x="149" y="75"/>
                    </a:lnTo>
                    <a:lnTo>
                      <a:pt x="155" y="73"/>
                    </a:lnTo>
                    <a:lnTo>
                      <a:pt x="142" y="66"/>
                    </a:lnTo>
                    <a:lnTo>
                      <a:pt x="145" y="58"/>
                    </a:lnTo>
                    <a:lnTo>
                      <a:pt x="143" y="52"/>
                    </a:lnTo>
                    <a:lnTo>
                      <a:pt x="143" y="46"/>
                    </a:lnTo>
                    <a:lnTo>
                      <a:pt x="135" y="46"/>
                    </a:lnTo>
                    <a:lnTo>
                      <a:pt x="140" y="40"/>
                    </a:lnTo>
                    <a:lnTo>
                      <a:pt x="145" y="38"/>
                    </a:lnTo>
                    <a:lnTo>
                      <a:pt x="152" y="41"/>
                    </a:lnTo>
                    <a:lnTo>
                      <a:pt x="152" y="32"/>
                    </a:lnTo>
                    <a:lnTo>
                      <a:pt x="155" y="32"/>
                    </a:lnTo>
                    <a:lnTo>
                      <a:pt x="155" y="38"/>
                    </a:lnTo>
                    <a:lnTo>
                      <a:pt x="161" y="41"/>
                    </a:lnTo>
                    <a:lnTo>
                      <a:pt x="164" y="38"/>
                    </a:lnTo>
                    <a:lnTo>
                      <a:pt x="164" y="35"/>
                    </a:lnTo>
                    <a:lnTo>
                      <a:pt x="163" y="29"/>
                    </a:lnTo>
                    <a:lnTo>
                      <a:pt x="160" y="28"/>
                    </a:lnTo>
                    <a:lnTo>
                      <a:pt x="155" y="19"/>
                    </a:lnTo>
                    <a:lnTo>
                      <a:pt x="161" y="13"/>
                    </a:lnTo>
                    <a:lnTo>
                      <a:pt x="154" y="5"/>
                    </a:lnTo>
                    <a:lnTo>
                      <a:pt x="149" y="8"/>
                    </a:lnTo>
                    <a:lnTo>
                      <a:pt x="145" y="6"/>
                    </a:lnTo>
                    <a:lnTo>
                      <a:pt x="143" y="8"/>
                    </a:lnTo>
                    <a:lnTo>
                      <a:pt x="129" y="8"/>
                    </a:lnTo>
                    <a:lnTo>
                      <a:pt x="128" y="17"/>
                    </a:lnTo>
                    <a:lnTo>
                      <a:pt x="123" y="22"/>
                    </a:lnTo>
                    <a:lnTo>
                      <a:pt x="117" y="17"/>
                    </a:lnTo>
                    <a:lnTo>
                      <a:pt x="113" y="19"/>
                    </a:lnTo>
                    <a:lnTo>
                      <a:pt x="107" y="13"/>
                    </a:lnTo>
                    <a:lnTo>
                      <a:pt x="104" y="6"/>
                    </a:lnTo>
                    <a:lnTo>
                      <a:pt x="94" y="8"/>
                    </a:lnTo>
                    <a:lnTo>
                      <a:pt x="91" y="0"/>
                    </a:lnTo>
                    <a:lnTo>
                      <a:pt x="84" y="3"/>
                    </a:lnTo>
                    <a:lnTo>
                      <a:pt x="66" y="5"/>
                    </a:lnTo>
                    <a:lnTo>
                      <a:pt x="61" y="9"/>
                    </a:lnTo>
                    <a:lnTo>
                      <a:pt x="55" y="13"/>
                    </a:lnTo>
                    <a:lnTo>
                      <a:pt x="55" y="5"/>
                    </a:lnTo>
                    <a:lnTo>
                      <a:pt x="47" y="5"/>
                    </a:lnTo>
                    <a:lnTo>
                      <a:pt x="44" y="8"/>
                    </a:lnTo>
                    <a:lnTo>
                      <a:pt x="43" y="16"/>
                    </a:lnTo>
                    <a:lnTo>
                      <a:pt x="37" y="13"/>
                    </a:lnTo>
                    <a:lnTo>
                      <a:pt x="29" y="19"/>
                    </a:lnTo>
                    <a:lnTo>
                      <a:pt x="19" y="13"/>
                    </a:lnTo>
                    <a:lnTo>
                      <a:pt x="11" y="16"/>
                    </a:lnTo>
                    <a:lnTo>
                      <a:pt x="5" y="14"/>
                    </a:lnTo>
                    <a:lnTo>
                      <a:pt x="5" y="19"/>
                    </a:lnTo>
                    <a:lnTo>
                      <a:pt x="13" y="23"/>
                    </a:lnTo>
                    <a:lnTo>
                      <a:pt x="14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3" name="Freeform 6280">
                <a:extLst>
                  <a:ext uri="{FF2B5EF4-FFF2-40B4-BE49-F238E27FC236}">
                    <a16:creationId xmlns:a16="http://schemas.microsoft.com/office/drawing/2014/main" id="{C0AB9AC0-3696-E2AF-14AD-044390F82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011"/>
                <a:ext cx="82" cy="73"/>
              </a:xfrm>
              <a:custGeom>
                <a:avLst/>
                <a:gdLst>
                  <a:gd name="T0" fmla="*/ 13 w 164"/>
                  <a:gd name="T1" fmla="*/ 23 h 146"/>
                  <a:gd name="T2" fmla="*/ 5 w 164"/>
                  <a:gd name="T3" fmla="*/ 14 h 146"/>
                  <a:gd name="T4" fmla="*/ 19 w 164"/>
                  <a:gd name="T5" fmla="*/ 13 h 146"/>
                  <a:gd name="T6" fmla="*/ 37 w 164"/>
                  <a:gd name="T7" fmla="*/ 13 h 146"/>
                  <a:gd name="T8" fmla="*/ 44 w 164"/>
                  <a:gd name="T9" fmla="*/ 8 h 146"/>
                  <a:gd name="T10" fmla="*/ 55 w 164"/>
                  <a:gd name="T11" fmla="*/ 5 h 146"/>
                  <a:gd name="T12" fmla="*/ 61 w 164"/>
                  <a:gd name="T13" fmla="*/ 9 h 146"/>
                  <a:gd name="T14" fmla="*/ 84 w 164"/>
                  <a:gd name="T15" fmla="*/ 3 h 146"/>
                  <a:gd name="T16" fmla="*/ 94 w 164"/>
                  <a:gd name="T17" fmla="*/ 8 h 146"/>
                  <a:gd name="T18" fmla="*/ 107 w 164"/>
                  <a:gd name="T19" fmla="*/ 13 h 146"/>
                  <a:gd name="T20" fmla="*/ 117 w 164"/>
                  <a:gd name="T21" fmla="*/ 17 h 146"/>
                  <a:gd name="T22" fmla="*/ 128 w 164"/>
                  <a:gd name="T23" fmla="*/ 17 h 146"/>
                  <a:gd name="T24" fmla="*/ 143 w 164"/>
                  <a:gd name="T25" fmla="*/ 8 h 146"/>
                  <a:gd name="T26" fmla="*/ 149 w 164"/>
                  <a:gd name="T27" fmla="*/ 8 h 146"/>
                  <a:gd name="T28" fmla="*/ 161 w 164"/>
                  <a:gd name="T29" fmla="*/ 13 h 146"/>
                  <a:gd name="T30" fmla="*/ 160 w 164"/>
                  <a:gd name="T31" fmla="*/ 28 h 146"/>
                  <a:gd name="T32" fmla="*/ 164 w 164"/>
                  <a:gd name="T33" fmla="*/ 35 h 146"/>
                  <a:gd name="T34" fmla="*/ 161 w 164"/>
                  <a:gd name="T35" fmla="*/ 41 h 146"/>
                  <a:gd name="T36" fmla="*/ 155 w 164"/>
                  <a:gd name="T37" fmla="*/ 32 h 146"/>
                  <a:gd name="T38" fmla="*/ 152 w 164"/>
                  <a:gd name="T39" fmla="*/ 41 h 146"/>
                  <a:gd name="T40" fmla="*/ 140 w 164"/>
                  <a:gd name="T41" fmla="*/ 40 h 146"/>
                  <a:gd name="T42" fmla="*/ 143 w 164"/>
                  <a:gd name="T43" fmla="*/ 46 h 146"/>
                  <a:gd name="T44" fmla="*/ 145 w 164"/>
                  <a:gd name="T45" fmla="*/ 58 h 146"/>
                  <a:gd name="T46" fmla="*/ 155 w 164"/>
                  <a:gd name="T47" fmla="*/ 73 h 146"/>
                  <a:gd name="T48" fmla="*/ 148 w 164"/>
                  <a:gd name="T49" fmla="*/ 81 h 146"/>
                  <a:gd name="T50" fmla="*/ 151 w 164"/>
                  <a:gd name="T51" fmla="*/ 92 h 146"/>
                  <a:gd name="T52" fmla="*/ 146 w 164"/>
                  <a:gd name="T53" fmla="*/ 95 h 146"/>
                  <a:gd name="T54" fmla="*/ 135 w 164"/>
                  <a:gd name="T55" fmla="*/ 93 h 146"/>
                  <a:gd name="T56" fmla="*/ 128 w 164"/>
                  <a:gd name="T57" fmla="*/ 119 h 146"/>
                  <a:gd name="T58" fmla="*/ 125 w 164"/>
                  <a:gd name="T59" fmla="*/ 123 h 146"/>
                  <a:gd name="T60" fmla="*/ 113 w 164"/>
                  <a:gd name="T61" fmla="*/ 125 h 146"/>
                  <a:gd name="T62" fmla="*/ 114 w 164"/>
                  <a:gd name="T63" fmla="*/ 139 h 146"/>
                  <a:gd name="T64" fmla="*/ 102 w 164"/>
                  <a:gd name="T65" fmla="*/ 145 h 146"/>
                  <a:gd name="T66" fmla="*/ 87 w 164"/>
                  <a:gd name="T67" fmla="*/ 143 h 146"/>
                  <a:gd name="T68" fmla="*/ 81 w 164"/>
                  <a:gd name="T69" fmla="*/ 134 h 146"/>
                  <a:gd name="T70" fmla="*/ 69 w 164"/>
                  <a:gd name="T71" fmla="*/ 139 h 146"/>
                  <a:gd name="T72" fmla="*/ 57 w 164"/>
                  <a:gd name="T73" fmla="*/ 133 h 146"/>
                  <a:gd name="T74" fmla="*/ 44 w 164"/>
                  <a:gd name="T75" fmla="*/ 119 h 146"/>
                  <a:gd name="T76" fmla="*/ 35 w 164"/>
                  <a:gd name="T77" fmla="*/ 122 h 146"/>
                  <a:gd name="T78" fmla="*/ 38 w 164"/>
                  <a:gd name="T79" fmla="*/ 110 h 146"/>
                  <a:gd name="T80" fmla="*/ 23 w 164"/>
                  <a:gd name="T81" fmla="*/ 114 h 146"/>
                  <a:gd name="T82" fmla="*/ 19 w 164"/>
                  <a:gd name="T83" fmla="*/ 108 h 146"/>
                  <a:gd name="T84" fmla="*/ 19 w 164"/>
                  <a:gd name="T85" fmla="*/ 98 h 146"/>
                  <a:gd name="T86" fmla="*/ 8 w 164"/>
                  <a:gd name="T87" fmla="*/ 92 h 146"/>
                  <a:gd name="T88" fmla="*/ 2 w 164"/>
                  <a:gd name="T89" fmla="*/ 87 h 146"/>
                  <a:gd name="T90" fmla="*/ 9 w 164"/>
                  <a:gd name="T91" fmla="*/ 82 h 146"/>
                  <a:gd name="T92" fmla="*/ 5 w 164"/>
                  <a:gd name="T93" fmla="*/ 73 h 146"/>
                  <a:gd name="T94" fmla="*/ 6 w 164"/>
                  <a:gd name="T95" fmla="*/ 61 h 146"/>
                  <a:gd name="T96" fmla="*/ 6 w 164"/>
                  <a:gd name="T97" fmla="*/ 49 h 146"/>
                  <a:gd name="T98" fmla="*/ 9 w 164"/>
                  <a:gd name="T99" fmla="*/ 41 h 146"/>
                  <a:gd name="T100" fmla="*/ 11 w 164"/>
                  <a:gd name="T101" fmla="*/ 3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4" h="146">
                    <a:moveTo>
                      <a:pt x="14" y="28"/>
                    </a:moveTo>
                    <a:lnTo>
                      <a:pt x="13" y="23"/>
                    </a:lnTo>
                    <a:lnTo>
                      <a:pt x="5" y="19"/>
                    </a:lnTo>
                    <a:lnTo>
                      <a:pt x="5" y="14"/>
                    </a:lnTo>
                    <a:lnTo>
                      <a:pt x="11" y="16"/>
                    </a:lnTo>
                    <a:lnTo>
                      <a:pt x="19" y="13"/>
                    </a:lnTo>
                    <a:lnTo>
                      <a:pt x="29" y="19"/>
                    </a:lnTo>
                    <a:lnTo>
                      <a:pt x="37" y="13"/>
                    </a:lnTo>
                    <a:lnTo>
                      <a:pt x="43" y="16"/>
                    </a:lnTo>
                    <a:lnTo>
                      <a:pt x="44" y="8"/>
                    </a:lnTo>
                    <a:lnTo>
                      <a:pt x="47" y="5"/>
                    </a:lnTo>
                    <a:lnTo>
                      <a:pt x="55" y="5"/>
                    </a:lnTo>
                    <a:lnTo>
                      <a:pt x="55" y="13"/>
                    </a:lnTo>
                    <a:lnTo>
                      <a:pt x="61" y="9"/>
                    </a:lnTo>
                    <a:lnTo>
                      <a:pt x="66" y="5"/>
                    </a:lnTo>
                    <a:lnTo>
                      <a:pt x="84" y="3"/>
                    </a:lnTo>
                    <a:lnTo>
                      <a:pt x="91" y="0"/>
                    </a:lnTo>
                    <a:lnTo>
                      <a:pt x="94" y="8"/>
                    </a:lnTo>
                    <a:lnTo>
                      <a:pt x="104" y="6"/>
                    </a:lnTo>
                    <a:lnTo>
                      <a:pt x="107" y="13"/>
                    </a:lnTo>
                    <a:lnTo>
                      <a:pt x="113" y="19"/>
                    </a:lnTo>
                    <a:lnTo>
                      <a:pt x="117" y="17"/>
                    </a:lnTo>
                    <a:lnTo>
                      <a:pt x="123" y="22"/>
                    </a:lnTo>
                    <a:lnTo>
                      <a:pt x="128" y="17"/>
                    </a:lnTo>
                    <a:lnTo>
                      <a:pt x="129" y="8"/>
                    </a:lnTo>
                    <a:lnTo>
                      <a:pt x="143" y="8"/>
                    </a:lnTo>
                    <a:lnTo>
                      <a:pt x="145" y="6"/>
                    </a:lnTo>
                    <a:lnTo>
                      <a:pt x="149" y="8"/>
                    </a:lnTo>
                    <a:lnTo>
                      <a:pt x="154" y="5"/>
                    </a:lnTo>
                    <a:lnTo>
                      <a:pt x="161" y="13"/>
                    </a:lnTo>
                    <a:lnTo>
                      <a:pt x="155" y="19"/>
                    </a:lnTo>
                    <a:lnTo>
                      <a:pt x="160" y="28"/>
                    </a:lnTo>
                    <a:lnTo>
                      <a:pt x="163" y="29"/>
                    </a:lnTo>
                    <a:lnTo>
                      <a:pt x="164" y="35"/>
                    </a:lnTo>
                    <a:lnTo>
                      <a:pt x="164" y="38"/>
                    </a:lnTo>
                    <a:lnTo>
                      <a:pt x="161" y="41"/>
                    </a:lnTo>
                    <a:lnTo>
                      <a:pt x="155" y="38"/>
                    </a:lnTo>
                    <a:lnTo>
                      <a:pt x="155" y="32"/>
                    </a:lnTo>
                    <a:lnTo>
                      <a:pt x="152" y="32"/>
                    </a:lnTo>
                    <a:lnTo>
                      <a:pt x="152" y="41"/>
                    </a:lnTo>
                    <a:lnTo>
                      <a:pt x="145" y="38"/>
                    </a:lnTo>
                    <a:lnTo>
                      <a:pt x="140" y="40"/>
                    </a:lnTo>
                    <a:lnTo>
                      <a:pt x="135" y="46"/>
                    </a:lnTo>
                    <a:lnTo>
                      <a:pt x="143" y="46"/>
                    </a:lnTo>
                    <a:lnTo>
                      <a:pt x="143" y="52"/>
                    </a:lnTo>
                    <a:lnTo>
                      <a:pt x="145" y="58"/>
                    </a:lnTo>
                    <a:lnTo>
                      <a:pt x="142" y="66"/>
                    </a:lnTo>
                    <a:lnTo>
                      <a:pt x="155" y="73"/>
                    </a:lnTo>
                    <a:lnTo>
                      <a:pt x="149" y="75"/>
                    </a:lnTo>
                    <a:lnTo>
                      <a:pt x="148" y="81"/>
                    </a:lnTo>
                    <a:lnTo>
                      <a:pt x="149" y="85"/>
                    </a:lnTo>
                    <a:lnTo>
                      <a:pt x="151" y="92"/>
                    </a:lnTo>
                    <a:lnTo>
                      <a:pt x="145" y="85"/>
                    </a:lnTo>
                    <a:lnTo>
                      <a:pt x="146" y="95"/>
                    </a:lnTo>
                    <a:lnTo>
                      <a:pt x="138" y="92"/>
                    </a:lnTo>
                    <a:lnTo>
                      <a:pt x="135" y="93"/>
                    </a:lnTo>
                    <a:lnTo>
                      <a:pt x="134" y="116"/>
                    </a:lnTo>
                    <a:lnTo>
                      <a:pt x="128" y="119"/>
                    </a:lnTo>
                    <a:lnTo>
                      <a:pt x="125" y="119"/>
                    </a:lnTo>
                    <a:lnTo>
                      <a:pt x="125" y="123"/>
                    </a:lnTo>
                    <a:lnTo>
                      <a:pt x="116" y="122"/>
                    </a:lnTo>
                    <a:lnTo>
                      <a:pt x="113" y="125"/>
                    </a:lnTo>
                    <a:lnTo>
                      <a:pt x="117" y="130"/>
                    </a:lnTo>
                    <a:lnTo>
                      <a:pt x="114" y="139"/>
                    </a:lnTo>
                    <a:lnTo>
                      <a:pt x="105" y="145"/>
                    </a:lnTo>
                    <a:lnTo>
                      <a:pt x="102" y="145"/>
                    </a:lnTo>
                    <a:lnTo>
                      <a:pt x="93" y="146"/>
                    </a:lnTo>
                    <a:lnTo>
                      <a:pt x="87" y="143"/>
                    </a:lnTo>
                    <a:lnTo>
                      <a:pt x="84" y="136"/>
                    </a:lnTo>
                    <a:lnTo>
                      <a:pt x="81" y="134"/>
                    </a:lnTo>
                    <a:lnTo>
                      <a:pt x="75" y="139"/>
                    </a:lnTo>
                    <a:lnTo>
                      <a:pt x="69" y="139"/>
                    </a:lnTo>
                    <a:lnTo>
                      <a:pt x="67" y="134"/>
                    </a:lnTo>
                    <a:lnTo>
                      <a:pt x="57" y="133"/>
                    </a:lnTo>
                    <a:lnTo>
                      <a:pt x="52" y="125"/>
                    </a:lnTo>
                    <a:lnTo>
                      <a:pt x="44" y="119"/>
                    </a:lnTo>
                    <a:lnTo>
                      <a:pt x="38" y="120"/>
                    </a:lnTo>
                    <a:lnTo>
                      <a:pt x="35" y="122"/>
                    </a:lnTo>
                    <a:lnTo>
                      <a:pt x="32" y="113"/>
                    </a:lnTo>
                    <a:lnTo>
                      <a:pt x="38" y="110"/>
                    </a:lnTo>
                    <a:lnTo>
                      <a:pt x="34" y="105"/>
                    </a:lnTo>
                    <a:lnTo>
                      <a:pt x="23" y="114"/>
                    </a:lnTo>
                    <a:lnTo>
                      <a:pt x="19" y="113"/>
                    </a:lnTo>
                    <a:lnTo>
                      <a:pt x="19" y="108"/>
                    </a:lnTo>
                    <a:lnTo>
                      <a:pt x="20" y="102"/>
                    </a:lnTo>
                    <a:lnTo>
                      <a:pt x="19" y="98"/>
                    </a:lnTo>
                    <a:lnTo>
                      <a:pt x="19" y="92"/>
                    </a:lnTo>
                    <a:lnTo>
                      <a:pt x="8" y="92"/>
                    </a:lnTo>
                    <a:lnTo>
                      <a:pt x="3" y="92"/>
                    </a:lnTo>
                    <a:lnTo>
                      <a:pt x="2" y="87"/>
                    </a:lnTo>
                    <a:lnTo>
                      <a:pt x="5" y="82"/>
                    </a:lnTo>
                    <a:lnTo>
                      <a:pt x="9" y="82"/>
                    </a:lnTo>
                    <a:lnTo>
                      <a:pt x="14" y="73"/>
                    </a:lnTo>
                    <a:lnTo>
                      <a:pt x="5" y="73"/>
                    </a:lnTo>
                    <a:lnTo>
                      <a:pt x="2" y="70"/>
                    </a:lnTo>
                    <a:lnTo>
                      <a:pt x="6" y="61"/>
                    </a:lnTo>
                    <a:lnTo>
                      <a:pt x="0" y="51"/>
                    </a:lnTo>
                    <a:lnTo>
                      <a:pt x="6" y="49"/>
                    </a:lnTo>
                    <a:lnTo>
                      <a:pt x="6" y="46"/>
                    </a:lnTo>
                    <a:lnTo>
                      <a:pt x="9" y="41"/>
                    </a:lnTo>
                    <a:lnTo>
                      <a:pt x="5" y="37"/>
                    </a:lnTo>
                    <a:lnTo>
                      <a:pt x="11" y="32"/>
                    </a:lnTo>
                    <a:lnTo>
                      <a:pt x="14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4" name="Freeform 6281">
                <a:extLst>
                  <a:ext uri="{FF2B5EF4-FFF2-40B4-BE49-F238E27FC236}">
                    <a16:creationId xmlns:a16="http://schemas.microsoft.com/office/drawing/2014/main" id="{67C1FC92-696E-6C87-3782-B3D98D92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011"/>
                <a:ext cx="82" cy="73"/>
              </a:xfrm>
              <a:custGeom>
                <a:avLst/>
                <a:gdLst>
                  <a:gd name="T0" fmla="*/ 13 w 164"/>
                  <a:gd name="T1" fmla="*/ 23 h 146"/>
                  <a:gd name="T2" fmla="*/ 5 w 164"/>
                  <a:gd name="T3" fmla="*/ 14 h 146"/>
                  <a:gd name="T4" fmla="*/ 19 w 164"/>
                  <a:gd name="T5" fmla="*/ 13 h 146"/>
                  <a:gd name="T6" fmla="*/ 37 w 164"/>
                  <a:gd name="T7" fmla="*/ 13 h 146"/>
                  <a:gd name="T8" fmla="*/ 44 w 164"/>
                  <a:gd name="T9" fmla="*/ 8 h 146"/>
                  <a:gd name="T10" fmla="*/ 55 w 164"/>
                  <a:gd name="T11" fmla="*/ 5 h 146"/>
                  <a:gd name="T12" fmla="*/ 61 w 164"/>
                  <a:gd name="T13" fmla="*/ 9 h 146"/>
                  <a:gd name="T14" fmla="*/ 84 w 164"/>
                  <a:gd name="T15" fmla="*/ 3 h 146"/>
                  <a:gd name="T16" fmla="*/ 94 w 164"/>
                  <a:gd name="T17" fmla="*/ 8 h 146"/>
                  <a:gd name="T18" fmla="*/ 107 w 164"/>
                  <a:gd name="T19" fmla="*/ 13 h 146"/>
                  <a:gd name="T20" fmla="*/ 117 w 164"/>
                  <a:gd name="T21" fmla="*/ 17 h 146"/>
                  <a:gd name="T22" fmla="*/ 128 w 164"/>
                  <a:gd name="T23" fmla="*/ 17 h 146"/>
                  <a:gd name="T24" fmla="*/ 143 w 164"/>
                  <a:gd name="T25" fmla="*/ 8 h 146"/>
                  <a:gd name="T26" fmla="*/ 149 w 164"/>
                  <a:gd name="T27" fmla="*/ 8 h 146"/>
                  <a:gd name="T28" fmla="*/ 161 w 164"/>
                  <a:gd name="T29" fmla="*/ 13 h 146"/>
                  <a:gd name="T30" fmla="*/ 160 w 164"/>
                  <a:gd name="T31" fmla="*/ 28 h 146"/>
                  <a:gd name="T32" fmla="*/ 164 w 164"/>
                  <a:gd name="T33" fmla="*/ 35 h 146"/>
                  <a:gd name="T34" fmla="*/ 161 w 164"/>
                  <a:gd name="T35" fmla="*/ 41 h 146"/>
                  <a:gd name="T36" fmla="*/ 155 w 164"/>
                  <a:gd name="T37" fmla="*/ 32 h 146"/>
                  <a:gd name="T38" fmla="*/ 152 w 164"/>
                  <a:gd name="T39" fmla="*/ 41 h 146"/>
                  <a:gd name="T40" fmla="*/ 140 w 164"/>
                  <a:gd name="T41" fmla="*/ 40 h 146"/>
                  <a:gd name="T42" fmla="*/ 143 w 164"/>
                  <a:gd name="T43" fmla="*/ 46 h 146"/>
                  <a:gd name="T44" fmla="*/ 145 w 164"/>
                  <a:gd name="T45" fmla="*/ 58 h 146"/>
                  <a:gd name="T46" fmla="*/ 155 w 164"/>
                  <a:gd name="T47" fmla="*/ 73 h 146"/>
                  <a:gd name="T48" fmla="*/ 148 w 164"/>
                  <a:gd name="T49" fmla="*/ 81 h 146"/>
                  <a:gd name="T50" fmla="*/ 151 w 164"/>
                  <a:gd name="T51" fmla="*/ 92 h 146"/>
                  <a:gd name="T52" fmla="*/ 146 w 164"/>
                  <a:gd name="T53" fmla="*/ 95 h 146"/>
                  <a:gd name="T54" fmla="*/ 135 w 164"/>
                  <a:gd name="T55" fmla="*/ 93 h 146"/>
                  <a:gd name="T56" fmla="*/ 128 w 164"/>
                  <a:gd name="T57" fmla="*/ 119 h 146"/>
                  <a:gd name="T58" fmla="*/ 125 w 164"/>
                  <a:gd name="T59" fmla="*/ 123 h 146"/>
                  <a:gd name="T60" fmla="*/ 113 w 164"/>
                  <a:gd name="T61" fmla="*/ 125 h 146"/>
                  <a:gd name="T62" fmla="*/ 114 w 164"/>
                  <a:gd name="T63" fmla="*/ 139 h 146"/>
                  <a:gd name="T64" fmla="*/ 102 w 164"/>
                  <a:gd name="T65" fmla="*/ 145 h 146"/>
                  <a:gd name="T66" fmla="*/ 87 w 164"/>
                  <a:gd name="T67" fmla="*/ 143 h 146"/>
                  <a:gd name="T68" fmla="*/ 81 w 164"/>
                  <a:gd name="T69" fmla="*/ 134 h 146"/>
                  <a:gd name="T70" fmla="*/ 69 w 164"/>
                  <a:gd name="T71" fmla="*/ 139 h 146"/>
                  <a:gd name="T72" fmla="*/ 57 w 164"/>
                  <a:gd name="T73" fmla="*/ 133 h 146"/>
                  <a:gd name="T74" fmla="*/ 44 w 164"/>
                  <a:gd name="T75" fmla="*/ 119 h 146"/>
                  <a:gd name="T76" fmla="*/ 35 w 164"/>
                  <a:gd name="T77" fmla="*/ 122 h 146"/>
                  <a:gd name="T78" fmla="*/ 38 w 164"/>
                  <a:gd name="T79" fmla="*/ 110 h 146"/>
                  <a:gd name="T80" fmla="*/ 23 w 164"/>
                  <a:gd name="T81" fmla="*/ 114 h 146"/>
                  <a:gd name="T82" fmla="*/ 19 w 164"/>
                  <a:gd name="T83" fmla="*/ 108 h 146"/>
                  <a:gd name="T84" fmla="*/ 19 w 164"/>
                  <a:gd name="T85" fmla="*/ 98 h 146"/>
                  <a:gd name="T86" fmla="*/ 8 w 164"/>
                  <a:gd name="T87" fmla="*/ 92 h 146"/>
                  <a:gd name="T88" fmla="*/ 2 w 164"/>
                  <a:gd name="T89" fmla="*/ 87 h 146"/>
                  <a:gd name="T90" fmla="*/ 9 w 164"/>
                  <a:gd name="T91" fmla="*/ 82 h 146"/>
                  <a:gd name="T92" fmla="*/ 5 w 164"/>
                  <a:gd name="T93" fmla="*/ 73 h 146"/>
                  <a:gd name="T94" fmla="*/ 6 w 164"/>
                  <a:gd name="T95" fmla="*/ 61 h 146"/>
                  <a:gd name="T96" fmla="*/ 6 w 164"/>
                  <a:gd name="T97" fmla="*/ 49 h 146"/>
                  <a:gd name="T98" fmla="*/ 9 w 164"/>
                  <a:gd name="T99" fmla="*/ 41 h 146"/>
                  <a:gd name="T100" fmla="*/ 11 w 164"/>
                  <a:gd name="T101" fmla="*/ 3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4" h="146">
                    <a:moveTo>
                      <a:pt x="14" y="28"/>
                    </a:moveTo>
                    <a:lnTo>
                      <a:pt x="13" y="23"/>
                    </a:lnTo>
                    <a:lnTo>
                      <a:pt x="5" y="19"/>
                    </a:lnTo>
                    <a:lnTo>
                      <a:pt x="5" y="14"/>
                    </a:lnTo>
                    <a:lnTo>
                      <a:pt x="11" y="16"/>
                    </a:lnTo>
                    <a:lnTo>
                      <a:pt x="19" y="13"/>
                    </a:lnTo>
                    <a:lnTo>
                      <a:pt x="29" y="19"/>
                    </a:lnTo>
                    <a:lnTo>
                      <a:pt x="37" y="13"/>
                    </a:lnTo>
                    <a:lnTo>
                      <a:pt x="43" y="16"/>
                    </a:lnTo>
                    <a:lnTo>
                      <a:pt x="44" y="8"/>
                    </a:lnTo>
                    <a:lnTo>
                      <a:pt x="47" y="5"/>
                    </a:lnTo>
                    <a:lnTo>
                      <a:pt x="55" y="5"/>
                    </a:lnTo>
                    <a:lnTo>
                      <a:pt x="55" y="13"/>
                    </a:lnTo>
                    <a:lnTo>
                      <a:pt x="61" y="9"/>
                    </a:lnTo>
                    <a:lnTo>
                      <a:pt x="66" y="5"/>
                    </a:lnTo>
                    <a:lnTo>
                      <a:pt x="84" y="3"/>
                    </a:lnTo>
                    <a:lnTo>
                      <a:pt x="91" y="0"/>
                    </a:lnTo>
                    <a:lnTo>
                      <a:pt x="94" y="8"/>
                    </a:lnTo>
                    <a:lnTo>
                      <a:pt x="104" y="6"/>
                    </a:lnTo>
                    <a:lnTo>
                      <a:pt x="107" y="13"/>
                    </a:lnTo>
                    <a:lnTo>
                      <a:pt x="113" y="19"/>
                    </a:lnTo>
                    <a:lnTo>
                      <a:pt x="117" y="17"/>
                    </a:lnTo>
                    <a:lnTo>
                      <a:pt x="123" y="22"/>
                    </a:lnTo>
                    <a:lnTo>
                      <a:pt x="128" y="17"/>
                    </a:lnTo>
                    <a:lnTo>
                      <a:pt x="129" y="8"/>
                    </a:lnTo>
                    <a:lnTo>
                      <a:pt x="143" y="8"/>
                    </a:lnTo>
                    <a:lnTo>
                      <a:pt x="145" y="6"/>
                    </a:lnTo>
                    <a:lnTo>
                      <a:pt x="149" y="8"/>
                    </a:lnTo>
                    <a:lnTo>
                      <a:pt x="154" y="5"/>
                    </a:lnTo>
                    <a:lnTo>
                      <a:pt x="161" y="13"/>
                    </a:lnTo>
                    <a:lnTo>
                      <a:pt x="155" y="19"/>
                    </a:lnTo>
                    <a:lnTo>
                      <a:pt x="160" y="28"/>
                    </a:lnTo>
                    <a:lnTo>
                      <a:pt x="163" y="29"/>
                    </a:lnTo>
                    <a:lnTo>
                      <a:pt x="164" y="35"/>
                    </a:lnTo>
                    <a:lnTo>
                      <a:pt x="164" y="38"/>
                    </a:lnTo>
                    <a:lnTo>
                      <a:pt x="161" y="41"/>
                    </a:lnTo>
                    <a:lnTo>
                      <a:pt x="155" y="38"/>
                    </a:lnTo>
                    <a:lnTo>
                      <a:pt x="155" y="32"/>
                    </a:lnTo>
                    <a:lnTo>
                      <a:pt x="152" y="32"/>
                    </a:lnTo>
                    <a:lnTo>
                      <a:pt x="152" y="41"/>
                    </a:lnTo>
                    <a:lnTo>
                      <a:pt x="145" y="38"/>
                    </a:lnTo>
                    <a:lnTo>
                      <a:pt x="140" y="40"/>
                    </a:lnTo>
                    <a:lnTo>
                      <a:pt x="135" y="46"/>
                    </a:lnTo>
                    <a:lnTo>
                      <a:pt x="143" y="46"/>
                    </a:lnTo>
                    <a:lnTo>
                      <a:pt x="143" y="52"/>
                    </a:lnTo>
                    <a:lnTo>
                      <a:pt x="145" y="58"/>
                    </a:lnTo>
                    <a:lnTo>
                      <a:pt x="142" y="66"/>
                    </a:lnTo>
                    <a:lnTo>
                      <a:pt x="155" y="73"/>
                    </a:lnTo>
                    <a:lnTo>
                      <a:pt x="149" y="75"/>
                    </a:lnTo>
                    <a:lnTo>
                      <a:pt x="148" y="81"/>
                    </a:lnTo>
                    <a:lnTo>
                      <a:pt x="149" y="85"/>
                    </a:lnTo>
                    <a:lnTo>
                      <a:pt x="151" y="92"/>
                    </a:lnTo>
                    <a:lnTo>
                      <a:pt x="145" y="85"/>
                    </a:lnTo>
                    <a:lnTo>
                      <a:pt x="146" y="95"/>
                    </a:lnTo>
                    <a:lnTo>
                      <a:pt x="138" y="92"/>
                    </a:lnTo>
                    <a:lnTo>
                      <a:pt x="135" y="93"/>
                    </a:lnTo>
                    <a:lnTo>
                      <a:pt x="134" y="116"/>
                    </a:lnTo>
                    <a:lnTo>
                      <a:pt x="128" y="119"/>
                    </a:lnTo>
                    <a:lnTo>
                      <a:pt x="125" y="119"/>
                    </a:lnTo>
                    <a:lnTo>
                      <a:pt x="125" y="123"/>
                    </a:lnTo>
                    <a:lnTo>
                      <a:pt x="116" y="122"/>
                    </a:lnTo>
                    <a:lnTo>
                      <a:pt x="113" y="125"/>
                    </a:lnTo>
                    <a:lnTo>
                      <a:pt x="117" y="130"/>
                    </a:lnTo>
                    <a:lnTo>
                      <a:pt x="114" y="139"/>
                    </a:lnTo>
                    <a:lnTo>
                      <a:pt x="105" y="145"/>
                    </a:lnTo>
                    <a:lnTo>
                      <a:pt x="102" y="145"/>
                    </a:lnTo>
                    <a:lnTo>
                      <a:pt x="93" y="146"/>
                    </a:lnTo>
                    <a:lnTo>
                      <a:pt x="87" y="143"/>
                    </a:lnTo>
                    <a:lnTo>
                      <a:pt x="84" y="136"/>
                    </a:lnTo>
                    <a:lnTo>
                      <a:pt x="81" y="134"/>
                    </a:lnTo>
                    <a:lnTo>
                      <a:pt x="75" y="139"/>
                    </a:lnTo>
                    <a:lnTo>
                      <a:pt x="69" y="139"/>
                    </a:lnTo>
                    <a:lnTo>
                      <a:pt x="67" y="134"/>
                    </a:lnTo>
                    <a:lnTo>
                      <a:pt x="57" y="133"/>
                    </a:lnTo>
                    <a:lnTo>
                      <a:pt x="52" y="125"/>
                    </a:lnTo>
                    <a:lnTo>
                      <a:pt x="44" y="119"/>
                    </a:lnTo>
                    <a:lnTo>
                      <a:pt x="38" y="120"/>
                    </a:lnTo>
                    <a:lnTo>
                      <a:pt x="35" y="122"/>
                    </a:lnTo>
                    <a:lnTo>
                      <a:pt x="32" y="113"/>
                    </a:lnTo>
                    <a:lnTo>
                      <a:pt x="38" y="110"/>
                    </a:lnTo>
                    <a:lnTo>
                      <a:pt x="34" y="105"/>
                    </a:lnTo>
                    <a:lnTo>
                      <a:pt x="23" y="114"/>
                    </a:lnTo>
                    <a:lnTo>
                      <a:pt x="19" y="113"/>
                    </a:lnTo>
                    <a:lnTo>
                      <a:pt x="19" y="108"/>
                    </a:lnTo>
                    <a:lnTo>
                      <a:pt x="20" y="102"/>
                    </a:lnTo>
                    <a:lnTo>
                      <a:pt x="19" y="98"/>
                    </a:lnTo>
                    <a:lnTo>
                      <a:pt x="19" y="92"/>
                    </a:lnTo>
                    <a:lnTo>
                      <a:pt x="8" y="92"/>
                    </a:lnTo>
                    <a:lnTo>
                      <a:pt x="3" y="92"/>
                    </a:lnTo>
                    <a:lnTo>
                      <a:pt x="2" y="87"/>
                    </a:lnTo>
                    <a:lnTo>
                      <a:pt x="5" y="82"/>
                    </a:lnTo>
                    <a:lnTo>
                      <a:pt x="9" y="82"/>
                    </a:lnTo>
                    <a:lnTo>
                      <a:pt x="14" y="73"/>
                    </a:lnTo>
                    <a:lnTo>
                      <a:pt x="5" y="73"/>
                    </a:lnTo>
                    <a:lnTo>
                      <a:pt x="2" y="70"/>
                    </a:lnTo>
                    <a:lnTo>
                      <a:pt x="6" y="61"/>
                    </a:lnTo>
                    <a:lnTo>
                      <a:pt x="0" y="51"/>
                    </a:lnTo>
                    <a:lnTo>
                      <a:pt x="6" y="49"/>
                    </a:lnTo>
                    <a:lnTo>
                      <a:pt x="6" y="46"/>
                    </a:lnTo>
                    <a:lnTo>
                      <a:pt x="9" y="41"/>
                    </a:lnTo>
                    <a:lnTo>
                      <a:pt x="5" y="37"/>
                    </a:lnTo>
                    <a:lnTo>
                      <a:pt x="11" y="32"/>
                    </a:lnTo>
                    <a:lnTo>
                      <a:pt x="14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5" name="Freeform 6282">
                <a:extLst>
                  <a:ext uri="{FF2B5EF4-FFF2-40B4-BE49-F238E27FC236}">
                    <a16:creationId xmlns:a16="http://schemas.microsoft.com/office/drawing/2014/main" id="{04196F5D-692D-508C-DF40-8177DEC2F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901"/>
                <a:ext cx="144" cy="101"/>
              </a:xfrm>
              <a:custGeom>
                <a:avLst/>
                <a:gdLst>
                  <a:gd name="T0" fmla="*/ 62 w 286"/>
                  <a:gd name="T1" fmla="*/ 15 h 202"/>
                  <a:gd name="T2" fmla="*/ 51 w 286"/>
                  <a:gd name="T3" fmla="*/ 18 h 202"/>
                  <a:gd name="T4" fmla="*/ 15 w 286"/>
                  <a:gd name="T5" fmla="*/ 33 h 202"/>
                  <a:gd name="T6" fmla="*/ 18 w 286"/>
                  <a:gd name="T7" fmla="*/ 51 h 202"/>
                  <a:gd name="T8" fmla="*/ 6 w 286"/>
                  <a:gd name="T9" fmla="*/ 62 h 202"/>
                  <a:gd name="T10" fmla="*/ 12 w 286"/>
                  <a:gd name="T11" fmla="*/ 88 h 202"/>
                  <a:gd name="T12" fmla="*/ 3 w 286"/>
                  <a:gd name="T13" fmla="*/ 101 h 202"/>
                  <a:gd name="T14" fmla="*/ 1 w 286"/>
                  <a:gd name="T15" fmla="*/ 117 h 202"/>
                  <a:gd name="T16" fmla="*/ 9 w 286"/>
                  <a:gd name="T17" fmla="*/ 127 h 202"/>
                  <a:gd name="T18" fmla="*/ 24 w 286"/>
                  <a:gd name="T19" fmla="*/ 142 h 202"/>
                  <a:gd name="T20" fmla="*/ 33 w 286"/>
                  <a:gd name="T21" fmla="*/ 144 h 202"/>
                  <a:gd name="T22" fmla="*/ 42 w 286"/>
                  <a:gd name="T23" fmla="*/ 145 h 202"/>
                  <a:gd name="T24" fmla="*/ 54 w 286"/>
                  <a:gd name="T25" fmla="*/ 167 h 202"/>
                  <a:gd name="T26" fmla="*/ 72 w 286"/>
                  <a:gd name="T27" fmla="*/ 176 h 202"/>
                  <a:gd name="T28" fmla="*/ 92 w 286"/>
                  <a:gd name="T29" fmla="*/ 185 h 202"/>
                  <a:gd name="T30" fmla="*/ 107 w 286"/>
                  <a:gd name="T31" fmla="*/ 185 h 202"/>
                  <a:gd name="T32" fmla="*/ 115 w 286"/>
                  <a:gd name="T33" fmla="*/ 202 h 202"/>
                  <a:gd name="T34" fmla="*/ 135 w 286"/>
                  <a:gd name="T35" fmla="*/ 200 h 202"/>
                  <a:gd name="T36" fmla="*/ 139 w 286"/>
                  <a:gd name="T37" fmla="*/ 182 h 202"/>
                  <a:gd name="T38" fmla="*/ 162 w 286"/>
                  <a:gd name="T39" fmla="*/ 173 h 202"/>
                  <a:gd name="T40" fmla="*/ 171 w 286"/>
                  <a:gd name="T41" fmla="*/ 180 h 202"/>
                  <a:gd name="T42" fmla="*/ 185 w 286"/>
                  <a:gd name="T43" fmla="*/ 183 h 202"/>
                  <a:gd name="T44" fmla="*/ 192 w 286"/>
                  <a:gd name="T45" fmla="*/ 177 h 202"/>
                  <a:gd name="T46" fmla="*/ 200 w 286"/>
                  <a:gd name="T47" fmla="*/ 191 h 202"/>
                  <a:gd name="T48" fmla="*/ 206 w 286"/>
                  <a:gd name="T49" fmla="*/ 186 h 202"/>
                  <a:gd name="T50" fmla="*/ 227 w 286"/>
                  <a:gd name="T51" fmla="*/ 183 h 202"/>
                  <a:gd name="T52" fmla="*/ 233 w 286"/>
                  <a:gd name="T53" fmla="*/ 197 h 202"/>
                  <a:gd name="T54" fmla="*/ 261 w 286"/>
                  <a:gd name="T55" fmla="*/ 194 h 202"/>
                  <a:gd name="T56" fmla="*/ 280 w 286"/>
                  <a:gd name="T57" fmla="*/ 185 h 202"/>
                  <a:gd name="T58" fmla="*/ 274 w 286"/>
                  <a:gd name="T59" fmla="*/ 176 h 202"/>
                  <a:gd name="T60" fmla="*/ 280 w 286"/>
                  <a:gd name="T61" fmla="*/ 162 h 202"/>
                  <a:gd name="T62" fmla="*/ 273 w 286"/>
                  <a:gd name="T63" fmla="*/ 151 h 202"/>
                  <a:gd name="T64" fmla="*/ 259 w 286"/>
                  <a:gd name="T65" fmla="*/ 136 h 202"/>
                  <a:gd name="T66" fmla="*/ 276 w 286"/>
                  <a:gd name="T67" fmla="*/ 127 h 202"/>
                  <a:gd name="T68" fmla="*/ 285 w 286"/>
                  <a:gd name="T69" fmla="*/ 112 h 202"/>
                  <a:gd name="T70" fmla="*/ 267 w 286"/>
                  <a:gd name="T71" fmla="*/ 115 h 202"/>
                  <a:gd name="T72" fmla="*/ 274 w 286"/>
                  <a:gd name="T73" fmla="*/ 97 h 202"/>
                  <a:gd name="T74" fmla="*/ 241 w 286"/>
                  <a:gd name="T75" fmla="*/ 103 h 202"/>
                  <a:gd name="T76" fmla="*/ 232 w 286"/>
                  <a:gd name="T77" fmla="*/ 94 h 202"/>
                  <a:gd name="T78" fmla="*/ 215 w 286"/>
                  <a:gd name="T79" fmla="*/ 94 h 202"/>
                  <a:gd name="T80" fmla="*/ 200 w 286"/>
                  <a:gd name="T81" fmla="*/ 92 h 202"/>
                  <a:gd name="T82" fmla="*/ 180 w 286"/>
                  <a:gd name="T83" fmla="*/ 92 h 202"/>
                  <a:gd name="T84" fmla="*/ 176 w 286"/>
                  <a:gd name="T85" fmla="*/ 71 h 202"/>
                  <a:gd name="T86" fmla="*/ 176 w 286"/>
                  <a:gd name="T87" fmla="*/ 59 h 202"/>
                  <a:gd name="T88" fmla="*/ 148 w 286"/>
                  <a:gd name="T89" fmla="*/ 45 h 202"/>
                  <a:gd name="T90" fmla="*/ 123 w 286"/>
                  <a:gd name="T91" fmla="*/ 41 h 202"/>
                  <a:gd name="T92" fmla="*/ 97 w 286"/>
                  <a:gd name="T93" fmla="*/ 51 h 202"/>
                  <a:gd name="T94" fmla="*/ 83 w 286"/>
                  <a:gd name="T95" fmla="*/ 27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6" h="202">
                    <a:moveTo>
                      <a:pt x="74" y="9"/>
                    </a:moveTo>
                    <a:lnTo>
                      <a:pt x="66" y="10"/>
                    </a:lnTo>
                    <a:lnTo>
                      <a:pt x="62" y="15"/>
                    </a:lnTo>
                    <a:lnTo>
                      <a:pt x="54" y="0"/>
                    </a:lnTo>
                    <a:lnTo>
                      <a:pt x="48" y="9"/>
                    </a:lnTo>
                    <a:lnTo>
                      <a:pt x="51" y="18"/>
                    </a:lnTo>
                    <a:lnTo>
                      <a:pt x="45" y="24"/>
                    </a:lnTo>
                    <a:lnTo>
                      <a:pt x="34" y="27"/>
                    </a:lnTo>
                    <a:lnTo>
                      <a:pt x="15" y="33"/>
                    </a:lnTo>
                    <a:lnTo>
                      <a:pt x="10" y="36"/>
                    </a:lnTo>
                    <a:lnTo>
                      <a:pt x="12" y="48"/>
                    </a:lnTo>
                    <a:lnTo>
                      <a:pt x="18" y="51"/>
                    </a:lnTo>
                    <a:lnTo>
                      <a:pt x="15" y="57"/>
                    </a:lnTo>
                    <a:lnTo>
                      <a:pt x="12" y="62"/>
                    </a:lnTo>
                    <a:lnTo>
                      <a:pt x="6" y="62"/>
                    </a:lnTo>
                    <a:lnTo>
                      <a:pt x="0" y="65"/>
                    </a:lnTo>
                    <a:lnTo>
                      <a:pt x="10" y="82"/>
                    </a:lnTo>
                    <a:lnTo>
                      <a:pt x="12" y="88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3" y="101"/>
                    </a:lnTo>
                    <a:lnTo>
                      <a:pt x="7" y="109"/>
                    </a:lnTo>
                    <a:lnTo>
                      <a:pt x="6" y="115"/>
                    </a:lnTo>
                    <a:lnTo>
                      <a:pt x="1" y="117"/>
                    </a:lnTo>
                    <a:lnTo>
                      <a:pt x="0" y="121"/>
                    </a:lnTo>
                    <a:lnTo>
                      <a:pt x="1" y="124"/>
                    </a:lnTo>
                    <a:lnTo>
                      <a:pt x="9" y="127"/>
                    </a:lnTo>
                    <a:lnTo>
                      <a:pt x="16" y="135"/>
                    </a:lnTo>
                    <a:lnTo>
                      <a:pt x="19" y="136"/>
                    </a:lnTo>
                    <a:lnTo>
                      <a:pt x="24" y="142"/>
                    </a:lnTo>
                    <a:lnTo>
                      <a:pt x="24" y="148"/>
                    </a:lnTo>
                    <a:lnTo>
                      <a:pt x="27" y="148"/>
                    </a:lnTo>
                    <a:lnTo>
                      <a:pt x="33" y="144"/>
                    </a:lnTo>
                    <a:lnTo>
                      <a:pt x="39" y="138"/>
                    </a:lnTo>
                    <a:lnTo>
                      <a:pt x="44" y="142"/>
                    </a:lnTo>
                    <a:lnTo>
                      <a:pt x="42" y="145"/>
                    </a:lnTo>
                    <a:lnTo>
                      <a:pt x="51" y="150"/>
                    </a:lnTo>
                    <a:lnTo>
                      <a:pt x="59" y="155"/>
                    </a:lnTo>
                    <a:lnTo>
                      <a:pt x="54" y="167"/>
                    </a:lnTo>
                    <a:lnTo>
                      <a:pt x="63" y="170"/>
                    </a:lnTo>
                    <a:lnTo>
                      <a:pt x="68" y="171"/>
                    </a:lnTo>
                    <a:lnTo>
                      <a:pt x="72" y="176"/>
                    </a:lnTo>
                    <a:lnTo>
                      <a:pt x="77" y="176"/>
                    </a:lnTo>
                    <a:lnTo>
                      <a:pt x="88" y="186"/>
                    </a:lnTo>
                    <a:lnTo>
                      <a:pt x="92" y="185"/>
                    </a:lnTo>
                    <a:lnTo>
                      <a:pt x="97" y="188"/>
                    </a:lnTo>
                    <a:lnTo>
                      <a:pt x="100" y="183"/>
                    </a:lnTo>
                    <a:lnTo>
                      <a:pt x="107" y="185"/>
                    </a:lnTo>
                    <a:lnTo>
                      <a:pt x="109" y="189"/>
                    </a:lnTo>
                    <a:lnTo>
                      <a:pt x="106" y="194"/>
                    </a:lnTo>
                    <a:lnTo>
                      <a:pt x="115" y="202"/>
                    </a:lnTo>
                    <a:lnTo>
                      <a:pt x="119" y="196"/>
                    </a:lnTo>
                    <a:lnTo>
                      <a:pt x="130" y="200"/>
                    </a:lnTo>
                    <a:lnTo>
                      <a:pt x="135" y="200"/>
                    </a:lnTo>
                    <a:lnTo>
                      <a:pt x="139" y="197"/>
                    </a:lnTo>
                    <a:lnTo>
                      <a:pt x="136" y="194"/>
                    </a:lnTo>
                    <a:lnTo>
                      <a:pt x="139" y="182"/>
                    </a:lnTo>
                    <a:lnTo>
                      <a:pt x="148" y="176"/>
                    </a:lnTo>
                    <a:lnTo>
                      <a:pt x="151" y="174"/>
                    </a:lnTo>
                    <a:lnTo>
                      <a:pt x="162" y="173"/>
                    </a:lnTo>
                    <a:lnTo>
                      <a:pt x="162" y="179"/>
                    </a:lnTo>
                    <a:lnTo>
                      <a:pt x="167" y="182"/>
                    </a:lnTo>
                    <a:lnTo>
                      <a:pt x="171" y="180"/>
                    </a:lnTo>
                    <a:lnTo>
                      <a:pt x="176" y="186"/>
                    </a:lnTo>
                    <a:lnTo>
                      <a:pt x="180" y="186"/>
                    </a:lnTo>
                    <a:lnTo>
                      <a:pt x="185" y="183"/>
                    </a:lnTo>
                    <a:lnTo>
                      <a:pt x="188" y="173"/>
                    </a:lnTo>
                    <a:lnTo>
                      <a:pt x="192" y="171"/>
                    </a:lnTo>
                    <a:lnTo>
                      <a:pt x="192" y="177"/>
                    </a:lnTo>
                    <a:lnTo>
                      <a:pt x="189" y="182"/>
                    </a:lnTo>
                    <a:lnTo>
                      <a:pt x="195" y="191"/>
                    </a:lnTo>
                    <a:lnTo>
                      <a:pt x="200" y="191"/>
                    </a:lnTo>
                    <a:lnTo>
                      <a:pt x="200" y="182"/>
                    </a:lnTo>
                    <a:lnTo>
                      <a:pt x="204" y="182"/>
                    </a:lnTo>
                    <a:lnTo>
                      <a:pt x="206" y="186"/>
                    </a:lnTo>
                    <a:lnTo>
                      <a:pt x="212" y="180"/>
                    </a:lnTo>
                    <a:lnTo>
                      <a:pt x="220" y="185"/>
                    </a:lnTo>
                    <a:lnTo>
                      <a:pt x="227" y="183"/>
                    </a:lnTo>
                    <a:lnTo>
                      <a:pt x="226" y="188"/>
                    </a:lnTo>
                    <a:lnTo>
                      <a:pt x="232" y="199"/>
                    </a:lnTo>
                    <a:lnTo>
                      <a:pt x="233" y="197"/>
                    </a:lnTo>
                    <a:lnTo>
                      <a:pt x="252" y="200"/>
                    </a:lnTo>
                    <a:lnTo>
                      <a:pt x="256" y="197"/>
                    </a:lnTo>
                    <a:lnTo>
                      <a:pt x="261" y="194"/>
                    </a:lnTo>
                    <a:lnTo>
                      <a:pt x="273" y="194"/>
                    </a:lnTo>
                    <a:lnTo>
                      <a:pt x="276" y="194"/>
                    </a:lnTo>
                    <a:lnTo>
                      <a:pt x="280" y="185"/>
                    </a:lnTo>
                    <a:lnTo>
                      <a:pt x="274" y="183"/>
                    </a:lnTo>
                    <a:lnTo>
                      <a:pt x="273" y="179"/>
                    </a:lnTo>
                    <a:lnTo>
                      <a:pt x="274" y="176"/>
                    </a:lnTo>
                    <a:lnTo>
                      <a:pt x="276" y="168"/>
                    </a:lnTo>
                    <a:lnTo>
                      <a:pt x="280" y="167"/>
                    </a:lnTo>
                    <a:lnTo>
                      <a:pt x="280" y="162"/>
                    </a:lnTo>
                    <a:lnTo>
                      <a:pt x="277" y="156"/>
                    </a:lnTo>
                    <a:lnTo>
                      <a:pt x="273" y="156"/>
                    </a:lnTo>
                    <a:lnTo>
                      <a:pt x="273" y="151"/>
                    </a:lnTo>
                    <a:lnTo>
                      <a:pt x="256" y="142"/>
                    </a:lnTo>
                    <a:lnTo>
                      <a:pt x="259" y="139"/>
                    </a:lnTo>
                    <a:lnTo>
                      <a:pt x="259" y="136"/>
                    </a:lnTo>
                    <a:lnTo>
                      <a:pt x="267" y="135"/>
                    </a:lnTo>
                    <a:lnTo>
                      <a:pt x="270" y="130"/>
                    </a:lnTo>
                    <a:lnTo>
                      <a:pt x="276" y="127"/>
                    </a:lnTo>
                    <a:lnTo>
                      <a:pt x="276" y="124"/>
                    </a:lnTo>
                    <a:lnTo>
                      <a:pt x="286" y="124"/>
                    </a:lnTo>
                    <a:lnTo>
                      <a:pt x="285" y="112"/>
                    </a:lnTo>
                    <a:lnTo>
                      <a:pt x="279" y="112"/>
                    </a:lnTo>
                    <a:lnTo>
                      <a:pt x="277" y="118"/>
                    </a:lnTo>
                    <a:lnTo>
                      <a:pt x="267" y="115"/>
                    </a:lnTo>
                    <a:lnTo>
                      <a:pt x="265" y="104"/>
                    </a:lnTo>
                    <a:lnTo>
                      <a:pt x="271" y="106"/>
                    </a:lnTo>
                    <a:lnTo>
                      <a:pt x="274" y="97"/>
                    </a:lnTo>
                    <a:lnTo>
                      <a:pt x="264" y="97"/>
                    </a:lnTo>
                    <a:lnTo>
                      <a:pt x="264" y="103"/>
                    </a:lnTo>
                    <a:lnTo>
                      <a:pt x="241" y="103"/>
                    </a:lnTo>
                    <a:lnTo>
                      <a:pt x="238" y="98"/>
                    </a:lnTo>
                    <a:lnTo>
                      <a:pt x="233" y="98"/>
                    </a:lnTo>
                    <a:lnTo>
                      <a:pt x="232" y="94"/>
                    </a:lnTo>
                    <a:lnTo>
                      <a:pt x="226" y="91"/>
                    </a:lnTo>
                    <a:lnTo>
                      <a:pt x="220" y="103"/>
                    </a:lnTo>
                    <a:lnTo>
                      <a:pt x="215" y="94"/>
                    </a:lnTo>
                    <a:lnTo>
                      <a:pt x="207" y="92"/>
                    </a:lnTo>
                    <a:lnTo>
                      <a:pt x="203" y="94"/>
                    </a:lnTo>
                    <a:lnTo>
                      <a:pt x="200" y="92"/>
                    </a:lnTo>
                    <a:lnTo>
                      <a:pt x="194" y="95"/>
                    </a:lnTo>
                    <a:lnTo>
                      <a:pt x="191" y="92"/>
                    </a:lnTo>
                    <a:lnTo>
                      <a:pt x="180" y="92"/>
                    </a:lnTo>
                    <a:lnTo>
                      <a:pt x="179" y="85"/>
                    </a:lnTo>
                    <a:lnTo>
                      <a:pt x="180" y="76"/>
                    </a:lnTo>
                    <a:lnTo>
                      <a:pt x="176" y="71"/>
                    </a:lnTo>
                    <a:lnTo>
                      <a:pt x="183" y="63"/>
                    </a:lnTo>
                    <a:lnTo>
                      <a:pt x="182" y="59"/>
                    </a:lnTo>
                    <a:lnTo>
                      <a:pt x="176" y="59"/>
                    </a:lnTo>
                    <a:lnTo>
                      <a:pt x="168" y="54"/>
                    </a:lnTo>
                    <a:lnTo>
                      <a:pt x="156" y="45"/>
                    </a:lnTo>
                    <a:lnTo>
                      <a:pt x="148" y="45"/>
                    </a:lnTo>
                    <a:lnTo>
                      <a:pt x="136" y="41"/>
                    </a:lnTo>
                    <a:lnTo>
                      <a:pt x="129" y="42"/>
                    </a:lnTo>
                    <a:lnTo>
                      <a:pt x="123" y="41"/>
                    </a:lnTo>
                    <a:lnTo>
                      <a:pt x="118" y="48"/>
                    </a:lnTo>
                    <a:lnTo>
                      <a:pt x="100" y="54"/>
                    </a:lnTo>
                    <a:lnTo>
                      <a:pt x="97" y="51"/>
                    </a:lnTo>
                    <a:lnTo>
                      <a:pt x="89" y="42"/>
                    </a:lnTo>
                    <a:lnTo>
                      <a:pt x="85" y="38"/>
                    </a:lnTo>
                    <a:lnTo>
                      <a:pt x="83" y="27"/>
                    </a:lnTo>
                    <a:lnTo>
                      <a:pt x="80" y="22"/>
                    </a:lnTo>
                    <a:lnTo>
                      <a:pt x="74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6" name="Freeform 6283">
                <a:extLst>
                  <a:ext uri="{FF2B5EF4-FFF2-40B4-BE49-F238E27FC236}">
                    <a16:creationId xmlns:a16="http://schemas.microsoft.com/office/drawing/2014/main" id="{C0D9B4BB-B4F5-F639-D316-4F2800F07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901"/>
                <a:ext cx="144" cy="101"/>
              </a:xfrm>
              <a:custGeom>
                <a:avLst/>
                <a:gdLst>
                  <a:gd name="T0" fmla="*/ 83 w 286"/>
                  <a:gd name="T1" fmla="*/ 27 h 202"/>
                  <a:gd name="T2" fmla="*/ 97 w 286"/>
                  <a:gd name="T3" fmla="*/ 51 h 202"/>
                  <a:gd name="T4" fmla="*/ 123 w 286"/>
                  <a:gd name="T5" fmla="*/ 41 h 202"/>
                  <a:gd name="T6" fmla="*/ 148 w 286"/>
                  <a:gd name="T7" fmla="*/ 45 h 202"/>
                  <a:gd name="T8" fmla="*/ 176 w 286"/>
                  <a:gd name="T9" fmla="*/ 59 h 202"/>
                  <a:gd name="T10" fmla="*/ 176 w 286"/>
                  <a:gd name="T11" fmla="*/ 71 h 202"/>
                  <a:gd name="T12" fmla="*/ 180 w 286"/>
                  <a:gd name="T13" fmla="*/ 92 h 202"/>
                  <a:gd name="T14" fmla="*/ 200 w 286"/>
                  <a:gd name="T15" fmla="*/ 92 h 202"/>
                  <a:gd name="T16" fmla="*/ 215 w 286"/>
                  <a:gd name="T17" fmla="*/ 94 h 202"/>
                  <a:gd name="T18" fmla="*/ 232 w 286"/>
                  <a:gd name="T19" fmla="*/ 94 h 202"/>
                  <a:gd name="T20" fmla="*/ 241 w 286"/>
                  <a:gd name="T21" fmla="*/ 103 h 202"/>
                  <a:gd name="T22" fmla="*/ 274 w 286"/>
                  <a:gd name="T23" fmla="*/ 97 h 202"/>
                  <a:gd name="T24" fmla="*/ 267 w 286"/>
                  <a:gd name="T25" fmla="*/ 115 h 202"/>
                  <a:gd name="T26" fmla="*/ 285 w 286"/>
                  <a:gd name="T27" fmla="*/ 112 h 202"/>
                  <a:gd name="T28" fmla="*/ 276 w 286"/>
                  <a:gd name="T29" fmla="*/ 127 h 202"/>
                  <a:gd name="T30" fmla="*/ 259 w 286"/>
                  <a:gd name="T31" fmla="*/ 136 h 202"/>
                  <a:gd name="T32" fmla="*/ 273 w 286"/>
                  <a:gd name="T33" fmla="*/ 151 h 202"/>
                  <a:gd name="T34" fmla="*/ 280 w 286"/>
                  <a:gd name="T35" fmla="*/ 162 h 202"/>
                  <a:gd name="T36" fmla="*/ 274 w 286"/>
                  <a:gd name="T37" fmla="*/ 176 h 202"/>
                  <a:gd name="T38" fmla="*/ 280 w 286"/>
                  <a:gd name="T39" fmla="*/ 185 h 202"/>
                  <a:gd name="T40" fmla="*/ 261 w 286"/>
                  <a:gd name="T41" fmla="*/ 194 h 202"/>
                  <a:gd name="T42" fmla="*/ 233 w 286"/>
                  <a:gd name="T43" fmla="*/ 197 h 202"/>
                  <a:gd name="T44" fmla="*/ 227 w 286"/>
                  <a:gd name="T45" fmla="*/ 183 h 202"/>
                  <a:gd name="T46" fmla="*/ 206 w 286"/>
                  <a:gd name="T47" fmla="*/ 186 h 202"/>
                  <a:gd name="T48" fmla="*/ 200 w 286"/>
                  <a:gd name="T49" fmla="*/ 191 h 202"/>
                  <a:gd name="T50" fmla="*/ 192 w 286"/>
                  <a:gd name="T51" fmla="*/ 177 h 202"/>
                  <a:gd name="T52" fmla="*/ 185 w 286"/>
                  <a:gd name="T53" fmla="*/ 183 h 202"/>
                  <a:gd name="T54" fmla="*/ 171 w 286"/>
                  <a:gd name="T55" fmla="*/ 180 h 202"/>
                  <a:gd name="T56" fmla="*/ 162 w 286"/>
                  <a:gd name="T57" fmla="*/ 173 h 202"/>
                  <a:gd name="T58" fmla="*/ 139 w 286"/>
                  <a:gd name="T59" fmla="*/ 182 h 202"/>
                  <a:gd name="T60" fmla="*/ 135 w 286"/>
                  <a:gd name="T61" fmla="*/ 200 h 202"/>
                  <a:gd name="T62" fmla="*/ 115 w 286"/>
                  <a:gd name="T63" fmla="*/ 202 h 202"/>
                  <a:gd name="T64" fmla="*/ 107 w 286"/>
                  <a:gd name="T65" fmla="*/ 185 h 202"/>
                  <a:gd name="T66" fmla="*/ 92 w 286"/>
                  <a:gd name="T67" fmla="*/ 185 h 202"/>
                  <a:gd name="T68" fmla="*/ 72 w 286"/>
                  <a:gd name="T69" fmla="*/ 176 h 202"/>
                  <a:gd name="T70" fmla="*/ 54 w 286"/>
                  <a:gd name="T71" fmla="*/ 167 h 202"/>
                  <a:gd name="T72" fmla="*/ 42 w 286"/>
                  <a:gd name="T73" fmla="*/ 145 h 202"/>
                  <a:gd name="T74" fmla="*/ 33 w 286"/>
                  <a:gd name="T75" fmla="*/ 144 h 202"/>
                  <a:gd name="T76" fmla="*/ 24 w 286"/>
                  <a:gd name="T77" fmla="*/ 142 h 202"/>
                  <a:gd name="T78" fmla="*/ 9 w 286"/>
                  <a:gd name="T79" fmla="*/ 127 h 202"/>
                  <a:gd name="T80" fmla="*/ 1 w 286"/>
                  <a:gd name="T81" fmla="*/ 117 h 202"/>
                  <a:gd name="T82" fmla="*/ 3 w 286"/>
                  <a:gd name="T83" fmla="*/ 101 h 202"/>
                  <a:gd name="T84" fmla="*/ 12 w 286"/>
                  <a:gd name="T85" fmla="*/ 88 h 202"/>
                  <a:gd name="T86" fmla="*/ 6 w 286"/>
                  <a:gd name="T87" fmla="*/ 62 h 202"/>
                  <a:gd name="T88" fmla="*/ 18 w 286"/>
                  <a:gd name="T89" fmla="*/ 51 h 202"/>
                  <a:gd name="T90" fmla="*/ 15 w 286"/>
                  <a:gd name="T91" fmla="*/ 33 h 202"/>
                  <a:gd name="T92" fmla="*/ 51 w 286"/>
                  <a:gd name="T93" fmla="*/ 18 h 202"/>
                  <a:gd name="T94" fmla="*/ 62 w 286"/>
                  <a:gd name="T95" fmla="*/ 1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6" h="202">
                    <a:moveTo>
                      <a:pt x="74" y="9"/>
                    </a:moveTo>
                    <a:lnTo>
                      <a:pt x="80" y="22"/>
                    </a:lnTo>
                    <a:lnTo>
                      <a:pt x="83" y="27"/>
                    </a:lnTo>
                    <a:lnTo>
                      <a:pt x="85" y="38"/>
                    </a:lnTo>
                    <a:lnTo>
                      <a:pt x="89" y="42"/>
                    </a:lnTo>
                    <a:lnTo>
                      <a:pt x="97" y="51"/>
                    </a:lnTo>
                    <a:lnTo>
                      <a:pt x="100" y="54"/>
                    </a:lnTo>
                    <a:lnTo>
                      <a:pt x="118" y="48"/>
                    </a:lnTo>
                    <a:lnTo>
                      <a:pt x="123" y="41"/>
                    </a:lnTo>
                    <a:lnTo>
                      <a:pt x="129" y="42"/>
                    </a:lnTo>
                    <a:lnTo>
                      <a:pt x="136" y="41"/>
                    </a:lnTo>
                    <a:lnTo>
                      <a:pt x="148" y="45"/>
                    </a:lnTo>
                    <a:lnTo>
                      <a:pt x="156" y="45"/>
                    </a:lnTo>
                    <a:lnTo>
                      <a:pt x="168" y="54"/>
                    </a:lnTo>
                    <a:lnTo>
                      <a:pt x="176" y="59"/>
                    </a:lnTo>
                    <a:lnTo>
                      <a:pt x="182" y="59"/>
                    </a:lnTo>
                    <a:lnTo>
                      <a:pt x="183" y="63"/>
                    </a:lnTo>
                    <a:lnTo>
                      <a:pt x="176" y="71"/>
                    </a:lnTo>
                    <a:lnTo>
                      <a:pt x="180" y="76"/>
                    </a:lnTo>
                    <a:lnTo>
                      <a:pt x="179" y="85"/>
                    </a:lnTo>
                    <a:lnTo>
                      <a:pt x="180" y="92"/>
                    </a:lnTo>
                    <a:lnTo>
                      <a:pt x="191" y="92"/>
                    </a:lnTo>
                    <a:lnTo>
                      <a:pt x="194" y="95"/>
                    </a:lnTo>
                    <a:lnTo>
                      <a:pt x="200" y="92"/>
                    </a:lnTo>
                    <a:lnTo>
                      <a:pt x="203" y="94"/>
                    </a:lnTo>
                    <a:lnTo>
                      <a:pt x="207" y="92"/>
                    </a:lnTo>
                    <a:lnTo>
                      <a:pt x="215" y="94"/>
                    </a:lnTo>
                    <a:lnTo>
                      <a:pt x="220" y="103"/>
                    </a:lnTo>
                    <a:lnTo>
                      <a:pt x="226" y="91"/>
                    </a:lnTo>
                    <a:lnTo>
                      <a:pt x="232" y="94"/>
                    </a:lnTo>
                    <a:lnTo>
                      <a:pt x="233" y="98"/>
                    </a:lnTo>
                    <a:lnTo>
                      <a:pt x="238" y="98"/>
                    </a:lnTo>
                    <a:lnTo>
                      <a:pt x="241" y="103"/>
                    </a:lnTo>
                    <a:lnTo>
                      <a:pt x="264" y="103"/>
                    </a:lnTo>
                    <a:lnTo>
                      <a:pt x="264" y="97"/>
                    </a:lnTo>
                    <a:lnTo>
                      <a:pt x="274" y="97"/>
                    </a:lnTo>
                    <a:lnTo>
                      <a:pt x="271" y="106"/>
                    </a:lnTo>
                    <a:lnTo>
                      <a:pt x="265" y="104"/>
                    </a:lnTo>
                    <a:lnTo>
                      <a:pt x="267" y="115"/>
                    </a:lnTo>
                    <a:lnTo>
                      <a:pt x="277" y="118"/>
                    </a:lnTo>
                    <a:lnTo>
                      <a:pt x="279" y="112"/>
                    </a:lnTo>
                    <a:lnTo>
                      <a:pt x="285" y="112"/>
                    </a:lnTo>
                    <a:lnTo>
                      <a:pt x="286" y="124"/>
                    </a:lnTo>
                    <a:lnTo>
                      <a:pt x="276" y="124"/>
                    </a:lnTo>
                    <a:lnTo>
                      <a:pt x="276" y="127"/>
                    </a:lnTo>
                    <a:lnTo>
                      <a:pt x="270" y="130"/>
                    </a:lnTo>
                    <a:lnTo>
                      <a:pt x="267" y="135"/>
                    </a:lnTo>
                    <a:lnTo>
                      <a:pt x="259" y="136"/>
                    </a:lnTo>
                    <a:lnTo>
                      <a:pt x="259" y="139"/>
                    </a:lnTo>
                    <a:lnTo>
                      <a:pt x="256" y="142"/>
                    </a:lnTo>
                    <a:lnTo>
                      <a:pt x="273" y="151"/>
                    </a:lnTo>
                    <a:lnTo>
                      <a:pt x="273" y="156"/>
                    </a:lnTo>
                    <a:lnTo>
                      <a:pt x="277" y="156"/>
                    </a:lnTo>
                    <a:lnTo>
                      <a:pt x="280" y="162"/>
                    </a:lnTo>
                    <a:lnTo>
                      <a:pt x="280" y="167"/>
                    </a:lnTo>
                    <a:lnTo>
                      <a:pt x="276" y="168"/>
                    </a:lnTo>
                    <a:lnTo>
                      <a:pt x="274" y="176"/>
                    </a:lnTo>
                    <a:lnTo>
                      <a:pt x="273" y="179"/>
                    </a:lnTo>
                    <a:lnTo>
                      <a:pt x="274" y="183"/>
                    </a:lnTo>
                    <a:lnTo>
                      <a:pt x="280" y="185"/>
                    </a:lnTo>
                    <a:lnTo>
                      <a:pt x="276" y="194"/>
                    </a:lnTo>
                    <a:lnTo>
                      <a:pt x="273" y="194"/>
                    </a:lnTo>
                    <a:lnTo>
                      <a:pt x="261" y="194"/>
                    </a:lnTo>
                    <a:lnTo>
                      <a:pt x="256" y="197"/>
                    </a:lnTo>
                    <a:lnTo>
                      <a:pt x="252" y="200"/>
                    </a:lnTo>
                    <a:lnTo>
                      <a:pt x="233" y="197"/>
                    </a:lnTo>
                    <a:lnTo>
                      <a:pt x="232" y="199"/>
                    </a:lnTo>
                    <a:lnTo>
                      <a:pt x="226" y="188"/>
                    </a:lnTo>
                    <a:lnTo>
                      <a:pt x="227" y="183"/>
                    </a:lnTo>
                    <a:lnTo>
                      <a:pt x="220" y="185"/>
                    </a:lnTo>
                    <a:lnTo>
                      <a:pt x="212" y="180"/>
                    </a:lnTo>
                    <a:lnTo>
                      <a:pt x="206" y="186"/>
                    </a:lnTo>
                    <a:lnTo>
                      <a:pt x="204" y="182"/>
                    </a:lnTo>
                    <a:lnTo>
                      <a:pt x="200" y="182"/>
                    </a:lnTo>
                    <a:lnTo>
                      <a:pt x="200" y="191"/>
                    </a:lnTo>
                    <a:lnTo>
                      <a:pt x="195" y="191"/>
                    </a:lnTo>
                    <a:lnTo>
                      <a:pt x="189" y="182"/>
                    </a:lnTo>
                    <a:lnTo>
                      <a:pt x="192" y="177"/>
                    </a:lnTo>
                    <a:lnTo>
                      <a:pt x="192" y="171"/>
                    </a:lnTo>
                    <a:lnTo>
                      <a:pt x="188" y="173"/>
                    </a:lnTo>
                    <a:lnTo>
                      <a:pt x="185" y="183"/>
                    </a:lnTo>
                    <a:lnTo>
                      <a:pt x="180" y="186"/>
                    </a:lnTo>
                    <a:lnTo>
                      <a:pt x="176" y="186"/>
                    </a:lnTo>
                    <a:lnTo>
                      <a:pt x="171" y="180"/>
                    </a:lnTo>
                    <a:lnTo>
                      <a:pt x="167" y="182"/>
                    </a:lnTo>
                    <a:lnTo>
                      <a:pt x="162" y="179"/>
                    </a:lnTo>
                    <a:lnTo>
                      <a:pt x="162" y="173"/>
                    </a:lnTo>
                    <a:lnTo>
                      <a:pt x="151" y="174"/>
                    </a:lnTo>
                    <a:lnTo>
                      <a:pt x="148" y="176"/>
                    </a:lnTo>
                    <a:lnTo>
                      <a:pt x="139" y="182"/>
                    </a:lnTo>
                    <a:lnTo>
                      <a:pt x="136" y="194"/>
                    </a:lnTo>
                    <a:lnTo>
                      <a:pt x="139" y="197"/>
                    </a:lnTo>
                    <a:lnTo>
                      <a:pt x="135" y="200"/>
                    </a:lnTo>
                    <a:lnTo>
                      <a:pt x="130" y="200"/>
                    </a:lnTo>
                    <a:lnTo>
                      <a:pt x="119" y="196"/>
                    </a:lnTo>
                    <a:lnTo>
                      <a:pt x="115" y="202"/>
                    </a:lnTo>
                    <a:lnTo>
                      <a:pt x="106" y="194"/>
                    </a:lnTo>
                    <a:lnTo>
                      <a:pt x="109" y="189"/>
                    </a:lnTo>
                    <a:lnTo>
                      <a:pt x="107" y="185"/>
                    </a:lnTo>
                    <a:lnTo>
                      <a:pt x="100" y="183"/>
                    </a:lnTo>
                    <a:lnTo>
                      <a:pt x="97" y="188"/>
                    </a:lnTo>
                    <a:lnTo>
                      <a:pt x="92" y="185"/>
                    </a:lnTo>
                    <a:lnTo>
                      <a:pt x="88" y="186"/>
                    </a:lnTo>
                    <a:lnTo>
                      <a:pt x="77" y="176"/>
                    </a:lnTo>
                    <a:lnTo>
                      <a:pt x="72" y="176"/>
                    </a:lnTo>
                    <a:lnTo>
                      <a:pt x="68" y="171"/>
                    </a:lnTo>
                    <a:lnTo>
                      <a:pt x="63" y="170"/>
                    </a:lnTo>
                    <a:lnTo>
                      <a:pt x="54" y="167"/>
                    </a:lnTo>
                    <a:lnTo>
                      <a:pt x="59" y="155"/>
                    </a:lnTo>
                    <a:lnTo>
                      <a:pt x="51" y="150"/>
                    </a:lnTo>
                    <a:lnTo>
                      <a:pt x="42" y="145"/>
                    </a:lnTo>
                    <a:lnTo>
                      <a:pt x="44" y="142"/>
                    </a:lnTo>
                    <a:lnTo>
                      <a:pt x="39" y="138"/>
                    </a:lnTo>
                    <a:lnTo>
                      <a:pt x="33" y="144"/>
                    </a:lnTo>
                    <a:lnTo>
                      <a:pt x="27" y="148"/>
                    </a:lnTo>
                    <a:lnTo>
                      <a:pt x="24" y="148"/>
                    </a:lnTo>
                    <a:lnTo>
                      <a:pt x="24" y="142"/>
                    </a:lnTo>
                    <a:lnTo>
                      <a:pt x="19" y="136"/>
                    </a:lnTo>
                    <a:lnTo>
                      <a:pt x="16" y="135"/>
                    </a:lnTo>
                    <a:lnTo>
                      <a:pt x="9" y="127"/>
                    </a:lnTo>
                    <a:lnTo>
                      <a:pt x="1" y="124"/>
                    </a:lnTo>
                    <a:lnTo>
                      <a:pt x="0" y="121"/>
                    </a:lnTo>
                    <a:lnTo>
                      <a:pt x="1" y="117"/>
                    </a:lnTo>
                    <a:lnTo>
                      <a:pt x="6" y="115"/>
                    </a:lnTo>
                    <a:lnTo>
                      <a:pt x="7" y="109"/>
                    </a:lnTo>
                    <a:lnTo>
                      <a:pt x="3" y="101"/>
                    </a:lnTo>
                    <a:lnTo>
                      <a:pt x="7" y="95"/>
                    </a:lnTo>
                    <a:lnTo>
                      <a:pt x="7" y="94"/>
                    </a:lnTo>
                    <a:lnTo>
                      <a:pt x="12" y="88"/>
                    </a:lnTo>
                    <a:lnTo>
                      <a:pt x="10" y="82"/>
                    </a:lnTo>
                    <a:lnTo>
                      <a:pt x="0" y="65"/>
                    </a:lnTo>
                    <a:lnTo>
                      <a:pt x="6" y="62"/>
                    </a:lnTo>
                    <a:lnTo>
                      <a:pt x="12" y="62"/>
                    </a:lnTo>
                    <a:lnTo>
                      <a:pt x="15" y="57"/>
                    </a:lnTo>
                    <a:lnTo>
                      <a:pt x="18" y="51"/>
                    </a:lnTo>
                    <a:lnTo>
                      <a:pt x="12" y="48"/>
                    </a:lnTo>
                    <a:lnTo>
                      <a:pt x="10" y="36"/>
                    </a:lnTo>
                    <a:lnTo>
                      <a:pt x="15" y="33"/>
                    </a:lnTo>
                    <a:lnTo>
                      <a:pt x="34" y="27"/>
                    </a:lnTo>
                    <a:lnTo>
                      <a:pt x="45" y="24"/>
                    </a:lnTo>
                    <a:lnTo>
                      <a:pt x="51" y="18"/>
                    </a:lnTo>
                    <a:lnTo>
                      <a:pt x="48" y="9"/>
                    </a:lnTo>
                    <a:lnTo>
                      <a:pt x="54" y="0"/>
                    </a:lnTo>
                    <a:lnTo>
                      <a:pt x="62" y="15"/>
                    </a:lnTo>
                    <a:lnTo>
                      <a:pt x="66" y="10"/>
                    </a:lnTo>
                    <a:lnTo>
                      <a:pt x="7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7" name="Freeform 6284">
                <a:extLst>
                  <a:ext uri="{FF2B5EF4-FFF2-40B4-BE49-F238E27FC236}">
                    <a16:creationId xmlns:a16="http://schemas.microsoft.com/office/drawing/2014/main" id="{A088481D-265E-29EC-952D-FC21AA9D9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901"/>
                <a:ext cx="144" cy="101"/>
              </a:xfrm>
              <a:custGeom>
                <a:avLst/>
                <a:gdLst>
                  <a:gd name="T0" fmla="*/ 83 w 286"/>
                  <a:gd name="T1" fmla="*/ 27 h 202"/>
                  <a:gd name="T2" fmla="*/ 97 w 286"/>
                  <a:gd name="T3" fmla="*/ 51 h 202"/>
                  <a:gd name="T4" fmla="*/ 123 w 286"/>
                  <a:gd name="T5" fmla="*/ 41 h 202"/>
                  <a:gd name="T6" fmla="*/ 148 w 286"/>
                  <a:gd name="T7" fmla="*/ 45 h 202"/>
                  <a:gd name="T8" fmla="*/ 176 w 286"/>
                  <a:gd name="T9" fmla="*/ 59 h 202"/>
                  <a:gd name="T10" fmla="*/ 176 w 286"/>
                  <a:gd name="T11" fmla="*/ 71 h 202"/>
                  <a:gd name="T12" fmla="*/ 180 w 286"/>
                  <a:gd name="T13" fmla="*/ 92 h 202"/>
                  <a:gd name="T14" fmla="*/ 200 w 286"/>
                  <a:gd name="T15" fmla="*/ 92 h 202"/>
                  <a:gd name="T16" fmla="*/ 215 w 286"/>
                  <a:gd name="T17" fmla="*/ 94 h 202"/>
                  <a:gd name="T18" fmla="*/ 232 w 286"/>
                  <a:gd name="T19" fmla="*/ 94 h 202"/>
                  <a:gd name="T20" fmla="*/ 241 w 286"/>
                  <a:gd name="T21" fmla="*/ 103 h 202"/>
                  <a:gd name="T22" fmla="*/ 274 w 286"/>
                  <a:gd name="T23" fmla="*/ 97 h 202"/>
                  <a:gd name="T24" fmla="*/ 267 w 286"/>
                  <a:gd name="T25" fmla="*/ 115 h 202"/>
                  <a:gd name="T26" fmla="*/ 285 w 286"/>
                  <a:gd name="T27" fmla="*/ 112 h 202"/>
                  <a:gd name="T28" fmla="*/ 276 w 286"/>
                  <a:gd name="T29" fmla="*/ 127 h 202"/>
                  <a:gd name="T30" fmla="*/ 259 w 286"/>
                  <a:gd name="T31" fmla="*/ 136 h 202"/>
                  <a:gd name="T32" fmla="*/ 273 w 286"/>
                  <a:gd name="T33" fmla="*/ 151 h 202"/>
                  <a:gd name="T34" fmla="*/ 280 w 286"/>
                  <a:gd name="T35" fmla="*/ 162 h 202"/>
                  <a:gd name="T36" fmla="*/ 274 w 286"/>
                  <a:gd name="T37" fmla="*/ 176 h 202"/>
                  <a:gd name="T38" fmla="*/ 280 w 286"/>
                  <a:gd name="T39" fmla="*/ 185 h 202"/>
                  <a:gd name="T40" fmla="*/ 261 w 286"/>
                  <a:gd name="T41" fmla="*/ 194 h 202"/>
                  <a:gd name="T42" fmla="*/ 233 w 286"/>
                  <a:gd name="T43" fmla="*/ 197 h 202"/>
                  <a:gd name="T44" fmla="*/ 227 w 286"/>
                  <a:gd name="T45" fmla="*/ 183 h 202"/>
                  <a:gd name="T46" fmla="*/ 206 w 286"/>
                  <a:gd name="T47" fmla="*/ 186 h 202"/>
                  <a:gd name="T48" fmla="*/ 200 w 286"/>
                  <a:gd name="T49" fmla="*/ 191 h 202"/>
                  <a:gd name="T50" fmla="*/ 192 w 286"/>
                  <a:gd name="T51" fmla="*/ 177 h 202"/>
                  <a:gd name="T52" fmla="*/ 185 w 286"/>
                  <a:gd name="T53" fmla="*/ 183 h 202"/>
                  <a:gd name="T54" fmla="*/ 171 w 286"/>
                  <a:gd name="T55" fmla="*/ 180 h 202"/>
                  <a:gd name="T56" fmla="*/ 162 w 286"/>
                  <a:gd name="T57" fmla="*/ 173 h 202"/>
                  <a:gd name="T58" fmla="*/ 139 w 286"/>
                  <a:gd name="T59" fmla="*/ 182 h 202"/>
                  <a:gd name="T60" fmla="*/ 135 w 286"/>
                  <a:gd name="T61" fmla="*/ 200 h 202"/>
                  <a:gd name="T62" fmla="*/ 115 w 286"/>
                  <a:gd name="T63" fmla="*/ 202 h 202"/>
                  <a:gd name="T64" fmla="*/ 107 w 286"/>
                  <a:gd name="T65" fmla="*/ 185 h 202"/>
                  <a:gd name="T66" fmla="*/ 92 w 286"/>
                  <a:gd name="T67" fmla="*/ 185 h 202"/>
                  <a:gd name="T68" fmla="*/ 72 w 286"/>
                  <a:gd name="T69" fmla="*/ 176 h 202"/>
                  <a:gd name="T70" fmla="*/ 54 w 286"/>
                  <a:gd name="T71" fmla="*/ 167 h 202"/>
                  <a:gd name="T72" fmla="*/ 42 w 286"/>
                  <a:gd name="T73" fmla="*/ 145 h 202"/>
                  <a:gd name="T74" fmla="*/ 33 w 286"/>
                  <a:gd name="T75" fmla="*/ 144 h 202"/>
                  <a:gd name="T76" fmla="*/ 24 w 286"/>
                  <a:gd name="T77" fmla="*/ 142 h 202"/>
                  <a:gd name="T78" fmla="*/ 9 w 286"/>
                  <a:gd name="T79" fmla="*/ 127 h 202"/>
                  <a:gd name="T80" fmla="*/ 1 w 286"/>
                  <a:gd name="T81" fmla="*/ 117 h 202"/>
                  <a:gd name="T82" fmla="*/ 3 w 286"/>
                  <a:gd name="T83" fmla="*/ 101 h 202"/>
                  <a:gd name="T84" fmla="*/ 12 w 286"/>
                  <a:gd name="T85" fmla="*/ 88 h 202"/>
                  <a:gd name="T86" fmla="*/ 6 w 286"/>
                  <a:gd name="T87" fmla="*/ 62 h 202"/>
                  <a:gd name="T88" fmla="*/ 18 w 286"/>
                  <a:gd name="T89" fmla="*/ 51 h 202"/>
                  <a:gd name="T90" fmla="*/ 15 w 286"/>
                  <a:gd name="T91" fmla="*/ 33 h 202"/>
                  <a:gd name="T92" fmla="*/ 51 w 286"/>
                  <a:gd name="T93" fmla="*/ 18 h 202"/>
                  <a:gd name="T94" fmla="*/ 62 w 286"/>
                  <a:gd name="T95" fmla="*/ 1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6" h="202">
                    <a:moveTo>
                      <a:pt x="74" y="9"/>
                    </a:moveTo>
                    <a:lnTo>
                      <a:pt x="80" y="22"/>
                    </a:lnTo>
                    <a:lnTo>
                      <a:pt x="83" y="27"/>
                    </a:lnTo>
                    <a:lnTo>
                      <a:pt x="85" y="38"/>
                    </a:lnTo>
                    <a:lnTo>
                      <a:pt x="89" y="42"/>
                    </a:lnTo>
                    <a:lnTo>
                      <a:pt x="97" y="51"/>
                    </a:lnTo>
                    <a:lnTo>
                      <a:pt x="100" y="54"/>
                    </a:lnTo>
                    <a:lnTo>
                      <a:pt x="118" y="48"/>
                    </a:lnTo>
                    <a:lnTo>
                      <a:pt x="123" y="41"/>
                    </a:lnTo>
                    <a:lnTo>
                      <a:pt x="129" y="42"/>
                    </a:lnTo>
                    <a:lnTo>
                      <a:pt x="136" y="41"/>
                    </a:lnTo>
                    <a:lnTo>
                      <a:pt x="148" y="45"/>
                    </a:lnTo>
                    <a:lnTo>
                      <a:pt x="156" y="45"/>
                    </a:lnTo>
                    <a:lnTo>
                      <a:pt x="168" y="54"/>
                    </a:lnTo>
                    <a:lnTo>
                      <a:pt x="176" y="59"/>
                    </a:lnTo>
                    <a:lnTo>
                      <a:pt x="182" y="59"/>
                    </a:lnTo>
                    <a:lnTo>
                      <a:pt x="183" y="63"/>
                    </a:lnTo>
                    <a:lnTo>
                      <a:pt x="176" y="71"/>
                    </a:lnTo>
                    <a:lnTo>
                      <a:pt x="180" y="76"/>
                    </a:lnTo>
                    <a:lnTo>
                      <a:pt x="179" y="85"/>
                    </a:lnTo>
                    <a:lnTo>
                      <a:pt x="180" y="92"/>
                    </a:lnTo>
                    <a:lnTo>
                      <a:pt x="191" y="92"/>
                    </a:lnTo>
                    <a:lnTo>
                      <a:pt x="194" y="95"/>
                    </a:lnTo>
                    <a:lnTo>
                      <a:pt x="200" y="92"/>
                    </a:lnTo>
                    <a:lnTo>
                      <a:pt x="203" y="94"/>
                    </a:lnTo>
                    <a:lnTo>
                      <a:pt x="207" y="92"/>
                    </a:lnTo>
                    <a:lnTo>
                      <a:pt x="215" y="94"/>
                    </a:lnTo>
                    <a:lnTo>
                      <a:pt x="220" y="103"/>
                    </a:lnTo>
                    <a:lnTo>
                      <a:pt x="226" y="91"/>
                    </a:lnTo>
                    <a:lnTo>
                      <a:pt x="232" y="94"/>
                    </a:lnTo>
                    <a:lnTo>
                      <a:pt x="233" y="98"/>
                    </a:lnTo>
                    <a:lnTo>
                      <a:pt x="238" y="98"/>
                    </a:lnTo>
                    <a:lnTo>
                      <a:pt x="241" y="103"/>
                    </a:lnTo>
                    <a:lnTo>
                      <a:pt x="264" y="103"/>
                    </a:lnTo>
                    <a:lnTo>
                      <a:pt x="264" y="97"/>
                    </a:lnTo>
                    <a:lnTo>
                      <a:pt x="274" y="97"/>
                    </a:lnTo>
                    <a:lnTo>
                      <a:pt x="271" y="106"/>
                    </a:lnTo>
                    <a:lnTo>
                      <a:pt x="265" y="104"/>
                    </a:lnTo>
                    <a:lnTo>
                      <a:pt x="267" y="115"/>
                    </a:lnTo>
                    <a:lnTo>
                      <a:pt x="277" y="118"/>
                    </a:lnTo>
                    <a:lnTo>
                      <a:pt x="279" y="112"/>
                    </a:lnTo>
                    <a:lnTo>
                      <a:pt x="285" y="112"/>
                    </a:lnTo>
                    <a:lnTo>
                      <a:pt x="286" y="124"/>
                    </a:lnTo>
                    <a:lnTo>
                      <a:pt x="276" y="124"/>
                    </a:lnTo>
                    <a:lnTo>
                      <a:pt x="276" y="127"/>
                    </a:lnTo>
                    <a:lnTo>
                      <a:pt x="270" y="130"/>
                    </a:lnTo>
                    <a:lnTo>
                      <a:pt x="267" y="135"/>
                    </a:lnTo>
                    <a:lnTo>
                      <a:pt x="259" y="136"/>
                    </a:lnTo>
                    <a:lnTo>
                      <a:pt x="259" y="139"/>
                    </a:lnTo>
                    <a:lnTo>
                      <a:pt x="256" y="142"/>
                    </a:lnTo>
                    <a:lnTo>
                      <a:pt x="273" y="151"/>
                    </a:lnTo>
                    <a:lnTo>
                      <a:pt x="273" y="156"/>
                    </a:lnTo>
                    <a:lnTo>
                      <a:pt x="277" y="156"/>
                    </a:lnTo>
                    <a:lnTo>
                      <a:pt x="280" y="162"/>
                    </a:lnTo>
                    <a:lnTo>
                      <a:pt x="280" y="167"/>
                    </a:lnTo>
                    <a:lnTo>
                      <a:pt x="276" y="168"/>
                    </a:lnTo>
                    <a:lnTo>
                      <a:pt x="274" y="176"/>
                    </a:lnTo>
                    <a:lnTo>
                      <a:pt x="273" y="179"/>
                    </a:lnTo>
                    <a:lnTo>
                      <a:pt x="274" y="183"/>
                    </a:lnTo>
                    <a:lnTo>
                      <a:pt x="280" y="185"/>
                    </a:lnTo>
                    <a:lnTo>
                      <a:pt x="276" y="194"/>
                    </a:lnTo>
                    <a:lnTo>
                      <a:pt x="273" y="194"/>
                    </a:lnTo>
                    <a:lnTo>
                      <a:pt x="261" y="194"/>
                    </a:lnTo>
                    <a:lnTo>
                      <a:pt x="256" y="197"/>
                    </a:lnTo>
                    <a:lnTo>
                      <a:pt x="252" y="200"/>
                    </a:lnTo>
                    <a:lnTo>
                      <a:pt x="233" y="197"/>
                    </a:lnTo>
                    <a:lnTo>
                      <a:pt x="232" y="199"/>
                    </a:lnTo>
                    <a:lnTo>
                      <a:pt x="226" y="188"/>
                    </a:lnTo>
                    <a:lnTo>
                      <a:pt x="227" y="183"/>
                    </a:lnTo>
                    <a:lnTo>
                      <a:pt x="220" y="185"/>
                    </a:lnTo>
                    <a:lnTo>
                      <a:pt x="212" y="180"/>
                    </a:lnTo>
                    <a:lnTo>
                      <a:pt x="206" y="186"/>
                    </a:lnTo>
                    <a:lnTo>
                      <a:pt x="204" y="182"/>
                    </a:lnTo>
                    <a:lnTo>
                      <a:pt x="200" y="182"/>
                    </a:lnTo>
                    <a:lnTo>
                      <a:pt x="200" y="191"/>
                    </a:lnTo>
                    <a:lnTo>
                      <a:pt x="195" y="191"/>
                    </a:lnTo>
                    <a:lnTo>
                      <a:pt x="189" y="182"/>
                    </a:lnTo>
                    <a:lnTo>
                      <a:pt x="192" y="177"/>
                    </a:lnTo>
                    <a:lnTo>
                      <a:pt x="192" y="171"/>
                    </a:lnTo>
                    <a:lnTo>
                      <a:pt x="188" y="173"/>
                    </a:lnTo>
                    <a:lnTo>
                      <a:pt x="185" y="183"/>
                    </a:lnTo>
                    <a:lnTo>
                      <a:pt x="180" y="186"/>
                    </a:lnTo>
                    <a:lnTo>
                      <a:pt x="176" y="186"/>
                    </a:lnTo>
                    <a:lnTo>
                      <a:pt x="171" y="180"/>
                    </a:lnTo>
                    <a:lnTo>
                      <a:pt x="167" y="182"/>
                    </a:lnTo>
                    <a:lnTo>
                      <a:pt x="162" y="179"/>
                    </a:lnTo>
                    <a:lnTo>
                      <a:pt x="162" y="173"/>
                    </a:lnTo>
                    <a:lnTo>
                      <a:pt x="151" y="174"/>
                    </a:lnTo>
                    <a:lnTo>
                      <a:pt x="148" y="176"/>
                    </a:lnTo>
                    <a:lnTo>
                      <a:pt x="139" y="182"/>
                    </a:lnTo>
                    <a:lnTo>
                      <a:pt x="136" y="194"/>
                    </a:lnTo>
                    <a:lnTo>
                      <a:pt x="139" y="197"/>
                    </a:lnTo>
                    <a:lnTo>
                      <a:pt x="135" y="200"/>
                    </a:lnTo>
                    <a:lnTo>
                      <a:pt x="130" y="200"/>
                    </a:lnTo>
                    <a:lnTo>
                      <a:pt x="119" y="196"/>
                    </a:lnTo>
                    <a:lnTo>
                      <a:pt x="115" y="202"/>
                    </a:lnTo>
                    <a:lnTo>
                      <a:pt x="106" y="194"/>
                    </a:lnTo>
                    <a:lnTo>
                      <a:pt x="109" y="189"/>
                    </a:lnTo>
                    <a:lnTo>
                      <a:pt x="107" y="185"/>
                    </a:lnTo>
                    <a:lnTo>
                      <a:pt x="100" y="183"/>
                    </a:lnTo>
                    <a:lnTo>
                      <a:pt x="97" y="188"/>
                    </a:lnTo>
                    <a:lnTo>
                      <a:pt x="92" y="185"/>
                    </a:lnTo>
                    <a:lnTo>
                      <a:pt x="88" y="186"/>
                    </a:lnTo>
                    <a:lnTo>
                      <a:pt x="77" y="176"/>
                    </a:lnTo>
                    <a:lnTo>
                      <a:pt x="72" y="176"/>
                    </a:lnTo>
                    <a:lnTo>
                      <a:pt x="68" y="171"/>
                    </a:lnTo>
                    <a:lnTo>
                      <a:pt x="63" y="170"/>
                    </a:lnTo>
                    <a:lnTo>
                      <a:pt x="54" y="167"/>
                    </a:lnTo>
                    <a:lnTo>
                      <a:pt x="59" y="155"/>
                    </a:lnTo>
                    <a:lnTo>
                      <a:pt x="51" y="150"/>
                    </a:lnTo>
                    <a:lnTo>
                      <a:pt x="42" y="145"/>
                    </a:lnTo>
                    <a:lnTo>
                      <a:pt x="44" y="142"/>
                    </a:lnTo>
                    <a:lnTo>
                      <a:pt x="39" y="138"/>
                    </a:lnTo>
                    <a:lnTo>
                      <a:pt x="33" y="144"/>
                    </a:lnTo>
                    <a:lnTo>
                      <a:pt x="27" y="148"/>
                    </a:lnTo>
                    <a:lnTo>
                      <a:pt x="24" y="148"/>
                    </a:lnTo>
                    <a:lnTo>
                      <a:pt x="24" y="142"/>
                    </a:lnTo>
                    <a:lnTo>
                      <a:pt x="19" y="136"/>
                    </a:lnTo>
                    <a:lnTo>
                      <a:pt x="16" y="135"/>
                    </a:lnTo>
                    <a:lnTo>
                      <a:pt x="9" y="127"/>
                    </a:lnTo>
                    <a:lnTo>
                      <a:pt x="1" y="124"/>
                    </a:lnTo>
                    <a:lnTo>
                      <a:pt x="0" y="121"/>
                    </a:lnTo>
                    <a:lnTo>
                      <a:pt x="1" y="117"/>
                    </a:lnTo>
                    <a:lnTo>
                      <a:pt x="6" y="115"/>
                    </a:lnTo>
                    <a:lnTo>
                      <a:pt x="7" y="109"/>
                    </a:lnTo>
                    <a:lnTo>
                      <a:pt x="3" y="101"/>
                    </a:lnTo>
                    <a:lnTo>
                      <a:pt x="7" y="95"/>
                    </a:lnTo>
                    <a:lnTo>
                      <a:pt x="7" y="94"/>
                    </a:lnTo>
                    <a:lnTo>
                      <a:pt x="12" y="88"/>
                    </a:lnTo>
                    <a:lnTo>
                      <a:pt x="10" y="82"/>
                    </a:lnTo>
                    <a:lnTo>
                      <a:pt x="0" y="65"/>
                    </a:lnTo>
                    <a:lnTo>
                      <a:pt x="6" y="62"/>
                    </a:lnTo>
                    <a:lnTo>
                      <a:pt x="12" y="62"/>
                    </a:lnTo>
                    <a:lnTo>
                      <a:pt x="15" y="57"/>
                    </a:lnTo>
                    <a:lnTo>
                      <a:pt x="18" y="51"/>
                    </a:lnTo>
                    <a:lnTo>
                      <a:pt x="12" y="48"/>
                    </a:lnTo>
                    <a:lnTo>
                      <a:pt x="10" y="36"/>
                    </a:lnTo>
                    <a:lnTo>
                      <a:pt x="15" y="33"/>
                    </a:lnTo>
                    <a:lnTo>
                      <a:pt x="34" y="27"/>
                    </a:lnTo>
                    <a:lnTo>
                      <a:pt x="45" y="24"/>
                    </a:lnTo>
                    <a:lnTo>
                      <a:pt x="51" y="18"/>
                    </a:lnTo>
                    <a:lnTo>
                      <a:pt x="48" y="9"/>
                    </a:lnTo>
                    <a:lnTo>
                      <a:pt x="54" y="0"/>
                    </a:lnTo>
                    <a:lnTo>
                      <a:pt x="62" y="15"/>
                    </a:lnTo>
                    <a:lnTo>
                      <a:pt x="66" y="10"/>
                    </a:lnTo>
                    <a:lnTo>
                      <a:pt x="74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8" name="Freeform 6285">
                <a:extLst>
                  <a:ext uri="{FF2B5EF4-FFF2-40B4-BE49-F238E27FC236}">
                    <a16:creationId xmlns:a16="http://schemas.microsoft.com/office/drawing/2014/main" id="{333F800E-0274-9A13-AA42-91146995F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059"/>
                <a:ext cx="90" cy="58"/>
              </a:xfrm>
              <a:custGeom>
                <a:avLst/>
                <a:gdLst>
                  <a:gd name="T0" fmla="*/ 39 w 179"/>
                  <a:gd name="T1" fmla="*/ 15 h 117"/>
                  <a:gd name="T2" fmla="*/ 33 w 179"/>
                  <a:gd name="T3" fmla="*/ 14 h 117"/>
                  <a:gd name="T4" fmla="*/ 29 w 179"/>
                  <a:gd name="T5" fmla="*/ 3 h 117"/>
                  <a:gd name="T6" fmla="*/ 21 w 179"/>
                  <a:gd name="T7" fmla="*/ 5 h 117"/>
                  <a:gd name="T8" fmla="*/ 9 w 179"/>
                  <a:gd name="T9" fmla="*/ 18 h 117"/>
                  <a:gd name="T10" fmla="*/ 23 w 179"/>
                  <a:gd name="T11" fmla="*/ 43 h 117"/>
                  <a:gd name="T12" fmla="*/ 23 w 179"/>
                  <a:gd name="T13" fmla="*/ 46 h 117"/>
                  <a:gd name="T14" fmla="*/ 9 w 179"/>
                  <a:gd name="T15" fmla="*/ 55 h 117"/>
                  <a:gd name="T16" fmla="*/ 14 w 179"/>
                  <a:gd name="T17" fmla="*/ 65 h 117"/>
                  <a:gd name="T18" fmla="*/ 18 w 179"/>
                  <a:gd name="T19" fmla="*/ 75 h 117"/>
                  <a:gd name="T20" fmla="*/ 11 w 179"/>
                  <a:gd name="T21" fmla="*/ 79 h 117"/>
                  <a:gd name="T22" fmla="*/ 3 w 179"/>
                  <a:gd name="T23" fmla="*/ 85 h 117"/>
                  <a:gd name="T24" fmla="*/ 11 w 179"/>
                  <a:gd name="T25" fmla="*/ 100 h 117"/>
                  <a:gd name="T26" fmla="*/ 27 w 179"/>
                  <a:gd name="T27" fmla="*/ 102 h 117"/>
                  <a:gd name="T28" fmla="*/ 35 w 179"/>
                  <a:gd name="T29" fmla="*/ 113 h 117"/>
                  <a:gd name="T30" fmla="*/ 47 w 179"/>
                  <a:gd name="T31" fmla="*/ 110 h 117"/>
                  <a:gd name="T32" fmla="*/ 68 w 179"/>
                  <a:gd name="T33" fmla="*/ 114 h 117"/>
                  <a:gd name="T34" fmla="*/ 74 w 179"/>
                  <a:gd name="T35" fmla="*/ 114 h 117"/>
                  <a:gd name="T36" fmla="*/ 82 w 179"/>
                  <a:gd name="T37" fmla="*/ 108 h 117"/>
                  <a:gd name="T38" fmla="*/ 96 w 179"/>
                  <a:gd name="T39" fmla="*/ 99 h 117"/>
                  <a:gd name="T40" fmla="*/ 114 w 179"/>
                  <a:gd name="T41" fmla="*/ 103 h 117"/>
                  <a:gd name="T42" fmla="*/ 130 w 179"/>
                  <a:gd name="T43" fmla="*/ 106 h 117"/>
                  <a:gd name="T44" fmla="*/ 137 w 179"/>
                  <a:gd name="T45" fmla="*/ 91 h 117"/>
                  <a:gd name="T46" fmla="*/ 135 w 179"/>
                  <a:gd name="T47" fmla="*/ 103 h 117"/>
                  <a:gd name="T48" fmla="*/ 150 w 179"/>
                  <a:gd name="T49" fmla="*/ 110 h 117"/>
                  <a:gd name="T50" fmla="*/ 156 w 179"/>
                  <a:gd name="T51" fmla="*/ 105 h 117"/>
                  <a:gd name="T52" fmla="*/ 155 w 179"/>
                  <a:gd name="T53" fmla="*/ 94 h 117"/>
                  <a:gd name="T54" fmla="*/ 162 w 179"/>
                  <a:gd name="T55" fmla="*/ 82 h 117"/>
                  <a:gd name="T56" fmla="*/ 165 w 179"/>
                  <a:gd name="T57" fmla="*/ 73 h 117"/>
                  <a:gd name="T58" fmla="*/ 176 w 179"/>
                  <a:gd name="T59" fmla="*/ 62 h 117"/>
                  <a:gd name="T60" fmla="*/ 179 w 179"/>
                  <a:gd name="T61" fmla="*/ 49 h 117"/>
                  <a:gd name="T62" fmla="*/ 164 w 179"/>
                  <a:gd name="T63" fmla="*/ 47 h 117"/>
                  <a:gd name="T64" fmla="*/ 158 w 179"/>
                  <a:gd name="T65" fmla="*/ 38 h 117"/>
                  <a:gd name="T66" fmla="*/ 146 w 179"/>
                  <a:gd name="T67" fmla="*/ 43 h 117"/>
                  <a:gd name="T68" fmla="*/ 134 w 179"/>
                  <a:gd name="T69" fmla="*/ 37 h 117"/>
                  <a:gd name="T70" fmla="*/ 121 w 179"/>
                  <a:gd name="T71" fmla="*/ 23 h 117"/>
                  <a:gd name="T72" fmla="*/ 112 w 179"/>
                  <a:gd name="T73" fmla="*/ 26 h 117"/>
                  <a:gd name="T74" fmla="*/ 115 w 179"/>
                  <a:gd name="T75" fmla="*/ 14 h 117"/>
                  <a:gd name="T76" fmla="*/ 100 w 179"/>
                  <a:gd name="T77" fmla="*/ 18 h 117"/>
                  <a:gd name="T78" fmla="*/ 96 w 179"/>
                  <a:gd name="T79" fmla="*/ 12 h 117"/>
                  <a:gd name="T80" fmla="*/ 96 w 179"/>
                  <a:gd name="T81" fmla="*/ 2 h 117"/>
                  <a:gd name="T82" fmla="*/ 83 w 179"/>
                  <a:gd name="T83" fmla="*/ 8 h 117"/>
                  <a:gd name="T84" fmla="*/ 90 w 179"/>
                  <a:gd name="T85" fmla="*/ 20 h 117"/>
                  <a:gd name="T86" fmla="*/ 77 w 179"/>
                  <a:gd name="T87" fmla="*/ 20 h 117"/>
                  <a:gd name="T88" fmla="*/ 61 w 179"/>
                  <a:gd name="T89" fmla="*/ 2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9" h="117">
                    <a:moveTo>
                      <a:pt x="46" y="21"/>
                    </a:moveTo>
                    <a:lnTo>
                      <a:pt x="39" y="15"/>
                    </a:lnTo>
                    <a:lnTo>
                      <a:pt x="36" y="20"/>
                    </a:lnTo>
                    <a:lnTo>
                      <a:pt x="33" y="14"/>
                    </a:lnTo>
                    <a:lnTo>
                      <a:pt x="27" y="11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5"/>
                    </a:lnTo>
                    <a:lnTo>
                      <a:pt x="14" y="11"/>
                    </a:lnTo>
                    <a:lnTo>
                      <a:pt x="9" y="18"/>
                    </a:lnTo>
                    <a:lnTo>
                      <a:pt x="0" y="23"/>
                    </a:lnTo>
                    <a:lnTo>
                      <a:pt x="23" y="43"/>
                    </a:lnTo>
                    <a:lnTo>
                      <a:pt x="26" y="40"/>
                    </a:lnTo>
                    <a:lnTo>
                      <a:pt x="23" y="46"/>
                    </a:lnTo>
                    <a:lnTo>
                      <a:pt x="17" y="44"/>
                    </a:lnTo>
                    <a:lnTo>
                      <a:pt x="9" y="55"/>
                    </a:lnTo>
                    <a:lnTo>
                      <a:pt x="9" y="62"/>
                    </a:lnTo>
                    <a:lnTo>
                      <a:pt x="14" y="65"/>
                    </a:lnTo>
                    <a:lnTo>
                      <a:pt x="12" y="70"/>
                    </a:lnTo>
                    <a:lnTo>
                      <a:pt x="18" y="75"/>
                    </a:lnTo>
                    <a:lnTo>
                      <a:pt x="14" y="75"/>
                    </a:lnTo>
                    <a:lnTo>
                      <a:pt x="11" y="79"/>
                    </a:lnTo>
                    <a:lnTo>
                      <a:pt x="8" y="79"/>
                    </a:lnTo>
                    <a:lnTo>
                      <a:pt x="3" y="85"/>
                    </a:lnTo>
                    <a:lnTo>
                      <a:pt x="12" y="90"/>
                    </a:lnTo>
                    <a:lnTo>
                      <a:pt x="11" y="100"/>
                    </a:lnTo>
                    <a:lnTo>
                      <a:pt x="17" y="102"/>
                    </a:lnTo>
                    <a:lnTo>
                      <a:pt x="27" y="102"/>
                    </a:lnTo>
                    <a:lnTo>
                      <a:pt x="29" y="108"/>
                    </a:lnTo>
                    <a:lnTo>
                      <a:pt x="35" y="113"/>
                    </a:lnTo>
                    <a:lnTo>
                      <a:pt x="41" y="110"/>
                    </a:lnTo>
                    <a:lnTo>
                      <a:pt x="47" y="110"/>
                    </a:lnTo>
                    <a:lnTo>
                      <a:pt x="55" y="117"/>
                    </a:lnTo>
                    <a:lnTo>
                      <a:pt x="68" y="114"/>
                    </a:lnTo>
                    <a:lnTo>
                      <a:pt x="71" y="111"/>
                    </a:lnTo>
                    <a:lnTo>
                      <a:pt x="74" y="114"/>
                    </a:lnTo>
                    <a:lnTo>
                      <a:pt x="80" y="113"/>
                    </a:lnTo>
                    <a:lnTo>
                      <a:pt x="82" y="108"/>
                    </a:lnTo>
                    <a:lnTo>
                      <a:pt x="91" y="108"/>
                    </a:lnTo>
                    <a:lnTo>
                      <a:pt x="96" y="99"/>
                    </a:lnTo>
                    <a:lnTo>
                      <a:pt x="99" y="96"/>
                    </a:lnTo>
                    <a:lnTo>
                      <a:pt x="114" y="103"/>
                    </a:lnTo>
                    <a:lnTo>
                      <a:pt x="123" y="111"/>
                    </a:lnTo>
                    <a:lnTo>
                      <a:pt x="130" y="106"/>
                    </a:lnTo>
                    <a:lnTo>
                      <a:pt x="130" y="99"/>
                    </a:lnTo>
                    <a:lnTo>
                      <a:pt x="137" y="91"/>
                    </a:lnTo>
                    <a:lnTo>
                      <a:pt x="141" y="93"/>
                    </a:lnTo>
                    <a:lnTo>
                      <a:pt x="135" y="103"/>
                    </a:lnTo>
                    <a:lnTo>
                      <a:pt x="144" y="111"/>
                    </a:lnTo>
                    <a:lnTo>
                      <a:pt x="150" y="110"/>
                    </a:lnTo>
                    <a:lnTo>
                      <a:pt x="155" y="114"/>
                    </a:lnTo>
                    <a:lnTo>
                      <a:pt x="156" y="105"/>
                    </a:lnTo>
                    <a:lnTo>
                      <a:pt x="153" y="99"/>
                    </a:lnTo>
                    <a:lnTo>
                      <a:pt x="155" y="94"/>
                    </a:lnTo>
                    <a:lnTo>
                      <a:pt x="164" y="90"/>
                    </a:lnTo>
                    <a:lnTo>
                      <a:pt x="162" y="82"/>
                    </a:lnTo>
                    <a:lnTo>
                      <a:pt x="167" y="78"/>
                    </a:lnTo>
                    <a:lnTo>
                      <a:pt x="165" y="73"/>
                    </a:lnTo>
                    <a:lnTo>
                      <a:pt x="170" y="64"/>
                    </a:lnTo>
                    <a:lnTo>
                      <a:pt x="176" y="62"/>
                    </a:lnTo>
                    <a:lnTo>
                      <a:pt x="179" y="55"/>
                    </a:lnTo>
                    <a:lnTo>
                      <a:pt x="179" y="49"/>
                    </a:lnTo>
                    <a:lnTo>
                      <a:pt x="170" y="50"/>
                    </a:lnTo>
                    <a:lnTo>
                      <a:pt x="164" y="47"/>
                    </a:lnTo>
                    <a:lnTo>
                      <a:pt x="161" y="40"/>
                    </a:lnTo>
                    <a:lnTo>
                      <a:pt x="158" y="38"/>
                    </a:lnTo>
                    <a:lnTo>
                      <a:pt x="152" y="43"/>
                    </a:lnTo>
                    <a:lnTo>
                      <a:pt x="146" y="43"/>
                    </a:lnTo>
                    <a:lnTo>
                      <a:pt x="144" y="38"/>
                    </a:lnTo>
                    <a:lnTo>
                      <a:pt x="134" y="37"/>
                    </a:lnTo>
                    <a:lnTo>
                      <a:pt x="129" y="29"/>
                    </a:lnTo>
                    <a:lnTo>
                      <a:pt x="121" y="23"/>
                    </a:lnTo>
                    <a:lnTo>
                      <a:pt x="115" y="24"/>
                    </a:lnTo>
                    <a:lnTo>
                      <a:pt x="112" y="26"/>
                    </a:lnTo>
                    <a:lnTo>
                      <a:pt x="109" y="17"/>
                    </a:lnTo>
                    <a:lnTo>
                      <a:pt x="115" y="14"/>
                    </a:lnTo>
                    <a:lnTo>
                      <a:pt x="111" y="9"/>
                    </a:lnTo>
                    <a:lnTo>
                      <a:pt x="100" y="18"/>
                    </a:lnTo>
                    <a:lnTo>
                      <a:pt x="96" y="17"/>
                    </a:lnTo>
                    <a:lnTo>
                      <a:pt x="96" y="12"/>
                    </a:lnTo>
                    <a:lnTo>
                      <a:pt x="97" y="6"/>
                    </a:lnTo>
                    <a:lnTo>
                      <a:pt x="96" y="2"/>
                    </a:lnTo>
                    <a:lnTo>
                      <a:pt x="88" y="3"/>
                    </a:lnTo>
                    <a:lnTo>
                      <a:pt x="83" y="8"/>
                    </a:lnTo>
                    <a:lnTo>
                      <a:pt x="93" y="14"/>
                    </a:lnTo>
                    <a:lnTo>
                      <a:pt x="90" y="20"/>
                    </a:lnTo>
                    <a:lnTo>
                      <a:pt x="82" y="18"/>
                    </a:lnTo>
                    <a:lnTo>
                      <a:pt x="77" y="20"/>
                    </a:lnTo>
                    <a:lnTo>
                      <a:pt x="67" y="20"/>
                    </a:lnTo>
                    <a:lnTo>
                      <a:pt x="61" y="24"/>
                    </a:lnTo>
                    <a:lnTo>
                      <a:pt x="46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29" name="Freeform 6286">
                <a:extLst>
                  <a:ext uri="{FF2B5EF4-FFF2-40B4-BE49-F238E27FC236}">
                    <a16:creationId xmlns:a16="http://schemas.microsoft.com/office/drawing/2014/main" id="{5907202B-DEE2-0D9B-E803-E86D891EE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059"/>
                <a:ext cx="90" cy="58"/>
              </a:xfrm>
              <a:custGeom>
                <a:avLst/>
                <a:gdLst>
                  <a:gd name="T0" fmla="*/ 61 w 179"/>
                  <a:gd name="T1" fmla="*/ 24 h 117"/>
                  <a:gd name="T2" fmla="*/ 77 w 179"/>
                  <a:gd name="T3" fmla="*/ 20 h 117"/>
                  <a:gd name="T4" fmla="*/ 90 w 179"/>
                  <a:gd name="T5" fmla="*/ 20 h 117"/>
                  <a:gd name="T6" fmla="*/ 83 w 179"/>
                  <a:gd name="T7" fmla="*/ 8 h 117"/>
                  <a:gd name="T8" fmla="*/ 96 w 179"/>
                  <a:gd name="T9" fmla="*/ 2 h 117"/>
                  <a:gd name="T10" fmla="*/ 96 w 179"/>
                  <a:gd name="T11" fmla="*/ 12 h 117"/>
                  <a:gd name="T12" fmla="*/ 100 w 179"/>
                  <a:gd name="T13" fmla="*/ 18 h 117"/>
                  <a:gd name="T14" fmla="*/ 115 w 179"/>
                  <a:gd name="T15" fmla="*/ 14 h 117"/>
                  <a:gd name="T16" fmla="*/ 112 w 179"/>
                  <a:gd name="T17" fmla="*/ 26 h 117"/>
                  <a:gd name="T18" fmla="*/ 121 w 179"/>
                  <a:gd name="T19" fmla="*/ 23 h 117"/>
                  <a:gd name="T20" fmla="*/ 134 w 179"/>
                  <a:gd name="T21" fmla="*/ 37 h 117"/>
                  <a:gd name="T22" fmla="*/ 146 w 179"/>
                  <a:gd name="T23" fmla="*/ 43 h 117"/>
                  <a:gd name="T24" fmla="*/ 158 w 179"/>
                  <a:gd name="T25" fmla="*/ 38 h 117"/>
                  <a:gd name="T26" fmla="*/ 164 w 179"/>
                  <a:gd name="T27" fmla="*/ 47 h 117"/>
                  <a:gd name="T28" fmla="*/ 179 w 179"/>
                  <a:gd name="T29" fmla="*/ 49 h 117"/>
                  <a:gd name="T30" fmla="*/ 176 w 179"/>
                  <a:gd name="T31" fmla="*/ 62 h 117"/>
                  <a:gd name="T32" fmla="*/ 165 w 179"/>
                  <a:gd name="T33" fmla="*/ 73 h 117"/>
                  <a:gd name="T34" fmla="*/ 162 w 179"/>
                  <a:gd name="T35" fmla="*/ 82 h 117"/>
                  <a:gd name="T36" fmla="*/ 155 w 179"/>
                  <a:gd name="T37" fmla="*/ 94 h 117"/>
                  <a:gd name="T38" fmla="*/ 156 w 179"/>
                  <a:gd name="T39" fmla="*/ 105 h 117"/>
                  <a:gd name="T40" fmla="*/ 150 w 179"/>
                  <a:gd name="T41" fmla="*/ 110 h 117"/>
                  <a:gd name="T42" fmla="*/ 135 w 179"/>
                  <a:gd name="T43" fmla="*/ 103 h 117"/>
                  <a:gd name="T44" fmla="*/ 137 w 179"/>
                  <a:gd name="T45" fmla="*/ 91 h 117"/>
                  <a:gd name="T46" fmla="*/ 130 w 179"/>
                  <a:gd name="T47" fmla="*/ 106 h 117"/>
                  <a:gd name="T48" fmla="*/ 114 w 179"/>
                  <a:gd name="T49" fmla="*/ 103 h 117"/>
                  <a:gd name="T50" fmla="*/ 96 w 179"/>
                  <a:gd name="T51" fmla="*/ 99 h 117"/>
                  <a:gd name="T52" fmla="*/ 82 w 179"/>
                  <a:gd name="T53" fmla="*/ 108 h 117"/>
                  <a:gd name="T54" fmla="*/ 74 w 179"/>
                  <a:gd name="T55" fmla="*/ 114 h 117"/>
                  <a:gd name="T56" fmla="*/ 68 w 179"/>
                  <a:gd name="T57" fmla="*/ 114 h 117"/>
                  <a:gd name="T58" fmla="*/ 47 w 179"/>
                  <a:gd name="T59" fmla="*/ 110 h 117"/>
                  <a:gd name="T60" fmla="*/ 35 w 179"/>
                  <a:gd name="T61" fmla="*/ 113 h 117"/>
                  <a:gd name="T62" fmla="*/ 27 w 179"/>
                  <a:gd name="T63" fmla="*/ 102 h 117"/>
                  <a:gd name="T64" fmla="*/ 11 w 179"/>
                  <a:gd name="T65" fmla="*/ 100 h 117"/>
                  <a:gd name="T66" fmla="*/ 3 w 179"/>
                  <a:gd name="T67" fmla="*/ 85 h 117"/>
                  <a:gd name="T68" fmla="*/ 11 w 179"/>
                  <a:gd name="T69" fmla="*/ 79 h 117"/>
                  <a:gd name="T70" fmla="*/ 18 w 179"/>
                  <a:gd name="T71" fmla="*/ 75 h 117"/>
                  <a:gd name="T72" fmla="*/ 14 w 179"/>
                  <a:gd name="T73" fmla="*/ 65 h 117"/>
                  <a:gd name="T74" fmla="*/ 9 w 179"/>
                  <a:gd name="T75" fmla="*/ 55 h 117"/>
                  <a:gd name="T76" fmla="*/ 23 w 179"/>
                  <a:gd name="T77" fmla="*/ 46 h 117"/>
                  <a:gd name="T78" fmla="*/ 23 w 179"/>
                  <a:gd name="T79" fmla="*/ 43 h 117"/>
                  <a:gd name="T80" fmla="*/ 9 w 179"/>
                  <a:gd name="T81" fmla="*/ 18 h 117"/>
                  <a:gd name="T82" fmla="*/ 21 w 179"/>
                  <a:gd name="T83" fmla="*/ 5 h 117"/>
                  <a:gd name="T84" fmla="*/ 29 w 179"/>
                  <a:gd name="T85" fmla="*/ 3 h 117"/>
                  <a:gd name="T86" fmla="*/ 33 w 179"/>
                  <a:gd name="T87" fmla="*/ 14 h 117"/>
                  <a:gd name="T88" fmla="*/ 39 w 179"/>
                  <a:gd name="T89" fmla="*/ 1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9" h="117">
                    <a:moveTo>
                      <a:pt x="46" y="21"/>
                    </a:moveTo>
                    <a:lnTo>
                      <a:pt x="61" y="24"/>
                    </a:lnTo>
                    <a:lnTo>
                      <a:pt x="67" y="20"/>
                    </a:lnTo>
                    <a:lnTo>
                      <a:pt x="77" y="20"/>
                    </a:lnTo>
                    <a:lnTo>
                      <a:pt x="82" y="18"/>
                    </a:lnTo>
                    <a:lnTo>
                      <a:pt x="90" y="20"/>
                    </a:lnTo>
                    <a:lnTo>
                      <a:pt x="93" y="14"/>
                    </a:lnTo>
                    <a:lnTo>
                      <a:pt x="83" y="8"/>
                    </a:lnTo>
                    <a:lnTo>
                      <a:pt x="88" y="3"/>
                    </a:lnTo>
                    <a:lnTo>
                      <a:pt x="96" y="2"/>
                    </a:lnTo>
                    <a:lnTo>
                      <a:pt x="97" y="6"/>
                    </a:lnTo>
                    <a:lnTo>
                      <a:pt x="96" y="12"/>
                    </a:lnTo>
                    <a:lnTo>
                      <a:pt x="96" y="17"/>
                    </a:lnTo>
                    <a:lnTo>
                      <a:pt x="100" y="18"/>
                    </a:lnTo>
                    <a:lnTo>
                      <a:pt x="111" y="9"/>
                    </a:lnTo>
                    <a:lnTo>
                      <a:pt x="115" y="14"/>
                    </a:lnTo>
                    <a:lnTo>
                      <a:pt x="109" y="17"/>
                    </a:lnTo>
                    <a:lnTo>
                      <a:pt x="112" y="26"/>
                    </a:lnTo>
                    <a:lnTo>
                      <a:pt x="115" y="24"/>
                    </a:lnTo>
                    <a:lnTo>
                      <a:pt x="121" y="23"/>
                    </a:lnTo>
                    <a:lnTo>
                      <a:pt x="129" y="29"/>
                    </a:lnTo>
                    <a:lnTo>
                      <a:pt x="134" y="37"/>
                    </a:lnTo>
                    <a:lnTo>
                      <a:pt x="144" y="38"/>
                    </a:lnTo>
                    <a:lnTo>
                      <a:pt x="146" y="43"/>
                    </a:lnTo>
                    <a:lnTo>
                      <a:pt x="152" y="43"/>
                    </a:lnTo>
                    <a:lnTo>
                      <a:pt x="158" y="38"/>
                    </a:lnTo>
                    <a:lnTo>
                      <a:pt x="161" y="40"/>
                    </a:lnTo>
                    <a:lnTo>
                      <a:pt x="164" y="47"/>
                    </a:lnTo>
                    <a:lnTo>
                      <a:pt x="170" y="50"/>
                    </a:lnTo>
                    <a:lnTo>
                      <a:pt x="179" y="49"/>
                    </a:lnTo>
                    <a:lnTo>
                      <a:pt x="179" y="55"/>
                    </a:lnTo>
                    <a:lnTo>
                      <a:pt x="176" y="62"/>
                    </a:lnTo>
                    <a:lnTo>
                      <a:pt x="170" y="64"/>
                    </a:lnTo>
                    <a:lnTo>
                      <a:pt x="165" y="73"/>
                    </a:lnTo>
                    <a:lnTo>
                      <a:pt x="167" y="78"/>
                    </a:lnTo>
                    <a:lnTo>
                      <a:pt x="162" y="82"/>
                    </a:lnTo>
                    <a:lnTo>
                      <a:pt x="164" y="90"/>
                    </a:lnTo>
                    <a:lnTo>
                      <a:pt x="155" y="94"/>
                    </a:lnTo>
                    <a:lnTo>
                      <a:pt x="153" y="99"/>
                    </a:lnTo>
                    <a:lnTo>
                      <a:pt x="156" y="105"/>
                    </a:lnTo>
                    <a:lnTo>
                      <a:pt x="155" y="114"/>
                    </a:lnTo>
                    <a:lnTo>
                      <a:pt x="150" y="110"/>
                    </a:lnTo>
                    <a:lnTo>
                      <a:pt x="144" y="111"/>
                    </a:lnTo>
                    <a:lnTo>
                      <a:pt x="135" y="103"/>
                    </a:lnTo>
                    <a:lnTo>
                      <a:pt x="141" y="93"/>
                    </a:lnTo>
                    <a:lnTo>
                      <a:pt x="137" y="91"/>
                    </a:lnTo>
                    <a:lnTo>
                      <a:pt x="130" y="99"/>
                    </a:lnTo>
                    <a:lnTo>
                      <a:pt x="130" y="106"/>
                    </a:lnTo>
                    <a:lnTo>
                      <a:pt x="123" y="111"/>
                    </a:lnTo>
                    <a:lnTo>
                      <a:pt x="114" y="103"/>
                    </a:lnTo>
                    <a:lnTo>
                      <a:pt x="99" y="96"/>
                    </a:lnTo>
                    <a:lnTo>
                      <a:pt x="96" y="99"/>
                    </a:lnTo>
                    <a:lnTo>
                      <a:pt x="91" y="108"/>
                    </a:lnTo>
                    <a:lnTo>
                      <a:pt x="82" y="108"/>
                    </a:lnTo>
                    <a:lnTo>
                      <a:pt x="80" y="113"/>
                    </a:lnTo>
                    <a:lnTo>
                      <a:pt x="74" y="114"/>
                    </a:lnTo>
                    <a:lnTo>
                      <a:pt x="71" y="111"/>
                    </a:lnTo>
                    <a:lnTo>
                      <a:pt x="68" y="114"/>
                    </a:lnTo>
                    <a:lnTo>
                      <a:pt x="55" y="117"/>
                    </a:lnTo>
                    <a:lnTo>
                      <a:pt x="47" y="110"/>
                    </a:lnTo>
                    <a:lnTo>
                      <a:pt x="41" y="110"/>
                    </a:lnTo>
                    <a:lnTo>
                      <a:pt x="35" y="113"/>
                    </a:lnTo>
                    <a:lnTo>
                      <a:pt x="29" y="108"/>
                    </a:lnTo>
                    <a:lnTo>
                      <a:pt x="27" y="102"/>
                    </a:lnTo>
                    <a:lnTo>
                      <a:pt x="17" y="102"/>
                    </a:lnTo>
                    <a:lnTo>
                      <a:pt x="11" y="100"/>
                    </a:lnTo>
                    <a:lnTo>
                      <a:pt x="12" y="90"/>
                    </a:lnTo>
                    <a:lnTo>
                      <a:pt x="3" y="85"/>
                    </a:lnTo>
                    <a:lnTo>
                      <a:pt x="8" y="79"/>
                    </a:lnTo>
                    <a:lnTo>
                      <a:pt x="11" y="79"/>
                    </a:lnTo>
                    <a:lnTo>
                      <a:pt x="14" y="75"/>
                    </a:lnTo>
                    <a:lnTo>
                      <a:pt x="18" y="75"/>
                    </a:lnTo>
                    <a:lnTo>
                      <a:pt x="12" y="70"/>
                    </a:lnTo>
                    <a:lnTo>
                      <a:pt x="14" y="65"/>
                    </a:lnTo>
                    <a:lnTo>
                      <a:pt x="9" y="62"/>
                    </a:lnTo>
                    <a:lnTo>
                      <a:pt x="9" y="55"/>
                    </a:lnTo>
                    <a:lnTo>
                      <a:pt x="17" y="44"/>
                    </a:lnTo>
                    <a:lnTo>
                      <a:pt x="23" y="46"/>
                    </a:lnTo>
                    <a:lnTo>
                      <a:pt x="26" y="40"/>
                    </a:lnTo>
                    <a:lnTo>
                      <a:pt x="23" y="43"/>
                    </a:lnTo>
                    <a:lnTo>
                      <a:pt x="0" y="23"/>
                    </a:lnTo>
                    <a:lnTo>
                      <a:pt x="9" y="18"/>
                    </a:lnTo>
                    <a:lnTo>
                      <a:pt x="14" y="11"/>
                    </a:lnTo>
                    <a:lnTo>
                      <a:pt x="21" y="5"/>
                    </a:lnTo>
                    <a:lnTo>
                      <a:pt x="24" y="0"/>
                    </a:lnTo>
                    <a:lnTo>
                      <a:pt x="29" y="3"/>
                    </a:lnTo>
                    <a:lnTo>
                      <a:pt x="27" y="11"/>
                    </a:lnTo>
                    <a:lnTo>
                      <a:pt x="33" y="14"/>
                    </a:lnTo>
                    <a:lnTo>
                      <a:pt x="36" y="20"/>
                    </a:lnTo>
                    <a:lnTo>
                      <a:pt x="39" y="15"/>
                    </a:lnTo>
                    <a:lnTo>
                      <a:pt x="46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0" name="Freeform 6287">
                <a:extLst>
                  <a:ext uri="{FF2B5EF4-FFF2-40B4-BE49-F238E27FC236}">
                    <a16:creationId xmlns:a16="http://schemas.microsoft.com/office/drawing/2014/main" id="{10DBAC6C-4480-DDD7-1A72-C4E1BD9F5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059"/>
                <a:ext cx="90" cy="58"/>
              </a:xfrm>
              <a:custGeom>
                <a:avLst/>
                <a:gdLst>
                  <a:gd name="T0" fmla="*/ 61 w 179"/>
                  <a:gd name="T1" fmla="*/ 24 h 117"/>
                  <a:gd name="T2" fmla="*/ 77 w 179"/>
                  <a:gd name="T3" fmla="*/ 20 h 117"/>
                  <a:gd name="T4" fmla="*/ 90 w 179"/>
                  <a:gd name="T5" fmla="*/ 20 h 117"/>
                  <a:gd name="T6" fmla="*/ 83 w 179"/>
                  <a:gd name="T7" fmla="*/ 8 h 117"/>
                  <a:gd name="T8" fmla="*/ 96 w 179"/>
                  <a:gd name="T9" fmla="*/ 2 h 117"/>
                  <a:gd name="T10" fmla="*/ 96 w 179"/>
                  <a:gd name="T11" fmla="*/ 12 h 117"/>
                  <a:gd name="T12" fmla="*/ 100 w 179"/>
                  <a:gd name="T13" fmla="*/ 18 h 117"/>
                  <a:gd name="T14" fmla="*/ 115 w 179"/>
                  <a:gd name="T15" fmla="*/ 14 h 117"/>
                  <a:gd name="T16" fmla="*/ 112 w 179"/>
                  <a:gd name="T17" fmla="*/ 26 h 117"/>
                  <a:gd name="T18" fmla="*/ 121 w 179"/>
                  <a:gd name="T19" fmla="*/ 23 h 117"/>
                  <a:gd name="T20" fmla="*/ 134 w 179"/>
                  <a:gd name="T21" fmla="*/ 37 h 117"/>
                  <a:gd name="T22" fmla="*/ 146 w 179"/>
                  <a:gd name="T23" fmla="*/ 43 h 117"/>
                  <a:gd name="T24" fmla="*/ 158 w 179"/>
                  <a:gd name="T25" fmla="*/ 38 h 117"/>
                  <a:gd name="T26" fmla="*/ 164 w 179"/>
                  <a:gd name="T27" fmla="*/ 47 h 117"/>
                  <a:gd name="T28" fmla="*/ 179 w 179"/>
                  <a:gd name="T29" fmla="*/ 49 h 117"/>
                  <a:gd name="T30" fmla="*/ 176 w 179"/>
                  <a:gd name="T31" fmla="*/ 62 h 117"/>
                  <a:gd name="T32" fmla="*/ 165 w 179"/>
                  <a:gd name="T33" fmla="*/ 73 h 117"/>
                  <a:gd name="T34" fmla="*/ 162 w 179"/>
                  <a:gd name="T35" fmla="*/ 82 h 117"/>
                  <a:gd name="T36" fmla="*/ 155 w 179"/>
                  <a:gd name="T37" fmla="*/ 94 h 117"/>
                  <a:gd name="T38" fmla="*/ 156 w 179"/>
                  <a:gd name="T39" fmla="*/ 105 h 117"/>
                  <a:gd name="T40" fmla="*/ 150 w 179"/>
                  <a:gd name="T41" fmla="*/ 110 h 117"/>
                  <a:gd name="T42" fmla="*/ 135 w 179"/>
                  <a:gd name="T43" fmla="*/ 103 h 117"/>
                  <a:gd name="T44" fmla="*/ 137 w 179"/>
                  <a:gd name="T45" fmla="*/ 91 h 117"/>
                  <a:gd name="T46" fmla="*/ 130 w 179"/>
                  <a:gd name="T47" fmla="*/ 106 h 117"/>
                  <a:gd name="T48" fmla="*/ 114 w 179"/>
                  <a:gd name="T49" fmla="*/ 103 h 117"/>
                  <a:gd name="T50" fmla="*/ 96 w 179"/>
                  <a:gd name="T51" fmla="*/ 99 h 117"/>
                  <a:gd name="T52" fmla="*/ 82 w 179"/>
                  <a:gd name="T53" fmla="*/ 108 h 117"/>
                  <a:gd name="T54" fmla="*/ 74 w 179"/>
                  <a:gd name="T55" fmla="*/ 114 h 117"/>
                  <a:gd name="T56" fmla="*/ 68 w 179"/>
                  <a:gd name="T57" fmla="*/ 114 h 117"/>
                  <a:gd name="T58" fmla="*/ 47 w 179"/>
                  <a:gd name="T59" fmla="*/ 110 h 117"/>
                  <a:gd name="T60" fmla="*/ 35 w 179"/>
                  <a:gd name="T61" fmla="*/ 113 h 117"/>
                  <a:gd name="T62" fmla="*/ 27 w 179"/>
                  <a:gd name="T63" fmla="*/ 102 h 117"/>
                  <a:gd name="T64" fmla="*/ 11 w 179"/>
                  <a:gd name="T65" fmla="*/ 100 h 117"/>
                  <a:gd name="T66" fmla="*/ 3 w 179"/>
                  <a:gd name="T67" fmla="*/ 85 h 117"/>
                  <a:gd name="T68" fmla="*/ 11 w 179"/>
                  <a:gd name="T69" fmla="*/ 79 h 117"/>
                  <a:gd name="T70" fmla="*/ 18 w 179"/>
                  <a:gd name="T71" fmla="*/ 75 h 117"/>
                  <a:gd name="T72" fmla="*/ 14 w 179"/>
                  <a:gd name="T73" fmla="*/ 65 h 117"/>
                  <a:gd name="T74" fmla="*/ 9 w 179"/>
                  <a:gd name="T75" fmla="*/ 55 h 117"/>
                  <a:gd name="T76" fmla="*/ 23 w 179"/>
                  <a:gd name="T77" fmla="*/ 46 h 117"/>
                  <a:gd name="T78" fmla="*/ 23 w 179"/>
                  <a:gd name="T79" fmla="*/ 43 h 117"/>
                  <a:gd name="T80" fmla="*/ 9 w 179"/>
                  <a:gd name="T81" fmla="*/ 18 h 117"/>
                  <a:gd name="T82" fmla="*/ 21 w 179"/>
                  <a:gd name="T83" fmla="*/ 5 h 117"/>
                  <a:gd name="T84" fmla="*/ 29 w 179"/>
                  <a:gd name="T85" fmla="*/ 3 h 117"/>
                  <a:gd name="T86" fmla="*/ 33 w 179"/>
                  <a:gd name="T87" fmla="*/ 14 h 117"/>
                  <a:gd name="T88" fmla="*/ 39 w 179"/>
                  <a:gd name="T89" fmla="*/ 1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9" h="117">
                    <a:moveTo>
                      <a:pt x="46" y="21"/>
                    </a:moveTo>
                    <a:lnTo>
                      <a:pt x="61" y="24"/>
                    </a:lnTo>
                    <a:lnTo>
                      <a:pt x="67" y="20"/>
                    </a:lnTo>
                    <a:lnTo>
                      <a:pt x="77" y="20"/>
                    </a:lnTo>
                    <a:lnTo>
                      <a:pt x="82" y="18"/>
                    </a:lnTo>
                    <a:lnTo>
                      <a:pt x="90" y="20"/>
                    </a:lnTo>
                    <a:lnTo>
                      <a:pt x="93" y="14"/>
                    </a:lnTo>
                    <a:lnTo>
                      <a:pt x="83" y="8"/>
                    </a:lnTo>
                    <a:lnTo>
                      <a:pt x="88" y="3"/>
                    </a:lnTo>
                    <a:lnTo>
                      <a:pt x="96" y="2"/>
                    </a:lnTo>
                    <a:lnTo>
                      <a:pt x="97" y="6"/>
                    </a:lnTo>
                    <a:lnTo>
                      <a:pt x="96" y="12"/>
                    </a:lnTo>
                    <a:lnTo>
                      <a:pt x="96" y="17"/>
                    </a:lnTo>
                    <a:lnTo>
                      <a:pt x="100" y="18"/>
                    </a:lnTo>
                    <a:lnTo>
                      <a:pt x="111" y="9"/>
                    </a:lnTo>
                    <a:lnTo>
                      <a:pt x="115" y="14"/>
                    </a:lnTo>
                    <a:lnTo>
                      <a:pt x="109" y="17"/>
                    </a:lnTo>
                    <a:lnTo>
                      <a:pt x="112" y="26"/>
                    </a:lnTo>
                    <a:lnTo>
                      <a:pt x="115" y="24"/>
                    </a:lnTo>
                    <a:lnTo>
                      <a:pt x="121" y="23"/>
                    </a:lnTo>
                    <a:lnTo>
                      <a:pt x="129" y="29"/>
                    </a:lnTo>
                    <a:lnTo>
                      <a:pt x="134" y="37"/>
                    </a:lnTo>
                    <a:lnTo>
                      <a:pt x="144" y="38"/>
                    </a:lnTo>
                    <a:lnTo>
                      <a:pt x="146" y="43"/>
                    </a:lnTo>
                    <a:lnTo>
                      <a:pt x="152" y="43"/>
                    </a:lnTo>
                    <a:lnTo>
                      <a:pt x="158" y="38"/>
                    </a:lnTo>
                    <a:lnTo>
                      <a:pt x="161" y="40"/>
                    </a:lnTo>
                    <a:lnTo>
                      <a:pt x="164" y="47"/>
                    </a:lnTo>
                    <a:lnTo>
                      <a:pt x="170" y="50"/>
                    </a:lnTo>
                    <a:lnTo>
                      <a:pt x="179" y="49"/>
                    </a:lnTo>
                    <a:lnTo>
                      <a:pt x="179" y="55"/>
                    </a:lnTo>
                    <a:lnTo>
                      <a:pt x="176" y="62"/>
                    </a:lnTo>
                    <a:lnTo>
                      <a:pt x="170" y="64"/>
                    </a:lnTo>
                    <a:lnTo>
                      <a:pt x="165" y="73"/>
                    </a:lnTo>
                    <a:lnTo>
                      <a:pt x="167" y="78"/>
                    </a:lnTo>
                    <a:lnTo>
                      <a:pt x="162" y="82"/>
                    </a:lnTo>
                    <a:lnTo>
                      <a:pt x="164" y="90"/>
                    </a:lnTo>
                    <a:lnTo>
                      <a:pt x="155" y="94"/>
                    </a:lnTo>
                    <a:lnTo>
                      <a:pt x="153" y="99"/>
                    </a:lnTo>
                    <a:lnTo>
                      <a:pt x="156" y="105"/>
                    </a:lnTo>
                    <a:lnTo>
                      <a:pt x="155" y="114"/>
                    </a:lnTo>
                    <a:lnTo>
                      <a:pt x="150" y="110"/>
                    </a:lnTo>
                    <a:lnTo>
                      <a:pt x="144" y="111"/>
                    </a:lnTo>
                    <a:lnTo>
                      <a:pt x="135" y="103"/>
                    </a:lnTo>
                    <a:lnTo>
                      <a:pt x="141" y="93"/>
                    </a:lnTo>
                    <a:lnTo>
                      <a:pt x="137" y="91"/>
                    </a:lnTo>
                    <a:lnTo>
                      <a:pt x="130" y="99"/>
                    </a:lnTo>
                    <a:lnTo>
                      <a:pt x="130" y="106"/>
                    </a:lnTo>
                    <a:lnTo>
                      <a:pt x="123" y="111"/>
                    </a:lnTo>
                    <a:lnTo>
                      <a:pt x="114" y="103"/>
                    </a:lnTo>
                    <a:lnTo>
                      <a:pt x="99" y="96"/>
                    </a:lnTo>
                    <a:lnTo>
                      <a:pt x="96" y="99"/>
                    </a:lnTo>
                    <a:lnTo>
                      <a:pt x="91" y="108"/>
                    </a:lnTo>
                    <a:lnTo>
                      <a:pt x="82" y="108"/>
                    </a:lnTo>
                    <a:lnTo>
                      <a:pt x="80" y="113"/>
                    </a:lnTo>
                    <a:lnTo>
                      <a:pt x="74" y="114"/>
                    </a:lnTo>
                    <a:lnTo>
                      <a:pt x="71" y="111"/>
                    </a:lnTo>
                    <a:lnTo>
                      <a:pt x="68" y="114"/>
                    </a:lnTo>
                    <a:lnTo>
                      <a:pt x="55" y="117"/>
                    </a:lnTo>
                    <a:lnTo>
                      <a:pt x="47" y="110"/>
                    </a:lnTo>
                    <a:lnTo>
                      <a:pt x="41" y="110"/>
                    </a:lnTo>
                    <a:lnTo>
                      <a:pt x="35" y="113"/>
                    </a:lnTo>
                    <a:lnTo>
                      <a:pt x="29" y="108"/>
                    </a:lnTo>
                    <a:lnTo>
                      <a:pt x="27" y="102"/>
                    </a:lnTo>
                    <a:lnTo>
                      <a:pt x="17" y="102"/>
                    </a:lnTo>
                    <a:lnTo>
                      <a:pt x="11" y="100"/>
                    </a:lnTo>
                    <a:lnTo>
                      <a:pt x="12" y="90"/>
                    </a:lnTo>
                    <a:lnTo>
                      <a:pt x="3" y="85"/>
                    </a:lnTo>
                    <a:lnTo>
                      <a:pt x="8" y="79"/>
                    </a:lnTo>
                    <a:lnTo>
                      <a:pt x="11" y="79"/>
                    </a:lnTo>
                    <a:lnTo>
                      <a:pt x="14" y="75"/>
                    </a:lnTo>
                    <a:lnTo>
                      <a:pt x="18" y="75"/>
                    </a:lnTo>
                    <a:lnTo>
                      <a:pt x="12" y="70"/>
                    </a:lnTo>
                    <a:lnTo>
                      <a:pt x="14" y="65"/>
                    </a:lnTo>
                    <a:lnTo>
                      <a:pt x="9" y="62"/>
                    </a:lnTo>
                    <a:lnTo>
                      <a:pt x="9" y="55"/>
                    </a:lnTo>
                    <a:lnTo>
                      <a:pt x="17" y="44"/>
                    </a:lnTo>
                    <a:lnTo>
                      <a:pt x="23" y="46"/>
                    </a:lnTo>
                    <a:lnTo>
                      <a:pt x="26" y="40"/>
                    </a:lnTo>
                    <a:lnTo>
                      <a:pt x="23" y="43"/>
                    </a:lnTo>
                    <a:lnTo>
                      <a:pt x="0" y="23"/>
                    </a:lnTo>
                    <a:lnTo>
                      <a:pt x="9" y="18"/>
                    </a:lnTo>
                    <a:lnTo>
                      <a:pt x="14" y="11"/>
                    </a:lnTo>
                    <a:lnTo>
                      <a:pt x="21" y="5"/>
                    </a:lnTo>
                    <a:lnTo>
                      <a:pt x="24" y="0"/>
                    </a:lnTo>
                    <a:lnTo>
                      <a:pt x="29" y="3"/>
                    </a:lnTo>
                    <a:lnTo>
                      <a:pt x="27" y="11"/>
                    </a:lnTo>
                    <a:lnTo>
                      <a:pt x="33" y="14"/>
                    </a:lnTo>
                    <a:lnTo>
                      <a:pt x="36" y="20"/>
                    </a:lnTo>
                    <a:lnTo>
                      <a:pt x="39" y="15"/>
                    </a:lnTo>
                    <a:lnTo>
                      <a:pt x="46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1" name="Freeform 6288">
                <a:extLst>
                  <a:ext uri="{FF2B5EF4-FFF2-40B4-BE49-F238E27FC236}">
                    <a16:creationId xmlns:a16="http://schemas.microsoft.com/office/drawing/2014/main" id="{99F25EF7-8B34-47FB-7E29-820452EB1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084"/>
                <a:ext cx="107" cy="121"/>
              </a:xfrm>
              <a:custGeom>
                <a:avLst/>
                <a:gdLst>
                  <a:gd name="T0" fmla="*/ 1 w 212"/>
                  <a:gd name="T1" fmla="*/ 68 h 241"/>
                  <a:gd name="T2" fmla="*/ 18 w 212"/>
                  <a:gd name="T3" fmla="*/ 76 h 241"/>
                  <a:gd name="T4" fmla="*/ 19 w 212"/>
                  <a:gd name="T5" fmla="*/ 86 h 241"/>
                  <a:gd name="T6" fmla="*/ 29 w 212"/>
                  <a:gd name="T7" fmla="*/ 89 h 241"/>
                  <a:gd name="T8" fmla="*/ 29 w 212"/>
                  <a:gd name="T9" fmla="*/ 108 h 241"/>
                  <a:gd name="T10" fmla="*/ 39 w 212"/>
                  <a:gd name="T11" fmla="*/ 100 h 241"/>
                  <a:gd name="T12" fmla="*/ 54 w 212"/>
                  <a:gd name="T13" fmla="*/ 103 h 241"/>
                  <a:gd name="T14" fmla="*/ 60 w 212"/>
                  <a:gd name="T15" fmla="*/ 111 h 241"/>
                  <a:gd name="T16" fmla="*/ 65 w 212"/>
                  <a:gd name="T17" fmla="*/ 123 h 241"/>
                  <a:gd name="T18" fmla="*/ 62 w 212"/>
                  <a:gd name="T19" fmla="*/ 135 h 241"/>
                  <a:gd name="T20" fmla="*/ 66 w 212"/>
                  <a:gd name="T21" fmla="*/ 146 h 241"/>
                  <a:gd name="T22" fmla="*/ 74 w 212"/>
                  <a:gd name="T23" fmla="*/ 147 h 241"/>
                  <a:gd name="T24" fmla="*/ 85 w 212"/>
                  <a:gd name="T25" fmla="*/ 162 h 241"/>
                  <a:gd name="T26" fmla="*/ 88 w 212"/>
                  <a:gd name="T27" fmla="*/ 161 h 241"/>
                  <a:gd name="T28" fmla="*/ 98 w 212"/>
                  <a:gd name="T29" fmla="*/ 156 h 241"/>
                  <a:gd name="T30" fmla="*/ 112 w 212"/>
                  <a:gd name="T31" fmla="*/ 159 h 241"/>
                  <a:gd name="T32" fmla="*/ 123 w 212"/>
                  <a:gd name="T33" fmla="*/ 178 h 241"/>
                  <a:gd name="T34" fmla="*/ 109 w 212"/>
                  <a:gd name="T35" fmla="*/ 196 h 241"/>
                  <a:gd name="T36" fmla="*/ 104 w 212"/>
                  <a:gd name="T37" fmla="*/ 206 h 241"/>
                  <a:gd name="T38" fmla="*/ 110 w 212"/>
                  <a:gd name="T39" fmla="*/ 213 h 241"/>
                  <a:gd name="T40" fmla="*/ 129 w 212"/>
                  <a:gd name="T41" fmla="*/ 208 h 241"/>
                  <a:gd name="T42" fmla="*/ 136 w 212"/>
                  <a:gd name="T43" fmla="*/ 225 h 241"/>
                  <a:gd name="T44" fmla="*/ 153 w 212"/>
                  <a:gd name="T45" fmla="*/ 220 h 241"/>
                  <a:gd name="T46" fmla="*/ 167 w 212"/>
                  <a:gd name="T47" fmla="*/ 238 h 241"/>
                  <a:gd name="T48" fmla="*/ 177 w 212"/>
                  <a:gd name="T49" fmla="*/ 235 h 241"/>
                  <a:gd name="T50" fmla="*/ 185 w 212"/>
                  <a:gd name="T51" fmla="*/ 225 h 241"/>
                  <a:gd name="T52" fmla="*/ 186 w 212"/>
                  <a:gd name="T53" fmla="*/ 211 h 241"/>
                  <a:gd name="T54" fmla="*/ 197 w 212"/>
                  <a:gd name="T55" fmla="*/ 206 h 241"/>
                  <a:gd name="T56" fmla="*/ 194 w 212"/>
                  <a:gd name="T57" fmla="*/ 193 h 241"/>
                  <a:gd name="T58" fmla="*/ 188 w 212"/>
                  <a:gd name="T59" fmla="*/ 185 h 241"/>
                  <a:gd name="T60" fmla="*/ 188 w 212"/>
                  <a:gd name="T61" fmla="*/ 175 h 241"/>
                  <a:gd name="T62" fmla="*/ 188 w 212"/>
                  <a:gd name="T63" fmla="*/ 156 h 241"/>
                  <a:gd name="T64" fmla="*/ 197 w 212"/>
                  <a:gd name="T65" fmla="*/ 147 h 241"/>
                  <a:gd name="T66" fmla="*/ 206 w 212"/>
                  <a:gd name="T67" fmla="*/ 147 h 241"/>
                  <a:gd name="T68" fmla="*/ 208 w 212"/>
                  <a:gd name="T69" fmla="*/ 141 h 241"/>
                  <a:gd name="T70" fmla="*/ 206 w 212"/>
                  <a:gd name="T71" fmla="*/ 126 h 241"/>
                  <a:gd name="T72" fmla="*/ 197 w 212"/>
                  <a:gd name="T73" fmla="*/ 126 h 241"/>
                  <a:gd name="T74" fmla="*/ 191 w 212"/>
                  <a:gd name="T75" fmla="*/ 114 h 241"/>
                  <a:gd name="T76" fmla="*/ 194 w 212"/>
                  <a:gd name="T77" fmla="*/ 96 h 241"/>
                  <a:gd name="T78" fmla="*/ 191 w 212"/>
                  <a:gd name="T79" fmla="*/ 86 h 241"/>
                  <a:gd name="T80" fmla="*/ 186 w 212"/>
                  <a:gd name="T81" fmla="*/ 80 h 241"/>
                  <a:gd name="T82" fmla="*/ 192 w 212"/>
                  <a:gd name="T83" fmla="*/ 68 h 241"/>
                  <a:gd name="T84" fmla="*/ 185 w 212"/>
                  <a:gd name="T85" fmla="*/ 56 h 241"/>
                  <a:gd name="T86" fmla="*/ 173 w 212"/>
                  <a:gd name="T87" fmla="*/ 50 h 241"/>
                  <a:gd name="T88" fmla="*/ 168 w 212"/>
                  <a:gd name="T89" fmla="*/ 38 h 241"/>
                  <a:gd name="T90" fmla="*/ 147 w 212"/>
                  <a:gd name="T91" fmla="*/ 26 h 241"/>
                  <a:gd name="T92" fmla="*/ 144 w 212"/>
                  <a:gd name="T93" fmla="*/ 9 h 241"/>
                  <a:gd name="T94" fmla="*/ 132 w 212"/>
                  <a:gd name="T95" fmla="*/ 9 h 241"/>
                  <a:gd name="T96" fmla="*/ 132 w 212"/>
                  <a:gd name="T97" fmla="*/ 20 h 241"/>
                  <a:gd name="T98" fmla="*/ 121 w 212"/>
                  <a:gd name="T99" fmla="*/ 12 h 241"/>
                  <a:gd name="T100" fmla="*/ 109 w 212"/>
                  <a:gd name="T101" fmla="*/ 10 h 241"/>
                  <a:gd name="T102" fmla="*/ 94 w 212"/>
                  <a:gd name="T103" fmla="*/ 10 h 241"/>
                  <a:gd name="T104" fmla="*/ 92 w 212"/>
                  <a:gd name="T105" fmla="*/ 0 h 241"/>
                  <a:gd name="T106" fmla="*/ 82 w 212"/>
                  <a:gd name="T107" fmla="*/ 0 h 241"/>
                  <a:gd name="T108" fmla="*/ 69 w 212"/>
                  <a:gd name="T109" fmla="*/ 9 h 241"/>
                  <a:gd name="T110" fmla="*/ 54 w 212"/>
                  <a:gd name="T111" fmla="*/ 18 h 241"/>
                  <a:gd name="T112" fmla="*/ 47 w 212"/>
                  <a:gd name="T113" fmla="*/ 20 h 241"/>
                  <a:gd name="T114" fmla="*/ 45 w 212"/>
                  <a:gd name="T115" fmla="*/ 30 h 241"/>
                  <a:gd name="T116" fmla="*/ 35 w 212"/>
                  <a:gd name="T117" fmla="*/ 50 h 241"/>
                  <a:gd name="T118" fmla="*/ 29 w 212"/>
                  <a:gd name="T119" fmla="*/ 47 h 241"/>
                  <a:gd name="T120" fmla="*/ 16 w 212"/>
                  <a:gd name="T121" fmla="*/ 42 h 241"/>
                  <a:gd name="T122" fmla="*/ 6 w 212"/>
                  <a:gd name="T123" fmla="*/ 47 h 241"/>
                  <a:gd name="T124" fmla="*/ 0 w 212"/>
                  <a:gd name="T125" fmla="*/ 58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2" h="241">
                    <a:moveTo>
                      <a:pt x="0" y="58"/>
                    </a:moveTo>
                    <a:lnTo>
                      <a:pt x="1" y="68"/>
                    </a:lnTo>
                    <a:lnTo>
                      <a:pt x="7" y="76"/>
                    </a:lnTo>
                    <a:lnTo>
                      <a:pt x="18" y="76"/>
                    </a:lnTo>
                    <a:lnTo>
                      <a:pt x="22" y="79"/>
                    </a:lnTo>
                    <a:lnTo>
                      <a:pt x="19" y="86"/>
                    </a:lnTo>
                    <a:lnTo>
                      <a:pt x="24" y="94"/>
                    </a:lnTo>
                    <a:lnTo>
                      <a:pt x="29" y="89"/>
                    </a:lnTo>
                    <a:lnTo>
                      <a:pt x="33" y="92"/>
                    </a:lnTo>
                    <a:lnTo>
                      <a:pt x="29" y="108"/>
                    </a:lnTo>
                    <a:lnTo>
                      <a:pt x="33" y="108"/>
                    </a:lnTo>
                    <a:lnTo>
                      <a:pt x="39" y="100"/>
                    </a:lnTo>
                    <a:lnTo>
                      <a:pt x="44" y="103"/>
                    </a:lnTo>
                    <a:lnTo>
                      <a:pt x="54" y="103"/>
                    </a:lnTo>
                    <a:lnTo>
                      <a:pt x="56" y="111"/>
                    </a:lnTo>
                    <a:lnTo>
                      <a:pt x="60" y="111"/>
                    </a:lnTo>
                    <a:lnTo>
                      <a:pt x="60" y="117"/>
                    </a:lnTo>
                    <a:lnTo>
                      <a:pt x="65" y="123"/>
                    </a:lnTo>
                    <a:lnTo>
                      <a:pt x="60" y="126"/>
                    </a:lnTo>
                    <a:lnTo>
                      <a:pt x="62" y="135"/>
                    </a:lnTo>
                    <a:lnTo>
                      <a:pt x="66" y="141"/>
                    </a:lnTo>
                    <a:lnTo>
                      <a:pt x="66" y="146"/>
                    </a:lnTo>
                    <a:lnTo>
                      <a:pt x="74" y="147"/>
                    </a:lnTo>
                    <a:lnTo>
                      <a:pt x="74" y="147"/>
                    </a:lnTo>
                    <a:lnTo>
                      <a:pt x="82" y="153"/>
                    </a:lnTo>
                    <a:lnTo>
                      <a:pt x="85" y="162"/>
                    </a:lnTo>
                    <a:lnTo>
                      <a:pt x="86" y="165"/>
                    </a:lnTo>
                    <a:lnTo>
                      <a:pt x="88" y="161"/>
                    </a:lnTo>
                    <a:lnTo>
                      <a:pt x="97" y="162"/>
                    </a:lnTo>
                    <a:lnTo>
                      <a:pt x="98" y="156"/>
                    </a:lnTo>
                    <a:lnTo>
                      <a:pt x="110" y="156"/>
                    </a:lnTo>
                    <a:lnTo>
                      <a:pt x="112" y="159"/>
                    </a:lnTo>
                    <a:lnTo>
                      <a:pt x="132" y="172"/>
                    </a:lnTo>
                    <a:lnTo>
                      <a:pt x="123" y="178"/>
                    </a:lnTo>
                    <a:lnTo>
                      <a:pt x="113" y="187"/>
                    </a:lnTo>
                    <a:lnTo>
                      <a:pt x="109" y="196"/>
                    </a:lnTo>
                    <a:lnTo>
                      <a:pt x="104" y="200"/>
                    </a:lnTo>
                    <a:lnTo>
                      <a:pt x="104" y="206"/>
                    </a:lnTo>
                    <a:lnTo>
                      <a:pt x="107" y="208"/>
                    </a:lnTo>
                    <a:lnTo>
                      <a:pt x="110" y="213"/>
                    </a:lnTo>
                    <a:lnTo>
                      <a:pt x="123" y="213"/>
                    </a:lnTo>
                    <a:lnTo>
                      <a:pt x="129" y="208"/>
                    </a:lnTo>
                    <a:lnTo>
                      <a:pt x="135" y="217"/>
                    </a:lnTo>
                    <a:lnTo>
                      <a:pt x="136" y="225"/>
                    </a:lnTo>
                    <a:lnTo>
                      <a:pt x="141" y="226"/>
                    </a:lnTo>
                    <a:lnTo>
                      <a:pt x="153" y="220"/>
                    </a:lnTo>
                    <a:lnTo>
                      <a:pt x="168" y="226"/>
                    </a:lnTo>
                    <a:lnTo>
                      <a:pt x="167" y="238"/>
                    </a:lnTo>
                    <a:lnTo>
                      <a:pt x="171" y="241"/>
                    </a:lnTo>
                    <a:lnTo>
                      <a:pt x="177" y="235"/>
                    </a:lnTo>
                    <a:lnTo>
                      <a:pt x="179" y="229"/>
                    </a:lnTo>
                    <a:lnTo>
                      <a:pt x="185" y="225"/>
                    </a:lnTo>
                    <a:lnTo>
                      <a:pt x="183" y="217"/>
                    </a:lnTo>
                    <a:lnTo>
                      <a:pt x="186" y="211"/>
                    </a:lnTo>
                    <a:lnTo>
                      <a:pt x="192" y="211"/>
                    </a:lnTo>
                    <a:lnTo>
                      <a:pt x="197" y="206"/>
                    </a:lnTo>
                    <a:lnTo>
                      <a:pt x="195" y="200"/>
                    </a:lnTo>
                    <a:lnTo>
                      <a:pt x="194" y="193"/>
                    </a:lnTo>
                    <a:lnTo>
                      <a:pt x="191" y="191"/>
                    </a:lnTo>
                    <a:lnTo>
                      <a:pt x="188" y="185"/>
                    </a:lnTo>
                    <a:lnTo>
                      <a:pt x="189" y="182"/>
                    </a:lnTo>
                    <a:lnTo>
                      <a:pt x="188" y="175"/>
                    </a:lnTo>
                    <a:lnTo>
                      <a:pt x="183" y="164"/>
                    </a:lnTo>
                    <a:lnTo>
                      <a:pt x="188" y="156"/>
                    </a:lnTo>
                    <a:lnTo>
                      <a:pt x="191" y="147"/>
                    </a:lnTo>
                    <a:lnTo>
                      <a:pt x="197" y="147"/>
                    </a:lnTo>
                    <a:lnTo>
                      <a:pt x="200" y="144"/>
                    </a:lnTo>
                    <a:lnTo>
                      <a:pt x="206" y="147"/>
                    </a:lnTo>
                    <a:lnTo>
                      <a:pt x="211" y="144"/>
                    </a:lnTo>
                    <a:lnTo>
                      <a:pt x="208" y="141"/>
                    </a:lnTo>
                    <a:lnTo>
                      <a:pt x="212" y="134"/>
                    </a:lnTo>
                    <a:lnTo>
                      <a:pt x="206" y="126"/>
                    </a:lnTo>
                    <a:lnTo>
                      <a:pt x="202" y="124"/>
                    </a:lnTo>
                    <a:lnTo>
                      <a:pt x="197" y="126"/>
                    </a:lnTo>
                    <a:lnTo>
                      <a:pt x="192" y="120"/>
                    </a:lnTo>
                    <a:lnTo>
                      <a:pt x="191" y="114"/>
                    </a:lnTo>
                    <a:lnTo>
                      <a:pt x="194" y="105"/>
                    </a:lnTo>
                    <a:lnTo>
                      <a:pt x="194" y="96"/>
                    </a:lnTo>
                    <a:lnTo>
                      <a:pt x="195" y="92"/>
                    </a:lnTo>
                    <a:lnTo>
                      <a:pt x="191" y="86"/>
                    </a:lnTo>
                    <a:lnTo>
                      <a:pt x="185" y="86"/>
                    </a:lnTo>
                    <a:lnTo>
                      <a:pt x="186" y="80"/>
                    </a:lnTo>
                    <a:lnTo>
                      <a:pt x="182" y="73"/>
                    </a:lnTo>
                    <a:lnTo>
                      <a:pt x="192" y="68"/>
                    </a:lnTo>
                    <a:lnTo>
                      <a:pt x="191" y="61"/>
                    </a:lnTo>
                    <a:lnTo>
                      <a:pt x="185" y="56"/>
                    </a:lnTo>
                    <a:lnTo>
                      <a:pt x="183" y="50"/>
                    </a:lnTo>
                    <a:lnTo>
                      <a:pt x="173" y="50"/>
                    </a:lnTo>
                    <a:lnTo>
                      <a:pt x="167" y="48"/>
                    </a:lnTo>
                    <a:lnTo>
                      <a:pt x="168" y="38"/>
                    </a:lnTo>
                    <a:lnTo>
                      <a:pt x="159" y="33"/>
                    </a:lnTo>
                    <a:lnTo>
                      <a:pt x="147" y="26"/>
                    </a:lnTo>
                    <a:lnTo>
                      <a:pt x="147" y="13"/>
                    </a:lnTo>
                    <a:lnTo>
                      <a:pt x="144" y="9"/>
                    </a:lnTo>
                    <a:lnTo>
                      <a:pt x="138" y="6"/>
                    </a:lnTo>
                    <a:lnTo>
                      <a:pt x="132" y="9"/>
                    </a:lnTo>
                    <a:lnTo>
                      <a:pt x="135" y="15"/>
                    </a:lnTo>
                    <a:lnTo>
                      <a:pt x="132" y="20"/>
                    </a:lnTo>
                    <a:lnTo>
                      <a:pt x="121" y="20"/>
                    </a:lnTo>
                    <a:lnTo>
                      <a:pt x="121" y="12"/>
                    </a:lnTo>
                    <a:lnTo>
                      <a:pt x="120" y="10"/>
                    </a:lnTo>
                    <a:lnTo>
                      <a:pt x="109" y="10"/>
                    </a:lnTo>
                    <a:lnTo>
                      <a:pt x="101" y="15"/>
                    </a:lnTo>
                    <a:lnTo>
                      <a:pt x="94" y="10"/>
                    </a:lnTo>
                    <a:lnTo>
                      <a:pt x="95" y="3"/>
                    </a:lnTo>
                    <a:lnTo>
                      <a:pt x="92" y="0"/>
                    </a:lnTo>
                    <a:lnTo>
                      <a:pt x="89" y="1"/>
                    </a:lnTo>
                    <a:lnTo>
                      <a:pt x="82" y="0"/>
                    </a:lnTo>
                    <a:lnTo>
                      <a:pt x="80" y="3"/>
                    </a:lnTo>
                    <a:lnTo>
                      <a:pt x="69" y="9"/>
                    </a:lnTo>
                    <a:lnTo>
                      <a:pt x="59" y="10"/>
                    </a:lnTo>
                    <a:lnTo>
                      <a:pt x="54" y="18"/>
                    </a:lnTo>
                    <a:lnTo>
                      <a:pt x="51" y="13"/>
                    </a:lnTo>
                    <a:lnTo>
                      <a:pt x="47" y="20"/>
                    </a:lnTo>
                    <a:lnTo>
                      <a:pt x="41" y="21"/>
                    </a:lnTo>
                    <a:lnTo>
                      <a:pt x="45" y="30"/>
                    </a:lnTo>
                    <a:lnTo>
                      <a:pt x="36" y="38"/>
                    </a:lnTo>
                    <a:lnTo>
                      <a:pt x="35" y="50"/>
                    </a:lnTo>
                    <a:lnTo>
                      <a:pt x="33" y="53"/>
                    </a:lnTo>
                    <a:lnTo>
                      <a:pt x="29" y="47"/>
                    </a:lnTo>
                    <a:lnTo>
                      <a:pt x="18" y="47"/>
                    </a:lnTo>
                    <a:lnTo>
                      <a:pt x="16" y="42"/>
                    </a:lnTo>
                    <a:lnTo>
                      <a:pt x="12" y="44"/>
                    </a:lnTo>
                    <a:lnTo>
                      <a:pt x="6" y="47"/>
                    </a:lnTo>
                    <a:lnTo>
                      <a:pt x="4" y="5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2" name="Freeform 6289">
                <a:extLst>
                  <a:ext uri="{FF2B5EF4-FFF2-40B4-BE49-F238E27FC236}">
                    <a16:creationId xmlns:a16="http://schemas.microsoft.com/office/drawing/2014/main" id="{71F028A2-A912-620D-06A3-D61D8C2B0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084"/>
                <a:ext cx="107" cy="121"/>
              </a:xfrm>
              <a:custGeom>
                <a:avLst/>
                <a:gdLst>
                  <a:gd name="T0" fmla="*/ 4 w 212"/>
                  <a:gd name="T1" fmla="*/ 50 h 241"/>
                  <a:gd name="T2" fmla="*/ 12 w 212"/>
                  <a:gd name="T3" fmla="*/ 44 h 241"/>
                  <a:gd name="T4" fmla="*/ 18 w 212"/>
                  <a:gd name="T5" fmla="*/ 47 h 241"/>
                  <a:gd name="T6" fmla="*/ 33 w 212"/>
                  <a:gd name="T7" fmla="*/ 53 h 241"/>
                  <a:gd name="T8" fmla="*/ 36 w 212"/>
                  <a:gd name="T9" fmla="*/ 38 h 241"/>
                  <a:gd name="T10" fmla="*/ 41 w 212"/>
                  <a:gd name="T11" fmla="*/ 21 h 241"/>
                  <a:gd name="T12" fmla="*/ 51 w 212"/>
                  <a:gd name="T13" fmla="*/ 13 h 241"/>
                  <a:gd name="T14" fmla="*/ 59 w 212"/>
                  <a:gd name="T15" fmla="*/ 10 h 241"/>
                  <a:gd name="T16" fmla="*/ 80 w 212"/>
                  <a:gd name="T17" fmla="*/ 3 h 241"/>
                  <a:gd name="T18" fmla="*/ 89 w 212"/>
                  <a:gd name="T19" fmla="*/ 1 h 241"/>
                  <a:gd name="T20" fmla="*/ 95 w 212"/>
                  <a:gd name="T21" fmla="*/ 3 h 241"/>
                  <a:gd name="T22" fmla="*/ 101 w 212"/>
                  <a:gd name="T23" fmla="*/ 15 h 241"/>
                  <a:gd name="T24" fmla="*/ 120 w 212"/>
                  <a:gd name="T25" fmla="*/ 10 h 241"/>
                  <a:gd name="T26" fmla="*/ 121 w 212"/>
                  <a:gd name="T27" fmla="*/ 20 h 241"/>
                  <a:gd name="T28" fmla="*/ 135 w 212"/>
                  <a:gd name="T29" fmla="*/ 15 h 241"/>
                  <a:gd name="T30" fmla="*/ 138 w 212"/>
                  <a:gd name="T31" fmla="*/ 6 h 241"/>
                  <a:gd name="T32" fmla="*/ 147 w 212"/>
                  <a:gd name="T33" fmla="*/ 13 h 241"/>
                  <a:gd name="T34" fmla="*/ 159 w 212"/>
                  <a:gd name="T35" fmla="*/ 33 h 241"/>
                  <a:gd name="T36" fmla="*/ 167 w 212"/>
                  <a:gd name="T37" fmla="*/ 48 h 241"/>
                  <a:gd name="T38" fmla="*/ 183 w 212"/>
                  <a:gd name="T39" fmla="*/ 50 h 241"/>
                  <a:gd name="T40" fmla="*/ 191 w 212"/>
                  <a:gd name="T41" fmla="*/ 61 h 241"/>
                  <a:gd name="T42" fmla="*/ 182 w 212"/>
                  <a:gd name="T43" fmla="*/ 73 h 241"/>
                  <a:gd name="T44" fmla="*/ 185 w 212"/>
                  <a:gd name="T45" fmla="*/ 86 h 241"/>
                  <a:gd name="T46" fmla="*/ 195 w 212"/>
                  <a:gd name="T47" fmla="*/ 92 h 241"/>
                  <a:gd name="T48" fmla="*/ 194 w 212"/>
                  <a:gd name="T49" fmla="*/ 105 h 241"/>
                  <a:gd name="T50" fmla="*/ 192 w 212"/>
                  <a:gd name="T51" fmla="*/ 120 h 241"/>
                  <a:gd name="T52" fmla="*/ 202 w 212"/>
                  <a:gd name="T53" fmla="*/ 124 h 241"/>
                  <a:gd name="T54" fmla="*/ 212 w 212"/>
                  <a:gd name="T55" fmla="*/ 134 h 241"/>
                  <a:gd name="T56" fmla="*/ 211 w 212"/>
                  <a:gd name="T57" fmla="*/ 144 h 241"/>
                  <a:gd name="T58" fmla="*/ 200 w 212"/>
                  <a:gd name="T59" fmla="*/ 144 h 241"/>
                  <a:gd name="T60" fmla="*/ 191 w 212"/>
                  <a:gd name="T61" fmla="*/ 147 h 241"/>
                  <a:gd name="T62" fmla="*/ 183 w 212"/>
                  <a:gd name="T63" fmla="*/ 164 h 241"/>
                  <a:gd name="T64" fmla="*/ 189 w 212"/>
                  <a:gd name="T65" fmla="*/ 182 h 241"/>
                  <a:gd name="T66" fmla="*/ 191 w 212"/>
                  <a:gd name="T67" fmla="*/ 191 h 241"/>
                  <a:gd name="T68" fmla="*/ 195 w 212"/>
                  <a:gd name="T69" fmla="*/ 200 h 241"/>
                  <a:gd name="T70" fmla="*/ 192 w 212"/>
                  <a:gd name="T71" fmla="*/ 211 h 241"/>
                  <a:gd name="T72" fmla="*/ 183 w 212"/>
                  <a:gd name="T73" fmla="*/ 217 h 241"/>
                  <a:gd name="T74" fmla="*/ 179 w 212"/>
                  <a:gd name="T75" fmla="*/ 229 h 241"/>
                  <a:gd name="T76" fmla="*/ 171 w 212"/>
                  <a:gd name="T77" fmla="*/ 241 h 241"/>
                  <a:gd name="T78" fmla="*/ 168 w 212"/>
                  <a:gd name="T79" fmla="*/ 226 h 241"/>
                  <a:gd name="T80" fmla="*/ 141 w 212"/>
                  <a:gd name="T81" fmla="*/ 226 h 241"/>
                  <a:gd name="T82" fmla="*/ 135 w 212"/>
                  <a:gd name="T83" fmla="*/ 217 h 241"/>
                  <a:gd name="T84" fmla="*/ 123 w 212"/>
                  <a:gd name="T85" fmla="*/ 213 h 241"/>
                  <a:gd name="T86" fmla="*/ 107 w 212"/>
                  <a:gd name="T87" fmla="*/ 208 h 241"/>
                  <a:gd name="T88" fmla="*/ 104 w 212"/>
                  <a:gd name="T89" fmla="*/ 200 h 241"/>
                  <a:gd name="T90" fmla="*/ 113 w 212"/>
                  <a:gd name="T91" fmla="*/ 187 h 241"/>
                  <a:gd name="T92" fmla="*/ 132 w 212"/>
                  <a:gd name="T93" fmla="*/ 172 h 241"/>
                  <a:gd name="T94" fmla="*/ 110 w 212"/>
                  <a:gd name="T95" fmla="*/ 156 h 241"/>
                  <a:gd name="T96" fmla="*/ 97 w 212"/>
                  <a:gd name="T97" fmla="*/ 162 h 241"/>
                  <a:gd name="T98" fmla="*/ 86 w 212"/>
                  <a:gd name="T99" fmla="*/ 165 h 241"/>
                  <a:gd name="T100" fmla="*/ 82 w 212"/>
                  <a:gd name="T101" fmla="*/ 153 h 241"/>
                  <a:gd name="T102" fmla="*/ 74 w 212"/>
                  <a:gd name="T103" fmla="*/ 147 h 241"/>
                  <a:gd name="T104" fmla="*/ 66 w 212"/>
                  <a:gd name="T105" fmla="*/ 141 h 241"/>
                  <a:gd name="T106" fmla="*/ 60 w 212"/>
                  <a:gd name="T107" fmla="*/ 126 h 241"/>
                  <a:gd name="T108" fmla="*/ 60 w 212"/>
                  <a:gd name="T109" fmla="*/ 117 h 241"/>
                  <a:gd name="T110" fmla="*/ 56 w 212"/>
                  <a:gd name="T111" fmla="*/ 111 h 241"/>
                  <a:gd name="T112" fmla="*/ 44 w 212"/>
                  <a:gd name="T113" fmla="*/ 103 h 241"/>
                  <a:gd name="T114" fmla="*/ 33 w 212"/>
                  <a:gd name="T115" fmla="*/ 108 h 241"/>
                  <a:gd name="T116" fmla="*/ 33 w 212"/>
                  <a:gd name="T117" fmla="*/ 92 h 241"/>
                  <a:gd name="T118" fmla="*/ 24 w 212"/>
                  <a:gd name="T119" fmla="*/ 94 h 241"/>
                  <a:gd name="T120" fmla="*/ 22 w 212"/>
                  <a:gd name="T121" fmla="*/ 79 h 241"/>
                  <a:gd name="T122" fmla="*/ 7 w 212"/>
                  <a:gd name="T123" fmla="*/ 76 h 241"/>
                  <a:gd name="T124" fmla="*/ 0 w 212"/>
                  <a:gd name="T125" fmla="*/ 58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2" h="241">
                    <a:moveTo>
                      <a:pt x="0" y="58"/>
                    </a:moveTo>
                    <a:lnTo>
                      <a:pt x="4" y="50"/>
                    </a:lnTo>
                    <a:lnTo>
                      <a:pt x="6" y="47"/>
                    </a:lnTo>
                    <a:lnTo>
                      <a:pt x="12" y="44"/>
                    </a:lnTo>
                    <a:lnTo>
                      <a:pt x="16" y="42"/>
                    </a:lnTo>
                    <a:lnTo>
                      <a:pt x="18" y="47"/>
                    </a:lnTo>
                    <a:lnTo>
                      <a:pt x="29" y="47"/>
                    </a:lnTo>
                    <a:lnTo>
                      <a:pt x="33" y="53"/>
                    </a:lnTo>
                    <a:lnTo>
                      <a:pt x="35" y="50"/>
                    </a:lnTo>
                    <a:lnTo>
                      <a:pt x="36" y="38"/>
                    </a:lnTo>
                    <a:lnTo>
                      <a:pt x="45" y="30"/>
                    </a:lnTo>
                    <a:lnTo>
                      <a:pt x="41" y="21"/>
                    </a:lnTo>
                    <a:lnTo>
                      <a:pt x="47" y="20"/>
                    </a:lnTo>
                    <a:lnTo>
                      <a:pt x="51" y="13"/>
                    </a:lnTo>
                    <a:lnTo>
                      <a:pt x="54" y="18"/>
                    </a:lnTo>
                    <a:lnTo>
                      <a:pt x="59" y="10"/>
                    </a:lnTo>
                    <a:lnTo>
                      <a:pt x="69" y="9"/>
                    </a:lnTo>
                    <a:lnTo>
                      <a:pt x="80" y="3"/>
                    </a:lnTo>
                    <a:lnTo>
                      <a:pt x="82" y="0"/>
                    </a:lnTo>
                    <a:lnTo>
                      <a:pt x="89" y="1"/>
                    </a:lnTo>
                    <a:lnTo>
                      <a:pt x="92" y="0"/>
                    </a:lnTo>
                    <a:lnTo>
                      <a:pt x="95" y="3"/>
                    </a:lnTo>
                    <a:lnTo>
                      <a:pt x="94" y="10"/>
                    </a:lnTo>
                    <a:lnTo>
                      <a:pt x="101" y="15"/>
                    </a:lnTo>
                    <a:lnTo>
                      <a:pt x="109" y="10"/>
                    </a:lnTo>
                    <a:lnTo>
                      <a:pt x="120" y="10"/>
                    </a:lnTo>
                    <a:lnTo>
                      <a:pt x="121" y="12"/>
                    </a:lnTo>
                    <a:lnTo>
                      <a:pt x="121" y="20"/>
                    </a:lnTo>
                    <a:lnTo>
                      <a:pt x="132" y="20"/>
                    </a:lnTo>
                    <a:lnTo>
                      <a:pt x="135" y="15"/>
                    </a:lnTo>
                    <a:lnTo>
                      <a:pt x="132" y="9"/>
                    </a:lnTo>
                    <a:lnTo>
                      <a:pt x="138" y="6"/>
                    </a:lnTo>
                    <a:lnTo>
                      <a:pt x="144" y="9"/>
                    </a:lnTo>
                    <a:lnTo>
                      <a:pt x="147" y="13"/>
                    </a:lnTo>
                    <a:lnTo>
                      <a:pt x="147" y="26"/>
                    </a:lnTo>
                    <a:lnTo>
                      <a:pt x="159" y="33"/>
                    </a:lnTo>
                    <a:lnTo>
                      <a:pt x="168" y="38"/>
                    </a:lnTo>
                    <a:lnTo>
                      <a:pt x="167" y="48"/>
                    </a:lnTo>
                    <a:lnTo>
                      <a:pt x="173" y="50"/>
                    </a:lnTo>
                    <a:lnTo>
                      <a:pt x="183" y="50"/>
                    </a:lnTo>
                    <a:lnTo>
                      <a:pt x="185" y="56"/>
                    </a:lnTo>
                    <a:lnTo>
                      <a:pt x="191" y="61"/>
                    </a:lnTo>
                    <a:lnTo>
                      <a:pt x="192" y="68"/>
                    </a:lnTo>
                    <a:lnTo>
                      <a:pt x="182" y="73"/>
                    </a:lnTo>
                    <a:lnTo>
                      <a:pt x="186" y="80"/>
                    </a:lnTo>
                    <a:lnTo>
                      <a:pt x="185" y="86"/>
                    </a:lnTo>
                    <a:lnTo>
                      <a:pt x="191" y="86"/>
                    </a:lnTo>
                    <a:lnTo>
                      <a:pt x="195" y="92"/>
                    </a:lnTo>
                    <a:lnTo>
                      <a:pt x="194" y="96"/>
                    </a:lnTo>
                    <a:lnTo>
                      <a:pt x="194" y="105"/>
                    </a:lnTo>
                    <a:lnTo>
                      <a:pt x="191" y="114"/>
                    </a:lnTo>
                    <a:lnTo>
                      <a:pt x="192" y="120"/>
                    </a:lnTo>
                    <a:lnTo>
                      <a:pt x="197" y="126"/>
                    </a:lnTo>
                    <a:lnTo>
                      <a:pt x="202" y="124"/>
                    </a:lnTo>
                    <a:lnTo>
                      <a:pt x="206" y="126"/>
                    </a:lnTo>
                    <a:lnTo>
                      <a:pt x="212" y="134"/>
                    </a:lnTo>
                    <a:lnTo>
                      <a:pt x="208" y="141"/>
                    </a:lnTo>
                    <a:lnTo>
                      <a:pt x="211" y="144"/>
                    </a:lnTo>
                    <a:lnTo>
                      <a:pt x="206" y="147"/>
                    </a:lnTo>
                    <a:lnTo>
                      <a:pt x="200" y="144"/>
                    </a:lnTo>
                    <a:lnTo>
                      <a:pt x="197" y="147"/>
                    </a:lnTo>
                    <a:lnTo>
                      <a:pt x="191" y="147"/>
                    </a:lnTo>
                    <a:lnTo>
                      <a:pt x="188" y="156"/>
                    </a:lnTo>
                    <a:lnTo>
                      <a:pt x="183" y="164"/>
                    </a:lnTo>
                    <a:lnTo>
                      <a:pt x="188" y="175"/>
                    </a:lnTo>
                    <a:lnTo>
                      <a:pt x="189" y="182"/>
                    </a:lnTo>
                    <a:lnTo>
                      <a:pt x="188" y="185"/>
                    </a:lnTo>
                    <a:lnTo>
                      <a:pt x="191" y="191"/>
                    </a:lnTo>
                    <a:lnTo>
                      <a:pt x="194" y="193"/>
                    </a:lnTo>
                    <a:lnTo>
                      <a:pt x="195" y="200"/>
                    </a:lnTo>
                    <a:lnTo>
                      <a:pt x="197" y="206"/>
                    </a:lnTo>
                    <a:lnTo>
                      <a:pt x="192" y="211"/>
                    </a:lnTo>
                    <a:lnTo>
                      <a:pt x="186" y="211"/>
                    </a:lnTo>
                    <a:lnTo>
                      <a:pt x="183" y="217"/>
                    </a:lnTo>
                    <a:lnTo>
                      <a:pt x="185" y="225"/>
                    </a:lnTo>
                    <a:lnTo>
                      <a:pt x="179" y="229"/>
                    </a:lnTo>
                    <a:lnTo>
                      <a:pt x="177" y="235"/>
                    </a:lnTo>
                    <a:lnTo>
                      <a:pt x="171" y="241"/>
                    </a:lnTo>
                    <a:lnTo>
                      <a:pt x="167" y="238"/>
                    </a:lnTo>
                    <a:lnTo>
                      <a:pt x="168" y="226"/>
                    </a:lnTo>
                    <a:lnTo>
                      <a:pt x="153" y="220"/>
                    </a:lnTo>
                    <a:lnTo>
                      <a:pt x="141" y="226"/>
                    </a:lnTo>
                    <a:lnTo>
                      <a:pt x="136" y="225"/>
                    </a:lnTo>
                    <a:lnTo>
                      <a:pt x="135" y="217"/>
                    </a:lnTo>
                    <a:lnTo>
                      <a:pt x="129" y="208"/>
                    </a:lnTo>
                    <a:lnTo>
                      <a:pt x="123" y="213"/>
                    </a:lnTo>
                    <a:lnTo>
                      <a:pt x="110" y="213"/>
                    </a:lnTo>
                    <a:lnTo>
                      <a:pt x="107" y="208"/>
                    </a:lnTo>
                    <a:lnTo>
                      <a:pt x="104" y="206"/>
                    </a:lnTo>
                    <a:lnTo>
                      <a:pt x="104" y="200"/>
                    </a:lnTo>
                    <a:lnTo>
                      <a:pt x="109" y="196"/>
                    </a:lnTo>
                    <a:lnTo>
                      <a:pt x="113" y="187"/>
                    </a:lnTo>
                    <a:lnTo>
                      <a:pt x="123" y="178"/>
                    </a:lnTo>
                    <a:lnTo>
                      <a:pt x="132" y="172"/>
                    </a:lnTo>
                    <a:lnTo>
                      <a:pt x="112" y="159"/>
                    </a:lnTo>
                    <a:lnTo>
                      <a:pt x="110" y="156"/>
                    </a:lnTo>
                    <a:lnTo>
                      <a:pt x="98" y="156"/>
                    </a:lnTo>
                    <a:lnTo>
                      <a:pt x="97" y="162"/>
                    </a:lnTo>
                    <a:lnTo>
                      <a:pt x="88" y="161"/>
                    </a:lnTo>
                    <a:lnTo>
                      <a:pt x="86" y="165"/>
                    </a:lnTo>
                    <a:lnTo>
                      <a:pt x="85" y="162"/>
                    </a:lnTo>
                    <a:lnTo>
                      <a:pt x="82" y="153"/>
                    </a:lnTo>
                    <a:lnTo>
                      <a:pt x="74" y="147"/>
                    </a:lnTo>
                    <a:lnTo>
                      <a:pt x="74" y="147"/>
                    </a:lnTo>
                    <a:lnTo>
                      <a:pt x="66" y="146"/>
                    </a:lnTo>
                    <a:lnTo>
                      <a:pt x="66" y="141"/>
                    </a:lnTo>
                    <a:lnTo>
                      <a:pt x="62" y="135"/>
                    </a:lnTo>
                    <a:lnTo>
                      <a:pt x="60" y="126"/>
                    </a:lnTo>
                    <a:lnTo>
                      <a:pt x="65" y="123"/>
                    </a:lnTo>
                    <a:lnTo>
                      <a:pt x="60" y="117"/>
                    </a:lnTo>
                    <a:lnTo>
                      <a:pt x="60" y="111"/>
                    </a:lnTo>
                    <a:lnTo>
                      <a:pt x="56" y="111"/>
                    </a:lnTo>
                    <a:lnTo>
                      <a:pt x="54" y="103"/>
                    </a:lnTo>
                    <a:lnTo>
                      <a:pt x="44" y="103"/>
                    </a:lnTo>
                    <a:lnTo>
                      <a:pt x="39" y="100"/>
                    </a:lnTo>
                    <a:lnTo>
                      <a:pt x="33" y="108"/>
                    </a:lnTo>
                    <a:lnTo>
                      <a:pt x="29" y="108"/>
                    </a:lnTo>
                    <a:lnTo>
                      <a:pt x="33" y="92"/>
                    </a:lnTo>
                    <a:lnTo>
                      <a:pt x="29" y="89"/>
                    </a:lnTo>
                    <a:lnTo>
                      <a:pt x="24" y="94"/>
                    </a:lnTo>
                    <a:lnTo>
                      <a:pt x="19" y="86"/>
                    </a:lnTo>
                    <a:lnTo>
                      <a:pt x="22" y="79"/>
                    </a:lnTo>
                    <a:lnTo>
                      <a:pt x="18" y="76"/>
                    </a:lnTo>
                    <a:lnTo>
                      <a:pt x="7" y="76"/>
                    </a:lnTo>
                    <a:lnTo>
                      <a:pt x="1" y="6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3" name="Freeform 6290">
                <a:extLst>
                  <a:ext uri="{FF2B5EF4-FFF2-40B4-BE49-F238E27FC236}">
                    <a16:creationId xmlns:a16="http://schemas.microsoft.com/office/drawing/2014/main" id="{8FCAF885-5DF8-1EDE-C36C-D9E422628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084"/>
                <a:ext cx="107" cy="121"/>
              </a:xfrm>
              <a:custGeom>
                <a:avLst/>
                <a:gdLst>
                  <a:gd name="T0" fmla="*/ 4 w 212"/>
                  <a:gd name="T1" fmla="*/ 50 h 241"/>
                  <a:gd name="T2" fmla="*/ 12 w 212"/>
                  <a:gd name="T3" fmla="*/ 44 h 241"/>
                  <a:gd name="T4" fmla="*/ 18 w 212"/>
                  <a:gd name="T5" fmla="*/ 47 h 241"/>
                  <a:gd name="T6" fmla="*/ 33 w 212"/>
                  <a:gd name="T7" fmla="*/ 53 h 241"/>
                  <a:gd name="T8" fmla="*/ 36 w 212"/>
                  <a:gd name="T9" fmla="*/ 38 h 241"/>
                  <a:gd name="T10" fmla="*/ 41 w 212"/>
                  <a:gd name="T11" fmla="*/ 21 h 241"/>
                  <a:gd name="T12" fmla="*/ 51 w 212"/>
                  <a:gd name="T13" fmla="*/ 13 h 241"/>
                  <a:gd name="T14" fmla="*/ 59 w 212"/>
                  <a:gd name="T15" fmla="*/ 10 h 241"/>
                  <a:gd name="T16" fmla="*/ 80 w 212"/>
                  <a:gd name="T17" fmla="*/ 3 h 241"/>
                  <a:gd name="T18" fmla="*/ 89 w 212"/>
                  <a:gd name="T19" fmla="*/ 1 h 241"/>
                  <a:gd name="T20" fmla="*/ 95 w 212"/>
                  <a:gd name="T21" fmla="*/ 3 h 241"/>
                  <a:gd name="T22" fmla="*/ 101 w 212"/>
                  <a:gd name="T23" fmla="*/ 15 h 241"/>
                  <a:gd name="T24" fmla="*/ 120 w 212"/>
                  <a:gd name="T25" fmla="*/ 10 h 241"/>
                  <a:gd name="T26" fmla="*/ 121 w 212"/>
                  <a:gd name="T27" fmla="*/ 20 h 241"/>
                  <a:gd name="T28" fmla="*/ 135 w 212"/>
                  <a:gd name="T29" fmla="*/ 15 h 241"/>
                  <a:gd name="T30" fmla="*/ 138 w 212"/>
                  <a:gd name="T31" fmla="*/ 6 h 241"/>
                  <a:gd name="T32" fmla="*/ 147 w 212"/>
                  <a:gd name="T33" fmla="*/ 13 h 241"/>
                  <a:gd name="T34" fmla="*/ 159 w 212"/>
                  <a:gd name="T35" fmla="*/ 33 h 241"/>
                  <a:gd name="T36" fmla="*/ 167 w 212"/>
                  <a:gd name="T37" fmla="*/ 48 h 241"/>
                  <a:gd name="T38" fmla="*/ 183 w 212"/>
                  <a:gd name="T39" fmla="*/ 50 h 241"/>
                  <a:gd name="T40" fmla="*/ 191 w 212"/>
                  <a:gd name="T41" fmla="*/ 61 h 241"/>
                  <a:gd name="T42" fmla="*/ 182 w 212"/>
                  <a:gd name="T43" fmla="*/ 73 h 241"/>
                  <a:gd name="T44" fmla="*/ 185 w 212"/>
                  <a:gd name="T45" fmla="*/ 86 h 241"/>
                  <a:gd name="T46" fmla="*/ 195 w 212"/>
                  <a:gd name="T47" fmla="*/ 92 h 241"/>
                  <a:gd name="T48" fmla="*/ 194 w 212"/>
                  <a:gd name="T49" fmla="*/ 105 h 241"/>
                  <a:gd name="T50" fmla="*/ 192 w 212"/>
                  <a:gd name="T51" fmla="*/ 120 h 241"/>
                  <a:gd name="T52" fmla="*/ 202 w 212"/>
                  <a:gd name="T53" fmla="*/ 124 h 241"/>
                  <a:gd name="T54" fmla="*/ 212 w 212"/>
                  <a:gd name="T55" fmla="*/ 134 h 241"/>
                  <a:gd name="T56" fmla="*/ 211 w 212"/>
                  <a:gd name="T57" fmla="*/ 144 h 241"/>
                  <a:gd name="T58" fmla="*/ 200 w 212"/>
                  <a:gd name="T59" fmla="*/ 144 h 241"/>
                  <a:gd name="T60" fmla="*/ 191 w 212"/>
                  <a:gd name="T61" fmla="*/ 147 h 241"/>
                  <a:gd name="T62" fmla="*/ 183 w 212"/>
                  <a:gd name="T63" fmla="*/ 164 h 241"/>
                  <a:gd name="T64" fmla="*/ 189 w 212"/>
                  <a:gd name="T65" fmla="*/ 182 h 241"/>
                  <a:gd name="T66" fmla="*/ 191 w 212"/>
                  <a:gd name="T67" fmla="*/ 191 h 241"/>
                  <a:gd name="T68" fmla="*/ 195 w 212"/>
                  <a:gd name="T69" fmla="*/ 200 h 241"/>
                  <a:gd name="T70" fmla="*/ 192 w 212"/>
                  <a:gd name="T71" fmla="*/ 211 h 241"/>
                  <a:gd name="T72" fmla="*/ 183 w 212"/>
                  <a:gd name="T73" fmla="*/ 217 h 241"/>
                  <a:gd name="T74" fmla="*/ 179 w 212"/>
                  <a:gd name="T75" fmla="*/ 229 h 241"/>
                  <a:gd name="T76" fmla="*/ 171 w 212"/>
                  <a:gd name="T77" fmla="*/ 241 h 241"/>
                  <a:gd name="T78" fmla="*/ 168 w 212"/>
                  <a:gd name="T79" fmla="*/ 226 h 241"/>
                  <a:gd name="T80" fmla="*/ 141 w 212"/>
                  <a:gd name="T81" fmla="*/ 226 h 241"/>
                  <a:gd name="T82" fmla="*/ 135 w 212"/>
                  <a:gd name="T83" fmla="*/ 217 h 241"/>
                  <a:gd name="T84" fmla="*/ 123 w 212"/>
                  <a:gd name="T85" fmla="*/ 213 h 241"/>
                  <a:gd name="T86" fmla="*/ 107 w 212"/>
                  <a:gd name="T87" fmla="*/ 208 h 241"/>
                  <a:gd name="T88" fmla="*/ 104 w 212"/>
                  <a:gd name="T89" fmla="*/ 200 h 241"/>
                  <a:gd name="T90" fmla="*/ 113 w 212"/>
                  <a:gd name="T91" fmla="*/ 187 h 241"/>
                  <a:gd name="T92" fmla="*/ 132 w 212"/>
                  <a:gd name="T93" fmla="*/ 172 h 241"/>
                  <a:gd name="T94" fmla="*/ 110 w 212"/>
                  <a:gd name="T95" fmla="*/ 156 h 241"/>
                  <a:gd name="T96" fmla="*/ 97 w 212"/>
                  <a:gd name="T97" fmla="*/ 162 h 241"/>
                  <a:gd name="T98" fmla="*/ 86 w 212"/>
                  <a:gd name="T99" fmla="*/ 165 h 241"/>
                  <a:gd name="T100" fmla="*/ 82 w 212"/>
                  <a:gd name="T101" fmla="*/ 153 h 241"/>
                  <a:gd name="T102" fmla="*/ 74 w 212"/>
                  <a:gd name="T103" fmla="*/ 147 h 241"/>
                  <a:gd name="T104" fmla="*/ 66 w 212"/>
                  <a:gd name="T105" fmla="*/ 141 h 241"/>
                  <a:gd name="T106" fmla="*/ 60 w 212"/>
                  <a:gd name="T107" fmla="*/ 126 h 241"/>
                  <a:gd name="T108" fmla="*/ 60 w 212"/>
                  <a:gd name="T109" fmla="*/ 117 h 241"/>
                  <a:gd name="T110" fmla="*/ 56 w 212"/>
                  <a:gd name="T111" fmla="*/ 111 h 241"/>
                  <a:gd name="T112" fmla="*/ 44 w 212"/>
                  <a:gd name="T113" fmla="*/ 103 h 241"/>
                  <a:gd name="T114" fmla="*/ 33 w 212"/>
                  <a:gd name="T115" fmla="*/ 108 h 241"/>
                  <a:gd name="T116" fmla="*/ 33 w 212"/>
                  <a:gd name="T117" fmla="*/ 92 h 241"/>
                  <a:gd name="T118" fmla="*/ 24 w 212"/>
                  <a:gd name="T119" fmla="*/ 94 h 241"/>
                  <a:gd name="T120" fmla="*/ 22 w 212"/>
                  <a:gd name="T121" fmla="*/ 79 h 241"/>
                  <a:gd name="T122" fmla="*/ 7 w 212"/>
                  <a:gd name="T123" fmla="*/ 76 h 241"/>
                  <a:gd name="T124" fmla="*/ 0 w 212"/>
                  <a:gd name="T125" fmla="*/ 58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2" h="241">
                    <a:moveTo>
                      <a:pt x="0" y="58"/>
                    </a:moveTo>
                    <a:lnTo>
                      <a:pt x="4" y="50"/>
                    </a:lnTo>
                    <a:lnTo>
                      <a:pt x="6" y="47"/>
                    </a:lnTo>
                    <a:lnTo>
                      <a:pt x="12" y="44"/>
                    </a:lnTo>
                    <a:lnTo>
                      <a:pt x="16" y="42"/>
                    </a:lnTo>
                    <a:lnTo>
                      <a:pt x="18" y="47"/>
                    </a:lnTo>
                    <a:lnTo>
                      <a:pt x="29" y="47"/>
                    </a:lnTo>
                    <a:lnTo>
                      <a:pt x="33" y="53"/>
                    </a:lnTo>
                    <a:lnTo>
                      <a:pt x="35" y="50"/>
                    </a:lnTo>
                    <a:lnTo>
                      <a:pt x="36" y="38"/>
                    </a:lnTo>
                    <a:lnTo>
                      <a:pt x="45" y="30"/>
                    </a:lnTo>
                    <a:lnTo>
                      <a:pt x="41" y="21"/>
                    </a:lnTo>
                    <a:lnTo>
                      <a:pt x="47" y="20"/>
                    </a:lnTo>
                    <a:lnTo>
                      <a:pt x="51" y="13"/>
                    </a:lnTo>
                    <a:lnTo>
                      <a:pt x="54" y="18"/>
                    </a:lnTo>
                    <a:lnTo>
                      <a:pt x="59" y="10"/>
                    </a:lnTo>
                    <a:lnTo>
                      <a:pt x="69" y="9"/>
                    </a:lnTo>
                    <a:lnTo>
                      <a:pt x="80" y="3"/>
                    </a:lnTo>
                    <a:lnTo>
                      <a:pt x="82" y="0"/>
                    </a:lnTo>
                    <a:lnTo>
                      <a:pt x="89" y="1"/>
                    </a:lnTo>
                    <a:lnTo>
                      <a:pt x="92" y="0"/>
                    </a:lnTo>
                    <a:lnTo>
                      <a:pt x="95" y="3"/>
                    </a:lnTo>
                    <a:lnTo>
                      <a:pt x="94" y="10"/>
                    </a:lnTo>
                    <a:lnTo>
                      <a:pt x="101" y="15"/>
                    </a:lnTo>
                    <a:lnTo>
                      <a:pt x="109" y="10"/>
                    </a:lnTo>
                    <a:lnTo>
                      <a:pt x="120" y="10"/>
                    </a:lnTo>
                    <a:lnTo>
                      <a:pt x="121" y="12"/>
                    </a:lnTo>
                    <a:lnTo>
                      <a:pt x="121" y="20"/>
                    </a:lnTo>
                    <a:lnTo>
                      <a:pt x="132" y="20"/>
                    </a:lnTo>
                    <a:lnTo>
                      <a:pt x="135" y="15"/>
                    </a:lnTo>
                    <a:lnTo>
                      <a:pt x="132" y="9"/>
                    </a:lnTo>
                    <a:lnTo>
                      <a:pt x="138" y="6"/>
                    </a:lnTo>
                    <a:lnTo>
                      <a:pt x="144" y="9"/>
                    </a:lnTo>
                    <a:lnTo>
                      <a:pt x="147" y="13"/>
                    </a:lnTo>
                    <a:lnTo>
                      <a:pt x="147" y="26"/>
                    </a:lnTo>
                    <a:lnTo>
                      <a:pt x="159" y="33"/>
                    </a:lnTo>
                    <a:lnTo>
                      <a:pt x="168" y="38"/>
                    </a:lnTo>
                    <a:lnTo>
                      <a:pt x="167" y="48"/>
                    </a:lnTo>
                    <a:lnTo>
                      <a:pt x="173" y="50"/>
                    </a:lnTo>
                    <a:lnTo>
                      <a:pt x="183" y="50"/>
                    </a:lnTo>
                    <a:lnTo>
                      <a:pt x="185" y="56"/>
                    </a:lnTo>
                    <a:lnTo>
                      <a:pt x="191" y="61"/>
                    </a:lnTo>
                    <a:lnTo>
                      <a:pt x="192" y="68"/>
                    </a:lnTo>
                    <a:lnTo>
                      <a:pt x="182" y="73"/>
                    </a:lnTo>
                    <a:lnTo>
                      <a:pt x="186" y="80"/>
                    </a:lnTo>
                    <a:lnTo>
                      <a:pt x="185" y="86"/>
                    </a:lnTo>
                    <a:lnTo>
                      <a:pt x="191" y="86"/>
                    </a:lnTo>
                    <a:lnTo>
                      <a:pt x="195" y="92"/>
                    </a:lnTo>
                    <a:lnTo>
                      <a:pt x="194" y="96"/>
                    </a:lnTo>
                    <a:lnTo>
                      <a:pt x="194" y="105"/>
                    </a:lnTo>
                    <a:lnTo>
                      <a:pt x="191" y="114"/>
                    </a:lnTo>
                    <a:lnTo>
                      <a:pt x="192" y="120"/>
                    </a:lnTo>
                    <a:lnTo>
                      <a:pt x="197" y="126"/>
                    </a:lnTo>
                    <a:lnTo>
                      <a:pt x="202" y="124"/>
                    </a:lnTo>
                    <a:lnTo>
                      <a:pt x="206" y="126"/>
                    </a:lnTo>
                    <a:lnTo>
                      <a:pt x="212" y="134"/>
                    </a:lnTo>
                    <a:lnTo>
                      <a:pt x="208" y="141"/>
                    </a:lnTo>
                    <a:lnTo>
                      <a:pt x="211" y="144"/>
                    </a:lnTo>
                    <a:lnTo>
                      <a:pt x="206" y="147"/>
                    </a:lnTo>
                    <a:lnTo>
                      <a:pt x="200" y="144"/>
                    </a:lnTo>
                    <a:lnTo>
                      <a:pt x="197" y="147"/>
                    </a:lnTo>
                    <a:lnTo>
                      <a:pt x="191" y="147"/>
                    </a:lnTo>
                    <a:lnTo>
                      <a:pt x="188" y="156"/>
                    </a:lnTo>
                    <a:lnTo>
                      <a:pt x="183" y="164"/>
                    </a:lnTo>
                    <a:lnTo>
                      <a:pt x="188" y="175"/>
                    </a:lnTo>
                    <a:lnTo>
                      <a:pt x="189" y="182"/>
                    </a:lnTo>
                    <a:lnTo>
                      <a:pt x="188" y="185"/>
                    </a:lnTo>
                    <a:lnTo>
                      <a:pt x="191" y="191"/>
                    </a:lnTo>
                    <a:lnTo>
                      <a:pt x="194" y="193"/>
                    </a:lnTo>
                    <a:lnTo>
                      <a:pt x="195" y="200"/>
                    </a:lnTo>
                    <a:lnTo>
                      <a:pt x="197" y="206"/>
                    </a:lnTo>
                    <a:lnTo>
                      <a:pt x="192" y="211"/>
                    </a:lnTo>
                    <a:lnTo>
                      <a:pt x="186" y="211"/>
                    </a:lnTo>
                    <a:lnTo>
                      <a:pt x="183" y="217"/>
                    </a:lnTo>
                    <a:lnTo>
                      <a:pt x="185" y="225"/>
                    </a:lnTo>
                    <a:lnTo>
                      <a:pt x="179" y="229"/>
                    </a:lnTo>
                    <a:lnTo>
                      <a:pt x="177" y="235"/>
                    </a:lnTo>
                    <a:lnTo>
                      <a:pt x="171" y="241"/>
                    </a:lnTo>
                    <a:lnTo>
                      <a:pt x="167" y="238"/>
                    </a:lnTo>
                    <a:lnTo>
                      <a:pt x="168" y="226"/>
                    </a:lnTo>
                    <a:lnTo>
                      <a:pt x="153" y="220"/>
                    </a:lnTo>
                    <a:lnTo>
                      <a:pt x="141" y="226"/>
                    </a:lnTo>
                    <a:lnTo>
                      <a:pt x="136" y="225"/>
                    </a:lnTo>
                    <a:lnTo>
                      <a:pt x="135" y="217"/>
                    </a:lnTo>
                    <a:lnTo>
                      <a:pt x="129" y="208"/>
                    </a:lnTo>
                    <a:lnTo>
                      <a:pt x="123" y="213"/>
                    </a:lnTo>
                    <a:lnTo>
                      <a:pt x="110" y="213"/>
                    </a:lnTo>
                    <a:lnTo>
                      <a:pt x="107" y="208"/>
                    </a:lnTo>
                    <a:lnTo>
                      <a:pt x="104" y="206"/>
                    </a:lnTo>
                    <a:lnTo>
                      <a:pt x="104" y="200"/>
                    </a:lnTo>
                    <a:lnTo>
                      <a:pt x="109" y="196"/>
                    </a:lnTo>
                    <a:lnTo>
                      <a:pt x="113" y="187"/>
                    </a:lnTo>
                    <a:lnTo>
                      <a:pt x="123" y="178"/>
                    </a:lnTo>
                    <a:lnTo>
                      <a:pt x="132" y="172"/>
                    </a:lnTo>
                    <a:lnTo>
                      <a:pt x="112" y="159"/>
                    </a:lnTo>
                    <a:lnTo>
                      <a:pt x="110" y="156"/>
                    </a:lnTo>
                    <a:lnTo>
                      <a:pt x="98" y="156"/>
                    </a:lnTo>
                    <a:lnTo>
                      <a:pt x="97" y="162"/>
                    </a:lnTo>
                    <a:lnTo>
                      <a:pt x="88" y="161"/>
                    </a:lnTo>
                    <a:lnTo>
                      <a:pt x="86" y="165"/>
                    </a:lnTo>
                    <a:lnTo>
                      <a:pt x="85" y="162"/>
                    </a:lnTo>
                    <a:lnTo>
                      <a:pt x="82" y="153"/>
                    </a:lnTo>
                    <a:lnTo>
                      <a:pt x="74" y="147"/>
                    </a:lnTo>
                    <a:lnTo>
                      <a:pt x="74" y="147"/>
                    </a:lnTo>
                    <a:lnTo>
                      <a:pt x="66" y="146"/>
                    </a:lnTo>
                    <a:lnTo>
                      <a:pt x="66" y="141"/>
                    </a:lnTo>
                    <a:lnTo>
                      <a:pt x="62" y="135"/>
                    </a:lnTo>
                    <a:lnTo>
                      <a:pt x="60" y="126"/>
                    </a:lnTo>
                    <a:lnTo>
                      <a:pt x="65" y="123"/>
                    </a:lnTo>
                    <a:lnTo>
                      <a:pt x="60" y="117"/>
                    </a:lnTo>
                    <a:lnTo>
                      <a:pt x="60" y="111"/>
                    </a:lnTo>
                    <a:lnTo>
                      <a:pt x="56" y="111"/>
                    </a:lnTo>
                    <a:lnTo>
                      <a:pt x="54" y="103"/>
                    </a:lnTo>
                    <a:lnTo>
                      <a:pt x="44" y="103"/>
                    </a:lnTo>
                    <a:lnTo>
                      <a:pt x="39" y="100"/>
                    </a:lnTo>
                    <a:lnTo>
                      <a:pt x="33" y="108"/>
                    </a:lnTo>
                    <a:lnTo>
                      <a:pt x="29" y="108"/>
                    </a:lnTo>
                    <a:lnTo>
                      <a:pt x="33" y="92"/>
                    </a:lnTo>
                    <a:lnTo>
                      <a:pt x="29" y="89"/>
                    </a:lnTo>
                    <a:lnTo>
                      <a:pt x="24" y="94"/>
                    </a:lnTo>
                    <a:lnTo>
                      <a:pt x="19" y="86"/>
                    </a:lnTo>
                    <a:lnTo>
                      <a:pt x="22" y="79"/>
                    </a:lnTo>
                    <a:lnTo>
                      <a:pt x="18" y="76"/>
                    </a:lnTo>
                    <a:lnTo>
                      <a:pt x="7" y="76"/>
                    </a:lnTo>
                    <a:lnTo>
                      <a:pt x="1" y="68"/>
                    </a:lnTo>
                    <a:lnTo>
                      <a:pt x="0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4" name="Freeform 6291">
                <a:extLst>
                  <a:ext uri="{FF2B5EF4-FFF2-40B4-BE49-F238E27FC236}">
                    <a16:creationId xmlns:a16="http://schemas.microsoft.com/office/drawing/2014/main" id="{FF061820-CBC2-3D65-D8C9-2EFE8E675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986"/>
                <a:ext cx="75" cy="62"/>
              </a:xfrm>
              <a:custGeom>
                <a:avLst/>
                <a:gdLst>
                  <a:gd name="T0" fmla="*/ 17 w 150"/>
                  <a:gd name="T1" fmla="*/ 53 h 123"/>
                  <a:gd name="T2" fmla="*/ 5 w 150"/>
                  <a:gd name="T3" fmla="*/ 45 h 123"/>
                  <a:gd name="T4" fmla="*/ 6 w 150"/>
                  <a:gd name="T5" fmla="*/ 57 h 123"/>
                  <a:gd name="T6" fmla="*/ 3 w 150"/>
                  <a:gd name="T7" fmla="*/ 73 h 123"/>
                  <a:gd name="T8" fmla="*/ 11 w 150"/>
                  <a:gd name="T9" fmla="*/ 83 h 123"/>
                  <a:gd name="T10" fmla="*/ 0 w 150"/>
                  <a:gd name="T11" fmla="*/ 94 h 123"/>
                  <a:gd name="T12" fmla="*/ 8 w 150"/>
                  <a:gd name="T13" fmla="*/ 100 h 123"/>
                  <a:gd name="T14" fmla="*/ 15 w 150"/>
                  <a:gd name="T15" fmla="*/ 106 h 123"/>
                  <a:gd name="T16" fmla="*/ 30 w 150"/>
                  <a:gd name="T17" fmla="*/ 105 h 123"/>
                  <a:gd name="T18" fmla="*/ 41 w 150"/>
                  <a:gd name="T19" fmla="*/ 115 h 123"/>
                  <a:gd name="T20" fmla="*/ 50 w 150"/>
                  <a:gd name="T21" fmla="*/ 121 h 123"/>
                  <a:gd name="T22" fmla="*/ 55 w 150"/>
                  <a:gd name="T23" fmla="*/ 112 h 123"/>
                  <a:gd name="T24" fmla="*/ 65 w 150"/>
                  <a:gd name="T25" fmla="*/ 109 h 123"/>
                  <a:gd name="T26" fmla="*/ 79 w 150"/>
                  <a:gd name="T27" fmla="*/ 123 h 123"/>
                  <a:gd name="T28" fmla="*/ 82 w 150"/>
                  <a:gd name="T29" fmla="*/ 114 h 123"/>
                  <a:gd name="T30" fmla="*/ 90 w 150"/>
                  <a:gd name="T31" fmla="*/ 94 h 123"/>
                  <a:gd name="T32" fmla="*/ 97 w 150"/>
                  <a:gd name="T33" fmla="*/ 94 h 123"/>
                  <a:gd name="T34" fmla="*/ 108 w 150"/>
                  <a:gd name="T35" fmla="*/ 102 h 123"/>
                  <a:gd name="T36" fmla="*/ 117 w 150"/>
                  <a:gd name="T37" fmla="*/ 109 h 123"/>
                  <a:gd name="T38" fmla="*/ 123 w 150"/>
                  <a:gd name="T39" fmla="*/ 99 h 123"/>
                  <a:gd name="T40" fmla="*/ 126 w 150"/>
                  <a:gd name="T41" fmla="*/ 91 h 123"/>
                  <a:gd name="T42" fmla="*/ 137 w 150"/>
                  <a:gd name="T43" fmla="*/ 100 h 123"/>
                  <a:gd name="T44" fmla="*/ 147 w 150"/>
                  <a:gd name="T45" fmla="*/ 86 h 123"/>
                  <a:gd name="T46" fmla="*/ 129 w 150"/>
                  <a:gd name="T47" fmla="*/ 85 h 123"/>
                  <a:gd name="T48" fmla="*/ 129 w 150"/>
                  <a:gd name="T49" fmla="*/ 76 h 123"/>
                  <a:gd name="T50" fmla="*/ 131 w 150"/>
                  <a:gd name="T51" fmla="*/ 64 h 123"/>
                  <a:gd name="T52" fmla="*/ 146 w 150"/>
                  <a:gd name="T53" fmla="*/ 61 h 123"/>
                  <a:gd name="T54" fmla="*/ 143 w 150"/>
                  <a:gd name="T55" fmla="*/ 44 h 123"/>
                  <a:gd name="T56" fmla="*/ 138 w 150"/>
                  <a:gd name="T57" fmla="*/ 30 h 123"/>
                  <a:gd name="T58" fmla="*/ 123 w 150"/>
                  <a:gd name="T59" fmla="*/ 32 h 123"/>
                  <a:gd name="T60" fmla="*/ 117 w 150"/>
                  <a:gd name="T61" fmla="*/ 19 h 123"/>
                  <a:gd name="T62" fmla="*/ 108 w 150"/>
                  <a:gd name="T63" fmla="*/ 13 h 123"/>
                  <a:gd name="T64" fmla="*/ 100 w 150"/>
                  <a:gd name="T65" fmla="*/ 15 h 123"/>
                  <a:gd name="T66" fmla="*/ 85 w 150"/>
                  <a:gd name="T67" fmla="*/ 6 h 123"/>
                  <a:gd name="T68" fmla="*/ 76 w 150"/>
                  <a:gd name="T69" fmla="*/ 1 h 123"/>
                  <a:gd name="T70" fmla="*/ 70 w 150"/>
                  <a:gd name="T71" fmla="*/ 6 h 123"/>
                  <a:gd name="T72" fmla="*/ 76 w 150"/>
                  <a:gd name="T73" fmla="*/ 18 h 123"/>
                  <a:gd name="T74" fmla="*/ 65 w 150"/>
                  <a:gd name="T75" fmla="*/ 30 h 123"/>
                  <a:gd name="T76" fmla="*/ 49 w 150"/>
                  <a:gd name="T77" fmla="*/ 48 h 123"/>
                  <a:gd name="T78" fmla="*/ 32 w 150"/>
                  <a:gd name="T79" fmla="*/ 54 h 123"/>
                  <a:gd name="T80" fmla="*/ 26 w 150"/>
                  <a:gd name="T81" fmla="*/ 5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0" h="123">
                    <a:moveTo>
                      <a:pt x="26" y="51"/>
                    </a:moveTo>
                    <a:lnTo>
                      <a:pt x="17" y="53"/>
                    </a:lnTo>
                    <a:lnTo>
                      <a:pt x="9" y="45"/>
                    </a:lnTo>
                    <a:lnTo>
                      <a:pt x="5" y="45"/>
                    </a:lnTo>
                    <a:lnTo>
                      <a:pt x="2" y="50"/>
                    </a:lnTo>
                    <a:lnTo>
                      <a:pt x="6" y="57"/>
                    </a:lnTo>
                    <a:lnTo>
                      <a:pt x="6" y="67"/>
                    </a:lnTo>
                    <a:lnTo>
                      <a:pt x="3" y="73"/>
                    </a:lnTo>
                    <a:lnTo>
                      <a:pt x="11" y="79"/>
                    </a:lnTo>
                    <a:lnTo>
                      <a:pt x="11" y="83"/>
                    </a:lnTo>
                    <a:lnTo>
                      <a:pt x="6" y="86"/>
                    </a:lnTo>
                    <a:lnTo>
                      <a:pt x="0" y="94"/>
                    </a:lnTo>
                    <a:lnTo>
                      <a:pt x="8" y="97"/>
                    </a:lnTo>
                    <a:lnTo>
                      <a:pt x="8" y="100"/>
                    </a:lnTo>
                    <a:lnTo>
                      <a:pt x="14" y="100"/>
                    </a:lnTo>
                    <a:lnTo>
                      <a:pt x="15" y="106"/>
                    </a:lnTo>
                    <a:lnTo>
                      <a:pt x="21" y="103"/>
                    </a:lnTo>
                    <a:lnTo>
                      <a:pt x="30" y="105"/>
                    </a:lnTo>
                    <a:lnTo>
                      <a:pt x="32" y="111"/>
                    </a:lnTo>
                    <a:lnTo>
                      <a:pt x="41" y="115"/>
                    </a:lnTo>
                    <a:lnTo>
                      <a:pt x="46" y="115"/>
                    </a:lnTo>
                    <a:lnTo>
                      <a:pt x="50" y="121"/>
                    </a:lnTo>
                    <a:lnTo>
                      <a:pt x="55" y="118"/>
                    </a:lnTo>
                    <a:lnTo>
                      <a:pt x="55" y="112"/>
                    </a:lnTo>
                    <a:lnTo>
                      <a:pt x="56" y="108"/>
                    </a:lnTo>
                    <a:lnTo>
                      <a:pt x="65" y="109"/>
                    </a:lnTo>
                    <a:lnTo>
                      <a:pt x="73" y="114"/>
                    </a:lnTo>
                    <a:lnTo>
                      <a:pt x="79" y="123"/>
                    </a:lnTo>
                    <a:lnTo>
                      <a:pt x="83" y="120"/>
                    </a:lnTo>
                    <a:lnTo>
                      <a:pt x="82" y="114"/>
                    </a:lnTo>
                    <a:lnTo>
                      <a:pt x="90" y="109"/>
                    </a:lnTo>
                    <a:lnTo>
                      <a:pt x="90" y="94"/>
                    </a:lnTo>
                    <a:lnTo>
                      <a:pt x="93" y="92"/>
                    </a:lnTo>
                    <a:lnTo>
                      <a:pt x="97" y="94"/>
                    </a:lnTo>
                    <a:lnTo>
                      <a:pt x="102" y="102"/>
                    </a:lnTo>
                    <a:lnTo>
                      <a:pt x="108" y="102"/>
                    </a:lnTo>
                    <a:lnTo>
                      <a:pt x="112" y="108"/>
                    </a:lnTo>
                    <a:lnTo>
                      <a:pt x="117" y="109"/>
                    </a:lnTo>
                    <a:lnTo>
                      <a:pt x="124" y="100"/>
                    </a:lnTo>
                    <a:lnTo>
                      <a:pt x="123" y="99"/>
                    </a:lnTo>
                    <a:lnTo>
                      <a:pt x="121" y="91"/>
                    </a:lnTo>
                    <a:lnTo>
                      <a:pt x="126" y="91"/>
                    </a:lnTo>
                    <a:lnTo>
                      <a:pt x="134" y="94"/>
                    </a:lnTo>
                    <a:lnTo>
                      <a:pt x="137" y="100"/>
                    </a:lnTo>
                    <a:lnTo>
                      <a:pt x="150" y="89"/>
                    </a:lnTo>
                    <a:lnTo>
                      <a:pt x="147" y="86"/>
                    </a:lnTo>
                    <a:lnTo>
                      <a:pt x="138" y="83"/>
                    </a:lnTo>
                    <a:lnTo>
                      <a:pt x="129" y="85"/>
                    </a:lnTo>
                    <a:lnTo>
                      <a:pt x="126" y="82"/>
                    </a:lnTo>
                    <a:lnTo>
                      <a:pt x="129" y="76"/>
                    </a:lnTo>
                    <a:lnTo>
                      <a:pt x="126" y="70"/>
                    </a:lnTo>
                    <a:lnTo>
                      <a:pt x="131" y="64"/>
                    </a:lnTo>
                    <a:lnTo>
                      <a:pt x="138" y="64"/>
                    </a:lnTo>
                    <a:lnTo>
                      <a:pt x="146" y="61"/>
                    </a:lnTo>
                    <a:lnTo>
                      <a:pt x="147" y="56"/>
                    </a:lnTo>
                    <a:lnTo>
                      <a:pt x="143" y="44"/>
                    </a:lnTo>
                    <a:lnTo>
                      <a:pt x="144" y="39"/>
                    </a:lnTo>
                    <a:lnTo>
                      <a:pt x="138" y="30"/>
                    </a:lnTo>
                    <a:lnTo>
                      <a:pt x="127" y="26"/>
                    </a:lnTo>
                    <a:lnTo>
                      <a:pt x="123" y="32"/>
                    </a:lnTo>
                    <a:lnTo>
                      <a:pt x="114" y="24"/>
                    </a:lnTo>
                    <a:lnTo>
                      <a:pt x="117" y="19"/>
                    </a:lnTo>
                    <a:lnTo>
                      <a:pt x="115" y="15"/>
                    </a:lnTo>
                    <a:lnTo>
                      <a:pt x="108" y="13"/>
                    </a:lnTo>
                    <a:lnTo>
                      <a:pt x="105" y="18"/>
                    </a:lnTo>
                    <a:lnTo>
                      <a:pt x="100" y="15"/>
                    </a:lnTo>
                    <a:lnTo>
                      <a:pt x="96" y="16"/>
                    </a:lnTo>
                    <a:lnTo>
                      <a:pt x="85" y="6"/>
                    </a:lnTo>
                    <a:lnTo>
                      <a:pt x="80" y="6"/>
                    </a:lnTo>
                    <a:lnTo>
                      <a:pt x="76" y="1"/>
                    </a:lnTo>
                    <a:lnTo>
                      <a:pt x="71" y="0"/>
                    </a:lnTo>
                    <a:lnTo>
                      <a:pt x="70" y="6"/>
                    </a:lnTo>
                    <a:lnTo>
                      <a:pt x="71" y="12"/>
                    </a:lnTo>
                    <a:lnTo>
                      <a:pt x="76" y="18"/>
                    </a:lnTo>
                    <a:lnTo>
                      <a:pt x="76" y="27"/>
                    </a:lnTo>
                    <a:lnTo>
                      <a:pt x="65" y="30"/>
                    </a:lnTo>
                    <a:lnTo>
                      <a:pt x="64" y="42"/>
                    </a:lnTo>
                    <a:lnTo>
                      <a:pt x="49" y="48"/>
                    </a:lnTo>
                    <a:lnTo>
                      <a:pt x="42" y="53"/>
                    </a:lnTo>
                    <a:lnTo>
                      <a:pt x="32" y="54"/>
                    </a:lnTo>
                    <a:lnTo>
                      <a:pt x="29" y="57"/>
                    </a:lnTo>
                    <a:lnTo>
                      <a:pt x="26" y="5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5" name="Freeform 6292">
                <a:extLst>
                  <a:ext uri="{FF2B5EF4-FFF2-40B4-BE49-F238E27FC236}">
                    <a16:creationId xmlns:a16="http://schemas.microsoft.com/office/drawing/2014/main" id="{3F35D8BA-C0FC-125C-4DF3-CC0F917A5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986"/>
                <a:ext cx="75" cy="62"/>
              </a:xfrm>
              <a:custGeom>
                <a:avLst/>
                <a:gdLst>
                  <a:gd name="T0" fmla="*/ 29 w 150"/>
                  <a:gd name="T1" fmla="*/ 57 h 123"/>
                  <a:gd name="T2" fmla="*/ 42 w 150"/>
                  <a:gd name="T3" fmla="*/ 53 h 123"/>
                  <a:gd name="T4" fmla="*/ 64 w 150"/>
                  <a:gd name="T5" fmla="*/ 42 h 123"/>
                  <a:gd name="T6" fmla="*/ 76 w 150"/>
                  <a:gd name="T7" fmla="*/ 27 h 123"/>
                  <a:gd name="T8" fmla="*/ 71 w 150"/>
                  <a:gd name="T9" fmla="*/ 12 h 123"/>
                  <a:gd name="T10" fmla="*/ 71 w 150"/>
                  <a:gd name="T11" fmla="*/ 0 h 123"/>
                  <a:gd name="T12" fmla="*/ 80 w 150"/>
                  <a:gd name="T13" fmla="*/ 6 h 123"/>
                  <a:gd name="T14" fmla="*/ 96 w 150"/>
                  <a:gd name="T15" fmla="*/ 16 h 123"/>
                  <a:gd name="T16" fmla="*/ 105 w 150"/>
                  <a:gd name="T17" fmla="*/ 18 h 123"/>
                  <a:gd name="T18" fmla="*/ 115 w 150"/>
                  <a:gd name="T19" fmla="*/ 15 h 123"/>
                  <a:gd name="T20" fmla="*/ 114 w 150"/>
                  <a:gd name="T21" fmla="*/ 24 h 123"/>
                  <a:gd name="T22" fmla="*/ 127 w 150"/>
                  <a:gd name="T23" fmla="*/ 26 h 123"/>
                  <a:gd name="T24" fmla="*/ 144 w 150"/>
                  <a:gd name="T25" fmla="*/ 39 h 123"/>
                  <a:gd name="T26" fmla="*/ 147 w 150"/>
                  <a:gd name="T27" fmla="*/ 56 h 123"/>
                  <a:gd name="T28" fmla="*/ 138 w 150"/>
                  <a:gd name="T29" fmla="*/ 64 h 123"/>
                  <a:gd name="T30" fmla="*/ 126 w 150"/>
                  <a:gd name="T31" fmla="*/ 70 h 123"/>
                  <a:gd name="T32" fmla="*/ 126 w 150"/>
                  <a:gd name="T33" fmla="*/ 82 h 123"/>
                  <a:gd name="T34" fmla="*/ 138 w 150"/>
                  <a:gd name="T35" fmla="*/ 83 h 123"/>
                  <a:gd name="T36" fmla="*/ 150 w 150"/>
                  <a:gd name="T37" fmla="*/ 89 h 123"/>
                  <a:gd name="T38" fmla="*/ 134 w 150"/>
                  <a:gd name="T39" fmla="*/ 94 h 123"/>
                  <a:gd name="T40" fmla="*/ 121 w 150"/>
                  <a:gd name="T41" fmla="*/ 91 h 123"/>
                  <a:gd name="T42" fmla="*/ 124 w 150"/>
                  <a:gd name="T43" fmla="*/ 100 h 123"/>
                  <a:gd name="T44" fmla="*/ 112 w 150"/>
                  <a:gd name="T45" fmla="*/ 108 h 123"/>
                  <a:gd name="T46" fmla="*/ 102 w 150"/>
                  <a:gd name="T47" fmla="*/ 102 h 123"/>
                  <a:gd name="T48" fmla="*/ 93 w 150"/>
                  <a:gd name="T49" fmla="*/ 92 h 123"/>
                  <a:gd name="T50" fmla="*/ 90 w 150"/>
                  <a:gd name="T51" fmla="*/ 109 h 123"/>
                  <a:gd name="T52" fmla="*/ 83 w 150"/>
                  <a:gd name="T53" fmla="*/ 120 h 123"/>
                  <a:gd name="T54" fmla="*/ 73 w 150"/>
                  <a:gd name="T55" fmla="*/ 114 h 123"/>
                  <a:gd name="T56" fmla="*/ 56 w 150"/>
                  <a:gd name="T57" fmla="*/ 108 h 123"/>
                  <a:gd name="T58" fmla="*/ 55 w 150"/>
                  <a:gd name="T59" fmla="*/ 118 h 123"/>
                  <a:gd name="T60" fmla="*/ 46 w 150"/>
                  <a:gd name="T61" fmla="*/ 115 h 123"/>
                  <a:gd name="T62" fmla="*/ 32 w 150"/>
                  <a:gd name="T63" fmla="*/ 111 h 123"/>
                  <a:gd name="T64" fmla="*/ 21 w 150"/>
                  <a:gd name="T65" fmla="*/ 103 h 123"/>
                  <a:gd name="T66" fmla="*/ 14 w 150"/>
                  <a:gd name="T67" fmla="*/ 100 h 123"/>
                  <a:gd name="T68" fmla="*/ 8 w 150"/>
                  <a:gd name="T69" fmla="*/ 97 h 123"/>
                  <a:gd name="T70" fmla="*/ 6 w 150"/>
                  <a:gd name="T71" fmla="*/ 86 h 123"/>
                  <a:gd name="T72" fmla="*/ 11 w 150"/>
                  <a:gd name="T73" fmla="*/ 79 h 123"/>
                  <a:gd name="T74" fmla="*/ 6 w 150"/>
                  <a:gd name="T75" fmla="*/ 67 h 123"/>
                  <a:gd name="T76" fmla="*/ 2 w 150"/>
                  <a:gd name="T77" fmla="*/ 50 h 123"/>
                  <a:gd name="T78" fmla="*/ 9 w 150"/>
                  <a:gd name="T79" fmla="*/ 45 h 123"/>
                  <a:gd name="T80" fmla="*/ 26 w 150"/>
                  <a:gd name="T81" fmla="*/ 5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0" h="123">
                    <a:moveTo>
                      <a:pt x="26" y="51"/>
                    </a:moveTo>
                    <a:lnTo>
                      <a:pt x="29" y="57"/>
                    </a:lnTo>
                    <a:lnTo>
                      <a:pt x="32" y="54"/>
                    </a:lnTo>
                    <a:lnTo>
                      <a:pt x="42" y="53"/>
                    </a:lnTo>
                    <a:lnTo>
                      <a:pt x="49" y="48"/>
                    </a:lnTo>
                    <a:lnTo>
                      <a:pt x="64" y="42"/>
                    </a:lnTo>
                    <a:lnTo>
                      <a:pt x="65" y="30"/>
                    </a:lnTo>
                    <a:lnTo>
                      <a:pt x="76" y="27"/>
                    </a:lnTo>
                    <a:lnTo>
                      <a:pt x="76" y="18"/>
                    </a:lnTo>
                    <a:lnTo>
                      <a:pt x="71" y="12"/>
                    </a:lnTo>
                    <a:lnTo>
                      <a:pt x="70" y="6"/>
                    </a:lnTo>
                    <a:lnTo>
                      <a:pt x="71" y="0"/>
                    </a:lnTo>
                    <a:lnTo>
                      <a:pt x="76" y="1"/>
                    </a:lnTo>
                    <a:lnTo>
                      <a:pt x="80" y="6"/>
                    </a:lnTo>
                    <a:lnTo>
                      <a:pt x="85" y="6"/>
                    </a:lnTo>
                    <a:lnTo>
                      <a:pt x="96" y="16"/>
                    </a:lnTo>
                    <a:lnTo>
                      <a:pt x="100" y="15"/>
                    </a:lnTo>
                    <a:lnTo>
                      <a:pt x="105" y="18"/>
                    </a:lnTo>
                    <a:lnTo>
                      <a:pt x="108" y="13"/>
                    </a:lnTo>
                    <a:lnTo>
                      <a:pt x="115" y="15"/>
                    </a:lnTo>
                    <a:lnTo>
                      <a:pt x="117" y="19"/>
                    </a:lnTo>
                    <a:lnTo>
                      <a:pt x="114" y="24"/>
                    </a:lnTo>
                    <a:lnTo>
                      <a:pt x="123" y="32"/>
                    </a:lnTo>
                    <a:lnTo>
                      <a:pt x="127" y="26"/>
                    </a:lnTo>
                    <a:lnTo>
                      <a:pt x="138" y="30"/>
                    </a:lnTo>
                    <a:lnTo>
                      <a:pt x="144" y="39"/>
                    </a:lnTo>
                    <a:lnTo>
                      <a:pt x="143" y="44"/>
                    </a:lnTo>
                    <a:lnTo>
                      <a:pt x="147" y="56"/>
                    </a:lnTo>
                    <a:lnTo>
                      <a:pt x="146" y="61"/>
                    </a:lnTo>
                    <a:lnTo>
                      <a:pt x="138" y="64"/>
                    </a:lnTo>
                    <a:lnTo>
                      <a:pt x="131" y="64"/>
                    </a:lnTo>
                    <a:lnTo>
                      <a:pt x="126" y="70"/>
                    </a:lnTo>
                    <a:lnTo>
                      <a:pt x="129" y="76"/>
                    </a:lnTo>
                    <a:lnTo>
                      <a:pt x="126" y="82"/>
                    </a:lnTo>
                    <a:lnTo>
                      <a:pt x="129" y="85"/>
                    </a:lnTo>
                    <a:lnTo>
                      <a:pt x="138" y="83"/>
                    </a:lnTo>
                    <a:lnTo>
                      <a:pt x="147" y="86"/>
                    </a:lnTo>
                    <a:lnTo>
                      <a:pt x="150" y="89"/>
                    </a:lnTo>
                    <a:lnTo>
                      <a:pt x="137" y="100"/>
                    </a:lnTo>
                    <a:lnTo>
                      <a:pt x="134" y="94"/>
                    </a:lnTo>
                    <a:lnTo>
                      <a:pt x="126" y="91"/>
                    </a:lnTo>
                    <a:lnTo>
                      <a:pt x="121" y="91"/>
                    </a:lnTo>
                    <a:lnTo>
                      <a:pt x="123" y="99"/>
                    </a:lnTo>
                    <a:lnTo>
                      <a:pt x="124" y="100"/>
                    </a:lnTo>
                    <a:lnTo>
                      <a:pt x="117" y="109"/>
                    </a:lnTo>
                    <a:lnTo>
                      <a:pt x="112" y="108"/>
                    </a:lnTo>
                    <a:lnTo>
                      <a:pt x="108" y="102"/>
                    </a:lnTo>
                    <a:lnTo>
                      <a:pt x="102" y="102"/>
                    </a:lnTo>
                    <a:lnTo>
                      <a:pt x="97" y="94"/>
                    </a:lnTo>
                    <a:lnTo>
                      <a:pt x="93" y="92"/>
                    </a:lnTo>
                    <a:lnTo>
                      <a:pt x="90" y="94"/>
                    </a:lnTo>
                    <a:lnTo>
                      <a:pt x="90" y="109"/>
                    </a:lnTo>
                    <a:lnTo>
                      <a:pt x="82" y="114"/>
                    </a:lnTo>
                    <a:lnTo>
                      <a:pt x="83" y="120"/>
                    </a:lnTo>
                    <a:lnTo>
                      <a:pt x="79" y="123"/>
                    </a:lnTo>
                    <a:lnTo>
                      <a:pt x="73" y="114"/>
                    </a:lnTo>
                    <a:lnTo>
                      <a:pt x="65" y="109"/>
                    </a:lnTo>
                    <a:lnTo>
                      <a:pt x="56" y="108"/>
                    </a:lnTo>
                    <a:lnTo>
                      <a:pt x="55" y="112"/>
                    </a:lnTo>
                    <a:lnTo>
                      <a:pt x="55" y="118"/>
                    </a:lnTo>
                    <a:lnTo>
                      <a:pt x="50" y="121"/>
                    </a:lnTo>
                    <a:lnTo>
                      <a:pt x="46" y="115"/>
                    </a:lnTo>
                    <a:lnTo>
                      <a:pt x="41" y="115"/>
                    </a:lnTo>
                    <a:lnTo>
                      <a:pt x="32" y="111"/>
                    </a:lnTo>
                    <a:lnTo>
                      <a:pt x="30" y="105"/>
                    </a:lnTo>
                    <a:lnTo>
                      <a:pt x="21" y="103"/>
                    </a:lnTo>
                    <a:lnTo>
                      <a:pt x="15" y="106"/>
                    </a:lnTo>
                    <a:lnTo>
                      <a:pt x="14" y="100"/>
                    </a:lnTo>
                    <a:lnTo>
                      <a:pt x="8" y="100"/>
                    </a:lnTo>
                    <a:lnTo>
                      <a:pt x="8" y="97"/>
                    </a:lnTo>
                    <a:lnTo>
                      <a:pt x="0" y="94"/>
                    </a:lnTo>
                    <a:lnTo>
                      <a:pt x="6" y="86"/>
                    </a:lnTo>
                    <a:lnTo>
                      <a:pt x="11" y="83"/>
                    </a:lnTo>
                    <a:lnTo>
                      <a:pt x="11" y="79"/>
                    </a:lnTo>
                    <a:lnTo>
                      <a:pt x="3" y="73"/>
                    </a:lnTo>
                    <a:lnTo>
                      <a:pt x="6" y="67"/>
                    </a:lnTo>
                    <a:lnTo>
                      <a:pt x="6" y="57"/>
                    </a:lnTo>
                    <a:lnTo>
                      <a:pt x="2" y="50"/>
                    </a:lnTo>
                    <a:lnTo>
                      <a:pt x="5" y="45"/>
                    </a:lnTo>
                    <a:lnTo>
                      <a:pt x="9" y="45"/>
                    </a:lnTo>
                    <a:lnTo>
                      <a:pt x="17" y="53"/>
                    </a:lnTo>
                    <a:lnTo>
                      <a:pt x="26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6" name="Freeform 6293">
                <a:extLst>
                  <a:ext uri="{FF2B5EF4-FFF2-40B4-BE49-F238E27FC236}">
                    <a16:creationId xmlns:a16="http://schemas.microsoft.com/office/drawing/2014/main" id="{1D532C44-DB2C-38EA-B9D7-0ACD51EE6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986"/>
                <a:ext cx="75" cy="62"/>
              </a:xfrm>
              <a:custGeom>
                <a:avLst/>
                <a:gdLst>
                  <a:gd name="T0" fmla="*/ 29 w 150"/>
                  <a:gd name="T1" fmla="*/ 57 h 123"/>
                  <a:gd name="T2" fmla="*/ 42 w 150"/>
                  <a:gd name="T3" fmla="*/ 53 h 123"/>
                  <a:gd name="T4" fmla="*/ 64 w 150"/>
                  <a:gd name="T5" fmla="*/ 42 h 123"/>
                  <a:gd name="T6" fmla="*/ 76 w 150"/>
                  <a:gd name="T7" fmla="*/ 27 h 123"/>
                  <a:gd name="T8" fmla="*/ 71 w 150"/>
                  <a:gd name="T9" fmla="*/ 12 h 123"/>
                  <a:gd name="T10" fmla="*/ 71 w 150"/>
                  <a:gd name="T11" fmla="*/ 0 h 123"/>
                  <a:gd name="T12" fmla="*/ 80 w 150"/>
                  <a:gd name="T13" fmla="*/ 6 h 123"/>
                  <a:gd name="T14" fmla="*/ 96 w 150"/>
                  <a:gd name="T15" fmla="*/ 16 h 123"/>
                  <a:gd name="T16" fmla="*/ 105 w 150"/>
                  <a:gd name="T17" fmla="*/ 18 h 123"/>
                  <a:gd name="T18" fmla="*/ 115 w 150"/>
                  <a:gd name="T19" fmla="*/ 15 h 123"/>
                  <a:gd name="T20" fmla="*/ 114 w 150"/>
                  <a:gd name="T21" fmla="*/ 24 h 123"/>
                  <a:gd name="T22" fmla="*/ 127 w 150"/>
                  <a:gd name="T23" fmla="*/ 26 h 123"/>
                  <a:gd name="T24" fmla="*/ 144 w 150"/>
                  <a:gd name="T25" fmla="*/ 39 h 123"/>
                  <a:gd name="T26" fmla="*/ 147 w 150"/>
                  <a:gd name="T27" fmla="*/ 56 h 123"/>
                  <a:gd name="T28" fmla="*/ 138 w 150"/>
                  <a:gd name="T29" fmla="*/ 64 h 123"/>
                  <a:gd name="T30" fmla="*/ 126 w 150"/>
                  <a:gd name="T31" fmla="*/ 70 h 123"/>
                  <a:gd name="T32" fmla="*/ 126 w 150"/>
                  <a:gd name="T33" fmla="*/ 82 h 123"/>
                  <a:gd name="T34" fmla="*/ 138 w 150"/>
                  <a:gd name="T35" fmla="*/ 83 h 123"/>
                  <a:gd name="T36" fmla="*/ 150 w 150"/>
                  <a:gd name="T37" fmla="*/ 89 h 123"/>
                  <a:gd name="T38" fmla="*/ 134 w 150"/>
                  <a:gd name="T39" fmla="*/ 94 h 123"/>
                  <a:gd name="T40" fmla="*/ 121 w 150"/>
                  <a:gd name="T41" fmla="*/ 91 h 123"/>
                  <a:gd name="T42" fmla="*/ 124 w 150"/>
                  <a:gd name="T43" fmla="*/ 100 h 123"/>
                  <a:gd name="T44" fmla="*/ 112 w 150"/>
                  <a:gd name="T45" fmla="*/ 108 h 123"/>
                  <a:gd name="T46" fmla="*/ 102 w 150"/>
                  <a:gd name="T47" fmla="*/ 102 h 123"/>
                  <a:gd name="T48" fmla="*/ 93 w 150"/>
                  <a:gd name="T49" fmla="*/ 92 h 123"/>
                  <a:gd name="T50" fmla="*/ 90 w 150"/>
                  <a:gd name="T51" fmla="*/ 109 h 123"/>
                  <a:gd name="T52" fmla="*/ 83 w 150"/>
                  <a:gd name="T53" fmla="*/ 120 h 123"/>
                  <a:gd name="T54" fmla="*/ 73 w 150"/>
                  <a:gd name="T55" fmla="*/ 114 h 123"/>
                  <a:gd name="T56" fmla="*/ 56 w 150"/>
                  <a:gd name="T57" fmla="*/ 108 h 123"/>
                  <a:gd name="T58" fmla="*/ 55 w 150"/>
                  <a:gd name="T59" fmla="*/ 118 h 123"/>
                  <a:gd name="T60" fmla="*/ 46 w 150"/>
                  <a:gd name="T61" fmla="*/ 115 h 123"/>
                  <a:gd name="T62" fmla="*/ 32 w 150"/>
                  <a:gd name="T63" fmla="*/ 111 h 123"/>
                  <a:gd name="T64" fmla="*/ 21 w 150"/>
                  <a:gd name="T65" fmla="*/ 103 h 123"/>
                  <a:gd name="T66" fmla="*/ 14 w 150"/>
                  <a:gd name="T67" fmla="*/ 100 h 123"/>
                  <a:gd name="T68" fmla="*/ 8 w 150"/>
                  <a:gd name="T69" fmla="*/ 97 h 123"/>
                  <a:gd name="T70" fmla="*/ 6 w 150"/>
                  <a:gd name="T71" fmla="*/ 86 h 123"/>
                  <a:gd name="T72" fmla="*/ 11 w 150"/>
                  <a:gd name="T73" fmla="*/ 79 h 123"/>
                  <a:gd name="T74" fmla="*/ 6 w 150"/>
                  <a:gd name="T75" fmla="*/ 67 h 123"/>
                  <a:gd name="T76" fmla="*/ 2 w 150"/>
                  <a:gd name="T77" fmla="*/ 50 h 123"/>
                  <a:gd name="T78" fmla="*/ 9 w 150"/>
                  <a:gd name="T79" fmla="*/ 45 h 123"/>
                  <a:gd name="T80" fmla="*/ 26 w 150"/>
                  <a:gd name="T81" fmla="*/ 5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0" h="123">
                    <a:moveTo>
                      <a:pt x="26" y="51"/>
                    </a:moveTo>
                    <a:lnTo>
                      <a:pt x="29" y="57"/>
                    </a:lnTo>
                    <a:lnTo>
                      <a:pt x="32" y="54"/>
                    </a:lnTo>
                    <a:lnTo>
                      <a:pt x="42" y="53"/>
                    </a:lnTo>
                    <a:lnTo>
                      <a:pt x="49" y="48"/>
                    </a:lnTo>
                    <a:lnTo>
                      <a:pt x="64" y="42"/>
                    </a:lnTo>
                    <a:lnTo>
                      <a:pt x="65" y="30"/>
                    </a:lnTo>
                    <a:lnTo>
                      <a:pt x="76" y="27"/>
                    </a:lnTo>
                    <a:lnTo>
                      <a:pt x="76" y="18"/>
                    </a:lnTo>
                    <a:lnTo>
                      <a:pt x="71" y="12"/>
                    </a:lnTo>
                    <a:lnTo>
                      <a:pt x="70" y="6"/>
                    </a:lnTo>
                    <a:lnTo>
                      <a:pt x="71" y="0"/>
                    </a:lnTo>
                    <a:lnTo>
                      <a:pt x="76" y="1"/>
                    </a:lnTo>
                    <a:lnTo>
                      <a:pt x="80" y="6"/>
                    </a:lnTo>
                    <a:lnTo>
                      <a:pt x="85" y="6"/>
                    </a:lnTo>
                    <a:lnTo>
                      <a:pt x="96" y="16"/>
                    </a:lnTo>
                    <a:lnTo>
                      <a:pt x="100" y="15"/>
                    </a:lnTo>
                    <a:lnTo>
                      <a:pt x="105" y="18"/>
                    </a:lnTo>
                    <a:lnTo>
                      <a:pt x="108" y="13"/>
                    </a:lnTo>
                    <a:lnTo>
                      <a:pt x="115" y="15"/>
                    </a:lnTo>
                    <a:lnTo>
                      <a:pt x="117" y="19"/>
                    </a:lnTo>
                    <a:lnTo>
                      <a:pt x="114" y="24"/>
                    </a:lnTo>
                    <a:lnTo>
                      <a:pt x="123" y="32"/>
                    </a:lnTo>
                    <a:lnTo>
                      <a:pt x="127" y="26"/>
                    </a:lnTo>
                    <a:lnTo>
                      <a:pt x="138" y="30"/>
                    </a:lnTo>
                    <a:lnTo>
                      <a:pt x="144" y="39"/>
                    </a:lnTo>
                    <a:lnTo>
                      <a:pt x="143" y="44"/>
                    </a:lnTo>
                    <a:lnTo>
                      <a:pt x="147" y="56"/>
                    </a:lnTo>
                    <a:lnTo>
                      <a:pt x="146" y="61"/>
                    </a:lnTo>
                    <a:lnTo>
                      <a:pt x="138" y="64"/>
                    </a:lnTo>
                    <a:lnTo>
                      <a:pt x="131" y="64"/>
                    </a:lnTo>
                    <a:lnTo>
                      <a:pt x="126" y="70"/>
                    </a:lnTo>
                    <a:lnTo>
                      <a:pt x="129" y="76"/>
                    </a:lnTo>
                    <a:lnTo>
                      <a:pt x="126" y="82"/>
                    </a:lnTo>
                    <a:lnTo>
                      <a:pt x="129" y="85"/>
                    </a:lnTo>
                    <a:lnTo>
                      <a:pt x="138" y="83"/>
                    </a:lnTo>
                    <a:lnTo>
                      <a:pt x="147" y="86"/>
                    </a:lnTo>
                    <a:lnTo>
                      <a:pt x="150" y="89"/>
                    </a:lnTo>
                    <a:lnTo>
                      <a:pt x="137" y="100"/>
                    </a:lnTo>
                    <a:lnTo>
                      <a:pt x="134" y="94"/>
                    </a:lnTo>
                    <a:lnTo>
                      <a:pt x="126" y="91"/>
                    </a:lnTo>
                    <a:lnTo>
                      <a:pt x="121" y="91"/>
                    </a:lnTo>
                    <a:lnTo>
                      <a:pt x="123" y="99"/>
                    </a:lnTo>
                    <a:lnTo>
                      <a:pt x="124" y="100"/>
                    </a:lnTo>
                    <a:lnTo>
                      <a:pt x="117" y="109"/>
                    </a:lnTo>
                    <a:lnTo>
                      <a:pt x="112" y="108"/>
                    </a:lnTo>
                    <a:lnTo>
                      <a:pt x="108" y="102"/>
                    </a:lnTo>
                    <a:lnTo>
                      <a:pt x="102" y="102"/>
                    </a:lnTo>
                    <a:lnTo>
                      <a:pt x="97" y="94"/>
                    </a:lnTo>
                    <a:lnTo>
                      <a:pt x="93" y="92"/>
                    </a:lnTo>
                    <a:lnTo>
                      <a:pt x="90" y="94"/>
                    </a:lnTo>
                    <a:lnTo>
                      <a:pt x="90" y="109"/>
                    </a:lnTo>
                    <a:lnTo>
                      <a:pt x="82" y="114"/>
                    </a:lnTo>
                    <a:lnTo>
                      <a:pt x="83" y="120"/>
                    </a:lnTo>
                    <a:lnTo>
                      <a:pt x="79" y="123"/>
                    </a:lnTo>
                    <a:lnTo>
                      <a:pt x="73" y="114"/>
                    </a:lnTo>
                    <a:lnTo>
                      <a:pt x="65" y="109"/>
                    </a:lnTo>
                    <a:lnTo>
                      <a:pt x="56" y="108"/>
                    </a:lnTo>
                    <a:lnTo>
                      <a:pt x="55" y="112"/>
                    </a:lnTo>
                    <a:lnTo>
                      <a:pt x="55" y="118"/>
                    </a:lnTo>
                    <a:lnTo>
                      <a:pt x="50" y="121"/>
                    </a:lnTo>
                    <a:lnTo>
                      <a:pt x="46" y="115"/>
                    </a:lnTo>
                    <a:lnTo>
                      <a:pt x="41" y="115"/>
                    </a:lnTo>
                    <a:lnTo>
                      <a:pt x="32" y="111"/>
                    </a:lnTo>
                    <a:lnTo>
                      <a:pt x="30" y="105"/>
                    </a:lnTo>
                    <a:lnTo>
                      <a:pt x="21" y="103"/>
                    </a:lnTo>
                    <a:lnTo>
                      <a:pt x="15" y="106"/>
                    </a:lnTo>
                    <a:lnTo>
                      <a:pt x="14" y="100"/>
                    </a:lnTo>
                    <a:lnTo>
                      <a:pt x="8" y="100"/>
                    </a:lnTo>
                    <a:lnTo>
                      <a:pt x="8" y="97"/>
                    </a:lnTo>
                    <a:lnTo>
                      <a:pt x="0" y="94"/>
                    </a:lnTo>
                    <a:lnTo>
                      <a:pt x="6" y="86"/>
                    </a:lnTo>
                    <a:lnTo>
                      <a:pt x="11" y="83"/>
                    </a:lnTo>
                    <a:lnTo>
                      <a:pt x="11" y="79"/>
                    </a:lnTo>
                    <a:lnTo>
                      <a:pt x="3" y="73"/>
                    </a:lnTo>
                    <a:lnTo>
                      <a:pt x="6" y="67"/>
                    </a:lnTo>
                    <a:lnTo>
                      <a:pt x="6" y="57"/>
                    </a:lnTo>
                    <a:lnTo>
                      <a:pt x="2" y="50"/>
                    </a:lnTo>
                    <a:lnTo>
                      <a:pt x="5" y="45"/>
                    </a:lnTo>
                    <a:lnTo>
                      <a:pt x="9" y="45"/>
                    </a:lnTo>
                    <a:lnTo>
                      <a:pt x="17" y="53"/>
                    </a:lnTo>
                    <a:lnTo>
                      <a:pt x="26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7" name="Freeform 6294">
                <a:extLst>
                  <a:ext uri="{FF2B5EF4-FFF2-40B4-BE49-F238E27FC236}">
                    <a16:creationId xmlns:a16="http://schemas.microsoft.com/office/drawing/2014/main" id="{3446761B-088B-9834-1361-2BE397866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032"/>
                <a:ext cx="120" cy="116"/>
              </a:xfrm>
              <a:custGeom>
                <a:avLst/>
                <a:gdLst>
                  <a:gd name="T0" fmla="*/ 114 w 238"/>
                  <a:gd name="T1" fmla="*/ 9 h 232"/>
                  <a:gd name="T2" fmla="*/ 105 w 238"/>
                  <a:gd name="T3" fmla="*/ 12 h 232"/>
                  <a:gd name="T4" fmla="*/ 85 w 238"/>
                  <a:gd name="T5" fmla="*/ 41 h 232"/>
                  <a:gd name="T6" fmla="*/ 82 w 238"/>
                  <a:gd name="T7" fmla="*/ 58 h 232"/>
                  <a:gd name="T8" fmla="*/ 79 w 238"/>
                  <a:gd name="T9" fmla="*/ 65 h 232"/>
                  <a:gd name="T10" fmla="*/ 67 w 238"/>
                  <a:gd name="T11" fmla="*/ 59 h 232"/>
                  <a:gd name="T12" fmla="*/ 50 w 238"/>
                  <a:gd name="T13" fmla="*/ 52 h 232"/>
                  <a:gd name="T14" fmla="*/ 45 w 238"/>
                  <a:gd name="T15" fmla="*/ 70 h 232"/>
                  <a:gd name="T16" fmla="*/ 45 w 238"/>
                  <a:gd name="T17" fmla="*/ 85 h 232"/>
                  <a:gd name="T18" fmla="*/ 30 w 238"/>
                  <a:gd name="T19" fmla="*/ 91 h 232"/>
                  <a:gd name="T20" fmla="*/ 20 w 238"/>
                  <a:gd name="T21" fmla="*/ 102 h 232"/>
                  <a:gd name="T22" fmla="*/ 10 w 238"/>
                  <a:gd name="T23" fmla="*/ 109 h 232"/>
                  <a:gd name="T24" fmla="*/ 1 w 238"/>
                  <a:gd name="T25" fmla="*/ 115 h 232"/>
                  <a:gd name="T26" fmla="*/ 6 w 238"/>
                  <a:gd name="T27" fmla="*/ 134 h 232"/>
                  <a:gd name="T28" fmla="*/ 38 w 238"/>
                  <a:gd name="T29" fmla="*/ 144 h 232"/>
                  <a:gd name="T30" fmla="*/ 61 w 238"/>
                  <a:gd name="T31" fmla="*/ 141 h 232"/>
                  <a:gd name="T32" fmla="*/ 71 w 238"/>
                  <a:gd name="T33" fmla="*/ 159 h 232"/>
                  <a:gd name="T34" fmla="*/ 77 w 238"/>
                  <a:gd name="T35" fmla="*/ 173 h 232"/>
                  <a:gd name="T36" fmla="*/ 64 w 238"/>
                  <a:gd name="T37" fmla="*/ 199 h 232"/>
                  <a:gd name="T38" fmla="*/ 79 w 238"/>
                  <a:gd name="T39" fmla="*/ 220 h 232"/>
                  <a:gd name="T40" fmla="*/ 103 w 238"/>
                  <a:gd name="T41" fmla="*/ 231 h 232"/>
                  <a:gd name="T42" fmla="*/ 129 w 238"/>
                  <a:gd name="T43" fmla="*/ 196 h 232"/>
                  <a:gd name="T44" fmla="*/ 141 w 238"/>
                  <a:gd name="T45" fmla="*/ 214 h 232"/>
                  <a:gd name="T46" fmla="*/ 153 w 238"/>
                  <a:gd name="T47" fmla="*/ 211 h 232"/>
                  <a:gd name="T48" fmla="*/ 177 w 238"/>
                  <a:gd name="T49" fmla="*/ 210 h 232"/>
                  <a:gd name="T50" fmla="*/ 191 w 238"/>
                  <a:gd name="T51" fmla="*/ 197 h 232"/>
                  <a:gd name="T52" fmla="*/ 177 w 238"/>
                  <a:gd name="T53" fmla="*/ 191 h 232"/>
                  <a:gd name="T54" fmla="*/ 165 w 238"/>
                  <a:gd name="T55" fmla="*/ 181 h 232"/>
                  <a:gd name="T56" fmla="*/ 162 w 238"/>
                  <a:gd name="T57" fmla="*/ 155 h 232"/>
                  <a:gd name="T58" fmla="*/ 174 w 238"/>
                  <a:gd name="T59" fmla="*/ 147 h 232"/>
                  <a:gd name="T60" fmla="*/ 191 w 238"/>
                  <a:gd name="T61" fmla="*/ 158 h 232"/>
                  <a:gd name="T62" fmla="*/ 203 w 238"/>
                  <a:gd name="T63" fmla="*/ 135 h 232"/>
                  <a:gd name="T64" fmla="*/ 209 w 238"/>
                  <a:gd name="T65" fmla="*/ 118 h 232"/>
                  <a:gd name="T66" fmla="*/ 220 w 238"/>
                  <a:gd name="T67" fmla="*/ 100 h 232"/>
                  <a:gd name="T68" fmla="*/ 209 w 238"/>
                  <a:gd name="T69" fmla="*/ 96 h 232"/>
                  <a:gd name="T70" fmla="*/ 221 w 238"/>
                  <a:gd name="T71" fmla="*/ 73 h 232"/>
                  <a:gd name="T72" fmla="*/ 227 w 238"/>
                  <a:gd name="T73" fmla="*/ 61 h 232"/>
                  <a:gd name="T74" fmla="*/ 229 w 238"/>
                  <a:gd name="T75" fmla="*/ 39 h 232"/>
                  <a:gd name="T76" fmla="*/ 226 w 238"/>
                  <a:gd name="T77" fmla="*/ 26 h 232"/>
                  <a:gd name="T78" fmla="*/ 237 w 238"/>
                  <a:gd name="T79" fmla="*/ 9 h 232"/>
                  <a:gd name="T80" fmla="*/ 221 w 238"/>
                  <a:gd name="T81" fmla="*/ 0 h 232"/>
                  <a:gd name="T82" fmla="*/ 217 w 238"/>
                  <a:gd name="T83" fmla="*/ 18 h 232"/>
                  <a:gd name="T84" fmla="*/ 202 w 238"/>
                  <a:gd name="T85" fmla="*/ 11 h 232"/>
                  <a:gd name="T86" fmla="*/ 190 w 238"/>
                  <a:gd name="T87" fmla="*/ 3 h 232"/>
                  <a:gd name="T88" fmla="*/ 183 w 238"/>
                  <a:gd name="T89" fmla="*/ 29 h 232"/>
                  <a:gd name="T90" fmla="*/ 165 w 238"/>
                  <a:gd name="T91" fmla="*/ 18 h 232"/>
                  <a:gd name="T92" fmla="*/ 155 w 238"/>
                  <a:gd name="T93" fmla="*/ 27 h 232"/>
                  <a:gd name="T94" fmla="*/ 141 w 238"/>
                  <a:gd name="T95" fmla="*/ 24 h 232"/>
                  <a:gd name="T96" fmla="*/ 121 w 238"/>
                  <a:gd name="T97" fmla="*/ 1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8" h="232">
                    <a:moveTo>
                      <a:pt x="121" y="12"/>
                    </a:moveTo>
                    <a:lnTo>
                      <a:pt x="115" y="15"/>
                    </a:lnTo>
                    <a:lnTo>
                      <a:pt x="114" y="9"/>
                    </a:lnTo>
                    <a:lnTo>
                      <a:pt x="108" y="9"/>
                    </a:lnTo>
                    <a:lnTo>
                      <a:pt x="108" y="6"/>
                    </a:lnTo>
                    <a:lnTo>
                      <a:pt x="105" y="12"/>
                    </a:lnTo>
                    <a:lnTo>
                      <a:pt x="98" y="21"/>
                    </a:lnTo>
                    <a:lnTo>
                      <a:pt x="97" y="29"/>
                    </a:lnTo>
                    <a:lnTo>
                      <a:pt x="85" y="41"/>
                    </a:lnTo>
                    <a:lnTo>
                      <a:pt x="85" y="52"/>
                    </a:lnTo>
                    <a:lnTo>
                      <a:pt x="82" y="52"/>
                    </a:lnTo>
                    <a:lnTo>
                      <a:pt x="82" y="58"/>
                    </a:lnTo>
                    <a:lnTo>
                      <a:pt x="85" y="62"/>
                    </a:lnTo>
                    <a:lnTo>
                      <a:pt x="83" y="65"/>
                    </a:lnTo>
                    <a:lnTo>
                      <a:pt x="79" y="65"/>
                    </a:lnTo>
                    <a:lnTo>
                      <a:pt x="74" y="61"/>
                    </a:lnTo>
                    <a:lnTo>
                      <a:pt x="73" y="58"/>
                    </a:lnTo>
                    <a:lnTo>
                      <a:pt x="67" y="59"/>
                    </a:lnTo>
                    <a:lnTo>
                      <a:pt x="65" y="53"/>
                    </a:lnTo>
                    <a:lnTo>
                      <a:pt x="59" y="55"/>
                    </a:lnTo>
                    <a:lnTo>
                      <a:pt x="50" y="52"/>
                    </a:lnTo>
                    <a:lnTo>
                      <a:pt x="45" y="53"/>
                    </a:lnTo>
                    <a:lnTo>
                      <a:pt x="44" y="59"/>
                    </a:lnTo>
                    <a:lnTo>
                      <a:pt x="45" y="70"/>
                    </a:lnTo>
                    <a:lnTo>
                      <a:pt x="42" y="73"/>
                    </a:lnTo>
                    <a:lnTo>
                      <a:pt x="47" y="77"/>
                    </a:lnTo>
                    <a:lnTo>
                      <a:pt x="45" y="85"/>
                    </a:lnTo>
                    <a:lnTo>
                      <a:pt x="36" y="85"/>
                    </a:lnTo>
                    <a:lnTo>
                      <a:pt x="33" y="87"/>
                    </a:lnTo>
                    <a:lnTo>
                      <a:pt x="30" y="91"/>
                    </a:lnTo>
                    <a:lnTo>
                      <a:pt x="24" y="93"/>
                    </a:lnTo>
                    <a:lnTo>
                      <a:pt x="20" y="96"/>
                    </a:lnTo>
                    <a:lnTo>
                      <a:pt x="20" y="102"/>
                    </a:lnTo>
                    <a:lnTo>
                      <a:pt x="15" y="100"/>
                    </a:lnTo>
                    <a:lnTo>
                      <a:pt x="10" y="106"/>
                    </a:lnTo>
                    <a:lnTo>
                      <a:pt x="10" y="109"/>
                    </a:lnTo>
                    <a:lnTo>
                      <a:pt x="12" y="112"/>
                    </a:lnTo>
                    <a:lnTo>
                      <a:pt x="7" y="120"/>
                    </a:lnTo>
                    <a:lnTo>
                      <a:pt x="1" y="115"/>
                    </a:lnTo>
                    <a:lnTo>
                      <a:pt x="0" y="121"/>
                    </a:lnTo>
                    <a:lnTo>
                      <a:pt x="3" y="126"/>
                    </a:lnTo>
                    <a:lnTo>
                      <a:pt x="6" y="134"/>
                    </a:lnTo>
                    <a:lnTo>
                      <a:pt x="21" y="144"/>
                    </a:lnTo>
                    <a:lnTo>
                      <a:pt x="33" y="141"/>
                    </a:lnTo>
                    <a:lnTo>
                      <a:pt x="38" y="144"/>
                    </a:lnTo>
                    <a:lnTo>
                      <a:pt x="48" y="137"/>
                    </a:lnTo>
                    <a:lnTo>
                      <a:pt x="56" y="143"/>
                    </a:lnTo>
                    <a:lnTo>
                      <a:pt x="61" y="141"/>
                    </a:lnTo>
                    <a:lnTo>
                      <a:pt x="64" y="149"/>
                    </a:lnTo>
                    <a:lnTo>
                      <a:pt x="68" y="152"/>
                    </a:lnTo>
                    <a:lnTo>
                      <a:pt x="71" y="159"/>
                    </a:lnTo>
                    <a:lnTo>
                      <a:pt x="77" y="159"/>
                    </a:lnTo>
                    <a:lnTo>
                      <a:pt x="79" y="161"/>
                    </a:lnTo>
                    <a:lnTo>
                      <a:pt x="77" y="173"/>
                    </a:lnTo>
                    <a:lnTo>
                      <a:pt x="71" y="181"/>
                    </a:lnTo>
                    <a:lnTo>
                      <a:pt x="71" y="191"/>
                    </a:lnTo>
                    <a:lnTo>
                      <a:pt x="64" y="199"/>
                    </a:lnTo>
                    <a:lnTo>
                      <a:pt x="68" y="207"/>
                    </a:lnTo>
                    <a:lnTo>
                      <a:pt x="73" y="208"/>
                    </a:lnTo>
                    <a:lnTo>
                      <a:pt x="79" y="220"/>
                    </a:lnTo>
                    <a:lnTo>
                      <a:pt x="91" y="216"/>
                    </a:lnTo>
                    <a:lnTo>
                      <a:pt x="95" y="232"/>
                    </a:lnTo>
                    <a:lnTo>
                      <a:pt x="103" y="231"/>
                    </a:lnTo>
                    <a:lnTo>
                      <a:pt x="114" y="226"/>
                    </a:lnTo>
                    <a:lnTo>
                      <a:pt x="123" y="204"/>
                    </a:lnTo>
                    <a:lnTo>
                      <a:pt x="129" y="196"/>
                    </a:lnTo>
                    <a:lnTo>
                      <a:pt x="132" y="197"/>
                    </a:lnTo>
                    <a:lnTo>
                      <a:pt x="136" y="208"/>
                    </a:lnTo>
                    <a:lnTo>
                      <a:pt x="141" y="214"/>
                    </a:lnTo>
                    <a:lnTo>
                      <a:pt x="144" y="214"/>
                    </a:lnTo>
                    <a:lnTo>
                      <a:pt x="149" y="208"/>
                    </a:lnTo>
                    <a:lnTo>
                      <a:pt x="153" y="211"/>
                    </a:lnTo>
                    <a:lnTo>
                      <a:pt x="159" y="208"/>
                    </a:lnTo>
                    <a:lnTo>
                      <a:pt x="167" y="207"/>
                    </a:lnTo>
                    <a:lnTo>
                      <a:pt x="177" y="210"/>
                    </a:lnTo>
                    <a:lnTo>
                      <a:pt x="185" y="208"/>
                    </a:lnTo>
                    <a:lnTo>
                      <a:pt x="187" y="213"/>
                    </a:lnTo>
                    <a:lnTo>
                      <a:pt x="191" y="197"/>
                    </a:lnTo>
                    <a:lnTo>
                      <a:pt x="187" y="194"/>
                    </a:lnTo>
                    <a:lnTo>
                      <a:pt x="182" y="199"/>
                    </a:lnTo>
                    <a:lnTo>
                      <a:pt x="177" y="191"/>
                    </a:lnTo>
                    <a:lnTo>
                      <a:pt x="180" y="184"/>
                    </a:lnTo>
                    <a:lnTo>
                      <a:pt x="176" y="181"/>
                    </a:lnTo>
                    <a:lnTo>
                      <a:pt x="165" y="181"/>
                    </a:lnTo>
                    <a:lnTo>
                      <a:pt x="159" y="173"/>
                    </a:lnTo>
                    <a:lnTo>
                      <a:pt x="158" y="163"/>
                    </a:lnTo>
                    <a:lnTo>
                      <a:pt x="162" y="155"/>
                    </a:lnTo>
                    <a:lnTo>
                      <a:pt x="164" y="152"/>
                    </a:lnTo>
                    <a:lnTo>
                      <a:pt x="170" y="149"/>
                    </a:lnTo>
                    <a:lnTo>
                      <a:pt x="174" y="147"/>
                    </a:lnTo>
                    <a:lnTo>
                      <a:pt x="176" y="152"/>
                    </a:lnTo>
                    <a:lnTo>
                      <a:pt x="187" y="152"/>
                    </a:lnTo>
                    <a:lnTo>
                      <a:pt x="191" y="158"/>
                    </a:lnTo>
                    <a:lnTo>
                      <a:pt x="193" y="155"/>
                    </a:lnTo>
                    <a:lnTo>
                      <a:pt x="194" y="143"/>
                    </a:lnTo>
                    <a:lnTo>
                      <a:pt x="203" y="135"/>
                    </a:lnTo>
                    <a:lnTo>
                      <a:pt x="199" y="126"/>
                    </a:lnTo>
                    <a:lnTo>
                      <a:pt x="205" y="125"/>
                    </a:lnTo>
                    <a:lnTo>
                      <a:pt x="209" y="118"/>
                    </a:lnTo>
                    <a:lnTo>
                      <a:pt x="220" y="109"/>
                    </a:lnTo>
                    <a:lnTo>
                      <a:pt x="221" y="103"/>
                    </a:lnTo>
                    <a:lnTo>
                      <a:pt x="220" y="100"/>
                    </a:lnTo>
                    <a:lnTo>
                      <a:pt x="215" y="99"/>
                    </a:lnTo>
                    <a:lnTo>
                      <a:pt x="211" y="100"/>
                    </a:lnTo>
                    <a:lnTo>
                      <a:pt x="209" y="96"/>
                    </a:lnTo>
                    <a:lnTo>
                      <a:pt x="211" y="90"/>
                    </a:lnTo>
                    <a:lnTo>
                      <a:pt x="215" y="85"/>
                    </a:lnTo>
                    <a:lnTo>
                      <a:pt x="221" y="73"/>
                    </a:lnTo>
                    <a:lnTo>
                      <a:pt x="220" y="67"/>
                    </a:lnTo>
                    <a:lnTo>
                      <a:pt x="226" y="67"/>
                    </a:lnTo>
                    <a:lnTo>
                      <a:pt x="227" y="61"/>
                    </a:lnTo>
                    <a:lnTo>
                      <a:pt x="238" y="61"/>
                    </a:lnTo>
                    <a:lnTo>
                      <a:pt x="232" y="52"/>
                    </a:lnTo>
                    <a:lnTo>
                      <a:pt x="229" y="39"/>
                    </a:lnTo>
                    <a:lnTo>
                      <a:pt x="231" y="35"/>
                    </a:lnTo>
                    <a:lnTo>
                      <a:pt x="229" y="30"/>
                    </a:lnTo>
                    <a:lnTo>
                      <a:pt x="226" y="26"/>
                    </a:lnTo>
                    <a:lnTo>
                      <a:pt x="226" y="21"/>
                    </a:lnTo>
                    <a:lnTo>
                      <a:pt x="238" y="9"/>
                    </a:lnTo>
                    <a:lnTo>
                      <a:pt x="237" y="9"/>
                    </a:lnTo>
                    <a:lnTo>
                      <a:pt x="234" y="3"/>
                    </a:lnTo>
                    <a:lnTo>
                      <a:pt x="226" y="0"/>
                    </a:lnTo>
                    <a:lnTo>
                      <a:pt x="221" y="0"/>
                    </a:lnTo>
                    <a:lnTo>
                      <a:pt x="223" y="8"/>
                    </a:lnTo>
                    <a:lnTo>
                      <a:pt x="224" y="9"/>
                    </a:lnTo>
                    <a:lnTo>
                      <a:pt x="217" y="18"/>
                    </a:lnTo>
                    <a:lnTo>
                      <a:pt x="212" y="17"/>
                    </a:lnTo>
                    <a:lnTo>
                      <a:pt x="208" y="11"/>
                    </a:lnTo>
                    <a:lnTo>
                      <a:pt x="202" y="11"/>
                    </a:lnTo>
                    <a:lnTo>
                      <a:pt x="197" y="3"/>
                    </a:lnTo>
                    <a:lnTo>
                      <a:pt x="193" y="1"/>
                    </a:lnTo>
                    <a:lnTo>
                      <a:pt x="190" y="3"/>
                    </a:lnTo>
                    <a:lnTo>
                      <a:pt x="190" y="18"/>
                    </a:lnTo>
                    <a:lnTo>
                      <a:pt x="182" y="23"/>
                    </a:lnTo>
                    <a:lnTo>
                      <a:pt x="183" y="29"/>
                    </a:lnTo>
                    <a:lnTo>
                      <a:pt x="179" y="32"/>
                    </a:lnTo>
                    <a:lnTo>
                      <a:pt x="173" y="23"/>
                    </a:lnTo>
                    <a:lnTo>
                      <a:pt x="165" y="18"/>
                    </a:lnTo>
                    <a:lnTo>
                      <a:pt x="156" y="17"/>
                    </a:lnTo>
                    <a:lnTo>
                      <a:pt x="155" y="21"/>
                    </a:lnTo>
                    <a:lnTo>
                      <a:pt x="155" y="27"/>
                    </a:lnTo>
                    <a:lnTo>
                      <a:pt x="150" y="30"/>
                    </a:lnTo>
                    <a:lnTo>
                      <a:pt x="146" y="24"/>
                    </a:lnTo>
                    <a:lnTo>
                      <a:pt x="141" y="24"/>
                    </a:lnTo>
                    <a:lnTo>
                      <a:pt x="132" y="20"/>
                    </a:lnTo>
                    <a:lnTo>
                      <a:pt x="130" y="14"/>
                    </a:lnTo>
                    <a:lnTo>
                      <a:pt x="121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8" name="Freeform 6295">
                <a:extLst>
                  <a:ext uri="{FF2B5EF4-FFF2-40B4-BE49-F238E27FC236}">
                    <a16:creationId xmlns:a16="http://schemas.microsoft.com/office/drawing/2014/main" id="{73DBBA5E-0495-297E-100E-7EFA9C437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032"/>
                <a:ext cx="120" cy="116"/>
              </a:xfrm>
              <a:custGeom>
                <a:avLst/>
                <a:gdLst>
                  <a:gd name="T0" fmla="*/ 132 w 238"/>
                  <a:gd name="T1" fmla="*/ 20 h 232"/>
                  <a:gd name="T2" fmla="*/ 150 w 238"/>
                  <a:gd name="T3" fmla="*/ 30 h 232"/>
                  <a:gd name="T4" fmla="*/ 156 w 238"/>
                  <a:gd name="T5" fmla="*/ 17 h 232"/>
                  <a:gd name="T6" fmla="*/ 179 w 238"/>
                  <a:gd name="T7" fmla="*/ 32 h 232"/>
                  <a:gd name="T8" fmla="*/ 190 w 238"/>
                  <a:gd name="T9" fmla="*/ 18 h 232"/>
                  <a:gd name="T10" fmla="*/ 197 w 238"/>
                  <a:gd name="T11" fmla="*/ 3 h 232"/>
                  <a:gd name="T12" fmla="*/ 212 w 238"/>
                  <a:gd name="T13" fmla="*/ 17 h 232"/>
                  <a:gd name="T14" fmla="*/ 223 w 238"/>
                  <a:gd name="T15" fmla="*/ 8 h 232"/>
                  <a:gd name="T16" fmla="*/ 234 w 238"/>
                  <a:gd name="T17" fmla="*/ 3 h 232"/>
                  <a:gd name="T18" fmla="*/ 226 w 238"/>
                  <a:gd name="T19" fmla="*/ 21 h 232"/>
                  <a:gd name="T20" fmla="*/ 231 w 238"/>
                  <a:gd name="T21" fmla="*/ 35 h 232"/>
                  <a:gd name="T22" fmla="*/ 238 w 238"/>
                  <a:gd name="T23" fmla="*/ 61 h 232"/>
                  <a:gd name="T24" fmla="*/ 220 w 238"/>
                  <a:gd name="T25" fmla="*/ 67 h 232"/>
                  <a:gd name="T26" fmla="*/ 211 w 238"/>
                  <a:gd name="T27" fmla="*/ 90 h 232"/>
                  <a:gd name="T28" fmla="*/ 215 w 238"/>
                  <a:gd name="T29" fmla="*/ 99 h 232"/>
                  <a:gd name="T30" fmla="*/ 220 w 238"/>
                  <a:gd name="T31" fmla="*/ 109 h 232"/>
                  <a:gd name="T32" fmla="*/ 199 w 238"/>
                  <a:gd name="T33" fmla="*/ 126 h 232"/>
                  <a:gd name="T34" fmla="*/ 193 w 238"/>
                  <a:gd name="T35" fmla="*/ 155 h 232"/>
                  <a:gd name="T36" fmla="*/ 176 w 238"/>
                  <a:gd name="T37" fmla="*/ 152 h 232"/>
                  <a:gd name="T38" fmla="*/ 164 w 238"/>
                  <a:gd name="T39" fmla="*/ 152 h 232"/>
                  <a:gd name="T40" fmla="*/ 159 w 238"/>
                  <a:gd name="T41" fmla="*/ 173 h 232"/>
                  <a:gd name="T42" fmla="*/ 180 w 238"/>
                  <a:gd name="T43" fmla="*/ 184 h 232"/>
                  <a:gd name="T44" fmla="*/ 187 w 238"/>
                  <a:gd name="T45" fmla="*/ 194 h 232"/>
                  <a:gd name="T46" fmla="*/ 185 w 238"/>
                  <a:gd name="T47" fmla="*/ 208 h 232"/>
                  <a:gd name="T48" fmla="*/ 159 w 238"/>
                  <a:gd name="T49" fmla="*/ 208 h 232"/>
                  <a:gd name="T50" fmla="*/ 144 w 238"/>
                  <a:gd name="T51" fmla="*/ 214 h 232"/>
                  <a:gd name="T52" fmla="*/ 132 w 238"/>
                  <a:gd name="T53" fmla="*/ 197 h 232"/>
                  <a:gd name="T54" fmla="*/ 114 w 238"/>
                  <a:gd name="T55" fmla="*/ 226 h 232"/>
                  <a:gd name="T56" fmla="*/ 91 w 238"/>
                  <a:gd name="T57" fmla="*/ 216 h 232"/>
                  <a:gd name="T58" fmla="*/ 68 w 238"/>
                  <a:gd name="T59" fmla="*/ 207 h 232"/>
                  <a:gd name="T60" fmla="*/ 71 w 238"/>
                  <a:gd name="T61" fmla="*/ 181 h 232"/>
                  <a:gd name="T62" fmla="*/ 77 w 238"/>
                  <a:gd name="T63" fmla="*/ 159 h 232"/>
                  <a:gd name="T64" fmla="*/ 64 w 238"/>
                  <a:gd name="T65" fmla="*/ 149 h 232"/>
                  <a:gd name="T66" fmla="*/ 48 w 238"/>
                  <a:gd name="T67" fmla="*/ 137 h 232"/>
                  <a:gd name="T68" fmla="*/ 21 w 238"/>
                  <a:gd name="T69" fmla="*/ 144 h 232"/>
                  <a:gd name="T70" fmla="*/ 0 w 238"/>
                  <a:gd name="T71" fmla="*/ 121 h 232"/>
                  <a:gd name="T72" fmla="*/ 12 w 238"/>
                  <a:gd name="T73" fmla="*/ 112 h 232"/>
                  <a:gd name="T74" fmla="*/ 15 w 238"/>
                  <a:gd name="T75" fmla="*/ 100 h 232"/>
                  <a:gd name="T76" fmla="*/ 24 w 238"/>
                  <a:gd name="T77" fmla="*/ 93 h 232"/>
                  <a:gd name="T78" fmla="*/ 36 w 238"/>
                  <a:gd name="T79" fmla="*/ 85 h 232"/>
                  <a:gd name="T80" fmla="*/ 42 w 238"/>
                  <a:gd name="T81" fmla="*/ 73 h 232"/>
                  <a:gd name="T82" fmla="*/ 45 w 238"/>
                  <a:gd name="T83" fmla="*/ 53 h 232"/>
                  <a:gd name="T84" fmla="*/ 65 w 238"/>
                  <a:gd name="T85" fmla="*/ 53 h 232"/>
                  <a:gd name="T86" fmla="*/ 74 w 238"/>
                  <a:gd name="T87" fmla="*/ 61 h 232"/>
                  <a:gd name="T88" fmla="*/ 85 w 238"/>
                  <a:gd name="T89" fmla="*/ 62 h 232"/>
                  <a:gd name="T90" fmla="*/ 85 w 238"/>
                  <a:gd name="T91" fmla="*/ 52 h 232"/>
                  <a:gd name="T92" fmla="*/ 98 w 238"/>
                  <a:gd name="T93" fmla="*/ 21 h 232"/>
                  <a:gd name="T94" fmla="*/ 108 w 238"/>
                  <a:gd name="T95" fmla="*/ 9 h 232"/>
                  <a:gd name="T96" fmla="*/ 121 w 238"/>
                  <a:gd name="T97" fmla="*/ 1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8" h="232">
                    <a:moveTo>
                      <a:pt x="121" y="12"/>
                    </a:moveTo>
                    <a:lnTo>
                      <a:pt x="130" y="14"/>
                    </a:lnTo>
                    <a:lnTo>
                      <a:pt x="132" y="20"/>
                    </a:lnTo>
                    <a:lnTo>
                      <a:pt x="141" y="24"/>
                    </a:lnTo>
                    <a:lnTo>
                      <a:pt x="146" y="24"/>
                    </a:lnTo>
                    <a:lnTo>
                      <a:pt x="150" y="30"/>
                    </a:lnTo>
                    <a:lnTo>
                      <a:pt x="155" y="27"/>
                    </a:lnTo>
                    <a:lnTo>
                      <a:pt x="155" y="21"/>
                    </a:lnTo>
                    <a:lnTo>
                      <a:pt x="156" y="17"/>
                    </a:lnTo>
                    <a:lnTo>
                      <a:pt x="165" y="18"/>
                    </a:lnTo>
                    <a:lnTo>
                      <a:pt x="173" y="23"/>
                    </a:lnTo>
                    <a:lnTo>
                      <a:pt x="179" y="32"/>
                    </a:lnTo>
                    <a:lnTo>
                      <a:pt x="183" y="29"/>
                    </a:lnTo>
                    <a:lnTo>
                      <a:pt x="182" y="23"/>
                    </a:lnTo>
                    <a:lnTo>
                      <a:pt x="190" y="18"/>
                    </a:lnTo>
                    <a:lnTo>
                      <a:pt x="190" y="3"/>
                    </a:lnTo>
                    <a:lnTo>
                      <a:pt x="193" y="1"/>
                    </a:lnTo>
                    <a:lnTo>
                      <a:pt x="197" y="3"/>
                    </a:lnTo>
                    <a:lnTo>
                      <a:pt x="202" y="11"/>
                    </a:lnTo>
                    <a:lnTo>
                      <a:pt x="208" y="11"/>
                    </a:lnTo>
                    <a:lnTo>
                      <a:pt x="212" y="17"/>
                    </a:lnTo>
                    <a:lnTo>
                      <a:pt x="217" y="18"/>
                    </a:lnTo>
                    <a:lnTo>
                      <a:pt x="224" y="9"/>
                    </a:lnTo>
                    <a:lnTo>
                      <a:pt x="223" y="8"/>
                    </a:lnTo>
                    <a:lnTo>
                      <a:pt x="221" y="0"/>
                    </a:lnTo>
                    <a:lnTo>
                      <a:pt x="226" y="0"/>
                    </a:lnTo>
                    <a:lnTo>
                      <a:pt x="234" y="3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26" y="21"/>
                    </a:lnTo>
                    <a:lnTo>
                      <a:pt x="226" y="26"/>
                    </a:lnTo>
                    <a:lnTo>
                      <a:pt x="229" y="30"/>
                    </a:lnTo>
                    <a:lnTo>
                      <a:pt x="231" y="35"/>
                    </a:lnTo>
                    <a:lnTo>
                      <a:pt x="229" y="39"/>
                    </a:lnTo>
                    <a:lnTo>
                      <a:pt x="232" y="52"/>
                    </a:lnTo>
                    <a:lnTo>
                      <a:pt x="238" y="61"/>
                    </a:lnTo>
                    <a:lnTo>
                      <a:pt x="227" y="61"/>
                    </a:lnTo>
                    <a:lnTo>
                      <a:pt x="226" y="67"/>
                    </a:lnTo>
                    <a:lnTo>
                      <a:pt x="220" y="67"/>
                    </a:lnTo>
                    <a:lnTo>
                      <a:pt x="221" y="73"/>
                    </a:lnTo>
                    <a:lnTo>
                      <a:pt x="215" y="85"/>
                    </a:lnTo>
                    <a:lnTo>
                      <a:pt x="211" y="90"/>
                    </a:lnTo>
                    <a:lnTo>
                      <a:pt x="209" y="96"/>
                    </a:lnTo>
                    <a:lnTo>
                      <a:pt x="211" y="100"/>
                    </a:lnTo>
                    <a:lnTo>
                      <a:pt x="215" y="99"/>
                    </a:lnTo>
                    <a:lnTo>
                      <a:pt x="220" y="100"/>
                    </a:lnTo>
                    <a:lnTo>
                      <a:pt x="221" y="103"/>
                    </a:lnTo>
                    <a:lnTo>
                      <a:pt x="220" y="109"/>
                    </a:lnTo>
                    <a:lnTo>
                      <a:pt x="209" y="118"/>
                    </a:lnTo>
                    <a:lnTo>
                      <a:pt x="205" y="125"/>
                    </a:lnTo>
                    <a:lnTo>
                      <a:pt x="199" y="126"/>
                    </a:lnTo>
                    <a:lnTo>
                      <a:pt x="203" y="135"/>
                    </a:lnTo>
                    <a:lnTo>
                      <a:pt x="194" y="143"/>
                    </a:lnTo>
                    <a:lnTo>
                      <a:pt x="193" y="155"/>
                    </a:lnTo>
                    <a:lnTo>
                      <a:pt x="191" y="158"/>
                    </a:lnTo>
                    <a:lnTo>
                      <a:pt x="187" y="152"/>
                    </a:lnTo>
                    <a:lnTo>
                      <a:pt x="176" y="152"/>
                    </a:lnTo>
                    <a:lnTo>
                      <a:pt x="174" y="147"/>
                    </a:lnTo>
                    <a:lnTo>
                      <a:pt x="170" y="149"/>
                    </a:lnTo>
                    <a:lnTo>
                      <a:pt x="164" y="152"/>
                    </a:lnTo>
                    <a:lnTo>
                      <a:pt x="162" y="155"/>
                    </a:lnTo>
                    <a:lnTo>
                      <a:pt x="158" y="163"/>
                    </a:lnTo>
                    <a:lnTo>
                      <a:pt x="159" y="173"/>
                    </a:lnTo>
                    <a:lnTo>
                      <a:pt x="165" y="181"/>
                    </a:lnTo>
                    <a:lnTo>
                      <a:pt x="176" y="181"/>
                    </a:lnTo>
                    <a:lnTo>
                      <a:pt x="180" y="184"/>
                    </a:lnTo>
                    <a:lnTo>
                      <a:pt x="177" y="191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1" y="197"/>
                    </a:lnTo>
                    <a:lnTo>
                      <a:pt x="187" y="213"/>
                    </a:lnTo>
                    <a:lnTo>
                      <a:pt x="185" y="208"/>
                    </a:lnTo>
                    <a:lnTo>
                      <a:pt x="177" y="210"/>
                    </a:lnTo>
                    <a:lnTo>
                      <a:pt x="167" y="207"/>
                    </a:lnTo>
                    <a:lnTo>
                      <a:pt x="159" y="208"/>
                    </a:lnTo>
                    <a:lnTo>
                      <a:pt x="153" y="211"/>
                    </a:lnTo>
                    <a:lnTo>
                      <a:pt x="149" y="208"/>
                    </a:lnTo>
                    <a:lnTo>
                      <a:pt x="144" y="214"/>
                    </a:lnTo>
                    <a:lnTo>
                      <a:pt x="141" y="214"/>
                    </a:lnTo>
                    <a:lnTo>
                      <a:pt x="136" y="208"/>
                    </a:lnTo>
                    <a:lnTo>
                      <a:pt x="132" y="197"/>
                    </a:lnTo>
                    <a:lnTo>
                      <a:pt x="129" y="196"/>
                    </a:lnTo>
                    <a:lnTo>
                      <a:pt x="123" y="204"/>
                    </a:lnTo>
                    <a:lnTo>
                      <a:pt x="114" y="226"/>
                    </a:lnTo>
                    <a:lnTo>
                      <a:pt x="103" y="231"/>
                    </a:lnTo>
                    <a:lnTo>
                      <a:pt x="95" y="232"/>
                    </a:lnTo>
                    <a:lnTo>
                      <a:pt x="91" y="216"/>
                    </a:lnTo>
                    <a:lnTo>
                      <a:pt x="79" y="220"/>
                    </a:lnTo>
                    <a:lnTo>
                      <a:pt x="73" y="208"/>
                    </a:lnTo>
                    <a:lnTo>
                      <a:pt x="68" y="207"/>
                    </a:lnTo>
                    <a:lnTo>
                      <a:pt x="64" y="199"/>
                    </a:lnTo>
                    <a:lnTo>
                      <a:pt x="71" y="191"/>
                    </a:lnTo>
                    <a:lnTo>
                      <a:pt x="71" y="181"/>
                    </a:lnTo>
                    <a:lnTo>
                      <a:pt x="77" y="173"/>
                    </a:lnTo>
                    <a:lnTo>
                      <a:pt x="79" y="161"/>
                    </a:lnTo>
                    <a:lnTo>
                      <a:pt x="77" y="159"/>
                    </a:lnTo>
                    <a:lnTo>
                      <a:pt x="71" y="159"/>
                    </a:lnTo>
                    <a:lnTo>
                      <a:pt x="68" y="152"/>
                    </a:lnTo>
                    <a:lnTo>
                      <a:pt x="64" y="149"/>
                    </a:lnTo>
                    <a:lnTo>
                      <a:pt x="61" y="141"/>
                    </a:lnTo>
                    <a:lnTo>
                      <a:pt x="56" y="143"/>
                    </a:lnTo>
                    <a:lnTo>
                      <a:pt x="48" y="137"/>
                    </a:lnTo>
                    <a:lnTo>
                      <a:pt x="38" y="144"/>
                    </a:lnTo>
                    <a:lnTo>
                      <a:pt x="33" y="141"/>
                    </a:lnTo>
                    <a:lnTo>
                      <a:pt x="21" y="144"/>
                    </a:lnTo>
                    <a:lnTo>
                      <a:pt x="6" y="134"/>
                    </a:lnTo>
                    <a:lnTo>
                      <a:pt x="3" y="126"/>
                    </a:lnTo>
                    <a:lnTo>
                      <a:pt x="0" y="121"/>
                    </a:lnTo>
                    <a:lnTo>
                      <a:pt x="1" y="115"/>
                    </a:lnTo>
                    <a:lnTo>
                      <a:pt x="7" y="120"/>
                    </a:lnTo>
                    <a:lnTo>
                      <a:pt x="12" y="112"/>
                    </a:lnTo>
                    <a:lnTo>
                      <a:pt x="10" y="109"/>
                    </a:lnTo>
                    <a:lnTo>
                      <a:pt x="10" y="106"/>
                    </a:lnTo>
                    <a:lnTo>
                      <a:pt x="15" y="100"/>
                    </a:lnTo>
                    <a:lnTo>
                      <a:pt x="20" y="102"/>
                    </a:lnTo>
                    <a:lnTo>
                      <a:pt x="20" y="96"/>
                    </a:lnTo>
                    <a:lnTo>
                      <a:pt x="24" y="93"/>
                    </a:lnTo>
                    <a:lnTo>
                      <a:pt x="30" y="91"/>
                    </a:lnTo>
                    <a:lnTo>
                      <a:pt x="33" y="87"/>
                    </a:lnTo>
                    <a:lnTo>
                      <a:pt x="36" y="85"/>
                    </a:lnTo>
                    <a:lnTo>
                      <a:pt x="45" y="85"/>
                    </a:lnTo>
                    <a:lnTo>
                      <a:pt x="47" y="77"/>
                    </a:lnTo>
                    <a:lnTo>
                      <a:pt x="42" y="73"/>
                    </a:lnTo>
                    <a:lnTo>
                      <a:pt x="45" y="70"/>
                    </a:lnTo>
                    <a:lnTo>
                      <a:pt x="44" y="59"/>
                    </a:lnTo>
                    <a:lnTo>
                      <a:pt x="45" y="53"/>
                    </a:lnTo>
                    <a:lnTo>
                      <a:pt x="50" y="52"/>
                    </a:lnTo>
                    <a:lnTo>
                      <a:pt x="59" y="55"/>
                    </a:lnTo>
                    <a:lnTo>
                      <a:pt x="65" y="53"/>
                    </a:lnTo>
                    <a:lnTo>
                      <a:pt x="67" y="59"/>
                    </a:lnTo>
                    <a:lnTo>
                      <a:pt x="73" y="58"/>
                    </a:lnTo>
                    <a:lnTo>
                      <a:pt x="74" y="61"/>
                    </a:lnTo>
                    <a:lnTo>
                      <a:pt x="79" y="65"/>
                    </a:lnTo>
                    <a:lnTo>
                      <a:pt x="83" y="65"/>
                    </a:lnTo>
                    <a:lnTo>
                      <a:pt x="85" y="62"/>
                    </a:lnTo>
                    <a:lnTo>
                      <a:pt x="82" y="58"/>
                    </a:lnTo>
                    <a:lnTo>
                      <a:pt x="82" y="52"/>
                    </a:lnTo>
                    <a:lnTo>
                      <a:pt x="85" y="52"/>
                    </a:lnTo>
                    <a:lnTo>
                      <a:pt x="85" y="41"/>
                    </a:lnTo>
                    <a:lnTo>
                      <a:pt x="97" y="29"/>
                    </a:lnTo>
                    <a:lnTo>
                      <a:pt x="98" y="21"/>
                    </a:lnTo>
                    <a:lnTo>
                      <a:pt x="105" y="12"/>
                    </a:lnTo>
                    <a:lnTo>
                      <a:pt x="108" y="6"/>
                    </a:lnTo>
                    <a:lnTo>
                      <a:pt x="108" y="9"/>
                    </a:lnTo>
                    <a:lnTo>
                      <a:pt x="114" y="9"/>
                    </a:lnTo>
                    <a:lnTo>
                      <a:pt x="115" y="15"/>
                    </a:lnTo>
                    <a:lnTo>
                      <a:pt x="12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39" name="Freeform 6296">
                <a:extLst>
                  <a:ext uri="{FF2B5EF4-FFF2-40B4-BE49-F238E27FC236}">
                    <a16:creationId xmlns:a16="http://schemas.microsoft.com/office/drawing/2014/main" id="{367DB925-49B6-8479-E8E5-63430AC30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032"/>
                <a:ext cx="120" cy="116"/>
              </a:xfrm>
              <a:custGeom>
                <a:avLst/>
                <a:gdLst>
                  <a:gd name="T0" fmla="*/ 132 w 238"/>
                  <a:gd name="T1" fmla="*/ 20 h 232"/>
                  <a:gd name="T2" fmla="*/ 150 w 238"/>
                  <a:gd name="T3" fmla="*/ 30 h 232"/>
                  <a:gd name="T4" fmla="*/ 156 w 238"/>
                  <a:gd name="T5" fmla="*/ 17 h 232"/>
                  <a:gd name="T6" fmla="*/ 179 w 238"/>
                  <a:gd name="T7" fmla="*/ 32 h 232"/>
                  <a:gd name="T8" fmla="*/ 190 w 238"/>
                  <a:gd name="T9" fmla="*/ 18 h 232"/>
                  <a:gd name="T10" fmla="*/ 197 w 238"/>
                  <a:gd name="T11" fmla="*/ 3 h 232"/>
                  <a:gd name="T12" fmla="*/ 212 w 238"/>
                  <a:gd name="T13" fmla="*/ 17 h 232"/>
                  <a:gd name="T14" fmla="*/ 223 w 238"/>
                  <a:gd name="T15" fmla="*/ 8 h 232"/>
                  <a:gd name="T16" fmla="*/ 234 w 238"/>
                  <a:gd name="T17" fmla="*/ 3 h 232"/>
                  <a:gd name="T18" fmla="*/ 226 w 238"/>
                  <a:gd name="T19" fmla="*/ 21 h 232"/>
                  <a:gd name="T20" fmla="*/ 231 w 238"/>
                  <a:gd name="T21" fmla="*/ 35 h 232"/>
                  <a:gd name="T22" fmla="*/ 238 w 238"/>
                  <a:gd name="T23" fmla="*/ 61 h 232"/>
                  <a:gd name="T24" fmla="*/ 220 w 238"/>
                  <a:gd name="T25" fmla="*/ 67 h 232"/>
                  <a:gd name="T26" fmla="*/ 211 w 238"/>
                  <a:gd name="T27" fmla="*/ 90 h 232"/>
                  <a:gd name="T28" fmla="*/ 215 w 238"/>
                  <a:gd name="T29" fmla="*/ 99 h 232"/>
                  <a:gd name="T30" fmla="*/ 220 w 238"/>
                  <a:gd name="T31" fmla="*/ 109 h 232"/>
                  <a:gd name="T32" fmla="*/ 199 w 238"/>
                  <a:gd name="T33" fmla="*/ 126 h 232"/>
                  <a:gd name="T34" fmla="*/ 193 w 238"/>
                  <a:gd name="T35" fmla="*/ 155 h 232"/>
                  <a:gd name="T36" fmla="*/ 176 w 238"/>
                  <a:gd name="T37" fmla="*/ 152 h 232"/>
                  <a:gd name="T38" fmla="*/ 164 w 238"/>
                  <a:gd name="T39" fmla="*/ 152 h 232"/>
                  <a:gd name="T40" fmla="*/ 159 w 238"/>
                  <a:gd name="T41" fmla="*/ 173 h 232"/>
                  <a:gd name="T42" fmla="*/ 180 w 238"/>
                  <a:gd name="T43" fmla="*/ 184 h 232"/>
                  <a:gd name="T44" fmla="*/ 187 w 238"/>
                  <a:gd name="T45" fmla="*/ 194 h 232"/>
                  <a:gd name="T46" fmla="*/ 185 w 238"/>
                  <a:gd name="T47" fmla="*/ 208 h 232"/>
                  <a:gd name="T48" fmla="*/ 159 w 238"/>
                  <a:gd name="T49" fmla="*/ 208 h 232"/>
                  <a:gd name="T50" fmla="*/ 144 w 238"/>
                  <a:gd name="T51" fmla="*/ 214 h 232"/>
                  <a:gd name="T52" fmla="*/ 132 w 238"/>
                  <a:gd name="T53" fmla="*/ 197 h 232"/>
                  <a:gd name="T54" fmla="*/ 114 w 238"/>
                  <a:gd name="T55" fmla="*/ 226 h 232"/>
                  <a:gd name="T56" fmla="*/ 91 w 238"/>
                  <a:gd name="T57" fmla="*/ 216 h 232"/>
                  <a:gd name="T58" fmla="*/ 68 w 238"/>
                  <a:gd name="T59" fmla="*/ 207 h 232"/>
                  <a:gd name="T60" fmla="*/ 71 w 238"/>
                  <a:gd name="T61" fmla="*/ 181 h 232"/>
                  <a:gd name="T62" fmla="*/ 77 w 238"/>
                  <a:gd name="T63" fmla="*/ 159 h 232"/>
                  <a:gd name="T64" fmla="*/ 64 w 238"/>
                  <a:gd name="T65" fmla="*/ 149 h 232"/>
                  <a:gd name="T66" fmla="*/ 48 w 238"/>
                  <a:gd name="T67" fmla="*/ 137 h 232"/>
                  <a:gd name="T68" fmla="*/ 21 w 238"/>
                  <a:gd name="T69" fmla="*/ 144 h 232"/>
                  <a:gd name="T70" fmla="*/ 0 w 238"/>
                  <a:gd name="T71" fmla="*/ 121 h 232"/>
                  <a:gd name="T72" fmla="*/ 12 w 238"/>
                  <a:gd name="T73" fmla="*/ 112 h 232"/>
                  <a:gd name="T74" fmla="*/ 15 w 238"/>
                  <a:gd name="T75" fmla="*/ 100 h 232"/>
                  <a:gd name="T76" fmla="*/ 24 w 238"/>
                  <a:gd name="T77" fmla="*/ 93 h 232"/>
                  <a:gd name="T78" fmla="*/ 36 w 238"/>
                  <a:gd name="T79" fmla="*/ 85 h 232"/>
                  <a:gd name="T80" fmla="*/ 42 w 238"/>
                  <a:gd name="T81" fmla="*/ 73 h 232"/>
                  <a:gd name="T82" fmla="*/ 45 w 238"/>
                  <a:gd name="T83" fmla="*/ 53 h 232"/>
                  <a:gd name="T84" fmla="*/ 65 w 238"/>
                  <a:gd name="T85" fmla="*/ 53 h 232"/>
                  <a:gd name="T86" fmla="*/ 74 w 238"/>
                  <a:gd name="T87" fmla="*/ 61 h 232"/>
                  <a:gd name="T88" fmla="*/ 85 w 238"/>
                  <a:gd name="T89" fmla="*/ 62 h 232"/>
                  <a:gd name="T90" fmla="*/ 85 w 238"/>
                  <a:gd name="T91" fmla="*/ 52 h 232"/>
                  <a:gd name="T92" fmla="*/ 98 w 238"/>
                  <a:gd name="T93" fmla="*/ 21 h 232"/>
                  <a:gd name="T94" fmla="*/ 108 w 238"/>
                  <a:gd name="T95" fmla="*/ 9 h 232"/>
                  <a:gd name="T96" fmla="*/ 121 w 238"/>
                  <a:gd name="T97" fmla="*/ 1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8" h="232">
                    <a:moveTo>
                      <a:pt x="121" y="12"/>
                    </a:moveTo>
                    <a:lnTo>
                      <a:pt x="130" y="14"/>
                    </a:lnTo>
                    <a:lnTo>
                      <a:pt x="132" y="20"/>
                    </a:lnTo>
                    <a:lnTo>
                      <a:pt x="141" y="24"/>
                    </a:lnTo>
                    <a:lnTo>
                      <a:pt x="146" y="24"/>
                    </a:lnTo>
                    <a:lnTo>
                      <a:pt x="150" y="30"/>
                    </a:lnTo>
                    <a:lnTo>
                      <a:pt x="155" y="27"/>
                    </a:lnTo>
                    <a:lnTo>
                      <a:pt x="155" y="21"/>
                    </a:lnTo>
                    <a:lnTo>
                      <a:pt x="156" y="17"/>
                    </a:lnTo>
                    <a:lnTo>
                      <a:pt x="165" y="18"/>
                    </a:lnTo>
                    <a:lnTo>
                      <a:pt x="173" y="23"/>
                    </a:lnTo>
                    <a:lnTo>
                      <a:pt x="179" y="32"/>
                    </a:lnTo>
                    <a:lnTo>
                      <a:pt x="183" y="29"/>
                    </a:lnTo>
                    <a:lnTo>
                      <a:pt x="182" y="23"/>
                    </a:lnTo>
                    <a:lnTo>
                      <a:pt x="190" y="18"/>
                    </a:lnTo>
                    <a:lnTo>
                      <a:pt x="190" y="3"/>
                    </a:lnTo>
                    <a:lnTo>
                      <a:pt x="193" y="1"/>
                    </a:lnTo>
                    <a:lnTo>
                      <a:pt x="197" y="3"/>
                    </a:lnTo>
                    <a:lnTo>
                      <a:pt x="202" y="11"/>
                    </a:lnTo>
                    <a:lnTo>
                      <a:pt x="208" y="11"/>
                    </a:lnTo>
                    <a:lnTo>
                      <a:pt x="212" y="17"/>
                    </a:lnTo>
                    <a:lnTo>
                      <a:pt x="217" y="18"/>
                    </a:lnTo>
                    <a:lnTo>
                      <a:pt x="224" y="9"/>
                    </a:lnTo>
                    <a:lnTo>
                      <a:pt x="223" y="8"/>
                    </a:lnTo>
                    <a:lnTo>
                      <a:pt x="221" y="0"/>
                    </a:lnTo>
                    <a:lnTo>
                      <a:pt x="226" y="0"/>
                    </a:lnTo>
                    <a:lnTo>
                      <a:pt x="234" y="3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26" y="21"/>
                    </a:lnTo>
                    <a:lnTo>
                      <a:pt x="226" y="26"/>
                    </a:lnTo>
                    <a:lnTo>
                      <a:pt x="229" y="30"/>
                    </a:lnTo>
                    <a:lnTo>
                      <a:pt x="231" y="35"/>
                    </a:lnTo>
                    <a:lnTo>
                      <a:pt x="229" y="39"/>
                    </a:lnTo>
                    <a:lnTo>
                      <a:pt x="232" y="52"/>
                    </a:lnTo>
                    <a:lnTo>
                      <a:pt x="238" y="61"/>
                    </a:lnTo>
                    <a:lnTo>
                      <a:pt x="227" y="61"/>
                    </a:lnTo>
                    <a:lnTo>
                      <a:pt x="226" y="67"/>
                    </a:lnTo>
                    <a:lnTo>
                      <a:pt x="220" y="67"/>
                    </a:lnTo>
                    <a:lnTo>
                      <a:pt x="221" y="73"/>
                    </a:lnTo>
                    <a:lnTo>
                      <a:pt x="215" y="85"/>
                    </a:lnTo>
                    <a:lnTo>
                      <a:pt x="211" y="90"/>
                    </a:lnTo>
                    <a:lnTo>
                      <a:pt x="209" y="96"/>
                    </a:lnTo>
                    <a:lnTo>
                      <a:pt x="211" y="100"/>
                    </a:lnTo>
                    <a:lnTo>
                      <a:pt x="215" y="99"/>
                    </a:lnTo>
                    <a:lnTo>
                      <a:pt x="220" y="100"/>
                    </a:lnTo>
                    <a:lnTo>
                      <a:pt x="221" y="103"/>
                    </a:lnTo>
                    <a:lnTo>
                      <a:pt x="220" y="109"/>
                    </a:lnTo>
                    <a:lnTo>
                      <a:pt x="209" y="118"/>
                    </a:lnTo>
                    <a:lnTo>
                      <a:pt x="205" y="125"/>
                    </a:lnTo>
                    <a:lnTo>
                      <a:pt x="199" y="126"/>
                    </a:lnTo>
                    <a:lnTo>
                      <a:pt x="203" y="135"/>
                    </a:lnTo>
                    <a:lnTo>
                      <a:pt x="194" y="143"/>
                    </a:lnTo>
                    <a:lnTo>
                      <a:pt x="193" y="155"/>
                    </a:lnTo>
                    <a:lnTo>
                      <a:pt x="191" y="158"/>
                    </a:lnTo>
                    <a:lnTo>
                      <a:pt x="187" y="152"/>
                    </a:lnTo>
                    <a:lnTo>
                      <a:pt x="176" y="152"/>
                    </a:lnTo>
                    <a:lnTo>
                      <a:pt x="174" y="147"/>
                    </a:lnTo>
                    <a:lnTo>
                      <a:pt x="170" y="149"/>
                    </a:lnTo>
                    <a:lnTo>
                      <a:pt x="164" y="152"/>
                    </a:lnTo>
                    <a:lnTo>
                      <a:pt x="162" y="155"/>
                    </a:lnTo>
                    <a:lnTo>
                      <a:pt x="158" y="163"/>
                    </a:lnTo>
                    <a:lnTo>
                      <a:pt x="159" y="173"/>
                    </a:lnTo>
                    <a:lnTo>
                      <a:pt x="165" y="181"/>
                    </a:lnTo>
                    <a:lnTo>
                      <a:pt x="176" y="181"/>
                    </a:lnTo>
                    <a:lnTo>
                      <a:pt x="180" y="184"/>
                    </a:lnTo>
                    <a:lnTo>
                      <a:pt x="177" y="191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1" y="197"/>
                    </a:lnTo>
                    <a:lnTo>
                      <a:pt x="187" y="213"/>
                    </a:lnTo>
                    <a:lnTo>
                      <a:pt x="185" y="208"/>
                    </a:lnTo>
                    <a:lnTo>
                      <a:pt x="177" y="210"/>
                    </a:lnTo>
                    <a:lnTo>
                      <a:pt x="167" y="207"/>
                    </a:lnTo>
                    <a:lnTo>
                      <a:pt x="159" y="208"/>
                    </a:lnTo>
                    <a:lnTo>
                      <a:pt x="153" y="211"/>
                    </a:lnTo>
                    <a:lnTo>
                      <a:pt x="149" y="208"/>
                    </a:lnTo>
                    <a:lnTo>
                      <a:pt x="144" y="214"/>
                    </a:lnTo>
                    <a:lnTo>
                      <a:pt x="141" y="214"/>
                    </a:lnTo>
                    <a:lnTo>
                      <a:pt x="136" y="208"/>
                    </a:lnTo>
                    <a:lnTo>
                      <a:pt x="132" y="197"/>
                    </a:lnTo>
                    <a:lnTo>
                      <a:pt x="129" y="196"/>
                    </a:lnTo>
                    <a:lnTo>
                      <a:pt x="123" y="204"/>
                    </a:lnTo>
                    <a:lnTo>
                      <a:pt x="114" y="226"/>
                    </a:lnTo>
                    <a:lnTo>
                      <a:pt x="103" y="231"/>
                    </a:lnTo>
                    <a:lnTo>
                      <a:pt x="95" y="232"/>
                    </a:lnTo>
                    <a:lnTo>
                      <a:pt x="91" y="216"/>
                    </a:lnTo>
                    <a:lnTo>
                      <a:pt x="79" y="220"/>
                    </a:lnTo>
                    <a:lnTo>
                      <a:pt x="73" y="208"/>
                    </a:lnTo>
                    <a:lnTo>
                      <a:pt x="68" y="207"/>
                    </a:lnTo>
                    <a:lnTo>
                      <a:pt x="64" y="199"/>
                    </a:lnTo>
                    <a:lnTo>
                      <a:pt x="71" y="191"/>
                    </a:lnTo>
                    <a:lnTo>
                      <a:pt x="71" y="181"/>
                    </a:lnTo>
                    <a:lnTo>
                      <a:pt x="77" y="173"/>
                    </a:lnTo>
                    <a:lnTo>
                      <a:pt x="79" y="161"/>
                    </a:lnTo>
                    <a:lnTo>
                      <a:pt x="77" y="159"/>
                    </a:lnTo>
                    <a:lnTo>
                      <a:pt x="71" y="159"/>
                    </a:lnTo>
                    <a:lnTo>
                      <a:pt x="68" y="152"/>
                    </a:lnTo>
                    <a:lnTo>
                      <a:pt x="64" y="149"/>
                    </a:lnTo>
                    <a:lnTo>
                      <a:pt x="61" y="141"/>
                    </a:lnTo>
                    <a:lnTo>
                      <a:pt x="56" y="143"/>
                    </a:lnTo>
                    <a:lnTo>
                      <a:pt x="48" y="137"/>
                    </a:lnTo>
                    <a:lnTo>
                      <a:pt x="38" y="144"/>
                    </a:lnTo>
                    <a:lnTo>
                      <a:pt x="33" y="141"/>
                    </a:lnTo>
                    <a:lnTo>
                      <a:pt x="21" y="144"/>
                    </a:lnTo>
                    <a:lnTo>
                      <a:pt x="6" y="134"/>
                    </a:lnTo>
                    <a:lnTo>
                      <a:pt x="3" y="126"/>
                    </a:lnTo>
                    <a:lnTo>
                      <a:pt x="0" y="121"/>
                    </a:lnTo>
                    <a:lnTo>
                      <a:pt x="1" y="115"/>
                    </a:lnTo>
                    <a:lnTo>
                      <a:pt x="7" y="120"/>
                    </a:lnTo>
                    <a:lnTo>
                      <a:pt x="12" y="112"/>
                    </a:lnTo>
                    <a:lnTo>
                      <a:pt x="10" y="109"/>
                    </a:lnTo>
                    <a:lnTo>
                      <a:pt x="10" y="106"/>
                    </a:lnTo>
                    <a:lnTo>
                      <a:pt x="15" y="100"/>
                    </a:lnTo>
                    <a:lnTo>
                      <a:pt x="20" y="102"/>
                    </a:lnTo>
                    <a:lnTo>
                      <a:pt x="20" y="96"/>
                    </a:lnTo>
                    <a:lnTo>
                      <a:pt x="24" y="93"/>
                    </a:lnTo>
                    <a:lnTo>
                      <a:pt x="30" y="91"/>
                    </a:lnTo>
                    <a:lnTo>
                      <a:pt x="33" y="87"/>
                    </a:lnTo>
                    <a:lnTo>
                      <a:pt x="36" y="85"/>
                    </a:lnTo>
                    <a:lnTo>
                      <a:pt x="45" y="85"/>
                    </a:lnTo>
                    <a:lnTo>
                      <a:pt x="47" y="77"/>
                    </a:lnTo>
                    <a:lnTo>
                      <a:pt x="42" y="73"/>
                    </a:lnTo>
                    <a:lnTo>
                      <a:pt x="45" y="70"/>
                    </a:lnTo>
                    <a:lnTo>
                      <a:pt x="44" y="59"/>
                    </a:lnTo>
                    <a:lnTo>
                      <a:pt x="45" y="53"/>
                    </a:lnTo>
                    <a:lnTo>
                      <a:pt x="50" y="52"/>
                    </a:lnTo>
                    <a:lnTo>
                      <a:pt x="59" y="55"/>
                    </a:lnTo>
                    <a:lnTo>
                      <a:pt x="65" y="53"/>
                    </a:lnTo>
                    <a:lnTo>
                      <a:pt x="67" y="59"/>
                    </a:lnTo>
                    <a:lnTo>
                      <a:pt x="73" y="58"/>
                    </a:lnTo>
                    <a:lnTo>
                      <a:pt x="74" y="61"/>
                    </a:lnTo>
                    <a:lnTo>
                      <a:pt x="79" y="65"/>
                    </a:lnTo>
                    <a:lnTo>
                      <a:pt x="83" y="65"/>
                    </a:lnTo>
                    <a:lnTo>
                      <a:pt x="85" y="62"/>
                    </a:lnTo>
                    <a:lnTo>
                      <a:pt x="82" y="58"/>
                    </a:lnTo>
                    <a:lnTo>
                      <a:pt x="82" y="52"/>
                    </a:lnTo>
                    <a:lnTo>
                      <a:pt x="85" y="52"/>
                    </a:lnTo>
                    <a:lnTo>
                      <a:pt x="85" y="41"/>
                    </a:lnTo>
                    <a:lnTo>
                      <a:pt x="97" y="29"/>
                    </a:lnTo>
                    <a:lnTo>
                      <a:pt x="98" y="21"/>
                    </a:lnTo>
                    <a:lnTo>
                      <a:pt x="105" y="12"/>
                    </a:lnTo>
                    <a:lnTo>
                      <a:pt x="108" y="6"/>
                    </a:lnTo>
                    <a:lnTo>
                      <a:pt x="108" y="9"/>
                    </a:lnTo>
                    <a:lnTo>
                      <a:pt x="114" y="9"/>
                    </a:lnTo>
                    <a:lnTo>
                      <a:pt x="115" y="15"/>
                    </a:lnTo>
                    <a:lnTo>
                      <a:pt x="121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0" name="Freeform 6297">
                <a:extLst>
                  <a:ext uri="{FF2B5EF4-FFF2-40B4-BE49-F238E27FC236}">
                    <a16:creationId xmlns:a16="http://schemas.microsoft.com/office/drawing/2014/main" id="{AAFE3774-A6FF-9A32-A985-6AE1D771A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987"/>
                <a:ext cx="65" cy="57"/>
              </a:xfrm>
              <a:custGeom>
                <a:avLst/>
                <a:gdLst>
                  <a:gd name="T0" fmla="*/ 108 w 129"/>
                  <a:gd name="T1" fmla="*/ 17 h 114"/>
                  <a:gd name="T2" fmla="*/ 102 w 129"/>
                  <a:gd name="T3" fmla="*/ 14 h 114"/>
                  <a:gd name="T4" fmla="*/ 88 w 129"/>
                  <a:gd name="T5" fmla="*/ 15 h 114"/>
                  <a:gd name="T6" fmla="*/ 82 w 129"/>
                  <a:gd name="T7" fmla="*/ 11 h 114"/>
                  <a:gd name="T8" fmla="*/ 77 w 129"/>
                  <a:gd name="T9" fmla="*/ 20 h 114"/>
                  <a:gd name="T10" fmla="*/ 74 w 129"/>
                  <a:gd name="T11" fmla="*/ 6 h 114"/>
                  <a:gd name="T12" fmla="*/ 70 w 129"/>
                  <a:gd name="T13" fmla="*/ 2 h 114"/>
                  <a:gd name="T14" fmla="*/ 62 w 129"/>
                  <a:gd name="T15" fmla="*/ 15 h 114"/>
                  <a:gd name="T16" fmla="*/ 53 w 129"/>
                  <a:gd name="T17" fmla="*/ 9 h 114"/>
                  <a:gd name="T18" fmla="*/ 44 w 129"/>
                  <a:gd name="T19" fmla="*/ 8 h 114"/>
                  <a:gd name="T20" fmla="*/ 33 w 129"/>
                  <a:gd name="T21" fmla="*/ 3 h 114"/>
                  <a:gd name="T22" fmla="*/ 21 w 129"/>
                  <a:gd name="T23" fmla="*/ 11 h 114"/>
                  <a:gd name="T24" fmla="*/ 21 w 129"/>
                  <a:gd name="T25" fmla="*/ 26 h 114"/>
                  <a:gd name="T26" fmla="*/ 12 w 129"/>
                  <a:gd name="T27" fmla="*/ 29 h 114"/>
                  <a:gd name="T28" fmla="*/ 17 w 129"/>
                  <a:gd name="T29" fmla="*/ 43 h 114"/>
                  <a:gd name="T30" fmla="*/ 20 w 129"/>
                  <a:gd name="T31" fmla="*/ 60 h 114"/>
                  <a:gd name="T32" fmla="*/ 5 w 129"/>
                  <a:gd name="T33" fmla="*/ 63 h 114"/>
                  <a:gd name="T34" fmla="*/ 3 w 129"/>
                  <a:gd name="T35" fmla="*/ 75 h 114"/>
                  <a:gd name="T36" fmla="*/ 3 w 129"/>
                  <a:gd name="T37" fmla="*/ 84 h 114"/>
                  <a:gd name="T38" fmla="*/ 21 w 129"/>
                  <a:gd name="T39" fmla="*/ 85 h 114"/>
                  <a:gd name="T40" fmla="*/ 35 w 129"/>
                  <a:gd name="T41" fmla="*/ 91 h 114"/>
                  <a:gd name="T42" fmla="*/ 45 w 129"/>
                  <a:gd name="T43" fmla="*/ 102 h 114"/>
                  <a:gd name="T44" fmla="*/ 55 w 129"/>
                  <a:gd name="T45" fmla="*/ 96 h 114"/>
                  <a:gd name="T46" fmla="*/ 59 w 129"/>
                  <a:gd name="T47" fmla="*/ 90 h 114"/>
                  <a:gd name="T48" fmla="*/ 74 w 129"/>
                  <a:gd name="T49" fmla="*/ 85 h 114"/>
                  <a:gd name="T50" fmla="*/ 85 w 129"/>
                  <a:gd name="T51" fmla="*/ 94 h 114"/>
                  <a:gd name="T52" fmla="*/ 96 w 129"/>
                  <a:gd name="T53" fmla="*/ 110 h 114"/>
                  <a:gd name="T54" fmla="*/ 105 w 129"/>
                  <a:gd name="T55" fmla="*/ 114 h 114"/>
                  <a:gd name="T56" fmla="*/ 123 w 129"/>
                  <a:gd name="T57" fmla="*/ 93 h 114"/>
                  <a:gd name="T58" fmla="*/ 124 w 129"/>
                  <a:gd name="T59" fmla="*/ 84 h 114"/>
                  <a:gd name="T60" fmla="*/ 129 w 129"/>
                  <a:gd name="T61" fmla="*/ 76 h 114"/>
                  <a:gd name="T62" fmla="*/ 124 w 129"/>
                  <a:gd name="T63" fmla="*/ 60 h 114"/>
                  <a:gd name="T64" fmla="*/ 129 w 129"/>
                  <a:gd name="T65" fmla="*/ 47 h 114"/>
                  <a:gd name="T66" fmla="*/ 118 w 129"/>
                  <a:gd name="T67" fmla="*/ 46 h 114"/>
                  <a:gd name="T68" fmla="*/ 109 w 129"/>
                  <a:gd name="T69" fmla="*/ 46 h 114"/>
                  <a:gd name="T70" fmla="*/ 117 w 129"/>
                  <a:gd name="T71" fmla="*/ 3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" h="114">
                    <a:moveTo>
                      <a:pt x="117" y="32"/>
                    </a:moveTo>
                    <a:lnTo>
                      <a:pt x="108" y="17"/>
                    </a:lnTo>
                    <a:lnTo>
                      <a:pt x="109" y="12"/>
                    </a:lnTo>
                    <a:lnTo>
                      <a:pt x="102" y="14"/>
                    </a:lnTo>
                    <a:lnTo>
                      <a:pt x="94" y="9"/>
                    </a:lnTo>
                    <a:lnTo>
                      <a:pt x="88" y="15"/>
                    </a:lnTo>
                    <a:lnTo>
                      <a:pt x="86" y="11"/>
                    </a:lnTo>
                    <a:lnTo>
                      <a:pt x="82" y="11"/>
                    </a:lnTo>
                    <a:lnTo>
                      <a:pt x="82" y="20"/>
                    </a:lnTo>
                    <a:lnTo>
                      <a:pt x="77" y="20"/>
                    </a:lnTo>
                    <a:lnTo>
                      <a:pt x="71" y="11"/>
                    </a:lnTo>
                    <a:lnTo>
                      <a:pt x="74" y="6"/>
                    </a:lnTo>
                    <a:lnTo>
                      <a:pt x="74" y="0"/>
                    </a:lnTo>
                    <a:lnTo>
                      <a:pt x="70" y="2"/>
                    </a:lnTo>
                    <a:lnTo>
                      <a:pt x="67" y="12"/>
                    </a:lnTo>
                    <a:lnTo>
                      <a:pt x="62" y="15"/>
                    </a:lnTo>
                    <a:lnTo>
                      <a:pt x="58" y="15"/>
                    </a:lnTo>
                    <a:lnTo>
                      <a:pt x="53" y="9"/>
                    </a:lnTo>
                    <a:lnTo>
                      <a:pt x="49" y="11"/>
                    </a:lnTo>
                    <a:lnTo>
                      <a:pt x="44" y="8"/>
                    </a:lnTo>
                    <a:lnTo>
                      <a:pt x="44" y="2"/>
                    </a:lnTo>
                    <a:lnTo>
                      <a:pt x="33" y="3"/>
                    </a:lnTo>
                    <a:lnTo>
                      <a:pt x="30" y="5"/>
                    </a:lnTo>
                    <a:lnTo>
                      <a:pt x="21" y="11"/>
                    </a:lnTo>
                    <a:lnTo>
                      <a:pt x="18" y="23"/>
                    </a:lnTo>
                    <a:lnTo>
                      <a:pt x="21" y="26"/>
                    </a:lnTo>
                    <a:lnTo>
                      <a:pt x="17" y="29"/>
                    </a:lnTo>
                    <a:lnTo>
                      <a:pt x="12" y="29"/>
                    </a:lnTo>
                    <a:lnTo>
                      <a:pt x="18" y="38"/>
                    </a:lnTo>
                    <a:lnTo>
                      <a:pt x="17" y="43"/>
                    </a:lnTo>
                    <a:lnTo>
                      <a:pt x="21" y="55"/>
                    </a:lnTo>
                    <a:lnTo>
                      <a:pt x="20" y="60"/>
                    </a:lnTo>
                    <a:lnTo>
                      <a:pt x="12" y="63"/>
                    </a:lnTo>
                    <a:lnTo>
                      <a:pt x="5" y="63"/>
                    </a:lnTo>
                    <a:lnTo>
                      <a:pt x="0" y="69"/>
                    </a:lnTo>
                    <a:lnTo>
                      <a:pt x="3" y="75"/>
                    </a:lnTo>
                    <a:lnTo>
                      <a:pt x="0" y="81"/>
                    </a:lnTo>
                    <a:lnTo>
                      <a:pt x="3" y="84"/>
                    </a:lnTo>
                    <a:lnTo>
                      <a:pt x="12" y="82"/>
                    </a:lnTo>
                    <a:lnTo>
                      <a:pt x="21" y="85"/>
                    </a:lnTo>
                    <a:lnTo>
                      <a:pt x="24" y="88"/>
                    </a:lnTo>
                    <a:lnTo>
                      <a:pt x="35" y="91"/>
                    </a:lnTo>
                    <a:lnTo>
                      <a:pt x="42" y="99"/>
                    </a:lnTo>
                    <a:lnTo>
                      <a:pt x="45" y="102"/>
                    </a:lnTo>
                    <a:lnTo>
                      <a:pt x="49" y="96"/>
                    </a:lnTo>
                    <a:lnTo>
                      <a:pt x="55" y="96"/>
                    </a:lnTo>
                    <a:lnTo>
                      <a:pt x="56" y="93"/>
                    </a:lnTo>
                    <a:lnTo>
                      <a:pt x="59" y="90"/>
                    </a:lnTo>
                    <a:lnTo>
                      <a:pt x="70" y="90"/>
                    </a:lnTo>
                    <a:lnTo>
                      <a:pt x="74" y="85"/>
                    </a:lnTo>
                    <a:lnTo>
                      <a:pt x="80" y="94"/>
                    </a:lnTo>
                    <a:lnTo>
                      <a:pt x="85" y="94"/>
                    </a:lnTo>
                    <a:lnTo>
                      <a:pt x="86" y="102"/>
                    </a:lnTo>
                    <a:lnTo>
                      <a:pt x="96" y="110"/>
                    </a:lnTo>
                    <a:lnTo>
                      <a:pt x="100" y="108"/>
                    </a:lnTo>
                    <a:lnTo>
                      <a:pt x="105" y="114"/>
                    </a:lnTo>
                    <a:lnTo>
                      <a:pt x="118" y="107"/>
                    </a:lnTo>
                    <a:lnTo>
                      <a:pt x="123" y="93"/>
                    </a:lnTo>
                    <a:lnTo>
                      <a:pt x="121" y="90"/>
                    </a:lnTo>
                    <a:lnTo>
                      <a:pt x="124" y="84"/>
                    </a:lnTo>
                    <a:lnTo>
                      <a:pt x="124" y="78"/>
                    </a:lnTo>
                    <a:lnTo>
                      <a:pt x="129" y="76"/>
                    </a:lnTo>
                    <a:lnTo>
                      <a:pt x="129" y="66"/>
                    </a:lnTo>
                    <a:lnTo>
                      <a:pt x="124" y="60"/>
                    </a:lnTo>
                    <a:lnTo>
                      <a:pt x="127" y="55"/>
                    </a:lnTo>
                    <a:lnTo>
                      <a:pt x="129" y="47"/>
                    </a:lnTo>
                    <a:lnTo>
                      <a:pt x="126" y="43"/>
                    </a:lnTo>
                    <a:lnTo>
                      <a:pt x="118" y="46"/>
                    </a:lnTo>
                    <a:lnTo>
                      <a:pt x="112" y="47"/>
                    </a:lnTo>
                    <a:lnTo>
                      <a:pt x="109" y="46"/>
                    </a:lnTo>
                    <a:lnTo>
                      <a:pt x="108" y="41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1" name="Freeform 6298">
                <a:extLst>
                  <a:ext uri="{FF2B5EF4-FFF2-40B4-BE49-F238E27FC236}">
                    <a16:creationId xmlns:a16="http://schemas.microsoft.com/office/drawing/2014/main" id="{DDDF7CE9-9CC6-7A49-5D8B-E79025BEA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987"/>
                <a:ext cx="65" cy="57"/>
              </a:xfrm>
              <a:custGeom>
                <a:avLst/>
                <a:gdLst>
                  <a:gd name="T0" fmla="*/ 108 w 129"/>
                  <a:gd name="T1" fmla="*/ 41 h 114"/>
                  <a:gd name="T2" fmla="*/ 112 w 129"/>
                  <a:gd name="T3" fmla="*/ 47 h 114"/>
                  <a:gd name="T4" fmla="*/ 126 w 129"/>
                  <a:gd name="T5" fmla="*/ 43 h 114"/>
                  <a:gd name="T6" fmla="*/ 127 w 129"/>
                  <a:gd name="T7" fmla="*/ 55 h 114"/>
                  <a:gd name="T8" fmla="*/ 129 w 129"/>
                  <a:gd name="T9" fmla="*/ 66 h 114"/>
                  <a:gd name="T10" fmla="*/ 124 w 129"/>
                  <a:gd name="T11" fmla="*/ 78 h 114"/>
                  <a:gd name="T12" fmla="*/ 121 w 129"/>
                  <a:gd name="T13" fmla="*/ 90 h 114"/>
                  <a:gd name="T14" fmla="*/ 118 w 129"/>
                  <a:gd name="T15" fmla="*/ 107 h 114"/>
                  <a:gd name="T16" fmla="*/ 100 w 129"/>
                  <a:gd name="T17" fmla="*/ 108 h 114"/>
                  <a:gd name="T18" fmla="*/ 86 w 129"/>
                  <a:gd name="T19" fmla="*/ 102 h 114"/>
                  <a:gd name="T20" fmla="*/ 80 w 129"/>
                  <a:gd name="T21" fmla="*/ 94 h 114"/>
                  <a:gd name="T22" fmla="*/ 70 w 129"/>
                  <a:gd name="T23" fmla="*/ 90 h 114"/>
                  <a:gd name="T24" fmla="*/ 56 w 129"/>
                  <a:gd name="T25" fmla="*/ 93 h 114"/>
                  <a:gd name="T26" fmla="*/ 49 w 129"/>
                  <a:gd name="T27" fmla="*/ 96 h 114"/>
                  <a:gd name="T28" fmla="*/ 42 w 129"/>
                  <a:gd name="T29" fmla="*/ 99 h 114"/>
                  <a:gd name="T30" fmla="*/ 24 w 129"/>
                  <a:gd name="T31" fmla="*/ 88 h 114"/>
                  <a:gd name="T32" fmla="*/ 12 w 129"/>
                  <a:gd name="T33" fmla="*/ 82 h 114"/>
                  <a:gd name="T34" fmla="*/ 0 w 129"/>
                  <a:gd name="T35" fmla="*/ 81 h 114"/>
                  <a:gd name="T36" fmla="*/ 0 w 129"/>
                  <a:gd name="T37" fmla="*/ 69 h 114"/>
                  <a:gd name="T38" fmla="*/ 12 w 129"/>
                  <a:gd name="T39" fmla="*/ 63 h 114"/>
                  <a:gd name="T40" fmla="*/ 21 w 129"/>
                  <a:gd name="T41" fmla="*/ 55 h 114"/>
                  <a:gd name="T42" fmla="*/ 18 w 129"/>
                  <a:gd name="T43" fmla="*/ 38 h 114"/>
                  <a:gd name="T44" fmla="*/ 17 w 129"/>
                  <a:gd name="T45" fmla="*/ 29 h 114"/>
                  <a:gd name="T46" fmla="*/ 18 w 129"/>
                  <a:gd name="T47" fmla="*/ 23 h 114"/>
                  <a:gd name="T48" fmla="*/ 30 w 129"/>
                  <a:gd name="T49" fmla="*/ 5 h 114"/>
                  <a:gd name="T50" fmla="*/ 44 w 129"/>
                  <a:gd name="T51" fmla="*/ 2 h 114"/>
                  <a:gd name="T52" fmla="*/ 49 w 129"/>
                  <a:gd name="T53" fmla="*/ 11 h 114"/>
                  <a:gd name="T54" fmla="*/ 58 w 129"/>
                  <a:gd name="T55" fmla="*/ 15 h 114"/>
                  <a:gd name="T56" fmla="*/ 67 w 129"/>
                  <a:gd name="T57" fmla="*/ 12 h 114"/>
                  <a:gd name="T58" fmla="*/ 74 w 129"/>
                  <a:gd name="T59" fmla="*/ 0 h 114"/>
                  <a:gd name="T60" fmla="*/ 71 w 129"/>
                  <a:gd name="T61" fmla="*/ 11 h 114"/>
                  <a:gd name="T62" fmla="*/ 82 w 129"/>
                  <a:gd name="T63" fmla="*/ 20 h 114"/>
                  <a:gd name="T64" fmla="*/ 86 w 129"/>
                  <a:gd name="T65" fmla="*/ 11 h 114"/>
                  <a:gd name="T66" fmla="*/ 94 w 129"/>
                  <a:gd name="T67" fmla="*/ 9 h 114"/>
                  <a:gd name="T68" fmla="*/ 109 w 129"/>
                  <a:gd name="T69" fmla="*/ 12 h 114"/>
                  <a:gd name="T70" fmla="*/ 117 w 129"/>
                  <a:gd name="T71" fmla="*/ 3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" h="114">
                    <a:moveTo>
                      <a:pt x="117" y="32"/>
                    </a:moveTo>
                    <a:lnTo>
                      <a:pt x="108" y="41"/>
                    </a:lnTo>
                    <a:lnTo>
                      <a:pt x="109" y="46"/>
                    </a:lnTo>
                    <a:lnTo>
                      <a:pt x="112" y="47"/>
                    </a:lnTo>
                    <a:lnTo>
                      <a:pt x="118" y="46"/>
                    </a:lnTo>
                    <a:lnTo>
                      <a:pt x="126" y="43"/>
                    </a:lnTo>
                    <a:lnTo>
                      <a:pt x="129" y="47"/>
                    </a:lnTo>
                    <a:lnTo>
                      <a:pt x="127" y="55"/>
                    </a:lnTo>
                    <a:lnTo>
                      <a:pt x="124" y="60"/>
                    </a:lnTo>
                    <a:lnTo>
                      <a:pt x="129" y="66"/>
                    </a:lnTo>
                    <a:lnTo>
                      <a:pt x="129" y="76"/>
                    </a:lnTo>
                    <a:lnTo>
                      <a:pt x="124" y="78"/>
                    </a:lnTo>
                    <a:lnTo>
                      <a:pt x="124" y="84"/>
                    </a:lnTo>
                    <a:lnTo>
                      <a:pt x="121" y="90"/>
                    </a:lnTo>
                    <a:lnTo>
                      <a:pt x="123" y="93"/>
                    </a:lnTo>
                    <a:lnTo>
                      <a:pt x="118" y="107"/>
                    </a:lnTo>
                    <a:lnTo>
                      <a:pt x="105" y="114"/>
                    </a:lnTo>
                    <a:lnTo>
                      <a:pt x="100" y="108"/>
                    </a:lnTo>
                    <a:lnTo>
                      <a:pt x="96" y="110"/>
                    </a:lnTo>
                    <a:lnTo>
                      <a:pt x="86" y="102"/>
                    </a:lnTo>
                    <a:lnTo>
                      <a:pt x="85" y="94"/>
                    </a:lnTo>
                    <a:lnTo>
                      <a:pt x="80" y="94"/>
                    </a:lnTo>
                    <a:lnTo>
                      <a:pt x="74" y="85"/>
                    </a:lnTo>
                    <a:lnTo>
                      <a:pt x="70" y="90"/>
                    </a:lnTo>
                    <a:lnTo>
                      <a:pt x="59" y="90"/>
                    </a:lnTo>
                    <a:lnTo>
                      <a:pt x="56" y="93"/>
                    </a:lnTo>
                    <a:lnTo>
                      <a:pt x="55" y="96"/>
                    </a:lnTo>
                    <a:lnTo>
                      <a:pt x="49" y="96"/>
                    </a:lnTo>
                    <a:lnTo>
                      <a:pt x="45" y="102"/>
                    </a:lnTo>
                    <a:lnTo>
                      <a:pt x="42" y="99"/>
                    </a:lnTo>
                    <a:lnTo>
                      <a:pt x="35" y="91"/>
                    </a:lnTo>
                    <a:lnTo>
                      <a:pt x="24" y="88"/>
                    </a:lnTo>
                    <a:lnTo>
                      <a:pt x="21" y="85"/>
                    </a:lnTo>
                    <a:lnTo>
                      <a:pt x="12" y="82"/>
                    </a:lnTo>
                    <a:lnTo>
                      <a:pt x="3" y="84"/>
                    </a:lnTo>
                    <a:lnTo>
                      <a:pt x="0" y="81"/>
                    </a:lnTo>
                    <a:lnTo>
                      <a:pt x="3" y="75"/>
                    </a:lnTo>
                    <a:lnTo>
                      <a:pt x="0" y="69"/>
                    </a:lnTo>
                    <a:lnTo>
                      <a:pt x="5" y="63"/>
                    </a:lnTo>
                    <a:lnTo>
                      <a:pt x="12" y="63"/>
                    </a:lnTo>
                    <a:lnTo>
                      <a:pt x="20" y="60"/>
                    </a:lnTo>
                    <a:lnTo>
                      <a:pt x="21" y="55"/>
                    </a:lnTo>
                    <a:lnTo>
                      <a:pt x="17" y="43"/>
                    </a:lnTo>
                    <a:lnTo>
                      <a:pt x="18" y="38"/>
                    </a:lnTo>
                    <a:lnTo>
                      <a:pt x="12" y="29"/>
                    </a:lnTo>
                    <a:lnTo>
                      <a:pt x="17" y="29"/>
                    </a:lnTo>
                    <a:lnTo>
                      <a:pt x="21" y="26"/>
                    </a:lnTo>
                    <a:lnTo>
                      <a:pt x="18" y="23"/>
                    </a:lnTo>
                    <a:lnTo>
                      <a:pt x="21" y="11"/>
                    </a:lnTo>
                    <a:lnTo>
                      <a:pt x="30" y="5"/>
                    </a:lnTo>
                    <a:lnTo>
                      <a:pt x="33" y="3"/>
                    </a:lnTo>
                    <a:lnTo>
                      <a:pt x="44" y="2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3" y="9"/>
                    </a:lnTo>
                    <a:lnTo>
                      <a:pt x="58" y="15"/>
                    </a:lnTo>
                    <a:lnTo>
                      <a:pt x="62" y="15"/>
                    </a:lnTo>
                    <a:lnTo>
                      <a:pt x="67" y="12"/>
                    </a:lnTo>
                    <a:lnTo>
                      <a:pt x="70" y="2"/>
                    </a:lnTo>
                    <a:lnTo>
                      <a:pt x="74" y="0"/>
                    </a:lnTo>
                    <a:lnTo>
                      <a:pt x="74" y="6"/>
                    </a:lnTo>
                    <a:lnTo>
                      <a:pt x="71" y="11"/>
                    </a:lnTo>
                    <a:lnTo>
                      <a:pt x="77" y="20"/>
                    </a:lnTo>
                    <a:lnTo>
                      <a:pt x="82" y="20"/>
                    </a:lnTo>
                    <a:lnTo>
                      <a:pt x="82" y="11"/>
                    </a:lnTo>
                    <a:lnTo>
                      <a:pt x="86" y="11"/>
                    </a:lnTo>
                    <a:lnTo>
                      <a:pt x="88" y="15"/>
                    </a:lnTo>
                    <a:lnTo>
                      <a:pt x="94" y="9"/>
                    </a:lnTo>
                    <a:lnTo>
                      <a:pt x="102" y="14"/>
                    </a:lnTo>
                    <a:lnTo>
                      <a:pt x="109" y="12"/>
                    </a:lnTo>
                    <a:lnTo>
                      <a:pt x="108" y="17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2" name="Freeform 6299">
                <a:extLst>
                  <a:ext uri="{FF2B5EF4-FFF2-40B4-BE49-F238E27FC236}">
                    <a16:creationId xmlns:a16="http://schemas.microsoft.com/office/drawing/2014/main" id="{9FDA492B-F3D2-4BD9-F3A5-757E417DC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987"/>
                <a:ext cx="65" cy="57"/>
              </a:xfrm>
              <a:custGeom>
                <a:avLst/>
                <a:gdLst>
                  <a:gd name="T0" fmla="*/ 108 w 129"/>
                  <a:gd name="T1" fmla="*/ 41 h 114"/>
                  <a:gd name="T2" fmla="*/ 112 w 129"/>
                  <a:gd name="T3" fmla="*/ 47 h 114"/>
                  <a:gd name="T4" fmla="*/ 126 w 129"/>
                  <a:gd name="T5" fmla="*/ 43 h 114"/>
                  <a:gd name="T6" fmla="*/ 127 w 129"/>
                  <a:gd name="T7" fmla="*/ 55 h 114"/>
                  <a:gd name="T8" fmla="*/ 129 w 129"/>
                  <a:gd name="T9" fmla="*/ 66 h 114"/>
                  <a:gd name="T10" fmla="*/ 124 w 129"/>
                  <a:gd name="T11" fmla="*/ 78 h 114"/>
                  <a:gd name="T12" fmla="*/ 121 w 129"/>
                  <a:gd name="T13" fmla="*/ 90 h 114"/>
                  <a:gd name="T14" fmla="*/ 118 w 129"/>
                  <a:gd name="T15" fmla="*/ 107 h 114"/>
                  <a:gd name="T16" fmla="*/ 100 w 129"/>
                  <a:gd name="T17" fmla="*/ 108 h 114"/>
                  <a:gd name="T18" fmla="*/ 86 w 129"/>
                  <a:gd name="T19" fmla="*/ 102 h 114"/>
                  <a:gd name="T20" fmla="*/ 80 w 129"/>
                  <a:gd name="T21" fmla="*/ 94 h 114"/>
                  <a:gd name="T22" fmla="*/ 70 w 129"/>
                  <a:gd name="T23" fmla="*/ 90 h 114"/>
                  <a:gd name="T24" fmla="*/ 56 w 129"/>
                  <a:gd name="T25" fmla="*/ 93 h 114"/>
                  <a:gd name="T26" fmla="*/ 49 w 129"/>
                  <a:gd name="T27" fmla="*/ 96 h 114"/>
                  <a:gd name="T28" fmla="*/ 42 w 129"/>
                  <a:gd name="T29" fmla="*/ 99 h 114"/>
                  <a:gd name="T30" fmla="*/ 24 w 129"/>
                  <a:gd name="T31" fmla="*/ 88 h 114"/>
                  <a:gd name="T32" fmla="*/ 12 w 129"/>
                  <a:gd name="T33" fmla="*/ 82 h 114"/>
                  <a:gd name="T34" fmla="*/ 0 w 129"/>
                  <a:gd name="T35" fmla="*/ 81 h 114"/>
                  <a:gd name="T36" fmla="*/ 0 w 129"/>
                  <a:gd name="T37" fmla="*/ 69 h 114"/>
                  <a:gd name="T38" fmla="*/ 12 w 129"/>
                  <a:gd name="T39" fmla="*/ 63 h 114"/>
                  <a:gd name="T40" fmla="*/ 21 w 129"/>
                  <a:gd name="T41" fmla="*/ 55 h 114"/>
                  <a:gd name="T42" fmla="*/ 18 w 129"/>
                  <a:gd name="T43" fmla="*/ 38 h 114"/>
                  <a:gd name="T44" fmla="*/ 17 w 129"/>
                  <a:gd name="T45" fmla="*/ 29 h 114"/>
                  <a:gd name="T46" fmla="*/ 18 w 129"/>
                  <a:gd name="T47" fmla="*/ 23 h 114"/>
                  <a:gd name="T48" fmla="*/ 30 w 129"/>
                  <a:gd name="T49" fmla="*/ 5 h 114"/>
                  <a:gd name="T50" fmla="*/ 44 w 129"/>
                  <a:gd name="T51" fmla="*/ 2 h 114"/>
                  <a:gd name="T52" fmla="*/ 49 w 129"/>
                  <a:gd name="T53" fmla="*/ 11 h 114"/>
                  <a:gd name="T54" fmla="*/ 58 w 129"/>
                  <a:gd name="T55" fmla="*/ 15 h 114"/>
                  <a:gd name="T56" fmla="*/ 67 w 129"/>
                  <a:gd name="T57" fmla="*/ 12 h 114"/>
                  <a:gd name="T58" fmla="*/ 74 w 129"/>
                  <a:gd name="T59" fmla="*/ 0 h 114"/>
                  <a:gd name="T60" fmla="*/ 71 w 129"/>
                  <a:gd name="T61" fmla="*/ 11 h 114"/>
                  <a:gd name="T62" fmla="*/ 82 w 129"/>
                  <a:gd name="T63" fmla="*/ 20 h 114"/>
                  <a:gd name="T64" fmla="*/ 86 w 129"/>
                  <a:gd name="T65" fmla="*/ 11 h 114"/>
                  <a:gd name="T66" fmla="*/ 94 w 129"/>
                  <a:gd name="T67" fmla="*/ 9 h 114"/>
                  <a:gd name="T68" fmla="*/ 109 w 129"/>
                  <a:gd name="T69" fmla="*/ 12 h 114"/>
                  <a:gd name="T70" fmla="*/ 117 w 129"/>
                  <a:gd name="T71" fmla="*/ 3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" h="114">
                    <a:moveTo>
                      <a:pt x="117" y="32"/>
                    </a:moveTo>
                    <a:lnTo>
                      <a:pt x="108" y="41"/>
                    </a:lnTo>
                    <a:lnTo>
                      <a:pt x="109" y="46"/>
                    </a:lnTo>
                    <a:lnTo>
                      <a:pt x="112" y="47"/>
                    </a:lnTo>
                    <a:lnTo>
                      <a:pt x="118" y="46"/>
                    </a:lnTo>
                    <a:lnTo>
                      <a:pt x="126" y="43"/>
                    </a:lnTo>
                    <a:lnTo>
                      <a:pt x="129" y="47"/>
                    </a:lnTo>
                    <a:lnTo>
                      <a:pt x="127" y="55"/>
                    </a:lnTo>
                    <a:lnTo>
                      <a:pt x="124" y="60"/>
                    </a:lnTo>
                    <a:lnTo>
                      <a:pt x="129" y="66"/>
                    </a:lnTo>
                    <a:lnTo>
                      <a:pt x="129" y="76"/>
                    </a:lnTo>
                    <a:lnTo>
                      <a:pt x="124" y="78"/>
                    </a:lnTo>
                    <a:lnTo>
                      <a:pt x="124" y="84"/>
                    </a:lnTo>
                    <a:lnTo>
                      <a:pt x="121" y="90"/>
                    </a:lnTo>
                    <a:lnTo>
                      <a:pt x="123" y="93"/>
                    </a:lnTo>
                    <a:lnTo>
                      <a:pt x="118" y="107"/>
                    </a:lnTo>
                    <a:lnTo>
                      <a:pt x="105" y="114"/>
                    </a:lnTo>
                    <a:lnTo>
                      <a:pt x="100" y="108"/>
                    </a:lnTo>
                    <a:lnTo>
                      <a:pt x="96" y="110"/>
                    </a:lnTo>
                    <a:lnTo>
                      <a:pt x="86" y="102"/>
                    </a:lnTo>
                    <a:lnTo>
                      <a:pt x="85" y="94"/>
                    </a:lnTo>
                    <a:lnTo>
                      <a:pt x="80" y="94"/>
                    </a:lnTo>
                    <a:lnTo>
                      <a:pt x="74" y="85"/>
                    </a:lnTo>
                    <a:lnTo>
                      <a:pt x="70" y="90"/>
                    </a:lnTo>
                    <a:lnTo>
                      <a:pt x="59" y="90"/>
                    </a:lnTo>
                    <a:lnTo>
                      <a:pt x="56" y="93"/>
                    </a:lnTo>
                    <a:lnTo>
                      <a:pt x="55" y="96"/>
                    </a:lnTo>
                    <a:lnTo>
                      <a:pt x="49" y="96"/>
                    </a:lnTo>
                    <a:lnTo>
                      <a:pt x="45" y="102"/>
                    </a:lnTo>
                    <a:lnTo>
                      <a:pt x="42" y="99"/>
                    </a:lnTo>
                    <a:lnTo>
                      <a:pt x="35" y="91"/>
                    </a:lnTo>
                    <a:lnTo>
                      <a:pt x="24" y="88"/>
                    </a:lnTo>
                    <a:lnTo>
                      <a:pt x="21" y="85"/>
                    </a:lnTo>
                    <a:lnTo>
                      <a:pt x="12" y="82"/>
                    </a:lnTo>
                    <a:lnTo>
                      <a:pt x="3" y="84"/>
                    </a:lnTo>
                    <a:lnTo>
                      <a:pt x="0" y="81"/>
                    </a:lnTo>
                    <a:lnTo>
                      <a:pt x="3" y="75"/>
                    </a:lnTo>
                    <a:lnTo>
                      <a:pt x="0" y="69"/>
                    </a:lnTo>
                    <a:lnTo>
                      <a:pt x="5" y="63"/>
                    </a:lnTo>
                    <a:lnTo>
                      <a:pt x="12" y="63"/>
                    </a:lnTo>
                    <a:lnTo>
                      <a:pt x="20" y="60"/>
                    </a:lnTo>
                    <a:lnTo>
                      <a:pt x="21" y="55"/>
                    </a:lnTo>
                    <a:lnTo>
                      <a:pt x="17" y="43"/>
                    </a:lnTo>
                    <a:lnTo>
                      <a:pt x="18" y="38"/>
                    </a:lnTo>
                    <a:lnTo>
                      <a:pt x="12" y="29"/>
                    </a:lnTo>
                    <a:lnTo>
                      <a:pt x="17" y="29"/>
                    </a:lnTo>
                    <a:lnTo>
                      <a:pt x="21" y="26"/>
                    </a:lnTo>
                    <a:lnTo>
                      <a:pt x="18" y="23"/>
                    </a:lnTo>
                    <a:lnTo>
                      <a:pt x="21" y="11"/>
                    </a:lnTo>
                    <a:lnTo>
                      <a:pt x="30" y="5"/>
                    </a:lnTo>
                    <a:lnTo>
                      <a:pt x="33" y="3"/>
                    </a:lnTo>
                    <a:lnTo>
                      <a:pt x="44" y="2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3" y="9"/>
                    </a:lnTo>
                    <a:lnTo>
                      <a:pt x="58" y="15"/>
                    </a:lnTo>
                    <a:lnTo>
                      <a:pt x="62" y="15"/>
                    </a:lnTo>
                    <a:lnTo>
                      <a:pt x="67" y="12"/>
                    </a:lnTo>
                    <a:lnTo>
                      <a:pt x="70" y="2"/>
                    </a:lnTo>
                    <a:lnTo>
                      <a:pt x="74" y="0"/>
                    </a:lnTo>
                    <a:lnTo>
                      <a:pt x="74" y="6"/>
                    </a:lnTo>
                    <a:lnTo>
                      <a:pt x="71" y="11"/>
                    </a:lnTo>
                    <a:lnTo>
                      <a:pt x="77" y="20"/>
                    </a:lnTo>
                    <a:lnTo>
                      <a:pt x="82" y="20"/>
                    </a:lnTo>
                    <a:lnTo>
                      <a:pt x="82" y="11"/>
                    </a:lnTo>
                    <a:lnTo>
                      <a:pt x="86" y="11"/>
                    </a:lnTo>
                    <a:lnTo>
                      <a:pt x="88" y="15"/>
                    </a:lnTo>
                    <a:lnTo>
                      <a:pt x="94" y="9"/>
                    </a:lnTo>
                    <a:lnTo>
                      <a:pt x="102" y="14"/>
                    </a:lnTo>
                    <a:lnTo>
                      <a:pt x="109" y="12"/>
                    </a:lnTo>
                    <a:lnTo>
                      <a:pt x="108" y="17"/>
                    </a:lnTo>
                    <a:lnTo>
                      <a:pt x="117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3" name="Freeform 6300">
                <a:extLst>
                  <a:ext uri="{FF2B5EF4-FFF2-40B4-BE49-F238E27FC236}">
                    <a16:creationId xmlns:a16="http://schemas.microsoft.com/office/drawing/2014/main" id="{F0692584-8F7F-D92E-CF47-0A35517D0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036"/>
                <a:ext cx="28" cy="35"/>
              </a:xfrm>
              <a:custGeom>
                <a:avLst/>
                <a:gdLst>
                  <a:gd name="T0" fmla="*/ 44 w 57"/>
                  <a:gd name="T1" fmla="*/ 10 h 69"/>
                  <a:gd name="T2" fmla="*/ 38 w 57"/>
                  <a:gd name="T3" fmla="*/ 0 h 69"/>
                  <a:gd name="T4" fmla="*/ 34 w 57"/>
                  <a:gd name="T5" fmla="*/ 3 h 69"/>
                  <a:gd name="T6" fmla="*/ 29 w 57"/>
                  <a:gd name="T7" fmla="*/ 9 h 69"/>
                  <a:gd name="T8" fmla="*/ 23 w 57"/>
                  <a:gd name="T9" fmla="*/ 12 h 69"/>
                  <a:gd name="T10" fmla="*/ 19 w 57"/>
                  <a:gd name="T11" fmla="*/ 16 h 69"/>
                  <a:gd name="T12" fmla="*/ 11 w 57"/>
                  <a:gd name="T13" fmla="*/ 22 h 69"/>
                  <a:gd name="T14" fmla="*/ 2 w 57"/>
                  <a:gd name="T15" fmla="*/ 30 h 69"/>
                  <a:gd name="T16" fmla="*/ 7 w 57"/>
                  <a:gd name="T17" fmla="*/ 31 h 69"/>
                  <a:gd name="T18" fmla="*/ 8 w 57"/>
                  <a:gd name="T19" fmla="*/ 38 h 69"/>
                  <a:gd name="T20" fmla="*/ 11 w 57"/>
                  <a:gd name="T21" fmla="*/ 41 h 69"/>
                  <a:gd name="T22" fmla="*/ 13 w 57"/>
                  <a:gd name="T23" fmla="*/ 50 h 69"/>
                  <a:gd name="T24" fmla="*/ 10 w 57"/>
                  <a:gd name="T25" fmla="*/ 51 h 69"/>
                  <a:gd name="T26" fmla="*/ 11 w 57"/>
                  <a:gd name="T27" fmla="*/ 59 h 69"/>
                  <a:gd name="T28" fmla="*/ 7 w 57"/>
                  <a:gd name="T29" fmla="*/ 59 h 69"/>
                  <a:gd name="T30" fmla="*/ 3 w 57"/>
                  <a:gd name="T31" fmla="*/ 54 h 69"/>
                  <a:gd name="T32" fmla="*/ 0 w 57"/>
                  <a:gd name="T33" fmla="*/ 54 h 69"/>
                  <a:gd name="T34" fmla="*/ 0 w 57"/>
                  <a:gd name="T35" fmla="*/ 60 h 69"/>
                  <a:gd name="T36" fmla="*/ 7 w 57"/>
                  <a:gd name="T37" fmla="*/ 66 h 69"/>
                  <a:gd name="T38" fmla="*/ 22 w 57"/>
                  <a:gd name="T39" fmla="*/ 69 h 69"/>
                  <a:gd name="T40" fmla="*/ 28 w 57"/>
                  <a:gd name="T41" fmla="*/ 65 h 69"/>
                  <a:gd name="T42" fmla="*/ 38 w 57"/>
                  <a:gd name="T43" fmla="*/ 65 h 69"/>
                  <a:gd name="T44" fmla="*/ 43 w 57"/>
                  <a:gd name="T45" fmla="*/ 63 h 69"/>
                  <a:gd name="T46" fmla="*/ 51 w 57"/>
                  <a:gd name="T47" fmla="*/ 65 h 69"/>
                  <a:gd name="T48" fmla="*/ 54 w 57"/>
                  <a:gd name="T49" fmla="*/ 59 h 69"/>
                  <a:gd name="T50" fmla="*/ 44 w 57"/>
                  <a:gd name="T51" fmla="*/ 53 h 69"/>
                  <a:gd name="T52" fmla="*/ 49 w 57"/>
                  <a:gd name="T53" fmla="*/ 48 h 69"/>
                  <a:gd name="T54" fmla="*/ 57 w 57"/>
                  <a:gd name="T55" fmla="*/ 47 h 69"/>
                  <a:gd name="T56" fmla="*/ 57 w 57"/>
                  <a:gd name="T57" fmla="*/ 41 h 69"/>
                  <a:gd name="T58" fmla="*/ 46 w 57"/>
                  <a:gd name="T59" fmla="*/ 41 h 69"/>
                  <a:gd name="T60" fmla="*/ 41 w 57"/>
                  <a:gd name="T61" fmla="*/ 41 h 69"/>
                  <a:gd name="T62" fmla="*/ 40 w 57"/>
                  <a:gd name="T63" fmla="*/ 36 h 69"/>
                  <a:gd name="T64" fmla="*/ 43 w 57"/>
                  <a:gd name="T65" fmla="*/ 31 h 69"/>
                  <a:gd name="T66" fmla="*/ 47 w 57"/>
                  <a:gd name="T67" fmla="*/ 31 h 69"/>
                  <a:gd name="T68" fmla="*/ 52 w 57"/>
                  <a:gd name="T69" fmla="*/ 22 h 69"/>
                  <a:gd name="T70" fmla="*/ 43 w 57"/>
                  <a:gd name="T71" fmla="*/ 22 h 69"/>
                  <a:gd name="T72" fmla="*/ 40 w 57"/>
                  <a:gd name="T73" fmla="*/ 19 h 69"/>
                  <a:gd name="T74" fmla="*/ 44 w 57"/>
                  <a:gd name="T75" fmla="*/ 1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7" h="69">
                    <a:moveTo>
                      <a:pt x="44" y="10"/>
                    </a:moveTo>
                    <a:lnTo>
                      <a:pt x="38" y="0"/>
                    </a:lnTo>
                    <a:lnTo>
                      <a:pt x="34" y="3"/>
                    </a:lnTo>
                    <a:lnTo>
                      <a:pt x="29" y="9"/>
                    </a:lnTo>
                    <a:lnTo>
                      <a:pt x="23" y="12"/>
                    </a:lnTo>
                    <a:lnTo>
                      <a:pt x="19" y="16"/>
                    </a:lnTo>
                    <a:lnTo>
                      <a:pt x="11" y="22"/>
                    </a:lnTo>
                    <a:lnTo>
                      <a:pt x="2" y="30"/>
                    </a:lnTo>
                    <a:lnTo>
                      <a:pt x="7" y="31"/>
                    </a:lnTo>
                    <a:lnTo>
                      <a:pt x="8" y="38"/>
                    </a:lnTo>
                    <a:lnTo>
                      <a:pt x="11" y="41"/>
                    </a:lnTo>
                    <a:lnTo>
                      <a:pt x="13" y="50"/>
                    </a:lnTo>
                    <a:lnTo>
                      <a:pt x="10" y="51"/>
                    </a:lnTo>
                    <a:lnTo>
                      <a:pt x="11" y="59"/>
                    </a:lnTo>
                    <a:lnTo>
                      <a:pt x="7" y="59"/>
                    </a:lnTo>
                    <a:lnTo>
                      <a:pt x="3" y="54"/>
                    </a:lnTo>
                    <a:lnTo>
                      <a:pt x="0" y="54"/>
                    </a:lnTo>
                    <a:lnTo>
                      <a:pt x="0" y="60"/>
                    </a:lnTo>
                    <a:lnTo>
                      <a:pt x="7" y="66"/>
                    </a:lnTo>
                    <a:lnTo>
                      <a:pt x="22" y="69"/>
                    </a:lnTo>
                    <a:lnTo>
                      <a:pt x="28" y="65"/>
                    </a:lnTo>
                    <a:lnTo>
                      <a:pt x="38" y="65"/>
                    </a:lnTo>
                    <a:lnTo>
                      <a:pt x="43" y="63"/>
                    </a:lnTo>
                    <a:lnTo>
                      <a:pt x="51" y="65"/>
                    </a:lnTo>
                    <a:lnTo>
                      <a:pt x="54" y="59"/>
                    </a:lnTo>
                    <a:lnTo>
                      <a:pt x="44" y="53"/>
                    </a:lnTo>
                    <a:lnTo>
                      <a:pt x="49" y="48"/>
                    </a:lnTo>
                    <a:lnTo>
                      <a:pt x="57" y="47"/>
                    </a:lnTo>
                    <a:lnTo>
                      <a:pt x="57" y="41"/>
                    </a:lnTo>
                    <a:lnTo>
                      <a:pt x="46" y="41"/>
                    </a:lnTo>
                    <a:lnTo>
                      <a:pt x="41" y="41"/>
                    </a:lnTo>
                    <a:lnTo>
                      <a:pt x="40" y="36"/>
                    </a:lnTo>
                    <a:lnTo>
                      <a:pt x="43" y="31"/>
                    </a:lnTo>
                    <a:lnTo>
                      <a:pt x="47" y="31"/>
                    </a:lnTo>
                    <a:lnTo>
                      <a:pt x="52" y="22"/>
                    </a:lnTo>
                    <a:lnTo>
                      <a:pt x="43" y="22"/>
                    </a:lnTo>
                    <a:lnTo>
                      <a:pt x="40" y="19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4" name="Freeform 6301">
                <a:extLst>
                  <a:ext uri="{FF2B5EF4-FFF2-40B4-BE49-F238E27FC236}">
                    <a16:creationId xmlns:a16="http://schemas.microsoft.com/office/drawing/2014/main" id="{DE41729D-46FA-3E8F-DDB4-3289F3DFD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036"/>
                <a:ext cx="28" cy="35"/>
              </a:xfrm>
              <a:custGeom>
                <a:avLst/>
                <a:gdLst>
                  <a:gd name="T0" fmla="*/ 44 w 57"/>
                  <a:gd name="T1" fmla="*/ 10 h 69"/>
                  <a:gd name="T2" fmla="*/ 40 w 57"/>
                  <a:gd name="T3" fmla="*/ 19 h 69"/>
                  <a:gd name="T4" fmla="*/ 43 w 57"/>
                  <a:gd name="T5" fmla="*/ 22 h 69"/>
                  <a:gd name="T6" fmla="*/ 52 w 57"/>
                  <a:gd name="T7" fmla="*/ 22 h 69"/>
                  <a:gd name="T8" fmla="*/ 47 w 57"/>
                  <a:gd name="T9" fmla="*/ 31 h 69"/>
                  <a:gd name="T10" fmla="*/ 43 w 57"/>
                  <a:gd name="T11" fmla="*/ 31 h 69"/>
                  <a:gd name="T12" fmla="*/ 40 w 57"/>
                  <a:gd name="T13" fmla="*/ 36 h 69"/>
                  <a:gd name="T14" fmla="*/ 41 w 57"/>
                  <a:gd name="T15" fmla="*/ 41 h 69"/>
                  <a:gd name="T16" fmla="*/ 46 w 57"/>
                  <a:gd name="T17" fmla="*/ 41 h 69"/>
                  <a:gd name="T18" fmla="*/ 57 w 57"/>
                  <a:gd name="T19" fmla="*/ 41 h 69"/>
                  <a:gd name="T20" fmla="*/ 57 w 57"/>
                  <a:gd name="T21" fmla="*/ 47 h 69"/>
                  <a:gd name="T22" fmla="*/ 49 w 57"/>
                  <a:gd name="T23" fmla="*/ 48 h 69"/>
                  <a:gd name="T24" fmla="*/ 44 w 57"/>
                  <a:gd name="T25" fmla="*/ 53 h 69"/>
                  <a:gd name="T26" fmla="*/ 54 w 57"/>
                  <a:gd name="T27" fmla="*/ 59 h 69"/>
                  <a:gd name="T28" fmla="*/ 51 w 57"/>
                  <a:gd name="T29" fmla="*/ 65 h 69"/>
                  <a:gd name="T30" fmla="*/ 43 w 57"/>
                  <a:gd name="T31" fmla="*/ 63 h 69"/>
                  <a:gd name="T32" fmla="*/ 38 w 57"/>
                  <a:gd name="T33" fmla="*/ 65 h 69"/>
                  <a:gd name="T34" fmla="*/ 28 w 57"/>
                  <a:gd name="T35" fmla="*/ 65 h 69"/>
                  <a:gd name="T36" fmla="*/ 22 w 57"/>
                  <a:gd name="T37" fmla="*/ 69 h 69"/>
                  <a:gd name="T38" fmla="*/ 7 w 57"/>
                  <a:gd name="T39" fmla="*/ 66 h 69"/>
                  <a:gd name="T40" fmla="*/ 0 w 57"/>
                  <a:gd name="T41" fmla="*/ 60 h 69"/>
                  <a:gd name="T42" fmla="*/ 0 w 57"/>
                  <a:gd name="T43" fmla="*/ 54 h 69"/>
                  <a:gd name="T44" fmla="*/ 3 w 57"/>
                  <a:gd name="T45" fmla="*/ 54 h 69"/>
                  <a:gd name="T46" fmla="*/ 7 w 57"/>
                  <a:gd name="T47" fmla="*/ 59 h 69"/>
                  <a:gd name="T48" fmla="*/ 11 w 57"/>
                  <a:gd name="T49" fmla="*/ 59 h 69"/>
                  <a:gd name="T50" fmla="*/ 10 w 57"/>
                  <a:gd name="T51" fmla="*/ 51 h 69"/>
                  <a:gd name="T52" fmla="*/ 13 w 57"/>
                  <a:gd name="T53" fmla="*/ 50 h 69"/>
                  <a:gd name="T54" fmla="*/ 11 w 57"/>
                  <a:gd name="T55" fmla="*/ 41 h 69"/>
                  <a:gd name="T56" fmla="*/ 8 w 57"/>
                  <a:gd name="T57" fmla="*/ 38 h 69"/>
                  <a:gd name="T58" fmla="*/ 7 w 57"/>
                  <a:gd name="T59" fmla="*/ 31 h 69"/>
                  <a:gd name="T60" fmla="*/ 2 w 57"/>
                  <a:gd name="T61" fmla="*/ 30 h 69"/>
                  <a:gd name="T62" fmla="*/ 11 w 57"/>
                  <a:gd name="T63" fmla="*/ 22 h 69"/>
                  <a:gd name="T64" fmla="*/ 19 w 57"/>
                  <a:gd name="T65" fmla="*/ 16 h 69"/>
                  <a:gd name="T66" fmla="*/ 23 w 57"/>
                  <a:gd name="T67" fmla="*/ 12 h 69"/>
                  <a:gd name="T68" fmla="*/ 29 w 57"/>
                  <a:gd name="T69" fmla="*/ 9 h 69"/>
                  <a:gd name="T70" fmla="*/ 34 w 57"/>
                  <a:gd name="T71" fmla="*/ 3 h 69"/>
                  <a:gd name="T72" fmla="*/ 38 w 57"/>
                  <a:gd name="T73" fmla="*/ 0 h 69"/>
                  <a:gd name="T74" fmla="*/ 44 w 57"/>
                  <a:gd name="T75" fmla="*/ 1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7" h="69">
                    <a:moveTo>
                      <a:pt x="44" y="10"/>
                    </a:moveTo>
                    <a:lnTo>
                      <a:pt x="40" y="19"/>
                    </a:lnTo>
                    <a:lnTo>
                      <a:pt x="43" y="22"/>
                    </a:lnTo>
                    <a:lnTo>
                      <a:pt x="52" y="22"/>
                    </a:lnTo>
                    <a:lnTo>
                      <a:pt x="47" y="31"/>
                    </a:lnTo>
                    <a:lnTo>
                      <a:pt x="43" y="31"/>
                    </a:lnTo>
                    <a:lnTo>
                      <a:pt x="40" y="36"/>
                    </a:lnTo>
                    <a:lnTo>
                      <a:pt x="41" y="41"/>
                    </a:lnTo>
                    <a:lnTo>
                      <a:pt x="46" y="41"/>
                    </a:lnTo>
                    <a:lnTo>
                      <a:pt x="57" y="41"/>
                    </a:lnTo>
                    <a:lnTo>
                      <a:pt x="57" y="47"/>
                    </a:lnTo>
                    <a:lnTo>
                      <a:pt x="49" y="48"/>
                    </a:lnTo>
                    <a:lnTo>
                      <a:pt x="44" y="53"/>
                    </a:lnTo>
                    <a:lnTo>
                      <a:pt x="54" y="59"/>
                    </a:lnTo>
                    <a:lnTo>
                      <a:pt x="51" y="65"/>
                    </a:lnTo>
                    <a:lnTo>
                      <a:pt x="43" y="63"/>
                    </a:lnTo>
                    <a:lnTo>
                      <a:pt x="38" y="65"/>
                    </a:lnTo>
                    <a:lnTo>
                      <a:pt x="28" y="65"/>
                    </a:lnTo>
                    <a:lnTo>
                      <a:pt x="22" y="69"/>
                    </a:lnTo>
                    <a:lnTo>
                      <a:pt x="7" y="66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3" y="54"/>
                    </a:lnTo>
                    <a:lnTo>
                      <a:pt x="7" y="59"/>
                    </a:lnTo>
                    <a:lnTo>
                      <a:pt x="11" y="59"/>
                    </a:lnTo>
                    <a:lnTo>
                      <a:pt x="10" y="51"/>
                    </a:lnTo>
                    <a:lnTo>
                      <a:pt x="13" y="50"/>
                    </a:lnTo>
                    <a:lnTo>
                      <a:pt x="11" y="41"/>
                    </a:lnTo>
                    <a:lnTo>
                      <a:pt x="8" y="38"/>
                    </a:lnTo>
                    <a:lnTo>
                      <a:pt x="7" y="31"/>
                    </a:lnTo>
                    <a:lnTo>
                      <a:pt x="2" y="30"/>
                    </a:lnTo>
                    <a:lnTo>
                      <a:pt x="11" y="22"/>
                    </a:lnTo>
                    <a:lnTo>
                      <a:pt x="19" y="16"/>
                    </a:lnTo>
                    <a:lnTo>
                      <a:pt x="23" y="12"/>
                    </a:lnTo>
                    <a:lnTo>
                      <a:pt x="29" y="9"/>
                    </a:lnTo>
                    <a:lnTo>
                      <a:pt x="34" y="3"/>
                    </a:lnTo>
                    <a:lnTo>
                      <a:pt x="38" y="0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5" name="Freeform 6302">
                <a:extLst>
                  <a:ext uri="{FF2B5EF4-FFF2-40B4-BE49-F238E27FC236}">
                    <a16:creationId xmlns:a16="http://schemas.microsoft.com/office/drawing/2014/main" id="{280102B5-DC70-A0B7-02AC-BD50F325A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036"/>
                <a:ext cx="28" cy="35"/>
              </a:xfrm>
              <a:custGeom>
                <a:avLst/>
                <a:gdLst>
                  <a:gd name="T0" fmla="*/ 44 w 57"/>
                  <a:gd name="T1" fmla="*/ 10 h 69"/>
                  <a:gd name="T2" fmla="*/ 40 w 57"/>
                  <a:gd name="T3" fmla="*/ 19 h 69"/>
                  <a:gd name="T4" fmla="*/ 43 w 57"/>
                  <a:gd name="T5" fmla="*/ 22 h 69"/>
                  <a:gd name="T6" fmla="*/ 52 w 57"/>
                  <a:gd name="T7" fmla="*/ 22 h 69"/>
                  <a:gd name="T8" fmla="*/ 47 w 57"/>
                  <a:gd name="T9" fmla="*/ 31 h 69"/>
                  <a:gd name="T10" fmla="*/ 43 w 57"/>
                  <a:gd name="T11" fmla="*/ 31 h 69"/>
                  <a:gd name="T12" fmla="*/ 40 w 57"/>
                  <a:gd name="T13" fmla="*/ 36 h 69"/>
                  <a:gd name="T14" fmla="*/ 41 w 57"/>
                  <a:gd name="T15" fmla="*/ 41 h 69"/>
                  <a:gd name="T16" fmla="*/ 46 w 57"/>
                  <a:gd name="T17" fmla="*/ 41 h 69"/>
                  <a:gd name="T18" fmla="*/ 57 w 57"/>
                  <a:gd name="T19" fmla="*/ 41 h 69"/>
                  <a:gd name="T20" fmla="*/ 57 w 57"/>
                  <a:gd name="T21" fmla="*/ 47 h 69"/>
                  <a:gd name="T22" fmla="*/ 49 w 57"/>
                  <a:gd name="T23" fmla="*/ 48 h 69"/>
                  <a:gd name="T24" fmla="*/ 44 w 57"/>
                  <a:gd name="T25" fmla="*/ 53 h 69"/>
                  <a:gd name="T26" fmla="*/ 54 w 57"/>
                  <a:gd name="T27" fmla="*/ 59 h 69"/>
                  <a:gd name="T28" fmla="*/ 51 w 57"/>
                  <a:gd name="T29" fmla="*/ 65 h 69"/>
                  <a:gd name="T30" fmla="*/ 43 w 57"/>
                  <a:gd name="T31" fmla="*/ 63 h 69"/>
                  <a:gd name="T32" fmla="*/ 38 w 57"/>
                  <a:gd name="T33" fmla="*/ 65 h 69"/>
                  <a:gd name="T34" fmla="*/ 28 w 57"/>
                  <a:gd name="T35" fmla="*/ 65 h 69"/>
                  <a:gd name="T36" fmla="*/ 22 w 57"/>
                  <a:gd name="T37" fmla="*/ 69 h 69"/>
                  <a:gd name="T38" fmla="*/ 7 w 57"/>
                  <a:gd name="T39" fmla="*/ 66 h 69"/>
                  <a:gd name="T40" fmla="*/ 0 w 57"/>
                  <a:gd name="T41" fmla="*/ 60 h 69"/>
                  <a:gd name="T42" fmla="*/ 0 w 57"/>
                  <a:gd name="T43" fmla="*/ 54 h 69"/>
                  <a:gd name="T44" fmla="*/ 3 w 57"/>
                  <a:gd name="T45" fmla="*/ 54 h 69"/>
                  <a:gd name="T46" fmla="*/ 7 w 57"/>
                  <a:gd name="T47" fmla="*/ 59 h 69"/>
                  <a:gd name="T48" fmla="*/ 11 w 57"/>
                  <a:gd name="T49" fmla="*/ 59 h 69"/>
                  <a:gd name="T50" fmla="*/ 10 w 57"/>
                  <a:gd name="T51" fmla="*/ 51 h 69"/>
                  <a:gd name="T52" fmla="*/ 13 w 57"/>
                  <a:gd name="T53" fmla="*/ 50 h 69"/>
                  <a:gd name="T54" fmla="*/ 11 w 57"/>
                  <a:gd name="T55" fmla="*/ 41 h 69"/>
                  <a:gd name="T56" fmla="*/ 8 w 57"/>
                  <a:gd name="T57" fmla="*/ 38 h 69"/>
                  <a:gd name="T58" fmla="*/ 7 w 57"/>
                  <a:gd name="T59" fmla="*/ 31 h 69"/>
                  <a:gd name="T60" fmla="*/ 2 w 57"/>
                  <a:gd name="T61" fmla="*/ 30 h 69"/>
                  <a:gd name="T62" fmla="*/ 11 w 57"/>
                  <a:gd name="T63" fmla="*/ 22 h 69"/>
                  <a:gd name="T64" fmla="*/ 19 w 57"/>
                  <a:gd name="T65" fmla="*/ 16 h 69"/>
                  <a:gd name="T66" fmla="*/ 23 w 57"/>
                  <a:gd name="T67" fmla="*/ 12 h 69"/>
                  <a:gd name="T68" fmla="*/ 29 w 57"/>
                  <a:gd name="T69" fmla="*/ 9 h 69"/>
                  <a:gd name="T70" fmla="*/ 34 w 57"/>
                  <a:gd name="T71" fmla="*/ 3 h 69"/>
                  <a:gd name="T72" fmla="*/ 38 w 57"/>
                  <a:gd name="T73" fmla="*/ 0 h 69"/>
                  <a:gd name="T74" fmla="*/ 44 w 57"/>
                  <a:gd name="T75" fmla="*/ 1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7" h="69">
                    <a:moveTo>
                      <a:pt x="44" y="10"/>
                    </a:moveTo>
                    <a:lnTo>
                      <a:pt x="40" y="19"/>
                    </a:lnTo>
                    <a:lnTo>
                      <a:pt x="43" y="22"/>
                    </a:lnTo>
                    <a:lnTo>
                      <a:pt x="52" y="22"/>
                    </a:lnTo>
                    <a:lnTo>
                      <a:pt x="47" y="31"/>
                    </a:lnTo>
                    <a:lnTo>
                      <a:pt x="43" y="31"/>
                    </a:lnTo>
                    <a:lnTo>
                      <a:pt x="40" y="36"/>
                    </a:lnTo>
                    <a:lnTo>
                      <a:pt x="41" y="41"/>
                    </a:lnTo>
                    <a:lnTo>
                      <a:pt x="46" y="41"/>
                    </a:lnTo>
                    <a:lnTo>
                      <a:pt x="57" y="41"/>
                    </a:lnTo>
                    <a:lnTo>
                      <a:pt x="57" y="47"/>
                    </a:lnTo>
                    <a:lnTo>
                      <a:pt x="49" y="48"/>
                    </a:lnTo>
                    <a:lnTo>
                      <a:pt x="44" y="53"/>
                    </a:lnTo>
                    <a:lnTo>
                      <a:pt x="54" y="59"/>
                    </a:lnTo>
                    <a:lnTo>
                      <a:pt x="51" y="65"/>
                    </a:lnTo>
                    <a:lnTo>
                      <a:pt x="43" y="63"/>
                    </a:lnTo>
                    <a:lnTo>
                      <a:pt x="38" y="65"/>
                    </a:lnTo>
                    <a:lnTo>
                      <a:pt x="28" y="65"/>
                    </a:lnTo>
                    <a:lnTo>
                      <a:pt x="22" y="69"/>
                    </a:lnTo>
                    <a:lnTo>
                      <a:pt x="7" y="66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3" y="54"/>
                    </a:lnTo>
                    <a:lnTo>
                      <a:pt x="7" y="59"/>
                    </a:lnTo>
                    <a:lnTo>
                      <a:pt x="11" y="59"/>
                    </a:lnTo>
                    <a:lnTo>
                      <a:pt x="10" y="51"/>
                    </a:lnTo>
                    <a:lnTo>
                      <a:pt x="13" y="50"/>
                    </a:lnTo>
                    <a:lnTo>
                      <a:pt x="11" y="41"/>
                    </a:lnTo>
                    <a:lnTo>
                      <a:pt x="8" y="38"/>
                    </a:lnTo>
                    <a:lnTo>
                      <a:pt x="7" y="31"/>
                    </a:lnTo>
                    <a:lnTo>
                      <a:pt x="2" y="30"/>
                    </a:lnTo>
                    <a:lnTo>
                      <a:pt x="11" y="22"/>
                    </a:lnTo>
                    <a:lnTo>
                      <a:pt x="19" y="16"/>
                    </a:lnTo>
                    <a:lnTo>
                      <a:pt x="23" y="12"/>
                    </a:lnTo>
                    <a:lnTo>
                      <a:pt x="29" y="9"/>
                    </a:lnTo>
                    <a:lnTo>
                      <a:pt x="34" y="3"/>
                    </a:lnTo>
                    <a:lnTo>
                      <a:pt x="38" y="0"/>
                    </a:lnTo>
                    <a:lnTo>
                      <a:pt x="44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6" name="Freeform 6303">
                <a:extLst>
                  <a:ext uri="{FF2B5EF4-FFF2-40B4-BE49-F238E27FC236}">
                    <a16:creationId xmlns:a16="http://schemas.microsoft.com/office/drawing/2014/main" id="{DF1646AF-B595-E0DF-BC26-03EE8AD09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052"/>
                <a:ext cx="22" cy="18"/>
              </a:xfrm>
              <a:custGeom>
                <a:avLst/>
                <a:gdLst>
                  <a:gd name="T0" fmla="*/ 6 w 44"/>
                  <a:gd name="T1" fmla="*/ 32 h 37"/>
                  <a:gd name="T2" fmla="*/ 15 w 44"/>
                  <a:gd name="T3" fmla="*/ 37 h 37"/>
                  <a:gd name="T4" fmla="*/ 23 w 44"/>
                  <a:gd name="T5" fmla="*/ 37 h 37"/>
                  <a:gd name="T6" fmla="*/ 32 w 44"/>
                  <a:gd name="T7" fmla="*/ 32 h 37"/>
                  <a:gd name="T8" fmla="*/ 37 w 44"/>
                  <a:gd name="T9" fmla="*/ 25 h 37"/>
                  <a:gd name="T10" fmla="*/ 44 w 44"/>
                  <a:gd name="T11" fmla="*/ 19 h 37"/>
                  <a:gd name="T12" fmla="*/ 38 w 44"/>
                  <a:gd name="T13" fmla="*/ 13 h 37"/>
                  <a:gd name="T14" fmla="*/ 31 w 44"/>
                  <a:gd name="T15" fmla="*/ 14 h 37"/>
                  <a:gd name="T16" fmla="*/ 29 w 44"/>
                  <a:gd name="T17" fmla="*/ 7 h 37"/>
                  <a:gd name="T18" fmla="*/ 24 w 44"/>
                  <a:gd name="T19" fmla="*/ 8 h 37"/>
                  <a:gd name="T20" fmla="*/ 14 w 44"/>
                  <a:gd name="T21" fmla="*/ 7 h 37"/>
                  <a:gd name="T22" fmla="*/ 11 w 44"/>
                  <a:gd name="T23" fmla="*/ 0 h 37"/>
                  <a:gd name="T24" fmla="*/ 5 w 44"/>
                  <a:gd name="T25" fmla="*/ 10 h 37"/>
                  <a:gd name="T26" fmla="*/ 0 w 44"/>
                  <a:gd name="T27" fmla="*/ 10 h 37"/>
                  <a:gd name="T28" fmla="*/ 0 w 44"/>
                  <a:gd name="T29" fmla="*/ 13 h 37"/>
                  <a:gd name="T30" fmla="*/ 2 w 44"/>
                  <a:gd name="T31" fmla="*/ 32 h 37"/>
                  <a:gd name="T32" fmla="*/ 6 w 44"/>
                  <a:gd name="T33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37">
                    <a:moveTo>
                      <a:pt x="6" y="32"/>
                    </a:moveTo>
                    <a:lnTo>
                      <a:pt x="15" y="37"/>
                    </a:lnTo>
                    <a:lnTo>
                      <a:pt x="23" y="37"/>
                    </a:lnTo>
                    <a:lnTo>
                      <a:pt x="32" y="32"/>
                    </a:lnTo>
                    <a:lnTo>
                      <a:pt x="37" y="25"/>
                    </a:lnTo>
                    <a:lnTo>
                      <a:pt x="44" y="19"/>
                    </a:lnTo>
                    <a:lnTo>
                      <a:pt x="38" y="13"/>
                    </a:lnTo>
                    <a:lnTo>
                      <a:pt x="31" y="14"/>
                    </a:lnTo>
                    <a:lnTo>
                      <a:pt x="29" y="7"/>
                    </a:lnTo>
                    <a:lnTo>
                      <a:pt x="24" y="8"/>
                    </a:lnTo>
                    <a:lnTo>
                      <a:pt x="14" y="7"/>
                    </a:lnTo>
                    <a:lnTo>
                      <a:pt x="11" y="0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32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7" name="Freeform 6304">
                <a:extLst>
                  <a:ext uri="{FF2B5EF4-FFF2-40B4-BE49-F238E27FC236}">
                    <a16:creationId xmlns:a16="http://schemas.microsoft.com/office/drawing/2014/main" id="{8176F275-345F-BDBE-0175-5458ABE13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052"/>
                <a:ext cx="22" cy="18"/>
              </a:xfrm>
              <a:custGeom>
                <a:avLst/>
                <a:gdLst>
                  <a:gd name="T0" fmla="*/ 6 w 44"/>
                  <a:gd name="T1" fmla="*/ 32 h 37"/>
                  <a:gd name="T2" fmla="*/ 2 w 44"/>
                  <a:gd name="T3" fmla="*/ 32 h 37"/>
                  <a:gd name="T4" fmla="*/ 0 w 44"/>
                  <a:gd name="T5" fmla="*/ 13 h 37"/>
                  <a:gd name="T6" fmla="*/ 0 w 44"/>
                  <a:gd name="T7" fmla="*/ 10 h 37"/>
                  <a:gd name="T8" fmla="*/ 5 w 44"/>
                  <a:gd name="T9" fmla="*/ 10 h 37"/>
                  <a:gd name="T10" fmla="*/ 11 w 44"/>
                  <a:gd name="T11" fmla="*/ 0 h 37"/>
                  <a:gd name="T12" fmla="*/ 14 w 44"/>
                  <a:gd name="T13" fmla="*/ 7 h 37"/>
                  <a:gd name="T14" fmla="*/ 24 w 44"/>
                  <a:gd name="T15" fmla="*/ 8 h 37"/>
                  <a:gd name="T16" fmla="*/ 29 w 44"/>
                  <a:gd name="T17" fmla="*/ 7 h 37"/>
                  <a:gd name="T18" fmla="*/ 31 w 44"/>
                  <a:gd name="T19" fmla="*/ 14 h 37"/>
                  <a:gd name="T20" fmla="*/ 38 w 44"/>
                  <a:gd name="T21" fmla="*/ 13 h 37"/>
                  <a:gd name="T22" fmla="*/ 44 w 44"/>
                  <a:gd name="T23" fmla="*/ 19 h 37"/>
                  <a:gd name="T24" fmla="*/ 37 w 44"/>
                  <a:gd name="T25" fmla="*/ 25 h 37"/>
                  <a:gd name="T26" fmla="*/ 32 w 44"/>
                  <a:gd name="T27" fmla="*/ 32 h 37"/>
                  <a:gd name="T28" fmla="*/ 23 w 44"/>
                  <a:gd name="T29" fmla="*/ 37 h 37"/>
                  <a:gd name="T30" fmla="*/ 15 w 44"/>
                  <a:gd name="T31" fmla="*/ 37 h 37"/>
                  <a:gd name="T32" fmla="*/ 6 w 44"/>
                  <a:gd name="T33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37">
                    <a:moveTo>
                      <a:pt x="6" y="32"/>
                    </a:moveTo>
                    <a:lnTo>
                      <a:pt x="2" y="32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1" y="0"/>
                    </a:lnTo>
                    <a:lnTo>
                      <a:pt x="14" y="7"/>
                    </a:lnTo>
                    <a:lnTo>
                      <a:pt x="24" y="8"/>
                    </a:lnTo>
                    <a:lnTo>
                      <a:pt x="29" y="7"/>
                    </a:lnTo>
                    <a:lnTo>
                      <a:pt x="31" y="14"/>
                    </a:lnTo>
                    <a:lnTo>
                      <a:pt x="38" y="13"/>
                    </a:lnTo>
                    <a:lnTo>
                      <a:pt x="44" y="19"/>
                    </a:lnTo>
                    <a:lnTo>
                      <a:pt x="37" y="25"/>
                    </a:lnTo>
                    <a:lnTo>
                      <a:pt x="32" y="32"/>
                    </a:lnTo>
                    <a:lnTo>
                      <a:pt x="23" y="37"/>
                    </a:lnTo>
                    <a:lnTo>
                      <a:pt x="15" y="37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8" name="Freeform 6305">
                <a:extLst>
                  <a:ext uri="{FF2B5EF4-FFF2-40B4-BE49-F238E27FC236}">
                    <a16:creationId xmlns:a16="http://schemas.microsoft.com/office/drawing/2014/main" id="{0A080499-4ACD-F3F3-9F3F-189469F9A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052"/>
                <a:ext cx="22" cy="18"/>
              </a:xfrm>
              <a:custGeom>
                <a:avLst/>
                <a:gdLst>
                  <a:gd name="T0" fmla="*/ 6 w 44"/>
                  <a:gd name="T1" fmla="*/ 32 h 37"/>
                  <a:gd name="T2" fmla="*/ 2 w 44"/>
                  <a:gd name="T3" fmla="*/ 32 h 37"/>
                  <a:gd name="T4" fmla="*/ 0 w 44"/>
                  <a:gd name="T5" fmla="*/ 13 h 37"/>
                  <a:gd name="T6" fmla="*/ 0 w 44"/>
                  <a:gd name="T7" fmla="*/ 10 h 37"/>
                  <a:gd name="T8" fmla="*/ 5 w 44"/>
                  <a:gd name="T9" fmla="*/ 10 h 37"/>
                  <a:gd name="T10" fmla="*/ 11 w 44"/>
                  <a:gd name="T11" fmla="*/ 0 h 37"/>
                  <a:gd name="T12" fmla="*/ 14 w 44"/>
                  <a:gd name="T13" fmla="*/ 7 h 37"/>
                  <a:gd name="T14" fmla="*/ 24 w 44"/>
                  <a:gd name="T15" fmla="*/ 8 h 37"/>
                  <a:gd name="T16" fmla="*/ 29 w 44"/>
                  <a:gd name="T17" fmla="*/ 7 h 37"/>
                  <a:gd name="T18" fmla="*/ 31 w 44"/>
                  <a:gd name="T19" fmla="*/ 14 h 37"/>
                  <a:gd name="T20" fmla="*/ 38 w 44"/>
                  <a:gd name="T21" fmla="*/ 13 h 37"/>
                  <a:gd name="T22" fmla="*/ 44 w 44"/>
                  <a:gd name="T23" fmla="*/ 19 h 37"/>
                  <a:gd name="T24" fmla="*/ 37 w 44"/>
                  <a:gd name="T25" fmla="*/ 25 h 37"/>
                  <a:gd name="T26" fmla="*/ 32 w 44"/>
                  <a:gd name="T27" fmla="*/ 32 h 37"/>
                  <a:gd name="T28" fmla="*/ 23 w 44"/>
                  <a:gd name="T29" fmla="*/ 37 h 37"/>
                  <a:gd name="T30" fmla="*/ 15 w 44"/>
                  <a:gd name="T31" fmla="*/ 37 h 37"/>
                  <a:gd name="T32" fmla="*/ 6 w 44"/>
                  <a:gd name="T33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37">
                    <a:moveTo>
                      <a:pt x="6" y="32"/>
                    </a:moveTo>
                    <a:lnTo>
                      <a:pt x="2" y="32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1" y="0"/>
                    </a:lnTo>
                    <a:lnTo>
                      <a:pt x="14" y="7"/>
                    </a:lnTo>
                    <a:lnTo>
                      <a:pt x="24" y="8"/>
                    </a:lnTo>
                    <a:lnTo>
                      <a:pt x="29" y="7"/>
                    </a:lnTo>
                    <a:lnTo>
                      <a:pt x="31" y="14"/>
                    </a:lnTo>
                    <a:lnTo>
                      <a:pt x="38" y="13"/>
                    </a:lnTo>
                    <a:lnTo>
                      <a:pt x="44" y="19"/>
                    </a:lnTo>
                    <a:lnTo>
                      <a:pt x="37" y="25"/>
                    </a:lnTo>
                    <a:lnTo>
                      <a:pt x="32" y="32"/>
                    </a:lnTo>
                    <a:lnTo>
                      <a:pt x="23" y="37"/>
                    </a:lnTo>
                    <a:lnTo>
                      <a:pt x="15" y="37"/>
                    </a:lnTo>
                    <a:lnTo>
                      <a:pt x="6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49" name="Freeform 6306">
                <a:extLst>
                  <a:ext uri="{FF2B5EF4-FFF2-40B4-BE49-F238E27FC236}">
                    <a16:creationId xmlns:a16="http://schemas.microsoft.com/office/drawing/2014/main" id="{8915C991-E146-FC63-E645-73D858652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014"/>
                <a:ext cx="46" cy="54"/>
              </a:xfrm>
              <a:custGeom>
                <a:avLst/>
                <a:gdLst>
                  <a:gd name="T0" fmla="*/ 91 w 93"/>
                  <a:gd name="T1" fmla="*/ 9 h 108"/>
                  <a:gd name="T2" fmla="*/ 88 w 93"/>
                  <a:gd name="T3" fmla="*/ 9 h 108"/>
                  <a:gd name="T4" fmla="*/ 87 w 93"/>
                  <a:gd name="T5" fmla="*/ 0 h 108"/>
                  <a:gd name="T6" fmla="*/ 68 w 93"/>
                  <a:gd name="T7" fmla="*/ 0 h 108"/>
                  <a:gd name="T8" fmla="*/ 65 w 93"/>
                  <a:gd name="T9" fmla="*/ 5 h 108"/>
                  <a:gd name="T10" fmla="*/ 70 w 93"/>
                  <a:gd name="T11" fmla="*/ 11 h 108"/>
                  <a:gd name="T12" fmla="*/ 70 w 93"/>
                  <a:gd name="T13" fmla="*/ 21 h 108"/>
                  <a:gd name="T14" fmla="*/ 65 w 93"/>
                  <a:gd name="T15" fmla="*/ 23 h 108"/>
                  <a:gd name="T16" fmla="*/ 65 w 93"/>
                  <a:gd name="T17" fmla="*/ 29 h 108"/>
                  <a:gd name="T18" fmla="*/ 62 w 93"/>
                  <a:gd name="T19" fmla="*/ 35 h 108"/>
                  <a:gd name="T20" fmla="*/ 64 w 93"/>
                  <a:gd name="T21" fmla="*/ 38 h 108"/>
                  <a:gd name="T22" fmla="*/ 59 w 93"/>
                  <a:gd name="T23" fmla="*/ 52 h 108"/>
                  <a:gd name="T24" fmla="*/ 46 w 93"/>
                  <a:gd name="T25" fmla="*/ 59 h 108"/>
                  <a:gd name="T26" fmla="*/ 41 w 93"/>
                  <a:gd name="T27" fmla="*/ 53 h 108"/>
                  <a:gd name="T28" fmla="*/ 37 w 93"/>
                  <a:gd name="T29" fmla="*/ 55 h 108"/>
                  <a:gd name="T30" fmla="*/ 27 w 93"/>
                  <a:gd name="T31" fmla="*/ 47 h 108"/>
                  <a:gd name="T32" fmla="*/ 26 w 93"/>
                  <a:gd name="T33" fmla="*/ 39 h 108"/>
                  <a:gd name="T34" fmla="*/ 21 w 93"/>
                  <a:gd name="T35" fmla="*/ 39 h 108"/>
                  <a:gd name="T36" fmla="*/ 15 w 93"/>
                  <a:gd name="T37" fmla="*/ 30 h 108"/>
                  <a:gd name="T38" fmla="*/ 11 w 93"/>
                  <a:gd name="T39" fmla="*/ 35 h 108"/>
                  <a:gd name="T40" fmla="*/ 0 w 93"/>
                  <a:gd name="T41" fmla="*/ 35 h 108"/>
                  <a:gd name="T42" fmla="*/ 8 w 93"/>
                  <a:gd name="T43" fmla="*/ 38 h 108"/>
                  <a:gd name="T44" fmla="*/ 3 w 93"/>
                  <a:gd name="T45" fmla="*/ 47 h 108"/>
                  <a:gd name="T46" fmla="*/ 9 w 93"/>
                  <a:gd name="T47" fmla="*/ 50 h 108"/>
                  <a:gd name="T48" fmla="*/ 9 w 93"/>
                  <a:gd name="T49" fmla="*/ 58 h 108"/>
                  <a:gd name="T50" fmla="*/ 15 w 93"/>
                  <a:gd name="T51" fmla="*/ 59 h 108"/>
                  <a:gd name="T52" fmla="*/ 18 w 93"/>
                  <a:gd name="T53" fmla="*/ 67 h 108"/>
                  <a:gd name="T54" fmla="*/ 17 w 93"/>
                  <a:gd name="T55" fmla="*/ 74 h 108"/>
                  <a:gd name="T56" fmla="*/ 20 w 93"/>
                  <a:gd name="T57" fmla="*/ 81 h 108"/>
                  <a:gd name="T58" fmla="*/ 30 w 93"/>
                  <a:gd name="T59" fmla="*/ 82 h 108"/>
                  <a:gd name="T60" fmla="*/ 35 w 93"/>
                  <a:gd name="T61" fmla="*/ 81 h 108"/>
                  <a:gd name="T62" fmla="*/ 37 w 93"/>
                  <a:gd name="T63" fmla="*/ 88 h 108"/>
                  <a:gd name="T64" fmla="*/ 44 w 93"/>
                  <a:gd name="T65" fmla="*/ 87 h 108"/>
                  <a:gd name="T66" fmla="*/ 50 w 93"/>
                  <a:gd name="T67" fmla="*/ 93 h 108"/>
                  <a:gd name="T68" fmla="*/ 53 w 93"/>
                  <a:gd name="T69" fmla="*/ 88 h 108"/>
                  <a:gd name="T70" fmla="*/ 58 w 93"/>
                  <a:gd name="T71" fmla="*/ 91 h 108"/>
                  <a:gd name="T72" fmla="*/ 56 w 93"/>
                  <a:gd name="T73" fmla="*/ 99 h 108"/>
                  <a:gd name="T74" fmla="*/ 62 w 93"/>
                  <a:gd name="T75" fmla="*/ 102 h 108"/>
                  <a:gd name="T76" fmla="*/ 65 w 93"/>
                  <a:gd name="T77" fmla="*/ 108 h 108"/>
                  <a:gd name="T78" fmla="*/ 68 w 93"/>
                  <a:gd name="T79" fmla="*/ 103 h 108"/>
                  <a:gd name="T80" fmla="*/ 68 w 93"/>
                  <a:gd name="T81" fmla="*/ 97 h 108"/>
                  <a:gd name="T82" fmla="*/ 71 w 93"/>
                  <a:gd name="T83" fmla="*/ 97 h 108"/>
                  <a:gd name="T84" fmla="*/ 75 w 93"/>
                  <a:gd name="T85" fmla="*/ 102 h 108"/>
                  <a:gd name="T86" fmla="*/ 79 w 93"/>
                  <a:gd name="T87" fmla="*/ 102 h 108"/>
                  <a:gd name="T88" fmla="*/ 78 w 93"/>
                  <a:gd name="T89" fmla="*/ 94 h 108"/>
                  <a:gd name="T90" fmla="*/ 81 w 93"/>
                  <a:gd name="T91" fmla="*/ 93 h 108"/>
                  <a:gd name="T92" fmla="*/ 79 w 93"/>
                  <a:gd name="T93" fmla="*/ 84 h 108"/>
                  <a:gd name="T94" fmla="*/ 76 w 93"/>
                  <a:gd name="T95" fmla="*/ 81 h 108"/>
                  <a:gd name="T96" fmla="*/ 75 w 93"/>
                  <a:gd name="T97" fmla="*/ 74 h 108"/>
                  <a:gd name="T98" fmla="*/ 70 w 93"/>
                  <a:gd name="T99" fmla="*/ 73 h 108"/>
                  <a:gd name="T100" fmla="*/ 79 w 93"/>
                  <a:gd name="T101" fmla="*/ 65 h 108"/>
                  <a:gd name="T102" fmla="*/ 87 w 93"/>
                  <a:gd name="T103" fmla="*/ 59 h 108"/>
                  <a:gd name="T104" fmla="*/ 82 w 93"/>
                  <a:gd name="T105" fmla="*/ 55 h 108"/>
                  <a:gd name="T106" fmla="*/ 82 w 93"/>
                  <a:gd name="T107" fmla="*/ 50 h 108"/>
                  <a:gd name="T108" fmla="*/ 87 w 93"/>
                  <a:gd name="T109" fmla="*/ 47 h 108"/>
                  <a:gd name="T110" fmla="*/ 84 w 93"/>
                  <a:gd name="T111" fmla="*/ 43 h 108"/>
                  <a:gd name="T112" fmla="*/ 87 w 93"/>
                  <a:gd name="T113" fmla="*/ 36 h 108"/>
                  <a:gd name="T114" fmla="*/ 87 w 93"/>
                  <a:gd name="T115" fmla="*/ 30 h 108"/>
                  <a:gd name="T116" fmla="*/ 90 w 93"/>
                  <a:gd name="T117" fmla="*/ 30 h 108"/>
                  <a:gd name="T118" fmla="*/ 87 w 93"/>
                  <a:gd name="T119" fmla="*/ 24 h 108"/>
                  <a:gd name="T120" fmla="*/ 88 w 93"/>
                  <a:gd name="T121" fmla="*/ 15 h 108"/>
                  <a:gd name="T122" fmla="*/ 93 w 93"/>
                  <a:gd name="T123" fmla="*/ 17 h 108"/>
                  <a:gd name="T124" fmla="*/ 91 w 93"/>
                  <a:gd name="T125" fmla="*/ 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3" h="108">
                    <a:moveTo>
                      <a:pt x="91" y="9"/>
                    </a:moveTo>
                    <a:lnTo>
                      <a:pt x="88" y="9"/>
                    </a:lnTo>
                    <a:lnTo>
                      <a:pt x="87" y="0"/>
                    </a:lnTo>
                    <a:lnTo>
                      <a:pt x="68" y="0"/>
                    </a:lnTo>
                    <a:lnTo>
                      <a:pt x="65" y="5"/>
                    </a:lnTo>
                    <a:lnTo>
                      <a:pt x="70" y="11"/>
                    </a:lnTo>
                    <a:lnTo>
                      <a:pt x="70" y="21"/>
                    </a:lnTo>
                    <a:lnTo>
                      <a:pt x="65" y="23"/>
                    </a:lnTo>
                    <a:lnTo>
                      <a:pt x="65" y="29"/>
                    </a:lnTo>
                    <a:lnTo>
                      <a:pt x="62" y="35"/>
                    </a:lnTo>
                    <a:lnTo>
                      <a:pt x="64" y="38"/>
                    </a:lnTo>
                    <a:lnTo>
                      <a:pt x="59" y="52"/>
                    </a:lnTo>
                    <a:lnTo>
                      <a:pt x="46" y="59"/>
                    </a:lnTo>
                    <a:lnTo>
                      <a:pt x="41" y="53"/>
                    </a:lnTo>
                    <a:lnTo>
                      <a:pt x="37" y="55"/>
                    </a:lnTo>
                    <a:lnTo>
                      <a:pt x="27" y="47"/>
                    </a:lnTo>
                    <a:lnTo>
                      <a:pt x="26" y="39"/>
                    </a:lnTo>
                    <a:lnTo>
                      <a:pt x="21" y="39"/>
                    </a:lnTo>
                    <a:lnTo>
                      <a:pt x="15" y="30"/>
                    </a:lnTo>
                    <a:lnTo>
                      <a:pt x="11" y="35"/>
                    </a:lnTo>
                    <a:lnTo>
                      <a:pt x="0" y="35"/>
                    </a:lnTo>
                    <a:lnTo>
                      <a:pt x="8" y="38"/>
                    </a:lnTo>
                    <a:lnTo>
                      <a:pt x="3" y="47"/>
                    </a:lnTo>
                    <a:lnTo>
                      <a:pt x="9" y="50"/>
                    </a:lnTo>
                    <a:lnTo>
                      <a:pt x="9" y="58"/>
                    </a:lnTo>
                    <a:lnTo>
                      <a:pt x="15" y="59"/>
                    </a:lnTo>
                    <a:lnTo>
                      <a:pt x="18" y="67"/>
                    </a:lnTo>
                    <a:lnTo>
                      <a:pt x="17" y="74"/>
                    </a:lnTo>
                    <a:lnTo>
                      <a:pt x="20" y="81"/>
                    </a:lnTo>
                    <a:lnTo>
                      <a:pt x="30" y="82"/>
                    </a:lnTo>
                    <a:lnTo>
                      <a:pt x="35" y="81"/>
                    </a:lnTo>
                    <a:lnTo>
                      <a:pt x="37" y="88"/>
                    </a:lnTo>
                    <a:lnTo>
                      <a:pt x="44" y="87"/>
                    </a:lnTo>
                    <a:lnTo>
                      <a:pt x="50" y="93"/>
                    </a:lnTo>
                    <a:lnTo>
                      <a:pt x="53" y="88"/>
                    </a:lnTo>
                    <a:lnTo>
                      <a:pt x="58" y="91"/>
                    </a:lnTo>
                    <a:lnTo>
                      <a:pt x="56" y="99"/>
                    </a:lnTo>
                    <a:lnTo>
                      <a:pt x="62" y="102"/>
                    </a:lnTo>
                    <a:lnTo>
                      <a:pt x="65" y="108"/>
                    </a:lnTo>
                    <a:lnTo>
                      <a:pt x="68" y="103"/>
                    </a:lnTo>
                    <a:lnTo>
                      <a:pt x="68" y="97"/>
                    </a:lnTo>
                    <a:lnTo>
                      <a:pt x="71" y="97"/>
                    </a:lnTo>
                    <a:lnTo>
                      <a:pt x="75" y="102"/>
                    </a:lnTo>
                    <a:lnTo>
                      <a:pt x="79" y="102"/>
                    </a:lnTo>
                    <a:lnTo>
                      <a:pt x="78" y="94"/>
                    </a:lnTo>
                    <a:lnTo>
                      <a:pt x="81" y="93"/>
                    </a:lnTo>
                    <a:lnTo>
                      <a:pt x="79" y="84"/>
                    </a:lnTo>
                    <a:lnTo>
                      <a:pt x="76" y="81"/>
                    </a:lnTo>
                    <a:lnTo>
                      <a:pt x="75" y="74"/>
                    </a:lnTo>
                    <a:lnTo>
                      <a:pt x="70" y="73"/>
                    </a:lnTo>
                    <a:lnTo>
                      <a:pt x="79" y="65"/>
                    </a:lnTo>
                    <a:lnTo>
                      <a:pt x="87" y="59"/>
                    </a:lnTo>
                    <a:lnTo>
                      <a:pt x="82" y="55"/>
                    </a:lnTo>
                    <a:lnTo>
                      <a:pt x="82" y="50"/>
                    </a:lnTo>
                    <a:lnTo>
                      <a:pt x="87" y="47"/>
                    </a:lnTo>
                    <a:lnTo>
                      <a:pt x="84" y="43"/>
                    </a:lnTo>
                    <a:lnTo>
                      <a:pt x="87" y="36"/>
                    </a:lnTo>
                    <a:lnTo>
                      <a:pt x="87" y="30"/>
                    </a:lnTo>
                    <a:lnTo>
                      <a:pt x="90" y="30"/>
                    </a:lnTo>
                    <a:lnTo>
                      <a:pt x="87" y="24"/>
                    </a:lnTo>
                    <a:lnTo>
                      <a:pt x="88" y="15"/>
                    </a:lnTo>
                    <a:lnTo>
                      <a:pt x="93" y="17"/>
                    </a:lnTo>
                    <a:lnTo>
                      <a:pt x="9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0" name="Freeform 6307">
                <a:extLst>
                  <a:ext uri="{FF2B5EF4-FFF2-40B4-BE49-F238E27FC236}">
                    <a16:creationId xmlns:a16="http://schemas.microsoft.com/office/drawing/2014/main" id="{DB17ECDB-4296-C66E-C136-B9C69A5F5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014"/>
                <a:ext cx="46" cy="54"/>
              </a:xfrm>
              <a:custGeom>
                <a:avLst/>
                <a:gdLst>
                  <a:gd name="T0" fmla="*/ 91 w 93"/>
                  <a:gd name="T1" fmla="*/ 9 h 108"/>
                  <a:gd name="T2" fmla="*/ 93 w 93"/>
                  <a:gd name="T3" fmla="*/ 17 h 108"/>
                  <a:gd name="T4" fmla="*/ 88 w 93"/>
                  <a:gd name="T5" fmla="*/ 15 h 108"/>
                  <a:gd name="T6" fmla="*/ 87 w 93"/>
                  <a:gd name="T7" fmla="*/ 24 h 108"/>
                  <a:gd name="T8" fmla="*/ 90 w 93"/>
                  <a:gd name="T9" fmla="*/ 30 h 108"/>
                  <a:gd name="T10" fmla="*/ 87 w 93"/>
                  <a:gd name="T11" fmla="*/ 30 h 108"/>
                  <a:gd name="T12" fmla="*/ 87 w 93"/>
                  <a:gd name="T13" fmla="*/ 36 h 108"/>
                  <a:gd name="T14" fmla="*/ 84 w 93"/>
                  <a:gd name="T15" fmla="*/ 43 h 108"/>
                  <a:gd name="T16" fmla="*/ 87 w 93"/>
                  <a:gd name="T17" fmla="*/ 47 h 108"/>
                  <a:gd name="T18" fmla="*/ 82 w 93"/>
                  <a:gd name="T19" fmla="*/ 50 h 108"/>
                  <a:gd name="T20" fmla="*/ 82 w 93"/>
                  <a:gd name="T21" fmla="*/ 55 h 108"/>
                  <a:gd name="T22" fmla="*/ 87 w 93"/>
                  <a:gd name="T23" fmla="*/ 59 h 108"/>
                  <a:gd name="T24" fmla="*/ 79 w 93"/>
                  <a:gd name="T25" fmla="*/ 65 h 108"/>
                  <a:gd name="T26" fmla="*/ 70 w 93"/>
                  <a:gd name="T27" fmla="*/ 73 h 108"/>
                  <a:gd name="T28" fmla="*/ 75 w 93"/>
                  <a:gd name="T29" fmla="*/ 74 h 108"/>
                  <a:gd name="T30" fmla="*/ 76 w 93"/>
                  <a:gd name="T31" fmla="*/ 81 h 108"/>
                  <a:gd name="T32" fmla="*/ 79 w 93"/>
                  <a:gd name="T33" fmla="*/ 84 h 108"/>
                  <a:gd name="T34" fmla="*/ 81 w 93"/>
                  <a:gd name="T35" fmla="*/ 93 h 108"/>
                  <a:gd name="T36" fmla="*/ 78 w 93"/>
                  <a:gd name="T37" fmla="*/ 94 h 108"/>
                  <a:gd name="T38" fmla="*/ 79 w 93"/>
                  <a:gd name="T39" fmla="*/ 102 h 108"/>
                  <a:gd name="T40" fmla="*/ 75 w 93"/>
                  <a:gd name="T41" fmla="*/ 102 h 108"/>
                  <a:gd name="T42" fmla="*/ 71 w 93"/>
                  <a:gd name="T43" fmla="*/ 97 h 108"/>
                  <a:gd name="T44" fmla="*/ 68 w 93"/>
                  <a:gd name="T45" fmla="*/ 97 h 108"/>
                  <a:gd name="T46" fmla="*/ 68 w 93"/>
                  <a:gd name="T47" fmla="*/ 103 h 108"/>
                  <a:gd name="T48" fmla="*/ 65 w 93"/>
                  <a:gd name="T49" fmla="*/ 108 h 108"/>
                  <a:gd name="T50" fmla="*/ 62 w 93"/>
                  <a:gd name="T51" fmla="*/ 102 h 108"/>
                  <a:gd name="T52" fmla="*/ 56 w 93"/>
                  <a:gd name="T53" fmla="*/ 99 h 108"/>
                  <a:gd name="T54" fmla="*/ 58 w 93"/>
                  <a:gd name="T55" fmla="*/ 91 h 108"/>
                  <a:gd name="T56" fmla="*/ 53 w 93"/>
                  <a:gd name="T57" fmla="*/ 88 h 108"/>
                  <a:gd name="T58" fmla="*/ 50 w 93"/>
                  <a:gd name="T59" fmla="*/ 93 h 108"/>
                  <a:gd name="T60" fmla="*/ 44 w 93"/>
                  <a:gd name="T61" fmla="*/ 87 h 108"/>
                  <a:gd name="T62" fmla="*/ 37 w 93"/>
                  <a:gd name="T63" fmla="*/ 88 h 108"/>
                  <a:gd name="T64" fmla="*/ 35 w 93"/>
                  <a:gd name="T65" fmla="*/ 81 h 108"/>
                  <a:gd name="T66" fmla="*/ 30 w 93"/>
                  <a:gd name="T67" fmla="*/ 82 h 108"/>
                  <a:gd name="T68" fmla="*/ 20 w 93"/>
                  <a:gd name="T69" fmla="*/ 81 h 108"/>
                  <a:gd name="T70" fmla="*/ 17 w 93"/>
                  <a:gd name="T71" fmla="*/ 74 h 108"/>
                  <a:gd name="T72" fmla="*/ 18 w 93"/>
                  <a:gd name="T73" fmla="*/ 67 h 108"/>
                  <a:gd name="T74" fmla="*/ 15 w 93"/>
                  <a:gd name="T75" fmla="*/ 59 h 108"/>
                  <a:gd name="T76" fmla="*/ 9 w 93"/>
                  <a:gd name="T77" fmla="*/ 58 h 108"/>
                  <a:gd name="T78" fmla="*/ 9 w 93"/>
                  <a:gd name="T79" fmla="*/ 50 h 108"/>
                  <a:gd name="T80" fmla="*/ 3 w 93"/>
                  <a:gd name="T81" fmla="*/ 47 h 108"/>
                  <a:gd name="T82" fmla="*/ 8 w 93"/>
                  <a:gd name="T83" fmla="*/ 38 h 108"/>
                  <a:gd name="T84" fmla="*/ 0 w 93"/>
                  <a:gd name="T85" fmla="*/ 35 h 108"/>
                  <a:gd name="T86" fmla="*/ 11 w 93"/>
                  <a:gd name="T87" fmla="*/ 35 h 108"/>
                  <a:gd name="T88" fmla="*/ 15 w 93"/>
                  <a:gd name="T89" fmla="*/ 30 h 108"/>
                  <a:gd name="T90" fmla="*/ 21 w 93"/>
                  <a:gd name="T91" fmla="*/ 39 h 108"/>
                  <a:gd name="T92" fmla="*/ 26 w 93"/>
                  <a:gd name="T93" fmla="*/ 39 h 108"/>
                  <a:gd name="T94" fmla="*/ 27 w 93"/>
                  <a:gd name="T95" fmla="*/ 47 h 108"/>
                  <a:gd name="T96" fmla="*/ 37 w 93"/>
                  <a:gd name="T97" fmla="*/ 55 h 108"/>
                  <a:gd name="T98" fmla="*/ 41 w 93"/>
                  <a:gd name="T99" fmla="*/ 53 h 108"/>
                  <a:gd name="T100" fmla="*/ 46 w 93"/>
                  <a:gd name="T101" fmla="*/ 59 h 108"/>
                  <a:gd name="T102" fmla="*/ 59 w 93"/>
                  <a:gd name="T103" fmla="*/ 52 h 108"/>
                  <a:gd name="T104" fmla="*/ 64 w 93"/>
                  <a:gd name="T105" fmla="*/ 38 h 108"/>
                  <a:gd name="T106" fmla="*/ 62 w 93"/>
                  <a:gd name="T107" fmla="*/ 35 h 108"/>
                  <a:gd name="T108" fmla="*/ 65 w 93"/>
                  <a:gd name="T109" fmla="*/ 29 h 108"/>
                  <a:gd name="T110" fmla="*/ 65 w 93"/>
                  <a:gd name="T111" fmla="*/ 23 h 108"/>
                  <a:gd name="T112" fmla="*/ 70 w 93"/>
                  <a:gd name="T113" fmla="*/ 21 h 108"/>
                  <a:gd name="T114" fmla="*/ 70 w 93"/>
                  <a:gd name="T115" fmla="*/ 11 h 108"/>
                  <a:gd name="T116" fmla="*/ 65 w 93"/>
                  <a:gd name="T117" fmla="*/ 5 h 108"/>
                  <a:gd name="T118" fmla="*/ 68 w 93"/>
                  <a:gd name="T119" fmla="*/ 0 h 108"/>
                  <a:gd name="T120" fmla="*/ 87 w 93"/>
                  <a:gd name="T121" fmla="*/ 0 h 108"/>
                  <a:gd name="T122" fmla="*/ 88 w 93"/>
                  <a:gd name="T123" fmla="*/ 9 h 108"/>
                  <a:gd name="T124" fmla="*/ 91 w 93"/>
                  <a:gd name="T125" fmla="*/ 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3" h="108">
                    <a:moveTo>
                      <a:pt x="91" y="9"/>
                    </a:moveTo>
                    <a:lnTo>
                      <a:pt x="93" y="17"/>
                    </a:lnTo>
                    <a:lnTo>
                      <a:pt x="88" y="15"/>
                    </a:lnTo>
                    <a:lnTo>
                      <a:pt x="87" y="24"/>
                    </a:lnTo>
                    <a:lnTo>
                      <a:pt x="90" y="30"/>
                    </a:lnTo>
                    <a:lnTo>
                      <a:pt x="87" y="30"/>
                    </a:lnTo>
                    <a:lnTo>
                      <a:pt x="87" y="36"/>
                    </a:lnTo>
                    <a:lnTo>
                      <a:pt x="84" y="43"/>
                    </a:lnTo>
                    <a:lnTo>
                      <a:pt x="87" y="47"/>
                    </a:lnTo>
                    <a:lnTo>
                      <a:pt x="82" y="50"/>
                    </a:lnTo>
                    <a:lnTo>
                      <a:pt x="82" y="55"/>
                    </a:lnTo>
                    <a:lnTo>
                      <a:pt x="87" y="59"/>
                    </a:lnTo>
                    <a:lnTo>
                      <a:pt x="79" y="65"/>
                    </a:lnTo>
                    <a:lnTo>
                      <a:pt x="70" y="73"/>
                    </a:lnTo>
                    <a:lnTo>
                      <a:pt x="75" y="74"/>
                    </a:lnTo>
                    <a:lnTo>
                      <a:pt x="76" y="81"/>
                    </a:lnTo>
                    <a:lnTo>
                      <a:pt x="79" y="84"/>
                    </a:lnTo>
                    <a:lnTo>
                      <a:pt x="81" y="93"/>
                    </a:lnTo>
                    <a:lnTo>
                      <a:pt x="78" y="94"/>
                    </a:lnTo>
                    <a:lnTo>
                      <a:pt x="79" y="102"/>
                    </a:lnTo>
                    <a:lnTo>
                      <a:pt x="75" y="102"/>
                    </a:lnTo>
                    <a:lnTo>
                      <a:pt x="71" y="97"/>
                    </a:lnTo>
                    <a:lnTo>
                      <a:pt x="68" y="97"/>
                    </a:lnTo>
                    <a:lnTo>
                      <a:pt x="68" y="103"/>
                    </a:lnTo>
                    <a:lnTo>
                      <a:pt x="65" y="108"/>
                    </a:lnTo>
                    <a:lnTo>
                      <a:pt x="62" y="102"/>
                    </a:lnTo>
                    <a:lnTo>
                      <a:pt x="56" y="99"/>
                    </a:lnTo>
                    <a:lnTo>
                      <a:pt x="58" y="91"/>
                    </a:lnTo>
                    <a:lnTo>
                      <a:pt x="53" y="88"/>
                    </a:lnTo>
                    <a:lnTo>
                      <a:pt x="50" y="93"/>
                    </a:lnTo>
                    <a:lnTo>
                      <a:pt x="44" y="87"/>
                    </a:lnTo>
                    <a:lnTo>
                      <a:pt x="37" y="88"/>
                    </a:lnTo>
                    <a:lnTo>
                      <a:pt x="35" y="81"/>
                    </a:lnTo>
                    <a:lnTo>
                      <a:pt x="30" y="82"/>
                    </a:lnTo>
                    <a:lnTo>
                      <a:pt x="20" y="81"/>
                    </a:lnTo>
                    <a:lnTo>
                      <a:pt x="17" y="74"/>
                    </a:lnTo>
                    <a:lnTo>
                      <a:pt x="18" y="67"/>
                    </a:lnTo>
                    <a:lnTo>
                      <a:pt x="15" y="59"/>
                    </a:lnTo>
                    <a:lnTo>
                      <a:pt x="9" y="58"/>
                    </a:lnTo>
                    <a:lnTo>
                      <a:pt x="9" y="50"/>
                    </a:lnTo>
                    <a:lnTo>
                      <a:pt x="3" y="47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11" y="35"/>
                    </a:lnTo>
                    <a:lnTo>
                      <a:pt x="15" y="30"/>
                    </a:lnTo>
                    <a:lnTo>
                      <a:pt x="21" y="39"/>
                    </a:lnTo>
                    <a:lnTo>
                      <a:pt x="26" y="39"/>
                    </a:lnTo>
                    <a:lnTo>
                      <a:pt x="27" y="47"/>
                    </a:lnTo>
                    <a:lnTo>
                      <a:pt x="37" y="55"/>
                    </a:lnTo>
                    <a:lnTo>
                      <a:pt x="41" y="53"/>
                    </a:lnTo>
                    <a:lnTo>
                      <a:pt x="46" y="59"/>
                    </a:lnTo>
                    <a:lnTo>
                      <a:pt x="59" y="52"/>
                    </a:lnTo>
                    <a:lnTo>
                      <a:pt x="64" y="38"/>
                    </a:lnTo>
                    <a:lnTo>
                      <a:pt x="62" y="35"/>
                    </a:lnTo>
                    <a:lnTo>
                      <a:pt x="65" y="29"/>
                    </a:lnTo>
                    <a:lnTo>
                      <a:pt x="65" y="23"/>
                    </a:lnTo>
                    <a:lnTo>
                      <a:pt x="70" y="21"/>
                    </a:lnTo>
                    <a:lnTo>
                      <a:pt x="70" y="11"/>
                    </a:lnTo>
                    <a:lnTo>
                      <a:pt x="65" y="5"/>
                    </a:lnTo>
                    <a:lnTo>
                      <a:pt x="68" y="0"/>
                    </a:lnTo>
                    <a:lnTo>
                      <a:pt x="87" y="0"/>
                    </a:lnTo>
                    <a:lnTo>
                      <a:pt x="88" y="9"/>
                    </a:lnTo>
                    <a:lnTo>
                      <a:pt x="9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1" name="Freeform 6308">
                <a:extLst>
                  <a:ext uri="{FF2B5EF4-FFF2-40B4-BE49-F238E27FC236}">
                    <a16:creationId xmlns:a16="http://schemas.microsoft.com/office/drawing/2014/main" id="{978B3817-83EB-AD42-BE3A-D0AB40491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014"/>
                <a:ext cx="46" cy="54"/>
              </a:xfrm>
              <a:custGeom>
                <a:avLst/>
                <a:gdLst>
                  <a:gd name="T0" fmla="*/ 91 w 93"/>
                  <a:gd name="T1" fmla="*/ 9 h 108"/>
                  <a:gd name="T2" fmla="*/ 93 w 93"/>
                  <a:gd name="T3" fmla="*/ 17 h 108"/>
                  <a:gd name="T4" fmla="*/ 88 w 93"/>
                  <a:gd name="T5" fmla="*/ 15 h 108"/>
                  <a:gd name="T6" fmla="*/ 87 w 93"/>
                  <a:gd name="T7" fmla="*/ 24 h 108"/>
                  <a:gd name="T8" fmla="*/ 90 w 93"/>
                  <a:gd name="T9" fmla="*/ 30 h 108"/>
                  <a:gd name="T10" fmla="*/ 87 w 93"/>
                  <a:gd name="T11" fmla="*/ 30 h 108"/>
                  <a:gd name="T12" fmla="*/ 87 w 93"/>
                  <a:gd name="T13" fmla="*/ 36 h 108"/>
                  <a:gd name="T14" fmla="*/ 84 w 93"/>
                  <a:gd name="T15" fmla="*/ 43 h 108"/>
                  <a:gd name="T16" fmla="*/ 87 w 93"/>
                  <a:gd name="T17" fmla="*/ 47 h 108"/>
                  <a:gd name="T18" fmla="*/ 82 w 93"/>
                  <a:gd name="T19" fmla="*/ 50 h 108"/>
                  <a:gd name="T20" fmla="*/ 82 w 93"/>
                  <a:gd name="T21" fmla="*/ 55 h 108"/>
                  <a:gd name="T22" fmla="*/ 87 w 93"/>
                  <a:gd name="T23" fmla="*/ 59 h 108"/>
                  <a:gd name="T24" fmla="*/ 79 w 93"/>
                  <a:gd name="T25" fmla="*/ 65 h 108"/>
                  <a:gd name="T26" fmla="*/ 70 w 93"/>
                  <a:gd name="T27" fmla="*/ 73 h 108"/>
                  <a:gd name="T28" fmla="*/ 75 w 93"/>
                  <a:gd name="T29" fmla="*/ 74 h 108"/>
                  <a:gd name="T30" fmla="*/ 76 w 93"/>
                  <a:gd name="T31" fmla="*/ 81 h 108"/>
                  <a:gd name="T32" fmla="*/ 79 w 93"/>
                  <a:gd name="T33" fmla="*/ 84 h 108"/>
                  <a:gd name="T34" fmla="*/ 81 w 93"/>
                  <a:gd name="T35" fmla="*/ 93 h 108"/>
                  <a:gd name="T36" fmla="*/ 78 w 93"/>
                  <a:gd name="T37" fmla="*/ 94 h 108"/>
                  <a:gd name="T38" fmla="*/ 79 w 93"/>
                  <a:gd name="T39" fmla="*/ 102 h 108"/>
                  <a:gd name="T40" fmla="*/ 75 w 93"/>
                  <a:gd name="T41" fmla="*/ 102 h 108"/>
                  <a:gd name="T42" fmla="*/ 71 w 93"/>
                  <a:gd name="T43" fmla="*/ 97 h 108"/>
                  <a:gd name="T44" fmla="*/ 68 w 93"/>
                  <a:gd name="T45" fmla="*/ 97 h 108"/>
                  <a:gd name="T46" fmla="*/ 68 w 93"/>
                  <a:gd name="T47" fmla="*/ 103 h 108"/>
                  <a:gd name="T48" fmla="*/ 65 w 93"/>
                  <a:gd name="T49" fmla="*/ 108 h 108"/>
                  <a:gd name="T50" fmla="*/ 62 w 93"/>
                  <a:gd name="T51" fmla="*/ 102 h 108"/>
                  <a:gd name="T52" fmla="*/ 56 w 93"/>
                  <a:gd name="T53" fmla="*/ 99 h 108"/>
                  <a:gd name="T54" fmla="*/ 58 w 93"/>
                  <a:gd name="T55" fmla="*/ 91 h 108"/>
                  <a:gd name="T56" fmla="*/ 53 w 93"/>
                  <a:gd name="T57" fmla="*/ 88 h 108"/>
                  <a:gd name="T58" fmla="*/ 50 w 93"/>
                  <a:gd name="T59" fmla="*/ 93 h 108"/>
                  <a:gd name="T60" fmla="*/ 44 w 93"/>
                  <a:gd name="T61" fmla="*/ 87 h 108"/>
                  <a:gd name="T62" fmla="*/ 37 w 93"/>
                  <a:gd name="T63" fmla="*/ 88 h 108"/>
                  <a:gd name="T64" fmla="*/ 35 w 93"/>
                  <a:gd name="T65" fmla="*/ 81 h 108"/>
                  <a:gd name="T66" fmla="*/ 30 w 93"/>
                  <a:gd name="T67" fmla="*/ 82 h 108"/>
                  <a:gd name="T68" fmla="*/ 20 w 93"/>
                  <a:gd name="T69" fmla="*/ 81 h 108"/>
                  <a:gd name="T70" fmla="*/ 17 w 93"/>
                  <a:gd name="T71" fmla="*/ 74 h 108"/>
                  <a:gd name="T72" fmla="*/ 18 w 93"/>
                  <a:gd name="T73" fmla="*/ 67 h 108"/>
                  <a:gd name="T74" fmla="*/ 15 w 93"/>
                  <a:gd name="T75" fmla="*/ 59 h 108"/>
                  <a:gd name="T76" fmla="*/ 9 w 93"/>
                  <a:gd name="T77" fmla="*/ 58 h 108"/>
                  <a:gd name="T78" fmla="*/ 9 w 93"/>
                  <a:gd name="T79" fmla="*/ 50 h 108"/>
                  <a:gd name="T80" fmla="*/ 3 w 93"/>
                  <a:gd name="T81" fmla="*/ 47 h 108"/>
                  <a:gd name="T82" fmla="*/ 8 w 93"/>
                  <a:gd name="T83" fmla="*/ 38 h 108"/>
                  <a:gd name="T84" fmla="*/ 0 w 93"/>
                  <a:gd name="T85" fmla="*/ 35 h 108"/>
                  <a:gd name="T86" fmla="*/ 11 w 93"/>
                  <a:gd name="T87" fmla="*/ 35 h 108"/>
                  <a:gd name="T88" fmla="*/ 15 w 93"/>
                  <a:gd name="T89" fmla="*/ 30 h 108"/>
                  <a:gd name="T90" fmla="*/ 21 w 93"/>
                  <a:gd name="T91" fmla="*/ 39 h 108"/>
                  <a:gd name="T92" fmla="*/ 26 w 93"/>
                  <a:gd name="T93" fmla="*/ 39 h 108"/>
                  <a:gd name="T94" fmla="*/ 27 w 93"/>
                  <a:gd name="T95" fmla="*/ 47 h 108"/>
                  <a:gd name="T96" fmla="*/ 37 w 93"/>
                  <a:gd name="T97" fmla="*/ 55 h 108"/>
                  <a:gd name="T98" fmla="*/ 41 w 93"/>
                  <a:gd name="T99" fmla="*/ 53 h 108"/>
                  <a:gd name="T100" fmla="*/ 46 w 93"/>
                  <a:gd name="T101" fmla="*/ 59 h 108"/>
                  <a:gd name="T102" fmla="*/ 59 w 93"/>
                  <a:gd name="T103" fmla="*/ 52 h 108"/>
                  <a:gd name="T104" fmla="*/ 64 w 93"/>
                  <a:gd name="T105" fmla="*/ 38 h 108"/>
                  <a:gd name="T106" fmla="*/ 62 w 93"/>
                  <a:gd name="T107" fmla="*/ 35 h 108"/>
                  <a:gd name="T108" fmla="*/ 65 w 93"/>
                  <a:gd name="T109" fmla="*/ 29 h 108"/>
                  <a:gd name="T110" fmla="*/ 65 w 93"/>
                  <a:gd name="T111" fmla="*/ 23 h 108"/>
                  <a:gd name="T112" fmla="*/ 70 w 93"/>
                  <a:gd name="T113" fmla="*/ 21 h 108"/>
                  <a:gd name="T114" fmla="*/ 70 w 93"/>
                  <a:gd name="T115" fmla="*/ 11 h 108"/>
                  <a:gd name="T116" fmla="*/ 65 w 93"/>
                  <a:gd name="T117" fmla="*/ 5 h 108"/>
                  <a:gd name="T118" fmla="*/ 68 w 93"/>
                  <a:gd name="T119" fmla="*/ 0 h 108"/>
                  <a:gd name="T120" fmla="*/ 87 w 93"/>
                  <a:gd name="T121" fmla="*/ 0 h 108"/>
                  <a:gd name="T122" fmla="*/ 88 w 93"/>
                  <a:gd name="T123" fmla="*/ 9 h 108"/>
                  <a:gd name="T124" fmla="*/ 91 w 93"/>
                  <a:gd name="T125" fmla="*/ 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3" h="108">
                    <a:moveTo>
                      <a:pt x="91" y="9"/>
                    </a:moveTo>
                    <a:lnTo>
                      <a:pt x="93" y="17"/>
                    </a:lnTo>
                    <a:lnTo>
                      <a:pt x="88" y="15"/>
                    </a:lnTo>
                    <a:lnTo>
                      <a:pt x="87" y="24"/>
                    </a:lnTo>
                    <a:lnTo>
                      <a:pt x="90" y="30"/>
                    </a:lnTo>
                    <a:lnTo>
                      <a:pt x="87" y="30"/>
                    </a:lnTo>
                    <a:lnTo>
                      <a:pt x="87" y="36"/>
                    </a:lnTo>
                    <a:lnTo>
                      <a:pt x="84" y="43"/>
                    </a:lnTo>
                    <a:lnTo>
                      <a:pt x="87" y="47"/>
                    </a:lnTo>
                    <a:lnTo>
                      <a:pt x="82" y="50"/>
                    </a:lnTo>
                    <a:lnTo>
                      <a:pt x="82" y="55"/>
                    </a:lnTo>
                    <a:lnTo>
                      <a:pt x="87" y="59"/>
                    </a:lnTo>
                    <a:lnTo>
                      <a:pt x="79" y="65"/>
                    </a:lnTo>
                    <a:lnTo>
                      <a:pt x="70" y="73"/>
                    </a:lnTo>
                    <a:lnTo>
                      <a:pt x="75" y="74"/>
                    </a:lnTo>
                    <a:lnTo>
                      <a:pt x="76" y="81"/>
                    </a:lnTo>
                    <a:lnTo>
                      <a:pt x="79" y="84"/>
                    </a:lnTo>
                    <a:lnTo>
                      <a:pt x="81" y="93"/>
                    </a:lnTo>
                    <a:lnTo>
                      <a:pt x="78" y="94"/>
                    </a:lnTo>
                    <a:lnTo>
                      <a:pt x="79" y="102"/>
                    </a:lnTo>
                    <a:lnTo>
                      <a:pt x="75" y="102"/>
                    </a:lnTo>
                    <a:lnTo>
                      <a:pt x="71" y="97"/>
                    </a:lnTo>
                    <a:lnTo>
                      <a:pt x="68" y="97"/>
                    </a:lnTo>
                    <a:lnTo>
                      <a:pt x="68" y="103"/>
                    </a:lnTo>
                    <a:lnTo>
                      <a:pt x="65" y="108"/>
                    </a:lnTo>
                    <a:lnTo>
                      <a:pt x="62" y="102"/>
                    </a:lnTo>
                    <a:lnTo>
                      <a:pt x="56" y="99"/>
                    </a:lnTo>
                    <a:lnTo>
                      <a:pt x="58" y="91"/>
                    </a:lnTo>
                    <a:lnTo>
                      <a:pt x="53" y="88"/>
                    </a:lnTo>
                    <a:lnTo>
                      <a:pt x="50" y="93"/>
                    </a:lnTo>
                    <a:lnTo>
                      <a:pt x="44" y="87"/>
                    </a:lnTo>
                    <a:lnTo>
                      <a:pt x="37" y="88"/>
                    </a:lnTo>
                    <a:lnTo>
                      <a:pt x="35" y="81"/>
                    </a:lnTo>
                    <a:lnTo>
                      <a:pt x="30" y="82"/>
                    </a:lnTo>
                    <a:lnTo>
                      <a:pt x="20" y="81"/>
                    </a:lnTo>
                    <a:lnTo>
                      <a:pt x="17" y="74"/>
                    </a:lnTo>
                    <a:lnTo>
                      <a:pt x="18" y="67"/>
                    </a:lnTo>
                    <a:lnTo>
                      <a:pt x="15" y="59"/>
                    </a:lnTo>
                    <a:lnTo>
                      <a:pt x="9" y="58"/>
                    </a:lnTo>
                    <a:lnTo>
                      <a:pt x="9" y="50"/>
                    </a:lnTo>
                    <a:lnTo>
                      <a:pt x="3" y="47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11" y="35"/>
                    </a:lnTo>
                    <a:lnTo>
                      <a:pt x="15" y="30"/>
                    </a:lnTo>
                    <a:lnTo>
                      <a:pt x="21" y="39"/>
                    </a:lnTo>
                    <a:lnTo>
                      <a:pt x="26" y="39"/>
                    </a:lnTo>
                    <a:lnTo>
                      <a:pt x="27" y="47"/>
                    </a:lnTo>
                    <a:lnTo>
                      <a:pt x="37" y="55"/>
                    </a:lnTo>
                    <a:lnTo>
                      <a:pt x="41" y="53"/>
                    </a:lnTo>
                    <a:lnTo>
                      <a:pt x="46" y="59"/>
                    </a:lnTo>
                    <a:lnTo>
                      <a:pt x="59" y="52"/>
                    </a:lnTo>
                    <a:lnTo>
                      <a:pt x="64" y="38"/>
                    </a:lnTo>
                    <a:lnTo>
                      <a:pt x="62" y="35"/>
                    </a:lnTo>
                    <a:lnTo>
                      <a:pt x="65" y="29"/>
                    </a:lnTo>
                    <a:lnTo>
                      <a:pt x="65" y="23"/>
                    </a:lnTo>
                    <a:lnTo>
                      <a:pt x="70" y="21"/>
                    </a:lnTo>
                    <a:lnTo>
                      <a:pt x="70" y="11"/>
                    </a:lnTo>
                    <a:lnTo>
                      <a:pt x="65" y="5"/>
                    </a:lnTo>
                    <a:lnTo>
                      <a:pt x="68" y="0"/>
                    </a:lnTo>
                    <a:lnTo>
                      <a:pt x="87" y="0"/>
                    </a:lnTo>
                    <a:lnTo>
                      <a:pt x="88" y="9"/>
                    </a:lnTo>
                    <a:lnTo>
                      <a:pt x="9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2" name="Freeform 6309">
                <a:extLst>
                  <a:ext uri="{FF2B5EF4-FFF2-40B4-BE49-F238E27FC236}">
                    <a16:creationId xmlns:a16="http://schemas.microsoft.com/office/drawing/2014/main" id="{E033AFFE-3F02-3379-2007-F6E3B244E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012"/>
                <a:ext cx="19" cy="32"/>
              </a:xfrm>
              <a:custGeom>
                <a:avLst/>
                <a:gdLst>
                  <a:gd name="T0" fmla="*/ 6 w 38"/>
                  <a:gd name="T1" fmla="*/ 20 h 64"/>
                  <a:gd name="T2" fmla="*/ 5 w 38"/>
                  <a:gd name="T3" fmla="*/ 29 h 64"/>
                  <a:gd name="T4" fmla="*/ 8 w 38"/>
                  <a:gd name="T5" fmla="*/ 35 h 64"/>
                  <a:gd name="T6" fmla="*/ 5 w 38"/>
                  <a:gd name="T7" fmla="*/ 35 h 64"/>
                  <a:gd name="T8" fmla="*/ 5 w 38"/>
                  <a:gd name="T9" fmla="*/ 41 h 64"/>
                  <a:gd name="T10" fmla="*/ 2 w 38"/>
                  <a:gd name="T11" fmla="*/ 48 h 64"/>
                  <a:gd name="T12" fmla="*/ 5 w 38"/>
                  <a:gd name="T13" fmla="*/ 52 h 64"/>
                  <a:gd name="T14" fmla="*/ 0 w 38"/>
                  <a:gd name="T15" fmla="*/ 55 h 64"/>
                  <a:gd name="T16" fmla="*/ 0 w 38"/>
                  <a:gd name="T17" fmla="*/ 60 h 64"/>
                  <a:gd name="T18" fmla="*/ 5 w 38"/>
                  <a:gd name="T19" fmla="*/ 64 h 64"/>
                  <a:gd name="T20" fmla="*/ 9 w 38"/>
                  <a:gd name="T21" fmla="*/ 60 h 64"/>
                  <a:gd name="T22" fmla="*/ 15 w 38"/>
                  <a:gd name="T23" fmla="*/ 57 h 64"/>
                  <a:gd name="T24" fmla="*/ 20 w 38"/>
                  <a:gd name="T25" fmla="*/ 51 h 64"/>
                  <a:gd name="T26" fmla="*/ 24 w 38"/>
                  <a:gd name="T27" fmla="*/ 48 h 64"/>
                  <a:gd name="T28" fmla="*/ 30 w 38"/>
                  <a:gd name="T29" fmla="*/ 46 h 64"/>
                  <a:gd name="T30" fmla="*/ 30 w 38"/>
                  <a:gd name="T31" fmla="*/ 43 h 64"/>
                  <a:gd name="T32" fmla="*/ 33 w 38"/>
                  <a:gd name="T33" fmla="*/ 38 h 64"/>
                  <a:gd name="T34" fmla="*/ 29 w 38"/>
                  <a:gd name="T35" fmla="*/ 34 h 64"/>
                  <a:gd name="T36" fmla="*/ 35 w 38"/>
                  <a:gd name="T37" fmla="*/ 29 h 64"/>
                  <a:gd name="T38" fmla="*/ 38 w 38"/>
                  <a:gd name="T39" fmla="*/ 25 h 64"/>
                  <a:gd name="T40" fmla="*/ 37 w 38"/>
                  <a:gd name="T41" fmla="*/ 20 h 64"/>
                  <a:gd name="T42" fmla="*/ 29 w 38"/>
                  <a:gd name="T43" fmla="*/ 16 h 64"/>
                  <a:gd name="T44" fmla="*/ 29 w 38"/>
                  <a:gd name="T45" fmla="*/ 2 h 64"/>
                  <a:gd name="T46" fmla="*/ 21 w 38"/>
                  <a:gd name="T47" fmla="*/ 0 h 64"/>
                  <a:gd name="T48" fmla="*/ 17 w 38"/>
                  <a:gd name="T49" fmla="*/ 5 h 64"/>
                  <a:gd name="T50" fmla="*/ 6 w 38"/>
                  <a:gd name="T51" fmla="*/ 2 h 64"/>
                  <a:gd name="T52" fmla="*/ 5 w 38"/>
                  <a:gd name="T53" fmla="*/ 5 h 64"/>
                  <a:gd name="T54" fmla="*/ 6 w 38"/>
                  <a:gd name="T55" fmla="*/ 14 h 64"/>
                  <a:gd name="T56" fmla="*/ 9 w 38"/>
                  <a:gd name="T57" fmla="*/ 14 h 64"/>
                  <a:gd name="T58" fmla="*/ 11 w 38"/>
                  <a:gd name="T59" fmla="*/ 22 h 64"/>
                  <a:gd name="T60" fmla="*/ 6 w 38"/>
                  <a:gd name="T61" fmla="*/ 2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" h="64">
                    <a:moveTo>
                      <a:pt x="6" y="20"/>
                    </a:moveTo>
                    <a:lnTo>
                      <a:pt x="5" y="29"/>
                    </a:lnTo>
                    <a:lnTo>
                      <a:pt x="8" y="35"/>
                    </a:lnTo>
                    <a:lnTo>
                      <a:pt x="5" y="35"/>
                    </a:lnTo>
                    <a:lnTo>
                      <a:pt x="5" y="41"/>
                    </a:lnTo>
                    <a:lnTo>
                      <a:pt x="2" y="48"/>
                    </a:lnTo>
                    <a:lnTo>
                      <a:pt x="5" y="52"/>
                    </a:lnTo>
                    <a:lnTo>
                      <a:pt x="0" y="55"/>
                    </a:lnTo>
                    <a:lnTo>
                      <a:pt x="0" y="60"/>
                    </a:lnTo>
                    <a:lnTo>
                      <a:pt x="5" y="64"/>
                    </a:lnTo>
                    <a:lnTo>
                      <a:pt x="9" y="60"/>
                    </a:lnTo>
                    <a:lnTo>
                      <a:pt x="15" y="57"/>
                    </a:lnTo>
                    <a:lnTo>
                      <a:pt x="20" y="51"/>
                    </a:lnTo>
                    <a:lnTo>
                      <a:pt x="24" y="48"/>
                    </a:lnTo>
                    <a:lnTo>
                      <a:pt x="30" y="46"/>
                    </a:lnTo>
                    <a:lnTo>
                      <a:pt x="30" y="43"/>
                    </a:lnTo>
                    <a:lnTo>
                      <a:pt x="33" y="38"/>
                    </a:lnTo>
                    <a:lnTo>
                      <a:pt x="29" y="34"/>
                    </a:lnTo>
                    <a:lnTo>
                      <a:pt x="35" y="29"/>
                    </a:lnTo>
                    <a:lnTo>
                      <a:pt x="38" y="25"/>
                    </a:lnTo>
                    <a:lnTo>
                      <a:pt x="37" y="20"/>
                    </a:lnTo>
                    <a:lnTo>
                      <a:pt x="29" y="16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17" y="5"/>
                    </a:lnTo>
                    <a:lnTo>
                      <a:pt x="6" y="2"/>
                    </a:lnTo>
                    <a:lnTo>
                      <a:pt x="5" y="5"/>
                    </a:lnTo>
                    <a:lnTo>
                      <a:pt x="6" y="14"/>
                    </a:lnTo>
                    <a:lnTo>
                      <a:pt x="9" y="14"/>
                    </a:lnTo>
                    <a:lnTo>
                      <a:pt x="11" y="22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3" name="Freeform 6310">
                <a:extLst>
                  <a:ext uri="{FF2B5EF4-FFF2-40B4-BE49-F238E27FC236}">
                    <a16:creationId xmlns:a16="http://schemas.microsoft.com/office/drawing/2014/main" id="{35ACCE9C-451E-0598-CDBC-E83345353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012"/>
                <a:ext cx="19" cy="32"/>
              </a:xfrm>
              <a:custGeom>
                <a:avLst/>
                <a:gdLst>
                  <a:gd name="T0" fmla="*/ 6 w 38"/>
                  <a:gd name="T1" fmla="*/ 20 h 64"/>
                  <a:gd name="T2" fmla="*/ 11 w 38"/>
                  <a:gd name="T3" fmla="*/ 22 h 64"/>
                  <a:gd name="T4" fmla="*/ 9 w 38"/>
                  <a:gd name="T5" fmla="*/ 14 h 64"/>
                  <a:gd name="T6" fmla="*/ 6 w 38"/>
                  <a:gd name="T7" fmla="*/ 14 h 64"/>
                  <a:gd name="T8" fmla="*/ 5 w 38"/>
                  <a:gd name="T9" fmla="*/ 5 h 64"/>
                  <a:gd name="T10" fmla="*/ 6 w 38"/>
                  <a:gd name="T11" fmla="*/ 2 h 64"/>
                  <a:gd name="T12" fmla="*/ 17 w 38"/>
                  <a:gd name="T13" fmla="*/ 5 h 64"/>
                  <a:gd name="T14" fmla="*/ 21 w 38"/>
                  <a:gd name="T15" fmla="*/ 0 h 64"/>
                  <a:gd name="T16" fmla="*/ 29 w 38"/>
                  <a:gd name="T17" fmla="*/ 2 h 64"/>
                  <a:gd name="T18" fmla="*/ 29 w 38"/>
                  <a:gd name="T19" fmla="*/ 16 h 64"/>
                  <a:gd name="T20" fmla="*/ 37 w 38"/>
                  <a:gd name="T21" fmla="*/ 20 h 64"/>
                  <a:gd name="T22" fmla="*/ 38 w 38"/>
                  <a:gd name="T23" fmla="*/ 25 h 64"/>
                  <a:gd name="T24" fmla="*/ 35 w 38"/>
                  <a:gd name="T25" fmla="*/ 29 h 64"/>
                  <a:gd name="T26" fmla="*/ 29 w 38"/>
                  <a:gd name="T27" fmla="*/ 34 h 64"/>
                  <a:gd name="T28" fmla="*/ 33 w 38"/>
                  <a:gd name="T29" fmla="*/ 38 h 64"/>
                  <a:gd name="T30" fmla="*/ 30 w 38"/>
                  <a:gd name="T31" fmla="*/ 43 h 64"/>
                  <a:gd name="T32" fmla="*/ 30 w 38"/>
                  <a:gd name="T33" fmla="*/ 46 h 64"/>
                  <a:gd name="T34" fmla="*/ 24 w 38"/>
                  <a:gd name="T35" fmla="*/ 48 h 64"/>
                  <a:gd name="T36" fmla="*/ 20 w 38"/>
                  <a:gd name="T37" fmla="*/ 51 h 64"/>
                  <a:gd name="T38" fmla="*/ 15 w 38"/>
                  <a:gd name="T39" fmla="*/ 57 h 64"/>
                  <a:gd name="T40" fmla="*/ 9 w 38"/>
                  <a:gd name="T41" fmla="*/ 60 h 64"/>
                  <a:gd name="T42" fmla="*/ 5 w 38"/>
                  <a:gd name="T43" fmla="*/ 64 h 64"/>
                  <a:gd name="T44" fmla="*/ 0 w 38"/>
                  <a:gd name="T45" fmla="*/ 60 h 64"/>
                  <a:gd name="T46" fmla="*/ 0 w 38"/>
                  <a:gd name="T47" fmla="*/ 55 h 64"/>
                  <a:gd name="T48" fmla="*/ 5 w 38"/>
                  <a:gd name="T49" fmla="*/ 52 h 64"/>
                  <a:gd name="T50" fmla="*/ 2 w 38"/>
                  <a:gd name="T51" fmla="*/ 48 h 64"/>
                  <a:gd name="T52" fmla="*/ 5 w 38"/>
                  <a:gd name="T53" fmla="*/ 41 h 64"/>
                  <a:gd name="T54" fmla="*/ 5 w 38"/>
                  <a:gd name="T55" fmla="*/ 35 h 64"/>
                  <a:gd name="T56" fmla="*/ 8 w 38"/>
                  <a:gd name="T57" fmla="*/ 35 h 64"/>
                  <a:gd name="T58" fmla="*/ 5 w 38"/>
                  <a:gd name="T59" fmla="*/ 29 h 64"/>
                  <a:gd name="T60" fmla="*/ 6 w 38"/>
                  <a:gd name="T61" fmla="*/ 2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" h="64">
                    <a:moveTo>
                      <a:pt x="6" y="20"/>
                    </a:moveTo>
                    <a:lnTo>
                      <a:pt x="11" y="2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5"/>
                    </a:lnTo>
                    <a:lnTo>
                      <a:pt x="6" y="2"/>
                    </a:lnTo>
                    <a:lnTo>
                      <a:pt x="17" y="5"/>
                    </a:lnTo>
                    <a:lnTo>
                      <a:pt x="21" y="0"/>
                    </a:lnTo>
                    <a:lnTo>
                      <a:pt x="29" y="2"/>
                    </a:lnTo>
                    <a:lnTo>
                      <a:pt x="29" y="16"/>
                    </a:lnTo>
                    <a:lnTo>
                      <a:pt x="37" y="20"/>
                    </a:lnTo>
                    <a:lnTo>
                      <a:pt x="38" y="25"/>
                    </a:lnTo>
                    <a:lnTo>
                      <a:pt x="35" y="29"/>
                    </a:lnTo>
                    <a:lnTo>
                      <a:pt x="29" y="34"/>
                    </a:lnTo>
                    <a:lnTo>
                      <a:pt x="33" y="38"/>
                    </a:lnTo>
                    <a:lnTo>
                      <a:pt x="30" y="43"/>
                    </a:lnTo>
                    <a:lnTo>
                      <a:pt x="30" y="46"/>
                    </a:lnTo>
                    <a:lnTo>
                      <a:pt x="24" y="48"/>
                    </a:lnTo>
                    <a:lnTo>
                      <a:pt x="20" y="51"/>
                    </a:lnTo>
                    <a:lnTo>
                      <a:pt x="15" y="57"/>
                    </a:lnTo>
                    <a:lnTo>
                      <a:pt x="9" y="60"/>
                    </a:lnTo>
                    <a:lnTo>
                      <a:pt x="5" y="64"/>
                    </a:lnTo>
                    <a:lnTo>
                      <a:pt x="0" y="60"/>
                    </a:lnTo>
                    <a:lnTo>
                      <a:pt x="0" y="55"/>
                    </a:lnTo>
                    <a:lnTo>
                      <a:pt x="5" y="52"/>
                    </a:lnTo>
                    <a:lnTo>
                      <a:pt x="2" y="48"/>
                    </a:lnTo>
                    <a:lnTo>
                      <a:pt x="5" y="41"/>
                    </a:lnTo>
                    <a:lnTo>
                      <a:pt x="5" y="35"/>
                    </a:lnTo>
                    <a:lnTo>
                      <a:pt x="8" y="35"/>
                    </a:lnTo>
                    <a:lnTo>
                      <a:pt x="5" y="29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4" name="Freeform 6311">
                <a:extLst>
                  <a:ext uri="{FF2B5EF4-FFF2-40B4-BE49-F238E27FC236}">
                    <a16:creationId xmlns:a16="http://schemas.microsoft.com/office/drawing/2014/main" id="{D0FE6218-DD6E-ECED-43B4-C03955C5F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012"/>
                <a:ext cx="19" cy="32"/>
              </a:xfrm>
              <a:custGeom>
                <a:avLst/>
                <a:gdLst>
                  <a:gd name="T0" fmla="*/ 6 w 38"/>
                  <a:gd name="T1" fmla="*/ 20 h 64"/>
                  <a:gd name="T2" fmla="*/ 11 w 38"/>
                  <a:gd name="T3" fmla="*/ 22 h 64"/>
                  <a:gd name="T4" fmla="*/ 9 w 38"/>
                  <a:gd name="T5" fmla="*/ 14 h 64"/>
                  <a:gd name="T6" fmla="*/ 6 w 38"/>
                  <a:gd name="T7" fmla="*/ 14 h 64"/>
                  <a:gd name="T8" fmla="*/ 5 w 38"/>
                  <a:gd name="T9" fmla="*/ 5 h 64"/>
                  <a:gd name="T10" fmla="*/ 6 w 38"/>
                  <a:gd name="T11" fmla="*/ 2 h 64"/>
                  <a:gd name="T12" fmla="*/ 17 w 38"/>
                  <a:gd name="T13" fmla="*/ 5 h 64"/>
                  <a:gd name="T14" fmla="*/ 21 w 38"/>
                  <a:gd name="T15" fmla="*/ 0 h 64"/>
                  <a:gd name="T16" fmla="*/ 29 w 38"/>
                  <a:gd name="T17" fmla="*/ 2 h 64"/>
                  <a:gd name="T18" fmla="*/ 29 w 38"/>
                  <a:gd name="T19" fmla="*/ 16 h 64"/>
                  <a:gd name="T20" fmla="*/ 37 w 38"/>
                  <a:gd name="T21" fmla="*/ 20 h 64"/>
                  <a:gd name="T22" fmla="*/ 38 w 38"/>
                  <a:gd name="T23" fmla="*/ 25 h 64"/>
                  <a:gd name="T24" fmla="*/ 35 w 38"/>
                  <a:gd name="T25" fmla="*/ 29 h 64"/>
                  <a:gd name="T26" fmla="*/ 29 w 38"/>
                  <a:gd name="T27" fmla="*/ 34 h 64"/>
                  <a:gd name="T28" fmla="*/ 33 w 38"/>
                  <a:gd name="T29" fmla="*/ 38 h 64"/>
                  <a:gd name="T30" fmla="*/ 30 w 38"/>
                  <a:gd name="T31" fmla="*/ 43 h 64"/>
                  <a:gd name="T32" fmla="*/ 30 w 38"/>
                  <a:gd name="T33" fmla="*/ 46 h 64"/>
                  <a:gd name="T34" fmla="*/ 24 w 38"/>
                  <a:gd name="T35" fmla="*/ 48 h 64"/>
                  <a:gd name="T36" fmla="*/ 20 w 38"/>
                  <a:gd name="T37" fmla="*/ 51 h 64"/>
                  <a:gd name="T38" fmla="*/ 15 w 38"/>
                  <a:gd name="T39" fmla="*/ 57 h 64"/>
                  <a:gd name="T40" fmla="*/ 9 w 38"/>
                  <a:gd name="T41" fmla="*/ 60 h 64"/>
                  <a:gd name="T42" fmla="*/ 5 w 38"/>
                  <a:gd name="T43" fmla="*/ 64 h 64"/>
                  <a:gd name="T44" fmla="*/ 0 w 38"/>
                  <a:gd name="T45" fmla="*/ 60 h 64"/>
                  <a:gd name="T46" fmla="*/ 0 w 38"/>
                  <a:gd name="T47" fmla="*/ 55 h 64"/>
                  <a:gd name="T48" fmla="*/ 5 w 38"/>
                  <a:gd name="T49" fmla="*/ 52 h 64"/>
                  <a:gd name="T50" fmla="*/ 2 w 38"/>
                  <a:gd name="T51" fmla="*/ 48 h 64"/>
                  <a:gd name="T52" fmla="*/ 5 w 38"/>
                  <a:gd name="T53" fmla="*/ 41 h 64"/>
                  <a:gd name="T54" fmla="*/ 5 w 38"/>
                  <a:gd name="T55" fmla="*/ 35 h 64"/>
                  <a:gd name="T56" fmla="*/ 8 w 38"/>
                  <a:gd name="T57" fmla="*/ 35 h 64"/>
                  <a:gd name="T58" fmla="*/ 5 w 38"/>
                  <a:gd name="T59" fmla="*/ 29 h 64"/>
                  <a:gd name="T60" fmla="*/ 6 w 38"/>
                  <a:gd name="T61" fmla="*/ 2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" h="64">
                    <a:moveTo>
                      <a:pt x="6" y="20"/>
                    </a:moveTo>
                    <a:lnTo>
                      <a:pt x="11" y="22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5" y="5"/>
                    </a:lnTo>
                    <a:lnTo>
                      <a:pt x="6" y="2"/>
                    </a:lnTo>
                    <a:lnTo>
                      <a:pt x="17" y="5"/>
                    </a:lnTo>
                    <a:lnTo>
                      <a:pt x="21" y="0"/>
                    </a:lnTo>
                    <a:lnTo>
                      <a:pt x="29" y="2"/>
                    </a:lnTo>
                    <a:lnTo>
                      <a:pt x="29" y="16"/>
                    </a:lnTo>
                    <a:lnTo>
                      <a:pt x="37" y="20"/>
                    </a:lnTo>
                    <a:lnTo>
                      <a:pt x="38" y="25"/>
                    </a:lnTo>
                    <a:lnTo>
                      <a:pt x="35" y="29"/>
                    </a:lnTo>
                    <a:lnTo>
                      <a:pt x="29" y="34"/>
                    </a:lnTo>
                    <a:lnTo>
                      <a:pt x="33" y="38"/>
                    </a:lnTo>
                    <a:lnTo>
                      <a:pt x="30" y="43"/>
                    </a:lnTo>
                    <a:lnTo>
                      <a:pt x="30" y="46"/>
                    </a:lnTo>
                    <a:lnTo>
                      <a:pt x="24" y="48"/>
                    </a:lnTo>
                    <a:lnTo>
                      <a:pt x="20" y="51"/>
                    </a:lnTo>
                    <a:lnTo>
                      <a:pt x="15" y="57"/>
                    </a:lnTo>
                    <a:lnTo>
                      <a:pt x="9" y="60"/>
                    </a:lnTo>
                    <a:lnTo>
                      <a:pt x="5" y="64"/>
                    </a:lnTo>
                    <a:lnTo>
                      <a:pt x="0" y="60"/>
                    </a:lnTo>
                    <a:lnTo>
                      <a:pt x="0" y="55"/>
                    </a:lnTo>
                    <a:lnTo>
                      <a:pt x="5" y="52"/>
                    </a:lnTo>
                    <a:lnTo>
                      <a:pt x="2" y="48"/>
                    </a:lnTo>
                    <a:lnTo>
                      <a:pt x="5" y="41"/>
                    </a:lnTo>
                    <a:lnTo>
                      <a:pt x="5" y="35"/>
                    </a:lnTo>
                    <a:lnTo>
                      <a:pt x="8" y="35"/>
                    </a:lnTo>
                    <a:lnTo>
                      <a:pt x="5" y="29"/>
                    </a:lnTo>
                    <a:lnTo>
                      <a:pt x="6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5" name="Freeform 6312">
                <a:extLst>
                  <a:ext uri="{FF2B5EF4-FFF2-40B4-BE49-F238E27FC236}">
                    <a16:creationId xmlns:a16="http://schemas.microsoft.com/office/drawing/2014/main" id="{06E3B7BF-46F9-8774-1D1A-D7CDD6CE7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076"/>
                <a:ext cx="190" cy="149"/>
              </a:xfrm>
              <a:custGeom>
                <a:avLst/>
                <a:gdLst>
                  <a:gd name="T0" fmla="*/ 328 w 380"/>
                  <a:gd name="T1" fmla="*/ 33 h 298"/>
                  <a:gd name="T2" fmla="*/ 320 w 380"/>
                  <a:gd name="T3" fmla="*/ 21 h 298"/>
                  <a:gd name="T4" fmla="*/ 316 w 380"/>
                  <a:gd name="T5" fmla="*/ 3 h 298"/>
                  <a:gd name="T6" fmla="*/ 290 w 380"/>
                  <a:gd name="T7" fmla="*/ 2 h 298"/>
                  <a:gd name="T8" fmla="*/ 269 w 380"/>
                  <a:gd name="T9" fmla="*/ 21 h 298"/>
                  <a:gd name="T10" fmla="*/ 270 w 380"/>
                  <a:gd name="T11" fmla="*/ 33 h 298"/>
                  <a:gd name="T12" fmla="*/ 261 w 380"/>
                  <a:gd name="T13" fmla="*/ 56 h 298"/>
                  <a:gd name="T14" fmla="*/ 252 w 380"/>
                  <a:gd name="T15" fmla="*/ 81 h 298"/>
                  <a:gd name="T16" fmla="*/ 235 w 380"/>
                  <a:gd name="T17" fmla="*/ 102 h 298"/>
                  <a:gd name="T18" fmla="*/ 219 w 380"/>
                  <a:gd name="T19" fmla="*/ 84 h 298"/>
                  <a:gd name="T20" fmla="*/ 210 w 380"/>
                  <a:gd name="T21" fmla="*/ 100 h 298"/>
                  <a:gd name="T22" fmla="*/ 216 w 380"/>
                  <a:gd name="T23" fmla="*/ 125 h 298"/>
                  <a:gd name="T24" fmla="*/ 188 w 380"/>
                  <a:gd name="T25" fmla="*/ 112 h 298"/>
                  <a:gd name="T26" fmla="*/ 176 w 380"/>
                  <a:gd name="T27" fmla="*/ 122 h 298"/>
                  <a:gd name="T28" fmla="*/ 158 w 380"/>
                  <a:gd name="T29" fmla="*/ 131 h 298"/>
                  <a:gd name="T30" fmla="*/ 135 w 380"/>
                  <a:gd name="T31" fmla="*/ 143 h 298"/>
                  <a:gd name="T32" fmla="*/ 102 w 380"/>
                  <a:gd name="T33" fmla="*/ 137 h 298"/>
                  <a:gd name="T34" fmla="*/ 75 w 380"/>
                  <a:gd name="T35" fmla="*/ 141 h 298"/>
                  <a:gd name="T36" fmla="*/ 56 w 380"/>
                  <a:gd name="T37" fmla="*/ 147 h 298"/>
                  <a:gd name="T38" fmla="*/ 43 w 380"/>
                  <a:gd name="T39" fmla="*/ 128 h 298"/>
                  <a:gd name="T40" fmla="*/ 23 w 380"/>
                  <a:gd name="T41" fmla="*/ 131 h 298"/>
                  <a:gd name="T42" fmla="*/ 18 w 380"/>
                  <a:gd name="T43" fmla="*/ 154 h 298"/>
                  <a:gd name="T44" fmla="*/ 3 w 380"/>
                  <a:gd name="T45" fmla="*/ 167 h 298"/>
                  <a:gd name="T46" fmla="*/ 9 w 380"/>
                  <a:gd name="T47" fmla="*/ 187 h 298"/>
                  <a:gd name="T48" fmla="*/ 15 w 380"/>
                  <a:gd name="T49" fmla="*/ 176 h 298"/>
                  <a:gd name="T50" fmla="*/ 37 w 380"/>
                  <a:gd name="T51" fmla="*/ 192 h 298"/>
                  <a:gd name="T52" fmla="*/ 49 w 380"/>
                  <a:gd name="T53" fmla="*/ 208 h 298"/>
                  <a:gd name="T54" fmla="*/ 78 w 380"/>
                  <a:gd name="T55" fmla="*/ 216 h 298"/>
                  <a:gd name="T56" fmla="*/ 88 w 380"/>
                  <a:gd name="T57" fmla="*/ 243 h 298"/>
                  <a:gd name="T58" fmla="*/ 85 w 380"/>
                  <a:gd name="T59" fmla="*/ 277 h 298"/>
                  <a:gd name="T60" fmla="*/ 102 w 380"/>
                  <a:gd name="T61" fmla="*/ 274 h 298"/>
                  <a:gd name="T62" fmla="*/ 120 w 380"/>
                  <a:gd name="T63" fmla="*/ 268 h 298"/>
                  <a:gd name="T64" fmla="*/ 126 w 380"/>
                  <a:gd name="T65" fmla="*/ 283 h 298"/>
                  <a:gd name="T66" fmla="*/ 141 w 380"/>
                  <a:gd name="T67" fmla="*/ 289 h 298"/>
                  <a:gd name="T68" fmla="*/ 155 w 380"/>
                  <a:gd name="T69" fmla="*/ 274 h 298"/>
                  <a:gd name="T70" fmla="*/ 164 w 380"/>
                  <a:gd name="T71" fmla="*/ 255 h 298"/>
                  <a:gd name="T72" fmla="*/ 164 w 380"/>
                  <a:gd name="T73" fmla="*/ 277 h 298"/>
                  <a:gd name="T74" fmla="*/ 181 w 380"/>
                  <a:gd name="T75" fmla="*/ 280 h 298"/>
                  <a:gd name="T76" fmla="*/ 202 w 380"/>
                  <a:gd name="T77" fmla="*/ 260 h 298"/>
                  <a:gd name="T78" fmla="*/ 217 w 380"/>
                  <a:gd name="T79" fmla="*/ 234 h 298"/>
                  <a:gd name="T80" fmla="*/ 252 w 380"/>
                  <a:gd name="T81" fmla="*/ 226 h 298"/>
                  <a:gd name="T82" fmla="*/ 264 w 380"/>
                  <a:gd name="T83" fmla="*/ 207 h 298"/>
                  <a:gd name="T84" fmla="*/ 279 w 380"/>
                  <a:gd name="T85" fmla="*/ 182 h 298"/>
                  <a:gd name="T86" fmla="*/ 261 w 380"/>
                  <a:gd name="T87" fmla="*/ 172 h 298"/>
                  <a:gd name="T88" fmla="*/ 261 w 380"/>
                  <a:gd name="T89" fmla="*/ 160 h 298"/>
                  <a:gd name="T90" fmla="*/ 281 w 380"/>
                  <a:gd name="T91" fmla="*/ 154 h 298"/>
                  <a:gd name="T92" fmla="*/ 299 w 380"/>
                  <a:gd name="T93" fmla="*/ 150 h 298"/>
                  <a:gd name="T94" fmla="*/ 319 w 380"/>
                  <a:gd name="T95" fmla="*/ 141 h 298"/>
                  <a:gd name="T96" fmla="*/ 343 w 380"/>
                  <a:gd name="T97" fmla="*/ 138 h 298"/>
                  <a:gd name="T98" fmla="*/ 370 w 380"/>
                  <a:gd name="T99" fmla="*/ 138 h 298"/>
                  <a:gd name="T100" fmla="*/ 380 w 380"/>
                  <a:gd name="T101" fmla="*/ 114 h 298"/>
                  <a:gd name="T102" fmla="*/ 357 w 380"/>
                  <a:gd name="T103" fmla="*/ 99 h 298"/>
                  <a:gd name="T104" fmla="*/ 351 w 380"/>
                  <a:gd name="T105" fmla="*/ 87 h 298"/>
                  <a:gd name="T106" fmla="*/ 351 w 380"/>
                  <a:gd name="T107" fmla="*/ 85 h 298"/>
                  <a:gd name="T108" fmla="*/ 361 w 380"/>
                  <a:gd name="T109" fmla="*/ 68 h 298"/>
                  <a:gd name="T110" fmla="*/ 348 w 380"/>
                  <a:gd name="T111" fmla="*/ 43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0" h="298">
                    <a:moveTo>
                      <a:pt x="346" y="35"/>
                    </a:moveTo>
                    <a:lnTo>
                      <a:pt x="343" y="27"/>
                    </a:lnTo>
                    <a:lnTo>
                      <a:pt x="334" y="27"/>
                    </a:lnTo>
                    <a:lnTo>
                      <a:pt x="328" y="33"/>
                    </a:lnTo>
                    <a:lnTo>
                      <a:pt x="325" y="38"/>
                    </a:lnTo>
                    <a:lnTo>
                      <a:pt x="325" y="36"/>
                    </a:lnTo>
                    <a:lnTo>
                      <a:pt x="320" y="29"/>
                    </a:lnTo>
                    <a:lnTo>
                      <a:pt x="320" y="21"/>
                    </a:lnTo>
                    <a:lnTo>
                      <a:pt x="317" y="20"/>
                    </a:lnTo>
                    <a:lnTo>
                      <a:pt x="320" y="15"/>
                    </a:lnTo>
                    <a:lnTo>
                      <a:pt x="326" y="12"/>
                    </a:lnTo>
                    <a:lnTo>
                      <a:pt x="316" y="3"/>
                    </a:lnTo>
                    <a:lnTo>
                      <a:pt x="299" y="3"/>
                    </a:lnTo>
                    <a:lnTo>
                      <a:pt x="298" y="0"/>
                    </a:lnTo>
                    <a:lnTo>
                      <a:pt x="295" y="3"/>
                    </a:lnTo>
                    <a:lnTo>
                      <a:pt x="290" y="2"/>
                    </a:lnTo>
                    <a:lnTo>
                      <a:pt x="281" y="6"/>
                    </a:lnTo>
                    <a:lnTo>
                      <a:pt x="284" y="11"/>
                    </a:lnTo>
                    <a:lnTo>
                      <a:pt x="284" y="21"/>
                    </a:lnTo>
                    <a:lnTo>
                      <a:pt x="269" y="21"/>
                    </a:lnTo>
                    <a:lnTo>
                      <a:pt x="269" y="24"/>
                    </a:lnTo>
                    <a:lnTo>
                      <a:pt x="270" y="29"/>
                    </a:lnTo>
                    <a:lnTo>
                      <a:pt x="270" y="32"/>
                    </a:lnTo>
                    <a:lnTo>
                      <a:pt x="270" y="33"/>
                    </a:lnTo>
                    <a:lnTo>
                      <a:pt x="267" y="41"/>
                    </a:lnTo>
                    <a:lnTo>
                      <a:pt x="264" y="44"/>
                    </a:lnTo>
                    <a:lnTo>
                      <a:pt x="266" y="49"/>
                    </a:lnTo>
                    <a:lnTo>
                      <a:pt x="261" y="56"/>
                    </a:lnTo>
                    <a:lnTo>
                      <a:pt x="257" y="59"/>
                    </a:lnTo>
                    <a:lnTo>
                      <a:pt x="257" y="61"/>
                    </a:lnTo>
                    <a:lnTo>
                      <a:pt x="251" y="74"/>
                    </a:lnTo>
                    <a:lnTo>
                      <a:pt x="252" y="81"/>
                    </a:lnTo>
                    <a:lnTo>
                      <a:pt x="245" y="90"/>
                    </a:lnTo>
                    <a:lnTo>
                      <a:pt x="249" y="97"/>
                    </a:lnTo>
                    <a:lnTo>
                      <a:pt x="240" y="102"/>
                    </a:lnTo>
                    <a:lnTo>
                      <a:pt x="235" y="102"/>
                    </a:lnTo>
                    <a:lnTo>
                      <a:pt x="235" y="99"/>
                    </a:lnTo>
                    <a:lnTo>
                      <a:pt x="228" y="91"/>
                    </a:lnTo>
                    <a:lnTo>
                      <a:pt x="225" y="90"/>
                    </a:lnTo>
                    <a:lnTo>
                      <a:pt x="219" y="84"/>
                    </a:lnTo>
                    <a:lnTo>
                      <a:pt x="214" y="85"/>
                    </a:lnTo>
                    <a:lnTo>
                      <a:pt x="208" y="90"/>
                    </a:lnTo>
                    <a:lnTo>
                      <a:pt x="211" y="97"/>
                    </a:lnTo>
                    <a:lnTo>
                      <a:pt x="210" y="100"/>
                    </a:lnTo>
                    <a:lnTo>
                      <a:pt x="213" y="109"/>
                    </a:lnTo>
                    <a:lnTo>
                      <a:pt x="216" y="111"/>
                    </a:lnTo>
                    <a:lnTo>
                      <a:pt x="217" y="117"/>
                    </a:lnTo>
                    <a:lnTo>
                      <a:pt x="216" y="125"/>
                    </a:lnTo>
                    <a:lnTo>
                      <a:pt x="205" y="140"/>
                    </a:lnTo>
                    <a:lnTo>
                      <a:pt x="202" y="129"/>
                    </a:lnTo>
                    <a:lnTo>
                      <a:pt x="194" y="125"/>
                    </a:lnTo>
                    <a:lnTo>
                      <a:pt x="188" y="112"/>
                    </a:lnTo>
                    <a:lnTo>
                      <a:pt x="184" y="111"/>
                    </a:lnTo>
                    <a:lnTo>
                      <a:pt x="181" y="106"/>
                    </a:lnTo>
                    <a:lnTo>
                      <a:pt x="181" y="112"/>
                    </a:lnTo>
                    <a:lnTo>
                      <a:pt x="176" y="122"/>
                    </a:lnTo>
                    <a:lnTo>
                      <a:pt x="172" y="125"/>
                    </a:lnTo>
                    <a:lnTo>
                      <a:pt x="164" y="125"/>
                    </a:lnTo>
                    <a:lnTo>
                      <a:pt x="161" y="122"/>
                    </a:lnTo>
                    <a:lnTo>
                      <a:pt x="158" y="131"/>
                    </a:lnTo>
                    <a:lnTo>
                      <a:pt x="150" y="134"/>
                    </a:lnTo>
                    <a:lnTo>
                      <a:pt x="146" y="138"/>
                    </a:lnTo>
                    <a:lnTo>
                      <a:pt x="140" y="140"/>
                    </a:lnTo>
                    <a:lnTo>
                      <a:pt x="135" y="143"/>
                    </a:lnTo>
                    <a:lnTo>
                      <a:pt x="119" y="143"/>
                    </a:lnTo>
                    <a:lnTo>
                      <a:pt x="116" y="137"/>
                    </a:lnTo>
                    <a:lnTo>
                      <a:pt x="111" y="140"/>
                    </a:lnTo>
                    <a:lnTo>
                      <a:pt x="102" y="137"/>
                    </a:lnTo>
                    <a:lnTo>
                      <a:pt x="96" y="138"/>
                    </a:lnTo>
                    <a:lnTo>
                      <a:pt x="93" y="134"/>
                    </a:lnTo>
                    <a:lnTo>
                      <a:pt x="85" y="135"/>
                    </a:lnTo>
                    <a:lnTo>
                      <a:pt x="75" y="141"/>
                    </a:lnTo>
                    <a:lnTo>
                      <a:pt x="72" y="140"/>
                    </a:lnTo>
                    <a:lnTo>
                      <a:pt x="73" y="146"/>
                    </a:lnTo>
                    <a:lnTo>
                      <a:pt x="65" y="150"/>
                    </a:lnTo>
                    <a:lnTo>
                      <a:pt x="56" y="147"/>
                    </a:lnTo>
                    <a:lnTo>
                      <a:pt x="59" y="138"/>
                    </a:lnTo>
                    <a:lnTo>
                      <a:pt x="58" y="135"/>
                    </a:lnTo>
                    <a:lnTo>
                      <a:pt x="50" y="134"/>
                    </a:lnTo>
                    <a:lnTo>
                      <a:pt x="43" y="128"/>
                    </a:lnTo>
                    <a:lnTo>
                      <a:pt x="38" y="131"/>
                    </a:lnTo>
                    <a:lnTo>
                      <a:pt x="31" y="128"/>
                    </a:lnTo>
                    <a:lnTo>
                      <a:pt x="28" y="126"/>
                    </a:lnTo>
                    <a:lnTo>
                      <a:pt x="23" y="131"/>
                    </a:lnTo>
                    <a:lnTo>
                      <a:pt x="23" y="137"/>
                    </a:lnTo>
                    <a:lnTo>
                      <a:pt x="15" y="143"/>
                    </a:lnTo>
                    <a:lnTo>
                      <a:pt x="12" y="150"/>
                    </a:lnTo>
                    <a:lnTo>
                      <a:pt x="18" y="154"/>
                    </a:lnTo>
                    <a:lnTo>
                      <a:pt x="21" y="158"/>
                    </a:lnTo>
                    <a:lnTo>
                      <a:pt x="18" y="161"/>
                    </a:lnTo>
                    <a:lnTo>
                      <a:pt x="9" y="161"/>
                    </a:lnTo>
                    <a:lnTo>
                      <a:pt x="3" y="167"/>
                    </a:lnTo>
                    <a:lnTo>
                      <a:pt x="5" y="170"/>
                    </a:lnTo>
                    <a:lnTo>
                      <a:pt x="0" y="178"/>
                    </a:lnTo>
                    <a:lnTo>
                      <a:pt x="6" y="182"/>
                    </a:lnTo>
                    <a:lnTo>
                      <a:pt x="9" y="187"/>
                    </a:lnTo>
                    <a:lnTo>
                      <a:pt x="14" y="190"/>
                    </a:lnTo>
                    <a:lnTo>
                      <a:pt x="17" y="188"/>
                    </a:lnTo>
                    <a:lnTo>
                      <a:pt x="12" y="181"/>
                    </a:lnTo>
                    <a:lnTo>
                      <a:pt x="15" y="176"/>
                    </a:lnTo>
                    <a:lnTo>
                      <a:pt x="28" y="181"/>
                    </a:lnTo>
                    <a:lnTo>
                      <a:pt x="31" y="185"/>
                    </a:lnTo>
                    <a:lnTo>
                      <a:pt x="35" y="182"/>
                    </a:lnTo>
                    <a:lnTo>
                      <a:pt x="37" y="192"/>
                    </a:lnTo>
                    <a:lnTo>
                      <a:pt x="43" y="193"/>
                    </a:lnTo>
                    <a:lnTo>
                      <a:pt x="49" y="202"/>
                    </a:lnTo>
                    <a:lnTo>
                      <a:pt x="49" y="202"/>
                    </a:lnTo>
                    <a:lnTo>
                      <a:pt x="49" y="208"/>
                    </a:lnTo>
                    <a:lnTo>
                      <a:pt x="58" y="204"/>
                    </a:lnTo>
                    <a:lnTo>
                      <a:pt x="62" y="208"/>
                    </a:lnTo>
                    <a:lnTo>
                      <a:pt x="72" y="214"/>
                    </a:lnTo>
                    <a:lnTo>
                      <a:pt x="78" y="216"/>
                    </a:lnTo>
                    <a:lnTo>
                      <a:pt x="78" y="225"/>
                    </a:lnTo>
                    <a:lnTo>
                      <a:pt x="82" y="231"/>
                    </a:lnTo>
                    <a:lnTo>
                      <a:pt x="84" y="239"/>
                    </a:lnTo>
                    <a:lnTo>
                      <a:pt x="88" y="243"/>
                    </a:lnTo>
                    <a:lnTo>
                      <a:pt x="88" y="252"/>
                    </a:lnTo>
                    <a:lnTo>
                      <a:pt x="81" y="260"/>
                    </a:lnTo>
                    <a:lnTo>
                      <a:pt x="82" y="266"/>
                    </a:lnTo>
                    <a:lnTo>
                      <a:pt x="85" y="277"/>
                    </a:lnTo>
                    <a:lnTo>
                      <a:pt x="94" y="281"/>
                    </a:lnTo>
                    <a:lnTo>
                      <a:pt x="96" y="283"/>
                    </a:lnTo>
                    <a:lnTo>
                      <a:pt x="97" y="278"/>
                    </a:lnTo>
                    <a:lnTo>
                      <a:pt x="102" y="274"/>
                    </a:lnTo>
                    <a:lnTo>
                      <a:pt x="109" y="274"/>
                    </a:lnTo>
                    <a:lnTo>
                      <a:pt x="116" y="260"/>
                    </a:lnTo>
                    <a:lnTo>
                      <a:pt x="120" y="264"/>
                    </a:lnTo>
                    <a:lnTo>
                      <a:pt x="120" y="268"/>
                    </a:lnTo>
                    <a:lnTo>
                      <a:pt x="119" y="268"/>
                    </a:lnTo>
                    <a:lnTo>
                      <a:pt x="120" y="277"/>
                    </a:lnTo>
                    <a:lnTo>
                      <a:pt x="122" y="281"/>
                    </a:lnTo>
                    <a:lnTo>
                      <a:pt x="126" y="283"/>
                    </a:lnTo>
                    <a:lnTo>
                      <a:pt x="132" y="289"/>
                    </a:lnTo>
                    <a:lnTo>
                      <a:pt x="137" y="298"/>
                    </a:lnTo>
                    <a:lnTo>
                      <a:pt x="144" y="293"/>
                    </a:lnTo>
                    <a:lnTo>
                      <a:pt x="141" y="289"/>
                    </a:lnTo>
                    <a:lnTo>
                      <a:pt x="146" y="283"/>
                    </a:lnTo>
                    <a:lnTo>
                      <a:pt x="149" y="281"/>
                    </a:lnTo>
                    <a:lnTo>
                      <a:pt x="155" y="280"/>
                    </a:lnTo>
                    <a:lnTo>
                      <a:pt x="155" y="274"/>
                    </a:lnTo>
                    <a:lnTo>
                      <a:pt x="155" y="266"/>
                    </a:lnTo>
                    <a:lnTo>
                      <a:pt x="155" y="261"/>
                    </a:lnTo>
                    <a:lnTo>
                      <a:pt x="158" y="260"/>
                    </a:lnTo>
                    <a:lnTo>
                      <a:pt x="164" y="255"/>
                    </a:lnTo>
                    <a:lnTo>
                      <a:pt x="169" y="254"/>
                    </a:lnTo>
                    <a:lnTo>
                      <a:pt x="170" y="260"/>
                    </a:lnTo>
                    <a:lnTo>
                      <a:pt x="176" y="264"/>
                    </a:lnTo>
                    <a:lnTo>
                      <a:pt x="164" y="277"/>
                    </a:lnTo>
                    <a:lnTo>
                      <a:pt x="161" y="287"/>
                    </a:lnTo>
                    <a:lnTo>
                      <a:pt x="170" y="289"/>
                    </a:lnTo>
                    <a:lnTo>
                      <a:pt x="175" y="287"/>
                    </a:lnTo>
                    <a:lnTo>
                      <a:pt x="181" y="280"/>
                    </a:lnTo>
                    <a:lnTo>
                      <a:pt x="182" y="271"/>
                    </a:lnTo>
                    <a:lnTo>
                      <a:pt x="193" y="271"/>
                    </a:lnTo>
                    <a:lnTo>
                      <a:pt x="197" y="272"/>
                    </a:lnTo>
                    <a:lnTo>
                      <a:pt x="202" y="260"/>
                    </a:lnTo>
                    <a:lnTo>
                      <a:pt x="205" y="260"/>
                    </a:lnTo>
                    <a:lnTo>
                      <a:pt x="210" y="252"/>
                    </a:lnTo>
                    <a:lnTo>
                      <a:pt x="210" y="243"/>
                    </a:lnTo>
                    <a:lnTo>
                      <a:pt x="217" y="234"/>
                    </a:lnTo>
                    <a:lnTo>
                      <a:pt x="234" y="223"/>
                    </a:lnTo>
                    <a:lnTo>
                      <a:pt x="240" y="225"/>
                    </a:lnTo>
                    <a:lnTo>
                      <a:pt x="246" y="223"/>
                    </a:lnTo>
                    <a:lnTo>
                      <a:pt x="252" y="226"/>
                    </a:lnTo>
                    <a:lnTo>
                      <a:pt x="255" y="222"/>
                    </a:lnTo>
                    <a:lnTo>
                      <a:pt x="264" y="216"/>
                    </a:lnTo>
                    <a:lnTo>
                      <a:pt x="261" y="210"/>
                    </a:lnTo>
                    <a:lnTo>
                      <a:pt x="264" y="207"/>
                    </a:lnTo>
                    <a:lnTo>
                      <a:pt x="264" y="195"/>
                    </a:lnTo>
                    <a:lnTo>
                      <a:pt x="269" y="195"/>
                    </a:lnTo>
                    <a:lnTo>
                      <a:pt x="276" y="185"/>
                    </a:lnTo>
                    <a:lnTo>
                      <a:pt x="279" y="182"/>
                    </a:lnTo>
                    <a:lnTo>
                      <a:pt x="281" y="181"/>
                    </a:lnTo>
                    <a:lnTo>
                      <a:pt x="276" y="170"/>
                    </a:lnTo>
                    <a:lnTo>
                      <a:pt x="267" y="173"/>
                    </a:lnTo>
                    <a:lnTo>
                      <a:pt x="261" y="172"/>
                    </a:lnTo>
                    <a:lnTo>
                      <a:pt x="254" y="173"/>
                    </a:lnTo>
                    <a:lnTo>
                      <a:pt x="249" y="170"/>
                    </a:lnTo>
                    <a:lnTo>
                      <a:pt x="246" y="164"/>
                    </a:lnTo>
                    <a:lnTo>
                      <a:pt x="261" y="160"/>
                    </a:lnTo>
                    <a:lnTo>
                      <a:pt x="264" y="155"/>
                    </a:lnTo>
                    <a:lnTo>
                      <a:pt x="272" y="155"/>
                    </a:lnTo>
                    <a:lnTo>
                      <a:pt x="275" y="152"/>
                    </a:lnTo>
                    <a:lnTo>
                      <a:pt x="281" y="154"/>
                    </a:lnTo>
                    <a:lnTo>
                      <a:pt x="290" y="147"/>
                    </a:lnTo>
                    <a:lnTo>
                      <a:pt x="293" y="149"/>
                    </a:lnTo>
                    <a:lnTo>
                      <a:pt x="296" y="154"/>
                    </a:lnTo>
                    <a:lnTo>
                      <a:pt x="299" y="150"/>
                    </a:lnTo>
                    <a:lnTo>
                      <a:pt x="307" y="149"/>
                    </a:lnTo>
                    <a:lnTo>
                      <a:pt x="310" y="152"/>
                    </a:lnTo>
                    <a:lnTo>
                      <a:pt x="313" y="144"/>
                    </a:lnTo>
                    <a:lnTo>
                      <a:pt x="319" y="141"/>
                    </a:lnTo>
                    <a:lnTo>
                      <a:pt x="325" y="144"/>
                    </a:lnTo>
                    <a:lnTo>
                      <a:pt x="330" y="140"/>
                    </a:lnTo>
                    <a:lnTo>
                      <a:pt x="337" y="135"/>
                    </a:lnTo>
                    <a:lnTo>
                      <a:pt x="343" y="138"/>
                    </a:lnTo>
                    <a:lnTo>
                      <a:pt x="351" y="140"/>
                    </a:lnTo>
                    <a:lnTo>
                      <a:pt x="360" y="135"/>
                    </a:lnTo>
                    <a:lnTo>
                      <a:pt x="363" y="134"/>
                    </a:lnTo>
                    <a:lnTo>
                      <a:pt x="370" y="138"/>
                    </a:lnTo>
                    <a:lnTo>
                      <a:pt x="374" y="134"/>
                    </a:lnTo>
                    <a:lnTo>
                      <a:pt x="370" y="131"/>
                    </a:lnTo>
                    <a:lnTo>
                      <a:pt x="377" y="128"/>
                    </a:lnTo>
                    <a:lnTo>
                      <a:pt x="380" y="114"/>
                    </a:lnTo>
                    <a:lnTo>
                      <a:pt x="377" y="106"/>
                    </a:lnTo>
                    <a:lnTo>
                      <a:pt x="367" y="109"/>
                    </a:lnTo>
                    <a:lnTo>
                      <a:pt x="364" y="106"/>
                    </a:lnTo>
                    <a:lnTo>
                      <a:pt x="357" y="99"/>
                    </a:lnTo>
                    <a:lnTo>
                      <a:pt x="349" y="96"/>
                    </a:lnTo>
                    <a:lnTo>
                      <a:pt x="342" y="88"/>
                    </a:lnTo>
                    <a:lnTo>
                      <a:pt x="348" y="88"/>
                    </a:lnTo>
                    <a:lnTo>
                      <a:pt x="351" y="87"/>
                    </a:lnTo>
                    <a:lnTo>
                      <a:pt x="355" y="88"/>
                    </a:lnTo>
                    <a:lnTo>
                      <a:pt x="360" y="84"/>
                    </a:lnTo>
                    <a:lnTo>
                      <a:pt x="355" y="81"/>
                    </a:lnTo>
                    <a:lnTo>
                      <a:pt x="351" y="85"/>
                    </a:lnTo>
                    <a:lnTo>
                      <a:pt x="349" y="78"/>
                    </a:lnTo>
                    <a:lnTo>
                      <a:pt x="352" y="74"/>
                    </a:lnTo>
                    <a:lnTo>
                      <a:pt x="352" y="70"/>
                    </a:lnTo>
                    <a:lnTo>
                      <a:pt x="361" y="68"/>
                    </a:lnTo>
                    <a:lnTo>
                      <a:pt x="355" y="58"/>
                    </a:lnTo>
                    <a:lnTo>
                      <a:pt x="349" y="52"/>
                    </a:lnTo>
                    <a:lnTo>
                      <a:pt x="348" y="44"/>
                    </a:lnTo>
                    <a:lnTo>
                      <a:pt x="348" y="43"/>
                    </a:lnTo>
                    <a:lnTo>
                      <a:pt x="346" y="44"/>
                    </a:lnTo>
                    <a:lnTo>
                      <a:pt x="346" y="3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6" name="Freeform 6313">
                <a:extLst>
                  <a:ext uri="{FF2B5EF4-FFF2-40B4-BE49-F238E27FC236}">
                    <a16:creationId xmlns:a16="http://schemas.microsoft.com/office/drawing/2014/main" id="{B9B690EB-53C2-6146-69F9-A7C9A8CCE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076"/>
                <a:ext cx="190" cy="149"/>
              </a:xfrm>
              <a:custGeom>
                <a:avLst/>
                <a:gdLst>
                  <a:gd name="T0" fmla="*/ 348 w 380"/>
                  <a:gd name="T1" fmla="*/ 44 h 298"/>
                  <a:gd name="T2" fmla="*/ 352 w 380"/>
                  <a:gd name="T3" fmla="*/ 70 h 298"/>
                  <a:gd name="T4" fmla="*/ 355 w 380"/>
                  <a:gd name="T5" fmla="*/ 81 h 298"/>
                  <a:gd name="T6" fmla="*/ 348 w 380"/>
                  <a:gd name="T7" fmla="*/ 88 h 298"/>
                  <a:gd name="T8" fmla="*/ 364 w 380"/>
                  <a:gd name="T9" fmla="*/ 106 h 298"/>
                  <a:gd name="T10" fmla="*/ 377 w 380"/>
                  <a:gd name="T11" fmla="*/ 128 h 298"/>
                  <a:gd name="T12" fmla="*/ 363 w 380"/>
                  <a:gd name="T13" fmla="*/ 134 h 298"/>
                  <a:gd name="T14" fmla="*/ 337 w 380"/>
                  <a:gd name="T15" fmla="*/ 135 h 298"/>
                  <a:gd name="T16" fmla="*/ 313 w 380"/>
                  <a:gd name="T17" fmla="*/ 144 h 298"/>
                  <a:gd name="T18" fmla="*/ 296 w 380"/>
                  <a:gd name="T19" fmla="*/ 154 h 298"/>
                  <a:gd name="T20" fmla="*/ 275 w 380"/>
                  <a:gd name="T21" fmla="*/ 152 h 298"/>
                  <a:gd name="T22" fmla="*/ 246 w 380"/>
                  <a:gd name="T23" fmla="*/ 164 h 298"/>
                  <a:gd name="T24" fmla="*/ 267 w 380"/>
                  <a:gd name="T25" fmla="*/ 173 h 298"/>
                  <a:gd name="T26" fmla="*/ 276 w 380"/>
                  <a:gd name="T27" fmla="*/ 185 h 298"/>
                  <a:gd name="T28" fmla="*/ 261 w 380"/>
                  <a:gd name="T29" fmla="*/ 210 h 298"/>
                  <a:gd name="T30" fmla="*/ 246 w 380"/>
                  <a:gd name="T31" fmla="*/ 223 h 298"/>
                  <a:gd name="T32" fmla="*/ 210 w 380"/>
                  <a:gd name="T33" fmla="*/ 243 h 298"/>
                  <a:gd name="T34" fmla="*/ 197 w 380"/>
                  <a:gd name="T35" fmla="*/ 272 h 298"/>
                  <a:gd name="T36" fmla="*/ 175 w 380"/>
                  <a:gd name="T37" fmla="*/ 287 h 298"/>
                  <a:gd name="T38" fmla="*/ 176 w 380"/>
                  <a:gd name="T39" fmla="*/ 264 h 298"/>
                  <a:gd name="T40" fmla="*/ 158 w 380"/>
                  <a:gd name="T41" fmla="*/ 260 h 298"/>
                  <a:gd name="T42" fmla="*/ 155 w 380"/>
                  <a:gd name="T43" fmla="*/ 280 h 298"/>
                  <a:gd name="T44" fmla="*/ 144 w 380"/>
                  <a:gd name="T45" fmla="*/ 293 h 298"/>
                  <a:gd name="T46" fmla="*/ 122 w 380"/>
                  <a:gd name="T47" fmla="*/ 281 h 298"/>
                  <a:gd name="T48" fmla="*/ 120 w 380"/>
                  <a:gd name="T49" fmla="*/ 264 h 298"/>
                  <a:gd name="T50" fmla="*/ 97 w 380"/>
                  <a:gd name="T51" fmla="*/ 278 h 298"/>
                  <a:gd name="T52" fmla="*/ 82 w 380"/>
                  <a:gd name="T53" fmla="*/ 266 h 298"/>
                  <a:gd name="T54" fmla="*/ 84 w 380"/>
                  <a:gd name="T55" fmla="*/ 239 h 298"/>
                  <a:gd name="T56" fmla="*/ 72 w 380"/>
                  <a:gd name="T57" fmla="*/ 214 h 298"/>
                  <a:gd name="T58" fmla="*/ 49 w 380"/>
                  <a:gd name="T59" fmla="*/ 202 h 298"/>
                  <a:gd name="T60" fmla="*/ 35 w 380"/>
                  <a:gd name="T61" fmla="*/ 182 h 298"/>
                  <a:gd name="T62" fmla="*/ 12 w 380"/>
                  <a:gd name="T63" fmla="*/ 181 h 298"/>
                  <a:gd name="T64" fmla="*/ 6 w 380"/>
                  <a:gd name="T65" fmla="*/ 182 h 298"/>
                  <a:gd name="T66" fmla="*/ 9 w 380"/>
                  <a:gd name="T67" fmla="*/ 161 h 298"/>
                  <a:gd name="T68" fmla="*/ 12 w 380"/>
                  <a:gd name="T69" fmla="*/ 150 h 298"/>
                  <a:gd name="T70" fmla="*/ 28 w 380"/>
                  <a:gd name="T71" fmla="*/ 126 h 298"/>
                  <a:gd name="T72" fmla="*/ 50 w 380"/>
                  <a:gd name="T73" fmla="*/ 134 h 298"/>
                  <a:gd name="T74" fmla="*/ 65 w 380"/>
                  <a:gd name="T75" fmla="*/ 150 h 298"/>
                  <a:gd name="T76" fmla="*/ 85 w 380"/>
                  <a:gd name="T77" fmla="*/ 135 h 298"/>
                  <a:gd name="T78" fmla="*/ 111 w 380"/>
                  <a:gd name="T79" fmla="*/ 140 h 298"/>
                  <a:gd name="T80" fmla="*/ 140 w 380"/>
                  <a:gd name="T81" fmla="*/ 140 h 298"/>
                  <a:gd name="T82" fmla="*/ 161 w 380"/>
                  <a:gd name="T83" fmla="*/ 122 h 298"/>
                  <a:gd name="T84" fmla="*/ 181 w 380"/>
                  <a:gd name="T85" fmla="*/ 112 h 298"/>
                  <a:gd name="T86" fmla="*/ 194 w 380"/>
                  <a:gd name="T87" fmla="*/ 125 h 298"/>
                  <a:gd name="T88" fmla="*/ 217 w 380"/>
                  <a:gd name="T89" fmla="*/ 117 h 298"/>
                  <a:gd name="T90" fmla="*/ 211 w 380"/>
                  <a:gd name="T91" fmla="*/ 97 h 298"/>
                  <a:gd name="T92" fmla="*/ 225 w 380"/>
                  <a:gd name="T93" fmla="*/ 90 h 298"/>
                  <a:gd name="T94" fmla="*/ 240 w 380"/>
                  <a:gd name="T95" fmla="*/ 102 h 298"/>
                  <a:gd name="T96" fmla="*/ 251 w 380"/>
                  <a:gd name="T97" fmla="*/ 74 h 298"/>
                  <a:gd name="T98" fmla="*/ 266 w 380"/>
                  <a:gd name="T99" fmla="*/ 49 h 298"/>
                  <a:gd name="T100" fmla="*/ 270 w 380"/>
                  <a:gd name="T101" fmla="*/ 32 h 298"/>
                  <a:gd name="T102" fmla="*/ 284 w 380"/>
                  <a:gd name="T103" fmla="*/ 21 h 298"/>
                  <a:gd name="T104" fmla="*/ 295 w 380"/>
                  <a:gd name="T105" fmla="*/ 3 h 298"/>
                  <a:gd name="T106" fmla="*/ 326 w 380"/>
                  <a:gd name="T107" fmla="*/ 12 h 298"/>
                  <a:gd name="T108" fmla="*/ 320 w 380"/>
                  <a:gd name="T109" fmla="*/ 29 h 298"/>
                  <a:gd name="T110" fmla="*/ 334 w 380"/>
                  <a:gd name="T111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0" h="298">
                    <a:moveTo>
                      <a:pt x="346" y="35"/>
                    </a:moveTo>
                    <a:lnTo>
                      <a:pt x="346" y="44"/>
                    </a:lnTo>
                    <a:lnTo>
                      <a:pt x="348" y="43"/>
                    </a:lnTo>
                    <a:lnTo>
                      <a:pt x="348" y="44"/>
                    </a:lnTo>
                    <a:lnTo>
                      <a:pt x="349" y="52"/>
                    </a:lnTo>
                    <a:lnTo>
                      <a:pt x="355" y="58"/>
                    </a:lnTo>
                    <a:lnTo>
                      <a:pt x="361" y="68"/>
                    </a:lnTo>
                    <a:lnTo>
                      <a:pt x="352" y="70"/>
                    </a:lnTo>
                    <a:lnTo>
                      <a:pt x="352" y="74"/>
                    </a:lnTo>
                    <a:lnTo>
                      <a:pt x="349" y="78"/>
                    </a:lnTo>
                    <a:lnTo>
                      <a:pt x="351" y="85"/>
                    </a:lnTo>
                    <a:lnTo>
                      <a:pt x="355" y="81"/>
                    </a:lnTo>
                    <a:lnTo>
                      <a:pt x="360" y="84"/>
                    </a:lnTo>
                    <a:lnTo>
                      <a:pt x="355" y="88"/>
                    </a:lnTo>
                    <a:lnTo>
                      <a:pt x="351" y="87"/>
                    </a:lnTo>
                    <a:lnTo>
                      <a:pt x="348" y="88"/>
                    </a:lnTo>
                    <a:lnTo>
                      <a:pt x="342" y="88"/>
                    </a:lnTo>
                    <a:lnTo>
                      <a:pt x="349" y="96"/>
                    </a:lnTo>
                    <a:lnTo>
                      <a:pt x="357" y="99"/>
                    </a:lnTo>
                    <a:lnTo>
                      <a:pt x="364" y="106"/>
                    </a:lnTo>
                    <a:lnTo>
                      <a:pt x="367" y="109"/>
                    </a:lnTo>
                    <a:lnTo>
                      <a:pt x="377" y="106"/>
                    </a:lnTo>
                    <a:lnTo>
                      <a:pt x="380" y="114"/>
                    </a:lnTo>
                    <a:lnTo>
                      <a:pt x="377" y="128"/>
                    </a:lnTo>
                    <a:lnTo>
                      <a:pt x="370" y="131"/>
                    </a:lnTo>
                    <a:lnTo>
                      <a:pt x="374" y="134"/>
                    </a:lnTo>
                    <a:lnTo>
                      <a:pt x="370" y="138"/>
                    </a:lnTo>
                    <a:lnTo>
                      <a:pt x="363" y="134"/>
                    </a:lnTo>
                    <a:lnTo>
                      <a:pt x="360" y="135"/>
                    </a:lnTo>
                    <a:lnTo>
                      <a:pt x="351" y="140"/>
                    </a:lnTo>
                    <a:lnTo>
                      <a:pt x="343" y="138"/>
                    </a:lnTo>
                    <a:lnTo>
                      <a:pt x="337" y="135"/>
                    </a:lnTo>
                    <a:lnTo>
                      <a:pt x="330" y="140"/>
                    </a:lnTo>
                    <a:lnTo>
                      <a:pt x="325" y="144"/>
                    </a:lnTo>
                    <a:lnTo>
                      <a:pt x="319" y="141"/>
                    </a:lnTo>
                    <a:lnTo>
                      <a:pt x="313" y="144"/>
                    </a:lnTo>
                    <a:lnTo>
                      <a:pt x="310" y="152"/>
                    </a:lnTo>
                    <a:lnTo>
                      <a:pt x="307" y="149"/>
                    </a:lnTo>
                    <a:lnTo>
                      <a:pt x="299" y="150"/>
                    </a:lnTo>
                    <a:lnTo>
                      <a:pt x="296" y="154"/>
                    </a:lnTo>
                    <a:lnTo>
                      <a:pt x="293" y="149"/>
                    </a:lnTo>
                    <a:lnTo>
                      <a:pt x="290" y="147"/>
                    </a:lnTo>
                    <a:lnTo>
                      <a:pt x="281" y="154"/>
                    </a:lnTo>
                    <a:lnTo>
                      <a:pt x="275" y="152"/>
                    </a:lnTo>
                    <a:lnTo>
                      <a:pt x="272" y="155"/>
                    </a:lnTo>
                    <a:lnTo>
                      <a:pt x="264" y="155"/>
                    </a:lnTo>
                    <a:lnTo>
                      <a:pt x="261" y="160"/>
                    </a:lnTo>
                    <a:lnTo>
                      <a:pt x="246" y="164"/>
                    </a:lnTo>
                    <a:lnTo>
                      <a:pt x="249" y="170"/>
                    </a:lnTo>
                    <a:lnTo>
                      <a:pt x="254" y="173"/>
                    </a:lnTo>
                    <a:lnTo>
                      <a:pt x="261" y="172"/>
                    </a:lnTo>
                    <a:lnTo>
                      <a:pt x="267" y="173"/>
                    </a:lnTo>
                    <a:lnTo>
                      <a:pt x="276" y="170"/>
                    </a:lnTo>
                    <a:lnTo>
                      <a:pt x="281" y="181"/>
                    </a:lnTo>
                    <a:lnTo>
                      <a:pt x="279" y="182"/>
                    </a:lnTo>
                    <a:lnTo>
                      <a:pt x="276" y="185"/>
                    </a:lnTo>
                    <a:lnTo>
                      <a:pt x="269" y="195"/>
                    </a:lnTo>
                    <a:lnTo>
                      <a:pt x="264" y="195"/>
                    </a:lnTo>
                    <a:lnTo>
                      <a:pt x="264" y="207"/>
                    </a:lnTo>
                    <a:lnTo>
                      <a:pt x="261" y="210"/>
                    </a:lnTo>
                    <a:lnTo>
                      <a:pt x="264" y="216"/>
                    </a:lnTo>
                    <a:lnTo>
                      <a:pt x="255" y="222"/>
                    </a:lnTo>
                    <a:lnTo>
                      <a:pt x="252" y="226"/>
                    </a:lnTo>
                    <a:lnTo>
                      <a:pt x="246" y="223"/>
                    </a:lnTo>
                    <a:lnTo>
                      <a:pt x="240" y="225"/>
                    </a:lnTo>
                    <a:lnTo>
                      <a:pt x="234" y="223"/>
                    </a:lnTo>
                    <a:lnTo>
                      <a:pt x="217" y="234"/>
                    </a:lnTo>
                    <a:lnTo>
                      <a:pt x="210" y="243"/>
                    </a:lnTo>
                    <a:lnTo>
                      <a:pt x="210" y="252"/>
                    </a:lnTo>
                    <a:lnTo>
                      <a:pt x="205" y="260"/>
                    </a:lnTo>
                    <a:lnTo>
                      <a:pt x="202" y="260"/>
                    </a:lnTo>
                    <a:lnTo>
                      <a:pt x="197" y="272"/>
                    </a:lnTo>
                    <a:lnTo>
                      <a:pt x="193" y="271"/>
                    </a:lnTo>
                    <a:lnTo>
                      <a:pt x="182" y="271"/>
                    </a:lnTo>
                    <a:lnTo>
                      <a:pt x="181" y="280"/>
                    </a:lnTo>
                    <a:lnTo>
                      <a:pt x="175" y="287"/>
                    </a:lnTo>
                    <a:lnTo>
                      <a:pt x="170" y="289"/>
                    </a:lnTo>
                    <a:lnTo>
                      <a:pt x="161" y="287"/>
                    </a:lnTo>
                    <a:lnTo>
                      <a:pt x="164" y="277"/>
                    </a:lnTo>
                    <a:lnTo>
                      <a:pt x="176" y="264"/>
                    </a:lnTo>
                    <a:lnTo>
                      <a:pt x="170" y="260"/>
                    </a:lnTo>
                    <a:lnTo>
                      <a:pt x="169" y="254"/>
                    </a:lnTo>
                    <a:lnTo>
                      <a:pt x="164" y="255"/>
                    </a:lnTo>
                    <a:lnTo>
                      <a:pt x="158" y="260"/>
                    </a:lnTo>
                    <a:lnTo>
                      <a:pt x="155" y="261"/>
                    </a:lnTo>
                    <a:lnTo>
                      <a:pt x="155" y="266"/>
                    </a:lnTo>
                    <a:lnTo>
                      <a:pt x="155" y="274"/>
                    </a:lnTo>
                    <a:lnTo>
                      <a:pt x="155" y="280"/>
                    </a:lnTo>
                    <a:lnTo>
                      <a:pt x="149" y="281"/>
                    </a:lnTo>
                    <a:lnTo>
                      <a:pt x="146" y="283"/>
                    </a:lnTo>
                    <a:lnTo>
                      <a:pt x="141" y="289"/>
                    </a:lnTo>
                    <a:lnTo>
                      <a:pt x="144" y="293"/>
                    </a:lnTo>
                    <a:lnTo>
                      <a:pt x="137" y="298"/>
                    </a:lnTo>
                    <a:lnTo>
                      <a:pt x="132" y="289"/>
                    </a:lnTo>
                    <a:lnTo>
                      <a:pt x="126" y="283"/>
                    </a:lnTo>
                    <a:lnTo>
                      <a:pt x="122" y="281"/>
                    </a:lnTo>
                    <a:lnTo>
                      <a:pt x="120" y="277"/>
                    </a:lnTo>
                    <a:lnTo>
                      <a:pt x="119" y="268"/>
                    </a:lnTo>
                    <a:lnTo>
                      <a:pt x="120" y="268"/>
                    </a:lnTo>
                    <a:lnTo>
                      <a:pt x="120" y="264"/>
                    </a:lnTo>
                    <a:lnTo>
                      <a:pt x="116" y="260"/>
                    </a:lnTo>
                    <a:lnTo>
                      <a:pt x="109" y="274"/>
                    </a:lnTo>
                    <a:lnTo>
                      <a:pt x="102" y="274"/>
                    </a:lnTo>
                    <a:lnTo>
                      <a:pt x="97" y="278"/>
                    </a:lnTo>
                    <a:lnTo>
                      <a:pt x="96" y="283"/>
                    </a:lnTo>
                    <a:lnTo>
                      <a:pt x="94" y="281"/>
                    </a:lnTo>
                    <a:lnTo>
                      <a:pt x="85" y="277"/>
                    </a:lnTo>
                    <a:lnTo>
                      <a:pt x="82" y="266"/>
                    </a:lnTo>
                    <a:lnTo>
                      <a:pt x="81" y="260"/>
                    </a:lnTo>
                    <a:lnTo>
                      <a:pt x="88" y="252"/>
                    </a:lnTo>
                    <a:lnTo>
                      <a:pt x="88" y="243"/>
                    </a:lnTo>
                    <a:lnTo>
                      <a:pt x="84" y="239"/>
                    </a:lnTo>
                    <a:lnTo>
                      <a:pt x="82" y="231"/>
                    </a:lnTo>
                    <a:lnTo>
                      <a:pt x="78" y="225"/>
                    </a:lnTo>
                    <a:lnTo>
                      <a:pt x="78" y="216"/>
                    </a:lnTo>
                    <a:lnTo>
                      <a:pt x="72" y="214"/>
                    </a:lnTo>
                    <a:lnTo>
                      <a:pt x="62" y="208"/>
                    </a:lnTo>
                    <a:lnTo>
                      <a:pt x="58" y="204"/>
                    </a:lnTo>
                    <a:lnTo>
                      <a:pt x="49" y="208"/>
                    </a:lnTo>
                    <a:lnTo>
                      <a:pt x="49" y="202"/>
                    </a:lnTo>
                    <a:lnTo>
                      <a:pt x="49" y="202"/>
                    </a:lnTo>
                    <a:lnTo>
                      <a:pt x="43" y="193"/>
                    </a:lnTo>
                    <a:lnTo>
                      <a:pt x="37" y="192"/>
                    </a:lnTo>
                    <a:lnTo>
                      <a:pt x="35" y="182"/>
                    </a:lnTo>
                    <a:lnTo>
                      <a:pt x="31" y="185"/>
                    </a:lnTo>
                    <a:lnTo>
                      <a:pt x="28" y="181"/>
                    </a:lnTo>
                    <a:lnTo>
                      <a:pt x="15" y="176"/>
                    </a:lnTo>
                    <a:lnTo>
                      <a:pt x="12" y="181"/>
                    </a:lnTo>
                    <a:lnTo>
                      <a:pt x="17" y="188"/>
                    </a:lnTo>
                    <a:lnTo>
                      <a:pt x="14" y="190"/>
                    </a:lnTo>
                    <a:lnTo>
                      <a:pt x="9" y="187"/>
                    </a:lnTo>
                    <a:lnTo>
                      <a:pt x="6" y="182"/>
                    </a:lnTo>
                    <a:lnTo>
                      <a:pt x="0" y="178"/>
                    </a:lnTo>
                    <a:lnTo>
                      <a:pt x="5" y="170"/>
                    </a:lnTo>
                    <a:lnTo>
                      <a:pt x="3" y="167"/>
                    </a:lnTo>
                    <a:lnTo>
                      <a:pt x="9" y="161"/>
                    </a:lnTo>
                    <a:lnTo>
                      <a:pt x="18" y="161"/>
                    </a:lnTo>
                    <a:lnTo>
                      <a:pt x="21" y="158"/>
                    </a:lnTo>
                    <a:lnTo>
                      <a:pt x="18" y="154"/>
                    </a:lnTo>
                    <a:lnTo>
                      <a:pt x="12" y="150"/>
                    </a:lnTo>
                    <a:lnTo>
                      <a:pt x="15" y="143"/>
                    </a:lnTo>
                    <a:lnTo>
                      <a:pt x="23" y="137"/>
                    </a:lnTo>
                    <a:lnTo>
                      <a:pt x="23" y="131"/>
                    </a:lnTo>
                    <a:lnTo>
                      <a:pt x="28" y="126"/>
                    </a:lnTo>
                    <a:lnTo>
                      <a:pt x="31" y="128"/>
                    </a:lnTo>
                    <a:lnTo>
                      <a:pt x="38" y="131"/>
                    </a:lnTo>
                    <a:lnTo>
                      <a:pt x="43" y="128"/>
                    </a:lnTo>
                    <a:lnTo>
                      <a:pt x="50" y="134"/>
                    </a:lnTo>
                    <a:lnTo>
                      <a:pt x="58" y="135"/>
                    </a:lnTo>
                    <a:lnTo>
                      <a:pt x="59" y="138"/>
                    </a:lnTo>
                    <a:lnTo>
                      <a:pt x="56" y="147"/>
                    </a:lnTo>
                    <a:lnTo>
                      <a:pt x="65" y="150"/>
                    </a:lnTo>
                    <a:lnTo>
                      <a:pt x="73" y="146"/>
                    </a:lnTo>
                    <a:lnTo>
                      <a:pt x="72" y="140"/>
                    </a:lnTo>
                    <a:lnTo>
                      <a:pt x="75" y="141"/>
                    </a:lnTo>
                    <a:lnTo>
                      <a:pt x="85" y="135"/>
                    </a:lnTo>
                    <a:lnTo>
                      <a:pt x="93" y="134"/>
                    </a:lnTo>
                    <a:lnTo>
                      <a:pt x="96" y="138"/>
                    </a:lnTo>
                    <a:lnTo>
                      <a:pt x="102" y="137"/>
                    </a:lnTo>
                    <a:lnTo>
                      <a:pt x="111" y="140"/>
                    </a:lnTo>
                    <a:lnTo>
                      <a:pt x="116" y="137"/>
                    </a:lnTo>
                    <a:lnTo>
                      <a:pt x="119" y="143"/>
                    </a:lnTo>
                    <a:lnTo>
                      <a:pt x="135" y="143"/>
                    </a:lnTo>
                    <a:lnTo>
                      <a:pt x="140" y="140"/>
                    </a:lnTo>
                    <a:lnTo>
                      <a:pt x="146" y="138"/>
                    </a:lnTo>
                    <a:lnTo>
                      <a:pt x="150" y="134"/>
                    </a:lnTo>
                    <a:lnTo>
                      <a:pt x="158" y="131"/>
                    </a:lnTo>
                    <a:lnTo>
                      <a:pt x="161" y="122"/>
                    </a:lnTo>
                    <a:lnTo>
                      <a:pt x="164" y="125"/>
                    </a:lnTo>
                    <a:lnTo>
                      <a:pt x="172" y="125"/>
                    </a:lnTo>
                    <a:lnTo>
                      <a:pt x="176" y="122"/>
                    </a:lnTo>
                    <a:lnTo>
                      <a:pt x="181" y="112"/>
                    </a:lnTo>
                    <a:lnTo>
                      <a:pt x="181" y="106"/>
                    </a:lnTo>
                    <a:lnTo>
                      <a:pt x="184" y="111"/>
                    </a:lnTo>
                    <a:lnTo>
                      <a:pt x="188" y="112"/>
                    </a:lnTo>
                    <a:lnTo>
                      <a:pt x="194" y="125"/>
                    </a:lnTo>
                    <a:lnTo>
                      <a:pt x="202" y="129"/>
                    </a:lnTo>
                    <a:lnTo>
                      <a:pt x="205" y="140"/>
                    </a:lnTo>
                    <a:lnTo>
                      <a:pt x="216" y="125"/>
                    </a:lnTo>
                    <a:lnTo>
                      <a:pt x="217" y="117"/>
                    </a:lnTo>
                    <a:lnTo>
                      <a:pt x="216" y="111"/>
                    </a:lnTo>
                    <a:lnTo>
                      <a:pt x="213" y="109"/>
                    </a:lnTo>
                    <a:lnTo>
                      <a:pt x="210" y="100"/>
                    </a:lnTo>
                    <a:lnTo>
                      <a:pt x="211" y="97"/>
                    </a:lnTo>
                    <a:lnTo>
                      <a:pt x="208" y="90"/>
                    </a:lnTo>
                    <a:lnTo>
                      <a:pt x="214" y="85"/>
                    </a:lnTo>
                    <a:lnTo>
                      <a:pt x="219" y="84"/>
                    </a:lnTo>
                    <a:lnTo>
                      <a:pt x="225" y="90"/>
                    </a:lnTo>
                    <a:lnTo>
                      <a:pt x="228" y="91"/>
                    </a:lnTo>
                    <a:lnTo>
                      <a:pt x="235" y="99"/>
                    </a:lnTo>
                    <a:lnTo>
                      <a:pt x="235" y="102"/>
                    </a:lnTo>
                    <a:lnTo>
                      <a:pt x="240" y="102"/>
                    </a:lnTo>
                    <a:lnTo>
                      <a:pt x="249" y="97"/>
                    </a:lnTo>
                    <a:lnTo>
                      <a:pt x="245" y="90"/>
                    </a:lnTo>
                    <a:lnTo>
                      <a:pt x="252" y="81"/>
                    </a:lnTo>
                    <a:lnTo>
                      <a:pt x="251" y="74"/>
                    </a:lnTo>
                    <a:lnTo>
                      <a:pt x="257" y="61"/>
                    </a:lnTo>
                    <a:lnTo>
                      <a:pt x="257" y="59"/>
                    </a:lnTo>
                    <a:lnTo>
                      <a:pt x="261" y="56"/>
                    </a:lnTo>
                    <a:lnTo>
                      <a:pt x="266" y="49"/>
                    </a:lnTo>
                    <a:lnTo>
                      <a:pt x="264" y="44"/>
                    </a:lnTo>
                    <a:lnTo>
                      <a:pt x="267" y="41"/>
                    </a:lnTo>
                    <a:lnTo>
                      <a:pt x="270" y="33"/>
                    </a:lnTo>
                    <a:lnTo>
                      <a:pt x="270" y="32"/>
                    </a:lnTo>
                    <a:lnTo>
                      <a:pt x="270" y="29"/>
                    </a:lnTo>
                    <a:lnTo>
                      <a:pt x="269" y="24"/>
                    </a:lnTo>
                    <a:lnTo>
                      <a:pt x="269" y="21"/>
                    </a:lnTo>
                    <a:lnTo>
                      <a:pt x="284" y="21"/>
                    </a:lnTo>
                    <a:lnTo>
                      <a:pt x="284" y="11"/>
                    </a:lnTo>
                    <a:lnTo>
                      <a:pt x="281" y="6"/>
                    </a:lnTo>
                    <a:lnTo>
                      <a:pt x="290" y="2"/>
                    </a:lnTo>
                    <a:lnTo>
                      <a:pt x="295" y="3"/>
                    </a:lnTo>
                    <a:lnTo>
                      <a:pt x="298" y="0"/>
                    </a:lnTo>
                    <a:lnTo>
                      <a:pt x="299" y="3"/>
                    </a:lnTo>
                    <a:lnTo>
                      <a:pt x="316" y="3"/>
                    </a:lnTo>
                    <a:lnTo>
                      <a:pt x="326" y="12"/>
                    </a:lnTo>
                    <a:lnTo>
                      <a:pt x="320" y="15"/>
                    </a:lnTo>
                    <a:lnTo>
                      <a:pt x="317" y="20"/>
                    </a:lnTo>
                    <a:lnTo>
                      <a:pt x="320" y="21"/>
                    </a:lnTo>
                    <a:lnTo>
                      <a:pt x="320" y="29"/>
                    </a:lnTo>
                    <a:lnTo>
                      <a:pt x="325" y="36"/>
                    </a:lnTo>
                    <a:lnTo>
                      <a:pt x="325" y="38"/>
                    </a:lnTo>
                    <a:lnTo>
                      <a:pt x="328" y="33"/>
                    </a:lnTo>
                    <a:lnTo>
                      <a:pt x="334" y="27"/>
                    </a:lnTo>
                    <a:lnTo>
                      <a:pt x="343" y="27"/>
                    </a:lnTo>
                    <a:lnTo>
                      <a:pt x="346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7" name="Freeform 6314">
                <a:extLst>
                  <a:ext uri="{FF2B5EF4-FFF2-40B4-BE49-F238E27FC236}">
                    <a16:creationId xmlns:a16="http://schemas.microsoft.com/office/drawing/2014/main" id="{BA6FD095-F1AB-4414-E27B-0F09CAAB7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076"/>
                <a:ext cx="190" cy="149"/>
              </a:xfrm>
              <a:custGeom>
                <a:avLst/>
                <a:gdLst>
                  <a:gd name="T0" fmla="*/ 348 w 380"/>
                  <a:gd name="T1" fmla="*/ 44 h 298"/>
                  <a:gd name="T2" fmla="*/ 352 w 380"/>
                  <a:gd name="T3" fmla="*/ 70 h 298"/>
                  <a:gd name="T4" fmla="*/ 355 w 380"/>
                  <a:gd name="T5" fmla="*/ 81 h 298"/>
                  <a:gd name="T6" fmla="*/ 348 w 380"/>
                  <a:gd name="T7" fmla="*/ 88 h 298"/>
                  <a:gd name="T8" fmla="*/ 364 w 380"/>
                  <a:gd name="T9" fmla="*/ 106 h 298"/>
                  <a:gd name="T10" fmla="*/ 377 w 380"/>
                  <a:gd name="T11" fmla="*/ 128 h 298"/>
                  <a:gd name="T12" fmla="*/ 363 w 380"/>
                  <a:gd name="T13" fmla="*/ 134 h 298"/>
                  <a:gd name="T14" fmla="*/ 337 w 380"/>
                  <a:gd name="T15" fmla="*/ 135 h 298"/>
                  <a:gd name="T16" fmla="*/ 313 w 380"/>
                  <a:gd name="T17" fmla="*/ 144 h 298"/>
                  <a:gd name="T18" fmla="*/ 296 w 380"/>
                  <a:gd name="T19" fmla="*/ 154 h 298"/>
                  <a:gd name="T20" fmla="*/ 275 w 380"/>
                  <a:gd name="T21" fmla="*/ 152 h 298"/>
                  <a:gd name="T22" fmla="*/ 246 w 380"/>
                  <a:gd name="T23" fmla="*/ 164 h 298"/>
                  <a:gd name="T24" fmla="*/ 267 w 380"/>
                  <a:gd name="T25" fmla="*/ 173 h 298"/>
                  <a:gd name="T26" fmla="*/ 276 w 380"/>
                  <a:gd name="T27" fmla="*/ 185 h 298"/>
                  <a:gd name="T28" fmla="*/ 261 w 380"/>
                  <a:gd name="T29" fmla="*/ 210 h 298"/>
                  <a:gd name="T30" fmla="*/ 246 w 380"/>
                  <a:gd name="T31" fmla="*/ 223 h 298"/>
                  <a:gd name="T32" fmla="*/ 210 w 380"/>
                  <a:gd name="T33" fmla="*/ 243 h 298"/>
                  <a:gd name="T34" fmla="*/ 197 w 380"/>
                  <a:gd name="T35" fmla="*/ 272 h 298"/>
                  <a:gd name="T36" fmla="*/ 175 w 380"/>
                  <a:gd name="T37" fmla="*/ 287 h 298"/>
                  <a:gd name="T38" fmla="*/ 176 w 380"/>
                  <a:gd name="T39" fmla="*/ 264 h 298"/>
                  <a:gd name="T40" fmla="*/ 158 w 380"/>
                  <a:gd name="T41" fmla="*/ 260 h 298"/>
                  <a:gd name="T42" fmla="*/ 155 w 380"/>
                  <a:gd name="T43" fmla="*/ 280 h 298"/>
                  <a:gd name="T44" fmla="*/ 144 w 380"/>
                  <a:gd name="T45" fmla="*/ 293 h 298"/>
                  <a:gd name="T46" fmla="*/ 122 w 380"/>
                  <a:gd name="T47" fmla="*/ 281 h 298"/>
                  <a:gd name="T48" fmla="*/ 120 w 380"/>
                  <a:gd name="T49" fmla="*/ 264 h 298"/>
                  <a:gd name="T50" fmla="*/ 97 w 380"/>
                  <a:gd name="T51" fmla="*/ 278 h 298"/>
                  <a:gd name="T52" fmla="*/ 82 w 380"/>
                  <a:gd name="T53" fmla="*/ 266 h 298"/>
                  <a:gd name="T54" fmla="*/ 84 w 380"/>
                  <a:gd name="T55" fmla="*/ 239 h 298"/>
                  <a:gd name="T56" fmla="*/ 72 w 380"/>
                  <a:gd name="T57" fmla="*/ 214 h 298"/>
                  <a:gd name="T58" fmla="*/ 49 w 380"/>
                  <a:gd name="T59" fmla="*/ 202 h 298"/>
                  <a:gd name="T60" fmla="*/ 35 w 380"/>
                  <a:gd name="T61" fmla="*/ 182 h 298"/>
                  <a:gd name="T62" fmla="*/ 12 w 380"/>
                  <a:gd name="T63" fmla="*/ 181 h 298"/>
                  <a:gd name="T64" fmla="*/ 6 w 380"/>
                  <a:gd name="T65" fmla="*/ 182 h 298"/>
                  <a:gd name="T66" fmla="*/ 9 w 380"/>
                  <a:gd name="T67" fmla="*/ 161 h 298"/>
                  <a:gd name="T68" fmla="*/ 12 w 380"/>
                  <a:gd name="T69" fmla="*/ 150 h 298"/>
                  <a:gd name="T70" fmla="*/ 28 w 380"/>
                  <a:gd name="T71" fmla="*/ 126 h 298"/>
                  <a:gd name="T72" fmla="*/ 50 w 380"/>
                  <a:gd name="T73" fmla="*/ 134 h 298"/>
                  <a:gd name="T74" fmla="*/ 65 w 380"/>
                  <a:gd name="T75" fmla="*/ 150 h 298"/>
                  <a:gd name="T76" fmla="*/ 85 w 380"/>
                  <a:gd name="T77" fmla="*/ 135 h 298"/>
                  <a:gd name="T78" fmla="*/ 111 w 380"/>
                  <a:gd name="T79" fmla="*/ 140 h 298"/>
                  <a:gd name="T80" fmla="*/ 140 w 380"/>
                  <a:gd name="T81" fmla="*/ 140 h 298"/>
                  <a:gd name="T82" fmla="*/ 161 w 380"/>
                  <a:gd name="T83" fmla="*/ 122 h 298"/>
                  <a:gd name="T84" fmla="*/ 181 w 380"/>
                  <a:gd name="T85" fmla="*/ 112 h 298"/>
                  <a:gd name="T86" fmla="*/ 194 w 380"/>
                  <a:gd name="T87" fmla="*/ 125 h 298"/>
                  <a:gd name="T88" fmla="*/ 217 w 380"/>
                  <a:gd name="T89" fmla="*/ 117 h 298"/>
                  <a:gd name="T90" fmla="*/ 211 w 380"/>
                  <a:gd name="T91" fmla="*/ 97 h 298"/>
                  <a:gd name="T92" fmla="*/ 225 w 380"/>
                  <a:gd name="T93" fmla="*/ 90 h 298"/>
                  <a:gd name="T94" fmla="*/ 240 w 380"/>
                  <a:gd name="T95" fmla="*/ 102 h 298"/>
                  <a:gd name="T96" fmla="*/ 251 w 380"/>
                  <a:gd name="T97" fmla="*/ 74 h 298"/>
                  <a:gd name="T98" fmla="*/ 266 w 380"/>
                  <a:gd name="T99" fmla="*/ 49 h 298"/>
                  <a:gd name="T100" fmla="*/ 270 w 380"/>
                  <a:gd name="T101" fmla="*/ 32 h 298"/>
                  <a:gd name="T102" fmla="*/ 284 w 380"/>
                  <a:gd name="T103" fmla="*/ 21 h 298"/>
                  <a:gd name="T104" fmla="*/ 295 w 380"/>
                  <a:gd name="T105" fmla="*/ 3 h 298"/>
                  <a:gd name="T106" fmla="*/ 326 w 380"/>
                  <a:gd name="T107" fmla="*/ 12 h 298"/>
                  <a:gd name="T108" fmla="*/ 320 w 380"/>
                  <a:gd name="T109" fmla="*/ 29 h 298"/>
                  <a:gd name="T110" fmla="*/ 334 w 380"/>
                  <a:gd name="T111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0" h="298">
                    <a:moveTo>
                      <a:pt x="346" y="35"/>
                    </a:moveTo>
                    <a:lnTo>
                      <a:pt x="346" y="44"/>
                    </a:lnTo>
                    <a:lnTo>
                      <a:pt x="348" y="43"/>
                    </a:lnTo>
                    <a:lnTo>
                      <a:pt x="348" y="44"/>
                    </a:lnTo>
                    <a:lnTo>
                      <a:pt x="349" y="52"/>
                    </a:lnTo>
                    <a:lnTo>
                      <a:pt x="355" y="58"/>
                    </a:lnTo>
                    <a:lnTo>
                      <a:pt x="361" y="68"/>
                    </a:lnTo>
                    <a:lnTo>
                      <a:pt x="352" y="70"/>
                    </a:lnTo>
                    <a:lnTo>
                      <a:pt x="352" y="74"/>
                    </a:lnTo>
                    <a:lnTo>
                      <a:pt x="349" y="78"/>
                    </a:lnTo>
                    <a:lnTo>
                      <a:pt x="351" y="85"/>
                    </a:lnTo>
                    <a:lnTo>
                      <a:pt x="355" y="81"/>
                    </a:lnTo>
                    <a:lnTo>
                      <a:pt x="360" y="84"/>
                    </a:lnTo>
                    <a:lnTo>
                      <a:pt x="355" y="88"/>
                    </a:lnTo>
                    <a:lnTo>
                      <a:pt x="351" y="87"/>
                    </a:lnTo>
                    <a:lnTo>
                      <a:pt x="348" y="88"/>
                    </a:lnTo>
                    <a:lnTo>
                      <a:pt x="342" y="88"/>
                    </a:lnTo>
                    <a:lnTo>
                      <a:pt x="349" y="96"/>
                    </a:lnTo>
                    <a:lnTo>
                      <a:pt x="357" y="99"/>
                    </a:lnTo>
                    <a:lnTo>
                      <a:pt x="364" y="106"/>
                    </a:lnTo>
                    <a:lnTo>
                      <a:pt x="367" y="109"/>
                    </a:lnTo>
                    <a:lnTo>
                      <a:pt x="377" y="106"/>
                    </a:lnTo>
                    <a:lnTo>
                      <a:pt x="380" y="114"/>
                    </a:lnTo>
                    <a:lnTo>
                      <a:pt x="377" y="128"/>
                    </a:lnTo>
                    <a:lnTo>
                      <a:pt x="370" y="131"/>
                    </a:lnTo>
                    <a:lnTo>
                      <a:pt x="374" y="134"/>
                    </a:lnTo>
                    <a:lnTo>
                      <a:pt x="370" y="138"/>
                    </a:lnTo>
                    <a:lnTo>
                      <a:pt x="363" y="134"/>
                    </a:lnTo>
                    <a:lnTo>
                      <a:pt x="360" y="135"/>
                    </a:lnTo>
                    <a:lnTo>
                      <a:pt x="351" y="140"/>
                    </a:lnTo>
                    <a:lnTo>
                      <a:pt x="343" y="138"/>
                    </a:lnTo>
                    <a:lnTo>
                      <a:pt x="337" y="135"/>
                    </a:lnTo>
                    <a:lnTo>
                      <a:pt x="330" y="140"/>
                    </a:lnTo>
                    <a:lnTo>
                      <a:pt x="325" y="144"/>
                    </a:lnTo>
                    <a:lnTo>
                      <a:pt x="319" y="141"/>
                    </a:lnTo>
                    <a:lnTo>
                      <a:pt x="313" y="144"/>
                    </a:lnTo>
                    <a:lnTo>
                      <a:pt x="310" y="152"/>
                    </a:lnTo>
                    <a:lnTo>
                      <a:pt x="307" y="149"/>
                    </a:lnTo>
                    <a:lnTo>
                      <a:pt x="299" y="150"/>
                    </a:lnTo>
                    <a:lnTo>
                      <a:pt x="296" y="154"/>
                    </a:lnTo>
                    <a:lnTo>
                      <a:pt x="293" y="149"/>
                    </a:lnTo>
                    <a:lnTo>
                      <a:pt x="290" y="147"/>
                    </a:lnTo>
                    <a:lnTo>
                      <a:pt x="281" y="154"/>
                    </a:lnTo>
                    <a:lnTo>
                      <a:pt x="275" y="152"/>
                    </a:lnTo>
                    <a:lnTo>
                      <a:pt x="272" y="155"/>
                    </a:lnTo>
                    <a:lnTo>
                      <a:pt x="264" y="155"/>
                    </a:lnTo>
                    <a:lnTo>
                      <a:pt x="261" y="160"/>
                    </a:lnTo>
                    <a:lnTo>
                      <a:pt x="246" y="164"/>
                    </a:lnTo>
                    <a:lnTo>
                      <a:pt x="249" y="170"/>
                    </a:lnTo>
                    <a:lnTo>
                      <a:pt x="254" y="173"/>
                    </a:lnTo>
                    <a:lnTo>
                      <a:pt x="261" y="172"/>
                    </a:lnTo>
                    <a:lnTo>
                      <a:pt x="267" y="173"/>
                    </a:lnTo>
                    <a:lnTo>
                      <a:pt x="276" y="170"/>
                    </a:lnTo>
                    <a:lnTo>
                      <a:pt x="281" y="181"/>
                    </a:lnTo>
                    <a:lnTo>
                      <a:pt x="279" y="182"/>
                    </a:lnTo>
                    <a:lnTo>
                      <a:pt x="276" y="185"/>
                    </a:lnTo>
                    <a:lnTo>
                      <a:pt x="269" y="195"/>
                    </a:lnTo>
                    <a:lnTo>
                      <a:pt x="264" y="195"/>
                    </a:lnTo>
                    <a:lnTo>
                      <a:pt x="264" y="207"/>
                    </a:lnTo>
                    <a:lnTo>
                      <a:pt x="261" y="210"/>
                    </a:lnTo>
                    <a:lnTo>
                      <a:pt x="264" y="216"/>
                    </a:lnTo>
                    <a:lnTo>
                      <a:pt x="255" y="222"/>
                    </a:lnTo>
                    <a:lnTo>
                      <a:pt x="252" y="226"/>
                    </a:lnTo>
                    <a:lnTo>
                      <a:pt x="246" y="223"/>
                    </a:lnTo>
                    <a:lnTo>
                      <a:pt x="240" y="225"/>
                    </a:lnTo>
                    <a:lnTo>
                      <a:pt x="234" y="223"/>
                    </a:lnTo>
                    <a:lnTo>
                      <a:pt x="217" y="234"/>
                    </a:lnTo>
                    <a:lnTo>
                      <a:pt x="210" y="243"/>
                    </a:lnTo>
                    <a:lnTo>
                      <a:pt x="210" y="252"/>
                    </a:lnTo>
                    <a:lnTo>
                      <a:pt x="205" y="260"/>
                    </a:lnTo>
                    <a:lnTo>
                      <a:pt x="202" y="260"/>
                    </a:lnTo>
                    <a:lnTo>
                      <a:pt x="197" y="272"/>
                    </a:lnTo>
                    <a:lnTo>
                      <a:pt x="193" y="271"/>
                    </a:lnTo>
                    <a:lnTo>
                      <a:pt x="182" y="271"/>
                    </a:lnTo>
                    <a:lnTo>
                      <a:pt x="181" y="280"/>
                    </a:lnTo>
                    <a:lnTo>
                      <a:pt x="175" y="287"/>
                    </a:lnTo>
                    <a:lnTo>
                      <a:pt x="170" y="289"/>
                    </a:lnTo>
                    <a:lnTo>
                      <a:pt x="161" y="287"/>
                    </a:lnTo>
                    <a:lnTo>
                      <a:pt x="164" y="277"/>
                    </a:lnTo>
                    <a:lnTo>
                      <a:pt x="176" y="264"/>
                    </a:lnTo>
                    <a:lnTo>
                      <a:pt x="170" y="260"/>
                    </a:lnTo>
                    <a:lnTo>
                      <a:pt x="169" y="254"/>
                    </a:lnTo>
                    <a:lnTo>
                      <a:pt x="164" y="255"/>
                    </a:lnTo>
                    <a:lnTo>
                      <a:pt x="158" y="260"/>
                    </a:lnTo>
                    <a:lnTo>
                      <a:pt x="155" y="261"/>
                    </a:lnTo>
                    <a:lnTo>
                      <a:pt x="155" y="266"/>
                    </a:lnTo>
                    <a:lnTo>
                      <a:pt x="155" y="274"/>
                    </a:lnTo>
                    <a:lnTo>
                      <a:pt x="155" y="280"/>
                    </a:lnTo>
                    <a:lnTo>
                      <a:pt x="149" y="281"/>
                    </a:lnTo>
                    <a:lnTo>
                      <a:pt x="146" y="283"/>
                    </a:lnTo>
                    <a:lnTo>
                      <a:pt x="141" y="289"/>
                    </a:lnTo>
                    <a:lnTo>
                      <a:pt x="144" y="293"/>
                    </a:lnTo>
                    <a:lnTo>
                      <a:pt x="137" y="298"/>
                    </a:lnTo>
                    <a:lnTo>
                      <a:pt x="132" y="289"/>
                    </a:lnTo>
                    <a:lnTo>
                      <a:pt x="126" y="283"/>
                    </a:lnTo>
                    <a:lnTo>
                      <a:pt x="122" y="281"/>
                    </a:lnTo>
                    <a:lnTo>
                      <a:pt x="120" y="277"/>
                    </a:lnTo>
                    <a:lnTo>
                      <a:pt x="119" y="268"/>
                    </a:lnTo>
                    <a:lnTo>
                      <a:pt x="120" y="268"/>
                    </a:lnTo>
                    <a:lnTo>
                      <a:pt x="120" y="264"/>
                    </a:lnTo>
                    <a:lnTo>
                      <a:pt x="116" y="260"/>
                    </a:lnTo>
                    <a:lnTo>
                      <a:pt x="109" y="274"/>
                    </a:lnTo>
                    <a:lnTo>
                      <a:pt x="102" y="274"/>
                    </a:lnTo>
                    <a:lnTo>
                      <a:pt x="97" y="278"/>
                    </a:lnTo>
                    <a:lnTo>
                      <a:pt x="96" y="283"/>
                    </a:lnTo>
                    <a:lnTo>
                      <a:pt x="94" y="281"/>
                    </a:lnTo>
                    <a:lnTo>
                      <a:pt x="85" y="277"/>
                    </a:lnTo>
                    <a:lnTo>
                      <a:pt x="82" y="266"/>
                    </a:lnTo>
                    <a:lnTo>
                      <a:pt x="81" y="260"/>
                    </a:lnTo>
                    <a:lnTo>
                      <a:pt x="88" y="252"/>
                    </a:lnTo>
                    <a:lnTo>
                      <a:pt x="88" y="243"/>
                    </a:lnTo>
                    <a:lnTo>
                      <a:pt x="84" y="239"/>
                    </a:lnTo>
                    <a:lnTo>
                      <a:pt x="82" y="231"/>
                    </a:lnTo>
                    <a:lnTo>
                      <a:pt x="78" y="225"/>
                    </a:lnTo>
                    <a:lnTo>
                      <a:pt x="78" y="216"/>
                    </a:lnTo>
                    <a:lnTo>
                      <a:pt x="72" y="214"/>
                    </a:lnTo>
                    <a:lnTo>
                      <a:pt x="62" y="208"/>
                    </a:lnTo>
                    <a:lnTo>
                      <a:pt x="58" y="204"/>
                    </a:lnTo>
                    <a:lnTo>
                      <a:pt x="49" y="208"/>
                    </a:lnTo>
                    <a:lnTo>
                      <a:pt x="49" y="202"/>
                    </a:lnTo>
                    <a:lnTo>
                      <a:pt x="49" y="202"/>
                    </a:lnTo>
                    <a:lnTo>
                      <a:pt x="43" y="193"/>
                    </a:lnTo>
                    <a:lnTo>
                      <a:pt x="37" y="192"/>
                    </a:lnTo>
                    <a:lnTo>
                      <a:pt x="35" y="182"/>
                    </a:lnTo>
                    <a:lnTo>
                      <a:pt x="31" y="185"/>
                    </a:lnTo>
                    <a:lnTo>
                      <a:pt x="28" y="181"/>
                    </a:lnTo>
                    <a:lnTo>
                      <a:pt x="15" y="176"/>
                    </a:lnTo>
                    <a:lnTo>
                      <a:pt x="12" y="181"/>
                    </a:lnTo>
                    <a:lnTo>
                      <a:pt x="17" y="188"/>
                    </a:lnTo>
                    <a:lnTo>
                      <a:pt x="14" y="190"/>
                    </a:lnTo>
                    <a:lnTo>
                      <a:pt x="9" y="187"/>
                    </a:lnTo>
                    <a:lnTo>
                      <a:pt x="6" y="182"/>
                    </a:lnTo>
                    <a:lnTo>
                      <a:pt x="0" y="178"/>
                    </a:lnTo>
                    <a:lnTo>
                      <a:pt x="5" y="170"/>
                    </a:lnTo>
                    <a:lnTo>
                      <a:pt x="3" y="167"/>
                    </a:lnTo>
                    <a:lnTo>
                      <a:pt x="9" y="161"/>
                    </a:lnTo>
                    <a:lnTo>
                      <a:pt x="18" y="161"/>
                    </a:lnTo>
                    <a:lnTo>
                      <a:pt x="21" y="158"/>
                    </a:lnTo>
                    <a:lnTo>
                      <a:pt x="18" y="154"/>
                    </a:lnTo>
                    <a:lnTo>
                      <a:pt x="12" y="150"/>
                    </a:lnTo>
                    <a:lnTo>
                      <a:pt x="15" y="143"/>
                    </a:lnTo>
                    <a:lnTo>
                      <a:pt x="23" y="137"/>
                    </a:lnTo>
                    <a:lnTo>
                      <a:pt x="23" y="131"/>
                    </a:lnTo>
                    <a:lnTo>
                      <a:pt x="28" y="126"/>
                    </a:lnTo>
                    <a:lnTo>
                      <a:pt x="31" y="128"/>
                    </a:lnTo>
                    <a:lnTo>
                      <a:pt x="38" y="131"/>
                    </a:lnTo>
                    <a:lnTo>
                      <a:pt x="43" y="128"/>
                    </a:lnTo>
                    <a:lnTo>
                      <a:pt x="50" y="134"/>
                    </a:lnTo>
                    <a:lnTo>
                      <a:pt x="58" y="135"/>
                    </a:lnTo>
                    <a:lnTo>
                      <a:pt x="59" y="138"/>
                    </a:lnTo>
                    <a:lnTo>
                      <a:pt x="56" y="147"/>
                    </a:lnTo>
                    <a:lnTo>
                      <a:pt x="65" y="150"/>
                    </a:lnTo>
                    <a:lnTo>
                      <a:pt x="73" y="146"/>
                    </a:lnTo>
                    <a:lnTo>
                      <a:pt x="72" y="140"/>
                    </a:lnTo>
                    <a:lnTo>
                      <a:pt x="75" y="141"/>
                    </a:lnTo>
                    <a:lnTo>
                      <a:pt x="85" y="135"/>
                    </a:lnTo>
                    <a:lnTo>
                      <a:pt x="93" y="134"/>
                    </a:lnTo>
                    <a:lnTo>
                      <a:pt x="96" y="138"/>
                    </a:lnTo>
                    <a:lnTo>
                      <a:pt x="102" y="137"/>
                    </a:lnTo>
                    <a:lnTo>
                      <a:pt x="111" y="140"/>
                    </a:lnTo>
                    <a:lnTo>
                      <a:pt x="116" y="137"/>
                    </a:lnTo>
                    <a:lnTo>
                      <a:pt x="119" y="143"/>
                    </a:lnTo>
                    <a:lnTo>
                      <a:pt x="135" y="143"/>
                    </a:lnTo>
                    <a:lnTo>
                      <a:pt x="140" y="140"/>
                    </a:lnTo>
                    <a:lnTo>
                      <a:pt x="146" y="138"/>
                    </a:lnTo>
                    <a:lnTo>
                      <a:pt x="150" y="134"/>
                    </a:lnTo>
                    <a:lnTo>
                      <a:pt x="158" y="131"/>
                    </a:lnTo>
                    <a:lnTo>
                      <a:pt x="161" y="122"/>
                    </a:lnTo>
                    <a:lnTo>
                      <a:pt x="164" y="125"/>
                    </a:lnTo>
                    <a:lnTo>
                      <a:pt x="172" y="125"/>
                    </a:lnTo>
                    <a:lnTo>
                      <a:pt x="176" y="122"/>
                    </a:lnTo>
                    <a:lnTo>
                      <a:pt x="181" y="112"/>
                    </a:lnTo>
                    <a:lnTo>
                      <a:pt x="181" y="106"/>
                    </a:lnTo>
                    <a:lnTo>
                      <a:pt x="184" y="111"/>
                    </a:lnTo>
                    <a:lnTo>
                      <a:pt x="188" y="112"/>
                    </a:lnTo>
                    <a:lnTo>
                      <a:pt x="194" y="125"/>
                    </a:lnTo>
                    <a:lnTo>
                      <a:pt x="202" y="129"/>
                    </a:lnTo>
                    <a:lnTo>
                      <a:pt x="205" y="140"/>
                    </a:lnTo>
                    <a:lnTo>
                      <a:pt x="216" y="125"/>
                    </a:lnTo>
                    <a:lnTo>
                      <a:pt x="217" y="117"/>
                    </a:lnTo>
                    <a:lnTo>
                      <a:pt x="216" y="111"/>
                    </a:lnTo>
                    <a:lnTo>
                      <a:pt x="213" y="109"/>
                    </a:lnTo>
                    <a:lnTo>
                      <a:pt x="210" y="100"/>
                    </a:lnTo>
                    <a:lnTo>
                      <a:pt x="211" y="97"/>
                    </a:lnTo>
                    <a:lnTo>
                      <a:pt x="208" y="90"/>
                    </a:lnTo>
                    <a:lnTo>
                      <a:pt x="214" y="85"/>
                    </a:lnTo>
                    <a:lnTo>
                      <a:pt x="219" y="84"/>
                    </a:lnTo>
                    <a:lnTo>
                      <a:pt x="225" y="90"/>
                    </a:lnTo>
                    <a:lnTo>
                      <a:pt x="228" y="91"/>
                    </a:lnTo>
                    <a:lnTo>
                      <a:pt x="235" y="99"/>
                    </a:lnTo>
                    <a:lnTo>
                      <a:pt x="235" y="102"/>
                    </a:lnTo>
                    <a:lnTo>
                      <a:pt x="240" y="102"/>
                    </a:lnTo>
                    <a:lnTo>
                      <a:pt x="249" y="97"/>
                    </a:lnTo>
                    <a:lnTo>
                      <a:pt x="245" y="90"/>
                    </a:lnTo>
                    <a:lnTo>
                      <a:pt x="252" y="81"/>
                    </a:lnTo>
                    <a:lnTo>
                      <a:pt x="251" y="74"/>
                    </a:lnTo>
                    <a:lnTo>
                      <a:pt x="257" y="61"/>
                    </a:lnTo>
                    <a:lnTo>
                      <a:pt x="257" y="59"/>
                    </a:lnTo>
                    <a:lnTo>
                      <a:pt x="261" y="56"/>
                    </a:lnTo>
                    <a:lnTo>
                      <a:pt x="266" y="49"/>
                    </a:lnTo>
                    <a:lnTo>
                      <a:pt x="264" y="44"/>
                    </a:lnTo>
                    <a:lnTo>
                      <a:pt x="267" y="41"/>
                    </a:lnTo>
                    <a:lnTo>
                      <a:pt x="270" y="33"/>
                    </a:lnTo>
                    <a:lnTo>
                      <a:pt x="270" y="32"/>
                    </a:lnTo>
                    <a:lnTo>
                      <a:pt x="270" y="29"/>
                    </a:lnTo>
                    <a:lnTo>
                      <a:pt x="269" y="24"/>
                    </a:lnTo>
                    <a:lnTo>
                      <a:pt x="269" y="21"/>
                    </a:lnTo>
                    <a:lnTo>
                      <a:pt x="284" y="21"/>
                    </a:lnTo>
                    <a:lnTo>
                      <a:pt x="284" y="11"/>
                    </a:lnTo>
                    <a:lnTo>
                      <a:pt x="281" y="6"/>
                    </a:lnTo>
                    <a:lnTo>
                      <a:pt x="290" y="2"/>
                    </a:lnTo>
                    <a:lnTo>
                      <a:pt x="295" y="3"/>
                    </a:lnTo>
                    <a:lnTo>
                      <a:pt x="298" y="0"/>
                    </a:lnTo>
                    <a:lnTo>
                      <a:pt x="299" y="3"/>
                    </a:lnTo>
                    <a:lnTo>
                      <a:pt x="316" y="3"/>
                    </a:lnTo>
                    <a:lnTo>
                      <a:pt x="326" y="12"/>
                    </a:lnTo>
                    <a:lnTo>
                      <a:pt x="320" y="15"/>
                    </a:lnTo>
                    <a:lnTo>
                      <a:pt x="317" y="20"/>
                    </a:lnTo>
                    <a:lnTo>
                      <a:pt x="320" y="21"/>
                    </a:lnTo>
                    <a:lnTo>
                      <a:pt x="320" y="29"/>
                    </a:lnTo>
                    <a:lnTo>
                      <a:pt x="325" y="36"/>
                    </a:lnTo>
                    <a:lnTo>
                      <a:pt x="325" y="38"/>
                    </a:lnTo>
                    <a:lnTo>
                      <a:pt x="328" y="33"/>
                    </a:lnTo>
                    <a:lnTo>
                      <a:pt x="334" y="27"/>
                    </a:lnTo>
                    <a:lnTo>
                      <a:pt x="343" y="27"/>
                    </a:lnTo>
                    <a:lnTo>
                      <a:pt x="346" y="3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8" name="Freeform 6315">
                <a:extLst>
                  <a:ext uri="{FF2B5EF4-FFF2-40B4-BE49-F238E27FC236}">
                    <a16:creationId xmlns:a16="http://schemas.microsoft.com/office/drawing/2014/main" id="{0CDE900E-2376-E9B0-67ED-5F821ED97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079"/>
                <a:ext cx="116" cy="72"/>
              </a:xfrm>
              <a:custGeom>
                <a:avLst/>
                <a:gdLst>
                  <a:gd name="T0" fmla="*/ 180 w 233"/>
                  <a:gd name="T1" fmla="*/ 6 h 144"/>
                  <a:gd name="T2" fmla="*/ 163 w 233"/>
                  <a:gd name="T3" fmla="*/ 11 h 144"/>
                  <a:gd name="T4" fmla="*/ 148 w 233"/>
                  <a:gd name="T5" fmla="*/ 6 h 144"/>
                  <a:gd name="T6" fmla="*/ 134 w 233"/>
                  <a:gd name="T7" fmla="*/ 20 h 144"/>
                  <a:gd name="T8" fmla="*/ 126 w 233"/>
                  <a:gd name="T9" fmla="*/ 14 h 144"/>
                  <a:gd name="T10" fmla="*/ 110 w 233"/>
                  <a:gd name="T11" fmla="*/ 18 h 144"/>
                  <a:gd name="T12" fmla="*/ 101 w 233"/>
                  <a:gd name="T13" fmla="*/ 17 h 144"/>
                  <a:gd name="T14" fmla="*/ 96 w 233"/>
                  <a:gd name="T15" fmla="*/ 29 h 144"/>
                  <a:gd name="T16" fmla="*/ 92 w 233"/>
                  <a:gd name="T17" fmla="*/ 37 h 144"/>
                  <a:gd name="T18" fmla="*/ 72 w 233"/>
                  <a:gd name="T19" fmla="*/ 46 h 144"/>
                  <a:gd name="T20" fmla="*/ 54 w 233"/>
                  <a:gd name="T21" fmla="*/ 30 h 144"/>
                  <a:gd name="T22" fmla="*/ 41 w 233"/>
                  <a:gd name="T23" fmla="*/ 30 h 144"/>
                  <a:gd name="T24" fmla="*/ 44 w 233"/>
                  <a:gd name="T25" fmla="*/ 46 h 144"/>
                  <a:gd name="T26" fmla="*/ 31 w 233"/>
                  <a:gd name="T27" fmla="*/ 49 h 144"/>
                  <a:gd name="T28" fmla="*/ 16 w 233"/>
                  <a:gd name="T29" fmla="*/ 43 h 144"/>
                  <a:gd name="T30" fmla="*/ 2 w 233"/>
                  <a:gd name="T31" fmla="*/ 55 h 144"/>
                  <a:gd name="T32" fmla="*/ 22 w 233"/>
                  <a:gd name="T33" fmla="*/ 79 h 144"/>
                  <a:gd name="T34" fmla="*/ 8 w 233"/>
                  <a:gd name="T35" fmla="*/ 90 h 144"/>
                  <a:gd name="T36" fmla="*/ 2 w 233"/>
                  <a:gd name="T37" fmla="*/ 114 h 144"/>
                  <a:gd name="T38" fmla="*/ 14 w 233"/>
                  <a:gd name="T39" fmla="*/ 125 h 144"/>
                  <a:gd name="T40" fmla="*/ 34 w 233"/>
                  <a:gd name="T41" fmla="*/ 129 h 144"/>
                  <a:gd name="T42" fmla="*/ 41 w 233"/>
                  <a:gd name="T43" fmla="*/ 144 h 144"/>
                  <a:gd name="T44" fmla="*/ 51 w 233"/>
                  <a:gd name="T45" fmla="*/ 135 h 144"/>
                  <a:gd name="T46" fmla="*/ 72 w 233"/>
                  <a:gd name="T47" fmla="*/ 132 h 144"/>
                  <a:gd name="T48" fmla="*/ 92 w 233"/>
                  <a:gd name="T49" fmla="*/ 131 h 144"/>
                  <a:gd name="T50" fmla="*/ 116 w 233"/>
                  <a:gd name="T51" fmla="*/ 134 h 144"/>
                  <a:gd name="T52" fmla="*/ 134 w 233"/>
                  <a:gd name="T53" fmla="*/ 125 h 144"/>
                  <a:gd name="T54" fmla="*/ 148 w 233"/>
                  <a:gd name="T55" fmla="*/ 119 h 144"/>
                  <a:gd name="T56" fmla="*/ 157 w 233"/>
                  <a:gd name="T57" fmla="*/ 100 h 144"/>
                  <a:gd name="T58" fmla="*/ 170 w 233"/>
                  <a:gd name="T59" fmla="*/ 119 h 144"/>
                  <a:gd name="T60" fmla="*/ 192 w 233"/>
                  <a:gd name="T61" fmla="*/ 119 h 144"/>
                  <a:gd name="T62" fmla="*/ 189 w 233"/>
                  <a:gd name="T63" fmla="*/ 103 h 144"/>
                  <a:gd name="T64" fmla="*/ 184 w 233"/>
                  <a:gd name="T65" fmla="*/ 84 h 144"/>
                  <a:gd name="T66" fmla="*/ 201 w 233"/>
                  <a:gd name="T67" fmla="*/ 84 h 144"/>
                  <a:gd name="T68" fmla="*/ 211 w 233"/>
                  <a:gd name="T69" fmla="*/ 96 h 144"/>
                  <a:gd name="T70" fmla="*/ 221 w 233"/>
                  <a:gd name="T71" fmla="*/ 84 h 144"/>
                  <a:gd name="T72" fmla="*/ 233 w 233"/>
                  <a:gd name="T73" fmla="*/ 55 h 144"/>
                  <a:gd name="T74" fmla="*/ 214 w 233"/>
                  <a:gd name="T75" fmla="*/ 52 h 144"/>
                  <a:gd name="T76" fmla="*/ 217 w 233"/>
                  <a:gd name="T77" fmla="*/ 38 h 144"/>
                  <a:gd name="T78" fmla="*/ 230 w 233"/>
                  <a:gd name="T79" fmla="*/ 30 h 144"/>
                  <a:gd name="T80" fmla="*/ 208 w 233"/>
                  <a:gd name="T81" fmla="*/ 18 h 144"/>
                  <a:gd name="T82" fmla="*/ 205 w 233"/>
                  <a:gd name="T83" fmla="*/ 18 h 144"/>
                  <a:gd name="T84" fmla="*/ 196 w 233"/>
                  <a:gd name="T85" fmla="*/ 15 h 144"/>
                  <a:gd name="T86" fmla="*/ 189 w 233"/>
                  <a:gd name="T87" fmla="*/ 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3" h="144">
                    <a:moveTo>
                      <a:pt x="189" y="3"/>
                    </a:moveTo>
                    <a:lnTo>
                      <a:pt x="186" y="0"/>
                    </a:lnTo>
                    <a:lnTo>
                      <a:pt x="180" y="6"/>
                    </a:lnTo>
                    <a:lnTo>
                      <a:pt x="169" y="0"/>
                    </a:lnTo>
                    <a:lnTo>
                      <a:pt x="164" y="3"/>
                    </a:lnTo>
                    <a:lnTo>
                      <a:pt x="163" y="11"/>
                    </a:lnTo>
                    <a:lnTo>
                      <a:pt x="157" y="15"/>
                    </a:lnTo>
                    <a:lnTo>
                      <a:pt x="151" y="5"/>
                    </a:lnTo>
                    <a:lnTo>
                      <a:pt x="148" y="6"/>
                    </a:lnTo>
                    <a:lnTo>
                      <a:pt x="143" y="12"/>
                    </a:lnTo>
                    <a:lnTo>
                      <a:pt x="139" y="15"/>
                    </a:lnTo>
                    <a:lnTo>
                      <a:pt x="134" y="20"/>
                    </a:lnTo>
                    <a:lnTo>
                      <a:pt x="131" y="20"/>
                    </a:lnTo>
                    <a:lnTo>
                      <a:pt x="131" y="18"/>
                    </a:lnTo>
                    <a:lnTo>
                      <a:pt x="126" y="14"/>
                    </a:lnTo>
                    <a:lnTo>
                      <a:pt x="120" y="20"/>
                    </a:lnTo>
                    <a:lnTo>
                      <a:pt x="113" y="21"/>
                    </a:lnTo>
                    <a:lnTo>
                      <a:pt x="110" y="18"/>
                    </a:lnTo>
                    <a:lnTo>
                      <a:pt x="108" y="9"/>
                    </a:lnTo>
                    <a:lnTo>
                      <a:pt x="107" y="14"/>
                    </a:lnTo>
                    <a:lnTo>
                      <a:pt x="101" y="17"/>
                    </a:lnTo>
                    <a:lnTo>
                      <a:pt x="99" y="23"/>
                    </a:lnTo>
                    <a:lnTo>
                      <a:pt x="95" y="26"/>
                    </a:lnTo>
                    <a:lnTo>
                      <a:pt x="96" y="29"/>
                    </a:lnTo>
                    <a:lnTo>
                      <a:pt x="95" y="37"/>
                    </a:lnTo>
                    <a:lnTo>
                      <a:pt x="96" y="41"/>
                    </a:lnTo>
                    <a:lnTo>
                      <a:pt x="92" y="37"/>
                    </a:lnTo>
                    <a:lnTo>
                      <a:pt x="88" y="41"/>
                    </a:lnTo>
                    <a:lnTo>
                      <a:pt x="75" y="46"/>
                    </a:lnTo>
                    <a:lnTo>
                      <a:pt x="72" y="46"/>
                    </a:lnTo>
                    <a:lnTo>
                      <a:pt x="73" y="34"/>
                    </a:lnTo>
                    <a:lnTo>
                      <a:pt x="64" y="34"/>
                    </a:lnTo>
                    <a:lnTo>
                      <a:pt x="54" y="30"/>
                    </a:lnTo>
                    <a:lnTo>
                      <a:pt x="49" y="20"/>
                    </a:lnTo>
                    <a:lnTo>
                      <a:pt x="38" y="29"/>
                    </a:lnTo>
                    <a:lnTo>
                      <a:pt x="41" y="30"/>
                    </a:lnTo>
                    <a:lnTo>
                      <a:pt x="43" y="38"/>
                    </a:lnTo>
                    <a:lnTo>
                      <a:pt x="46" y="43"/>
                    </a:lnTo>
                    <a:lnTo>
                      <a:pt x="44" y="46"/>
                    </a:lnTo>
                    <a:lnTo>
                      <a:pt x="37" y="46"/>
                    </a:lnTo>
                    <a:lnTo>
                      <a:pt x="32" y="49"/>
                    </a:lnTo>
                    <a:lnTo>
                      <a:pt x="31" y="49"/>
                    </a:lnTo>
                    <a:lnTo>
                      <a:pt x="23" y="49"/>
                    </a:lnTo>
                    <a:lnTo>
                      <a:pt x="22" y="44"/>
                    </a:lnTo>
                    <a:lnTo>
                      <a:pt x="16" y="43"/>
                    </a:lnTo>
                    <a:lnTo>
                      <a:pt x="10" y="46"/>
                    </a:lnTo>
                    <a:lnTo>
                      <a:pt x="2" y="53"/>
                    </a:lnTo>
                    <a:lnTo>
                      <a:pt x="2" y="55"/>
                    </a:lnTo>
                    <a:lnTo>
                      <a:pt x="14" y="65"/>
                    </a:lnTo>
                    <a:lnTo>
                      <a:pt x="19" y="72"/>
                    </a:lnTo>
                    <a:lnTo>
                      <a:pt x="22" y="79"/>
                    </a:lnTo>
                    <a:lnTo>
                      <a:pt x="25" y="82"/>
                    </a:lnTo>
                    <a:lnTo>
                      <a:pt x="25" y="88"/>
                    </a:lnTo>
                    <a:lnTo>
                      <a:pt x="8" y="90"/>
                    </a:lnTo>
                    <a:lnTo>
                      <a:pt x="0" y="100"/>
                    </a:lnTo>
                    <a:lnTo>
                      <a:pt x="4" y="111"/>
                    </a:lnTo>
                    <a:lnTo>
                      <a:pt x="2" y="114"/>
                    </a:lnTo>
                    <a:lnTo>
                      <a:pt x="4" y="120"/>
                    </a:lnTo>
                    <a:lnTo>
                      <a:pt x="7" y="122"/>
                    </a:lnTo>
                    <a:lnTo>
                      <a:pt x="14" y="125"/>
                    </a:lnTo>
                    <a:lnTo>
                      <a:pt x="19" y="122"/>
                    </a:lnTo>
                    <a:lnTo>
                      <a:pt x="26" y="128"/>
                    </a:lnTo>
                    <a:lnTo>
                      <a:pt x="34" y="129"/>
                    </a:lnTo>
                    <a:lnTo>
                      <a:pt x="35" y="132"/>
                    </a:lnTo>
                    <a:lnTo>
                      <a:pt x="32" y="141"/>
                    </a:lnTo>
                    <a:lnTo>
                      <a:pt x="41" y="144"/>
                    </a:lnTo>
                    <a:lnTo>
                      <a:pt x="49" y="140"/>
                    </a:lnTo>
                    <a:lnTo>
                      <a:pt x="48" y="134"/>
                    </a:lnTo>
                    <a:lnTo>
                      <a:pt x="51" y="135"/>
                    </a:lnTo>
                    <a:lnTo>
                      <a:pt x="61" y="129"/>
                    </a:lnTo>
                    <a:lnTo>
                      <a:pt x="69" y="128"/>
                    </a:lnTo>
                    <a:lnTo>
                      <a:pt x="72" y="132"/>
                    </a:lnTo>
                    <a:lnTo>
                      <a:pt x="78" y="131"/>
                    </a:lnTo>
                    <a:lnTo>
                      <a:pt x="87" y="134"/>
                    </a:lnTo>
                    <a:lnTo>
                      <a:pt x="92" y="131"/>
                    </a:lnTo>
                    <a:lnTo>
                      <a:pt x="95" y="137"/>
                    </a:lnTo>
                    <a:lnTo>
                      <a:pt x="111" y="137"/>
                    </a:lnTo>
                    <a:lnTo>
                      <a:pt x="116" y="134"/>
                    </a:lnTo>
                    <a:lnTo>
                      <a:pt x="122" y="132"/>
                    </a:lnTo>
                    <a:lnTo>
                      <a:pt x="126" y="128"/>
                    </a:lnTo>
                    <a:lnTo>
                      <a:pt x="134" y="125"/>
                    </a:lnTo>
                    <a:lnTo>
                      <a:pt x="137" y="116"/>
                    </a:lnTo>
                    <a:lnTo>
                      <a:pt x="140" y="119"/>
                    </a:lnTo>
                    <a:lnTo>
                      <a:pt x="148" y="119"/>
                    </a:lnTo>
                    <a:lnTo>
                      <a:pt x="152" y="116"/>
                    </a:lnTo>
                    <a:lnTo>
                      <a:pt x="157" y="106"/>
                    </a:lnTo>
                    <a:lnTo>
                      <a:pt x="157" y="100"/>
                    </a:lnTo>
                    <a:lnTo>
                      <a:pt x="160" y="105"/>
                    </a:lnTo>
                    <a:lnTo>
                      <a:pt x="164" y="106"/>
                    </a:lnTo>
                    <a:lnTo>
                      <a:pt x="170" y="119"/>
                    </a:lnTo>
                    <a:lnTo>
                      <a:pt x="178" y="123"/>
                    </a:lnTo>
                    <a:lnTo>
                      <a:pt x="181" y="134"/>
                    </a:lnTo>
                    <a:lnTo>
                      <a:pt x="192" y="119"/>
                    </a:lnTo>
                    <a:lnTo>
                      <a:pt x="193" y="111"/>
                    </a:lnTo>
                    <a:lnTo>
                      <a:pt x="192" y="105"/>
                    </a:lnTo>
                    <a:lnTo>
                      <a:pt x="189" y="103"/>
                    </a:lnTo>
                    <a:lnTo>
                      <a:pt x="186" y="94"/>
                    </a:lnTo>
                    <a:lnTo>
                      <a:pt x="187" y="91"/>
                    </a:lnTo>
                    <a:lnTo>
                      <a:pt x="184" y="84"/>
                    </a:lnTo>
                    <a:lnTo>
                      <a:pt x="190" y="79"/>
                    </a:lnTo>
                    <a:lnTo>
                      <a:pt x="195" y="78"/>
                    </a:lnTo>
                    <a:lnTo>
                      <a:pt x="201" y="84"/>
                    </a:lnTo>
                    <a:lnTo>
                      <a:pt x="204" y="85"/>
                    </a:lnTo>
                    <a:lnTo>
                      <a:pt x="211" y="93"/>
                    </a:lnTo>
                    <a:lnTo>
                      <a:pt x="211" y="96"/>
                    </a:lnTo>
                    <a:lnTo>
                      <a:pt x="216" y="96"/>
                    </a:lnTo>
                    <a:lnTo>
                      <a:pt x="225" y="91"/>
                    </a:lnTo>
                    <a:lnTo>
                      <a:pt x="221" y="84"/>
                    </a:lnTo>
                    <a:lnTo>
                      <a:pt x="228" y="75"/>
                    </a:lnTo>
                    <a:lnTo>
                      <a:pt x="227" y="68"/>
                    </a:lnTo>
                    <a:lnTo>
                      <a:pt x="233" y="55"/>
                    </a:lnTo>
                    <a:lnTo>
                      <a:pt x="233" y="53"/>
                    </a:lnTo>
                    <a:lnTo>
                      <a:pt x="227" y="49"/>
                    </a:lnTo>
                    <a:lnTo>
                      <a:pt x="214" y="52"/>
                    </a:lnTo>
                    <a:lnTo>
                      <a:pt x="216" y="46"/>
                    </a:lnTo>
                    <a:lnTo>
                      <a:pt x="219" y="46"/>
                    </a:lnTo>
                    <a:lnTo>
                      <a:pt x="217" y="38"/>
                    </a:lnTo>
                    <a:lnTo>
                      <a:pt x="224" y="34"/>
                    </a:lnTo>
                    <a:lnTo>
                      <a:pt x="230" y="34"/>
                    </a:lnTo>
                    <a:lnTo>
                      <a:pt x="230" y="30"/>
                    </a:lnTo>
                    <a:lnTo>
                      <a:pt x="224" y="21"/>
                    </a:lnTo>
                    <a:lnTo>
                      <a:pt x="221" y="18"/>
                    </a:lnTo>
                    <a:lnTo>
                      <a:pt x="208" y="18"/>
                    </a:lnTo>
                    <a:lnTo>
                      <a:pt x="208" y="18"/>
                    </a:lnTo>
                    <a:lnTo>
                      <a:pt x="207" y="17"/>
                    </a:lnTo>
                    <a:lnTo>
                      <a:pt x="205" y="18"/>
                    </a:lnTo>
                    <a:lnTo>
                      <a:pt x="196" y="17"/>
                    </a:lnTo>
                    <a:lnTo>
                      <a:pt x="193" y="20"/>
                    </a:lnTo>
                    <a:lnTo>
                      <a:pt x="196" y="15"/>
                    </a:lnTo>
                    <a:lnTo>
                      <a:pt x="193" y="11"/>
                    </a:lnTo>
                    <a:lnTo>
                      <a:pt x="187" y="6"/>
                    </a:lnTo>
                    <a:lnTo>
                      <a:pt x="18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59" name="Freeform 6316">
                <a:extLst>
                  <a:ext uri="{FF2B5EF4-FFF2-40B4-BE49-F238E27FC236}">
                    <a16:creationId xmlns:a16="http://schemas.microsoft.com/office/drawing/2014/main" id="{29375EE3-7069-EEA2-2FF4-AE4036549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079"/>
                <a:ext cx="116" cy="72"/>
              </a:xfrm>
              <a:custGeom>
                <a:avLst/>
                <a:gdLst>
                  <a:gd name="T0" fmla="*/ 193 w 233"/>
                  <a:gd name="T1" fmla="*/ 11 h 144"/>
                  <a:gd name="T2" fmla="*/ 196 w 233"/>
                  <a:gd name="T3" fmla="*/ 17 h 144"/>
                  <a:gd name="T4" fmla="*/ 208 w 233"/>
                  <a:gd name="T5" fmla="*/ 18 h 144"/>
                  <a:gd name="T6" fmla="*/ 224 w 233"/>
                  <a:gd name="T7" fmla="*/ 21 h 144"/>
                  <a:gd name="T8" fmla="*/ 224 w 233"/>
                  <a:gd name="T9" fmla="*/ 34 h 144"/>
                  <a:gd name="T10" fmla="*/ 216 w 233"/>
                  <a:gd name="T11" fmla="*/ 46 h 144"/>
                  <a:gd name="T12" fmla="*/ 233 w 233"/>
                  <a:gd name="T13" fmla="*/ 53 h 144"/>
                  <a:gd name="T14" fmla="*/ 228 w 233"/>
                  <a:gd name="T15" fmla="*/ 75 h 144"/>
                  <a:gd name="T16" fmla="*/ 216 w 233"/>
                  <a:gd name="T17" fmla="*/ 96 h 144"/>
                  <a:gd name="T18" fmla="*/ 204 w 233"/>
                  <a:gd name="T19" fmla="*/ 85 h 144"/>
                  <a:gd name="T20" fmla="*/ 190 w 233"/>
                  <a:gd name="T21" fmla="*/ 79 h 144"/>
                  <a:gd name="T22" fmla="*/ 186 w 233"/>
                  <a:gd name="T23" fmla="*/ 94 h 144"/>
                  <a:gd name="T24" fmla="*/ 193 w 233"/>
                  <a:gd name="T25" fmla="*/ 111 h 144"/>
                  <a:gd name="T26" fmla="*/ 178 w 233"/>
                  <a:gd name="T27" fmla="*/ 123 h 144"/>
                  <a:gd name="T28" fmla="*/ 160 w 233"/>
                  <a:gd name="T29" fmla="*/ 105 h 144"/>
                  <a:gd name="T30" fmla="*/ 152 w 233"/>
                  <a:gd name="T31" fmla="*/ 116 h 144"/>
                  <a:gd name="T32" fmla="*/ 137 w 233"/>
                  <a:gd name="T33" fmla="*/ 116 h 144"/>
                  <a:gd name="T34" fmla="*/ 122 w 233"/>
                  <a:gd name="T35" fmla="*/ 132 h 144"/>
                  <a:gd name="T36" fmla="*/ 95 w 233"/>
                  <a:gd name="T37" fmla="*/ 137 h 144"/>
                  <a:gd name="T38" fmla="*/ 78 w 233"/>
                  <a:gd name="T39" fmla="*/ 131 h 144"/>
                  <a:gd name="T40" fmla="*/ 61 w 233"/>
                  <a:gd name="T41" fmla="*/ 129 h 144"/>
                  <a:gd name="T42" fmla="*/ 49 w 233"/>
                  <a:gd name="T43" fmla="*/ 140 h 144"/>
                  <a:gd name="T44" fmla="*/ 35 w 233"/>
                  <a:gd name="T45" fmla="*/ 132 h 144"/>
                  <a:gd name="T46" fmla="*/ 19 w 233"/>
                  <a:gd name="T47" fmla="*/ 122 h 144"/>
                  <a:gd name="T48" fmla="*/ 4 w 233"/>
                  <a:gd name="T49" fmla="*/ 120 h 144"/>
                  <a:gd name="T50" fmla="*/ 0 w 233"/>
                  <a:gd name="T51" fmla="*/ 100 h 144"/>
                  <a:gd name="T52" fmla="*/ 25 w 233"/>
                  <a:gd name="T53" fmla="*/ 82 h 144"/>
                  <a:gd name="T54" fmla="*/ 14 w 233"/>
                  <a:gd name="T55" fmla="*/ 65 h 144"/>
                  <a:gd name="T56" fmla="*/ 10 w 233"/>
                  <a:gd name="T57" fmla="*/ 46 h 144"/>
                  <a:gd name="T58" fmla="*/ 23 w 233"/>
                  <a:gd name="T59" fmla="*/ 49 h 144"/>
                  <a:gd name="T60" fmla="*/ 37 w 233"/>
                  <a:gd name="T61" fmla="*/ 46 h 144"/>
                  <a:gd name="T62" fmla="*/ 43 w 233"/>
                  <a:gd name="T63" fmla="*/ 38 h 144"/>
                  <a:gd name="T64" fmla="*/ 49 w 233"/>
                  <a:gd name="T65" fmla="*/ 20 h 144"/>
                  <a:gd name="T66" fmla="*/ 73 w 233"/>
                  <a:gd name="T67" fmla="*/ 34 h 144"/>
                  <a:gd name="T68" fmla="*/ 88 w 233"/>
                  <a:gd name="T69" fmla="*/ 41 h 144"/>
                  <a:gd name="T70" fmla="*/ 95 w 233"/>
                  <a:gd name="T71" fmla="*/ 37 h 144"/>
                  <a:gd name="T72" fmla="*/ 99 w 233"/>
                  <a:gd name="T73" fmla="*/ 23 h 144"/>
                  <a:gd name="T74" fmla="*/ 108 w 233"/>
                  <a:gd name="T75" fmla="*/ 9 h 144"/>
                  <a:gd name="T76" fmla="*/ 120 w 233"/>
                  <a:gd name="T77" fmla="*/ 20 h 144"/>
                  <a:gd name="T78" fmla="*/ 131 w 233"/>
                  <a:gd name="T79" fmla="*/ 20 h 144"/>
                  <a:gd name="T80" fmla="*/ 143 w 233"/>
                  <a:gd name="T81" fmla="*/ 12 h 144"/>
                  <a:gd name="T82" fmla="*/ 157 w 233"/>
                  <a:gd name="T83" fmla="*/ 15 h 144"/>
                  <a:gd name="T84" fmla="*/ 169 w 233"/>
                  <a:gd name="T85" fmla="*/ 0 h 144"/>
                  <a:gd name="T86" fmla="*/ 189 w 233"/>
                  <a:gd name="T87" fmla="*/ 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3" h="144">
                    <a:moveTo>
                      <a:pt x="189" y="3"/>
                    </a:moveTo>
                    <a:lnTo>
                      <a:pt x="187" y="6"/>
                    </a:lnTo>
                    <a:lnTo>
                      <a:pt x="193" y="11"/>
                    </a:lnTo>
                    <a:lnTo>
                      <a:pt x="196" y="15"/>
                    </a:lnTo>
                    <a:lnTo>
                      <a:pt x="193" y="20"/>
                    </a:lnTo>
                    <a:lnTo>
                      <a:pt x="196" y="17"/>
                    </a:lnTo>
                    <a:lnTo>
                      <a:pt x="205" y="18"/>
                    </a:lnTo>
                    <a:lnTo>
                      <a:pt x="207" y="17"/>
                    </a:lnTo>
                    <a:lnTo>
                      <a:pt x="208" y="18"/>
                    </a:lnTo>
                    <a:lnTo>
                      <a:pt x="208" y="18"/>
                    </a:lnTo>
                    <a:lnTo>
                      <a:pt x="221" y="18"/>
                    </a:lnTo>
                    <a:lnTo>
                      <a:pt x="224" y="21"/>
                    </a:lnTo>
                    <a:lnTo>
                      <a:pt x="230" y="30"/>
                    </a:lnTo>
                    <a:lnTo>
                      <a:pt x="230" y="34"/>
                    </a:lnTo>
                    <a:lnTo>
                      <a:pt x="224" y="34"/>
                    </a:lnTo>
                    <a:lnTo>
                      <a:pt x="217" y="38"/>
                    </a:lnTo>
                    <a:lnTo>
                      <a:pt x="219" y="46"/>
                    </a:lnTo>
                    <a:lnTo>
                      <a:pt x="216" y="46"/>
                    </a:lnTo>
                    <a:lnTo>
                      <a:pt x="214" y="52"/>
                    </a:lnTo>
                    <a:lnTo>
                      <a:pt x="227" y="49"/>
                    </a:lnTo>
                    <a:lnTo>
                      <a:pt x="233" y="53"/>
                    </a:lnTo>
                    <a:lnTo>
                      <a:pt x="233" y="55"/>
                    </a:lnTo>
                    <a:lnTo>
                      <a:pt x="227" y="68"/>
                    </a:lnTo>
                    <a:lnTo>
                      <a:pt x="228" y="75"/>
                    </a:lnTo>
                    <a:lnTo>
                      <a:pt x="221" y="84"/>
                    </a:lnTo>
                    <a:lnTo>
                      <a:pt x="225" y="91"/>
                    </a:lnTo>
                    <a:lnTo>
                      <a:pt x="216" y="96"/>
                    </a:lnTo>
                    <a:lnTo>
                      <a:pt x="211" y="96"/>
                    </a:lnTo>
                    <a:lnTo>
                      <a:pt x="211" y="93"/>
                    </a:lnTo>
                    <a:lnTo>
                      <a:pt x="204" y="85"/>
                    </a:lnTo>
                    <a:lnTo>
                      <a:pt x="201" y="84"/>
                    </a:lnTo>
                    <a:lnTo>
                      <a:pt x="195" y="78"/>
                    </a:lnTo>
                    <a:lnTo>
                      <a:pt x="190" y="79"/>
                    </a:lnTo>
                    <a:lnTo>
                      <a:pt x="184" y="84"/>
                    </a:lnTo>
                    <a:lnTo>
                      <a:pt x="187" y="91"/>
                    </a:lnTo>
                    <a:lnTo>
                      <a:pt x="186" y="94"/>
                    </a:lnTo>
                    <a:lnTo>
                      <a:pt x="189" y="103"/>
                    </a:lnTo>
                    <a:lnTo>
                      <a:pt x="192" y="105"/>
                    </a:lnTo>
                    <a:lnTo>
                      <a:pt x="193" y="111"/>
                    </a:lnTo>
                    <a:lnTo>
                      <a:pt x="192" y="119"/>
                    </a:lnTo>
                    <a:lnTo>
                      <a:pt x="181" y="134"/>
                    </a:lnTo>
                    <a:lnTo>
                      <a:pt x="178" y="123"/>
                    </a:lnTo>
                    <a:lnTo>
                      <a:pt x="170" y="119"/>
                    </a:lnTo>
                    <a:lnTo>
                      <a:pt x="164" y="106"/>
                    </a:lnTo>
                    <a:lnTo>
                      <a:pt x="160" y="105"/>
                    </a:lnTo>
                    <a:lnTo>
                      <a:pt x="157" y="100"/>
                    </a:lnTo>
                    <a:lnTo>
                      <a:pt x="157" y="106"/>
                    </a:lnTo>
                    <a:lnTo>
                      <a:pt x="152" y="116"/>
                    </a:lnTo>
                    <a:lnTo>
                      <a:pt x="148" y="119"/>
                    </a:lnTo>
                    <a:lnTo>
                      <a:pt x="140" y="119"/>
                    </a:lnTo>
                    <a:lnTo>
                      <a:pt x="137" y="116"/>
                    </a:lnTo>
                    <a:lnTo>
                      <a:pt x="134" y="125"/>
                    </a:lnTo>
                    <a:lnTo>
                      <a:pt x="126" y="128"/>
                    </a:lnTo>
                    <a:lnTo>
                      <a:pt x="122" y="132"/>
                    </a:lnTo>
                    <a:lnTo>
                      <a:pt x="116" y="134"/>
                    </a:lnTo>
                    <a:lnTo>
                      <a:pt x="111" y="137"/>
                    </a:lnTo>
                    <a:lnTo>
                      <a:pt x="95" y="137"/>
                    </a:lnTo>
                    <a:lnTo>
                      <a:pt x="92" y="131"/>
                    </a:lnTo>
                    <a:lnTo>
                      <a:pt x="87" y="134"/>
                    </a:lnTo>
                    <a:lnTo>
                      <a:pt x="78" y="131"/>
                    </a:lnTo>
                    <a:lnTo>
                      <a:pt x="72" y="132"/>
                    </a:lnTo>
                    <a:lnTo>
                      <a:pt x="69" y="128"/>
                    </a:lnTo>
                    <a:lnTo>
                      <a:pt x="61" y="129"/>
                    </a:lnTo>
                    <a:lnTo>
                      <a:pt x="51" y="135"/>
                    </a:lnTo>
                    <a:lnTo>
                      <a:pt x="48" y="134"/>
                    </a:lnTo>
                    <a:lnTo>
                      <a:pt x="49" y="140"/>
                    </a:lnTo>
                    <a:lnTo>
                      <a:pt x="41" y="144"/>
                    </a:lnTo>
                    <a:lnTo>
                      <a:pt x="32" y="141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26" y="128"/>
                    </a:lnTo>
                    <a:lnTo>
                      <a:pt x="19" y="122"/>
                    </a:lnTo>
                    <a:lnTo>
                      <a:pt x="14" y="125"/>
                    </a:lnTo>
                    <a:lnTo>
                      <a:pt x="7" y="122"/>
                    </a:lnTo>
                    <a:lnTo>
                      <a:pt x="4" y="120"/>
                    </a:lnTo>
                    <a:lnTo>
                      <a:pt x="2" y="114"/>
                    </a:lnTo>
                    <a:lnTo>
                      <a:pt x="4" y="111"/>
                    </a:lnTo>
                    <a:lnTo>
                      <a:pt x="0" y="100"/>
                    </a:lnTo>
                    <a:lnTo>
                      <a:pt x="8" y="90"/>
                    </a:lnTo>
                    <a:lnTo>
                      <a:pt x="25" y="88"/>
                    </a:lnTo>
                    <a:lnTo>
                      <a:pt x="25" y="82"/>
                    </a:lnTo>
                    <a:lnTo>
                      <a:pt x="22" y="79"/>
                    </a:lnTo>
                    <a:lnTo>
                      <a:pt x="19" y="72"/>
                    </a:lnTo>
                    <a:lnTo>
                      <a:pt x="14" y="65"/>
                    </a:lnTo>
                    <a:lnTo>
                      <a:pt x="2" y="55"/>
                    </a:lnTo>
                    <a:lnTo>
                      <a:pt x="2" y="53"/>
                    </a:lnTo>
                    <a:lnTo>
                      <a:pt x="10" y="46"/>
                    </a:lnTo>
                    <a:lnTo>
                      <a:pt x="16" y="43"/>
                    </a:lnTo>
                    <a:lnTo>
                      <a:pt x="22" y="44"/>
                    </a:lnTo>
                    <a:lnTo>
                      <a:pt x="23" y="49"/>
                    </a:lnTo>
                    <a:lnTo>
                      <a:pt x="31" y="49"/>
                    </a:lnTo>
                    <a:lnTo>
                      <a:pt x="32" y="49"/>
                    </a:lnTo>
                    <a:lnTo>
                      <a:pt x="37" y="46"/>
                    </a:lnTo>
                    <a:lnTo>
                      <a:pt x="44" y="46"/>
                    </a:lnTo>
                    <a:lnTo>
                      <a:pt x="46" y="43"/>
                    </a:lnTo>
                    <a:lnTo>
                      <a:pt x="43" y="38"/>
                    </a:lnTo>
                    <a:lnTo>
                      <a:pt x="41" y="30"/>
                    </a:lnTo>
                    <a:lnTo>
                      <a:pt x="38" y="29"/>
                    </a:lnTo>
                    <a:lnTo>
                      <a:pt x="49" y="20"/>
                    </a:lnTo>
                    <a:lnTo>
                      <a:pt x="54" y="30"/>
                    </a:lnTo>
                    <a:lnTo>
                      <a:pt x="64" y="34"/>
                    </a:lnTo>
                    <a:lnTo>
                      <a:pt x="73" y="34"/>
                    </a:lnTo>
                    <a:lnTo>
                      <a:pt x="72" y="46"/>
                    </a:lnTo>
                    <a:lnTo>
                      <a:pt x="75" y="46"/>
                    </a:lnTo>
                    <a:lnTo>
                      <a:pt x="88" y="41"/>
                    </a:lnTo>
                    <a:lnTo>
                      <a:pt x="92" y="37"/>
                    </a:lnTo>
                    <a:lnTo>
                      <a:pt x="96" y="41"/>
                    </a:lnTo>
                    <a:lnTo>
                      <a:pt x="95" y="37"/>
                    </a:lnTo>
                    <a:lnTo>
                      <a:pt x="96" y="29"/>
                    </a:lnTo>
                    <a:lnTo>
                      <a:pt x="95" y="26"/>
                    </a:lnTo>
                    <a:lnTo>
                      <a:pt x="99" y="23"/>
                    </a:lnTo>
                    <a:lnTo>
                      <a:pt x="101" y="17"/>
                    </a:lnTo>
                    <a:lnTo>
                      <a:pt x="107" y="14"/>
                    </a:lnTo>
                    <a:lnTo>
                      <a:pt x="108" y="9"/>
                    </a:lnTo>
                    <a:lnTo>
                      <a:pt x="110" y="18"/>
                    </a:lnTo>
                    <a:lnTo>
                      <a:pt x="113" y="21"/>
                    </a:lnTo>
                    <a:lnTo>
                      <a:pt x="120" y="20"/>
                    </a:lnTo>
                    <a:lnTo>
                      <a:pt x="126" y="14"/>
                    </a:lnTo>
                    <a:lnTo>
                      <a:pt x="131" y="18"/>
                    </a:lnTo>
                    <a:lnTo>
                      <a:pt x="131" y="20"/>
                    </a:lnTo>
                    <a:lnTo>
                      <a:pt x="134" y="20"/>
                    </a:lnTo>
                    <a:lnTo>
                      <a:pt x="139" y="15"/>
                    </a:lnTo>
                    <a:lnTo>
                      <a:pt x="143" y="12"/>
                    </a:lnTo>
                    <a:lnTo>
                      <a:pt x="148" y="6"/>
                    </a:lnTo>
                    <a:lnTo>
                      <a:pt x="151" y="5"/>
                    </a:lnTo>
                    <a:lnTo>
                      <a:pt x="157" y="15"/>
                    </a:lnTo>
                    <a:lnTo>
                      <a:pt x="163" y="11"/>
                    </a:lnTo>
                    <a:lnTo>
                      <a:pt x="164" y="3"/>
                    </a:lnTo>
                    <a:lnTo>
                      <a:pt x="169" y="0"/>
                    </a:lnTo>
                    <a:lnTo>
                      <a:pt x="180" y="6"/>
                    </a:lnTo>
                    <a:lnTo>
                      <a:pt x="186" y="0"/>
                    </a:lnTo>
                    <a:lnTo>
                      <a:pt x="18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0" name="Freeform 6317">
                <a:extLst>
                  <a:ext uri="{FF2B5EF4-FFF2-40B4-BE49-F238E27FC236}">
                    <a16:creationId xmlns:a16="http://schemas.microsoft.com/office/drawing/2014/main" id="{F5CD5ADA-565B-214D-08AB-CBB5CBD6B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079"/>
                <a:ext cx="116" cy="72"/>
              </a:xfrm>
              <a:custGeom>
                <a:avLst/>
                <a:gdLst>
                  <a:gd name="T0" fmla="*/ 193 w 233"/>
                  <a:gd name="T1" fmla="*/ 11 h 144"/>
                  <a:gd name="T2" fmla="*/ 196 w 233"/>
                  <a:gd name="T3" fmla="*/ 17 h 144"/>
                  <a:gd name="T4" fmla="*/ 208 w 233"/>
                  <a:gd name="T5" fmla="*/ 18 h 144"/>
                  <a:gd name="T6" fmla="*/ 224 w 233"/>
                  <a:gd name="T7" fmla="*/ 21 h 144"/>
                  <a:gd name="T8" fmla="*/ 224 w 233"/>
                  <a:gd name="T9" fmla="*/ 34 h 144"/>
                  <a:gd name="T10" fmla="*/ 216 w 233"/>
                  <a:gd name="T11" fmla="*/ 46 h 144"/>
                  <a:gd name="T12" fmla="*/ 233 w 233"/>
                  <a:gd name="T13" fmla="*/ 53 h 144"/>
                  <a:gd name="T14" fmla="*/ 228 w 233"/>
                  <a:gd name="T15" fmla="*/ 75 h 144"/>
                  <a:gd name="T16" fmla="*/ 216 w 233"/>
                  <a:gd name="T17" fmla="*/ 96 h 144"/>
                  <a:gd name="T18" fmla="*/ 204 w 233"/>
                  <a:gd name="T19" fmla="*/ 85 h 144"/>
                  <a:gd name="T20" fmla="*/ 190 w 233"/>
                  <a:gd name="T21" fmla="*/ 79 h 144"/>
                  <a:gd name="T22" fmla="*/ 186 w 233"/>
                  <a:gd name="T23" fmla="*/ 94 h 144"/>
                  <a:gd name="T24" fmla="*/ 193 w 233"/>
                  <a:gd name="T25" fmla="*/ 111 h 144"/>
                  <a:gd name="T26" fmla="*/ 178 w 233"/>
                  <a:gd name="T27" fmla="*/ 123 h 144"/>
                  <a:gd name="T28" fmla="*/ 160 w 233"/>
                  <a:gd name="T29" fmla="*/ 105 h 144"/>
                  <a:gd name="T30" fmla="*/ 152 w 233"/>
                  <a:gd name="T31" fmla="*/ 116 h 144"/>
                  <a:gd name="T32" fmla="*/ 137 w 233"/>
                  <a:gd name="T33" fmla="*/ 116 h 144"/>
                  <a:gd name="T34" fmla="*/ 122 w 233"/>
                  <a:gd name="T35" fmla="*/ 132 h 144"/>
                  <a:gd name="T36" fmla="*/ 95 w 233"/>
                  <a:gd name="T37" fmla="*/ 137 h 144"/>
                  <a:gd name="T38" fmla="*/ 78 w 233"/>
                  <a:gd name="T39" fmla="*/ 131 h 144"/>
                  <a:gd name="T40" fmla="*/ 61 w 233"/>
                  <a:gd name="T41" fmla="*/ 129 h 144"/>
                  <a:gd name="T42" fmla="*/ 49 w 233"/>
                  <a:gd name="T43" fmla="*/ 140 h 144"/>
                  <a:gd name="T44" fmla="*/ 35 w 233"/>
                  <a:gd name="T45" fmla="*/ 132 h 144"/>
                  <a:gd name="T46" fmla="*/ 19 w 233"/>
                  <a:gd name="T47" fmla="*/ 122 h 144"/>
                  <a:gd name="T48" fmla="*/ 4 w 233"/>
                  <a:gd name="T49" fmla="*/ 120 h 144"/>
                  <a:gd name="T50" fmla="*/ 0 w 233"/>
                  <a:gd name="T51" fmla="*/ 100 h 144"/>
                  <a:gd name="T52" fmla="*/ 25 w 233"/>
                  <a:gd name="T53" fmla="*/ 82 h 144"/>
                  <a:gd name="T54" fmla="*/ 14 w 233"/>
                  <a:gd name="T55" fmla="*/ 65 h 144"/>
                  <a:gd name="T56" fmla="*/ 10 w 233"/>
                  <a:gd name="T57" fmla="*/ 46 h 144"/>
                  <a:gd name="T58" fmla="*/ 23 w 233"/>
                  <a:gd name="T59" fmla="*/ 49 h 144"/>
                  <a:gd name="T60" fmla="*/ 37 w 233"/>
                  <a:gd name="T61" fmla="*/ 46 h 144"/>
                  <a:gd name="T62" fmla="*/ 43 w 233"/>
                  <a:gd name="T63" fmla="*/ 38 h 144"/>
                  <a:gd name="T64" fmla="*/ 49 w 233"/>
                  <a:gd name="T65" fmla="*/ 20 h 144"/>
                  <a:gd name="T66" fmla="*/ 73 w 233"/>
                  <a:gd name="T67" fmla="*/ 34 h 144"/>
                  <a:gd name="T68" fmla="*/ 88 w 233"/>
                  <a:gd name="T69" fmla="*/ 41 h 144"/>
                  <a:gd name="T70" fmla="*/ 95 w 233"/>
                  <a:gd name="T71" fmla="*/ 37 h 144"/>
                  <a:gd name="T72" fmla="*/ 99 w 233"/>
                  <a:gd name="T73" fmla="*/ 23 h 144"/>
                  <a:gd name="T74" fmla="*/ 108 w 233"/>
                  <a:gd name="T75" fmla="*/ 9 h 144"/>
                  <a:gd name="T76" fmla="*/ 120 w 233"/>
                  <a:gd name="T77" fmla="*/ 20 h 144"/>
                  <a:gd name="T78" fmla="*/ 131 w 233"/>
                  <a:gd name="T79" fmla="*/ 20 h 144"/>
                  <a:gd name="T80" fmla="*/ 143 w 233"/>
                  <a:gd name="T81" fmla="*/ 12 h 144"/>
                  <a:gd name="T82" fmla="*/ 157 w 233"/>
                  <a:gd name="T83" fmla="*/ 15 h 144"/>
                  <a:gd name="T84" fmla="*/ 169 w 233"/>
                  <a:gd name="T85" fmla="*/ 0 h 144"/>
                  <a:gd name="T86" fmla="*/ 189 w 233"/>
                  <a:gd name="T87" fmla="*/ 3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3" h="144">
                    <a:moveTo>
                      <a:pt x="189" y="3"/>
                    </a:moveTo>
                    <a:lnTo>
                      <a:pt x="187" y="6"/>
                    </a:lnTo>
                    <a:lnTo>
                      <a:pt x="193" y="11"/>
                    </a:lnTo>
                    <a:lnTo>
                      <a:pt x="196" y="15"/>
                    </a:lnTo>
                    <a:lnTo>
                      <a:pt x="193" y="20"/>
                    </a:lnTo>
                    <a:lnTo>
                      <a:pt x="196" y="17"/>
                    </a:lnTo>
                    <a:lnTo>
                      <a:pt x="205" y="18"/>
                    </a:lnTo>
                    <a:lnTo>
                      <a:pt x="207" y="17"/>
                    </a:lnTo>
                    <a:lnTo>
                      <a:pt x="208" y="18"/>
                    </a:lnTo>
                    <a:lnTo>
                      <a:pt x="208" y="18"/>
                    </a:lnTo>
                    <a:lnTo>
                      <a:pt x="221" y="18"/>
                    </a:lnTo>
                    <a:lnTo>
                      <a:pt x="224" y="21"/>
                    </a:lnTo>
                    <a:lnTo>
                      <a:pt x="230" y="30"/>
                    </a:lnTo>
                    <a:lnTo>
                      <a:pt x="230" y="34"/>
                    </a:lnTo>
                    <a:lnTo>
                      <a:pt x="224" y="34"/>
                    </a:lnTo>
                    <a:lnTo>
                      <a:pt x="217" y="38"/>
                    </a:lnTo>
                    <a:lnTo>
                      <a:pt x="219" y="46"/>
                    </a:lnTo>
                    <a:lnTo>
                      <a:pt x="216" y="46"/>
                    </a:lnTo>
                    <a:lnTo>
                      <a:pt x="214" y="52"/>
                    </a:lnTo>
                    <a:lnTo>
                      <a:pt x="227" y="49"/>
                    </a:lnTo>
                    <a:lnTo>
                      <a:pt x="233" y="53"/>
                    </a:lnTo>
                    <a:lnTo>
                      <a:pt x="233" y="55"/>
                    </a:lnTo>
                    <a:lnTo>
                      <a:pt x="227" y="68"/>
                    </a:lnTo>
                    <a:lnTo>
                      <a:pt x="228" y="75"/>
                    </a:lnTo>
                    <a:lnTo>
                      <a:pt x="221" y="84"/>
                    </a:lnTo>
                    <a:lnTo>
                      <a:pt x="225" y="91"/>
                    </a:lnTo>
                    <a:lnTo>
                      <a:pt x="216" y="96"/>
                    </a:lnTo>
                    <a:lnTo>
                      <a:pt x="211" y="96"/>
                    </a:lnTo>
                    <a:lnTo>
                      <a:pt x="211" y="93"/>
                    </a:lnTo>
                    <a:lnTo>
                      <a:pt x="204" y="85"/>
                    </a:lnTo>
                    <a:lnTo>
                      <a:pt x="201" y="84"/>
                    </a:lnTo>
                    <a:lnTo>
                      <a:pt x="195" y="78"/>
                    </a:lnTo>
                    <a:lnTo>
                      <a:pt x="190" y="79"/>
                    </a:lnTo>
                    <a:lnTo>
                      <a:pt x="184" y="84"/>
                    </a:lnTo>
                    <a:lnTo>
                      <a:pt x="187" y="91"/>
                    </a:lnTo>
                    <a:lnTo>
                      <a:pt x="186" y="94"/>
                    </a:lnTo>
                    <a:lnTo>
                      <a:pt x="189" y="103"/>
                    </a:lnTo>
                    <a:lnTo>
                      <a:pt x="192" y="105"/>
                    </a:lnTo>
                    <a:lnTo>
                      <a:pt x="193" y="111"/>
                    </a:lnTo>
                    <a:lnTo>
                      <a:pt x="192" y="119"/>
                    </a:lnTo>
                    <a:lnTo>
                      <a:pt x="181" y="134"/>
                    </a:lnTo>
                    <a:lnTo>
                      <a:pt x="178" y="123"/>
                    </a:lnTo>
                    <a:lnTo>
                      <a:pt x="170" y="119"/>
                    </a:lnTo>
                    <a:lnTo>
                      <a:pt x="164" y="106"/>
                    </a:lnTo>
                    <a:lnTo>
                      <a:pt x="160" y="105"/>
                    </a:lnTo>
                    <a:lnTo>
                      <a:pt x="157" y="100"/>
                    </a:lnTo>
                    <a:lnTo>
                      <a:pt x="157" y="106"/>
                    </a:lnTo>
                    <a:lnTo>
                      <a:pt x="152" y="116"/>
                    </a:lnTo>
                    <a:lnTo>
                      <a:pt x="148" y="119"/>
                    </a:lnTo>
                    <a:lnTo>
                      <a:pt x="140" y="119"/>
                    </a:lnTo>
                    <a:lnTo>
                      <a:pt x="137" y="116"/>
                    </a:lnTo>
                    <a:lnTo>
                      <a:pt x="134" y="125"/>
                    </a:lnTo>
                    <a:lnTo>
                      <a:pt x="126" y="128"/>
                    </a:lnTo>
                    <a:lnTo>
                      <a:pt x="122" y="132"/>
                    </a:lnTo>
                    <a:lnTo>
                      <a:pt x="116" y="134"/>
                    </a:lnTo>
                    <a:lnTo>
                      <a:pt x="111" y="137"/>
                    </a:lnTo>
                    <a:lnTo>
                      <a:pt x="95" y="137"/>
                    </a:lnTo>
                    <a:lnTo>
                      <a:pt x="92" y="131"/>
                    </a:lnTo>
                    <a:lnTo>
                      <a:pt x="87" y="134"/>
                    </a:lnTo>
                    <a:lnTo>
                      <a:pt x="78" y="131"/>
                    </a:lnTo>
                    <a:lnTo>
                      <a:pt x="72" y="132"/>
                    </a:lnTo>
                    <a:lnTo>
                      <a:pt x="69" y="128"/>
                    </a:lnTo>
                    <a:lnTo>
                      <a:pt x="61" y="129"/>
                    </a:lnTo>
                    <a:lnTo>
                      <a:pt x="51" y="135"/>
                    </a:lnTo>
                    <a:lnTo>
                      <a:pt x="48" y="134"/>
                    </a:lnTo>
                    <a:lnTo>
                      <a:pt x="49" y="140"/>
                    </a:lnTo>
                    <a:lnTo>
                      <a:pt x="41" y="144"/>
                    </a:lnTo>
                    <a:lnTo>
                      <a:pt x="32" y="141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26" y="128"/>
                    </a:lnTo>
                    <a:lnTo>
                      <a:pt x="19" y="122"/>
                    </a:lnTo>
                    <a:lnTo>
                      <a:pt x="14" y="125"/>
                    </a:lnTo>
                    <a:lnTo>
                      <a:pt x="7" y="122"/>
                    </a:lnTo>
                    <a:lnTo>
                      <a:pt x="4" y="120"/>
                    </a:lnTo>
                    <a:lnTo>
                      <a:pt x="2" y="114"/>
                    </a:lnTo>
                    <a:lnTo>
                      <a:pt x="4" y="111"/>
                    </a:lnTo>
                    <a:lnTo>
                      <a:pt x="0" y="100"/>
                    </a:lnTo>
                    <a:lnTo>
                      <a:pt x="8" y="90"/>
                    </a:lnTo>
                    <a:lnTo>
                      <a:pt x="25" y="88"/>
                    </a:lnTo>
                    <a:lnTo>
                      <a:pt x="25" y="82"/>
                    </a:lnTo>
                    <a:lnTo>
                      <a:pt x="22" y="79"/>
                    </a:lnTo>
                    <a:lnTo>
                      <a:pt x="19" y="72"/>
                    </a:lnTo>
                    <a:lnTo>
                      <a:pt x="14" y="65"/>
                    </a:lnTo>
                    <a:lnTo>
                      <a:pt x="2" y="55"/>
                    </a:lnTo>
                    <a:lnTo>
                      <a:pt x="2" y="53"/>
                    </a:lnTo>
                    <a:lnTo>
                      <a:pt x="10" y="46"/>
                    </a:lnTo>
                    <a:lnTo>
                      <a:pt x="16" y="43"/>
                    </a:lnTo>
                    <a:lnTo>
                      <a:pt x="22" y="44"/>
                    </a:lnTo>
                    <a:lnTo>
                      <a:pt x="23" y="49"/>
                    </a:lnTo>
                    <a:lnTo>
                      <a:pt x="31" y="49"/>
                    </a:lnTo>
                    <a:lnTo>
                      <a:pt x="32" y="49"/>
                    </a:lnTo>
                    <a:lnTo>
                      <a:pt x="37" y="46"/>
                    </a:lnTo>
                    <a:lnTo>
                      <a:pt x="44" y="46"/>
                    </a:lnTo>
                    <a:lnTo>
                      <a:pt x="46" y="43"/>
                    </a:lnTo>
                    <a:lnTo>
                      <a:pt x="43" y="38"/>
                    </a:lnTo>
                    <a:lnTo>
                      <a:pt x="41" y="30"/>
                    </a:lnTo>
                    <a:lnTo>
                      <a:pt x="38" y="29"/>
                    </a:lnTo>
                    <a:lnTo>
                      <a:pt x="49" y="20"/>
                    </a:lnTo>
                    <a:lnTo>
                      <a:pt x="54" y="30"/>
                    </a:lnTo>
                    <a:lnTo>
                      <a:pt x="64" y="34"/>
                    </a:lnTo>
                    <a:lnTo>
                      <a:pt x="73" y="34"/>
                    </a:lnTo>
                    <a:lnTo>
                      <a:pt x="72" y="46"/>
                    </a:lnTo>
                    <a:lnTo>
                      <a:pt x="75" y="46"/>
                    </a:lnTo>
                    <a:lnTo>
                      <a:pt x="88" y="41"/>
                    </a:lnTo>
                    <a:lnTo>
                      <a:pt x="92" y="37"/>
                    </a:lnTo>
                    <a:lnTo>
                      <a:pt x="96" y="41"/>
                    </a:lnTo>
                    <a:lnTo>
                      <a:pt x="95" y="37"/>
                    </a:lnTo>
                    <a:lnTo>
                      <a:pt x="96" y="29"/>
                    </a:lnTo>
                    <a:lnTo>
                      <a:pt x="95" y="26"/>
                    </a:lnTo>
                    <a:lnTo>
                      <a:pt x="99" y="23"/>
                    </a:lnTo>
                    <a:lnTo>
                      <a:pt x="101" y="17"/>
                    </a:lnTo>
                    <a:lnTo>
                      <a:pt x="107" y="14"/>
                    </a:lnTo>
                    <a:lnTo>
                      <a:pt x="108" y="9"/>
                    </a:lnTo>
                    <a:lnTo>
                      <a:pt x="110" y="18"/>
                    </a:lnTo>
                    <a:lnTo>
                      <a:pt x="113" y="21"/>
                    </a:lnTo>
                    <a:lnTo>
                      <a:pt x="120" y="20"/>
                    </a:lnTo>
                    <a:lnTo>
                      <a:pt x="126" y="14"/>
                    </a:lnTo>
                    <a:lnTo>
                      <a:pt x="131" y="18"/>
                    </a:lnTo>
                    <a:lnTo>
                      <a:pt x="131" y="20"/>
                    </a:lnTo>
                    <a:lnTo>
                      <a:pt x="134" y="20"/>
                    </a:lnTo>
                    <a:lnTo>
                      <a:pt x="139" y="15"/>
                    </a:lnTo>
                    <a:lnTo>
                      <a:pt x="143" y="12"/>
                    </a:lnTo>
                    <a:lnTo>
                      <a:pt x="148" y="6"/>
                    </a:lnTo>
                    <a:lnTo>
                      <a:pt x="151" y="5"/>
                    </a:lnTo>
                    <a:lnTo>
                      <a:pt x="157" y="15"/>
                    </a:lnTo>
                    <a:lnTo>
                      <a:pt x="163" y="11"/>
                    </a:lnTo>
                    <a:lnTo>
                      <a:pt x="164" y="3"/>
                    </a:lnTo>
                    <a:lnTo>
                      <a:pt x="169" y="0"/>
                    </a:lnTo>
                    <a:lnTo>
                      <a:pt x="180" y="6"/>
                    </a:lnTo>
                    <a:lnTo>
                      <a:pt x="186" y="0"/>
                    </a:lnTo>
                    <a:lnTo>
                      <a:pt x="189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1" name="Freeform 6318">
                <a:extLst>
                  <a:ext uri="{FF2B5EF4-FFF2-40B4-BE49-F238E27FC236}">
                    <a16:creationId xmlns:a16="http://schemas.microsoft.com/office/drawing/2014/main" id="{3A3E334D-018E-A04C-061E-B46F34DB3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981"/>
                <a:ext cx="144" cy="82"/>
              </a:xfrm>
              <a:custGeom>
                <a:avLst/>
                <a:gdLst>
                  <a:gd name="T0" fmla="*/ 2 w 287"/>
                  <a:gd name="T1" fmla="*/ 68 h 164"/>
                  <a:gd name="T2" fmla="*/ 5 w 287"/>
                  <a:gd name="T3" fmla="*/ 91 h 164"/>
                  <a:gd name="T4" fmla="*/ 14 w 287"/>
                  <a:gd name="T5" fmla="*/ 108 h 164"/>
                  <a:gd name="T6" fmla="*/ 31 w 287"/>
                  <a:gd name="T7" fmla="*/ 129 h 164"/>
                  <a:gd name="T8" fmla="*/ 50 w 287"/>
                  <a:gd name="T9" fmla="*/ 128 h 164"/>
                  <a:gd name="T10" fmla="*/ 49 w 287"/>
                  <a:gd name="T11" fmla="*/ 141 h 164"/>
                  <a:gd name="T12" fmla="*/ 64 w 287"/>
                  <a:gd name="T13" fmla="*/ 144 h 164"/>
                  <a:gd name="T14" fmla="*/ 87 w 287"/>
                  <a:gd name="T15" fmla="*/ 144 h 164"/>
                  <a:gd name="T16" fmla="*/ 102 w 287"/>
                  <a:gd name="T17" fmla="*/ 147 h 164"/>
                  <a:gd name="T18" fmla="*/ 125 w 287"/>
                  <a:gd name="T19" fmla="*/ 152 h 164"/>
                  <a:gd name="T20" fmla="*/ 141 w 287"/>
                  <a:gd name="T21" fmla="*/ 149 h 164"/>
                  <a:gd name="T22" fmla="*/ 147 w 287"/>
                  <a:gd name="T23" fmla="*/ 164 h 164"/>
                  <a:gd name="T24" fmla="*/ 158 w 287"/>
                  <a:gd name="T25" fmla="*/ 155 h 164"/>
                  <a:gd name="T26" fmla="*/ 169 w 287"/>
                  <a:gd name="T27" fmla="*/ 144 h 164"/>
                  <a:gd name="T28" fmla="*/ 172 w 287"/>
                  <a:gd name="T29" fmla="*/ 131 h 164"/>
                  <a:gd name="T30" fmla="*/ 178 w 287"/>
                  <a:gd name="T31" fmla="*/ 135 h 164"/>
                  <a:gd name="T32" fmla="*/ 196 w 287"/>
                  <a:gd name="T33" fmla="*/ 147 h 164"/>
                  <a:gd name="T34" fmla="*/ 217 w 287"/>
                  <a:gd name="T35" fmla="*/ 154 h 164"/>
                  <a:gd name="T36" fmla="*/ 238 w 287"/>
                  <a:gd name="T37" fmla="*/ 158 h 164"/>
                  <a:gd name="T38" fmla="*/ 248 w 287"/>
                  <a:gd name="T39" fmla="*/ 146 h 164"/>
                  <a:gd name="T40" fmla="*/ 260 w 287"/>
                  <a:gd name="T41" fmla="*/ 131 h 164"/>
                  <a:gd name="T42" fmla="*/ 278 w 287"/>
                  <a:gd name="T43" fmla="*/ 109 h 164"/>
                  <a:gd name="T44" fmla="*/ 279 w 287"/>
                  <a:gd name="T45" fmla="*/ 99 h 164"/>
                  <a:gd name="T46" fmla="*/ 272 w 287"/>
                  <a:gd name="T47" fmla="*/ 82 h 164"/>
                  <a:gd name="T48" fmla="*/ 275 w 287"/>
                  <a:gd name="T49" fmla="*/ 62 h 164"/>
                  <a:gd name="T50" fmla="*/ 278 w 287"/>
                  <a:gd name="T51" fmla="*/ 55 h 164"/>
                  <a:gd name="T52" fmla="*/ 279 w 287"/>
                  <a:gd name="T53" fmla="*/ 38 h 164"/>
                  <a:gd name="T54" fmla="*/ 270 w 287"/>
                  <a:gd name="T55" fmla="*/ 20 h 164"/>
                  <a:gd name="T56" fmla="*/ 275 w 287"/>
                  <a:gd name="T57" fmla="*/ 12 h 164"/>
                  <a:gd name="T58" fmla="*/ 287 w 287"/>
                  <a:gd name="T59" fmla="*/ 3 h 164"/>
                  <a:gd name="T60" fmla="*/ 269 w 287"/>
                  <a:gd name="T61" fmla="*/ 2 h 164"/>
                  <a:gd name="T62" fmla="*/ 255 w 287"/>
                  <a:gd name="T63" fmla="*/ 14 h 164"/>
                  <a:gd name="T64" fmla="*/ 223 w 287"/>
                  <a:gd name="T65" fmla="*/ 29 h 164"/>
                  <a:gd name="T66" fmla="*/ 204 w 287"/>
                  <a:gd name="T67" fmla="*/ 37 h 164"/>
                  <a:gd name="T68" fmla="*/ 190 w 287"/>
                  <a:gd name="T69" fmla="*/ 56 h 164"/>
                  <a:gd name="T70" fmla="*/ 181 w 287"/>
                  <a:gd name="T71" fmla="*/ 67 h 164"/>
                  <a:gd name="T72" fmla="*/ 164 w 287"/>
                  <a:gd name="T73" fmla="*/ 82 h 164"/>
                  <a:gd name="T74" fmla="*/ 147 w 287"/>
                  <a:gd name="T75" fmla="*/ 70 h 164"/>
                  <a:gd name="T76" fmla="*/ 135 w 287"/>
                  <a:gd name="T77" fmla="*/ 85 h 164"/>
                  <a:gd name="T78" fmla="*/ 120 w 287"/>
                  <a:gd name="T79" fmla="*/ 96 h 164"/>
                  <a:gd name="T80" fmla="*/ 100 w 287"/>
                  <a:gd name="T81" fmla="*/ 93 h 164"/>
                  <a:gd name="T82" fmla="*/ 87 w 287"/>
                  <a:gd name="T83" fmla="*/ 85 h 164"/>
                  <a:gd name="T84" fmla="*/ 69 w 287"/>
                  <a:gd name="T85" fmla="*/ 90 h 164"/>
                  <a:gd name="T86" fmla="*/ 58 w 287"/>
                  <a:gd name="T87" fmla="*/ 84 h 164"/>
                  <a:gd name="T88" fmla="*/ 40 w 287"/>
                  <a:gd name="T89" fmla="*/ 79 h 164"/>
                  <a:gd name="T90" fmla="*/ 34 w 287"/>
                  <a:gd name="T91" fmla="*/ 59 h 164"/>
                  <a:gd name="T92" fmla="*/ 25 w 287"/>
                  <a:gd name="T93" fmla="*/ 46 h 164"/>
                  <a:gd name="T94" fmla="*/ 12 w 287"/>
                  <a:gd name="T95" fmla="*/ 53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7" h="164">
                    <a:moveTo>
                      <a:pt x="12" y="53"/>
                    </a:moveTo>
                    <a:lnTo>
                      <a:pt x="6" y="56"/>
                    </a:lnTo>
                    <a:lnTo>
                      <a:pt x="2" y="68"/>
                    </a:lnTo>
                    <a:lnTo>
                      <a:pt x="0" y="71"/>
                    </a:lnTo>
                    <a:lnTo>
                      <a:pt x="8" y="90"/>
                    </a:lnTo>
                    <a:lnTo>
                      <a:pt x="5" y="91"/>
                    </a:lnTo>
                    <a:lnTo>
                      <a:pt x="11" y="102"/>
                    </a:lnTo>
                    <a:lnTo>
                      <a:pt x="11" y="106"/>
                    </a:lnTo>
                    <a:lnTo>
                      <a:pt x="14" y="108"/>
                    </a:lnTo>
                    <a:lnTo>
                      <a:pt x="17" y="117"/>
                    </a:lnTo>
                    <a:lnTo>
                      <a:pt x="25" y="129"/>
                    </a:lnTo>
                    <a:lnTo>
                      <a:pt x="31" y="129"/>
                    </a:lnTo>
                    <a:lnTo>
                      <a:pt x="44" y="122"/>
                    </a:lnTo>
                    <a:lnTo>
                      <a:pt x="47" y="123"/>
                    </a:lnTo>
                    <a:lnTo>
                      <a:pt x="50" y="128"/>
                    </a:lnTo>
                    <a:lnTo>
                      <a:pt x="56" y="128"/>
                    </a:lnTo>
                    <a:lnTo>
                      <a:pt x="52" y="135"/>
                    </a:lnTo>
                    <a:lnTo>
                      <a:pt x="49" y="141"/>
                    </a:lnTo>
                    <a:lnTo>
                      <a:pt x="52" y="146"/>
                    </a:lnTo>
                    <a:lnTo>
                      <a:pt x="59" y="143"/>
                    </a:lnTo>
                    <a:lnTo>
                      <a:pt x="64" y="144"/>
                    </a:lnTo>
                    <a:lnTo>
                      <a:pt x="70" y="143"/>
                    </a:lnTo>
                    <a:lnTo>
                      <a:pt x="78" y="146"/>
                    </a:lnTo>
                    <a:lnTo>
                      <a:pt x="87" y="144"/>
                    </a:lnTo>
                    <a:lnTo>
                      <a:pt x="90" y="146"/>
                    </a:lnTo>
                    <a:lnTo>
                      <a:pt x="96" y="144"/>
                    </a:lnTo>
                    <a:lnTo>
                      <a:pt x="102" y="147"/>
                    </a:lnTo>
                    <a:lnTo>
                      <a:pt x="113" y="151"/>
                    </a:lnTo>
                    <a:lnTo>
                      <a:pt x="114" y="152"/>
                    </a:lnTo>
                    <a:lnTo>
                      <a:pt x="125" y="152"/>
                    </a:lnTo>
                    <a:lnTo>
                      <a:pt x="131" y="154"/>
                    </a:lnTo>
                    <a:lnTo>
                      <a:pt x="132" y="151"/>
                    </a:lnTo>
                    <a:lnTo>
                      <a:pt x="141" y="149"/>
                    </a:lnTo>
                    <a:lnTo>
                      <a:pt x="144" y="158"/>
                    </a:lnTo>
                    <a:lnTo>
                      <a:pt x="143" y="160"/>
                    </a:lnTo>
                    <a:lnTo>
                      <a:pt x="147" y="164"/>
                    </a:lnTo>
                    <a:lnTo>
                      <a:pt x="155" y="161"/>
                    </a:lnTo>
                    <a:lnTo>
                      <a:pt x="153" y="158"/>
                    </a:lnTo>
                    <a:lnTo>
                      <a:pt x="158" y="155"/>
                    </a:lnTo>
                    <a:lnTo>
                      <a:pt x="160" y="152"/>
                    </a:lnTo>
                    <a:lnTo>
                      <a:pt x="166" y="149"/>
                    </a:lnTo>
                    <a:lnTo>
                      <a:pt x="169" y="144"/>
                    </a:lnTo>
                    <a:lnTo>
                      <a:pt x="167" y="141"/>
                    </a:lnTo>
                    <a:lnTo>
                      <a:pt x="166" y="135"/>
                    </a:lnTo>
                    <a:lnTo>
                      <a:pt x="172" y="131"/>
                    </a:lnTo>
                    <a:lnTo>
                      <a:pt x="178" y="126"/>
                    </a:lnTo>
                    <a:lnTo>
                      <a:pt x="179" y="129"/>
                    </a:lnTo>
                    <a:lnTo>
                      <a:pt x="178" y="135"/>
                    </a:lnTo>
                    <a:lnTo>
                      <a:pt x="184" y="140"/>
                    </a:lnTo>
                    <a:lnTo>
                      <a:pt x="184" y="147"/>
                    </a:lnTo>
                    <a:lnTo>
                      <a:pt x="196" y="147"/>
                    </a:lnTo>
                    <a:lnTo>
                      <a:pt x="204" y="152"/>
                    </a:lnTo>
                    <a:lnTo>
                      <a:pt x="213" y="155"/>
                    </a:lnTo>
                    <a:lnTo>
                      <a:pt x="217" y="154"/>
                    </a:lnTo>
                    <a:lnTo>
                      <a:pt x="229" y="158"/>
                    </a:lnTo>
                    <a:lnTo>
                      <a:pt x="232" y="160"/>
                    </a:lnTo>
                    <a:lnTo>
                      <a:pt x="238" y="158"/>
                    </a:lnTo>
                    <a:lnTo>
                      <a:pt x="246" y="160"/>
                    </a:lnTo>
                    <a:lnTo>
                      <a:pt x="249" y="152"/>
                    </a:lnTo>
                    <a:lnTo>
                      <a:pt x="248" y="146"/>
                    </a:lnTo>
                    <a:lnTo>
                      <a:pt x="255" y="143"/>
                    </a:lnTo>
                    <a:lnTo>
                      <a:pt x="257" y="132"/>
                    </a:lnTo>
                    <a:lnTo>
                      <a:pt x="260" y="131"/>
                    </a:lnTo>
                    <a:lnTo>
                      <a:pt x="260" y="129"/>
                    </a:lnTo>
                    <a:lnTo>
                      <a:pt x="266" y="128"/>
                    </a:lnTo>
                    <a:lnTo>
                      <a:pt x="278" y="109"/>
                    </a:lnTo>
                    <a:lnTo>
                      <a:pt x="281" y="108"/>
                    </a:lnTo>
                    <a:lnTo>
                      <a:pt x="282" y="106"/>
                    </a:lnTo>
                    <a:lnTo>
                      <a:pt x="279" y="99"/>
                    </a:lnTo>
                    <a:lnTo>
                      <a:pt x="269" y="91"/>
                    </a:lnTo>
                    <a:lnTo>
                      <a:pt x="275" y="87"/>
                    </a:lnTo>
                    <a:lnTo>
                      <a:pt x="272" y="82"/>
                    </a:lnTo>
                    <a:lnTo>
                      <a:pt x="275" y="76"/>
                    </a:lnTo>
                    <a:lnTo>
                      <a:pt x="273" y="68"/>
                    </a:lnTo>
                    <a:lnTo>
                      <a:pt x="275" y="62"/>
                    </a:lnTo>
                    <a:lnTo>
                      <a:pt x="279" y="59"/>
                    </a:lnTo>
                    <a:lnTo>
                      <a:pt x="279" y="58"/>
                    </a:lnTo>
                    <a:lnTo>
                      <a:pt x="278" y="55"/>
                    </a:lnTo>
                    <a:lnTo>
                      <a:pt x="276" y="50"/>
                    </a:lnTo>
                    <a:lnTo>
                      <a:pt x="279" y="40"/>
                    </a:lnTo>
                    <a:lnTo>
                      <a:pt x="279" y="38"/>
                    </a:lnTo>
                    <a:lnTo>
                      <a:pt x="284" y="32"/>
                    </a:lnTo>
                    <a:lnTo>
                      <a:pt x="284" y="23"/>
                    </a:lnTo>
                    <a:lnTo>
                      <a:pt x="270" y="20"/>
                    </a:lnTo>
                    <a:lnTo>
                      <a:pt x="269" y="9"/>
                    </a:lnTo>
                    <a:lnTo>
                      <a:pt x="269" y="6"/>
                    </a:lnTo>
                    <a:lnTo>
                      <a:pt x="275" y="12"/>
                    </a:lnTo>
                    <a:lnTo>
                      <a:pt x="284" y="11"/>
                    </a:lnTo>
                    <a:lnTo>
                      <a:pt x="284" y="8"/>
                    </a:lnTo>
                    <a:lnTo>
                      <a:pt x="287" y="3"/>
                    </a:lnTo>
                    <a:lnTo>
                      <a:pt x="284" y="0"/>
                    </a:lnTo>
                    <a:lnTo>
                      <a:pt x="281" y="2"/>
                    </a:lnTo>
                    <a:lnTo>
                      <a:pt x="269" y="2"/>
                    </a:lnTo>
                    <a:lnTo>
                      <a:pt x="264" y="6"/>
                    </a:lnTo>
                    <a:lnTo>
                      <a:pt x="260" y="6"/>
                    </a:lnTo>
                    <a:lnTo>
                      <a:pt x="255" y="14"/>
                    </a:lnTo>
                    <a:lnTo>
                      <a:pt x="249" y="15"/>
                    </a:lnTo>
                    <a:lnTo>
                      <a:pt x="237" y="20"/>
                    </a:lnTo>
                    <a:lnTo>
                      <a:pt x="223" y="29"/>
                    </a:lnTo>
                    <a:lnTo>
                      <a:pt x="216" y="29"/>
                    </a:lnTo>
                    <a:lnTo>
                      <a:pt x="213" y="32"/>
                    </a:lnTo>
                    <a:lnTo>
                      <a:pt x="204" y="37"/>
                    </a:lnTo>
                    <a:lnTo>
                      <a:pt x="198" y="46"/>
                    </a:lnTo>
                    <a:lnTo>
                      <a:pt x="194" y="52"/>
                    </a:lnTo>
                    <a:lnTo>
                      <a:pt x="190" y="56"/>
                    </a:lnTo>
                    <a:lnTo>
                      <a:pt x="184" y="64"/>
                    </a:lnTo>
                    <a:lnTo>
                      <a:pt x="182" y="64"/>
                    </a:lnTo>
                    <a:lnTo>
                      <a:pt x="181" y="67"/>
                    </a:lnTo>
                    <a:lnTo>
                      <a:pt x="173" y="73"/>
                    </a:lnTo>
                    <a:lnTo>
                      <a:pt x="170" y="79"/>
                    </a:lnTo>
                    <a:lnTo>
                      <a:pt x="164" y="82"/>
                    </a:lnTo>
                    <a:lnTo>
                      <a:pt x="157" y="79"/>
                    </a:lnTo>
                    <a:lnTo>
                      <a:pt x="153" y="67"/>
                    </a:lnTo>
                    <a:lnTo>
                      <a:pt x="147" y="70"/>
                    </a:lnTo>
                    <a:lnTo>
                      <a:pt x="146" y="78"/>
                    </a:lnTo>
                    <a:lnTo>
                      <a:pt x="141" y="79"/>
                    </a:lnTo>
                    <a:lnTo>
                      <a:pt x="135" y="85"/>
                    </a:lnTo>
                    <a:lnTo>
                      <a:pt x="132" y="93"/>
                    </a:lnTo>
                    <a:lnTo>
                      <a:pt x="129" y="102"/>
                    </a:lnTo>
                    <a:lnTo>
                      <a:pt x="120" y="96"/>
                    </a:lnTo>
                    <a:lnTo>
                      <a:pt x="111" y="96"/>
                    </a:lnTo>
                    <a:lnTo>
                      <a:pt x="105" y="99"/>
                    </a:lnTo>
                    <a:lnTo>
                      <a:pt x="100" y="93"/>
                    </a:lnTo>
                    <a:lnTo>
                      <a:pt x="103" y="90"/>
                    </a:lnTo>
                    <a:lnTo>
                      <a:pt x="90" y="90"/>
                    </a:lnTo>
                    <a:lnTo>
                      <a:pt x="87" y="85"/>
                    </a:lnTo>
                    <a:lnTo>
                      <a:pt x="81" y="87"/>
                    </a:lnTo>
                    <a:lnTo>
                      <a:pt x="75" y="82"/>
                    </a:lnTo>
                    <a:lnTo>
                      <a:pt x="69" y="90"/>
                    </a:lnTo>
                    <a:lnTo>
                      <a:pt x="59" y="85"/>
                    </a:lnTo>
                    <a:lnTo>
                      <a:pt x="59" y="81"/>
                    </a:lnTo>
                    <a:lnTo>
                      <a:pt x="58" y="84"/>
                    </a:lnTo>
                    <a:lnTo>
                      <a:pt x="53" y="81"/>
                    </a:lnTo>
                    <a:lnTo>
                      <a:pt x="47" y="81"/>
                    </a:lnTo>
                    <a:lnTo>
                      <a:pt x="40" y="79"/>
                    </a:lnTo>
                    <a:lnTo>
                      <a:pt x="41" y="75"/>
                    </a:lnTo>
                    <a:lnTo>
                      <a:pt x="38" y="65"/>
                    </a:lnTo>
                    <a:lnTo>
                      <a:pt x="34" y="59"/>
                    </a:lnTo>
                    <a:lnTo>
                      <a:pt x="35" y="52"/>
                    </a:lnTo>
                    <a:lnTo>
                      <a:pt x="34" y="46"/>
                    </a:lnTo>
                    <a:lnTo>
                      <a:pt x="25" y="46"/>
                    </a:lnTo>
                    <a:lnTo>
                      <a:pt x="18" y="50"/>
                    </a:lnTo>
                    <a:lnTo>
                      <a:pt x="14" y="50"/>
                    </a:lnTo>
                    <a:lnTo>
                      <a:pt x="12" y="5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2" name="Freeform 6319">
                <a:extLst>
                  <a:ext uri="{FF2B5EF4-FFF2-40B4-BE49-F238E27FC236}">
                    <a16:creationId xmlns:a16="http://schemas.microsoft.com/office/drawing/2014/main" id="{267506E4-9E79-3D4A-F0A6-63643B8B5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981"/>
                <a:ext cx="144" cy="82"/>
              </a:xfrm>
              <a:custGeom>
                <a:avLst/>
                <a:gdLst>
                  <a:gd name="T0" fmla="*/ 18 w 287"/>
                  <a:gd name="T1" fmla="*/ 50 h 164"/>
                  <a:gd name="T2" fmla="*/ 35 w 287"/>
                  <a:gd name="T3" fmla="*/ 52 h 164"/>
                  <a:gd name="T4" fmla="*/ 41 w 287"/>
                  <a:gd name="T5" fmla="*/ 75 h 164"/>
                  <a:gd name="T6" fmla="*/ 53 w 287"/>
                  <a:gd name="T7" fmla="*/ 81 h 164"/>
                  <a:gd name="T8" fmla="*/ 59 w 287"/>
                  <a:gd name="T9" fmla="*/ 85 h 164"/>
                  <a:gd name="T10" fmla="*/ 81 w 287"/>
                  <a:gd name="T11" fmla="*/ 87 h 164"/>
                  <a:gd name="T12" fmla="*/ 103 w 287"/>
                  <a:gd name="T13" fmla="*/ 90 h 164"/>
                  <a:gd name="T14" fmla="*/ 111 w 287"/>
                  <a:gd name="T15" fmla="*/ 96 h 164"/>
                  <a:gd name="T16" fmla="*/ 132 w 287"/>
                  <a:gd name="T17" fmla="*/ 93 h 164"/>
                  <a:gd name="T18" fmla="*/ 146 w 287"/>
                  <a:gd name="T19" fmla="*/ 78 h 164"/>
                  <a:gd name="T20" fmla="*/ 157 w 287"/>
                  <a:gd name="T21" fmla="*/ 79 h 164"/>
                  <a:gd name="T22" fmla="*/ 173 w 287"/>
                  <a:gd name="T23" fmla="*/ 73 h 164"/>
                  <a:gd name="T24" fmla="*/ 184 w 287"/>
                  <a:gd name="T25" fmla="*/ 64 h 164"/>
                  <a:gd name="T26" fmla="*/ 198 w 287"/>
                  <a:gd name="T27" fmla="*/ 46 h 164"/>
                  <a:gd name="T28" fmla="*/ 216 w 287"/>
                  <a:gd name="T29" fmla="*/ 29 h 164"/>
                  <a:gd name="T30" fmla="*/ 249 w 287"/>
                  <a:gd name="T31" fmla="*/ 15 h 164"/>
                  <a:gd name="T32" fmla="*/ 264 w 287"/>
                  <a:gd name="T33" fmla="*/ 6 h 164"/>
                  <a:gd name="T34" fmla="*/ 284 w 287"/>
                  <a:gd name="T35" fmla="*/ 0 h 164"/>
                  <a:gd name="T36" fmla="*/ 284 w 287"/>
                  <a:gd name="T37" fmla="*/ 11 h 164"/>
                  <a:gd name="T38" fmla="*/ 269 w 287"/>
                  <a:gd name="T39" fmla="*/ 9 h 164"/>
                  <a:gd name="T40" fmla="*/ 284 w 287"/>
                  <a:gd name="T41" fmla="*/ 32 h 164"/>
                  <a:gd name="T42" fmla="*/ 276 w 287"/>
                  <a:gd name="T43" fmla="*/ 50 h 164"/>
                  <a:gd name="T44" fmla="*/ 279 w 287"/>
                  <a:gd name="T45" fmla="*/ 59 h 164"/>
                  <a:gd name="T46" fmla="*/ 275 w 287"/>
                  <a:gd name="T47" fmla="*/ 76 h 164"/>
                  <a:gd name="T48" fmla="*/ 269 w 287"/>
                  <a:gd name="T49" fmla="*/ 91 h 164"/>
                  <a:gd name="T50" fmla="*/ 281 w 287"/>
                  <a:gd name="T51" fmla="*/ 108 h 164"/>
                  <a:gd name="T52" fmla="*/ 260 w 287"/>
                  <a:gd name="T53" fmla="*/ 129 h 164"/>
                  <a:gd name="T54" fmla="*/ 255 w 287"/>
                  <a:gd name="T55" fmla="*/ 143 h 164"/>
                  <a:gd name="T56" fmla="*/ 246 w 287"/>
                  <a:gd name="T57" fmla="*/ 160 h 164"/>
                  <a:gd name="T58" fmla="*/ 229 w 287"/>
                  <a:gd name="T59" fmla="*/ 158 h 164"/>
                  <a:gd name="T60" fmla="*/ 204 w 287"/>
                  <a:gd name="T61" fmla="*/ 152 h 164"/>
                  <a:gd name="T62" fmla="*/ 184 w 287"/>
                  <a:gd name="T63" fmla="*/ 140 h 164"/>
                  <a:gd name="T64" fmla="*/ 178 w 287"/>
                  <a:gd name="T65" fmla="*/ 126 h 164"/>
                  <a:gd name="T66" fmla="*/ 167 w 287"/>
                  <a:gd name="T67" fmla="*/ 141 h 164"/>
                  <a:gd name="T68" fmla="*/ 160 w 287"/>
                  <a:gd name="T69" fmla="*/ 152 h 164"/>
                  <a:gd name="T70" fmla="*/ 155 w 287"/>
                  <a:gd name="T71" fmla="*/ 161 h 164"/>
                  <a:gd name="T72" fmla="*/ 144 w 287"/>
                  <a:gd name="T73" fmla="*/ 158 h 164"/>
                  <a:gd name="T74" fmla="*/ 131 w 287"/>
                  <a:gd name="T75" fmla="*/ 154 h 164"/>
                  <a:gd name="T76" fmla="*/ 113 w 287"/>
                  <a:gd name="T77" fmla="*/ 151 h 164"/>
                  <a:gd name="T78" fmla="*/ 90 w 287"/>
                  <a:gd name="T79" fmla="*/ 146 h 164"/>
                  <a:gd name="T80" fmla="*/ 70 w 287"/>
                  <a:gd name="T81" fmla="*/ 143 h 164"/>
                  <a:gd name="T82" fmla="*/ 52 w 287"/>
                  <a:gd name="T83" fmla="*/ 146 h 164"/>
                  <a:gd name="T84" fmla="*/ 56 w 287"/>
                  <a:gd name="T85" fmla="*/ 128 h 164"/>
                  <a:gd name="T86" fmla="*/ 44 w 287"/>
                  <a:gd name="T87" fmla="*/ 122 h 164"/>
                  <a:gd name="T88" fmla="*/ 17 w 287"/>
                  <a:gd name="T89" fmla="*/ 117 h 164"/>
                  <a:gd name="T90" fmla="*/ 11 w 287"/>
                  <a:gd name="T91" fmla="*/ 102 h 164"/>
                  <a:gd name="T92" fmla="*/ 0 w 287"/>
                  <a:gd name="T93" fmla="*/ 71 h 164"/>
                  <a:gd name="T94" fmla="*/ 12 w 287"/>
                  <a:gd name="T95" fmla="*/ 53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7" h="164">
                    <a:moveTo>
                      <a:pt x="12" y="53"/>
                    </a:moveTo>
                    <a:lnTo>
                      <a:pt x="14" y="50"/>
                    </a:lnTo>
                    <a:lnTo>
                      <a:pt x="18" y="50"/>
                    </a:lnTo>
                    <a:lnTo>
                      <a:pt x="25" y="46"/>
                    </a:lnTo>
                    <a:lnTo>
                      <a:pt x="34" y="46"/>
                    </a:lnTo>
                    <a:lnTo>
                      <a:pt x="35" y="52"/>
                    </a:lnTo>
                    <a:lnTo>
                      <a:pt x="34" y="59"/>
                    </a:lnTo>
                    <a:lnTo>
                      <a:pt x="38" y="65"/>
                    </a:lnTo>
                    <a:lnTo>
                      <a:pt x="41" y="75"/>
                    </a:lnTo>
                    <a:lnTo>
                      <a:pt x="40" y="79"/>
                    </a:lnTo>
                    <a:lnTo>
                      <a:pt x="47" y="81"/>
                    </a:lnTo>
                    <a:lnTo>
                      <a:pt x="53" y="81"/>
                    </a:lnTo>
                    <a:lnTo>
                      <a:pt x="58" y="84"/>
                    </a:lnTo>
                    <a:lnTo>
                      <a:pt x="59" y="81"/>
                    </a:lnTo>
                    <a:lnTo>
                      <a:pt x="59" y="85"/>
                    </a:lnTo>
                    <a:lnTo>
                      <a:pt x="69" y="90"/>
                    </a:lnTo>
                    <a:lnTo>
                      <a:pt x="75" y="82"/>
                    </a:lnTo>
                    <a:lnTo>
                      <a:pt x="81" y="87"/>
                    </a:lnTo>
                    <a:lnTo>
                      <a:pt x="87" y="85"/>
                    </a:lnTo>
                    <a:lnTo>
                      <a:pt x="90" y="90"/>
                    </a:lnTo>
                    <a:lnTo>
                      <a:pt x="103" y="90"/>
                    </a:lnTo>
                    <a:lnTo>
                      <a:pt x="100" y="93"/>
                    </a:lnTo>
                    <a:lnTo>
                      <a:pt x="105" y="99"/>
                    </a:lnTo>
                    <a:lnTo>
                      <a:pt x="111" y="96"/>
                    </a:lnTo>
                    <a:lnTo>
                      <a:pt x="120" y="96"/>
                    </a:lnTo>
                    <a:lnTo>
                      <a:pt x="129" y="102"/>
                    </a:lnTo>
                    <a:lnTo>
                      <a:pt x="132" y="93"/>
                    </a:lnTo>
                    <a:lnTo>
                      <a:pt x="135" y="85"/>
                    </a:lnTo>
                    <a:lnTo>
                      <a:pt x="141" y="79"/>
                    </a:lnTo>
                    <a:lnTo>
                      <a:pt x="146" y="78"/>
                    </a:lnTo>
                    <a:lnTo>
                      <a:pt x="147" y="70"/>
                    </a:lnTo>
                    <a:lnTo>
                      <a:pt x="153" y="67"/>
                    </a:lnTo>
                    <a:lnTo>
                      <a:pt x="157" y="79"/>
                    </a:lnTo>
                    <a:lnTo>
                      <a:pt x="164" y="82"/>
                    </a:lnTo>
                    <a:lnTo>
                      <a:pt x="170" y="79"/>
                    </a:lnTo>
                    <a:lnTo>
                      <a:pt x="173" y="73"/>
                    </a:lnTo>
                    <a:lnTo>
                      <a:pt x="181" y="67"/>
                    </a:lnTo>
                    <a:lnTo>
                      <a:pt x="182" y="64"/>
                    </a:lnTo>
                    <a:lnTo>
                      <a:pt x="184" y="64"/>
                    </a:lnTo>
                    <a:lnTo>
                      <a:pt x="190" y="56"/>
                    </a:lnTo>
                    <a:lnTo>
                      <a:pt x="194" y="52"/>
                    </a:lnTo>
                    <a:lnTo>
                      <a:pt x="198" y="46"/>
                    </a:lnTo>
                    <a:lnTo>
                      <a:pt x="204" y="37"/>
                    </a:lnTo>
                    <a:lnTo>
                      <a:pt x="213" y="32"/>
                    </a:lnTo>
                    <a:lnTo>
                      <a:pt x="216" y="29"/>
                    </a:lnTo>
                    <a:lnTo>
                      <a:pt x="223" y="29"/>
                    </a:lnTo>
                    <a:lnTo>
                      <a:pt x="237" y="20"/>
                    </a:lnTo>
                    <a:lnTo>
                      <a:pt x="249" y="15"/>
                    </a:lnTo>
                    <a:lnTo>
                      <a:pt x="255" y="14"/>
                    </a:lnTo>
                    <a:lnTo>
                      <a:pt x="260" y="6"/>
                    </a:lnTo>
                    <a:lnTo>
                      <a:pt x="264" y="6"/>
                    </a:lnTo>
                    <a:lnTo>
                      <a:pt x="269" y="2"/>
                    </a:lnTo>
                    <a:lnTo>
                      <a:pt x="281" y="2"/>
                    </a:lnTo>
                    <a:lnTo>
                      <a:pt x="284" y="0"/>
                    </a:lnTo>
                    <a:lnTo>
                      <a:pt x="287" y="3"/>
                    </a:lnTo>
                    <a:lnTo>
                      <a:pt x="284" y="8"/>
                    </a:lnTo>
                    <a:lnTo>
                      <a:pt x="284" y="11"/>
                    </a:lnTo>
                    <a:lnTo>
                      <a:pt x="275" y="12"/>
                    </a:lnTo>
                    <a:lnTo>
                      <a:pt x="269" y="6"/>
                    </a:lnTo>
                    <a:lnTo>
                      <a:pt x="269" y="9"/>
                    </a:lnTo>
                    <a:lnTo>
                      <a:pt x="270" y="20"/>
                    </a:lnTo>
                    <a:lnTo>
                      <a:pt x="284" y="23"/>
                    </a:lnTo>
                    <a:lnTo>
                      <a:pt x="284" y="32"/>
                    </a:lnTo>
                    <a:lnTo>
                      <a:pt x="279" y="38"/>
                    </a:lnTo>
                    <a:lnTo>
                      <a:pt x="279" y="40"/>
                    </a:lnTo>
                    <a:lnTo>
                      <a:pt x="276" y="50"/>
                    </a:lnTo>
                    <a:lnTo>
                      <a:pt x="278" y="55"/>
                    </a:lnTo>
                    <a:lnTo>
                      <a:pt x="279" y="58"/>
                    </a:lnTo>
                    <a:lnTo>
                      <a:pt x="279" y="59"/>
                    </a:lnTo>
                    <a:lnTo>
                      <a:pt x="275" y="62"/>
                    </a:lnTo>
                    <a:lnTo>
                      <a:pt x="273" y="68"/>
                    </a:lnTo>
                    <a:lnTo>
                      <a:pt x="275" y="76"/>
                    </a:lnTo>
                    <a:lnTo>
                      <a:pt x="272" y="82"/>
                    </a:lnTo>
                    <a:lnTo>
                      <a:pt x="275" y="87"/>
                    </a:lnTo>
                    <a:lnTo>
                      <a:pt x="269" y="91"/>
                    </a:lnTo>
                    <a:lnTo>
                      <a:pt x="279" y="99"/>
                    </a:lnTo>
                    <a:lnTo>
                      <a:pt x="282" y="106"/>
                    </a:lnTo>
                    <a:lnTo>
                      <a:pt x="281" y="108"/>
                    </a:lnTo>
                    <a:lnTo>
                      <a:pt x="278" y="109"/>
                    </a:lnTo>
                    <a:lnTo>
                      <a:pt x="266" y="128"/>
                    </a:lnTo>
                    <a:lnTo>
                      <a:pt x="260" y="129"/>
                    </a:lnTo>
                    <a:lnTo>
                      <a:pt x="260" y="131"/>
                    </a:lnTo>
                    <a:lnTo>
                      <a:pt x="257" y="132"/>
                    </a:lnTo>
                    <a:lnTo>
                      <a:pt x="255" y="143"/>
                    </a:lnTo>
                    <a:lnTo>
                      <a:pt x="248" y="146"/>
                    </a:lnTo>
                    <a:lnTo>
                      <a:pt x="249" y="152"/>
                    </a:lnTo>
                    <a:lnTo>
                      <a:pt x="246" y="160"/>
                    </a:lnTo>
                    <a:lnTo>
                      <a:pt x="238" y="158"/>
                    </a:lnTo>
                    <a:lnTo>
                      <a:pt x="232" y="160"/>
                    </a:lnTo>
                    <a:lnTo>
                      <a:pt x="229" y="158"/>
                    </a:lnTo>
                    <a:lnTo>
                      <a:pt x="217" y="154"/>
                    </a:lnTo>
                    <a:lnTo>
                      <a:pt x="213" y="155"/>
                    </a:lnTo>
                    <a:lnTo>
                      <a:pt x="204" y="152"/>
                    </a:lnTo>
                    <a:lnTo>
                      <a:pt x="196" y="147"/>
                    </a:lnTo>
                    <a:lnTo>
                      <a:pt x="184" y="147"/>
                    </a:lnTo>
                    <a:lnTo>
                      <a:pt x="184" y="140"/>
                    </a:lnTo>
                    <a:lnTo>
                      <a:pt x="178" y="135"/>
                    </a:lnTo>
                    <a:lnTo>
                      <a:pt x="179" y="129"/>
                    </a:lnTo>
                    <a:lnTo>
                      <a:pt x="178" y="126"/>
                    </a:lnTo>
                    <a:lnTo>
                      <a:pt x="172" y="131"/>
                    </a:lnTo>
                    <a:lnTo>
                      <a:pt x="166" y="135"/>
                    </a:lnTo>
                    <a:lnTo>
                      <a:pt x="167" y="141"/>
                    </a:lnTo>
                    <a:lnTo>
                      <a:pt x="169" y="144"/>
                    </a:lnTo>
                    <a:lnTo>
                      <a:pt x="166" y="149"/>
                    </a:lnTo>
                    <a:lnTo>
                      <a:pt x="160" y="152"/>
                    </a:lnTo>
                    <a:lnTo>
                      <a:pt x="158" y="155"/>
                    </a:lnTo>
                    <a:lnTo>
                      <a:pt x="153" y="158"/>
                    </a:lnTo>
                    <a:lnTo>
                      <a:pt x="155" y="161"/>
                    </a:lnTo>
                    <a:lnTo>
                      <a:pt x="147" y="164"/>
                    </a:lnTo>
                    <a:lnTo>
                      <a:pt x="143" y="160"/>
                    </a:lnTo>
                    <a:lnTo>
                      <a:pt x="144" y="158"/>
                    </a:lnTo>
                    <a:lnTo>
                      <a:pt x="141" y="149"/>
                    </a:lnTo>
                    <a:lnTo>
                      <a:pt x="132" y="151"/>
                    </a:lnTo>
                    <a:lnTo>
                      <a:pt x="131" y="154"/>
                    </a:lnTo>
                    <a:lnTo>
                      <a:pt x="125" y="152"/>
                    </a:lnTo>
                    <a:lnTo>
                      <a:pt x="114" y="152"/>
                    </a:lnTo>
                    <a:lnTo>
                      <a:pt x="113" y="151"/>
                    </a:lnTo>
                    <a:lnTo>
                      <a:pt x="102" y="147"/>
                    </a:lnTo>
                    <a:lnTo>
                      <a:pt x="96" y="144"/>
                    </a:lnTo>
                    <a:lnTo>
                      <a:pt x="90" y="146"/>
                    </a:lnTo>
                    <a:lnTo>
                      <a:pt x="87" y="144"/>
                    </a:lnTo>
                    <a:lnTo>
                      <a:pt x="78" y="146"/>
                    </a:lnTo>
                    <a:lnTo>
                      <a:pt x="70" y="143"/>
                    </a:lnTo>
                    <a:lnTo>
                      <a:pt x="64" y="144"/>
                    </a:lnTo>
                    <a:lnTo>
                      <a:pt x="59" y="143"/>
                    </a:lnTo>
                    <a:lnTo>
                      <a:pt x="52" y="146"/>
                    </a:lnTo>
                    <a:lnTo>
                      <a:pt x="49" y="141"/>
                    </a:lnTo>
                    <a:lnTo>
                      <a:pt x="52" y="135"/>
                    </a:lnTo>
                    <a:lnTo>
                      <a:pt x="56" y="128"/>
                    </a:lnTo>
                    <a:lnTo>
                      <a:pt x="50" y="128"/>
                    </a:lnTo>
                    <a:lnTo>
                      <a:pt x="47" y="123"/>
                    </a:lnTo>
                    <a:lnTo>
                      <a:pt x="44" y="122"/>
                    </a:lnTo>
                    <a:lnTo>
                      <a:pt x="31" y="129"/>
                    </a:lnTo>
                    <a:lnTo>
                      <a:pt x="25" y="129"/>
                    </a:lnTo>
                    <a:lnTo>
                      <a:pt x="17" y="117"/>
                    </a:lnTo>
                    <a:lnTo>
                      <a:pt x="14" y="108"/>
                    </a:lnTo>
                    <a:lnTo>
                      <a:pt x="11" y="106"/>
                    </a:lnTo>
                    <a:lnTo>
                      <a:pt x="11" y="102"/>
                    </a:lnTo>
                    <a:lnTo>
                      <a:pt x="5" y="91"/>
                    </a:lnTo>
                    <a:lnTo>
                      <a:pt x="8" y="90"/>
                    </a:lnTo>
                    <a:lnTo>
                      <a:pt x="0" y="71"/>
                    </a:lnTo>
                    <a:lnTo>
                      <a:pt x="2" y="68"/>
                    </a:lnTo>
                    <a:lnTo>
                      <a:pt x="6" y="56"/>
                    </a:lnTo>
                    <a:lnTo>
                      <a:pt x="12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3" name="Freeform 6320">
                <a:extLst>
                  <a:ext uri="{FF2B5EF4-FFF2-40B4-BE49-F238E27FC236}">
                    <a16:creationId xmlns:a16="http://schemas.microsoft.com/office/drawing/2014/main" id="{5AC6EFAC-521D-E9D9-460E-77AAE469D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981"/>
                <a:ext cx="144" cy="82"/>
              </a:xfrm>
              <a:custGeom>
                <a:avLst/>
                <a:gdLst>
                  <a:gd name="T0" fmla="*/ 18 w 287"/>
                  <a:gd name="T1" fmla="*/ 50 h 164"/>
                  <a:gd name="T2" fmla="*/ 35 w 287"/>
                  <a:gd name="T3" fmla="*/ 52 h 164"/>
                  <a:gd name="T4" fmla="*/ 41 w 287"/>
                  <a:gd name="T5" fmla="*/ 75 h 164"/>
                  <a:gd name="T6" fmla="*/ 53 w 287"/>
                  <a:gd name="T7" fmla="*/ 81 h 164"/>
                  <a:gd name="T8" fmla="*/ 59 w 287"/>
                  <a:gd name="T9" fmla="*/ 85 h 164"/>
                  <a:gd name="T10" fmla="*/ 81 w 287"/>
                  <a:gd name="T11" fmla="*/ 87 h 164"/>
                  <a:gd name="T12" fmla="*/ 103 w 287"/>
                  <a:gd name="T13" fmla="*/ 90 h 164"/>
                  <a:gd name="T14" fmla="*/ 111 w 287"/>
                  <a:gd name="T15" fmla="*/ 96 h 164"/>
                  <a:gd name="T16" fmla="*/ 132 w 287"/>
                  <a:gd name="T17" fmla="*/ 93 h 164"/>
                  <a:gd name="T18" fmla="*/ 146 w 287"/>
                  <a:gd name="T19" fmla="*/ 78 h 164"/>
                  <a:gd name="T20" fmla="*/ 157 w 287"/>
                  <a:gd name="T21" fmla="*/ 79 h 164"/>
                  <a:gd name="T22" fmla="*/ 173 w 287"/>
                  <a:gd name="T23" fmla="*/ 73 h 164"/>
                  <a:gd name="T24" fmla="*/ 184 w 287"/>
                  <a:gd name="T25" fmla="*/ 64 h 164"/>
                  <a:gd name="T26" fmla="*/ 198 w 287"/>
                  <a:gd name="T27" fmla="*/ 46 h 164"/>
                  <a:gd name="T28" fmla="*/ 216 w 287"/>
                  <a:gd name="T29" fmla="*/ 29 h 164"/>
                  <a:gd name="T30" fmla="*/ 249 w 287"/>
                  <a:gd name="T31" fmla="*/ 15 h 164"/>
                  <a:gd name="T32" fmla="*/ 264 w 287"/>
                  <a:gd name="T33" fmla="*/ 6 h 164"/>
                  <a:gd name="T34" fmla="*/ 284 w 287"/>
                  <a:gd name="T35" fmla="*/ 0 h 164"/>
                  <a:gd name="T36" fmla="*/ 284 w 287"/>
                  <a:gd name="T37" fmla="*/ 11 h 164"/>
                  <a:gd name="T38" fmla="*/ 269 w 287"/>
                  <a:gd name="T39" fmla="*/ 9 h 164"/>
                  <a:gd name="T40" fmla="*/ 284 w 287"/>
                  <a:gd name="T41" fmla="*/ 32 h 164"/>
                  <a:gd name="T42" fmla="*/ 276 w 287"/>
                  <a:gd name="T43" fmla="*/ 50 h 164"/>
                  <a:gd name="T44" fmla="*/ 279 w 287"/>
                  <a:gd name="T45" fmla="*/ 59 h 164"/>
                  <a:gd name="T46" fmla="*/ 275 w 287"/>
                  <a:gd name="T47" fmla="*/ 76 h 164"/>
                  <a:gd name="T48" fmla="*/ 269 w 287"/>
                  <a:gd name="T49" fmla="*/ 91 h 164"/>
                  <a:gd name="T50" fmla="*/ 281 w 287"/>
                  <a:gd name="T51" fmla="*/ 108 h 164"/>
                  <a:gd name="T52" fmla="*/ 260 w 287"/>
                  <a:gd name="T53" fmla="*/ 129 h 164"/>
                  <a:gd name="T54" fmla="*/ 255 w 287"/>
                  <a:gd name="T55" fmla="*/ 143 h 164"/>
                  <a:gd name="T56" fmla="*/ 246 w 287"/>
                  <a:gd name="T57" fmla="*/ 160 h 164"/>
                  <a:gd name="T58" fmla="*/ 229 w 287"/>
                  <a:gd name="T59" fmla="*/ 158 h 164"/>
                  <a:gd name="T60" fmla="*/ 204 w 287"/>
                  <a:gd name="T61" fmla="*/ 152 h 164"/>
                  <a:gd name="T62" fmla="*/ 184 w 287"/>
                  <a:gd name="T63" fmla="*/ 140 h 164"/>
                  <a:gd name="T64" fmla="*/ 178 w 287"/>
                  <a:gd name="T65" fmla="*/ 126 h 164"/>
                  <a:gd name="T66" fmla="*/ 167 w 287"/>
                  <a:gd name="T67" fmla="*/ 141 h 164"/>
                  <a:gd name="T68" fmla="*/ 160 w 287"/>
                  <a:gd name="T69" fmla="*/ 152 h 164"/>
                  <a:gd name="T70" fmla="*/ 155 w 287"/>
                  <a:gd name="T71" fmla="*/ 161 h 164"/>
                  <a:gd name="T72" fmla="*/ 144 w 287"/>
                  <a:gd name="T73" fmla="*/ 158 h 164"/>
                  <a:gd name="T74" fmla="*/ 131 w 287"/>
                  <a:gd name="T75" fmla="*/ 154 h 164"/>
                  <a:gd name="T76" fmla="*/ 113 w 287"/>
                  <a:gd name="T77" fmla="*/ 151 h 164"/>
                  <a:gd name="T78" fmla="*/ 90 w 287"/>
                  <a:gd name="T79" fmla="*/ 146 h 164"/>
                  <a:gd name="T80" fmla="*/ 70 w 287"/>
                  <a:gd name="T81" fmla="*/ 143 h 164"/>
                  <a:gd name="T82" fmla="*/ 52 w 287"/>
                  <a:gd name="T83" fmla="*/ 146 h 164"/>
                  <a:gd name="T84" fmla="*/ 56 w 287"/>
                  <a:gd name="T85" fmla="*/ 128 h 164"/>
                  <a:gd name="T86" fmla="*/ 44 w 287"/>
                  <a:gd name="T87" fmla="*/ 122 h 164"/>
                  <a:gd name="T88" fmla="*/ 17 w 287"/>
                  <a:gd name="T89" fmla="*/ 117 h 164"/>
                  <a:gd name="T90" fmla="*/ 11 w 287"/>
                  <a:gd name="T91" fmla="*/ 102 h 164"/>
                  <a:gd name="T92" fmla="*/ 0 w 287"/>
                  <a:gd name="T93" fmla="*/ 71 h 164"/>
                  <a:gd name="T94" fmla="*/ 12 w 287"/>
                  <a:gd name="T95" fmla="*/ 53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7" h="164">
                    <a:moveTo>
                      <a:pt x="12" y="53"/>
                    </a:moveTo>
                    <a:lnTo>
                      <a:pt x="14" y="50"/>
                    </a:lnTo>
                    <a:lnTo>
                      <a:pt x="18" y="50"/>
                    </a:lnTo>
                    <a:lnTo>
                      <a:pt x="25" y="46"/>
                    </a:lnTo>
                    <a:lnTo>
                      <a:pt x="34" y="46"/>
                    </a:lnTo>
                    <a:lnTo>
                      <a:pt x="35" y="52"/>
                    </a:lnTo>
                    <a:lnTo>
                      <a:pt x="34" y="59"/>
                    </a:lnTo>
                    <a:lnTo>
                      <a:pt x="38" y="65"/>
                    </a:lnTo>
                    <a:lnTo>
                      <a:pt x="41" y="75"/>
                    </a:lnTo>
                    <a:lnTo>
                      <a:pt x="40" y="79"/>
                    </a:lnTo>
                    <a:lnTo>
                      <a:pt x="47" y="81"/>
                    </a:lnTo>
                    <a:lnTo>
                      <a:pt x="53" y="81"/>
                    </a:lnTo>
                    <a:lnTo>
                      <a:pt x="58" y="84"/>
                    </a:lnTo>
                    <a:lnTo>
                      <a:pt x="59" y="81"/>
                    </a:lnTo>
                    <a:lnTo>
                      <a:pt x="59" y="85"/>
                    </a:lnTo>
                    <a:lnTo>
                      <a:pt x="69" y="90"/>
                    </a:lnTo>
                    <a:lnTo>
                      <a:pt x="75" y="82"/>
                    </a:lnTo>
                    <a:lnTo>
                      <a:pt x="81" y="87"/>
                    </a:lnTo>
                    <a:lnTo>
                      <a:pt x="87" y="85"/>
                    </a:lnTo>
                    <a:lnTo>
                      <a:pt x="90" y="90"/>
                    </a:lnTo>
                    <a:lnTo>
                      <a:pt x="103" y="90"/>
                    </a:lnTo>
                    <a:lnTo>
                      <a:pt x="100" y="93"/>
                    </a:lnTo>
                    <a:lnTo>
                      <a:pt x="105" y="99"/>
                    </a:lnTo>
                    <a:lnTo>
                      <a:pt x="111" y="96"/>
                    </a:lnTo>
                    <a:lnTo>
                      <a:pt x="120" y="96"/>
                    </a:lnTo>
                    <a:lnTo>
                      <a:pt x="129" y="102"/>
                    </a:lnTo>
                    <a:lnTo>
                      <a:pt x="132" y="93"/>
                    </a:lnTo>
                    <a:lnTo>
                      <a:pt x="135" y="85"/>
                    </a:lnTo>
                    <a:lnTo>
                      <a:pt x="141" y="79"/>
                    </a:lnTo>
                    <a:lnTo>
                      <a:pt x="146" y="78"/>
                    </a:lnTo>
                    <a:lnTo>
                      <a:pt x="147" y="70"/>
                    </a:lnTo>
                    <a:lnTo>
                      <a:pt x="153" y="67"/>
                    </a:lnTo>
                    <a:lnTo>
                      <a:pt x="157" y="79"/>
                    </a:lnTo>
                    <a:lnTo>
                      <a:pt x="164" y="82"/>
                    </a:lnTo>
                    <a:lnTo>
                      <a:pt x="170" y="79"/>
                    </a:lnTo>
                    <a:lnTo>
                      <a:pt x="173" y="73"/>
                    </a:lnTo>
                    <a:lnTo>
                      <a:pt x="181" y="67"/>
                    </a:lnTo>
                    <a:lnTo>
                      <a:pt x="182" y="64"/>
                    </a:lnTo>
                    <a:lnTo>
                      <a:pt x="184" y="64"/>
                    </a:lnTo>
                    <a:lnTo>
                      <a:pt x="190" y="56"/>
                    </a:lnTo>
                    <a:lnTo>
                      <a:pt x="194" y="52"/>
                    </a:lnTo>
                    <a:lnTo>
                      <a:pt x="198" y="46"/>
                    </a:lnTo>
                    <a:lnTo>
                      <a:pt x="204" y="37"/>
                    </a:lnTo>
                    <a:lnTo>
                      <a:pt x="213" y="32"/>
                    </a:lnTo>
                    <a:lnTo>
                      <a:pt x="216" y="29"/>
                    </a:lnTo>
                    <a:lnTo>
                      <a:pt x="223" y="29"/>
                    </a:lnTo>
                    <a:lnTo>
                      <a:pt x="237" y="20"/>
                    </a:lnTo>
                    <a:lnTo>
                      <a:pt x="249" y="15"/>
                    </a:lnTo>
                    <a:lnTo>
                      <a:pt x="255" y="14"/>
                    </a:lnTo>
                    <a:lnTo>
                      <a:pt x="260" y="6"/>
                    </a:lnTo>
                    <a:lnTo>
                      <a:pt x="264" y="6"/>
                    </a:lnTo>
                    <a:lnTo>
                      <a:pt x="269" y="2"/>
                    </a:lnTo>
                    <a:lnTo>
                      <a:pt x="281" y="2"/>
                    </a:lnTo>
                    <a:lnTo>
                      <a:pt x="284" y="0"/>
                    </a:lnTo>
                    <a:lnTo>
                      <a:pt x="287" y="3"/>
                    </a:lnTo>
                    <a:lnTo>
                      <a:pt x="284" y="8"/>
                    </a:lnTo>
                    <a:lnTo>
                      <a:pt x="284" y="11"/>
                    </a:lnTo>
                    <a:lnTo>
                      <a:pt x="275" y="12"/>
                    </a:lnTo>
                    <a:lnTo>
                      <a:pt x="269" y="6"/>
                    </a:lnTo>
                    <a:lnTo>
                      <a:pt x="269" y="9"/>
                    </a:lnTo>
                    <a:lnTo>
                      <a:pt x="270" y="20"/>
                    </a:lnTo>
                    <a:lnTo>
                      <a:pt x="284" y="23"/>
                    </a:lnTo>
                    <a:lnTo>
                      <a:pt x="284" y="32"/>
                    </a:lnTo>
                    <a:lnTo>
                      <a:pt x="279" y="38"/>
                    </a:lnTo>
                    <a:lnTo>
                      <a:pt x="279" y="40"/>
                    </a:lnTo>
                    <a:lnTo>
                      <a:pt x="276" y="50"/>
                    </a:lnTo>
                    <a:lnTo>
                      <a:pt x="278" y="55"/>
                    </a:lnTo>
                    <a:lnTo>
                      <a:pt x="279" y="58"/>
                    </a:lnTo>
                    <a:lnTo>
                      <a:pt x="279" y="59"/>
                    </a:lnTo>
                    <a:lnTo>
                      <a:pt x="275" y="62"/>
                    </a:lnTo>
                    <a:lnTo>
                      <a:pt x="273" y="68"/>
                    </a:lnTo>
                    <a:lnTo>
                      <a:pt x="275" y="76"/>
                    </a:lnTo>
                    <a:lnTo>
                      <a:pt x="272" y="82"/>
                    </a:lnTo>
                    <a:lnTo>
                      <a:pt x="275" y="87"/>
                    </a:lnTo>
                    <a:lnTo>
                      <a:pt x="269" y="91"/>
                    </a:lnTo>
                    <a:lnTo>
                      <a:pt x="279" y="99"/>
                    </a:lnTo>
                    <a:lnTo>
                      <a:pt x="282" y="106"/>
                    </a:lnTo>
                    <a:lnTo>
                      <a:pt x="281" y="108"/>
                    </a:lnTo>
                    <a:lnTo>
                      <a:pt x="278" y="109"/>
                    </a:lnTo>
                    <a:lnTo>
                      <a:pt x="266" y="128"/>
                    </a:lnTo>
                    <a:lnTo>
                      <a:pt x="260" y="129"/>
                    </a:lnTo>
                    <a:lnTo>
                      <a:pt x="260" y="131"/>
                    </a:lnTo>
                    <a:lnTo>
                      <a:pt x="257" y="132"/>
                    </a:lnTo>
                    <a:lnTo>
                      <a:pt x="255" y="143"/>
                    </a:lnTo>
                    <a:lnTo>
                      <a:pt x="248" y="146"/>
                    </a:lnTo>
                    <a:lnTo>
                      <a:pt x="249" y="152"/>
                    </a:lnTo>
                    <a:lnTo>
                      <a:pt x="246" y="160"/>
                    </a:lnTo>
                    <a:lnTo>
                      <a:pt x="238" y="158"/>
                    </a:lnTo>
                    <a:lnTo>
                      <a:pt x="232" y="160"/>
                    </a:lnTo>
                    <a:lnTo>
                      <a:pt x="229" y="158"/>
                    </a:lnTo>
                    <a:lnTo>
                      <a:pt x="217" y="154"/>
                    </a:lnTo>
                    <a:lnTo>
                      <a:pt x="213" y="155"/>
                    </a:lnTo>
                    <a:lnTo>
                      <a:pt x="204" y="152"/>
                    </a:lnTo>
                    <a:lnTo>
                      <a:pt x="196" y="147"/>
                    </a:lnTo>
                    <a:lnTo>
                      <a:pt x="184" y="147"/>
                    </a:lnTo>
                    <a:lnTo>
                      <a:pt x="184" y="140"/>
                    </a:lnTo>
                    <a:lnTo>
                      <a:pt x="178" y="135"/>
                    </a:lnTo>
                    <a:lnTo>
                      <a:pt x="179" y="129"/>
                    </a:lnTo>
                    <a:lnTo>
                      <a:pt x="178" y="126"/>
                    </a:lnTo>
                    <a:lnTo>
                      <a:pt x="172" y="131"/>
                    </a:lnTo>
                    <a:lnTo>
                      <a:pt x="166" y="135"/>
                    </a:lnTo>
                    <a:lnTo>
                      <a:pt x="167" y="141"/>
                    </a:lnTo>
                    <a:lnTo>
                      <a:pt x="169" y="144"/>
                    </a:lnTo>
                    <a:lnTo>
                      <a:pt x="166" y="149"/>
                    </a:lnTo>
                    <a:lnTo>
                      <a:pt x="160" y="152"/>
                    </a:lnTo>
                    <a:lnTo>
                      <a:pt x="158" y="155"/>
                    </a:lnTo>
                    <a:lnTo>
                      <a:pt x="153" y="158"/>
                    </a:lnTo>
                    <a:lnTo>
                      <a:pt x="155" y="161"/>
                    </a:lnTo>
                    <a:lnTo>
                      <a:pt x="147" y="164"/>
                    </a:lnTo>
                    <a:lnTo>
                      <a:pt x="143" y="160"/>
                    </a:lnTo>
                    <a:lnTo>
                      <a:pt x="144" y="158"/>
                    </a:lnTo>
                    <a:lnTo>
                      <a:pt x="141" y="149"/>
                    </a:lnTo>
                    <a:lnTo>
                      <a:pt x="132" y="151"/>
                    </a:lnTo>
                    <a:lnTo>
                      <a:pt x="131" y="154"/>
                    </a:lnTo>
                    <a:lnTo>
                      <a:pt x="125" y="152"/>
                    </a:lnTo>
                    <a:lnTo>
                      <a:pt x="114" y="152"/>
                    </a:lnTo>
                    <a:lnTo>
                      <a:pt x="113" y="151"/>
                    </a:lnTo>
                    <a:lnTo>
                      <a:pt x="102" y="147"/>
                    </a:lnTo>
                    <a:lnTo>
                      <a:pt x="96" y="144"/>
                    </a:lnTo>
                    <a:lnTo>
                      <a:pt x="90" y="146"/>
                    </a:lnTo>
                    <a:lnTo>
                      <a:pt x="87" y="144"/>
                    </a:lnTo>
                    <a:lnTo>
                      <a:pt x="78" y="146"/>
                    </a:lnTo>
                    <a:lnTo>
                      <a:pt x="70" y="143"/>
                    </a:lnTo>
                    <a:lnTo>
                      <a:pt x="64" y="144"/>
                    </a:lnTo>
                    <a:lnTo>
                      <a:pt x="59" y="143"/>
                    </a:lnTo>
                    <a:lnTo>
                      <a:pt x="52" y="146"/>
                    </a:lnTo>
                    <a:lnTo>
                      <a:pt x="49" y="141"/>
                    </a:lnTo>
                    <a:lnTo>
                      <a:pt x="52" y="135"/>
                    </a:lnTo>
                    <a:lnTo>
                      <a:pt x="56" y="128"/>
                    </a:lnTo>
                    <a:lnTo>
                      <a:pt x="50" y="128"/>
                    </a:lnTo>
                    <a:lnTo>
                      <a:pt x="47" y="123"/>
                    </a:lnTo>
                    <a:lnTo>
                      <a:pt x="44" y="122"/>
                    </a:lnTo>
                    <a:lnTo>
                      <a:pt x="31" y="129"/>
                    </a:lnTo>
                    <a:lnTo>
                      <a:pt x="25" y="129"/>
                    </a:lnTo>
                    <a:lnTo>
                      <a:pt x="17" y="117"/>
                    </a:lnTo>
                    <a:lnTo>
                      <a:pt x="14" y="108"/>
                    </a:lnTo>
                    <a:lnTo>
                      <a:pt x="11" y="106"/>
                    </a:lnTo>
                    <a:lnTo>
                      <a:pt x="11" y="102"/>
                    </a:lnTo>
                    <a:lnTo>
                      <a:pt x="5" y="91"/>
                    </a:lnTo>
                    <a:lnTo>
                      <a:pt x="8" y="90"/>
                    </a:lnTo>
                    <a:lnTo>
                      <a:pt x="0" y="71"/>
                    </a:lnTo>
                    <a:lnTo>
                      <a:pt x="2" y="68"/>
                    </a:lnTo>
                    <a:lnTo>
                      <a:pt x="6" y="56"/>
                    </a:lnTo>
                    <a:lnTo>
                      <a:pt x="12" y="5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4" name="Freeform 6321">
                <a:extLst>
                  <a:ext uri="{FF2B5EF4-FFF2-40B4-BE49-F238E27FC236}">
                    <a16:creationId xmlns:a16="http://schemas.microsoft.com/office/drawing/2014/main" id="{7DA536F4-036C-511D-AD2D-32EC6B7A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025"/>
                <a:ext cx="119" cy="81"/>
              </a:xfrm>
              <a:custGeom>
                <a:avLst/>
                <a:gdLst>
                  <a:gd name="T0" fmla="*/ 183 w 238"/>
                  <a:gd name="T1" fmla="*/ 58 h 161"/>
                  <a:gd name="T2" fmla="*/ 179 w 238"/>
                  <a:gd name="T3" fmla="*/ 40 h 161"/>
                  <a:gd name="T4" fmla="*/ 174 w 238"/>
                  <a:gd name="T5" fmla="*/ 50 h 161"/>
                  <a:gd name="T6" fmla="*/ 165 w 238"/>
                  <a:gd name="T7" fmla="*/ 58 h 161"/>
                  <a:gd name="T8" fmla="*/ 145 w 238"/>
                  <a:gd name="T9" fmla="*/ 61 h 161"/>
                  <a:gd name="T10" fmla="*/ 135 w 238"/>
                  <a:gd name="T11" fmla="*/ 56 h 161"/>
                  <a:gd name="T12" fmla="*/ 118 w 238"/>
                  <a:gd name="T13" fmla="*/ 64 h 161"/>
                  <a:gd name="T14" fmla="*/ 111 w 238"/>
                  <a:gd name="T15" fmla="*/ 53 h 161"/>
                  <a:gd name="T16" fmla="*/ 109 w 238"/>
                  <a:gd name="T17" fmla="*/ 38 h 161"/>
                  <a:gd name="T18" fmla="*/ 94 w 238"/>
                  <a:gd name="T19" fmla="*/ 34 h 161"/>
                  <a:gd name="T20" fmla="*/ 83 w 238"/>
                  <a:gd name="T21" fmla="*/ 14 h 161"/>
                  <a:gd name="T22" fmla="*/ 95 w 238"/>
                  <a:gd name="T23" fmla="*/ 2 h 161"/>
                  <a:gd name="T24" fmla="*/ 83 w 238"/>
                  <a:gd name="T25" fmla="*/ 6 h 161"/>
                  <a:gd name="T26" fmla="*/ 77 w 238"/>
                  <a:gd name="T27" fmla="*/ 25 h 161"/>
                  <a:gd name="T28" fmla="*/ 56 w 238"/>
                  <a:gd name="T29" fmla="*/ 23 h 161"/>
                  <a:gd name="T30" fmla="*/ 53 w 238"/>
                  <a:gd name="T31" fmla="*/ 40 h 161"/>
                  <a:gd name="T32" fmla="*/ 36 w 238"/>
                  <a:gd name="T33" fmla="*/ 59 h 161"/>
                  <a:gd name="T34" fmla="*/ 18 w 238"/>
                  <a:gd name="T35" fmla="*/ 56 h 161"/>
                  <a:gd name="T36" fmla="*/ 4 w 238"/>
                  <a:gd name="T37" fmla="*/ 78 h 161"/>
                  <a:gd name="T38" fmla="*/ 18 w 238"/>
                  <a:gd name="T39" fmla="*/ 93 h 161"/>
                  <a:gd name="T40" fmla="*/ 35 w 238"/>
                  <a:gd name="T41" fmla="*/ 104 h 161"/>
                  <a:gd name="T42" fmla="*/ 27 w 238"/>
                  <a:gd name="T43" fmla="*/ 117 h 161"/>
                  <a:gd name="T44" fmla="*/ 21 w 238"/>
                  <a:gd name="T45" fmla="*/ 128 h 161"/>
                  <a:gd name="T46" fmla="*/ 45 w 238"/>
                  <a:gd name="T47" fmla="*/ 142 h 161"/>
                  <a:gd name="T48" fmla="*/ 60 w 238"/>
                  <a:gd name="T49" fmla="*/ 149 h 161"/>
                  <a:gd name="T50" fmla="*/ 67 w 238"/>
                  <a:gd name="T51" fmla="*/ 145 h 161"/>
                  <a:gd name="T52" fmla="*/ 71 w 238"/>
                  <a:gd name="T53" fmla="*/ 131 h 161"/>
                  <a:gd name="T54" fmla="*/ 80 w 238"/>
                  <a:gd name="T55" fmla="*/ 117 h 161"/>
                  <a:gd name="T56" fmla="*/ 92 w 238"/>
                  <a:gd name="T57" fmla="*/ 128 h 161"/>
                  <a:gd name="T58" fmla="*/ 103 w 238"/>
                  <a:gd name="T59" fmla="*/ 128 h 161"/>
                  <a:gd name="T60" fmla="*/ 115 w 238"/>
                  <a:gd name="T61" fmla="*/ 120 h 161"/>
                  <a:gd name="T62" fmla="*/ 129 w 238"/>
                  <a:gd name="T63" fmla="*/ 123 h 161"/>
                  <a:gd name="T64" fmla="*/ 141 w 238"/>
                  <a:gd name="T65" fmla="*/ 108 h 161"/>
                  <a:gd name="T66" fmla="*/ 161 w 238"/>
                  <a:gd name="T67" fmla="*/ 111 h 161"/>
                  <a:gd name="T68" fmla="*/ 168 w 238"/>
                  <a:gd name="T69" fmla="*/ 123 h 161"/>
                  <a:gd name="T70" fmla="*/ 177 w 238"/>
                  <a:gd name="T71" fmla="*/ 126 h 161"/>
                  <a:gd name="T72" fmla="*/ 180 w 238"/>
                  <a:gd name="T73" fmla="*/ 126 h 161"/>
                  <a:gd name="T74" fmla="*/ 202 w 238"/>
                  <a:gd name="T75" fmla="*/ 138 h 161"/>
                  <a:gd name="T76" fmla="*/ 189 w 238"/>
                  <a:gd name="T77" fmla="*/ 146 h 161"/>
                  <a:gd name="T78" fmla="*/ 186 w 238"/>
                  <a:gd name="T79" fmla="*/ 160 h 161"/>
                  <a:gd name="T80" fmla="*/ 209 w 238"/>
                  <a:gd name="T81" fmla="*/ 158 h 161"/>
                  <a:gd name="T82" fmla="*/ 215 w 238"/>
                  <a:gd name="T83" fmla="*/ 143 h 161"/>
                  <a:gd name="T84" fmla="*/ 218 w 238"/>
                  <a:gd name="T85" fmla="*/ 131 h 161"/>
                  <a:gd name="T86" fmla="*/ 232 w 238"/>
                  <a:gd name="T87" fmla="*/ 123 h 161"/>
                  <a:gd name="T88" fmla="*/ 238 w 238"/>
                  <a:gd name="T89" fmla="*/ 104 h 161"/>
                  <a:gd name="T90" fmla="*/ 232 w 238"/>
                  <a:gd name="T91" fmla="*/ 90 h 161"/>
                  <a:gd name="T92" fmla="*/ 223 w 238"/>
                  <a:gd name="T93" fmla="*/ 78 h 161"/>
                  <a:gd name="T94" fmla="*/ 215 w 238"/>
                  <a:gd name="T95" fmla="*/ 53 h 161"/>
                  <a:gd name="T96" fmla="*/ 202 w 238"/>
                  <a:gd name="T97" fmla="*/ 53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8" h="161">
                    <a:moveTo>
                      <a:pt x="197" y="50"/>
                    </a:moveTo>
                    <a:lnTo>
                      <a:pt x="194" y="61"/>
                    </a:lnTo>
                    <a:lnTo>
                      <a:pt x="183" y="58"/>
                    </a:lnTo>
                    <a:lnTo>
                      <a:pt x="182" y="53"/>
                    </a:lnTo>
                    <a:lnTo>
                      <a:pt x="183" y="47"/>
                    </a:lnTo>
                    <a:lnTo>
                      <a:pt x="179" y="40"/>
                    </a:lnTo>
                    <a:lnTo>
                      <a:pt x="173" y="41"/>
                    </a:lnTo>
                    <a:lnTo>
                      <a:pt x="171" y="44"/>
                    </a:lnTo>
                    <a:lnTo>
                      <a:pt x="174" y="50"/>
                    </a:lnTo>
                    <a:lnTo>
                      <a:pt x="174" y="53"/>
                    </a:lnTo>
                    <a:lnTo>
                      <a:pt x="170" y="56"/>
                    </a:lnTo>
                    <a:lnTo>
                      <a:pt x="165" y="58"/>
                    </a:lnTo>
                    <a:lnTo>
                      <a:pt x="161" y="53"/>
                    </a:lnTo>
                    <a:lnTo>
                      <a:pt x="158" y="53"/>
                    </a:lnTo>
                    <a:lnTo>
                      <a:pt x="145" y="61"/>
                    </a:lnTo>
                    <a:lnTo>
                      <a:pt x="142" y="56"/>
                    </a:lnTo>
                    <a:lnTo>
                      <a:pt x="139" y="58"/>
                    </a:lnTo>
                    <a:lnTo>
                      <a:pt x="135" y="56"/>
                    </a:lnTo>
                    <a:lnTo>
                      <a:pt x="130" y="63"/>
                    </a:lnTo>
                    <a:lnTo>
                      <a:pt x="123" y="67"/>
                    </a:lnTo>
                    <a:lnTo>
                      <a:pt x="118" y="64"/>
                    </a:lnTo>
                    <a:lnTo>
                      <a:pt x="115" y="67"/>
                    </a:lnTo>
                    <a:lnTo>
                      <a:pt x="109" y="63"/>
                    </a:lnTo>
                    <a:lnTo>
                      <a:pt x="111" y="53"/>
                    </a:lnTo>
                    <a:lnTo>
                      <a:pt x="109" y="49"/>
                    </a:lnTo>
                    <a:lnTo>
                      <a:pt x="103" y="47"/>
                    </a:lnTo>
                    <a:lnTo>
                      <a:pt x="109" y="38"/>
                    </a:lnTo>
                    <a:lnTo>
                      <a:pt x="106" y="31"/>
                    </a:lnTo>
                    <a:lnTo>
                      <a:pt x="101" y="28"/>
                    </a:lnTo>
                    <a:lnTo>
                      <a:pt x="94" y="34"/>
                    </a:lnTo>
                    <a:lnTo>
                      <a:pt x="91" y="28"/>
                    </a:lnTo>
                    <a:lnTo>
                      <a:pt x="86" y="26"/>
                    </a:lnTo>
                    <a:lnTo>
                      <a:pt x="83" y="14"/>
                    </a:lnTo>
                    <a:lnTo>
                      <a:pt x="86" y="8"/>
                    </a:lnTo>
                    <a:lnTo>
                      <a:pt x="92" y="11"/>
                    </a:lnTo>
                    <a:lnTo>
                      <a:pt x="95" y="2"/>
                    </a:lnTo>
                    <a:lnTo>
                      <a:pt x="91" y="0"/>
                    </a:lnTo>
                    <a:lnTo>
                      <a:pt x="77" y="2"/>
                    </a:lnTo>
                    <a:lnTo>
                      <a:pt x="83" y="6"/>
                    </a:lnTo>
                    <a:lnTo>
                      <a:pt x="82" y="14"/>
                    </a:lnTo>
                    <a:lnTo>
                      <a:pt x="80" y="17"/>
                    </a:lnTo>
                    <a:lnTo>
                      <a:pt x="77" y="25"/>
                    </a:lnTo>
                    <a:lnTo>
                      <a:pt x="67" y="28"/>
                    </a:lnTo>
                    <a:lnTo>
                      <a:pt x="64" y="25"/>
                    </a:lnTo>
                    <a:lnTo>
                      <a:pt x="56" y="23"/>
                    </a:lnTo>
                    <a:lnTo>
                      <a:pt x="53" y="25"/>
                    </a:lnTo>
                    <a:lnTo>
                      <a:pt x="50" y="35"/>
                    </a:lnTo>
                    <a:lnTo>
                      <a:pt x="53" y="40"/>
                    </a:lnTo>
                    <a:lnTo>
                      <a:pt x="44" y="47"/>
                    </a:lnTo>
                    <a:lnTo>
                      <a:pt x="42" y="55"/>
                    </a:lnTo>
                    <a:lnTo>
                      <a:pt x="36" y="59"/>
                    </a:lnTo>
                    <a:lnTo>
                      <a:pt x="27" y="63"/>
                    </a:lnTo>
                    <a:lnTo>
                      <a:pt x="24" y="53"/>
                    </a:lnTo>
                    <a:lnTo>
                      <a:pt x="18" y="56"/>
                    </a:lnTo>
                    <a:lnTo>
                      <a:pt x="9" y="59"/>
                    </a:lnTo>
                    <a:lnTo>
                      <a:pt x="0" y="69"/>
                    </a:lnTo>
                    <a:lnTo>
                      <a:pt x="4" y="78"/>
                    </a:lnTo>
                    <a:lnTo>
                      <a:pt x="6" y="85"/>
                    </a:lnTo>
                    <a:lnTo>
                      <a:pt x="9" y="90"/>
                    </a:lnTo>
                    <a:lnTo>
                      <a:pt x="18" y="93"/>
                    </a:lnTo>
                    <a:lnTo>
                      <a:pt x="21" y="93"/>
                    </a:lnTo>
                    <a:lnTo>
                      <a:pt x="24" y="101"/>
                    </a:lnTo>
                    <a:lnTo>
                      <a:pt x="35" y="104"/>
                    </a:lnTo>
                    <a:lnTo>
                      <a:pt x="30" y="111"/>
                    </a:lnTo>
                    <a:lnTo>
                      <a:pt x="30" y="114"/>
                    </a:lnTo>
                    <a:lnTo>
                      <a:pt x="27" y="117"/>
                    </a:lnTo>
                    <a:lnTo>
                      <a:pt x="27" y="123"/>
                    </a:lnTo>
                    <a:lnTo>
                      <a:pt x="23" y="126"/>
                    </a:lnTo>
                    <a:lnTo>
                      <a:pt x="21" y="128"/>
                    </a:lnTo>
                    <a:lnTo>
                      <a:pt x="26" y="138"/>
                    </a:lnTo>
                    <a:lnTo>
                      <a:pt x="36" y="142"/>
                    </a:lnTo>
                    <a:lnTo>
                      <a:pt x="45" y="142"/>
                    </a:lnTo>
                    <a:lnTo>
                      <a:pt x="44" y="154"/>
                    </a:lnTo>
                    <a:lnTo>
                      <a:pt x="47" y="154"/>
                    </a:lnTo>
                    <a:lnTo>
                      <a:pt x="60" y="149"/>
                    </a:lnTo>
                    <a:lnTo>
                      <a:pt x="64" y="145"/>
                    </a:lnTo>
                    <a:lnTo>
                      <a:pt x="68" y="149"/>
                    </a:lnTo>
                    <a:lnTo>
                      <a:pt x="67" y="145"/>
                    </a:lnTo>
                    <a:lnTo>
                      <a:pt x="68" y="137"/>
                    </a:lnTo>
                    <a:lnTo>
                      <a:pt x="67" y="134"/>
                    </a:lnTo>
                    <a:lnTo>
                      <a:pt x="71" y="131"/>
                    </a:lnTo>
                    <a:lnTo>
                      <a:pt x="73" y="125"/>
                    </a:lnTo>
                    <a:lnTo>
                      <a:pt x="79" y="122"/>
                    </a:lnTo>
                    <a:lnTo>
                      <a:pt x="80" y="117"/>
                    </a:lnTo>
                    <a:lnTo>
                      <a:pt x="82" y="126"/>
                    </a:lnTo>
                    <a:lnTo>
                      <a:pt x="85" y="129"/>
                    </a:lnTo>
                    <a:lnTo>
                      <a:pt x="92" y="128"/>
                    </a:lnTo>
                    <a:lnTo>
                      <a:pt x="98" y="122"/>
                    </a:lnTo>
                    <a:lnTo>
                      <a:pt x="103" y="126"/>
                    </a:lnTo>
                    <a:lnTo>
                      <a:pt x="103" y="128"/>
                    </a:lnTo>
                    <a:lnTo>
                      <a:pt x="106" y="128"/>
                    </a:lnTo>
                    <a:lnTo>
                      <a:pt x="111" y="123"/>
                    </a:lnTo>
                    <a:lnTo>
                      <a:pt x="115" y="120"/>
                    </a:lnTo>
                    <a:lnTo>
                      <a:pt x="120" y="114"/>
                    </a:lnTo>
                    <a:lnTo>
                      <a:pt x="123" y="113"/>
                    </a:lnTo>
                    <a:lnTo>
                      <a:pt x="129" y="123"/>
                    </a:lnTo>
                    <a:lnTo>
                      <a:pt x="135" y="119"/>
                    </a:lnTo>
                    <a:lnTo>
                      <a:pt x="136" y="111"/>
                    </a:lnTo>
                    <a:lnTo>
                      <a:pt x="141" y="108"/>
                    </a:lnTo>
                    <a:lnTo>
                      <a:pt x="152" y="114"/>
                    </a:lnTo>
                    <a:lnTo>
                      <a:pt x="158" y="108"/>
                    </a:lnTo>
                    <a:lnTo>
                      <a:pt x="161" y="111"/>
                    </a:lnTo>
                    <a:lnTo>
                      <a:pt x="159" y="114"/>
                    </a:lnTo>
                    <a:lnTo>
                      <a:pt x="165" y="119"/>
                    </a:lnTo>
                    <a:lnTo>
                      <a:pt x="168" y="123"/>
                    </a:lnTo>
                    <a:lnTo>
                      <a:pt x="165" y="128"/>
                    </a:lnTo>
                    <a:lnTo>
                      <a:pt x="168" y="125"/>
                    </a:lnTo>
                    <a:lnTo>
                      <a:pt x="177" y="126"/>
                    </a:lnTo>
                    <a:lnTo>
                      <a:pt x="179" y="125"/>
                    </a:lnTo>
                    <a:lnTo>
                      <a:pt x="180" y="126"/>
                    </a:lnTo>
                    <a:lnTo>
                      <a:pt x="180" y="126"/>
                    </a:lnTo>
                    <a:lnTo>
                      <a:pt x="193" y="126"/>
                    </a:lnTo>
                    <a:lnTo>
                      <a:pt x="196" y="129"/>
                    </a:lnTo>
                    <a:lnTo>
                      <a:pt x="202" y="138"/>
                    </a:lnTo>
                    <a:lnTo>
                      <a:pt x="202" y="142"/>
                    </a:lnTo>
                    <a:lnTo>
                      <a:pt x="196" y="142"/>
                    </a:lnTo>
                    <a:lnTo>
                      <a:pt x="189" y="146"/>
                    </a:lnTo>
                    <a:lnTo>
                      <a:pt x="191" y="154"/>
                    </a:lnTo>
                    <a:lnTo>
                      <a:pt x="188" y="154"/>
                    </a:lnTo>
                    <a:lnTo>
                      <a:pt x="186" y="160"/>
                    </a:lnTo>
                    <a:lnTo>
                      <a:pt x="199" y="157"/>
                    </a:lnTo>
                    <a:lnTo>
                      <a:pt x="205" y="161"/>
                    </a:lnTo>
                    <a:lnTo>
                      <a:pt x="209" y="158"/>
                    </a:lnTo>
                    <a:lnTo>
                      <a:pt x="214" y="151"/>
                    </a:lnTo>
                    <a:lnTo>
                      <a:pt x="212" y="146"/>
                    </a:lnTo>
                    <a:lnTo>
                      <a:pt x="215" y="143"/>
                    </a:lnTo>
                    <a:lnTo>
                      <a:pt x="218" y="135"/>
                    </a:lnTo>
                    <a:lnTo>
                      <a:pt x="218" y="134"/>
                    </a:lnTo>
                    <a:lnTo>
                      <a:pt x="218" y="131"/>
                    </a:lnTo>
                    <a:lnTo>
                      <a:pt x="217" y="126"/>
                    </a:lnTo>
                    <a:lnTo>
                      <a:pt x="217" y="123"/>
                    </a:lnTo>
                    <a:lnTo>
                      <a:pt x="232" y="123"/>
                    </a:lnTo>
                    <a:lnTo>
                      <a:pt x="232" y="113"/>
                    </a:lnTo>
                    <a:lnTo>
                      <a:pt x="229" y="108"/>
                    </a:lnTo>
                    <a:lnTo>
                      <a:pt x="238" y="104"/>
                    </a:lnTo>
                    <a:lnTo>
                      <a:pt x="238" y="93"/>
                    </a:lnTo>
                    <a:lnTo>
                      <a:pt x="233" y="94"/>
                    </a:lnTo>
                    <a:lnTo>
                      <a:pt x="232" y="90"/>
                    </a:lnTo>
                    <a:lnTo>
                      <a:pt x="230" y="84"/>
                    </a:lnTo>
                    <a:lnTo>
                      <a:pt x="223" y="81"/>
                    </a:lnTo>
                    <a:lnTo>
                      <a:pt x="223" y="78"/>
                    </a:lnTo>
                    <a:lnTo>
                      <a:pt x="212" y="72"/>
                    </a:lnTo>
                    <a:lnTo>
                      <a:pt x="218" y="61"/>
                    </a:lnTo>
                    <a:lnTo>
                      <a:pt x="215" y="53"/>
                    </a:lnTo>
                    <a:lnTo>
                      <a:pt x="212" y="53"/>
                    </a:lnTo>
                    <a:lnTo>
                      <a:pt x="209" y="56"/>
                    </a:lnTo>
                    <a:lnTo>
                      <a:pt x="202" y="53"/>
                    </a:lnTo>
                    <a:lnTo>
                      <a:pt x="197" y="5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5" name="Freeform 6322">
                <a:extLst>
                  <a:ext uri="{FF2B5EF4-FFF2-40B4-BE49-F238E27FC236}">
                    <a16:creationId xmlns:a16="http://schemas.microsoft.com/office/drawing/2014/main" id="{71110C19-472C-D753-0C35-D7DC5BEC4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025"/>
                <a:ext cx="119" cy="81"/>
              </a:xfrm>
              <a:custGeom>
                <a:avLst/>
                <a:gdLst>
                  <a:gd name="T0" fmla="*/ 209 w 238"/>
                  <a:gd name="T1" fmla="*/ 56 h 161"/>
                  <a:gd name="T2" fmla="*/ 218 w 238"/>
                  <a:gd name="T3" fmla="*/ 61 h 161"/>
                  <a:gd name="T4" fmla="*/ 223 w 238"/>
                  <a:gd name="T5" fmla="*/ 81 h 161"/>
                  <a:gd name="T6" fmla="*/ 233 w 238"/>
                  <a:gd name="T7" fmla="*/ 94 h 161"/>
                  <a:gd name="T8" fmla="*/ 229 w 238"/>
                  <a:gd name="T9" fmla="*/ 108 h 161"/>
                  <a:gd name="T10" fmla="*/ 217 w 238"/>
                  <a:gd name="T11" fmla="*/ 123 h 161"/>
                  <a:gd name="T12" fmla="*/ 218 w 238"/>
                  <a:gd name="T13" fmla="*/ 134 h 161"/>
                  <a:gd name="T14" fmla="*/ 212 w 238"/>
                  <a:gd name="T15" fmla="*/ 146 h 161"/>
                  <a:gd name="T16" fmla="*/ 205 w 238"/>
                  <a:gd name="T17" fmla="*/ 161 h 161"/>
                  <a:gd name="T18" fmla="*/ 188 w 238"/>
                  <a:gd name="T19" fmla="*/ 154 h 161"/>
                  <a:gd name="T20" fmla="*/ 196 w 238"/>
                  <a:gd name="T21" fmla="*/ 142 h 161"/>
                  <a:gd name="T22" fmla="*/ 196 w 238"/>
                  <a:gd name="T23" fmla="*/ 129 h 161"/>
                  <a:gd name="T24" fmla="*/ 180 w 238"/>
                  <a:gd name="T25" fmla="*/ 126 h 161"/>
                  <a:gd name="T26" fmla="*/ 168 w 238"/>
                  <a:gd name="T27" fmla="*/ 125 h 161"/>
                  <a:gd name="T28" fmla="*/ 165 w 238"/>
                  <a:gd name="T29" fmla="*/ 119 h 161"/>
                  <a:gd name="T30" fmla="*/ 158 w 238"/>
                  <a:gd name="T31" fmla="*/ 108 h 161"/>
                  <a:gd name="T32" fmla="*/ 136 w 238"/>
                  <a:gd name="T33" fmla="*/ 111 h 161"/>
                  <a:gd name="T34" fmla="*/ 123 w 238"/>
                  <a:gd name="T35" fmla="*/ 113 h 161"/>
                  <a:gd name="T36" fmla="*/ 111 w 238"/>
                  <a:gd name="T37" fmla="*/ 123 h 161"/>
                  <a:gd name="T38" fmla="*/ 103 w 238"/>
                  <a:gd name="T39" fmla="*/ 126 h 161"/>
                  <a:gd name="T40" fmla="*/ 85 w 238"/>
                  <a:gd name="T41" fmla="*/ 129 h 161"/>
                  <a:gd name="T42" fmla="*/ 79 w 238"/>
                  <a:gd name="T43" fmla="*/ 122 h 161"/>
                  <a:gd name="T44" fmla="*/ 67 w 238"/>
                  <a:gd name="T45" fmla="*/ 134 h 161"/>
                  <a:gd name="T46" fmla="*/ 68 w 238"/>
                  <a:gd name="T47" fmla="*/ 149 h 161"/>
                  <a:gd name="T48" fmla="*/ 47 w 238"/>
                  <a:gd name="T49" fmla="*/ 154 h 161"/>
                  <a:gd name="T50" fmla="*/ 36 w 238"/>
                  <a:gd name="T51" fmla="*/ 142 h 161"/>
                  <a:gd name="T52" fmla="*/ 23 w 238"/>
                  <a:gd name="T53" fmla="*/ 126 h 161"/>
                  <a:gd name="T54" fmla="*/ 30 w 238"/>
                  <a:gd name="T55" fmla="*/ 114 h 161"/>
                  <a:gd name="T56" fmla="*/ 24 w 238"/>
                  <a:gd name="T57" fmla="*/ 101 h 161"/>
                  <a:gd name="T58" fmla="*/ 9 w 238"/>
                  <a:gd name="T59" fmla="*/ 90 h 161"/>
                  <a:gd name="T60" fmla="*/ 0 w 238"/>
                  <a:gd name="T61" fmla="*/ 69 h 161"/>
                  <a:gd name="T62" fmla="*/ 24 w 238"/>
                  <a:gd name="T63" fmla="*/ 53 h 161"/>
                  <a:gd name="T64" fmla="*/ 42 w 238"/>
                  <a:gd name="T65" fmla="*/ 55 h 161"/>
                  <a:gd name="T66" fmla="*/ 50 w 238"/>
                  <a:gd name="T67" fmla="*/ 35 h 161"/>
                  <a:gd name="T68" fmla="*/ 64 w 238"/>
                  <a:gd name="T69" fmla="*/ 25 h 161"/>
                  <a:gd name="T70" fmla="*/ 80 w 238"/>
                  <a:gd name="T71" fmla="*/ 17 h 161"/>
                  <a:gd name="T72" fmla="*/ 77 w 238"/>
                  <a:gd name="T73" fmla="*/ 2 h 161"/>
                  <a:gd name="T74" fmla="*/ 92 w 238"/>
                  <a:gd name="T75" fmla="*/ 11 h 161"/>
                  <a:gd name="T76" fmla="*/ 86 w 238"/>
                  <a:gd name="T77" fmla="*/ 26 h 161"/>
                  <a:gd name="T78" fmla="*/ 101 w 238"/>
                  <a:gd name="T79" fmla="*/ 28 h 161"/>
                  <a:gd name="T80" fmla="*/ 103 w 238"/>
                  <a:gd name="T81" fmla="*/ 47 h 161"/>
                  <a:gd name="T82" fmla="*/ 109 w 238"/>
                  <a:gd name="T83" fmla="*/ 63 h 161"/>
                  <a:gd name="T84" fmla="*/ 123 w 238"/>
                  <a:gd name="T85" fmla="*/ 67 h 161"/>
                  <a:gd name="T86" fmla="*/ 139 w 238"/>
                  <a:gd name="T87" fmla="*/ 58 h 161"/>
                  <a:gd name="T88" fmla="*/ 158 w 238"/>
                  <a:gd name="T89" fmla="*/ 53 h 161"/>
                  <a:gd name="T90" fmla="*/ 170 w 238"/>
                  <a:gd name="T91" fmla="*/ 56 h 161"/>
                  <a:gd name="T92" fmla="*/ 171 w 238"/>
                  <a:gd name="T93" fmla="*/ 44 h 161"/>
                  <a:gd name="T94" fmla="*/ 183 w 238"/>
                  <a:gd name="T95" fmla="*/ 47 h 161"/>
                  <a:gd name="T96" fmla="*/ 194 w 238"/>
                  <a:gd name="T97" fmla="*/ 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8" h="161">
                    <a:moveTo>
                      <a:pt x="197" y="50"/>
                    </a:moveTo>
                    <a:lnTo>
                      <a:pt x="202" y="53"/>
                    </a:lnTo>
                    <a:lnTo>
                      <a:pt x="209" y="56"/>
                    </a:lnTo>
                    <a:lnTo>
                      <a:pt x="212" y="53"/>
                    </a:lnTo>
                    <a:lnTo>
                      <a:pt x="215" y="53"/>
                    </a:lnTo>
                    <a:lnTo>
                      <a:pt x="218" y="61"/>
                    </a:lnTo>
                    <a:lnTo>
                      <a:pt x="212" y="72"/>
                    </a:lnTo>
                    <a:lnTo>
                      <a:pt x="223" y="78"/>
                    </a:lnTo>
                    <a:lnTo>
                      <a:pt x="223" y="81"/>
                    </a:lnTo>
                    <a:lnTo>
                      <a:pt x="230" y="84"/>
                    </a:lnTo>
                    <a:lnTo>
                      <a:pt x="232" y="90"/>
                    </a:lnTo>
                    <a:lnTo>
                      <a:pt x="233" y="94"/>
                    </a:lnTo>
                    <a:lnTo>
                      <a:pt x="238" y="93"/>
                    </a:lnTo>
                    <a:lnTo>
                      <a:pt x="238" y="104"/>
                    </a:lnTo>
                    <a:lnTo>
                      <a:pt x="229" y="108"/>
                    </a:lnTo>
                    <a:lnTo>
                      <a:pt x="232" y="113"/>
                    </a:lnTo>
                    <a:lnTo>
                      <a:pt x="232" y="123"/>
                    </a:lnTo>
                    <a:lnTo>
                      <a:pt x="217" y="123"/>
                    </a:lnTo>
                    <a:lnTo>
                      <a:pt x="217" y="126"/>
                    </a:lnTo>
                    <a:lnTo>
                      <a:pt x="218" y="131"/>
                    </a:lnTo>
                    <a:lnTo>
                      <a:pt x="218" y="134"/>
                    </a:lnTo>
                    <a:lnTo>
                      <a:pt x="218" y="135"/>
                    </a:lnTo>
                    <a:lnTo>
                      <a:pt x="215" y="143"/>
                    </a:lnTo>
                    <a:lnTo>
                      <a:pt x="212" y="146"/>
                    </a:lnTo>
                    <a:lnTo>
                      <a:pt x="214" y="151"/>
                    </a:lnTo>
                    <a:lnTo>
                      <a:pt x="209" y="158"/>
                    </a:lnTo>
                    <a:lnTo>
                      <a:pt x="205" y="161"/>
                    </a:lnTo>
                    <a:lnTo>
                      <a:pt x="199" y="157"/>
                    </a:lnTo>
                    <a:lnTo>
                      <a:pt x="186" y="160"/>
                    </a:lnTo>
                    <a:lnTo>
                      <a:pt x="188" y="154"/>
                    </a:lnTo>
                    <a:lnTo>
                      <a:pt x="191" y="154"/>
                    </a:lnTo>
                    <a:lnTo>
                      <a:pt x="189" y="146"/>
                    </a:lnTo>
                    <a:lnTo>
                      <a:pt x="196" y="142"/>
                    </a:lnTo>
                    <a:lnTo>
                      <a:pt x="202" y="142"/>
                    </a:lnTo>
                    <a:lnTo>
                      <a:pt x="202" y="138"/>
                    </a:lnTo>
                    <a:lnTo>
                      <a:pt x="196" y="129"/>
                    </a:lnTo>
                    <a:lnTo>
                      <a:pt x="193" y="126"/>
                    </a:lnTo>
                    <a:lnTo>
                      <a:pt x="180" y="126"/>
                    </a:lnTo>
                    <a:lnTo>
                      <a:pt x="180" y="126"/>
                    </a:lnTo>
                    <a:lnTo>
                      <a:pt x="179" y="125"/>
                    </a:lnTo>
                    <a:lnTo>
                      <a:pt x="177" y="126"/>
                    </a:lnTo>
                    <a:lnTo>
                      <a:pt x="168" y="125"/>
                    </a:lnTo>
                    <a:lnTo>
                      <a:pt x="165" y="128"/>
                    </a:lnTo>
                    <a:lnTo>
                      <a:pt x="168" y="123"/>
                    </a:lnTo>
                    <a:lnTo>
                      <a:pt x="165" y="119"/>
                    </a:lnTo>
                    <a:lnTo>
                      <a:pt x="159" y="114"/>
                    </a:lnTo>
                    <a:lnTo>
                      <a:pt x="161" y="111"/>
                    </a:lnTo>
                    <a:lnTo>
                      <a:pt x="158" y="108"/>
                    </a:lnTo>
                    <a:lnTo>
                      <a:pt x="152" y="114"/>
                    </a:lnTo>
                    <a:lnTo>
                      <a:pt x="141" y="108"/>
                    </a:lnTo>
                    <a:lnTo>
                      <a:pt x="136" y="111"/>
                    </a:lnTo>
                    <a:lnTo>
                      <a:pt x="135" y="119"/>
                    </a:lnTo>
                    <a:lnTo>
                      <a:pt x="129" y="123"/>
                    </a:lnTo>
                    <a:lnTo>
                      <a:pt x="123" y="113"/>
                    </a:lnTo>
                    <a:lnTo>
                      <a:pt x="120" y="114"/>
                    </a:lnTo>
                    <a:lnTo>
                      <a:pt x="115" y="120"/>
                    </a:lnTo>
                    <a:lnTo>
                      <a:pt x="111" y="123"/>
                    </a:lnTo>
                    <a:lnTo>
                      <a:pt x="106" y="128"/>
                    </a:lnTo>
                    <a:lnTo>
                      <a:pt x="103" y="128"/>
                    </a:lnTo>
                    <a:lnTo>
                      <a:pt x="103" y="126"/>
                    </a:lnTo>
                    <a:lnTo>
                      <a:pt x="98" y="122"/>
                    </a:lnTo>
                    <a:lnTo>
                      <a:pt x="92" y="128"/>
                    </a:lnTo>
                    <a:lnTo>
                      <a:pt x="85" y="129"/>
                    </a:lnTo>
                    <a:lnTo>
                      <a:pt x="82" y="126"/>
                    </a:lnTo>
                    <a:lnTo>
                      <a:pt x="80" y="117"/>
                    </a:lnTo>
                    <a:lnTo>
                      <a:pt x="79" y="122"/>
                    </a:lnTo>
                    <a:lnTo>
                      <a:pt x="73" y="125"/>
                    </a:lnTo>
                    <a:lnTo>
                      <a:pt x="71" y="131"/>
                    </a:lnTo>
                    <a:lnTo>
                      <a:pt x="67" y="134"/>
                    </a:lnTo>
                    <a:lnTo>
                      <a:pt x="68" y="137"/>
                    </a:lnTo>
                    <a:lnTo>
                      <a:pt x="67" y="145"/>
                    </a:lnTo>
                    <a:lnTo>
                      <a:pt x="68" y="149"/>
                    </a:lnTo>
                    <a:lnTo>
                      <a:pt x="64" y="145"/>
                    </a:lnTo>
                    <a:lnTo>
                      <a:pt x="60" y="149"/>
                    </a:lnTo>
                    <a:lnTo>
                      <a:pt x="47" y="154"/>
                    </a:lnTo>
                    <a:lnTo>
                      <a:pt x="44" y="154"/>
                    </a:lnTo>
                    <a:lnTo>
                      <a:pt x="45" y="142"/>
                    </a:lnTo>
                    <a:lnTo>
                      <a:pt x="36" y="142"/>
                    </a:lnTo>
                    <a:lnTo>
                      <a:pt x="26" y="138"/>
                    </a:lnTo>
                    <a:lnTo>
                      <a:pt x="21" y="128"/>
                    </a:lnTo>
                    <a:lnTo>
                      <a:pt x="23" y="126"/>
                    </a:lnTo>
                    <a:lnTo>
                      <a:pt x="27" y="123"/>
                    </a:lnTo>
                    <a:lnTo>
                      <a:pt x="27" y="117"/>
                    </a:lnTo>
                    <a:lnTo>
                      <a:pt x="30" y="114"/>
                    </a:lnTo>
                    <a:lnTo>
                      <a:pt x="30" y="111"/>
                    </a:lnTo>
                    <a:lnTo>
                      <a:pt x="35" y="104"/>
                    </a:lnTo>
                    <a:lnTo>
                      <a:pt x="24" y="101"/>
                    </a:lnTo>
                    <a:lnTo>
                      <a:pt x="21" y="93"/>
                    </a:lnTo>
                    <a:lnTo>
                      <a:pt x="18" y="93"/>
                    </a:lnTo>
                    <a:lnTo>
                      <a:pt x="9" y="90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0" y="69"/>
                    </a:lnTo>
                    <a:lnTo>
                      <a:pt x="9" y="59"/>
                    </a:lnTo>
                    <a:lnTo>
                      <a:pt x="18" y="56"/>
                    </a:lnTo>
                    <a:lnTo>
                      <a:pt x="24" y="53"/>
                    </a:lnTo>
                    <a:lnTo>
                      <a:pt x="27" y="63"/>
                    </a:lnTo>
                    <a:lnTo>
                      <a:pt x="36" y="59"/>
                    </a:lnTo>
                    <a:lnTo>
                      <a:pt x="42" y="55"/>
                    </a:lnTo>
                    <a:lnTo>
                      <a:pt x="44" y="47"/>
                    </a:lnTo>
                    <a:lnTo>
                      <a:pt x="53" y="40"/>
                    </a:lnTo>
                    <a:lnTo>
                      <a:pt x="50" y="35"/>
                    </a:lnTo>
                    <a:lnTo>
                      <a:pt x="53" y="25"/>
                    </a:lnTo>
                    <a:lnTo>
                      <a:pt x="56" y="23"/>
                    </a:lnTo>
                    <a:lnTo>
                      <a:pt x="64" y="25"/>
                    </a:lnTo>
                    <a:lnTo>
                      <a:pt x="67" y="28"/>
                    </a:lnTo>
                    <a:lnTo>
                      <a:pt x="77" y="25"/>
                    </a:lnTo>
                    <a:lnTo>
                      <a:pt x="80" y="17"/>
                    </a:lnTo>
                    <a:lnTo>
                      <a:pt x="82" y="14"/>
                    </a:lnTo>
                    <a:lnTo>
                      <a:pt x="83" y="6"/>
                    </a:lnTo>
                    <a:lnTo>
                      <a:pt x="77" y="2"/>
                    </a:lnTo>
                    <a:lnTo>
                      <a:pt x="91" y="0"/>
                    </a:lnTo>
                    <a:lnTo>
                      <a:pt x="95" y="2"/>
                    </a:lnTo>
                    <a:lnTo>
                      <a:pt x="92" y="11"/>
                    </a:lnTo>
                    <a:lnTo>
                      <a:pt x="86" y="8"/>
                    </a:lnTo>
                    <a:lnTo>
                      <a:pt x="83" y="14"/>
                    </a:lnTo>
                    <a:lnTo>
                      <a:pt x="86" y="26"/>
                    </a:lnTo>
                    <a:lnTo>
                      <a:pt x="91" y="28"/>
                    </a:lnTo>
                    <a:lnTo>
                      <a:pt x="94" y="34"/>
                    </a:lnTo>
                    <a:lnTo>
                      <a:pt x="101" y="28"/>
                    </a:lnTo>
                    <a:lnTo>
                      <a:pt x="106" y="31"/>
                    </a:lnTo>
                    <a:lnTo>
                      <a:pt x="109" y="38"/>
                    </a:lnTo>
                    <a:lnTo>
                      <a:pt x="103" y="47"/>
                    </a:lnTo>
                    <a:lnTo>
                      <a:pt x="109" y="49"/>
                    </a:lnTo>
                    <a:lnTo>
                      <a:pt x="111" y="53"/>
                    </a:lnTo>
                    <a:lnTo>
                      <a:pt x="109" y="63"/>
                    </a:lnTo>
                    <a:lnTo>
                      <a:pt x="115" y="67"/>
                    </a:lnTo>
                    <a:lnTo>
                      <a:pt x="118" y="64"/>
                    </a:lnTo>
                    <a:lnTo>
                      <a:pt x="123" y="67"/>
                    </a:lnTo>
                    <a:lnTo>
                      <a:pt x="130" y="63"/>
                    </a:lnTo>
                    <a:lnTo>
                      <a:pt x="135" y="56"/>
                    </a:lnTo>
                    <a:lnTo>
                      <a:pt x="139" y="58"/>
                    </a:lnTo>
                    <a:lnTo>
                      <a:pt x="142" y="56"/>
                    </a:lnTo>
                    <a:lnTo>
                      <a:pt x="145" y="61"/>
                    </a:lnTo>
                    <a:lnTo>
                      <a:pt x="158" y="53"/>
                    </a:lnTo>
                    <a:lnTo>
                      <a:pt x="161" y="53"/>
                    </a:lnTo>
                    <a:lnTo>
                      <a:pt x="165" y="58"/>
                    </a:lnTo>
                    <a:lnTo>
                      <a:pt x="170" y="56"/>
                    </a:lnTo>
                    <a:lnTo>
                      <a:pt x="174" y="53"/>
                    </a:lnTo>
                    <a:lnTo>
                      <a:pt x="174" y="50"/>
                    </a:lnTo>
                    <a:lnTo>
                      <a:pt x="171" y="44"/>
                    </a:lnTo>
                    <a:lnTo>
                      <a:pt x="173" y="41"/>
                    </a:lnTo>
                    <a:lnTo>
                      <a:pt x="179" y="40"/>
                    </a:lnTo>
                    <a:lnTo>
                      <a:pt x="183" y="47"/>
                    </a:lnTo>
                    <a:lnTo>
                      <a:pt x="182" y="53"/>
                    </a:lnTo>
                    <a:lnTo>
                      <a:pt x="183" y="58"/>
                    </a:lnTo>
                    <a:lnTo>
                      <a:pt x="194" y="61"/>
                    </a:lnTo>
                    <a:lnTo>
                      <a:pt x="197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6" name="Freeform 6323">
                <a:extLst>
                  <a:ext uri="{FF2B5EF4-FFF2-40B4-BE49-F238E27FC236}">
                    <a16:creationId xmlns:a16="http://schemas.microsoft.com/office/drawing/2014/main" id="{AA0C1B6A-E959-4C4E-4B7D-F65B05E4F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025"/>
                <a:ext cx="119" cy="81"/>
              </a:xfrm>
              <a:custGeom>
                <a:avLst/>
                <a:gdLst>
                  <a:gd name="T0" fmla="*/ 209 w 238"/>
                  <a:gd name="T1" fmla="*/ 56 h 161"/>
                  <a:gd name="T2" fmla="*/ 218 w 238"/>
                  <a:gd name="T3" fmla="*/ 61 h 161"/>
                  <a:gd name="T4" fmla="*/ 223 w 238"/>
                  <a:gd name="T5" fmla="*/ 81 h 161"/>
                  <a:gd name="T6" fmla="*/ 233 w 238"/>
                  <a:gd name="T7" fmla="*/ 94 h 161"/>
                  <a:gd name="T8" fmla="*/ 229 w 238"/>
                  <a:gd name="T9" fmla="*/ 108 h 161"/>
                  <a:gd name="T10" fmla="*/ 217 w 238"/>
                  <a:gd name="T11" fmla="*/ 123 h 161"/>
                  <a:gd name="T12" fmla="*/ 218 w 238"/>
                  <a:gd name="T13" fmla="*/ 134 h 161"/>
                  <a:gd name="T14" fmla="*/ 212 w 238"/>
                  <a:gd name="T15" fmla="*/ 146 h 161"/>
                  <a:gd name="T16" fmla="*/ 205 w 238"/>
                  <a:gd name="T17" fmla="*/ 161 h 161"/>
                  <a:gd name="T18" fmla="*/ 188 w 238"/>
                  <a:gd name="T19" fmla="*/ 154 h 161"/>
                  <a:gd name="T20" fmla="*/ 196 w 238"/>
                  <a:gd name="T21" fmla="*/ 142 h 161"/>
                  <a:gd name="T22" fmla="*/ 196 w 238"/>
                  <a:gd name="T23" fmla="*/ 129 h 161"/>
                  <a:gd name="T24" fmla="*/ 180 w 238"/>
                  <a:gd name="T25" fmla="*/ 126 h 161"/>
                  <a:gd name="T26" fmla="*/ 168 w 238"/>
                  <a:gd name="T27" fmla="*/ 125 h 161"/>
                  <a:gd name="T28" fmla="*/ 165 w 238"/>
                  <a:gd name="T29" fmla="*/ 119 h 161"/>
                  <a:gd name="T30" fmla="*/ 158 w 238"/>
                  <a:gd name="T31" fmla="*/ 108 h 161"/>
                  <a:gd name="T32" fmla="*/ 136 w 238"/>
                  <a:gd name="T33" fmla="*/ 111 h 161"/>
                  <a:gd name="T34" fmla="*/ 123 w 238"/>
                  <a:gd name="T35" fmla="*/ 113 h 161"/>
                  <a:gd name="T36" fmla="*/ 111 w 238"/>
                  <a:gd name="T37" fmla="*/ 123 h 161"/>
                  <a:gd name="T38" fmla="*/ 103 w 238"/>
                  <a:gd name="T39" fmla="*/ 126 h 161"/>
                  <a:gd name="T40" fmla="*/ 85 w 238"/>
                  <a:gd name="T41" fmla="*/ 129 h 161"/>
                  <a:gd name="T42" fmla="*/ 79 w 238"/>
                  <a:gd name="T43" fmla="*/ 122 h 161"/>
                  <a:gd name="T44" fmla="*/ 67 w 238"/>
                  <a:gd name="T45" fmla="*/ 134 h 161"/>
                  <a:gd name="T46" fmla="*/ 68 w 238"/>
                  <a:gd name="T47" fmla="*/ 149 h 161"/>
                  <a:gd name="T48" fmla="*/ 47 w 238"/>
                  <a:gd name="T49" fmla="*/ 154 h 161"/>
                  <a:gd name="T50" fmla="*/ 36 w 238"/>
                  <a:gd name="T51" fmla="*/ 142 h 161"/>
                  <a:gd name="T52" fmla="*/ 23 w 238"/>
                  <a:gd name="T53" fmla="*/ 126 h 161"/>
                  <a:gd name="T54" fmla="*/ 30 w 238"/>
                  <a:gd name="T55" fmla="*/ 114 h 161"/>
                  <a:gd name="T56" fmla="*/ 24 w 238"/>
                  <a:gd name="T57" fmla="*/ 101 h 161"/>
                  <a:gd name="T58" fmla="*/ 9 w 238"/>
                  <a:gd name="T59" fmla="*/ 90 h 161"/>
                  <a:gd name="T60" fmla="*/ 0 w 238"/>
                  <a:gd name="T61" fmla="*/ 69 h 161"/>
                  <a:gd name="T62" fmla="*/ 24 w 238"/>
                  <a:gd name="T63" fmla="*/ 53 h 161"/>
                  <a:gd name="T64" fmla="*/ 42 w 238"/>
                  <a:gd name="T65" fmla="*/ 55 h 161"/>
                  <a:gd name="T66" fmla="*/ 50 w 238"/>
                  <a:gd name="T67" fmla="*/ 35 h 161"/>
                  <a:gd name="T68" fmla="*/ 64 w 238"/>
                  <a:gd name="T69" fmla="*/ 25 h 161"/>
                  <a:gd name="T70" fmla="*/ 80 w 238"/>
                  <a:gd name="T71" fmla="*/ 17 h 161"/>
                  <a:gd name="T72" fmla="*/ 77 w 238"/>
                  <a:gd name="T73" fmla="*/ 2 h 161"/>
                  <a:gd name="T74" fmla="*/ 92 w 238"/>
                  <a:gd name="T75" fmla="*/ 11 h 161"/>
                  <a:gd name="T76" fmla="*/ 86 w 238"/>
                  <a:gd name="T77" fmla="*/ 26 h 161"/>
                  <a:gd name="T78" fmla="*/ 101 w 238"/>
                  <a:gd name="T79" fmla="*/ 28 h 161"/>
                  <a:gd name="T80" fmla="*/ 103 w 238"/>
                  <a:gd name="T81" fmla="*/ 47 h 161"/>
                  <a:gd name="T82" fmla="*/ 109 w 238"/>
                  <a:gd name="T83" fmla="*/ 63 h 161"/>
                  <a:gd name="T84" fmla="*/ 123 w 238"/>
                  <a:gd name="T85" fmla="*/ 67 h 161"/>
                  <a:gd name="T86" fmla="*/ 139 w 238"/>
                  <a:gd name="T87" fmla="*/ 58 h 161"/>
                  <a:gd name="T88" fmla="*/ 158 w 238"/>
                  <a:gd name="T89" fmla="*/ 53 h 161"/>
                  <a:gd name="T90" fmla="*/ 170 w 238"/>
                  <a:gd name="T91" fmla="*/ 56 h 161"/>
                  <a:gd name="T92" fmla="*/ 171 w 238"/>
                  <a:gd name="T93" fmla="*/ 44 h 161"/>
                  <a:gd name="T94" fmla="*/ 183 w 238"/>
                  <a:gd name="T95" fmla="*/ 47 h 161"/>
                  <a:gd name="T96" fmla="*/ 194 w 238"/>
                  <a:gd name="T97" fmla="*/ 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8" h="161">
                    <a:moveTo>
                      <a:pt x="197" y="50"/>
                    </a:moveTo>
                    <a:lnTo>
                      <a:pt x="202" y="53"/>
                    </a:lnTo>
                    <a:lnTo>
                      <a:pt x="209" y="56"/>
                    </a:lnTo>
                    <a:lnTo>
                      <a:pt x="212" y="53"/>
                    </a:lnTo>
                    <a:lnTo>
                      <a:pt x="215" y="53"/>
                    </a:lnTo>
                    <a:lnTo>
                      <a:pt x="218" y="61"/>
                    </a:lnTo>
                    <a:lnTo>
                      <a:pt x="212" y="72"/>
                    </a:lnTo>
                    <a:lnTo>
                      <a:pt x="223" y="78"/>
                    </a:lnTo>
                    <a:lnTo>
                      <a:pt x="223" y="81"/>
                    </a:lnTo>
                    <a:lnTo>
                      <a:pt x="230" y="84"/>
                    </a:lnTo>
                    <a:lnTo>
                      <a:pt x="232" y="90"/>
                    </a:lnTo>
                    <a:lnTo>
                      <a:pt x="233" y="94"/>
                    </a:lnTo>
                    <a:lnTo>
                      <a:pt x="238" y="93"/>
                    </a:lnTo>
                    <a:lnTo>
                      <a:pt x="238" y="104"/>
                    </a:lnTo>
                    <a:lnTo>
                      <a:pt x="229" y="108"/>
                    </a:lnTo>
                    <a:lnTo>
                      <a:pt x="232" y="113"/>
                    </a:lnTo>
                    <a:lnTo>
                      <a:pt x="232" y="123"/>
                    </a:lnTo>
                    <a:lnTo>
                      <a:pt x="217" y="123"/>
                    </a:lnTo>
                    <a:lnTo>
                      <a:pt x="217" y="126"/>
                    </a:lnTo>
                    <a:lnTo>
                      <a:pt x="218" y="131"/>
                    </a:lnTo>
                    <a:lnTo>
                      <a:pt x="218" y="134"/>
                    </a:lnTo>
                    <a:lnTo>
                      <a:pt x="218" y="135"/>
                    </a:lnTo>
                    <a:lnTo>
                      <a:pt x="215" y="143"/>
                    </a:lnTo>
                    <a:lnTo>
                      <a:pt x="212" y="146"/>
                    </a:lnTo>
                    <a:lnTo>
                      <a:pt x="214" y="151"/>
                    </a:lnTo>
                    <a:lnTo>
                      <a:pt x="209" y="158"/>
                    </a:lnTo>
                    <a:lnTo>
                      <a:pt x="205" y="161"/>
                    </a:lnTo>
                    <a:lnTo>
                      <a:pt x="199" y="157"/>
                    </a:lnTo>
                    <a:lnTo>
                      <a:pt x="186" y="160"/>
                    </a:lnTo>
                    <a:lnTo>
                      <a:pt x="188" y="154"/>
                    </a:lnTo>
                    <a:lnTo>
                      <a:pt x="191" y="154"/>
                    </a:lnTo>
                    <a:lnTo>
                      <a:pt x="189" y="146"/>
                    </a:lnTo>
                    <a:lnTo>
                      <a:pt x="196" y="142"/>
                    </a:lnTo>
                    <a:lnTo>
                      <a:pt x="202" y="142"/>
                    </a:lnTo>
                    <a:lnTo>
                      <a:pt x="202" y="138"/>
                    </a:lnTo>
                    <a:lnTo>
                      <a:pt x="196" y="129"/>
                    </a:lnTo>
                    <a:lnTo>
                      <a:pt x="193" y="126"/>
                    </a:lnTo>
                    <a:lnTo>
                      <a:pt x="180" y="126"/>
                    </a:lnTo>
                    <a:lnTo>
                      <a:pt x="180" y="126"/>
                    </a:lnTo>
                    <a:lnTo>
                      <a:pt x="179" y="125"/>
                    </a:lnTo>
                    <a:lnTo>
                      <a:pt x="177" y="126"/>
                    </a:lnTo>
                    <a:lnTo>
                      <a:pt x="168" y="125"/>
                    </a:lnTo>
                    <a:lnTo>
                      <a:pt x="165" y="128"/>
                    </a:lnTo>
                    <a:lnTo>
                      <a:pt x="168" y="123"/>
                    </a:lnTo>
                    <a:lnTo>
                      <a:pt x="165" y="119"/>
                    </a:lnTo>
                    <a:lnTo>
                      <a:pt x="159" y="114"/>
                    </a:lnTo>
                    <a:lnTo>
                      <a:pt x="161" y="111"/>
                    </a:lnTo>
                    <a:lnTo>
                      <a:pt x="158" y="108"/>
                    </a:lnTo>
                    <a:lnTo>
                      <a:pt x="152" y="114"/>
                    </a:lnTo>
                    <a:lnTo>
                      <a:pt x="141" y="108"/>
                    </a:lnTo>
                    <a:lnTo>
                      <a:pt x="136" y="111"/>
                    </a:lnTo>
                    <a:lnTo>
                      <a:pt x="135" y="119"/>
                    </a:lnTo>
                    <a:lnTo>
                      <a:pt x="129" y="123"/>
                    </a:lnTo>
                    <a:lnTo>
                      <a:pt x="123" y="113"/>
                    </a:lnTo>
                    <a:lnTo>
                      <a:pt x="120" y="114"/>
                    </a:lnTo>
                    <a:lnTo>
                      <a:pt x="115" y="120"/>
                    </a:lnTo>
                    <a:lnTo>
                      <a:pt x="111" y="123"/>
                    </a:lnTo>
                    <a:lnTo>
                      <a:pt x="106" y="128"/>
                    </a:lnTo>
                    <a:lnTo>
                      <a:pt x="103" y="128"/>
                    </a:lnTo>
                    <a:lnTo>
                      <a:pt x="103" y="126"/>
                    </a:lnTo>
                    <a:lnTo>
                      <a:pt x="98" y="122"/>
                    </a:lnTo>
                    <a:lnTo>
                      <a:pt x="92" y="128"/>
                    </a:lnTo>
                    <a:lnTo>
                      <a:pt x="85" y="129"/>
                    </a:lnTo>
                    <a:lnTo>
                      <a:pt x="82" y="126"/>
                    </a:lnTo>
                    <a:lnTo>
                      <a:pt x="80" y="117"/>
                    </a:lnTo>
                    <a:lnTo>
                      <a:pt x="79" y="122"/>
                    </a:lnTo>
                    <a:lnTo>
                      <a:pt x="73" y="125"/>
                    </a:lnTo>
                    <a:lnTo>
                      <a:pt x="71" y="131"/>
                    </a:lnTo>
                    <a:lnTo>
                      <a:pt x="67" y="134"/>
                    </a:lnTo>
                    <a:lnTo>
                      <a:pt x="68" y="137"/>
                    </a:lnTo>
                    <a:lnTo>
                      <a:pt x="67" y="145"/>
                    </a:lnTo>
                    <a:lnTo>
                      <a:pt x="68" y="149"/>
                    </a:lnTo>
                    <a:lnTo>
                      <a:pt x="64" y="145"/>
                    </a:lnTo>
                    <a:lnTo>
                      <a:pt x="60" y="149"/>
                    </a:lnTo>
                    <a:lnTo>
                      <a:pt x="47" y="154"/>
                    </a:lnTo>
                    <a:lnTo>
                      <a:pt x="44" y="154"/>
                    </a:lnTo>
                    <a:lnTo>
                      <a:pt x="45" y="142"/>
                    </a:lnTo>
                    <a:lnTo>
                      <a:pt x="36" y="142"/>
                    </a:lnTo>
                    <a:lnTo>
                      <a:pt x="26" y="138"/>
                    </a:lnTo>
                    <a:lnTo>
                      <a:pt x="21" y="128"/>
                    </a:lnTo>
                    <a:lnTo>
                      <a:pt x="23" y="126"/>
                    </a:lnTo>
                    <a:lnTo>
                      <a:pt x="27" y="123"/>
                    </a:lnTo>
                    <a:lnTo>
                      <a:pt x="27" y="117"/>
                    </a:lnTo>
                    <a:lnTo>
                      <a:pt x="30" y="114"/>
                    </a:lnTo>
                    <a:lnTo>
                      <a:pt x="30" y="111"/>
                    </a:lnTo>
                    <a:lnTo>
                      <a:pt x="35" y="104"/>
                    </a:lnTo>
                    <a:lnTo>
                      <a:pt x="24" y="101"/>
                    </a:lnTo>
                    <a:lnTo>
                      <a:pt x="21" y="93"/>
                    </a:lnTo>
                    <a:lnTo>
                      <a:pt x="18" y="93"/>
                    </a:lnTo>
                    <a:lnTo>
                      <a:pt x="9" y="90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0" y="69"/>
                    </a:lnTo>
                    <a:lnTo>
                      <a:pt x="9" y="59"/>
                    </a:lnTo>
                    <a:lnTo>
                      <a:pt x="18" y="56"/>
                    </a:lnTo>
                    <a:lnTo>
                      <a:pt x="24" y="53"/>
                    </a:lnTo>
                    <a:lnTo>
                      <a:pt x="27" y="63"/>
                    </a:lnTo>
                    <a:lnTo>
                      <a:pt x="36" y="59"/>
                    </a:lnTo>
                    <a:lnTo>
                      <a:pt x="42" y="55"/>
                    </a:lnTo>
                    <a:lnTo>
                      <a:pt x="44" y="47"/>
                    </a:lnTo>
                    <a:lnTo>
                      <a:pt x="53" y="40"/>
                    </a:lnTo>
                    <a:lnTo>
                      <a:pt x="50" y="35"/>
                    </a:lnTo>
                    <a:lnTo>
                      <a:pt x="53" y="25"/>
                    </a:lnTo>
                    <a:lnTo>
                      <a:pt x="56" y="23"/>
                    </a:lnTo>
                    <a:lnTo>
                      <a:pt x="64" y="25"/>
                    </a:lnTo>
                    <a:lnTo>
                      <a:pt x="67" y="28"/>
                    </a:lnTo>
                    <a:lnTo>
                      <a:pt x="77" y="25"/>
                    </a:lnTo>
                    <a:lnTo>
                      <a:pt x="80" y="17"/>
                    </a:lnTo>
                    <a:lnTo>
                      <a:pt x="82" y="14"/>
                    </a:lnTo>
                    <a:lnTo>
                      <a:pt x="83" y="6"/>
                    </a:lnTo>
                    <a:lnTo>
                      <a:pt x="77" y="2"/>
                    </a:lnTo>
                    <a:lnTo>
                      <a:pt x="91" y="0"/>
                    </a:lnTo>
                    <a:lnTo>
                      <a:pt x="95" y="2"/>
                    </a:lnTo>
                    <a:lnTo>
                      <a:pt x="92" y="11"/>
                    </a:lnTo>
                    <a:lnTo>
                      <a:pt x="86" y="8"/>
                    </a:lnTo>
                    <a:lnTo>
                      <a:pt x="83" y="14"/>
                    </a:lnTo>
                    <a:lnTo>
                      <a:pt x="86" y="26"/>
                    </a:lnTo>
                    <a:lnTo>
                      <a:pt x="91" y="28"/>
                    </a:lnTo>
                    <a:lnTo>
                      <a:pt x="94" y="34"/>
                    </a:lnTo>
                    <a:lnTo>
                      <a:pt x="101" y="28"/>
                    </a:lnTo>
                    <a:lnTo>
                      <a:pt x="106" y="31"/>
                    </a:lnTo>
                    <a:lnTo>
                      <a:pt x="109" y="38"/>
                    </a:lnTo>
                    <a:lnTo>
                      <a:pt x="103" y="47"/>
                    </a:lnTo>
                    <a:lnTo>
                      <a:pt x="109" y="49"/>
                    </a:lnTo>
                    <a:lnTo>
                      <a:pt x="111" y="53"/>
                    </a:lnTo>
                    <a:lnTo>
                      <a:pt x="109" y="63"/>
                    </a:lnTo>
                    <a:lnTo>
                      <a:pt x="115" y="67"/>
                    </a:lnTo>
                    <a:lnTo>
                      <a:pt x="118" y="64"/>
                    </a:lnTo>
                    <a:lnTo>
                      <a:pt x="123" y="67"/>
                    </a:lnTo>
                    <a:lnTo>
                      <a:pt x="130" y="63"/>
                    </a:lnTo>
                    <a:lnTo>
                      <a:pt x="135" y="56"/>
                    </a:lnTo>
                    <a:lnTo>
                      <a:pt x="139" y="58"/>
                    </a:lnTo>
                    <a:lnTo>
                      <a:pt x="142" y="56"/>
                    </a:lnTo>
                    <a:lnTo>
                      <a:pt x="145" y="61"/>
                    </a:lnTo>
                    <a:lnTo>
                      <a:pt x="158" y="53"/>
                    </a:lnTo>
                    <a:lnTo>
                      <a:pt x="161" y="53"/>
                    </a:lnTo>
                    <a:lnTo>
                      <a:pt x="165" y="58"/>
                    </a:lnTo>
                    <a:lnTo>
                      <a:pt x="170" y="56"/>
                    </a:lnTo>
                    <a:lnTo>
                      <a:pt x="174" y="53"/>
                    </a:lnTo>
                    <a:lnTo>
                      <a:pt x="174" y="50"/>
                    </a:lnTo>
                    <a:lnTo>
                      <a:pt x="171" y="44"/>
                    </a:lnTo>
                    <a:lnTo>
                      <a:pt x="173" y="41"/>
                    </a:lnTo>
                    <a:lnTo>
                      <a:pt x="179" y="40"/>
                    </a:lnTo>
                    <a:lnTo>
                      <a:pt x="183" y="47"/>
                    </a:lnTo>
                    <a:lnTo>
                      <a:pt x="182" y="53"/>
                    </a:lnTo>
                    <a:lnTo>
                      <a:pt x="183" y="58"/>
                    </a:lnTo>
                    <a:lnTo>
                      <a:pt x="194" y="61"/>
                    </a:lnTo>
                    <a:lnTo>
                      <a:pt x="197" y="5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7" name="Freeform 6324">
                <a:extLst>
                  <a:ext uri="{FF2B5EF4-FFF2-40B4-BE49-F238E27FC236}">
                    <a16:creationId xmlns:a16="http://schemas.microsoft.com/office/drawing/2014/main" id="{6A443370-0C57-1DB1-6AB6-004E5A2A1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1089"/>
                <a:ext cx="85" cy="86"/>
              </a:xfrm>
              <a:custGeom>
                <a:avLst/>
                <a:gdLst>
                  <a:gd name="T0" fmla="*/ 35 w 170"/>
                  <a:gd name="T1" fmla="*/ 4 h 172"/>
                  <a:gd name="T2" fmla="*/ 38 w 170"/>
                  <a:gd name="T3" fmla="*/ 18 h 172"/>
                  <a:gd name="T4" fmla="*/ 44 w 170"/>
                  <a:gd name="T5" fmla="*/ 24 h 172"/>
                  <a:gd name="T6" fmla="*/ 34 w 170"/>
                  <a:gd name="T7" fmla="*/ 35 h 172"/>
                  <a:gd name="T8" fmla="*/ 13 w 170"/>
                  <a:gd name="T9" fmla="*/ 44 h 172"/>
                  <a:gd name="T10" fmla="*/ 2 w 170"/>
                  <a:gd name="T11" fmla="*/ 36 h 172"/>
                  <a:gd name="T12" fmla="*/ 5 w 170"/>
                  <a:gd name="T13" fmla="*/ 47 h 172"/>
                  <a:gd name="T14" fmla="*/ 5 w 170"/>
                  <a:gd name="T15" fmla="*/ 56 h 172"/>
                  <a:gd name="T16" fmla="*/ 2 w 170"/>
                  <a:gd name="T17" fmla="*/ 59 h 172"/>
                  <a:gd name="T18" fmla="*/ 2 w 170"/>
                  <a:gd name="T19" fmla="*/ 80 h 172"/>
                  <a:gd name="T20" fmla="*/ 8 w 170"/>
                  <a:gd name="T21" fmla="*/ 96 h 172"/>
                  <a:gd name="T22" fmla="*/ 14 w 170"/>
                  <a:gd name="T23" fmla="*/ 111 h 172"/>
                  <a:gd name="T24" fmla="*/ 5 w 170"/>
                  <a:gd name="T25" fmla="*/ 114 h 172"/>
                  <a:gd name="T26" fmla="*/ 11 w 170"/>
                  <a:gd name="T27" fmla="*/ 129 h 172"/>
                  <a:gd name="T28" fmla="*/ 17 w 170"/>
                  <a:gd name="T29" fmla="*/ 140 h 172"/>
                  <a:gd name="T30" fmla="*/ 26 w 170"/>
                  <a:gd name="T31" fmla="*/ 156 h 172"/>
                  <a:gd name="T32" fmla="*/ 41 w 170"/>
                  <a:gd name="T33" fmla="*/ 156 h 172"/>
                  <a:gd name="T34" fmla="*/ 51 w 170"/>
                  <a:gd name="T35" fmla="*/ 159 h 172"/>
                  <a:gd name="T36" fmla="*/ 70 w 170"/>
                  <a:gd name="T37" fmla="*/ 172 h 172"/>
                  <a:gd name="T38" fmla="*/ 84 w 170"/>
                  <a:gd name="T39" fmla="*/ 164 h 172"/>
                  <a:gd name="T40" fmla="*/ 93 w 170"/>
                  <a:gd name="T41" fmla="*/ 146 h 172"/>
                  <a:gd name="T42" fmla="*/ 108 w 170"/>
                  <a:gd name="T43" fmla="*/ 149 h 172"/>
                  <a:gd name="T44" fmla="*/ 123 w 170"/>
                  <a:gd name="T45" fmla="*/ 156 h 172"/>
                  <a:gd name="T46" fmla="*/ 136 w 170"/>
                  <a:gd name="T47" fmla="*/ 155 h 172"/>
                  <a:gd name="T48" fmla="*/ 145 w 170"/>
                  <a:gd name="T49" fmla="*/ 132 h 172"/>
                  <a:gd name="T50" fmla="*/ 155 w 170"/>
                  <a:gd name="T51" fmla="*/ 123 h 172"/>
                  <a:gd name="T52" fmla="*/ 164 w 170"/>
                  <a:gd name="T53" fmla="*/ 103 h 172"/>
                  <a:gd name="T54" fmla="*/ 170 w 170"/>
                  <a:gd name="T55" fmla="*/ 91 h 172"/>
                  <a:gd name="T56" fmla="*/ 163 w 170"/>
                  <a:gd name="T57" fmla="*/ 85 h 172"/>
                  <a:gd name="T58" fmla="*/ 163 w 170"/>
                  <a:gd name="T59" fmla="*/ 65 h 172"/>
                  <a:gd name="T60" fmla="*/ 166 w 170"/>
                  <a:gd name="T61" fmla="*/ 53 h 172"/>
                  <a:gd name="T62" fmla="*/ 163 w 170"/>
                  <a:gd name="T63" fmla="*/ 47 h 172"/>
                  <a:gd name="T64" fmla="*/ 129 w 170"/>
                  <a:gd name="T65" fmla="*/ 32 h 172"/>
                  <a:gd name="T66" fmla="*/ 113 w 170"/>
                  <a:gd name="T67" fmla="*/ 32 h 172"/>
                  <a:gd name="T68" fmla="*/ 110 w 170"/>
                  <a:gd name="T69" fmla="*/ 26 h 172"/>
                  <a:gd name="T70" fmla="*/ 84 w 170"/>
                  <a:gd name="T71" fmla="*/ 26 h 172"/>
                  <a:gd name="T72" fmla="*/ 72 w 170"/>
                  <a:gd name="T73" fmla="*/ 29 h 172"/>
                  <a:gd name="T74" fmla="*/ 63 w 170"/>
                  <a:gd name="T75" fmla="*/ 32 h 172"/>
                  <a:gd name="T76" fmla="*/ 55 w 170"/>
                  <a:gd name="T77" fmla="*/ 32 h 172"/>
                  <a:gd name="T78" fmla="*/ 51 w 170"/>
                  <a:gd name="T79" fmla="*/ 23 h 172"/>
                  <a:gd name="T80" fmla="*/ 51 w 170"/>
                  <a:gd name="T81" fmla="*/ 1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0" h="172">
                    <a:moveTo>
                      <a:pt x="41" y="0"/>
                    </a:moveTo>
                    <a:lnTo>
                      <a:pt x="35" y="4"/>
                    </a:lnTo>
                    <a:lnTo>
                      <a:pt x="38" y="10"/>
                    </a:lnTo>
                    <a:lnTo>
                      <a:pt x="38" y="18"/>
                    </a:lnTo>
                    <a:lnTo>
                      <a:pt x="40" y="23"/>
                    </a:lnTo>
                    <a:lnTo>
                      <a:pt x="44" y="24"/>
                    </a:lnTo>
                    <a:lnTo>
                      <a:pt x="41" y="29"/>
                    </a:lnTo>
                    <a:lnTo>
                      <a:pt x="34" y="35"/>
                    </a:lnTo>
                    <a:lnTo>
                      <a:pt x="25" y="35"/>
                    </a:lnTo>
                    <a:lnTo>
                      <a:pt x="13" y="44"/>
                    </a:lnTo>
                    <a:lnTo>
                      <a:pt x="5" y="33"/>
                    </a:lnTo>
                    <a:lnTo>
                      <a:pt x="2" y="36"/>
                    </a:lnTo>
                    <a:lnTo>
                      <a:pt x="0" y="39"/>
                    </a:lnTo>
                    <a:lnTo>
                      <a:pt x="5" y="47"/>
                    </a:lnTo>
                    <a:lnTo>
                      <a:pt x="2" y="53"/>
                    </a:lnTo>
                    <a:lnTo>
                      <a:pt x="5" y="56"/>
                    </a:lnTo>
                    <a:lnTo>
                      <a:pt x="2" y="58"/>
                    </a:lnTo>
                    <a:lnTo>
                      <a:pt x="2" y="59"/>
                    </a:lnTo>
                    <a:lnTo>
                      <a:pt x="5" y="73"/>
                    </a:lnTo>
                    <a:lnTo>
                      <a:pt x="2" y="80"/>
                    </a:lnTo>
                    <a:lnTo>
                      <a:pt x="11" y="90"/>
                    </a:lnTo>
                    <a:lnTo>
                      <a:pt x="8" y="96"/>
                    </a:lnTo>
                    <a:lnTo>
                      <a:pt x="11" y="105"/>
                    </a:lnTo>
                    <a:lnTo>
                      <a:pt x="14" y="111"/>
                    </a:lnTo>
                    <a:lnTo>
                      <a:pt x="7" y="111"/>
                    </a:lnTo>
                    <a:lnTo>
                      <a:pt x="5" y="114"/>
                    </a:lnTo>
                    <a:lnTo>
                      <a:pt x="7" y="118"/>
                    </a:lnTo>
                    <a:lnTo>
                      <a:pt x="11" y="129"/>
                    </a:lnTo>
                    <a:lnTo>
                      <a:pt x="11" y="132"/>
                    </a:lnTo>
                    <a:lnTo>
                      <a:pt x="17" y="140"/>
                    </a:lnTo>
                    <a:lnTo>
                      <a:pt x="17" y="149"/>
                    </a:lnTo>
                    <a:lnTo>
                      <a:pt x="26" y="156"/>
                    </a:lnTo>
                    <a:lnTo>
                      <a:pt x="32" y="155"/>
                    </a:lnTo>
                    <a:lnTo>
                      <a:pt x="41" y="156"/>
                    </a:lnTo>
                    <a:lnTo>
                      <a:pt x="48" y="161"/>
                    </a:lnTo>
                    <a:lnTo>
                      <a:pt x="51" y="159"/>
                    </a:lnTo>
                    <a:lnTo>
                      <a:pt x="58" y="167"/>
                    </a:lnTo>
                    <a:lnTo>
                      <a:pt x="70" y="172"/>
                    </a:lnTo>
                    <a:lnTo>
                      <a:pt x="76" y="166"/>
                    </a:lnTo>
                    <a:lnTo>
                      <a:pt x="84" y="164"/>
                    </a:lnTo>
                    <a:lnTo>
                      <a:pt x="87" y="155"/>
                    </a:lnTo>
                    <a:lnTo>
                      <a:pt x="93" y="146"/>
                    </a:lnTo>
                    <a:lnTo>
                      <a:pt x="104" y="144"/>
                    </a:lnTo>
                    <a:lnTo>
                      <a:pt x="108" y="149"/>
                    </a:lnTo>
                    <a:lnTo>
                      <a:pt x="113" y="147"/>
                    </a:lnTo>
                    <a:lnTo>
                      <a:pt x="123" y="156"/>
                    </a:lnTo>
                    <a:lnTo>
                      <a:pt x="129" y="156"/>
                    </a:lnTo>
                    <a:lnTo>
                      <a:pt x="136" y="155"/>
                    </a:lnTo>
                    <a:lnTo>
                      <a:pt x="145" y="135"/>
                    </a:lnTo>
                    <a:lnTo>
                      <a:pt x="145" y="132"/>
                    </a:lnTo>
                    <a:lnTo>
                      <a:pt x="149" y="126"/>
                    </a:lnTo>
                    <a:lnTo>
                      <a:pt x="155" y="123"/>
                    </a:lnTo>
                    <a:lnTo>
                      <a:pt x="163" y="108"/>
                    </a:lnTo>
                    <a:lnTo>
                      <a:pt x="164" y="103"/>
                    </a:lnTo>
                    <a:lnTo>
                      <a:pt x="167" y="102"/>
                    </a:lnTo>
                    <a:lnTo>
                      <a:pt x="170" y="91"/>
                    </a:lnTo>
                    <a:lnTo>
                      <a:pt x="170" y="85"/>
                    </a:lnTo>
                    <a:lnTo>
                      <a:pt x="163" y="85"/>
                    </a:lnTo>
                    <a:lnTo>
                      <a:pt x="157" y="79"/>
                    </a:lnTo>
                    <a:lnTo>
                      <a:pt x="163" y="65"/>
                    </a:lnTo>
                    <a:lnTo>
                      <a:pt x="167" y="58"/>
                    </a:lnTo>
                    <a:lnTo>
                      <a:pt x="166" y="53"/>
                    </a:lnTo>
                    <a:lnTo>
                      <a:pt x="167" y="48"/>
                    </a:lnTo>
                    <a:lnTo>
                      <a:pt x="163" y="47"/>
                    </a:lnTo>
                    <a:lnTo>
                      <a:pt x="151" y="39"/>
                    </a:lnTo>
                    <a:lnTo>
                      <a:pt x="129" y="32"/>
                    </a:lnTo>
                    <a:lnTo>
                      <a:pt x="117" y="29"/>
                    </a:lnTo>
                    <a:lnTo>
                      <a:pt x="113" y="32"/>
                    </a:lnTo>
                    <a:lnTo>
                      <a:pt x="113" y="32"/>
                    </a:lnTo>
                    <a:lnTo>
                      <a:pt x="110" y="26"/>
                    </a:lnTo>
                    <a:lnTo>
                      <a:pt x="101" y="27"/>
                    </a:lnTo>
                    <a:lnTo>
                      <a:pt x="84" y="26"/>
                    </a:lnTo>
                    <a:lnTo>
                      <a:pt x="79" y="30"/>
                    </a:lnTo>
                    <a:lnTo>
                      <a:pt x="72" y="29"/>
                    </a:lnTo>
                    <a:lnTo>
                      <a:pt x="70" y="32"/>
                    </a:lnTo>
                    <a:lnTo>
                      <a:pt x="63" y="32"/>
                    </a:lnTo>
                    <a:lnTo>
                      <a:pt x="57" y="36"/>
                    </a:lnTo>
                    <a:lnTo>
                      <a:pt x="55" y="32"/>
                    </a:lnTo>
                    <a:lnTo>
                      <a:pt x="51" y="29"/>
                    </a:lnTo>
                    <a:lnTo>
                      <a:pt x="51" y="23"/>
                    </a:lnTo>
                    <a:lnTo>
                      <a:pt x="54" y="15"/>
                    </a:lnTo>
                    <a:lnTo>
                      <a:pt x="51" y="1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8" name="Freeform 6325">
                <a:extLst>
                  <a:ext uri="{FF2B5EF4-FFF2-40B4-BE49-F238E27FC236}">
                    <a16:creationId xmlns:a16="http://schemas.microsoft.com/office/drawing/2014/main" id="{3D06B9D4-EBA4-BED3-DB3F-1A8BCFB9A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1089"/>
                <a:ext cx="85" cy="86"/>
              </a:xfrm>
              <a:custGeom>
                <a:avLst/>
                <a:gdLst>
                  <a:gd name="T0" fmla="*/ 51 w 170"/>
                  <a:gd name="T1" fmla="*/ 10 h 172"/>
                  <a:gd name="T2" fmla="*/ 51 w 170"/>
                  <a:gd name="T3" fmla="*/ 23 h 172"/>
                  <a:gd name="T4" fmla="*/ 55 w 170"/>
                  <a:gd name="T5" fmla="*/ 32 h 172"/>
                  <a:gd name="T6" fmla="*/ 63 w 170"/>
                  <a:gd name="T7" fmla="*/ 32 h 172"/>
                  <a:gd name="T8" fmla="*/ 72 w 170"/>
                  <a:gd name="T9" fmla="*/ 29 h 172"/>
                  <a:gd name="T10" fmla="*/ 84 w 170"/>
                  <a:gd name="T11" fmla="*/ 26 h 172"/>
                  <a:gd name="T12" fmla="*/ 110 w 170"/>
                  <a:gd name="T13" fmla="*/ 26 h 172"/>
                  <a:gd name="T14" fmla="*/ 113 w 170"/>
                  <a:gd name="T15" fmla="*/ 32 h 172"/>
                  <a:gd name="T16" fmla="*/ 129 w 170"/>
                  <a:gd name="T17" fmla="*/ 32 h 172"/>
                  <a:gd name="T18" fmla="*/ 163 w 170"/>
                  <a:gd name="T19" fmla="*/ 47 h 172"/>
                  <a:gd name="T20" fmla="*/ 166 w 170"/>
                  <a:gd name="T21" fmla="*/ 53 h 172"/>
                  <a:gd name="T22" fmla="*/ 163 w 170"/>
                  <a:gd name="T23" fmla="*/ 65 h 172"/>
                  <a:gd name="T24" fmla="*/ 163 w 170"/>
                  <a:gd name="T25" fmla="*/ 85 h 172"/>
                  <a:gd name="T26" fmla="*/ 170 w 170"/>
                  <a:gd name="T27" fmla="*/ 91 h 172"/>
                  <a:gd name="T28" fmla="*/ 164 w 170"/>
                  <a:gd name="T29" fmla="*/ 103 h 172"/>
                  <a:gd name="T30" fmla="*/ 155 w 170"/>
                  <a:gd name="T31" fmla="*/ 123 h 172"/>
                  <a:gd name="T32" fmla="*/ 145 w 170"/>
                  <a:gd name="T33" fmla="*/ 132 h 172"/>
                  <a:gd name="T34" fmla="*/ 136 w 170"/>
                  <a:gd name="T35" fmla="*/ 155 h 172"/>
                  <a:gd name="T36" fmla="*/ 123 w 170"/>
                  <a:gd name="T37" fmla="*/ 156 h 172"/>
                  <a:gd name="T38" fmla="*/ 108 w 170"/>
                  <a:gd name="T39" fmla="*/ 149 h 172"/>
                  <a:gd name="T40" fmla="*/ 93 w 170"/>
                  <a:gd name="T41" fmla="*/ 146 h 172"/>
                  <a:gd name="T42" fmla="*/ 84 w 170"/>
                  <a:gd name="T43" fmla="*/ 164 h 172"/>
                  <a:gd name="T44" fmla="*/ 70 w 170"/>
                  <a:gd name="T45" fmla="*/ 172 h 172"/>
                  <a:gd name="T46" fmla="*/ 51 w 170"/>
                  <a:gd name="T47" fmla="*/ 159 h 172"/>
                  <a:gd name="T48" fmla="*/ 41 w 170"/>
                  <a:gd name="T49" fmla="*/ 156 h 172"/>
                  <a:gd name="T50" fmla="*/ 26 w 170"/>
                  <a:gd name="T51" fmla="*/ 156 h 172"/>
                  <a:gd name="T52" fmla="*/ 17 w 170"/>
                  <a:gd name="T53" fmla="*/ 140 h 172"/>
                  <a:gd name="T54" fmla="*/ 11 w 170"/>
                  <a:gd name="T55" fmla="*/ 129 h 172"/>
                  <a:gd name="T56" fmla="*/ 5 w 170"/>
                  <a:gd name="T57" fmla="*/ 114 h 172"/>
                  <a:gd name="T58" fmla="*/ 14 w 170"/>
                  <a:gd name="T59" fmla="*/ 111 h 172"/>
                  <a:gd name="T60" fmla="*/ 8 w 170"/>
                  <a:gd name="T61" fmla="*/ 96 h 172"/>
                  <a:gd name="T62" fmla="*/ 2 w 170"/>
                  <a:gd name="T63" fmla="*/ 80 h 172"/>
                  <a:gd name="T64" fmla="*/ 2 w 170"/>
                  <a:gd name="T65" fmla="*/ 59 h 172"/>
                  <a:gd name="T66" fmla="*/ 5 w 170"/>
                  <a:gd name="T67" fmla="*/ 56 h 172"/>
                  <a:gd name="T68" fmla="*/ 5 w 170"/>
                  <a:gd name="T69" fmla="*/ 47 h 172"/>
                  <a:gd name="T70" fmla="*/ 2 w 170"/>
                  <a:gd name="T71" fmla="*/ 36 h 172"/>
                  <a:gd name="T72" fmla="*/ 13 w 170"/>
                  <a:gd name="T73" fmla="*/ 44 h 172"/>
                  <a:gd name="T74" fmla="*/ 34 w 170"/>
                  <a:gd name="T75" fmla="*/ 35 h 172"/>
                  <a:gd name="T76" fmla="*/ 44 w 170"/>
                  <a:gd name="T77" fmla="*/ 24 h 172"/>
                  <a:gd name="T78" fmla="*/ 38 w 170"/>
                  <a:gd name="T79" fmla="*/ 18 h 172"/>
                  <a:gd name="T80" fmla="*/ 35 w 170"/>
                  <a:gd name="T81" fmla="*/ 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0" h="172">
                    <a:moveTo>
                      <a:pt x="41" y="0"/>
                    </a:moveTo>
                    <a:lnTo>
                      <a:pt x="51" y="10"/>
                    </a:lnTo>
                    <a:lnTo>
                      <a:pt x="54" y="15"/>
                    </a:lnTo>
                    <a:lnTo>
                      <a:pt x="51" y="23"/>
                    </a:lnTo>
                    <a:lnTo>
                      <a:pt x="51" y="29"/>
                    </a:lnTo>
                    <a:lnTo>
                      <a:pt x="55" y="32"/>
                    </a:lnTo>
                    <a:lnTo>
                      <a:pt x="57" y="36"/>
                    </a:lnTo>
                    <a:lnTo>
                      <a:pt x="63" y="32"/>
                    </a:lnTo>
                    <a:lnTo>
                      <a:pt x="70" y="32"/>
                    </a:lnTo>
                    <a:lnTo>
                      <a:pt x="72" y="29"/>
                    </a:lnTo>
                    <a:lnTo>
                      <a:pt x="79" y="30"/>
                    </a:lnTo>
                    <a:lnTo>
                      <a:pt x="84" y="26"/>
                    </a:lnTo>
                    <a:lnTo>
                      <a:pt x="101" y="27"/>
                    </a:lnTo>
                    <a:lnTo>
                      <a:pt x="110" y="26"/>
                    </a:lnTo>
                    <a:lnTo>
                      <a:pt x="113" y="32"/>
                    </a:lnTo>
                    <a:lnTo>
                      <a:pt x="113" y="32"/>
                    </a:lnTo>
                    <a:lnTo>
                      <a:pt x="117" y="29"/>
                    </a:lnTo>
                    <a:lnTo>
                      <a:pt x="129" y="32"/>
                    </a:lnTo>
                    <a:lnTo>
                      <a:pt x="151" y="39"/>
                    </a:lnTo>
                    <a:lnTo>
                      <a:pt x="163" y="47"/>
                    </a:lnTo>
                    <a:lnTo>
                      <a:pt x="167" y="48"/>
                    </a:lnTo>
                    <a:lnTo>
                      <a:pt x="166" y="53"/>
                    </a:lnTo>
                    <a:lnTo>
                      <a:pt x="167" y="58"/>
                    </a:lnTo>
                    <a:lnTo>
                      <a:pt x="163" y="65"/>
                    </a:lnTo>
                    <a:lnTo>
                      <a:pt x="157" y="79"/>
                    </a:lnTo>
                    <a:lnTo>
                      <a:pt x="163" y="85"/>
                    </a:lnTo>
                    <a:lnTo>
                      <a:pt x="170" y="85"/>
                    </a:lnTo>
                    <a:lnTo>
                      <a:pt x="170" y="91"/>
                    </a:lnTo>
                    <a:lnTo>
                      <a:pt x="167" y="102"/>
                    </a:lnTo>
                    <a:lnTo>
                      <a:pt x="164" y="103"/>
                    </a:lnTo>
                    <a:lnTo>
                      <a:pt x="163" y="108"/>
                    </a:lnTo>
                    <a:lnTo>
                      <a:pt x="155" y="123"/>
                    </a:lnTo>
                    <a:lnTo>
                      <a:pt x="149" y="126"/>
                    </a:lnTo>
                    <a:lnTo>
                      <a:pt x="145" y="132"/>
                    </a:lnTo>
                    <a:lnTo>
                      <a:pt x="145" y="135"/>
                    </a:lnTo>
                    <a:lnTo>
                      <a:pt x="136" y="155"/>
                    </a:lnTo>
                    <a:lnTo>
                      <a:pt x="129" y="156"/>
                    </a:lnTo>
                    <a:lnTo>
                      <a:pt x="123" y="156"/>
                    </a:lnTo>
                    <a:lnTo>
                      <a:pt x="113" y="147"/>
                    </a:lnTo>
                    <a:lnTo>
                      <a:pt x="108" y="149"/>
                    </a:lnTo>
                    <a:lnTo>
                      <a:pt x="104" y="144"/>
                    </a:lnTo>
                    <a:lnTo>
                      <a:pt x="93" y="146"/>
                    </a:lnTo>
                    <a:lnTo>
                      <a:pt x="87" y="155"/>
                    </a:lnTo>
                    <a:lnTo>
                      <a:pt x="84" y="164"/>
                    </a:lnTo>
                    <a:lnTo>
                      <a:pt x="76" y="166"/>
                    </a:lnTo>
                    <a:lnTo>
                      <a:pt x="70" y="172"/>
                    </a:lnTo>
                    <a:lnTo>
                      <a:pt x="58" y="167"/>
                    </a:lnTo>
                    <a:lnTo>
                      <a:pt x="51" y="159"/>
                    </a:lnTo>
                    <a:lnTo>
                      <a:pt x="48" y="161"/>
                    </a:lnTo>
                    <a:lnTo>
                      <a:pt x="41" y="156"/>
                    </a:lnTo>
                    <a:lnTo>
                      <a:pt x="32" y="155"/>
                    </a:lnTo>
                    <a:lnTo>
                      <a:pt x="26" y="156"/>
                    </a:lnTo>
                    <a:lnTo>
                      <a:pt x="17" y="149"/>
                    </a:lnTo>
                    <a:lnTo>
                      <a:pt x="17" y="140"/>
                    </a:lnTo>
                    <a:lnTo>
                      <a:pt x="11" y="132"/>
                    </a:lnTo>
                    <a:lnTo>
                      <a:pt x="11" y="129"/>
                    </a:lnTo>
                    <a:lnTo>
                      <a:pt x="7" y="118"/>
                    </a:lnTo>
                    <a:lnTo>
                      <a:pt x="5" y="114"/>
                    </a:lnTo>
                    <a:lnTo>
                      <a:pt x="7" y="111"/>
                    </a:lnTo>
                    <a:lnTo>
                      <a:pt x="14" y="111"/>
                    </a:lnTo>
                    <a:lnTo>
                      <a:pt x="11" y="105"/>
                    </a:lnTo>
                    <a:lnTo>
                      <a:pt x="8" y="96"/>
                    </a:lnTo>
                    <a:lnTo>
                      <a:pt x="11" y="90"/>
                    </a:lnTo>
                    <a:lnTo>
                      <a:pt x="2" y="80"/>
                    </a:lnTo>
                    <a:lnTo>
                      <a:pt x="5" y="73"/>
                    </a:lnTo>
                    <a:lnTo>
                      <a:pt x="2" y="59"/>
                    </a:lnTo>
                    <a:lnTo>
                      <a:pt x="2" y="58"/>
                    </a:lnTo>
                    <a:lnTo>
                      <a:pt x="5" y="56"/>
                    </a:lnTo>
                    <a:lnTo>
                      <a:pt x="2" y="53"/>
                    </a:lnTo>
                    <a:lnTo>
                      <a:pt x="5" y="47"/>
                    </a:lnTo>
                    <a:lnTo>
                      <a:pt x="0" y="39"/>
                    </a:lnTo>
                    <a:lnTo>
                      <a:pt x="2" y="36"/>
                    </a:lnTo>
                    <a:lnTo>
                      <a:pt x="5" y="33"/>
                    </a:lnTo>
                    <a:lnTo>
                      <a:pt x="13" y="44"/>
                    </a:lnTo>
                    <a:lnTo>
                      <a:pt x="25" y="35"/>
                    </a:lnTo>
                    <a:lnTo>
                      <a:pt x="34" y="35"/>
                    </a:lnTo>
                    <a:lnTo>
                      <a:pt x="41" y="29"/>
                    </a:lnTo>
                    <a:lnTo>
                      <a:pt x="44" y="24"/>
                    </a:lnTo>
                    <a:lnTo>
                      <a:pt x="40" y="23"/>
                    </a:lnTo>
                    <a:lnTo>
                      <a:pt x="38" y="18"/>
                    </a:lnTo>
                    <a:lnTo>
                      <a:pt x="38" y="10"/>
                    </a:lnTo>
                    <a:lnTo>
                      <a:pt x="35" y="4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9" name="Freeform 6326">
                <a:extLst>
                  <a:ext uri="{FF2B5EF4-FFF2-40B4-BE49-F238E27FC236}">
                    <a16:creationId xmlns:a16="http://schemas.microsoft.com/office/drawing/2014/main" id="{DF45E777-C159-EA6C-BCEC-E8CD00553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1089"/>
                <a:ext cx="85" cy="86"/>
              </a:xfrm>
              <a:custGeom>
                <a:avLst/>
                <a:gdLst>
                  <a:gd name="T0" fmla="*/ 51 w 170"/>
                  <a:gd name="T1" fmla="*/ 10 h 172"/>
                  <a:gd name="T2" fmla="*/ 51 w 170"/>
                  <a:gd name="T3" fmla="*/ 23 h 172"/>
                  <a:gd name="T4" fmla="*/ 55 w 170"/>
                  <a:gd name="T5" fmla="*/ 32 h 172"/>
                  <a:gd name="T6" fmla="*/ 63 w 170"/>
                  <a:gd name="T7" fmla="*/ 32 h 172"/>
                  <a:gd name="T8" fmla="*/ 72 w 170"/>
                  <a:gd name="T9" fmla="*/ 29 h 172"/>
                  <a:gd name="T10" fmla="*/ 84 w 170"/>
                  <a:gd name="T11" fmla="*/ 26 h 172"/>
                  <a:gd name="T12" fmla="*/ 110 w 170"/>
                  <a:gd name="T13" fmla="*/ 26 h 172"/>
                  <a:gd name="T14" fmla="*/ 113 w 170"/>
                  <a:gd name="T15" fmla="*/ 32 h 172"/>
                  <a:gd name="T16" fmla="*/ 129 w 170"/>
                  <a:gd name="T17" fmla="*/ 32 h 172"/>
                  <a:gd name="T18" fmla="*/ 163 w 170"/>
                  <a:gd name="T19" fmla="*/ 47 h 172"/>
                  <a:gd name="T20" fmla="*/ 166 w 170"/>
                  <a:gd name="T21" fmla="*/ 53 h 172"/>
                  <a:gd name="T22" fmla="*/ 163 w 170"/>
                  <a:gd name="T23" fmla="*/ 65 h 172"/>
                  <a:gd name="T24" fmla="*/ 163 w 170"/>
                  <a:gd name="T25" fmla="*/ 85 h 172"/>
                  <a:gd name="T26" fmla="*/ 170 w 170"/>
                  <a:gd name="T27" fmla="*/ 91 h 172"/>
                  <a:gd name="T28" fmla="*/ 164 w 170"/>
                  <a:gd name="T29" fmla="*/ 103 h 172"/>
                  <a:gd name="T30" fmla="*/ 155 w 170"/>
                  <a:gd name="T31" fmla="*/ 123 h 172"/>
                  <a:gd name="T32" fmla="*/ 145 w 170"/>
                  <a:gd name="T33" fmla="*/ 132 h 172"/>
                  <a:gd name="T34" fmla="*/ 136 w 170"/>
                  <a:gd name="T35" fmla="*/ 155 h 172"/>
                  <a:gd name="T36" fmla="*/ 123 w 170"/>
                  <a:gd name="T37" fmla="*/ 156 h 172"/>
                  <a:gd name="T38" fmla="*/ 108 w 170"/>
                  <a:gd name="T39" fmla="*/ 149 h 172"/>
                  <a:gd name="T40" fmla="*/ 93 w 170"/>
                  <a:gd name="T41" fmla="*/ 146 h 172"/>
                  <a:gd name="T42" fmla="*/ 84 w 170"/>
                  <a:gd name="T43" fmla="*/ 164 h 172"/>
                  <a:gd name="T44" fmla="*/ 70 w 170"/>
                  <a:gd name="T45" fmla="*/ 172 h 172"/>
                  <a:gd name="T46" fmla="*/ 51 w 170"/>
                  <a:gd name="T47" fmla="*/ 159 h 172"/>
                  <a:gd name="T48" fmla="*/ 41 w 170"/>
                  <a:gd name="T49" fmla="*/ 156 h 172"/>
                  <a:gd name="T50" fmla="*/ 26 w 170"/>
                  <a:gd name="T51" fmla="*/ 156 h 172"/>
                  <a:gd name="T52" fmla="*/ 17 w 170"/>
                  <a:gd name="T53" fmla="*/ 140 h 172"/>
                  <a:gd name="T54" fmla="*/ 11 w 170"/>
                  <a:gd name="T55" fmla="*/ 129 h 172"/>
                  <a:gd name="T56" fmla="*/ 5 w 170"/>
                  <a:gd name="T57" fmla="*/ 114 h 172"/>
                  <a:gd name="T58" fmla="*/ 14 w 170"/>
                  <a:gd name="T59" fmla="*/ 111 h 172"/>
                  <a:gd name="T60" fmla="*/ 8 w 170"/>
                  <a:gd name="T61" fmla="*/ 96 h 172"/>
                  <a:gd name="T62" fmla="*/ 2 w 170"/>
                  <a:gd name="T63" fmla="*/ 80 h 172"/>
                  <a:gd name="T64" fmla="*/ 2 w 170"/>
                  <a:gd name="T65" fmla="*/ 59 h 172"/>
                  <a:gd name="T66" fmla="*/ 5 w 170"/>
                  <a:gd name="T67" fmla="*/ 56 h 172"/>
                  <a:gd name="T68" fmla="*/ 5 w 170"/>
                  <a:gd name="T69" fmla="*/ 47 h 172"/>
                  <a:gd name="T70" fmla="*/ 2 w 170"/>
                  <a:gd name="T71" fmla="*/ 36 h 172"/>
                  <a:gd name="T72" fmla="*/ 13 w 170"/>
                  <a:gd name="T73" fmla="*/ 44 h 172"/>
                  <a:gd name="T74" fmla="*/ 34 w 170"/>
                  <a:gd name="T75" fmla="*/ 35 h 172"/>
                  <a:gd name="T76" fmla="*/ 44 w 170"/>
                  <a:gd name="T77" fmla="*/ 24 h 172"/>
                  <a:gd name="T78" fmla="*/ 38 w 170"/>
                  <a:gd name="T79" fmla="*/ 18 h 172"/>
                  <a:gd name="T80" fmla="*/ 35 w 170"/>
                  <a:gd name="T81" fmla="*/ 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0" h="172">
                    <a:moveTo>
                      <a:pt x="41" y="0"/>
                    </a:moveTo>
                    <a:lnTo>
                      <a:pt x="51" y="10"/>
                    </a:lnTo>
                    <a:lnTo>
                      <a:pt x="54" y="15"/>
                    </a:lnTo>
                    <a:lnTo>
                      <a:pt x="51" y="23"/>
                    </a:lnTo>
                    <a:lnTo>
                      <a:pt x="51" y="29"/>
                    </a:lnTo>
                    <a:lnTo>
                      <a:pt x="55" y="32"/>
                    </a:lnTo>
                    <a:lnTo>
                      <a:pt x="57" y="36"/>
                    </a:lnTo>
                    <a:lnTo>
                      <a:pt x="63" y="32"/>
                    </a:lnTo>
                    <a:lnTo>
                      <a:pt x="70" y="32"/>
                    </a:lnTo>
                    <a:lnTo>
                      <a:pt x="72" y="29"/>
                    </a:lnTo>
                    <a:lnTo>
                      <a:pt x="79" y="30"/>
                    </a:lnTo>
                    <a:lnTo>
                      <a:pt x="84" y="26"/>
                    </a:lnTo>
                    <a:lnTo>
                      <a:pt x="101" y="27"/>
                    </a:lnTo>
                    <a:lnTo>
                      <a:pt x="110" y="26"/>
                    </a:lnTo>
                    <a:lnTo>
                      <a:pt x="113" y="32"/>
                    </a:lnTo>
                    <a:lnTo>
                      <a:pt x="113" y="32"/>
                    </a:lnTo>
                    <a:lnTo>
                      <a:pt x="117" y="29"/>
                    </a:lnTo>
                    <a:lnTo>
                      <a:pt x="129" y="32"/>
                    </a:lnTo>
                    <a:lnTo>
                      <a:pt x="151" y="39"/>
                    </a:lnTo>
                    <a:lnTo>
                      <a:pt x="163" y="47"/>
                    </a:lnTo>
                    <a:lnTo>
                      <a:pt x="167" y="48"/>
                    </a:lnTo>
                    <a:lnTo>
                      <a:pt x="166" y="53"/>
                    </a:lnTo>
                    <a:lnTo>
                      <a:pt x="167" y="58"/>
                    </a:lnTo>
                    <a:lnTo>
                      <a:pt x="163" y="65"/>
                    </a:lnTo>
                    <a:lnTo>
                      <a:pt x="157" y="79"/>
                    </a:lnTo>
                    <a:lnTo>
                      <a:pt x="163" y="85"/>
                    </a:lnTo>
                    <a:lnTo>
                      <a:pt x="170" y="85"/>
                    </a:lnTo>
                    <a:lnTo>
                      <a:pt x="170" y="91"/>
                    </a:lnTo>
                    <a:lnTo>
                      <a:pt x="167" y="102"/>
                    </a:lnTo>
                    <a:lnTo>
                      <a:pt x="164" y="103"/>
                    </a:lnTo>
                    <a:lnTo>
                      <a:pt x="163" y="108"/>
                    </a:lnTo>
                    <a:lnTo>
                      <a:pt x="155" y="123"/>
                    </a:lnTo>
                    <a:lnTo>
                      <a:pt x="149" y="126"/>
                    </a:lnTo>
                    <a:lnTo>
                      <a:pt x="145" y="132"/>
                    </a:lnTo>
                    <a:lnTo>
                      <a:pt x="145" y="135"/>
                    </a:lnTo>
                    <a:lnTo>
                      <a:pt x="136" y="155"/>
                    </a:lnTo>
                    <a:lnTo>
                      <a:pt x="129" y="156"/>
                    </a:lnTo>
                    <a:lnTo>
                      <a:pt x="123" y="156"/>
                    </a:lnTo>
                    <a:lnTo>
                      <a:pt x="113" y="147"/>
                    </a:lnTo>
                    <a:lnTo>
                      <a:pt x="108" y="149"/>
                    </a:lnTo>
                    <a:lnTo>
                      <a:pt x="104" y="144"/>
                    </a:lnTo>
                    <a:lnTo>
                      <a:pt x="93" y="146"/>
                    </a:lnTo>
                    <a:lnTo>
                      <a:pt x="87" y="155"/>
                    </a:lnTo>
                    <a:lnTo>
                      <a:pt x="84" y="164"/>
                    </a:lnTo>
                    <a:lnTo>
                      <a:pt x="76" y="166"/>
                    </a:lnTo>
                    <a:lnTo>
                      <a:pt x="70" y="172"/>
                    </a:lnTo>
                    <a:lnTo>
                      <a:pt x="58" y="167"/>
                    </a:lnTo>
                    <a:lnTo>
                      <a:pt x="51" y="159"/>
                    </a:lnTo>
                    <a:lnTo>
                      <a:pt x="48" y="161"/>
                    </a:lnTo>
                    <a:lnTo>
                      <a:pt x="41" y="156"/>
                    </a:lnTo>
                    <a:lnTo>
                      <a:pt x="32" y="155"/>
                    </a:lnTo>
                    <a:lnTo>
                      <a:pt x="26" y="156"/>
                    </a:lnTo>
                    <a:lnTo>
                      <a:pt x="17" y="149"/>
                    </a:lnTo>
                    <a:lnTo>
                      <a:pt x="17" y="140"/>
                    </a:lnTo>
                    <a:lnTo>
                      <a:pt x="11" y="132"/>
                    </a:lnTo>
                    <a:lnTo>
                      <a:pt x="11" y="129"/>
                    </a:lnTo>
                    <a:lnTo>
                      <a:pt x="7" y="118"/>
                    </a:lnTo>
                    <a:lnTo>
                      <a:pt x="5" y="114"/>
                    </a:lnTo>
                    <a:lnTo>
                      <a:pt x="7" y="111"/>
                    </a:lnTo>
                    <a:lnTo>
                      <a:pt x="14" y="111"/>
                    </a:lnTo>
                    <a:lnTo>
                      <a:pt x="11" y="105"/>
                    </a:lnTo>
                    <a:lnTo>
                      <a:pt x="8" y="96"/>
                    </a:lnTo>
                    <a:lnTo>
                      <a:pt x="11" y="90"/>
                    </a:lnTo>
                    <a:lnTo>
                      <a:pt x="2" y="80"/>
                    </a:lnTo>
                    <a:lnTo>
                      <a:pt x="5" y="73"/>
                    </a:lnTo>
                    <a:lnTo>
                      <a:pt x="2" y="59"/>
                    </a:lnTo>
                    <a:lnTo>
                      <a:pt x="2" y="58"/>
                    </a:lnTo>
                    <a:lnTo>
                      <a:pt x="5" y="56"/>
                    </a:lnTo>
                    <a:lnTo>
                      <a:pt x="2" y="53"/>
                    </a:lnTo>
                    <a:lnTo>
                      <a:pt x="5" y="47"/>
                    </a:lnTo>
                    <a:lnTo>
                      <a:pt x="0" y="39"/>
                    </a:lnTo>
                    <a:lnTo>
                      <a:pt x="2" y="36"/>
                    </a:lnTo>
                    <a:lnTo>
                      <a:pt x="5" y="33"/>
                    </a:lnTo>
                    <a:lnTo>
                      <a:pt x="13" y="44"/>
                    </a:lnTo>
                    <a:lnTo>
                      <a:pt x="25" y="35"/>
                    </a:lnTo>
                    <a:lnTo>
                      <a:pt x="34" y="35"/>
                    </a:lnTo>
                    <a:lnTo>
                      <a:pt x="41" y="29"/>
                    </a:lnTo>
                    <a:lnTo>
                      <a:pt x="44" y="24"/>
                    </a:lnTo>
                    <a:lnTo>
                      <a:pt x="40" y="23"/>
                    </a:lnTo>
                    <a:lnTo>
                      <a:pt x="38" y="18"/>
                    </a:lnTo>
                    <a:lnTo>
                      <a:pt x="38" y="10"/>
                    </a:lnTo>
                    <a:lnTo>
                      <a:pt x="35" y="4"/>
                    </a:lnTo>
                    <a:lnTo>
                      <a:pt x="4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0" name="Freeform 6327">
                <a:extLst>
                  <a:ext uri="{FF2B5EF4-FFF2-40B4-BE49-F238E27FC236}">
                    <a16:creationId xmlns:a16="http://schemas.microsoft.com/office/drawing/2014/main" id="{23B881AE-4F16-BE72-2FD9-AABC61C99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1116"/>
                <a:ext cx="39" cy="25"/>
              </a:xfrm>
              <a:custGeom>
                <a:avLst/>
                <a:gdLst>
                  <a:gd name="T0" fmla="*/ 77 w 77"/>
                  <a:gd name="T1" fmla="*/ 13 h 50"/>
                  <a:gd name="T2" fmla="*/ 65 w 77"/>
                  <a:gd name="T3" fmla="*/ 4 h 50"/>
                  <a:gd name="T4" fmla="*/ 65 w 77"/>
                  <a:gd name="T5" fmla="*/ 1 h 50"/>
                  <a:gd name="T6" fmla="*/ 62 w 77"/>
                  <a:gd name="T7" fmla="*/ 0 h 50"/>
                  <a:gd name="T8" fmla="*/ 54 w 77"/>
                  <a:gd name="T9" fmla="*/ 4 h 50"/>
                  <a:gd name="T10" fmla="*/ 50 w 77"/>
                  <a:gd name="T11" fmla="*/ 4 h 50"/>
                  <a:gd name="T12" fmla="*/ 44 w 77"/>
                  <a:gd name="T13" fmla="*/ 10 h 50"/>
                  <a:gd name="T14" fmla="*/ 38 w 77"/>
                  <a:gd name="T15" fmla="*/ 4 h 50"/>
                  <a:gd name="T16" fmla="*/ 35 w 77"/>
                  <a:gd name="T17" fmla="*/ 4 h 50"/>
                  <a:gd name="T18" fmla="*/ 28 w 77"/>
                  <a:gd name="T19" fmla="*/ 4 h 50"/>
                  <a:gd name="T20" fmla="*/ 18 w 77"/>
                  <a:gd name="T21" fmla="*/ 3 h 50"/>
                  <a:gd name="T22" fmla="*/ 13 w 77"/>
                  <a:gd name="T23" fmla="*/ 7 h 50"/>
                  <a:gd name="T24" fmla="*/ 9 w 77"/>
                  <a:gd name="T25" fmla="*/ 6 h 50"/>
                  <a:gd name="T26" fmla="*/ 6 w 77"/>
                  <a:gd name="T27" fmla="*/ 7 h 50"/>
                  <a:gd name="T28" fmla="*/ 0 w 77"/>
                  <a:gd name="T29" fmla="*/ 7 h 50"/>
                  <a:gd name="T30" fmla="*/ 7 w 77"/>
                  <a:gd name="T31" fmla="*/ 15 h 50"/>
                  <a:gd name="T32" fmla="*/ 15 w 77"/>
                  <a:gd name="T33" fmla="*/ 18 h 50"/>
                  <a:gd name="T34" fmla="*/ 22 w 77"/>
                  <a:gd name="T35" fmla="*/ 25 h 50"/>
                  <a:gd name="T36" fmla="*/ 25 w 77"/>
                  <a:gd name="T37" fmla="*/ 28 h 50"/>
                  <a:gd name="T38" fmla="*/ 35 w 77"/>
                  <a:gd name="T39" fmla="*/ 25 h 50"/>
                  <a:gd name="T40" fmla="*/ 38 w 77"/>
                  <a:gd name="T41" fmla="*/ 33 h 50"/>
                  <a:gd name="T42" fmla="*/ 36 w 77"/>
                  <a:gd name="T43" fmla="*/ 41 h 50"/>
                  <a:gd name="T44" fmla="*/ 45 w 77"/>
                  <a:gd name="T45" fmla="*/ 50 h 50"/>
                  <a:gd name="T46" fmla="*/ 54 w 77"/>
                  <a:gd name="T47" fmla="*/ 50 h 50"/>
                  <a:gd name="T48" fmla="*/ 56 w 77"/>
                  <a:gd name="T49" fmla="*/ 47 h 50"/>
                  <a:gd name="T50" fmla="*/ 56 w 77"/>
                  <a:gd name="T51" fmla="*/ 41 h 50"/>
                  <a:gd name="T52" fmla="*/ 60 w 77"/>
                  <a:gd name="T53" fmla="*/ 35 h 50"/>
                  <a:gd name="T54" fmla="*/ 71 w 77"/>
                  <a:gd name="T55" fmla="*/ 25 h 50"/>
                  <a:gd name="T56" fmla="*/ 74 w 77"/>
                  <a:gd name="T57" fmla="*/ 21 h 50"/>
                  <a:gd name="T58" fmla="*/ 77 w 77"/>
                  <a:gd name="T59" fmla="*/ 1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7" h="50">
                    <a:moveTo>
                      <a:pt x="77" y="13"/>
                    </a:moveTo>
                    <a:lnTo>
                      <a:pt x="65" y="4"/>
                    </a:lnTo>
                    <a:lnTo>
                      <a:pt x="65" y="1"/>
                    </a:lnTo>
                    <a:lnTo>
                      <a:pt x="62" y="0"/>
                    </a:lnTo>
                    <a:lnTo>
                      <a:pt x="54" y="4"/>
                    </a:lnTo>
                    <a:lnTo>
                      <a:pt x="50" y="4"/>
                    </a:lnTo>
                    <a:lnTo>
                      <a:pt x="44" y="10"/>
                    </a:lnTo>
                    <a:lnTo>
                      <a:pt x="38" y="4"/>
                    </a:lnTo>
                    <a:lnTo>
                      <a:pt x="35" y="4"/>
                    </a:lnTo>
                    <a:lnTo>
                      <a:pt x="28" y="4"/>
                    </a:lnTo>
                    <a:lnTo>
                      <a:pt x="18" y="3"/>
                    </a:lnTo>
                    <a:lnTo>
                      <a:pt x="13" y="7"/>
                    </a:lnTo>
                    <a:lnTo>
                      <a:pt x="9" y="6"/>
                    </a:lnTo>
                    <a:lnTo>
                      <a:pt x="6" y="7"/>
                    </a:lnTo>
                    <a:lnTo>
                      <a:pt x="0" y="7"/>
                    </a:lnTo>
                    <a:lnTo>
                      <a:pt x="7" y="15"/>
                    </a:lnTo>
                    <a:lnTo>
                      <a:pt x="15" y="18"/>
                    </a:lnTo>
                    <a:lnTo>
                      <a:pt x="22" y="25"/>
                    </a:lnTo>
                    <a:lnTo>
                      <a:pt x="25" y="28"/>
                    </a:lnTo>
                    <a:lnTo>
                      <a:pt x="35" y="25"/>
                    </a:lnTo>
                    <a:lnTo>
                      <a:pt x="38" y="33"/>
                    </a:lnTo>
                    <a:lnTo>
                      <a:pt x="36" y="41"/>
                    </a:lnTo>
                    <a:lnTo>
                      <a:pt x="45" y="50"/>
                    </a:lnTo>
                    <a:lnTo>
                      <a:pt x="54" y="50"/>
                    </a:lnTo>
                    <a:lnTo>
                      <a:pt x="56" y="47"/>
                    </a:lnTo>
                    <a:lnTo>
                      <a:pt x="56" y="41"/>
                    </a:lnTo>
                    <a:lnTo>
                      <a:pt x="60" y="35"/>
                    </a:lnTo>
                    <a:lnTo>
                      <a:pt x="71" y="25"/>
                    </a:lnTo>
                    <a:lnTo>
                      <a:pt x="74" y="21"/>
                    </a:lnTo>
                    <a:lnTo>
                      <a:pt x="77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1" name="Freeform 6328">
                <a:extLst>
                  <a:ext uri="{FF2B5EF4-FFF2-40B4-BE49-F238E27FC236}">
                    <a16:creationId xmlns:a16="http://schemas.microsoft.com/office/drawing/2014/main" id="{F8F12B38-1AD1-2F2B-3BFE-5CAA6A7FE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1116"/>
                <a:ext cx="39" cy="25"/>
              </a:xfrm>
              <a:custGeom>
                <a:avLst/>
                <a:gdLst>
                  <a:gd name="T0" fmla="*/ 77 w 77"/>
                  <a:gd name="T1" fmla="*/ 13 h 50"/>
                  <a:gd name="T2" fmla="*/ 74 w 77"/>
                  <a:gd name="T3" fmla="*/ 21 h 50"/>
                  <a:gd name="T4" fmla="*/ 71 w 77"/>
                  <a:gd name="T5" fmla="*/ 25 h 50"/>
                  <a:gd name="T6" fmla="*/ 60 w 77"/>
                  <a:gd name="T7" fmla="*/ 35 h 50"/>
                  <a:gd name="T8" fmla="*/ 56 w 77"/>
                  <a:gd name="T9" fmla="*/ 41 h 50"/>
                  <a:gd name="T10" fmla="*/ 56 w 77"/>
                  <a:gd name="T11" fmla="*/ 47 h 50"/>
                  <a:gd name="T12" fmla="*/ 54 w 77"/>
                  <a:gd name="T13" fmla="*/ 50 h 50"/>
                  <a:gd name="T14" fmla="*/ 45 w 77"/>
                  <a:gd name="T15" fmla="*/ 50 h 50"/>
                  <a:gd name="T16" fmla="*/ 36 w 77"/>
                  <a:gd name="T17" fmla="*/ 41 h 50"/>
                  <a:gd name="T18" fmla="*/ 38 w 77"/>
                  <a:gd name="T19" fmla="*/ 33 h 50"/>
                  <a:gd name="T20" fmla="*/ 35 w 77"/>
                  <a:gd name="T21" fmla="*/ 25 h 50"/>
                  <a:gd name="T22" fmla="*/ 25 w 77"/>
                  <a:gd name="T23" fmla="*/ 28 h 50"/>
                  <a:gd name="T24" fmla="*/ 22 w 77"/>
                  <a:gd name="T25" fmla="*/ 25 h 50"/>
                  <a:gd name="T26" fmla="*/ 15 w 77"/>
                  <a:gd name="T27" fmla="*/ 18 h 50"/>
                  <a:gd name="T28" fmla="*/ 7 w 77"/>
                  <a:gd name="T29" fmla="*/ 15 h 50"/>
                  <a:gd name="T30" fmla="*/ 0 w 77"/>
                  <a:gd name="T31" fmla="*/ 7 h 50"/>
                  <a:gd name="T32" fmla="*/ 6 w 77"/>
                  <a:gd name="T33" fmla="*/ 7 h 50"/>
                  <a:gd name="T34" fmla="*/ 9 w 77"/>
                  <a:gd name="T35" fmla="*/ 6 h 50"/>
                  <a:gd name="T36" fmla="*/ 13 w 77"/>
                  <a:gd name="T37" fmla="*/ 7 h 50"/>
                  <a:gd name="T38" fmla="*/ 18 w 77"/>
                  <a:gd name="T39" fmla="*/ 3 h 50"/>
                  <a:gd name="T40" fmla="*/ 28 w 77"/>
                  <a:gd name="T41" fmla="*/ 4 h 50"/>
                  <a:gd name="T42" fmla="*/ 35 w 77"/>
                  <a:gd name="T43" fmla="*/ 4 h 50"/>
                  <a:gd name="T44" fmla="*/ 38 w 77"/>
                  <a:gd name="T45" fmla="*/ 4 h 50"/>
                  <a:gd name="T46" fmla="*/ 44 w 77"/>
                  <a:gd name="T47" fmla="*/ 10 h 50"/>
                  <a:gd name="T48" fmla="*/ 50 w 77"/>
                  <a:gd name="T49" fmla="*/ 4 h 50"/>
                  <a:gd name="T50" fmla="*/ 54 w 77"/>
                  <a:gd name="T51" fmla="*/ 4 h 50"/>
                  <a:gd name="T52" fmla="*/ 62 w 77"/>
                  <a:gd name="T53" fmla="*/ 0 h 50"/>
                  <a:gd name="T54" fmla="*/ 65 w 77"/>
                  <a:gd name="T55" fmla="*/ 1 h 50"/>
                  <a:gd name="T56" fmla="*/ 65 w 77"/>
                  <a:gd name="T57" fmla="*/ 4 h 50"/>
                  <a:gd name="T58" fmla="*/ 77 w 77"/>
                  <a:gd name="T59" fmla="*/ 1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7" h="50">
                    <a:moveTo>
                      <a:pt x="77" y="13"/>
                    </a:moveTo>
                    <a:lnTo>
                      <a:pt x="74" y="21"/>
                    </a:lnTo>
                    <a:lnTo>
                      <a:pt x="71" y="25"/>
                    </a:lnTo>
                    <a:lnTo>
                      <a:pt x="60" y="35"/>
                    </a:lnTo>
                    <a:lnTo>
                      <a:pt x="56" y="41"/>
                    </a:lnTo>
                    <a:lnTo>
                      <a:pt x="56" y="47"/>
                    </a:lnTo>
                    <a:lnTo>
                      <a:pt x="54" y="50"/>
                    </a:lnTo>
                    <a:lnTo>
                      <a:pt x="45" y="50"/>
                    </a:lnTo>
                    <a:lnTo>
                      <a:pt x="36" y="41"/>
                    </a:lnTo>
                    <a:lnTo>
                      <a:pt x="38" y="33"/>
                    </a:lnTo>
                    <a:lnTo>
                      <a:pt x="35" y="25"/>
                    </a:lnTo>
                    <a:lnTo>
                      <a:pt x="25" y="28"/>
                    </a:lnTo>
                    <a:lnTo>
                      <a:pt x="22" y="25"/>
                    </a:lnTo>
                    <a:lnTo>
                      <a:pt x="15" y="18"/>
                    </a:lnTo>
                    <a:lnTo>
                      <a:pt x="7" y="15"/>
                    </a:lnTo>
                    <a:lnTo>
                      <a:pt x="0" y="7"/>
                    </a:lnTo>
                    <a:lnTo>
                      <a:pt x="6" y="7"/>
                    </a:lnTo>
                    <a:lnTo>
                      <a:pt x="9" y="6"/>
                    </a:lnTo>
                    <a:lnTo>
                      <a:pt x="13" y="7"/>
                    </a:lnTo>
                    <a:lnTo>
                      <a:pt x="18" y="3"/>
                    </a:lnTo>
                    <a:lnTo>
                      <a:pt x="28" y="4"/>
                    </a:lnTo>
                    <a:lnTo>
                      <a:pt x="35" y="4"/>
                    </a:lnTo>
                    <a:lnTo>
                      <a:pt x="38" y="4"/>
                    </a:lnTo>
                    <a:lnTo>
                      <a:pt x="44" y="10"/>
                    </a:lnTo>
                    <a:lnTo>
                      <a:pt x="50" y="4"/>
                    </a:lnTo>
                    <a:lnTo>
                      <a:pt x="54" y="4"/>
                    </a:lnTo>
                    <a:lnTo>
                      <a:pt x="62" y="0"/>
                    </a:lnTo>
                    <a:lnTo>
                      <a:pt x="65" y="1"/>
                    </a:lnTo>
                    <a:lnTo>
                      <a:pt x="65" y="4"/>
                    </a:lnTo>
                    <a:lnTo>
                      <a:pt x="77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2" name="Freeform 6329">
                <a:extLst>
                  <a:ext uri="{FF2B5EF4-FFF2-40B4-BE49-F238E27FC236}">
                    <a16:creationId xmlns:a16="http://schemas.microsoft.com/office/drawing/2014/main" id="{6253D824-0F12-D79F-A4FF-0B6FCB11D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1116"/>
                <a:ext cx="39" cy="25"/>
              </a:xfrm>
              <a:custGeom>
                <a:avLst/>
                <a:gdLst>
                  <a:gd name="T0" fmla="*/ 77 w 77"/>
                  <a:gd name="T1" fmla="*/ 13 h 50"/>
                  <a:gd name="T2" fmla="*/ 74 w 77"/>
                  <a:gd name="T3" fmla="*/ 21 h 50"/>
                  <a:gd name="T4" fmla="*/ 71 w 77"/>
                  <a:gd name="T5" fmla="*/ 25 h 50"/>
                  <a:gd name="T6" fmla="*/ 60 w 77"/>
                  <a:gd name="T7" fmla="*/ 35 h 50"/>
                  <a:gd name="T8" fmla="*/ 56 w 77"/>
                  <a:gd name="T9" fmla="*/ 41 h 50"/>
                  <a:gd name="T10" fmla="*/ 56 w 77"/>
                  <a:gd name="T11" fmla="*/ 47 h 50"/>
                  <a:gd name="T12" fmla="*/ 54 w 77"/>
                  <a:gd name="T13" fmla="*/ 50 h 50"/>
                  <a:gd name="T14" fmla="*/ 45 w 77"/>
                  <a:gd name="T15" fmla="*/ 50 h 50"/>
                  <a:gd name="T16" fmla="*/ 36 w 77"/>
                  <a:gd name="T17" fmla="*/ 41 h 50"/>
                  <a:gd name="T18" fmla="*/ 38 w 77"/>
                  <a:gd name="T19" fmla="*/ 33 h 50"/>
                  <a:gd name="T20" fmla="*/ 35 w 77"/>
                  <a:gd name="T21" fmla="*/ 25 h 50"/>
                  <a:gd name="T22" fmla="*/ 25 w 77"/>
                  <a:gd name="T23" fmla="*/ 28 h 50"/>
                  <a:gd name="T24" fmla="*/ 22 w 77"/>
                  <a:gd name="T25" fmla="*/ 25 h 50"/>
                  <a:gd name="T26" fmla="*/ 15 w 77"/>
                  <a:gd name="T27" fmla="*/ 18 h 50"/>
                  <a:gd name="T28" fmla="*/ 7 w 77"/>
                  <a:gd name="T29" fmla="*/ 15 h 50"/>
                  <a:gd name="T30" fmla="*/ 0 w 77"/>
                  <a:gd name="T31" fmla="*/ 7 h 50"/>
                  <a:gd name="T32" fmla="*/ 6 w 77"/>
                  <a:gd name="T33" fmla="*/ 7 h 50"/>
                  <a:gd name="T34" fmla="*/ 9 w 77"/>
                  <a:gd name="T35" fmla="*/ 6 h 50"/>
                  <a:gd name="T36" fmla="*/ 13 w 77"/>
                  <a:gd name="T37" fmla="*/ 7 h 50"/>
                  <a:gd name="T38" fmla="*/ 18 w 77"/>
                  <a:gd name="T39" fmla="*/ 3 h 50"/>
                  <a:gd name="T40" fmla="*/ 28 w 77"/>
                  <a:gd name="T41" fmla="*/ 4 h 50"/>
                  <a:gd name="T42" fmla="*/ 35 w 77"/>
                  <a:gd name="T43" fmla="*/ 4 h 50"/>
                  <a:gd name="T44" fmla="*/ 38 w 77"/>
                  <a:gd name="T45" fmla="*/ 4 h 50"/>
                  <a:gd name="T46" fmla="*/ 44 w 77"/>
                  <a:gd name="T47" fmla="*/ 10 h 50"/>
                  <a:gd name="T48" fmla="*/ 50 w 77"/>
                  <a:gd name="T49" fmla="*/ 4 h 50"/>
                  <a:gd name="T50" fmla="*/ 54 w 77"/>
                  <a:gd name="T51" fmla="*/ 4 h 50"/>
                  <a:gd name="T52" fmla="*/ 62 w 77"/>
                  <a:gd name="T53" fmla="*/ 0 h 50"/>
                  <a:gd name="T54" fmla="*/ 65 w 77"/>
                  <a:gd name="T55" fmla="*/ 1 h 50"/>
                  <a:gd name="T56" fmla="*/ 65 w 77"/>
                  <a:gd name="T57" fmla="*/ 4 h 50"/>
                  <a:gd name="T58" fmla="*/ 77 w 77"/>
                  <a:gd name="T59" fmla="*/ 1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7" h="50">
                    <a:moveTo>
                      <a:pt x="77" y="13"/>
                    </a:moveTo>
                    <a:lnTo>
                      <a:pt x="74" y="21"/>
                    </a:lnTo>
                    <a:lnTo>
                      <a:pt x="71" y="25"/>
                    </a:lnTo>
                    <a:lnTo>
                      <a:pt x="60" y="35"/>
                    </a:lnTo>
                    <a:lnTo>
                      <a:pt x="56" y="41"/>
                    </a:lnTo>
                    <a:lnTo>
                      <a:pt x="56" y="47"/>
                    </a:lnTo>
                    <a:lnTo>
                      <a:pt x="54" y="50"/>
                    </a:lnTo>
                    <a:lnTo>
                      <a:pt x="45" y="50"/>
                    </a:lnTo>
                    <a:lnTo>
                      <a:pt x="36" y="41"/>
                    </a:lnTo>
                    <a:lnTo>
                      <a:pt x="38" y="33"/>
                    </a:lnTo>
                    <a:lnTo>
                      <a:pt x="35" y="25"/>
                    </a:lnTo>
                    <a:lnTo>
                      <a:pt x="25" y="28"/>
                    </a:lnTo>
                    <a:lnTo>
                      <a:pt x="22" y="25"/>
                    </a:lnTo>
                    <a:lnTo>
                      <a:pt x="15" y="18"/>
                    </a:lnTo>
                    <a:lnTo>
                      <a:pt x="7" y="15"/>
                    </a:lnTo>
                    <a:lnTo>
                      <a:pt x="0" y="7"/>
                    </a:lnTo>
                    <a:lnTo>
                      <a:pt x="6" y="7"/>
                    </a:lnTo>
                    <a:lnTo>
                      <a:pt x="9" y="6"/>
                    </a:lnTo>
                    <a:lnTo>
                      <a:pt x="13" y="7"/>
                    </a:lnTo>
                    <a:lnTo>
                      <a:pt x="18" y="3"/>
                    </a:lnTo>
                    <a:lnTo>
                      <a:pt x="28" y="4"/>
                    </a:lnTo>
                    <a:lnTo>
                      <a:pt x="35" y="4"/>
                    </a:lnTo>
                    <a:lnTo>
                      <a:pt x="38" y="4"/>
                    </a:lnTo>
                    <a:lnTo>
                      <a:pt x="44" y="10"/>
                    </a:lnTo>
                    <a:lnTo>
                      <a:pt x="50" y="4"/>
                    </a:lnTo>
                    <a:lnTo>
                      <a:pt x="54" y="4"/>
                    </a:lnTo>
                    <a:lnTo>
                      <a:pt x="62" y="0"/>
                    </a:lnTo>
                    <a:lnTo>
                      <a:pt x="65" y="1"/>
                    </a:lnTo>
                    <a:lnTo>
                      <a:pt x="65" y="4"/>
                    </a:lnTo>
                    <a:lnTo>
                      <a:pt x="77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3" name="Freeform 6330">
                <a:extLst>
                  <a:ext uri="{FF2B5EF4-FFF2-40B4-BE49-F238E27FC236}">
                    <a16:creationId xmlns:a16="http://schemas.microsoft.com/office/drawing/2014/main" id="{4471C6AC-0EBB-ECF9-B9AE-3AE70BFA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1132"/>
                <a:ext cx="25" cy="28"/>
              </a:xfrm>
              <a:custGeom>
                <a:avLst/>
                <a:gdLst>
                  <a:gd name="T0" fmla="*/ 35 w 50"/>
                  <a:gd name="T1" fmla="*/ 46 h 57"/>
                  <a:gd name="T2" fmla="*/ 50 w 50"/>
                  <a:gd name="T3" fmla="*/ 57 h 57"/>
                  <a:gd name="T4" fmla="*/ 45 w 50"/>
                  <a:gd name="T5" fmla="*/ 43 h 57"/>
                  <a:gd name="T6" fmla="*/ 42 w 50"/>
                  <a:gd name="T7" fmla="*/ 23 h 57"/>
                  <a:gd name="T8" fmla="*/ 35 w 50"/>
                  <a:gd name="T9" fmla="*/ 19 h 57"/>
                  <a:gd name="T10" fmla="*/ 32 w 50"/>
                  <a:gd name="T11" fmla="*/ 17 h 57"/>
                  <a:gd name="T12" fmla="*/ 27 w 50"/>
                  <a:gd name="T13" fmla="*/ 14 h 57"/>
                  <a:gd name="T14" fmla="*/ 25 w 50"/>
                  <a:gd name="T15" fmla="*/ 4 h 57"/>
                  <a:gd name="T16" fmla="*/ 25 w 50"/>
                  <a:gd name="T17" fmla="*/ 4 h 57"/>
                  <a:gd name="T18" fmla="*/ 16 w 50"/>
                  <a:gd name="T19" fmla="*/ 0 h 57"/>
                  <a:gd name="T20" fmla="*/ 10 w 50"/>
                  <a:gd name="T21" fmla="*/ 5 h 57"/>
                  <a:gd name="T22" fmla="*/ 3 w 50"/>
                  <a:gd name="T23" fmla="*/ 2 h 57"/>
                  <a:gd name="T24" fmla="*/ 0 w 50"/>
                  <a:gd name="T25" fmla="*/ 10 h 57"/>
                  <a:gd name="T26" fmla="*/ 1 w 50"/>
                  <a:gd name="T27" fmla="*/ 13 h 57"/>
                  <a:gd name="T28" fmla="*/ 0 w 50"/>
                  <a:gd name="T29" fmla="*/ 16 h 57"/>
                  <a:gd name="T30" fmla="*/ 13 w 50"/>
                  <a:gd name="T31" fmla="*/ 26 h 57"/>
                  <a:gd name="T32" fmla="*/ 18 w 50"/>
                  <a:gd name="T33" fmla="*/ 25 h 57"/>
                  <a:gd name="T34" fmla="*/ 25 w 50"/>
                  <a:gd name="T35" fmla="*/ 26 h 57"/>
                  <a:gd name="T36" fmla="*/ 22 w 50"/>
                  <a:gd name="T37" fmla="*/ 32 h 57"/>
                  <a:gd name="T38" fmla="*/ 30 w 50"/>
                  <a:gd name="T39" fmla="*/ 35 h 57"/>
                  <a:gd name="T40" fmla="*/ 35 w 50"/>
                  <a:gd name="T41" fmla="*/ 4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57">
                    <a:moveTo>
                      <a:pt x="35" y="46"/>
                    </a:moveTo>
                    <a:lnTo>
                      <a:pt x="50" y="57"/>
                    </a:lnTo>
                    <a:lnTo>
                      <a:pt x="45" y="43"/>
                    </a:lnTo>
                    <a:lnTo>
                      <a:pt x="42" y="23"/>
                    </a:lnTo>
                    <a:lnTo>
                      <a:pt x="35" y="19"/>
                    </a:lnTo>
                    <a:lnTo>
                      <a:pt x="32" y="17"/>
                    </a:lnTo>
                    <a:lnTo>
                      <a:pt x="27" y="1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16" y="0"/>
                    </a:lnTo>
                    <a:lnTo>
                      <a:pt x="10" y="5"/>
                    </a:lnTo>
                    <a:lnTo>
                      <a:pt x="3" y="2"/>
                    </a:lnTo>
                    <a:lnTo>
                      <a:pt x="0" y="10"/>
                    </a:lnTo>
                    <a:lnTo>
                      <a:pt x="1" y="13"/>
                    </a:lnTo>
                    <a:lnTo>
                      <a:pt x="0" y="16"/>
                    </a:lnTo>
                    <a:lnTo>
                      <a:pt x="13" y="26"/>
                    </a:lnTo>
                    <a:lnTo>
                      <a:pt x="18" y="25"/>
                    </a:lnTo>
                    <a:lnTo>
                      <a:pt x="25" y="26"/>
                    </a:lnTo>
                    <a:lnTo>
                      <a:pt x="22" y="32"/>
                    </a:lnTo>
                    <a:lnTo>
                      <a:pt x="30" y="35"/>
                    </a:lnTo>
                    <a:lnTo>
                      <a:pt x="35" y="4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4" name="Freeform 6331">
                <a:extLst>
                  <a:ext uri="{FF2B5EF4-FFF2-40B4-BE49-F238E27FC236}">
                    <a16:creationId xmlns:a16="http://schemas.microsoft.com/office/drawing/2014/main" id="{76F12024-CA41-61DB-6DC5-0859E3F2F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1132"/>
                <a:ext cx="25" cy="28"/>
              </a:xfrm>
              <a:custGeom>
                <a:avLst/>
                <a:gdLst>
                  <a:gd name="T0" fmla="*/ 35 w 50"/>
                  <a:gd name="T1" fmla="*/ 46 h 57"/>
                  <a:gd name="T2" fmla="*/ 30 w 50"/>
                  <a:gd name="T3" fmla="*/ 35 h 57"/>
                  <a:gd name="T4" fmla="*/ 22 w 50"/>
                  <a:gd name="T5" fmla="*/ 32 h 57"/>
                  <a:gd name="T6" fmla="*/ 25 w 50"/>
                  <a:gd name="T7" fmla="*/ 26 h 57"/>
                  <a:gd name="T8" fmla="*/ 18 w 50"/>
                  <a:gd name="T9" fmla="*/ 25 h 57"/>
                  <a:gd name="T10" fmla="*/ 13 w 50"/>
                  <a:gd name="T11" fmla="*/ 26 h 57"/>
                  <a:gd name="T12" fmla="*/ 0 w 50"/>
                  <a:gd name="T13" fmla="*/ 16 h 57"/>
                  <a:gd name="T14" fmla="*/ 1 w 50"/>
                  <a:gd name="T15" fmla="*/ 13 h 57"/>
                  <a:gd name="T16" fmla="*/ 0 w 50"/>
                  <a:gd name="T17" fmla="*/ 10 h 57"/>
                  <a:gd name="T18" fmla="*/ 3 w 50"/>
                  <a:gd name="T19" fmla="*/ 2 h 57"/>
                  <a:gd name="T20" fmla="*/ 10 w 50"/>
                  <a:gd name="T21" fmla="*/ 5 h 57"/>
                  <a:gd name="T22" fmla="*/ 16 w 50"/>
                  <a:gd name="T23" fmla="*/ 0 h 57"/>
                  <a:gd name="T24" fmla="*/ 25 w 50"/>
                  <a:gd name="T25" fmla="*/ 4 h 57"/>
                  <a:gd name="T26" fmla="*/ 25 w 50"/>
                  <a:gd name="T27" fmla="*/ 4 h 57"/>
                  <a:gd name="T28" fmla="*/ 27 w 50"/>
                  <a:gd name="T29" fmla="*/ 14 h 57"/>
                  <a:gd name="T30" fmla="*/ 32 w 50"/>
                  <a:gd name="T31" fmla="*/ 17 h 57"/>
                  <a:gd name="T32" fmla="*/ 35 w 50"/>
                  <a:gd name="T33" fmla="*/ 19 h 57"/>
                  <a:gd name="T34" fmla="*/ 42 w 50"/>
                  <a:gd name="T35" fmla="*/ 23 h 57"/>
                  <a:gd name="T36" fmla="*/ 45 w 50"/>
                  <a:gd name="T37" fmla="*/ 43 h 57"/>
                  <a:gd name="T38" fmla="*/ 50 w 50"/>
                  <a:gd name="T39" fmla="*/ 57 h 57"/>
                  <a:gd name="T40" fmla="*/ 35 w 50"/>
                  <a:gd name="T41" fmla="*/ 4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57">
                    <a:moveTo>
                      <a:pt x="35" y="46"/>
                    </a:moveTo>
                    <a:lnTo>
                      <a:pt x="30" y="35"/>
                    </a:lnTo>
                    <a:lnTo>
                      <a:pt x="22" y="32"/>
                    </a:lnTo>
                    <a:lnTo>
                      <a:pt x="25" y="26"/>
                    </a:lnTo>
                    <a:lnTo>
                      <a:pt x="18" y="25"/>
                    </a:lnTo>
                    <a:lnTo>
                      <a:pt x="13" y="26"/>
                    </a:lnTo>
                    <a:lnTo>
                      <a:pt x="0" y="16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3" y="2"/>
                    </a:lnTo>
                    <a:lnTo>
                      <a:pt x="10" y="5"/>
                    </a:lnTo>
                    <a:lnTo>
                      <a:pt x="16" y="0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7" y="14"/>
                    </a:lnTo>
                    <a:lnTo>
                      <a:pt x="32" y="17"/>
                    </a:lnTo>
                    <a:lnTo>
                      <a:pt x="35" y="19"/>
                    </a:lnTo>
                    <a:lnTo>
                      <a:pt x="42" y="23"/>
                    </a:lnTo>
                    <a:lnTo>
                      <a:pt x="45" y="43"/>
                    </a:lnTo>
                    <a:lnTo>
                      <a:pt x="50" y="57"/>
                    </a:lnTo>
                    <a:lnTo>
                      <a:pt x="35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5" name="Freeform 6332">
                <a:extLst>
                  <a:ext uri="{FF2B5EF4-FFF2-40B4-BE49-F238E27FC236}">
                    <a16:creationId xmlns:a16="http://schemas.microsoft.com/office/drawing/2014/main" id="{7FA4DBA4-9A1D-3ECA-D4C8-4E541FD4F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1132"/>
                <a:ext cx="25" cy="28"/>
              </a:xfrm>
              <a:custGeom>
                <a:avLst/>
                <a:gdLst>
                  <a:gd name="T0" fmla="*/ 35 w 50"/>
                  <a:gd name="T1" fmla="*/ 46 h 57"/>
                  <a:gd name="T2" fmla="*/ 30 w 50"/>
                  <a:gd name="T3" fmla="*/ 35 h 57"/>
                  <a:gd name="T4" fmla="*/ 22 w 50"/>
                  <a:gd name="T5" fmla="*/ 32 h 57"/>
                  <a:gd name="T6" fmla="*/ 25 w 50"/>
                  <a:gd name="T7" fmla="*/ 26 h 57"/>
                  <a:gd name="T8" fmla="*/ 18 w 50"/>
                  <a:gd name="T9" fmla="*/ 25 h 57"/>
                  <a:gd name="T10" fmla="*/ 13 w 50"/>
                  <a:gd name="T11" fmla="*/ 26 h 57"/>
                  <a:gd name="T12" fmla="*/ 0 w 50"/>
                  <a:gd name="T13" fmla="*/ 16 h 57"/>
                  <a:gd name="T14" fmla="*/ 1 w 50"/>
                  <a:gd name="T15" fmla="*/ 13 h 57"/>
                  <a:gd name="T16" fmla="*/ 0 w 50"/>
                  <a:gd name="T17" fmla="*/ 10 h 57"/>
                  <a:gd name="T18" fmla="*/ 3 w 50"/>
                  <a:gd name="T19" fmla="*/ 2 h 57"/>
                  <a:gd name="T20" fmla="*/ 10 w 50"/>
                  <a:gd name="T21" fmla="*/ 5 h 57"/>
                  <a:gd name="T22" fmla="*/ 16 w 50"/>
                  <a:gd name="T23" fmla="*/ 0 h 57"/>
                  <a:gd name="T24" fmla="*/ 25 w 50"/>
                  <a:gd name="T25" fmla="*/ 4 h 57"/>
                  <a:gd name="T26" fmla="*/ 25 w 50"/>
                  <a:gd name="T27" fmla="*/ 4 h 57"/>
                  <a:gd name="T28" fmla="*/ 27 w 50"/>
                  <a:gd name="T29" fmla="*/ 14 h 57"/>
                  <a:gd name="T30" fmla="*/ 32 w 50"/>
                  <a:gd name="T31" fmla="*/ 17 h 57"/>
                  <a:gd name="T32" fmla="*/ 35 w 50"/>
                  <a:gd name="T33" fmla="*/ 19 h 57"/>
                  <a:gd name="T34" fmla="*/ 42 w 50"/>
                  <a:gd name="T35" fmla="*/ 23 h 57"/>
                  <a:gd name="T36" fmla="*/ 45 w 50"/>
                  <a:gd name="T37" fmla="*/ 43 h 57"/>
                  <a:gd name="T38" fmla="*/ 50 w 50"/>
                  <a:gd name="T39" fmla="*/ 57 h 57"/>
                  <a:gd name="T40" fmla="*/ 35 w 50"/>
                  <a:gd name="T41" fmla="*/ 4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57">
                    <a:moveTo>
                      <a:pt x="35" y="46"/>
                    </a:moveTo>
                    <a:lnTo>
                      <a:pt x="30" y="35"/>
                    </a:lnTo>
                    <a:lnTo>
                      <a:pt x="22" y="32"/>
                    </a:lnTo>
                    <a:lnTo>
                      <a:pt x="25" y="26"/>
                    </a:lnTo>
                    <a:lnTo>
                      <a:pt x="18" y="25"/>
                    </a:lnTo>
                    <a:lnTo>
                      <a:pt x="13" y="26"/>
                    </a:lnTo>
                    <a:lnTo>
                      <a:pt x="0" y="16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3" y="2"/>
                    </a:lnTo>
                    <a:lnTo>
                      <a:pt x="10" y="5"/>
                    </a:lnTo>
                    <a:lnTo>
                      <a:pt x="16" y="0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7" y="14"/>
                    </a:lnTo>
                    <a:lnTo>
                      <a:pt x="32" y="17"/>
                    </a:lnTo>
                    <a:lnTo>
                      <a:pt x="35" y="19"/>
                    </a:lnTo>
                    <a:lnTo>
                      <a:pt x="42" y="23"/>
                    </a:lnTo>
                    <a:lnTo>
                      <a:pt x="45" y="43"/>
                    </a:lnTo>
                    <a:lnTo>
                      <a:pt x="50" y="57"/>
                    </a:lnTo>
                    <a:lnTo>
                      <a:pt x="35" y="4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6" name="Freeform 6333">
                <a:extLst>
                  <a:ext uri="{FF2B5EF4-FFF2-40B4-BE49-F238E27FC236}">
                    <a16:creationId xmlns:a16="http://schemas.microsoft.com/office/drawing/2014/main" id="{F1667043-BBF6-D567-9C76-DE0329CAA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115"/>
                <a:ext cx="20" cy="29"/>
              </a:xfrm>
              <a:custGeom>
                <a:avLst/>
                <a:gdLst>
                  <a:gd name="T0" fmla="*/ 34 w 40"/>
                  <a:gd name="T1" fmla="*/ 0 h 57"/>
                  <a:gd name="T2" fmla="*/ 34 w 40"/>
                  <a:gd name="T3" fmla="*/ 0 h 57"/>
                  <a:gd name="T4" fmla="*/ 34 w 40"/>
                  <a:gd name="T5" fmla="*/ 7 h 57"/>
                  <a:gd name="T6" fmla="*/ 28 w 40"/>
                  <a:gd name="T7" fmla="*/ 12 h 57"/>
                  <a:gd name="T8" fmla="*/ 22 w 40"/>
                  <a:gd name="T9" fmla="*/ 10 h 57"/>
                  <a:gd name="T10" fmla="*/ 19 w 40"/>
                  <a:gd name="T11" fmla="*/ 21 h 57"/>
                  <a:gd name="T12" fmla="*/ 11 w 40"/>
                  <a:gd name="T13" fmla="*/ 33 h 57"/>
                  <a:gd name="T14" fmla="*/ 8 w 40"/>
                  <a:gd name="T15" fmla="*/ 31 h 57"/>
                  <a:gd name="T16" fmla="*/ 0 w 40"/>
                  <a:gd name="T17" fmla="*/ 38 h 57"/>
                  <a:gd name="T18" fmla="*/ 2 w 40"/>
                  <a:gd name="T19" fmla="*/ 48 h 57"/>
                  <a:gd name="T20" fmla="*/ 7 w 40"/>
                  <a:gd name="T21" fmla="*/ 51 h 57"/>
                  <a:gd name="T22" fmla="*/ 10 w 40"/>
                  <a:gd name="T23" fmla="*/ 53 h 57"/>
                  <a:gd name="T24" fmla="*/ 17 w 40"/>
                  <a:gd name="T25" fmla="*/ 57 h 57"/>
                  <a:gd name="T26" fmla="*/ 22 w 40"/>
                  <a:gd name="T27" fmla="*/ 53 h 57"/>
                  <a:gd name="T28" fmla="*/ 25 w 40"/>
                  <a:gd name="T29" fmla="*/ 56 h 57"/>
                  <a:gd name="T30" fmla="*/ 31 w 40"/>
                  <a:gd name="T31" fmla="*/ 57 h 57"/>
                  <a:gd name="T32" fmla="*/ 34 w 40"/>
                  <a:gd name="T33" fmla="*/ 53 h 57"/>
                  <a:gd name="T34" fmla="*/ 40 w 40"/>
                  <a:gd name="T35" fmla="*/ 50 h 57"/>
                  <a:gd name="T36" fmla="*/ 38 w 40"/>
                  <a:gd name="T37" fmla="*/ 36 h 57"/>
                  <a:gd name="T38" fmla="*/ 35 w 40"/>
                  <a:gd name="T39" fmla="*/ 33 h 57"/>
                  <a:gd name="T40" fmla="*/ 31 w 40"/>
                  <a:gd name="T41" fmla="*/ 34 h 57"/>
                  <a:gd name="T42" fmla="*/ 34 w 40"/>
                  <a:gd name="T43" fmla="*/ 28 h 57"/>
                  <a:gd name="T44" fmla="*/ 37 w 40"/>
                  <a:gd name="T45" fmla="*/ 16 h 57"/>
                  <a:gd name="T46" fmla="*/ 34 w 40"/>
                  <a:gd name="T47" fmla="*/ 12 h 57"/>
                  <a:gd name="T48" fmla="*/ 37 w 40"/>
                  <a:gd name="T49" fmla="*/ 7 h 57"/>
                  <a:gd name="T50" fmla="*/ 34 w 40"/>
                  <a:gd name="T5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57">
                    <a:moveTo>
                      <a:pt x="34" y="0"/>
                    </a:moveTo>
                    <a:lnTo>
                      <a:pt x="34" y="0"/>
                    </a:lnTo>
                    <a:lnTo>
                      <a:pt x="34" y="7"/>
                    </a:lnTo>
                    <a:lnTo>
                      <a:pt x="28" y="12"/>
                    </a:lnTo>
                    <a:lnTo>
                      <a:pt x="22" y="10"/>
                    </a:lnTo>
                    <a:lnTo>
                      <a:pt x="19" y="21"/>
                    </a:lnTo>
                    <a:lnTo>
                      <a:pt x="11" y="33"/>
                    </a:lnTo>
                    <a:lnTo>
                      <a:pt x="8" y="31"/>
                    </a:lnTo>
                    <a:lnTo>
                      <a:pt x="0" y="38"/>
                    </a:lnTo>
                    <a:lnTo>
                      <a:pt x="2" y="48"/>
                    </a:lnTo>
                    <a:lnTo>
                      <a:pt x="7" y="51"/>
                    </a:lnTo>
                    <a:lnTo>
                      <a:pt x="10" y="53"/>
                    </a:lnTo>
                    <a:lnTo>
                      <a:pt x="17" y="57"/>
                    </a:lnTo>
                    <a:lnTo>
                      <a:pt x="22" y="53"/>
                    </a:lnTo>
                    <a:lnTo>
                      <a:pt x="25" y="56"/>
                    </a:lnTo>
                    <a:lnTo>
                      <a:pt x="31" y="57"/>
                    </a:lnTo>
                    <a:lnTo>
                      <a:pt x="34" y="53"/>
                    </a:lnTo>
                    <a:lnTo>
                      <a:pt x="40" y="50"/>
                    </a:lnTo>
                    <a:lnTo>
                      <a:pt x="38" y="36"/>
                    </a:lnTo>
                    <a:lnTo>
                      <a:pt x="35" y="33"/>
                    </a:lnTo>
                    <a:lnTo>
                      <a:pt x="31" y="34"/>
                    </a:lnTo>
                    <a:lnTo>
                      <a:pt x="34" y="28"/>
                    </a:lnTo>
                    <a:lnTo>
                      <a:pt x="37" y="16"/>
                    </a:lnTo>
                    <a:lnTo>
                      <a:pt x="34" y="12"/>
                    </a:lnTo>
                    <a:lnTo>
                      <a:pt x="37" y="7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7" name="Freeform 6334">
                <a:extLst>
                  <a:ext uri="{FF2B5EF4-FFF2-40B4-BE49-F238E27FC236}">
                    <a16:creationId xmlns:a16="http://schemas.microsoft.com/office/drawing/2014/main" id="{17A6EC05-5633-D893-D7AA-57C4E11A0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115"/>
                <a:ext cx="20" cy="29"/>
              </a:xfrm>
              <a:custGeom>
                <a:avLst/>
                <a:gdLst>
                  <a:gd name="T0" fmla="*/ 34 w 40"/>
                  <a:gd name="T1" fmla="*/ 0 h 57"/>
                  <a:gd name="T2" fmla="*/ 37 w 40"/>
                  <a:gd name="T3" fmla="*/ 7 h 57"/>
                  <a:gd name="T4" fmla="*/ 34 w 40"/>
                  <a:gd name="T5" fmla="*/ 12 h 57"/>
                  <a:gd name="T6" fmla="*/ 37 w 40"/>
                  <a:gd name="T7" fmla="*/ 16 h 57"/>
                  <a:gd name="T8" fmla="*/ 34 w 40"/>
                  <a:gd name="T9" fmla="*/ 28 h 57"/>
                  <a:gd name="T10" fmla="*/ 31 w 40"/>
                  <a:gd name="T11" fmla="*/ 34 h 57"/>
                  <a:gd name="T12" fmla="*/ 35 w 40"/>
                  <a:gd name="T13" fmla="*/ 33 h 57"/>
                  <a:gd name="T14" fmla="*/ 38 w 40"/>
                  <a:gd name="T15" fmla="*/ 36 h 57"/>
                  <a:gd name="T16" fmla="*/ 40 w 40"/>
                  <a:gd name="T17" fmla="*/ 50 h 57"/>
                  <a:gd name="T18" fmla="*/ 34 w 40"/>
                  <a:gd name="T19" fmla="*/ 53 h 57"/>
                  <a:gd name="T20" fmla="*/ 31 w 40"/>
                  <a:gd name="T21" fmla="*/ 57 h 57"/>
                  <a:gd name="T22" fmla="*/ 25 w 40"/>
                  <a:gd name="T23" fmla="*/ 56 h 57"/>
                  <a:gd name="T24" fmla="*/ 22 w 40"/>
                  <a:gd name="T25" fmla="*/ 53 h 57"/>
                  <a:gd name="T26" fmla="*/ 17 w 40"/>
                  <a:gd name="T27" fmla="*/ 57 h 57"/>
                  <a:gd name="T28" fmla="*/ 10 w 40"/>
                  <a:gd name="T29" fmla="*/ 53 h 57"/>
                  <a:gd name="T30" fmla="*/ 7 w 40"/>
                  <a:gd name="T31" fmla="*/ 51 h 57"/>
                  <a:gd name="T32" fmla="*/ 2 w 40"/>
                  <a:gd name="T33" fmla="*/ 48 h 57"/>
                  <a:gd name="T34" fmla="*/ 0 w 40"/>
                  <a:gd name="T35" fmla="*/ 38 h 57"/>
                  <a:gd name="T36" fmla="*/ 8 w 40"/>
                  <a:gd name="T37" fmla="*/ 31 h 57"/>
                  <a:gd name="T38" fmla="*/ 11 w 40"/>
                  <a:gd name="T39" fmla="*/ 33 h 57"/>
                  <a:gd name="T40" fmla="*/ 19 w 40"/>
                  <a:gd name="T41" fmla="*/ 21 h 57"/>
                  <a:gd name="T42" fmla="*/ 22 w 40"/>
                  <a:gd name="T43" fmla="*/ 10 h 57"/>
                  <a:gd name="T44" fmla="*/ 28 w 40"/>
                  <a:gd name="T45" fmla="*/ 12 h 57"/>
                  <a:gd name="T46" fmla="*/ 34 w 40"/>
                  <a:gd name="T47" fmla="*/ 7 h 57"/>
                  <a:gd name="T48" fmla="*/ 34 w 40"/>
                  <a:gd name="T49" fmla="*/ 0 h 57"/>
                  <a:gd name="T50" fmla="*/ 34 w 40"/>
                  <a:gd name="T5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57">
                    <a:moveTo>
                      <a:pt x="34" y="0"/>
                    </a:moveTo>
                    <a:lnTo>
                      <a:pt x="37" y="7"/>
                    </a:lnTo>
                    <a:lnTo>
                      <a:pt x="34" y="12"/>
                    </a:lnTo>
                    <a:lnTo>
                      <a:pt x="37" y="16"/>
                    </a:lnTo>
                    <a:lnTo>
                      <a:pt x="34" y="28"/>
                    </a:lnTo>
                    <a:lnTo>
                      <a:pt x="31" y="34"/>
                    </a:lnTo>
                    <a:lnTo>
                      <a:pt x="35" y="33"/>
                    </a:lnTo>
                    <a:lnTo>
                      <a:pt x="38" y="36"/>
                    </a:lnTo>
                    <a:lnTo>
                      <a:pt x="40" y="50"/>
                    </a:lnTo>
                    <a:lnTo>
                      <a:pt x="34" y="53"/>
                    </a:lnTo>
                    <a:lnTo>
                      <a:pt x="31" y="57"/>
                    </a:lnTo>
                    <a:lnTo>
                      <a:pt x="25" y="56"/>
                    </a:lnTo>
                    <a:lnTo>
                      <a:pt x="22" y="53"/>
                    </a:lnTo>
                    <a:lnTo>
                      <a:pt x="17" y="57"/>
                    </a:lnTo>
                    <a:lnTo>
                      <a:pt x="10" y="53"/>
                    </a:lnTo>
                    <a:lnTo>
                      <a:pt x="7" y="51"/>
                    </a:lnTo>
                    <a:lnTo>
                      <a:pt x="2" y="48"/>
                    </a:lnTo>
                    <a:lnTo>
                      <a:pt x="0" y="38"/>
                    </a:lnTo>
                    <a:lnTo>
                      <a:pt x="8" y="31"/>
                    </a:lnTo>
                    <a:lnTo>
                      <a:pt x="11" y="33"/>
                    </a:lnTo>
                    <a:lnTo>
                      <a:pt x="19" y="21"/>
                    </a:lnTo>
                    <a:lnTo>
                      <a:pt x="22" y="10"/>
                    </a:lnTo>
                    <a:lnTo>
                      <a:pt x="28" y="12"/>
                    </a:lnTo>
                    <a:lnTo>
                      <a:pt x="34" y="7"/>
                    </a:lnTo>
                    <a:lnTo>
                      <a:pt x="34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8" name="Freeform 6335">
                <a:extLst>
                  <a:ext uri="{FF2B5EF4-FFF2-40B4-BE49-F238E27FC236}">
                    <a16:creationId xmlns:a16="http://schemas.microsoft.com/office/drawing/2014/main" id="{1E90A442-527D-D181-5638-2D04231D5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115"/>
                <a:ext cx="20" cy="29"/>
              </a:xfrm>
              <a:custGeom>
                <a:avLst/>
                <a:gdLst>
                  <a:gd name="T0" fmla="*/ 34 w 40"/>
                  <a:gd name="T1" fmla="*/ 0 h 57"/>
                  <a:gd name="T2" fmla="*/ 37 w 40"/>
                  <a:gd name="T3" fmla="*/ 7 h 57"/>
                  <a:gd name="T4" fmla="*/ 34 w 40"/>
                  <a:gd name="T5" fmla="*/ 12 h 57"/>
                  <a:gd name="T6" fmla="*/ 37 w 40"/>
                  <a:gd name="T7" fmla="*/ 16 h 57"/>
                  <a:gd name="T8" fmla="*/ 34 w 40"/>
                  <a:gd name="T9" fmla="*/ 28 h 57"/>
                  <a:gd name="T10" fmla="*/ 31 w 40"/>
                  <a:gd name="T11" fmla="*/ 34 h 57"/>
                  <a:gd name="T12" fmla="*/ 35 w 40"/>
                  <a:gd name="T13" fmla="*/ 33 h 57"/>
                  <a:gd name="T14" fmla="*/ 38 w 40"/>
                  <a:gd name="T15" fmla="*/ 36 h 57"/>
                  <a:gd name="T16" fmla="*/ 40 w 40"/>
                  <a:gd name="T17" fmla="*/ 50 h 57"/>
                  <a:gd name="T18" fmla="*/ 34 w 40"/>
                  <a:gd name="T19" fmla="*/ 53 h 57"/>
                  <a:gd name="T20" fmla="*/ 31 w 40"/>
                  <a:gd name="T21" fmla="*/ 57 h 57"/>
                  <a:gd name="T22" fmla="*/ 25 w 40"/>
                  <a:gd name="T23" fmla="*/ 56 h 57"/>
                  <a:gd name="T24" fmla="*/ 22 w 40"/>
                  <a:gd name="T25" fmla="*/ 53 h 57"/>
                  <a:gd name="T26" fmla="*/ 17 w 40"/>
                  <a:gd name="T27" fmla="*/ 57 h 57"/>
                  <a:gd name="T28" fmla="*/ 10 w 40"/>
                  <a:gd name="T29" fmla="*/ 53 h 57"/>
                  <a:gd name="T30" fmla="*/ 7 w 40"/>
                  <a:gd name="T31" fmla="*/ 51 h 57"/>
                  <a:gd name="T32" fmla="*/ 2 w 40"/>
                  <a:gd name="T33" fmla="*/ 48 h 57"/>
                  <a:gd name="T34" fmla="*/ 0 w 40"/>
                  <a:gd name="T35" fmla="*/ 38 h 57"/>
                  <a:gd name="T36" fmla="*/ 8 w 40"/>
                  <a:gd name="T37" fmla="*/ 31 h 57"/>
                  <a:gd name="T38" fmla="*/ 11 w 40"/>
                  <a:gd name="T39" fmla="*/ 33 h 57"/>
                  <a:gd name="T40" fmla="*/ 19 w 40"/>
                  <a:gd name="T41" fmla="*/ 21 h 57"/>
                  <a:gd name="T42" fmla="*/ 22 w 40"/>
                  <a:gd name="T43" fmla="*/ 10 h 57"/>
                  <a:gd name="T44" fmla="*/ 28 w 40"/>
                  <a:gd name="T45" fmla="*/ 12 h 57"/>
                  <a:gd name="T46" fmla="*/ 34 w 40"/>
                  <a:gd name="T47" fmla="*/ 7 h 57"/>
                  <a:gd name="T48" fmla="*/ 34 w 40"/>
                  <a:gd name="T49" fmla="*/ 0 h 57"/>
                  <a:gd name="T50" fmla="*/ 34 w 40"/>
                  <a:gd name="T5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57">
                    <a:moveTo>
                      <a:pt x="34" y="0"/>
                    </a:moveTo>
                    <a:lnTo>
                      <a:pt x="37" y="7"/>
                    </a:lnTo>
                    <a:lnTo>
                      <a:pt x="34" y="12"/>
                    </a:lnTo>
                    <a:lnTo>
                      <a:pt x="37" y="16"/>
                    </a:lnTo>
                    <a:lnTo>
                      <a:pt x="34" y="28"/>
                    </a:lnTo>
                    <a:lnTo>
                      <a:pt x="31" y="34"/>
                    </a:lnTo>
                    <a:lnTo>
                      <a:pt x="35" y="33"/>
                    </a:lnTo>
                    <a:lnTo>
                      <a:pt x="38" y="36"/>
                    </a:lnTo>
                    <a:lnTo>
                      <a:pt x="40" y="50"/>
                    </a:lnTo>
                    <a:lnTo>
                      <a:pt x="34" y="53"/>
                    </a:lnTo>
                    <a:lnTo>
                      <a:pt x="31" y="57"/>
                    </a:lnTo>
                    <a:lnTo>
                      <a:pt x="25" y="56"/>
                    </a:lnTo>
                    <a:lnTo>
                      <a:pt x="22" y="53"/>
                    </a:lnTo>
                    <a:lnTo>
                      <a:pt x="17" y="57"/>
                    </a:lnTo>
                    <a:lnTo>
                      <a:pt x="10" y="53"/>
                    </a:lnTo>
                    <a:lnTo>
                      <a:pt x="7" y="51"/>
                    </a:lnTo>
                    <a:lnTo>
                      <a:pt x="2" y="48"/>
                    </a:lnTo>
                    <a:lnTo>
                      <a:pt x="0" y="38"/>
                    </a:lnTo>
                    <a:lnTo>
                      <a:pt x="8" y="31"/>
                    </a:lnTo>
                    <a:lnTo>
                      <a:pt x="11" y="33"/>
                    </a:lnTo>
                    <a:lnTo>
                      <a:pt x="19" y="21"/>
                    </a:lnTo>
                    <a:lnTo>
                      <a:pt x="22" y="10"/>
                    </a:lnTo>
                    <a:lnTo>
                      <a:pt x="28" y="12"/>
                    </a:lnTo>
                    <a:lnTo>
                      <a:pt x="34" y="7"/>
                    </a:lnTo>
                    <a:lnTo>
                      <a:pt x="34" y="0"/>
                    </a:lnTo>
                    <a:lnTo>
                      <a:pt x="3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9" name="Freeform 6336">
                <a:extLst>
                  <a:ext uri="{FF2B5EF4-FFF2-40B4-BE49-F238E27FC236}">
                    <a16:creationId xmlns:a16="http://schemas.microsoft.com/office/drawing/2014/main" id="{74029291-3E8C-4525-DAB1-1B48E8B69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090"/>
                <a:ext cx="30" cy="30"/>
              </a:xfrm>
              <a:custGeom>
                <a:avLst/>
                <a:gdLst>
                  <a:gd name="T0" fmla="*/ 54 w 59"/>
                  <a:gd name="T1" fmla="*/ 16 h 61"/>
                  <a:gd name="T2" fmla="*/ 51 w 59"/>
                  <a:gd name="T3" fmla="*/ 11 h 61"/>
                  <a:gd name="T4" fmla="*/ 45 w 59"/>
                  <a:gd name="T5" fmla="*/ 11 h 61"/>
                  <a:gd name="T6" fmla="*/ 41 w 59"/>
                  <a:gd name="T7" fmla="*/ 16 h 61"/>
                  <a:gd name="T8" fmla="*/ 37 w 59"/>
                  <a:gd name="T9" fmla="*/ 14 h 61"/>
                  <a:gd name="T10" fmla="*/ 34 w 59"/>
                  <a:gd name="T11" fmla="*/ 0 h 61"/>
                  <a:gd name="T12" fmla="*/ 28 w 59"/>
                  <a:gd name="T13" fmla="*/ 0 h 61"/>
                  <a:gd name="T14" fmla="*/ 19 w 59"/>
                  <a:gd name="T15" fmla="*/ 2 h 61"/>
                  <a:gd name="T16" fmla="*/ 18 w 59"/>
                  <a:gd name="T17" fmla="*/ 13 h 61"/>
                  <a:gd name="T18" fmla="*/ 12 w 59"/>
                  <a:gd name="T19" fmla="*/ 11 h 61"/>
                  <a:gd name="T20" fmla="*/ 1 w 59"/>
                  <a:gd name="T21" fmla="*/ 19 h 61"/>
                  <a:gd name="T22" fmla="*/ 0 w 59"/>
                  <a:gd name="T23" fmla="*/ 43 h 61"/>
                  <a:gd name="T24" fmla="*/ 3 w 59"/>
                  <a:gd name="T25" fmla="*/ 47 h 61"/>
                  <a:gd name="T26" fmla="*/ 4 w 59"/>
                  <a:gd name="T27" fmla="*/ 41 h 61"/>
                  <a:gd name="T28" fmla="*/ 9 w 59"/>
                  <a:gd name="T29" fmla="*/ 38 h 61"/>
                  <a:gd name="T30" fmla="*/ 15 w 59"/>
                  <a:gd name="T31" fmla="*/ 46 h 61"/>
                  <a:gd name="T32" fmla="*/ 21 w 59"/>
                  <a:gd name="T33" fmla="*/ 58 h 61"/>
                  <a:gd name="T34" fmla="*/ 22 w 59"/>
                  <a:gd name="T35" fmla="*/ 61 h 61"/>
                  <a:gd name="T36" fmla="*/ 28 w 59"/>
                  <a:gd name="T37" fmla="*/ 57 h 61"/>
                  <a:gd name="T38" fmla="*/ 37 w 59"/>
                  <a:gd name="T39" fmla="*/ 54 h 61"/>
                  <a:gd name="T40" fmla="*/ 45 w 59"/>
                  <a:gd name="T41" fmla="*/ 58 h 61"/>
                  <a:gd name="T42" fmla="*/ 53 w 59"/>
                  <a:gd name="T43" fmla="*/ 58 h 61"/>
                  <a:gd name="T44" fmla="*/ 53 w 59"/>
                  <a:gd name="T45" fmla="*/ 49 h 61"/>
                  <a:gd name="T46" fmla="*/ 57 w 59"/>
                  <a:gd name="T47" fmla="*/ 43 h 61"/>
                  <a:gd name="T48" fmla="*/ 59 w 59"/>
                  <a:gd name="T49" fmla="*/ 41 h 61"/>
                  <a:gd name="T50" fmla="*/ 59 w 59"/>
                  <a:gd name="T51" fmla="*/ 41 h 61"/>
                  <a:gd name="T52" fmla="*/ 59 w 59"/>
                  <a:gd name="T53" fmla="*/ 35 h 61"/>
                  <a:gd name="T54" fmla="*/ 54 w 59"/>
                  <a:gd name="T55" fmla="*/ 31 h 61"/>
                  <a:gd name="T56" fmla="*/ 56 w 59"/>
                  <a:gd name="T57" fmla="*/ 22 h 61"/>
                  <a:gd name="T58" fmla="*/ 54 w 59"/>
                  <a:gd name="T59" fmla="*/ 1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9" h="61">
                    <a:moveTo>
                      <a:pt x="54" y="16"/>
                    </a:moveTo>
                    <a:lnTo>
                      <a:pt x="51" y="11"/>
                    </a:lnTo>
                    <a:lnTo>
                      <a:pt x="45" y="11"/>
                    </a:lnTo>
                    <a:lnTo>
                      <a:pt x="41" y="16"/>
                    </a:lnTo>
                    <a:lnTo>
                      <a:pt x="37" y="14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18" y="13"/>
                    </a:lnTo>
                    <a:lnTo>
                      <a:pt x="12" y="11"/>
                    </a:lnTo>
                    <a:lnTo>
                      <a:pt x="1" y="19"/>
                    </a:lnTo>
                    <a:lnTo>
                      <a:pt x="0" y="43"/>
                    </a:lnTo>
                    <a:lnTo>
                      <a:pt x="3" y="47"/>
                    </a:lnTo>
                    <a:lnTo>
                      <a:pt x="4" y="41"/>
                    </a:lnTo>
                    <a:lnTo>
                      <a:pt x="9" y="38"/>
                    </a:lnTo>
                    <a:lnTo>
                      <a:pt x="15" y="46"/>
                    </a:lnTo>
                    <a:lnTo>
                      <a:pt x="21" y="58"/>
                    </a:lnTo>
                    <a:lnTo>
                      <a:pt x="22" y="61"/>
                    </a:lnTo>
                    <a:lnTo>
                      <a:pt x="28" y="57"/>
                    </a:lnTo>
                    <a:lnTo>
                      <a:pt x="37" y="54"/>
                    </a:lnTo>
                    <a:lnTo>
                      <a:pt x="45" y="58"/>
                    </a:lnTo>
                    <a:lnTo>
                      <a:pt x="53" y="58"/>
                    </a:lnTo>
                    <a:lnTo>
                      <a:pt x="53" y="49"/>
                    </a:lnTo>
                    <a:lnTo>
                      <a:pt x="57" y="43"/>
                    </a:lnTo>
                    <a:lnTo>
                      <a:pt x="59" y="41"/>
                    </a:lnTo>
                    <a:lnTo>
                      <a:pt x="59" y="41"/>
                    </a:lnTo>
                    <a:lnTo>
                      <a:pt x="59" y="35"/>
                    </a:lnTo>
                    <a:lnTo>
                      <a:pt x="54" y="31"/>
                    </a:lnTo>
                    <a:lnTo>
                      <a:pt x="56" y="22"/>
                    </a:lnTo>
                    <a:lnTo>
                      <a:pt x="54" y="1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0" name="Freeform 6337">
                <a:extLst>
                  <a:ext uri="{FF2B5EF4-FFF2-40B4-BE49-F238E27FC236}">
                    <a16:creationId xmlns:a16="http://schemas.microsoft.com/office/drawing/2014/main" id="{F3FE126A-D9B0-C24F-302A-DDE7E611D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090"/>
                <a:ext cx="30" cy="30"/>
              </a:xfrm>
              <a:custGeom>
                <a:avLst/>
                <a:gdLst>
                  <a:gd name="T0" fmla="*/ 54 w 59"/>
                  <a:gd name="T1" fmla="*/ 16 h 61"/>
                  <a:gd name="T2" fmla="*/ 56 w 59"/>
                  <a:gd name="T3" fmla="*/ 22 h 61"/>
                  <a:gd name="T4" fmla="*/ 54 w 59"/>
                  <a:gd name="T5" fmla="*/ 31 h 61"/>
                  <a:gd name="T6" fmla="*/ 59 w 59"/>
                  <a:gd name="T7" fmla="*/ 35 h 61"/>
                  <a:gd name="T8" fmla="*/ 59 w 59"/>
                  <a:gd name="T9" fmla="*/ 41 h 61"/>
                  <a:gd name="T10" fmla="*/ 59 w 59"/>
                  <a:gd name="T11" fmla="*/ 41 h 61"/>
                  <a:gd name="T12" fmla="*/ 57 w 59"/>
                  <a:gd name="T13" fmla="*/ 43 h 61"/>
                  <a:gd name="T14" fmla="*/ 53 w 59"/>
                  <a:gd name="T15" fmla="*/ 49 h 61"/>
                  <a:gd name="T16" fmla="*/ 53 w 59"/>
                  <a:gd name="T17" fmla="*/ 58 h 61"/>
                  <a:gd name="T18" fmla="*/ 45 w 59"/>
                  <a:gd name="T19" fmla="*/ 58 h 61"/>
                  <a:gd name="T20" fmla="*/ 37 w 59"/>
                  <a:gd name="T21" fmla="*/ 54 h 61"/>
                  <a:gd name="T22" fmla="*/ 28 w 59"/>
                  <a:gd name="T23" fmla="*/ 57 h 61"/>
                  <a:gd name="T24" fmla="*/ 22 w 59"/>
                  <a:gd name="T25" fmla="*/ 61 h 61"/>
                  <a:gd name="T26" fmla="*/ 21 w 59"/>
                  <a:gd name="T27" fmla="*/ 58 h 61"/>
                  <a:gd name="T28" fmla="*/ 15 w 59"/>
                  <a:gd name="T29" fmla="*/ 46 h 61"/>
                  <a:gd name="T30" fmla="*/ 9 w 59"/>
                  <a:gd name="T31" fmla="*/ 38 h 61"/>
                  <a:gd name="T32" fmla="*/ 4 w 59"/>
                  <a:gd name="T33" fmla="*/ 41 h 61"/>
                  <a:gd name="T34" fmla="*/ 3 w 59"/>
                  <a:gd name="T35" fmla="*/ 47 h 61"/>
                  <a:gd name="T36" fmla="*/ 0 w 59"/>
                  <a:gd name="T37" fmla="*/ 43 h 61"/>
                  <a:gd name="T38" fmla="*/ 1 w 59"/>
                  <a:gd name="T39" fmla="*/ 19 h 61"/>
                  <a:gd name="T40" fmla="*/ 12 w 59"/>
                  <a:gd name="T41" fmla="*/ 11 h 61"/>
                  <a:gd name="T42" fmla="*/ 18 w 59"/>
                  <a:gd name="T43" fmla="*/ 13 h 61"/>
                  <a:gd name="T44" fmla="*/ 19 w 59"/>
                  <a:gd name="T45" fmla="*/ 2 h 61"/>
                  <a:gd name="T46" fmla="*/ 28 w 59"/>
                  <a:gd name="T47" fmla="*/ 0 h 61"/>
                  <a:gd name="T48" fmla="*/ 34 w 59"/>
                  <a:gd name="T49" fmla="*/ 0 h 61"/>
                  <a:gd name="T50" fmla="*/ 37 w 59"/>
                  <a:gd name="T51" fmla="*/ 14 h 61"/>
                  <a:gd name="T52" fmla="*/ 41 w 59"/>
                  <a:gd name="T53" fmla="*/ 16 h 61"/>
                  <a:gd name="T54" fmla="*/ 45 w 59"/>
                  <a:gd name="T55" fmla="*/ 11 h 61"/>
                  <a:gd name="T56" fmla="*/ 51 w 59"/>
                  <a:gd name="T57" fmla="*/ 11 h 61"/>
                  <a:gd name="T58" fmla="*/ 54 w 59"/>
                  <a:gd name="T59" fmla="*/ 1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9" h="61">
                    <a:moveTo>
                      <a:pt x="54" y="16"/>
                    </a:moveTo>
                    <a:lnTo>
                      <a:pt x="56" y="22"/>
                    </a:lnTo>
                    <a:lnTo>
                      <a:pt x="54" y="31"/>
                    </a:lnTo>
                    <a:lnTo>
                      <a:pt x="59" y="35"/>
                    </a:lnTo>
                    <a:lnTo>
                      <a:pt x="59" y="41"/>
                    </a:lnTo>
                    <a:lnTo>
                      <a:pt x="59" y="41"/>
                    </a:lnTo>
                    <a:lnTo>
                      <a:pt x="57" y="43"/>
                    </a:lnTo>
                    <a:lnTo>
                      <a:pt x="53" y="49"/>
                    </a:lnTo>
                    <a:lnTo>
                      <a:pt x="53" y="58"/>
                    </a:lnTo>
                    <a:lnTo>
                      <a:pt x="45" y="58"/>
                    </a:lnTo>
                    <a:lnTo>
                      <a:pt x="37" y="54"/>
                    </a:lnTo>
                    <a:lnTo>
                      <a:pt x="28" y="57"/>
                    </a:lnTo>
                    <a:lnTo>
                      <a:pt x="22" y="61"/>
                    </a:lnTo>
                    <a:lnTo>
                      <a:pt x="21" y="58"/>
                    </a:lnTo>
                    <a:lnTo>
                      <a:pt x="15" y="46"/>
                    </a:lnTo>
                    <a:lnTo>
                      <a:pt x="9" y="38"/>
                    </a:lnTo>
                    <a:lnTo>
                      <a:pt x="4" y="41"/>
                    </a:lnTo>
                    <a:lnTo>
                      <a:pt x="3" y="47"/>
                    </a:lnTo>
                    <a:lnTo>
                      <a:pt x="0" y="43"/>
                    </a:lnTo>
                    <a:lnTo>
                      <a:pt x="1" y="19"/>
                    </a:lnTo>
                    <a:lnTo>
                      <a:pt x="12" y="11"/>
                    </a:lnTo>
                    <a:lnTo>
                      <a:pt x="18" y="13"/>
                    </a:lnTo>
                    <a:lnTo>
                      <a:pt x="19" y="2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37" y="14"/>
                    </a:lnTo>
                    <a:lnTo>
                      <a:pt x="41" y="16"/>
                    </a:lnTo>
                    <a:lnTo>
                      <a:pt x="45" y="11"/>
                    </a:lnTo>
                    <a:lnTo>
                      <a:pt x="51" y="11"/>
                    </a:lnTo>
                    <a:lnTo>
                      <a:pt x="54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1" name="Freeform 6338">
                <a:extLst>
                  <a:ext uri="{FF2B5EF4-FFF2-40B4-BE49-F238E27FC236}">
                    <a16:creationId xmlns:a16="http://schemas.microsoft.com/office/drawing/2014/main" id="{85B228FF-05D1-0593-B257-F62D4E9E9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" y="1090"/>
                <a:ext cx="30" cy="30"/>
              </a:xfrm>
              <a:custGeom>
                <a:avLst/>
                <a:gdLst>
                  <a:gd name="T0" fmla="*/ 54 w 59"/>
                  <a:gd name="T1" fmla="*/ 16 h 61"/>
                  <a:gd name="T2" fmla="*/ 56 w 59"/>
                  <a:gd name="T3" fmla="*/ 22 h 61"/>
                  <a:gd name="T4" fmla="*/ 54 w 59"/>
                  <a:gd name="T5" fmla="*/ 31 h 61"/>
                  <a:gd name="T6" fmla="*/ 59 w 59"/>
                  <a:gd name="T7" fmla="*/ 35 h 61"/>
                  <a:gd name="T8" fmla="*/ 59 w 59"/>
                  <a:gd name="T9" fmla="*/ 41 h 61"/>
                  <a:gd name="T10" fmla="*/ 59 w 59"/>
                  <a:gd name="T11" fmla="*/ 41 h 61"/>
                  <a:gd name="T12" fmla="*/ 57 w 59"/>
                  <a:gd name="T13" fmla="*/ 43 h 61"/>
                  <a:gd name="T14" fmla="*/ 53 w 59"/>
                  <a:gd name="T15" fmla="*/ 49 h 61"/>
                  <a:gd name="T16" fmla="*/ 53 w 59"/>
                  <a:gd name="T17" fmla="*/ 58 h 61"/>
                  <a:gd name="T18" fmla="*/ 45 w 59"/>
                  <a:gd name="T19" fmla="*/ 58 h 61"/>
                  <a:gd name="T20" fmla="*/ 37 w 59"/>
                  <a:gd name="T21" fmla="*/ 54 h 61"/>
                  <a:gd name="T22" fmla="*/ 28 w 59"/>
                  <a:gd name="T23" fmla="*/ 57 h 61"/>
                  <a:gd name="T24" fmla="*/ 22 w 59"/>
                  <a:gd name="T25" fmla="*/ 61 h 61"/>
                  <a:gd name="T26" fmla="*/ 21 w 59"/>
                  <a:gd name="T27" fmla="*/ 58 h 61"/>
                  <a:gd name="T28" fmla="*/ 15 w 59"/>
                  <a:gd name="T29" fmla="*/ 46 h 61"/>
                  <a:gd name="T30" fmla="*/ 9 w 59"/>
                  <a:gd name="T31" fmla="*/ 38 h 61"/>
                  <a:gd name="T32" fmla="*/ 4 w 59"/>
                  <a:gd name="T33" fmla="*/ 41 h 61"/>
                  <a:gd name="T34" fmla="*/ 3 w 59"/>
                  <a:gd name="T35" fmla="*/ 47 h 61"/>
                  <a:gd name="T36" fmla="*/ 0 w 59"/>
                  <a:gd name="T37" fmla="*/ 43 h 61"/>
                  <a:gd name="T38" fmla="*/ 1 w 59"/>
                  <a:gd name="T39" fmla="*/ 19 h 61"/>
                  <a:gd name="T40" fmla="*/ 12 w 59"/>
                  <a:gd name="T41" fmla="*/ 11 h 61"/>
                  <a:gd name="T42" fmla="*/ 18 w 59"/>
                  <a:gd name="T43" fmla="*/ 13 h 61"/>
                  <a:gd name="T44" fmla="*/ 19 w 59"/>
                  <a:gd name="T45" fmla="*/ 2 h 61"/>
                  <a:gd name="T46" fmla="*/ 28 w 59"/>
                  <a:gd name="T47" fmla="*/ 0 h 61"/>
                  <a:gd name="T48" fmla="*/ 34 w 59"/>
                  <a:gd name="T49" fmla="*/ 0 h 61"/>
                  <a:gd name="T50" fmla="*/ 37 w 59"/>
                  <a:gd name="T51" fmla="*/ 14 h 61"/>
                  <a:gd name="T52" fmla="*/ 41 w 59"/>
                  <a:gd name="T53" fmla="*/ 16 h 61"/>
                  <a:gd name="T54" fmla="*/ 45 w 59"/>
                  <a:gd name="T55" fmla="*/ 11 h 61"/>
                  <a:gd name="T56" fmla="*/ 51 w 59"/>
                  <a:gd name="T57" fmla="*/ 11 h 61"/>
                  <a:gd name="T58" fmla="*/ 54 w 59"/>
                  <a:gd name="T59" fmla="*/ 1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9" h="61">
                    <a:moveTo>
                      <a:pt x="54" y="16"/>
                    </a:moveTo>
                    <a:lnTo>
                      <a:pt x="56" y="22"/>
                    </a:lnTo>
                    <a:lnTo>
                      <a:pt x="54" y="31"/>
                    </a:lnTo>
                    <a:lnTo>
                      <a:pt x="59" y="35"/>
                    </a:lnTo>
                    <a:lnTo>
                      <a:pt x="59" y="41"/>
                    </a:lnTo>
                    <a:lnTo>
                      <a:pt x="59" y="41"/>
                    </a:lnTo>
                    <a:lnTo>
                      <a:pt x="57" y="43"/>
                    </a:lnTo>
                    <a:lnTo>
                      <a:pt x="53" y="49"/>
                    </a:lnTo>
                    <a:lnTo>
                      <a:pt x="53" y="58"/>
                    </a:lnTo>
                    <a:lnTo>
                      <a:pt x="45" y="58"/>
                    </a:lnTo>
                    <a:lnTo>
                      <a:pt x="37" y="54"/>
                    </a:lnTo>
                    <a:lnTo>
                      <a:pt x="28" y="57"/>
                    </a:lnTo>
                    <a:lnTo>
                      <a:pt x="22" y="61"/>
                    </a:lnTo>
                    <a:lnTo>
                      <a:pt x="21" y="58"/>
                    </a:lnTo>
                    <a:lnTo>
                      <a:pt x="15" y="46"/>
                    </a:lnTo>
                    <a:lnTo>
                      <a:pt x="9" y="38"/>
                    </a:lnTo>
                    <a:lnTo>
                      <a:pt x="4" y="41"/>
                    </a:lnTo>
                    <a:lnTo>
                      <a:pt x="3" y="47"/>
                    </a:lnTo>
                    <a:lnTo>
                      <a:pt x="0" y="43"/>
                    </a:lnTo>
                    <a:lnTo>
                      <a:pt x="1" y="19"/>
                    </a:lnTo>
                    <a:lnTo>
                      <a:pt x="12" y="11"/>
                    </a:lnTo>
                    <a:lnTo>
                      <a:pt x="18" y="13"/>
                    </a:lnTo>
                    <a:lnTo>
                      <a:pt x="19" y="2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37" y="14"/>
                    </a:lnTo>
                    <a:lnTo>
                      <a:pt x="41" y="16"/>
                    </a:lnTo>
                    <a:lnTo>
                      <a:pt x="45" y="11"/>
                    </a:lnTo>
                    <a:lnTo>
                      <a:pt x="51" y="11"/>
                    </a:lnTo>
                    <a:lnTo>
                      <a:pt x="54" y="1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2" name="Freeform 6339">
                <a:extLst>
                  <a:ext uri="{FF2B5EF4-FFF2-40B4-BE49-F238E27FC236}">
                    <a16:creationId xmlns:a16="http://schemas.microsoft.com/office/drawing/2014/main" id="{262D2F5F-691A-EDAE-8778-4B1C94752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998"/>
                <a:ext cx="131" cy="111"/>
              </a:xfrm>
              <a:custGeom>
                <a:avLst/>
                <a:gdLst>
                  <a:gd name="T0" fmla="*/ 177 w 262"/>
                  <a:gd name="T1" fmla="*/ 35 h 222"/>
                  <a:gd name="T2" fmla="*/ 153 w 262"/>
                  <a:gd name="T3" fmla="*/ 38 h 222"/>
                  <a:gd name="T4" fmla="*/ 133 w 262"/>
                  <a:gd name="T5" fmla="*/ 35 h 222"/>
                  <a:gd name="T6" fmla="*/ 133 w 262"/>
                  <a:gd name="T7" fmla="*/ 43 h 222"/>
                  <a:gd name="T8" fmla="*/ 118 w 262"/>
                  <a:gd name="T9" fmla="*/ 51 h 222"/>
                  <a:gd name="T10" fmla="*/ 100 w 262"/>
                  <a:gd name="T11" fmla="*/ 57 h 222"/>
                  <a:gd name="T12" fmla="*/ 88 w 262"/>
                  <a:gd name="T13" fmla="*/ 63 h 222"/>
                  <a:gd name="T14" fmla="*/ 77 w 262"/>
                  <a:gd name="T15" fmla="*/ 63 h 222"/>
                  <a:gd name="T16" fmla="*/ 59 w 262"/>
                  <a:gd name="T17" fmla="*/ 80 h 222"/>
                  <a:gd name="T18" fmla="*/ 50 w 262"/>
                  <a:gd name="T19" fmla="*/ 78 h 222"/>
                  <a:gd name="T20" fmla="*/ 33 w 262"/>
                  <a:gd name="T21" fmla="*/ 80 h 222"/>
                  <a:gd name="T22" fmla="*/ 7 w 262"/>
                  <a:gd name="T23" fmla="*/ 99 h 222"/>
                  <a:gd name="T24" fmla="*/ 18 w 262"/>
                  <a:gd name="T25" fmla="*/ 105 h 222"/>
                  <a:gd name="T26" fmla="*/ 15 w 262"/>
                  <a:gd name="T27" fmla="*/ 119 h 222"/>
                  <a:gd name="T28" fmla="*/ 13 w 262"/>
                  <a:gd name="T29" fmla="*/ 134 h 222"/>
                  <a:gd name="T30" fmla="*/ 27 w 262"/>
                  <a:gd name="T31" fmla="*/ 140 h 222"/>
                  <a:gd name="T32" fmla="*/ 42 w 262"/>
                  <a:gd name="T33" fmla="*/ 127 h 222"/>
                  <a:gd name="T34" fmla="*/ 60 w 262"/>
                  <a:gd name="T35" fmla="*/ 131 h 222"/>
                  <a:gd name="T36" fmla="*/ 69 w 262"/>
                  <a:gd name="T37" fmla="*/ 142 h 222"/>
                  <a:gd name="T38" fmla="*/ 103 w 262"/>
                  <a:gd name="T39" fmla="*/ 186 h 222"/>
                  <a:gd name="T40" fmla="*/ 115 w 262"/>
                  <a:gd name="T41" fmla="*/ 174 h 222"/>
                  <a:gd name="T42" fmla="*/ 133 w 262"/>
                  <a:gd name="T43" fmla="*/ 206 h 222"/>
                  <a:gd name="T44" fmla="*/ 150 w 262"/>
                  <a:gd name="T45" fmla="*/ 222 h 222"/>
                  <a:gd name="T46" fmla="*/ 164 w 262"/>
                  <a:gd name="T47" fmla="*/ 209 h 222"/>
                  <a:gd name="T48" fmla="*/ 177 w 262"/>
                  <a:gd name="T49" fmla="*/ 212 h 222"/>
                  <a:gd name="T50" fmla="*/ 191 w 262"/>
                  <a:gd name="T51" fmla="*/ 209 h 222"/>
                  <a:gd name="T52" fmla="*/ 197 w 262"/>
                  <a:gd name="T53" fmla="*/ 201 h 222"/>
                  <a:gd name="T54" fmla="*/ 203 w 262"/>
                  <a:gd name="T55" fmla="*/ 183 h 222"/>
                  <a:gd name="T56" fmla="*/ 209 w 262"/>
                  <a:gd name="T57" fmla="*/ 172 h 222"/>
                  <a:gd name="T58" fmla="*/ 217 w 262"/>
                  <a:gd name="T59" fmla="*/ 159 h 222"/>
                  <a:gd name="T60" fmla="*/ 200 w 262"/>
                  <a:gd name="T61" fmla="*/ 148 h 222"/>
                  <a:gd name="T62" fmla="*/ 186 w 262"/>
                  <a:gd name="T63" fmla="*/ 133 h 222"/>
                  <a:gd name="T64" fmla="*/ 200 w 262"/>
                  <a:gd name="T65" fmla="*/ 111 h 222"/>
                  <a:gd name="T66" fmla="*/ 218 w 262"/>
                  <a:gd name="T67" fmla="*/ 114 h 222"/>
                  <a:gd name="T68" fmla="*/ 235 w 262"/>
                  <a:gd name="T69" fmla="*/ 95 h 222"/>
                  <a:gd name="T70" fmla="*/ 238 w 262"/>
                  <a:gd name="T71" fmla="*/ 78 h 222"/>
                  <a:gd name="T72" fmla="*/ 253 w 262"/>
                  <a:gd name="T73" fmla="*/ 57 h 222"/>
                  <a:gd name="T74" fmla="*/ 255 w 262"/>
                  <a:gd name="T75" fmla="*/ 43 h 222"/>
                  <a:gd name="T76" fmla="*/ 262 w 262"/>
                  <a:gd name="T77" fmla="*/ 20 h 222"/>
                  <a:gd name="T78" fmla="*/ 253 w 262"/>
                  <a:gd name="T79" fmla="*/ 11 h 222"/>
                  <a:gd name="T80" fmla="*/ 230 w 262"/>
                  <a:gd name="T81" fmla="*/ 2 h 222"/>
                  <a:gd name="T82" fmla="*/ 218 w 262"/>
                  <a:gd name="T83" fmla="*/ 11 h 222"/>
                  <a:gd name="T84" fmla="*/ 203 w 262"/>
                  <a:gd name="T85" fmla="*/ 17 h 222"/>
                  <a:gd name="T86" fmla="*/ 189 w 262"/>
                  <a:gd name="T87" fmla="*/ 11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2" h="222">
                    <a:moveTo>
                      <a:pt x="180" y="28"/>
                    </a:moveTo>
                    <a:lnTo>
                      <a:pt x="179" y="29"/>
                    </a:lnTo>
                    <a:lnTo>
                      <a:pt x="177" y="35"/>
                    </a:lnTo>
                    <a:lnTo>
                      <a:pt x="170" y="37"/>
                    </a:lnTo>
                    <a:lnTo>
                      <a:pt x="167" y="40"/>
                    </a:lnTo>
                    <a:lnTo>
                      <a:pt x="153" y="38"/>
                    </a:lnTo>
                    <a:lnTo>
                      <a:pt x="150" y="35"/>
                    </a:lnTo>
                    <a:lnTo>
                      <a:pt x="141" y="32"/>
                    </a:lnTo>
                    <a:lnTo>
                      <a:pt x="133" y="35"/>
                    </a:lnTo>
                    <a:lnTo>
                      <a:pt x="126" y="32"/>
                    </a:lnTo>
                    <a:lnTo>
                      <a:pt x="127" y="35"/>
                    </a:lnTo>
                    <a:lnTo>
                      <a:pt x="133" y="43"/>
                    </a:lnTo>
                    <a:lnTo>
                      <a:pt x="130" y="46"/>
                    </a:lnTo>
                    <a:lnTo>
                      <a:pt x="124" y="48"/>
                    </a:lnTo>
                    <a:lnTo>
                      <a:pt x="118" y="51"/>
                    </a:lnTo>
                    <a:lnTo>
                      <a:pt x="112" y="58"/>
                    </a:lnTo>
                    <a:lnTo>
                      <a:pt x="109" y="57"/>
                    </a:lnTo>
                    <a:lnTo>
                      <a:pt x="100" y="57"/>
                    </a:lnTo>
                    <a:lnTo>
                      <a:pt x="95" y="60"/>
                    </a:lnTo>
                    <a:lnTo>
                      <a:pt x="94" y="66"/>
                    </a:lnTo>
                    <a:lnTo>
                      <a:pt x="88" y="63"/>
                    </a:lnTo>
                    <a:lnTo>
                      <a:pt x="85" y="58"/>
                    </a:lnTo>
                    <a:lnTo>
                      <a:pt x="79" y="60"/>
                    </a:lnTo>
                    <a:lnTo>
                      <a:pt x="77" y="63"/>
                    </a:lnTo>
                    <a:lnTo>
                      <a:pt x="69" y="66"/>
                    </a:lnTo>
                    <a:lnTo>
                      <a:pt x="62" y="66"/>
                    </a:lnTo>
                    <a:lnTo>
                      <a:pt x="59" y="80"/>
                    </a:lnTo>
                    <a:lnTo>
                      <a:pt x="62" y="83"/>
                    </a:lnTo>
                    <a:lnTo>
                      <a:pt x="57" y="84"/>
                    </a:lnTo>
                    <a:lnTo>
                      <a:pt x="50" y="78"/>
                    </a:lnTo>
                    <a:lnTo>
                      <a:pt x="45" y="80"/>
                    </a:lnTo>
                    <a:lnTo>
                      <a:pt x="39" y="75"/>
                    </a:lnTo>
                    <a:lnTo>
                      <a:pt x="33" y="80"/>
                    </a:lnTo>
                    <a:lnTo>
                      <a:pt x="27" y="80"/>
                    </a:lnTo>
                    <a:lnTo>
                      <a:pt x="16" y="92"/>
                    </a:lnTo>
                    <a:lnTo>
                      <a:pt x="7" y="99"/>
                    </a:lnTo>
                    <a:lnTo>
                      <a:pt x="0" y="99"/>
                    </a:lnTo>
                    <a:lnTo>
                      <a:pt x="6" y="105"/>
                    </a:lnTo>
                    <a:lnTo>
                      <a:pt x="18" y="105"/>
                    </a:lnTo>
                    <a:lnTo>
                      <a:pt x="25" y="108"/>
                    </a:lnTo>
                    <a:lnTo>
                      <a:pt x="21" y="116"/>
                    </a:lnTo>
                    <a:lnTo>
                      <a:pt x="15" y="119"/>
                    </a:lnTo>
                    <a:lnTo>
                      <a:pt x="13" y="124"/>
                    </a:lnTo>
                    <a:lnTo>
                      <a:pt x="15" y="131"/>
                    </a:lnTo>
                    <a:lnTo>
                      <a:pt x="13" y="134"/>
                    </a:lnTo>
                    <a:lnTo>
                      <a:pt x="13" y="139"/>
                    </a:lnTo>
                    <a:lnTo>
                      <a:pt x="18" y="146"/>
                    </a:lnTo>
                    <a:lnTo>
                      <a:pt x="27" y="140"/>
                    </a:lnTo>
                    <a:lnTo>
                      <a:pt x="36" y="130"/>
                    </a:lnTo>
                    <a:lnTo>
                      <a:pt x="39" y="131"/>
                    </a:lnTo>
                    <a:lnTo>
                      <a:pt x="42" y="127"/>
                    </a:lnTo>
                    <a:lnTo>
                      <a:pt x="45" y="125"/>
                    </a:lnTo>
                    <a:lnTo>
                      <a:pt x="54" y="127"/>
                    </a:lnTo>
                    <a:lnTo>
                      <a:pt x="60" y="131"/>
                    </a:lnTo>
                    <a:lnTo>
                      <a:pt x="69" y="133"/>
                    </a:lnTo>
                    <a:lnTo>
                      <a:pt x="66" y="137"/>
                    </a:lnTo>
                    <a:lnTo>
                      <a:pt x="69" y="142"/>
                    </a:lnTo>
                    <a:lnTo>
                      <a:pt x="85" y="166"/>
                    </a:lnTo>
                    <a:lnTo>
                      <a:pt x="88" y="166"/>
                    </a:lnTo>
                    <a:lnTo>
                      <a:pt x="103" y="186"/>
                    </a:lnTo>
                    <a:lnTo>
                      <a:pt x="103" y="189"/>
                    </a:lnTo>
                    <a:lnTo>
                      <a:pt x="109" y="181"/>
                    </a:lnTo>
                    <a:lnTo>
                      <a:pt x="115" y="174"/>
                    </a:lnTo>
                    <a:lnTo>
                      <a:pt x="136" y="192"/>
                    </a:lnTo>
                    <a:lnTo>
                      <a:pt x="136" y="203"/>
                    </a:lnTo>
                    <a:lnTo>
                      <a:pt x="133" y="206"/>
                    </a:lnTo>
                    <a:lnTo>
                      <a:pt x="132" y="212"/>
                    </a:lnTo>
                    <a:lnTo>
                      <a:pt x="142" y="218"/>
                    </a:lnTo>
                    <a:lnTo>
                      <a:pt x="150" y="222"/>
                    </a:lnTo>
                    <a:lnTo>
                      <a:pt x="156" y="218"/>
                    </a:lnTo>
                    <a:lnTo>
                      <a:pt x="156" y="216"/>
                    </a:lnTo>
                    <a:lnTo>
                      <a:pt x="164" y="209"/>
                    </a:lnTo>
                    <a:lnTo>
                      <a:pt x="170" y="206"/>
                    </a:lnTo>
                    <a:lnTo>
                      <a:pt x="176" y="207"/>
                    </a:lnTo>
                    <a:lnTo>
                      <a:pt x="177" y="212"/>
                    </a:lnTo>
                    <a:lnTo>
                      <a:pt x="185" y="212"/>
                    </a:lnTo>
                    <a:lnTo>
                      <a:pt x="186" y="212"/>
                    </a:lnTo>
                    <a:lnTo>
                      <a:pt x="191" y="209"/>
                    </a:lnTo>
                    <a:lnTo>
                      <a:pt x="198" y="209"/>
                    </a:lnTo>
                    <a:lnTo>
                      <a:pt x="200" y="206"/>
                    </a:lnTo>
                    <a:lnTo>
                      <a:pt x="197" y="201"/>
                    </a:lnTo>
                    <a:lnTo>
                      <a:pt x="195" y="193"/>
                    </a:lnTo>
                    <a:lnTo>
                      <a:pt x="192" y="192"/>
                    </a:lnTo>
                    <a:lnTo>
                      <a:pt x="203" y="183"/>
                    </a:lnTo>
                    <a:lnTo>
                      <a:pt x="205" y="181"/>
                    </a:lnTo>
                    <a:lnTo>
                      <a:pt x="209" y="178"/>
                    </a:lnTo>
                    <a:lnTo>
                      <a:pt x="209" y="172"/>
                    </a:lnTo>
                    <a:lnTo>
                      <a:pt x="212" y="169"/>
                    </a:lnTo>
                    <a:lnTo>
                      <a:pt x="212" y="166"/>
                    </a:lnTo>
                    <a:lnTo>
                      <a:pt x="217" y="159"/>
                    </a:lnTo>
                    <a:lnTo>
                      <a:pt x="206" y="156"/>
                    </a:lnTo>
                    <a:lnTo>
                      <a:pt x="203" y="148"/>
                    </a:lnTo>
                    <a:lnTo>
                      <a:pt x="200" y="148"/>
                    </a:lnTo>
                    <a:lnTo>
                      <a:pt x="191" y="145"/>
                    </a:lnTo>
                    <a:lnTo>
                      <a:pt x="188" y="140"/>
                    </a:lnTo>
                    <a:lnTo>
                      <a:pt x="186" y="133"/>
                    </a:lnTo>
                    <a:lnTo>
                      <a:pt x="182" y="124"/>
                    </a:lnTo>
                    <a:lnTo>
                      <a:pt x="191" y="114"/>
                    </a:lnTo>
                    <a:lnTo>
                      <a:pt x="200" y="111"/>
                    </a:lnTo>
                    <a:lnTo>
                      <a:pt x="206" y="108"/>
                    </a:lnTo>
                    <a:lnTo>
                      <a:pt x="209" y="118"/>
                    </a:lnTo>
                    <a:lnTo>
                      <a:pt x="218" y="114"/>
                    </a:lnTo>
                    <a:lnTo>
                      <a:pt x="224" y="110"/>
                    </a:lnTo>
                    <a:lnTo>
                      <a:pt x="226" y="102"/>
                    </a:lnTo>
                    <a:lnTo>
                      <a:pt x="235" y="95"/>
                    </a:lnTo>
                    <a:lnTo>
                      <a:pt x="232" y="90"/>
                    </a:lnTo>
                    <a:lnTo>
                      <a:pt x="235" y="80"/>
                    </a:lnTo>
                    <a:lnTo>
                      <a:pt x="238" y="78"/>
                    </a:lnTo>
                    <a:lnTo>
                      <a:pt x="241" y="72"/>
                    </a:lnTo>
                    <a:lnTo>
                      <a:pt x="252" y="58"/>
                    </a:lnTo>
                    <a:lnTo>
                      <a:pt x="253" y="57"/>
                    </a:lnTo>
                    <a:lnTo>
                      <a:pt x="253" y="55"/>
                    </a:lnTo>
                    <a:lnTo>
                      <a:pt x="261" y="46"/>
                    </a:lnTo>
                    <a:lnTo>
                      <a:pt x="255" y="43"/>
                    </a:lnTo>
                    <a:lnTo>
                      <a:pt x="256" y="35"/>
                    </a:lnTo>
                    <a:lnTo>
                      <a:pt x="255" y="29"/>
                    </a:lnTo>
                    <a:lnTo>
                      <a:pt x="262" y="20"/>
                    </a:lnTo>
                    <a:lnTo>
                      <a:pt x="259" y="17"/>
                    </a:lnTo>
                    <a:lnTo>
                      <a:pt x="262" y="10"/>
                    </a:lnTo>
                    <a:lnTo>
                      <a:pt x="253" y="11"/>
                    </a:lnTo>
                    <a:lnTo>
                      <a:pt x="244" y="7"/>
                    </a:lnTo>
                    <a:lnTo>
                      <a:pt x="239" y="0"/>
                    </a:lnTo>
                    <a:lnTo>
                      <a:pt x="230" y="2"/>
                    </a:lnTo>
                    <a:lnTo>
                      <a:pt x="226" y="4"/>
                    </a:lnTo>
                    <a:lnTo>
                      <a:pt x="226" y="7"/>
                    </a:lnTo>
                    <a:lnTo>
                      <a:pt x="218" y="11"/>
                    </a:lnTo>
                    <a:lnTo>
                      <a:pt x="212" y="10"/>
                    </a:lnTo>
                    <a:lnTo>
                      <a:pt x="209" y="14"/>
                    </a:lnTo>
                    <a:lnTo>
                      <a:pt x="203" y="17"/>
                    </a:lnTo>
                    <a:lnTo>
                      <a:pt x="202" y="22"/>
                    </a:lnTo>
                    <a:lnTo>
                      <a:pt x="197" y="19"/>
                    </a:lnTo>
                    <a:lnTo>
                      <a:pt x="189" y="11"/>
                    </a:lnTo>
                    <a:lnTo>
                      <a:pt x="185" y="16"/>
                    </a:lnTo>
                    <a:lnTo>
                      <a:pt x="180" y="2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3" name="Freeform 6340">
                <a:extLst>
                  <a:ext uri="{FF2B5EF4-FFF2-40B4-BE49-F238E27FC236}">
                    <a16:creationId xmlns:a16="http://schemas.microsoft.com/office/drawing/2014/main" id="{F9D67CD7-A855-5ECC-9D51-A6D1ECB82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998"/>
                <a:ext cx="131" cy="111"/>
              </a:xfrm>
              <a:custGeom>
                <a:avLst/>
                <a:gdLst>
                  <a:gd name="T0" fmla="*/ 189 w 262"/>
                  <a:gd name="T1" fmla="*/ 11 h 222"/>
                  <a:gd name="T2" fmla="*/ 203 w 262"/>
                  <a:gd name="T3" fmla="*/ 17 h 222"/>
                  <a:gd name="T4" fmla="*/ 218 w 262"/>
                  <a:gd name="T5" fmla="*/ 11 h 222"/>
                  <a:gd name="T6" fmla="*/ 230 w 262"/>
                  <a:gd name="T7" fmla="*/ 2 h 222"/>
                  <a:gd name="T8" fmla="*/ 253 w 262"/>
                  <a:gd name="T9" fmla="*/ 11 h 222"/>
                  <a:gd name="T10" fmla="*/ 262 w 262"/>
                  <a:gd name="T11" fmla="*/ 20 h 222"/>
                  <a:gd name="T12" fmla="*/ 255 w 262"/>
                  <a:gd name="T13" fmla="*/ 43 h 222"/>
                  <a:gd name="T14" fmla="*/ 253 w 262"/>
                  <a:gd name="T15" fmla="*/ 57 h 222"/>
                  <a:gd name="T16" fmla="*/ 238 w 262"/>
                  <a:gd name="T17" fmla="*/ 78 h 222"/>
                  <a:gd name="T18" fmla="*/ 235 w 262"/>
                  <a:gd name="T19" fmla="*/ 95 h 222"/>
                  <a:gd name="T20" fmla="*/ 218 w 262"/>
                  <a:gd name="T21" fmla="*/ 114 h 222"/>
                  <a:gd name="T22" fmla="*/ 200 w 262"/>
                  <a:gd name="T23" fmla="*/ 111 h 222"/>
                  <a:gd name="T24" fmla="*/ 186 w 262"/>
                  <a:gd name="T25" fmla="*/ 133 h 222"/>
                  <a:gd name="T26" fmla="*/ 200 w 262"/>
                  <a:gd name="T27" fmla="*/ 148 h 222"/>
                  <a:gd name="T28" fmla="*/ 217 w 262"/>
                  <a:gd name="T29" fmla="*/ 159 h 222"/>
                  <a:gd name="T30" fmla="*/ 209 w 262"/>
                  <a:gd name="T31" fmla="*/ 172 h 222"/>
                  <a:gd name="T32" fmla="*/ 203 w 262"/>
                  <a:gd name="T33" fmla="*/ 183 h 222"/>
                  <a:gd name="T34" fmla="*/ 197 w 262"/>
                  <a:gd name="T35" fmla="*/ 201 h 222"/>
                  <a:gd name="T36" fmla="*/ 191 w 262"/>
                  <a:gd name="T37" fmla="*/ 209 h 222"/>
                  <a:gd name="T38" fmla="*/ 177 w 262"/>
                  <a:gd name="T39" fmla="*/ 212 h 222"/>
                  <a:gd name="T40" fmla="*/ 164 w 262"/>
                  <a:gd name="T41" fmla="*/ 209 h 222"/>
                  <a:gd name="T42" fmla="*/ 150 w 262"/>
                  <a:gd name="T43" fmla="*/ 222 h 222"/>
                  <a:gd name="T44" fmla="*/ 133 w 262"/>
                  <a:gd name="T45" fmla="*/ 206 h 222"/>
                  <a:gd name="T46" fmla="*/ 115 w 262"/>
                  <a:gd name="T47" fmla="*/ 174 h 222"/>
                  <a:gd name="T48" fmla="*/ 103 w 262"/>
                  <a:gd name="T49" fmla="*/ 186 h 222"/>
                  <a:gd name="T50" fmla="*/ 69 w 262"/>
                  <a:gd name="T51" fmla="*/ 142 h 222"/>
                  <a:gd name="T52" fmla="*/ 60 w 262"/>
                  <a:gd name="T53" fmla="*/ 131 h 222"/>
                  <a:gd name="T54" fmla="*/ 42 w 262"/>
                  <a:gd name="T55" fmla="*/ 127 h 222"/>
                  <a:gd name="T56" fmla="*/ 27 w 262"/>
                  <a:gd name="T57" fmla="*/ 140 h 222"/>
                  <a:gd name="T58" fmla="*/ 13 w 262"/>
                  <a:gd name="T59" fmla="*/ 134 h 222"/>
                  <a:gd name="T60" fmla="*/ 15 w 262"/>
                  <a:gd name="T61" fmla="*/ 119 h 222"/>
                  <a:gd name="T62" fmla="*/ 18 w 262"/>
                  <a:gd name="T63" fmla="*/ 105 h 222"/>
                  <a:gd name="T64" fmla="*/ 7 w 262"/>
                  <a:gd name="T65" fmla="*/ 99 h 222"/>
                  <a:gd name="T66" fmla="*/ 33 w 262"/>
                  <a:gd name="T67" fmla="*/ 80 h 222"/>
                  <a:gd name="T68" fmla="*/ 50 w 262"/>
                  <a:gd name="T69" fmla="*/ 78 h 222"/>
                  <a:gd name="T70" fmla="*/ 59 w 262"/>
                  <a:gd name="T71" fmla="*/ 80 h 222"/>
                  <a:gd name="T72" fmla="*/ 77 w 262"/>
                  <a:gd name="T73" fmla="*/ 63 h 222"/>
                  <a:gd name="T74" fmla="*/ 88 w 262"/>
                  <a:gd name="T75" fmla="*/ 63 h 222"/>
                  <a:gd name="T76" fmla="*/ 100 w 262"/>
                  <a:gd name="T77" fmla="*/ 57 h 222"/>
                  <a:gd name="T78" fmla="*/ 118 w 262"/>
                  <a:gd name="T79" fmla="*/ 51 h 222"/>
                  <a:gd name="T80" fmla="*/ 133 w 262"/>
                  <a:gd name="T81" fmla="*/ 43 h 222"/>
                  <a:gd name="T82" fmla="*/ 133 w 262"/>
                  <a:gd name="T83" fmla="*/ 35 h 222"/>
                  <a:gd name="T84" fmla="*/ 153 w 262"/>
                  <a:gd name="T85" fmla="*/ 38 h 222"/>
                  <a:gd name="T86" fmla="*/ 177 w 262"/>
                  <a:gd name="T87" fmla="*/ 35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2" h="222">
                    <a:moveTo>
                      <a:pt x="180" y="28"/>
                    </a:moveTo>
                    <a:lnTo>
                      <a:pt x="185" y="16"/>
                    </a:lnTo>
                    <a:lnTo>
                      <a:pt x="189" y="11"/>
                    </a:lnTo>
                    <a:lnTo>
                      <a:pt x="197" y="19"/>
                    </a:lnTo>
                    <a:lnTo>
                      <a:pt x="202" y="22"/>
                    </a:lnTo>
                    <a:lnTo>
                      <a:pt x="203" y="17"/>
                    </a:lnTo>
                    <a:lnTo>
                      <a:pt x="209" y="14"/>
                    </a:lnTo>
                    <a:lnTo>
                      <a:pt x="212" y="10"/>
                    </a:lnTo>
                    <a:lnTo>
                      <a:pt x="218" y="11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30" y="2"/>
                    </a:lnTo>
                    <a:lnTo>
                      <a:pt x="239" y="0"/>
                    </a:lnTo>
                    <a:lnTo>
                      <a:pt x="244" y="7"/>
                    </a:lnTo>
                    <a:lnTo>
                      <a:pt x="253" y="11"/>
                    </a:lnTo>
                    <a:lnTo>
                      <a:pt x="262" y="10"/>
                    </a:lnTo>
                    <a:lnTo>
                      <a:pt x="259" y="17"/>
                    </a:lnTo>
                    <a:lnTo>
                      <a:pt x="262" y="20"/>
                    </a:lnTo>
                    <a:lnTo>
                      <a:pt x="255" y="29"/>
                    </a:lnTo>
                    <a:lnTo>
                      <a:pt x="256" y="35"/>
                    </a:lnTo>
                    <a:lnTo>
                      <a:pt x="255" y="43"/>
                    </a:lnTo>
                    <a:lnTo>
                      <a:pt x="261" y="46"/>
                    </a:lnTo>
                    <a:lnTo>
                      <a:pt x="253" y="55"/>
                    </a:lnTo>
                    <a:lnTo>
                      <a:pt x="253" y="57"/>
                    </a:lnTo>
                    <a:lnTo>
                      <a:pt x="252" y="58"/>
                    </a:lnTo>
                    <a:lnTo>
                      <a:pt x="241" y="72"/>
                    </a:lnTo>
                    <a:lnTo>
                      <a:pt x="238" y="78"/>
                    </a:lnTo>
                    <a:lnTo>
                      <a:pt x="235" y="80"/>
                    </a:lnTo>
                    <a:lnTo>
                      <a:pt x="232" y="90"/>
                    </a:lnTo>
                    <a:lnTo>
                      <a:pt x="235" y="95"/>
                    </a:lnTo>
                    <a:lnTo>
                      <a:pt x="226" y="102"/>
                    </a:lnTo>
                    <a:lnTo>
                      <a:pt x="224" y="110"/>
                    </a:lnTo>
                    <a:lnTo>
                      <a:pt x="218" y="114"/>
                    </a:lnTo>
                    <a:lnTo>
                      <a:pt x="209" y="118"/>
                    </a:lnTo>
                    <a:lnTo>
                      <a:pt x="206" y="108"/>
                    </a:lnTo>
                    <a:lnTo>
                      <a:pt x="200" y="111"/>
                    </a:lnTo>
                    <a:lnTo>
                      <a:pt x="191" y="114"/>
                    </a:lnTo>
                    <a:lnTo>
                      <a:pt x="182" y="124"/>
                    </a:lnTo>
                    <a:lnTo>
                      <a:pt x="186" y="133"/>
                    </a:lnTo>
                    <a:lnTo>
                      <a:pt x="188" y="140"/>
                    </a:lnTo>
                    <a:lnTo>
                      <a:pt x="191" y="145"/>
                    </a:lnTo>
                    <a:lnTo>
                      <a:pt x="200" y="148"/>
                    </a:lnTo>
                    <a:lnTo>
                      <a:pt x="203" y="148"/>
                    </a:lnTo>
                    <a:lnTo>
                      <a:pt x="206" y="156"/>
                    </a:lnTo>
                    <a:lnTo>
                      <a:pt x="217" y="159"/>
                    </a:lnTo>
                    <a:lnTo>
                      <a:pt x="212" y="166"/>
                    </a:lnTo>
                    <a:lnTo>
                      <a:pt x="212" y="169"/>
                    </a:lnTo>
                    <a:lnTo>
                      <a:pt x="209" y="172"/>
                    </a:lnTo>
                    <a:lnTo>
                      <a:pt x="209" y="178"/>
                    </a:lnTo>
                    <a:lnTo>
                      <a:pt x="205" y="181"/>
                    </a:lnTo>
                    <a:lnTo>
                      <a:pt x="203" y="183"/>
                    </a:lnTo>
                    <a:lnTo>
                      <a:pt x="192" y="192"/>
                    </a:lnTo>
                    <a:lnTo>
                      <a:pt x="195" y="193"/>
                    </a:lnTo>
                    <a:lnTo>
                      <a:pt x="197" y="201"/>
                    </a:lnTo>
                    <a:lnTo>
                      <a:pt x="200" y="206"/>
                    </a:lnTo>
                    <a:lnTo>
                      <a:pt x="198" y="209"/>
                    </a:lnTo>
                    <a:lnTo>
                      <a:pt x="191" y="209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77" y="212"/>
                    </a:lnTo>
                    <a:lnTo>
                      <a:pt x="176" y="207"/>
                    </a:lnTo>
                    <a:lnTo>
                      <a:pt x="170" y="206"/>
                    </a:lnTo>
                    <a:lnTo>
                      <a:pt x="164" y="209"/>
                    </a:lnTo>
                    <a:lnTo>
                      <a:pt x="156" y="216"/>
                    </a:lnTo>
                    <a:lnTo>
                      <a:pt x="156" y="218"/>
                    </a:lnTo>
                    <a:lnTo>
                      <a:pt x="150" y="222"/>
                    </a:lnTo>
                    <a:lnTo>
                      <a:pt x="142" y="218"/>
                    </a:lnTo>
                    <a:lnTo>
                      <a:pt x="132" y="212"/>
                    </a:lnTo>
                    <a:lnTo>
                      <a:pt x="133" y="206"/>
                    </a:lnTo>
                    <a:lnTo>
                      <a:pt x="136" y="203"/>
                    </a:lnTo>
                    <a:lnTo>
                      <a:pt x="136" y="192"/>
                    </a:lnTo>
                    <a:lnTo>
                      <a:pt x="115" y="174"/>
                    </a:lnTo>
                    <a:lnTo>
                      <a:pt x="109" y="181"/>
                    </a:lnTo>
                    <a:lnTo>
                      <a:pt x="103" y="189"/>
                    </a:lnTo>
                    <a:lnTo>
                      <a:pt x="103" y="186"/>
                    </a:lnTo>
                    <a:lnTo>
                      <a:pt x="88" y="166"/>
                    </a:lnTo>
                    <a:lnTo>
                      <a:pt x="85" y="166"/>
                    </a:lnTo>
                    <a:lnTo>
                      <a:pt x="69" y="142"/>
                    </a:lnTo>
                    <a:lnTo>
                      <a:pt x="66" y="137"/>
                    </a:lnTo>
                    <a:lnTo>
                      <a:pt x="69" y="133"/>
                    </a:lnTo>
                    <a:lnTo>
                      <a:pt x="60" y="131"/>
                    </a:lnTo>
                    <a:lnTo>
                      <a:pt x="54" y="127"/>
                    </a:lnTo>
                    <a:lnTo>
                      <a:pt x="45" y="125"/>
                    </a:lnTo>
                    <a:lnTo>
                      <a:pt x="42" y="127"/>
                    </a:lnTo>
                    <a:lnTo>
                      <a:pt x="39" y="131"/>
                    </a:lnTo>
                    <a:lnTo>
                      <a:pt x="36" y="130"/>
                    </a:lnTo>
                    <a:lnTo>
                      <a:pt x="27" y="140"/>
                    </a:lnTo>
                    <a:lnTo>
                      <a:pt x="18" y="146"/>
                    </a:lnTo>
                    <a:lnTo>
                      <a:pt x="13" y="139"/>
                    </a:lnTo>
                    <a:lnTo>
                      <a:pt x="13" y="134"/>
                    </a:lnTo>
                    <a:lnTo>
                      <a:pt x="15" y="131"/>
                    </a:lnTo>
                    <a:lnTo>
                      <a:pt x="13" y="124"/>
                    </a:lnTo>
                    <a:lnTo>
                      <a:pt x="15" y="119"/>
                    </a:lnTo>
                    <a:lnTo>
                      <a:pt x="21" y="116"/>
                    </a:lnTo>
                    <a:lnTo>
                      <a:pt x="25" y="108"/>
                    </a:lnTo>
                    <a:lnTo>
                      <a:pt x="18" y="105"/>
                    </a:lnTo>
                    <a:lnTo>
                      <a:pt x="6" y="105"/>
                    </a:lnTo>
                    <a:lnTo>
                      <a:pt x="0" y="99"/>
                    </a:lnTo>
                    <a:lnTo>
                      <a:pt x="7" y="99"/>
                    </a:lnTo>
                    <a:lnTo>
                      <a:pt x="16" y="92"/>
                    </a:lnTo>
                    <a:lnTo>
                      <a:pt x="27" y="80"/>
                    </a:lnTo>
                    <a:lnTo>
                      <a:pt x="33" y="80"/>
                    </a:lnTo>
                    <a:lnTo>
                      <a:pt x="39" y="75"/>
                    </a:lnTo>
                    <a:lnTo>
                      <a:pt x="45" y="80"/>
                    </a:lnTo>
                    <a:lnTo>
                      <a:pt x="50" y="78"/>
                    </a:lnTo>
                    <a:lnTo>
                      <a:pt x="57" y="84"/>
                    </a:lnTo>
                    <a:lnTo>
                      <a:pt x="62" y="83"/>
                    </a:lnTo>
                    <a:lnTo>
                      <a:pt x="59" y="80"/>
                    </a:lnTo>
                    <a:lnTo>
                      <a:pt x="62" y="66"/>
                    </a:lnTo>
                    <a:lnTo>
                      <a:pt x="69" y="66"/>
                    </a:lnTo>
                    <a:lnTo>
                      <a:pt x="77" y="63"/>
                    </a:lnTo>
                    <a:lnTo>
                      <a:pt x="79" y="60"/>
                    </a:lnTo>
                    <a:lnTo>
                      <a:pt x="85" y="58"/>
                    </a:lnTo>
                    <a:lnTo>
                      <a:pt x="88" y="63"/>
                    </a:lnTo>
                    <a:lnTo>
                      <a:pt x="94" y="66"/>
                    </a:lnTo>
                    <a:lnTo>
                      <a:pt x="95" y="60"/>
                    </a:lnTo>
                    <a:lnTo>
                      <a:pt x="100" y="57"/>
                    </a:lnTo>
                    <a:lnTo>
                      <a:pt x="109" y="57"/>
                    </a:lnTo>
                    <a:lnTo>
                      <a:pt x="112" y="58"/>
                    </a:lnTo>
                    <a:lnTo>
                      <a:pt x="118" y="51"/>
                    </a:lnTo>
                    <a:lnTo>
                      <a:pt x="124" y="48"/>
                    </a:lnTo>
                    <a:lnTo>
                      <a:pt x="130" y="46"/>
                    </a:lnTo>
                    <a:lnTo>
                      <a:pt x="133" y="43"/>
                    </a:lnTo>
                    <a:lnTo>
                      <a:pt x="127" y="35"/>
                    </a:lnTo>
                    <a:lnTo>
                      <a:pt x="126" y="32"/>
                    </a:lnTo>
                    <a:lnTo>
                      <a:pt x="133" y="35"/>
                    </a:lnTo>
                    <a:lnTo>
                      <a:pt x="141" y="32"/>
                    </a:lnTo>
                    <a:lnTo>
                      <a:pt x="150" y="35"/>
                    </a:lnTo>
                    <a:lnTo>
                      <a:pt x="153" y="38"/>
                    </a:lnTo>
                    <a:lnTo>
                      <a:pt x="167" y="40"/>
                    </a:lnTo>
                    <a:lnTo>
                      <a:pt x="170" y="37"/>
                    </a:lnTo>
                    <a:lnTo>
                      <a:pt x="177" y="35"/>
                    </a:lnTo>
                    <a:lnTo>
                      <a:pt x="179" y="29"/>
                    </a:lnTo>
                    <a:lnTo>
                      <a:pt x="18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4" name="Freeform 6341">
                <a:extLst>
                  <a:ext uri="{FF2B5EF4-FFF2-40B4-BE49-F238E27FC236}">
                    <a16:creationId xmlns:a16="http://schemas.microsoft.com/office/drawing/2014/main" id="{0EE62DC5-2638-CAD6-28C0-BC2E0D51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998"/>
                <a:ext cx="131" cy="111"/>
              </a:xfrm>
              <a:custGeom>
                <a:avLst/>
                <a:gdLst>
                  <a:gd name="T0" fmla="*/ 189 w 262"/>
                  <a:gd name="T1" fmla="*/ 11 h 222"/>
                  <a:gd name="T2" fmla="*/ 203 w 262"/>
                  <a:gd name="T3" fmla="*/ 17 h 222"/>
                  <a:gd name="T4" fmla="*/ 218 w 262"/>
                  <a:gd name="T5" fmla="*/ 11 h 222"/>
                  <a:gd name="T6" fmla="*/ 230 w 262"/>
                  <a:gd name="T7" fmla="*/ 2 h 222"/>
                  <a:gd name="T8" fmla="*/ 253 w 262"/>
                  <a:gd name="T9" fmla="*/ 11 h 222"/>
                  <a:gd name="T10" fmla="*/ 262 w 262"/>
                  <a:gd name="T11" fmla="*/ 20 h 222"/>
                  <a:gd name="T12" fmla="*/ 255 w 262"/>
                  <a:gd name="T13" fmla="*/ 43 h 222"/>
                  <a:gd name="T14" fmla="*/ 253 w 262"/>
                  <a:gd name="T15" fmla="*/ 57 h 222"/>
                  <a:gd name="T16" fmla="*/ 238 w 262"/>
                  <a:gd name="T17" fmla="*/ 78 h 222"/>
                  <a:gd name="T18" fmla="*/ 235 w 262"/>
                  <a:gd name="T19" fmla="*/ 95 h 222"/>
                  <a:gd name="T20" fmla="*/ 218 w 262"/>
                  <a:gd name="T21" fmla="*/ 114 h 222"/>
                  <a:gd name="T22" fmla="*/ 200 w 262"/>
                  <a:gd name="T23" fmla="*/ 111 h 222"/>
                  <a:gd name="T24" fmla="*/ 186 w 262"/>
                  <a:gd name="T25" fmla="*/ 133 h 222"/>
                  <a:gd name="T26" fmla="*/ 200 w 262"/>
                  <a:gd name="T27" fmla="*/ 148 h 222"/>
                  <a:gd name="T28" fmla="*/ 217 w 262"/>
                  <a:gd name="T29" fmla="*/ 159 h 222"/>
                  <a:gd name="T30" fmla="*/ 209 w 262"/>
                  <a:gd name="T31" fmla="*/ 172 h 222"/>
                  <a:gd name="T32" fmla="*/ 203 w 262"/>
                  <a:gd name="T33" fmla="*/ 183 h 222"/>
                  <a:gd name="T34" fmla="*/ 197 w 262"/>
                  <a:gd name="T35" fmla="*/ 201 h 222"/>
                  <a:gd name="T36" fmla="*/ 191 w 262"/>
                  <a:gd name="T37" fmla="*/ 209 h 222"/>
                  <a:gd name="T38" fmla="*/ 177 w 262"/>
                  <a:gd name="T39" fmla="*/ 212 h 222"/>
                  <a:gd name="T40" fmla="*/ 164 w 262"/>
                  <a:gd name="T41" fmla="*/ 209 h 222"/>
                  <a:gd name="T42" fmla="*/ 150 w 262"/>
                  <a:gd name="T43" fmla="*/ 222 h 222"/>
                  <a:gd name="T44" fmla="*/ 133 w 262"/>
                  <a:gd name="T45" fmla="*/ 206 h 222"/>
                  <a:gd name="T46" fmla="*/ 115 w 262"/>
                  <a:gd name="T47" fmla="*/ 174 h 222"/>
                  <a:gd name="T48" fmla="*/ 103 w 262"/>
                  <a:gd name="T49" fmla="*/ 186 h 222"/>
                  <a:gd name="T50" fmla="*/ 69 w 262"/>
                  <a:gd name="T51" fmla="*/ 142 h 222"/>
                  <a:gd name="T52" fmla="*/ 60 w 262"/>
                  <a:gd name="T53" fmla="*/ 131 h 222"/>
                  <a:gd name="T54" fmla="*/ 42 w 262"/>
                  <a:gd name="T55" fmla="*/ 127 h 222"/>
                  <a:gd name="T56" fmla="*/ 27 w 262"/>
                  <a:gd name="T57" fmla="*/ 140 h 222"/>
                  <a:gd name="T58" fmla="*/ 13 w 262"/>
                  <a:gd name="T59" fmla="*/ 134 h 222"/>
                  <a:gd name="T60" fmla="*/ 15 w 262"/>
                  <a:gd name="T61" fmla="*/ 119 h 222"/>
                  <a:gd name="T62" fmla="*/ 18 w 262"/>
                  <a:gd name="T63" fmla="*/ 105 h 222"/>
                  <a:gd name="T64" fmla="*/ 7 w 262"/>
                  <a:gd name="T65" fmla="*/ 99 h 222"/>
                  <a:gd name="T66" fmla="*/ 33 w 262"/>
                  <a:gd name="T67" fmla="*/ 80 h 222"/>
                  <a:gd name="T68" fmla="*/ 50 w 262"/>
                  <a:gd name="T69" fmla="*/ 78 h 222"/>
                  <a:gd name="T70" fmla="*/ 59 w 262"/>
                  <a:gd name="T71" fmla="*/ 80 h 222"/>
                  <a:gd name="T72" fmla="*/ 77 w 262"/>
                  <a:gd name="T73" fmla="*/ 63 h 222"/>
                  <a:gd name="T74" fmla="*/ 88 w 262"/>
                  <a:gd name="T75" fmla="*/ 63 h 222"/>
                  <a:gd name="T76" fmla="*/ 100 w 262"/>
                  <a:gd name="T77" fmla="*/ 57 h 222"/>
                  <a:gd name="T78" fmla="*/ 118 w 262"/>
                  <a:gd name="T79" fmla="*/ 51 h 222"/>
                  <a:gd name="T80" fmla="*/ 133 w 262"/>
                  <a:gd name="T81" fmla="*/ 43 h 222"/>
                  <a:gd name="T82" fmla="*/ 133 w 262"/>
                  <a:gd name="T83" fmla="*/ 35 h 222"/>
                  <a:gd name="T84" fmla="*/ 153 w 262"/>
                  <a:gd name="T85" fmla="*/ 38 h 222"/>
                  <a:gd name="T86" fmla="*/ 177 w 262"/>
                  <a:gd name="T87" fmla="*/ 35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2" h="222">
                    <a:moveTo>
                      <a:pt x="180" y="28"/>
                    </a:moveTo>
                    <a:lnTo>
                      <a:pt x="185" y="16"/>
                    </a:lnTo>
                    <a:lnTo>
                      <a:pt x="189" y="11"/>
                    </a:lnTo>
                    <a:lnTo>
                      <a:pt x="197" y="19"/>
                    </a:lnTo>
                    <a:lnTo>
                      <a:pt x="202" y="22"/>
                    </a:lnTo>
                    <a:lnTo>
                      <a:pt x="203" y="17"/>
                    </a:lnTo>
                    <a:lnTo>
                      <a:pt x="209" y="14"/>
                    </a:lnTo>
                    <a:lnTo>
                      <a:pt x="212" y="10"/>
                    </a:lnTo>
                    <a:lnTo>
                      <a:pt x="218" y="11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30" y="2"/>
                    </a:lnTo>
                    <a:lnTo>
                      <a:pt x="239" y="0"/>
                    </a:lnTo>
                    <a:lnTo>
                      <a:pt x="244" y="7"/>
                    </a:lnTo>
                    <a:lnTo>
                      <a:pt x="253" y="11"/>
                    </a:lnTo>
                    <a:lnTo>
                      <a:pt x="262" y="10"/>
                    </a:lnTo>
                    <a:lnTo>
                      <a:pt x="259" y="17"/>
                    </a:lnTo>
                    <a:lnTo>
                      <a:pt x="262" y="20"/>
                    </a:lnTo>
                    <a:lnTo>
                      <a:pt x="255" y="29"/>
                    </a:lnTo>
                    <a:lnTo>
                      <a:pt x="256" y="35"/>
                    </a:lnTo>
                    <a:lnTo>
                      <a:pt x="255" y="43"/>
                    </a:lnTo>
                    <a:lnTo>
                      <a:pt x="261" y="46"/>
                    </a:lnTo>
                    <a:lnTo>
                      <a:pt x="253" y="55"/>
                    </a:lnTo>
                    <a:lnTo>
                      <a:pt x="253" y="57"/>
                    </a:lnTo>
                    <a:lnTo>
                      <a:pt x="252" y="58"/>
                    </a:lnTo>
                    <a:lnTo>
                      <a:pt x="241" y="72"/>
                    </a:lnTo>
                    <a:lnTo>
                      <a:pt x="238" y="78"/>
                    </a:lnTo>
                    <a:lnTo>
                      <a:pt x="235" y="80"/>
                    </a:lnTo>
                    <a:lnTo>
                      <a:pt x="232" y="90"/>
                    </a:lnTo>
                    <a:lnTo>
                      <a:pt x="235" y="95"/>
                    </a:lnTo>
                    <a:lnTo>
                      <a:pt x="226" y="102"/>
                    </a:lnTo>
                    <a:lnTo>
                      <a:pt x="224" y="110"/>
                    </a:lnTo>
                    <a:lnTo>
                      <a:pt x="218" y="114"/>
                    </a:lnTo>
                    <a:lnTo>
                      <a:pt x="209" y="118"/>
                    </a:lnTo>
                    <a:lnTo>
                      <a:pt x="206" y="108"/>
                    </a:lnTo>
                    <a:lnTo>
                      <a:pt x="200" y="111"/>
                    </a:lnTo>
                    <a:lnTo>
                      <a:pt x="191" y="114"/>
                    </a:lnTo>
                    <a:lnTo>
                      <a:pt x="182" y="124"/>
                    </a:lnTo>
                    <a:lnTo>
                      <a:pt x="186" y="133"/>
                    </a:lnTo>
                    <a:lnTo>
                      <a:pt x="188" y="140"/>
                    </a:lnTo>
                    <a:lnTo>
                      <a:pt x="191" y="145"/>
                    </a:lnTo>
                    <a:lnTo>
                      <a:pt x="200" y="148"/>
                    </a:lnTo>
                    <a:lnTo>
                      <a:pt x="203" y="148"/>
                    </a:lnTo>
                    <a:lnTo>
                      <a:pt x="206" y="156"/>
                    </a:lnTo>
                    <a:lnTo>
                      <a:pt x="217" y="159"/>
                    </a:lnTo>
                    <a:lnTo>
                      <a:pt x="212" y="166"/>
                    </a:lnTo>
                    <a:lnTo>
                      <a:pt x="212" y="169"/>
                    </a:lnTo>
                    <a:lnTo>
                      <a:pt x="209" y="172"/>
                    </a:lnTo>
                    <a:lnTo>
                      <a:pt x="209" y="178"/>
                    </a:lnTo>
                    <a:lnTo>
                      <a:pt x="205" y="181"/>
                    </a:lnTo>
                    <a:lnTo>
                      <a:pt x="203" y="183"/>
                    </a:lnTo>
                    <a:lnTo>
                      <a:pt x="192" y="192"/>
                    </a:lnTo>
                    <a:lnTo>
                      <a:pt x="195" y="193"/>
                    </a:lnTo>
                    <a:lnTo>
                      <a:pt x="197" y="201"/>
                    </a:lnTo>
                    <a:lnTo>
                      <a:pt x="200" y="206"/>
                    </a:lnTo>
                    <a:lnTo>
                      <a:pt x="198" y="209"/>
                    </a:lnTo>
                    <a:lnTo>
                      <a:pt x="191" y="209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77" y="212"/>
                    </a:lnTo>
                    <a:lnTo>
                      <a:pt x="176" y="207"/>
                    </a:lnTo>
                    <a:lnTo>
                      <a:pt x="170" y="206"/>
                    </a:lnTo>
                    <a:lnTo>
                      <a:pt x="164" y="209"/>
                    </a:lnTo>
                    <a:lnTo>
                      <a:pt x="156" y="216"/>
                    </a:lnTo>
                    <a:lnTo>
                      <a:pt x="156" y="218"/>
                    </a:lnTo>
                    <a:lnTo>
                      <a:pt x="150" y="222"/>
                    </a:lnTo>
                    <a:lnTo>
                      <a:pt x="142" y="218"/>
                    </a:lnTo>
                    <a:lnTo>
                      <a:pt x="132" y="212"/>
                    </a:lnTo>
                    <a:lnTo>
                      <a:pt x="133" y="206"/>
                    </a:lnTo>
                    <a:lnTo>
                      <a:pt x="136" y="203"/>
                    </a:lnTo>
                    <a:lnTo>
                      <a:pt x="136" y="192"/>
                    </a:lnTo>
                    <a:lnTo>
                      <a:pt x="115" y="174"/>
                    </a:lnTo>
                    <a:lnTo>
                      <a:pt x="109" y="181"/>
                    </a:lnTo>
                    <a:lnTo>
                      <a:pt x="103" y="189"/>
                    </a:lnTo>
                    <a:lnTo>
                      <a:pt x="103" y="186"/>
                    </a:lnTo>
                    <a:lnTo>
                      <a:pt x="88" y="166"/>
                    </a:lnTo>
                    <a:lnTo>
                      <a:pt x="85" y="166"/>
                    </a:lnTo>
                    <a:lnTo>
                      <a:pt x="69" y="142"/>
                    </a:lnTo>
                    <a:lnTo>
                      <a:pt x="66" y="137"/>
                    </a:lnTo>
                    <a:lnTo>
                      <a:pt x="69" y="133"/>
                    </a:lnTo>
                    <a:lnTo>
                      <a:pt x="60" y="131"/>
                    </a:lnTo>
                    <a:lnTo>
                      <a:pt x="54" y="127"/>
                    </a:lnTo>
                    <a:lnTo>
                      <a:pt x="45" y="125"/>
                    </a:lnTo>
                    <a:lnTo>
                      <a:pt x="42" y="127"/>
                    </a:lnTo>
                    <a:lnTo>
                      <a:pt x="39" y="131"/>
                    </a:lnTo>
                    <a:lnTo>
                      <a:pt x="36" y="130"/>
                    </a:lnTo>
                    <a:lnTo>
                      <a:pt x="27" y="140"/>
                    </a:lnTo>
                    <a:lnTo>
                      <a:pt x="18" y="146"/>
                    </a:lnTo>
                    <a:lnTo>
                      <a:pt x="13" y="139"/>
                    </a:lnTo>
                    <a:lnTo>
                      <a:pt x="13" y="134"/>
                    </a:lnTo>
                    <a:lnTo>
                      <a:pt x="15" y="131"/>
                    </a:lnTo>
                    <a:lnTo>
                      <a:pt x="13" y="124"/>
                    </a:lnTo>
                    <a:lnTo>
                      <a:pt x="15" y="119"/>
                    </a:lnTo>
                    <a:lnTo>
                      <a:pt x="21" y="116"/>
                    </a:lnTo>
                    <a:lnTo>
                      <a:pt x="25" y="108"/>
                    </a:lnTo>
                    <a:lnTo>
                      <a:pt x="18" y="105"/>
                    </a:lnTo>
                    <a:lnTo>
                      <a:pt x="6" y="105"/>
                    </a:lnTo>
                    <a:lnTo>
                      <a:pt x="0" y="99"/>
                    </a:lnTo>
                    <a:lnTo>
                      <a:pt x="7" y="99"/>
                    </a:lnTo>
                    <a:lnTo>
                      <a:pt x="16" y="92"/>
                    </a:lnTo>
                    <a:lnTo>
                      <a:pt x="27" y="80"/>
                    </a:lnTo>
                    <a:lnTo>
                      <a:pt x="33" y="80"/>
                    </a:lnTo>
                    <a:lnTo>
                      <a:pt x="39" y="75"/>
                    </a:lnTo>
                    <a:lnTo>
                      <a:pt x="45" y="80"/>
                    </a:lnTo>
                    <a:lnTo>
                      <a:pt x="50" y="78"/>
                    </a:lnTo>
                    <a:lnTo>
                      <a:pt x="57" y="84"/>
                    </a:lnTo>
                    <a:lnTo>
                      <a:pt x="62" y="83"/>
                    </a:lnTo>
                    <a:lnTo>
                      <a:pt x="59" y="80"/>
                    </a:lnTo>
                    <a:lnTo>
                      <a:pt x="62" y="66"/>
                    </a:lnTo>
                    <a:lnTo>
                      <a:pt x="69" y="66"/>
                    </a:lnTo>
                    <a:lnTo>
                      <a:pt x="77" y="63"/>
                    </a:lnTo>
                    <a:lnTo>
                      <a:pt x="79" y="60"/>
                    </a:lnTo>
                    <a:lnTo>
                      <a:pt x="85" y="58"/>
                    </a:lnTo>
                    <a:lnTo>
                      <a:pt x="88" y="63"/>
                    </a:lnTo>
                    <a:lnTo>
                      <a:pt x="94" y="66"/>
                    </a:lnTo>
                    <a:lnTo>
                      <a:pt x="95" y="60"/>
                    </a:lnTo>
                    <a:lnTo>
                      <a:pt x="100" y="57"/>
                    </a:lnTo>
                    <a:lnTo>
                      <a:pt x="109" y="57"/>
                    </a:lnTo>
                    <a:lnTo>
                      <a:pt x="112" y="58"/>
                    </a:lnTo>
                    <a:lnTo>
                      <a:pt x="118" y="51"/>
                    </a:lnTo>
                    <a:lnTo>
                      <a:pt x="124" y="48"/>
                    </a:lnTo>
                    <a:lnTo>
                      <a:pt x="130" y="46"/>
                    </a:lnTo>
                    <a:lnTo>
                      <a:pt x="133" y="43"/>
                    </a:lnTo>
                    <a:lnTo>
                      <a:pt x="127" y="35"/>
                    </a:lnTo>
                    <a:lnTo>
                      <a:pt x="126" y="32"/>
                    </a:lnTo>
                    <a:lnTo>
                      <a:pt x="133" y="35"/>
                    </a:lnTo>
                    <a:lnTo>
                      <a:pt x="141" y="32"/>
                    </a:lnTo>
                    <a:lnTo>
                      <a:pt x="150" y="35"/>
                    </a:lnTo>
                    <a:lnTo>
                      <a:pt x="153" y="38"/>
                    </a:lnTo>
                    <a:lnTo>
                      <a:pt x="167" y="40"/>
                    </a:lnTo>
                    <a:lnTo>
                      <a:pt x="170" y="37"/>
                    </a:lnTo>
                    <a:lnTo>
                      <a:pt x="177" y="35"/>
                    </a:lnTo>
                    <a:lnTo>
                      <a:pt x="179" y="29"/>
                    </a:lnTo>
                    <a:lnTo>
                      <a:pt x="180" y="2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5" name="Freeform 6342">
                <a:extLst>
                  <a:ext uri="{FF2B5EF4-FFF2-40B4-BE49-F238E27FC236}">
                    <a16:creationId xmlns:a16="http://schemas.microsoft.com/office/drawing/2014/main" id="{9B357A71-BED6-5721-7C5A-9210632D5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042"/>
                <a:ext cx="85" cy="40"/>
              </a:xfrm>
              <a:custGeom>
                <a:avLst/>
                <a:gdLst>
                  <a:gd name="T0" fmla="*/ 158 w 170"/>
                  <a:gd name="T1" fmla="*/ 9 h 80"/>
                  <a:gd name="T2" fmla="*/ 153 w 170"/>
                  <a:gd name="T3" fmla="*/ 19 h 80"/>
                  <a:gd name="T4" fmla="*/ 152 w 170"/>
                  <a:gd name="T5" fmla="*/ 27 h 80"/>
                  <a:gd name="T6" fmla="*/ 144 w 170"/>
                  <a:gd name="T7" fmla="*/ 33 h 80"/>
                  <a:gd name="T8" fmla="*/ 141 w 170"/>
                  <a:gd name="T9" fmla="*/ 39 h 80"/>
                  <a:gd name="T10" fmla="*/ 129 w 170"/>
                  <a:gd name="T11" fmla="*/ 38 h 80"/>
                  <a:gd name="T12" fmla="*/ 127 w 170"/>
                  <a:gd name="T13" fmla="*/ 27 h 80"/>
                  <a:gd name="T14" fmla="*/ 117 w 170"/>
                  <a:gd name="T15" fmla="*/ 32 h 80"/>
                  <a:gd name="T16" fmla="*/ 100 w 170"/>
                  <a:gd name="T17" fmla="*/ 30 h 80"/>
                  <a:gd name="T18" fmla="*/ 88 w 170"/>
                  <a:gd name="T19" fmla="*/ 25 h 80"/>
                  <a:gd name="T20" fmla="*/ 76 w 170"/>
                  <a:gd name="T21" fmla="*/ 24 h 80"/>
                  <a:gd name="T22" fmla="*/ 64 w 170"/>
                  <a:gd name="T23" fmla="*/ 24 h 80"/>
                  <a:gd name="T24" fmla="*/ 50 w 170"/>
                  <a:gd name="T25" fmla="*/ 22 h 80"/>
                  <a:gd name="T26" fmla="*/ 38 w 170"/>
                  <a:gd name="T27" fmla="*/ 24 h 80"/>
                  <a:gd name="T28" fmla="*/ 38 w 170"/>
                  <a:gd name="T29" fmla="*/ 13 h 80"/>
                  <a:gd name="T30" fmla="*/ 36 w 170"/>
                  <a:gd name="T31" fmla="*/ 6 h 80"/>
                  <a:gd name="T32" fmla="*/ 30 w 170"/>
                  <a:gd name="T33" fmla="*/ 0 h 80"/>
                  <a:gd name="T34" fmla="*/ 11 w 170"/>
                  <a:gd name="T35" fmla="*/ 7 h 80"/>
                  <a:gd name="T36" fmla="*/ 0 w 170"/>
                  <a:gd name="T37" fmla="*/ 32 h 80"/>
                  <a:gd name="T38" fmla="*/ 18 w 170"/>
                  <a:gd name="T39" fmla="*/ 44 h 80"/>
                  <a:gd name="T40" fmla="*/ 26 w 170"/>
                  <a:gd name="T41" fmla="*/ 50 h 80"/>
                  <a:gd name="T42" fmla="*/ 35 w 170"/>
                  <a:gd name="T43" fmla="*/ 42 h 80"/>
                  <a:gd name="T44" fmla="*/ 45 w 170"/>
                  <a:gd name="T45" fmla="*/ 48 h 80"/>
                  <a:gd name="T46" fmla="*/ 62 w 170"/>
                  <a:gd name="T47" fmla="*/ 73 h 80"/>
                  <a:gd name="T48" fmla="*/ 73 w 170"/>
                  <a:gd name="T49" fmla="*/ 80 h 80"/>
                  <a:gd name="T50" fmla="*/ 82 w 170"/>
                  <a:gd name="T51" fmla="*/ 76 h 80"/>
                  <a:gd name="T52" fmla="*/ 99 w 170"/>
                  <a:gd name="T53" fmla="*/ 70 h 80"/>
                  <a:gd name="T54" fmla="*/ 109 w 170"/>
                  <a:gd name="T55" fmla="*/ 63 h 80"/>
                  <a:gd name="T56" fmla="*/ 127 w 170"/>
                  <a:gd name="T57" fmla="*/ 56 h 80"/>
                  <a:gd name="T58" fmla="*/ 136 w 170"/>
                  <a:gd name="T59" fmla="*/ 60 h 80"/>
                  <a:gd name="T60" fmla="*/ 149 w 170"/>
                  <a:gd name="T61" fmla="*/ 59 h 80"/>
                  <a:gd name="T62" fmla="*/ 165 w 170"/>
                  <a:gd name="T63" fmla="*/ 30 h 80"/>
                  <a:gd name="T64" fmla="*/ 170 w 170"/>
                  <a:gd name="T65" fmla="*/ 18 h 80"/>
                  <a:gd name="T66" fmla="*/ 165 w 170"/>
                  <a:gd name="T67" fmla="*/ 7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0" h="80">
                    <a:moveTo>
                      <a:pt x="164" y="4"/>
                    </a:moveTo>
                    <a:lnTo>
                      <a:pt x="158" y="9"/>
                    </a:lnTo>
                    <a:lnTo>
                      <a:pt x="152" y="13"/>
                    </a:lnTo>
                    <a:lnTo>
                      <a:pt x="153" y="19"/>
                    </a:lnTo>
                    <a:lnTo>
                      <a:pt x="155" y="22"/>
                    </a:lnTo>
                    <a:lnTo>
                      <a:pt x="152" y="27"/>
                    </a:lnTo>
                    <a:lnTo>
                      <a:pt x="146" y="30"/>
                    </a:lnTo>
                    <a:lnTo>
                      <a:pt x="144" y="33"/>
                    </a:lnTo>
                    <a:lnTo>
                      <a:pt x="139" y="36"/>
                    </a:lnTo>
                    <a:lnTo>
                      <a:pt x="141" y="39"/>
                    </a:lnTo>
                    <a:lnTo>
                      <a:pt x="133" y="42"/>
                    </a:lnTo>
                    <a:lnTo>
                      <a:pt x="129" y="38"/>
                    </a:lnTo>
                    <a:lnTo>
                      <a:pt x="130" y="36"/>
                    </a:lnTo>
                    <a:lnTo>
                      <a:pt x="127" y="27"/>
                    </a:lnTo>
                    <a:lnTo>
                      <a:pt x="118" y="29"/>
                    </a:lnTo>
                    <a:lnTo>
                      <a:pt x="117" y="32"/>
                    </a:lnTo>
                    <a:lnTo>
                      <a:pt x="111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88" y="25"/>
                    </a:lnTo>
                    <a:lnTo>
                      <a:pt x="82" y="22"/>
                    </a:lnTo>
                    <a:lnTo>
                      <a:pt x="76" y="24"/>
                    </a:lnTo>
                    <a:lnTo>
                      <a:pt x="73" y="22"/>
                    </a:lnTo>
                    <a:lnTo>
                      <a:pt x="64" y="24"/>
                    </a:lnTo>
                    <a:lnTo>
                      <a:pt x="56" y="21"/>
                    </a:lnTo>
                    <a:lnTo>
                      <a:pt x="50" y="22"/>
                    </a:lnTo>
                    <a:lnTo>
                      <a:pt x="45" y="21"/>
                    </a:lnTo>
                    <a:lnTo>
                      <a:pt x="38" y="24"/>
                    </a:lnTo>
                    <a:lnTo>
                      <a:pt x="35" y="19"/>
                    </a:lnTo>
                    <a:lnTo>
                      <a:pt x="38" y="13"/>
                    </a:lnTo>
                    <a:lnTo>
                      <a:pt x="42" y="6"/>
                    </a:lnTo>
                    <a:lnTo>
                      <a:pt x="36" y="6"/>
                    </a:lnTo>
                    <a:lnTo>
                      <a:pt x="33" y="1"/>
                    </a:lnTo>
                    <a:lnTo>
                      <a:pt x="30" y="0"/>
                    </a:lnTo>
                    <a:lnTo>
                      <a:pt x="17" y="7"/>
                    </a:lnTo>
                    <a:lnTo>
                      <a:pt x="11" y="7"/>
                    </a:lnTo>
                    <a:lnTo>
                      <a:pt x="9" y="18"/>
                    </a:lnTo>
                    <a:lnTo>
                      <a:pt x="0" y="32"/>
                    </a:lnTo>
                    <a:lnTo>
                      <a:pt x="1" y="35"/>
                    </a:lnTo>
                    <a:lnTo>
                      <a:pt x="18" y="44"/>
                    </a:lnTo>
                    <a:lnTo>
                      <a:pt x="24" y="41"/>
                    </a:lnTo>
                    <a:lnTo>
                      <a:pt x="26" y="50"/>
                    </a:lnTo>
                    <a:lnTo>
                      <a:pt x="30" y="50"/>
                    </a:lnTo>
                    <a:lnTo>
                      <a:pt x="35" y="42"/>
                    </a:lnTo>
                    <a:lnTo>
                      <a:pt x="39" y="50"/>
                    </a:lnTo>
                    <a:lnTo>
                      <a:pt x="45" y="48"/>
                    </a:lnTo>
                    <a:lnTo>
                      <a:pt x="53" y="63"/>
                    </a:lnTo>
                    <a:lnTo>
                      <a:pt x="62" y="73"/>
                    </a:lnTo>
                    <a:lnTo>
                      <a:pt x="70" y="77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82" y="76"/>
                    </a:lnTo>
                    <a:lnTo>
                      <a:pt x="88" y="74"/>
                    </a:lnTo>
                    <a:lnTo>
                      <a:pt x="99" y="70"/>
                    </a:lnTo>
                    <a:lnTo>
                      <a:pt x="103" y="65"/>
                    </a:lnTo>
                    <a:lnTo>
                      <a:pt x="109" y="63"/>
                    </a:lnTo>
                    <a:lnTo>
                      <a:pt x="117" y="67"/>
                    </a:lnTo>
                    <a:lnTo>
                      <a:pt x="127" y="56"/>
                    </a:lnTo>
                    <a:lnTo>
                      <a:pt x="129" y="59"/>
                    </a:lnTo>
                    <a:lnTo>
                      <a:pt x="136" y="60"/>
                    </a:lnTo>
                    <a:lnTo>
                      <a:pt x="139" y="59"/>
                    </a:lnTo>
                    <a:lnTo>
                      <a:pt x="149" y="59"/>
                    </a:lnTo>
                    <a:lnTo>
                      <a:pt x="168" y="44"/>
                    </a:lnTo>
                    <a:lnTo>
                      <a:pt x="165" y="30"/>
                    </a:lnTo>
                    <a:lnTo>
                      <a:pt x="170" y="25"/>
                    </a:lnTo>
                    <a:lnTo>
                      <a:pt x="170" y="18"/>
                    </a:lnTo>
                    <a:lnTo>
                      <a:pt x="164" y="13"/>
                    </a:lnTo>
                    <a:lnTo>
                      <a:pt x="165" y="7"/>
                    </a:lnTo>
                    <a:lnTo>
                      <a:pt x="164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6" name="Freeform 6343">
                <a:extLst>
                  <a:ext uri="{FF2B5EF4-FFF2-40B4-BE49-F238E27FC236}">
                    <a16:creationId xmlns:a16="http://schemas.microsoft.com/office/drawing/2014/main" id="{EFF901E7-4E18-5EC9-899B-15531F2D1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042"/>
                <a:ext cx="85" cy="40"/>
              </a:xfrm>
              <a:custGeom>
                <a:avLst/>
                <a:gdLst>
                  <a:gd name="T0" fmla="*/ 165 w 170"/>
                  <a:gd name="T1" fmla="*/ 7 h 80"/>
                  <a:gd name="T2" fmla="*/ 170 w 170"/>
                  <a:gd name="T3" fmla="*/ 18 h 80"/>
                  <a:gd name="T4" fmla="*/ 165 w 170"/>
                  <a:gd name="T5" fmla="*/ 30 h 80"/>
                  <a:gd name="T6" fmla="*/ 149 w 170"/>
                  <a:gd name="T7" fmla="*/ 59 h 80"/>
                  <a:gd name="T8" fmla="*/ 136 w 170"/>
                  <a:gd name="T9" fmla="*/ 60 h 80"/>
                  <a:gd name="T10" fmla="*/ 127 w 170"/>
                  <a:gd name="T11" fmla="*/ 56 h 80"/>
                  <a:gd name="T12" fmla="*/ 109 w 170"/>
                  <a:gd name="T13" fmla="*/ 63 h 80"/>
                  <a:gd name="T14" fmla="*/ 99 w 170"/>
                  <a:gd name="T15" fmla="*/ 70 h 80"/>
                  <a:gd name="T16" fmla="*/ 82 w 170"/>
                  <a:gd name="T17" fmla="*/ 76 h 80"/>
                  <a:gd name="T18" fmla="*/ 73 w 170"/>
                  <a:gd name="T19" fmla="*/ 80 h 80"/>
                  <a:gd name="T20" fmla="*/ 62 w 170"/>
                  <a:gd name="T21" fmla="*/ 73 h 80"/>
                  <a:gd name="T22" fmla="*/ 45 w 170"/>
                  <a:gd name="T23" fmla="*/ 48 h 80"/>
                  <a:gd name="T24" fmla="*/ 35 w 170"/>
                  <a:gd name="T25" fmla="*/ 42 h 80"/>
                  <a:gd name="T26" fmla="*/ 26 w 170"/>
                  <a:gd name="T27" fmla="*/ 50 h 80"/>
                  <a:gd name="T28" fmla="*/ 18 w 170"/>
                  <a:gd name="T29" fmla="*/ 44 h 80"/>
                  <a:gd name="T30" fmla="*/ 0 w 170"/>
                  <a:gd name="T31" fmla="*/ 32 h 80"/>
                  <a:gd name="T32" fmla="*/ 11 w 170"/>
                  <a:gd name="T33" fmla="*/ 7 h 80"/>
                  <a:gd name="T34" fmla="*/ 30 w 170"/>
                  <a:gd name="T35" fmla="*/ 0 h 80"/>
                  <a:gd name="T36" fmla="*/ 36 w 170"/>
                  <a:gd name="T37" fmla="*/ 6 h 80"/>
                  <a:gd name="T38" fmla="*/ 38 w 170"/>
                  <a:gd name="T39" fmla="*/ 13 h 80"/>
                  <a:gd name="T40" fmla="*/ 38 w 170"/>
                  <a:gd name="T41" fmla="*/ 24 h 80"/>
                  <a:gd name="T42" fmla="*/ 50 w 170"/>
                  <a:gd name="T43" fmla="*/ 22 h 80"/>
                  <a:gd name="T44" fmla="*/ 64 w 170"/>
                  <a:gd name="T45" fmla="*/ 24 h 80"/>
                  <a:gd name="T46" fmla="*/ 76 w 170"/>
                  <a:gd name="T47" fmla="*/ 24 h 80"/>
                  <a:gd name="T48" fmla="*/ 88 w 170"/>
                  <a:gd name="T49" fmla="*/ 25 h 80"/>
                  <a:gd name="T50" fmla="*/ 100 w 170"/>
                  <a:gd name="T51" fmla="*/ 30 h 80"/>
                  <a:gd name="T52" fmla="*/ 117 w 170"/>
                  <a:gd name="T53" fmla="*/ 32 h 80"/>
                  <a:gd name="T54" fmla="*/ 127 w 170"/>
                  <a:gd name="T55" fmla="*/ 27 h 80"/>
                  <a:gd name="T56" fmla="*/ 129 w 170"/>
                  <a:gd name="T57" fmla="*/ 38 h 80"/>
                  <a:gd name="T58" fmla="*/ 141 w 170"/>
                  <a:gd name="T59" fmla="*/ 39 h 80"/>
                  <a:gd name="T60" fmla="*/ 144 w 170"/>
                  <a:gd name="T61" fmla="*/ 33 h 80"/>
                  <a:gd name="T62" fmla="*/ 152 w 170"/>
                  <a:gd name="T63" fmla="*/ 27 h 80"/>
                  <a:gd name="T64" fmla="*/ 153 w 170"/>
                  <a:gd name="T65" fmla="*/ 19 h 80"/>
                  <a:gd name="T66" fmla="*/ 158 w 170"/>
                  <a:gd name="T67" fmla="*/ 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0" h="80">
                    <a:moveTo>
                      <a:pt x="164" y="4"/>
                    </a:moveTo>
                    <a:lnTo>
                      <a:pt x="165" y="7"/>
                    </a:lnTo>
                    <a:lnTo>
                      <a:pt x="164" y="13"/>
                    </a:lnTo>
                    <a:lnTo>
                      <a:pt x="170" y="18"/>
                    </a:lnTo>
                    <a:lnTo>
                      <a:pt x="170" y="25"/>
                    </a:lnTo>
                    <a:lnTo>
                      <a:pt x="165" y="30"/>
                    </a:lnTo>
                    <a:lnTo>
                      <a:pt x="168" y="44"/>
                    </a:lnTo>
                    <a:lnTo>
                      <a:pt x="149" y="59"/>
                    </a:lnTo>
                    <a:lnTo>
                      <a:pt x="139" y="59"/>
                    </a:lnTo>
                    <a:lnTo>
                      <a:pt x="136" y="60"/>
                    </a:lnTo>
                    <a:lnTo>
                      <a:pt x="129" y="59"/>
                    </a:lnTo>
                    <a:lnTo>
                      <a:pt x="127" y="56"/>
                    </a:lnTo>
                    <a:lnTo>
                      <a:pt x="117" y="67"/>
                    </a:lnTo>
                    <a:lnTo>
                      <a:pt x="109" y="63"/>
                    </a:lnTo>
                    <a:lnTo>
                      <a:pt x="103" y="65"/>
                    </a:lnTo>
                    <a:lnTo>
                      <a:pt x="99" y="70"/>
                    </a:lnTo>
                    <a:lnTo>
                      <a:pt x="88" y="74"/>
                    </a:lnTo>
                    <a:lnTo>
                      <a:pt x="82" y="76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0" y="77"/>
                    </a:lnTo>
                    <a:lnTo>
                      <a:pt x="62" y="73"/>
                    </a:lnTo>
                    <a:lnTo>
                      <a:pt x="53" y="63"/>
                    </a:lnTo>
                    <a:lnTo>
                      <a:pt x="45" y="48"/>
                    </a:lnTo>
                    <a:lnTo>
                      <a:pt x="39" y="50"/>
                    </a:lnTo>
                    <a:lnTo>
                      <a:pt x="35" y="42"/>
                    </a:lnTo>
                    <a:lnTo>
                      <a:pt x="30" y="50"/>
                    </a:lnTo>
                    <a:lnTo>
                      <a:pt x="26" y="50"/>
                    </a:lnTo>
                    <a:lnTo>
                      <a:pt x="24" y="41"/>
                    </a:lnTo>
                    <a:lnTo>
                      <a:pt x="18" y="44"/>
                    </a:lnTo>
                    <a:lnTo>
                      <a:pt x="1" y="35"/>
                    </a:lnTo>
                    <a:lnTo>
                      <a:pt x="0" y="32"/>
                    </a:lnTo>
                    <a:lnTo>
                      <a:pt x="9" y="18"/>
                    </a:lnTo>
                    <a:lnTo>
                      <a:pt x="11" y="7"/>
                    </a:lnTo>
                    <a:lnTo>
                      <a:pt x="17" y="7"/>
                    </a:lnTo>
                    <a:lnTo>
                      <a:pt x="30" y="0"/>
                    </a:lnTo>
                    <a:lnTo>
                      <a:pt x="33" y="1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38" y="13"/>
                    </a:lnTo>
                    <a:lnTo>
                      <a:pt x="35" y="19"/>
                    </a:lnTo>
                    <a:lnTo>
                      <a:pt x="38" y="24"/>
                    </a:lnTo>
                    <a:lnTo>
                      <a:pt x="45" y="21"/>
                    </a:lnTo>
                    <a:lnTo>
                      <a:pt x="50" y="22"/>
                    </a:lnTo>
                    <a:lnTo>
                      <a:pt x="56" y="21"/>
                    </a:lnTo>
                    <a:lnTo>
                      <a:pt x="64" y="24"/>
                    </a:lnTo>
                    <a:lnTo>
                      <a:pt x="73" y="22"/>
                    </a:lnTo>
                    <a:lnTo>
                      <a:pt x="76" y="24"/>
                    </a:lnTo>
                    <a:lnTo>
                      <a:pt x="82" y="22"/>
                    </a:lnTo>
                    <a:lnTo>
                      <a:pt x="88" y="25"/>
                    </a:lnTo>
                    <a:lnTo>
                      <a:pt x="99" y="29"/>
                    </a:lnTo>
                    <a:lnTo>
                      <a:pt x="100" y="30"/>
                    </a:lnTo>
                    <a:lnTo>
                      <a:pt x="111" y="30"/>
                    </a:lnTo>
                    <a:lnTo>
                      <a:pt x="117" y="32"/>
                    </a:lnTo>
                    <a:lnTo>
                      <a:pt x="118" y="29"/>
                    </a:lnTo>
                    <a:lnTo>
                      <a:pt x="127" y="27"/>
                    </a:lnTo>
                    <a:lnTo>
                      <a:pt x="130" y="36"/>
                    </a:lnTo>
                    <a:lnTo>
                      <a:pt x="129" y="38"/>
                    </a:lnTo>
                    <a:lnTo>
                      <a:pt x="133" y="42"/>
                    </a:lnTo>
                    <a:lnTo>
                      <a:pt x="141" y="39"/>
                    </a:lnTo>
                    <a:lnTo>
                      <a:pt x="139" y="36"/>
                    </a:lnTo>
                    <a:lnTo>
                      <a:pt x="144" y="33"/>
                    </a:lnTo>
                    <a:lnTo>
                      <a:pt x="146" y="30"/>
                    </a:lnTo>
                    <a:lnTo>
                      <a:pt x="152" y="27"/>
                    </a:lnTo>
                    <a:lnTo>
                      <a:pt x="155" y="22"/>
                    </a:lnTo>
                    <a:lnTo>
                      <a:pt x="153" y="19"/>
                    </a:lnTo>
                    <a:lnTo>
                      <a:pt x="152" y="13"/>
                    </a:lnTo>
                    <a:lnTo>
                      <a:pt x="158" y="9"/>
                    </a:lnTo>
                    <a:lnTo>
                      <a:pt x="164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7" name="Freeform 6344">
                <a:extLst>
                  <a:ext uri="{FF2B5EF4-FFF2-40B4-BE49-F238E27FC236}">
                    <a16:creationId xmlns:a16="http://schemas.microsoft.com/office/drawing/2014/main" id="{8803EE51-1A54-6809-2E9E-E927080FA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042"/>
                <a:ext cx="85" cy="40"/>
              </a:xfrm>
              <a:custGeom>
                <a:avLst/>
                <a:gdLst>
                  <a:gd name="T0" fmla="*/ 165 w 170"/>
                  <a:gd name="T1" fmla="*/ 7 h 80"/>
                  <a:gd name="T2" fmla="*/ 170 w 170"/>
                  <a:gd name="T3" fmla="*/ 18 h 80"/>
                  <a:gd name="T4" fmla="*/ 165 w 170"/>
                  <a:gd name="T5" fmla="*/ 30 h 80"/>
                  <a:gd name="T6" fmla="*/ 149 w 170"/>
                  <a:gd name="T7" fmla="*/ 59 h 80"/>
                  <a:gd name="T8" fmla="*/ 136 w 170"/>
                  <a:gd name="T9" fmla="*/ 60 h 80"/>
                  <a:gd name="T10" fmla="*/ 127 w 170"/>
                  <a:gd name="T11" fmla="*/ 56 h 80"/>
                  <a:gd name="T12" fmla="*/ 109 w 170"/>
                  <a:gd name="T13" fmla="*/ 63 h 80"/>
                  <a:gd name="T14" fmla="*/ 99 w 170"/>
                  <a:gd name="T15" fmla="*/ 70 h 80"/>
                  <a:gd name="T16" fmla="*/ 82 w 170"/>
                  <a:gd name="T17" fmla="*/ 76 h 80"/>
                  <a:gd name="T18" fmla="*/ 73 w 170"/>
                  <a:gd name="T19" fmla="*/ 80 h 80"/>
                  <a:gd name="T20" fmla="*/ 62 w 170"/>
                  <a:gd name="T21" fmla="*/ 73 h 80"/>
                  <a:gd name="T22" fmla="*/ 45 w 170"/>
                  <a:gd name="T23" fmla="*/ 48 h 80"/>
                  <a:gd name="T24" fmla="*/ 35 w 170"/>
                  <a:gd name="T25" fmla="*/ 42 h 80"/>
                  <a:gd name="T26" fmla="*/ 26 w 170"/>
                  <a:gd name="T27" fmla="*/ 50 h 80"/>
                  <a:gd name="T28" fmla="*/ 18 w 170"/>
                  <a:gd name="T29" fmla="*/ 44 h 80"/>
                  <a:gd name="T30" fmla="*/ 0 w 170"/>
                  <a:gd name="T31" fmla="*/ 32 h 80"/>
                  <a:gd name="T32" fmla="*/ 11 w 170"/>
                  <a:gd name="T33" fmla="*/ 7 h 80"/>
                  <a:gd name="T34" fmla="*/ 30 w 170"/>
                  <a:gd name="T35" fmla="*/ 0 h 80"/>
                  <a:gd name="T36" fmla="*/ 36 w 170"/>
                  <a:gd name="T37" fmla="*/ 6 h 80"/>
                  <a:gd name="T38" fmla="*/ 38 w 170"/>
                  <a:gd name="T39" fmla="*/ 13 h 80"/>
                  <a:gd name="T40" fmla="*/ 38 w 170"/>
                  <a:gd name="T41" fmla="*/ 24 h 80"/>
                  <a:gd name="T42" fmla="*/ 50 w 170"/>
                  <a:gd name="T43" fmla="*/ 22 h 80"/>
                  <a:gd name="T44" fmla="*/ 64 w 170"/>
                  <a:gd name="T45" fmla="*/ 24 h 80"/>
                  <a:gd name="T46" fmla="*/ 76 w 170"/>
                  <a:gd name="T47" fmla="*/ 24 h 80"/>
                  <a:gd name="T48" fmla="*/ 88 w 170"/>
                  <a:gd name="T49" fmla="*/ 25 h 80"/>
                  <a:gd name="T50" fmla="*/ 100 w 170"/>
                  <a:gd name="T51" fmla="*/ 30 h 80"/>
                  <a:gd name="T52" fmla="*/ 117 w 170"/>
                  <a:gd name="T53" fmla="*/ 32 h 80"/>
                  <a:gd name="T54" fmla="*/ 127 w 170"/>
                  <a:gd name="T55" fmla="*/ 27 h 80"/>
                  <a:gd name="T56" fmla="*/ 129 w 170"/>
                  <a:gd name="T57" fmla="*/ 38 h 80"/>
                  <a:gd name="T58" fmla="*/ 141 w 170"/>
                  <a:gd name="T59" fmla="*/ 39 h 80"/>
                  <a:gd name="T60" fmla="*/ 144 w 170"/>
                  <a:gd name="T61" fmla="*/ 33 h 80"/>
                  <a:gd name="T62" fmla="*/ 152 w 170"/>
                  <a:gd name="T63" fmla="*/ 27 h 80"/>
                  <a:gd name="T64" fmla="*/ 153 w 170"/>
                  <a:gd name="T65" fmla="*/ 19 h 80"/>
                  <a:gd name="T66" fmla="*/ 158 w 170"/>
                  <a:gd name="T67" fmla="*/ 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0" h="80">
                    <a:moveTo>
                      <a:pt x="164" y="4"/>
                    </a:moveTo>
                    <a:lnTo>
                      <a:pt x="165" y="7"/>
                    </a:lnTo>
                    <a:lnTo>
                      <a:pt x="164" y="13"/>
                    </a:lnTo>
                    <a:lnTo>
                      <a:pt x="170" y="18"/>
                    </a:lnTo>
                    <a:lnTo>
                      <a:pt x="170" y="25"/>
                    </a:lnTo>
                    <a:lnTo>
                      <a:pt x="165" y="30"/>
                    </a:lnTo>
                    <a:lnTo>
                      <a:pt x="168" y="44"/>
                    </a:lnTo>
                    <a:lnTo>
                      <a:pt x="149" y="59"/>
                    </a:lnTo>
                    <a:lnTo>
                      <a:pt x="139" y="59"/>
                    </a:lnTo>
                    <a:lnTo>
                      <a:pt x="136" y="60"/>
                    </a:lnTo>
                    <a:lnTo>
                      <a:pt x="129" y="59"/>
                    </a:lnTo>
                    <a:lnTo>
                      <a:pt x="127" y="56"/>
                    </a:lnTo>
                    <a:lnTo>
                      <a:pt x="117" y="67"/>
                    </a:lnTo>
                    <a:lnTo>
                      <a:pt x="109" y="63"/>
                    </a:lnTo>
                    <a:lnTo>
                      <a:pt x="103" y="65"/>
                    </a:lnTo>
                    <a:lnTo>
                      <a:pt x="99" y="70"/>
                    </a:lnTo>
                    <a:lnTo>
                      <a:pt x="88" y="74"/>
                    </a:lnTo>
                    <a:lnTo>
                      <a:pt x="82" y="76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0" y="77"/>
                    </a:lnTo>
                    <a:lnTo>
                      <a:pt x="62" y="73"/>
                    </a:lnTo>
                    <a:lnTo>
                      <a:pt x="53" y="63"/>
                    </a:lnTo>
                    <a:lnTo>
                      <a:pt x="45" y="48"/>
                    </a:lnTo>
                    <a:lnTo>
                      <a:pt x="39" y="50"/>
                    </a:lnTo>
                    <a:lnTo>
                      <a:pt x="35" y="42"/>
                    </a:lnTo>
                    <a:lnTo>
                      <a:pt x="30" y="50"/>
                    </a:lnTo>
                    <a:lnTo>
                      <a:pt x="26" y="50"/>
                    </a:lnTo>
                    <a:lnTo>
                      <a:pt x="24" y="41"/>
                    </a:lnTo>
                    <a:lnTo>
                      <a:pt x="18" y="44"/>
                    </a:lnTo>
                    <a:lnTo>
                      <a:pt x="1" y="35"/>
                    </a:lnTo>
                    <a:lnTo>
                      <a:pt x="0" y="32"/>
                    </a:lnTo>
                    <a:lnTo>
                      <a:pt x="9" y="18"/>
                    </a:lnTo>
                    <a:lnTo>
                      <a:pt x="11" y="7"/>
                    </a:lnTo>
                    <a:lnTo>
                      <a:pt x="17" y="7"/>
                    </a:lnTo>
                    <a:lnTo>
                      <a:pt x="30" y="0"/>
                    </a:lnTo>
                    <a:lnTo>
                      <a:pt x="33" y="1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38" y="13"/>
                    </a:lnTo>
                    <a:lnTo>
                      <a:pt x="35" y="19"/>
                    </a:lnTo>
                    <a:lnTo>
                      <a:pt x="38" y="24"/>
                    </a:lnTo>
                    <a:lnTo>
                      <a:pt x="45" y="21"/>
                    </a:lnTo>
                    <a:lnTo>
                      <a:pt x="50" y="22"/>
                    </a:lnTo>
                    <a:lnTo>
                      <a:pt x="56" y="21"/>
                    </a:lnTo>
                    <a:lnTo>
                      <a:pt x="64" y="24"/>
                    </a:lnTo>
                    <a:lnTo>
                      <a:pt x="73" y="22"/>
                    </a:lnTo>
                    <a:lnTo>
                      <a:pt x="76" y="24"/>
                    </a:lnTo>
                    <a:lnTo>
                      <a:pt x="82" y="22"/>
                    </a:lnTo>
                    <a:lnTo>
                      <a:pt x="88" y="25"/>
                    </a:lnTo>
                    <a:lnTo>
                      <a:pt x="99" y="29"/>
                    </a:lnTo>
                    <a:lnTo>
                      <a:pt x="100" y="30"/>
                    </a:lnTo>
                    <a:lnTo>
                      <a:pt x="111" y="30"/>
                    </a:lnTo>
                    <a:lnTo>
                      <a:pt x="117" y="32"/>
                    </a:lnTo>
                    <a:lnTo>
                      <a:pt x="118" y="29"/>
                    </a:lnTo>
                    <a:lnTo>
                      <a:pt x="127" y="27"/>
                    </a:lnTo>
                    <a:lnTo>
                      <a:pt x="130" y="36"/>
                    </a:lnTo>
                    <a:lnTo>
                      <a:pt x="129" y="38"/>
                    </a:lnTo>
                    <a:lnTo>
                      <a:pt x="133" y="42"/>
                    </a:lnTo>
                    <a:lnTo>
                      <a:pt x="141" y="39"/>
                    </a:lnTo>
                    <a:lnTo>
                      <a:pt x="139" y="36"/>
                    </a:lnTo>
                    <a:lnTo>
                      <a:pt x="144" y="33"/>
                    </a:lnTo>
                    <a:lnTo>
                      <a:pt x="146" y="30"/>
                    </a:lnTo>
                    <a:lnTo>
                      <a:pt x="152" y="27"/>
                    </a:lnTo>
                    <a:lnTo>
                      <a:pt x="155" y="22"/>
                    </a:lnTo>
                    <a:lnTo>
                      <a:pt x="153" y="19"/>
                    </a:lnTo>
                    <a:lnTo>
                      <a:pt x="152" y="13"/>
                    </a:lnTo>
                    <a:lnTo>
                      <a:pt x="158" y="9"/>
                    </a:lnTo>
                    <a:lnTo>
                      <a:pt x="164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8" name="Freeform 6345">
                <a:extLst>
                  <a:ext uri="{FF2B5EF4-FFF2-40B4-BE49-F238E27FC236}">
                    <a16:creationId xmlns:a16="http://schemas.microsoft.com/office/drawing/2014/main" id="{A1465CE2-ED5A-FB9A-F573-425C22201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074"/>
                <a:ext cx="27" cy="26"/>
              </a:xfrm>
              <a:custGeom>
                <a:avLst/>
                <a:gdLst>
                  <a:gd name="T0" fmla="*/ 43 w 55"/>
                  <a:gd name="T1" fmla="*/ 17 h 54"/>
                  <a:gd name="T2" fmla="*/ 40 w 55"/>
                  <a:gd name="T3" fmla="*/ 11 h 54"/>
                  <a:gd name="T4" fmla="*/ 37 w 55"/>
                  <a:gd name="T5" fmla="*/ 11 h 54"/>
                  <a:gd name="T6" fmla="*/ 31 w 55"/>
                  <a:gd name="T7" fmla="*/ 5 h 54"/>
                  <a:gd name="T8" fmla="*/ 22 w 55"/>
                  <a:gd name="T9" fmla="*/ 0 h 54"/>
                  <a:gd name="T10" fmla="*/ 19 w 55"/>
                  <a:gd name="T11" fmla="*/ 8 h 54"/>
                  <a:gd name="T12" fmla="*/ 11 w 55"/>
                  <a:gd name="T13" fmla="*/ 14 h 54"/>
                  <a:gd name="T14" fmla="*/ 9 w 55"/>
                  <a:gd name="T15" fmla="*/ 17 h 54"/>
                  <a:gd name="T16" fmla="*/ 5 w 55"/>
                  <a:gd name="T17" fmla="*/ 20 h 54"/>
                  <a:gd name="T18" fmla="*/ 0 w 55"/>
                  <a:gd name="T19" fmla="*/ 26 h 54"/>
                  <a:gd name="T20" fmla="*/ 9 w 55"/>
                  <a:gd name="T21" fmla="*/ 31 h 54"/>
                  <a:gd name="T22" fmla="*/ 19 w 55"/>
                  <a:gd name="T23" fmla="*/ 41 h 54"/>
                  <a:gd name="T24" fmla="*/ 22 w 55"/>
                  <a:gd name="T25" fmla="*/ 46 h 54"/>
                  <a:gd name="T26" fmla="*/ 23 w 55"/>
                  <a:gd name="T27" fmla="*/ 51 h 54"/>
                  <a:gd name="T28" fmla="*/ 38 w 55"/>
                  <a:gd name="T29" fmla="*/ 54 h 54"/>
                  <a:gd name="T30" fmla="*/ 41 w 55"/>
                  <a:gd name="T31" fmla="*/ 48 h 54"/>
                  <a:gd name="T32" fmla="*/ 41 w 55"/>
                  <a:gd name="T33" fmla="*/ 46 h 54"/>
                  <a:gd name="T34" fmla="*/ 49 w 55"/>
                  <a:gd name="T35" fmla="*/ 38 h 54"/>
                  <a:gd name="T36" fmla="*/ 55 w 55"/>
                  <a:gd name="T37" fmla="*/ 20 h 54"/>
                  <a:gd name="T38" fmla="*/ 53 w 55"/>
                  <a:gd name="T39" fmla="*/ 17 h 54"/>
                  <a:gd name="T40" fmla="*/ 52 w 55"/>
                  <a:gd name="T41" fmla="*/ 14 h 54"/>
                  <a:gd name="T42" fmla="*/ 43 w 55"/>
                  <a:gd name="T43" fmla="*/ 1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54">
                    <a:moveTo>
                      <a:pt x="43" y="17"/>
                    </a:moveTo>
                    <a:lnTo>
                      <a:pt x="40" y="11"/>
                    </a:lnTo>
                    <a:lnTo>
                      <a:pt x="37" y="11"/>
                    </a:lnTo>
                    <a:lnTo>
                      <a:pt x="31" y="5"/>
                    </a:lnTo>
                    <a:lnTo>
                      <a:pt x="22" y="0"/>
                    </a:lnTo>
                    <a:lnTo>
                      <a:pt x="19" y="8"/>
                    </a:lnTo>
                    <a:lnTo>
                      <a:pt x="11" y="14"/>
                    </a:lnTo>
                    <a:lnTo>
                      <a:pt x="9" y="17"/>
                    </a:lnTo>
                    <a:lnTo>
                      <a:pt x="5" y="20"/>
                    </a:lnTo>
                    <a:lnTo>
                      <a:pt x="0" y="26"/>
                    </a:lnTo>
                    <a:lnTo>
                      <a:pt x="9" y="31"/>
                    </a:lnTo>
                    <a:lnTo>
                      <a:pt x="19" y="41"/>
                    </a:lnTo>
                    <a:lnTo>
                      <a:pt x="22" y="46"/>
                    </a:lnTo>
                    <a:lnTo>
                      <a:pt x="23" y="51"/>
                    </a:lnTo>
                    <a:lnTo>
                      <a:pt x="38" y="54"/>
                    </a:lnTo>
                    <a:lnTo>
                      <a:pt x="41" y="48"/>
                    </a:lnTo>
                    <a:lnTo>
                      <a:pt x="41" y="46"/>
                    </a:lnTo>
                    <a:lnTo>
                      <a:pt x="49" y="38"/>
                    </a:lnTo>
                    <a:lnTo>
                      <a:pt x="55" y="20"/>
                    </a:lnTo>
                    <a:lnTo>
                      <a:pt x="53" y="17"/>
                    </a:lnTo>
                    <a:lnTo>
                      <a:pt x="52" y="14"/>
                    </a:lnTo>
                    <a:lnTo>
                      <a:pt x="43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9" name="Freeform 6346">
                <a:extLst>
                  <a:ext uri="{FF2B5EF4-FFF2-40B4-BE49-F238E27FC236}">
                    <a16:creationId xmlns:a16="http://schemas.microsoft.com/office/drawing/2014/main" id="{A218EFBF-480C-EDB5-9203-757BA9F44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074"/>
                <a:ext cx="27" cy="26"/>
              </a:xfrm>
              <a:custGeom>
                <a:avLst/>
                <a:gdLst>
                  <a:gd name="T0" fmla="*/ 43 w 55"/>
                  <a:gd name="T1" fmla="*/ 17 h 54"/>
                  <a:gd name="T2" fmla="*/ 52 w 55"/>
                  <a:gd name="T3" fmla="*/ 14 h 54"/>
                  <a:gd name="T4" fmla="*/ 53 w 55"/>
                  <a:gd name="T5" fmla="*/ 17 h 54"/>
                  <a:gd name="T6" fmla="*/ 55 w 55"/>
                  <a:gd name="T7" fmla="*/ 20 h 54"/>
                  <a:gd name="T8" fmla="*/ 49 w 55"/>
                  <a:gd name="T9" fmla="*/ 38 h 54"/>
                  <a:gd name="T10" fmla="*/ 41 w 55"/>
                  <a:gd name="T11" fmla="*/ 46 h 54"/>
                  <a:gd name="T12" fmla="*/ 41 w 55"/>
                  <a:gd name="T13" fmla="*/ 48 h 54"/>
                  <a:gd name="T14" fmla="*/ 38 w 55"/>
                  <a:gd name="T15" fmla="*/ 54 h 54"/>
                  <a:gd name="T16" fmla="*/ 23 w 55"/>
                  <a:gd name="T17" fmla="*/ 51 h 54"/>
                  <a:gd name="T18" fmla="*/ 22 w 55"/>
                  <a:gd name="T19" fmla="*/ 46 h 54"/>
                  <a:gd name="T20" fmla="*/ 19 w 55"/>
                  <a:gd name="T21" fmla="*/ 41 h 54"/>
                  <a:gd name="T22" fmla="*/ 9 w 55"/>
                  <a:gd name="T23" fmla="*/ 31 h 54"/>
                  <a:gd name="T24" fmla="*/ 0 w 55"/>
                  <a:gd name="T25" fmla="*/ 26 h 54"/>
                  <a:gd name="T26" fmla="*/ 5 w 55"/>
                  <a:gd name="T27" fmla="*/ 20 h 54"/>
                  <a:gd name="T28" fmla="*/ 9 w 55"/>
                  <a:gd name="T29" fmla="*/ 17 h 54"/>
                  <a:gd name="T30" fmla="*/ 11 w 55"/>
                  <a:gd name="T31" fmla="*/ 14 h 54"/>
                  <a:gd name="T32" fmla="*/ 19 w 55"/>
                  <a:gd name="T33" fmla="*/ 8 h 54"/>
                  <a:gd name="T34" fmla="*/ 22 w 55"/>
                  <a:gd name="T35" fmla="*/ 0 h 54"/>
                  <a:gd name="T36" fmla="*/ 31 w 55"/>
                  <a:gd name="T37" fmla="*/ 5 h 54"/>
                  <a:gd name="T38" fmla="*/ 37 w 55"/>
                  <a:gd name="T39" fmla="*/ 11 h 54"/>
                  <a:gd name="T40" fmla="*/ 40 w 55"/>
                  <a:gd name="T41" fmla="*/ 11 h 54"/>
                  <a:gd name="T42" fmla="*/ 43 w 55"/>
                  <a:gd name="T43" fmla="*/ 1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54">
                    <a:moveTo>
                      <a:pt x="43" y="17"/>
                    </a:moveTo>
                    <a:lnTo>
                      <a:pt x="52" y="14"/>
                    </a:lnTo>
                    <a:lnTo>
                      <a:pt x="53" y="17"/>
                    </a:lnTo>
                    <a:lnTo>
                      <a:pt x="55" y="20"/>
                    </a:lnTo>
                    <a:lnTo>
                      <a:pt x="49" y="38"/>
                    </a:lnTo>
                    <a:lnTo>
                      <a:pt x="41" y="46"/>
                    </a:lnTo>
                    <a:lnTo>
                      <a:pt x="41" y="48"/>
                    </a:lnTo>
                    <a:lnTo>
                      <a:pt x="38" y="54"/>
                    </a:lnTo>
                    <a:lnTo>
                      <a:pt x="23" y="51"/>
                    </a:lnTo>
                    <a:lnTo>
                      <a:pt x="22" y="46"/>
                    </a:lnTo>
                    <a:lnTo>
                      <a:pt x="19" y="41"/>
                    </a:lnTo>
                    <a:lnTo>
                      <a:pt x="9" y="31"/>
                    </a:lnTo>
                    <a:lnTo>
                      <a:pt x="0" y="26"/>
                    </a:lnTo>
                    <a:lnTo>
                      <a:pt x="5" y="20"/>
                    </a:lnTo>
                    <a:lnTo>
                      <a:pt x="9" y="17"/>
                    </a:lnTo>
                    <a:lnTo>
                      <a:pt x="11" y="14"/>
                    </a:lnTo>
                    <a:lnTo>
                      <a:pt x="19" y="8"/>
                    </a:lnTo>
                    <a:lnTo>
                      <a:pt x="22" y="0"/>
                    </a:lnTo>
                    <a:lnTo>
                      <a:pt x="31" y="5"/>
                    </a:lnTo>
                    <a:lnTo>
                      <a:pt x="37" y="11"/>
                    </a:lnTo>
                    <a:lnTo>
                      <a:pt x="40" y="11"/>
                    </a:lnTo>
                    <a:lnTo>
                      <a:pt x="43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0" name="Freeform 6347">
                <a:extLst>
                  <a:ext uri="{FF2B5EF4-FFF2-40B4-BE49-F238E27FC236}">
                    <a16:creationId xmlns:a16="http://schemas.microsoft.com/office/drawing/2014/main" id="{B08E0DF7-1176-D13E-C203-7D224CF60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074"/>
                <a:ext cx="27" cy="26"/>
              </a:xfrm>
              <a:custGeom>
                <a:avLst/>
                <a:gdLst>
                  <a:gd name="T0" fmla="*/ 43 w 55"/>
                  <a:gd name="T1" fmla="*/ 17 h 54"/>
                  <a:gd name="T2" fmla="*/ 52 w 55"/>
                  <a:gd name="T3" fmla="*/ 14 h 54"/>
                  <a:gd name="T4" fmla="*/ 53 w 55"/>
                  <a:gd name="T5" fmla="*/ 17 h 54"/>
                  <a:gd name="T6" fmla="*/ 55 w 55"/>
                  <a:gd name="T7" fmla="*/ 20 h 54"/>
                  <a:gd name="T8" fmla="*/ 49 w 55"/>
                  <a:gd name="T9" fmla="*/ 38 h 54"/>
                  <a:gd name="T10" fmla="*/ 41 w 55"/>
                  <a:gd name="T11" fmla="*/ 46 h 54"/>
                  <a:gd name="T12" fmla="*/ 41 w 55"/>
                  <a:gd name="T13" fmla="*/ 48 h 54"/>
                  <a:gd name="T14" fmla="*/ 38 w 55"/>
                  <a:gd name="T15" fmla="*/ 54 h 54"/>
                  <a:gd name="T16" fmla="*/ 23 w 55"/>
                  <a:gd name="T17" fmla="*/ 51 h 54"/>
                  <a:gd name="T18" fmla="*/ 22 w 55"/>
                  <a:gd name="T19" fmla="*/ 46 h 54"/>
                  <a:gd name="T20" fmla="*/ 19 w 55"/>
                  <a:gd name="T21" fmla="*/ 41 h 54"/>
                  <a:gd name="T22" fmla="*/ 9 w 55"/>
                  <a:gd name="T23" fmla="*/ 31 h 54"/>
                  <a:gd name="T24" fmla="*/ 0 w 55"/>
                  <a:gd name="T25" fmla="*/ 26 h 54"/>
                  <a:gd name="T26" fmla="*/ 5 w 55"/>
                  <a:gd name="T27" fmla="*/ 20 h 54"/>
                  <a:gd name="T28" fmla="*/ 9 w 55"/>
                  <a:gd name="T29" fmla="*/ 17 h 54"/>
                  <a:gd name="T30" fmla="*/ 11 w 55"/>
                  <a:gd name="T31" fmla="*/ 14 h 54"/>
                  <a:gd name="T32" fmla="*/ 19 w 55"/>
                  <a:gd name="T33" fmla="*/ 8 h 54"/>
                  <a:gd name="T34" fmla="*/ 22 w 55"/>
                  <a:gd name="T35" fmla="*/ 0 h 54"/>
                  <a:gd name="T36" fmla="*/ 31 w 55"/>
                  <a:gd name="T37" fmla="*/ 5 h 54"/>
                  <a:gd name="T38" fmla="*/ 37 w 55"/>
                  <a:gd name="T39" fmla="*/ 11 h 54"/>
                  <a:gd name="T40" fmla="*/ 40 w 55"/>
                  <a:gd name="T41" fmla="*/ 11 h 54"/>
                  <a:gd name="T42" fmla="*/ 43 w 55"/>
                  <a:gd name="T43" fmla="*/ 1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54">
                    <a:moveTo>
                      <a:pt x="43" y="17"/>
                    </a:moveTo>
                    <a:lnTo>
                      <a:pt x="52" y="14"/>
                    </a:lnTo>
                    <a:lnTo>
                      <a:pt x="53" y="17"/>
                    </a:lnTo>
                    <a:lnTo>
                      <a:pt x="55" y="20"/>
                    </a:lnTo>
                    <a:lnTo>
                      <a:pt x="49" y="38"/>
                    </a:lnTo>
                    <a:lnTo>
                      <a:pt x="41" y="46"/>
                    </a:lnTo>
                    <a:lnTo>
                      <a:pt x="41" y="48"/>
                    </a:lnTo>
                    <a:lnTo>
                      <a:pt x="38" y="54"/>
                    </a:lnTo>
                    <a:lnTo>
                      <a:pt x="23" y="51"/>
                    </a:lnTo>
                    <a:lnTo>
                      <a:pt x="22" y="46"/>
                    </a:lnTo>
                    <a:lnTo>
                      <a:pt x="19" y="41"/>
                    </a:lnTo>
                    <a:lnTo>
                      <a:pt x="9" y="31"/>
                    </a:lnTo>
                    <a:lnTo>
                      <a:pt x="0" y="26"/>
                    </a:lnTo>
                    <a:lnTo>
                      <a:pt x="5" y="20"/>
                    </a:lnTo>
                    <a:lnTo>
                      <a:pt x="9" y="17"/>
                    </a:lnTo>
                    <a:lnTo>
                      <a:pt x="11" y="14"/>
                    </a:lnTo>
                    <a:lnTo>
                      <a:pt x="19" y="8"/>
                    </a:lnTo>
                    <a:lnTo>
                      <a:pt x="22" y="0"/>
                    </a:lnTo>
                    <a:lnTo>
                      <a:pt x="31" y="5"/>
                    </a:lnTo>
                    <a:lnTo>
                      <a:pt x="37" y="11"/>
                    </a:lnTo>
                    <a:lnTo>
                      <a:pt x="40" y="11"/>
                    </a:lnTo>
                    <a:lnTo>
                      <a:pt x="43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1" name="Freeform 6348">
                <a:extLst>
                  <a:ext uri="{FF2B5EF4-FFF2-40B4-BE49-F238E27FC236}">
                    <a16:creationId xmlns:a16="http://schemas.microsoft.com/office/drawing/2014/main" id="{6C21DD78-092C-9BA5-5826-69D4C1C95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021"/>
                <a:ext cx="132" cy="77"/>
              </a:xfrm>
              <a:custGeom>
                <a:avLst/>
                <a:gdLst>
                  <a:gd name="T0" fmla="*/ 224 w 264"/>
                  <a:gd name="T1" fmla="*/ 11 h 155"/>
                  <a:gd name="T2" fmla="*/ 200 w 264"/>
                  <a:gd name="T3" fmla="*/ 3 h 155"/>
                  <a:gd name="T4" fmla="*/ 182 w 264"/>
                  <a:gd name="T5" fmla="*/ 14 h 155"/>
                  <a:gd name="T6" fmla="*/ 162 w 264"/>
                  <a:gd name="T7" fmla="*/ 15 h 155"/>
                  <a:gd name="T8" fmla="*/ 145 w 264"/>
                  <a:gd name="T9" fmla="*/ 32 h 155"/>
                  <a:gd name="T10" fmla="*/ 132 w 264"/>
                  <a:gd name="T11" fmla="*/ 35 h 155"/>
                  <a:gd name="T12" fmla="*/ 133 w 264"/>
                  <a:gd name="T13" fmla="*/ 21 h 155"/>
                  <a:gd name="T14" fmla="*/ 113 w 264"/>
                  <a:gd name="T15" fmla="*/ 26 h 155"/>
                  <a:gd name="T16" fmla="*/ 89 w 264"/>
                  <a:gd name="T17" fmla="*/ 20 h 155"/>
                  <a:gd name="T18" fmla="*/ 83 w 264"/>
                  <a:gd name="T19" fmla="*/ 5 h 155"/>
                  <a:gd name="T20" fmla="*/ 69 w 264"/>
                  <a:gd name="T21" fmla="*/ 11 h 155"/>
                  <a:gd name="T22" fmla="*/ 51 w 264"/>
                  <a:gd name="T23" fmla="*/ 34 h 155"/>
                  <a:gd name="T24" fmla="*/ 38 w 264"/>
                  <a:gd name="T25" fmla="*/ 34 h 155"/>
                  <a:gd name="T26" fmla="*/ 28 w 264"/>
                  <a:gd name="T27" fmla="*/ 37 h 155"/>
                  <a:gd name="T28" fmla="*/ 19 w 264"/>
                  <a:gd name="T29" fmla="*/ 29 h 155"/>
                  <a:gd name="T30" fmla="*/ 10 w 264"/>
                  <a:gd name="T31" fmla="*/ 43 h 155"/>
                  <a:gd name="T32" fmla="*/ 0 w 264"/>
                  <a:gd name="T33" fmla="*/ 62 h 155"/>
                  <a:gd name="T34" fmla="*/ 13 w 264"/>
                  <a:gd name="T35" fmla="*/ 62 h 155"/>
                  <a:gd name="T36" fmla="*/ 21 w 264"/>
                  <a:gd name="T37" fmla="*/ 87 h 155"/>
                  <a:gd name="T38" fmla="*/ 30 w 264"/>
                  <a:gd name="T39" fmla="*/ 99 h 155"/>
                  <a:gd name="T40" fmla="*/ 36 w 264"/>
                  <a:gd name="T41" fmla="*/ 113 h 155"/>
                  <a:gd name="T42" fmla="*/ 45 w 264"/>
                  <a:gd name="T43" fmla="*/ 114 h 155"/>
                  <a:gd name="T44" fmla="*/ 66 w 264"/>
                  <a:gd name="T45" fmla="*/ 126 h 155"/>
                  <a:gd name="T46" fmla="*/ 66 w 264"/>
                  <a:gd name="T47" fmla="*/ 140 h 155"/>
                  <a:gd name="T48" fmla="*/ 74 w 264"/>
                  <a:gd name="T49" fmla="*/ 144 h 155"/>
                  <a:gd name="T50" fmla="*/ 92 w 264"/>
                  <a:gd name="T51" fmla="*/ 146 h 155"/>
                  <a:gd name="T52" fmla="*/ 94 w 264"/>
                  <a:gd name="T53" fmla="*/ 151 h 155"/>
                  <a:gd name="T54" fmla="*/ 115 w 264"/>
                  <a:gd name="T55" fmla="*/ 132 h 155"/>
                  <a:gd name="T56" fmla="*/ 106 w 264"/>
                  <a:gd name="T57" fmla="*/ 110 h 155"/>
                  <a:gd name="T58" fmla="*/ 118 w 264"/>
                  <a:gd name="T59" fmla="*/ 103 h 155"/>
                  <a:gd name="T60" fmla="*/ 129 w 264"/>
                  <a:gd name="T61" fmla="*/ 111 h 155"/>
                  <a:gd name="T62" fmla="*/ 141 w 264"/>
                  <a:gd name="T63" fmla="*/ 108 h 155"/>
                  <a:gd name="T64" fmla="*/ 156 w 264"/>
                  <a:gd name="T65" fmla="*/ 90 h 155"/>
                  <a:gd name="T66" fmla="*/ 186 w 264"/>
                  <a:gd name="T67" fmla="*/ 96 h 155"/>
                  <a:gd name="T68" fmla="*/ 198 w 264"/>
                  <a:gd name="T69" fmla="*/ 82 h 155"/>
                  <a:gd name="T70" fmla="*/ 204 w 264"/>
                  <a:gd name="T71" fmla="*/ 81 h 155"/>
                  <a:gd name="T72" fmla="*/ 220 w 264"/>
                  <a:gd name="T73" fmla="*/ 90 h 155"/>
                  <a:gd name="T74" fmla="*/ 235 w 264"/>
                  <a:gd name="T75" fmla="*/ 100 h 155"/>
                  <a:gd name="T76" fmla="*/ 247 w 264"/>
                  <a:gd name="T77" fmla="*/ 119 h 155"/>
                  <a:gd name="T78" fmla="*/ 259 w 264"/>
                  <a:gd name="T79" fmla="*/ 100 h 155"/>
                  <a:gd name="T80" fmla="*/ 256 w 264"/>
                  <a:gd name="T81" fmla="*/ 87 h 155"/>
                  <a:gd name="T82" fmla="*/ 247 w 264"/>
                  <a:gd name="T83" fmla="*/ 61 h 155"/>
                  <a:gd name="T84" fmla="*/ 238 w 264"/>
                  <a:gd name="T85" fmla="*/ 29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4" h="155">
                    <a:moveTo>
                      <a:pt x="235" y="23"/>
                    </a:moveTo>
                    <a:lnTo>
                      <a:pt x="229" y="12"/>
                    </a:lnTo>
                    <a:lnTo>
                      <a:pt x="224" y="11"/>
                    </a:lnTo>
                    <a:lnTo>
                      <a:pt x="221" y="8"/>
                    </a:lnTo>
                    <a:lnTo>
                      <a:pt x="206" y="0"/>
                    </a:lnTo>
                    <a:lnTo>
                      <a:pt x="200" y="3"/>
                    </a:lnTo>
                    <a:lnTo>
                      <a:pt x="198" y="6"/>
                    </a:lnTo>
                    <a:lnTo>
                      <a:pt x="189" y="14"/>
                    </a:lnTo>
                    <a:lnTo>
                      <a:pt x="182" y="14"/>
                    </a:lnTo>
                    <a:lnTo>
                      <a:pt x="174" y="20"/>
                    </a:lnTo>
                    <a:lnTo>
                      <a:pt x="168" y="17"/>
                    </a:lnTo>
                    <a:lnTo>
                      <a:pt x="162" y="15"/>
                    </a:lnTo>
                    <a:lnTo>
                      <a:pt x="156" y="17"/>
                    </a:lnTo>
                    <a:lnTo>
                      <a:pt x="148" y="23"/>
                    </a:lnTo>
                    <a:lnTo>
                      <a:pt x="145" y="32"/>
                    </a:lnTo>
                    <a:lnTo>
                      <a:pt x="139" y="35"/>
                    </a:lnTo>
                    <a:lnTo>
                      <a:pt x="138" y="32"/>
                    </a:lnTo>
                    <a:lnTo>
                      <a:pt x="132" y="35"/>
                    </a:lnTo>
                    <a:lnTo>
                      <a:pt x="129" y="32"/>
                    </a:lnTo>
                    <a:lnTo>
                      <a:pt x="129" y="27"/>
                    </a:lnTo>
                    <a:lnTo>
                      <a:pt x="133" y="21"/>
                    </a:lnTo>
                    <a:lnTo>
                      <a:pt x="127" y="18"/>
                    </a:lnTo>
                    <a:lnTo>
                      <a:pt x="118" y="23"/>
                    </a:lnTo>
                    <a:lnTo>
                      <a:pt x="113" y="26"/>
                    </a:lnTo>
                    <a:lnTo>
                      <a:pt x="104" y="26"/>
                    </a:lnTo>
                    <a:lnTo>
                      <a:pt x="97" y="23"/>
                    </a:lnTo>
                    <a:lnTo>
                      <a:pt x="89" y="20"/>
                    </a:lnTo>
                    <a:lnTo>
                      <a:pt x="88" y="17"/>
                    </a:lnTo>
                    <a:lnTo>
                      <a:pt x="86" y="8"/>
                    </a:lnTo>
                    <a:lnTo>
                      <a:pt x="83" y="5"/>
                    </a:lnTo>
                    <a:lnTo>
                      <a:pt x="80" y="9"/>
                    </a:lnTo>
                    <a:lnTo>
                      <a:pt x="76" y="12"/>
                    </a:lnTo>
                    <a:lnTo>
                      <a:pt x="69" y="11"/>
                    </a:lnTo>
                    <a:lnTo>
                      <a:pt x="65" y="26"/>
                    </a:lnTo>
                    <a:lnTo>
                      <a:pt x="56" y="27"/>
                    </a:lnTo>
                    <a:lnTo>
                      <a:pt x="51" y="34"/>
                    </a:lnTo>
                    <a:lnTo>
                      <a:pt x="50" y="32"/>
                    </a:lnTo>
                    <a:lnTo>
                      <a:pt x="44" y="30"/>
                    </a:lnTo>
                    <a:lnTo>
                      <a:pt x="38" y="34"/>
                    </a:lnTo>
                    <a:lnTo>
                      <a:pt x="35" y="32"/>
                    </a:lnTo>
                    <a:lnTo>
                      <a:pt x="35" y="34"/>
                    </a:lnTo>
                    <a:lnTo>
                      <a:pt x="28" y="37"/>
                    </a:lnTo>
                    <a:lnTo>
                      <a:pt x="22" y="35"/>
                    </a:lnTo>
                    <a:lnTo>
                      <a:pt x="22" y="23"/>
                    </a:lnTo>
                    <a:lnTo>
                      <a:pt x="19" y="29"/>
                    </a:lnTo>
                    <a:lnTo>
                      <a:pt x="7" y="26"/>
                    </a:lnTo>
                    <a:lnTo>
                      <a:pt x="6" y="27"/>
                    </a:lnTo>
                    <a:lnTo>
                      <a:pt x="10" y="43"/>
                    </a:lnTo>
                    <a:lnTo>
                      <a:pt x="10" y="47"/>
                    </a:lnTo>
                    <a:lnTo>
                      <a:pt x="4" y="55"/>
                    </a:lnTo>
                    <a:lnTo>
                      <a:pt x="0" y="62"/>
                    </a:lnTo>
                    <a:lnTo>
                      <a:pt x="7" y="65"/>
                    </a:lnTo>
                    <a:lnTo>
                      <a:pt x="10" y="62"/>
                    </a:lnTo>
                    <a:lnTo>
                      <a:pt x="13" y="62"/>
                    </a:lnTo>
                    <a:lnTo>
                      <a:pt x="16" y="70"/>
                    </a:lnTo>
                    <a:lnTo>
                      <a:pt x="10" y="81"/>
                    </a:lnTo>
                    <a:lnTo>
                      <a:pt x="21" y="87"/>
                    </a:lnTo>
                    <a:lnTo>
                      <a:pt x="21" y="90"/>
                    </a:lnTo>
                    <a:lnTo>
                      <a:pt x="28" y="93"/>
                    </a:lnTo>
                    <a:lnTo>
                      <a:pt x="30" y="99"/>
                    </a:lnTo>
                    <a:lnTo>
                      <a:pt x="31" y="103"/>
                    </a:lnTo>
                    <a:lnTo>
                      <a:pt x="36" y="102"/>
                    </a:lnTo>
                    <a:lnTo>
                      <a:pt x="36" y="113"/>
                    </a:lnTo>
                    <a:lnTo>
                      <a:pt x="41" y="114"/>
                    </a:lnTo>
                    <a:lnTo>
                      <a:pt x="44" y="111"/>
                    </a:lnTo>
                    <a:lnTo>
                      <a:pt x="45" y="114"/>
                    </a:lnTo>
                    <a:lnTo>
                      <a:pt x="62" y="114"/>
                    </a:lnTo>
                    <a:lnTo>
                      <a:pt x="72" y="123"/>
                    </a:lnTo>
                    <a:lnTo>
                      <a:pt x="66" y="126"/>
                    </a:lnTo>
                    <a:lnTo>
                      <a:pt x="63" y="131"/>
                    </a:lnTo>
                    <a:lnTo>
                      <a:pt x="66" y="132"/>
                    </a:lnTo>
                    <a:lnTo>
                      <a:pt x="66" y="140"/>
                    </a:lnTo>
                    <a:lnTo>
                      <a:pt x="71" y="147"/>
                    </a:lnTo>
                    <a:lnTo>
                      <a:pt x="71" y="149"/>
                    </a:lnTo>
                    <a:lnTo>
                      <a:pt x="74" y="144"/>
                    </a:lnTo>
                    <a:lnTo>
                      <a:pt x="80" y="138"/>
                    </a:lnTo>
                    <a:lnTo>
                      <a:pt x="89" y="138"/>
                    </a:lnTo>
                    <a:lnTo>
                      <a:pt x="92" y="146"/>
                    </a:lnTo>
                    <a:lnTo>
                      <a:pt x="92" y="155"/>
                    </a:lnTo>
                    <a:lnTo>
                      <a:pt x="94" y="154"/>
                    </a:lnTo>
                    <a:lnTo>
                      <a:pt x="94" y="151"/>
                    </a:lnTo>
                    <a:lnTo>
                      <a:pt x="109" y="143"/>
                    </a:lnTo>
                    <a:lnTo>
                      <a:pt x="113" y="143"/>
                    </a:lnTo>
                    <a:lnTo>
                      <a:pt x="115" y="132"/>
                    </a:lnTo>
                    <a:lnTo>
                      <a:pt x="110" y="131"/>
                    </a:lnTo>
                    <a:lnTo>
                      <a:pt x="103" y="114"/>
                    </a:lnTo>
                    <a:lnTo>
                      <a:pt x="106" y="110"/>
                    </a:lnTo>
                    <a:lnTo>
                      <a:pt x="109" y="102"/>
                    </a:lnTo>
                    <a:lnTo>
                      <a:pt x="110" y="100"/>
                    </a:lnTo>
                    <a:lnTo>
                      <a:pt x="118" y="103"/>
                    </a:lnTo>
                    <a:lnTo>
                      <a:pt x="120" y="106"/>
                    </a:lnTo>
                    <a:lnTo>
                      <a:pt x="129" y="108"/>
                    </a:lnTo>
                    <a:lnTo>
                      <a:pt x="129" y="111"/>
                    </a:lnTo>
                    <a:lnTo>
                      <a:pt x="136" y="116"/>
                    </a:lnTo>
                    <a:lnTo>
                      <a:pt x="141" y="111"/>
                    </a:lnTo>
                    <a:lnTo>
                      <a:pt x="141" y="108"/>
                    </a:lnTo>
                    <a:lnTo>
                      <a:pt x="147" y="100"/>
                    </a:lnTo>
                    <a:lnTo>
                      <a:pt x="153" y="99"/>
                    </a:lnTo>
                    <a:lnTo>
                      <a:pt x="156" y="90"/>
                    </a:lnTo>
                    <a:lnTo>
                      <a:pt x="159" y="90"/>
                    </a:lnTo>
                    <a:lnTo>
                      <a:pt x="168" y="96"/>
                    </a:lnTo>
                    <a:lnTo>
                      <a:pt x="186" y="96"/>
                    </a:lnTo>
                    <a:lnTo>
                      <a:pt x="189" y="102"/>
                    </a:lnTo>
                    <a:lnTo>
                      <a:pt x="195" y="100"/>
                    </a:lnTo>
                    <a:lnTo>
                      <a:pt x="198" y="82"/>
                    </a:lnTo>
                    <a:lnTo>
                      <a:pt x="201" y="75"/>
                    </a:lnTo>
                    <a:lnTo>
                      <a:pt x="206" y="78"/>
                    </a:lnTo>
                    <a:lnTo>
                      <a:pt x="204" y="81"/>
                    </a:lnTo>
                    <a:lnTo>
                      <a:pt x="215" y="90"/>
                    </a:lnTo>
                    <a:lnTo>
                      <a:pt x="218" y="87"/>
                    </a:lnTo>
                    <a:lnTo>
                      <a:pt x="220" y="90"/>
                    </a:lnTo>
                    <a:lnTo>
                      <a:pt x="224" y="93"/>
                    </a:lnTo>
                    <a:lnTo>
                      <a:pt x="230" y="100"/>
                    </a:lnTo>
                    <a:lnTo>
                      <a:pt x="235" y="100"/>
                    </a:lnTo>
                    <a:lnTo>
                      <a:pt x="241" y="103"/>
                    </a:lnTo>
                    <a:lnTo>
                      <a:pt x="244" y="114"/>
                    </a:lnTo>
                    <a:lnTo>
                      <a:pt x="247" y="119"/>
                    </a:lnTo>
                    <a:lnTo>
                      <a:pt x="250" y="119"/>
                    </a:lnTo>
                    <a:lnTo>
                      <a:pt x="258" y="113"/>
                    </a:lnTo>
                    <a:lnTo>
                      <a:pt x="259" y="100"/>
                    </a:lnTo>
                    <a:lnTo>
                      <a:pt x="264" y="93"/>
                    </a:lnTo>
                    <a:lnTo>
                      <a:pt x="262" y="84"/>
                    </a:lnTo>
                    <a:lnTo>
                      <a:pt x="256" y="87"/>
                    </a:lnTo>
                    <a:lnTo>
                      <a:pt x="239" y="78"/>
                    </a:lnTo>
                    <a:lnTo>
                      <a:pt x="238" y="75"/>
                    </a:lnTo>
                    <a:lnTo>
                      <a:pt x="247" y="61"/>
                    </a:lnTo>
                    <a:lnTo>
                      <a:pt x="249" y="50"/>
                    </a:lnTo>
                    <a:lnTo>
                      <a:pt x="241" y="38"/>
                    </a:lnTo>
                    <a:lnTo>
                      <a:pt x="238" y="29"/>
                    </a:lnTo>
                    <a:lnTo>
                      <a:pt x="235" y="27"/>
                    </a:lnTo>
                    <a:lnTo>
                      <a:pt x="235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2" name="Freeform 6349">
                <a:extLst>
                  <a:ext uri="{FF2B5EF4-FFF2-40B4-BE49-F238E27FC236}">
                    <a16:creationId xmlns:a16="http://schemas.microsoft.com/office/drawing/2014/main" id="{BE470705-E021-5A5A-459C-0EC605800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021"/>
                <a:ext cx="132" cy="77"/>
              </a:xfrm>
              <a:custGeom>
                <a:avLst/>
                <a:gdLst>
                  <a:gd name="T0" fmla="*/ 238 w 264"/>
                  <a:gd name="T1" fmla="*/ 29 h 155"/>
                  <a:gd name="T2" fmla="*/ 247 w 264"/>
                  <a:gd name="T3" fmla="*/ 61 h 155"/>
                  <a:gd name="T4" fmla="*/ 256 w 264"/>
                  <a:gd name="T5" fmla="*/ 87 h 155"/>
                  <a:gd name="T6" fmla="*/ 259 w 264"/>
                  <a:gd name="T7" fmla="*/ 100 h 155"/>
                  <a:gd name="T8" fmla="*/ 247 w 264"/>
                  <a:gd name="T9" fmla="*/ 119 h 155"/>
                  <a:gd name="T10" fmla="*/ 235 w 264"/>
                  <a:gd name="T11" fmla="*/ 100 h 155"/>
                  <a:gd name="T12" fmla="*/ 220 w 264"/>
                  <a:gd name="T13" fmla="*/ 90 h 155"/>
                  <a:gd name="T14" fmla="*/ 204 w 264"/>
                  <a:gd name="T15" fmla="*/ 81 h 155"/>
                  <a:gd name="T16" fmla="*/ 198 w 264"/>
                  <a:gd name="T17" fmla="*/ 82 h 155"/>
                  <a:gd name="T18" fmla="*/ 186 w 264"/>
                  <a:gd name="T19" fmla="*/ 96 h 155"/>
                  <a:gd name="T20" fmla="*/ 156 w 264"/>
                  <a:gd name="T21" fmla="*/ 90 h 155"/>
                  <a:gd name="T22" fmla="*/ 141 w 264"/>
                  <a:gd name="T23" fmla="*/ 108 h 155"/>
                  <a:gd name="T24" fmla="*/ 129 w 264"/>
                  <a:gd name="T25" fmla="*/ 111 h 155"/>
                  <a:gd name="T26" fmla="*/ 118 w 264"/>
                  <a:gd name="T27" fmla="*/ 103 h 155"/>
                  <a:gd name="T28" fmla="*/ 106 w 264"/>
                  <a:gd name="T29" fmla="*/ 110 h 155"/>
                  <a:gd name="T30" fmla="*/ 115 w 264"/>
                  <a:gd name="T31" fmla="*/ 132 h 155"/>
                  <a:gd name="T32" fmla="*/ 94 w 264"/>
                  <a:gd name="T33" fmla="*/ 151 h 155"/>
                  <a:gd name="T34" fmla="*/ 92 w 264"/>
                  <a:gd name="T35" fmla="*/ 146 h 155"/>
                  <a:gd name="T36" fmla="*/ 74 w 264"/>
                  <a:gd name="T37" fmla="*/ 144 h 155"/>
                  <a:gd name="T38" fmla="*/ 66 w 264"/>
                  <a:gd name="T39" fmla="*/ 140 h 155"/>
                  <a:gd name="T40" fmla="*/ 66 w 264"/>
                  <a:gd name="T41" fmla="*/ 126 h 155"/>
                  <a:gd name="T42" fmla="*/ 45 w 264"/>
                  <a:gd name="T43" fmla="*/ 114 h 155"/>
                  <a:gd name="T44" fmla="*/ 36 w 264"/>
                  <a:gd name="T45" fmla="*/ 113 h 155"/>
                  <a:gd name="T46" fmla="*/ 30 w 264"/>
                  <a:gd name="T47" fmla="*/ 99 h 155"/>
                  <a:gd name="T48" fmla="*/ 21 w 264"/>
                  <a:gd name="T49" fmla="*/ 87 h 155"/>
                  <a:gd name="T50" fmla="*/ 13 w 264"/>
                  <a:gd name="T51" fmla="*/ 62 h 155"/>
                  <a:gd name="T52" fmla="*/ 0 w 264"/>
                  <a:gd name="T53" fmla="*/ 62 h 155"/>
                  <a:gd name="T54" fmla="*/ 10 w 264"/>
                  <a:gd name="T55" fmla="*/ 43 h 155"/>
                  <a:gd name="T56" fmla="*/ 19 w 264"/>
                  <a:gd name="T57" fmla="*/ 29 h 155"/>
                  <a:gd name="T58" fmla="*/ 28 w 264"/>
                  <a:gd name="T59" fmla="*/ 37 h 155"/>
                  <a:gd name="T60" fmla="*/ 38 w 264"/>
                  <a:gd name="T61" fmla="*/ 34 h 155"/>
                  <a:gd name="T62" fmla="*/ 51 w 264"/>
                  <a:gd name="T63" fmla="*/ 34 h 155"/>
                  <a:gd name="T64" fmla="*/ 69 w 264"/>
                  <a:gd name="T65" fmla="*/ 11 h 155"/>
                  <a:gd name="T66" fmla="*/ 83 w 264"/>
                  <a:gd name="T67" fmla="*/ 5 h 155"/>
                  <a:gd name="T68" fmla="*/ 89 w 264"/>
                  <a:gd name="T69" fmla="*/ 20 h 155"/>
                  <a:gd name="T70" fmla="*/ 113 w 264"/>
                  <a:gd name="T71" fmla="*/ 26 h 155"/>
                  <a:gd name="T72" fmla="*/ 133 w 264"/>
                  <a:gd name="T73" fmla="*/ 21 h 155"/>
                  <a:gd name="T74" fmla="*/ 132 w 264"/>
                  <a:gd name="T75" fmla="*/ 35 h 155"/>
                  <a:gd name="T76" fmla="*/ 145 w 264"/>
                  <a:gd name="T77" fmla="*/ 32 h 155"/>
                  <a:gd name="T78" fmla="*/ 162 w 264"/>
                  <a:gd name="T79" fmla="*/ 15 h 155"/>
                  <a:gd name="T80" fmla="*/ 182 w 264"/>
                  <a:gd name="T81" fmla="*/ 14 h 155"/>
                  <a:gd name="T82" fmla="*/ 200 w 264"/>
                  <a:gd name="T83" fmla="*/ 3 h 155"/>
                  <a:gd name="T84" fmla="*/ 224 w 264"/>
                  <a:gd name="T85" fmla="*/ 1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4" h="155">
                    <a:moveTo>
                      <a:pt x="235" y="23"/>
                    </a:moveTo>
                    <a:lnTo>
                      <a:pt x="235" y="27"/>
                    </a:lnTo>
                    <a:lnTo>
                      <a:pt x="238" y="29"/>
                    </a:lnTo>
                    <a:lnTo>
                      <a:pt x="241" y="38"/>
                    </a:lnTo>
                    <a:lnTo>
                      <a:pt x="249" y="50"/>
                    </a:lnTo>
                    <a:lnTo>
                      <a:pt x="247" y="61"/>
                    </a:lnTo>
                    <a:lnTo>
                      <a:pt x="238" y="75"/>
                    </a:lnTo>
                    <a:lnTo>
                      <a:pt x="239" y="78"/>
                    </a:lnTo>
                    <a:lnTo>
                      <a:pt x="256" y="87"/>
                    </a:lnTo>
                    <a:lnTo>
                      <a:pt x="262" y="84"/>
                    </a:lnTo>
                    <a:lnTo>
                      <a:pt x="264" y="93"/>
                    </a:lnTo>
                    <a:lnTo>
                      <a:pt x="259" y="100"/>
                    </a:lnTo>
                    <a:lnTo>
                      <a:pt x="258" y="113"/>
                    </a:lnTo>
                    <a:lnTo>
                      <a:pt x="250" y="119"/>
                    </a:lnTo>
                    <a:lnTo>
                      <a:pt x="247" y="119"/>
                    </a:lnTo>
                    <a:lnTo>
                      <a:pt x="244" y="114"/>
                    </a:lnTo>
                    <a:lnTo>
                      <a:pt x="241" y="103"/>
                    </a:lnTo>
                    <a:lnTo>
                      <a:pt x="235" y="100"/>
                    </a:lnTo>
                    <a:lnTo>
                      <a:pt x="230" y="100"/>
                    </a:lnTo>
                    <a:lnTo>
                      <a:pt x="224" y="93"/>
                    </a:lnTo>
                    <a:lnTo>
                      <a:pt x="220" y="90"/>
                    </a:lnTo>
                    <a:lnTo>
                      <a:pt x="218" y="87"/>
                    </a:lnTo>
                    <a:lnTo>
                      <a:pt x="215" y="90"/>
                    </a:lnTo>
                    <a:lnTo>
                      <a:pt x="204" y="81"/>
                    </a:lnTo>
                    <a:lnTo>
                      <a:pt x="206" y="78"/>
                    </a:lnTo>
                    <a:lnTo>
                      <a:pt x="201" y="75"/>
                    </a:lnTo>
                    <a:lnTo>
                      <a:pt x="198" y="82"/>
                    </a:lnTo>
                    <a:lnTo>
                      <a:pt x="195" y="100"/>
                    </a:lnTo>
                    <a:lnTo>
                      <a:pt x="189" y="102"/>
                    </a:lnTo>
                    <a:lnTo>
                      <a:pt x="186" y="96"/>
                    </a:lnTo>
                    <a:lnTo>
                      <a:pt x="168" y="96"/>
                    </a:lnTo>
                    <a:lnTo>
                      <a:pt x="159" y="90"/>
                    </a:lnTo>
                    <a:lnTo>
                      <a:pt x="156" y="90"/>
                    </a:lnTo>
                    <a:lnTo>
                      <a:pt x="153" y="99"/>
                    </a:lnTo>
                    <a:lnTo>
                      <a:pt x="147" y="100"/>
                    </a:lnTo>
                    <a:lnTo>
                      <a:pt x="141" y="108"/>
                    </a:lnTo>
                    <a:lnTo>
                      <a:pt x="141" y="111"/>
                    </a:lnTo>
                    <a:lnTo>
                      <a:pt x="136" y="116"/>
                    </a:lnTo>
                    <a:lnTo>
                      <a:pt x="129" y="111"/>
                    </a:lnTo>
                    <a:lnTo>
                      <a:pt x="129" y="108"/>
                    </a:lnTo>
                    <a:lnTo>
                      <a:pt x="120" y="106"/>
                    </a:lnTo>
                    <a:lnTo>
                      <a:pt x="118" y="103"/>
                    </a:lnTo>
                    <a:lnTo>
                      <a:pt x="110" y="100"/>
                    </a:lnTo>
                    <a:lnTo>
                      <a:pt x="109" y="102"/>
                    </a:lnTo>
                    <a:lnTo>
                      <a:pt x="106" y="110"/>
                    </a:lnTo>
                    <a:lnTo>
                      <a:pt x="103" y="114"/>
                    </a:lnTo>
                    <a:lnTo>
                      <a:pt x="110" y="131"/>
                    </a:lnTo>
                    <a:lnTo>
                      <a:pt x="115" y="132"/>
                    </a:lnTo>
                    <a:lnTo>
                      <a:pt x="113" y="143"/>
                    </a:lnTo>
                    <a:lnTo>
                      <a:pt x="109" y="143"/>
                    </a:lnTo>
                    <a:lnTo>
                      <a:pt x="94" y="151"/>
                    </a:lnTo>
                    <a:lnTo>
                      <a:pt x="94" y="154"/>
                    </a:lnTo>
                    <a:lnTo>
                      <a:pt x="92" y="155"/>
                    </a:lnTo>
                    <a:lnTo>
                      <a:pt x="92" y="146"/>
                    </a:lnTo>
                    <a:lnTo>
                      <a:pt x="89" y="138"/>
                    </a:lnTo>
                    <a:lnTo>
                      <a:pt x="80" y="138"/>
                    </a:lnTo>
                    <a:lnTo>
                      <a:pt x="74" y="144"/>
                    </a:lnTo>
                    <a:lnTo>
                      <a:pt x="71" y="149"/>
                    </a:lnTo>
                    <a:lnTo>
                      <a:pt x="71" y="147"/>
                    </a:lnTo>
                    <a:lnTo>
                      <a:pt x="66" y="140"/>
                    </a:lnTo>
                    <a:lnTo>
                      <a:pt x="66" y="132"/>
                    </a:lnTo>
                    <a:lnTo>
                      <a:pt x="63" y="131"/>
                    </a:lnTo>
                    <a:lnTo>
                      <a:pt x="66" y="126"/>
                    </a:lnTo>
                    <a:lnTo>
                      <a:pt x="72" y="123"/>
                    </a:lnTo>
                    <a:lnTo>
                      <a:pt x="62" y="114"/>
                    </a:lnTo>
                    <a:lnTo>
                      <a:pt x="45" y="114"/>
                    </a:lnTo>
                    <a:lnTo>
                      <a:pt x="44" y="111"/>
                    </a:lnTo>
                    <a:lnTo>
                      <a:pt x="41" y="114"/>
                    </a:lnTo>
                    <a:lnTo>
                      <a:pt x="36" y="113"/>
                    </a:lnTo>
                    <a:lnTo>
                      <a:pt x="36" y="102"/>
                    </a:lnTo>
                    <a:lnTo>
                      <a:pt x="31" y="103"/>
                    </a:lnTo>
                    <a:lnTo>
                      <a:pt x="30" y="99"/>
                    </a:lnTo>
                    <a:lnTo>
                      <a:pt x="28" y="93"/>
                    </a:lnTo>
                    <a:lnTo>
                      <a:pt x="21" y="90"/>
                    </a:lnTo>
                    <a:lnTo>
                      <a:pt x="21" y="87"/>
                    </a:lnTo>
                    <a:lnTo>
                      <a:pt x="10" y="81"/>
                    </a:lnTo>
                    <a:lnTo>
                      <a:pt x="16" y="70"/>
                    </a:lnTo>
                    <a:lnTo>
                      <a:pt x="13" y="62"/>
                    </a:lnTo>
                    <a:lnTo>
                      <a:pt x="10" y="62"/>
                    </a:lnTo>
                    <a:lnTo>
                      <a:pt x="7" y="65"/>
                    </a:lnTo>
                    <a:lnTo>
                      <a:pt x="0" y="62"/>
                    </a:lnTo>
                    <a:lnTo>
                      <a:pt x="4" y="55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6" y="27"/>
                    </a:lnTo>
                    <a:lnTo>
                      <a:pt x="7" y="26"/>
                    </a:lnTo>
                    <a:lnTo>
                      <a:pt x="19" y="29"/>
                    </a:lnTo>
                    <a:lnTo>
                      <a:pt x="22" y="23"/>
                    </a:lnTo>
                    <a:lnTo>
                      <a:pt x="22" y="35"/>
                    </a:lnTo>
                    <a:lnTo>
                      <a:pt x="28" y="37"/>
                    </a:lnTo>
                    <a:lnTo>
                      <a:pt x="35" y="34"/>
                    </a:lnTo>
                    <a:lnTo>
                      <a:pt x="35" y="32"/>
                    </a:lnTo>
                    <a:lnTo>
                      <a:pt x="38" y="34"/>
                    </a:lnTo>
                    <a:lnTo>
                      <a:pt x="44" y="30"/>
                    </a:lnTo>
                    <a:lnTo>
                      <a:pt x="50" y="32"/>
                    </a:lnTo>
                    <a:lnTo>
                      <a:pt x="51" y="34"/>
                    </a:lnTo>
                    <a:lnTo>
                      <a:pt x="56" y="27"/>
                    </a:lnTo>
                    <a:lnTo>
                      <a:pt x="65" y="26"/>
                    </a:lnTo>
                    <a:lnTo>
                      <a:pt x="69" y="11"/>
                    </a:lnTo>
                    <a:lnTo>
                      <a:pt x="76" y="12"/>
                    </a:lnTo>
                    <a:lnTo>
                      <a:pt x="80" y="9"/>
                    </a:lnTo>
                    <a:lnTo>
                      <a:pt x="83" y="5"/>
                    </a:lnTo>
                    <a:lnTo>
                      <a:pt x="86" y="8"/>
                    </a:lnTo>
                    <a:lnTo>
                      <a:pt x="88" y="17"/>
                    </a:lnTo>
                    <a:lnTo>
                      <a:pt x="89" y="20"/>
                    </a:lnTo>
                    <a:lnTo>
                      <a:pt x="97" y="23"/>
                    </a:lnTo>
                    <a:lnTo>
                      <a:pt x="104" y="26"/>
                    </a:lnTo>
                    <a:lnTo>
                      <a:pt x="113" y="26"/>
                    </a:lnTo>
                    <a:lnTo>
                      <a:pt x="118" y="23"/>
                    </a:lnTo>
                    <a:lnTo>
                      <a:pt x="127" y="18"/>
                    </a:lnTo>
                    <a:lnTo>
                      <a:pt x="133" y="21"/>
                    </a:lnTo>
                    <a:lnTo>
                      <a:pt x="129" y="27"/>
                    </a:lnTo>
                    <a:lnTo>
                      <a:pt x="129" y="32"/>
                    </a:lnTo>
                    <a:lnTo>
                      <a:pt x="132" y="35"/>
                    </a:lnTo>
                    <a:lnTo>
                      <a:pt x="138" y="32"/>
                    </a:lnTo>
                    <a:lnTo>
                      <a:pt x="139" y="35"/>
                    </a:lnTo>
                    <a:lnTo>
                      <a:pt x="145" y="32"/>
                    </a:lnTo>
                    <a:lnTo>
                      <a:pt x="148" y="23"/>
                    </a:lnTo>
                    <a:lnTo>
                      <a:pt x="156" y="17"/>
                    </a:lnTo>
                    <a:lnTo>
                      <a:pt x="162" y="15"/>
                    </a:lnTo>
                    <a:lnTo>
                      <a:pt x="168" y="17"/>
                    </a:lnTo>
                    <a:lnTo>
                      <a:pt x="174" y="20"/>
                    </a:lnTo>
                    <a:lnTo>
                      <a:pt x="182" y="14"/>
                    </a:lnTo>
                    <a:lnTo>
                      <a:pt x="189" y="14"/>
                    </a:lnTo>
                    <a:lnTo>
                      <a:pt x="198" y="6"/>
                    </a:lnTo>
                    <a:lnTo>
                      <a:pt x="200" y="3"/>
                    </a:lnTo>
                    <a:lnTo>
                      <a:pt x="206" y="0"/>
                    </a:lnTo>
                    <a:lnTo>
                      <a:pt x="221" y="8"/>
                    </a:lnTo>
                    <a:lnTo>
                      <a:pt x="224" y="11"/>
                    </a:lnTo>
                    <a:lnTo>
                      <a:pt x="229" y="12"/>
                    </a:lnTo>
                    <a:lnTo>
                      <a:pt x="235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3" name="Freeform 6350">
                <a:extLst>
                  <a:ext uri="{FF2B5EF4-FFF2-40B4-BE49-F238E27FC236}">
                    <a16:creationId xmlns:a16="http://schemas.microsoft.com/office/drawing/2014/main" id="{089F9807-4461-7569-1F75-8E270B348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021"/>
                <a:ext cx="132" cy="77"/>
              </a:xfrm>
              <a:custGeom>
                <a:avLst/>
                <a:gdLst>
                  <a:gd name="T0" fmla="*/ 238 w 264"/>
                  <a:gd name="T1" fmla="*/ 29 h 155"/>
                  <a:gd name="T2" fmla="*/ 247 w 264"/>
                  <a:gd name="T3" fmla="*/ 61 h 155"/>
                  <a:gd name="T4" fmla="*/ 256 w 264"/>
                  <a:gd name="T5" fmla="*/ 87 h 155"/>
                  <a:gd name="T6" fmla="*/ 259 w 264"/>
                  <a:gd name="T7" fmla="*/ 100 h 155"/>
                  <a:gd name="T8" fmla="*/ 247 w 264"/>
                  <a:gd name="T9" fmla="*/ 119 h 155"/>
                  <a:gd name="T10" fmla="*/ 235 w 264"/>
                  <a:gd name="T11" fmla="*/ 100 h 155"/>
                  <a:gd name="T12" fmla="*/ 220 w 264"/>
                  <a:gd name="T13" fmla="*/ 90 h 155"/>
                  <a:gd name="T14" fmla="*/ 204 w 264"/>
                  <a:gd name="T15" fmla="*/ 81 h 155"/>
                  <a:gd name="T16" fmla="*/ 198 w 264"/>
                  <a:gd name="T17" fmla="*/ 82 h 155"/>
                  <a:gd name="T18" fmla="*/ 186 w 264"/>
                  <a:gd name="T19" fmla="*/ 96 h 155"/>
                  <a:gd name="T20" fmla="*/ 156 w 264"/>
                  <a:gd name="T21" fmla="*/ 90 h 155"/>
                  <a:gd name="T22" fmla="*/ 141 w 264"/>
                  <a:gd name="T23" fmla="*/ 108 h 155"/>
                  <a:gd name="T24" fmla="*/ 129 w 264"/>
                  <a:gd name="T25" fmla="*/ 111 h 155"/>
                  <a:gd name="T26" fmla="*/ 118 w 264"/>
                  <a:gd name="T27" fmla="*/ 103 h 155"/>
                  <a:gd name="T28" fmla="*/ 106 w 264"/>
                  <a:gd name="T29" fmla="*/ 110 h 155"/>
                  <a:gd name="T30" fmla="*/ 115 w 264"/>
                  <a:gd name="T31" fmla="*/ 132 h 155"/>
                  <a:gd name="T32" fmla="*/ 94 w 264"/>
                  <a:gd name="T33" fmla="*/ 151 h 155"/>
                  <a:gd name="T34" fmla="*/ 92 w 264"/>
                  <a:gd name="T35" fmla="*/ 146 h 155"/>
                  <a:gd name="T36" fmla="*/ 74 w 264"/>
                  <a:gd name="T37" fmla="*/ 144 h 155"/>
                  <a:gd name="T38" fmla="*/ 66 w 264"/>
                  <a:gd name="T39" fmla="*/ 140 h 155"/>
                  <a:gd name="T40" fmla="*/ 66 w 264"/>
                  <a:gd name="T41" fmla="*/ 126 h 155"/>
                  <a:gd name="T42" fmla="*/ 45 w 264"/>
                  <a:gd name="T43" fmla="*/ 114 h 155"/>
                  <a:gd name="T44" fmla="*/ 36 w 264"/>
                  <a:gd name="T45" fmla="*/ 113 h 155"/>
                  <a:gd name="T46" fmla="*/ 30 w 264"/>
                  <a:gd name="T47" fmla="*/ 99 h 155"/>
                  <a:gd name="T48" fmla="*/ 21 w 264"/>
                  <a:gd name="T49" fmla="*/ 87 h 155"/>
                  <a:gd name="T50" fmla="*/ 13 w 264"/>
                  <a:gd name="T51" fmla="*/ 62 h 155"/>
                  <a:gd name="T52" fmla="*/ 0 w 264"/>
                  <a:gd name="T53" fmla="*/ 62 h 155"/>
                  <a:gd name="T54" fmla="*/ 10 w 264"/>
                  <a:gd name="T55" fmla="*/ 43 h 155"/>
                  <a:gd name="T56" fmla="*/ 19 w 264"/>
                  <a:gd name="T57" fmla="*/ 29 h 155"/>
                  <a:gd name="T58" fmla="*/ 28 w 264"/>
                  <a:gd name="T59" fmla="*/ 37 h 155"/>
                  <a:gd name="T60" fmla="*/ 38 w 264"/>
                  <a:gd name="T61" fmla="*/ 34 h 155"/>
                  <a:gd name="T62" fmla="*/ 51 w 264"/>
                  <a:gd name="T63" fmla="*/ 34 h 155"/>
                  <a:gd name="T64" fmla="*/ 69 w 264"/>
                  <a:gd name="T65" fmla="*/ 11 h 155"/>
                  <a:gd name="T66" fmla="*/ 83 w 264"/>
                  <a:gd name="T67" fmla="*/ 5 h 155"/>
                  <a:gd name="T68" fmla="*/ 89 w 264"/>
                  <a:gd name="T69" fmla="*/ 20 h 155"/>
                  <a:gd name="T70" fmla="*/ 113 w 264"/>
                  <a:gd name="T71" fmla="*/ 26 h 155"/>
                  <a:gd name="T72" fmla="*/ 133 w 264"/>
                  <a:gd name="T73" fmla="*/ 21 h 155"/>
                  <a:gd name="T74" fmla="*/ 132 w 264"/>
                  <a:gd name="T75" fmla="*/ 35 h 155"/>
                  <a:gd name="T76" fmla="*/ 145 w 264"/>
                  <a:gd name="T77" fmla="*/ 32 h 155"/>
                  <a:gd name="T78" fmla="*/ 162 w 264"/>
                  <a:gd name="T79" fmla="*/ 15 h 155"/>
                  <a:gd name="T80" fmla="*/ 182 w 264"/>
                  <a:gd name="T81" fmla="*/ 14 h 155"/>
                  <a:gd name="T82" fmla="*/ 200 w 264"/>
                  <a:gd name="T83" fmla="*/ 3 h 155"/>
                  <a:gd name="T84" fmla="*/ 224 w 264"/>
                  <a:gd name="T85" fmla="*/ 1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4" h="155">
                    <a:moveTo>
                      <a:pt x="235" y="23"/>
                    </a:moveTo>
                    <a:lnTo>
                      <a:pt x="235" y="27"/>
                    </a:lnTo>
                    <a:lnTo>
                      <a:pt x="238" y="29"/>
                    </a:lnTo>
                    <a:lnTo>
                      <a:pt x="241" y="38"/>
                    </a:lnTo>
                    <a:lnTo>
                      <a:pt x="249" y="50"/>
                    </a:lnTo>
                    <a:lnTo>
                      <a:pt x="247" y="61"/>
                    </a:lnTo>
                    <a:lnTo>
                      <a:pt x="238" y="75"/>
                    </a:lnTo>
                    <a:lnTo>
                      <a:pt x="239" y="78"/>
                    </a:lnTo>
                    <a:lnTo>
                      <a:pt x="256" y="87"/>
                    </a:lnTo>
                    <a:lnTo>
                      <a:pt x="262" y="84"/>
                    </a:lnTo>
                    <a:lnTo>
                      <a:pt x="264" y="93"/>
                    </a:lnTo>
                    <a:lnTo>
                      <a:pt x="259" y="100"/>
                    </a:lnTo>
                    <a:lnTo>
                      <a:pt x="258" y="113"/>
                    </a:lnTo>
                    <a:lnTo>
                      <a:pt x="250" y="119"/>
                    </a:lnTo>
                    <a:lnTo>
                      <a:pt x="247" y="119"/>
                    </a:lnTo>
                    <a:lnTo>
                      <a:pt x="244" y="114"/>
                    </a:lnTo>
                    <a:lnTo>
                      <a:pt x="241" y="103"/>
                    </a:lnTo>
                    <a:lnTo>
                      <a:pt x="235" y="100"/>
                    </a:lnTo>
                    <a:lnTo>
                      <a:pt x="230" y="100"/>
                    </a:lnTo>
                    <a:lnTo>
                      <a:pt x="224" y="93"/>
                    </a:lnTo>
                    <a:lnTo>
                      <a:pt x="220" y="90"/>
                    </a:lnTo>
                    <a:lnTo>
                      <a:pt x="218" y="87"/>
                    </a:lnTo>
                    <a:lnTo>
                      <a:pt x="215" y="90"/>
                    </a:lnTo>
                    <a:lnTo>
                      <a:pt x="204" y="81"/>
                    </a:lnTo>
                    <a:lnTo>
                      <a:pt x="206" y="78"/>
                    </a:lnTo>
                    <a:lnTo>
                      <a:pt x="201" y="75"/>
                    </a:lnTo>
                    <a:lnTo>
                      <a:pt x="198" y="82"/>
                    </a:lnTo>
                    <a:lnTo>
                      <a:pt x="195" y="100"/>
                    </a:lnTo>
                    <a:lnTo>
                      <a:pt x="189" y="102"/>
                    </a:lnTo>
                    <a:lnTo>
                      <a:pt x="186" y="96"/>
                    </a:lnTo>
                    <a:lnTo>
                      <a:pt x="168" y="96"/>
                    </a:lnTo>
                    <a:lnTo>
                      <a:pt x="159" y="90"/>
                    </a:lnTo>
                    <a:lnTo>
                      <a:pt x="156" y="90"/>
                    </a:lnTo>
                    <a:lnTo>
                      <a:pt x="153" y="99"/>
                    </a:lnTo>
                    <a:lnTo>
                      <a:pt x="147" y="100"/>
                    </a:lnTo>
                    <a:lnTo>
                      <a:pt x="141" y="108"/>
                    </a:lnTo>
                    <a:lnTo>
                      <a:pt x="141" y="111"/>
                    </a:lnTo>
                    <a:lnTo>
                      <a:pt x="136" y="116"/>
                    </a:lnTo>
                    <a:lnTo>
                      <a:pt x="129" y="111"/>
                    </a:lnTo>
                    <a:lnTo>
                      <a:pt x="129" y="108"/>
                    </a:lnTo>
                    <a:lnTo>
                      <a:pt x="120" y="106"/>
                    </a:lnTo>
                    <a:lnTo>
                      <a:pt x="118" y="103"/>
                    </a:lnTo>
                    <a:lnTo>
                      <a:pt x="110" y="100"/>
                    </a:lnTo>
                    <a:lnTo>
                      <a:pt x="109" y="102"/>
                    </a:lnTo>
                    <a:lnTo>
                      <a:pt x="106" y="110"/>
                    </a:lnTo>
                    <a:lnTo>
                      <a:pt x="103" y="114"/>
                    </a:lnTo>
                    <a:lnTo>
                      <a:pt x="110" y="131"/>
                    </a:lnTo>
                    <a:lnTo>
                      <a:pt x="115" y="132"/>
                    </a:lnTo>
                    <a:lnTo>
                      <a:pt x="113" y="143"/>
                    </a:lnTo>
                    <a:lnTo>
                      <a:pt x="109" y="143"/>
                    </a:lnTo>
                    <a:lnTo>
                      <a:pt x="94" y="151"/>
                    </a:lnTo>
                    <a:lnTo>
                      <a:pt x="94" y="154"/>
                    </a:lnTo>
                    <a:lnTo>
                      <a:pt x="92" y="155"/>
                    </a:lnTo>
                    <a:lnTo>
                      <a:pt x="92" y="146"/>
                    </a:lnTo>
                    <a:lnTo>
                      <a:pt x="89" y="138"/>
                    </a:lnTo>
                    <a:lnTo>
                      <a:pt x="80" y="138"/>
                    </a:lnTo>
                    <a:lnTo>
                      <a:pt x="74" y="144"/>
                    </a:lnTo>
                    <a:lnTo>
                      <a:pt x="71" y="149"/>
                    </a:lnTo>
                    <a:lnTo>
                      <a:pt x="71" y="147"/>
                    </a:lnTo>
                    <a:lnTo>
                      <a:pt x="66" y="140"/>
                    </a:lnTo>
                    <a:lnTo>
                      <a:pt x="66" y="132"/>
                    </a:lnTo>
                    <a:lnTo>
                      <a:pt x="63" y="131"/>
                    </a:lnTo>
                    <a:lnTo>
                      <a:pt x="66" y="126"/>
                    </a:lnTo>
                    <a:lnTo>
                      <a:pt x="72" y="123"/>
                    </a:lnTo>
                    <a:lnTo>
                      <a:pt x="62" y="114"/>
                    </a:lnTo>
                    <a:lnTo>
                      <a:pt x="45" y="114"/>
                    </a:lnTo>
                    <a:lnTo>
                      <a:pt x="44" y="111"/>
                    </a:lnTo>
                    <a:lnTo>
                      <a:pt x="41" y="114"/>
                    </a:lnTo>
                    <a:lnTo>
                      <a:pt x="36" y="113"/>
                    </a:lnTo>
                    <a:lnTo>
                      <a:pt x="36" y="102"/>
                    </a:lnTo>
                    <a:lnTo>
                      <a:pt x="31" y="103"/>
                    </a:lnTo>
                    <a:lnTo>
                      <a:pt x="30" y="99"/>
                    </a:lnTo>
                    <a:lnTo>
                      <a:pt x="28" y="93"/>
                    </a:lnTo>
                    <a:lnTo>
                      <a:pt x="21" y="90"/>
                    </a:lnTo>
                    <a:lnTo>
                      <a:pt x="21" y="87"/>
                    </a:lnTo>
                    <a:lnTo>
                      <a:pt x="10" y="81"/>
                    </a:lnTo>
                    <a:lnTo>
                      <a:pt x="16" y="70"/>
                    </a:lnTo>
                    <a:lnTo>
                      <a:pt x="13" y="62"/>
                    </a:lnTo>
                    <a:lnTo>
                      <a:pt x="10" y="62"/>
                    </a:lnTo>
                    <a:lnTo>
                      <a:pt x="7" y="65"/>
                    </a:lnTo>
                    <a:lnTo>
                      <a:pt x="0" y="62"/>
                    </a:lnTo>
                    <a:lnTo>
                      <a:pt x="4" y="55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6" y="27"/>
                    </a:lnTo>
                    <a:lnTo>
                      <a:pt x="7" y="26"/>
                    </a:lnTo>
                    <a:lnTo>
                      <a:pt x="19" y="29"/>
                    </a:lnTo>
                    <a:lnTo>
                      <a:pt x="22" y="23"/>
                    </a:lnTo>
                    <a:lnTo>
                      <a:pt x="22" y="35"/>
                    </a:lnTo>
                    <a:lnTo>
                      <a:pt x="28" y="37"/>
                    </a:lnTo>
                    <a:lnTo>
                      <a:pt x="35" y="34"/>
                    </a:lnTo>
                    <a:lnTo>
                      <a:pt x="35" y="32"/>
                    </a:lnTo>
                    <a:lnTo>
                      <a:pt x="38" y="34"/>
                    </a:lnTo>
                    <a:lnTo>
                      <a:pt x="44" y="30"/>
                    </a:lnTo>
                    <a:lnTo>
                      <a:pt x="50" y="32"/>
                    </a:lnTo>
                    <a:lnTo>
                      <a:pt x="51" y="34"/>
                    </a:lnTo>
                    <a:lnTo>
                      <a:pt x="56" y="27"/>
                    </a:lnTo>
                    <a:lnTo>
                      <a:pt x="65" y="26"/>
                    </a:lnTo>
                    <a:lnTo>
                      <a:pt x="69" y="11"/>
                    </a:lnTo>
                    <a:lnTo>
                      <a:pt x="76" y="12"/>
                    </a:lnTo>
                    <a:lnTo>
                      <a:pt x="80" y="9"/>
                    </a:lnTo>
                    <a:lnTo>
                      <a:pt x="83" y="5"/>
                    </a:lnTo>
                    <a:lnTo>
                      <a:pt x="86" y="8"/>
                    </a:lnTo>
                    <a:lnTo>
                      <a:pt x="88" y="17"/>
                    </a:lnTo>
                    <a:lnTo>
                      <a:pt x="89" y="20"/>
                    </a:lnTo>
                    <a:lnTo>
                      <a:pt x="97" y="23"/>
                    </a:lnTo>
                    <a:lnTo>
                      <a:pt x="104" y="26"/>
                    </a:lnTo>
                    <a:lnTo>
                      <a:pt x="113" y="26"/>
                    </a:lnTo>
                    <a:lnTo>
                      <a:pt x="118" y="23"/>
                    </a:lnTo>
                    <a:lnTo>
                      <a:pt x="127" y="18"/>
                    </a:lnTo>
                    <a:lnTo>
                      <a:pt x="133" y="21"/>
                    </a:lnTo>
                    <a:lnTo>
                      <a:pt x="129" y="27"/>
                    </a:lnTo>
                    <a:lnTo>
                      <a:pt x="129" y="32"/>
                    </a:lnTo>
                    <a:lnTo>
                      <a:pt x="132" y="35"/>
                    </a:lnTo>
                    <a:lnTo>
                      <a:pt x="138" y="32"/>
                    </a:lnTo>
                    <a:lnTo>
                      <a:pt x="139" y="35"/>
                    </a:lnTo>
                    <a:lnTo>
                      <a:pt x="145" y="32"/>
                    </a:lnTo>
                    <a:lnTo>
                      <a:pt x="148" y="23"/>
                    </a:lnTo>
                    <a:lnTo>
                      <a:pt x="156" y="17"/>
                    </a:lnTo>
                    <a:lnTo>
                      <a:pt x="162" y="15"/>
                    </a:lnTo>
                    <a:lnTo>
                      <a:pt x="168" y="17"/>
                    </a:lnTo>
                    <a:lnTo>
                      <a:pt x="174" y="20"/>
                    </a:lnTo>
                    <a:lnTo>
                      <a:pt x="182" y="14"/>
                    </a:lnTo>
                    <a:lnTo>
                      <a:pt x="189" y="14"/>
                    </a:lnTo>
                    <a:lnTo>
                      <a:pt x="198" y="6"/>
                    </a:lnTo>
                    <a:lnTo>
                      <a:pt x="200" y="3"/>
                    </a:lnTo>
                    <a:lnTo>
                      <a:pt x="206" y="0"/>
                    </a:lnTo>
                    <a:lnTo>
                      <a:pt x="221" y="8"/>
                    </a:lnTo>
                    <a:lnTo>
                      <a:pt x="224" y="11"/>
                    </a:lnTo>
                    <a:lnTo>
                      <a:pt x="229" y="12"/>
                    </a:lnTo>
                    <a:lnTo>
                      <a:pt x="235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4" name="Freeform 6351">
                <a:extLst>
                  <a:ext uri="{FF2B5EF4-FFF2-40B4-BE49-F238E27FC236}">
                    <a16:creationId xmlns:a16="http://schemas.microsoft.com/office/drawing/2014/main" id="{ACF255D5-BB14-B5ED-7CBA-6802183D6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1058"/>
                <a:ext cx="117" cy="90"/>
              </a:xfrm>
              <a:custGeom>
                <a:avLst/>
                <a:gdLst>
                  <a:gd name="T0" fmla="*/ 212 w 234"/>
                  <a:gd name="T1" fmla="*/ 24 h 180"/>
                  <a:gd name="T2" fmla="*/ 194 w 234"/>
                  <a:gd name="T3" fmla="*/ 31 h 180"/>
                  <a:gd name="T4" fmla="*/ 184 w 234"/>
                  <a:gd name="T5" fmla="*/ 38 h 180"/>
                  <a:gd name="T6" fmla="*/ 167 w 234"/>
                  <a:gd name="T7" fmla="*/ 44 h 180"/>
                  <a:gd name="T8" fmla="*/ 158 w 234"/>
                  <a:gd name="T9" fmla="*/ 48 h 180"/>
                  <a:gd name="T10" fmla="*/ 147 w 234"/>
                  <a:gd name="T11" fmla="*/ 41 h 180"/>
                  <a:gd name="T12" fmla="*/ 130 w 234"/>
                  <a:gd name="T13" fmla="*/ 16 h 180"/>
                  <a:gd name="T14" fmla="*/ 120 w 234"/>
                  <a:gd name="T15" fmla="*/ 10 h 180"/>
                  <a:gd name="T16" fmla="*/ 111 w 234"/>
                  <a:gd name="T17" fmla="*/ 18 h 180"/>
                  <a:gd name="T18" fmla="*/ 105 w 234"/>
                  <a:gd name="T19" fmla="*/ 38 h 180"/>
                  <a:gd name="T20" fmla="*/ 94 w 234"/>
                  <a:gd name="T21" fmla="*/ 44 h 180"/>
                  <a:gd name="T22" fmla="*/ 88 w 234"/>
                  <a:gd name="T23" fmla="*/ 28 h 180"/>
                  <a:gd name="T24" fmla="*/ 77 w 234"/>
                  <a:gd name="T25" fmla="*/ 25 h 180"/>
                  <a:gd name="T26" fmla="*/ 67 w 234"/>
                  <a:gd name="T27" fmla="*/ 15 h 180"/>
                  <a:gd name="T28" fmla="*/ 62 w 234"/>
                  <a:gd name="T29" fmla="*/ 15 h 180"/>
                  <a:gd name="T30" fmla="*/ 53 w 234"/>
                  <a:gd name="T31" fmla="*/ 3 h 180"/>
                  <a:gd name="T32" fmla="*/ 45 w 234"/>
                  <a:gd name="T33" fmla="*/ 7 h 180"/>
                  <a:gd name="T34" fmla="*/ 36 w 234"/>
                  <a:gd name="T35" fmla="*/ 27 h 180"/>
                  <a:gd name="T36" fmla="*/ 15 w 234"/>
                  <a:gd name="T37" fmla="*/ 21 h 180"/>
                  <a:gd name="T38" fmla="*/ 3 w 234"/>
                  <a:gd name="T39" fmla="*/ 15 h 180"/>
                  <a:gd name="T40" fmla="*/ 4 w 234"/>
                  <a:gd name="T41" fmla="*/ 41 h 180"/>
                  <a:gd name="T42" fmla="*/ 12 w 234"/>
                  <a:gd name="T43" fmla="*/ 51 h 180"/>
                  <a:gd name="T44" fmla="*/ 23 w 234"/>
                  <a:gd name="T45" fmla="*/ 57 h 180"/>
                  <a:gd name="T46" fmla="*/ 42 w 234"/>
                  <a:gd name="T47" fmla="*/ 63 h 180"/>
                  <a:gd name="T48" fmla="*/ 51 w 234"/>
                  <a:gd name="T49" fmla="*/ 77 h 180"/>
                  <a:gd name="T50" fmla="*/ 59 w 234"/>
                  <a:gd name="T51" fmla="*/ 74 h 180"/>
                  <a:gd name="T52" fmla="*/ 68 w 234"/>
                  <a:gd name="T53" fmla="*/ 79 h 180"/>
                  <a:gd name="T54" fmla="*/ 68 w 234"/>
                  <a:gd name="T55" fmla="*/ 94 h 180"/>
                  <a:gd name="T56" fmla="*/ 73 w 234"/>
                  <a:gd name="T57" fmla="*/ 104 h 180"/>
                  <a:gd name="T58" fmla="*/ 85 w 234"/>
                  <a:gd name="T59" fmla="*/ 114 h 180"/>
                  <a:gd name="T60" fmla="*/ 88 w 234"/>
                  <a:gd name="T61" fmla="*/ 121 h 180"/>
                  <a:gd name="T62" fmla="*/ 88 w 234"/>
                  <a:gd name="T63" fmla="*/ 130 h 180"/>
                  <a:gd name="T64" fmla="*/ 82 w 234"/>
                  <a:gd name="T65" fmla="*/ 148 h 180"/>
                  <a:gd name="T66" fmla="*/ 89 w 234"/>
                  <a:gd name="T67" fmla="*/ 150 h 180"/>
                  <a:gd name="T68" fmla="*/ 96 w 234"/>
                  <a:gd name="T69" fmla="*/ 164 h 180"/>
                  <a:gd name="T70" fmla="*/ 109 w 234"/>
                  <a:gd name="T71" fmla="*/ 170 h 180"/>
                  <a:gd name="T72" fmla="*/ 118 w 234"/>
                  <a:gd name="T73" fmla="*/ 171 h 180"/>
                  <a:gd name="T74" fmla="*/ 130 w 234"/>
                  <a:gd name="T75" fmla="*/ 165 h 180"/>
                  <a:gd name="T76" fmla="*/ 121 w 234"/>
                  <a:gd name="T77" fmla="*/ 150 h 180"/>
                  <a:gd name="T78" fmla="*/ 121 w 234"/>
                  <a:gd name="T79" fmla="*/ 145 h 180"/>
                  <a:gd name="T80" fmla="*/ 143 w 234"/>
                  <a:gd name="T81" fmla="*/ 150 h 180"/>
                  <a:gd name="T82" fmla="*/ 144 w 234"/>
                  <a:gd name="T83" fmla="*/ 155 h 180"/>
                  <a:gd name="T84" fmla="*/ 159 w 234"/>
                  <a:gd name="T85" fmla="*/ 161 h 180"/>
                  <a:gd name="T86" fmla="*/ 162 w 234"/>
                  <a:gd name="T87" fmla="*/ 161 h 180"/>
                  <a:gd name="T88" fmla="*/ 177 w 234"/>
                  <a:gd name="T89" fmla="*/ 170 h 180"/>
                  <a:gd name="T90" fmla="*/ 185 w 234"/>
                  <a:gd name="T91" fmla="*/ 176 h 180"/>
                  <a:gd name="T92" fmla="*/ 194 w 234"/>
                  <a:gd name="T93" fmla="*/ 173 h 180"/>
                  <a:gd name="T94" fmla="*/ 188 w 234"/>
                  <a:gd name="T95" fmla="*/ 158 h 180"/>
                  <a:gd name="T96" fmla="*/ 182 w 234"/>
                  <a:gd name="T97" fmla="*/ 142 h 180"/>
                  <a:gd name="T98" fmla="*/ 182 w 234"/>
                  <a:gd name="T99" fmla="*/ 121 h 180"/>
                  <a:gd name="T100" fmla="*/ 185 w 234"/>
                  <a:gd name="T101" fmla="*/ 118 h 180"/>
                  <a:gd name="T102" fmla="*/ 185 w 234"/>
                  <a:gd name="T103" fmla="*/ 109 h 180"/>
                  <a:gd name="T104" fmla="*/ 182 w 234"/>
                  <a:gd name="T105" fmla="*/ 98 h 180"/>
                  <a:gd name="T106" fmla="*/ 193 w 234"/>
                  <a:gd name="T107" fmla="*/ 106 h 180"/>
                  <a:gd name="T108" fmla="*/ 214 w 234"/>
                  <a:gd name="T109" fmla="*/ 97 h 180"/>
                  <a:gd name="T110" fmla="*/ 224 w 234"/>
                  <a:gd name="T111" fmla="*/ 86 h 180"/>
                  <a:gd name="T112" fmla="*/ 218 w 234"/>
                  <a:gd name="T113" fmla="*/ 80 h 180"/>
                  <a:gd name="T114" fmla="*/ 215 w 234"/>
                  <a:gd name="T115" fmla="*/ 66 h 180"/>
                  <a:gd name="T116" fmla="*/ 212 w 234"/>
                  <a:gd name="T117" fmla="*/ 57 h 180"/>
                  <a:gd name="T118" fmla="*/ 221 w 234"/>
                  <a:gd name="T119" fmla="*/ 48 h 180"/>
                  <a:gd name="T120" fmla="*/ 231 w 234"/>
                  <a:gd name="T121" fmla="*/ 39 h 180"/>
                  <a:gd name="T122" fmla="*/ 234 w 234"/>
                  <a:gd name="T123" fmla="*/ 27 h 180"/>
                  <a:gd name="T124" fmla="*/ 221 w 234"/>
                  <a:gd name="T125" fmla="*/ 28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4" h="180">
                    <a:moveTo>
                      <a:pt x="214" y="27"/>
                    </a:moveTo>
                    <a:lnTo>
                      <a:pt x="212" y="24"/>
                    </a:lnTo>
                    <a:lnTo>
                      <a:pt x="202" y="35"/>
                    </a:lnTo>
                    <a:lnTo>
                      <a:pt x="194" y="31"/>
                    </a:lnTo>
                    <a:lnTo>
                      <a:pt x="188" y="33"/>
                    </a:lnTo>
                    <a:lnTo>
                      <a:pt x="184" y="38"/>
                    </a:lnTo>
                    <a:lnTo>
                      <a:pt x="173" y="42"/>
                    </a:lnTo>
                    <a:lnTo>
                      <a:pt x="167" y="44"/>
                    </a:lnTo>
                    <a:lnTo>
                      <a:pt x="159" y="48"/>
                    </a:lnTo>
                    <a:lnTo>
                      <a:pt x="158" y="48"/>
                    </a:lnTo>
                    <a:lnTo>
                      <a:pt x="155" y="45"/>
                    </a:lnTo>
                    <a:lnTo>
                      <a:pt x="147" y="41"/>
                    </a:lnTo>
                    <a:lnTo>
                      <a:pt x="138" y="31"/>
                    </a:lnTo>
                    <a:lnTo>
                      <a:pt x="130" y="16"/>
                    </a:lnTo>
                    <a:lnTo>
                      <a:pt x="124" y="18"/>
                    </a:lnTo>
                    <a:lnTo>
                      <a:pt x="120" y="10"/>
                    </a:lnTo>
                    <a:lnTo>
                      <a:pt x="115" y="18"/>
                    </a:lnTo>
                    <a:lnTo>
                      <a:pt x="111" y="18"/>
                    </a:lnTo>
                    <a:lnTo>
                      <a:pt x="106" y="25"/>
                    </a:lnTo>
                    <a:lnTo>
                      <a:pt x="105" y="38"/>
                    </a:lnTo>
                    <a:lnTo>
                      <a:pt x="97" y="44"/>
                    </a:lnTo>
                    <a:lnTo>
                      <a:pt x="94" y="44"/>
                    </a:lnTo>
                    <a:lnTo>
                      <a:pt x="91" y="39"/>
                    </a:lnTo>
                    <a:lnTo>
                      <a:pt x="88" y="28"/>
                    </a:lnTo>
                    <a:lnTo>
                      <a:pt x="82" y="25"/>
                    </a:lnTo>
                    <a:lnTo>
                      <a:pt x="77" y="25"/>
                    </a:lnTo>
                    <a:lnTo>
                      <a:pt x="71" y="18"/>
                    </a:lnTo>
                    <a:lnTo>
                      <a:pt x="67" y="15"/>
                    </a:lnTo>
                    <a:lnTo>
                      <a:pt x="65" y="12"/>
                    </a:lnTo>
                    <a:lnTo>
                      <a:pt x="62" y="15"/>
                    </a:lnTo>
                    <a:lnTo>
                      <a:pt x="51" y="6"/>
                    </a:lnTo>
                    <a:lnTo>
                      <a:pt x="53" y="3"/>
                    </a:lnTo>
                    <a:lnTo>
                      <a:pt x="48" y="0"/>
                    </a:lnTo>
                    <a:lnTo>
                      <a:pt x="45" y="7"/>
                    </a:lnTo>
                    <a:lnTo>
                      <a:pt x="42" y="25"/>
                    </a:lnTo>
                    <a:lnTo>
                      <a:pt x="36" y="27"/>
                    </a:lnTo>
                    <a:lnTo>
                      <a:pt x="33" y="21"/>
                    </a:lnTo>
                    <a:lnTo>
                      <a:pt x="15" y="21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24"/>
                    </a:lnTo>
                    <a:lnTo>
                      <a:pt x="4" y="41"/>
                    </a:lnTo>
                    <a:lnTo>
                      <a:pt x="9" y="42"/>
                    </a:lnTo>
                    <a:lnTo>
                      <a:pt x="12" y="51"/>
                    </a:lnTo>
                    <a:lnTo>
                      <a:pt x="18" y="51"/>
                    </a:lnTo>
                    <a:lnTo>
                      <a:pt x="23" y="57"/>
                    </a:lnTo>
                    <a:lnTo>
                      <a:pt x="33" y="65"/>
                    </a:lnTo>
                    <a:lnTo>
                      <a:pt x="42" y="63"/>
                    </a:lnTo>
                    <a:lnTo>
                      <a:pt x="48" y="63"/>
                    </a:lnTo>
                    <a:lnTo>
                      <a:pt x="51" y="77"/>
                    </a:lnTo>
                    <a:lnTo>
                      <a:pt x="55" y="79"/>
                    </a:lnTo>
                    <a:lnTo>
                      <a:pt x="59" y="74"/>
                    </a:lnTo>
                    <a:lnTo>
                      <a:pt x="65" y="74"/>
                    </a:lnTo>
                    <a:lnTo>
                      <a:pt x="68" y="79"/>
                    </a:lnTo>
                    <a:lnTo>
                      <a:pt x="70" y="85"/>
                    </a:lnTo>
                    <a:lnTo>
                      <a:pt x="68" y="94"/>
                    </a:lnTo>
                    <a:lnTo>
                      <a:pt x="73" y="98"/>
                    </a:lnTo>
                    <a:lnTo>
                      <a:pt x="73" y="104"/>
                    </a:lnTo>
                    <a:lnTo>
                      <a:pt x="80" y="109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8" y="121"/>
                    </a:lnTo>
                    <a:lnTo>
                      <a:pt x="85" y="126"/>
                    </a:lnTo>
                    <a:lnTo>
                      <a:pt x="88" y="130"/>
                    </a:lnTo>
                    <a:lnTo>
                      <a:pt x="85" y="142"/>
                    </a:lnTo>
                    <a:lnTo>
                      <a:pt x="82" y="148"/>
                    </a:lnTo>
                    <a:lnTo>
                      <a:pt x="86" y="147"/>
                    </a:lnTo>
                    <a:lnTo>
                      <a:pt x="89" y="150"/>
                    </a:lnTo>
                    <a:lnTo>
                      <a:pt x="91" y="164"/>
                    </a:lnTo>
                    <a:lnTo>
                      <a:pt x="96" y="164"/>
                    </a:lnTo>
                    <a:lnTo>
                      <a:pt x="100" y="170"/>
                    </a:lnTo>
                    <a:lnTo>
                      <a:pt x="109" y="170"/>
                    </a:lnTo>
                    <a:lnTo>
                      <a:pt x="112" y="176"/>
                    </a:lnTo>
                    <a:lnTo>
                      <a:pt x="118" y="171"/>
                    </a:lnTo>
                    <a:lnTo>
                      <a:pt x="127" y="170"/>
                    </a:lnTo>
                    <a:lnTo>
                      <a:pt x="130" y="165"/>
                    </a:lnTo>
                    <a:lnTo>
                      <a:pt x="127" y="152"/>
                    </a:lnTo>
                    <a:lnTo>
                      <a:pt x="121" y="150"/>
                    </a:lnTo>
                    <a:lnTo>
                      <a:pt x="120" y="148"/>
                    </a:lnTo>
                    <a:lnTo>
                      <a:pt x="121" y="145"/>
                    </a:lnTo>
                    <a:lnTo>
                      <a:pt x="135" y="145"/>
                    </a:lnTo>
                    <a:lnTo>
                      <a:pt x="143" y="150"/>
                    </a:lnTo>
                    <a:lnTo>
                      <a:pt x="143" y="152"/>
                    </a:lnTo>
                    <a:lnTo>
                      <a:pt x="144" y="155"/>
                    </a:lnTo>
                    <a:lnTo>
                      <a:pt x="155" y="162"/>
                    </a:lnTo>
                    <a:lnTo>
                      <a:pt x="159" y="161"/>
                    </a:lnTo>
                    <a:lnTo>
                      <a:pt x="161" y="161"/>
                    </a:lnTo>
                    <a:lnTo>
                      <a:pt x="162" y="161"/>
                    </a:lnTo>
                    <a:lnTo>
                      <a:pt x="170" y="168"/>
                    </a:lnTo>
                    <a:lnTo>
                      <a:pt x="177" y="170"/>
                    </a:lnTo>
                    <a:lnTo>
                      <a:pt x="187" y="180"/>
                    </a:lnTo>
                    <a:lnTo>
                      <a:pt x="185" y="176"/>
                    </a:lnTo>
                    <a:lnTo>
                      <a:pt x="187" y="173"/>
                    </a:lnTo>
                    <a:lnTo>
                      <a:pt x="194" y="173"/>
                    </a:lnTo>
                    <a:lnTo>
                      <a:pt x="191" y="167"/>
                    </a:lnTo>
                    <a:lnTo>
                      <a:pt x="188" y="158"/>
                    </a:lnTo>
                    <a:lnTo>
                      <a:pt x="191" y="152"/>
                    </a:lnTo>
                    <a:lnTo>
                      <a:pt x="182" y="142"/>
                    </a:lnTo>
                    <a:lnTo>
                      <a:pt x="185" y="135"/>
                    </a:lnTo>
                    <a:lnTo>
                      <a:pt x="182" y="121"/>
                    </a:lnTo>
                    <a:lnTo>
                      <a:pt x="182" y="120"/>
                    </a:lnTo>
                    <a:lnTo>
                      <a:pt x="185" y="118"/>
                    </a:lnTo>
                    <a:lnTo>
                      <a:pt x="182" y="115"/>
                    </a:lnTo>
                    <a:lnTo>
                      <a:pt x="185" y="109"/>
                    </a:lnTo>
                    <a:lnTo>
                      <a:pt x="180" y="101"/>
                    </a:lnTo>
                    <a:lnTo>
                      <a:pt x="182" y="98"/>
                    </a:lnTo>
                    <a:lnTo>
                      <a:pt x="185" y="95"/>
                    </a:lnTo>
                    <a:lnTo>
                      <a:pt x="193" y="106"/>
                    </a:lnTo>
                    <a:lnTo>
                      <a:pt x="205" y="97"/>
                    </a:lnTo>
                    <a:lnTo>
                      <a:pt x="214" y="97"/>
                    </a:lnTo>
                    <a:lnTo>
                      <a:pt x="221" y="91"/>
                    </a:lnTo>
                    <a:lnTo>
                      <a:pt x="224" y="86"/>
                    </a:lnTo>
                    <a:lnTo>
                      <a:pt x="220" y="85"/>
                    </a:lnTo>
                    <a:lnTo>
                      <a:pt x="218" y="80"/>
                    </a:lnTo>
                    <a:lnTo>
                      <a:pt x="218" y="72"/>
                    </a:lnTo>
                    <a:lnTo>
                      <a:pt x="215" y="66"/>
                    </a:lnTo>
                    <a:lnTo>
                      <a:pt x="221" y="62"/>
                    </a:lnTo>
                    <a:lnTo>
                      <a:pt x="212" y="57"/>
                    </a:lnTo>
                    <a:lnTo>
                      <a:pt x="217" y="51"/>
                    </a:lnTo>
                    <a:lnTo>
                      <a:pt x="221" y="48"/>
                    </a:lnTo>
                    <a:lnTo>
                      <a:pt x="223" y="45"/>
                    </a:lnTo>
                    <a:lnTo>
                      <a:pt x="231" y="39"/>
                    </a:lnTo>
                    <a:lnTo>
                      <a:pt x="234" y="31"/>
                    </a:lnTo>
                    <a:lnTo>
                      <a:pt x="234" y="27"/>
                    </a:lnTo>
                    <a:lnTo>
                      <a:pt x="224" y="27"/>
                    </a:lnTo>
                    <a:lnTo>
                      <a:pt x="221" y="28"/>
                    </a:lnTo>
                    <a:lnTo>
                      <a:pt x="214" y="2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5" name="Freeform 6352">
                <a:extLst>
                  <a:ext uri="{FF2B5EF4-FFF2-40B4-BE49-F238E27FC236}">
                    <a16:creationId xmlns:a16="http://schemas.microsoft.com/office/drawing/2014/main" id="{8EC5FD78-6E28-C450-6385-0BCFF8999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1058"/>
                <a:ext cx="117" cy="90"/>
              </a:xfrm>
              <a:custGeom>
                <a:avLst/>
                <a:gdLst>
                  <a:gd name="T0" fmla="*/ 221 w 234"/>
                  <a:gd name="T1" fmla="*/ 28 h 180"/>
                  <a:gd name="T2" fmla="*/ 234 w 234"/>
                  <a:gd name="T3" fmla="*/ 27 h 180"/>
                  <a:gd name="T4" fmla="*/ 231 w 234"/>
                  <a:gd name="T5" fmla="*/ 39 h 180"/>
                  <a:gd name="T6" fmla="*/ 221 w 234"/>
                  <a:gd name="T7" fmla="*/ 48 h 180"/>
                  <a:gd name="T8" fmla="*/ 212 w 234"/>
                  <a:gd name="T9" fmla="*/ 57 h 180"/>
                  <a:gd name="T10" fmla="*/ 215 w 234"/>
                  <a:gd name="T11" fmla="*/ 66 h 180"/>
                  <a:gd name="T12" fmla="*/ 218 w 234"/>
                  <a:gd name="T13" fmla="*/ 80 h 180"/>
                  <a:gd name="T14" fmla="*/ 224 w 234"/>
                  <a:gd name="T15" fmla="*/ 86 h 180"/>
                  <a:gd name="T16" fmla="*/ 214 w 234"/>
                  <a:gd name="T17" fmla="*/ 97 h 180"/>
                  <a:gd name="T18" fmla="*/ 193 w 234"/>
                  <a:gd name="T19" fmla="*/ 106 h 180"/>
                  <a:gd name="T20" fmla="*/ 182 w 234"/>
                  <a:gd name="T21" fmla="*/ 98 h 180"/>
                  <a:gd name="T22" fmla="*/ 185 w 234"/>
                  <a:gd name="T23" fmla="*/ 109 h 180"/>
                  <a:gd name="T24" fmla="*/ 185 w 234"/>
                  <a:gd name="T25" fmla="*/ 118 h 180"/>
                  <a:gd name="T26" fmla="*/ 182 w 234"/>
                  <a:gd name="T27" fmla="*/ 121 h 180"/>
                  <a:gd name="T28" fmla="*/ 182 w 234"/>
                  <a:gd name="T29" fmla="*/ 142 h 180"/>
                  <a:gd name="T30" fmla="*/ 188 w 234"/>
                  <a:gd name="T31" fmla="*/ 158 h 180"/>
                  <a:gd name="T32" fmla="*/ 194 w 234"/>
                  <a:gd name="T33" fmla="*/ 173 h 180"/>
                  <a:gd name="T34" fmla="*/ 185 w 234"/>
                  <a:gd name="T35" fmla="*/ 176 h 180"/>
                  <a:gd name="T36" fmla="*/ 177 w 234"/>
                  <a:gd name="T37" fmla="*/ 170 h 180"/>
                  <a:gd name="T38" fmla="*/ 162 w 234"/>
                  <a:gd name="T39" fmla="*/ 161 h 180"/>
                  <a:gd name="T40" fmla="*/ 159 w 234"/>
                  <a:gd name="T41" fmla="*/ 161 h 180"/>
                  <a:gd name="T42" fmla="*/ 144 w 234"/>
                  <a:gd name="T43" fmla="*/ 155 h 180"/>
                  <a:gd name="T44" fmla="*/ 143 w 234"/>
                  <a:gd name="T45" fmla="*/ 150 h 180"/>
                  <a:gd name="T46" fmla="*/ 121 w 234"/>
                  <a:gd name="T47" fmla="*/ 145 h 180"/>
                  <a:gd name="T48" fmla="*/ 121 w 234"/>
                  <a:gd name="T49" fmla="*/ 150 h 180"/>
                  <a:gd name="T50" fmla="*/ 130 w 234"/>
                  <a:gd name="T51" fmla="*/ 165 h 180"/>
                  <a:gd name="T52" fmla="*/ 118 w 234"/>
                  <a:gd name="T53" fmla="*/ 171 h 180"/>
                  <a:gd name="T54" fmla="*/ 109 w 234"/>
                  <a:gd name="T55" fmla="*/ 170 h 180"/>
                  <a:gd name="T56" fmla="*/ 96 w 234"/>
                  <a:gd name="T57" fmla="*/ 164 h 180"/>
                  <a:gd name="T58" fmla="*/ 89 w 234"/>
                  <a:gd name="T59" fmla="*/ 150 h 180"/>
                  <a:gd name="T60" fmla="*/ 82 w 234"/>
                  <a:gd name="T61" fmla="*/ 148 h 180"/>
                  <a:gd name="T62" fmla="*/ 88 w 234"/>
                  <a:gd name="T63" fmla="*/ 130 h 180"/>
                  <a:gd name="T64" fmla="*/ 88 w 234"/>
                  <a:gd name="T65" fmla="*/ 121 h 180"/>
                  <a:gd name="T66" fmla="*/ 85 w 234"/>
                  <a:gd name="T67" fmla="*/ 114 h 180"/>
                  <a:gd name="T68" fmla="*/ 73 w 234"/>
                  <a:gd name="T69" fmla="*/ 104 h 180"/>
                  <a:gd name="T70" fmla="*/ 68 w 234"/>
                  <a:gd name="T71" fmla="*/ 94 h 180"/>
                  <a:gd name="T72" fmla="*/ 68 w 234"/>
                  <a:gd name="T73" fmla="*/ 79 h 180"/>
                  <a:gd name="T74" fmla="*/ 59 w 234"/>
                  <a:gd name="T75" fmla="*/ 74 h 180"/>
                  <a:gd name="T76" fmla="*/ 51 w 234"/>
                  <a:gd name="T77" fmla="*/ 77 h 180"/>
                  <a:gd name="T78" fmla="*/ 42 w 234"/>
                  <a:gd name="T79" fmla="*/ 63 h 180"/>
                  <a:gd name="T80" fmla="*/ 23 w 234"/>
                  <a:gd name="T81" fmla="*/ 57 h 180"/>
                  <a:gd name="T82" fmla="*/ 12 w 234"/>
                  <a:gd name="T83" fmla="*/ 51 h 180"/>
                  <a:gd name="T84" fmla="*/ 4 w 234"/>
                  <a:gd name="T85" fmla="*/ 41 h 180"/>
                  <a:gd name="T86" fmla="*/ 3 w 234"/>
                  <a:gd name="T87" fmla="*/ 15 h 180"/>
                  <a:gd name="T88" fmla="*/ 15 w 234"/>
                  <a:gd name="T89" fmla="*/ 21 h 180"/>
                  <a:gd name="T90" fmla="*/ 36 w 234"/>
                  <a:gd name="T91" fmla="*/ 27 h 180"/>
                  <a:gd name="T92" fmla="*/ 45 w 234"/>
                  <a:gd name="T93" fmla="*/ 7 h 180"/>
                  <a:gd name="T94" fmla="*/ 53 w 234"/>
                  <a:gd name="T95" fmla="*/ 3 h 180"/>
                  <a:gd name="T96" fmla="*/ 62 w 234"/>
                  <a:gd name="T97" fmla="*/ 15 h 180"/>
                  <a:gd name="T98" fmla="*/ 67 w 234"/>
                  <a:gd name="T99" fmla="*/ 15 h 180"/>
                  <a:gd name="T100" fmla="*/ 77 w 234"/>
                  <a:gd name="T101" fmla="*/ 25 h 180"/>
                  <a:gd name="T102" fmla="*/ 88 w 234"/>
                  <a:gd name="T103" fmla="*/ 28 h 180"/>
                  <a:gd name="T104" fmla="*/ 94 w 234"/>
                  <a:gd name="T105" fmla="*/ 44 h 180"/>
                  <a:gd name="T106" fmla="*/ 105 w 234"/>
                  <a:gd name="T107" fmla="*/ 38 h 180"/>
                  <a:gd name="T108" fmla="*/ 111 w 234"/>
                  <a:gd name="T109" fmla="*/ 18 h 180"/>
                  <a:gd name="T110" fmla="*/ 120 w 234"/>
                  <a:gd name="T111" fmla="*/ 10 h 180"/>
                  <a:gd name="T112" fmla="*/ 130 w 234"/>
                  <a:gd name="T113" fmla="*/ 16 h 180"/>
                  <a:gd name="T114" fmla="*/ 147 w 234"/>
                  <a:gd name="T115" fmla="*/ 41 h 180"/>
                  <a:gd name="T116" fmla="*/ 158 w 234"/>
                  <a:gd name="T117" fmla="*/ 48 h 180"/>
                  <a:gd name="T118" fmla="*/ 167 w 234"/>
                  <a:gd name="T119" fmla="*/ 44 h 180"/>
                  <a:gd name="T120" fmla="*/ 184 w 234"/>
                  <a:gd name="T121" fmla="*/ 38 h 180"/>
                  <a:gd name="T122" fmla="*/ 194 w 234"/>
                  <a:gd name="T123" fmla="*/ 31 h 180"/>
                  <a:gd name="T124" fmla="*/ 212 w 234"/>
                  <a:gd name="T125" fmla="*/ 24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4" h="180">
                    <a:moveTo>
                      <a:pt x="214" y="27"/>
                    </a:moveTo>
                    <a:lnTo>
                      <a:pt x="221" y="28"/>
                    </a:lnTo>
                    <a:lnTo>
                      <a:pt x="224" y="27"/>
                    </a:lnTo>
                    <a:lnTo>
                      <a:pt x="234" y="27"/>
                    </a:lnTo>
                    <a:lnTo>
                      <a:pt x="234" y="31"/>
                    </a:lnTo>
                    <a:lnTo>
                      <a:pt x="231" y="39"/>
                    </a:lnTo>
                    <a:lnTo>
                      <a:pt x="223" y="45"/>
                    </a:lnTo>
                    <a:lnTo>
                      <a:pt x="221" y="48"/>
                    </a:lnTo>
                    <a:lnTo>
                      <a:pt x="217" y="51"/>
                    </a:lnTo>
                    <a:lnTo>
                      <a:pt x="212" y="57"/>
                    </a:lnTo>
                    <a:lnTo>
                      <a:pt x="221" y="62"/>
                    </a:lnTo>
                    <a:lnTo>
                      <a:pt x="215" y="66"/>
                    </a:lnTo>
                    <a:lnTo>
                      <a:pt x="218" y="72"/>
                    </a:lnTo>
                    <a:lnTo>
                      <a:pt x="218" y="80"/>
                    </a:lnTo>
                    <a:lnTo>
                      <a:pt x="220" y="85"/>
                    </a:lnTo>
                    <a:lnTo>
                      <a:pt x="224" y="86"/>
                    </a:lnTo>
                    <a:lnTo>
                      <a:pt x="221" y="91"/>
                    </a:lnTo>
                    <a:lnTo>
                      <a:pt x="214" y="97"/>
                    </a:lnTo>
                    <a:lnTo>
                      <a:pt x="205" y="97"/>
                    </a:lnTo>
                    <a:lnTo>
                      <a:pt x="193" y="106"/>
                    </a:lnTo>
                    <a:lnTo>
                      <a:pt x="185" y="95"/>
                    </a:lnTo>
                    <a:lnTo>
                      <a:pt x="182" y="98"/>
                    </a:lnTo>
                    <a:lnTo>
                      <a:pt x="180" y="101"/>
                    </a:lnTo>
                    <a:lnTo>
                      <a:pt x="185" y="109"/>
                    </a:lnTo>
                    <a:lnTo>
                      <a:pt x="182" y="115"/>
                    </a:lnTo>
                    <a:lnTo>
                      <a:pt x="185" y="118"/>
                    </a:lnTo>
                    <a:lnTo>
                      <a:pt x="182" y="120"/>
                    </a:lnTo>
                    <a:lnTo>
                      <a:pt x="182" y="121"/>
                    </a:lnTo>
                    <a:lnTo>
                      <a:pt x="185" y="135"/>
                    </a:lnTo>
                    <a:lnTo>
                      <a:pt x="182" y="142"/>
                    </a:lnTo>
                    <a:lnTo>
                      <a:pt x="191" y="152"/>
                    </a:lnTo>
                    <a:lnTo>
                      <a:pt x="188" y="158"/>
                    </a:lnTo>
                    <a:lnTo>
                      <a:pt x="191" y="167"/>
                    </a:lnTo>
                    <a:lnTo>
                      <a:pt x="194" y="173"/>
                    </a:lnTo>
                    <a:lnTo>
                      <a:pt x="187" y="173"/>
                    </a:lnTo>
                    <a:lnTo>
                      <a:pt x="185" y="176"/>
                    </a:lnTo>
                    <a:lnTo>
                      <a:pt x="187" y="180"/>
                    </a:lnTo>
                    <a:lnTo>
                      <a:pt x="177" y="170"/>
                    </a:lnTo>
                    <a:lnTo>
                      <a:pt x="170" y="168"/>
                    </a:lnTo>
                    <a:lnTo>
                      <a:pt x="162" y="161"/>
                    </a:lnTo>
                    <a:lnTo>
                      <a:pt x="161" y="161"/>
                    </a:lnTo>
                    <a:lnTo>
                      <a:pt x="159" y="161"/>
                    </a:lnTo>
                    <a:lnTo>
                      <a:pt x="155" y="162"/>
                    </a:lnTo>
                    <a:lnTo>
                      <a:pt x="144" y="155"/>
                    </a:lnTo>
                    <a:lnTo>
                      <a:pt x="143" y="152"/>
                    </a:lnTo>
                    <a:lnTo>
                      <a:pt x="143" y="150"/>
                    </a:lnTo>
                    <a:lnTo>
                      <a:pt x="135" y="145"/>
                    </a:lnTo>
                    <a:lnTo>
                      <a:pt x="121" y="145"/>
                    </a:lnTo>
                    <a:lnTo>
                      <a:pt x="120" y="148"/>
                    </a:lnTo>
                    <a:lnTo>
                      <a:pt x="121" y="150"/>
                    </a:lnTo>
                    <a:lnTo>
                      <a:pt x="127" y="152"/>
                    </a:lnTo>
                    <a:lnTo>
                      <a:pt x="130" y="165"/>
                    </a:lnTo>
                    <a:lnTo>
                      <a:pt x="127" y="170"/>
                    </a:lnTo>
                    <a:lnTo>
                      <a:pt x="118" y="171"/>
                    </a:lnTo>
                    <a:lnTo>
                      <a:pt x="112" y="176"/>
                    </a:lnTo>
                    <a:lnTo>
                      <a:pt x="109" y="170"/>
                    </a:lnTo>
                    <a:lnTo>
                      <a:pt x="100" y="170"/>
                    </a:lnTo>
                    <a:lnTo>
                      <a:pt x="96" y="164"/>
                    </a:lnTo>
                    <a:lnTo>
                      <a:pt x="91" y="164"/>
                    </a:lnTo>
                    <a:lnTo>
                      <a:pt x="89" y="150"/>
                    </a:lnTo>
                    <a:lnTo>
                      <a:pt x="86" y="147"/>
                    </a:lnTo>
                    <a:lnTo>
                      <a:pt x="82" y="148"/>
                    </a:lnTo>
                    <a:lnTo>
                      <a:pt x="85" y="142"/>
                    </a:lnTo>
                    <a:lnTo>
                      <a:pt x="88" y="130"/>
                    </a:lnTo>
                    <a:lnTo>
                      <a:pt x="85" y="126"/>
                    </a:lnTo>
                    <a:lnTo>
                      <a:pt x="88" y="121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0" y="109"/>
                    </a:lnTo>
                    <a:lnTo>
                      <a:pt x="73" y="104"/>
                    </a:lnTo>
                    <a:lnTo>
                      <a:pt x="73" y="98"/>
                    </a:lnTo>
                    <a:lnTo>
                      <a:pt x="68" y="94"/>
                    </a:lnTo>
                    <a:lnTo>
                      <a:pt x="70" y="85"/>
                    </a:lnTo>
                    <a:lnTo>
                      <a:pt x="68" y="79"/>
                    </a:lnTo>
                    <a:lnTo>
                      <a:pt x="65" y="74"/>
                    </a:lnTo>
                    <a:lnTo>
                      <a:pt x="59" y="74"/>
                    </a:lnTo>
                    <a:lnTo>
                      <a:pt x="55" y="79"/>
                    </a:lnTo>
                    <a:lnTo>
                      <a:pt x="51" y="77"/>
                    </a:lnTo>
                    <a:lnTo>
                      <a:pt x="48" y="63"/>
                    </a:lnTo>
                    <a:lnTo>
                      <a:pt x="42" y="63"/>
                    </a:lnTo>
                    <a:lnTo>
                      <a:pt x="33" y="65"/>
                    </a:lnTo>
                    <a:lnTo>
                      <a:pt x="23" y="57"/>
                    </a:lnTo>
                    <a:lnTo>
                      <a:pt x="18" y="51"/>
                    </a:lnTo>
                    <a:lnTo>
                      <a:pt x="12" y="51"/>
                    </a:lnTo>
                    <a:lnTo>
                      <a:pt x="9" y="42"/>
                    </a:lnTo>
                    <a:lnTo>
                      <a:pt x="4" y="41"/>
                    </a:lnTo>
                    <a:lnTo>
                      <a:pt x="0" y="2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15" y="21"/>
                    </a:lnTo>
                    <a:lnTo>
                      <a:pt x="33" y="21"/>
                    </a:lnTo>
                    <a:lnTo>
                      <a:pt x="36" y="27"/>
                    </a:lnTo>
                    <a:lnTo>
                      <a:pt x="42" y="25"/>
                    </a:lnTo>
                    <a:lnTo>
                      <a:pt x="45" y="7"/>
                    </a:lnTo>
                    <a:lnTo>
                      <a:pt x="48" y="0"/>
                    </a:lnTo>
                    <a:lnTo>
                      <a:pt x="53" y="3"/>
                    </a:lnTo>
                    <a:lnTo>
                      <a:pt x="51" y="6"/>
                    </a:lnTo>
                    <a:lnTo>
                      <a:pt x="62" y="15"/>
                    </a:lnTo>
                    <a:lnTo>
                      <a:pt x="65" y="12"/>
                    </a:lnTo>
                    <a:lnTo>
                      <a:pt x="67" y="15"/>
                    </a:lnTo>
                    <a:lnTo>
                      <a:pt x="71" y="18"/>
                    </a:lnTo>
                    <a:lnTo>
                      <a:pt x="77" y="25"/>
                    </a:lnTo>
                    <a:lnTo>
                      <a:pt x="82" y="25"/>
                    </a:lnTo>
                    <a:lnTo>
                      <a:pt x="88" y="28"/>
                    </a:lnTo>
                    <a:lnTo>
                      <a:pt x="91" y="39"/>
                    </a:lnTo>
                    <a:lnTo>
                      <a:pt x="94" y="44"/>
                    </a:lnTo>
                    <a:lnTo>
                      <a:pt x="97" y="44"/>
                    </a:lnTo>
                    <a:lnTo>
                      <a:pt x="105" y="38"/>
                    </a:lnTo>
                    <a:lnTo>
                      <a:pt x="106" y="25"/>
                    </a:lnTo>
                    <a:lnTo>
                      <a:pt x="111" y="18"/>
                    </a:lnTo>
                    <a:lnTo>
                      <a:pt x="115" y="18"/>
                    </a:lnTo>
                    <a:lnTo>
                      <a:pt x="120" y="10"/>
                    </a:lnTo>
                    <a:lnTo>
                      <a:pt x="124" y="18"/>
                    </a:lnTo>
                    <a:lnTo>
                      <a:pt x="130" y="16"/>
                    </a:lnTo>
                    <a:lnTo>
                      <a:pt x="138" y="31"/>
                    </a:lnTo>
                    <a:lnTo>
                      <a:pt x="147" y="41"/>
                    </a:lnTo>
                    <a:lnTo>
                      <a:pt x="155" y="45"/>
                    </a:lnTo>
                    <a:lnTo>
                      <a:pt x="158" y="48"/>
                    </a:lnTo>
                    <a:lnTo>
                      <a:pt x="159" y="48"/>
                    </a:lnTo>
                    <a:lnTo>
                      <a:pt x="167" y="44"/>
                    </a:lnTo>
                    <a:lnTo>
                      <a:pt x="173" y="42"/>
                    </a:lnTo>
                    <a:lnTo>
                      <a:pt x="184" y="38"/>
                    </a:lnTo>
                    <a:lnTo>
                      <a:pt x="188" y="33"/>
                    </a:lnTo>
                    <a:lnTo>
                      <a:pt x="194" y="31"/>
                    </a:lnTo>
                    <a:lnTo>
                      <a:pt x="202" y="35"/>
                    </a:lnTo>
                    <a:lnTo>
                      <a:pt x="212" y="24"/>
                    </a:lnTo>
                    <a:lnTo>
                      <a:pt x="214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6" name="Freeform 6353">
                <a:extLst>
                  <a:ext uri="{FF2B5EF4-FFF2-40B4-BE49-F238E27FC236}">
                    <a16:creationId xmlns:a16="http://schemas.microsoft.com/office/drawing/2014/main" id="{8C20F1A9-652A-1E94-1D01-55B438203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1058"/>
                <a:ext cx="117" cy="90"/>
              </a:xfrm>
              <a:custGeom>
                <a:avLst/>
                <a:gdLst>
                  <a:gd name="T0" fmla="*/ 221 w 234"/>
                  <a:gd name="T1" fmla="*/ 28 h 180"/>
                  <a:gd name="T2" fmla="*/ 234 w 234"/>
                  <a:gd name="T3" fmla="*/ 27 h 180"/>
                  <a:gd name="T4" fmla="*/ 231 w 234"/>
                  <a:gd name="T5" fmla="*/ 39 h 180"/>
                  <a:gd name="T6" fmla="*/ 221 w 234"/>
                  <a:gd name="T7" fmla="*/ 48 h 180"/>
                  <a:gd name="T8" fmla="*/ 212 w 234"/>
                  <a:gd name="T9" fmla="*/ 57 h 180"/>
                  <a:gd name="T10" fmla="*/ 215 w 234"/>
                  <a:gd name="T11" fmla="*/ 66 h 180"/>
                  <a:gd name="T12" fmla="*/ 218 w 234"/>
                  <a:gd name="T13" fmla="*/ 80 h 180"/>
                  <a:gd name="T14" fmla="*/ 224 w 234"/>
                  <a:gd name="T15" fmla="*/ 86 h 180"/>
                  <a:gd name="T16" fmla="*/ 214 w 234"/>
                  <a:gd name="T17" fmla="*/ 97 h 180"/>
                  <a:gd name="T18" fmla="*/ 193 w 234"/>
                  <a:gd name="T19" fmla="*/ 106 h 180"/>
                  <a:gd name="T20" fmla="*/ 182 w 234"/>
                  <a:gd name="T21" fmla="*/ 98 h 180"/>
                  <a:gd name="T22" fmla="*/ 185 w 234"/>
                  <a:gd name="T23" fmla="*/ 109 h 180"/>
                  <a:gd name="T24" fmla="*/ 185 w 234"/>
                  <a:gd name="T25" fmla="*/ 118 h 180"/>
                  <a:gd name="T26" fmla="*/ 182 w 234"/>
                  <a:gd name="T27" fmla="*/ 121 h 180"/>
                  <a:gd name="T28" fmla="*/ 182 w 234"/>
                  <a:gd name="T29" fmla="*/ 142 h 180"/>
                  <a:gd name="T30" fmla="*/ 188 w 234"/>
                  <a:gd name="T31" fmla="*/ 158 h 180"/>
                  <a:gd name="T32" fmla="*/ 194 w 234"/>
                  <a:gd name="T33" fmla="*/ 173 h 180"/>
                  <a:gd name="T34" fmla="*/ 185 w 234"/>
                  <a:gd name="T35" fmla="*/ 176 h 180"/>
                  <a:gd name="T36" fmla="*/ 177 w 234"/>
                  <a:gd name="T37" fmla="*/ 170 h 180"/>
                  <a:gd name="T38" fmla="*/ 162 w 234"/>
                  <a:gd name="T39" fmla="*/ 161 h 180"/>
                  <a:gd name="T40" fmla="*/ 159 w 234"/>
                  <a:gd name="T41" fmla="*/ 161 h 180"/>
                  <a:gd name="T42" fmla="*/ 144 w 234"/>
                  <a:gd name="T43" fmla="*/ 155 h 180"/>
                  <a:gd name="T44" fmla="*/ 143 w 234"/>
                  <a:gd name="T45" fmla="*/ 150 h 180"/>
                  <a:gd name="T46" fmla="*/ 121 w 234"/>
                  <a:gd name="T47" fmla="*/ 145 h 180"/>
                  <a:gd name="T48" fmla="*/ 121 w 234"/>
                  <a:gd name="T49" fmla="*/ 150 h 180"/>
                  <a:gd name="T50" fmla="*/ 130 w 234"/>
                  <a:gd name="T51" fmla="*/ 165 h 180"/>
                  <a:gd name="T52" fmla="*/ 118 w 234"/>
                  <a:gd name="T53" fmla="*/ 171 h 180"/>
                  <a:gd name="T54" fmla="*/ 109 w 234"/>
                  <a:gd name="T55" fmla="*/ 170 h 180"/>
                  <a:gd name="T56" fmla="*/ 96 w 234"/>
                  <a:gd name="T57" fmla="*/ 164 h 180"/>
                  <a:gd name="T58" fmla="*/ 89 w 234"/>
                  <a:gd name="T59" fmla="*/ 150 h 180"/>
                  <a:gd name="T60" fmla="*/ 82 w 234"/>
                  <a:gd name="T61" fmla="*/ 148 h 180"/>
                  <a:gd name="T62" fmla="*/ 88 w 234"/>
                  <a:gd name="T63" fmla="*/ 130 h 180"/>
                  <a:gd name="T64" fmla="*/ 88 w 234"/>
                  <a:gd name="T65" fmla="*/ 121 h 180"/>
                  <a:gd name="T66" fmla="*/ 85 w 234"/>
                  <a:gd name="T67" fmla="*/ 114 h 180"/>
                  <a:gd name="T68" fmla="*/ 73 w 234"/>
                  <a:gd name="T69" fmla="*/ 104 h 180"/>
                  <a:gd name="T70" fmla="*/ 68 w 234"/>
                  <a:gd name="T71" fmla="*/ 94 h 180"/>
                  <a:gd name="T72" fmla="*/ 68 w 234"/>
                  <a:gd name="T73" fmla="*/ 79 h 180"/>
                  <a:gd name="T74" fmla="*/ 59 w 234"/>
                  <a:gd name="T75" fmla="*/ 74 h 180"/>
                  <a:gd name="T76" fmla="*/ 51 w 234"/>
                  <a:gd name="T77" fmla="*/ 77 h 180"/>
                  <a:gd name="T78" fmla="*/ 42 w 234"/>
                  <a:gd name="T79" fmla="*/ 63 h 180"/>
                  <a:gd name="T80" fmla="*/ 23 w 234"/>
                  <a:gd name="T81" fmla="*/ 57 h 180"/>
                  <a:gd name="T82" fmla="*/ 12 w 234"/>
                  <a:gd name="T83" fmla="*/ 51 h 180"/>
                  <a:gd name="T84" fmla="*/ 4 w 234"/>
                  <a:gd name="T85" fmla="*/ 41 h 180"/>
                  <a:gd name="T86" fmla="*/ 3 w 234"/>
                  <a:gd name="T87" fmla="*/ 15 h 180"/>
                  <a:gd name="T88" fmla="*/ 15 w 234"/>
                  <a:gd name="T89" fmla="*/ 21 h 180"/>
                  <a:gd name="T90" fmla="*/ 36 w 234"/>
                  <a:gd name="T91" fmla="*/ 27 h 180"/>
                  <a:gd name="T92" fmla="*/ 45 w 234"/>
                  <a:gd name="T93" fmla="*/ 7 h 180"/>
                  <a:gd name="T94" fmla="*/ 53 w 234"/>
                  <a:gd name="T95" fmla="*/ 3 h 180"/>
                  <a:gd name="T96" fmla="*/ 62 w 234"/>
                  <a:gd name="T97" fmla="*/ 15 h 180"/>
                  <a:gd name="T98" fmla="*/ 67 w 234"/>
                  <a:gd name="T99" fmla="*/ 15 h 180"/>
                  <a:gd name="T100" fmla="*/ 77 w 234"/>
                  <a:gd name="T101" fmla="*/ 25 h 180"/>
                  <a:gd name="T102" fmla="*/ 88 w 234"/>
                  <a:gd name="T103" fmla="*/ 28 h 180"/>
                  <a:gd name="T104" fmla="*/ 94 w 234"/>
                  <a:gd name="T105" fmla="*/ 44 h 180"/>
                  <a:gd name="T106" fmla="*/ 105 w 234"/>
                  <a:gd name="T107" fmla="*/ 38 h 180"/>
                  <a:gd name="T108" fmla="*/ 111 w 234"/>
                  <a:gd name="T109" fmla="*/ 18 h 180"/>
                  <a:gd name="T110" fmla="*/ 120 w 234"/>
                  <a:gd name="T111" fmla="*/ 10 h 180"/>
                  <a:gd name="T112" fmla="*/ 130 w 234"/>
                  <a:gd name="T113" fmla="*/ 16 h 180"/>
                  <a:gd name="T114" fmla="*/ 147 w 234"/>
                  <a:gd name="T115" fmla="*/ 41 h 180"/>
                  <a:gd name="T116" fmla="*/ 158 w 234"/>
                  <a:gd name="T117" fmla="*/ 48 h 180"/>
                  <a:gd name="T118" fmla="*/ 167 w 234"/>
                  <a:gd name="T119" fmla="*/ 44 h 180"/>
                  <a:gd name="T120" fmla="*/ 184 w 234"/>
                  <a:gd name="T121" fmla="*/ 38 h 180"/>
                  <a:gd name="T122" fmla="*/ 194 w 234"/>
                  <a:gd name="T123" fmla="*/ 31 h 180"/>
                  <a:gd name="T124" fmla="*/ 212 w 234"/>
                  <a:gd name="T125" fmla="*/ 24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4" h="180">
                    <a:moveTo>
                      <a:pt x="214" y="27"/>
                    </a:moveTo>
                    <a:lnTo>
                      <a:pt x="221" y="28"/>
                    </a:lnTo>
                    <a:lnTo>
                      <a:pt x="224" y="27"/>
                    </a:lnTo>
                    <a:lnTo>
                      <a:pt x="234" y="27"/>
                    </a:lnTo>
                    <a:lnTo>
                      <a:pt x="234" y="31"/>
                    </a:lnTo>
                    <a:lnTo>
                      <a:pt x="231" y="39"/>
                    </a:lnTo>
                    <a:lnTo>
                      <a:pt x="223" y="45"/>
                    </a:lnTo>
                    <a:lnTo>
                      <a:pt x="221" y="48"/>
                    </a:lnTo>
                    <a:lnTo>
                      <a:pt x="217" y="51"/>
                    </a:lnTo>
                    <a:lnTo>
                      <a:pt x="212" y="57"/>
                    </a:lnTo>
                    <a:lnTo>
                      <a:pt x="221" y="62"/>
                    </a:lnTo>
                    <a:lnTo>
                      <a:pt x="215" y="66"/>
                    </a:lnTo>
                    <a:lnTo>
                      <a:pt x="218" y="72"/>
                    </a:lnTo>
                    <a:lnTo>
                      <a:pt x="218" y="80"/>
                    </a:lnTo>
                    <a:lnTo>
                      <a:pt x="220" y="85"/>
                    </a:lnTo>
                    <a:lnTo>
                      <a:pt x="224" y="86"/>
                    </a:lnTo>
                    <a:lnTo>
                      <a:pt x="221" y="91"/>
                    </a:lnTo>
                    <a:lnTo>
                      <a:pt x="214" y="97"/>
                    </a:lnTo>
                    <a:lnTo>
                      <a:pt x="205" y="97"/>
                    </a:lnTo>
                    <a:lnTo>
                      <a:pt x="193" y="106"/>
                    </a:lnTo>
                    <a:lnTo>
                      <a:pt x="185" y="95"/>
                    </a:lnTo>
                    <a:lnTo>
                      <a:pt x="182" y="98"/>
                    </a:lnTo>
                    <a:lnTo>
                      <a:pt x="180" y="101"/>
                    </a:lnTo>
                    <a:lnTo>
                      <a:pt x="185" y="109"/>
                    </a:lnTo>
                    <a:lnTo>
                      <a:pt x="182" y="115"/>
                    </a:lnTo>
                    <a:lnTo>
                      <a:pt x="185" y="118"/>
                    </a:lnTo>
                    <a:lnTo>
                      <a:pt x="182" y="120"/>
                    </a:lnTo>
                    <a:lnTo>
                      <a:pt x="182" y="121"/>
                    </a:lnTo>
                    <a:lnTo>
                      <a:pt x="185" y="135"/>
                    </a:lnTo>
                    <a:lnTo>
                      <a:pt x="182" y="142"/>
                    </a:lnTo>
                    <a:lnTo>
                      <a:pt x="191" y="152"/>
                    </a:lnTo>
                    <a:lnTo>
                      <a:pt x="188" y="158"/>
                    </a:lnTo>
                    <a:lnTo>
                      <a:pt x="191" y="167"/>
                    </a:lnTo>
                    <a:lnTo>
                      <a:pt x="194" y="173"/>
                    </a:lnTo>
                    <a:lnTo>
                      <a:pt x="187" y="173"/>
                    </a:lnTo>
                    <a:lnTo>
                      <a:pt x="185" y="176"/>
                    </a:lnTo>
                    <a:lnTo>
                      <a:pt x="187" y="180"/>
                    </a:lnTo>
                    <a:lnTo>
                      <a:pt x="177" y="170"/>
                    </a:lnTo>
                    <a:lnTo>
                      <a:pt x="170" y="168"/>
                    </a:lnTo>
                    <a:lnTo>
                      <a:pt x="162" y="161"/>
                    </a:lnTo>
                    <a:lnTo>
                      <a:pt x="161" y="161"/>
                    </a:lnTo>
                    <a:lnTo>
                      <a:pt x="159" y="161"/>
                    </a:lnTo>
                    <a:lnTo>
                      <a:pt x="155" y="162"/>
                    </a:lnTo>
                    <a:lnTo>
                      <a:pt x="144" y="155"/>
                    </a:lnTo>
                    <a:lnTo>
                      <a:pt x="143" y="152"/>
                    </a:lnTo>
                    <a:lnTo>
                      <a:pt x="143" y="150"/>
                    </a:lnTo>
                    <a:lnTo>
                      <a:pt x="135" y="145"/>
                    </a:lnTo>
                    <a:lnTo>
                      <a:pt x="121" y="145"/>
                    </a:lnTo>
                    <a:lnTo>
                      <a:pt x="120" y="148"/>
                    </a:lnTo>
                    <a:lnTo>
                      <a:pt x="121" y="150"/>
                    </a:lnTo>
                    <a:lnTo>
                      <a:pt x="127" y="152"/>
                    </a:lnTo>
                    <a:lnTo>
                      <a:pt x="130" y="165"/>
                    </a:lnTo>
                    <a:lnTo>
                      <a:pt x="127" y="170"/>
                    </a:lnTo>
                    <a:lnTo>
                      <a:pt x="118" y="171"/>
                    </a:lnTo>
                    <a:lnTo>
                      <a:pt x="112" y="176"/>
                    </a:lnTo>
                    <a:lnTo>
                      <a:pt x="109" y="170"/>
                    </a:lnTo>
                    <a:lnTo>
                      <a:pt x="100" y="170"/>
                    </a:lnTo>
                    <a:lnTo>
                      <a:pt x="96" y="164"/>
                    </a:lnTo>
                    <a:lnTo>
                      <a:pt x="91" y="164"/>
                    </a:lnTo>
                    <a:lnTo>
                      <a:pt x="89" y="150"/>
                    </a:lnTo>
                    <a:lnTo>
                      <a:pt x="86" y="147"/>
                    </a:lnTo>
                    <a:lnTo>
                      <a:pt x="82" y="148"/>
                    </a:lnTo>
                    <a:lnTo>
                      <a:pt x="85" y="142"/>
                    </a:lnTo>
                    <a:lnTo>
                      <a:pt x="88" y="130"/>
                    </a:lnTo>
                    <a:lnTo>
                      <a:pt x="85" y="126"/>
                    </a:lnTo>
                    <a:lnTo>
                      <a:pt x="88" y="121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0" y="109"/>
                    </a:lnTo>
                    <a:lnTo>
                      <a:pt x="73" y="104"/>
                    </a:lnTo>
                    <a:lnTo>
                      <a:pt x="73" y="98"/>
                    </a:lnTo>
                    <a:lnTo>
                      <a:pt x="68" y="94"/>
                    </a:lnTo>
                    <a:lnTo>
                      <a:pt x="70" y="85"/>
                    </a:lnTo>
                    <a:lnTo>
                      <a:pt x="68" y="79"/>
                    </a:lnTo>
                    <a:lnTo>
                      <a:pt x="65" y="74"/>
                    </a:lnTo>
                    <a:lnTo>
                      <a:pt x="59" y="74"/>
                    </a:lnTo>
                    <a:lnTo>
                      <a:pt x="55" y="79"/>
                    </a:lnTo>
                    <a:lnTo>
                      <a:pt x="51" y="77"/>
                    </a:lnTo>
                    <a:lnTo>
                      <a:pt x="48" y="63"/>
                    </a:lnTo>
                    <a:lnTo>
                      <a:pt x="42" y="63"/>
                    </a:lnTo>
                    <a:lnTo>
                      <a:pt x="33" y="65"/>
                    </a:lnTo>
                    <a:lnTo>
                      <a:pt x="23" y="57"/>
                    </a:lnTo>
                    <a:lnTo>
                      <a:pt x="18" y="51"/>
                    </a:lnTo>
                    <a:lnTo>
                      <a:pt x="12" y="51"/>
                    </a:lnTo>
                    <a:lnTo>
                      <a:pt x="9" y="42"/>
                    </a:lnTo>
                    <a:lnTo>
                      <a:pt x="4" y="41"/>
                    </a:lnTo>
                    <a:lnTo>
                      <a:pt x="0" y="24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15" y="21"/>
                    </a:lnTo>
                    <a:lnTo>
                      <a:pt x="33" y="21"/>
                    </a:lnTo>
                    <a:lnTo>
                      <a:pt x="36" y="27"/>
                    </a:lnTo>
                    <a:lnTo>
                      <a:pt x="42" y="25"/>
                    </a:lnTo>
                    <a:lnTo>
                      <a:pt x="45" y="7"/>
                    </a:lnTo>
                    <a:lnTo>
                      <a:pt x="48" y="0"/>
                    </a:lnTo>
                    <a:lnTo>
                      <a:pt x="53" y="3"/>
                    </a:lnTo>
                    <a:lnTo>
                      <a:pt x="51" y="6"/>
                    </a:lnTo>
                    <a:lnTo>
                      <a:pt x="62" y="15"/>
                    </a:lnTo>
                    <a:lnTo>
                      <a:pt x="65" y="12"/>
                    </a:lnTo>
                    <a:lnTo>
                      <a:pt x="67" y="15"/>
                    </a:lnTo>
                    <a:lnTo>
                      <a:pt x="71" y="18"/>
                    </a:lnTo>
                    <a:lnTo>
                      <a:pt x="77" y="25"/>
                    </a:lnTo>
                    <a:lnTo>
                      <a:pt x="82" y="25"/>
                    </a:lnTo>
                    <a:lnTo>
                      <a:pt x="88" y="28"/>
                    </a:lnTo>
                    <a:lnTo>
                      <a:pt x="91" y="39"/>
                    </a:lnTo>
                    <a:lnTo>
                      <a:pt x="94" y="44"/>
                    </a:lnTo>
                    <a:lnTo>
                      <a:pt x="97" y="44"/>
                    </a:lnTo>
                    <a:lnTo>
                      <a:pt x="105" y="38"/>
                    </a:lnTo>
                    <a:lnTo>
                      <a:pt x="106" y="25"/>
                    </a:lnTo>
                    <a:lnTo>
                      <a:pt x="111" y="18"/>
                    </a:lnTo>
                    <a:lnTo>
                      <a:pt x="115" y="18"/>
                    </a:lnTo>
                    <a:lnTo>
                      <a:pt x="120" y="10"/>
                    </a:lnTo>
                    <a:lnTo>
                      <a:pt x="124" y="18"/>
                    </a:lnTo>
                    <a:lnTo>
                      <a:pt x="130" y="16"/>
                    </a:lnTo>
                    <a:lnTo>
                      <a:pt x="138" y="31"/>
                    </a:lnTo>
                    <a:lnTo>
                      <a:pt x="147" y="41"/>
                    </a:lnTo>
                    <a:lnTo>
                      <a:pt x="155" y="45"/>
                    </a:lnTo>
                    <a:lnTo>
                      <a:pt x="158" y="48"/>
                    </a:lnTo>
                    <a:lnTo>
                      <a:pt x="159" y="48"/>
                    </a:lnTo>
                    <a:lnTo>
                      <a:pt x="167" y="44"/>
                    </a:lnTo>
                    <a:lnTo>
                      <a:pt x="173" y="42"/>
                    </a:lnTo>
                    <a:lnTo>
                      <a:pt x="184" y="38"/>
                    </a:lnTo>
                    <a:lnTo>
                      <a:pt x="188" y="33"/>
                    </a:lnTo>
                    <a:lnTo>
                      <a:pt x="194" y="31"/>
                    </a:lnTo>
                    <a:lnTo>
                      <a:pt x="202" y="35"/>
                    </a:lnTo>
                    <a:lnTo>
                      <a:pt x="212" y="24"/>
                    </a:lnTo>
                    <a:lnTo>
                      <a:pt x="214" y="2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7" name="Freeform 6354">
                <a:extLst>
                  <a:ext uri="{FF2B5EF4-FFF2-40B4-BE49-F238E27FC236}">
                    <a16:creationId xmlns:a16="http://schemas.microsoft.com/office/drawing/2014/main" id="{E4040023-BE17-4FFD-990B-DCF17FD08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137"/>
                <a:ext cx="134" cy="97"/>
              </a:xfrm>
              <a:custGeom>
                <a:avLst/>
                <a:gdLst>
                  <a:gd name="T0" fmla="*/ 222 w 267"/>
                  <a:gd name="T1" fmla="*/ 112 h 194"/>
                  <a:gd name="T2" fmla="*/ 214 w 267"/>
                  <a:gd name="T3" fmla="*/ 103 h 194"/>
                  <a:gd name="T4" fmla="*/ 216 w 267"/>
                  <a:gd name="T5" fmla="*/ 88 h 194"/>
                  <a:gd name="T6" fmla="*/ 214 w 267"/>
                  <a:gd name="T7" fmla="*/ 77 h 194"/>
                  <a:gd name="T8" fmla="*/ 196 w 267"/>
                  <a:gd name="T9" fmla="*/ 76 h 194"/>
                  <a:gd name="T10" fmla="*/ 188 w 267"/>
                  <a:gd name="T11" fmla="*/ 73 h 194"/>
                  <a:gd name="T12" fmla="*/ 196 w 267"/>
                  <a:gd name="T13" fmla="*/ 60 h 194"/>
                  <a:gd name="T14" fmla="*/ 203 w 267"/>
                  <a:gd name="T15" fmla="*/ 54 h 194"/>
                  <a:gd name="T16" fmla="*/ 220 w 267"/>
                  <a:gd name="T17" fmla="*/ 42 h 194"/>
                  <a:gd name="T18" fmla="*/ 217 w 267"/>
                  <a:gd name="T19" fmla="*/ 25 h 194"/>
                  <a:gd name="T20" fmla="*/ 212 w 267"/>
                  <a:gd name="T21" fmla="*/ 16 h 194"/>
                  <a:gd name="T22" fmla="*/ 200 w 267"/>
                  <a:gd name="T23" fmla="*/ 16 h 194"/>
                  <a:gd name="T24" fmla="*/ 188 w 267"/>
                  <a:gd name="T25" fmla="*/ 3 h 194"/>
                  <a:gd name="T26" fmla="*/ 181 w 267"/>
                  <a:gd name="T27" fmla="*/ 7 h 194"/>
                  <a:gd name="T28" fmla="*/ 156 w 267"/>
                  <a:gd name="T29" fmla="*/ 12 h 194"/>
                  <a:gd name="T30" fmla="*/ 150 w 267"/>
                  <a:gd name="T31" fmla="*/ 9 h 194"/>
                  <a:gd name="T32" fmla="*/ 132 w 267"/>
                  <a:gd name="T33" fmla="*/ 0 h 194"/>
                  <a:gd name="T34" fmla="*/ 124 w 267"/>
                  <a:gd name="T35" fmla="*/ 9 h 194"/>
                  <a:gd name="T36" fmla="*/ 124 w 267"/>
                  <a:gd name="T37" fmla="*/ 16 h 194"/>
                  <a:gd name="T38" fmla="*/ 114 w 267"/>
                  <a:gd name="T39" fmla="*/ 13 h 194"/>
                  <a:gd name="T40" fmla="*/ 97 w 267"/>
                  <a:gd name="T41" fmla="*/ 16 h 194"/>
                  <a:gd name="T42" fmla="*/ 84 w 267"/>
                  <a:gd name="T43" fmla="*/ 18 h 194"/>
                  <a:gd name="T44" fmla="*/ 73 w 267"/>
                  <a:gd name="T45" fmla="*/ 19 h 194"/>
                  <a:gd name="T46" fmla="*/ 64 w 267"/>
                  <a:gd name="T47" fmla="*/ 30 h 194"/>
                  <a:gd name="T48" fmla="*/ 53 w 267"/>
                  <a:gd name="T49" fmla="*/ 28 h 194"/>
                  <a:gd name="T50" fmla="*/ 47 w 267"/>
                  <a:gd name="T51" fmla="*/ 27 h 194"/>
                  <a:gd name="T52" fmla="*/ 35 w 267"/>
                  <a:gd name="T53" fmla="*/ 32 h 194"/>
                  <a:gd name="T54" fmla="*/ 26 w 267"/>
                  <a:gd name="T55" fmla="*/ 33 h 194"/>
                  <a:gd name="T56" fmla="*/ 15 w 267"/>
                  <a:gd name="T57" fmla="*/ 38 h 194"/>
                  <a:gd name="T58" fmla="*/ 3 w 267"/>
                  <a:gd name="T59" fmla="*/ 48 h 194"/>
                  <a:gd name="T60" fmla="*/ 15 w 267"/>
                  <a:gd name="T61" fmla="*/ 50 h 194"/>
                  <a:gd name="T62" fmla="*/ 30 w 267"/>
                  <a:gd name="T63" fmla="*/ 48 h 194"/>
                  <a:gd name="T64" fmla="*/ 33 w 267"/>
                  <a:gd name="T65" fmla="*/ 60 h 194"/>
                  <a:gd name="T66" fmla="*/ 23 w 267"/>
                  <a:gd name="T67" fmla="*/ 73 h 194"/>
                  <a:gd name="T68" fmla="*/ 18 w 267"/>
                  <a:gd name="T69" fmla="*/ 85 h 194"/>
                  <a:gd name="T70" fmla="*/ 18 w 267"/>
                  <a:gd name="T71" fmla="*/ 94 h 194"/>
                  <a:gd name="T72" fmla="*/ 27 w 267"/>
                  <a:gd name="T73" fmla="*/ 101 h 194"/>
                  <a:gd name="T74" fmla="*/ 30 w 267"/>
                  <a:gd name="T75" fmla="*/ 115 h 194"/>
                  <a:gd name="T76" fmla="*/ 32 w 267"/>
                  <a:gd name="T77" fmla="*/ 124 h 194"/>
                  <a:gd name="T78" fmla="*/ 35 w 267"/>
                  <a:gd name="T79" fmla="*/ 133 h 194"/>
                  <a:gd name="T80" fmla="*/ 39 w 267"/>
                  <a:gd name="T81" fmla="*/ 149 h 194"/>
                  <a:gd name="T82" fmla="*/ 61 w 267"/>
                  <a:gd name="T83" fmla="*/ 153 h 194"/>
                  <a:gd name="T84" fmla="*/ 59 w 267"/>
                  <a:gd name="T85" fmla="*/ 164 h 194"/>
                  <a:gd name="T86" fmla="*/ 67 w 267"/>
                  <a:gd name="T87" fmla="*/ 161 h 194"/>
                  <a:gd name="T88" fmla="*/ 79 w 267"/>
                  <a:gd name="T89" fmla="*/ 158 h 194"/>
                  <a:gd name="T90" fmla="*/ 97 w 267"/>
                  <a:gd name="T91" fmla="*/ 146 h 194"/>
                  <a:gd name="T92" fmla="*/ 112 w 267"/>
                  <a:gd name="T93" fmla="*/ 149 h 194"/>
                  <a:gd name="T94" fmla="*/ 126 w 267"/>
                  <a:gd name="T95" fmla="*/ 144 h 194"/>
                  <a:gd name="T96" fmla="*/ 141 w 267"/>
                  <a:gd name="T97" fmla="*/ 138 h 194"/>
                  <a:gd name="T98" fmla="*/ 164 w 267"/>
                  <a:gd name="T99" fmla="*/ 144 h 194"/>
                  <a:gd name="T100" fmla="*/ 178 w 267"/>
                  <a:gd name="T101" fmla="*/ 150 h 194"/>
                  <a:gd name="T102" fmla="*/ 194 w 267"/>
                  <a:gd name="T103" fmla="*/ 173 h 194"/>
                  <a:gd name="T104" fmla="*/ 200 w 267"/>
                  <a:gd name="T105" fmla="*/ 188 h 194"/>
                  <a:gd name="T106" fmla="*/ 217 w 267"/>
                  <a:gd name="T107" fmla="*/ 185 h 194"/>
                  <a:gd name="T108" fmla="*/ 237 w 267"/>
                  <a:gd name="T109" fmla="*/ 176 h 194"/>
                  <a:gd name="T110" fmla="*/ 246 w 267"/>
                  <a:gd name="T111" fmla="*/ 158 h 194"/>
                  <a:gd name="T112" fmla="*/ 267 w 267"/>
                  <a:gd name="T113" fmla="*/ 146 h 194"/>
                  <a:gd name="T114" fmla="*/ 266 w 267"/>
                  <a:gd name="T115" fmla="*/ 138 h 194"/>
                  <a:gd name="T116" fmla="*/ 266 w 267"/>
                  <a:gd name="T117" fmla="*/ 127 h 194"/>
                  <a:gd name="T118" fmla="*/ 261 w 267"/>
                  <a:gd name="T119" fmla="*/ 118 h 194"/>
                  <a:gd name="T120" fmla="*/ 247 w 267"/>
                  <a:gd name="T121" fmla="*/ 118 h 194"/>
                  <a:gd name="T122" fmla="*/ 234 w 267"/>
                  <a:gd name="T123" fmla="*/ 109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7" h="194">
                    <a:moveTo>
                      <a:pt x="223" y="115"/>
                    </a:moveTo>
                    <a:lnTo>
                      <a:pt x="222" y="112"/>
                    </a:lnTo>
                    <a:lnTo>
                      <a:pt x="217" y="108"/>
                    </a:lnTo>
                    <a:lnTo>
                      <a:pt x="214" y="103"/>
                    </a:lnTo>
                    <a:lnTo>
                      <a:pt x="216" y="98"/>
                    </a:lnTo>
                    <a:lnTo>
                      <a:pt x="216" y="88"/>
                    </a:lnTo>
                    <a:lnTo>
                      <a:pt x="212" y="82"/>
                    </a:lnTo>
                    <a:lnTo>
                      <a:pt x="214" y="77"/>
                    </a:lnTo>
                    <a:lnTo>
                      <a:pt x="208" y="73"/>
                    </a:lnTo>
                    <a:lnTo>
                      <a:pt x="196" y="76"/>
                    </a:lnTo>
                    <a:lnTo>
                      <a:pt x="188" y="74"/>
                    </a:lnTo>
                    <a:lnTo>
                      <a:pt x="188" y="73"/>
                    </a:lnTo>
                    <a:lnTo>
                      <a:pt x="188" y="68"/>
                    </a:lnTo>
                    <a:lnTo>
                      <a:pt x="196" y="60"/>
                    </a:lnTo>
                    <a:lnTo>
                      <a:pt x="200" y="54"/>
                    </a:lnTo>
                    <a:lnTo>
                      <a:pt x="203" y="54"/>
                    </a:lnTo>
                    <a:lnTo>
                      <a:pt x="209" y="45"/>
                    </a:lnTo>
                    <a:lnTo>
                      <a:pt x="220" y="42"/>
                    </a:lnTo>
                    <a:lnTo>
                      <a:pt x="222" y="36"/>
                    </a:lnTo>
                    <a:lnTo>
                      <a:pt x="217" y="25"/>
                    </a:lnTo>
                    <a:lnTo>
                      <a:pt x="209" y="22"/>
                    </a:lnTo>
                    <a:lnTo>
                      <a:pt x="212" y="16"/>
                    </a:lnTo>
                    <a:lnTo>
                      <a:pt x="205" y="15"/>
                    </a:lnTo>
                    <a:lnTo>
                      <a:pt x="200" y="16"/>
                    </a:lnTo>
                    <a:lnTo>
                      <a:pt x="187" y="6"/>
                    </a:lnTo>
                    <a:lnTo>
                      <a:pt x="188" y="3"/>
                    </a:lnTo>
                    <a:lnTo>
                      <a:pt x="187" y="0"/>
                    </a:lnTo>
                    <a:lnTo>
                      <a:pt x="181" y="7"/>
                    </a:lnTo>
                    <a:lnTo>
                      <a:pt x="170" y="12"/>
                    </a:lnTo>
                    <a:lnTo>
                      <a:pt x="156" y="12"/>
                    </a:lnTo>
                    <a:lnTo>
                      <a:pt x="152" y="6"/>
                    </a:lnTo>
                    <a:lnTo>
                      <a:pt x="150" y="9"/>
                    </a:lnTo>
                    <a:lnTo>
                      <a:pt x="141" y="9"/>
                    </a:lnTo>
                    <a:lnTo>
                      <a:pt x="132" y="0"/>
                    </a:lnTo>
                    <a:lnTo>
                      <a:pt x="131" y="6"/>
                    </a:lnTo>
                    <a:lnTo>
                      <a:pt x="124" y="9"/>
                    </a:lnTo>
                    <a:lnTo>
                      <a:pt x="128" y="12"/>
                    </a:lnTo>
                    <a:lnTo>
                      <a:pt x="124" y="16"/>
                    </a:lnTo>
                    <a:lnTo>
                      <a:pt x="117" y="12"/>
                    </a:lnTo>
                    <a:lnTo>
                      <a:pt x="114" y="13"/>
                    </a:lnTo>
                    <a:lnTo>
                      <a:pt x="105" y="18"/>
                    </a:lnTo>
                    <a:lnTo>
                      <a:pt x="97" y="16"/>
                    </a:lnTo>
                    <a:lnTo>
                      <a:pt x="91" y="13"/>
                    </a:lnTo>
                    <a:lnTo>
                      <a:pt x="84" y="18"/>
                    </a:lnTo>
                    <a:lnTo>
                      <a:pt x="79" y="22"/>
                    </a:lnTo>
                    <a:lnTo>
                      <a:pt x="73" y="19"/>
                    </a:lnTo>
                    <a:lnTo>
                      <a:pt x="67" y="22"/>
                    </a:lnTo>
                    <a:lnTo>
                      <a:pt x="64" y="30"/>
                    </a:lnTo>
                    <a:lnTo>
                      <a:pt x="61" y="27"/>
                    </a:lnTo>
                    <a:lnTo>
                      <a:pt x="53" y="28"/>
                    </a:lnTo>
                    <a:lnTo>
                      <a:pt x="50" y="32"/>
                    </a:lnTo>
                    <a:lnTo>
                      <a:pt x="47" y="27"/>
                    </a:lnTo>
                    <a:lnTo>
                      <a:pt x="44" y="25"/>
                    </a:lnTo>
                    <a:lnTo>
                      <a:pt x="35" y="32"/>
                    </a:lnTo>
                    <a:lnTo>
                      <a:pt x="29" y="30"/>
                    </a:lnTo>
                    <a:lnTo>
                      <a:pt x="26" y="33"/>
                    </a:lnTo>
                    <a:lnTo>
                      <a:pt x="18" y="33"/>
                    </a:lnTo>
                    <a:lnTo>
                      <a:pt x="15" y="38"/>
                    </a:lnTo>
                    <a:lnTo>
                      <a:pt x="0" y="42"/>
                    </a:lnTo>
                    <a:lnTo>
                      <a:pt x="3" y="48"/>
                    </a:lnTo>
                    <a:lnTo>
                      <a:pt x="8" y="51"/>
                    </a:lnTo>
                    <a:lnTo>
                      <a:pt x="15" y="50"/>
                    </a:lnTo>
                    <a:lnTo>
                      <a:pt x="21" y="51"/>
                    </a:lnTo>
                    <a:lnTo>
                      <a:pt x="30" y="48"/>
                    </a:lnTo>
                    <a:lnTo>
                      <a:pt x="35" y="59"/>
                    </a:lnTo>
                    <a:lnTo>
                      <a:pt x="33" y="60"/>
                    </a:lnTo>
                    <a:lnTo>
                      <a:pt x="30" y="63"/>
                    </a:lnTo>
                    <a:lnTo>
                      <a:pt x="23" y="73"/>
                    </a:lnTo>
                    <a:lnTo>
                      <a:pt x="18" y="73"/>
                    </a:lnTo>
                    <a:lnTo>
                      <a:pt x="18" y="85"/>
                    </a:lnTo>
                    <a:lnTo>
                      <a:pt x="15" y="88"/>
                    </a:lnTo>
                    <a:lnTo>
                      <a:pt x="18" y="94"/>
                    </a:lnTo>
                    <a:lnTo>
                      <a:pt x="21" y="100"/>
                    </a:lnTo>
                    <a:lnTo>
                      <a:pt x="27" y="101"/>
                    </a:lnTo>
                    <a:lnTo>
                      <a:pt x="30" y="108"/>
                    </a:lnTo>
                    <a:lnTo>
                      <a:pt x="30" y="115"/>
                    </a:lnTo>
                    <a:lnTo>
                      <a:pt x="33" y="121"/>
                    </a:lnTo>
                    <a:lnTo>
                      <a:pt x="32" y="124"/>
                    </a:lnTo>
                    <a:lnTo>
                      <a:pt x="36" y="130"/>
                    </a:lnTo>
                    <a:lnTo>
                      <a:pt x="35" y="133"/>
                    </a:lnTo>
                    <a:lnTo>
                      <a:pt x="30" y="136"/>
                    </a:lnTo>
                    <a:lnTo>
                      <a:pt x="39" y="149"/>
                    </a:lnTo>
                    <a:lnTo>
                      <a:pt x="47" y="146"/>
                    </a:lnTo>
                    <a:lnTo>
                      <a:pt x="61" y="153"/>
                    </a:lnTo>
                    <a:lnTo>
                      <a:pt x="61" y="156"/>
                    </a:lnTo>
                    <a:lnTo>
                      <a:pt x="59" y="164"/>
                    </a:lnTo>
                    <a:lnTo>
                      <a:pt x="64" y="165"/>
                    </a:lnTo>
                    <a:lnTo>
                      <a:pt x="67" y="161"/>
                    </a:lnTo>
                    <a:lnTo>
                      <a:pt x="76" y="164"/>
                    </a:lnTo>
                    <a:lnTo>
                      <a:pt x="79" y="158"/>
                    </a:lnTo>
                    <a:lnTo>
                      <a:pt x="84" y="158"/>
                    </a:lnTo>
                    <a:lnTo>
                      <a:pt x="97" y="146"/>
                    </a:lnTo>
                    <a:lnTo>
                      <a:pt x="105" y="144"/>
                    </a:lnTo>
                    <a:lnTo>
                      <a:pt x="112" y="149"/>
                    </a:lnTo>
                    <a:lnTo>
                      <a:pt x="121" y="149"/>
                    </a:lnTo>
                    <a:lnTo>
                      <a:pt x="126" y="144"/>
                    </a:lnTo>
                    <a:lnTo>
                      <a:pt x="131" y="144"/>
                    </a:lnTo>
                    <a:lnTo>
                      <a:pt x="141" y="138"/>
                    </a:lnTo>
                    <a:lnTo>
                      <a:pt x="153" y="139"/>
                    </a:lnTo>
                    <a:lnTo>
                      <a:pt x="164" y="144"/>
                    </a:lnTo>
                    <a:lnTo>
                      <a:pt x="165" y="152"/>
                    </a:lnTo>
                    <a:lnTo>
                      <a:pt x="178" y="150"/>
                    </a:lnTo>
                    <a:lnTo>
                      <a:pt x="181" y="156"/>
                    </a:lnTo>
                    <a:lnTo>
                      <a:pt x="194" y="173"/>
                    </a:lnTo>
                    <a:lnTo>
                      <a:pt x="191" y="179"/>
                    </a:lnTo>
                    <a:lnTo>
                      <a:pt x="200" y="188"/>
                    </a:lnTo>
                    <a:lnTo>
                      <a:pt x="203" y="194"/>
                    </a:lnTo>
                    <a:lnTo>
                      <a:pt x="217" y="185"/>
                    </a:lnTo>
                    <a:lnTo>
                      <a:pt x="237" y="180"/>
                    </a:lnTo>
                    <a:lnTo>
                      <a:pt x="237" y="176"/>
                    </a:lnTo>
                    <a:lnTo>
                      <a:pt x="243" y="173"/>
                    </a:lnTo>
                    <a:lnTo>
                      <a:pt x="246" y="158"/>
                    </a:lnTo>
                    <a:lnTo>
                      <a:pt x="258" y="149"/>
                    </a:lnTo>
                    <a:lnTo>
                      <a:pt x="267" y="146"/>
                    </a:lnTo>
                    <a:lnTo>
                      <a:pt x="264" y="142"/>
                    </a:lnTo>
                    <a:lnTo>
                      <a:pt x="266" y="138"/>
                    </a:lnTo>
                    <a:lnTo>
                      <a:pt x="267" y="130"/>
                    </a:lnTo>
                    <a:lnTo>
                      <a:pt x="266" y="127"/>
                    </a:lnTo>
                    <a:lnTo>
                      <a:pt x="261" y="121"/>
                    </a:lnTo>
                    <a:lnTo>
                      <a:pt x="261" y="118"/>
                    </a:lnTo>
                    <a:lnTo>
                      <a:pt x="250" y="117"/>
                    </a:lnTo>
                    <a:lnTo>
                      <a:pt x="247" y="118"/>
                    </a:lnTo>
                    <a:lnTo>
                      <a:pt x="240" y="112"/>
                    </a:lnTo>
                    <a:lnTo>
                      <a:pt x="234" y="109"/>
                    </a:lnTo>
                    <a:lnTo>
                      <a:pt x="223" y="1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8" name="Freeform 6355">
                <a:extLst>
                  <a:ext uri="{FF2B5EF4-FFF2-40B4-BE49-F238E27FC236}">
                    <a16:creationId xmlns:a16="http://schemas.microsoft.com/office/drawing/2014/main" id="{AC44E35D-2B1F-7842-BA77-638CCE428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137"/>
                <a:ext cx="134" cy="97"/>
              </a:xfrm>
              <a:custGeom>
                <a:avLst/>
                <a:gdLst>
                  <a:gd name="T0" fmla="*/ 234 w 267"/>
                  <a:gd name="T1" fmla="*/ 109 h 194"/>
                  <a:gd name="T2" fmla="*/ 247 w 267"/>
                  <a:gd name="T3" fmla="*/ 118 h 194"/>
                  <a:gd name="T4" fmla="*/ 261 w 267"/>
                  <a:gd name="T5" fmla="*/ 118 h 194"/>
                  <a:gd name="T6" fmla="*/ 266 w 267"/>
                  <a:gd name="T7" fmla="*/ 127 h 194"/>
                  <a:gd name="T8" fmla="*/ 266 w 267"/>
                  <a:gd name="T9" fmla="*/ 138 h 194"/>
                  <a:gd name="T10" fmla="*/ 267 w 267"/>
                  <a:gd name="T11" fmla="*/ 146 h 194"/>
                  <a:gd name="T12" fmla="*/ 246 w 267"/>
                  <a:gd name="T13" fmla="*/ 158 h 194"/>
                  <a:gd name="T14" fmla="*/ 237 w 267"/>
                  <a:gd name="T15" fmla="*/ 176 h 194"/>
                  <a:gd name="T16" fmla="*/ 217 w 267"/>
                  <a:gd name="T17" fmla="*/ 185 h 194"/>
                  <a:gd name="T18" fmla="*/ 200 w 267"/>
                  <a:gd name="T19" fmla="*/ 188 h 194"/>
                  <a:gd name="T20" fmla="*/ 194 w 267"/>
                  <a:gd name="T21" fmla="*/ 173 h 194"/>
                  <a:gd name="T22" fmla="*/ 178 w 267"/>
                  <a:gd name="T23" fmla="*/ 150 h 194"/>
                  <a:gd name="T24" fmla="*/ 164 w 267"/>
                  <a:gd name="T25" fmla="*/ 144 h 194"/>
                  <a:gd name="T26" fmla="*/ 141 w 267"/>
                  <a:gd name="T27" fmla="*/ 138 h 194"/>
                  <a:gd name="T28" fmla="*/ 126 w 267"/>
                  <a:gd name="T29" fmla="*/ 144 h 194"/>
                  <a:gd name="T30" fmla="*/ 112 w 267"/>
                  <a:gd name="T31" fmla="*/ 149 h 194"/>
                  <a:gd name="T32" fmla="*/ 97 w 267"/>
                  <a:gd name="T33" fmla="*/ 146 h 194"/>
                  <a:gd name="T34" fmla="*/ 79 w 267"/>
                  <a:gd name="T35" fmla="*/ 158 h 194"/>
                  <a:gd name="T36" fmla="*/ 67 w 267"/>
                  <a:gd name="T37" fmla="*/ 161 h 194"/>
                  <a:gd name="T38" fmla="*/ 59 w 267"/>
                  <a:gd name="T39" fmla="*/ 164 h 194"/>
                  <a:gd name="T40" fmla="*/ 61 w 267"/>
                  <a:gd name="T41" fmla="*/ 153 h 194"/>
                  <a:gd name="T42" fmla="*/ 39 w 267"/>
                  <a:gd name="T43" fmla="*/ 149 h 194"/>
                  <a:gd name="T44" fmla="*/ 35 w 267"/>
                  <a:gd name="T45" fmla="*/ 133 h 194"/>
                  <a:gd name="T46" fmla="*/ 32 w 267"/>
                  <a:gd name="T47" fmla="*/ 124 h 194"/>
                  <a:gd name="T48" fmla="*/ 30 w 267"/>
                  <a:gd name="T49" fmla="*/ 115 h 194"/>
                  <a:gd name="T50" fmla="*/ 27 w 267"/>
                  <a:gd name="T51" fmla="*/ 101 h 194"/>
                  <a:gd name="T52" fmla="*/ 18 w 267"/>
                  <a:gd name="T53" fmla="*/ 94 h 194"/>
                  <a:gd name="T54" fmla="*/ 18 w 267"/>
                  <a:gd name="T55" fmla="*/ 85 h 194"/>
                  <a:gd name="T56" fmla="*/ 23 w 267"/>
                  <a:gd name="T57" fmla="*/ 73 h 194"/>
                  <a:gd name="T58" fmla="*/ 33 w 267"/>
                  <a:gd name="T59" fmla="*/ 60 h 194"/>
                  <a:gd name="T60" fmla="*/ 30 w 267"/>
                  <a:gd name="T61" fmla="*/ 48 h 194"/>
                  <a:gd name="T62" fmla="*/ 15 w 267"/>
                  <a:gd name="T63" fmla="*/ 50 h 194"/>
                  <a:gd name="T64" fmla="*/ 3 w 267"/>
                  <a:gd name="T65" fmla="*/ 48 h 194"/>
                  <a:gd name="T66" fmla="*/ 15 w 267"/>
                  <a:gd name="T67" fmla="*/ 38 h 194"/>
                  <a:gd name="T68" fmla="*/ 26 w 267"/>
                  <a:gd name="T69" fmla="*/ 33 h 194"/>
                  <a:gd name="T70" fmla="*/ 35 w 267"/>
                  <a:gd name="T71" fmla="*/ 32 h 194"/>
                  <a:gd name="T72" fmla="*/ 47 w 267"/>
                  <a:gd name="T73" fmla="*/ 27 h 194"/>
                  <a:gd name="T74" fmla="*/ 53 w 267"/>
                  <a:gd name="T75" fmla="*/ 28 h 194"/>
                  <a:gd name="T76" fmla="*/ 64 w 267"/>
                  <a:gd name="T77" fmla="*/ 30 h 194"/>
                  <a:gd name="T78" fmla="*/ 73 w 267"/>
                  <a:gd name="T79" fmla="*/ 19 h 194"/>
                  <a:gd name="T80" fmla="*/ 84 w 267"/>
                  <a:gd name="T81" fmla="*/ 18 h 194"/>
                  <a:gd name="T82" fmla="*/ 97 w 267"/>
                  <a:gd name="T83" fmla="*/ 16 h 194"/>
                  <a:gd name="T84" fmla="*/ 114 w 267"/>
                  <a:gd name="T85" fmla="*/ 13 h 194"/>
                  <a:gd name="T86" fmla="*/ 124 w 267"/>
                  <a:gd name="T87" fmla="*/ 16 h 194"/>
                  <a:gd name="T88" fmla="*/ 124 w 267"/>
                  <a:gd name="T89" fmla="*/ 9 h 194"/>
                  <a:gd name="T90" fmla="*/ 132 w 267"/>
                  <a:gd name="T91" fmla="*/ 0 h 194"/>
                  <a:gd name="T92" fmla="*/ 150 w 267"/>
                  <a:gd name="T93" fmla="*/ 9 h 194"/>
                  <a:gd name="T94" fmla="*/ 156 w 267"/>
                  <a:gd name="T95" fmla="*/ 12 h 194"/>
                  <a:gd name="T96" fmla="*/ 181 w 267"/>
                  <a:gd name="T97" fmla="*/ 7 h 194"/>
                  <a:gd name="T98" fmla="*/ 188 w 267"/>
                  <a:gd name="T99" fmla="*/ 3 h 194"/>
                  <a:gd name="T100" fmla="*/ 200 w 267"/>
                  <a:gd name="T101" fmla="*/ 16 h 194"/>
                  <a:gd name="T102" fmla="*/ 212 w 267"/>
                  <a:gd name="T103" fmla="*/ 16 h 194"/>
                  <a:gd name="T104" fmla="*/ 217 w 267"/>
                  <a:gd name="T105" fmla="*/ 25 h 194"/>
                  <a:gd name="T106" fmla="*/ 220 w 267"/>
                  <a:gd name="T107" fmla="*/ 42 h 194"/>
                  <a:gd name="T108" fmla="*/ 203 w 267"/>
                  <a:gd name="T109" fmla="*/ 54 h 194"/>
                  <a:gd name="T110" fmla="*/ 196 w 267"/>
                  <a:gd name="T111" fmla="*/ 60 h 194"/>
                  <a:gd name="T112" fmla="*/ 188 w 267"/>
                  <a:gd name="T113" fmla="*/ 73 h 194"/>
                  <a:gd name="T114" fmla="*/ 196 w 267"/>
                  <a:gd name="T115" fmla="*/ 76 h 194"/>
                  <a:gd name="T116" fmla="*/ 214 w 267"/>
                  <a:gd name="T117" fmla="*/ 77 h 194"/>
                  <a:gd name="T118" fmla="*/ 216 w 267"/>
                  <a:gd name="T119" fmla="*/ 88 h 194"/>
                  <a:gd name="T120" fmla="*/ 214 w 267"/>
                  <a:gd name="T121" fmla="*/ 103 h 194"/>
                  <a:gd name="T122" fmla="*/ 222 w 267"/>
                  <a:gd name="T123" fmla="*/ 11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7" h="194">
                    <a:moveTo>
                      <a:pt x="223" y="115"/>
                    </a:moveTo>
                    <a:lnTo>
                      <a:pt x="234" y="109"/>
                    </a:lnTo>
                    <a:lnTo>
                      <a:pt x="240" y="112"/>
                    </a:lnTo>
                    <a:lnTo>
                      <a:pt x="247" y="118"/>
                    </a:lnTo>
                    <a:lnTo>
                      <a:pt x="250" y="117"/>
                    </a:lnTo>
                    <a:lnTo>
                      <a:pt x="261" y="118"/>
                    </a:lnTo>
                    <a:lnTo>
                      <a:pt x="261" y="121"/>
                    </a:lnTo>
                    <a:lnTo>
                      <a:pt x="266" y="127"/>
                    </a:lnTo>
                    <a:lnTo>
                      <a:pt x="267" y="130"/>
                    </a:lnTo>
                    <a:lnTo>
                      <a:pt x="266" y="138"/>
                    </a:lnTo>
                    <a:lnTo>
                      <a:pt x="264" y="142"/>
                    </a:lnTo>
                    <a:lnTo>
                      <a:pt x="267" y="146"/>
                    </a:lnTo>
                    <a:lnTo>
                      <a:pt x="258" y="149"/>
                    </a:lnTo>
                    <a:lnTo>
                      <a:pt x="246" y="158"/>
                    </a:lnTo>
                    <a:lnTo>
                      <a:pt x="243" y="173"/>
                    </a:lnTo>
                    <a:lnTo>
                      <a:pt x="237" y="176"/>
                    </a:lnTo>
                    <a:lnTo>
                      <a:pt x="237" y="180"/>
                    </a:lnTo>
                    <a:lnTo>
                      <a:pt x="217" y="185"/>
                    </a:lnTo>
                    <a:lnTo>
                      <a:pt x="203" y="194"/>
                    </a:lnTo>
                    <a:lnTo>
                      <a:pt x="200" y="188"/>
                    </a:lnTo>
                    <a:lnTo>
                      <a:pt x="191" y="179"/>
                    </a:lnTo>
                    <a:lnTo>
                      <a:pt x="194" y="173"/>
                    </a:lnTo>
                    <a:lnTo>
                      <a:pt x="181" y="156"/>
                    </a:lnTo>
                    <a:lnTo>
                      <a:pt x="178" y="150"/>
                    </a:lnTo>
                    <a:lnTo>
                      <a:pt x="165" y="152"/>
                    </a:lnTo>
                    <a:lnTo>
                      <a:pt x="164" y="144"/>
                    </a:lnTo>
                    <a:lnTo>
                      <a:pt x="153" y="139"/>
                    </a:lnTo>
                    <a:lnTo>
                      <a:pt x="141" y="138"/>
                    </a:lnTo>
                    <a:lnTo>
                      <a:pt x="131" y="144"/>
                    </a:lnTo>
                    <a:lnTo>
                      <a:pt x="126" y="144"/>
                    </a:lnTo>
                    <a:lnTo>
                      <a:pt x="121" y="149"/>
                    </a:lnTo>
                    <a:lnTo>
                      <a:pt x="112" y="149"/>
                    </a:lnTo>
                    <a:lnTo>
                      <a:pt x="105" y="144"/>
                    </a:lnTo>
                    <a:lnTo>
                      <a:pt x="97" y="146"/>
                    </a:lnTo>
                    <a:lnTo>
                      <a:pt x="84" y="158"/>
                    </a:lnTo>
                    <a:lnTo>
                      <a:pt x="79" y="158"/>
                    </a:lnTo>
                    <a:lnTo>
                      <a:pt x="76" y="164"/>
                    </a:lnTo>
                    <a:lnTo>
                      <a:pt x="67" y="161"/>
                    </a:lnTo>
                    <a:lnTo>
                      <a:pt x="64" y="165"/>
                    </a:lnTo>
                    <a:lnTo>
                      <a:pt x="59" y="164"/>
                    </a:lnTo>
                    <a:lnTo>
                      <a:pt x="61" y="156"/>
                    </a:lnTo>
                    <a:lnTo>
                      <a:pt x="61" y="153"/>
                    </a:lnTo>
                    <a:lnTo>
                      <a:pt x="47" y="146"/>
                    </a:lnTo>
                    <a:lnTo>
                      <a:pt x="39" y="149"/>
                    </a:lnTo>
                    <a:lnTo>
                      <a:pt x="30" y="136"/>
                    </a:lnTo>
                    <a:lnTo>
                      <a:pt x="35" y="133"/>
                    </a:lnTo>
                    <a:lnTo>
                      <a:pt x="36" y="130"/>
                    </a:lnTo>
                    <a:lnTo>
                      <a:pt x="32" y="124"/>
                    </a:lnTo>
                    <a:lnTo>
                      <a:pt x="33" y="121"/>
                    </a:lnTo>
                    <a:lnTo>
                      <a:pt x="30" y="115"/>
                    </a:lnTo>
                    <a:lnTo>
                      <a:pt x="30" y="108"/>
                    </a:lnTo>
                    <a:lnTo>
                      <a:pt x="27" y="101"/>
                    </a:lnTo>
                    <a:lnTo>
                      <a:pt x="21" y="100"/>
                    </a:lnTo>
                    <a:lnTo>
                      <a:pt x="18" y="94"/>
                    </a:lnTo>
                    <a:lnTo>
                      <a:pt x="15" y="88"/>
                    </a:lnTo>
                    <a:lnTo>
                      <a:pt x="18" y="85"/>
                    </a:lnTo>
                    <a:lnTo>
                      <a:pt x="18" y="73"/>
                    </a:lnTo>
                    <a:lnTo>
                      <a:pt x="23" y="73"/>
                    </a:lnTo>
                    <a:lnTo>
                      <a:pt x="30" y="63"/>
                    </a:lnTo>
                    <a:lnTo>
                      <a:pt x="33" y="60"/>
                    </a:lnTo>
                    <a:lnTo>
                      <a:pt x="35" y="59"/>
                    </a:lnTo>
                    <a:lnTo>
                      <a:pt x="30" y="48"/>
                    </a:lnTo>
                    <a:lnTo>
                      <a:pt x="21" y="51"/>
                    </a:lnTo>
                    <a:lnTo>
                      <a:pt x="15" y="50"/>
                    </a:lnTo>
                    <a:lnTo>
                      <a:pt x="8" y="51"/>
                    </a:lnTo>
                    <a:lnTo>
                      <a:pt x="3" y="48"/>
                    </a:lnTo>
                    <a:lnTo>
                      <a:pt x="0" y="42"/>
                    </a:lnTo>
                    <a:lnTo>
                      <a:pt x="15" y="38"/>
                    </a:lnTo>
                    <a:lnTo>
                      <a:pt x="18" y="33"/>
                    </a:lnTo>
                    <a:lnTo>
                      <a:pt x="26" y="33"/>
                    </a:lnTo>
                    <a:lnTo>
                      <a:pt x="29" y="30"/>
                    </a:lnTo>
                    <a:lnTo>
                      <a:pt x="35" y="32"/>
                    </a:lnTo>
                    <a:lnTo>
                      <a:pt x="44" y="25"/>
                    </a:lnTo>
                    <a:lnTo>
                      <a:pt x="47" y="27"/>
                    </a:lnTo>
                    <a:lnTo>
                      <a:pt x="50" y="32"/>
                    </a:lnTo>
                    <a:lnTo>
                      <a:pt x="53" y="28"/>
                    </a:lnTo>
                    <a:lnTo>
                      <a:pt x="61" y="27"/>
                    </a:lnTo>
                    <a:lnTo>
                      <a:pt x="64" y="30"/>
                    </a:lnTo>
                    <a:lnTo>
                      <a:pt x="67" y="22"/>
                    </a:lnTo>
                    <a:lnTo>
                      <a:pt x="73" y="19"/>
                    </a:lnTo>
                    <a:lnTo>
                      <a:pt x="79" y="22"/>
                    </a:lnTo>
                    <a:lnTo>
                      <a:pt x="84" y="18"/>
                    </a:lnTo>
                    <a:lnTo>
                      <a:pt x="91" y="13"/>
                    </a:lnTo>
                    <a:lnTo>
                      <a:pt x="97" y="16"/>
                    </a:lnTo>
                    <a:lnTo>
                      <a:pt x="105" y="18"/>
                    </a:lnTo>
                    <a:lnTo>
                      <a:pt x="114" y="13"/>
                    </a:lnTo>
                    <a:lnTo>
                      <a:pt x="117" y="12"/>
                    </a:lnTo>
                    <a:lnTo>
                      <a:pt x="124" y="16"/>
                    </a:lnTo>
                    <a:lnTo>
                      <a:pt x="128" y="12"/>
                    </a:lnTo>
                    <a:lnTo>
                      <a:pt x="124" y="9"/>
                    </a:lnTo>
                    <a:lnTo>
                      <a:pt x="131" y="6"/>
                    </a:lnTo>
                    <a:lnTo>
                      <a:pt x="132" y="0"/>
                    </a:lnTo>
                    <a:lnTo>
                      <a:pt x="141" y="9"/>
                    </a:lnTo>
                    <a:lnTo>
                      <a:pt x="150" y="9"/>
                    </a:lnTo>
                    <a:lnTo>
                      <a:pt x="152" y="6"/>
                    </a:lnTo>
                    <a:lnTo>
                      <a:pt x="156" y="12"/>
                    </a:lnTo>
                    <a:lnTo>
                      <a:pt x="170" y="12"/>
                    </a:lnTo>
                    <a:lnTo>
                      <a:pt x="181" y="7"/>
                    </a:lnTo>
                    <a:lnTo>
                      <a:pt x="187" y="0"/>
                    </a:lnTo>
                    <a:lnTo>
                      <a:pt x="188" y="3"/>
                    </a:lnTo>
                    <a:lnTo>
                      <a:pt x="187" y="6"/>
                    </a:lnTo>
                    <a:lnTo>
                      <a:pt x="200" y="16"/>
                    </a:lnTo>
                    <a:lnTo>
                      <a:pt x="205" y="15"/>
                    </a:lnTo>
                    <a:lnTo>
                      <a:pt x="212" y="16"/>
                    </a:lnTo>
                    <a:lnTo>
                      <a:pt x="209" y="22"/>
                    </a:lnTo>
                    <a:lnTo>
                      <a:pt x="217" y="25"/>
                    </a:lnTo>
                    <a:lnTo>
                      <a:pt x="222" y="36"/>
                    </a:lnTo>
                    <a:lnTo>
                      <a:pt x="220" y="42"/>
                    </a:lnTo>
                    <a:lnTo>
                      <a:pt x="209" y="45"/>
                    </a:lnTo>
                    <a:lnTo>
                      <a:pt x="203" y="54"/>
                    </a:lnTo>
                    <a:lnTo>
                      <a:pt x="200" y="54"/>
                    </a:lnTo>
                    <a:lnTo>
                      <a:pt x="196" y="60"/>
                    </a:lnTo>
                    <a:lnTo>
                      <a:pt x="188" y="68"/>
                    </a:lnTo>
                    <a:lnTo>
                      <a:pt x="188" y="73"/>
                    </a:lnTo>
                    <a:lnTo>
                      <a:pt x="188" y="74"/>
                    </a:lnTo>
                    <a:lnTo>
                      <a:pt x="196" y="76"/>
                    </a:lnTo>
                    <a:lnTo>
                      <a:pt x="208" y="73"/>
                    </a:lnTo>
                    <a:lnTo>
                      <a:pt x="214" y="77"/>
                    </a:lnTo>
                    <a:lnTo>
                      <a:pt x="212" y="82"/>
                    </a:lnTo>
                    <a:lnTo>
                      <a:pt x="216" y="88"/>
                    </a:lnTo>
                    <a:lnTo>
                      <a:pt x="216" y="98"/>
                    </a:lnTo>
                    <a:lnTo>
                      <a:pt x="214" y="103"/>
                    </a:lnTo>
                    <a:lnTo>
                      <a:pt x="217" y="108"/>
                    </a:lnTo>
                    <a:lnTo>
                      <a:pt x="222" y="112"/>
                    </a:lnTo>
                    <a:lnTo>
                      <a:pt x="223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9" name="Freeform 6356">
                <a:extLst>
                  <a:ext uri="{FF2B5EF4-FFF2-40B4-BE49-F238E27FC236}">
                    <a16:creationId xmlns:a16="http://schemas.microsoft.com/office/drawing/2014/main" id="{CF49D01F-76D8-E0AA-C67A-0CABB6EFC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137"/>
                <a:ext cx="134" cy="97"/>
              </a:xfrm>
              <a:custGeom>
                <a:avLst/>
                <a:gdLst>
                  <a:gd name="T0" fmla="*/ 234 w 267"/>
                  <a:gd name="T1" fmla="*/ 109 h 194"/>
                  <a:gd name="T2" fmla="*/ 247 w 267"/>
                  <a:gd name="T3" fmla="*/ 118 h 194"/>
                  <a:gd name="T4" fmla="*/ 261 w 267"/>
                  <a:gd name="T5" fmla="*/ 118 h 194"/>
                  <a:gd name="T6" fmla="*/ 266 w 267"/>
                  <a:gd name="T7" fmla="*/ 127 h 194"/>
                  <a:gd name="T8" fmla="*/ 266 w 267"/>
                  <a:gd name="T9" fmla="*/ 138 h 194"/>
                  <a:gd name="T10" fmla="*/ 267 w 267"/>
                  <a:gd name="T11" fmla="*/ 146 h 194"/>
                  <a:gd name="T12" fmla="*/ 246 w 267"/>
                  <a:gd name="T13" fmla="*/ 158 h 194"/>
                  <a:gd name="T14" fmla="*/ 237 w 267"/>
                  <a:gd name="T15" fmla="*/ 176 h 194"/>
                  <a:gd name="T16" fmla="*/ 217 w 267"/>
                  <a:gd name="T17" fmla="*/ 185 h 194"/>
                  <a:gd name="T18" fmla="*/ 200 w 267"/>
                  <a:gd name="T19" fmla="*/ 188 h 194"/>
                  <a:gd name="T20" fmla="*/ 194 w 267"/>
                  <a:gd name="T21" fmla="*/ 173 h 194"/>
                  <a:gd name="T22" fmla="*/ 178 w 267"/>
                  <a:gd name="T23" fmla="*/ 150 h 194"/>
                  <a:gd name="T24" fmla="*/ 164 w 267"/>
                  <a:gd name="T25" fmla="*/ 144 h 194"/>
                  <a:gd name="T26" fmla="*/ 141 w 267"/>
                  <a:gd name="T27" fmla="*/ 138 h 194"/>
                  <a:gd name="T28" fmla="*/ 126 w 267"/>
                  <a:gd name="T29" fmla="*/ 144 h 194"/>
                  <a:gd name="T30" fmla="*/ 112 w 267"/>
                  <a:gd name="T31" fmla="*/ 149 h 194"/>
                  <a:gd name="T32" fmla="*/ 97 w 267"/>
                  <a:gd name="T33" fmla="*/ 146 h 194"/>
                  <a:gd name="T34" fmla="*/ 79 w 267"/>
                  <a:gd name="T35" fmla="*/ 158 h 194"/>
                  <a:gd name="T36" fmla="*/ 67 w 267"/>
                  <a:gd name="T37" fmla="*/ 161 h 194"/>
                  <a:gd name="T38" fmla="*/ 59 w 267"/>
                  <a:gd name="T39" fmla="*/ 164 h 194"/>
                  <a:gd name="T40" fmla="*/ 61 w 267"/>
                  <a:gd name="T41" fmla="*/ 153 h 194"/>
                  <a:gd name="T42" fmla="*/ 39 w 267"/>
                  <a:gd name="T43" fmla="*/ 149 h 194"/>
                  <a:gd name="T44" fmla="*/ 35 w 267"/>
                  <a:gd name="T45" fmla="*/ 133 h 194"/>
                  <a:gd name="T46" fmla="*/ 32 w 267"/>
                  <a:gd name="T47" fmla="*/ 124 h 194"/>
                  <a:gd name="T48" fmla="*/ 30 w 267"/>
                  <a:gd name="T49" fmla="*/ 115 h 194"/>
                  <a:gd name="T50" fmla="*/ 27 w 267"/>
                  <a:gd name="T51" fmla="*/ 101 h 194"/>
                  <a:gd name="T52" fmla="*/ 18 w 267"/>
                  <a:gd name="T53" fmla="*/ 94 h 194"/>
                  <a:gd name="T54" fmla="*/ 18 w 267"/>
                  <a:gd name="T55" fmla="*/ 85 h 194"/>
                  <a:gd name="T56" fmla="*/ 23 w 267"/>
                  <a:gd name="T57" fmla="*/ 73 h 194"/>
                  <a:gd name="T58" fmla="*/ 33 w 267"/>
                  <a:gd name="T59" fmla="*/ 60 h 194"/>
                  <a:gd name="T60" fmla="*/ 30 w 267"/>
                  <a:gd name="T61" fmla="*/ 48 h 194"/>
                  <a:gd name="T62" fmla="*/ 15 w 267"/>
                  <a:gd name="T63" fmla="*/ 50 h 194"/>
                  <a:gd name="T64" fmla="*/ 3 w 267"/>
                  <a:gd name="T65" fmla="*/ 48 h 194"/>
                  <a:gd name="T66" fmla="*/ 15 w 267"/>
                  <a:gd name="T67" fmla="*/ 38 h 194"/>
                  <a:gd name="T68" fmla="*/ 26 w 267"/>
                  <a:gd name="T69" fmla="*/ 33 h 194"/>
                  <a:gd name="T70" fmla="*/ 35 w 267"/>
                  <a:gd name="T71" fmla="*/ 32 h 194"/>
                  <a:gd name="T72" fmla="*/ 47 w 267"/>
                  <a:gd name="T73" fmla="*/ 27 h 194"/>
                  <a:gd name="T74" fmla="*/ 53 w 267"/>
                  <a:gd name="T75" fmla="*/ 28 h 194"/>
                  <a:gd name="T76" fmla="*/ 64 w 267"/>
                  <a:gd name="T77" fmla="*/ 30 h 194"/>
                  <a:gd name="T78" fmla="*/ 73 w 267"/>
                  <a:gd name="T79" fmla="*/ 19 h 194"/>
                  <a:gd name="T80" fmla="*/ 84 w 267"/>
                  <a:gd name="T81" fmla="*/ 18 h 194"/>
                  <a:gd name="T82" fmla="*/ 97 w 267"/>
                  <a:gd name="T83" fmla="*/ 16 h 194"/>
                  <a:gd name="T84" fmla="*/ 114 w 267"/>
                  <a:gd name="T85" fmla="*/ 13 h 194"/>
                  <a:gd name="T86" fmla="*/ 124 w 267"/>
                  <a:gd name="T87" fmla="*/ 16 h 194"/>
                  <a:gd name="T88" fmla="*/ 124 w 267"/>
                  <a:gd name="T89" fmla="*/ 9 h 194"/>
                  <a:gd name="T90" fmla="*/ 132 w 267"/>
                  <a:gd name="T91" fmla="*/ 0 h 194"/>
                  <a:gd name="T92" fmla="*/ 150 w 267"/>
                  <a:gd name="T93" fmla="*/ 9 h 194"/>
                  <a:gd name="T94" fmla="*/ 156 w 267"/>
                  <a:gd name="T95" fmla="*/ 12 h 194"/>
                  <a:gd name="T96" fmla="*/ 181 w 267"/>
                  <a:gd name="T97" fmla="*/ 7 h 194"/>
                  <a:gd name="T98" fmla="*/ 188 w 267"/>
                  <a:gd name="T99" fmla="*/ 3 h 194"/>
                  <a:gd name="T100" fmla="*/ 200 w 267"/>
                  <a:gd name="T101" fmla="*/ 16 h 194"/>
                  <a:gd name="T102" fmla="*/ 212 w 267"/>
                  <a:gd name="T103" fmla="*/ 16 h 194"/>
                  <a:gd name="T104" fmla="*/ 217 w 267"/>
                  <a:gd name="T105" fmla="*/ 25 h 194"/>
                  <a:gd name="T106" fmla="*/ 220 w 267"/>
                  <a:gd name="T107" fmla="*/ 42 h 194"/>
                  <a:gd name="T108" fmla="*/ 203 w 267"/>
                  <a:gd name="T109" fmla="*/ 54 h 194"/>
                  <a:gd name="T110" fmla="*/ 196 w 267"/>
                  <a:gd name="T111" fmla="*/ 60 h 194"/>
                  <a:gd name="T112" fmla="*/ 188 w 267"/>
                  <a:gd name="T113" fmla="*/ 73 h 194"/>
                  <a:gd name="T114" fmla="*/ 196 w 267"/>
                  <a:gd name="T115" fmla="*/ 76 h 194"/>
                  <a:gd name="T116" fmla="*/ 214 w 267"/>
                  <a:gd name="T117" fmla="*/ 77 h 194"/>
                  <a:gd name="T118" fmla="*/ 216 w 267"/>
                  <a:gd name="T119" fmla="*/ 88 h 194"/>
                  <a:gd name="T120" fmla="*/ 214 w 267"/>
                  <a:gd name="T121" fmla="*/ 103 h 194"/>
                  <a:gd name="T122" fmla="*/ 222 w 267"/>
                  <a:gd name="T123" fmla="*/ 11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7" h="194">
                    <a:moveTo>
                      <a:pt x="223" y="115"/>
                    </a:moveTo>
                    <a:lnTo>
                      <a:pt x="234" y="109"/>
                    </a:lnTo>
                    <a:lnTo>
                      <a:pt x="240" y="112"/>
                    </a:lnTo>
                    <a:lnTo>
                      <a:pt x="247" y="118"/>
                    </a:lnTo>
                    <a:lnTo>
                      <a:pt x="250" y="117"/>
                    </a:lnTo>
                    <a:lnTo>
                      <a:pt x="261" y="118"/>
                    </a:lnTo>
                    <a:lnTo>
                      <a:pt x="261" y="121"/>
                    </a:lnTo>
                    <a:lnTo>
                      <a:pt x="266" y="127"/>
                    </a:lnTo>
                    <a:lnTo>
                      <a:pt x="267" y="130"/>
                    </a:lnTo>
                    <a:lnTo>
                      <a:pt x="266" y="138"/>
                    </a:lnTo>
                    <a:lnTo>
                      <a:pt x="264" y="142"/>
                    </a:lnTo>
                    <a:lnTo>
                      <a:pt x="267" y="146"/>
                    </a:lnTo>
                    <a:lnTo>
                      <a:pt x="258" y="149"/>
                    </a:lnTo>
                    <a:lnTo>
                      <a:pt x="246" y="158"/>
                    </a:lnTo>
                    <a:lnTo>
                      <a:pt x="243" y="173"/>
                    </a:lnTo>
                    <a:lnTo>
                      <a:pt x="237" y="176"/>
                    </a:lnTo>
                    <a:lnTo>
                      <a:pt x="237" y="180"/>
                    </a:lnTo>
                    <a:lnTo>
                      <a:pt x="217" y="185"/>
                    </a:lnTo>
                    <a:lnTo>
                      <a:pt x="203" y="194"/>
                    </a:lnTo>
                    <a:lnTo>
                      <a:pt x="200" y="188"/>
                    </a:lnTo>
                    <a:lnTo>
                      <a:pt x="191" y="179"/>
                    </a:lnTo>
                    <a:lnTo>
                      <a:pt x="194" y="173"/>
                    </a:lnTo>
                    <a:lnTo>
                      <a:pt x="181" y="156"/>
                    </a:lnTo>
                    <a:lnTo>
                      <a:pt x="178" y="150"/>
                    </a:lnTo>
                    <a:lnTo>
                      <a:pt x="165" y="152"/>
                    </a:lnTo>
                    <a:lnTo>
                      <a:pt x="164" y="144"/>
                    </a:lnTo>
                    <a:lnTo>
                      <a:pt x="153" y="139"/>
                    </a:lnTo>
                    <a:lnTo>
                      <a:pt x="141" y="138"/>
                    </a:lnTo>
                    <a:lnTo>
                      <a:pt x="131" y="144"/>
                    </a:lnTo>
                    <a:lnTo>
                      <a:pt x="126" y="144"/>
                    </a:lnTo>
                    <a:lnTo>
                      <a:pt x="121" y="149"/>
                    </a:lnTo>
                    <a:lnTo>
                      <a:pt x="112" y="149"/>
                    </a:lnTo>
                    <a:lnTo>
                      <a:pt x="105" y="144"/>
                    </a:lnTo>
                    <a:lnTo>
                      <a:pt x="97" y="146"/>
                    </a:lnTo>
                    <a:lnTo>
                      <a:pt x="84" y="158"/>
                    </a:lnTo>
                    <a:lnTo>
                      <a:pt x="79" y="158"/>
                    </a:lnTo>
                    <a:lnTo>
                      <a:pt x="76" y="164"/>
                    </a:lnTo>
                    <a:lnTo>
                      <a:pt x="67" y="161"/>
                    </a:lnTo>
                    <a:lnTo>
                      <a:pt x="64" y="165"/>
                    </a:lnTo>
                    <a:lnTo>
                      <a:pt x="59" y="164"/>
                    </a:lnTo>
                    <a:lnTo>
                      <a:pt x="61" y="156"/>
                    </a:lnTo>
                    <a:lnTo>
                      <a:pt x="61" y="153"/>
                    </a:lnTo>
                    <a:lnTo>
                      <a:pt x="47" y="146"/>
                    </a:lnTo>
                    <a:lnTo>
                      <a:pt x="39" y="149"/>
                    </a:lnTo>
                    <a:lnTo>
                      <a:pt x="30" y="136"/>
                    </a:lnTo>
                    <a:lnTo>
                      <a:pt x="35" y="133"/>
                    </a:lnTo>
                    <a:lnTo>
                      <a:pt x="36" y="130"/>
                    </a:lnTo>
                    <a:lnTo>
                      <a:pt x="32" y="124"/>
                    </a:lnTo>
                    <a:lnTo>
                      <a:pt x="33" y="121"/>
                    </a:lnTo>
                    <a:lnTo>
                      <a:pt x="30" y="115"/>
                    </a:lnTo>
                    <a:lnTo>
                      <a:pt x="30" y="108"/>
                    </a:lnTo>
                    <a:lnTo>
                      <a:pt x="27" y="101"/>
                    </a:lnTo>
                    <a:lnTo>
                      <a:pt x="21" y="100"/>
                    </a:lnTo>
                    <a:lnTo>
                      <a:pt x="18" y="94"/>
                    </a:lnTo>
                    <a:lnTo>
                      <a:pt x="15" y="88"/>
                    </a:lnTo>
                    <a:lnTo>
                      <a:pt x="18" y="85"/>
                    </a:lnTo>
                    <a:lnTo>
                      <a:pt x="18" y="73"/>
                    </a:lnTo>
                    <a:lnTo>
                      <a:pt x="23" y="73"/>
                    </a:lnTo>
                    <a:lnTo>
                      <a:pt x="30" y="63"/>
                    </a:lnTo>
                    <a:lnTo>
                      <a:pt x="33" y="60"/>
                    </a:lnTo>
                    <a:lnTo>
                      <a:pt x="35" y="59"/>
                    </a:lnTo>
                    <a:lnTo>
                      <a:pt x="30" y="48"/>
                    </a:lnTo>
                    <a:lnTo>
                      <a:pt x="21" y="51"/>
                    </a:lnTo>
                    <a:lnTo>
                      <a:pt x="15" y="50"/>
                    </a:lnTo>
                    <a:lnTo>
                      <a:pt x="8" y="51"/>
                    </a:lnTo>
                    <a:lnTo>
                      <a:pt x="3" y="48"/>
                    </a:lnTo>
                    <a:lnTo>
                      <a:pt x="0" y="42"/>
                    </a:lnTo>
                    <a:lnTo>
                      <a:pt x="15" y="38"/>
                    </a:lnTo>
                    <a:lnTo>
                      <a:pt x="18" y="33"/>
                    </a:lnTo>
                    <a:lnTo>
                      <a:pt x="26" y="33"/>
                    </a:lnTo>
                    <a:lnTo>
                      <a:pt x="29" y="30"/>
                    </a:lnTo>
                    <a:lnTo>
                      <a:pt x="35" y="32"/>
                    </a:lnTo>
                    <a:lnTo>
                      <a:pt x="44" y="25"/>
                    </a:lnTo>
                    <a:lnTo>
                      <a:pt x="47" y="27"/>
                    </a:lnTo>
                    <a:lnTo>
                      <a:pt x="50" y="32"/>
                    </a:lnTo>
                    <a:lnTo>
                      <a:pt x="53" y="28"/>
                    </a:lnTo>
                    <a:lnTo>
                      <a:pt x="61" y="27"/>
                    </a:lnTo>
                    <a:lnTo>
                      <a:pt x="64" y="30"/>
                    </a:lnTo>
                    <a:lnTo>
                      <a:pt x="67" y="22"/>
                    </a:lnTo>
                    <a:lnTo>
                      <a:pt x="73" y="19"/>
                    </a:lnTo>
                    <a:lnTo>
                      <a:pt x="79" y="22"/>
                    </a:lnTo>
                    <a:lnTo>
                      <a:pt x="84" y="18"/>
                    </a:lnTo>
                    <a:lnTo>
                      <a:pt x="91" y="13"/>
                    </a:lnTo>
                    <a:lnTo>
                      <a:pt x="97" y="16"/>
                    </a:lnTo>
                    <a:lnTo>
                      <a:pt x="105" y="18"/>
                    </a:lnTo>
                    <a:lnTo>
                      <a:pt x="114" y="13"/>
                    </a:lnTo>
                    <a:lnTo>
                      <a:pt x="117" y="12"/>
                    </a:lnTo>
                    <a:lnTo>
                      <a:pt x="124" y="16"/>
                    </a:lnTo>
                    <a:lnTo>
                      <a:pt x="128" y="12"/>
                    </a:lnTo>
                    <a:lnTo>
                      <a:pt x="124" y="9"/>
                    </a:lnTo>
                    <a:lnTo>
                      <a:pt x="131" y="6"/>
                    </a:lnTo>
                    <a:lnTo>
                      <a:pt x="132" y="0"/>
                    </a:lnTo>
                    <a:lnTo>
                      <a:pt x="141" y="9"/>
                    </a:lnTo>
                    <a:lnTo>
                      <a:pt x="150" y="9"/>
                    </a:lnTo>
                    <a:lnTo>
                      <a:pt x="152" y="6"/>
                    </a:lnTo>
                    <a:lnTo>
                      <a:pt x="156" y="12"/>
                    </a:lnTo>
                    <a:lnTo>
                      <a:pt x="170" y="12"/>
                    </a:lnTo>
                    <a:lnTo>
                      <a:pt x="181" y="7"/>
                    </a:lnTo>
                    <a:lnTo>
                      <a:pt x="187" y="0"/>
                    </a:lnTo>
                    <a:lnTo>
                      <a:pt x="188" y="3"/>
                    </a:lnTo>
                    <a:lnTo>
                      <a:pt x="187" y="6"/>
                    </a:lnTo>
                    <a:lnTo>
                      <a:pt x="200" y="16"/>
                    </a:lnTo>
                    <a:lnTo>
                      <a:pt x="205" y="15"/>
                    </a:lnTo>
                    <a:lnTo>
                      <a:pt x="212" y="16"/>
                    </a:lnTo>
                    <a:lnTo>
                      <a:pt x="209" y="22"/>
                    </a:lnTo>
                    <a:lnTo>
                      <a:pt x="217" y="25"/>
                    </a:lnTo>
                    <a:lnTo>
                      <a:pt x="222" y="36"/>
                    </a:lnTo>
                    <a:lnTo>
                      <a:pt x="220" y="42"/>
                    </a:lnTo>
                    <a:lnTo>
                      <a:pt x="209" y="45"/>
                    </a:lnTo>
                    <a:lnTo>
                      <a:pt x="203" y="54"/>
                    </a:lnTo>
                    <a:lnTo>
                      <a:pt x="200" y="54"/>
                    </a:lnTo>
                    <a:lnTo>
                      <a:pt x="196" y="60"/>
                    </a:lnTo>
                    <a:lnTo>
                      <a:pt x="188" y="68"/>
                    </a:lnTo>
                    <a:lnTo>
                      <a:pt x="188" y="73"/>
                    </a:lnTo>
                    <a:lnTo>
                      <a:pt x="188" y="74"/>
                    </a:lnTo>
                    <a:lnTo>
                      <a:pt x="196" y="76"/>
                    </a:lnTo>
                    <a:lnTo>
                      <a:pt x="208" y="73"/>
                    </a:lnTo>
                    <a:lnTo>
                      <a:pt x="214" y="77"/>
                    </a:lnTo>
                    <a:lnTo>
                      <a:pt x="212" y="82"/>
                    </a:lnTo>
                    <a:lnTo>
                      <a:pt x="216" y="88"/>
                    </a:lnTo>
                    <a:lnTo>
                      <a:pt x="216" y="98"/>
                    </a:lnTo>
                    <a:lnTo>
                      <a:pt x="214" y="103"/>
                    </a:lnTo>
                    <a:lnTo>
                      <a:pt x="217" y="108"/>
                    </a:lnTo>
                    <a:lnTo>
                      <a:pt x="222" y="112"/>
                    </a:lnTo>
                    <a:lnTo>
                      <a:pt x="223" y="1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0" name="Freeform 6357">
                <a:extLst>
                  <a:ext uri="{FF2B5EF4-FFF2-40B4-BE49-F238E27FC236}">
                    <a16:creationId xmlns:a16="http://schemas.microsoft.com/office/drawing/2014/main" id="{85571C84-8063-A27A-C0B2-F7B9AFAA1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1045"/>
                <a:ext cx="86" cy="68"/>
              </a:xfrm>
              <a:custGeom>
                <a:avLst/>
                <a:gdLst>
                  <a:gd name="T0" fmla="*/ 89 w 173"/>
                  <a:gd name="T1" fmla="*/ 24 h 136"/>
                  <a:gd name="T2" fmla="*/ 78 w 173"/>
                  <a:gd name="T3" fmla="*/ 30 h 136"/>
                  <a:gd name="T4" fmla="*/ 72 w 173"/>
                  <a:gd name="T5" fmla="*/ 36 h 136"/>
                  <a:gd name="T6" fmla="*/ 69 w 173"/>
                  <a:gd name="T7" fmla="*/ 44 h 136"/>
                  <a:gd name="T8" fmla="*/ 59 w 173"/>
                  <a:gd name="T9" fmla="*/ 53 h 136"/>
                  <a:gd name="T10" fmla="*/ 54 w 173"/>
                  <a:gd name="T11" fmla="*/ 57 h 136"/>
                  <a:gd name="T12" fmla="*/ 50 w 173"/>
                  <a:gd name="T13" fmla="*/ 65 h 136"/>
                  <a:gd name="T14" fmla="*/ 36 w 173"/>
                  <a:gd name="T15" fmla="*/ 73 h 136"/>
                  <a:gd name="T16" fmla="*/ 36 w 173"/>
                  <a:gd name="T17" fmla="*/ 77 h 136"/>
                  <a:gd name="T18" fmla="*/ 22 w 173"/>
                  <a:gd name="T19" fmla="*/ 103 h 136"/>
                  <a:gd name="T20" fmla="*/ 19 w 173"/>
                  <a:gd name="T21" fmla="*/ 111 h 136"/>
                  <a:gd name="T22" fmla="*/ 3 w 173"/>
                  <a:gd name="T23" fmla="*/ 103 h 136"/>
                  <a:gd name="T24" fmla="*/ 0 w 173"/>
                  <a:gd name="T25" fmla="*/ 117 h 136"/>
                  <a:gd name="T26" fmla="*/ 6 w 173"/>
                  <a:gd name="T27" fmla="*/ 124 h 136"/>
                  <a:gd name="T28" fmla="*/ 19 w 173"/>
                  <a:gd name="T29" fmla="*/ 120 h 136"/>
                  <a:gd name="T30" fmla="*/ 28 w 173"/>
                  <a:gd name="T31" fmla="*/ 118 h 136"/>
                  <a:gd name="T32" fmla="*/ 50 w 173"/>
                  <a:gd name="T33" fmla="*/ 115 h 136"/>
                  <a:gd name="T34" fmla="*/ 62 w 173"/>
                  <a:gd name="T35" fmla="*/ 120 h 136"/>
                  <a:gd name="T36" fmla="*/ 66 w 173"/>
                  <a:gd name="T37" fmla="*/ 117 h 136"/>
                  <a:gd name="T38" fmla="*/ 100 w 173"/>
                  <a:gd name="T39" fmla="*/ 127 h 136"/>
                  <a:gd name="T40" fmla="*/ 116 w 173"/>
                  <a:gd name="T41" fmla="*/ 136 h 136"/>
                  <a:gd name="T42" fmla="*/ 127 w 173"/>
                  <a:gd name="T43" fmla="*/ 117 h 136"/>
                  <a:gd name="T44" fmla="*/ 138 w 173"/>
                  <a:gd name="T45" fmla="*/ 97 h 136"/>
                  <a:gd name="T46" fmla="*/ 141 w 173"/>
                  <a:gd name="T47" fmla="*/ 83 h 136"/>
                  <a:gd name="T48" fmla="*/ 148 w 173"/>
                  <a:gd name="T49" fmla="*/ 67 h 136"/>
                  <a:gd name="T50" fmla="*/ 153 w 173"/>
                  <a:gd name="T51" fmla="*/ 62 h 136"/>
                  <a:gd name="T52" fmla="*/ 162 w 173"/>
                  <a:gd name="T53" fmla="*/ 47 h 136"/>
                  <a:gd name="T54" fmla="*/ 170 w 173"/>
                  <a:gd name="T55" fmla="*/ 36 h 136"/>
                  <a:gd name="T56" fmla="*/ 171 w 173"/>
                  <a:gd name="T57" fmla="*/ 26 h 136"/>
                  <a:gd name="T58" fmla="*/ 168 w 173"/>
                  <a:gd name="T59" fmla="*/ 18 h 136"/>
                  <a:gd name="T60" fmla="*/ 163 w 173"/>
                  <a:gd name="T61" fmla="*/ 7 h 136"/>
                  <a:gd name="T62" fmla="*/ 153 w 173"/>
                  <a:gd name="T63" fmla="*/ 9 h 136"/>
                  <a:gd name="T64" fmla="*/ 130 w 173"/>
                  <a:gd name="T65" fmla="*/ 13 h 136"/>
                  <a:gd name="T66" fmla="*/ 106 w 173"/>
                  <a:gd name="T67" fmla="*/ 0 h 136"/>
                  <a:gd name="T68" fmla="*/ 100 w 173"/>
                  <a:gd name="T69" fmla="*/ 3 h 136"/>
                  <a:gd name="T70" fmla="*/ 95 w 173"/>
                  <a:gd name="T71" fmla="*/ 15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3" h="136">
                    <a:moveTo>
                      <a:pt x="88" y="18"/>
                    </a:moveTo>
                    <a:lnTo>
                      <a:pt x="89" y="24"/>
                    </a:lnTo>
                    <a:lnTo>
                      <a:pt x="86" y="32"/>
                    </a:lnTo>
                    <a:lnTo>
                      <a:pt x="78" y="30"/>
                    </a:lnTo>
                    <a:lnTo>
                      <a:pt x="72" y="32"/>
                    </a:lnTo>
                    <a:lnTo>
                      <a:pt x="72" y="36"/>
                    </a:lnTo>
                    <a:lnTo>
                      <a:pt x="66" y="39"/>
                    </a:lnTo>
                    <a:lnTo>
                      <a:pt x="69" y="44"/>
                    </a:lnTo>
                    <a:lnTo>
                      <a:pt x="60" y="48"/>
                    </a:lnTo>
                    <a:lnTo>
                      <a:pt x="59" y="53"/>
                    </a:lnTo>
                    <a:lnTo>
                      <a:pt x="60" y="59"/>
                    </a:lnTo>
                    <a:lnTo>
                      <a:pt x="54" y="57"/>
                    </a:lnTo>
                    <a:lnTo>
                      <a:pt x="53" y="64"/>
                    </a:lnTo>
                    <a:lnTo>
                      <a:pt x="50" y="65"/>
                    </a:lnTo>
                    <a:lnTo>
                      <a:pt x="42" y="74"/>
                    </a:lnTo>
                    <a:lnTo>
                      <a:pt x="36" y="73"/>
                    </a:lnTo>
                    <a:lnTo>
                      <a:pt x="34" y="74"/>
                    </a:lnTo>
                    <a:lnTo>
                      <a:pt x="36" y="77"/>
                    </a:lnTo>
                    <a:lnTo>
                      <a:pt x="30" y="95"/>
                    </a:lnTo>
                    <a:lnTo>
                      <a:pt x="22" y="103"/>
                    </a:lnTo>
                    <a:lnTo>
                      <a:pt x="22" y="105"/>
                    </a:lnTo>
                    <a:lnTo>
                      <a:pt x="19" y="111"/>
                    </a:lnTo>
                    <a:lnTo>
                      <a:pt x="4" y="108"/>
                    </a:lnTo>
                    <a:lnTo>
                      <a:pt x="3" y="103"/>
                    </a:lnTo>
                    <a:lnTo>
                      <a:pt x="0" y="111"/>
                    </a:lnTo>
                    <a:lnTo>
                      <a:pt x="0" y="117"/>
                    </a:lnTo>
                    <a:lnTo>
                      <a:pt x="4" y="120"/>
                    </a:lnTo>
                    <a:lnTo>
                      <a:pt x="6" y="124"/>
                    </a:lnTo>
                    <a:lnTo>
                      <a:pt x="12" y="120"/>
                    </a:lnTo>
                    <a:lnTo>
                      <a:pt x="19" y="120"/>
                    </a:lnTo>
                    <a:lnTo>
                      <a:pt x="21" y="117"/>
                    </a:lnTo>
                    <a:lnTo>
                      <a:pt x="28" y="118"/>
                    </a:lnTo>
                    <a:lnTo>
                      <a:pt x="33" y="114"/>
                    </a:lnTo>
                    <a:lnTo>
                      <a:pt x="50" y="115"/>
                    </a:lnTo>
                    <a:lnTo>
                      <a:pt x="59" y="114"/>
                    </a:lnTo>
                    <a:lnTo>
                      <a:pt x="62" y="120"/>
                    </a:lnTo>
                    <a:lnTo>
                      <a:pt x="62" y="120"/>
                    </a:lnTo>
                    <a:lnTo>
                      <a:pt x="66" y="117"/>
                    </a:lnTo>
                    <a:lnTo>
                      <a:pt x="78" y="120"/>
                    </a:lnTo>
                    <a:lnTo>
                      <a:pt x="100" y="127"/>
                    </a:lnTo>
                    <a:lnTo>
                      <a:pt x="112" y="135"/>
                    </a:lnTo>
                    <a:lnTo>
                      <a:pt x="116" y="136"/>
                    </a:lnTo>
                    <a:lnTo>
                      <a:pt x="129" y="123"/>
                    </a:lnTo>
                    <a:lnTo>
                      <a:pt x="127" y="117"/>
                    </a:lnTo>
                    <a:lnTo>
                      <a:pt x="135" y="111"/>
                    </a:lnTo>
                    <a:lnTo>
                      <a:pt x="138" y="97"/>
                    </a:lnTo>
                    <a:lnTo>
                      <a:pt x="139" y="95"/>
                    </a:lnTo>
                    <a:lnTo>
                      <a:pt x="141" y="83"/>
                    </a:lnTo>
                    <a:lnTo>
                      <a:pt x="141" y="80"/>
                    </a:lnTo>
                    <a:lnTo>
                      <a:pt x="148" y="67"/>
                    </a:lnTo>
                    <a:lnTo>
                      <a:pt x="153" y="64"/>
                    </a:lnTo>
                    <a:lnTo>
                      <a:pt x="153" y="62"/>
                    </a:lnTo>
                    <a:lnTo>
                      <a:pt x="154" y="53"/>
                    </a:lnTo>
                    <a:lnTo>
                      <a:pt x="162" y="47"/>
                    </a:lnTo>
                    <a:lnTo>
                      <a:pt x="159" y="39"/>
                    </a:lnTo>
                    <a:lnTo>
                      <a:pt x="170" y="36"/>
                    </a:lnTo>
                    <a:lnTo>
                      <a:pt x="173" y="29"/>
                    </a:lnTo>
                    <a:lnTo>
                      <a:pt x="171" y="26"/>
                    </a:lnTo>
                    <a:lnTo>
                      <a:pt x="166" y="23"/>
                    </a:lnTo>
                    <a:lnTo>
                      <a:pt x="168" y="18"/>
                    </a:lnTo>
                    <a:lnTo>
                      <a:pt x="160" y="18"/>
                    </a:lnTo>
                    <a:lnTo>
                      <a:pt x="163" y="7"/>
                    </a:lnTo>
                    <a:lnTo>
                      <a:pt x="156" y="4"/>
                    </a:lnTo>
                    <a:lnTo>
                      <a:pt x="153" y="9"/>
                    </a:lnTo>
                    <a:lnTo>
                      <a:pt x="142" y="13"/>
                    </a:lnTo>
                    <a:lnTo>
                      <a:pt x="130" y="13"/>
                    </a:lnTo>
                    <a:lnTo>
                      <a:pt x="122" y="4"/>
                    </a:lnTo>
                    <a:lnTo>
                      <a:pt x="106" y="0"/>
                    </a:lnTo>
                    <a:lnTo>
                      <a:pt x="100" y="1"/>
                    </a:lnTo>
                    <a:lnTo>
                      <a:pt x="100" y="3"/>
                    </a:lnTo>
                    <a:lnTo>
                      <a:pt x="97" y="4"/>
                    </a:lnTo>
                    <a:lnTo>
                      <a:pt x="95" y="15"/>
                    </a:lnTo>
                    <a:lnTo>
                      <a:pt x="88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1" name="Freeform 6358">
                <a:extLst>
                  <a:ext uri="{FF2B5EF4-FFF2-40B4-BE49-F238E27FC236}">
                    <a16:creationId xmlns:a16="http://schemas.microsoft.com/office/drawing/2014/main" id="{1BA8C693-B8B0-F160-4C66-79C920126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1045"/>
                <a:ext cx="86" cy="68"/>
              </a:xfrm>
              <a:custGeom>
                <a:avLst/>
                <a:gdLst>
                  <a:gd name="T0" fmla="*/ 95 w 173"/>
                  <a:gd name="T1" fmla="*/ 15 h 136"/>
                  <a:gd name="T2" fmla="*/ 100 w 173"/>
                  <a:gd name="T3" fmla="*/ 3 h 136"/>
                  <a:gd name="T4" fmla="*/ 106 w 173"/>
                  <a:gd name="T5" fmla="*/ 0 h 136"/>
                  <a:gd name="T6" fmla="*/ 130 w 173"/>
                  <a:gd name="T7" fmla="*/ 13 h 136"/>
                  <a:gd name="T8" fmla="*/ 153 w 173"/>
                  <a:gd name="T9" fmla="*/ 9 h 136"/>
                  <a:gd name="T10" fmla="*/ 163 w 173"/>
                  <a:gd name="T11" fmla="*/ 7 h 136"/>
                  <a:gd name="T12" fmla="*/ 168 w 173"/>
                  <a:gd name="T13" fmla="*/ 18 h 136"/>
                  <a:gd name="T14" fmla="*/ 171 w 173"/>
                  <a:gd name="T15" fmla="*/ 26 h 136"/>
                  <a:gd name="T16" fmla="*/ 170 w 173"/>
                  <a:gd name="T17" fmla="*/ 36 h 136"/>
                  <a:gd name="T18" fmla="*/ 162 w 173"/>
                  <a:gd name="T19" fmla="*/ 47 h 136"/>
                  <a:gd name="T20" fmla="*/ 153 w 173"/>
                  <a:gd name="T21" fmla="*/ 62 h 136"/>
                  <a:gd name="T22" fmla="*/ 148 w 173"/>
                  <a:gd name="T23" fmla="*/ 67 h 136"/>
                  <a:gd name="T24" fmla="*/ 141 w 173"/>
                  <a:gd name="T25" fmla="*/ 83 h 136"/>
                  <a:gd name="T26" fmla="*/ 138 w 173"/>
                  <a:gd name="T27" fmla="*/ 97 h 136"/>
                  <a:gd name="T28" fmla="*/ 127 w 173"/>
                  <a:gd name="T29" fmla="*/ 117 h 136"/>
                  <a:gd name="T30" fmla="*/ 116 w 173"/>
                  <a:gd name="T31" fmla="*/ 136 h 136"/>
                  <a:gd name="T32" fmla="*/ 100 w 173"/>
                  <a:gd name="T33" fmla="*/ 127 h 136"/>
                  <a:gd name="T34" fmla="*/ 66 w 173"/>
                  <a:gd name="T35" fmla="*/ 117 h 136"/>
                  <a:gd name="T36" fmla="*/ 62 w 173"/>
                  <a:gd name="T37" fmla="*/ 120 h 136"/>
                  <a:gd name="T38" fmla="*/ 50 w 173"/>
                  <a:gd name="T39" fmla="*/ 115 h 136"/>
                  <a:gd name="T40" fmla="*/ 28 w 173"/>
                  <a:gd name="T41" fmla="*/ 118 h 136"/>
                  <a:gd name="T42" fmla="*/ 19 w 173"/>
                  <a:gd name="T43" fmla="*/ 120 h 136"/>
                  <a:gd name="T44" fmla="*/ 6 w 173"/>
                  <a:gd name="T45" fmla="*/ 124 h 136"/>
                  <a:gd name="T46" fmla="*/ 0 w 173"/>
                  <a:gd name="T47" fmla="*/ 117 h 136"/>
                  <a:gd name="T48" fmla="*/ 3 w 173"/>
                  <a:gd name="T49" fmla="*/ 103 h 136"/>
                  <a:gd name="T50" fmla="*/ 19 w 173"/>
                  <a:gd name="T51" fmla="*/ 111 h 136"/>
                  <a:gd name="T52" fmla="*/ 22 w 173"/>
                  <a:gd name="T53" fmla="*/ 103 h 136"/>
                  <a:gd name="T54" fmla="*/ 36 w 173"/>
                  <a:gd name="T55" fmla="*/ 77 h 136"/>
                  <a:gd name="T56" fmla="*/ 36 w 173"/>
                  <a:gd name="T57" fmla="*/ 73 h 136"/>
                  <a:gd name="T58" fmla="*/ 50 w 173"/>
                  <a:gd name="T59" fmla="*/ 65 h 136"/>
                  <a:gd name="T60" fmla="*/ 54 w 173"/>
                  <a:gd name="T61" fmla="*/ 57 h 136"/>
                  <a:gd name="T62" fmla="*/ 59 w 173"/>
                  <a:gd name="T63" fmla="*/ 53 h 136"/>
                  <a:gd name="T64" fmla="*/ 69 w 173"/>
                  <a:gd name="T65" fmla="*/ 44 h 136"/>
                  <a:gd name="T66" fmla="*/ 72 w 173"/>
                  <a:gd name="T67" fmla="*/ 36 h 136"/>
                  <a:gd name="T68" fmla="*/ 78 w 173"/>
                  <a:gd name="T69" fmla="*/ 30 h 136"/>
                  <a:gd name="T70" fmla="*/ 89 w 173"/>
                  <a:gd name="T71" fmla="*/ 24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3" h="136">
                    <a:moveTo>
                      <a:pt x="88" y="18"/>
                    </a:moveTo>
                    <a:lnTo>
                      <a:pt x="95" y="15"/>
                    </a:lnTo>
                    <a:lnTo>
                      <a:pt x="97" y="4"/>
                    </a:lnTo>
                    <a:lnTo>
                      <a:pt x="100" y="3"/>
                    </a:lnTo>
                    <a:lnTo>
                      <a:pt x="100" y="1"/>
                    </a:lnTo>
                    <a:lnTo>
                      <a:pt x="106" y="0"/>
                    </a:lnTo>
                    <a:lnTo>
                      <a:pt x="122" y="4"/>
                    </a:lnTo>
                    <a:lnTo>
                      <a:pt x="130" y="13"/>
                    </a:lnTo>
                    <a:lnTo>
                      <a:pt x="142" y="13"/>
                    </a:lnTo>
                    <a:lnTo>
                      <a:pt x="153" y="9"/>
                    </a:lnTo>
                    <a:lnTo>
                      <a:pt x="156" y="4"/>
                    </a:lnTo>
                    <a:lnTo>
                      <a:pt x="163" y="7"/>
                    </a:lnTo>
                    <a:lnTo>
                      <a:pt x="160" y="18"/>
                    </a:lnTo>
                    <a:lnTo>
                      <a:pt x="168" y="18"/>
                    </a:lnTo>
                    <a:lnTo>
                      <a:pt x="166" y="23"/>
                    </a:lnTo>
                    <a:lnTo>
                      <a:pt x="171" y="26"/>
                    </a:lnTo>
                    <a:lnTo>
                      <a:pt x="173" y="29"/>
                    </a:lnTo>
                    <a:lnTo>
                      <a:pt x="170" y="36"/>
                    </a:lnTo>
                    <a:lnTo>
                      <a:pt x="159" y="39"/>
                    </a:lnTo>
                    <a:lnTo>
                      <a:pt x="162" y="47"/>
                    </a:lnTo>
                    <a:lnTo>
                      <a:pt x="154" y="53"/>
                    </a:lnTo>
                    <a:lnTo>
                      <a:pt x="153" y="62"/>
                    </a:lnTo>
                    <a:lnTo>
                      <a:pt x="153" y="64"/>
                    </a:lnTo>
                    <a:lnTo>
                      <a:pt x="148" y="67"/>
                    </a:lnTo>
                    <a:lnTo>
                      <a:pt x="141" y="80"/>
                    </a:lnTo>
                    <a:lnTo>
                      <a:pt x="141" y="83"/>
                    </a:lnTo>
                    <a:lnTo>
                      <a:pt x="139" y="95"/>
                    </a:lnTo>
                    <a:lnTo>
                      <a:pt x="138" y="97"/>
                    </a:lnTo>
                    <a:lnTo>
                      <a:pt x="135" y="111"/>
                    </a:lnTo>
                    <a:lnTo>
                      <a:pt x="127" y="117"/>
                    </a:lnTo>
                    <a:lnTo>
                      <a:pt x="129" y="123"/>
                    </a:lnTo>
                    <a:lnTo>
                      <a:pt x="116" y="136"/>
                    </a:lnTo>
                    <a:lnTo>
                      <a:pt x="112" y="135"/>
                    </a:lnTo>
                    <a:lnTo>
                      <a:pt x="100" y="127"/>
                    </a:lnTo>
                    <a:lnTo>
                      <a:pt x="78" y="120"/>
                    </a:lnTo>
                    <a:lnTo>
                      <a:pt x="66" y="117"/>
                    </a:lnTo>
                    <a:lnTo>
                      <a:pt x="62" y="120"/>
                    </a:lnTo>
                    <a:lnTo>
                      <a:pt x="62" y="120"/>
                    </a:lnTo>
                    <a:lnTo>
                      <a:pt x="59" y="114"/>
                    </a:lnTo>
                    <a:lnTo>
                      <a:pt x="50" y="115"/>
                    </a:lnTo>
                    <a:lnTo>
                      <a:pt x="33" y="114"/>
                    </a:lnTo>
                    <a:lnTo>
                      <a:pt x="28" y="118"/>
                    </a:lnTo>
                    <a:lnTo>
                      <a:pt x="21" y="117"/>
                    </a:lnTo>
                    <a:lnTo>
                      <a:pt x="19" y="120"/>
                    </a:lnTo>
                    <a:lnTo>
                      <a:pt x="12" y="120"/>
                    </a:lnTo>
                    <a:lnTo>
                      <a:pt x="6" y="124"/>
                    </a:lnTo>
                    <a:lnTo>
                      <a:pt x="4" y="120"/>
                    </a:lnTo>
                    <a:lnTo>
                      <a:pt x="0" y="117"/>
                    </a:lnTo>
                    <a:lnTo>
                      <a:pt x="0" y="111"/>
                    </a:lnTo>
                    <a:lnTo>
                      <a:pt x="3" y="103"/>
                    </a:lnTo>
                    <a:lnTo>
                      <a:pt x="4" y="108"/>
                    </a:lnTo>
                    <a:lnTo>
                      <a:pt x="19" y="111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30" y="95"/>
                    </a:lnTo>
                    <a:lnTo>
                      <a:pt x="36" y="77"/>
                    </a:lnTo>
                    <a:lnTo>
                      <a:pt x="34" y="74"/>
                    </a:lnTo>
                    <a:lnTo>
                      <a:pt x="36" y="73"/>
                    </a:lnTo>
                    <a:lnTo>
                      <a:pt x="42" y="74"/>
                    </a:lnTo>
                    <a:lnTo>
                      <a:pt x="50" y="65"/>
                    </a:lnTo>
                    <a:lnTo>
                      <a:pt x="53" y="64"/>
                    </a:lnTo>
                    <a:lnTo>
                      <a:pt x="54" y="57"/>
                    </a:lnTo>
                    <a:lnTo>
                      <a:pt x="60" y="59"/>
                    </a:lnTo>
                    <a:lnTo>
                      <a:pt x="59" y="53"/>
                    </a:lnTo>
                    <a:lnTo>
                      <a:pt x="60" y="48"/>
                    </a:lnTo>
                    <a:lnTo>
                      <a:pt x="69" y="44"/>
                    </a:lnTo>
                    <a:lnTo>
                      <a:pt x="66" y="39"/>
                    </a:lnTo>
                    <a:lnTo>
                      <a:pt x="72" y="36"/>
                    </a:lnTo>
                    <a:lnTo>
                      <a:pt x="72" y="32"/>
                    </a:lnTo>
                    <a:lnTo>
                      <a:pt x="78" y="30"/>
                    </a:lnTo>
                    <a:lnTo>
                      <a:pt x="86" y="32"/>
                    </a:lnTo>
                    <a:lnTo>
                      <a:pt x="89" y="24"/>
                    </a:lnTo>
                    <a:lnTo>
                      <a:pt x="88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2" name="Freeform 6359">
                <a:extLst>
                  <a:ext uri="{FF2B5EF4-FFF2-40B4-BE49-F238E27FC236}">
                    <a16:creationId xmlns:a16="http://schemas.microsoft.com/office/drawing/2014/main" id="{6517CB44-2D99-3D42-2EB7-CCBF23C42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1045"/>
                <a:ext cx="86" cy="68"/>
              </a:xfrm>
              <a:custGeom>
                <a:avLst/>
                <a:gdLst>
                  <a:gd name="T0" fmla="*/ 95 w 173"/>
                  <a:gd name="T1" fmla="*/ 15 h 136"/>
                  <a:gd name="T2" fmla="*/ 100 w 173"/>
                  <a:gd name="T3" fmla="*/ 3 h 136"/>
                  <a:gd name="T4" fmla="*/ 106 w 173"/>
                  <a:gd name="T5" fmla="*/ 0 h 136"/>
                  <a:gd name="T6" fmla="*/ 130 w 173"/>
                  <a:gd name="T7" fmla="*/ 13 h 136"/>
                  <a:gd name="T8" fmla="*/ 153 w 173"/>
                  <a:gd name="T9" fmla="*/ 9 h 136"/>
                  <a:gd name="T10" fmla="*/ 163 w 173"/>
                  <a:gd name="T11" fmla="*/ 7 h 136"/>
                  <a:gd name="T12" fmla="*/ 168 w 173"/>
                  <a:gd name="T13" fmla="*/ 18 h 136"/>
                  <a:gd name="T14" fmla="*/ 171 w 173"/>
                  <a:gd name="T15" fmla="*/ 26 h 136"/>
                  <a:gd name="T16" fmla="*/ 170 w 173"/>
                  <a:gd name="T17" fmla="*/ 36 h 136"/>
                  <a:gd name="T18" fmla="*/ 162 w 173"/>
                  <a:gd name="T19" fmla="*/ 47 h 136"/>
                  <a:gd name="T20" fmla="*/ 153 w 173"/>
                  <a:gd name="T21" fmla="*/ 62 h 136"/>
                  <a:gd name="T22" fmla="*/ 148 w 173"/>
                  <a:gd name="T23" fmla="*/ 67 h 136"/>
                  <a:gd name="T24" fmla="*/ 141 w 173"/>
                  <a:gd name="T25" fmla="*/ 83 h 136"/>
                  <a:gd name="T26" fmla="*/ 138 w 173"/>
                  <a:gd name="T27" fmla="*/ 97 h 136"/>
                  <a:gd name="T28" fmla="*/ 127 w 173"/>
                  <a:gd name="T29" fmla="*/ 117 h 136"/>
                  <a:gd name="T30" fmla="*/ 116 w 173"/>
                  <a:gd name="T31" fmla="*/ 136 h 136"/>
                  <a:gd name="T32" fmla="*/ 100 w 173"/>
                  <a:gd name="T33" fmla="*/ 127 h 136"/>
                  <a:gd name="T34" fmla="*/ 66 w 173"/>
                  <a:gd name="T35" fmla="*/ 117 h 136"/>
                  <a:gd name="T36" fmla="*/ 62 w 173"/>
                  <a:gd name="T37" fmla="*/ 120 h 136"/>
                  <a:gd name="T38" fmla="*/ 50 w 173"/>
                  <a:gd name="T39" fmla="*/ 115 h 136"/>
                  <a:gd name="T40" fmla="*/ 28 w 173"/>
                  <a:gd name="T41" fmla="*/ 118 h 136"/>
                  <a:gd name="T42" fmla="*/ 19 w 173"/>
                  <a:gd name="T43" fmla="*/ 120 h 136"/>
                  <a:gd name="T44" fmla="*/ 6 w 173"/>
                  <a:gd name="T45" fmla="*/ 124 h 136"/>
                  <a:gd name="T46" fmla="*/ 0 w 173"/>
                  <a:gd name="T47" fmla="*/ 117 h 136"/>
                  <a:gd name="T48" fmla="*/ 3 w 173"/>
                  <a:gd name="T49" fmla="*/ 103 h 136"/>
                  <a:gd name="T50" fmla="*/ 19 w 173"/>
                  <a:gd name="T51" fmla="*/ 111 h 136"/>
                  <a:gd name="T52" fmla="*/ 22 w 173"/>
                  <a:gd name="T53" fmla="*/ 103 h 136"/>
                  <a:gd name="T54" fmla="*/ 36 w 173"/>
                  <a:gd name="T55" fmla="*/ 77 h 136"/>
                  <a:gd name="T56" fmla="*/ 36 w 173"/>
                  <a:gd name="T57" fmla="*/ 73 h 136"/>
                  <a:gd name="T58" fmla="*/ 50 w 173"/>
                  <a:gd name="T59" fmla="*/ 65 h 136"/>
                  <a:gd name="T60" fmla="*/ 54 w 173"/>
                  <a:gd name="T61" fmla="*/ 57 h 136"/>
                  <a:gd name="T62" fmla="*/ 59 w 173"/>
                  <a:gd name="T63" fmla="*/ 53 h 136"/>
                  <a:gd name="T64" fmla="*/ 69 w 173"/>
                  <a:gd name="T65" fmla="*/ 44 h 136"/>
                  <a:gd name="T66" fmla="*/ 72 w 173"/>
                  <a:gd name="T67" fmla="*/ 36 h 136"/>
                  <a:gd name="T68" fmla="*/ 78 w 173"/>
                  <a:gd name="T69" fmla="*/ 30 h 136"/>
                  <a:gd name="T70" fmla="*/ 89 w 173"/>
                  <a:gd name="T71" fmla="*/ 24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3" h="136">
                    <a:moveTo>
                      <a:pt x="88" y="18"/>
                    </a:moveTo>
                    <a:lnTo>
                      <a:pt x="95" y="15"/>
                    </a:lnTo>
                    <a:lnTo>
                      <a:pt x="97" y="4"/>
                    </a:lnTo>
                    <a:lnTo>
                      <a:pt x="100" y="3"/>
                    </a:lnTo>
                    <a:lnTo>
                      <a:pt x="100" y="1"/>
                    </a:lnTo>
                    <a:lnTo>
                      <a:pt x="106" y="0"/>
                    </a:lnTo>
                    <a:lnTo>
                      <a:pt x="122" y="4"/>
                    </a:lnTo>
                    <a:lnTo>
                      <a:pt x="130" y="13"/>
                    </a:lnTo>
                    <a:lnTo>
                      <a:pt x="142" y="13"/>
                    </a:lnTo>
                    <a:lnTo>
                      <a:pt x="153" y="9"/>
                    </a:lnTo>
                    <a:lnTo>
                      <a:pt x="156" y="4"/>
                    </a:lnTo>
                    <a:lnTo>
                      <a:pt x="163" y="7"/>
                    </a:lnTo>
                    <a:lnTo>
                      <a:pt x="160" y="18"/>
                    </a:lnTo>
                    <a:lnTo>
                      <a:pt x="168" y="18"/>
                    </a:lnTo>
                    <a:lnTo>
                      <a:pt x="166" y="23"/>
                    </a:lnTo>
                    <a:lnTo>
                      <a:pt x="171" y="26"/>
                    </a:lnTo>
                    <a:lnTo>
                      <a:pt x="173" y="29"/>
                    </a:lnTo>
                    <a:lnTo>
                      <a:pt x="170" y="36"/>
                    </a:lnTo>
                    <a:lnTo>
                      <a:pt x="159" y="39"/>
                    </a:lnTo>
                    <a:lnTo>
                      <a:pt x="162" y="47"/>
                    </a:lnTo>
                    <a:lnTo>
                      <a:pt x="154" y="53"/>
                    </a:lnTo>
                    <a:lnTo>
                      <a:pt x="153" y="62"/>
                    </a:lnTo>
                    <a:lnTo>
                      <a:pt x="153" y="64"/>
                    </a:lnTo>
                    <a:lnTo>
                      <a:pt x="148" y="67"/>
                    </a:lnTo>
                    <a:lnTo>
                      <a:pt x="141" y="80"/>
                    </a:lnTo>
                    <a:lnTo>
                      <a:pt x="141" y="83"/>
                    </a:lnTo>
                    <a:lnTo>
                      <a:pt x="139" y="95"/>
                    </a:lnTo>
                    <a:lnTo>
                      <a:pt x="138" y="97"/>
                    </a:lnTo>
                    <a:lnTo>
                      <a:pt x="135" y="111"/>
                    </a:lnTo>
                    <a:lnTo>
                      <a:pt x="127" y="117"/>
                    </a:lnTo>
                    <a:lnTo>
                      <a:pt x="129" y="123"/>
                    </a:lnTo>
                    <a:lnTo>
                      <a:pt x="116" y="136"/>
                    </a:lnTo>
                    <a:lnTo>
                      <a:pt x="112" y="135"/>
                    </a:lnTo>
                    <a:lnTo>
                      <a:pt x="100" y="127"/>
                    </a:lnTo>
                    <a:lnTo>
                      <a:pt x="78" y="120"/>
                    </a:lnTo>
                    <a:lnTo>
                      <a:pt x="66" y="117"/>
                    </a:lnTo>
                    <a:lnTo>
                      <a:pt x="62" y="120"/>
                    </a:lnTo>
                    <a:lnTo>
                      <a:pt x="62" y="120"/>
                    </a:lnTo>
                    <a:lnTo>
                      <a:pt x="59" y="114"/>
                    </a:lnTo>
                    <a:lnTo>
                      <a:pt x="50" y="115"/>
                    </a:lnTo>
                    <a:lnTo>
                      <a:pt x="33" y="114"/>
                    </a:lnTo>
                    <a:lnTo>
                      <a:pt x="28" y="118"/>
                    </a:lnTo>
                    <a:lnTo>
                      <a:pt x="21" y="117"/>
                    </a:lnTo>
                    <a:lnTo>
                      <a:pt x="19" y="120"/>
                    </a:lnTo>
                    <a:lnTo>
                      <a:pt x="12" y="120"/>
                    </a:lnTo>
                    <a:lnTo>
                      <a:pt x="6" y="124"/>
                    </a:lnTo>
                    <a:lnTo>
                      <a:pt x="4" y="120"/>
                    </a:lnTo>
                    <a:lnTo>
                      <a:pt x="0" y="117"/>
                    </a:lnTo>
                    <a:lnTo>
                      <a:pt x="0" y="111"/>
                    </a:lnTo>
                    <a:lnTo>
                      <a:pt x="3" y="103"/>
                    </a:lnTo>
                    <a:lnTo>
                      <a:pt x="4" y="108"/>
                    </a:lnTo>
                    <a:lnTo>
                      <a:pt x="19" y="111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30" y="95"/>
                    </a:lnTo>
                    <a:lnTo>
                      <a:pt x="36" y="77"/>
                    </a:lnTo>
                    <a:lnTo>
                      <a:pt x="34" y="74"/>
                    </a:lnTo>
                    <a:lnTo>
                      <a:pt x="36" y="73"/>
                    </a:lnTo>
                    <a:lnTo>
                      <a:pt x="42" y="74"/>
                    </a:lnTo>
                    <a:lnTo>
                      <a:pt x="50" y="65"/>
                    </a:lnTo>
                    <a:lnTo>
                      <a:pt x="53" y="64"/>
                    </a:lnTo>
                    <a:lnTo>
                      <a:pt x="54" y="57"/>
                    </a:lnTo>
                    <a:lnTo>
                      <a:pt x="60" y="59"/>
                    </a:lnTo>
                    <a:lnTo>
                      <a:pt x="59" y="53"/>
                    </a:lnTo>
                    <a:lnTo>
                      <a:pt x="60" y="48"/>
                    </a:lnTo>
                    <a:lnTo>
                      <a:pt x="69" y="44"/>
                    </a:lnTo>
                    <a:lnTo>
                      <a:pt x="66" y="39"/>
                    </a:lnTo>
                    <a:lnTo>
                      <a:pt x="72" y="36"/>
                    </a:lnTo>
                    <a:lnTo>
                      <a:pt x="72" y="32"/>
                    </a:lnTo>
                    <a:lnTo>
                      <a:pt x="78" y="30"/>
                    </a:lnTo>
                    <a:lnTo>
                      <a:pt x="86" y="32"/>
                    </a:lnTo>
                    <a:lnTo>
                      <a:pt x="89" y="24"/>
                    </a:lnTo>
                    <a:lnTo>
                      <a:pt x="88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3" name="Freeform 6360">
                <a:extLst>
                  <a:ext uri="{FF2B5EF4-FFF2-40B4-BE49-F238E27FC236}">
                    <a16:creationId xmlns:a16="http://schemas.microsoft.com/office/drawing/2014/main" id="{2AE7AA68-5D31-234F-4E7E-1F26DA0D4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131"/>
                <a:ext cx="101" cy="87"/>
              </a:xfrm>
              <a:custGeom>
                <a:avLst/>
                <a:gdLst>
                  <a:gd name="T0" fmla="*/ 45 w 202"/>
                  <a:gd name="T1" fmla="*/ 16 h 175"/>
                  <a:gd name="T2" fmla="*/ 42 w 202"/>
                  <a:gd name="T3" fmla="*/ 16 h 175"/>
                  <a:gd name="T4" fmla="*/ 27 w 202"/>
                  <a:gd name="T5" fmla="*/ 10 h 175"/>
                  <a:gd name="T6" fmla="*/ 26 w 202"/>
                  <a:gd name="T7" fmla="*/ 5 h 175"/>
                  <a:gd name="T8" fmla="*/ 4 w 202"/>
                  <a:gd name="T9" fmla="*/ 0 h 175"/>
                  <a:gd name="T10" fmla="*/ 4 w 202"/>
                  <a:gd name="T11" fmla="*/ 5 h 175"/>
                  <a:gd name="T12" fmla="*/ 13 w 202"/>
                  <a:gd name="T13" fmla="*/ 20 h 175"/>
                  <a:gd name="T14" fmla="*/ 1 w 202"/>
                  <a:gd name="T15" fmla="*/ 26 h 175"/>
                  <a:gd name="T16" fmla="*/ 4 w 202"/>
                  <a:gd name="T17" fmla="*/ 38 h 175"/>
                  <a:gd name="T18" fmla="*/ 15 w 202"/>
                  <a:gd name="T19" fmla="*/ 45 h 175"/>
                  <a:gd name="T20" fmla="*/ 21 w 202"/>
                  <a:gd name="T21" fmla="*/ 51 h 175"/>
                  <a:gd name="T22" fmla="*/ 29 w 202"/>
                  <a:gd name="T23" fmla="*/ 54 h 175"/>
                  <a:gd name="T24" fmla="*/ 38 w 202"/>
                  <a:gd name="T25" fmla="*/ 64 h 175"/>
                  <a:gd name="T26" fmla="*/ 32 w 202"/>
                  <a:gd name="T27" fmla="*/ 72 h 175"/>
                  <a:gd name="T28" fmla="*/ 24 w 202"/>
                  <a:gd name="T29" fmla="*/ 89 h 175"/>
                  <a:gd name="T30" fmla="*/ 24 w 202"/>
                  <a:gd name="T31" fmla="*/ 98 h 175"/>
                  <a:gd name="T32" fmla="*/ 21 w 202"/>
                  <a:gd name="T33" fmla="*/ 108 h 175"/>
                  <a:gd name="T34" fmla="*/ 29 w 202"/>
                  <a:gd name="T35" fmla="*/ 116 h 175"/>
                  <a:gd name="T36" fmla="*/ 38 w 202"/>
                  <a:gd name="T37" fmla="*/ 127 h 175"/>
                  <a:gd name="T38" fmla="*/ 38 w 202"/>
                  <a:gd name="T39" fmla="*/ 136 h 175"/>
                  <a:gd name="T40" fmla="*/ 41 w 202"/>
                  <a:gd name="T41" fmla="*/ 143 h 175"/>
                  <a:gd name="T42" fmla="*/ 59 w 202"/>
                  <a:gd name="T43" fmla="*/ 160 h 175"/>
                  <a:gd name="T44" fmla="*/ 68 w 202"/>
                  <a:gd name="T45" fmla="*/ 165 h 175"/>
                  <a:gd name="T46" fmla="*/ 79 w 202"/>
                  <a:gd name="T47" fmla="*/ 171 h 175"/>
                  <a:gd name="T48" fmla="*/ 88 w 202"/>
                  <a:gd name="T49" fmla="*/ 166 h 175"/>
                  <a:gd name="T50" fmla="*/ 104 w 202"/>
                  <a:gd name="T51" fmla="*/ 168 h 175"/>
                  <a:gd name="T52" fmla="*/ 130 w 202"/>
                  <a:gd name="T53" fmla="*/ 175 h 175"/>
                  <a:gd name="T54" fmla="*/ 153 w 202"/>
                  <a:gd name="T55" fmla="*/ 171 h 175"/>
                  <a:gd name="T56" fmla="*/ 155 w 202"/>
                  <a:gd name="T57" fmla="*/ 151 h 175"/>
                  <a:gd name="T58" fmla="*/ 161 w 202"/>
                  <a:gd name="T59" fmla="*/ 128 h 175"/>
                  <a:gd name="T60" fmla="*/ 165 w 202"/>
                  <a:gd name="T61" fmla="*/ 107 h 175"/>
                  <a:gd name="T62" fmla="*/ 174 w 202"/>
                  <a:gd name="T63" fmla="*/ 107 h 175"/>
                  <a:gd name="T64" fmla="*/ 185 w 202"/>
                  <a:gd name="T65" fmla="*/ 98 h 175"/>
                  <a:gd name="T66" fmla="*/ 194 w 202"/>
                  <a:gd name="T67" fmla="*/ 89 h 175"/>
                  <a:gd name="T68" fmla="*/ 199 w 202"/>
                  <a:gd name="T69" fmla="*/ 72 h 175"/>
                  <a:gd name="T70" fmla="*/ 186 w 202"/>
                  <a:gd name="T71" fmla="*/ 73 h 175"/>
                  <a:gd name="T72" fmla="*/ 171 w 202"/>
                  <a:gd name="T73" fmla="*/ 66 h 175"/>
                  <a:gd name="T74" fmla="*/ 156 w 202"/>
                  <a:gd name="T75" fmla="*/ 63 h 175"/>
                  <a:gd name="T76" fmla="*/ 147 w 202"/>
                  <a:gd name="T77" fmla="*/ 81 h 175"/>
                  <a:gd name="T78" fmla="*/ 133 w 202"/>
                  <a:gd name="T79" fmla="*/ 89 h 175"/>
                  <a:gd name="T80" fmla="*/ 114 w 202"/>
                  <a:gd name="T81" fmla="*/ 76 h 175"/>
                  <a:gd name="T82" fmla="*/ 104 w 202"/>
                  <a:gd name="T83" fmla="*/ 73 h 175"/>
                  <a:gd name="T84" fmla="*/ 89 w 202"/>
                  <a:gd name="T85" fmla="*/ 73 h 175"/>
                  <a:gd name="T86" fmla="*/ 80 w 202"/>
                  <a:gd name="T87" fmla="*/ 57 h 175"/>
                  <a:gd name="T88" fmla="*/ 74 w 202"/>
                  <a:gd name="T89" fmla="*/ 46 h 175"/>
                  <a:gd name="T90" fmla="*/ 60 w 202"/>
                  <a:gd name="T91" fmla="*/ 2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2" h="175">
                    <a:moveTo>
                      <a:pt x="53" y="23"/>
                    </a:moveTo>
                    <a:lnTo>
                      <a:pt x="45" y="16"/>
                    </a:lnTo>
                    <a:lnTo>
                      <a:pt x="44" y="16"/>
                    </a:lnTo>
                    <a:lnTo>
                      <a:pt x="42" y="16"/>
                    </a:lnTo>
                    <a:lnTo>
                      <a:pt x="38" y="17"/>
                    </a:lnTo>
                    <a:lnTo>
                      <a:pt x="27" y="10"/>
                    </a:lnTo>
                    <a:lnTo>
                      <a:pt x="26" y="7"/>
                    </a:lnTo>
                    <a:lnTo>
                      <a:pt x="26" y="5"/>
                    </a:lnTo>
                    <a:lnTo>
                      <a:pt x="18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4" y="5"/>
                    </a:lnTo>
                    <a:lnTo>
                      <a:pt x="10" y="7"/>
                    </a:lnTo>
                    <a:lnTo>
                      <a:pt x="13" y="20"/>
                    </a:lnTo>
                    <a:lnTo>
                      <a:pt x="10" y="25"/>
                    </a:lnTo>
                    <a:lnTo>
                      <a:pt x="1" y="26"/>
                    </a:lnTo>
                    <a:lnTo>
                      <a:pt x="0" y="31"/>
                    </a:lnTo>
                    <a:lnTo>
                      <a:pt x="4" y="38"/>
                    </a:lnTo>
                    <a:lnTo>
                      <a:pt x="10" y="41"/>
                    </a:lnTo>
                    <a:lnTo>
                      <a:pt x="15" y="45"/>
                    </a:lnTo>
                    <a:lnTo>
                      <a:pt x="15" y="49"/>
                    </a:lnTo>
                    <a:lnTo>
                      <a:pt x="21" y="51"/>
                    </a:lnTo>
                    <a:lnTo>
                      <a:pt x="26" y="55"/>
                    </a:lnTo>
                    <a:lnTo>
                      <a:pt x="29" y="54"/>
                    </a:lnTo>
                    <a:lnTo>
                      <a:pt x="33" y="55"/>
                    </a:lnTo>
                    <a:lnTo>
                      <a:pt x="38" y="64"/>
                    </a:lnTo>
                    <a:lnTo>
                      <a:pt x="38" y="67"/>
                    </a:lnTo>
                    <a:lnTo>
                      <a:pt x="32" y="72"/>
                    </a:lnTo>
                    <a:lnTo>
                      <a:pt x="26" y="79"/>
                    </a:lnTo>
                    <a:lnTo>
                      <a:pt x="24" y="89"/>
                    </a:lnTo>
                    <a:lnTo>
                      <a:pt x="26" y="92"/>
                    </a:lnTo>
                    <a:lnTo>
                      <a:pt x="24" y="98"/>
                    </a:lnTo>
                    <a:lnTo>
                      <a:pt x="16" y="104"/>
                    </a:lnTo>
                    <a:lnTo>
                      <a:pt x="21" y="108"/>
                    </a:lnTo>
                    <a:lnTo>
                      <a:pt x="29" y="108"/>
                    </a:lnTo>
                    <a:lnTo>
                      <a:pt x="29" y="116"/>
                    </a:lnTo>
                    <a:lnTo>
                      <a:pt x="35" y="119"/>
                    </a:lnTo>
                    <a:lnTo>
                      <a:pt x="38" y="127"/>
                    </a:lnTo>
                    <a:lnTo>
                      <a:pt x="41" y="131"/>
                    </a:lnTo>
                    <a:lnTo>
                      <a:pt x="38" y="136"/>
                    </a:lnTo>
                    <a:lnTo>
                      <a:pt x="42" y="140"/>
                    </a:lnTo>
                    <a:lnTo>
                      <a:pt x="41" y="143"/>
                    </a:lnTo>
                    <a:lnTo>
                      <a:pt x="48" y="157"/>
                    </a:lnTo>
                    <a:lnTo>
                      <a:pt x="59" y="160"/>
                    </a:lnTo>
                    <a:lnTo>
                      <a:pt x="62" y="165"/>
                    </a:lnTo>
                    <a:lnTo>
                      <a:pt x="68" y="165"/>
                    </a:lnTo>
                    <a:lnTo>
                      <a:pt x="71" y="171"/>
                    </a:lnTo>
                    <a:lnTo>
                      <a:pt x="79" y="171"/>
                    </a:lnTo>
                    <a:lnTo>
                      <a:pt x="82" y="174"/>
                    </a:lnTo>
                    <a:lnTo>
                      <a:pt x="88" y="166"/>
                    </a:lnTo>
                    <a:lnTo>
                      <a:pt x="98" y="159"/>
                    </a:lnTo>
                    <a:lnTo>
                      <a:pt x="104" y="168"/>
                    </a:lnTo>
                    <a:lnTo>
                      <a:pt x="117" y="166"/>
                    </a:lnTo>
                    <a:lnTo>
                      <a:pt x="130" y="175"/>
                    </a:lnTo>
                    <a:lnTo>
                      <a:pt x="136" y="175"/>
                    </a:lnTo>
                    <a:lnTo>
                      <a:pt x="153" y="171"/>
                    </a:lnTo>
                    <a:lnTo>
                      <a:pt x="159" y="162"/>
                    </a:lnTo>
                    <a:lnTo>
                      <a:pt x="155" y="151"/>
                    </a:lnTo>
                    <a:lnTo>
                      <a:pt x="158" y="139"/>
                    </a:lnTo>
                    <a:lnTo>
                      <a:pt x="161" y="128"/>
                    </a:lnTo>
                    <a:lnTo>
                      <a:pt x="167" y="122"/>
                    </a:lnTo>
                    <a:lnTo>
                      <a:pt x="165" y="107"/>
                    </a:lnTo>
                    <a:lnTo>
                      <a:pt x="170" y="104"/>
                    </a:lnTo>
                    <a:lnTo>
                      <a:pt x="174" y="107"/>
                    </a:lnTo>
                    <a:lnTo>
                      <a:pt x="182" y="99"/>
                    </a:lnTo>
                    <a:lnTo>
                      <a:pt x="185" y="98"/>
                    </a:lnTo>
                    <a:lnTo>
                      <a:pt x="189" y="90"/>
                    </a:lnTo>
                    <a:lnTo>
                      <a:pt x="194" y="89"/>
                    </a:lnTo>
                    <a:lnTo>
                      <a:pt x="202" y="76"/>
                    </a:lnTo>
                    <a:lnTo>
                      <a:pt x="199" y="72"/>
                    </a:lnTo>
                    <a:lnTo>
                      <a:pt x="192" y="73"/>
                    </a:lnTo>
                    <a:lnTo>
                      <a:pt x="186" y="73"/>
                    </a:lnTo>
                    <a:lnTo>
                      <a:pt x="176" y="64"/>
                    </a:lnTo>
                    <a:lnTo>
                      <a:pt x="171" y="66"/>
                    </a:lnTo>
                    <a:lnTo>
                      <a:pt x="167" y="61"/>
                    </a:lnTo>
                    <a:lnTo>
                      <a:pt x="156" y="63"/>
                    </a:lnTo>
                    <a:lnTo>
                      <a:pt x="150" y="72"/>
                    </a:lnTo>
                    <a:lnTo>
                      <a:pt x="147" y="81"/>
                    </a:lnTo>
                    <a:lnTo>
                      <a:pt x="139" y="83"/>
                    </a:lnTo>
                    <a:lnTo>
                      <a:pt x="133" y="89"/>
                    </a:lnTo>
                    <a:lnTo>
                      <a:pt x="121" y="84"/>
                    </a:lnTo>
                    <a:lnTo>
                      <a:pt x="114" y="76"/>
                    </a:lnTo>
                    <a:lnTo>
                      <a:pt x="111" y="78"/>
                    </a:lnTo>
                    <a:lnTo>
                      <a:pt x="104" y="73"/>
                    </a:lnTo>
                    <a:lnTo>
                      <a:pt x="95" y="72"/>
                    </a:lnTo>
                    <a:lnTo>
                      <a:pt x="89" y="73"/>
                    </a:lnTo>
                    <a:lnTo>
                      <a:pt x="80" y="66"/>
                    </a:lnTo>
                    <a:lnTo>
                      <a:pt x="80" y="57"/>
                    </a:lnTo>
                    <a:lnTo>
                      <a:pt x="74" y="49"/>
                    </a:lnTo>
                    <a:lnTo>
                      <a:pt x="74" y="46"/>
                    </a:lnTo>
                    <a:lnTo>
                      <a:pt x="70" y="35"/>
                    </a:lnTo>
                    <a:lnTo>
                      <a:pt x="60" y="25"/>
                    </a:lnTo>
                    <a:lnTo>
                      <a:pt x="53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4" name="Freeform 6361">
                <a:extLst>
                  <a:ext uri="{FF2B5EF4-FFF2-40B4-BE49-F238E27FC236}">
                    <a16:creationId xmlns:a16="http://schemas.microsoft.com/office/drawing/2014/main" id="{953C59BB-D51D-9E97-7E25-B3B04CF68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131"/>
                <a:ext cx="101" cy="87"/>
              </a:xfrm>
              <a:custGeom>
                <a:avLst/>
                <a:gdLst>
                  <a:gd name="T0" fmla="*/ 60 w 202"/>
                  <a:gd name="T1" fmla="*/ 25 h 175"/>
                  <a:gd name="T2" fmla="*/ 74 w 202"/>
                  <a:gd name="T3" fmla="*/ 46 h 175"/>
                  <a:gd name="T4" fmla="*/ 80 w 202"/>
                  <a:gd name="T5" fmla="*/ 57 h 175"/>
                  <a:gd name="T6" fmla="*/ 89 w 202"/>
                  <a:gd name="T7" fmla="*/ 73 h 175"/>
                  <a:gd name="T8" fmla="*/ 104 w 202"/>
                  <a:gd name="T9" fmla="*/ 73 h 175"/>
                  <a:gd name="T10" fmla="*/ 114 w 202"/>
                  <a:gd name="T11" fmla="*/ 76 h 175"/>
                  <a:gd name="T12" fmla="*/ 133 w 202"/>
                  <a:gd name="T13" fmla="*/ 89 h 175"/>
                  <a:gd name="T14" fmla="*/ 147 w 202"/>
                  <a:gd name="T15" fmla="*/ 81 h 175"/>
                  <a:gd name="T16" fmla="*/ 156 w 202"/>
                  <a:gd name="T17" fmla="*/ 63 h 175"/>
                  <a:gd name="T18" fmla="*/ 171 w 202"/>
                  <a:gd name="T19" fmla="*/ 66 h 175"/>
                  <a:gd name="T20" fmla="*/ 186 w 202"/>
                  <a:gd name="T21" fmla="*/ 73 h 175"/>
                  <a:gd name="T22" fmla="*/ 199 w 202"/>
                  <a:gd name="T23" fmla="*/ 72 h 175"/>
                  <a:gd name="T24" fmla="*/ 194 w 202"/>
                  <a:gd name="T25" fmla="*/ 89 h 175"/>
                  <a:gd name="T26" fmla="*/ 185 w 202"/>
                  <a:gd name="T27" fmla="*/ 98 h 175"/>
                  <a:gd name="T28" fmla="*/ 174 w 202"/>
                  <a:gd name="T29" fmla="*/ 107 h 175"/>
                  <a:gd name="T30" fmla="*/ 165 w 202"/>
                  <a:gd name="T31" fmla="*/ 107 h 175"/>
                  <a:gd name="T32" fmla="*/ 161 w 202"/>
                  <a:gd name="T33" fmla="*/ 128 h 175"/>
                  <a:gd name="T34" fmla="*/ 155 w 202"/>
                  <a:gd name="T35" fmla="*/ 151 h 175"/>
                  <a:gd name="T36" fmla="*/ 153 w 202"/>
                  <a:gd name="T37" fmla="*/ 171 h 175"/>
                  <a:gd name="T38" fmla="*/ 130 w 202"/>
                  <a:gd name="T39" fmla="*/ 175 h 175"/>
                  <a:gd name="T40" fmla="*/ 104 w 202"/>
                  <a:gd name="T41" fmla="*/ 168 h 175"/>
                  <a:gd name="T42" fmla="*/ 88 w 202"/>
                  <a:gd name="T43" fmla="*/ 166 h 175"/>
                  <a:gd name="T44" fmla="*/ 79 w 202"/>
                  <a:gd name="T45" fmla="*/ 171 h 175"/>
                  <a:gd name="T46" fmla="*/ 68 w 202"/>
                  <a:gd name="T47" fmla="*/ 165 h 175"/>
                  <a:gd name="T48" fmla="*/ 59 w 202"/>
                  <a:gd name="T49" fmla="*/ 160 h 175"/>
                  <a:gd name="T50" fmla="*/ 41 w 202"/>
                  <a:gd name="T51" fmla="*/ 143 h 175"/>
                  <a:gd name="T52" fmla="*/ 38 w 202"/>
                  <a:gd name="T53" fmla="*/ 136 h 175"/>
                  <a:gd name="T54" fmla="*/ 38 w 202"/>
                  <a:gd name="T55" fmla="*/ 127 h 175"/>
                  <a:gd name="T56" fmla="*/ 29 w 202"/>
                  <a:gd name="T57" fmla="*/ 116 h 175"/>
                  <a:gd name="T58" fmla="*/ 21 w 202"/>
                  <a:gd name="T59" fmla="*/ 108 h 175"/>
                  <a:gd name="T60" fmla="*/ 24 w 202"/>
                  <a:gd name="T61" fmla="*/ 98 h 175"/>
                  <a:gd name="T62" fmla="*/ 24 w 202"/>
                  <a:gd name="T63" fmla="*/ 89 h 175"/>
                  <a:gd name="T64" fmla="*/ 32 w 202"/>
                  <a:gd name="T65" fmla="*/ 72 h 175"/>
                  <a:gd name="T66" fmla="*/ 38 w 202"/>
                  <a:gd name="T67" fmla="*/ 64 h 175"/>
                  <a:gd name="T68" fmla="*/ 29 w 202"/>
                  <a:gd name="T69" fmla="*/ 54 h 175"/>
                  <a:gd name="T70" fmla="*/ 21 w 202"/>
                  <a:gd name="T71" fmla="*/ 51 h 175"/>
                  <a:gd name="T72" fmla="*/ 15 w 202"/>
                  <a:gd name="T73" fmla="*/ 45 h 175"/>
                  <a:gd name="T74" fmla="*/ 4 w 202"/>
                  <a:gd name="T75" fmla="*/ 38 h 175"/>
                  <a:gd name="T76" fmla="*/ 1 w 202"/>
                  <a:gd name="T77" fmla="*/ 26 h 175"/>
                  <a:gd name="T78" fmla="*/ 13 w 202"/>
                  <a:gd name="T79" fmla="*/ 20 h 175"/>
                  <a:gd name="T80" fmla="*/ 4 w 202"/>
                  <a:gd name="T81" fmla="*/ 5 h 175"/>
                  <a:gd name="T82" fmla="*/ 4 w 202"/>
                  <a:gd name="T83" fmla="*/ 0 h 175"/>
                  <a:gd name="T84" fmla="*/ 26 w 202"/>
                  <a:gd name="T85" fmla="*/ 5 h 175"/>
                  <a:gd name="T86" fmla="*/ 27 w 202"/>
                  <a:gd name="T87" fmla="*/ 10 h 175"/>
                  <a:gd name="T88" fmla="*/ 42 w 202"/>
                  <a:gd name="T89" fmla="*/ 16 h 175"/>
                  <a:gd name="T90" fmla="*/ 45 w 202"/>
                  <a:gd name="T91" fmla="*/ 16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2" h="175">
                    <a:moveTo>
                      <a:pt x="53" y="23"/>
                    </a:moveTo>
                    <a:lnTo>
                      <a:pt x="60" y="25"/>
                    </a:lnTo>
                    <a:lnTo>
                      <a:pt x="70" y="35"/>
                    </a:lnTo>
                    <a:lnTo>
                      <a:pt x="74" y="46"/>
                    </a:lnTo>
                    <a:lnTo>
                      <a:pt x="74" y="49"/>
                    </a:lnTo>
                    <a:lnTo>
                      <a:pt x="80" y="57"/>
                    </a:lnTo>
                    <a:lnTo>
                      <a:pt x="80" y="66"/>
                    </a:lnTo>
                    <a:lnTo>
                      <a:pt x="89" y="73"/>
                    </a:lnTo>
                    <a:lnTo>
                      <a:pt x="95" y="72"/>
                    </a:lnTo>
                    <a:lnTo>
                      <a:pt x="104" y="73"/>
                    </a:lnTo>
                    <a:lnTo>
                      <a:pt x="111" y="78"/>
                    </a:lnTo>
                    <a:lnTo>
                      <a:pt x="114" y="76"/>
                    </a:lnTo>
                    <a:lnTo>
                      <a:pt x="121" y="84"/>
                    </a:lnTo>
                    <a:lnTo>
                      <a:pt x="133" y="89"/>
                    </a:lnTo>
                    <a:lnTo>
                      <a:pt x="139" y="83"/>
                    </a:lnTo>
                    <a:lnTo>
                      <a:pt x="147" y="81"/>
                    </a:lnTo>
                    <a:lnTo>
                      <a:pt x="150" y="72"/>
                    </a:lnTo>
                    <a:lnTo>
                      <a:pt x="156" y="63"/>
                    </a:lnTo>
                    <a:lnTo>
                      <a:pt x="167" y="61"/>
                    </a:lnTo>
                    <a:lnTo>
                      <a:pt x="171" y="66"/>
                    </a:lnTo>
                    <a:lnTo>
                      <a:pt x="176" y="64"/>
                    </a:lnTo>
                    <a:lnTo>
                      <a:pt x="186" y="73"/>
                    </a:lnTo>
                    <a:lnTo>
                      <a:pt x="192" y="73"/>
                    </a:lnTo>
                    <a:lnTo>
                      <a:pt x="199" y="72"/>
                    </a:lnTo>
                    <a:lnTo>
                      <a:pt x="202" y="76"/>
                    </a:lnTo>
                    <a:lnTo>
                      <a:pt x="194" y="89"/>
                    </a:lnTo>
                    <a:lnTo>
                      <a:pt x="189" y="90"/>
                    </a:lnTo>
                    <a:lnTo>
                      <a:pt x="185" y="98"/>
                    </a:lnTo>
                    <a:lnTo>
                      <a:pt x="182" y="99"/>
                    </a:lnTo>
                    <a:lnTo>
                      <a:pt x="174" y="107"/>
                    </a:lnTo>
                    <a:lnTo>
                      <a:pt x="170" y="104"/>
                    </a:lnTo>
                    <a:lnTo>
                      <a:pt x="165" y="107"/>
                    </a:lnTo>
                    <a:lnTo>
                      <a:pt x="167" y="122"/>
                    </a:lnTo>
                    <a:lnTo>
                      <a:pt x="161" y="128"/>
                    </a:lnTo>
                    <a:lnTo>
                      <a:pt x="158" y="139"/>
                    </a:lnTo>
                    <a:lnTo>
                      <a:pt x="155" y="151"/>
                    </a:lnTo>
                    <a:lnTo>
                      <a:pt x="159" y="162"/>
                    </a:lnTo>
                    <a:lnTo>
                      <a:pt x="153" y="171"/>
                    </a:lnTo>
                    <a:lnTo>
                      <a:pt x="136" y="175"/>
                    </a:lnTo>
                    <a:lnTo>
                      <a:pt x="130" y="175"/>
                    </a:lnTo>
                    <a:lnTo>
                      <a:pt x="117" y="166"/>
                    </a:lnTo>
                    <a:lnTo>
                      <a:pt x="104" y="168"/>
                    </a:lnTo>
                    <a:lnTo>
                      <a:pt x="98" y="159"/>
                    </a:lnTo>
                    <a:lnTo>
                      <a:pt x="88" y="166"/>
                    </a:lnTo>
                    <a:lnTo>
                      <a:pt x="82" y="174"/>
                    </a:lnTo>
                    <a:lnTo>
                      <a:pt x="79" y="171"/>
                    </a:lnTo>
                    <a:lnTo>
                      <a:pt x="71" y="171"/>
                    </a:lnTo>
                    <a:lnTo>
                      <a:pt x="68" y="165"/>
                    </a:lnTo>
                    <a:lnTo>
                      <a:pt x="62" y="165"/>
                    </a:lnTo>
                    <a:lnTo>
                      <a:pt x="59" y="160"/>
                    </a:lnTo>
                    <a:lnTo>
                      <a:pt x="48" y="157"/>
                    </a:lnTo>
                    <a:lnTo>
                      <a:pt x="41" y="143"/>
                    </a:lnTo>
                    <a:lnTo>
                      <a:pt x="42" y="140"/>
                    </a:lnTo>
                    <a:lnTo>
                      <a:pt x="38" y="136"/>
                    </a:lnTo>
                    <a:lnTo>
                      <a:pt x="41" y="131"/>
                    </a:lnTo>
                    <a:lnTo>
                      <a:pt x="38" y="127"/>
                    </a:lnTo>
                    <a:lnTo>
                      <a:pt x="35" y="119"/>
                    </a:lnTo>
                    <a:lnTo>
                      <a:pt x="29" y="116"/>
                    </a:lnTo>
                    <a:lnTo>
                      <a:pt x="29" y="108"/>
                    </a:lnTo>
                    <a:lnTo>
                      <a:pt x="21" y="108"/>
                    </a:lnTo>
                    <a:lnTo>
                      <a:pt x="16" y="104"/>
                    </a:lnTo>
                    <a:lnTo>
                      <a:pt x="24" y="98"/>
                    </a:lnTo>
                    <a:lnTo>
                      <a:pt x="26" y="92"/>
                    </a:lnTo>
                    <a:lnTo>
                      <a:pt x="24" y="89"/>
                    </a:lnTo>
                    <a:lnTo>
                      <a:pt x="26" y="79"/>
                    </a:lnTo>
                    <a:lnTo>
                      <a:pt x="32" y="72"/>
                    </a:lnTo>
                    <a:lnTo>
                      <a:pt x="38" y="67"/>
                    </a:lnTo>
                    <a:lnTo>
                      <a:pt x="38" y="64"/>
                    </a:lnTo>
                    <a:lnTo>
                      <a:pt x="33" y="55"/>
                    </a:lnTo>
                    <a:lnTo>
                      <a:pt x="29" y="54"/>
                    </a:lnTo>
                    <a:lnTo>
                      <a:pt x="26" y="55"/>
                    </a:lnTo>
                    <a:lnTo>
                      <a:pt x="21" y="51"/>
                    </a:lnTo>
                    <a:lnTo>
                      <a:pt x="15" y="49"/>
                    </a:lnTo>
                    <a:lnTo>
                      <a:pt x="15" y="45"/>
                    </a:lnTo>
                    <a:lnTo>
                      <a:pt x="10" y="41"/>
                    </a:lnTo>
                    <a:lnTo>
                      <a:pt x="4" y="38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10" y="25"/>
                    </a:lnTo>
                    <a:lnTo>
                      <a:pt x="13" y="20"/>
                    </a:lnTo>
                    <a:lnTo>
                      <a:pt x="10" y="7"/>
                    </a:lnTo>
                    <a:lnTo>
                      <a:pt x="4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18" y="0"/>
                    </a:lnTo>
                    <a:lnTo>
                      <a:pt x="26" y="5"/>
                    </a:lnTo>
                    <a:lnTo>
                      <a:pt x="26" y="7"/>
                    </a:lnTo>
                    <a:lnTo>
                      <a:pt x="27" y="10"/>
                    </a:lnTo>
                    <a:lnTo>
                      <a:pt x="38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53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5" name="Freeform 6362">
                <a:extLst>
                  <a:ext uri="{FF2B5EF4-FFF2-40B4-BE49-F238E27FC236}">
                    <a16:creationId xmlns:a16="http://schemas.microsoft.com/office/drawing/2014/main" id="{A0AA9871-72EE-8CCF-117B-778F35B34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131"/>
                <a:ext cx="101" cy="87"/>
              </a:xfrm>
              <a:custGeom>
                <a:avLst/>
                <a:gdLst>
                  <a:gd name="T0" fmla="*/ 60 w 202"/>
                  <a:gd name="T1" fmla="*/ 25 h 175"/>
                  <a:gd name="T2" fmla="*/ 74 w 202"/>
                  <a:gd name="T3" fmla="*/ 46 h 175"/>
                  <a:gd name="T4" fmla="*/ 80 w 202"/>
                  <a:gd name="T5" fmla="*/ 57 h 175"/>
                  <a:gd name="T6" fmla="*/ 89 w 202"/>
                  <a:gd name="T7" fmla="*/ 73 h 175"/>
                  <a:gd name="T8" fmla="*/ 104 w 202"/>
                  <a:gd name="T9" fmla="*/ 73 h 175"/>
                  <a:gd name="T10" fmla="*/ 114 w 202"/>
                  <a:gd name="T11" fmla="*/ 76 h 175"/>
                  <a:gd name="T12" fmla="*/ 133 w 202"/>
                  <a:gd name="T13" fmla="*/ 89 h 175"/>
                  <a:gd name="T14" fmla="*/ 147 w 202"/>
                  <a:gd name="T15" fmla="*/ 81 h 175"/>
                  <a:gd name="T16" fmla="*/ 156 w 202"/>
                  <a:gd name="T17" fmla="*/ 63 h 175"/>
                  <a:gd name="T18" fmla="*/ 171 w 202"/>
                  <a:gd name="T19" fmla="*/ 66 h 175"/>
                  <a:gd name="T20" fmla="*/ 186 w 202"/>
                  <a:gd name="T21" fmla="*/ 73 h 175"/>
                  <a:gd name="T22" fmla="*/ 199 w 202"/>
                  <a:gd name="T23" fmla="*/ 72 h 175"/>
                  <a:gd name="T24" fmla="*/ 194 w 202"/>
                  <a:gd name="T25" fmla="*/ 89 h 175"/>
                  <a:gd name="T26" fmla="*/ 185 w 202"/>
                  <a:gd name="T27" fmla="*/ 98 h 175"/>
                  <a:gd name="T28" fmla="*/ 174 w 202"/>
                  <a:gd name="T29" fmla="*/ 107 h 175"/>
                  <a:gd name="T30" fmla="*/ 165 w 202"/>
                  <a:gd name="T31" fmla="*/ 107 h 175"/>
                  <a:gd name="T32" fmla="*/ 161 w 202"/>
                  <a:gd name="T33" fmla="*/ 128 h 175"/>
                  <a:gd name="T34" fmla="*/ 155 w 202"/>
                  <a:gd name="T35" fmla="*/ 151 h 175"/>
                  <a:gd name="T36" fmla="*/ 153 w 202"/>
                  <a:gd name="T37" fmla="*/ 171 h 175"/>
                  <a:gd name="T38" fmla="*/ 130 w 202"/>
                  <a:gd name="T39" fmla="*/ 175 h 175"/>
                  <a:gd name="T40" fmla="*/ 104 w 202"/>
                  <a:gd name="T41" fmla="*/ 168 h 175"/>
                  <a:gd name="T42" fmla="*/ 88 w 202"/>
                  <a:gd name="T43" fmla="*/ 166 h 175"/>
                  <a:gd name="T44" fmla="*/ 79 w 202"/>
                  <a:gd name="T45" fmla="*/ 171 h 175"/>
                  <a:gd name="T46" fmla="*/ 68 w 202"/>
                  <a:gd name="T47" fmla="*/ 165 h 175"/>
                  <a:gd name="T48" fmla="*/ 59 w 202"/>
                  <a:gd name="T49" fmla="*/ 160 h 175"/>
                  <a:gd name="T50" fmla="*/ 41 w 202"/>
                  <a:gd name="T51" fmla="*/ 143 h 175"/>
                  <a:gd name="T52" fmla="*/ 38 w 202"/>
                  <a:gd name="T53" fmla="*/ 136 h 175"/>
                  <a:gd name="T54" fmla="*/ 38 w 202"/>
                  <a:gd name="T55" fmla="*/ 127 h 175"/>
                  <a:gd name="T56" fmla="*/ 29 w 202"/>
                  <a:gd name="T57" fmla="*/ 116 h 175"/>
                  <a:gd name="T58" fmla="*/ 21 w 202"/>
                  <a:gd name="T59" fmla="*/ 108 h 175"/>
                  <a:gd name="T60" fmla="*/ 24 w 202"/>
                  <a:gd name="T61" fmla="*/ 98 h 175"/>
                  <a:gd name="T62" fmla="*/ 24 w 202"/>
                  <a:gd name="T63" fmla="*/ 89 h 175"/>
                  <a:gd name="T64" fmla="*/ 32 w 202"/>
                  <a:gd name="T65" fmla="*/ 72 h 175"/>
                  <a:gd name="T66" fmla="*/ 38 w 202"/>
                  <a:gd name="T67" fmla="*/ 64 h 175"/>
                  <a:gd name="T68" fmla="*/ 29 w 202"/>
                  <a:gd name="T69" fmla="*/ 54 h 175"/>
                  <a:gd name="T70" fmla="*/ 21 w 202"/>
                  <a:gd name="T71" fmla="*/ 51 h 175"/>
                  <a:gd name="T72" fmla="*/ 15 w 202"/>
                  <a:gd name="T73" fmla="*/ 45 h 175"/>
                  <a:gd name="T74" fmla="*/ 4 w 202"/>
                  <a:gd name="T75" fmla="*/ 38 h 175"/>
                  <a:gd name="T76" fmla="*/ 1 w 202"/>
                  <a:gd name="T77" fmla="*/ 26 h 175"/>
                  <a:gd name="T78" fmla="*/ 13 w 202"/>
                  <a:gd name="T79" fmla="*/ 20 h 175"/>
                  <a:gd name="T80" fmla="*/ 4 w 202"/>
                  <a:gd name="T81" fmla="*/ 5 h 175"/>
                  <a:gd name="T82" fmla="*/ 4 w 202"/>
                  <a:gd name="T83" fmla="*/ 0 h 175"/>
                  <a:gd name="T84" fmla="*/ 26 w 202"/>
                  <a:gd name="T85" fmla="*/ 5 h 175"/>
                  <a:gd name="T86" fmla="*/ 27 w 202"/>
                  <a:gd name="T87" fmla="*/ 10 h 175"/>
                  <a:gd name="T88" fmla="*/ 42 w 202"/>
                  <a:gd name="T89" fmla="*/ 16 h 175"/>
                  <a:gd name="T90" fmla="*/ 45 w 202"/>
                  <a:gd name="T91" fmla="*/ 16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2" h="175">
                    <a:moveTo>
                      <a:pt x="53" y="23"/>
                    </a:moveTo>
                    <a:lnTo>
                      <a:pt x="60" y="25"/>
                    </a:lnTo>
                    <a:lnTo>
                      <a:pt x="70" y="35"/>
                    </a:lnTo>
                    <a:lnTo>
                      <a:pt x="74" y="46"/>
                    </a:lnTo>
                    <a:lnTo>
                      <a:pt x="74" y="49"/>
                    </a:lnTo>
                    <a:lnTo>
                      <a:pt x="80" y="57"/>
                    </a:lnTo>
                    <a:lnTo>
                      <a:pt x="80" y="66"/>
                    </a:lnTo>
                    <a:lnTo>
                      <a:pt x="89" y="73"/>
                    </a:lnTo>
                    <a:lnTo>
                      <a:pt x="95" y="72"/>
                    </a:lnTo>
                    <a:lnTo>
                      <a:pt x="104" y="73"/>
                    </a:lnTo>
                    <a:lnTo>
                      <a:pt x="111" y="78"/>
                    </a:lnTo>
                    <a:lnTo>
                      <a:pt x="114" y="76"/>
                    </a:lnTo>
                    <a:lnTo>
                      <a:pt x="121" y="84"/>
                    </a:lnTo>
                    <a:lnTo>
                      <a:pt x="133" y="89"/>
                    </a:lnTo>
                    <a:lnTo>
                      <a:pt x="139" y="83"/>
                    </a:lnTo>
                    <a:lnTo>
                      <a:pt x="147" y="81"/>
                    </a:lnTo>
                    <a:lnTo>
                      <a:pt x="150" y="72"/>
                    </a:lnTo>
                    <a:lnTo>
                      <a:pt x="156" y="63"/>
                    </a:lnTo>
                    <a:lnTo>
                      <a:pt x="167" y="61"/>
                    </a:lnTo>
                    <a:lnTo>
                      <a:pt x="171" y="66"/>
                    </a:lnTo>
                    <a:lnTo>
                      <a:pt x="176" y="64"/>
                    </a:lnTo>
                    <a:lnTo>
                      <a:pt x="186" y="73"/>
                    </a:lnTo>
                    <a:lnTo>
                      <a:pt x="192" y="73"/>
                    </a:lnTo>
                    <a:lnTo>
                      <a:pt x="199" y="72"/>
                    </a:lnTo>
                    <a:lnTo>
                      <a:pt x="202" y="76"/>
                    </a:lnTo>
                    <a:lnTo>
                      <a:pt x="194" y="89"/>
                    </a:lnTo>
                    <a:lnTo>
                      <a:pt x="189" y="90"/>
                    </a:lnTo>
                    <a:lnTo>
                      <a:pt x="185" y="98"/>
                    </a:lnTo>
                    <a:lnTo>
                      <a:pt x="182" y="99"/>
                    </a:lnTo>
                    <a:lnTo>
                      <a:pt x="174" y="107"/>
                    </a:lnTo>
                    <a:lnTo>
                      <a:pt x="170" y="104"/>
                    </a:lnTo>
                    <a:lnTo>
                      <a:pt x="165" y="107"/>
                    </a:lnTo>
                    <a:lnTo>
                      <a:pt x="167" y="122"/>
                    </a:lnTo>
                    <a:lnTo>
                      <a:pt x="161" y="128"/>
                    </a:lnTo>
                    <a:lnTo>
                      <a:pt x="158" y="139"/>
                    </a:lnTo>
                    <a:lnTo>
                      <a:pt x="155" y="151"/>
                    </a:lnTo>
                    <a:lnTo>
                      <a:pt x="159" y="162"/>
                    </a:lnTo>
                    <a:lnTo>
                      <a:pt x="153" y="171"/>
                    </a:lnTo>
                    <a:lnTo>
                      <a:pt x="136" y="175"/>
                    </a:lnTo>
                    <a:lnTo>
                      <a:pt x="130" y="175"/>
                    </a:lnTo>
                    <a:lnTo>
                      <a:pt x="117" y="166"/>
                    </a:lnTo>
                    <a:lnTo>
                      <a:pt x="104" y="168"/>
                    </a:lnTo>
                    <a:lnTo>
                      <a:pt x="98" y="159"/>
                    </a:lnTo>
                    <a:lnTo>
                      <a:pt x="88" y="166"/>
                    </a:lnTo>
                    <a:lnTo>
                      <a:pt x="82" y="174"/>
                    </a:lnTo>
                    <a:lnTo>
                      <a:pt x="79" y="171"/>
                    </a:lnTo>
                    <a:lnTo>
                      <a:pt x="71" y="171"/>
                    </a:lnTo>
                    <a:lnTo>
                      <a:pt x="68" y="165"/>
                    </a:lnTo>
                    <a:lnTo>
                      <a:pt x="62" y="165"/>
                    </a:lnTo>
                    <a:lnTo>
                      <a:pt x="59" y="160"/>
                    </a:lnTo>
                    <a:lnTo>
                      <a:pt x="48" y="157"/>
                    </a:lnTo>
                    <a:lnTo>
                      <a:pt x="41" y="143"/>
                    </a:lnTo>
                    <a:lnTo>
                      <a:pt x="42" y="140"/>
                    </a:lnTo>
                    <a:lnTo>
                      <a:pt x="38" y="136"/>
                    </a:lnTo>
                    <a:lnTo>
                      <a:pt x="41" y="131"/>
                    </a:lnTo>
                    <a:lnTo>
                      <a:pt x="38" y="127"/>
                    </a:lnTo>
                    <a:lnTo>
                      <a:pt x="35" y="119"/>
                    </a:lnTo>
                    <a:lnTo>
                      <a:pt x="29" y="116"/>
                    </a:lnTo>
                    <a:lnTo>
                      <a:pt x="29" y="108"/>
                    </a:lnTo>
                    <a:lnTo>
                      <a:pt x="21" y="108"/>
                    </a:lnTo>
                    <a:lnTo>
                      <a:pt x="16" y="104"/>
                    </a:lnTo>
                    <a:lnTo>
                      <a:pt x="24" y="98"/>
                    </a:lnTo>
                    <a:lnTo>
                      <a:pt x="26" y="92"/>
                    </a:lnTo>
                    <a:lnTo>
                      <a:pt x="24" y="89"/>
                    </a:lnTo>
                    <a:lnTo>
                      <a:pt x="26" y="79"/>
                    </a:lnTo>
                    <a:lnTo>
                      <a:pt x="32" y="72"/>
                    </a:lnTo>
                    <a:lnTo>
                      <a:pt x="38" y="67"/>
                    </a:lnTo>
                    <a:lnTo>
                      <a:pt x="38" y="64"/>
                    </a:lnTo>
                    <a:lnTo>
                      <a:pt x="33" y="55"/>
                    </a:lnTo>
                    <a:lnTo>
                      <a:pt x="29" y="54"/>
                    </a:lnTo>
                    <a:lnTo>
                      <a:pt x="26" y="55"/>
                    </a:lnTo>
                    <a:lnTo>
                      <a:pt x="21" y="51"/>
                    </a:lnTo>
                    <a:lnTo>
                      <a:pt x="15" y="49"/>
                    </a:lnTo>
                    <a:lnTo>
                      <a:pt x="15" y="45"/>
                    </a:lnTo>
                    <a:lnTo>
                      <a:pt x="10" y="41"/>
                    </a:lnTo>
                    <a:lnTo>
                      <a:pt x="4" y="38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10" y="25"/>
                    </a:lnTo>
                    <a:lnTo>
                      <a:pt x="13" y="20"/>
                    </a:lnTo>
                    <a:lnTo>
                      <a:pt x="10" y="7"/>
                    </a:lnTo>
                    <a:lnTo>
                      <a:pt x="4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18" y="0"/>
                    </a:lnTo>
                    <a:lnTo>
                      <a:pt x="26" y="5"/>
                    </a:lnTo>
                    <a:lnTo>
                      <a:pt x="26" y="7"/>
                    </a:lnTo>
                    <a:lnTo>
                      <a:pt x="27" y="10"/>
                    </a:lnTo>
                    <a:lnTo>
                      <a:pt x="38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53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6" name="Freeform 6363">
                <a:extLst>
                  <a:ext uri="{FF2B5EF4-FFF2-40B4-BE49-F238E27FC236}">
                    <a16:creationId xmlns:a16="http://schemas.microsoft.com/office/drawing/2014/main" id="{28C695C2-8636-925F-0998-ADE3459E5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182"/>
                <a:ext cx="87" cy="76"/>
              </a:xfrm>
              <a:custGeom>
                <a:avLst/>
                <a:gdLst>
                  <a:gd name="T0" fmla="*/ 3 w 175"/>
                  <a:gd name="T1" fmla="*/ 24 h 152"/>
                  <a:gd name="T2" fmla="*/ 2 w 175"/>
                  <a:gd name="T3" fmla="*/ 36 h 152"/>
                  <a:gd name="T4" fmla="*/ 2 w 175"/>
                  <a:gd name="T5" fmla="*/ 47 h 152"/>
                  <a:gd name="T6" fmla="*/ 9 w 175"/>
                  <a:gd name="T7" fmla="*/ 61 h 152"/>
                  <a:gd name="T8" fmla="*/ 21 w 175"/>
                  <a:gd name="T9" fmla="*/ 73 h 152"/>
                  <a:gd name="T10" fmla="*/ 23 w 175"/>
                  <a:gd name="T11" fmla="*/ 80 h 152"/>
                  <a:gd name="T12" fmla="*/ 37 w 175"/>
                  <a:gd name="T13" fmla="*/ 89 h 152"/>
                  <a:gd name="T14" fmla="*/ 49 w 175"/>
                  <a:gd name="T15" fmla="*/ 97 h 152"/>
                  <a:gd name="T16" fmla="*/ 58 w 175"/>
                  <a:gd name="T17" fmla="*/ 102 h 152"/>
                  <a:gd name="T18" fmla="*/ 76 w 175"/>
                  <a:gd name="T19" fmla="*/ 114 h 152"/>
                  <a:gd name="T20" fmla="*/ 79 w 175"/>
                  <a:gd name="T21" fmla="*/ 115 h 152"/>
                  <a:gd name="T22" fmla="*/ 91 w 175"/>
                  <a:gd name="T23" fmla="*/ 121 h 152"/>
                  <a:gd name="T24" fmla="*/ 106 w 175"/>
                  <a:gd name="T25" fmla="*/ 130 h 152"/>
                  <a:gd name="T26" fmla="*/ 106 w 175"/>
                  <a:gd name="T27" fmla="*/ 140 h 152"/>
                  <a:gd name="T28" fmla="*/ 129 w 175"/>
                  <a:gd name="T29" fmla="*/ 147 h 152"/>
                  <a:gd name="T30" fmla="*/ 135 w 175"/>
                  <a:gd name="T31" fmla="*/ 144 h 152"/>
                  <a:gd name="T32" fmla="*/ 146 w 175"/>
                  <a:gd name="T33" fmla="*/ 138 h 152"/>
                  <a:gd name="T34" fmla="*/ 158 w 175"/>
                  <a:gd name="T35" fmla="*/ 134 h 152"/>
                  <a:gd name="T36" fmla="*/ 161 w 175"/>
                  <a:gd name="T37" fmla="*/ 134 h 152"/>
                  <a:gd name="T38" fmla="*/ 173 w 175"/>
                  <a:gd name="T39" fmla="*/ 120 h 152"/>
                  <a:gd name="T40" fmla="*/ 166 w 175"/>
                  <a:gd name="T41" fmla="*/ 109 h 152"/>
                  <a:gd name="T42" fmla="*/ 161 w 175"/>
                  <a:gd name="T43" fmla="*/ 94 h 152"/>
                  <a:gd name="T44" fmla="*/ 170 w 175"/>
                  <a:gd name="T45" fmla="*/ 83 h 152"/>
                  <a:gd name="T46" fmla="*/ 175 w 175"/>
                  <a:gd name="T47" fmla="*/ 74 h 152"/>
                  <a:gd name="T48" fmla="*/ 167 w 175"/>
                  <a:gd name="T49" fmla="*/ 67 h 152"/>
                  <a:gd name="T50" fmla="*/ 144 w 175"/>
                  <a:gd name="T51" fmla="*/ 71 h 152"/>
                  <a:gd name="T52" fmla="*/ 118 w 175"/>
                  <a:gd name="T53" fmla="*/ 64 h 152"/>
                  <a:gd name="T54" fmla="*/ 102 w 175"/>
                  <a:gd name="T55" fmla="*/ 62 h 152"/>
                  <a:gd name="T56" fmla="*/ 93 w 175"/>
                  <a:gd name="T57" fmla="*/ 67 h 152"/>
                  <a:gd name="T58" fmla="*/ 82 w 175"/>
                  <a:gd name="T59" fmla="*/ 61 h 152"/>
                  <a:gd name="T60" fmla="*/ 73 w 175"/>
                  <a:gd name="T61" fmla="*/ 56 h 152"/>
                  <a:gd name="T62" fmla="*/ 55 w 175"/>
                  <a:gd name="T63" fmla="*/ 39 h 152"/>
                  <a:gd name="T64" fmla="*/ 52 w 175"/>
                  <a:gd name="T65" fmla="*/ 32 h 152"/>
                  <a:gd name="T66" fmla="*/ 52 w 175"/>
                  <a:gd name="T67" fmla="*/ 23 h 152"/>
                  <a:gd name="T68" fmla="*/ 43 w 175"/>
                  <a:gd name="T69" fmla="*/ 12 h 152"/>
                  <a:gd name="T70" fmla="*/ 35 w 175"/>
                  <a:gd name="T71" fmla="*/ 4 h 152"/>
                  <a:gd name="T72" fmla="*/ 24 w 175"/>
                  <a:gd name="T73" fmla="*/ 3 h 152"/>
                  <a:gd name="T74" fmla="*/ 18 w 175"/>
                  <a:gd name="T75" fmla="*/ 3 h 152"/>
                  <a:gd name="T76" fmla="*/ 6 w 175"/>
                  <a:gd name="T77" fmla="*/ 4 h 152"/>
                  <a:gd name="T78" fmla="*/ 11 w 175"/>
                  <a:gd name="T79" fmla="*/ 17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5" h="152">
                    <a:moveTo>
                      <a:pt x="11" y="17"/>
                    </a:moveTo>
                    <a:lnTo>
                      <a:pt x="3" y="24"/>
                    </a:lnTo>
                    <a:lnTo>
                      <a:pt x="3" y="32"/>
                    </a:lnTo>
                    <a:lnTo>
                      <a:pt x="2" y="36"/>
                    </a:lnTo>
                    <a:lnTo>
                      <a:pt x="3" y="39"/>
                    </a:lnTo>
                    <a:lnTo>
                      <a:pt x="2" y="47"/>
                    </a:lnTo>
                    <a:lnTo>
                      <a:pt x="0" y="51"/>
                    </a:lnTo>
                    <a:lnTo>
                      <a:pt x="9" y="61"/>
                    </a:lnTo>
                    <a:lnTo>
                      <a:pt x="17" y="67"/>
                    </a:lnTo>
                    <a:lnTo>
                      <a:pt x="21" y="73"/>
                    </a:lnTo>
                    <a:lnTo>
                      <a:pt x="24" y="74"/>
                    </a:lnTo>
                    <a:lnTo>
                      <a:pt x="23" y="80"/>
                    </a:lnTo>
                    <a:lnTo>
                      <a:pt x="26" y="85"/>
                    </a:lnTo>
                    <a:lnTo>
                      <a:pt x="37" y="89"/>
                    </a:lnTo>
                    <a:lnTo>
                      <a:pt x="38" y="92"/>
                    </a:lnTo>
                    <a:lnTo>
                      <a:pt x="49" y="97"/>
                    </a:lnTo>
                    <a:lnTo>
                      <a:pt x="52" y="99"/>
                    </a:lnTo>
                    <a:lnTo>
                      <a:pt x="58" y="102"/>
                    </a:lnTo>
                    <a:lnTo>
                      <a:pt x="62" y="106"/>
                    </a:lnTo>
                    <a:lnTo>
                      <a:pt x="76" y="114"/>
                    </a:lnTo>
                    <a:lnTo>
                      <a:pt x="76" y="114"/>
                    </a:lnTo>
                    <a:lnTo>
                      <a:pt x="79" y="115"/>
                    </a:lnTo>
                    <a:lnTo>
                      <a:pt x="91" y="118"/>
                    </a:lnTo>
                    <a:lnTo>
                      <a:pt x="91" y="121"/>
                    </a:lnTo>
                    <a:lnTo>
                      <a:pt x="102" y="124"/>
                    </a:lnTo>
                    <a:lnTo>
                      <a:pt x="106" y="130"/>
                    </a:lnTo>
                    <a:lnTo>
                      <a:pt x="105" y="137"/>
                    </a:lnTo>
                    <a:lnTo>
                      <a:pt x="106" y="140"/>
                    </a:lnTo>
                    <a:lnTo>
                      <a:pt x="125" y="152"/>
                    </a:lnTo>
                    <a:lnTo>
                      <a:pt x="129" y="147"/>
                    </a:lnTo>
                    <a:lnTo>
                      <a:pt x="131" y="143"/>
                    </a:lnTo>
                    <a:lnTo>
                      <a:pt x="135" y="144"/>
                    </a:lnTo>
                    <a:lnTo>
                      <a:pt x="141" y="143"/>
                    </a:lnTo>
                    <a:lnTo>
                      <a:pt x="146" y="138"/>
                    </a:lnTo>
                    <a:lnTo>
                      <a:pt x="150" y="138"/>
                    </a:lnTo>
                    <a:lnTo>
                      <a:pt x="158" y="134"/>
                    </a:lnTo>
                    <a:lnTo>
                      <a:pt x="161" y="134"/>
                    </a:lnTo>
                    <a:lnTo>
                      <a:pt x="161" y="134"/>
                    </a:lnTo>
                    <a:lnTo>
                      <a:pt x="167" y="124"/>
                    </a:lnTo>
                    <a:lnTo>
                      <a:pt x="173" y="120"/>
                    </a:lnTo>
                    <a:lnTo>
                      <a:pt x="172" y="114"/>
                    </a:lnTo>
                    <a:lnTo>
                      <a:pt x="166" y="109"/>
                    </a:lnTo>
                    <a:lnTo>
                      <a:pt x="166" y="103"/>
                    </a:lnTo>
                    <a:lnTo>
                      <a:pt x="161" y="94"/>
                    </a:lnTo>
                    <a:lnTo>
                      <a:pt x="159" y="89"/>
                    </a:lnTo>
                    <a:lnTo>
                      <a:pt x="170" y="83"/>
                    </a:lnTo>
                    <a:lnTo>
                      <a:pt x="169" y="80"/>
                    </a:lnTo>
                    <a:lnTo>
                      <a:pt x="175" y="74"/>
                    </a:lnTo>
                    <a:lnTo>
                      <a:pt x="173" y="68"/>
                    </a:lnTo>
                    <a:lnTo>
                      <a:pt x="167" y="67"/>
                    </a:lnTo>
                    <a:lnTo>
                      <a:pt x="150" y="71"/>
                    </a:lnTo>
                    <a:lnTo>
                      <a:pt x="144" y="71"/>
                    </a:lnTo>
                    <a:lnTo>
                      <a:pt x="131" y="62"/>
                    </a:lnTo>
                    <a:lnTo>
                      <a:pt x="118" y="64"/>
                    </a:lnTo>
                    <a:lnTo>
                      <a:pt x="112" y="55"/>
                    </a:lnTo>
                    <a:lnTo>
                      <a:pt x="102" y="62"/>
                    </a:lnTo>
                    <a:lnTo>
                      <a:pt x="96" y="70"/>
                    </a:lnTo>
                    <a:lnTo>
                      <a:pt x="93" y="67"/>
                    </a:lnTo>
                    <a:lnTo>
                      <a:pt x="85" y="67"/>
                    </a:lnTo>
                    <a:lnTo>
                      <a:pt x="82" y="61"/>
                    </a:lnTo>
                    <a:lnTo>
                      <a:pt x="76" y="61"/>
                    </a:lnTo>
                    <a:lnTo>
                      <a:pt x="73" y="56"/>
                    </a:lnTo>
                    <a:lnTo>
                      <a:pt x="62" y="53"/>
                    </a:lnTo>
                    <a:lnTo>
                      <a:pt x="55" y="39"/>
                    </a:lnTo>
                    <a:lnTo>
                      <a:pt x="56" y="36"/>
                    </a:lnTo>
                    <a:lnTo>
                      <a:pt x="52" y="32"/>
                    </a:lnTo>
                    <a:lnTo>
                      <a:pt x="55" y="27"/>
                    </a:lnTo>
                    <a:lnTo>
                      <a:pt x="52" y="23"/>
                    </a:lnTo>
                    <a:lnTo>
                      <a:pt x="49" y="15"/>
                    </a:lnTo>
                    <a:lnTo>
                      <a:pt x="43" y="12"/>
                    </a:lnTo>
                    <a:lnTo>
                      <a:pt x="43" y="4"/>
                    </a:lnTo>
                    <a:lnTo>
                      <a:pt x="35" y="4"/>
                    </a:lnTo>
                    <a:lnTo>
                      <a:pt x="30" y="0"/>
                    </a:lnTo>
                    <a:lnTo>
                      <a:pt x="24" y="3"/>
                    </a:lnTo>
                    <a:lnTo>
                      <a:pt x="21" y="1"/>
                    </a:lnTo>
                    <a:lnTo>
                      <a:pt x="18" y="3"/>
                    </a:lnTo>
                    <a:lnTo>
                      <a:pt x="12" y="0"/>
                    </a:lnTo>
                    <a:lnTo>
                      <a:pt x="6" y="4"/>
                    </a:lnTo>
                    <a:lnTo>
                      <a:pt x="12" y="12"/>
                    </a:lnTo>
                    <a:lnTo>
                      <a:pt x="11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7" name="Freeform 6364">
                <a:extLst>
                  <a:ext uri="{FF2B5EF4-FFF2-40B4-BE49-F238E27FC236}">
                    <a16:creationId xmlns:a16="http://schemas.microsoft.com/office/drawing/2014/main" id="{D8581E44-09B0-8C2F-20F7-3DAD2EF25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182"/>
                <a:ext cx="87" cy="76"/>
              </a:xfrm>
              <a:custGeom>
                <a:avLst/>
                <a:gdLst>
                  <a:gd name="T0" fmla="*/ 12 w 175"/>
                  <a:gd name="T1" fmla="*/ 12 h 152"/>
                  <a:gd name="T2" fmla="*/ 12 w 175"/>
                  <a:gd name="T3" fmla="*/ 0 h 152"/>
                  <a:gd name="T4" fmla="*/ 21 w 175"/>
                  <a:gd name="T5" fmla="*/ 1 h 152"/>
                  <a:gd name="T6" fmla="*/ 30 w 175"/>
                  <a:gd name="T7" fmla="*/ 0 h 152"/>
                  <a:gd name="T8" fmla="*/ 43 w 175"/>
                  <a:gd name="T9" fmla="*/ 4 h 152"/>
                  <a:gd name="T10" fmla="*/ 49 w 175"/>
                  <a:gd name="T11" fmla="*/ 15 h 152"/>
                  <a:gd name="T12" fmla="*/ 55 w 175"/>
                  <a:gd name="T13" fmla="*/ 27 h 152"/>
                  <a:gd name="T14" fmla="*/ 56 w 175"/>
                  <a:gd name="T15" fmla="*/ 36 h 152"/>
                  <a:gd name="T16" fmla="*/ 62 w 175"/>
                  <a:gd name="T17" fmla="*/ 53 h 152"/>
                  <a:gd name="T18" fmla="*/ 76 w 175"/>
                  <a:gd name="T19" fmla="*/ 61 h 152"/>
                  <a:gd name="T20" fmla="*/ 85 w 175"/>
                  <a:gd name="T21" fmla="*/ 67 h 152"/>
                  <a:gd name="T22" fmla="*/ 96 w 175"/>
                  <a:gd name="T23" fmla="*/ 70 h 152"/>
                  <a:gd name="T24" fmla="*/ 112 w 175"/>
                  <a:gd name="T25" fmla="*/ 55 h 152"/>
                  <a:gd name="T26" fmla="*/ 131 w 175"/>
                  <a:gd name="T27" fmla="*/ 62 h 152"/>
                  <a:gd name="T28" fmla="*/ 150 w 175"/>
                  <a:gd name="T29" fmla="*/ 71 h 152"/>
                  <a:gd name="T30" fmla="*/ 173 w 175"/>
                  <a:gd name="T31" fmla="*/ 68 h 152"/>
                  <a:gd name="T32" fmla="*/ 169 w 175"/>
                  <a:gd name="T33" fmla="*/ 80 h 152"/>
                  <a:gd name="T34" fmla="*/ 159 w 175"/>
                  <a:gd name="T35" fmla="*/ 89 h 152"/>
                  <a:gd name="T36" fmla="*/ 166 w 175"/>
                  <a:gd name="T37" fmla="*/ 103 h 152"/>
                  <a:gd name="T38" fmla="*/ 172 w 175"/>
                  <a:gd name="T39" fmla="*/ 114 h 152"/>
                  <a:gd name="T40" fmla="*/ 167 w 175"/>
                  <a:gd name="T41" fmla="*/ 124 h 152"/>
                  <a:gd name="T42" fmla="*/ 161 w 175"/>
                  <a:gd name="T43" fmla="*/ 134 h 152"/>
                  <a:gd name="T44" fmla="*/ 150 w 175"/>
                  <a:gd name="T45" fmla="*/ 138 h 152"/>
                  <a:gd name="T46" fmla="*/ 141 w 175"/>
                  <a:gd name="T47" fmla="*/ 143 h 152"/>
                  <a:gd name="T48" fmla="*/ 131 w 175"/>
                  <a:gd name="T49" fmla="*/ 143 h 152"/>
                  <a:gd name="T50" fmla="*/ 125 w 175"/>
                  <a:gd name="T51" fmla="*/ 152 h 152"/>
                  <a:gd name="T52" fmla="*/ 105 w 175"/>
                  <a:gd name="T53" fmla="*/ 137 h 152"/>
                  <a:gd name="T54" fmla="*/ 102 w 175"/>
                  <a:gd name="T55" fmla="*/ 124 h 152"/>
                  <a:gd name="T56" fmla="*/ 91 w 175"/>
                  <a:gd name="T57" fmla="*/ 118 h 152"/>
                  <a:gd name="T58" fmla="*/ 76 w 175"/>
                  <a:gd name="T59" fmla="*/ 114 h 152"/>
                  <a:gd name="T60" fmla="*/ 62 w 175"/>
                  <a:gd name="T61" fmla="*/ 106 h 152"/>
                  <a:gd name="T62" fmla="*/ 52 w 175"/>
                  <a:gd name="T63" fmla="*/ 99 h 152"/>
                  <a:gd name="T64" fmla="*/ 38 w 175"/>
                  <a:gd name="T65" fmla="*/ 92 h 152"/>
                  <a:gd name="T66" fmla="*/ 26 w 175"/>
                  <a:gd name="T67" fmla="*/ 85 h 152"/>
                  <a:gd name="T68" fmla="*/ 24 w 175"/>
                  <a:gd name="T69" fmla="*/ 74 h 152"/>
                  <a:gd name="T70" fmla="*/ 17 w 175"/>
                  <a:gd name="T71" fmla="*/ 67 h 152"/>
                  <a:gd name="T72" fmla="*/ 0 w 175"/>
                  <a:gd name="T73" fmla="*/ 51 h 152"/>
                  <a:gd name="T74" fmla="*/ 3 w 175"/>
                  <a:gd name="T75" fmla="*/ 39 h 152"/>
                  <a:gd name="T76" fmla="*/ 3 w 175"/>
                  <a:gd name="T77" fmla="*/ 32 h 152"/>
                  <a:gd name="T78" fmla="*/ 11 w 175"/>
                  <a:gd name="T79" fmla="*/ 17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5" h="152">
                    <a:moveTo>
                      <a:pt x="11" y="17"/>
                    </a:moveTo>
                    <a:lnTo>
                      <a:pt x="12" y="12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3"/>
                    </a:lnTo>
                    <a:lnTo>
                      <a:pt x="21" y="1"/>
                    </a:lnTo>
                    <a:lnTo>
                      <a:pt x="24" y="3"/>
                    </a:lnTo>
                    <a:lnTo>
                      <a:pt x="30" y="0"/>
                    </a:lnTo>
                    <a:lnTo>
                      <a:pt x="35" y="4"/>
                    </a:lnTo>
                    <a:lnTo>
                      <a:pt x="43" y="4"/>
                    </a:lnTo>
                    <a:lnTo>
                      <a:pt x="43" y="12"/>
                    </a:lnTo>
                    <a:lnTo>
                      <a:pt x="49" y="15"/>
                    </a:lnTo>
                    <a:lnTo>
                      <a:pt x="52" y="23"/>
                    </a:lnTo>
                    <a:lnTo>
                      <a:pt x="55" y="27"/>
                    </a:lnTo>
                    <a:lnTo>
                      <a:pt x="52" y="32"/>
                    </a:lnTo>
                    <a:lnTo>
                      <a:pt x="56" y="36"/>
                    </a:lnTo>
                    <a:lnTo>
                      <a:pt x="55" y="39"/>
                    </a:lnTo>
                    <a:lnTo>
                      <a:pt x="62" y="53"/>
                    </a:lnTo>
                    <a:lnTo>
                      <a:pt x="73" y="56"/>
                    </a:lnTo>
                    <a:lnTo>
                      <a:pt x="76" y="61"/>
                    </a:lnTo>
                    <a:lnTo>
                      <a:pt x="82" y="61"/>
                    </a:lnTo>
                    <a:lnTo>
                      <a:pt x="85" y="67"/>
                    </a:lnTo>
                    <a:lnTo>
                      <a:pt x="93" y="67"/>
                    </a:lnTo>
                    <a:lnTo>
                      <a:pt x="96" y="70"/>
                    </a:lnTo>
                    <a:lnTo>
                      <a:pt x="102" y="62"/>
                    </a:lnTo>
                    <a:lnTo>
                      <a:pt x="112" y="55"/>
                    </a:lnTo>
                    <a:lnTo>
                      <a:pt x="118" y="64"/>
                    </a:lnTo>
                    <a:lnTo>
                      <a:pt x="131" y="62"/>
                    </a:lnTo>
                    <a:lnTo>
                      <a:pt x="144" y="71"/>
                    </a:lnTo>
                    <a:lnTo>
                      <a:pt x="150" y="71"/>
                    </a:lnTo>
                    <a:lnTo>
                      <a:pt x="167" y="67"/>
                    </a:lnTo>
                    <a:lnTo>
                      <a:pt x="173" y="68"/>
                    </a:lnTo>
                    <a:lnTo>
                      <a:pt x="175" y="74"/>
                    </a:lnTo>
                    <a:lnTo>
                      <a:pt x="169" y="80"/>
                    </a:lnTo>
                    <a:lnTo>
                      <a:pt x="170" y="83"/>
                    </a:lnTo>
                    <a:lnTo>
                      <a:pt x="159" y="89"/>
                    </a:lnTo>
                    <a:lnTo>
                      <a:pt x="161" y="94"/>
                    </a:lnTo>
                    <a:lnTo>
                      <a:pt x="166" y="103"/>
                    </a:lnTo>
                    <a:lnTo>
                      <a:pt x="166" y="109"/>
                    </a:lnTo>
                    <a:lnTo>
                      <a:pt x="172" y="114"/>
                    </a:lnTo>
                    <a:lnTo>
                      <a:pt x="173" y="120"/>
                    </a:lnTo>
                    <a:lnTo>
                      <a:pt x="167" y="124"/>
                    </a:lnTo>
                    <a:lnTo>
                      <a:pt x="161" y="134"/>
                    </a:lnTo>
                    <a:lnTo>
                      <a:pt x="161" y="134"/>
                    </a:lnTo>
                    <a:lnTo>
                      <a:pt x="158" y="134"/>
                    </a:lnTo>
                    <a:lnTo>
                      <a:pt x="150" y="138"/>
                    </a:lnTo>
                    <a:lnTo>
                      <a:pt x="146" y="138"/>
                    </a:lnTo>
                    <a:lnTo>
                      <a:pt x="141" y="143"/>
                    </a:lnTo>
                    <a:lnTo>
                      <a:pt x="135" y="144"/>
                    </a:lnTo>
                    <a:lnTo>
                      <a:pt x="131" y="143"/>
                    </a:lnTo>
                    <a:lnTo>
                      <a:pt x="129" y="147"/>
                    </a:lnTo>
                    <a:lnTo>
                      <a:pt x="125" y="152"/>
                    </a:lnTo>
                    <a:lnTo>
                      <a:pt x="106" y="140"/>
                    </a:lnTo>
                    <a:lnTo>
                      <a:pt x="105" y="137"/>
                    </a:lnTo>
                    <a:lnTo>
                      <a:pt x="106" y="130"/>
                    </a:lnTo>
                    <a:lnTo>
                      <a:pt x="102" y="124"/>
                    </a:lnTo>
                    <a:lnTo>
                      <a:pt x="91" y="121"/>
                    </a:lnTo>
                    <a:lnTo>
                      <a:pt x="91" y="118"/>
                    </a:lnTo>
                    <a:lnTo>
                      <a:pt x="79" y="115"/>
                    </a:lnTo>
                    <a:lnTo>
                      <a:pt x="76" y="114"/>
                    </a:lnTo>
                    <a:lnTo>
                      <a:pt x="76" y="114"/>
                    </a:lnTo>
                    <a:lnTo>
                      <a:pt x="62" y="106"/>
                    </a:lnTo>
                    <a:lnTo>
                      <a:pt x="58" y="102"/>
                    </a:lnTo>
                    <a:lnTo>
                      <a:pt x="52" y="99"/>
                    </a:lnTo>
                    <a:lnTo>
                      <a:pt x="49" y="97"/>
                    </a:lnTo>
                    <a:lnTo>
                      <a:pt x="38" y="92"/>
                    </a:lnTo>
                    <a:lnTo>
                      <a:pt x="37" y="89"/>
                    </a:lnTo>
                    <a:lnTo>
                      <a:pt x="26" y="85"/>
                    </a:lnTo>
                    <a:lnTo>
                      <a:pt x="23" y="80"/>
                    </a:lnTo>
                    <a:lnTo>
                      <a:pt x="24" y="74"/>
                    </a:lnTo>
                    <a:lnTo>
                      <a:pt x="21" y="73"/>
                    </a:lnTo>
                    <a:lnTo>
                      <a:pt x="17" y="67"/>
                    </a:lnTo>
                    <a:lnTo>
                      <a:pt x="9" y="61"/>
                    </a:lnTo>
                    <a:lnTo>
                      <a:pt x="0" y="51"/>
                    </a:lnTo>
                    <a:lnTo>
                      <a:pt x="2" y="47"/>
                    </a:lnTo>
                    <a:lnTo>
                      <a:pt x="3" y="39"/>
                    </a:lnTo>
                    <a:lnTo>
                      <a:pt x="2" y="36"/>
                    </a:lnTo>
                    <a:lnTo>
                      <a:pt x="3" y="32"/>
                    </a:lnTo>
                    <a:lnTo>
                      <a:pt x="3" y="24"/>
                    </a:lnTo>
                    <a:lnTo>
                      <a:pt x="11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8" name="Freeform 6365">
                <a:extLst>
                  <a:ext uri="{FF2B5EF4-FFF2-40B4-BE49-F238E27FC236}">
                    <a16:creationId xmlns:a16="http://schemas.microsoft.com/office/drawing/2014/main" id="{7773394D-7801-72E7-07B5-C8B35BD34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182"/>
                <a:ext cx="87" cy="76"/>
              </a:xfrm>
              <a:custGeom>
                <a:avLst/>
                <a:gdLst>
                  <a:gd name="T0" fmla="*/ 12 w 175"/>
                  <a:gd name="T1" fmla="*/ 12 h 152"/>
                  <a:gd name="T2" fmla="*/ 12 w 175"/>
                  <a:gd name="T3" fmla="*/ 0 h 152"/>
                  <a:gd name="T4" fmla="*/ 21 w 175"/>
                  <a:gd name="T5" fmla="*/ 1 h 152"/>
                  <a:gd name="T6" fmla="*/ 30 w 175"/>
                  <a:gd name="T7" fmla="*/ 0 h 152"/>
                  <a:gd name="T8" fmla="*/ 43 w 175"/>
                  <a:gd name="T9" fmla="*/ 4 h 152"/>
                  <a:gd name="T10" fmla="*/ 49 w 175"/>
                  <a:gd name="T11" fmla="*/ 15 h 152"/>
                  <a:gd name="T12" fmla="*/ 55 w 175"/>
                  <a:gd name="T13" fmla="*/ 27 h 152"/>
                  <a:gd name="T14" fmla="*/ 56 w 175"/>
                  <a:gd name="T15" fmla="*/ 36 h 152"/>
                  <a:gd name="T16" fmla="*/ 62 w 175"/>
                  <a:gd name="T17" fmla="*/ 53 h 152"/>
                  <a:gd name="T18" fmla="*/ 76 w 175"/>
                  <a:gd name="T19" fmla="*/ 61 h 152"/>
                  <a:gd name="T20" fmla="*/ 85 w 175"/>
                  <a:gd name="T21" fmla="*/ 67 h 152"/>
                  <a:gd name="T22" fmla="*/ 96 w 175"/>
                  <a:gd name="T23" fmla="*/ 70 h 152"/>
                  <a:gd name="T24" fmla="*/ 112 w 175"/>
                  <a:gd name="T25" fmla="*/ 55 h 152"/>
                  <a:gd name="T26" fmla="*/ 131 w 175"/>
                  <a:gd name="T27" fmla="*/ 62 h 152"/>
                  <a:gd name="T28" fmla="*/ 150 w 175"/>
                  <a:gd name="T29" fmla="*/ 71 h 152"/>
                  <a:gd name="T30" fmla="*/ 173 w 175"/>
                  <a:gd name="T31" fmla="*/ 68 h 152"/>
                  <a:gd name="T32" fmla="*/ 169 w 175"/>
                  <a:gd name="T33" fmla="*/ 80 h 152"/>
                  <a:gd name="T34" fmla="*/ 159 w 175"/>
                  <a:gd name="T35" fmla="*/ 89 h 152"/>
                  <a:gd name="T36" fmla="*/ 166 w 175"/>
                  <a:gd name="T37" fmla="*/ 103 h 152"/>
                  <a:gd name="T38" fmla="*/ 172 w 175"/>
                  <a:gd name="T39" fmla="*/ 114 h 152"/>
                  <a:gd name="T40" fmla="*/ 167 w 175"/>
                  <a:gd name="T41" fmla="*/ 124 h 152"/>
                  <a:gd name="T42" fmla="*/ 161 w 175"/>
                  <a:gd name="T43" fmla="*/ 134 h 152"/>
                  <a:gd name="T44" fmla="*/ 150 w 175"/>
                  <a:gd name="T45" fmla="*/ 138 h 152"/>
                  <a:gd name="T46" fmla="*/ 141 w 175"/>
                  <a:gd name="T47" fmla="*/ 143 h 152"/>
                  <a:gd name="T48" fmla="*/ 131 w 175"/>
                  <a:gd name="T49" fmla="*/ 143 h 152"/>
                  <a:gd name="T50" fmla="*/ 125 w 175"/>
                  <a:gd name="T51" fmla="*/ 152 h 152"/>
                  <a:gd name="T52" fmla="*/ 105 w 175"/>
                  <a:gd name="T53" fmla="*/ 137 h 152"/>
                  <a:gd name="T54" fmla="*/ 102 w 175"/>
                  <a:gd name="T55" fmla="*/ 124 h 152"/>
                  <a:gd name="T56" fmla="*/ 91 w 175"/>
                  <a:gd name="T57" fmla="*/ 118 h 152"/>
                  <a:gd name="T58" fmla="*/ 76 w 175"/>
                  <a:gd name="T59" fmla="*/ 114 h 152"/>
                  <a:gd name="T60" fmla="*/ 62 w 175"/>
                  <a:gd name="T61" fmla="*/ 106 h 152"/>
                  <a:gd name="T62" fmla="*/ 52 w 175"/>
                  <a:gd name="T63" fmla="*/ 99 h 152"/>
                  <a:gd name="T64" fmla="*/ 38 w 175"/>
                  <a:gd name="T65" fmla="*/ 92 h 152"/>
                  <a:gd name="T66" fmla="*/ 26 w 175"/>
                  <a:gd name="T67" fmla="*/ 85 h 152"/>
                  <a:gd name="T68" fmla="*/ 24 w 175"/>
                  <a:gd name="T69" fmla="*/ 74 h 152"/>
                  <a:gd name="T70" fmla="*/ 17 w 175"/>
                  <a:gd name="T71" fmla="*/ 67 h 152"/>
                  <a:gd name="T72" fmla="*/ 0 w 175"/>
                  <a:gd name="T73" fmla="*/ 51 h 152"/>
                  <a:gd name="T74" fmla="*/ 3 w 175"/>
                  <a:gd name="T75" fmla="*/ 39 h 152"/>
                  <a:gd name="T76" fmla="*/ 3 w 175"/>
                  <a:gd name="T77" fmla="*/ 32 h 152"/>
                  <a:gd name="T78" fmla="*/ 11 w 175"/>
                  <a:gd name="T79" fmla="*/ 17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5" h="152">
                    <a:moveTo>
                      <a:pt x="11" y="17"/>
                    </a:moveTo>
                    <a:lnTo>
                      <a:pt x="12" y="12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3"/>
                    </a:lnTo>
                    <a:lnTo>
                      <a:pt x="21" y="1"/>
                    </a:lnTo>
                    <a:lnTo>
                      <a:pt x="24" y="3"/>
                    </a:lnTo>
                    <a:lnTo>
                      <a:pt x="30" y="0"/>
                    </a:lnTo>
                    <a:lnTo>
                      <a:pt x="35" y="4"/>
                    </a:lnTo>
                    <a:lnTo>
                      <a:pt x="43" y="4"/>
                    </a:lnTo>
                    <a:lnTo>
                      <a:pt x="43" y="12"/>
                    </a:lnTo>
                    <a:lnTo>
                      <a:pt x="49" y="15"/>
                    </a:lnTo>
                    <a:lnTo>
                      <a:pt x="52" y="23"/>
                    </a:lnTo>
                    <a:lnTo>
                      <a:pt x="55" y="27"/>
                    </a:lnTo>
                    <a:lnTo>
                      <a:pt x="52" y="32"/>
                    </a:lnTo>
                    <a:lnTo>
                      <a:pt x="56" y="36"/>
                    </a:lnTo>
                    <a:lnTo>
                      <a:pt x="55" y="39"/>
                    </a:lnTo>
                    <a:lnTo>
                      <a:pt x="62" y="53"/>
                    </a:lnTo>
                    <a:lnTo>
                      <a:pt x="73" y="56"/>
                    </a:lnTo>
                    <a:lnTo>
                      <a:pt x="76" y="61"/>
                    </a:lnTo>
                    <a:lnTo>
                      <a:pt x="82" y="61"/>
                    </a:lnTo>
                    <a:lnTo>
                      <a:pt x="85" y="67"/>
                    </a:lnTo>
                    <a:lnTo>
                      <a:pt x="93" y="67"/>
                    </a:lnTo>
                    <a:lnTo>
                      <a:pt x="96" y="70"/>
                    </a:lnTo>
                    <a:lnTo>
                      <a:pt x="102" y="62"/>
                    </a:lnTo>
                    <a:lnTo>
                      <a:pt x="112" y="55"/>
                    </a:lnTo>
                    <a:lnTo>
                      <a:pt x="118" y="64"/>
                    </a:lnTo>
                    <a:lnTo>
                      <a:pt x="131" y="62"/>
                    </a:lnTo>
                    <a:lnTo>
                      <a:pt x="144" y="71"/>
                    </a:lnTo>
                    <a:lnTo>
                      <a:pt x="150" y="71"/>
                    </a:lnTo>
                    <a:lnTo>
                      <a:pt x="167" y="67"/>
                    </a:lnTo>
                    <a:lnTo>
                      <a:pt x="173" y="68"/>
                    </a:lnTo>
                    <a:lnTo>
                      <a:pt x="175" y="74"/>
                    </a:lnTo>
                    <a:lnTo>
                      <a:pt x="169" y="80"/>
                    </a:lnTo>
                    <a:lnTo>
                      <a:pt x="170" y="83"/>
                    </a:lnTo>
                    <a:lnTo>
                      <a:pt x="159" y="89"/>
                    </a:lnTo>
                    <a:lnTo>
                      <a:pt x="161" y="94"/>
                    </a:lnTo>
                    <a:lnTo>
                      <a:pt x="166" y="103"/>
                    </a:lnTo>
                    <a:lnTo>
                      <a:pt x="166" y="109"/>
                    </a:lnTo>
                    <a:lnTo>
                      <a:pt x="172" y="114"/>
                    </a:lnTo>
                    <a:lnTo>
                      <a:pt x="173" y="120"/>
                    </a:lnTo>
                    <a:lnTo>
                      <a:pt x="167" y="124"/>
                    </a:lnTo>
                    <a:lnTo>
                      <a:pt x="161" y="134"/>
                    </a:lnTo>
                    <a:lnTo>
                      <a:pt x="161" y="134"/>
                    </a:lnTo>
                    <a:lnTo>
                      <a:pt x="158" y="134"/>
                    </a:lnTo>
                    <a:lnTo>
                      <a:pt x="150" y="138"/>
                    </a:lnTo>
                    <a:lnTo>
                      <a:pt x="146" y="138"/>
                    </a:lnTo>
                    <a:lnTo>
                      <a:pt x="141" y="143"/>
                    </a:lnTo>
                    <a:lnTo>
                      <a:pt x="135" y="144"/>
                    </a:lnTo>
                    <a:lnTo>
                      <a:pt x="131" y="143"/>
                    </a:lnTo>
                    <a:lnTo>
                      <a:pt x="129" y="147"/>
                    </a:lnTo>
                    <a:lnTo>
                      <a:pt x="125" y="152"/>
                    </a:lnTo>
                    <a:lnTo>
                      <a:pt x="106" y="140"/>
                    </a:lnTo>
                    <a:lnTo>
                      <a:pt x="105" y="137"/>
                    </a:lnTo>
                    <a:lnTo>
                      <a:pt x="106" y="130"/>
                    </a:lnTo>
                    <a:lnTo>
                      <a:pt x="102" y="124"/>
                    </a:lnTo>
                    <a:lnTo>
                      <a:pt x="91" y="121"/>
                    </a:lnTo>
                    <a:lnTo>
                      <a:pt x="91" y="118"/>
                    </a:lnTo>
                    <a:lnTo>
                      <a:pt x="79" y="115"/>
                    </a:lnTo>
                    <a:lnTo>
                      <a:pt x="76" y="114"/>
                    </a:lnTo>
                    <a:lnTo>
                      <a:pt x="76" y="114"/>
                    </a:lnTo>
                    <a:lnTo>
                      <a:pt x="62" y="106"/>
                    </a:lnTo>
                    <a:lnTo>
                      <a:pt x="58" y="102"/>
                    </a:lnTo>
                    <a:lnTo>
                      <a:pt x="52" y="99"/>
                    </a:lnTo>
                    <a:lnTo>
                      <a:pt x="49" y="97"/>
                    </a:lnTo>
                    <a:lnTo>
                      <a:pt x="38" y="92"/>
                    </a:lnTo>
                    <a:lnTo>
                      <a:pt x="37" y="89"/>
                    </a:lnTo>
                    <a:lnTo>
                      <a:pt x="26" y="85"/>
                    </a:lnTo>
                    <a:lnTo>
                      <a:pt x="23" y="80"/>
                    </a:lnTo>
                    <a:lnTo>
                      <a:pt x="24" y="74"/>
                    </a:lnTo>
                    <a:lnTo>
                      <a:pt x="21" y="73"/>
                    </a:lnTo>
                    <a:lnTo>
                      <a:pt x="17" y="67"/>
                    </a:lnTo>
                    <a:lnTo>
                      <a:pt x="9" y="61"/>
                    </a:lnTo>
                    <a:lnTo>
                      <a:pt x="0" y="51"/>
                    </a:lnTo>
                    <a:lnTo>
                      <a:pt x="2" y="47"/>
                    </a:lnTo>
                    <a:lnTo>
                      <a:pt x="3" y="39"/>
                    </a:lnTo>
                    <a:lnTo>
                      <a:pt x="2" y="36"/>
                    </a:lnTo>
                    <a:lnTo>
                      <a:pt x="3" y="32"/>
                    </a:lnTo>
                    <a:lnTo>
                      <a:pt x="3" y="24"/>
                    </a:lnTo>
                    <a:lnTo>
                      <a:pt x="11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9" name="Freeform 6366">
                <a:extLst>
                  <a:ext uri="{FF2B5EF4-FFF2-40B4-BE49-F238E27FC236}">
                    <a16:creationId xmlns:a16="http://schemas.microsoft.com/office/drawing/2014/main" id="{825C86DF-0B06-6013-3C2A-0292FD0D8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070"/>
                <a:ext cx="46" cy="52"/>
              </a:xfrm>
              <a:custGeom>
                <a:avLst/>
                <a:gdLst>
                  <a:gd name="T0" fmla="*/ 24 w 92"/>
                  <a:gd name="T1" fmla="*/ 4 h 103"/>
                  <a:gd name="T2" fmla="*/ 16 w 92"/>
                  <a:gd name="T3" fmla="*/ 1 h 103"/>
                  <a:gd name="T4" fmla="*/ 15 w 92"/>
                  <a:gd name="T5" fmla="*/ 3 h 103"/>
                  <a:gd name="T6" fmla="*/ 12 w 92"/>
                  <a:gd name="T7" fmla="*/ 11 h 103"/>
                  <a:gd name="T8" fmla="*/ 9 w 92"/>
                  <a:gd name="T9" fmla="*/ 15 h 103"/>
                  <a:gd name="T10" fmla="*/ 16 w 92"/>
                  <a:gd name="T11" fmla="*/ 32 h 103"/>
                  <a:gd name="T12" fmla="*/ 21 w 92"/>
                  <a:gd name="T13" fmla="*/ 33 h 103"/>
                  <a:gd name="T14" fmla="*/ 19 w 92"/>
                  <a:gd name="T15" fmla="*/ 44 h 103"/>
                  <a:gd name="T16" fmla="*/ 15 w 92"/>
                  <a:gd name="T17" fmla="*/ 44 h 103"/>
                  <a:gd name="T18" fmla="*/ 0 w 92"/>
                  <a:gd name="T19" fmla="*/ 52 h 103"/>
                  <a:gd name="T20" fmla="*/ 0 w 92"/>
                  <a:gd name="T21" fmla="*/ 56 h 103"/>
                  <a:gd name="T22" fmla="*/ 1 w 92"/>
                  <a:gd name="T23" fmla="*/ 64 h 103"/>
                  <a:gd name="T24" fmla="*/ 7 w 92"/>
                  <a:gd name="T25" fmla="*/ 70 h 103"/>
                  <a:gd name="T26" fmla="*/ 13 w 92"/>
                  <a:gd name="T27" fmla="*/ 80 h 103"/>
                  <a:gd name="T28" fmla="*/ 4 w 92"/>
                  <a:gd name="T29" fmla="*/ 82 h 103"/>
                  <a:gd name="T30" fmla="*/ 4 w 92"/>
                  <a:gd name="T31" fmla="*/ 86 h 103"/>
                  <a:gd name="T32" fmla="*/ 1 w 92"/>
                  <a:gd name="T33" fmla="*/ 90 h 103"/>
                  <a:gd name="T34" fmla="*/ 3 w 92"/>
                  <a:gd name="T35" fmla="*/ 97 h 103"/>
                  <a:gd name="T36" fmla="*/ 7 w 92"/>
                  <a:gd name="T37" fmla="*/ 93 h 103"/>
                  <a:gd name="T38" fmla="*/ 12 w 92"/>
                  <a:gd name="T39" fmla="*/ 96 h 103"/>
                  <a:gd name="T40" fmla="*/ 22 w 92"/>
                  <a:gd name="T41" fmla="*/ 97 h 103"/>
                  <a:gd name="T42" fmla="*/ 29 w 92"/>
                  <a:gd name="T43" fmla="*/ 97 h 103"/>
                  <a:gd name="T44" fmla="*/ 32 w 92"/>
                  <a:gd name="T45" fmla="*/ 97 h 103"/>
                  <a:gd name="T46" fmla="*/ 38 w 92"/>
                  <a:gd name="T47" fmla="*/ 103 h 103"/>
                  <a:gd name="T48" fmla="*/ 44 w 92"/>
                  <a:gd name="T49" fmla="*/ 97 h 103"/>
                  <a:gd name="T50" fmla="*/ 48 w 92"/>
                  <a:gd name="T51" fmla="*/ 97 h 103"/>
                  <a:gd name="T52" fmla="*/ 56 w 92"/>
                  <a:gd name="T53" fmla="*/ 93 h 103"/>
                  <a:gd name="T54" fmla="*/ 59 w 92"/>
                  <a:gd name="T55" fmla="*/ 94 h 103"/>
                  <a:gd name="T56" fmla="*/ 59 w 92"/>
                  <a:gd name="T57" fmla="*/ 97 h 103"/>
                  <a:gd name="T58" fmla="*/ 65 w 92"/>
                  <a:gd name="T59" fmla="*/ 103 h 103"/>
                  <a:gd name="T60" fmla="*/ 68 w 92"/>
                  <a:gd name="T61" fmla="*/ 94 h 103"/>
                  <a:gd name="T62" fmla="*/ 74 w 92"/>
                  <a:gd name="T63" fmla="*/ 93 h 103"/>
                  <a:gd name="T64" fmla="*/ 76 w 92"/>
                  <a:gd name="T65" fmla="*/ 86 h 103"/>
                  <a:gd name="T66" fmla="*/ 73 w 92"/>
                  <a:gd name="T67" fmla="*/ 82 h 103"/>
                  <a:gd name="T68" fmla="*/ 74 w 92"/>
                  <a:gd name="T69" fmla="*/ 58 h 103"/>
                  <a:gd name="T70" fmla="*/ 85 w 92"/>
                  <a:gd name="T71" fmla="*/ 50 h 103"/>
                  <a:gd name="T72" fmla="*/ 91 w 92"/>
                  <a:gd name="T73" fmla="*/ 52 h 103"/>
                  <a:gd name="T74" fmla="*/ 92 w 92"/>
                  <a:gd name="T75" fmla="*/ 41 h 103"/>
                  <a:gd name="T76" fmla="*/ 82 w 92"/>
                  <a:gd name="T77" fmla="*/ 33 h 103"/>
                  <a:gd name="T78" fmla="*/ 77 w 92"/>
                  <a:gd name="T79" fmla="*/ 27 h 103"/>
                  <a:gd name="T80" fmla="*/ 71 w 92"/>
                  <a:gd name="T81" fmla="*/ 27 h 103"/>
                  <a:gd name="T82" fmla="*/ 68 w 92"/>
                  <a:gd name="T83" fmla="*/ 18 h 103"/>
                  <a:gd name="T84" fmla="*/ 63 w 92"/>
                  <a:gd name="T85" fmla="*/ 17 h 103"/>
                  <a:gd name="T86" fmla="*/ 59 w 92"/>
                  <a:gd name="T87" fmla="*/ 0 h 103"/>
                  <a:gd name="T88" fmla="*/ 53 w 92"/>
                  <a:gd name="T89" fmla="*/ 1 h 103"/>
                  <a:gd name="T90" fmla="*/ 47 w 92"/>
                  <a:gd name="T91" fmla="*/ 9 h 103"/>
                  <a:gd name="T92" fmla="*/ 47 w 92"/>
                  <a:gd name="T93" fmla="*/ 12 h 103"/>
                  <a:gd name="T94" fmla="*/ 42 w 92"/>
                  <a:gd name="T95" fmla="*/ 17 h 103"/>
                  <a:gd name="T96" fmla="*/ 35 w 92"/>
                  <a:gd name="T97" fmla="*/ 12 h 103"/>
                  <a:gd name="T98" fmla="*/ 35 w 92"/>
                  <a:gd name="T99" fmla="*/ 9 h 103"/>
                  <a:gd name="T100" fmla="*/ 26 w 92"/>
                  <a:gd name="T101" fmla="*/ 7 h 103"/>
                  <a:gd name="T102" fmla="*/ 24 w 92"/>
                  <a:gd name="T103" fmla="*/ 4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2" h="103">
                    <a:moveTo>
                      <a:pt x="24" y="4"/>
                    </a:moveTo>
                    <a:lnTo>
                      <a:pt x="16" y="1"/>
                    </a:lnTo>
                    <a:lnTo>
                      <a:pt x="15" y="3"/>
                    </a:lnTo>
                    <a:lnTo>
                      <a:pt x="12" y="11"/>
                    </a:lnTo>
                    <a:lnTo>
                      <a:pt x="9" y="15"/>
                    </a:lnTo>
                    <a:lnTo>
                      <a:pt x="16" y="32"/>
                    </a:lnTo>
                    <a:lnTo>
                      <a:pt x="21" y="33"/>
                    </a:lnTo>
                    <a:lnTo>
                      <a:pt x="19" y="44"/>
                    </a:lnTo>
                    <a:lnTo>
                      <a:pt x="15" y="44"/>
                    </a:lnTo>
                    <a:lnTo>
                      <a:pt x="0" y="52"/>
                    </a:lnTo>
                    <a:lnTo>
                      <a:pt x="0" y="56"/>
                    </a:lnTo>
                    <a:lnTo>
                      <a:pt x="1" y="64"/>
                    </a:lnTo>
                    <a:lnTo>
                      <a:pt x="7" y="70"/>
                    </a:lnTo>
                    <a:lnTo>
                      <a:pt x="13" y="80"/>
                    </a:lnTo>
                    <a:lnTo>
                      <a:pt x="4" y="82"/>
                    </a:lnTo>
                    <a:lnTo>
                      <a:pt x="4" y="86"/>
                    </a:lnTo>
                    <a:lnTo>
                      <a:pt x="1" y="90"/>
                    </a:lnTo>
                    <a:lnTo>
                      <a:pt x="3" y="97"/>
                    </a:lnTo>
                    <a:lnTo>
                      <a:pt x="7" y="93"/>
                    </a:lnTo>
                    <a:lnTo>
                      <a:pt x="12" y="96"/>
                    </a:lnTo>
                    <a:lnTo>
                      <a:pt x="22" y="97"/>
                    </a:lnTo>
                    <a:lnTo>
                      <a:pt x="29" y="97"/>
                    </a:lnTo>
                    <a:lnTo>
                      <a:pt x="32" y="97"/>
                    </a:lnTo>
                    <a:lnTo>
                      <a:pt x="38" y="103"/>
                    </a:lnTo>
                    <a:lnTo>
                      <a:pt x="44" y="97"/>
                    </a:lnTo>
                    <a:lnTo>
                      <a:pt x="48" y="97"/>
                    </a:lnTo>
                    <a:lnTo>
                      <a:pt x="56" y="93"/>
                    </a:lnTo>
                    <a:lnTo>
                      <a:pt x="59" y="94"/>
                    </a:lnTo>
                    <a:lnTo>
                      <a:pt x="59" y="97"/>
                    </a:lnTo>
                    <a:lnTo>
                      <a:pt x="65" y="103"/>
                    </a:lnTo>
                    <a:lnTo>
                      <a:pt x="68" y="94"/>
                    </a:lnTo>
                    <a:lnTo>
                      <a:pt x="74" y="93"/>
                    </a:lnTo>
                    <a:lnTo>
                      <a:pt x="76" y="86"/>
                    </a:lnTo>
                    <a:lnTo>
                      <a:pt x="73" y="82"/>
                    </a:lnTo>
                    <a:lnTo>
                      <a:pt x="74" y="58"/>
                    </a:lnTo>
                    <a:lnTo>
                      <a:pt x="85" y="50"/>
                    </a:lnTo>
                    <a:lnTo>
                      <a:pt x="91" y="52"/>
                    </a:lnTo>
                    <a:lnTo>
                      <a:pt x="92" y="41"/>
                    </a:lnTo>
                    <a:lnTo>
                      <a:pt x="82" y="33"/>
                    </a:lnTo>
                    <a:lnTo>
                      <a:pt x="77" y="27"/>
                    </a:lnTo>
                    <a:lnTo>
                      <a:pt x="71" y="27"/>
                    </a:lnTo>
                    <a:lnTo>
                      <a:pt x="68" y="18"/>
                    </a:lnTo>
                    <a:lnTo>
                      <a:pt x="63" y="17"/>
                    </a:lnTo>
                    <a:lnTo>
                      <a:pt x="59" y="0"/>
                    </a:lnTo>
                    <a:lnTo>
                      <a:pt x="53" y="1"/>
                    </a:lnTo>
                    <a:lnTo>
                      <a:pt x="47" y="9"/>
                    </a:lnTo>
                    <a:lnTo>
                      <a:pt x="47" y="12"/>
                    </a:lnTo>
                    <a:lnTo>
                      <a:pt x="42" y="17"/>
                    </a:lnTo>
                    <a:lnTo>
                      <a:pt x="35" y="12"/>
                    </a:lnTo>
                    <a:lnTo>
                      <a:pt x="35" y="9"/>
                    </a:lnTo>
                    <a:lnTo>
                      <a:pt x="26" y="7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0" name="Freeform 6367">
                <a:extLst>
                  <a:ext uri="{FF2B5EF4-FFF2-40B4-BE49-F238E27FC236}">
                    <a16:creationId xmlns:a16="http://schemas.microsoft.com/office/drawing/2014/main" id="{439B86AB-1B15-D9A3-0DFF-325A25B5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070"/>
                <a:ext cx="46" cy="52"/>
              </a:xfrm>
              <a:custGeom>
                <a:avLst/>
                <a:gdLst>
                  <a:gd name="T0" fmla="*/ 24 w 92"/>
                  <a:gd name="T1" fmla="*/ 4 h 103"/>
                  <a:gd name="T2" fmla="*/ 26 w 92"/>
                  <a:gd name="T3" fmla="*/ 7 h 103"/>
                  <a:gd name="T4" fmla="*/ 35 w 92"/>
                  <a:gd name="T5" fmla="*/ 9 h 103"/>
                  <a:gd name="T6" fmla="*/ 35 w 92"/>
                  <a:gd name="T7" fmla="*/ 12 h 103"/>
                  <a:gd name="T8" fmla="*/ 42 w 92"/>
                  <a:gd name="T9" fmla="*/ 17 h 103"/>
                  <a:gd name="T10" fmla="*/ 47 w 92"/>
                  <a:gd name="T11" fmla="*/ 12 h 103"/>
                  <a:gd name="T12" fmla="*/ 47 w 92"/>
                  <a:gd name="T13" fmla="*/ 9 h 103"/>
                  <a:gd name="T14" fmla="*/ 53 w 92"/>
                  <a:gd name="T15" fmla="*/ 1 h 103"/>
                  <a:gd name="T16" fmla="*/ 59 w 92"/>
                  <a:gd name="T17" fmla="*/ 0 h 103"/>
                  <a:gd name="T18" fmla="*/ 63 w 92"/>
                  <a:gd name="T19" fmla="*/ 17 h 103"/>
                  <a:gd name="T20" fmla="*/ 68 w 92"/>
                  <a:gd name="T21" fmla="*/ 18 h 103"/>
                  <a:gd name="T22" fmla="*/ 71 w 92"/>
                  <a:gd name="T23" fmla="*/ 27 h 103"/>
                  <a:gd name="T24" fmla="*/ 77 w 92"/>
                  <a:gd name="T25" fmla="*/ 27 h 103"/>
                  <a:gd name="T26" fmla="*/ 82 w 92"/>
                  <a:gd name="T27" fmla="*/ 33 h 103"/>
                  <a:gd name="T28" fmla="*/ 92 w 92"/>
                  <a:gd name="T29" fmla="*/ 41 h 103"/>
                  <a:gd name="T30" fmla="*/ 91 w 92"/>
                  <a:gd name="T31" fmla="*/ 52 h 103"/>
                  <a:gd name="T32" fmla="*/ 85 w 92"/>
                  <a:gd name="T33" fmla="*/ 50 h 103"/>
                  <a:gd name="T34" fmla="*/ 74 w 92"/>
                  <a:gd name="T35" fmla="*/ 58 h 103"/>
                  <a:gd name="T36" fmla="*/ 73 w 92"/>
                  <a:gd name="T37" fmla="*/ 82 h 103"/>
                  <a:gd name="T38" fmla="*/ 76 w 92"/>
                  <a:gd name="T39" fmla="*/ 86 h 103"/>
                  <a:gd name="T40" fmla="*/ 74 w 92"/>
                  <a:gd name="T41" fmla="*/ 93 h 103"/>
                  <a:gd name="T42" fmla="*/ 68 w 92"/>
                  <a:gd name="T43" fmla="*/ 94 h 103"/>
                  <a:gd name="T44" fmla="*/ 65 w 92"/>
                  <a:gd name="T45" fmla="*/ 103 h 103"/>
                  <a:gd name="T46" fmla="*/ 59 w 92"/>
                  <a:gd name="T47" fmla="*/ 97 h 103"/>
                  <a:gd name="T48" fmla="*/ 59 w 92"/>
                  <a:gd name="T49" fmla="*/ 94 h 103"/>
                  <a:gd name="T50" fmla="*/ 56 w 92"/>
                  <a:gd name="T51" fmla="*/ 93 h 103"/>
                  <a:gd name="T52" fmla="*/ 48 w 92"/>
                  <a:gd name="T53" fmla="*/ 97 h 103"/>
                  <a:gd name="T54" fmla="*/ 44 w 92"/>
                  <a:gd name="T55" fmla="*/ 97 h 103"/>
                  <a:gd name="T56" fmla="*/ 38 w 92"/>
                  <a:gd name="T57" fmla="*/ 103 h 103"/>
                  <a:gd name="T58" fmla="*/ 32 w 92"/>
                  <a:gd name="T59" fmla="*/ 97 h 103"/>
                  <a:gd name="T60" fmla="*/ 29 w 92"/>
                  <a:gd name="T61" fmla="*/ 97 h 103"/>
                  <a:gd name="T62" fmla="*/ 22 w 92"/>
                  <a:gd name="T63" fmla="*/ 97 h 103"/>
                  <a:gd name="T64" fmla="*/ 12 w 92"/>
                  <a:gd name="T65" fmla="*/ 96 h 103"/>
                  <a:gd name="T66" fmla="*/ 7 w 92"/>
                  <a:gd name="T67" fmla="*/ 93 h 103"/>
                  <a:gd name="T68" fmla="*/ 3 w 92"/>
                  <a:gd name="T69" fmla="*/ 97 h 103"/>
                  <a:gd name="T70" fmla="*/ 1 w 92"/>
                  <a:gd name="T71" fmla="*/ 90 h 103"/>
                  <a:gd name="T72" fmla="*/ 4 w 92"/>
                  <a:gd name="T73" fmla="*/ 86 h 103"/>
                  <a:gd name="T74" fmla="*/ 4 w 92"/>
                  <a:gd name="T75" fmla="*/ 82 h 103"/>
                  <a:gd name="T76" fmla="*/ 13 w 92"/>
                  <a:gd name="T77" fmla="*/ 80 h 103"/>
                  <a:gd name="T78" fmla="*/ 7 w 92"/>
                  <a:gd name="T79" fmla="*/ 70 h 103"/>
                  <a:gd name="T80" fmla="*/ 1 w 92"/>
                  <a:gd name="T81" fmla="*/ 64 h 103"/>
                  <a:gd name="T82" fmla="*/ 0 w 92"/>
                  <a:gd name="T83" fmla="*/ 56 h 103"/>
                  <a:gd name="T84" fmla="*/ 0 w 92"/>
                  <a:gd name="T85" fmla="*/ 52 h 103"/>
                  <a:gd name="T86" fmla="*/ 15 w 92"/>
                  <a:gd name="T87" fmla="*/ 44 h 103"/>
                  <a:gd name="T88" fmla="*/ 19 w 92"/>
                  <a:gd name="T89" fmla="*/ 44 h 103"/>
                  <a:gd name="T90" fmla="*/ 21 w 92"/>
                  <a:gd name="T91" fmla="*/ 33 h 103"/>
                  <a:gd name="T92" fmla="*/ 16 w 92"/>
                  <a:gd name="T93" fmla="*/ 32 h 103"/>
                  <a:gd name="T94" fmla="*/ 9 w 92"/>
                  <a:gd name="T95" fmla="*/ 15 h 103"/>
                  <a:gd name="T96" fmla="*/ 12 w 92"/>
                  <a:gd name="T97" fmla="*/ 11 h 103"/>
                  <a:gd name="T98" fmla="*/ 15 w 92"/>
                  <a:gd name="T99" fmla="*/ 3 h 103"/>
                  <a:gd name="T100" fmla="*/ 16 w 92"/>
                  <a:gd name="T101" fmla="*/ 1 h 103"/>
                  <a:gd name="T102" fmla="*/ 24 w 92"/>
                  <a:gd name="T103" fmla="*/ 4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2" h="103">
                    <a:moveTo>
                      <a:pt x="24" y="4"/>
                    </a:moveTo>
                    <a:lnTo>
                      <a:pt x="26" y="7"/>
                    </a:lnTo>
                    <a:lnTo>
                      <a:pt x="35" y="9"/>
                    </a:lnTo>
                    <a:lnTo>
                      <a:pt x="35" y="12"/>
                    </a:lnTo>
                    <a:lnTo>
                      <a:pt x="42" y="17"/>
                    </a:lnTo>
                    <a:lnTo>
                      <a:pt x="47" y="12"/>
                    </a:lnTo>
                    <a:lnTo>
                      <a:pt x="47" y="9"/>
                    </a:lnTo>
                    <a:lnTo>
                      <a:pt x="53" y="1"/>
                    </a:lnTo>
                    <a:lnTo>
                      <a:pt x="59" y="0"/>
                    </a:lnTo>
                    <a:lnTo>
                      <a:pt x="63" y="17"/>
                    </a:lnTo>
                    <a:lnTo>
                      <a:pt x="68" y="18"/>
                    </a:lnTo>
                    <a:lnTo>
                      <a:pt x="71" y="27"/>
                    </a:lnTo>
                    <a:lnTo>
                      <a:pt x="77" y="27"/>
                    </a:lnTo>
                    <a:lnTo>
                      <a:pt x="82" y="33"/>
                    </a:lnTo>
                    <a:lnTo>
                      <a:pt x="92" y="41"/>
                    </a:lnTo>
                    <a:lnTo>
                      <a:pt x="91" y="52"/>
                    </a:lnTo>
                    <a:lnTo>
                      <a:pt x="85" y="50"/>
                    </a:lnTo>
                    <a:lnTo>
                      <a:pt x="74" y="58"/>
                    </a:lnTo>
                    <a:lnTo>
                      <a:pt x="73" y="82"/>
                    </a:lnTo>
                    <a:lnTo>
                      <a:pt x="76" y="86"/>
                    </a:lnTo>
                    <a:lnTo>
                      <a:pt x="74" y="93"/>
                    </a:lnTo>
                    <a:lnTo>
                      <a:pt x="68" y="94"/>
                    </a:lnTo>
                    <a:lnTo>
                      <a:pt x="65" y="103"/>
                    </a:lnTo>
                    <a:lnTo>
                      <a:pt x="59" y="97"/>
                    </a:lnTo>
                    <a:lnTo>
                      <a:pt x="59" y="94"/>
                    </a:lnTo>
                    <a:lnTo>
                      <a:pt x="56" y="93"/>
                    </a:lnTo>
                    <a:lnTo>
                      <a:pt x="48" y="97"/>
                    </a:lnTo>
                    <a:lnTo>
                      <a:pt x="44" y="97"/>
                    </a:lnTo>
                    <a:lnTo>
                      <a:pt x="38" y="103"/>
                    </a:lnTo>
                    <a:lnTo>
                      <a:pt x="32" y="97"/>
                    </a:lnTo>
                    <a:lnTo>
                      <a:pt x="29" y="97"/>
                    </a:lnTo>
                    <a:lnTo>
                      <a:pt x="22" y="97"/>
                    </a:lnTo>
                    <a:lnTo>
                      <a:pt x="12" y="96"/>
                    </a:lnTo>
                    <a:lnTo>
                      <a:pt x="7" y="93"/>
                    </a:lnTo>
                    <a:lnTo>
                      <a:pt x="3" y="97"/>
                    </a:lnTo>
                    <a:lnTo>
                      <a:pt x="1" y="90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13" y="80"/>
                    </a:lnTo>
                    <a:lnTo>
                      <a:pt x="7" y="70"/>
                    </a:lnTo>
                    <a:lnTo>
                      <a:pt x="1" y="64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15" y="44"/>
                    </a:lnTo>
                    <a:lnTo>
                      <a:pt x="19" y="44"/>
                    </a:lnTo>
                    <a:lnTo>
                      <a:pt x="21" y="33"/>
                    </a:lnTo>
                    <a:lnTo>
                      <a:pt x="16" y="32"/>
                    </a:lnTo>
                    <a:lnTo>
                      <a:pt x="9" y="15"/>
                    </a:lnTo>
                    <a:lnTo>
                      <a:pt x="12" y="11"/>
                    </a:lnTo>
                    <a:lnTo>
                      <a:pt x="15" y="3"/>
                    </a:lnTo>
                    <a:lnTo>
                      <a:pt x="16" y="1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1" name="Freeform 6368">
                <a:extLst>
                  <a:ext uri="{FF2B5EF4-FFF2-40B4-BE49-F238E27FC236}">
                    <a16:creationId xmlns:a16="http://schemas.microsoft.com/office/drawing/2014/main" id="{C83E5C91-F354-C642-6B6D-90A42855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070"/>
                <a:ext cx="46" cy="52"/>
              </a:xfrm>
              <a:custGeom>
                <a:avLst/>
                <a:gdLst>
                  <a:gd name="T0" fmla="*/ 24 w 92"/>
                  <a:gd name="T1" fmla="*/ 4 h 103"/>
                  <a:gd name="T2" fmla="*/ 26 w 92"/>
                  <a:gd name="T3" fmla="*/ 7 h 103"/>
                  <a:gd name="T4" fmla="*/ 35 w 92"/>
                  <a:gd name="T5" fmla="*/ 9 h 103"/>
                  <a:gd name="T6" fmla="*/ 35 w 92"/>
                  <a:gd name="T7" fmla="*/ 12 h 103"/>
                  <a:gd name="T8" fmla="*/ 42 w 92"/>
                  <a:gd name="T9" fmla="*/ 17 h 103"/>
                  <a:gd name="T10" fmla="*/ 47 w 92"/>
                  <a:gd name="T11" fmla="*/ 12 h 103"/>
                  <a:gd name="T12" fmla="*/ 47 w 92"/>
                  <a:gd name="T13" fmla="*/ 9 h 103"/>
                  <a:gd name="T14" fmla="*/ 53 w 92"/>
                  <a:gd name="T15" fmla="*/ 1 h 103"/>
                  <a:gd name="T16" fmla="*/ 59 w 92"/>
                  <a:gd name="T17" fmla="*/ 0 h 103"/>
                  <a:gd name="T18" fmla="*/ 63 w 92"/>
                  <a:gd name="T19" fmla="*/ 17 h 103"/>
                  <a:gd name="T20" fmla="*/ 68 w 92"/>
                  <a:gd name="T21" fmla="*/ 18 h 103"/>
                  <a:gd name="T22" fmla="*/ 71 w 92"/>
                  <a:gd name="T23" fmla="*/ 27 h 103"/>
                  <a:gd name="T24" fmla="*/ 77 w 92"/>
                  <a:gd name="T25" fmla="*/ 27 h 103"/>
                  <a:gd name="T26" fmla="*/ 82 w 92"/>
                  <a:gd name="T27" fmla="*/ 33 h 103"/>
                  <a:gd name="T28" fmla="*/ 92 w 92"/>
                  <a:gd name="T29" fmla="*/ 41 h 103"/>
                  <a:gd name="T30" fmla="*/ 91 w 92"/>
                  <a:gd name="T31" fmla="*/ 52 h 103"/>
                  <a:gd name="T32" fmla="*/ 85 w 92"/>
                  <a:gd name="T33" fmla="*/ 50 h 103"/>
                  <a:gd name="T34" fmla="*/ 74 w 92"/>
                  <a:gd name="T35" fmla="*/ 58 h 103"/>
                  <a:gd name="T36" fmla="*/ 73 w 92"/>
                  <a:gd name="T37" fmla="*/ 82 h 103"/>
                  <a:gd name="T38" fmla="*/ 76 w 92"/>
                  <a:gd name="T39" fmla="*/ 86 h 103"/>
                  <a:gd name="T40" fmla="*/ 74 w 92"/>
                  <a:gd name="T41" fmla="*/ 93 h 103"/>
                  <a:gd name="T42" fmla="*/ 68 w 92"/>
                  <a:gd name="T43" fmla="*/ 94 h 103"/>
                  <a:gd name="T44" fmla="*/ 65 w 92"/>
                  <a:gd name="T45" fmla="*/ 103 h 103"/>
                  <a:gd name="T46" fmla="*/ 59 w 92"/>
                  <a:gd name="T47" fmla="*/ 97 h 103"/>
                  <a:gd name="T48" fmla="*/ 59 w 92"/>
                  <a:gd name="T49" fmla="*/ 94 h 103"/>
                  <a:gd name="T50" fmla="*/ 56 w 92"/>
                  <a:gd name="T51" fmla="*/ 93 h 103"/>
                  <a:gd name="T52" fmla="*/ 48 w 92"/>
                  <a:gd name="T53" fmla="*/ 97 h 103"/>
                  <a:gd name="T54" fmla="*/ 44 w 92"/>
                  <a:gd name="T55" fmla="*/ 97 h 103"/>
                  <a:gd name="T56" fmla="*/ 38 w 92"/>
                  <a:gd name="T57" fmla="*/ 103 h 103"/>
                  <a:gd name="T58" fmla="*/ 32 w 92"/>
                  <a:gd name="T59" fmla="*/ 97 h 103"/>
                  <a:gd name="T60" fmla="*/ 29 w 92"/>
                  <a:gd name="T61" fmla="*/ 97 h 103"/>
                  <a:gd name="T62" fmla="*/ 22 w 92"/>
                  <a:gd name="T63" fmla="*/ 97 h 103"/>
                  <a:gd name="T64" fmla="*/ 12 w 92"/>
                  <a:gd name="T65" fmla="*/ 96 h 103"/>
                  <a:gd name="T66" fmla="*/ 7 w 92"/>
                  <a:gd name="T67" fmla="*/ 93 h 103"/>
                  <a:gd name="T68" fmla="*/ 3 w 92"/>
                  <a:gd name="T69" fmla="*/ 97 h 103"/>
                  <a:gd name="T70" fmla="*/ 1 w 92"/>
                  <a:gd name="T71" fmla="*/ 90 h 103"/>
                  <a:gd name="T72" fmla="*/ 4 w 92"/>
                  <a:gd name="T73" fmla="*/ 86 h 103"/>
                  <a:gd name="T74" fmla="*/ 4 w 92"/>
                  <a:gd name="T75" fmla="*/ 82 h 103"/>
                  <a:gd name="T76" fmla="*/ 13 w 92"/>
                  <a:gd name="T77" fmla="*/ 80 h 103"/>
                  <a:gd name="T78" fmla="*/ 7 w 92"/>
                  <a:gd name="T79" fmla="*/ 70 h 103"/>
                  <a:gd name="T80" fmla="*/ 1 w 92"/>
                  <a:gd name="T81" fmla="*/ 64 h 103"/>
                  <a:gd name="T82" fmla="*/ 0 w 92"/>
                  <a:gd name="T83" fmla="*/ 56 h 103"/>
                  <a:gd name="T84" fmla="*/ 0 w 92"/>
                  <a:gd name="T85" fmla="*/ 52 h 103"/>
                  <a:gd name="T86" fmla="*/ 15 w 92"/>
                  <a:gd name="T87" fmla="*/ 44 h 103"/>
                  <a:gd name="T88" fmla="*/ 19 w 92"/>
                  <a:gd name="T89" fmla="*/ 44 h 103"/>
                  <a:gd name="T90" fmla="*/ 21 w 92"/>
                  <a:gd name="T91" fmla="*/ 33 h 103"/>
                  <a:gd name="T92" fmla="*/ 16 w 92"/>
                  <a:gd name="T93" fmla="*/ 32 h 103"/>
                  <a:gd name="T94" fmla="*/ 9 w 92"/>
                  <a:gd name="T95" fmla="*/ 15 h 103"/>
                  <a:gd name="T96" fmla="*/ 12 w 92"/>
                  <a:gd name="T97" fmla="*/ 11 h 103"/>
                  <a:gd name="T98" fmla="*/ 15 w 92"/>
                  <a:gd name="T99" fmla="*/ 3 h 103"/>
                  <a:gd name="T100" fmla="*/ 16 w 92"/>
                  <a:gd name="T101" fmla="*/ 1 h 103"/>
                  <a:gd name="T102" fmla="*/ 24 w 92"/>
                  <a:gd name="T103" fmla="*/ 4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2" h="103">
                    <a:moveTo>
                      <a:pt x="24" y="4"/>
                    </a:moveTo>
                    <a:lnTo>
                      <a:pt x="26" y="7"/>
                    </a:lnTo>
                    <a:lnTo>
                      <a:pt x="35" y="9"/>
                    </a:lnTo>
                    <a:lnTo>
                      <a:pt x="35" y="12"/>
                    </a:lnTo>
                    <a:lnTo>
                      <a:pt x="42" y="17"/>
                    </a:lnTo>
                    <a:lnTo>
                      <a:pt x="47" y="12"/>
                    </a:lnTo>
                    <a:lnTo>
                      <a:pt x="47" y="9"/>
                    </a:lnTo>
                    <a:lnTo>
                      <a:pt x="53" y="1"/>
                    </a:lnTo>
                    <a:lnTo>
                      <a:pt x="59" y="0"/>
                    </a:lnTo>
                    <a:lnTo>
                      <a:pt x="63" y="17"/>
                    </a:lnTo>
                    <a:lnTo>
                      <a:pt x="68" y="18"/>
                    </a:lnTo>
                    <a:lnTo>
                      <a:pt x="71" y="27"/>
                    </a:lnTo>
                    <a:lnTo>
                      <a:pt x="77" y="27"/>
                    </a:lnTo>
                    <a:lnTo>
                      <a:pt x="82" y="33"/>
                    </a:lnTo>
                    <a:lnTo>
                      <a:pt x="92" y="41"/>
                    </a:lnTo>
                    <a:lnTo>
                      <a:pt x="91" y="52"/>
                    </a:lnTo>
                    <a:lnTo>
                      <a:pt x="85" y="50"/>
                    </a:lnTo>
                    <a:lnTo>
                      <a:pt x="74" y="58"/>
                    </a:lnTo>
                    <a:lnTo>
                      <a:pt x="73" y="82"/>
                    </a:lnTo>
                    <a:lnTo>
                      <a:pt x="76" y="86"/>
                    </a:lnTo>
                    <a:lnTo>
                      <a:pt x="74" y="93"/>
                    </a:lnTo>
                    <a:lnTo>
                      <a:pt x="68" y="94"/>
                    </a:lnTo>
                    <a:lnTo>
                      <a:pt x="65" y="103"/>
                    </a:lnTo>
                    <a:lnTo>
                      <a:pt x="59" y="97"/>
                    </a:lnTo>
                    <a:lnTo>
                      <a:pt x="59" y="94"/>
                    </a:lnTo>
                    <a:lnTo>
                      <a:pt x="56" y="93"/>
                    </a:lnTo>
                    <a:lnTo>
                      <a:pt x="48" y="97"/>
                    </a:lnTo>
                    <a:lnTo>
                      <a:pt x="44" y="97"/>
                    </a:lnTo>
                    <a:lnTo>
                      <a:pt x="38" y="103"/>
                    </a:lnTo>
                    <a:lnTo>
                      <a:pt x="32" y="97"/>
                    </a:lnTo>
                    <a:lnTo>
                      <a:pt x="29" y="97"/>
                    </a:lnTo>
                    <a:lnTo>
                      <a:pt x="22" y="97"/>
                    </a:lnTo>
                    <a:lnTo>
                      <a:pt x="12" y="96"/>
                    </a:lnTo>
                    <a:lnTo>
                      <a:pt x="7" y="93"/>
                    </a:lnTo>
                    <a:lnTo>
                      <a:pt x="3" y="97"/>
                    </a:lnTo>
                    <a:lnTo>
                      <a:pt x="1" y="90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13" y="80"/>
                    </a:lnTo>
                    <a:lnTo>
                      <a:pt x="7" y="70"/>
                    </a:lnTo>
                    <a:lnTo>
                      <a:pt x="1" y="64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15" y="44"/>
                    </a:lnTo>
                    <a:lnTo>
                      <a:pt x="19" y="44"/>
                    </a:lnTo>
                    <a:lnTo>
                      <a:pt x="21" y="33"/>
                    </a:lnTo>
                    <a:lnTo>
                      <a:pt x="16" y="32"/>
                    </a:lnTo>
                    <a:lnTo>
                      <a:pt x="9" y="15"/>
                    </a:lnTo>
                    <a:lnTo>
                      <a:pt x="12" y="11"/>
                    </a:lnTo>
                    <a:lnTo>
                      <a:pt x="15" y="3"/>
                    </a:lnTo>
                    <a:lnTo>
                      <a:pt x="16" y="1"/>
                    </a:lnTo>
                    <a:lnTo>
                      <a:pt x="24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2" name="Freeform 6369">
                <a:extLst>
                  <a:ext uri="{FF2B5EF4-FFF2-40B4-BE49-F238E27FC236}">
                    <a16:creationId xmlns:a16="http://schemas.microsoft.com/office/drawing/2014/main" id="{27F27EEC-4E8D-7A00-F5BD-657191411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1140"/>
                <a:ext cx="64" cy="61"/>
              </a:xfrm>
              <a:custGeom>
                <a:avLst/>
                <a:gdLst>
                  <a:gd name="T0" fmla="*/ 41 w 128"/>
                  <a:gd name="T1" fmla="*/ 7 h 121"/>
                  <a:gd name="T2" fmla="*/ 49 w 128"/>
                  <a:gd name="T3" fmla="*/ 41 h 121"/>
                  <a:gd name="T4" fmla="*/ 32 w 128"/>
                  <a:gd name="T5" fmla="*/ 36 h 121"/>
                  <a:gd name="T6" fmla="*/ 15 w 128"/>
                  <a:gd name="T7" fmla="*/ 48 h 121"/>
                  <a:gd name="T8" fmla="*/ 8 w 128"/>
                  <a:gd name="T9" fmla="*/ 54 h 121"/>
                  <a:gd name="T10" fmla="*/ 0 w 128"/>
                  <a:gd name="T11" fmla="*/ 67 h 121"/>
                  <a:gd name="T12" fmla="*/ 8 w 128"/>
                  <a:gd name="T13" fmla="*/ 70 h 121"/>
                  <a:gd name="T14" fmla="*/ 26 w 128"/>
                  <a:gd name="T15" fmla="*/ 71 h 121"/>
                  <a:gd name="T16" fmla="*/ 28 w 128"/>
                  <a:gd name="T17" fmla="*/ 82 h 121"/>
                  <a:gd name="T18" fmla="*/ 26 w 128"/>
                  <a:gd name="T19" fmla="*/ 97 h 121"/>
                  <a:gd name="T20" fmla="*/ 34 w 128"/>
                  <a:gd name="T21" fmla="*/ 106 h 121"/>
                  <a:gd name="T22" fmla="*/ 46 w 128"/>
                  <a:gd name="T23" fmla="*/ 103 h 121"/>
                  <a:gd name="T24" fmla="*/ 59 w 128"/>
                  <a:gd name="T25" fmla="*/ 112 h 121"/>
                  <a:gd name="T26" fmla="*/ 73 w 128"/>
                  <a:gd name="T27" fmla="*/ 112 h 121"/>
                  <a:gd name="T28" fmla="*/ 78 w 128"/>
                  <a:gd name="T29" fmla="*/ 121 h 121"/>
                  <a:gd name="T30" fmla="*/ 79 w 128"/>
                  <a:gd name="T31" fmla="*/ 109 h 121"/>
                  <a:gd name="T32" fmla="*/ 88 w 128"/>
                  <a:gd name="T33" fmla="*/ 97 h 121"/>
                  <a:gd name="T34" fmla="*/ 88 w 128"/>
                  <a:gd name="T35" fmla="*/ 85 h 121"/>
                  <a:gd name="T36" fmla="*/ 97 w 128"/>
                  <a:gd name="T37" fmla="*/ 86 h 121"/>
                  <a:gd name="T38" fmla="*/ 114 w 128"/>
                  <a:gd name="T39" fmla="*/ 79 h 121"/>
                  <a:gd name="T40" fmla="*/ 114 w 128"/>
                  <a:gd name="T41" fmla="*/ 70 h 121"/>
                  <a:gd name="T42" fmla="*/ 122 w 128"/>
                  <a:gd name="T43" fmla="*/ 53 h 121"/>
                  <a:gd name="T44" fmla="*/ 128 w 128"/>
                  <a:gd name="T45" fmla="*/ 45 h 121"/>
                  <a:gd name="T46" fmla="*/ 119 w 128"/>
                  <a:gd name="T47" fmla="*/ 35 h 121"/>
                  <a:gd name="T48" fmla="*/ 111 w 128"/>
                  <a:gd name="T49" fmla="*/ 32 h 121"/>
                  <a:gd name="T50" fmla="*/ 105 w 128"/>
                  <a:gd name="T51" fmla="*/ 26 h 121"/>
                  <a:gd name="T52" fmla="*/ 94 w 128"/>
                  <a:gd name="T53" fmla="*/ 19 h 121"/>
                  <a:gd name="T54" fmla="*/ 91 w 128"/>
                  <a:gd name="T55" fmla="*/ 7 h 121"/>
                  <a:gd name="T56" fmla="*/ 82 w 128"/>
                  <a:gd name="T57" fmla="*/ 6 h 121"/>
                  <a:gd name="T58" fmla="*/ 69 w 128"/>
                  <a:gd name="T59" fmla="*/ 0 h 121"/>
                  <a:gd name="T60" fmla="*/ 58 w 128"/>
                  <a:gd name="T61" fmla="*/ 3 h 121"/>
                  <a:gd name="T62" fmla="*/ 49 w 128"/>
                  <a:gd name="T63" fmla="*/ 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8" h="121">
                    <a:moveTo>
                      <a:pt x="46" y="3"/>
                    </a:moveTo>
                    <a:lnTo>
                      <a:pt x="41" y="7"/>
                    </a:lnTo>
                    <a:lnTo>
                      <a:pt x="44" y="27"/>
                    </a:lnTo>
                    <a:lnTo>
                      <a:pt x="49" y="41"/>
                    </a:lnTo>
                    <a:lnTo>
                      <a:pt x="34" y="30"/>
                    </a:lnTo>
                    <a:lnTo>
                      <a:pt x="32" y="36"/>
                    </a:lnTo>
                    <a:lnTo>
                      <a:pt x="21" y="39"/>
                    </a:lnTo>
                    <a:lnTo>
                      <a:pt x="15" y="48"/>
                    </a:lnTo>
                    <a:lnTo>
                      <a:pt x="12" y="48"/>
                    </a:lnTo>
                    <a:lnTo>
                      <a:pt x="8" y="54"/>
                    </a:lnTo>
                    <a:lnTo>
                      <a:pt x="0" y="62"/>
                    </a:lnTo>
                    <a:lnTo>
                      <a:pt x="0" y="67"/>
                    </a:lnTo>
                    <a:lnTo>
                      <a:pt x="0" y="68"/>
                    </a:lnTo>
                    <a:lnTo>
                      <a:pt x="8" y="70"/>
                    </a:lnTo>
                    <a:lnTo>
                      <a:pt x="20" y="67"/>
                    </a:lnTo>
                    <a:lnTo>
                      <a:pt x="26" y="71"/>
                    </a:lnTo>
                    <a:lnTo>
                      <a:pt x="24" y="76"/>
                    </a:lnTo>
                    <a:lnTo>
                      <a:pt x="28" y="82"/>
                    </a:lnTo>
                    <a:lnTo>
                      <a:pt x="28" y="92"/>
                    </a:lnTo>
                    <a:lnTo>
                      <a:pt x="26" y="97"/>
                    </a:lnTo>
                    <a:lnTo>
                      <a:pt x="29" y="102"/>
                    </a:lnTo>
                    <a:lnTo>
                      <a:pt x="34" y="106"/>
                    </a:lnTo>
                    <a:lnTo>
                      <a:pt x="35" y="109"/>
                    </a:lnTo>
                    <a:lnTo>
                      <a:pt x="46" y="103"/>
                    </a:lnTo>
                    <a:lnTo>
                      <a:pt x="52" y="106"/>
                    </a:lnTo>
                    <a:lnTo>
                      <a:pt x="59" y="112"/>
                    </a:lnTo>
                    <a:lnTo>
                      <a:pt x="62" y="111"/>
                    </a:lnTo>
                    <a:lnTo>
                      <a:pt x="73" y="112"/>
                    </a:lnTo>
                    <a:lnTo>
                      <a:pt x="73" y="115"/>
                    </a:lnTo>
                    <a:lnTo>
                      <a:pt x="78" y="121"/>
                    </a:lnTo>
                    <a:lnTo>
                      <a:pt x="79" y="117"/>
                    </a:lnTo>
                    <a:lnTo>
                      <a:pt x="79" y="109"/>
                    </a:lnTo>
                    <a:lnTo>
                      <a:pt x="87" y="102"/>
                    </a:lnTo>
                    <a:lnTo>
                      <a:pt x="88" y="97"/>
                    </a:lnTo>
                    <a:lnTo>
                      <a:pt x="82" y="89"/>
                    </a:lnTo>
                    <a:lnTo>
                      <a:pt x="88" y="85"/>
                    </a:lnTo>
                    <a:lnTo>
                      <a:pt x="94" y="88"/>
                    </a:lnTo>
                    <a:lnTo>
                      <a:pt x="97" y="86"/>
                    </a:lnTo>
                    <a:lnTo>
                      <a:pt x="100" y="88"/>
                    </a:lnTo>
                    <a:lnTo>
                      <a:pt x="114" y="79"/>
                    </a:lnTo>
                    <a:lnTo>
                      <a:pt x="116" y="73"/>
                    </a:lnTo>
                    <a:lnTo>
                      <a:pt x="114" y="70"/>
                    </a:lnTo>
                    <a:lnTo>
                      <a:pt x="116" y="60"/>
                    </a:lnTo>
                    <a:lnTo>
                      <a:pt x="122" y="53"/>
                    </a:lnTo>
                    <a:lnTo>
                      <a:pt x="128" y="48"/>
                    </a:lnTo>
                    <a:lnTo>
                      <a:pt x="128" y="45"/>
                    </a:lnTo>
                    <a:lnTo>
                      <a:pt x="123" y="36"/>
                    </a:lnTo>
                    <a:lnTo>
                      <a:pt x="119" y="35"/>
                    </a:lnTo>
                    <a:lnTo>
                      <a:pt x="116" y="36"/>
                    </a:lnTo>
                    <a:lnTo>
                      <a:pt x="111" y="32"/>
                    </a:lnTo>
                    <a:lnTo>
                      <a:pt x="105" y="30"/>
                    </a:lnTo>
                    <a:lnTo>
                      <a:pt x="105" y="26"/>
                    </a:lnTo>
                    <a:lnTo>
                      <a:pt x="100" y="22"/>
                    </a:lnTo>
                    <a:lnTo>
                      <a:pt x="94" y="19"/>
                    </a:lnTo>
                    <a:lnTo>
                      <a:pt x="90" y="12"/>
                    </a:lnTo>
                    <a:lnTo>
                      <a:pt x="91" y="7"/>
                    </a:lnTo>
                    <a:lnTo>
                      <a:pt x="85" y="12"/>
                    </a:lnTo>
                    <a:lnTo>
                      <a:pt x="82" y="6"/>
                    </a:lnTo>
                    <a:lnTo>
                      <a:pt x="73" y="6"/>
                    </a:lnTo>
                    <a:lnTo>
                      <a:pt x="69" y="0"/>
                    </a:lnTo>
                    <a:lnTo>
                      <a:pt x="64" y="0"/>
                    </a:lnTo>
                    <a:lnTo>
                      <a:pt x="58" y="3"/>
                    </a:lnTo>
                    <a:lnTo>
                      <a:pt x="55" y="7"/>
                    </a:lnTo>
                    <a:lnTo>
                      <a:pt x="49" y="6"/>
                    </a:lnTo>
                    <a:lnTo>
                      <a:pt x="46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3" name="Freeform 6370">
                <a:extLst>
                  <a:ext uri="{FF2B5EF4-FFF2-40B4-BE49-F238E27FC236}">
                    <a16:creationId xmlns:a16="http://schemas.microsoft.com/office/drawing/2014/main" id="{FFBB0263-2D7F-DFC3-E2F9-D4AD8DA40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1140"/>
                <a:ext cx="64" cy="61"/>
              </a:xfrm>
              <a:custGeom>
                <a:avLst/>
                <a:gdLst>
                  <a:gd name="T0" fmla="*/ 49 w 128"/>
                  <a:gd name="T1" fmla="*/ 6 h 121"/>
                  <a:gd name="T2" fmla="*/ 58 w 128"/>
                  <a:gd name="T3" fmla="*/ 3 h 121"/>
                  <a:gd name="T4" fmla="*/ 69 w 128"/>
                  <a:gd name="T5" fmla="*/ 0 h 121"/>
                  <a:gd name="T6" fmla="*/ 82 w 128"/>
                  <a:gd name="T7" fmla="*/ 6 h 121"/>
                  <a:gd name="T8" fmla="*/ 91 w 128"/>
                  <a:gd name="T9" fmla="*/ 7 h 121"/>
                  <a:gd name="T10" fmla="*/ 94 w 128"/>
                  <a:gd name="T11" fmla="*/ 19 h 121"/>
                  <a:gd name="T12" fmla="*/ 105 w 128"/>
                  <a:gd name="T13" fmla="*/ 26 h 121"/>
                  <a:gd name="T14" fmla="*/ 111 w 128"/>
                  <a:gd name="T15" fmla="*/ 32 h 121"/>
                  <a:gd name="T16" fmla="*/ 119 w 128"/>
                  <a:gd name="T17" fmla="*/ 35 h 121"/>
                  <a:gd name="T18" fmla="*/ 128 w 128"/>
                  <a:gd name="T19" fmla="*/ 45 h 121"/>
                  <a:gd name="T20" fmla="*/ 122 w 128"/>
                  <a:gd name="T21" fmla="*/ 53 h 121"/>
                  <a:gd name="T22" fmla="*/ 114 w 128"/>
                  <a:gd name="T23" fmla="*/ 70 h 121"/>
                  <a:gd name="T24" fmla="*/ 114 w 128"/>
                  <a:gd name="T25" fmla="*/ 79 h 121"/>
                  <a:gd name="T26" fmla="*/ 97 w 128"/>
                  <a:gd name="T27" fmla="*/ 86 h 121"/>
                  <a:gd name="T28" fmla="*/ 88 w 128"/>
                  <a:gd name="T29" fmla="*/ 85 h 121"/>
                  <a:gd name="T30" fmla="*/ 88 w 128"/>
                  <a:gd name="T31" fmla="*/ 97 h 121"/>
                  <a:gd name="T32" fmla="*/ 79 w 128"/>
                  <a:gd name="T33" fmla="*/ 109 h 121"/>
                  <a:gd name="T34" fmla="*/ 78 w 128"/>
                  <a:gd name="T35" fmla="*/ 121 h 121"/>
                  <a:gd name="T36" fmla="*/ 73 w 128"/>
                  <a:gd name="T37" fmla="*/ 112 h 121"/>
                  <a:gd name="T38" fmla="*/ 59 w 128"/>
                  <a:gd name="T39" fmla="*/ 112 h 121"/>
                  <a:gd name="T40" fmla="*/ 46 w 128"/>
                  <a:gd name="T41" fmla="*/ 103 h 121"/>
                  <a:gd name="T42" fmla="*/ 34 w 128"/>
                  <a:gd name="T43" fmla="*/ 106 h 121"/>
                  <a:gd name="T44" fmla="*/ 26 w 128"/>
                  <a:gd name="T45" fmla="*/ 97 h 121"/>
                  <a:gd name="T46" fmla="*/ 28 w 128"/>
                  <a:gd name="T47" fmla="*/ 82 h 121"/>
                  <a:gd name="T48" fmla="*/ 26 w 128"/>
                  <a:gd name="T49" fmla="*/ 71 h 121"/>
                  <a:gd name="T50" fmla="*/ 8 w 128"/>
                  <a:gd name="T51" fmla="*/ 70 h 121"/>
                  <a:gd name="T52" fmla="*/ 0 w 128"/>
                  <a:gd name="T53" fmla="*/ 67 h 121"/>
                  <a:gd name="T54" fmla="*/ 8 w 128"/>
                  <a:gd name="T55" fmla="*/ 54 h 121"/>
                  <a:gd name="T56" fmla="*/ 15 w 128"/>
                  <a:gd name="T57" fmla="*/ 48 h 121"/>
                  <a:gd name="T58" fmla="*/ 32 w 128"/>
                  <a:gd name="T59" fmla="*/ 36 h 121"/>
                  <a:gd name="T60" fmla="*/ 49 w 128"/>
                  <a:gd name="T61" fmla="*/ 41 h 121"/>
                  <a:gd name="T62" fmla="*/ 41 w 128"/>
                  <a:gd name="T63" fmla="*/ 7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8" h="121">
                    <a:moveTo>
                      <a:pt x="46" y="3"/>
                    </a:moveTo>
                    <a:lnTo>
                      <a:pt x="49" y="6"/>
                    </a:lnTo>
                    <a:lnTo>
                      <a:pt x="55" y="7"/>
                    </a:lnTo>
                    <a:lnTo>
                      <a:pt x="58" y="3"/>
                    </a:lnTo>
                    <a:lnTo>
                      <a:pt x="64" y="0"/>
                    </a:lnTo>
                    <a:lnTo>
                      <a:pt x="69" y="0"/>
                    </a:lnTo>
                    <a:lnTo>
                      <a:pt x="73" y="6"/>
                    </a:lnTo>
                    <a:lnTo>
                      <a:pt x="82" y="6"/>
                    </a:lnTo>
                    <a:lnTo>
                      <a:pt x="85" y="12"/>
                    </a:lnTo>
                    <a:lnTo>
                      <a:pt x="91" y="7"/>
                    </a:lnTo>
                    <a:lnTo>
                      <a:pt x="90" y="12"/>
                    </a:lnTo>
                    <a:lnTo>
                      <a:pt x="94" y="19"/>
                    </a:lnTo>
                    <a:lnTo>
                      <a:pt x="100" y="22"/>
                    </a:lnTo>
                    <a:lnTo>
                      <a:pt x="105" y="26"/>
                    </a:lnTo>
                    <a:lnTo>
                      <a:pt x="105" y="30"/>
                    </a:lnTo>
                    <a:lnTo>
                      <a:pt x="111" y="32"/>
                    </a:lnTo>
                    <a:lnTo>
                      <a:pt x="116" y="36"/>
                    </a:lnTo>
                    <a:lnTo>
                      <a:pt x="119" y="35"/>
                    </a:lnTo>
                    <a:lnTo>
                      <a:pt x="123" y="36"/>
                    </a:lnTo>
                    <a:lnTo>
                      <a:pt x="128" y="45"/>
                    </a:lnTo>
                    <a:lnTo>
                      <a:pt x="128" y="48"/>
                    </a:lnTo>
                    <a:lnTo>
                      <a:pt x="122" y="53"/>
                    </a:lnTo>
                    <a:lnTo>
                      <a:pt x="116" y="60"/>
                    </a:lnTo>
                    <a:lnTo>
                      <a:pt x="114" y="70"/>
                    </a:lnTo>
                    <a:lnTo>
                      <a:pt x="116" y="73"/>
                    </a:lnTo>
                    <a:lnTo>
                      <a:pt x="114" y="79"/>
                    </a:lnTo>
                    <a:lnTo>
                      <a:pt x="100" y="88"/>
                    </a:lnTo>
                    <a:lnTo>
                      <a:pt x="97" y="86"/>
                    </a:lnTo>
                    <a:lnTo>
                      <a:pt x="94" y="88"/>
                    </a:lnTo>
                    <a:lnTo>
                      <a:pt x="88" y="85"/>
                    </a:lnTo>
                    <a:lnTo>
                      <a:pt x="82" y="89"/>
                    </a:lnTo>
                    <a:lnTo>
                      <a:pt x="88" y="97"/>
                    </a:lnTo>
                    <a:lnTo>
                      <a:pt x="87" y="102"/>
                    </a:lnTo>
                    <a:lnTo>
                      <a:pt x="79" y="109"/>
                    </a:lnTo>
                    <a:lnTo>
                      <a:pt x="79" y="117"/>
                    </a:lnTo>
                    <a:lnTo>
                      <a:pt x="78" y="121"/>
                    </a:lnTo>
                    <a:lnTo>
                      <a:pt x="73" y="115"/>
                    </a:lnTo>
                    <a:lnTo>
                      <a:pt x="73" y="112"/>
                    </a:lnTo>
                    <a:lnTo>
                      <a:pt x="62" y="111"/>
                    </a:lnTo>
                    <a:lnTo>
                      <a:pt x="59" y="112"/>
                    </a:lnTo>
                    <a:lnTo>
                      <a:pt x="52" y="106"/>
                    </a:lnTo>
                    <a:lnTo>
                      <a:pt x="46" y="103"/>
                    </a:lnTo>
                    <a:lnTo>
                      <a:pt x="35" y="109"/>
                    </a:lnTo>
                    <a:lnTo>
                      <a:pt x="34" y="106"/>
                    </a:lnTo>
                    <a:lnTo>
                      <a:pt x="29" y="102"/>
                    </a:lnTo>
                    <a:lnTo>
                      <a:pt x="26" y="97"/>
                    </a:lnTo>
                    <a:lnTo>
                      <a:pt x="28" y="92"/>
                    </a:lnTo>
                    <a:lnTo>
                      <a:pt x="28" y="82"/>
                    </a:lnTo>
                    <a:lnTo>
                      <a:pt x="24" y="76"/>
                    </a:lnTo>
                    <a:lnTo>
                      <a:pt x="26" y="71"/>
                    </a:lnTo>
                    <a:lnTo>
                      <a:pt x="20" y="67"/>
                    </a:lnTo>
                    <a:lnTo>
                      <a:pt x="8" y="70"/>
                    </a:lnTo>
                    <a:lnTo>
                      <a:pt x="0" y="68"/>
                    </a:lnTo>
                    <a:lnTo>
                      <a:pt x="0" y="67"/>
                    </a:lnTo>
                    <a:lnTo>
                      <a:pt x="0" y="62"/>
                    </a:lnTo>
                    <a:lnTo>
                      <a:pt x="8" y="54"/>
                    </a:lnTo>
                    <a:lnTo>
                      <a:pt x="12" y="48"/>
                    </a:lnTo>
                    <a:lnTo>
                      <a:pt x="15" y="48"/>
                    </a:lnTo>
                    <a:lnTo>
                      <a:pt x="21" y="39"/>
                    </a:lnTo>
                    <a:lnTo>
                      <a:pt x="32" y="36"/>
                    </a:lnTo>
                    <a:lnTo>
                      <a:pt x="34" y="30"/>
                    </a:lnTo>
                    <a:lnTo>
                      <a:pt x="49" y="41"/>
                    </a:lnTo>
                    <a:lnTo>
                      <a:pt x="44" y="27"/>
                    </a:lnTo>
                    <a:lnTo>
                      <a:pt x="41" y="7"/>
                    </a:lnTo>
                    <a:lnTo>
                      <a:pt x="4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4" name="Freeform 6371">
                <a:extLst>
                  <a:ext uri="{FF2B5EF4-FFF2-40B4-BE49-F238E27FC236}">
                    <a16:creationId xmlns:a16="http://schemas.microsoft.com/office/drawing/2014/main" id="{4C759089-E73A-FBD8-CADA-415BE072C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1140"/>
                <a:ext cx="64" cy="61"/>
              </a:xfrm>
              <a:custGeom>
                <a:avLst/>
                <a:gdLst>
                  <a:gd name="T0" fmla="*/ 49 w 128"/>
                  <a:gd name="T1" fmla="*/ 6 h 121"/>
                  <a:gd name="T2" fmla="*/ 58 w 128"/>
                  <a:gd name="T3" fmla="*/ 3 h 121"/>
                  <a:gd name="T4" fmla="*/ 69 w 128"/>
                  <a:gd name="T5" fmla="*/ 0 h 121"/>
                  <a:gd name="T6" fmla="*/ 82 w 128"/>
                  <a:gd name="T7" fmla="*/ 6 h 121"/>
                  <a:gd name="T8" fmla="*/ 91 w 128"/>
                  <a:gd name="T9" fmla="*/ 7 h 121"/>
                  <a:gd name="T10" fmla="*/ 94 w 128"/>
                  <a:gd name="T11" fmla="*/ 19 h 121"/>
                  <a:gd name="T12" fmla="*/ 105 w 128"/>
                  <a:gd name="T13" fmla="*/ 26 h 121"/>
                  <a:gd name="T14" fmla="*/ 111 w 128"/>
                  <a:gd name="T15" fmla="*/ 32 h 121"/>
                  <a:gd name="T16" fmla="*/ 119 w 128"/>
                  <a:gd name="T17" fmla="*/ 35 h 121"/>
                  <a:gd name="T18" fmla="*/ 128 w 128"/>
                  <a:gd name="T19" fmla="*/ 45 h 121"/>
                  <a:gd name="T20" fmla="*/ 122 w 128"/>
                  <a:gd name="T21" fmla="*/ 53 h 121"/>
                  <a:gd name="T22" fmla="*/ 114 w 128"/>
                  <a:gd name="T23" fmla="*/ 70 h 121"/>
                  <a:gd name="T24" fmla="*/ 114 w 128"/>
                  <a:gd name="T25" fmla="*/ 79 h 121"/>
                  <a:gd name="T26" fmla="*/ 97 w 128"/>
                  <a:gd name="T27" fmla="*/ 86 h 121"/>
                  <a:gd name="T28" fmla="*/ 88 w 128"/>
                  <a:gd name="T29" fmla="*/ 85 h 121"/>
                  <a:gd name="T30" fmla="*/ 88 w 128"/>
                  <a:gd name="T31" fmla="*/ 97 h 121"/>
                  <a:gd name="T32" fmla="*/ 79 w 128"/>
                  <a:gd name="T33" fmla="*/ 109 h 121"/>
                  <a:gd name="T34" fmla="*/ 78 w 128"/>
                  <a:gd name="T35" fmla="*/ 121 h 121"/>
                  <a:gd name="T36" fmla="*/ 73 w 128"/>
                  <a:gd name="T37" fmla="*/ 112 h 121"/>
                  <a:gd name="T38" fmla="*/ 59 w 128"/>
                  <a:gd name="T39" fmla="*/ 112 h 121"/>
                  <a:gd name="T40" fmla="*/ 46 w 128"/>
                  <a:gd name="T41" fmla="*/ 103 h 121"/>
                  <a:gd name="T42" fmla="*/ 34 w 128"/>
                  <a:gd name="T43" fmla="*/ 106 h 121"/>
                  <a:gd name="T44" fmla="*/ 26 w 128"/>
                  <a:gd name="T45" fmla="*/ 97 h 121"/>
                  <a:gd name="T46" fmla="*/ 28 w 128"/>
                  <a:gd name="T47" fmla="*/ 82 h 121"/>
                  <a:gd name="T48" fmla="*/ 26 w 128"/>
                  <a:gd name="T49" fmla="*/ 71 h 121"/>
                  <a:gd name="T50" fmla="*/ 8 w 128"/>
                  <a:gd name="T51" fmla="*/ 70 h 121"/>
                  <a:gd name="T52" fmla="*/ 0 w 128"/>
                  <a:gd name="T53" fmla="*/ 67 h 121"/>
                  <a:gd name="T54" fmla="*/ 8 w 128"/>
                  <a:gd name="T55" fmla="*/ 54 h 121"/>
                  <a:gd name="T56" fmla="*/ 15 w 128"/>
                  <a:gd name="T57" fmla="*/ 48 h 121"/>
                  <a:gd name="T58" fmla="*/ 32 w 128"/>
                  <a:gd name="T59" fmla="*/ 36 h 121"/>
                  <a:gd name="T60" fmla="*/ 49 w 128"/>
                  <a:gd name="T61" fmla="*/ 41 h 121"/>
                  <a:gd name="T62" fmla="*/ 41 w 128"/>
                  <a:gd name="T63" fmla="*/ 7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8" h="121">
                    <a:moveTo>
                      <a:pt x="46" y="3"/>
                    </a:moveTo>
                    <a:lnTo>
                      <a:pt x="49" y="6"/>
                    </a:lnTo>
                    <a:lnTo>
                      <a:pt x="55" y="7"/>
                    </a:lnTo>
                    <a:lnTo>
                      <a:pt x="58" y="3"/>
                    </a:lnTo>
                    <a:lnTo>
                      <a:pt x="64" y="0"/>
                    </a:lnTo>
                    <a:lnTo>
                      <a:pt x="69" y="0"/>
                    </a:lnTo>
                    <a:lnTo>
                      <a:pt x="73" y="6"/>
                    </a:lnTo>
                    <a:lnTo>
                      <a:pt x="82" y="6"/>
                    </a:lnTo>
                    <a:lnTo>
                      <a:pt x="85" y="12"/>
                    </a:lnTo>
                    <a:lnTo>
                      <a:pt x="91" y="7"/>
                    </a:lnTo>
                    <a:lnTo>
                      <a:pt x="90" y="12"/>
                    </a:lnTo>
                    <a:lnTo>
                      <a:pt x="94" y="19"/>
                    </a:lnTo>
                    <a:lnTo>
                      <a:pt x="100" y="22"/>
                    </a:lnTo>
                    <a:lnTo>
                      <a:pt x="105" y="26"/>
                    </a:lnTo>
                    <a:lnTo>
                      <a:pt x="105" y="30"/>
                    </a:lnTo>
                    <a:lnTo>
                      <a:pt x="111" y="32"/>
                    </a:lnTo>
                    <a:lnTo>
                      <a:pt x="116" y="36"/>
                    </a:lnTo>
                    <a:lnTo>
                      <a:pt x="119" y="35"/>
                    </a:lnTo>
                    <a:lnTo>
                      <a:pt x="123" y="36"/>
                    </a:lnTo>
                    <a:lnTo>
                      <a:pt x="128" y="45"/>
                    </a:lnTo>
                    <a:lnTo>
                      <a:pt x="128" y="48"/>
                    </a:lnTo>
                    <a:lnTo>
                      <a:pt x="122" y="53"/>
                    </a:lnTo>
                    <a:lnTo>
                      <a:pt x="116" y="60"/>
                    </a:lnTo>
                    <a:lnTo>
                      <a:pt x="114" y="70"/>
                    </a:lnTo>
                    <a:lnTo>
                      <a:pt x="116" y="73"/>
                    </a:lnTo>
                    <a:lnTo>
                      <a:pt x="114" y="79"/>
                    </a:lnTo>
                    <a:lnTo>
                      <a:pt x="100" y="88"/>
                    </a:lnTo>
                    <a:lnTo>
                      <a:pt x="97" y="86"/>
                    </a:lnTo>
                    <a:lnTo>
                      <a:pt x="94" y="88"/>
                    </a:lnTo>
                    <a:lnTo>
                      <a:pt x="88" y="85"/>
                    </a:lnTo>
                    <a:lnTo>
                      <a:pt x="82" y="89"/>
                    </a:lnTo>
                    <a:lnTo>
                      <a:pt x="88" y="97"/>
                    </a:lnTo>
                    <a:lnTo>
                      <a:pt x="87" y="102"/>
                    </a:lnTo>
                    <a:lnTo>
                      <a:pt x="79" y="109"/>
                    </a:lnTo>
                    <a:lnTo>
                      <a:pt x="79" y="117"/>
                    </a:lnTo>
                    <a:lnTo>
                      <a:pt x="78" y="121"/>
                    </a:lnTo>
                    <a:lnTo>
                      <a:pt x="73" y="115"/>
                    </a:lnTo>
                    <a:lnTo>
                      <a:pt x="73" y="112"/>
                    </a:lnTo>
                    <a:lnTo>
                      <a:pt x="62" y="111"/>
                    </a:lnTo>
                    <a:lnTo>
                      <a:pt x="59" y="112"/>
                    </a:lnTo>
                    <a:lnTo>
                      <a:pt x="52" y="106"/>
                    </a:lnTo>
                    <a:lnTo>
                      <a:pt x="46" y="103"/>
                    </a:lnTo>
                    <a:lnTo>
                      <a:pt x="35" y="109"/>
                    </a:lnTo>
                    <a:lnTo>
                      <a:pt x="34" y="106"/>
                    </a:lnTo>
                    <a:lnTo>
                      <a:pt x="29" y="102"/>
                    </a:lnTo>
                    <a:lnTo>
                      <a:pt x="26" y="97"/>
                    </a:lnTo>
                    <a:lnTo>
                      <a:pt x="28" y="92"/>
                    </a:lnTo>
                    <a:lnTo>
                      <a:pt x="28" y="82"/>
                    </a:lnTo>
                    <a:lnTo>
                      <a:pt x="24" y="76"/>
                    </a:lnTo>
                    <a:lnTo>
                      <a:pt x="26" y="71"/>
                    </a:lnTo>
                    <a:lnTo>
                      <a:pt x="20" y="67"/>
                    </a:lnTo>
                    <a:lnTo>
                      <a:pt x="8" y="70"/>
                    </a:lnTo>
                    <a:lnTo>
                      <a:pt x="0" y="68"/>
                    </a:lnTo>
                    <a:lnTo>
                      <a:pt x="0" y="67"/>
                    </a:lnTo>
                    <a:lnTo>
                      <a:pt x="0" y="62"/>
                    </a:lnTo>
                    <a:lnTo>
                      <a:pt x="8" y="54"/>
                    </a:lnTo>
                    <a:lnTo>
                      <a:pt x="12" y="48"/>
                    </a:lnTo>
                    <a:lnTo>
                      <a:pt x="15" y="48"/>
                    </a:lnTo>
                    <a:lnTo>
                      <a:pt x="21" y="39"/>
                    </a:lnTo>
                    <a:lnTo>
                      <a:pt x="32" y="36"/>
                    </a:lnTo>
                    <a:lnTo>
                      <a:pt x="34" y="30"/>
                    </a:lnTo>
                    <a:lnTo>
                      <a:pt x="49" y="41"/>
                    </a:lnTo>
                    <a:lnTo>
                      <a:pt x="44" y="27"/>
                    </a:lnTo>
                    <a:lnTo>
                      <a:pt x="41" y="7"/>
                    </a:lnTo>
                    <a:lnTo>
                      <a:pt x="46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5" name="Freeform 6372">
                <a:extLst>
                  <a:ext uri="{FF2B5EF4-FFF2-40B4-BE49-F238E27FC236}">
                    <a16:creationId xmlns:a16="http://schemas.microsoft.com/office/drawing/2014/main" id="{E454F4A9-4997-EB2F-42D8-844169A5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1109"/>
                <a:ext cx="47" cy="34"/>
              </a:xfrm>
              <a:custGeom>
                <a:avLst/>
                <a:gdLst>
                  <a:gd name="T0" fmla="*/ 94 w 94"/>
                  <a:gd name="T1" fmla="*/ 13 h 69"/>
                  <a:gd name="T2" fmla="*/ 89 w 94"/>
                  <a:gd name="T3" fmla="*/ 8 h 69"/>
                  <a:gd name="T4" fmla="*/ 82 w 94"/>
                  <a:gd name="T5" fmla="*/ 3 h 69"/>
                  <a:gd name="T6" fmla="*/ 80 w 94"/>
                  <a:gd name="T7" fmla="*/ 5 h 69"/>
                  <a:gd name="T8" fmla="*/ 76 w 94"/>
                  <a:gd name="T9" fmla="*/ 11 h 69"/>
                  <a:gd name="T10" fmla="*/ 76 w 94"/>
                  <a:gd name="T11" fmla="*/ 20 h 69"/>
                  <a:gd name="T12" fmla="*/ 68 w 94"/>
                  <a:gd name="T13" fmla="*/ 20 h 69"/>
                  <a:gd name="T14" fmla="*/ 60 w 94"/>
                  <a:gd name="T15" fmla="*/ 16 h 69"/>
                  <a:gd name="T16" fmla="*/ 51 w 94"/>
                  <a:gd name="T17" fmla="*/ 19 h 69"/>
                  <a:gd name="T18" fmla="*/ 45 w 94"/>
                  <a:gd name="T19" fmla="*/ 23 h 69"/>
                  <a:gd name="T20" fmla="*/ 44 w 94"/>
                  <a:gd name="T21" fmla="*/ 20 h 69"/>
                  <a:gd name="T22" fmla="*/ 38 w 94"/>
                  <a:gd name="T23" fmla="*/ 8 h 69"/>
                  <a:gd name="T24" fmla="*/ 32 w 94"/>
                  <a:gd name="T25" fmla="*/ 0 h 69"/>
                  <a:gd name="T26" fmla="*/ 27 w 94"/>
                  <a:gd name="T27" fmla="*/ 3 h 69"/>
                  <a:gd name="T28" fmla="*/ 26 w 94"/>
                  <a:gd name="T29" fmla="*/ 9 h 69"/>
                  <a:gd name="T30" fmla="*/ 24 w 94"/>
                  <a:gd name="T31" fmla="*/ 16 h 69"/>
                  <a:gd name="T32" fmla="*/ 18 w 94"/>
                  <a:gd name="T33" fmla="*/ 17 h 69"/>
                  <a:gd name="T34" fmla="*/ 15 w 94"/>
                  <a:gd name="T35" fmla="*/ 26 h 69"/>
                  <a:gd name="T36" fmla="*/ 21 w 94"/>
                  <a:gd name="T37" fmla="*/ 29 h 69"/>
                  <a:gd name="T38" fmla="*/ 18 w 94"/>
                  <a:gd name="T39" fmla="*/ 37 h 69"/>
                  <a:gd name="T40" fmla="*/ 15 w 94"/>
                  <a:gd name="T41" fmla="*/ 41 h 69"/>
                  <a:gd name="T42" fmla="*/ 4 w 94"/>
                  <a:gd name="T43" fmla="*/ 51 h 69"/>
                  <a:gd name="T44" fmla="*/ 0 w 94"/>
                  <a:gd name="T45" fmla="*/ 57 h 69"/>
                  <a:gd name="T46" fmla="*/ 0 w 94"/>
                  <a:gd name="T47" fmla="*/ 63 h 69"/>
                  <a:gd name="T48" fmla="*/ 4 w 94"/>
                  <a:gd name="T49" fmla="*/ 69 h 69"/>
                  <a:gd name="T50" fmla="*/ 18 w 94"/>
                  <a:gd name="T51" fmla="*/ 69 h 69"/>
                  <a:gd name="T52" fmla="*/ 29 w 94"/>
                  <a:gd name="T53" fmla="*/ 64 h 69"/>
                  <a:gd name="T54" fmla="*/ 35 w 94"/>
                  <a:gd name="T55" fmla="*/ 57 h 69"/>
                  <a:gd name="T56" fmla="*/ 38 w 94"/>
                  <a:gd name="T57" fmla="*/ 49 h 69"/>
                  <a:gd name="T58" fmla="*/ 45 w 94"/>
                  <a:gd name="T59" fmla="*/ 52 h 69"/>
                  <a:gd name="T60" fmla="*/ 51 w 94"/>
                  <a:gd name="T61" fmla="*/ 47 h 69"/>
                  <a:gd name="T62" fmla="*/ 60 w 94"/>
                  <a:gd name="T63" fmla="*/ 51 h 69"/>
                  <a:gd name="T64" fmla="*/ 60 w 94"/>
                  <a:gd name="T65" fmla="*/ 51 h 69"/>
                  <a:gd name="T66" fmla="*/ 68 w 94"/>
                  <a:gd name="T67" fmla="*/ 44 h 69"/>
                  <a:gd name="T68" fmla="*/ 71 w 94"/>
                  <a:gd name="T69" fmla="*/ 46 h 69"/>
                  <a:gd name="T70" fmla="*/ 79 w 94"/>
                  <a:gd name="T71" fmla="*/ 34 h 69"/>
                  <a:gd name="T72" fmla="*/ 82 w 94"/>
                  <a:gd name="T73" fmla="*/ 23 h 69"/>
                  <a:gd name="T74" fmla="*/ 88 w 94"/>
                  <a:gd name="T75" fmla="*/ 25 h 69"/>
                  <a:gd name="T76" fmla="*/ 94 w 94"/>
                  <a:gd name="T77" fmla="*/ 20 h 69"/>
                  <a:gd name="T78" fmla="*/ 94 w 94"/>
                  <a:gd name="T79" fmla="*/ 1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4" h="69">
                    <a:moveTo>
                      <a:pt x="94" y="13"/>
                    </a:moveTo>
                    <a:lnTo>
                      <a:pt x="89" y="8"/>
                    </a:lnTo>
                    <a:lnTo>
                      <a:pt x="82" y="3"/>
                    </a:lnTo>
                    <a:lnTo>
                      <a:pt x="80" y="5"/>
                    </a:lnTo>
                    <a:lnTo>
                      <a:pt x="76" y="11"/>
                    </a:lnTo>
                    <a:lnTo>
                      <a:pt x="76" y="20"/>
                    </a:lnTo>
                    <a:lnTo>
                      <a:pt x="68" y="20"/>
                    </a:lnTo>
                    <a:lnTo>
                      <a:pt x="60" y="16"/>
                    </a:lnTo>
                    <a:lnTo>
                      <a:pt x="51" y="19"/>
                    </a:lnTo>
                    <a:lnTo>
                      <a:pt x="45" y="23"/>
                    </a:lnTo>
                    <a:lnTo>
                      <a:pt x="44" y="20"/>
                    </a:lnTo>
                    <a:lnTo>
                      <a:pt x="38" y="8"/>
                    </a:lnTo>
                    <a:lnTo>
                      <a:pt x="32" y="0"/>
                    </a:lnTo>
                    <a:lnTo>
                      <a:pt x="27" y="3"/>
                    </a:lnTo>
                    <a:lnTo>
                      <a:pt x="26" y="9"/>
                    </a:lnTo>
                    <a:lnTo>
                      <a:pt x="24" y="16"/>
                    </a:lnTo>
                    <a:lnTo>
                      <a:pt x="18" y="17"/>
                    </a:lnTo>
                    <a:lnTo>
                      <a:pt x="15" y="26"/>
                    </a:lnTo>
                    <a:lnTo>
                      <a:pt x="21" y="29"/>
                    </a:lnTo>
                    <a:lnTo>
                      <a:pt x="18" y="37"/>
                    </a:lnTo>
                    <a:lnTo>
                      <a:pt x="15" y="41"/>
                    </a:lnTo>
                    <a:lnTo>
                      <a:pt x="4" y="51"/>
                    </a:lnTo>
                    <a:lnTo>
                      <a:pt x="0" y="57"/>
                    </a:lnTo>
                    <a:lnTo>
                      <a:pt x="0" y="63"/>
                    </a:lnTo>
                    <a:lnTo>
                      <a:pt x="4" y="69"/>
                    </a:lnTo>
                    <a:lnTo>
                      <a:pt x="18" y="69"/>
                    </a:lnTo>
                    <a:lnTo>
                      <a:pt x="29" y="64"/>
                    </a:lnTo>
                    <a:lnTo>
                      <a:pt x="35" y="57"/>
                    </a:lnTo>
                    <a:lnTo>
                      <a:pt x="38" y="49"/>
                    </a:lnTo>
                    <a:lnTo>
                      <a:pt x="45" y="52"/>
                    </a:lnTo>
                    <a:lnTo>
                      <a:pt x="51" y="47"/>
                    </a:lnTo>
                    <a:lnTo>
                      <a:pt x="60" y="51"/>
                    </a:lnTo>
                    <a:lnTo>
                      <a:pt x="60" y="51"/>
                    </a:lnTo>
                    <a:lnTo>
                      <a:pt x="68" y="44"/>
                    </a:lnTo>
                    <a:lnTo>
                      <a:pt x="71" y="46"/>
                    </a:lnTo>
                    <a:lnTo>
                      <a:pt x="79" y="34"/>
                    </a:lnTo>
                    <a:lnTo>
                      <a:pt x="82" y="23"/>
                    </a:lnTo>
                    <a:lnTo>
                      <a:pt x="88" y="25"/>
                    </a:lnTo>
                    <a:lnTo>
                      <a:pt x="94" y="20"/>
                    </a:lnTo>
                    <a:lnTo>
                      <a:pt x="94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6" name="Freeform 6373">
                <a:extLst>
                  <a:ext uri="{FF2B5EF4-FFF2-40B4-BE49-F238E27FC236}">
                    <a16:creationId xmlns:a16="http://schemas.microsoft.com/office/drawing/2014/main" id="{466BC538-E10D-5573-5A20-5DD394E31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1109"/>
                <a:ext cx="47" cy="34"/>
              </a:xfrm>
              <a:custGeom>
                <a:avLst/>
                <a:gdLst>
                  <a:gd name="T0" fmla="*/ 94 w 94"/>
                  <a:gd name="T1" fmla="*/ 13 h 69"/>
                  <a:gd name="T2" fmla="*/ 94 w 94"/>
                  <a:gd name="T3" fmla="*/ 20 h 69"/>
                  <a:gd name="T4" fmla="*/ 88 w 94"/>
                  <a:gd name="T5" fmla="*/ 25 h 69"/>
                  <a:gd name="T6" fmla="*/ 82 w 94"/>
                  <a:gd name="T7" fmla="*/ 23 h 69"/>
                  <a:gd name="T8" fmla="*/ 79 w 94"/>
                  <a:gd name="T9" fmla="*/ 34 h 69"/>
                  <a:gd name="T10" fmla="*/ 71 w 94"/>
                  <a:gd name="T11" fmla="*/ 46 h 69"/>
                  <a:gd name="T12" fmla="*/ 68 w 94"/>
                  <a:gd name="T13" fmla="*/ 44 h 69"/>
                  <a:gd name="T14" fmla="*/ 60 w 94"/>
                  <a:gd name="T15" fmla="*/ 51 h 69"/>
                  <a:gd name="T16" fmla="*/ 60 w 94"/>
                  <a:gd name="T17" fmla="*/ 51 h 69"/>
                  <a:gd name="T18" fmla="*/ 51 w 94"/>
                  <a:gd name="T19" fmla="*/ 47 h 69"/>
                  <a:gd name="T20" fmla="*/ 45 w 94"/>
                  <a:gd name="T21" fmla="*/ 52 h 69"/>
                  <a:gd name="T22" fmla="*/ 38 w 94"/>
                  <a:gd name="T23" fmla="*/ 49 h 69"/>
                  <a:gd name="T24" fmla="*/ 35 w 94"/>
                  <a:gd name="T25" fmla="*/ 57 h 69"/>
                  <a:gd name="T26" fmla="*/ 29 w 94"/>
                  <a:gd name="T27" fmla="*/ 64 h 69"/>
                  <a:gd name="T28" fmla="*/ 18 w 94"/>
                  <a:gd name="T29" fmla="*/ 69 h 69"/>
                  <a:gd name="T30" fmla="*/ 4 w 94"/>
                  <a:gd name="T31" fmla="*/ 69 h 69"/>
                  <a:gd name="T32" fmla="*/ 0 w 94"/>
                  <a:gd name="T33" fmla="*/ 63 h 69"/>
                  <a:gd name="T34" fmla="*/ 0 w 94"/>
                  <a:gd name="T35" fmla="*/ 57 h 69"/>
                  <a:gd name="T36" fmla="*/ 4 w 94"/>
                  <a:gd name="T37" fmla="*/ 51 h 69"/>
                  <a:gd name="T38" fmla="*/ 15 w 94"/>
                  <a:gd name="T39" fmla="*/ 41 h 69"/>
                  <a:gd name="T40" fmla="*/ 18 w 94"/>
                  <a:gd name="T41" fmla="*/ 37 h 69"/>
                  <a:gd name="T42" fmla="*/ 21 w 94"/>
                  <a:gd name="T43" fmla="*/ 29 h 69"/>
                  <a:gd name="T44" fmla="*/ 15 w 94"/>
                  <a:gd name="T45" fmla="*/ 26 h 69"/>
                  <a:gd name="T46" fmla="*/ 18 w 94"/>
                  <a:gd name="T47" fmla="*/ 17 h 69"/>
                  <a:gd name="T48" fmla="*/ 24 w 94"/>
                  <a:gd name="T49" fmla="*/ 16 h 69"/>
                  <a:gd name="T50" fmla="*/ 26 w 94"/>
                  <a:gd name="T51" fmla="*/ 9 h 69"/>
                  <a:gd name="T52" fmla="*/ 27 w 94"/>
                  <a:gd name="T53" fmla="*/ 3 h 69"/>
                  <a:gd name="T54" fmla="*/ 32 w 94"/>
                  <a:gd name="T55" fmla="*/ 0 h 69"/>
                  <a:gd name="T56" fmla="*/ 38 w 94"/>
                  <a:gd name="T57" fmla="*/ 8 h 69"/>
                  <a:gd name="T58" fmla="*/ 44 w 94"/>
                  <a:gd name="T59" fmla="*/ 20 h 69"/>
                  <a:gd name="T60" fmla="*/ 45 w 94"/>
                  <a:gd name="T61" fmla="*/ 23 h 69"/>
                  <a:gd name="T62" fmla="*/ 51 w 94"/>
                  <a:gd name="T63" fmla="*/ 19 h 69"/>
                  <a:gd name="T64" fmla="*/ 60 w 94"/>
                  <a:gd name="T65" fmla="*/ 16 h 69"/>
                  <a:gd name="T66" fmla="*/ 68 w 94"/>
                  <a:gd name="T67" fmla="*/ 20 h 69"/>
                  <a:gd name="T68" fmla="*/ 76 w 94"/>
                  <a:gd name="T69" fmla="*/ 20 h 69"/>
                  <a:gd name="T70" fmla="*/ 76 w 94"/>
                  <a:gd name="T71" fmla="*/ 11 h 69"/>
                  <a:gd name="T72" fmla="*/ 80 w 94"/>
                  <a:gd name="T73" fmla="*/ 5 h 69"/>
                  <a:gd name="T74" fmla="*/ 82 w 94"/>
                  <a:gd name="T75" fmla="*/ 3 h 69"/>
                  <a:gd name="T76" fmla="*/ 89 w 94"/>
                  <a:gd name="T77" fmla="*/ 8 h 69"/>
                  <a:gd name="T78" fmla="*/ 94 w 94"/>
                  <a:gd name="T79" fmla="*/ 1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4" h="69">
                    <a:moveTo>
                      <a:pt x="94" y="13"/>
                    </a:moveTo>
                    <a:lnTo>
                      <a:pt x="94" y="20"/>
                    </a:lnTo>
                    <a:lnTo>
                      <a:pt x="88" y="25"/>
                    </a:lnTo>
                    <a:lnTo>
                      <a:pt x="82" y="23"/>
                    </a:lnTo>
                    <a:lnTo>
                      <a:pt x="79" y="34"/>
                    </a:lnTo>
                    <a:lnTo>
                      <a:pt x="71" y="46"/>
                    </a:lnTo>
                    <a:lnTo>
                      <a:pt x="68" y="44"/>
                    </a:lnTo>
                    <a:lnTo>
                      <a:pt x="60" y="51"/>
                    </a:lnTo>
                    <a:lnTo>
                      <a:pt x="60" y="51"/>
                    </a:lnTo>
                    <a:lnTo>
                      <a:pt x="51" y="47"/>
                    </a:lnTo>
                    <a:lnTo>
                      <a:pt x="45" y="52"/>
                    </a:lnTo>
                    <a:lnTo>
                      <a:pt x="38" y="49"/>
                    </a:lnTo>
                    <a:lnTo>
                      <a:pt x="35" y="57"/>
                    </a:lnTo>
                    <a:lnTo>
                      <a:pt x="29" y="64"/>
                    </a:lnTo>
                    <a:lnTo>
                      <a:pt x="18" y="69"/>
                    </a:lnTo>
                    <a:lnTo>
                      <a:pt x="4" y="69"/>
                    </a:lnTo>
                    <a:lnTo>
                      <a:pt x="0" y="63"/>
                    </a:lnTo>
                    <a:lnTo>
                      <a:pt x="0" y="57"/>
                    </a:lnTo>
                    <a:lnTo>
                      <a:pt x="4" y="51"/>
                    </a:lnTo>
                    <a:lnTo>
                      <a:pt x="15" y="41"/>
                    </a:lnTo>
                    <a:lnTo>
                      <a:pt x="18" y="37"/>
                    </a:lnTo>
                    <a:lnTo>
                      <a:pt x="21" y="29"/>
                    </a:lnTo>
                    <a:lnTo>
                      <a:pt x="15" y="26"/>
                    </a:lnTo>
                    <a:lnTo>
                      <a:pt x="18" y="17"/>
                    </a:lnTo>
                    <a:lnTo>
                      <a:pt x="24" y="16"/>
                    </a:lnTo>
                    <a:lnTo>
                      <a:pt x="26" y="9"/>
                    </a:lnTo>
                    <a:lnTo>
                      <a:pt x="27" y="3"/>
                    </a:lnTo>
                    <a:lnTo>
                      <a:pt x="32" y="0"/>
                    </a:lnTo>
                    <a:lnTo>
                      <a:pt x="38" y="8"/>
                    </a:lnTo>
                    <a:lnTo>
                      <a:pt x="44" y="20"/>
                    </a:lnTo>
                    <a:lnTo>
                      <a:pt x="45" y="23"/>
                    </a:lnTo>
                    <a:lnTo>
                      <a:pt x="51" y="19"/>
                    </a:lnTo>
                    <a:lnTo>
                      <a:pt x="60" y="16"/>
                    </a:lnTo>
                    <a:lnTo>
                      <a:pt x="68" y="20"/>
                    </a:lnTo>
                    <a:lnTo>
                      <a:pt x="76" y="20"/>
                    </a:lnTo>
                    <a:lnTo>
                      <a:pt x="76" y="11"/>
                    </a:lnTo>
                    <a:lnTo>
                      <a:pt x="80" y="5"/>
                    </a:lnTo>
                    <a:lnTo>
                      <a:pt x="82" y="3"/>
                    </a:lnTo>
                    <a:lnTo>
                      <a:pt x="89" y="8"/>
                    </a:lnTo>
                    <a:lnTo>
                      <a:pt x="94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7" name="Freeform 6374">
                <a:extLst>
                  <a:ext uri="{FF2B5EF4-FFF2-40B4-BE49-F238E27FC236}">
                    <a16:creationId xmlns:a16="http://schemas.microsoft.com/office/drawing/2014/main" id="{E1B06A4C-FB02-582D-FC1E-C8EEBF887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1109"/>
                <a:ext cx="47" cy="34"/>
              </a:xfrm>
              <a:custGeom>
                <a:avLst/>
                <a:gdLst>
                  <a:gd name="T0" fmla="*/ 94 w 94"/>
                  <a:gd name="T1" fmla="*/ 13 h 69"/>
                  <a:gd name="T2" fmla="*/ 94 w 94"/>
                  <a:gd name="T3" fmla="*/ 20 h 69"/>
                  <a:gd name="T4" fmla="*/ 88 w 94"/>
                  <a:gd name="T5" fmla="*/ 25 h 69"/>
                  <a:gd name="T6" fmla="*/ 82 w 94"/>
                  <a:gd name="T7" fmla="*/ 23 h 69"/>
                  <a:gd name="T8" fmla="*/ 79 w 94"/>
                  <a:gd name="T9" fmla="*/ 34 h 69"/>
                  <a:gd name="T10" fmla="*/ 71 w 94"/>
                  <a:gd name="T11" fmla="*/ 46 h 69"/>
                  <a:gd name="T12" fmla="*/ 68 w 94"/>
                  <a:gd name="T13" fmla="*/ 44 h 69"/>
                  <a:gd name="T14" fmla="*/ 60 w 94"/>
                  <a:gd name="T15" fmla="*/ 51 h 69"/>
                  <a:gd name="T16" fmla="*/ 60 w 94"/>
                  <a:gd name="T17" fmla="*/ 51 h 69"/>
                  <a:gd name="T18" fmla="*/ 51 w 94"/>
                  <a:gd name="T19" fmla="*/ 47 h 69"/>
                  <a:gd name="T20" fmla="*/ 45 w 94"/>
                  <a:gd name="T21" fmla="*/ 52 h 69"/>
                  <a:gd name="T22" fmla="*/ 38 w 94"/>
                  <a:gd name="T23" fmla="*/ 49 h 69"/>
                  <a:gd name="T24" fmla="*/ 35 w 94"/>
                  <a:gd name="T25" fmla="*/ 57 h 69"/>
                  <a:gd name="T26" fmla="*/ 29 w 94"/>
                  <a:gd name="T27" fmla="*/ 64 h 69"/>
                  <a:gd name="T28" fmla="*/ 18 w 94"/>
                  <a:gd name="T29" fmla="*/ 69 h 69"/>
                  <a:gd name="T30" fmla="*/ 4 w 94"/>
                  <a:gd name="T31" fmla="*/ 69 h 69"/>
                  <a:gd name="T32" fmla="*/ 0 w 94"/>
                  <a:gd name="T33" fmla="*/ 63 h 69"/>
                  <a:gd name="T34" fmla="*/ 0 w 94"/>
                  <a:gd name="T35" fmla="*/ 57 h 69"/>
                  <a:gd name="T36" fmla="*/ 4 w 94"/>
                  <a:gd name="T37" fmla="*/ 51 h 69"/>
                  <a:gd name="T38" fmla="*/ 15 w 94"/>
                  <a:gd name="T39" fmla="*/ 41 h 69"/>
                  <a:gd name="T40" fmla="*/ 18 w 94"/>
                  <a:gd name="T41" fmla="*/ 37 h 69"/>
                  <a:gd name="T42" fmla="*/ 21 w 94"/>
                  <a:gd name="T43" fmla="*/ 29 h 69"/>
                  <a:gd name="T44" fmla="*/ 15 w 94"/>
                  <a:gd name="T45" fmla="*/ 26 h 69"/>
                  <a:gd name="T46" fmla="*/ 18 w 94"/>
                  <a:gd name="T47" fmla="*/ 17 h 69"/>
                  <a:gd name="T48" fmla="*/ 24 w 94"/>
                  <a:gd name="T49" fmla="*/ 16 h 69"/>
                  <a:gd name="T50" fmla="*/ 26 w 94"/>
                  <a:gd name="T51" fmla="*/ 9 h 69"/>
                  <a:gd name="T52" fmla="*/ 27 w 94"/>
                  <a:gd name="T53" fmla="*/ 3 h 69"/>
                  <a:gd name="T54" fmla="*/ 32 w 94"/>
                  <a:gd name="T55" fmla="*/ 0 h 69"/>
                  <a:gd name="T56" fmla="*/ 38 w 94"/>
                  <a:gd name="T57" fmla="*/ 8 h 69"/>
                  <a:gd name="T58" fmla="*/ 44 w 94"/>
                  <a:gd name="T59" fmla="*/ 20 h 69"/>
                  <a:gd name="T60" fmla="*/ 45 w 94"/>
                  <a:gd name="T61" fmla="*/ 23 h 69"/>
                  <a:gd name="T62" fmla="*/ 51 w 94"/>
                  <a:gd name="T63" fmla="*/ 19 h 69"/>
                  <a:gd name="T64" fmla="*/ 60 w 94"/>
                  <a:gd name="T65" fmla="*/ 16 h 69"/>
                  <a:gd name="T66" fmla="*/ 68 w 94"/>
                  <a:gd name="T67" fmla="*/ 20 h 69"/>
                  <a:gd name="T68" fmla="*/ 76 w 94"/>
                  <a:gd name="T69" fmla="*/ 20 h 69"/>
                  <a:gd name="T70" fmla="*/ 76 w 94"/>
                  <a:gd name="T71" fmla="*/ 11 h 69"/>
                  <a:gd name="T72" fmla="*/ 80 w 94"/>
                  <a:gd name="T73" fmla="*/ 5 h 69"/>
                  <a:gd name="T74" fmla="*/ 82 w 94"/>
                  <a:gd name="T75" fmla="*/ 3 h 69"/>
                  <a:gd name="T76" fmla="*/ 89 w 94"/>
                  <a:gd name="T77" fmla="*/ 8 h 69"/>
                  <a:gd name="T78" fmla="*/ 94 w 94"/>
                  <a:gd name="T79" fmla="*/ 1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4" h="69">
                    <a:moveTo>
                      <a:pt x="94" y="13"/>
                    </a:moveTo>
                    <a:lnTo>
                      <a:pt x="94" y="20"/>
                    </a:lnTo>
                    <a:lnTo>
                      <a:pt x="88" y="25"/>
                    </a:lnTo>
                    <a:lnTo>
                      <a:pt x="82" y="23"/>
                    </a:lnTo>
                    <a:lnTo>
                      <a:pt x="79" y="34"/>
                    </a:lnTo>
                    <a:lnTo>
                      <a:pt x="71" y="46"/>
                    </a:lnTo>
                    <a:lnTo>
                      <a:pt x="68" y="44"/>
                    </a:lnTo>
                    <a:lnTo>
                      <a:pt x="60" y="51"/>
                    </a:lnTo>
                    <a:lnTo>
                      <a:pt x="60" y="51"/>
                    </a:lnTo>
                    <a:lnTo>
                      <a:pt x="51" y="47"/>
                    </a:lnTo>
                    <a:lnTo>
                      <a:pt x="45" y="52"/>
                    </a:lnTo>
                    <a:lnTo>
                      <a:pt x="38" y="49"/>
                    </a:lnTo>
                    <a:lnTo>
                      <a:pt x="35" y="57"/>
                    </a:lnTo>
                    <a:lnTo>
                      <a:pt x="29" y="64"/>
                    </a:lnTo>
                    <a:lnTo>
                      <a:pt x="18" y="69"/>
                    </a:lnTo>
                    <a:lnTo>
                      <a:pt x="4" y="69"/>
                    </a:lnTo>
                    <a:lnTo>
                      <a:pt x="0" y="63"/>
                    </a:lnTo>
                    <a:lnTo>
                      <a:pt x="0" y="57"/>
                    </a:lnTo>
                    <a:lnTo>
                      <a:pt x="4" y="51"/>
                    </a:lnTo>
                    <a:lnTo>
                      <a:pt x="15" y="41"/>
                    </a:lnTo>
                    <a:lnTo>
                      <a:pt x="18" y="37"/>
                    </a:lnTo>
                    <a:lnTo>
                      <a:pt x="21" y="29"/>
                    </a:lnTo>
                    <a:lnTo>
                      <a:pt x="15" y="26"/>
                    </a:lnTo>
                    <a:lnTo>
                      <a:pt x="18" y="17"/>
                    </a:lnTo>
                    <a:lnTo>
                      <a:pt x="24" y="16"/>
                    </a:lnTo>
                    <a:lnTo>
                      <a:pt x="26" y="9"/>
                    </a:lnTo>
                    <a:lnTo>
                      <a:pt x="27" y="3"/>
                    </a:lnTo>
                    <a:lnTo>
                      <a:pt x="32" y="0"/>
                    </a:lnTo>
                    <a:lnTo>
                      <a:pt x="38" y="8"/>
                    </a:lnTo>
                    <a:lnTo>
                      <a:pt x="44" y="20"/>
                    </a:lnTo>
                    <a:lnTo>
                      <a:pt x="45" y="23"/>
                    </a:lnTo>
                    <a:lnTo>
                      <a:pt x="51" y="19"/>
                    </a:lnTo>
                    <a:lnTo>
                      <a:pt x="60" y="16"/>
                    </a:lnTo>
                    <a:lnTo>
                      <a:pt x="68" y="20"/>
                    </a:lnTo>
                    <a:lnTo>
                      <a:pt x="76" y="20"/>
                    </a:lnTo>
                    <a:lnTo>
                      <a:pt x="76" y="11"/>
                    </a:lnTo>
                    <a:lnTo>
                      <a:pt x="80" y="5"/>
                    </a:lnTo>
                    <a:lnTo>
                      <a:pt x="82" y="3"/>
                    </a:lnTo>
                    <a:lnTo>
                      <a:pt x="89" y="8"/>
                    </a:lnTo>
                    <a:lnTo>
                      <a:pt x="94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8" name="Freeform 6375">
                <a:extLst>
                  <a:ext uri="{FF2B5EF4-FFF2-40B4-BE49-F238E27FC236}">
                    <a16:creationId xmlns:a16="http://schemas.microsoft.com/office/drawing/2014/main" id="{93191BBE-2907-CA6A-8510-031A5D0B3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6" y="1055"/>
                <a:ext cx="35" cy="27"/>
              </a:xfrm>
              <a:custGeom>
                <a:avLst/>
                <a:gdLst>
                  <a:gd name="T0" fmla="*/ 66 w 69"/>
                  <a:gd name="T1" fmla="*/ 11 h 55"/>
                  <a:gd name="T2" fmla="*/ 54 w 69"/>
                  <a:gd name="T3" fmla="*/ 7 h 55"/>
                  <a:gd name="T4" fmla="*/ 50 w 69"/>
                  <a:gd name="T5" fmla="*/ 8 h 55"/>
                  <a:gd name="T6" fmla="*/ 41 w 69"/>
                  <a:gd name="T7" fmla="*/ 5 h 55"/>
                  <a:gd name="T8" fmla="*/ 33 w 69"/>
                  <a:gd name="T9" fmla="*/ 0 h 55"/>
                  <a:gd name="T10" fmla="*/ 21 w 69"/>
                  <a:gd name="T11" fmla="*/ 0 h 55"/>
                  <a:gd name="T12" fmla="*/ 16 w 69"/>
                  <a:gd name="T13" fmla="*/ 5 h 55"/>
                  <a:gd name="T14" fmla="*/ 19 w 69"/>
                  <a:gd name="T15" fmla="*/ 19 h 55"/>
                  <a:gd name="T16" fmla="*/ 0 w 69"/>
                  <a:gd name="T17" fmla="*/ 34 h 55"/>
                  <a:gd name="T18" fmla="*/ 0 w 69"/>
                  <a:gd name="T19" fmla="*/ 38 h 55"/>
                  <a:gd name="T20" fmla="*/ 9 w 69"/>
                  <a:gd name="T21" fmla="*/ 43 h 55"/>
                  <a:gd name="T22" fmla="*/ 15 w 69"/>
                  <a:gd name="T23" fmla="*/ 49 h 55"/>
                  <a:gd name="T24" fmla="*/ 18 w 69"/>
                  <a:gd name="T25" fmla="*/ 49 h 55"/>
                  <a:gd name="T26" fmla="*/ 21 w 69"/>
                  <a:gd name="T27" fmla="*/ 55 h 55"/>
                  <a:gd name="T28" fmla="*/ 30 w 69"/>
                  <a:gd name="T29" fmla="*/ 52 h 55"/>
                  <a:gd name="T30" fmla="*/ 31 w 69"/>
                  <a:gd name="T31" fmla="*/ 55 h 55"/>
                  <a:gd name="T32" fmla="*/ 33 w 69"/>
                  <a:gd name="T33" fmla="*/ 54 h 55"/>
                  <a:gd name="T34" fmla="*/ 39 w 69"/>
                  <a:gd name="T35" fmla="*/ 55 h 55"/>
                  <a:gd name="T36" fmla="*/ 47 w 69"/>
                  <a:gd name="T37" fmla="*/ 46 h 55"/>
                  <a:gd name="T38" fmla="*/ 50 w 69"/>
                  <a:gd name="T39" fmla="*/ 45 h 55"/>
                  <a:gd name="T40" fmla="*/ 51 w 69"/>
                  <a:gd name="T41" fmla="*/ 38 h 55"/>
                  <a:gd name="T42" fmla="*/ 57 w 69"/>
                  <a:gd name="T43" fmla="*/ 40 h 55"/>
                  <a:gd name="T44" fmla="*/ 56 w 69"/>
                  <a:gd name="T45" fmla="*/ 34 h 55"/>
                  <a:gd name="T46" fmla="*/ 57 w 69"/>
                  <a:gd name="T47" fmla="*/ 29 h 55"/>
                  <a:gd name="T48" fmla="*/ 66 w 69"/>
                  <a:gd name="T49" fmla="*/ 25 h 55"/>
                  <a:gd name="T50" fmla="*/ 63 w 69"/>
                  <a:gd name="T51" fmla="*/ 20 h 55"/>
                  <a:gd name="T52" fmla="*/ 69 w 69"/>
                  <a:gd name="T53" fmla="*/ 17 h 55"/>
                  <a:gd name="T54" fmla="*/ 69 w 69"/>
                  <a:gd name="T55" fmla="*/ 13 h 55"/>
                  <a:gd name="T56" fmla="*/ 66 w 69"/>
                  <a:gd name="T57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9" h="55">
                    <a:moveTo>
                      <a:pt x="66" y="11"/>
                    </a:moveTo>
                    <a:lnTo>
                      <a:pt x="54" y="7"/>
                    </a:lnTo>
                    <a:lnTo>
                      <a:pt x="50" y="8"/>
                    </a:lnTo>
                    <a:lnTo>
                      <a:pt x="41" y="5"/>
                    </a:lnTo>
                    <a:lnTo>
                      <a:pt x="33" y="0"/>
                    </a:lnTo>
                    <a:lnTo>
                      <a:pt x="21" y="0"/>
                    </a:lnTo>
                    <a:lnTo>
                      <a:pt x="16" y="5"/>
                    </a:lnTo>
                    <a:lnTo>
                      <a:pt x="19" y="19"/>
                    </a:lnTo>
                    <a:lnTo>
                      <a:pt x="0" y="34"/>
                    </a:lnTo>
                    <a:lnTo>
                      <a:pt x="0" y="38"/>
                    </a:lnTo>
                    <a:lnTo>
                      <a:pt x="9" y="43"/>
                    </a:lnTo>
                    <a:lnTo>
                      <a:pt x="15" y="49"/>
                    </a:lnTo>
                    <a:lnTo>
                      <a:pt x="18" y="49"/>
                    </a:lnTo>
                    <a:lnTo>
                      <a:pt x="21" y="55"/>
                    </a:lnTo>
                    <a:lnTo>
                      <a:pt x="30" y="52"/>
                    </a:lnTo>
                    <a:lnTo>
                      <a:pt x="31" y="55"/>
                    </a:lnTo>
                    <a:lnTo>
                      <a:pt x="33" y="54"/>
                    </a:lnTo>
                    <a:lnTo>
                      <a:pt x="39" y="55"/>
                    </a:lnTo>
                    <a:lnTo>
                      <a:pt x="47" y="46"/>
                    </a:lnTo>
                    <a:lnTo>
                      <a:pt x="50" y="45"/>
                    </a:lnTo>
                    <a:lnTo>
                      <a:pt x="51" y="38"/>
                    </a:lnTo>
                    <a:lnTo>
                      <a:pt x="57" y="40"/>
                    </a:lnTo>
                    <a:lnTo>
                      <a:pt x="56" y="34"/>
                    </a:lnTo>
                    <a:lnTo>
                      <a:pt x="57" y="29"/>
                    </a:lnTo>
                    <a:lnTo>
                      <a:pt x="66" y="25"/>
                    </a:lnTo>
                    <a:lnTo>
                      <a:pt x="63" y="20"/>
                    </a:lnTo>
                    <a:lnTo>
                      <a:pt x="69" y="17"/>
                    </a:lnTo>
                    <a:lnTo>
                      <a:pt x="69" y="13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9" name="Freeform 6376">
                <a:extLst>
                  <a:ext uri="{FF2B5EF4-FFF2-40B4-BE49-F238E27FC236}">
                    <a16:creationId xmlns:a16="http://schemas.microsoft.com/office/drawing/2014/main" id="{A9DF4D67-163A-B3CB-12DD-F7B8BC265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6" y="1055"/>
                <a:ext cx="35" cy="27"/>
              </a:xfrm>
              <a:custGeom>
                <a:avLst/>
                <a:gdLst>
                  <a:gd name="T0" fmla="*/ 66 w 69"/>
                  <a:gd name="T1" fmla="*/ 11 h 55"/>
                  <a:gd name="T2" fmla="*/ 69 w 69"/>
                  <a:gd name="T3" fmla="*/ 13 h 55"/>
                  <a:gd name="T4" fmla="*/ 69 w 69"/>
                  <a:gd name="T5" fmla="*/ 17 h 55"/>
                  <a:gd name="T6" fmla="*/ 63 w 69"/>
                  <a:gd name="T7" fmla="*/ 20 h 55"/>
                  <a:gd name="T8" fmla="*/ 66 w 69"/>
                  <a:gd name="T9" fmla="*/ 25 h 55"/>
                  <a:gd name="T10" fmla="*/ 57 w 69"/>
                  <a:gd name="T11" fmla="*/ 29 h 55"/>
                  <a:gd name="T12" fmla="*/ 56 w 69"/>
                  <a:gd name="T13" fmla="*/ 34 h 55"/>
                  <a:gd name="T14" fmla="*/ 57 w 69"/>
                  <a:gd name="T15" fmla="*/ 40 h 55"/>
                  <a:gd name="T16" fmla="*/ 51 w 69"/>
                  <a:gd name="T17" fmla="*/ 38 h 55"/>
                  <a:gd name="T18" fmla="*/ 50 w 69"/>
                  <a:gd name="T19" fmla="*/ 45 h 55"/>
                  <a:gd name="T20" fmla="*/ 47 w 69"/>
                  <a:gd name="T21" fmla="*/ 46 h 55"/>
                  <a:gd name="T22" fmla="*/ 39 w 69"/>
                  <a:gd name="T23" fmla="*/ 55 h 55"/>
                  <a:gd name="T24" fmla="*/ 33 w 69"/>
                  <a:gd name="T25" fmla="*/ 54 h 55"/>
                  <a:gd name="T26" fmla="*/ 31 w 69"/>
                  <a:gd name="T27" fmla="*/ 55 h 55"/>
                  <a:gd name="T28" fmla="*/ 30 w 69"/>
                  <a:gd name="T29" fmla="*/ 52 h 55"/>
                  <a:gd name="T30" fmla="*/ 21 w 69"/>
                  <a:gd name="T31" fmla="*/ 55 h 55"/>
                  <a:gd name="T32" fmla="*/ 18 w 69"/>
                  <a:gd name="T33" fmla="*/ 49 h 55"/>
                  <a:gd name="T34" fmla="*/ 15 w 69"/>
                  <a:gd name="T35" fmla="*/ 49 h 55"/>
                  <a:gd name="T36" fmla="*/ 9 w 69"/>
                  <a:gd name="T37" fmla="*/ 43 h 55"/>
                  <a:gd name="T38" fmla="*/ 0 w 69"/>
                  <a:gd name="T39" fmla="*/ 38 h 55"/>
                  <a:gd name="T40" fmla="*/ 0 w 69"/>
                  <a:gd name="T41" fmla="*/ 34 h 55"/>
                  <a:gd name="T42" fmla="*/ 19 w 69"/>
                  <a:gd name="T43" fmla="*/ 19 h 55"/>
                  <a:gd name="T44" fmla="*/ 16 w 69"/>
                  <a:gd name="T45" fmla="*/ 5 h 55"/>
                  <a:gd name="T46" fmla="*/ 21 w 69"/>
                  <a:gd name="T47" fmla="*/ 0 h 55"/>
                  <a:gd name="T48" fmla="*/ 33 w 69"/>
                  <a:gd name="T49" fmla="*/ 0 h 55"/>
                  <a:gd name="T50" fmla="*/ 41 w 69"/>
                  <a:gd name="T51" fmla="*/ 5 h 55"/>
                  <a:gd name="T52" fmla="*/ 50 w 69"/>
                  <a:gd name="T53" fmla="*/ 8 h 55"/>
                  <a:gd name="T54" fmla="*/ 54 w 69"/>
                  <a:gd name="T55" fmla="*/ 7 h 55"/>
                  <a:gd name="T56" fmla="*/ 66 w 69"/>
                  <a:gd name="T57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9" h="55">
                    <a:moveTo>
                      <a:pt x="66" y="11"/>
                    </a:moveTo>
                    <a:lnTo>
                      <a:pt x="69" y="13"/>
                    </a:lnTo>
                    <a:lnTo>
                      <a:pt x="69" y="17"/>
                    </a:lnTo>
                    <a:lnTo>
                      <a:pt x="63" y="20"/>
                    </a:lnTo>
                    <a:lnTo>
                      <a:pt x="66" y="25"/>
                    </a:lnTo>
                    <a:lnTo>
                      <a:pt x="57" y="29"/>
                    </a:lnTo>
                    <a:lnTo>
                      <a:pt x="56" y="34"/>
                    </a:lnTo>
                    <a:lnTo>
                      <a:pt x="57" y="40"/>
                    </a:lnTo>
                    <a:lnTo>
                      <a:pt x="51" y="38"/>
                    </a:lnTo>
                    <a:lnTo>
                      <a:pt x="50" y="45"/>
                    </a:lnTo>
                    <a:lnTo>
                      <a:pt x="47" y="46"/>
                    </a:lnTo>
                    <a:lnTo>
                      <a:pt x="39" y="55"/>
                    </a:lnTo>
                    <a:lnTo>
                      <a:pt x="33" y="54"/>
                    </a:lnTo>
                    <a:lnTo>
                      <a:pt x="31" y="55"/>
                    </a:lnTo>
                    <a:lnTo>
                      <a:pt x="30" y="52"/>
                    </a:lnTo>
                    <a:lnTo>
                      <a:pt x="21" y="55"/>
                    </a:lnTo>
                    <a:lnTo>
                      <a:pt x="18" y="49"/>
                    </a:lnTo>
                    <a:lnTo>
                      <a:pt x="15" y="49"/>
                    </a:lnTo>
                    <a:lnTo>
                      <a:pt x="9" y="43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19" y="19"/>
                    </a:lnTo>
                    <a:lnTo>
                      <a:pt x="16" y="5"/>
                    </a:lnTo>
                    <a:lnTo>
                      <a:pt x="21" y="0"/>
                    </a:lnTo>
                    <a:lnTo>
                      <a:pt x="33" y="0"/>
                    </a:lnTo>
                    <a:lnTo>
                      <a:pt x="41" y="5"/>
                    </a:lnTo>
                    <a:lnTo>
                      <a:pt x="50" y="8"/>
                    </a:lnTo>
                    <a:lnTo>
                      <a:pt x="54" y="7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0" name="Freeform 6377">
                <a:extLst>
                  <a:ext uri="{FF2B5EF4-FFF2-40B4-BE49-F238E27FC236}">
                    <a16:creationId xmlns:a16="http://schemas.microsoft.com/office/drawing/2014/main" id="{18AE1471-9C35-A808-E5E3-3419D1D16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6" y="1055"/>
                <a:ext cx="35" cy="27"/>
              </a:xfrm>
              <a:custGeom>
                <a:avLst/>
                <a:gdLst>
                  <a:gd name="T0" fmla="*/ 66 w 69"/>
                  <a:gd name="T1" fmla="*/ 11 h 55"/>
                  <a:gd name="T2" fmla="*/ 69 w 69"/>
                  <a:gd name="T3" fmla="*/ 13 h 55"/>
                  <a:gd name="T4" fmla="*/ 69 w 69"/>
                  <a:gd name="T5" fmla="*/ 17 h 55"/>
                  <a:gd name="T6" fmla="*/ 63 w 69"/>
                  <a:gd name="T7" fmla="*/ 20 h 55"/>
                  <a:gd name="T8" fmla="*/ 66 w 69"/>
                  <a:gd name="T9" fmla="*/ 25 h 55"/>
                  <a:gd name="T10" fmla="*/ 57 w 69"/>
                  <a:gd name="T11" fmla="*/ 29 h 55"/>
                  <a:gd name="T12" fmla="*/ 56 w 69"/>
                  <a:gd name="T13" fmla="*/ 34 h 55"/>
                  <a:gd name="T14" fmla="*/ 57 w 69"/>
                  <a:gd name="T15" fmla="*/ 40 h 55"/>
                  <a:gd name="T16" fmla="*/ 51 w 69"/>
                  <a:gd name="T17" fmla="*/ 38 h 55"/>
                  <a:gd name="T18" fmla="*/ 50 w 69"/>
                  <a:gd name="T19" fmla="*/ 45 h 55"/>
                  <a:gd name="T20" fmla="*/ 47 w 69"/>
                  <a:gd name="T21" fmla="*/ 46 h 55"/>
                  <a:gd name="T22" fmla="*/ 39 w 69"/>
                  <a:gd name="T23" fmla="*/ 55 h 55"/>
                  <a:gd name="T24" fmla="*/ 33 w 69"/>
                  <a:gd name="T25" fmla="*/ 54 h 55"/>
                  <a:gd name="T26" fmla="*/ 31 w 69"/>
                  <a:gd name="T27" fmla="*/ 55 h 55"/>
                  <a:gd name="T28" fmla="*/ 30 w 69"/>
                  <a:gd name="T29" fmla="*/ 52 h 55"/>
                  <a:gd name="T30" fmla="*/ 21 w 69"/>
                  <a:gd name="T31" fmla="*/ 55 h 55"/>
                  <a:gd name="T32" fmla="*/ 18 w 69"/>
                  <a:gd name="T33" fmla="*/ 49 h 55"/>
                  <a:gd name="T34" fmla="*/ 15 w 69"/>
                  <a:gd name="T35" fmla="*/ 49 h 55"/>
                  <a:gd name="T36" fmla="*/ 9 w 69"/>
                  <a:gd name="T37" fmla="*/ 43 h 55"/>
                  <a:gd name="T38" fmla="*/ 0 w 69"/>
                  <a:gd name="T39" fmla="*/ 38 h 55"/>
                  <a:gd name="T40" fmla="*/ 0 w 69"/>
                  <a:gd name="T41" fmla="*/ 34 h 55"/>
                  <a:gd name="T42" fmla="*/ 19 w 69"/>
                  <a:gd name="T43" fmla="*/ 19 h 55"/>
                  <a:gd name="T44" fmla="*/ 16 w 69"/>
                  <a:gd name="T45" fmla="*/ 5 h 55"/>
                  <a:gd name="T46" fmla="*/ 21 w 69"/>
                  <a:gd name="T47" fmla="*/ 0 h 55"/>
                  <a:gd name="T48" fmla="*/ 33 w 69"/>
                  <a:gd name="T49" fmla="*/ 0 h 55"/>
                  <a:gd name="T50" fmla="*/ 41 w 69"/>
                  <a:gd name="T51" fmla="*/ 5 h 55"/>
                  <a:gd name="T52" fmla="*/ 50 w 69"/>
                  <a:gd name="T53" fmla="*/ 8 h 55"/>
                  <a:gd name="T54" fmla="*/ 54 w 69"/>
                  <a:gd name="T55" fmla="*/ 7 h 55"/>
                  <a:gd name="T56" fmla="*/ 66 w 69"/>
                  <a:gd name="T57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9" h="55">
                    <a:moveTo>
                      <a:pt x="66" y="11"/>
                    </a:moveTo>
                    <a:lnTo>
                      <a:pt x="69" y="13"/>
                    </a:lnTo>
                    <a:lnTo>
                      <a:pt x="69" y="17"/>
                    </a:lnTo>
                    <a:lnTo>
                      <a:pt x="63" y="20"/>
                    </a:lnTo>
                    <a:lnTo>
                      <a:pt x="66" y="25"/>
                    </a:lnTo>
                    <a:lnTo>
                      <a:pt x="57" y="29"/>
                    </a:lnTo>
                    <a:lnTo>
                      <a:pt x="56" y="34"/>
                    </a:lnTo>
                    <a:lnTo>
                      <a:pt x="57" y="40"/>
                    </a:lnTo>
                    <a:lnTo>
                      <a:pt x="51" y="38"/>
                    </a:lnTo>
                    <a:lnTo>
                      <a:pt x="50" y="45"/>
                    </a:lnTo>
                    <a:lnTo>
                      <a:pt x="47" y="46"/>
                    </a:lnTo>
                    <a:lnTo>
                      <a:pt x="39" y="55"/>
                    </a:lnTo>
                    <a:lnTo>
                      <a:pt x="33" y="54"/>
                    </a:lnTo>
                    <a:lnTo>
                      <a:pt x="31" y="55"/>
                    </a:lnTo>
                    <a:lnTo>
                      <a:pt x="30" y="52"/>
                    </a:lnTo>
                    <a:lnTo>
                      <a:pt x="21" y="55"/>
                    </a:lnTo>
                    <a:lnTo>
                      <a:pt x="18" y="49"/>
                    </a:lnTo>
                    <a:lnTo>
                      <a:pt x="15" y="49"/>
                    </a:lnTo>
                    <a:lnTo>
                      <a:pt x="9" y="43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19" y="19"/>
                    </a:lnTo>
                    <a:lnTo>
                      <a:pt x="16" y="5"/>
                    </a:lnTo>
                    <a:lnTo>
                      <a:pt x="21" y="0"/>
                    </a:lnTo>
                    <a:lnTo>
                      <a:pt x="33" y="0"/>
                    </a:lnTo>
                    <a:lnTo>
                      <a:pt x="41" y="5"/>
                    </a:lnTo>
                    <a:lnTo>
                      <a:pt x="50" y="8"/>
                    </a:lnTo>
                    <a:lnTo>
                      <a:pt x="54" y="7"/>
                    </a:lnTo>
                    <a:lnTo>
                      <a:pt x="66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1" name="Freeform 6378">
                <a:extLst>
                  <a:ext uri="{FF2B5EF4-FFF2-40B4-BE49-F238E27FC236}">
                    <a16:creationId xmlns:a16="http://schemas.microsoft.com/office/drawing/2014/main" id="{B4F6398E-6CBB-55A6-0499-B1A0ECBD3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223"/>
                <a:ext cx="159" cy="196"/>
              </a:xfrm>
              <a:custGeom>
                <a:avLst/>
                <a:gdLst>
                  <a:gd name="T0" fmla="*/ 14 w 317"/>
                  <a:gd name="T1" fmla="*/ 101 h 392"/>
                  <a:gd name="T2" fmla="*/ 40 w 317"/>
                  <a:gd name="T3" fmla="*/ 95 h 392"/>
                  <a:gd name="T4" fmla="*/ 43 w 317"/>
                  <a:gd name="T5" fmla="*/ 108 h 392"/>
                  <a:gd name="T6" fmla="*/ 47 w 317"/>
                  <a:gd name="T7" fmla="*/ 136 h 392"/>
                  <a:gd name="T8" fmla="*/ 35 w 317"/>
                  <a:gd name="T9" fmla="*/ 169 h 392"/>
                  <a:gd name="T10" fmla="*/ 55 w 317"/>
                  <a:gd name="T11" fmla="*/ 177 h 392"/>
                  <a:gd name="T12" fmla="*/ 55 w 317"/>
                  <a:gd name="T13" fmla="*/ 195 h 392"/>
                  <a:gd name="T14" fmla="*/ 80 w 317"/>
                  <a:gd name="T15" fmla="*/ 201 h 392"/>
                  <a:gd name="T16" fmla="*/ 87 w 317"/>
                  <a:gd name="T17" fmla="*/ 209 h 392"/>
                  <a:gd name="T18" fmla="*/ 106 w 317"/>
                  <a:gd name="T19" fmla="*/ 209 h 392"/>
                  <a:gd name="T20" fmla="*/ 120 w 317"/>
                  <a:gd name="T21" fmla="*/ 230 h 392"/>
                  <a:gd name="T22" fmla="*/ 129 w 317"/>
                  <a:gd name="T23" fmla="*/ 245 h 392"/>
                  <a:gd name="T24" fmla="*/ 153 w 317"/>
                  <a:gd name="T25" fmla="*/ 242 h 392"/>
                  <a:gd name="T26" fmla="*/ 167 w 317"/>
                  <a:gd name="T27" fmla="*/ 269 h 392"/>
                  <a:gd name="T28" fmla="*/ 197 w 317"/>
                  <a:gd name="T29" fmla="*/ 282 h 392"/>
                  <a:gd name="T30" fmla="*/ 205 w 317"/>
                  <a:gd name="T31" fmla="*/ 301 h 392"/>
                  <a:gd name="T32" fmla="*/ 208 w 317"/>
                  <a:gd name="T33" fmla="*/ 321 h 392"/>
                  <a:gd name="T34" fmla="*/ 199 w 317"/>
                  <a:gd name="T35" fmla="*/ 341 h 392"/>
                  <a:gd name="T36" fmla="*/ 216 w 317"/>
                  <a:gd name="T37" fmla="*/ 364 h 392"/>
                  <a:gd name="T38" fmla="*/ 216 w 317"/>
                  <a:gd name="T39" fmla="*/ 374 h 392"/>
                  <a:gd name="T40" fmla="*/ 243 w 317"/>
                  <a:gd name="T41" fmla="*/ 386 h 392"/>
                  <a:gd name="T42" fmla="*/ 263 w 317"/>
                  <a:gd name="T43" fmla="*/ 382 h 392"/>
                  <a:gd name="T44" fmla="*/ 269 w 317"/>
                  <a:gd name="T45" fmla="*/ 368 h 392"/>
                  <a:gd name="T46" fmla="*/ 275 w 317"/>
                  <a:gd name="T47" fmla="*/ 347 h 392"/>
                  <a:gd name="T48" fmla="*/ 284 w 317"/>
                  <a:gd name="T49" fmla="*/ 327 h 392"/>
                  <a:gd name="T50" fmla="*/ 302 w 317"/>
                  <a:gd name="T51" fmla="*/ 306 h 392"/>
                  <a:gd name="T52" fmla="*/ 317 w 317"/>
                  <a:gd name="T53" fmla="*/ 282 h 392"/>
                  <a:gd name="T54" fmla="*/ 308 w 317"/>
                  <a:gd name="T55" fmla="*/ 250 h 392"/>
                  <a:gd name="T56" fmla="*/ 299 w 317"/>
                  <a:gd name="T57" fmla="*/ 221 h 392"/>
                  <a:gd name="T58" fmla="*/ 285 w 317"/>
                  <a:gd name="T59" fmla="*/ 206 h 392"/>
                  <a:gd name="T60" fmla="*/ 258 w 317"/>
                  <a:gd name="T61" fmla="*/ 206 h 392"/>
                  <a:gd name="T62" fmla="*/ 244 w 317"/>
                  <a:gd name="T63" fmla="*/ 190 h 392"/>
                  <a:gd name="T64" fmla="*/ 222 w 317"/>
                  <a:gd name="T65" fmla="*/ 169 h 392"/>
                  <a:gd name="T66" fmla="*/ 205 w 317"/>
                  <a:gd name="T67" fmla="*/ 172 h 392"/>
                  <a:gd name="T68" fmla="*/ 196 w 317"/>
                  <a:gd name="T69" fmla="*/ 142 h 392"/>
                  <a:gd name="T70" fmla="*/ 172 w 317"/>
                  <a:gd name="T71" fmla="*/ 152 h 392"/>
                  <a:gd name="T72" fmla="*/ 158 w 317"/>
                  <a:gd name="T73" fmla="*/ 133 h 392"/>
                  <a:gd name="T74" fmla="*/ 149 w 317"/>
                  <a:gd name="T75" fmla="*/ 114 h 392"/>
                  <a:gd name="T76" fmla="*/ 125 w 317"/>
                  <a:gd name="T77" fmla="*/ 110 h 392"/>
                  <a:gd name="T78" fmla="*/ 118 w 317"/>
                  <a:gd name="T79" fmla="*/ 87 h 392"/>
                  <a:gd name="T80" fmla="*/ 115 w 317"/>
                  <a:gd name="T81" fmla="*/ 67 h 392"/>
                  <a:gd name="T82" fmla="*/ 115 w 317"/>
                  <a:gd name="T83" fmla="*/ 46 h 392"/>
                  <a:gd name="T84" fmla="*/ 134 w 317"/>
                  <a:gd name="T85" fmla="*/ 31 h 392"/>
                  <a:gd name="T86" fmla="*/ 121 w 317"/>
                  <a:gd name="T87" fmla="*/ 23 h 392"/>
                  <a:gd name="T88" fmla="*/ 102 w 317"/>
                  <a:gd name="T89" fmla="*/ 29 h 392"/>
                  <a:gd name="T90" fmla="*/ 79 w 317"/>
                  <a:gd name="T91" fmla="*/ 26 h 392"/>
                  <a:gd name="T92" fmla="*/ 53 w 317"/>
                  <a:gd name="T93" fmla="*/ 6 h 392"/>
                  <a:gd name="T94" fmla="*/ 53 w 317"/>
                  <a:gd name="T95" fmla="*/ 31 h 392"/>
                  <a:gd name="T96" fmla="*/ 24 w 317"/>
                  <a:gd name="T97" fmla="*/ 38 h 392"/>
                  <a:gd name="T98" fmla="*/ 0 w 317"/>
                  <a:gd name="T99" fmla="*/ 73 h 392"/>
                  <a:gd name="T100" fmla="*/ 3 w 317"/>
                  <a:gd name="T101" fmla="*/ 88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7" h="392">
                    <a:moveTo>
                      <a:pt x="9" y="102"/>
                    </a:moveTo>
                    <a:lnTo>
                      <a:pt x="11" y="105"/>
                    </a:lnTo>
                    <a:lnTo>
                      <a:pt x="17" y="107"/>
                    </a:lnTo>
                    <a:lnTo>
                      <a:pt x="14" y="101"/>
                    </a:lnTo>
                    <a:lnTo>
                      <a:pt x="21" y="96"/>
                    </a:lnTo>
                    <a:lnTo>
                      <a:pt x="29" y="96"/>
                    </a:lnTo>
                    <a:lnTo>
                      <a:pt x="35" y="93"/>
                    </a:lnTo>
                    <a:lnTo>
                      <a:pt x="40" y="95"/>
                    </a:lnTo>
                    <a:lnTo>
                      <a:pt x="46" y="93"/>
                    </a:lnTo>
                    <a:lnTo>
                      <a:pt x="47" y="93"/>
                    </a:lnTo>
                    <a:lnTo>
                      <a:pt x="46" y="101"/>
                    </a:lnTo>
                    <a:lnTo>
                      <a:pt x="43" y="108"/>
                    </a:lnTo>
                    <a:lnTo>
                      <a:pt x="36" y="111"/>
                    </a:lnTo>
                    <a:lnTo>
                      <a:pt x="36" y="116"/>
                    </a:lnTo>
                    <a:lnTo>
                      <a:pt x="38" y="123"/>
                    </a:lnTo>
                    <a:lnTo>
                      <a:pt x="47" y="136"/>
                    </a:lnTo>
                    <a:lnTo>
                      <a:pt x="29" y="148"/>
                    </a:lnTo>
                    <a:lnTo>
                      <a:pt x="24" y="154"/>
                    </a:lnTo>
                    <a:lnTo>
                      <a:pt x="30" y="158"/>
                    </a:lnTo>
                    <a:lnTo>
                      <a:pt x="35" y="169"/>
                    </a:lnTo>
                    <a:lnTo>
                      <a:pt x="43" y="168"/>
                    </a:lnTo>
                    <a:lnTo>
                      <a:pt x="43" y="177"/>
                    </a:lnTo>
                    <a:lnTo>
                      <a:pt x="49" y="180"/>
                    </a:lnTo>
                    <a:lnTo>
                      <a:pt x="55" y="177"/>
                    </a:lnTo>
                    <a:lnTo>
                      <a:pt x="53" y="184"/>
                    </a:lnTo>
                    <a:lnTo>
                      <a:pt x="49" y="190"/>
                    </a:lnTo>
                    <a:lnTo>
                      <a:pt x="47" y="193"/>
                    </a:lnTo>
                    <a:lnTo>
                      <a:pt x="55" y="195"/>
                    </a:lnTo>
                    <a:lnTo>
                      <a:pt x="59" y="193"/>
                    </a:lnTo>
                    <a:lnTo>
                      <a:pt x="67" y="193"/>
                    </a:lnTo>
                    <a:lnTo>
                      <a:pt x="76" y="198"/>
                    </a:lnTo>
                    <a:lnTo>
                      <a:pt x="80" y="201"/>
                    </a:lnTo>
                    <a:lnTo>
                      <a:pt x="88" y="196"/>
                    </a:lnTo>
                    <a:lnTo>
                      <a:pt x="91" y="199"/>
                    </a:lnTo>
                    <a:lnTo>
                      <a:pt x="85" y="206"/>
                    </a:lnTo>
                    <a:lnTo>
                      <a:pt x="87" y="209"/>
                    </a:lnTo>
                    <a:lnTo>
                      <a:pt x="94" y="206"/>
                    </a:lnTo>
                    <a:lnTo>
                      <a:pt x="100" y="202"/>
                    </a:lnTo>
                    <a:lnTo>
                      <a:pt x="102" y="202"/>
                    </a:lnTo>
                    <a:lnTo>
                      <a:pt x="106" y="209"/>
                    </a:lnTo>
                    <a:lnTo>
                      <a:pt x="115" y="215"/>
                    </a:lnTo>
                    <a:lnTo>
                      <a:pt x="118" y="218"/>
                    </a:lnTo>
                    <a:lnTo>
                      <a:pt x="115" y="225"/>
                    </a:lnTo>
                    <a:lnTo>
                      <a:pt x="120" y="230"/>
                    </a:lnTo>
                    <a:lnTo>
                      <a:pt x="120" y="236"/>
                    </a:lnTo>
                    <a:lnTo>
                      <a:pt x="118" y="239"/>
                    </a:lnTo>
                    <a:lnTo>
                      <a:pt x="126" y="247"/>
                    </a:lnTo>
                    <a:lnTo>
                      <a:pt x="129" y="245"/>
                    </a:lnTo>
                    <a:lnTo>
                      <a:pt x="132" y="248"/>
                    </a:lnTo>
                    <a:lnTo>
                      <a:pt x="140" y="250"/>
                    </a:lnTo>
                    <a:lnTo>
                      <a:pt x="143" y="247"/>
                    </a:lnTo>
                    <a:lnTo>
                      <a:pt x="153" y="242"/>
                    </a:lnTo>
                    <a:lnTo>
                      <a:pt x="155" y="247"/>
                    </a:lnTo>
                    <a:lnTo>
                      <a:pt x="161" y="254"/>
                    </a:lnTo>
                    <a:lnTo>
                      <a:pt x="156" y="269"/>
                    </a:lnTo>
                    <a:lnTo>
                      <a:pt x="167" y="269"/>
                    </a:lnTo>
                    <a:lnTo>
                      <a:pt x="178" y="278"/>
                    </a:lnTo>
                    <a:lnTo>
                      <a:pt x="181" y="278"/>
                    </a:lnTo>
                    <a:lnTo>
                      <a:pt x="190" y="277"/>
                    </a:lnTo>
                    <a:lnTo>
                      <a:pt x="197" y="282"/>
                    </a:lnTo>
                    <a:lnTo>
                      <a:pt x="197" y="288"/>
                    </a:lnTo>
                    <a:lnTo>
                      <a:pt x="203" y="289"/>
                    </a:lnTo>
                    <a:lnTo>
                      <a:pt x="203" y="295"/>
                    </a:lnTo>
                    <a:lnTo>
                      <a:pt x="205" y="301"/>
                    </a:lnTo>
                    <a:lnTo>
                      <a:pt x="197" y="303"/>
                    </a:lnTo>
                    <a:lnTo>
                      <a:pt x="200" y="319"/>
                    </a:lnTo>
                    <a:lnTo>
                      <a:pt x="206" y="318"/>
                    </a:lnTo>
                    <a:lnTo>
                      <a:pt x="208" y="321"/>
                    </a:lnTo>
                    <a:lnTo>
                      <a:pt x="203" y="326"/>
                    </a:lnTo>
                    <a:lnTo>
                      <a:pt x="208" y="330"/>
                    </a:lnTo>
                    <a:lnTo>
                      <a:pt x="205" y="332"/>
                    </a:lnTo>
                    <a:lnTo>
                      <a:pt x="199" y="341"/>
                    </a:lnTo>
                    <a:lnTo>
                      <a:pt x="197" y="345"/>
                    </a:lnTo>
                    <a:lnTo>
                      <a:pt x="203" y="353"/>
                    </a:lnTo>
                    <a:lnTo>
                      <a:pt x="208" y="354"/>
                    </a:lnTo>
                    <a:lnTo>
                      <a:pt x="216" y="364"/>
                    </a:lnTo>
                    <a:lnTo>
                      <a:pt x="213" y="365"/>
                    </a:lnTo>
                    <a:lnTo>
                      <a:pt x="213" y="373"/>
                    </a:lnTo>
                    <a:lnTo>
                      <a:pt x="213" y="373"/>
                    </a:lnTo>
                    <a:lnTo>
                      <a:pt x="216" y="374"/>
                    </a:lnTo>
                    <a:lnTo>
                      <a:pt x="225" y="385"/>
                    </a:lnTo>
                    <a:lnTo>
                      <a:pt x="232" y="389"/>
                    </a:lnTo>
                    <a:lnTo>
                      <a:pt x="237" y="391"/>
                    </a:lnTo>
                    <a:lnTo>
                      <a:pt x="243" y="386"/>
                    </a:lnTo>
                    <a:lnTo>
                      <a:pt x="249" y="385"/>
                    </a:lnTo>
                    <a:lnTo>
                      <a:pt x="257" y="391"/>
                    </a:lnTo>
                    <a:lnTo>
                      <a:pt x="258" y="392"/>
                    </a:lnTo>
                    <a:lnTo>
                      <a:pt x="263" y="382"/>
                    </a:lnTo>
                    <a:lnTo>
                      <a:pt x="267" y="379"/>
                    </a:lnTo>
                    <a:lnTo>
                      <a:pt x="266" y="377"/>
                    </a:lnTo>
                    <a:lnTo>
                      <a:pt x="266" y="371"/>
                    </a:lnTo>
                    <a:lnTo>
                      <a:pt x="269" y="368"/>
                    </a:lnTo>
                    <a:lnTo>
                      <a:pt x="264" y="357"/>
                    </a:lnTo>
                    <a:lnTo>
                      <a:pt x="266" y="351"/>
                    </a:lnTo>
                    <a:lnTo>
                      <a:pt x="272" y="347"/>
                    </a:lnTo>
                    <a:lnTo>
                      <a:pt x="275" y="347"/>
                    </a:lnTo>
                    <a:lnTo>
                      <a:pt x="278" y="341"/>
                    </a:lnTo>
                    <a:lnTo>
                      <a:pt x="284" y="335"/>
                    </a:lnTo>
                    <a:lnTo>
                      <a:pt x="281" y="329"/>
                    </a:lnTo>
                    <a:lnTo>
                      <a:pt x="284" y="327"/>
                    </a:lnTo>
                    <a:lnTo>
                      <a:pt x="285" y="319"/>
                    </a:lnTo>
                    <a:lnTo>
                      <a:pt x="290" y="318"/>
                    </a:lnTo>
                    <a:lnTo>
                      <a:pt x="294" y="321"/>
                    </a:lnTo>
                    <a:lnTo>
                      <a:pt x="302" y="306"/>
                    </a:lnTo>
                    <a:lnTo>
                      <a:pt x="301" y="297"/>
                    </a:lnTo>
                    <a:lnTo>
                      <a:pt x="307" y="285"/>
                    </a:lnTo>
                    <a:lnTo>
                      <a:pt x="310" y="282"/>
                    </a:lnTo>
                    <a:lnTo>
                      <a:pt x="317" y="282"/>
                    </a:lnTo>
                    <a:lnTo>
                      <a:pt x="314" y="278"/>
                    </a:lnTo>
                    <a:lnTo>
                      <a:pt x="316" y="259"/>
                    </a:lnTo>
                    <a:lnTo>
                      <a:pt x="313" y="257"/>
                    </a:lnTo>
                    <a:lnTo>
                      <a:pt x="308" y="250"/>
                    </a:lnTo>
                    <a:lnTo>
                      <a:pt x="297" y="245"/>
                    </a:lnTo>
                    <a:lnTo>
                      <a:pt x="294" y="236"/>
                    </a:lnTo>
                    <a:lnTo>
                      <a:pt x="297" y="225"/>
                    </a:lnTo>
                    <a:lnTo>
                      <a:pt x="299" y="221"/>
                    </a:lnTo>
                    <a:lnTo>
                      <a:pt x="293" y="219"/>
                    </a:lnTo>
                    <a:lnTo>
                      <a:pt x="294" y="213"/>
                    </a:lnTo>
                    <a:lnTo>
                      <a:pt x="291" y="209"/>
                    </a:lnTo>
                    <a:lnTo>
                      <a:pt x="285" y="206"/>
                    </a:lnTo>
                    <a:lnTo>
                      <a:pt x="284" y="202"/>
                    </a:lnTo>
                    <a:lnTo>
                      <a:pt x="282" y="202"/>
                    </a:lnTo>
                    <a:lnTo>
                      <a:pt x="264" y="206"/>
                    </a:lnTo>
                    <a:lnTo>
                      <a:pt x="258" y="206"/>
                    </a:lnTo>
                    <a:lnTo>
                      <a:pt x="261" y="199"/>
                    </a:lnTo>
                    <a:lnTo>
                      <a:pt x="258" y="193"/>
                    </a:lnTo>
                    <a:lnTo>
                      <a:pt x="252" y="196"/>
                    </a:lnTo>
                    <a:lnTo>
                      <a:pt x="244" y="190"/>
                    </a:lnTo>
                    <a:lnTo>
                      <a:pt x="243" y="192"/>
                    </a:lnTo>
                    <a:lnTo>
                      <a:pt x="241" y="189"/>
                    </a:lnTo>
                    <a:lnTo>
                      <a:pt x="241" y="178"/>
                    </a:lnTo>
                    <a:lnTo>
                      <a:pt x="222" y="169"/>
                    </a:lnTo>
                    <a:lnTo>
                      <a:pt x="222" y="163"/>
                    </a:lnTo>
                    <a:lnTo>
                      <a:pt x="214" y="169"/>
                    </a:lnTo>
                    <a:lnTo>
                      <a:pt x="205" y="172"/>
                    </a:lnTo>
                    <a:lnTo>
                      <a:pt x="205" y="172"/>
                    </a:lnTo>
                    <a:lnTo>
                      <a:pt x="206" y="160"/>
                    </a:lnTo>
                    <a:lnTo>
                      <a:pt x="203" y="154"/>
                    </a:lnTo>
                    <a:lnTo>
                      <a:pt x="199" y="149"/>
                    </a:lnTo>
                    <a:lnTo>
                      <a:pt x="196" y="142"/>
                    </a:lnTo>
                    <a:lnTo>
                      <a:pt x="194" y="148"/>
                    </a:lnTo>
                    <a:lnTo>
                      <a:pt x="190" y="149"/>
                    </a:lnTo>
                    <a:lnTo>
                      <a:pt x="179" y="151"/>
                    </a:lnTo>
                    <a:lnTo>
                      <a:pt x="172" y="152"/>
                    </a:lnTo>
                    <a:lnTo>
                      <a:pt x="169" y="149"/>
                    </a:lnTo>
                    <a:lnTo>
                      <a:pt x="161" y="146"/>
                    </a:lnTo>
                    <a:lnTo>
                      <a:pt x="161" y="136"/>
                    </a:lnTo>
                    <a:lnTo>
                      <a:pt x="158" y="133"/>
                    </a:lnTo>
                    <a:lnTo>
                      <a:pt x="149" y="131"/>
                    </a:lnTo>
                    <a:lnTo>
                      <a:pt x="150" y="122"/>
                    </a:lnTo>
                    <a:lnTo>
                      <a:pt x="147" y="116"/>
                    </a:lnTo>
                    <a:lnTo>
                      <a:pt x="149" y="114"/>
                    </a:lnTo>
                    <a:lnTo>
                      <a:pt x="144" y="117"/>
                    </a:lnTo>
                    <a:lnTo>
                      <a:pt x="143" y="113"/>
                    </a:lnTo>
                    <a:lnTo>
                      <a:pt x="141" y="108"/>
                    </a:lnTo>
                    <a:lnTo>
                      <a:pt x="125" y="110"/>
                    </a:lnTo>
                    <a:lnTo>
                      <a:pt x="118" y="104"/>
                    </a:lnTo>
                    <a:lnTo>
                      <a:pt x="120" y="102"/>
                    </a:lnTo>
                    <a:lnTo>
                      <a:pt x="117" y="90"/>
                    </a:lnTo>
                    <a:lnTo>
                      <a:pt x="118" y="87"/>
                    </a:lnTo>
                    <a:lnTo>
                      <a:pt x="117" y="81"/>
                    </a:lnTo>
                    <a:lnTo>
                      <a:pt x="112" y="75"/>
                    </a:lnTo>
                    <a:lnTo>
                      <a:pt x="117" y="73"/>
                    </a:lnTo>
                    <a:lnTo>
                      <a:pt x="115" y="67"/>
                    </a:lnTo>
                    <a:lnTo>
                      <a:pt x="115" y="63"/>
                    </a:lnTo>
                    <a:lnTo>
                      <a:pt x="115" y="58"/>
                    </a:lnTo>
                    <a:lnTo>
                      <a:pt x="117" y="52"/>
                    </a:lnTo>
                    <a:lnTo>
                      <a:pt x="115" y="46"/>
                    </a:lnTo>
                    <a:lnTo>
                      <a:pt x="120" y="43"/>
                    </a:lnTo>
                    <a:lnTo>
                      <a:pt x="129" y="40"/>
                    </a:lnTo>
                    <a:lnTo>
                      <a:pt x="132" y="37"/>
                    </a:lnTo>
                    <a:lnTo>
                      <a:pt x="134" y="31"/>
                    </a:lnTo>
                    <a:lnTo>
                      <a:pt x="132" y="23"/>
                    </a:lnTo>
                    <a:lnTo>
                      <a:pt x="128" y="20"/>
                    </a:lnTo>
                    <a:lnTo>
                      <a:pt x="125" y="20"/>
                    </a:lnTo>
                    <a:lnTo>
                      <a:pt x="121" y="23"/>
                    </a:lnTo>
                    <a:lnTo>
                      <a:pt x="117" y="23"/>
                    </a:lnTo>
                    <a:lnTo>
                      <a:pt x="112" y="26"/>
                    </a:lnTo>
                    <a:lnTo>
                      <a:pt x="105" y="26"/>
                    </a:lnTo>
                    <a:lnTo>
                      <a:pt x="102" y="29"/>
                    </a:lnTo>
                    <a:lnTo>
                      <a:pt x="96" y="26"/>
                    </a:lnTo>
                    <a:lnTo>
                      <a:pt x="91" y="28"/>
                    </a:lnTo>
                    <a:lnTo>
                      <a:pt x="87" y="23"/>
                    </a:lnTo>
                    <a:lnTo>
                      <a:pt x="79" y="26"/>
                    </a:lnTo>
                    <a:lnTo>
                      <a:pt x="82" y="9"/>
                    </a:lnTo>
                    <a:lnTo>
                      <a:pt x="62" y="0"/>
                    </a:lnTo>
                    <a:lnTo>
                      <a:pt x="61" y="5"/>
                    </a:lnTo>
                    <a:lnTo>
                      <a:pt x="53" y="6"/>
                    </a:lnTo>
                    <a:lnTo>
                      <a:pt x="56" y="19"/>
                    </a:lnTo>
                    <a:lnTo>
                      <a:pt x="62" y="23"/>
                    </a:lnTo>
                    <a:lnTo>
                      <a:pt x="58" y="34"/>
                    </a:lnTo>
                    <a:lnTo>
                      <a:pt x="53" y="31"/>
                    </a:lnTo>
                    <a:lnTo>
                      <a:pt x="46" y="28"/>
                    </a:lnTo>
                    <a:lnTo>
                      <a:pt x="32" y="32"/>
                    </a:lnTo>
                    <a:lnTo>
                      <a:pt x="29" y="38"/>
                    </a:lnTo>
                    <a:lnTo>
                      <a:pt x="24" y="38"/>
                    </a:lnTo>
                    <a:lnTo>
                      <a:pt x="21" y="44"/>
                    </a:lnTo>
                    <a:lnTo>
                      <a:pt x="15" y="73"/>
                    </a:lnTo>
                    <a:lnTo>
                      <a:pt x="15" y="81"/>
                    </a:lnTo>
                    <a:lnTo>
                      <a:pt x="0" y="73"/>
                    </a:lnTo>
                    <a:lnTo>
                      <a:pt x="0" y="79"/>
                    </a:lnTo>
                    <a:lnTo>
                      <a:pt x="6" y="79"/>
                    </a:lnTo>
                    <a:lnTo>
                      <a:pt x="6" y="87"/>
                    </a:lnTo>
                    <a:lnTo>
                      <a:pt x="3" y="88"/>
                    </a:lnTo>
                    <a:lnTo>
                      <a:pt x="6" y="93"/>
                    </a:lnTo>
                    <a:lnTo>
                      <a:pt x="9" y="10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2" name="Freeform 6379">
                <a:extLst>
                  <a:ext uri="{FF2B5EF4-FFF2-40B4-BE49-F238E27FC236}">
                    <a16:creationId xmlns:a16="http://schemas.microsoft.com/office/drawing/2014/main" id="{18617520-4907-38C2-9822-683FD80A9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223"/>
                <a:ext cx="159" cy="196"/>
              </a:xfrm>
              <a:custGeom>
                <a:avLst/>
                <a:gdLst>
                  <a:gd name="T0" fmla="*/ 6 w 317"/>
                  <a:gd name="T1" fmla="*/ 87 h 392"/>
                  <a:gd name="T2" fmla="*/ 15 w 317"/>
                  <a:gd name="T3" fmla="*/ 81 h 392"/>
                  <a:gd name="T4" fmla="*/ 29 w 317"/>
                  <a:gd name="T5" fmla="*/ 38 h 392"/>
                  <a:gd name="T6" fmla="*/ 58 w 317"/>
                  <a:gd name="T7" fmla="*/ 34 h 392"/>
                  <a:gd name="T8" fmla="*/ 61 w 317"/>
                  <a:gd name="T9" fmla="*/ 5 h 392"/>
                  <a:gd name="T10" fmla="*/ 87 w 317"/>
                  <a:gd name="T11" fmla="*/ 23 h 392"/>
                  <a:gd name="T12" fmla="*/ 105 w 317"/>
                  <a:gd name="T13" fmla="*/ 26 h 392"/>
                  <a:gd name="T14" fmla="*/ 125 w 317"/>
                  <a:gd name="T15" fmla="*/ 20 h 392"/>
                  <a:gd name="T16" fmla="*/ 132 w 317"/>
                  <a:gd name="T17" fmla="*/ 37 h 392"/>
                  <a:gd name="T18" fmla="*/ 117 w 317"/>
                  <a:gd name="T19" fmla="*/ 52 h 392"/>
                  <a:gd name="T20" fmla="*/ 117 w 317"/>
                  <a:gd name="T21" fmla="*/ 73 h 392"/>
                  <a:gd name="T22" fmla="*/ 117 w 317"/>
                  <a:gd name="T23" fmla="*/ 90 h 392"/>
                  <a:gd name="T24" fmla="*/ 141 w 317"/>
                  <a:gd name="T25" fmla="*/ 108 h 392"/>
                  <a:gd name="T26" fmla="*/ 147 w 317"/>
                  <a:gd name="T27" fmla="*/ 116 h 392"/>
                  <a:gd name="T28" fmla="*/ 161 w 317"/>
                  <a:gd name="T29" fmla="*/ 136 h 392"/>
                  <a:gd name="T30" fmla="*/ 179 w 317"/>
                  <a:gd name="T31" fmla="*/ 151 h 392"/>
                  <a:gd name="T32" fmla="*/ 199 w 317"/>
                  <a:gd name="T33" fmla="*/ 149 h 392"/>
                  <a:gd name="T34" fmla="*/ 205 w 317"/>
                  <a:gd name="T35" fmla="*/ 172 h 392"/>
                  <a:gd name="T36" fmla="*/ 241 w 317"/>
                  <a:gd name="T37" fmla="*/ 178 h 392"/>
                  <a:gd name="T38" fmla="*/ 252 w 317"/>
                  <a:gd name="T39" fmla="*/ 196 h 392"/>
                  <a:gd name="T40" fmla="*/ 264 w 317"/>
                  <a:gd name="T41" fmla="*/ 206 h 392"/>
                  <a:gd name="T42" fmla="*/ 291 w 317"/>
                  <a:gd name="T43" fmla="*/ 209 h 392"/>
                  <a:gd name="T44" fmla="*/ 297 w 317"/>
                  <a:gd name="T45" fmla="*/ 225 h 392"/>
                  <a:gd name="T46" fmla="*/ 313 w 317"/>
                  <a:gd name="T47" fmla="*/ 257 h 392"/>
                  <a:gd name="T48" fmla="*/ 310 w 317"/>
                  <a:gd name="T49" fmla="*/ 282 h 392"/>
                  <a:gd name="T50" fmla="*/ 294 w 317"/>
                  <a:gd name="T51" fmla="*/ 321 h 392"/>
                  <a:gd name="T52" fmla="*/ 281 w 317"/>
                  <a:gd name="T53" fmla="*/ 329 h 392"/>
                  <a:gd name="T54" fmla="*/ 272 w 317"/>
                  <a:gd name="T55" fmla="*/ 347 h 392"/>
                  <a:gd name="T56" fmla="*/ 266 w 317"/>
                  <a:gd name="T57" fmla="*/ 371 h 392"/>
                  <a:gd name="T58" fmla="*/ 258 w 317"/>
                  <a:gd name="T59" fmla="*/ 392 h 392"/>
                  <a:gd name="T60" fmla="*/ 237 w 317"/>
                  <a:gd name="T61" fmla="*/ 391 h 392"/>
                  <a:gd name="T62" fmla="*/ 213 w 317"/>
                  <a:gd name="T63" fmla="*/ 373 h 392"/>
                  <a:gd name="T64" fmla="*/ 208 w 317"/>
                  <a:gd name="T65" fmla="*/ 354 h 392"/>
                  <a:gd name="T66" fmla="*/ 205 w 317"/>
                  <a:gd name="T67" fmla="*/ 332 h 392"/>
                  <a:gd name="T68" fmla="*/ 206 w 317"/>
                  <a:gd name="T69" fmla="*/ 318 h 392"/>
                  <a:gd name="T70" fmla="*/ 203 w 317"/>
                  <a:gd name="T71" fmla="*/ 295 h 392"/>
                  <a:gd name="T72" fmla="*/ 190 w 317"/>
                  <a:gd name="T73" fmla="*/ 277 h 392"/>
                  <a:gd name="T74" fmla="*/ 156 w 317"/>
                  <a:gd name="T75" fmla="*/ 269 h 392"/>
                  <a:gd name="T76" fmla="*/ 143 w 317"/>
                  <a:gd name="T77" fmla="*/ 247 h 392"/>
                  <a:gd name="T78" fmla="*/ 126 w 317"/>
                  <a:gd name="T79" fmla="*/ 247 h 392"/>
                  <a:gd name="T80" fmla="*/ 115 w 317"/>
                  <a:gd name="T81" fmla="*/ 225 h 392"/>
                  <a:gd name="T82" fmla="*/ 102 w 317"/>
                  <a:gd name="T83" fmla="*/ 202 h 392"/>
                  <a:gd name="T84" fmla="*/ 85 w 317"/>
                  <a:gd name="T85" fmla="*/ 206 h 392"/>
                  <a:gd name="T86" fmla="*/ 76 w 317"/>
                  <a:gd name="T87" fmla="*/ 198 h 392"/>
                  <a:gd name="T88" fmla="*/ 47 w 317"/>
                  <a:gd name="T89" fmla="*/ 193 h 392"/>
                  <a:gd name="T90" fmla="*/ 49 w 317"/>
                  <a:gd name="T91" fmla="*/ 180 h 392"/>
                  <a:gd name="T92" fmla="*/ 30 w 317"/>
                  <a:gd name="T93" fmla="*/ 158 h 392"/>
                  <a:gd name="T94" fmla="*/ 38 w 317"/>
                  <a:gd name="T95" fmla="*/ 123 h 392"/>
                  <a:gd name="T96" fmla="*/ 46 w 317"/>
                  <a:gd name="T97" fmla="*/ 101 h 392"/>
                  <a:gd name="T98" fmla="*/ 35 w 317"/>
                  <a:gd name="T99" fmla="*/ 93 h 392"/>
                  <a:gd name="T100" fmla="*/ 17 w 317"/>
                  <a:gd name="T101" fmla="*/ 107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7" h="392">
                    <a:moveTo>
                      <a:pt x="9" y="102"/>
                    </a:moveTo>
                    <a:lnTo>
                      <a:pt x="6" y="93"/>
                    </a:lnTo>
                    <a:lnTo>
                      <a:pt x="3" y="88"/>
                    </a:lnTo>
                    <a:lnTo>
                      <a:pt x="6" y="87"/>
                    </a:lnTo>
                    <a:lnTo>
                      <a:pt x="6" y="79"/>
                    </a:lnTo>
                    <a:lnTo>
                      <a:pt x="0" y="79"/>
                    </a:lnTo>
                    <a:lnTo>
                      <a:pt x="0" y="73"/>
                    </a:lnTo>
                    <a:lnTo>
                      <a:pt x="15" y="81"/>
                    </a:lnTo>
                    <a:lnTo>
                      <a:pt x="15" y="73"/>
                    </a:lnTo>
                    <a:lnTo>
                      <a:pt x="21" y="44"/>
                    </a:lnTo>
                    <a:lnTo>
                      <a:pt x="24" y="38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46" y="28"/>
                    </a:lnTo>
                    <a:lnTo>
                      <a:pt x="53" y="31"/>
                    </a:lnTo>
                    <a:lnTo>
                      <a:pt x="58" y="34"/>
                    </a:lnTo>
                    <a:lnTo>
                      <a:pt x="62" y="23"/>
                    </a:lnTo>
                    <a:lnTo>
                      <a:pt x="56" y="19"/>
                    </a:lnTo>
                    <a:lnTo>
                      <a:pt x="53" y="6"/>
                    </a:lnTo>
                    <a:lnTo>
                      <a:pt x="61" y="5"/>
                    </a:lnTo>
                    <a:lnTo>
                      <a:pt x="62" y="0"/>
                    </a:lnTo>
                    <a:lnTo>
                      <a:pt x="82" y="9"/>
                    </a:lnTo>
                    <a:lnTo>
                      <a:pt x="79" y="26"/>
                    </a:lnTo>
                    <a:lnTo>
                      <a:pt x="87" y="23"/>
                    </a:lnTo>
                    <a:lnTo>
                      <a:pt x="91" y="28"/>
                    </a:lnTo>
                    <a:lnTo>
                      <a:pt x="96" y="26"/>
                    </a:lnTo>
                    <a:lnTo>
                      <a:pt x="102" y="29"/>
                    </a:lnTo>
                    <a:lnTo>
                      <a:pt x="105" y="26"/>
                    </a:lnTo>
                    <a:lnTo>
                      <a:pt x="112" y="26"/>
                    </a:lnTo>
                    <a:lnTo>
                      <a:pt x="117" y="23"/>
                    </a:lnTo>
                    <a:lnTo>
                      <a:pt x="121" y="23"/>
                    </a:lnTo>
                    <a:lnTo>
                      <a:pt x="125" y="20"/>
                    </a:lnTo>
                    <a:lnTo>
                      <a:pt x="128" y="20"/>
                    </a:lnTo>
                    <a:lnTo>
                      <a:pt x="132" y="23"/>
                    </a:lnTo>
                    <a:lnTo>
                      <a:pt x="134" y="31"/>
                    </a:lnTo>
                    <a:lnTo>
                      <a:pt x="132" y="37"/>
                    </a:lnTo>
                    <a:lnTo>
                      <a:pt x="129" y="40"/>
                    </a:lnTo>
                    <a:lnTo>
                      <a:pt x="120" y="43"/>
                    </a:lnTo>
                    <a:lnTo>
                      <a:pt x="115" y="46"/>
                    </a:lnTo>
                    <a:lnTo>
                      <a:pt x="117" y="52"/>
                    </a:lnTo>
                    <a:lnTo>
                      <a:pt x="115" y="58"/>
                    </a:lnTo>
                    <a:lnTo>
                      <a:pt x="115" y="63"/>
                    </a:lnTo>
                    <a:lnTo>
                      <a:pt x="115" y="67"/>
                    </a:lnTo>
                    <a:lnTo>
                      <a:pt x="117" y="73"/>
                    </a:lnTo>
                    <a:lnTo>
                      <a:pt x="112" y="75"/>
                    </a:lnTo>
                    <a:lnTo>
                      <a:pt x="117" y="81"/>
                    </a:lnTo>
                    <a:lnTo>
                      <a:pt x="118" y="87"/>
                    </a:lnTo>
                    <a:lnTo>
                      <a:pt x="117" y="90"/>
                    </a:lnTo>
                    <a:lnTo>
                      <a:pt x="120" y="102"/>
                    </a:lnTo>
                    <a:lnTo>
                      <a:pt x="118" y="104"/>
                    </a:lnTo>
                    <a:lnTo>
                      <a:pt x="125" y="110"/>
                    </a:lnTo>
                    <a:lnTo>
                      <a:pt x="141" y="108"/>
                    </a:lnTo>
                    <a:lnTo>
                      <a:pt x="143" y="113"/>
                    </a:lnTo>
                    <a:lnTo>
                      <a:pt x="144" y="117"/>
                    </a:lnTo>
                    <a:lnTo>
                      <a:pt x="149" y="114"/>
                    </a:lnTo>
                    <a:lnTo>
                      <a:pt x="147" y="116"/>
                    </a:lnTo>
                    <a:lnTo>
                      <a:pt x="150" y="122"/>
                    </a:lnTo>
                    <a:lnTo>
                      <a:pt x="149" y="131"/>
                    </a:lnTo>
                    <a:lnTo>
                      <a:pt x="158" y="133"/>
                    </a:lnTo>
                    <a:lnTo>
                      <a:pt x="161" y="136"/>
                    </a:lnTo>
                    <a:lnTo>
                      <a:pt x="161" y="146"/>
                    </a:lnTo>
                    <a:lnTo>
                      <a:pt x="169" y="149"/>
                    </a:lnTo>
                    <a:lnTo>
                      <a:pt x="172" y="152"/>
                    </a:lnTo>
                    <a:lnTo>
                      <a:pt x="179" y="151"/>
                    </a:lnTo>
                    <a:lnTo>
                      <a:pt x="190" y="149"/>
                    </a:lnTo>
                    <a:lnTo>
                      <a:pt x="194" y="148"/>
                    </a:lnTo>
                    <a:lnTo>
                      <a:pt x="196" y="142"/>
                    </a:lnTo>
                    <a:lnTo>
                      <a:pt x="199" y="149"/>
                    </a:lnTo>
                    <a:lnTo>
                      <a:pt x="203" y="154"/>
                    </a:lnTo>
                    <a:lnTo>
                      <a:pt x="206" y="160"/>
                    </a:lnTo>
                    <a:lnTo>
                      <a:pt x="205" y="172"/>
                    </a:lnTo>
                    <a:lnTo>
                      <a:pt x="205" y="172"/>
                    </a:lnTo>
                    <a:lnTo>
                      <a:pt x="214" y="169"/>
                    </a:lnTo>
                    <a:lnTo>
                      <a:pt x="222" y="163"/>
                    </a:lnTo>
                    <a:lnTo>
                      <a:pt x="222" y="169"/>
                    </a:lnTo>
                    <a:lnTo>
                      <a:pt x="241" y="178"/>
                    </a:lnTo>
                    <a:lnTo>
                      <a:pt x="241" y="189"/>
                    </a:lnTo>
                    <a:lnTo>
                      <a:pt x="243" y="192"/>
                    </a:lnTo>
                    <a:lnTo>
                      <a:pt x="244" y="190"/>
                    </a:lnTo>
                    <a:lnTo>
                      <a:pt x="252" y="196"/>
                    </a:lnTo>
                    <a:lnTo>
                      <a:pt x="258" y="193"/>
                    </a:lnTo>
                    <a:lnTo>
                      <a:pt x="261" y="199"/>
                    </a:lnTo>
                    <a:lnTo>
                      <a:pt x="258" y="206"/>
                    </a:lnTo>
                    <a:lnTo>
                      <a:pt x="264" y="206"/>
                    </a:lnTo>
                    <a:lnTo>
                      <a:pt x="282" y="202"/>
                    </a:lnTo>
                    <a:lnTo>
                      <a:pt x="284" y="202"/>
                    </a:lnTo>
                    <a:lnTo>
                      <a:pt x="285" y="206"/>
                    </a:lnTo>
                    <a:lnTo>
                      <a:pt x="291" y="209"/>
                    </a:lnTo>
                    <a:lnTo>
                      <a:pt x="294" y="213"/>
                    </a:lnTo>
                    <a:lnTo>
                      <a:pt x="293" y="219"/>
                    </a:lnTo>
                    <a:lnTo>
                      <a:pt x="299" y="221"/>
                    </a:lnTo>
                    <a:lnTo>
                      <a:pt x="297" y="225"/>
                    </a:lnTo>
                    <a:lnTo>
                      <a:pt x="294" y="236"/>
                    </a:lnTo>
                    <a:lnTo>
                      <a:pt x="297" y="245"/>
                    </a:lnTo>
                    <a:lnTo>
                      <a:pt x="308" y="250"/>
                    </a:lnTo>
                    <a:lnTo>
                      <a:pt x="313" y="257"/>
                    </a:lnTo>
                    <a:lnTo>
                      <a:pt x="316" y="259"/>
                    </a:lnTo>
                    <a:lnTo>
                      <a:pt x="314" y="278"/>
                    </a:lnTo>
                    <a:lnTo>
                      <a:pt x="317" y="282"/>
                    </a:lnTo>
                    <a:lnTo>
                      <a:pt x="310" y="282"/>
                    </a:lnTo>
                    <a:lnTo>
                      <a:pt x="307" y="285"/>
                    </a:lnTo>
                    <a:lnTo>
                      <a:pt x="301" y="297"/>
                    </a:lnTo>
                    <a:lnTo>
                      <a:pt x="302" y="306"/>
                    </a:lnTo>
                    <a:lnTo>
                      <a:pt x="294" y="321"/>
                    </a:lnTo>
                    <a:lnTo>
                      <a:pt x="290" y="318"/>
                    </a:lnTo>
                    <a:lnTo>
                      <a:pt x="285" y="319"/>
                    </a:lnTo>
                    <a:lnTo>
                      <a:pt x="284" y="327"/>
                    </a:lnTo>
                    <a:lnTo>
                      <a:pt x="281" y="329"/>
                    </a:lnTo>
                    <a:lnTo>
                      <a:pt x="284" y="335"/>
                    </a:lnTo>
                    <a:lnTo>
                      <a:pt x="278" y="341"/>
                    </a:lnTo>
                    <a:lnTo>
                      <a:pt x="275" y="347"/>
                    </a:lnTo>
                    <a:lnTo>
                      <a:pt x="272" y="347"/>
                    </a:lnTo>
                    <a:lnTo>
                      <a:pt x="266" y="351"/>
                    </a:lnTo>
                    <a:lnTo>
                      <a:pt x="264" y="357"/>
                    </a:lnTo>
                    <a:lnTo>
                      <a:pt x="269" y="368"/>
                    </a:lnTo>
                    <a:lnTo>
                      <a:pt x="266" y="371"/>
                    </a:lnTo>
                    <a:lnTo>
                      <a:pt x="266" y="377"/>
                    </a:lnTo>
                    <a:lnTo>
                      <a:pt x="267" y="379"/>
                    </a:lnTo>
                    <a:lnTo>
                      <a:pt x="263" y="382"/>
                    </a:lnTo>
                    <a:lnTo>
                      <a:pt x="258" y="392"/>
                    </a:lnTo>
                    <a:lnTo>
                      <a:pt x="257" y="391"/>
                    </a:lnTo>
                    <a:lnTo>
                      <a:pt x="249" y="385"/>
                    </a:lnTo>
                    <a:lnTo>
                      <a:pt x="243" y="386"/>
                    </a:lnTo>
                    <a:lnTo>
                      <a:pt x="237" y="391"/>
                    </a:lnTo>
                    <a:lnTo>
                      <a:pt x="232" y="389"/>
                    </a:lnTo>
                    <a:lnTo>
                      <a:pt x="225" y="385"/>
                    </a:lnTo>
                    <a:lnTo>
                      <a:pt x="216" y="374"/>
                    </a:lnTo>
                    <a:lnTo>
                      <a:pt x="213" y="373"/>
                    </a:lnTo>
                    <a:lnTo>
                      <a:pt x="213" y="373"/>
                    </a:lnTo>
                    <a:lnTo>
                      <a:pt x="213" y="365"/>
                    </a:lnTo>
                    <a:lnTo>
                      <a:pt x="216" y="364"/>
                    </a:lnTo>
                    <a:lnTo>
                      <a:pt x="208" y="354"/>
                    </a:lnTo>
                    <a:lnTo>
                      <a:pt x="203" y="353"/>
                    </a:lnTo>
                    <a:lnTo>
                      <a:pt x="197" y="345"/>
                    </a:lnTo>
                    <a:lnTo>
                      <a:pt x="199" y="341"/>
                    </a:lnTo>
                    <a:lnTo>
                      <a:pt x="205" y="332"/>
                    </a:lnTo>
                    <a:lnTo>
                      <a:pt x="208" y="330"/>
                    </a:lnTo>
                    <a:lnTo>
                      <a:pt x="203" y="326"/>
                    </a:lnTo>
                    <a:lnTo>
                      <a:pt x="208" y="321"/>
                    </a:lnTo>
                    <a:lnTo>
                      <a:pt x="206" y="318"/>
                    </a:lnTo>
                    <a:lnTo>
                      <a:pt x="200" y="319"/>
                    </a:lnTo>
                    <a:lnTo>
                      <a:pt x="197" y="303"/>
                    </a:lnTo>
                    <a:lnTo>
                      <a:pt x="205" y="301"/>
                    </a:lnTo>
                    <a:lnTo>
                      <a:pt x="203" y="295"/>
                    </a:lnTo>
                    <a:lnTo>
                      <a:pt x="203" y="289"/>
                    </a:lnTo>
                    <a:lnTo>
                      <a:pt x="197" y="288"/>
                    </a:lnTo>
                    <a:lnTo>
                      <a:pt x="197" y="282"/>
                    </a:lnTo>
                    <a:lnTo>
                      <a:pt x="190" y="277"/>
                    </a:lnTo>
                    <a:lnTo>
                      <a:pt x="181" y="278"/>
                    </a:lnTo>
                    <a:lnTo>
                      <a:pt x="178" y="278"/>
                    </a:lnTo>
                    <a:lnTo>
                      <a:pt x="167" y="269"/>
                    </a:lnTo>
                    <a:lnTo>
                      <a:pt x="156" y="269"/>
                    </a:lnTo>
                    <a:lnTo>
                      <a:pt x="161" y="254"/>
                    </a:lnTo>
                    <a:lnTo>
                      <a:pt x="155" y="247"/>
                    </a:lnTo>
                    <a:lnTo>
                      <a:pt x="153" y="242"/>
                    </a:lnTo>
                    <a:lnTo>
                      <a:pt x="143" y="247"/>
                    </a:lnTo>
                    <a:lnTo>
                      <a:pt x="140" y="250"/>
                    </a:lnTo>
                    <a:lnTo>
                      <a:pt x="132" y="248"/>
                    </a:lnTo>
                    <a:lnTo>
                      <a:pt x="129" y="245"/>
                    </a:lnTo>
                    <a:lnTo>
                      <a:pt x="126" y="247"/>
                    </a:lnTo>
                    <a:lnTo>
                      <a:pt x="118" y="239"/>
                    </a:lnTo>
                    <a:lnTo>
                      <a:pt x="120" y="236"/>
                    </a:lnTo>
                    <a:lnTo>
                      <a:pt x="120" y="230"/>
                    </a:lnTo>
                    <a:lnTo>
                      <a:pt x="115" y="225"/>
                    </a:lnTo>
                    <a:lnTo>
                      <a:pt x="118" y="218"/>
                    </a:lnTo>
                    <a:lnTo>
                      <a:pt x="115" y="215"/>
                    </a:lnTo>
                    <a:lnTo>
                      <a:pt x="106" y="209"/>
                    </a:lnTo>
                    <a:lnTo>
                      <a:pt x="102" y="202"/>
                    </a:lnTo>
                    <a:lnTo>
                      <a:pt x="100" y="202"/>
                    </a:lnTo>
                    <a:lnTo>
                      <a:pt x="94" y="206"/>
                    </a:lnTo>
                    <a:lnTo>
                      <a:pt x="87" y="209"/>
                    </a:lnTo>
                    <a:lnTo>
                      <a:pt x="85" y="206"/>
                    </a:lnTo>
                    <a:lnTo>
                      <a:pt x="91" y="199"/>
                    </a:lnTo>
                    <a:lnTo>
                      <a:pt x="88" y="196"/>
                    </a:lnTo>
                    <a:lnTo>
                      <a:pt x="80" y="201"/>
                    </a:lnTo>
                    <a:lnTo>
                      <a:pt x="76" y="198"/>
                    </a:lnTo>
                    <a:lnTo>
                      <a:pt x="67" y="193"/>
                    </a:lnTo>
                    <a:lnTo>
                      <a:pt x="59" y="193"/>
                    </a:lnTo>
                    <a:lnTo>
                      <a:pt x="55" y="195"/>
                    </a:lnTo>
                    <a:lnTo>
                      <a:pt x="47" y="193"/>
                    </a:lnTo>
                    <a:lnTo>
                      <a:pt x="49" y="190"/>
                    </a:lnTo>
                    <a:lnTo>
                      <a:pt x="53" y="184"/>
                    </a:lnTo>
                    <a:lnTo>
                      <a:pt x="55" y="177"/>
                    </a:lnTo>
                    <a:lnTo>
                      <a:pt x="49" y="180"/>
                    </a:lnTo>
                    <a:lnTo>
                      <a:pt x="43" y="177"/>
                    </a:lnTo>
                    <a:lnTo>
                      <a:pt x="43" y="168"/>
                    </a:lnTo>
                    <a:lnTo>
                      <a:pt x="35" y="169"/>
                    </a:lnTo>
                    <a:lnTo>
                      <a:pt x="30" y="158"/>
                    </a:lnTo>
                    <a:lnTo>
                      <a:pt x="24" y="154"/>
                    </a:lnTo>
                    <a:lnTo>
                      <a:pt x="29" y="148"/>
                    </a:lnTo>
                    <a:lnTo>
                      <a:pt x="47" y="136"/>
                    </a:lnTo>
                    <a:lnTo>
                      <a:pt x="38" y="123"/>
                    </a:lnTo>
                    <a:lnTo>
                      <a:pt x="36" y="116"/>
                    </a:lnTo>
                    <a:lnTo>
                      <a:pt x="36" y="111"/>
                    </a:lnTo>
                    <a:lnTo>
                      <a:pt x="43" y="108"/>
                    </a:lnTo>
                    <a:lnTo>
                      <a:pt x="46" y="101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0" y="95"/>
                    </a:lnTo>
                    <a:lnTo>
                      <a:pt x="35" y="93"/>
                    </a:lnTo>
                    <a:lnTo>
                      <a:pt x="29" y="96"/>
                    </a:lnTo>
                    <a:lnTo>
                      <a:pt x="21" y="96"/>
                    </a:lnTo>
                    <a:lnTo>
                      <a:pt x="14" y="101"/>
                    </a:lnTo>
                    <a:lnTo>
                      <a:pt x="17" y="107"/>
                    </a:lnTo>
                    <a:lnTo>
                      <a:pt x="11" y="105"/>
                    </a:lnTo>
                    <a:lnTo>
                      <a:pt x="9" y="1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3" name="Freeform 6380">
                <a:extLst>
                  <a:ext uri="{FF2B5EF4-FFF2-40B4-BE49-F238E27FC236}">
                    <a16:creationId xmlns:a16="http://schemas.microsoft.com/office/drawing/2014/main" id="{208F193B-E5AF-E759-0BAE-811A189C6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223"/>
                <a:ext cx="159" cy="196"/>
              </a:xfrm>
              <a:custGeom>
                <a:avLst/>
                <a:gdLst>
                  <a:gd name="T0" fmla="*/ 6 w 317"/>
                  <a:gd name="T1" fmla="*/ 87 h 392"/>
                  <a:gd name="T2" fmla="*/ 15 w 317"/>
                  <a:gd name="T3" fmla="*/ 81 h 392"/>
                  <a:gd name="T4" fmla="*/ 29 w 317"/>
                  <a:gd name="T5" fmla="*/ 38 h 392"/>
                  <a:gd name="T6" fmla="*/ 58 w 317"/>
                  <a:gd name="T7" fmla="*/ 34 h 392"/>
                  <a:gd name="T8" fmla="*/ 61 w 317"/>
                  <a:gd name="T9" fmla="*/ 5 h 392"/>
                  <a:gd name="T10" fmla="*/ 87 w 317"/>
                  <a:gd name="T11" fmla="*/ 23 h 392"/>
                  <a:gd name="T12" fmla="*/ 105 w 317"/>
                  <a:gd name="T13" fmla="*/ 26 h 392"/>
                  <a:gd name="T14" fmla="*/ 125 w 317"/>
                  <a:gd name="T15" fmla="*/ 20 h 392"/>
                  <a:gd name="T16" fmla="*/ 132 w 317"/>
                  <a:gd name="T17" fmla="*/ 37 h 392"/>
                  <a:gd name="T18" fmla="*/ 117 w 317"/>
                  <a:gd name="T19" fmla="*/ 52 h 392"/>
                  <a:gd name="T20" fmla="*/ 117 w 317"/>
                  <a:gd name="T21" fmla="*/ 73 h 392"/>
                  <a:gd name="T22" fmla="*/ 117 w 317"/>
                  <a:gd name="T23" fmla="*/ 90 h 392"/>
                  <a:gd name="T24" fmla="*/ 141 w 317"/>
                  <a:gd name="T25" fmla="*/ 108 h 392"/>
                  <a:gd name="T26" fmla="*/ 147 w 317"/>
                  <a:gd name="T27" fmla="*/ 116 h 392"/>
                  <a:gd name="T28" fmla="*/ 161 w 317"/>
                  <a:gd name="T29" fmla="*/ 136 h 392"/>
                  <a:gd name="T30" fmla="*/ 179 w 317"/>
                  <a:gd name="T31" fmla="*/ 151 h 392"/>
                  <a:gd name="T32" fmla="*/ 199 w 317"/>
                  <a:gd name="T33" fmla="*/ 149 h 392"/>
                  <a:gd name="T34" fmla="*/ 205 w 317"/>
                  <a:gd name="T35" fmla="*/ 172 h 392"/>
                  <a:gd name="T36" fmla="*/ 241 w 317"/>
                  <a:gd name="T37" fmla="*/ 178 h 392"/>
                  <a:gd name="T38" fmla="*/ 252 w 317"/>
                  <a:gd name="T39" fmla="*/ 196 h 392"/>
                  <a:gd name="T40" fmla="*/ 264 w 317"/>
                  <a:gd name="T41" fmla="*/ 206 h 392"/>
                  <a:gd name="T42" fmla="*/ 291 w 317"/>
                  <a:gd name="T43" fmla="*/ 209 h 392"/>
                  <a:gd name="T44" fmla="*/ 297 w 317"/>
                  <a:gd name="T45" fmla="*/ 225 h 392"/>
                  <a:gd name="T46" fmla="*/ 313 w 317"/>
                  <a:gd name="T47" fmla="*/ 257 h 392"/>
                  <a:gd name="T48" fmla="*/ 310 w 317"/>
                  <a:gd name="T49" fmla="*/ 282 h 392"/>
                  <a:gd name="T50" fmla="*/ 294 w 317"/>
                  <a:gd name="T51" fmla="*/ 321 h 392"/>
                  <a:gd name="T52" fmla="*/ 281 w 317"/>
                  <a:gd name="T53" fmla="*/ 329 h 392"/>
                  <a:gd name="T54" fmla="*/ 272 w 317"/>
                  <a:gd name="T55" fmla="*/ 347 h 392"/>
                  <a:gd name="T56" fmla="*/ 266 w 317"/>
                  <a:gd name="T57" fmla="*/ 371 h 392"/>
                  <a:gd name="T58" fmla="*/ 258 w 317"/>
                  <a:gd name="T59" fmla="*/ 392 h 392"/>
                  <a:gd name="T60" fmla="*/ 237 w 317"/>
                  <a:gd name="T61" fmla="*/ 391 h 392"/>
                  <a:gd name="T62" fmla="*/ 213 w 317"/>
                  <a:gd name="T63" fmla="*/ 373 h 392"/>
                  <a:gd name="T64" fmla="*/ 208 w 317"/>
                  <a:gd name="T65" fmla="*/ 354 h 392"/>
                  <a:gd name="T66" fmla="*/ 205 w 317"/>
                  <a:gd name="T67" fmla="*/ 332 h 392"/>
                  <a:gd name="T68" fmla="*/ 206 w 317"/>
                  <a:gd name="T69" fmla="*/ 318 h 392"/>
                  <a:gd name="T70" fmla="*/ 203 w 317"/>
                  <a:gd name="T71" fmla="*/ 295 h 392"/>
                  <a:gd name="T72" fmla="*/ 190 w 317"/>
                  <a:gd name="T73" fmla="*/ 277 h 392"/>
                  <a:gd name="T74" fmla="*/ 156 w 317"/>
                  <a:gd name="T75" fmla="*/ 269 h 392"/>
                  <a:gd name="T76" fmla="*/ 143 w 317"/>
                  <a:gd name="T77" fmla="*/ 247 h 392"/>
                  <a:gd name="T78" fmla="*/ 126 w 317"/>
                  <a:gd name="T79" fmla="*/ 247 h 392"/>
                  <a:gd name="T80" fmla="*/ 115 w 317"/>
                  <a:gd name="T81" fmla="*/ 225 h 392"/>
                  <a:gd name="T82" fmla="*/ 102 w 317"/>
                  <a:gd name="T83" fmla="*/ 202 h 392"/>
                  <a:gd name="T84" fmla="*/ 85 w 317"/>
                  <a:gd name="T85" fmla="*/ 206 h 392"/>
                  <a:gd name="T86" fmla="*/ 76 w 317"/>
                  <a:gd name="T87" fmla="*/ 198 h 392"/>
                  <a:gd name="T88" fmla="*/ 47 w 317"/>
                  <a:gd name="T89" fmla="*/ 193 h 392"/>
                  <a:gd name="T90" fmla="*/ 49 w 317"/>
                  <a:gd name="T91" fmla="*/ 180 h 392"/>
                  <a:gd name="T92" fmla="*/ 30 w 317"/>
                  <a:gd name="T93" fmla="*/ 158 h 392"/>
                  <a:gd name="T94" fmla="*/ 38 w 317"/>
                  <a:gd name="T95" fmla="*/ 123 h 392"/>
                  <a:gd name="T96" fmla="*/ 46 w 317"/>
                  <a:gd name="T97" fmla="*/ 101 h 392"/>
                  <a:gd name="T98" fmla="*/ 35 w 317"/>
                  <a:gd name="T99" fmla="*/ 93 h 392"/>
                  <a:gd name="T100" fmla="*/ 17 w 317"/>
                  <a:gd name="T101" fmla="*/ 107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7" h="392">
                    <a:moveTo>
                      <a:pt x="9" y="102"/>
                    </a:moveTo>
                    <a:lnTo>
                      <a:pt x="6" y="93"/>
                    </a:lnTo>
                    <a:lnTo>
                      <a:pt x="3" y="88"/>
                    </a:lnTo>
                    <a:lnTo>
                      <a:pt x="6" y="87"/>
                    </a:lnTo>
                    <a:lnTo>
                      <a:pt x="6" y="79"/>
                    </a:lnTo>
                    <a:lnTo>
                      <a:pt x="0" y="79"/>
                    </a:lnTo>
                    <a:lnTo>
                      <a:pt x="0" y="73"/>
                    </a:lnTo>
                    <a:lnTo>
                      <a:pt x="15" y="81"/>
                    </a:lnTo>
                    <a:lnTo>
                      <a:pt x="15" y="73"/>
                    </a:lnTo>
                    <a:lnTo>
                      <a:pt x="21" y="44"/>
                    </a:lnTo>
                    <a:lnTo>
                      <a:pt x="24" y="38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46" y="28"/>
                    </a:lnTo>
                    <a:lnTo>
                      <a:pt x="53" y="31"/>
                    </a:lnTo>
                    <a:lnTo>
                      <a:pt x="58" y="34"/>
                    </a:lnTo>
                    <a:lnTo>
                      <a:pt x="62" y="23"/>
                    </a:lnTo>
                    <a:lnTo>
                      <a:pt x="56" y="19"/>
                    </a:lnTo>
                    <a:lnTo>
                      <a:pt x="53" y="6"/>
                    </a:lnTo>
                    <a:lnTo>
                      <a:pt x="61" y="5"/>
                    </a:lnTo>
                    <a:lnTo>
                      <a:pt x="62" y="0"/>
                    </a:lnTo>
                    <a:lnTo>
                      <a:pt x="82" y="9"/>
                    </a:lnTo>
                    <a:lnTo>
                      <a:pt x="79" y="26"/>
                    </a:lnTo>
                    <a:lnTo>
                      <a:pt x="87" y="23"/>
                    </a:lnTo>
                    <a:lnTo>
                      <a:pt x="91" y="28"/>
                    </a:lnTo>
                    <a:lnTo>
                      <a:pt x="96" y="26"/>
                    </a:lnTo>
                    <a:lnTo>
                      <a:pt x="102" y="29"/>
                    </a:lnTo>
                    <a:lnTo>
                      <a:pt x="105" y="26"/>
                    </a:lnTo>
                    <a:lnTo>
                      <a:pt x="112" y="26"/>
                    </a:lnTo>
                    <a:lnTo>
                      <a:pt x="117" y="23"/>
                    </a:lnTo>
                    <a:lnTo>
                      <a:pt x="121" y="23"/>
                    </a:lnTo>
                    <a:lnTo>
                      <a:pt x="125" y="20"/>
                    </a:lnTo>
                    <a:lnTo>
                      <a:pt x="128" y="20"/>
                    </a:lnTo>
                    <a:lnTo>
                      <a:pt x="132" y="23"/>
                    </a:lnTo>
                    <a:lnTo>
                      <a:pt x="134" y="31"/>
                    </a:lnTo>
                    <a:lnTo>
                      <a:pt x="132" y="37"/>
                    </a:lnTo>
                    <a:lnTo>
                      <a:pt x="129" y="40"/>
                    </a:lnTo>
                    <a:lnTo>
                      <a:pt x="120" y="43"/>
                    </a:lnTo>
                    <a:lnTo>
                      <a:pt x="115" y="46"/>
                    </a:lnTo>
                    <a:lnTo>
                      <a:pt x="117" y="52"/>
                    </a:lnTo>
                    <a:lnTo>
                      <a:pt x="115" y="58"/>
                    </a:lnTo>
                    <a:lnTo>
                      <a:pt x="115" y="63"/>
                    </a:lnTo>
                    <a:lnTo>
                      <a:pt x="115" y="67"/>
                    </a:lnTo>
                    <a:lnTo>
                      <a:pt x="117" y="73"/>
                    </a:lnTo>
                    <a:lnTo>
                      <a:pt x="112" y="75"/>
                    </a:lnTo>
                    <a:lnTo>
                      <a:pt x="117" y="81"/>
                    </a:lnTo>
                    <a:lnTo>
                      <a:pt x="118" y="87"/>
                    </a:lnTo>
                    <a:lnTo>
                      <a:pt x="117" y="90"/>
                    </a:lnTo>
                    <a:lnTo>
                      <a:pt x="120" y="102"/>
                    </a:lnTo>
                    <a:lnTo>
                      <a:pt x="118" y="104"/>
                    </a:lnTo>
                    <a:lnTo>
                      <a:pt x="125" y="110"/>
                    </a:lnTo>
                    <a:lnTo>
                      <a:pt x="141" y="108"/>
                    </a:lnTo>
                    <a:lnTo>
                      <a:pt x="143" y="113"/>
                    </a:lnTo>
                    <a:lnTo>
                      <a:pt x="144" y="117"/>
                    </a:lnTo>
                    <a:lnTo>
                      <a:pt x="149" y="114"/>
                    </a:lnTo>
                    <a:lnTo>
                      <a:pt x="147" y="116"/>
                    </a:lnTo>
                    <a:lnTo>
                      <a:pt x="150" y="122"/>
                    </a:lnTo>
                    <a:lnTo>
                      <a:pt x="149" y="131"/>
                    </a:lnTo>
                    <a:lnTo>
                      <a:pt x="158" y="133"/>
                    </a:lnTo>
                    <a:lnTo>
                      <a:pt x="161" y="136"/>
                    </a:lnTo>
                    <a:lnTo>
                      <a:pt x="161" y="146"/>
                    </a:lnTo>
                    <a:lnTo>
                      <a:pt x="169" y="149"/>
                    </a:lnTo>
                    <a:lnTo>
                      <a:pt x="172" y="152"/>
                    </a:lnTo>
                    <a:lnTo>
                      <a:pt x="179" y="151"/>
                    </a:lnTo>
                    <a:lnTo>
                      <a:pt x="190" y="149"/>
                    </a:lnTo>
                    <a:lnTo>
                      <a:pt x="194" y="148"/>
                    </a:lnTo>
                    <a:lnTo>
                      <a:pt x="196" y="142"/>
                    </a:lnTo>
                    <a:lnTo>
                      <a:pt x="199" y="149"/>
                    </a:lnTo>
                    <a:lnTo>
                      <a:pt x="203" y="154"/>
                    </a:lnTo>
                    <a:lnTo>
                      <a:pt x="206" y="160"/>
                    </a:lnTo>
                    <a:lnTo>
                      <a:pt x="205" y="172"/>
                    </a:lnTo>
                    <a:lnTo>
                      <a:pt x="205" y="172"/>
                    </a:lnTo>
                    <a:lnTo>
                      <a:pt x="214" y="169"/>
                    </a:lnTo>
                    <a:lnTo>
                      <a:pt x="222" y="163"/>
                    </a:lnTo>
                    <a:lnTo>
                      <a:pt x="222" y="169"/>
                    </a:lnTo>
                    <a:lnTo>
                      <a:pt x="241" y="178"/>
                    </a:lnTo>
                    <a:lnTo>
                      <a:pt x="241" y="189"/>
                    </a:lnTo>
                    <a:lnTo>
                      <a:pt x="243" y="192"/>
                    </a:lnTo>
                    <a:lnTo>
                      <a:pt x="244" y="190"/>
                    </a:lnTo>
                    <a:lnTo>
                      <a:pt x="252" y="196"/>
                    </a:lnTo>
                    <a:lnTo>
                      <a:pt x="258" y="193"/>
                    </a:lnTo>
                    <a:lnTo>
                      <a:pt x="261" y="199"/>
                    </a:lnTo>
                    <a:lnTo>
                      <a:pt x="258" y="206"/>
                    </a:lnTo>
                    <a:lnTo>
                      <a:pt x="264" y="206"/>
                    </a:lnTo>
                    <a:lnTo>
                      <a:pt x="282" y="202"/>
                    </a:lnTo>
                    <a:lnTo>
                      <a:pt x="284" y="202"/>
                    </a:lnTo>
                    <a:lnTo>
                      <a:pt x="285" y="206"/>
                    </a:lnTo>
                    <a:lnTo>
                      <a:pt x="291" y="209"/>
                    </a:lnTo>
                    <a:lnTo>
                      <a:pt x="294" y="213"/>
                    </a:lnTo>
                    <a:lnTo>
                      <a:pt x="293" y="219"/>
                    </a:lnTo>
                    <a:lnTo>
                      <a:pt x="299" y="221"/>
                    </a:lnTo>
                    <a:lnTo>
                      <a:pt x="297" y="225"/>
                    </a:lnTo>
                    <a:lnTo>
                      <a:pt x="294" y="236"/>
                    </a:lnTo>
                    <a:lnTo>
                      <a:pt x="297" y="245"/>
                    </a:lnTo>
                    <a:lnTo>
                      <a:pt x="308" y="250"/>
                    </a:lnTo>
                    <a:lnTo>
                      <a:pt x="313" y="257"/>
                    </a:lnTo>
                    <a:lnTo>
                      <a:pt x="316" y="259"/>
                    </a:lnTo>
                    <a:lnTo>
                      <a:pt x="314" y="278"/>
                    </a:lnTo>
                    <a:lnTo>
                      <a:pt x="317" y="282"/>
                    </a:lnTo>
                    <a:lnTo>
                      <a:pt x="310" y="282"/>
                    </a:lnTo>
                    <a:lnTo>
                      <a:pt x="307" y="285"/>
                    </a:lnTo>
                    <a:lnTo>
                      <a:pt x="301" y="297"/>
                    </a:lnTo>
                    <a:lnTo>
                      <a:pt x="302" y="306"/>
                    </a:lnTo>
                    <a:lnTo>
                      <a:pt x="294" y="321"/>
                    </a:lnTo>
                    <a:lnTo>
                      <a:pt x="290" y="318"/>
                    </a:lnTo>
                    <a:lnTo>
                      <a:pt x="285" y="319"/>
                    </a:lnTo>
                    <a:lnTo>
                      <a:pt x="284" y="327"/>
                    </a:lnTo>
                    <a:lnTo>
                      <a:pt x="281" y="329"/>
                    </a:lnTo>
                    <a:lnTo>
                      <a:pt x="284" y="335"/>
                    </a:lnTo>
                    <a:lnTo>
                      <a:pt x="278" y="341"/>
                    </a:lnTo>
                    <a:lnTo>
                      <a:pt x="275" y="347"/>
                    </a:lnTo>
                    <a:lnTo>
                      <a:pt x="272" y="347"/>
                    </a:lnTo>
                    <a:lnTo>
                      <a:pt x="266" y="351"/>
                    </a:lnTo>
                    <a:lnTo>
                      <a:pt x="264" y="357"/>
                    </a:lnTo>
                    <a:lnTo>
                      <a:pt x="269" y="368"/>
                    </a:lnTo>
                    <a:lnTo>
                      <a:pt x="266" y="371"/>
                    </a:lnTo>
                    <a:lnTo>
                      <a:pt x="266" y="377"/>
                    </a:lnTo>
                    <a:lnTo>
                      <a:pt x="267" y="379"/>
                    </a:lnTo>
                    <a:lnTo>
                      <a:pt x="263" y="382"/>
                    </a:lnTo>
                    <a:lnTo>
                      <a:pt x="258" y="392"/>
                    </a:lnTo>
                    <a:lnTo>
                      <a:pt x="257" y="391"/>
                    </a:lnTo>
                    <a:lnTo>
                      <a:pt x="249" y="385"/>
                    </a:lnTo>
                    <a:lnTo>
                      <a:pt x="243" y="386"/>
                    </a:lnTo>
                    <a:lnTo>
                      <a:pt x="237" y="391"/>
                    </a:lnTo>
                    <a:lnTo>
                      <a:pt x="232" y="389"/>
                    </a:lnTo>
                    <a:lnTo>
                      <a:pt x="225" y="385"/>
                    </a:lnTo>
                    <a:lnTo>
                      <a:pt x="216" y="374"/>
                    </a:lnTo>
                    <a:lnTo>
                      <a:pt x="213" y="373"/>
                    </a:lnTo>
                    <a:lnTo>
                      <a:pt x="213" y="373"/>
                    </a:lnTo>
                    <a:lnTo>
                      <a:pt x="213" y="365"/>
                    </a:lnTo>
                    <a:lnTo>
                      <a:pt x="216" y="364"/>
                    </a:lnTo>
                    <a:lnTo>
                      <a:pt x="208" y="354"/>
                    </a:lnTo>
                    <a:lnTo>
                      <a:pt x="203" y="353"/>
                    </a:lnTo>
                    <a:lnTo>
                      <a:pt x="197" y="345"/>
                    </a:lnTo>
                    <a:lnTo>
                      <a:pt x="199" y="341"/>
                    </a:lnTo>
                    <a:lnTo>
                      <a:pt x="205" y="332"/>
                    </a:lnTo>
                    <a:lnTo>
                      <a:pt x="208" y="330"/>
                    </a:lnTo>
                    <a:lnTo>
                      <a:pt x="203" y="326"/>
                    </a:lnTo>
                    <a:lnTo>
                      <a:pt x="208" y="321"/>
                    </a:lnTo>
                    <a:lnTo>
                      <a:pt x="206" y="318"/>
                    </a:lnTo>
                    <a:lnTo>
                      <a:pt x="200" y="319"/>
                    </a:lnTo>
                    <a:lnTo>
                      <a:pt x="197" y="303"/>
                    </a:lnTo>
                    <a:lnTo>
                      <a:pt x="205" y="301"/>
                    </a:lnTo>
                    <a:lnTo>
                      <a:pt x="203" y="295"/>
                    </a:lnTo>
                    <a:lnTo>
                      <a:pt x="203" y="289"/>
                    </a:lnTo>
                    <a:lnTo>
                      <a:pt x="197" y="288"/>
                    </a:lnTo>
                    <a:lnTo>
                      <a:pt x="197" y="282"/>
                    </a:lnTo>
                    <a:lnTo>
                      <a:pt x="190" y="277"/>
                    </a:lnTo>
                    <a:lnTo>
                      <a:pt x="181" y="278"/>
                    </a:lnTo>
                    <a:lnTo>
                      <a:pt x="178" y="278"/>
                    </a:lnTo>
                    <a:lnTo>
                      <a:pt x="167" y="269"/>
                    </a:lnTo>
                    <a:lnTo>
                      <a:pt x="156" y="269"/>
                    </a:lnTo>
                    <a:lnTo>
                      <a:pt x="161" y="254"/>
                    </a:lnTo>
                    <a:lnTo>
                      <a:pt x="155" y="247"/>
                    </a:lnTo>
                    <a:lnTo>
                      <a:pt x="153" y="242"/>
                    </a:lnTo>
                    <a:lnTo>
                      <a:pt x="143" y="247"/>
                    </a:lnTo>
                    <a:lnTo>
                      <a:pt x="140" y="250"/>
                    </a:lnTo>
                    <a:lnTo>
                      <a:pt x="132" y="248"/>
                    </a:lnTo>
                    <a:lnTo>
                      <a:pt x="129" y="245"/>
                    </a:lnTo>
                    <a:lnTo>
                      <a:pt x="126" y="247"/>
                    </a:lnTo>
                    <a:lnTo>
                      <a:pt x="118" y="239"/>
                    </a:lnTo>
                    <a:lnTo>
                      <a:pt x="120" y="236"/>
                    </a:lnTo>
                    <a:lnTo>
                      <a:pt x="120" y="230"/>
                    </a:lnTo>
                    <a:lnTo>
                      <a:pt x="115" y="225"/>
                    </a:lnTo>
                    <a:lnTo>
                      <a:pt x="118" y="218"/>
                    </a:lnTo>
                    <a:lnTo>
                      <a:pt x="115" y="215"/>
                    </a:lnTo>
                    <a:lnTo>
                      <a:pt x="106" y="209"/>
                    </a:lnTo>
                    <a:lnTo>
                      <a:pt x="102" y="202"/>
                    </a:lnTo>
                    <a:lnTo>
                      <a:pt x="100" y="202"/>
                    </a:lnTo>
                    <a:lnTo>
                      <a:pt x="94" y="206"/>
                    </a:lnTo>
                    <a:lnTo>
                      <a:pt x="87" y="209"/>
                    </a:lnTo>
                    <a:lnTo>
                      <a:pt x="85" y="206"/>
                    </a:lnTo>
                    <a:lnTo>
                      <a:pt x="91" y="199"/>
                    </a:lnTo>
                    <a:lnTo>
                      <a:pt x="88" y="196"/>
                    </a:lnTo>
                    <a:lnTo>
                      <a:pt x="80" y="201"/>
                    </a:lnTo>
                    <a:lnTo>
                      <a:pt x="76" y="198"/>
                    </a:lnTo>
                    <a:lnTo>
                      <a:pt x="67" y="193"/>
                    </a:lnTo>
                    <a:lnTo>
                      <a:pt x="59" y="193"/>
                    </a:lnTo>
                    <a:lnTo>
                      <a:pt x="55" y="195"/>
                    </a:lnTo>
                    <a:lnTo>
                      <a:pt x="47" y="193"/>
                    </a:lnTo>
                    <a:lnTo>
                      <a:pt x="49" y="190"/>
                    </a:lnTo>
                    <a:lnTo>
                      <a:pt x="53" y="184"/>
                    </a:lnTo>
                    <a:lnTo>
                      <a:pt x="55" y="177"/>
                    </a:lnTo>
                    <a:lnTo>
                      <a:pt x="49" y="180"/>
                    </a:lnTo>
                    <a:lnTo>
                      <a:pt x="43" y="177"/>
                    </a:lnTo>
                    <a:lnTo>
                      <a:pt x="43" y="168"/>
                    </a:lnTo>
                    <a:lnTo>
                      <a:pt x="35" y="169"/>
                    </a:lnTo>
                    <a:lnTo>
                      <a:pt x="30" y="158"/>
                    </a:lnTo>
                    <a:lnTo>
                      <a:pt x="24" y="154"/>
                    </a:lnTo>
                    <a:lnTo>
                      <a:pt x="29" y="148"/>
                    </a:lnTo>
                    <a:lnTo>
                      <a:pt x="47" y="136"/>
                    </a:lnTo>
                    <a:lnTo>
                      <a:pt x="38" y="123"/>
                    </a:lnTo>
                    <a:lnTo>
                      <a:pt x="36" y="116"/>
                    </a:lnTo>
                    <a:lnTo>
                      <a:pt x="36" y="111"/>
                    </a:lnTo>
                    <a:lnTo>
                      <a:pt x="43" y="108"/>
                    </a:lnTo>
                    <a:lnTo>
                      <a:pt x="46" y="101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0" y="95"/>
                    </a:lnTo>
                    <a:lnTo>
                      <a:pt x="35" y="93"/>
                    </a:lnTo>
                    <a:lnTo>
                      <a:pt x="29" y="96"/>
                    </a:lnTo>
                    <a:lnTo>
                      <a:pt x="21" y="96"/>
                    </a:lnTo>
                    <a:lnTo>
                      <a:pt x="14" y="101"/>
                    </a:lnTo>
                    <a:lnTo>
                      <a:pt x="17" y="107"/>
                    </a:lnTo>
                    <a:lnTo>
                      <a:pt x="11" y="105"/>
                    </a:lnTo>
                    <a:lnTo>
                      <a:pt x="9" y="10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4" name="Freeform 6381">
                <a:extLst>
                  <a:ext uri="{FF2B5EF4-FFF2-40B4-BE49-F238E27FC236}">
                    <a16:creationId xmlns:a16="http://schemas.microsoft.com/office/drawing/2014/main" id="{40A3904C-C288-6952-884E-FFA92A1DB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1213"/>
                <a:ext cx="131" cy="88"/>
              </a:xfrm>
              <a:custGeom>
                <a:avLst/>
                <a:gdLst>
                  <a:gd name="T0" fmla="*/ 31 w 261"/>
                  <a:gd name="T1" fmla="*/ 53 h 176"/>
                  <a:gd name="T2" fmla="*/ 23 w 261"/>
                  <a:gd name="T3" fmla="*/ 66 h 176"/>
                  <a:gd name="T4" fmla="*/ 8 w 261"/>
                  <a:gd name="T5" fmla="*/ 66 h 176"/>
                  <a:gd name="T6" fmla="*/ 6 w 261"/>
                  <a:gd name="T7" fmla="*/ 76 h 176"/>
                  <a:gd name="T8" fmla="*/ 9 w 261"/>
                  <a:gd name="T9" fmla="*/ 92 h 176"/>
                  <a:gd name="T10" fmla="*/ 9 w 261"/>
                  <a:gd name="T11" fmla="*/ 101 h 176"/>
                  <a:gd name="T12" fmla="*/ 20 w 261"/>
                  <a:gd name="T13" fmla="*/ 111 h 176"/>
                  <a:gd name="T14" fmla="*/ 9 w 261"/>
                  <a:gd name="T15" fmla="*/ 123 h 176"/>
                  <a:gd name="T16" fmla="*/ 15 w 261"/>
                  <a:gd name="T17" fmla="*/ 136 h 176"/>
                  <a:gd name="T18" fmla="*/ 15 w 261"/>
                  <a:gd name="T19" fmla="*/ 139 h 176"/>
                  <a:gd name="T20" fmla="*/ 29 w 261"/>
                  <a:gd name="T21" fmla="*/ 138 h 176"/>
                  <a:gd name="T22" fmla="*/ 47 w 261"/>
                  <a:gd name="T23" fmla="*/ 139 h 176"/>
                  <a:gd name="T24" fmla="*/ 53 w 261"/>
                  <a:gd name="T25" fmla="*/ 152 h 176"/>
                  <a:gd name="T26" fmla="*/ 64 w 261"/>
                  <a:gd name="T27" fmla="*/ 155 h 176"/>
                  <a:gd name="T28" fmla="*/ 87 w 261"/>
                  <a:gd name="T29" fmla="*/ 161 h 176"/>
                  <a:gd name="T30" fmla="*/ 99 w 261"/>
                  <a:gd name="T31" fmla="*/ 168 h 176"/>
                  <a:gd name="T32" fmla="*/ 102 w 261"/>
                  <a:gd name="T33" fmla="*/ 176 h 176"/>
                  <a:gd name="T34" fmla="*/ 111 w 261"/>
                  <a:gd name="T35" fmla="*/ 155 h 176"/>
                  <a:gd name="T36" fmla="*/ 111 w 261"/>
                  <a:gd name="T37" fmla="*/ 145 h 176"/>
                  <a:gd name="T38" fmla="*/ 117 w 261"/>
                  <a:gd name="T39" fmla="*/ 138 h 176"/>
                  <a:gd name="T40" fmla="*/ 129 w 261"/>
                  <a:gd name="T41" fmla="*/ 138 h 176"/>
                  <a:gd name="T42" fmla="*/ 134 w 261"/>
                  <a:gd name="T43" fmla="*/ 150 h 176"/>
                  <a:gd name="T44" fmla="*/ 152 w 261"/>
                  <a:gd name="T45" fmla="*/ 158 h 176"/>
                  <a:gd name="T46" fmla="*/ 161 w 261"/>
                  <a:gd name="T47" fmla="*/ 176 h 176"/>
                  <a:gd name="T48" fmla="*/ 169 w 261"/>
                  <a:gd name="T49" fmla="*/ 173 h 176"/>
                  <a:gd name="T50" fmla="*/ 188 w 261"/>
                  <a:gd name="T51" fmla="*/ 161 h 176"/>
                  <a:gd name="T52" fmla="*/ 182 w 261"/>
                  <a:gd name="T53" fmla="*/ 145 h 176"/>
                  <a:gd name="T54" fmla="*/ 196 w 261"/>
                  <a:gd name="T55" fmla="*/ 136 h 176"/>
                  <a:gd name="T56" fmla="*/ 213 w 261"/>
                  <a:gd name="T57" fmla="*/ 129 h 176"/>
                  <a:gd name="T58" fmla="*/ 222 w 261"/>
                  <a:gd name="T59" fmla="*/ 130 h 176"/>
                  <a:gd name="T60" fmla="*/ 228 w 261"/>
                  <a:gd name="T61" fmla="*/ 118 h 176"/>
                  <a:gd name="T62" fmla="*/ 248 w 261"/>
                  <a:gd name="T63" fmla="*/ 106 h 176"/>
                  <a:gd name="T64" fmla="*/ 254 w 261"/>
                  <a:gd name="T65" fmla="*/ 103 h 176"/>
                  <a:gd name="T66" fmla="*/ 254 w 261"/>
                  <a:gd name="T67" fmla="*/ 92 h 176"/>
                  <a:gd name="T68" fmla="*/ 246 w 261"/>
                  <a:gd name="T69" fmla="*/ 85 h 176"/>
                  <a:gd name="T70" fmla="*/ 248 w 261"/>
                  <a:gd name="T71" fmla="*/ 76 h 176"/>
                  <a:gd name="T72" fmla="*/ 258 w 261"/>
                  <a:gd name="T73" fmla="*/ 66 h 176"/>
                  <a:gd name="T74" fmla="*/ 261 w 261"/>
                  <a:gd name="T75" fmla="*/ 54 h 176"/>
                  <a:gd name="T76" fmla="*/ 251 w 261"/>
                  <a:gd name="T77" fmla="*/ 50 h 176"/>
                  <a:gd name="T78" fmla="*/ 239 w 261"/>
                  <a:gd name="T79" fmla="*/ 45 h 176"/>
                  <a:gd name="T80" fmla="*/ 226 w 261"/>
                  <a:gd name="T81" fmla="*/ 45 h 176"/>
                  <a:gd name="T82" fmla="*/ 214 w 261"/>
                  <a:gd name="T83" fmla="*/ 51 h 176"/>
                  <a:gd name="T84" fmla="*/ 201 w 261"/>
                  <a:gd name="T85" fmla="*/ 45 h 176"/>
                  <a:gd name="T86" fmla="*/ 198 w 261"/>
                  <a:gd name="T87" fmla="*/ 39 h 176"/>
                  <a:gd name="T88" fmla="*/ 208 w 261"/>
                  <a:gd name="T89" fmla="*/ 25 h 176"/>
                  <a:gd name="T90" fmla="*/ 182 w 261"/>
                  <a:gd name="T91" fmla="*/ 19 h 176"/>
                  <a:gd name="T92" fmla="*/ 179 w 261"/>
                  <a:gd name="T93" fmla="*/ 36 h 176"/>
                  <a:gd name="T94" fmla="*/ 167 w 261"/>
                  <a:gd name="T95" fmla="*/ 47 h 176"/>
                  <a:gd name="T96" fmla="*/ 155 w 261"/>
                  <a:gd name="T97" fmla="*/ 59 h 176"/>
                  <a:gd name="T98" fmla="*/ 155 w 261"/>
                  <a:gd name="T99" fmla="*/ 54 h 176"/>
                  <a:gd name="T100" fmla="*/ 155 w 261"/>
                  <a:gd name="T101" fmla="*/ 42 h 176"/>
                  <a:gd name="T102" fmla="*/ 146 w 261"/>
                  <a:gd name="T103" fmla="*/ 33 h 176"/>
                  <a:gd name="T104" fmla="*/ 140 w 261"/>
                  <a:gd name="T105" fmla="*/ 30 h 176"/>
                  <a:gd name="T106" fmla="*/ 113 w 261"/>
                  <a:gd name="T107" fmla="*/ 25 h 176"/>
                  <a:gd name="T108" fmla="*/ 100 w 261"/>
                  <a:gd name="T109" fmla="*/ 25 h 176"/>
                  <a:gd name="T110" fmla="*/ 88 w 261"/>
                  <a:gd name="T111" fmla="*/ 27 h 176"/>
                  <a:gd name="T112" fmla="*/ 75 w 261"/>
                  <a:gd name="T113" fmla="*/ 19 h 176"/>
                  <a:gd name="T114" fmla="*/ 79 w 261"/>
                  <a:gd name="T115" fmla="*/ 0 h 176"/>
                  <a:gd name="T116" fmla="*/ 70 w 261"/>
                  <a:gd name="T117" fmla="*/ 16 h 176"/>
                  <a:gd name="T118" fmla="*/ 58 w 261"/>
                  <a:gd name="T119" fmla="*/ 36 h 176"/>
                  <a:gd name="T120" fmla="*/ 47 w 261"/>
                  <a:gd name="T121" fmla="*/ 39 h 176"/>
                  <a:gd name="T122" fmla="*/ 37 w 261"/>
                  <a:gd name="T123" fmla="*/ 48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1" h="176">
                    <a:moveTo>
                      <a:pt x="35" y="51"/>
                    </a:moveTo>
                    <a:lnTo>
                      <a:pt x="31" y="53"/>
                    </a:lnTo>
                    <a:lnTo>
                      <a:pt x="29" y="63"/>
                    </a:lnTo>
                    <a:lnTo>
                      <a:pt x="23" y="66"/>
                    </a:lnTo>
                    <a:lnTo>
                      <a:pt x="18" y="66"/>
                    </a:lnTo>
                    <a:lnTo>
                      <a:pt x="8" y="66"/>
                    </a:lnTo>
                    <a:lnTo>
                      <a:pt x="9" y="76"/>
                    </a:lnTo>
                    <a:lnTo>
                      <a:pt x="6" y="76"/>
                    </a:lnTo>
                    <a:lnTo>
                      <a:pt x="9" y="80"/>
                    </a:lnTo>
                    <a:lnTo>
                      <a:pt x="9" y="92"/>
                    </a:lnTo>
                    <a:lnTo>
                      <a:pt x="0" y="97"/>
                    </a:lnTo>
                    <a:lnTo>
                      <a:pt x="9" y="101"/>
                    </a:lnTo>
                    <a:lnTo>
                      <a:pt x="15" y="103"/>
                    </a:lnTo>
                    <a:lnTo>
                      <a:pt x="20" y="111"/>
                    </a:lnTo>
                    <a:lnTo>
                      <a:pt x="18" y="123"/>
                    </a:lnTo>
                    <a:lnTo>
                      <a:pt x="9" y="123"/>
                    </a:lnTo>
                    <a:lnTo>
                      <a:pt x="11" y="132"/>
                    </a:lnTo>
                    <a:lnTo>
                      <a:pt x="15" y="136"/>
                    </a:lnTo>
                    <a:lnTo>
                      <a:pt x="11" y="139"/>
                    </a:lnTo>
                    <a:lnTo>
                      <a:pt x="15" y="139"/>
                    </a:lnTo>
                    <a:lnTo>
                      <a:pt x="23" y="138"/>
                    </a:lnTo>
                    <a:lnTo>
                      <a:pt x="29" y="138"/>
                    </a:lnTo>
                    <a:lnTo>
                      <a:pt x="40" y="136"/>
                    </a:lnTo>
                    <a:lnTo>
                      <a:pt x="47" y="139"/>
                    </a:lnTo>
                    <a:lnTo>
                      <a:pt x="52" y="145"/>
                    </a:lnTo>
                    <a:lnTo>
                      <a:pt x="53" y="152"/>
                    </a:lnTo>
                    <a:lnTo>
                      <a:pt x="58" y="155"/>
                    </a:lnTo>
                    <a:lnTo>
                      <a:pt x="64" y="155"/>
                    </a:lnTo>
                    <a:lnTo>
                      <a:pt x="73" y="159"/>
                    </a:lnTo>
                    <a:lnTo>
                      <a:pt x="87" y="161"/>
                    </a:lnTo>
                    <a:lnTo>
                      <a:pt x="96" y="165"/>
                    </a:lnTo>
                    <a:lnTo>
                      <a:pt x="99" y="168"/>
                    </a:lnTo>
                    <a:lnTo>
                      <a:pt x="97" y="173"/>
                    </a:lnTo>
                    <a:lnTo>
                      <a:pt x="102" y="176"/>
                    </a:lnTo>
                    <a:lnTo>
                      <a:pt x="110" y="159"/>
                    </a:lnTo>
                    <a:lnTo>
                      <a:pt x="111" y="155"/>
                    </a:lnTo>
                    <a:lnTo>
                      <a:pt x="107" y="147"/>
                    </a:lnTo>
                    <a:lnTo>
                      <a:pt x="111" y="145"/>
                    </a:lnTo>
                    <a:lnTo>
                      <a:pt x="113" y="135"/>
                    </a:lnTo>
                    <a:lnTo>
                      <a:pt x="117" y="138"/>
                    </a:lnTo>
                    <a:lnTo>
                      <a:pt x="129" y="135"/>
                    </a:lnTo>
                    <a:lnTo>
                      <a:pt x="129" y="138"/>
                    </a:lnTo>
                    <a:lnTo>
                      <a:pt x="129" y="145"/>
                    </a:lnTo>
                    <a:lnTo>
                      <a:pt x="134" y="150"/>
                    </a:lnTo>
                    <a:lnTo>
                      <a:pt x="143" y="149"/>
                    </a:lnTo>
                    <a:lnTo>
                      <a:pt x="152" y="158"/>
                    </a:lnTo>
                    <a:lnTo>
                      <a:pt x="152" y="173"/>
                    </a:lnTo>
                    <a:lnTo>
                      <a:pt x="161" y="176"/>
                    </a:lnTo>
                    <a:lnTo>
                      <a:pt x="167" y="176"/>
                    </a:lnTo>
                    <a:lnTo>
                      <a:pt x="169" y="173"/>
                    </a:lnTo>
                    <a:lnTo>
                      <a:pt x="176" y="170"/>
                    </a:lnTo>
                    <a:lnTo>
                      <a:pt x="188" y="161"/>
                    </a:lnTo>
                    <a:lnTo>
                      <a:pt x="188" y="153"/>
                    </a:lnTo>
                    <a:lnTo>
                      <a:pt x="182" y="145"/>
                    </a:lnTo>
                    <a:lnTo>
                      <a:pt x="188" y="139"/>
                    </a:lnTo>
                    <a:lnTo>
                      <a:pt x="196" y="136"/>
                    </a:lnTo>
                    <a:lnTo>
                      <a:pt x="208" y="133"/>
                    </a:lnTo>
                    <a:lnTo>
                      <a:pt x="213" y="129"/>
                    </a:lnTo>
                    <a:lnTo>
                      <a:pt x="219" y="133"/>
                    </a:lnTo>
                    <a:lnTo>
                      <a:pt x="222" y="130"/>
                    </a:lnTo>
                    <a:lnTo>
                      <a:pt x="231" y="124"/>
                    </a:lnTo>
                    <a:lnTo>
                      <a:pt x="228" y="118"/>
                    </a:lnTo>
                    <a:lnTo>
                      <a:pt x="234" y="112"/>
                    </a:lnTo>
                    <a:lnTo>
                      <a:pt x="248" y="106"/>
                    </a:lnTo>
                    <a:lnTo>
                      <a:pt x="252" y="109"/>
                    </a:lnTo>
                    <a:lnTo>
                      <a:pt x="254" y="103"/>
                    </a:lnTo>
                    <a:lnTo>
                      <a:pt x="251" y="98"/>
                    </a:lnTo>
                    <a:lnTo>
                      <a:pt x="254" y="92"/>
                    </a:lnTo>
                    <a:lnTo>
                      <a:pt x="248" y="89"/>
                    </a:lnTo>
                    <a:lnTo>
                      <a:pt x="246" y="85"/>
                    </a:lnTo>
                    <a:lnTo>
                      <a:pt x="249" y="79"/>
                    </a:lnTo>
                    <a:lnTo>
                      <a:pt x="248" y="76"/>
                    </a:lnTo>
                    <a:lnTo>
                      <a:pt x="249" y="66"/>
                    </a:lnTo>
                    <a:lnTo>
                      <a:pt x="258" y="66"/>
                    </a:lnTo>
                    <a:lnTo>
                      <a:pt x="261" y="56"/>
                    </a:lnTo>
                    <a:lnTo>
                      <a:pt x="261" y="54"/>
                    </a:lnTo>
                    <a:lnTo>
                      <a:pt x="252" y="47"/>
                    </a:lnTo>
                    <a:lnTo>
                      <a:pt x="251" y="50"/>
                    </a:lnTo>
                    <a:lnTo>
                      <a:pt x="240" y="50"/>
                    </a:lnTo>
                    <a:lnTo>
                      <a:pt x="239" y="45"/>
                    </a:lnTo>
                    <a:lnTo>
                      <a:pt x="231" y="42"/>
                    </a:lnTo>
                    <a:lnTo>
                      <a:pt x="226" y="45"/>
                    </a:lnTo>
                    <a:lnTo>
                      <a:pt x="222" y="54"/>
                    </a:lnTo>
                    <a:lnTo>
                      <a:pt x="214" y="51"/>
                    </a:lnTo>
                    <a:lnTo>
                      <a:pt x="205" y="45"/>
                    </a:lnTo>
                    <a:lnTo>
                      <a:pt x="201" y="45"/>
                    </a:lnTo>
                    <a:lnTo>
                      <a:pt x="198" y="39"/>
                    </a:lnTo>
                    <a:lnTo>
                      <a:pt x="198" y="39"/>
                    </a:lnTo>
                    <a:lnTo>
                      <a:pt x="205" y="38"/>
                    </a:lnTo>
                    <a:lnTo>
                      <a:pt x="208" y="25"/>
                    </a:lnTo>
                    <a:lnTo>
                      <a:pt x="191" y="13"/>
                    </a:lnTo>
                    <a:lnTo>
                      <a:pt x="182" y="19"/>
                    </a:lnTo>
                    <a:lnTo>
                      <a:pt x="179" y="25"/>
                    </a:lnTo>
                    <a:lnTo>
                      <a:pt x="179" y="36"/>
                    </a:lnTo>
                    <a:lnTo>
                      <a:pt x="172" y="41"/>
                    </a:lnTo>
                    <a:lnTo>
                      <a:pt x="167" y="47"/>
                    </a:lnTo>
                    <a:lnTo>
                      <a:pt x="157" y="53"/>
                    </a:lnTo>
                    <a:lnTo>
                      <a:pt x="155" y="59"/>
                    </a:lnTo>
                    <a:lnTo>
                      <a:pt x="149" y="59"/>
                    </a:lnTo>
                    <a:lnTo>
                      <a:pt x="155" y="54"/>
                    </a:lnTo>
                    <a:lnTo>
                      <a:pt x="152" y="47"/>
                    </a:lnTo>
                    <a:lnTo>
                      <a:pt x="155" y="42"/>
                    </a:lnTo>
                    <a:lnTo>
                      <a:pt x="149" y="36"/>
                    </a:lnTo>
                    <a:lnTo>
                      <a:pt x="146" y="33"/>
                    </a:lnTo>
                    <a:lnTo>
                      <a:pt x="146" y="31"/>
                    </a:lnTo>
                    <a:lnTo>
                      <a:pt x="140" y="30"/>
                    </a:lnTo>
                    <a:lnTo>
                      <a:pt x="126" y="22"/>
                    </a:lnTo>
                    <a:lnTo>
                      <a:pt x="113" y="25"/>
                    </a:lnTo>
                    <a:lnTo>
                      <a:pt x="103" y="25"/>
                    </a:lnTo>
                    <a:lnTo>
                      <a:pt x="100" y="25"/>
                    </a:lnTo>
                    <a:lnTo>
                      <a:pt x="91" y="28"/>
                    </a:lnTo>
                    <a:lnTo>
                      <a:pt x="88" y="27"/>
                    </a:lnTo>
                    <a:lnTo>
                      <a:pt x="87" y="21"/>
                    </a:lnTo>
                    <a:lnTo>
                      <a:pt x="75" y="19"/>
                    </a:lnTo>
                    <a:lnTo>
                      <a:pt x="76" y="4"/>
                    </a:lnTo>
                    <a:lnTo>
                      <a:pt x="79" y="0"/>
                    </a:lnTo>
                    <a:lnTo>
                      <a:pt x="70" y="0"/>
                    </a:lnTo>
                    <a:lnTo>
                      <a:pt x="70" y="16"/>
                    </a:lnTo>
                    <a:lnTo>
                      <a:pt x="64" y="22"/>
                    </a:lnTo>
                    <a:lnTo>
                      <a:pt x="58" y="36"/>
                    </a:lnTo>
                    <a:lnTo>
                      <a:pt x="55" y="33"/>
                    </a:lnTo>
                    <a:lnTo>
                      <a:pt x="47" y="39"/>
                    </a:lnTo>
                    <a:lnTo>
                      <a:pt x="44" y="47"/>
                    </a:lnTo>
                    <a:lnTo>
                      <a:pt x="37" y="48"/>
                    </a:lnTo>
                    <a:lnTo>
                      <a:pt x="35" y="5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5" name="Freeform 6382">
                <a:extLst>
                  <a:ext uri="{FF2B5EF4-FFF2-40B4-BE49-F238E27FC236}">
                    <a16:creationId xmlns:a16="http://schemas.microsoft.com/office/drawing/2014/main" id="{1C6711AB-518E-1B38-999E-E684F2D09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1213"/>
                <a:ext cx="131" cy="88"/>
              </a:xfrm>
              <a:custGeom>
                <a:avLst/>
                <a:gdLst>
                  <a:gd name="T0" fmla="*/ 37 w 261"/>
                  <a:gd name="T1" fmla="*/ 48 h 176"/>
                  <a:gd name="T2" fmla="*/ 47 w 261"/>
                  <a:gd name="T3" fmla="*/ 39 h 176"/>
                  <a:gd name="T4" fmla="*/ 58 w 261"/>
                  <a:gd name="T5" fmla="*/ 36 h 176"/>
                  <a:gd name="T6" fmla="*/ 70 w 261"/>
                  <a:gd name="T7" fmla="*/ 16 h 176"/>
                  <a:gd name="T8" fmla="*/ 79 w 261"/>
                  <a:gd name="T9" fmla="*/ 0 h 176"/>
                  <a:gd name="T10" fmla="*/ 75 w 261"/>
                  <a:gd name="T11" fmla="*/ 19 h 176"/>
                  <a:gd name="T12" fmla="*/ 88 w 261"/>
                  <a:gd name="T13" fmla="*/ 27 h 176"/>
                  <a:gd name="T14" fmla="*/ 100 w 261"/>
                  <a:gd name="T15" fmla="*/ 25 h 176"/>
                  <a:gd name="T16" fmla="*/ 113 w 261"/>
                  <a:gd name="T17" fmla="*/ 25 h 176"/>
                  <a:gd name="T18" fmla="*/ 140 w 261"/>
                  <a:gd name="T19" fmla="*/ 30 h 176"/>
                  <a:gd name="T20" fmla="*/ 146 w 261"/>
                  <a:gd name="T21" fmla="*/ 33 h 176"/>
                  <a:gd name="T22" fmla="*/ 155 w 261"/>
                  <a:gd name="T23" fmla="*/ 42 h 176"/>
                  <a:gd name="T24" fmla="*/ 155 w 261"/>
                  <a:gd name="T25" fmla="*/ 54 h 176"/>
                  <a:gd name="T26" fmla="*/ 155 w 261"/>
                  <a:gd name="T27" fmla="*/ 59 h 176"/>
                  <a:gd name="T28" fmla="*/ 167 w 261"/>
                  <a:gd name="T29" fmla="*/ 47 h 176"/>
                  <a:gd name="T30" fmla="*/ 179 w 261"/>
                  <a:gd name="T31" fmla="*/ 36 h 176"/>
                  <a:gd name="T32" fmla="*/ 182 w 261"/>
                  <a:gd name="T33" fmla="*/ 19 h 176"/>
                  <a:gd name="T34" fmla="*/ 208 w 261"/>
                  <a:gd name="T35" fmla="*/ 25 h 176"/>
                  <a:gd name="T36" fmla="*/ 198 w 261"/>
                  <a:gd name="T37" fmla="*/ 39 h 176"/>
                  <a:gd name="T38" fmla="*/ 201 w 261"/>
                  <a:gd name="T39" fmla="*/ 45 h 176"/>
                  <a:gd name="T40" fmla="*/ 214 w 261"/>
                  <a:gd name="T41" fmla="*/ 51 h 176"/>
                  <a:gd name="T42" fmla="*/ 226 w 261"/>
                  <a:gd name="T43" fmla="*/ 45 h 176"/>
                  <a:gd name="T44" fmla="*/ 239 w 261"/>
                  <a:gd name="T45" fmla="*/ 45 h 176"/>
                  <a:gd name="T46" fmla="*/ 251 w 261"/>
                  <a:gd name="T47" fmla="*/ 50 h 176"/>
                  <a:gd name="T48" fmla="*/ 261 w 261"/>
                  <a:gd name="T49" fmla="*/ 54 h 176"/>
                  <a:gd name="T50" fmla="*/ 258 w 261"/>
                  <a:gd name="T51" fmla="*/ 66 h 176"/>
                  <a:gd name="T52" fmla="*/ 248 w 261"/>
                  <a:gd name="T53" fmla="*/ 76 h 176"/>
                  <a:gd name="T54" fmla="*/ 246 w 261"/>
                  <a:gd name="T55" fmla="*/ 85 h 176"/>
                  <a:gd name="T56" fmla="*/ 254 w 261"/>
                  <a:gd name="T57" fmla="*/ 92 h 176"/>
                  <a:gd name="T58" fmla="*/ 254 w 261"/>
                  <a:gd name="T59" fmla="*/ 103 h 176"/>
                  <a:gd name="T60" fmla="*/ 248 w 261"/>
                  <a:gd name="T61" fmla="*/ 106 h 176"/>
                  <a:gd name="T62" fmla="*/ 228 w 261"/>
                  <a:gd name="T63" fmla="*/ 118 h 176"/>
                  <a:gd name="T64" fmla="*/ 222 w 261"/>
                  <a:gd name="T65" fmla="*/ 130 h 176"/>
                  <a:gd name="T66" fmla="*/ 213 w 261"/>
                  <a:gd name="T67" fmla="*/ 129 h 176"/>
                  <a:gd name="T68" fmla="*/ 196 w 261"/>
                  <a:gd name="T69" fmla="*/ 136 h 176"/>
                  <a:gd name="T70" fmla="*/ 182 w 261"/>
                  <a:gd name="T71" fmla="*/ 145 h 176"/>
                  <a:gd name="T72" fmla="*/ 188 w 261"/>
                  <a:gd name="T73" fmla="*/ 161 h 176"/>
                  <a:gd name="T74" fmla="*/ 169 w 261"/>
                  <a:gd name="T75" fmla="*/ 173 h 176"/>
                  <a:gd name="T76" fmla="*/ 161 w 261"/>
                  <a:gd name="T77" fmla="*/ 176 h 176"/>
                  <a:gd name="T78" fmla="*/ 152 w 261"/>
                  <a:gd name="T79" fmla="*/ 158 h 176"/>
                  <a:gd name="T80" fmla="*/ 134 w 261"/>
                  <a:gd name="T81" fmla="*/ 150 h 176"/>
                  <a:gd name="T82" fmla="*/ 129 w 261"/>
                  <a:gd name="T83" fmla="*/ 138 h 176"/>
                  <a:gd name="T84" fmla="*/ 117 w 261"/>
                  <a:gd name="T85" fmla="*/ 138 h 176"/>
                  <a:gd name="T86" fmla="*/ 111 w 261"/>
                  <a:gd name="T87" fmla="*/ 145 h 176"/>
                  <a:gd name="T88" fmla="*/ 111 w 261"/>
                  <a:gd name="T89" fmla="*/ 155 h 176"/>
                  <a:gd name="T90" fmla="*/ 102 w 261"/>
                  <a:gd name="T91" fmla="*/ 176 h 176"/>
                  <a:gd name="T92" fmla="*/ 99 w 261"/>
                  <a:gd name="T93" fmla="*/ 168 h 176"/>
                  <a:gd name="T94" fmla="*/ 87 w 261"/>
                  <a:gd name="T95" fmla="*/ 161 h 176"/>
                  <a:gd name="T96" fmla="*/ 64 w 261"/>
                  <a:gd name="T97" fmla="*/ 155 h 176"/>
                  <a:gd name="T98" fmla="*/ 53 w 261"/>
                  <a:gd name="T99" fmla="*/ 152 h 176"/>
                  <a:gd name="T100" fmla="*/ 47 w 261"/>
                  <a:gd name="T101" fmla="*/ 139 h 176"/>
                  <a:gd name="T102" fmla="*/ 29 w 261"/>
                  <a:gd name="T103" fmla="*/ 138 h 176"/>
                  <a:gd name="T104" fmla="*/ 15 w 261"/>
                  <a:gd name="T105" fmla="*/ 139 h 176"/>
                  <a:gd name="T106" fmla="*/ 15 w 261"/>
                  <a:gd name="T107" fmla="*/ 136 h 176"/>
                  <a:gd name="T108" fmla="*/ 9 w 261"/>
                  <a:gd name="T109" fmla="*/ 123 h 176"/>
                  <a:gd name="T110" fmla="*/ 20 w 261"/>
                  <a:gd name="T111" fmla="*/ 111 h 176"/>
                  <a:gd name="T112" fmla="*/ 9 w 261"/>
                  <a:gd name="T113" fmla="*/ 101 h 176"/>
                  <a:gd name="T114" fmla="*/ 9 w 261"/>
                  <a:gd name="T115" fmla="*/ 92 h 176"/>
                  <a:gd name="T116" fmla="*/ 6 w 261"/>
                  <a:gd name="T117" fmla="*/ 76 h 176"/>
                  <a:gd name="T118" fmla="*/ 8 w 261"/>
                  <a:gd name="T119" fmla="*/ 66 h 176"/>
                  <a:gd name="T120" fmla="*/ 23 w 261"/>
                  <a:gd name="T121" fmla="*/ 66 h 176"/>
                  <a:gd name="T122" fmla="*/ 31 w 261"/>
                  <a:gd name="T123" fmla="*/ 53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1" h="176">
                    <a:moveTo>
                      <a:pt x="35" y="51"/>
                    </a:moveTo>
                    <a:lnTo>
                      <a:pt x="37" y="48"/>
                    </a:lnTo>
                    <a:lnTo>
                      <a:pt x="44" y="47"/>
                    </a:lnTo>
                    <a:lnTo>
                      <a:pt x="47" y="39"/>
                    </a:lnTo>
                    <a:lnTo>
                      <a:pt x="55" y="33"/>
                    </a:lnTo>
                    <a:lnTo>
                      <a:pt x="58" y="36"/>
                    </a:lnTo>
                    <a:lnTo>
                      <a:pt x="64" y="22"/>
                    </a:lnTo>
                    <a:lnTo>
                      <a:pt x="70" y="16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76" y="4"/>
                    </a:lnTo>
                    <a:lnTo>
                      <a:pt x="75" y="19"/>
                    </a:lnTo>
                    <a:lnTo>
                      <a:pt x="87" y="21"/>
                    </a:lnTo>
                    <a:lnTo>
                      <a:pt x="88" y="27"/>
                    </a:lnTo>
                    <a:lnTo>
                      <a:pt x="91" y="28"/>
                    </a:lnTo>
                    <a:lnTo>
                      <a:pt x="100" y="25"/>
                    </a:lnTo>
                    <a:lnTo>
                      <a:pt x="103" y="25"/>
                    </a:lnTo>
                    <a:lnTo>
                      <a:pt x="113" y="25"/>
                    </a:lnTo>
                    <a:lnTo>
                      <a:pt x="126" y="22"/>
                    </a:lnTo>
                    <a:lnTo>
                      <a:pt x="140" y="30"/>
                    </a:lnTo>
                    <a:lnTo>
                      <a:pt x="146" y="31"/>
                    </a:lnTo>
                    <a:lnTo>
                      <a:pt x="146" y="33"/>
                    </a:lnTo>
                    <a:lnTo>
                      <a:pt x="149" y="36"/>
                    </a:lnTo>
                    <a:lnTo>
                      <a:pt x="155" y="42"/>
                    </a:lnTo>
                    <a:lnTo>
                      <a:pt x="152" y="47"/>
                    </a:lnTo>
                    <a:lnTo>
                      <a:pt x="155" y="54"/>
                    </a:lnTo>
                    <a:lnTo>
                      <a:pt x="149" y="59"/>
                    </a:lnTo>
                    <a:lnTo>
                      <a:pt x="155" y="59"/>
                    </a:lnTo>
                    <a:lnTo>
                      <a:pt x="157" y="53"/>
                    </a:lnTo>
                    <a:lnTo>
                      <a:pt x="167" y="47"/>
                    </a:lnTo>
                    <a:lnTo>
                      <a:pt x="172" y="41"/>
                    </a:lnTo>
                    <a:lnTo>
                      <a:pt x="179" y="36"/>
                    </a:lnTo>
                    <a:lnTo>
                      <a:pt x="179" y="25"/>
                    </a:lnTo>
                    <a:lnTo>
                      <a:pt x="182" y="19"/>
                    </a:lnTo>
                    <a:lnTo>
                      <a:pt x="191" y="13"/>
                    </a:lnTo>
                    <a:lnTo>
                      <a:pt x="208" y="25"/>
                    </a:lnTo>
                    <a:lnTo>
                      <a:pt x="205" y="38"/>
                    </a:lnTo>
                    <a:lnTo>
                      <a:pt x="198" y="39"/>
                    </a:lnTo>
                    <a:lnTo>
                      <a:pt x="198" y="39"/>
                    </a:lnTo>
                    <a:lnTo>
                      <a:pt x="201" y="45"/>
                    </a:lnTo>
                    <a:lnTo>
                      <a:pt x="205" y="45"/>
                    </a:lnTo>
                    <a:lnTo>
                      <a:pt x="214" y="51"/>
                    </a:lnTo>
                    <a:lnTo>
                      <a:pt x="222" y="54"/>
                    </a:lnTo>
                    <a:lnTo>
                      <a:pt x="226" y="45"/>
                    </a:lnTo>
                    <a:lnTo>
                      <a:pt x="231" y="42"/>
                    </a:lnTo>
                    <a:lnTo>
                      <a:pt x="239" y="45"/>
                    </a:lnTo>
                    <a:lnTo>
                      <a:pt x="240" y="50"/>
                    </a:lnTo>
                    <a:lnTo>
                      <a:pt x="251" y="50"/>
                    </a:lnTo>
                    <a:lnTo>
                      <a:pt x="252" y="47"/>
                    </a:lnTo>
                    <a:lnTo>
                      <a:pt x="261" y="54"/>
                    </a:lnTo>
                    <a:lnTo>
                      <a:pt x="261" y="56"/>
                    </a:lnTo>
                    <a:lnTo>
                      <a:pt x="258" y="66"/>
                    </a:lnTo>
                    <a:lnTo>
                      <a:pt x="249" y="66"/>
                    </a:lnTo>
                    <a:lnTo>
                      <a:pt x="248" y="76"/>
                    </a:lnTo>
                    <a:lnTo>
                      <a:pt x="249" y="79"/>
                    </a:lnTo>
                    <a:lnTo>
                      <a:pt x="246" y="85"/>
                    </a:lnTo>
                    <a:lnTo>
                      <a:pt x="248" y="89"/>
                    </a:lnTo>
                    <a:lnTo>
                      <a:pt x="254" y="92"/>
                    </a:lnTo>
                    <a:lnTo>
                      <a:pt x="251" y="98"/>
                    </a:lnTo>
                    <a:lnTo>
                      <a:pt x="254" y="103"/>
                    </a:lnTo>
                    <a:lnTo>
                      <a:pt x="252" y="109"/>
                    </a:lnTo>
                    <a:lnTo>
                      <a:pt x="248" y="106"/>
                    </a:lnTo>
                    <a:lnTo>
                      <a:pt x="234" y="112"/>
                    </a:lnTo>
                    <a:lnTo>
                      <a:pt x="228" y="118"/>
                    </a:lnTo>
                    <a:lnTo>
                      <a:pt x="231" y="124"/>
                    </a:lnTo>
                    <a:lnTo>
                      <a:pt x="222" y="130"/>
                    </a:lnTo>
                    <a:lnTo>
                      <a:pt x="219" y="133"/>
                    </a:lnTo>
                    <a:lnTo>
                      <a:pt x="213" y="129"/>
                    </a:lnTo>
                    <a:lnTo>
                      <a:pt x="208" y="133"/>
                    </a:lnTo>
                    <a:lnTo>
                      <a:pt x="196" y="136"/>
                    </a:lnTo>
                    <a:lnTo>
                      <a:pt x="188" y="139"/>
                    </a:lnTo>
                    <a:lnTo>
                      <a:pt x="182" y="145"/>
                    </a:lnTo>
                    <a:lnTo>
                      <a:pt x="188" y="153"/>
                    </a:lnTo>
                    <a:lnTo>
                      <a:pt x="188" y="161"/>
                    </a:lnTo>
                    <a:lnTo>
                      <a:pt x="176" y="170"/>
                    </a:lnTo>
                    <a:lnTo>
                      <a:pt x="169" y="173"/>
                    </a:lnTo>
                    <a:lnTo>
                      <a:pt x="167" y="176"/>
                    </a:lnTo>
                    <a:lnTo>
                      <a:pt x="161" y="176"/>
                    </a:lnTo>
                    <a:lnTo>
                      <a:pt x="152" y="173"/>
                    </a:lnTo>
                    <a:lnTo>
                      <a:pt x="152" y="158"/>
                    </a:lnTo>
                    <a:lnTo>
                      <a:pt x="143" y="149"/>
                    </a:lnTo>
                    <a:lnTo>
                      <a:pt x="134" y="150"/>
                    </a:lnTo>
                    <a:lnTo>
                      <a:pt x="129" y="145"/>
                    </a:lnTo>
                    <a:lnTo>
                      <a:pt x="129" y="138"/>
                    </a:lnTo>
                    <a:lnTo>
                      <a:pt x="129" y="135"/>
                    </a:lnTo>
                    <a:lnTo>
                      <a:pt x="117" y="138"/>
                    </a:lnTo>
                    <a:lnTo>
                      <a:pt x="113" y="135"/>
                    </a:lnTo>
                    <a:lnTo>
                      <a:pt x="111" y="145"/>
                    </a:lnTo>
                    <a:lnTo>
                      <a:pt x="107" y="147"/>
                    </a:lnTo>
                    <a:lnTo>
                      <a:pt x="111" y="155"/>
                    </a:lnTo>
                    <a:lnTo>
                      <a:pt x="110" y="159"/>
                    </a:lnTo>
                    <a:lnTo>
                      <a:pt x="102" y="176"/>
                    </a:lnTo>
                    <a:lnTo>
                      <a:pt x="97" y="173"/>
                    </a:lnTo>
                    <a:lnTo>
                      <a:pt x="99" y="168"/>
                    </a:lnTo>
                    <a:lnTo>
                      <a:pt x="96" y="165"/>
                    </a:lnTo>
                    <a:lnTo>
                      <a:pt x="87" y="161"/>
                    </a:lnTo>
                    <a:lnTo>
                      <a:pt x="73" y="159"/>
                    </a:lnTo>
                    <a:lnTo>
                      <a:pt x="64" y="155"/>
                    </a:lnTo>
                    <a:lnTo>
                      <a:pt x="58" y="155"/>
                    </a:lnTo>
                    <a:lnTo>
                      <a:pt x="53" y="152"/>
                    </a:lnTo>
                    <a:lnTo>
                      <a:pt x="52" y="145"/>
                    </a:lnTo>
                    <a:lnTo>
                      <a:pt x="47" y="139"/>
                    </a:lnTo>
                    <a:lnTo>
                      <a:pt x="40" y="136"/>
                    </a:lnTo>
                    <a:lnTo>
                      <a:pt x="29" y="138"/>
                    </a:lnTo>
                    <a:lnTo>
                      <a:pt x="23" y="138"/>
                    </a:lnTo>
                    <a:lnTo>
                      <a:pt x="15" y="139"/>
                    </a:lnTo>
                    <a:lnTo>
                      <a:pt x="11" y="139"/>
                    </a:lnTo>
                    <a:lnTo>
                      <a:pt x="15" y="136"/>
                    </a:lnTo>
                    <a:lnTo>
                      <a:pt x="11" y="132"/>
                    </a:lnTo>
                    <a:lnTo>
                      <a:pt x="9" y="123"/>
                    </a:lnTo>
                    <a:lnTo>
                      <a:pt x="18" y="123"/>
                    </a:lnTo>
                    <a:lnTo>
                      <a:pt x="20" y="111"/>
                    </a:lnTo>
                    <a:lnTo>
                      <a:pt x="15" y="103"/>
                    </a:lnTo>
                    <a:lnTo>
                      <a:pt x="9" y="101"/>
                    </a:lnTo>
                    <a:lnTo>
                      <a:pt x="0" y="97"/>
                    </a:lnTo>
                    <a:lnTo>
                      <a:pt x="9" y="92"/>
                    </a:lnTo>
                    <a:lnTo>
                      <a:pt x="9" y="80"/>
                    </a:lnTo>
                    <a:lnTo>
                      <a:pt x="6" y="76"/>
                    </a:lnTo>
                    <a:lnTo>
                      <a:pt x="9" y="76"/>
                    </a:lnTo>
                    <a:lnTo>
                      <a:pt x="8" y="66"/>
                    </a:lnTo>
                    <a:lnTo>
                      <a:pt x="18" y="66"/>
                    </a:lnTo>
                    <a:lnTo>
                      <a:pt x="23" y="66"/>
                    </a:lnTo>
                    <a:lnTo>
                      <a:pt x="29" y="63"/>
                    </a:lnTo>
                    <a:lnTo>
                      <a:pt x="31" y="53"/>
                    </a:lnTo>
                    <a:lnTo>
                      <a:pt x="35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6" name="Freeform 6383">
                <a:extLst>
                  <a:ext uri="{FF2B5EF4-FFF2-40B4-BE49-F238E27FC236}">
                    <a16:creationId xmlns:a16="http://schemas.microsoft.com/office/drawing/2014/main" id="{218F98AF-719E-7D3B-C992-4010C811F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1213"/>
                <a:ext cx="131" cy="88"/>
              </a:xfrm>
              <a:custGeom>
                <a:avLst/>
                <a:gdLst>
                  <a:gd name="T0" fmla="*/ 37 w 261"/>
                  <a:gd name="T1" fmla="*/ 48 h 176"/>
                  <a:gd name="T2" fmla="*/ 47 w 261"/>
                  <a:gd name="T3" fmla="*/ 39 h 176"/>
                  <a:gd name="T4" fmla="*/ 58 w 261"/>
                  <a:gd name="T5" fmla="*/ 36 h 176"/>
                  <a:gd name="T6" fmla="*/ 70 w 261"/>
                  <a:gd name="T7" fmla="*/ 16 h 176"/>
                  <a:gd name="T8" fmla="*/ 79 w 261"/>
                  <a:gd name="T9" fmla="*/ 0 h 176"/>
                  <a:gd name="T10" fmla="*/ 75 w 261"/>
                  <a:gd name="T11" fmla="*/ 19 h 176"/>
                  <a:gd name="T12" fmla="*/ 88 w 261"/>
                  <a:gd name="T13" fmla="*/ 27 h 176"/>
                  <a:gd name="T14" fmla="*/ 100 w 261"/>
                  <a:gd name="T15" fmla="*/ 25 h 176"/>
                  <a:gd name="T16" fmla="*/ 113 w 261"/>
                  <a:gd name="T17" fmla="*/ 25 h 176"/>
                  <a:gd name="T18" fmla="*/ 140 w 261"/>
                  <a:gd name="T19" fmla="*/ 30 h 176"/>
                  <a:gd name="T20" fmla="*/ 146 w 261"/>
                  <a:gd name="T21" fmla="*/ 33 h 176"/>
                  <a:gd name="T22" fmla="*/ 155 w 261"/>
                  <a:gd name="T23" fmla="*/ 42 h 176"/>
                  <a:gd name="T24" fmla="*/ 155 w 261"/>
                  <a:gd name="T25" fmla="*/ 54 h 176"/>
                  <a:gd name="T26" fmla="*/ 155 w 261"/>
                  <a:gd name="T27" fmla="*/ 59 h 176"/>
                  <a:gd name="T28" fmla="*/ 167 w 261"/>
                  <a:gd name="T29" fmla="*/ 47 h 176"/>
                  <a:gd name="T30" fmla="*/ 179 w 261"/>
                  <a:gd name="T31" fmla="*/ 36 h 176"/>
                  <a:gd name="T32" fmla="*/ 182 w 261"/>
                  <a:gd name="T33" fmla="*/ 19 h 176"/>
                  <a:gd name="T34" fmla="*/ 208 w 261"/>
                  <a:gd name="T35" fmla="*/ 25 h 176"/>
                  <a:gd name="T36" fmla="*/ 198 w 261"/>
                  <a:gd name="T37" fmla="*/ 39 h 176"/>
                  <a:gd name="T38" fmla="*/ 201 w 261"/>
                  <a:gd name="T39" fmla="*/ 45 h 176"/>
                  <a:gd name="T40" fmla="*/ 214 w 261"/>
                  <a:gd name="T41" fmla="*/ 51 h 176"/>
                  <a:gd name="T42" fmla="*/ 226 w 261"/>
                  <a:gd name="T43" fmla="*/ 45 h 176"/>
                  <a:gd name="T44" fmla="*/ 239 w 261"/>
                  <a:gd name="T45" fmla="*/ 45 h 176"/>
                  <a:gd name="T46" fmla="*/ 251 w 261"/>
                  <a:gd name="T47" fmla="*/ 50 h 176"/>
                  <a:gd name="T48" fmla="*/ 261 w 261"/>
                  <a:gd name="T49" fmla="*/ 54 h 176"/>
                  <a:gd name="T50" fmla="*/ 258 w 261"/>
                  <a:gd name="T51" fmla="*/ 66 h 176"/>
                  <a:gd name="T52" fmla="*/ 248 w 261"/>
                  <a:gd name="T53" fmla="*/ 76 h 176"/>
                  <a:gd name="T54" fmla="*/ 246 w 261"/>
                  <a:gd name="T55" fmla="*/ 85 h 176"/>
                  <a:gd name="T56" fmla="*/ 254 w 261"/>
                  <a:gd name="T57" fmla="*/ 92 h 176"/>
                  <a:gd name="T58" fmla="*/ 254 w 261"/>
                  <a:gd name="T59" fmla="*/ 103 h 176"/>
                  <a:gd name="T60" fmla="*/ 248 w 261"/>
                  <a:gd name="T61" fmla="*/ 106 h 176"/>
                  <a:gd name="T62" fmla="*/ 228 w 261"/>
                  <a:gd name="T63" fmla="*/ 118 h 176"/>
                  <a:gd name="T64" fmla="*/ 222 w 261"/>
                  <a:gd name="T65" fmla="*/ 130 h 176"/>
                  <a:gd name="T66" fmla="*/ 213 w 261"/>
                  <a:gd name="T67" fmla="*/ 129 h 176"/>
                  <a:gd name="T68" fmla="*/ 196 w 261"/>
                  <a:gd name="T69" fmla="*/ 136 h 176"/>
                  <a:gd name="T70" fmla="*/ 182 w 261"/>
                  <a:gd name="T71" fmla="*/ 145 h 176"/>
                  <a:gd name="T72" fmla="*/ 188 w 261"/>
                  <a:gd name="T73" fmla="*/ 161 h 176"/>
                  <a:gd name="T74" fmla="*/ 169 w 261"/>
                  <a:gd name="T75" fmla="*/ 173 h 176"/>
                  <a:gd name="T76" fmla="*/ 161 w 261"/>
                  <a:gd name="T77" fmla="*/ 176 h 176"/>
                  <a:gd name="T78" fmla="*/ 152 w 261"/>
                  <a:gd name="T79" fmla="*/ 158 h 176"/>
                  <a:gd name="T80" fmla="*/ 134 w 261"/>
                  <a:gd name="T81" fmla="*/ 150 h 176"/>
                  <a:gd name="T82" fmla="*/ 129 w 261"/>
                  <a:gd name="T83" fmla="*/ 138 h 176"/>
                  <a:gd name="T84" fmla="*/ 117 w 261"/>
                  <a:gd name="T85" fmla="*/ 138 h 176"/>
                  <a:gd name="T86" fmla="*/ 111 w 261"/>
                  <a:gd name="T87" fmla="*/ 145 h 176"/>
                  <a:gd name="T88" fmla="*/ 111 w 261"/>
                  <a:gd name="T89" fmla="*/ 155 h 176"/>
                  <a:gd name="T90" fmla="*/ 102 w 261"/>
                  <a:gd name="T91" fmla="*/ 176 h 176"/>
                  <a:gd name="T92" fmla="*/ 99 w 261"/>
                  <a:gd name="T93" fmla="*/ 168 h 176"/>
                  <a:gd name="T94" fmla="*/ 87 w 261"/>
                  <a:gd name="T95" fmla="*/ 161 h 176"/>
                  <a:gd name="T96" fmla="*/ 64 w 261"/>
                  <a:gd name="T97" fmla="*/ 155 h 176"/>
                  <a:gd name="T98" fmla="*/ 53 w 261"/>
                  <a:gd name="T99" fmla="*/ 152 h 176"/>
                  <a:gd name="T100" fmla="*/ 47 w 261"/>
                  <a:gd name="T101" fmla="*/ 139 h 176"/>
                  <a:gd name="T102" fmla="*/ 29 w 261"/>
                  <a:gd name="T103" fmla="*/ 138 h 176"/>
                  <a:gd name="T104" fmla="*/ 15 w 261"/>
                  <a:gd name="T105" fmla="*/ 139 h 176"/>
                  <a:gd name="T106" fmla="*/ 15 w 261"/>
                  <a:gd name="T107" fmla="*/ 136 h 176"/>
                  <a:gd name="T108" fmla="*/ 9 w 261"/>
                  <a:gd name="T109" fmla="*/ 123 h 176"/>
                  <a:gd name="T110" fmla="*/ 20 w 261"/>
                  <a:gd name="T111" fmla="*/ 111 h 176"/>
                  <a:gd name="T112" fmla="*/ 9 w 261"/>
                  <a:gd name="T113" fmla="*/ 101 h 176"/>
                  <a:gd name="T114" fmla="*/ 9 w 261"/>
                  <a:gd name="T115" fmla="*/ 92 h 176"/>
                  <a:gd name="T116" fmla="*/ 6 w 261"/>
                  <a:gd name="T117" fmla="*/ 76 h 176"/>
                  <a:gd name="T118" fmla="*/ 8 w 261"/>
                  <a:gd name="T119" fmla="*/ 66 h 176"/>
                  <a:gd name="T120" fmla="*/ 23 w 261"/>
                  <a:gd name="T121" fmla="*/ 66 h 176"/>
                  <a:gd name="T122" fmla="*/ 31 w 261"/>
                  <a:gd name="T123" fmla="*/ 53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1" h="176">
                    <a:moveTo>
                      <a:pt x="35" y="51"/>
                    </a:moveTo>
                    <a:lnTo>
                      <a:pt x="37" y="48"/>
                    </a:lnTo>
                    <a:lnTo>
                      <a:pt x="44" y="47"/>
                    </a:lnTo>
                    <a:lnTo>
                      <a:pt x="47" y="39"/>
                    </a:lnTo>
                    <a:lnTo>
                      <a:pt x="55" y="33"/>
                    </a:lnTo>
                    <a:lnTo>
                      <a:pt x="58" y="36"/>
                    </a:lnTo>
                    <a:lnTo>
                      <a:pt x="64" y="22"/>
                    </a:lnTo>
                    <a:lnTo>
                      <a:pt x="70" y="16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76" y="4"/>
                    </a:lnTo>
                    <a:lnTo>
                      <a:pt x="75" y="19"/>
                    </a:lnTo>
                    <a:lnTo>
                      <a:pt x="87" y="21"/>
                    </a:lnTo>
                    <a:lnTo>
                      <a:pt x="88" y="27"/>
                    </a:lnTo>
                    <a:lnTo>
                      <a:pt x="91" y="28"/>
                    </a:lnTo>
                    <a:lnTo>
                      <a:pt x="100" y="25"/>
                    </a:lnTo>
                    <a:lnTo>
                      <a:pt x="103" y="25"/>
                    </a:lnTo>
                    <a:lnTo>
                      <a:pt x="113" y="25"/>
                    </a:lnTo>
                    <a:lnTo>
                      <a:pt x="126" y="22"/>
                    </a:lnTo>
                    <a:lnTo>
                      <a:pt x="140" y="30"/>
                    </a:lnTo>
                    <a:lnTo>
                      <a:pt x="146" y="31"/>
                    </a:lnTo>
                    <a:lnTo>
                      <a:pt x="146" y="33"/>
                    </a:lnTo>
                    <a:lnTo>
                      <a:pt x="149" y="36"/>
                    </a:lnTo>
                    <a:lnTo>
                      <a:pt x="155" y="42"/>
                    </a:lnTo>
                    <a:lnTo>
                      <a:pt x="152" y="47"/>
                    </a:lnTo>
                    <a:lnTo>
                      <a:pt x="155" y="54"/>
                    </a:lnTo>
                    <a:lnTo>
                      <a:pt x="149" y="59"/>
                    </a:lnTo>
                    <a:lnTo>
                      <a:pt x="155" y="59"/>
                    </a:lnTo>
                    <a:lnTo>
                      <a:pt x="157" y="53"/>
                    </a:lnTo>
                    <a:lnTo>
                      <a:pt x="167" y="47"/>
                    </a:lnTo>
                    <a:lnTo>
                      <a:pt x="172" y="41"/>
                    </a:lnTo>
                    <a:lnTo>
                      <a:pt x="179" y="36"/>
                    </a:lnTo>
                    <a:lnTo>
                      <a:pt x="179" y="25"/>
                    </a:lnTo>
                    <a:lnTo>
                      <a:pt x="182" y="19"/>
                    </a:lnTo>
                    <a:lnTo>
                      <a:pt x="191" y="13"/>
                    </a:lnTo>
                    <a:lnTo>
                      <a:pt x="208" y="25"/>
                    </a:lnTo>
                    <a:lnTo>
                      <a:pt x="205" y="38"/>
                    </a:lnTo>
                    <a:lnTo>
                      <a:pt x="198" y="39"/>
                    </a:lnTo>
                    <a:lnTo>
                      <a:pt x="198" y="39"/>
                    </a:lnTo>
                    <a:lnTo>
                      <a:pt x="201" y="45"/>
                    </a:lnTo>
                    <a:lnTo>
                      <a:pt x="205" y="45"/>
                    </a:lnTo>
                    <a:lnTo>
                      <a:pt x="214" y="51"/>
                    </a:lnTo>
                    <a:lnTo>
                      <a:pt x="222" y="54"/>
                    </a:lnTo>
                    <a:lnTo>
                      <a:pt x="226" y="45"/>
                    </a:lnTo>
                    <a:lnTo>
                      <a:pt x="231" y="42"/>
                    </a:lnTo>
                    <a:lnTo>
                      <a:pt x="239" y="45"/>
                    </a:lnTo>
                    <a:lnTo>
                      <a:pt x="240" y="50"/>
                    </a:lnTo>
                    <a:lnTo>
                      <a:pt x="251" y="50"/>
                    </a:lnTo>
                    <a:lnTo>
                      <a:pt x="252" y="47"/>
                    </a:lnTo>
                    <a:lnTo>
                      <a:pt x="261" y="54"/>
                    </a:lnTo>
                    <a:lnTo>
                      <a:pt x="261" y="56"/>
                    </a:lnTo>
                    <a:lnTo>
                      <a:pt x="258" y="66"/>
                    </a:lnTo>
                    <a:lnTo>
                      <a:pt x="249" y="66"/>
                    </a:lnTo>
                    <a:lnTo>
                      <a:pt x="248" y="76"/>
                    </a:lnTo>
                    <a:lnTo>
                      <a:pt x="249" y="79"/>
                    </a:lnTo>
                    <a:lnTo>
                      <a:pt x="246" y="85"/>
                    </a:lnTo>
                    <a:lnTo>
                      <a:pt x="248" y="89"/>
                    </a:lnTo>
                    <a:lnTo>
                      <a:pt x="254" y="92"/>
                    </a:lnTo>
                    <a:lnTo>
                      <a:pt x="251" y="98"/>
                    </a:lnTo>
                    <a:lnTo>
                      <a:pt x="254" y="103"/>
                    </a:lnTo>
                    <a:lnTo>
                      <a:pt x="252" y="109"/>
                    </a:lnTo>
                    <a:lnTo>
                      <a:pt x="248" y="106"/>
                    </a:lnTo>
                    <a:lnTo>
                      <a:pt x="234" y="112"/>
                    </a:lnTo>
                    <a:lnTo>
                      <a:pt x="228" y="118"/>
                    </a:lnTo>
                    <a:lnTo>
                      <a:pt x="231" y="124"/>
                    </a:lnTo>
                    <a:lnTo>
                      <a:pt x="222" y="130"/>
                    </a:lnTo>
                    <a:lnTo>
                      <a:pt x="219" y="133"/>
                    </a:lnTo>
                    <a:lnTo>
                      <a:pt x="213" y="129"/>
                    </a:lnTo>
                    <a:lnTo>
                      <a:pt x="208" y="133"/>
                    </a:lnTo>
                    <a:lnTo>
                      <a:pt x="196" y="136"/>
                    </a:lnTo>
                    <a:lnTo>
                      <a:pt x="188" y="139"/>
                    </a:lnTo>
                    <a:lnTo>
                      <a:pt x="182" y="145"/>
                    </a:lnTo>
                    <a:lnTo>
                      <a:pt x="188" y="153"/>
                    </a:lnTo>
                    <a:lnTo>
                      <a:pt x="188" y="161"/>
                    </a:lnTo>
                    <a:lnTo>
                      <a:pt x="176" y="170"/>
                    </a:lnTo>
                    <a:lnTo>
                      <a:pt x="169" y="173"/>
                    </a:lnTo>
                    <a:lnTo>
                      <a:pt x="167" y="176"/>
                    </a:lnTo>
                    <a:lnTo>
                      <a:pt x="161" y="176"/>
                    </a:lnTo>
                    <a:lnTo>
                      <a:pt x="152" y="173"/>
                    </a:lnTo>
                    <a:lnTo>
                      <a:pt x="152" y="158"/>
                    </a:lnTo>
                    <a:lnTo>
                      <a:pt x="143" y="149"/>
                    </a:lnTo>
                    <a:lnTo>
                      <a:pt x="134" y="150"/>
                    </a:lnTo>
                    <a:lnTo>
                      <a:pt x="129" y="145"/>
                    </a:lnTo>
                    <a:lnTo>
                      <a:pt x="129" y="138"/>
                    </a:lnTo>
                    <a:lnTo>
                      <a:pt x="129" y="135"/>
                    </a:lnTo>
                    <a:lnTo>
                      <a:pt x="117" y="138"/>
                    </a:lnTo>
                    <a:lnTo>
                      <a:pt x="113" y="135"/>
                    </a:lnTo>
                    <a:lnTo>
                      <a:pt x="111" y="145"/>
                    </a:lnTo>
                    <a:lnTo>
                      <a:pt x="107" y="147"/>
                    </a:lnTo>
                    <a:lnTo>
                      <a:pt x="111" y="155"/>
                    </a:lnTo>
                    <a:lnTo>
                      <a:pt x="110" y="159"/>
                    </a:lnTo>
                    <a:lnTo>
                      <a:pt x="102" y="176"/>
                    </a:lnTo>
                    <a:lnTo>
                      <a:pt x="97" y="173"/>
                    </a:lnTo>
                    <a:lnTo>
                      <a:pt x="99" y="168"/>
                    </a:lnTo>
                    <a:lnTo>
                      <a:pt x="96" y="165"/>
                    </a:lnTo>
                    <a:lnTo>
                      <a:pt x="87" y="161"/>
                    </a:lnTo>
                    <a:lnTo>
                      <a:pt x="73" y="159"/>
                    </a:lnTo>
                    <a:lnTo>
                      <a:pt x="64" y="155"/>
                    </a:lnTo>
                    <a:lnTo>
                      <a:pt x="58" y="155"/>
                    </a:lnTo>
                    <a:lnTo>
                      <a:pt x="53" y="152"/>
                    </a:lnTo>
                    <a:lnTo>
                      <a:pt x="52" y="145"/>
                    </a:lnTo>
                    <a:lnTo>
                      <a:pt x="47" y="139"/>
                    </a:lnTo>
                    <a:lnTo>
                      <a:pt x="40" y="136"/>
                    </a:lnTo>
                    <a:lnTo>
                      <a:pt x="29" y="138"/>
                    </a:lnTo>
                    <a:lnTo>
                      <a:pt x="23" y="138"/>
                    </a:lnTo>
                    <a:lnTo>
                      <a:pt x="15" y="139"/>
                    </a:lnTo>
                    <a:lnTo>
                      <a:pt x="11" y="139"/>
                    </a:lnTo>
                    <a:lnTo>
                      <a:pt x="15" y="136"/>
                    </a:lnTo>
                    <a:lnTo>
                      <a:pt x="11" y="132"/>
                    </a:lnTo>
                    <a:lnTo>
                      <a:pt x="9" y="123"/>
                    </a:lnTo>
                    <a:lnTo>
                      <a:pt x="18" y="123"/>
                    </a:lnTo>
                    <a:lnTo>
                      <a:pt x="20" y="111"/>
                    </a:lnTo>
                    <a:lnTo>
                      <a:pt x="15" y="103"/>
                    </a:lnTo>
                    <a:lnTo>
                      <a:pt x="9" y="101"/>
                    </a:lnTo>
                    <a:lnTo>
                      <a:pt x="0" y="97"/>
                    </a:lnTo>
                    <a:lnTo>
                      <a:pt x="9" y="92"/>
                    </a:lnTo>
                    <a:lnTo>
                      <a:pt x="9" y="80"/>
                    </a:lnTo>
                    <a:lnTo>
                      <a:pt x="6" y="76"/>
                    </a:lnTo>
                    <a:lnTo>
                      <a:pt x="9" y="76"/>
                    </a:lnTo>
                    <a:lnTo>
                      <a:pt x="8" y="66"/>
                    </a:lnTo>
                    <a:lnTo>
                      <a:pt x="18" y="66"/>
                    </a:lnTo>
                    <a:lnTo>
                      <a:pt x="23" y="66"/>
                    </a:lnTo>
                    <a:lnTo>
                      <a:pt x="29" y="63"/>
                    </a:lnTo>
                    <a:lnTo>
                      <a:pt x="31" y="53"/>
                    </a:lnTo>
                    <a:lnTo>
                      <a:pt x="35" y="5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7" name="Freeform 6384">
                <a:extLst>
                  <a:ext uri="{FF2B5EF4-FFF2-40B4-BE49-F238E27FC236}">
                    <a16:creationId xmlns:a16="http://schemas.microsoft.com/office/drawing/2014/main" id="{498E4607-012E-251B-614C-1D15B9773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208"/>
                <a:ext cx="134" cy="144"/>
              </a:xfrm>
              <a:custGeom>
                <a:avLst/>
                <a:gdLst>
                  <a:gd name="T0" fmla="*/ 193 w 267"/>
                  <a:gd name="T1" fmla="*/ 28 h 288"/>
                  <a:gd name="T2" fmla="*/ 185 w 267"/>
                  <a:gd name="T3" fmla="*/ 46 h 288"/>
                  <a:gd name="T4" fmla="*/ 169 w 267"/>
                  <a:gd name="T5" fmla="*/ 34 h 288"/>
                  <a:gd name="T6" fmla="*/ 157 w 267"/>
                  <a:gd name="T7" fmla="*/ 48 h 288"/>
                  <a:gd name="T8" fmla="*/ 135 w 267"/>
                  <a:gd name="T9" fmla="*/ 55 h 288"/>
                  <a:gd name="T10" fmla="*/ 128 w 267"/>
                  <a:gd name="T11" fmla="*/ 45 h 288"/>
                  <a:gd name="T12" fmla="*/ 119 w 267"/>
                  <a:gd name="T13" fmla="*/ 54 h 288"/>
                  <a:gd name="T14" fmla="*/ 101 w 267"/>
                  <a:gd name="T15" fmla="*/ 55 h 288"/>
                  <a:gd name="T16" fmla="*/ 79 w 267"/>
                  <a:gd name="T17" fmla="*/ 55 h 288"/>
                  <a:gd name="T18" fmla="*/ 61 w 267"/>
                  <a:gd name="T19" fmla="*/ 55 h 288"/>
                  <a:gd name="T20" fmla="*/ 49 w 267"/>
                  <a:gd name="T21" fmla="*/ 52 h 288"/>
                  <a:gd name="T22" fmla="*/ 34 w 267"/>
                  <a:gd name="T23" fmla="*/ 57 h 288"/>
                  <a:gd name="T24" fmla="*/ 37 w 267"/>
                  <a:gd name="T25" fmla="*/ 46 h 288"/>
                  <a:gd name="T26" fmla="*/ 37 w 267"/>
                  <a:gd name="T27" fmla="*/ 7 h 288"/>
                  <a:gd name="T28" fmla="*/ 28 w 267"/>
                  <a:gd name="T29" fmla="*/ 7 h 288"/>
                  <a:gd name="T30" fmla="*/ 14 w 267"/>
                  <a:gd name="T31" fmla="*/ 26 h 288"/>
                  <a:gd name="T32" fmla="*/ 5 w 267"/>
                  <a:gd name="T33" fmla="*/ 38 h 288"/>
                  <a:gd name="T34" fmla="*/ 16 w 267"/>
                  <a:gd name="T35" fmla="*/ 49 h 288"/>
                  <a:gd name="T36" fmla="*/ 20 w 267"/>
                  <a:gd name="T37" fmla="*/ 66 h 288"/>
                  <a:gd name="T38" fmla="*/ 3 w 267"/>
                  <a:gd name="T39" fmla="*/ 75 h 288"/>
                  <a:gd name="T40" fmla="*/ 3 w 267"/>
                  <a:gd name="T41" fmla="*/ 92 h 288"/>
                  <a:gd name="T42" fmla="*/ 0 w 267"/>
                  <a:gd name="T43" fmla="*/ 104 h 288"/>
                  <a:gd name="T44" fmla="*/ 5 w 267"/>
                  <a:gd name="T45" fmla="*/ 119 h 288"/>
                  <a:gd name="T46" fmla="*/ 13 w 267"/>
                  <a:gd name="T47" fmla="*/ 139 h 288"/>
                  <a:gd name="T48" fmla="*/ 32 w 267"/>
                  <a:gd name="T49" fmla="*/ 146 h 288"/>
                  <a:gd name="T50" fmla="*/ 38 w 267"/>
                  <a:gd name="T51" fmla="*/ 151 h 288"/>
                  <a:gd name="T52" fmla="*/ 49 w 267"/>
                  <a:gd name="T53" fmla="*/ 165 h 288"/>
                  <a:gd name="T54" fmla="*/ 60 w 267"/>
                  <a:gd name="T55" fmla="*/ 181 h 288"/>
                  <a:gd name="T56" fmla="*/ 82 w 267"/>
                  <a:gd name="T57" fmla="*/ 177 h 288"/>
                  <a:gd name="T58" fmla="*/ 91 w 267"/>
                  <a:gd name="T59" fmla="*/ 183 h 288"/>
                  <a:gd name="T60" fmla="*/ 93 w 267"/>
                  <a:gd name="T61" fmla="*/ 201 h 288"/>
                  <a:gd name="T62" fmla="*/ 110 w 267"/>
                  <a:gd name="T63" fmla="*/ 198 h 288"/>
                  <a:gd name="T64" fmla="*/ 131 w 267"/>
                  <a:gd name="T65" fmla="*/ 221 h 288"/>
                  <a:gd name="T66" fmla="*/ 146 w 267"/>
                  <a:gd name="T67" fmla="*/ 222 h 288"/>
                  <a:gd name="T68" fmla="*/ 152 w 267"/>
                  <a:gd name="T69" fmla="*/ 235 h 288"/>
                  <a:gd name="T70" fmla="*/ 173 w 267"/>
                  <a:gd name="T71" fmla="*/ 235 h 288"/>
                  <a:gd name="T72" fmla="*/ 181 w 267"/>
                  <a:gd name="T73" fmla="*/ 248 h 288"/>
                  <a:gd name="T74" fmla="*/ 182 w 267"/>
                  <a:gd name="T75" fmla="*/ 265 h 288"/>
                  <a:gd name="T76" fmla="*/ 201 w 267"/>
                  <a:gd name="T77" fmla="*/ 286 h 288"/>
                  <a:gd name="T78" fmla="*/ 210 w 267"/>
                  <a:gd name="T79" fmla="*/ 279 h 288"/>
                  <a:gd name="T80" fmla="*/ 210 w 267"/>
                  <a:gd name="T81" fmla="*/ 250 h 288"/>
                  <a:gd name="T82" fmla="*/ 233 w 267"/>
                  <a:gd name="T83" fmla="*/ 248 h 288"/>
                  <a:gd name="T84" fmla="*/ 228 w 267"/>
                  <a:gd name="T85" fmla="*/ 238 h 288"/>
                  <a:gd name="T86" fmla="*/ 222 w 267"/>
                  <a:gd name="T87" fmla="*/ 221 h 288"/>
                  <a:gd name="T88" fmla="*/ 223 w 267"/>
                  <a:gd name="T89" fmla="*/ 212 h 288"/>
                  <a:gd name="T90" fmla="*/ 237 w 267"/>
                  <a:gd name="T91" fmla="*/ 203 h 288"/>
                  <a:gd name="T92" fmla="*/ 252 w 267"/>
                  <a:gd name="T93" fmla="*/ 192 h 288"/>
                  <a:gd name="T94" fmla="*/ 261 w 267"/>
                  <a:gd name="T95" fmla="*/ 177 h 288"/>
                  <a:gd name="T96" fmla="*/ 261 w 267"/>
                  <a:gd name="T97" fmla="*/ 165 h 288"/>
                  <a:gd name="T98" fmla="*/ 260 w 267"/>
                  <a:gd name="T99" fmla="*/ 137 h 288"/>
                  <a:gd name="T100" fmla="*/ 261 w 267"/>
                  <a:gd name="T101" fmla="*/ 124 h 288"/>
                  <a:gd name="T102" fmla="*/ 246 w 267"/>
                  <a:gd name="T103" fmla="*/ 116 h 288"/>
                  <a:gd name="T104" fmla="*/ 234 w 267"/>
                  <a:gd name="T105" fmla="*/ 122 h 288"/>
                  <a:gd name="T106" fmla="*/ 226 w 267"/>
                  <a:gd name="T107" fmla="*/ 104 h 288"/>
                  <a:gd name="T108" fmla="*/ 220 w 267"/>
                  <a:gd name="T109" fmla="*/ 98 h 288"/>
                  <a:gd name="T110" fmla="*/ 231 w 267"/>
                  <a:gd name="T111" fmla="*/ 79 h 288"/>
                  <a:gd name="T112" fmla="*/ 252 w 267"/>
                  <a:gd name="T113" fmla="*/ 72 h 288"/>
                  <a:gd name="T114" fmla="*/ 242 w 267"/>
                  <a:gd name="T115" fmla="*/ 55 h 288"/>
                  <a:gd name="T116" fmla="*/ 214 w 267"/>
                  <a:gd name="T117" fmla="*/ 52 h 288"/>
                  <a:gd name="T118" fmla="*/ 207 w 267"/>
                  <a:gd name="T119" fmla="*/ 2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7" h="288">
                    <a:moveTo>
                      <a:pt x="193" y="20"/>
                    </a:moveTo>
                    <a:lnTo>
                      <a:pt x="190" y="23"/>
                    </a:lnTo>
                    <a:lnTo>
                      <a:pt x="193" y="28"/>
                    </a:lnTo>
                    <a:lnTo>
                      <a:pt x="196" y="41"/>
                    </a:lnTo>
                    <a:lnTo>
                      <a:pt x="189" y="46"/>
                    </a:lnTo>
                    <a:lnTo>
                      <a:pt x="185" y="46"/>
                    </a:lnTo>
                    <a:lnTo>
                      <a:pt x="184" y="34"/>
                    </a:lnTo>
                    <a:lnTo>
                      <a:pt x="175" y="31"/>
                    </a:lnTo>
                    <a:lnTo>
                      <a:pt x="169" y="34"/>
                    </a:lnTo>
                    <a:lnTo>
                      <a:pt x="161" y="43"/>
                    </a:lnTo>
                    <a:lnTo>
                      <a:pt x="161" y="49"/>
                    </a:lnTo>
                    <a:lnTo>
                      <a:pt x="157" y="48"/>
                    </a:lnTo>
                    <a:lnTo>
                      <a:pt x="146" y="57"/>
                    </a:lnTo>
                    <a:lnTo>
                      <a:pt x="143" y="55"/>
                    </a:lnTo>
                    <a:lnTo>
                      <a:pt x="135" y="55"/>
                    </a:lnTo>
                    <a:lnTo>
                      <a:pt x="135" y="46"/>
                    </a:lnTo>
                    <a:lnTo>
                      <a:pt x="134" y="43"/>
                    </a:lnTo>
                    <a:lnTo>
                      <a:pt x="128" y="45"/>
                    </a:lnTo>
                    <a:lnTo>
                      <a:pt x="119" y="43"/>
                    </a:lnTo>
                    <a:lnTo>
                      <a:pt x="117" y="45"/>
                    </a:lnTo>
                    <a:lnTo>
                      <a:pt x="119" y="54"/>
                    </a:lnTo>
                    <a:lnTo>
                      <a:pt x="113" y="57"/>
                    </a:lnTo>
                    <a:lnTo>
                      <a:pt x="104" y="52"/>
                    </a:lnTo>
                    <a:lnTo>
                      <a:pt x="101" y="55"/>
                    </a:lnTo>
                    <a:lnTo>
                      <a:pt x="96" y="55"/>
                    </a:lnTo>
                    <a:lnTo>
                      <a:pt x="90" y="46"/>
                    </a:lnTo>
                    <a:lnTo>
                      <a:pt x="79" y="55"/>
                    </a:lnTo>
                    <a:lnTo>
                      <a:pt x="78" y="55"/>
                    </a:lnTo>
                    <a:lnTo>
                      <a:pt x="67" y="51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53" y="54"/>
                    </a:lnTo>
                    <a:lnTo>
                      <a:pt x="49" y="52"/>
                    </a:lnTo>
                    <a:lnTo>
                      <a:pt x="44" y="57"/>
                    </a:lnTo>
                    <a:lnTo>
                      <a:pt x="37" y="60"/>
                    </a:lnTo>
                    <a:lnTo>
                      <a:pt x="34" y="57"/>
                    </a:lnTo>
                    <a:lnTo>
                      <a:pt x="31" y="57"/>
                    </a:lnTo>
                    <a:lnTo>
                      <a:pt x="37" y="49"/>
                    </a:lnTo>
                    <a:lnTo>
                      <a:pt x="37" y="46"/>
                    </a:lnTo>
                    <a:lnTo>
                      <a:pt x="40" y="28"/>
                    </a:lnTo>
                    <a:lnTo>
                      <a:pt x="43" y="20"/>
                    </a:lnTo>
                    <a:lnTo>
                      <a:pt x="37" y="7"/>
                    </a:lnTo>
                    <a:lnTo>
                      <a:pt x="35" y="4"/>
                    </a:lnTo>
                    <a:lnTo>
                      <a:pt x="28" y="0"/>
                    </a:lnTo>
                    <a:lnTo>
                      <a:pt x="28" y="7"/>
                    </a:lnTo>
                    <a:lnTo>
                      <a:pt x="25" y="17"/>
                    </a:lnTo>
                    <a:lnTo>
                      <a:pt x="14" y="19"/>
                    </a:lnTo>
                    <a:lnTo>
                      <a:pt x="14" y="26"/>
                    </a:lnTo>
                    <a:lnTo>
                      <a:pt x="11" y="31"/>
                    </a:lnTo>
                    <a:lnTo>
                      <a:pt x="6" y="34"/>
                    </a:lnTo>
                    <a:lnTo>
                      <a:pt x="5" y="38"/>
                    </a:lnTo>
                    <a:lnTo>
                      <a:pt x="13" y="40"/>
                    </a:lnTo>
                    <a:lnTo>
                      <a:pt x="13" y="45"/>
                    </a:lnTo>
                    <a:lnTo>
                      <a:pt x="16" y="49"/>
                    </a:lnTo>
                    <a:lnTo>
                      <a:pt x="20" y="52"/>
                    </a:lnTo>
                    <a:lnTo>
                      <a:pt x="22" y="60"/>
                    </a:lnTo>
                    <a:lnTo>
                      <a:pt x="20" y="66"/>
                    </a:lnTo>
                    <a:lnTo>
                      <a:pt x="17" y="69"/>
                    </a:lnTo>
                    <a:lnTo>
                      <a:pt x="8" y="72"/>
                    </a:lnTo>
                    <a:lnTo>
                      <a:pt x="3" y="75"/>
                    </a:lnTo>
                    <a:lnTo>
                      <a:pt x="5" y="81"/>
                    </a:lnTo>
                    <a:lnTo>
                      <a:pt x="3" y="87"/>
                    </a:lnTo>
                    <a:lnTo>
                      <a:pt x="3" y="92"/>
                    </a:lnTo>
                    <a:lnTo>
                      <a:pt x="3" y="96"/>
                    </a:lnTo>
                    <a:lnTo>
                      <a:pt x="5" y="102"/>
                    </a:lnTo>
                    <a:lnTo>
                      <a:pt x="0" y="104"/>
                    </a:lnTo>
                    <a:lnTo>
                      <a:pt x="5" y="110"/>
                    </a:lnTo>
                    <a:lnTo>
                      <a:pt x="6" y="116"/>
                    </a:lnTo>
                    <a:lnTo>
                      <a:pt x="5" y="119"/>
                    </a:lnTo>
                    <a:lnTo>
                      <a:pt x="8" y="131"/>
                    </a:lnTo>
                    <a:lnTo>
                      <a:pt x="6" y="133"/>
                    </a:lnTo>
                    <a:lnTo>
                      <a:pt x="13" y="139"/>
                    </a:lnTo>
                    <a:lnTo>
                      <a:pt x="29" y="137"/>
                    </a:lnTo>
                    <a:lnTo>
                      <a:pt x="31" y="142"/>
                    </a:lnTo>
                    <a:lnTo>
                      <a:pt x="32" y="146"/>
                    </a:lnTo>
                    <a:lnTo>
                      <a:pt x="37" y="143"/>
                    </a:lnTo>
                    <a:lnTo>
                      <a:pt x="35" y="145"/>
                    </a:lnTo>
                    <a:lnTo>
                      <a:pt x="38" y="151"/>
                    </a:lnTo>
                    <a:lnTo>
                      <a:pt x="37" y="160"/>
                    </a:lnTo>
                    <a:lnTo>
                      <a:pt x="46" y="162"/>
                    </a:lnTo>
                    <a:lnTo>
                      <a:pt x="49" y="165"/>
                    </a:lnTo>
                    <a:lnTo>
                      <a:pt x="49" y="175"/>
                    </a:lnTo>
                    <a:lnTo>
                      <a:pt x="57" y="178"/>
                    </a:lnTo>
                    <a:lnTo>
                      <a:pt x="60" y="181"/>
                    </a:lnTo>
                    <a:lnTo>
                      <a:pt x="67" y="180"/>
                    </a:lnTo>
                    <a:lnTo>
                      <a:pt x="78" y="178"/>
                    </a:lnTo>
                    <a:lnTo>
                      <a:pt x="82" y="177"/>
                    </a:lnTo>
                    <a:lnTo>
                      <a:pt x="84" y="171"/>
                    </a:lnTo>
                    <a:lnTo>
                      <a:pt x="87" y="178"/>
                    </a:lnTo>
                    <a:lnTo>
                      <a:pt x="91" y="183"/>
                    </a:lnTo>
                    <a:lnTo>
                      <a:pt x="94" y="189"/>
                    </a:lnTo>
                    <a:lnTo>
                      <a:pt x="93" y="201"/>
                    </a:lnTo>
                    <a:lnTo>
                      <a:pt x="93" y="201"/>
                    </a:lnTo>
                    <a:lnTo>
                      <a:pt x="102" y="198"/>
                    </a:lnTo>
                    <a:lnTo>
                      <a:pt x="110" y="192"/>
                    </a:lnTo>
                    <a:lnTo>
                      <a:pt x="110" y="198"/>
                    </a:lnTo>
                    <a:lnTo>
                      <a:pt x="129" y="207"/>
                    </a:lnTo>
                    <a:lnTo>
                      <a:pt x="129" y="218"/>
                    </a:lnTo>
                    <a:lnTo>
                      <a:pt x="131" y="221"/>
                    </a:lnTo>
                    <a:lnTo>
                      <a:pt x="132" y="219"/>
                    </a:lnTo>
                    <a:lnTo>
                      <a:pt x="140" y="225"/>
                    </a:lnTo>
                    <a:lnTo>
                      <a:pt x="146" y="222"/>
                    </a:lnTo>
                    <a:lnTo>
                      <a:pt x="149" y="228"/>
                    </a:lnTo>
                    <a:lnTo>
                      <a:pt x="146" y="235"/>
                    </a:lnTo>
                    <a:lnTo>
                      <a:pt x="152" y="235"/>
                    </a:lnTo>
                    <a:lnTo>
                      <a:pt x="170" y="231"/>
                    </a:lnTo>
                    <a:lnTo>
                      <a:pt x="172" y="231"/>
                    </a:lnTo>
                    <a:lnTo>
                      <a:pt x="173" y="235"/>
                    </a:lnTo>
                    <a:lnTo>
                      <a:pt x="179" y="238"/>
                    </a:lnTo>
                    <a:lnTo>
                      <a:pt x="182" y="242"/>
                    </a:lnTo>
                    <a:lnTo>
                      <a:pt x="181" y="248"/>
                    </a:lnTo>
                    <a:lnTo>
                      <a:pt x="187" y="250"/>
                    </a:lnTo>
                    <a:lnTo>
                      <a:pt x="185" y="254"/>
                    </a:lnTo>
                    <a:lnTo>
                      <a:pt x="182" y="265"/>
                    </a:lnTo>
                    <a:lnTo>
                      <a:pt x="185" y="274"/>
                    </a:lnTo>
                    <a:lnTo>
                      <a:pt x="196" y="279"/>
                    </a:lnTo>
                    <a:lnTo>
                      <a:pt x="201" y="286"/>
                    </a:lnTo>
                    <a:lnTo>
                      <a:pt x="204" y="288"/>
                    </a:lnTo>
                    <a:lnTo>
                      <a:pt x="208" y="286"/>
                    </a:lnTo>
                    <a:lnTo>
                      <a:pt x="210" y="279"/>
                    </a:lnTo>
                    <a:lnTo>
                      <a:pt x="222" y="263"/>
                    </a:lnTo>
                    <a:lnTo>
                      <a:pt x="210" y="256"/>
                    </a:lnTo>
                    <a:lnTo>
                      <a:pt x="210" y="250"/>
                    </a:lnTo>
                    <a:lnTo>
                      <a:pt x="222" y="251"/>
                    </a:lnTo>
                    <a:lnTo>
                      <a:pt x="222" y="245"/>
                    </a:lnTo>
                    <a:lnTo>
                      <a:pt x="233" y="248"/>
                    </a:lnTo>
                    <a:lnTo>
                      <a:pt x="240" y="247"/>
                    </a:lnTo>
                    <a:lnTo>
                      <a:pt x="233" y="244"/>
                    </a:lnTo>
                    <a:lnTo>
                      <a:pt x="228" y="238"/>
                    </a:lnTo>
                    <a:lnTo>
                      <a:pt x="231" y="228"/>
                    </a:lnTo>
                    <a:lnTo>
                      <a:pt x="225" y="228"/>
                    </a:lnTo>
                    <a:lnTo>
                      <a:pt x="222" y="221"/>
                    </a:lnTo>
                    <a:lnTo>
                      <a:pt x="216" y="219"/>
                    </a:lnTo>
                    <a:lnTo>
                      <a:pt x="216" y="213"/>
                    </a:lnTo>
                    <a:lnTo>
                      <a:pt x="223" y="212"/>
                    </a:lnTo>
                    <a:lnTo>
                      <a:pt x="226" y="206"/>
                    </a:lnTo>
                    <a:lnTo>
                      <a:pt x="226" y="200"/>
                    </a:lnTo>
                    <a:lnTo>
                      <a:pt x="237" y="203"/>
                    </a:lnTo>
                    <a:lnTo>
                      <a:pt x="243" y="207"/>
                    </a:lnTo>
                    <a:lnTo>
                      <a:pt x="248" y="201"/>
                    </a:lnTo>
                    <a:lnTo>
                      <a:pt x="252" y="192"/>
                    </a:lnTo>
                    <a:lnTo>
                      <a:pt x="255" y="195"/>
                    </a:lnTo>
                    <a:lnTo>
                      <a:pt x="264" y="187"/>
                    </a:lnTo>
                    <a:lnTo>
                      <a:pt x="261" y="177"/>
                    </a:lnTo>
                    <a:lnTo>
                      <a:pt x="266" y="174"/>
                    </a:lnTo>
                    <a:lnTo>
                      <a:pt x="264" y="169"/>
                    </a:lnTo>
                    <a:lnTo>
                      <a:pt x="261" y="165"/>
                    </a:lnTo>
                    <a:lnTo>
                      <a:pt x="267" y="154"/>
                    </a:lnTo>
                    <a:lnTo>
                      <a:pt x="257" y="145"/>
                    </a:lnTo>
                    <a:lnTo>
                      <a:pt x="260" y="137"/>
                    </a:lnTo>
                    <a:lnTo>
                      <a:pt x="258" y="131"/>
                    </a:lnTo>
                    <a:lnTo>
                      <a:pt x="255" y="125"/>
                    </a:lnTo>
                    <a:lnTo>
                      <a:pt x="261" y="124"/>
                    </a:lnTo>
                    <a:lnTo>
                      <a:pt x="258" y="116"/>
                    </a:lnTo>
                    <a:lnTo>
                      <a:pt x="255" y="119"/>
                    </a:lnTo>
                    <a:lnTo>
                      <a:pt x="246" y="116"/>
                    </a:lnTo>
                    <a:lnTo>
                      <a:pt x="243" y="117"/>
                    </a:lnTo>
                    <a:lnTo>
                      <a:pt x="240" y="119"/>
                    </a:lnTo>
                    <a:lnTo>
                      <a:pt x="234" y="122"/>
                    </a:lnTo>
                    <a:lnTo>
                      <a:pt x="225" y="121"/>
                    </a:lnTo>
                    <a:lnTo>
                      <a:pt x="228" y="116"/>
                    </a:lnTo>
                    <a:lnTo>
                      <a:pt x="226" y="104"/>
                    </a:lnTo>
                    <a:lnTo>
                      <a:pt x="228" y="101"/>
                    </a:lnTo>
                    <a:lnTo>
                      <a:pt x="225" y="95"/>
                    </a:lnTo>
                    <a:lnTo>
                      <a:pt x="220" y="98"/>
                    </a:lnTo>
                    <a:lnTo>
                      <a:pt x="217" y="93"/>
                    </a:lnTo>
                    <a:lnTo>
                      <a:pt x="228" y="86"/>
                    </a:lnTo>
                    <a:lnTo>
                      <a:pt x="231" y="79"/>
                    </a:lnTo>
                    <a:lnTo>
                      <a:pt x="234" y="76"/>
                    </a:lnTo>
                    <a:lnTo>
                      <a:pt x="245" y="75"/>
                    </a:lnTo>
                    <a:lnTo>
                      <a:pt x="252" y="72"/>
                    </a:lnTo>
                    <a:lnTo>
                      <a:pt x="249" y="69"/>
                    </a:lnTo>
                    <a:lnTo>
                      <a:pt x="248" y="60"/>
                    </a:lnTo>
                    <a:lnTo>
                      <a:pt x="242" y="55"/>
                    </a:lnTo>
                    <a:lnTo>
                      <a:pt x="239" y="55"/>
                    </a:lnTo>
                    <a:lnTo>
                      <a:pt x="228" y="58"/>
                    </a:lnTo>
                    <a:lnTo>
                      <a:pt x="214" y="52"/>
                    </a:lnTo>
                    <a:lnTo>
                      <a:pt x="211" y="45"/>
                    </a:lnTo>
                    <a:lnTo>
                      <a:pt x="205" y="38"/>
                    </a:lnTo>
                    <a:lnTo>
                      <a:pt x="207" y="28"/>
                    </a:lnTo>
                    <a:lnTo>
                      <a:pt x="205" y="20"/>
                    </a:lnTo>
                    <a:lnTo>
                      <a:pt x="193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8" name="Freeform 6385">
                <a:extLst>
                  <a:ext uri="{FF2B5EF4-FFF2-40B4-BE49-F238E27FC236}">
                    <a16:creationId xmlns:a16="http://schemas.microsoft.com/office/drawing/2014/main" id="{62A82355-2C79-5F2A-3618-6474C2286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208"/>
                <a:ext cx="134" cy="144"/>
              </a:xfrm>
              <a:custGeom>
                <a:avLst/>
                <a:gdLst>
                  <a:gd name="T0" fmla="*/ 207 w 267"/>
                  <a:gd name="T1" fmla="*/ 28 h 288"/>
                  <a:gd name="T2" fmla="*/ 214 w 267"/>
                  <a:gd name="T3" fmla="*/ 52 h 288"/>
                  <a:gd name="T4" fmla="*/ 242 w 267"/>
                  <a:gd name="T5" fmla="*/ 55 h 288"/>
                  <a:gd name="T6" fmla="*/ 252 w 267"/>
                  <a:gd name="T7" fmla="*/ 72 h 288"/>
                  <a:gd name="T8" fmla="*/ 231 w 267"/>
                  <a:gd name="T9" fmla="*/ 79 h 288"/>
                  <a:gd name="T10" fmla="*/ 220 w 267"/>
                  <a:gd name="T11" fmla="*/ 98 h 288"/>
                  <a:gd name="T12" fmla="*/ 226 w 267"/>
                  <a:gd name="T13" fmla="*/ 104 h 288"/>
                  <a:gd name="T14" fmla="*/ 234 w 267"/>
                  <a:gd name="T15" fmla="*/ 122 h 288"/>
                  <a:gd name="T16" fmla="*/ 246 w 267"/>
                  <a:gd name="T17" fmla="*/ 116 h 288"/>
                  <a:gd name="T18" fmla="*/ 261 w 267"/>
                  <a:gd name="T19" fmla="*/ 124 h 288"/>
                  <a:gd name="T20" fmla="*/ 260 w 267"/>
                  <a:gd name="T21" fmla="*/ 137 h 288"/>
                  <a:gd name="T22" fmla="*/ 261 w 267"/>
                  <a:gd name="T23" fmla="*/ 165 h 288"/>
                  <a:gd name="T24" fmla="*/ 261 w 267"/>
                  <a:gd name="T25" fmla="*/ 177 h 288"/>
                  <a:gd name="T26" fmla="*/ 252 w 267"/>
                  <a:gd name="T27" fmla="*/ 192 h 288"/>
                  <a:gd name="T28" fmla="*/ 237 w 267"/>
                  <a:gd name="T29" fmla="*/ 203 h 288"/>
                  <a:gd name="T30" fmla="*/ 223 w 267"/>
                  <a:gd name="T31" fmla="*/ 212 h 288"/>
                  <a:gd name="T32" fmla="*/ 222 w 267"/>
                  <a:gd name="T33" fmla="*/ 221 h 288"/>
                  <a:gd name="T34" fmla="*/ 228 w 267"/>
                  <a:gd name="T35" fmla="*/ 238 h 288"/>
                  <a:gd name="T36" fmla="*/ 233 w 267"/>
                  <a:gd name="T37" fmla="*/ 248 h 288"/>
                  <a:gd name="T38" fmla="*/ 210 w 267"/>
                  <a:gd name="T39" fmla="*/ 250 h 288"/>
                  <a:gd name="T40" fmla="*/ 210 w 267"/>
                  <a:gd name="T41" fmla="*/ 279 h 288"/>
                  <a:gd name="T42" fmla="*/ 201 w 267"/>
                  <a:gd name="T43" fmla="*/ 286 h 288"/>
                  <a:gd name="T44" fmla="*/ 182 w 267"/>
                  <a:gd name="T45" fmla="*/ 265 h 288"/>
                  <a:gd name="T46" fmla="*/ 181 w 267"/>
                  <a:gd name="T47" fmla="*/ 248 h 288"/>
                  <a:gd name="T48" fmla="*/ 173 w 267"/>
                  <a:gd name="T49" fmla="*/ 235 h 288"/>
                  <a:gd name="T50" fmla="*/ 152 w 267"/>
                  <a:gd name="T51" fmla="*/ 235 h 288"/>
                  <a:gd name="T52" fmla="*/ 146 w 267"/>
                  <a:gd name="T53" fmla="*/ 222 h 288"/>
                  <a:gd name="T54" fmla="*/ 131 w 267"/>
                  <a:gd name="T55" fmla="*/ 221 h 288"/>
                  <a:gd name="T56" fmla="*/ 110 w 267"/>
                  <a:gd name="T57" fmla="*/ 198 h 288"/>
                  <a:gd name="T58" fmla="*/ 93 w 267"/>
                  <a:gd name="T59" fmla="*/ 201 h 288"/>
                  <a:gd name="T60" fmla="*/ 91 w 267"/>
                  <a:gd name="T61" fmla="*/ 183 h 288"/>
                  <a:gd name="T62" fmla="*/ 82 w 267"/>
                  <a:gd name="T63" fmla="*/ 177 h 288"/>
                  <a:gd name="T64" fmla="*/ 60 w 267"/>
                  <a:gd name="T65" fmla="*/ 181 h 288"/>
                  <a:gd name="T66" fmla="*/ 49 w 267"/>
                  <a:gd name="T67" fmla="*/ 165 h 288"/>
                  <a:gd name="T68" fmla="*/ 38 w 267"/>
                  <a:gd name="T69" fmla="*/ 151 h 288"/>
                  <a:gd name="T70" fmla="*/ 32 w 267"/>
                  <a:gd name="T71" fmla="*/ 146 h 288"/>
                  <a:gd name="T72" fmla="*/ 13 w 267"/>
                  <a:gd name="T73" fmla="*/ 139 h 288"/>
                  <a:gd name="T74" fmla="*/ 5 w 267"/>
                  <a:gd name="T75" fmla="*/ 119 h 288"/>
                  <a:gd name="T76" fmla="*/ 0 w 267"/>
                  <a:gd name="T77" fmla="*/ 104 h 288"/>
                  <a:gd name="T78" fmla="*/ 3 w 267"/>
                  <a:gd name="T79" fmla="*/ 92 h 288"/>
                  <a:gd name="T80" fmla="*/ 3 w 267"/>
                  <a:gd name="T81" fmla="*/ 75 h 288"/>
                  <a:gd name="T82" fmla="*/ 20 w 267"/>
                  <a:gd name="T83" fmla="*/ 66 h 288"/>
                  <a:gd name="T84" fmla="*/ 16 w 267"/>
                  <a:gd name="T85" fmla="*/ 49 h 288"/>
                  <a:gd name="T86" fmla="*/ 5 w 267"/>
                  <a:gd name="T87" fmla="*/ 38 h 288"/>
                  <a:gd name="T88" fmla="*/ 14 w 267"/>
                  <a:gd name="T89" fmla="*/ 26 h 288"/>
                  <a:gd name="T90" fmla="*/ 28 w 267"/>
                  <a:gd name="T91" fmla="*/ 7 h 288"/>
                  <a:gd name="T92" fmla="*/ 37 w 267"/>
                  <a:gd name="T93" fmla="*/ 7 h 288"/>
                  <a:gd name="T94" fmla="*/ 37 w 267"/>
                  <a:gd name="T95" fmla="*/ 46 h 288"/>
                  <a:gd name="T96" fmla="*/ 34 w 267"/>
                  <a:gd name="T97" fmla="*/ 57 h 288"/>
                  <a:gd name="T98" fmla="*/ 49 w 267"/>
                  <a:gd name="T99" fmla="*/ 52 h 288"/>
                  <a:gd name="T100" fmla="*/ 61 w 267"/>
                  <a:gd name="T101" fmla="*/ 55 h 288"/>
                  <a:gd name="T102" fmla="*/ 79 w 267"/>
                  <a:gd name="T103" fmla="*/ 55 h 288"/>
                  <a:gd name="T104" fmla="*/ 101 w 267"/>
                  <a:gd name="T105" fmla="*/ 55 h 288"/>
                  <a:gd name="T106" fmla="*/ 119 w 267"/>
                  <a:gd name="T107" fmla="*/ 54 h 288"/>
                  <a:gd name="T108" fmla="*/ 128 w 267"/>
                  <a:gd name="T109" fmla="*/ 45 h 288"/>
                  <a:gd name="T110" fmla="*/ 135 w 267"/>
                  <a:gd name="T111" fmla="*/ 55 h 288"/>
                  <a:gd name="T112" fmla="*/ 157 w 267"/>
                  <a:gd name="T113" fmla="*/ 48 h 288"/>
                  <a:gd name="T114" fmla="*/ 169 w 267"/>
                  <a:gd name="T115" fmla="*/ 34 h 288"/>
                  <a:gd name="T116" fmla="*/ 185 w 267"/>
                  <a:gd name="T117" fmla="*/ 46 h 288"/>
                  <a:gd name="T118" fmla="*/ 193 w 267"/>
                  <a:gd name="T119" fmla="*/ 2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7" h="288">
                    <a:moveTo>
                      <a:pt x="193" y="20"/>
                    </a:moveTo>
                    <a:lnTo>
                      <a:pt x="205" y="20"/>
                    </a:lnTo>
                    <a:lnTo>
                      <a:pt x="207" y="28"/>
                    </a:lnTo>
                    <a:lnTo>
                      <a:pt x="205" y="38"/>
                    </a:lnTo>
                    <a:lnTo>
                      <a:pt x="211" y="45"/>
                    </a:lnTo>
                    <a:lnTo>
                      <a:pt x="214" y="52"/>
                    </a:lnTo>
                    <a:lnTo>
                      <a:pt x="228" y="58"/>
                    </a:lnTo>
                    <a:lnTo>
                      <a:pt x="239" y="55"/>
                    </a:lnTo>
                    <a:lnTo>
                      <a:pt x="242" y="55"/>
                    </a:lnTo>
                    <a:lnTo>
                      <a:pt x="248" y="60"/>
                    </a:lnTo>
                    <a:lnTo>
                      <a:pt x="249" y="69"/>
                    </a:lnTo>
                    <a:lnTo>
                      <a:pt x="252" y="72"/>
                    </a:lnTo>
                    <a:lnTo>
                      <a:pt x="245" y="75"/>
                    </a:lnTo>
                    <a:lnTo>
                      <a:pt x="234" y="76"/>
                    </a:lnTo>
                    <a:lnTo>
                      <a:pt x="231" y="79"/>
                    </a:lnTo>
                    <a:lnTo>
                      <a:pt x="228" y="86"/>
                    </a:lnTo>
                    <a:lnTo>
                      <a:pt x="217" y="93"/>
                    </a:lnTo>
                    <a:lnTo>
                      <a:pt x="220" y="98"/>
                    </a:lnTo>
                    <a:lnTo>
                      <a:pt x="225" y="95"/>
                    </a:lnTo>
                    <a:lnTo>
                      <a:pt x="228" y="101"/>
                    </a:lnTo>
                    <a:lnTo>
                      <a:pt x="226" y="104"/>
                    </a:lnTo>
                    <a:lnTo>
                      <a:pt x="228" y="116"/>
                    </a:lnTo>
                    <a:lnTo>
                      <a:pt x="225" y="121"/>
                    </a:lnTo>
                    <a:lnTo>
                      <a:pt x="234" y="122"/>
                    </a:lnTo>
                    <a:lnTo>
                      <a:pt x="240" y="119"/>
                    </a:lnTo>
                    <a:lnTo>
                      <a:pt x="243" y="117"/>
                    </a:lnTo>
                    <a:lnTo>
                      <a:pt x="246" y="116"/>
                    </a:lnTo>
                    <a:lnTo>
                      <a:pt x="255" y="119"/>
                    </a:lnTo>
                    <a:lnTo>
                      <a:pt x="258" y="116"/>
                    </a:lnTo>
                    <a:lnTo>
                      <a:pt x="261" y="124"/>
                    </a:lnTo>
                    <a:lnTo>
                      <a:pt x="255" y="125"/>
                    </a:lnTo>
                    <a:lnTo>
                      <a:pt x="258" y="131"/>
                    </a:lnTo>
                    <a:lnTo>
                      <a:pt x="260" y="137"/>
                    </a:lnTo>
                    <a:lnTo>
                      <a:pt x="257" y="145"/>
                    </a:lnTo>
                    <a:lnTo>
                      <a:pt x="267" y="154"/>
                    </a:lnTo>
                    <a:lnTo>
                      <a:pt x="261" y="165"/>
                    </a:lnTo>
                    <a:lnTo>
                      <a:pt x="264" y="169"/>
                    </a:lnTo>
                    <a:lnTo>
                      <a:pt x="266" y="174"/>
                    </a:lnTo>
                    <a:lnTo>
                      <a:pt x="261" y="177"/>
                    </a:lnTo>
                    <a:lnTo>
                      <a:pt x="264" y="187"/>
                    </a:lnTo>
                    <a:lnTo>
                      <a:pt x="255" y="195"/>
                    </a:lnTo>
                    <a:lnTo>
                      <a:pt x="252" y="192"/>
                    </a:lnTo>
                    <a:lnTo>
                      <a:pt x="248" y="201"/>
                    </a:lnTo>
                    <a:lnTo>
                      <a:pt x="243" y="207"/>
                    </a:lnTo>
                    <a:lnTo>
                      <a:pt x="237" y="203"/>
                    </a:lnTo>
                    <a:lnTo>
                      <a:pt x="226" y="200"/>
                    </a:lnTo>
                    <a:lnTo>
                      <a:pt x="226" y="206"/>
                    </a:lnTo>
                    <a:lnTo>
                      <a:pt x="223" y="212"/>
                    </a:lnTo>
                    <a:lnTo>
                      <a:pt x="216" y="213"/>
                    </a:lnTo>
                    <a:lnTo>
                      <a:pt x="216" y="219"/>
                    </a:lnTo>
                    <a:lnTo>
                      <a:pt x="222" y="221"/>
                    </a:lnTo>
                    <a:lnTo>
                      <a:pt x="225" y="228"/>
                    </a:lnTo>
                    <a:lnTo>
                      <a:pt x="231" y="228"/>
                    </a:lnTo>
                    <a:lnTo>
                      <a:pt x="228" y="238"/>
                    </a:lnTo>
                    <a:lnTo>
                      <a:pt x="233" y="244"/>
                    </a:lnTo>
                    <a:lnTo>
                      <a:pt x="240" y="247"/>
                    </a:lnTo>
                    <a:lnTo>
                      <a:pt x="233" y="248"/>
                    </a:lnTo>
                    <a:lnTo>
                      <a:pt x="222" y="245"/>
                    </a:lnTo>
                    <a:lnTo>
                      <a:pt x="222" y="251"/>
                    </a:lnTo>
                    <a:lnTo>
                      <a:pt x="210" y="250"/>
                    </a:lnTo>
                    <a:lnTo>
                      <a:pt x="210" y="256"/>
                    </a:lnTo>
                    <a:lnTo>
                      <a:pt x="222" y="263"/>
                    </a:lnTo>
                    <a:lnTo>
                      <a:pt x="210" y="279"/>
                    </a:lnTo>
                    <a:lnTo>
                      <a:pt x="208" y="286"/>
                    </a:lnTo>
                    <a:lnTo>
                      <a:pt x="204" y="288"/>
                    </a:lnTo>
                    <a:lnTo>
                      <a:pt x="201" y="286"/>
                    </a:lnTo>
                    <a:lnTo>
                      <a:pt x="196" y="279"/>
                    </a:lnTo>
                    <a:lnTo>
                      <a:pt x="185" y="274"/>
                    </a:lnTo>
                    <a:lnTo>
                      <a:pt x="182" y="265"/>
                    </a:lnTo>
                    <a:lnTo>
                      <a:pt x="185" y="254"/>
                    </a:lnTo>
                    <a:lnTo>
                      <a:pt x="187" y="250"/>
                    </a:lnTo>
                    <a:lnTo>
                      <a:pt x="181" y="248"/>
                    </a:lnTo>
                    <a:lnTo>
                      <a:pt x="182" y="242"/>
                    </a:lnTo>
                    <a:lnTo>
                      <a:pt x="179" y="238"/>
                    </a:lnTo>
                    <a:lnTo>
                      <a:pt x="173" y="235"/>
                    </a:lnTo>
                    <a:lnTo>
                      <a:pt x="172" y="231"/>
                    </a:lnTo>
                    <a:lnTo>
                      <a:pt x="170" y="231"/>
                    </a:lnTo>
                    <a:lnTo>
                      <a:pt x="152" y="235"/>
                    </a:lnTo>
                    <a:lnTo>
                      <a:pt x="146" y="235"/>
                    </a:lnTo>
                    <a:lnTo>
                      <a:pt x="149" y="228"/>
                    </a:lnTo>
                    <a:lnTo>
                      <a:pt x="146" y="222"/>
                    </a:lnTo>
                    <a:lnTo>
                      <a:pt x="140" y="225"/>
                    </a:lnTo>
                    <a:lnTo>
                      <a:pt x="132" y="219"/>
                    </a:lnTo>
                    <a:lnTo>
                      <a:pt x="131" y="221"/>
                    </a:lnTo>
                    <a:lnTo>
                      <a:pt x="129" y="218"/>
                    </a:lnTo>
                    <a:lnTo>
                      <a:pt x="129" y="207"/>
                    </a:lnTo>
                    <a:lnTo>
                      <a:pt x="110" y="198"/>
                    </a:lnTo>
                    <a:lnTo>
                      <a:pt x="110" y="192"/>
                    </a:lnTo>
                    <a:lnTo>
                      <a:pt x="102" y="198"/>
                    </a:lnTo>
                    <a:lnTo>
                      <a:pt x="93" y="201"/>
                    </a:lnTo>
                    <a:lnTo>
                      <a:pt x="93" y="201"/>
                    </a:lnTo>
                    <a:lnTo>
                      <a:pt x="94" y="189"/>
                    </a:lnTo>
                    <a:lnTo>
                      <a:pt x="91" y="183"/>
                    </a:lnTo>
                    <a:lnTo>
                      <a:pt x="87" y="178"/>
                    </a:lnTo>
                    <a:lnTo>
                      <a:pt x="84" y="171"/>
                    </a:lnTo>
                    <a:lnTo>
                      <a:pt x="82" y="177"/>
                    </a:lnTo>
                    <a:lnTo>
                      <a:pt x="78" y="178"/>
                    </a:lnTo>
                    <a:lnTo>
                      <a:pt x="67" y="180"/>
                    </a:lnTo>
                    <a:lnTo>
                      <a:pt x="60" y="181"/>
                    </a:lnTo>
                    <a:lnTo>
                      <a:pt x="57" y="178"/>
                    </a:lnTo>
                    <a:lnTo>
                      <a:pt x="49" y="175"/>
                    </a:lnTo>
                    <a:lnTo>
                      <a:pt x="49" y="165"/>
                    </a:lnTo>
                    <a:lnTo>
                      <a:pt x="46" y="162"/>
                    </a:lnTo>
                    <a:lnTo>
                      <a:pt x="37" y="160"/>
                    </a:lnTo>
                    <a:lnTo>
                      <a:pt x="38" y="151"/>
                    </a:lnTo>
                    <a:lnTo>
                      <a:pt x="35" y="145"/>
                    </a:lnTo>
                    <a:lnTo>
                      <a:pt x="37" y="143"/>
                    </a:lnTo>
                    <a:lnTo>
                      <a:pt x="32" y="146"/>
                    </a:lnTo>
                    <a:lnTo>
                      <a:pt x="31" y="142"/>
                    </a:lnTo>
                    <a:lnTo>
                      <a:pt x="29" y="137"/>
                    </a:lnTo>
                    <a:lnTo>
                      <a:pt x="13" y="139"/>
                    </a:lnTo>
                    <a:lnTo>
                      <a:pt x="6" y="133"/>
                    </a:lnTo>
                    <a:lnTo>
                      <a:pt x="8" y="131"/>
                    </a:lnTo>
                    <a:lnTo>
                      <a:pt x="5" y="119"/>
                    </a:lnTo>
                    <a:lnTo>
                      <a:pt x="6" y="116"/>
                    </a:lnTo>
                    <a:lnTo>
                      <a:pt x="5" y="110"/>
                    </a:lnTo>
                    <a:lnTo>
                      <a:pt x="0" y="104"/>
                    </a:lnTo>
                    <a:lnTo>
                      <a:pt x="5" y="102"/>
                    </a:lnTo>
                    <a:lnTo>
                      <a:pt x="3" y="96"/>
                    </a:lnTo>
                    <a:lnTo>
                      <a:pt x="3" y="92"/>
                    </a:lnTo>
                    <a:lnTo>
                      <a:pt x="3" y="87"/>
                    </a:lnTo>
                    <a:lnTo>
                      <a:pt x="5" y="81"/>
                    </a:lnTo>
                    <a:lnTo>
                      <a:pt x="3" y="75"/>
                    </a:lnTo>
                    <a:lnTo>
                      <a:pt x="8" y="72"/>
                    </a:lnTo>
                    <a:lnTo>
                      <a:pt x="17" y="69"/>
                    </a:lnTo>
                    <a:lnTo>
                      <a:pt x="20" y="66"/>
                    </a:lnTo>
                    <a:lnTo>
                      <a:pt x="22" y="60"/>
                    </a:lnTo>
                    <a:lnTo>
                      <a:pt x="20" y="52"/>
                    </a:lnTo>
                    <a:lnTo>
                      <a:pt x="16" y="49"/>
                    </a:lnTo>
                    <a:lnTo>
                      <a:pt x="13" y="45"/>
                    </a:lnTo>
                    <a:lnTo>
                      <a:pt x="13" y="40"/>
                    </a:lnTo>
                    <a:lnTo>
                      <a:pt x="5" y="38"/>
                    </a:lnTo>
                    <a:lnTo>
                      <a:pt x="6" y="34"/>
                    </a:lnTo>
                    <a:lnTo>
                      <a:pt x="11" y="31"/>
                    </a:lnTo>
                    <a:lnTo>
                      <a:pt x="14" y="26"/>
                    </a:lnTo>
                    <a:lnTo>
                      <a:pt x="14" y="19"/>
                    </a:lnTo>
                    <a:lnTo>
                      <a:pt x="25" y="17"/>
                    </a:lnTo>
                    <a:lnTo>
                      <a:pt x="28" y="7"/>
                    </a:lnTo>
                    <a:lnTo>
                      <a:pt x="28" y="0"/>
                    </a:lnTo>
                    <a:lnTo>
                      <a:pt x="35" y="4"/>
                    </a:lnTo>
                    <a:lnTo>
                      <a:pt x="37" y="7"/>
                    </a:lnTo>
                    <a:lnTo>
                      <a:pt x="43" y="20"/>
                    </a:lnTo>
                    <a:lnTo>
                      <a:pt x="40" y="28"/>
                    </a:lnTo>
                    <a:lnTo>
                      <a:pt x="37" y="46"/>
                    </a:lnTo>
                    <a:lnTo>
                      <a:pt x="37" y="49"/>
                    </a:lnTo>
                    <a:lnTo>
                      <a:pt x="31" y="57"/>
                    </a:lnTo>
                    <a:lnTo>
                      <a:pt x="34" y="57"/>
                    </a:lnTo>
                    <a:lnTo>
                      <a:pt x="37" y="60"/>
                    </a:lnTo>
                    <a:lnTo>
                      <a:pt x="44" y="57"/>
                    </a:lnTo>
                    <a:lnTo>
                      <a:pt x="49" y="52"/>
                    </a:lnTo>
                    <a:lnTo>
                      <a:pt x="53" y="54"/>
                    </a:lnTo>
                    <a:lnTo>
                      <a:pt x="60" y="52"/>
                    </a:lnTo>
                    <a:lnTo>
                      <a:pt x="61" y="55"/>
                    </a:lnTo>
                    <a:lnTo>
                      <a:pt x="67" y="51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90" y="46"/>
                    </a:lnTo>
                    <a:lnTo>
                      <a:pt x="96" y="55"/>
                    </a:lnTo>
                    <a:lnTo>
                      <a:pt x="101" y="55"/>
                    </a:lnTo>
                    <a:lnTo>
                      <a:pt x="104" y="52"/>
                    </a:lnTo>
                    <a:lnTo>
                      <a:pt x="113" y="57"/>
                    </a:lnTo>
                    <a:lnTo>
                      <a:pt x="119" y="54"/>
                    </a:lnTo>
                    <a:lnTo>
                      <a:pt x="117" y="45"/>
                    </a:lnTo>
                    <a:lnTo>
                      <a:pt x="119" y="43"/>
                    </a:lnTo>
                    <a:lnTo>
                      <a:pt x="128" y="45"/>
                    </a:lnTo>
                    <a:lnTo>
                      <a:pt x="134" y="43"/>
                    </a:lnTo>
                    <a:lnTo>
                      <a:pt x="135" y="46"/>
                    </a:lnTo>
                    <a:lnTo>
                      <a:pt x="135" y="55"/>
                    </a:lnTo>
                    <a:lnTo>
                      <a:pt x="143" y="55"/>
                    </a:lnTo>
                    <a:lnTo>
                      <a:pt x="146" y="57"/>
                    </a:lnTo>
                    <a:lnTo>
                      <a:pt x="157" y="48"/>
                    </a:lnTo>
                    <a:lnTo>
                      <a:pt x="161" y="49"/>
                    </a:lnTo>
                    <a:lnTo>
                      <a:pt x="161" y="43"/>
                    </a:lnTo>
                    <a:lnTo>
                      <a:pt x="169" y="34"/>
                    </a:lnTo>
                    <a:lnTo>
                      <a:pt x="175" y="31"/>
                    </a:lnTo>
                    <a:lnTo>
                      <a:pt x="184" y="34"/>
                    </a:lnTo>
                    <a:lnTo>
                      <a:pt x="185" y="46"/>
                    </a:lnTo>
                    <a:lnTo>
                      <a:pt x="189" y="46"/>
                    </a:lnTo>
                    <a:lnTo>
                      <a:pt x="196" y="41"/>
                    </a:lnTo>
                    <a:lnTo>
                      <a:pt x="193" y="28"/>
                    </a:lnTo>
                    <a:lnTo>
                      <a:pt x="190" y="23"/>
                    </a:lnTo>
                    <a:lnTo>
                      <a:pt x="193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9" name="Freeform 6386">
                <a:extLst>
                  <a:ext uri="{FF2B5EF4-FFF2-40B4-BE49-F238E27FC236}">
                    <a16:creationId xmlns:a16="http://schemas.microsoft.com/office/drawing/2014/main" id="{6C147A37-9DEF-504C-2CB2-B908F893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208"/>
                <a:ext cx="134" cy="144"/>
              </a:xfrm>
              <a:custGeom>
                <a:avLst/>
                <a:gdLst>
                  <a:gd name="T0" fmla="*/ 207 w 267"/>
                  <a:gd name="T1" fmla="*/ 28 h 288"/>
                  <a:gd name="T2" fmla="*/ 214 w 267"/>
                  <a:gd name="T3" fmla="*/ 52 h 288"/>
                  <a:gd name="T4" fmla="*/ 242 w 267"/>
                  <a:gd name="T5" fmla="*/ 55 h 288"/>
                  <a:gd name="T6" fmla="*/ 252 w 267"/>
                  <a:gd name="T7" fmla="*/ 72 h 288"/>
                  <a:gd name="T8" fmla="*/ 231 w 267"/>
                  <a:gd name="T9" fmla="*/ 79 h 288"/>
                  <a:gd name="T10" fmla="*/ 220 w 267"/>
                  <a:gd name="T11" fmla="*/ 98 h 288"/>
                  <a:gd name="T12" fmla="*/ 226 w 267"/>
                  <a:gd name="T13" fmla="*/ 104 h 288"/>
                  <a:gd name="T14" fmla="*/ 234 w 267"/>
                  <a:gd name="T15" fmla="*/ 122 h 288"/>
                  <a:gd name="T16" fmla="*/ 246 w 267"/>
                  <a:gd name="T17" fmla="*/ 116 h 288"/>
                  <a:gd name="T18" fmla="*/ 261 w 267"/>
                  <a:gd name="T19" fmla="*/ 124 h 288"/>
                  <a:gd name="T20" fmla="*/ 260 w 267"/>
                  <a:gd name="T21" fmla="*/ 137 h 288"/>
                  <a:gd name="T22" fmla="*/ 261 w 267"/>
                  <a:gd name="T23" fmla="*/ 165 h 288"/>
                  <a:gd name="T24" fmla="*/ 261 w 267"/>
                  <a:gd name="T25" fmla="*/ 177 h 288"/>
                  <a:gd name="T26" fmla="*/ 252 w 267"/>
                  <a:gd name="T27" fmla="*/ 192 h 288"/>
                  <a:gd name="T28" fmla="*/ 237 w 267"/>
                  <a:gd name="T29" fmla="*/ 203 h 288"/>
                  <a:gd name="T30" fmla="*/ 223 w 267"/>
                  <a:gd name="T31" fmla="*/ 212 h 288"/>
                  <a:gd name="T32" fmla="*/ 222 w 267"/>
                  <a:gd name="T33" fmla="*/ 221 h 288"/>
                  <a:gd name="T34" fmla="*/ 228 w 267"/>
                  <a:gd name="T35" fmla="*/ 238 h 288"/>
                  <a:gd name="T36" fmla="*/ 233 w 267"/>
                  <a:gd name="T37" fmla="*/ 248 h 288"/>
                  <a:gd name="T38" fmla="*/ 210 w 267"/>
                  <a:gd name="T39" fmla="*/ 250 h 288"/>
                  <a:gd name="T40" fmla="*/ 210 w 267"/>
                  <a:gd name="T41" fmla="*/ 279 h 288"/>
                  <a:gd name="T42" fmla="*/ 201 w 267"/>
                  <a:gd name="T43" fmla="*/ 286 h 288"/>
                  <a:gd name="T44" fmla="*/ 182 w 267"/>
                  <a:gd name="T45" fmla="*/ 265 h 288"/>
                  <a:gd name="T46" fmla="*/ 181 w 267"/>
                  <a:gd name="T47" fmla="*/ 248 h 288"/>
                  <a:gd name="T48" fmla="*/ 173 w 267"/>
                  <a:gd name="T49" fmla="*/ 235 h 288"/>
                  <a:gd name="T50" fmla="*/ 152 w 267"/>
                  <a:gd name="T51" fmla="*/ 235 h 288"/>
                  <a:gd name="T52" fmla="*/ 146 w 267"/>
                  <a:gd name="T53" fmla="*/ 222 h 288"/>
                  <a:gd name="T54" fmla="*/ 131 w 267"/>
                  <a:gd name="T55" fmla="*/ 221 h 288"/>
                  <a:gd name="T56" fmla="*/ 110 w 267"/>
                  <a:gd name="T57" fmla="*/ 198 h 288"/>
                  <a:gd name="T58" fmla="*/ 93 w 267"/>
                  <a:gd name="T59" fmla="*/ 201 h 288"/>
                  <a:gd name="T60" fmla="*/ 91 w 267"/>
                  <a:gd name="T61" fmla="*/ 183 h 288"/>
                  <a:gd name="T62" fmla="*/ 82 w 267"/>
                  <a:gd name="T63" fmla="*/ 177 h 288"/>
                  <a:gd name="T64" fmla="*/ 60 w 267"/>
                  <a:gd name="T65" fmla="*/ 181 h 288"/>
                  <a:gd name="T66" fmla="*/ 49 w 267"/>
                  <a:gd name="T67" fmla="*/ 165 h 288"/>
                  <a:gd name="T68" fmla="*/ 38 w 267"/>
                  <a:gd name="T69" fmla="*/ 151 h 288"/>
                  <a:gd name="T70" fmla="*/ 32 w 267"/>
                  <a:gd name="T71" fmla="*/ 146 h 288"/>
                  <a:gd name="T72" fmla="*/ 13 w 267"/>
                  <a:gd name="T73" fmla="*/ 139 h 288"/>
                  <a:gd name="T74" fmla="*/ 5 w 267"/>
                  <a:gd name="T75" fmla="*/ 119 h 288"/>
                  <a:gd name="T76" fmla="*/ 0 w 267"/>
                  <a:gd name="T77" fmla="*/ 104 h 288"/>
                  <a:gd name="T78" fmla="*/ 3 w 267"/>
                  <a:gd name="T79" fmla="*/ 92 h 288"/>
                  <a:gd name="T80" fmla="*/ 3 w 267"/>
                  <a:gd name="T81" fmla="*/ 75 h 288"/>
                  <a:gd name="T82" fmla="*/ 20 w 267"/>
                  <a:gd name="T83" fmla="*/ 66 h 288"/>
                  <a:gd name="T84" fmla="*/ 16 w 267"/>
                  <a:gd name="T85" fmla="*/ 49 h 288"/>
                  <a:gd name="T86" fmla="*/ 5 w 267"/>
                  <a:gd name="T87" fmla="*/ 38 h 288"/>
                  <a:gd name="T88" fmla="*/ 14 w 267"/>
                  <a:gd name="T89" fmla="*/ 26 h 288"/>
                  <a:gd name="T90" fmla="*/ 28 w 267"/>
                  <a:gd name="T91" fmla="*/ 7 h 288"/>
                  <a:gd name="T92" fmla="*/ 37 w 267"/>
                  <a:gd name="T93" fmla="*/ 7 h 288"/>
                  <a:gd name="T94" fmla="*/ 37 w 267"/>
                  <a:gd name="T95" fmla="*/ 46 h 288"/>
                  <a:gd name="T96" fmla="*/ 34 w 267"/>
                  <a:gd name="T97" fmla="*/ 57 h 288"/>
                  <a:gd name="T98" fmla="*/ 49 w 267"/>
                  <a:gd name="T99" fmla="*/ 52 h 288"/>
                  <a:gd name="T100" fmla="*/ 61 w 267"/>
                  <a:gd name="T101" fmla="*/ 55 h 288"/>
                  <a:gd name="T102" fmla="*/ 79 w 267"/>
                  <a:gd name="T103" fmla="*/ 55 h 288"/>
                  <a:gd name="T104" fmla="*/ 101 w 267"/>
                  <a:gd name="T105" fmla="*/ 55 h 288"/>
                  <a:gd name="T106" fmla="*/ 119 w 267"/>
                  <a:gd name="T107" fmla="*/ 54 h 288"/>
                  <a:gd name="T108" fmla="*/ 128 w 267"/>
                  <a:gd name="T109" fmla="*/ 45 h 288"/>
                  <a:gd name="T110" fmla="*/ 135 w 267"/>
                  <a:gd name="T111" fmla="*/ 55 h 288"/>
                  <a:gd name="T112" fmla="*/ 157 w 267"/>
                  <a:gd name="T113" fmla="*/ 48 h 288"/>
                  <a:gd name="T114" fmla="*/ 169 w 267"/>
                  <a:gd name="T115" fmla="*/ 34 h 288"/>
                  <a:gd name="T116" fmla="*/ 185 w 267"/>
                  <a:gd name="T117" fmla="*/ 46 h 288"/>
                  <a:gd name="T118" fmla="*/ 193 w 267"/>
                  <a:gd name="T119" fmla="*/ 2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7" h="288">
                    <a:moveTo>
                      <a:pt x="193" y="20"/>
                    </a:moveTo>
                    <a:lnTo>
                      <a:pt x="205" y="20"/>
                    </a:lnTo>
                    <a:lnTo>
                      <a:pt x="207" y="28"/>
                    </a:lnTo>
                    <a:lnTo>
                      <a:pt x="205" y="38"/>
                    </a:lnTo>
                    <a:lnTo>
                      <a:pt x="211" y="45"/>
                    </a:lnTo>
                    <a:lnTo>
                      <a:pt x="214" y="52"/>
                    </a:lnTo>
                    <a:lnTo>
                      <a:pt x="228" y="58"/>
                    </a:lnTo>
                    <a:lnTo>
                      <a:pt x="239" y="55"/>
                    </a:lnTo>
                    <a:lnTo>
                      <a:pt x="242" y="55"/>
                    </a:lnTo>
                    <a:lnTo>
                      <a:pt x="248" y="60"/>
                    </a:lnTo>
                    <a:lnTo>
                      <a:pt x="249" y="69"/>
                    </a:lnTo>
                    <a:lnTo>
                      <a:pt x="252" y="72"/>
                    </a:lnTo>
                    <a:lnTo>
                      <a:pt x="245" y="75"/>
                    </a:lnTo>
                    <a:lnTo>
                      <a:pt x="234" y="76"/>
                    </a:lnTo>
                    <a:lnTo>
                      <a:pt x="231" y="79"/>
                    </a:lnTo>
                    <a:lnTo>
                      <a:pt x="228" y="86"/>
                    </a:lnTo>
                    <a:lnTo>
                      <a:pt x="217" y="93"/>
                    </a:lnTo>
                    <a:lnTo>
                      <a:pt x="220" y="98"/>
                    </a:lnTo>
                    <a:lnTo>
                      <a:pt x="225" y="95"/>
                    </a:lnTo>
                    <a:lnTo>
                      <a:pt x="228" y="101"/>
                    </a:lnTo>
                    <a:lnTo>
                      <a:pt x="226" y="104"/>
                    </a:lnTo>
                    <a:lnTo>
                      <a:pt x="228" y="116"/>
                    </a:lnTo>
                    <a:lnTo>
                      <a:pt x="225" y="121"/>
                    </a:lnTo>
                    <a:lnTo>
                      <a:pt x="234" y="122"/>
                    </a:lnTo>
                    <a:lnTo>
                      <a:pt x="240" y="119"/>
                    </a:lnTo>
                    <a:lnTo>
                      <a:pt x="243" y="117"/>
                    </a:lnTo>
                    <a:lnTo>
                      <a:pt x="246" y="116"/>
                    </a:lnTo>
                    <a:lnTo>
                      <a:pt x="255" y="119"/>
                    </a:lnTo>
                    <a:lnTo>
                      <a:pt x="258" y="116"/>
                    </a:lnTo>
                    <a:lnTo>
                      <a:pt x="261" y="124"/>
                    </a:lnTo>
                    <a:lnTo>
                      <a:pt x="255" y="125"/>
                    </a:lnTo>
                    <a:lnTo>
                      <a:pt x="258" y="131"/>
                    </a:lnTo>
                    <a:lnTo>
                      <a:pt x="260" y="137"/>
                    </a:lnTo>
                    <a:lnTo>
                      <a:pt x="257" y="145"/>
                    </a:lnTo>
                    <a:lnTo>
                      <a:pt x="267" y="154"/>
                    </a:lnTo>
                    <a:lnTo>
                      <a:pt x="261" y="165"/>
                    </a:lnTo>
                    <a:lnTo>
                      <a:pt x="264" y="169"/>
                    </a:lnTo>
                    <a:lnTo>
                      <a:pt x="266" y="174"/>
                    </a:lnTo>
                    <a:lnTo>
                      <a:pt x="261" y="177"/>
                    </a:lnTo>
                    <a:lnTo>
                      <a:pt x="264" y="187"/>
                    </a:lnTo>
                    <a:lnTo>
                      <a:pt x="255" y="195"/>
                    </a:lnTo>
                    <a:lnTo>
                      <a:pt x="252" y="192"/>
                    </a:lnTo>
                    <a:lnTo>
                      <a:pt x="248" y="201"/>
                    </a:lnTo>
                    <a:lnTo>
                      <a:pt x="243" y="207"/>
                    </a:lnTo>
                    <a:lnTo>
                      <a:pt x="237" y="203"/>
                    </a:lnTo>
                    <a:lnTo>
                      <a:pt x="226" y="200"/>
                    </a:lnTo>
                    <a:lnTo>
                      <a:pt x="226" y="206"/>
                    </a:lnTo>
                    <a:lnTo>
                      <a:pt x="223" y="212"/>
                    </a:lnTo>
                    <a:lnTo>
                      <a:pt x="216" y="213"/>
                    </a:lnTo>
                    <a:lnTo>
                      <a:pt x="216" y="219"/>
                    </a:lnTo>
                    <a:lnTo>
                      <a:pt x="222" y="221"/>
                    </a:lnTo>
                    <a:lnTo>
                      <a:pt x="225" y="228"/>
                    </a:lnTo>
                    <a:lnTo>
                      <a:pt x="231" y="228"/>
                    </a:lnTo>
                    <a:lnTo>
                      <a:pt x="228" y="238"/>
                    </a:lnTo>
                    <a:lnTo>
                      <a:pt x="233" y="244"/>
                    </a:lnTo>
                    <a:lnTo>
                      <a:pt x="240" y="247"/>
                    </a:lnTo>
                    <a:lnTo>
                      <a:pt x="233" y="248"/>
                    </a:lnTo>
                    <a:lnTo>
                      <a:pt x="222" y="245"/>
                    </a:lnTo>
                    <a:lnTo>
                      <a:pt x="222" y="251"/>
                    </a:lnTo>
                    <a:lnTo>
                      <a:pt x="210" y="250"/>
                    </a:lnTo>
                    <a:lnTo>
                      <a:pt x="210" y="256"/>
                    </a:lnTo>
                    <a:lnTo>
                      <a:pt x="222" y="263"/>
                    </a:lnTo>
                    <a:lnTo>
                      <a:pt x="210" y="279"/>
                    </a:lnTo>
                    <a:lnTo>
                      <a:pt x="208" y="286"/>
                    </a:lnTo>
                    <a:lnTo>
                      <a:pt x="204" y="288"/>
                    </a:lnTo>
                    <a:lnTo>
                      <a:pt x="201" y="286"/>
                    </a:lnTo>
                    <a:lnTo>
                      <a:pt x="196" y="279"/>
                    </a:lnTo>
                    <a:lnTo>
                      <a:pt x="185" y="274"/>
                    </a:lnTo>
                    <a:lnTo>
                      <a:pt x="182" y="265"/>
                    </a:lnTo>
                    <a:lnTo>
                      <a:pt x="185" y="254"/>
                    </a:lnTo>
                    <a:lnTo>
                      <a:pt x="187" y="250"/>
                    </a:lnTo>
                    <a:lnTo>
                      <a:pt x="181" y="248"/>
                    </a:lnTo>
                    <a:lnTo>
                      <a:pt x="182" y="242"/>
                    </a:lnTo>
                    <a:lnTo>
                      <a:pt x="179" y="238"/>
                    </a:lnTo>
                    <a:lnTo>
                      <a:pt x="173" y="235"/>
                    </a:lnTo>
                    <a:lnTo>
                      <a:pt x="172" y="231"/>
                    </a:lnTo>
                    <a:lnTo>
                      <a:pt x="170" y="231"/>
                    </a:lnTo>
                    <a:lnTo>
                      <a:pt x="152" y="235"/>
                    </a:lnTo>
                    <a:lnTo>
                      <a:pt x="146" y="235"/>
                    </a:lnTo>
                    <a:lnTo>
                      <a:pt x="149" y="228"/>
                    </a:lnTo>
                    <a:lnTo>
                      <a:pt x="146" y="222"/>
                    </a:lnTo>
                    <a:lnTo>
                      <a:pt x="140" y="225"/>
                    </a:lnTo>
                    <a:lnTo>
                      <a:pt x="132" y="219"/>
                    </a:lnTo>
                    <a:lnTo>
                      <a:pt x="131" y="221"/>
                    </a:lnTo>
                    <a:lnTo>
                      <a:pt x="129" y="218"/>
                    </a:lnTo>
                    <a:lnTo>
                      <a:pt x="129" y="207"/>
                    </a:lnTo>
                    <a:lnTo>
                      <a:pt x="110" y="198"/>
                    </a:lnTo>
                    <a:lnTo>
                      <a:pt x="110" y="192"/>
                    </a:lnTo>
                    <a:lnTo>
                      <a:pt x="102" y="198"/>
                    </a:lnTo>
                    <a:lnTo>
                      <a:pt x="93" y="201"/>
                    </a:lnTo>
                    <a:lnTo>
                      <a:pt x="93" y="201"/>
                    </a:lnTo>
                    <a:lnTo>
                      <a:pt x="94" y="189"/>
                    </a:lnTo>
                    <a:lnTo>
                      <a:pt x="91" y="183"/>
                    </a:lnTo>
                    <a:lnTo>
                      <a:pt x="87" y="178"/>
                    </a:lnTo>
                    <a:lnTo>
                      <a:pt x="84" y="171"/>
                    </a:lnTo>
                    <a:lnTo>
                      <a:pt x="82" y="177"/>
                    </a:lnTo>
                    <a:lnTo>
                      <a:pt x="78" y="178"/>
                    </a:lnTo>
                    <a:lnTo>
                      <a:pt x="67" y="180"/>
                    </a:lnTo>
                    <a:lnTo>
                      <a:pt x="60" y="181"/>
                    </a:lnTo>
                    <a:lnTo>
                      <a:pt x="57" y="178"/>
                    </a:lnTo>
                    <a:lnTo>
                      <a:pt x="49" y="175"/>
                    </a:lnTo>
                    <a:lnTo>
                      <a:pt x="49" y="165"/>
                    </a:lnTo>
                    <a:lnTo>
                      <a:pt x="46" y="162"/>
                    </a:lnTo>
                    <a:lnTo>
                      <a:pt x="37" y="160"/>
                    </a:lnTo>
                    <a:lnTo>
                      <a:pt x="38" y="151"/>
                    </a:lnTo>
                    <a:lnTo>
                      <a:pt x="35" y="145"/>
                    </a:lnTo>
                    <a:lnTo>
                      <a:pt x="37" y="143"/>
                    </a:lnTo>
                    <a:lnTo>
                      <a:pt x="32" y="146"/>
                    </a:lnTo>
                    <a:lnTo>
                      <a:pt x="31" y="142"/>
                    </a:lnTo>
                    <a:lnTo>
                      <a:pt x="29" y="137"/>
                    </a:lnTo>
                    <a:lnTo>
                      <a:pt x="13" y="139"/>
                    </a:lnTo>
                    <a:lnTo>
                      <a:pt x="6" y="133"/>
                    </a:lnTo>
                    <a:lnTo>
                      <a:pt x="8" y="131"/>
                    </a:lnTo>
                    <a:lnTo>
                      <a:pt x="5" y="119"/>
                    </a:lnTo>
                    <a:lnTo>
                      <a:pt x="6" y="116"/>
                    </a:lnTo>
                    <a:lnTo>
                      <a:pt x="5" y="110"/>
                    </a:lnTo>
                    <a:lnTo>
                      <a:pt x="0" y="104"/>
                    </a:lnTo>
                    <a:lnTo>
                      <a:pt x="5" y="102"/>
                    </a:lnTo>
                    <a:lnTo>
                      <a:pt x="3" y="96"/>
                    </a:lnTo>
                    <a:lnTo>
                      <a:pt x="3" y="92"/>
                    </a:lnTo>
                    <a:lnTo>
                      <a:pt x="3" y="87"/>
                    </a:lnTo>
                    <a:lnTo>
                      <a:pt x="5" y="81"/>
                    </a:lnTo>
                    <a:lnTo>
                      <a:pt x="3" y="75"/>
                    </a:lnTo>
                    <a:lnTo>
                      <a:pt x="8" y="72"/>
                    </a:lnTo>
                    <a:lnTo>
                      <a:pt x="17" y="69"/>
                    </a:lnTo>
                    <a:lnTo>
                      <a:pt x="20" y="66"/>
                    </a:lnTo>
                    <a:lnTo>
                      <a:pt x="22" y="60"/>
                    </a:lnTo>
                    <a:lnTo>
                      <a:pt x="20" y="52"/>
                    </a:lnTo>
                    <a:lnTo>
                      <a:pt x="16" y="49"/>
                    </a:lnTo>
                    <a:lnTo>
                      <a:pt x="13" y="45"/>
                    </a:lnTo>
                    <a:lnTo>
                      <a:pt x="13" y="40"/>
                    </a:lnTo>
                    <a:lnTo>
                      <a:pt x="5" y="38"/>
                    </a:lnTo>
                    <a:lnTo>
                      <a:pt x="6" y="34"/>
                    </a:lnTo>
                    <a:lnTo>
                      <a:pt x="11" y="31"/>
                    </a:lnTo>
                    <a:lnTo>
                      <a:pt x="14" y="26"/>
                    </a:lnTo>
                    <a:lnTo>
                      <a:pt x="14" y="19"/>
                    </a:lnTo>
                    <a:lnTo>
                      <a:pt x="25" y="17"/>
                    </a:lnTo>
                    <a:lnTo>
                      <a:pt x="28" y="7"/>
                    </a:lnTo>
                    <a:lnTo>
                      <a:pt x="28" y="0"/>
                    </a:lnTo>
                    <a:lnTo>
                      <a:pt x="35" y="4"/>
                    </a:lnTo>
                    <a:lnTo>
                      <a:pt x="37" y="7"/>
                    </a:lnTo>
                    <a:lnTo>
                      <a:pt x="43" y="20"/>
                    </a:lnTo>
                    <a:lnTo>
                      <a:pt x="40" y="28"/>
                    </a:lnTo>
                    <a:lnTo>
                      <a:pt x="37" y="46"/>
                    </a:lnTo>
                    <a:lnTo>
                      <a:pt x="37" y="49"/>
                    </a:lnTo>
                    <a:lnTo>
                      <a:pt x="31" y="57"/>
                    </a:lnTo>
                    <a:lnTo>
                      <a:pt x="34" y="57"/>
                    </a:lnTo>
                    <a:lnTo>
                      <a:pt x="37" y="60"/>
                    </a:lnTo>
                    <a:lnTo>
                      <a:pt x="44" y="57"/>
                    </a:lnTo>
                    <a:lnTo>
                      <a:pt x="49" y="52"/>
                    </a:lnTo>
                    <a:lnTo>
                      <a:pt x="53" y="54"/>
                    </a:lnTo>
                    <a:lnTo>
                      <a:pt x="60" y="52"/>
                    </a:lnTo>
                    <a:lnTo>
                      <a:pt x="61" y="55"/>
                    </a:lnTo>
                    <a:lnTo>
                      <a:pt x="67" y="51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90" y="46"/>
                    </a:lnTo>
                    <a:lnTo>
                      <a:pt x="96" y="55"/>
                    </a:lnTo>
                    <a:lnTo>
                      <a:pt x="101" y="55"/>
                    </a:lnTo>
                    <a:lnTo>
                      <a:pt x="104" y="52"/>
                    </a:lnTo>
                    <a:lnTo>
                      <a:pt x="113" y="57"/>
                    </a:lnTo>
                    <a:lnTo>
                      <a:pt x="119" y="54"/>
                    </a:lnTo>
                    <a:lnTo>
                      <a:pt x="117" y="45"/>
                    </a:lnTo>
                    <a:lnTo>
                      <a:pt x="119" y="43"/>
                    </a:lnTo>
                    <a:lnTo>
                      <a:pt x="128" y="45"/>
                    </a:lnTo>
                    <a:lnTo>
                      <a:pt x="134" y="43"/>
                    </a:lnTo>
                    <a:lnTo>
                      <a:pt x="135" y="46"/>
                    </a:lnTo>
                    <a:lnTo>
                      <a:pt x="135" y="55"/>
                    </a:lnTo>
                    <a:lnTo>
                      <a:pt x="143" y="55"/>
                    </a:lnTo>
                    <a:lnTo>
                      <a:pt x="146" y="57"/>
                    </a:lnTo>
                    <a:lnTo>
                      <a:pt x="157" y="48"/>
                    </a:lnTo>
                    <a:lnTo>
                      <a:pt x="161" y="49"/>
                    </a:lnTo>
                    <a:lnTo>
                      <a:pt x="161" y="43"/>
                    </a:lnTo>
                    <a:lnTo>
                      <a:pt x="169" y="34"/>
                    </a:lnTo>
                    <a:lnTo>
                      <a:pt x="175" y="31"/>
                    </a:lnTo>
                    <a:lnTo>
                      <a:pt x="184" y="34"/>
                    </a:lnTo>
                    <a:lnTo>
                      <a:pt x="185" y="46"/>
                    </a:lnTo>
                    <a:lnTo>
                      <a:pt x="189" y="46"/>
                    </a:lnTo>
                    <a:lnTo>
                      <a:pt x="196" y="41"/>
                    </a:lnTo>
                    <a:lnTo>
                      <a:pt x="193" y="28"/>
                    </a:lnTo>
                    <a:lnTo>
                      <a:pt x="190" y="23"/>
                    </a:lnTo>
                    <a:lnTo>
                      <a:pt x="193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0" name="Freeform 6387">
                <a:extLst>
                  <a:ext uri="{FF2B5EF4-FFF2-40B4-BE49-F238E27FC236}">
                    <a16:creationId xmlns:a16="http://schemas.microsoft.com/office/drawing/2014/main" id="{7C79716C-B3B6-6E55-0A6E-33B1C8384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305"/>
                <a:ext cx="171" cy="111"/>
              </a:xfrm>
              <a:custGeom>
                <a:avLst/>
                <a:gdLst>
                  <a:gd name="T0" fmla="*/ 117 w 342"/>
                  <a:gd name="T1" fmla="*/ 68 h 222"/>
                  <a:gd name="T2" fmla="*/ 93 w 342"/>
                  <a:gd name="T3" fmla="*/ 65 h 222"/>
                  <a:gd name="T4" fmla="*/ 75 w 342"/>
                  <a:gd name="T5" fmla="*/ 64 h 222"/>
                  <a:gd name="T6" fmla="*/ 60 w 342"/>
                  <a:gd name="T7" fmla="*/ 73 h 222"/>
                  <a:gd name="T8" fmla="*/ 31 w 342"/>
                  <a:gd name="T9" fmla="*/ 79 h 222"/>
                  <a:gd name="T10" fmla="*/ 14 w 342"/>
                  <a:gd name="T11" fmla="*/ 79 h 222"/>
                  <a:gd name="T12" fmla="*/ 10 w 342"/>
                  <a:gd name="T13" fmla="*/ 93 h 222"/>
                  <a:gd name="T14" fmla="*/ 5 w 342"/>
                  <a:gd name="T15" fmla="*/ 116 h 222"/>
                  <a:gd name="T16" fmla="*/ 0 w 342"/>
                  <a:gd name="T17" fmla="*/ 134 h 222"/>
                  <a:gd name="T18" fmla="*/ 2 w 342"/>
                  <a:gd name="T19" fmla="*/ 146 h 222"/>
                  <a:gd name="T20" fmla="*/ 13 w 342"/>
                  <a:gd name="T21" fmla="*/ 166 h 222"/>
                  <a:gd name="T22" fmla="*/ 26 w 342"/>
                  <a:gd name="T23" fmla="*/ 179 h 222"/>
                  <a:gd name="T24" fmla="*/ 48 w 342"/>
                  <a:gd name="T25" fmla="*/ 182 h 222"/>
                  <a:gd name="T26" fmla="*/ 60 w 342"/>
                  <a:gd name="T27" fmla="*/ 196 h 222"/>
                  <a:gd name="T28" fmla="*/ 78 w 342"/>
                  <a:gd name="T29" fmla="*/ 207 h 222"/>
                  <a:gd name="T30" fmla="*/ 98 w 342"/>
                  <a:gd name="T31" fmla="*/ 205 h 222"/>
                  <a:gd name="T32" fmla="*/ 120 w 342"/>
                  <a:gd name="T33" fmla="*/ 213 h 222"/>
                  <a:gd name="T34" fmla="*/ 123 w 342"/>
                  <a:gd name="T35" fmla="*/ 216 h 222"/>
                  <a:gd name="T36" fmla="*/ 142 w 342"/>
                  <a:gd name="T37" fmla="*/ 210 h 222"/>
                  <a:gd name="T38" fmla="*/ 155 w 342"/>
                  <a:gd name="T39" fmla="*/ 191 h 222"/>
                  <a:gd name="T40" fmla="*/ 173 w 342"/>
                  <a:gd name="T41" fmla="*/ 191 h 222"/>
                  <a:gd name="T42" fmla="*/ 183 w 342"/>
                  <a:gd name="T43" fmla="*/ 198 h 222"/>
                  <a:gd name="T44" fmla="*/ 199 w 342"/>
                  <a:gd name="T45" fmla="*/ 204 h 222"/>
                  <a:gd name="T46" fmla="*/ 202 w 342"/>
                  <a:gd name="T47" fmla="*/ 182 h 222"/>
                  <a:gd name="T48" fmla="*/ 201 w 342"/>
                  <a:gd name="T49" fmla="*/ 152 h 222"/>
                  <a:gd name="T50" fmla="*/ 218 w 342"/>
                  <a:gd name="T51" fmla="*/ 144 h 222"/>
                  <a:gd name="T52" fmla="*/ 227 w 342"/>
                  <a:gd name="T53" fmla="*/ 132 h 222"/>
                  <a:gd name="T54" fmla="*/ 243 w 342"/>
                  <a:gd name="T55" fmla="*/ 125 h 222"/>
                  <a:gd name="T56" fmla="*/ 248 w 342"/>
                  <a:gd name="T57" fmla="*/ 100 h 222"/>
                  <a:gd name="T58" fmla="*/ 252 w 342"/>
                  <a:gd name="T59" fmla="*/ 82 h 222"/>
                  <a:gd name="T60" fmla="*/ 272 w 342"/>
                  <a:gd name="T61" fmla="*/ 67 h 222"/>
                  <a:gd name="T62" fmla="*/ 289 w 342"/>
                  <a:gd name="T63" fmla="*/ 49 h 222"/>
                  <a:gd name="T64" fmla="*/ 306 w 342"/>
                  <a:gd name="T65" fmla="*/ 33 h 222"/>
                  <a:gd name="T66" fmla="*/ 333 w 342"/>
                  <a:gd name="T67" fmla="*/ 40 h 222"/>
                  <a:gd name="T68" fmla="*/ 325 w 342"/>
                  <a:gd name="T69" fmla="*/ 27 h 222"/>
                  <a:gd name="T70" fmla="*/ 307 w 342"/>
                  <a:gd name="T71" fmla="*/ 27 h 222"/>
                  <a:gd name="T72" fmla="*/ 283 w 342"/>
                  <a:gd name="T73" fmla="*/ 23 h 222"/>
                  <a:gd name="T74" fmla="*/ 262 w 342"/>
                  <a:gd name="T75" fmla="*/ 21 h 222"/>
                  <a:gd name="T76" fmla="*/ 254 w 342"/>
                  <a:gd name="T77" fmla="*/ 14 h 222"/>
                  <a:gd name="T78" fmla="*/ 236 w 342"/>
                  <a:gd name="T79" fmla="*/ 17 h 222"/>
                  <a:gd name="T80" fmla="*/ 202 w 342"/>
                  <a:gd name="T81" fmla="*/ 29 h 222"/>
                  <a:gd name="T82" fmla="*/ 184 w 342"/>
                  <a:gd name="T83" fmla="*/ 8 h 222"/>
                  <a:gd name="T84" fmla="*/ 178 w 342"/>
                  <a:gd name="T85" fmla="*/ 3 h 222"/>
                  <a:gd name="T86" fmla="*/ 172 w 342"/>
                  <a:gd name="T87" fmla="*/ 12 h 222"/>
                  <a:gd name="T88" fmla="*/ 175 w 342"/>
                  <a:gd name="T89" fmla="*/ 21 h 222"/>
                  <a:gd name="T90" fmla="*/ 177 w 342"/>
                  <a:gd name="T91" fmla="*/ 49 h 222"/>
                  <a:gd name="T92" fmla="*/ 161 w 342"/>
                  <a:gd name="T93" fmla="*/ 50 h 222"/>
                  <a:gd name="T94" fmla="*/ 149 w 342"/>
                  <a:gd name="T95" fmla="*/ 64 h 222"/>
                  <a:gd name="T96" fmla="*/ 131 w 342"/>
                  <a:gd name="T97" fmla="*/ 64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42" h="222">
                    <a:moveTo>
                      <a:pt x="125" y="58"/>
                    </a:moveTo>
                    <a:lnTo>
                      <a:pt x="122" y="59"/>
                    </a:lnTo>
                    <a:lnTo>
                      <a:pt x="117" y="68"/>
                    </a:lnTo>
                    <a:lnTo>
                      <a:pt x="104" y="65"/>
                    </a:lnTo>
                    <a:lnTo>
                      <a:pt x="98" y="62"/>
                    </a:lnTo>
                    <a:lnTo>
                      <a:pt x="93" y="65"/>
                    </a:lnTo>
                    <a:lnTo>
                      <a:pt x="82" y="61"/>
                    </a:lnTo>
                    <a:lnTo>
                      <a:pt x="79" y="64"/>
                    </a:lnTo>
                    <a:lnTo>
                      <a:pt x="75" y="64"/>
                    </a:lnTo>
                    <a:lnTo>
                      <a:pt x="73" y="73"/>
                    </a:lnTo>
                    <a:lnTo>
                      <a:pt x="70" y="76"/>
                    </a:lnTo>
                    <a:lnTo>
                      <a:pt x="60" y="73"/>
                    </a:lnTo>
                    <a:lnTo>
                      <a:pt x="48" y="76"/>
                    </a:lnTo>
                    <a:lnTo>
                      <a:pt x="41" y="73"/>
                    </a:lnTo>
                    <a:lnTo>
                      <a:pt x="31" y="79"/>
                    </a:lnTo>
                    <a:lnTo>
                      <a:pt x="23" y="74"/>
                    </a:lnTo>
                    <a:lnTo>
                      <a:pt x="19" y="79"/>
                    </a:lnTo>
                    <a:lnTo>
                      <a:pt x="14" y="79"/>
                    </a:lnTo>
                    <a:lnTo>
                      <a:pt x="17" y="87"/>
                    </a:lnTo>
                    <a:lnTo>
                      <a:pt x="14" y="91"/>
                    </a:lnTo>
                    <a:lnTo>
                      <a:pt x="10" y="93"/>
                    </a:lnTo>
                    <a:lnTo>
                      <a:pt x="16" y="103"/>
                    </a:lnTo>
                    <a:lnTo>
                      <a:pt x="8" y="106"/>
                    </a:lnTo>
                    <a:lnTo>
                      <a:pt x="5" y="116"/>
                    </a:lnTo>
                    <a:lnTo>
                      <a:pt x="0" y="116"/>
                    </a:lnTo>
                    <a:lnTo>
                      <a:pt x="5" y="125"/>
                    </a:lnTo>
                    <a:lnTo>
                      <a:pt x="0" y="134"/>
                    </a:lnTo>
                    <a:lnTo>
                      <a:pt x="5" y="137"/>
                    </a:lnTo>
                    <a:lnTo>
                      <a:pt x="7" y="141"/>
                    </a:lnTo>
                    <a:lnTo>
                      <a:pt x="2" y="146"/>
                    </a:lnTo>
                    <a:lnTo>
                      <a:pt x="4" y="153"/>
                    </a:lnTo>
                    <a:lnTo>
                      <a:pt x="7" y="169"/>
                    </a:lnTo>
                    <a:lnTo>
                      <a:pt x="13" y="166"/>
                    </a:lnTo>
                    <a:lnTo>
                      <a:pt x="14" y="172"/>
                    </a:lnTo>
                    <a:lnTo>
                      <a:pt x="20" y="176"/>
                    </a:lnTo>
                    <a:lnTo>
                      <a:pt x="26" y="179"/>
                    </a:lnTo>
                    <a:lnTo>
                      <a:pt x="28" y="185"/>
                    </a:lnTo>
                    <a:lnTo>
                      <a:pt x="38" y="179"/>
                    </a:lnTo>
                    <a:lnTo>
                      <a:pt x="48" y="182"/>
                    </a:lnTo>
                    <a:lnTo>
                      <a:pt x="49" y="181"/>
                    </a:lnTo>
                    <a:lnTo>
                      <a:pt x="51" y="185"/>
                    </a:lnTo>
                    <a:lnTo>
                      <a:pt x="60" y="196"/>
                    </a:lnTo>
                    <a:lnTo>
                      <a:pt x="66" y="207"/>
                    </a:lnTo>
                    <a:lnTo>
                      <a:pt x="72" y="210"/>
                    </a:lnTo>
                    <a:lnTo>
                      <a:pt x="78" y="207"/>
                    </a:lnTo>
                    <a:lnTo>
                      <a:pt x="87" y="207"/>
                    </a:lnTo>
                    <a:lnTo>
                      <a:pt x="93" y="196"/>
                    </a:lnTo>
                    <a:lnTo>
                      <a:pt x="98" y="205"/>
                    </a:lnTo>
                    <a:lnTo>
                      <a:pt x="104" y="204"/>
                    </a:lnTo>
                    <a:lnTo>
                      <a:pt x="111" y="210"/>
                    </a:lnTo>
                    <a:lnTo>
                      <a:pt x="120" y="213"/>
                    </a:lnTo>
                    <a:lnTo>
                      <a:pt x="120" y="222"/>
                    </a:lnTo>
                    <a:lnTo>
                      <a:pt x="125" y="222"/>
                    </a:lnTo>
                    <a:lnTo>
                      <a:pt x="123" y="216"/>
                    </a:lnTo>
                    <a:lnTo>
                      <a:pt x="129" y="216"/>
                    </a:lnTo>
                    <a:lnTo>
                      <a:pt x="133" y="210"/>
                    </a:lnTo>
                    <a:lnTo>
                      <a:pt x="142" y="210"/>
                    </a:lnTo>
                    <a:lnTo>
                      <a:pt x="148" y="201"/>
                    </a:lnTo>
                    <a:lnTo>
                      <a:pt x="148" y="191"/>
                    </a:lnTo>
                    <a:lnTo>
                      <a:pt x="155" y="191"/>
                    </a:lnTo>
                    <a:lnTo>
                      <a:pt x="160" y="193"/>
                    </a:lnTo>
                    <a:lnTo>
                      <a:pt x="167" y="193"/>
                    </a:lnTo>
                    <a:lnTo>
                      <a:pt x="173" y="191"/>
                    </a:lnTo>
                    <a:lnTo>
                      <a:pt x="178" y="193"/>
                    </a:lnTo>
                    <a:lnTo>
                      <a:pt x="180" y="199"/>
                    </a:lnTo>
                    <a:lnTo>
                      <a:pt x="183" y="198"/>
                    </a:lnTo>
                    <a:lnTo>
                      <a:pt x="186" y="198"/>
                    </a:lnTo>
                    <a:lnTo>
                      <a:pt x="193" y="202"/>
                    </a:lnTo>
                    <a:lnTo>
                      <a:pt x="199" y="204"/>
                    </a:lnTo>
                    <a:lnTo>
                      <a:pt x="202" y="199"/>
                    </a:lnTo>
                    <a:lnTo>
                      <a:pt x="201" y="185"/>
                    </a:lnTo>
                    <a:lnTo>
                      <a:pt x="202" y="182"/>
                    </a:lnTo>
                    <a:lnTo>
                      <a:pt x="202" y="173"/>
                    </a:lnTo>
                    <a:lnTo>
                      <a:pt x="202" y="169"/>
                    </a:lnTo>
                    <a:lnTo>
                      <a:pt x="201" y="152"/>
                    </a:lnTo>
                    <a:lnTo>
                      <a:pt x="204" y="152"/>
                    </a:lnTo>
                    <a:lnTo>
                      <a:pt x="207" y="144"/>
                    </a:lnTo>
                    <a:lnTo>
                      <a:pt x="218" y="144"/>
                    </a:lnTo>
                    <a:lnTo>
                      <a:pt x="216" y="135"/>
                    </a:lnTo>
                    <a:lnTo>
                      <a:pt x="219" y="137"/>
                    </a:lnTo>
                    <a:lnTo>
                      <a:pt x="227" y="132"/>
                    </a:lnTo>
                    <a:lnTo>
                      <a:pt x="233" y="131"/>
                    </a:lnTo>
                    <a:lnTo>
                      <a:pt x="236" y="134"/>
                    </a:lnTo>
                    <a:lnTo>
                      <a:pt x="243" y="125"/>
                    </a:lnTo>
                    <a:lnTo>
                      <a:pt x="249" y="122"/>
                    </a:lnTo>
                    <a:lnTo>
                      <a:pt x="252" y="116"/>
                    </a:lnTo>
                    <a:lnTo>
                      <a:pt x="248" y="100"/>
                    </a:lnTo>
                    <a:lnTo>
                      <a:pt x="246" y="97"/>
                    </a:lnTo>
                    <a:lnTo>
                      <a:pt x="255" y="88"/>
                    </a:lnTo>
                    <a:lnTo>
                      <a:pt x="252" y="82"/>
                    </a:lnTo>
                    <a:lnTo>
                      <a:pt x="257" y="82"/>
                    </a:lnTo>
                    <a:lnTo>
                      <a:pt x="263" y="73"/>
                    </a:lnTo>
                    <a:lnTo>
                      <a:pt x="272" y="67"/>
                    </a:lnTo>
                    <a:lnTo>
                      <a:pt x="277" y="61"/>
                    </a:lnTo>
                    <a:lnTo>
                      <a:pt x="286" y="61"/>
                    </a:lnTo>
                    <a:lnTo>
                      <a:pt x="289" y="49"/>
                    </a:lnTo>
                    <a:lnTo>
                      <a:pt x="289" y="43"/>
                    </a:lnTo>
                    <a:lnTo>
                      <a:pt x="302" y="35"/>
                    </a:lnTo>
                    <a:lnTo>
                      <a:pt x="306" y="33"/>
                    </a:lnTo>
                    <a:lnTo>
                      <a:pt x="315" y="36"/>
                    </a:lnTo>
                    <a:lnTo>
                      <a:pt x="330" y="36"/>
                    </a:lnTo>
                    <a:lnTo>
                      <a:pt x="333" y="40"/>
                    </a:lnTo>
                    <a:lnTo>
                      <a:pt x="342" y="32"/>
                    </a:lnTo>
                    <a:lnTo>
                      <a:pt x="333" y="27"/>
                    </a:lnTo>
                    <a:lnTo>
                      <a:pt x="325" y="27"/>
                    </a:lnTo>
                    <a:lnTo>
                      <a:pt x="321" y="29"/>
                    </a:lnTo>
                    <a:lnTo>
                      <a:pt x="313" y="27"/>
                    </a:lnTo>
                    <a:lnTo>
                      <a:pt x="307" y="27"/>
                    </a:lnTo>
                    <a:lnTo>
                      <a:pt x="302" y="23"/>
                    </a:lnTo>
                    <a:lnTo>
                      <a:pt x="299" y="26"/>
                    </a:lnTo>
                    <a:lnTo>
                      <a:pt x="283" y="23"/>
                    </a:lnTo>
                    <a:lnTo>
                      <a:pt x="280" y="27"/>
                    </a:lnTo>
                    <a:lnTo>
                      <a:pt x="272" y="26"/>
                    </a:lnTo>
                    <a:lnTo>
                      <a:pt x="262" y="21"/>
                    </a:lnTo>
                    <a:lnTo>
                      <a:pt x="257" y="15"/>
                    </a:lnTo>
                    <a:lnTo>
                      <a:pt x="252" y="11"/>
                    </a:lnTo>
                    <a:lnTo>
                      <a:pt x="254" y="14"/>
                    </a:lnTo>
                    <a:lnTo>
                      <a:pt x="242" y="11"/>
                    </a:lnTo>
                    <a:lnTo>
                      <a:pt x="239" y="11"/>
                    </a:lnTo>
                    <a:lnTo>
                      <a:pt x="236" y="17"/>
                    </a:lnTo>
                    <a:lnTo>
                      <a:pt x="222" y="20"/>
                    </a:lnTo>
                    <a:lnTo>
                      <a:pt x="210" y="17"/>
                    </a:lnTo>
                    <a:lnTo>
                      <a:pt x="202" y="29"/>
                    </a:lnTo>
                    <a:lnTo>
                      <a:pt x="196" y="27"/>
                    </a:lnTo>
                    <a:lnTo>
                      <a:pt x="193" y="8"/>
                    </a:lnTo>
                    <a:lnTo>
                      <a:pt x="184" y="8"/>
                    </a:lnTo>
                    <a:lnTo>
                      <a:pt x="186" y="5"/>
                    </a:lnTo>
                    <a:lnTo>
                      <a:pt x="181" y="0"/>
                    </a:lnTo>
                    <a:lnTo>
                      <a:pt x="178" y="3"/>
                    </a:lnTo>
                    <a:lnTo>
                      <a:pt x="167" y="3"/>
                    </a:lnTo>
                    <a:lnTo>
                      <a:pt x="170" y="5"/>
                    </a:lnTo>
                    <a:lnTo>
                      <a:pt x="172" y="12"/>
                    </a:lnTo>
                    <a:lnTo>
                      <a:pt x="177" y="12"/>
                    </a:lnTo>
                    <a:lnTo>
                      <a:pt x="178" y="17"/>
                    </a:lnTo>
                    <a:lnTo>
                      <a:pt x="175" y="21"/>
                    </a:lnTo>
                    <a:lnTo>
                      <a:pt x="180" y="33"/>
                    </a:lnTo>
                    <a:lnTo>
                      <a:pt x="178" y="46"/>
                    </a:lnTo>
                    <a:lnTo>
                      <a:pt x="177" y="49"/>
                    </a:lnTo>
                    <a:lnTo>
                      <a:pt x="170" y="52"/>
                    </a:lnTo>
                    <a:lnTo>
                      <a:pt x="167" y="49"/>
                    </a:lnTo>
                    <a:lnTo>
                      <a:pt x="161" y="50"/>
                    </a:lnTo>
                    <a:lnTo>
                      <a:pt x="157" y="46"/>
                    </a:lnTo>
                    <a:lnTo>
                      <a:pt x="152" y="55"/>
                    </a:lnTo>
                    <a:lnTo>
                      <a:pt x="149" y="64"/>
                    </a:lnTo>
                    <a:lnTo>
                      <a:pt x="142" y="64"/>
                    </a:lnTo>
                    <a:lnTo>
                      <a:pt x="136" y="70"/>
                    </a:lnTo>
                    <a:lnTo>
                      <a:pt x="131" y="64"/>
                    </a:lnTo>
                    <a:lnTo>
                      <a:pt x="125" y="64"/>
                    </a:lnTo>
                    <a:lnTo>
                      <a:pt x="125" y="5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1" name="Freeform 6388">
                <a:extLst>
                  <a:ext uri="{FF2B5EF4-FFF2-40B4-BE49-F238E27FC236}">
                    <a16:creationId xmlns:a16="http://schemas.microsoft.com/office/drawing/2014/main" id="{84ACE693-29CE-DD2D-668B-4445D6106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305"/>
                <a:ext cx="171" cy="111"/>
              </a:xfrm>
              <a:custGeom>
                <a:avLst/>
                <a:gdLst>
                  <a:gd name="T0" fmla="*/ 131 w 342"/>
                  <a:gd name="T1" fmla="*/ 64 h 222"/>
                  <a:gd name="T2" fmla="*/ 149 w 342"/>
                  <a:gd name="T3" fmla="*/ 64 h 222"/>
                  <a:gd name="T4" fmla="*/ 161 w 342"/>
                  <a:gd name="T5" fmla="*/ 50 h 222"/>
                  <a:gd name="T6" fmla="*/ 177 w 342"/>
                  <a:gd name="T7" fmla="*/ 49 h 222"/>
                  <a:gd name="T8" fmla="*/ 175 w 342"/>
                  <a:gd name="T9" fmla="*/ 21 h 222"/>
                  <a:gd name="T10" fmla="*/ 172 w 342"/>
                  <a:gd name="T11" fmla="*/ 12 h 222"/>
                  <a:gd name="T12" fmla="*/ 178 w 342"/>
                  <a:gd name="T13" fmla="*/ 3 h 222"/>
                  <a:gd name="T14" fmla="*/ 184 w 342"/>
                  <a:gd name="T15" fmla="*/ 8 h 222"/>
                  <a:gd name="T16" fmla="*/ 202 w 342"/>
                  <a:gd name="T17" fmla="*/ 29 h 222"/>
                  <a:gd name="T18" fmla="*/ 236 w 342"/>
                  <a:gd name="T19" fmla="*/ 17 h 222"/>
                  <a:gd name="T20" fmla="*/ 254 w 342"/>
                  <a:gd name="T21" fmla="*/ 14 h 222"/>
                  <a:gd name="T22" fmla="*/ 262 w 342"/>
                  <a:gd name="T23" fmla="*/ 21 h 222"/>
                  <a:gd name="T24" fmla="*/ 283 w 342"/>
                  <a:gd name="T25" fmla="*/ 23 h 222"/>
                  <a:gd name="T26" fmla="*/ 307 w 342"/>
                  <a:gd name="T27" fmla="*/ 27 h 222"/>
                  <a:gd name="T28" fmla="*/ 325 w 342"/>
                  <a:gd name="T29" fmla="*/ 27 h 222"/>
                  <a:gd name="T30" fmla="*/ 333 w 342"/>
                  <a:gd name="T31" fmla="*/ 40 h 222"/>
                  <a:gd name="T32" fmla="*/ 306 w 342"/>
                  <a:gd name="T33" fmla="*/ 33 h 222"/>
                  <a:gd name="T34" fmla="*/ 289 w 342"/>
                  <a:gd name="T35" fmla="*/ 49 h 222"/>
                  <a:gd name="T36" fmla="*/ 272 w 342"/>
                  <a:gd name="T37" fmla="*/ 67 h 222"/>
                  <a:gd name="T38" fmla="*/ 252 w 342"/>
                  <a:gd name="T39" fmla="*/ 82 h 222"/>
                  <a:gd name="T40" fmla="*/ 248 w 342"/>
                  <a:gd name="T41" fmla="*/ 100 h 222"/>
                  <a:gd name="T42" fmla="*/ 243 w 342"/>
                  <a:gd name="T43" fmla="*/ 125 h 222"/>
                  <a:gd name="T44" fmla="*/ 227 w 342"/>
                  <a:gd name="T45" fmla="*/ 132 h 222"/>
                  <a:gd name="T46" fmla="*/ 218 w 342"/>
                  <a:gd name="T47" fmla="*/ 144 h 222"/>
                  <a:gd name="T48" fmla="*/ 201 w 342"/>
                  <a:gd name="T49" fmla="*/ 152 h 222"/>
                  <a:gd name="T50" fmla="*/ 202 w 342"/>
                  <a:gd name="T51" fmla="*/ 182 h 222"/>
                  <a:gd name="T52" fmla="*/ 199 w 342"/>
                  <a:gd name="T53" fmla="*/ 204 h 222"/>
                  <a:gd name="T54" fmla="*/ 183 w 342"/>
                  <a:gd name="T55" fmla="*/ 198 h 222"/>
                  <a:gd name="T56" fmla="*/ 173 w 342"/>
                  <a:gd name="T57" fmla="*/ 191 h 222"/>
                  <a:gd name="T58" fmla="*/ 155 w 342"/>
                  <a:gd name="T59" fmla="*/ 191 h 222"/>
                  <a:gd name="T60" fmla="*/ 142 w 342"/>
                  <a:gd name="T61" fmla="*/ 210 h 222"/>
                  <a:gd name="T62" fmla="*/ 123 w 342"/>
                  <a:gd name="T63" fmla="*/ 216 h 222"/>
                  <a:gd name="T64" fmla="*/ 120 w 342"/>
                  <a:gd name="T65" fmla="*/ 213 h 222"/>
                  <a:gd name="T66" fmla="*/ 98 w 342"/>
                  <a:gd name="T67" fmla="*/ 205 h 222"/>
                  <a:gd name="T68" fmla="*/ 78 w 342"/>
                  <a:gd name="T69" fmla="*/ 207 h 222"/>
                  <a:gd name="T70" fmla="*/ 60 w 342"/>
                  <a:gd name="T71" fmla="*/ 196 h 222"/>
                  <a:gd name="T72" fmla="*/ 48 w 342"/>
                  <a:gd name="T73" fmla="*/ 182 h 222"/>
                  <a:gd name="T74" fmla="*/ 26 w 342"/>
                  <a:gd name="T75" fmla="*/ 179 h 222"/>
                  <a:gd name="T76" fmla="*/ 13 w 342"/>
                  <a:gd name="T77" fmla="*/ 166 h 222"/>
                  <a:gd name="T78" fmla="*/ 2 w 342"/>
                  <a:gd name="T79" fmla="*/ 146 h 222"/>
                  <a:gd name="T80" fmla="*/ 0 w 342"/>
                  <a:gd name="T81" fmla="*/ 134 h 222"/>
                  <a:gd name="T82" fmla="*/ 5 w 342"/>
                  <a:gd name="T83" fmla="*/ 116 h 222"/>
                  <a:gd name="T84" fmla="*/ 10 w 342"/>
                  <a:gd name="T85" fmla="*/ 93 h 222"/>
                  <a:gd name="T86" fmla="*/ 14 w 342"/>
                  <a:gd name="T87" fmla="*/ 79 h 222"/>
                  <a:gd name="T88" fmla="*/ 31 w 342"/>
                  <a:gd name="T89" fmla="*/ 79 h 222"/>
                  <a:gd name="T90" fmla="*/ 60 w 342"/>
                  <a:gd name="T91" fmla="*/ 73 h 222"/>
                  <a:gd name="T92" fmla="*/ 75 w 342"/>
                  <a:gd name="T93" fmla="*/ 64 h 222"/>
                  <a:gd name="T94" fmla="*/ 93 w 342"/>
                  <a:gd name="T95" fmla="*/ 65 h 222"/>
                  <a:gd name="T96" fmla="*/ 117 w 342"/>
                  <a:gd name="T97" fmla="*/ 68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42" h="222">
                    <a:moveTo>
                      <a:pt x="125" y="58"/>
                    </a:moveTo>
                    <a:lnTo>
                      <a:pt x="125" y="64"/>
                    </a:lnTo>
                    <a:lnTo>
                      <a:pt x="131" y="64"/>
                    </a:lnTo>
                    <a:lnTo>
                      <a:pt x="136" y="70"/>
                    </a:lnTo>
                    <a:lnTo>
                      <a:pt x="142" y="64"/>
                    </a:lnTo>
                    <a:lnTo>
                      <a:pt x="149" y="64"/>
                    </a:lnTo>
                    <a:lnTo>
                      <a:pt x="152" y="55"/>
                    </a:lnTo>
                    <a:lnTo>
                      <a:pt x="157" y="46"/>
                    </a:lnTo>
                    <a:lnTo>
                      <a:pt x="161" y="50"/>
                    </a:lnTo>
                    <a:lnTo>
                      <a:pt x="167" y="49"/>
                    </a:lnTo>
                    <a:lnTo>
                      <a:pt x="170" y="52"/>
                    </a:lnTo>
                    <a:lnTo>
                      <a:pt x="177" y="49"/>
                    </a:lnTo>
                    <a:lnTo>
                      <a:pt x="178" y="46"/>
                    </a:lnTo>
                    <a:lnTo>
                      <a:pt x="180" y="33"/>
                    </a:lnTo>
                    <a:lnTo>
                      <a:pt x="175" y="21"/>
                    </a:lnTo>
                    <a:lnTo>
                      <a:pt x="178" y="17"/>
                    </a:lnTo>
                    <a:lnTo>
                      <a:pt x="177" y="12"/>
                    </a:lnTo>
                    <a:lnTo>
                      <a:pt x="172" y="12"/>
                    </a:lnTo>
                    <a:lnTo>
                      <a:pt x="170" y="5"/>
                    </a:lnTo>
                    <a:lnTo>
                      <a:pt x="167" y="3"/>
                    </a:lnTo>
                    <a:lnTo>
                      <a:pt x="178" y="3"/>
                    </a:lnTo>
                    <a:lnTo>
                      <a:pt x="181" y="0"/>
                    </a:lnTo>
                    <a:lnTo>
                      <a:pt x="186" y="5"/>
                    </a:lnTo>
                    <a:lnTo>
                      <a:pt x="184" y="8"/>
                    </a:lnTo>
                    <a:lnTo>
                      <a:pt x="193" y="8"/>
                    </a:lnTo>
                    <a:lnTo>
                      <a:pt x="196" y="27"/>
                    </a:lnTo>
                    <a:lnTo>
                      <a:pt x="202" y="29"/>
                    </a:lnTo>
                    <a:lnTo>
                      <a:pt x="210" y="17"/>
                    </a:lnTo>
                    <a:lnTo>
                      <a:pt x="222" y="20"/>
                    </a:lnTo>
                    <a:lnTo>
                      <a:pt x="236" y="17"/>
                    </a:lnTo>
                    <a:lnTo>
                      <a:pt x="239" y="11"/>
                    </a:lnTo>
                    <a:lnTo>
                      <a:pt x="242" y="11"/>
                    </a:lnTo>
                    <a:lnTo>
                      <a:pt x="254" y="14"/>
                    </a:lnTo>
                    <a:lnTo>
                      <a:pt x="252" y="11"/>
                    </a:lnTo>
                    <a:lnTo>
                      <a:pt x="257" y="15"/>
                    </a:lnTo>
                    <a:lnTo>
                      <a:pt x="262" y="21"/>
                    </a:lnTo>
                    <a:lnTo>
                      <a:pt x="272" y="26"/>
                    </a:lnTo>
                    <a:lnTo>
                      <a:pt x="280" y="27"/>
                    </a:lnTo>
                    <a:lnTo>
                      <a:pt x="283" y="23"/>
                    </a:lnTo>
                    <a:lnTo>
                      <a:pt x="299" y="26"/>
                    </a:lnTo>
                    <a:lnTo>
                      <a:pt x="302" y="23"/>
                    </a:lnTo>
                    <a:lnTo>
                      <a:pt x="307" y="27"/>
                    </a:lnTo>
                    <a:lnTo>
                      <a:pt x="313" y="27"/>
                    </a:lnTo>
                    <a:lnTo>
                      <a:pt x="321" y="29"/>
                    </a:lnTo>
                    <a:lnTo>
                      <a:pt x="325" y="27"/>
                    </a:lnTo>
                    <a:lnTo>
                      <a:pt x="333" y="27"/>
                    </a:lnTo>
                    <a:lnTo>
                      <a:pt x="342" y="32"/>
                    </a:lnTo>
                    <a:lnTo>
                      <a:pt x="333" y="40"/>
                    </a:lnTo>
                    <a:lnTo>
                      <a:pt x="330" y="36"/>
                    </a:lnTo>
                    <a:lnTo>
                      <a:pt x="315" y="36"/>
                    </a:lnTo>
                    <a:lnTo>
                      <a:pt x="306" y="33"/>
                    </a:lnTo>
                    <a:lnTo>
                      <a:pt x="302" y="35"/>
                    </a:lnTo>
                    <a:lnTo>
                      <a:pt x="289" y="43"/>
                    </a:lnTo>
                    <a:lnTo>
                      <a:pt x="289" y="49"/>
                    </a:lnTo>
                    <a:lnTo>
                      <a:pt x="286" y="61"/>
                    </a:lnTo>
                    <a:lnTo>
                      <a:pt x="277" y="61"/>
                    </a:lnTo>
                    <a:lnTo>
                      <a:pt x="272" y="67"/>
                    </a:lnTo>
                    <a:lnTo>
                      <a:pt x="263" y="73"/>
                    </a:lnTo>
                    <a:lnTo>
                      <a:pt x="257" y="82"/>
                    </a:lnTo>
                    <a:lnTo>
                      <a:pt x="252" y="82"/>
                    </a:lnTo>
                    <a:lnTo>
                      <a:pt x="255" y="88"/>
                    </a:lnTo>
                    <a:lnTo>
                      <a:pt x="246" y="97"/>
                    </a:lnTo>
                    <a:lnTo>
                      <a:pt x="248" y="100"/>
                    </a:lnTo>
                    <a:lnTo>
                      <a:pt x="252" y="116"/>
                    </a:lnTo>
                    <a:lnTo>
                      <a:pt x="249" y="122"/>
                    </a:lnTo>
                    <a:lnTo>
                      <a:pt x="243" y="125"/>
                    </a:lnTo>
                    <a:lnTo>
                      <a:pt x="236" y="134"/>
                    </a:lnTo>
                    <a:lnTo>
                      <a:pt x="233" y="131"/>
                    </a:lnTo>
                    <a:lnTo>
                      <a:pt x="227" y="132"/>
                    </a:lnTo>
                    <a:lnTo>
                      <a:pt x="219" y="137"/>
                    </a:lnTo>
                    <a:lnTo>
                      <a:pt x="216" y="135"/>
                    </a:lnTo>
                    <a:lnTo>
                      <a:pt x="218" y="144"/>
                    </a:lnTo>
                    <a:lnTo>
                      <a:pt x="207" y="144"/>
                    </a:lnTo>
                    <a:lnTo>
                      <a:pt x="204" y="152"/>
                    </a:lnTo>
                    <a:lnTo>
                      <a:pt x="201" y="152"/>
                    </a:lnTo>
                    <a:lnTo>
                      <a:pt x="202" y="169"/>
                    </a:lnTo>
                    <a:lnTo>
                      <a:pt x="202" y="173"/>
                    </a:lnTo>
                    <a:lnTo>
                      <a:pt x="202" y="182"/>
                    </a:lnTo>
                    <a:lnTo>
                      <a:pt x="201" y="185"/>
                    </a:lnTo>
                    <a:lnTo>
                      <a:pt x="202" y="199"/>
                    </a:lnTo>
                    <a:lnTo>
                      <a:pt x="199" y="204"/>
                    </a:lnTo>
                    <a:lnTo>
                      <a:pt x="193" y="202"/>
                    </a:lnTo>
                    <a:lnTo>
                      <a:pt x="186" y="198"/>
                    </a:lnTo>
                    <a:lnTo>
                      <a:pt x="183" y="198"/>
                    </a:lnTo>
                    <a:lnTo>
                      <a:pt x="180" y="199"/>
                    </a:lnTo>
                    <a:lnTo>
                      <a:pt x="178" y="193"/>
                    </a:lnTo>
                    <a:lnTo>
                      <a:pt x="173" y="191"/>
                    </a:lnTo>
                    <a:lnTo>
                      <a:pt x="167" y="193"/>
                    </a:lnTo>
                    <a:lnTo>
                      <a:pt x="160" y="193"/>
                    </a:lnTo>
                    <a:lnTo>
                      <a:pt x="155" y="191"/>
                    </a:lnTo>
                    <a:lnTo>
                      <a:pt x="148" y="191"/>
                    </a:lnTo>
                    <a:lnTo>
                      <a:pt x="148" y="201"/>
                    </a:lnTo>
                    <a:lnTo>
                      <a:pt x="142" y="210"/>
                    </a:lnTo>
                    <a:lnTo>
                      <a:pt x="133" y="210"/>
                    </a:lnTo>
                    <a:lnTo>
                      <a:pt x="129" y="216"/>
                    </a:lnTo>
                    <a:lnTo>
                      <a:pt x="123" y="216"/>
                    </a:lnTo>
                    <a:lnTo>
                      <a:pt x="125" y="222"/>
                    </a:lnTo>
                    <a:lnTo>
                      <a:pt x="120" y="222"/>
                    </a:lnTo>
                    <a:lnTo>
                      <a:pt x="120" y="213"/>
                    </a:lnTo>
                    <a:lnTo>
                      <a:pt x="111" y="210"/>
                    </a:lnTo>
                    <a:lnTo>
                      <a:pt x="104" y="204"/>
                    </a:lnTo>
                    <a:lnTo>
                      <a:pt x="98" y="205"/>
                    </a:lnTo>
                    <a:lnTo>
                      <a:pt x="93" y="196"/>
                    </a:lnTo>
                    <a:lnTo>
                      <a:pt x="87" y="207"/>
                    </a:lnTo>
                    <a:lnTo>
                      <a:pt x="78" y="207"/>
                    </a:lnTo>
                    <a:lnTo>
                      <a:pt x="72" y="210"/>
                    </a:lnTo>
                    <a:lnTo>
                      <a:pt x="66" y="207"/>
                    </a:lnTo>
                    <a:lnTo>
                      <a:pt x="60" y="196"/>
                    </a:lnTo>
                    <a:lnTo>
                      <a:pt x="51" y="185"/>
                    </a:lnTo>
                    <a:lnTo>
                      <a:pt x="49" y="181"/>
                    </a:lnTo>
                    <a:lnTo>
                      <a:pt x="48" y="182"/>
                    </a:lnTo>
                    <a:lnTo>
                      <a:pt x="38" y="179"/>
                    </a:lnTo>
                    <a:lnTo>
                      <a:pt x="28" y="185"/>
                    </a:lnTo>
                    <a:lnTo>
                      <a:pt x="26" y="179"/>
                    </a:lnTo>
                    <a:lnTo>
                      <a:pt x="20" y="176"/>
                    </a:lnTo>
                    <a:lnTo>
                      <a:pt x="14" y="172"/>
                    </a:lnTo>
                    <a:lnTo>
                      <a:pt x="13" y="166"/>
                    </a:lnTo>
                    <a:lnTo>
                      <a:pt x="7" y="169"/>
                    </a:lnTo>
                    <a:lnTo>
                      <a:pt x="4" y="153"/>
                    </a:lnTo>
                    <a:lnTo>
                      <a:pt x="2" y="146"/>
                    </a:lnTo>
                    <a:lnTo>
                      <a:pt x="7" y="141"/>
                    </a:lnTo>
                    <a:lnTo>
                      <a:pt x="5" y="137"/>
                    </a:lnTo>
                    <a:lnTo>
                      <a:pt x="0" y="134"/>
                    </a:lnTo>
                    <a:lnTo>
                      <a:pt x="5" y="125"/>
                    </a:lnTo>
                    <a:lnTo>
                      <a:pt x="0" y="116"/>
                    </a:lnTo>
                    <a:lnTo>
                      <a:pt x="5" y="116"/>
                    </a:lnTo>
                    <a:lnTo>
                      <a:pt x="8" y="106"/>
                    </a:lnTo>
                    <a:lnTo>
                      <a:pt x="16" y="103"/>
                    </a:lnTo>
                    <a:lnTo>
                      <a:pt x="10" y="93"/>
                    </a:lnTo>
                    <a:lnTo>
                      <a:pt x="14" y="91"/>
                    </a:lnTo>
                    <a:lnTo>
                      <a:pt x="17" y="87"/>
                    </a:lnTo>
                    <a:lnTo>
                      <a:pt x="14" y="79"/>
                    </a:lnTo>
                    <a:lnTo>
                      <a:pt x="19" y="79"/>
                    </a:lnTo>
                    <a:lnTo>
                      <a:pt x="23" y="74"/>
                    </a:lnTo>
                    <a:lnTo>
                      <a:pt x="31" y="79"/>
                    </a:lnTo>
                    <a:lnTo>
                      <a:pt x="41" y="73"/>
                    </a:lnTo>
                    <a:lnTo>
                      <a:pt x="48" y="76"/>
                    </a:lnTo>
                    <a:lnTo>
                      <a:pt x="60" y="73"/>
                    </a:lnTo>
                    <a:lnTo>
                      <a:pt x="70" y="76"/>
                    </a:lnTo>
                    <a:lnTo>
                      <a:pt x="73" y="73"/>
                    </a:lnTo>
                    <a:lnTo>
                      <a:pt x="75" y="64"/>
                    </a:lnTo>
                    <a:lnTo>
                      <a:pt x="79" y="64"/>
                    </a:lnTo>
                    <a:lnTo>
                      <a:pt x="82" y="61"/>
                    </a:lnTo>
                    <a:lnTo>
                      <a:pt x="93" y="65"/>
                    </a:lnTo>
                    <a:lnTo>
                      <a:pt x="98" y="62"/>
                    </a:lnTo>
                    <a:lnTo>
                      <a:pt x="104" y="65"/>
                    </a:lnTo>
                    <a:lnTo>
                      <a:pt x="117" y="68"/>
                    </a:lnTo>
                    <a:lnTo>
                      <a:pt x="122" y="59"/>
                    </a:lnTo>
                    <a:lnTo>
                      <a:pt x="125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2" name="Freeform 6389">
                <a:extLst>
                  <a:ext uri="{FF2B5EF4-FFF2-40B4-BE49-F238E27FC236}">
                    <a16:creationId xmlns:a16="http://schemas.microsoft.com/office/drawing/2014/main" id="{45B75015-52DB-F173-43AA-C92276192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305"/>
                <a:ext cx="171" cy="111"/>
              </a:xfrm>
              <a:custGeom>
                <a:avLst/>
                <a:gdLst>
                  <a:gd name="T0" fmla="*/ 131 w 342"/>
                  <a:gd name="T1" fmla="*/ 64 h 222"/>
                  <a:gd name="T2" fmla="*/ 149 w 342"/>
                  <a:gd name="T3" fmla="*/ 64 h 222"/>
                  <a:gd name="T4" fmla="*/ 161 w 342"/>
                  <a:gd name="T5" fmla="*/ 50 h 222"/>
                  <a:gd name="T6" fmla="*/ 177 w 342"/>
                  <a:gd name="T7" fmla="*/ 49 h 222"/>
                  <a:gd name="T8" fmla="*/ 175 w 342"/>
                  <a:gd name="T9" fmla="*/ 21 h 222"/>
                  <a:gd name="T10" fmla="*/ 172 w 342"/>
                  <a:gd name="T11" fmla="*/ 12 h 222"/>
                  <a:gd name="T12" fmla="*/ 178 w 342"/>
                  <a:gd name="T13" fmla="*/ 3 h 222"/>
                  <a:gd name="T14" fmla="*/ 184 w 342"/>
                  <a:gd name="T15" fmla="*/ 8 h 222"/>
                  <a:gd name="T16" fmla="*/ 202 w 342"/>
                  <a:gd name="T17" fmla="*/ 29 h 222"/>
                  <a:gd name="T18" fmla="*/ 236 w 342"/>
                  <a:gd name="T19" fmla="*/ 17 h 222"/>
                  <a:gd name="T20" fmla="*/ 254 w 342"/>
                  <a:gd name="T21" fmla="*/ 14 h 222"/>
                  <a:gd name="T22" fmla="*/ 262 w 342"/>
                  <a:gd name="T23" fmla="*/ 21 h 222"/>
                  <a:gd name="T24" fmla="*/ 283 w 342"/>
                  <a:gd name="T25" fmla="*/ 23 h 222"/>
                  <a:gd name="T26" fmla="*/ 307 w 342"/>
                  <a:gd name="T27" fmla="*/ 27 h 222"/>
                  <a:gd name="T28" fmla="*/ 325 w 342"/>
                  <a:gd name="T29" fmla="*/ 27 h 222"/>
                  <a:gd name="T30" fmla="*/ 333 w 342"/>
                  <a:gd name="T31" fmla="*/ 40 h 222"/>
                  <a:gd name="T32" fmla="*/ 306 w 342"/>
                  <a:gd name="T33" fmla="*/ 33 h 222"/>
                  <a:gd name="T34" fmla="*/ 289 w 342"/>
                  <a:gd name="T35" fmla="*/ 49 h 222"/>
                  <a:gd name="T36" fmla="*/ 272 w 342"/>
                  <a:gd name="T37" fmla="*/ 67 h 222"/>
                  <a:gd name="T38" fmla="*/ 252 w 342"/>
                  <a:gd name="T39" fmla="*/ 82 h 222"/>
                  <a:gd name="T40" fmla="*/ 248 w 342"/>
                  <a:gd name="T41" fmla="*/ 100 h 222"/>
                  <a:gd name="T42" fmla="*/ 243 w 342"/>
                  <a:gd name="T43" fmla="*/ 125 h 222"/>
                  <a:gd name="T44" fmla="*/ 227 w 342"/>
                  <a:gd name="T45" fmla="*/ 132 h 222"/>
                  <a:gd name="T46" fmla="*/ 218 w 342"/>
                  <a:gd name="T47" fmla="*/ 144 h 222"/>
                  <a:gd name="T48" fmla="*/ 201 w 342"/>
                  <a:gd name="T49" fmla="*/ 152 h 222"/>
                  <a:gd name="T50" fmla="*/ 202 w 342"/>
                  <a:gd name="T51" fmla="*/ 182 h 222"/>
                  <a:gd name="T52" fmla="*/ 199 w 342"/>
                  <a:gd name="T53" fmla="*/ 204 h 222"/>
                  <a:gd name="T54" fmla="*/ 183 w 342"/>
                  <a:gd name="T55" fmla="*/ 198 h 222"/>
                  <a:gd name="T56" fmla="*/ 173 w 342"/>
                  <a:gd name="T57" fmla="*/ 191 h 222"/>
                  <a:gd name="T58" fmla="*/ 155 w 342"/>
                  <a:gd name="T59" fmla="*/ 191 h 222"/>
                  <a:gd name="T60" fmla="*/ 142 w 342"/>
                  <a:gd name="T61" fmla="*/ 210 h 222"/>
                  <a:gd name="T62" fmla="*/ 123 w 342"/>
                  <a:gd name="T63" fmla="*/ 216 h 222"/>
                  <a:gd name="T64" fmla="*/ 120 w 342"/>
                  <a:gd name="T65" fmla="*/ 213 h 222"/>
                  <a:gd name="T66" fmla="*/ 98 w 342"/>
                  <a:gd name="T67" fmla="*/ 205 h 222"/>
                  <a:gd name="T68" fmla="*/ 78 w 342"/>
                  <a:gd name="T69" fmla="*/ 207 h 222"/>
                  <a:gd name="T70" fmla="*/ 60 w 342"/>
                  <a:gd name="T71" fmla="*/ 196 h 222"/>
                  <a:gd name="T72" fmla="*/ 48 w 342"/>
                  <a:gd name="T73" fmla="*/ 182 h 222"/>
                  <a:gd name="T74" fmla="*/ 26 w 342"/>
                  <a:gd name="T75" fmla="*/ 179 h 222"/>
                  <a:gd name="T76" fmla="*/ 13 w 342"/>
                  <a:gd name="T77" fmla="*/ 166 h 222"/>
                  <a:gd name="T78" fmla="*/ 2 w 342"/>
                  <a:gd name="T79" fmla="*/ 146 h 222"/>
                  <a:gd name="T80" fmla="*/ 0 w 342"/>
                  <a:gd name="T81" fmla="*/ 134 h 222"/>
                  <a:gd name="T82" fmla="*/ 5 w 342"/>
                  <a:gd name="T83" fmla="*/ 116 h 222"/>
                  <a:gd name="T84" fmla="*/ 10 w 342"/>
                  <a:gd name="T85" fmla="*/ 93 h 222"/>
                  <a:gd name="T86" fmla="*/ 14 w 342"/>
                  <a:gd name="T87" fmla="*/ 79 h 222"/>
                  <a:gd name="T88" fmla="*/ 31 w 342"/>
                  <a:gd name="T89" fmla="*/ 79 h 222"/>
                  <a:gd name="T90" fmla="*/ 60 w 342"/>
                  <a:gd name="T91" fmla="*/ 73 h 222"/>
                  <a:gd name="T92" fmla="*/ 75 w 342"/>
                  <a:gd name="T93" fmla="*/ 64 h 222"/>
                  <a:gd name="T94" fmla="*/ 93 w 342"/>
                  <a:gd name="T95" fmla="*/ 65 h 222"/>
                  <a:gd name="T96" fmla="*/ 117 w 342"/>
                  <a:gd name="T97" fmla="*/ 68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42" h="222">
                    <a:moveTo>
                      <a:pt x="125" y="58"/>
                    </a:moveTo>
                    <a:lnTo>
                      <a:pt x="125" y="64"/>
                    </a:lnTo>
                    <a:lnTo>
                      <a:pt x="131" y="64"/>
                    </a:lnTo>
                    <a:lnTo>
                      <a:pt x="136" y="70"/>
                    </a:lnTo>
                    <a:lnTo>
                      <a:pt x="142" y="64"/>
                    </a:lnTo>
                    <a:lnTo>
                      <a:pt x="149" y="64"/>
                    </a:lnTo>
                    <a:lnTo>
                      <a:pt x="152" y="55"/>
                    </a:lnTo>
                    <a:lnTo>
                      <a:pt x="157" y="46"/>
                    </a:lnTo>
                    <a:lnTo>
                      <a:pt x="161" y="50"/>
                    </a:lnTo>
                    <a:lnTo>
                      <a:pt x="167" y="49"/>
                    </a:lnTo>
                    <a:lnTo>
                      <a:pt x="170" y="52"/>
                    </a:lnTo>
                    <a:lnTo>
                      <a:pt x="177" y="49"/>
                    </a:lnTo>
                    <a:lnTo>
                      <a:pt x="178" y="46"/>
                    </a:lnTo>
                    <a:lnTo>
                      <a:pt x="180" y="33"/>
                    </a:lnTo>
                    <a:lnTo>
                      <a:pt x="175" y="21"/>
                    </a:lnTo>
                    <a:lnTo>
                      <a:pt x="178" y="17"/>
                    </a:lnTo>
                    <a:lnTo>
                      <a:pt x="177" y="12"/>
                    </a:lnTo>
                    <a:lnTo>
                      <a:pt x="172" y="12"/>
                    </a:lnTo>
                    <a:lnTo>
                      <a:pt x="170" y="5"/>
                    </a:lnTo>
                    <a:lnTo>
                      <a:pt x="167" y="3"/>
                    </a:lnTo>
                    <a:lnTo>
                      <a:pt x="178" y="3"/>
                    </a:lnTo>
                    <a:lnTo>
                      <a:pt x="181" y="0"/>
                    </a:lnTo>
                    <a:lnTo>
                      <a:pt x="186" y="5"/>
                    </a:lnTo>
                    <a:lnTo>
                      <a:pt x="184" y="8"/>
                    </a:lnTo>
                    <a:lnTo>
                      <a:pt x="193" y="8"/>
                    </a:lnTo>
                    <a:lnTo>
                      <a:pt x="196" y="27"/>
                    </a:lnTo>
                    <a:lnTo>
                      <a:pt x="202" y="29"/>
                    </a:lnTo>
                    <a:lnTo>
                      <a:pt x="210" y="17"/>
                    </a:lnTo>
                    <a:lnTo>
                      <a:pt x="222" y="20"/>
                    </a:lnTo>
                    <a:lnTo>
                      <a:pt x="236" y="17"/>
                    </a:lnTo>
                    <a:lnTo>
                      <a:pt x="239" y="11"/>
                    </a:lnTo>
                    <a:lnTo>
                      <a:pt x="242" y="11"/>
                    </a:lnTo>
                    <a:lnTo>
                      <a:pt x="254" y="14"/>
                    </a:lnTo>
                    <a:lnTo>
                      <a:pt x="252" y="11"/>
                    </a:lnTo>
                    <a:lnTo>
                      <a:pt x="257" y="15"/>
                    </a:lnTo>
                    <a:lnTo>
                      <a:pt x="262" y="21"/>
                    </a:lnTo>
                    <a:lnTo>
                      <a:pt x="272" y="26"/>
                    </a:lnTo>
                    <a:lnTo>
                      <a:pt x="280" y="27"/>
                    </a:lnTo>
                    <a:lnTo>
                      <a:pt x="283" y="23"/>
                    </a:lnTo>
                    <a:lnTo>
                      <a:pt x="299" y="26"/>
                    </a:lnTo>
                    <a:lnTo>
                      <a:pt x="302" y="23"/>
                    </a:lnTo>
                    <a:lnTo>
                      <a:pt x="307" y="27"/>
                    </a:lnTo>
                    <a:lnTo>
                      <a:pt x="313" y="27"/>
                    </a:lnTo>
                    <a:lnTo>
                      <a:pt x="321" y="29"/>
                    </a:lnTo>
                    <a:lnTo>
                      <a:pt x="325" y="27"/>
                    </a:lnTo>
                    <a:lnTo>
                      <a:pt x="333" y="27"/>
                    </a:lnTo>
                    <a:lnTo>
                      <a:pt x="342" y="32"/>
                    </a:lnTo>
                    <a:lnTo>
                      <a:pt x="333" y="40"/>
                    </a:lnTo>
                    <a:lnTo>
                      <a:pt x="330" y="36"/>
                    </a:lnTo>
                    <a:lnTo>
                      <a:pt x="315" y="36"/>
                    </a:lnTo>
                    <a:lnTo>
                      <a:pt x="306" y="33"/>
                    </a:lnTo>
                    <a:lnTo>
                      <a:pt x="302" y="35"/>
                    </a:lnTo>
                    <a:lnTo>
                      <a:pt x="289" y="43"/>
                    </a:lnTo>
                    <a:lnTo>
                      <a:pt x="289" y="49"/>
                    </a:lnTo>
                    <a:lnTo>
                      <a:pt x="286" y="61"/>
                    </a:lnTo>
                    <a:lnTo>
                      <a:pt x="277" y="61"/>
                    </a:lnTo>
                    <a:lnTo>
                      <a:pt x="272" y="67"/>
                    </a:lnTo>
                    <a:lnTo>
                      <a:pt x="263" y="73"/>
                    </a:lnTo>
                    <a:lnTo>
                      <a:pt x="257" y="82"/>
                    </a:lnTo>
                    <a:lnTo>
                      <a:pt x="252" y="82"/>
                    </a:lnTo>
                    <a:lnTo>
                      <a:pt x="255" y="88"/>
                    </a:lnTo>
                    <a:lnTo>
                      <a:pt x="246" y="97"/>
                    </a:lnTo>
                    <a:lnTo>
                      <a:pt x="248" y="100"/>
                    </a:lnTo>
                    <a:lnTo>
                      <a:pt x="252" y="116"/>
                    </a:lnTo>
                    <a:lnTo>
                      <a:pt x="249" y="122"/>
                    </a:lnTo>
                    <a:lnTo>
                      <a:pt x="243" y="125"/>
                    </a:lnTo>
                    <a:lnTo>
                      <a:pt x="236" y="134"/>
                    </a:lnTo>
                    <a:lnTo>
                      <a:pt x="233" y="131"/>
                    </a:lnTo>
                    <a:lnTo>
                      <a:pt x="227" y="132"/>
                    </a:lnTo>
                    <a:lnTo>
                      <a:pt x="219" y="137"/>
                    </a:lnTo>
                    <a:lnTo>
                      <a:pt x="216" y="135"/>
                    </a:lnTo>
                    <a:lnTo>
                      <a:pt x="218" y="144"/>
                    </a:lnTo>
                    <a:lnTo>
                      <a:pt x="207" y="144"/>
                    </a:lnTo>
                    <a:lnTo>
                      <a:pt x="204" y="152"/>
                    </a:lnTo>
                    <a:lnTo>
                      <a:pt x="201" y="152"/>
                    </a:lnTo>
                    <a:lnTo>
                      <a:pt x="202" y="169"/>
                    </a:lnTo>
                    <a:lnTo>
                      <a:pt x="202" y="173"/>
                    </a:lnTo>
                    <a:lnTo>
                      <a:pt x="202" y="182"/>
                    </a:lnTo>
                    <a:lnTo>
                      <a:pt x="201" y="185"/>
                    </a:lnTo>
                    <a:lnTo>
                      <a:pt x="202" y="199"/>
                    </a:lnTo>
                    <a:lnTo>
                      <a:pt x="199" y="204"/>
                    </a:lnTo>
                    <a:lnTo>
                      <a:pt x="193" y="202"/>
                    </a:lnTo>
                    <a:lnTo>
                      <a:pt x="186" y="198"/>
                    </a:lnTo>
                    <a:lnTo>
                      <a:pt x="183" y="198"/>
                    </a:lnTo>
                    <a:lnTo>
                      <a:pt x="180" y="199"/>
                    </a:lnTo>
                    <a:lnTo>
                      <a:pt x="178" y="193"/>
                    </a:lnTo>
                    <a:lnTo>
                      <a:pt x="173" y="191"/>
                    </a:lnTo>
                    <a:lnTo>
                      <a:pt x="167" y="193"/>
                    </a:lnTo>
                    <a:lnTo>
                      <a:pt x="160" y="193"/>
                    </a:lnTo>
                    <a:lnTo>
                      <a:pt x="155" y="191"/>
                    </a:lnTo>
                    <a:lnTo>
                      <a:pt x="148" y="191"/>
                    </a:lnTo>
                    <a:lnTo>
                      <a:pt x="148" y="201"/>
                    </a:lnTo>
                    <a:lnTo>
                      <a:pt x="142" y="210"/>
                    </a:lnTo>
                    <a:lnTo>
                      <a:pt x="133" y="210"/>
                    </a:lnTo>
                    <a:lnTo>
                      <a:pt x="129" y="216"/>
                    </a:lnTo>
                    <a:lnTo>
                      <a:pt x="123" y="216"/>
                    </a:lnTo>
                    <a:lnTo>
                      <a:pt x="125" y="222"/>
                    </a:lnTo>
                    <a:lnTo>
                      <a:pt x="120" y="222"/>
                    </a:lnTo>
                    <a:lnTo>
                      <a:pt x="120" y="213"/>
                    </a:lnTo>
                    <a:lnTo>
                      <a:pt x="111" y="210"/>
                    </a:lnTo>
                    <a:lnTo>
                      <a:pt x="104" y="204"/>
                    </a:lnTo>
                    <a:lnTo>
                      <a:pt x="98" y="205"/>
                    </a:lnTo>
                    <a:lnTo>
                      <a:pt x="93" y="196"/>
                    </a:lnTo>
                    <a:lnTo>
                      <a:pt x="87" y="207"/>
                    </a:lnTo>
                    <a:lnTo>
                      <a:pt x="78" y="207"/>
                    </a:lnTo>
                    <a:lnTo>
                      <a:pt x="72" y="210"/>
                    </a:lnTo>
                    <a:lnTo>
                      <a:pt x="66" y="207"/>
                    </a:lnTo>
                    <a:lnTo>
                      <a:pt x="60" y="196"/>
                    </a:lnTo>
                    <a:lnTo>
                      <a:pt x="51" y="185"/>
                    </a:lnTo>
                    <a:lnTo>
                      <a:pt x="49" y="181"/>
                    </a:lnTo>
                    <a:lnTo>
                      <a:pt x="48" y="182"/>
                    </a:lnTo>
                    <a:lnTo>
                      <a:pt x="38" y="179"/>
                    </a:lnTo>
                    <a:lnTo>
                      <a:pt x="28" y="185"/>
                    </a:lnTo>
                    <a:lnTo>
                      <a:pt x="26" y="179"/>
                    </a:lnTo>
                    <a:lnTo>
                      <a:pt x="20" y="176"/>
                    </a:lnTo>
                    <a:lnTo>
                      <a:pt x="14" y="172"/>
                    </a:lnTo>
                    <a:lnTo>
                      <a:pt x="13" y="166"/>
                    </a:lnTo>
                    <a:lnTo>
                      <a:pt x="7" y="169"/>
                    </a:lnTo>
                    <a:lnTo>
                      <a:pt x="4" y="153"/>
                    </a:lnTo>
                    <a:lnTo>
                      <a:pt x="2" y="146"/>
                    </a:lnTo>
                    <a:lnTo>
                      <a:pt x="7" y="141"/>
                    </a:lnTo>
                    <a:lnTo>
                      <a:pt x="5" y="137"/>
                    </a:lnTo>
                    <a:lnTo>
                      <a:pt x="0" y="134"/>
                    </a:lnTo>
                    <a:lnTo>
                      <a:pt x="5" y="125"/>
                    </a:lnTo>
                    <a:lnTo>
                      <a:pt x="0" y="116"/>
                    </a:lnTo>
                    <a:lnTo>
                      <a:pt x="5" y="116"/>
                    </a:lnTo>
                    <a:lnTo>
                      <a:pt x="8" y="106"/>
                    </a:lnTo>
                    <a:lnTo>
                      <a:pt x="16" y="103"/>
                    </a:lnTo>
                    <a:lnTo>
                      <a:pt x="10" y="93"/>
                    </a:lnTo>
                    <a:lnTo>
                      <a:pt x="14" y="91"/>
                    </a:lnTo>
                    <a:lnTo>
                      <a:pt x="17" y="87"/>
                    </a:lnTo>
                    <a:lnTo>
                      <a:pt x="14" y="79"/>
                    </a:lnTo>
                    <a:lnTo>
                      <a:pt x="19" y="79"/>
                    </a:lnTo>
                    <a:lnTo>
                      <a:pt x="23" y="74"/>
                    </a:lnTo>
                    <a:lnTo>
                      <a:pt x="31" y="79"/>
                    </a:lnTo>
                    <a:lnTo>
                      <a:pt x="41" y="73"/>
                    </a:lnTo>
                    <a:lnTo>
                      <a:pt x="48" y="76"/>
                    </a:lnTo>
                    <a:lnTo>
                      <a:pt x="60" y="73"/>
                    </a:lnTo>
                    <a:lnTo>
                      <a:pt x="70" y="76"/>
                    </a:lnTo>
                    <a:lnTo>
                      <a:pt x="73" y="73"/>
                    </a:lnTo>
                    <a:lnTo>
                      <a:pt x="75" y="64"/>
                    </a:lnTo>
                    <a:lnTo>
                      <a:pt x="79" y="64"/>
                    </a:lnTo>
                    <a:lnTo>
                      <a:pt x="82" y="61"/>
                    </a:lnTo>
                    <a:lnTo>
                      <a:pt x="93" y="65"/>
                    </a:lnTo>
                    <a:lnTo>
                      <a:pt x="98" y="62"/>
                    </a:lnTo>
                    <a:lnTo>
                      <a:pt x="104" y="65"/>
                    </a:lnTo>
                    <a:lnTo>
                      <a:pt x="117" y="68"/>
                    </a:lnTo>
                    <a:lnTo>
                      <a:pt x="122" y="59"/>
                    </a:lnTo>
                    <a:lnTo>
                      <a:pt x="125" y="5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3" name="Freeform 6390">
                <a:extLst>
                  <a:ext uri="{FF2B5EF4-FFF2-40B4-BE49-F238E27FC236}">
                    <a16:creationId xmlns:a16="http://schemas.microsoft.com/office/drawing/2014/main" id="{3799C4E0-B8DA-F8F4-9488-C10A0AD77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1368"/>
                <a:ext cx="94" cy="109"/>
              </a:xfrm>
              <a:custGeom>
                <a:avLst/>
                <a:gdLst>
                  <a:gd name="T0" fmla="*/ 23 w 188"/>
                  <a:gd name="T1" fmla="*/ 28 h 218"/>
                  <a:gd name="T2" fmla="*/ 0 w 188"/>
                  <a:gd name="T3" fmla="*/ 42 h 218"/>
                  <a:gd name="T4" fmla="*/ 21 w 188"/>
                  <a:gd name="T5" fmla="*/ 51 h 218"/>
                  <a:gd name="T6" fmla="*/ 18 w 188"/>
                  <a:gd name="T7" fmla="*/ 68 h 218"/>
                  <a:gd name="T8" fmla="*/ 8 w 188"/>
                  <a:gd name="T9" fmla="*/ 80 h 218"/>
                  <a:gd name="T10" fmla="*/ 21 w 188"/>
                  <a:gd name="T11" fmla="*/ 100 h 218"/>
                  <a:gd name="T12" fmla="*/ 20 w 188"/>
                  <a:gd name="T13" fmla="*/ 108 h 218"/>
                  <a:gd name="T14" fmla="*/ 21 w 188"/>
                  <a:gd name="T15" fmla="*/ 121 h 218"/>
                  <a:gd name="T16" fmla="*/ 41 w 188"/>
                  <a:gd name="T17" fmla="*/ 127 h 218"/>
                  <a:gd name="T18" fmla="*/ 56 w 188"/>
                  <a:gd name="T19" fmla="*/ 127 h 218"/>
                  <a:gd name="T20" fmla="*/ 64 w 188"/>
                  <a:gd name="T21" fmla="*/ 141 h 218"/>
                  <a:gd name="T22" fmla="*/ 46 w 188"/>
                  <a:gd name="T23" fmla="*/ 159 h 218"/>
                  <a:gd name="T24" fmla="*/ 61 w 188"/>
                  <a:gd name="T25" fmla="*/ 176 h 218"/>
                  <a:gd name="T26" fmla="*/ 85 w 188"/>
                  <a:gd name="T27" fmla="*/ 167 h 218"/>
                  <a:gd name="T28" fmla="*/ 105 w 188"/>
                  <a:gd name="T29" fmla="*/ 167 h 218"/>
                  <a:gd name="T30" fmla="*/ 103 w 188"/>
                  <a:gd name="T31" fmla="*/ 177 h 218"/>
                  <a:gd name="T32" fmla="*/ 121 w 188"/>
                  <a:gd name="T33" fmla="*/ 218 h 218"/>
                  <a:gd name="T34" fmla="*/ 135 w 188"/>
                  <a:gd name="T35" fmla="*/ 217 h 218"/>
                  <a:gd name="T36" fmla="*/ 144 w 188"/>
                  <a:gd name="T37" fmla="*/ 199 h 218"/>
                  <a:gd name="T38" fmla="*/ 161 w 188"/>
                  <a:gd name="T39" fmla="*/ 194 h 218"/>
                  <a:gd name="T40" fmla="*/ 176 w 188"/>
                  <a:gd name="T41" fmla="*/ 196 h 218"/>
                  <a:gd name="T42" fmla="*/ 173 w 188"/>
                  <a:gd name="T43" fmla="*/ 177 h 218"/>
                  <a:gd name="T44" fmla="*/ 173 w 188"/>
                  <a:gd name="T45" fmla="*/ 170 h 218"/>
                  <a:gd name="T46" fmla="*/ 165 w 188"/>
                  <a:gd name="T47" fmla="*/ 155 h 218"/>
                  <a:gd name="T48" fmla="*/ 155 w 188"/>
                  <a:gd name="T49" fmla="*/ 142 h 218"/>
                  <a:gd name="T50" fmla="*/ 165 w 188"/>
                  <a:gd name="T51" fmla="*/ 117 h 218"/>
                  <a:gd name="T52" fmla="*/ 173 w 188"/>
                  <a:gd name="T53" fmla="*/ 114 h 218"/>
                  <a:gd name="T54" fmla="*/ 184 w 188"/>
                  <a:gd name="T55" fmla="*/ 106 h 218"/>
                  <a:gd name="T56" fmla="*/ 182 w 188"/>
                  <a:gd name="T57" fmla="*/ 88 h 218"/>
                  <a:gd name="T58" fmla="*/ 172 w 188"/>
                  <a:gd name="T59" fmla="*/ 100 h 218"/>
                  <a:gd name="T60" fmla="*/ 152 w 188"/>
                  <a:gd name="T61" fmla="*/ 100 h 218"/>
                  <a:gd name="T62" fmla="*/ 131 w 188"/>
                  <a:gd name="T63" fmla="*/ 83 h 218"/>
                  <a:gd name="T64" fmla="*/ 128 w 188"/>
                  <a:gd name="T65" fmla="*/ 74 h 218"/>
                  <a:gd name="T66" fmla="*/ 118 w 188"/>
                  <a:gd name="T67" fmla="*/ 62 h 218"/>
                  <a:gd name="T68" fmla="*/ 120 w 188"/>
                  <a:gd name="T69" fmla="*/ 41 h 218"/>
                  <a:gd name="T70" fmla="*/ 123 w 188"/>
                  <a:gd name="T71" fmla="*/ 30 h 218"/>
                  <a:gd name="T72" fmla="*/ 109 w 188"/>
                  <a:gd name="T73" fmla="*/ 35 h 218"/>
                  <a:gd name="T74" fmla="*/ 84 w 188"/>
                  <a:gd name="T75" fmla="*/ 15 h 218"/>
                  <a:gd name="T76" fmla="*/ 70 w 188"/>
                  <a:gd name="T77" fmla="*/ 3 h 218"/>
                  <a:gd name="T78" fmla="*/ 61 w 188"/>
                  <a:gd name="T79" fmla="*/ 7 h 218"/>
                  <a:gd name="T80" fmla="*/ 44 w 188"/>
                  <a:gd name="T81" fmla="*/ 10 h 218"/>
                  <a:gd name="T82" fmla="*/ 30 w 188"/>
                  <a:gd name="T83" fmla="*/ 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8" h="218">
                    <a:moveTo>
                      <a:pt x="20" y="15"/>
                    </a:moveTo>
                    <a:lnTo>
                      <a:pt x="23" y="27"/>
                    </a:lnTo>
                    <a:lnTo>
                      <a:pt x="23" y="28"/>
                    </a:lnTo>
                    <a:lnTo>
                      <a:pt x="12" y="32"/>
                    </a:lnTo>
                    <a:lnTo>
                      <a:pt x="8" y="30"/>
                    </a:lnTo>
                    <a:lnTo>
                      <a:pt x="0" y="42"/>
                    </a:lnTo>
                    <a:lnTo>
                      <a:pt x="5" y="45"/>
                    </a:lnTo>
                    <a:lnTo>
                      <a:pt x="6" y="48"/>
                    </a:lnTo>
                    <a:lnTo>
                      <a:pt x="21" y="51"/>
                    </a:lnTo>
                    <a:lnTo>
                      <a:pt x="24" y="54"/>
                    </a:lnTo>
                    <a:lnTo>
                      <a:pt x="21" y="60"/>
                    </a:lnTo>
                    <a:lnTo>
                      <a:pt x="18" y="68"/>
                    </a:lnTo>
                    <a:lnTo>
                      <a:pt x="15" y="68"/>
                    </a:lnTo>
                    <a:lnTo>
                      <a:pt x="8" y="76"/>
                    </a:lnTo>
                    <a:lnTo>
                      <a:pt x="8" y="80"/>
                    </a:lnTo>
                    <a:lnTo>
                      <a:pt x="18" y="91"/>
                    </a:lnTo>
                    <a:lnTo>
                      <a:pt x="23" y="91"/>
                    </a:lnTo>
                    <a:lnTo>
                      <a:pt x="21" y="100"/>
                    </a:lnTo>
                    <a:lnTo>
                      <a:pt x="32" y="101"/>
                    </a:lnTo>
                    <a:lnTo>
                      <a:pt x="27" y="108"/>
                    </a:lnTo>
                    <a:lnTo>
                      <a:pt x="20" y="108"/>
                    </a:lnTo>
                    <a:lnTo>
                      <a:pt x="15" y="112"/>
                    </a:lnTo>
                    <a:lnTo>
                      <a:pt x="18" y="114"/>
                    </a:lnTo>
                    <a:lnTo>
                      <a:pt x="21" y="121"/>
                    </a:lnTo>
                    <a:lnTo>
                      <a:pt x="32" y="123"/>
                    </a:lnTo>
                    <a:lnTo>
                      <a:pt x="38" y="129"/>
                    </a:lnTo>
                    <a:lnTo>
                      <a:pt x="41" y="127"/>
                    </a:lnTo>
                    <a:lnTo>
                      <a:pt x="41" y="123"/>
                    </a:lnTo>
                    <a:lnTo>
                      <a:pt x="49" y="123"/>
                    </a:lnTo>
                    <a:lnTo>
                      <a:pt x="56" y="127"/>
                    </a:lnTo>
                    <a:lnTo>
                      <a:pt x="58" y="132"/>
                    </a:lnTo>
                    <a:lnTo>
                      <a:pt x="62" y="136"/>
                    </a:lnTo>
                    <a:lnTo>
                      <a:pt x="64" y="141"/>
                    </a:lnTo>
                    <a:lnTo>
                      <a:pt x="55" y="152"/>
                    </a:lnTo>
                    <a:lnTo>
                      <a:pt x="47" y="153"/>
                    </a:lnTo>
                    <a:lnTo>
                      <a:pt x="46" y="159"/>
                    </a:lnTo>
                    <a:lnTo>
                      <a:pt x="52" y="164"/>
                    </a:lnTo>
                    <a:lnTo>
                      <a:pt x="52" y="176"/>
                    </a:lnTo>
                    <a:lnTo>
                      <a:pt x="61" y="176"/>
                    </a:lnTo>
                    <a:lnTo>
                      <a:pt x="64" y="170"/>
                    </a:lnTo>
                    <a:lnTo>
                      <a:pt x="71" y="164"/>
                    </a:lnTo>
                    <a:lnTo>
                      <a:pt x="85" y="167"/>
                    </a:lnTo>
                    <a:lnTo>
                      <a:pt x="91" y="164"/>
                    </a:lnTo>
                    <a:lnTo>
                      <a:pt x="93" y="153"/>
                    </a:lnTo>
                    <a:lnTo>
                      <a:pt x="105" y="167"/>
                    </a:lnTo>
                    <a:lnTo>
                      <a:pt x="106" y="171"/>
                    </a:lnTo>
                    <a:lnTo>
                      <a:pt x="100" y="173"/>
                    </a:lnTo>
                    <a:lnTo>
                      <a:pt x="103" y="177"/>
                    </a:lnTo>
                    <a:lnTo>
                      <a:pt x="106" y="203"/>
                    </a:lnTo>
                    <a:lnTo>
                      <a:pt x="111" y="209"/>
                    </a:lnTo>
                    <a:lnTo>
                      <a:pt x="121" y="218"/>
                    </a:lnTo>
                    <a:lnTo>
                      <a:pt x="124" y="215"/>
                    </a:lnTo>
                    <a:lnTo>
                      <a:pt x="132" y="218"/>
                    </a:lnTo>
                    <a:lnTo>
                      <a:pt x="135" y="217"/>
                    </a:lnTo>
                    <a:lnTo>
                      <a:pt x="137" y="206"/>
                    </a:lnTo>
                    <a:lnTo>
                      <a:pt x="143" y="206"/>
                    </a:lnTo>
                    <a:lnTo>
                      <a:pt x="144" y="199"/>
                    </a:lnTo>
                    <a:lnTo>
                      <a:pt x="152" y="194"/>
                    </a:lnTo>
                    <a:lnTo>
                      <a:pt x="158" y="197"/>
                    </a:lnTo>
                    <a:lnTo>
                      <a:pt x="161" y="194"/>
                    </a:lnTo>
                    <a:lnTo>
                      <a:pt x="164" y="194"/>
                    </a:lnTo>
                    <a:lnTo>
                      <a:pt x="170" y="197"/>
                    </a:lnTo>
                    <a:lnTo>
                      <a:pt x="176" y="196"/>
                    </a:lnTo>
                    <a:lnTo>
                      <a:pt x="176" y="185"/>
                    </a:lnTo>
                    <a:lnTo>
                      <a:pt x="173" y="184"/>
                    </a:lnTo>
                    <a:lnTo>
                      <a:pt x="173" y="177"/>
                    </a:lnTo>
                    <a:lnTo>
                      <a:pt x="176" y="177"/>
                    </a:lnTo>
                    <a:lnTo>
                      <a:pt x="176" y="167"/>
                    </a:lnTo>
                    <a:lnTo>
                      <a:pt x="173" y="170"/>
                    </a:lnTo>
                    <a:lnTo>
                      <a:pt x="162" y="167"/>
                    </a:lnTo>
                    <a:lnTo>
                      <a:pt x="161" y="161"/>
                    </a:lnTo>
                    <a:lnTo>
                      <a:pt x="165" y="155"/>
                    </a:lnTo>
                    <a:lnTo>
                      <a:pt x="159" y="149"/>
                    </a:lnTo>
                    <a:lnTo>
                      <a:pt x="155" y="147"/>
                    </a:lnTo>
                    <a:lnTo>
                      <a:pt x="155" y="142"/>
                    </a:lnTo>
                    <a:lnTo>
                      <a:pt x="164" y="133"/>
                    </a:lnTo>
                    <a:lnTo>
                      <a:pt x="164" y="123"/>
                    </a:lnTo>
                    <a:lnTo>
                      <a:pt x="165" y="117"/>
                    </a:lnTo>
                    <a:lnTo>
                      <a:pt x="172" y="124"/>
                    </a:lnTo>
                    <a:lnTo>
                      <a:pt x="176" y="120"/>
                    </a:lnTo>
                    <a:lnTo>
                      <a:pt x="173" y="114"/>
                    </a:lnTo>
                    <a:lnTo>
                      <a:pt x="176" y="112"/>
                    </a:lnTo>
                    <a:lnTo>
                      <a:pt x="182" y="114"/>
                    </a:lnTo>
                    <a:lnTo>
                      <a:pt x="184" y="106"/>
                    </a:lnTo>
                    <a:lnTo>
                      <a:pt x="188" y="100"/>
                    </a:lnTo>
                    <a:lnTo>
                      <a:pt x="188" y="92"/>
                    </a:lnTo>
                    <a:lnTo>
                      <a:pt x="182" y="88"/>
                    </a:lnTo>
                    <a:lnTo>
                      <a:pt x="178" y="91"/>
                    </a:lnTo>
                    <a:lnTo>
                      <a:pt x="173" y="101"/>
                    </a:lnTo>
                    <a:lnTo>
                      <a:pt x="172" y="100"/>
                    </a:lnTo>
                    <a:lnTo>
                      <a:pt x="164" y="94"/>
                    </a:lnTo>
                    <a:lnTo>
                      <a:pt x="158" y="95"/>
                    </a:lnTo>
                    <a:lnTo>
                      <a:pt x="152" y="100"/>
                    </a:lnTo>
                    <a:lnTo>
                      <a:pt x="147" y="98"/>
                    </a:lnTo>
                    <a:lnTo>
                      <a:pt x="140" y="94"/>
                    </a:lnTo>
                    <a:lnTo>
                      <a:pt x="131" y="83"/>
                    </a:lnTo>
                    <a:lnTo>
                      <a:pt x="128" y="82"/>
                    </a:lnTo>
                    <a:lnTo>
                      <a:pt x="128" y="82"/>
                    </a:lnTo>
                    <a:lnTo>
                      <a:pt x="128" y="74"/>
                    </a:lnTo>
                    <a:lnTo>
                      <a:pt x="131" y="73"/>
                    </a:lnTo>
                    <a:lnTo>
                      <a:pt x="123" y="63"/>
                    </a:lnTo>
                    <a:lnTo>
                      <a:pt x="118" y="62"/>
                    </a:lnTo>
                    <a:lnTo>
                      <a:pt x="112" y="54"/>
                    </a:lnTo>
                    <a:lnTo>
                      <a:pt x="114" y="50"/>
                    </a:lnTo>
                    <a:lnTo>
                      <a:pt x="120" y="41"/>
                    </a:lnTo>
                    <a:lnTo>
                      <a:pt x="123" y="39"/>
                    </a:lnTo>
                    <a:lnTo>
                      <a:pt x="118" y="35"/>
                    </a:lnTo>
                    <a:lnTo>
                      <a:pt x="123" y="30"/>
                    </a:lnTo>
                    <a:lnTo>
                      <a:pt x="121" y="27"/>
                    </a:lnTo>
                    <a:lnTo>
                      <a:pt x="115" y="28"/>
                    </a:lnTo>
                    <a:lnTo>
                      <a:pt x="109" y="35"/>
                    </a:lnTo>
                    <a:lnTo>
                      <a:pt x="94" y="28"/>
                    </a:lnTo>
                    <a:lnTo>
                      <a:pt x="88" y="24"/>
                    </a:lnTo>
                    <a:lnTo>
                      <a:pt x="84" y="15"/>
                    </a:lnTo>
                    <a:lnTo>
                      <a:pt x="79" y="10"/>
                    </a:lnTo>
                    <a:lnTo>
                      <a:pt x="73" y="0"/>
                    </a:lnTo>
                    <a:lnTo>
                      <a:pt x="70" y="3"/>
                    </a:lnTo>
                    <a:lnTo>
                      <a:pt x="64" y="0"/>
                    </a:lnTo>
                    <a:lnTo>
                      <a:pt x="65" y="9"/>
                    </a:lnTo>
                    <a:lnTo>
                      <a:pt x="61" y="7"/>
                    </a:lnTo>
                    <a:lnTo>
                      <a:pt x="56" y="4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1" y="6"/>
                    </a:lnTo>
                    <a:lnTo>
                      <a:pt x="36" y="9"/>
                    </a:lnTo>
                    <a:lnTo>
                      <a:pt x="30" y="9"/>
                    </a:lnTo>
                    <a:lnTo>
                      <a:pt x="24" y="15"/>
                    </a:lnTo>
                    <a:lnTo>
                      <a:pt x="20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4" name="Freeform 6391">
                <a:extLst>
                  <a:ext uri="{FF2B5EF4-FFF2-40B4-BE49-F238E27FC236}">
                    <a16:creationId xmlns:a16="http://schemas.microsoft.com/office/drawing/2014/main" id="{B2049C89-ADD2-2E60-237D-511AD552C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1368"/>
                <a:ext cx="94" cy="109"/>
              </a:xfrm>
              <a:custGeom>
                <a:avLst/>
                <a:gdLst>
                  <a:gd name="T0" fmla="*/ 30 w 188"/>
                  <a:gd name="T1" fmla="*/ 9 h 218"/>
                  <a:gd name="T2" fmla="*/ 44 w 188"/>
                  <a:gd name="T3" fmla="*/ 10 h 218"/>
                  <a:gd name="T4" fmla="*/ 61 w 188"/>
                  <a:gd name="T5" fmla="*/ 7 h 218"/>
                  <a:gd name="T6" fmla="*/ 70 w 188"/>
                  <a:gd name="T7" fmla="*/ 3 h 218"/>
                  <a:gd name="T8" fmla="*/ 84 w 188"/>
                  <a:gd name="T9" fmla="*/ 15 h 218"/>
                  <a:gd name="T10" fmla="*/ 109 w 188"/>
                  <a:gd name="T11" fmla="*/ 35 h 218"/>
                  <a:gd name="T12" fmla="*/ 123 w 188"/>
                  <a:gd name="T13" fmla="*/ 30 h 218"/>
                  <a:gd name="T14" fmla="*/ 120 w 188"/>
                  <a:gd name="T15" fmla="*/ 41 h 218"/>
                  <a:gd name="T16" fmla="*/ 118 w 188"/>
                  <a:gd name="T17" fmla="*/ 62 h 218"/>
                  <a:gd name="T18" fmla="*/ 128 w 188"/>
                  <a:gd name="T19" fmla="*/ 74 h 218"/>
                  <a:gd name="T20" fmla="*/ 131 w 188"/>
                  <a:gd name="T21" fmla="*/ 83 h 218"/>
                  <a:gd name="T22" fmla="*/ 152 w 188"/>
                  <a:gd name="T23" fmla="*/ 100 h 218"/>
                  <a:gd name="T24" fmla="*/ 172 w 188"/>
                  <a:gd name="T25" fmla="*/ 100 h 218"/>
                  <a:gd name="T26" fmla="*/ 182 w 188"/>
                  <a:gd name="T27" fmla="*/ 88 h 218"/>
                  <a:gd name="T28" fmla="*/ 184 w 188"/>
                  <a:gd name="T29" fmla="*/ 106 h 218"/>
                  <a:gd name="T30" fmla="*/ 173 w 188"/>
                  <a:gd name="T31" fmla="*/ 114 h 218"/>
                  <a:gd name="T32" fmla="*/ 165 w 188"/>
                  <a:gd name="T33" fmla="*/ 117 h 218"/>
                  <a:gd name="T34" fmla="*/ 155 w 188"/>
                  <a:gd name="T35" fmla="*/ 142 h 218"/>
                  <a:gd name="T36" fmla="*/ 165 w 188"/>
                  <a:gd name="T37" fmla="*/ 155 h 218"/>
                  <a:gd name="T38" fmla="*/ 173 w 188"/>
                  <a:gd name="T39" fmla="*/ 170 h 218"/>
                  <a:gd name="T40" fmla="*/ 173 w 188"/>
                  <a:gd name="T41" fmla="*/ 177 h 218"/>
                  <a:gd name="T42" fmla="*/ 176 w 188"/>
                  <a:gd name="T43" fmla="*/ 196 h 218"/>
                  <a:gd name="T44" fmla="*/ 161 w 188"/>
                  <a:gd name="T45" fmla="*/ 194 h 218"/>
                  <a:gd name="T46" fmla="*/ 144 w 188"/>
                  <a:gd name="T47" fmla="*/ 199 h 218"/>
                  <a:gd name="T48" fmla="*/ 135 w 188"/>
                  <a:gd name="T49" fmla="*/ 217 h 218"/>
                  <a:gd name="T50" fmla="*/ 121 w 188"/>
                  <a:gd name="T51" fmla="*/ 218 h 218"/>
                  <a:gd name="T52" fmla="*/ 103 w 188"/>
                  <a:gd name="T53" fmla="*/ 177 h 218"/>
                  <a:gd name="T54" fmla="*/ 105 w 188"/>
                  <a:gd name="T55" fmla="*/ 167 h 218"/>
                  <a:gd name="T56" fmla="*/ 85 w 188"/>
                  <a:gd name="T57" fmla="*/ 167 h 218"/>
                  <a:gd name="T58" fmla="*/ 61 w 188"/>
                  <a:gd name="T59" fmla="*/ 176 h 218"/>
                  <a:gd name="T60" fmla="*/ 46 w 188"/>
                  <a:gd name="T61" fmla="*/ 159 h 218"/>
                  <a:gd name="T62" fmla="*/ 64 w 188"/>
                  <a:gd name="T63" fmla="*/ 141 h 218"/>
                  <a:gd name="T64" fmla="*/ 56 w 188"/>
                  <a:gd name="T65" fmla="*/ 127 h 218"/>
                  <a:gd name="T66" fmla="*/ 41 w 188"/>
                  <a:gd name="T67" fmla="*/ 127 h 218"/>
                  <a:gd name="T68" fmla="*/ 21 w 188"/>
                  <a:gd name="T69" fmla="*/ 121 h 218"/>
                  <a:gd name="T70" fmla="*/ 20 w 188"/>
                  <a:gd name="T71" fmla="*/ 108 h 218"/>
                  <a:gd name="T72" fmla="*/ 21 w 188"/>
                  <a:gd name="T73" fmla="*/ 100 h 218"/>
                  <a:gd name="T74" fmla="*/ 8 w 188"/>
                  <a:gd name="T75" fmla="*/ 80 h 218"/>
                  <a:gd name="T76" fmla="*/ 18 w 188"/>
                  <a:gd name="T77" fmla="*/ 68 h 218"/>
                  <a:gd name="T78" fmla="*/ 21 w 188"/>
                  <a:gd name="T79" fmla="*/ 51 h 218"/>
                  <a:gd name="T80" fmla="*/ 0 w 188"/>
                  <a:gd name="T81" fmla="*/ 42 h 218"/>
                  <a:gd name="T82" fmla="*/ 23 w 188"/>
                  <a:gd name="T83" fmla="*/ 2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8" h="218">
                    <a:moveTo>
                      <a:pt x="20" y="15"/>
                    </a:moveTo>
                    <a:lnTo>
                      <a:pt x="24" y="15"/>
                    </a:lnTo>
                    <a:lnTo>
                      <a:pt x="30" y="9"/>
                    </a:lnTo>
                    <a:lnTo>
                      <a:pt x="36" y="9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56" y="4"/>
                    </a:lnTo>
                    <a:lnTo>
                      <a:pt x="61" y="7"/>
                    </a:lnTo>
                    <a:lnTo>
                      <a:pt x="65" y="9"/>
                    </a:lnTo>
                    <a:lnTo>
                      <a:pt x="64" y="0"/>
                    </a:lnTo>
                    <a:lnTo>
                      <a:pt x="70" y="3"/>
                    </a:lnTo>
                    <a:lnTo>
                      <a:pt x="73" y="0"/>
                    </a:lnTo>
                    <a:lnTo>
                      <a:pt x="79" y="10"/>
                    </a:lnTo>
                    <a:lnTo>
                      <a:pt x="84" y="15"/>
                    </a:lnTo>
                    <a:lnTo>
                      <a:pt x="88" y="24"/>
                    </a:lnTo>
                    <a:lnTo>
                      <a:pt x="94" y="28"/>
                    </a:lnTo>
                    <a:lnTo>
                      <a:pt x="109" y="35"/>
                    </a:lnTo>
                    <a:lnTo>
                      <a:pt x="115" y="28"/>
                    </a:lnTo>
                    <a:lnTo>
                      <a:pt x="121" y="27"/>
                    </a:lnTo>
                    <a:lnTo>
                      <a:pt x="123" y="30"/>
                    </a:lnTo>
                    <a:lnTo>
                      <a:pt x="118" y="35"/>
                    </a:lnTo>
                    <a:lnTo>
                      <a:pt x="123" y="39"/>
                    </a:lnTo>
                    <a:lnTo>
                      <a:pt x="120" y="41"/>
                    </a:lnTo>
                    <a:lnTo>
                      <a:pt x="114" y="50"/>
                    </a:lnTo>
                    <a:lnTo>
                      <a:pt x="112" y="54"/>
                    </a:lnTo>
                    <a:lnTo>
                      <a:pt x="118" y="62"/>
                    </a:lnTo>
                    <a:lnTo>
                      <a:pt x="123" y="63"/>
                    </a:lnTo>
                    <a:lnTo>
                      <a:pt x="131" y="73"/>
                    </a:lnTo>
                    <a:lnTo>
                      <a:pt x="128" y="74"/>
                    </a:lnTo>
                    <a:lnTo>
                      <a:pt x="128" y="82"/>
                    </a:lnTo>
                    <a:lnTo>
                      <a:pt x="128" y="82"/>
                    </a:lnTo>
                    <a:lnTo>
                      <a:pt x="131" y="83"/>
                    </a:lnTo>
                    <a:lnTo>
                      <a:pt x="140" y="94"/>
                    </a:lnTo>
                    <a:lnTo>
                      <a:pt x="147" y="98"/>
                    </a:lnTo>
                    <a:lnTo>
                      <a:pt x="152" y="100"/>
                    </a:lnTo>
                    <a:lnTo>
                      <a:pt x="158" y="95"/>
                    </a:lnTo>
                    <a:lnTo>
                      <a:pt x="164" y="94"/>
                    </a:lnTo>
                    <a:lnTo>
                      <a:pt x="172" y="100"/>
                    </a:lnTo>
                    <a:lnTo>
                      <a:pt x="173" y="101"/>
                    </a:lnTo>
                    <a:lnTo>
                      <a:pt x="178" y="91"/>
                    </a:lnTo>
                    <a:lnTo>
                      <a:pt x="182" y="88"/>
                    </a:lnTo>
                    <a:lnTo>
                      <a:pt x="188" y="92"/>
                    </a:lnTo>
                    <a:lnTo>
                      <a:pt x="188" y="100"/>
                    </a:lnTo>
                    <a:lnTo>
                      <a:pt x="184" y="106"/>
                    </a:lnTo>
                    <a:lnTo>
                      <a:pt x="182" y="114"/>
                    </a:lnTo>
                    <a:lnTo>
                      <a:pt x="176" y="112"/>
                    </a:lnTo>
                    <a:lnTo>
                      <a:pt x="173" y="114"/>
                    </a:lnTo>
                    <a:lnTo>
                      <a:pt x="176" y="120"/>
                    </a:lnTo>
                    <a:lnTo>
                      <a:pt x="172" y="124"/>
                    </a:lnTo>
                    <a:lnTo>
                      <a:pt x="165" y="117"/>
                    </a:lnTo>
                    <a:lnTo>
                      <a:pt x="164" y="123"/>
                    </a:lnTo>
                    <a:lnTo>
                      <a:pt x="164" y="133"/>
                    </a:lnTo>
                    <a:lnTo>
                      <a:pt x="155" y="142"/>
                    </a:lnTo>
                    <a:lnTo>
                      <a:pt x="155" y="147"/>
                    </a:lnTo>
                    <a:lnTo>
                      <a:pt x="159" y="149"/>
                    </a:lnTo>
                    <a:lnTo>
                      <a:pt x="165" y="155"/>
                    </a:lnTo>
                    <a:lnTo>
                      <a:pt x="161" y="161"/>
                    </a:lnTo>
                    <a:lnTo>
                      <a:pt x="162" y="167"/>
                    </a:lnTo>
                    <a:lnTo>
                      <a:pt x="173" y="170"/>
                    </a:lnTo>
                    <a:lnTo>
                      <a:pt x="176" y="167"/>
                    </a:lnTo>
                    <a:lnTo>
                      <a:pt x="176" y="177"/>
                    </a:lnTo>
                    <a:lnTo>
                      <a:pt x="173" y="177"/>
                    </a:lnTo>
                    <a:lnTo>
                      <a:pt x="173" y="184"/>
                    </a:lnTo>
                    <a:lnTo>
                      <a:pt x="176" y="185"/>
                    </a:lnTo>
                    <a:lnTo>
                      <a:pt x="176" y="196"/>
                    </a:lnTo>
                    <a:lnTo>
                      <a:pt x="170" y="197"/>
                    </a:lnTo>
                    <a:lnTo>
                      <a:pt x="164" y="194"/>
                    </a:lnTo>
                    <a:lnTo>
                      <a:pt x="161" y="194"/>
                    </a:lnTo>
                    <a:lnTo>
                      <a:pt x="158" y="197"/>
                    </a:lnTo>
                    <a:lnTo>
                      <a:pt x="152" y="194"/>
                    </a:lnTo>
                    <a:lnTo>
                      <a:pt x="144" y="199"/>
                    </a:lnTo>
                    <a:lnTo>
                      <a:pt x="143" y="206"/>
                    </a:lnTo>
                    <a:lnTo>
                      <a:pt x="137" y="206"/>
                    </a:lnTo>
                    <a:lnTo>
                      <a:pt x="135" y="217"/>
                    </a:lnTo>
                    <a:lnTo>
                      <a:pt x="132" y="218"/>
                    </a:lnTo>
                    <a:lnTo>
                      <a:pt x="124" y="215"/>
                    </a:lnTo>
                    <a:lnTo>
                      <a:pt x="121" y="218"/>
                    </a:lnTo>
                    <a:lnTo>
                      <a:pt x="111" y="209"/>
                    </a:lnTo>
                    <a:lnTo>
                      <a:pt x="106" y="203"/>
                    </a:lnTo>
                    <a:lnTo>
                      <a:pt x="103" y="177"/>
                    </a:lnTo>
                    <a:lnTo>
                      <a:pt x="100" y="173"/>
                    </a:lnTo>
                    <a:lnTo>
                      <a:pt x="106" y="171"/>
                    </a:lnTo>
                    <a:lnTo>
                      <a:pt x="105" y="167"/>
                    </a:lnTo>
                    <a:lnTo>
                      <a:pt x="93" y="153"/>
                    </a:lnTo>
                    <a:lnTo>
                      <a:pt x="91" y="164"/>
                    </a:lnTo>
                    <a:lnTo>
                      <a:pt x="85" y="167"/>
                    </a:lnTo>
                    <a:lnTo>
                      <a:pt x="71" y="164"/>
                    </a:lnTo>
                    <a:lnTo>
                      <a:pt x="64" y="170"/>
                    </a:lnTo>
                    <a:lnTo>
                      <a:pt x="61" y="176"/>
                    </a:lnTo>
                    <a:lnTo>
                      <a:pt x="52" y="176"/>
                    </a:lnTo>
                    <a:lnTo>
                      <a:pt x="52" y="164"/>
                    </a:lnTo>
                    <a:lnTo>
                      <a:pt x="46" y="159"/>
                    </a:lnTo>
                    <a:lnTo>
                      <a:pt x="47" y="153"/>
                    </a:lnTo>
                    <a:lnTo>
                      <a:pt x="55" y="152"/>
                    </a:lnTo>
                    <a:lnTo>
                      <a:pt x="64" y="141"/>
                    </a:lnTo>
                    <a:lnTo>
                      <a:pt x="62" y="136"/>
                    </a:lnTo>
                    <a:lnTo>
                      <a:pt x="58" y="132"/>
                    </a:lnTo>
                    <a:lnTo>
                      <a:pt x="56" y="127"/>
                    </a:lnTo>
                    <a:lnTo>
                      <a:pt x="49" y="123"/>
                    </a:lnTo>
                    <a:lnTo>
                      <a:pt x="41" y="123"/>
                    </a:lnTo>
                    <a:lnTo>
                      <a:pt x="41" y="127"/>
                    </a:lnTo>
                    <a:lnTo>
                      <a:pt x="38" y="129"/>
                    </a:lnTo>
                    <a:lnTo>
                      <a:pt x="32" y="123"/>
                    </a:lnTo>
                    <a:lnTo>
                      <a:pt x="21" y="121"/>
                    </a:lnTo>
                    <a:lnTo>
                      <a:pt x="18" y="114"/>
                    </a:lnTo>
                    <a:lnTo>
                      <a:pt x="15" y="112"/>
                    </a:lnTo>
                    <a:lnTo>
                      <a:pt x="20" y="108"/>
                    </a:lnTo>
                    <a:lnTo>
                      <a:pt x="27" y="108"/>
                    </a:lnTo>
                    <a:lnTo>
                      <a:pt x="32" y="101"/>
                    </a:lnTo>
                    <a:lnTo>
                      <a:pt x="21" y="100"/>
                    </a:lnTo>
                    <a:lnTo>
                      <a:pt x="23" y="91"/>
                    </a:lnTo>
                    <a:lnTo>
                      <a:pt x="18" y="91"/>
                    </a:lnTo>
                    <a:lnTo>
                      <a:pt x="8" y="80"/>
                    </a:lnTo>
                    <a:lnTo>
                      <a:pt x="8" y="76"/>
                    </a:lnTo>
                    <a:lnTo>
                      <a:pt x="15" y="68"/>
                    </a:lnTo>
                    <a:lnTo>
                      <a:pt x="18" y="68"/>
                    </a:lnTo>
                    <a:lnTo>
                      <a:pt x="21" y="60"/>
                    </a:lnTo>
                    <a:lnTo>
                      <a:pt x="24" y="54"/>
                    </a:lnTo>
                    <a:lnTo>
                      <a:pt x="21" y="51"/>
                    </a:lnTo>
                    <a:lnTo>
                      <a:pt x="6" y="48"/>
                    </a:lnTo>
                    <a:lnTo>
                      <a:pt x="5" y="45"/>
                    </a:lnTo>
                    <a:lnTo>
                      <a:pt x="0" y="42"/>
                    </a:lnTo>
                    <a:lnTo>
                      <a:pt x="8" y="30"/>
                    </a:lnTo>
                    <a:lnTo>
                      <a:pt x="12" y="32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5" name="Freeform 6392">
                <a:extLst>
                  <a:ext uri="{FF2B5EF4-FFF2-40B4-BE49-F238E27FC236}">
                    <a16:creationId xmlns:a16="http://schemas.microsoft.com/office/drawing/2014/main" id="{DFAE9FF9-ECCC-26F8-2AC0-3EC5C223B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1368"/>
                <a:ext cx="94" cy="109"/>
              </a:xfrm>
              <a:custGeom>
                <a:avLst/>
                <a:gdLst>
                  <a:gd name="T0" fmla="*/ 30 w 188"/>
                  <a:gd name="T1" fmla="*/ 9 h 218"/>
                  <a:gd name="T2" fmla="*/ 44 w 188"/>
                  <a:gd name="T3" fmla="*/ 10 h 218"/>
                  <a:gd name="T4" fmla="*/ 61 w 188"/>
                  <a:gd name="T5" fmla="*/ 7 h 218"/>
                  <a:gd name="T6" fmla="*/ 70 w 188"/>
                  <a:gd name="T7" fmla="*/ 3 h 218"/>
                  <a:gd name="T8" fmla="*/ 84 w 188"/>
                  <a:gd name="T9" fmla="*/ 15 h 218"/>
                  <a:gd name="T10" fmla="*/ 109 w 188"/>
                  <a:gd name="T11" fmla="*/ 35 h 218"/>
                  <a:gd name="T12" fmla="*/ 123 w 188"/>
                  <a:gd name="T13" fmla="*/ 30 h 218"/>
                  <a:gd name="T14" fmla="*/ 120 w 188"/>
                  <a:gd name="T15" fmla="*/ 41 h 218"/>
                  <a:gd name="T16" fmla="*/ 118 w 188"/>
                  <a:gd name="T17" fmla="*/ 62 h 218"/>
                  <a:gd name="T18" fmla="*/ 128 w 188"/>
                  <a:gd name="T19" fmla="*/ 74 h 218"/>
                  <a:gd name="T20" fmla="*/ 131 w 188"/>
                  <a:gd name="T21" fmla="*/ 83 h 218"/>
                  <a:gd name="T22" fmla="*/ 152 w 188"/>
                  <a:gd name="T23" fmla="*/ 100 h 218"/>
                  <a:gd name="T24" fmla="*/ 172 w 188"/>
                  <a:gd name="T25" fmla="*/ 100 h 218"/>
                  <a:gd name="T26" fmla="*/ 182 w 188"/>
                  <a:gd name="T27" fmla="*/ 88 h 218"/>
                  <a:gd name="T28" fmla="*/ 184 w 188"/>
                  <a:gd name="T29" fmla="*/ 106 h 218"/>
                  <a:gd name="T30" fmla="*/ 173 w 188"/>
                  <a:gd name="T31" fmla="*/ 114 h 218"/>
                  <a:gd name="T32" fmla="*/ 165 w 188"/>
                  <a:gd name="T33" fmla="*/ 117 h 218"/>
                  <a:gd name="T34" fmla="*/ 155 w 188"/>
                  <a:gd name="T35" fmla="*/ 142 h 218"/>
                  <a:gd name="T36" fmla="*/ 165 w 188"/>
                  <a:gd name="T37" fmla="*/ 155 h 218"/>
                  <a:gd name="T38" fmla="*/ 173 w 188"/>
                  <a:gd name="T39" fmla="*/ 170 h 218"/>
                  <a:gd name="T40" fmla="*/ 173 w 188"/>
                  <a:gd name="T41" fmla="*/ 177 h 218"/>
                  <a:gd name="T42" fmla="*/ 176 w 188"/>
                  <a:gd name="T43" fmla="*/ 196 h 218"/>
                  <a:gd name="T44" fmla="*/ 161 w 188"/>
                  <a:gd name="T45" fmla="*/ 194 h 218"/>
                  <a:gd name="T46" fmla="*/ 144 w 188"/>
                  <a:gd name="T47" fmla="*/ 199 h 218"/>
                  <a:gd name="T48" fmla="*/ 135 w 188"/>
                  <a:gd name="T49" fmla="*/ 217 h 218"/>
                  <a:gd name="T50" fmla="*/ 121 w 188"/>
                  <a:gd name="T51" fmla="*/ 218 h 218"/>
                  <a:gd name="T52" fmla="*/ 103 w 188"/>
                  <a:gd name="T53" fmla="*/ 177 h 218"/>
                  <a:gd name="T54" fmla="*/ 105 w 188"/>
                  <a:gd name="T55" fmla="*/ 167 h 218"/>
                  <a:gd name="T56" fmla="*/ 85 w 188"/>
                  <a:gd name="T57" fmla="*/ 167 h 218"/>
                  <a:gd name="T58" fmla="*/ 61 w 188"/>
                  <a:gd name="T59" fmla="*/ 176 h 218"/>
                  <a:gd name="T60" fmla="*/ 46 w 188"/>
                  <a:gd name="T61" fmla="*/ 159 h 218"/>
                  <a:gd name="T62" fmla="*/ 64 w 188"/>
                  <a:gd name="T63" fmla="*/ 141 h 218"/>
                  <a:gd name="T64" fmla="*/ 56 w 188"/>
                  <a:gd name="T65" fmla="*/ 127 h 218"/>
                  <a:gd name="T66" fmla="*/ 41 w 188"/>
                  <a:gd name="T67" fmla="*/ 127 h 218"/>
                  <a:gd name="T68" fmla="*/ 21 w 188"/>
                  <a:gd name="T69" fmla="*/ 121 h 218"/>
                  <a:gd name="T70" fmla="*/ 20 w 188"/>
                  <a:gd name="T71" fmla="*/ 108 h 218"/>
                  <a:gd name="T72" fmla="*/ 21 w 188"/>
                  <a:gd name="T73" fmla="*/ 100 h 218"/>
                  <a:gd name="T74" fmla="*/ 8 w 188"/>
                  <a:gd name="T75" fmla="*/ 80 h 218"/>
                  <a:gd name="T76" fmla="*/ 18 w 188"/>
                  <a:gd name="T77" fmla="*/ 68 h 218"/>
                  <a:gd name="T78" fmla="*/ 21 w 188"/>
                  <a:gd name="T79" fmla="*/ 51 h 218"/>
                  <a:gd name="T80" fmla="*/ 0 w 188"/>
                  <a:gd name="T81" fmla="*/ 42 h 218"/>
                  <a:gd name="T82" fmla="*/ 23 w 188"/>
                  <a:gd name="T83" fmla="*/ 2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8" h="218">
                    <a:moveTo>
                      <a:pt x="20" y="15"/>
                    </a:moveTo>
                    <a:lnTo>
                      <a:pt x="24" y="15"/>
                    </a:lnTo>
                    <a:lnTo>
                      <a:pt x="30" y="9"/>
                    </a:lnTo>
                    <a:lnTo>
                      <a:pt x="36" y="9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56" y="4"/>
                    </a:lnTo>
                    <a:lnTo>
                      <a:pt x="61" y="7"/>
                    </a:lnTo>
                    <a:lnTo>
                      <a:pt x="65" y="9"/>
                    </a:lnTo>
                    <a:lnTo>
                      <a:pt x="64" y="0"/>
                    </a:lnTo>
                    <a:lnTo>
                      <a:pt x="70" y="3"/>
                    </a:lnTo>
                    <a:lnTo>
                      <a:pt x="73" y="0"/>
                    </a:lnTo>
                    <a:lnTo>
                      <a:pt x="79" y="10"/>
                    </a:lnTo>
                    <a:lnTo>
                      <a:pt x="84" y="15"/>
                    </a:lnTo>
                    <a:lnTo>
                      <a:pt x="88" y="24"/>
                    </a:lnTo>
                    <a:lnTo>
                      <a:pt x="94" y="28"/>
                    </a:lnTo>
                    <a:lnTo>
                      <a:pt x="109" y="35"/>
                    </a:lnTo>
                    <a:lnTo>
                      <a:pt x="115" y="28"/>
                    </a:lnTo>
                    <a:lnTo>
                      <a:pt x="121" y="27"/>
                    </a:lnTo>
                    <a:lnTo>
                      <a:pt x="123" y="30"/>
                    </a:lnTo>
                    <a:lnTo>
                      <a:pt x="118" y="35"/>
                    </a:lnTo>
                    <a:lnTo>
                      <a:pt x="123" y="39"/>
                    </a:lnTo>
                    <a:lnTo>
                      <a:pt x="120" y="41"/>
                    </a:lnTo>
                    <a:lnTo>
                      <a:pt x="114" y="50"/>
                    </a:lnTo>
                    <a:lnTo>
                      <a:pt x="112" y="54"/>
                    </a:lnTo>
                    <a:lnTo>
                      <a:pt x="118" y="62"/>
                    </a:lnTo>
                    <a:lnTo>
                      <a:pt x="123" y="63"/>
                    </a:lnTo>
                    <a:lnTo>
                      <a:pt x="131" y="73"/>
                    </a:lnTo>
                    <a:lnTo>
                      <a:pt x="128" y="74"/>
                    </a:lnTo>
                    <a:lnTo>
                      <a:pt x="128" y="82"/>
                    </a:lnTo>
                    <a:lnTo>
                      <a:pt x="128" y="82"/>
                    </a:lnTo>
                    <a:lnTo>
                      <a:pt x="131" y="83"/>
                    </a:lnTo>
                    <a:lnTo>
                      <a:pt x="140" y="94"/>
                    </a:lnTo>
                    <a:lnTo>
                      <a:pt x="147" y="98"/>
                    </a:lnTo>
                    <a:lnTo>
                      <a:pt x="152" y="100"/>
                    </a:lnTo>
                    <a:lnTo>
                      <a:pt x="158" y="95"/>
                    </a:lnTo>
                    <a:lnTo>
                      <a:pt x="164" y="94"/>
                    </a:lnTo>
                    <a:lnTo>
                      <a:pt x="172" y="100"/>
                    </a:lnTo>
                    <a:lnTo>
                      <a:pt x="173" y="101"/>
                    </a:lnTo>
                    <a:lnTo>
                      <a:pt x="178" y="91"/>
                    </a:lnTo>
                    <a:lnTo>
                      <a:pt x="182" y="88"/>
                    </a:lnTo>
                    <a:lnTo>
                      <a:pt x="188" y="92"/>
                    </a:lnTo>
                    <a:lnTo>
                      <a:pt x="188" y="100"/>
                    </a:lnTo>
                    <a:lnTo>
                      <a:pt x="184" y="106"/>
                    </a:lnTo>
                    <a:lnTo>
                      <a:pt x="182" y="114"/>
                    </a:lnTo>
                    <a:lnTo>
                      <a:pt x="176" y="112"/>
                    </a:lnTo>
                    <a:lnTo>
                      <a:pt x="173" y="114"/>
                    </a:lnTo>
                    <a:lnTo>
                      <a:pt x="176" y="120"/>
                    </a:lnTo>
                    <a:lnTo>
                      <a:pt x="172" y="124"/>
                    </a:lnTo>
                    <a:lnTo>
                      <a:pt x="165" y="117"/>
                    </a:lnTo>
                    <a:lnTo>
                      <a:pt x="164" y="123"/>
                    </a:lnTo>
                    <a:lnTo>
                      <a:pt x="164" y="133"/>
                    </a:lnTo>
                    <a:lnTo>
                      <a:pt x="155" y="142"/>
                    </a:lnTo>
                    <a:lnTo>
                      <a:pt x="155" y="147"/>
                    </a:lnTo>
                    <a:lnTo>
                      <a:pt x="159" y="149"/>
                    </a:lnTo>
                    <a:lnTo>
                      <a:pt x="165" y="155"/>
                    </a:lnTo>
                    <a:lnTo>
                      <a:pt x="161" y="161"/>
                    </a:lnTo>
                    <a:lnTo>
                      <a:pt x="162" y="167"/>
                    </a:lnTo>
                    <a:lnTo>
                      <a:pt x="173" y="170"/>
                    </a:lnTo>
                    <a:lnTo>
                      <a:pt x="176" y="167"/>
                    </a:lnTo>
                    <a:lnTo>
                      <a:pt x="176" y="177"/>
                    </a:lnTo>
                    <a:lnTo>
                      <a:pt x="173" y="177"/>
                    </a:lnTo>
                    <a:lnTo>
                      <a:pt x="173" y="184"/>
                    </a:lnTo>
                    <a:lnTo>
                      <a:pt x="176" y="185"/>
                    </a:lnTo>
                    <a:lnTo>
                      <a:pt x="176" y="196"/>
                    </a:lnTo>
                    <a:lnTo>
                      <a:pt x="170" y="197"/>
                    </a:lnTo>
                    <a:lnTo>
                      <a:pt x="164" y="194"/>
                    </a:lnTo>
                    <a:lnTo>
                      <a:pt x="161" y="194"/>
                    </a:lnTo>
                    <a:lnTo>
                      <a:pt x="158" y="197"/>
                    </a:lnTo>
                    <a:lnTo>
                      <a:pt x="152" y="194"/>
                    </a:lnTo>
                    <a:lnTo>
                      <a:pt x="144" y="199"/>
                    </a:lnTo>
                    <a:lnTo>
                      <a:pt x="143" y="206"/>
                    </a:lnTo>
                    <a:lnTo>
                      <a:pt x="137" y="206"/>
                    </a:lnTo>
                    <a:lnTo>
                      <a:pt x="135" y="217"/>
                    </a:lnTo>
                    <a:lnTo>
                      <a:pt x="132" y="218"/>
                    </a:lnTo>
                    <a:lnTo>
                      <a:pt x="124" y="215"/>
                    </a:lnTo>
                    <a:lnTo>
                      <a:pt x="121" y="218"/>
                    </a:lnTo>
                    <a:lnTo>
                      <a:pt x="111" y="209"/>
                    </a:lnTo>
                    <a:lnTo>
                      <a:pt x="106" y="203"/>
                    </a:lnTo>
                    <a:lnTo>
                      <a:pt x="103" y="177"/>
                    </a:lnTo>
                    <a:lnTo>
                      <a:pt x="100" y="173"/>
                    </a:lnTo>
                    <a:lnTo>
                      <a:pt x="106" y="171"/>
                    </a:lnTo>
                    <a:lnTo>
                      <a:pt x="105" y="167"/>
                    </a:lnTo>
                    <a:lnTo>
                      <a:pt x="93" y="153"/>
                    </a:lnTo>
                    <a:lnTo>
                      <a:pt x="91" y="164"/>
                    </a:lnTo>
                    <a:lnTo>
                      <a:pt x="85" y="167"/>
                    </a:lnTo>
                    <a:lnTo>
                      <a:pt x="71" y="164"/>
                    </a:lnTo>
                    <a:lnTo>
                      <a:pt x="64" y="170"/>
                    </a:lnTo>
                    <a:lnTo>
                      <a:pt x="61" y="176"/>
                    </a:lnTo>
                    <a:lnTo>
                      <a:pt x="52" y="176"/>
                    </a:lnTo>
                    <a:lnTo>
                      <a:pt x="52" y="164"/>
                    </a:lnTo>
                    <a:lnTo>
                      <a:pt x="46" y="159"/>
                    </a:lnTo>
                    <a:lnTo>
                      <a:pt x="47" y="153"/>
                    </a:lnTo>
                    <a:lnTo>
                      <a:pt x="55" y="152"/>
                    </a:lnTo>
                    <a:lnTo>
                      <a:pt x="64" y="141"/>
                    </a:lnTo>
                    <a:lnTo>
                      <a:pt x="62" y="136"/>
                    </a:lnTo>
                    <a:lnTo>
                      <a:pt x="58" y="132"/>
                    </a:lnTo>
                    <a:lnTo>
                      <a:pt x="56" y="127"/>
                    </a:lnTo>
                    <a:lnTo>
                      <a:pt x="49" y="123"/>
                    </a:lnTo>
                    <a:lnTo>
                      <a:pt x="41" y="123"/>
                    </a:lnTo>
                    <a:lnTo>
                      <a:pt x="41" y="127"/>
                    </a:lnTo>
                    <a:lnTo>
                      <a:pt x="38" y="129"/>
                    </a:lnTo>
                    <a:lnTo>
                      <a:pt x="32" y="123"/>
                    </a:lnTo>
                    <a:lnTo>
                      <a:pt x="21" y="121"/>
                    </a:lnTo>
                    <a:lnTo>
                      <a:pt x="18" y="114"/>
                    </a:lnTo>
                    <a:lnTo>
                      <a:pt x="15" y="112"/>
                    </a:lnTo>
                    <a:lnTo>
                      <a:pt x="20" y="108"/>
                    </a:lnTo>
                    <a:lnTo>
                      <a:pt x="27" y="108"/>
                    </a:lnTo>
                    <a:lnTo>
                      <a:pt x="32" y="101"/>
                    </a:lnTo>
                    <a:lnTo>
                      <a:pt x="21" y="100"/>
                    </a:lnTo>
                    <a:lnTo>
                      <a:pt x="23" y="91"/>
                    </a:lnTo>
                    <a:lnTo>
                      <a:pt x="18" y="91"/>
                    </a:lnTo>
                    <a:lnTo>
                      <a:pt x="8" y="80"/>
                    </a:lnTo>
                    <a:lnTo>
                      <a:pt x="8" y="76"/>
                    </a:lnTo>
                    <a:lnTo>
                      <a:pt x="15" y="68"/>
                    </a:lnTo>
                    <a:lnTo>
                      <a:pt x="18" y="68"/>
                    </a:lnTo>
                    <a:lnTo>
                      <a:pt x="21" y="60"/>
                    </a:lnTo>
                    <a:lnTo>
                      <a:pt x="24" y="54"/>
                    </a:lnTo>
                    <a:lnTo>
                      <a:pt x="21" y="51"/>
                    </a:lnTo>
                    <a:lnTo>
                      <a:pt x="6" y="48"/>
                    </a:lnTo>
                    <a:lnTo>
                      <a:pt x="5" y="45"/>
                    </a:lnTo>
                    <a:lnTo>
                      <a:pt x="0" y="42"/>
                    </a:lnTo>
                    <a:lnTo>
                      <a:pt x="8" y="30"/>
                    </a:lnTo>
                    <a:lnTo>
                      <a:pt x="12" y="32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0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6" name="Freeform 6393">
                <a:extLst>
                  <a:ext uri="{FF2B5EF4-FFF2-40B4-BE49-F238E27FC236}">
                    <a16:creationId xmlns:a16="http://schemas.microsoft.com/office/drawing/2014/main" id="{B56B26E4-1627-A7BE-C9C7-3156B781E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245"/>
                <a:ext cx="56" cy="42"/>
              </a:xfrm>
              <a:custGeom>
                <a:avLst/>
                <a:gdLst>
                  <a:gd name="T0" fmla="*/ 36 w 112"/>
                  <a:gd name="T1" fmla="*/ 11 h 84"/>
                  <a:gd name="T2" fmla="*/ 36 w 112"/>
                  <a:gd name="T3" fmla="*/ 3 h 84"/>
                  <a:gd name="T4" fmla="*/ 27 w 112"/>
                  <a:gd name="T5" fmla="*/ 3 h 84"/>
                  <a:gd name="T6" fmla="*/ 26 w 112"/>
                  <a:gd name="T7" fmla="*/ 13 h 84"/>
                  <a:gd name="T8" fmla="*/ 27 w 112"/>
                  <a:gd name="T9" fmla="*/ 16 h 84"/>
                  <a:gd name="T10" fmla="*/ 24 w 112"/>
                  <a:gd name="T11" fmla="*/ 22 h 84"/>
                  <a:gd name="T12" fmla="*/ 26 w 112"/>
                  <a:gd name="T13" fmla="*/ 26 h 84"/>
                  <a:gd name="T14" fmla="*/ 32 w 112"/>
                  <a:gd name="T15" fmla="*/ 29 h 84"/>
                  <a:gd name="T16" fmla="*/ 29 w 112"/>
                  <a:gd name="T17" fmla="*/ 35 h 84"/>
                  <a:gd name="T18" fmla="*/ 32 w 112"/>
                  <a:gd name="T19" fmla="*/ 40 h 84"/>
                  <a:gd name="T20" fmla="*/ 30 w 112"/>
                  <a:gd name="T21" fmla="*/ 46 h 84"/>
                  <a:gd name="T22" fmla="*/ 26 w 112"/>
                  <a:gd name="T23" fmla="*/ 43 h 84"/>
                  <a:gd name="T24" fmla="*/ 12 w 112"/>
                  <a:gd name="T25" fmla="*/ 49 h 84"/>
                  <a:gd name="T26" fmla="*/ 6 w 112"/>
                  <a:gd name="T27" fmla="*/ 55 h 84"/>
                  <a:gd name="T28" fmla="*/ 9 w 112"/>
                  <a:gd name="T29" fmla="*/ 61 h 84"/>
                  <a:gd name="T30" fmla="*/ 0 w 112"/>
                  <a:gd name="T31" fmla="*/ 67 h 84"/>
                  <a:gd name="T32" fmla="*/ 10 w 112"/>
                  <a:gd name="T33" fmla="*/ 73 h 84"/>
                  <a:gd name="T34" fmla="*/ 10 w 112"/>
                  <a:gd name="T35" fmla="*/ 76 h 84"/>
                  <a:gd name="T36" fmla="*/ 21 w 112"/>
                  <a:gd name="T37" fmla="*/ 79 h 84"/>
                  <a:gd name="T38" fmla="*/ 27 w 112"/>
                  <a:gd name="T39" fmla="*/ 78 h 84"/>
                  <a:gd name="T40" fmla="*/ 36 w 112"/>
                  <a:gd name="T41" fmla="*/ 84 h 84"/>
                  <a:gd name="T42" fmla="*/ 42 w 112"/>
                  <a:gd name="T43" fmla="*/ 82 h 84"/>
                  <a:gd name="T44" fmla="*/ 45 w 112"/>
                  <a:gd name="T45" fmla="*/ 73 h 84"/>
                  <a:gd name="T46" fmla="*/ 54 w 112"/>
                  <a:gd name="T47" fmla="*/ 78 h 84"/>
                  <a:gd name="T48" fmla="*/ 59 w 112"/>
                  <a:gd name="T49" fmla="*/ 75 h 84"/>
                  <a:gd name="T50" fmla="*/ 73 w 112"/>
                  <a:gd name="T51" fmla="*/ 79 h 84"/>
                  <a:gd name="T52" fmla="*/ 76 w 112"/>
                  <a:gd name="T53" fmla="*/ 73 h 84"/>
                  <a:gd name="T54" fmla="*/ 73 w 112"/>
                  <a:gd name="T55" fmla="*/ 67 h 84"/>
                  <a:gd name="T56" fmla="*/ 79 w 112"/>
                  <a:gd name="T57" fmla="*/ 63 h 84"/>
                  <a:gd name="T58" fmla="*/ 91 w 112"/>
                  <a:gd name="T59" fmla="*/ 64 h 84"/>
                  <a:gd name="T60" fmla="*/ 95 w 112"/>
                  <a:gd name="T61" fmla="*/ 57 h 84"/>
                  <a:gd name="T62" fmla="*/ 109 w 112"/>
                  <a:gd name="T63" fmla="*/ 44 h 84"/>
                  <a:gd name="T64" fmla="*/ 112 w 112"/>
                  <a:gd name="T65" fmla="*/ 43 h 84"/>
                  <a:gd name="T66" fmla="*/ 112 w 112"/>
                  <a:gd name="T67" fmla="*/ 35 h 84"/>
                  <a:gd name="T68" fmla="*/ 106 w 112"/>
                  <a:gd name="T69" fmla="*/ 35 h 84"/>
                  <a:gd name="T70" fmla="*/ 106 w 112"/>
                  <a:gd name="T71" fmla="*/ 29 h 84"/>
                  <a:gd name="T72" fmla="*/ 103 w 112"/>
                  <a:gd name="T73" fmla="*/ 29 h 84"/>
                  <a:gd name="T74" fmla="*/ 95 w 112"/>
                  <a:gd name="T75" fmla="*/ 25 h 84"/>
                  <a:gd name="T76" fmla="*/ 86 w 112"/>
                  <a:gd name="T77" fmla="*/ 23 h 84"/>
                  <a:gd name="T78" fmla="*/ 80 w 112"/>
                  <a:gd name="T79" fmla="*/ 26 h 84"/>
                  <a:gd name="T80" fmla="*/ 79 w 112"/>
                  <a:gd name="T81" fmla="*/ 20 h 84"/>
                  <a:gd name="T82" fmla="*/ 73 w 112"/>
                  <a:gd name="T83" fmla="*/ 22 h 84"/>
                  <a:gd name="T84" fmla="*/ 67 w 112"/>
                  <a:gd name="T85" fmla="*/ 5 h 84"/>
                  <a:gd name="T86" fmla="*/ 61 w 112"/>
                  <a:gd name="T87" fmla="*/ 0 h 84"/>
                  <a:gd name="T88" fmla="*/ 56 w 112"/>
                  <a:gd name="T89" fmla="*/ 13 h 84"/>
                  <a:gd name="T90" fmla="*/ 50 w 112"/>
                  <a:gd name="T91" fmla="*/ 11 h 84"/>
                  <a:gd name="T92" fmla="*/ 44 w 112"/>
                  <a:gd name="T93" fmla="*/ 13 h 84"/>
                  <a:gd name="T94" fmla="*/ 36 w 112"/>
                  <a:gd name="T95" fmla="*/ 1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2" h="84">
                    <a:moveTo>
                      <a:pt x="36" y="11"/>
                    </a:moveTo>
                    <a:lnTo>
                      <a:pt x="36" y="3"/>
                    </a:lnTo>
                    <a:lnTo>
                      <a:pt x="27" y="3"/>
                    </a:lnTo>
                    <a:lnTo>
                      <a:pt x="26" y="13"/>
                    </a:lnTo>
                    <a:lnTo>
                      <a:pt x="27" y="16"/>
                    </a:lnTo>
                    <a:lnTo>
                      <a:pt x="24" y="22"/>
                    </a:lnTo>
                    <a:lnTo>
                      <a:pt x="26" y="26"/>
                    </a:lnTo>
                    <a:lnTo>
                      <a:pt x="32" y="29"/>
                    </a:lnTo>
                    <a:lnTo>
                      <a:pt x="29" y="35"/>
                    </a:lnTo>
                    <a:lnTo>
                      <a:pt x="32" y="40"/>
                    </a:lnTo>
                    <a:lnTo>
                      <a:pt x="30" y="46"/>
                    </a:lnTo>
                    <a:lnTo>
                      <a:pt x="26" y="43"/>
                    </a:lnTo>
                    <a:lnTo>
                      <a:pt x="12" y="49"/>
                    </a:lnTo>
                    <a:lnTo>
                      <a:pt x="6" y="55"/>
                    </a:lnTo>
                    <a:lnTo>
                      <a:pt x="9" y="61"/>
                    </a:lnTo>
                    <a:lnTo>
                      <a:pt x="0" y="67"/>
                    </a:lnTo>
                    <a:lnTo>
                      <a:pt x="10" y="73"/>
                    </a:lnTo>
                    <a:lnTo>
                      <a:pt x="10" y="76"/>
                    </a:lnTo>
                    <a:lnTo>
                      <a:pt x="21" y="79"/>
                    </a:lnTo>
                    <a:lnTo>
                      <a:pt x="27" y="78"/>
                    </a:lnTo>
                    <a:lnTo>
                      <a:pt x="36" y="84"/>
                    </a:lnTo>
                    <a:lnTo>
                      <a:pt x="42" y="82"/>
                    </a:lnTo>
                    <a:lnTo>
                      <a:pt x="45" y="73"/>
                    </a:lnTo>
                    <a:lnTo>
                      <a:pt x="54" y="78"/>
                    </a:lnTo>
                    <a:lnTo>
                      <a:pt x="59" y="75"/>
                    </a:lnTo>
                    <a:lnTo>
                      <a:pt x="73" y="79"/>
                    </a:lnTo>
                    <a:lnTo>
                      <a:pt x="76" y="73"/>
                    </a:lnTo>
                    <a:lnTo>
                      <a:pt x="73" y="67"/>
                    </a:lnTo>
                    <a:lnTo>
                      <a:pt x="79" y="63"/>
                    </a:lnTo>
                    <a:lnTo>
                      <a:pt x="91" y="64"/>
                    </a:lnTo>
                    <a:lnTo>
                      <a:pt x="95" y="57"/>
                    </a:lnTo>
                    <a:lnTo>
                      <a:pt x="109" y="44"/>
                    </a:lnTo>
                    <a:lnTo>
                      <a:pt x="112" y="43"/>
                    </a:lnTo>
                    <a:lnTo>
                      <a:pt x="112" y="35"/>
                    </a:lnTo>
                    <a:lnTo>
                      <a:pt x="106" y="35"/>
                    </a:lnTo>
                    <a:lnTo>
                      <a:pt x="106" y="29"/>
                    </a:lnTo>
                    <a:lnTo>
                      <a:pt x="103" y="29"/>
                    </a:lnTo>
                    <a:lnTo>
                      <a:pt x="95" y="25"/>
                    </a:lnTo>
                    <a:lnTo>
                      <a:pt x="86" y="23"/>
                    </a:lnTo>
                    <a:lnTo>
                      <a:pt x="80" y="26"/>
                    </a:lnTo>
                    <a:lnTo>
                      <a:pt x="79" y="20"/>
                    </a:lnTo>
                    <a:lnTo>
                      <a:pt x="73" y="22"/>
                    </a:lnTo>
                    <a:lnTo>
                      <a:pt x="67" y="5"/>
                    </a:lnTo>
                    <a:lnTo>
                      <a:pt x="61" y="0"/>
                    </a:lnTo>
                    <a:lnTo>
                      <a:pt x="56" y="13"/>
                    </a:lnTo>
                    <a:lnTo>
                      <a:pt x="50" y="11"/>
                    </a:lnTo>
                    <a:lnTo>
                      <a:pt x="44" y="13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7" name="Freeform 6394">
                <a:extLst>
                  <a:ext uri="{FF2B5EF4-FFF2-40B4-BE49-F238E27FC236}">
                    <a16:creationId xmlns:a16="http://schemas.microsoft.com/office/drawing/2014/main" id="{4886E299-E990-A72D-E3DB-3253DBB4F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245"/>
                <a:ext cx="56" cy="42"/>
              </a:xfrm>
              <a:custGeom>
                <a:avLst/>
                <a:gdLst>
                  <a:gd name="T0" fmla="*/ 36 w 112"/>
                  <a:gd name="T1" fmla="*/ 11 h 84"/>
                  <a:gd name="T2" fmla="*/ 44 w 112"/>
                  <a:gd name="T3" fmla="*/ 13 h 84"/>
                  <a:gd name="T4" fmla="*/ 50 w 112"/>
                  <a:gd name="T5" fmla="*/ 11 h 84"/>
                  <a:gd name="T6" fmla="*/ 56 w 112"/>
                  <a:gd name="T7" fmla="*/ 13 h 84"/>
                  <a:gd name="T8" fmla="*/ 61 w 112"/>
                  <a:gd name="T9" fmla="*/ 0 h 84"/>
                  <a:gd name="T10" fmla="*/ 67 w 112"/>
                  <a:gd name="T11" fmla="*/ 5 h 84"/>
                  <a:gd name="T12" fmla="*/ 73 w 112"/>
                  <a:gd name="T13" fmla="*/ 22 h 84"/>
                  <a:gd name="T14" fmla="*/ 79 w 112"/>
                  <a:gd name="T15" fmla="*/ 20 h 84"/>
                  <a:gd name="T16" fmla="*/ 80 w 112"/>
                  <a:gd name="T17" fmla="*/ 26 h 84"/>
                  <a:gd name="T18" fmla="*/ 86 w 112"/>
                  <a:gd name="T19" fmla="*/ 23 h 84"/>
                  <a:gd name="T20" fmla="*/ 95 w 112"/>
                  <a:gd name="T21" fmla="*/ 25 h 84"/>
                  <a:gd name="T22" fmla="*/ 103 w 112"/>
                  <a:gd name="T23" fmla="*/ 29 h 84"/>
                  <a:gd name="T24" fmla="*/ 106 w 112"/>
                  <a:gd name="T25" fmla="*/ 29 h 84"/>
                  <a:gd name="T26" fmla="*/ 106 w 112"/>
                  <a:gd name="T27" fmla="*/ 35 h 84"/>
                  <a:gd name="T28" fmla="*/ 112 w 112"/>
                  <a:gd name="T29" fmla="*/ 35 h 84"/>
                  <a:gd name="T30" fmla="*/ 112 w 112"/>
                  <a:gd name="T31" fmla="*/ 43 h 84"/>
                  <a:gd name="T32" fmla="*/ 109 w 112"/>
                  <a:gd name="T33" fmla="*/ 44 h 84"/>
                  <a:gd name="T34" fmla="*/ 95 w 112"/>
                  <a:gd name="T35" fmla="*/ 57 h 84"/>
                  <a:gd name="T36" fmla="*/ 91 w 112"/>
                  <a:gd name="T37" fmla="*/ 64 h 84"/>
                  <a:gd name="T38" fmla="*/ 79 w 112"/>
                  <a:gd name="T39" fmla="*/ 63 h 84"/>
                  <a:gd name="T40" fmla="*/ 73 w 112"/>
                  <a:gd name="T41" fmla="*/ 67 h 84"/>
                  <a:gd name="T42" fmla="*/ 76 w 112"/>
                  <a:gd name="T43" fmla="*/ 73 h 84"/>
                  <a:gd name="T44" fmla="*/ 73 w 112"/>
                  <a:gd name="T45" fmla="*/ 79 h 84"/>
                  <a:gd name="T46" fmla="*/ 59 w 112"/>
                  <a:gd name="T47" fmla="*/ 75 h 84"/>
                  <a:gd name="T48" fmla="*/ 54 w 112"/>
                  <a:gd name="T49" fmla="*/ 78 h 84"/>
                  <a:gd name="T50" fmla="*/ 45 w 112"/>
                  <a:gd name="T51" fmla="*/ 73 h 84"/>
                  <a:gd name="T52" fmla="*/ 42 w 112"/>
                  <a:gd name="T53" fmla="*/ 82 h 84"/>
                  <a:gd name="T54" fmla="*/ 36 w 112"/>
                  <a:gd name="T55" fmla="*/ 84 h 84"/>
                  <a:gd name="T56" fmla="*/ 27 w 112"/>
                  <a:gd name="T57" fmla="*/ 78 h 84"/>
                  <a:gd name="T58" fmla="*/ 21 w 112"/>
                  <a:gd name="T59" fmla="*/ 79 h 84"/>
                  <a:gd name="T60" fmla="*/ 10 w 112"/>
                  <a:gd name="T61" fmla="*/ 76 h 84"/>
                  <a:gd name="T62" fmla="*/ 10 w 112"/>
                  <a:gd name="T63" fmla="*/ 73 h 84"/>
                  <a:gd name="T64" fmla="*/ 0 w 112"/>
                  <a:gd name="T65" fmla="*/ 67 h 84"/>
                  <a:gd name="T66" fmla="*/ 9 w 112"/>
                  <a:gd name="T67" fmla="*/ 61 h 84"/>
                  <a:gd name="T68" fmla="*/ 6 w 112"/>
                  <a:gd name="T69" fmla="*/ 55 h 84"/>
                  <a:gd name="T70" fmla="*/ 12 w 112"/>
                  <a:gd name="T71" fmla="*/ 49 h 84"/>
                  <a:gd name="T72" fmla="*/ 26 w 112"/>
                  <a:gd name="T73" fmla="*/ 43 h 84"/>
                  <a:gd name="T74" fmla="*/ 30 w 112"/>
                  <a:gd name="T75" fmla="*/ 46 h 84"/>
                  <a:gd name="T76" fmla="*/ 32 w 112"/>
                  <a:gd name="T77" fmla="*/ 40 h 84"/>
                  <a:gd name="T78" fmla="*/ 29 w 112"/>
                  <a:gd name="T79" fmla="*/ 35 h 84"/>
                  <a:gd name="T80" fmla="*/ 32 w 112"/>
                  <a:gd name="T81" fmla="*/ 29 h 84"/>
                  <a:gd name="T82" fmla="*/ 26 w 112"/>
                  <a:gd name="T83" fmla="*/ 26 h 84"/>
                  <a:gd name="T84" fmla="*/ 24 w 112"/>
                  <a:gd name="T85" fmla="*/ 22 h 84"/>
                  <a:gd name="T86" fmla="*/ 27 w 112"/>
                  <a:gd name="T87" fmla="*/ 16 h 84"/>
                  <a:gd name="T88" fmla="*/ 26 w 112"/>
                  <a:gd name="T89" fmla="*/ 13 h 84"/>
                  <a:gd name="T90" fmla="*/ 27 w 112"/>
                  <a:gd name="T91" fmla="*/ 3 h 84"/>
                  <a:gd name="T92" fmla="*/ 36 w 112"/>
                  <a:gd name="T93" fmla="*/ 3 h 84"/>
                  <a:gd name="T94" fmla="*/ 36 w 112"/>
                  <a:gd name="T95" fmla="*/ 1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2" h="84">
                    <a:moveTo>
                      <a:pt x="36" y="11"/>
                    </a:moveTo>
                    <a:lnTo>
                      <a:pt x="44" y="13"/>
                    </a:lnTo>
                    <a:lnTo>
                      <a:pt x="50" y="11"/>
                    </a:lnTo>
                    <a:lnTo>
                      <a:pt x="56" y="13"/>
                    </a:lnTo>
                    <a:lnTo>
                      <a:pt x="61" y="0"/>
                    </a:lnTo>
                    <a:lnTo>
                      <a:pt x="67" y="5"/>
                    </a:lnTo>
                    <a:lnTo>
                      <a:pt x="73" y="22"/>
                    </a:lnTo>
                    <a:lnTo>
                      <a:pt x="79" y="20"/>
                    </a:lnTo>
                    <a:lnTo>
                      <a:pt x="80" y="26"/>
                    </a:lnTo>
                    <a:lnTo>
                      <a:pt x="86" y="23"/>
                    </a:lnTo>
                    <a:lnTo>
                      <a:pt x="95" y="25"/>
                    </a:lnTo>
                    <a:lnTo>
                      <a:pt x="103" y="29"/>
                    </a:lnTo>
                    <a:lnTo>
                      <a:pt x="106" y="29"/>
                    </a:lnTo>
                    <a:lnTo>
                      <a:pt x="106" y="35"/>
                    </a:lnTo>
                    <a:lnTo>
                      <a:pt x="112" y="35"/>
                    </a:lnTo>
                    <a:lnTo>
                      <a:pt x="112" y="43"/>
                    </a:lnTo>
                    <a:lnTo>
                      <a:pt x="109" y="44"/>
                    </a:lnTo>
                    <a:lnTo>
                      <a:pt x="95" y="57"/>
                    </a:lnTo>
                    <a:lnTo>
                      <a:pt x="91" y="64"/>
                    </a:lnTo>
                    <a:lnTo>
                      <a:pt x="79" y="63"/>
                    </a:lnTo>
                    <a:lnTo>
                      <a:pt x="73" y="67"/>
                    </a:lnTo>
                    <a:lnTo>
                      <a:pt x="76" y="73"/>
                    </a:lnTo>
                    <a:lnTo>
                      <a:pt x="73" y="79"/>
                    </a:lnTo>
                    <a:lnTo>
                      <a:pt x="59" y="75"/>
                    </a:lnTo>
                    <a:lnTo>
                      <a:pt x="54" y="78"/>
                    </a:lnTo>
                    <a:lnTo>
                      <a:pt x="45" y="73"/>
                    </a:lnTo>
                    <a:lnTo>
                      <a:pt x="42" y="82"/>
                    </a:lnTo>
                    <a:lnTo>
                      <a:pt x="36" y="84"/>
                    </a:lnTo>
                    <a:lnTo>
                      <a:pt x="27" y="78"/>
                    </a:lnTo>
                    <a:lnTo>
                      <a:pt x="21" y="79"/>
                    </a:lnTo>
                    <a:lnTo>
                      <a:pt x="10" y="76"/>
                    </a:lnTo>
                    <a:lnTo>
                      <a:pt x="10" y="73"/>
                    </a:lnTo>
                    <a:lnTo>
                      <a:pt x="0" y="67"/>
                    </a:lnTo>
                    <a:lnTo>
                      <a:pt x="9" y="61"/>
                    </a:lnTo>
                    <a:lnTo>
                      <a:pt x="6" y="55"/>
                    </a:lnTo>
                    <a:lnTo>
                      <a:pt x="12" y="49"/>
                    </a:lnTo>
                    <a:lnTo>
                      <a:pt x="26" y="43"/>
                    </a:lnTo>
                    <a:lnTo>
                      <a:pt x="30" y="46"/>
                    </a:lnTo>
                    <a:lnTo>
                      <a:pt x="32" y="40"/>
                    </a:lnTo>
                    <a:lnTo>
                      <a:pt x="29" y="35"/>
                    </a:lnTo>
                    <a:lnTo>
                      <a:pt x="32" y="29"/>
                    </a:lnTo>
                    <a:lnTo>
                      <a:pt x="26" y="26"/>
                    </a:lnTo>
                    <a:lnTo>
                      <a:pt x="24" y="22"/>
                    </a:lnTo>
                    <a:lnTo>
                      <a:pt x="27" y="16"/>
                    </a:lnTo>
                    <a:lnTo>
                      <a:pt x="26" y="13"/>
                    </a:lnTo>
                    <a:lnTo>
                      <a:pt x="27" y="3"/>
                    </a:lnTo>
                    <a:lnTo>
                      <a:pt x="36" y="3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8" name="Freeform 6395">
                <a:extLst>
                  <a:ext uri="{FF2B5EF4-FFF2-40B4-BE49-F238E27FC236}">
                    <a16:creationId xmlns:a16="http://schemas.microsoft.com/office/drawing/2014/main" id="{CE0B80BE-E723-AC37-F5F0-B038B37CE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245"/>
                <a:ext cx="56" cy="42"/>
              </a:xfrm>
              <a:custGeom>
                <a:avLst/>
                <a:gdLst>
                  <a:gd name="T0" fmla="*/ 36 w 112"/>
                  <a:gd name="T1" fmla="*/ 11 h 84"/>
                  <a:gd name="T2" fmla="*/ 44 w 112"/>
                  <a:gd name="T3" fmla="*/ 13 h 84"/>
                  <a:gd name="T4" fmla="*/ 50 w 112"/>
                  <a:gd name="T5" fmla="*/ 11 h 84"/>
                  <a:gd name="T6" fmla="*/ 56 w 112"/>
                  <a:gd name="T7" fmla="*/ 13 h 84"/>
                  <a:gd name="T8" fmla="*/ 61 w 112"/>
                  <a:gd name="T9" fmla="*/ 0 h 84"/>
                  <a:gd name="T10" fmla="*/ 67 w 112"/>
                  <a:gd name="T11" fmla="*/ 5 h 84"/>
                  <a:gd name="T12" fmla="*/ 73 w 112"/>
                  <a:gd name="T13" fmla="*/ 22 h 84"/>
                  <a:gd name="T14" fmla="*/ 79 w 112"/>
                  <a:gd name="T15" fmla="*/ 20 h 84"/>
                  <a:gd name="T16" fmla="*/ 80 w 112"/>
                  <a:gd name="T17" fmla="*/ 26 h 84"/>
                  <a:gd name="T18" fmla="*/ 86 w 112"/>
                  <a:gd name="T19" fmla="*/ 23 h 84"/>
                  <a:gd name="T20" fmla="*/ 95 w 112"/>
                  <a:gd name="T21" fmla="*/ 25 h 84"/>
                  <a:gd name="T22" fmla="*/ 103 w 112"/>
                  <a:gd name="T23" fmla="*/ 29 h 84"/>
                  <a:gd name="T24" fmla="*/ 106 w 112"/>
                  <a:gd name="T25" fmla="*/ 29 h 84"/>
                  <a:gd name="T26" fmla="*/ 106 w 112"/>
                  <a:gd name="T27" fmla="*/ 35 h 84"/>
                  <a:gd name="T28" fmla="*/ 112 w 112"/>
                  <a:gd name="T29" fmla="*/ 35 h 84"/>
                  <a:gd name="T30" fmla="*/ 112 w 112"/>
                  <a:gd name="T31" fmla="*/ 43 h 84"/>
                  <a:gd name="T32" fmla="*/ 109 w 112"/>
                  <a:gd name="T33" fmla="*/ 44 h 84"/>
                  <a:gd name="T34" fmla="*/ 95 w 112"/>
                  <a:gd name="T35" fmla="*/ 57 h 84"/>
                  <a:gd name="T36" fmla="*/ 91 w 112"/>
                  <a:gd name="T37" fmla="*/ 64 h 84"/>
                  <a:gd name="T38" fmla="*/ 79 w 112"/>
                  <a:gd name="T39" fmla="*/ 63 h 84"/>
                  <a:gd name="T40" fmla="*/ 73 w 112"/>
                  <a:gd name="T41" fmla="*/ 67 h 84"/>
                  <a:gd name="T42" fmla="*/ 76 w 112"/>
                  <a:gd name="T43" fmla="*/ 73 h 84"/>
                  <a:gd name="T44" fmla="*/ 73 w 112"/>
                  <a:gd name="T45" fmla="*/ 79 h 84"/>
                  <a:gd name="T46" fmla="*/ 59 w 112"/>
                  <a:gd name="T47" fmla="*/ 75 h 84"/>
                  <a:gd name="T48" fmla="*/ 54 w 112"/>
                  <a:gd name="T49" fmla="*/ 78 h 84"/>
                  <a:gd name="T50" fmla="*/ 45 w 112"/>
                  <a:gd name="T51" fmla="*/ 73 h 84"/>
                  <a:gd name="T52" fmla="*/ 42 w 112"/>
                  <a:gd name="T53" fmla="*/ 82 h 84"/>
                  <a:gd name="T54" fmla="*/ 36 w 112"/>
                  <a:gd name="T55" fmla="*/ 84 h 84"/>
                  <a:gd name="T56" fmla="*/ 27 w 112"/>
                  <a:gd name="T57" fmla="*/ 78 h 84"/>
                  <a:gd name="T58" fmla="*/ 21 w 112"/>
                  <a:gd name="T59" fmla="*/ 79 h 84"/>
                  <a:gd name="T60" fmla="*/ 10 w 112"/>
                  <a:gd name="T61" fmla="*/ 76 h 84"/>
                  <a:gd name="T62" fmla="*/ 10 w 112"/>
                  <a:gd name="T63" fmla="*/ 73 h 84"/>
                  <a:gd name="T64" fmla="*/ 0 w 112"/>
                  <a:gd name="T65" fmla="*/ 67 h 84"/>
                  <a:gd name="T66" fmla="*/ 9 w 112"/>
                  <a:gd name="T67" fmla="*/ 61 h 84"/>
                  <a:gd name="T68" fmla="*/ 6 w 112"/>
                  <a:gd name="T69" fmla="*/ 55 h 84"/>
                  <a:gd name="T70" fmla="*/ 12 w 112"/>
                  <a:gd name="T71" fmla="*/ 49 h 84"/>
                  <a:gd name="T72" fmla="*/ 26 w 112"/>
                  <a:gd name="T73" fmla="*/ 43 h 84"/>
                  <a:gd name="T74" fmla="*/ 30 w 112"/>
                  <a:gd name="T75" fmla="*/ 46 h 84"/>
                  <a:gd name="T76" fmla="*/ 32 w 112"/>
                  <a:gd name="T77" fmla="*/ 40 h 84"/>
                  <a:gd name="T78" fmla="*/ 29 w 112"/>
                  <a:gd name="T79" fmla="*/ 35 h 84"/>
                  <a:gd name="T80" fmla="*/ 32 w 112"/>
                  <a:gd name="T81" fmla="*/ 29 h 84"/>
                  <a:gd name="T82" fmla="*/ 26 w 112"/>
                  <a:gd name="T83" fmla="*/ 26 h 84"/>
                  <a:gd name="T84" fmla="*/ 24 w 112"/>
                  <a:gd name="T85" fmla="*/ 22 h 84"/>
                  <a:gd name="T86" fmla="*/ 27 w 112"/>
                  <a:gd name="T87" fmla="*/ 16 h 84"/>
                  <a:gd name="T88" fmla="*/ 26 w 112"/>
                  <a:gd name="T89" fmla="*/ 13 h 84"/>
                  <a:gd name="T90" fmla="*/ 27 w 112"/>
                  <a:gd name="T91" fmla="*/ 3 h 84"/>
                  <a:gd name="T92" fmla="*/ 36 w 112"/>
                  <a:gd name="T93" fmla="*/ 3 h 84"/>
                  <a:gd name="T94" fmla="*/ 36 w 112"/>
                  <a:gd name="T95" fmla="*/ 1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2" h="84">
                    <a:moveTo>
                      <a:pt x="36" y="11"/>
                    </a:moveTo>
                    <a:lnTo>
                      <a:pt x="44" y="13"/>
                    </a:lnTo>
                    <a:lnTo>
                      <a:pt x="50" y="11"/>
                    </a:lnTo>
                    <a:lnTo>
                      <a:pt x="56" y="13"/>
                    </a:lnTo>
                    <a:lnTo>
                      <a:pt x="61" y="0"/>
                    </a:lnTo>
                    <a:lnTo>
                      <a:pt x="67" y="5"/>
                    </a:lnTo>
                    <a:lnTo>
                      <a:pt x="73" y="22"/>
                    </a:lnTo>
                    <a:lnTo>
                      <a:pt x="79" y="20"/>
                    </a:lnTo>
                    <a:lnTo>
                      <a:pt x="80" y="26"/>
                    </a:lnTo>
                    <a:lnTo>
                      <a:pt x="86" y="23"/>
                    </a:lnTo>
                    <a:lnTo>
                      <a:pt x="95" y="25"/>
                    </a:lnTo>
                    <a:lnTo>
                      <a:pt x="103" y="29"/>
                    </a:lnTo>
                    <a:lnTo>
                      <a:pt x="106" y="29"/>
                    </a:lnTo>
                    <a:lnTo>
                      <a:pt x="106" y="35"/>
                    </a:lnTo>
                    <a:lnTo>
                      <a:pt x="112" y="35"/>
                    </a:lnTo>
                    <a:lnTo>
                      <a:pt x="112" y="43"/>
                    </a:lnTo>
                    <a:lnTo>
                      <a:pt x="109" y="44"/>
                    </a:lnTo>
                    <a:lnTo>
                      <a:pt x="95" y="57"/>
                    </a:lnTo>
                    <a:lnTo>
                      <a:pt x="91" y="64"/>
                    </a:lnTo>
                    <a:lnTo>
                      <a:pt x="79" y="63"/>
                    </a:lnTo>
                    <a:lnTo>
                      <a:pt x="73" y="67"/>
                    </a:lnTo>
                    <a:lnTo>
                      <a:pt x="76" y="73"/>
                    </a:lnTo>
                    <a:lnTo>
                      <a:pt x="73" y="79"/>
                    </a:lnTo>
                    <a:lnTo>
                      <a:pt x="59" y="75"/>
                    </a:lnTo>
                    <a:lnTo>
                      <a:pt x="54" y="78"/>
                    </a:lnTo>
                    <a:lnTo>
                      <a:pt x="45" y="73"/>
                    </a:lnTo>
                    <a:lnTo>
                      <a:pt x="42" y="82"/>
                    </a:lnTo>
                    <a:lnTo>
                      <a:pt x="36" y="84"/>
                    </a:lnTo>
                    <a:lnTo>
                      <a:pt x="27" y="78"/>
                    </a:lnTo>
                    <a:lnTo>
                      <a:pt x="21" y="79"/>
                    </a:lnTo>
                    <a:lnTo>
                      <a:pt x="10" y="76"/>
                    </a:lnTo>
                    <a:lnTo>
                      <a:pt x="10" y="73"/>
                    </a:lnTo>
                    <a:lnTo>
                      <a:pt x="0" y="67"/>
                    </a:lnTo>
                    <a:lnTo>
                      <a:pt x="9" y="61"/>
                    </a:lnTo>
                    <a:lnTo>
                      <a:pt x="6" y="55"/>
                    </a:lnTo>
                    <a:lnTo>
                      <a:pt x="12" y="49"/>
                    </a:lnTo>
                    <a:lnTo>
                      <a:pt x="26" y="43"/>
                    </a:lnTo>
                    <a:lnTo>
                      <a:pt x="30" y="46"/>
                    </a:lnTo>
                    <a:lnTo>
                      <a:pt x="32" y="40"/>
                    </a:lnTo>
                    <a:lnTo>
                      <a:pt x="29" y="35"/>
                    </a:lnTo>
                    <a:lnTo>
                      <a:pt x="32" y="29"/>
                    </a:lnTo>
                    <a:lnTo>
                      <a:pt x="26" y="26"/>
                    </a:lnTo>
                    <a:lnTo>
                      <a:pt x="24" y="22"/>
                    </a:lnTo>
                    <a:lnTo>
                      <a:pt x="27" y="16"/>
                    </a:lnTo>
                    <a:lnTo>
                      <a:pt x="26" y="13"/>
                    </a:lnTo>
                    <a:lnTo>
                      <a:pt x="27" y="3"/>
                    </a:lnTo>
                    <a:lnTo>
                      <a:pt x="36" y="3"/>
                    </a:lnTo>
                    <a:lnTo>
                      <a:pt x="36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9" name="Freeform 6396">
                <a:extLst>
                  <a:ext uri="{FF2B5EF4-FFF2-40B4-BE49-F238E27FC236}">
                    <a16:creationId xmlns:a16="http://schemas.microsoft.com/office/drawing/2014/main" id="{AD9D901A-2534-AE12-AB0F-E6966A2DB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065"/>
                <a:ext cx="112" cy="155"/>
              </a:xfrm>
              <a:custGeom>
                <a:avLst/>
                <a:gdLst>
                  <a:gd name="T0" fmla="*/ 79 w 225"/>
                  <a:gd name="T1" fmla="*/ 6 h 310"/>
                  <a:gd name="T2" fmla="*/ 67 w 225"/>
                  <a:gd name="T3" fmla="*/ 33 h 310"/>
                  <a:gd name="T4" fmla="*/ 73 w 225"/>
                  <a:gd name="T5" fmla="*/ 57 h 310"/>
                  <a:gd name="T6" fmla="*/ 61 w 225"/>
                  <a:gd name="T7" fmla="*/ 54 h 310"/>
                  <a:gd name="T8" fmla="*/ 49 w 225"/>
                  <a:gd name="T9" fmla="*/ 76 h 310"/>
                  <a:gd name="T10" fmla="*/ 78 w 225"/>
                  <a:gd name="T11" fmla="*/ 79 h 310"/>
                  <a:gd name="T12" fmla="*/ 64 w 225"/>
                  <a:gd name="T13" fmla="*/ 95 h 310"/>
                  <a:gd name="T14" fmla="*/ 26 w 225"/>
                  <a:gd name="T15" fmla="*/ 106 h 310"/>
                  <a:gd name="T16" fmla="*/ 12 w 225"/>
                  <a:gd name="T17" fmla="*/ 112 h 310"/>
                  <a:gd name="T18" fmla="*/ 2 w 225"/>
                  <a:gd name="T19" fmla="*/ 130 h 310"/>
                  <a:gd name="T20" fmla="*/ 15 w 225"/>
                  <a:gd name="T21" fmla="*/ 133 h 310"/>
                  <a:gd name="T22" fmla="*/ 12 w 225"/>
                  <a:gd name="T23" fmla="*/ 152 h 310"/>
                  <a:gd name="T24" fmla="*/ 31 w 225"/>
                  <a:gd name="T25" fmla="*/ 159 h 310"/>
                  <a:gd name="T26" fmla="*/ 29 w 225"/>
                  <a:gd name="T27" fmla="*/ 175 h 310"/>
                  <a:gd name="T28" fmla="*/ 44 w 225"/>
                  <a:gd name="T29" fmla="*/ 185 h 310"/>
                  <a:gd name="T30" fmla="*/ 82 w 225"/>
                  <a:gd name="T31" fmla="*/ 219 h 310"/>
                  <a:gd name="T32" fmla="*/ 111 w 225"/>
                  <a:gd name="T33" fmla="*/ 225 h 310"/>
                  <a:gd name="T34" fmla="*/ 107 w 225"/>
                  <a:gd name="T35" fmla="*/ 244 h 310"/>
                  <a:gd name="T36" fmla="*/ 116 w 225"/>
                  <a:gd name="T37" fmla="*/ 263 h 310"/>
                  <a:gd name="T38" fmla="*/ 128 w 225"/>
                  <a:gd name="T39" fmla="*/ 282 h 310"/>
                  <a:gd name="T40" fmla="*/ 123 w 225"/>
                  <a:gd name="T41" fmla="*/ 292 h 310"/>
                  <a:gd name="T42" fmla="*/ 144 w 225"/>
                  <a:gd name="T43" fmla="*/ 310 h 310"/>
                  <a:gd name="T44" fmla="*/ 166 w 225"/>
                  <a:gd name="T45" fmla="*/ 307 h 310"/>
                  <a:gd name="T46" fmla="*/ 170 w 225"/>
                  <a:gd name="T47" fmla="*/ 279 h 310"/>
                  <a:gd name="T48" fmla="*/ 195 w 225"/>
                  <a:gd name="T49" fmla="*/ 276 h 310"/>
                  <a:gd name="T50" fmla="*/ 208 w 225"/>
                  <a:gd name="T51" fmla="*/ 272 h 310"/>
                  <a:gd name="T52" fmla="*/ 213 w 225"/>
                  <a:gd name="T53" fmla="*/ 254 h 310"/>
                  <a:gd name="T54" fmla="*/ 207 w 225"/>
                  <a:gd name="T55" fmla="*/ 232 h 310"/>
                  <a:gd name="T56" fmla="*/ 201 w 225"/>
                  <a:gd name="T57" fmla="*/ 238 h 310"/>
                  <a:gd name="T58" fmla="*/ 178 w 225"/>
                  <a:gd name="T59" fmla="*/ 217 h 310"/>
                  <a:gd name="T60" fmla="*/ 166 w 225"/>
                  <a:gd name="T61" fmla="*/ 205 h 310"/>
                  <a:gd name="T62" fmla="*/ 179 w 225"/>
                  <a:gd name="T63" fmla="*/ 193 h 310"/>
                  <a:gd name="T64" fmla="*/ 202 w 225"/>
                  <a:gd name="T65" fmla="*/ 191 h 310"/>
                  <a:gd name="T66" fmla="*/ 217 w 225"/>
                  <a:gd name="T67" fmla="*/ 179 h 310"/>
                  <a:gd name="T68" fmla="*/ 223 w 225"/>
                  <a:gd name="T69" fmla="*/ 161 h 310"/>
                  <a:gd name="T70" fmla="*/ 204 w 225"/>
                  <a:gd name="T71" fmla="*/ 155 h 310"/>
                  <a:gd name="T72" fmla="*/ 196 w 225"/>
                  <a:gd name="T73" fmla="*/ 173 h 310"/>
                  <a:gd name="T74" fmla="*/ 179 w 225"/>
                  <a:gd name="T75" fmla="*/ 179 h 310"/>
                  <a:gd name="T76" fmla="*/ 164 w 225"/>
                  <a:gd name="T77" fmla="*/ 143 h 310"/>
                  <a:gd name="T78" fmla="*/ 132 w 225"/>
                  <a:gd name="T79" fmla="*/ 143 h 310"/>
                  <a:gd name="T80" fmla="*/ 149 w 225"/>
                  <a:gd name="T81" fmla="*/ 121 h 310"/>
                  <a:gd name="T82" fmla="*/ 151 w 225"/>
                  <a:gd name="T83" fmla="*/ 106 h 310"/>
                  <a:gd name="T84" fmla="*/ 151 w 225"/>
                  <a:gd name="T85" fmla="*/ 91 h 310"/>
                  <a:gd name="T86" fmla="*/ 151 w 225"/>
                  <a:gd name="T87" fmla="*/ 74 h 310"/>
                  <a:gd name="T88" fmla="*/ 137 w 225"/>
                  <a:gd name="T89" fmla="*/ 68 h 310"/>
                  <a:gd name="T90" fmla="*/ 137 w 225"/>
                  <a:gd name="T91" fmla="*/ 51 h 310"/>
                  <a:gd name="T92" fmla="*/ 114 w 225"/>
                  <a:gd name="T93" fmla="*/ 38 h 310"/>
                  <a:gd name="T94" fmla="*/ 102 w 225"/>
                  <a:gd name="T95" fmla="*/ 1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5" h="310">
                    <a:moveTo>
                      <a:pt x="88" y="0"/>
                    </a:moveTo>
                    <a:lnTo>
                      <a:pt x="78" y="0"/>
                    </a:lnTo>
                    <a:lnTo>
                      <a:pt x="79" y="6"/>
                    </a:lnTo>
                    <a:lnTo>
                      <a:pt x="79" y="21"/>
                    </a:lnTo>
                    <a:lnTo>
                      <a:pt x="70" y="27"/>
                    </a:lnTo>
                    <a:lnTo>
                      <a:pt x="67" y="33"/>
                    </a:lnTo>
                    <a:lnTo>
                      <a:pt x="75" y="39"/>
                    </a:lnTo>
                    <a:lnTo>
                      <a:pt x="73" y="45"/>
                    </a:lnTo>
                    <a:lnTo>
                      <a:pt x="73" y="57"/>
                    </a:lnTo>
                    <a:lnTo>
                      <a:pt x="66" y="51"/>
                    </a:lnTo>
                    <a:lnTo>
                      <a:pt x="62" y="47"/>
                    </a:lnTo>
                    <a:lnTo>
                      <a:pt x="61" y="54"/>
                    </a:lnTo>
                    <a:lnTo>
                      <a:pt x="55" y="61"/>
                    </a:lnTo>
                    <a:lnTo>
                      <a:pt x="55" y="70"/>
                    </a:lnTo>
                    <a:lnTo>
                      <a:pt x="49" y="76"/>
                    </a:lnTo>
                    <a:lnTo>
                      <a:pt x="59" y="79"/>
                    </a:lnTo>
                    <a:lnTo>
                      <a:pt x="75" y="76"/>
                    </a:lnTo>
                    <a:lnTo>
                      <a:pt x="78" y="79"/>
                    </a:lnTo>
                    <a:lnTo>
                      <a:pt x="72" y="85"/>
                    </a:lnTo>
                    <a:lnTo>
                      <a:pt x="69" y="89"/>
                    </a:lnTo>
                    <a:lnTo>
                      <a:pt x="64" y="95"/>
                    </a:lnTo>
                    <a:lnTo>
                      <a:pt x="56" y="106"/>
                    </a:lnTo>
                    <a:lnTo>
                      <a:pt x="41" y="103"/>
                    </a:lnTo>
                    <a:lnTo>
                      <a:pt x="26" y="106"/>
                    </a:lnTo>
                    <a:lnTo>
                      <a:pt x="20" y="103"/>
                    </a:lnTo>
                    <a:lnTo>
                      <a:pt x="17" y="106"/>
                    </a:lnTo>
                    <a:lnTo>
                      <a:pt x="12" y="112"/>
                    </a:lnTo>
                    <a:lnTo>
                      <a:pt x="2" y="118"/>
                    </a:lnTo>
                    <a:lnTo>
                      <a:pt x="0" y="124"/>
                    </a:lnTo>
                    <a:lnTo>
                      <a:pt x="2" y="130"/>
                    </a:lnTo>
                    <a:lnTo>
                      <a:pt x="6" y="130"/>
                    </a:lnTo>
                    <a:lnTo>
                      <a:pt x="9" y="133"/>
                    </a:lnTo>
                    <a:lnTo>
                      <a:pt x="15" y="133"/>
                    </a:lnTo>
                    <a:lnTo>
                      <a:pt x="18" y="143"/>
                    </a:lnTo>
                    <a:lnTo>
                      <a:pt x="12" y="149"/>
                    </a:lnTo>
                    <a:lnTo>
                      <a:pt x="12" y="152"/>
                    </a:lnTo>
                    <a:lnTo>
                      <a:pt x="22" y="155"/>
                    </a:lnTo>
                    <a:lnTo>
                      <a:pt x="31" y="155"/>
                    </a:lnTo>
                    <a:lnTo>
                      <a:pt x="31" y="159"/>
                    </a:lnTo>
                    <a:lnTo>
                      <a:pt x="26" y="164"/>
                    </a:lnTo>
                    <a:lnTo>
                      <a:pt x="25" y="168"/>
                    </a:lnTo>
                    <a:lnTo>
                      <a:pt x="29" y="175"/>
                    </a:lnTo>
                    <a:lnTo>
                      <a:pt x="35" y="176"/>
                    </a:lnTo>
                    <a:lnTo>
                      <a:pt x="35" y="182"/>
                    </a:lnTo>
                    <a:lnTo>
                      <a:pt x="44" y="185"/>
                    </a:lnTo>
                    <a:lnTo>
                      <a:pt x="53" y="194"/>
                    </a:lnTo>
                    <a:lnTo>
                      <a:pt x="81" y="209"/>
                    </a:lnTo>
                    <a:lnTo>
                      <a:pt x="82" y="219"/>
                    </a:lnTo>
                    <a:lnTo>
                      <a:pt x="91" y="222"/>
                    </a:lnTo>
                    <a:lnTo>
                      <a:pt x="102" y="219"/>
                    </a:lnTo>
                    <a:lnTo>
                      <a:pt x="111" y="225"/>
                    </a:lnTo>
                    <a:lnTo>
                      <a:pt x="114" y="225"/>
                    </a:lnTo>
                    <a:lnTo>
                      <a:pt x="108" y="235"/>
                    </a:lnTo>
                    <a:lnTo>
                      <a:pt x="107" y="244"/>
                    </a:lnTo>
                    <a:lnTo>
                      <a:pt x="116" y="251"/>
                    </a:lnTo>
                    <a:lnTo>
                      <a:pt x="110" y="255"/>
                    </a:lnTo>
                    <a:lnTo>
                      <a:pt x="116" y="263"/>
                    </a:lnTo>
                    <a:lnTo>
                      <a:pt x="116" y="272"/>
                    </a:lnTo>
                    <a:lnTo>
                      <a:pt x="128" y="275"/>
                    </a:lnTo>
                    <a:lnTo>
                      <a:pt x="128" y="282"/>
                    </a:lnTo>
                    <a:lnTo>
                      <a:pt x="125" y="284"/>
                    </a:lnTo>
                    <a:lnTo>
                      <a:pt x="125" y="290"/>
                    </a:lnTo>
                    <a:lnTo>
                      <a:pt x="123" y="292"/>
                    </a:lnTo>
                    <a:lnTo>
                      <a:pt x="128" y="305"/>
                    </a:lnTo>
                    <a:lnTo>
                      <a:pt x="137" y="304"/>
                    </a:lnTo>
                    <a:lnTo>
                      <a:pt x="144" y="310"/>
                    </a:lnTo>
                    <a:lnTo>
                      <a:pt x="152" y="308"/>
                    </a:lnTo>
                    <a:lnTo>
                      <a:pt x="154" y="305"/>
                    </a:lnTo>
                    <a:lnTo>
                      <a:pt x="166" y="307"/>
                    </a:lnTo>
                    <a:lnTo>
                      <a:pt x="164" y="305"/>
                    </a:lnTo>
                    <a:lnTo>
                      <a:pt x="176" y="292"/>
                    </a:lnTo>
                    <a:lnTo>
                      <a:pt x="170" y="279"/>
                    </a:lnTo>
                    <a:lnTo>
                      <a:pt x="172" y="276"/>
                    </a:lnTo>
                    <a:lnTo>
                      <a:pt x="184" y="284"/>
                    </a:lnTo>
                    <a:lnTo>
                      <a:pt x="195" y="276"/>
                    </a:lnTo>
                    <a:lnTo>
                      <a:pt x="202" y="281"/>
                    </a:lnTo>
                    <a:lnTo>
                      <a:pt x="208" y="278"/>
                    </a:lnTo>
                    <a:lnTo>
                      <a:pt x="208" y="272"/>
                    </a:lnTo>
                    <a:lnTo>
                      <a:pt x="214" y="264"/>
                    </a:lnTo>
                    <a:lnTo>
                      <a:pt x="211" y="261"/>
                    </a:lnTo>
                    <a:lnTo>
                      <a:pt x="213" y="254"/>
                    </a:lnTo>
                    <a:lnTo>
                      <a:pt x="211" y="251"/>
                    </a:lnTo>
                    <a:lnTo>
                      <a:pt x="214" y="244"/>
                    </a:lnTo>
                    <a:lnTo>
                      <a:pt x="207" y="232"/>
                    </a:lnTo>
                    <a:lnTo>
                      <a:pt x="208" y="225"/>
                    </a:lnTo>
                    <a:lnTo>
                      <a:pt x="205" y="235"/>
                    </a:lnTo>
                    <a:lnTo>
                      <a:pt x="201" y="238"/>
                    </a:lnTo>
                    <a:lnTo>
                      <a:pt x="188" y="226"/>
                    </a:lnTo>
                    <a:lnTo>
                      <a:pt x="181" y="225"/>
                    </a:lnTo>
                    <a:lnTo>
                      <a:pt x="178" y="217"/>
                    </a:lnTo>
                    <a:lnTo>
                      <a:pt x="163" y="214"/>
                    </a:lnTo>
                    <a:lnTo>
                      <a:pt x="161" y="213"/>
                    </a:lnTo>
                    <a:lnTo>
                      <a:pt x="166" y="205"/>
                    </a:lnTo>
                    <a:lnTo>
                      <a:pt x="173" y="209"/>
                    </a:lnTo>
                    <a:lnTo>
                      <a:pt x="181" y="205"/>
                    </a:lnTo>
                    <a:lnTo>
                      <a:pt x="179" y="193"/>
                    </a:lnTo>
                    <a:lnTo>
                      <a:pt x="184" y="196"/>
                    </a:lnTo>
                    <a:lnTo>
                      <a:pt x="201" y="199"/>
                    </a:lnTo>
                    <a:lnTo>
                      <a:pt x="202" y="191"/>
                    </a:lnTo>
                    <a:lnTo>
                      <a:pt x="204" y="190"/>
                    </a:lnTo>
                    <a:lnTo>
                      <a:pt x="210" y="176"/>
                    </a:lnTo>
                    <a:lnTo>
                      <a:pt x="217" y="179"/>
                    </a:lnTo>
                    <a:lnTo>
                      <a:pt x="220" y="173"/>
                    </a:lnTo>
                    <a:lnTo>
                      <a:pt x="225" y="170"/>
                    </a:lnTo>
                    <a:lnTo>
                      <a:pt x="223" y="161"/>
                    </a:lnTo>
                    <a:lnTo>
                      <a:pt x="219" y="156"/>
                    </a:lnTo>
                    <a:lnTo>
                      <a:pt x="205" y="149"/>
                    </a:lnTo>
                    <a:lnTo>
                      <a:pt x="204" y="155"/>
                    </a:lnTo>
                    <a:lnTo>
                      <a:pt x="207" y="164"/>
                    </a:lnTo>
                    <a:lnTo>
                      <a:pt x="198" y="175"/>
                    </a:lnTo>
                    <a:lnTo>
                      <a:pt x="196" y="173"/>
                    </a:lnTo>
                    <a:lnTo>
                      <a:pt x="193" y="165"/>
                    </a:lnTo>
                    <a:lnTo>
                      <a:pt x="191" y="175"/>
                    </a:lnTo>
                    <a:lnTo>
                      <a:pt x="179" y="179"/>
                    </a:lnTo>
                    <a:lnTo>
                      <a:pt x="175" y="162"/>
                    </a:lnTo>
                    <a:lnTo>
                      <a:pt x="170" y="155"/>
                    </a:lnTo>
                    <a:lnTo>
                      <a:pt x="164" y="143"/>
                    </a:lnTo>
                    <a:lnTo>
                      <a:pt x="155" y="138"/>
                    </a:lnTo>
                    <a:lnTo>
                      <a:pt x="140" y="149"/>
                    </a:lnTo>
                    <a:lnTo>
                      <a:pt x="132" y="143"/>
                    </a:lnTo>
                    <a:lnTo>
                      <a:pt x="131" y="140"/>
                    </a:lnTo>
                    <a:lnTo>
                      <a:pt x="143" y="129"/>
                    </a:lnTo>
                    <a:lnTo>
                      <a:pt x="149" y="121"/>
                    </a:lnTo>
                    <a:lnTo>
                      <a:pt x="151" y="115"/>
                    </a:lnTo>
                    <a:lnTo>
                      <a:pt x="155" y="111"/>
                    </a:lnTo>
                    <a:lnTo>
                      <a:pt x="151" y="106"/>
                    </a:lnTo>
                    <a:lnTo>
                      <a:pt x="146" y="108"/>
                    </a:lnTo>
                    <a:lnTo>
                      <a:pt x="143" y="103"/>
                    </a:lnTo>
                    <a:lnTo>
                      <a:pt x="151" y="91"/>
                    </a:lnTo>
                    <a:lnTo>
                      <a:pt x="155" y="88"/>
                    </a:lnTo>
                    <a:lnTo>
                      <a:pt x="155" y="85"/>
                    </a:lnTo>
                    <a:lnTo>
                      <a:pt x="151" y="74"/>
                    </a:lnTo>
                    <a:lnTo>
                      <a:pt x="144" y="73"/>
                    </a:lnTo>
                    <a:lnTo>
                      <a:pt x="143" y="70"/>
                    </a:lnTo>
                    <a:lnTo>
                      <a:pt x="137" y="68"/>
                    </a:lnTo>
                    <a:lnTo>
                      <a:pt x="131" y="64"/>
                    </a:lnTo>
                    <a:lnTo>
                      <a:pt x="135" y="61"/>
                    </a:lnTo>
                    <a:lnTo>
                      <a:pt x="137" y="51"/>
                    </a:lnTo>
                    <a:lnTo>
                      <a:pt x="125" y="47"/>
                    </a:lnTo>
                    <a:lnTo>
                      <a:pt x="125" y="36"/>
                    </a:lnTo>
                    <a:lnTo>
                      <a:pt x="114" y="38"/>
                    </a:lnTo>
                    <a:lnTo>
                      <a:pt x="114" y="27"/>
                    </a:lnTo>
                    <a:lnTo>
                      <a:pt x="108" y="23"/>
                    </a:lnTo>
                    <a:lnTo>
                      <a:pt x="102" y="15"/>
                    </a:lnTo>
                    <a:lnTo>
                      <a:pt x="97" y="6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0" name="Freeform 6397">
                <a:extLst>
                  <a:ext uri="{FF2B5EF4-FFF2-40B4-BE49-F238E27FC236}">
                    <a16:creationId xmlns:a16="http://schemas.microsoft.com/office/drawing/2014/main" id="{0E3EB781-2E4D-4164-7066-C24CF20AC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065"/>
                <a:ext cx="112" cy="155"/>
              </a:xfrm>
              <a:custGeom>
                <a:avLst/>
                <a:gdLst>
                  <a:gd name="T0" fmla="*/ 102 w 225"/>
                  <a:gd name="T1" fmla="*/ 15 h 310"/>
                  <a:gd name="T2" fmla="*/ 114 w 225"/>
                  <a:gd name="T3" fmla="*/ 38 h 310"/>
                  <a:gd name="T4" fmla="*/ 137 w 225"/>
                  <a:gd name="T5" fmla="*/ 51 h 310"/>
                  <a:gd name="T6" fmla="*/ 137 w 225"/>
                  <a:gd name="T7" fmla="*/ 68 h 310"/>
                  <a:gd name="T8" fmla="*/ 151 w 225"/>
                  <a:gd name="T9" fmla="*/ 74 h 310"/>
                  <a:gd name="T10" fmla="*/ 151 w 225"/>
                  <a:gd name="T11" fmla="*/ 91 h 310"/>
                  <a:gd name="T12" fmla="*/ 151 w 225"/>
                  <a:gd name="T13" fmla="*/ 106 h 310"/>
                  <a:gd name="T14" fmla="*/ 149 w 225"/>
                  <a:gd name="T15" fmla="*/ 121 h 310"/>
                  <a:gd name="T16" fmla="*/ 132 w 225"/>
                  <a:gd name="T17" fmla="*/ 143 h 310"/>
                  <a:gd name="T18" fmla="*/ 164 w 225"/>
                  <a:gd name="T19" fmla="*/ 143 h 310"/>
                  <a:gd name="T20" fmla="*/ 179 w 225"/>
                  <a:gd name="T21" fmla="*/ 179 h 310"/>
                  <a:gd name="T22" fmla="*/ 196 w 225"/>
                  <a:gd name="T23" fmla="*/ 173 h 310"/>
                  <a:gd name="T24" fmla="*/ 204 w 225"/>
                  <a:gd name="T25" fmla="*/ 155 h 310"/>
                  <a:gd name="T26" fmla="*/ 223 w 225"/>
                  <a:gd name="T27" fmla="*/ 161 h 310"/>
                  <a:gd name="T28" fmla="*/ 217 w 225"/>
                  <a:gd name="T29" fmla="*/ 179 h 310"/>
                  <a:gd name="T30" fmla="*/ 202 w 225"/>
                  <a:gd name="T31" fmla="*/ 191 h 310"/>
                  <a:gd name="T32" fmla="*/ 179 w 225"/>
                  <a:gd name="T33" fmla="*/ 193 h 310"/>
                  <a:gd name="T34" fmla="*/ 166 w 225"/>
                  <a:gd name="T35" fmla="*/ 205 h 310"/>
                  <a:gd name="T36" fmla="*/ 178 w 225"/>
                  <a:gd name="T37" fmla="*/ 217 h 310"/>
                  <a:gd name="T38" fmla="*/ 201 w 225"/>
                  <a:gd name="T39" fmla="*/ 238 h 310"/>
                  <a:gd name="T40" fmla="*/ 207 w 225"/>
                  <a:gd name="T41" fmla="*/ 232 h 310"/>
                  <a:gd name="T42" fmla="*/ 213 w 225"/>
                  <a:gd name="T43" fmla="*/ 254 h 310"/>
                  <a:gd name="T44" fmla="*/ 208 w 225"/>
                  <a:gd name="T45" fmla="*/ 272 h 310"/>
                  <a:gd name="T46" fmla="*/ 195 w 225"/>
                  <a:gd name="T47" fmla="*/ 276 h 310"/>
                  <a:gd name="T48" fmla="*/ 170 w 225"/>
                  <a:gd name="T49" fmla="*/ 279 h 310"/>
                  <a:gd name="T50" fmla="*/ 166 w 225"/>
                  <a:gd name="T51" fmla="*/ 307 h 310"/>
                  <a:gd name="T52" fmla="*/ 144 w 225"/>
                  <a:gd name="T53" fmla="*/ 310 h 310"/>
                  <a:gd name="T54" fmla="*/ 123 w 225"/>
                  <a:gd name="T55" fmla="*/ 292 h 310"/>
                  <a:gd name="T56" fmla="*/ 128 w 225"/>
                  <a:gd name="T57" fmla="*/ 282 h 310"/>
                  <a:gd name="T58" fmla="*/ 116 w 225"/>
                  <a:gd name="T59" fmla="*/ 263 h 310"/>
                  <a:gd name="T60" fmla="*/ 107 w 225"/>
                  <a:gd name="T61" fmla="*/ 244 h 310"/>
                  <a:gd name="T62" fmla="*/ 111 w 225"/>
                  <a:gd name="T63" fmla="*/ 225 h 310"/>
                  <a:gd name="T64" fmla="*/ 82 w 225"/>
                  <a:gd name="T65" fmla="*/ 219 h 310"/>
                  <a:gd name="T66" fmla="*/ 44 w 225"/>
                  <a:gd name="T67" fmla="*/ 185 h 310"/>
                  <a:gd name="T68" fmla="*/ 29 w 225"/>
                  <a:gd name="T69" fmla="*/ 175 h 310"/>
                  <a:gd name="T70" fmla="*/ 31 w 225"/>
                  <a:gd name="T71" fmla="*/ 159 h 310"/>
                  <a:gd name="T72" fmla="*/ 12 w 225"/>
                  <a:gd name="T73" fmla="*/ 152 h 310"/>
                  <a:gd name="T74" fmla="*/ 15 w 225"/>
                  <a:gd name="T75" fmla="*/ 133 h 310"/>
                  <a:gd name="T76" fmla="*/ 2 w 225"/>
                  <a:gd name="T77" fmla="*/ 130 h 310"/>
                  <a:gd name="T78" fmla="*/ 12 w 225"/>
                  <a:gd name="T79" fmla="*/ 112 h 310"/>
                  <a:gd name="T80" fmla="*/ 26 w 225"/>
                  <a:gd name="T81" fmla="*/ 106 h 310"/>
                  <a:gd name="T82" fmla="*/ 64 w 225"/>
                  <a:gd name="T83" fmla="*/ 95 h 310"/>
                  <a:gd name="T84" fmla="*/ 78 w 225"/>
                  <a:gd name="T85" fmla="*/ 79 h 310"/>
                  <a:gd name="T86" fmla="*/ 49 w 225"/>
                  <a:gd name="T87" fmla="*/ 76 h 310"/>
                  <a:gd name="T88" fmla="*/ 61 w 225"/>
                  <a:gd name="T89" fmla="*/ 54 h 310"/>
                  <a:gd name="T90" fmla="*/ 73 w 225"/>
                  <a:gd name="T91" fmla="*/ 57 h 310"/>
                  <a:gd name="T92" fmla="*/ 67 w 225"/>
                  <a:gd name="T93" fmla="*/ 33 h 310"/>
                  <a:gd name="T94" fmla="*/ 79 w 225"/>
                  <a:gd name="T95" fmla="*/ 6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5" h="310">
                    <a:moveTo>
                      <a:pt x="88" y="0"/>
                    </a:moveTo>
                    <a:lnTo>
                      <a:pt x="97" y="6"/>
                    </a:lnTo>
                    <a:lnTo>
                      <a:pt x="102" y="15"/>
                    </a:lnTo>
                    <a:lnTo>
                      <a:pt x="108" y="23"/>
                    </a:lnTo>
                    <a:lnTo>
                      <a:pt x="114" y="27"/>
                    </a:lnTo>
                    <a:lnTo>
                      <a:pt x="114" y="38"/>
                    </a:lnTo>
                    <a:lnTo>
                      <a:pt x="125" y="36"/>
                    </a:lnTo>
                    <a:lnTo>
                      <a:pt x="125" y="47"/>
                    </a:lnTo>
                    <a:lnTo>
                      <a:pt x="137" y="51"/>
                    </a:lnTo>
                    <a:lnTo>
                      <a:pt x="135" y="61"/>
                    </a:lnTo>
                    <a:lnTo>
                      <a:pt x="131" y="64"/>
                    </a:lnTo>
                    <a:lnTo>
                      <a:pt x="137" y="68"/>
                    </a:lnTo>
                    <a:lnTo>
                      <a:pt x="143" y="70"/>
                    </a:lnTo>
                    <a:lnTo>
                      <a:pt x="144" y="73"/>
                    </a:lnTo>
                    <a:lnTo>
                      <a:pt x="151" y="74"/>
                    </a:lnTo>
                    <a:lnTo>
                      <a:pt x="155" y="85"/>
                    </a:lnTo>
                    <a:lnTo>
                      <a:pt x="155" y="88"/>
                    </a:lnTo>
                    <a:lnTo>
                      <a:pt x="151" y="91"/>
                    </a:lnTo>
                    <a:lnTo>
                      <a:pt x="143" y="103"/>
                    </a:lnTo>
                    <a:lnTo>
                      <a:pt x="146" y="108"/>
                    </a:lnTo>
                    <a:lnTo>
                      <a:pt x="151" y="106"/>
                    </a:lnTo>
                    <a:lnTo>
                      <a:pt x="155" y="111"/>
                    </a:lnTo>
                    <a:lnTo>
                      <a:pt x="151" y="115"/>
                    </a:lnTo>
                    <a:lnTo>
                      <a:pt x="149" y="121"/>
                    </a:lnTo>
                    <a:lnTo>
                      <a:pt x="143" y="129"/>
                    </a:lnTo>
                    <a:lnTo>
                      <a:pt x="131" y="140"/>
                    </a:lnTo>
                    <a:lnTo>
                      <a:pt x="132" y="143"/>
                    </a:lnTo>
                    <a:lnTo>
                      <a:pt x="140" y="149"/>
                    </a:lnTo>
                    <a:lnTo>
                      <a:pt x="155" y="138"/>
                    </a:lnTo>
                    <a:lnTo>
                      <a:pt x="164" y="143"/>
                    </a:lnTo>
                    <a:lnTo>
                      <a:pt x="170" y="155"/>
                    </a:lnTo>
                    <a:lnTo>
                      <a:pt x="175" y="162"/>
                    </a:lnTo>
                    <a:lnTo>
                      <a:pt x="179" y="179"/>
                    </a:lnTo>
                    <a:lnTo>
                      <a:pt x="191" y="175"/>
                    </a:lnTo>
                    <a:lnTo>
                      <a:pt x="193" y="165"/>
                    </a:lnTo>
                    <a:lnTo>
                      <a:pt x="196" y="173"/>
                    </a:lnTo>
                    <a:lnTo>
                      <a:pt x="198" y="175"/>
                    </a:lnTo>
                    <a:lnTo>
                      <a:pt x="207" y="164"/>
                    </a:lnTo>
                    <a:lnTo>
                      <a:pt x="204" y="155"/>
                    </a:lnTo>
                    <a:lnTo>
                      <a:pt x="205" y="149"/>
                    </a:lnTo>
                    <a:lnTo>
                      <a:pt x="219" y="156"/>
                    </a:lnTo>
                    <a:lnTo>
                      <a:pt x="223" y="161"/>
                    </a:lnTo>
                    <a:lnTo>
                      <a:pt x="225" y="170"/>
                    </a:lnTo>
                    <a:lnTo>
                      <a:pt x="220" y="173"/>
                    </a:lnTo>
                    <a:lnTo>
                      <a:pt x="217" y="179"/>
                    </a:lnTo>
                    <a:lnTo>
                      <a:pt x="210" y="176"/>
                    </a:lnTo>
                    <a:lnTo>
                      <a:pt x="204" y="190"/>
                    </a:lnTo>
                    <a:lnTo>
                      <a:pt x="202" y="191"/>
                    </a:lnTo>
                    <a:lnTo>
                      <a:pt x="201" y="199"/>
                    </a:lnTo>
                    <a:lnTo>
                      <a:pt x="184" y="196"/>
                    </a:lnTo>
                    <a:lnTo>
                      <a:pt x="179" y="193"/>
                    </a:lnTo>
                    <a:lnTo>
                      <a:pt x="181" y="205"/>
                    </a:lnTo>
                    <a:lnTo>
                      <a:pt x="173" y="209"/>
                    </a:lnTo>
                    <a:lnTo>
                      <a:pt x="166" y="205"/>
                    </a:lnTo>
                    <a:lnTo>
                      <a:pt x="161" y="213"/>
                    </a:lnTo>
                    <a:lnTo>
                      <a:pt x="163" y="214"/>
                    </a:lnTo>
                    <a:lnTo>
                      <a:pt x="178" y="217"/>
                    </a:lnTo>
                    <a:lnTo>
                      <a:pt x="181" y="225"/>
                    </a:lnTo>
                    <a:lnTo>
                      <a:pt x="188" y="226"/>
                    </a:lnTo>
                    <a:lnTo>
                      <a:pt x="201" y="238"/>
                    </a:lnTo>
                    <a:lnTo>
                      <a:pt x="205" y="235"/>
                    </a:lnTo>
                    <a:lnTo>
                      <a:pt x="208" y="225"/>
                    </a:lnTo>
                    <a:lnTo>
                      <a:pt x="207" y="232"/>
                    </a:lnTo>
                    <a:lnTo>
                      <a:pt x="214" y="244"/>
                    </a:lnTo>
                    <a:lnTo>
                      <a:pt x="211" y="251"/>
                    </a:lnTo>
                    <a:lnTo>
                      <a:pt x="213" y="254"/>
                    </a:lnTo>
                    <a:lnTo>
                      <a:pt x="211" y="261"/>
                    </a:lnTo>
                    <a:lnTo>
                      <a:pt x="214" y="264"/>
                    </a:lnTo>
                    <a:lnTo>
                      <a:pt x="208" y="272"/>
                    </a:lnTo>
                    <a:lnTo>
                      <a:pt x="208" y="278"/>
                    </a:lnTo>
                    <a:lnTo>
                      <a:pt x="202" y="281"/>
                    </a:lnTo>
                    <a:lnTo>
                      <a:pt x="195" y="276"/>
                    </a:lnTo>
                    <a:lnTo>
                      <a:pt x="184" y="284"/>
                    </a:lnTo>
                    <a:lnTo>
                      <a:pt x="172" y="276"/>
                    </a:lnTo>
                    <a:lnTo>
                      <a:pt x="170" y="279"/>
                    </a:lnTo>
                    <a:lnTo>
                      <a:pt x="176" y="292"/>
                    </a:lnTo>
                    <a:lnTo>
                      <a:pt x="164" y="305"/>
                    </a:lnTo>
                    <a:lnTo>
                      <a:pt x="166" y="307"/>
                    </a:lnTo>
                    <a:lnTo>
                      <a:pt x="154" y="305"/>
                    </a:lnTo>
                    <a:lnTo>
                      <a:pt x="152" y="308"/>
                    </a:lnTo>
                    <a:lnTo>
                      <a:pt x="144" y="310"/>
                    </a:lnTo>
                    <a:lnTo>
                      <a:pt x="137" y="304"/>
                    </a:lnTo>
                    <a:lnTo>
                      <a:pt x="128" y="305"/>
                    </a:lnTo>
                    <a:lnTo>
                      <a:pt x="123" y="292"/>
                    </a:lnTo>
                    <a:lnTo>
                      <a:pt x="125" y="290"/>
                    </a:lnTo>
                    <a:lnTo>
                      <a:pt x="125" y="284"/>
                    </a:lnTo>
                    <a:lnTo>
                      <a:pt x="128" y="282"/>
                    </a:lnTo>
                    <a:lnTo>
                      <a:pt x="128" y="275"/>
                    </a:lnTo>
                    <a:lnTo>
                      <a:pt x="116" y="272"/>
                    </a:lnTo>
                    <a:lnTo>
                      <a:pt x="116" y="263"/>
                    </a:lnTo>
                    <a:lnTo>
                      <a:pt x="110" y="255"/>
                    </a:lnTo>
                    <a:lnTo>
                      <a:pt x="116" y="251"/>
                    </a:lnTo>
                    <a:lnTo>
                      <a:pt x="107" y="244"/>
                    </a:lnTo>
                    <a:lnTo>
                      <a:pt x="108" y="235"/>
                    </a:lnTo>
                    <a:lnTo>
                      <a:pt x="114" y="225"/>
                    </a:lnTo>
                    <a:lnTo>
                      <a:pt x="111" y="225"/>
                    </a:lnTo>
                    <a:lnTo>
                      <a:pt x="102" y="219"/>
                    </a:lnTo>
                    <a:lnTo>
                      <a:pt x="91" y="222"/>
                    </a:lnTo>
                    <a:lnTo>
                      <a:pt x="82" y="219"/>
                    </a:lnTo>
                    <a:lnTo>
                      <a:pt x="81" y="209"/>
                    </a:lnTo>
                    <a:lnTo>
                      <a:pt x="53" y="194"/>
                    </a:lnTo>
                    <a:lnTo>
                      <a:pt x="44" y="185"/>
                    </a:lnTo>
                    <a:lnTo>
                      <a:pt x="35" y="182"/>
                    </a:lnTo>
                    <a:lnTo>
                      <a:pt x="35" y="176"/>
                    </a:lnTo>
                    <a:lnTo>
                      <a:pt x="29" y="175"/>
                    </a:lnTo>
                    <a:lnTo>
                      <a:pt x="25" y="168"/>
                    </a:lnTo>
                    <a:lnTo>
                      <a:pt x="26" y="164"/>
                    </a:lnTo>
                    <a:lnTo>
                      <a:pt x="31" y="159"/>
                    </a:lnTo>
                    <a:lnTo>
                      <a:pt x="31" y="155"/>
                    </a:lnTo>
                    <a:lnTo>
                      <a:pt x="22" y="155"/>
                    </a:lnTo>
                    <a:lnTo>
                      <a:pt x="12" y="152"/>
                    </a:lnTo>
                    <a:lnTo>
                      <a:pt x="12" y="149"/>
                    </a:lnTo>
                    <a:lnTo>
                      <a:pt x="18" y="143"/>
                    </a:lnTo>
                    <a:lnTo>
                      <a:pt x="15" y="133"/>
                    </a:lnTo>
                    <a:lnTo>
                      <a:pt x="9" y="133"/>
                    </a:lnTo>
                    <a:lnTo>
                      <a:pt x="6" y="130"/>
                    </a:lnTo>
                    <a:lnTo>
                      <a:pt x="2" y="130"/>
                    </a:lnTo>
                    <a:lnTo>
                      <a:pt x="0" y="124"/>
                    </a:lnTo>
                    <a:lnTo>
                      <a:pt x="2" y="118"/>
                    </a:lnTo>
                    <a:lnTo>
                      <a:pt x="12" y="112"/>
                    </a:lnTo>
                    <a:lnTo>
                      <a:pt x="17" y="106"/>
                    </a:lnTo>
                    <a:lnTo>
                      <a:pt x="20" y="103"/>
                    </a:lnTo>
                    <a:lnTo>
                      <a:pt x="26" y="106"/>
                    </a:lnTo>
                    <a:lnTo>
                      <a:pt x="41" y="103"/>
                    </a:lnTo>
                    <a:lnTo>
                      <a:pt x="56" y="106"/>
                    </a:lnTo>
                    <a:lnTo>
                      <a:pt x="64" y="95"/>
                    </a:lnTo>
                    <a:lnTo>
                      <a:pt x="69" y="89"/>
                    </a:lnTo>
                    <a:lnTo>
                      <a:pt x="72" y="85"/>
                    </a:lnTo>
                    <a:lnTo>
                      <a:pt x="78" y="79"/>
                    </a:lnTo>
                    <a:lnTo>
                      <a:pt x="75" y="76"/>
                    </a:lnTo>
                    <a:lnTo>
                      <a:pt x="59" y="79"/>
                    </a:lnTo>
                    <a:lnTo>
                      <a:pt x="49" y="76"/>
                    </a:lnTo>
                    <a:lnTo>
                      <a:pt x="55" y="70"/>
                    </a:lnTo>
                    <a:lnTo>
                      <a:pt x="55" y="61"/>
                    </a:lnTo>
                    <a:lnTo>
                      <a:pt x="61" y="54"/>
                    </a:lnTo>
                    <a:lnTo>
                      <a:pt x="62" y="47"/>
                    </a:lnTo>
                    <a:lnTo>
                      <a:pt x="66" y="51"/>
                    </a:lnTo>
                    <a:lnTo>
                      <a:pt x="73" y="57"/>
                    </a:lnTo>
                    <a:lnTo>
                      <a:pt x="73" y="45"/>
                    </a:lnTo>
                    <a:lnTo>
                      <a:pt x="75" y="39"/>
                    </a:lnTo>
                    <a:lnTo>
                      <a:pt x="67" y="33"/>
                    </a:lnTo>
                    <a:lnTo>
                      <a:pt x="70" y="27"/>
                    </a:lnTo>
                    <a:lnTo>
                      <a:pt x="79" y="21"/>
                    </a:lnTo>
                    <a:lnTo>
                      <a:pt x="79" y="6"/>
                    </a:lnTo>
                    <a:lnTo>
                      <a:pt x="78" y="0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1" name="Freeform 6398">
                <a:extLst>
                  <a:ext uri="{FF2B5EF4-FFF2-40B4-BE49-F238E27FC236}">
                    <a16:creationId xmlns:a16="http://schemas.microsoft.com/office/drawing/2014/main" id="{0202A863-14E4-679B-E916-F3B79CD95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065"/>
                <a:ext cx="112" cy="155"/>
              </a:xfrm>
              <a:custGeom>
                <a:avLst/>
                <a:gdLst>
                  <a:gd name="T0" fmla="*/ 102 w 225"/>
                  <a:gd name="T1" fmla="*/ 15 h 310"/>
                  <a:gd name="T2" fmla="*/ 114 w 225"/>
                  <a:gd name="T3" fmla="*/ 38 h 310"/>
                  <a:gd name="T4" fmla="*/ 137 w 225"/>
                  <a:gd name="T5" fmla="*/ 51 h 310"/>
                  <a:gd name="T6" fmla="*/ 137 w 225"/>
                  <a:gd name="T7" fmla="*/ 68 h 310"/>
                  <a:gd name="T8" fmla="*/ 151 w 225"/>
                  <a:gd name="T9" fmla="*/ 74 h 310"/>
                  <a:gd name="T10" fmla="*/ 151 w 225"/>
                  <a:gd name="T11" fmla="*/ 91 h 310"/>
                  <a:gd name="T12" fmla="*/ 151 w 225"/>
                  <a:gd name="T13" fmla="*/ 106 h 310"/>
                  <a:gd name="T14" fmla="*/ 149 w 225"/>
                  <a:gd name="T15" fmla="*/ 121 h 310"/>
                  <a:gd name="T16" fmla="*/ 132 w 225"/>
                  <a:gd name="T17" fmla="*/ 143 h 310"/>
                  <a:gd name="T18" fmla="*/ 164 w 225"/>
                  <a:gd name="T19" fmla="*/ 143 h 310"/>
                  <a:gd name="T20" fmla="*/ 179 w 225"/>
                  <a:gd name="T21" fmla="*/ 179 h 310"/>
                  <a:gd name="T22" fmla="*/ 196 w 225"/>
                  <a:gd name="T23" fmla="*/ 173 h 310"/>
                  <a:gd name="T24" fmla="*/ 204 w 225"/>
                  <a:gd name="T25" fmla="*/ 155 h 310"/>
                  <a:gd name="T26" fmla="*/ 223 w 225"/>
                  <a:gd name="T27" fmla="*/ 161 h 310"/>
                  <a:gd name="T28" fmla="*/ 217 w 225"/>
                  <a:gd name="T29" fmla="*/ 179 h 310"/>
                  <a:gd name="T30" fmla="*/ 202 w 225"/>
                  <a:gd name="T31" fmla="*/ 191 h 310"/>
                  <a:gd name="T32" fmla="*/ 179 w 225"/>
                  <a:gd name="T33" fmla="*/ 193 h 310"/>
                  <a:gd name="T34" fmla="*/ 166 w 225"/>
                  <a:gd name="T35" fmla="*/ 205 h 310"/>
                  <a:gd name="T36" fmla="*/ 178 w 225"/>
                  <a:gd name="T37" fmla="*/ 217 h 310"/>
                  <a:gd name="T38" fmla="*/ 201 w 225"/>
                  <a:gd name="T39" fmla="*/ 238 h 310"/>
                  <a:gd name="T40" fmla="*/ 207 w 225"/>
                  <a:gd name="T41" fmla="*/ 232 h 310"/>
                  <a:gd name="T42" fmla="*/ 213 w 225"/>
                  <a:gd name="T43" fmla="*/ 254 h 310"/>
                  <a:gd name="T44" fmla="*/ 208 w 225"/>
                  <a:gd name="T45" fmla="*/ 272 h 310"/>
                  <a:gd name="T46" fmla="*/ 195 w 225"/>
                  <a:gd name="T47" fmla="*/ 276 h 310"/>
                  <a:gd name="T48" fmla="*/ 170 w 225"/>
                  <a:gd name="T49" fmla="*/ 279 h 310"/>
                  <a:gd name="T50" fmla="*/ 166 w 225"/>
                  <a:gd name="T51" fmla="*/ 307 h 310"/>
                  <a:gd name="T52" fmla="*/ 144 w 225"/>
                  <a:gd name="T53" fmla="*/ 310 h 310"/>
                  <a:gd name="T54" fmla="*/ 123 w 225"/>
                  <a:gd name="T55" fmla="*/ 292 h 310"/>
                  <a:gd name="T56" fmla="*/ 128 w 225"/>
                  <a:gd name="T57" fmla="*/ 282 h 310"/>
                  <a:gd name="T58" fmla="*/ 116 w 225"/>
                  <a:gd name="T59" fmla="*/ 263 h 310"/>
                  <a:gd name="T60" fmla="*/ 107 w 225"/>
                  <a:gd name="T61" fmla="*/ 244 h 310"/>
                  <a:gd name="T62" fmla="*/ 111 w 225"/>
                  <a:gd name="T63" fmla="*/ 225 h 310"/>
                  <a:gd name="T64" fmla="*/ 82 w 225"/>
                  <a:gd name="T65" fmla="*/ 219 h 310"/>
                  <a:gd name="T66" fmla="*/ 44 w 225"/>
                  <a:gd name="T67" fmla="*/ 185 h 310"/>
                  <a:gd name="T68" fmla="*/ 29 w 225"/>
                  <a:gd name="T69" fmla="*/ 175 h 310"/>
                  <a:gd name="T70" fmla="*/ 31 w 225"/>
                  <a:gd name="T71" fmla="*/ 159 h 310"/>
                  <a:gd name="T72" fmla="*/ 12 w 225"/>
                  <a:gd name="T73" fmla="*/ 152 h 310"/>
                  <a:gd name="T74" fmla="*/ 15 w 225"/>
                  <a:gd name="T75" fmla="*/ 133 h 310"/>
                  <a:gd name="T76" fmla="*/ 2 w 225"/>
                  <a:gd name="T77" fmla="*/ 130 h 310"/>
                  <a:gd name="T78" fmla="*/ 12 w 225"/>
                  <a:gd name="T79" fmla="*/ 112 h 310"/>
                  <a:gd name="T80" fmla="*/ 26 w 225"/>
                  <a:gd name="T81" fmla="*/ 106 h 310"/>
                  <a:gd name="T82" fmla="*/ 64 w 225"/>
                  <a:gd name="T83" fmla="*/ 95 h 310"/>
                  <a:gd name="T84" fmla="*/ 78 w 225"/>
                  <a:gd name="T85" fmla="*/ 79 h 310"/>
                  <a:gd name="T86" fmla="*/ 49 w 225"/>
                  <a:gd name="T87" fmla="*/ 76 h 310"/>
                  <a:gd name="T88" fmla="*/ 61 w 225"/>
                  <a:gd name="T89" fmla="*/ 54 h 310"/>
                  <a:gd name="T90" fmla="*/ 73 w 225"/>
                  <a:gd name="T91" fmla="*/ 57 h 310"/>
                  <a:gd name="T92" fmla="*/ 67 w 225"/>
                  <a:gd name="T93" fmla="*/ 33 h 310"/>
                  <a:gd name="T94" fmla="*/ 79 w 225"/>
                  <a:gd name="T95" fmla="*/ 6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5" h="310">
                    <a:moveTo>
                      <a:pt x="88" y="0"/>
                    </a:moveTo>
                    <a:lnTo>
                      <a:pt x="97" y="6"/>
                    </a:lnTo>
                    <a:lnTo>
                      <a:pt x="102" y="15"/>
                    </a:lnTo>
                    <a:lnTo>
                      <a:pt x="108" y="23"/>
                    </a:lnTo>
                    <a:lnTo>
                      <a:pt x="114" y="27"/>
                    </a:lnTo>
                    <a:lnTo>
                      <a:pt x="114" y="38"/>
                    </a:lnTo>
                    <a:lnTo>
                      <a:pt x="125" y="36"/>
                    </a:lnTo>
                    <a:lnTo>
                      <a:pt x="125" y="47"/>
                    </a:lnTo>
                    <a:lnTo>
                      <a:pt x="137" y="51"/>
                    </a:lnTo>
                    <a:lnTo>
                      <a:pt x="135" y="61"/>
                    </a:lnTo>
                    <a:lnTo>
                      <a:pt x="131" y="64"/>
                    </a:lnTo>
                    <a:lnTo>
                      <a:pt x="137" y="68"/>
                    </a:lnTo>
                    <a:lnTo>
                      <a:pt x="143" y="70"/>
                    </a:lnTo>
                    <a:lnTo>
                      <a:pt x="144" y="73"/>
                    </a:lnTo>
                    <a:lnTo>
                      <a:pt x="151" y="74"/>
                    </a:lnTo>
                    <a:lnTo>
                      <a:pt x="155" y="85"/>
                    </a:lnTo>
                    <a:lnTo>
                      <a:pt x="155" y="88"/>
                    </a:lnTo>
                    <a:lnTo>
                      <a:pt x="151" y="91"/>
                    </a:lnTo>
                    <a:lnTo>
                      <a:pt x="143" y="103"/>
                    </a:lnTo>
                    <a:lnTo>
                      <a:pt x="146" y="108"/>
                    </a:lnTo>
                    <a:lnTo>
                      <a:pt x="151" y="106"/>
                    </a:lnTo>
                    <a:lnTo>
                      <a:pt x="155" y="111"/>
                    </a:lnTo>
                    <a:lnTo>
                      <a:pt x="151" y="115"/>
                    </a:lnTo>
                    <a:lnTo>
                      <a:pt x="149" y="121"/>
                    </a:lnTo>
                    <a:lnTo>
                      <a:pt x="143" y="129"/>
                    </a:lnTo>
                    <a:lnTo>
                      <a:pt x="131" y="140"/>
                    </a:lnTo>
                    <a:lnTo>
                      <a:pt x="132" y="143"/>
                    </a:lnTo>
                    <a:lnTo>
                      <a:pt x="140" y="149"/>
                    </a:lnTo>
                    <a:lnTo>
                      <a:pt x="155" y="138"/>
                    </a:lnTo>
                    <a:lnTo>
                      <a:pt x="164" y="143"/>
                    </a:lnTo>
                    <a:lnTo>
                      <a:pt x="170" y="155"/>
                    </a:lnTo>
                    <a:lnTo>
                      <a:pt x="175" y="162"/>
                    </a:lnTo>
                    <a:lnTo>
                      <a:pt x="179" y="179"/>
                    </a:lnTo>
                    <a:lnTo>
                      <a:pt x="191" y="175"/>
                    </a:lnTo>
                    <a:lnTo>
                      <a:pt x="193" y="165"/>
                    </a:lnTo>
                    <a:lnTo>
                      <a:pt x="196" y="173"/>
                    </a:lnTo>
                    <a:lnTo>
                      <a:pt x="198" y="175"/>
                    </a:lnTo>
                    <a:lnTo>
                      <a:pt x="207" y="164"/>
                    </a:lnTo>
                    <a:lnTo>
                      <a:pt x="204" y="155"/>
                    </a:lnTo>
                    <a:lnTo>
                      <a:pt x="205" y="149"/>
                    </a:lnTo>
                    <a:lnTo>
                      <a:pt x="219" y="156"/>
                    </a:lnTo>
                    <a:lnTo>
                      <a:pt x="223" y="161"/>
                    </a:lnTo>
                    <a:lnTo>
                      <a:pt x="225" y="170"/>
                    </a:lnTo>
                    <a:lnTo>
                      <a:pt x="220" y="173"/>
                    </a:lnTo>
                    <a:lnTo>
                      <a:pt x="217" y="179"/>
                    </a:lnTo>
                    <a:lnTo>
                      <a:pt x="210" y="176"/>
                    </a:lnTo>
                    <a:lnTo>
                      <a:pt x="204" y="190"/>
                    </a:lnTo>
                    <a:lnTo>
                      <a:pt x="202" y="191"/>
                    </a:lnTo>
                    <a:lnTo>
                      <a:pt x="201" y="199"/>
                    </a:lnTo>
                    <a:lnTo>
                      <a:pt x="184" y="196"/>
                    </a:lnTo>
                    <a:lnTo>
                      <a:pt x="179" y="193"/>
                    </a:lnTo>
                    <a:lnTo>
                      <a:pt x="181" y="205"/>
                    </a:lnTo>
                    <a:lnTo>
                      <a:pt x="173" y="209"/>
                    </a:lnTo>
                    <a:lnTo>
                      <a:pt x="166" y="205"/>
                    </a:lnTo>
                    <a:lnTo>
                      <a:pt x="161" y="213"/>
                    </a:lnTo>
                    <a:lnTo>
                      <a:pt x="163" y="214"/>
                    </a:lnTo>
                    <a:lnTo>
                      <a:pt x="178" y="217"/>
                    </a:lnTo>
                    <a:lnTo>
                      <a:pt x="181" y="225"/>
                    </a:lnTo>
                    <a:lnTo>
                      <a:pt x="188" y="226"/>
                    </a:lnTo>
                    <a:lnTo>
                      <a:pt x="201" y="238"/>
                    </a:lnTo>
                    <a:lnTo>
                      <a:pt x="205" y="235"/>
                    </a:lnTo>
                    <a:lnTo>
                      <a:pt x="208" y="225"/>
                    </a:lnTo>
                    <a:lnTo>
                      <a:pt x="207" y="232"/>
                    </a:lnTo>
                    <a:lnTo>
                      <a:pt x="214" y="244"/>
                    </a:lnTo>
                    <a:lnTo>
                      <a:pt x="211" y="251"/>
                    </a:lnTo>
                    <a:lnTo>
                      <a:pt x="213" y="254"/>
                    </a:lnTo>
                    <a:lnTo>
                      <a:pt x="211" y="261"/>
                    </a:lnTo>
                    <a:lnTo>
                      <a:pt x="214" y="264"/>
                    </a:lnTo>
                    <a:lnTo>
                      <a:pt x="208" y="272"/>
                    </a:lnTo>
                    <a:lnTo>
                      <a:pt x="208" y="278"/>
                    </a:lnTo>
                    <a:lnTo>
                      <a:pt x="202" y="281"/>
                    </a:lnTo>
                    <a:lnTo>
                      <a:pt x="195" y="276"/>
                    </a:lnTo>
                    <a:lnTo>
                      <a:pt x="184" y="284"/>
                    </a:lnTo>
                    <a:lnTo>
                      <a:pt x="172" y="276"/>
                    </a:lnTo>
                    <a:lnTo>
                      <a:pt x="170" y="279"/>
                    </a:lnTo>
                    <a:lnTo>
                      <a:pt x="176" y="292"/>
                    </a:lnTo>
                    <a:lnTo>
                      <a:pt x="164" y="305"/>
                    </a:lnTo>
                    <a:lnTo>
                      <a:pt x="166" y="307"/>
                    </a:lnTo>
                    <a:lnTo>
                      <a:pt x="154" y="305"/>
                    </a:lnTo>
                    <a:lnTo>
                      <a:pt x="152" y="308"/>
                    </a:lnTo>
                    <a:lnTo>
                      <a:pt x="144" y="310"/>
                    </a:lnTo>
                    <a:lnTo>
                      <a:pt x="137" y="304"/>
                    </a:lnTo>
                    <a:lnTo>
                      <a:pt x="128" y="305"/>
                    </a:lnTo>
                    <a:lnTo>
                      <a:pt x="123" y="292"/>
                    </a:lnTo>
                    <a:lnTo>
                      <a:pt x="125" y="290"/>
                    </a:lnTo>
                    <a:lnTo>
                      <a:pt x="125" y="284"/>
                    </a:lnTo>
                    <a:lnTo>
                      <a:pt x="128" y="282"/>
                    </a:lnTo>
                    <a:lnTo>
                      <a:pt x="128" y="275"/>
                    </a:lnTo>
                    <a:lnTo>
                      <a:pt x="116" y="272"/>
                    </a:lnTo>
                    <a:lnTo>
                      <a:pt x="116" y="263"/>
                    </a:lnTo>
                    <a:lnTo>
                      <a:pt x="110" y="255"/>
                    </a:lnTo>
                    <a:lnTo>
                      <a:pt x="116" y="251"/>
                    </a:lnTo>
                    <a:lnTo>
                      <a:pt x="107" y="244"/>
                    </a:lnTo>
                    <a:lnTo>
                      <a:pt x="108" y="235"/>
                    </a:lnTo>
                    <a:lnTo>
                      <a:pt x="114" y="225"/>
                    </a:lnTo>
                    <a:lnTo>
                      <a:pt x="111" y="225"/>
                    </a:lnTo>
                    <a:lnTo>
                      <a:pt x="102" y="219"/>
                    </a:lnTo>
                    <a:lnTo>
                      <a:pt x="91" y="222"/>
                    </a:lnTo>
                    <a:lnTo>
                      <a:pt x="82" y="219"/>
                    </a:lnTo>
                    <a:lnTo>
                      <a:pt x="81" y="209"/>
                    </a:lnTo>
                    <a:lnTo>
                      <a:pt x="53" y="194"/>
                    </a:lnTo>
                    <a:lnTo>
                      <a:pt x="44" y="185"/>
                    </a:lnTo>
                    <a:lnTo>
                      <a:pt x="35" y="182"/>
                    </a:lnTo>
                    <a:lnTo>
                      <a:pt x="35" y="176"/>
                    </a:lnTo>
                    <a:lnTo>
                      <a:pt x="29" y="175"/>
                    </a:lnTo>
                    <a:lnTo>
                      <a:pt x="25" y="168"/>
                    </a:lnTo>
                    <a:lnTo>
                      <a:pt x="26" y="164"/>
                    </a:lnTo>
                    <a:lnTo>
                      <a:pt x="31" y="159"/>
                    </a:lnTo>
                    <a:lnTo>
                      <a:pt x="31" y="155"/>
                    </a:lnTo>
                    <a:lnTo>
                      <a:pt x="22" y="155"/>
                    </a:lnTo>
                    <a:lnTo>
                      <a:pt x="12" y="152"/>
                    </a:lnTo>
                    <a:lnTo>
                      <a:pt x="12" y="149"/>
                    </a:lnTo>
                    <a:lnTo>
                      <a:pt x="18" y="143"/>
                    </a:lnTo>
                    <a:lnTo>
                      <a:pt x="15" y="133"/>
                    </a:lnTo>
                    <a:lnTo>
                      <a:pt x="9" y="133"/>
                    </a:lnTo>
                    <a:lnTo>
                      <a:pt x="6" y="130"/>
                    </a:lnTo>
                    <a:lnTo>
                      <a:pt x="2" y="130"/>
                    </a:lnTo>
                    <a:lnTo>
                      <a:pt x="0" y="124"/>
                    </a:lnTo>
                    <a:lnTo>
                      <a:pt x="2" y="118"/>
                    </a:lnTo>
                    <a:lnTo>
                      <a:pt x="12" y="112"/>
                    </a:lnTo>
                    <a:lnTo>
                      <a:pt x="17" y="106"/>
                    </a:lnTo>
                    <a:lnTo>
                      <a:pt x="20" y="103"/>
                    </a:lnTo>
                    <a:lnTo>
                      <a:pt x="26" y="106"/>
                    </a:lnTo>
                    <a:lnTo>
                      <a:pt x="41" y="103"/>
                    </a:lnTo>
                    <a:lnTo>
                      <a:pt x="56" y="106"/>
                    </a:lnTo>
                    <a:lnTo>
                      <a:pt x="64" y="95"/>
                    </a:lnTo>
                    <a:lnTo>
                      <a:pt x="69" y="89"/>
                    </a:lnTo>
                    <a:lnTo>
                      <a:pt x="72" y="85"/>
                    </a:lnTo>
                    <a:lnTo>
                      <a:pt x="78" y="79"/>
                    </a:lnTo>
                    <a:lnTo>
                      <a:pt x="75" y="76"/>
                    </a:lnTo>
                    <a:lnTo>
                      <a:pt x="59" y="79"/>
                    </a:lnTo>
                    <a:lnTo>
                      <a:pt x="49" y="76"/>
                    </a:lnTo>
                    <a:lnTo>
                      <a:pt x="55" y="70"/>
                    </a:lnTo>
                    <a:lnTo>
                      <a:pt x="55" y="61"/>
                    </a:lnTo>
                    <a:lnTo>
                      <a:pt x="61" y="54"/>
                    </a:lnTo>
                    <a:lnTo>
                      <a:pt x="62" y="47"/>
                    </a:lnTo>
                    <a:lnTo>
                      <a:pt x="66" y="51"/>
                    </a:lnTo>
                    <a:lnTo>
                      <a:pt x="73" y="57"/>
                    </a:lnTo>
                    <a:lnTo>
                      <a:pt x="73" y="45"/>
                    </a:lnTo>
                    <a:lnTo>
                      <a:pt x="75" y="39"/>
                    </a:lnTo>
                    <a:lnTo>
                      <a:pt x="67" y="33"/>
                    </a:lnTo>
                    <a:lnTo>
                      <a:pt x="70" y="27"/>
                    </a:lnTo>
                    <a:lnTo>
                      <a:pt x="79" y="21"/>
                    </a:lnTo>
                    <a:lnTo>
                      <a:pt x="79" y="6"/>
                    </a:lnTo>
                    <a:lnTo>
                      <a:pt x="78" y="0"/>
                    </a:lnTo>
                    <a:lnTo>
                      <a:pt x="8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2" name="Freeform 6399">
                <a:extLst>
                  <a:ext uri="{FF2B5EF4-FFF2-40B4-BE49-F238E27FC236}">
                    <a16:creationId xmlns:a16="http://schemas.microsoft.com/office/drawing/2014/main" id="{084CAC3D-2ACD-096D-145C-81FDF5198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321"/>
                <a:ext cx="133" cy="130"/>
              </a:xfrm>
              <a:custGeom>
                <a:avLst/>
                <a:gdLst>
                  <a:gd name="T0" fmla="*/ 48 w 267"/>
                  <a:gd name="T1" fmla="*/ 86 h 262"/>
                  <a:gd name="T2" fmla="*/ 32 w 267"/>
                  <a:gd name="T3" fmla="*/ 104 h 262"/>
                  <a:gd name="T4" fmla="*/ 15 w 267"/>
                  <a:gd name="T5" fmla="*/ 107 h 262"/>
                  <a:gd name="T6" fmla="*/ 3 w 267"/>
                  <a:gd name="T7" fmla="*/ 114 h 262"/>
                  <a:gd name="T8" fmla="*/ 9 w 267"/>
                  <a:gd name="T9" fmla="*/ 146 h 262"/>
                  <a:gd name="T10" fmla="*/ 29 w 267"/>
                  <a:gd name="T11" fmla="*/ 166 h 262"/>
                  <a:gd name="T12" fmla="*/ 41 w 267"/>
                  <a:gd name="T13" fmla="*/ 181 h 262"/>
                  <a:gd name="T14" fmla="*/ 44 w 267"/>
                  <a:gd name="T15" fmla="*/ 195 h 262"/>
                  <a:gd name="T16" fmla="*/ 65 w 267"/>
                  <a:gd name="T17" fmla="*/ 195 h 262"/>
                  <a:gd name="T18" fmla="*/ 73 w 267"/>
                  <a:gd name="T19" fmla="*/ 203 h 262"/>
                  <a:gd name="T20" fmla="*/ 95 w 267"/>
                  <a:gd name="T21" fmla="*/ 209 h 262"/>
                  <a:gd name="T22" fmla="*/ 98 w 267"/>
                  <a:gd name="T23" fmla="*/ 219 h 262"/>
                  <a:gd name="T24" fmla="*/ 115 w 267"/>
                  <a:gd name="T25" fmla="*/ 241 h 262"/>
                  <a:gd name="T26" fmla="*/ 139 w 267"/>
                  <a:gd name="T27" fmla="*/ 244 h 262"/>
                  <a:gd name="T28" fmla="*/ 152 w 267"/>
                  <a:gd name="T29" fmla="*/ 241 h 262"/>
                  <a:gd name="T30" fmla="*/ 164 w 267"/>
                  <a:gd name="T31" fmla="*/ 257 h 262"/>
                  <a:gd name="T32" fmla="*/ 177 w 267"/>
                  <a:gd name="T33" fmla="*/ 251 h 262"/>
                  <a:gd name="T34" fmla="*/ 177 w 267"/>
                  <a:gd name="T35" fmla="*/ 239 h 262"/>
                  <a:gd name="T36" fmla="*/ 185 w 267"/>
                  <a:gd name="T37" fmla="*/ 224 h 262"/>
                  <a:gd name="T38" fmla="*/ 165 w 267"/>
                  <a:gd name="T39" fmla="*/ 209 h 262"/>
                  <a:gd name="T40" fmla="*/ 174 w 267"/>
                  <a:gd name="T41" fmla="*/ 203 h 262"/>
                  <a:gd name="T42" fmla="*/ 170 w 267"/>
                  <a:gd name="T43" fmla="*/ 186 h 262"/>
                  <a:gd name="T44" fmla="*/ 155 w 267"/>
                  <a:gd name="T45" fmla="*/ 171 h 262"/>
                  <a:gd name="T46" fmla="*/ 168 w 267"/>
                  <a:gd name="T47" fmla="*/ 155 h 262"/>
                  <a:gd name="T48" fmla="*/ 153 w 267"/>
                  <a:gd name="T49" fmla="*/ 143 h 262"/>
                  <a:gd name="T50" fmla="*/ 155 w 267"/>
                  <a:gd name="T51" fmla="*/ 125 h 262"/>
                  <a:gd name="T52" fmla="*/ 170 w 267"/>
                  <a:gd name="T53" fmla="*/ 122 h 262"/>
                  <a:gd name="T54" fmla="*/ 177 w 267"/>
                  <a:gd name="T55" fmla="*/ 104 h 262"/>
                  <a:gd name="T56" fmla="*/ 191 w 267"/>
                  <a:gd name="T57" fmla="*/ 105 h 262"/>
                  <a:gd name="T58" fmla="*/ 208 w 267"/>
                  <a:gd name="T59" fmla="*/ 102 h 262"/>
                  <a:gd name="T60" fmla="*/ 217 w 267"/>
                  <a:gd name="T61" fmla="*/ 98 h 262"/>
                  <a:gd name="T62" fmla="*/ 231 w 267"/>
                  <a:gd name="T63" fmla="*/ 110 h 262"/>
                  <a:gd name="T64" fmla="*/ 256 w 267"/>
                  <a:gd name="T65" fmla="*/ 130 h 262"/>
                  <a:gd name="T66" fmla="*/ 267 w 267"/>
                  <a:gd name="T67" fmla="*/ 105 h 262"/>
                  <a:gd name="T68" fmla="*/ 259 w 267"/>
                  <a:gd name="T69" fmla="*/ 92 h 262"/>
                  <a:gd name="T70" fmla="*/ 243 w 267"/>
                  <a:gd name="T71" fmla="*/ 82 h 262"/>
                  <a:gd name="T72" fmla="*/ 218 w 267"/>
                  <a:gd name="T73" fmla="*/ 73 h 262"/>
                  <a:gd name="T74" fmla="*/ 215 w 267"/>
                  <a:gd name="T75" fmla="*/ 46 h 262"/>
                  <a:gd name="T76" fmla="*/ 194 w 267"/>
                  <a:gd name="T77" fmla="*/ 52 h 262"/>
                  <a:gd name="T78" fmla="*/ 180 w 267"/>
                  <a:gd name="T79" fmla="*/ 43 h 262"/>
                  <a:gd name="T80" fmla="*/ 177 w 267"/>
                  <a:gd name="T81" fmla="*/ 29 h 262"/>
                  <a:gd name="T82" fmla="*/ 168 w 267"/>
                  <a:gd name="T83" fmla="*/ 13 h 262"/>
                  <a:gd name="T84" fmla="*/ 156 w 267"/>
                  <a:gd name="T85" fmla="*/ 10 h 262"/>
                  <a:gd name="T86" fmla="*/ 153 w 267"/>
                  <a:gd name="T87" fmla="*/ 3 h 262"/>
                  <a:gd name="T88" fmla="*/ 138 w 267"/>
                  <a:gd name="T89" fmla="*/ 2 h 262"/>
                  <a:gd name="T90" fmla="*/ 111 w 267"/>
                  <a:gd name="T91" fmla="*/ 6 h 262"/>
                  <a:gd name="T92" fmla="*/ 85 w 267"/>
                  <a:gd name="T93" fmla="*/ 13 h 262"/>
                  <a:gd name="T94" fmla="*/ 73 w 267"/>
                  <a:gd name="T95" fmla="*/ 31 h 262"/>
                  <a:gd name="T96" fmla="*/ 53 w 267"/>
                  <a:gd name="T97" fmla="*/ 52 h 262"/>
                  <a:gd name="T98" fmla="*/ 42 w 267"/>
                  <a:gd name="T99" fmla="*/ 67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7" h="262">
                    <a:moveTo>
                      <a:pt x="42" y="67"/>
                    </a:moveTo>
                    <a:lnTo>
                      <a:pt x="44" y="70"/>
                    </a:lnTo>
                    <a:lnTo>
                      <a:pt x="48" y="86"/>
                    </a:lnTo>
                    <a:lnTo>
                      <a:pt x="45" y="92"/>
                    </a:lnTo>
                    <a:lnTo>
                      <a:pt x="39" y="95"/>
                    </a:lnTo>
                    <a:lnTo>
                      <a:pt x="32" y="104"/>
                    </a:lnTo>
                    <a:lnTo>
                      <a:pt x="29" y="101"/>
                    </a:lnTo>
                    <a:lnTo>
                      <a:pt x="23" y="102"/>
                    </a:lnTo>
                    <a:lnTo>
                      <a:pt x="15" y="107"/>
                    </a:lnTo>
                    <a:lnTo>
                      <a:pt x="12" y="105"/>
                    </a:lnTo>
                    <a:lnTo>
                      <a:pt x="14" y="114"/>
                    </a:lnTo>
                    <a:lnTo>
                      <a:pt x="3" y="114"/>
                    </a:lnTo>
                    <a:lnTo>
                      <a:pt x="0" y="122"/>
                    </a:lnTo>
                    <a:lnTo>
                      <a:pt x="7" y="128"/>
                    </a:lnTo>
                    <a:lnTo>
                      <a:pt x="9" y="146"/>
                    </a:lnTo>
                    <a:lnTo>
                      <a:pt x="23" y="157"/>
                    </a:lnTo>
                    <a:lnTo>
                      <a:pt x="29" y="163"/>
                    </a:lnTo>
                    <a:lnTo>
                      <a:pt x="29" y="166"/>
                    </a:lnTo>
                    <a:lnTo>
                      <a:pt x="41" y="169"/>
                    </a:lnTo>
                    <a:lnTo>
                      <a:pt x="44" y="169"/>
                    </a:lnTo>
                    <a:lnTo>
                      <a:pt x="41" y="181"/>
                    </a:lnTo>
                    <a:lnTo>
                      <a:pt x="42" y="183"/>
                    </a:lnTo>
                    <a:lnTo>
                      <a:pt x="44" y="186"/>
                    </a:lnTo>
                    <a:lnTo>
                      <a:pt x="44" y="195"/>
                    </a:lnTo>
                    <a:lnTo>
                      <a:pt x="48" y="203"/>
                    </a:lnTo>
                    <a:lnTo>
                      <a:pt x="58" y="195"/>
                    </a:lnTo>
                    <a:lnTo>
                      <a:pt x="65" y="195"/>
                    </a:lnTo>
                    <a:lnTo>
                      <a:pt x="62" y="201"/>
                    </a:lnTo>
                    <a:lnTo>
                      <a:pt x="70" y="203"/>
                    </a:lnTo>
                    <a:lnTo>
                      <a:pt x="73" y="203"/>
                    </a:lnTo>
                    <a:lnTo>
                      <a:pt x="76" y="206"/>
                    </a:lnTo>
                    <a:lnTo>
                      <a:pt x="89" y="210"/>
                    </a:lnTo>
                    <a:lnTo>
                      <a:pt x="95" y="209"/>
                    </a:lnTo>
                    <a:lnTo>
                      <a:pt x="97" y="209"/>
                    </a:lnTo>
                    <a:lnTo>
                      <a:pt x="94" y="219"/>
                    </a:lnTo>
                    <a:lnTo>
                      <a:pt x="98" y="219"/>
                    </a:lnTo>
                    <a:lnTo>
                      <a:pt x="109" y="225"/>
                    </a:lnTo>
                    <a:lnTo>
                      <a:pt x="114" y="234"/>
                    </a:lnTo>
                    <a:lnTo>
                      <a:pt x="115" y="241"/>
                    </a:lnTo>
                    <a:lnTo>
                      <a:pt x="121" y="247"/>
                    </a:lnTo>
                    <a:lnTo>
                      <a:pt x="129" y="248"/>
                    </a:lnTo>
                    <a:lnTo>
                      <a:pt x="139" y="244"/>
                    </a:lnTo>
                    <a:lnTo>
                      <a:pt x="147" y="244"/>
                    </a:lnTo>
                    <a:lnTo>
                      <a:pt x="147" y="241"/>
                    </a:lnTo>
                    <a:lnTo>
                      <a:pt x="152" y="241"/>
                    </a:lnTo>
                    <a:lnTo>
                      <a:pt x="153" y="253"/>
                    </a:lnTo>
                    <a:lnTo>
                      <a:pt x="162" y="254"/>
                    </a:lnTo>
                    <a:lnTo>
                      <a:pt x="164" y="257"/>
                    </a:lnTo>
                    <a:lnTo>
                      <a:pt x="168" y="262"/>
                    </a:lnTo>
                    <a:lnTo>
                      <a:pt x="176" y="259"/>
                    </a:lnTo>
                    <a:lnTo>
                      <a:pt x="177" y="251"/>
                    </a:lnTo>
                    <a:lnTo>
                      <a:pt x="171" y="247"/>
                    </a:lnTo>
                    <a:lnTo>
                      <a:pt x="171" y="244"/>
                    </a:lnTo>
                    <a:lnTo>
                      <a:pt x="177" y="239"/>
                    </a:lnTo>
                    <a:lnTo>
                      <a:pt x="182" y="239"/>
                    </a:lnTo>
                    <a:lnTo>
                      <a:pt x="188" y="222"/>
                    </a:lnTo>
                    <a:lnTo>
                      <a:pt x="185" y="224"/>
                    </a:lnTo>
                    <a:lnTo>
                      <a:pt x="179" y="218"/>
                    </a:lnTo>
                    <a:lnTo>
                      <a:pt x="168" y="216"/>
                    </a:lnTo>
                    <a:lnTo>
                      <a:pt x="165" y="209"/>
                    </a:lnTo>
                    <a:lnTo>
                      <a:pt x="162" y="207"/>
                    </a:lnTo>
                    <a:lnTo>
                      <a:pt x="167" y="203"/>
                    </a:lnTo>
                    <a:lnTo>
                      <a:pt x="174" y="203"/>
                    </a:lnTo>
                    <a:lnTo>
                      <a:pt x="179" y="196"/>
                    </a:lnTo>
                    <a:lnTo>
                      <a:pt x="168" y="195"/>
                    </a:lnTo>
                    <a:lnTo>
                      <a:pt x="170" y="186"/>
                    </a:lnTo>
                    <a:lnTo>
                      <a:pt x="165" y="186"/>
                    </a:lnTo>
                    <a:lnTo>
                      <a:pt x="155" y="175"/>
                    </a:lnTo>
                    <a:lnTo>
                      <a:pt x="155" y="171"/>
                    </a:lnTo>
                    <a:lnTo>
                      <a:pt x="162" y="163"/>
                    </a:lnTo>
                    <a:lnTo>
                      <a:pt x="165" y="163"/>
                    </a:lnTo>
                    <a:lnTo>
                      <a:pt x="168" y="155"/>
                    </a:lnTo>
                    <a:lnTo>
                      <a:pt x="171" y="149"/>
                    </a:lnTo>
                    <a:lnTo>
                      <a:pt x="168" y="146"/>
                    </a:lnTo>
                    <a:lnTo>
                      <a:pt x="153" y="143"/>
                    </a:lnTo>
                    <a:lnTo>
                      <a:pt x="152" y="140"/>
                    </a:lnTo>
                    <a:lnTo>
                      <a:pt x="147" y="137"/>
                    </a:lnTo>
                    <a:lnTo>
                      <a:pt x="155" y="125"/>
                    </a:lnTo>
                    <a:lnTo>
                      <a:pt x="159" y="127"/>
                    </a:lnTo>
                    <a:lnTo>
                      <a:pt x="170" y="123"/>
                    </a:lnTo>
                    <a:lnTo>
                      <a:pt x="170" y="122"/>
                    </a:lnTo>
                    <a:lnTo>
                      <a:pt x="167" y="110"/>
                    </a:lnTo>
                    <a:lnTo>
                      <a:pt x="171" y="110"/>
                    </a:lnTo>
                    <a:lnTo>
                      <a:pt x="177" y="104"/>
                    </a:lnTo>
                    <a:lnTo>
                      <a:pt x="183" y="104"/>
                    </a:lnTo>
                    <a:lnTo>
                      <a:pt x="188" y="101"/>
                    </a:lnTo>
                    <a:lnTo>
                      <a:pt x="191" y="105"/>
                    </a:lnTo>
                    <a:lnTo>
                      <a:pt x="191" y="104"/>
                    </a:lnTo>
                    <a:lnTo>
                      <a:pt x="203" y="99"/>
                    </a:lnTo>
                    <a:lnTo>
                      <a:pt x="208" y="102"/>
                    </a:lnTo>
                    <a:lnTo>
                      <a:pt x="212" y="104"/>
                    </a:lnTo>
                    <a:lnTo>
                      <a:pt x="211" y="95"/>
                    </a:lnTo>
                    <a:lnTo>
                      <a:pt x="217" y="98"/>
                    </a:lnTo>
                    <a:lnTo>
                      <a:pt x="220" y="95"/>
                    </a:lnTo>
                    <a:lnTo>
                      <a:pt x="226" y="105"/>
                    </a:lnTo>
                    <a:lnTo>
                      <a:pt x="231" y="110"/>
                    </a:lnTo>
                    <a:lnTo>
                      <a:pt x="235" y="119"/>
                    </a:lnTo>
                    <a:lnTo>
                      <a:pt x="241" y="123"/>
                    </a:lnTo>
                    <a:lnTo>
                      <a:pt x="256" y="130"/>
                    </a:lnTo>
                    <a:lnTo>
                      <a:pt x="262" y="123"/>
                    </a:lnTo>
                    <a:lnTo>
                      <a:pt x="259" y="107"/>
                    </a:lnTo>
                    <a:lnTo>
                      <a:pt x="267" y="105"/>
                    </a:lnTo>
                    <a:lnTo>
                      <a:pt x="265" y="99"/>
                    </a:lnTo>
                    <a:lnTo>
                      <a:pt x="265" y="93"/>
                    </a:lnTo>
                    <a:lnTo>
                      <a:pt x="259" y="92"/>
                    </a:lnTo>
                    <a:lnTo>
                      <a:pt x="259" y="86"/>
                    </a:lnTo>
                    <a:lnTo>
                      <a:pt x="252" y="81"/>
                    </a:lnTo>
                    <a:lnTo>
                      <a:pt x="243" y="82"/>
                    </a:lnTo>
                    <a:lnTo>
                      <a:pt x="240" y="82"/>
                    </a:lnTo>
                    <a:lnTo>
                      <a:pt x="229" y="73"/>
                    </a:lnTo>
                    <a:lnTo>
                      <a:pt x="218" y="73"/>
                    </a:lnTo>
                    <a:lnTo>
                      <a:pt x="223" y="58"/>
                    </a:lnTo>
                    <a:lnTo>
                      <a:pt x="217" y="51"/>
                    </a:lnTo>
                    <a:lnTo>
                      <a:pt x="215" y="46"/>
                    </a:lnTo>
                    <a:lnTo>
                      <a:pt x="205" y="51"/>
                    </a:lnTo>
                    <a:lnTo>
                      <a:pt x="202" y="54"/>
                    </a:lnTo>
                    <a:lnTo>
                      <a:pt x="194" y="52"/>
                    </a:lnTo>
                    <a:lnTo>
                      <a:pt x="191" y="49"/>
                    </a:lnTo>
                    <a:lnTo>
                      <a:pt x="188" y="51"/>
                    </a:lnTo>
                    <a:lnTo>
                      <a:pt x="180" y="43"/>
                    </a:lnTo>
                    <a:lnTo>
                      <a:pt x="182" y="40"/>
                    </a:lnTo>
                    <a:lnTo>
                      <a:pt x="182" y="34"/>
                    </a:lnTo>
                    <a:lnTo>
                      <a:pt x="177" y="29"/>
                    </a:lnTo>
                    <a:lnTo>
                      <a:pt x="180" y="22"/>
                    </a:lnTo>
                    <a:lnTo>
                      <a:pt x="177" y="19"/>
                    </a:lnTo>
                    <a:lnTo>
                      <a:pt x="168" y="13"/>
                    </a:lnTo>
                    <a:lnTo>
                      <a:pt x="164" y="6"/>
                    </a:lnTo>
                    <a:lnTo>
                      <a:pt x="162" y="6"/>
                    </a:lnTo>
                    <a:lnTo>
                      <a:pt x="156" y="10"/>
                    </a:lnTo>
                    <a:lnTo>
                      <a:pt x="149" y="13"/>
                    </a:lnTo>
                    <a:lnTo>
                      <a:pt x="147" y="10"/>
                    </a:lnTo>
                    <a:lnTo>
                      <a:pt x="153" y="3"/>
                    </a:lnTo>
                    <a:lnTo>
                      <a:pt x="150" y="0"/>
                    </a:lnTo>
                    <a:lnTo>
                      <a:pt x="142" y="5"/>
                    </a:lnTo>
                    <a:lnTo>
                      <a:pt x="138" y="2"/>
                    </a:lnTo>
                    <a:lnTo>
                      <a:pt x="129" y="10"/>
                    </a:lnTo>
                    <a:lnTo>
                      <a:pt x="126" y="6"/>
                    </a:lnTo>
                    <a:lnTo>
                      <a:pt x="111" y="6"/>
                    </a:lnTo>
                    <a:lnTo>
                      <a:pt x="102" y="3"/>
                    </a:lnTo>
                    <a:lnTo>
                      <a:pt x="98" y="5"/>
                    </a:lnTo>
                    <a:lnTo>
                      <a:pt x="85" y="13"/>
                    </a:lnTo>
                    <a:lnTo>
                      <a:pt x="85" y="19"/>
                    </a:lnTo>
                    <a:lnTo>
                      <a:pt x="82" y="31"/>
                    </a:lnTo>
                    <a:lnTo>
                      <a:pt x="73" y="31"/>
                    </a:lnTo>
                    <a:lnTo>
                      <a:pt x="68" y="37"/>
                    </a:lnTo>
                    <a:lnTo>
                      <a:pt x="59" y="43"/>
                    </a:lnTo>
                    <a:lnTo>
                      <a:pt x="53" y="52"/>
                    </a:lnTo>
                    <a:lnTo>
                      <a:pt x="48" y="52"/>
                    </a:lnTo>
                    <a:lnTo>
                      <a:pt x="51" y="58"/>
                    </a:lnTo>
                    <a:lnTo>
                      <a:pt x="42" y="6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3" name="Freeform 6400">
                <a:extLst>
                  <a:ext uri="{FF2B5EF4-FFF2-40B4-BE49-F238E27FC236}">
                    <a16:creationId xmlns:a16="http://schemas.microsoft.com/office/drawing/2014/main" id="{F7481B06-75BB-201F-3B90-580F1F3C3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321"/>
                <a:ext cx="133" cy="130"/>
              </a:xfrm>
              <a:custGeom>
                <a:avLst/>
                <a:gdLst>
                  <a:gd name="T0" fmla="*/ 48 w 267"/>
                  <a:gd name="T1" fmla="*/ 52 h 262"/>
                  <a:gd name="T2" fmla="*/ 68 w 267"/>
                  <a:gd name="T3" fmla="*/ 37 h 262"/>
                  <a:gd name="T4" fmla="*/ 85 w 267"/>
                  <a:gd name="T5" fmla="*/ 19 h 262"/>
                  <a:gd name="T6" fmla="*/ 102 w 267"/>
                  <a:gd name="T7" fmla="*/ 3 h 262"/>
                  <a:gd name="T8" fmla="*/ 129 w 267"/>
                  <a:gd name="T9" fmla="*/ 10 h 262"/>
                  <a:gd name="T10" fmla="*/ 150 w 267"/>
                  <a:gd name="T11" fmla="*/ 0 h 262"/>
                  <a:gd name="T12" fmla="*/ 149 w 267"/>
                  <a:gd name="T13" fmla="*/ 13 h 262"/>
                  <a:gd name="T14" fmla="*/ 164 w 267"/>
                  <a:gd name="T15" fmla="*/ 6 h 262"/>
                  <a:gd name="T16" fmla="*/ 180 w 267"/>
                  <a:gd name="T17" fmla="*/ 22 h 262"/>
                  <a:gd name="T18" fmla="*/ 182 w 267"/>
                  <a:gd name="T19" fmla="*/ 40 h 262"/>
                  <a:gd name="T20" fmla="*/ 191 w 267"/>
                  <a:gd name="T21" fmla="*/ 49 h 262"/>
                  <a:gd name="T22" fmla="*/ 205 w 267"/>
                  <a:gd name="T23" fmla="*/ 51 h 262"/>
                  <a:gd name="T24" fmla="*/ 223 w 267"/>
                  <a:gd name="T25" fmla="*/ 58 h 262"/>
                  <a:gd name="T26" fmla="*/ 240 w 267"/>
                  <a:gd name="T27" fmla="*/ 82 h 262"/>
                  <a:gd name="T28" fmla="*/ 259 w 267"/>
                  <a:gd name="T29" fmla="*/ 86 h 262"/>
                  <a:gd name="T30" fmla="*/ 265 w 267"/>
                  <a:gd name="T31" fmla="*/ 99 h 262"/>
                  <a:gd name="T32" fmla="*/ 262 w 267"/>
                  <a:gd name="T33" fmla="*/ 123 h 262"/>
                  <a:gd name="T34" fmla="*/ 235 w 267"/>
                  <a:gd name="T35" fmla="*/ 119 h 262"/>
                  <a:gd name="T36" fmla="*/ 220 w 267"/>
                  <a:gd name="T37" fmla="*/ 95 h 262"/>
                  <a:gd name="T38" fmla="*/ 212 w 267"/>
                  <a:gd name="T39" fmla="*/ 104 h 262"/>
                  <a:gd name="T40" fmla="*/ 191 w 267"/>
                  <a:gd name="T41" fmla="*/ 104 h 262"/>
                  <a:gd name="T42" fmla="*/ 183 w 267"/>
                  <a:gd name="T43" fmla="*/ 104 h 262"/>
                  <a:gd name="T44" fmla="*/ 167 w 267"/>
                  <a:gd name="T45" fmla="*/ 110 h 262"/>
                  <a:gd name="T46" fmla="*/ 159 w 267"/>
                  <a:gd name="T47" fmla="*/ 127 h 262"/>
                  <a:gd name="T48" fmla="*/ 152 w 267"/>
                  <a:gd name="T49" fmla="*/ 140 h 262"/>
                  <a:gd name="T50" fmla="*/ 171 w 267"/>
                  <a:gd name="T51" fmla="*/ 149 h 262"/>
                  <a:gd name="T52" fmla="*/ 162 w 267"/>
                  <a:gd name="T53" fmla="*/ 163 h 262"/>
                  <a:gd name="T54" fmla="*/ 165 w 267"/>
                  <a:gd name="T55" fmla="*/ 186 h 262"/>
                  <a:gd name="T56" fmla="*/ 179 w 267"/>
                  <a:gd name="T57" fmla="*/ 196 h 262"/>
                  <a:gd name="T58" fmla="*/ 162 w 267"/>
                  <a:gd name="T59" fmla="*/ 207 h 262"/>
                  <a:gd name="T60" fmla="*/ 179 w 267"/>
                  <a:gd name="T61" fmla="*/ 218 h 262"/>
                  <a:gd name="T62" fmla="*/ 182 w 267"/>
                  <a:gd name="T63" fmla="*/ 239 h 262"/>
                  <a:gd name="T64" fmla="*/ 171 w 267"/>
                  <a:gd name="T65" fmla="*/ 247 h 262"/>
                  <a:gd name="T66" fmla="*/ 168 w 267"/>
                  <a:gd name="T67" fmla="*/ 262 h 262"/>
                  <a:gd name="T68" fmla="*/ 153 w 267"/>
                  <a:gd name="T69" fmla="*/ 253 h 262"/>
                  <a:gd name="T70" fmla="*/ 147 w 267"/>
                  <a:gd name="T71" fmla="*/ 244 h 262"/>
                  <a:gd name="T72" fmla="*/ 121 w 267"/>
                  <a:gd name="T73" fmla="*/ 247 h 262"/>
                  <a:gd name="T74" fmla="*/ 109 w 267"/>
                  <a:gd name="T75" fmla="*/ 225 h 262"/>
                  <a:gd name="T76" fmla="*/ 97 w 267"/>
                  <a:gd name="T77" fmla="*/ 209 h 262"/>
                  <a:gd name="T78" fmla="*/ 76 w 267"/>
                  <a:gd name="T79" fmla="*/ 206 h 262"/>
                  <a:gd name="T80" fmla="*/ 62 w 267"/>
                  <a:gd name="T81" fmla="*/ 201 h 262"/>
                  <a:gd name="T82" fmla="*/ 48 w 267"/>
                  <a:gd name="T83" fmla="*/ 203 h 262"/>
                  <a:gd name="T84" fmla="*/ 42 w 267"/>
                  <a:gd name="T85" fmla="*/ 183 h 262"/>
                  <a:gd name="T86" fmla="*/ 41 w 267"/>
                  <a:gd name="T87" fmla="*/ 169 h 262"/>
                  <a:gd name="T88" fmla="*/ 23 w 267"/>
                  <a:gd name="T89" fmla="*/ 157 h 262"/>
                  <a:gd name="T90" fmla="*/ 0 w 267"/>
                  <a:gd name="T91" fmla="*/ 122 h 262"/>
                  <a:gd name="T92" fmla="*/ 12 w 267"/>
                  <a:gd name="T93" fmla="*/ 105 h 262"/>
                  <a:gd name="T94" fmla="*/ 29 w 267"/>
                  <a:gd name="T95" fmla="*/ 101 h 262"/>
                  <a:gd name="T96" fmla="*/ 45 w 267"/>
                  <a:gd name="T97" fmla="*/ 92 h 262"/>
                  <a:gd name="T98" fmla="*/ 42 w 267"/>
                  <a:gd name="T99" fmla="*/ 67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7" h="262">
                    <a:moveTo>
                      <a:pt x="42" y="67"/>
                    </a:moveTo>
                    <a:lnTo>
                      <a:pt x="51" y="58"/>
                    </a:lnTo>
                    <a:lnTo>
                      <a:pt x="48" y="52"/>
                    </a:lnTo>
                    <a:lnTo>
                      <a:pt x="53" y="52"/>
                    </a:lnTo>
                    <a:lnTo>
                      <a:pt x="59" y="43"/>
                    </a:lnTo>
                    <a:lnTo>
                      <a:pt x="68" y="37"/>
                    </a:lnTo>
                    <a:lnTo>
                      <a:pt x="73" y="31"/>
                    </a:lnTo>
                    <a:lnTo>
                      <a:pt x="82" y="31"/>
                    </a:lnTo>
                    <a:lnTo>
                      <a:pt x="85" y="19"/>
                    </a:lnTo>
                    <a:lnTo>
                      <a:pt x="85" y="13"/>
                    </a:lnTo>
                    <a:lnTo>
                      <a:pt x="98" y="5"/>
                    </a:lnTo>
                    <a:lnTo>
                      <a:pt x="102" y="3"/>
                    </a:lnTo>
                    <a:lnTo>
                      <a:pt x="111" y="6"/>
                    </a:lnTo>
                    <a:lnTo>
                      <a:pt x="126" y="6"/>
                    </a:lnTo>
                    <a:lnTo>
                      <a:pt x="129" y="10"/>
                    </a:lnTo>
                    <a:lnTo>
                      <a:pt x="138" y="2"/>
                    </a:lnTo>
                    <a:lnTo>
                      <a:pt x="142" y="5"/>
                    </a:lnTo>
                    <a:lnTo>
                      <a:pt x="150" y="0"/>
                    </a:lnTo>
                    <a:lnTo>
                      <a:pt x="153" y="3"/>
                    </a:lnTo>
                    <a:lnTo>
                      <a:pt x="147" y="10"/>
                    </a:lnTo>
                    <a:lnTo>
                      <a:pt x="149" y="13"/>
                    </a:lnTo>
                    <a:lnTo>
                      <a:pt x="156" y="10"/>
                    </a:lnTo>
                    <a:lnTo>
                      <a:pt x="162" y="6"/>
                    </a:lnTo>
                    <a:lnTo>
                      <a:pt x="164" y="6"/>
                    </a:lnTo>
                    <a:lnTo>
                      <a:pt x="168" y="13"/>
                    </a:lnTo>
                    <a:lnTo>
                      <a:pt x="177" y="19"/>
                    </a:lnTo>
                    <a:lnTo>
                      <a:pt x="180" y="22"/>
                    </a:lnTo>
                    <a:lnTo>
                      <a:pt x="177" y="29"/>
                    </a:lnTo>
                    <a:lnTo>
                      <a:pt x="182" y="34"/>
                    </a:lnTo>
                    <a:lnTo>
                      <a:pt x="182" y="40"/>
                    </a:lnTo>
                    <a:lnTo>
                      <a:pt x="180" y="43"/>
                    </a:lnTo>
                    <a:lnTo>
                      <a:pt x="188" y="51"/>
                    </a:lnTo>
                    <a:lnTo>
                      <a:pt x="191" y="49"/>
                    </a:lnTo>
                    <a:lnTo>
                      <a:pt x="194" y="52"/>
                    </a:lnTo>
                    <a:lnTo>
                      <a:pt x="202" y="54"/>
                    </a:lnTo>
                    <a:lnTo>
                      <a:pt x="205" y="51"/>
                    </a:lnTo>
                    <a:lnTo>
                      <a:pt x="215" y="46"/>
                    </a:lnTo>
                    <a:lnTo>
                      <a:pt x="217" y="51"/>
                    </a:lnTo>
                    <a:lnTo>
                      <a:pt x="223" y="58"/>
                    </a:lnTo>
                    <a:lnTo>
                      <a:pt x="218" y="73"/>
                    </a:lnTo>
                    <a:lnTo>
                      <a:pt x="229" y="73"/>
                    </a:lnTo>
                    <a:lnTo>
                      <a:pt x="240" y="82"/>
                    </a:lnTo>
                    <a:lnTo>
                      <a:pt x="243" y="82"/>
                    </a:lnTo>
                    <a:lnTo>
                      <a:pt x="252" y="81"/>
                    </a:lnTo>
                    <a:lnTo>
                      <a:pt x="259" y="86"/>
                    </a:lnTo>
                    <a:lnTo>
                      <a:pt x="259" y="92"/>
                    </a:lnTo>
                    <a:lnTo>
                      <a:pt x="265" y="93"/>
                    </a:lnTo>
                    <a:lnTo>
                      <a:pt x="265" y="99"/>
                    </a:lnTo>
                    <a:lnTo>
                      <a:pt x="267" y="105"/>
                    </a:lnTo>
                    <a:lnTo>
                      <a:pt x="259" y="107"/>
                    </a:lnTo>
                    <a:lnTo>
                      <a:pt x="262" y="123"/>
                    </a:lnTo>
                    <a:lnTo>
                      <a:pt x="256" y="130"/>
                    </a:lnTo>
                    <a:lnTo>
                      <a:pt x="241" y="123"/>
                    </a:lnTo>
                    <a:lnTo>
                      <a:pt x="235" y="119"/>
                    </a:lnTo>
                    <a:lnTo>
                      <a:pt x="231" y="110"/>
                    </a:lnTo>
                    <a:lnTo>
                      <a:pt x="226" y="105"/>
                    </a:lnTo>
                    <a:lnTo>
                      <a:pt x="220" y="95"/>
                    </a:lnTo>
                    <a:lnTo>
                      <a:pt x="217" y="98"/>
                    </a:lnTo>
                    <a:lnTo>
                      <a:pt x="211" y="95"/>
                    </a:lnTo>
                    <a:lnTo>
                      <a:pt x="212" y="104"/>
                    </a:lnTo>
                    <a:lnTo>
                      <a:pt x="208" y="102"/>
                    </a:lnTo>
                    <a:lnTo>
                      <a:pt x="203" y="99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88" y="101"/>
                    </a:lnTo>
                    <a:lnTo>
                      <a:pt x="183" y="104"/>
                    </a:lnTo>
                    <a:lnTo>
                      <a:pt x="177" y="104"/>
                    </a:lnTo>
                    <a:lnTo>
                      <a:pt x="171" y="110"/>
                    </a:lnTo>
                    <a:lnTo>
                      <a:pt x="167" y="110"/>
                    </a:lnTo>
                    <a:lnTo>
                      <a:pt x="170" y="122"/>
                    </a:lnTo>
                    <a:lnTo>
                      <a:pt x="170" y="123"/>
                    </a:lnTo>
                    <a:lnTo>
                      <a:pt x="159" y="127"/>
                    </a:lnTo>
                    <a:lnTo>
                      <a:pt x="155" y="125"/>
                    </a:lnTo>
                    <a:lnTo>
                      <a:pt x="147" y="137"/>
                    </a:lnTo>
                    <a:lnTo>
                      <a:pt x="152" y="140"/>
                    </a:lnTo>
                    <a:lnTo>
                      <a:pt x="153" y="143"/>
                    </a:lnTo>
                    <a:lnTo>
                      <a:pt x="168" y="146"/>
                    </a:lnTo>
                    <a:lnTo>
                      <a:pt x="171" y="149"/>
                    </a:lnTo>
                    <a:lnTo>
                      <a:pt x="168" y="155"/>
                    </a:lnTo>
                    <a:lnTo>
                      <a:pt x="165" y="163"/>
                    </a:lnTo>
                    <a:lnTo>
                      <a:pt x="162" y="163"/>
                    </a:lnTo>
                    <a:lnTo>
                      <a:pt x="155" y="171"/>
                    </a:lnTo>
                    <a:lnTo>
                      <a:pt x="155" y="175"/>
                    </a:lnTo>
                    <a:lnTo>
                      <a:pt x="165" y="186"/>
                    </a:lnTo>
                    <a:lnTo>
                      <a:pt x="170" y="186"/>
                    </a:lnTo>
                    <a:lnTo>
                      <a:pt x="168" y="195"/>
                    </a:lnTo>
                    <a:lnTo>
                      <a:pt x="179" y="196"/>
                    </a:lnTo>
                    <a:lnTo>
                      <a:pt x="174" y="203"/>
                    </a:lnTo>
                    <a:lnTo>
                      <a:pt x="167" y="203"/>
                    </a:lnTo>
                    <a:lnTo>
                      <a:pt x="162" y="207"/>
                    </a:lnTo>
                    <a:lnTo>
                      <a:pt x="165" y="209"/>
                    </a:lnTo>
                    <a:lnTo>
                      <a:pt x="168" y="216"/>
                    </a:lnTo>
                    <a:lnTo>
                      <a:pt x="179" y="218"/>
                    </a:lnTo>
                    <a:lnTo>
                      <a:pt x="185" y="224"/>
                    </a:lnTo>
                    <a:lnTo>
                      <a:pt x="188" y="222"/>
                    </a:lnTo>
                    <a:lnTo>
                      <a:pt x="182" y="239"/>
                    </a:lnTo>
                    <a:lnTo>
                      <a:pt x="177" y="239"/>
                    </a:lnTo>
                    <a:lnTo>
                      <a:pt x="171" y="244"/>
                    </a:lnTo>
                    <a:lnTo>
                      <a:pt x="171" y="247"/>
                    </a:lnTo>
                    <a:lnTo>
                      <a:pt x="177" y="251"/>
                    </a:lnTo>
                    <a:lnTo>
                      <a:pt x="176" y="259"/>
                    </a:lnTo>
                    <a:lnTo>
                      <a:pt x="168" y="262"/>
                    </a:lnTo>
                    <a:lnTo>
                      <a:pt x="164" y="257"/>
                    </a:lnTo>
                    <a:lnTo>
                      <a:pt x="162" y="254"/>
                    </a:lnTo>
                    <a:lnTo>
                      <a:pt x="153" y="253"/>
                    </a:lnTo>
                    <a:lnTo>
                      <a:pt x="152" y="241"/>
                    </a:lnTo>
                    <a:lnTo>
                      <a:pt x="147" y="241"/>
                    </a:lnTo>
                    <a:lnTo>
                      <a:pt x="147" y="244"/>
                    </a:lnTo>
                    <a:lnTo>
                      <a:pt x="139" y="244"/>
                    </a:lnTo>
                    <a:lnTo>
                      <a:pt x="129" y="248"/>
                    </a:lnTo>
                    <a:lnTo>
                      <a:pt x="121" y="247"/>
                    </a:lnTo>
                    <a:lnTo>
                      <a:pt x="115" y="241"/>
                    </a:lnTo>
                    <a:lnTo>
                      <a:pt x="114" y="234"/>
                    </a:lnTo>
                    <a:lnTo>
                      <a:pt x="109" y="225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97" y="209"/>
                    </a:lnTo>
                    <a:lnTo>
                      <a:pt x="95" y="209"/>
                    </a:lnTo>
                    <a:lnTo>
                      <a:pt x="89" y="210"/>
                    </a:lnTo>
                    <a:lnTo>
                      <a:pt x="76" y="206"/>
                    </a:lnTo>
                    <a:lnTo>
                      <a:pt x="73" y="203"/>
                    </a:lnTo>
                    <a:lnTo>
                      <a:pt x="70" y="203"/>
                    </a:lnTo>
                    <a:lnTo>
                      <a:pt x="62" y="201"/>
                    </a:lnTo>
                    <a:lnTo>
                      <a:pt x="65" y="195"/>
                    </a:lnTo>
                    <a:lnTo>
                      <a:pt x="58" y="195"/>
                    </a:lnTo>
                    <a:lnTo>
                      <a:pt x="48" y="203"/>
                    </a:lnTo>
                    <a:lnTo>
                      <a:pt x="44" y="195"/>
                    </a:lnTo>
                    <a:lnTo>
                      <a:pt x="44" y="186"/>
                    </a:lnTo>
                    <a:lnTo>
                      <a:pt x="42" y="183"/>
                    </a:lnTo>
                    <a:lnTo>
                      <a:pt x="41" y="181"/>
                    </a:lnTo>
                    <a:lnTo>
                      <a:pt x="44" y="169"/>
                    </a:lnTo>
                    <a:lnTo>
                      <a:pt x="41" y="169"/>
                    </a:lnTo>
                    <a:lnTo>
                      <a:pt x="29" y="166"/>
                    </a:lnTo>
                    <a:lnTo>
                      <a:pt x="29" y="163"/>
                    </a:lnTo>
                    <a:lnTo>
                      <a:pt x="23" y="157"/>
                    </a:lnTo>
                    <a:lnTo>
                      <a:pt x="9" y="146"/>
                    </a:lnTo>
                    <a:lnTo>
                      <a:pt x="7" y="128"/>
                    </a:lnTo>
                    <a:lnTo>
                      <a:pt x="0" y="122"/>
                    </a:lnTo>
                    <a:lnTo>
                      <a:pt x="3" y="114"/>
                    </a:lnTo>
                    <a:lnTo>
                      <a:pt x="14" y="114"/>
                    </a:lnTo>
                    <a:lnTo>
                      <a:pt x="12" y="105"/>
                    </a:lnTo>
                    <a:lnTo>
                      <a:pt x="15" y="107"/>
                    </a:lnTo>
                    <a:lnTo>
                      <a:pt x="23" y="102"/>
                    </a:lnTo>
                    <a:lnTo>
                      <a:pt x="29" y="101"/>
                    </a:lnTo>
                    <a:lnTo>
                      <a:pt x="32" y="104"/>
                    </a:lnTo>
                    <a:lnTo>
                      <a:pt x="39" y="95"/>
                    </a:lnTo>
                    <a:lnTo>
                      <a:pt x="45" y="92"/>
                    </a:lnTo>
                    <a:lnTo>
                      <a:pt x="48" y="86"/>
                    </a:lnTo>
                    <a:lnTo>
                      <a:pt x="44" y="70"/>
                    </a:lnTo>
                    <a:lnTo>
                      <a:pt x="42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4" name="Freeform 6401">
                <a:extLst>
                  <a:ext uri="{FF2B5EF4-FFF2-40B4-BE49-F238E27FC236}">
                    <a16:creationId xmlns:a16="http://schemas.microsoft.com/office/drawing/2014/main" id="{F12DC1FC-AB61-C664-D4E2-B58E12F94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321"/>
                <a:ext cx="133" cy="130"/>
              </a:xfrm>
              <a:custGeom>
                <a:avLst/>
                <a:gdLst>
                  <a:gd name="T0" fmla="*/ 48 w 267"/>
                  <a:gd name="T1" fmla="*/ 52 h 262"/>
                  <a:gd name="T2" fmla="*/ 68 w 267"/>
                  <a:gd name="T3" fmla="*/ 37 h 262"/>
                  <a:gd name="T4" fmla="*/ 85 w 267"/>
                  <a:gd name="T5" fmla="*/ 19 h 262"/>
                  <a:gd name="T6" fmla="*/ 102 w 267"/>
                  <a:gd name="T7" fmla="*/ 3 h 262"/>
                  <a:gd name="T8" fmla="*/ 129 w 267"/>
                  <a:gd name="T9" fmla="*/ 10 h 262"/>
                  <a:gd name="T10" fmla="*/ 150 w 267"/>
                  <a:gd name="T11" fmla="*/ 0 h 262"/>
                  <a:gd name="T12" fmla="*/ 149 w 267"/>
                  <a:gd name="T13" fmla="*/ 13 h 262"/>
                  <a:gd name="T14" fmla="*/ 164 w 267"/>
                  <a:gd name="T15" fmla="*/ 6 h 262"/>
                  <a:gd name="T16" fmla="*/ 180 w 267"/>
                  <a:gd name="T17" fmla="*/ 22 h 262"/>
                  <a:gd name="T18" fmla="*/ 182 w 267"/>
                  <a:gd name="T19" fmla="*/ 40 h 262"/>
                  <a:gd name="T20" fmla="*/ 191 w 267"/>
                  <a:gd name="T21" fmla="*/ 49 h 262"/>
                  <a:gd name="T22" fmla="*/ 205 w 267"/>
                  <a:gd name="T23" fmla="*/ 51 h 262"/>
                  <a:gd name="T24" fmla="*/ 223 w 267"/>
                  <a:gd name="T25" fmla="*/ 58 h 262"/>
                  <a:gd name="T26" fmla="*/ 240 w 267"/>
                  <a:gd name="T27" fmla="*/ 82 h 262"/>
                  <a:gd name="T28" fmla="*/ 259 w 267"/>
                  <a:gd name="T29" fmla="*/ 86 h 262"/>
                  <a:gd name="T30" fmla="*/ 265 w 267"/>
                  <a:gd name="T31" fmla="*/ 99 h 262"/>
                  <a:gd name="T32" fmla="*/ 262 w 267"/>
                  <a:gd name="T33" fmla="*/ 123 h 262"/>
                  <a:gd name="T34" fmla="*/ 235 w 267"/>
                  <a:gd name="T35" fmla="*/ 119 h 262"/>
                  <a:gd name="T36" fmla="*/ 220 w 267"/>
                  <a:gd name="T37" fmla="*/ 95 h 262"/>
                  <a:gd name="T38" fmla="*/ 212 w 267"/>
                  <a:gd name="T39" fmla="*/ 104 h 262"/>
                  <a:gd name="T40" fmla="*/ 191 w 267"/>
                  <a:gd name="T41" fmla="*/ 104 h 262"/>
                  <a:gd name="T42" fmla="*/ 183 w 267"/>
                  <a:gd name="T43" fmla="*/ 104 h 262"/>
                  <a:gd name="T44" fmla="*/ 167 w 267"/>
                  <a:gd name="T45" fmla="*/ 110 h 262"/>
                  <a:gd name="T46" fmla="*/ 159 w 267"/>
                  <a:gd name="T47" fmla="*/ 127 h 262"/>
                  <a:gd name="T48" fmla="*/ 152 w 267"/>
                  <a:gd name="T49" fmla="*/ 140 h 262"/>
                  <a:gd name="T50" fmla="*/ 171 w 267"/>
                  <a:gd name="T51" fmla="*/ 149 h 262"/>
                  <a:gd name="T52" fmla="*/ 162 w 267"/>
                  <a:gd name="T53" fmla="*/ 163 h 262"/>
                  <a:gd name="T54" fmla="*/ 165 w 267"/>
                  <a:gd name="T55" fmla="*/ 186 h 262"/>
                  <a:gd name="T56" fmla="*/ 179 w 267"/>
                  <a:gd name="T57" fmla="*/ 196 h 262"/>
                  <a:gd name="T58" fmla="*/ 162 w 267"/>
                  <a:gd name="T59" fmla="*/ 207 h 262"/>
                  <a:gd name="T60" fmla="*/ 179 w 267"/>
                  <a:gd name="T61" fmla="*/ 218 h 262"/>
                  <a:gd name="T62" fmla="*/ 182 w 267"/>
                  <a:gd name="T63" fmla="*/ 239 h 262"/>
                  <a:gd name="T64" fmla="*/ 171 w 267"/>
                  <a:gd name="T65" fmla="*/ 247 h 262"/>
                  <a:gd name="T66" fmla="*/ 168 w 267"/>
                  <a:gd name="T67" fmla="*/ 262 h 262"/>
                  <a:gd name="T68" fmla="*/ 153 w 267"/>
                  <a:gd name="T69" fmla="*/ 253 h 262"/>
                  <a:gd name="T70" fmla="*/ 147 w 267"/>
                  <a:gd name="T71" fmla="*/ 244 h 262"/>
                  <a:gd name="T72" fmla="*/ 121 w 267"/>
                  <a:gd name="T73" fmla="*/ 247 h 262"/>
                  <a:gd name="T74" fmla="*/ 109 w 267"/>
                  <a:gd name="T75" fmla="*/ 225 h 262"/>
                  <a:gd name="T76" fmla="*/ 97 w 267"/>
                  <a:gd name="T77" fmla="*/ 209 h 262"/>
                  <a:gd name="T78" fmla="*/ 76 w 267"/>
                  <a:gd name="T79" fmla="*/ 206 h 262"/>
                  <a:gd name="T80" fmla="*/ 62 w 267"/>
                  <a:gd name="T81" fmla="*/ 201 h 262"/>
                  <a:gd name="T82" fmla="*/ 48 w 267"/>
                  <a:gd name="T83" fmla="*/ 203 h 262"/>
                  <a:gd name="T84" fmla="*/ 42 w 267"/>
                  <a:gd name="T85" fmla="*/ 183 h 262"/>
                  <a:gd name="T86" fmla="*/ 41 w 267"/>
                  <a:gd name="T87" fmla="*/ 169 h 262"/>
                  <a:gd name="T88" fmla="*/ 23 w 267"/>
                  <a:gd name="T89" fmla="*/ 157 h 262"/>
                  <a:gd name="T90" fmla="*/ 0 w 267"/>
                  <a:gd name="T91" fmla="*/ 122 h 262"/>
                  <a:gd name="T92" fmla="*/ 12 w 267"/>
                  <a:gd name="T93" fmla="*/ 105 h 262"/>
                  <a:gd name="T94" fmla="*/ 29 w 267"/>
                  <a:gd name="T95" fmla="*/ 101 h 262"/>
                  <a:gd name="T96" fmla="*/ 45 w 267"/>
                  <a:gd name="T97" fmla="*/ 92 h 262"/>
                  <a:gd name="T98" fmla="*/ 42 w 267"/>
                  <a:gd name="T99" fmla="*/ 67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7" h="262">
                    <a:moveTo>
                      <a:pt x="42" y="67"/>
                    </a:moveTo>
                    <a:lnTo>
                      <a:pt x="51" y="58"/>
                    </a:lnTo>
                    <a:lnTo>
                      <a:pt x="48" y="52"/>
                    </a:lnTo>
                    <a:lnTo>
                      <a:pt x="53" y="52"/>
                    </a:lnTo>
                    <a:lnTo>
                      <a:pt x="59" y="43"/>
                    </a:lnTo>
                    <a:lnTo>
                      <a:pt x="68" y="37"/>
                    </a:lnTo>
                    <a:lnTo>
                      <a:pt x="73" y="31"/>
                    </a:lnTo>
                    <a:lnTo>
                      <a:pt x="82" y="31"/>
                    </a:lnTo>
                    <a:lnTo>
                      <a:pt x="85" y="19"/>
                    </a:lnTo>
                    <a:lnTo>
                      <a:pt x="85" y="13"/>
                    </a:lnTo>
                    <a:lnTo>
                      <a:pt x="98" y="5"/>
                    </a:lnTo>
                    <a:lnTo>
                      <a:pt x="102" y="3"/>
                    </a:lnTo>
                    <a:lnTo>
                      <a:pt x="111" y="6"/>
                    </a:lnTo>
                    <a:lnTo>
                      <a:pt x="126" y="6"/>
                    </a:lnTo>
                    <a:lnTo>
                      <a:pt x="129" y="10"/>
                    </a:lnTo>
                    <a:lnTo>
                      <a:pt x="138" y="2"/>
                    </a:lnTo>
                    <a:lnTo>
                      <a:pt x="142" y="5"/>
                    </a:lnTo>
                    <a:lnTo>
                      <a:pt x="150" y="0"/>
                    </a:lnTo>
                    <a:lnTo>
                      <a:pt x="153" y="3"/>
                    </a:lnTo>
                    <a:lnTo>
                      <a:pt x="147" y="10"/>
                    </a:lnTo>
                    <a:lnTo>
                      <a:pt x="149" y="13"/>
                    </a:lnTo>
                    <a:lnTo>
                      <a:pt x="156" y="10"/>
                    </a:lnTo>
                    <a:lnTo>
                      <a:pt x="162" y="6"/>
                    </a:lnTo>
                    <a:lnTo>
                      <a:pt x="164" y="6"/>
                    </a:lnTo>
                    <a:lnTo>
                      <a:pt x="168" y="13"/>
                    </a:lnTo>
                    <a:lnTo>
                      <a:pt x="177" y="19"/>
                    </a:lnTo>
                    <a:lnTo>
                      <a:pt x="180" y="22"/>
                    </a:lnTo>
                    <a:lnTo>
                      <a:pt x="177" y="29"/>
                    </a:lnTo>
                    <a:lnTo>
                      <a:pt x="182" y="34"/>
                    </a:lnTo>
                    <a:lnTo>
                      <a:pt x="182" y="40"/>
                    </a:lnTo>
                    <a:lnTo>
                      <a:pt x="180" y="43"/>
                    </a:lnTo>
                    <a:lnTo>
                      <a:pt x="188" y="51"/>
                    </a:lnTo>
                    <a:lnTo>
                      <a:pt x="191" y="49"/>
                    </a:lnTo>
                    <a:lnTo>
                      <a:pt x="194" y="52"/>
                    </a:lnTo>
                    <a:lnTo>
                      <a:pt x="202" y="54"/>
                    </a:lnTo>
                    <a:lnTo>
                      <a:pt x="205" y="51"/>
                    </a:lnTo>
                    <a:lnTo>
                      <a:pt x="215" y="46"/>
                    </a:lnTo>
                    <a:lnTo>
                      <a:pt x="217" y="51"/>
                    </a:lnTo>
                    <a:lnTo>
                      <a:pt x="223" y="58"/>
                    </a:lnTo>
                    <a:lnTo>
                      <a:pt x="218" y="73"/>
                    </a:lnTo>
                    <a:lnTo>
                      <a:pt x="229" y="73"/>
                    </a:lnTo>
                    <a:lnTo>
                      <a:pt x="240" y="82"/>
                    </a:lnTo>
                    <a:lnTo>
                      <a:pt x="243" y="82"/>
                    </a:lnTo>
                    <a:lnTo>
                      <a:pt x="252" y="81"/>
                    </a:lnTo>
                    <a:lnTo>
                      <a:pt x="259" y="86"/>
                    </a:lnTo>
                    <a:lnTo>
                      <a:pt x="259" y="92"/>
                    </a:lnTo>
                    <a:lnTo>
                      <a:pt x="265" y="93"/>
                    </a:lnTo>
                    <a:lnTo>
                      <a:pt x="265" y="99"/>
                    </a:lnTo>
                    <a:lnTo>
                      <a:pt x="267" y="105"/>
                    </a:lnTo>
                    <a:lnTo>
                      <a:pt x="259" y="107"/>
                    </a:lnTo>
                    <a:lnTo>
                      <a:pt x="262" y="123"/>
                    </a:lnTo>
                    <a:lnTo>
                      <a:pt x="256" y="130"/>
                    </a:lnTo>
                    <a:lnTo>
                      <a:pt x="241" y="123"/>
                    </a:lnTo>
                    <a:lnTo>
                      <a:pt x="235" y="119"/>
                    </a:lnTo>
                    <a:lnTo>
                      <a:pt x="231" y="110"/>
                    </a:lnTo>
                    <a:lnTo>
                      <a:pt x="226" y="105"/>
                    </a:lnTo>
                    <a:lnTo>
                      <a:pt x="220" y="95"/>
                    </a:lnTo>
                    <a:lnTo>
                      <a:pt x="217" y="98"/>
                    </a:lnTo>
                    <a:lnTo>
                      <a:pt x="211" y="95"/>
                    </a:lnTo>
                    <a:lnTo>
                      <a:pt x="212" y="104"/>
                    </a:lnTo>
                    <a:lnTo>
                      <a:pt x="208" y="102"/>
                    </a:lnTo>
                    <a:lnTo>
                      <a:pt x="203" y="99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88" y="101"/>
                    </a:lnTo>
                    <a:lnTo>
                      <a:pt x="183" y="104"/>
                    </a:lnTo>
                    <a:lnTo>
                      <a:pt x="177" y="104"/>
                    </a:lnTo>
                    <a:lnTo>
                      <a:pt x="171" y="110"/>
                    </a:lnTo>
                    <a:lnTo>
                      <a:pt x="167" y="110"/>
                    </a:lnTo>
                    <a:lnTo>
                      <a:pt x="170" y="122"/>
                    </a:lnTo>
                    <a:lnTo>
                      <a:pt x="170" y="123"/>
                    </a:lnTo>
                    <a:lnTo>
                      <a:pt x="159" y="127"/>
                    </a:lnTo>
                    <a:lnTo>
                      <a:pt x="155" y="125"/>
                    </a:lnTo>
                    <a:lnTo>
                      <a:pt x="147" y="137"/>
                    </a:lnTo>
                    <a:lnTo>
                      <a:pt x="152" y="140"/>
                    </a:lnTo>
                    <a:lnTo>
                      <a:pt x="153" y="143"/>
                    </a:lnTo>
                    <a:lnTo>
                      <a:pt x="168" y="146"/>
                    </a:lnTo>
                    <a:lnTo>
                      <a:pt x="171" y="149"/>
                    </a:lnTo>
                    <a:lnTo>
                      <a:pt x="168" y="155"/>
                    </a:lnTo>
                    <a:lnTo>
                      <a:pt x="165" y="163"/>
                    </a:lnTo>
                    <a:lnTo>
                      <a:pt x="162" y="163"/>
                    </a:lnTo>
                    <a:lnTo>
                      <a:pt x="155" y="171"/>
                    </a:lnTo>
                    <a:lnTo>
                      <a:pt x="155" y="175"/>
                    </a:lnTo>
                    <a:lnTo>
                      <a:pt x="165" y="186"/>
                    </a:lnTo>
                    <a:lnTo>
                      <a:pt x="170" y="186"/>
                    </a:lnTo>
                    <a:lnTo>
                      <a:pt x="168" y="195"/>
                    </a:lnTo>
                    <a:lnTo>
                      <a:pt x="179" y="196"/>
                    </a:lnTo>
                    <a:lnTo>
                      <a:pt x="174" y="203"/>
                    </a:lnTo>
                    <a:lnTo>
                      <a:pt x="167" y="203"/>
                    </a:lnTo>
                    <a:lnTo>
                      <a:pt x="162" y="207"/>
                    </a:lnTo>
                    <a:lnTo>
                      <a:pt x="165" y="209"/>
                    </a:lnTo>
                    <a:lnTo>
                      <a:pt x="168" y="216"/>
                    </a:lnTo>
                    <a:lnTo>
                      <a:pt x="179" y="218"/>
                    </a:lnTo>
                    <a:lnTo>
                      <a:pt x="185" y="224"/>
                    </a:lnTo>
                    <a:lnTo>
                      <a:pt x="188" y="222"/>
                    </a:lnTo>
                    <a:lnTo>
                      <a:pt x="182" y="239"/>
                    </a:lnTo>
                    <a:lnTo>
                      <a:pt x="177" y="239"/>
                    </a:lnTo>
                    <a:lnTo>
                      <a:pt x="171" y="244"/>
                    </a:lnTo>
                    <a:lnTo>
                      <a:pt x="171" y="247"/>
                    </a:lnTo>
                    <a:lnTo>
                      <a:pt x="177" y="251"/>
                    </a:lnTo>
                    <a:lnTo>
                      <a:pt x="176" y="259"/>
                    </a:lnTo>
                    <a:lnTo>
                      <a:pt x="168" y="262"/>
                    </a:lnTo>
                    <a:lnTo>
                      <a:pt x="164" y="257"/>
                    </a:lnTo>
                    <a:lnTo>
                      <a:pt x="162" y="254"/>
                    </a:lnTo>
                    <a:lnTo>
                      <a:pt x="153" y="253"/>
                    </a:lnTo>
                    <a:lnTo>
                      <a:pt x="152" y="241"/>
                    </a:lnTo>
                    <a:lnTo>
                      <a:pt x="147" y="241"/>
                    </a:lnTo>
                    <a:lnTo>
                      <a:pt x="147" y="244"/>
                    </a:lnTo>
                    <a:lnTo>
                      <a:pt x="139" y="244"/>
                    </a:lnTo>
                    <a:lnTo>
                      <a:pt x="129" y="248"/>
                    </a:lnTo>
                    <a:lnTo>
                      <a:pt x="121" y="247"/>
                    </a:lnTo>
                    <a:lnTo>
                      <a:pt x="115" y="241"/>
                    </a:lnTo>
                    <a:lnTo>
                      <a:pt x="114" y="234"/>
                    </a:lnTo>
                    <a:lnTo>
                      <a:pt x="109" y="225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97" y="209"/>
                    </a:lnTo>
                    <a:lnTo>
                      <a:pt x="95" y="209"/>
                    </a:lnTo>
                    <a:lnTo>
                      <a:pt x="89" y="210"/>
                    </a:lnTo>
                    <a:lnTo>
                      <a:pt x="76" y="206"/>
                    </a:lnTo>
                    <a:lnTo>
                      <a:pt x="73" y="203"/>
                    </a:lnTo>
                    <a:lnTo>
                      <a:pt x="70" y="203"/>
                    </a:lnTo>
                    <a:lnTo>
                      <a:pt x="62" y="201"/>
                    </a:lnTo>
                    <a:lnTo>
                      <a:pt x="65" y="195"/>
                    </a:lnTo>
                    <a:lnTo>
                      <a:pt x="58" y="195"/>
                    </a:lnTo>
                    <a:lnTo>
                      <a:pt x="48" y="203"/>
                    </a:lnTo>
                    <a:lnTo>
                      <a:pt x="44" y="195"/>
                    </a:lnTo>
                    <a:lnTo>
                      <a:pt x="44" y="186"/>
                    </a:lnTo>
                    <a:lnTo>
                      <a:pt x="42" y="183"/>
                    </a:lnTo>
                    <a:lnTo>
                      <a:pt x="41" y="181"/>
                    </a:lnTo>
                    <a:lnTo>
                      <a:pt x="44" y="169"/>
                    </a:lnTo>
                    <a:lnTo>
                      <a:pt x="41" y="169"/>
                    </a:lnTo>
                    <a:lnTo>
                      <a:pt x="29" y="166"/>
                    </a:lnTo>
                    <a:lnTo>
                      <a:pt x="29" y="163"/>
                    </a:lnTo>
                    <a:lnTo>
                      <a:pt x="23" y="157"/>
                    </a:lnTo>
                    <a:lnTo>
                      <a:pt x="9" y="146"/>
                    </a:lnTo>
                    <a:lnTo>
                      <a:pt x="7" y="128"/>
                    </a:lnTo>
                    <a:lnTo>
                      <a:pt x="0" y="122"/>
                    </a:lnTo>
                    <a:lnTo>
                      <a:pt x="3" y="114"/>
                    </a:lnTo>
                    <a:lnTo>
                      <a:pt x="14" y="114"/>
                    </a:lnTo>
                    <a:lnTo>
                      <a:pt x="12" y="105"/>
                    </a:lnTo>
                    <a:lnTo>
                      <a:pt x="15" y="107"/>
                    </a:lnTo>
                    <a:lnTo>
                      <a:pt x="23" y="102"/>
                    </a:lnTo>
                    <a:lnTo>
                      <a:pt x="29" y="101"/>
                    </a:lnTo>
                    <a:lnTo>
                      <a:pt x="32" y="104"/>
                    </a:lnTo>
                    <a:lnTo>
                      <a:pt x="39" y="95"/>
                    </a:lnTo>
                    <a:lnTo>
                      <a:pt x="45" y="92"/>
                    </a:lnTo>
                    <a:lnTo>
                      <a:pt x="48" y="86"/>
                    </a:lnTo>
                    <a:lnTo>
                      <a:pt x="44" y="70"/>
                    </a:lnTo>
                    <a:lnTo>
                      <a:pt x="42" y="6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5" name="Freeform 6402">
                <a:extLst>
                  <a:ext uri="{FF2B5EF4-FFF2-40B4-BE49-F238E27FC236}">
                    <a16:creationId xmlns:a16="http://schemas.microsoft.com/office/drawing/2014/main" id="{FC1DDD90-E516-755D-B27E-AE6113183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150"/>
                <a:ext cx="103" cy="48"/>
              </a:xfrm>
              <a:custGeom>
                <a:avLst/>
                <a:gdLst>
                  <a:gd name="T0" fmla="*/ 57 w 205"/>
                  <a:gd name="T1" fmla="*/ 39 h 94"/>
                  <a:gd name="T2" fmla="*/ 37 w 205"/>
                  <a:gd name="T3" fmla="*/ 52 h 94"/>
                  <a:gd name="T4" fmla="*/ 35 w 205"/>
                  <a:gd name="T5" fmla="*/ 59 h 94"/>
                  <a:gd name="T6" fmla="*/ 20 w 205"/>
                  <a:gd name="T7" fmla="*/ 58 h 94"/>
                  <a:gd name="T8" fmla="*/ 3 w 205"/>
                  <a:gd name="T9" fmla="*/ 76 h 94"/>
                  <a:gd name="T10" fmla="*/ 2 w 205"/>
                  <a:gd name="T11" fmla="*/ 88 h 94"/>
                  <a:gd name="T12" fmla="*/ 20 w 205"/>
                  <a:gd name="T13" fmla="*/ 91 h 94"/>
                  <a:gd name="T14" fmla="*/ 35 w 205"/>
                  <a:gd name="T15" fmla="*/ 85 h 94"/>
                  <a:gd name="T16" fmla="*/ 46 w 205"/>
                  <a:gd name="T17" fmla="*/ 94 h 94"/>
                  <a:gd name="T18" fmla="*/ 57 w 205"/>
                  <a:gd name="T19" fmla="*/ 91 h 94"/>
                  <a:gd name="T20" fmla="*/ 81 w 205"/>
                  <a:gd name="T21" fmla="*/ 85 h 94"/>
                  <a:gd name="T22" fmla="*/ 99 w 205"/>
                  <a:gd name="T23" fmla="*/ 68 h 94"/>
                  <a:gd name="T24" fmla="*/ 120 w 205"/>
                  <a:gd name="T25" fmla="*/ 84 h 94"/>
                  <a:gd name="T26" fmla="*/ 129 w 205"/>
                  <a:gd name="T27" fmla="*/ 93 h 94"/>
                  <a:gd name="T28" fmla="*/ 143 w 205"/>
                  <a:gd name="T29" fmla="*/ 90 h 94"/>
                  <a:gd name="T30" fmla="*/ 157 w 205"/>
                  <a:gd name="T31" fmla="*/ 88 h 94"/>
                  <a:gd name="T32" fmla="*/ 158 w 205"/>
                  <a:gd name="T33" fmla="*/ 79 h 94"/>
                  <a:gd name="T34" fmla="*/ 166 w 205"/>
                  <a:gd name="T35" fmla="*/ 77 h 94"/>
                  <a:gd name="T36" fmla="*/ 175 w 205"/>
                  <a:gd name="T37" fmla="*/ 73 h 94"/>
                  <a:gd name="T38" fmla="*/ 182 w 205"/>
                  <a:gd name="T39" fmla="*/ 79 h 94"/>
                  <a:gd name="T40" fmla="*/ 196 w 205"/>
                  <a:gd name="T41" fmla="*/ 82 h 94"/>
                  <a:gd name="T42" fmla="*/ 198 w 205"/>
                  <a:gd name="T43" fmla="*/ 71 h 94"/>
                  <a:gd name="T44" fmla="*/ 190 w 205"/>
                  <a:gd name="T45" fmla="*/ 58 h 94"/>
                  <a:gd name="T46" fmla="*/ 205 w 205"/>
                  <a:gd name="T47" fmla="*/ 49 h 94"/>
                  <a:gd name="T48" fmla="*/ 176 w 205"/>
                  <a:gd name="T49" fmla="*/ 24 h 94"/>
                  <a:gd name="T50" fmla="*/ 158 w 205"/>
                  <a:gd name="T51" fmla="*/ 12 h 94"/>
                  <a:gd name="T52" fmla="*/ 134 w 205"/>
                  <a:gd name="T53" fmla="*/ 12 h 94"/>
                  <a:gd name="T54" fmla="*/ 120 w 205"/>
                  <a:gd name="T55" fmla="*/ 9 h 94"/>
                  <a:gd name="T56" fmla="*/ 102 w 205"/>
                  <a:gd name="T57" fmla="*/ 0 h 94"/>
                  <a:gd name="T58" fmla="*/ 94 w 205"/>
                  <a:gd name="T59" fmla="*/ 9 h 94"/>
                  <a:gd name="T60" fmla="*/ 72 w 205"/>
                  <a:gd name="T61" fmla="*/ 20 h 94"/>
                  <a:gd name="T62" fmla="*/ 69 w 205"/>
                  <a:gd name="T63" fmla="*/ 29 h 94"/>
                  <a:gd name="T64" fmla="*/ 66 w 205"/>
                  <a:gd name="T65" fmla="*/ 3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94">
                    <a:moveTo>
                      <a:pt x="63" y="43"/>
                    </a:moveTo>
                    <a:lnTo>
                      <a:pt x="57" y="39"/>
                    </a:lnTo>
                    <a:lnTo>
                      <a:pt x="43" y="52"/>
                    </a:lnTo>
                    <a:lnTo>
                      <a:pt x="37" y="52"/>
                    </a:lnTo>
                    <a:lnTo>
                      <a:pt x="38" y="56"/>
                    </a:lnTo>
                    <a:lnTo>
                      <a:pt x="35" y="59"/>
                    </a:lnTo>
                    <a:lnTo>
                      <a:pt x="32" y="55"/>
                    </a:lnTo>
                    <a:lnTo>
                      <a:pt x="20" y="58"/>
                    </a:lnTo>
                    <a:lnTo>
                      <a:pt x="11" y="70"/>
                    </a:lnTo>
                    <a:lnTo>
                      <a:pt x="3" y="76"/>
                    </a:lnTo>
                    <a:lnTo>
                      <a:pt x="0" y="81"/>
                    </a:lnTo>
                    <a:lnTo>
                      <a:pt x="2" y="88"/>
                    </a:lnTo>
                    <a:lnTo>
                      <a:pt x="19" y="94"/>
                    </a:lnTo>
                    <a:lnTo>
                      <a:pt x="20" y="91"/>
                    </a:lnTo>
                    <a:lnTo>
                      <a:pt x="23" y="85"/>
                    </a:lnTo>
                    <a:lnTo>
                      <a:pt x="35" y="85"/>
                    </a:lnTo>
                    <a:lnTo>
                      <a:pt x="41" y="91"/>
                    </a:lnTo>
                    <a:lnTo>
                      <a:pt x="46" y="94"/>
                    </a:lnTo>
                    <a:lnTo>
                      <a:pt x="53" y="90"/>
                    </a:lnTo>
                    <a:lnTo>
                      <a:pt x="57" y="91"/>
                    </a:lnTo>
                    <a:lnTo>
                      <a:pt x="72" y="91"/>
                    </a:lnTo>
                    <a:lnTo>
                      <a:pt x="81" y="85"/>
                    </a:lnTo>
                    <a:lnTo>
                      <a:pt x="91" y="73"/>
                    </a:lnTo>
                    <a:lnTo>
                      <a:pt x="99" y="68"/>
                    </a:lnTo>
                    <a:lnTo>
                      <a:pt x="114" y="77"/>
                    </a:lnTo>
                    <a:lnTo>
                      <a:pt x="120" y="84"/>
                    </a:lnTo>
                    <a:lnTo>
                      <a:pt x="120" y="91"/>
                    </a:lnTo>
                    <a:lnTo>
                      <a:pt x="129" y="93"/>
                    </a:lnTo>
                    <a:lnTo>
                      <a:pt x="135" y="85"/>
                    </a:lnTo>
                    <a:lnTo>
                      <a:pt x="143" y="90"/>
                    </a:lnTo>
                    <a:lnTo>
                      <a:pt x="149" y="88"/>
                    </a:lnTo>
                    <a:lnTo>
                      <a:pt x="157" y="88"/>
                    </a:lnTo>
                    <a:lnTo>
                      <a:pt x="158" y="91"/>
                    </a:lnTo>
                    <a:lnTo>
                      <a:pt x="158" y="79"/>
                    </a:lnTo>
                    <a:lnTo>
                      <a:pt x="163" y="82"/>
                    </a:lnTo>
                    <a:lnTo>
                      <a:pt x="166" y="77"/>
                    </a:lnTo>
                    <a:lnTo>
                      <a:pt x="164" y="71"/>
                    </a:lnTo>
                    <a:lnTo>
                      <a:pt x="175" y="73"/>
                    </a:lnTo>
                    <a:lnTo>
                      <a:pt x="176" y="76"/>
                    </a:lnTo>
                    <a:lnTo>
                      <a:pt x="182" y="79"/>
                    </a:lnTo>
                    <a:lnTo>
                      <a:pt x="185" y="74"/>
                    </a:lnTo>
                    <a:lnTo>
                      <a:pt x="196" y="82"/>
                    </a:lnTo>
                    <a:lnTo>
                      <a:pt x="201" y="77"/>
                    </a:lnTo>
                    <a:lnTo>
                      <a:pt x="198" y="71"/>
                    </a:lnTo>
                    <a:lnTo>
                      <a:pt x="193" y="67"/>
                    </a:lnTo>
                    <a:lnTo>
                      <a:pt x="190" y="58"/>
                    </a:lnTo>
                    <a:lnTo>
                      <a:pt x="198" y="52"/>
                    </a:lnTo>
                    <a:lnTo>
                      <a:pt x="205" y="49"/>
                    </a:lnTo>
                    <a:lnTo>
                      <a:pt x="204" y="39"/>
                    </a:lnTo>
                    <a:lnTo>
                      <a:pt x="176" y="24"/>
                    </a:lnTo>
                    <a:lnTo>
                      <a:pt x="167" y="15"/>
                    </a:lnTo>
                    <a:lnTo>
                      <a:pt x="158" y="12"/>
                    </a:lnTo>
                    <a:lnTo>
                      <a:pt x="143" y="15"/>
                    </a:lnTo>
                    <a:lnTo>
                      <a:pt x="134" y="12"/>
                    </a:lnTo>
                    <a:lnTo>
                      <a:pt x="125" y="14"/>
                    </a:lnTo>
                    <a:lnTo>
                      <a:pt x="120" y="9"/>
                    </a:lnTo>
                    <a:lnTo>
                      <a:pt x="108" y="6"/>
                    </a:lnTo>
                    <a:lnTo>
                      <a:pt x="102" y="0"/>
                    </a:lnTo>
                    <a:lnTo>
                      <a:pt x="93" y="6"/>
                    </a:lnTo>
                    <a:lnTo>
                      <a:pt x="94" y="9"/>
                    </a:lnTo>
                    <a:lnTo>
                      <a:pt x="70" y="14"/>
                    </a:lnTo>
                    <a:lnTo>
                      <a:pt x="72" y="20"/>
                    </a:lnTo>
                    <a:lnTo>
                      <a:pt x="69" y="26"/>
                    </a:lnTo>
                    <a:lnTo>
                      <a:pt x="69" y="29"/>
                    </a:lnTo>
                    <a:lnTo>
                      <a:pt x="64" y="33"/>
                    </a:lnTo>
                    <a:lnTo>
                      <a:pt x="66" y="39"/>
                    </a:lnTo>
                    <a:lnTo>
                      <a:pt x="63" y="4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6" name="Freeform 6403">
                <a:extLst>
                  <a:ext uri="{FF2B5EF4-FFF2-40B4-BE49-F238E27FC236}">
                    <a16:creationId xmlns:a16="http://schemas.microsoft.com/office/drawing/2014/main" id="{85856777-1392-D24E-B593-1557A328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150"/>
                <a:ext cx="103" cy="48"/>
              </a:xfrm>
              <a:custGeom>
                <a:avLst/>
                <a:gdLst>
                  <a:gd name="T0" fmla="*/ 66 w 205"/>
                  <a:gd name="T1" fmla="*/ 39 h 94"/>
                  <a:gd name="T2" fmla="*/ 69 w 205"/>
                  <a:gd name="T3" fmla="*/ 29 h 94"/>
                  <a:gd name="T4" fmla="*/ 72 w 205"/>
                  <a:gd name="T5" fmla="*/ 20 h 94"/>
                  <a:gd name="T6" fmla="*/ 94 w 205"/>
                  <a:gd name="T7" fmla="*/ 9 h 94"/>
                  <a:gd name="T8" fmla="*/ 102 w 205"/>
                  <a:gd name="T9" fmla="*/ 0 h 94"/>
                  <a:gd name="T10" fmla="*/ 120 w 205"/>
                  <a:gd name="T11" fmla="*/ 9 h 94"/>
                  <a:gd name="T12" fmla="*/ 134 w 205"/>
                  <a:gd name="T13" fmla="*/ 12 h 94"/>
                  <a:gd name="T14" fmla="*/ 158 w 205"/>
                  <a:gd name="T15" fmla="*/ 12 h 94"/>
                  <a:gd name="T16" fmla="*/ 176 w 205"/>
                  <a:gd name="T17" fmla="*/ 24 h 94"/>
                  <a:gd name="T18" fmla="*/ 205 w 205"/>
                  <a:gd name="T19" fmla="*/ 49 h 94"/>
                  <a:gd name="T20" fmla="*/ 190 w 205"/>
                  <a:gd name="T21" fmla="*/ 58 h 94"/>
                  <a:gd name="T22" fmla="*/ 198 w 205"/>
                  <a:gd name="T23" fmla="*/ 71 h 94"/>
                  <a:gd name="T24" fmla="*/ 196 w 205"/>
                  <a:gd name="T25" fmla="*/ 82 h 94"/>
                  <a:gd name="T26" fmla="*/ 182 w 205"/>
                  <a:gd name="T27" fmla="*/ 79 h 94"/>
                  <a:gd name="T28" fmla="*/ 175 w 205"/>
                  <a:gd name="T29" fmla="*/ 73 h 94"/>
                  <a:gd name="T30" fmla="*/ 166 w 205"/>
                  <a:gd name="T31" fmla="*/ 77 h 94"/>
                  <a:gd name="T32" fmla="*/ 158 w 205"/>
                  <a:gd name="T33" fmla="*/ 79 h 94"/>
                  <a:gd name="T34" fmla="*/ 157 w 205"/>
                  <a:gd name="T35" fmla="*/ 88 h 94"/>
                  <a:gd name="T36" fmla="*/ 143 w 205"/>
                  <a:gd name="T37" fmla="*/ 90 h 94"/>
                  <a:gd name="T38" fmla="*/ 129 w 205"/>
                  <a:gd name="T39" fmla="*/ 93 h 94"/>
                  <a:gd name="T40" fmla="*/ 120 w 205"/>
                  <a:gd name="T41" fmla="*/ 84 h 94"/>
                  <a:gd name="T42" fmla="*/ 99 w 205"/>
                  <a:gd name="T43" fmla="*/ 68 h 94"/>
                  <a:gd name="T44" fmla="*/ 81 w 205"/>
                  <a:gd name="T45" fmla="*/ 85 h 94"/>
                  <a:gd name="T46" fmla="*/ 57 w 205"/>
                  <a:gd name="T47" fmla="*/ 91 h 94"/>
                  <a:gd name="T48" fmla="*/ 46 w 205"/>
                  <a:gd name="T49" fmla="*/ 94 h 94"/>
                  <a:gd name="T50" fmla="*/ 35 w 205"/>
                  <a:gd name="T51" fmla="*/ 85 h 94"/>
                  <a:gd name="T52" fmla="*/ 20 w 205"/>
                  <a:gd name="T53" fmla="*/ 91 h 94"/>
                  <a:gd name="T54" fmla="*/ 2 w 205"/>
                  <a:gd name="T55" fmla="*/ 88 h 94"/>
                  <a:gd name="T56" fmla="*/ 3 w 205"/>
                  <a:gd name="T57" fmla="*/ 76 h 94"/>
                  <a:gd name="T58" fmla="*/ 20 w 205"/>
                  <a:gd name="T59" fmla="*/ 58 h 94"/>
                  <a:gd name="T60" fmla="*/ 35 w 205"/>
                  <a:gd name="T61" fmla="*/ 59 h 94"/>
                  <a:gd name="T62" fmla="*/ 37 w 205"/>
                  <a:gd name="T63" fmla="*/ 52 h 94"/>
                  <a:gd name="T64" fmla="*/ 57 w 205"/>
                  <a:gd name="T65" fmla="*/ 3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94">
                    <a:moveTo>
                      <a:pt x="63" y="43"/>
                    </a:moveTo>
                    <a:lnTo>
                      <a:pt x="66" y="39"/>
                    </a:lnTo>
                    <a:lnTo>
                      <a:pt x="64" y="33"/>
                    </a:lnTo>
                    <a:lnTo>
                      <a:pt x="69" y="29"/>
                    </a:lnTo>
                    <a:lnTo>
                      <a:pt x="69" y="26"/>
                    </a:lnTo>
                    <a:lnTo>
                      <a:pt x="72" y="20"/>
                    </a:lnTo>
                    <a:lnTo>
                      <a:pt x="70" y="14"/>
                    </a:lnTo>
                    <a:lnTo>
                      <a:pt x="94" y="9"/>
                    </a:lnTo>
                    <a:lnTo>
                      <a:pt x="93" y="6"/>
                    </a:lnTo>
                    <a:lnTo>
                      <a:pt x="102" y="0"/>
                    </a:lnTo>
                    <a:lnTo>
                      <a:pt x="108" y="6"/>
                    </a:lnTo>
                    <a:lnTo>
                      <a:pt x="120" y="9"/>
                    </a:lnTo>
                    <a:lnTo>
                      <a:pt x="125" y="14"/>
                    </a:lnTo>
                    <a:lnTo>
                      <a:pt x="134" y="12"/>
                    </a:lnTo>
                    <a:lnTo>
                      <a:pt x="143" y="15"/>
                    </a:lnTo>
                    <a:lnTo>
                      <a:pt x="158" y="12"/>
                    </a:lnTo>
                    <a:lnTo>
                      <a:pt x="167" y="15"/>
                    </a:lnTo>
                    <a:lnTo>
                      <a:pt x="176" y="24"/>
                    </a:lnTo>
                    <a:lnTo>
                      <a:pt x="204" y="39"/>
                    </a:lnTo>
                    <a:lnTo>
                      <a:pt x="205" y="49"/>
                    </a:lnTo>
                    <a:lnTo>
                      <a:pt x="198" y="52"/>
                    </a:lnTo>
                    <a:lnTo>
                      <a:pt x="190" y="58"/>
                    </a:lnTo>
                    <a:lnTo>
                      <a:pt x="193" y="67"/>
                    </a:lnTo>
                    <a:lnTo>
                      <a:pt x="198" y="71"/>
                    </a:lnTo>
                    <a:lnTo>
                      <a:pt x="201" y="77"/>
                    </a:lnTo>
                    <a:lnTo>
                      <a:pt x="196" y="82"/>
                    </a:lnTo>
                    <a:lnTo>
                      <a:pt x="185" y="74"/>
                    </a:lnTo>
                    <a:lnTo>
                      <a:pt x="182" y="79"/>
                    </a:lnTo>
                    <a:lnTo>
                      <a:pt x="176" y="76"/>
                    </a:lnTo>
                    <a:lnTo>
                      <a:pt x="175" y="73"/>
                    </a:lnTo>
                    <a:lnTo>
                      <a:pt x="164" y="71"/>
                    </a:lnTo>
                    <a:lnTo>
                      <a:pt x="166" y="77"/>
                    </a:lnTo>
                    <a:lnTo>
                      <a:pt x="163" y="82"/>
                    </a:lnTo>
                    <a:lnTo>
                      <a:pt x="158" y="79"/>
                    </a:lnTo>
                    <a:lnTo>
                      <a:pt x="158" y="91"/>
                    </a:lnTo>
                    <a:lnTo>
                      <a:pt x="157" y="88"/>
                    </a:lnTo>
                    <a:lnTo>
                      <a:pt x="149" y="88"/>
                    </a:lnTo>
                    <a:lnTo>
                      <a:pt x="143" y="90"/>
                    </a:lnTo>
                    <a:lnTo>
                      <a:pt x="135" y="85"/>
                    </a:lnTo>
                    <a:lnTo>
                      <a:pt x="129" y="93"/>
                    </a:lnTo>
                    <a:lnTo>
                      <a:pt x="120" y="91"/>
                    </a:lnTo>
                    <a:lnTo>
                      <a:pt x="120" y="84"/>
                    </a:lnTo>
                    <a:lnTo>
                      <a:pt x="114" y="77"/>
                    </a:lnTo>
                    <a:lnTo>
                      <a:pt x="99" y="68"/>
                    </a:lnTo>
                    <a:lnTo>
                      <a:pt x="91" y="73"/>
                    </a:lnTo>
                    <a:lnTo>
                      <a:pt x="81" y="85"/>
                    </a:lnTo>
                    <a:lnTo>
                      <a:pt x="72" y="91"/>
                    </a:lnTo>
                    <a:lnTo>
                      <a:pt x="57" y="91"/>
                    </a:lnTo>
                    <a:lnTo>
                      <a:pt x="53" y="90"/>
                    </a:lnTo>
                    <a:lnTo>
                      <a:pt x="46" y="94"/>
                    </a:lnTo>
                    <a:lnTo>
                      <a:pt x="41" y="91"/>
                    </a:lnTo>
                    <a:lnTo>
                      <a:pt x="35" y="85"/>
                    </a:lnTo>
                    <a:lnTo>
                      <a:pt x="23" y="85"/>
                    </a:lnTo>
                    <a:lnTo>
                      <a:pt x="20" y="91"/>
                    </a:lnTo>
                    <a:lnTo>
                      <a:pt x="19" y="94"/>
                    </a:lnTo>
                    <a:lnTo>
                      <a:pt x="2" y="88"/>
                    </a:lnTo>
                    <a:lnTo>
                      <a:pt x="0" y="81"/>
                    </a:lnTo>
                    <a:lnTo>
                      <a:pt x="3" y="76"/>
                    </a:lnTo>
                    <a:lnTo>
                      <a:pt x="11" y="70"/>
                    </a:lnTo>
                    <a:lnTo>
                      <a:pt x="20" y="58"/>
                    </a:lnTo>
                    <a:lnTo>
                      <a:pt x="32" y="55"/>
                    </a:lnTo>
                    <a:lnTo>
                      <a:pt x="35" y="59"/>
                    </a:lnTo>
                    <a:lnTo>
                      <a:pt x="38" y="56"/>
                    </a:lnTo>
                    <a:lnTo>
                      <a:pt x="37" y="52"/>
                    </a:lnTo>
                    <a:lnTo>
                      <a:pt x="43" y="52"/>
                    </a:lnTo>
                    <a:lnTo>
                      <a:pt x="57" y="39"/>
                    </a:lnTo>
                    <a:lnTo>
                      <a:pt x="63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7" name="Freeform 6404">
                <a:extLst>
                  <a:ext uri="{FF2B5EF4-FFF2-40B4-BE49-F238E27FC236}">
                    <a16:creationId xmlns:a16="http://schemas.microsoft.com/office/drawing/2014/main" id="{A97C4F24-E215-C3BF-B382-F8454DA66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150"/>
                <a:ext cx="103" cy="48"/>
              </a:xfrm>
              <a:custGeom>
                <a:avLst/>
                <a:gdLst>
                  <a:gd name="T0" fmla="*/ 66 w 205"/>
                  <a:gd name="T1" fmla="*/ 39 h 94"/>
                  <a:gd name="T2" fmla="*/ 69 w 205"/>
                  <a:gd name="T3" fmla="*/ 29 h 94"/>
                  <a:gd name="T4" fmla="*/ 72 w 205"/>
                  <a:gd name="T5" fmla="*/ 20 h 94"/>
                  <a:gd name="T6" fmla="*/ 94 w 205"/>
                  <a:gd name="T7" fmla="*/ 9 h 94"/>
                  <a:gd name="T8" fmla="*/ 102 w 205"/>
                  <a:gd name="T9" fmla="*/ 0 h 94"/>
                  <a:gd name="T10" fmla="*/ 120 w 205"/>
                  <a:gd name="T11" fmla="*/ 9 h 94"/>
                  <a:gd name="T12" fmla="*/ 134 w 205"/>
                  <a:gd name="T13" fmla="*/ 12 h 94"/>
                  <a:gd name="T14" fmla="*/ 158 w 205"/>
                  <a:gd name="T15" fmla="*/ 12 h 94"/>
                  <a:gd name="T16" fmla="*/ 176 w 205"/>
                  <a:gd name="T17" fmla="*/ 24 h 94"/>
                  <a:gd name="T18" fmla="*/ 205 w 205"/>
                  <a:gd name="T19" fmla="*/ 49 h 94"/>
                  <a:gd name="T20" fmla="*/ 190 w 205"/>
                  <a:gd name="T21" fmla="*/ 58 h 94"/>
                  <a:gd name="T22" fmla="*/ 198 w 205"/>
                  <a:gd name="T23" fmla="*/ 71 h 94"/>
                  <a:gd name="T24" fmla="*/ 196 w 205"/>
                  <a:gd name="T25" fmla="*/ 82 h 94"/>
                  <a:gd name="T26" fmla="*/ 182 w 205"/>
                  <a:gd name="T27" fmla="*/ 79 h 94"/>
                  <a:gd name="T28" fmla="*/ 175 w 205"/>
                  <a:gd name="T29" fmla="*/ 73 h 94"/>
                  <a:gd name="T30" fmla="*/ 166 w 205"/>
                  <a:gd name="T31" fmla="*/ 77 h 94"/>
                  <a:gd name="T32" fmla="*/ 158 w 205"/>
                  <a:gd name="T33" fmla="*/ 79 h 94"/>
                  <a:gd name="T34" fmla="*/ 157 w 205"/>
                  <a:gd name="T35" fmla="*/ 88 h 94"/>
                  <a:gd name="T36" fmla="*/ 143 w 205"/>
                  <a:gd name="T37" fmla="*/ 90 h 94"/>
                  <a:gd name="T38" fmla="*/ 129 w 205"/>
                  <a:gd name="T39" fmla="*/ 93 h 94"/>
                  <a:gd name="T40" fmla="*/ 120 w 205"/>
                  <a:gd name="T41" fmla="*/ 84 h 94"/>
                  <a:gd name="T42" fmla="*/ 99 w 205"/>
                  <a:gd name="T43" fmla="*/ 68 h 94"/>
                  <a:gd name="T44" fmla="*/ 81 w 205"/>
                  <a:gd name="T45" fmla="*/ 85 h 94"/>
                  <a:gd name="T46" fmla="*/ 57 w 205"/>
                  <a:gd name="T47" fmla="*/ 91 h 94"/>
                  <a:gd name="T48" fmla="*/ 46 w 205"/>
                  <a:gd name="T49" fmla="*/ 94 h 94"/>
                  <a:gd name="T50" fmla="*/ 35 w 205"/>
                  <a:gd name="T51" fmla="*/ 85 h 94"/>
                  <a:gd name="T52" fmla="*/ 20 w 205"/>
                  <a:gd name="T53" fmla="*/ 91 h 94"/>
                  <a:gd name="T54" fmla="*/ 2 w 205"/>
                  <a:gd name="T55" fmla="*/ 88 h 94"/>
                  <a:gd name="T56" fmla="*/ 3 w 205"/>
                  <a:gd name="T57" fmla="*/ 76 h 94"/>
                  <a:gd name="T58" fmla="*/ 20 w 205"/>
                  <a:gd name="T59" fmla="*/ 58 h 94"/>
                  <a:gd name="T60" fmla="*/ 35 w 205"/>
                  <a:gd name="T61" fmla="*/ 59 h 94"/>
                  <a:gd name="T62" fmla="*/ 37 w 205"/>
                  <a:gd name="T63" fmla="*/ 52 h 94"/>
                  <a:gd name="T64" fmla="*/ 57 w 205"/>
                  <a:gd name="T65" fmla="*/ 3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94">
                    <a:moveTo>
                      <a:pt x="63" y="43"/>
                    </a:moveTo>
                    <a:lnTo>
                      <a:pt x="66" y="39"/>
                    </a:lnTo>
                    <a:lnTo>
                      <a:pt x="64" y="33"/>
                    </a:lnTo>
                    <a:lnTo>
                      <a:pt x="69" y="29"/>
                    </a:lnTo>
                    <a:lnTo>
                      <a:pt x="69" y="26"/>
                    </a:lnTo>
                    <a:lnTo>
                      <a:pt x="72" y="20"/>
                    </a:lnTo>
                    <a:lnTo>
                      <a:pt x="70" y="14"/>
                    </a:lnTo>
                    <a:lnTo>
                      <a:pt x="94" y="9"/>
                    </a:lnTo>
                    <a:lnTo>
                      <a:pt x="93" y="6"/>
                    </a:lnTo>
                    <a:lnTo>
                      <a:pt x="102" y="0"/>
                    </a:lnTo>
                    <a:lnTo>
                      <a:pt x="108" y="6"/>
                    </a:lnTo>
                    <a:lnTo>
                      <a:pt x="120" y="9"/>
                    </a:lnTo>
                    <a:lnTo>
                      <a:pt x="125" y="14"/>
                    </a:lnTo>
                    <a:lnTo>
                      <a:pt x="134" y="12"/>
                    </a:lnTo>
                    <a:lnTo>
                      <a:pt x="143" y="15"/>
                    </a:lnTo>
                    <a:lnTo>
                      <a:pt x="158" y="12"/>
                    </a:lnTo>
                    <a:lnTo>
                      <a:pt x="167" y="15"/>
                    </a:lnTo>
                    <a:lnTo>
                      <a:pt x="176" y="24"/>
                    </a:lnTo>
                    <a:lnTo>
                      <a:pt x="204" y="39"/>
                    </a:lnTo>
                    <a:lnTo>
                      <a:pt x="205" y="49"/>
                    </a:lnTo>
                    <a:lnTo>
                      <a:pt x="198" y="52"/>
                    </a:lnTo>
                    <a:lnTo>
                      <a:pt x="190" y="58"/>
                    </a:lnTo>
                    <a:lnTo>
                      <a:pt x="193" y="67"/>
                    </a:lnTo>
                    <a:lnTo>
                      <a:pt x="198" y="71"/>
                    </a:lnTo>
                    <a:lnTo>
                      <a:pt x="201" y="77"/>
                    </a:lnTo>
                    <a:lnTo>
                      <a:pt x="196" y="82"/>
                    </a:lnTo>
                    <a:lnTo>
                      <a:pt x="185" y="74"/>
                    </a:lnTo>
                    <a:lnTo>
                      <a:pt x="182" y="79"/>
                    </a:lnTo>
                    <a:lnTo>
                      <a:pt x="176" y="76"/>
                    </a:lnTo>
                    <a:lnTo>
                      <a:pt x="175" y="73"/>
                    </a:lnTo>
                    <a:lnTo>
                      <a:pt x="164" y="71"/>
                    </a:lnTo>
                    <a:lnTo>
                      <a:pt x="166" y="77"/>
                    </a:lnTo>
                    <a:lnTo>
                      <a:pt x="163" y="82"/>
                    </a:lnTo>
                    <a:lnTo>
                      <a:pt x="158" y="79"/>
                    </a:lnTo>
                    <a:lnTo>
                      <a:pt x="158" y="91"/>
                    </a:lnTo>
                    <a:lnTo>
                      <a:pt x="157" y="88"/>
                    </a:lnTo>
                    <a:lnTo>
                      <a:pt x="149" y="88"/>
                    </a:lnTo>
                    <a:lnTo>
                      <a:pt x="143" y="90"/>
                    </a:lnTo>
                    <a:lnTo>
                      <a:pt x="135" y="85"/>
                    </a:lnTo>
                    <a:lnTo>
                      <a:pt x="129" y="93"/>
                    </a:lnTo>
                    <a:lnTo>
                      <a:pt x="120" y="91"/>
                    </a:lnTo>
                    <a:lnTo>
                      <a:pt x="120" y="84"/>
                    </a:lnTo>
                    <a:lnTo>
                      <a:pt x="114" y="77"/>
                    </a:lnTo>
                    <a:lnTo>
                      <a:pt x="99" y="68"/>
                    </a:lnTo>
                    <a:lnTo>
                      <a:pt x="91" y="73"/>
                    </a:lnTo>
                    <a:lnTo>
                      <a:pt x="81" y="85"/>
                    </a:lnTo>
                    <a:lnTo>
                      <a:pt x="72" y="91"/>
                    </a:lnTo>
                    <a:lnTo>
                      <a:pt x="57" y="91"/>
                    </a:lnTo>
                    <a:lnTo>
                      <a:pt x="53" y="90"/>
                    </a:lnTo>
                    <a:lnTo>
                      <a:pt x="46" y="94"/>
                    </a:lnTo>
                    <a:lnTo>
                      <a:pt x="41" y="91"/>
                    </a:lnTo>
                    <a:lnTo>
                      <a:pt x="35" y="85"/>
                    </a:lnTo>
                    <a:lnTo>
                      <a:pt x="23" y="85"/>
                    </a:lnTo>
                    <a:lnTo>
                      <a:pt x="20" y="91"/>
                    </a:lnTo>
                    <a:lnTo>
                      <a:pt x="19" y="94"/>
                    </a:lnTo>
                    <a:lnTo>
                      <a:pt x="2" y="88"/>
                    </a:lnTo>
                    <a:lnTo>
                      <a:pt x="0" y="81"/>
                    </a:lnTo>
                    <a:lnTo>
                      <a:pt x="3" y="76"/>
                    </a:lnTo>
                    <a:lnTo>
                      <a:pt x="11" y="70"/>
                    </a:lnTo>
                    <a:lnTo>
                      <a:pt x="20" y="58"/>
                    </a:lnTo>
                    <a:lnTo>
                      <a:pt x="32" y="55"/>
                    </a:lnTo>
                    <a:lnTo>
                      <a:pt x="35" y="59"/>
                    </a:lnTo>
                    <a:lnTo>
                      <a:pt x="38" y="56"/>
                    </a:lnTo>
                    <a:lnTo>
                      <a:pt x="37" y="52"/>
                    </a:lnTo>
                    <a:lnTo>
                      <a:pt x="43" y="52"/>
                    </a:lnTo>
                    <a:lnTo>
                      <a:pt x="57" y="39"/>
                    </a:lnTo>
                    <a:lnTo>
                      <a:pt x="63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8" name="Freeform 6405">
                <a:extLst>
                  <a:ext uri="{FF2B5EF4-FFF2-40B4-BE49-F238E27FC236}">
                    <a16:creationId xmlns:a16="http://schemas.microsoft.com/office/drawing/2014/main" id="{5947457A-6AB8-BA8E-5100-9BD008B10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269"/>
                <a:ext cx="35" cy="50"/>
              </a:xfrm>
              <a:custGeom>
                <a:avLst/>
                <a:gdLst>
                  <a:gd name="T0" fmla="*/ 17 w 72"/>
                  <a:gd name="T1" fmla="*/ 43 h 100"/>
                  <a:gd name="T2" fmla="*/ 20 w 72"/>
                  <a:gd name="T3" fmla="*/ 43 h 100"/>
                  <a:gd name="T4" fmla="*/ 20 w 72"/>
                  <a:gd name="T5" fmla="*/ 47 h 100"/>
                  <a:gd name="T6" fmla="*/ 13 w 72"/>
                  <a:gd name="T7" fmla="*/ 53 h 100"/>
                  <a:gd name="T8" fmla="*/ 13 w 72"/>
                  <a:gd name="T9" fmla="*/ 58 h 100"/>
                  <a:gd name="T10" fmla="*/ 8 w 72"/>
                  <a:gd name="T11" fmla="*/ 64 h 100"/>
                  <a:gd name="T12" fmla="*/ 0 w 72"/>
                  <a:gd name="T13" fmla="*/ 79 h 100"/>
                  <a:gd name="T14" fmla="*/ 3 w 72"/>
                  <a:gd name="T15" fmla="*/ 84 h 100"/>
                  <a:gd name="T16" fmla="*/ 8 w 72"/>
                  <a:gd name="T17" fmla="*/ 88 h 100"/>
                  <a:gd name="T18" fmla="*/ 13 w 72"/>
                  <a:gd name="T19" fmla="*/ 94 h 100"/>
                  <a:gd name="T20" fmla="*/ 23 w 72"/>
                  <a:gd name="T21" fmla="*/ 99 h 100"/>
                  <a:gd name="T22" fmla="*/ 31 w 72"/>
                  <a:gd name="T23" fmla="*/ 100 h 100"/>
                  <a:gd name="T24" fmla="*/ 34 w 72"/>
                  <a:gd name="T25" fmla="*/ 96 h 100"/>
                  <a:gd name="T26" fmla="*/ 50 w 72"/>
                  <a:gd name="T27" fmla="*/ 99 h 100"/>
                  <a:gd name="T28" fmla="*/ 53 w 72"/>
                  <a:gd name="T29" fmla="*/ 96 h 100"/>
                  <a:gd name="T30" fmla="*/ 58 w 72"/>
                  <a:gd name="T31" fmla="*/ 100 h 100"/>
                  <a:gd name="T32" fmla="*/ 64 w 72"/>
                  <a:gd name="T33" fmla="*/ 100 h 100"/>
                  <a:gd name="T34" fmla="*/ 66 w 72"/>
                  <a:gd name="T35" fmla="*/ 97 h 100"/>
                  <a:gd name="T36" fmla="*/ 70 w 72"/>
                  <a:gd name="T37" fmla="*/ 91 h 100"/>
                  <a:gd name="T38" fmla="*/ 72 w 72"/>
                  <a:gd name="T39" fmla="*/ 84 h 100"/>
                  <a:gd name="T40" fmla="*/ 66 w 72"/>
                  <a:gd name="T41" fmla="*/ 87 h 100"/>
                  <a:gd name="T42" fmla="*/ 60 w 72"/>
                  <a:gd name="T43" fmla="*/ 84 h 100"/>
                  <a:gd name="T44" fmla="*/ 60 w 72"/>
                  <a:gd name="T45" fmla="*/ 75 h 100"/>
                  <a:gd name="T46" fmla="*/ 52 w 72"/>
                  <a:gd name="T47" fmla="*/ 76 h 100"/>
                  <a:gd name="T48" fmla="*/ 47 w 72"/>
                  <a:gd name="T49" fmla="*/ 65 h 100"/>
                  <a:gd name="T50" fmla="*/ 41 w 72"/>
                  <a:gd name="T51" fmla="*/ 61 h 100"/>
                  <a:gd name="T52" fmla="*/ 46 w 72"/>
                  <a:gd name="T53" fmla="*/ 55 h 100"/>
                  <a:gd name="T54" fmla="*/ 64 w 72"/>
                  <a:gd name="T55" fmla="*/ 43 h 100"/>
                  <a:gd name="T56" fmla="*/ 55 w 72"/>
                  <a:gd name="T57" fmla="*/ 30 h 100"/>
                  <a:gd name="T58" fmla="*/ 53 w 72"/>
                  <a:gd name="T59" fmla="*/ 23 h 100"/>
                  <a:gd name="T60" fmla="*/ 53 w 72"/>
                  <a:gd name="T61" fmla="*/ 18 h 100"/>
                  <a:gd name="T62" fmla="*/ 60 w 72"/>
                  <a:gd name="T63" fmla="*/ 15 h 100"/>
                  <a:gd name="T64" fmla="*/ 63 w 72"/>
                  <a:gd name="T65" fmla="*/ 8 h 100"/>
                  <a:gd name="T66" fmla="*/ 64 w 72"/>
                  <a:gd name="T67" fmla="*/ 0 h 100"/>
                  <a:gd name="T68" fmla="*/ 63 w 72"/>
                  <a:gd name="T69" fmla="*/ 0 h 100"/>
                  <a:gd name="T70" fmla="*/ 57 w 72"/>
                  <a:gd name="T71" fmla="*/ 2 h 100"/>
                  <a:gd name="T72" fmla="*/ 52 w 72"/>
                  <a:gd name="T73" fmla="*/ 0 h 100"/>
                  <a:gd name="T74" fmla="*/ 46 w 72"/>
                  <a:gd name="T75" fmla="*/ 3 h 100"/>
                  <a:gd name="T76" fmla="*/ 38 w 72"/>
                  <a:gd name="T77" fmla="*/ 3 h 100"/>
                  <a:gd name="T78" fmla="*/ 31 w 72"/>
                  <a:gd name="T79" fmla="*/ 8 h 100"/>
                  <a:gd name="T80" fmla="*/ 34 w 72"/>
                  <a:gd name="T81" fmla="*/ 14 h 100"/>
                  <a:gd name="T82" fmla="*/ 28 w 72"/>
                  <a:gd name="T83" fmla="*/ 12 h 100"/>
                  <a:gd name="T84" fmla="*/ 23 w 72"/>
                  <a:gd name="T85" fmla="*/ 15 h 100"/>
                  <a:gd name="T86" fmla="*/ 20 w 72"/>
                  <a:gd name="T87" fmla="*/ 20 h 100"/>
                  <a:gd name="T88" fmla="*/ 14 w 72"/>
                  <a:gd name="T89" fmla="*/ 26 h 100"/>
                  <a:gd name="T90" fmla="*/ 11 w 72"/>
                  <a:gd name="T91" fmla="*/ 30 h 100"/>
                  <a:gd name="T92" fmla="*/ 16 w 72"/>
                  <a:gd name="T93" fmla="*/ 35 h 100"/>
                  <a:gd name="T94" fmla="*/ 17 w 72"/>
                  <a:gd name="T95" fmla="*/ 4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2" h="100">
                    <a:moveTo>
                      <a:pt x="17" y="43"/>
                    </a:moveTo>
                    <a:lnTo>
                      <a:pt x="20" y="43"/>
                    </a:lnTo>
                    <a:lnTo>
                      <a:pt x="20" y="47"/>
                    </a:lnTo>
                    <a:lnTo>
                      <a:pt x="13" y="53"/>
                    </a:lnTo>
                    <a:lnTo>
                      <a:pt x="13" y="58"/>
                    </a:lnTo>
                    <a:lnTo>
                      <a:pt x="8" y="64"/>
                    </a:lnTo>
                    <a:lnTo>
                      <a:pt x="0" y="79"/>
                    </a:lnTo>
                    <a:lnTo>
                      <a:pt x="3" y="84"/>
                    </a:lnTo>
                    <a:lnTo>
                      <a:pt x="8" y="88"/>
                    </a:lnTo>
                    <a:lnTo>
                      <a:pt x="13" y="94"/>
                    </a:lnTo>
                    <a:lnTo>
                      <a:pt x="23" y="99"/>
                    </a:lnTo>
                    <a:lnTo>
                      <a:pt x="31" y="100"/>
                    </a:lnTo>
                    <a:lnTo>
                      <a:pt x="34" y="96"/>
                    </a:lnTo>
                    <a:lnTo>
                      <a:pt x="50" y="99"/>
                    </a:lnTo>
                    <a:lnTo>
                      <a:pt x="53" y="96"/>
                    </a:lnTo>
                    <a:lnTo>
                      <a:pt x="58" y="100"/>
                    </a:lnTo>
                    <a:lnTo>
                      <a:pt x="64" y="100"/>
                    </a:lnTo>
                    <a:lnTo>
                      <a:pt x="66" y="97"/>
                    </a:lnTo>
                    <a:lnTo>
                      <a:pt x="70" y="91"/>
                    </a:lnTo>
                    <a:lnTo>
                      <a:pt x="72" y="84"/>
                    </a:lnTo>
                    <a:lnTo>
                      <a:pt x="66" y="87"/>
                    </a:lnTo>
                    <a:lnTo>
                      <a:pt x="60" y="84"/>
                    </a:lnTo>
                    <a:lnTo>
                      <a:pt x="60" y="75"/>
                    </a:lnTo>
                    <a:lnTo>
                      <a:pt x="52" y="76"/>
                    </a:lnTo>
                    <a:lnTo>
                      <a:pt x="47" y="65"/>
                    </a:lnTo>
                    <a:lnTo>
                      <a:pt x="41" y="61"/>
                    </a:lnTo>
                    <a:lnTo>
                      <a:pt x="46" y="55"/>
                    </a:lnTo>
                    <a:lnTo>
                      <a:pt x="64" y="43"/>
                    </a:lnTo>
                    <a:lnTo>
                      <a:pt x="55" y="30"/>
                    </a:lnTo>
                    <a:lnTo>
                      <a:pt x="53" y="23"/>
                    </a:lnTo>
                    <a:lnTo>
                      <a:pt x="53" y="18"/>
                    </a:lnTo>
                    <a:lnTo>
                      <a:pt x="60" y="15"/>
                    </a:lnTo>
                    <a:lnTo>
                      <a:pt x="63" y="8"/>
                    </a:lnTo>
                    <a:lnTo>
                      <a:pt x="64" y="0"/>
                    </a:lnTo>
                    <a:lnTo>
                      <a:pt x="63" y="0"/>
                    </a:lnTo>
                    <a:lnTo>
                      <a:pt x="57" y="2"/>
                    </a:lnTo>
                    <a:lnTo>
                      <a:pt x="52" y="0"/>
                    </a:lnTo>
                    <a:lnTo>
                      <a:pt x="46" y="3"/>
                    </a:lnTo>
                    <a:lnTo>
                      <a:pt x="38" y="3"/>
                    </a:lnTo>
                    <a:lnTo>
                      <a:pt x="31" y="8"/>
                    </a:lnTo>
                    <a:lnTo>
                      <a:pt x="34" y="14"/>
                    </a:lnTo>
                    <a:lnTo>
                      <a:pt x="28" y="12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14" y="26"/>
                    </a:lnTo>
                    <a:lnTo>
                      <a:pt x="11" y="30"/>
                    </a:lnTo>
                    <a:lnTo>
                      <a:pt x="16" y="35"/>
                    </a:lnTo>
                    <a:lnTo>
                      <a:pt x="17" y="4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9" name="Freeform 6406">
                <a:extLst>
                  <a:ext uri="{FF2B5EF4-FFF2-40B4-BE49-F238E27FC236}">
                    <a16:creationId xmlns:a16="http://schemas.microsoft.com/office/drawing/2014/main" id="{DC0BC3F0-5EBD-A698-8287-67DEF1561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269"/>
                <a:ext cx="35" cy="50"/>
              </a:xfrm>
              <a:custGeom>
                <a:avLst/>
                <a:gdLst>
                  <a:gd name="T0" fmla="*/ 17 w 72"/>
                  <a:gd name="T1" fmla="*/ 43 h 100"/>
                  <a:gd name="T2" fmla="*/ 16 w 72"/>
                  <a:gd name="T3" fmla="*/ 35 h 100"/>
                  <a:gd name="T4" fmla="*/ 11 w 72"/>
                  <a:gd name="T5" fmla="*/ 30 h 100"/>
                  <a:gd name="T6" fmla="*/ 14 w 72"/>
                  <a:gd name="T7" fmla="*/ 26 h 100"/>
                  <a:gd name="T8" fmla="*/ 20 w 72"/>
                  <a:gd name="T9" fmla="*/ 20 h 100"/>
                  <a:gd name="T10" fmla="*/ 23 w 72"/>
                  <a:gd name="T11" fmla="*/ 15 h 100"/>
                  <a:gd name="T12" fmla="*/ 28 w 72"/>
                  <a:gd name="T13" fmla="*/ 12 h 100"/>
                  <a:gd name="T14" fmla="*/ 34 w 72"/>
                  <a:gd name="T15" fmla="*/ 14 h 100"/>
                  <a:gd name="T16" fmla="*/ 31 w 72"/>
                  <a:gd name="T17" fmla="*/ 8 h 100"/>
                  <a:gd name="T18" fmla="*/ 38 w 72"/>
                  <a:gd name="T19" fmla="*/ 3 h 100"/>
                  <a:gd name="T20" fmla="*/ 46 w 72"/>
                  <a:gd name="T21" fmla="*/ 3 h 100"/>
                  <a:gd name="T22" fmla="*/ 52 w 72"/>
                  <a:gd name="T23" fmla="*/ 0 h 100"/>
                  <a:gd name="T24" fmla="*/ 57 w 72"/>
                  <a:gd name="T25" fmla="*/ 2 h 100"/>
                  <a:gd name="T26" fmla="*/ 63 w 72"/>
                  <a:gd name="T27" fmla="*/ 0 h 100"/>
                  <a:gd name="T28" fmla="*/ 64 w 72"/>
                  <a:gd name="T29" fmla="*/ 0 h 100"/>
                  <a:gd name="T30" fmla="*/ 63 w 72"/>
                  <a:gd name="T31" fmla="*/ 8 h 100"/>
                  <a:gd name="T32" fmla="*/ 60 w 72"/>
                  <a:gd name="T33" fmla="*/ 15 h 100"/>
                  <a:gd name="T34" fmla="*/ 53 w 72"/>
                  <a:gd name="T35" fmla="*/ 18 h 100"/>
                  <a:gd name="T36" fmla="*/ 53 w 72"/>
                  <a:gd name="T37" fmla="*/ 23 h 100"/>
                  <a:gd name="T38" fmla="*/ 55 w 72"/>
                  <a:gd name="T39" fmla="*/ 30 h 100"/>
                  <a:gd name="T40" fmla="*/ 64 w 72"/>
                  <a:gd name="T41" fmla="*/ 43 h 100"/>
                  <a:gd name="T42" fmla="*/ 46 w 72"/>
                  <a:gd name="T43" fmla="*/ 55 h 100"/>
                  <a:gd name="T44" fmla="*/ 41 w 72"/>
                  <a:gd name="T45" fmla="*/ 61 h 100"/>
                  <a:gd name="T46" fmla="*/ 47 w 72"/>
                  <a:gd name="T47" fmla="*/ 65 h 100"/>
                  <a:gd name="T48" fmla="*/ 52 w 72"/>
                  <a:gd name="T49" fmla="*/ 76 h 100"/>
                  <a:gd name="T50" fmla="*/ 60 w 72"/>
                  <a:gd name="T51" fmla="*/ 75 h 100"/>
                  <a:gd name="T52" fmla="*/ 60 w 72"/>
                  <a:gd name="T53" fmla="*/ 84 h 100"/>
                  <a:gd name="T54" fmla="*/ 66 w 72"/>
                  <a:gd name="T55" fmla="*/ 87 h 100"/>
                  <a:gd name="T56" fmla="*/ 72 w 72"/>
                  <a:gd name="T57" fmla="*/ 84 h 100"/>
                  <a:gd name="T58" fmla="*/ 70 w 72"/>
                  <a:gd name="T59" fmla="*/ 91 h 100"/>
                  <a:gd name="T60" fmla="*/ 66 w 72"/>
                  <a:gd name="T61" fmla="*/ 97 h 100"/>
                  <a:gd name="T62" fmla="*/ 64 w 72"/>
                  <a:gd name="T63" fmla="*/ 100 h 100"/>
                  <a:gd name="T64" fmla="*/ 58 w 72"/>
                  <a:gd name="T65" fmla="*/ 100 h 100"/>
                  <a:gd name="T66" fmla="*/ 53 w 72"/>
                  <a:gd name="T67" fmla="*/ 96 h 100"/>
                  <a:gd name="T68" fmla="*/ 50 w 72"/>
                  <a:gd name="T69" fmla="*/ 99 h 100"/>
                  <a:gd name="T70" fmla="*/ 34 w 72"/>
                  <a:gd name="T71" fmla="*/ 96 h 100"/>
                  <a:gd name="T72" fmla="*/ 31 w 72"/>
                  <a:gd name="T73" fmla="*/ 100 h 100"/>
                  <a:gd name="T74" fmla="*/ 23 w 72"/>
                  <a:gd name="T75" fmla="*/ 99 h 100"/>
                  <a:gd name="T76" fmla="*/ 13 w 72"/>
                  <a:gd name="T77" fmla="*/ 94 h 100"/>
                  <a:gd name="T78" fmla="*/ 8 w 72"/>
                  <a:gd name="T79" fmla="*/ 88 h 100"/>
                  <a:gd name="T80" fmla="*/ 3 w 72"/>
                  <a:gd name="T81" fmla="*/ 84 h 100"/>
                  <a:gd name="T82" fmla="*/ 0 w 72"/>
                  <a:gd name="T83" fmla="*/ 79 h 100"/>
                  <a:gd name="T84" fmla="*/ 8 w 72"/>
                  <a:gd name="T85" fmla="*/ 64 h 100"/>
                  <a:gd name="T86" fmla="*/ 13 w 72"/>
                  <a:gd name="T87" fmla="*/ 58 h 100"/>
                  <a:gd name="T88" fmla="*/ 13 w 72"/>
                  <a:gd name="T89" fmla="*/ 53 h 100"/>
                  <a:gd name="T90" fmla="*/ 20 w 72"/>
                  <a:gd name="T91" fmla="*/ 47 h 100"/>
                  <a:gd name="T92" fmla="*/ 20 w 72"/>
                  <a:gd name="T93" fmla="*/ 43 h 100"/>
                  <a:gd name="T94" fmla="*/ 17 w 72"/>
                  <a:gd name="T95" fmla="*/ 4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2" h="100">
                    <a:moveTo>
                      <a:pt x="17" y="43"/>
                    </a:moveTo>
                    <a:lnTo>
                      <a:pt x="16" y="35"/>
                    </a:lnTo>
                    <a:lnTo>
                      <a:pt x="11" y="30"/>
                    </a:lnTo>
                    <a:lnTo>
                      <a:pt x="14" y="26"/>
                    </a:lnTo>
                    <a:lnTo>
                      <a:pt x="20" y="20"/>
                    </a:lnTo>
                    <a:lnTo>
                      <a:pt x="23" y="15"/>
                    </a:lnTo>
                    <a:lnTo>
                      <a:pt x="28" y="12"/>
                    </a:lnTo>
                    <a:lnTo>
                      <a:pt x="34" y="14"/>
                    </a:lnTo>
                    <a:lnTo>
                      <a:pt x="31" y="8"/>
                    </a:lnTo>
                    <a:lnTo>
                      <a:pt x="38" y="3"/>
                    </a:lnTo>
                    <a:lnTo>
                      <a:pt x="46" y="3"/>
                    </a:lnTo>
                    <a:lnTo>
                      <a:pt x="52" y="0"/>
                    </a:lnTo>
                    <a:lnTo>
                      <a:pt x="57" y="2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3" y="8"/>
                    </a:lnTo>
                    <a:lnTo>
                      <a:pt x="60" y="15"/>
                    </a:lnTo>
                    <a:lnTo>
                      <a:pt x="53" y="18"/>
                    </a:lnTo>
                    <a:lnTo>
                      <a:pt x="53" y="23"/>
                    </a:lnTo>
                    <a:lnTo>
                      <a:pt x="55" y="30"/>
                    </a:lnTo>
                    <a:lnTo>
                      <a:pt x="64" y="43"/>
                    </a:lnTo>
                    <a:lnTo>
                      <a:pt x="46" y="55"/>
                    </a:lnTo>
                    <a:lnTo>
                      <a:pt x="41" y="61"/>
                    </a:lnTo>
                    <a:lnTo>
                      <a:pt x="47" y="65"/>
                    </a:lnTo>
                    <a:lnTo>
                      <a:pt x="52" y="76"/>
                    </a:lnTo>
                    <a:lnTo>
                      <a:pt x="60" y="75"/>
                    </a:lnTo>
                    <a:lnTo>
                      <a:pt x="60" y="84"/>
                    </a:lnTo>
                    <a:lnTo>
                      <a:pt x="66" y="87"/>
                    </a:lnTo>
                    <a:lnTo>
                      <a:pt x="72" y="84"/>
                    </a:lnTo>
                    <a:lnTo>
                      <a:pt x="70" y="91"/>
                    </a:lnTo>
                    <a:lnTo>
                      <a:pt x="66" y="97"/>
                    </a:lnTo>
                    <a:lnTo>
                      <a:pt x="64" y="100"/>
                    </a:lnTo>
                    <a:lnTo>
                      <a:pt x="58" y="100"/>
                    </a:lnTo>
                    <a:lnTo>
                      <a:pt x="53" y="96"/>
                    </a:lnTo>
                    <a:lnTo>
                      <a:pt x="50" y="99"/>
                    </a:lnTo>
                    <a:lnTo>
                      <a:pt x="34" y="96"/>
                    </a:lnTo>
                    <a:lnTo>
                      <a:pt x="31" y="100"/>
                    </a:lnTo>
                    <a:lnTo>
                      <a:pt x="23" y="99"/>
                    </a:lnTo>
                    <a:lnTo>
                      <a:pt x="13" y="94"/>
                    </a:lnTo>
                    <a:lnTo>
                      <a:pt x="8" y="88"/>
                    </a:lnTo>
                    <a:lnTo>
                      <a:pt x="3" y="84"/>
                    </a:lnTo>
                    <a:lnTo>
                      <a:pt x="0" y="79"/>
                    </a:lnTo>
                    <a:lnTo>
                      <a:pt x="8" y="64"/>
                    </a:lnTo>
                    <a:lnTo>
                      <a:pt x="13" y="58"/>
                    </a:lnTo>
                    <a:lnTo>
                      <a:pt x="13" y="53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7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0" name="Freeform 6407">
                <a:extLst>
                  <a:ext uri="{FF2B5EF4-FFF2-40B4-BE49-F238E27FC236}">
                    <a16:creationId xmlns:a16="http://schemas.microsoft.com/office/drawing/2014/main" id="{EE4E9FC6-17BC-1B5B-25F1-A3466DCC7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269"/>
                <a:ext cx="35" cy="50"/>
              </a:xfrm>
              <a:custGeom>
                <a:avLst/>
                <a:gdLst>
                  <a:gd name="T0" fmla="*/ 17 w 72"/>
                  <a:gd name="T1" fmla="*/ 43 h 100"/>
                  <a:gd name="T2" fmla="*/ 16 w 72"/>
                  <a:gd name="T3" fmla="*/ 35 h 100"/>
                  <a:gd name="T4" fmla="*/ 11 w 72"/>
                  <a:gd name="T5" fmla="*/ 30 h 100"/>
                  <a:gd name="T6" fmla="*/ 14 w 72"/>
                  <a:gd name="T7" fmla="*/ 26 h 100"/>
                  <a:gd name="T8" fmla="*/ 20 w 72"/>
                  <a:gd name="T9" fmla="*/ 20 h 100"/>
                  <a:gd name="T10" fmla="*/ 23 w 72"/>
                  <a:gd name="T11" fmla="*/ 15 h 100"/>
                  <a:gd name="T12" fmla="*/ 28 w 72"/>
                  <a:gd name="T13" fmla="*/ 12 h 100"/>
                  <a:gd name="T14" fmla="*/ 34 w 72"/>
                  <a:gd name="T15" fmla="*/ 14 h 100"/>
                  <a:gd name="T16" fmla="*/ 31 w 72"/>
                  <a:gd name="T17" fmla="*/ 8 h 100"/>
                  <a:gd name="T18" fmla="*/ 38 w 72"/>
                  <a:gd name="T19" fmla="*/ 3 h 100"/>
                  <a:gd name="T20" fmla="*/ 46 w 72"/>
                  <a:gd name="T21" fmla="*/ 3 h 100"/>
                  <a:gd name="T22" fmla="*/ 52 w 72"/>
                  <a:gd name="T23" fmla="*/ 0 h 100"/>
                  <a:gd name="T24" fmla="*/ 57 w 72"/>
                  <a:gd name="T25" fmla="*/ 2 h 100"/>
                  <a:gd name="T26" fmla="*/ 63 w 72"/>
                  <a:gd name="T27" fmla="*/ 0 h 100"/>
                  <a:gd name="T28" fmla="*/ 64 w 72"/>
                  <a:gd name="T29" fmla="*/ 0 h 100"/>
                  <a:gd name="T30" fmla="*/ 63 w 72"/>
                  <a:gd name="T31" fmla="*/ 8 h 100"/>
                  <a:gd name="T32" fmla="*/ 60 w 72"/>
                  <a:gd name="T33" fmla="*/ 15 h 100"/>
                  <a:gd name="T34" fmla="*/ 53 w 72"/>
                  <a:gd name="T35" fmla="*/ 18 h 100"/>
                  <a:gd name="T36" fmla="*/ 53 w 72"/>
                  <a:gd name="T37" fmla="*/ 23 h 100"/>
                  <a:gd name="T38" fmla="*/ 55 w 72"/>
                  <a:gd name="T39" fmla="*/ 30 h 100"/>
                  <a:gd name="T40" fmla="*/ 64 w 72"/>
                  <a:gd name="T41" fmla="*/ 43 h 100"/>
                  <a:gd name="T42" fmla="*/ 46 w 72"/>
                  <a:gd name="T43" fmla="*/ 55 h 100"/>
                  <a:gd name="T44" fmla="*/ 41 w 72"/>
                  <a:gd name="T45" fmla="*/ 61 h 100"/>
                  <a:gd name="T46" fmla="*/ 47 w 72"/>
                  <a:gd name="T47" fmla="*/ 65 h 100"/>
                  <a:gd name="T48" fmla="*/ 52 w 72"/>
                  <a:gd name="T49" fmla="*/ 76 h 100"/>
                  <a:gd name="T50" fmla="*/ 60 w 72"/>
                  <a:gd name="T51" fmla="*/ 75 h 100"/>
                  <a:gd name="T52" fmla="*/ 60 w 72"/>
                  <a:gd name="T53" fmla="*/ 84 h 100"/>
                  <a:gd name="T54" fmla="*/ 66 w 72"/>
                  <a:gd name="T55" fmla="*/ 87 h 100"/>
                  <a:gd name="T56" fmla="*/ 72 w 72"/>
                  <a:gd name="T57" fmla="*/ 84 h 100"/>
                  <a:gd name="T58" fmla="*/ 70 w 72"/>
                  <a:gd name="T59" fmla="*/ 91 h 100"/>
                  <a:gd name="T60" fmla="*/ 66 w 72"/>
                  <a:gd name="T61" fmla="*/ 97 h 100"/>
                  <a:gd name="T62" fmla="*/ 64 w 72"/>
                  <a:gd name="T63" fmla="*/ 100 h 100"/>
                  <a:gd name="T64" fmla="*/ 58 w 72"/>
                  <a:gd name="T65" fmla="*/ 100 h 100"/>
                  <a:gd name="T66" fmla="*/ 53 w 72"/>
                  <a:gd name="T67" fmla="*/ 96 h 100"/>
                  <a:gd name="T68" fmla="*/ 50 w 72"/>
                  <a:gd name="T69" fmla="*/ 99 h 100"/>
                  <a:gd name="T70" fmla="*/ 34 w 72"/>
                  <a:gd name="T71" fmla="*/ 96 h 100"/>
                  <a:gd name="T72" fmla="*/ 31 w 72"/>
                  <a:gd name="T73" fmla="*/ 100 h 100"/>
                  <a:gd name="T74" fmla="*/ 23 w 72"/>
                  <a:gd name="T75" fmla="*/ 99 h 100"/>
                  <a:gd name="T76" fmla="*/ 13 w 72"/>
                  <a:gd name="T77" fmla="*/ 94 h 100"/>
                  <a:gd name="T78" fmla="*/ 8 w 72"/>
                  <a:gd name="T79" fmla="*/ 88 h 100"/>
                  <a:gd name="T80" fmla="*/ 3 w 72"/>
                  <a:gd name="T81" fmla="*/ 84 h 100"/>
                  <a:gd name="T82" fmla="*/ 0 w 72"/>
                  <a:gd name="T83" fmla="*/ 79 h 100"/>
                  <a:gd name="T84" fmla="*/ 8 w 72"/>
                  <a:gd name="T85" fmla="*/ 64 h 100"/>
                  <a:gd name="T86" fmla="*/ 13 w 72"/>
                  <a:gd name="T87" fmla="*/ 58 h 100"/>
                  <a:gd name="T88" fmla="*/ 13 w 72"/>
                  <a:gd name="T89" fmla="*/ 53 h 100"/>
                  <a:gd name="T90" fmla="*/ 20 w 72"/>
                  <a:gd name="T91" fmla="*/ 47 h 100"/>
                  <a:gd name="T92" fmla="*/ 20 w 72"/>
                  <a:gd name="T93" fmla="*/ 43 h 100"/>
                  <a:gd name="T94" fmla="*/ 17 w 72"/>
                  <a:gd name="T95" fmla="*/ 4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2" h="100">
                    <a:moveTo>
                      <a:pt x="17" y="43"/>
                    </a:moveTo>
                    <a:lnTo>
                      <a:pt x="16" y="35"/>
                    </a:lnTo>
                    <a:lnTo>
                      <a:pt x="11" y="30"/>
                    </a:lnTo>
                    <a:lnTo>
                      <a:pt x="14" y="26"/>
                    </a:lnTo>
                    <a:lnTo>
                      <a:pt x="20" y="20"/>
                    </a:lnTo>
                    <a:lnTo>
                      <a:pt x="23" y="15"/>
                    </a:lnTo>
                    <a:lnTo>
                      <a:pt x="28" y="12"/>
                    </a:lnTo>
                    <a:lnTo>
                      <a:pt x="34" y="14"/>
                    </a:lnTo>
                    <a:lnTo>
                      <a:pt x="31" y="8"/>
                    </a:lnTo>
                    <a:lnTo>
                      <a:pt x="38" y="3"/>
                    </a:lnTo>
                    <a:lnTo>
                      <a:pt x="46" y="3"/>
                    </a:lnTo>
                    <a:lnTo>
                      <a:pt x="52" y="0"/>
                    </a:lnTo>
                    <a:lnTo>
                      <a:pt x="57" y="2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3" y="8"/>
                    </a:lnTo>
                    <a:lnTo>
                      <a:pt x="60" y="15"/>
                    </a:lnTo>
                    <a:lnTo>
                      <a:pt x="53" y="18"/>
                    </a:lnTo>
                    <a:lnTo>
                      <a:pt x="53" y="23"/>
                    </a:lnTo>
                    <a:lnTo>
                      <a:pt x="55" y="30"/>
                    </a:lnTo>
                    <a:lnTo>
                      <a:pt x="64" y="43"/>
                    </a:lnTo>
                    <a:lnTo>
                      <a:pt x="46" y="55"/>
                    </a:lnTo>
                    <a:lnTo>
                      <a:pt x="41" y="61"/>
                    </a:lnTo>
                    <a:lnTo>
                      <a:pt x="47" y="65"/>
                    </a:lnTo>
                    <a:lnTo>
                      <a:pt x="52" y="76"/>
                    </a:lnTo>
                    <a:lnTo>
                      <a:pt x="60" y="75"/>
                    </a:lnTo>
                    <a:lnTo>
                      <a:pt x="60" y="84"/>
                    </a:lnTo>
                    <a:lnTo>
                      <a:pt x="66" y="87"/>
                    </a:lnTo>
                    <a:lnTo>
                      <a:pt x="72" y="84"/>
                    </a:lnTo>
                    <a:lnTo>
                      <a:pt x="70" y="91"/>
                    </a:lnTo>
                    <a:lnTo>
                      <a:pt x="66" y="97"/>
                    </a:lnTo>
                    <a:lnTo>
                      <a:pt x="64" y="100"/>
                    </a:lnTo>
                    <a:lnTo>
                      <a:pt x="58" y="100"/>
                    </a:lnTo>
                    <a:lnTo>
                      <a:pt x="53" y="96"/>
                    </a:lnTo>
                    <a:lnTo>
                      <a:pt x="50" y="99"/>
                    </a:lnTo>
                    <a:lnTo>
                      <a:pt x="34" y="96"/>
                    </a:lnTo>
                    <a:lnTo>
                      <a:pt x="31" y="100"/>
                    </a:lnTo>
                    <a:lnTo>
                      <a:pt x="23" y="99"/>
                    </a:lnTo>
                    <a:lnTo>
                      <a:pt x="13" y="94"/>
                    </a:lnTo>
                    <a:lnTo>
                      <a:pt x="8" y="88"/>
                    </a:lnTo>
                    <a:lnTo>
                      <a:pt x="3" y="84"/>
                    </a:lnTo>
                    <a:lnTo>
                      <a:pt x="0" y="79"/>
                    </a:lnTo>
                    <a:lnTo>
                      <a:pt x="8" y="64"/>
                    </a:lnTo>
                    <a:lnTo>
                      <a:pt x="13" y="58"/>
                    </a:lnTo>
                    <a:lnTo>
                      <a:pt x="13" y="53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7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1" name="Freeform 6408">
                <a:extLst>
                  <a:ext uri="{FF2B5EF4-FFF2-40B4-BE49-F238E27FC236}">
                    <a16:creationId xmlns:a16="http://schemas.microsoft.com/office/drawing/2014/main" id="{0A2D3DD6-DD6F-889E-00F4-71E80AED3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1267"/>
                <a:ext cx="29" cy="45"/>
              </a:xfrm>
              <a:custGeom>
                <a:avLst/>
                <a:gdLst>
                  <a:gd name="T0" fmla="*/ 10 w 59"/>
                  <a:gd name="T1" fmla="*/ 43 h 92"/>
                  <a:gd name="T2" fmla="*/ 6 w 59"/>
                  <a:gd name="T3" fmla="*/ 45 h 92"/>
                  <a:gd name="T4" fmla="*/ 0 w 59"/>
                  <a:gd name="T5" fmla="*/ 69 h 92"/>
                  <a:gd name="T6" fmla="*/ 13 w 59"/>
                  <a:gd name="T7" fmla="*/ 72 h 92"/>
                  <a:gd name="T8" fmla="*/ 19 w 59"/>
                  <a:gd name="T9" fmla="*/ 78 h 92"/>
                  <a:gd name="T10" fmla="*/ 22 w 59"/>
                  <a:gd name="T11" fmla="*/ 78 h 92"/>
                  <a:gd name="T12" fmla="*/ 24 w 59"/>
                  <a:gd name="T13" fmla="*/ 89 h 92"/>
                  <a:gd name="T14" fmla="*/ 36 w 59"/>
                  <a:gd name="T15" fmla="*/ 92 h 92"/>
                  <a:gd name="T16" fmla="*/ 31 w 59"/>
                  <a:gd name="T17" fmla="*/ 84 h 92"/>
                  <a:gd name="T18" fmla="*/ 39 w 59"/>
                  <a:gd name="T19" fmla="*/ 69 h 92"/>
                  <a:gd name="T20" fmla="*/ 44 w 59"/>
                  <a:gd name="T21" fmla="*/ 63 h 92"/>
                  <a:gd name="T22" fmla="*/ 44 w 59"/>
                  <a:gd name="T23" fmla="*/ 58 h 92"/>
                  <a:gd name="T24" fmla="*/ 51 w 59"/>
                  <a:gd name="T25" fmla="*/ 52 h 92"/>
                  <a:gd name="T26" fmla="*/ 51 w 59"/>
                  <a:gd name="T27" fmla="*/ 48 h 92"/>
                  <a:gd name="T28" fmla="*/ 48 w 59"/>
                  <a:gd name="T29" fmla="*/ 48 h 92"/>
                  <a:gd name="T30" fmla="*/ 47 w 59"/>
                  <a:gd name="T31" fmla="*/ 40 h 92"/>
                  <a:gd name="T32" fmla="*/ 42 w 59"/>
                  <a:gd name="T33" fmla="*/ 35 h 92"/>
                  <a:gd name="T34" fmla="*/ 45 w 59"/>
                  <a:gd name="T35" fmla="*/ 31 h 92"/>
                  <a:gd name="T36" fmla="*/ 51 w 59"/>
                  <a:gd name="T37" fmla="*/ 25 h 92"/>
                  <a:gd name="T38" fmla="*/ 54 w 59"/>
                  <a:gd name="T39" fmla="*/ 20 h 92"/>
                  <a:gd name="T40" fmla="*/ 59 w 59"/>
                  <a:gd name="T41" fmla="*/ 17 h 92"/>
                  <a:gd name="T42" fmla="*/ 57 w 59"/>
                  <a:gd name="T43" fmla="*/ 14 h 92"/>
                  <a:gd name="T44" fmla="*/ 54 w 59"/>
                  <a:gd name="T45" fmla="*/ 5 h 92"/>
                  <a:gd name="T46" fmla="*/ 51 w 59"/>
                  <a:gd name="T47" fmla="*/ 0 h 92"/>
                  <a:gd name="T48" fmla="*/ 37 w 59"/>
                  <a:gd name="T49" fmla="*/ 13 h 92"/>
                  <a:gd name="T50" fmla="*/ 33 w 59"/>
                  <a:gd name="T51" fmla="*/ 20 h 92"/>
                  <a:gd name="T52" fmla="*/ 21 w 59"/>
                  <a:gd name="T53" fmla="*/ 19 h 92"/>
                  <a:gd name="T54" fmla="*/ 15 w 59"/>
                  <a:gd name="T55" fmla="*/ 23 h 92"/>
                  <a:gd name="T56" fmla="*/ 18 w 59"/>
                  <a:gd name="T57" fmla="*/ 29 h 92"/>
                  <a:gd name="T58" fmla="*/ 15 w 59"/>
                  <a:gd name="T59" fmla="*/ 35 h 92"/>
                  <a:gd name="T60" fmla="*/ 10 w 59"/>
                  <a:gd name="T61" fmla="*/ 4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9" h="92">
                    <a:moveTo>
                      <a:pt x="10" y="43"/>
                    </a:moveTo>
                    <a:lnTo>
                      <a:pt x="6" y="45"/>
                    </a:lnTo>
                    <a:lnTo>
                      <a:pt x="0" y="69"/>
                    </a:lnTo>
                    <a:lnTo>
                      <a:pt x="13" y="72"/>
                    </a:lnTo>
                    <a:lnTo>
                      <a:pt x="19" y="78"/>
                    </a:lnTo>
                    <a:lnTo>
                      <a:pt x="22" y="78"/>
                    </a:lnTo>
                    <a:lnTo>
                      <a:pt x="24" y="89"/>
                    </a:lnTo>
                    <a:lnTo>
                      <a:pt x="36" y="92"/>
                    </a:lnTo>
                    <a:lnTo>
                      <a:pt x="31" y="84"/>
                    </a:lnTo>
                    <a:lnTo>
                      <a:pt x="39" y="69"/>
                    </a:lnTo>
                    <a:lnTo>
                      <a:pt x="44" y="63"/>
                    </a:lnTo>
                    <a:lnTo>
                      <a:pt x="44" y="58"/>
                    </a:lnTo>
                    <a:lnTo>
                      <a:pt x="51" y="52"/>
                    </a:lnTo>
                    <a:lnTo>
                      <a:pt x="51" y="48"/>
                    </a:lnTo>
                    <a:lnTo>
                      <a:pt x="48" y="48"/>
                    </a:lnTo>
                    <a:lnTo>
                      <a:pt x="47" y="40"/>
                    </a:lnTo>
                    <a:lnTo>
                      <a:pt x="42" y="35"/>
                    </a:lnTo>
                    <a:lnTo>
                      <a:pt x="45" y="31"/>
                    </a:lnTo>
                    <a:lnTo>
                      <a:pt x="51" y="25"/>
                    </a:lnTo>
                    <a:lnTo>
                      <a:pt x="54" y="20"/>
                    </a:lnTo>
                    <a:lnTo>
                      <a:pt x="59" y="17"/>
                    </a:lnTo>
                    <a:lnTo>
                      <a:pt x="57" y="14"/>
                    </a:lnTo>
                    <a:lnTo>
                      <a:pt x="54" y="5"/>
                    </a:lnTo>
                    <a:lnTo>
                      <a:pt x="51" y="0"/>
                    </a:lnTo>
                    <a:lnTo>
                      <a:pt x="37" y="13"/>
                    </a:lnTo>
                    <a:lnTo>
                      <a:pt x="33" y="20"/>
                    </a:lnTo>
                    <a:lnTo>
                      <a:pt x="21" y="19"/>
                    </a:lnTo>
                    <a:lnTo>
                      <a:pt x="15" y="23"/>
                    </a:lnTo>
                    <a:lnTo>
                      <a:pt x="18" y="29"/>
                    </a:lnTo>
                    <a:lnTo>
                      <a:pt x="15" y="35"/>
                    </a:lnTo>
                    <a:lnTo>
                      <a:pt x="10" y="4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2" name="Freeform 6409">
                <a:extLst>
                  <a:ext uri="{FF2B5EF4-FFF2-40B4-BE49-F238E27FC236}">
                    <a16:creationId xmlns:a16="http://schemas.microsoft.com/office/drawing/2014/main" id="{A2A97ED5-52D1-3DA6-7281-00808A52A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1267"/>
                <a:ext cx="29" cy="45"/>
              </a:xfrm>
              <a:custGeom>
                <a:avLst/>
                <a:gdLst>
                  <a:gd name="T0" fmla="*/ 10 w 59"/>
                  <a:gd name="T1" fmla="*/ 43 h 92"/>
                  <a:gd name="T2" fmla="*/ 15 w 59"/>
                  <a:gd name="T3" fmla="*/ 35 h 92"/>
                  <a:gd name="T4" fmla="*/ 18 w 59"/>
                  <a:gd name="T5" fmla="*/ 29 h 92"/>
                  <a:gd name="T6" fmla="*/ 15 w 59"/>
                  <a:gd name="T7" fmla="*/ 23 h 92"/>
                  <a:gd name="T8" fmla="*/ 21 w 59"/>
                  <a:gd name="T9" fmla="*/ 19 h 92"/>
                  <a:gd name="T10" fmla="*/ 33 w 59"/>
                  <a:gd name="T11" fmla="*/ 20 h 92"/>
                  <a:gd name="T12" fmla="*/ 37 w 59"/>
                  <a:gd name="T13" fmla="*/ 13 h 92"/>
                  <a:gd name="T14" fmla="*/ 51 w 59"/>
                  <a:gd name="T15" fmla="*/ 0 h 92"/>
                  <a:gd name="T16" fmla="*/ 54 w 59"/>
                  <a:gd name="T17" fmla="*/ 5 h 92"/>
                  <a:gd name="T18" fmla="*/ 57 w 59"/>
                  <a:gd name="T19" fmla="*/ 14 h 92"/>
                  <a:gd name="T20" fmla="*/ 59 w 59"/>
                  <a:gd name="T21" fmla="*/ 17 h 92"/>
                  <a:gd name="T22" fmla="*/ 54 w 59"/>
                  <a:gd name="T23" fmla="*/ 20 h 92"/>
                  <a:gd name="T24" fmla="*/ 51 w 59"/>
                  <a:gd name="T25" fmla="*/ 25 h 92"/>
                  <a:gd name="T26" fmla="*/ 45 w 59"/>
                  <a:gd name="T27" fmla="*/ 31 h 92"/>
                  <a:gd name="T28" fmla="*/ 42 w 59"/>
                  <a:gd name="T29" fmla="*/ 35 h 92"/>
                  <a:gd name="T30" fmla="*/ 47 w 59"/>
                  <a:gd name="T31" fmla="*/ 40 h 92"/>
                  <a:gd name="T32" fmla="*/ 48 w 59"/>
                  <a:gd name="T33" fmla="*/ 48 h 92"/>
                  <a:gd name="T34" fmla="*/ 51 w 59"/>
                  <a:gd name="T35" fmla="*/ 48 h 92"/>
                  <a:gd name="T36" fmla="*/ 51 w 59"/>
                  <a:gd name="T37" fmla="*/ 52 h 92"/>
                  <a:gd name="T38" fmla="*/ 44 w 59"/>
                  <a:gd name="T39" fmla="*/ 58 h 92"/>
                  <a:gd name="T40" fmla="*/ 44 w 59"/>
                  <a:gd name="T41" fmla="*/ 63 h 92"/>
                  <a:gd name="T42" fmla="*/ 39 w 59"/>
                  <a:gd name="T43" fmla="*/ 69 h 92"/>
                  <a:gd name="T44" fmla="*/ 31 w 59"/>
                  <a:gd name="T45" fmla="*/ 84 h 92"/>
                  <a:gd name="T46" fmla="*/ 36 w 59"/>
                  <a:gd name="T47" fmla="*/ 92 h 92"/>
                  <a:gd name="T48" fmla="*/ 24 w 59"/>
                  <a:gd name="T49" fmla="*/ 89 h 92"/>
                  <a:gd name="T50" fmla="*/ 22 w 59"/>
                  <a:gd name="T51" fmla="*/ 78 h 92"/>
                  <a:gd name="T52" fmla="*/ 19 w 59"/>
                  <a:gd name="T53" fmla="*/ 78 h 92"/>
                  <a:gd name="T54" fmla="*/ 13 w 59"/>
                  <a:gd name="T55" fmla="*/ 72 h 92"/>
                  <a:gd name="T56" fmla="*/ 0 w 59"/>
                  <a:gd name="T57" fmla="*/ 69 h 92"/>
                  <a:gd name="T58" fmla="*/ 6 w 59"/>
                  <a:gd name="T59" fmla="*/ 45 h 92"/>
                  <a:gd name="T60" fmla="*/ 10 w 59"/>
                  <a:gd name="T61" fmla="*/ 4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9" h="92">
                    <a:moveTo>
                      <a:pt x="10" y="43"/>
                    </a:moveTo>
                    <a:lnTo>
                      <a:pt x="15" y="35"/>
                    </a:lnTo>
                    <a:lnTo>
                      <a:pt x="18" y="29"/>
                    </a:lnTo>
                    <a:lnTo>
                      <a:pt x="15" y="23"/>
                    </a:lnTo>
                    <a:lnTo>
                      <a:pt x="21" y="19"/>
                    </a:lnTo>
                    <a:lnTo>
                      <a:pt x="33" y="20"/>
                    </a:lnTo>
                    <a:lnTo>
                      <a:pt x="37" y="13"/>
                    </a:lnTo>
                    <a:lnTo>
                      <a:pt x="51" y="0"/>
                    </a:lnTo>
                    <a:lnTo>
                      <a:pt x="54" y="5"/>
                    </a:lnTo>
                    <a:lnTo>
                      <a:pt x="57" y="14"/>
                    </a:lnTo>
                    <a:lnTo>
                      <a:pt x="59" y="17"/>
                    </a:lnTo>
                    <a:lnTo>
                      <a:pt x="54" y="20"/>
                    </a:lnTo>
                    <a:lnTo>
                      <a:pt x="51" y="25"/>
                    </a:lnTo>
                    <a:lnTo>
                      <a:pt x="45" y="31"/>
                    </a:lnTo>
                    <a:lnTo>
                      <a:pt x="42" y="35"/>
                    </a:lnTo>
                    <a:lnTo>
                      <a:pt x="47" y="40"/>
                    </a:lnTo>
                    <a:lnTo>
                      <a:pt x="48" y="48"/>
                    </a:lnTo>
                    <a:lnTo>
                      <a:pt x="51" y="48"/>
                    </a:lnTo>
                    <a:lnTo>
                      <a:pt x="51" y="52"/>
                    </a:lnTo>
                    <a:lnTo>
                      <a:pt x="44" y="58"/>
                    </a:lnTo>
                    <a:lnTo>
                      <a:pt x="44" y="63"/>
                    </a:lnTo>
                    <a:lnTo>
                      <a:pt x="39" y="69"/>
                    </a:lnTo>
                    <a:lnTo>
                      <a:pt x="31" y="84"/>
                    </a:lnTo>
                    <a:lnTo>
                      <a:pt x="36" y="92"/>
                    </a:lnTo>
                    <a:lnTo>
                      <a:pt x="24" y="89"/>
                    </a:lnTo>
                    <a:lnTo>
                      <a:pt x="22" y="78"/>
                    </a:lnTo>
                    <a:lnTo>
                      <a:pt x="19" y="78"/>
                    </a:lnTo>
                    <a:lnTo>
                      <a:pt x="13" y="72"/>
                    </a:lnTo>
                    <a:lnTo>
                      <a:pt x="0" y="69"/>
                    </a:lnTo>
                    <a:lnTo>
                      <a:pt x="6" y="45"/>
                    </a:lnTo>
                    <a:lnTo>
                      <a:pt x="10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3" name="Freeform 6410">
                <a:extLst>
                  <a:ext uri="{FF2B5EF4-FFF2-40B4-BE49-F238E27FC236}">
                    <a16:creationId xmlns:a16="http://schemas.microsoft.com/office/drawing/2014/main" id="{903387B5-9CA4-CB77-27A8-1A53EA0CC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1267"/>
                <a:ext cx="29" cy="45"/>
              </a:xfrm>
              <a:custGeom>
                <a:avLst/>
                <a:gdLst>
                  <a:gd name="T0" fmla="*/ 10 w 59"/>
                  <a:gd name="T1" fmla="*/ 43 h 92"/>
                  <a:gd name="T2" fmla="*/ 15 w 59"/>
                  <a:gd name="T3" fmla="*/ 35 h 92"/>
                  <a:gd name="T4" fmla="*/ 18 w 59"/>
                  <a:gd name="T5" fmla="*/ 29 h 92"/>
                  <a:gd name="T6" fmla="*/ 15 w 59"/>
                  <a:gd name="T7" fmla="*/ 23 h 92"/>
                  <a:gd name="T8" fmla="*/ 21 w 59"/>
                  <a:gd name="T9" fmla="*/ 19 h 92"/>
                  <a:gd name="T10" fmla="*/ 33 w 59"/>
                  <a:gd name="T11" fmla="*/ 20 h 92"/>
                  <a:gd name="T12" fmla="*/ 37 w 59"/>
                  <a:gd name="T13" fmla="*/ 13 h 92"/>
                  <a:gd name="T14" fmla="*/ 51 w 59"/>
                  <a:gd name="T15" fmla="*/ 0 h 92"/>
                  <a:gd name="T16" fmla="*/ 54 w 59"/>
                  <a:gd name="T17" fmla="*/ 5 h 92"/>
                  <a:gd name="T18" fmla="*/ 57 w 59"/>
                  <a:gd name="T19" fmla="*/ 14 h 92"/>
                  <a:gd name="T20" fmla="*/ 59 w 59"/>
                  <a:gd name="T21" fmla="*/ 17 h 92"/>
                  <a:gd name="T22" fmla="*/ 54 w 59"/>
                  <a:gd name="T23" fmla="*/ 20 h 92"/>
                  <a:gd name="T24" fmla="*/ 51 w 59"/>
                  <a:gd name="T25" fmla="*/ 25 h 92"/>
                  <a:gd name="T26" fmla="*/ 45 w 59"/>
                  <a:gd name="T27" fmla="*/ 31 h 92"/>
                  <a:gd name="T28" fmla="*/ 42 w 59"/>
                  <a:gd name="T29" fmla="*/ 35 h 92"/>
                  <a:gd name="T30" fmla="*/ 47 w 59"/>
                  <a:gd name="T31" fmla="*/ 40 h 92"/>
                  <a:gd name="T32" fmla="*/ 48 w 59"/>
                  <a:gd name="T33" fmla="*/ 48 h 92"/>
                  <a:gd name="T34" fmla="*/ 51 w 59"/>
                  <a:gd name="T35" fmla="*/ 48 h 92"/>
                  <a:gd name="T36" fmla="*/ 51 w 59"/>
                  <a:gd name="T37" fmla="*/ 52 h 92"/>
                  <a:gd name="T38" fmla="*/ 44 w 59"/>
                  <a:gd name="T39" fmla="*/ 58 h 92"/>
                  <a:gd name="T40" fmla="*/ 44 w 59"/>
                  <a:gd name="T41" fmla="*/ 63 h 92"/>
                  <a:gd name="T42" fmla="*/ 39 w 59"/>
                  <a:gd name="T43" fmla="*/ 69 h 92"/>
                  <a:gd name="T44" fmla="*/ 31 w 59"/>
                  <a:gd name="T45" fmla="*/ 84 h 92"/>
                  <a:gd name="T46" fmla="*/ 36 w 59"/>
                  <a:gd name="T47" fmla="*/ 92 h 92"/>
                  <a:gd name="T48" fmla="*/ 24 w 59"/>
                  <a:gd name="T49" fmla="*/ 89 h 92"/>
                  <a:gd name="T50" fmla="*/ 22 w 59"/>
                  <a:gd name="T51" fmla="*/ 78 h 92"/>
                  <a:gd name="T52" fmla="*/ 19 w 59"/>
                  <a:gd name="T53" fmla="*/ 78 h 92"/>
                  <a:gd name="T54" fmla="*/ 13 w 59"/>
                  <a:gd name="T55" fmla="*/ 72 h 92"/>
                  <a:gd name="T56" fmla="*/ 0 w 59"/>
                  <a:gd name="T57" fmla="*/ 69 h 92"/>
                  <a:gd name="T58" fmla="*/ 6 w 59"/>
                  <a:gd name="T59" fmla="*/ 45 h 92"/>
                  <a:gd name="T60" fmla="*/ 10 w 59"/>
                  <a:gd name="T61" fmla="*/ 4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9" h="92">
                    <a:moveTo>
                      <a:pt x="10" y="43"/>
                    </a:moveTo>
                    <a:lnTo>
                      <a:pt x="15" y="35"/>
                    </a:lnTo>
                    <a:lnTo>
                      <a:pt x="18" y="29"/>
                    </a:lnTo>
                    <a:lnTo>
                      <a:pt x="15" y="23"/>
                    </a:lnTo>
                    <a:lnTo>
                      <a:pt x="21" y="19"/>
                    </a:lnTo>
                    <a:lnTo>
                      <a:pt x="33" y="20"/>
                    </a:lnTo>
                    <a:lnTo>
                      <a:pt x="37" y="13"/>
                    </a:lnTo>
                    <a:lnTo>
                      <a:pt x="51" y="0"/>
                    </a:lnTo>
                    <a:lnTo>
                      <a:pt x="54" y="5"/>
                    </a:lnTo>
                    <a:lnTo>
                      <a:pt x="57" y="14"/>
                    </a:lnTo>
                    <a:lnTo>
                      <a:pt x="59" y="17"/>
                    </a:lnTo>
                    <a:lnTo>
                      <a:pt x="54" y="20"/>
                    </a:lnTo>
                    <a:lnTo>
                      <a:pt x="51" y="25"/>
                    </a:lnTo>
                    <a:lnTo>
                      <a:pt x="45" y="31"/>
                    </a:lnTo>
                    <a:lnTo>
                      <a:pt x="42" y="35"/>
                    </a:lnTo>
                    <a:lnTo>
                      <a:pt x="47" y="40"/>
                    </a:lnTo>
                    <a:lnTo>
                      <a:pt x="48" y="48"/>
                    </a:lnTo>
                    <a:lnTo>
                      <a:pt x="51" y="48"/>
                    </a:lnTo>
                    <a:lnTo>
                      <a:pt x="51" y="52"/>
                    </a:lnTo>
                    <a:lnTo>
                      <a:pt x="44" y="58"/>
                    </a:lnTo>
                    <a:lnTo>
                      <a:pt x="44" y="63"/>
                    </a:lnTo>
                    <a:lnTo>
                      <a:pt x="39" y="69"/>
                    </a:lnTo>
                    <a:lnTo>
                      <a:pt x="31" y="84"/>
                    </a:lnTo>
                    <a:lnTo>
                      <a:pt x="36" y="92"/>
                    </a:lnTo>
                    <a:lnTo>
                      <a:pt x="24" y="89"/>
                    </a:lnTo>
                    <a:lnTo>
                      <a:pt x="22" y="78"/>
                    </a:lnTo>
                    <a:lnTo>
                      <a:pt x="19" y="78"/>
                    </a:lnTo>
                    <a:lnTo>
                      <a:pt x="13" y="72"/>
                    </a:lnTo>
                    <a:lnTo>
                      <a:pt x="0" y="69"/>
                    </a:lnTo>
                    <a:lnTo>
                      <a:pt x="6" y="45"/>
                    </a:lnTo>
                    <a:lnTo>
                      <a:pt x="10" y="4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4" name="Freeform 6411">
                <a:extLst>
                  <a:ext uri="{FF2B5EF4-FFF2-40B4-BE49-F238E27FC236}">
                    <a16:creationId xmlns:a16="http://schemas.microsoft.com/office/drawing/2014/main" id="{EAB5DCDE-699B-50E9-D025-AAFDF7C8F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175"/>
                <a:ext cx="35" cy="76"/>
              </a:xfrm>
              <a:custGeom>
                <a:avLst/>
                <a:gdLst>
                  <a:gd name="T0" fmla="*/ 17 w 70"/>
                  <a:gd name="T1" fmla="*/ 3 h 152"/>
                  <a:gd name="T2" fmla="*/ 9 w 70"/>
                  <a:gd name="T3" fmla="*/ 9 h 152"/>
                  <a:gd name="T4" fmla="*/ 12 w 70"/>
                  <a:gd name="T5" fmla="*/ 18 h 152"/>
                  <a:gd name="T6" fmla="*/ 17 w 70"/>
                  <a:gd name="T7" fmla="*/ 22 h 152"/>
                  <a:gd name="T8" fmla="*/ 20 w 70"/>
                  <a:gd name="T9" fmla="*/ 28 h 152"/>
                  <a:gd name="T10" fmla="*/ 15 w 70"/>
                  <a:gd name="T11" fmla="*/ 33 h 152"/>
                  <a:gd name="T12" fmla="*/ 12 w 70"/>
                  <a:gd name="T13" fmla="*/ 30 h 152"/>
                  <a:gd name="T14" fmla="*/ 14 w 70"/>
                  <a:gd name="T15" fmla="*/ 36 h 152"/>
                  <a:gd name="T16" fmla="*/ 9 w 70"/>
                  <a:gd name="T17" fmla="*/ 48 h 152"/>
                  <a:gd name="T18" fmla="*/ 9 w 70"/>
                  <a:gd name="T19" fmla="*/ 50 h 152"/>
                  <a:gd name="T20" fmla="*/ 3 w 70"/>
                  <a:gd name="T21" fmla="*/ 54 h 152"/>
                  <a:gd name="T22" fmla="*/ 3 w 70"/>
                  <a:gd name="T23" fmla="*/ 59 h 152"/>
                  <a:gd name="T24" fmla="*/ 14 w 70"/>
                  <a:gd name="T25" fmla="*/ 79 h 152"/>
                  <a:gd name="T26" fmla="*/ 1 w 70"/>
                  <a:gd name="T27" fmla="*/ 83 h 152"/>
                  <a:gd name="T28" fmla="*/ 3 w 70"/>
                  <a:gd name="T29" fmla="*/ 89 h 152"/>
                  <a:gd name="T30" fmla="*/ 0 w 70"/>
                  <a:gd name="T31" fmla="*/ 94 h 152"/>
                  <a:gd name="T32" fmla="*/ 14 w 70"/>
                  <a:gd name="T33" fmla="*/ 97 h 152"/>
                  <a:gd name="T34" fmla="*/ 14 w 70"/>
                  <a:gd name="T35" fmla="*/ 101 h 152"/>
                  <a:gd name="T36" fmla="*/ 12 w 70"/>
                  <a:gd name="T37" fmla="*/ 115 h 152"/>
                  <a:gd name="T38" fmla="*/ 11 w 70"/>
                  <a:gd name="T39" fmla="*/ 120 h 152"/>
                  <a:gd name="T40" fmla="*/ 14 w 70"/>
                  <a:gd name="T41" fmla="*/ 126 h 152"/>
                  <a:gd name="T42" fmla="*/ 20 w 70"/>
                  <a:gd name="T43" fmla="*/ 126 h 152"/>
                  <a:gd name="T44" fmla="*/ 21 w 70"/>
                  <a:gd name="T45" fmla="*/ 123 h 152"/>
                  <a:gd name="T46" fmla="*/ 30 w 70"/>
                  <a:gd name="T47" fmla="*/ 130 h 152"/>
                  <a:gd name="T48" fmla="*/ 30 w 70"/>
                  <a:gd name="T49" fmla="*/ 132 h 152"/>
                  <a:gd name="T50" fmla="*/ 27 w 70"/>
                  <a:gd name="T51" fmla="*/ 142 h 152"/>
                  <a:gd name="T52" fmla="*/ 27 w 70"/>
                  <a:gd name="T53" fmla="*/ 150 h 152"/>
                  <a:gd name="T54" fmla="*/ 35 w 70"/>
                  <a:gd name="T55" fmla="*/ 152 h 152"/>
                  <a:gd name="T56" fmla="*/ 41 w 70"/>
                  <a:gd name="T57" fmla="*/ 150 h 152"/>
                  <a:gd name="T58" fmla="*/ 47 w 70"/>
                  <a:gd name="T59" fmla="*/ 152 h 152"/>
                  <a:gd name="T60" fmla="*/ 52 w 70"/>
                  <a:gd name="T61" fmla="*/ 139 h 152"/>
                  <a:gd name="T62" fmla="*/ 49 w 70"/>
                  <a:gd name="T63" fmla="*/ 135 h 152"/>
                  <a:gd name="T64" fmla="*/ 45 w 70"/>
                  <a:gd name="T65" fmla="*/ 132 h 152"/>
                  <a:gd name="T66" fmla="*/ 49 w 70"/>
                  <a:gd name="T67" fmla="*/ 130 h 152"/>
                  <a:gd name="T68" fmla="*/ 62 w 70"/>
                  <a:gd name="T69" fmla="*/ 130 h 152"/>
                  <a:gd name="T70" fmla="*/ 64 w 70"/>
                  <a:gd name="T71" fmla="*/ 126 h 152"/>
                  <a:gd name="T72" fmla="*/ 67 w 70"/>
                  <a:gd name="T73" fmla="*/ 126 h 152"/>
                  <a:gd name="T74" fmla="*/ 64 w 70"/>
                  <a:gd name="T75" fmla="*/ 118 h 152"/>
                  <a:gd name="T76" fmla="*/ 67 w 70"/>
                  <a:gd name="T77" fmla="*/ 112 h 152"/>
                  <a:gd name="T78" fmla="*/ 61 w 70"/>
                  <a:gd name="T79" fmla="*/ 112 h 152"/>
                  <a:gd name="T80" fmla="*/ 64 w 70"/>
                  <a:gd name="T81" fmla="*/ 103 h 152"/>
                  <a:gd name="T82" fmla="*/ 62 w 70"/>
                  <a:gd name="T83" fmla="*/ 98 h 152"/>
                  <a:gd name="T84" fmla="*/ 61 w 70"/>
                  <a:gd name="T85" fmla="*/ 94 h 152"/>
                  <a:gd name="T86" fmla="*/ 70 w 70"/>
                  <a:gd name="T87" fmla="*/ 86 h 152"/>
                  <a:gd name="T88" fmla="*/ 65 w 70"/>
                  <a:gd name="T89" fmla="*/ 73 h 152"/>
                  <a:gd name="T90" fmla="*/ 67 w 70"/>
                  <a:gd name="T91" fmla="*/ 71 h 152"/>
                  <a:gd name="T92" fmla="*/ 67 w 70"/>
                  <a:gd name="T93" fmla="*/ 65 h 152"/>
                  <a:gd name="T94" fmla="*/ 70 w 70"/>
                  <a:gd name="T95" fmla="*/ 63 h 152"/>
                  <a:gd name="T96" fmla="*/ 70 w 70"/>
                  <a:gd name="T97" fmla="*/ 56 h 152"/>
                  <a:gd name="T98" fmla="*/ 58 w 70"/>
                  <a:gd name="T99" fmla="*/ 53 h 152"/>
                  <a:gd name="T100" fmla="*/ 58 w 70"/>
                  <a:gd name="T101" fmla="*/ 44 h 152"/>
                  <a:gd name="T102" fmla="*/ 52 w 70"/>
                  <a:gd name="T103" fmla="*/ 36 h 152"/>
                  <a:gd name="T104" fmla="*/ 58 w 70"/>
                  <a:gd name="T105" fmla="*/ 32 h 152"/>
                  <a:gd name="T106" fmla="*/ 49 w 70"/>
                  <a:gd name="T107" fmla="*/ 25 h 152"/>
                  <a:gd name="T108" fmla="*/ 50 w 70"/>
                  <a:gd name="T109" fmla="*/ 16 h 152"/>
                  <a:gd name="T110" fmla="*/ 56 w 70"/>
                  <a:gd name="T111" fmla="*/ 6 h 152"/>
                  <a:gd name="T112" fmla="*/ 53 w 70"/>
                  <a:gd name="T113" fmla="*/ 6 h 152"/>
                  <a:gd name="T114" fmla="*/ 44 w 70"/>
                  <a:gd name="T115" fmla="*/ 0 h 152"/>
                  <a:gd name="T116" fmla="*/ 33 w 70"/>
                  <a:gd name="T117" fmla="*/ 3 h 152"/>
                  <a:gd name="T118" fmla="*/ 24 w 70"/>
                  <a:gd name="T119" fmla="*/ 0 h 152"/>
                  <a:gd name="T120" fmla="*/ 17 w 70"/>
                  <a:gd name="T121" fmla="*/ 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152">
                    <a:moveTo>
                      <a:pt x="17" y="3"/>
                    </a:moveTo>
                    <a:lnTo>
                      <a:pt x="9" y="9"/>
                    </a:lnTo>
                    <a:lnTo>
                      <a:pt x="12" y="18"/>
                    </a:lnTo>
                    <a:lnTo>
                      <a:pt x="17" y="22"/>
                    </a:lnTo>
                    <a:lnTo>
                      <a:pt x="20" y="28"/>
                    </a:lnTo>
                    <a:lnTo>
                      <a:pt x="15" y="33"/>
                    </a:lnTo>
                    <a:lnTo>
                      <a:pt x="12" y="30"/>
                    </a:lnTo>
                    <a:lnTo>
                      <a:pt x="14" y="36"/>
                    </a:lnTo>
                    <a:lnTo>
                      <a:pt x="9" y="48"/>
                    </a:lnTo>
                    <a:lnTo>
                      <a:pt x="9" y="50"/>
                    </a:lnTo>
                    <a:lnTo>
                      <a:pt x="3" y="54"/>
                    </a:lnTo>
                    <a:lnTo>
                      <a:pt x="3" y="59"/>
                    </a:lnTo>
                    <a:lnTo>
                      <a:pt x="14" y="79"/>
                    </a:lnTo>
                    <a:lnTo>
                      <a:pt x="1" y="83"/>
                    </a:lnTo>
                    <a:lnTo>
                      <a:pt x="3" y="89"/>
                    </a:lnTo>
                    <a:lnTo>
                      <a:pt x="0" y="94"/>
                    </a:lnTo>
                    <a:lnTo>
                      <a:pt x="14" y="97"/>
                    </a:lnTo>
                    <a:lnTo>
                      <a:pt x="14" y="101"/>
                    </a:lnTo>
                    <a:lnTo>
                      <a:pt x="12" y="115"/>
                    </a:lnTo>
                    <a:lnTo>
                      <a:pt x="11" y="120"/>
                    </a:lnTo>
                    <a:lnTo>
                      <a:pt x="14" y="126"/>
                    </a:lnTo>
                    <a:lnTo>
                      <a:pt x="20" y="126"/>
                    </a:lnTo>
                    <a:lnTo>
                      <a:pt x="21" y="123"/>
                    </a:lnTo>
                    <a:lnTo>
                      <a:pt x="30" y="130"/>
                    </a:lnTo>
                    <a:lnTo>
                      <a:pt x="30" y="132"/>
                    </a:lnTo>
                    <a:lnTo>
                      <a:pt x="27" y="142"/>
                    </a:lnTo>
                    <a:lnTo>
                      <a:pt x="27" y="150"/>
                    </a:lnTo>
                    <a:lnTo>
                      <a:pt x="35" y="152"/>
                    </a:lnTo>
                    <a:lnTo>
                      <a:pt x="41" y="150"/>
                    </a:lnTo>
                    <a:lnTo>
                      <a:pt x="47" y="152"/>
                    </a:lnTo>
                    <a:lnTo>
                      <a:pt x="52" y="139"/>
                    </a:lnTo>
                    <a:lnTo>
                      <a:pt x="49" y="135"/>
                    </a:lnTo>
                    <a:lnTo>
                      <a:pt x="45" y="132"/>
                    </a:lnTo>
                    <a:lnTo>
                      <a:pt x="49" y="130"/>
                    </a:lnTo>
                    <a:lnTo>
                      <a:pt x="62" y="130"/>
                    </a:lnTo>
                    <a:lnTo>
                      <a:pt x="64" y="126"/>
                    </a:lnTo>
                    <a:lnTo>
                      <a:pt x="67" y="126"/>
                    </a:lnTo>
                    <a:lnTo>
                      <a:pt x="64" y="118"/>
                    </a:lnTo>
                    <a:lnTo>
                      <a:pt x="67" y="112"/>
                    </a:lnTo>
                    <a:lnTo>
                      <a:pt x="61" y="112"/>
                    </a:lnTo>
                    <a:lnTo>
                      <a:pt x="64" y="103"/>
                    </a:lnTo>
                    <a:lnTo>
                      <a:pt x="62" y="98"/>
                    </a:lnTo>
                    <a:lnTo>
                      <a:pt x="61" y="94"/>
                    </a:lnTo>
                    <a:lnTo>
                      <a:pt x="70" y="86"/>
                    </a:lnTo>
                    <a:lnTo>
                      <a:pt x="65" y="73"/>
                    </a:lnTo>
                    <a:lnTo>
                      <a:pt x="67" y="71"/>
                    </a:lnTo>
                    <a:lnTo>
                      <a:pt x="67" y="65"/>
                    </a:lnTo>
                    <a:lnTo>
                      <a:pt x="70" y="63"/>
                    </a:lnTo>
                    <a:lnTo>
                      <a:pt x="70" y="56"/>
                    </a:lnTo>
                    <a:lnTo>
                      <a:pt x="58" y="53"/>
                    </a:lnTo>
                    <a:lnTo>
                      <a:pt x="58" y="44"/>
                    </a:lnTo>
                    <a:lnTo>
                      <a:pt x="52" y="36"/>
                    </a:lnTo>
                    <a:lnTo>
                      <a:pt x="58" y="32"/>
                    </a:lnTo>
                    <a:lnTo>
                      <a:pt x="49" y="25"/>
                    </a:lnTo>
                    <a:lnTo>
                      <a:pt x="50" y="16"/>
                    </a:lnTo>
                    <a:lnTo>
                      <a:pt x="56" y="6"/>
                    </a:lnTo>
                    <a:lnTo>
                      <a:pt x="53" y="6"/>
                    </a:lnTo>
                    <a:lnTo>
                      <a:pt x="44" y="0"/>
                    </a:lnTo>
                    <a:lnTo>
                      <a:pt x="33" y="3"/>
                    </a:lnTo>
                    <a:lnTo>
                      <a:pt x="24" y="0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5" name="Freeform 6412">
                <a:extLst>
                  <a:ext uri="{FF2B5EF4-FFF2-40B4-BE49-F238E27FC236}">
                    <a16:creationId xmlns:a16="http://schemas.microsoft.com/office/drawing/2014/main" id="{A9CB9364-05E8-A90E-7BB5-03FDB5B0C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175"/>
                <a:ext cx="35" cy="76"/>
              </a:xfrm>
              <a:custGeom>
                <a:avLst/>
                <a:gdLst>
                  <a:gd name="T0" fmla="*/ 17 w 70"/>
                  <a:gd name="T1" fmla="*/ 3 h 152"/>
                  <a:gd name="T2" fmla="*/ 24 w 70"/>
                  <a:gd name="T3" fmla="*/ 0 h 152"/>
                  <a:gd name="T4" fmla="*/ 33 w 70"/>
                  <a:gd name="T5" fmla="*/ 3 h 152"/>
                  <a:gd name="T6" fmla="*/ 44 w 70"/>
                  <a:gd name="T7" fmla="*/ 0 h 152"/>
                  <a:gd name="T8" fmla="*/ 53 w 70"/>
                  <a:gd name="T9" fmla="*/ 6 h 152"/>
                  <a:gd name="T10" fmla="*/ 56 w 70"/>
                  <a:gd name="T11" fmla="*/ 6 h 152"/>
                  <a:gd name="T12" fmla="*/ 50 w 70"/>
                  <a:gd name="T13" fmla="*/ 16 h 152"/>
                  <a:gd name="T14" fmla="*/ 49 w 70"/>
                  <a:gd name="T15" fmla="*/ 25 h 152"/>
                  <a:gd name="T16" fmla="*/ 58 w 70"/>
                  <a:gd name="T17" fmla="*/ 32 h 152"/>
                  <a:gd name="T18" fmla="*/ 52 w 70"/>
                  <a:gd name="T19" fmla="*/ 36 h 152"/>
                  <a:gd name="T20" fmla="*/ 58 w 70"/>
                  <a:gd name="T21" fmla="*/ 44 h 152"/>
                  <a:gd name="T22" fmla="*/ 58 w 70"/>
                  <a:gd name="T23" fmla="*/ 53 h 152"/>
                  <a:gd name="T24" fmla="*/ 70 w 70"/>
                  <a:gd name="T25" fmla="*/ 56 h 152"/>
                  <a:gd name="T26" fmla="*/ 70 w 70"/>
                  <a:gd name="T27" fmla="*/ 63 h 152"/>
                  <a:gd name="T28" fmla="*/ 67 w 70"/>
                  <a:gd name="T29" fmla="*/ 65 h 152"/>
                  <a:gd name="T30" fmla="*/ 67 w 70"/>
                  <a:gd name="T31" fmla="*/ 71 h 152"/>
                  <a:gd name="T32" fmla="*/ 65 w 70"/>
                  <a:gd name="T33" fmla="*/ 73 h 152"/>
                  <a:gd name="T34" fmla="*/ 70 w 70"/>
                  <a:gd name="T35" fmla="*/ 86 h 152"/>
                  <a:gd name="T36" fmla="*/ 61 w 70"/>
                  <a:gd name="T37" fmla="*/ 94 h 152"/>
                  <a:gd name="T38" fmla="*/ 62 w 70"/>
                  <a:gd name="T39" fmla="*/ 98 h 152"/>
                  <a:gd name="T40" fmla="*/ 64 w 70"/>
                  <a:gd name="T41" fmla="*/ 103 h 152"/>
                  <a:gd name="T42" fmla="*/ 61 w 70"/>
                  <a:gd name="T43" fmla="*/ 112 h 152"/>
                  <a:gd name="T44" fmla="*/ 67 w 70"/>
                  <a:gd name="T45" fmla="*/ 112 h 152"/>
                  <a:gd name="T46" fmla="*/ 64 w 70"/>
                  <a:gd name="T47" fmla="*/ 118 h 152"/>
                  <a:gd name="T48" fmla="*/ 67 w 70"/>
                  <a:gd name="T49" fmla="*/ 126 h 152"/>
                  <a:gd name="T50" fmla="*/ 64 w 70"/>
                  <a:gd name="T51" fmla="*/ 126 h 152"/>
                  <a:gd name="T52" fmla="*/ 62 w 70"/>
                  <a:gd name="T53" fmla="*/ 130 h 152"/>
                  <a:gd name="T54" fmla="*/ 49 w 70"/>
                  <a:gd name="T55" fmla="*/ 130 h 152"/>
                  <a:gd name="T56" fmla="*/ 45 w 70"/>
                  <a:gd name="T57" fmla="*/ 132 h 152"/>
                  <a:gd name="T58" fmla="*/ 49 w 70"/>
                  <a:gd name="T59" fmla="*/ 135 h 152"/>
                  <a:gd name="T60" fmla="*/ 52 w 70"/>
                  <a:gd name="T61" fmla="*/ 139 h 152"/>
                  <a:gd name="T62" fmla="*/ 47 w 70"/>
                  <a:gd name="T63" fmla="*/ 152 h 152"/>
                  <a:gd name="T64" fmla="*/ 41 w 70"/>
                  <a:gd name="T65" fmla="*/ 150 h 152"/>
                  <a:gd name="T66" fmla="*/ 35 w 70"/>
                  <a:gd name="T67" fmla="*/ 152 h 152"/>
                  <a:gd name="T68" fmla="*/ 27 w 70"/>
                  <a:gd name="T69" fmla="*/ 150 h 152"/>
                  <a:gd name="T70" fmla="*/ 27 w 70"/>
                  <a:gd name="T71" fmla="*/ 142 h 152"/>
                  <a:gd name="T72" fmla="*/ 30 w 70"/>
                  <a:gd name="T73" fmla="*/ 132 h 152"/>
                  <a:gd name="T74" fmla="*/ 30 w 70"/>
                  <a:gd name="T75" fmla="*/ 130 h 152"/>
                  <a:gd name="T76" fmla="*/ 21 w 70"/>
                  <a:gd name="T77" fmla="*/ 123 h 152"/>
                  <a:gd name="T78" fmla="*/ 20 w 70"/>
                  <a:gd name="T79" fmla="*/ 126 h 152"/>
                  <a:gd name="T80" fmla="*/ 14 w 70"/>
                  <a:gd name="T81" fmla="*/ 126 h 152"/>
                  <a:gd name="T82" fmla="*/ 11 w 70"/>
                  <a:gd name="T83" fmla="*/ 120 h 152"/>
                  <a:gd name="T84" fmla="*/ 12 w 70"/>
                  <a:gd name="T85" fmla="*/ 115 h 152"/>
                  <a:gd name="T86" fmla="*/ 14 w 70"/>
                  <a:gd name="T87" fmla="*/ 101 h 152"/>
                  <a:gd name="T88" fmla="*/ 14 w 70"/>
                  <a:gd name="T89" fmla="*/ 97 h 152"/>
                  <a:gd name="T90" fmla="*/ 0 w 70"/>
                  <a:gd name="T91" fmla="*/ 94 h 152"/>
                  <a:gd name="T92" fmla="*/ 3 w 70"/>
                  <a:gd name="T93" fmla="*/ 89 h 152"/>
                  <a:gd name="T94" fmla="*/ 1 w 70"/>
                  <a:gd name="T95" fmla="*/ 83 h 152"/>
                  <a:gd name="T96" fmla="*/ 14 w 70"/>
                  <a:gd name="T97" fmla="*/ 79 h 152"/>
                  <a:gd name="T98" fmla="*/ 3 w 70"/>
                  <a:gd name="T99" fmla="*/ 59 h 152"/>
                  <a:gd name="T100" fmla="*/ 3 w 70"/>
                  <a:gd name="T101" fmla="*/ 54 h 152"/>
                  <a:gd name="T102" fmla="*/ 9 w 70"/>
                  <a:gd name="T103" fmla="*/ 50 h 152"/>
                  <a:gd name="T104" fmla="*/ 9 w 70"/>
                  <a:gd name="T105" fmla="*/ 48 h 152"/>
                  <a:gd name="T106" fmla="*/ 14 w 70"/>
                  <a:gd name="T107" fmla="*/ 36 h 152"/>
                  <a:gd name="T108" fmla="*/ 12 w 70"/>
                  <a:gd name="T109" fmla="*/ 30 h 152"/>
                  <a:gd name="T110" fmla="*/ 15 w 70"/>
                  <a:gd name="T111" fmla="*/ 33 h 152"/>
                  <a:gd name="T112" fmla="*/ 20 w 70"/>
                  <a:gd name="T113" fmla="*/ 28 h 152"/>
                  <a:gd name="T114" fmla="*/ 17 w 70"/>
                  <a:gd name="T115" fmla="*/ 22 h 152"/>
                  <a:gd name="T116" fmla="*/ 12 w 70"/>
                  <a:gd name="T117" fmla="*/ 18 h 152"/>
                  <a:gd name="T118" fmla="*/ 9 w 70"/>
                  <a:gd name="T119" fmla="*/ 9 h 152"/>
                  <a:gd name="T120" fmla="*/ 17 w 70"/>
                  <a:gd name="T121" fmla="*/ 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152">
                    <a:moveTo>
                      <a:pt x="17" y="3"/>
                    </a:moveTo>
                    <a:lnTo>
                      <a:pt x="24" y="0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3" y="6"/>
                    </a:lnTo>
                    <a:lnTo>
                      <a:pt x="56" y="6"/>
                    </a:lnTo>
                    <a:lnTo>
                      <a:pt x="50" y="16"/>
                    </a:lnTo>
                    <a:lnTo>
                      <a:pt x="49" y="25"/>
                    </a:lnTo>
                    <a:lnTo>
                      <a:pt x="58" y="32"/>
                    </a:lnTo>
                    <a:lnTo>
                      <a:pt x="52" y="36"/>
                    </a:lnTo>
                    <a:lnTo>
                      <a:pt x="58" y="44"/>
                    </a:lnTo>
                    <a:lnTo>
                      <a:pt x="58" y="53"/>
                    </a:lnTo>
                    <a:lnTo>
                      <a:pt x="70" y="56"/>
                    </a:lnTo>
                    <a:lnTo>
                      <a:pt x="70" y="63"/>
                    </a:lnTo>
                    <a:lnTo>
                      <a:pt x="67" y="65"/>
                    </a:lnTo>
                    <a:lnTo>
                      <a:pt x="67" y="71"/>
                    </a:lnTo>
                    <a:lnTo>
                      <a:pt x="65" y="73"/>
                    </a:lnTo>
                    <a:lnTo>
                      <a:pt x="70" y="86"/>
                    </a:lnTo>
                    <a:lnTo>
                      <a:pt x="61" y="94"/>
                    </a:lnTo>
                    <a:lnTo>
                      <a:pt x="62" y="98"/>
                    </a:lnTo>
                    <a:lnTo>
                      <a:pt x="64" y="103"/>
                    </a:lnTo>
                    <a:lnTo>
                      <a:pt x="61" y="112"/>
                    </a:lnTo>
                    <a:lnTo>
                      <a:pt x="67" y="112"/>
                    </a:lnTo>
                    <a:lnTo>
                      <a:pt x="64" y="118"/>
                    </a:lnTo>
                    <a:lnTo>
                      <a:pt x="67" y="126"/>
                    </a:lnTo>
                    <a:lnTo>
                      <a:pt x="64" y="126"/>
                    </a:lnTo>
                    <a:lnTo>
                      <a:pt x="62" y="130"/>
                    </a:lnTo>
                    <a:lnTo>
                      <a:pt x="49" y="130"/>
                    </a:lnTo>
                    <a:lnTo>
                      <a:pt x="45" y="132"/>
                    </a:lnTo>
                    <a:lnTo>
                      <a:pt x="49" y="135"/>
                    </a:lnTo>
                    <a:lnTo>
                      <a:pt x="52" y="139"/>
                    </a:lnTo>
                    <a:lnTo>
                      <a:pt x="47" y="152"/>
                    </a:lnTo>
                    <a:lnTo>
                      <a:pt x="41" y="150"/>
                    </a:lnTo>
                    <a:lnTo>
                      <a:pt x="35" y="152"/>
                    </a:lnTo>
                    <a:lnTo>
                      <a:pt x="27" y="150"/>
                    </a:lnTo>
                    <a:lnTo>
                      <a:pt x="27" y="142"/>
                    </a:lnTo>
                    <a:lnTo>
                      <a:pt x="30" y="132"/>
                    </a:lnTo>
                    <a:lnTo>
                      <a:pt x="30" y="130"/>
                    </a:lnTo>
                    <a:lnTo>
                      <a:pt x="21" y="123"/>
                    </a:lnTo>
                    <a:lnTo>
                      <a:pt x="20" y="126"/>
                    </a:lnTo>
                    <a:lnTo>
                      <a:pt x="14" y="126"/>
                    </a:lnTo>
                    <a:lnTo>
                      <a:pt x="11" y="120"/>
                    </a:lnTo>
                    <a:lnTo>
                      <a:pt x="12" y="115"/>
                    </a:lnTo>
                    <a:lnTo>
                      <a:pt x="14" y="101"/>
                    </a:lnTo>
                    <a:lnTo>
                      <a:pt x="14" y="97"/>
                    </a:lnTo>
                    <a:lnTo>
                      <a:pt x="0" y="94"/>
                    </a:lnTo>
                    <a:lnTo>
                      <a:pt x="3" y="89"/>
                    </a:lnTo>
                    <a:lnTo>
                      <a:pt x="1" y="83"/>
                    </a:lnTo>
                    <a:lnTo>
                      <a:pt x="14" y="79"/>
                    </a:lnTo>
                    <a:lnTo>
                      <a:pt x="3" y="59"/>
                    </a:lnTo>
                    <a:lnTo>
                      <a:pt x="3" y="54"/>
                    </a:lnTo>
                    <a:lnTo>
                      <a:pt x="9" y="50"/>
                    </a:lnTo>
                    <a:lnTo>
                      <a:pt x="9" y="48"/>
                    </a:lnTo>
                    <a:lnTo>
                      <a:pt x="14" y="36"/>
                    </a:lnTo>
                    <a:lnTo>
                      <a:pt x="12" y="30"/>
                    </a:lnTo>
                    <a:lnTo>
                      <a:pt x="15" y="33"/>
                    </a:lnTo>
                    <a:lnTo>
                      <a:pt x="20" y="28"/>
                    </a:lnTo>
                    <a:lnTo>
                      <a:pt x="17" y="22"/>
                    </a:lnTo>
                    <a:lnTo>
                      <a:pt x="12" y="18"/>
                    </a:lnTo>
                    <a:lnTo>
                      <a:pt x="9" y="9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6" name="Freeform 6413">
                <a:extLst>
                  <a:ext uri="{FF2B5EF4-FFF2-40B4-BE49-F238E27FC236}">
                    <a16:creationId xmlns:a16="http://schemas.microsoft.com/office/drawing/2014/main" id="{A48CA877-FCE9-D99A-A57E-AEE663DC6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175"/>
                <a:ext cx="35" cy="76"/>
              </a:xfrm>
              <a:custGeom>
                <a:avLst/>
                <a:gdLst>
                  <a:gd name="T0" fmla="*/ 17 w 70"/>
                  <a:gd name="T1" fmla="*/ 3 h 152"/>
                  <a:gd name="T2" fmla="*/ 24 w 70"/>
                  <a:gd name="T3" fmla="*/ 0 h 152"/>
                  <a:gd name="T4" fmla="*/ 33 w 70"/>
                  <a:gd name="T5" fmla="*/ 3 h 152"/>
                  <a:gd name="T6" fmla="*/ 44 w 70"/>
                  <a:gd name="T7" fmla="*/ 0 h 152"/>
                  <a:gd name="T8" fmla="*/ 53 w 70"/>
                  <a:gd name="T9" fmla="*/ 6 h 152"/>
                  <a:gd name="T10" fmla="*/ 56 w 70"/>
                  <a:gd name="T11" fmla="*/ 6 h 152"/>
                  <a:gd name="T12" fmla="*/ 50 w 70"/>
                  <a:gd name="T13" fmla="*/ 16 h 152"/>
                  <a:gd name="T14" fmla="*/ 49 w 70"/>
                  <a:gd name="T15" fmla="*/ 25 h 152"/>
                  <a:gd name="T16" fmla="*/ 58 w 70"/>
                  <a:gd name="T17" fmla="*/ 32 h 152"/>
                  <a:gd name="T18" fmla="*/ 52 w 70"/>
                  <a:gd name="T19" fmla="*/ 36 h 152"/>
                  <a:gd name="T20" fmla="*/ 58 w 70"/>
                  <a:gd name="T21" fmla="*/ 44 h 152"/>
                  <a:gd name="T22" fmla="*/ 58 w 70"/>
                  <a:gd name="T23" fmla="*/ 53 h 152"/>
                  <a:gd name="T24" fmla="*/ 70 w 70"/>
                  <a:gd name="T25" fmla="*/ 56 h 152"/>
                  <a:gd name="T26" fmla="*/ 70 w 70"/>
                  <a:gd name="T27" fmla="*/ 63 h 152"/>
                  <a:gd name="T28" fmla="*/ 67 w 70"/>
                  <a:gd name="T29" fmla="*/ 65 h 152"/>
                  <a:gd name="T30" fmla="*/ 67 w 70"/>
                  <a:gd name="T31" fmla="*/ 71 h 152"/>
                  <a:gd name="T32" fmla="*/ 65 w 70"/>
                  <a:gd name="T33" fmla="*/ 73 h 152"/>
                  <a:gd name="T34" fmla="*/ 70 w 70"/>
                  <a:gd name="T35" fmla="*/ 86 h 152"/>
                  <a:gd name="T36" fmla="*/ 61 w 70"/>
                  <a:gd name="T37" fmla="*/ 94 h 152"/>
                  <a:gd name="T38" fmla="*/ 62 w 70"/>
                  <a:gd name="T39" fmla="*/ 98 h 152"/>
                  <a:gd name="T40" fmla="*/ 64 w 70"/>
                  <a:gd name="T41" fmla="*/ 103 h 152"/>
                  <a:gd name="T42" fmla="*/ 61 w 70"/>
                  <a:gd name="T43" fmla="*/ 112 h 152"/>
                  <a:gd name="T44" fmla="*/ 67 w 70"/>
                  <a:gd name="T45" fmla="*/ 112 h 152"/>
                  <a:gd name="T46" fmla="*/ 64 w 70"/>
                  <a:gd name="T47" fmla="*/ 118 h 152"/>
                  <a:gd name="T48" fmla="*/ 67 w 70"/>
                  <a:gd name="T49" fmla="*/ 126 h 152"/>
                  <a:gd name="T50" fmla="*/ 64 w 70"/>
                  <a:gd name="T51" fmla="*/ 126 h 152"/>
                  <a:gd name="T52" fmla="*/ 62 w 70"/>
                  <a:gd name="T53" fmla="*/ 130 h 152"/>
                  <a:gd name="T54" fmla="*/ 49 w 70"/>
                  <a:gd name="T55" fmla="*/ 130 h 152"/>
                  <a:gd name="T56" fmla="*/ 45 w 70"/>
                  <a:gd name="T57" fmla="*/ 132 h 152"/>
                  <a:gd name="T58" fmla="*/ 49 w 70"/>
                  <a:gd name="T59" fmla="*/ 135 h 152"/>
                  <a:gd name="T60" fmla="*/ 52 w 70"/>
                  <a:gd name="T61" fmla="*/ 139 h 152"/>
                  <a:gd name="T62" fmla="*/ 47 w 70"/>
                  <a:gd name="T63" fmla="*/ 152 h 152"/>
                  <a:gd name="T64" fmla="*/ 41 w 70"/>
                  <a:gd name="T65" fmla="*/ 150 h 152"/>
                  <a:gd name="T66" fmla="*/ 35 w 70"/>
                  <a:gd name="T67" fmla="*/ 152 h 152"/>
                  <a:gd name="T68" fmla="*/ 27 w 70"/>
                  <a:gd name="T69" fmla="*/ 150 h 152"/>
                  <a:gd name="T70" fmla="*/ 27 w 70"/>
                  <a:gd name="T71" fmla="*/ 142 h 152"/>
                  <a:gd name="T72" fmla="*/ 30 w 70"/>
                  <a:gd name="T73" fmla="*/ 132 h 152"/>
                  <a:gd name="T74" fmla="*/ 30 w 70"/>
                  <a:gd name="T75" fmla="*/ 130 h 152"/>
                  <a:gd name="T76" fmla="*/ 21 w 70"/>
                  <a:gd name="T77" fmla="*/ 123 h 152"/>
                  <a:gd name="T78" fmla="*/ 20 w 70"/>
                  <a:gd name="T79" fmla="*/ 126 h 152"/>
                  <a:gd name="T80" fmla="*/ 14 w 70"/>
                  <a:gd name="T81" fmla="*/ 126 h 152"/>
                  <a:gd name="T82" fmla="*/ 11 w 70"/>
                  <a:gd name="T83" fmla="*/ 120 h 152"/>
                  <a:gd name="T84" fmla="*/ 12 w 70"/>
                  <a:gd name="T85" fmla="*/ 115 h 152"/>
                  <a:gd name="T86" fmla="*/ 14 w 70"/>
                  <a:gd name="T87" fmla="*/ 101 h 152"/>
                  <a:gd name="T88" fmla="*/ 14 w 70"/>
                  <a:gd name="T89" fmla="*/ 97 h 152"/>
                  <a:gd name="T90" fmla="*/ 0 w 70"/>
                  <a:gd name="T91" fmla="*/ 94 h 152"/>
                  <a:gd name="T92" fmla="*/ 3 w 70"/>
                  <a:gd name="T93" fmla="*/ 89 h 152"/>
                  <a:gd name="T94" fmla="*/ 1 w 70"/>
                  <a:gd name="T95" fmla="*/ 83 h 152"/>
                  <a:gd name="T96" fmla="*/ 14 w 70"/>
                  <a:gd name="T97" fmla="*/ 79 h 152"/>
                  <a:gd name="T98" fmla="*/ 3 w 70"/>
                  <a:gd name="T99" fmla="*/ 59 h 152"/>
                  <a:gd name="T100" fmla="*/ 3 w 70"/>
                  <a:gd name="T101" fmla="*/ 54 h 152"/>
                  <a:gd name="T102" fmla="*/ 9 w 70"/>
                  <a:gd name="T103" fmla="*/ 50 h 152"/>
                  <a:gd name="T104" fmla="*/ 9 w 70"/>
                  <a:gd name="T105" fmla="*/ 48 h 152"/>
                  <a:gd name="T106" fmla="*/ 14 w 70"/>
                  <a:gd name="T107" fmla="*/ 36 h 152"/>
                  <a:gd name="T108" fmla="*/ 12 w 70"/>
                  <a:gd name="T109" fmla="*/ 30 h 152"/>
                  <a:gd name="T110" fmla="*/ 15 w 70"/>
                  <a:gd name="T111" fmla="*/ 33 h 152"/>
                  <a:gd name="T112" fmla="*/ 20 w 70"/>
                  <a:gd name="T113" fmla="*/ 28 h 152"/>
                  <a:gd name="T114" fmla="*/ 17 w 70"/>
                  <a:gd name="T115" fmla="*/ 22 h 152"/>
                  <a:gd name="T116" fmla="*/ 12 w 70"/>
                  <a:gd name="T117" fmla="*/ 18 h 152"/>
                  <a:gd name="T118" fmla="*/ 9 w 70"/>
                  <a:gd name="T119" fmla="*/ 9 h 152"/>
                  <a:gd name="T120" fmla="*/ 17 w 70"/>
                  <a:gd name="T121" fmla="*/ 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152">
                    <a:moveTo>
                      <a:pt x="17" y="3"/>
                    </a:moveTo>
                    <a:lnTo>
                      <a:pt x="24" y="0"/>
                    </a:lnTo>
                    <a:lnTo>
                      <a:pt x="33" y="3"/>
                    </a:lnTo>
                    <a:lnTo>
                      <a:pt x="44" y="0"/>
                    </a:lnTo>
                    <a:lnTo>
                      <a:pt x="53" y="6"/>
                    </a:lnTo>
                    <a:lnTo>
                      <a:pt x="56" y="6"/>
                    </a:lnTo>
                    <a:lnTo>
                      <a:pt x="50" y="16"/>
                    </a:lnTo>
                    <a:lnTo>
                      <a:pt x="49" y="25"/>
                    </a:lnTo>
                    <a:lnTo>
                      <a:pt x="58" y="32"/>
                    </a:lnTo>
                    <a:lnTo>
                      <a:pt x="52" y="36"/>
                    </a:lnTo>
                    <a:lnTo>
                      <a:pt x="58" y="44"/>
                    </a:lnTo>
                    <a:lnTo>
                      <a:pt x="58" y="53"/>
                    </a:lnTo>
                    <a:lnTo>
                      <a:pt x="70" y="56"/>
                    </a:lnTo>
                    <a:lnTo>
                      <a:pt x="70" y="63"/>
                    </a:lnTo>
                    <a:lnTo>
                      <a:pt x="67" y="65"/>
                    </a:lnTo>
                    <a:lnTo>
                      <a:pt x="67" y="71"/>
                    </a:lnTo>
                    <a:lnTo>
                      <a:pt x="65" y="73"/>
                    </a:lnTo>
                    <a:lnTo>
                      <a:pt x="70" y="86"/>
                    </a:lnTo>
                    <a:lnTo>
                      <a:pt x="61" y="94"/>
                    </a:lnTo>
                    <a:lnTo>
                      <a:pt x="62" y="98"/>
                    </a:lnTo>
                    <a:lnTo>
                      <a:pt x="64" y="103"/>
                    </a:lnTo>
                    <a:lnTo>
                      <a:pt x="61" y="112"/>
                    </a:lnTo>
                    <a:lnTo>
                      <a:pt x="67" y="112"/>
                    </a:lnTo>
                    <a:lnTo>
                      <a:pt x="64" y="118"/>
                    </a:lnTo>
                    <a:lnTo>
                      <a:pt x="67" y="126"/>
                    </a:lnTo>
                    <a:lnTo>
                      <a:pt x="64" y="126"/>
                    </a:lnTo>
                    <a:lnTo>
                      <a:pt x="62" y="130"/>
                    </a:lnTo>
                    <a:lnTo>
                      <a:pt x="49" y="130"/>
                    </a:lnTo>
                    <a:lnTo>
                      <a:pt x="45" y="132"/>
                    </a:lnTo>
                    <a:lnTo>
                      <a:pt x="49" y="135"/>
                    </a:lnTo>
                    <a:lnTo>
                      <a:pt x="52" y="139"/>
                    </a:lnTo>
                    <a:lnTo>
                      <a:pt x="47" y="152"/>
                    </a:lnTo>
                    <a:lnTo>
                      <a:pt x="41" y="150"/>
                    </a:lnTo>
                    <a:lnTo>
                      <a:pt x="35" y="152"/>
                    </a:lnTo>
                    <a:lnTo>
                      <a:pt x="27" y="150"/>
                    </a:lnTo>
                    <a:lnTo>
                      <a:pt x="27" y="142"/>
                    </a:lnTo>
                    <a:lnTo>
                      <a:pt x="30" y="132"/>
                    </a:lnTo>
                    <a:lnTo>
                      <a:pt x="30" y="130"/>
                    </a:lnTo>
                    <a:lnTo>
                      <a:pt x="21" y="123"/>
                    </a:lnTo>
                    <a:lnTo>
                      <a:pt x="20" y="126"/>
                    </a:lnTo>
                    <a:lnTo>
                      <a:pt x="14" y="126"/>
                    </a:lnTo>
                    <a:lnTo>
                      <a:pt x="11" y="120"/>
                    </a:lnTo>
                    <a:lnTo>
                      <a:pt x="12" y="115"/>
                    </a:lnTo>
                    <a:lnTo>
                      <a:pt x="14" y="101"/>
                    </a:lnTo>
                    <a:lnTo>
                      <a:pt x="14" y="97"/>
                    </a:lnTo>
                    <a:lnTo>
                      <a:pt x="0" y="94"/>
                    </a:lnTo>
                    <a:lnTo>
                      <a:pt x="3" y="89"/>
                    </a:lnTo>
                    <a:lnTo>
                      <a:pt x="1" y="83"/>
                    </a:lnTo>
                    <a:lnTo>
                      <a:pt x="14" y="79"/>
                    </a:lnTo>
                    <a:lnTo>
                      <a:pt x="3" y="59"/>
                    </a:lnTo>
                    <a:lnTo>
                      <a:pt x="3" y="54"/>
                    </a:lnTo>
                    <a:lnTo>
                      <a:pt x="9" y="50"/>
                    </a:lnTo>
                    <a:lnTo>
                      <a:pt x="9" y="48"/>
                    </a:lnTo>
                    <a:lnTo>
                      <a:pt x="14" y="36"/>
                    </a:lnTo>
                    <a:lnTo>
                      <a:pt x="12" y="30"/>
                    </a:lnTo>
                    <a:lnTo>
                      <a:pt x="15" y="33"/>
                    </a:lnTo>
                    <a:lnTo>
                      <a:pt x="20" y="28"/>
                    </a:lnTo>
                    <a:lnTo>
                      <a:pt x="17" y="22"/>
                    </a:lnTo>
                    <a:lnTo>
                      <a:pt x="12" y="18"/>
                    </a:lnTo>
                    <a:lnTo>
                      <a:pt x="9" y="9"/>
                    </a:lnTo>
                    <a:lnTo>
                      <a:pt x="17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7" name="Freeform 6414">
                <a:extLst>
                  <a:ext uri="{FF2B5EF4-FFF2-40B4-BE49-F238E27FC236}">
                    <a16:creationId xmlns:a16="http://schemas.microsoft.com/office/drawing/2014/main" id="{4C8967E7-667C-CD34-95B5-183223F79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154"/>
                <a:ext cx="91" cy="109"/>
              </a:xfrm>
              <a:custGeom>
                <a:avLst/>
                <a:gdLst>
                  <a:gd name="T0" fmla="*/ 58 w 183"/>
                  <a:gd name="T1" fmla="*/ 37 h 219"/>
                  <a:gd name="T2" fmla="*/ 75 w 183"/>
                  <a:gd name="T3" fmla="*/ 41 h 219"/>
                  <a:gd name="T4" fmla="*/ 85 w 183"/>
                  <a:gd name="T5" fmla="*/ 50 h 219"/>
                  <a:gd name="T6" fmla="*/ 102 w 183"/>
                  <a:gd name="T7" fmla="*/ 59 h 219"/>
                  <a:gd name="T8" fmla="*/ 104 w 183"/>
                  <a:gd name="T9" fmla="*/ 56 h 219"/>
                  <a:gd name="T10" fmla="*/ 108 w 183"/>
                  <a:gd name="T11" fmla="*/ 75 h 219"/>
                  <a:gd name="T12" fmla="*/ 108 w 183"/>
                  <a:gd name="T13" fmla="*/ 85 h 219"/>
                  <a:gd name="T14" fmla="*/ 105 w 183"/>
                  <a:gd name="T15" fmla="*/ 96 h 219"/>
                  <a:gd name="T16" fmla="*/ 99 w 183"/>
                  <a:gd name="T17" fmla="*/ 105 h 219"/>
                  <a:gd name="T18" fmla="*/ 81 w 183"/>
                  <a:gd name="T19" fmla="*/ 108 h 219"/>
                  <a:gd name="T20" fmla="*/ 67 w 183"/>
                  <a:gd name="T21" fmla="*/ 103 h 219"/>
                  <a:gd name="T22" fmla="*/ 61 w 183"/>
                  <a:gd name="T23" fmla="*/ 129 h 219"/>
                  <a:gd name="T24" fmla="*/ 51 w 183"/>
                  <a:gd name="T25" fmla="*/ 129 h 219"/>
                  <a:gd name="T26" fmla="*/ 41 w 183"/>
                  <a:gd name="T27" fmla="*/ 134 h 219"/>
                  <a:gd name="T28" fmla="*/ 25 w 183"/>
                  <a:gd name="T29" fmla="*/ 129 h 219"/>
                  <a:gd name="T30" fmla="*/ 17 w 183"/>
                  <a:gd name="T31" fmla="*/ 141 h 219"/>
                  <a:gd name="T32" fmla="*/ 16 w 183"/>
                  <a:gd name="T33" fmla="*/ 155 h 219"/>
                  <a:gd name="T34" fmla="*/ 19 w 183"/>
                  <a:gd name="T35" fmla="*/ 161 h 219"/>
                  <a:gd name="T36" fmla="*/ 19 w 183"/>
                  <a:gd name="T37" fmla="*/ 169 h 219"/>
                  <a:gd name="T38" fmla="*/ 4 w 183"/>
                  <a:gd name="T39" fmla="*/ 173 h 219"/>
                  <a:gd name="T40" fmla="*/ 4 w 183"/>
                  <a:gd name="T41" fmla="*/ 178 h 219"/>
                  <a:gd name="T42" fmla="*/ 13 w 183"/>
                  <a:gd name="T43" fmla="*/ 187 h 219"/>
                  <a:gd name="T44" fmla="*/ 25 w 183"/>
                  <a:gd name="T45" fmla="*/ 202 h 219"/>
                  <a:gd name="T46" fmla="*/ 32 w 183"/>
                  <a:gd name="T47" fmla="*/ 205 h 219"/>
                  <a:gd name="T48" fmla="*/ 49 w 183"/>
                  <a:gd name="T49" fmla="*/ 211 h 219"/>
                  <a:gd name="T50" fmla="*/ 67 w 183"/>
                  <a:gd name="T51" fmla="*/ 219 h 219"/>
                  <a:gd name="T52" fmla="*/ 73 w 183"/>
                  <a:gd name="T53" fmla="*/ 182 h 219"/>
                  <a:gd name="T54" fmla="*/ 81 w 183"/>
                  <a:gd name="T55" fmla="*/ 176 h 219"/>
                  <a:gd name="T56" fmla="*/ 98 w 183"/>
                  <a:gd name="T57" fmla="*/ 166 h 219"/>
                  <a:gd name="T58" fmla="*/ 110 w 183"/>
                  <a:gd name="T59" fmla="*/ 172 h 219"/>
                  <a:gd name="T60" fmla="*/ 108 w 183"/>
                  <a:gd name="T61" fmla="*/ 157 h 219"/>
                  <a:gd name="T62" fmla="*/ 113 w 183"/>
                  <a:gd name="T63" fmla="*/ 143 h 219"/>
                  <a:gd name="T64" fmla="*/ 134 w 183"/>
                  <a:gd name="T65" fmla="*/ 147 h 219"/>
                  <a:gd name="T66" fmla="*/ 139 w 183"/>
                  <a:gd name="T67" fmla="*/ 161 h 219"/>
                  <a:gd name="T68" fmla="*/ 148 w 183"/>
                  <a:gd name="T69" fmla="*/ 164 h 219"/>
                  <a:gd name="T70" fmla="*/ 157 w 183"/>
                  <a:gd name="T71" fmla="*/ 164 h 219"/>
                  <a:gd name="T72" fmla="*/ 169 w 183"/>
                  <a:gd name="T73" fmla="*/ 161 h 219"/>
                  <a:gd name="T74" fmla="*/ 177 w 183"/>
                  <a:gd name="T75" fmla="*/ 158 h 219"/>
                  <a:gd name="T76" fmla="*/ 177 w 183"/>
                  <a:gd name="T77" fmla="*/ 154 h 219"/>
                  <a:gd name="T78" fmla="*/ 169 w 183"/>
                  <a:gd name="T79" fmla="*/ 147 h 219"/>
                  <a:gd name="T80" fmla="*/ 175 w 183"/>
                  <a:gd name="T81" fmla="*/ 140 h 219"/>
                  <a:gd name="T82" fmla="*/ 178 w 183"/>
                  <a:gd name="T83" fmla="*/ 128 h 219"/>
                  <a:gd name="T84" fmla="*/ 172 w 183"/>
                  <a:gd name="T85" fmla="*/ 123 h 219"/>
                  <a:gd name="T86" fmla="*/ 167 w 183"/>
                  <a:gd name="T87" fmla="*/ 111 h 219"/>
                  <a:gd name="T88" fmla="*/ 175 w 183"/>
                  <a:gd name="T89" fmla="*/ 108 h 219"/>
                  <a:gd name="T90" fmla="*/ 183 w 183"/>
                  <a:gd name="T91" fmla="*/ 108 h 219"/>
                  <a:gd name="T92" fmla="*/ 175 w 183"/>
                  <a:gd name="T93" fmla="*/ 91 h 219"/>
                  <a:gd name="T94" fmla="*/ 163 w 183"/>
                  <a:gd name="T95" fmla="*/ 82 h 219"/>
                  <a:gd name="T96" fmla="*/ 161 w 183"/>
                  <a:gd name="T97" fmla="*/ 73 h 219"/>
                  <a:gd name="T98" fmla="*/ 161 w 183"/>
                  <a:gd name="T99" fmla="*/ 65 h 219"/>
                  <a:gd name="T100" fmla="*/ 148 w 183"/>
                  <a:gd name="T101" fmla="*/ 46 h 219"/>
                  <a:gd name="T102" fmla="*/ 145 w 183"/>
                  <a:gd name="T103" fmla="*/ 38 h 219"/>
                  <a:gd name="T104" fmla="*/ 146 w 183"/>
                  <a:gd name="T105" fmla="*/ 27 h 219"/>
                  <a:gd name="T106" fmla="*/ 134 w 183"/>
                  <a:gd name="T107" fmla="*/ 17 h 219"/>
                  <a:gd name="T108" fmla="*/ 128 w 183"/>
                  <a:gd name="T109" fmla="*/ 6 h 219"/>
                  <a:gd name="T110" fmla="*/ 122 w 183"/>
                  <a:gd name="T111" fmla="*/ 12 h 219"/>
                  <a:gd name="T112" fmla="*/ 114 w 183"/>
                  <a:gd name="T113" fmla="*/ 6 h 219"/>
                  <a:gd name="T114" fmla="*/ 107 w 183"/>
                  <a:gd name="T115" fmla="*/ 0 h 219"/>
                  <a:gd name="T116" fmla="*/ 99 w 183"/>
                  <a:gd name="T117" fmla="*/ 15 h 219"/>
                  <a:gd name="T118" fmla="*/ 81 w 183"/>
                  <a:gd name="T119" fmla="*/ 20 h 219"/>
                  <a:gd name="T120" fmla="*/ 78 w 183"/>
                  <a:gd name="T121" fmla="*/ 29 h 219"/>
                  <a:gd name="T122" fmla="*/ 63 w 183"/>
                  <a:gd name="T123" fmla="*/ 2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19">
                    <a:moveTo>
                      <a:pt x="63" y="29"/>
                    </a:moveTo>
                    <a:lnTo>
                      <a:pt x="58" y="37"/>
                    </a:lnTo>
                    <a:lnTo>
                      <a:pt x="60" y="38"/>
                    </a:lnTo>
                    <a:lnTo>
                      <a:pt x="75" y="41"/>
                    </a:lnTo>
                    <a:lnTo>
                      <a:pt x="78" y="49"/>
                    </a:lnTo>
                    <a:lnTo>
                      <a:pt x="85" y="50"/>
                    </a:lnTo>
                    <a:lnTo>
                      <a:pt x="98" y="62"/>
                    </a:lnTo>
                    <a:lnTo>
                      <a:pt x="102" y="59"/>
                    </a:lnTo>
                    <a:lnTo>
                      <a:pt x="105" y="49"/>
                    </a:lnTo>
                    <a:lnTo>
                      <a:pt x="104" y="56"/>
                    </a:lnTo>
                    <a:lnTo>
                      <a:pt x="111" y="68"/>
                    </a:lnTo>
                    <a:lnTo>
                      <a:pt x="108" y="75"/>
                    </a:lnTo>
                    <a:lnTo>
                      <a:pt x="110" y="78"/>
                    </a:lnTo>
                    <a:lnTo>
                      <a:pt x="108" y="85"/>
                    </a:lnTo>
                    <a:lnTo>
                      <a:pt x="111" y="88"/>
                    </a:lnTo>
                    <a:lnTo>
                      <a:pt x="105" y="96"/>
                    </a:lnTo>
                    <a:lnTo>
                      <a:pt x="105" y="102"/>
                    </a:lnTo>
                    <a:lnTo>
                      <a:pt x="99" y="105"/>
                    </a:lnTo>
                    <a:lnTo>
                      <a:pt x="92" y="100"/>
                    </a:lnTo>
                    <a:lnTo>
                      <a:pt x="81" y="108"/>
                    </a:lnTo>
                    <a:lnTo>
                      <a:pt x="69" y="100"/>
                    </a:lnTo>
                    <a:lnTo>
                      <a:pt x="67" y="103"/>
                    </a:lnTo>
                    <a:lnTo>
                      <a:pt x="73" y="116"/>
                    </a:lnTo>
                    <a:lnTo>
                      <a:pt x="61" y="129"/>
                    </a:lnTo>
                    <a:lnTo>
                      <a:pt x="63" y="131"/>
                    </a:lnTo>
                    <a:lnTo>
                      <a:pt x="51" y="129"/>
                    </a:lnTo>
                    <a:lnTo>
                      <a:pt x="49" y="132"/>
                    </a:lnTo>
                    <a:lnTo>
                      <a:pt x="41" y="134"/>
                    </a:lnTo>
                    <a:lnTo>
                      <a:pt x="34" y="128"/>
                    </a:lnTo>
                    <a:lnTo>
                      <a:pt x="25" y="129"/>
                    </a:lnTo>
                    <a:lnTo>
                      <a:pt x="16" y="137"/>
                    </a:lnTo>
                    <a:lnTo>
                      <a:pt x="17" y="141"/>
                    </a:lnTo>
                    <a:lnTo>
                      <a:pt x="19" y="146"/>
                    </a:lnTo>
                    <a:lnTo>
                      <a:pt x="16" y="155"/>
                    </a:lnTo>
                    <a:lnTo>
                      <a:pt x="22" y="155"/>
                    </a:lnTo>
                    <a:lnTo>
                      <a:pt x="19" y="161"/>
                    </a:lnTo>
                    <a:lnTo>
                      <a:pt x="22" y="169"/>
                    </a:lnTo>
                    <a:lnTo>
                      <a:pt x="19" y="169"/>
                    </a:lnTo>
                    <a:lnTo>
                      <a:pt x="17" y="173"/>
                    </a:lnTo>
                    <a:lnTo>
                      <a:pt x="4" y="173"/>
                    </a:lnTo>
                    <a:lnTo>
                      <a:pt x="0" y="175"/>
                    </a:lnTo>
                    <a:lnTo>
                      <a:pt x="4" y="178"/>
                    </a:lnTo>
                    <a:lnTo>
                      <a:pt x="7" y="182"/>
                    </a:lnTo>
                    <a:lnTo>
                      <a:pt x="13" y="187"/>
                    </a:lnTo>
                    <a:lnTo>
                      <a:pt x="19" y="204"/>
                    </a:lnTo>
                    <a:lnTo>
                      <a:pt x="25" y="202"/>
                    </a:lnTo>
                    <a:lnTo>
                      <a:pt x="26" y="208"/>
                    </a:lnTo>
                    <a:lnTo>
                      <a:pt x="32" y="205"/>
                    </a:lnTo>
                    <a:lnTo>
                      <a:pt x="41" y="207"/>
                    </a:lnTo>
                    <a:lnTo>
                      <a:pt x="49" y="211"/>
                    </a:lnTo>
                    <a:lnTo>
                      <a:pt x="52" y="211"/>
                    </a:lnTo>
                    <a:lnTo>
                      <a:pt x="67" y="219"/>
                    </a:lnTo>
                    <a:lnTo>
                      <a:pt x="67" y="211"/>
                    </a:lnTo>
                    <a:lnTo>
                      <a:pt x="73" y="182"/>
                    </a:lnTo>
                    <a:lnTo>
                      <a:pt x="76" y="176"/>
                    </a:lnTo>
                    <a:lnTo>
                      <a:pt x="81" y="176"/>
                    </a:lnTo>
                    <a:lnTo>
                      <a:pt x="84" y="170"/>
                    </a:lnTo>
                    <a:lnTo>
                      <a:pt x="98" y="166"/>
                    </a:lnTo>
                    <a:lnTo>
                      <a:pt x="105" y="169"/>
                    </a:lnTo>
                    <a:lnTo>
                      <a:pt x="110" y="172"/>
                    </a:lnTo>
                    <a:lnTo>
                      <a:pt x="114" y="161"/>
                    </a:lnTo>
                    <a:lnTo>
                      <a:pt x="108" y="157"/>
                    </a:lnTo>
                    <a:lnTo>
                      <a:pt x="105" y="144"/>
                    </a:lnTo>
                    <a:lnTo>
                      <a:pt x="113" y="143"/>
                    </a:lnTo>
                    <a:lnTo>
                      <a:pt x="114" y="138"/>
                    </a:lnTo>
                    <a:lnTo>
                      <a:pt x="134" y="147"/>
                    </a:lnTo>
                    <a:lnTo>
                      <a:pt x="131" y="164"/>
                    </a:lnTo>
                    <a:lnTo>
                      <a:pt x="139" y="161"/>
                    </a:lnTo>
                    <a:lnTo>
                      <a:pt x="143" y="166"/>
                    </a:lnTo>
                    <a:lnTo>
                      <a:pt x="148" y="164"/>
                    </a:lnTo>
                    <a:lnTo>
                      <a:pt x="154" y="167"/>
                    </a:lnTo>
                    <a:lnTo>
                      <a:pt x="157" y="164"/>
                    </a:lnTo>
                    <a:lnTo>
                      <a:pt x="164" y="164"/>
                    </a:lnTo>
                    <a:lnTo>
                      <a:pt x="169" y="161"/>
                    </a:lnTo>
                    <a:lnTo>
                      <a:pt x="173" y="161"/>
                    </a:lnTo>
                    <a:lnTo>
                      <a:pt x="177" y="158"/>
                    </a:lnTo>
                    <a:lnTo>
                      <a:pt x="180" y="158"/>
                    </a:lnTo>
                    <a:lnTo>
                      <a:pt x="177" y="154"/>
                    </a:lnTo>
                    <a:lnTo>
                      <a:pt x="177" y="149"/>
                    </a:lnTo>
                    <a:lnTo>
                      <a:pt x="169" y="147"/>
                    </a:lnTo>
                    <a:lnTo>
                      <a:pt x="170" y="143"/>
                    </a:lnTo>
                    <a:lnTo>
                      <a:pt x="175" y="140"/>
                    </a:lnTo>
                    <a:lnTo>
                      <a:pt x="178" y="135"/>
                    </a:lnTo>
                    <a:lnTo>
                      <a:pt x="178" y="128"/>
                    </a:lnTo>
                    <a:lnTo>
                      <a:pt x="181" y="122"/>
                    </a:lnTo>
                    <a:lnTo>
                      <a:pt x="172" y="123"/>
                    </a:lnTo>
                    <a:lnTo>
                      <a:pt x="170" y="116"/>
                    </a:lnTo>
                    <a:lnTo>
                      <a:pt x="167" y="111"/>
                    </a:lnTo>
                    <a:lnTo>
                      <a:pt x="167" y="108"/>
                    </a:lnTo>
                    <a:lnTo>
                      <a:pt x="175" y="108"/>
                    </a:lnTo>
                    <a:lnTo>
                      <a:pt x="180" y="105"/>
                    </a:lnTo>
                    <a:lnTo>
                      <a:pt x="183" y="108"/>
                    </a:lnTo>
                    <a:lnTo>
                      <a:pt x="183" y="97"/>
                    </a:lnTo>
                    <a:lnTo>
                      <a:pt x="175" y="91"/>
                    </a:lnTo>
                    <a:lnTo>
                      <a:pt x="167" y="82"/>
                    </a:lnTo>
                    <a:lnTo>
                      <a:pt x="163" y="82"/>
                    </a:lnTo>
                    <a:lnTo>
                      <a:pt x="157" y="76"/>
                    </a:lnTo>
                    <a:lnTo>
                      <a:pt x="161" y="73"/>
                    </a:lnTo>
                    <a:lnTo>
                      <a:pt x="158" y="68"/>
                    </a:lnTo>
                    <a:lnTo>
                      <a:pt x="161" y="65"/>
                    </a:lnTo>
                    <a:lnTo>
                      <a:pt x="158" y="61"/>
                    </a:lnTo>
                    <a:lnTo>
                      <a:pt x="148" y="46"/>
                    </a:lnTo>
                    <a:lnTo>
                      <a:pt x="145" y="43"/>
                    </a:lnTo>
                    <a:lnTo>
                      <a:pt x="145" y="38"/>
                    </a:lnTo>
                    <a:lnTo>
                      <a:pt x="148" y="32"/>
                    </a:lnTo>
                    <a:lnTo>
                      <a:pt x="146" y="27"/>
                    </a:lnTo>
                    <a:lnTo>
                      <a:pt x="140" y="18"/>
                    </a:lnTo>
                    <a:lnTo>
                      <a:pt x="134" y="17"/>
                    </a:lnTo>
                    <a:lnTo>
                      <a:pt x="131" y="9"/>
                    </a:lnTo>
                    <a:lnTo>
                      <a:pt x="128" y="6"/>
                    </a:lnTo>
                    <a:lnTo>
                      <a:pt x="125" y="8"/>
                    </a:lnTo>
                    <a:lnTo>
                      <a:pt x="122" y="12"/>
                    </a:lnTo>
                    <a:lnTo>
                      <a:pt x="119" y="12"/>
                    </a:lnTo>
                    <a:lnTo>
                      <a:pt x="114" y="6"/>
                    </a:lnTo>
                    <a:lnTo>
                      <a:pt x="114" y="3"/>
                    </a:lnTo>
                    <a:lnTo>
                      <a:pt x="107" y="0"/>
                    </a:lnTo>
                    <a:lnTo>
                      <a:pt x="101" y="14"/>
                    </a:lnTo>
                    <a:lnTo>
                      <a:pt x="99" y="15"/>
                    </a:lnTo>
                    <a:lnTo>
                      <a:pt x="98" y="23"/>
                    </a:lnTo>
                    <a:lnTo>
                      <a:pt x="81" y="20"/>
                    </a:lnTo>
                    <a:lnTo>
                      <a:pt x="76" y="17"/>
                    </a:lnTo>
                    <a:lnTo>
                      <a:pt x="78" y="29"/>
                    </a:lnTo>
                    <a:lnTo>
                      <a:pt x="70" y="33"/>
                    </a:lnTo>
                    <a:lnTo>
                      <a:pt x="63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8" name="Freeform 6415">
                <a:extLst>
                  <a:ext uri="{FF2B5EF4-FFF2-40B4-BE49-F238E27FC236}">
                    <a16:creationId xmlns:a16="http://schemas.microsoft.com/office/drawing/2014/main" id="{4BFA3A47-F084-3833-C6BB-DD4D09CDE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154"/>
                <a:ext cx="91" cy="109"/>
              </a:xfrm>
              <a:custGeom>
                <a:avLst/>
                <a:gdLst>
                  <a:gd name="T0" fmla="*/ 70 w 183"/>
                  <a:gd name="T1" fmla="*/ 33 h 219"/>
                  <a:gd name="T2" fmla="*/ 76 w 183"/>
                  <a:gd name="T3" fmla="*/ 17 h 219"/>
                  <a:gd name="T4" fmla="*/ 98 w 183"/>
                  <a:gd name="T5" fmla="*/ 23 h 219"/>
                  <a:gd name="T6" fmla="*/ 101 w 183"/>
                  <a:gd name="T7" fmla="*/ 14 h 219"/>
                  <a:gd name="T8" fmla="*/ 114 w 183"/>
                  <a:gd name="T9" fmla="*/ 3 h 219"/>
                  <a:gd name="T10" fmla="*/ 119 w 183"/>
                  <a:gd name="T11" fmla="*/ 12 h 219"/>
                  <a:gd name="T12" fmla="*/ 125 w 183"/>
                  <a:gd name="T13" fmla="*/ 8 h 219"/>
                  <a:gd name="T14" fmla="*/ 131 w 183"/>
                  <a:gd name="T15" fmla="*/ 9 h 219"/>
                  <a:gd name="T16" fmla="*/ 140 w 183"/>
                  <a:gd name="T17" fmla="*/ 18 h 219"/>
                  <a:gd name="T18" fmla="*/ 148 w 183"/>
                  <a:gd name="T19" fmla="*/ 32 h 219"/>
                  <a:gd name="T20" fmla="*/ 145 w 183"/>
                  <a:gd name="T21" fmla="*/ 43 h 219"/>
                  <a:gd name="T22" fmla="*/ 158 w 183"/>
                  <a:gd name="T23" fmla="*/ 61 h 219"/>
                  <a:gd name="T24" fmla="*/ 158 w 183"/>
                  <a:gd name="T25" fmla="*/ 68 h 219"/>
                  <a:gd name="T26" fmla="*/ 157 w 183"/>
                  <a:gd name="T27" fmla="*/ 76 h 219"/>
                  <a:gd name="T28" fmla="*/ 167 w 183"/>
                  <a:gd name="T29" fmla="*/ 82 h 219"/>
                  <a:gd name="T30" fmla="*/ 183 w 183"/>
                  <a:gd name="T31" fmla="*/ 97 h 219"/>
                  <a:gd name="T32" fmla="*/ 180 w 183"/>
                  <a:gd name="T33" fmla="*/ 105 h 219"/>
                  <a:gd name="T34" fmla="*/ 167 w 183"/>
                  <a:gd name="T35" fmla="*/ 108 h 219"/>
                  <a:gd name="T36" fmla="*/ 170 w 183"/>
                  <a:gd name="T37" fmla="*/ 116 h 219"/>
                  <a:gd name="T38" fmla="*/ 181 w 183"/>
                  <a:gd name="T39" fmla="*/ 122 h 219"/>
                  <a:gd name="T40" fmla="*/ 178 w 183"/>
                  <a:gd name="T41" fmla="*/ 135 h 219"/>
                  <a:gd name="T42" fmla="*/ 170 w 183"/>
                  <a:gd name="T43" fmla="*/ 143 h 219"/>
                  <a:gd name="T44" fmla="*/ 177 w 183"/>
                  <a:gd name="T45" fmla="*/ 149 h 219"/>
                  <a:gd name="T46" fmla="*/ 180 w 183"/>
                  <a:gd name="T47" fmla="*/ 158 h 219"/>
                  <a:gd name="T48" fmla="*/ 173 w 183"/>
                  <a:gd name="T49" fmla="*/ 161 h 219"/>
                  <a:gd name="T50" fmla="*/ 164 w 183"/>
                  <a:gd name="T51" fmla="*/ 164 h 219"/>
                  <a:gd name="T52" fmla="*/ 154 w 183"/>
                  <a:gd name="T53" fmla="*/ 167 h 219"/>
                  <a:gd name="T54" fmla="*/ 143 w 183"/>
                  <a:gd name="T55" fmla="*/ 166 h 219"/>
                  <a:gd name="T56" fmla="*/ 131 w 183"/>
                  <a:gd name="T57" fmla="*/ 164 h 219"/>
                  <a:gd name="T58" fmla="*/ 114 w 183"/>
                  <a:gd name="T59" fmla="*/ 138 h 219"/>
                  <a:gd name="T60" fmla="*/ 105 w 183"/>
                  <a:gd name="T61" fmla="*/ 144 h 219"/>
                  <a:gd name="T62" fmla="*/ 114 w 183"/>
                  <a:gd name="T63" fmla="*/ 161 h 219"/>
                  <a:gd name="T64" fmla="*/ 105 w 183"/>
                  <a:gd name="T65" fmla="*/ 169 h 219"/>
                  <a:gd name="T66" fmla="*/ 84 w 183"/>
                  <a:gd name="T67" fmla="*/ 170 h 219"/>
                  <a:gd name="T68" fmla="*/ 76 w 183"/>
                  <a:gd name="T69" fmla="*/ 176 h 219"/>
                  <a:gd name="T70" fmla="*/ 67 w 183"/>
                  <a:gd name="T71" fmla="*/ 211 h 219"/>
                  <a:gd name="T72" fmla="*/ 52 w 183"/>
                  <a:gd name="T73" fmla="*/ 211 h 219"/>
                  <a:gd name="T74" fmla="*/ 41 w 183"/>
                  <a:gd name="T75" fmla="*/ 207 h 219"/>
                  <a:gd name="T76" fmla="*/ 26 w 183"/>
                  <a:gd name="T77" fmla="*/ 208 h 219"/>
                  <a:gd name="T78" fmla="*/ 19 w 183"/>
                  <a:gd name="T79" fmla="*/ 204 h 219"/>
                  <a:gd name="T80" fmla="*/ 7 w 183"/>
                  <a:gd name="T81" fmla="*/ 182 h 219"/>
                  <a:gd name="T82" fmla="*/ 0 w 183"/>
                  <a:gd name="T83" fmla="*/ 175 h 219"/>
                  <a:gd name="T84" fmla="*/ 17 w 183"/>
                  <a:gd name="T85" fmla="*/ 173 h 219"/>
                  <a:gd name="T86" fmla="*/ 22 w 183"/>
                  <a:gd name="T87" fmla="*/ 169 h 219"/>
                  <a:gd name="T88" fmla="*/ 22 w 183"/>
                  <a:gd name="T89" fmla="*/ 155 h 219"/>
                  <a:gd name="T90" fmla="*/ 19 w 183"/>
                  <a:gd name="T91" fmla="*/ 146 h 219"/>
                  <a:gd name="T92" fmla="*/ 16 w 183"/>
                  <a:gd name="T93" fmla="*/ 137 h 219"/>
                  <a:gd name="T94" fmla="*/ 34 w 183"/>
                  <a:gd name="T95" fmla="*/ 128 h 219"/>
                  <a:gd name="T96" fmla="*/ 49 w 183"/>
                  <a:gd name="T97" fmla="*/ 132 h 219"/>
                  <a:gd name="T98" fmla="*/ 63 w 183"/>
                  <a:gd name="T99" fmla="*/ 131 h 219"/>
                  <a:gd name="T100" fmla="*/ 73 w 183"/>
                  <a:gd name="T101" fmla="*/ 116 h 219"/>
                  <a:gd name="T102" fmla="*/ 69 w 183"/>
                  <a:gd name="T103" fmla="*/ 100 h 219"/>
                  <a:gd name="T104" fmla="*/ 92 w 183"/>
                  <a:gd name="T105" fmla="*/ 100 h 219"/>
                  <a:gd name="T106" fmla="*/ 105 w 183"/>
                  <a:gd name="T107" fmla="*/ 102 h 219"/>
                  <a:gd name="T108" fmla="*/ 111 w 183"/>
                  <a:gd name="T109" fmla="*/ 88 h 219"/>
                  <a:gd name="T110" fmla="*/ 110 w 183"/>
                  <a:gd name="T111" fmla="*/ 78 h 219"/>
                  <a:gd name="T112" fmla="*/ 111 w 183"/>
                  <a:gd name="T113" fmla="*/ 68 h 219"/>
                  <a:gd name="T114" fmla="*/ 105 w 183"/>
                  <a:gd name="T115" fmla="*/ 49 h 219"/>
                  <a:gd name="T116" fmla="*/ 98 w 183"/>
                  <a:gd name="T117" fmla="*/ 62 h 219"/>
                  <a:gd name="T118" fmla="*/ 78 w 183"/>
                  <a:gd name="T119" fmla="*/ 49 h 219"/>
                  <a:gd name="T120" fmla="*/ 60 w 183"/>
                  <a:gd name="T121" fmla="*/ 38 h 219"/>
                  <a:gd name="T122" fmla="*/ 63 w 183"/>
                  <a:gd name="T123" fmla="*/ 2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19">
                    <a:moveTo>
                      <a:pt x="63" y="29"/>
                    </a:moveTo>
                    <a:lnTo>
                      <a:pt x="70" y="33"/>
                    </a:lnTo>
                    <a:lnTo>
                      <a:pt x="78" y="29"/>
                    </a:lnTo>
                    <a:lnTo>
                      <a:pt x="76" y="17"/>
                    </a:lnTo>
                    <a:lnTo>
                      <a:pt x="81" y="20"/>
                    </a:lnTo>
                    <a:lnTo>
                      <a:pt x="98" y="23"/>
                    </a:lnTo>
                    <a:lnTo>
                      <a:pt x="99" y="15"/>
                    </a:lnTo>
                    <a:lnTo>
                      <a:pt x="101" y="14"/>
                    </a:lnTo>
                    <a:lnTo>
                      <a:pt x="107" y="0"/>
                    </a:lnTo>
                    <a:lnTo>
                      <a:pt x="114" y="3"/>
                    </a:lnTo>
                    <a:lnTo>
                      <a:pt x="114" y="6"/>
                    </a:lnTo>
                    <a:lnTo>
                      <a:pt x="119" y="12"/>
                    </a:lnTo>
                    <a:lnTo>
                      <a:pt x="122" y="12"/>
                    </a:lnTo>
                    <a:lnTo>
                      <a:pt x="125" y="8"/>
                    </a:lnTo>
                    <a:lnTo>
                      <a:pt x="128" y="6"/>
                    </a:lnTo>
                    <a:lnTo>
                      <a:pt x="131" y="9"/>
                    </a:lnTo>
                    <a:lnTo>
                      <a:pt x="134" y="17"/>
                    </a:lnTo>
                    <a:lnTo>
                      <a:pt x="140" y="18"/>
                    </a:lnTo>
                    <a:lnTo>
                      <a:pt x="146" y="27"/>
                    </a:lnTo>
                    <a:lnTo>
                      <a:pt x="148" y="32"/>
                    </a:lnTo>
                    <a:lnTo>
                      <a:pt x="145" y="38"/>
                    </a:lnTo>
                    <a:lnTo>
                      <a:pt x="145" y="43"/>
                    </a:lnTo>
                    <a:lnTo>
                      <a:pt x="148" y="46"/>
                    </a:lnTo>
                    <a:lnTo>
                      <a:pt x="158" y="61"/>
                    </a:lnTo>
                    <a:lnTo>
                      <a:pt x="161" y="65"/>
                    </a:lnTo>
                    <a:lnTo>
                      <a:pt x="158" y="68"/>
                    </a:lnTo>
                    <a:lnTo>
                      <a:pt x="161" y="73"/>
                    </a:lnTo>
                    <a:lnTo>
                      <a:pt x="157" y="76"/>
                    </a:lnTo>
                    <a:lnTo>
                      <a:pt x="163" y="82"/>
                    </a:lnTo>
                    <a:lnTo>
                      <a:pt x="167" y="82"/>
                    </a:lnTo>
                    <a:lnTo>
                      <a:pt x="175" y="91"/>
                    </a:lnTo>
                    <a:lnTo>
                      <a:pt x="183" y="97"/>
                    </a:lnTo>
                    <a:lnTo>
                      <a:pt x="183" y="108"/>
                    </a:lnTo>
                    <a:lnTo>
                      <a:pt x="180" y="105"/>
                    </a:lnTo>
                    <a:lnTo>
                      <a:pt x="175" y="108"/>
                    </a:lnTo>
                    <a:lnTo>
                      <a:pt x="167" y="108"/>
                    </a:lnTo>
                    <a:lnTo>
                      <a:pt x="167" y="111"/>
                    </a:lnTo>
                    <a:lnTo>
                      <a:pt x="170" y="116"/>
                    </a:lnTo>
                    <a:lnTo>
                      <a:pt x="172" y="123"/>
                    </a:lnTo>
                    <a:lnTo>
                      <a:pt x="181" y="122"/>
                    </a:lnTo>
                    <a:lnTo>
                      <a:pt x="178" y="128"/>
                    </a:lnTo>
                    <a:lnTo>
                      <a:pt x="178" y="135"/>
                    </a:lnTo>
                    <a:lnTo>
                      <a:pt x="175" y="140"/>
                    </a:lnTo>
                    <a:lnTo>
                      <a:pt x="170" y="143"/>
                    </a:lnTo>
                    <a:lnTo>
                      <a:pt x="169" y="147"/>
                    </a:lnTo>
                    <a:lnTo>
                      <a:pt x="177" y="149"/>
                    </a:lnTo>
                    <a:lnTo>
                      <a:pt x="177" y="154"/>
                    </a:lnTo>
                    <a:lnTo>
                      <a:pt x="180" y="158"/>
                    </a:lnTo>
                    <a:lnTo>
                      <a:pt x="177" y="158"/>
                    </a:lnTo>
                    <a:lnTo>
                      <a:pt x="173" y="161"/>
                    </a:lnTo>
                    <a:lnTo>
                      <a:pt x="169" y="161"/>
                    </a:lnTo>
                    <a:lnTo>
                      <a:pt x="164" y="164"/>
                    </a:lnTo>
                    <a:lnTo>
                      <a:pt x="157" y="164"/>
                    </a:lnTo>
                    <a:lnTo>
                      <a:pt x="154" y="167"/>
                    </a:lnTo>
                    <a:lnTo>
                      <a:pt x="148" y="164"/>
                    </a:lnTo>
                    <a:lnTo>
                      <a:pt x="143" y="166"/>
                    </a:lnTo>
                    <a:lnTo>
                      <a:pt x="139" y="161"/>
                    </a:lnTo>
                    <a:lnTo>
                      <a:pt x="131" y="164"/>
                    </a:lnTo>
                    <a:lnTo>
                      <a:pt x="134" y="147"/>
                    </a:lnTo>
                    <a:lnTo>
                      <a:pt x="114" y="138"/>
                    </a:lnTo>
                    <a:lnTo>
                      <a:pt x="113" y="143"/>
                    </a:lnTo>
                    <a:lnTo>
                      <a:pt x="105" y="144"/>
                    </a:lnTo>
                    <a:lnTo>
                      <a:pt x="108" y="157"/>
                    </a:lnTo>
                    <a:lnTo>
                      <a:pt x="114" y="161"/>
                    </a:lnTo>
                    <a:lnTo>
                      <a:pt x="110" y="172"/>
                    </a:lnTo>
                    <a:lnTo>
                      <a:pt x="105" y="169"/>
                    </a:lnTo>
                    <a:lnTo>
                      <a:pt x="98" y="166"/>
                    </a:lnTo>
                    <a:lnTo>
                      <a:pt x="84" y="170"/>
                    </a:lnTo>
                    <a:lnTo>
                      <a:pt x="81" y="176"/>
                    </a:lnTo>
                    <a:lnTo>
                      <a:pt x="76" y="176"/>
                    </a:lnTo>
                    <a:lnTo>
                      <a:pt x="73" y="182"/>
                    </a:lnTo>
                    <a:lnTo>
                      <a:pt x="67" y="211"/>
                    </a:lnTo>
                    <a:lnTo>
                      <a:pt x="67" y="219"/>
                    </a:lnTo>
                    <a:lnTo>
                      <a:pt x="52" y="211"/>
                    </a:lnTo>
                    <a:lnTo>
                      <a:pt x="49" y="211"/>
                    </a:lnTo>
                    <a:lnTo>
                      <a:pt x="41" y="207"/>
                    </a:lnTo>
                    <a:lnTo>
                      <a:pt x="32" y="205"/>
                    </a:lnTo>
                    <a:lnTo>
                      <a:pt x="26" y="208"/>
                    </a:lnTo>
                    <a:lnTo>
                      <a:pt x="25" y="202"/>
                    </a:lnTo>
                    <a:lnTo>
                      <a:pt x="19" y="204"/>
                    </a:lnTo>
                    <a:lnTo>
                      <a:pt x="13" y="187"/>
                    </a:lnTo>
                    <a:lnTo>
                      <a:pt x="7" y="182"/>
                    </a:lnTo>
                    <a:lnTo>
                      <a:pt x="4" y="178"/>
                    </a:lnTo>
                    <a:lnTo>
                      <a:pt x="0" y="175"/>
                    </a:lnTo>
                    <a:lnTo>
                      <a:pt x="4" y="173"/>
                    </a:lnTo>
                    <a:lnTo>
                      <a:pt x="17" y="173"/>
                    </a:lnTo>
                    <a:lnTo>
                      <a:pt x="19" y="169"/>
                    </a:lnTo>
                    <a:lnTo>
                      <a:pt x="22" y="169"/>
                    </a:lnTo>
                    <a:lnTo>
                      <a:pt x="19" y="161"/>
                    </a:lnTo>
                    <a:lnTo>
                      <a:pt x="22" y="155"/>
                    </a:lnTo>
                    <a:lnTo>
                      <a:pt x="16" y="155"/>
                    </a:lnTo>
                    <a:lnTo>
                      <a:pt x="19" y="146"/>
                    </a:lnTo>
                    <a:lnTo>
                      <a:pt x="17" y="141"/>
                    </a:lnTo>
                    <a:lnTo>
                      <a:pt x="16" y="137"/>
                    </a:lnTo>
                    <a:lnTo>
                      <a:pt x="25" y="129"/>
                    </a:lnTo>
                    <a:lnTo>
                      <a:pt x="34" y="128"/>
                    </a:lnTo>
                    <a:lnTo>
                      <a:pt x="41" y="134"/>
                    </a:lnTo>
                    <a:lnTo>
                      <a:pt x="49" y="132"/>
                    </a:lnTo>
                    <a:lnTo>
                      <a:pt x="51" y="129"/>
                    </a:lnTo>
                    <a:lnTo>
                      <a:pt x="63" y="131"/>
                    </a:lnTo>
                    <a:lnTo>
                      <a:pt x="61" y="129"/>
                    </a:lnTo>
                    <a:lnTo>
                      <a:pt x="73" y="116"/>
                    </a:lnTo>
                    <a:lnTo>
                      <a:pt x="67" y="103"/>
                    </a:lnTo>
                    <a:lnTo>
                      <a:pt x="69" y="100"/>
                    </a:lnTo>
                    <a:lnTo>
                      <a:pt x="81" y="108"/>
                    </a:lnTo>
                    <a:lnTo>
                      <a:pt x="92" y="100"/>
                    </a:lnTo>
                    <a:lnTo>
                      <a:pt x="99" y="105"/>
                    </a:lnTo>
                    <a:lnTo>
                      <a:pt x="105" y="102"/>
                    </a:lnTo>
                    <a:lnTo>
                      <a:pt x="105" y="96"/>
                    </a:lnTo>
                    <a:lnTo>
                      <a:pt x="111" y="88"/>
                    </a:lnTo>
                    <a:lnTo>
                      <a:pt x="108" y="85"/>
                    </a:lnTo>
                    <a:lnTo>
                      <a:pt x="110" y="78"/>
                    </a:lnTo>
                    <a:lnTo>
                      <a:pt x="108" y="75"/>
                    </a:lnTo>
                    <a:lnTo>
                      <a:pt x="111" y="68"/>
                    </a:lnTo>
                    <a:lnTo>
                      <a:pt x="104" y="56"/>
                    </a:lnTo>
                    <a:lnTo>
                      <a:pt x="105" y="49"/>
                    </a:lnTo>
                    <a:lnTo>
                      <a:pt x="102" y="59"/>
                    </a:lnTo>
                    <a:lnTo>
                      <a:pt x="98" y="62"/>
                    </a:lnTo>
                    <a:lnTo>
                      <a:pt x="85" y="50"/>
                    </a:lnTo>
                    <a:lnTo>
                      <a:pt x="78" y="49"/>
                    </a:lnTo>
                    <a:lnTo>
                      <a:pt x="75" y="41"/>
                    </a:lnTo>
                    <a:lnTo>
                      <a:pt x="60" y="38"/>
                    </a:lnTo>
                    <a:lnTo>
                      <a:pt x="58" y="37"/>
                    </a:lnTo>
                    <a:lnTo>
                      <a:pt x="63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59" name="Freeform 6416">
                <a:extLst>
                  <a:ext uri="{FF2B5EF4-FFF2-40B4-BE49-F238E27FC236}">
                    <a16:creationId xmlns:a16="http://schemas.microsoft.com/office/drawing/2014/main" id="{E4F08942-1B64-70B4-FFD8-82FF906D2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154"/>
                <a:ext cx="91" cy="109"/>
              </a:xfrm>
              <a:custGeom>
                <a:avLst/>
                <a:gdLst>
                  <a:gd name="T0" fmla="*/ 70 w 183"/>
                  <a:gd name="T1" fmla="*/ 33 h 219"/>
                  <a:gd name="T2" fmla="*/ 76 w 183"/>
                  <a:gd name="T3" fmla="*/ 17 h 219"/>
                  <a:gd name="T4" fmla="*/ 98 w 183"/>
                  <a:gd name="T5" fmla="*/ 23 h 219"/>
                  <a:gd name="T6" fmla="*/ 101 w 183"/>
                  <a:gd name="T7" fmla="*/ 14 h 219"/>
                  <a:gd name="T8" fmla="*/ 114 w 183"/>
                  <a:gd name="T9" fmla="*/ 3 h 219"/>
                  <a:gd name="T10" fmla="*/ 119 w 183"/>
                  <a:gd name="T11" fmla="*/ 12 h 219"/>
                  <a:gd name="T12" fmla="*/ 125 w 183"/>
                  <a:gd name="T13" fmla="*/ 8 h 219"/>
                  <a:gd name="T14" fmla="*/ 131 w 183"/>
                  <a:gd name="T15" fmla="*/ 9 h 219"/>
                  <a:gd name="T16" fmla="*/ 140 w 183"/>
                  <a:gd name="T17" fmla="*/ 18 h 219"/>
                  <a:gd name="T18" fmla="*/ 148 w 183"/>
                  <a:gd name="T19" fmla="*/ 32 h 219"/>
                  <a:gd name="T20" fmla="*/ 145 w 183"/>
                  <a:gd name="T21" fmla="*/ 43 h 219"/>
                  <a:gd name="T22" fmla="*/ 158 w 183"/>
                  <a:gd name="T23" fmla="*/ 61 h 219"/>
                  <a:gd name="T24" fmla="*/ 158 w 183"/>
                  <a:gd name="T25" fmla="*/ 68 h 219"/>
                  <a:gd name="T26" fmla="*/ 157 w 183"/>
                  <a:gd name="T27" fmla="*/ 76 h 219"/>
                  <a:gd name="T28" fmla="*/ 167 w 183"/>
                  <a:gd name="T29" fmla="*/ 82 h 219"/>
                  <a:gd name="T30" fmla="*/ 183 w 183"/>
                  <a:gd name="T31" fmla="*/ 97 h 219"/>
                  <a:gd name="T32" fmla="*/ 180 w 183"/>
                  <a:gd name="T33" fmla="*/ 105 h 219"/>
                  <a:gd name="T34" fmla="*/ 167 w 183"/>
                  <a:gd name="T35" fmla="*/ 108 h 219"/>
                  <a:gd name="T36" fmla="*/ 170 w 183"/>
                  <a:gd name="T37" fmla="*/ 116 h 219"/>
                  <a:gd name="T38" fmla="*/ 181 w 183"/>
                  <a:gd name="T39" fmla="*/ 122 h 219"/>
                  <a:gd name="T40" fmla="*/ 178 w 183"/>
                  <a:gd name="T41" fmla="*/ 135 h 219"/>
                  <a:gd name="T42" fmla="*/ 170 w 183"/>
                  <a:gd name="T43" fmla="*/ 143 h 219"/>
                  <a:gd name="T44" fmla="*/ 177 w 183"/>
                  <a:gd name="T45" fmla="*/ 149 h 219"/>
                  <a:gd name="T46" fmla="*/ 180 w 183"/>
                  <a:gd name="T47" fmla="*/ 158 h 219"/>
                  <a:gd name="T48" fmla="*/ 173 w 183"/>
                  <a:gd name="T49" fmla="*/ 161 h 219"/>
                  <a:gd name="T50" fmla="*/ 164 w 183"/>
                  <a:gd name="T51" fmla="*/ 164 h 219"/>
                  <a:gd name="T52" fmla="*/ 154 w 183"/>
                  <a:gd name="T53" fmla="*/ 167 h 219"/>
                  <a:gd name="T54" fmla="*/ 143 w 183"/>
                  <a:gd name="T55" fmla="*/ 166 h 219"/>
                  <a:gd name="T56" fmla="*/ 131 w 183"/>
                  <a:gd name="T57" fmla="*/ 164 h 219"/>
                  <a:gd name="T58" fmla="*/ 114 w 183"/>
                  <a:gd name="T59" fmla="*/ 138 h 219"/>
                  <a:gd name="T60" fmla="*/ 105 w 183"/>
                  <a:gd name="T61" fmla="*/ 144 h 219"/>
                  <a:gd name="T62" fmla="*/ 114 w 183"/>
                  <a:gd name="T63" fmla="*/ 161 h 219"/>
                  <a:gd name="T64" fmla="*/ 105 w 183"/>
                  <a:gd name="T65" fmla="*/ 169 h 219"/>
                  <a:gd name="T66" fmla="*/ 84 w 183"/>
                  <a:gd name="T67" fmla="*/ 170 h 219"/>
                  <a:gd name="T68" fmla="*/ 76 w 183"/>
                  <a:gd name="T69" fmla="*/ 176 h 219"/>
                  <a:gd name="T70" fmla="*/ 67 w 183"/>
                  <a:gd name="T71" fmla="*/ 211 h 219"/>
                  <a:gd name="T72" fmla="*/ 52 w 183"/>
                  <a:gd name="T73" fmla="*/ 211 h 219"/>
                  <a:gd name="T74" fmla="*/ 41 w 183"/>
                  <a:gd name="T75" fmla="*/ 207 h 219"/>
                  <a:gd name="T76" fmla="*/ 26 w 183"/>
                  <a:gd name="T77" fmla="*/ 208 h 219"/>
                  <a:gd name="T78" fmla="*/ 19 w 183"/>
                  <a:gd name="T79" fmla="*/ 204 h 219"/>
                  <a:gd name="T80" fmla="*/ 7 w 183"/>
                  <a:gd name="T81" fmla="*/ 182 h 219"/>
                  <a:gd name="T82" fmla="*/ 0 w 183"/>
                  <a:gd name="T83" fmla="*/ 175 h 219"/>
                  <a:gd name="T84" fmla="*/ 17 w 183"/>
                  <a:gd name="T85" fmla="*/ 173 h 219"/>
                  <a:gd name="T86" fmla="*/ 22 w 183"/>
                  <a:gd name="T87" fmla="*/ 169 h 219"/>
                  <a:gd name="T88" fmla="*/ 22 w 183"/>
                  <a:gd name="T89" fmla="*/ 155 h 219"/>
                  <a:gd name="T90" fmla="*/ 19 w 183"/>
                  <a:gd name="T91" fmla="*/ 146 h 219"/>
                  <a:gd name="T92" fmla="*/ 16 w 183"/>
                  <a:gd name="T93" fmla="*/ 137 h 219"/>
                  <a:gd name="T94" fmla="*/ 34 w 183"/>
                  <a:gd name="T95" fmla="*/ 128 h 219"/>
                  <a:gd name="T96" fmla="*/ 49 w 183"/>
                  <a:gd name="T97" fmla="*/ 132 h 219"/>
                  <a:gd name="T98" fmla="*/ 63 w 183"/>
                  <a:gd name="T99" fmla="*/ 131 h 219"/>
                  <a:gd name="T100" fmla="*/ 73 w 183"/>
                  <a:gd name="T101" fmla="*/ 116 h 219"/>
                  <a:gd name="T102" fmla="*/ 69 w 183"/>
                  <a:gd name="T103" fmla="*/ 100 h 219"/>
                  <a:gd name="T104" fmla="*/ 92 w 183"/>
                  <a:gd name="T105" fmla="*/ 100 h 219"/>
                  <a:gd name="T106" fmla="*/ 105 w 183"/>
                  <a:gd name="T107" fmla="*/ 102 h 219"/>
                  <a:gd name="T108" fmla="*/ 111 w 183"/>
                  <a:gd name="T109" fmla="*/ 88 h 219"/>
                  <a:gd name="T110" fmla="*/ 110 w 183"/>
                  <a:gd name="T111" fmla="*/ 78 h 219"/>
                  <a:gd name="T112" fmla="*/ 111 w 183"/>
                  <a:gd name="T113" fmla="*/ 68 h 219"/>
                  <a:gd name="T114" fmla="*/ 105 w 183"/>
                  <a:gd name="T115" fmla="*/ 49 h 219"/>
                  <a:gd name="T116" fmla="*/ 98 w 183"/>
                  <a:gd name="T117" fmla="*/ 62 h 219"/>
                  <a:gd name="T118" fmla="*/ 78 w 183"/>
                  <a:gd name="T119" fmla="*/ 49 h 219"/>
                  <a:gd name="T120" fmla="*/ 60 w 183"/>
                  <a:gd name="T121" fmla="*/ 38 h 219"/>
                  <a:gd name="T122" fmla="*/ 63 w 183"/>
                  <a:gd name="T123" fmla="*/ 2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19">
                    <a:moveTo>
                      <a:pt x="63" y="29"/>
                    </a:moveTo>
                    <a:lnTo>
                      <a:pt x="70" y="33"/>
                    </a:lnTo>
                    <a:lnTo>
                      <a:pt x="78" y="29"/>
                    </a:lnTo>
                    <a:lnTo>
                      <a:pt x="76" y="17"/>
                    </a:lnTo>
                    <a:lnTo>
                      <a:pt x="81" y="20"/>
                    </a:lnTo>
                    <a:lnTo>
                      <a:pt x="98" y="23"/>
                    </a:lnTo>
                    <a:lnTo>
                      <a:pt x="99" y="15"/>
                    </a:lnTo>
                    <a:lnTo>
                      <a:pt x="101" y="14"/>
                    </a:lnTo>
                    <a:lnTo>
                      <a:pt x="107" y="0"/>
                    </a:lnTo>
                    <a:lnTo>
                      <a:pt x="114" y="3"/>
                    </a:lnTo>
                    <a:lnTo>
                      <a:pt x="114" y="6"/>
                    </a:lnTo>
                    <a:lnTo>
                      <a:pt x="119" y="12"/>
                    </a:lnTo>
                    <a:lnTo>
                      <a:pt x="122" y="12"/>
                    </a:lnTo>
                    <a:lnTo>
                      <a:pt x="125" y="8"/>
                    </a:lnTo>
                    <a:lnTo>
                      <a:pt x="128" y="6"/>
                    </a:lnTo>
                    <a:lnTo>
                      <a:pt x="131" y="9"/>
                    </a:lnTo>
                    <a:lnTo>
                      <a:pt x="134" y="17"/>
                    </a:lnTo>
                    <a:lnTo>
                      <a:pt x="140" y="18"/>
                    </a:lnTo>
                    <a:lnTo>
                      <a:pt x="146" y="27"/>
                    </a:lnTo>
                    <a:lnTo>
                      <a:pt x="148" y="32"/>
                    </a:lnTo>
                    <a:lnTo>
                      <a:pt x="145" y="38"/>
                    </a:lnTo>
                    <a:lnTo>
                      <a:pt x="145" y="43"/>
                    </a:lnTo>
                    <a:lnTo>
                      <a:pt x="148" y="46"/>
                    </a:lnTo>
                    <a:lnTo>
                      <a:pt x="158" y="61"/>
                    </a:lnTo>
                    <a:lnTo>
                      <a:pt x="161" y="65"/>
                    </a:lnTo>
                    <a:lnTo>
                      <a:pt x="158" y="68"/>
                    </a:lnTo>
                    <a:lnTo>
                      <a:pt x="161" y="73"/>
                    </a:lnTo>
                    <a:lnTo>
                      <a:pt x="157" y="76"/>
                    </a:lnTo>
                    <a:lnTo>
                      <a:pt x="163" y="82"/>
                    </a:lnTo>
                    <a:lnTo>
                      <a:pt x="167" y="82"/>
                    </a:lnTo>
                    <a:lnTo>
                      <a:pt x="175" y="91"/>
                    </a:lnTo>
                    <a:lnTo>
                      <a:pt x="183" y="97"/>
                    </a:lnTo>
                    <a:lnTo>
                      <a:pt x="183" y="108"/>
                    </a:lnTo>
                    <a:lnTo>
                      <a:pt x="180" y="105"/>
                    </a:lnTo>
                    <a:lnTo>
                      <a:pt x="175" y="108"/>
                    </a:lnTo>
                    <a:lnTo>
                      <a:pt x="167" y="108"/>
                    </a:lnTo>
                    <a:lnTo>
                      <a:pt x="167" y="111"/>
                    </a:lnTo>
                    <a:lnTo>
                      <a:pt x="170" y="116"/>
                    </a:lnTo>
                    <a:lnTo>
                      <a:pt x="172" y="123"/>
                    </a:lnTo>
                    <a:lnTo>
                      <a:pt x="181" y="122"/>
                    </a:lnTo>
                    <a:lnTo>
                      <a:pt x="178" y="128"/>
                    </a:lnTo>
                    <a:lnTo>
                      <a:pt x="178" y="135"/>
                    </a:lnTo>
                    <a:lnTo>
                      <a:pt x="175" y="140"/>
                    </a:lnTo>
                    <a:lnTo>
                      <a:pt x="170" y="143"/>
                    </a:lnTo>
                    <a:lnTo>
                      <a:pt x="169" y="147"/>
                    </a:lnTo>
                    <a:lnTo>
                      <a:pt x="177" y="149"/>
                    </a:lnTo>
                    <a:lnTo>
                      <a:pt x="177" y="154"/>
                    </a:lnTo>
                    <a:lnTo>
                      <a:pt x="180" y="158"/>
                    </a:lnTo>
                    <a:lnTo>
                      <a:pt x="177" y="158"/>
                    </a:lnTo>
                    <a:lnTo>
                      <a:pt x="173" y="161"/>
                    </a:lnTo>
                    <a:lnTo>
                      <a:pt x="169" y="161"/>
                    </a:lnTo>
                    <a:lnTo>
                      <a:pt x="164" y="164"/>
                    </a:lnTo>
                    <a:lnTo>
                      <a:pt x="157" y="164"/>
                    </a:lnTo>
                    <a:lnTo>
                      <a:pt x="154" y="167"/>
                    </a:lnTo>
                    <a:lnTo>
                      <a:pt x="148" y="164"/>
                    </a:lnTo>
                    <a:lnTo>
                      <a:pt x="143" y="166"/>
                    </a:lnTo>
                    <a:lnTo>
                      <a:pt x="139" y="161"/>
                    </a:lnTo>
                    <a:lnTo>
                      <a:pt x="131" y="164"/>
                    </a:lnTo>
                    <a:lnTo>
                      <a:pt x="134" y="147"/>
                    </a:lnTo>
                    <a:lnTo>
                      <a:pt x="114" y="138"/>
                    </a:lnTo>
                    <a:lnTo>
                      <a:pt x="113" y="143"/>
                    </a:lnTo>
                    <a:lnTo>
                      <a:pt x="105" y="144"/>
                    </a:lnTo>
                    <a:lnTo>
                      <a:pt x="108" y="157"/>
                    </a:lnTo>
                    <a:lnTo>
                      <a:pt x="114" y="161"/>
                    </a:lnTo>
                    <a:lnTo>
                      <a:pt x="110" y="172"/>
                    </a:lnTo>
                    <a:lnTo>
                      <a:pt x="105" y="169"/>
                    </a:lnTo>
                    <a:lnTo>
                      <a:pt x="98" y="166"/>
                    </a:lnTo>
                    <a:lnTo>
                      <a:pt x="84" y="170"/>
                    </a:lnTo>
                    <a:lnTo>
                      <a:pt x="81" y="176"/>
                    </a:lnTo>
                    <a:lnTo>
                      <a:pt x="76" y="176"/>
                    </a:lnTo>
                    <a:lnTo>
                      <a:pt x="73" y="182"/>
                    </a:lnTo>
                    <a:lnTo>
                      <a:pt x="67" y="211"/>
                    </a:lnTo>
                    <a:lnTo>
                      <a:pt x="67" y="219"/>
                    </a:lnTo>
                    <a:lnTo>
                      <a:pt x="52" y="211"/>
                    </a:lnTo>
                    <a:lnTo>
                      <a:pt x="49" y="211"/>
                    </a:lnTo>
                    <a:lnTo>
                      <a:pt x="41" y="207"/>
                    </a:lnTo>
                    <a:lnTo>
                      <a:pt x="32" y="205"/>
                    </a:lnTo>
                    <a:lnTo>
                      <a:pt x="26" y="208"/>
                    </a:lnTo>
                    <a:lnTo>
                      <a:pt x="25" y="202"/>
                    </a:lnTo>
                    <a:lnTo>
                      <a:pt x="19" y="204"/>
                    </a:lnTo>
                    <a:lnTo>
                      <a:pt x="13" y="187"/>
                    </a:lnTo>
                    <a:lnTo>
                      <a:pt x="7" y="182"/>
                    </a:lnTo>
                    <a:lnTo>
                      <a:pt x="4" y="178"/>
                    </a:lnTo>
                    <a:lnTo>
                      <a:pt x="0" y="175"/>
                    </a:lnTo>
                    <a:lnTo>
                      <a:pt x="4" y="173"/>
                    </a:lnTo>
                    <a:lnTo>
                      <a:pt x="17" y="173"/>
                    </a:lnTo>
                    <a:lnTo>
                      <a:pt x="19" y="169"/>
                    </a:lnTo>
                    <a:lnTo>
                      <a:pt x="22" y="169"/>
                    </a:lnTo>
                    <a:lnTo>
                      <a:pt x="19" y="161"/>
                    </a:lnTo>
                    <a:lnTo>
                      <a:pt x="22" y="155"/>
                    </a:lnTo>
                    <a:lnTo>
                      <a:pt x="16" y="155"/>
                    </a:lnTo>
                    <a:lnTo>
                      <a:pt x="19" y="146"/>
                    </a:lnTo>
                    <a:lnTo>
                      <a:pt x="17" y="141"/>
                    </a:lnTo>
                    <a:lnTo>
                      <a:pt x="16" y="137"/>
                    </a:lnTo>
                    <a:lnTo>
                      <a:pt x="25" y="129"/>
                    </a:lnTo>
                    <a:lnTo>
                      <a:pt x="34" y="128"/>
                    </a:lnTo>
                    <a:lnTo>
                      <a:pt x="41" y="134"/>
                    </a:lnTo>
                    <a:lnTo>
                      <a:pt x="49" y="132"/>
                    </a:lnTo>
                    <a:lnTo>
                      <a:pt x="51" y="129"/>
                    </a:lnTo>
                    <a:lnTo>
                      <a:pt x="63" y="131"/>
                    </a:lnTo>
                    <a:lnTo>
                      <a:pt x="61" y="129"/>
                    </a:lnTo>
                    <a:lnTo>
                      <a:pt x="73" y="116"/>
                    </a:lnTo>
                    <a:lnTo>
                      <a:pt x="67" y="103"/>
                    </a:lnTo>
                    <a:lnTo>
                      <a:pt x="69" y="100"/>
                    </a:lnTo>
                    <a:lnTo>
                      <a:pt x="81" y="108"/>
                    </a:lnTo>
                    <a:lnTo>
                      <a:pt x="92" y="100"/>
                    </a:lnTo>
                    <a:lnTo>
                      <a:pt x="99" y="105"/>
                    </a:lnTo>
                    <a:lnTo>
                      <a:pt x="105" y="102"/>
                    </a:lnTo>
                    <a:lnTo>
                      <a:pt x="105" y="96"/>
                    </a:lnTo>
                    <a:lnTo>
                      <a:pt x="111" y="88"/>
                    </a:lnTo>
                    <a:lnTo>
                      <a:pt x="108" y="85"/>
                    </a:lnTo>
                    <a:lnTo>
                      <a:pt x="110" y="78"/>
                    </a:lnTo>
                    <a:lnTo>
                      <a:pt x="108" y="75"/>
                    </a:lnTo>
                    <a:lnTo>
                      <a:pt x="111" y="68"/>
                    </a:lnTo>
                    <a:lnTo>
                      <a:pt x="104" y="56"/>
                    </a:lnTo>
                    <a:lnTo>
                      <a:pt x="105" y="49"/>
                    </a:lnTo>
                    <a:lnTo>
                      <a:pt x="102" y="59"/>
                    </a:lnTo>
                    <a:lnTo>
                      <a:pt x="98" y="62"/>
                    </a:lnTo>
                    <a:lnTo>
                      <a:pt x="85" y="50"/>
                    </a:lnTo>
                    <a:lnTo>
                      <a:pt x="78" y="49"/>
                    </a:lnTo>
                    <a:lnTo>
                      <a:pt x="75" y="41"/>
                    </a:lnTo>
                    <a:lnTo>
                      <a:pt x="60" y="38"/>
                    </a:lnTo>
                    <a:lnTo>
                      <a:pt x="58" y="37"/>
                    </a:lnTo>
                    <a:lnTo>
                      <a:pt x="63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0" name="Freeform 6417">
                <a:extLst>
                  <a:ext uri="{FF2B5EF4-FFF2-40B4-BE49-F238E27FC236}">
                    <a16:creationId xmlns:a16="http://schemas.microsoft.com/office/drawing/2014/main" id="{6B94F5C1-6304-A44B-6BD0-9BE7D0D80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1277"/>
                <a:ext cx="160" cy="105"/>
              </a:xfrm>
              <a:custGeom>
                <a:avLst/>
                <a:gdLst>
                  <a:gd name="T0" fmla="*/ 91 w 321"/>
                  <a:gd name="T1" fmla="*/ 10 h 209"/>
                  <a:gd name="T2" fmla="*/ 79 w 321"/>
                  <a:gd name="T3" fmla="*/ 30 h 209"/>
                  <a:gd name="T4" fmla="*/ 55 w 321"/>
                  <a:gd name="T5" fmla="*/ 39 h 209"/>
                  <a:gd name="T6" fmla="*/ 38 w 321"/>
                  <a:gd name="T7" fmla="*/ 48 h 209"/>
                  <a:gd name="T8" fmla="*/ 11 w 321"/>
                  <a:gd name="T9" fmla="*/ 47 h 209"/>
                  <a:gd name="T10" fmla="*/ 5 w 321"/>
                  <a:gd name="T11" fmla="*/ 59 h 209"/>
                  <a:gd name="T12" fmla="*/ 0 w 321"/>
                  <a:gd name="T13" fmla="*/ 86 h 209"/>
                  <a:gd name="T14" fmla="*/ 19 w 321"/>
                  <a:gd name="T15" fmla="*/ 88 h 209"/>
                  <a:gd name="T16" fmla="*/ 40 w 321"/>
                  <a:gd name="T17" fmla="*/ 114 h 209"/>
                  <a:gd name="T18" fmla="*/ 49 w 321"/>
                  <a:gd name="T19" fmla="*/ 132 h 209"/>
                  <a:gd name="T20" fmla="*/ 46 w 321"/>
                  <a:gd name="T21" fmla="*/ 149 h 209"/>
                  <a:gd name="T22" fmla="*/ 46 w 321"/>
                  <a:gd name="T23" fmla="*/ 178 h 209"/>
                  <a:gd name="T24" fmla="*/ 61 w 321"/>
                  <a:gd name="T25" fmla="*/ 191 h 209"/>
                  <a:gd name="T26" fmla="*/ 73 w 321"/>
                  <a:gd name="T27" fmla="*/ 202 h 209"/>
                  <a:gd name="T28" fmla="*/ 96 w 321"/>
                  <a:gd name="T29" fmla="*/ 208 h 209"/>
                  <a:gd name="T30" fmla="*/ 117 w 321"/>
                  <a:gd name="T31" fmla="*/ 193 h 209"/>
                  <a:gd name="T32" fmla="*/ 138 w 321"/>
                  <a:gd name="T33" fmla="*/ 190 h 209"/>
                  <a:gd name="T34" fmla="*/ 143 w 321"/>
                  <a:gd name="T35" fmla="*/ 172 h 209"/>
                  <a:gd name="T36" fmla="*/ 148 w 321"/>
                  <a:gd name="T37" fmla="*/ 149 h 209"/>
                  <a:gd name="T38" fmla="*/ 152 w 321"/>
                  <a:gd name="T39" fmla="*/ 135 h 209"/>
                  <a:gd name="T40" fmla="*/ 169 w 321"/>
                  <a:gd name="T41" fmla="*/ 135 h 209"/>
                  <a:gd name="T42" fmla="*/ 198 w 321"/>
                  <a:gd name="T43" fmla="*/ 129 h 209"/>
                  <a:gd name="T44" fmla="*/ 213 w 321"/>
                  <a:gd name="T45" fmla="*/ 120 h 209"/>
                  <a:gd name="T46" fmla="*/ 231 w 321"/>
                  <a:gd name="T47" fmla="*/ 121 h 209"/>
                  <a:gd name="T48" fmla="*/ 255 w 321"/>
                  <a:gd name="T49" fmla="*/ 124 h 209"/>
                  <a:gd name="T50" fmla="*/ 263 w 321"/>
                  <a:gd name="T51" fmla="*/ 120 h 209"/>
                  <a:gd name="T52" fmla="*/ 280 w 321"/>
                  <a:gd name="T53" fmla="*/ 120 h 209"/>
                  <a:gd name="T54" fmla="*/ 295 w 321"/>
                  <a:gd name="T55" fmla="*/ 102 h 209"/>
                  <a:gd name="T56" fmla="*/ 308 w 321"/>
                  <a:gd name="T57" fmla="*/ 108 h 209"/>
                  <a:gd name="T58" fmla="*/ 318 w 321"/>
                  <a:gd name="T59" fmla="*/ 89 h 209"/>
                  <a:gd name="T60" fmla="*/ 315 w 321"/>
                  <a:gd name="T61" fmla="*/ 68 h 209"/>
                  <a:gd name="T62" fmla="*/ 305 w 321"/>
                  <a:gd name="T63" fmla="*/ 59 h 209"/>
                  <a:gd name="T64" fmla="*/ 321 w 321"/>
                  <a:gd name="T65" fmla="*/ 50 h 209"/>
                  <a:gd name="T66" fmla="*/ 295 w 321"/>
                  <a:gd name="T67" fmla="*/ 23 h 209"/>
                  <a:gd name="T68" fmla="*/ 287 w 321"/>
                  <a:gd name="T69" fmla="*/ 10 h 209"/>
                  <a:gd name="T70" fmla="*/ 284 w 321"/>
                  <a:gd name="T71" fmla="*/ 4 h 209"/>
                  <a:gd name="T72" fmla="*/ 258 w 321"/>
                  <a:gd name="T73" fmla="*/ 16 h 209"/>
                  <a:gd name="T74" fmla="*/ 252 w 321"/>
                  <a:gd name="T75" fmla="*/ 41 h 209"/>
                  <a:gd name="T76" fmla="*/ 237 w 321"/>
                  <a:gd name="T77" fmla="*/ 47 h 209"/>
                  <a:gd name="T78" fmla="*/ 219 w 321"/>
                  <a:gd name="T79" fmla="*/ 20 h 209"/>
                  <a:gd name="T80" fmla="*/ 205 w 321"/>
                  <a:gd name="T81" fmla="*/ 9 h 209"/>
                  <a:gd name="T82" fmla="*/ 189 w 321"/>
                  <a:gd name="T83" fmla="*/ 6 h 209"/>
                  <a:gd name="T84" fmla="*/ 187 w 321"/>
                  <a:gd name="T85" fmla="*/ 26 h 209"/>
                  <a:gd name="T86" fmla="*/ 173 w 321"/>
                  <a:gd name="T87" fmla="*/ 44 h 209"/>
                  <a:gd name="T88" fmla="*/ 163 w 321"/>
                  <a:gd name="T89" fmla="*/ 32 h 209"/>
                  <a:gd name="T90" fmla="*/ 134 w 321"/>
                  <a:gd name="T91" fmla="*/ 26 h 209"/>
                  <a:gd name="T92" fmla="*/ 123 w 321"/>
                  <a:gd name="T93" fmla="*/ 1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21" h="209">
                    <a:moveTo>
                      <a:pt x="105" y="9"/>
                    </a:moveTo>
                    <a:lnTo>
                      <a:pt x="99" y="9"/>
                    </a:lnTo>
                    <a:lnTo>
                      <a:pt x="91" y="10"/>
                    </a:lnTo>
                    <a:lnTo>
                      <a:pt x="94" y="20"/>
                    </a:lnTo>
                    <a:lnTo>
                      <a:pt x="91" y="32"/>
                    </a:lnTo>
                    <a:lnTo>
                      <a:pt x="79" y="30"/>
                    </a:lnTo>
                    <a:lnTo>
                      <a:pt x="73" y="32"/>
                    </a:lnTo>
                    <a:lnTo>
                      <a:pt x="60" y="41"/>
                    </a:lnTo>
                    <a:lnTo>
                      <a:pt x="55" y="39"/>
                    </a:lnTo>
                    <a:lnTo>
                      <a:pt x="52" y="47"/>
                    </a:lnTo>
                    <a:lnTo>
                      <a:pt x="46" y="50"/>
                    </a:lnTo>
                    <a:lnTo>
                      <a:pt x="38" y="48"/>
                    </a:lnTo>
                    <a:lnTo>
                      <a:pt x="34" y="45"/>
                    </a:lnTo>
                    <a:lnTo>
                      <a:pt x="22" y="47"/>
                    </a:lnTo>
                    <a:lnTo>
                      <a:pt x="11" y="47"/>
                    </a:lnTo>
                    <a:lnTo>
                      <a:pt x="3" y="50"/>
                    </a:lnTo>
                    <a:lnTo>
                      <a:pt x="0" y="53"/>
                    </a:lnTo>
                    <a:lnTo>
                      <a:pt x="5" y="59"/>
                    </a:lnTo>
                    <a:lnTo>
                      <a:pt x="2" y="76"/>
                    </a:lnTo>
                    <a:lnTo>
                      <a:pt x="0" y="79"/>
                    </a:lnTo>
                    <a:lnTo>
                      <a:pt x="0" y="86"/>
                    </a:lnTo>
                    <a:lnTo>
                      <a:pt x="6" y="91"/>
                    </a:lnTo>
                    <a:lnTo>
                      <a:pt x="16" y="83"/>
                    </a:lnTo>
                    <a:lnTo>
                      <a:pt x="19" y="88"/>
                    </a:lnTo>
                    <a:lnTo>
                      <a:pt x="16" y="96"/>
                    </a:lnTo>
                    <a:lnTo>
                      <a:pt x="23" y="100"/>
                    </a:lnTo>
                    <a:lnTo>
                      <a:pt x="40" y="114"/>
                    </a:lnTo>
                    <a:lnTo>
                      <a:pt x="37" y="123"/>
                    </a:lnTo>
                    <a:lnTo>
                      <a:pt x="41" y="132"/>
                    </a:lnTo>
                    <a:lnTo>
                      <a:pt x="49" y="132"/>
                    </a:lnTo>
                    <a:lnTo>
                      <a:pt x="49" y="135"/>
                    </a:lnTo>
                    <a:lnTo>
                      <a:pt x="55" y="141"/>
                    </a:lnTo>
                    <a:lnTo>
                      <a:pt x="46" y="149"/>
                    </a:lnTo>
                    <a:lnTo>
                      <a:pt x="43" y="156"/>
                    </a:lnTo>
                    <a:lnTo>
                      <a:pt x="50" y="172"/>
                    </a:lnTo>
                    <a:lnTo>
                      <a:pt x="46" y="178"/>
                    </a:lnTo>
                    <a:lnTo>
                      <a:pt x="52" y="185"/>
                    </a:lnTo>
                    <a:lnTo>
                      <a:pt x="57" y="185"/>
                    </a:lnTo>
                    <a:lnTo>
                      <a:pt x="61" y="191"/>
                    </a:lnTo>
                    <a:lnTo>
                      <a:pt x="61" y="197"/>
                    </a:lnTo>
                    <a:lnTo>
                      <a:pt x="67" y="202"/>
                    </a:lnTo>
                    <a:lnTo>
                      <a:pt x="73" y="202"/>
                    </a:lnTo>
                    <a:lnTo>
                      <a:pt x="85" y="208"/>
                    </a:lnTo>
                    <a:lnTo>
                      <a:pt x="91" y="209"/>
                    </a:lnTo>
                    <a:lnTo>
                      <a:pt x="96" y="208"/>
                    </a:lnTo>
                    <a:lnTo>
                      <a:pt x="98" y="205"/>
                    </a:lnTo>
                    <a:lnTo>
                      <a:pt x="111" y="202"/>
                    </a:lnTo>
                    <a:lnTo>
                      <a:pt x="117" y="193"/>
                    </a:lnTo>
                    <a:lnTo>
                      <a:pt x="122" y="188"/>
                    </a:lnTo>
                    <a:lnTo>
                      <a:pt x="132" y="187"/>
                    </a:lnTo>
                    <a:lnTo>
                      <a:pt x="138" y="190"/>
                    </a:lnTo>
                    <a:lnTo>
                      <a:pt x="143" y="181"/>
                    </a:lnTo>
                    <a:lnTo>
                      <a:pt x="138" y="172"/>
                    </a:lnTo>
                    <a:lnTo>
                      <a:pt x="143" y="172"/>
                    </a:lnTo>
                    <a:lnTo>
                      <a:pt x="146" y="162"/>
                    </a:lnTo>
                    <a:lnTo>
                      <a:pt x="154" y="159"/>
                    </a:lnTo>
                    <a:lnTo>
                      <a:pt x="148" y="149"/>
                    </a:lnTo>
                    <a:lnTo>
                      <a:pt x="152" y="147"/>
                    </a:lnTo>
                    <a:lnTo>
                      <a:pt x="155" y="143"/>
                    </a:lnTo>
                    <a:lnTo>
                      <a:pt x="152" y="135"/>
                    </a:lnTo>
                    <a:lnTo>
                      <a:pt x="157" y="135"/>
                    </a:lnTo>
                    <a:lnTo>
                      <a:pt x="161" y="130"/>
                    </a:lnTo>
                    <a:lnTo>
                      <a:pt x="169" y="135"/>
                    </a:lnTo>
                    <a:lnTo>
                      <a:pt x="179" y="129"/>
                    </a:lnTo>
                    <a:lnTo>
                      <a:pt x="186" y="132"/>
                    </a:lnTo>
                    <a:lnTo>
                      <a:pt x="198" y="129"/>
                    </a:lnTo>
                    <a:lnTo>
                      <a:pt x="208" y="132"/>
                    </a:lnTo>
                    <a:lnTo>
                      <a:pt x="211" y="129"/>
                    </a:lnTo>
                    <a:lnTo>
                      <a:pt x="213" y="120"/>
                    </a:lnTo>
                    <a:lnTo>
                      <a:pt x="217" y="120"/>
                    </a:lnTo>
                    <a:lnTo>
                      <a:pt x="220" y="117"/>
                    </a:lnTo>
                    <a:lnTo>
                      <a:pt x="231" y="121"/>
                    </a:lnTo>
                    <a:lnTo>
                      <a:pt x="236" y="118"/>
                    </a:lnTo>
                    <a:lnTo>
                      <a:pt x="242" y="121"/>
                    </a:lnTo>
                    <a:lnTo>
                      <a:pt x="255" y="124"/>
                    </a:lnTo>
                    <a:lnTo>
                      <a:pt x="260" y="115"/>
                    </a:lnTo>
                    <a:lnTo>
                      <a:pt x="263" y="114"/>
                    </a:lnTo>
                    <a:lnTo>
                      <a:pt x="263" y="120"/>
                    </a:lnTo>
                    <a:lnTo>
                      <a:pt x="269" y="120"/>
                    </a:lnTo>
                    <a:lnTo>
                      <a:pt x="274" y="126"/>
                    </a:lnTo>
                    <a:lnTo>
                      <a:pt x="280" y="120"/>
                    </a:lnTo>
                    <a:lnTo>
                      <a:pt x="287" y="120"/>
                    </a:lnTo>
                    <a:lnTo>
                      <a:pt x="290" y="111"/>
                    </a:lnTo>
                    <a:lnTo>
                      <a:pt x="295" y="102"/>
                    </a:lnTo>
                    <a:lnTo>
                      <a:pt x="299" y="106"/>
                    </a:lnTo>
                    <a:lnTo>
                      <a:pt x="305" y="105"/>
                    </a:lnTo>
                    <a:lnTo>
                      <a:pt x="308" y="108"/>
                    </a:lnTo>
                    <a:lnTo>
                      <a:pt x="315" y="105"/>
                    </a:lnTo>
                    <a:lnTo>
                      <a:pt x="316" y="102"/>
                    </a:lnTo>
                    <a:lnTo>
                      <a:pt x="318" y="89"/>
                    </a:lnTo>
                    <a:lnTo>
                      <a:pt x="313" y="77"/>
                    </a:lnTo>
                    <a:lnTo>
                      <a:pt x="316" y="73"/>
                    </a:lnTo>
                    <a:lnTo>
                      <a:pt x="315" y="68"/>
                    </a:lnTo>
                    <a:lnTo>
                      <a:pt x="310" y="68"/>
                    </a:lnTo>
                    <a:lnTo>
                      <a:pt x="308" y="61"/>
                    </a:lnTo>
                    <a:lnTo>
                      <a:pt x="305" y="59"/>
                    </a:lnTo>
                    <a:lnTo>
                      <a:pt x="316" y="59"/>
                    </a:lnTo>
                    <a:lnTo>
                      <a:pt x="319" y="56"/>
                    </a:lnTo>
                    <a:lnTo>
                      <a:pt x="321" y="50"/>
                    </a:lnTo>
                    <a:lnTo>
                      <a:pt x="311" y="36"/>
                    </a:lnTo>
                    <a:lnTo>
                      <a:pt x="295" y="30"/>
                    </a:lnTo>
                    <a:lnTo>
                      <a:pt x="295" y="23"/>
                    </a:lnTo>
                    <a:lnTo>
                      <a:pt x="295" y="20"/>
                    </a:lnTo>
                    <a:lnTo>
                      <a:pt x="286" y="20"/>
                    </a:lnTo>
                    <a:lnTo>
                      <a:pt x="287" y="10"/>
                    </a:lnTo>
                    <a:lnTo>
                      <a:pt x="295" y="4"/>
                    </a:lnTo>
                    <a:lnTo>
                      <a:pt x="289" y="0"/>
                    </a:lnTo>
                    <a:lnTo>
                      <a:pt x="284" y="4"/>
                    </a:lnTo>
                    <a:lnTo>
                      <a:pt x="272" y="7"/>
                    </a:lnTo>
                    <a:lnTo>
                      <a:pt x="264" y="10"/>
                    </a:lnTo>
                    <a:lnTo>
                      <a:pt x="258" y="16"/>
                    </a:lnTo>
                    <a:lnTo>
                      <a:pt x="264" y="24"/>
                    </a:lnTo>
                    <a:lnTo>
                      <a:pt x="264" y="32"/>
                    </a:lnTo>
                    <a:lnTo>
                      <a:pt x="252" y="41"/>
                    </a:lnTo>
                    <a:lnTo>
                      <a:pt x="245" y="44"/>
                    </a:lnTo>
                    <a:lnTo>
                      <a:pt x="243" y="47"/>
                    </a:lnTo>
                    <a:lnTo>
                      <a:pt x="237" y="47"/>
                    </a:lnTo>
                    <a:lnTo>
                      <a:pt x="228" y="44"/>
                    </a:lnTo>
                    <a:lnTo>
                      <a:pt x="228" y="29"/>
                    </a:lnTo>
                    <a:lnTo>
                      <a:pt x="219" y="20"/>
                    </a:lnTo>
                    <a:lnTo>
                      <a:pt x="210" y="21"/>
                    </a:lnTo>
                    <a:lnTo>
                      <a:pt x="205" y="16"/>
                    </a:lnTo>
                    <a:lnTo>
                      <a:pt x="205" y="9"/>
                    </a:lnTo>
                    <a:lnTo>
                      <a:pt x="205" y="6"/>
                    </a:lnTo>
                    <a:lnTo>
                      <a:pt x="193" y="9"/>
                    </a:lnTo>
                    <a:lnTo>
                      <a:pt x="189" y="6"/>
                    </a:lnTo>
                    <a:lnTo>
                      <a:pt x="187" y="16"/>
                    </a:lnTo>
                    <a:lnTo>
                      <a:pt x="183" y="18"/>
                    </a:lnTo>
                    <a:lnTo>
                      <a:pt x="187" y="26"/>
                    </a:lnTo>
                    <a:lnTo>
                      <a:pt x="186" y="30"/>
                    </a:lnTo>
                    <a:lnTo>
                      <a:pt x="178" y="47"/>
                    </a:lnTo>
                    <a:lnTo>
                      <a:pt x="173" y="44"/>
                    </a:lnTo>
                    <a:lnTo>
                      <a:pt x="175" y="39"/>
                    </a:lnTo>
                    <a:lnTo>
                      <a:pt x="172" y="36"/>
                    </a:lnTo>
                    <a:lnTo>
                      <a:pt x="163" y="32"/>
                    </a:lnTo>
                    <a:lnTo>
                      <a:pt x="149" y="30"/>
                    </a:lnTo>
                    <a:lnTo>
                      <a:pt x="140" y="26"/>
                    </a:lnTo>
                    <a:lnTo>
                      <a:pt x="134" y="26"/>
                    </a:lnTo>
                    <a:lnTo>
                      <a:pt x="129" y="23"/>
                    </a:lnTo>
                    <a:lnTo>
                      <a:pt x="128" y="16"/>
                    </a:lnTo>
                    <a:lnTo>
                      <a:pt x="123" y="10"/>
                    </a:lnTo>
                    <a:lnTo>
                      <a:pt x="116" y="7"/>
                    </a:lnTo>
                    <a:lnTo>
                      <a:pt x="105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1" name="Freeform 6418">
                <a:extLst>
                  <a:ext uri="{FF2B5EF4-FFF2-40B4-BE49-F238E27FC236}">
                    <a16:creationId xmlns:a16="http://schemas.microsoft.com/office/drawing/2014/main" id="{B35F0ED1-A7EA-5E0F-EB15-9011A1C9E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1277"/>
                <a:ext cx="160" cy="105"/>
              </a:xfrm>
              <a:custGeom>
                <a:avLst/>
                <a:gdLst>
                  <a:gd name="T0" fmla="*/ 123 w 321"/>
                  <a:gd name="T1" fmla="*/ 10 h 209"/>
                  <a:gd name="T2" fmla="*/ 134 w 321"/>
                  <a:gd name="T3" fmla="*/ 26 h 209"/>
                  <a:gd name="T4" fmla="*/ 163 w 321"/>
                  <a:gd name="T5" fmla="*/ 32 h 209"/>
                  <a:gd name="T6" fmla="*/ 173 w 321"/>
                  <a:gd name="T7" fmla="*/ 44 h 209"/>
                  <a:gd name="T8" fmla="*/ 187 w 321"/>
                  <a:gd name="T9" fmla="*/ 26 h 209"/>
                  <a:gd name="T10" fmla="*/ 189 w 321"/>
                  <a:gd name="T11" fmla="*/ 6 h 209"/>
                  <a:gd name="T12" fmla="*/ 205 w 321"/>
                  <a:gd name="T13" fmla="*/ 9 h 209"/>
                  <a:gd name="T14" fmla="*/ 219 w 321"/>
                  <a:gd name="T15" fmla="*/ 20 h 209"/>
                  <a:gd name="T16" fmla="*/ 237 w 321"/>
                  <a:gd name="T17" fmla="*/ 47 h 209"/>
                  <a:gd name="T18" fmla="*/ 252 w 321"/>
                  <a:gd name="T19" fmla="*/ 41 h 209"/>
                  <a:gd name="T20" fmla="*/ 258 w 321"/>
                  <a:gd name="T21" fmla="*/ 16 h 209"/>
                  <a:gd name="T22" fmla="*/ 284 w 321"/>
                  <a:gd name="T23" fmla="*/ 4 h 209"/>
                  <a:gd name="T24" fmla="*/ 287 w 321"/>
                  <a:gd name="T25" fmla="*/ 10 h 209"/>
                  <a:gd name="T26" fmla="*/ 295 w 321"/>
                  <a:gd name="T27" fmla="*/ 23 h 209"/>
                  <a:gd name="T28" fmla="*/ 321 w 321"/>
                  <a:gd name="T29" fmla="*/ 50 h 209"/>
                  <a:gd name="T30" fmla="*/ 305 w 321"/>
                  <a:gd name="T31" fmla="*/ 59 h 209"/>
                  <a:gd name="T32" fmla="*/ 315 w 321"/>
                  <a:gd name="T33" fmla="*/ 68 h 209"/>
                  <a:gd name="T34" fmla="*/ 318 w 321"/>
                  <a:gd name="T35" fmla="*/ 89 h 209"/>
                  <a:gd name="T36" fmla="*/ 308 w 321"/>
                  <a:gd name="T37" fmla="*/ 108 h 209"/>
                  <a:gd name="T38" fmla="*/ 295 w 321"/>
                  <a:gd name="T39" fmla="*/ 102 h 209"/>
                  <a:gd name="T40" fmla="*/ 280 w 321"/>
                  <a:gd name="T41" fmla="*/ 120 h 209"/>
                  <a:gd name="T42" fmla="*/ 263 w 321"/>
                  <a:gd name="T43" fmla="*/ 120 h 209"/>
                  <a:gd name="T44" fmla="*/ 255 w 321"/>
                  <a:gd name="T45" fmla="*/ 124 h 209"/>
                  <a:gd name="T46" fmla="*/ 231 w 321"/>
                  <a:gd name="T47" fmla="*/ 121 h 209"/>
                  <a:gd name="T48" fmla="*/ 213 w 321"/>
                  <a:gd name="T49" fmla="*/ 120 h 209"/>
                  <a:gd name="T50" fmla="*/ 198 w 321"/>
                  <a:gd name="T51" fmla="*/ 129 h 209"/>
                  <a:gd name="T52" fmla="*/ 169 w 321"/>
                  <a:gd name="T53" fmla="*/ 135 h 209"/>
                  <a:gd name="T54" fmla="*/ 152 w 321"/>
                  <a:gd name="T55" fmla="*/ 135 h 209"/>
                  <a:gd name="T56" fmla="*/ 148 w 321"/>
                  <a:gd name="T57" fmla="*/ 149 h 209"/>
                  <a:gd name="T58" fmla="*/ 143 w 321"/>
                  <a:gd name="T59" fmla="*/ 172 h 209"/>
                  <a:gd name="T60" fmla="*/ 138 w 321"/>
                  <a:gd name="T61" fmla="*/ 190 h 209"/>
                  <a:gd name="T62" fmla="*/ 117 w 321"/>
                  <a:gd name="T63" fmla="*/ 193 h 209"/>
                  <a:gd name="T64" fmla="*/ 96 w 321"/>
                  <a:gd name="T65" fmla="*/ 208 h 209"/>
                  <a:gd name="T66" fmla="*/ 73 w 321"/>
                  <a:gd name="T67" fmla="*/ 202 h 209"/>
                  <a:gd name="T68" fmla="*/ 61 w 321"/>
                  <a:gd name="T69" fmla="*/ 191 h 209"/>
                  <a:gd name="T70" fmla="*/ 46 w 321"/>
                  <a:gd name="T71" fmla="*/ 178 h 209"/>
                  <a:gd name="T72" fmla="*/ 46 w 321"/>
                  <a:gd name="T73" fmla="*/ 149 h 209"/>
                  <a:gd name="T74" fmla="*/ 49 w 321"/>
                  <a:gd name="T75" fmla="*/ 132 h 209"/>
                  <a:gd name="T76" fmla="*/ 40 w 321"/>
                  <a:gd name="T77" fmla="*/ 114 h 209"/>
                  <a:gd name="T78" fmla="*/ 19 w 321"/>
                  <a:gd name="T79" fmla="*/ 88 h 209"/>
                  <a:gd name="T80" fmla="*/ 0 w 321"/>
                  <a:gd name="T81" fmla="*/ 86 h 209"/>
                  <a:gd name="T82" fmla="*/ 5 w 321"/>
                  <a:gd name="T83" fmla="*/ 59 h 209"/>
                  <a:gd name="T84" fmla="*/ 11 w 321"/>
                  <a:gd name="T85" fmla="*/ 47 h 209"/>
                  <a:gd name="T86" fmla="*/ 38 w 321"/>
                  <a:gd name="T87" fmla="*/ 48 h 209"/>
                  <a:gd name="T88" fmla="*/ 55 w 321"/>
                  <a:gd name="T89" fmla="*/ 39 h 209"/>
                  <a:gd name="T90" fmla="*/ 79 w 321"/>
                  <a:gd name="T91" fmla="*/ 30 h 209"/>
                  <a:gd name="T92" fmla="*/ 91 w 321"/>
                  <a:gd name="T93" fmla="*/ 1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21" h="209">
                    <a:moveTo>
                      <a:pt x="105" y="9"/>
                    </a:moveTo>
                    <a:lnTo>
                      <a:pt x="116" y="7"/>
                    </a:lnTo>
                    <a:lnTo>
                      <a:pt x="123" y="10"/>
                    </a:lnTo>
                    <a:lnTo>
                      <a:pt x="128" y="16"/>
                    </a:lnTo>
                    <a:lnTo>
                      <a:pt x="129" y="23"/>
                    </a:lnTo>
                    <a:lnTo>
                      <a:pt x="134" y="26"/>
                    </a:lnTo>
                    <a:lnTo>
                      <a:pt x="140" y="26"/>
                    </a:lnTo>
                    <a:lnTo>
                      <a:pt x="149" y="30"/>
                    </a:lnTo>
                    <a:lnTo>
                      <a:pt x="163" y="32"/>
                    </a:lnTo>
                    <a:lnTo>
                      <a:pt x="172" y="36"/>
                    </a:lnTo>
                    <a:lnTo>
                      <a:pt x="175" y="39"/>
                    </a:lnTo>
                    <a:lnTo>
                      <a:pt x="173" y="44"/>
                    </a:lnTo>
                    <a:lnTo>
                      <a:pt x="178" y="47"/>
                    </a:lnTo>
                    <a:lnTo>
                      <a:pt x="186" y="30"/>
                    </a:lnTo>
                    <a:lnTo>
                      <a:pt x="187" y="26"/>
                    </a:lnTo>
                    <a:lnTo>
                      <a:pt x="183" y="18"/>
                    </a:lnTo>
                    <a:lnTo>
                      <a:pt x="187" y="16"/>
                    </a:lnTo>
                    <a:lnTo>
                      <a:pt x="189" y="6"/>
                    </a:lnTo>
                    <a:lnTo>
                      <a:pt x="193" y="9"/>
                    </a:lnTo>
                    <a:lnTo>
                      <a:pt x="205" y="6"/>
                    </a:lnTo>
                    <a:lnTo>
                      <a:pt x="205" y="9"/>
                    </a:lnTo>
                    <a:lnTo>
                      <a:pt x="205" y="16"/>
                    </a:lnTo>
                    <a:lnTo>
                      <a:pt x="210" y="21"/>
                    </a:lnTo>
                    <a:lnTo>
                      <a:pt x="219" y="20"/>
                    </a:lnTo>
                    <a:lnTo>
                      <a:pt x="228" y="29"/>
                    </a:lnTo>
                    <a:lnTo>
                      <a:pt x="228" y="44"/>
                    </a:lnTo>
                    <a:lnTo>
                      <a:pt x="237" y="47"/>
                    </a:lnTo>
                    <a:lnTo>
                      <a:pt x="243" y="47"/>
                    </a:lnTo>
                    <a:lnTo>
                      <a:pt x="245" y="44"/>
                    </a:lnTo>
                    <a:lnTo>
                      <a:pt x="252" y="41"/>
                    </a:lnTo>
                    <a:lnTo>
                      <a:pt x="264" y="32"/>
                    </a:lnTo>
                    <a:lnTo>
                      <a:pt x="264" y="24"/>
                    </a:lnTo>
                    <a:lnTo>
                      <a:pt x="258" y="16"/>
                    </a:lnTo>
                    <a:lnTo>
                      <a:pt x="264" y="10"/>
                    </a:lnTo>
                    <a:lnTo>
                      <a:pt x="272" y="7"/>
                    </a:lnTo>
                    <a:lnTo>
                      <a:pt x="284" y="4"/>
                    </a:lnTo>
                    <a:lnTo>
                      <a:pt x="289" y="0"/>
                    </a:lnTo>
                    <a:lnTo>
                      <a:pt x="295" y="4"/>
                    </a:lnTo>
                    <a:lnTo>
                      <a:pt x="287" y="10"/>
                    </a:lnTo>
                    <a:lnTo>
                      <a:pt x="286" y="20"/>
                    </a:lnTo>
                    <a:lnTo>
                      <a:pt x="295" y="20"/>
                    </a:lnTo>
                    <a:lnTo>
                      <a:pt x="295" y="23"/>
                    </a:lnTo>
                    <a:lnTo>
                      <a:pt x="295" y="30"/>
                    </a:lnTo>
                    <a:lnTo>
                      <a:pt x="311" y="36"/>
                    </a:lnTo>
                    <a:lnTo>
                      <a:pt x="321" y="50"/>
                    </a:lnTo>
                    <a:lnTo>
                      <a:pt x="319" y="56"/>
                    </a:lnTo>
                    <a:lnTo>
                      <a:pt x="316" y="59"/>
                    </a:lnTo>
                    <a:lnTo>
                      <a:pt x="305" y="59"/>
                    </a:lnTo>
                    <a:lnTo>
                      <a:pt x="308" y="61"/>
                    </a:lnTo>
                    <a:lnTo>
                      <a:pt x="310" y="68"/>
                    </a:lnTo>
                    <a:lnTo>
                      <a:pt x="315" y="68"/>
                    </a:lnTo>
                    <a:lnTo>
                      <a:pt x="316" y="73"/>
                    </a:lnTo>
                    <a:lnTo>
                      <a:pt x="313" y="77"/>
                    </a:lnTo>
                    <a:lnTo>
                      <a:pt x="318" y="89"/>
                    </a:lnTo>
                    <a:lnTo>
                      <a:pt x="316" y="102"/>
                    </a:lnTo>
                    <a:lnTo>
                      <a:pt x="315" y="105"/>
                    </a:lnTo>
                    <a:lnTo>
                      <a:pt x="308" y="108"/>
                    </a:lnTo>
                    <a:lnTo>
                      <a:pt x="305" y="105"/>
                    </a:lnTo>
                    <a:lnTo>
                      <a:pt x="299" y="106"/>
                    </a:lnTo>
                    <a:lnTo>
                      <a:pt x="295" y="102"/>
                    </a:lnTo>
                    <a:lnTo>
                      <a:pt x="290" y="111"/>
                    </a:lnTo>
                    <a:lnTo>
                      <a:pt x="287" y="120"/>
                    </a:lnTo>
                    <a:lnTo>
                      <a:pt x="280" y="120"/>
                    </a:lnTo>
                    <a:lnTo>
                      <a:pt x="274" y="126"/>
                    </a:lnTo>
                    <a:lnTo>
                      <a:pt x="269" y="120"/>
                    </a:lnTo>
                    <a:lnTo>
                      <a:pt x="263" y="120"/>
                    </a:lnTo>
                    <a:lnTo>
                      <a:pt x="263" y="114"/>
                    </a:lnTo>
                    <a:lnTo>
                      <a:pt x="260" y="115"/>
                    </a:lnTo>
                    <a:lnTo>
                      <a:pt x="255" y="124"/>
                    </a:lnTo>
                    <a:lnTo>
                      <a:pt x="242" y="121"/>
                    </a:lnTo>
                    <a:lnTo>
                      <a:pt x="236" y="118"/>
                    </a:lnTo>
                    <a:lnTo>
                      <a:pt x="231" y="121"/>
                    </a:lnTo>
                    <a:lnTo>
                      <a:pt x="220" y="117"/>
                    </a:lnTo>
                    <a:lnTo>
                      <a:pt x="217" y="120"/>
                    </a:lnTo>
                    <a:lnTo>
                      <a:pt x="213" y="120"/>
                    </a:lnTo>
                    <a:lnTo>
                      <a:pt x="211" y="129"/>
                    </a:lnTo>
                    <a:lnTo>
                      <a:pt x="208" y="132"/>
                    </a:lnTo>
                    <a:lnTo>
                      <a:pt x="198" y="129"/>
                    </a:lnTo>
                    <a:lnTo>
                      <a:pt x="186" y="132"/>
                    </a:lnTo>
                    <a:lnTo>
                      <a:pt x="179" y="129"/>
                    </a:lnTo>
                    <a:lnTo>
                      <a:pt x="169" y="135"/>
                    </a:lnTo>
                    <a:lnTo>
                      <a:pt x="161" y="130"/>
                    </a:lnTo>
                    <a:lnTo>
                      <a:pt x="157" y="135"/>
                    </a:lnTo>
                    <a:lnTo>
                      <a:pt x="152" y="135"/>
                    </a:lnTo>
                    <a:lnTo>
                      <a:pt x="155" y="143"/>
                    </a:lnTo>
                    <a:lnTo>
                      <a:pt x="152" y="147"/>
                    </a:lnTo>
                    <a:lnTo>
                      <a:pt x="148" y="149"/>
                    </a:lnTo>
                    <a:lnTo>
                      <a:pt x="154" y="159"/>
                    </a:lnTo>
                    <a:lnTo>
                      <a:pt x="146" y="162"/>
                    </a:lnTo>
                    <a:lnTo>
                      <a:pt x="143" y="172"/>
                    </a:lnTo>
                    <a:lnTo>
                      <a:pt x="138" y="172"/>
                    </a:lnTo>
                    <a:lnTo>
                      <a:pt x="143" y="181"/>
                    </a:lnTo>
                    <a:lnTo>
                      <a:pt x="138" y="190"/>
                    </a:lnTo>
                    <a:lnTo>
                      <a:pt x="132" y="187"/>
                    </a:lnTo>
                    <a:lnTo>
                      <a:pt x="122" y="188"/>
                    </a:lnTo>
                    <a:lnTo>
                      <a:pt x="117" y="193"/>
                    </a:lnTo>
                    <a:lnTo>
                      <a:pt x="111" y="202"/>
                    </a:lnTo>
                    <a:lnTo>
                      <a:pt x="98" y="205"/>
                    </a:lnTo>
                    <a:lnTo>
                      <a:pt x="96" y="208"/>
                    </a:lnTo>
                    <a:lnTo>
                      <a:pt x="91" y="209"/>
                    </a:lnTo>
                    <a:lnTo>
                      <a:pt x="85" y="208"/>
                    </a:lnTo>
                    <a:lnTo>
                      <a:pt x="73" y="202"/>
                    </a:lnTo>
                    <a:lnTo>
                      <a:pt x="67" y="202"/>
                    </a:lnTo>
                    <a:lnTo>
                      <a:pt x="61" y="197"/>
                    </a:lnTo>
                    <a:lnTo>
                      <a:pt x="61" y="191"/>
                    </a:lnTo>
                    <a:lnTo>
                      <a:pt x="57" y="185"/>
                    </a:lnTo>
                    <a:lnTo>
                      <a:pt x="52" y="185"/>
                    </a:lnTo>
                    <a:lnTo>
                      <a:pt x="46" y="178"/>
                    </a:lnTo>
                    <a:lnTo>
                      <a:pt x="50" y="172"/>
                    </a:lnTo>
                    <a:lnTo>
                      <a:pt x="43" y="156"/>
                    </a:lnTo>
                    <a:lnTo>
                      <a:pt x="46" y="149"/>
                    </a:lnTo>
                    <a:lnTo>
                      <a:pt x="55" y="141"/>
                    </a:lnTo>
                    <a:lnTo>
                      <a:pt x="49" y="135"/>
                    </a:lnTo>
                    <a:lnTo>
                      <a:pt x="49" y="132"/>
                    </a:lnTo>
                    <a:lnTo>
                      <a:pt x="41" y="132"/>
                    </a:lnTo>
                    <a:lnTo>
                      <a:pt x="37" y="123"/>
                    </a:lnTo>
                    <a:lnTo>
                      <a:pt x="40" y="114"/>
                    </a:lnTo>
                    <a:lnTo>
                      <a:pt x="23" y="100"/>
                    </a:lnTo>
                    <a:lnTo>
                      <a:pt x="16" y="96"/>
                    </a:lnTo>
                    <a:lnTo>
                      <a:pt x="19" y="88"/>
                    </a:lnTo>
                    <a:lnTo>
                      <a:pt x="16" y="83"/>
                    </a:lnTo>
                    <a:lnTo>
                      <a:pt x="6" y="91"/>
                    </a:lnTo>
                    <a:lnTo>
                      <a:pt x="0" y="86"/>
                    </a:lnTo>
                    <a:lnTo>
                      <a:pt x="0" y="79"/>
                    </a:lnTo>
                    <a:lnTo>
                      <a:pt x="2" y="76"/>
                    </a:lnTo>
                    <a:lnTo>
                      <a:pt x="5" y="59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11" y="47"/>
                    </a:lnTo>
                    <a:lnTo>
                      <a:pt x="22" y="47"/>
                    </a:lnTo>
                    <a:lnTo>
                      <a:pt x="34" y="45"/>
                    </a:lnTo>
                    <a:lnTo>
                      <a:pt x="38" y="48"/>
                    </a:lnTo>
                    <a:lnTo>
                      <a:pt x="46" y="50"/>
                    </a:lnTo>
                    <a:lnTo>
                      <a:pt x="52" y="47"/>
                    </a:lnTo>
                    <a:lnTo>
                      <a:pt x="55" y="39"/>
                    </a:lnTo>
                    <a:lnTo>
                      <a:pt x="60" y="41"/>
                    </a:lnTo>
                    <a:lnTo>
                      <a:pt x="73" y="32"/>
                    </a:lnTo>
                    <a:lnTo>
                      <a:pt x="79" y="30"/>
                    </a:lnTo>
                    <a:lnTo>
                      <a:pt x="91" y="32"/>
                    </a:lnTo>
                    <a:lnTo>
                      <a:pt x="94" y="20"/>
                    </a:lnTo>
                    <a:lnTo>
                      <a:pt x="91" y="10"/>
                    </a:lnTo>
                    <a:lnTo>
                      <a:pt x="99" y="9"/>
                    </a:lnTo>
                    <a:lnTo>
                      <a:pt x="105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2" name="Freeform 6419">
                <a:extLst>
                  <a:ext uri="{FF2B5EF4-FFF2-40B4-BE49-F238E27FC236}">
                    <a16:creationId xmlns:a16="http://schemas.microsoft.com/office/drawing/2014/main" id="{81BBB1DF-4C7B-E089-5092-490FC1E9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1277"/>
                <a:ext cx="160" cy="105"/>
              </a:xfrm>
              <a:custGeom>
                <a:avLst/>
                <a:gdLst>
                  <a:gd name="T0" fmla="*/ 123 w 321"/>
                  <a:gd name="T1" fmla="*/ 10 h 209"/>
                  <a:gd name="T2" fmla="*/ 134 w 321"/>
                  <a:gd name="T3" fmla="*/ 26 h 209"/>
                  <a:gd name="T4" fmla="*/ 163 w 321"/>
                  <a:gd name="T5" fmla="*/ 32 h 209"/>
                  <a:gd name="T6" fmla="*/ 173 w 321"/>
                  <a:gd name="T7" fmla="*/ 44 h 209"/>
                  <a:gd name="T8" fmla="*/ 187 w 321"/>
                  <a:gd name="T9" fmla="*/ 26 h 209"/>
                  <a:gd name="T10" fmla="*/ 189 w 321"/>
                  <a:gd name="T11" fmla="*/ 6 h 209"/>
                  <a:gd name="T12" fmla="*/ 205 w 321"/>
                  <a:gd name="T13" fmla="*/ 9 h 209"/>
                  <a:gd name="T14" fmla="*/ 219 w 321"/>
                  <a:gd name="T15" fmla="*/ 20 h 209"/>
                  <a:gd name="T16" fmla="*/ 237 w 321"/>
                  <a:gd name="T17" fmla="*/ 47 h 209"/>
                  <a:gd name="T18" fmla="*/ 252 w 321"/>
                  <a:gd name="T19" fmla="*/ 41 h 209"/>
                  <a:gd name="T20" fmla="*/ 258 w 321"/>
                  <a:gd name="T21" fmla="*/ 16 h 209"/>
                  <a:gd name="T22" fmla="*/ 284 w 321"/>
                  <a:gd name="T23" fmla="*/ 4 h 209"/>
                  <a:gd name="T24" fmla="*/ 287 w 321"/>
                  <a:gd name="T25" fmla="*/ 10 h 209"/>
                  <a:gd name="T26" fmla="*/ 295 w 321"/>
                  <a:gd name="T27" fmla="*/ 23 h 209"/>
                  <a:gd name="T28" fmla="*/ 321 w 321"/>
                  <a:gd name="T29" fmla="*/ 50 h 209"/>
                  <a:gd name="T30" fmla="*/ 305 w 321"/>
                  <a:gd name="T31" fmla="*/ 59 h 209"/>
                  <a:gd name="T32" fmla="*/ 315 w 321"/>
                  <a:gd name="T33" fmla="*/ 68 h 209"/>
                  <a:gd name="T34" fmla="*/ 318 w 321"/>
                  <a:gd name="T35" fmla="*/ 89 h 209"/>
                  <a:gd name="T36" fmla="*/ 308 w 321"/>
                  <a:gd name="T37" fmla="*/ 108 h 209"/>
                  <a:gd name="T38" fmla="*/ 295 w 321"/>
                  <a:gd name="T39" fmla="*/ 102 h 209"/>
                  <a:gd name="T40" fmla="*/ 280 w 321"/>
                  <a:gd name="T41" fmla="*/ 120 h 209"/>
                  <a:gd name="T42" fmla="*/ 263 w 321"/>
                  <a:gd name="T43" fmla="*/ 120 h 209"/>
                  <a:gd name="T44" fmla="*/ 255 w 321"/>
                  <a:gd name="T45" fmla="*/ 124 h 209"/>
                  <a:gd name="T46" fmla="*/ 231 w 321"/>
                  <a:gd name="T47" fmla="*/ 121 h 209"/>
                  <a:gd name="T48" fmla="*/ 213 w 321"/>
                  <a:gd name="T49" fmla="*/ 120 h 209"/>
                  <a:gd name="T50" fmla="*/ 198 w 321"/>
                  <a:gd name="T51" fmla="*/ 129 h 209"/>
                  <a:gd name="T52" fmla="*/ 169 w 321"/>
                  <a:gd name="T53" fmla="*/ 135 h 209"/>
                  <a:gd name="T54" fmla="*/ 152 w 321"/>
                  <a:gd name="T55" fmla="*/ 135 h 209"/>
                  <a:gd name="T56" fmla="*/ 148 w 321"/>
                  <a:gd name="T57" fmla="*/ 149 h 209"/>
                  <a:gd name="T58" fmla="*/ 143 w 321"/>
                  <a:gd name="T59" fmla="*/ 172 h 209"/>
                  <a:gd name="T60" fmla="*/ 138 w 321"/>
                  <a:gd name="T61" fmla="*/ 190 h 209"/>
                  <a:gd name="T62" fmla="*/ 117 w 321"/>
                  <a:gd name="T63" fmla="*/ 193 h 209"/>
                  <a:gd name="T64" fmla="*/ 96 w 321"/>
                  <a:gd name="T65" fmla="*/ 208 h 209"/>
                  <a:gd name="T66" fmla="*/ 73 w 321"/>
                  <a:gd name="T67" fmla="*/ 202 h 209"/>
                  <a:gd name="T68" fmla="*/ 61 w 321"/>
                  <a:gd name="T69" fmla="*/ 191 h 209"/>
                  <a:gd name="T70" fmla="*/ 46 w 321"/>
                  <a:gd name="T71" fmla="*/ 178 h 209"/>
                  <a:gd name="T72" fmla="*/ 46 w 321"/>
                  <a:gd name="T73" fmla="*/ 149 h 209"/>
                  <a:gd name="T74" fmla="*/ 49 w 321"/>
                  <a:gd name="T75" fmla="*/ 132 h 209"/>
                  <a:gd name="T76" fmla="*/ 40 w 321"/>
                  <a:gd name="T77" fmla="*/ 114 h 209"/>
                  <a:gd name="T78" fmla="*/ 19 w 321"/>
                  <a:gd name="T79" fmla="*/ 88 h 209"/>
                  <a:gd name="T80" fmla="*/ 0 w 321"/>
                  <a:gd name="T81" fmla="*/ 86 h 209"/>
                  <a:gd name="T82" fmla="*/ 5 w 321"/>
                  <a:gd name="T83" fmla="*/ 59 h 209"/>
                  <a:gd name="T84" fmla="*/ 11 w 321"/>
                  <a:gd name="T85" fmla="*/ 47 h 209"/>
                  <a:gd name="T86" fmla="*/ 38 w 321"/>
                  <a:gd name="T87" fmla="*/ 48 h 209"/>
                  <a:gd name="T88" fmla="*/ 55 w 321"/>
                  <a:gd name="T89" fmla="*/ 39 h 209"/>
                  <a:gd name="T90" fmla="*/ 79 w 321"/>
                  <a:gd name="T91" fmla="*/ 30 h 209"/>
                  <a:gd name="T92" fmla="*/ 91 w 321"/>
                  <a:gd name="T93" fmla="*/ 1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21" h="209">
                    <a:moveTo>
                      <a:pt x="105" y="9"/>
                    </a:moveTo>
                    <a:lnTo>
                      <a:pt x="116" y="7"/>
                    </a:lnTo>
                    <a:lnTo>
                      <a:pt x="123" y="10"/>
                    </a:lnTo>
                    <a:lnTo>
                      <a:pt x="128" y="16"/>
                    </a:lnTo>
                    <a:lnTo>
                      <a:pt x="129" y="23"/>
                    </a:lnTo>
                    <a:lnTo>
                      <a:pt x="134" y="26"/>
                    </a:lnTo>
                    <a:lnTo>
                      <a:pt x="140" y="26"/>
                    </a:lnTo>
                    <a:lnTo>
                      <a:pt x="149" y="30"/>
                    </a:lnTo>
                    <a:lnTo>
                      <a:pt x="163" y="32"/>
                    </a:lnTo>
                    <a:lnTo>
                      <a:pt x="172" y="36"/>
                    </a:lnTo>
                    <a:lnTo>
                      <a:pt x="175" y="39"/>
                    </a:lnTo>
                    <a:lnTo>
                      <a:pt x="173" y="44"/>
                    </a:lnTo>
                    <a:lnTo>
                      <a:pt x="178" y="47"/>
                    </a:lnTo>
                    <a:lnTo>
                      <a:pt x="186" y="30"/>
                    </a:lnTo>
                    <a:lnTo>
                      <a:pt x="187" y="26"/>
                    </a:lnTo>
                    <a:lnTo>
                      <a:pt x="183" y="18"/>
                    </a:lnTo>
                    <a:lnTo>
                      <a:pt x="187" y="16"/>
                    </a:lnTo>
                    <a:lnTo>
                      <a:pt x="189" y="6"/>
                    </a:lnTo>
                    <a:lnTo>
                      <a:pt x="193" y="9"/>
                    </a:lnTo>
                    <a:lnTo>
                      <a:pt x="205" y="6"/>
                    </a:lnTo>
                    <a:lnTo>
                      <a:pt x="205" y="9"/>
                    </a:lnTo>
                    <a:lnTo>
                      <a:pt x="205" y="16"/>
                    </a:lnTo>
                    <a:lnTo>
                      <a:pt x="210" y="21"/>
                    </a:lnTo>
                    <a:lnTo>
                      <a:pt x="219" y="20"/>
                    </a:lnTo>
                    <a:lnTo>
                      <a:pt x="228" y="29"/>
                    </a:lnTo>
                    <a:lnTo>
                      <a:pt x="228" y="44"/>
                    </a:lnTo>
                    <a:lnTo>
                      <a:pt x="237" y="47"/>
                    </a:lnTo>
                    <a:lnTo>
                      <a:pt x="243" y="47"/>
                    </a:lnTo>
                    <a:lnTo>
                      <a:pt x="245" y="44"/>
                    </a:lnTo>
                    <a:lnTo>
                      <a:pt x="252" y="41"/>
                    </a:lnTo>
                    <a:lnTo>
                      <a:pt x="264" y="32"/>
                    </a:lnTo>
                    <a:lnTo>
                      <a:pt x="264" y="24"/>
                    </a:lnTo>
                    <a:lnTo>
                      <a:pt x="258" y="16"/>
                    </a:lnTo>
                    <a:lnTo>
                      <a:pt x="264" y="10"/>
                    </a:lnTo>
                    <a:lnTo>
                      <a:pt x="272" y="7"/>
                    </a:lnTo>
                    <a:lnTo>
                      <a:pt x="284" y="4"/>
                    </a:lnTo>
                    <a:lnTo>
                      <a:pt x="289" y="0"/>
                    </a:lnTo>
                    <a:lnTo>
                      <a:pt x="295" y="4"/>
                    </a:lnTo>
                    <a:lnTo>
                      <a:pt x="287" y="10"/>
                    </a:lnTo>
                    <a:lnTo>
                      <a:pt x="286" y="20"/>
                    </a:lnTo>
                    <a:lnTo>
                      <a:pt x="295" y="20"/>
                    </a:lnTo>
                    <a:lnTo>
                      <a:pt x="295" y="23"/>
                    </a:lnTo>
                    <a:lnTo>
                      <a:pt x="295" y="30"/>
                    </a:lnTo>
                    <a:lnTo>
                      <a:pt x="311" y="36"/>
                    </a:lnTo>
                    <a:lnTo>
                      <a:pt x="321" y="50"/>
                    </a:lnTo>
                    <a:lnTo>
                      <a:pt x="319" y="56"/>
                    </a:lnTo>
                    <a:lnTo>
                      <a:pt x="316" y="59"/>
                    </a:lnTo>
                    <a:lnTo>
                      <a:pt x="305" y="59"/>
                    </a:lnTo>
                    <a:lnTo>
                      <a:pt x="308" y="61"/>
                    </a:lnTo>
                    <a:lnTo>
                      <a:pt x="310" y="68"/>
                    </a:lnTo>
                    <a:lnTo>
                      <a:pt x="315" y="68"/>
                    </a:lnTo>
                    <a:lnTo>
                      <a:pt x="316" y="73"/>
                    </a:lnTo>
                    <a:lnTo>
                      <a:pt x="313" y="77"/>
                    </a:lnTo>
                    <a:lnTo>
                      <a:pt x="318" y="89"/>
                    </a:lnTo>
                    <a:lnTo>
                      <a:pt x="316" y="102"/>
                    </a:lnTo>
                    <a:lnTo>
                      <a:pt x="315" y="105"/>
                    </a:lnTo>
                    <a:lnTo>
                      <a:pt x="308" y="108"/>
                    </a:lnTo>
                    <a:lnTo>
                      <a:pt x="305" y="105"/>
                    </a:lnTo>
                    <a:lnTo>
                      <a:pt x="299" y="106"/>
                    </a:lnTo>
                    <a:lnTo>
                      <a:pt x="295" y="102"/>
                    </a:lnTo>
                    <a:lnTo>
                      <a:pt x="290" y="111"/>
                    </a:lnTo>
                    <a:lnTo>
                      <a:pt x="287" y="120"/>
                    </a:lnTo>
                    <a:lnTo>
                      <a:pt x="280" y="120"/>
                    </a:lnTo>
                    <a:lnTo>
                      <a:pt x="274" y="126"/>
                    </a:lnTo>
                    <a:lnTo>
                      <a:pt x="269" y="120"/>
                    </a:lnTo>
                    <a:lnTo>
                      <a:pt x="263" y="120"/>
                    </a:lnTo>
                    <a:lnTo>
                      <a:pt x="263" y="114"/>
                    </a:lnTo>
                    <a:lnTo>
                      <a:pt x="260" y="115"/>
                    </a:lnTo>
                    <a:lnTo>
                      <a:pt x="255" y="124"/>
                    </a:lnTo>
                    <a:lnTo>
                      <a:pt x="242" y="121"/>
                    </a:lnTo>
                    <a:lnTo>
                      <a:pt x="236" y="118"/>
                    </a:lnTo>
                    <a:lnTo>
                      <a:pt x="231" y="121"/>
                    </a:lnTo>
                    <a:lnTo>
                      <a:pt x="220" y="117"/>
                    </a:lnTo>
                    <a:lnTo>
                      <a:pt x="217" y="120"/>
                    </a:lnTo>
                    <a:lnTo>
                      <a:pt x="213" y="120"/>
                    </a:lnTo>
                    <a:lnTo>
                      <a:pt x="211" y="129"/>
                    </a:lnTo>
                    <a:lnTo>
                      <a:pt x="208" y="132"/>
                    </a:lnTo>
                    <a:lnTo>
                      <a:pt x="198" y="129"/>
                    </a:lnTo>
                    <a:lnTo>
                      <a:pt x="186" y="132"/>
                    </a:lnTo>
                    <a:lnTo>
                      <a:pt x="179" y="129"/>
                    </a:lnTo>
                    <a:lnTo>
                      <a:pt x="169" y="135"/>
                    </a:lnTo>
                    <a:lnTo>
                      <a:pt x="161" y="130"/>
                    </a:lnTo>
                    <a:lnTo>
                      <a:pt x="157" y="135"/>
                    </a:lnTo>
                    <a:lnTo>
                      <a:pt x="152" y="135"/>
                    </a:lnTo>
                    <a:lnTo>
                      <a:pt x="155" y="143"/>
                    </a:lnTo>
                    <a:lnTo>
                      <a:pt x="152" y="147"/>
                    </a:lnTo>
                    <a:lnTo>
                      <a:pt x="148" y="149"/>
                    </a:lnTo>
                    <a:lnTo>
                      <a:pt x="154" y="159"/>
                    </a:lnTo>
                    <a:lnTo>
                      <a:pt x="146" y="162"/>
                    </a:lnTo>
                    <a:lnTo>
                      <a:pt x="143" y="172"/>
                    </a:lnTo>
                    <a:lnTo>
                      <a:pt x="138" y="172"/>
                    </a:lnTo>
                    <a:lnTo>
                      <a:pt x="143" y="181"/>
                    </a:lnTo>
                    <a:lnTo>
                      <a:pt x="138" y="190"/>
                    </a:lnTo>
                    <a:lnTo>
                      <a:pt x="132" y="187"/>
                    </a:lnTo>
                    <a:lnTo>
                      <a:pt x="122" y="188"/>
                    </a:lnTo>
                    <a:lnTo>
                      <a:pt x="117" y="193"/>
                    </a:lnTo>
                    <a:lnTo>
                      <a:pt x="111" y="202"/>
                    </a:lnTo>
                    <a:lnTo>
                      <a:pt x="98" y="205"/>
                    </a:lnTo>
                    <a:lnTo>
                      <a:pt x="96" y="208"/>
                    </a:lnTo>
                    <a:lnTo>
                      <a:pt x="91" y="209"/>
                    </a:lnTo>
                    <a:lnTo>
                      <a:pt x="85" y="208"/>
                    </a:lnTo>
                    <a:lnTo>
                      <a:pt x="73" y="202"/>
                    </a:lnTo>
                    <a:lnTo>
                      <a:pt x="67" y="202"/>
                    </a:lnTo>
                    <a:lnTo>
                      <a:pt x="61" y="197"/>
                    </a:lnTo>
                    <a:lnTo>
                      <a:pt x="61" y="191"/>
                    </a:lnTo>
                    <a:lnTo>
                      <a:pt x="57" y="185"/>
                    </a:lnTo>
                    <a:lnTo>
                      <a:pt x="52" y="185"/>
                    </a:lnTo>
                    <a:lnTo>
                      <a:pt x="46" y="178"/>
                    </a:lnTo>
                    <a:lnTo>
                      <a:pt x="50" y="172"/>
                    </a:lnTo>
                    <a:lnTo>
                      <a:pt x="43" y="156"/>
                    </a:lnTo>
                    <a:lnTo>
                      <a:pt x="46" y="149"/>
                    </a:lnTo>
                    <a:lnTo>
                      <a:pt x="55" y="141"/>
                    </a:lnTo>
                    <a:lnTo>
                      <a:pt x="49" y="135"/>
                    </a:lnTo>
                    <a:lnTo>
                      <a:pt x="49" y="132"/>
                    </a:lnTo>
                    <a:lnTo>
                      <a:pt x="41" y="132"/>
                    </a:lnTo>
                    <a:lnTo>
                      <a:pt x="37" y="123"/>
                    </a:lnTo>
                    <a:lnTo>
                      <a:pt x="40" y="114"/>
                    </a:lnTo>
                    <a:lnTo>
                      <a:pt x="23" y="100"/>
                    </a:lnTo>
                    <a:lnTo>
                      <a:pt x="16" y="96"/>
                    </a:lnTo>
                    <a:lnTo>
                      <a:pt x="19" y="88"/>
                    </a:lnTo>
                    <a:lnTo>
                      <a:pt x="16" y="83"/>
                    </a:lnTo>
                    <a:lnTo>
                      <a:pt x="6" y="91"/>
                    </a:lnTo>
                    <a:lnTo>
                      <a:pt x="0" y="86"/>
                    </a:lnTo>
                    <a:lnTo>
                      <a:pt x="0" y="79"/>
                    </a:lnTo>
                    <a:lnTo>
                      <a:pt x="2" y="76"/>
                    </a:lnTo>
                    <a:lnTo>
                      <a:pt x="5" y="59"/>
                    </a:lnTo>
                    <a:lnTo>
                      <a:pt x="0" y="53"/>
                    </a:lnTo>
                    <a:lnTo>
                      <a:pt x="3" y="50"/>
                    </a:lnTo>
                    <a:lnTo>
                      <a:pt x="11" y="47"/>
                    </a:lnTo>
                    <a:lnTo>
                      <a:pt x="22" y="47"/>
                    </a:lnTo>
                    <a:lnTo>
                      <a:pt x="34" y="45"/>
                    </a:lnTo>
                    <a:lnTo>
                      <a:pt x="38" y="48"/>
                    </a:lnTo>
                    <a:lnTo>
                      <a:pt x="46" y="50"/>
                    </a:lnTo>
                    <a:lnTo>
                      <a:pt x="52" y="47"/>
                    </a:lnTo>
                    <a:lnTo>
                      <a:pt x="55" y="39"/>
                    </a:lnTo>
                    <a:lnTo>
                      <a:pt x="60" y="41"/>
                    </a:lnTo>
                    <a:lnTo>
                      <a:pt x="73" y="32"/>
                    </a:lnTo>
                    <a:lnTo>
                      <a:pt x="79" y="30"/>
                    </a:lnTo>
                    <a:lnTo>
                      <a:pt x="91" y="32"/>
                    </a:lnTo>
                    <a:lnTo>
                      <a:pt x="94" y="20"/>
                    </a:lnTo>
                    <a:lnTo>
                      <a:pt x="91" y="10"/>
                    </a:lnTo>
                    <a:lnTo>
                      <a:pt x="99" y="9"/>
                    </a:lnTo>
                    <a:lnTo>
                      <a:pt x="105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3" name="Freeform 6420">
                <a:extLst>
                  <a:ext uri="{FF2B5EF4-FFF2-40B4-BE49-F238E27FC236}">
                    <a16:creationId xmlns:a16="http://schemas.microsoft.com/office/drawing/2014/main" id="{1DF46994-A213-526D-702C-A75EEDD8A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084"/>
                <a:ext cx="83" cy="104"/>
              </a:xfrm>
              <a:custGeom>
                <a:avLst/>
                <a:gdLst>
                  <a:gd name="T0" fmla="*/ 73 w 167"/>
                  <a:gd name="T1" fmla="*/ 6 h 210"/>
                  <a:gd name="T2" fmla="*/ 59 w 167"/>
                  <a:gd name="T3" fmla="*/ 11 h 210"/>
                  <a:gd name="T4" fmla="*/ 42 w 167"/>
                  <a:gd name="T5" fmla="*/ 21 h 210"/>
                  <a:gd name="T6" fmla="*/ 45 w 167"/>
                  <a:gd name="T7" fmla="*/ 37 h 210"/>
                  <a:gd name="T8" fmla="*/ 56 w 167"/>
                  <a:gd name="T9" fmla="*/ 47 h 210"/>
                  <a:gd name="T10" fmla="*/ 50 w 167"/>
                  <a:gd name="T11" fmla="*/ 58 h 210"/>
                  <a:gd name="T12" fmla="*/ 45 w 167"/>
                  <a:gd name="T13" fmla="*/ 73 h 210"/>
                  <a:gd name="T14" fmla="*/ 36 w 167"/>
                  <a:gd name="T15" fmla="*/ 91 h 210"/>
                  <a:gd name="T16" fmla="*/ 20 w 167"/>
                  <a:gd name="T17" fmla="*/ 91 h 210"/>
                  <a:gd name="T18" fmla="*/ 11 w 167"/>
                  <a:gd name="T19" fmla="*/ 102 h 210"/>
                  <a:gd name="T20" fmla="*/ 0 w 167"/>
                  <a:gd name="T21" fmla="*/ 125 h 210"/>
                  <a:gd name="T22" fmla="*/ 9 w 167"/>
                  <a:gd name="T23" fmla="*/ 128 h 210"/>
                  <a:gd name="T24" fmla="*/ 29 w 167"/>
                  <a:gd name="T25" fmla="*/ 139 h 210"/>
                  <a:gd name="T26" fmla="*/ 36 w 167"/>
                  <a:gd name="T27" fmla="*/ 140 h 210"/>
                  <a:gd name="T28" fmla="*/ 45 w 167"/>
                  <a:gd name="T29" fmla="*/ 146 h 210"/>
                  <a:gd name="T30" fmla="*/ 41 w 167"/>
                  <a:gd name="T31" fmla="*/ 161 h 210"/>
                  <a:gd name="T32" fmla="*/ 53 w 167"/>
                  <a:gd name="T33" fmla="*/ 169 h 210"/>
                  <a:gd name="T34" fmla="*/ 56 w 167"/>
                  <a:gd name="T35" fmla="*/ 180 h 210"/>
                  <a:gd name="T36" fmla="*/ 59 w 167"/>
                  <a:gd name="T37" fmla="*/ 196 h 210"/>
                  <a:gd name="T38" fmla="*/ 76 w 167"/>
                  <a:gd name="T39" fmla="*/ 205 h 210"/>
                  <a:gd name="T40" fmla="*/ 83 w 167"/>
                  <a:gd name="T41" fmla="*/ 210 h 210"/>
                  <a:gd name="T42" fmla="*/ 100 w 167"/>
                  <a:gd name="T43" fmla="*/ 192 h 210"/>
                  <a:gd name="T44" fmla="*/ 115 w 167"/>
                  <a:gd name="T45" fmla="*/ 193 h 210"/>
                  <a:gd name="T46" fmla="*/ 117 w 167"/>
                  <a:gd name="T47" fmla="*/ 186 h 210"/>
                  <a:gd name="T48" fmla="*/ 137 w 167"/>
                  <a:gd name="T49" fmla="*/ 173 h 210"/>
                  <a:gd name="T50" fmla="*/ 146 w 167"/>
                  <a:gd name="T51" fmla="*/ 173 h 210"/>
                  <a:gd name="T52" fmla="*/ 149 w 167"/>
                  <a:gd name="T53" fmla="*/ 163 h 210"/>
                  <a:gd name="T54" fmla="*/ 152 w 167"/>
                  <a:gd name="T55" fmla="*/ 154 h 210"/>
                  <a:gd name="T56" fmla="*/ 146 w 167"/>
                  <a:gd name="T57" fmla="*/ 145 h 210"/>
                  <a:gd name="T58" fmla="*/ 153 w 167"/>
                  <a:gd name="T59" fmla="*/ 140 h 210"/>
                  <a:gd name="T60" fmla="*/ 164 w 167"/>
                  <a:gd name="T61" fmla="*/ 122 h 210"/>
                  <a:gd name="T62" fmla="*/ 159 w 167"/>
                  <a:gd name="T63" fmla="*/ 120 h 210"/>
                  <a:gd name="T64" fmla="*/ 146 w 167"/>
                  <a:gd name="T65" fmla="*/ 114 h 210"/>
                  <a:gd name="T66" fmla="*/ 138 w 167"/>
                  <a:gd name="T67" fmla="*/ 107 h 210"/>
                  <a:gd name="T68" fmla="*/ 143 w 167"/>
                  <a:gd name="T69" fmla="*/ 97 h 210"/>
                  <a:gd name="T70" fmla="*/ 158 w 167"/>
                  <a:gd name="T71" fmla="*/ 87 h 210"/>
                  <a:gd name="T72" fmla="*/ 159 w 167"/>
                  <a:gd name="T73" fmla="*/ 78 h 210"/>
                  <a:gd name="T74" fmla="*/ 146 w 167"/>
                  <a:gd name="T75" fmla="*/ 61 h 210"/>
                  <a:gd name="T76" fmla="*/ 127 w 167"/>
                  <a:gd name="T77" fmla="*/ 58 h 210"/>
                  <a:gd name="T78" fmla="*/ 130 w 167"/>
                  <a:gd name="T79" fmla="*/ 69 h 210"/>
                  <a:gd name="T80" fmla="*/ 112 w 167"/>
                  <a:gd name="T81" fmla="*/ 76 h 210"/>
                  <a:gd name="T82" fmla="*/ 106 w 167"/>
                  <a:gd name="T83" fmla="*/ 67 h 210"/>
                  <a:gd name="T84" fmla="*/ 106 w 167"/>
                  <a:gd name="T85" fmla="*/ 50 h 210"/>
                  <a:gd name="T86" fmla="*/ 106 w 167"/>
                  <a:gd name="T87" fmla="*/ 40 h 210"/>
                  <a:gd name="T88" fmla="*/ 97 w 167"/>
                  <a:gd name="T89" fmla="*/ 40 h 210"/>
                  <a:gd name="T90" fmla="*/ 86 w 167"/>
                  <a:gd name="T91" fmla="*/ 34 h 210"/>
                  <a:gd name="T92" fmla="*/ 76 w 167"/>
                  <a:gd name="T93" fmla="*/ 29 h 210"/>
                  <a:gd name="T94" fmla="*/ 82 w 167"/>
                  <a:gd name="T95" fmla="*/ 9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7" h="210">
                    <a:moveTo>
                      <a:pt x="82" y="9"/>
                    </a:moveTo>
                    <a:lnTo>
                      <a:pt x="73" y="6"/>
                    </a:lnTo>
                    <a:lnTo>
                      <a:pt x="62" y="0"/>
                    </a:lnTo>
                    <a:lnTo>
                      <a:pt x="59" y="11"/>
                    </a:lnTo>
                    <a:lnTo>
                      <a:pt x="53" y="12"/>
                    </a:lnTo>
                    <a:lnTo>
                      <a:pt x="42" y="21"/>
                    </a:lnTo>
                    <a:lnTo>
                      <a:pt x="48" y="29"/>
                    </a:lnTo>
                    <a:lnTo>
                      <a:pt x="45" y="37"/>
                    </a:lnTo>
                    <a:lnTo>
                      <a:pt x="58" y="41"/>
                    </a:lnTo>
                    <a:lnTo>
                      <a:pt x="56" y="47"/>
                    </a:lnTo>
                    <a:lnTo>
                      <a:pt x="58" y="58"/>
                    </a:lnTo>
                    <a:lnTo>
                      <a:pt x="50" y="58"/>
                    </a:lnTo>
                    <a:lnTo>
                      <a:pt x="42" y="69"/>
                    </a:lnTo>
                    <a:lnTo>
                      <a:pt x="45" y="73"/>
                    </a:lnTo>
                    <a:lnTo>
                      <a:pt x="39" y="79"/>
                    </a:lnTo>
                    <a:lnTo>
                      <a:pt x="36" y="91"/>
                    </a:lnTo>
                    <a:lnTo>
                      <a:pt x="27" y="88"/>
                    </a:lnTo>
                    <a:lnTo>
                      <a:pt x="20" y="91"/>
                    </a:lnTo>
                    <a:lnTo>
                      <a:pt x="18" y="101"/>
                    </a:lnTo>
                    <a:lnTo>
                      <a:pt x="11" y="102"/>
                    </a:lnTo>
                    <a:lnTo>
                      <a:pt x="0" y="113"/>
                    </a:lnTo>
                    <a:lnTo>
                      <a:pt x="0" y="125"/>
                    </a:lnTo>
                    <a:lnTo>
                      <a:pt x="9" y="123"/>
                    </a:lnTo>
                    <a:lnTo>
                      <a:pt x="9" y="128"/>
                    </a:lnTo>
                    <a:lnTo>
                      <a:pt x="14" y="132"/>
                    </a:lnTo>
                    <a:lnTo>
                      <a:pt x="29" y="139"/>
                    </a:lnTo>
                    <a:lnTo>
                      <a:pt x="33" y="143"/>
                    </a:lnTo>
                    <a:lnTo>
                      <a:pt x="36" y="140"/>
                    </a:lnTo>
                    <a:lnTo>
                      <a:pt x="39" y="140"/>
                    </a:lnTo>
                    <a:lnTo>
                      <a:pt x="45" y="146"/>
                    </a:lnTo>
                    <a:lnTo>
                      <a:pt x="48" y="149"/>
                    </a:lnTo>
                    <a:lnTo>
                      <a:pt x="41" y="161"/>
                    </a:lnTo>
                    <a:lnTo>
                      <a:pt x="50" y="163"/>
                    </a:lnTo>
                    <a:lnTo>
                      <a:pt x="53" y="169"/>
                    </a:lnTo>
                    <a:lnTo>
                      <a:pt x="53" y="175"/>
                    </a:lnTo>
                    <a:lnTo>
                      <a:pt x="56" y="180"/>
                    </a:lnTo>
                    <a:lnTo>
                      <a:pt x="59" y="183"/>
                    </a:lnTo>
                    <a:lnTo>
                      <a:pt x="59" y="196"/>
                    </a:lnTo>
                    <a:lnTo>
                      <a:pt x="65" y="202"/>
                    </a:lnTo>
                    <a:lnTo>
                      <a:pt x="76" y="205"/>
                    </a:lnTo>
                    <a:lnTo>
                      <a:pt x="79" y="210"/>
                    </a:lnTo>
                    <a:lnTo>
                      <a:pt x="83" y="210"/>
                    </a:lnTo>
                    <a:lnTo>
                      <a:pt x="91" y="204"/>
                    </a:lnTo>
                    <a:lnTo>
                      <a:pt x="100" y="192"/>
                    </a:lnTo>
                    <a:lnTo>
                      <a:pt x="112" y="189"/>
                    </a:lnTo>
                    <a:lnTo>
                      <a:pt x="115" y="193"/>
                    </a:lnTo>
                    <a:lnTo>
                      <a:pt x="118" y="190"/>
                    </a:lnTo>
                    <a:lnTo>
                      <a:pt x="117" y="186"/>
                    </a:lnTo>
                    <a:lnTo>
                      <a:pt x="123" y="186"/>
                    </a:lnTo>
                    <a:lnTo>
                      <a:pt x="137" y="173"/>
                    </a:lnTo>
                    <a:lnTo>
                      <a:pt x="143" y="177"/>
                    </a:lnTo>
                    <a:lnTo>
                      <a:pt x="146" y="173"/>
                    </a:lnTo>
                    <a:lnTo>
                      <a:pt x="144" y="167"/>
                    </a:lnTo>
                    <a:lnTo>
                      <a:pt x="149" y="163"/>
                    </a:lnTo>
                    <a:lnTo>
                      <a:pt x="149" y="160"/>
                    </a:lnTo>
                    <a:lnTo>
                      <a:pt x="152" y="154"/>
                    </a:lnTo>
                    <a:lnTo>
                      <a:pt x="150" y="148"/>
                    </a:lnTo>
                    <a:lnTo>
                      <a:pt x="146" y="145"/>
                    </a:lnTo>
                    <a:lnTo>
                      <a:pt x="152" y="139"/>
                    </a:lnTo>
                    <a:lnTo>
                      <a:pt x="153" y="140"/>
                    </a:lnTo>
                    <a:lnTo>
                      <a:pt x="164" y="128"/>
                    </a:lnTo>
                    <a:lnTo>
                      <a:pt x="164" y="122"/>
                    </a:lnTo>
                    <a:lnTo>
                      <a:pt x="167" y="116"/>
                    </a:lnTo>
                    <a:lnTo>
                      <a:pt x="159" y="120"/>
                    </a:lnTo>
                    <a:lnTo>
                      <a:pt x="150" y="119"/>
                    </a:lnTo>
                    <a:lnTo>
                      <a:pt x="146" y="114"/>
                    </a:lnTo>
                    <a:lnTo>
                      <a:pt x="144" y="107"/>
                    </a:lnTo>
                    <a:lnTo>
                      <a:pt x="138" y="107"/>
                    </a:lnTo>
                    <a:lnTo>
                      <a:pt x="141" y="105"/>
                    </a:lnTo>
                    <a:lnTo>
                      <a:pt x="143" y="97"/>
                    </a:lnTo>
                    <a:lnTo>
                      <a:pt x="146" y="94"/>
                    </a:lnTo>
                    <a:lnTo>
                      <a:pt x="158" y="87"/>
                    </a:lnTo>
                    <a:lnTo>
                      <a:pt x="161" y="84"/>
                    </a:lnTo>
                    <a:lnTo>
                      <a:pt x="159" y="78"/>
                    </a:lnTo>
                    <a:lnTo>
                      <a:pt x="155" y="69"/>
                    </a:lnTo>
                    <a:lnTo>
                      <a:pt x="146" y="61"/>
                    </a:lnTo>
                    <a:lnTo>
                      <a:pt x="138" y="56"/>
                    </a:lnTo>
                    <a:lnTo>
                      <a:pt x="127" y="58"/>
                    </a:lnTo>
                    <a:lnTo>
                      <a:pt x="126" y="64"/>
                    </a:lnTo>
                    <a:lnTo>
                      <a:pt x="130" y="69"/>
                    </a:lnTo>
                    <a:lnTo>
                      <a:pt x="126" y="78"/>
                    </a:lnTo>
                    <a:lnTo>
                      <a:pt x="112" y="76"/>
                    </a:lnTo>
                    <a:lnTo>
                      <a:pt x="114" y="70"/>
                    </a:lnTo>
                    <a:lnTo>
                      <a:pt x="106" y="67"/>
                    </a:lnTo>
                    <a:lnTo>
                      <a:pt x="106" y="56"/>
                    </a:lnTo>
                    <a:lnTo>
                      <a:pt x="106" y="50"/>
                    </a:lnTo>
                    <a:lnTo>
                      <a:pt x="103" y="44"/>
                    </a:lnTo>
                    <a:lnTo>
                      <a:pt x="106" y="40"/>
                    </a:lnTo>
                    <a:lnTo>
                      <a:pt x="100" y="40"/>
                    </a:lnTo>
                    <a:lnTo>
                      <a:pt x="97" y="40"/>
                    </a:lnTo>
                    <a:lnTo>
                      <a:pt x="91" y="38"/>
                    </a:lnTo>
                    <a:lnTo>
                      <a:pt x="86" y="34"/>
                    </a:lnTo>
                    <a:lnTo>
                      <a:pt x="80" y="31"/>
                    </a:lnTo>
                    <a:lnTo>
                      <a:pt x="76" y="29"/>
                    </a:lnTo>
                    <a:lnTo>
                      <a:pt x="76" y="20"/>
                    </a:lnTo>
                    <a:lnTo>
                      <a:pt x="82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4" name="Freeform 6421">
                <a:extLst>
                  <a:ext uri="{FF2B5EF4-FFF2-40B4-BE49-F238E27FC236}">
                    <a16:creationId xmlns:a16="http://schemas.microsoft.com/office/drawing/2014/main" id="{F2CD346A-419B-41CD-9460-833F5FC4B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084"/>
                <a:ext cx="83" cy="104"/>
              </a:xfrm>
              <a:custGeom>
                <a:avLst/>
                <a:gdLst>
                  <a:gd name="T0" fmla="*/ 76 w 167"/>
                  <a:gd name="T1" fmla="*/ 20 h 210"/>
                  <a:gd name="T2" fmla="*/ 80 w 167"/>
                  <a:gd name="T3" fmla="*/ 31 h 210"/>
                  <a:gd name="T4" fmla="*/ 91 w 167"/>
                  <a:gd name="T5" fmla="*/ 38 h 210"/>
                  <a:gd name="T6" fmla="*/ 100 w 167"/>
                  <a:gd name="T7" fmla="*/ 40 h 210"/>
                  <a:gd name="T8" fmla="*/ 103 w 167"/>
                  <a:gd name="T9" fmla="*/ 44 h 210"/>
                  <a:gd name="T10" fmla="*/ 106 w 167"/>
                  <a:gd name="T11" fmla="*/ 56 h 210"/>
                  <a:gd name="T12" fmla="*/ 114 w 167"/>
                  <a:gd name="T13" fmla="*/ 70 h 210"/>
                  <a:gd name="T14" fmla="*/ 126 w 167"/>
                  <a:gd name="T15" fmla="*/ 78 h 210"/>
                  <a:gd name="T16" fmla="*/ 126 w 167"/>
                  <a:gd name="T17" fmla="*/ 64 h 210"/>
                  <a:gd name="T18" fmla="*/ 138 w 167"/>
                  <a:gd name="T19" fmla="*/ 56 h 210"/>
                  <a:gd name="T20" fmla="*/ 155 w 167"/>
                  <a:gd name="T21" fmla="*/ 69 h 210"/>
                  <a:gd name="T22" fmla="*/ 161 w 167"/>
                  <a:gd name="T23" fmla="*/ 84 h 210"/>
                  <a:gd name="T24" fmla="*/ 146 w 167"/>
                  <a:gd name="T25" fmla="*/ 94 h 210"/>
                  <a:gd name="T26" fmla="*/ 141 w 167"/>
                  <a:gd name="T27" fmla="*/ 105 h 210"/>
                  <a:gd name="T28" fmla="*/ 144 w 167"/>
                  <a:gd name="T29" fmla="*/ 107 h 210"/>
                  <a:gd name="T30" fmla="*/ 150 w 167"/>
                  <a:gd name="T31" fmla="*/ 119 h 210"/>
                  <a:gd name="T32" fmla="*/ 167 w 167"/>
                  <a:gd name="T33" fmla="*/ 116 h 210"/>
                  <a:gd name="T34" fmla="*/ 164 w 167"/>
                  <a:gd name="T35" fmla="*/ 128 h 210"/>
                  <a:gd name="T36" fmla="*/ 152 w 167"/>
                  <a:gd name="T37" fmla="*/ 139 h 210"/>
                  <a:gd name="T38" fmla="*/ 150 w 167"/>
                  <a:gd name="T39" fmla="*/ 148 h 210"/>
                  <a:gd name="T40" fmla="*/ 149 w 167"/>
                  <a:gd name="T41" fmla="*/ 160 h 210"/>
                  <a:gd name="T42" fmla="*/ 144 w 167"/>
                  <a:gd name="T43" fmla="*/ 167 h 210"/>
                  <a:gd name="T44" fmla="*/ 143 w 167"/>
                  <a:gd name="T45" fmla="*/ 177 h 210"/>
                  <a:gd name="T46" fmla="*/ 123 w 167"/>
                  <a:gd name="T47" fmla="*/ 186 h 210"/>
                  <a:gd name="T48" fmla="*/ 118 w 167"/>
                  <a:gd name="T49" fmla="*/ 190 h 210"/>
                  <a:gd name="T50" fmla="*/ 112 w 167"/>
                  <a:gd name="T51" fmla="*/ 189 h 210"/>
                  <a:gd name="T52" fmla="*/ 91 w 167"/>
                  <a:gd name="T53" fmla="*/ 204 h 210"/>
                  <a:gd name="T54" fmla="*/ 79 w 167"/>
                  <a:gd name="T55" fmla="*/ 210 h 210"/>
                  <a:gd name="T56" fmla="*/ 65 w 167"/>
                  <a:gd name="T57" fmla="*/ 202 h 210"/>
                  <a:gd name="T58" fmla="*/ 59 w 167"/>
                  <a:gd name="T59" fmla="*/ 183 h 210"/>
                  <a:gd name="T60" fmla="*/ 53 w 167"/>
                  <a:gd name="T61" fmla="*/ 175 h 210"/>
                  <a:gd name="T62" fmla="*/ 50 w 167"/>
                  <a:gd name="T63" fmla="*/ 163 h 210"/>
                  <a:gd name="T64" fmla="*/ 48 w 167"/>
                  <a:gd name="T65" fmla="*/ 149 h 210"/>
                  <a:gd name="T66" fmla="*/ 39 w 167"/>
                  <a:gd name="T67" fmla="*/ 140 h 210"/>
                  <a:gd name="T68" fmla="*/ 33 w 167"/>
                  <a:gd name="T69" fmla="*/ 143 h 210"/>
                  <a:gd name="T70" fmla="*/ 14 w 167"/>
                  <a:gd name="T71" fmla="*/ 132 h 210"/>
                  <a:gd name="T72" fmla="*/ 9 w 167"/>
                  <a:gd name="T73" fmla="*/ 123 h 210"/>
                  <a:gd name="T74" fmla="*/ 0 w 167"/>
                  <a:gd name="T75" fmla="*/ 113 h 210"/>
                  <a:gd name="T76" fmla="*/ 18 w 167"/>
                  <a:gd name="T77" fmla="*/ 101 h 210"/>
                  <a:gd name="T78" fmla="*/ 27 w 167"/>
                  <a:gd name="T79" fmla="*/ 88 h 210"/>
                  <a:gd name="T80" fmla="*/ 39 w 167"/>
                  <a:gd name="T81" fmla="*/ 79 h 210"/>
                  <a:gd name="T82" fmla="*/ 42 w 167"/>
                  <a:gd name="T83" fmla="*/ 69 h 210"/>
                  <a:gd name="T84" fmla="*/ 58 w 167"/>
                  <a:gd name="T85" fmla="*/ 58 h 210"/>
                  <a:gd name="T86" fmla="*/ 58 w 167"/>
                  <a:gd name="T87" fmla="*/ 41 h 210"/>
                  <a:gd name="T88" fmla="*/ 48 w 167"/>
                  <a:gd name="T89" fmla="*/ 29 h 210"/>
                  <a:gd name="T90" fmla="*/ 53 w 167"/>
                  <a:gd name="T91" fmla="*/ 12 h 210"/>
                  <a:gd name="T92" fmla="*/ 62 w 167"/>
                  <a:gd name="T93" fmla="*/ 0 h 210"/>
                  <a:gd name="T94" fmla="*/ 82 w 167"/>
                  <a:gd name="T95" fmla="*/ 9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7" h="210">
                    <a:moveTo>
                      <a:pt x="82" y="9"/>
                    </a:moveTo>
                    <a:lnTo>
                      <a:pt x="76" y="20"/>
                    </a:lnTo>
                    <a:lnTo>
                      <a:pt x="76" y="29"/>
                    </a:lnTo>
                    <a:lnTo>
                      <a:pt x="80" y="31"/>
                    </a:lnTo>
                    <a:lnTo>
                      <a:pt x="86" y="34"/>
                    </a:lnTo>
                    <a:lnTo>
                      <a:pt x="91" y="38"/>
                    </a:lnTo>
                    <a:lnTo>
                      <a:pt x="97" y="40"/>
                    </a:lnTo>
                    <a:lnTo>
                      <a:pt x="100" y="40"/>
                    </a:lnTo>
                    <a:lnTo>
                      <a:pt x="106" y="40"/>
                    </a:lnTo>
                    <a:lnTo>
                      <a:pt x="103" y="44"/>
                    </a:lnTo>
                    <a:lnTo>
                      <a:pt x="106" y="50"/>
                    </a:lnTo>
                    <a:lnTo>
                      <a:pt x="106" y="56"/>
                    </a:lnTo>
                    <a:lnTo>
                      <a:pt x="106" y="67"/>
                    </a:lnTo>
                    <a:lnTo>
                      <a:pt x="114" y="70"/>
                    </a:lnTo>
                    <a:lnTo>
                      <a:pt x="112" y="76"/>
                    </a:lnTo>
                    <a:lnTo>
                      <a:pt x="126" y="78"/>
                    </a:lnTo>
                    <a:lnTo>
                      <a:pt x="130" y="69"/>
                    </a:lnTo>
                    <a:lnTo>
                      <a:pt x="126" y="64"/>
                    </a:lnTo>
                    <a:lnTo>
                      <a:pt x="127" y="58"/>
                    </a:lnTo>
                    <a:lnTo>
                      <a:pt x="138" y="56"/>
                    </a:lnTo>
                    <a:lnTo>
                      <a:pt x="146" y="61"/>
                    </a:lnTo>
                    <a:lnTo>
                      <a:pt x="155" y="69"/>
                    </a:lnTo>
                    <a:lnTo>
                      <a:pt x="159" y="78"/>
                    </a:lnTo>
                    <a:lnTo>
                      <a:pt x="161" y="84"/>
                    </a:lnTo>
                    <a:lnTo>
                      <a:pt x="158" y="87"/>
                    </a:lnTo>
                    <a:lnTo>
                      <a:pt x="146" y="94"/>
                    </a:lnTo>
                    <a:lnTo>
                      <a:pt x="143" y="97"/>
                    </a:lnTo>
                    <a:lnTo>
                      <a:pt x="141" y="105"/>
                    </a:lnTo>
                    <a:lnTo>
                      <a:pt x="138" y="107"/>
                    </a:lnTo>
                    <a:lnTo>
                      <a:pt x="144" y="107"/>
                    </a:lnTo>
                    <a:lnTo>
                      <a:pt x="146" y="114"/>
                    </a:lnTo>
                    <a:lnTo>
                      <a:pt x="150" y="119"/>
                    </a:lnTo>
                    <a:lnTo>
                      <a:pt x="159" y="120"/>
                    </a:lnTo>
                    <a:lnTo>
                      <a:pt x="167" y="116"/>
                    </a:lnTo>
                    <a:lnTo>
                      <a:pt x="164" y="122"/>
                    </a:lnTo>
                    <a:lnTo>
                      <a:pt x="164" y="128"/>
                    </a:lnTo>
                    <a:lnTo>
                      <a:pt x="153" y="140"/>
                    </a:lnTo>
                    <a:lnTo>
                      <a:pt x="152" y="139"/>
                    </a:lnTo>
                    <a:lnTo>
                      <a:pt x="146" y="145"/>
                    </a:lnTo>
                    <a:lnTo>
                      <a:pt x="150" y="148"/>
                    </a:lnTo>
                    <a:lnTo>
                      <a:pt x="152" y="154"/>
                    </a:lnTo>
                    <a:lnTo>
                      <a:pt x="149" y="160"/>
                    </a:lnTo>
                    <a:lnTo>
                      <a:pt x="149" y="163"/>
                    </a:lnTo>
                    <a:lnTo>
                      <a:pt x="144" y="167"/>
                    </a:lnTo>
                    <a:lnTo>
                      <a:pt x="146" y="173"/>
                    </a:lnTo>
                    <a:lnTo>
                      <a:pt x="143" y="177"/>
                    </a:lnTo>
                    <a:lnTo>
                      <a:pt x="137" y="173"/>
                    </a:lnTo>
                    <a:lnTo>
                      <a:pt x="123" y="186"/>
                    </a:lnTo>
                    <a:lnTo>
                      <a:pt x="117" y="186"/>
                    </a:lnTo>
                    <a:lnTo>
                      <a:pt x="118" y="190"/>
                    </a:lnTo>
                    <a:lnTo>
                      <a:pt x="115" y="193"/>
                    </a:lnTo>
                    <a:lnTo>
                      <a:pt x="112" y="189"/>
                    </a:lnTo>
                    <a:lnTo>
                      <a:pt x="100" y="192"/>
                    </a:lnTo>
                    <a:lnTo>
                      <a:pt x="91" y="204"/>
                    </a:lnTo>
                    <a:lnTo>
                      <a:pt x="83" y="210"/>
                    </a:lnTo>
                    <a:lnTo>
                      <a:pt x="79" y="210"/>
                    </a:lnTo>
                    <a:lnTo>
                      <a:pt x="76" y="205"/>
                    </a:lnTo>
                    <a:lnTo>
                      <a:pt x="65" y="202"/>
                    </a:lnTo>
                    <a:lnTo>
                      <a:pt x="59" y="196"/>
                    </a:lnTo>
                    <a:lnTo>
                      <a:pt x="59" y="183"/>
                    </a:lnTo>
                    <a:lnTo>
                      <a:pt x="56" y="180"/>
                    </a:lnTo>
                    <a:lnTo>
                      <a:pt x="53" y="175"/>
                    </a:lnTo>
                    <a:lnTo>
                      <a:pt x="53" y="169"/>
                    </a:lnTo>
                    <a:lnTo>
                      <a:pt x="50" y="163"/>
                    </a:lnTo>
                    <a:lnTo>
                      <a:pt x="41" y="161"/>
                    </a:lnTo>
                    <a:lnTo>
                      <a:pt x="48" y="149"/>
                    </a:lnTo>
                    <a:lnTo>
                      <a:pt x="45" y="146"/>
                    </a:lnTo>
                    <a:lnTo>
                      <a:pt x="39" y="140"/>
                    </a:lnTo>
                    <a:lnTo>
                      <a:pt x="36" y="140"/>
                    </a:lnTo>
                    <a:lnTo>
                      <a:pt x="33" y="143"/>
                    </a:lnTo>
                    <a:lnTo>
                      <a:pt x="29" y="139"/>
                    </a:lnTo>
                    <a:lnTo>
                      <a:pt x="14" y="132"/>
                    </a:lnTo>
                    <a:lnTo>
                      <a:pt x="9" y="128"/>
                    </a:lnTo>
                    <a:lnTo>
                      <a:pt x="9" y="123"/>
                    </a:lnTo>
                    <a:lnTo>
                      <a:pt x="0" y="125"/>
                    </a:lnTo>
                    <a:lnTo>
                      <a:pt x="0" y="113"/>
                    </a:lnTo>
                    <a:lnTo>
                      <a:pt x="11" y="102"/>
                    </a:lnTo>
                    <a:lnTo>
                      <a:pt x="18" y="101"/>
                    </a:lnTo>
                    <a:lnTo>
                      <a:pt x="20" y="91"/>
                    </a:lnTo>
                    <a:lnTo>
                      <a:pt x="27" y="88"/>
                    </a:lnTo>
                    <a:lnTo>
                      <a:pt x="36" y="91"/>
                    </a:lnTo>
                    <a:lnTo>
                      <a:pt x="39" y="79"/>
                    </a:lnTo>
                    <a:lnTo>
                      <a:pt x="45" y="73"/>
                    </a:lnTo>
                    <a:lnTo>
                      <a:pt x="42" y="69"/>
                    </a:lnTo>
                    <a:lnTo>
                      <a:pt x="50" y="58"/>
                    </a:lnTo>
                    <a:lnTo>
                      <a:pt x="58" y="58"/>
                    </a:lnTo>
                    <a:lnTo>
                      <a:pt x="56" y="47"/>
                    </a:lnTo>
                    <a:lnTo>
                      <a:pt x="58" y="41"/>
                    </a:lnTo>
                    <a:lnTo>
                      <a:pt x="45" y="37"/>
                    </a:lnTo>
                    <a:lnTo>
                      <a:pt x="48" y="29"/>
                    </a:lnTo>
                    <a:lnTo>
                      <a:pt x="42" y="21"/>
                    </a:lnTo>
                    <a:lnTo>
                      <a:pt x="53" y="12"/>
                    </a:lnTo>
                    <a:lnTo>
                      <a:pt x="59" y="11"/>
                    </a:lnTo>
                    <a:lnTo>
                      <a:pt x="62" y="0"/>
                    </a:lnTo>
                    <a:lnTo>
                      <a:pt x="73" y="6"/>
                    </a:lnTo>
                    <a:lnTo>
                      <a:pt x="82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5" name="Freeform 6422">
                <a:extLst>
                  <a:ext uri="{FF2B5EF4-FFF2-40B4-BE49-F238E27FC236}">
                    <a16:creationId xmlns:a16="http://schemas.microsoft.com/office/drawing/2014/main" id="{807A1614-645F-B985-9AC3-1E4F39AC8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084"/>
                <a:ext cx="83" cy="104"/>
              </a:xfrm>
              <a:custGeom>
                <a:avLst/>
                <a:gdLst>
                  <a:gd name="T0" fmla="*/ 76 w 167"/>
                  <a:gd name="T1" fmla="*/ 20 h 210"/>
                  <a:gd name="T2" fmla="*/ 80 w 167"/>
                  <a:gd name="T3" fmla="*/ 31 h 210"/>
                  <a:gd name="T4" fmla="*/ 91 w 167"/>
                  <a:gd name="T5" fmla="*/ 38 h 210"/>
                  <a:gd name="T6" fmla="*/ 100 w 167"/>
                  <a:gd name="T7" fmla="*/ 40 h 210"/>
                  <a:gd name="T8" fmla="*/ 103 w 167"/>
                  <a:gd name="T9" fmla="*/ 44 h 210"/>
                  <a:gd name="T10" fmla="*/ 106 w 167"/>
                  <a:gd name="T11" fmla="*/ 56 h 210"/>
                  <a:gd name="T12" fmla="*/ 114 w 167"/>
                  <a:gd name="T13" fmla="*/ 70 h 210"/>
                  <a:gd name="T14" fmla="*/ 126 w 167"/>
                  <a:gd name="T15" fmla="*/ 78 h 210"/>
                  <a:gd name="T16" fmla="*/ 126 w 167"/>
                  <a:gd name="T17" fmla="*/ 64 h 210"/>
                  <a:gd name="T18" fmla="*/ 138 w 167"/>
                  <a:gd name="T19" fmla="*/ 56 h 210"/>
                  <a:gd name="T20" fmla="*/ 155 w 167"/>
                  <a:gd name="T21" fmla="*/ 69 h 210"/>
                  <a:gd name="T22" fmla="*/ 161 w 167"/>
                  <a:gd name="T23" fmla="*/ 84 h 210"/>
                  <a:gd name="T24" fmla="*/ 146 w 167"/>
                  <a:gd name="T25" fmla="*/ 94 h 210"/>
                  <a:gd name="T26" fmla="*/ 141 w 167"/>
                  <a:gd name="T27" fmla="*/ 105 h 210"/>
                  <a:gd name="T28" fmla="*/ 144 w 167"/>
                  <a:gd name="T29" fmla="*/ 107 h 210"/>
                  <a:gd name="T30" fmla="*/ 150 w 167"/>
                  <a:gd name="T31" fmla="*/ 119 h 210"/>
                  <a:gd name="T32" fmla="*/ 167 w 167"/>
                  <a:gd name="T33" fmla="*/ 116 h 210"/>
                  <a:gd name="T34" fmla="*/ 164 w 167"/>
                  <a:gd name="T35" fmla="*/ 128 h 210"/>
                  <a:gd name="T36" fmla="*/ 152 w 167"/>
                  <a:gd name="T37" fmla="*/ 139 h 210"/>
                  <a:gd name="T38" fmla="*/ 150 w 167"/>
                  <a:gd name="T39" fmla="*/ 148 h 210"/>
                  <a:gd name="T40" fmla="*/ 149 w 167"/>
                  <a:gd name="T41" fmla="*/ 160 h 210"/>
                  <a:gd name="T42" fmla="*/ 144 w 167"/>
                  <a:gd name="T43" fmla="*/ 167 h 210"/>
                  <a:gd name="T44" fmla="*/ 143 w 167"/>
                  <a:gd name="T45" fmla="*/ 177 h 210"/>
                  <a:gd name="T46" fmla="*/ 123 w 167"/>
                  <a:gd name="T47" fmla="*/ 186 h 210"/>
                  <a:gd name="T48" fmla="*/ 118 w 167"/>
                  <a:gd name="T49" fmla="*/ 190 h 210"/>
                  <a:gd name="T50" fmla="*/ 112 w 167"/>
                  <a:gd name="T51" fmla="*/ 189 h 210"/>
                  <a:gd name="T52" fmla="*/ 91 w 167"/>
                  <a:gd name="T53" fmla="*/ 204 h 210"/>
                  <a:gd name="T54" fmla="*/ 79 w 167"/>
                  <a:gd name="T55" fmla="*/ 210 h 210"/>
                  <a:gd name="T56" fmla="*/ 65 w 167"/>
                  <a:gd name="T57" fmla="*/ 202 h 210"/>
                  <a:gd name="T58" fmla="*/ 59 w 167"/>
                  <a:gd name="T59" fmla="*/ 183 h 210"/>
                  <a:gd name="T60" fmla="*/ 53 w 167"/>
                  <a:gd name="T61" fmla="*/ 175 h 210"/>
                  <a:gd name="T62" fmla="*/ 50 w 167"/>
                  <a:gd name="T63" fmla="*/ 163 h 210"/>
                  <a:gd name="T64" fmla="*/ 48 w 167"/>
                  <a:gd name="T65" fmla="*/ 149 h 210"/>
                  <a:gd name="T66" fmla="*/ 39 w 167"/>
                  <a:gd name="T67" fmla="*/ 140 h 210"/>
                  <a:gd name="T68" fmla="*/ 33 w 167"/>
                  <a:gd name="T69" fmla="*/ 143 h 210"/>
                  <a:gd name="T70" fmla="*/ 14 w 167"/>
                  <a:gd name="T71" fmla="*/ 132 h 210"/>
                  <a:gd name="T72" fmla="*/ 9 w 167"/>
                  <a:gd name="T73" fmla="*/ 123 h 210"/>
                  <a:gd name="T74" fmla="*/ 0 w 167"/>
                  <a:gd name="T75" fmla="*/ 113 h 210"/>
                  <a:gd name="T76" fmla="*/ 18 w 167"/>
                  <a:gd name="T77" fmla="*/ 101 h 210"/>
                  <a:gd name="T78" fmla="*/ 27 w 167"/>
                  <a:gd name="T79" fmla="*/ 88 h 210"/>
                  <a:gd name="T80" fmla="*/ 39 w 167"/>
                  <a:gd name="T81" fmla="*/ 79 h 210"/>
                  <a:gd name="T82" fmla="*/ 42 w 167"/>
                  <a:gd name="T83" fmla="*/ 69 h 210"/>
                  <a:gd name="T84" fmla="*/ 58 w 167"/>
                  <a:gd name="T85" fmla="*/ 58 h 210"/>
                  <a:gd name="T86" fmla="*/ 58 w 167"/>
                  <a:gd name="T87" fmla="*/ 41 h 210"/>
                  <a:gd name="T88" fmla="*/ 48 w 167"/>
                  <a:gd name="T89" fmla="*/ 29 h 210"/>
                  <a:gd name="T90" fmla="*/ 53 w 167"/>
                  <a:gd name="T91" fmla="*/ 12 h 210"/>
                  <a:gd name="T92" fmla="*/ 62 w 167"/>
                  <a:gd name="T93" fmla="*/ 0 h 210"/>
                  <a:gd name="T94" fmla="*/ 82 w 167"/>
                  <a:gd name="T95" fmla="*/ 9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7" h="210">
                    <a:moveTo>
                      <a:pt x="82" y="9"/>
                    </a:moveTo>
                    <a:lnTo>
                      <a:pt x="76" y="20"/>
                    </a:lnTo>
                    <a:lnTo>
                      <a:pt x="76" y="29"/>
                    </a:lnTo>
                    <a:lnTo>
                      <a:pt x="80" y="31"/>
                    </a:lnTo>
                    <a:lnTo>
                      <a:pt x="86" y="34"/>
                    </a:lnTo>
                    <a:lnTo>
                      <a:pt x="91" y="38"/>
                    </a:lnTo>
                    <a:lnTo>
                      <a:pt x="97" y="40"/>
                    </a:lnTo>
                    <a:lnTo>
                      <a:pt x="100" y="40"/>
                    </a:lnTo>
                    <a:lnTo>
                      <a:pt x="106" y="40"/>
                    </a:lnTo>
                    <a:lnTo>
                      <a:pt x="103" y="44"/>
                    </a:lnTo>
                    <a:lnTo>
                      <a:pt x="106" y="50"/>
                    </a:lnTo>
                    <a:lnTo>
                      <a:pt x="106" y="56"/>
                    </a:lnTo>
                    <a:lnTo>
                      <a:pt x="106" y="67"/>
                    </a:lnTo>
                    <a:lnTo>
                      <a:pt x="114" y="70"/>
                    </a:lnTo>
                    <a:lnTo>
                      <a:pt x="112" y="76"/>
                    </a:lnTo>
                    <a:lnTo>
                      <a:pt x="126" y="78"/>
                    </a:lnTo>
                    <a:lnTo>
                      <a:pt x="130" y="69"/>
                    </a:lnTo>
                    <a:lnTo>
                      <a:pt x="126" y="64"/>
                    </a:lnTo>
                    <a:lnTo>
                      <a:pt x="127" y="58"/>
                    </a:lnTo>
                    <a:lnTo>
                      <a:pt x="138" y="56"/>
                    </a:lnTo>
                    <a:lnTo>
                      <a:pt x="146" y="61"/>
                    </a:lnTo>
                    <a:lnTo>
                      <a:pt x="155" y="69"/>
                    </a:lnTo>
                    <a:lnTo>
                      <a:pt x="159" y="78"/>
                    </a:lnTo>
                    <a:lnTo>
                      <a:pt x="161" y="84"/>
                    </a:lnTo>
                    <a:lnTo>
                      <a:pt x="158" y="87"/>
                    </a:lnTo>
                    <a:lnTo>
                      <a:pt x="146" y="94"/>
                    </a:lnTo>
                    <a:lnTo>
                      <a:pt x="143" y="97"/>
                    </a:lnTo>
                    <a:lnTo>
                      <a:pt x="141" y="105"/>
                    </a:lnTo>
                    <a:lnTo>
                      <a:pt x="138" y="107"/>
                    </a:lnTo>
                    <a:lnTo>
                      <a:pt x="144" y="107"/>
                    </a:lnTo>
                    <a:lnTo>
                      <a:pt x="146" y="114"/>
                    </a:lnTo>
                    <a:lnTo>
                      <a:pt x="150" y="119"/>
                    </a:lnTo>
                    <a:lnTo>
                      <a:pt x="159" y="120"/>
                    </a:lnTo>
                    <a:lnTo>
                      <a:pt x="167" y="116"/>
                    </a:lnTo>
                    <a:lnTo>
                      <a:pt x="164" y="122"/>
                    </a:lnTo>
                    <a:lnTo>
                      <a:pt x="164" y="128"/>
                    </a:lnTo>
                    <a:lnTo>
                      <a:pt x="153" y="140"/>
                    </a:lnTo>
                    <a:lnTo>
                      <a:pt x="152" y="139"/>
                    </a:lnTo>
                    <a:lnTo>
                      <a:pt x="146" y="145"/>
                    </a:lnTo>
                    <a:lnTo>
                      <a:pt x="150" y="148"/>
                    </a:lnTo>
                    <a:lnTo>
                      <a:pt x="152" y="154"/>
                    </a:lnTo>
                    <a:lnTo>
                      <a:pt x="149" y="160"/>
                    </a:lnTo>
                    <a:lnTo>
                      <a:pt x="149" y="163"/>
                    </a:lnTo>
                    <a:lnTo>
                      <a:pt x="144" y="167"/>
                    </a:lnTo>
                    <a:lnTo>
                      <a:pt x="146" y="173"/>
                    </a:lnTo>
                    <a:lnTo>
                      <a:pt x="143" y="177"/>
                    </a:lnTo>
                    <a:lnTo>
                      <a:pt x="137" y="173"/>
                    </a:lnTo>
                    <a:lnTo>
                      <a:pt x="123" y="186"/>
                    </a:lnTo>
                    <a:lnTo>
                      <a:pt x="117" y="186"/>
                    </a:lnTo>
                    <a:lnTo>
                      <a:pt x="118" y="190"/>
                    </a:lnTo>
                    <a:lnTo>
                      <a:pt x="115" y="193"/>
                    </a:lnTo>
                    <a:lnTo>
                      <a:pt x="112" y="189"/>
                    </a:lnTo>
                    <a:lnTo>
                      <a:pt x="100" y="192"/>
                    </a:lnTo>
                    <a:lnTo>
                      <a:pt x="91" y="204"/>
                    </a:lnTo>
                    <a:lnTo>
                      <a:pt x="83" y="210"/>
                    </a:lnTo>
                    <a:lnTo>
                      <a:pt x="79" y="210"/>
                    </a:lnTo>
                    <a:lnTo>
                      <a:pt x="76" y="205"/>
                    </a:lnTo>
                    <a:lnTo>
                      <a:pt x="65" y="202"/>
                    </a:lnTo>
                    <a:lnTo>
                      <a:pt x="59" y="196"/>
                    </a:lnTo>
                    <a:lnTo>
                      <a:pt x="59" y="183"/>
                    </a:lnTo>
                    <a:lnTo>
                      <a:pt x="56" y="180"/>
                    </a:lnTo>
                    <a:lnTo>
                      <a:pt x="53" y="175"/>
                    </a:lnTo>
                    <a:lnTo>
                      <a:pt x="53" y="169"/>
                    </a:lnTo>
                    <a:lnTo>
                      <a:pt x="50" y="163"/>
                    </a:lnTo>
                    <a:lnTo>
                      <a:pt x="41" y="161"/>
                    </a:lnTo>
                    <a:lnTo>
                      <a:pt x="48" y="149"/>
                    </a:lnTo>
                    <a:lnTo>
                      <a:pt x="45" y="146"/>
                    </a:lnTo>
                    <a:lnTo>
                      <a:pt x="39" y="140"/>
                    </a:lnTo>
                    <a:lnTo>
                      <a:pt x="36" y="140"/>
                    </a:lnTo>
                    <a:lnTo>
                      <a:pt x="33" y="143"/>
                    </a:lnTo>
                    <a:lnTo>
                      <a:pt x="29" y="139"/>
                    </a:lnTo>
                    <a:lnTo>
                      <a:pt x="14" y="132"/>
                    </a:lnTo>
                    <a:lnTo>
                      <a:pt x="9" y="128"/>
                    </a:lnTo>
                    <a:lnTo>
                      <a:pt x="9" y="123"/>
                    </a:lnTo>
                    <a:lnTo>
                      <a:pt x="0" y="125"/>
                    </a:lnTo>
                    <a:lnTo>
                      <a:pt x="0" y="113"/>
                    </a:lnTo>
                    <a:lnTo>
                      <a:pt x="11" y="102"/>
                    </a:lnTo>
                    <a:lnTo>
                      <a:pt x="18" y="101"/>
                    </a:lnTo>
                    <a:lnTo>
                      <a:pt x="20" y="91"/>
                    </a:lnTo>
                    <a:lnTo>
                      <a:pt x="27" y="88"/>
                    </a:lnTo>
                    <a:lnTo>
                      <a:pt x="36" y="91"/>
                    </a:lnTo>
                    <a:lnTo>
                      <a:pt x="39" y="79"/>
                    </a:lnTo>
                    <a:lnTo>
                      <a:pt x="45" y="73"/>
                    </a:lnTo>
                    <a:lnTo>
                      <a:pt x="42" y="69"/>
                    </a:lnTo>
                    <a:lnTo>
                      <a:pt x="50" y="58"/>
                    </a:lnTo>
                    <a:lnTo>
                      <a:pt x="58" y="58"/>
                    </a:lnTo>
                    <a:lnTo>
                      <a:pt x="56" y="47"/>
                    </a:lnTo>
                    <a:lnTo>
                      <a:pt x="58" y="41"/>
                    </a:lnTo>
                    <a:lnTo>
                      <a:pt x="45" y="37"/>
                    </a:lnTo>
                    <a:lnTo>
                      <a:pt x="48" y="29"/>
                    </a:lnTo>
                    <a:lnTo>
                      <a:pt x="42" y="21"/>
                    </a:lnTo>
                    <a:lnTo>
                      <a:pt x="53" y="12"/>
                    </a:lnTo>
                    <a:lnTo>
                      <a:pt x="59" y="11"/>
                    </a:lnTo>
                    <a:lnTo>
                      <a:pt x="62" y="0"/>
                    </a:lnTo>
                    <a:lnTo>
                      <a:pt x="73" y="6"/>
                    </a:lnTo>
                    <a:lnTo>
                      <a:pt x="82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6" name="Freeform 6423">
                <a:extLst>
                  <a:ext uri="{FF2B5EF4-FFF2-40B4-BE49-F238E27FC236}">
                    <a16:creationId xmlns:a16="http://schemas.microsoft.com/office/drawing/2014/main" id="{44FB2953-A58B-C3CF-B202-7CC2E0561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85"/>
                <a:ext cx="95" cy="57"/>
              </a:xfrm>
              <a:custGeom>
                <a:avLst/>
                <a:gdLst>
                  <a:gd name="T0" fmla="*/ 14 w 190"/>
                  <a:gd name="T1" fmla="*/ 26 h 116"/>
                  <a:gd name="T2" fmla="*/ 0 w 190"/>
                  <a:gd name="T3" fmla="*/ 35 h 116"/>
                  <a:gd name="T4" fmla="*/ 9 w 190"/>
                  <a:gd name="T5" fmla="*/ 40 h 116"/>
                  <a:gd name="T6" fmla="*/ 12 w 190"/>
                  <a:gd name="T7" fmla="*/ 54 h 116"/>
                  <a:gd name="T8" fmla="*/ 24 w 190"/>
                  <a:gd name="T9" fmla="*/ 57 h 116"/>
                  <a:gd name="T10" fmla="*/ 20 w 190"/>
                  <a:gd name="T11" fmla="*/ 76 h 116"/>
                  <a:gd name="T12" fmla="*/ 33 w 190"/>
                  <a:gd name="T13" fmla="*/ 84 h 116"/>
                  <a:gd name="T14" fmla="*/ 45 w 190"/>
                  <a:gd name="T15" fmla="*/ 82 h 116"/>
                  <a:gd name="T16" fmla="*/ 58 w 190"/>
                  <a:gd name="T17" fmla="*/ 82 h 116"/>
                  <a:gd name="T18" fmla="*/ 85 w 190"/>
                  <a:gd name="T19" fmla="*/ 87 h 116"/>
                  <a:gd name="T20" fmla="*/ 91 w 190"/>
                  <a:gd name="T21" fmla="*/ 90 h 116"/>
                  <a:gd name="T22" fmla="*/ 100 w 190"/>
                  <a:gd name="T23" fmla="*/ 99 h 116"/>
                  <a:gd name="T24" fmla="*/ 100 w 190"/>
                  <a:gd name="T25" fmla="*/ 111 h 116"/>
                  <a:gd name="T26" fmla="*/ 100 w 190"/>
                  <a:gd name="T27" fmla="*/ 116 h 116"/>
                  <a:gd name="T28" fmla="*/ 112 w 190"/>
                  <a:gd name="T29" fmla="*/ 104 h 116"/>
                  <a:gd name="T30" fmla="*/ 124 w 190"/>
                  <a:gd name="T31" fmla="*/ 93 h 116"/>
                  <a:gd name="T32" fmla="*/ 127 w 190"/>
                  <a:gd name="T33" fmla="*/ 76 h 116"/>
                  <a:gd name="T34" fmla="*/ 153 w 190"/>
                  <a:gd name="T35" fmla="*/ 82 h 116"/>
                  <a:gd name="T36" fmla="*/ 143 w 190"/>
                  <a:gd name="T37" fmla="*/ 96 h 116"/>
                  <a:gd name="T38" fmla="*/ 146 w 190"/>
                  <a:gd name="T39" fmla="*/ 102 h 116"/>
                  <a:gd name="T40" fmla="*/ 159 w 190"/>
                  <a:gd name="T41" fmla="*/ 108 h 116"/>
                  <a:gd name="T42" fmla="*/ 171 w 190"/>
                  <a:gd name="T43" fmla="*/ 102 h 116"/>
                  <a:gd name="T44" fmla="*/ 184 w 190"/>
                  <a:gd name="T45" fmla="*/ 102 h 116"/>
                  <a:gd name="T46" fmla="*/ 190 w 190"/>
                  <a:gd name="T47" fmla="*/ 107 h 116"/>
                  <a:gd name="T48" fmla="*/ 188 w 190"/>
                  <a:gd name="T49" fmla="*/ 96 h 116"/>
                  <a:gd name="T50" fmla="*/ 190 w 190"/>
                  <a:gd name="T51" fmla="*/ 78 h 116"/>
                  <a:gd name="T52" fmla="*/ 179 w 190"/>
                  <a:gd name="T53" fmla="*/ 70 h 116"/>
                  <a:gd name="T54" fmla="*/ 190 w 190"/>
                  <a:gd name="T55" fmla="*/ 60 h 116"/>
                  <a:gd name="T56" fmla="*/ 179 w 190"/>
                  <a:gd name="T57" fmla="*/ 35 h 116"/>
                  <a:gd name="T58" fmla="*/ 185 w 190"/>
                  <a:gd name="T59" fmla="*/ 29 h 116"/>
                  <a:gd name="T60" fmla="*/ 188 w 190"/>
                  <a:gd name="T61" fmla="*/ 11 h 116"/>
                  <a:gd name="T62" fmla="*/ 177 w 190"/>
                  <a:gd name="T63" fmla="*/ 11 h 116"/>
                  <a:gd name="T64" fmla="*/ 170 w 190"/>
                  <a:gd name="T65" fmla="*/ 5 h 116"/>
                  <a:gd name="T66" fmla="*/ 161 w 190"/>
                  <a:gd name="T67" fmla="*/ 9 h 116"/>
                  <a:gd name="T68" fmla="*/ 153 w 190"/>
                  <a:gd name="T69" fmla="*/ 11 h 116"/>
                  <a:gd name="T70" fmla="*/ 152 w 190"/>
                  <a:gd name="T71" fmla="*/ 20 h 116"/>
                  <a:gd name="T72" fmla="*/ 138 w 190"/>
                  <a:gd name="T73" fmla="*/ 22 h 116"/>
                  <a:gd name="T74" fmla="*/ 124 w 190"/>
                  <a:gd name="T75" fmla="*/ 25 h 116"/>
                  <a:gd name="T76" fmla="*/ 115 w 190"/>
                  <a:gd name="T77" fmla="*/ 16 h 116"/>
                  <a:gd name="T78" fmla="*/ 94 w 190"/>
                  <a:gd name="T79" fmla="*/ 0 h 116"/>
                  <a:gd name="T80" fmla="*/ 76 w 190"/>
                  <a:gd name="T81" fmla="*/ 17 h 116"/>
                  <a:gd name="T82" fmla="*/ 52 w 190"/>
                  <a:gd name="T83" fmla="*/ 23 h 116"/>
                  <a:gd name="T84" fmla="*/ 41 w 190"/>
                  <a:gd name="T85" fmla="*/ 26 h 116"/>
                  <a:gd name="T86" fmla="*/ 30 w 190"/>
                  <a:gd name="T87" fmla="*/ 17 h 116"/>
                  <a:gd name="T88" fmla="*/ 15 w 190"/>
                  <a:gd name="T89" fmla="*/ 23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0" h="116">
                    <a:moveTo>
                      <a:pt x="15" y="23"/>
                    </a:moveTo>
                    <a:lnTo>
                      <a:pt x="14" y="26"/>
                    </a:lnTo>
                    <a:lnTo>
                      <a:pt x="1" y="32"/>
                    </a:lnTo>
                    <a:lnTo>
                      <a:pt x="0" y="35"/>
                    </a:lnTo>
                    <a:lnTo>
                      <a:pt x="3" y="40"/>
                    </a:lnTo>
                    <a:lnTo>
                      <a:pt x="9" y="40"/>
                    </a:lnTo>
                    <a:lnTo>
                      <a:pt x="14" y="44"/>
                    </a:lnTo>
                    <a:lnTo>
                      <a:pt x="12" y="54"/>
                    </a:lnTo>
                    <a:lnTo>
                      <a:pt x="15" y="57"/>
                    </a:lnTo>
                    <a:lnTo>
                      <a:pt x="24" y="57"/>
                    </a:lnTo>
                    <a:lnTo>
                      <a:pt x="21" y="61"/>
                    </a:lnTo>
                    <a:lnTo>
                      <a:pt x="20" y="76"/>
                    </a:lnTo>
                    <a:lnTo>
                      <a:pt x="32" y="78"/>
                    </a:lnTo>
                    <a:lnTo>
                      <a:pt x="33" y="84"/>
                    </a:lnTo>
                    <a:lnTo>
                      <a:pt x="36" y="85"/>
                    </a:lnTo>
                    <a:lnTo>
                      <a:pt x="45" y="82"/>
                    </a:lnTo>
                    <a:lnTo>
                      <a:pt x="48" y="82"/>
                    </a:lnTo>
                    <a:lnTo>
                      <a:pt x="58" y="82"/>
                    </a:lnTo>
                    <a:lnTo>
                      <a:pt x="71" y="79"/>
                    </a:lnTo>
                    <a:lnTo>
                      <a:pt x="85" y="87"/>
                    </a:lnTo>
                    <a:lnTo>
                      <a:pt x="91" y="88"/>
                    </a:lnTo>
                    <a:lnTo>
                      <a:pt x="91" y="90"/>
                    </a:lnTo>
                    <a:lnTo>
                      <a:pt x="94" y="93"/>
                    </a:lnTo>
                    <a:lnTo>
                      <a:pt x="100" y="99"/>
                    </a:lnTo>
                    <a:lnTo>
                      <a:pt x="97" y="104"/>
                    </a:lnTo>
                    <a:lnTo>
                      <a:pt x="100" y="111"/>
                    </a:lnTo>
                    <a:lnTo>
                      <a:pt x="94" y="116"/>
                    </a:lnTo>
                    <a:lnTo>
                      <a:pt x="100" y="116"/>
                    </a:lnTo>
                    <a:lnTo>
                      <a:pt x="102" y="110"/>
                    </a:lnTo>
                    <a:lnTo>
                      <a:pt x="112" y="104"/>
                    </a:lnTo>
                    <a:lnTo>
                      <a:pt x="117" y="98"/>
                    </a:lnTo>
                    <a:lnTo>
                      <a:pt x="124" y="93"/>
                    </a:lnTo>
                    <a:lnTo>
                      <a:pt x="124" y="82"/>
                    </a:lnTo>
                    <a:lnTo>
                      <a:pt x="127" y="76"/>
                    </a:lnTo>
                    <a:lnTo>
                      <a:pt x="136" y="70"/>
                    </a:lnTo>
                    <a:lnTo>
                      <a:pt x="153" y="82"/>
                    </a:lnTo>
                    <a:lnTo>
                      <a:pt x="150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6" y="102"/>
                    </a:lnTo>
                    <a:lnTo>
                      <a:pt x="150" y="102"/>
                    </a:lnTo>
                    <a:lnTo>
                      <a:pt x="159" y="108"/>
                    </a:lnTo>
                    <a:lnTo>
                      <a:pt x="167" y="111"/>
                    </a:lnTo>
                    <a:lnTo>
                      <a:pt x="171" y="102"/>
                    </a:lnTo>
                    <a:lnTo>
                      <a:pt x="176" y="99"/>
                    </a:lnTo>
                    <a:lnTo>
                      <a:pt x="184" y="102"/>
                    </a:lnTo>
                    <a:lnTo>
                      <a:pt x="185" y="107"/>
                    </a:lnTo>
                    <a:lnTo>
                      <a:pt x="190" y="107"/>
                    </a:lnTo>
                    <a:lnTo>
                      <a:pt x="187" y="101"/>
                    </a:lnTo>
                    <a:lnTo>
                      <a:pt x="188" y="96"/>
                    </a:lnTo>
                    <a:lnTo>
                      <a:pt x="190" y="82"/>
                    </a:lnTo>
                    <a:lnTo>
                      <a:pt x="190" y="78"/>
                    </a:lnTo>
                    <a:lnTo>
                      <a:pt x="176" y="75"/>
                    </a:lnTo>
                    <a:lnTo>
                      <a:pt x="179" y="70"/>
                    </a:lnTo>
                    <a:lnTo>
                      <a:pt x="177" y="64"/>
                    </a:lnTo>
                    <a:lnTo>
                      <a:pt x="190" y="60"/>
                    </a:lnTo>
                    <a:lnTo>
                      <a:pt x="179" y="40"/>
                    </a:lnTo>
                    <a:lnTo>
                      <a:pt x="179" y="35"/>
                    </a:lnTo>
                    <a:lnTo>
                      <a:pt x="185" y="31"/>
                    </a:lnTo>
                    <a:lnTo>
                      <a:pt x="185" y="29"/>
                    </a:lnTo>
                    <a:lnTo>
                      <a:pt x="190" y="17"/>
                    </a:lnTo>
                    <a:lnTo>
                      <a:pt x="188" y="11"/>
                    </a:lnTo>
                    <a:lnTo>
                      <a:pt x="180" y="6"/>
                    </a:lnTo>
                    <a:lnTo>
                      <a:pt x="177" y="11"/>
                    </a:lnTo>
                    <a:lnTo>
                      <a:pt x="171" y="8"/>
                    </a:lnTo>
                    <a:lnTo>
                      <a:pt x="170" y="5"/>
                    </a:lnTo>
                    <a:lnTo>
                      <a:pt x="159" y="3"/>
                    </a:lnTo>
                    <a:lnTo>
                      <a:pt x="161" y="9"/>
                    </a:lnTo>
                    <a:lnTo>
                      <a:pt x="158" y="14"/>
                    </a:lnTo>
                    <a:lnTo>
                      <a:pt x="153" y="11"/>
                    </a:lnTo>
                    <a:lnTo>
                      <a:pt x="153" y="23"/>
                    </a:lnTo>
                    <a:lnTo>
                      <a:pt x="152" y="20"/>
                    </a:lnTo>
                    <a:lnTo>
                      <a:pt x="144" y="20"/>
                    </a:lnTo>
                    <a:lnTo>
                      <a:pt x="138" y="22"/>
                    </a:lnTo>
                    <a:lnTo>
                      <a:pt x="130" y="17"/>
                    </a:lnTo>
                    <a:lnTo>
                      <a:pt x="124" y="25"/>
                    </a:lnTo>
                    <a:lnTo>
                      <a:pt x="115" y="23"/>
                    </a:lnTo>
                    <a:lnTo>
                      <a:pt x="115" y="16"/>
                    </a:lnTo>
                    <a:lnTo>
                      <a:pt x="109" y="9"/>
                    </a:lnTo>
                    <a:lnTo>
                      <a:pt x="94" y="0"/>
                    </a:lnTo>
                    <a:lnTo>
                      <a:pt x="86" y="5"/>
                    </a:lnTo>
                    <a:lnTo>
                      <a:pt x="76" y="17"/>
                    </a:lnTo>
                    <a:lnTo>
                      <a:pt x="67" y="23"/>
                    </a:lnTo>
                    <a:lnTo>
                      <a:pt x="52" y="23"/>
                    </a:lnTo>
                    <a:lnTo>
                      <a:pt x="48" y="22"/>
                    </a:lnTo>
                    <a:lnTo>
                      <a:pt x="41" y="26"/>
                    </a:lnTo>
                    <a:lnTo>
                      <a:pt x="36" y="23"/>
                    </a:lnTo>
                    <a:lnTo>
                      <a:pt x="30" y="17"/>
                    </a:lnTo>
                    <a:lnTo>
                      <a:pt x="18" y="17"/>
                    </a:lnTo>
                    <a:lnTo>
                      <a:pt x="15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7" name="Freeform 6424">
                <a:extLst>
                  <a:ext uri="{FF2B5EF4-FFF2-40B4-BE49-F238E27FC236}">
                    <a16:creationId xmlns:a16="http://schemas.microsoft.com/office/drawing/2014/main" id="{C9051D52-A844-FFF2-53B9-4863D4C31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85"/>
                <a:ext cx="95" cy="57"/>
              </a:xfrm>
              <a:custGeom>
                <a:avLst/>
                <a:gdLst>
                  <a:gd name="T0" fmla="*/ 18 w 190"/>
                  <a:gd name="T1" fmla="*/ 17 h 116"/>
                  <a:gd name="T2" fmla="*/ 36 w 190"/>
                  <a:gd name="T3" fmla="*/ 23 h 116"/>
                  <a:gd name="T4" fmla="*/ 48 w 190"/>
                  <a:gd name="T5" fmla="*/ 22 h 116"/>
                  <a:gd name="T6" fmla="*/ 67 w 190"/>
                  <a:gd name="T7" fmla="*/ 23 h 116"/>
                  <a:gd name="T8" fmla="*/ 86 w 190"/>
                  <a:gd name="T9" fmla="*/ 5 h 116"/>
                  <a:gd name="T10" fmla="*/ 109 w 190"/>
                  <a:gd name="T11" fmla="*/ 9 h 116"/>
                  <a:gd name="T12" fmla="*/ 115 w 190"/>
                  <a:gd name="T13" fmla="*/ 23 h 116"/>
                  <a:gd name="T14" fmla="*/ 130 w 190"/>
                  <a:gd name="T15" fmla="*/ 17 h 116"/>
                  <a:gd name="T16" fmla="*/ 144 w 190"/>
                  <a:gd name="T17" fmla="*/ 20 h 116"/>
                  <a:gd name="T18" fmla="*/ 153 w 190"/>
                  <a:gd name="T19" fmla="*/ 23 h 116"/>
                  <a:gd name="T20" fmla="*/ 158 w 190"/>
                  <a:gd name="T21" fmla="*/ 14 h 116"/>
                  <a:gd name="T22" fmla="*/ 159 w 190"/>
                  <a:gd name="T23" fmla="*/ 3 h 116"/>
                  <a:gd name="T24" fmla="*/ 171 w 190"/>
                  <a:gd name="T25" fmla="*/ 8 h 116"/>
                  <a:gd name="T26" fmla="*/ 180 w 190"/>
                  <a:gd name="T27" fmla="*/ 6 h 116"/>
                  <a:gd name="T28" fmla="*/ 190 w 190"/>
                  <a:gd name="T29" fmla="*/ 17 h 116"/>
                  <a:gd name="T30" fmla="*/ 185 w 190"/>
                  <a:gd name="T31" fmla="*/ 31 h 116"/>
                  <a:gd name="T32" fmla="*/ 179 w 190"/>
                  <a:gd name="T33" fmla="*/ 40 h 116"/>
                  <a:gd name="T34" fmla="*/ 177 w 190"/>
                  <a:gd name="T35" fmla="*/ 64 h 116"/>
                  <a:gd name="T36" fmla="*/ 176 w 190"/>
                  <a:gd name="T37" fmla="*/ 75 h 116"/>
                  <a:gd name="T38" fmla="*/ 190 w 190"/>
                  <a:gd name="T39" fmla="*/ 82 h 116"/>
                  <a:gd name="T40" fmla="*/ 187 w 190"/>
                  <a:gd name="T41" fmla="*/ 101 h 116"/>
                  <a:gd name="T42" fmla="*/ 185 w 190"/>
                  <a:gd name="T43" fmla="*/ 107 h 116"/>
                  <a:gd name="T44" fmla="*/ 176 w 190"/>
                  <a:gd name="T45" fmla="*/ 99 h 116"/>
                  <a:gd name="T46" fmla="*/ 167 w 190"/>
                  <a:gd name="T47" fmla="*/ 111 h 116"/>
                  <a:gd name="T48" fmla="*/ 150 w 190"/>
                  <a:gd name="T49" fmla="*/ 102 h 116"/>
                  <a:gd name="T50" fmla="*/ 143 w 190"/>
                  <a:gd name="T51" fmla="*/ 96 h 116"/>
                  <a:gd name="T52" fmla="*/ 150 w 190"/>
                  <a:gd name="T53" fmla="*/ 95 h 116"/>
                  <a:gd name="T54" fmla="*/ 136 w 190"/>
                  <a:gd name="T55" fmla="*/ 70 h 116"/>
                  <a:gd name="T56" fmla="*/ 124 w 190"/>
                  <a:gd name="T57" fmla="*/ 82 h 116"/>
                  <a:gd name="T58" fmla="*/ 117 w 190"/>
                  <a:gd name="T59" fmla="*/ 98 h 116"/>
                  <a:gd name="T60" fmla="*/ 102 w 190"/>
                  <a:gd name="T61" fmla="*/ 110 h 116"/>
                  <a:gd name="T62" fmla="*/ 94 w 190"/>
                  <a:gd name="T63" fmla="*/ 116 h 116"/>
                  <a:gd name="T64" fmla="*/ 97 w 190"/>
                  <a:gd name="T65" fmla="*/ 104 h 116"/>
                  <a:gd name="T66" fmla="*/ 94 w 190"/>
                  <a:gd name="T67" fmla="*/ 93 h 116"/>
                  <a:gd name="T68" fmla="*/ 91 w 190"/>
                  <a:gd name="T69" fmla="*/ 88 h 116"/>
                  <a:gd name="T70" fmla="*/ 71 w 190"/>
                  <a:gd name="T71" fmla="*/ 79 h 116"/>
                  <a:gd name="T72" fmla="*/ 48 w 190"/>
                  <a:gd name="T73" fmla="*/ 82 h 116"/>
                  <a:gd name="T74" fmla="*/ 36 w 190"/>
                  <a:gd name="T75" fmla="*/ 85 h 116"/>
                  <a:gd name="T76" fmla="*/ 32 w 190"/>
                  <a:gd name="T77" fmla="*/ 78 h 116"/>
                  <a:gd name="T78" fmla="*/ 21 w 190"/>
                  <a:gd name="T79" fmla="*/ 61 h 116"/>
                  <a:gd name="T80" fmla="*/ 15 w 190"/>
                  <a:gd name="T81" fmla="*/ 57 h 116"/>
                  <a:gd name="T82" fmla="*/ 14 w 190"/>
                  <a:gd name="T83" fmla="*/ 44 h 116"/>
                  <a:gd name="T84" fmla="*/ 3 w 190"/>
                  <a:gd name="T85" fmla="*/ 40 h 116"/>
                  <a:gd name="T86" fmla="*/ 1 w 190"/>
                  <a:gd name="T87" fmla="*/ 32 h 116"/>
                  <a:gd name="T88" fmla="*/ 15 w 190"/>
                  <a:gd name="T89" fmla="*/ 23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0" h="116">
                    <a:moveTo>
                      <a:pt x="15" y="23"/>
                    </a:moveTo>
                    <a:lnTo>
                      <a:pt x="18" y="17"/>
                    </a:lnTo>
                    <a:lnTo>
                      <a:pt x="30" y="17"/>
                    </a:lnTo>
                    <a:lnTo>
                      <a:pt x="36" y="23"/>
                    </a:lnTo>
                    <a:lnTo>
                      <a:pt x="41" y="26"/>
                    </a:lnTo>
                    <a:lnTo>
                      <a:pt x="48" y="22"/>
                    </a:lnTo>
                    <a:lnTo>
                      <a:pt x="52" y="23"/>
                    </a:lnTo>
                    <a:lnTo>
                      <a:pt x="67" y="23"/>
                    </a:lnTo>
                    <a:lnTo>
                      <a:pt x="76" y="17"/>
                    </a:lnTo>
                    <a:lnTo>
                      <a:pt x="86" y="5"/>
                    </a:lnTo>
                    <a:lnTo>
                      <a:pt x="94" y="0"/>
                    </a:lnTo>
                    <a:lnTo>
                      <a:pt x="109" y="9"/>
                    </a:lnTo>
                    <a:lnTo>
                      <a:pt x="115" y="16"/>
                    </a:lnTo>
                    <a:lnTo>
                      <a:pt x="115" y="23"/>
                    </a:lnTo>
                    <a:lnTo>
                      <a:pt x="124" y="25"/>
                    </a:lnTo>
                    <a:lnTo>
                      <a:pt x="130" y="17"/>
                    </a:lnTo>
                    <a:lnTo>
                      <a:pt x="138" y="22"/>
                    </a:lnTo>
                    <a:lnTo>
                      <a:pt x="144" y="20"/>
                    </a:lnTo>
                    <a:lnTo>
                      <a:pt x="152" y="20"/>
                    </a:lnTo>
                    <a:lnTo>
                      <a:pt x="153" y="23"/>
                    </a:lnTo>
                    <a:lnTo>
                      <a:pt x="153" y="11"/>
                    </a:lnTo>
                    <a:lnTo>
                      <a:pt x="158" y="14"/>
                    </a:lnTo>
                    <a:lnTo>
                      <a:pt x="161" y="9"/>
                    </a:lnTo>
                    <a:lnTo>
                      <a:pt x="159" y="3"/>
                    </a:lnTo>
                    <a:lnTo>
                      <a:pt x="170" y="5"/>
                    </a:lnTo>
                    <a:lnTo>
                      <a:pt x="171" y="8"/>
                    </a:lnTo>
                    <a:lnTo>
                      <a:pt x="177" y="11"/>
                    </a:lnTo>
                    <a:lnTo>
                      <a:pt x="180" y="6"/>
                    </a:lnTo>
                    <a:lnTo>
                      <a:pt x="188" y="11"/>
                    </a:lnTo>
                    <a:lnTo>
                      <a:pt x="190" y="17"/>
                    </a:lnTo>
                    <a:lnTo>
                      <a:pt x="185" y="29"/>
                    </a:lnTo>
                    <a:lnTo>
                      <a:pt x="185" y="31"/>
                    </a:lnTo>
                    <a:lnTo>
                      <a:pt x="179" y="35"/>
                    </a:lnTo>
                    <a:lnTo>
                      <a:pt x="179" y="40"/>
                    </a:lnTo>
                    <a:lnTo>
                      <a:pt x="190" y="60"/>
                    </a:lnTo>
                    <a:lnTo>
                      <a:pt x="177" y="64"/>
                    </a:lnTo>
                    <a:lnTo>
                      <a:pt x="179" y="70"/>
                    </a:lnTo>
                    <a:lnTo>
                      <a:pt x="176" y="75"/>
                    </a:lnTo>
                    <a:lnTo>
                      <a:pt x="190" y="78"/>
                    </a:lnTo>
                    <a:lnTo>
                      <a:pt x="190" y="82"/>
                    </a:lnTo>
                    <a:lnTo>
                      <a:pt x="188" y="96"/>
                    </a:lnTo>
                    <a:lnTo>
                      <a:pt x="187" y="101"/>
                    </a:lnTo>
                    <a:lnTo>
                      <a:pt x="190" y="107"/>
                    </a:lnTo>
                    <a:lnTo>
                      <a:pt x="185" y="107"/>
                    </a:lnTo>
                    <a:lnTo>
                      <a:pt x="184" y="102"/>
                    </a:lnTo>
                    <a:lnTo>
                      <a:pt x="176" y="99"/>
                    </a:lnTo>
                    <a:lnTo>
                      <a:pt x="171" y="102"/>
                    </a:lnTo>
                    <a:lnTo>
                      <a:pt x="167" y="111"/>
                    </a:lnTo>
                    <a:lnTo>
                      <a:pt x="159" y="108"/>
                    </a:lnTo>
                    <a:lnTo>
                      <a:pt x="150" y="102"/>
                    </a:lnTo>
                    <a:lnTo>
                      <a:pt x="146" y="102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50" y="95"/>
                    </a:lnTo>
                    <a:lnTo>
                      <a:pt x="153" y="82"/>
                    </a:lnTo>
                    <a:lnTo>
                      <a:pt x="136" y="70"/>
                    </a:lnTo>
                    <a:lnTo>
                      <a:pt x="127" y="76"/>
                    </a:lnTo>
                    <a:lnTo>
                      <a:pt x="124" y="82"/>
                    </a:lnTo>
                    <a:lnTo>
                      <a:pt x="124" y="93"/>
                    </a:lnTo>
                    <a:lnTo>
                      <a:pt x="117" y="98"/>
                    </a:lnTo>
                    <a:lnTo>
                      <a:pt x="112" y="104"/>
                    </a:lnTo>
                    <a:lnTo>
                      <a:pt x="102" y="110"/>
                    </a:lnTo>
                    <a:lnTo>
                      <a:pt x="100" y="116"/>
                    </a:lnTo>
                    <a:lnTo>
                      <a:pt x="94" y="116"/>
                    </a:lnTo>
                    <a:lnTo>
                      <a:pt x="100" y="111"/>
                    </a:lnTo>
                    <a:lnTo>
                      <a:pt x="97" y="104"/>
                    </a:lnTo>
                    <a:lnTo>
                      <a:pt x="100" y="99"/>
                    </a:lnTo>
                    <a:lnTo>
                      <a:pt x="94" y="93"/>
                    </a:lnTo>
                    <a:lnTo>
                      <a:pt x="91" y="90"/>
                    </a:lnTo>
                    <a:lnTo>
                      <a:pt x="91" y="88"/>
                    </a:lnTo>
                    <a:lnTo>
                      <a:pt x="85" y="87"/>
                    </a:lnTo>
                    <a:lnTo>
                      <a:pt x="71" y="79"/>
                    </a:lnTo>
                    <a:lnTo>
                      <a:pt x="58" y="82"/>
                    </a:lnTo>
                    <a:lnTo>
                      <a:pt x="48" y="82"/>
                    </a:lnTo>
                    <a:lnTo>
                      <a:pt x="45" y="82"/>
                    </a:lnTo>
                    <a:lnTo>
                      <a:pt x="36" y="85"/>
                    </a:lnTo>
                    <a:lnTo>
                      <a:pt x="33" y="84"/>
                    </a:lnTo>
                    <a:lnTo>
                      <a:pt x="32" y="78"/>
                    </a:lnTo>
                    <a:lnTo>
                      <a:pt x="20" y="76"/>
                    </a:lnTo>
                    <a:lnTo>
                      <a:pt x="21" y="61"/>
                    </a:lnTo>
                    <a:lnTo>
                      <a:pt x="24" y="57"/>
                    </a:lnTo>
                    <a:lnTo>
                      <a:pt x="15" y="57"/>
                    </a:lnTo>
                    <a:lnTo>
                      <a:pt x="12" y="54"/>
                    </a:lnTo>
                    <a:lnTo>
                      <a:pt x="14" y="44"/>
                    </a:lnTo>
                    <a:lnTo>
                      <a:pt x="9" y="40"/>
                    </a:lnTo>
                    <a:lnTo>
                      <a:pt x="3" y="40"/>
                    </a:lnTo>
                    <a:lnTo>
                      <a:pt x="0" y="35"/>
                    </a:lnTo>
                    <a:lnTo>
                      <a:pt x="1" y="32"/>
                    </a:lnTo>
                    <a:lnTo>
                      <a:pt x="14" y="26"/>
                    </a:lnTo>
                    <a:lnTo>
                      <a:pt x="15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8" name="Freeform 6425">
                <a:extLst>
                  <a:ext uri="{FF2B5EF4-FFF2-40B4-BE49-F238E27FC236}">
                    <a16:creationId xmlns:a16="http://schemas.microsoft.com/office/drawing/2014/main" id="{D4FCA338-2A47-CD27-55AE-BC3D3FF6F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85"/>
                <a:ext cx="95" cy="57"/>
              </a:xfrm>
              <a:custGeom>
                <a:avLst/>
                <a:gdLst>
                  <a:gd name="T0" fmla="*/ 18 w 190"/>
                  <a:gd name="T1" fmla="*/ 17 h 116"/>
                  <a:gd name="T2" fmla="*/ 36 w 190"/>
                  <a:gd name="T3" fmla="*/ 23 h 116"/>
                  <a:gd name="T4" fmla="*/ 48 w 190"/>
                  <a:gd name="T5" fmla="*/ 22 h 116"/>
                  <a:gd name="T6" fmla="*/ 67 w 190"/>
                  <a:gd name="T7" fmla="*/ 23 h 116"/>
                  <a:gd name="T8" fmla="*/ 86 w 190"/>
                  <a:gd name="T9" fmla="*/ 5 h 116"/>
                  <a:gd name="T10" fmla="*/ 109 w 190"/>
                  <a:gd name="T11" fmla="*/ 9 h 116"/>
                  <a:gd name="T12" fmla="*/ 115 w 190"/>
                  <a:gd name="T13" fmla="*/ 23 h 116"/>
                  <a:gd name="T14" fmla="*/ 130 w 190"/>
                  <a:gd name="T15" fmla="*/ 17 h 116"/>
                  <a:gd name="T16" fmla="*/ 144 w 190"/>
                  <a:gd name="T17" fmla="*/ 20 h 116"/>
                  <a:gd name="T18" fmla="*/ 153 w 190"/>
                  <a:gd name="T19" fmla="*/ 23 h 116"/>
                  <a:gd name="T20" fmla="*/ 158 w 190"/>
                  <a:gd name="T21" fmla="*/ 14 h 116"/>
                  <a:gd name="T22" fmla="*/ 159 w 190"/>
                  <a:gd name="T23" fmla="*/ 3 h 116"/>
                  <a:gd name="T24" fmla="*/ 171 w 190"/>
                  <a:gd name="T25" fmla="*/ 8 h 116"/>
                  <a:gd name="T26" fmla="*/ 180 w 190"/>
                  <a:gd name="T27" fmla="*/ 6 h 116"/>
                  <a:gd name="T28" fmla="*/ 190 w 190"/>
                  <a:gd name="T29" fmla="*/ 17 h 116"/>
                  <a:gd name="T30" fmla="*/ 185 w 190"/>
                  <a:gd name="T31" fmla="*/ 31 h 116"/>
                  <a:gd name="T32" fmla="*/ 179 w 190"/>
                  <a:gd name="T33" fmla="*/ 40 h 116"/>
                  <a:gd name="T34" fmla="*/ 177 w 190"/>
                  <a:gd name="T35" fmla="*/ 64 h 116"/>
                  <a:gd name="T36" fmla="*/ 176 w 190"/>
                  <a:gd name="T37" fmla="*/ 75 h 116"/>
                  <a:gd name="T38" fmla="*/ 190 w 190"/>
                  <a:gd name="T39" fmla="*/ 82 h 116"/>
                  <a:gd name="T40" fmla="*/ 187 w 190"/>
                  <a:gd name="T41" fmla="*/ 101 h 116"/>
                  <a:gd name="T42" fmla="*/ 185 w 190"/>
                  <a:gd name="T43" fmla="*/ 107 h 116"/>
                  <a:gd name="T44" fmla="*/ 176 w 190"/>
                  <a:gd name="T45" fmla="*/ 99 h 116"/>
                  <a:gd name="T46" fmla="*/ 167 w 190"/>
                  <a:gd name="T47" fmla="*/ 111 h 116"/>
                  <a:gd name="T48" fmla="*/ 150 w 190"/>
                  <a:gd name="T49" fmla="*/ 102 h 116"/>
                  <a:gd name="T50" fmla="*/ 143 w 190"/>
                  <a:gd name="T51" fmla="*/ 96 h 116"/>
                  <a:gd name="T52" fmla="*/ 150 w 190"/>
                  <a:gd name="T53" fmla="*/ 95 h 116"/>
                  <a:gd name="T54" fmla="*/ 136 w 190"/>
                  <a:gd name="T55" fmla="*/ 70 h 116"/>
                  <a:gd name="T56" fmla="*/ 124 w 190"/>
                  <a:gd name="T57" fmla="*/ 82 h 116"/>
                  <a:gd name="T58" fmla="*/ 117 w 190"/>
                  <a:gd name="T59" fmla="*/ 98 h 116"/>
                  <a:gd name="T60" fmla="*/ 102 w 190"/>
                  <a:gd name="T61" fmla="*/ 110 h 116"/>
                  <a:gd name="T62" fmla="*/ 94 w 190"/>
                  <a:gd name="T63" fmla="*/ 116 h 116"/>
                  <a:gd name="T64" fmla="*/ 97 w 190"/>
                  <a:gd name="T65" fmla="*/ 104 h 116"/>
                  <a:gd name="T66" fmla="*/ 94 w 190"/>
                  <a:gd name="T67" fmla="*/ 93 h 116"/>
                  <a:gd name="T68" fmla="*/ 91 w 190"/>
                  <a:gd name="T69" fmla="*/ 88 h 116"/>
                  <a:gd name="T70" fmla="*/ 71 w 190"/>
                  <a:gd name="T71" fmla="*/ 79 h 116"/>
                  <a:gd name="T72" fmla="*/ 48 w 190"/>
                  <a:gd name="T73" fmla="*/ 82 h 116"/>
                  <a:gd name="T74" fmla="*/ 36 w 190"/>
                  <a:gd name="T75" fmla="*/ 85 h 116"/>
                  <a:gd name="T76" fmla="*/ 32 w 190"/>
                  <a:gd name="T77" fmla="*/ 78 h 116"/>
                  <a:gd name="T78" fmla="*/ 21 w 190"/>
                  <a:gd name="T79" fmla="*/ 61 h 116"/>
                  <a:gd name="T80" fmla="*/ 15 w 190"/>
                  <a:gd name="T81" fmla="*/ 57 h 116"/>
                  <a:gd name="T82" fmla="*/ 14 w 190"/>
                  <a:gd name="T83" fmla="*/ 44 h 116"/>
                  <a:gd name="T84" fmla="*/ 3 w 190"/>
                  <a:gd name="T85" fmla="*/ 40 h 116"/>
                  <a:gd name="T86" fmla="*/ 1 w 190"/>
                  <a:gd name="T87" fmla="*/ 32 h 116"/>
                  <a:gd name="T88" fmla="*/ 15 w 190"/>
                  <a:gd name="T89" fmla="*/ 23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90" h="116">
                    <a:moveTo>
                      <a:pt x="15" y="23"/>
                    </a:moveTo>
                    <a:lnTo>
                      <a:pt x="18" y="17"/>
                    </a:lnTo>
                    <a:lnTo>
                      <a:pt x="30" y="17"/>
                    </a:lnTo>
                    <a:lnTo>
                      <a:pt x="36" y="23"/>
                    </a:lnTo>
                    <a:lnTo>
                      <a:pt x="41" y="26"/>
                    </a:lnTo>
                    <a:lnTo>
                      <a:pt x="48" y="22"/>
                    </a:lnTo>
                    <a:lnTo>
                      <a:pt x="52" y="23"/>
                    </a:lnTo>
                    <a:lnTo>
                      <a:pt x="67" y="23"/>
                    </a:lnTo>
                    <a:lnTo>
                      <a:pt x="76" y="17"/>
                    </a:lnTo>
                    <a:lnTo>
                      <a:pt x="86" y="5"/>
                    </a:lnTo>
                    <a:lnTo>
                      <a:pt x="94" y="0"/>
                    </a:lnTo>
                    <a:lnTo>
                      <a:pt x="109" y="9"/>
                    </a:lnTo>
                    <a:lnTo>
                      <a:pt x="115" y="16"/>
                    </a:lnTo>
                    <a:lnTo>
                      <a:pt x="115" y="23"/>
                    </a:lnTo>
                    <a:lnTo>
                      <a:pt x="124" y="25"/>
                    </a:lnTo>
                    <a:lnTo>
                      <a:pt x="130" y="17"/>
                    </a:lnTo>
                    <a:lnTo>
                      <a:pt x="138" y="22"/>
                    </a:lnTo>
                    <a:lnTo>
                      <a:pt x="144" y="20"/>
                    </a:lnTo>
                    <a:lnTo>
                      <a:pt x="152" y="20"/>
                    </a:lnTo>
                    <a:lnTo>
                      <a:pt x="153" y="23"/>
                    </a:lnTo>
                    <a:lnTo>
                      <a:pt x="153" y="11"/>
                    </a:lnTo>
                    <a:lnTo>
                      <a:pt x="158" y="14"/>
                    </a:lnTo>
                    <a:lnTo>
                      <a:pt x="161" y="9"/>
                    </a:lnTo>
                    <a:lnTo>
                      <a:pt x="159" y="3"/>
                    </a:lnTo>
                    <a:lnTo>
                      <a:pt x="170" y="5"/>
                    </a:lnTo>
                    <a:lnTo>
                      <a:pt x="171" y="8"/>
                    </a:lnTo>
                    <a:lnTo>
                      <a:pt x="177" y="11"/>
                    </a:lnTo>
                    <a:lnTo>
                      <a:pt x="180" y="6"/>
                    </a:lnTo>
                    <a:lnTo>
                      <a:pt x="188" y="11"/>
                    </a:lnTo>
                    <a:lnTo>
                      <a:pt x="190" y="17"/>
                    </a:lnTo>
                    <a:lnTo>
                      <a:pt x="185" y="29"/>
                    </a:lnTo>
                    <a:lnTo>
                      <a:pt x="185" y="31"/>
                    </a:lnTo>
                    <a:lnTo>
                      <a:pt x="179" y="35"/>
                    </a:lnTo>
                    <a:lnTo>
                      <a:pt x="179" y="40"/>
                    </a:lnTo>
                    <a:lnTo>
                      <a:pt x="190" y="60"/>
                    </a:lnTo>
                    <a:lnTo>
                      <a:pt x="177" y="64"/>
                    </a:lnTo>
                    <a:lnTo>
                      <a:pt x="179" y="70"/>
                    </a:lnTo>
                    <a:lnTo>
                      <a:pt x="176" y="75"/>
                    </a:lnTo>
                    <a:lnTo>
                      <a:pt x="190" y="78"/>
                    </a:lnTo>
                    <a:lnTo>
                      <a:pt x="190" y="82"/>
                    </a:lnTo>
                    <a:lnTo>
                      <a:pt x="188" y="96"/>
                    </a:lnTo>
                    <a:lnTo>
                      <a:pt x="187" y="101"/>
                    </a:lnTo>
                    <a:lnTo>
                      <a:pt x="190" y="107"/>
                    </a:lnTo>
                    <a:lnTo>
                      <a:pt x="185" y="107"/>
                    </a:lnTo>
                    <a:lnTo>
                      <a:pt x="184" y="102"/>
                    </a:lnTo>
                    <a:lnTo>
                      <a:pt x="176" y="99"/>
                    </a:lnTo>
                    <a:lnTo>
                      <a:pt x="171" y="102"/>
                    </a:lnTo>
                    <a:lnTo>
                      <a:pt x="167" y="111"/>
                    </a:lnTo>
                    <a:lnTo>
                      <a:pt x="159" y="108"/>
                    </a:lnTo>
                    <a:lnTo>
                      <a:pt x="150" y="102"/>
                    </a:lnTo>
                    <a:lnTo>
                      <a:pt x="146" y="102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50" y="95"/>
                    </a:lnTo>
                    <a:lnTo>
                      <a:pt x="153" y="82"/>
                    </a:lnTo>
                    <a:lnTo>
                      <a:pt x="136" y="70"/>
                    </a:lnTo>
                    <a:lnTo>
                      <a:pt x="127" y="76"/>
                    </a:lnTo>
                    <a:lnTo>
                      <a:pt x="124" y="82"/>
                    </a:lnTo>
                    <a:lnTo>
                      <a:pt x="124" y="93"/>
                    </a:lnTo>
                    <a:lnTo>
                      <a:pt x="117" y="98"/>
                    </a:lnTo>
                    <a:lnTo>
                      <a:pt x="112" y="104"/>
                    </a:lnTo>
                    <a:lnTo>
                      <a:pt x="102" y="110"/>
                    </a:lnTo>
                    <a:lnTo>
                      <a:pt x="100" y="116"/>
                    </a:lnTo>
                    <a:lnTo>
                      <a:pt x="94" y="116"/>
                    </a:lnTo>
                    <a:lnTo>
                      <a:pt x="100" y="111"/>
                    </a:lnTo>
                    <a:lnTo>
                      <a:pt x="97" y="104"/>
                    </a:lnTo>
                    <a:lnTo>
                      <a:pt x="100" y="99"/>
                    </a:lnTo>
                    <a:lnTo>
                      <a:pt x="94" y="93"/>
                    </a:lnTo>
                    <a:lnTo>
                      <a:pt x="91" y="90"/>
                    </a:lnTo>
                    <a:lnTo>
                      <a:pt x="91" y="88"/>
                    </a:lnTo>
                    <a:lnTo>
                      <a:pt x="85" y="87"/>
                    </a:lnTo>
                    <a:lnTo>
                      <a:pt x="71" y="79"/>
                    </a:lnTo>
                    <a:lnTo>
                      <a:pt x="58" y="82"/>
                    </a:lnTo>
                    <a:lnTo>
                      <a:pt x="48" y="82"/>
                    </a:lnTo>
                    <a:lnTo>
                      <a:pt x="45" y="82"/>
                    </a:lnTo>
                    <a:lnTo>
                      <a:pt x="36" y="85"/>
                    </a:lnTo>
                    <a:lnTo>
                      <a:pt x="33" y="84"/>
                    </a:lnTo>
                    <a:lnTo>
                      <a:pt x="32" y="78"/>
                    </a:lnTo>
                    <a:lnTo>
                      <a:pt x="20" y="76"/>
                    </a:lnTo>
                    <a:lnTo>
                      <a:pt x="21" y="61"/>
                    </a:lnTo>
                    <a:lnTo>
                      <a:pt x="24" y="57"/>
                    </a:lnTo>
                    <a:lnTo>
                      <a:pt x="15" y="57"/>
                    </a:lnTo>
                    <a:lnTo>
                      <a:pt x="12" y="54"/>
                    </a:lnTo>
                    <a:lnTo>
                      <a:pt x="14" y="44"/>
                    </a:lnTo>
                    <a:lnTo>
                      <a:pt x="9" y="40"/>
                    </a:lnTo>
                    <a:lnTo>
                      <a:pt x="3" y="40"/>
                    </a:lnTo>
                    <a:lnTo>
                      <a:pt x="0" y="35"/>
                    </a:lnTo>
                    <a:lnTo>
                      <a:pt x="1" y="32"/>
                    </a:lnTo>
                    <a:lnTo>
                      <a:pt x="14" y="26"/>
                    </a:lnTo>
                    <a:lnTo>
                      <a:pt x="15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9" name="Freeform 6426">
                <a:extLst>
                  <a:ext uri="{FF2B5EF4-FFF2-40B4-BE49-F238E27FC236}">
                    <a16:creationId xmlns:a16="http://schemas.microsoft.com/office/drawing/2014/main" id="{6203E584-4602-EEFE-92CB-641F2D232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068"/>
                <a:ext cx="66" cy="57"/>
              </a:xfrm>
              <a:custGeom>
                <a:avLst/>
                <a:gdLst>
                  <a:gd name="T0" fmla="*/ 44 w 130"/>
                  <a:gd name="T1" fmla="*/ 3 h 114"/>
                  <a:gd name="T2" fmla="*/ 38 w 130"/>
                  <a:gd name="T3" fmla="*/ 3 h 114"/>
                  <a:gd name="T4" fmla="*/ 33 w 130"/>
                  <a:gd name="T5" fmla="*/ 0 h 114"/>
                  <a:gd name="T6" fmla="*/ 26 w 130"/>
                  <a:gd name="T7" fmla="*/ 3 h 114"/>
                  <a:gd name="T8" fmla="*/ 18 w 130"/>
                  <a:gd name="T9" fmla="*/ 1 h 114"/>
                  <a:gd name="T10" fmla="*/ 17 w 130"/>
                  <a:gd name="T11" fmla="*/ 3 h 114"/>
                  <a:gd name="T12" fmla="*/ 12 w 130"/>
                  <a:gd name="T13" fmla="*/ 15 h 114"/>
                  <a:gd name="T14" fmla="*/ 12 w 130"/>
                  <a:gd name="T15" fmla="*/ 21 h 114"/>
                  <a:gd name="T16" fmla="*/ 15 w 130"/>
                  <a:gd name="T17" fmla="*/ 23 h 114"/>
                  <a:gd name="T18" fmla="*/ 0 w 130"/>
                  <a:gd name="T19" fmla="*/ 42 h 114"/>
                  <a:gd name="T20" fmla="*/ 6 w 130"/>
                  <a:gd name="T21" fmla="*/ 47 h 114"/>
                  <a:gd name="T22" fmla="*/ 12 w 130"/>
                  <a:gd name="T23" fmla="*/ 42 h 114"/>
                  <a:gd name="T24" fmla="*/ 18 w 130"/>
                  <a:gd name="T25" fmla="*/ 41 h 114"/>
                  <a:gd name="T26" fmla="*/ 21 w 130"/>
                  <a:gd name="T27" fmla="*/ 30 h 114"/>
                  <a:gd name="T28" fmla="*/ 32 w 130"/>
                  <a:gd name="T29" fmla="*/ 36 h 114"/>
                  <a:gd name="T30" fmla="*/ 41 w 130"/>
                  <a:gd name="T31" fmla="*/ 39 h 114"/>
                  <a:gd name="T32" fmla="*/ 35 w 130"/>
                  <a:gd name="T33" fmla="*/ 50 h 114"/>
                  <a:gd name="T34" fmla="*/ 35 w 130"/>
                  <a:gd name="T35" fmla="*/ 59 h 114"/>
                  <a:gd name="T36" fmla="*/ 39 w 130"/>
                  <a:gd name="T37" fmla="*/ 61 h 114"/>
                  <a:gd name="T38" fmla="*/ 45 w 130"/>
                  <a:gd name="T39" fmla="*/ 64 h 114"/>
                  <a:gd name="T40" fmla="*/ 50 w 130"/>
                  <a:gd name="T41" fmla="*/ 68 h 114"/>
                  <a:gd name="T42" fmla="*/ 56 w 130"/>
                  <a:gd name="T43" fmla="*/ 70 h 114"/>
                  <a:gd name="T44" fmla="*/ 59 w 130"/>
                  <a:gd name="T45" fmla="*/ 70 h 114"/>
                  <a:gd name="T46" fmla="*/ 65 w 130"/>
                  <a:gd name="T47" fmla="*/ 70 h 114"/>
                  <a:gd name="T48" fmla="*/ 62 w 130"/>
                  <a:gd name="T49" fmla="*/ 74 h 114"/>
                  <a:gd name="T50" fmla="*/ 65 w 130"/>
                  <a:gd name="T51" fmla="*/ 80 h 114"/>
                  <a:gd name="T52" fmla="*/ 65 w 130"/>
                  <a:gd name="T53" fmla="*/ 86 h 114"/>
                  <a:gd name="T54" fmla="*/ 65 w 130"/>
                  <a:gd name="T55" fmla="*/ 97 h 114"/>
                  <a:gd name="T56" fmla="*/ 73 w 130"/>
                  <a:gd name="T57" fmla="*/ 100 h 114"/>
                  <a:gd name="T58" fmla="*/ 71 w 130"/>
                  <a:gd name="T59" fmla="*/ 106 h 114"/>
                  <a:gd name="T60" fmla="*/ 85 w 130"/>
                  <a:gd name="T61" fmla="*/ 108 h 114"/>
                  <a:gd name="T62" fmla="*/ 89 w 130"/>
                  <a:gd name="T63" fmla="*/ 99 h 114"/>
                  <a:gd name="T64" fmla="*/ 85 w 130"/>
                  <a:gd name="T65" fmla="*/ 94 h 114"/>
                  <a:gd name="T66" fmla="*/ 86 w 130"/>
                  <a:gd name="T67" fmla="*/ 88 h 114"/>
                  <a:gd name="T68" fmla="*/ 97 w 130"/>
                  <a:gd name="T69" fmla="*/ 86 h 114"/>
                  <a:gd name="T70" fmla="*/ 105 w 130"/>
                  <a:gd name="T71" fmla="*/ 91 h 114"/>
                  <a:gd name="T72" fmla="*/ 114 w 130"/>
                  <a:gd name="T73" fmla="*/ 99 h 114"/>
                  <a:gd name="T74" fmla="*/ 118 w 130"/>
                  <a:gd name="T75" fmla="*/ 108 h 114"/>
                  <a:gd name="T76" fmla="*/ 120 w 130"/>
                  <a:gd name="T77" fmla="*/ 114 h 114"/>
                  <a:gd name="T78" fmla="*/ 124 w 130"/>
                  <a:gd name="T79" fmla="*/ 109 h 114"/>
                  <a:gd name="T80" fmla="*/ 130 w 130"/>
                  <a:gd name="T81" fmla="*/ 111 h 114"/>
                  <a:gd name="T82" fmla="*/ 129 w 130"/>
                  <a:gd name="T83" fmla="*/ 100 h 114"/>
                  <a:gd name="T84" fmla="*/ 124 w 130"/>
                  <a:gd name="T85" fmla="*/ 99 h 114"/>
                  <a:gd name="T86" fmla="*/ 114 w 130"/>
                  <a:gd name="T87" fmla="*/ 76 h 114"/>
                  <a:gd name="T88" fmla="*/ 108 w 130"/>
                  <a:gd name="T89" fmla="*/ 67 h 114"/>
                  <a:gd name="T90" fmla="*/ 108 w 130"/>
                  <a:gd name="T91" fmla="*/ 58 h 114"/>
                  <a:gd name="T92" fmla="*/ 102 w 130"/>
                  <a:gd name="T93" fmla="*/ 44 h 114"/>
                  <a:gd name="T94" fmla="*/ 99 w 130"/>
                  <a:gd name="T95" fmla="*/ 44 h 114"/>
                  <a:gd name="T96" fmla="*/ 94 w 130"/>
                  <a:gd name="T97" fmla="*/ 41 h 114"/>
                  <a:gd name="T98" fmla="*/ 96 w 130"/>
                  <a:gd name="T99" fmla="*/ 36 h 114"/>
                  <a:gd name="T100" fmla="*/ 91 w 130"/>
                  <a:gd name="T101" fmla="*/ 30 h 114"/>
                  <a:gd name="T102" fmla="*/ 85 w 130"/>
                  <a:gd name="T103" fmla="*/ 29 h 114"/>
                  <a:gd name="T104" fmla="*/ 83 w 130"/>
                  <a:gd name="T105" fmla="*/ 33 h 114"/>
                  <a:gd name="T106" fmla="*/ 76 w 130"/>
                  <a:gd name="T107" fmla="*/ 36 h 114"/>
                  <a:gd name="T108" fmla="*/ 73 w 130"/>
                  <a:gd name="T109" fmla="*/ 27 h 114"/>
                  <a:gd name="T110" fmla="*/ 65 w 130"/>
                  <a:gd name="T111" fmla="*/ 26 h 114"/>
                  <a:gd name="T112" fmla="*/ 56 w 130"/>
                  <a:gd name="T113" fmla="*/ 23 h 114"/>
                  <a:gd name="T114" fmla="*/ 53 w 130"/>
                  <a:gd name="T115" fmla="*/ 18 h 114"/>
                  <a:gd name="T116" fmla="*/ 47 w 130"/>
                  <a:gd name="T117" fmla="*/ 20 h 114"/>
                  <a:gd name="T118" fmla="*/ 48 w 130"/>
                  <a:gd name="T119" fmla="*/ 14 h 114"/>
                  <a:gd name="T120" fmla="*/ 45 w 130"/>
                  <a:gd name="T121" fmla="*/ 9 h 114"/>
                  <a:gd name="T122" fmla="*/ 44 w 130"/>
                  <a:gd name="T123" fmla="*/ 7 h 114"/>
                  <a:gd name="T124" fmla="*/ 44 w 130"/>
                  <a:gd name="T125" fmla="*/ 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0" h="114">
                    <a:moveTo>
                      <a:pt x="44" y="3"/>
                    </a:moveTo>
                    <a:lnTo>
                      <a:pt x="38" y="3"/>
                    </a:lnTo>
                    <a:lnTo>
                      <a:pt x="33" y="0"/>
                    </a:lnTo>
                    <a:lnTo>
                      <a:pt x="26" y="3"/>
                    </a:lnTo>
                    <a:lnTo>
                      <a:pt x="18" y="1"/>
                    </a:lnTo>
                    <a:lnTo>
                      <a:pt x="17" y="3"/>
                    </a:lnTo>
                    <a:lnTo>
                      <a:pt x="12" y="15"/>
                    </a:lnTo>
                    <a:lnTo>
                      <a:pt x="12" y="21"/>
                    </a:lnTo>
                    <a:lnTo>
                      <a:pt x="15" y="23"/>
                    </a:lnTo>
                    <a:lnTo>
                      <a:pt x="0" y="42"/>
                    </a:lnTo>
                    <a:lnTo>
                      <a:pt x="6" y="47"/>
                    </a:lnTo>
                    <a:lnTo>
                      <a:pt x="12" y="42"/>
                    </a:lnTo>
                    <a:lnTo>
                      <a:pt x="18" y="41"/>
                    </a:lnTo>
                    <a:lnTo>
                      <a:pt x="21" y="30"/>
                    </a:lnTo>
                    <a:lnTo>
                      <a:pt x="32" y="36"/>
                    </a:lnTo>
                    <a:lnTo>
                      <a:pt x="41" y="39"/>
                    </a:lnTo>
                    <a:lnTo>
                      <a:pt x="35" y="50"/>
                    </a:lnTo>
                    <a:lnTo>
                      <a:pt x="35" y="59"/>
                    </a:lnTo>
                    <a:lnTo>
                      <a:pt x="39" y="61"/>
                    </a:lnTo>
                    <a:lnTo>
                      <a:pt x="45" y="64"/>
                    </a:lnTo>
                    <a:lnTo>
                      <a:pt x="50" y="68"/>
                    </a:lnTo>
                    <a:lnTo>
                      <a:pt x="56" y="70"/>
                    </a:lnTo>
                    <a:lnTo>
                      <a:pt x="59" y="70"/>
                    </a:lnTo>
                    <a:lnTo>
                      <a:pt x="65" y="70"/>
                    </a:lnTo>
                    <a:lnTo>
                      <a:pt x="62" y="74"/>
                    </a:lnTo>
                    <a:lnTo>
                      <a:pt x="65" y="80"/>
                    </a:lnTo>
                    <a:lnTo>
                      <a:pt x="65" y="86"/>
                    </a:lnTo>
                    <a:lnTo>
                      <a:pt x="65" y="97"/>
                    </a:lnTo>
                    <a:lnTo>
                      <a:pt x="73" y="100"/>
                    </a:lnTo>
                    <a:lnTo>
                      <a:pt x="71" y="106"/>
                    </a:lnTo>
                    <a:lnTo>
                      <a:pt x="85" y="108"/>
                    </a:lnTo>
                    <a:lnTo>
                      <a:pt x="89" y="99"/>
                    </a:lnTo>
                    <a:lnTo>
                      <a:pt x="85" y="94"/>
                    </a:lnTo>
                    <a:lnTo>
                      <a:pt x="86" y="88"/>
                    </a:lnTo>
                    <a:lnTo>
                      <a:pt x="97" y="86"/>
                    </a:lnTo>
                    <a:lnTo>
                      <a:pt x="105" y="91"/>
                    </a:lnTo>
                    <a:lnTo>
                      <a:pt x="114" y="99"/>
                    </a:lnTo>
                    <a:lnTo>
                      <a:pt x="118" y="108"/>
                    </a:lnTo>
                    <a:lnTo>
                      <a:pt x="120" y="114"/>
                    </a:lnTo>
                    <a:lnTo>
                      <a:pt x="124" y="109"/>
                    </a:lnTo>
                    <a:lnTo>
                      <a:pt x="130" y="111"/>
                    </a:lnTo>
                    <a:lnTo>
                      <a:pt x="129" y="100"/>
                    </a:lnTo>
                    <a:lnTo>
                      <a:pt x="124" y="99"/>
                    </a:lnTo>
                    <a:lnTo>
                      <a:pt x="114" y="76"/>
                    </a:lnTo>
                    <a:lnTo>
                      <a:pt x="108" y="67"/>
                    </a:lnTo>
                    <a:lnTo>
                      <a:pt x="108" y="58"/>
                    </a:lnTo>
                    <a:lnTo>
                      <a:pt x="102" y="44"/>
                    </a:lnTo>
                    <a:lnTo>
                      <a:pt x="99" y="44"/>
                    </a:lnTo>
                    <a:lnTo>
                      <a:pt x="94" y="41"/>
                    </a:lnTo>
                    <a:lnTo>
                      <a:pt x="96" y="36"/>
                    </a:lnTo>
                    <a:lnTo>
                      <a:pt x="91" y="30"/>
                    </a:lnTo>
                    <a:lnTo>
                      <a:pt x="85" y="29"/>
                    </a:lnTo>
                    <a:lnTo>
                      <a:pt x="83" y="33"/>
                    </a:lnTo>
                    <a:lnTo>
                      <a:pt x="76" y="36"/>
                    </a:lnTo>
                    <a:lnTo>
                      <a:pt x="73" y="27"/>
                    </a:lnTo>
                    <a:lnTo>
                      <a:pt x="65" y="26"/>
                    </a:lnTo>
                    <a:lnTo>
                      <a:pt x="56" y="23"/>
                    </a:lnTo>
                    <a:lnTo>
                      <a:pt x="53" y="18"/>
                    </a:lnTo>
                    <a:lnTo>
                      <a:pt x="47" y="20"/>
                    </a:lnTo>
                    <a:lnTo>
                      <a:pt x="48" y="14"/>
                    </a:lnTo>
                    <a:lnTo>
                      <a:pt x="45" y="9"/>
                    </a:lnTo>
                    <a:lnTo>
                      <a:pt x="44" y="7"/>
                    </a:lnTo>
                    <a:lnTo>
                      <a:pt x="44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0" name="Freeform 6427">
                <a:extLst>
                  <a:ext uri="{FF2B5EF4-FFF2-40B4-BE49-F238E27FC236}">
                    <a16:creationId xmlns:a16="http://schemas.microsoft.com/office/drawing/2014/main" id="{C9E681EE-465A-F56D-A170-FAE7B30A1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068"/>
                <a:ext cx="66" cy="57"/>
              </a:xfrm>
              <a:custGeom>
                <a:avLst/>
                <a:gdLst>
                  <a:gd name="T0" fmla="*/ 44 w 130"/>
                  <a:gd name="T1" fmla="*/ 3 h 114"/>
                  <a:gd name="T2" fmla="*/ 44 w 130"/>
                  <a:gd name="T3" fmla="*/ 7 h 114"/>
                  <a:gd name="T4" fmla="*/ 45 w 130"/>
                  <a:gd name="T5" fmla="*/ 9 h 114"/>
                  <a:gd name="T6" fmla="*/ 48 w 130"/>
                  <a:gd name="T7" fmla="*/ 14 h 114"/>
                  <a:gd name="T8" fmla="*/ 47 w 130"/>
                  <a:gd name="T9" fmla="*/ 20 h 114"/>
                  <a:gd name="T10" fmla="*/ 53 w 130"/>
                  <a:gd name="T11" fmla="*/ 18 h 114"/>
                  <a:gd name="T12" fmla="*/ 56 w 130"/>
                  <a:gd name="T13" fmla="*/ 23 h 114"/>
                  <a:gd name="T14" fmla="*/ 65 w 130"/>
                  <a:gd name="T15" fmla="*/ 26 h 114"/>
                  <a:gd name="T16" fmla="*/ 73 w 130"/>
                  <a:gd name="T17" fmla="*/ 27 h 114"/>
                  <a:gd name="T18" fmla="*/ 76 w 130"/>
                  <a:gd name="T19" fmla="*/ 36 h 114"/>
                  <a:gd name="T20" fmla="*/ 83 w 130"/>
                  <a:gd name="T21" fmla="*/ 33 h 114"/>
                  <a:gd name="T22" fmla="*/ 85 w 130"/>
                  <a:gd name="T23" fmla="*/ 29 h 114"/>
                  <a:gd name="T24" fmla="*/ 91 w 130"/>
                  <a:gd name="T25" fmla="*/ 30 h 114"/>
                  <a:gd name="T26" fmla="*/ 96 w 130"/>
                  <a:gd name="T27" fmla="*/ 36 h 114"/>
                  <a:gd name="T28" fmla="*/ 94 w 130"/>
                  <a:gd name="T29" fmla="*/ 41 h 114"/>
                  <a:gd name="T30" fmla="*/ 99 w 130"/>
                  <a:gd name="T31" fmla="*/ 44 h 114"/>
                  <a:gd name="T32" fmla="*/ 102 w 130"/>
                  <a:gd name="T33" fmla="*/ 44 h 114"/>
                  <a:gd name="T34" fmla="*/ 108 w 130"/>
                  <a:gd name="T35" fmla="*/ 58 h 114"/>
                  <a:gd name="T36" fmla="*/ 108 w 130"/>
                  <a:gd name="T37" fmla="*/ 67 h 114"/>
                  <a:gd name="T38" fmla="*/ 114 w 130"/>
                  <a:gd name="T39" fmla="*/ 76 h 114"/>
                  <a:gd name="T40" fmla="*/ 124 w 130"/>
                  <a:gd name="T41" fmla="*/ 99 h 114"/>
                  <a:gd name="T42" fmla="*/ 129 w 130"/>
                  <a:gd name="T43" fmla="*/ 100 h 114"/>
                  <a:gd name="T44" fmla="*/ 130 w 130"/>
                  <a:gd name="T45" fmla="*/ 111 h 114"/>
                  <a:gd name="T46" fmla="*/ 124 w 130"/>
                  <a:gd name="T47" fmla="*/ 109 h 114"/>
                  <a:gd name="T48" fmla="*/ 120 w 130"/>
                  <a:gd name="T49" fmla="*/ 114 h 114"/>
                  <a:gd name="T50" fmla="*/ 118 w 130"/>
                  <a:gd name="T51" fmla="*/ 108 h 114"/>
                  <a:gd name="T52" fmla="*/ 114 w 130"/>
                  <a:gd name="T53" fmla="*/ 99 h 114"/>
                  <a:gd name="T54" fmla="*/ 105 w 130"/>
                  <a:gd name="T55" fmla="*/ 91 h 114"/>
                  <a:gd name="T56" fmla="*/ 97 w 130"/>
                  <a:gd name="T57" fmla="*/ 86 h 114"/>
                  <a:gd name="T58" fmla="*/ 86 w 130"/>
                  <a:gd name="T59" fmla="*/ 88 h 114"/>
                  <a:gd name="T60" fmla="*/ 85 w 130"/>
                  <a:gd name="T61" fmla="*/ 94 h 114"/>
                  <a:gd name="T62" fmla="*/ 89 w 130"/>
                  <a:gd name="T63" fmla="*/ 99 h 114"/>
                  <a:gd name="T64" fmla="*/ 85 w 130"/>
                  <a:gd name="T65" fmla="*/ 108 h 114"/>
                  <a:gd name="T66" fmla="*/ 71 w 130"/>
                  <a:gd name="T67" fmla="*/ 106 h 114"/>
                  <a:gd name="T68" fmla="*/ 73 w 130"/>
                  <a:gd name="T69" fmla="*/ 100 h 114"/>
                  <a:gd name="T70" fmla="*/ 65 w 130"/>
                  <a:gd name="T71" fmla="*/ 97 h 114"/>
                  <a:gd name="T72" fmla="*/ 65 w 130"/>
                  <a:gd name="T73" fmla="*/ 86 h 114"/>
                  <a:gd name="T74" fmla="*/ 65 w 130"/>
                  <a:gd name="T75" fmla="*/ 80 h 114"/>
                  <a:gd name="T76" fmla="*/ 62 w 130"/>
                  <a:gd name="T77" fmla="*/ 74 h 114"/>
                  <a:gd name="T78" fmla="*/ 65 w 130"/>
                  <a:gd name="T79" fmla="*/ 70 h 114"/>
                  <a:gd name="T80" fmla="*/ 59 w 130"/>
                  <a:gd name="T81" fmla="*/ 70 h 114"/>
                  <a:gd name="T82" fmla="*/ 56 w 130"/>
                  <a:gd name="T83" fmla="*/ 70 h 114"/>
                  <a:gd name="T84" fmla="*/ 50 w 130"/>
                  <a:gd name="T85" fmla="*/ 68 h 114"/>
                  <a:gd name="T86" fmla="*/ 45 w 130"/>
                  <a:gd name="T87" fmla="*/ 64 h 114"/>
                  <a:gd name="T88" fmla="*/ 39 w 130"/>
                  <a:gd name="T89" fmla="*/ 61 h 114"/>
                  <a:gd name="T90" fmla="*/ 35 w 130"/>
                  <a:gd name="T91" fmla="*/ 59 h 114"/>
                  <a:gd name="T92" fmla="*/ 35 w 130"/>
                  <a:gd name="T93" fmla="*/ 50 h 114"/>
                  <a:gd name="T94" fmla="*/ 41 w 130"/>
                  <a:gd name="T95" fmla="*/ 39 h 114"/>
                  <a:gd name="T96" fmla="*/ 32 w 130"/>
                  <a:gd name="T97" fmla="*/ 36 h 114"/>
                  <a:gd name="T98" fmla="*/ 21 w 130"/>
                  <a:gd name="T99" fmla="*/ 30 h 114"/>
                  <a:gd name="T100" fmla="*/ 18 w 130"/>
                  <a:gd name="T101" fmla="*/ 41 h 114"/>
                  <a:gd name="T102" fmla="*/ 12 w 130"/>
                  <a:gd name="T103" fmla="*/ 42 h 114"/>
                  <a:gd name="T104" fmla="*/ 6 w 130"/>
                  <a:gd name="T105" fmla="*/ 47 h 114"/>
                  <a:gd name="T106" fmla="*/ 0 w 130"/>
                  <a:gd name="T107" fmla="*/ 42 h 114"/>
                  <a:gd name="T108" fmla="*/ 15 w 130"/>
                  <a:gd name="T109" fmla="*/ 23 h 114"/>
                  <a:gd name="T110" fmla="*/ 12 w 130"/>
                  <a:gd name="T111" fmla="*/ 21 h 114"/>
                  <a:gd name="T112" fmla="*/ 12 w 130"/>
                  <a:gd name="T113" fmla="*/ 15 h 114"/>
                  <a:gd name="T114" fmla="*/ 17 w 130"/>
                  <a:gd name="T115" fmla="*/ 3 h 114"/>
                  <a:gd name="T116" fmla="*/ 18 w 130"/>
                  <a:gd name="T117" fmla="*/ 1 h 114"/>
                  <a:gd name="T118" fmla="*/ 26 w 130"/>
                  <a:gd name="T119" fmla="*/ 3 h 114"/>
                  <a:gd name="T120" fmla="*/ 33 w 130"/>
                  <a:gd name="T121" fmla="*/ 0 h 114"/>
                  <a:gd name="T122" fmla="*/ 38 w 130"/>
                  <a:gd name="T123" fmla="*/ 3 h 114"/>
                  <a:gd name="T124" fmla="*/ 44 w 130"/>
                  <a:gd name="T125" fmla="*/ 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0" h="114">
                    <a:moveTo>
                      <a:pt x="44" y="3"/>
                    </a:moveTo>
                    <a:lnTo>
                      <a:pt x="44" y="7"/>
                    </a:lnTo>
                    <a:lnTo>
                      <a:pt x="45" y="9"/>
                    </a:lnTo>
                    <a:lnTo>
                      <a:pt x="48" y="14"/>
                    </a:lnTo>
                    <a:lnTo>
                      <a:pt x="47" y="20"/>
                    </a:lnTo>
                    <a:lnTo>
                      <a:pt x="53" y="18"/>
                    </a:lnTo>
                    <a:lnTo>
                      <a:pt x="56" y="23"/>
                    </a:lnTo>
                    <a:lnTo>
                      <a:pt x="65" y="26"/>
                    </a:lnTo>
                    <a:lnTo>
                      <a:pt x="73" y="27"/>
                    </a:lnTo>
                    <a:lnTo>
                      <a:pt x="76" y="36"/>
                    </a:lnTo>
                    <a:lnTo>
                      <a:pt x="83" y="33"/>
                    </a:lnTo>
                    <a:lnTo>
                      <a:pt x="85" y="29"/>
                    </a:lnTo>
                    <a:lnTo>
                      <a:pt x="91" y="30"/>
                    </a:lnTo>
                    <a:lnTo>
                      <a:pt x="96" y="36"/>
                    </a:lnTo>
                    <a:lnTo>
                      <a:pt x="94" y="41"/>
                    </a:lnTo>
                    <a:lnTo>
                      <a:pt x="99" y="44"/>
                    </a:lnTo>
                    <a:lnTo>
                      <a:pt x="102" y="44"/>
                    </a:lnTo>
                    <a:lnTo>
                      <a:pt x="108" y="58"/>
                    </a:lnTo>
                    <a:lnTo>
                      <a:pt x="108" y="67"/>
                    </a:lnTo>
                    <a:lnTo>
                      <a:pt x="114" y="76"/>
                    </a:lnTo>
                    <a:lnTo>
                      <a:pt x="124" y="99"/>
                    </a:lnTo>
                    <a:lnTo>
                      <a:pt x="129" y="100"/>
                    </a:lnTo>
                    <a:lnTo>
                      <a:pt x="130" y="111"/>
                    </a:lnTo>
                    <a:lnTo>
                      <a:pt x="124" y="109"/>
                    </a:lnTo>
                    <a:lnTo>
                      <a:pt x="120" y="114"/>
                    </a:lnTo>
                    <a:lnTo>
                      <a:pt x="118" y="108"/>
                    </a:lnTo>
                    <a:lnTo>
                      <a:pt x="114" y="99"/>
                    </a:lnTo>
                    <a:lnTo>
                      <a:pt x="105" y="91"/>
                    </a:lnTo>
                    <a:lnTo>
                      <a:pt x="97" y="86"/>
                    </a:lnTo>
                    <a:lnTo>
                      <a:pt x="86" y="88"/>
                    </a:lnTo>
                    <a:lnTo>
                      <a:pt x="85" y="94"/>
                    </a:lnTo>
                    <a:lnTo>
                      <a:pt x="89" y="99"/>
                    </a:lnTo>
                    <a:lnTo>
                      <a:pt x="85" y="108"/>
                    </a:lnTo>
                    <a:lnTo>
                      <a:pt x="71" y="106"/>
                    </a:lnTo>
                    <a:lnTo>
                      <a:pt x="73" y="100"/>
                    </a:lnTo>
                    <a:lnTo>
                      <a:pt x="65" y="97"/>
                    </a:lnTo>
                    <a:lnTo>
                      <a:pt x="65" y="86"/>
                    </a:lnTo>
                    <a:lnTo>
                      <a:pt x="65" y="80"/>
                    </a:lnTo>
                    <a:lnTo>
                      <a:pt x="62" y="74"/>
                    </a:lnTo>
                    <a:lnTo>
                      <a:pt x="65" y="70"/>
                    </a:lnTo>
                    <a:lnTo>
                      <a:pt x="59" y="70"/>
                    </a:lnTo>
                    <a:lnTo>
                      <a:pt x="56" y="70"/>
                    </a:lnTo>
                    <a:lnTo>
                      <a:pt x="50" y="68"/>
                    </a:lnTo>
                    <a:lnTo>
                      <a:pt x="45" y="64"/>
                    </a:lnTo>
                    <a:lnTo>
                      <a:pt x="39" y="61"/>
                    </a:lnTo>
                    <a:lnTo>
                      <a:pt x="35" y="59"/>
                    </a:lnTo>
                    <a:lnTo>
                      <a:pt x="35" y="50"/>
                    </a:lnTo>
                    <a:lnTo>
                      <a:pt x="41" y="39"/>
                    </a:lnTo>
                    <a:lnTo>
                      <a:pt x="32" y="36"/>
                    </a:lnTo>
                    <a:lnTo>
                      <a:pt x="21" y="30"/>
                    </a:lnTo>
                    <a:lnTo>
                      <a:pt x="18" y="41"/>
                    </a:lnTo>
                    <a:lnTo>
                      <a:pt x="12" y="42"/>
                    </a:lnTo>
                    <a:lnTo>
                      <a:pt x="6" y="47"/>
                    </a:lnTo>
                    <a:lnTo>
                      <a:pt x="0" y="42"/>
                    </a:lnTo>
                    <a:lnTo>
                      <a:pt x="15" y="23"/>
                    </a:lnTo>
                    <a:lnTo>
                      <a:pt x="12" y="21"/>
                    </a:lnTo>
                    <a:lnTo>
                      <a:pt x="12" y="15"/>
                    </a:lnTo>
                    <a:lnTo>
                      <a:pt x="17" y="3"/>
                    </a:lnTo>
                    <a:lnTo>
                      <a:pt x="18" y="1"/>
                    </a:lnTo>
                    <a:lnTo>
                      <a:pt x="26" y="3"/>
                    </a:lnTo>
                    <a:lnTo>
                      <a:pt x="33" y="0"/>
                    </a:lnTo>
                    <a:lnTo>
                      <a:pt x="38" y="3"/>
                    </a:lnTo>
                    <a:lnTo>
                      <a:pt x="4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1" name="Freeform 6428">
                <a:extLst>
                  <a:ext uri="{FF2B5EF4-FFF2-40B4-BE49-F238E27FC236}">
                    <a16:creationId xmlns:a16="http://schemas.microsoft.com/office/drawing/2014/main" id="{455322FE-FBE0-FA63-4E5B-6CD08C8AC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068"/>
                <a:ext cx="66" cy="57"/>
              </a:xfrm>
              <a:custGeom>
                <a:avLst/>
                <a:gdLst>
                  <a:gd name="T0" fmla="*/ 44 w 130"/>
                  <a:gd name="T1" fmla="*/ 3 h 114"/>
                  <a:gd name="T2" fmla="*/ 44 w 130"/>
                  <a:gd name="T3" fmla="*/ 7 h 114"/>
                  <a:gd name="T4" fmla="*/ 45 w 130"/>
                  <a:gd name="T5" fmla="*/ 9 h 114"/>
                  <a:gd name="T6" fmla="*/ 48 w 130"/>
                  <a:gd name="T7" fmla="*/ 14 h 114"/>
                  <a:gd name="T8" fmla="*/ 47 w 130"/>
                  <a:gd name="T9" fmla="*/ 20 h 114"/>
                  <a:gd name="T10" fmla="*/ 53 w 130"/>
                  <a:gd name="T11" fmla="*/ 18 h 114"/>
                  <a:gd name="T12" fmla="*/ 56 w 130"/>
                  <a:gd name="T13" fmla="*/ 23 h 114"/>
                  <a:gd name="T14" fmla="*/ 65 w 130"/>
                  <a:gd name="T15" fmla="*/ 26 h 114"/>
                  <a:gd name="T16" fmla="*/ 73 w 130"/>
                  <a:gd name="T17" fmla="*/ 27 h 114"/>
                  <a:gd name="T18" fmla="*/ 76 w 130"/>
                  <a:gd name="T19" fmla="*/ 36 h 114"/>
                  <a:gd name="T20" fmla="*/ 83 w 130"/>
                  <a:gd name="T21" fmla="*/ 33 h 114"/>
                  <a:gd name="T22" fmla="*/ 85 w 130"/>
                  <a:gd name="T23" fmla="*/ 29 h 114"/>
                  <a:gd name="T24" fmla="*/ 91 w 130"/>
                  <a:gd name="T25" fmla="*/ 30 h 114"/>
                  <a:gd name="T26" fmla="*/ 96 w 130"/>
                  <a:gd name="T27" fmla="*/ 36 h 114"/>
                  <a:gd name="T28" fmla="*/ 94 w 130"/>
                  <a:gd name="T29" fmla="*/ 41 h 114"/>
                  <a:gd name="T30" fmla="*/ 99 w 130"/>
                  <a:gd name="T31" fmla="*/ 44 h 114"/>
                  <a:gd name="T32" fmla="*/ 102 w 130"/>
                  <a:gd name="T33" fmla="*/ 44 h 114"/>
                  <a:gd name="T34" fmla="*/ 108 w 130"/>
                  <a:gd name="T35" fmla="*/ 58 h 114"/>
                  <a:gd name="T36" fmla="*/ 108 w 130"/>
                  <a:gd name="T37" fmla="*/ 67 h 114"/>
                  <a:gd name="T38" fmla="*/ 114 w 130"/>
                  <a:gd name="T39" fmla="*/ 76 h 114"/>
                  <a:gd name="T40" fmla="*/ 124 w 130"/>
                  <a:gd name="T41" fmla="*/ 99 h 114"/>
                  <a:gd name="T42" fmla="*/ 129 w 130"/>
                  <a:gd name="T43" fmla="*/ 100 h 114"/>
                  <a:gd name="T44" fmla="*/ 130 w 130"/>
                  <a:gd name="T45" fmla="*/ 111 h 114"/>
                  <a:gd name="T46" fmla="*/ 124 w 130"/>
                  <a:gd name="T47" fmla="*/ 109 h 114"/>
                  <a:gd name="T48" fmla="*/ 120 w 130"/>
                  <a:gd name="T49" fmla="*/ 114 h 114"/>
                  <a:gd name="T50" fmla="*/ 118 w 130"/>
                  <a:gd name="T51" fmla="*/ 108 h 114"/>
                  <a:gd name="T52" fmla="*/ 114 w 130"/>
                  <a:gd name="T53" fmla="*/ 99 h 114"/>
                  <a:gd name="T54" fmla="*/ 105 w 130"/>
                  <a:gd name="T55" fmla="*/ 91 h 114"/>
                  <a:gd name="T56" fmla="*/ 97 w 130"/>
                  <a:gd name="T57" fmla="*/ 86 h 114"/>
                  <a:gd name="T58" fmla="*/ 86 w 130"/>
                  <a:gd name="T59" fmla="*/ 88 h 114"/>
                  <a:gd name="T60" fmla="*/ 85 w 130"/>
                  <a:gd name="T61" fmla="*/ 94 h 114"/>
                  <a:gd name="T62" fmla="*/ 89 w 130"/>
                  <a:gd name="T63" fmla="*/ 99 h 114"/>
                  <a:gd name="T64" fmla="*/ 85 w 130"/>
                  <a:gd name="T65" fmla="*/ 108 h 114"/>
                  <a:gd name="T66" fmla="*/ 71 w 130"/>
                  <a:gd name="T67" fmla="*/ 106 h 114"/>
                  <a:gd name="T68" fmla="*/ 73 w 130"/>
                  <a:gd name="T69" fmla="*/ 100 h 114"/>
                  <a:gd name="T70" fmla="*/ 65 w 130"/>
                  <a:gd name="T71" fmla="*/ 97 h 114"/>
                  <a:gd name="T72" fmla="*/ 65 w 130"/>
                  <a:gd name="T73" fmla="*/ 86 h 114"/>
                  <a:gd name="T74" fmla="*/ 65 w 130"/>
                  <a:gd name="T75" fmla="*/ 80 h 114"/>
                  <a:gd name="T76" fmla="*/ 62 w 130"/>
                  <a:gd name="T77" fmla="*/ 74 h 114"/>
                  <a:gd name="T78" fmla="*/ 65 w 130"/>
                  <a:gd name="T79" fmla="*/ 70 h 114"/>
                  <a:gd name="T80" fmla="*/ 59 w 130"/>
                  <a:gd name="T81" fmla="*/ 70 h 114"/>
                  <a:gd name="T82" fmla="*/ 56 w 130"/>
                  <a:gd name="T83" fmla="*/ 70 h 114"/>
                  <a:gd name="T84" fmla="*/ 50 w 130"/>
                  <a:gd name="T85" fmla="*/ 68 h 114"/>
                  <a:gd name="T86" fmla="*/ 45 w 130"/>
                  <a:gd name="T87" fmla="*/ 64 h 114"/>
                  <a:gd name="T88" fmla="*/ 39 w 130"/>
                  <a:gd name="T89" fmla="*/ 61 h 114"/>
                  <a:gd name="T90" fmla="*/ 35 w 130"/>
                  <a:gd name="T91" fmla="*/ 59 h 114"/>
                  <a:gd name="T92" fmla="*/ 35 w 130"/>
                  <a:gd name="T93" fmla="*/ 50 h 114"/>
                  <a:gd name="T94" fmla="*/ 41 w 130"/>
                  <a:gd name="T95" fmla="*/ 39 h 114"/>
                  <a:gd name="T96" fmla="*/ 32 w 130"/>
                  <a:gd name="T97" fmla="*/ 36 h 114"/>
                  <a:gd name="T98" fmla="*/ 21 w 130"/>
                  <a:gd name="T99" fmla="*/ 30 h 114"/>
                  <a:gd name="T100" fmla="*/ 18 w 130"/>
                  <a:gd name="T101" fmla="*/ 41 h 114"/>
                  <a:gd name="T102" fmla="*/ 12 w 130"/>
                  <a:gd name="T103" fmla="*/ 42 h 114"/>
                  <a:gd name="T104" fmla="*/ 6 w 130"/>
                  <a:gd name="T105" fmla="*/ 47 h 114"/>
                  <a:gd name="T106" fmla="*/ 0 w 130"/>
                  <a:gd name="T107" fmla="*/ 42 h 114"/>
                  <a:gd name="T108" fmla="*/ 15 w 130"/>
                  <a:gd name="T109" fmla="*/ 23 h 114"/>
                  <a:gd name="T110" fmla="*/ 12 w 130"/>
                  <a:gd name="T111" fmla="*/ 21 h 114"/>
                  <a:gd name="T112" fmla="*/ 12 w 130"/>
                  <a:gd name="T113" fmla="*/ 15 h 114"/>
                  <a:gd name="T114" fmla="*/ 17 w 130"/>
                  <a:gd name="T115" fmla="*/ 3 h 114"/>
                  <a:gd name="T116" fmla="*/ 18 w 130"/>
                  <a:gd name="T117" fmla="*/ 1 h 114"/>
                  <a:gd name="T118" fmla="*/ 26 w 130"/>
                  <a:gd name="T119" fmla="*/ 3 h 114"/>
                  <a:gd name="T120" fmla="*/ 33 w 130"/>
                  <a:gd name="T121" fmla="*/ 0 h 114"/>
                  <a:gd name="T122" fmla="*/ 38 w 130"/>
                  <a:gd name="T123" fmla="*/ 3 h 114"/>
                  <a:gd name="T124" fmla="*/ 44 w 130"/>
                  <a:gd name="T125" fmla="*/ 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0" h="114">
                    <a:moveTo>
                      <a:pt x="44" y="3"/>
                    </a:moveTo>
                    <a:lnTo>
                      <a:pt x="44" y="7"/>
                    </a:lnTo>
                    <a:lnTo>
                      <a:pt x="45" y="9"/>
                    </a:lnTo>
                    <a:lnTo>
                      <a:pt x="48" y="14"/>
                    </a:lnTo>
                    <a:lnTo>
                      <a:pt x="47" y="20"/>
                    </a:lnTo>
                    <a:lnTo>
                      <a:pt x="53" y="18"/>
                    </a:lnTo>
                    <a:lnTo>
                      <a:pt x="56" y="23"/>
                    </a:lnTo>
                    <a:lnTo>
                      <a:pt x="65" y="26"/>
                    </a:lnTo>
                    <a:lnTo>
                      <a:pt x="73" y="27"/>
                    </a:lnTo>
                    <a:lnTo>
                      <a:pt x="76" y="36"/>
                    </a:lnTo>
                    <a:lnTo>
                      <a:pt x="83" y="33"/>
                    </a:lnTo>
                    <a:lnTo>
                      <a:pt x="85" y="29"/>
                    </a:lnTo>
                    <a:lnTo>
                      <a:pt x="91" y="30"/>
                    </a:lnTo>
                    <a:lnTo>
                      <a:pt x="96" y="36"/>
                    </a:lnTo>
                    <a:lnTo>
                      <a:pt x="94" y="41"/>
                    </a:lnTo>
                    <a:lnTo>
                      <a:pt x="99" y="44"/>
                    </a:lnTo>
                    <a:lnTo>
                      <a:pt x="102" y="44"/>
                    </a:lnTo>
                    <a:lnTo>
                      <a:pt x="108" y="58"/>
                    </a:lnTo>
                    <a:lnTo>
                      <a:pt x="108" y="67"/>
                    </a:lnTo>
                    <a:lnTo>
                      <a:pt x="114" y="76"/>
                    </a:lnTo>
                    <a:lnTo>
                      <a:pt x="124" y="99"/>
                    </a:lnTo>
                    <a:lnTo>
                      <a:pt x="129" y="100"/>
                    </a:lnTo>
                    <a:lnTo>
                      <a:pt x="130" y="111"/>
                    </a:lnTo>
                    <a:lnTo>
                      <a:pt x="124" y="109"/>
                    </a:lnTo>
                    <a:lnTo>
                      <a:pt x="120" y="114"/>
                    </a:lnTo>
                    <a:lnTo>
                      <a:pt x="118" y="108"/>
                    </a:lnTo>
                    <a:lnTo>
                      <a:pt x="114" y="99"/>
                    </a:lnTo>
                    <a:lnTo>
                      <a:pt x="105" y="91"/>
                    </a:lnTo>
                    <a:lnTo>
                      <a:pt x="97" y="86"/>
                    </a:lnTo>
                    <a:lnTo>
                      <a:pt x="86" y="88"/>
                    </a:lnTo>
                    <a:lnTo>
                      <a:pt x="85" y="94"/>
                    </a:lnTo>
                    <a:lnTo>
                      <a:pt x="89" y="99"/>
                    </a:lnTo>
                    <a:lnTo>
                      <a:pt x="85" y="108"/>
                    </a:lnTo>
                    <a:lnTo>
                      <a:pt x="71" y="106"/>
                    </a:lnTo>
                    <a:lnTo>
                      <a:pt x="73" y="100"/>
                    </a:lnTo>
                    <a:lnTo>
                      <a:pt x="65" y="97"/>
                    </a:lnTo>
                    <a:lnTo>
                      <a:pt x="65" y="86"/>
                    </a:lnTo>
                    <a:lnTo>
                      <a:pt x="65" y="80"/>
                    </a:lnTo>
                    <a:lnTo>
                      <a:pt x="62" y="74"/>
                    </a:lnTo>
                    <a:lnTo>
                      <a:pt x="65" y="70"/>
                    </a:lnTo>
                    <a:lnTo>
                      <a:pt x="59" y="70"/>
                    </a:lnTo>
                    <a:lnTo>
                      <a:pt x="56" y="70"/>
                    </a:lnTo>
                    <a:lnTo>
                      <a:pt x="50" y="68"/>
                    </a:lnTo>
                    <a:lnTo>
                      <a:pt x="45" y="64"/>
                    </a:lnTo>
                    <a:lnTo>
                      <a:pt x="39" y="61"/>
                    </a:lnTo>
                    <a:lnTo>
                      <a:pt x="35" y="59"/>
                    </a:lnTo>
                    <a:lnTo>
                      <a:pt x="35" y="50"/>
                    </a:lnTo>
                    <a:lnTo>
                      <a:pt x="41" y="39"/>
                    </a:lnTo>
                    <a:lnTo>
                      <a:pt x="32" y="36"/>
                    </a:lnTo>
                    <a:lnTo>
                      <a:pt x="21" y="30"/>
                    </a:lnTo>
                    <a:lnTo>
                      <a:pt x="18" y="41"/>
                    </a:lnTo>
                    <a:lnTo>
                      <a:pt x="12" y="42"/>
                    </a:lnTo>
                    <a:lnTo>
                      <a:pt x="6" y="47"/>
                    </a:lnTo>
                    <a:lnTo>
                      <a:pt x="0" y="42"/>
                    </a:lnTo>
                    <a:lnTo>
                      <a:pt x="15" y="23"/>
                    </a:lnTo>
                    <a:lnTo>
                      <a:pt x="12" y="21"/>
                    </a:lnTo>
                    <a:lnTo>
                      <a:pt x="12" y="15"/>
                    </a:lnTo>
                    <a:lnTo>
                      <a:pt x="17" y="3"/>
                    </a:lnTo>
                    <a:lnTo>
                      <a:pt x="18" y="1"/>
                    </a:lnTo>
                    <a:lnTo>
                      <a:pt x="26" y="3"/>
                    </a:lnTo>
                    <a:lnTo>
                      <a:pt x="33" y="0"/>
                    </a:lnTo>
                    <a:lnTo>
                      <a:pt x="38" y="3"/>
                    </a:lnTo>
                    <a:lnTo>
                      <a:pt x="4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2" name="Freeform 6429">
                <a:extLst>
                  <a:ext uri="{FF2B5EF4-FFF2-40B4-BE49-F238E27FC236}">
                    <a16:creationId xmlns:a16="http://schemas.microsoft.com/office/drawing/2014/main" id="{C4E8D3C6-5E60-C735-E1EA-E03B69049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053"/>
                <a:ext cx="98" cy="74"/>
              </a:xfrm>
              <a:custGeom>
                <a:avLst/>
                <a:gdLst>
                  <a:gd name="T0" fmla="*/ 139 w 196"/>
                  <a:gd name="T1" fmla="*/ 5 h 148"/>
                  <a:gd name="T2" fmla="*/ 137 w 196"/>
                  <a:gd name="T3" fmla="*/ 22 h 148"/>
                  <a:gd name="T4" fmla="*/ 132 w 196"/>
                  <a:gd name="T5" fmla="*/ 17 h 148"/>
                  <a:gd name="T6" fmla="*/ 122 w 196"/>
                  <a:gd name="T7" fmla="*/ 22 h 148"/>
                  <a:gd name="T8" fmla="*/ 113 w 196"/>
                  <a:gd name="T9" fmla="*/ 19 h 148"/>
                  <a:gd name="T10" fmla="*/ 105 w 196"/>
                  <a:gd name="T11" fmla="*/ 22 h 148"/>
                  <a:gd name="T12" fmla="*/ 95 w 196"/>
                  <a:gd name="T13" fmla="*/ 16 h 148"/>
                  <a:gd name="T14" fmla="*/ 84 w 196"/>
                  <a:gd name="T15" fmla="*/ 25 h 148"/>
                  <a:gd name="T16" fmla="*/ 64 w 196"/>
                  <a:gd name="T17" fmla="*/ 25 h 148"/>
                  <a:gd name="T18" fmla="*/ 54 w 196"/>
                  <a:gd name="T19" fmla="*/ 28 h 148"/>
                  <a:gd name="T20" fmla="*/ 43 w 196"/>
                  <a:gd name="T21" fmla="*/ 25 h 148"/>
                  <a:gd name="T22" fmla="*/ 37 w 196"/>
                  <a:gd name="T23" fmla="*/ 19 h 148"/>
                  <a:gd name="T24" fmla="*/ 20 w 196"/>
                  <a:gd name="T25" fmla="*/ 22 h 148"/>
                  <a:gd name="T26" fmla="*/ 8 w 196"/>
                  <a:gd name="T27" fmla="*/ 28 h 148"/>
                  <a:gd name="T28" fmla="*/ 3 w 196"/>
                  <a:gd name="T29" fmla="*/ 45 h 148"/>
                  <a:gd name="T30" fmla="*/ 8 w 196"/>
                  <a:gd name="T31" fmla="*/ 49 h 148"/>
                  <a:gd name="T32" fmla="*/ 20 w 196"/>
                  <a:gd name="T33" fmla="*/ 57 h 148"/>
                  <a:gd name="T34" fmla="*/ 31 w 196"/>
                  <a:gd name="T35" fmla="*/ 67 h 148"/>
                  <a:gd name="T36" fmla="*/ 40 w 196"/>
                  <a:gd name="T37" fmla="*/ 60 h 148"/>
                  <a:gd name="T38" fmla="*/ 51 w 196"/>
                  <a:gd name="T39" fmla="*/ 67 h 148"/>
                  <a:gd name="T40" fmla="*/ 54 w 196"/>
                  <a:gd name="T41" fmla="*/ 75 h 148"/>
                  <a:gd name="T42" fmla="*/ 63 w 196"/>
                  <a:gd name="T43" fmla="*/ 89 h 148"/>
                  <a:gd name="T44" fmla="*/ 69 w 196"/>
                  <a:gd name="T45" fmla="*/ 107 h 148"/>
                  <a:gd name="T46" fmla="*/ 84 w 196"/>
                  <a:gd name="T47" fmla="*/ 131 h 148"/>
                  <a:gd name="T48" fmla="*/ 93 w 196"/>
                  <a:gd name="T49" fmla="*/ 148 h 148"/>
                  <a:gd name="T50" fmla="*/ 96 w 196"/>
                  <a:gd name="T51" fmla="*/ 130 h 148"/>
                  <a:gd name="T52" fmla="*/ 104 w 196"/>
                  <a:gd name="T53" fmla="*/ 134 h 148"/>
                  <a:gd name="T54" fmla="*/ 131 w 196"/>
                  <a:gd name="T55" fmla="*/ 128 h 148"/>
                  <a:gd name="T56" fmla="*/ 137 w 196"/>
                  <a:gd name="T57" fmla="*/ 128 h 148"/>
                  <a:gd name="T58" fmla="*/ 158 w 196"/>
                  <a:gd name="T59" fmla="*/ 128 h 148"/>
                  <a:gd name="T60" fmla="*/ 181 w 196"/>
                  <a:gd name="T61" fmla="*/ 120 h 148"/>
                  <a:gd name="T62" fmla="*/ 189 w 196"/>
                  <a:gd name="T63" fmla="*/ 110 h 148"/>
                  <a:gd name="T64" fmla="*/ 192 w 196"/>
                  <a:gd name="T65" fmla="*/ 101 h 148"/>
                  <a:gd name="T66" fmla="*/ 166 w 196"/>
                  <a:gd name="T67" fmla="*/ 101 h 148"/>
                  <a:gd name="T68" fmla="*/ 172 w 196"/>
                  <a:gd name="T69" fmla="*/ 86 h 148"/>
                  <a:gd name="T70" fmla="*/ 179 w 196"/>
                  <a:gd name="T71" fmla="*/ 72 h 148"/>
                  <a:gd name="T72" fmla="*/ 190 w 196"/>
                  <a:gd name="T73" fmla="*/ 82 h 148"/>
                  <a:gd name="T74" fmla="*/ 192 w 196"/>
                  <a:gd name="T75" fmla="*/ 64 h 148"/>
                  <a:gd name="T76" fmla="*/ 187 w 196"/>
                  <a:gd name="T77" fmla="*/ 52 h 148"/>
                  <a:gd name="T78" fmla="*/ 196 w 196"/>
                  <a:gd name="T79" fmla="*/ 31 h 148"/>
                  <a:gd name="T80" fmla="*/ 187 w 196"/>
                  <a:gd name="T81" fmla="*/ 20 h 148"/>
                  <a:gd name="T82" fmla="*/ 181 w 196"/>
                  <a:gd name="T83" fmla="*/ 25 h 148"/>
                  <a:gd name="T84" fmla="*/ 170 w 196"/>
                  <a:gd name="T85" fmla="*/ 34 h 148"/>
                  <a:gd name="T86" fmla="*/ 163 w 196"/>
                  <a:gd name="T87" fmla="*/ 17 h 148"/>
                  <a:gd name="T88" fmla="*/ 152 w 196"/>
                  <a:gd name="T89" fmla="*/ 5 h 148"/>
                  <a:gd name="T90" fmla="*/ 142 w 196"/>
                  <a:gd name="T91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6" h="148">
                    <a:moveTo>
                      <a:pt x="142" y="2"/>
                    </a:moveTo>
                    <a:lnTo>
                      <a:pt x="139" y="5"/>
                    </a:lnTo>
                    <a:lnTo>
                      <a:pt x="135" y="14"/>
                    </a:lnTo>
                    <a:lnTo>
                      <a:pt x="137" y="22"/>
                    </a:lnTo>
                    <a:lnTo>
                      <a:pt x="132" y="22"/>
                    </a:lnTo>
                    <a:lnTo>
                      <a:pt x="132" y="17"/>
                    </a:lnTo>
                    <a:lnTo>
                      <a:pt x="129" y="22"/>
                    </a:lnTo>
                    <a:lnTo>
                      <a:pt x="122" y="22"/>
                    </a:lnTo>
                    <a:lnTo>
                      <a:pt x="119" y="22"/>
                    </a:lnTo>
                    <a:lnTo>
                      <a:pt x="113" y="19"/>
                    </a:lnTo>
                    <a:lnTo>
                      <a:pt x="108" y="22"/>
                    </a:lnTo>
                    <a:lnTo>
                      <a:pt x="105" y="22"/>
                    </a:lnTo>
                    <a:lnTo>
                      <a:pt x="99" y="17"/>
                    </a:lnTo>
                    <a:lnTo>
                      <a:pt x="95" y="16"/>
                    </a:lnTo>
                    <a:lnTo>
                      <a:pt x="88" y="17"/>
                    </a:lnTo>
                    <a:lnTo>
                      <a:pt x="84" y="25"/>
                    </a:lnTo>
                    <a:lnTo>
                      <a:pt x="78" y="28"/>
                    </a:lnTo>
                    <a:lnTo>
                      <a:pt x="64" y="25"/>
                    </a:lnTo>
                    <a:lnTo>
                      <a:pt x="58" y="26"/>
                    </a:lnTo>
                    <a:lnTo>
                      <a:pt x="54" y="28"/>
                    </a:lnTo>
                    <a:lnTo>
                      <a:pt x="46" y="23"/>
                    </a:lnTo>
                    <a:lnTo>
                      <a:pt x="43" y="25"/>
                    </a:lnTo>
                    <a:lnTo>
                      <a:pt x="41" y="22"/>
                    </a:lnTo>
                    <a:lnTo>
                      <a:pt x="37" y="19"/>
                    </a:lnTo>
                    <a:lnTo>
                      <a:pt x="34" y="23"/>
                    </a:lnTo>
                    <a:lnTo>
                      <a:pt x="20" y="22"/>
                    </a:lnTo>
                    <a:lnTo>
                      <a:pt x="11" y="25"/>
                    </a:lnTo>
                    <a:lnTo>
                      <a:pt x="8" y="28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2" y="51"/>
                    </a:lnTo>
                    <a:lnTo>
                      <a:pt x="8" y="49"/>
                    </a:lnTo>
                    <a:lnTo>
                      <a:pt x="11" y="54"/>
                    </a:lnTo>
                    <a:lnTo>
                      <a:pt x="20" y="57"/>
                    </a:lnTo>
                    <a:lnTo>
                      <a:pt x="28" y="58"/>
                    </a:lnTo>
                    <a:lnTo>
                      <a:pt x="31" y="67"/>
                    </a:lnTo>
                    <a:lnTo>
                      <a:pt x="38" y="64"/>
                    </a:lnTo>
                    <a:lnTo>
                      <a:pt x="40" y="60"/>
                    </a:lnTo>
                    <a:lnTo>
                      <a:pt x="46" y="61"/>
                    </a:lnTo>
                    <a:lnTo>
                      <a:pt x="51" y="67"/>
                    </a:lnTo>
                    <a:lnTo>
                      <a:pt x="49" y="72"/>
                    </a:lnTo>
                    <a:lnTo>
                      <a:pt x="54" y="75"/>
                    </a:lnTo>
                    <a:lnTo>
                      <a:pt x="57" y="75"/>
                    </a:lnTo>
                    <a:lnTo>
                      <a:pt x="63" y="89"/>
                    </a:lnTo>
                    <a:lnTo>
                      <a:pt x="63" y="98"/>
                    </a:lnTo>
                    <a:lnTo>
                      <a:pt x="69" y="107"/>
                    </a:lnTo>
                    <a:lnTo>
                      <a:pt x="79" y="130"/>
                    </a:lnTo>
                    <a:lnTo>
                      <a:pt x="84" y="131"/>
                    </a:lnTo>
                    <a:lnTo>
                      <a:pt x="85" y="146"/>
                    </a:lnTo>
                    <a:lnTo>
                      <a:pt x="93" y="148"/>
                    </a:lnTo>
                    <a:lnTo>
                      <a:pt x="91" y="131"/>
                    </a:lnTo>
                    <a:lnTo>
                      <a:pt x="96" y="130"/>
                    </a:lnTo>
                    <a:lnTo>
                      <a:pt x="98" y="134"/>
                    </a:lnTo>
                    <a:lnTo>
                      <a:pt x="104" y="134"/>
                    </a:lnTo>
                    <a:lnTo>
                      <a:pt x="111" y="131"/>
                    </a:lnTo>
                    <a:lnTo>
                      <a:pt x="131" y="128"/>
                    </a:lnTo>
                    <a:lnTo>
                      <a:pt x="134" y="131"/>
                    </a:lnTo>
                    <a:lnTo>
                      <a:pt x="137" y="128"/>
                    </a:lnTo>
                    <a:lnTo>
                      <a:pt x="143" y="131"/>
                    </a:lnTo>
                    <a:lnTo>
                      <a:pt x="158" y="128"/>
                    </a:lnTo>
                    <a:lnTo>
                      <a:pt x="173" y="131"/>
                    </a:lnTo>
                    <a:lnTo>
                      <a:pt x="181" y="120"/>
                    </a:lnTo>
                    <a:lnTo>
                      <a:pt x="186" y="114"/>
                    </a:lnTo>
                    <a:lnTo>
                      <a:pt x="189" y="110"/>
                    </a:lnTo>
                    <a:lnTo>
                      <a:pt x="195" y="104"/>
                    </a:lnTo>
                    <a:lnTo>
                      <a:pt x="192" y="101"/>
                    </a:lnTo>
                    <a:lnTo>
                      <a:pt x="176" y="104"/>
                    </a:lnTo>
                    <a:lnTo>
                      <a:pt x="166" y="101"/>
                    </a:lnTo>
                    <a:lnTo>
                      <a:pt x="172" y="95"/>
                    </a:lnTo>
                    <a:lnTo>
                      <a:pt x="172" y="86"/>
                    </a:lnTo>
                    <a:lnTo>
                      <a:pt x="178" y="79"/>
                    </a:lnTo>
                    <a:lnTo>
                      <a:pt x="179" y="72"/>
                    </a:lnTo>
                    <a:lnTo>
                      <a:pt x="183" y="76"/>
                    </a:lnTo>
                    <a:lnTo>
                      <a:pt x="190" y="82"/>
                    </a:lnTo>
                    <a:lnTo>
                      <a:pt x="190" y="70"/>
                    </a:lnTo>
                    <a:lnTo>
                      <a:pt x="192" y="64"/>
                    </a:lnTo>
                    <a:lnTo>
                      <a:pt x="184" y="58"/>
                    </a:lnTo>
                    <a:lnTo>
                      <a:pt x="187" y="52"/>
                    </a:lnTo>
                    <a:lnTo>
                      <a:pt x="196" y="46"/>
                    </a:lnTo>
                    <a:lnTo>
                      <a:pt x="196" y="31"/>
                    </a:lnTo>
                    <a:lnTo>
                      <a:pt x="192" y="20"/>
                    </a:lnTo>
                    <a:lnTo>
                      <a:pt x="187" y="20"/>
                    </a:lnTo>
                    <a:lnTo>
                      <a:pt x="179" y="22"/>
                    </a:lnTo>
                    <a:lnTo>
                      <a:pt x="181" y="25"/>
                    </a:lnTo>
                    <a:lnTo>
                      <a:pt x="175" y="28"/>
                    </a:lnTo>
                    <a:lnTo>
                      <a:pt x="170" y="34"/>
                    </a:lnTo>
                    <a:lnTo>
                      <a:pt x="166" y="22"/>
                    </a:lnTo>
                    <a:lnTo>
                      <a:pt x="163" y="17"/>
                    </a:lnTo>
                    <a:lnTo>
                      <a:pt x="163" y="8"/>
                    </a:lnTo>
                    <a:lnTo>
                      <a:pt x="152" y="5"/>
                    </a:lnTo>
                    <a:lnTo>
                      <a:pt x="146" y="0"/>
                    </a:lnTo>
                    <a:lnTo>
                      <a:pt x="142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3" name="Freeform 6430">
                <a:extLst>
                  <a:ext uri="{FF2B5EF4-FFF2-40B4-BE49-F238E27FC236}">
                    <a16:creationId xmlns:a16="http://schemas.microsoft.com/office/drawing/2014/main" id="{F1D82694-D9DD-74B6-3C18-294CC8DAB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053"/>
                <a:ext cx="98" cy="74"/>
              </a:xfrm>
              <a:custGeom>
                <a:avLst/>
                <a:gdLst>
                  <a:gd name="T0" fmla="*/ 146 w 196"/>
                  <a:gd name="T1" fmla="*/ 0 h 148"/>
                  <a:gd name="T2" fmla="*/ 163 w 196"/>
                  <a:gd name="T3" fmla="*/ 8 h 148"/>
                  <a:gd name="T4" fmla="*/ 166 w 196"/>
                  <a:gd name="T5" fmla="*/ 22 h 148"/>
                  <a:gd name="T6" fmla="*/ 175 w 196"/>
                  <a:gd name="T7" fmla="*/ 28 h 148"/>
                  <a:gd name="T8" fmla="*/ 179 w 196"/>
                  <a:gd name="T9" fmla="*/ 22 h 148"/>
                  <a:gd name="T10" fmla="*/ 192 w 196"/>
                  <a:gd name="T11" fmla="*/ 20 h 148"/>
                  <a:gd name="T12" fmla="*/ 196 w 196"/>
                  <a:gd name="T13" fmla="*/ 46 h 148"/>
                  <a:gd name="T14" fmla="*/ 184 w 196"/>
                  <a:gd name="T15" fmla="*/ 58 h 148"/>
                  <a:gd name="T16" fmla="*/ 190 w 196"/>
                  <a:gd name="T17" fmla="*/ 70 h 148"/>
                  <a:gd name="T18" fmla="*/ 183 w 196"/>
                  <a:gd name="T19" fmla="*/ 76 h 148"/>
                  <a:gd name="T20" fmla="*/ 178 w 196"/>
                  <a:gd name="T21" fmla="*/ 79 h 148"/>
                  <a:gd name="T22" fmla="*/ 172 w 196"/>
                  <a:gd name="T23" fmla="*/ 95 h 148"/>
                  <a:gd name="T24" fmla="*/ 176 w 196"/>
                  <a:gd name="T25" fmla="*/ 104 h 148"/>
                  <a:gd name="T26" fmla="*/ 195 w 196"/>
                  <a:gd name="T27" fmla="*/ 104 h 148"/>
                  <a:gd name="T28" fmla="*/ 186 w 196"/>
                  <a:gd name="T29" fmla="*/ 114 h 148"/>
                  <a:gd name="T30" fmla="*/ 173 w 196"/>
                  <a:gd name="T31" fmla="*/ 131 h 148"/>
                  <a:gd name="T32" fmla="*/ 143 w 196"/>
                  <a:gd name="T33" fmla="*/ 131 h 148"/>
                  <a:gd name="T34" fmla="*/ 134 w 196"/>
                  <a:gd name="T35" fmla="*/ 131 h 148"/>
                  <a:gd name="T36" fmla="*/ 111 w 196"/>
                  <a:gd name="T37" fmla="*/ 131 h 148"/>
                  <a:gd name="T38" fmla="*/ 98 w 196"/>
                  <a:gd name="T39" fmla="*/ 134 h 148"/>
                  <a:gd name="T40" fmla="*/ 91 w 196"/>
                  <a:gd name="T41" fmla="*/ 131 h 148"/>
                  <a:gd name="T42" fmla="*/ 85 w 196"/>
                  <a:gd name="T43" fmla="*/ 146 h 148"/>
                  <a:gd name="T44" fmla="*/ 79 w 196"/>
                  <a:gd name="T45" fmla="*/ 130 h 148"/>
                  <a:gd name="T46" fmla="*/ 63 w 196"/>
                  <a:gd name="T47" fmla="*/ 98 h 148"/>
                  <a:gd name="T48" fmla="*/ 57 w 196"/>
                  <a:gd name="T49" fmla="*/ 75 h 148"/>
                  <a:gd name="T50" fmla="*/ 49 w 196"/>
                  <a:gd name="T51" fmla="*/ 72 h 148"/>
                  <a:gd name="T52" fmla="*/ 46 w 196"/>
                  <a:gd name="T53" fmla="*/ 61 h 148"/>
                  <a:gd name="T54" fmla="*/ 38 w 196"/>
                  <a:gd name="T55" fmla="*/ 64 h 148"/>
                  <a:gd name="T56" fmla="*/ 28 w 196"/>
                  <a:gd name="T57" fmla="*/ 58 h 148"/>
                  <a:gd name="T58" fmla="*/ 11 w 196"/>
                  <a:gd name="T59" fmla="*/ 54 h 148"/>
                  <a:gd name="T60" fmla="*/ 2 w 196"/>
                  <a:gd name="T61" fmla="*/ 51 h 148"/>
                  <a:gd name="T62" fmla="*/ 0 w 196"/>
                  <a:gd name="T63" fmla="*/ 40 h 148"/>
                  <a:gd name="T64" fmla="*/ 11 w 196"/>
                  <a:gd name="T65" fmla="*/ 25 h 148"/>
                  <a:gd name="T66" fmla="*/ 34 w 196"/>
                  <a:gd name="T67" fmla="*/ 23 h 148"/>
                  <a:gd name="T68" fmla="*/ 41 w 196"/>
                  <a:gd name="T69" fmla="*/ 22 h 148"/>
                  <a:gd name="T70" fmla="*/ 46 w 196"/>
                  <a:gd name="T71" fmla="*/ 23 h 148"/>
                  <a:gd name="T72" fmla="*/ 58 w 196"/>
                  <a:gd name="T73" fmla="*/ 26 h 148"/>
                  <a:gd name="T74" fmla="*/ 78 w 196"/>
                  <a:gd name="T75" fmla="*/ 28 h 148"/>
                  <a:gd name="T76" fmla="*/ 88 w 196"/>
                  <a:gd name="T77" fmla="*/ 17 h 148"/>
                  <a:gd name="T78" fmla="*/ 99 w 196"/>
                  <a:gd name="T79" fmla="*/ 17 h 148"/>
                  <a:gd name="T80" fmla="*/ 108 w 196"/>
                  <a:gd name="T81" fmla="*/ 22 h 148"/>
                  <a:gd name="T82" fmla="*/ 119 w 196"/>
                  <a:gd name="T83" fmla="*/ 22 h 148"/>
                  <a:gd name="T84" fmla="*/ 129 w 196"/>
                  <a:gd name="T85" fmla="*/ 22 h 148"/>
                  <a:gd name="T86" fmla="*/ 132 w 196"/>
                  <a:gd name="T87" fmla="*/ 22 h 148"/>
                  <a:gd name="T88" fmla="*/ 135 w 196"/>
                  <a:gd name="T89" fmla="*/ 14 h 148"/>
                  <a:gd name="T90" fmla="*/ 142 w 196"/>
                  <a:gd name="T91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6" h="148">
                    <a:moveTo>
                      <a:pt x="142" y="2"/>
                    </a:moveTo>
                    <a:lnTo>
                      <a:pt x="146" y="0"/>
                    </a:lnTo>
                    <a:lnTo>
                      <a:pt x="152" y="5"/>
                    </a:lnTo>
                    <a:lnTo>
                      <a:pt x="163" y="8"/>
                    </a:lnTo>
                    <a:lnTo>
                      <a:pt x="163" y="17"/>
                    </a:lnTo>
                    <a:lnTo>
                      <a:pt x="166" y="22"/>
                    </a:lnTo>
                    <a:lnTo>
                      <a:pt x="170" y="34"/>
                    </a:lnTo>
                    <a:lnTo>
                      <a:pt x="175" y="28"/>
                    </a:lnTo>
                    <a:lnTo>
                      <a:pt x="181" y="25"/>
                    </a:lnTo>
                    <a:lnTo>
                      <a:pt x="179" y="22"/>
                    </a:lnTo>
                    <a:lnTo>
                      <a:pt x="187" y="20"/>
                    </a:lnTo>
                    <a:lnTo>
                      <a:pt x="192" y="20"/>
                    </a:lnTo>
                    <a:lnTo>
                      <a:pt x="196" y="31"/>
                    </a:lnTo>
                    <a:lnTo>
                      <a:pt x="196" y="46"/>
                    </a:lnTo>
                    <a:lnTo>
                      <a:pt x="187" y="52"/>
                    </a:lnTo>
                    <a:lnTo>
                      <a:pt x="184" y="58"/>
                    </a:lnTo>
                    <a:lnTo>
                      <a:pt x="192" y="64"/>
                    </a:lnTo>
                    <a:lnTo>
                      <a:pt x="190" y="70"/>
                    </a:lnTo>
                    <a:lnTo>
                      <a:pt x="190" y="82"/>
                    </a:lnTo>
                    <a:lnTo>
                      <a:pt x="183" y="76"/>
                    </a:lnTo>
                    <a:lnTo>
                      <a:pt x="179" y="72"/>
                    </a:lnTo>
                    <a:lnTo>
                      <a:pt x="178" y="79"/>
                    </a:lnTo>
                    <a:lnTo>
                      <a:pt x="172" y="86"/>
                    </a:lnTo>
                    <a:lnTo>
                      <a:pt x="172" y="95"/>
                    </a:lnTo>
                    <a:lnTo>
                      <a:pt x="166" y="101"/>
                    </a:lnTo>
                    <a:lnTo>
                      <a:pt x="176" y="104"/>
                    </a:lnTo>
                    <a:lnTo>
                      <a:pt x="192" y="101"/>
                    </a:lnTo>
                    <a:lnTo>
                      <a:pt x="195" y="104"/>
                    </a:lnTo>
                    <a:lnTo>
                      <a:pt x="189" y="110"/>
                    </a:lnTo>
                    <a:lnTo>
                      <a:pt x="186" y="114"/>
                    </a:lnTo>
                    <a:lnTo>
                      <a:pt x="181" y="120"/>
                    </a:lnTo>
                    <a:lnTo>
                      <a:pt x="173" y="131"/>
                    </a:lnTo>
                    <a:lnTo>
                      <a:pt x="158" y="128"/>
                    </a:lnTo>
                    <a:lnTo>
                      <a:pt x="143" y="131"/>
                    </a:lnTo>
                    <a:lnTo>
                      <a:pt x="137" y="128"/>
                    </a:lnTo>
                    <a:lnTo>
                      <a:pt x="134" y="131"/>
                    </a:lnTo>
                    <a:lnTo>
                      <a:pt x="131" y="128"/>
                    </a:lnTo>
                    <a:lnTo>
                      <a:pt x="111" y="131"/>
                    </a:lnTo>
                    <a:lnTo>
                      <a:pt x="104" y="134"/>
                    </a:lnTo>
                    <a:lnTo>
                      <a:pt x="98" y="134"/>
                    </a:lnTo>
                    <a:lnTo>
                      <a:pt x="96" y="130"/>
                    </a:lnTo>
                    <a:lnTo>
                      <a:pt x="91" y="131"/>
                    </a:lnTo>
                    <a:lnTo>
                      <a:pt x="93" y="148"/>
                    </a:lnTo>
                    <a:lnTo>
                      <a:pt x="85" y="146"/>
                    </a:lnTo>
                    <a:lnTo>
                      <a:pt x="84" y="131"/>
                    </a:lnTo>
                    <a:lnTo>
                      <a:pt x="79" y="130"/>
                    </a:lnTo>
                    <a:lnTo>
                      <a:pt x="69" y="107"/>
                    </a:lnTo>
                    <a:lnTo>
                      <a:pt x="63" y="98"/>
                    </a:lnTo>
                    <a:lnTo>
                      <a:pt x="63" y="89"/>
                    </a:lnTo>
                    <a:lnTo>
                      <a:pt x="57" y="75"/>
                    </a:lnTo>
                    <a:lnTo>
                      <a:pt x="54" y="75"/>
                    </a:lnTo>
                    <a:lnTo>
                      <a:pt x="49" y="72"/>
                    </a:lnTo>
                    <a:lnTo>
                      <a:pt x="51" y="67"/>
                    </a:lnTo>
                    <a:lnTo>
                      <a:pt x="46" y="61"/>
                    </a:lnTo>
                    <a:lnTo>
                      <a:pt x="40" y="60"/>
                    </a:lnTo>
                    <a:lnTo>
                      <a:pt x="38" y="64"/>
                    </a:lnTo>
                    <a:lnTo>
                      <a:pt x="31" y="67"/>
                    </a:lnTo>
                    <a:lnTo>
                      <a:pt x="28" y="58"/>
                    </a:lnTo>
                    <a:lnTo>
                      <a:pt x="20" y="57"/>
                    </a:lnTo>
                    <a:lnTo>
                      <a:pt x="11" y="54"/>
                    </a:lnTo>
                    <a:lnTo>
                      <a:pt x="8" y="49"/>
                    </a:lnTo>
                    <a:lnTo>
                      <a:pt x="2" y="51"/>
                    </a:lnTo>
                    <a:lnTo>
                      <a:pt x="3" y="45"/>
                    </a:lnTo>
                    <a:lnTo>
                      <a:pt x="0" y="40"/>
                    </a:lnTo>
                    <a:lnTo>
                      <a:pt x="8" y="28"/>
                    </a:lnTo>
                    <a:lnTo>
                      <a:pt x="11" y="25"/>
                    </a:lnTo>
                    <a:lnTo>
                      <a:pt x="20" y="22"/>
                    </a:lnTo>
                    <a:lnTo>
                      <a:pt x="34" y="23"/>
                    </a:lnTo>
                    <a:lnTo>
                      <a:pt x="37" y="19"/>
                    </a:lnTo>
                    <a:lnTo>
                      <a:pt x="41" y="22"/>
                    </a:lnTo>
                    <a:lnTo>
                      <a:pt x="43" y="25"/>
                    </a:lnTo>
                    <a:lnTo>
                      <a:pt x="46" y="23"/>
                    </a:lnTo>
                    <a:lnTo>
                      <a:pt x="54" y="28"/>
                    </a:lnTo>
                    <a:lnTo>
                      <a:pt x="58" y="26"/>
                    </a:lnTo>
                    <a:lnTo>
                      <a:pt x="64" y="25"/>
                    </a:lnTo>
                    <a:lnTo>
                      <a:pt x="78" y="28"/>
                    </a:lnTo>
                    <a:lnTo>
                      <a:pt x="84" y="25"/>
                    </a:lnTo>
                    <a:lnTo>
                      <a:pt x="88" y="17"/>
                    </a:lnTo>
                    <a:lnTo>
                      <a:pt x="95" y="16"/>
                    </a:lnTo>
                    <a:lnTo>
                      <a:pt x="99" y="17"/>
                    </a:lnTo>
                    <a:lnTo>
                      <a:pt x="105" y="22"/>
                    </a:lnTo>
                    <a:lnTo>
                      <a:pt x="108" y="22"/>
                    </a:lnTo>
                    <a:lnTo>
                      <a:pt x="113" y="19"/>
                    </a:lnTo>
                    <a:lnTo>
                      <a:pt x="119" y="22"/>
                    </a:lnTo>
                    <a:lnTo>
                      <a:pt x="122" y="22"/>
                    </a:lnTo>
                    <a:lnTo>
                      <a:pt x="129" y="22"/>
                    </a:lnTo>
                    <a:lnTo>
                      <a:pt x="132" y="17"/>
                    </a:lnTo>
                    <a:lnTo>
                      <a:pt x="132" y="22"/>
                    </a:lnTo>
                    <a:lnTo>
                      <a:pt x="137" y="22"/>
                    </a:lnTo>
                    <a:lnTo>
                      <a:pt x="135" y="14"/>
                    </a:lnTo>
                    <a:lnTo>
                      <a:pt x="139" y="5"/>
                    </a:lnTo>
                    <a:lnTo>
                      <a:pt x="14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4" name="Freeform 6431">
                <a:extLst>
                  <a:ext uri="{FF2B5EF4-FFF2-40B4-BE49-F238E27FC236}">
                    <a16:creationId xmlns:a16="http://schemas.microsoft.com/office/drawing/2014/main" id="{5B86D7B2-B04B-1FA8-DBCF-2A4CBAA74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053"/>
                <a:ext cx="98" cy="74"/>
              </a:xfrm>
              <a:custGeom>
                <a:avLst/>
                <a:gdLst>
                  <a:gd name="T0" fmla="*/ 146 w 196"/>
                  <a:gd name="T1" fmla="*/ 0 h 148"/>
                  <a:gd name="T2" fmla="*/ 163 w 196"/>
                  <a:gd name="T3" fmla="*/ 8 h 148"/>
                  <a:gd name="T4" fmla="*/ 166 w 196"/>
                  <a:gd name="T5" fmla="*/ 22 h 148"/>
                  <a:gd name="T6" fmla="*/ 175 w 196"/>
                  <a:gd name="T7" fmla="*/ 28 h 148"/>
                  <a:gd name="T8" fmla="*/ 179 w 196"/>
                  <a:gd name="T9" fmla="*/ 22 h 148"/>
                  <a:gd name="T10" fmla="*/ 192 w 196"/>
                  <a:gd name="T11" fmla="*/ 20 h 148"/>
                  <a:gd name="T12" fmla="*/ 196 w 196"/>
                  <a:gd name="T13" fmla="*/ 46 h 148"/>
                  <a:gd name="T14" fmla="*/ 184 w 196"/>
                  <a:gd name="T15" fmla="*/ 58 h 148"/>
                  <a:gd name="T16" fmla="*/ 190 w 196"/>
                  <a:gd name="T17" fmla="*/ 70 h 148"/>
                  <a:gd name="T18" fmla="*/ 183 w 196"/>
                  <a:gd name="T19" fmla="*/ 76 h 148"/>
                  <a:gd name="T20" fmla="*/ 178 w 196"/>
                  <a:gd name="T21" fmla="*/ 79 h 148"/>
                  <a:gd name="T22" fmla="*/ 172 w 196"/>
                  <a:gd name="T23" fmla="*/ 95 h 148"/>
                  <a:gd name="T24" fmla="*/ 176 w 196"/>
                  <a:gd name="T25" fmla="*/ 104 h 148"/>
                  <a:gd name="T26" fmla="*/ 195 w 196"/>
                  <a:gd name="T27" fmla="*/ 104 h 148"/>
                  <a:gd name="T28" fmla="*/ 186 w 196"/>
                  <a:gd name="T29" fmla="*/ 114 h 148"/>
                  <a:gd name="T30" fmla="*/ 173 w 196"/>
                  <a:gd name="T31" fmla="*/ 131 h 148"/>
                  <a:gd name="T32" fmla="*/ 143 w 196"/>
                  <a:gd name="T33" fmla="*/ 131 h 148"/>
                  <a:gd name="T34" fmla="*/ 134 w 196"/>
                  <a:gd name="T35" fmla="*/ 131 h 148"/>
                  <a:gd name="T36" fmla="*/ 111 w 196"/>
                  <a:gd name="T37" fmla="*/ 131 h 148"/>
                  <a:gd name="T38" fmla="*/ 98 w 196"/>
                  <a:gd name="T39" fmla="*/ 134 h 148"/>
                  <a:gd name="T40" fmla="*/ 91 w 196"/>
                  <a:gd name="T41" fmla="*/ 131 h 148"/>
                  <a:gd name="T42" fmla="*/ 85 w 196"/>
                  <a:gd name="T43" fmla="*/ 146 h 148"/>
                  <a:gd name="T44" fmla="*/ 79 w 196"/>
                  <a:gd name="T45" fmla="*/ 130 h 148"/>
                  <a:gd name="T46" fmla="*/ 63 w 196"/>
                  <a:gd name="T47" fmla="*/ 98 h 148"/>
                  <a:gd name="T48" fmla="*/ 57 w 196"/>
                  <a:gd name="T49" fmla="*/ 75 h 148"/>
                  <a:gd name="T50" fmla="*/ 49 w 196"/>
                  <a:gd name="T51" fmla="*/ 72 h 148"/>
                  <a:gd name="T52" fmla="*/ 46 w 196"/>
                  <a:gd name="T53" fmla="*/ 61 h 148"/>
                  <a:gd name="T54" fmla="*/ 38 w 196"/>
                  <a:gd name="T55" fmla="*/ 64 h 148"/>
                  <a:gd name="T56" fmla="*/ 28 w 196"/>
                  <a:gd name="T57" fmla="*/ 58 h 148"/>
                  <a:gd name="T58" fmla="*/ 11 w 196"/>
                  <a:gd name="T59" fmla="*/ 54 h 148"/>
                  <a:gd name="T60" fmla="*/ 2 w 196"/>
                  <a:gd name="T61" fmla="*/ 51 h 148"/>
                  <a:gd name="T62" fmla="*/ 0 w 196"/>
                  <a:gd name="T63" fmla="*/ 40 h 148"/>
                  <a:gd name="T64" fmla="*/ 11 w 196"/>
                  <a:gd name="T65" fmla="*/ 25 h 148"/>
                  <a:gd name="T66" fmla="*/ 34 w 196"/>
                  <a:gd name="T67" fmla="*/ 23 h 148"/>
                  <a:gd name="T68" fmla="*/ 41 w 196"/>
                  <a:gd name="T69" fmla="*/ 22 h 148"/>
                  <a:gd name="T70" fmla="*/ 46 w 196"/>
                  <a:gd name="T71" fmla="*/ 23 h 148"/>
                  <a:gd name="T72" fmla="*/ 58 w 196"/>
                  <a:gd name="T73" fmla="*/ 26 h 148"/>
                  <a:gd name="T74" fmla="*/ 78 w 196"/>
                  <a:gd name="T75" fmla="*/ 28 h 148"/>
                  <a:gd name="T76" fmla="*/ 88 w 196"/>
                  <a:gd name="T77" fmla="*/ 17 h 148"/>
                  <a:gd name="T78" fmla="*/ 99 w 196"/>
                  <a:gd name="T79" fmla="*/ 17 h 148"/>
                  <a:gd name="T80" fmla="*/ 108 w 196"/>
                  <a:gd name="T81" fmla="*/ 22 h 148"/>
                  <a:gd name="T82" fmla="*/ 119 w 196"/>
                  <a:gd name="T83" fmla="*/ 22 h 148"/>
                  <a:gd name="T84" fmla="*/ 129 w 196"/>
                  <a:gd name="T85" fmla="*/ 22 h 148"/>
                  <a:gd name="T86" fmla="*/ 132 w 196"/>
                  <a:gd name="T87" fmla="*/ 22 h 148"/>
                  <a:gd name="T88" fmla="*/ 135 w 196"/>
                  <a:gd name="T89" fmla="*/ 14 h 148"/>
                  <a:gd name="T90" fmla="*/ 142 w 196"/>
                  <a:gd name="T91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6" h="148">
                    <a:moveTo>
                      <a:pt x="142" y="2"/>
                    </a:moveTo>
                    <a:lnTo>
                      <a:pt x="146" y="0"/>
                    </a:lnTo>
                    <a:lnTo>
                      <a:pt x="152" y="5"/>
                    </a:lnTo>
                    <a:lnTo>
                      <a:pt x="163" y="8"/>
                    </a:lnTo>
                    <a:lnTo>
                      <a:pt x="163" y="17"/>
                    </a:lnTo>
                    <a:lnTo>
                      <a:pt x="166" y="22"/>
                    </a:lnTo>
                    <a:lnTo>
                      <a:pt x="170" y="34"/>
                    </a:lnTo>
                    <a:lnTo>
                      <a:pt x="175" y="28"/>
                    </a:lnTo>
                    <a:lnTo>
                      <a:pt x="181" y="25"/>
                    </a:lnTo>
                    <a:lnTo>
                      <a:pt x="179" y="22"/>
                    </a:lnTo>
                    <a:lnTo>
                      <a:pt x="187" y="20"/>
                    </a:lnTo>
                    <a:lnTo>
                      <a:pt x="192" y="20"/>
                    </a:lnTo>
                    <a:lnTo>
                      <a:pt x="196" y="31"/>
                    </a:lnTo>
                    <a:lnTo>
                      <a:pt x="196" y="46"/>
                    </a:lnTo>
                    <a:lnTo>
                      <a:pt x="187" y="52"/>
                    </a:lnTo>
                    <a:lnTo>
                      <a:pt x="184" y="58"/>
                    </a:lnTo>
                    <a:lnTo>
                      <a:pt x="192" y="64"/>
                    </a:lnTo>
                    <a:lnTo>
                      <a:pt x="190" y="70"/>
                    </a:lnTo>
                    <a:lnTo>
                      <a:pt x="190" y="82"/>
                    </a:lnTo>
                    <a:lnTo>
                      <a:pt x="183" y="76"/>
                    </a:lnTo>
                    <a:lnTo>
                      <a:pt x="179" y="72"/>
                    </a:lnTo>
                    <a:lnTo>
                      <a:pt x="178" y="79"/>
                    </a:lnTo>
                    <a:lnTo>
                      <a:pt x="172" y="86"/>
                    </a:lnTo>
                    <a:lnTo>
                      <a:pt x="172" y="95"/>
                    </a:lnTo>
                    <a:lnTo>
                      <a:pt x="166" y="101"/>
                    </a:lnTo>
                    <a:lnTo>
                      <a:pt x="176" y="104"/>
                    </a:lnTo>
                    <a:lnTo>
                      <a:pt x="192" y="101"/>
                    </a:lnTo>
                    <a:lnTo>
                      <a:pt x="195" y="104"/>
                    </a:lnTo>
                    <a:lnTo>
                      <a:pt x="189" y="110"/>
                    </a:lnTo>
                    <a:lnTo>
                      <a:pt x="186" y="114"/>
                    </a:lnTo>
                    <a:lnTo>
                      <a:pt x="181" y="120"/>
                    </a:lnTo>
                    <a:lnTo>
                      <a:pt x="173" y="131"/>
                    </a:lnTo>
                    <a:lnTo>
                      <a:pt x="158" y="128"/>
                    </a:lnTo>
                    <a:lnTo>
                      <a:pt x="143" y="131"/>
                    </a:lnTo>
                    <a:lnTo>
                      <a:pt x="137" y="128"/>
                    </a:lnTo>
                    <a:lnTo>
                      <a:pt x="134" y="131"/>
                    </a:lnTo>
                    <a:lnTo>
                      <a:pt x="131" y="128"/>
                    </a:lnTo>
                    <a:lnTo>
                      <a:pt x="111" y="131"/>
                    </a:lnTo>
                    <a:lnTo>
                      <a:pt x="104" y="134"/>
                    </a:lnTo>
                    <a:lnTo>
                      <a:pt x="98" y="134"/>
                    </a:lnTo>
                    <a:lnTo>
                      <a:pt x="96" y="130"/>
                    </a:lnTo>
                    <a:lnTo>
                      <a:pt x="91" y="131"/>
                    </a:lnTo>
                    <a:lnTo>
                      <a:pt x="93" y="148"/>
                    </a:lnTo>
                    <a:lnTo>
                      <a:pt x="85" y="146"/>
                    </a:lnTo>
                    <a:lnTo>
                      <a:pt x="84" y="131"/>
                    </a:lnTo>
                    <a:lnTo>
                      <a:pt x="79" y="130"/>
                    </a:lnTo>
                    <a:lnTo>
                      <a:pt x="69" y="107"/>
                    </a:lnTo>
                    <a:lnTo>
                      <a:pt x="63" y="98"/>
                    </a:lnTo>
                    <a:lnTo>
                      <a:pt x="63" y="89"/>
                    </a:lnTo>
                    <a:lnTo>
                      <a:pt x="57" y="75"/>
                    </a:lnTo>
                    <a:lnTo>
                      <a:pt x="54" y="75"/>
                    </a:lnTo>
                    <a:lnTo>
                      <a:pt x="49" y="72"/>
                    </a:lnTo>
                    <a:lnTo>
                      <a:pt x="51" y="67"/>
                    </a:lnTo>
                    <a:lnTo>
                      <a:pt x="46" y="61"/>
                    </a:lnTo>
                    <a:lnTo>
                      <a:pt x="40" y="60"/>
                    </a:lnTo>
                    <a:lnTo>
                      <a:pt x="38" y="64"/>
                    </a:lnTo>
                    <a:lnTo>
                      <a:pt x="31" y="67"/>
                    </a:lnTo>
                    <a:lnTo>
                      <a:pt x="28" y="58"/>
                    </a:lnTo>
                    <a:lnTo>
                      <a:pt x="20" y="57"/>
                    </a:lnTo>
                    <a:lnTo>
                      <a:pt x="11" y="54"/>
                    </a:lnTo>
                    <a:lnTo>
                      <a:pt x="8" y="49"/>
                    </a:lnTo>
                    <a:lnTo>
                      <a:pt x="2" y="51"/>
                    </a:lnTo>
                    <a:lnTo>
                      <a:pt x="3" y="45"/>
                    </a:lnTo>
                    <a:lnTo>
                      <a:pt x="0" y="40"/>
                    </a:lnTo>
                    <a:lnTo>
                      <a:pt x="8" y="28"/>
                    </a:lnTo>
                    <a:lnTo>
                      <a:pt x="11" y="25"/>
                    </a:lnTo>
                    <a:lnTo>
                      <a:pt x="20" y="22"/>
                    </a:lnTo>
                    <a:lnTo>
                      <a:pt x="34" y="23"/>
                    </a:lnTo>
                    <a:lnTo>
                      <a:pt x="37" y="19"/>
                    </a:lnTo>
                    <a:lnTo>
                      <a:pt x="41" y="22"/>
                    </a:lnTo>
                    <a:lnTo>
                      <a:pt x="43" y="25"/>
                    </a:lnTo>
                    <a:lnTo>
                      <a:pt x="46" y="23"/>
                    </a:lnTo>
                    <a:lnTo>
                      <a:pt x="54" y="28"/>
                    </a:lnTo>
                    <a:lnTo>
                      <a:pt x="58" y="26"/>
                    </a:lnTo>
                    <a:lnTo>
                      <a:pt x="64" y="25"/>
                    </a:lnTo>
                    <a:lnTo>
                      <a:pt x="78" y="28"/>
                    </a:lnTo>
                    <a:lnTo>
                      <a:pt x="84" y="25"/>
                    </a:lnTo>
                    <a:lnTo>
                      <a:pt x="88" y="17"/>
                    </a:lnTo>
                    <a:lnTo>
                      <a:pt x="95" y="16"/>
                    </a:lnTo>
                    <a:lnTo>
                      <a:pt x="99" y="17"/>
                    </a:lnTo>
                    <a:lnTo>
                      <a:pt x="105" y="22"/>
                    </a:lnTo>
                    <a:lnTo>
                      <a:pt x="108" y="22"/>
                    </a:lnTo>
                    <a:lnTo>
                      <a:pt x="113" y="19"/>
                    </a:lnTo>
                    <a:lnTo>
                      <a:pt x="119" y="22"/>
                    </a:lnTo>
                    <a:lnTo>
                      <a:pt x="122" y="22"/>
                    </a:lnTo>
                    <a:lnTo>
                      <a:pt x="129" y="22"/>
                    </a:lnTo>
                    <a:lnTo>
                      <a:pt x="132" y="17"/>
                    </a:lnTo>
                    <a:lnTo>
                      <a:pt x="132" y="22"/>
                    </a:lnTo>
                    <a:lnTo>
                      <a:pt x="137" y="22"/>
                    </a:lnTo>
                    <a:lnTo>
                      <a:pt x="135" y="14"/>
                    </a:lnTo>
                    <a:lnTo>
                      <a:pt x="139" y="5"/>
                    </a:lnTo>
                    <a:lnTo>
                      <a:pt x="142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5" name="Freeform 6432">
                <a:extLst>
                  <a:ext uri="{FF2B5EF4-FFF2-40B4-BE49-F238E27FC236}">
                    <a16:creationId xmlns:a16="http://schemas.microsoft.com/office/drawing/2014/main" id="{3B2B82FE-909F-7D6C-9173-D7D569471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295"/>
                <a:ext cx="33" cy="25"/>
              </a:xfrm>
              <a:custGeom>
                <a:avLst/>
                <a:gdLst>
                  <a:gd name="T0" fmla="*/ 44 w 65"/>
                  <a:gd name="T1" fmla="*/ 0 h 50"/>
                  <a:gd name="T2" fmla="*/ 28 w 65"/>
                  <a:gd name="T3" fmla="*/ 6 h 50"/>
                  <a:gd name="T4" fmla="*/ 19 w 65"/>
                  <a:gd name="T5" fmla="*/ 3 h 50"/>
                  <a:gd name="T6" fmla="*/ 13 w 65"/>
                  <a:gd name="T7" fmla="*/ 4 h 50"/>
                  <a:gd name="T8" fmla="*/ 3 w 65"/>
                  <a:gd name="T9" fmla="*/ 4 h 50"/>
                  <a:gd name="T10" fmla="*/ 0 w 65"/>
                  <a:gd name="T11" fmla="*/ 6 h 50"/>
                  <a:gd name="T12" fmla="*/ 6 w 65"/>
                  <a:gd name="T13" fmla="*/ 15 h 50"/>
                  <a:gd name="T14" fmla="*/ 4 w 65"/>
                  <a:gd name="T15" fmla="*/ 21 h 50"/>
                  <a:gd name="T16" fmla="*/ 9 w 65"/>
                  <a:gd name="T17" fmla="*/ 26 h 50"/>
                  <a:gd name="T18" fmla="*/ 7 w 65"/>
                  <a:gd name="T19" fmla="*/ 29 h 50"/>
                  <a:gd name="T20" fmla="*/ 16 w 65"/>
                  <a:gd name="T21" fmla="*/ 29 h 50"/>
                  <a:gd name="T22" fmla="*/ 19 w 65"/>
                  <a:gd name="T23" fmla="*/ 48 h 50"/>
                  <a:gd name="T24" fmla="*/ 25 w 65"/>
                  <a:gd name="T25" fmla="*/ 50 h 50"/>
                  <a:gd name="T26" fmla="*/ 33 w 65"/>
                  <a:gd name="T27" fmla="*/ 38 h 50"/>
                  <a:gd name="T28" fmla="*/ 45 w 65"/>
                  <a:gd name="T29" fmla="*/ 41 h 50"/>
                  <a:gd name="T30" fmla="*/ 59 w 65"/>
                  <a:gd name="T31" fmla="*/ 38 h 50"/>
                  <a:gd name="T32" fmla="*/ 62 w 65"/>
                  <a:gd name="T33" fmla="*/ 32 h 50"/>
                  <a:gd name="T34" fmla="*/ 65 w 65"/>
                  <a:gd name="T35" fmla="*/ 32 h 50"/>
                  <a:gd name="T36" fmla="*/ 63 w 65"/>
                  <a:gd name="T37" fmla="*/ 21 h 50"/>
                  <a:gd name="T38" fmla="*/ 60 w 65"/>
                  <a:gd name="T39" fmla="*/ 21 h 50"/>
                  <a:gd name="T40" fmla="*/ 54 w 65"/>
                  <a:gd name="T41" fmla="*/ 15 h 50"/>
                  <a:gd name="T42" fmla="*/ 41 w 65"/>
                  <a:gd name="T43" fmla="*/ 12 h 50"/>
                  <a:gd name="T44" fmla="*/ 44 w 65"/>
                  <a:gd name="T4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" h="50">
                    <a:moveTo>
                      <a:pt x="44" y="0"/>
                    </a:moveTo>
                    <a:lnTo>
                      <a:pt x="28" y="6"/>
                    </a:lnTo>
                    <a:lnTo>
                      <a:pt x="19" y="3"/>
                    </a:lnTo>
                    <a:lnTo>
                      <a:pt x="13" y="4"/>
                    </a:lnTo>
                    <a:lnTo>
                      <a:pt x="3" y="4"/>
                    </a:lnTo>
                    <a:lnTo>
                      <a:pt x="0" y="6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9" y="26"/>
                    </a:lnTo>
                    <a:lnTo>
                      <a:pt x="7" y="29"/>
                    </a:lnTo>
                    <a:lnTo>
                      <a:pt x="16" y="29"/>
                    </a:lnTo>
                    <a:lnTo>
                      <a:pt x="19" y="48"/>
                    </a:lnTo>
                    <a:lnTo>
                      <a:pt x="25" y="50"/>
                    </a:lnTo>
                    <a:lnTo>
                      <a:pt x="33" y="38"/>
                    </a:lnTo>
                    <a:lnTo>
                      <a:pt x="45" y="41"/>
                    </a:lnTo>
                    <a:lnTo>
                      <a:pt x="59" y="38"/>
                    </a:lnTo>
                    <a:lnTo>
                      <a:pt x="62" y="32"/>
                    </a:lnTo>
                    <a:lnTo>
                      <a:pt x="65" y="32"/>
                    </a:lnTo>
                    <a:lnTo>
                      <a:pt x="63" y="21"/>
                    </a:lnTo>
                    <a:lnTo>
                      <a:pt x="60" y="21"/>
                    </a:lnTo>
                    <a:lnTo>
                      <a:pt x="54" y="15"/>
                    </a:lnTo>
                    <a:lnTo>
                      <a:pt x="41" y="1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6" name="Freeform 6433">
                <a:extLst>
                  <a:ext uri="{FF2B5EF4-FFF2-40B4-BE49-F238E27FC236}">
                    <a16:creationId xmlns:a16="http://schemas.microsoft.com/office/drawing/2014/main" id="{E42A2781-6CC9-BB1B-F307-83D714B45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295"/>
                <a:ext cx="33" cy="25"/>
              </a:xfrm>
              <a:custGeom>
                <a:avLst/>
                <a:gdLst>
                  <a:gd name="T0" fmla="*/ 44 w 65"/>
                  <a:gd name="T1" fmla="*/ 0 h 50"/>
                  <a:gd name="T2" fmla="*/ 41 w 65"/>
                  <a:gd name="T3" fmla="*/ 12 h 50"/>
                  <a:gd name="T4" fmla="*/ 54 w 65"/>
                  <a:gd name="T5" fmla="*/ 15 h 50"/>
                  <a:gd name="T6" fmla="*/ 60 w 65"/>
                  <a:gd name="T7" fmla="*/ 21 h 50"/>
                  <a:gd name="T8" fmla="*/ 63 w 65"/>
                  <a:gd name="T9" fmla="*/ 21 h 50"/>
                  <a:gd name="T10" fmla="*/ 65 w 65"/>
                  <a:gd name="T11" fmla="*/ 32 h 50"/>
                  <a:gd name="T12" fmla="*/ 62 w 65"/>
                  <a:gd name="T13" fmla="*/ 32 h 50"/>
                  <a:gd name="T14" fmla="*/ 59 w 65"/>
                  <a:gd name="T15" fmla="*/ 38 h 50"/>
                  <a:gd name="T16" fmla="*/ 45 w 65"/>
                  <a:gd name="T17" fmla="*/ 41 h 50"/>
                  <a:gd name="T18" fmla="*/ 33 w 65"/>
                  <a:gd name="T19" fmla="*/ 38 h 50"/>
                  <a:gd name="T20" fmla="*/ 25 w 65"/>
                  <a:gd name="T21" fmla="*/ 50 h 50"/>
                  <a:gd name="T22" fmla="*/ 19 w 65"/>
                  <a:gd name="T23" fmla="*/ 48 h 50"/>
                  <a:gd name="T24" fmla="*/ 16 w 65"/>
                  <a:gd name="T25" fmla="*/ 29 h 50"/>
                  <a:gd name="T26" fmla="*/ 7 w 65"/>
                  <a:gd name="T27" fmla="*/ 29 h 50"/>
                  <a:gd name="T28" fmla="*/ 9 w 65"/>
                  <a:gd name="T29" fmla="*/ 26 h 50"/>
                  <a:gd name="T30" fmla="*/ 4 w 65"/>
                  <a:gd name="T31" fmla="*/ 21 h 50"/>
                  <a:gd name="T32" fmla="*/ 6 w 65"/>
                  <a:gd name="T33" fmla="*/ 15 h 50"/>
                  <a:gd name="T34" fmla="*/ 0 w 65"/>
                  <a:gd name="T35" fmla="*/ 6 h 50"/>
                  <a:gd name="T36" fmla="*/ 3 w 65"/>
                  <a:gd name="T37" fmla="*/ 4 h 50"/>
                  <a:gd name="T38" fmla="*/ 13 w 65"/>
                  <a:gd name="T39" fmla="*/ 4 h 50"/>
                  <a:gd name="T40" fmla="*/ 19 w 65"/>
                  <a:gd name="T41" fmla="*/ 3 h 50"/>
                  <a:gd name="T42" fmla="*/ 28 w 65"/>
                  <a:gd name="T43" fmla="*/ 6 h 50"/>
                  <a:gd name="T44" fmla="*/ 44 w 65"/>
                  <a:gd name="T4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" h="50">
                    <a:moveTo>
                      <a:pt x="44" y="0"/>
                    </a:moveTo>
                    <a:lnTo>
                      <a:pt x="41" y="12"/>
                    </a:lnTo>
                    <a:lnTo>
                      <a:pt x="54" y="15"/>
                    </a:lnTo>
                    <a:lnTo>
                      <a:pt x="60" y="21"/>
                    </a:lnTo>
                    <a:lnTo>
                      <a:pt x="63" y="21"/>
                    </a:lnTo>
                    <a:lnTo>
                      <a:pt x="65" y="32"/>
                    </a:lnTo>
                    <a:lnTo>
                      <a:pt x="62" y="32"/>
                    </a:lnTo>
                    <a:lnTo>
                      <a:pt x="59" y="38"/>
                    </a:lnTo>
                    <a:lnTo>
                      <a:pt x="45" y="41"/>
                    </a:lnTo>
                    <a:lnTo>
                      <a:pt x="33" y="38"/>
                    </a:lnTo>
                    <a:lnTo>
                      <a:pt x="25" y="50"/>
                    </a:lnTo>
                    <a:lnTo>
                      <a:pt x="19" y="48"/>
                    </a:lnTo>
                    <a:lnTo>
                      <a:pt x="16" y="29"/>
                    </a:lnTo>
                    <a:lnTo>
                      <a:pt x="7" y="29"/>
                    </a:lnTo>
                    <a:lnTo>
                      <a:pt x="9" y="26"/>
                    </a:lnTo>
                    <a:lnTo>
                      <a:pt x="4" y="21"/>
                    </a:lnTo>
                    <a:lnTo>
                      <a:pt x="6" y="15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13" y="4"/>
                    </a:lnTo>
                    <a:lnTo>
                      <a:pt x="19" y="3"/>
                    </a:lnTo>
                    <a:lnTo>
                      <a:pt x="28" y="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7" name="Freeform 6434">
                <a:extLst>
                  <a:ext uri="{FF2B5EF4-FFF2-40B4-BE49-F238E27FC236}">
                    <a16:creationId xmlns:a16="http://schemas.microsoft.com/office/drawing/2014/main" id="{CE3ED680-D773-F771-1225-385C23D62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295"/>
                <a:ext cx="33" cy="25"/>
              </a:xfrm>
              <a:custGeom>
                <a:avLst/>
                <a:gdLst>
                  <a:gd name="T0" fmla="*/ 44 w 65"/>
                  <a:gd name="T1" fmla="*/ 0 h 50"/>
                  <a:gd name="T2" fmla="*/ 41 w 65"/>
                  <a:gd name="T3" fmla="*/ 12 h 50"/>
                  <a:gd name="T4" fmla="*/ 54 w 65"/>
                  <a:gd name="T5" fmla="*/ 15 h 50"/>
                  <a:gd name="T6" fmla="*/ 60 w 65"/>
                  <a:gd name="T7" fmla="*/ 21 h 50"/>
                  <a:gd name="T8" fmla="*/ 63 w 65"/>
                  <a:gd name="T9" fmla="*/ 21 h 50"/>
                  <a:gd name="T10" fmla="*/ 65 w 65"/>
                  <a:gd name="T11" fmla="*/ 32 h 50"/>
                  <a:gd name="T12" fmla="*/ 62 w 65"/>
                  <a:gd name="T13" fmla="*/ 32 h 50"/>
                  <a:gd name="T14" fmla="*/ 59 w 65"/>
                  <a:gd name="T15" fmla="*/ 38 h 50"/>
                  <a:gd name="T16" fmla="*/ 45 w 65"/>
                  <a:gd name="T17" fmla="*/ 41 h 50"/>
                  <a:gd name="T18" fmla="*/ 33 w 65"/>
                  <a:gd name="T19" fmla="*/ 38 h 50"/>
                  <a:gd name="T20" fmla="*/ 25 w 65"/>
                  <a:gd name="T21" fmla="*/ 50 h 50"/>
                  <a:gd name="T22" fmla="*/ 19 w 65"/>
                  <a:gd name="T23" fmla="*/ 48 h 50"/>
                  <a:gd name="T24" fmla="*/ 16 w 65"/>
                  <a:gd name="T25" fmla="*/ 29 h 50"/>
                  <a:gd name="T26" fmla="*/ 7 w 65"/>
                  <a:gd name="T27" fmla="*/ 29 h 50"/>
                  <a:gd name="T28" fmla="*/ 9 w 65"/>
                  <a:gd name="T29" fmla="*/ 26 h 50"/>
                  <a:gd name="T30" fmla="*/ 4 w 65"/>
                  <a:gd name="T31" fmla="*/ 21 h 50"/>
                  <a:gd name="T32" fmla="*/ 6 w 65"/>
                  <a:gd name="T33" fmla="*/ 15 h 50"/>
                  <a:gd name="T34" fmla="*/ 0 w 65"/>
                  <a:gd name="T35" fmla="*/ 6 h 50"/>
                  <a:gd name="T36" fmla="*/ 3 w 65"/>
                  <a:gd name="T37" fmla="*/ 4 h 50"/>
                  <a:gd name="T38" fmla="*/ 13 w 65"/>
                  <a:gd name="T39" fmla="*/ 4 h 50"/>
                  <a:gd name="T40" fmla="*/ 19 w 65"/>
                  <a:gd name="T41" fmla="*/ 3 h 50"/>
                  <a:gd name="T42" fmla="*/ 28 w 65"/>
                  <a:gd name="T43" fmla="*/ 6 h 50"/>
                  <a:gd name="T44" fmla="*/ 44 w 65"/>
                  <a:gd name="T4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" h="50">
                    <a:moveTo>
                      <a:pt x="44" y="0"/>
                    </a:moveTo>
                    <a:lnTo>
                      <a:pt x="41" y="12"/>
                    </a:lnTo>
                    <a:lnTo>
                      <a:pt x="54" y="15"/>
                    </a:lnTo>
                    <a:lnTo>
                      <a:pt x="60" y="21"/>
                    </a:lnTo>
                    <a:lnTo>
                      <a:pt x="63" y="21"/>
                    </a:lnTo>
                    <a:lnTo>
                      <a:pt x="65" y="32"/>
                    </a:lnTo>
                    <a:lnTo>
                      <a:pt x="62" y="32"/>
                    </a:lnTo>
                    <a:lnTo>
                      <a:pt x="59" y="38"/>
                    </a:lnTo>
                    <a:lnTo>
                      <a:pt x="45" y="41"/>
                    </a:lnTo>
                    <a:lnTo>
                      <a:pt x="33" y="38"/>
                    </a:lnTo>
                    <a:lnTo>
                      <a:pt x="25" y="50"/>
                    </a:lnTo>
                    <a:lnTo>
                      <a:pt x="19" y="48"/>
                    </a:lnTo>
                    <a:lnTo>
                      <a:pt x="16" y="29"/>
                    </a:lnTo>
                    <a:lnTo>
                      <a:pt x="7" y="29"/>
                    </a:lnTo>
                    <a:lnTo>
                      <a:pt x="9" y="26"/>
                    </a:lnTo>
                    <a:lnTo>
                      <a:pt x="4" y="21"/>
                    </a:lnTo>
                    <a:lnTo>
                      <a:pt x="6" y="15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13" y="4"/>
                    </a:lnTo>
                    <a:lnTo>
                      <a:pt x="19" y="3"/>
                    </a:lnTo>
                    <a:lnTo>
                      <a:pt x="28" y="6"/>
                    </a:lnTo>
                    <a:lnTo>
                      <a:pt x="4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8" name="Freeform 6435">
                <a:extLst>
                  <a:ext uri="{FF2B5EF4-FFF2-40B4-BE49-F238E27FC236}">
                    <a16:creationId xmlns:a16="http://schemas.microsoft.com/office/drawing/2014/main" id="{C5918C44-28AF-7DE8-28FB-A76E773CC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131"/>
                <a:ext cx="50" cy="27"/>
              </a:xfrm>
              <a:custGeom>
                <a:avLst/>
                <a:gdLst>
                  <a:gd name="T0" fmla="*/ 32 w 100"/>
                  <a:gd name="T1" fmla="*/ 19 h 55"/>
                  <a:gd name="T2" fmla="*/ 33 w 100"/>
                  <a:gd name="T3" fmla="*/ 13 h 55"/>
                  <a:gd name="T4" fmla="*/ 36 w 100"/>
                  <a:gd name="T5" fmla="*/ 8 h 55"/>
                  <a:gd name="T6" fmla="*/ 32 w 100"/>
                  <a:gd name="T7" fmla="*/ 5 h 55"/>
                  <a:gd name="T8" fmla="*/ 33 w 100"/>
                  <a:gd name="T9" fmla="*/ 2 h 55"/>
                  <a:gd name="T10" fmla="*/ 30 w 100"/>
                  <a:gd name="T11" fmla="*/ 0 h 55"/>
                  <a:gd name="T12" fmla="*/ 20 w 100"/>
                  <a:gd name="T13" fmla="*/ 5 h 55"/>
                  <a:gd name="T14" fmla="*/ 11 w 100"/>
                  <a:gd name="T15" fmla="*/ 7 h 55"/>
                  <a:gd name="T16" fmla="*/ 3 w 100"/>
                  <a:gd name="T17" fmla="*/ 11 h 55"/>
                  <a:gd name="T18" fmla="*/ 0 w 100"/>
                  <a:gd name="T19" fmla="*/ 13 h 55"/>
                  <a:gd name="T20" fmla="*/ 6 w 100"/>
                  <a:gd name="T21" fmla="*/ 13 h 55"/>
                  <a:gd name="T22" fmla="*/ 8 w 100"/>
                  <a:gd name="T23" fmla="*/ 20 h 55"/>
                  <a:gd name="T24" fmla="*/ 12 w 100"/>
                  <a:gd name="T25" fmla="*/ 25 h 55"/>
                  <a:gd name="T26" fmla="*/ 21 w 100"/>
                  <a:gd name="T27" fmla="*/ 26 h 55"/>
                  <a:gd name="T28" fmla="*/ 29 w 100"/>
                  <a:gd name="T29" fmla="*/ 22 h 55"/>
                  <a:gd name="T30" fmla="*/ 26 w 100"/>
                  <a:gd name="T31" fmla="*/ 28 h 55"/>
                  <a:gd name="T32" fmla="*/ 26 w 100"/>
                  <a:gd name="T33" fmla="*/ 34 h 55"/>
                  <a:gd name="T34" fmla="*/ 15 w 100"/>
                  <a:gd name="T35" fmla="*/ 46 h 55"/>
                  <a:gd name="T36" fmla="*/ 14 w 100"/>
                  <a:gd name="T37" fmla="*/ 45 h 55"/>
                  <a:gd name="T38" fmla="*/ 8 w 100"/>
                  <a:gd name="T39" fmla="*/ 51 h 55"/>
                  <a:gd name="T40" fmla="*/ 12 w 100"/>
                  <a:gd name="T41" fmla="*/ 54 h 55"/>
                  <a:gd name="T42" fmla="*/ 36 w 100"/>
                  <a:gd name="T43" fmla="*/ 49 h 55"/>
                  <a:gd name="T44" fmla="*/ 35 w 100"/>
                  <a:gd name="T45" fmla="*/ 46 h 55"/>
                  <a:gd name="T46" fmla="*/ 44 w 100"/>
                  <a:gd name="T47" fmla="*/ 40 h 55"/>
                  <a:gd name="T48" fmla="*/ 50 w 100"/>
                  <a:gd name="T49" fmla="*/ 46 h 55"/>
                  <a:gd name="T50" fmla="*/ 62 w 100"/>
                  <a:gd name="T51" fmla="*/ 49 h 55"/>
                  <a:gd name="T52" fmla="*/ 67 w 100"/>
                  <a:gd name="T53" fmla="*/ 54 h 55"/>
                  <a:gd name="T54" fmla="*/ 76 w 100"/>
                  <a:gd name="T55" fmla="*/ 52 h 55"/>
                  <a:gd name="T56" fmla="*/ 85 w 100"/>
                  <a:gd name="T57" fmla="*/ 55 h 55"/>
                  <a:gd name="T58" fmla="*/ 100 w 100"/>
                  <a:gd name="T59" fmla="*/ 52 h 55"/>
                  <a:gd name="T60" fmla="*/ 100 w 100"/>
                  <a:gd name="T61" fmla="*/ 46 h 55"/>
                  <a:gd name="T62" fmla="*/ 94 w 100"/>
                  <a:gd name="T63" fmla="*/ 45 h 55"/>
                  <a:gd name="T64" fmla="*/ 90 w 100"/>
                  <a:gd name="T65" fmla="*/ 38 h 55"/>
                  <a:gd name="T66" fmla="*/ 91 w 100"/>
                  <a:gd name="T67" fmla="*/ 34 h 55"/>
                  <a:gd name="T68" fmla="*/ 96 w 100"/>
                  <a:gd name="T69" fmla="*/ 29 h 55"/>
                  <a:gd name="T70" fmla="*/ 96 w 100"/>
                  <a:gd name="T71" fmla="*/ 25 h 55"/>
                  <a:gd name="T72" fmla="*/ 87 w 100"/>
                  <a:gd name="T73" fmla="*/ 25 h 55"/>
                  <a:gd name="T74" fmla="*/ 77 w 100"/>
                  <a:gd name="T75" fmla="*/ 22 h 55"/>
                  <a:gd name="T76" fmla="*/ 77 w 100"/>
                  <a:gd name="T77" fmla="*/ 19 h 55"/>
                  <a:gd name="T78" fmla="*/ 83 w 100"/>
                  <a:gd name="T79" fmla="*/ 13 h 55"/>
                  <a:gd name="T80" fmla="*/ 80 w 100"/>
                  <a:gd name="T81" fmla="*/ 3 h 55"/>
                  <a:gd name="T82" fmla="*/ 74 w 100"/>
                  <a:gd name="T83" fmla="*/ 3 h 55"/>
                  <a:gd name="T84" fmla="*/ 71 w 100"/>
                  <a:gd name="T85" fmla="*/ 5 h 55"/>
                  <a:gd name="T86" fmla="*/ 70 w 100"/>
                  <a:gd name="T87" fmla="*/ 11 h 55"/>
                  <a:gd name="T88" fmla="*/ 59 w 100"/>
                  <a:gd name="T89" fmla="*/ 8 h 55"/>
                  <a:gd name="T90" fmla="*/ 56 w 100"/>
                  <a:gd name="T91" fmla="*/ 13 h 55"/>
                  <a:gd name="T92" fmla="*/ 59 w 100"/>
                  <a:gd name="T93" fmla="*/ 16 h 55"/>
                  <a:gd name="T94" fmla="*/ 53 w 100"/>
                  <a:gd name="T95" fmla="*/ 17 h 55"/>
                  <a:gd name="T96" fmla="*/ 46 w 100"/>
                  <a:gd name="T97" fmla="*/ 16 h 55"/>
                  <a:gd name="T98" fmla="*/ 53 w 100"/>
                  <a:gd name="T99" fmla="*/ 31 h 55"/>
                  <a:gd name="T100" fmla="*/ 47 w 100"/>
                  <a:gd name="T101" fmla="*/ 32 h 55"/>
                  <a:gd name="T102" fmla="*/ 43 w 100"/>
                  <a:gd name="T103" fmla="*/ 31 h 55"/>
                  <a:gd name="T104" fmla="*/ 38 w 100"/>
                  <a:gd name="T105" fmla="*/ 23 h 55"/>
                  <a:gd name="T106" fmla="*/ 32 w 100"/>
                  <a:gd name="T107" fmla="*/ 1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0" h="55">
                    <a:moveTo>
                      <a:pt x="32" y="19"/>
                    </a:moveTo>
                    <a:lnTo>
                      <a:pt x="33" y="13"/>
                    </a:lnTo>
                    <a:lnTo>
                      <a:pt x="36" y="8"/>
                    </a:lnTo>
                    <a:lnTo>
                      <a:pt x="32" y="5"/>
                    </a:lnTo>
                    <a:lnTo>
                      <a:pt x="33" y="2"/>
                    </a:lnTo>
                    <a:lnTo>
                      <a:pt x="30" y="0"/>
                    </a:lnTo>
                    <a:lnTo>
                      <a:pt x="20" y="5"/>
                    </a:lnTo>
                    <a:lnTo>
                      <a:pt x="11" y="7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6" y="13"/>
                    </a:lnTo>
                    <a:lnTo>
                      <a:pt x="8" y="20"/>
                    </a:lnTo>
                    <a:lnTo>
                      <a:pt x="12" y="25"/>
                    </a:lnTo>
                    <a:lnTo>
                      <a:pt x="21" y="26"/>
                    </a:lnTo>
                    <a:lnTo>
                      <a:pt x="29" y="22"/>
                    </a:lnTo>
                    <a:lnTo>
                      <a:pt x="26" y="28"/>
                    </a:lnTo>
                    <a:lnTo>
                      <a:pt x="26" y="34"/>
                    </a:lnTo>
                    <a:lnTo>
                      <a:pt x="15" y="46"/>
                    </a:lnTo>
                    <a:lnTo>
                      <a:pt x="14" y="45"/>
                    </a:lnTo>
                    <a:lnTo>
                      <a:pt x="8" y="51"/>
                    </a:lnTo>
                    <a:lnTo>
                      <a:pt x="12" y="54"/>
                    </a:lnTo>
                    <a:lnTo>
                      <a:pt x="36" y="49"/>
                    </a:lnTo>
                    <a:lnTo>
                      <a:pt x="35" y="46"/>
                    </a:lnTo>
                    <a:lnTo>
                      <a:pt x="44" y="40"/>
                    </a:lnTo>
                    <a:lnTo>
                      <a:pt x="50" y="46"/>
                    </a:lnTo>
                    <a:lnTo>
                      <a:pt x="62" y="49"/>
                    </a:lnTo>
                    <a:lnTo>
                      <a:pt x="67" y="54"/>
                    </a:lnTo>
                    <a:lnTo>
                      <a:pt x="76" y="52"/>
                    </a:lnTo>
                    <a:lnTo>
                      <a:pt x="85" y="55"/>
                    </a:lnTo>
                    <a:lnTo>
                      <a:pt x="100" y="52"/>
                    </a:lnTo>
                    <a:lnTo>
                      <a:pt x="100" y="46"/>
                    </a:lnTo>
                    <a:lnTo>
                      <a:pt x="94" y="45"/>
                    </a:lnTo>
                    <a:lnTo>
                      <a:pt x="90" y="38"/>
                    </a:lnTo>
                    <a:lnTo>
                      <a:pt x="91" y="34"/>
                    </a:lnTo>
                    <a:lnTo>
                      <a:pt x="96" y="29"/>
                    </a:lnTo>
                    <a:lnTo>
                      <a:pt x="96" y="25"/>
                    </a:lnTo>
                    <a:lnTo>
                      <a:pt x="87" y="25"/>
                    </a:lnTo>
                    <a:lnTo>
                      <a:pt x="77" y="22"/>
                    </a:lnTo>
                    <a:lnTo>
                      <a:pt x="77" y="19"/>
                    </a:lnTo>
                    <a:lnTo>
                      <a:pt x="83" y="13"/>
                    </a:lnTo>
                    <a:lnTo>
                      <a:pt x="80" y="3"/>
                    </a:lnTo>
                    <a:lnTo>
                      <a:pt x="74" y="3"/>
                    </a:lnTo>
                    <a:lnTo>
                      <a:pt x="71" y="5"/>
                    </a:lnTo>
                    <a:lnTo>
                      <a:pt x="70" y="11"/>
                    </a:lnTo>
                    <a:lnTo>
                      <a:pt x="59" y="8"/>
                    </a:lnTo>
                    <a:lnTo>
                      <a:pt x="56" y="13"/>
                    </a:lnTo>
                    <a:lnTo>
                      <a:pt x="59" y="16"/>
                    </a:lnTo>
                    <a:lnTo>
                      <a:pt x="53" y="17"/>
                    </a:lnTo>
                    <a:lnTo>
                      <a:pt x="46" y="16"/>
                    </a:lnTo>
                    <a:lnTo>
                      <a:pt x="53" y="31"/>
                    </a:lnTo>
                    <a:lnTo>
                      <a:pt x="47" y="32"/>
                    </a:lnTo>
                    <a:lnTo>
                      <a:pt x="43" y="31"/>
                    </a:lnTo>
                    <a:lnTo>
                      <a:pt x="38" y="23"/>
                    </a:lnTo>
                    <a:lnTo>
                      <a:pt x="32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8" name="Group 6637">
              <a:extLst>
                <a:ext uri="{FF2B5EF4-FFF2-40B4-BE49-F238E27FC236}">
                  <a16:creationId xmlns:a16="http://schemas.microsoft.com/office/drawing/2014/main" id="{E7788E25-EBF2-D1F6-5BD9-4A4375586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7" y="814"/>
              <a:ext cx="1375" cy="591"/>
              <a:chOff x="3907" y="814"/>
              <a:chExt cx="1375" cy="591"/>
            </a:xfrm>
          </p:grpSpPr>
          <p:sp>
            <p:nvSpPr>
              <p:cNvPr id="379" name="Freeform 6437">
                <a:extLst>
                  <a:ext uri="{FF2B5EF4-FFF2-40B4-BE49-F238E27FC236}">
                    <a16:creationId xmlns:a16="http://schemas.microsoft.com/office/drawing/2014/main" id="{CE9306F9-D019-3D30-9316-FD6244112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131"/>
                <a:ext cx="50" cy="27"/>
              </a:xfrm>
              <a:custGeom>
                <a:avLst/>
                <a:gdLst>
                  <a:gd name="T0" fmla="*/ 32 w 100"/>
                  <a:gd name="T1" fmla="*/ 19 h 55"/>
                  <a:gd name="T2" fmla="*/ 38 w 100"/>
                  <a:gd name="T3" fmla="*/ 23 h 55"/>
                  <a:gd name="T4" fmla="*/ 43 w 100"/>
                  <a:gd name="T5" fmla="*/ 31 h 55"/>
                  <a:gd name="T6" fmla="*/ 47 w 100"/>
                  <a:gd name="T7" fmla="*/ 32 h 55"/>
                  <a:gd name="T8" fmla="*/ 53 w 100"/>
                  <a:gd name="T9" fmla="*/ 31 h 55"/>
                  <a:gd name="T10" fmla="*/ 46 w 100"/>
                  <a:gd name="T11" fmla="*/ 16 h 55"/>
                  <a:gd name="T12" fmla="*/ 53 w 100"/>
                  <a:gd name="T13" fmla="*/ 17 h 55"/>
                  <a:gd name="T14" fmla="*/ 59 w 100"/>
                  <a:gd name="T15" fmla="*/ 16 h 55"/>
                  <a:gd name="T16" fmla="*/ 56 w 100"/>
                  <a:gd name="T17" fmla="*/ 13 h 55"/>
                  <a:gd name="T18" fmla="*/ 59 w 100"/>
                  <a:gd name="T19" fmla="*/ 8 h 55"/>
                  <a:gd name="T20" fmla="*/ 70 w 100"/>
                  <a:gd name="T21" fmla="*/ 11 h 55"/>
                  <a:gd name="T22" fmla="*/ 71 w 100"/>
                  <a:gd name="T23" fmla="*/ 5 h 55"/>
                  <a:gd name="T24" fmla="*/ 74 w 100"/>
                  <a:gd name="T25" fmla="*/ 3 h 55"/>
                  <a:gd name="T26" fmla="*/ 80 w 100"/>
                  <a:gd name="T27" fmla="*/ 3 h 55"/>
                  <a:gd name="T28" fmla="*/ 83 w 100"/>
                  <a:gd name="T29" fmla="*/ 13 h 55"/>
                  <a:gd name="T30" fmla="*/ 77 w 100"/>
                  <a:gd name="T31" fmla="*/ 19 h 55"/>
                  <a:gd name="T32" fmla="*/ 77 w 100"/>
                  <a:gd name="T33" fmla="*/ 22 h 55"/>
                  <a:gd name="T34" fmla="*/ 87 w 100"/>
                  <a:gd name="T35" fmla="*/ 25 h 55"/>
                  <a:gd name="T36" fmla="*/ 96 w 100"/>
                  <a:gd name="T37" fmla="*/ 25 h 55"/>
                  <a:gd name="T38" fmla="*/ 96 w 100"/>
                  <a:gd name="T39" fmla="*/ 29 h 55"/>
                  <a:gd name="T40" fmla="*/ 91 w 100"/>
                  <a:gd name="T41" fmla="*/ 34 h 55"/>
                  <a:gd name="T42" fmla="*/ 90 w 100"/>
                  <a:gd name="T43" fmla="*/ 38 h 55"/>
                  <a:gd name="T44" fmla="*/ 94 w 100"/>
                  <a:gd name="T45" fmla="*/ 45 h 55"/>
                  <a:gd name="T46" fmla="*/ 100 w 100"/>
                  <a:gd name="T47" fmla="*/ 46 h 55"/>
                  <a:gd name="T48" fmla="*/ 100 w 100"/>
                  <a:gd name="T49" fmla="*/ 52 h 55"/>
                  <a:gd name="T50" fmla="*/ 85 w 100"/>
                  <a:gd name="T51" fmla="*/ 55 h 55"/>
                  <a:gd name="T52" fmla="*/ 76 w 100"/>
                  <a:gd name="T53" fmla="*/ 52 h 55"/>
                  <a:gd name="T54" fmla="*/ 67 w 100"/>
                  <a:gd name="T55" fmla="*/ 54 h 55"/>
                  <a:gd name="T56" fmla="*/ 62 w 100"/>
                  <a:gd name="T57" fmla="*/ 49 h 55"/>
                  <a:gd name="T58" fmla="*/ 50 w 100"/>
                  <a:gd name="T59" fmla="*/ 46 h 55"/>
                  <a:gd name="T60" fmla="*/ 44 w 100"/>
                  <a:gd name="T61" fmla="*/ 40 h 55"/>
                  <a:gd name="T62" fmla="*/ 35 w 100"/>
                  <a:gd name="T63" fmla="*/ 46 h 55"/>
                  <a:gd name="T64" fmla="*/ 36 w 100"/>
                  <a:gd name="T65" fmla="*/ 49 h 55"/>
                  <a:gd name="T66" fmla="*/ 12 w 100"/>
                  <a:gd name="T67" fmla="*/ 54 h 55"/>
                  <a:gd name="T68" fmla="*/ 8 w 100"/>
                  <a:gd name="T69" fmla="*/ 51 h 55"/>
                  <a:gd name="T70" fmla="*/ 14 w 100"/>
                  <a:gd name="T71" fmla="*/ 45 h 55"/>
                  <a:gd name="T72" fmla="*/ 15 w 100"/>
                  <a:gd name="T73" fmla="*/ 46 h 55"/>
                  <a:gd name="T74" fmla="*/ 26 w 100"/>
                  <a:gd name="T75" fmla="*/ 34 h 55"/>
                  <a:gd name="T76" fmla="*/ 26 w 100"/>
                  <a:gd name="T77" fmla="*/ 28 h 55"/>
                  <a:gd name="T78" fmla="*/ 29 w 100"/>
                  <a:gd name="T79" fmla="*/ 22 h 55"/>
                  <a:gd name="T80" fmla="*/ 21 w 100"/>
                  <a:gd name="T81" fmla="*/ 26 h 55"/>
                  <a:gd name="T82" fmla="*/ 12 w 100"/>
                  <a:gd name="T83" fmla="*/ 25 h 55"/>
                  <a:gd name="T84" fmla="*/ 8 w 100"/>
                  <a:gd name="T85" fmla="*/ 20 h 55"/>
                  <a:gd name="T86" fmla="*/ 6 w 100"/>
                  <a:gd name="T87" fmla="*/ 13 h 55"/>
                  <a:gd name="T88" fmla="*/ 0 w 100"/>
                  <a:gd name="T89" fmla="*/ 13 h 55"/>
                  <a:gd name="T90" fmla="*/ 3 w 100"/>
                  <a:gd name="T91" fmla="*/ 11 h 55"/>
                  <a:gd name="T92" fmla="*/ 11 w 100"/>
                  <a:gd name="T93" fmla="*/ 7 h 55"/>
                  <a:gd name="T94" fmla="*/ 20 w 100"/>
                  <a:gd name="T95" fmla="*/ 5 h 55"/>
                  <a:gd name="T96" fmla="*/ 30 w 100"/>
                  <a:gd name="T97" fmla="*/ 0 h 55"/>
                  <a:gd name="T98" fmla="*/ 33 w 100"/>
                  <a:gd name="T99" fmla="*/ 2 h 55"/>
                  <a:gd name="T100" fmla="*/ 32 w 100"/>
                  <a:gd name="T101" fmla="*/ 5 h 55"/>
                  <a:gd name="T102" fmla="*/ 36 w 100"/>
                  <a:gd name="T103" fmla="*/ 8 h 55"/>
                  <a:gd name="T104" fmla="*/ 33 w 100"/>
                  <a:gd name="T105" fmla="*/ 13 h 55"/>
                  <a:gd name="T106" fmla="*/ 32 w 100"/>
                  <a:gd name="T107" fmla="*/ 1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0" h="55">
                    <a:moveTo>
                      <a:pt x="32" y="19"/>
                    </a:moveTo>
                    <a:lnTo>
                      <a:pt x="38" y="23"/>
                    </a:lnTo>
                    <a:lnTo>
                      <a:pt x="43" y="31"/>
                    </a:lnTo>
                    <a:lnTo>
                      <a:pt x="47" y="32"/>
                    </a:lnTo>
                    <a:lnTo>
                      <a:pt x="53" y="31"/>
                    </a:lnTo>
                    <a:lnTo>
                      <a:pt x="46" y="16"/>
                    </a:lnTo>
                    <a:lnTo>
                      <a:pt x="53" y="17"/>
                    </a:lnTo>
                    <a:lnTo>
                      <a:pt x="59" y="16"/>
                    </a:lnTo>
                    <a:lnTo>
                      <a:pt x="56" y="13"/>
                    </a:lnTo>
                    <a:lnTo>
                      <a:pt x="59" y="8"/>
                    </a:lnTo>
                    <a:lnTo>
                      <a:pt x="70" y="11"/>
                    </a:lnTo>
                    <a:lnTo>
                      <a:pt x="71" y="5"/>
                    </a:lnTo>
                    <a:lnTo>
                      <a:pt x="74" y="3"/>
                    </a:lnTo>
                    <a:lnTo>
                      <a:pt x="80" y="3"/>
                    </a:lnTo>
                    <a:lnTo>
                      <a:pt x="83" y="13"/>
                    </a:lnTo>
                    <a:lnTo>
                      <a:pt x="77" y="19"/>
                    </a:lnTo>
                    <a:lnTo>
                      <a:pt x="77" y="22"/>
                    </a:lnTo>
                    <a:lnTo>
                      <a:pt x="87" y="25"/>
                    </a:lnTo>
                    <a:lnTo>
                      <a:pt x="96" y="25"/>
                    </a:lnTo>
                    <a:lnTo>
                      <a:pt x="96" y="29"/>
                    </a:lnTo>
                    <a:lnTo>
                      <a:pt x="91" y="34"/>
                    </a:lnTo>
                    <a:lnTo>
                      <a:pt x="90" y="38"/>
                    </a:lnTo>
                    <a:lnTo>
                      <a:pt x="94" y="45"/>
                    </a:lnTo>
                    <a:lnTo>
                      <a:pt x="100" y="46"/>
                    </a:lnTo>
                    <a:lnTo>
                      <a:pt x="100" y="52"/>
                    </a:lnTo>
                    <a:lnTo>
                      <a:pt x="85" y="55"/>
                    </a:lnTo>
                    <a:lnTo>
                      <a:pt x="76" y="52"/>
                    </a:lnTo>
                    <a:lnTo>
                      <a:pt x="67" y="54"/>
                    </a:lnTo>
                    <a:lnTo>
                      <a:pt x="62" y="49"/>
                    </a:lnTo>
                    <a:lnTo>
                      <a:pt x="50" y="46"/>
                    </a:lnTo>
                    <a:lnTo>
                      <a:pt x="44" y="40"/>
                    </a:lnTo>
                    <a:lnTo>
                      <a:pt x="35" y="46"/>
                    </a:lnTo>
                    <a:lnTo>
                      <a:pt x="36" y="49"/>
                    </a:lnTo>
                    <a:lnTo>
                      <a:pt x="12" y="54"/>
                    </a:lnTo>
                    <a:lnTo>
                      <a:pt x="8" y="51"/>
                    </a:lnTo>
                    <a:lnTo>
                      <a:pt x="14" y="45"/>
                    </a:lnTo>
                    <a:lnTo>
                      <a:pt x="15" y="46"/>
                    </a:lnTo>
                    <a:lnTo>
                      <a:pt x="26" y="34"/>
                    </a:lnTo>
                    <a:lnTo>
                      <a:pt x="26" y="28"/>
                    </a:lnTo>
                    <a:lnTo>
                      <a:pt x="29" y="22"/>
                    </a:lnTo>
                    <a:lnTo>
                      <a:pt x="21" y="26"/>
                    </a:lnTo>
                    <a:lnTo>
                      <a:pt x="12" y="25"/>
                    </a:lnTo>
                    <a:lnTo>
                      <a:pt x="8" y="20"/>
                    </a:lnTo>
                    <a:lnTo>
                      <a:pt x="6" y="13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11" y="7"/>
                    </a:lnTo>
                    <a:lnTo>
                      <a:pt x="20" y="5"/>
                    </a:lnTo>
                    <a:lnTo>
                      <a:pt x="30" y="0"/>
                    </a:lnTo>
                    <a:lnTo>
                      <a:pt x="33" y="2"/>
                    </a:lnTo>
                    <a:lnTo>
                      <a:pt x="32" y="5"/>
                    </a:lnTo>
                    <a:lnTo>
                      <a:pt x="36" y="8"/>
                    </a:lnTo>
                    <a:lnTo>
                      <a:pt x="33" y="13"/>
                    </a:lnTo>
                    <a:lnTo>
                      <a:pt x="32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0" name="Freeform 6438">
                <a:extLst>
                  <a:ext uri="{FF2B5EF4-FFF2-40B4-BE49-F238E27FC236}">
                    <a16:creationId xmlns:a16="http://schemas.microsoft.com/office/drawing/2014/main" id="{60BBA796-77FD-EBE4-E95A-F71F28794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131"/>
                <a:ext cx="50" cy="27"/>
              </a:xfrm>
              <a:custGeom>
                <a:avLst/>
                <a:gdLst>
                  <a:gd name="T0" fmla="*/ 32 w 100"/>
                  <a:gd name="T1" fmla="*/ 19 h 55"/>
                  <a:gd name="T2" fmla="*/ 38 w 100"/>
                  <a:gd name="T3" fmla="*/ 23 h 55"/>
                  <a:gd name="T4" fmla="*/ 43 w 100"/>
                  <a:gd name="T5" fmla="*/ 31 h 55"/>
                  <a:gd name="T6" fmla="*/ 47 w 100"/>
                  <a:gd name="T7" fmla="*/ 32 h 55"/>
                  <a:gd name="T8" fmla="*/ 53 w 100"/>
                  <a:gd name="T9" fmla="*/ 31 h 55"/>
                  <a:gd name="T10" fmla="*/ 46 w 100"/>
                  <a:gd name="T11" fmla="*/ 16 h 55"/>
                  <a:gd name="T12" fmla="*/ 53 w 100"/>
                  <a:gd name="T13" fmla="*/ 17 h 55"/>
                  <a:gd name="T14" fmla="*/ 59 w 100"/>
                  <a:gd name="T15" fmla="*/ 16 h 55"/>
                  <a:gd name="T16" fmla="*/ 56 w 100"/>
                  <a:gd name="T17" fmla="*/ 13 h 55"/>
                  <a:gd name="T18" fmla="*/ 59 w 100"/>
                  <a:gd name="T19" fmla="*/ 8 h 55"/>
                  <a:gd name="T20" fmla="*/ 70 w 100"/>
                  <a:gd name="T21" fmla="*/ 11 h 55"/>
                  <a:gd name="T22" fmla="*/ 71 w 100"/>
                  <a:gd name="T23" fmla="*/ 5 h 55"/>
                  <a:gd name="T24" fmla="*/ 74 w 100"/>
                  <a:gd name="T25" fmla="*/ 3 h 55"/>
                  <a:gd name="T26" fmla="*/ 80 w 100"/>
                  <a:gd name="T27" fmla="*/ 3 h 55"/>
                  <a:gd name="T28" fmla="*/ 83 w 100"/>
                  <a:gd name="T29" fmla="*/ 13 h 55"/>
                  <a:gd name="T30" fmla="*/ 77 w 100"/>
                  <a:gd name="T31" fmla="*/ 19 h 55"/>
                  <a:gd name="T32" fmla="*/ 77 w 100"/>
                  <a:gd name="T33" fmla="*/ 22 h 55"/>
                  <a:gd name="T34" fmla="*/ 87 w 100"/>
                  <a:gd name="T35" fmla="*/ 25 h 55"/>
                  <a:gd name="T36" fmla="*/ 96 w 100"/>
                  <a:gd name="T37" fmla="*/ 25 h 55"/>
                  <a:gd name="T38" fmla="*/ 96 w 100"/>
                  <a:gd name="T39" fmla="*/ 29 h 55"/>
                  <a:gd name="T40" fmla="*/ 91 w 100"/>
                  <a:gd name="T41" fmla="*/ 34 h 55"/>
                  <a:gd name="T42" fmla="*/ 90 w 100"/>
                  <a:gd name="T43" fmla="*/ 38 h 55"/>
                  <a:gd name="T44" fmla="*/ 94 w 100"/>
                  <a:gd name="T45" fmla="*/ 45 h 55"/>
                  <a:gd name="T46" fmla="*/ 100 w 100"/>
                  <a:gd name="T47" fmla="*/ 46 h 55"/>
                  <a:gd name="T48" fmla="*/ 100 w 100"/>
                  <a:gd name="T49" fmla="*/ 52 h 55"/>
                  <a:gd name="T50" fmla="*/ 85 w 100"/>
                  <a:gd name="T51" fmla="*/ 55 h 55"/>
                  <a:gd name="T52" fmla="*/ 76 w 100"/>
                  <a:gd name="T53" fmla="*/ 52 h 55"/>
                  <a:gd name="T54" fmla="*/ 67 w 100"/>
                  <a:gd name="T55" fmla="*/ 54 h 55"/>
                  <a:gd name="T56" fmla="*/ 62 w 100"/>
                  <a:gd name="T57" fmla="*/ 49 h 55"/>
                  <a:gd name="T58" fmla="*/ 50 w 100"/>
                  <a:gd name="T59" fmla="*/ 46 h 55"/>
                  <a:gd name="T60" fmla="*/ 44 w 100"/>
                  <a:gd name="T61" fmla="*/ 40 h 55"/>
                  <a:gd name="T62" fmla="*/ 35 w 100"/>
                  <a:gd name="T63" fmla="*/ 46 h 55"/>
                  <a:gd name="T64" fmla="*/ 36 w 100"/>
                  <a:gd name="T65" fmla="*/ 49 h 55"/>
                  <a:gd name="T66" fmla="*/ 12 w 100"/>
                  <a:gd name="T67" fmla="*/ 54 h 55"/>
                  <a:gd name="T68" fmla="*/ 8 w 100"/>
                  <a:gd name="T69" fmla="*/ 51 h 55"/>
                  <a:gd name="T70" fmla="*/ 14 w 100"/>
                  <a:gd name="T71" fmla="*/ 45 h 55"/>
                  <a:gd name="T72" fmla="*/ 15 w 100"/>
                  <a:gd name="T73" fmla="*/ 46 h 55"/>
                  <a:gd name="T74" fmla="*/ 26 w 100"/>
                  <a:gd name="T75" fmla="*/ 34 h 55"/>
                  <a:gd name="T76" fmla="*/ 26 w 100"/>
                  <a:gd name="T77" fmla="*/ 28 h 55"/>
                  <a:gd name="T78" fmla="*/ 29 w 100"/>
                  <a:gd name="T79" fmla="*/ 22 h 55"/>
                  <a:gd name="T80" fmla="*/ 21 w 100"/>
                  <a:gd name="T81" fmla="*/ 26 h 55"/>
                  <a:gd name="T82" fmla="*/ 12 w 100"/>
                  <a:gd name="T83" fmla="*/ 25 h 55"/>
                  <a:gd name="T84" fmla="*/ 8 w 100"/>
                  <a:gd name="T85" fmla="*/ 20 h 55"/>
                  <a:gd name="T86" fmla="*/ 6 w 100"/>
                  <a:gd name="T87" fmla="*/ 13 h 55"/>
                  <a:gd name="T88" fmla="*/ 0 w 100"/>
                  <a:gd name="T89" fmla="*/ 13 h 55"/>
                  <a:gd name="T90" fmla="*/ 3 w 100"/>
                  <a:gd name="T91" fmla="*/ 11 h 55"/>
                  <a:gd name="T92" fmla="*/ 11 w 100"/>
                  <a:gd name="T93" fmla="*/ 7 h 55"/>
                  <a:gd name="T94" fmla="*/ 20 w 100"/>
                  <a:gd name="T95" fmla="*/ 5 h 55"/>
                  <a:gd name="T96" fmla="*/ 30 w 100"/>
                  <a:gd name="T97" fmla="*/ 0 h 55"/>
                  <a:gd name="T98" fmla="*/ 33 w 100"/>
                  <a:gd name="T99" fmla="*/ 2 h 55"/>
                  <a:gd name="T100" fmla="*/ 32 w 100"/>
                  <a:gd name="T101" fmla="*/ 5 h 55"/>
                  <a:gd name="T102" fmla="*/ 36 w 100"/>
                  <a:gd name="T103" fmla="*/ 8 h 55"/>
                  <a:gd name="T104" fmla="*/ 33 w 100"/>
                  <a:gd name="T105" fmla="*/ 13 h 55"/>
                  <a:gd name="T106" fmla="*/ 32 w 100"/>
                  <a:gd name="T107" fmla="*/ 1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0" h="55">
                    <a:moveTo>
                      <a:pt x="32" y="19"/>
                    </a:moveTo>
                    <a:lnTo>
                      <a:pt x="38" y="23"/>
                    </a:lnTo>
                    <a:lnTo>
                      <a:pt x="43" y="31"/>
                    </a:lnTo>
                    <a:lnTo>
                      <a:pt x="47" y="32"/>
                    </a:lnTo>
                    <a:lnTo>
                      <a:pt x="53" y="31"/>
                    </a:lnTo>
                    <a:lnTo>
                      <a:pt x="46" y="16"/>
                    </a:lnTo>
                    <a:lnTo>
                      <a:pt x="53" y="17"/>
                    </a:lnTo>
                    <a:lnTo>
                      <a:pt x="59" y="16"/>
                    </a:lnTo>
                    <a:lnTo>
                      <a:pt x="56" y="13"/>
                    </a:lnTo>
                    <a:lnTo>
                      <a:pt x="59" y="8"/>
                    </a:lnTo>
                    <a:lnTo>
                      <a:pt x="70" y="11"/>
                    </a:lnTo>
                    <a:lnTo>
                      <a:pt x="71" y="5"/>
                    </a:lnTo>
                    <a:lnTo>
                      <a:pt x="74" y="3"/>
                    </a:lnTo>
                    <a:lnTo>
                      <a:pt x="80" y="3"/>
                    </a:lnTo>
                    <a:lnTo>
                      <a:pt x="83" y="13"/>
                    </a:lnTo>
                    <a:lnTo>
                      <a:pt x="77" y="19"/>
                    </a:lnTo>
                    <a:lnTo>
                      <a:pt x="77" y="22"/>
                    </a:lnTo>
                    <a:lnTo>
                      <a:pt x="87" y="25"/>
                    </a:lnTo>
                    <a:lnTo>
                      <a:pt x="96" y="25"/>
                    </a:lnTo>
                    <a:lnTo>
                      <a:pt x="96" y="29"/>
                    </a:lnTo>
                    <a:lnTo>
                      <a:pt x="91" y="34"/>
                    </a:lnTo>
                    <a:lnTo>
                      <a:pt x="90" y="38"/>
                    </a:lnTo>
                    <a:lnTo>
                      <a:pt x="94" y="45"/>
                    </a:lnTo>
                    <a:lnTo>
                      <a:pt x="100" y="46"/>
                    </a:lnTo>
                    <a:lnTo>
                      <a:pt x="100" y="52"/>
                    </a:lnTo>
                    <a:lnTo>
                      <a:pt x="85" y="55"/>
                    </a:lnTo>
                    <a:lnTo>
                      <a:pt x="76" y="52"/>
                    </a:lnTo>
                    <a:lnTo>
                      <a:pt x="67" y="54"/>
                    </a:lnTo>
                    <a:lnTo>
                      <a:pt x="62" y="49"/>
                    </a:lnTo>
                    <a:lnTo>
                      <a:pt x="50" y="46"/>
                    </a:lnTo>
                    <a:lnTo>
                      <a:pt x="44" y="40"/>
                    </a:lnTo>
                    <a:lnTo>
                      <a:pt x="35" y="46"/>
                    </a:lnTo>
                    <a:lnTo>
                      <a:pt x="36" y="49"/>
                    </a:lnTo>
                    <a:lnTo>
                      <a:pt x="12" y="54"/>
                    </a:lnTo>
                    <a:lnTo>
                      <a:pt x="8" y="51"/>
                    </a:lnTo>
                    <a:lnTo>
                      <a:pt x="14" y="45"/>
                    </a:lnTo>
                    <a:lnTo>
                      <a:pt x="15" y="46"/>
                    </a:lnTo>
                    <a:lnTo>
                      <a:pt x="26" y="34"/>
                    </a:lnTo>
                    <a:lnTo>
                      <a:pt x="26" y="28"/>
                    </a:lnTo>
                    <a:lnTo>
                      <a:pt x="29" y="22"/>
                    </a:lnTo>
                    <a:lnTo>
                      <a:pt x="21" y="26"/>
                    </a:lnTo>
                    <a:lnTo>
                      <a:pt x="12" y="25"/>
                    </a:lnTo>
                    <a:lnTo>
                      <a:pt x="8" y="20"/>
                    </a:lnTo>
                    <a:lnTo>
                      <a:pt x="6" y="13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11" y="7"/>
                    </a:lnTo>
                    <a:lnTo>
                      <a:pt x="20" y="5"/>
                    </a:lnTo>
                    <a:lnTo>
                      <a:pt x="30" y="0"/>
                    </a:lnTo>
                    <a:lnTo>
                      <a:pt x="33" y="2"/>
                    </a:lnTo>
                    <a:lnTo>
                      <a:pt x="32" y="5"/>
                    </a:lnTo>
                    <a:lnTo>
                      <a:pt x="36" y="8"/>
                    </a:lnTo>
                    <a:lnTo>
                      <a:pt x="33" y="13"/>
                    </a:lnTo>
                    <a:lnTo>
                      <a:pt x="32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1" name="Freeform 6439">
                <a:extLst>
                  <a:ext uri="{FF2B5EF4-FFF2-40B4-BE49-F238E27FC236}">
                    <a16:creationId xmlns:a16="http://schemas.microsoft.com/office/drawing/2014/main" id="{1ED9BA0A-9A59-F7C1-6090-FE0BBAD63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278"/>
                <a:ext cx="42" cy="20"/>
              </a:xfrm>
              <a:custGeom>
                <a:avLst/>
                <a:gdLst>
                  <a:gd name="T0" fmla="*/ 12 w 85"/>
                  <a:gd name="T1" fmla="*/ 0 h 40"/>
                  <a:gd name="T2" fmla="*/ 1 w 85"/>
                  <a:gd name="T3" fmla="*/ 9 h 40"/>
                  <a:gd name="T4" fmla="*/ 0 w 85"/>
                  <a:gd name="T5" fmla="*/ 19 h 40"/>
                  <a:gd name="T6" fmla="*/ 9 w 85"/>
                  <a:gd name="T7" fmla="*/ 19 h 40"/>
                  <a:gd name="T8" fmla="*/ 9 w 85"/>
                  <a:gd name="T9" fmla="*/ 22 h 40"/>
                  <a:gd name="T10" fmla="*/ 9 w 85"/>
                  <a:gd name="T11" fmla="*/ 29 h 40"/>
                  <a:gd name="T12" fmla="*/ 25 w 85"/>
                  <a:gd name="T13" fmla="*/ 35 h 40"/>
                  <a:gd name="T14" fmla="*/ 29 w 85"/>
                  <a:gd name="T15" fmla="*/ 40 h 40"/>
                  <a:gd name="T16" fmla="*/ 32 w 85"/>
                  <a:gd name="T17" fmla="*/ 38 h 40"/>
                  <a:gd name="T18" fmla="*/ 42 w 85"/>
                  <a:gd name="T19" fmla="*/ 38 h 40"/>
                  <a:gd name="T20" fmla="*/ 48 w 85"/>
                  <a:gd name="T21" fmla="*/ 37 h 40"/>
                  <a:gd name="T22" fmla="*/ 57 w 85"/>
                  <a:gd name="T23" fmla="*/ 40 h 40"/>
                  <a:gd name="T24" fmla="*/ 73 w 85"/>
                  <a:gd name="T25" fmla="*/ 34 h 40"/>
                  <a:gd name="T26" fmla="*/ 76 w 85"/>
                  <a:gd name="T27" fmla="*/ 22 h 40"/>
                  <a:gd name="T28" fmla="*/ 80 w 85"/>
                  <a:gd name="T29" fmla="*/ 20 h 40"/>
                  <a:gd name="T30" fmla="*/ 85 w 85"/>
                  <a:gd name="T31" fmla="*/ 12 h 40"/>
                  <a:gd name="T32" fmla="*/ 71 w 85"/>
                  <a:gd name="T33" fmla="*/ 8 h 40"/>
                  <a:gd name="T34" fmla="*/ 66 w 85"/>
                  <a:gd name="T35" fmla="*/ 11 h 40"/>
                  <a:gd name="T36" fmla="*/ 57 w 85"/>
                  <a:gd name="T37" fmla="*/ 6 h 40"/>
                  <a:gd name="T38" fmla="*/ 54 w 85"/>
                  <a:gd name="T39" fmla="*/ 15 h 40"/>
                  <a:gd name="T40" fmla="*/ 48 w 85"/>
                  <a:gd name="T41" fmla="*/ 17 h 40"/>
                  <a:gd name="T42" fmla="*/ 39 w 85"/>
                  <a:gd name="T43" fmla="*/ 11 h 40"/>
                  <a:gd name="T44" fmla="*/ 33 w 85"/>
                  <a:gd name="T45" fmla="*/ 12 h 40"/>
                  <a:gd name="T46" fmla="*/ 22 w 85"/>
                  <a:gd name="T47" fmla="*/ 9 h 40"/>
                  <a:gd name="T48" fmla="*/ 22 w 85"/>
                  <a:gd name="T49" fmla="*/ 6 h 40"/>
                  <a:gd name="T50" fmla="*/ 12 w 85"/>
                  <a:gd name="T5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5" h="40">
                    <a:moveTo>
                      <a:pt x="12" y="0"/>
                    </a:moveTo>
                    <a:lnTo>
                      <a:pt x="1" y="9"/>
                    </a:lnTo>
                    <a:lnTo>
                      <a:pt x="0" y="19"/>
                    </a:lnTo>
                    <a:lnTo>
                      <a:pt x="9" y="19"/>
                    </a:lnTo>
                    <a:lnTo>
                      <a:pt x="9" y="22"/>
                    </a:lnTo>
                    <a:lnTo>
                      <a:pt x="9" y="29"/>
                    </a:lnTo>
                    <a:lnTo>
                      <a:pt x="25" y="35"/>
                    </a:lnTo>
                    <a:lnTo>
                      <a:pt x="29" y="40"/>
                    </a:lnTo>
                    <a:lnTo>
                      <a:pt x="32" y="38"/>
                    </a:lnTo>
                    <a:lnTo>
                      <a:pt x="42" y="38"/>
                    </a:lnTo>
                    <a:lnTo>
                      <a:pt x="48" y="37"/>
                    </a:lnTo>
                    <a:lnTo>
                      <a:pt x="57" y="40"/>
                    </a:lnTo>
                    <a:lnTo>
                      <a:pt x="73" y="34"/>
                    </a:lnTo>
                    <a:lnTo>
                      <a:pt x="76" y="22"/>
                    </a:lnTo>
                    <a:lnTo>
                      <a:pt x="80" y="20"/>
                    </a:lnTo>
                    <a:lnTo>
                      <a:pt x="85" y="12"/>
                    </a:lnTo>
                    <a:lnTo>
                      <a:pt x="71" y="8"/>
                    </a:lnTo>
                    <a:lnTo>
                      <a:pt x="66" y="11"/>
                    </a:lnTo>
                    <a:lnTo>
                      <a:pt x="57" y="6"/>
                    </a:lnTo>
                    <a:lnTo>
                      <a:pt x="54" y="15"/>
                    </a:lnTo>
                    <a:lnTo>
                      <a:pt x="48" y="17"/>
                    </a:lnTo>
                    <a:lnTo>
                      <a:pt x="39" y="11"/>
                    </a:lnTo>
                    <a:lnTo>
                      <a:pt x="33" y="12"/>
                    </a:lnTo>
                    <a:lnTo>
                      <a:pt x="22" y="9"/>
                    </a:lnTo>
                    <a:lnTo>
                      <a:pt x="22" y="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2" name="Freeform 6440">
                <a:extLst>
                  <a:ext uri="{FF2B5EF4-FFF2-40B4-BE49-F238E27FC236}">
                    <a16:creationId xmlns:a16="http://schemas.microsoft.com/office/drawing/2014/main" id="{132D7E90-7CCA-0BAF-9C1D-8980D00CE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278"/>
                <a:ext cx="42" cy="20"/>
              </a:xfrm>
              <a:custGeom>
                <a:avLst/>
                <a:gdLst>
                  <a:gd name="T0" fmla="*/ 12 w 85"/>
                  <a:gd name="T1" fmla="*/ 0 h 40"/>
                  <a:gd name="T2" fmla="*/ 22 w 85"/>
                  <a:gd name="T3" fmla="*/ 6 h 40"/>
                  <a:gd name="T4" fmla="*/ 22 w 85"/>
                  <a:gd name="T5" fmla="*/ 9 h 40"/>
                  <a:gd name="T6" fmla="*/ 33 w 85"/>
                  <a:gd name="T7" fmla="*/ 12 h 40"/>
                  <a:gd name="T8" fmla="*/ 39 w 85"/>
                  <a:gd name="T9" fmla="*/ 11 h 40"/>
                  <a:gd name="T10" fmla="*/ 48 w 85"/>
                  <a:gd name="T11" fmla="*/ 17 h 40"/>
                  <a:gd name="T12" fmla="*/ 54 w 85"/>
                  <a:gd name="T13" fmla="*/ 15 h 40"/>
                  <a:gd name="T14" fmla="*/ 57 w 85"/>
                  <a:gd name="T15" fmla="*/ 6 h 40"/>
                  <a:gd name="T16" fmla="*/ 66 w 85"/>
                  <a:gd name="T17" fmla="*/ 11 h 40"/>
                  <a:gd name="T18" fmla="*/ 71 w 85"/>
                  <a:gd name="T19" fmla="*/ 8 h 40"/>
                  <a:gd name="T20" fmla="*/ 85 w 85"/>
                  <a:gd name="T21" fmla="*/ 12 h 40"/>
                  <a:gd name="T22" fmla="*/ 80 w 85"/>
                  <a:gd name="T23" fmla="*/ 20 h 40"/>
                  <a:gd name="T24" fmla="*/ 76 w 85"/>
                  <a:gd name="T25" fmla="*/ 22 h 40"/>
                  <a:gd name="T26" fmla="*/ 73 w 85"/>
                  <a:gd name="T27" fmla="*/ 34 h 40"/>
                  <a:gd name="T28" fmla="*/ 57 w 85"/>
                  <a:gd name="T29" fmla="*/ 40 h 40"/>
                  <a:gd name="T30" fmla="*/ 48 w 85"/>
                  <a:gd name="T31" fmla="*/ 37 h 40"/>
                  <a:gd name="T32" fmla="*/ 42 w 85"/>
                  <a:gd name="T33" fmla="*/ 38 h 40"/>
                  <a:gd name="T34" fmla="*/ 32 w 85"/>
                  <a:gd name="T35" fmla="*/ 38 h 40"/>
                  <a:gd name="T36" fmla="*/ 29 w 85"/>
                  <a:gd name="T37" fmla="*/ 40 h 40"/>
                  <a:gd name="T38" fmla="*/ 25 w 85"/>
                  <a:gd name="T39" fmla="*/ 35 h 40"/>
                  <a:gd name="T40" fmla="*/ 9 w 85"/>
                  <a:gd name="T41" fmla="*/ 29 h 40"/>
                  <a:gd name="T42" fmla="*/ 9 w 85"/>
                  <a:gd name="T43" fmla="*/ 22 h 40"/>
                  <a:gd name="T44" fmla="*/ 9 w 85"/>
                  <a:gd name="T45" fmla="*/ 19 h 40"/>
                  <a:gd name="T46" fmla="*/ 0 w 85"/>
                  <a:gd name="T47" fmla="*/ 19 h 40"/>
                  <a:gd name="T48" fmla="*/ 1 w 85"/>
                  <a:gd name="T49" fmla="*/ 9 h 40"/>
                  <a:gd name="T50" fmla="*/ 12 w 85"/>
                  <a:gd name="T5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5" h="40">
                    <a:moveTo>
                      <a:pt x="12" y="0"/>
                    </a:moveTo>
                    <a:lnTo>
                      <a:pt x="22" y="6"/>
                    </a:lnTo>
                    <a:lnTo>
                      <a:pt x="22" y="9"/>
                    </a:lnTo>
                    <a:lnTo>
                      <a:pt x="33" y="12"/>
                    </a:lnTo>
                    <a:lnTo>
                      <a:pt x="39" y="11"/>
                    </a:lnTo>
                    <a:lnTo>
                      <a:pt x="48" y="17"/>
                    </a:lnTo>
                    <a:lnTo>
                      <a:pt x="54" y="15"/>
                    </a:lnTo>
                    <a:lnTo>
                      <a:pt x="57" y="6"/>
                    </a:lnTo>
                    <a:lnTo>
                      <a:pt x="66" y="11"/>
                    </a:lnTo>
                    <a:lnTo>
                      <a:pt x="71" y="8"/>
                    </a:lnTo>
                    <a:lnTo>
                      <a:pt x="85" y="12"/>
                    </a:lnTo>
                    <a:lnTo>
                      <a:pt x="80" y="20"/>
                    </a:lnTo>
                    <a:lnTo>
                      <a:pt x="76" y="22"/>
                    </a:lnTo>
                    <a:lnTo>
                      <a:pt x="73" y="34"/>
                    </a:lnTo>
                    <a:lnTo>
                      <a:pt x="57" y="40"/>
                    </a:lnTo>
                    <a:lnTo>
                      <a:pt x="48" y="37"/>
                    </a:lnTo>
                    <a:lnTo>
                      <a:pt x="42" y="38"/>
                    </a:lnTo>
                    <a:lnTo>
                      <a:pt x="32" y="38"/>
                    </a:lnTo>
                    <a:lnTo>
                      <a:pt x="29" y="40"/>
                    </a:lnTo>
                    <a:lnTo>
                      <a:pt x="25" y="35"/>
                    </a:lnTo>
                    <a:lnTo>
                      <a:pt x="9" y="29"/>
                    </a:lnTo>
                    <a:lnTo>
                      <a:pt x="9" y="22"/>
                    </a:lnTo>
                    <a:lnTo>
                      <a:pt x="9" y="19"/>
                    </a:lnTo>
                    <a:lnTo>
                      <a:pt x="0" y="19"/>
                    </a:lnTo>
                    <a:lnTo>
                      <a:pt x="1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3" name="Freeform 6441">
                <a:extLst>
                  <a:ext uri="{FF2B5EF4-FFF2-40B4-BE49-F238E27FC236}">
                    <a16:creationId xmlns:a16="http://schemas.microsoft.com/office/drawing/2014/main" id="{62E67882-2339-D61D-8776-C2EAC8849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278"/>
                <a:ext cx="42" cy="20"/>
              </a:xfrm>
              <a:custGeom>
                <a:avLst/>
                <a:gdLst>
                  <a:gd name="T0" fmla="*/ 12 w 85"/>
                  <a:gd name="T1" fmla="*/ 0 h 40"/>
                  <a:gd name="T2" fmla="*/ 22 w 85"/>
                  <a:gd name="T3" fmla="*/ 6 h 40"/>
                  <a:gd name="T4" fmla="*/ 22 w 85"/>
                  <a:gd name="T5" fmla="*/ 9 h 40"/>
                  <a:gd name="T6" fmla="*/ 33 w 85"/>
                  <a:gd name="T7" fmla="*/ 12 h 40"/>
                  <a:gd name="T8" fmla="*/ 39 w 85"/>
                  <a:gd name="T9" fmla="*/ 11 h 40"/>
                  <a:gd name="T10" fmla="*/ 48 w 85"/>
                  <a:gd name="T11" fmla="*/ 17 h 40"/>
                  <a:gd name="T12" fmla="*/ 54 w 85"/>
                  <a:gd name="T13" fmla="*/ 15 h 40"/>
                  <a:gd name="T14" fmla="*/ 57 w 85"/>
                  <a:gd name="T15" fmla="*/ 6 h 40"/>
                  <a:gd name="T16" fmla="*/ 66 w 85"/>
                  <a:gd name="T17" fmla="*/ 11 h 40"/>
                  <a:gd name="T18" fmla="*/ 71 w 85"/>
                  <a:gd name="T19" fmla="*/ 8 h 40"/>
                  <a:gd name="T20" fmla="*/ 85 w 85"/>
                  <a:gd name="T21" fmla="*/ 12 h 40"/>
                  <a:gd name="T22" fmla="*/ 80 w 85"/>
                  <a:gd name="T23" fmla="*/ 20 h 40"/>
                  <a:gd name="T24" fmla="*/ 76 w 85"/>
                  <a:gd name="T25" fmla="*/ 22 h 40"/>
                  <a:gd name="T26" fmla="*/ 73 w 85"/>
                  <a:gd name="T27" fmla="*/ 34 h 40"/>
                  <a:gd name="T28" fmla="*/ 57 w 85"/>
                  <a:gd name="T29" fmla="*/ 40 h 40"/>
                  <a:gd name="T30" fmla="*/ 48 w 85"/>
                  <a:gd name="T31" fmla="*/ 37 h 40"/>
                  <a:gd name="T32" fmla="*/ 42 w 85"/>
                  <a:gd name="T33" fmla="*/ 38 h 40"/>
                  <a:gd name="T34" fmla="*/ 32 w 85"/>
                  <a:gd name="T35" fmla="*/ 38 h 40"/>
                  <a:gd name="T36" fmla="*/ 29 w 85"/>
                  <a:gd name="T37" fmla="*/ 40 h 40"/>
                  <a:gd name="T38" fmla="*/ 25 w 85"/>
                  <a:gd name="T39" fmla="*/ 35 h 40"/>
                  <a:gd name="T40" fmla="*/ 9 w 85"/>
                  <a:gd name="T41" fmla="*/ 29 h 40"/>
                  <a:gd name="T42" fmla="*/ 9 w 85"/>
                  <a:gd name="T43" fmla="*/ 22 h 40"/>
                  <a:gd name="T44" fmla="*/ 9 w 85"/>
                  <a:gd name="T45" fmla="*/ 19 h 40"/>
                  <a:gd name="T46" fmla="*/ 0 w 85"/>
                  <a:gd name="T47" fmla="*/ 19 h 40"/>
                  <a:gd name="T48" fmla="*/ 1 w 85"/>
                  <a:gd name="T49" fmla="*/ 9 h 40"/>
                  <a:gd name="T50" fmla="*/ 12 w 85"/>
                  <a:gd name="T5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5" h="40">
                    <a:moveTo>
                      <a:pt x="12" y="0"/>
                    </a:moveTo>
                    <a:lnTo>
                      <a:pt x="22" y="6"/>
                    </a:lnTo>
                    <a:lnTo>
                      <a:pt x="22" y="9"/>
                    </a:lnTo>
                    <a:lnTo>
                      <a:pt x="33" y="12"/>
                    </a:lnTo>
                    <a:lnTo>
                      <a:pt x="39" y="11"/>
                    </a:lnTo>
                    <a:lnTo>
                      <a:pt x="48" y="17"/>
                    </a:lnTo>
                    <a:lnTo>
                      <a:pt x="54" y="15"/>
                    </a:lnTo>
                    <a:lnTo>
                      <a:pt x="57" y="6"/>
                    </a:lnTo>
                    <a:lnTo>
                      <a:pt x="66" y="11"/>
                    </a:lnTo>
                    <a:lnTo>
                      <a:pt x="71" y="8"/>
                    </a:lnTo>
                    <a:lnTo>
                      <a:pt x="85" y="12"/>
                    </a:lnTo>
                    <a:lnTo>
                      <a:pt x="80" y="20"/>
                    </a:lnTo>
                    <a:lnTo>
                      <a:pt x="76" y="22"/>
                    </a:lnTo>
                    <a:lnTo>
                      <a:pt x="73" y="34"/>
                    </a:lnTo>
                    <a:lnTo>
                      <a:pt x="57" y="40"/>
                    </a:lnTo>
                    <a:lnTo>
                      <a:pt x="48" y="37"/>
                    </a:lnTo>
                    <a:lnTo>
                      <a:pt x="42" y="38"/>
                    </a:lnTo>
                    <a:lnTo>
                      <a:pt x="32" y="38"/>
                    </a:lnTo>
                    <a:lnTo>
                      <a:pt x="29" y="40"/>
                    </a:lnTo>
                    <a:lnTo>
                      <a:pt x="25" y="35"/>
                    </a:lnTo>
                    <a:lnTo>
                      <a:pt x="9" y="29"/>
                    </a:lnTo>
                    <a:lnTo>
                      <a:pt x="9" y="22"/>
                    </a:lnTo>
                    <a:lnTo>
                      <a:pt x="9" y="19"/>
                    </a:lnTo>
                    <a:lnTo>
                      <a:pt x="0" y="19"/>
                    </a:lnTo>
                    <a:lnTo>
                      <a:pt x="1" y="9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4" name="Freeform 6442">
                <a:extLst>
                  <a:ext uri="{FF2B5EF4-FFF2-40B4-BE49-F238E27FC236}">
                    <a16:creationId xmlns:a16="http://schemas.microsoft.com/office/drawing/2014/main" id="{5121B407-9CEA-7613-089F-99B2A2EFF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117"/>
                <a:ext cx="21" cy="11"/>
              </a:xfrm>
              <a:custGeom>
                <a:avLst/>
                <a:gdLst>
                  <a:gd name="T0" fmla="*/ 13 w 43"/>
                  <a:gd name="T1" fmla="*/ 6 h 23"/>
                  <a:gd name="T2" fmla="*/ 7 w 43"/>
                  <a:gd name="T3" fmla="*/ 6 h 23"/>
                  <a:gd name="T4" fmla="*/ 5 w 43"/>
                  <a:gd name="T5" fmla="*/ 2 h 23"/>
                  <a:gd name="T6" fmla="*/ 0 w 43"/>
                  <a:gd name="T7" fmla="*/ 3 h 23"/>
                  <a:gd name="T8" fmla="*/ 2 w 43"/>
                  <a:gd name="T9" fmla="*/ 20 h 23"/>
                  <a:gd name="T10" fmla="*/ 10 w 43"/>
                  <a:gd name="T11" fmla="*/ 23 h 23"/>
                  <a:gd name="T12" fmla="*/ 22 w 43"/>
                  <a:gd name="T13" fmla="*/ 12 h 23"/>
                  <a:gd name="T14" fmla="*/ 35 w 43"/>
                  <a:gd name="T15" fmla="*/ 6 h 23"/>
                  <a:gd name="T16" fmla="*/ 38 w 43"/>
                  <a:gd name="T17" fmla="*/ 9 h 23"/>
                  <a:gd name="T18" fmla="*/ 43 w 43"/>
                  <a:gd name="T19" fmla="*/ 3 h 23"/>
                  <a:gd name="T20" fmla="*/ 40 w 43"/>
                  <a:gd name="T21" fmla="*/ 0 h 23"/>
                  <a:gd name="T22" fmla="*/ 20 w 43"/>
                  <a:gd name="T23" fmla="*/ 3 h 23"/>
                  <a:gd name="T24" fmla="*/ 13 w 43"/>
                  <a:gd name="T25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23">
                    <a:moveTo>
                      <a:pt x="13" y="6"/>
                    </a:moveTo>
                    <a:lnTo>
                      <a:pt x="7" y="6"/>
                    </a:lnTo>
                    <a:lnTo>
                      <a:pt x="5" y="2"/>
                    </a:lnTo>
                    <a:lnTo>
                      <a:pt x="0" y="3"/>
                    </a:lnTo>
                    <a:lnTo>
                      <a:pt x="2" y="20"/>
                    </a:lnTo>
                    <a:lnTo>
                      <a:pt x="10" y="23"/>
                    </a:lnTo>
                    <a:lnTo>
                      <a:pt x="22" y="12"/>
                    </a:lnTo>
                    <a:lnTo>
                      <a:pt x="35" y="6"/>
                    </a:lnTo>
                    <a:lnTo>
                      <a:pt x="38" y="9"/>
                    </a:lnTo>
                    <a:lnTo>
                      <a:pt x="43" y="3"/>
                    </a:lnTo>
                    <a:lnTo>
                      <a:pt x="40" y="0"/>
                    </a:lnTo>
                    <a:lnTo>
                      <a:pt x="20" y="3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5" name="Freeform 6443">
                <a:extLst>
                  <a:ext uri="{FF2B5EF4-FFF2-40B4-BE49-F238E27FC236}">
                    <a16:creationId xmlns:a16="http://schemas.microsoft.com/office/drawing/2014/main" id="{1DEB17DD-7A22-D199-E16A-C18482DC4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117"/>
                <a:ext cx="21" cy="11"/>
              </a:xfrm>
              <a:custGeom>
                <a:avLst/>
                <a:gdLst>
                  <a:gd name="T0" fmla="*/ 13 w 43"/>
                  <a:gd name="T1" fmla="*/ 6 h 23"/>
                  <a:gd name="T2" fmla="*/ 20 w 43"/>
                  <a:gd name="T3" fmla="*/ 3 h 23"/>
                  <a:gd name="T4" fmla="*/ 40 w 43"/>
                  <a:gd name="T5" fmla="*/ 0 h 23"/>
                  <a:gd name="T6" fmla="*/ 43 w 43"/>
                  <a:gd name="T7" fmla="*/ 3 h 23"/>
                  <a:gd name="T8" fmla="*/ 38 w 43"/>
                  <a:gd name="T9" fmla="*/ 9 h 23"/>
                  <a:gd name="T10" fmla="*/ 35 w 43"/>
                  <a:gd name="T11" fmla="*/ 6 h 23"/>
                  <a:gd name="T12" fmla="*/ 22 w 43"/>
                  <a:gd name="T13" fmla="*/ 12 h 23"/>
                  <a:gd name="T14" fmla="*/ 10 w 43"/>
                  <a:gd name="T15" fmla="*/ 23 h 23"/>
                  <a:gd name="T16" fmla="*/ 2 w 43"/>
                  <a:gd name="T17" fmla="*/ 20 h 23"/>
                  <a:gd name="T18" fmla="*/ 0 w 43"/>
                  <a:gd name="T19" fmla="*/ 3 h 23"/>
                  <a:gd name="T20" fmla="*/ 5 w 43"/>
                  <a:gd name="T21" fmla="*/ 2 h 23"/>
                  <a:gd name="T22" fmla="*/ 7 w 43"/>
                  <a:gd name="T23" fmla="*/ 6 h 23"/>
                  <a:gd name="T24" fmla="*/ 13 w 43"/>
                  <a:gd name="T25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23">
                    <a:moveTo>
                      <a:pt x="13" y="6"/>
                    </a:moveTo>
                    <a:lnTo>
                      <a:pt x="20" y="3"/>
                    </a:lnTo>
                    <a:lnTo>
                      <a:pt x="40" y="0"/>
                    </a:lnTo>
                    <a:lnTo>
                      <a:pt x="43" y="3"/>
                    </a:lnTo>
                    <a:lnTo>
                      <a:pt x="38" y="9"/>
                    </a:lnTo>
                    <a:lnTo>
                      <a:pt x="35" y="6"/>
                    </a:lnTo>
                    <a:lnTo>
                      <a:pt x="22" y="12"/>
                    </a:lnTo>
                    <a:lnTo>
                      <a:pt x="10" y="23"/>
                    </a:lnTo>
                    <a:lnTo>
                      <a:pt x="2" y="20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7" y="6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6" name="Freeform 6444">
                <a:extLst>
                  <a:ext uri="{FF2B5EF4-FFF2-40B4-BE49-F238E27FC236}">
                    <a16:creationId xmlns:a16="http://schemas.microsoft.com/office/drawing/2014/main" id="{5C2E5934-E082-A99D-2001-08ECD3F6E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117"/>
                <a:ext cx="21" cy="11"/>
              </a:xfrm>
              <a:custGeom>
                <a:avLst/>
                <a:gdLst>
                  <a:gd name="T0" fmla="*/ 13 w 43"/>
                  <a:gd name="T1" fmla="*/ 6 h 23"/>
                  <a:gd name="T2" fmla="*/ 20 w 43"/>
                  <a:gd name="T3" fmla="*/ 3 h 23"/>
                  <a:gd name="T4" fmla="*/ 40 w 43"/>
                  <a:gd name="T5" fmla="*/ 0 h 23"/>
                  <a:gd name="T6" fmla="*/ 43 w 43"/>
                  <a:gd name="T7" fmla="*/ 3 h 23"/>
                  <a:gd name="T8" fmla="*/ 38 w 43"/>
                  <a:gd name="T9" fmla="*/ 9 h 23"/>
                  <a:gd name="T10" fmla="*/ 35 w 43"/>
                  <a:gd name="T11" fmla="*/ 6 h 23"/>
                  <a:gd name="T12" fmla="*/ 22 w 43"/>
                  <a:gd name="T13" fmla="*/ 12 h 23"/>
                  <a:gd name="T14" fmla="*/ 10 w 43"/>
                  <a:gd name="T15" fmla="*/ 23 h 23"/>
                  <a:gd name="T16" fmla="*/ 2 w 43"/>
                  <a:gd name="T17" fmla="*/ 20 h 23"/>
                  <a:gd name="T18" fmla="*/ 0 w 43"/>
                  <a:gd name="T19" fmla="*/ 3 h 23"/>
                  <a:gd name="T20" fmla="*/ 5 w 43"/>
                  <a:gd name="T21" fmla="*/ 2 h 23"/>
                  <a:gd name="T22" fmla="*/ 7 w 43"/>
                  <a:gd name="T23" fmla="*/ 6 h 23"/>
                  <a:gd name="T24" fmla="*/ 13 w 43"/>
                  <a:gd name="T25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23">
                    <a:moveTo>
                      <a:pt x="13" y="6"/>
                    </a:moveTo>
                    <a:lnTo>
                      <a:pt x="20" y="3"/>
                    </a:lnTo>
                    <a:lnTo>
                      <a:pt x="40" y="0"/>
                    </a:lnTo>
                    <a:lnTo>
                      <a:pt x="43" y="3"/>
                    </a:lnTo>
                    <a:lnTo>
                      <a:pt x="38" y="9"/>
                    </a:lnTo>
                    <a:lnTo>
                      <a:pt x="35" y="6"/>
                    </a:lnTo>
                    <a:lnTo>
                      <a:pt x="22" y="12"/>
                    </a:lnTo>
                    <a:lnTo>
                      <a:pt x="10" y="23"/>
                    </a:lnTo>
                    <a:lnTo>
                      <a:pt x="2" y="20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7" y="6"/>
                    </a:lnTo>
                    <a:lnTo>
                      <a:pt x="1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7" name="Freeform 6445">
                <a:extLst>
                  <a:ext uri="{FF2B5EF4-FFF2-40B4-BE49-F238E27FC236}">
                    <a16:creationId xmlns:a16="http://schemas.microsoft.com/office/drawing/2014/main" id="{3C13CADA-1713-7404-8735-0B95C9ADC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123"/>
                <a:ext cx="15" cy="13"/>
              </a:xfrm>
              <a:custGeom>
                <a:avLst/>
                <a:gdLst>
                  <a:gd name="T0" fmla="*/ 20 w 30"/>
                  <a:gd name="T1" fmla="*/ 5 h 26"/>
                  <a:gd name="T2" fmla="*/ 17 w 30"/>
                  <a:gd name="T3" fmla="*/ 8 h 26"/>
                  <a:gd name="T4" fmla="*/ 5 w 30"/>
                  <a:gd name="T5" fmla="*/ 15 h 26"/>
                  <a:gd name="T6" fmla="*/ 2 w 30"/>
                  <a:gd name="T7" fmla="*/ 18 h 26"/>
                  <a:gd name="T8" fmla="*/ 0 w 30"/>
                  <a:gd name="T9" fmla="*/ 26 h 26"/>
                  <a:gd name="T10" fmla="*/ 8 w 30"/>
                  <a:gd name="T11" fmla="*/ 22 h 26"/>
                  <a:gd name="T12" fmla="*/ 17 w 30"/>
                  <a:gd name="T13" fmla="*/ 20 h 26"/>
                  <a:gd name="T14" fmla="*/ 27 w 30"/>
                  <a:gd name="T15" fmla="*/ 15 h 26"/>
                  <a:gd name="T16" fmla="*/ 30 w 30"/>
                  <a:gd name="T17" fmla="*/ 17 h 26"/>
                  <a:gd name="T18" fmla="*/ 30 w 30"/>
                  <a:gd name="T19" fmla="*/ 6 h 26"/>
                  <a:gd name="T20" fmla="*/ 30 w 30"/>
                  <a:gd name="T21" fmla="*/ 2 h 26"/>
                  <a:gd name="T22" fmla="*/ 24 w 30"/>
                  <a:gd name="T23" fmla="*/ 0 h 26"/>
                  <a:gd name="T24" fmla="*/ 20 w 30"/>
                  <a:gd name="T25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6">
                    <a:moveTo>
                      <a:pt x="20" y="5"/>
                    </a:moveTo>
                    <a:lnTo>
                      <a:pt x="17" y="8"/>
                    </a:lnTo>
                    <a:lnTo>
                      <a:pt x="5" y="15"/>
                    </a:lnTo>
                    <a:lnTo>
                      <a:pt x="2" y="18"/>
                    </a:lnTo>
                    <a:lnTo>
                      <a:pt x="0" y="26"/>
                    </a:lnTo>
                    <a:lnTo>
                      <a:pt x="8" y="22"/>
                    </a:lnTo>
                    <a:lnTo>
                      <a:pt x="17" y="20"/>
                    </a:lnTo>
                    <a:lnTo>
                      <a:pt x="27" y="15"/>
                    </a:lnTo>
                    <a:lnTo>
                      <a:pt x="30" y="17"/>
                    </a:lnTo>
                    <a:lnTo>
                      <a:pt x="30" y="6"/>
                    </a:lnTo>
                    <a:lnTo>
                      <a:pt x="30" y="2"/>
                    </a:lnTo>
                    <a:lnTo>
                      <a:pt x="24" y="0"/>
                    </a:lnTo>
                    <a:lnTo>
                      <a:pt x="20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8" name="Freeform 6446">
                <a:extLst>
                  <a:ext uri="{FF2B5EF4-FFF2-40B4-BE49-F238E27FC236}">
                    <a16:creationId xmlns:a16="http://schemas.microsoft.com/office/drawing/2014/main" id="{B427D4BE-9949-33BA-4275-DAF27DD52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123"/>
                <a:ext cx="15" cy="13"/>
              </a:xfrm>
              <a:custGeom>
                <a:avLst/>
                <a:gdLst>
                  <a:gd name="T0" fmla="*/ 20 w 30"/>
                  <a:gd name="T1" fmla="*/ 5 h 26"/>
                  <a:gd name="T2" fmla="*/ 24 w 30"/>
                  <a:gd name="T3" fmla="*/ 0 h 26"/>
                  <a:gd name="T4" fmla="*/ 30 w 30"/>
                  <a:gd name="T5" fmla="*/ 2 h 26"/>
                  <a:gd name="T6" fmla="*/ 30 w 30"/>
                  <a:gd name="T7" fmla="*/ 6 h 26"/>
                  <a:gd name="T8" fmla="*/ 30 w 30"/>
                  <a:gd name="T9" fmla="*/ 17 h 26"/>
                  <a:gd name="T10" fmla="*/ 27 w 30"/>
                  <a:gd name="T11" fmla="*/ 15 h 26"/>
                  <a:gd name="T12" fmla="*/ 17 w 30"/>
                  <a:gd name="T13" fmla="*/ 20 h 26"/>
                  <a:gd name="T14" fmla="*/ 8 w 30"/>
                  <a:gd name="T15" fmla="*/ 22 h 26"/>
                  <a:gd name="T16" fmla="*/ 0 w 30"/>
                  <a:gd name="T17" fmla="*/ 26 h 26"/>
                  <a:gd name="T18" fmla="*/ 2 w 30"/>
                  <a:gd name="T19" fmla="*/ 18 h 26"/>
                  <a:gd name="T20" fmla="*/ 5 w 30"/>
                  <a:gd name="T21" fmla="*/ 15 h 26"/>
                  <a:gd name="T22" fmla="*/ 17 w 30"/>
                  <a:gd name="T23" fmla="*/ 8 h 26"/>
                  <a:gd name="T24" fmla="*/ 20 w 30"/>
                  <a:gd name="T25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6">
                    <a:moveTo>
                      <a:pt x="20" y="5"/>
                    </a:moveTo>
                    <a:lnTo>
                      <a:pt x="24" y="0"/>
                    </a:lnTo>
                    <a:lnTo>
                      <a:pt x="30" y="2"/>
                    </a:lnTo>
                    <a:lnTo>
                      <a:pt x="30" y="6"/>
                    </a:lnTo>
                    <a:lnTo>
                      <a:pt x="30" y="17"/>
                    </a:lnTo>
                    <a:lnTo>
                      <a:pt x="27" y="15"/>
                    </a:lnTo>
                    <a:lnTo>
                      <a:pt x="17" y="20"/>
                    </a:lnTo>
                    <a:lnTo>
                      <a:pt x="8" y="22"/>
                    </a:lnTo>
                    <a:lnTo>
                      <a:pt x="0" y="26"/>
                    </a:lnTo>
                    <a:lnTo>
                      <a:pt x="2" y="18"/>
                    </a:lnTo>
                    <a:lnTo>
                      <a:pt x="5" y="15"/>
                    </a:lnTo>
                    <a:lnTo>
                      <a:pt x="17" y="8"/>
                    </a:lnTo>
                    <a:lnTo>
                      <a:pt x="2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89" name="Freeform 6447">
                <a:extLst>
                  <a:ext uri="{FF2B5EF4-FFF2-40B4-BE49-F238E27FC236}">
                    <a16:creationId xmlns:a16="http://schemas.microsoft.com/office/drawing/2014/main" id="{25989049-5B80-DF2F-AD0A-06868BCC5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123"/>
                <a:ext cx="15" cy="13"/>
              </a:xfrm>
              <a:custGeom>
                <a:avLst/>
                <a:gdLst>
                  <a:gd name="T0" fmla="*/ 20 w 30"/>
                  <a:gd name="T1" fmla="*/ 5 h 26"/>
                  <a:gd name="T2" fmla="*/ 24 w 30"/>
                  <a:gd name="T3" fmla="*/ 0 h 26"/>
                  <a:gd name="T4" fmla="*/ 30 w 30"/>
                  <a:gd name="T5" fmla="*/ 2 h 26"/>
                  <a:gd name="T6" fmla="*/ 30 w 30"/>
                  <a:gd name="T7" fmla="*/ 6 h 26"/>
                  <a:gd name="T8" fmla="*/ 30 w 30"/>
                  <a:gd name="T9" fmla="*/ 17 h 26"/>
                  <a:gd name="T10" fmla="*/ 27 w 30"/>
                  <a:gd name="T11" fmla="*/ 15 h 26"/>
                  <a:gd name="T12" fmla="*/ 17 w 30"/>
                  <a:gd name="T13" fmla="*/ 20 h 26"/>
                  <a:gd name="T14" fmla="*/ 8 w 30"/>
                  <a:gd name="T15" fmla="*/ 22 h 26"/>
                  <a:gd name="T16" fmla="*/ 0 w 30"/>
                  <a:gd name="T17" fmla="*/ 26 h 26"/>
                  <a:gd name="T18" fmla="*/ 2 w 30"/>
                  <a:gd name="T19" fmla="*/ 18 h 26"/>
                  <a:gd name="T20" fmla="*/ 5 w 30"/>
                  <a:gd name="T21" fmla="*/ 15 h 26"/>
                  <a:gd name="T22" fmla="*/ 17 w 30"/>
                  <a:gd name="T23" fmla="*/ 8 h 26"/>
                  <a:gd name="T24" fmla="*/ 20 w 30"/>
                  <a:gd name="T25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6">
                    <a:moveTo>
                      <a:pt x="20" y="5"/>
                    </a:moveTo>
                    <a:lnTo>
                      <a:pt x="24" y="0"/>
                    </a:lnTo>
                    <a:lnTo>
                      <a:pt x="30" y="2"/>
                    </a:lnTo>
                    <a:lnTo>
                      <a:pt x="30" y="6"/>
                    </a:lnTo>
                    <a:lnTo>
                      <a:pt x="30" y="17"/>
                    </a:lnTo>
                    <a:lnTo>
                      <a:pt x="27" y="15"/>
                    </a:lnTo>
                    <a:lnTo>
                      <a:pt x="17" y="20"/>
                    </a:lnTo>
                    <a:lnTo>
                      <a:pt x="8" y="22"/>
                    </a:lnTo>
                    <a:lnTo>
                      <a:pt x="0" y="26"/>
                    </a:lnTo>
                    <a:lnTo>
                      <a:pt x="2" y="18"/>
                    </a:lnTo>
                    <a:lnTo>
                      <a:pt x="5" y="15"/>
                    </a:lnTo>
                    <a:lnTo>
                      <a:pt x="17" y="8"/>
                    </a:lnTo>
                    <a:lnTo>
                      <a:pt x="2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0" name="Freeform 6448">
                <a:extLst>
                  <a:ext uri="{FF2B5EF4-FFF2-40B4-BE49-F238E27FC236}">
                    <a16:creationId xmlns:a16="http://schemas.microsoft.com/office/drawing/2014/main" id="{EF88E0E7-0FED-E8BC-8A93-CC6611D6A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120"/>
                <a:ext cx="23" cy="27"/>
              </a:xfrm>
              <a:custGeom>
                <a:avLst/>
                <a:gdLst>
                  <a:gd name="T0" fmla="*/ 29 w 45"/>
                  <a:gd name="T1" fmla="*/ 6 h 53"/>
                  <a:gd name="T2" fmla="*/ 17 w 45"/>
                  <a:gd name="T3" fmla="*/ 17 h 53"/>
                  <a:gd name="T4" fmla="*/ 1 w 45"/>
                  <a:gd name="T5" fmla="*/ 12 h 53"/>
                  <a:gd name="T6" fmla="*/ 1 w 45"/>
                  <a:gd name="T7" fmla="*/ 23 h 53"/>
                  <a:gd name="T8" fmla="*/ 0 w 45"/>
                  <a:gd name="T9" fmla="*/ 26 h 53"/>
                  <a:gd name="T10" fmla="*/ 4 w 45"/>
                  <a:gd name="T11" fmla="*/ 29 h 53"/>
                  <a:gd name="T12" fmla="*/ 1 w 45"/>
                  <a:gd name="T13" fmla="*/ 34 h 53"/>
                  <a:gd name="T14" fmla="*/ 0 w 45"/>
                  <a:gd name="T15" fmla="*/ 40 h 53"/>
                  <a:gd name="T16" fmla="*/ 6 w 45"/>
                  <a:gd name="T17" fmla="*/ 44 h 53"/>
                  <a:gd name="T18" fmla="*/ 11 w 45"/>
                  <a:gd name="T19" fmla="*/ 52 h 53"/>
                  <a:gd name="T20" fmla="*/ 15 w 45"/>
                  <a:gd name="T21" fmla="*/ 53 h 53"/>
                  <a:gd name="T22" fmla="*/ 21 w 45"/>
                  <a:gd name="T23" fmla="*/ 52 h 53"/>
                  <a:gd name="T24" fmla="*/ 14 w 45"/>
                  <a:gd name="T25" fmla="*/ 37 h 53"/>
                  <a:gd name="T26" fmla="*/ 21 w 45"/>
                  <a:gd name="T27" fmla="*/ 38 h 53"/>
                  <a:gd name="T28" fmla="*/ 27 w 45"/>
                  <a:gd name="T29" fmla="*/ 37 h 53"/>
                  <a:gd name="T30" fmla="*/ 24 w 45"/>
                  <a:gd name="T31" fmla="*/ 34 h 53"/>
                  <a:gd name="T32" fmla="*/ 27 w 45"/>
                  <a:gd name="T33" fmla="*/ 29 h 53"/>
                  <a:gd name="T34" fmla="*/ 38 w 45"/>
                  <a:gd name="T35" fmla="*/ 32 h 53"/>
                  <a:gd name="T36" fmla="*/ 39 w 45"/>
                  <a:gd name="T37" fmla="*/ 26 h 53"/>
                  <a:gd name="T38" fmla="*/ 42 w 45"/>
                  <a:gd name="T39" fmla="*/ 24 h 53"/>
                  <a:gd name="T40" fmla="*/ 39 w 45"/>
                  <a:gd name="T41" fmla="*/ 21 h 53"/>
                  <a:gd name="T42" fmla="*/ 35 w 45"/>
                  <a:gd name="T43" fmla="*/ 21 h 53"/>
                  <a:gd name="T44" fmla="*/ 33 w 45"/>
                  <a:gd name="T45" fmla="*/ 15 h 53"/>
                  <a:gd name="T46" fmla="*/ 35 w 45"/>
                  <a:gd name="T47" fmla="*/ 9 h 53"/>
                  <a:gd name="T48" fmla="*/ 45 w 45"/>
                  <a:gd name="T49" fmla="*/ 3 h 53"/>
                  <a:gd name="T50" fmla="*/ 42 w 45"/>
                  <a:gd name="T51" fmla="*/ 0 h 53"/>
                  <a:gd name="T52" fmla="*/ 29 w 45"/>
                  <a:gd name="T53" fmla="*/ 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5" h="53">
                    <a:moveTo>
                      <a:pt x="29" y="6"/>
                    </a:moveTo>
                    <a:lnTo>
                      <a:pt x="17" y="17"/>
                    </a:lnTo>
                    <a:lnTo>
                      <a:pt x="1" y="12"/>
                    </a:lnTo>
                    <a:lnTo>
                      <a:pt x="1" y="23"/>
                    </a:lnTo>
                    <a:lnTo>
                      <a:pt x="0" y="26"/>
                    </a:lnTo>
                    <a:lnTo>
                      <a:pt x="4" y="29"/>
                    </a:lnTo>
                    <a:lnTo>
                      <a:pt x="1" y="34"/>
                    </a:lnTo>
                    <a:lnTo>
                      <a:pt x="0" y="40"/>
                    </a:lnTo>
                    <a:lnTo>
                      <a:pt x="6" y="44"/>
                    </a:lnTo>
                    <a:lnTo>
                      <a:pt x="11" y="52"/>
                    </a:lnTo>
                    <a:lnTo>
                      <a:pt x="15" y="53"/>
                    </a:lnTo>
                    <a:lnTo>
                      <a:pt x="21" y="52"/>
                    </a:lnTo>
                    <a:lnTo>
                      <a:pt x="14" y="37"/>
                    </a:lnTo>
                    <a:lnTo>
                      <a:pt x="21" y="38"/>
                    </a:lnTo>
                    <a:lnTo>
                      <a:pt x="27" y="37"/>
                    </a:lnTo>
                    <a:lnTo>
                      <a:pt x="24" y="34"/>
                    </a:lnTo>
                    <a:lnTo>
                      <a:pt x="27" y="29"/>
                    </a:lnTo>
                    <a:lnTo>
                      <a:pt x="38" y="32"/>
                    </a:lnTo>
                    <a:lnTo>
                      <a:pt x="39" y="26"/>
                    </a:lnTo>
                    <a:lnTo>
                      <a:pt x="42" y="24"/>
                    </a:lnTo>
                    <a:lnTo>
                      <a:pt x="39" y="21"/>
                    </a:lnTo>
                    <a:lnTo>
                      <a:pt x="35" y="21"/>
                    </a:lnTo>
                    <a:lnTo>
                      <a:pt x="33" y="15"/>
                    </a:lnTo>
                    <a:lnTo>
                      <a:pt x="35" y="9"/>
                    </a:lnTo>
                    <a:lnTo>
                      <a:pt x="45" y="3"/>
                    </a:lnTo>
                    <a:lnTo>
                      <a:pt x="42" y="0"/>
                    </a:lnTo>
                    <a:lnTo>
                      <a:pt x="29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1" name="Freeform 6449">
                <a:extLst>
                  <a:ext uri="{FF2B5EF4-FFF2-40B4-BE49-F238E27FC236}">
                    <a16:creationId xmlns:a16="http://schemas.microsoft.com/office/drawing/2014/main" id="{7B47E2C4-A12D-4570-2A32-95FCDC3A6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120"/>
                <a:ext cx="23" cy="27"/>
              </a:xfrm>
              <a:custGeom>
                <a:avLst/>
                <a:gdLst>
                  <a:gd name="T0" fmla="*/ 29 w 45"/>
                  <a:gd name="T1" fmla="*/ 6 h 53"/>
                  <a:gd name="T2" fmla="*/ 42 w 45"/>
                  <a:gd name="T3" fmla="*/ 0 h 53"/>
                  <a:gd name="T4" fmla="*/ 45 w 45"/>
                  <a:gd name="T5" fmla="*/ 3 h 53"/>
                  <a:gd name="T6" fmla="*/ 35 w 45"/>
                  <a:gd name="T7" fmla="*/ 9 h 53"/>
                  <a:gd name="T8" fmla="*/ 33 w 45"/>
                  <a:gd name="T9" fmla="*/ 15 h 53"/>
                  <a:gd name="T10" fmla="*/ 35 w 45"/>
                  <a:gd name="T11" fmla="*/ 21 h 53"/>
                  <a:gd name="T12" fmla="*/ 39 w 45"/>
                  <a:gd name="T13" fmla="*/ 21 h 53"/>
                  <a:gd name="T14" fmla="*/ 42 w 45"/>
                  <a:gd name="T15" fmla="*/ 24 h 53"/>
                  <a:gd name="T16" fmla="*/ 39 w 45"/>
                  <a:gd name="T17" fmla="*/ 26 h 53"/>
                  <a:gd name="T18" fmla="*/ 38 w 45"/>
                  <a:gd name="T19" fmla="*/ 32 h 53"/>
                  <a:gd name="T20" fmla="*/ 27 w 45"/>
                  <a:gd name="T21" fmla="*/ 29 h 53"/>
                  <a:gd name="T22" fmla="*/ 24 w 45"/>
                  <a:gd name="T23" fmla="*/ 34 h 53"/>
                  <a:gd name="T24" fmla="*/ 27 w 45"/>
                  <a:gd name="T25" fmla="*/ 37 h 53"/>
                  <a:gd name="T26" fmla="*/ 21 w 45"/>
                  <a:gd name="T27" fmla="*/ 38 h 53"/>
                  <a:gd name="T28" fmla="*/ 14 w 45"/>
                  <a:gd name="T29" fmla="*/ 37 h 53"/>
                  <a:gd name="T30" fmla="*/ 21 w 45"/>
                  <a:gd name="T31" fmla="*/ 52 h 53"/>
                  <a:gd name="T32" fmla="*/ 15 w 45"/>
                  <a:gd name="T33" fmla="*/ 53 h 53"/>
                  <a:gd name="T34" fmla="*/ 11 w 45"/>
                  <a:gd name="T35" fmla="*/ 52 h 53"/>
                  <a:gd name="T36" fmla="*/ 6 w 45"/>
                  <a:gd name="T37" fmla="*/ 44 h 53"/>
                  <a:gd name="T38" fmla="*/ 0 w 45"/>
                  <a:gd name="T39" fmla="*/ 40 h 53"/>
                  <a:gd name="T40" fmla="*/ 1 w 45"/>
                  <a:gd name="T41" fmla="*/ 34 h 53"/>
                  <a:gd name="T42" fmla="*/ 4 w 45"/>
                  <a:gd name="T43" fmla="*/ 29 h 53"/>
                  <a:gd name="T44" fmla="*/ 0 w 45"/>
                  <a:gd name="T45" fmla="*/ 26 h 53"/>
                  <a:gd name="T46" fmla="*/ 1 w 45"/>
                  <a:gd name="T47" fmla="*/ 23 h 53"/>
                  <a:gd name="T48" fmla="*/ 1 w 45"/>
                  <a:gd name="T49" fmla="*/ 12 h 53"/>
                  <a:gd name="T50" fmla="*/ 17 w 45"/>
                  <a:gd name="T51" fmla="*/ 17 h 53"/>
                  <a:gd name="T52" fmla="*/ 29 w 45"/>
                  <a:gd name="T53" fmla="*/ 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5" h="53">
                    <a:moveTo>
                      <a:pt x="29" y="6"/>
                    </a:moveTo>
                    <a:lnTo>
                      <a:pt x="42" y="0"/>
                    </a:lnTo>
                    <a:lnTo>
                      <a:pt x="45" y="3"/>
                    </a:lnTo>
                    <a:lnTo>
                      <a:pt x="35" y="9"/>
                    </a:lnTo>
                    <a:lnTo>
                      <a:pt x="33" y="15"/>
                    </a:lnTo>
                    <a:lnTo>
                      <a:pt x="35" y="21"/>
                    </a:lnTo>
                    <a:lnTo>
                      <a:pt x="39" y="21"/>
                    </a:lnTo>
                    <a:lnTo>
                      <a:pt x="42" y="24"/>
                    </a:lnTo>
                    <a:lnTo>
                      <a:pt x="39" y="26"/>
                    </a:lnTo>
                    <a:lnTo>
                      <a:pt x="38" y="32"/>
                    </a:lnTo>
                    <a:lnTo>
                      <a:pt x="27" y="29"/>
                    </a:lnTo>
                    <a:lnTo>
                      <a:pt x="24" y="34"/>
                    </a:lnTo>
                    <a:lnTo>
                      <a:pt x="27" y="37"/>
                    </a:lnTo>
                    <a:lnTo>
                      <a:pt x="21" y="38"/>
                    </a:lnTo>
                    <a:lnTo>
                      <a:pt x="14" y="37"/>
                    </a:lnTo>
                    <a:lnTo>
                      <a:pt x="21" y="52"/>
                    </a:lnTo>
                    <a:lnTo>
                      <a:pt x="15" y="53"/>
                    </a:lnTo>
                    <a:lnTo>
                      <a:pt x="11" y="52"/>
                    </a:lnTo>
                    <a:lnTo>
                      <a:pt x="6" y="44"/>
                    </a:lnTo>
                    <a:lnTo>
                      <a:pt x="0" y="40"/>
                    </a:lnTo>
                    <a:lnTo>
                      <a:pt x="1" y="34"/>
                    </a:lnTo>
                    <a:lnTo>
                      <a:pt x="4" y="29"/>
                    </a:lnTo>
                    <a:lnTo>
                      <a:pt x="0" y="26"/>
                    </a:lnTo>
                    <a:lnTo>
                      <a:pt x="1" y="23"/>
                    </a:lnTo>
                    <a:lnTo>
                      <a:pt x="1" y="12"/>
                    </a:lnTo>
                    <a:lnTo>
                      <a:pt x="17" y="17"/>
                    </a:lnTo>
                    <a:lnTo>
                      <a:pt x="2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2" name="Freeform 6450">
                <a:extLst>
                  <a:ext uri="{FF2B5EF4-FFF2-40B4-BE49-F238E27FC236}">
                    <a16:creationId xmlns:a16="http://schemas.microsoft.com/office/drawing/2014/main" id="{B1DF578F-F620-81C3-71A6-807DFFDD9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120"/>
                <a:ext cx="23" cy="27"/>
              </a:xfrm>
              <a:custGeom>
                <a:avLst/>
                <a:gdLst>
                  <a:gd name="T0" fmla="*/ 29 w 45"/>
                  <a:gd name="T1" fmla="*/ 6 h 53"/>
                  <a:gd name="T2" fmla="*/ 42 w 45"/>
                  <a:gd name="T3" fmla="*/ 0 h 53"/>
                  <a:gd name="T4" fmla="*/ 45 w 45"/>
                  <a:gd name="T5" fmla="*/ 3 h 53"/>
                  <a:gd name="T6" fmla="*/ 35 w 45"/>
                  <a:gd name="T7" fmla="*/ 9 h 53"/>
                  <a:gd name="T8" fmla="*/ 33 w 45"/>
                  <a:gd name="T9" fmla="*/ 15 h 53"/>
                  <a:gd name="T10" fmla="*/ 35 w 45"/>
                  <a:gd name="T11" fmla="*/ 21 h 53"/>
                  <a:gd name="T12" fmla="*/ 39 w 45"/>
                  <a:gd name="T13" fmla="*/ 21 h 53"/>
                  <a:gd name="T14" fmla="*/ 42 w 45"/>
                  <a:gd name="T15" fmla="*/ 24 h 53"/>
                  <a:gd name="T16" fmla="*/ 39 w 45"/>
                  <a:gd name="T17" fmla="*/ 26 h 53"/>
                  <a:gd name="T18" fmla="*/ 38 w 45"/>
                  <a:gd name="T19" fmla="*/ 32 h 53"/>
                  <a:gd name="T20" fmla="*/ 27 w 45"/>
                  <a:gd name="T21" fmla="*/ 29 h 53"/>
                  <a:gd name="T22" fmla="*/ 24 w 45"/>
                  <a:gd name="T23" fmla="*/ 34 h 53"/>
                  <a:gd name="T24" fmla="*/ 27 w 45"/>
                  <a:gd name="T25" fmla="*/ 37 h 53"/>
                  <a:gd name="T26" fmla="*/ 21 w 45"/>
                  <a:gd name="T27" fmla="*/ 38 h 53"/>
                  <a:gd name="T28" fmla="*/ 14 w 45"/>
                  <a:gd name="T29" fmla="*/ 37 h 53"/>
                  <a:gd name="T30" fmla="*/ 21 w 45"/>
                  <a:gd name="T31" fmla="*/ 52 h 53"/>
                  <a:gd name="T32" fmla="*/ 15 w 45"/>
                  <a:gd name="T33" fmla="*/ 53 h 53"/>
                  <a:gd name="T34" fmla="*/ 11 w 45"/>
                  <a:gd name="T35" fmla="*/ 52 h 53"/>
                  <a:gd name="T36" fmla="*/ 6 w 45"/>
                  <a:gd name="T37" fmla="*/ 44 h 53"/>
                  <a:gd name="T38" fmla="*/ 0 w 45"/>
                  <a:gd name="T39" fmla="*/ 40 h 53"/>
                  <a:gd name="T40" fmla="*/ 1 w 45"/>
                  <a:gd name="T41" fmla="*/ 34 h 53"/>
                  <a:gd name="T42" fmla="*/ 4 w 45"/>
                  <a:gd name="T43" fmla="*/ 29 h 53"/>
                  <a:gd name="T44" fmla="*/ 0 w 45"/>
                  <a:gd name="T45" fmla="*/ 26 h 53"/>
                  <a:gd name="T46" fmla="*/ 1 w 45"/>
                  <a:gd name="T47" fmla="*/ 23 h 53"/>
                  <a:gd name="T48" fmla="*/ 1 w 45"/>
                  <a:gd name="T49" fmla="*/ 12 h 53"/>
                  <a:gd name="T50" fmla="*/ 17 w 45"/>
                  <a:gd name="T51" fmla="*/ 17 h 53"/>
                  <a:gd name="T52" fmla="*/ 29 w 45"/>
                  <a:gd name="T53" fmla="*/ 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5" h="53">
                    <a:moveTo>
                      <a:pt x="29" y="6"/>
                    </a:moveTo>
                    <a:lnTo>
                      <a:pt x="42" y="0"/>
                    </a:lnTo>
                    <a:lnTo>
                      <a:pt x="45" y="3"/>
                    </a:lnTo>
                    <a:lnTo>
                      <a:pt x="35" y="9"/>
                    </a:lnTo>
                    <a:lnTo>
                      <a:pt x="33" y="15"/>
                    </a:lnTo>
                    <a:lnTo>
                      <a:pt x="35" y="21"/>
                    </a:lnTo>
                    <a:lnTo>
                      <a:pt x="39" y="21"/>
                    </a:lnTo>
                    <a:lnTo>
                      <a:pt x="42" y="24"/>
                    </a:lnTo>
                    <a:lnTo>
                      <a:pt x="39" y="26"/>
                    </a:lnTo>
                    <a:lnTo>
                      <a:pt x="38" y="32"/>
                    </a:lnTo>
                    <a:lnTo>
                      <a:pt x="27" y="29"/>
                    </a:lnTo>
                    <a:lnTo>
                      <a:pt x="24" y="34"/>
                    </a:lnTo>
                    <a:lnTo>
                      <a:pt x="27" y="37"/>
                    </a:lnTo>
                    <a:lnTo>
                      <a:pt x="21" y="38"/>
                    </a:lnTo>
                    <a:lnTo>
                      <a:pt x="14" y="37"/>
                    </a:lnTo>
                    <a:lnTo>
                      <a:pt x="21" y="52"/>
                    </a:lnTo>
                    <a:lnTo>
                      <a:pt x="15" y="53"/>
                    </a:lnTo>
                    <a:lnTo>
                      <a:pt x="11" y="52"/>
                    </a:lnTo>
                    <a:lnTo>
                      <a:pt x="6" y="44"/>
                    </a:lnTo>
                    <a:lnTo>
                      <a:pt x="0" y="40"/>
                    </a:lnTo>
                    <a:lnTo>
                      <a:pt x="1" y="34"/>
                    </a:lnTo>
                    <a:lnTo>
                      <a:pt x="4" y="29"/>
                    </a:lnTo>
                    <a:lnTo>
                      <a:pt x="0" y="26"/>
                    </a:lnTo>
                    <a:lnTo>
                      <a:pt x="1" y="23"/>
                    </a:lnTo>
                    <a:lnTo>
                      <a:pt x="1" y="12"/>
                    </a:lnTo>
                    <a:lnTo>
                      <a:pt x="17" y="17"/>
                    </a:lnTo>
                    <a:lnTo>
                      <a:pt x="29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3" name="Freeform 6451">
                <a:extLst>
                  <a:ext uri="{FF2B5EF4-FFF2-40B4-BE49-F238E27FC236}">
                    <a16:creationId xmlns:a16="http://schemas.microsoft.com/office/drawing/2014/main" id="{A8CE57C9-370A-772B-793A-48A0A465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1325"/>
                <a:ext cx="49" cy="38"/>
              </a:xfrm>
              <a:custGeom>
                <a:avLst/>
                <a:gdLst>
                  <a:gd name="T0" fmla="*/ 2 w 99"/>
                  <a:gd name="T1" fmla="*/ 13 h 76"/>
                  <a:gd name="T2" fmla="*/ 0 w 99"/>
                  <a:gd name="T3" fmla="*/ 21 h 76"/>
                  <a:gd name="T4" fmla="*/ 6 w 99"/>
                  <a:gd name="T5" fmla="*/ 25 h 76"/>
                  <a:gd name="T6" fmla="*/ 6 w 99"/>
                  <a:gd name="T7" fmla="*/ 30 h 76"/>
                  <a:gd name="T8" fmla="*/ 8 w 99"/>
                  <a:gd name="T9" fmla="*/ 30 h 76"/>
                  <a:gd name="T10" fmla="*/ 9 w 99"/>
                  <a:gd name="T11" fmla="*/ 33 h 76"/>
                  <a:gd name="T12" fmla="*/ 9 w 99"/>
                  <a:gd name="T13" fmla="*/ 36 h 76"/>
                  <a:gd name="T14" fmla="*/ 15 w 99"/>
                  <a:gd name="T15" fmla="*/ 42 h 76"/>
                  <a:gd name="T16" fmla="*/ 15 w 99"/>
                  <a:gd name="T17" fmla="*/ 45 h 76"/>
                  <a:gd name="T18" fmla="*/ 25 w 99"/>
                  <a:gd name="T19" fmla="*/ 51 h 76"/>
                  <a:gd name="T20" fmla="*/ 25 w 99"/>
                  <a:gd name="T21" fmla="*/ 53 h 76"/>
                  <a:gd name="T22" fmla="*/ 26 w 99"/>
                  <a:gd name="T23" fmla="*/ 53 h 76"/>
                  <a:gd name="T24" fmla="*/ 20 w 99"/>
                  <a:gd name="T25" fmla="*/ 56 h 76"/>
                  <a:gd name="T26" fmla="*/ 19 w 99"/>
                  <a:gd name="T27" fmla="*/ 60 h 76"/>
                  <a:gd name="T28" fmla="*/ 25 w 99"/>
                  <a:gd name="T29" fmla="*/ 72 h 76"/>
                  <a:gd name="T30" fmla="*/ 31 w 99"/>
                  <a:gd name="T31" fmla="*/ 74 h 76"/>
                  <a:gd name="T32" fmla="*/ 34 w 99"/>
                  <a:gd name="T33" fmla="*/ 72 h 76"/>
                  <a:gd name="T34" fmla="*/ 44 w 99"/>
                  <a:gd name="T35" fmla="*/ 72 h 76"/>
                  <a:gd name="T36" fmla="*/ 46 w 99"/>
                  <a:gd name="T37" fmla="*/ 72 h 76"/>
                  <a:gd name="T38" fmla="*/ 58 w 99"/>
                  <a:gd name="T39" fmla="*/ 66 h 76"/>
                  <a:gd name="T40" fmla="*/ 63 w 99"/>
                  <a:gd name="T41" fmla="*/ 69 h 76"/>
                  <a:gd name="T42" fmla="*/ 69 w 99"/>
                  <a:gd name="T43" fmla="*/ 69 h 76"/>
                  <a:gd name="T44" fmla="*/ 72 w 99"/>
                  <a:gd name="T45" fmla="*/ 76 h 76"/>
                  <a:gd name="T46" fmla="*/ 88 w 99"/>
                  <a:gd name="T47" fmla="*/ 63 h 76"/>
                  <a:gd name="T48" fmla="*/ 85 w 99"/>
                  <a:gd name="T49" fmla="*/ 59 h 76"/>
                  <a:gd name="T50" fmla="*/ 87 w 99"/>
                  <a:gd name="T51" fmla="*/ 56 h 76"/>
                  <a:gd name="T52" fmla="*/ 93 w 99"/>
                  <a:gd name="T53" fmla="*/ 53 h 76"/>
                  <a:gd name="T54" fmla="*/ 97 w 99"/>
                  <a:gd name="T55" fmla="*/ 44 h 76"/>
                  <a:gd name="T56" fmla="*/ 97 w 99"/>
                  <a:gd name="T57" fmla="*/ 39 h 76"/>
                  <a:gd name="T58" fmla="*/ 94 w 99"/>
                  <a:gd name="T59" fmla="*/ 33 h 76"/>
                  <a:gd name="T60" fmla="*/ 93 w 99"/>
                  <a:gd name="T61" fmla="*/ 34 h 76"/>
                  <a:gd name="T62" fmla="*/ 88 w 99"/>
                  <a:gd name="T63" fmla="*/ 33 h 76"/>
                  <a:gd name="T64" fmla="*/ 91 w 99"/>
                  <a:gd name="T65" fmla="*/ 19 h 76"/>
                  <a:gd name="T66" fmla="*/ 91 w 99"/>
                  <a:gd name="T67" fmla="*/ 18 h 76"/>
                  <a:gd name="T68" fmla="*/ 90 w 99"/>
                  <a:gd name="T69" fmla="*/ 12 h 76"/>
                  <a:gd name="T70" fmla="*/ 91 w 99"/>
                  <a:gd name="T71" fmla="*/ 7 h 76"/>
                  <a:gd name="T72" fmla="*/ 97 w 99"/>
                  <a:gd name="T73" fmla="*/ 6 h 76"/>
                  <a:gd name="T74" fmla="*/ 99 w 99"/>
                  <a:gd name="T75" fmla="*/ 0 h 76"/>
                  <a:gd name="T76" fmla="*/ 96 w 99"/>
                  <a:gd name="T77" fmla="*/ 0 h 76"/>
                  <a:gd name="T78" fmla="*/ 85 w 99"/>
                  <a:gd name="T79" fmla="*/ 3 h 76"/>
                  <a:gd name="T80" fmla="*/ 79 w 99"/>
                  <a:gd name="T81" fmla="*/ 0 h 76"/>
                  <a:gd name="T82" fmla="*/ 70 w 99"/>
                  <a:gd name="T83" fmla="*/ 0 h 76"/>
                  <a:gd name="T84" fmla="*/ 63 w 99"/>
                  <a:gd name="T85" fmla="*/ 13 h 76"/>
                  <a:gd name="T86" fmla="*/ 61 w 99"/>
                  <a:gd name="T87" fmla="*/ 13 h 76"/>
                  <a:gd name="T88" fmla="*/ 55 w 99"/>
                  <a:gd name="T89" fmla="*/ 22 h 76"/>
                  <a:gd name="T90" fmla="*/ 46 w 99"/>
                  <a:gd name="T91" fmla="*/ 24 h 76"/>
                  <a:gd name="T92" fmla="*/ 41 w 99"/>
                  <a:gd name="T93" fmla="*/ 24 h 76"/>
                  <a:gd name="T94" fmla="*/ 34 w 99"/>
                  <a:gd name="T95" fmla="*/ 27 h 76"/>
                  <a:gd name="T96" fmla="*/ 26 w 99"/>
                  <a:gd name="T97" fmla="*/ 24 h 76"/>
                  <a:gd name="T98" fmla="*/ 15 w 99"/>
                  <a:gd name="T99" fmla="*/ 15 h 76"/>
                  <a:gd name="T100" fmla="*/ 12 w 99"/>
                  <a:gd name="T101" fmla="*/ 15 h 76"/>
                  <a:gd name="T102" fmla="*/ 8 w 99"/>
                  <a:gd name="T103" fmla="*/ 12 h 76"/>
                  <a:gd name="T104" fmla="*/ 2 w 99"/>
                  <a:gd name="T105" fmla="*/ 1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76">
                    <a:moveTo>
                      <a:pt x="2" y="13"/>
                    </a:moveTo>
                    <a:lnTo>
                      <a:pt x="0" y="21"/>
                    </a:lnTo>
                    <a:lnTo>
                      <a:pt x="6" y="25"/>
                    </a:lnTo>
                    <a:lnTo>
                      <a:pt x="6" y="30"/>
                    </a:lnTo>
                    <a:lnTo>
                      <a:pt x="8" y="30"/>
                    </a:lnTo>
                    <a:lnTo>
                      <a:pt x="9" y="33"/>
                    </a:lnTo>
                    <a:lnTo>
                      <a:pt x="9" y="36"/>
                    </a:lnTo>
                    <a:lnTo>
                      <a:pt x="15" y="42"/>
                    </a:lnTo>
                    <a:lnTo>
                      <a:pt x="15" y="45"/>
                    </a:lnTo>
                    <a:lnTo>
                      <a:pt x="25" y="51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0" y="56"/>
                    </a:lnTo>
                    <a:lnTo>
                      <a:pt x="19" y="60"/>
                    </a:lnTo>
                    <a:lnTo>
                      <a:pt x="25" y="72"/>
                    </a:lnTo>
                    <a:lnTo>
                      <a:pt x="31" y="74"/>
                    </a:lnTo>
                    <a:lnTo>
                      <a:pt x="34" y="72"/>
                    </a:lnTo>
                    <a:lnTo>
                      <a:pt x="44" y="72"/>
                    </a:lnTo>
                    <a:lnTo>
                      <a:pt x="46" y="72"/>
                    </a:lnTo>
                    <a:lnTo>
                      <a:pt x="58" y="66"/>
                    </a:lnTo>
                    <a:lnTo>
                      <a:pt x="63" y="69"/>
                    </a:lnTo>
                    <a:lnTo>
                      <a:pt x="69" y="69"/>
                    </a:lnTo>
                    <a:lnTo>
                      <a:pt x="72" y="76"/>
                    </a:lnTo>
                    <a:lnTo>
                      <a:pt x="88" y="63"/>
                    </a:lnTo>
                    <a:lnTo>
                      <a:pt x="85" y="59"/>
                    </a:lnTo>
                    <a:lnTo>
                      <a:pt x="87" y="56"/>
                    </a:lnTo>
                    <a:lnTo>
                      <a:pt x="93" y="53"/>
                    </a:lnTo>
                    <a:lnTo>
                      <a:pt x="97" y="44"/>
                    </a:lnTo>
                    <a:lnTo>
                      <a:pt x="97" y="39"/>
                    </a:lnTo>
                    <a:lnTo>
                      <a:pt x="94" y="33"/>
                    </a:lnTo>
                    <a:lnTo>
                      <a:pt x="93" y="34"/>
                    </a:lnTo>
                    <a:lnTo>
                      <a:pt x="88" y="33"/>
                    </a:lnTo>
                    <a:lnTo>
                      <a:pt x="91" y="19"/>
                    </a:lnTo>
                    <a:lnTo>
                      <a:pt x="91" y="18"/>
                    </a:lnTo>
                    <a:lnTo>
                      <a:pt x="90" y="12"/>
                    </a:lnTo>
                    <a:lnTo>
                      <a:pt x="91" y="7"/>
                    </a:lnTo>
                    <a:lnTo>
                      <a:pt x="97" y="6"/>
                    </a:lnTo>
                    <a:lnTo>
                      <a:pt x="99" y="0"/>
                    </a:lnTo>
                    <a:lnTo>
                      <a:pt x="96" y="0"/>
                    </a:lnTo>
                    <a:lnTo>
                      <a:pt x="85" y="3"/>
                    </a:lnTo>
                    <a:lnTo>
                      <a:pt x="79" y="0"/>
                    </a:lnTo>
                    <a:lnTo>
                      <a:pt x="70" y="0"/>
                    </a:lnTo>
                    <a:lnTo>
                      <a:pt x="63" y="13"/>
                    </a:lnTo>
                    <a:lnTo>
                      <a:pt x="61" y="13"/>
                    </a:lnTo>
                    <a:lnTo>
                      <a:pt x="55" y="22"/>
                    </a:lnTo>
                    <a:lnTo>
                      <a:pt x="46" y="24"/>
                    </a:lnTo>
                    <a:lnTo>
                      <a:pt x="41" y="24"/>
                    </a:lnTo>
                    <a:lnTo>
                      <a:pt x="34" y="27"/>
                    </a:lnTo>
                    <a:lnTo>
                      <a:pt x="26" y="24"/>
                    </a:lnTo>
                    <a:lnTo>
                      <a:pt x="15" y="15"/>
                    </a:lnTo>
                    <a:lnTo>
                      <a:pt x="12" y="15"/>
                    </a:lnTo>
                    <a:lnTo>
                      <a:pt x="8" y="12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4" name="Freeform 6452">
                <a:extLst>
                  <a:ext uri="{FF2B5EF4-FFF2-40B4-BE49-F238E27FC236}">
                    <a16:creationId xmlns:a16="http://schemas.microsoft.com/office/drawing/2014/main" id="{4757BB3D-BD75-C776-2C97-498F93F47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1325"/>
                <a:ext cx="49" cy="38"/>
              </a:xfrm>
              <a:custGeom>
                <a:avLst/>
                <a:gdLst>
                  <a:gd name="T0" fmla="*/ 2 w 99"/>
                  <a:gd name="T1" fmla="*/ 13 h 76"/>
                  <a:gd name="T2" fmla="*/ 8 w 99"/>
                  <a:gd name="T3" fmla="*/ 12 h 76"/>
                  <a:gd name="T4" fmla="*/ 12 w 99"/>
                  <a:gd name="T5" fmla="*/ 15 h 76"/>
                  <a:gd name="T6" fmla="*/ 15 w 99"/>
                  <a:gd name="T7" fmla="*/ 15 h 76"/>
                  <a:gd name="T8" fmla="*/ 26 w 99"/>
                  <a:gd name="T9" fmla="*/ 24 h 76"/>
                  <a:gd name="T10" fmla="*/ 34 w 99"/>
                  <a:gd name="T11" fmla="*/ 27 h 76"/>
                  <a:gd name="T12" fmla="*/ 41 w 99"/>
                  <a:gd name="T13" fmla="*/ 24 h 76"/>
                  <a:gd name="T14" fmla="*/ 46 w 99"/>
                  <a:gd name="T15" fmla="*/ 24 h 76"/>
                  <a:gd name="T16" fmla="*/ 55 w 99"/>
                  <a:gd name="T17" fmla="*/ 22 h 76"/>
                  <a:gd name="T18" fmla="*/ 61 w 99"/>
                  <a:gd name="T19" fmla="*/ 13 h 76"/>
                  <a:gd name="T20" fmla="*/ 63 w 99"/>
                  <a:gd name="T21" fmla="*/ 13 h 76"/>
                  <a:gd name="T22" fmla="*/ 70 w 99"/>
                  <a:gd name="T23" fmla="*/ 0 h 76"/>
                  <a:gd name="T24" fmla="*/ 79 w 99"/>
                  <a:gd name="T25" fmla="*/ 0 h 76"/>
                  <a:gd name="T26" fmla="*/ 85 w 99"/>
                  <a:gd name="T27" fmla="*/ 3 h 76"/>
                  <a:gd name="T28" fmla="*/ 96 w 99"/>
                  <a:gd name="T29" fmla="*/ 0 h 76"/>
                  <a:gd name="T30" fmla="*/ 99 w 99"/>
                  <a:gd name="T31" fmla="*/ 0 h 76"/>
                  <a:gd name="T32" fmla="*/ 97 w 99"/>
                  <a:gd name="T33" fmla="*/ 6 h 76"/>
                  <a:gd name="T34" fmla="*/ 91 w 99"/>
                  <a:gd name="T35" fmla="*/ 7 h 76"/>
                  <a:gd name="T36" fmla="*/ 90 w 99"/>
                  <a:gd name="T37" fmla="*/ 12 h 76"/>
                  <a:gd name="T38" fmla="*/ 91 w 99"/>
                  <a:gd name="T39" fmla="*/ 18 h 76"/>
                  <a:gd name="T40" fmla="*/ 91 w 99"/>
                  <a:gd name="T41" fmla="*/ 19 h 76"/>
                  <a:gd name="T42" fmla="*/ 88 w 99"/>
                  <a:gd name="T43" fmla="*/ 33 h 76"/>
                  <a:gd name="T44" fmla="*/ 93 w 99"/>
                  <a:gd name="T45" fmla="*/ 34 h 76"/>
                  <a:gd name="T46" fmla="*/ 94 w 99"/>
                  <a:gd name="T47" fmla="*/ 33 h 76"/>
                  <a:gd name="T48" fmla="*/ 97 w 99"/>
                  <a:gd name="T49" fmla="*/ 39 h 76"/>
                  <a:gd name="T50" fmla="*/ 97 w 99"/>
                  <a:gd name="T51" fmla="*/ 44 h 76"/>
                  <a:gd name="T52" fmla="*/ 93 w 99"/>
                  <a:gd name="T53" fmla="*/ 53 h 76"/>
                  <a:gd name="T54" fmla="*/ 87 w 99"/>
                  <a:gd name="T55" fmla="*/ 56 h 76"/>
                  <a:gd name="T56" fmla="*/ 85 w 99"/>
                  <a:gd name="T57" fmla="*/ 59 h 76"/>
                  <a:gd name="T58" fmla="*/ 88 w 99"/>
                  <a:gd name="T59" fmla="*/ 63 h 76"/>
                  <a:gd name="T60" fmla="*/ 72 w 99"/>
                  <a:gd name="T61" fmla="*/ 76 h 76"/>
                  <a:gd name="T62" fmla="*/ 69 w 99"/>
                  <a:gd name="T63" fmla="*/ 69 h 76"/>
                  <a:gd name="T64" fmla="*/ 63 w 99"/>
                  <a:gd name="T65" fmla="*/ 69 h 76"/>
                  <a:gd name="T66" fmla="*/ 58 w 99"/>
                  <a:gd name="T67" fmla="*/ 66 h 76"/>
                  <a:gd name="T68" fmla="*/ 46 w 99"/>
                  <a:gd name="T69" fmla="*/ 72 h 76"/>
                  <a:gd name="T70" fmla="*/ 44 w 99"/>
                  <a:gd name="T71" fmla="*/ 72 h 76"/>
                  <a:gd name="T72" fmla="*/ 34 w 99"/>
                  <a:gd name="T73" fmla="*/ 72 h 76"/>
                  <a:gd name="T74" fmla="*/ 31 w 99"/>
                  <a:gd name="T75" fmla="*/ 74 h 76"/>
                  <a:gd name="T76" fmla="*/ 25 w 99"/>
                  <a:gd name="T77" fmla="*/ 72 h 76"/>
                  <a:gd name="T78" fmla="*/ 19 w 99"/>
                  <a:gd name="T79" fmla="*/ 60 h 76"/>
                  <a:gd name="T80" fmla="*/ 20 w 99"/>
                  <a:gd name="T81" fmla="*/ 56 h 76"/>
                  <a:gd name="T82" fmla="*/ 26 w 99"/>
                  <a:gd name="T83" fmla="*/ 53 h 76"/>
                  <a:gd name="T84" fmla="*/ 25 w 99"/>
                  <a:gd name="T85" fmla="*/ 53 h 76"/>
                  <a:gd name="T86" fmla="*/ 25 w 99"/>
                  <a:gd name="T87" fmla="*/ 51 h 76"/>
                  <a:gd name="T88" fmla="*/ 15 w 99"/>
                  <a:gd name="T89" fmla="*/ 45 h 76"/>
                  <a:gd name="T90" fmla="*/ 15 w 99"/>
                  <a:gd name="T91" fmla="*/ 42 h 76"/>
                  <a:gd name="T92" fmla="*/ 9 w 99"/>
                  <a:gd name="T93" fmla="*/ 36 h 76"/>
                  <a:gd name="T94" fmla="*/ 9 w 99"/>
                  <a:gd name="T95" fmla="*/ 33 h 76"/>
                  <a:gd name="T96" fmla="*/ 8 w 99"/>
                  <a:gd name="T97" fmla="*/ 30 h 76"/>
                  <a:gd name="T98" fmla="*/ 6 w 99"/>
                  <a:gd name="T99" fmla="*/ 30 h 76"/>
                  <a:gd name="T100" fmla="*/ 6 w 99"/>
                  <a:gd name="T101" fmla="*/ 25 h 76"/>
                  <a:gd name="T102" fmla="*/ 0 w 99"/>
                  <a:gd name="T103" fmla="*/ 21 h 76"/>
                  <a:gd name="T104" fmla="*/ 2 w 99"/>
                  <a:gd name="T105" fmla="*/ 1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76">
                    <a:moveTo>
                      <a:pt x="2" y="13"/>
                    </a:moveTo>
                    <a:lnTo>
                      <a:pt x="8" y="12"/>
                    </a:lnTo>
                    <a:lnTo>
                      <a:pt x="12" y="15"/>
                    </a:lnTo>
                    <a:lnTo>
                      <a:pt x="15" y="15"/>
                    </a:lnTo>
                    <a:lnTo>
                      <a:pt x="26" y="24"/>
                    </a:lnTo>
                    <a:lnTo>
                      <a:pt x="34" y="27"/>
                    </a:lnTo>
                    <a:lnTo>
                      <a:pt x="41" y="24"/>
                    </a:lnTo>
                    <a:lnTo>
                      <a:pt x="46" y="24"/>
                    </a:lnTo>
                    <a:lnTo>
                      <a:pt x="55" y="22"/>
                    </a:lnTo>
                    <a:lnTo>
                      <a:pt x="61" y="13"/>
                    </a:lnTo>
                    <a:lnTo>
                      <a:pt x="63" y="13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5" y="3"/>
                    </a:lnTo>
                    <a:lnTo>
                      <a:pt x="96" y="0"/>
                    </a:lnTo>
                    <a:lnTo>
                      <a:pt x="99" y="0"/>
                    </a:lnTo>
                    <a:lnTo>
                      <a:pt x="97" y="6"/>
                    </a:lnTo>
                    <a:lnTo>
                      <a:pt x="91" y="7"/>
                    </a:lnTo>
                    <a:lnTo>
                      <a:pt x="90" y="12"/>
                    </a:lnTo>
                    <a:lnTo>
                      <a:pt x="91" y="18"/>
                    </a:lnTo>
                    <a:lnTo>
                      <a:pt x="91" y="19"/>
                    </a:lnTo>
                    <a:lnTo>
                      <a:pt x="88" y="33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7" y="39"/>
                    </a:lnTo>
                    <a:lnTo>
                      <a:pt x="97" y="44"/>
                    </a:lnTo>
                    <a:lnTo>
                      <a:pt x="93" y="53"/>
                    </a:lnTo>
                    <a:lnTo>
                      <a:pt x="87" y="56"/>
                    </a:lnTo>
                    <a:lnTo>
                      <a:pt x="85" y="59"/>
                    </a:lnTo>
                    <a:lnTo>
                      <a:pt x="88" y="63"/>
                    </a:lnTo>
                    <a:lnTo>
                      <a:pt x="72" y="76"/>
                    </a:lnTo>
                    <a:lnTo>
                      <a:pt x="69" y="69"/>
                    </a:lnTo>
                    <a:lnTo>
                      <a:pt x="63" y="69"/>
                    </a:lnTo>
                    <a:lnTo>
                      <a:pt x="58" y="66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34" y="72"/>
                    </a:lnTo>
                    <a:lnTo>
                      <a:pt x="31" y="74"/>
                    </a:lnTo>
                    <a:lnTo>
                      <a:pt x="25" y="72"/>
                    </a:lnTo>
                    <a:lnTo>
                      <a:pt x="19" y="60"/>
                    </a:lnTo>
                    <a:lnTo>
                      <a:pt x="20" y="56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1"/>
                    </a:lnTo>
                    <a:lnTo>
                      <a:pt x="15" y="45"/>
                    </a:lnTo>
                    <a:lnTo>
                      <a:pt x="15" y="42"/>
                    </a:lnTo>
                    <a:lnTo>
                      <a:pt x="9" y="36"/>
                    </a:lnTo>
                    <a:lnTo>
                      <a:pt x="9" y="33"/>
                    </a:lnTo>
                    <a:lnTo>
                      <a:pt x="8" y="30"/>
                    </a:lnTo>
                    <a:lnTo>
                      <a:pt x="6" y="30"/>
                    </a:lnTo>
                    <a:lnTo>
                      <a:pt x="6" y="25"/>
                    </a:lnTo>
                    <a:lnTo>
                      <a:pt x="0" y="21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5" name="Freeform 6453">
                <a:extLst>
                  <a:ext uri="{FF2B5EF4-FFF2-40B4-BE49-F238E27FC236}">
                    <a16:creationId xmlns:a16="http://schemas.microsoft.com/office/drawing/2014/main" id="{4F491174-5321-A159-A74F-C371CD5D7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1325"/>
                <a:ext cx="49" cy="38"/>
              </a:xfrm>
              <a:custGeom>
                <a:avLst/>
                <a:gdLst>
                  <a:gd name="T0" fmla="*/ 2 w 99"/>
                  <a:gd name="T1" fmla="*/ 13 h 76"/>
                  <a:gd name="T2" fmla="*/ 8 w 99"/>
                  <a:gd name="T3" fmla="*/ 12 h 76"/>
                  <a:gd name="T4" fmla="*/ 12 w 99"/>
                  <a:gd name="T5" fmla="*/ 15 h 76"/>
                  <a:gd name="T6" fmla="*/ 15 w 99"/>
                  <a:gd name="T7" fmla="*/ 15 h 76"/>
                  <a:gd name="T8" fmla="*/ 26 w 99"/>
                  <a:gd name="T9" fmla="*/ 24 h 76"/>
                  <a:gd name="T10" fmla="*/ 34 w 99"/>
                  <a:gd name="T11" fmla="*/ 27 h 76"/>
                  <a:gd name="T12" fmla="*/ 41 w 99"/>
                  <a:gd name="T13" fmla="*/ 24 h 76"/>
                  <a:gd name="T14" fmla="*/ 46 w 99"/>
                  <a:gd name="T15" fmla="*/ 24 h 76"/>
                  <a:gd name="T16" fmla="*/ 55 w 99"/>
                  <a:gd name="T17" fmla="*/ 22 h 76"/>
                  <a:gd name="T18" fmla="*/ 61 w 99"/>
                  <a:gd name="T19" fmla="*/ 13 h 76"/>
                  <a:gd name="T20" fmla="*/ 63 w 99"/>
                  <a:gd name="T21" fmla="*/ 13 h 76"/>
                  <a:gd name="T22" fmla="*/ 70 w 99"/>
                  <a:gd name="T23" fmla="*/ 0 h 76"/>
                  <a:gd name="T24" fmla="*/ 79 w 99"/>
                  <a:gd name="T25" fmla="*/ 0 h 76"/>
                  <a:gd name="T26" fmla="*/ 85 w 99"/>
                  <a:gd name="T27" fmla="*/ 3 h 76"/>
                  <a:gd name="T28" fmla="*/ 96 w 99"/>
                  <a:gd name="T29" fmla="*/ 0 h 76"/>
                  <a:gd name="T30" fmla="*/ 99 w 99"/>
                  <a:gd name="T31" fmla="*/ 0 h 76"/>
                  <a:gd name="T32" fmla="*/ 97 w 99"/>
                  <a:gd name="T33" fmla="*/ 6 h 76"/>
                  <a:gd name="T34" fmla="*/ 91 w 99"/>
                  <a:gd name="T35" fmla="*/ 7 h 76"/>
                  <a:gd name="T36" fmla="*/ 90 w 99"/>
                  <a:gd name="T37" fmla="*/ 12 h 76"/>
                  <a:gd name="T38" fmla="*/ 91 w 99"/>
                  <a:gd name="T39" fmla="*/ 18 h 76"/>
                  <a:gd name="T40" fmla="*/ 91 w 99"/>
                  <a:gd name="T41" fmla="*/ 19 h 76"/>
                  <a:gd name="T42" fmla="*/ 88 w 99"/>
                  <a:gd name="T43" fmla="*/ 33 h 76"/>
                  <a:gd name="T44" fmla="*/ 93 w 99"/>
                  <a:gd name="T45" fmla="*/ 34 h 76"/>
                  <a:gd name="T46" fmla="*/ 94 w 99"/>
                  <a:gd name="T47" fmla="*/ 33 h 76"/>
                  <a:gd name="T48" fmla="*/ 97 w 99"/>
                  <a:gd name="T49" fmla="*/ 39 h 76"/>
                  <a:gd name="T50" fmla="*/ 97 w 99"/>
                  <a:gd name="T51" fmla="*/ 44 h 76"/>
                  <a:gd name="T52" fmla="*/ 93 w 99"/>
                  <a:gd name="T53" fmla="*/ 53 h 76"/>
                  <a:gd name="T54" fmla="*/ 87 w 99"/>
                  <a:gd name="T55" fmla="*/ 56 h 76"/>
                  <a:gd name="T56" fmla="*/ 85 w 99"/>
                  <a:gd name="T57" fmla="*/ 59 h 76"/>
                  <a:gd name="T58" fmla="*/ 88 w 99"/>
                  <a:gd name="T59" fmla="*/ 63 h 76"/>
                  <a:gd name="T60" fmla="*/ 72 w 99"/>
                  <a:gd name="T61" fmla="*/ 76 h 76"/>
                  <a:gd name="T62" fmla="*/ 69 w 99"/>
                  <a:gd name="T63" fmla="*/ 69 h 76"/>
                  <a:gd name="T64" fmla="*/ 63 w 99"/>
                  <a:gd name="T65" fmla="*/ 69 h 76"/>
                  <a:gd name="T66" fmla="*/ 58 w 99"/>
                  <a:gd name="T67" fmla="*/ 66 h 76"/>
                  <a:gd name="T68" fmla="*/ 46 w 99"/>
                  <a:gd name="T69" fmla="*/ 72 h 76"/>
                  <a:gd name="T70" fmla="*/ 44 w 99"/>
                  <a:gd name="T71" fmla="*/ 72 h 76"/>
                  <a:gd name="T72" fmla="*/ 34 w 99"/>
                  <a:gd name="T73" fmla="*/ 72 h 76"/>
                  <a:gd name="T74" fmla="*/ 31 w 99"/>
                  <a:gd name="T75" fmla="*/ 74 h 76"/>
                  <a:gd name="T76" fmla="*/ 25 w 99"/>
                  <a:gd name="T77" fmla="*/ 72 h 76"/>
                  <a:gd name="T78" fmla="*/ 19 w 99"/>
                  <a:gd name="T79" fmla="*/ 60 h 76"/>
                  <a:gd name="T80" fmla="*/ 20 w 99"/>
                  <a:gd name="T81" fmla="*/ 56 h 76"/>
                  <a:gd name="T82" fmla="*/ 26 w 99"/>
                  <a:gd name="T83" fmla="*/ 53 h 76"/>
                  <a:gd name="T84" fmla="*/ 25 w 99"/>
                  <a:gd name="T85" fmla="*/ 53 h 76"/>
                  <a:gd name="T86" fmla="*/ 25 w 99"/>
                  <a:gd name="T87" fmla="*/ 51 h 76"/>
                  <a:gd name="T88" fmla="*/ 15 w 99"/>
                  <a:gd name="T89" fmla="*/ 45 h 76"/>
                  <a:gd name="T90" fmla="*/ 15 w 99"/>
                  <a:gd name="T91" fmla="*/ 42 h 76"/>
                  <a:gd name="T92" fmla="*/ 9 w 99"/>
                  <a:gd name="T93" fmla="*/ 36 h 76"/>
                  <a:gd name="T94" fmla="*/ 9 w 99"/>
                  <a:gd name="T95" fmla="*/ 33 h 76"/>
                  <a:gd name="T96" fmla="*/ 8 w 99"/>
                  <a:gd name="T97" fmla="*/ 30 h 76"/>
                  <a:gd name="T98" fmla="*/ 6 w 99"/>
                  <a:gd name="T99" fmla="*/ 30 h 76"/>
                  <a:gd name="T100" fmla="*/ 6 w 99"/>
                  <a:gd name="T101" fmla="*/ 25 h 76"/>
                  <a:gd name="T102" fmla="*/ 0 w 99"/>
                  <a:gd name="T103" fmla="*/ 21 h 76"/>
                  <a:gd name="T104" fmla="*/ 2 w 99"/>
                  <a:gd name="T105" fmla="*/ 1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76">
                    <a:moveTo>
                      <a:pt x="2" y="13"/>
                    </a:moveTo>
                    <a:lnTo>
                      <a:pt x="8" y="12"/>
                    </a:lnTo>
                    <a:lnTo>
                      <a:pt x="12" y="15"/>
                    </a:lnTo>
                    <a:lnTo>
                      <a:pt x="15" y="15"/>
                    </a:lnTo>
                    <a:lnTo>
                      <a:pt x="26" y="24"/>
                    </a:lnTo>
                    <a:lnTo>
                      <a:pt x="34" y="27"/>
                    </a:lnTo>
                    <a:lnTo>
                      <a:pt x="41" y="24"/>
                    </a:lnTo>
                    <a:lnTo>
                      <a:pt x="46" y="24"/>
                    </a:lnTo>
                    <a:lnTo>
                      <a:pt x="55" y="22"/>
                    </a:lnTo>
                    <a:lnTo>
                      <a:pt x="61" y="13"/>
                    </a:lnTo>
                    <a:lnTo>
                      <a:pt x="63" y="13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5" y="3"/>
                    </a:lnTo>
                    <a:lnTo>
                      <a:pt x="96" y="0"/>
                    </a:lnTo>
                    <a:lnTo>
                      <a:pt x="99" y="0"/>
                    </a:lnTo>
                    <a:lnTo>
                      <a:pt x="97" y="6"/>
                    </a:lnTo>
                    <a:lnTo>
                      <a:pt x="91" y="7"/>
                    </a:lnTo>
                    <a:lnTo>
                      <a:pt x="90" y="12"/>
                    </a:lnTo>
                    <a:lnTo>
                      <a:pt x="91" y="18"/>
                    </a:lnTo>
                    <a:lnTo>
                      <a:pt x="91" y="19"/>
                    </a:lnTo>
                    <a:lnTo>
                      <a:pt x="88" y="33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7" y="39"/>
                    </a:lnTo>
                    <a:lnTo>
                      <a:pt x="97" y="44"/>
                    </a:lnTo>
                    <a:lnTo>
                      <a:pt x="93" y="53"/>
                    </a:lnTo>
                    <a:lnTo>
                      <a:pt x="87" y="56"/>
                    </a:lnTo>
                    <a:lnTo>
                      <a:pt x="85" y="59"/>
                    </a:lnTo>
                    <a:lnTo>
                      <a:pt x="88" y="63"/>
                    </a:lnTo>
                    <a:lnTo>
                      <a:pt x="72" y="76"/>
                    </a:lnTo>
                    <a:lnTo>
                      <a:pt x="69" y="69"/>
                    </a:lnTo>
                    <a:lnTo>
                      <a:pt x="63" y="69"/>
                    </a:lnTo>
                    <a:lnTo>
                      <a:pt x="58" y="66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34" y="72"/>
                    </a:lnTo>
                    <a:lnTo>
                      <a:pt x="31" y="74"/>
                    </a:lnTo>
                    <a:lnTo>
                      <a:pt x="25" y="72"/>
                    </a:lnTo>
                    <a:lnTo>
                      <a:pt x="19" y="60"/>
                    </a:lnTo>
                    <a:lnTo>
                      <a:pt x="20" y="56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1"/>
                    </a:lnTo>
                    <a:lnTo>
                      <a:pt x="15" y="45"/>
                    </a:lnTo>
                    <a:lnTo>
                      <a:pt x="15" y="42"/>
                    </a:lnTo>
                    <a:lnTo>
                      <a:pt x="9" y="36"/>
                    </a:lnTo>
                    <a:lnTo>
                      <a:pt x="9" y="33"/>
                    </a:lnTo>
                    <a:lnTo>
                      <a:pt x="8" y="30"/>
                    </a:lnTo>
                    <a:lnTo>
                      <a:pt x="6" y="30"/>
                    </a:lnTo>
                    <a:lnTo>
                      <a:pt x="6" y="25"/>
                    </a:lnTo>
                    <a:lnTo>
                      <a:pt x="0" y="21"/>
                    </a:lnTo>
                    <a:lnTo>
                      <a:pt x="2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6" name="Freeform 6454">
                <a:extLst>
                  <a:ext uri="{FF2B5EF4-FFF2-40B4-BE49-F238E27FC236}">
                    <a16:creationId xmlns:a16="http://schemas.microsoft.com/office/drawing/2014/main" id="{7518EEB8-2EE2-0FC9-40FC-C5C66D451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1298"/>
                <a:ext cx="54" cy="76"/>
              </a:xfrm>
              <a:custGeom>
                <a:avLst/>
                <a:gdLst>
                  <a:gd name="T0" fmla="*/ 60 w 107"/>
                  <a:gd name="T1" fmla="*/ 0 h 152"/>
                  <a:gd name="T2" fmla="*/ 35 w 107"/>
                  <a:gd name="T3" fmla="*/ 9 h 152"/>
                  <a:gd name="T4" fmla="*/ 24 w 107"/>
                  <a:gd name="T5" fmla="*/ 15 h 152"/>
                  <a:gd name="T6" fmla="*/ 12 w 107"/>
                  <a:gd name="T7" fmla="*/ 12 h 152"/>
                  <a:gd name="T8" fmla="*/ 9 w 107"/>
                  <a:gd name="T9" fmla="*/ 20 h 152"/>
                  <a:gd name="T10" fmla="*/ 7 w 107"/>
                  <a:gd name="T11" fmla="*/ 38 h 152"/>
                  <a:gd name="T12" fmla="*/ 0 w 107"/>
                  <a:gd name="T13" fmla="*/ 50 h 152"/>
                  <a:gd name="T14" fmla="*/ 10 w 107"/>
                  <a:gd name="T15" fmla="*/ 55 h 152"/>
                  <a:gd name="T16" fmla="*/ 27 w 107"/>
                  <a:gd name="T17" fmla="*/ 55 h 152"/>
                  <a:gd name="T18" fmla="*/ 28 w 107"/>
                  <a:gd name="T19" fmla="*/ 61 h 152"/>
                  <a:gd name="T20" fmla="*/ 21 w 107"/>
                  <a:gd name="T21" fmla="*/ 67 h 152"/>
                  <a:gd name="T22" fmla="*/ 22 w 107"/>
                  <a:gd name="T23" fmla="*/ 74 h 152"/>
                  <a:gd name="T24" fmla="*/ 24 w 107"/>
                  <a:gd name="T25" fmla="*/ 89 h 152"/>
                  <a:gd name="T26" fmla="*/ 28 w 107"/>
                  <a:gd name="T27" fmla="*/ 94 h 152"/>
                  <a:gd name="T28" fmla="*/ 24 w 107"/>
                  <a:gd name="T29" fmla="*/ 108 h 152"/>
                  <a:gd name="T30" fmla="*/ 16 w 107"/>
                  <a:gd name="T31" fmla="*/ 114 h 152"/>
                  <a:gd name="T32" fmla="*/ 3 w 107"/>
                  <a:gd name="T33" fmla="*/ 131 h 152"/>
                  <a:gd name="T34" fmla="*/ 4 w 107"/>
                  <a:gd name="T35" fmla="*/ 141 h 152"/>
                  <a:gd name="T36" fmla="*/ 19 w 107"/>
                  <a:gd name="T37" fmla="*/ 149 h 152"/>
                  <a:gd name="T38" fmla="*/ 24 w 107"/>
                  <a:gd name="T39" fmla="*/ 152 h 152"/>
                  <a:gd name="T40" fmla="*/ 44 w 107"/>
                  <a:gd name="T41" fmla="*/ 143 h 152"/>
                  <a:gd name="T42" fmla="*/ 56 w 107"/>
                  <a:gd name="T43" fmla="*/ 126 h 152"/>
                  <a:gd name="T44" fmla="*/ 65 w 107"/>
                  <a:gd name="T45" fmla="*/ 124 h 152"/>
                  <a:gd name="T46" fmla="*/ 72 w 107"/>
                  <a:gd name="T47" fmla="*/ 124 h 152"/>
                  <a:gd name="T48" fmla="*/ 69 w 107"/>
                  <a:gd name="T49" fmla="*/ 115 h 152"/>
                  <a:gd name="T50" fmla="*/ 68 w 107"/>
                  <a:gd name="T51" fmla="*/ 99 h 152"/>
                  <a:gd name="T52" fmla="*/ 80 w 107"/>
                  <a:gd name="T53" fmla="*/ 99 h 152"/>
                  <a:gd name="T54" fmla="*/ 79 w 107"/>
                  <a:gd name="T55" fmla="*/ 114 h 152"/>
                  <a:gd name="T56" fmla="*/ 88 w 107"/>
                  <a:gd name="T57" fmla="*/ 126 h 152"/>
                  <a:gd name="T58" fmla="*/ 97 w 107"/>
                  <a:gd name="T59" fmla="*/ 118 h 152"/>
                  <a:gd name="T60" fmla="*/ 107 w 107"/>
                  <a:gd name="T61" fmla="*/ 118 h 152"/>
                  <a:gd name="T62" fmla="*/ 106 w 107"/>
                  <a:gd name="T63" fmla="*/ 103 h 152"/>
                  <a:gd name="T64" fmla="*/ 98 w 107"/>
                  <a:gd name="T65" fmla="*/ 94 h 152"/>
                  <a:gd name="T66" fmla="*/ 95 w 107"/>
                  <a:gd name="T67" fmla="*/ 85 h 152"/>
                  <a:gd name="T68" fmla="*/ 83 w 107"/>
                  <a:gd name="T69" fmla="*/ 79 h 152"/>
                  <a:gd name="T70" fmla="*/ 71 w 107"/>
                  <a:gd name="T71" fmla="*/ 82 h 152"/>
                  <a:gd name="T72" fmla="*/ 63 w 107"/>
                  <a:gd name="T73" fmla="*/ 88 h 152"/>
                  <a:gd name="T74" fmla="*/ 62 w 107"/>
                  <a:gd name="T75" fmla="*/ 88 h 152"/>
                  <a:gd name="T76" fmla="*/ 56 w 107"/>
                  <a:gd name="T77" fmla="*/ 79 h 152"/>
                  <a:gd name="T78" fmla="*/ 53 w 107"/>
                  <a:gd name="T79" fmla="*/ 62 h 152"/>
                  <a:gd name="T80" fmla="*/ 57 w 107"/>
                  <a:gd name="T81" fmla="*/ 42 h 152"/>
                  <a:gd name="T82" fmla="*/ 65 w 107"/>
                  <a:gd name="T83" fmla="*/ 33 h 152"/>
                  <a:gd name="T84" fmla="*/ 68 w 107"/>
                  <a:gd name="T85" fmla="*/ 24 h 152"/>
                  <a:gd name="T86" fmla="*/ 71 w 107"/>
                  <a:gd name="T87" fmla="*/ 17 h 152"/>
                  <a:gd name="T88" fmla="*/ 65 w 107"/>
                  <a:gd name="T89" fmla="*/ 9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7" h="152">
                    <a:moveTo>
                      <a:pt x="66" y="9"/>
                    </a:moveTo>
                    <a:lnTo>
                      <a:pt x="60" y="0"/>
                    </a:lnTo>
                    <a:lnTo>
                      <a:pt x="47" y="1"/>
                    </a:lnTo>
                    <a:lnTo>
                      <a:pt x="35" y="9"/>
                    </a:lnTo>
                    <a:lnTo>
                      <a:pt x="28" y="12"/>
                    </a:lnTo>
                    <a:lnTo>
                      <a:pt x="24" y="15"/>
                    </a:lnTo>
                    <a:lnTo>
                      <a:pt x="22" y="12"/>
                    </a:lnTo>
                    <a:lnTo>
                      <a:pt x="12" y="12"/>
                    </a:lnTo>
                    <a:lnTo>
                      <a:pt x="7" y="15"/>
                    </a:lnTo>
                    <a:lnTo>
                      <a:pt x="9" y="20"/>
                    </a:lnTo>
                    <a:lnTo>
                      <a:pt x="9" y="35"/>
                    </a:lnTo>
                    <a:lnTo>
                      <a:pt x="7" y="38"/>
                    </a:lnTo>
                    <a:lnTo>
                      <a:pt x="9" y="41"/>
                    </a:lnTo>
                    <a:lnTo>
                      <a:pt x="0" y="50"/>
                    </a:lnTo>
                    <a:lnTo>
                      <a:pt x="1" y="55"/>
                    </a:lnTo>
                    <a:lnTo>
                      <a:pt x="10" y="55"/>
                    </a:lnTo>
                    <a:lnTo>
                      <a:pt x="16" y="58"/>
                    </a:lnTo>
                    <a:lnTo>
                      <a:pt x="27" y="55"/>
                    </a:lnTo>
                    <a:lnTo>
                      <a:pt x="30" y="55"/>
                    </a:lnTo>
                    <a:lnTo>
                      <a:pt x="28" y="61"/>
                    </a:lnTo>
                    <a:lnTo>
                      <a:pt x="22" y="62"/>
                    </a:lnTo>
                    <a:lnTo>
                      <a:pt x="21" y="67"/>
                    </a:lnTo>
                    <a:lnTo>
                      <a:pt x="22" y="73"/>
                    </a:lnTo>
                    <a:lnTo>
                      <a:pt x="22" y="74"/>
                    </a:lnTo>
                    <a:lnTo>
                      <a:pt x="19" y="88"/>
                    </a:lnTo>
                    <a:lnTo>
                      <a:pt x="24" y="89"/>
                    </a:lnTo>
                    <a:lnTo>
                      <a:pt x="25" y="88"/>
                    </a:lnTo>
                    <a:lnTo>
                      <a:pt x="28" y="94"/>
                    </a:lnTo>
                    <a:lnTo>
                      <a:pt x="28" y="99"/>
                    </a:lnTo>
                    <a:lnTo>
                      <a:pt x="24" y="108"/>
                    </a:lnTo>
                    <a:lnTo>
                      <a:pt x="18" y="111"/>
                    </a:lnTo>
                    <a:lnTo>
                      <a:pt x="16" y="114"/>
                    </a:lnTo>
                    <a:lnTo>
                      <a:pt x="19" y="118"/>
                    </a:lnTo>
                    <a:lnTo>
                      <a:pt x="3" y="131"/>
                    </a:lnTo>
                    <a:lnTo>
                      <a:pt x="9" y="138"/>
                    </a:lnTo>
                    <a:lnTo>
                      <a:pt x="4" y="141"/>
                    </a:lnTo>
                    <a:lnTo>
                      <a:pt x="13" y="147"/>
                    </a:lnTo>
                    <a:lnTo>
                      <a:pt x="19" y="149"/>
                    </a:lnTo>
                    <a:lnTo>
                      <a:pt x="19" y="149"/>
                    </a:lnTo>
                    <a:lnTo>
                      <a:pt x="24" y="152"/>
                    </a:lnTo>
                    <a:lnTo>
                      <a:pt x="30" y="150"/>
                    </a:lnTo>
                    <a:lnTo>
                      <a:pt x="44" y="143"/>
                    </a:lnTo>
                    <a:lnTo>
                      <a:pt x="47" y="135"/>
                    </a:lnTo>
                    <a:lnTo>
                      <a:pt x="56" y="126"/>
                    </a:lnTo>
                    <a:lnTo>
                      <a:pt x="59" y="126"/>
                    </a:lnTo>
                    <a:lnTo>
                      <a:pt x="65" y="124"/>
                    </a:lnTo>
                    <a:lnTo>
                      <a:pt x="66" y="127"/>
                    </a:lnTo>
                    <a:lnTo>
                      <a:pt x="72" y="124"/>
                    </a:lnTo>
                    <a:lnTo>
                      <a:pt x="69" y="121"/>
                    </a:lnTo>
                    <a:lnTo>
                      <a:pt x="69" y="115"/>
                    </a:lnTo>
                    <a:lnTo>
                      <a:pt x="62" y="111"/>
                    </a:lnTo>
                    <a:lnTo>
                      <a:pt x="68" y="99"/>
                    </a:lnTo>
                    <a:lnTo>
                      <a:pt x="69" y="96"/>
                    </a:lnTo>
                    <a:lnTo>
                      <a:pt x="80" y="99"/>
                    </a:lnTo>
                    <a:lnTo>
                      <a:pt x="82" y="105"/>
                    </a:lnTo>
                    <a:lnTo>
                      <a:pt x="79" y="114"/>
                    </a:lnTo>
                    <a:lnTo>
                      <a:pt x="82" y="115"/>
                    </a:lnTo>
                    <a:lnTo>
                      <a:pt x="88" y="126"/>
                    </a:lnTo>
                    <a:lnTo>
                      <a:pt x="95" y="124"/>
                    </a:lnTo>
                    <a:lnTo>
                      <a:pt x="97" y="118"/>
                    </a:lnTo>
                    <a:lnTo>
                      <a:pt x="101" y="121"/>
                    </a:lnTo>
                    <a:lnTo>
                      <a:pt x="107" y="118"/>
                    </a:lnTo>
                    <a:lnTo>
                      <a:pt x="107" y="112"/>
                    </a:lnTo>
                    <a:lnTo>
                      <a:pt x="106" y="103"/>
                    </a:lnTo>
                    <a:lnTo>
                      <a:pt x="101" y="100"/>
                    </a:lnTo>
                    <a:lnTo>
                      <a:pt x="98" y="94"/>
                    </a:lnTo>
                    <a:lnTo>
                      <a:pt x="95" y="91"/>
                    </a:lnTo>
                    <a:lnTo>
                      <a:pt x="95" y="85"/>
                    </a:lnTo>
                    <a:lnTo>
                      <a:pt x="89" y="82"/>
                    </a:lnTo>
                    <a:lnTo>
                      <a:pt x="83" y="79"/>
                    </a:lnTo>
                    <a:lnTo>
                      <a:pt x="79" y="82"/>
                    </a:lnTo>
                    <a:lnTo>
                      <a:pt x="71" y="82"/>
                    </a:lnTo>
                    <a:lnTo>
                      <a:pt x="68" y="85"/>
                    </a:lnTo>
                    <a:lnTo>
                      <a:pt x="63" y="88"/>
                    </a:lnTo>
                    <a:lnTo>
                      <a:pt x="60" y="91"/>
                    </a:lnTo>
                    <a:lnTo>
                      <a:pt x="62" y="88"/>
                    </a:lnTo>
                    <a:lnTo>
                      <a:pt x="54" y="82"/>
                    </a:lnTo>
                    <a:lnTo>
                      <a:pt x="56" y="79"/>
                    </a:lnTo>
                    <a:lnTo>
                      <a:pt x="51" y="67"/>
                    </a:lnTo>
                    <a:lnTo>
                      <a:pt x="53" y="62"/>
                    </a:lnTo>
                    <a:lnTo>
                      <a:pt x="54" y="59"/>
                    </a:lnTo>
                    <a:lnTo>
                      <a:pt x="57" y="42"/>
                    </a:lnTo>
                    <a:lnTo>
                      <a:pt x="68" y="42"/>
                    </a:lnTo>
                    <a:lnTo>
                      <a:pt x="65" y="33"/>
                    </a:lnTo>
                    <a:lnTo>
                      <a:pt x="68" y="30"/>
                    </a:lnTo>
                    <a:lnTo>
                      <a:pt x="68" y="24"/>
                    </a:lnTo>
                    <a:lnTo>
                      <a:pt x="66" y="23"/>
                    </a:lnTo>
                    <a:lnTo>
                      <a:pt x="71" y="17"/>
                    </a:lnTo>
                    <a:lnTo>
                      <a:pt x="66" y="12"/>
                    </a:lnTo>
                    <a:lnTo>
                      <a:pt x="65" y="9"/>
                    </a:lnTo>
                    <a:lnTo>
                      <a:pt x="66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7" name="Freeform 6455">
                <a:extLst>
                  <a:ext uri="{FF2B5EF4-FFF2-40B4-BE49-F238E27FC236}">
                    <a16:creationId xmlns:a16="http://schemas.microsoft.com/office/drawing/2014/main" id="{738CE08A-F35F-CF77-3379-4318932D2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1298"/>
                <a:ext cx="54" cy="76"/>
              </a:xfrm>
              <a:custGeom>
                <a:avLst/>
                <a:gdLst>
                  <a:gd name="T0" fmla="*/ 65 w 107"/>
                  <a:gd name="T1" fmla="*/ 9 h 152"/>
                  <a:gd name="T2" fmla="*/ 71 w 107"/>
                  <a:gd name="T3" fmla="*/ 17 h 152"/>
                  <a:gd name="T4" fmla="*/ 68 w 107"/>
                  <a:gd name="T5" fmla="*/ 24 h 152"/>
                  <a:gd name="T6" fmla="*/ 65 w 107"/>
                  <a:gd name="T7" fmla="*/ 33 h 152"/>
                  <a:gd name="T8" fmla="*/ 57 w 107"/>
                  <a:gd name="T9" fmla="*/ 42 h 152"/>
                  <a:gd name="T10" fmla="*/ 53 w 107"/>
                  <a:gd name="T11" fmla="*/ 62 h 152"/>
                  <a:gd name="T12" fmla="*/ 56 w 107"/>
                  <a:gd name="T13" fmla="*/ 79 h 152"/>
                  <a:gd name="T14" fmla="*/ 62 w 107"/>
                  <a:gd name="T15" fmla="*/ 88 h 152"/>
                  <a:gd name="T16" fmla="*/ 63 w 107"/>
                  <a:gd name="T17" fmla="*/ 88 h 152"/>
                  <a:gd name="T18" fmla="*/ 71 w 107"/>
                  <a:gd name="T19" fmla="*/ 82 h 152"/>
                  <a:gd name="T20" fmla="*/ 83 w 107"/>
                  <a:gd name="T21" fmla="*/ 79 h 152"/>
                  <a:gd name="T22" fmla="*/ 95 w 107"/>
                  <a:gd name="T23" fmla="*/ 85 h 152"/>
                  <a:gd name="T24" fmla="*/ 98 w 107"/>
                  <a:gd name="T25" fmla="*/ 94 h 152"/>
                  <a:gd name="T26" fmla="*/ 106 w 107"/>
                  <a:gd name="T27" fmla="*/ 103 h 152"/>
                  <a:gd name="T28" fmla="*/ 107 w 107"/>
                  <a:gd name="T29" fmla="*/ 118 h 152"/>
                  <a:gd name="T30" fmla="*/ 97 w 107"/>
                  <a:gd name="T31" fmla="*/ 118 h 152"/>
                  <a:gd name="T32" fmla="*/ 88 w 107"/>
                  <a:gd name="T33" fmla="*/ 126 h 152"/>
                  <a:gd name="T34" fmla="*/ 79 w 107"/>
                  <a:gd name="T35" fmla="*/ 114 h 152"/>
                  <a:gd name="T36" fmla="*/ 80 w 107"/>
                  <a:gd name="T37" fmla="*/ 99 h 152"/>
                  <a:gd name="T38" fmla="*/ 68 w 107"/>
                  <a:gd name="T39" fmla="*/ 99 h 152"/>
                  <a:gd name="T40" fmla="*/ 69 w 107"/>
                  <a:gd name="T41" fmla="*/ 115 h 152"/>
                  <a:gd name="T42" fmla="*/ 72 w 107"/>
                  <a:gd name="T43" fmla="*/ 124 h 152"/>
                  <a:gd name="T44" fmla="*/ 65 w 107"/>
                  <a:gd name="T45" fmla="*/ 124 h 152"/>
                  <a:gd name="T46" fmla="*/ 56 w 107"/>
                  <a:gd name="T47" fmla="*/ 126 h 152"/>
                  <a:gd name="T48" fmla="*/ 44 w 107"/>
                  <a:gd name="T49" fmla="*/ 143 h 152"/>
                  <a:gd name="T50" fmla="*/ 24 w 107"/>
                  <a:gd name="T51" fmla="*/ 152 h 152"/>
                  <a:gd name="T52" fmla="*/ 19 w 107"/>
                  <a:gd name="T53" fmla="*/ 149 h 152"/>
                  <a:gd name="T54" fmla="*/ 4 w 107"/>
                  <a:gd name="T55" fmla="*/ 141 h 152"/>
                  <a:gd name="T56" fmla="*/ 3 w 107"/>
                  <a:gd name="T57" fmla="*/ 131 h 152"/>
                  <a:gd name="T58" fmla="*/ 16 w 107"/>
                  <a:gd name="T59" fmla="*/ 114 h 152"/>
                  <a:gd name="T60" fmla="*/ 24 w 107"/>
                  <a:gd name="T61" fmla="*/ 108 h 152"/>
                  <a:gd name="T62" fmla="*/ 28 w 107"/>
                  <a:gd name="T63" fmla="*/ 94 h 152"/>
                  <a:gd name="T64" fmla="*/ 24 w 107"/>
                  <a:gd name="T65" fmla="*/ 89 h 152"/>
                  <a:gd name="T66" fmla="*/ 22 w 107"/>
                  <a:gd name="T67" fmla="*/ 74 h 152"/>
                  <a:gd name="T68" fmla="*/ 21 w 107"/>
                  <a:gd name="T69" fmla="*/ 67 h 152"/>
                  <a:gd name="T70" fmla="*/ 28 w 107"/>
                  <a:gd name="T71" fmla="*/ 61 h 152"/>
                  <a:gd name="T72" fmla="*/ 27 w 107"/>
                  <a:gd name="T73" fmla="*/ 55 h 152"/>
                  <a:gd name="T74" fmla="*/ 10 w 107"/>
                  <a:gd name="T75" fmla="*/ 55 h 152"/>
                  <a:gd name="T76" fmla="*/ 0 w 107"/>
                  <a:gd name="T77" fmla="*/ 50 h 152"/>
                  <a:gd name="T78" fmla="*/ 7 w 107"/>
                  <a:gd name="T79" fmla="*/ 38 h 152"/>
                  <a:gd name="T80" fmla="*/ 9 w 107"/>
                  <a:gd name="T81" fmla="*/ 20 h 152"/>
                  <a:gd name="T82" fmla="*/ 12 w 107"/>
                  <a:gd name="T83" fmla="*/ 12 h 152"/>
                  <a:gd name="T84" fmla="*/ 24 w 107"/>
                  <a:gd name="T85" fmla="*/ 15 h 152"/>
                  <a:gd name="T86" fmla="*/ 35 w 107"/>
                  <a:gd name="T87" fmla="*/ 9 h 152"/>
                  <a:gd name="T88" fmla="*/ 60 w 107"/>
                  <a:gd name="T8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7" h="152">
                    <a:moveTo>
                      <a:pt x="66" y="9"/>
                    </a:moveTo>
                    <a:lnTo>
                      <a:pt x="65" y="9"/>
                    </a:lnTo>
                    <a:lnTo>
                      <a:pt x="66" y="12"/>
                    </a:lnTo>
                    <a:lnTo>
                      <a:pt x="71" y="17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8" y="30"/>
                    </a:lnTo>
                    <a:lnTo>
                      <a:pt x="65" y="33"/>
                    </a:lnTo>
                    <a:lnTo>
                      <a:pt x="68" y="42"/>
                    </a:lnTo>
                    <a:lnTo>
                      <a:pt x="57" y="42"/>
                    </a:lnTo>
                    <a:lnTo>
                      <a:pt x="54" y="59"/>
                    </a:lnTo>
                    <a:lnTo>
                      <a:pt x="53" y="62"/>
                    </a:lnTo>
                    <a:lnTo>
                      <a:pt x="51" y="67"/>
                    </a:lnTo>
                    <a:lnTo>
                      <a:pt x="56" y="79"/>
                    </a:lnTo>
                    <a:lnTo>
                      <a:pt x="54" y="82"/>
                    </a:lnTo>
                    <a:lnTo>
                      <a:pt x="62" y="88"/>
                    </a:lnTo>
                    <a:lnTo>
                      <a:pt x="60" y="91"/>
                    </a:lnTo>
                    <a:lnTo>
                      <a:pt x="63" y="88"/>
                    </a:lnTo>
                    <a:lnTo>
                      <a:pt x="68" y="85"/>
                    </a:lnTo>
                    <a:lnTo>
                      <a:pt x="71" y="82"/>
                    </a:lnTo>
                    <a:lnTo>
                      <a:pt x="79" y="82"/>
                    </a:lnTo>
                    <a:lnTo>
                      <a:pt x="83" y="79"/>
                    </a:lnTo>
                    <a:lnTo>
                      <a:pt x="89" y="82"/>
                    </a:lnTo>
                    <a:lnTo>
                      <a:pt x="95" y="85"/>
                    </a:lnTo>
                    <a:lnTo>
                      <a:pt x="95" y="91"/>
                    </a:lnTo>
                    <a:lnTo>
                      <a:pt x="98" y="94"/>
                    </a:lnTo>
                    <a:lnTo>
                      <a:pt x="101" y="100"/>
                    </a:lnTo>
                    <a:lnTo>
                      <a:pt x="106" y="103"/>
                    </a:lnTo>
                    <a:lnTo>
                      <a:pt x="107" y="112"/>
                    </a:lnTo>
                    <a:lnTo>
                      <a:pt x="107" y="118"/>
                    </a:lnTo>
                    <a:lnTo>
                      <a:pt x="101" y="121"/>
                    </a:lnTo>
                    <a:lnTo>
                      <a:pt x="97" y="118"/>
                    </a:lnTo>
                    <a:lnTo>
                      <a:pt x="95" y="124"/>
                    </a:lnTo>
                    <a:lnTo>
                      <a:pt x="88" y="126"/>
                    </a:lnTo>
                    <a:lnTo>
                      <a:pt x="82" y="115"/>
                    </a:lnTo>
                    <a:lnTo>
                      <a:pt x="79" y="114"/>
                    </a:lnTo>
                    <a:lnTo>
                      <a:pt x="82" y="105"/>
                    </a:lnTo>
                    <a:lnTo>
                      <a:pt x="80" y="99"/>
                    </a:lnTo>
                    <a:lnTo>
                      <a:pt x="69" y="96"/>
                    </a:lnTo>
                    <a:lnTo>
                      <a:pt x="68" y="99"/>
                    </a:lnTo>
                    <a:lnTo>
                      <a:pt x="62" y="111"/>
                    </a:lnTo>
                    <a:lnTo>
                      <a:pt x="69" y="115"/>
                    </a:lnTo>
                    <a:lnTo>
                      <a:pt x="69" y="121"/>
                    </a:lnTo>
                    <a:lnTo>
                      <a:pt x="72" y="124"/>
                    </a:lnTo>
                    <a:lnTo>
                      <a:pt x="66" y="127"/>
                    </a:lnTo>
                    <a:lnTo>
                      <a:pt x="65" y="124"/>
                    </a:lnTo>
                    <a:lnTo>
                      <a:pt x="59" y="126"/>
                    </a:lnTo>
                    <a:lnTo>
                      <a:pt x="56" y="126"/>
                    </a:lnTo>
                    <a:lnTo>
                      <a:pt x="47" y="135"/>
                    </a:lnTo>
                    <a:lnTo>
                      <a:pt x="44" y="143"/>
                    </a:lnTo>
                    <a:lnTo>
                      <a:pt x="30" y="150"/>
                    </a:lnTo>
                    <a:lnTo>
                      <a:pt x="24" y="152"/>
                    </a:lnTo>
                    <a:lnTo>
                      <a:pt x="19" y="149"/>
                    </a:lnTo>
                    <a:lnTo>
                      <a:pt x="19" y="149"/>
                    </a:lnTo>
                    <a:lnTo>
                      <a:pt x="13" y="147"/>
                    </a:lnTo>
                    <a:lnTo>
                      <a:pt x="4" y="141"/>
                    </a:lnTo>
                    <a:lnTo>
                      <a:pt x="9" y="138"/>
                    </a:lnTo>
                    <a:lnTo>
                      <a:pt x="3" y="131"/>
                    </a:lnTo>
                    <a:lnTo>
                      <a:pt x="19" y="118"/>
                    </a:lnTo>
                    <a:lnTo>
                      <a:pt x="16" y="114"/>
                    </a:lnTo>
                    <a:lnTo>
                      <a:pt x="18" y="111"/>
                    </a:lnTo>
                    <a:lnTo>
                      <a:pt x="24" y="108"/>
                    </a:lnTo>
                    <a:lnTo>
                      <a:pt x="28" y="99"/>
                    </a:lnTo>
                    <a:lnTo>
                      <a:pt x="28" y="94"/>
                    </a:lnTo>
                    <a:lnTo>
                      <a:pt x="25" y="88"/>
                    </a:lnTo>
                    <a:lnTo>
                      <a:pt x="24" y="89"/>
                    </a:lnTo>
                    <a:lnTo>
                      <a:pt x="19" y="88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67"/>
                    </a:lnTo>
                    <a:lnTo>
                      <a:pt x="22" y="62"/>
                    </a:lnTo>
                    <a:lnTo>
                      <a:pt x="28" y="61"/>
                    </a:lnTo>
                    <a:lnTo>
                      <a:pt x="30" y="55"/>
                    </a:lnTo>
                    <a:lnTo>
                      <a:pt x="27" y="55"/>
                    </a:lnTo>
                    <a:lnTo>
                      <a:pt x="16" y="58"/>
                    </a:lnTo>
                    <a:lnTo>
                      <a:pt x="10" y="55"/>
                    </a:lnTo>
                    <a:lnTo>
                      <a:pt x="1" y="55"/>
                    </a:lnTo>
                    <a:lnTo>
                      <a:pt x="0" y="50"/>
                    </a:lnTo>
                    <a:lnTo>
                      <a:pt x="9" y="41"/>
                    </a:lnTo>
                    <a:lnTo>
                      <a:pt x="7" y="38"/>
                    </a:lnTo>
                    <a:lnTo>
                      <a:pt x="9" y="35"/>
                    </a:lnTo>
                    <a:lnTo>
                      <a:pt x="9" y="20"/>
                    </a:lnTo>
                    <a:lnTo>
                      <a:pt x="7" y="15"/>
                    </a:lnTo>
                    <a:lnTo>
                      <a:pt x="12" y="12"/>
                    </a:lnTo>
                    <a:lnTo>
                      <a:pt x="22" y="12"/>
                    </a:lnTo>
                    <a:lnTo>
                      <a:pt x="24" y="15"/>
                    </a:lnTo>
                    <a:lnTo>
                      <a:pt x="28" y="12"/>
                    </a:lnTo>
                    <a:lnTo>
                      <a:pt x="35" y="9"/>
                    </a:lnTo>
                    <a:lnTo>
                      <a:pt x="47" y="1"/>
                    </a:lnTo>
                    <a:lnTo>
                      <a:pt x="60" y="0"/>
                    </a:lnTo>
                    <a:lnTo>
                      <a:pt x="6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8" name="Freeform 6456">
                <a:extLst>
                  <a:ext uri="{FF2B5EF4-FFF2-40B4-BE49-F238E27FC236}">
                    <a16:creationId xmlns:a16="http://schemas.microsoft.com/office/drawing/2014/main" id="{12C81BC0-85EF-B416-03FC-9A7AC8897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1298"/>
                <a:ext cx="54" cy="76"/>
              </a:xfrm>
              <a:custGeom>
                <a:avLst/>
                <a:gdLst>
                  <a:gd name="T0" fmla="*/ 65 w 107"/>
                  <a:gd name="T1" fmla="*/ 9 h 152"/>
                  <a:gd name="T2" fmla="*/ 71 w 107"/>
                  <a:gd name="T3" fmla="*/ 17 h 152"/>
                  <a:gd name="T4" fmla="*/ 68 w 107"/>
                  <a:gd name="T5" fmla="*/ 24 h 152"/>
                  <a:gd name="T6" fmla="*/ 65 w 107"/>
                  <a:gd name="T7" fmla="*/ 33 h 152"/>
                  <a:gd name="T8" fmla="*/ 57 w 107"/>
                  <a:gd name="T9" fmla="*/ 42 h 152"/>
                  <a:gd name="T10" fmla="*/ 53 w 107"/>
                  <a:gd name="T11" fmla="*/ 62 h 152"/>
                  <a:gd name="T12" fmla="*/ 56 w 107"/>
                  <a:gd name="T13" fmla="*/ 79 h 152"/>
                  <a:gd name="T14" fmla="*/ 62 w 107"/>
                  <a:gd name="T15" fmla="*/ 88 h 152"/>
                  <a:gd name="T16" fmla="*/ 63 w 107"/>
                  <a:gd name="T17" fmla="*/ 88 h 152"/>
                  <a:gd name="T18" fmla="*/ 71 w 107"/>
                  <a:gd name="T19" fmla="*/ 82 h 152"/>
                  <a:gd name="T20" fmla="*/ 83 w 107"/>
                  <a:gd name="T21" fmla="*/ 79 h 152"/>
                  <a:gd name="T22" fmla="*/ 95 w 107"/>
                  <a:gd name="T23" fmla="*/ 85 h 152"/>
                  <a:gd name="T24" fmla="*/ 98 w 107"/>
                  <a:gd name="T25" fmla="*/ 94 h 152"/>
                  <a:gd name="T26" fmla="*/ 106 w 107"/>
                  <a:gd name="T27" fmla="*/ 103 h 152"/>
                  <a:gd name="T28" fmla="*/ 107 w 107"/>
                  <a:gd name="T29" fmla="*/ 118 h 152"/>
                  <a:gd name="T30" fmla="*/ 97 w 107"/>
                  <a:gd name="T31" fmla="*/ 118 h 152"/>
                  <a:gd name="T32" fmla="*/ 88 w 107"/>
                  <a:gd name="T33" fmla="*/ 126 h 152"/>
                  <a:gd name="T34" fmla="*/ 79 w 107"/>
                  <a:gd name="T35" fmla="*/ 114 h 152"/>
                  <a:gd name="T36" fmla="*/ 80 w 107"/>
                  <a:gd name="T37" fmla="*/ 99 h 152"/>
                  <a:gd name="T38" fmla="*/ 68 w 107"/>
                  <a:gd name="T39" fmla="*/ 99 h 152"/>
                  <a:gd name="T40" fmla="*/ 69 w 107"/>
                  <a:gd name="T41" fmla="*/ 115 h 152"/>
                  <a:gd name="T42" fmla="*/ 72 w 107"/>
                  <a:gd name="T43" fmla="*/ 124 h 152"/>
                  <a:gd name="T44" fmla="*/ 65 w 107"/>
                  <a:gd name="T45" fmla="*/ 124 h 152"/>
                  <a:gd name="T46" fmla="*/ 56 w 107"/>
                  <a:gd name="T47" fmla="*/ 126 h 152"/>
                  <a:gd name="T48" fmla="*/ 44 w 107"/>
                  <a:gd name="T49" fmla="*/ 143 h 152"/>
                  <a:gd name="T50" fmla="*/ 24 w 107"/>
                  <a:gd name="T51" fmla="*/ 152 h 152"/>
                  <a:gd name="T52" fmla="*/ 19 w 107"/>
                  <a:gd name="T53" fmla="*/ 149 h 152"/>
                  <a:gd name="T54" fmla="*/ 4 w 107"/>
                  <a:gd name="T55" fmla="*/ 141 h 152"/>
                  <a:gd name="T56" fmla="*/ 3 w 107"/>
                  <a:gd name="T57" fmla="*/ 131 h 152"/>
                  <a:gd name="T58" fmla="*/ 16 w 107"/>
                  <a:gd name="T59" fmla="*/ 114 h 152"/>
                  <a:gd name="T60" fmla="*/ 24 w 107"/>
                  <a:gd name="T61" fmla="*/ 108 h 152"/>
                  <a:gd name="T62" fmla="*/ 28 w 107"/>
                  <a:gd name="T63" fmla="*/ 94 h 152"/>
                  <a:gd name="T64" fmla="*/ 24 w 107"/>
                  <a:gd name="T65" fmla="*/ 89 h 152"/>
                  <a:gd name="T66" fmla="*/ 22 w 107"/>
                  <a:gd name="T67" fmla="*/ 74 h 152"/>
                  <a:gd name="T68" fmla="*/ 21 w 107"/>
                  <a:gd name="T69" fmla="*/ 67 h 152"/>
                  <a:gd name="T70" fmla="*/ 28 w 107"/>
                  <a:gd name="T71" fmla="*/ 61 h 152"/>
                  <a:gd name="T72" fmla="*/ 27 w 107"/>
                  <a:gd name="T73" fmla="*/ 55 h 152"/>
                  <a:gd name="T74" fmla="*/ 10 w 107"/>
                  <a:gd name="T75" fmla="*/ 55 h 152"/>
                  <a:gd name="T76" fmla="*/ 0 w 107"/>
                  <a:gd name="T77" fmla="*/ 50 h 152"/>
                  <a:gd name="T78" fmla="*/ 7 w 107"/>
                  <a:gd name="T79" fmla="*/ 38 h 152"/>
                  <a:gd name="T80" fmla="*/ 9 w 107"/>
                  <a:gd name="T81" fmla="*/ 20 h 152"/>
                  <a:gd name="T82" fmla="*/ 12 w 107"/>
                  <a:gd name="T83" fmla="*/ 12 h 152"/>
                  <a:gd name="T84" fmla="*/ 24 w 107"/>
                  <a:gd name="T85" fmla="*/ 15 h 152"/>
                  <a:gd name="T86" fmla="*/ 35 w 107"/>
                  <a:gd name="T87" fmla="*/ 9 h 152"/>
                  <a:gd name="T88" fmla="*/ 60 w 107"/>
                  <a:gd name="T8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7" h="152">
                    <a:moveTo>
                      <a:pt x="66" y="9"/>
                    </a:moveTo>
                    <a:lnTo>
                      <a:pt x="65" y="9"/>
                    </a:lnTo>
                    <a:lnTo>
                      <a:pt x="66" y="12"/>
                    </a:lnTo>
                    <a:lnTo>
                      <a:pt x="71" y="17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8" y="30"/>
                    </a:lnTo>
                    <a:lnTo>
                      <a:pt x="65" y="33"/>
                    </a:lnTo>
                    <a:lnTo>
                      <a:pt x="68" y="42"/>
                    </a:lnTo>
                    <a:lnTo>
                      <a:pt x="57" y="42"/>
                    </a:lnTo>
                    <a:lnTo>
                      <a:pt x="54" y="59"/>
                    </a:lnTo>
                    <a:lnTo>
                      <a:pt x="53" y="62"/>
                    </a:lnTo>
                    <a:lnTo>
                      <a:pt x="51" y="67"/>
                    </a:lnTo>
                    <a:lnTo>
                      <a:pt x="56" y="79"/>
                    </a:lnTo>
                    <a:lnTo>
                      <a:pt x="54" y="82"/>
                    </a:lnTo>
                    <a:lnTo>
                      <a:pt x="62" y="88"/>
                    </a:lnTo>
                    <a:lnTo>
                      <a:pt x="60" y="91"/>
                    </a:lnTo>
                    <a:lnTo>
                      <a:pt x="63" y="88"/>
                    </a:lnTo>
                    <a:lnTo>
                      <a:pt x="68" y="85"/>
                    </a:lnTo>
                    <a:lnTo>
                      <a:pt x="71" y="82"/>
                    </a:lnTo>
                    <a:lnTo>
                      <a:pt x="79" y="82"/>
                    </a:lnTo>
                    <a:lnTo>
                      <a:pt x="83" y="79"/>
                    </a:lnTo>
                    <a:lnTo>
                      <a:pt x="89" y="82"/>
                    </a:lnTo>
                    <a:lnTo>
                      <a:pt x="95" y="85"/>
                    </a:lnTo>
                    <a:lnTo>
                      <a:pt x="95" y="91"/>
                    </a:lnTo>
                    <a:lnTo>
                      <a:pt x="98" y="94"/>
                    </a:lnTo>
                    <a:lnTo>
                      <a:pt x="101" y="100"/>
                    </a:lnTo>
                    <a:lnTo>
                      <a:pt x="106" y="103"/>
                    </a:lnTo>
                    <a:lnTo>
                      <a:pt x="107" y="112"/>
                    </a:lnTo>
                    <a:lnTo>
                      <a:pt x="107" y="118"/>
                    </a:lnTo>
                    <a:lnTo>
                      <a:pt x="101" y="121"/>
                    </a:lnTo>
                    <a:lnTo>
                      <a:pt x="97" y="118"/>
                    </a:lnTo>
                    <a:lnTo>
                      <a:pt x="95" y="124"/>
                    </a:lnTo>
                    <a:lnTo>
                      <a:pt x="88" y="126"/>
                    </a:lnTo>
                    <a:lnTo>
                      <a:pt x="82" y="115"/>
                    </a:lnTo>
                    <a:lnTo>
                      <a:pt x="79" y="114"/>
                    </a:lnTo>
                    <a:lnTo>
                      <a:pt x="82" y="105"/>
                    </a:lnTo>
                    <a:lnTo>
                      <a:pt x="80" y="99"/>
                    </a:lnTo>
                    <a:lnTo>
                      <a:pt x="69" y="96"/>
                    </a:lnTo>
                    <a:lnTo>
                      <a:pt x="68" y="99"/>
                    </a:lnTo>
                    <a:lnTo>
                      <a:pt x="62" y="111"/>
                    </a:lnTo>
                    <a:lnTo>
                      <a:pt x="69" y="115"/>
                    </a:lnTo>
                    <a:lnTo>
                      <a:pt x="69" y="121"/>
                    </a:lnTo>
                    <a:lnTo>
                      <a:pt x="72" y="124"/>
                    </a:lnTo>
                    <a:lnTo>
                      <a:pt x="66" y="127"/>
                    </a:lnTo>
                    <a:lnTo>
                      <a:pt x="65" y="124"/>
                    </a:lnTo>
                    <a:lnTo>
                      <a:pt x="59" y="126"/>
                    </a:lnTo>
                    <a:lnTo>
                      <a:pt x="56" y="126"/>
                    </a:lnTo>
                    <a:lnTo>
                      <a:pt x="47" y="135"/>
                    </a:lnTo>
                    <a:lnTo>
                      <a:pt x="44" y="143"/>
                    </a:lnTo>
                    <a:lnTo>
                      <a:pt x="30" y="150"/>
                    </a:lnTo>
                    <a:lnTo>
                      <a:pt x="24" y="152"/>
                    </a:lnTo>
                    <a:lnTo>
                      <a:pt x="19" y="149"/>
                    </a:lnTo>
                    <a:lnTo>
                      <a:pt x="19" y="149"/>
                    </a:lnTo>
                    <a:lnTo>
                      <a:pt x="13" y="147"/>
                    </a:lnTo>
                    <a:lnTo>
                      <a:pt x="4" y="141"/>
                    </a:lnTo>
                    <a:lnTo>
                      <a:pt x="9" y="138"/>
                    </a:lnTo>
                    <a:lnTo>
                      <a:pt x="3" y="131"/>
                    </a:lnTo>
                    <a:lnTo>
                      <a:pt x="19" y="118"/>
                    </a:lnTo>
                    <a:lnTo>
                      <a:pt x="16" y="114"/>
                    </a:lnTo>
                    <a:lnTo>
                      <a:pt x="18" y="111"/>
                    </a:lnTo>
                    <a:lnTo>
                      <a:pt x="24" y="108"/>
                    </a:lnTo>
                    <a:lnTo>
                      <a:pt x="28" y="99"/>
                    </a:lnTo>
                    <a:lnTo>
                      <a:pt x="28" y="94"/>
                    </a:lnTo>
                    <a:lnTo>
                      <a:pt x="25" y="88"/>
                    </a:lnTo>
                    <a:lnTo>
                      <a:pt x="24" y="89"/>
                    </a:lnTo>
                    <a:lnTo>
                      <a:pt x="19" y="88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67"/>
                    </a:lnTo>
                    <a:lnTo>
                      <a:pt x="22" y="62"/>
                    </a:lnTo>
                    <a:lnTo>
                      <a:pt x="28" y="61"/>
                    </a:lnTo>
                    <a:lnTo>
                      <a:pt x="30" y="55"/>
                    </a:lnTo>
                    <a:lnTo>
                      <a:pt x="27" y="55"/>
                    </a:lnTo>
                    <a:lnTo>
                      <a:pt x="16" y="58"/>
                    </a:lnTo>
                    <a:lnTo>
                      <a:pt x="10" y="55"/>
                    </a:lnTo>
                    <a:lnTo>
                      <a:pt x="1" y="55"/>
                    </a:lnTo>
                    <a:lnTo>
                      <a:pt x="0" y="50"/>
                    </a:lnTo>
                    <a:lnTo>
                      <a:pt x="9" y="41"/>
                    </a:lnTo>
                    <a:lnTo>
                      <a:pt x="7" y="38"/>
                    </a:lnTo>
                    <a:lnTo>
                      <a:pt x="9" y="35"/>
                    </a:lnTo>
                    <a:lnTo>
                      <a:pt x="9" y="20"/>
                    </a:lnTo>
                    <a:lnTo>
                      <a:pt x="7" y="15"/>
                    </a:lnTo>
                    <a:lnTo>
                      <a:pt x="12" y="12"/>
                    </a:lnTo>
                    <a:lnTo>
                      <a:pt x="22" y="12"/>
                    </a:lnTo>
                    <a:lnTo>
                      <a:pt x="24" y="15"/>
                    </a:lnTo>
                    <a:lnTo>
                      <a:pt x="28" y="12"/>
                    </a:lnTo>
                    <a:lnTo>
                      <a:pt x="35" y="9"/>
                    </a:lnTo>
                    <a:lnTo>
                      <a:pt x="47" y="1"/>
                    </a:lnTo>
                    <a:lnTo>
                      <a:pt x="60" y="0"/>
                    </a:lnTo>
                    <a:lnTo>
                      <a:pt x="66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99" name="Freeform 6457">
                <a:extLst>
                  <a:ext uri="{FF2B5EF4-FFF2-40B4-BE49-F238E27FC236}">
                    <a16:creationId xmlns:a16="http://schemas.microsoft.com/office/drawing/2014/main" id="{4BF3EE04-2FD8-70A5-69B8-D8B189D9C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254"/>
                <a:ext cx="74" cy="53"/>
              </a:xfrm>
              <a:custGeom>
                <a:avLst/>
                <a:gdLst>
                  <a:gd name="T0" fmla="*/ 44 w 149"/>
                  <a:gd name="T1" fmla="*/ 1 h 106"/>
                  <a:gd name="T2" fmla="*/ 40 w 149"/>
                  <a:gd name="T3" fmla="*/ 0 h 106"/>
                  <a:gd name="T4" fmla="*/ 38 w 149"/>
                  <a:gd name="T5" fmla="*/ 4 h 106"/>
                  <a:gd name="T6" fmla="*/ 34 w 149"/>
                  <a:gd name="T7" fmla="*/ 9 h 106"/>
                  <a:gd name="T8" fmla="*/ 30 w 149"/>
                  <a:gd name="T9" fmla="*/ 15 h 106"/>
                  <a:gd name="T10" fmla="*/ 27 w 149"/>
                  <a:gd name="T11" fmla="*/ 24 h 106"/>
                  <a:gd name="T12" fmla="*/ 14 w 149"/>
                  <a:gd name="T13" fmla="*/ 33 h 106"/>
                  <a:gd name="T14" fmla="*/ 9 w 149"/>
                  <a:gd name="T15" fmla="*/ 47 h 106"/>
                  <a:gd name="T16" fmla="*/ 3 w 149"/>
                  <a:gd name="T17" fmla="*/ 53 h 106"/>
                  <a:gd name="T18" fmla="*/ 3 w 149"/>
                  <a:gd name="T19" fmla="*/ 57 h 106"/>
                  <a:gd name="T20" fmla="*/ 0 w 149"/>
                  <a:gd name="T21" fmla="*/ 60 h 106"/>
                  <a:gd name="T22" fmla="*/ 3 w 149"/>
                  <a:gd name="T23" fmla="*/ 76 h 106"/>
                  <a:gd name="T24" fmla="*/ 0 w 149"/>
                  <a:gd name="T25" fmla="*/ 79 h 106"/>
                  <a:gd name="T26" fmla="*/ 6 w 149"/>
                  <a:gd name="T27" fmla="*/ 83 h 106"/>
                  <a:gd name="T28" fmla="*/ 9 w 149"/>
                  <a:gd name="T29" fmla="*/ 89 h 106"/>
                  <a:gd name="T30" fmla="*/ 9 w 149"/>
                  <a:gd name="T31" fmla="*/ 95 h 106"/>
                  <a:gd name="T32" fmla="*/ 12 w 149"/>
                  <a:gd name="T33" fmla="*/ 100 h 106"/>
                  <a:gd name="T34" fmla="*/ 14 w 149"/>
                  <a:gd name="T35" fmla="*/ 106 h 106"/>
                  <a:gd name="T36" fmla="*/ 23 w 149"/>
                  <a:gd name="T37" fmla="*/ 106 h 106"/>
                  <a:gd name="T38" fmla="*/ 40 w 149"/>
                  <a:gd name="T39" fmla="*/ 98 h 106"/>
                  <a:gd name="T40" fmla="*/ 52 w 149"/>
                  <a:gd name="T41" fmla="*/ 98 h 106"/>
                  <a:gd name="T42" fmla="*/ 56 w 149"/>
                  <a:gd name="T43" fmla="*/ 97 h 106"/>
                  <a:gd name="T44" fmla="*/ 62 w 149"/>
                  <a:gd name="T45" fmla="*/ 97 h 106"/>
                  <a:gd name="T46" fmla="*/ 73 w 149"/>
                  <a:gd name="T47" fmla="*/ 100 h 106"/>
                  <a:gd name="T48" fmla="*/ 73 w 149"/>
                  <a:gd name="T49" fmla="*/ 100 h 106"/>
                  <a:gd name="T50" fmla="*/ 87 w 149"/>
                  <a:gd name="T51" fmla="*/ 103 h 106"/>
                  <a:gd name="T52" fmla="*/ 91 w 149"/>
                  <a:gd name="T53" fmla="*/ 103 h 106"/>
                  <a:gd name="T54" fmla="*/ 96 w 149"/>
                  <a:gd name="T55" fmla="*/ 100 h 106"/>
                  <a:gd name="T56" fmla="*/ 106 w 149"/>
                  <a:gd name="T57" fmla="*/ 100 h 106"/>
                  <a:gd name="T58" fmla="*/ 108 w 149"/>
                  <a:gd name="T59" fmla="*/ 103 h 106"/>
                  <a:gd name="T60" fmla="*/ 112 w 149"/>
                  <a:gd name="T61" fmla="*/ 100 h 106"/>
                  <a:gd name="T62" fmla="*/ 119 w 149"/>
                  <a:gd name="T63" fmla="*/ 97 h 106"/>
                  <a:gd name="T64" fmla="*/ 131 w 149"/>
                  <a:gd name="T65" fmla="*/ 89 h 106"/>
                  <a:gd name="T66" fmla="*/ 144 w 149"/>
                  <a:gd name="T67" fmla="*/ 88 h 106"/>
                  <a:gd name="T68" fmla="*/ 149 w 149"/>
                  <a:gd name="T69" fmla="*/ 74 h 106"/>
                  <a:gd name="T70" fmla="*/ 146 w 149"/>
                  <a:gd name="T71" fmla="*/ 71 h 106"/>
                  <a:gd name="T72" fmla="*/ 140 w 149"/>
                  <a:gd name="T73" fmla="*/ 65 h 106"/>
                  <a:gd name="T74" fmla="*/ 137 w 149"/>
                  <a:gd name="T75" fmla="*/ 57 h 106"/>
                  <a:gd name="T76" fmla="*/ 135 w 149"/>
                  <a:gd name="T77" fmla="*/ 60 h 106"/>
                  <a:gd name="T78" fmla="*/ 120 w 149"/>
                  <a:gd name="T79" fmla="*/ 54 h 106"/>
                  <a:gd name="T80" fmla="*/ 97 w 149"/>
                  <a:gd name="T81" fmla="*/ 42 h 106"/>
                  <a:gd name="T82" fmla="*/ 96 w 149"/>
                  <a:gd name="T83" fmla="*/ 38 h 106"/>
                  <a:gd name="T84" fmla="*/ 88 w 149"/>
                  <a:gd name="T85" fmla="*/ 41 h 106"/>
                  <a:gd name="T86" fmla="*/ 87 w 149"/>
                  <a:gd name="T87" fmla="*/ 38 h 106"/>
                  <a:gd name="T88" fmla="*/ 78 w 149"/>
                  <a:gd name="T89" fmla="*/ 35 h 106"/>
                  <a:gd name="T90" fmla="*/ 76 w 149"/>
                  <a:gd name="T91" fmla="*/ 36 h 106"/>
                  <a:gd name="T92" fmla="*/ 70 w 149"/>
                  <a:gd name="T93" fmla="*/ 33 h 106"/>
                  <a:gd name="T94" fmla="*/ 64 w 149"/>
                  <a:gd name="T95" fmla="*/ 32 h 106"/>
                  <a:gd name="T96" fmla="*/ 59 w 149"/>
                  <a:gd name="T97" fmla="*/ 33 h 106"/>
                  <a:gd name="T98" fmla="*/ 56 w 149"/>
                  <a:gd name="T99" fmla="*/ 30 h 106"/>
                  <a:gd name="T100" fmla="*/ 53 w 149"/>
                  <a:gd name="T101" fmla="*/ 22 h 106"/>
                  <a:gd name="T102" fmla="*/ 47 w 149"/>
                  <a:gd name="T103" fmla="*/ 19 h 106"/>
                  <a:gd name="T104" fmla="*/ 47 w 149"/>
                  <a:gd name="T105" fmla="*/ 13 h 106"/>
                  <a:gd name="T106" fmla="*/ 43 w 149"/>
                  <a:gd name="T107" fmla="*/ 9 h 106"/>
                  <a:gd name="T108" fmla="*/ 41 w 149"/>
                  <a:gd name="T109" fmla="*/ 4 h 106"/>
                  <a:gd name="T110" fmla="*/ 44 w 149"/>
                  <a:gd name="T11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9" h="106">
                    <a:moveTo>
                      <a:pt x="44" y="1"/>
                    </a:moveTo>
                    <a:lnTo>
                      <a:pt x="40" y="0"/>
                    </a:lnTo>
                    <a:lnTo>
                      <a:pt x="38" y="4"/>
                    </a:lnTo>
                    <a:lnTo>
                      <a:pt x="34" y="9"/>
                    </a:lnTo>
                    <a:lnTo>
                      <a:pt x="30" y="15"/>
                    </a:lnTo>
                    <a:lnTo>
                      <a:pt x="27" y="24"/>
                    </a:lnTo>
                    <a:lnTo>
                      <a:pt x="14" y="33"/>
                    </a:lnTo>
                    <a:lnTo>
                      <a:pt x="9" y="47"/>
                    </a:lnTo>
                    <a:lnTo>
                      <a:pt x="3" y="53"/>
                    </a:lnTo>
                    <a:lnTo>
                      <a:pt x="3" y="57"/>
                    </a:lnTo>
                    <a:lnTo>
                      <a:pt x="0" y="60"/>
                    </a:lnTo>
                    <a:lnTo>
                      <a:pt x="3" y="76"/>
                    </a:lnTo>
                    <a:lnTo>
                      <a:pt x="0" y="79"/>
                    </a:lnTo>
                    <a:lnTo>
                      <a:pt x="6" y="83"/>
                    </a:lnTo>
                    <a:lnTo>
                      <a:pt x="9" y="89"/>
                    </a:lnTo>
                    <a:lnTo>
                      <a:pt x="9" y="95"/>
                    </a:lnTo>
                    <a:lnTo>
                      <a:pt x="12" y="100"/>
                    </a:lnTo>
                    <a:lnTo>
                      <a:pt x="14" y="106"/>
                    </a:lnTo>
                    <a:lnTo>
                      <a:pt x="23" y="106"/>
                    </a:lnTo>
                    <a:lnTo>
                      <a:pt x="40" y="98"/>
                    </a:lnTo>
                    <a:lnTo>
                      <a:pt x="52" y="98"/>
                    </a:lnTo>
                    <a:lnTo>
                      <a:pt x="56" y="97"/>
                    </a:lnTo>
                    <a:lnTo>
                      <a:pt x="62" y="97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87" y="103"/>
                    </a:lnTo>
                    <a:lnTo>
                      <a:pt x="91" y="103"/>
                    </a:lnTo>
                    <a:lnTo>
                      <a:pt x="96" y="100"/>
                    </a:lnTo>
                    <a:lnTo>
                      <a:pt x="106" y="100"/>
                    </a:lnTo>
                    <a:lnTo>
                      <a:pt x="108" y="103"/>
                    </a:lnTo>
                    <a:lnTo>
                      <a:pt x="112" y="100"/>
                    </a:lnTo>
                    <a:lnTo>
                      <a:pt x="119" y="97"/>
                    </a:lnTo>
                    <a:lnTo>
                      <a:pt x="131" y="89"/>
                    </a:lnTo>
                    <a:lnTo>
                      <a:pt x="144" y="88"/>
                    </a:lnTo>
                    <a:lnTo>
                      <a:pt x="149" y="74"/>
                    </a:lnTo>
                    <a:lnTo>
                      <a:pt x="146" y="71"/>
                    </a:lnTo>
                    <a:lnTo>
                      <a:pt x="140" y="65"/>
                    </a:lnTo>
                    <a:lnTo>
                      <a:pt x="137" y="57"/>
                    </a:lnTo>
                    <a:lnTo>
                      <a:pt x="135" y="60"/>
                    </a:lnTo>
                    <a:lnTo>
                      <a:pt x="120" y="54"/>
                    </a:lnTo>
                    <a:lnTo>
                      <a:pt x="97" y="42"/>
                    </a:lnTo>
                    <a:lnTo>
                      <a:pt x="96" y="38"/>
                    </a:lnTo>
                    <a:lnTo>
                      <a:pt x="88" y="41"/>
                    </a:lnTo>
                    <a:lnTo>
                      <a:pt x="87" y="38"/>
                    </a:lnTo>
                    <a:lnTo>
                      <a:pt x="78" y="35"/>
                    </a:lnTo>
                    <a:lnTo>
                      <a:pt x="76" y="36"/>
                    </a:lnTo>
                    <a:lnTo>
                      <a:pt x="70" y="33"/>
                    </a:lnTo>
                    <a:lnTo>
                      <a:pt x="64" y="32"/>
                    </a:lnTo>
                    <a:lnTo>
                      <a:pt x="59" y="33"/>
                    </a:lnTo>
                    <a:lnTo>
                      <a:pt x="56" y="30"/>
                    </a:lnTo>
                    <a:lnTo>
                      <a:pt x="53" y="22"/>
                    </a:lnTo>
                    <a:lnTo>
                      <a:pt x="47" y="19"/>
                    </a:lnTo>
                    <a:lnTo>
                      <a:pt x="47" y="13"/>
                    </a:lnTo>
                    <a:lnTo>
                      <a:pt x="43" y="9"/>
                    </a:lnTo>
                    <a:lnTo>
                      <a:pt x="41" y="4"/>
                    </a:lnTo>
                    <a:lnTo>
                      <a:pt x="44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0" name="Freeform 6458">
                <a:extLst>
                  <a:ext uri="{FF2B5EF4-FFF2-40B4-BE49-F238E27FC236}">
                    <a16:creationId xmlns:a16="http://schemas.microsoft.com/office/drawing/2014/main" id="{11A63587-9845-38E1-4CA3-76A7F6534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254"/>
                <a:ext cx="74" cy="53"/>
              </a:xfrm>
              <a:custGeom>
                <a:avLst/>
                <a:gdLst>
                  <a:gd name="T0" fmla="*/ 44 w 149"/>
                  <a:gd name="T1" fmla="*/ 1 h 106"/>
                  <a:gd name="T2" fmla="*/ 41 w 149"/>
                  <a:gd name="T3" fmla="*/ 4 h 106"/>
                  <a:gd name="T4" fmla="*/ 43 w 149"/>
                  <a:gd name="T5" fmla="*/ 9 h 106"/>
                  <a:gd name="T6" fmla="*/ 47 w 149"/>
                  <a:gd name="T7" fmla="*/ 13 h 106"/>
                  <a:gd name="T8" fmla="*/ 47 w 149"/>
                  <a:gd name="T9" fmla="*/ 19 h 106"/>
                  <a:gd name="T10" fmla="*/ 53 w 149"/>
                  <a:gd name="T11" fmla="*/ 22 h 106"/>
                  <a:gd name="T12" fmla="*/ 56 w 149"/>
                  <a:gd name="T13" fmla="*/ 30 h 106"/>
                  <a:gd name="T14" fmla="*/ 59 w 149"/>
                  <a:gd name="T15" fmla="*/ 33 h 106"/>
                  <a:gd name="T16" fmla="*/ 64 w 149"/>
                  <a:gd name="T17" fmla="*/ 32 h 106"/>
                  <a:gd name="T18" fmla="*/ 70 w 149"/>
                  <a:gd name="T19" fmla="*/ 33 h 106"/>
                  <a:gd name="T20" fmla="*/ 76 w 149"/>
                  <a:gd name="T21" fmla="*/ 36 h 106"/>
                  <a:gd name="T22" fmla="*/ 78 w 149"/>
                  <a:gd name="T23" fmla="*/ 35 h 106"/>
                  <a:gd name="T24" fmla="*/ 87 w 149"/>
                  <a:gd name="T25" fmla="*/ 38 h 106"/>
                  <a:gd name="T26" fmla="*/ 88 w 149"/>
                  <a:gd name="T27" fmla="*/ 41 h 106"/>
                  <a:gd name="T28" fmla="*/ 96 w 149"/>
                  <a:gd name="T29" fmla="*/ 38 h 106"/>
                  <a:gd name="T30" fmla="*/ 97 w 149"/>
                  <a:gd name="T31" fmla="*/ 42 h 106"/>
                  <a:gd name="T32" fmla="*/ 120 w 149"/>
                  <a:gd name="T33" fmla="*/ 54 h 106"/>
                  <a:gd name="T34" fmla="*/ 135 w 149"/>
                  <a:gd name="T35" fmla="*/ 60 h 106"/>
                  <a:gd name="T36" fmla="*/ 137 w 149"/>
                  <a:gd name="T37" fmla="*/ 57 h 106"/>
                  <a:gd name="T38" fmla="*/ 140 w 149"/>
                  <a:gd name="T39" fmla="*/ 65 h 106"/>
                  <a:gd name="T40" fmla="*/ 146 w 149"/>
                  <a:gd name="T41" fmla="*/ 71 h 106"/>
                  <a:gd name="T42" fmla="*/ 149 w 149"/>
                  <a:gd name="T43" fmla="*/ 74 h 106"/>
                  <a:gd name="T44" fmla="*/ 144 w 149"/>
                  <a:gd name="T45" fmla="*/ 88 h 106"/>
                  <a:gd name="T46" fmla="*/ 131 w 149"/>
                  <a:gd name="T47" fmla="*/ 89 h 106"/>
                  <a:gd name="T48" fmla="*/ 119 w 149"/>
                  <a:gd name="T49" fmla="*/ 97 h 106"/>
                  <a:gd name="T50" fmla="*/ 112 w 149"/>
                  <a:gd name="T51" fmla="*/ 100 h 106"/>
                  <a:gd name="T52" fmla="*/ 108 w 149"/>
                  <a:gd name="T53" fmla="*/ 103 h 106"/>
                  <a:gd name="T54" fmla="*/ 106 w 149"/>
                  <a:gd name="T55" fmla="*/ 100 h 106"/>
                  <a:gd name="T56" fmla="*/ 96 w 149"/>
                  <a:gd name="T57" fmla="*/ 100 h 106"/>
                  <a:gd name="T58" fmla="*/ 91 w 149"/>
                  <a:gd name="T59" fmla="*/ 103 h 106"/>
                  <a:gd name="T60" fmla="*/ 87 w 149"/>
                  <a:gd name="T61" fmla="*/ 103 h 106"/>
                  <a:gd name="T62" fmla="*/ 73 w 149"/>
                  <a:gd name="T63" fmla="*/ 100 h 106"/>
                  <a:gd name="T64" fmla="*/ 73 w 149"/>
                  <a:gd name="T65" fmla="*/ 100 h 106"/>
                  <a:gd name="T66" fmla="*/ 62 w 149"/>
                  <a:gd name="T67" fmla="*/ 97 h 106"/>
                  <a:gd name="T68" fmla="*/ 56 w 149"/>
                  <a:gd name="T69" fmla="*/ 97 h 106"/>
                  <a:gd name="T70" fmla="*/ 52 w 149"/>
                  <a:gd name="T71" fmla="*/ 98 h 106"/>
                  <a:gd name="T72" fmla="*/ 40 w 149"/>
                  <a:gd name="T73" fmla="*/ 98 h 106"/>
                  <a:gd name="T74" fmla="*/ 23 w 149"/>
                  <a:gd name="T75" fmla="*/ 106 h 106"/>
                  <a:gd name="T76" fmla="*/ 14 w 149"/>
                  <a:gd name="T77" fmla="*/ 106 h 106"/>
                  <a:gd name="T78" fmla="*/ 12 w 149"/>
                  <a:gd name="T79" fmla="*/ 100 h 106"/>
                  <a:gd name="T80" fmla="*/ 9 w 149"/>
                  <a:gd name="T81" fmla="*/ 95 h 106"/>
                  <a:gd name="T82" fmla="*/ 9 w 149"/>
                  <a:gd name="T83" fmla="*/ 89 h 106"/>
                  <a:gd name="T84" fmla="*/ 6 w 149"/>
                  <a:gd name="T85" fmla="*/ 83 h 106"/>
                  <a:gd name="T86" fmla="*/ 0 w 149"/>
                  <a:gd name="T87" fmla="*/ 79 h 106"/>
                  <a:gd name="T88" fmla="*/ 3 w 149"/>
                  <a:gd name="T89" fmla="*/ 76 h 106"/>
                  <a:gd name="T90" fmla="*/ 0 w 149"/>
                  <a:gd name="T91" fmla="*/ 60 h 106"/>
                  <a:gd name="T92" fmla="*/ 3 w 149"/>
                  <a:gd name="T93" fmla="*/ 57 h 106"/>
                  <a:gd name="T94" fmla="*/ 3 w 149"/>
                  <a:gd name="T95" fmla="*/ 53 h 106"/>
                  <a:gd name="T96" fmla="*/ 9 w 149"/>
                  <a:gd name="T97" fmla="*/ 47 h 106"/>
                  <a:gd name="T98" fmla="*/ 14 w 149"/>
                  <a:gd name="T99" fmla="*/ 33 h 106"/>
                  <a:gd name="T100" fmla="*/ 27 w 149"/>
                  <a:gd name="T101" fmla="*/ 24 h 106"/>
                  <a:gd name="T102" fmla="*/ 30 w 149"/>
                  <a:gd name="T103" fmla="*/ 15 h 106"/>
                  <a:gd name="T104" fmla="*/ 34 w 149"/>
                  <a:gd name="T105" fmla="*/ 9 h 106"/>
                  <a:gd name="T106" fmla="*/ 38 w 149"/>
                  <a:gd name="T107" fmla="*/ 4 h 106"/>
                  <a:gd name="T108" fmla="*/ 40 w 149"/>
                  <a:gd name="T109" fmla="*/ 0 h 106"/>
                  <a:gd name="T110" fmla="*/ 44 w 149"/>
                  <a:gd name="T11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9" h="106">
                    <a:moveTo>
                      <a:pt x="44" y="1"/>
                    </a:moveTo>
                    <a:lnTo>
                      <a:pt x="41" y="4"/>
                    </a:lnTo>
                    <a:lnTo>
                      <a:pt x="43" y="9"/>
                    </a:lnTo>
                    <a:lnTo>
                      <a:pt x="47" y="13"/>
                    </a:lnTo>
                    <a:lnTo>
                      <a:pt x="47" y="19"/>
                    </a:lnTo>
                    <a:lnTo>
                      <a:pt x="53" y="22"/>
                    </a:lnTo>
                    <a:lnTo>
                      <a:pt x="56" y="30"/>
                    </a:lnTo>
                    <a:lnTo>
                      <a:pt x="59" y="33"/>
                    </a:lnTo>
                    <a:lnTo>
                      <a:pt x="64" y="32"/>
                    </a:lnTo>
                    <a:lnTo>
                      <a:pt x="70" y="33"/>
                    </a:lnTo>
                    <a:lnTo>
                      <a:pt x="76" y="36"/>
                    </a:lnTo>
                    <a:lnTo>
                      <a:pt x="78" y="35"/>
                    </a:lnTo>
                    <a:lnTo>
                      <a:pt x="87" y="38"/>
                    </a:lnTo>
                    <a:lnTo>
                      <a:pt x="88" y="41"/>
                    </a:lnTo>
                    <a:lnTo>
                      <a:pt x="96" y="38"/>
                    </a:lnTo>
                    <a:lnTo>
                      <a:pt x="97" y="42"/>
                    </a:lnTo>
                    <a:lnTo>
                      <a:pt x="120" y="54"/>
                    </a:lnTo>
                    <a:lnTo>
                      <a:pt x="135" y="60"/>
                    </a:lnTo>
                    <a:lnTo>
                      <a:pt x="137" y="57"/>
                    </a:lnTo>
                    <a:lnTo>
                      <a:pt x="140" y="65"/>
                    </a:lnTo>
                    <a:lnTo>
                      <a:pt x="146" y="71"/>
                    </a:lnTo>
                    <a:lnTo>
                      <a:pt x="149" y="74"/>
                    </a:lnTo>
                    <a:lnTo>
                      <a:pt x="144" y="88"/>
                    </a:lnTo>
                    <a:lnTo>
                      <a:pt x="131" y="89"/>
                    </a:lnTo>
                    <a:lnTo>
                      <a:pt x="119" y="97"/>
                    </a:lnTo>
                    <a:lnTo>
                      <a:pt x="112" y="100"/>
                    </a:lnTo>
                    <a:lnTo>
                      <a:pt x="108" y="103"/>
                    </a:lnTo>
                    <a:lnTo>
                      <a:pt x="106" y="100"/>
                    </a:lnTo>
                    <a:lnTo>
                      <a:pt x="96" y="100"/>
                    </a:lnTo>
                    <a:lnTo>
                      <a:pt x="91" y="103"/>
                    </a:lnTo>
                    <a:lnTo>
                      <a:pt x="87" y="103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62" y="97"/>
                    </a:lnTo>
                    <a:lnTo>
                      <a:pt x="56" y="97"/>
                    </a:lnTo>
                    <a:lnTo>
                      <a:pt x="52" y="98"/>
                    </a:lnTo>
                    <a:lnTo>
                      <a:pt x="40" y="98"/>
                    </a:lnTo>
                    <a:lnTo>
                      <a:pt x="23" y="106"/>
                    </a:lnTo>
                    <a:lnTo>
                      <a:pt x="14" y="106"/>
                    </a:lnTo>
                    <a:lnTo>
                      <a:pt x="12" y="100"/>
                    </a:lnTo>
                    <a:lnTo>
                      <a:pt x="9" y="95"/>
                    </a:lnTo>
                    <a:lnTo>
                      <a:pt x="9" y="89"/>
                    </a:lnTo>
                    <a:lnTo>
                      <a:pt x="6" y="83"/>
                    </a:lnTo>
                    <a:lnTo>
                      <a:pt x="0" y="79"/>
                    </a:lnTo>
                    <a:lnTo>
                      <a:pt x="3" y="76"/>
                    </a:lnTo>
                    <a:lnTo>
                      <a:pt x="0" y="60"/>
                    </a:lnTo>
                    <a:lnTo>
                      <a:pt x="3" y="57"/>
                    </a:lnTo>
                    <a:lnTo>
                      <a:pt x="3" y="53"/>
                    </a:lnTo>
                    <a:lnTo>
                      <a:pt x="9" y="47"/>
                    </a:lnTo>
                    <a:lnTo>
                      <a:pt x="14" y="33"/>
                    </a:lnTo>
                    <a:lnTo>
                      <a:pt x="27" y="24"/>
                    </a:lnTo>
                    <a:lnTo>
                      <a:pt x="30" y="15"/>
                    </a:lnTo>
                    <a:lnTo>
                      <a:pt x="34" y="9"/>
                    </a:lnTo>
                    <a:lnTo>
                      <a:pt x="38" y="4"/>
                    </a:lnTo>
                    <a:lnTo>
                      <a:pt x="40" y="0"/>
                    </a:lnTo>
                    <a:lnTo>
                      <a:pt x="4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1" name="Freeform 6459">
                <a:extLst>
                  <a:ext uri="{FF2B5EF4-FFF2-40B4-BE49-F238E27FC236}">
                    <a16:creationId xmlns:a16="http://schemas.microsoft.com/office/drawing/2014/main" id="{450ABD49-76EC-4703-2904-0D1B7E6CB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254"/>
                <a:ext cx="74" cy="53"/>
              </a:xfrm>
              <a:custGeom>
                <a:avLst/>
                <a:gdLst>
                  <a:gd name="T0" fmla="*/ 44 w 149"/>
                  <a:gd name="T1" fmla="*/ 1 h 106"/>
                  <a:gd name="T2" fmla="*/ 41 w 149"/>
                  <a:gd name="T3" fmla="*/ 4 h 106"/>
                  <a:gd name="T4" fmla="*/ 43 w 149"/>
                  <a:gd name="T5" fmla="*/ 9 h 106"/>
                  <a:gd name="T6" fmla="*/ 47 w 149"/>
                  <a:gd name="T7" fmla="*/ 13 h 106"/>
                  <a:gd name="T8" fmla="*/ 47 w 149"/>
                  <a:gd name="T9" fmla="*/ 19 h 106"/>
                  <a:gd name="T10" fmla="*/ 53 w 149"/>
                  <a:gd name="T11" fmla="*/ 22 h 106"/>
                  <a:gd name="T12" fmla="*/ 56 w 149"/>
                  <a:gd name="T13" fmla="*/ 30 h 106"/>
                  <a:gd name="T14" fmla="*/ 59 w 149"/>
                  <a:gd name="T15" fmla="*/ 33 h 106"/>
                  <a:gd name="T16" fmla="*/ 64 w 149"/>
                  <a:gd name="T17" fmla="*/ 32 h 106"/>
                  <a:gd name="T18" fmla="*/ 70 w 149"/>
                  <a:gd name="T19" fmla="*/ 33 h 106"/>
                  <a:gd name="T20" fmla="*/ 76 w 149"/>
                  <a:gd name="T21" fmla="*/ 36 h 106"/>
                  <a:gd name="T22" fmla="*/ 78 w 149"/>
                  <a:gd name="T23" fmla="*/ 35 h 106"/>
                  <a:gd name="T24" fmla="*/ 87 w 149"/>
                  <a:gd name="T25" fmla="*/ 38 h 106"/>
                  <a:gd name="T26" fmla="*/ 88 w 149"/>
                  <a:gd name="T27" fmla="*/ 41 h 106"/>
                  <a:gd name="T28" fmla="*/ 96 w 149"/>
                  <a:gd name="T29" fmla="*/ 38 h 106"/>
                  <a:gd name="T30" fmla="*/ 97 w 149"/>
                  <a:gd name="T31" fmla="*/ 42 h 106"/>
                  <a:gd name="T32" fmla="*/ 120 w 149"/>
                  <a:gd name="T33" fmla="*/ 54 h 106"/>
                  <a:gd name="T34" fmla="*/ 135 w 149"/>
                  <a:gd name="T35" fmla="*/ 60 h 106"/>
                  <a:gd name="T36" fmla="*/ 137 w 149"/>
                  <a:gd name="T37" fmla="*/ 57 h 106"/>
                  <a:gd name="T38" fmla="*/ 140 w 149"/>
                  <a:gd name="T39" fmla="*/ 65 h 106"/>
                  <a:gd name="T40" fmla="*/ 146 w 149"/>
                  <a:gd name="T41" fmla="*/ 71 h 106"/>
                  <a:gd name="T42" fmla="*/ 149 w 149"/>
                  <a:gd name="T43" fmla="*/ 74 h 106"/>
                  <a:gd name="T44" fmla="*/ 144 w 149"/>
                  <a:gd name="T45" fmla="*/ 88 h 106"/>
                  <a:gd name="T46" fmla="*/ 131 w 149"/>
                  <a:gd name="T47" fmla="*/ 89 h 106"/>
                  <a:gd name="T48" fmla="*/ 119 w 149"/>
                  <a:gd name="T49" fmla="*/ 97 h 106"/>
                  <a:gd name="T50" fmla="*/ 112 w 149"/>
                  <a:gd name="T51" fmla="*/ 100 h 106"/>
                  <a:gd name="T52" fmla="*/ 108 w 149"/>
                  <a:gd name="T53" fmla="*/ 103 h 106"/>
                  <a:gd name="T54" fmla="*/ 106 w 149"/>
                  <a:gd name="T55" fmla="*/ 100 h 106"/>
                  <a:gd name="T56" fmla="*/ 96 w 149"/>
                  <a:gd name="T57" fmla="*/ 100 h 106"/>
                  <a:gd name="T58" fmla="*/ 91 w 149"/>
                  <a:gd name="T59" fmla="*/ 103 h 106"/>
                  <a:gd name="T60" fmla="*/ 87 w 149"/>
                  <a:gd name="T61" fmla="*/ 103 h 106"/>
                  <a:gd name="T62" fmla="*/ 73 w 149"/>
                  <a:gd name="T63" fmla="*/ 100 h 106"/>
                  <a:gd name="T64" fmla="*/ 73 w 149"/>
                  <a:gd name="T65" fmla="*/ 100 h 106"/>
                  <a:gd name="T66" fmla="*/ 62 w 149"/>
                  <a:gd name="T67" fmla="*/ 97 h 106"/>
                  <a:gd name="T68" fmla="*/ 56 w 149"/>
                  <a:gd name="T69" fmla="*/ 97 h 106"/>
                  <a:gd name="T70" fmla="*/ 52 w 149"/>
                  <a:gd name="T71" fmla="*/ 98 h 106"/>
                  <a:gd name="T72" fmla="*/ 40 w 149"/>
                  <a:gd name="T73" fmla="*/ 98 h 106"/>
                  <a:gd name="T74" fmla="*/ 23 w 149"/>
                  <a:gd name="T75" fmla="*/ 106 h 106"/>
                  <a:gd name="T76" fmla="*/ 14 w 149"/>
                  <a:gd name="T77" fmla="*/ 106 h 106"/>
                  <a:gd name="T78" fmla="*/ 12 w 149"/>
                  <a:gd name="T79" fmla="*/ 100 h 106"/>
                  <a:gd name="T80" fmla="*/ 9 w 149"/>
                  <a:gd name="T81" fmla="*/ 95 h 106"/>
                  <a:gd name="T82" fmla="*/ 9 w 149"/>
                  <a:gd name="T83" fmla="*/ 89 h 106"/>
                  <a:gd name="T84" fmla="*/ 6 w 149"/>
                  <a:gd name="T85" fmla="*/ 83 h 106"/>
                  <a:gd name="T86" fmla="*/ 0 w 149"/>
                  <a:gd name="T87" fmla="*/ 79 h 106"/>
                  <a:gd name="T88" fmla="*/ 3 w 149"/>
                  <a:gd name="T89" fmla="*/ 76 h 106"/>
                  <a:gd name="T90" fmla="*/ 0 w 149"/>
                  <a:gd name="T91" fmla="*/ 60 h 106"/>
                  <a:gd name="T92" fmla="*/ 3 w 149"/>
                  <a:gd name="T93" fmla="*/ 57 h 106"/>
                  <a:gd name="T94" fmla="*/ 3 w 149"/>
                  <a:gd name="T95" fmla="*/ 53 h 106"/>
                  <a:gd name="T96" fmla="*/ 9 w 149"/>
                  <a:gd name="T97" fmla="*/ 47 h 106"/>
                  <a:gd name="T98" fmla="*/ 14 w 149"/>
                  <a:gd name="T99" fmla="*/ 33 h 106"/>
                  <a:gd name="T100" fmla="*/ 27 w 149"/>
                  <a:gd name="T101" fmla="*/ 24 h 106"/>
                  <a:gd name="T102" fmla="*/ 30 w 149"/>
                  <a:gd name="T103" fmla="*/ 15 h 106"/>
                  <a:gd name="T104" fmla="*/ 34 w 149"/>
                  <a:gd name="T105" fmla="*/ 9 h 106"/>
                  <a:gd name="T106" fmla="*/ 38 w 149"/>
                  <a:gd name="T107" fmla="*/ 4 h 106"/>
                  <a:gd name="T108" fmla="*/ 40 w 149"/>
                  <a:gd name="T109" fmla="*/ 0 h 106"/>
                  <a:gd name="T110" fmla="*/ 44 w 149"/>
                  <a:gd name="T11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9" h="106">
                    <a:moveTo>
                      <a:pt x="44" y="1"/>
                    </a:moveTo>
                    <a:lnTo>
                      <a:pt x="41" y="4"/>
                    </a:lnTo>
                    <a:lnTo>
                      <a:pt x="43" y="9"/>
                    </a:lnTo>
                    <a:lnTo>
                      <a:pt x="47" y="13"/>
                    </a:lnTo>
                    <a:lnTo>
                      <a:pt x="47" y="19"/>
                    </a:lnTo>
                    <a:lnTo>
                      <a:pt x="53" y="22"/>
                    </a:lnTo>
                    <a:lnTo>
                      <a:pt x="56" y="30"/>
                    </a:lnTo>
                    <a:lnTo>
                      <a:pt x="59" y="33"/>
                    </a:lnTo>
                    <a:lnTo>
                      <a:pt x="64" y="32"/>
                    </a:lnTo>
                    <a:lnTo>
                      <a:pt x="70" y="33"/>
                    </a:lnTo>
                    <a:lnTo>
                      <a:pt x="76" y="36"/>
                    </a:lnTo>
                    <a:lnTo>
                      <a:pt x="78" y="35"/>
                    </a:lnTo>
                    <a:lnTo>
                      <a:pt x="87" y="38"/>
                    </a:lnTo>
                    <a:lnTo>
                      <a:pt x="88" y="41"/>
                    </a:lnTo>
                    <a:lnTo>
                      <a:pt x="96" y="38"/>
                    </a:lnTo>
                    <a:lnTo>
                      <a:pt x="97" y="42"/>
                    </a:lnTo>
                    <a:lnTo>
                      <a:pt x="120" y="54"/>
                    </a:lnTo>
                    <a:lnTo>
                      <a:pt x="135" y="60"/>
                    </a:lnTo>
                    <a:lnTo>
                      <a:pt x="137" y="57"/>
                    </a:lnTo>
                    <a:lnTo>
                      <a:pt x="140" y="65"/>
                    </a:lnTo>
                    <a:lnTo>
                      <a:pt x="146" y="71"/>
                    </a:lnTo>
                    <a:lnTo>
                      <a:pt x="149" y="74"/>
                    </a:lnTo>
                    <a:lnTo>
                      <a:pt x="144" y="88"/>
                    </a:lnTo>
                    <a:lnTo>
                      <a:pt x="131" y="89"/>
                    </a:lnTo>
                    <a:lnTo>
                      <a:pt x="119" y="97"/>
                    </a:lnTo>
                    <a:lnTo>
                      <a:pt x="112" y="100"/>
                    </a:lnTo>
                    <a:lnTo>
                      <a:pt x="108" y="103"/>
                    </a:lnTo>
                    <a:lnTo>
                      <a:pt x="106" y="100"/>
                    </a:lnTo>
                    <a:lnTo>
                      <a:pt x="96" y="100"/>
                    </a:lnTo>
                    <a:lnTo>
                      <a:pt x="91" y="103"/>
                    </a:lnTo>
                    <a:lnTo>
                      <a:pt x="87" y="103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62" y="97"/>
                    </a:lnTo>
                    <a:lnTo>
                      <a:pt x="56" y="97"/>
                    </a:lnTo>
                    <a:lnTo>
                      <a:pt x="52" y="98"/>
                    </a:lnTo>
                    <a:lnTo>
                      <a:pt x="40" y="98"/>
                    </a:lnTo>
                    <a:lnTo>
                      <a:pt x="23" y="106"/>
                    </a:lnTo>
                    <a:lnTo>
                      <a:pt x="14" y="106"/>
                    </a:lnTo>
                    <a:lnTo>
                      <a:pt x="12" y="100"/>
                    </a:lnTo>
                    <a:lnTo>
                      <a:pt x="9" y="95"/>
                    </a:lnTo>
                    <a:lnTo>
                      <a:pt x="9" y="89"/>
                    </a:lnTo>
                    <a:lnTo>
                      <a:pt x="6" y="83"/>
                    </a:lnTo>
                    <a:lnTo>
                      <a:pt x="0" y="79"/>
                    </a:lnTo>
                    <a:lnTo>
                      <a:pt x="3" y="76"/>
                    </a:lnTo>
                    <a:lnTo>
                      <a:pt x="0" y="60"/>
                    </a:lnTo>
                    <a:lnTo>
                      <a:pt x="3" y="57"/>
                    </a:lnTo>
                    <a:lnTo>
                      <a:pt x="3" y="53"/>
                    </a:lnTo>
                    <a:lnTo>
                      <a:pt x="9" y="47"/>
                    </a:lnTo>
                    <a:lnTo>
                      <a:pt x="14" y="33"/>
                    </a:lnTo>
                    <a:lnTo>
                      <a:pt x="27" y="24"/>
                    </a:lnTo>
                    <a:lnTo>
                      <a:pt x="30" y="15"/>
                    </a:lnTo>
                    <a:lnTo>
                      <a:pt x="34" y="9"/>
                    </a:lnTo>
                    <a:lnTo>
                      <a:pt x="38" y="4"/>
                    </a:lnTo>
                    <a:lnTo>
                      <a:pt x="40" y="0"/>
                    </a:lnTo>
                    <a:lnTo>
                      <a:pt x="44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2" name="Freeform 6460">
                <a:extLst>
                  <a:ext uri="{FF2B5EF4-FFF2-40B4-BE49-F238E27FC236}">
                    <a16:creationId xmlns:a16="http://schemas.microsoft.com/office/drawing/2014/main" id="{0EAE0C8A-F91C-DB34-2B37-DDC45434F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1319"/>
                <a:ext cx="32" cy="20"/>
              </a:xfrm>
              <a:custGeom>
                <a:avLst/>
                <a:gdLst>
                  <a:gd name="T0" fmla="*/ 20 w 64"/>
                  <a:gd name="T1" fmla="*/ 5 h 40"/>
                  <a:gd name="T2" fmla="*/ 23 w 64"/>
                  <a:gd name="T3" fmla="*/ 8 h 40"/>
                  <a:gd name="T4" fmla="*/ 25 w 64"/>
                  <a:gd name="T5" fmla="*/ 0 h 40"/>
                  <a:gd name="T6" fmla="*/ 9 w 64"/>
                  <a:gd name="T7" fmla="*/ 3 h 40"/>
                  <a:gd name="T8" fmla="*/ 3 w 64"/>
                  <a:gd name="T9" fmla="*/ 6 h 40"/>
                  <a:gd name="T10" fmla="*/ 0 w 64"/>
                  <a:gd name="T11" fmla="*/ 9 h 40"/>
                  <a:gd name="T12" fmla="*/ 5 w 64"/>
                  <a:gd name="T13" fmla="*/ 13 h 40"/>
                  <a:gd name="T14" fmla="*/ 6 w 64"/>
                  <a:gd name="T15" fmla="*/ 19 h 40"/>
                  <a:gd name="T16" fmla="*/ 2 w 64"/>
                  <a:gd name="T17" fmla="*/ 25 h 40"/>
                  <a:gd name="T18" fmla="*/ 6 w 64"/>
                  <a:gd name="T19" fmla="*/ 28 h 40"/>
                  <a:gd name="T20" fmla="*/ 9 w 64"/>
                  <a:gd name="T21" fmla="*/ 28 h 40"/>
                  <a:gd name="T22" fmla="*/ 20 w 64"/>
                  <a:gd name="T23" fmla="*/ 37 h 40"/>
                  <a:gd name="T24" fmla="*/ 28 w 64"/>
                  <a:gd name="T25" fmla="*/ 40 h 40"/>
                  <a:gd name="T26" fmla="*/ 35 w 64"/>
                  <a:gd name="T27" fmla="*/ 37 h 40"/>
                  <a:gd name="T28" fmla="*/ 40 w 64"/>
                  <a:gd name="T29" fmla="*/ 37 h 40"/>
                  <a:gd name="T30" fmla="*/ 49 w 64"/>
                  <a:gd name="T31" fmla="*/ 35 h 40"/>
                  <a:gd name="T32" fmla="*/ 55 w 64"/>
                  <a:gd name="T33" fmla="*/ 26 h 40"/>
                  <a:gd name="T34" fmla="*/ 57 w 64"/>
                  <a:gd name="T35" fmla="*/ 26 h 40"/>
                  <a:gd name="T36" fmla="*/ 64 w 64"/>
                  <a:gd name="T37" fmla="*/ 13 h 40"/>
                  <a:gd name="T38" fmla="*/ 63 w 64"/>
                  <a:gd name="T39" fmla="*/ 8 h 40"/>
                  <a:gd name="T40" fmla="*/ 57 w 64"/>
                  <a:gd name="T41" fmla="*/ 3 h 40"/>
                  <a:gd name="T42" fmla="*/ 52 w 64"/>
                  <a:gd name="T43" fmla="*/ 6 h 40"/>
                  <a:gd name="T44" fmla="*/ 52 w 64"/>
                  <a:gd name="T45" fmla="*/ 9 h 40"/>
                  <a:gd name="T46" fmla="*/ 46 w 64"/>
                  <a:gd name="T47" fmla="*/ 20 h 40"/>
                  <a:gd name="T48" fmla="*/ 47 w 64"/>
                  <a:gd name="T49" fmla="*/ 20 h 40"/>
                  <a:gd name="T50" fmla="*/ 38 w 64"/>
                  <a:gd name="T51" fmla="*/ 25 h 40"/>
                  <a:gd name="T52" fmla="*/ 35 w 64"/>
                  <a:gd name="T53" fmla="*/ 23 h 40"/>
                  <a:gd name="T54" fmla="*/ 31 w 64"/>
                  <a:gd name="T55" fmla="*/ 28 h 40"/>
                  <a:gd name="T56" fmla="*/ 19 w 64"/>
                  <a:gd name="T57" fmla="*/ 8 h 40"/>
                  <a:gd name="T58" fmla="*/ 14 w 64"/>
                  <a:gd name="T59" fmla="*/ 9 h 40"/>
                  <a:gd name="T60" fmla="*/ 20 w 64"/>
                  <a:gd name="T61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4" h="40">
                    <a:moveTo>
                      <a:pt x="20" y="5"/>
                    </a:moveTo>
                    <a:lnTo>
                      <a:pt x="23" y="8"/>
                    </a:lnTo>
                    <a:lnTo>
                      <a:pt x="25" y="0"/>
                    </a:lnTo>
                    <a:lnTo>
                      <a:pt x="9" y="3"/>
                    </a:lnTo>
                    <a:lnTo>
                      <a:pt x="3" y="6"/>
                    </a:lnTo>
                    <a:lnTo>
                      <a:pt x="0" y="9"/>
                    </a:lnTo>
                    <a:lnTo>
                      <a:pt x="5" y="13"/>
                    </a:lnTo>
                    <a:lnTo>
                      <a:pt x="6" y="19"/>
                    </a:lnTo>
                    <a:lnTo>
                      <a:pt x="2" y="25"/>
                    </a:lnTo>
                    <a:lnTo>
                      <a:pt x="6" y="28"/>
                    </a:lnTo>
                    <a:lnTo>
                      <a:pt x="9" y="28"/>
                    </a:lnTo>
                    <a:lnTo>
                      <a:pt x="20" y="37"/>
                    </a:lnTo>
                    <a:lnTo>
                      <a:pt x="28" y="40"/>
                    </a:lnTo>
                    <a:lnTo>
                      <a:pt x="35" y="37"/>
                    </a:lnTo>
                    <a:lnTo>
                      <a:pt x="40" y="37"/>
                    </a:lnTo>
                    <a:lnTo>
                      <a:pt x="49" y="35"/>
                    </a:lnTo>
                    <a:lnTo>
                      <a:pt x="55" y="26"/>
                    </a:lnTo>
                    <a:lnTo>
                      <a:pt x="57" y="26"/>
                    </a:lnTo>
                    <a:lnTo>
                      <a:pt x="64" y="13"/>
                    </a:lnTo>
                    <a:lnTo>
                      <a:pt x="63" y="8"/>
                    </a:lnTo>
                    <a:lnTo>
                      <a:pt x="57" y="3"/>
                    </a:lnTo>
                    <a:lnTo>
                      <a:pt x="52" y="6"/>
                    </a:lnTo>
                    <a:lnTo>
                      <a:pt x="52" y="9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38" y="25"/>
                    </a:lnTo>
                    <a:lnTo>
                      <a:pt x="35" y="23"/>
                    </a:lnTo>
                    <a:lnTo>
                      <a:pt x="31" y="28"/>
                    </a:lnTo>
                    <a:lnTo>
                      <a:pt x="19" y="8"/>
                    </a:lnTo>
                    <a:lnTo>
                      <a:pt x="14" y="9"/>
                    </a:lnTo>
                    <a:lnTo>
                      <a:pt x="20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3" name="Freeform 6461">
                <a:extLst>
                  <a:ext uri="{FF2B5EF4-FFF2-40B4-BE49-F238E27FC236}">
                    <a16:creationId xmlns:a16="http://schemas.microsoft.com/office/drawing/2014/main" id="{4A7009D0-4431-85E0-DC66-C2A13F8E4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1319"/>
                <a:ext cx="32" cy="20"/>
              </a:xfrm>
              <a:custGeom>
                <a:avLst/>
                <a:gdLst>
                  <a:gd name="T0" fmla="*/ 20 w 64"/>
                  <a:gd name="T1" fmla="*/ 5 h 40"/>
                  <a:gd name="T2" fmla="*/ 14 w 64"/>
                  <a:gd name="T3" fmla="*/ 9 h 40"/>
                  <a:gd name="T4" fmla="*/ 19 w 64"/>
                  <a:gd name="T5" fmla="*/ 8 h 40"/>
                  <a:gd name="T6" fmla="*/ 31 w 64"/>
                  <a:gd name="T7" fmla="*/ 28 h 40"/>
                  <a:gd name="T8" fmla="*/ 35 w 64"/>
                  <a:gd name="T9" fmla="*/ 23 h 40"/>
                  <a:gd name="T10" fmla="*/ 38 w 64"/>
                  <a:gd name="T11" fmla="*/ 25 h 40"/>
                  <a:gd name="T12" fmla="*/ 47 w 64"/>
                  <a:gd name="T13" fmla="*/ 20 h 40"/>
                  <a:gd name="T14" fmla="*/ 46 w 64"/>
                  <a:gd name="T15" fmla="*/ 20 h 40"/>
                  <a:gd name="T16" fmla="*/ 52 w 64"/>
                  <a:gd name="T17" fmla="*/ 9 h 40"/>
                  <a:gd name="T18" fmla="*/ 52 w 64"/>
                  <a:gd name="T19" fmla="*/ 6 h 40"/>
                  <a:gd name="T20" fmla="*/ 57 w 64"/>
                  <a:gd name="T21" fmla="*/ 3 h 40"/>
                  <a:gd name="T22" fmla="*/ 63 w 64"/>
                  <a:gd name="T23" fmla="*/ 8 h 40"/>
                  <a:gd name="T24" fmla="*/ 64 w 64"/>
                  <a:gd name="T25" fmla="*/ 13 h 40"/>
                  <a:gd name="T26" fmla="*/ 57 w 64"/>
                  <a:gd name="T27" fmla="*/ 26 h 40"/>
                  <a:gd name="T28" fmla="*/ 55 w 64"/>
                  <a:gd name="T29" fmla="*/ 26 h 40"/>
                  <a:gd name="T30" fmla="*/ 49 w 64"/>
                  <a:gd name="T31" fmla="*/ 35 h 40"/>
                  <a:gd name="T32" fmla="*/ 40 w 64"/>
                  <a:gd name="T33" fmla="*/ 37 h 40"/>
                  <a:gd name="T34" fmla="*/ 35 w 64"/>
                  <a:gd name="T35" fmla="*/ 37 h 40"/>
                  <a:gd name="T36" fmla="*/ 28 w 64"/>
                  <a:gd name="T37" fmla="*/ 40 h 40"/>
                  <a:gd name="T38" fmla="*/ 20 w 64"/>
                  <a:gd name="T39" fmla="*/ 37 h 40"/>
                  <a:gd name="T40" fmla="*/ 9 w 64"/>
                  <a:gd name="T41" fmla="*/ 28 h 40"/>
                  <a:gd name="T42" fmla="*/ 6 w 64"/>
                  <a:gd name="T43" fmla="*/ 28 h 40"/>
                  <a:gd name="T44" fmla="*/ 2 w 64"/>
                  <a:gd name="T45" fmla="*/ 25 h 40"/>
                  <a:gd name="T46" fmla="*/ 6 w 64"/>
                  <a:gd name="T47" fmla="*/ 19 h 40"/>
                  <a:gd name="T48" fmla="*/ 5 w 64"/>
                  <a:gd name="T49" fmla="*/ 13 h 40"/>
                  <a:gd name="T50" fmla="*/ 0 w 64"/>
                  <a:gd name="T51" fmla="*/ 9 h 40"/>
                  <a:gd name="T52" fmla="*/ 3 w 64"/>
                  <a:gd name="T53" fmla="*/ 6 h 40"/>
                  <a:gd name="T54" fmla="*/ 9 w 64"/>
                  <a:gd name="T55" fmla="*/ 3 h 40"/>
                  <a:gd name="T56" fmla="*/ 25 w 64"/>
                  <a:gd name="T57" fmla="*/ 0 h 40"/>
                  <a:gd name="T58" fmla="*/ 23 w 64"/>
                  <a:gd name="T59" fmla="*/ 8 h 40"/>
                  <a:gd name="T60" fmla="*/ 20 w 64"/>
                  <a:gd name="T61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4" h="40">
                    <a:moveTo>
                      <a:pt x="20" y="5"/>
                    </a:moveTo>
                    <a:lnTo>
                      <a:pt x="14" y="9"/>
                    </a:lnTo>
                    <a:lnTo>
                      <a:pt x="19" y="8"/>
                    </a:lnTo>
                    <a:lnTo>
                      <a:pt x="31" y="28"/>
                    </a:lnTo>
                    <a:lnTo>
                      <a:pt x="35" y="23"/>
                    </a:lnTo>
                    <a:lnTo>
                      <a:pt x="38" y="25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52" y="9"/>
                    </a:lnTo>
                    <a:lnTo>
                      <a:pt x="52" y="6"/>
                    </a:lnTo>
                    <a:lnTo>
                      <a:pt x="57" y="3"/>
                    </a:lnTo>
                    <a:lnTo>
                      <a:pt x="63" y="8"/>
                    </a:lnTo>
                    <a:lnTo>
                      <a:pt x="64" y="13"/>
                    </a:lnTo>
                    <a:lnTo>
                      <a:pt x="57" y="26"/>
                    </a:lnTo>
                    <a:lnTo>
                      <a:pt x="55" y="26"/>
                    </a:lnTo>
                    <a:lnTo>
                      <a:pt x="49" y="35"/>
                    </a:lnTo>
                    <a:lnTo>
                      <a:pt x="40" y="37"/>
                    </a:lnTo>
                    <a:lnTo>
                      <a:pt x="35" y="37"/>
                    </a:lnTo>
                    <a:lnTo>
                      <a:pt x="28" y="40"/>
                    </a:lnTo>
                    <a:lnTo>
                      <a:pt x="20" y="37"/>
                    </a:lnTo>
                    <a:lnTo>
                      <a:pt x="9" y="28"/>
                    </a:lnTo>
                    <a:lnTo>
                      <a:pt x="6" y="28"/>
                    </a:lnTo>
                    <a:lnTo>
                      <a:pt x="2" y="25"/>
                    </a:lnTo>
                    <a:lnTo>
                      <a:pt x="6" y="19"/>
                    </a:lnTo>
                    <a:lnTo>
                      <a:pt x="5" y="13"/>
                    </a:lnTo>
                    <a:lnTo>
                      <a:pt x="0" y="9"/>
                    </a:lnTo>
                    <a:lnTo>
                      <a:pt x="3" y="6"/>
                    </a:lnTo>
                    <a:lnTo>
                      <a:pt x="9" y="3"/>
                    </a:lnTo>
                    <a:lnTo>
                      <a:pt x="25" y="0"/>
                    </a:lnTo>
                    <a:lnTo>
                      <a:pt x="23" y="8"/>
                    </a:lnTo>
                    <a:lnTo>
                      <a:pt x="2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4" name="Freeform 6462">
                <a:extLst>
                  <a:ext uri="{FF2B5EF4-FFF2-40B4-BE49-F238E27FC236}">
                    <a16:creationId xmlns:a16="http://schemas.microsoft.com/office/drawing/2014/main" id="{F3FA1814-3915-45A0-F9C3-74EC2579F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1319"/>
                <a:ext cx="32" cy="20"/>
              </a:xfrm>
              <a:custGeom>
                <a:avLst/>
                <a:gdLst>
                  <a:gd name="T0" fmla="*/ 20 w 64"/>
                  <a:gd name="T1" fmla="*/ 5 h 40"/>
                  <a:gd name="T2" fmla="*/ 14 w 64"/>
                  <a:gd name="T3" fmla="*/ 9 h 40"/>
                  <a:gd name="T4" fmla="*/ 19 w 64"/>
                  <a:gd name="T5" fmla="*/ 8 h 40"/>
                  <a:gd name="T6" fmla="*/ 31 w 64"/>
                  <a:gd name="T7" fmla="*/ 28 h 40"/>
                  <a:gd name="T8" fmla="*/ 35 w 64"/>
                  <a:gd name="T9" fmla="*/ 23 h 40"/>
                  <a:gd name="T10" fmla="*/ 38 w 64"/>
                  <a:gd name="T11" fmla="*/ 25 h 40"/>
                  <a:gd name="T12" fmla="*/ 47 w 64"/>
                  <a:gd name="T13" fmla="*/ 20 h 40"/>
                  <a:gd name="T14" fmla="*/ 46 w 64"/>
                  <a:gd name="T15" fmla="*/ 20 h 40"/>
                  <a:gd name="T16" fmla="*/ 52 w 64"/>
                  <a:gd name="T17" fmla="*/ 9 h 40"/>
                  <a:gd name="T18" fmla="*/ 52 w 64"/>
                  <a:gd name="T19" fmla="*/ 6 h 40"/>
                  <a:gd name="T20" fmla="*/ 57 w 64"/>
                  <a:gd name="T21" fmla="*/ 3 h 40"/>
                  <a:gd name="T22" fmla="*/ 63 w 64"/>
                  <a:gd name="T23" fmla="*/ 8 h 40"/>
                  <a:gd name="T24" fmla="*/ 64 w 64"/>
                  <a:gd name="T25" fmla="*/ 13 h 40"/>
                  <a:gd name="T26" fmla="*/ 57 w 64"/>
                  <a:gd name="T27" fmla="*/ 26 h 40"/>
                  <a:gd name="T28" fmla="*/ 55 w 64"/>
                  <a:gd name="T29" fmla="*/ 26 h 40"/>
                  <a:gd name="T30" fmla="*/ 49 w 64"/>
                  <a:gd name="T31" fmla="*/ 35 h 40"/>
                  <a:gd name="T32" fmla="*/ 40 w 64"/>
                  <a:gd name="T33" fmla="*/ 37 h 40"/>
                  <a:gd name="T34" fmla="*/ 35 w 64"/>
                  <a:gd name="T35" fmla="*/ 37 h 40"/>
                  <a:gd name="T36" fmla="*/ 28 w 64"/>
                  <a:gd name="T37" fmla="*/ 40 h 40"/>
                  <a:gd name="T38" fmla="*/ 20 w 64"/>
                  <a:gd name="T39" fmla="*/ 37 h 40"/>
                  <a:gd name="T40" fmla="*/ 9 w 64"/>
                  <a:gd name="T41" fmla="*/ 28 h 40"/>
                  <a:gd name="T42" fmla="*/ 6 w 64"/>
                  <a:gd name="T43" fmla="*/ 28 h 40"/>
                  <a:gd name="T44" fmla="*/ 2 w 64"/>
                  <a:gd name="T45" fmla="*/ 25 h 40"/>
                  <a:gd name="T46" fmla="*/ 6 w 64"/>
                  <a:gd name="T47" fmla="*/ 19 h 40"/>
                  <a:gd name="T48" fmla="*/ 5 w 64"/>
                  <a:gd name="T49" fmla="*/ 13 h 40"/>
                  <a:gd name="T50" fmla="*/ 0 w 64"/>
                  <a:gd name="T51" fmla="*/ 9 h 40"/>
                  <a:gd name="T52" fmla="*/ 3 w 64"/>
                  <a:gd name="T53" fmla="*/ 6 h 40"/>
                  <a:gd name="T54" fmla="*/ 9 w 64"/>
                  <a:gd name="T55" fmla="*/ 3 h 40"/>
                  <a:gd name="T56" fmla="*/ 25 w 64"/>
                  <a:gd name="T57" fmla="*/ 0 h 40"/>
                  <a:gd name="T58" fmla="*/ 23 w 64"/>
                  <a:gd name="T59" fmla="*/ 8 h 40"/>
                  <a:gd name="T60" fmla="*/ 20 w 64"/>
                  <a:gd name="T61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4" h="40">
                    <a:moveTo>
                      <a:pt x="20" y="5"/>
                    </a:moveTo>
                    <a:lnTo>
                      <a:pt x="14" y="9"/>
                    </a:lnTo>
                    <a:lnTo>
                      <a:pt x="19" y="8"/>
                    </a:lnTo>
                    <a:lnTo>
                      <a:pt x="31" y="28"/>
                    </a:lnTo>
                    <a:lnTo>
                      <a:pt x="35" y="23"/>
                    </a:lnTo>
                    <a:lnTo>
                      <a:pt x="38" y="25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52" y="9"/>
                    </a:lnTo>
                    <a:lnTo>
                      <a:pt x="52" y="6"/>
                    </a:lnTo>
                    <a:lnTo>
                      <a:pt x="57" y="3"/>
                    </a:lnTo>
                    <a:lnTo>
                      <a:pt x="63" y="8"/>
                    </a:lnTo>
                    <a:lnTo>
                      <a:pt x="64" y="13"/>
                    </a:lnTo>
                    <a:lnTo>
                      <a:pt x="57" y="26"/>
                    </a:lnTo>
                    <a:lnTo>
                      <a:pt x="55" y="26"/>
                    </a:lnTo>
                    <a:lnTo>
                      <a:pt x="49" y="35"/>
                    </a:lnTo>
                    <a:lnTo>
                      <a:pt x="40" y="37"/>
                    </a:lnTo>
                    <a:lnTo>
                      <a:pt x="35" y="37"/>
                    </a:lnTo>
                    <a:lnTo>
                      <a:pt x="28" y="40"/>
                    </a:lnTo>
                    <a:lnTo>
                      <a:pt x="20" y="37"/>
                    </a:lnTo>
                    <a:lnTo>
                      <a:pt x="9" y="28"/>
                    </a:lnTo>
                    <a:lnTo>
                      <a:pt x="6" y="28"/>
                    </a:lnTo>
                    <a:lnTo>
                      <a:pt x="2" y="25"/>
                    </a:lnTo>
                    <a:lnTo>
                      <a:pt x="6" y="19"/>
                    </a:lnTo>
                    <a:lnTo>
                      <a:pt x="5" y="13"/>
                    </a:lnTo>
                    <a:lnTo>
                      <a:pt x="0" y="9"/>
                    </a:lnTo>
                    <a:lnTo>
                      <a:pt x="3" y="6"/>
                    </a:lnTo>
                    <a:lnTo>
                      <a:pt x="9" y="3"/>
                    </a:lnTo>
                    <a:lnTo>
                      <a:pt x="25" y="0"/>
                    </a:lnTo>
                    <a:lnTo>
                      <a:pt x="23" y="8"/>
                    </a:lnTo>
                    <a:lnTo>
                      <a:pt x="20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5" name="Freeform 6463">
                <a:extLst>
                  <a:ext uri="{FF2B5EF4-FFF2-40B4-BE49-F238E27FC236}">
                    <a16:creationId xmlns:a16="http://schemas.microsoft.com/office/drawing/2014/main" id="{19417B04-7781-C174-9B0D-2749C9EB3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1" y="1346"/>
                <a:ext cx="61" cy="59"/>
              </a:xfrm>
              <a:custGeom>
                <a:avLst/>
                <a:gdLst>
                  <a:gd name="T0" fmla="*/ 63 w 121"/>
                  <a:gd name="T1" fmla="*/ 19 h 118"/>
                  <a:gd name="T2" fmla="*/ 63 w 121"/>
                  <a:gd name="T3" fmla="*/ 25 h 118"/>
                  <a:gd name="T4" fmla="*/ 66 w 121"/>
                  <a:gd name="T5" fmla="*/ 28 h 118"/>
                  <a:gd name="T6" fmla="*/ 60 w 121"/>
                  <a:gd name="T7" fmla="*/ 31 h 118"/>
                  <a:gd name="T8" fmla="*/ 59 w 121"/>
                  <a:gd name="T9" fmla="*/ 28 h 118"/>
                  <a:gd name="T10" fmla="*/ 53 w 121"/>
                  <a:gd name="T11" fmla="*/ 30 h 118"/>
                  <a:gd name="T12" fmla="*/ 50 w 121"/>
                  <a:gd name="T13" fmla="*/ 30 h 118"/>
                  <a:gd name="T14" fmla="*/ 41 w 121"/>
                  <a:gd name="T15" fmla="*/ 39 h 118"/>
                  <a:gd name="T16" fmla="*/ 38 w 121"/>
                  <a:gd name="T17" fmla="*/ 47 h 118"/>
                  <a:gd name="T18" fmla="*/ 24 w 121"/>
                  <a:gd name="T19" fmla="*/ 54 h 118"/>
                  <a:gd name="T20" fmla="*/ 18 w 121"/>
                  <a:gd name="T21" fmla="*/ 56 h 118"/>
                  <a:gd name="T22" fmla="*/ 22 w 121"/>
                  <a:gd name="T23" fmla="*/ 77 h 118"/>
                  <a:gd name="T24" fmla="*/ 18 w 121"/>
                  <a:gd name="T25" fmla="*/ 77 h 118"/>
                  <a:gd name="T26" fmla="*/ 13 w 121"/>
                  <a:gd name="T27" fmla="*/ 77 h 118"/>
                  <a:gd name="T28" fmla="*/ 13 w 121"/>
                  <a:gd name="T29" fmla="*/ 69 h 118"/>
                  <a:gd name="T30" fmla="*/ 7 w 121"/>
                  <a:gd name="T31" fmla="*/ 66 h 118"/>
                  <a:gd name="T32" fmla="*/ 0 w 121"/>
                  <a:gd name="T33" fmla="*/ 71 h 118"/>
                  <a:gd name="T34" fmla="*/ 4 w 121"/>
                  <a:gd name="T35" fmla="*/ 83 h 118"/>
                  <a:gd name="T36" fmla="*/ 0 w 121"/>
                  <a:gd name="T37" fmla="*/ 88 h 118"/>
                  <a:gd name="T38" fmla="*/ 7 w 121"/>
                  <a:gd name="T39" fmla="*/ 91 h 118"/>
                  <a:gd name="T40" fmla="*/ 9 w 121"/>
                  <a:gd name="T41" fmla="*/ 95 h 118"/>
                  <a:gd name="T42" fmla="*/ 13 w 121"/>
                  <a:gd name="T43" fmla="*/ 101 h 118"/>
                  <a:gd name="T44" fmla="*/ 16 w 121"/>
                  <a:gd name="T45" fmla="*/ 107 h 118"/>
                  <a:gd name="T46" fmla="*/ 15 w 121"/>
                  <a:gd name="T47" fmla="*/ 112 h 118"/>
                  <a:gd name="T48" fmla="*/ 19 w 121"/>
                  <a:gd name="T49" fmla="*/ 118 h 118"/>
                  <a:gd name="T50" fmla="*/ 32 w 121"/>
                  <a:gd name="T51" fmla="*/ 114 h 118"/>
                  <a:gd name="T52" fmla="*/ 35 w 121"/>
                  <a:gd name="T53" fmla="*/ 107 h 118"/>
                  <a:gd name="T54" fmla="*/ 39 w 121"/>
                  <a:gd name="T55" fmla="*/ 104 h 118"/>
                  <a:gd name="T56" fmla="*/ 45 w 121"/>
                  <a:gd name="T57" fmla="*/ 104 h 118"/>
                  <a:gd name="T58" fmla="*/ 50 w 121"/>
                  <a:gd name="T59" fmla="*/ 101 h 118"/>
                  <a:gd name="T60" fmla="*/ 50 w 121"/>
                  <a:gd name="T61" fmla="*/ 91 h 118"/>
                  <a:gd name="T62" fmla="*/ 45 w 121"/>
                  <a:gd name="T63" fmla="*/ 91 h 118"/>
                  <a:gd name="T64" fmla="*/ 42 w 121"/>
                  <a:gd name="T65" fmla="*/ 86 h 118"/>
                  <a:gd name="T66" fmla="*/ 42 w 121"/>
                  <a:gd name="T67" fmla="*/ 76 h 118"/>
                  <a:gd name="T68" fmla="*/ 39 w 121"/>
                  <a:gd name="T69" fmla="*/ 69 h 118"/>
                  <a:gd name="T70" fmla="*/ 60 w 121"/>
                  <a:gd name="T71" fmla="*/ 60 h 118"/>
                  <a:gd name="T72" fmla="*/ 66 w 121"/>
                  <a:gd name="T73" fmla="*/ 65 h 118"/>
                  <a:gd name="T74" fmla="*/ 76 w 121"/>
                  <a:gd name="T75" fmla="*/ 68 h 118"/>
                  <a:gd name="T76" fmla="*/ 86 w 121"/>
                  <a:gd name="T77" fmla="*/ 68 h 118"/>
                  <a:gd name="T78" fmla="*/ 88 w 121"/>
                  <a:gd name="T79" fmla="*/ 71 h 118"/>
                  <a:gd name="T80" fmla="*/ 98 w 121"/>
                  <a:gd name="T81" fmla="*/ 65 h 118"/>
                  <a:gd name="T82" fmla="*/ 107 w 121"/>
                  <a:gd name="T83" fmla="*/ 65 h 118"/>
                  <a:gd name="T84" fmla="*/ 117 w 121"/>
                  <a:gd name="T85" fmla="*/ 59 h 118"/>
                  <a:gd name="T86" fmla="*/ 120 w 121"/>
                  <a:gd name="T87" fmla="*/ 53 h 118"/>
                  <a:gd name="T88" fmla="*/ 121 w 121"/>
                  <a:gd name="T89" fmla="*/ 41 h 118"/>
                  <a:gd name="T90" fmla="*/ 117 w 121"/>
                  <a:gd name="T91" fmla="*/ 30 h 118"/>
                  <a:gd name="T92" fmla="*/ 115 w 121"/>
                  <a:gd name="T93" fmla="*/ 30 h 118"/>
                  <a:gd name="T94" fmla="*/ 109 w 121"/>
                  <a:gd name="T95" fmla="*/ 24 h 118"/>
                  <a:gd name="T96" fmla="*/ 101 w 121"/>
                  <a:gd name="T97" fmla="*/ 22 h 118"/>
                  <a:gd name="T98" fmla="*/ 95 w 121"/>
                  <a:gd name="T99" fmla="*/ 25 h 118"/>
                  <a:gd name="T100" fmla="*/ 91 w 121"/>
                  <a:gd name="T101" fmla="*/ 22 h 118"/>
                  <a:gd name="T102" fmla="*/ 89 w 121"/>
                  <a:gd name="T103" fmla="*/ 28 h 118"/>
                  <a:gd name="T104" fmla="*/ 82 w 121"/>
                  <a:gd name="T105" fmla="*/ 30 h 118"/>
                  <a:gd name="T106" fmla="*/ 76 w 121"/>
                  <a:gd name="T107" fmla="*/ 19 h 118"/>
                  <a:gd name="T108" fmla="*/ 73 w 121"/>
                  <a:gd name="T109" fmla="*/ 18 h 118"/>
                  <a:gd name="T110" fmla="*/ 76 w 121"/>
                  <a:gd name="T111" fmla="*/ 9 h 118"/>
                  <a:gd name="T112" fmla="*/ 74 w 121"/>
                  <a:gd name="T113" fmla="*/ 3 h 118"/>
                  <a:gd name="T114" fmla="*/ 63 w 121"/>
                  <a:gd name="T115" fmla="*/ 0 h 118"/>
                  <a:gd name="T116" fmla="*/ 62 w 121"/>
                  <a:gd name="T117" fmla="*/ 3 h 118"/>
                  <a:gd name="T118" fmla="*/ 56 w 121"/>
                  <a:gd name="T119" fmla="*/ 15 h 118"/>
                  <a:gd name="T120" fmla="*/ 63 w 121"/>
                  <a:gd name="T121" fmla="*/ 1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" h="118">
                    <a:moveTo>
                      <a:pt x="63" y="19"/>
                    </a:moveTo>
                    <a:lnTo>
                      <a:pt x="63" y="25"/>
                    </a:lnTo>
                    <a:lnTo>
                      <a:pt x="66" y="28"/>
                    </a:lnTo>
                    <a:lnTo>
                      <a:pt x="60" y="31"/>
                    </a:lnTo>
                    <a:lnTo>
                      <a:pt x="59" y="28"/>
                    </a:lnTo>
                    <a:lnTo>
                      <a:pt x="53" y="30"/>
                    </a:lnTo>
                    <a:lnTo>
                      <a:pt x="50" y="30"/>
                    </a:lnTo>
                    <a:lnTo>
                      <a:pt x="41" y="39"/>
                    </a:lnTo>
                    <a:lnTo>
                      <a:pt x="38" y="47"/>
                    </a:lnTo>
                    <a:lnTo>
                      <a:pt x="24" y="54"/>
                    </a:lnTo>
                    <a:lnTo>
                      <a:pt x="18" y="56"/>
                    </a:lnTo>
                    <a:lnTo>
                      <a:pt x="22" y="77"/>
                    </a:lnTo>
                    <a:lnTo>
                      <a:pt x="18" y="77"/>
                    </a:lnTo>
                    <a:lnTo>
                      <a:pt x="13" y="77"/>
                    </a:lnTo>
                    <a:lnTo>
                      <a:pt x="13" y="69"/>
                    </a:lnTo>
                    <a:lnTo>
                      <a:pt x="7" y="66"/>
                    </a:lnTo>
                    <a:lnTo>
                      <a:pt x="0" y="71"/>
                    </a:lnTo>
                    <a:lnTo>
                      <a:pt x="4" y="83"/>
                    </a:lnTo>
                    <a:lnTo>
                      <a:pt x="0" y="88"/>
                    </a:lnTo>
                    <a:lnTo>
                      <a:pt x="7" y="91"/>
                    </a:lnTo>
                    <a:lnTo>
                      <a:pt x="9" y="95"/>
                    </a:lnTo>
                    <a:lnTo>
                      <a:pt x="13" y="101"/>
                    </a:lnTo>
                    <a:lnTo>
                      <a:pt x="16" y="107"/>
                    </a:lnTo>
                    <a:lnTo>
                      <a:pt x="15" y="112"/>
                    </a:lnTo>
                    <a:lnTo>
                      <a:pt x="19" y="118"/>
                    </a:lnTo>
                    <a:lnTo>
                      <a:pt x="32" y="114"/>
                    </a:lnTo>
                    <a:lnTo>
                      <a:pt x="35" y="107"/>
                    </a:lnTo>
                    <a:lnTo>
                      <a:pt x="39" y="104"/>
                    </a:lnTo>
                    <a:lnTo>
                      <a:pt x="45" y="104"/>
                    </a:lnTo>
                    <a:lnTo>
                      <a:pt x="50" y="101"/>
                    </a:lnTo>
                    <a:lnTo>
                      <a:pt x="50" y="91"/>
                    </a:lnTo>
                    <a:lnTo>
                      <a:pt x="45" y="91"/>
                    </a:lnTo>
                    <a:lnTo>
                      <a:pt x="42" y="86"/>
                    </a:lnTo>
                    <a:lnTo>
                      <a:pt x="42" y="76"/>
                    </a:lnTo>
                    <a:lnTo>
                      <a:pt x="39" y="69"/>
                    </a:lnTo>
                    <a:lnTo>
                      <a:pt x="60" y="60"/>
                    </a:lnTo>
                    <a:lnTo>
                      <a:pt x="66" y="65"/>
                    </a:lnTo>
                    <a:lnTo>
                      <a:pt x="76" y="68"/>
                    </a:lnTo>
                    <a:lnTo>
                      <a:pt x="86" y="68"/>
                    </a:lnTo>
                    <a:lnTo>
                      <a:pt x="88" y="71"/>
                    </a:lnTo>
                    <a:lnTo>
                      <a:pt x="98" y="65"/>
                    </a:lnTo>
                    <a:lnTo>
                      <a:pt x="107" y="65"/>
                    </a:lnTo>
                    <a:lnTo>
                      <a:pt x="117" y="59"/>
                    </a:lnTo>
                    <a:lnTo>
                      <a:pt x="120" y="53"/>
                    </a:lnTo>
                    <a:lnTo>
                      <a:pt x="121" y="41"/>
                    </a:lnTo>
                    <a:lnTo>
                      <a:pt x="117" y="30"/>
                    </a:lnTo>
                    <a:lnTo>
                      <a:pt x="115" y="30"/>
                    </a:lnTo>
                    <a:lnTo>
                      <a:pt x="109" y="24"/>
                    </a:lnTo>
                    <a:lnTo>
                      <a:pt x="101" y="22"/>
                    </a:lnTo>
                    <a:lnTo>
                      <a:pt x="95" y="25"/>
                    </a:lnTo>
                    <a:lnTo>
                      <a:pt x="91" y="22"/>
                    </a:lnTo>
                    <a:lnTo>
                      <a:pt x="89" y="28"/>
                    </a:lnTo>
                    <a:lnTo>
                      <a:pt x="82" y="30"/>
                    </a:lnTo>
                    <a:lnTo>
                      <a:pt x="76" y="19"/>
                    </a:lnTo>
                    <a:lnTo>
                      <a:pt x="73" y="18"/>
                    </a:lnTo>
                    <a:lnTo>
                      <a:pt x="76" y="9"/>
                    </a:lnTo>
                    <a:lnTo>
                      <a:pt x="74" y="3"/>
                    </a:lnTo>
                    <a:lnTo>
                      <a:pt x="63" y="0"/>
                    </a:lnTo>
                    <a:lnTo>
                      <a:pt x="62" y="3"/>
                    </a:lnTo>
                    <a:lnTo>
                      <a:pt x="56" y="15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6" name="Freeform 6464">
                <a:extLst>
                  <a:ext uri="{FF2B5EF4-FFF2-40B4-BE49-F238E27FC236}">
                    <a16:creationId xmlns:a16="http://schemas.microsoft.com/office/drawing/2014/main" id="{794119B2-2AE6-FA13-FE72-B5859C010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1" y="1346"/>
                <a:ext cx="61" cy="59"/>
              </a:xfrm>
              <a:custGeom>
                <a:avLst/>
                <a:gdLst>
                  <a:gd name="T0" fmla="*/ 63 w 121"/>
                  <a:gd name="T1" fmla="*/ 19 h 118"/>
                  <a:gd name="T2" fmla="*/ 56 w 121"/>
                  <a:gd name="T3" fmla="*/ 15 h 118"/>
                  <a:gd name="T4" fmla="*/ 62 w 121"/>
                  <a:gd name="T5" fmla="*/ 3 h 118"/>
                  <a:gd name="T6" fmla="*/ 63 w 121"/>
                  <a:gd name="T7" fmla="*/ 0 h 118"/>
                  <a:gd name="T8" fmla="*/ 74 w 121"/>
                  <a:gd name="T9" fmla="*/ 3 h 118"/>
                  <a:gd name="T10" fmla="*/ 76 w 121"/>
                  <a:gd name="T11" fmla="*/ 9 h 118"/>
                  <a:gd name="T12" fmla="*/ 73 w 121"/>
                  <a:gd name="T13" fmla="*/ 18 h 118"/>
                  <a:gd name="T14" fmla="*/ 76 w 121"/>
                  <a:gd name="T15" fmla="*/ 19 h 118"/>
                  <a:gd name="T16" fmla="*/ 82 w 121"/>
                  <a:gd name="T17" fmla="*/ 30 h 118"/>
                  <a:gd name="T18" fmla="*/ 89 w 121"/>
                  <a:gd name="T19" fmla="*/ 28 h 118"/>
                  <a:gd name="T20" fmla="*/ 91 w 121"/>
                  <a:gd name="T21" fmla="*/ 22 h 118"/>
                  <a:gd name="T22" fmla="*/ 95 w 121"/>
                  <a:gd name="T23" fmla="*/ 25 h 118"/>
                  <a:gd name="T24" fmla="*/ 101 w 121"/>
                  <a:gd name="T25" fmla="*/ 22 h 118"/>
                  <a:gd name="T26" fmla="*/ 109 w 121"/>
                  <a:gd name="T27" fmla="*/ 24 h 118"/>
                  <a:gd name="T28" fmla="*/ 115 w 121"/>
                  <a:gd name="T29" fmla="*/ 30 h 118"/>
                  <a:gd name="T30" fmla="*/ 117 w 121"/>
                  <a:gd name="T31" fmla="*/ 30 h 118"/>
                  <a:gd name="T32" fmla="*/ 121 w 121"/>
                  <a:gd name="T33" fmla="*/ 41 h 118"/>
                  <a:gd name="T34" fmla="*/ 120 w 121"/>
                  <a:gd name="T35" fmla="*/ 53 h 118"/>
                  <a:gd name="T36" fmla="*/ 117 w 121"/>
                  <a:gd name="T37" fmla="*/ 59 h 118"/>
                  <a:gd name="T38" fmla="*/ 107 w 121"/>
                  <a:gd name="T39" fmla="*/ 65 h 118"/>
                  <a:gd name="T40" fmla="*/ 98 w 121"/>
                  <a:gd name="T41" fmla="*/ 65 h 118"/>
                  <a:gd name="T42" fmla="*/ 88 w 121"/>
                  <a:gd name="T43" fmla="*/ 71 h 118"/>
                  <a:gd name="T44" fmla="*/ 86 w 121"/>
                  <a:gd name="T45" fmla="*/ 68 h 118"/>
                  <a:gd name="T46" fmla="*/ 76 w 121"/>
                  <a:gd name="T47" fmla="*/ 68 h 118"/>
                  <a:gd name="T48" fmla="*/ 66 w 121"/>
                  <a:gd name="T49" fmla="*/ 65 h 118"/>
                  <a:gd name="T50" fmla="*/ 60 w 121"/>
                  <a:gd name="T51" fmla="*/ 60 h 118"/>
                  <a:gd name="T52" fmla="*/ 39 w 121"/>
                  <a:gd name="T53" fmla="*/ 69 h 118"/>
                  <a:gd name="T54" fmla="*/ 42 w 121"/>
                  <a:gd name="T55" fmla="*/ 76 h 118"/>
                  <a:gd name="T56" fmla="*/ 42 w 121"/>
                  <a:gd name="T57" fmla="*/ 86 h 118"/>
                  <a:gd name="T58" fmla="*/ 45 w 121"/>
                  <a:gd name="T59" fmla="*/ 91 h 118"/>
                  <a:gd name="T60" fmla="*/ 50 w 121"/>
                  <a:gd name="T61" fmla="*/ 91 h 118"/>
                  <a:gd name="T62" fmla="*/ 50 w 121"/>
                  <a:gd name="T63" fmla="*/ 101 h 118"/>
                  <a:gd name="T64" fmla="*/ 45 w 121"/>
                  <a:gd name="T65" fmla="*/ 104 h 118"/>
                  <a:gd name="T66" fmla="*/ 39 w 121"/>
                  <a:gd name="T67" fmla="*/ 104 h 118"/>
                  <a:gd name="T68" fmla="*/ 35 w 121"/>
                  <a:gd name="T69" fmla="*/ 107 h 118"/>
                  <a:gd name="T70" fmla="*/ 32 w 121"/>
                  <a:gd name="T71" fmla="*/ 114 h 118"/>
                  <a:gd name="T72" fmla="*/ 19 w 121"/>
                  <a:gd name="T73" fmla="*/ 118 h 118"/>
                  <a:gd name="T74" fmla="*/ 15 w 121"/>
                  <a:gd name="T75" fmla="*/ 112 h 118"/>
                  <a:gd name="T76" fmla="*/ 16 w 121"/>
                  <a:gd name="T77" fmla="*/ 107 h 118"/>
                  <a:gd name="T78" fmla="*/ 13 w 121"/>
                  <a:gd name="T79" fmla="*/ 101 h 118"/>
                  <a:gd name="T80" fmla="*/ 9 w 121"/>
                  <a:gd name="T81" fmla="*/ 95 h 118"/>
                  <a:gd name="T82" fmla="*/ 7 w 121"/>
                  <a:gd name="T83" fmla="*/ 91 h 118"/>
                  <a:gd name="T84" fmla="*/ 0 w 121"/>
                  <a:gd name="T85" fmla="*/ 88 h 118"/>
                  <a:gd name="T86" fmla="*/ 4 w 121"/>
                  <a:gd name="T87" fmla="*/ 83 h 118"/>
                  <a:gd name="T88" fmla="*/ 0 w 121"/>
                  <a:gd name="T89" fmla="*/ 71 h 118"/>
                  <a:gd name="T90" fmla="*/ 7 w 121"/>
                  <a:gd name="T91" fmla="*/ 66 h 118"/>
                  <a:gd name="T92" fmla="*/ 13 w 121"/>
                  <a:gd name="T93" fmla="*/ 69 h 118"/>
                  <a:gd name="T94" fmla="*/ 13 w 121"/>
                  <a:gd name="T95" fmla="*/ 77 h 118"/>
                  <a:gd name="T96" fmla="*/ 18 w 121"/>
                  <a:gd name="T97" fmla="*/ 77 h 118"/>
                  <a:gd name="T98" fmla="*/ 22 w 121"/>
                  <a:gd name="T99" fmla="*/ 77 h 118"/>
                  <a:gd name="T100" fmla="*/ 18 w 121"/>
                  <a:gd name="T101" fmla="*/ 56 h 118"/>
                  <a:gd name="T102" fmla="*/ 24 w 121"/>
                  <a:gd name="T103" fmla="*/ 54 h 118"/>
                  <a:gd name="T104" fmla="*/ 38 w 121"/>
                  <a:gd name="T105" fmla="*/ 47 h 118"/>
                  <a:gd name="T106" fmla="*/ 41 w 121"/>
                  <a:gd name="T107" fmla="*/ 39 h 118"/>
                  <a:gd name="T108" fmla="*/ 50 w 121"/>
                  <a:gd name="T109" fmla="*/ 30 h 118"/>
                  <a:gd name="T110" fmla="*/ 53 w 121"/>
                  <a:gd name="T111" fmla="*/ 30 h 118"/>
                  <a:gd name="T112" fmla="*/ 59 w 121"/>
                  <a:gd name="T113" fmla="*/ 28 h 118"/>
                  <a:gd name="T114" fmla="*/ 60 w 121"/>
                  <a:gd name="T115" fmla="*/ 31 h 118"/>
                  <a:gd name="T116" fmla="*/ 66 w 121"/>
                  <a:gd name="T117" fmla="*/ 28 h 118"/>
                  <a:gd name="T118" fmla="*/ 63 w 121"/>
                  <a:gd name="T119" fmla="*/ 25 h 118"/>
                  <a:gd name="T120" fmla="*/ 63 w 121"/>
                  <a:gd name="T121" fmla="*/ 1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" h="118">
                    <a:moveTo>
                      <a:pt x="63" y="19"/>
                    </a:moveTo>
                    <a:lnTo>
                      <a:pt x="56" y="15"/>
                    </a:lnTo>
                    <a:lnTo>
                      <a:pt x="62" y="3"/>
                    </a:lnTo>
                    <a:lnTo>
                      <a:pt x="63" y="0"/>
                    </a:lnTo>
                    <a:lnTo>
                      <a:pt x="74" y="3"/>
                    </a:lnTo>
                    <a:lnTo>
                      <a:pt x="76" y="9"/>
                    </a:lnTo>
                    <a:lnTo>
                      <a:pt x="73" y="18"/>
                    </a:lnTo>
                    <a:lnTo>
                      <a:pt x="76" y="19"/>
                    </a:lnTo>
                    <a:lnTo>
                      <a:pt x="82" y="30"/>
                    </a:lnTo>
                    <a:lnTo>
                      <a:pt x="89" y="28"/>
                    </a:lnTo>
                    <a:lnTo>
                      <a:pt x="91" y="22"/>
                    </a:lnTo>
                    <a:lnTo>
                      <a:pt x="95" y="25"/>
                    </a:lnTo>
                    <a:lnTo>
                      <a:pt x="101" y="22"/>
                    </a:lnTo>
                    <a:lnTo>
                      <a:pt x="109" y="24"/>
                    </a:lnTo>
                    <a:lnTo>
                      <a:pt x="115" y="30"/>
                    </a:lnTo>
                    <a:lnTo>
                      <a:pt x="117" y="30"/>
                    </a:lnTo>
                    <a:lnTo>
                      <a:pt x="121" y="41"/>
                    </a:lnTo>
                    <a:lnTo>
                      <a:pt x="120" y="53"/>
                    </a:lnTo>
                    <a:lnTo>
                      <a:pt x="117" y="59"/>
                    </a:lnTo>
                    <a:lnTo>
                      <a:pt x="107" y="65"/>
                    </a:lnTo>
                    <a:lnTo>
                      <a:pt x="98" y="65"/>
                    </a:lnTo>
                    <a:lnTo>
                      <a:pt x="88" y="71"/>
                    </a:lnTo>
                    <a:lnTo>
                      <a:pt x="86" y="68"/>
                    </a:lnTo>
                    <a:lnTo>
                      <a:pt x="76" y="68"/>
                    </a:lnTo>
                    <a:lnTo>
                      <a:pt x="66" y="65"/>
                    </a:lnTo>
                    <a:lnTo>
                      <a:pt x="60" y="60"/>
                    </a:lnTo>
                    <a:lnTo>
                      <a:pt x="39" y="69"/>
                    </a:lnTo>
                    <a:lnTo>
                      <a:pt x="42" y="76"/>
                    </a:lnTo>
                    <a:lnTo>
                      <a:pt x="42" y="86"/>
                    </a:lnTo>
                    <a:lnTo>
                      <a:pt x="45" y="91"/>
                    </a:lnTo>
                    <a:lnTo>
                      <a:pt x="50" y="91"/>
                    </a:lnTo>
                    <a:lnTo>
                      <a:pt x="50" y="101"/>
                    </a:lnTo>
                    <a:lnTo>
                      <a:pt x="45" y="104"/>
                    </a:lnTo>
                    <a:lnTo>
                      <a:pt x="39" y="104"/>
                    </a:lnTo>
                    <a:lnTo>
                      <a:pt x="35" y="107"/>
                    </a:lnTo>
                    <a:lnTo>
                      <a:pt x="32" y="114"/>
                    </a:lnTo>
                    <a:lnTo>
                      <a:pt x="19" y="118"/>
                    </a:lnTo>
                    <a:lnTo>
                      <a:pt x="15" y="112"/>
                    </a:lnTo>
                    <a:lnTo>
                      <a:pt x="16" y="107"/>
                    </a:lnTo>
                    <a:lnTo>
                      <a:pt x="13" y="101"/>
                    </a:lnTo>
                    <a:lnTo>
                      <a:pt x="9" y="95"/>
                    </a:lnTo>
                    <a:lnTo>
                      <a:pt x="7" y="91"/>
                    </a:lnTo>
                    <a:lnTo>
                      <a:pt x="0" y="88"/>
                    </a:lnTo>
                    <a:lnTo>
                      <a:pt x="4" y="83"/>
                    </a:lnTo>
                    <a:lnTo>
                      <a:pt x="0" y="71"/>
                    </a:lnTo>
                    <a:lnTo>
                      <a:pt x="7" y="66"/>
                    </a:lnTo>
                    <a:lnTo>
                      <a:pt x="13" y="69"/>
                    </a:lnTo>
                    <a:lnTo>
                      <a:pt x="13" y="77"/>
                    </a:lnTo>
                    <a:lnTo>
                      <a:pt x="18" y="77"/>
                    </a:lnTo>
                    <a:lnTo>
                      <a:pt x="22" y="77"/>
                    </a:lnTo>
                    <a:lnTo>
                      <a:pt x="18" y="56"/>
                    </a:lnTo>
                    <a:lnTo>
                      <a:pt x="24" y="54"/>
                    </a:lnTo>
                    <a:lnTo>
                      <a:pt x="38" y="47"/>
                    </a:lnTo>
                    <a:lnTo>
                      <a:pt x="41" y="39"/>
                    </a:lnTo>
                    <a:lnTo>
                      <a:pt x="50" y="30"/>
                    </a:lnTo>
                    <a:lnTo>
                      <a:pt x="53" y="30"/>
                    </a:lnTo>
                    <a:lnTo>
                      <a:pt x="59" y="28"/>
                    </a:lnTo>
                    <a:lnTo>
                      <a:pt x="60" y="31"/>
                    </a:lnTo>
                    <a:lnTo>
                      <a:pt x="66" y="28"/>
                    </a:lnTo>
                    <a:lnTo>
                      <a:pt x="63" y="25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7" name="Freeform 6465">
                <a:extLst>
                  <a:ext uri="{FF2B5EF4-FFF2-40B4-BE49-F238E27FC236}">
                    <a16:creationId xmlns:a16="http://schemas.microsoft.com/office/drawing/2014/main" id="{BD602D2C-6CFA-81DC-9FD1-7FF4E9DBF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1" y="1346"/>
                <a:ext cx="61" cy="59"/>
              </a:xfrm>
              <a:custGeom>
                <a:avLst/>
                <a:gdLst>
                  <a:gd name="T0" fmla="*/ 63 w 121"/>
                  <a:gd name="T1" fmla="*/ 19 h 118"/>
                  <a:gd name="T2" fmla="*/ 56 w 121"/>
                  <a:gd name="T3" fmla="*/ 15 h 118"/>
                  <a:gd name="T4" fmla="*/ 62 w 121"/>
                  <a:gd name="T5" fmla="*/ 3 h 118"/>
                  <a:gd name="T6" fmla="*/ 63 w 121"/>
                  <a:gd name="T7" fmla="*/ 0 h 118"/>
                  <a:gd name="T8" fmla="*/ 74 w 121"/>
                  <a:gd name="T9" fmla="*/ 3 h 118"/>
                  <a:gd name="T10" fmla="*/ 76 w 121"/>
                  <a:gd name="T11" fmla="*/ 9 h 118"/>
                  <a:gd name="T12" fmla="*/ 73 w 121"/>
                  <a:gd name="T13" fmla="*/ 18 h 118"/>
                  <a:gd name="T14" fmla="*/ 76 w 121"/>
                  <a:gd name="T15" fmla="*/ 19 h 118"/>
                  <a:gd name="T16" fmla="*/ 82 w 121"/>
                  <a:gd name="T17" fmla="*/ 30 h 118"/>
                  <a:gd name="T18" fmla="*/ 89 w 121"/>
                  <a:gd name="T19" fmla="*/ 28 h 118"/>
                  <a:gd name="T20" fmla="*/ 91 w 121"/>
                  <a:gd name="T21" fmla="*/ 22 h 118"/>
                  <a:gd name="T22" fmla="*/ 95 w 121"/>
                  <a:gd name="T23" fmla="*/ 25 h 118"/>
                  <a:gd name="T24" fmla="*/ 101 w 121"/>
                  <a:gd name="T25" fmla="*/ 22 h 118"/>
                  <a:gd name="T26" fmla="*/ 109 w 121"/>
                  <a:gd name="T27" fmla="*/ 24 h 118"/>
                  <a:gd name="T28" fmla="*/ 115 w 121"/>
                  <a:gd name="T29" fmla="*/ 30 h 118"/>
                  <a:gd name="T30" fmla="*/ 117 w 121"/>
                  <a:gd name="T31" fmla="*/ 30 h 118"/>
                  <a:gd name="T32" fmla="*/ 121 w 121"/>
                  <a:gd name="T33" fmla="*/ 41 h 118"/>
                  <a:gd name="T34" fmla="*/ 120 w 121"/>
                  <a:gd name="T35" fmla="*/ 53 h 118"/>
                  <a:gd name="T36" fmla="*/ 117 w 121"/>
                  <a:gd name="T37" fmla="*/ 59 h 118"/>
                  <a:gd name="T38" fmla="*/ 107 w 121"/>
                  <a:gd name="T39" fmla="*/ 65 h 118"/>
                  <a:gd name="T40" fmla="*/ 98 w 121"/>
                  <a:gd name="T41" fmla="*/ 65 h 118"/>
                  <a:gd name="T42" fmla="*/ 88 w 121"/>
                  <a:gd name="T43" fmla="*/ 71 h 118"/>
                  <a:gd name="T44" fmla="*/ 86 w 121"/>
                  <a:gd name="T45" fmla="*/ 68 h 118"/>
                  <a:gd name="T46" fmla="*/ 76 w 121"/>
                  <a:gd name="T47" fmla="*/ 68 h 118"/>
                  <a:gd name="T48" fmla="*/ 66 w 121"/>
                  <a:gd name="T49" fmla="*/ 65 h 118"/>
                  <a:gd name="T50" fmla="*/ 60 w 121"/>
                  <a:gd name="T51" fmla="*/ 60 h 118"/>
                  <a:gd name="T52" fmla="*/ 39 w 121"/>
                  <a:gd name="T53" fmla="*/ 69 h 118"/>
                  <a:gd name="T54" fmla="*/ 42 w 121"/>
                  <a:gd name="T55" fmla="*/ 76 h 118"/>
                  <a:gd name="T56" fmla="*/ 42 w 121"/>
                  <a:gd name="T57" fmla="*/ 86 h 118"/>
                  <a:gd name="T58" fmla="*/ 45 w 121"/>
                  <a:gd name="T59" fmla="*/ 91 h 118"/>
                  <a:gd name="T60" fmla="*/ 50 w 121"/>
                  <a:gd name="T61" fmla="*/ 91 h 118"/>
                  <a:gd name="T62" fmla="*/ 50 w 121"/>
                  <a:gd name="T63" fmla="*/ 101 h 118"/>
                  <a:gd name="T64" fmla="*/ 45 w 121"/>
                  <a:gd name="T65" fmla="*/ 104 h 118"/>
                  <a:gd name="T66" fmla="*/ 39 w 121"/>
                  <a:gd name="T67" fmla="*/ 104 h 118"/>
                  <a:gd name="T68" fmla="*/ 35 w 121"/>
                  <a:gd name="T69" fmla="*/ 107 h 118"/>
                  <a:gd name="T70" fmla="*/ 32 w 121"/>
                  <a:gd name="T71" fmla="*/ 114 h 118"/>
                  <a:gd name="T72" fmla="*/ 19 w 121"/>
                  <a:gd name="T73" fmla="*/ 118 h 118"/>
                  <a:gd name="T74" fmla="*/ 15 w 121"/>
                  <a:gd name="T75" fmla="*/ 112 h 118"/>
                  <a:gd name="T76" fmla="*/ 16 w 121"/>
                  <a:gd name="T77" fmla="*/ 107 h 118"/>
                  <a:gd name="T78" fmla="*/ 13 w 121"/>
                  <a:gd name="T79" fmla="*/ 101 h 118"/>
                  <a:gd name="T80" fmla="*/ 9 w 121"/>
                  <a:gd name="T81" fmla="*/ 95 h 118"/>
                  <a:gd name="T82" fmla="*/ 7 w 121"/>
                  <a:gd name="T83" fmla="*/ 91 h 118"/>
                  <a:gd name="T84" fmla="*/ 0 w 121"/>
                  <a:gd name="T85" fmla="*/ 88 h 118"/>
                  <a:gd name="T86" fmla="*/ 4 w 121"/>
                  <a:gd name="T87" fmla="*/ 83 h 118"/>
                  <a:gd name="T88" fmla="*/ 0 w 121"/>
                  <a:gd name="T89" fmla="*/ 71 h 118"/>
                  <a:gd name="T90" fmla="*/ 7 w 121"/>
                  <a:gd name="T91" fmla="*/ 66 h 118"/>
                  <a:gd name="T92" fmla="*/ 13 w 121"/>
                  <a:gd name="T93" fmla="*/ 69 h 118"/>
                  <a:gd name="T94" fmla="*/ 13 w 121"/>
                  <a:gd name="T95" fmla="*/ 77 h 118"/>
                  <a:gd name="T96" fmla="*/ 18 w 121"/>
                  <a:gd name="T97" fmla="*/ 77 h 118"/>
                  <a:gd name="T98" fmla="*/ 22 w 121"/>
                  <a:gd name="T99" fmla="*/ 77 h 118"/>
                  <a:gd name="T100" fmla="*/ 18 w 121"/>
                  <a:gd name="T101" fmla="*/ 56 h 118"/>
                  <a:gd name="T102" fmla="*/ 24 w 121"/>
                  <a:gd name="T103" fmla="*/ 54 h 118"/>
                  <a:gd name="T104" fmla="*/ 38 w 121"/>
                  <a:gd name="T105" fmla="*/ 47 h 118"/>
                  <a:gd name="T106" fmla="*/ 41 w 121"/>
                  <a:gd name="T107" fmla="*/ 39 h 118"/>
                  <a:gd name="T108" fmla="*/ 50 w 121"/>
                  <a:gd name="T109" fmla="*/ 30 h 118"/>
                  <a:gd name="T110" fmla="*/ 53 w 121"/>
                  <a:gd name="T111" fmla="*/ 30 h 118"/>
                  <a:gd name="T112" fmla="*/ 59 w 121"/>
                  <a:gd name="T113" fmla="*/ 28 h 118"/>
                  <a:gd name="T114" fmla="*/ 60 w 121"/>
                  <a:gd name="T115" fmla="*/ 31 h 118"/>
                  <a:gd name="T116" fmla="*/ 66 w 121"/>
                  <a:gd name="T117" fmla="*/ 28 h 118"/>
                  <a:gd name="T118" fmla="*/ 63 w 121"/>
                  <a:gd name="T119" fmla="*/ 25 h 118"/>
                  <a:gd name="T120" fmla="*/ 63 w 121"/>
                  <a:gd name="T121" fmla="*/ 1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" h="118">
                    <a:moveTo>
                      <a:pt x="63" y="19"/>
                    </a:moveTo>
                    <a:lnTo>
                      <a:pt x="56" y="15"/>
                    </a:lnTo>
                    <a:lnTo>
                      <a:pt x="62" y="3"/>
                    </a:lnTo>
                    <a:lnTo>
                      <a:pt x="63" y="0"/>
                    </a:lnTo>
                    <a:lnTo>
                      <a:pt x="74" y="3"/>
                    </a:lnTo>
                    <a:lnTo>
                      <a:pt x="76" y="9"/>
                    </a:lnTo>
                    <a:lnTo>
                      <a:pt x="73" y="18"/>
                    </a:lnTo>
                    <a:lnTo>
                      <a:pt x="76" y="19"/>
                    </a:lnTo>
                    <a:lnTo>
                      <a:pt x="82" y="30"/>
                    </a:lnTo>
                    <a:lnTo>
                      <a:pt x="89" y="28"/>
                    </a:lnTo>
                    <a:lnTo>
                      <a:pt x="91" y="22"/>
                    </a:lnTo>
                    <a:lnTo>
                      <a:pt x="95" y="25"/>
                    </a:lnTo>
                    <a:lnTo>
                      <a:pt x="101" y="22"/>
                    </a:lnTo>
                    <a:lnTo>
                      <a:pt x="109" y="24"/>
                    </a:lnTo>
                    <a:lnTo>
                      <a:pt x="115" y="30"/>
                    </a:lnTo>
                    <a:lnTo>
                      <a:pt x="117" y="30"/>
                    </a:lnTo>
                    <a:lnTo>
                      <a:pt x="121" y="41"/>
                    </a:lnTo>
                    <a:lnTo>
                      <a:pt x="120" y="53"/>
                    </a:lnTo>
                    <a:lnTo>
                      <a:pt x="117" y="59"/>
                    </a:lnTo>
                    <a:lnTo>
                      <a:pt x="107" y="65"/>
                    </a:lnTo>
                    <a:lnTo>
                      <a:pt x="98" y="65"/>
                    </a:lnTo>
                    <a:lnTo>
                      <a:pt x="88" y="71"/>
                    </a:lnTo>
                    <a:lnTo>
                      <a:pt x="86" y="68"/>
                    </a:lnTo>
                    <a:lnTo>
                      <a:pt x="76" y="68"/>
                    </a:lnTo>
                    <a:lnTo>
                      <a:pt x="66" y="65"/>
                    </a:lnTo>
                    <a:lnTo>
                      <a:pt x="60" y="60"/>
                    </a:lnTo>
                    <a:lnTo>
                      <a:pt x="39" y="69"/>
                    </a:lnTo>
                    <a:lnTo>
                      <a:pt x="42" y="76"/>
                    </a:lnTo>
                    <a:lnTo>
                      <a:pt x="42" y="86"/>
                    </a:lnTo>
                    <a:lnTo>
                      <a:pt x="45" y="91"/>
                    </a:lnTo>
                    <a:lnTo>
                      <a:pt x="50" y="91"/>
                    </a:lnTo>
                    <a:lnTo>
                      <a:pt x="50" y="101"/>
                    </a:lnTo>
                    <a:lnTo>
                      <a:pt x="45" y="104"/>
                    </a:lnTo>
                    <a:lnTo>
                      <a:pt x="39" y="104"/>
                    </a:lnTo>
                    <a:lnTo>
                      <a:pt x="35" y="107"/>
                    </a:lnTo>
                    <a:lnTo>
                      <a:pt x="32" y="114"/>
                    </a:lnTo>
                    <a:lnTo>
                      <a:pt x="19" y="118"/>
                    </a:lnTo>
                    <a:lnTo>
                      <a:pt x="15" y="112"/>
                    </a:lnTo>
                    <a:lnTo>
                      <a:pt x="16" y="107"/>
                    </a:lnTo>
                    <a:lnTo>
                      <a:pt x="13" y="101"/>
                    </a:lnTo>
                    <a:lnTo>
                      <a:pt x="9" y="95"/>
                    </a:lnTo>
                    <a:lnTo>
                      <a:pt x="7" y="91"/>
                    </a:lnTo>
                    <a:lnTo>
                      <a:pt x="0" y="88"/>
                    </a:lnTo>
                    <a:lnTo>
                      <a:pt x="4" y="83"/>
                    </a:lnTo>
                    <a:lnTo>
                      <a:pt x="0" y="71"/>
                    </a:lnTo>
                    <a:lnTo>
                      <a:pt x="7" y="66"/>
                    </a:lnTo>
                    <a:lnTo>
                      <a:pt x="13" y="69"/>
                    </a:lnTo>
                    <a:lnTo>
                      <a:pt x="13" y="77"/>
                    </a:lnTo>
                    <a:lnTo>
                      <a:pt x="18" y="77"/>
                    </a:lnTo>
                    <a:lnTo>
                      <a:pt x="22" y="77"/>
                    </a:lnTo>
                    <a:lnTo>
                      <a:pt x="18" y="56"/>
                    </a:lnTo>
                    <a:lnTo>
                      <a:pt x="24" y="54"/>
                    </a:lnTo>
                    <a:lnTo>
                      <a:pt x="38" y="47"/>
                    </a:lnTo>
                    <a:lnTo>
                      <a:pt x="41" y="39"/>
                    </a:lnTo>
                    <a:lnTo>
                      <a:pt x="50" y="30"/>
                    </a:lnTo>
                    <a:lnTo>
                      <a:pt x="53" y="30"/>
                    </a:lnTo>
                    <a:lnTo>
                      <a:pt x="59" y="28"/>
                    </a:lnTo>
                    <a:lnTo>
                      <a:pt x="60" y="31"/>
                    </a:lnTo>
                    <a:lnTo>
                      <a:pt x="66" y="28"/>
                    </a:lnTo>
                    <a:lnTo>
                      <a:pt x="63" y="25"/>
                    </a:lnTo>
                    <a:lnTo>
                      <a:pt x="63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8" name="Freeform 6466">
                <a:extLst>
                  <a:ext uri="{FF2B5EF4-FFF2-40B4-BE49-F238E27FC236}">
                    <a16:creationId xmlns:a16="http://schemas.microsoft.com/office/drawing/2014/main" id="{08ADFA5D-4E98-E30E-1C0E-B76CECDF1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314"/>
                <a:ext cx="29" cy="19"/>
              </a:xfrm>
              <a:custGeom>
                <a:avLst/>
                <a:gdLst>
                  <a:gd name="T0" fmla="*/ 21 w 56"/>
                  <a:gd name="T1" fmla="*/ 0 h 38"/>
                  <a:gd name="T2" fmla="*/ 17 w 56"/>
                  <a:gd name="T3" fmla="*/ 3 h 38"/>
                  <a:gd name="T4" fmla="*/ 7 w 56"/>
                  <a:gd name="T5" fmla="*/ 4 h 38"/>
                  <a:gd name="T6" fmla="*/ 6 w 56"/>
                  <a:gd name="T7" fmla="*/ 9 h 38"/>
                  <a:gd name="T8" fmla="*/ 0 w 56"/>
                  <a:gd name="T9" fmla="*/ 10 h 38"/>
                  <a:gd name="T10" fmla="*/ 4 w 56"/>
                  <a:gd name="T11" fmla="*/ 16 h 38"/>
                  <a:gd name="T12" fmla="*/ 10 w 56"/>
                  <a:gd name="T13" fmla="*/ 13 h 38"/>
                  <a:gd name="T14" fmla="*/ 26 w 56"/>
                  <a:gd name="T15" fmla="*/ 10 h 38"/>
                  <a:gd name="T16" fmla="*/ 24 w 56"/>
                  <a:gd name="T17" fmla="*/ 18 h 38"/>
                  <a:gd name="T18" fmla="*/ 21 w 56"/>
                  <a:gd name="T19" fmla="*/ 15 h 38"/>
                  <a:gd name="T20" fmla="*/ 15 w 56"/>
                  <a:gd name="T21" fmla="*/ 19 h 38"/>
                  <a:gd name="T22" fmla="*/ 20 w 56"/>
                  <a:gd name="T23" fmla="*/ 18 h 38"/>
                  <a:gd name="T24" fmla="*/ 32 w 56"/>
                  <a:gd name="T25" fmla="*/ 38 h 38"/>
                  <a:gd name="T26" fmla="*/ 36 w 56"/>
                  <a:gd name="T27" fmla="*/ 33 h 38"/>
                  <a:gd name="T28" fmla="*/ 39 w 56"/>
                  <a:gd name="T29" fmla="*/ 35 h 38"/>
                  <a:gd name="T30" fmla="*/ 48 w 56"/>
                  <a:gd name="T31" fmla="*/ 30 h 38"/>
                  <a:gd name="T32" fmla="*/ 47 w 56"/>
                  <a:gd name="T33" fmla="*/ 30 h 38"/>
                  <a:gd name="T34" fmla="*/ 53 w 56"/>
                  <a:gd name="T35" fmla="*/ 19 h 38"/>
                  <a:gd name="T36" fmla="*/ 53 w 56"/>
                  <a:gd name="T37" fmla="*/ 16 h 38"/>
                  <a:gd name="T38" fmla="*/ 56 w 56"/>
                  <a:gd name="T39" fmla="*/ 10 h 38"/>
                  <a:gd name="T40" fmla="*/ 50 w 56"/>
                  <a:gd name="T41" fmla="*/ 15 h 38"/>
                  <a:gd name="T42" fmla="*/ 39 w 56"/>
                  <a:gd name="T43" fmla="*/ 10 h 38"/>
                  <a:gd name="T44" fmla="*/ 32 w 56"/>
                  <a:gd name="T45" fmla="*/ 7 h 38"/>
                  <a:gd name="T46" fmla="*/ 26 w 56"/>
                  <a:gd name="T47" fmla="*/ 7 h 38"/>
                  <a:gd name="T48" fmla="*/ 24 w 56"/>
                  <a:gd name="T49" fmla="*/ 1 h 38"/>
                  <a:gd name="T50" fmla="*/ 21 w 56"/>
                  <a:gd name="T5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6" h="38">
                    <a:moveTo>
                      <a:pt x="21" y="0"/>
                    </a:moveTo>
                    <a:lnTo>
                      <a:pt x="17" y="3"/>
                    </a:lnTo>
                    <a:lnTo>
                      <a:pt x="7" y="4"/>
                    </a:lnTo>
                    <a:lnTo>
                      <a:pt x="6" y="9"/>
                    </a:lnTo>
                    <a:lnTo>
                      <a:pt x="0" y="10"/>
                    </a:lnTo>
                    <a:lnTo>
                      <a:pt x="4" y="16"/>
                    </a:lnTo>
                    <a:lnTo>
                      <a:pt x="10" y="13"/>
                    </a:lnTo>
                    <a:lnTo>
                      <a:pt x="26" y="10"/>
                    </a:lnTo>
                    <a:lnTo>
                      <a:pt x="24" y="18"/>
                    </a:lnTo>
                    <a:lnTo>
                      <a:pt x="21" y="15"/>
                    </a:lnTo>
                    <a:lnTo>
                      <a:pt x="15" y="19"/>
                    </a:lnTo>
                    <a:lnTo>
                      <a:pt x="20" y="18"/>
                    </a:lnTo>
                    <a:lnTo>
                      <a:pt x="32" y="38"/>
                    </a:lnTo>
                    <a:lnTo>
                      <a:pt x="36" y="33"/>
                    </a:lnTo>
                    <a:lnTo>
                      <a:pt x="39" y="35"/>
                    </a:lnTo>
                    <a:lnTo>
                      <a:pt x="48" y="30"/>
                    </a:lnTo>
                    <a:lnTo>
                      <a:pt x="47" y="30"/>
                    </a:lnTo>
                    <a:lnTo>
                      <a:pt x="53" y="19"/>
                    </a:lnTo>
                    <a:lnTo>
                      <a:pt x="53" y="16"/>
                    </a:lnTo>
                    <a:lnTo>
                      <a:pt x="56" y="10"/>
                    </a:lnTo>
                    <a:lnTo>
                      <a:pt x="50" y="15"/>
                    </a:lnTo>
                    <a:lnTo>
                      <a:pt x="39" y="10"/>
                    </a:lnTo>
                    <a:lnTo>
                      <a:pt x="32" y="7"/>
                    </a:lnTo>
                    <a:lnTo>
                      <a:pt x="26" y="7"/>
                    </a:lnTo>
                    <a:lnTo>
                      <a:pt x="24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09" name="Freeform 6467">
                <a:extLst>
                  <a:ext uri="{FF2B5EF4-FFF2-40B4-BE49-F238E27FC236}">
                    <a16:creationId xmlns:a16="http://schemas.microsoft.com/office/drawing/2014/main" id="{8C731FF7-C619-5E44-FD9E-5387A863A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314"/>
                <a:ext cx="29" cy="19"/>
              </a:xfrm>
              <a:custGeom>
                <a:avLst/>
                <a:gdLst>
                  <a:gd name="T0" fmla="*/ 21 w 56"/>
                  <a:gd name="T1" fmla="*/ 0 h 38"/>
                  <a:gd name="T2" fmla="*/ 24 w 56"/>
                  <a:gd name="T3" fmla="*/ 1 h 38"/>
                  <a:gd name="T4" fmla="*/ 26 w 56"/>
                  <a:gd name="T5" fmla="*/ 7 h 38"/>
                  <a:gd name="T6" fmla="*/ 32 w 56"/>
                  <a:gd name="T7" fmla="*/ 7 h 38"/>
                  <a:gd name="T8" fmla="*/ 39 w 56"/>
                  <a:gd name="T9" fmla="*/ 10 h 38"/>
                  <a:gd name="T10" fmla="*/ 50 w 56"/>
                  <a:gd name="T11" fmla="*/ 15 h 38"/>
                  <a:gd name="T12" fmla="*/ 56 w 56"/>
                  <a:gd name="T13" fmla="*/ 10 h 38"/>
                  <a:gd name="T14" fmla="*/ 53 w 56"/>
                  <a:gd name="T15" fmla="*/ 16 h 38"/>
                  <a:gd name="T16" fmla="*/ 53 w 56"/>
                  <a:gd name="T17" fmla="*/ 19 h 38"/>
                  <a:gd name="T18" fmla="*/ 47 w 56"/>
                  <a:gd name="T19" fmla="*/ 30 h 38"/>
                  <a:gd name="T20" fmla="*/ 48 w 56"/>
                  <a:gd name="T21" fmla="*/ 30 h 38"/>
                  <a:gd name="T22" fmla="*/ 39 w 56"/>
                  <a:gd name="T23" fmla="*/ 35 h 38"/>
                  <a:gd name="T24" fmla="*/ 36 w 56"/>
                  <a:gd name="T25" fmla="*/ 33 h 38"/>
                  <a:gd name="T26" fmla="*/ 32 w 56"/>
                  <a:gd name="T27" fmla="*/ 38 h 38"/>
                  <a:gd name="T28" fmla="*/ 20 w 56"/>
                  <a:gd name="T29" fmla="*/ 18 h 38"/>
                  <a:gd name="T30" fmla="*/ 15 w 56"/>
                  <a:gd name="T31" fmla="*/ 19 h 38"/>
                  <a:gd name="T32" fmla="*/ 21 w 56"/>
                  <a:gd name="T33" fmla="*/ 15 h 38"/>
                  <a:gd name="T34" fmla="*/ 24 w 56"/>
                  <a:gd name="T35" fmla="*/ 18 h 38"/>
                  <a:gd name="T36" fmla="*/ 26 w 56"/>
                  <a:gd name="T37" fmla="*/ 10 h 38"/>
                  <a:gd name="T38" fmla="*/ 10 w 56"/>
                  <a:gd name="T39" fmla="*/ 13 h 38"/>
                  <a:gd name="T40" fmla="*/ 4 w 56"/>
                  <a:gd name="T41" fmla="*/ 16 h 38"/>
                  <a:gd name="T42" fmla="*/ 0 w 56"/>
                  <a:gd name="T43" fmla="*/ 10 h 38"/>
                  <a:gd name="T44" fmla="*/ 6 w 56"/>
                  <a:gd name="T45" fmla="*/ 9 h 38"/>
                  <a:gd name="T46" fmla="*/ 7 w 56"/>
                  <a:gd name="T47" fmla="*/ 4 h 38"/>
                  <a:gd name="T48" fmla="*/ 17 w 56"/>
                  <a:gd name="T49" fmla="*/ 3 h 38"/>
                  <a:gd name="T50" fmla="*/ 21 w 56"/>
                  <a:gd name="T5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6" h="38">
                    <a:moveTo>
                      <a:pt x="21" y="0"/>
                    </a:moveTo>
                    <a:lnTo>
                      <a:pt x="24" y="1"/>
                    </a:lnTo>
                    <a:lnTo>
                      <a:pt x="26" y="7"/>
                    </a:lnTo>
                    <a:lnTo>
                      <a:pt x="32" y="7"/>
                    </a:lnTo>
                    <a:lnTo>
                      <a:pt x="39" y="10"/>
                    </a:lnTo>
                    <a:lnTo>
                      <a:pt x="50" y="15"/>
                    </a:lnTo>
                    <a:lnTo>
                      <a:pt x="56" y="10"/>
                    </a:lnTo>
                    <a:lnTo>
                      <a:pt x="53" y="16"/>
                    </a:lnTo>
                    <a:lnTo>
                      <a:pt x="53" y="19"/>
                    </a:lnTo>
                    <a:lnTo>
                      <a:pt x="47" y="30"/>
                    </a:lnTo>
                    <a:lnTo>
                      <a:pt x="48" y="30"/>
                    </a:lnTo>
                    <a:lnTo>
                      <a:pt x="39" y="35"/>
                    </a:lnTo>
                    <a:lnTo>
                      <a:pt x="36" y="33"/>
                    </a:lnTo>
                    <a:lnTo>
                      <a:pt x="32" y="38"/>
                    </a:lnTo>
                    <a:lnTo>
                      <a:pt x="20" y="18"/>
                    </a:lnTo>
                    <a:lnTo>
                      <a:pt x="15" y="19"/>
                    </a:lnTo>
                    <a:lnTo>
                      <a:pt x="21" y="15"/>
                    </a:lnTo>
                    <a:lnTo>
                      <a:pt x="24" y="18"/>
                    </a:lnTo>
                    <a:lnTo>
                      <a:pt x="26" y="10"/>
                    </a:lnTo>
                    <a:lnTo>
                      <a:pt x="10" y="13"/>
                    </a:lnTo>
                    <a:lnTo>
                      <a:pt x="4" y="16"/>
                    </a:lnTo>
                    <a:lnTo>
                      <a:pt x="0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17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0" name="Freeform 6468">
                <a:extLst>
                  <a:ext uri="{FF2B5EF4-FFF2-40B4-BE49-F238E27FC236}">
                    <a16:creationId xmlns:a16="http://schemas.microsoft.com/office/drawing/2014/main" id="{880168E7-9EB7-CC11-CBC9-BC84E53A7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314"/>
                <a:ext cx="29" cy="19"/>
              </a:xfrm>
              <a:custGeom>
                <a:avLst/>
                <a:gdLst>
                  <a:gd name="T0" fmla="*/ 21 w 56"/>
                  <a:gd name="T1" fmla="*/ 0 h 38"/>
                  <a:gd name="T2" fmla="*/ 24 w 56"/>
                  <a:gd name="T3" fmla="*/ 1 h 38"/>
                  <a:gd name="T4" fmla="*/ 26 w 56"/>
                  <a:gd name="T5" fmla="*/ 7 h 38"/>
                  <a:gd name="T6" fmla="*/ 32 w 56"/>
                  <a:gd name="T7" fmla="*/ 7 h 38"/>
                  <a:gd name="T8" fmla="*/ 39 w 56"/>
                  <a:gd name="T9" fmla="*/ 10 h 38"/>
                  <a:gd name="T10" fmla="*/ 50 w 56"/>
                  <a:gd name="T11" fmla="*/ 15 h 38"/>
                  <a:gd name="T12" fmla="*/ 56 w 56"/>
                  <a:gd name="T13" fmla="*/ 10 h 38"/>
                  <a:gd name="T14" fmla="*/ 53 w 56"/>
                  <a:gd name="T15" fmla="*/ 16 h 38"/>
                  <a:gd name="T16" fmla="*/ 53 w 56"/>
                  <a:gd name="T17" fmla="*/ 19 h 38"/>
                  <a:gd name="T18" fmla="*/ 47 w 56"/>
                  <a:gd name="T19" fmla="*/ 30 h 38"/>
                  <a:gd name="T20" fmla="*/ 48 w 56"/>
                  <a:gd name="T21" fmla="*/ 30 h 38"/>
                  <a:gd name="T22" fmla="*/ 39 w 56"/>
                  <a:gd name="T23" fmla="*/ 35 h 38"/>
                  <a:gd name="T24" fmla="*/ 36 w 56"/>
                  <a:gd name="T25" fmla="*/ 33 h 38"/>
                  <a:gd name="T26" fmla="*/ 32 w 56"/>
                  <a:gd name="T27" fmla="*/ 38 h 38"/>
                  <a:gd name="T28" fmla="*/ 20 w 56"/>
                  <a:gd name="T29" fmla="*/ 18 h 38"/>
                  <a:gd name="T30" fmla="*/ 15 w 56"/>
                  <a:gd name="T31" fmla="*/ 19 h 38"/>
                  <a:gd name="T32" fmla="*/ 21 w 56"/>
                  <a:gd name="T33" fmla="*/ 15 h 38"/>
                  <a:gd name="T34" fmla="*/ 24 w 56"/>
                  <a:gd name="T35" fmla="*/ 18 h 38"/>
                  <a:gd name="T36" fmla="*/ 26 w 56"/>
                  <a:gd name="T37" fmla="*/ 10 h 38"/>
                  <a:gd name="T38" fmla="*/ 10 w 56"/>
                  <a:gd name="T39" fmla="*/ 13 h 38"/>
                  <a:gd name="T40" fmla="*/ 4 w 56"/>
                  <a:gd name="T41" fmla="*/ 16 h 38"/>
                  <a:gd name="T42" fmla="*/ 0 w 56"/>
                  <a:gd name="T43" fmla="*/ 10 h 38"/>
                  <a:gd name="T44" fmla="*/ 6 w 56"/>
                  <a:gd name="T45" fmla="*/ 9 h 38"/>
                  <a:gd name="T46" fmla="*/ 7 w 56"/>
                  <a:gd name="T47" fmla="*/ 4 h 38"/>
                  <a:gd name="T48" fmla="*/ 17 w 56"/>
                  <a:gd name="T49" fmla="*/ 3 h 38"/>
                  <a:gd name="T50" fmla="*/ 21 w 56"/>
                  <a:gd name="T5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6" h="38">
                    <a:moveTo>
                      <a:pt x="21" y="0"/>
                    </a:moveTo>
                    <a:lnTo>
                      <a:pt x="24" y="1"/>
                    </a:lnTo>
                    <a:lnTo>
                      <a:pt x="26" y="7"/>
                    </a:lnTo>
                    <a:lnTo>
                      <a:pt x="32" y="7"/>
                    </a:lnTo>
                    <a:lnTo>
                      <a:pt x="39" y="10"/>
                    </a:lnTo>
                    <a:lnTo>
                      <a:pt x="50" y="15"/>
                    </a:lnTo>
                    <a:lnTo>
                      <a:pt x="56" y="10"/>
                    </a:lnTo>
                    <a:lnTo>
                      <a:pt x="53" y="16"/>
                    </a:lnTo>
                    <a:lnTo>
                      <a:pt x="53" y="19"/>
                    </a:lnTo>
                    <a:lnTo>
                      <a:pt x="47" y="30"/>
                    </a:lnTo>
                    <a:lnTo>
                      <a:pt x="48" y="30"/>
                    </a:lnTo>
                    <a:lnTo>
                      <a:pt x="39" y="35"/>
                    </a:lnTo>
                    <a:lnTo>
                      <a:pt x="36" y="33"/>
                    </a:lnTo>
                    <a:lnTo>
                      <a:pt x="32" y="38"/>
                    </a:lnTo>
                    <a:lnTo>
                      <a:pt x="20" y="18"/>
                    </a:lnTo>
                    <a:lnTo>
                      <a:pt x="15" y="19"/>
                    </a:lnTo>
                    <a:lnTo>
                      <a:pt x="21" y="15"/>
                    </a:lnTo>
                    <a:lnTo>
                      <a:pt x="24" y="18"/>
                    </a:lnTo>
                    <a:lnTo>
                      <a:pt x="26" y="10"/>
                    </a:lnTo>
                    <a:lnTo>
                      <a:pt x="10" y="13"/>
                    </a:lnTo>
                    <a:lnTo>
                      <a:pt x="4" y="16"/>
                    </a:lnTo>
                    <a:lnTo>
                      <a:pt x="0" y="10"/>
                    </a:lnTo>
                    <a:lnTo>
                      <a:pt x="6" y="9"/>
                    </a:lnTo>
                    <a:lnTo>
                      <a:pt x="7" y="4"/>
                    </a:lnTo>
                    <a:lnTo>
                      <a:pt x="17" y="3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1" name="Freeform 6469">
                <a:extLst>
                  <a:ext uri="{FF2B5EF4-FFF2-40B4-BE49-F238E27FC236}">
                    <a16:creationId xmlns:a16="http://schemas.microsoft.com/office/drawing/2014/main" id="{2A3F4AF3-5434-3758-3358-E8C3F31ED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302"/>
                <a:ext cx="40" cy="22"/>
              </a:xfrm>
              <a:custGeom>
                <a:avLst/>
                <a:gdLst>
                  <a:gd name="T0" fmla="*/ 1 w 79"/>
                  <a:gd name="T1" fmla="*/ 14 h 42"/>
                  <a:gd name="T2" fmla="*/ 0 w 79"/>
                  <a:gd name="T3" fmla="*/ 26 h 42"/>
                  <a:gd name="T4" fmla="*/ 3 w 79"/>
                  <a:gd name="T5" fmla="*/ 30 h 42"/>
                  <a:gd name="T6" fmla="*/ 1 w 79"/>
                  <a:gd name="T7" fmla="*/ 35 h 42"/>
                  <a:gd name="T8" fmla="*/ 6 w 79"/>
                  <a:gd name="T9" fmla="*/ 39 h 42"/>
                  <a:gd name="T10" fmla="*/ 7 w 79"/>
                  <a:gd name="T11" fmla="*/ 42 h 42"/>
                  <a:gd name="T12" fmla="*/ 10 w 79"/>
                  <a:gd name="T13" fmla="*/ 39 h 42"/>
                  <a:gd name="T14" fmla="*/ 6 w 79"/>
                  <a:gd name="T15" fmla="*/ 33 h 42"/>
                  <a:gd name="T16" fmla="*/ 12 w 79"/>
                  <a:gd name="T17" fmla="*/ 32 h 42"/>
                  <a:gd name="T18" fmla="*/ 13 w 79"/>
                  <a:gd name="T19" fmla="*/ 27 h 42"/>
                  <a:gd name="T20" fmla="*/ 23 w 79"/>
                  <a:gd name="T21" fmla="*/ 26 h 42"/>
                  <a:gd name="T22" fmla="*/ 27 w 79"/>
                  <a:gd name="T23" fmla="*/ 23 h 42"/>
                  <a:gd name="T24" fmla="*/ 30 w 79"/>
                  <a:gd name="T25" fmla="*/ 24 h 42"/>
                  <a:gd name="T26" fmla="*/ 32 w 79"/>
                  <a:gd name="T27" fmla="*/ 30 h 42"/>
                  <a:gd name="T28" fmla="*/ 38 w 79"/>
                  <a:gd name="T29" fmla="*/ 30 h 42"/>
                  <a:gd name="T30" fmla="*/ 45 w 79"/>
                  <a:gd name="T31" fmla="*/ 33 h 42"/>
                  <a:gd name="T32" fmla="*/ 56 w 79"/>
                  <a:gd name="T33" fmla="*/ 38 h 42"/>
                  <a:gd name="T34" fmla="*/ 62 w 79"/>
                  <a:gd name="T35" fmla="*/ 33 h 42"/>
                  <a:gd name="T36" fmla="*/ 59 w 79"/>
                  <a:gd name="T37" fmla="*/ 39 h 42"/>
                  <a:gd name="T38" fmla="*/ 64 w 79"/>
                  <a:gd name="T39" fmla="*/ 36 h 42"/>
                  <a:gd name="T40" fmla="*/ 70 w 79"/>
                  <a:gd name="T41" fmla="*/ 41 h 42"/>
                  <a:gd name="T42" fmla="*/ 79 w 79"/>
                  <a:gd name="T43" fmla="*/ 32 h 42"/>
                  <a:gd name="T44" fmla="*/ 77 w 79"/>
                  <a:gd name="T45" fmla="*/ 29 h 42"/>
                  <a:gd name="T46" fmla="*/ 79 w 79"/>
                  <a:gd name="T47" fmla="*/ 26 h 42"/>
                  <a:gd name="T48" fmla="*/ 79 w 79"/>
                  <a:gd name="T49" fmla="*/ 11 h 42"/>
                  <a:gd name="T50" fmla="*/ 77 w 79"/>
                  <a:gd name="T51" fmla="*/ 6 h 42"/>
                  <a:gd name="T52" fmla="*/ 73 w 79"/>
                  <a:gd name="T53" fmla="*/ 6 h 42"/>
                  <a:gd name="T54" fmla="*/ 59 w 79"/>
                  <a:gd name="T55" fmla="*/ 3 h 42"/>
                  <a:gd name="T56" fmla="*/ 59 w 79"/>
                  <a:gd name="T57" fmla="*/ 3 h 42"/>
                  <a:gd name="T58" fmla="*/ 48 w 79"/>
                  <a:gd name="T59" fmla="*/ 0 h 42"/>
                  <a:gd name="T60" fmla="*/ 42 w 79"/>
                  <a:gd name="T61" fmla="*/ 0 h 42"/>
                  <a:gd name="T62" fmla="*/ 38 w 79"/>
                  <a:gd name="T63" fmla="*/ 1 h 42"/>
                  <a:gd name="T64" fmla="*/ 26 w 79"/>
                  <a:gd name="T65" fmla="*/ 1 h 42"/>
                  <a:gd name="T66" fmla="*/ 9 w 79"/>
                  <a:gd name="T67" fmla="*/ 9 h 42"/>
                  <a:gd name="T68" fmla="*/ 0 w 79"/>
                  <a:gd name="T69" fmla="*/ 9 h 42"/>
                  <a:gd name="T70" fmla="*/ 1 w 79"/>
                  <a:gd name="T71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9" h="42">
                    <a:moveTo>
                      <a:pt x="1" y="14"/>
                    </a:moveTo>
                    <a:lnTo>
                      <a:pt x="0" y="26"/>
                    </a:lnTo>
                    <a:lnTo>
                      <a:pt x="3" y="30"/>
                    </a:lnTo>
                    <a:lnTo>
                      <a:pt x="1" y="35"/>
                    </a:lnTo>
                    <a:lnTo>
                      <a:pt x="6" y="39"/>
                    </a:lnTo>
                    <a:lnTo>
                      <a:pt x="7" y="42"/>
                    </a:lnTo>
                    <a:lnTo>
                      <a:pt x="10" y="39"/>
                    </a:lnTo>
                    <a:lnTo>
                      <a:pt x="6" y="33"/>
                    </a:lnTo>
                    <a:lnTo>
                      <a:pt x="12" y="32"/>
                    </a:lnTo>
                    <a:lnTo>
                      <a:pt x="13" y="27"/>
                    </a:lnTo>
                    <a:lnTo>
                      <a:pt x="23" y="26"/>
                    </a:lnTo>
                    <a:lnTo>
                      <a:pt x="27" y="23"/>
                    </a:lnTo>
                    <a:lnTo>
                      <a:pt x="30" y="24"/>
                    </a:lnTo>
                    <a:lnTo>
                      <a:pt x="32" y="30"/>
                    </a:lnTo>
                    <a:lnTo>
                      <a:pt x="38" y="30"/>
                    </a:lnTo>
                    <a:lnTo>
                      <a:pt x="45" y="33"/>
                    </a:lnTo>
                    <a:lnTo>
                      <a:pt x="56" y="38"/>
                    </a:lnTo>
                    <a:lnTo>
                      <a:pt x="62" y="33"/>
                    </a:lnTo>
                    <a:lnTo>
                      <a:pt x="59" y="39"/>
                    </a:lnTo>
                    <a:lnTo>
                      <a:pt x="64" y="36"/>
                    </a:lnTo>
                    <a:lnTo>
                      <a:pt x="70" y="41"/>
                    </a:lnTo>
                    <a:lnTo>
                      <a:pt x="79" y="32"/>
                    </a:lnTo>
                    <a:lnTo>
                      <a:pt x="77" y="29"/>
                    </a:lnTo>
                    <a:lnTo>
                      <a:pt x="79" y="26"/>
                    </a:lnTo>
                    <a:lnTo>
                      <a:pt x="79" y="11"/>
                    </a:lnTo>
                    <a:lnTo>
                      <a:pt x="77" y="6"/>
                    </a:lnTo>
                    <a:lnTo>
                      <a:pt x="73" y="6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48" y="0"/>
                    </a:lnTo>
                    <a:lnTo>
                      <a:pt x="42" y="0"/>
                    </a:lnTo>
                    <a:lnTo>
                      <a:pt x="38" y="1"/>
                    </a:lnTo>
                    <a:lnTo>
                      <a:pt x="26" y="1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2" name="Freeform 6470">
                <a:extLst>
                  <a:ext uri="{FF2B5EF4-FFF2-40B4-BE49-F238E27FC236}">
                    <a16:creationId xmlns:a16="http://schemas.microsoft.com/office/drawing/2014/main" id="{F6869CC6-CCF6-797F-A009-0B1D8C018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302"/>
                <a:ext cx="40" cy="22"/>
              </a:xfrm>
              <a:custGeom>
                <a:avLst/>
                <a:gdLst>
                  <a:gd name="T0" fmla="*/ 1 w 79"/>
                  <a:gd name="T1" fmla="*/ 14 h 42"/>
                  <a:gd name="T2" fmla="*/ 0 w 79"/>
                  <a:gd name="T3" fmla="*/ 9 h 42"/>
                  <a:gd name="T4" fmla="*/ 9 w 79"/>
                  <a:gd name="T5" fmla="*/ 9 h 42"/>
                  <a:gd name="T6" fmla="*/ 26 w 79"/>
                  <a:gd name="T7" fmla="*/ 1 h 42"/>
                  <a:gd name="T8" fmla="*/ 38 w 79"/>
                  <a:gd name="T9" fmla="*/ 1 h 42"/>
                  <a:gd name="T10" fmla="*/ 42 w 79"/>
                  <a:gd name="T11" fmla="*/ 0 h 42"/>
                  <a:gd name="T12" fmla="*/ 48 w 79"/>
                  <a:gd name="T13" fmla="*/ 0 h 42"/>
                  <a:gd name="T14" fmla="*/ 59 w 79"/>
                  <a:gd name="T15" fmla="*/ 3 h 42"/>
                  <a:gd name="T16" fmla="*/ 59 w 79"/>
                  <a:gd name="T17" fmla="*/ 3 h 42"/>
                  <a:gd name="T18" fmla="*/ 73 w 79"/>
                  <a:gd name="T19" fmla="*/ 6 h 42"/>
                  <a:gd name="T20" fmla="*/ 77 w 79"/>
                  <a:gd name="T21" fmla="*/ 6 h 42"/>
                  <a:gd name="T22" fmla="*/ 79 w 79"/>
                  <a:gd name="T23" fmla="*/ 11 h 42"/>
                  <a:gd name="T24" fmla="*/ 79 w 79"/>
                  <a:gd name="T25" fmla="*/ 26 h 42"/>
                  <a:gd name="T26" fmla="*/ 77 w 79"/>
                  <a:gd name="T27" fmla="*/ 29 h 42"/>
                  <a:gd name="T28" fmla="*/ 79 w 79"/>
                  <a:gd name="T29" fmla="*/ 32 h 42"/>
                  <a:gd name="T30" fmla="*/ 70 w 79"/>
                  <a:gd name="T31" fmla="*/ 41 h 42"/>
                  <a:gd name="T32" fmla="*/ 64 w 79"/>
                  <a:gd name="T33" fmla="*/ 36 h 42"/>
                  <a:gd name="T34" fmla="*/ 59 w 79"/>
                  <a:gd name="T35" fmla="*/ 39 h 42"/>
                  <a:gd name="T36" fmla="*/ 62 w 79"/>
                  <a:gd name="T37" fmla="*/ 33 h 42"/>
                  <a:gd name="T38" fmla="*/ 56 w 79"/>
                  <a:gd name="T39" fmla="*/ 38 h 42"/>
                  <a:gd name="T40" fmla="*/ 45 w 79"/>
                  <a:gd name="T41" fmla="*/ 33 h 42"/>
                  <a:gd name="T42" fmla="*/ 38 w 79"/>
                  <a:gd name="T43" fmla="*/ 30 h 42"/>
                  <a:gd name="T44" fmla="*/ 32 w 79"/>
                  <a:gd name="T45" fmla="*/ 30 h 42"/>
                  <a:gd name="T46" fmla="*/ 30 w 79"/>
                  <a:gd name="T47" fmla="*/ 24 h 42"/>
                  <a:gd name="T48" fmla="*/ 27 w 79"/>
                  <a:gd name="T49" fmla="*/ 23 h 42"/>
                  <a:gd name="T50" fmla="*/ 23 w 79"/>
                  <a:gd name="T51" fmla="*/ 26 h 42"/>
                  <a:gd name="T52" fmla="*/ 13 w 79"/>
                  <a:gd name="T53" fmla="*/ 27 h 42"/>
                  <a:gd name="T54" fmla="*/ 12 w 79"/>
                  <a:gd name="T55" fmla="*/ 32 h 42"/>
                  <a:gd name="T56" fmla="*/ 6 w 79"/>
                  <a:gd name="T57" fmla="*/ 33 h 42"/>
                  <a:gd name="T58" fmla="*/ 10 w 79"/>
                  <a:gd name="T59" fmla="*/ 39 h 42"/>
                  <a:gd name="T60" fmla="*/ 7 w 79"/>
                  <a:gd name="T61" fmla="*/ 42 h 42"/>
                  <a:gd name="T62" fmla="*/ 6 w 79"/>
                  <a:gd name="T63" fmla="*/ 39 h 42"/>
                  <a:gd name="T64" fmla="*/ 1 w 79"/>
                  <a:gd name="T65" fmla="*/ 35 h 42"/>
                  <a:gd name="T66" fmla="*/ 3 w 79"/>
                  <a:gd name="T67" fmla="*/ 30 h 42"/>
                  <a:gd name="T68" fmla="*/ 0 w 79"/>
                  <a:gd name="T69" fmla="*/ 26 h 42"/>
                  <a:gd name="T70" fmla="*/ 1 w 79"/>
                  <a:gd name="T71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9" h="42">
                    <a:moveTo>
                      <a:pt x="1" y="14"/>
                    </a:moveTo>
                    <a:lnTo>
                      <a:pt x="0" y="9"/>
                    </a:lnTo>
                    <a:lnTo>
                      <a:pt x="9" y="9"/>
                    </a:lnTo>
                    <a:lnTo>
                      <a:pt x="26" y="1"/>
                    </a:lnTo>
                    <a:lnTo>
                      <a:pt x="38" y="1"/>
                    </a:lnTo>
                    <a:lnTo>
                      <a:pt x="42" y="0"/>
                    </a:lnTo>
                    <a:lnTo>
                      <a:pt x="48" y="0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73" y="6"/>
                    </a:lnTo>
                    <a:lnTo>
                      <a:pt x="77" y="6"/>
                    </a:lnTo>
                    <a:lnTo>
                      <a:pt x="79" y="11"/>
                    </a:lnTo>
                    <a:lnTo>
                      <a:pt x="79" y="26"/>
                    </a:lnTo>
                    <a:lnTo>
                      <a:pt x="77" y="29"/>
                    </a:lnTo>
                    <a:lnTo>
                      <a:pt x="79" y="32"/>
                    </a:lnTo>
                    <a:lnTo>
                      <a:pt x="70" y="41"/>
                    </a:lnTo>
                    <a:lnTo>
                      <a:pt x="64" y="36"/>
                    </a:lnTo>
                    <a:lnTo>
                      <a:pt x="59" y="39"/>
                    </a:lnTo>
                    <a:lnTo>
                      <a:pt x="62" y="33"/>
                    </a:lnTo>
                    <a:lnTo>
                      <a:pt x="56" y="38"/>
                    </a:lnTo>
                    <a:lnTo>
                      <a:pt x="45" y="33"/>
                    </a:lnTo>
                    <a:lnTo>
                      <a:pt x="38" y="30"/>
                    </a:lnTo>
                    <a:lnTo>
                      <a:pt x="32" y="30"/>
                    </a:lnTo>
                    <a:lnTo>
                      <a:pt x="30" y="24"/>
                    </a:lnTo>
                    <a:lnTo>
                      <a:pt x="27" y="23"/>
                    </a:lnTo>
                    <a:lnTo>
                      <a:pt x="23" y="26"/>
                    </a:lnTo>
                    <a:lnTo>
                      <a:pt x="13" y="27"/>
                    </a:lnTo>
                    <a:lnTo>
                      <a:pt x="12" y="32"/>
                    </a:lnTo>
                    <a:lnTo>
                      <a:pt x="6" y="33"/>
                    </a:lnTo>
                    <a:lnTo>
                      <a:pt x="10" y="39"/>
                    </a:lnTo>
                    <a:lnTo>
                      <a:pt x="7" y="42"/>
                    </a:lnTo>
                    <a:lnTo>
                      <a:pt x="6" y="39"/>
                    </a:lnTo>
                    <a:lnTo>
                      <a:pt x="1" y="35"/>
                    </a:lnTo>
                    <a:lnTo>
                      <a:pt x="3" y="30"/>
                    </a:lnTo>
                    <a:lnTo>
                      <a:pt x="0" y="26"/>
                    </a:ln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3" name="Freeform 6471">
                <a:extLst>
                  <a:ext uri="{FF2B5EF4-FFF2-40B4-BE49-F238E27FC236}">
                    <a16:creationId xmlns:a16="http://schemas.microsoft.com/office/drawing/2014/main" id="{2805E1FF-BF9F-9362-CF1B-6BEE98EF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302"/>
                <a:ext cx="40" cy="22"/>
              </a:xfrm>
              <a:custGeom>
                <a:avLst/>
                <a:gdLst>
                  <a:gd name="T0" fmla="*/ 1 w 79"/>
                  <a:gd name="T1" fmla="*/ 14 h 42"/>
                  <a:gd name="T2" fmla="*/ 0 w 79"/>
                  <a:gd name="T3" fmla="*/ 9 h 42"/>
                  <a:gd name="T4" fmla="*/ 9 w 79"/>
                  <a:gd name="T5" fmla="*/ 9 h 42"/>
                  <a:gd name="T6" fmla="*/ 26 w 79"/>
                  <a:gd name="T7" fmla="*/ 1 h 42"/>
                  <a:gd name="T8" fmla="*/ 38 w 79"/>
                  <a:gd name="T9" fmla="*/ 1 h 42"/>
                  <a:gd name="T10" fmla="*/ 42 w 79"/>
                  <a:gd name="T11" fmla="*/ 0 h 42"/>
                  <a:gd name="T12" fmla="*/ 48 w 79"/>
                  <a:gd name="T13" fmla="*/ 0 h 42"/>
                  <a:gd name="T14" fmla="*/ 59 w 79"/>
                  <a:gd name="T15" fmla="*/ 3 h 42"/>
                  <a:gd name="T16" fmla="*/ 59 w 79"/>
                  <a:gd name="T17" fmla="*/ 3 h 42"/>
                  <a:gd name="T18" fmla="*/ 73 w 79"/>
                  <a:gd name="T19" fmla="*/ 6 h 42"/>
                  <a:gd name="T20" fmla="*/ 77 w 79"/>
                  <a:gd name="T21" fmla="*/ 6 h 42"/>
                  <a:gd name="T22" fmla="*/ 79 w 79"/>
                  <a:gd name="T23" fmla="*/ 11 h 42"/>
                  <a:gd name="T24" fmla="*/ 79 w 79"/>
                  <a:gd name="T25" fmla="*/ 26 h 42"/>
                  <a:gd name="T26" fmla="*/ 77 w 79"/>
                  <a:gd name="T27" fmla="*/ 29 h 42"/>
                  <a:gd name="T28" fmla="*/ 79 w 79"/>
                  <a:gd name="T29" fmla="*/ 32 h 42"/>
                  <a:gd name="T30" fmla="*/ 70 w 79"/>
                  <a:gd name="T31" fmla="*/ 41 h 42"/>
                  <a:gd name="T32" fmla="*/ 64 w 79"/>
                  <a:gd name="T33" fmla="*/ 36 h 42"/>
                  <a:gd name="T34" fmla="*/ 59 w 79"/>
                  <a:gd name="T35" fmla="*/ 39 h 42"/>
                  <a:gd name="T36" fmla="*/ 62 w 79"/>
                  <a:gd name="T37" fmla="*/ 33 h 42"/>
                  <a:gd name="T38" fmla="*/ 56 w 79"/>
                  <a:gd name="T39" fmla="*/ 38 h 42"/>
                  <a:gd name="T40" fmla="*/ 45 w 79"/>
                  <a:gd name="T41" fmla="*/ 33 h 42"/>
                  <a:gd name="T42" fmla="*/ 38 w 79"/>
                  <a:gd name="T43" fmla="*/ 30 h 42"/>
                  <a:gd name="T44" fmla="*/ 32 w 79"/>
                  <a:gd name="T45" fmla="*/ 30 h 42"/>
                  <a:gd name="T46" fmla="*/ 30 w 79"/>
                  <a:gd name="T47" fmla="*/ 24 h 42"/>
                  <a:gd name="T48" fmla="*/ 27 w 79"/>
                  <a:gd name="T49" fmla="*/ 23 h 42"/>
                  <a:gd name="T50" fmla="*/ 23 w 79"/>
                  <a:gd name="T51" fmla="*/ 26 h 42"/>
                  <a:gd name="T52" fmla="*/ 13 w 79"/>
                  <a:gd name="T53" fmla="*/ 27 h 42"/>
                  <a:gd name="T54" fmla="*/ 12 w 79"/>
                  <a:gd name="T55" fmla="*/ 32 h 42"/>
                  <a:gd name="T56" fmla="*/ 6 w 79"/>
                  <a:gd name="T57" fmla="*/ 33 h 42"/>
                  <a:gd name="T58" fmla="*/ 10 w 79"/>
                  <a:gd name="T59" fmla="*/ 39 h 42"/>
                  <a:gd name="T60" fmla="*/ 7 w 79"/>
                  <a:gd name="T61" fmla="*/ 42 h 42"/>
                  <a:gd name="T62" fmla="*/ 6 w 79"/>
                  <a:gd name="T63" fmla="*/ 39 h 42"/>
                  <a:gd name="T64" fmla="*/ 1 w 79"/>
                  <a:gd name="T65" fmla="*/ 35 h 42"/>
                  <a:gd name="T66" fmla="*/ 3 w 79"/>
                  <a:gd name="T67" fmla="*/ 30 h 42"/>
                  <a:gd name="T68" fmla="*/ 0 w 79"/>
                  <a:gd name="T69" fmla="*/ 26 h 42"/>
                  <a:gd name="T70" fmla="*/ 1 w 79"/>
                  <a:gd name="T71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9" h="42">
                    <a:moveTo>
                      <a:pt x="1" y="14"/>
                    </a:moveTo>
                    <a:lnTo>
                      <a:pt x="0" y="9"/>
                    </a:lnTo>
                    <a:lnTo>
                      <a:pt x="9" y="9"/>
                    </a:lnTo>
                    <a:lnTo>
                      <a:pt x="26" y="1"/>
                    </a:lnTo>
                    <a:lnTo>
                      <a:pt x="38" y="1"/>
                    </a:lnTo>
                    <a:lnTo>
                      <a:pt x="42" y="0"/>
                    </a:lnTo>
                    <a:lnTo>
                      <a:pt x="48" y="0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73" y="6"/>
                    </a:lnTo>
                    <a:lnTo>
                      <a:pt x="77" y="6"/>
                    </a:lnTo>
                    <a:lnTo>
                      <a:pt x="79" y="11"/>
                    </a:lnTo>
                    <a:lnTo>
                      <a:pt x="79" y="26"/>
                    </a:lnTo>
                    <a:lnTo>
                      <a:pt x="77" y="29"/>
                    </a:lnTo>
                    <a:lnTo>
                      <a:pt x="79" y="32"/>
                    </a:lnTo>
                    <a:lnTo>
                      <a:pt x="70" y="41"/>
                    </a:lnTo>
                    <a:lnTo>
                      <a:pt x="64" y="36"/>
                    </a:lnTo>
                    <a:lnTo>
                      <a:pt x="59" y="39"/>
                    </a:lnTo>
                    <a:lnTo>
                      <a:pt x="62" y="33"/>
                    </a:lnTo>
                    <a:lnTo>
                      <a:pt x="56" y="38"/>
                    </a:lnTo>
                    <a:lnTo>
                      <a:pt x="45" y="33"/>
                    </a:lnTo>
                    <a:lnTo>
                      <a:pt x="38" y="30"/>
                    </a:lnTo>
                    <a:lnTo>
                      <a:pt x="32" y="30"/>
                    </a:lnTo>
                    <a:lnTo>
                      <a:pt x="30" y="24"/>
                    </a:lnTo>
                    <a:lnTo>
                      <a:pt x="27" y="23"/>
                    </a:lnTo>
                    <a:lnTo>
                      <a:pt x="23" y="26"/>
                    </a:lnTo>
                    <a:lnTo>
                      <a:pt x="13" y="27"/>
                    </a:lnTo>
                    <a:lnTo>
                      <a:pt x="12" y="32"/>
                    </a:lnTo>
                    <a:lnTo>
                      <a:pt x="6" y="33"/>
                    </a:lnTo>
                    <a:lnTo>
                      <a:pt x="10" y="39"/>
                    </a:lnTo>
                    <a:lnTo>
                      <a:pt x="7" y="42"/>
                    </a:lnTo>
                    <a:lnTo>
                      <a:pt x="6" y="39"/>
                    </a:lnTo>
                    <a:lnTo>
                      <a:pt x="1" y="35"/>
                    </a:lnTo>
                    <a:lnTo>
                      <a:pt x="3" y="30"/>
                    </a:lnTo>
                    <a:lnTo>
                      <a:pt x="0" y="26"/>
                    </a:lnTo>
                    <a:lnTo>
                      <a:pt x="1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4" name="Freeform 6472">
                <a:extLst>
                  <a:ext uri="{FF2B5EF4-FFF2-40B4-BE49-F238E27FC236}">
                    <a16:creationId xmlns:a16="http://schemas.microsoft.com/office/drawing/2014/main" id="{9E577288-B541-972C-A234-7F8BE9F2F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008"/>
                <a:ext cx="119" cy="89"/>
              </a:xfrm>
              <a:custGeom>
                <a:avLst/>
                <a:gdLst>
                  <a:gd name="T0" fmla="*/ 76 w 239"/>
                  <a:gd name="T1" fmla="*/ 17 h 180"/>
                  <a:gd name="T2" fmla="*/ 82 w 239"/>
                  <a:gd name="T3" fmla="*/ 32 h 180"/>
                  <a:gd name="T4" fmla="*/ 70 w 239"/>
                  <a:gd name="T5" fmla="*/ 38 h 180"/>
                  <a:gd name="T6" fmla="*/ 55 w 239"/>
                  <a:gd name="T7" fmla="*/ 44 h 180"/>
                  <a:gd name="T8" fmla="*/ 31 w 239"/>
                  <a:gd name="T9" fmla="*/ 40 h 180"/>
                  <a:gd name="T10" fmla="*/ 28 w 239"/>
                  <a:gd name="T11" fmla="*/ 29 h 180"/>
                  <a:gd name="T12" fmla="*/ 9 w 239"/>
                  <a:gd name="T13" fmla="*/ 25 h 180"/>
                  <a:gd name="T14" fmla="*/ 0 w 239"/>
                  <a:gd name="T15" fmla="*/ 38 h 180"/>
                  <a:gd name="T16" fmla="*/ 9 w 239"/>
                  <a:gd name="T17" fmla="*/ 55 h 180"/>
                  <a:gd name="T18" fmla="*/ 12 w 239"/>
                  <a:gd name="T19" fmla="*/ 73 h 180"/>
                  <a:gd name="T20" fmla="*/ 8 w 239"/>
                  <a:gd name="T21" fmla="*/ 79 h 180"/>
                  <a:gd name="T22" fmla="*/ 32 w 239"/>
                  <a:gd name="T23" fmla="*/ 88 h 180"/>
                  <a:gd name="T24" fmla="*/ 32 w 239"/>
                  <a:gd name="T25" fmla="*/ 104 h 180"/>
                  <a:gd name="T26" fmla="*/ 29 w 239"/>
                  <a:gd name="T27" fmla="*/ 123 h 180"/>
                  <a:gd name="T28" fmla="*/ 34 w 239"/>
                  <a:gd name="T29" fmla="*/ 145 h 180"/>
                  <a:gd name="T30" fmla="*/ 22 w 239"/>
                  <a:gd name="T31" fmla="*/ 160 h 180"/>
                  <a:gd name="T32" fmla="*/ 28 w 239"/>
                  <a:gd name="T33" fmla="*/ 177 h 180"/>
                  <a:gd name="T34" fmla="*/ 64 w 239"/>
                  <a:gd name="T35" fmla="*/ 180 h 180"/>
                  <a:gd name="T36" fmla="*/ 84 w 239"/>
                  <a:gd name="T37" fmla="*/ 172 h 180"/>
                  <a:gd name="T38" fmla="*/ 102 w 239"/>
                  <a:gd name="T39" fmla="*/ 161 h 180"/>
                  <a:gd name="T40" fmla="*/ 126 w 239"/>
                  <a:gd name="T41" fmla="*/ 169 h 180"/>
                  <a:gd name="T42" fmla="*/ 123 w 239"/>
                  <a:gd name="T43" fmla="*/ 155 h 180"/>
                  <a:gd name="T44" fmla="*/ 137 w 239"/>
                  <a:gd name="T45" fmla="*/ 158 h 180"/>
                  <a:gd name="T46" fmla="*/ 149 w 239"/>
                  <a:gd name="T47" fmla="*/ 137 h 180"/>
                  <a:gd name="T48" fmla="*/ 160 w 239"/>
                  <a:gd name="T49" fmla="*/ 140 h 180"/>
                  <a:gd name="T50" fmla="*/ 170 w 239"/>
                  <a:gd name="T51" fmla="*/ 145 h 180"/>
                  <a:gd name="T52" fmla="*/ 170 w 239"/>
                  <a:gd name="T53" fmla="*/ 169 h 180"/>
                  <a:gd name="T54" fmla="*/ 182 w 239"/>
                  <a:gd name="T55" fmla="*/ 157 h 180"/>
                  <a:gd name="T56" fmla="*/ 208 w 239"/>
                  <a:gd name="T57" fmla="*/ 145 h 180"/>
                  <a:gd name="T58" fmla="*/ 220 w 239"/>
                  <a:gd name="T59" fmla="*/ 129 h 180"/>
                  <a:gd name="T60" fmla="*/ 199 w 239"/>
                  <a:gd name="T61" fmla="*/ 126 h 180"/>
                  <a:gd name="T62" fmla="*/ 213 w 239"/>
                  <a:gd name="T63" fmla="*/ 107 h 180"/>
                  <a:gd name="T64" fmla="*/ 216 w 239"/>
                  <a:gd name="T65" fmla="*/ 85 h 180"/>
                  <a:gd name="T66" fmla="*/ 225 w 239"/>
                  <a:gd name="T67" fmla="*/ 79 h 180"/>
                  <a:gd name="T68" fmla="*/ 239 w 239"/>
                  <a:gd name="T69" fmla="*/ 64 h 180"/>
                  <a:gd name="T70" fmla="*/ 223 w 239"/>
                  <a:gd name="T71" fmla="*/ 49 h 180"/>
                  <a:gd name="T72" fmla="*/ 225 w 239"/>
                  <a:gd name="T73" fmla="*/ 23 h 180"/>
                  <a:gd name="T74" fmla="*/ 223 w 239"/>
                  <a:gd name="T75" fmla="*/ 12 h 180"/>
                  <a:gd name="T76" fmla="*/ 196 w 239"/>
                  <a:gd name="T77" fmla="*/ 12 h 180"/>
                  <a:gd name="T78" fmla="*/ 187 w 239"/>
                  <a:gd name="T79" fmla="*/ 9 h 180"/>
                  <a:gd name="T80" fmla="*/ 172 w 239"/>
                  <a:gd name="T81" fmla="*/ 17 h 180"/>
                  <a:gd name="T82" fmla="*/ 160 w 239"/>
                  <a:gd name="T83" fmla="*/ 8 h 180"/>
                  <a:gd name="T84" fmla="*/ 144 w 239"/>
                  <a:gd name="T85" fmla="*/ 28 h 180"/>
                  <a:gd name="T86" fmla="*/ 128 w 239"/>
                  <a:gd name="T87" fmla="*/ 31 h 180"/>
                  <a:gd name="T88" fmla="*/ 111 w 239"/>
                  <a:gd name="T89" fmla="*/ 37 h 180"/>
                  <a:gd name="T90" fmla="*/ 99 w 239"/>
                  <a:gd name="T91" fmla="*/ 17 h 180"/>
                  <a:gd name="T92" fmla="*/ 87 w 239"/>
                  <a:gd name="T93" fmla="*/ 2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9" h="180">
                    <a:moveTo>
                      <a:pt x="84" y="3"/>
                    </a:moveTo>
                    <a:lnTo>
                      <a:pt x="81" y="9"/>
                    </a:lnTo>
                    <a:lnTo>
                      <a:pt x="76" y="17"/>
                    </a:lnTo>
                    <a:lnTo>
                      <a:pt x="78" y="20"/>
                    </a:lnTo>
                    <a:lnTo>
                      <a:pt x="76" y="25"/>
                    </a:lnTo>
                    <a:lnTo>
                      <a:pt x="82" y="32"/>
                    </a:lnTo>
                    <a:lnTo>
                      <a:pt x="81" y="40"/>
                    </a:lnTo>
                    <a:lnTo>
                      <a:pt x="76" y="40"/>
                    </a:lnTo>
                    <a:lnTo>
                      <a:pt x="70" y="38"/>
                    </a:lnTo>
                    <a:lnTo>
                      <a:pt x="63" y="38"/>
                    </a:lnTo>
                    <a:lnTo>
                      <a:pt x="56" y="40"/>
                    </a:lnTo>
                    <a:lnTo>
                      <a:pt x="55" y="44"/>
                    </a:lnTo>
                    <a:lnTo>
                      <a:pt x="53" y="43"/>
                    </a:lnTo>
                    <a:lnTo>
                      <a:pt x="34" y="47"/>
                    </a:lnTo>
                    <a:lnTo>
                      <a:pt x="31" y="40"/>
                    </a:lnTo>
                    <a:lnTo>
                      <a:pt x="25" y="37"/>
                    </a:lnTo>
                    <a:lnTo>
                      <a:pt x="29" y="32"/>
                    </a:lnTo>
                    <a:lnTo>
                      <a:pt x="28" y="29"/>
                    </a:lnTo>
                    <a:lnTo>
                      <a:pt x="20" y="32"/>
                    </a:lnTo>
                    <a:lnTo>
                      <a:pt x="17" y="26"/>
                    </a:lnTo>
                    <a:lnTo>
                      <a:pt x="9" y="25"/>
                    </a:lnTo>
                    <a:lnTo>
                      <a:pt x="6" y="25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3" y="43"/>
                    </a:lnTo>
                    <a:lnTo>
                      <a:pt x="8" y="46"/>
                    </a:lnTo>
                    <a:lnTo>
                      <a:pt x="9" y="55"/>
                    </a:lnTo>
                    <a:lnTo>
                      <a:pt x="14" y="56"/>
                    </a:lnTo>
                    <a:lnTo>
                      <a:pt x="11" y="61"/>
                    </a:lnTo>
                    <a:lnTo>
                      <a:pt x="12" y="73"/>
                    </a:lnTo>
                    <a:lnTo>
                      <a:pt x="8" y="72"/>
                    </a:lnTo>
                    <a:lnTo>
                      <a:pt x="5" y="78"/>
                    </a:lnTo>
                    <a:lnTo>
                      <a:pt x="8" y="79"/>
                    </a:lnTo>
                    <a:lnTo>
                      <a:pt x="8" y="85"/>
                    </a:lnTo>
                    <a:lnTo>
                      <a:pt x="19" y="82"/>
                    </a:lnTo>
                    <a:lnTo>
                      <a:pt x="32" y="88"/>
                    </a:lnTo>
                    <a:lnTo>
                      <a:pt x="29" y="96"/>
                    </a:lnTo>
                    <a:lnTo>
                      <a:pt x="26" y="104"/>
                    </a:lnTo>
                    <a:lnTo>
                      <a:pt x="32" y="104"/>
                    </a:lnTo>
                    <a:lnTo>
                      <a:pt x="34" y="113"/>
                    </a:lnTo>
                    <a:lnTo>
                      <a:pt x="37" y="116"/>
                    </a:lnTo>
                    <a:lnTo>
                      <a:pt x="29" y="123"/>
                    </a:lnTo>
                    <a:lnTo>
                      <a:pt x="29" y="131"/>
                    </a:lnTo>
                    <a:lnTo>
                      <a:pt x="28" y="136"/>
                    </a:lnTo>
                    <a:lnTo>
                      <a:pt x="34" y="145"/>
                    </a:lnTo>
                    <a:lnTo>
                      <a:pt x="29" y="149"/>
                    </a:lnTo>
                    <a:lnTo>
                      <a:pt x="32" y="152"/>
                    </a:lnTo>
                    <a:lnTo>
                      <a:pt x="22" y="160"/>
                    </a:lnTo>
                    <a:lnTo>
                      <a:pt x="25" y="170"/>
                    </a:lnTo>
                    <a:lnTo>
                      <a:pt x="28" y="169"/>
                    </a:lnTo>
                    <a:lnTo>
                      <a:pt x="28" y="177"/>
                    </a:lnTo>
                    <a:lnTo>
                      <a:pt x="53" y="178"/>
                    </a:lnTo>
                    <a:lnTo>
                      <a:pt x="56" y="175"/>
                    </a:lnTo>
                    <a:lnTo>
                      <a:pt x="64" y="180"/>
                    </a:lnTo>
                    <a:lnTo>
                      <a:pt x="69" y="175"/>
                    </a:lnTo>
                    <a:lnTo>
                      <a:pt x="70" y="170"/>
                    </a:lnTo>
                    <a:lnTo>
                      <a:pt x="84" y="172"/>
                    </a:lnTo>
                    <a:lnTo>
                      <a:pt x="90" y="169"/>
                    </a:lnTo>
                    <a:lnTo>
                      <a:pt x="97" y="161"/>
                    </a:lnTo>
                    <a:lnTo>
                      <a:pt x="102" y="161"/>
                    </a:lnTo>
                    <a:lnTo>
                      <a:pt x="100" y="170"/>
                    </a:lnTo>
                    <a:lnTo>
                      <a:pt x="113" y="169"/>
                    </a:lnTo>
                    <a:lnTo>
                      <a:pt x="126" y="169"/>
                    </a:lnTo>
                    <a:lnTo>
                      <a:pt x="126" y="166"/>
                    </a:lnTo>
                    <a:lnTo>
                      <a:pt x="123" y="161"/>
                    </a:lnTo>
                    <a:lnTo>
                      <a:pt x="123" y="155"/>
                    </a:lnTo>
                    <a:lnTo>
                      <a:pt x="131" y="158"/>
                    </a:lnTo>
                    <a:lnTo>
                      <a:pt x="131" y="155"/>
                    </a:lnTo>
                    <a:lnTo>
                      <a:pt x="137" y="158"/>
                    </a:lnTo>
                    <a:lnTo>
                      <a:pt x="140" y="146"/>
                    </a:lnTo>
                    <a:lnTo>
                      <a:pt x="140" y="143"/>
                    </a:lnTo>
                    <a:lnTo>
                      <a:pt x="149" y="137"/>
                    </a:lnTo>
                    <a:lnTo>
                      <a:pt x="151" y="132"/>
                    </a:lnTo>
                    <a:lnTo>
                      <a:pt x="155" y="142"/>
                    </a:lnTo>
                    <a:lnTo>
                      <a:pt x="160" y="140"/>
                    </a:lnTo>
                    <a:lnTo>
                      <a:pt x="163" y="146"/>
                    </a:lnTo>
                    <a:lnTo>
                      <a:pt x="169" y="143"/>
                    </a:lnTo>
                    <a:lnTo>
                      <a:pt x="170" y="145"/>
                    </a:lnTo>
                    <a:lnTo>
                      <a:pt x="166" y="155"/>
                    </a:lnTo>
                    <a:lnTo>
                      <a:pt x="172" y="157"/>
                    </a:lnTo>
                    <a:lnTo>
                      <a:pt x="170" y="169"/>
                    </a:lnTo>
                    <a:lnTo>
                      <a:pt x="175" y="167"/>
                    </a:lnTo>
                    <a:lnTo>
                      <a:pt x="178" y="163"/>
                    </a:lnTo>
                    <a:lnTo>
                      <a:pt x="182" y="157"/>
                    </a:lnTo>
                    <a:lnTo>
                      <a:pt x="196" y="161"/>
                    </a:lnTo>
                    <a:lnTo>
                      <a:pt x="205" y="145"/>
                    </a:lnTo>
                    <a:lnTo>
                      <a:pt x="208" y="145"/>
                    </a:lnTo>
                    <a:lnTo>
                      <a:pt x="214" y="143"/>
                    </a:lnTo>
                    <a:lnTo>
                      <a:pt x="222" y="132"/>
                    </a:lnTo>
                    <a:lnTo>
                      <a:pt x="220" y="129"/>
                    </a:lnTo>
                    <a:lnTo>
                      <a:pt x="213" y="129"/>
                    </a:lnTo>
                    <a:lnTo>
                      <a:pt x="211" y="125"/>
                    </a:lnTo>
                    <a:lnTo>
                      <a:pt x="199" y="126"/>
                    </a:lnTo>
                    <a:lnTo>
                      <a:pt x="204" y="114"/>
                    </a:lnTo>
                    <a:lnTo>
                      <a:pt x="210" y="111"/>
                    </a:lnTo>
                    <a:lnTo>
                      <a:pt x="213" y="107"/>
                    </a:lnTo>
                    <a:lnTo>
                      <a:pt x="216" y="94"/>
                    </a:lnTo>
                    <a:lnTo>
                      <a:pt x="211" y="93"/>
                    </a:lnTo>
                    <a:lnTo>
                      <a:pt x="216" y="85"/>
                    </a:lnTo>
                    <a:lnTo>
                      <a:pt x="216" y="81"/>
                    </a:lnTo>
                    <a:lnTo>
                      <a:pt x="220" y="76"/>
                    </a:lnTo>
                    <a:lnTo>
                      <a:pt x="225" y="79"/>
                    </a:lnTo>
                    <a:lnTo>
                      <a:pt x="229" y="76"/>
                    </a:lnTo>
                    <a:lnTo>
                      <a:pt x="229" y="70"/>
                    </a:lnTo>
                    <a:lnTo>
                      <a:pt x="239" y="64"/>
                    </a:lnTo>
                    <a:lnTo>
                      <a:pt x="232" y="61"/>
                    </a:lnTo>
                    <a:lnTo>
                      <a:pt x="232" y="52"/>
                    </a:lnTo>
                    <a:lnTo>
                      <a:pt x="223" y="49"/>
                    </a:lnTo>
                    <a:lnTo>
                      <a:pt x="225" y="34"/>
                    </a:lnTo>
                    <a:lnTo>
                      <a:pt x="223" y="31"/>
                    </a:lnTo>
                    <a:lnTo>
                      <a:pt x="225" y="23"/>
                    </a:lnTo>
                    <a:lnTo>
                      <a:pt x="226" y="20"/>
                    </a:lnTo>
                    <a:lnTo>
                      <a:pt x="226" y="15"/>
                    </a:lnTo>
                    <a:lnTo>
                      <a:pt x="223" y="12"/>
                    </a:lnTo>
                    <a:lnTo>
                      <a:pt x="216" y="15"/>
                    </a:lnTo>
                    <a:lnTo>
                      <a:pt x="211" y="11"/>
                    </a:lnTo>
                    <a:lnTo>
                      <a:pt x="196" y="12"/>
                    </a:lnTo>
                    <a:lnTo>
                      <a:pt x="188" y="11"/>
                    </a:lnTo>
                    <a:lnTo>
                      <a:pt x="188" y="9"/>
                    </a:lnTo>
                    <a:lnTo>
                      <a:pt x="187" y="9"/>
                    </a:lnTo>
                    <a:lnTo>
                      <a:pt x="182" y="26"/>
                    </a:lnTo>
                    <a:lnTo>
                      <a:pt x="173" y="29"/>
                    </a:lnTo>
                    <a:lnTo>
                      <a:pt x="172" y="17"/>
                    </a:lnTo>
                    <a:lnTo>
                      <a:pt x="166" y="15"/>
                    </a:lnTo>
                    <a:lnTo>
                      <a:pt x="161" y="12"/>
                    </a:lnTo>
                    <a:lnTo>
                      <a:pt x="160" y="8"/>
                    </a:lnTo>
                    <a:lnTo>
                      <a:pt x="157" y="12"/>
                    </a:lnTo>
                    <a:lnTo>
                      <a:pt x="152" y="20"/>
                    </a:lnTo>
                    <a:lnTo>
                      <a:pt x="144" y="28"/>
                    </a:lnTo>
                    <a:lnTo>
                      <a:pt x="143" y="32"/>
                    </a:lnTo>
                    <a:lnTo>
                      <a:pt x="138" y="31"/>
                    </a:lnTo>
                    <a:lnTo>
                      <a:pt x="128" y="31"/>
                    </a:lnTo>
                    <a:lnTo>
                      <a:pt x="122" y="26"/>
                    </a:lnTo>
                    <a:lnTo>
                      <a:pt x="117" y="26"/>
                    </a:lnTo>
                    <a:lnTo>
                      <a:pt x="111" y="37"/>
                    </a:lnTo>
                    <a:lnTo>
                      <a:pt x="107" y="37"/>
                    </a:lnTo>
                    <a:lnTo>
                      <a:pt x="108" y="17"/>
                    </a:lnTo>
                    <a:lnTo>
                      <a:pt x="99" y="17"/>
                    </a:lnTo>
                    <a:lnTo>
                      <a:pt x="100" y="3"/>
                    </a:lnTo>
                    <a:lnTo>
                      <a:pt x="94" y="0"/>
                    </a:lnTo>
                    <a:lnTo>
                      <a:pt x="87" y="2"/>
                    </a:lnTo>
                    <a:lnTo>
                      <a:pt x="84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5" name="Freeform 6473">
                <a:extLst>
                  <a:ext uri="{FF2B5EF4-FFF2-40B4-BE49-F238E27FC236}">
                    <a16:creationId xmlns:a16="http://schemas.microsoft.com/office/drawing/2014/main" id="{D0B772D3-8155-8D66-DB99-1E4E45926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008"/>
                <a:ext cx="119" cy="89"/>
              </a:xfrm>
              <a:custGeom>
                <a:avLst/>
                <a:gdLst>
                  <a:gd name="T0" fmla="*/ 94 w 239"/>
                  <a:gd name="T1" fmla="*/ 0 h 180"/>
                  <a:gd name="T2" fmla="*/ 108 w 239"/>
                  <a:gd name="T3" fmla="*/ 17 h 180"/>
                  <a:gd name="T4" fmla="*/ 117 w 239"/>
                  <a:gd name="T5" fmla="*/ 26 h 180"/>
                  <a:gd name="T6" fmla="*/ 138 w 239"/>
                  <a:gd name="T7" fmla="*/ 31 h 180"/>
                  <a:gd name="T8" fmla="*/ 152 w 239"/>
                  <a:gd name="T9" fmla="*/ 20 h 180"/>
                  <a:gd name="T10" fmla="*/ 161 w 239"/>
                  <a:gd name="T11" fmla="*/ 12 h 180"/>
                  <a:gd name="T12" fmla="*/ 173 w 239"/>
                  <a:gd name="T13" fmla="*/ 29 h 180"/>
                  <a:gd name="T14" fmla="*/ 188 w 239"/>
                  <a:gd name="T15" fmla="*/ 9 h 180"/>
                  <a:gd name="T16" fmla="*/ 211 w 239"/>
                  <a:gd name="T17" fmla="*/ 11 h 180"/>
                  <a:gd name="T18" fmla="*/ 226 w 239"/>
                  <a:gd name="T19" fmla="*/ 15 h 180"/>
                  <a:gd name="T20" fmla="*/ 223 w 239"/>
                  <a:gd name="T21" fmla="*/ 31 h 180"/>
                  <a:gd name="T22" fmla="*/ 232 w 239"/>
                  <a:gd name="T23" fmla="*/ 52 h 180"/>
                  <a:gd name="T24" fmla="*/ 229 w 239"/>
                  <a:gd name="T25" fmla="*/ 70 h 180"/>
                  <a:gd name="T26" fmla="*/ 220 w 239"/>
                  <a:gd name="T27" fmla="*/ 76 h 180"/>
                  <a:gd name="T28" fmla="*/ 211 w 239"/>
                  <a:gd name="T29" fmla="*/ 93 h 180"/>
                  <a:gd name="T30" fmla="*/ 210 w 239"/>
                  <a:gd name="T31" fmla="*/ 111 h 180"/>
                  <a:gd name="T32" fmla="*/ 211 w 239"/>
                  <a:gd name="T33" fmla="*/ 125 h 180"/>
                  <a:gd name="T34" fmla="*/ 222 w 239"/>
                  <a:gd name="T35" fmla="*/ 132 h 180"/>
                  <a:gd name="T36" fmla="*/ 205 w 239"/>
                  <a:gd name="T37" fmla="*/ 145 h 180"/>
                  <a:gd name="T38" fmla="*/ 178 w 239"/>
                  <a:gd name="T39" fmla="*/ 163 h 180"/>
                  <a:gd name="T40" fmla="*/ 172 w 239"/>
                  <a:gd name="T41" fmla="*/ 157 h 180"/>
                  <a:gd name="T42" fmla="*/ 169 w 239"/>
                  <a:gd name="T43" fmla="*/ 143 h 180"/>
                  <a:gd name="T44" fmla="*/ 155 w 239"/>
                  <a:gd name="T45" fmla="*/ 142 h 180"/>
                  <a:gd name="T46" fmla="*/ 140 w 239"/>
                  <a:gd name="T47" fmla="*/ 143 h 180"/>
                  <a:gd name="T48" fmla="*/ 131 w 239"/>
                  <a:gd name="T49" fmla="*/ 155 h 180"/>
                  <a:gd name="T50" fmla="*/ 123 w 239"/>
                  <a:gd name="T51" fmla="*/ 161 h 180"/>
                  <a:gd name="T52" fmla="*/ 113 w 239"/>
                  <a:gd name="T53" fmla="*/ 169 h 180"/>
                  <a:gd name="T54" fmla="*/ 97 w 239"/>
                  <a:gd name="T55" fmla="*/ 161 h 180"/>
                  <a:gd name="T56" fmla="*/ 70 w 239"/>
                  <a:gd name="T57" fmla="*/ 170 h 180"/>
                  <a:gd name="T58" fmla="*/ 56 w 239"/>
                  <a:gd name="T59" fmla="*/ 175 h 180"/>
                  <a:gd name="T60" fmla="*/ 28 w 239"/>
                  <a:gd name="T61" fmla="*/ 169 h 180"/>
                  <a:gd name="T62" fmla="*/ 32 w 239"/>
                  <a:gd name="T63" fmla="*/ 152 h 180"/>
                  <a:gd name="T64" fmla="*/ 28 w 239"/>
                  <a:gd name="T65" fmla="*/ 136 h 180"/>
                  <a:gd name="T66" fmla="*/ 37 w 239"/>
                  <a:gd name="T67" fmla="*/ 116 h 180"/>
                  <a:gd name="T68" fmla="*/ 26 w 239"/>
                  <a:gd name="T69" fmla="*/ 104 h 180"/>
                  <a:gd name="T70" fmla="*/ 19 w 239"/>
                  <a:gd name="T71" fmla="*/ 82 h 180"/>
                  <a:gd name="T72" fmla="*/ 5 w 239"/>
                  <a:gd name="T73" fmla="*/ 78 h 180"/>
                  <a:gd name="T74" fmla="*/ 11 w 239"/>
                  <a:gd name="T75" fmla="*/ 61 h 180"/>
                  <a:gd name="T76" fmla="*/ 8 w 239"/>
                  <a:gd name="T77" fmla="*/ 46 h 180"/>
                  <a:gd name="T78" fmla="*/ 0 w 239"/>
                  <a:gd name="T79" fmla="*/ 31 h 180"/>
                  <a:gd name="T80" fmla="*/ 17 w 239"/>
                  <a:gd name="T81" fmla="*/ 26 h 180"/>
                  <a:gd name="T82" fmla="*/ 29 w 239"/>
                  <a:gd name="T83" fmla="*/ 32 h 180"/>
                  <a:gd name="T84" fmla="*/ 34 w 239"/>
                  <a:gd name="T85" fmla="*/ 47 h 180"/>
                  <a:gd name="T86" fmla="*/ 56 w 239"/>
                  <a:gd name="T87" fmla="*/ 40 h 180"/>
                  <a:gd name="T88" fmla="*/ 76 w 239"/>
                  <a:gd name="T89" fmla="*/ 40 h 180"/>
                  <a:gd name="T90" fmla="*/ 76 w 239"/>
                  <a:gd name="T91" fmla="*/ 25 h 180"/>
                  <a:gd name="T92" fmla="*/ 81 w 239"/>
                  <a:gd name="T93" fmla="*/ 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9" h="180">
                    <a:moveTo>
                      <a:pt x="84" y="3"/>
                    </a:moveTo>
                    <a:lnTo>
                      <a:pt x="87" y="2"/>
                    </a:lnTo>
                    <a:lnTo>
                      <a:pt x="94" y="0"/>
                    </a:lnTo>
                    <a:lnTo>
                      <a:pt x="100" y="3"/>
                    </a:lnTo>
                    <a:lnTo>
                      <a:pt x="99" y="17"/>
                    </a:lnTo>
                    <a:lnTo>
                      <a:pt x="108" y="17"/>
                    </a:lnTo>
                    <a:lnTo>
                      <a:pt x="107" y="37"/>
                    </a:lnTo>
                    <a:lnTo>
                      <a:pt x="111" y="37"/>
                    </a:lnTo>
                    <a:lnTo>
                      <a:pt x="117" y="26"/>
                    </a:lnTo>
                    <a:lnTo>
                      <a:pt x="122" y="26"/>
                    </a:lnTo>
                    <a:lnTo>
                      <a:pt x="128" y="31"/>
                    </a:lnTo>
                    <a:lnTo>
                      <a:pt x="138" y="31"/>
                    </a:lnTo>
                    <a:lnTo>
                      <a:pt x="143" y="32"/>
                    </a:lnTo>
                    <a:lnTo>
                      <a:pt x="144" y="28"/>
                    </a:lnTo>
                    <a:lnTo>
                      <a:pt x="152" y="20"/>
                    </a:lnTo>
                    <a:lnTo>
                      <a:pt x="157" y="12"/>
                    </a:lnTo>
                    <a:lnTo>
                      <a:pt x="160" y="8"/>
                    </a:lnTo>
                    <a:lnTo>
                      <a:pt x="161" y="12"/>
                    </a:lnTo>
                    <a:lnTo>
                      <a:pt x="166" y="15"/>
                    </a:lnTo>
                    <a:lnTo>
                      <a:pt x="172" y="17"/>
                    </a:lnTo>
                    <a:lnTo>
                      <a:pt x="173" y="29"/>
                    </a:lnTo>
                    <a:lnTo>
                      <a:pt x="182" y="26"/>
                    </a:lnTo>
                    <a:lnTo>
                      <a:pt x="187" y="9"/>
                    </a:lnTo>
                    <a:lnTo>
                      <a:pt x="188" y="9"/>
                    </a:lnTo>
                    <a:lnTo>
                      <a:pt x="188" y="11"/>
                    </a:lnTo>
                    <a:lnTo>
                      <a:pt x="196" y="12"/>
                    </a:lnTo>
                    <a:lnTo>
                      <a:pt x="211" y="11"/>
                    </a:lnTo>
                    <a:lnTo>
                      <a:pt x="216" y="15"/>
                    </a:lnTo>
                    <a:lnTo>
                      <a:pt x="223" y="12"/>
                    </a:lnTo>
                    <a:lnTo>
                      <a:pt x="226" y="15"/>
                    </a:lnTo>
                    <a:lnTo>
                      <a:pt x="226" y="20"/>
                    </a:lnTo>
                    <a:lnTo>
                      <a:pt x="225" y="23"/>
                    </a:lnTo>
                    <a:lnTo>
                      <a:pt x="223" y="31"/>
                    </a:lnTo>
                    <a:lnTo>
                      <a:pt x="225" y="34"/>
                    </a:lnTo>
                    <a:lnTo>
                      <a:pt x="223" y="49"/>
                    </a:lnTo>
                    <a:lnTo>
                      <a:pt x="232" y="52"/>
                    </a:lnTo>
                    <a:lnTo>
                      <a:pt x="232" y="61"/>
                    </a:lnTo>
                    <a:lnTo>
                      <a:pt x="239" y="64"/>
                    </a:lnTo>
                    <a:lnTo>
                      <a:pt x="229" y="70"/>
                    </a:lnTo>
                    <a:lnTo>
                      <a:pt x="229" y="76"/>
                    </a:lnTo>
                    <a:lnTo>
                      <a:pt x="225" y="79"/>
                    </a:lnTo>
                    <a:lnTo>
                      <a:pt x="220" y="76"/>
                    </a:lnTo>
                    <a:lnTo>
                      <a:pt x="216" y="81"/>
                    </a:lnTo>
                    <a:lnTo>
                      <a:pt x="216" y="85"/>
                    </a:lnTo>
                    <a:lnTo>
                      <a:pt x="211" y="93"/>
                    </a:lnTo>
                    <a:lnTo>
                      <a:pt x="216" y="94"/>
                    </a:lnTo>
                    <a:lnTo>
                      <a:pt x="213" y="107"/>
                    </a:lnTo>
                    <a:lnTo>
                      <a:pt x="210" y="111"/>
                    </a:lnTo>
                    <a:lnTo>
                      <a:pt x="204" y="114"/>
                    </a:lnTo>
                    <a:lnTo>
                      <a:pt x="199" y="126"/>
                    </a:lnTo>
                    <a:lnTo>
                      <a:pt x="211" y="125"/>
                    </a:lnTo>
                    <a:lnTo>
                      <a:pt x="213" y="129"/>
                    </a:lnTo>
                    <a:lnTo>
                      <a:pt x="220" y="129"/>
                    </a:lnTo>
                    <a:lnTo>
                      <a:pt x="222" y="132"/>
                    </a:lnTo>
                    <a:lnTo>
                      <a:pt x="214" y="143"/>
                    </a:lnTo>
                    <a:lnTo>
                      <a:pt x="208" y="145"/>
                    </a:lnTo>
                    <a:lnTo>
                      <a:pt x="205" y="145"/>
                    </a:lnTo>
                    <a:lnTo>
                      <a:pt x="196" y="161"/>
                    </a:lnTo>
                    <a:lnTo>
                      <a:pt x="182" y="157"/>
                    </a:lnTo>
                    <a:lnTo>
                      <a:pt x="178" y="163"/>
                    </a:lnTo>
                    <a:lnTo>
                      <a:pt x="175" y="167"/>
                    </a:lnTo>
                    <a:lnTo>
                      <a:pt x="170" y="169"/>
                    </a:lnTo>
                    <a:lnTo>
                      <a:pt x="172" y="157"/>
                    </a:lnTo>
                    <a:lnTo>
                      <a:pt x="166" y="155"/>
                    </a:lnTo>
                    <a:lnTo>
                      <a:pt x="170" y="145"/>
                    </a:lnTo>
                    <a:lnTo>
                      <a:pt x="169" y="143"/>
                    </a:lnTo>
                    <a:lnTo>
                      <a:pt x="163" y="146"/>
                    </a:lnTo>
                    <a:lnTo>
                      <a:pt x="160" y="140"/>
                    </a:lnTo>
                    <a:lnTo>
                      <a:pt x="155" y="142"/>
                    </a:lnTo>
                    <a:lnTo>
                      <a:pt x="151" y="132"/>
                    </a:lnTo>
                    <a:lnTo>
                      <a:pt x="149" y="137"/>
                    </a:lnTo>
                    <a:lnTo>
                      <a:pt x="140" y="143"/>
                    </a:lnTo>
                    <a:lnTo>
                      <a:pt x="140" y="146"/>
                    </a:lnTo>
                    <a:lnTo>
                      <a:pt x="137" y="158"/>
                    </a:lnTo>
                    <a:lnTo>
                      <a:pt x="131" y="155"/>
                    </a:lnTo>
                    <a:lnTo>
                      <a:pt x="131" y="158"/>
                    </a:lnTo>
                    <a:lnTo>
                      <a:pt x="123" y="155"/>
                    </a:lnTo>
                    <a:lnTo>
                      <a:pt x="123" y="161"/>
                    </a:lnTo>
                    <a:lnTo>
                      <a:pt x="126" y="166"/>
                    </a:lnTo>
                    <a:lnTo>
                      <a:pt x="126" y="169"/>
                    </a:lnTo>
                    <a:lnTo>
                      <a:pt x="113" y="169"/>
                    </a:lnTo>
                    <a:lnTo>
                      <a:pt x="100" y="170"/>
                    </a:lnTo>
                    <a:lnTo>
                      <a:pt x="102" y="161"/>
                    </a:lnTo>
                    <a:lnTo>
                      <a:pt x="97" y="161"/>
                    </a:lnTo>
                    <a:lnTo>
                      <a:pt x="90" y="169"/>
                    </a:lnTo>
                    <a:lnTo>
                      <a:pt x="84" y="172"/>
                    </a:lnTo>
                    <a:lnTo>
                      <a:pt x="70" y="170"/>
                    </a:lnTo>
                    <a:lnTo>
                      <a:pt x="69" y="175"/>
                    </a:lnTo>
                    <a:lnTo>
                      <a:pt x="64" y="180"/>
                    </a:lnTo>
                    <a:lnTo>
                      <a:pt x="56" y="175"/>
                    </a:lnTo>
                    <a:lnTo>
                      <a:pt x="53" y="178"/>
                    </a:lnTo>
                    <a:lnTo>
                      <a:pt x="28" y="177"/>
                    </a:lnTo>
                    <a:lnTo>
                      <a:pt x="28" y="169"/>
                    </a:lnTo>
                    <a:lnTo>
                      <a:pt x="25" y="170"/>
                    </a:lnTo>
                    <a:lnTo>
                      <a:pt x="22" y="160"/>
                    </a:lnTo>
                    <a:lnTo>
                      <a:pt x="32" y="152"/>
                    </a:lnTo>
                    <a:lnTo>
                      <a:pt x="29" y="149"/>
                    </a:lnTo>
                    <a:lnTo>
                      <a:pt x="34" y="145"/>
                    </a:lnTo>
                    <a:lnTo>
                      <a:pt x="28" y="136"/>
                    </a:lnTo>
                    <a:lnTo>
                      <a:pt x="29" y="131"/>
                    </a:lnTo>
                    <a:lnTo>
                      <a:pt x="29" y="123"/>
                    </a:lnTo>
                    <a:lnTo>
                      <a:pt x="37" y="116"/>
                    </a:lnTo>
                    <a:lnTo>
                      <a:pt x="34" y="113"/>
                    </a:lnTo>
                    <a:lnTo>
                      <a:pt x="32" y="104"/>
                    </a:lnTo>
                    <a:lnTo>
                      <a:pt x="26" y="104"/>
                    </a:lnTo>
                    <a:lnTo>
                      <a:pt x="29" y="96"/>
                    </a:lnTo>
                    <a:lnTo>
                      <a:pt x="32" y="88"/>
                    </a:lnTo>
                    <a:lnTo>
                      <a:pt x="19" y="82"/>
                    </a:lnTo>
                    <a:lnTo>
                      <a:pt x="8" y="85"/>
                    </a:lnTo>
                    <a:lnTo>
                      <a:pt x="8" y="79"/>
                    </a:lnTo>
                    <a:lnTo>
                      <a:pt x="5" y="78"/>
                    </a:lnTo>
                    <a:lnTo>
                      <a:pt x="8" y="72"/>
                    </a:lnTo>
                    <a:lnTo>
                      <a:pt x="12" y="73"/>
                    </a:lnTo>
                    <a:lnTo>
                      <a:pt x="11" y="61"/>
                    </a:lnTo>
                    <a:lnTo>
                      <a:pt x="14" y="56"/>
                    </a:lnTo>
                    <a:lnTo>
                      <a:pt x="9" y="55"/>
                    </a:lnTo>
                    <a:lnTo>
                      <a:pt x="8" y="46"/>
                    </a:lnTo>
                    <a:lnTo>
                      <a:pt x="3" y="43"/>
                    </a:lnTo>
                    <a:lnTo>
                      <a:pt x="0" y="38"/>
                    </a:lnTo>
                    <a:lnTo>
                      <a:pt x="0" y="31"/>
                    </a:lnTo>
                    <a:lnTo>
                      <a:pt x="6" y="25"/>
                    </a:lnTo>
                    <a:lnTo>
                      <a:pt x="9" y="25"/>
                    </a:lnTo>
                    <a:lnTo>
                      <a:pt x="17" y="26"/>
                    </a:lnTo>
                    <a:lnTo>
                      <a:pt x="20" y="32"/>
                    </a:lnTo>
                    <a:lnTo>
                      <a:pt x="28" y="29"/>
                    </a:lnTo>
                    <a:lnTo>
                      <a:pt x="29" y="32"/>
                    </a:lnTo>
                    <a:lnTo>
                      <a:pt x="25" y="37"/>
                    </a:lnTo>
                    <a:lnTo>
                      <a:pt x="31" y="40"/>
                    </a:lnTo>
                    <a:lnTo>
                      <a:pt x="34" y="47"/>
                    </a:lnTo>
                    <a:lnTo>
                      <a:pt x="53" y="43"/>
                    </a:lnTo>
                    <a:lnTo>
                      <a:pt x="55" y="44"/>
                    </a:lnTo>
                    <a:lnTo>
                      <a:pt x="56" y="40"/>
                    </a:lnTo>
                    <a:lnTo>
                      <a:pt x="63" y="38"/>
                    </a:lnTo>
                    <a:lnTo>
                      <a:pt x="70" y="38"/>
                    </a:lnTo>
                    <a:lnTo>
                      <a:pt x="76" y="40"/>
                    </a:lnTo>
                    <a:lnTo>
                      <a:pt x="81" y="40"/>
                    </a:lnTo>
                    <a:lnTo>
                      <a:pt x="82" y="32"/>
                    </a:lnTo>
                    <a:lnTo>
                      <a:pt x="76" y="25"/>
                    </a:lnTo>
                    <a:lnTo>
                      <a:pt x="78" y="20"/>
                    </a:lnTo>
                    <a:lnTo>
                      <a:pt x="76" y="17"/>
                    </a:lnTo>
                    <a:lnTo>
                      <a:pt x="81" y="9"/>
                    </a:lnTo>
                    <a:lnTo>
                      <a:pt x="8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6" name="Freeform 6474">
                <a:extLst>
                  <a:ext uri="{FF2B5EF4-FFF2-40B4-BE49-F238E27FC236}">
                    <a16:creationId xmlns:a16="http://schemas.microsoft.com/office/drawing/2014/main" id="{82FF6254-0229-9127-B819-D7C175871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008"/>
                <a:ext cx="119" cy="89"/>
              </a:xfrm>
              <a:custGeom>
                <a:avLst/>
                <a:gdLst>
                  <a:gd name="T0" fmla="*/ 94 w 239"/>
                  <a:gd name="T1" fmla="*/ 0 h 180"/>
                  <a:gd name="T2" fmla="*/ 108 w 239"/>
                  <a:gd name="T3" fmla="*/ 17 h 180"/>
                  <a:gd name="T4" fmla="*/ 117 w 239"/>
                  <a:gd name="T5" fmla="*/ 26 h 180"/>
                  <a:gd name="T6" fmla="*/ 138 w 239"/>
                  <a:gd name="T7" fmla="*/ 31 h 180"/>
                  <a:gd name="T8" fmla="*/ 152 w 239"/>
                  <a:gd name="T9" fmla="*/ 20 h 180"/>
                  <a:gd name="T10" fmla="*/ 161 w 239"/>
                  <a:gd name="T11" fmla="*/ 12 h 180"/>
                  <a:gd name="T12" fmla="*/ 173 w 239"/>
                  <a:gd name="T13" fmla="*/ 29 h 180"/>
                  <a:gd name="T14" fmla="*/ 188 w 239"/>
                  <a:gd name="T15" fmla="*/ 9 h 180"/>
                  <a:gd name="T16" fmla="*/ 211 w 239"/>
                  <a:gd name="T17" fmla="*/ 11 h 180"/>
                  <a:gd name="T18" fmla="*/ 226 w 239"/>
                  <a:gd name="T19" fmla="*/ 15 h 180"/>
                  <a:gd name="T20" fmla="*/ 223 w 239"/>
                  <a:gd name="T21" fmla="*/ 31 h 180"/>
                  <a:gd name="T22" fmla="*/ 232 w 239"/>
                  <a:gd name="T23" fmla="*/ 52 h 180"/>
                  <a:gd name="T24" fmla="*/ 229 w 239"/>
                  <a:gd name="T25" fmla="*/ 70 h 180"/>
                  <a:gd name="T26" fmla="*/ 220 w 239"/>
                  <a:gd name="T27" fmla="*/ 76 h 180"/>
                  <a:gd name="T28" fmla="*/ 211 w 239"/>
                  <a:gd name="T29" fmla="*/ 93 h 180"/>
                  <a:gd name="T30" fmla="*/ 210 w 239"/>
                  <a:gd name="T31" fmla="*/ 111 h 180"/>
                  <a:gd name="T32" fmla="*/ 211 w 239"/>
                  <a:gd name="T33" fmla="*/ 125 h 180"/>
                  <a:gd name="T34" fmla="*/ 222 w 239"/>
                  <a:gd name="T35" fmla="*/ 132 h 180"/>
                  <a:gd name="T36" fmla="*/ 205 w 239"/>
                  <a:gd name="T37" fmla="*/ 145 h 180"/>
                  <a:gd name="T38" fmla="*/ 178 w 239"/>
                  <a:gd name="T39" fmla="*/ 163 h 180"/>
                  <a:gd name="T40" fmla="*/ 172 w 239"/>
                  <a:gd name="T41" fmla="*/ 157 h 180"/>
                  <a:gd name="T42" fmla="*/ 169 w 239"/>
                  <a:gd name="T43" fmla="*/ 143 h 180"/>
                  <a:gd name="T44" fmla="*/ 155 w 239"/>
                  <a:gd name="T45" fmla="*/ 142 h 180"/>
                  <a:gd name="T46" fmla="*/ 140 w 239"/>
                  <a:gd name="T47" fmla="*/ 143 h 180"/>
                  <a:gd name="T48" fmla="*/ 131 w 239"/>
                  <a:gd name="T49" fmla="*/ 155 h 180"/>
                  <a:gd name="T50" fmla="*/ 123 w 239"/>
                  <a:gd name="T51" fmla="*/ 161 h 180"/>
                  <a:gd name="T52" fmla="*/ 113 w 239"/>
                  <a:gd name="T53" fmla="*/ 169 h 180"/>
                  <a:gd name="T54" fmla="*/ 97 w 239"/>
                  <a:gd name="T55" fmla="*/ 161 h 180"/>
                  <a:gd name="T56" fmla="*/ 70 w 239"/>
                  <a:gd name="T57" fmla="*/ 170 h 180"/>
                  <a:gd name="T58" fmla="*/ 56 w 239"/>
                  <a:gd name="T59" fmla="*/ 175 h 180"/>
                  <a:gd name="T60" fmla="*/ 28 w 239"/>
                  <a:gd name="T61" fmla="*/ 169 h 180"/>
                  <a:gd name="T62" fmla="*/ 32 w 239"/>
                  <a:gd name="T63" fmla="*/ 152 h 180"/>
                  <a:gd name="T64" fmla="*/ 28 w 239"/>
                  <a:gd name="T65" fmla="*/ 136 h 180"/>
                  <a:gd name="T66" fmla="*/ 37 w 239"/>
                  <a:gd name="T67" fmla="*/ 116 h 180"/>
                  <a:gd name="T68" fmla="*/ 26 w 239"/>
                  <a:gd name="T69" fmla="*/ 104 h 180"/>
                  <a:gd name="T70" fmla="*/ 19 w 239"/>
                  <a:gd name="T71" fmla="*/ 82 h 180"/>
                  <a:gd name="T72" fmla="*/ 5 w 239"/>
                  <a:gd name="T73" fmla="*/ 78 h 180"/>
                  <a:gd name="T74" fmla="*/ 11 w 239"/>
                  <a:gd name="T75" fmla="*/ 61 h 180"/>
                  <a:gd name="T76" fmla="*/ 8 w 239"/>
                  <a:gd name="T77" fmla="*/ 46 h 180"/>
                  <a:gd name="T78" fmla="*/ 0 w 239"/>
                  <a:gd name="T79" fmla="*/ 31 h 180"/>
                  <a:gd name="T80" fmla="*/ 17 w 239"/>
                  <a:gd name="T81" fmla="*/ 26 h 180"/>
                  <a:gd name="T82" fmla="*/ 29 w 239"/>
                  <a:gd name="T83" fmla="*/ 32 h 180"/>
                  <a:gd name="T84" fmla="*/ 34 w 239"/>
                  <a:gd name="T85" fmla="*/ 47 h 180"/>
                  <a:gd name="T86" fmla="*/ 56 w 239"/>
                  <a:gd name="T87" fmla="*/ 40 h 180"/>
                  <a:gd name="T88" fmla="*/ 76 w 239"/>
                  <a:gd name="T89" fmla="*/ 40 h 180"/>
                  <a:gd name="T90" fmla="*/ 76 w 239"/>
                  <a:gd name="T91" fmla="*/ 25 h 180"/>
                  <a:gd name="T92" fmla="*/ 81 w 239"/>
                  <a:gd name="T93" fmla="*/ 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9" h="180">
                    <a:moveTo>
                      <a:pt x="84" y="3"/>
                    </a:moveTo>
                    <a:lnTo>
                      <a:pt x="87" y="2"/>
                    </a:lnTo>
                    <a:lnTo>
                      <a:pt x="94" y="0"/>
                    </a:lnTo>
                    <a:lnTo>
                      <a:pt x="100" y="3"/>
                    </a:lnTo>
                    <a:lnTo>
                      <a:pt x="99" y="17"/>
                    </a:lnTo>
                    <a:lnTo>
                      <a:pt x="108" y="17"/>
                    </a:lnTo>
                    <a:lnTo>
                      <a:pt x="107" y="37"/>
                    </a:lnTo>
                    <a:lnTo>
                      <a:pt x="111" y="37"/>
                    </a:lnTo>
                    <a:lnTo>
                      <a:pt x="117" y="26"/>
                    </a:lnTo>
                    <a:lnTo>
                      <a:pt x="122" y="26"/>
                    </a:lnTo>
                    <a:lnTo>
                      <a:pt x="128" y="31"/>
                    </a:lnTo>
                    <a:lnTo>
                      <a:pt x="138" y="31"/>
                    </a:lnTo>
                    <a:lnTo>
                      <a:pt x="143" y="32"/>
                    </a:lnTo>
                    <a:lnTo>
                      <a:pt x="144" y="28"/>
                    </a:lnTo>
                    <a:lnTo>
                      <a:pt x="152" y="20"/>
                    </a:lnTo>
                    <a:lnTo>
                      <a:pt x="157" y="12"/>
                    </a:lnTo>
                    <a:lnTo>
                      <a:pt x="160" y="8"/>
                    </a:lnTo>
                    <a:lnTo>
                      <a:pt x="161" y="12"/>
                    </a:lnTo>
                    <a:lnTo>
                      <a:pt x="166" y="15"/>
                    </a:lnTo>
                    <a:lnTo>
                      <a:pt x="172" y="17"/>
                    </a:lnTo>
                    <a:lnTo>
                      <a:pt x="173" y="29"/>
                    </a:lnTo>
                    <a:lnTo>
                      <a:pt x="182" y="26"/>
                    </a:lnTo>
                    <a:lnTo>
                      <a:pt x="187" y="9"/>
                    </a:lnTo>
                    <a:lnTo>
                      <a:pt x="188" y="9"/>
                    </a:lnTo>
                    <a:lnTo>
                      <a:pt x="188" y="11"/>
                    </a:lnTo>
                    <a:lnTo>
                      <a:pt x="196" y="12"/>
                    </a:lnTo>
                    <a:lnTo>
                      <a:pt x="211" y="11"/>
                    </a:lnTo>
                    <a:lnTo>
                      <a:pt x="216" y="15"/>
                    </a:lnTo>
                    <a:lnTo>
                      <a:pt x="223" y="12"/>
                    </a:lnTo>
                    <a:lnTo>
                      <a:pt x="226" y="15"/>
                    </a:lnTo>
                    <a:lnTo>
                      <a:pt x="226" y="20"/>
                    </a:lnTo>
                    <a:lnTo>
                      <a:pt x="225" y="23"/>
                    </a:lnTo>
                    <a:lnTo>
                      <a:pt x="223" y="31"/>
                    </a:lnTo>
                    <a:lnTo>
                      <a:pt x="225" y="34"/>
                    </a:lnTo>
                    <a:lnTo>
                      <a:pt x="223" y="49"/>
                    </a:lnTo>
                    <a:lnTo>
                      <a:pt x="232" y="52"/>
                    </a:lnTo>
                    <a:lnTo>
                      <a:pt x="232" y="61"/>
                    </a:lnTo>
                    <a:lnTo>
                      <a:pt x="239" y="64"/>
                    </a:lnTo>
                    <a:lnTo>
                      <a:pt x="229" y="70"/>
                    </a:lnTo>
                    <a:lnTo>
                      <a:pt x="229" y="76"/>
                    </a:lnTo>
                    <a:lnTo>
                      <a:pt x="225" y="79"/>
                    </a:lnTo>
                    <a:lnTo>
                      <a:pt x="220" y="76"/>
                    </a:lnTo>
                    <a:lnTo>
                      <a:pt x="216" y="81"/>
                    </a:lnTo>
                    <a:lnTo>
                      <a:pt x="216" y="85"/>
                    </a:lnTo>
                    <a:lnTo>
                      <a:pt x="211" y="93"/>
                    </a:lnTo>
                    <a:lnTo>
                      <a:pt x="216" y="94"/>
                    </a:lnTo>
                    <a:lnTo>
                      <a:pt x="213" y="107"/>
                    </a:lnTo>
                    <a:lnTo>
                      <a:pt x="210" y="111"/>
                    </a:lnTo>
                    <a:lnTo>
                      <a:pt x="204" y="114"/>
                    </a:lnTo>
                    <a:lnTo>
                      <a:pt x="199" y="126"/>
                    </a:lnTo>
                    <a:lnTo>
                      <a:pt x="211" y="125"/>
                    </a:lnTo>
                    <a:lnTo>
                      <a:pt x="213" y="129"/>
                    </a:lnTo>
                    <a:lnTo>
                      <a:pt x="220" y="129"/>
                    </a:lnTo>
                    <a:lnTo>
                      <a:pt x="222" y="132"/>
                    </a:lnTo>
                    <a:lnTo>
                      <a:pt x="214" y="143"/>
                    </a:lnTo>
                    <a:lnTo>
                      <a:pt x="208" y="145"/>
                    </a:lnTo>
                    <a:lnTo>
                      <a:pt x="205" y="145"/>
                    </a:lnTo>
                    <a:lnTo>
                      <a:pt x="196" y="161"/>
                    </a:lnTo>
                    <a:lnTo>
                      <a:pt x="182" y="157"/>
                    </a:lnTo>
                    <a:lnTo>
                      <a:pt x="178" y="163"/>
                    </a:lnTo>
                    <a:lnTo>
                      <a:pt x="175" y="167"/>
                    </a:lnTo>
                    <a:lnTo>
                      <a:pt x="170" y="169"/>
                    </a:lnTo>
                    <a:lnTo>
                      <a:pt x="172" y="157"/>
                    </a:lnTo>
                    <a:lnTo>
                      <a:pt x="166" y="155"/>
                    </a:lnTo>
                    <a:lnTo>
                      <a:pt x="170" y="145"/>
                    </a:lnTo>
                    <a:lnTo>
                      <a:pt x="169" y="143"/>
                    </a:lnTo>
                    <a:lnTo>
                      <a:pt x="163" y="146"/>
                    </a:lnTo>
                    <a:lnTo>
                      <a:pt x="160" y="140"/>
                    </a:lnTo>
                    <a:lnTo>
                      <a:pt x="155" y="142"/>
                    </a:lnTo>
                    <a:lnTo>
                      <a:pt x="151" y="132"/>
                    </a:lnTo>
                    <a:lnTo>
                      <a:pt x="149" y="137"/>
                    </a:lnTo>
                    <a:lnTo>
                      <a:pt x="140" y="143"/>
                    </a:lnTo>
                    <a:lnTo>
                      <a:pt x="140" y="146"/>
                    </a:lnTo>
                    <a:lnTo>
                      <a:pt x="137" y="158"/>
                    </a:lnTo>
                    <a:lnTo>
                      <a:pt x="131" y="155"/>
                    </a:lnTo>
                    <a:lnTo>
                      <a:pt x="131" y="158"/>
                    </a:lnTo>
                    <a:lnTo>
                      <a:pt x="123" y="155"/>
                    </a:lnTo>
                    <a:lnTo>
                      <a:pt x="123" y="161"/>
                    </a:lnTo>
                    <a:lnTo>
                      <a:pt x="126" y="166"/>
                    </a:lnTo>
                    <a:lnTo>
                      <a:pt x="126" y="169"/>
                    </a:lnTo>
                    <a:lnTo>
                      <a:pt x="113" y="169"/>
                    </a:lnTo>
                    <a:lnTo>
                      <a:pt x="100" y="170"/>
                    </a:lnTo>
                    <a:lnTo>
                      <a:pt x="102" y="161"/>
                    </a:lnTo>
                    <a:lnTo>
                      <a:pt x="97" y="161"/>
                    </a:lnTo>
                    <a:lnTo>
                      <a:pt x="90" y="169"/>
                    </a:lnTo>
                    <a:lnTo>
                      <a:pt x="84" y="172"/>
                    </a:lnTo>
                    <a:lnTo>
                      <a:pt x="70" y="170"/>
                    </a:lnTo>
                    <a:lnTo>
                      <a:pt x="69" y="175"/>
                    </a:lnTo>
                    <a:lnTo>
                      <a:pt x="64" y="180"/>
                    </a:lnTo>
                    <a:lnTo>
                      <a:pt x="56" y="175"/>
                    </a:lnTo>
                    <a:lnTo>
                      <a:pt x="53" y="178"/>
                    </a:lnTo>
                    <a:lnTo>
                      <a:pt x="28" y="177"/>
                    </a:lnTo>
                    <a:lnTo>
                      <a:pt x="28" y="169"/>
                    </a:lnTo>
                    <a:lnTo>
                      <a:pt x="25" y="170"/>
                    </a:lnTo>
                    <a:lnTo>
                      <a:pt x="22" y="160"/>
                    </a:lnTo>
                    <a:lnTo>
                      <a:pt x="32" y="152"/>
                    </a:lnTo>
                    <a:lnTo>
                      <a:pt x="29" y="149"/>
                    </a:lnTo>
                    <a:lnTo>
                      <a:pt x="34" y="145"/>
                    </a:lnTo>
                    <a:lnTo>
                      <a:pt x="28" y="136"/>
                    </a:lnTo>
                    <a:lnTo>
                      <a:pt x="29" y="131"/>
                    </a:lnTo>
                    <a:lnTo>
                      <a:pt x="29" y="123"/>
                    </a:lnTo>
                    <a:lnTo>
                      <a:pt x="37" y="116"/>
                    </a:lnTo>
                    <a:lnTo>
                      <a:pt x="34" y="113"/>
                    </a:lnTo>
                    <a:lnTo>
                      <a:pt x="32" y="104"/>
                    </a:lnTo>
                    <a:lnTo>
                      <a:pt x="26" y="104"/>
                    </a:lnTo>
                    <a:lnTo>
                      <a:pt x="29" y="96"/>
                    </a:lnTo>
                    <a:lnTo>
                      <a:pt x="32" y="88"/>
                    </a:lnTo>
                    <a:lnTo>
                      <a:pt x="19" y="82"/>
                    </a:lnTo>
                    <a:lnTo>
                      <a:pt x="8" y="85"/>
                    </a:lnTo>
                    <a:lnTo>
                      <a:pt x="8" y="79"/>
                    </a:lnTo>
                    <a:lnTo>
                      <a:pt x="5" y="78"/>
                    </a:lnTo>
                    <a:lnTo>
                      <a:pt x="8" y="72"/>
                    </a:lnTo>
                    <a:lnTo>
                      <a:pt x="12" y="73"/>
                    </a:lnTo>
                    <a:lnTo>
                      <a:pt x="11" y="61"/>
                    </a:lnTo>
                    <a:lnTo>
                      <a:pt x="14" y="56"/>
                    </a:lnTo>
                    <a:lnTo>
                      <a:pt x="9" y="55"/>
                    </a:lnTo>
                    <a:lnTo>
                      <a:pt x="8" y="46"/>
                    </a:lnTo>
                    <a:lnTo>
                      <a:pt x="3" y="43"/>
                    </a:lnTo>
                    <a:lnTo>
                      <a:pt x="0" y="38"/>
                    </a:lnTo>
                    <a:lnTo>
                      <a:pt x="0" y="31"/>
                    </a:lnTo>
                    <a:lnTo>
                      <a:pt x="6" y="25"/>
                    </a:lnTo>
                    <a:lnTo>
                      <a:pt x="9" y="25"/>
                    </a:lnTo>
                    <a:lnTo>
                      <a:pt x="17" y="26"/>
                    </a:lnTo>
                    <a:lnTo>
                      <a:pt x="20" y="32"/>
                    </a:lnTo>
                    <a:lnTo>
                      <a:pt x="28" y="29"/>
                    </a:lnTo>
                    <a:lnTo>
                      <a:pt x="29" y="32"/>
                    </a:lnTo>
                    <a:lnTo>
                      <a:pt x="25" y="37"/>
                    </a:lnTo>
                    <a:lnTo>
                      <a:pt x="31" y="40"/>
                    </a:lnTo>
                    <a:lnTo>
                      <a:pt x="34" y="47"/>
                    </a:lnTo>
                    <a:lnTo>
                      <a:pt x="53" y="43"/>
                    </a:lnTo>
                    <a:lnTo>
                      <a:pt x="55" y="44"/>
                    </a:lnTo>
                    <a:lnTo>
                      <a:pt x="56" y="40"/>
                    </a:lnTo>
                    <a:lnTo>
                      <a:pt x="63" y="38"/>
                    </a:lnTo>
                    <a:lnTo>
                      <a:pt x="70" y="38"/>
                    </a:lnTo>
                    <a:lnTo>
                      <a:pt x="76" y="40"/>
                    </a:lnTo>
                    <a:lnTo>
                      <a:pt x="81" y="40"/>
                    </a:lnTo>
                    <a:lnTo>
                      <a:pt x="82" y="32"/>
                    </a:lnTo>
                    <a:lnTo>
                      <a:pt x="76" y="25"/>
                    </a:lnTo>
                    <a:lnTo>
                      <a:pt x="78" y="20"/>
                    </a:lnTo>
                    <a:lnTo>
                      <a:pt x="76" y="17"/>
                    </a:lnTo>
                    <a:lnTo>
                      <a:pt x="81" y="9"/>
                    </a:lnTo>
                    <a:lnTo>
                      <a:pt x="8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7" name="Freeform 6475">
                <a:extLst>
                  <a:ext uri="{FF2B5EF4-FFF2-40B4-BE49-F238E27FC236}">
                    <a16:creationId xmlns:a16="http://schemas.microsoft.com/office/drawing/2014/main" id="{D9C5B3BA-0A1C-AD86-ABC7-581E85D22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948"/>
                <a:ext cx="79" cy="83"/>
              </a:xfrm>
              <a:custGeom>
                <a:avLst/>
                <a:gdLst>
                  <a:gd name="T0" fmla="*/ 69 w 160"/>
                  <a:gd name="T1" fmla="*/ 16 h 165"/>
                  <a:gd name="T2" fmla="*/ 58 w 160"/>
                  <a:gd name="T3" fmla="*/ 30 h 165"/>
                  <a:gd name="T4" fmla="*/ 66 w 160"/>
                  <a:gd name="T5" fmla="*/ 45 h 165"/>
                  <a:gd name="T6" fmla="*/ 54 w 160"/>
                  <a:gd name="T7" fmla="*/ 51 h 165"/>
                  <a:gd name="T8" fmla="*/ 47 w 160"/>
                  <a:gd name="T9" fmla="*/ 67 h 165"/>
                  <a:gd name="T10" fmla="*/ 44 w 160"/>
                  <a:gd name="T11" fmla="*/ 83 h 165"/>
                  <a:gd name="T12" fmla="*/ 31 w 160"/>
                  <a:gd name="T13" fmla="*/ 85 h 165"/>
                  <a:gd name="T14" fmla="*/ 22 w 160"/>
                  <a:gd name="T15" fmla="*/ 82 h 165"/>
                  <a:gd name="T16" fmla="*/ 11 w 160"/>
                  <a:gd name="T17" fmla="*/ 82 h 165"/>
                  <a:gd name="T18" fmla="*/ 2 w 160"/>
                  <a:gd name="T19" fmla="*/ 91 h 165"/>
                  <a:gd name="T20" fmla="*/ 19 w 160"/>
                  <a:gd name="T21" fmla="*/ 102 h 165"/>
                  <a:gd name="T22" fmla="*/ 25 w 160"/>
                  <a:gd name="T23" fmla="*/ 103 h 165"/>
                  <a:gd name="T24" fmla="*/ 19 w 160"/>
                  <a:gd name="T25" fmla="*/ 108 h 165"/>
                  <a:gd name="T26" fmla="*/ 11 w 160"/>
                  <a:gd name="T27" fmla="*/ 109 h 165"/>
                  <a:gd name="T28" fmla="*/ 8 w 160"/>
                  <a:gd name="T29" fmla="*/ 120 h 165"/>
                  <a:gd name="T30" fmla="*/ 2 w 160"/>
                  <a:gd name="T31" fmla="*/ 130 h 165"/>
                  <a:gd name="T32" fmla="*/ 8 w 160"/>
                  <a:gd name="T33" fmla="*/ 144 h 165"/>
                  <a:gd name="T34" fmla="*/ 19 w 160"/>
                  <a:gd name="T35" fmla="*/ 147 h 165"/>
                  <a:gd name="T36" fmla="*/ 16 w 160"/>
                  <a:gd name="T37" fmla="*/ 155 h 165"/>
                  <a:gd name="T38" fmla="*/ 25 w 160"/>
                  <a:gd name="T39" fmla="*/ 165 h 165"/>
                  <a:gd name="T40" fmla="*/ 46 w 160"/>
                  <a:gd name="T41" fmla="*/ 162 h 165"/>
                  <a:gd name="T42" fmla="*/ 54 w 160"/>
                  <a:gd name="T43" fmla="*/ 156 h 165"/>
                  <a:gd name="T44" fmla="*/ 67 w 160"/>
                  <a:gd name="T45" fmla="*/ 158 h 165"/>
                  <a:gd name="T46" fmla="*/ 73 w 160"/>
                  <a:gd name="T47" fmla="*/ 150 h 165"/>
                  <a:gd name="T48" fmla="*/ 69 w 160"/>
                  <a:gd name="T49" fmla="*/ 138 h 165"/>
                  <a:gd name="T50" fmla="*/ 72 w 160"/>
                  <a:gd name="T51" fmla="*/ 127 h 165"/>
                  <a:gd name="T52" fmla="*/ 78 w 160"/>
                  <a:gd name="T53" fmla="*/ 120 h 165"/>
                  <a:gd name="T54" fmla="*/ 91 w 160"/>
                  <a:gd name="T55" fmla="*/ 121 h 165"/>
                  <a:gd name="T56" fmla="*/ 99 w 160"/>
                  <a:gd name="T57" fmla="*/ 135 h 165"/>
                  <a:gd name="T58" fmla="*/ 102 w 160"/>
                  <a:gd name="T59" fmla="*/ 155 h 165"/>
                  <a:gd name="T60" fmla="*/ 113 w 160"/>
                  <a:gd name="T61" fmla="*/ 144 h 165"/>
                  <a:gd name="T62" fmla="*/ 129 w 160"/>
                  <a:gd name="T63" fmla="*/ 149 h 165"/>
                  <a:gd name="T64" fmla="*/ 135 w 160"/>
                  <a:gd name="T65" fmla="*/ 146 h 165"/>
                  <a:gd name="T66" fmla="*/ 148 w 160"/>
                  <a:gd name="T67" fmla="*/ 130 h 165"/>
                  <a:gd name="T68" fmla="*/ 154 w 160"/>
                  <a:gd name="T69" fmla="*/ 120 h 165"/>
                  <a:gd name="T70" fmla="*/ 158 w 160"/>
                  <a:gd name="T71" fmla="*/ 112 h 165"/>
                  <a:gd name="T72" fmla="*/ 151 w 160"/>
                  <a:gd name="T73" fmla="*/ 105 h 165"/>
                  <a:gd name="T74" fmla="*/ 135 w 160"/>
                  <a:gd name="T75" fmla="*/ 97 h 165"/>
                  <a:gd name="T76" fmla="*/ 126 w 160"/>
                  <a:gd name="T77" fmla="*/ 89 h 165"/>
                  <a:gd name="T78" fmla="*/ 139 w 160"/>
                  <a:gd name="T79" fmla="*/ 71 h 165"/>
                  <a:gd name="T80" fmla="*/ 122 w 160"/>
                  <a:gd name="T81" fmla="*/ 67 h 165"/>
                  <a:gd name="T82" fmla="*/ 113 w 160"/>
                  <a:gd name="T83" fmla="*/ 64 h 165"/>
                  <a:gd name="T84" fmla="*/ 128 w 160"/>
                  <a:gd name="T85" fmla="*/ 56 h 165"/>
                  <a:gd name="T86" fmla="*/ 128 w 160"/>
                  <a:gd name="T87" fmla="*/ 48 h 165"/>
                  <a:gd name="T88" fmla="*/ 126 w 160"/>
                  <a:gd name="T89" fmla="*/ 36 h 165"/>
                  <a:gd name="T90" fmla="*/ 142 w 160"/>
                  <a:gd name="T91" fmla="*/ 29 h 165"/>
                  <a:gd name="T92" fmla="*/ 131 w 160"/>
                  <a:gd name="T93" fmla="*/ 27 h 165"/>
                  <a:gd name="T94" fmla="*/ 128 w 160"/>
                  <a:gd name="T95" fmla="*/ 7 h 165"/>
                  <a:gd name="T96" fmla="*/ 108 w 160"/>
                  <a:gd name="T97" fmla="*/ 0 h 165"/>
                  <a:gd name="T98" fmla="*/ 99 w 160"/>
                  <a:gd name="T99" fmla="*/ 10 h 165"/>
                  <a:gd name="T100" fmla="*/ 85 w 160"/>
                  <a:gd name="T101" fmla="*/ 4 h 165"/>
                  <a:gd name="T102" fmla="*/ 82 w 160"/>
                  <a:gd name="T103" fmla="*/ 3 h 165"/>
                  <a:gd name="T104" fmla="*/ 69 w 160"/>
                  <a:gd name="T105" fmla="*/ 1 h 165"/>
                  <a:gd name="T106" fmla="*/ 63 w 160"/>
                  <a:gd name="T107" fmla="*/ 12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" h="165">
                    <a:moveTo>
                      <a:pt x="69" y="12"/>
                    </a:moveTo>
                    <a:lnTo>
                      <a:pt x="69" y="16"/>
                    </a:lnTo>
                    <a:lnTo>
                      <a:pt x="63" y="21"/>
                    </a:lnTo>
                    <a:lnTo>
                      <a:pt x="58" y="30"/>
                    </a:lnTo>
                    <a:lnTo>
                      <a:pt x="64" y="35"/>
                    </a:lnTo>
                    <a:lnTo>
                      <a:pt x="66" y="45"/>
                    </a:lnTo>
                    <a:lnTo>
                      <a:pt x="55" y="48"/>
                    </a:lnTo>
                    <a:lnTo>
                      <a:pt x="54" y="51"/>
                    </a:lnTo>
                    <a:lnTo>
                      <a:pt x="55" y="60"/>
                    </a:lnTo>
                    <a:lnTo>
                      <a:pt x="47" y="67"/>
                    </a:lnTo>
                    <a:lnTo>
                      <a:pt x="44" y="77"/>
                    </a:lnTo>
                    <a:lnTo>
                      <a:pt x="44" y="83"/>
                    </a:lnTo>
                    <a:lnTo>
                      <a:pt x="38" y="85"/>
                    </a:lnTo>
                    <a:lnTo>
                      <a:pt x="31" y="85"/>
                    </a:lnTo>
                    <a:lnTo>
                      <a:pt x="25" y="86"/>
                    </a:lnTo>
                    <a:lnTo>
                      <a:pt x="22" y="82"/>
                    </a:lnTo>
                    <a:lnTo>
                      <a:pt x="17" y="82"/>
                    </a:lnTo>
                    <a:lnTo>
                      <a:pt x="11" y="82"/>
                    </a:lnTo>
                    <a:lnTo>
                      <a:pt x="5" y="79"/>
                    </a:lnTo>
                    <a:lnTo>
                      <a:pt x="2" y="91"/>
                    </a:lnTo>
                    <a:lnTo>
                      <a:pt x="11" y="97"/>
                    </a:lnTo>
                    <a:lnTo>
                      <a:pt x="19" y="102"/>
                    </a:lnTo>
                    <a:lnTo>
                      <a:pt x="22" y="98"/>
                    </a:lnTo>
                    <a:lnTo>
                      <a:pt x="25" y="103"/>
                    </a:lnTo>
                    <a:lnTo>
                      <a:pt x="23" y="108"/>
                    </a:lnTo>
                    <a:lnTo>
                      <a:pt x="19" y="108"/>
                    </a:lnTo>
                    <a:lnTo>
                      <a:pt x="17" y="106"/>
                    </a:lnTo>
                    <a:lnTo>
                      <a:pt x="11" y="109"/>
                    </a:lnTo>
                    <a:lnTo>
                      <a:pt x="8" y="114"/>
                    </a:lnTo>
                    <a:lnTo>
                      <a:pt x="8" y="120"/>
                    </a:lnTo>
                    <a:lnTo>
                      <a:pt x="5" y="123"/>
                    </a:lnTo>
                    <a:lnTo>
                      <a:pt x="2" y="130"/>
                    </a:lnTo>
                    <a:lnTo>
                      <a:pt x="0" y="143"/>
                    </a:lnTo>
                    <a:lnTo>
                      <a:pt x="8" y="144"/>
                    </a:lnTo>
                    <a:lnTo>
                      <a:pt x="11" y="150"/>
                    </a:lnTo>
                    <a:lnTo>
                      <a:pt x="19" y="147"/>
                    </a:lnTo>
                    <a:lnTo>
                      <a:pt x="20" y="150"/>
                    </a:lnTo>
                    <a:lnTo>
                      <a:pt x="16" y="155"/>
                    </a:lnTo>
                    <a:lnTo>
                      <a:pt x="22" y="158"/>
                    </a:lnTo>
                    <a:lnTo>
                      <a:pt x="25" y="165"/>
                    </a:lnTo>
                    <a:lnTo>
                      <a:pt x="44" y="161"/>
                    </a:lnTo>
                    <a:lnTo>
                      <a:pt x="46" y="162"/>
                    </a:lnTo>
                    <a:lnTo>
                      <a:pt x="47" y="158"/>
                    </a:lnTo>
                    <a:lnTo>
                      <a:pt x="54" y="156"/>
                    </a:lnTo>
                    <a:lnTo>
                      <a:pt x="61" y="156"/>
                    </a:lnTo>
                    <a:lnTo>
                      <a:pt x="67" y="158"/>
                    </a:lnTo>
                    <a:lnTo>
                      <a:pt x="72" y="158"/>
                    </a:lnTo>
                    <a:lnTo>
                      <a:pt x="73" y="150"/>
                    </a:lnTo>
                    <a:lnTo>
                      <a:pt x="67" y="143"/>
                    </a:lnTo>
                    <a:lnTo>
                      <a:pt x="69" y="138"/>
                    </a:lnTo>
                    <a:lnTo>
                      <a:pt x="67" y="135"/>
                    </a:lnTo>
                    <a:lnTo>
                      <a:pt x="72" y="127"/>
                    </a:lnTo>
                    <a:lnTo>
                      <a:pt x="75" y="121"/>
                    </a:lnTo>
                    <a:lnTo>
                      <a:pt x="78" y="120"/>
                    </a:lnTo>
                    <a:lnTo>
                      <a:pt x="85" y="118"/>
                    </a:lnTo>
                    <a:lnTo>
                      <a:pt x="91" y="121"/>
                    </a:lnTo>
                    <a:lnTo>
                      <a:pt x="90" y="135"/>
                    </a:lnTo>
                    <a:lnTo>
                      <a:pt x="99" y="135"/>
                    </a:lnTo>
                    <a:lnTo>
                      <a:pt x="98" y="155"/>
                    </a:lnTo>
                    <a:lnTo>
                      <a:pt x="102" y="155"/>
                    </a:lnTo>
                    <a:lnTo>
                      <a:pt x="108" y="144"/>
                    </a:lnTo>
                    <a:lnTo>
                      <a:pt x="113" y="144"/>
                    </a:lnTo>
                    <a:lnTo>
                      <a:pt x="119" y="149"/>
                    </a:lnTo>
                    <a:lnTo>
                      <a:pt x="129" y="149"/>
                    </a:lnTo>
                    <a:lnTo>
                      <a:pt x="134" y="150"/>
                    </a:lnTo>
                    <a:lnTo>
                      <a:pt x="135" y="146"/>
                    </a:lnTo>
                    <a:lnTo>
                      <a:pt x="143" y="138"/>
                    </a:lnTo>
                    <a:lnTo>
                      <a:pt x="148" y="130"/>
                    </a:lnTo>
                    <a:lnTo>
                      <a:pt x="151" y="126"/>
                    </a:lnTo>
                    <a:lnTo>
                      <a:pt x="154" y="120"/>
                    </a:lnTo>
                    <a:lnTo>
                      <a:pt x="160" y="120"/>
                    </a:lnTo>
                    <a:lnTo>
                      <a:pt x="158" y="112"/>
                    </a:lnTo>
                    <a:lnTo>
                      <a:pt x="148" y="109"/>
                    </a:lnTo>
                    <a:lnTo>
                      <a:pt x="151" y="105"/>
                    </a:lnTo>
                    <a:lnTo>
                      <a:pt x="145" y="103"/>
                    </a:lnTo>
                    <a:lnTo>
                      <a:pt x="135" y="97"/>
                    </a:lnTo>
                    <a:lnTo>
                      <a:pt x="134" y="94"/>
                    </a:lnTo>
                    <a:lnTo>
                      <a:pt x="126" y="89"/>
                    </a:lnTo>
                    <a:lnTo>
                      <a:pt x="132" y="76"/>
                    </a:lnTo>
                    <a:lnTo>
                      <a:pt x="139" y="71"/>
                    </a:lnTo>
                    <a:lnTo>
                      <a:pt x="140" y="67"/>
                    </a:lnTo>
                    <a:lnTo>
                      <a:pt x="122" y="67"/>
                    </a:lnTo>
                    <a:lnTo>
                      <a:pt x="116" y="70"/>
                    </a:lnTo>
                    <a:lnTo>
                      <a:pt x="113" y="64"/>
                    </a:lnTo>
                    <a:lnTo>
                      <a:pt x="125" y="62"/>
                    </a:lnTo>
                    <a:lnTo>
                      <a:pt x="128" y="56"/>
                    </a:lnTo>
                    <a:lnTo>
                      <a:pt x="125" y="51"/>
                    </a:lnTo>
                    <a:lnTo>
                      <a:pt x="128" y="48"/>
                    </a:lnTo>
                    <a:lnTo>
                      <a:pt x="129" y="41"/>
                    </a:lnTo>
                    <a:lnTo>
                      <a:pt x="126" y="36"/>
                    </a:lnTo>
                    <a:lnTo>
                      <a:pt x="131" y="29"/>
                    </a:lnTo>
                    <a:lnTo>
                      <a:pt x="142" y="29"/>
                    </a:lnTo>
                    <a:lnTo>
                      <a:pt x="134" y="21"/>
                    </a:lnTo>
                    <a:lnTo>
                      <a:pt x="131" y="27"/>
                    </a:lnTo>
                    <a:lnTo>
                      <a:pt x="122" y="16"/>
                    </a:lnTo>
                    <a:lnTo>
                      <a:pt x="128" y="7"/>
                    </a:lnTo>
                    <a:lnTo>
                      <a:pt x="117" y="6"/>
                    </a:lnTo>
                    <a:lnTo>
                      <a:pt x="108" y="0"/>
                    </a:lnTo>
                    <a:lnTo>
                      <a:pt x="107" y="7"/>
                    </a:lnTo>
                    <a:lnTo>
                      <a:pt x="99" y="10"/>
                    </a:lnTo>
                    <a:lnTo>
                      <a:pt x="91" y="4"/>
                    </a:lnTo>
                    <a:lnTo>
                      <a:pt x="85" y="4"/>
                    </a:lnTo>
                    <a:lnTo>
                      <a:pt x="87" y="0"/>
                    </a:lnTo>
                    <a:lnTo>
                      <a:pt x="82" y="3"/>
                    </a:lnTo>
                    <a:lnTo>
                      <a:pt x="75" y="4"/>
                    </a:lnTo>
                    <a:lnTo>
                      <a:pt x="69" y="1"/>
                    </a:lnTo>
                    <a:lnTo>
                      <a:pt x="66" y="4"/>
                    </a:lnTo>
                    <a:lnTo>
                      <a:pt x="63" y="12"/>
                    </a:lnTo>
                    <a:lnTo>
                      <a:pt x="69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8" name="Freeform 6476">
                <a:extLst>
                  <a:ext uri="{FF2B5EF4-FFF2-40B4-BE49-F238E27FC236}">
                    <a16:creationId xmlns:a16="http://schemas.microsoft.com/office/drawing/2014/main" id="{179CF42C-286B-C072-5713-DC187A832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948"/>
                <a:ext cx="79" cy="83"/>
              </a:xfrm>
              <a:custGeom>
                <a:avLst/>
                <a:gdLst>
                  <a:gd name="T0" fmla="*/ 63 w 160"/>
                  <a:gd name="T1" fmla="*/ 12 h 165"/>
                  <a:gd name="T2" fmla="*/ 69 w 160"/>
                  <a:gd name="T3" fmla="*/ 1 h 165"/>
                  <a:gd name="T4" fmla="*/ 82 w 160"/>
                  <a:gd name="T5" fmla="*/ 3 h 165"/>
                  <a:gd name="T6" fmla="*/ 85 w 160"/>
                  <a:gd name="T7" fmla="*/ 4 h 165"/>
                  <a:gd name="T8" fmla="*/ 99 w 160"/>
                  <a:gd name="T9" fmla="*/ 10 h 165"/>
                  <a:gd name="T10" fmla="*/ 108 w 160"/>
                  <a:gd name="T11" fmla="*/ 0 h 165"/>
                  <a:gd name="T12" fmla="*/ 128 w 160"/>
                  <a:gd name="T13" fmla="*/ 7 h 165"/>
                  <a:gd name="T14" fmla="*/ 131 w 160"/>
                  <a:gd name="T15" fmla="*/ 27 h 165"/>
                  <a:gd name="T16" fmla="*/ 142 w 160"/>
                  <a:gd name="T17" fmla="*/ 29 h 165"/>
                  <a:gd name="T18" fmla="*/ 126 w 160"/>
                  <a:gd name="T19" fmla="*/ 36 h 165"/>
                  <a:gd name="T20" fmla="*/ 128 w 160"/>
                  <a:gd name="T21" fmla="*/ 48 h 165"/>
                  <a:gd name="T22" fmla="*/ 128 w 160"/>
                  <a:gd name="T23" fmla="*/ 56 h 165"/>
                  <a:gd name="T24" fmla="*/ 113 w 160"/>
                  <a:gd name="T25" fmla="*/ 64 h 165"/>
                  <a:gd name="T26" fmla="*/ 122 w 160"/>
                  <a:gd name="T27" fmla="*/ 67 h 165"/>
                  <a:gd name="T28" fmla="*/ 139 w 160"/>
                  <a:gd name="T29" fmla="*/ 71 h 165"/>
                  <a:gd name="T30" fmla="*/ 126 w 160"/>
                  <a:gd name="T31" fmla="*/ 89 h 165"/>
                  <a:gd name="T32" fmla="*/ 135 w 160"/>
                  <a:gd name="T33" fmla="*/ 97 h 165"/>
                  <a:gd name="T34" fmla="*/ 151 w 160"/>
                  <a:gd name="T35" fmla="*/ 105 h 165"/>
                  <a:gd name="T36" fmla="*/ 158 w 160"/>
                  <a:gd name="T37" fmla="*/ 112 h 165"/>
                  <a:gd name="T38" fmla="*/ 154 w 160"/>
                  <a:gd name="T39" fmla="*/ 120 h 165"/>
                  <a:gd name="T40" fmla="*/ 148 w 160"/>
                  <a:gd name="T41" fmla="*/ 130 h 165"/>
                  <a:gd name="T42" fmla="*/ 135 w 160"/>
                  <a:gd name="T43" fmla="*/ 146 h 165"/>
                  <a:gd name="T44" fmla="*/ 129 w 160"/>
                  <a:gd name="T45" fmla="*/ 149 h 165"/>
                  <a:gd name="T46" fmla="*/ 113 w 160"/>
                  <a:gd name="T47" fmla="*/ 144 h 165"/>
                  <a:gd name="T48" fmla="*/ 102 w 160"/>
                  <a:gd name="T49" fmla="*/ 155 h 165"/>
                  <a:gd name="T50" fmla="*/ 99 w 160"/>
                  <a:gd name="T51" fmla="*/ 135 h 165"/>
                  <a:gd name="T52" fmla="*/ 91 w 160"/>
                  <a:gd name="T53" fmla="*/ 121 h 165"/>
                  <a:gd name="T54" fmla="*/ 78 w 160"/>
                  <a:gd name="T55" fmla="*/ 120 h 165"/>
                  <a:gd name="T56" fmla="*/ 72 w 160"/>
                  <a:gd name="T57" fmla="*/ 127 h 165"/>
                  <a:gd name="T58" fmla="*/ 69 w 160"/>
                  <a:gd name="T59" fmla="*/ 138 h 165"/>
                  <a:gd name="T60" fmla="*/ 73 w 160"/>
                  <a:gd name="T61" fmla="*/ 150 h 165"/>
                  <a:gd name="T62" fmla="*/ 67 w 160"/>
                  <a:gd name="T63" fmla="*/ 158 h 165"/>
                  <a:gd name="T64" fmla="*/ 54 w 160"/>
                  <a:gd name="T65" fmla="*/ 156 h 165"/>
                  <a:gd name="T66" fmla="*/ 46 w 160"/>
                  <a:gd name="T67" fmla="*/ 162 h 165"/>
                  <a:gd name="T68" fmla="*/ 25 w 160"/>
                  <a:gd name="T69" fmla="*/ 165 h 165"/>
                  <a:gd name="T70" fmla="*/ 16 w 160"/>
                  <a:gd name="T71" fmla="*/ 155 h 165"/>
                  <a:gd name="T72" fmla="*/ 19 w 160"/>
                  <a:gd name="T73" fmla="*/ 147 h 165"/>
                  <a:gd name="T74" fmla="*/ 8 w 160"/>
                  <a:gd name="T75" fmla="*/ 144 h 165"/>
                  <a:gd name="T76" fmla="*/ 2 w 160"/>
                  <a:gd name="T77" fmla="*/ 130 h 165"/>
                  <a:gd name="T78" fmla="*/ 8 w 160"/>
                  <a:gd name="T79" fmla="*/ 120 h 165"/>
                  <a:gd name="T80" fmla="*/ 11 w 160"/>
                  <a:gd name="T81" fmla="*/ 109 h 165"/>
                  <a:gd name="T82" fmla="*/ 19 w 160"/>
                  <a:gd name="T83" fmla="*/ 108 h 165"/>
                  <a:gd name="T84" fmla="*/ 25 w 160"/>
                  <a:gd name="T85" fmla="*/ 103 h 165"/>
                  <a:gd name="T86" fmla="*/ 19 w 160"/>
                  <a:gd name="T87" fmla="*/ 102 h 165"/>
                  <a:gd name="T88" fmla="*/ 2 w 160"/>
                  <a:gd name="T89" fmla="*/ 91 h 165"/>
                  <a:gd name="T90" fmla="*/ 11 w 160"/>
                  <a:gd name="T91" fmla="*/ 82 h 165"/>
                  <a:gd name="T92" fmla="*/ 22 w 160"/>
                  <a:gd name="T93" fmla="*/ 82 h 165"/>
                  <a:gd name="T94" fmla="*/ 31 w 160"/>
                  <a:gd name="T95" fmla="*/ 85 h 165"/>
                  <a:gd name="T96" fmla="*/ 44 w 160"/>
                  <a:gd name="T97" fmla="*/ 83 h 165"/>
                  <a:gd name="T98" fmla="*/ 47 w 160"/>
                  <a:gd name="T99" fmla="*/ 67 h 165"/>
                  <a:gd name="T100" fmla="*/ 54 w 160"/>
                  <a:gd name="T101" fmla="*/ 51 h 165"/>
                  <a:gd name="T102" fmla="*/ 66 w 160"/>
                  <a:gd name="T103" fmla="*/ 45 h 165"/>
                  <a:gd name="T104" fmla="*/ 58 w 160"/>
                  <a:gd name="T105" fmla="*/ 30 h 165"/>
                  <a:gd name="T106" fmla="*/ 69 w 160"/>
                  <a:gd name="T107" fmla="*/ 16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" h="165">
                    <a:moveTo>
                      <a:pt x="69" y="12"/>
                    </a:moveTo>
                    <a:lnTo>
                      <a:pt x="63" y="12"/>
                    </a:lnTo>
                    <a:lnTo>
                      <a:pt x="66" y="4"/>
                    </a:lnTo>
                    <a:lnTo>
                      <a:pt x="69" y="1"/>
                    </a:lnTo>
                    <a:lnTo>
                      <a:pt x="75" y="4"/>
                    </a:lnTo>
                    <a:lnTo>
                      <a:pt x="82" y="3"/>
                    </a:lnTo>
                    <a:lnTo>
                      <a:pt x="87" y="0"/>
                    </a:lnTo>
                    <a:lnTo>
                      <a:pt x="85" y="4"/>
                    </a:lnTo>
                    <a:lnTo>
                      <a:pt x="91" y="4"/>
                    </a:lnTo>
                    <a:lnTo>
                      <a:pt x="99" y="10"/>
                    </a:lnTo>
                    <a:lnTo>
                      <a:pt x="107" y="7"/>
                    </a:lnTo>
                    <a:lnTo>
                      <a:pt x="108" y="0"/>
                    </a:lnTo>
                    <a:lnTo>
                      <a:pt x="117" y="6"/>
                    </a:lnTo>
                    <a:lnTo>
                      <a:pt x="128" y="7"/>
                    </a:lnTo>
                    <a:lnTo>
                      <a:pt x="122" y="16"/>
                    </a:lnTo>
                    <a:lnTo>
                      <a:pt x="131" y="27"/>
                    </a:lnTo>
                    <a:lnTo>
                      <a:pt x="134" y="21"/>
                    </a:lnTo>
                    <a:lnTo>
                      <a:pt x="142" y="29"/>
                    </a:lnTo>
                    <a:lnTo>
                      <a:pt x="131" y="29"/>
                    </a:lnTo>
                    <a:lnTo>
                      <a:pt x="126" y="36"/>
                    </a:lnTo>
                    <a:lnTo>
                      <a:pt x="129" y="41"/>
                    </a:lnTo>
                    <a:lnTo>
                      <a:pt x="128" y="48"/>
                    </a:lnTo>
                    <a:lnTo>
                      <a:pt x="125" y="51"/>
                    </a:lnTo>
                    <a:lnTo>
                      <a:pt x="128" y="56"/>
                    </a:lnTo>
                    <a:lnTo>
                      <a:pt x="125" y="62"/>
                    </a:lnTo>
                    <a:lnTo>
                      <a:pt x="113" y="64"/>
                    </a:lnTo>
                    <a:lnTo>
                      <a:pt x="116" y="70"/>
                    </a:lnTo>
                    <a:lnTo>
                      <a:pt x="122" y="67"/>
                    </a:lnTo>
                    <a:lnTo>
                      <a:pt x="140" y="67"/>
                    </a:lnTo>
                    <a:lnTo>
                      <a:pt x="139" y="71"/>
                    </a:lnTo>
                    <a:lnTo>
                      <a:pt x="132" y="76"/>
                    </a:lnTo>
                    <a:lnTo>
                      <a:pt x="126" y="89"/>
                    </a:lnTo>
                    <a:lnTo>
                      <a:pt x="134" y="94"/>
                    </a:lnTo>
                    <a:lnTo>
                      <a:pt x="135" y="97"/>
                    </a:lnTo>
                    <a:lnTo>
                      <a:pt x="145" y="103"/>
                    </a:lnTo>
                    <a:lnTo>
                      <a:pt x="151" y="105"/>
                    </a:lnTo>
                    <a:lnTo>
                      <a:pt x="148" y="109"/>
                    </a:lnTo>
                    <a:lnTo>
                      <a:pt x="158" y="112"/>
                    </a:lnTo>
                    <a:lnTo>
                      <a:pt x="160" y="120"/>
                    </a:lnTo>
                    <a:lnTo>
                      <a:pt x="154" y="120"/>
                    </a:lnTo>
                    <a:lnTo>
                      <a:pt x="151" y="126"/>
                    </a:lnTo>
                    <a:lnTo>
                      <a:pt x="148" y="130"/>
                    </a:lnTo>
                    <a:lnTo>
                      <a:pt x="143" y="138"/>
                    </a:lnTo>
                    <a:lnTo>
                      <a:pt x="135" y="146"/>
                    </a:lnTo>
                    <a:lnTo>
                      <a:pt x="134" y="150"/>
                    </a:lnTo>
                    <a:lnTo>
                      <a:pt x="129" y="149"/>
                    </a:lnTo>
                    <a:lnTo>
                      <a:pt x="119" y="149"/>
                    </a:lnTo>
                    <a:lnTo>
                      <a:pt x="113" y="144"/>
                    </a:lnTo>
                    <a:lnTo>
                      <a:pt x="108" y="144"/>
                    </a:lnTo>
                    <a:lnTo>
                      <a:pt x="102" y="155"/>
                    </a:lnTo>
                    <a:lnTo>
                      <a:pt x="98" y="155"/>
                    </a:lnTo>
                    <a:lnTo>
                      <a:pt x="99" y="135"/>
                    </a:lnTo>
                    <a:lnTo>
                      <a:pt x="90" y="135"/>
                    </a:lnTo>
                    <a:lnTo>
                      <a:pt x="91" y="121"/>
                    </a:lnTo>
                    <a:lnTo>
                      <a:pt x="85" y="118"/>
                    </a:lnTo>
                    <a:lnTo>
                      <a:pt x="78" y="120"/>
                    </a:lnTo>
                    <a:lnTo>
                      <a:pt x="75" y="121"/>
                    </a:lnTo>
                    <a:lnTo>
                      <a:pt x="72" y="127"/>
                    </a:lnTo>
                    <a:lnTo>
                      <a:pt x="67" y="135"/>
                    </a:lnTo>
                    <a:lnTo>
                      <a:pt x="69" y="138"/>
                    </a:lnTo>
                    <a:lnTo>
                      <a:pt x="67" y="143"/>
                    </a:lnTo>
                    <a:lnTo>
                      <a:pt x="73" y="150"/>
                    </a:lnTo>
                    <a:lnTo>
                      <a:pt x="72" y="158"/>
                    </a:lnTo>
                    <a:lnTo>
                      <a:pt x="67" y="158"/>
                    </a:lnTo>
                    <a:lnTo>
                      <a:pt x="61" y="156"/>
                    </a:lnTo>
                    <a:lnTo>
                      <a:pt x="54" y="156"/>
                    </a:lnTo>
                    <a:lnTo>
                      <a:pt x="47" y="158"/>
                    </a:lnTo>
                    <a:lnTo>
                      <a:pt x="46" y="162"/>
                    </a:lnTo>
                    <a:lnTo>
                      <a:pt x="44" y="161"/>
                    </a:lnTo>
                    <a:lnTo>
                      <a:pt x="25" y="165"/>
                    </a:lnTo>
                    <a:lnTo>
                      <a:pt x="22" y="158"/>
                    </a:lnTo>
                    <a:lnTo>
                      <a:pt x="16" y="155"/>
                    </a:lnTo>
                    <a:lnTo>
                      <a:pt x="20" y="150"/>
                    </a:lnTo>
                    <a:lnTo>
                      <a:pt x="19" y="147"/>
                    </a:lnTo>
                    <a:lnTo>
                      <a:pt x="11" y="150"/>
                    </a:lnTo>
                    <a:lnTo>
                      <a:pt x="8" y="144"/>
                    </a:lnTo>
                    <a:lnTo>
                      <a:pt x="0" y="143"/>
                    </a:lnTo>
                    <a:lnTo>
                      <a:pt x="2" y="130"/>
                    </a:lnTo>
                    <a:lnTo>
                      <a:pt x="5" y="123"/>
                    </a:lnTo>
                    <a:lnTo>
                      <a:pt x="8" y="120"/>
                    </a:lnTo>
                    <a:lnTo>
                      <a:pt x="8" y="114"/>
                    </a:lnTo>
                    <a:lnTo>
                      <a:pt x="11" y="109"/>
                    </a:lnTo>
                    <a:lnTo>
                      <a:pt x="17" y="106"/>
                    </a:lnTo>
                    <a:lnTo>
                      <a:pt x="19" y="108"/>
                    </a:lnTo>
                    <a:lnTo>
                      <a:pt x="23" y="108"/>
                    </a:lnTo>
                    <a:lnTo>
                      <a:pt x="25" y="103"/>
                    </a:lnTo>
                    <a:lnTo>
                      <a:pt x="22" y="98"/>
                    </a:lnTo>
                    <a:lnTo>
                      <a:pt x="19" y="102"/>
                    </a:lnTo>
                    <a:lnTo>
                      <a:pt x="11" y="97"/>
                    </a:lnTo>
                    <a:lnTo>
                      <a:pt x="2" y="91"/>
                    </a:lnTo>
                    <a:lnTo>
                      <a:pt x="5" y="79"/>
                    </a:lnTo>
                    <a:lnTo>
                      <a:pt x="11" y="82"/>
                    </a:lnTo>
                    <a:lnTo>
                      <a:pt x="17" y="82"/>
                    </a:lnTo>
                    <a:lnTo>
                      <a:pt x="22" y="82"/>
                    </a:lnTo>
                    <a:lnTo>
                      <a:pt x="25" y="86"/>
                    </a:lnTo>
                    <a:lnTo>
                      <a:pt x="31" y="85"/>
                    </a:lnTo>
                    <a:lnTo>
                      <a:pt x="38" y="85"/>
                    </a:lnTo>
                    <a:lnTo>
                      <a:pt x="44" y="83"/>
                    </a:lnTo>
                    <a:lnTo>
                      <a:pt x="44" y="77"/>
                    </a:lnTo>
                    <a:lnTo>
                      <a:pt x="47" y="67"/>
                    </a:lnTo>
                    <a:lnTo>
                      <a:pt x="55" y="60"/>
                    </a:lnTo>
                    <a:lnTo>
                      <a:pt x="54" y="51"/>
                    </a:lnTo>
                    <a:lnTo>
                      <a:pt x="55" y="48"/>
                    </a:lnTo>
                    <a:lnTo>
                      <a:pt x="66" y="45"/>
                    </a:lnTo>
                    <a:lnTo>
                      <a:pt x="64" y="35"/>
                    </a:lnTo>
                    <a:lnTo>
                      <a:pt x="58" y="30"/>
                    </a:lnTo>
                    <a:lnTo>
                      <a:pt x="63" y="21"/>
                    </a:lnTo>
                    <a:lnTo>
                      <a:pt x="69" y="16"/>
                    </a:lnTo>
                    <a:lnTo>
                      <a:pt x="69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19" name="Freeform 6477">
                <a:extLst>
                  <a:ext uri="{FF2B5EF4-FFF2-40B4-BE49-F238E27FC236}">
                    <a16:creationId xmlns:a16="http://schemas.microsoft.com/office/drawing/2014/main" id="{A6964E51-3A45-8859-9DA9-8A5F9DC46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948"/>
                <a:ext cx="79" cy="83"/>
              </a:xfrm>
              <a:custGeom>
                <a:avLst/>
                <a:gdLst>
                  <a:gd name="T0" fmla="*/ 63 w 160"/>
                  <a:gd name="T1" fmla="*/ 12 h 165"/>
                  <a:gd name="T2" fmla="*/ 69 w 160"/>
                  <a:gd name="T3" fmla="*/ 1 h 165"/>
                  <a:gd name="T4" fmla="*/ 82 w 160"/>
                  <a:gd name="T5" fmla="*/ 3 h 165"/>
                  <a:gd name="T6" fmla="*/ 85 w 160"/>
                  <a:gd name="T7" fmla="*/ 4 h 165"/>
                  <a:gd name="T8" fmla="*/ 99 w 160"/>
                  <a:gd name="T9" fmla="*/ 10 h 165"/>
                  <a:gd name="T10" fmla="*/ 108 w 160"/>
                  <a:gd name="T11" fmla="*/ 0 h 165"/>
                  <a:gd name="T12" fmla="*/ 128 w 160"/>
                  <a:gd name="T13" fmla="*/ 7 h 165"/>
                  <a:gd name="T14" fmla="*/ 131 w 160"/>
                  <a:gd name="T15" fmla="*/ 27 h 165"/>
                  <a:gd name="T16" fmla="*/ 142 w 160"/>
                  <a:gd name="T17" fmla="*/ 29 h 165"/>
                  <a:gd name="T18" fmla="*/ 126 w 160"/>
                  <a:gd name="T19" fmla="*/ 36 h 165"/>
                  <a:gd name="T20" fmla="*/ 128 w 160"/>
                  <a:gd name="T21" fmla="*/ 48 h 165"/>
                  <a:gd name="T22" fmla="*/ 128 w 160"/>
                  <a:gd name="T23" fmla="*/ 56 h 165"/>
                  <a:gd name="T24" fmla="*/ 113 w 160"/>
                  <a:gd name="T25" fmla="*/ 64 h 165"/>
                  <a:gd name="T26" fmla="*/ 122 w 160"/>
                  <a:gd name="T27" fmla="*/ 67 h 165"/>
                  <a:gd name="T28" fmla="*/ 139 w 160"/>
                  <a:gd name="T29" fmla="*/ 71 h 165"/>
                  <a:gd name="T30" fmla="*/ 126 w 160"/>
                  <a:gd name="T31" fmla="*/ 89 h 165"/>
                  <a:gd name="T32" fmla="*/ 135 w 160"/>
                  <a:gd name="T33" fmla="*/ 97 h 165"/>
                  <a:gd name="T34" fmla="*/ 151 w 160"/>
                  <a:gd name="T35" fmla="*/ 105 h 165"/>
                  <a:gd name="T36" fmla="*/ 158 w 160"/>
                  <a:gd name="T37" fmla="*/ 112 h 165"/>
                  <a:gd name="T38" fmla="*/ 154 w 160"/>
                  <a:gd name="T39" fmla="*/ 120 h 165"/>
                  <a:gd name="T40" fmla="*/ 148 w 160"/>
                  <a:gd name="T41" fmla="*/ 130 h 165"/>
                  <a:gd name="T42" fmla="*/ 135 w 160"/>
                  <a:gd name="T43" fmla="*/ 146 h 165"/>
                  <a:gd name="T44" fmla="*/ 129 w 160"/>
                  <a:gd name="T45" fmla="*/ 149 h 165"/>
                  <a:gd name="T46" fmla="*/ 113 w 160"/>
                  <a:gd name="T47" fmla="*/ 144 h 165"/>
                  <a:gd name="T48" fmla="*/ 102 w 160"/>
                  <a:gd name="T49" fmla="*/ 155 h 165"/>
                  <a:gd name="T50" fmla="*/ 99 w 160"/>
                  <a:gd name="T51" fmla="*/ 135 h 165"/>
                  <a:gd name="T52" fmla="*/ 91 w 160"/>
                  <a:gd name="T53" fmla="*/ 121 h 165"/>
                  <a:gd name="T54" fmla="*/ 78 w 160"/>
                  <a:gd name="T55" fmla="*/ 120 h 165"/>
                  <a:gd name="T56" fmla="*/ 72 w 160"/>
                  <a:gd name="T57" fmla="*/ 127 h 165"/>
                  <a:gd name="T58" fmla="*/ 69 w 160"/>
                  <a:gd name="T59" fmla="*/ 138 h 165"/>
                  <a:gd name="T60" fmla="*/ 73 w 160"/>
                  <a:gd name="T61" fmla="*/ 150 h 165"/>
                  <a:gd name="T62" fmla="*/ 67 w 160"/>
                  <a:gd name="T63" fmla="*/ 158 h 165"/>
                  <a:gd name="T64" fmla="*/ 54 w 160"/>
                  <a:gd name="T65" fmla="*/ 156 h 165"/>
                  <a:gd name="T66" fmla="*/ 46 w 160"/>
                  <a:gd name="T67" fmla="*/ 162 h 165"/>
                  <a:gd name="T68" fmla="*/ 25 w 160"/>
                  <a:gd name="T69" fmla="*/ 165 h 165"/>
                  <a:gd name="T70" fmla="*/ 16 w 160"/>
                  <a:gd name="T71" fmla="*/ 155 h 165"/>
                  <a:gd name="T72" fmla="*/ 19 w 160"/>
                  <a:gd name="T73" fmla="*/ 147 h 165"/>
                  <a:gd name="T74" fmla="*/ 8 w 160"/>
                  <a:gd name="T75" fmla="*/ 144 h 165"/>
                  <a:gd name="T76" fmla="*/ 2 w 160"/>
                  <a:gd name="T77" fmla="*/ 130 h 165"/>
                  <a:gd name="T78" fmla="*/ 8 w 160"/>
                  <a:gd name="T79" fmla="*/ 120 h 165"/>
                  <a:gd name="T80" fmla="*/ 11 w 160"/>
                  <a:gd name="T81" fmla="*/ 109 h 165"/>
                  <a:gd name="T82" fmla="*/ 19 w 160"/>
                  <a:gd name="T83" fmla="*/ 108 h 165"/>
                  <a:gd name="T84" fmla="*/ 25 w 160"/>
                  <a:gd name="T85" fmla="*/ 103 h 165"/>
                  <a:gd name="T86" fmla="*/ 19 w 160"/>
                  <a:gd name="T87" fmla="*/ 102 h 165"/>
                  <a:gd name="T88" fmla="*/ 2 w 160"/>
                  <a:gd name="T89" fmla="*/ 91 h 165"/>
                  <a:gd name="T90" fmla="*/ 11 w 160"/>
                  <a:gd name="T91" fmla="*/ 82 h 165"/>
                  <a:gd name="T92" fmla="*/ 22 w 160"/>
                  <a:gd name="T93" fmla="*/ 82 h 165"/>
                  <a:gd name="T94" fmla="*/ 31 w 160"/>
                  <a:gd name="T95" fmla="*/ 85 h 165"/>
                  <a:gd name="T96" fmla="*/ 44 w 160"/>
                  <a:gd name="T97" fmla="*/ 83 h 165"/>
                  <a:gd name="T98" fmla="*/ 47 w 160"/>
                  <a:gd name="T99" fmla="*/ 67 h 165"/>
                  <a:gd name="T100" fmla="*/ 54 w 160"/>
                  <a:gd name="T101" fmla="*/ 51 h 165"/>
                  <a:gd name="T102" fmla="*/ 66 w 160"/>
                  <a:gd name="T103" fmla="*/ 45 h 165"/>
                  <a:gd name="T104" fmla="*/ 58 w 160"/>
                  <a:gd name="T105" fmla="*/ 30 h 165"/>
                  <a:gd name="T106" fmla="*/ 69 w 160"/>
                  <a:gd name="T107" fmla="*/ 16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" h="165">
                    <a:moveTo>
                      <a:pt x="69" y="12"/>
                    </a:moveTo>
                    <a:lnTo>
                      <a:pt x="63" y="12"/>
                    </a:lnTo>
                    <a:lnTo>
                      <a:pt x="66" y="4"/>
                    </a:lnTo>
                    <a:lnTo>
                      <a:pt x="69" y="1"/>
                    </a:lnTo>
                    <a:lnTo>
                      <a:pt x="75" y="4"/>
                    </a:lnTo>
                    <a:lnTo>
                      <a:pt x="82" y="3"/>
                    </a:lnTo>
                    <a:lnTo>
                      <a:pt x="87" y="0"/>
                    </a:lnTo>
                    <a:lnTo>
                      <a:pt x="85" y="4"/>
                    </a:lnTo>
                    <a:lnTo>
                      <a:pt x="91" y="4"/>
                    </a:lnTo>
                    <a:lnTo>
                      <a:pt x="99" y="10"/>
                    </a:lnTo>
                    <a:lnTo>
                      <a:pt x="107" y="7"/>
                    </a:lnTo>
                    <a:lnTo>
                      <a:pt x="108" y="0"/>
                    </a:lnTo>
                    <a:lnTo>
                      <a:pt x="117" y="6"/>
                    </a:lnTo>
                    <a:lnTo>
                      <a:pt x="128" y="7"/>
                    </a:lnTo>
                    <a:lnTo>
                      <a:pt x="122" y="16"/>
                    </a:lnTo>
                    <a:lnTo>
                      <a:pt x="131" y="27"/>
                    </a:lnTo>
                    <a:lnTo>
                      <a:pt x="134" y="21"/>
                    </a:lnTo>
                    <a:lnTo>
                      <a:pt x="142" y="29"/>
                    </a:lnTo>
                    <a:lnTo>
                      <a:pt x="131" y="29"/>
                    </a:lnTo>
                    <a:lnTo>
                      <a:pt x="126" y="36"/>
                    </a:lnTo>
                    <a:lnTo>
                      <a:pt x="129" y="41"/>
                    </a:lnTo>
                    <a:lnTo>
                      <a:pt x="128" y="48"/>
                    </a:lnTo>
                    <a:lnTo>
                      <a:pt x="125" y="51"/>
                    </a:lnTo>
                    <a:lnTo>
                      <a:pt x="128" y="56"/>
                    </a:lnTo>
                    <a:lnTo>
                      <a:pt x="125" y="62"/>
                    </a:lnTo>
                    <a:lnTo>
                      <a:pt x="113" y="64"/>
                    </a:lnTo>
                    <a:lnTo>
                      <a:pt x="116" y="70"/>
                    </a:lnTo>
                    <a:lnTo>
                      <a:pt x="122" y="67"/>
                    </a:lnTo>
                    <a:lnTo>
                      <a:pt x="140" y="67"/>
                    </a:lnTo>
                    <a:lnTo>
                      <a:pt x="139" y="71"/>
                    </a:lnTo>
                    <a:lnTo>
                      <a:pt x="132" y="76"/>
                    </a:lnTo>
                    <a:lnTo>
                      <a:pt x="126" y="89"/>
                    </a:lnTo>
                    <a:lnTo>
                      <a:pt x="134" y="94"/>
                    </a:lnTo>
                    <a:lnTo>
                      <a:pt x="135" y="97"/>
                    </a:lnTo>
                    <a:lnTo>
                      <a:pt x="145" y="103"/>
                    </a:lnTo>
                    <a:lnTo>
                      <a:pt x="151" y="105"/>
                    </a:lnTo>
                    <a:lnTo>
                      <a:pt x="148" y="109"/>
                    </a:lnTo>
                    <a:lnTo>
                      <a:pt x="158" y="112"/>
                    </a:lnTo>
                    <a:lnTo>
                      <a:pt x="160" y="120"/>
                    </a:lnTo>
                    <a:lnTo>
                      <a:pt x="154" y="120"/>
                    </a:lnTo>
                    <a:lnTo>
                      <a:pt x="151" y="126"/>
                    </a:lnTo>
                    <a:lnTo>
                      <a:pt x="148" y="130"/>
                    </a:lnTo>
                    <a:lnTo>
                      <a:pt x="143" y="138"/>
                    </a:lnTo>
                    <a:lnTo>
                      <a:pt x="135" y="146"/>
                    </a:lnTo>
                    <a:lnTo>
                      <a:pt x="134" y="150"/>
                    </a:lnTo>
                    <a:lnTo>
                      <a:pt x="129" y="149"/>
                    </a:lnTo>
                    <a:lnTo>
                      <a:pt x="119" y="149"/>
                    </a:lnTo>
                    <a:lnTo>
                      <a:pt x="113" y="144"/>
                    </a:lnTo>
                    <a:lnTo>
                      <a:pt x="108" y="144"/>
                    </a:lnTo>
                    <a:lnTo>
                      <a:pt x="102" y="155"/>
                    </a:lnTo>
                    <a:lnTo>
                      <a:pt x="98" y="155"/>
                    </a:lnTo>
                    <a:lnTo>
                      <a:pt x="99" y="135"/>
                    </a:lnTo>
                    <a:lnTo>
                      <a:pt x="90" y="135"/>
                    </a:lnTo>
                    <a:lnTo>
                      <a:pt x="91" y="121"/>
                    </a:lnTo>
                    <a:lnTo>
                      <a:pt x="85" y="118"/>
                    </a:lnTo>
                    <a:lnTo>
                      <a:pt x="78" y="120"/>
                    </a:lnTo>
                    <a:lnTo>
                      <a:pt x="75" y="121"/>
                    </a:lnTo>
                    <a:lnTo>
                      <a:pt x="72" y="127"/>
                    </a:lnTo>
                    <a:lnTo>
                      <a:pt x="67" y="135"/>
                    </a:lnTo>
                    <a:lnTo>
                      <a:pt x="69" y="138"/>
                    </a:lnTo>
                    <a:lnTo>
                      <a:pt x="67" y="143"/>
                    </a:lnTo>
                    <a:lnTo>
                      <a:pt x="73" y="150"/>
                    </a:lnTo>
                    <a:lnTo>
                      <a:pt x="72" y="158"/>
                    </a:lnTo>
                    <a:lnTo>
                      <a:pt x="67" y="158"/>
                    </a:lnTo>
                    <a:lnTo>
                      <a:pt x="61" y="156"/>
                    </a:lnTo>
                    <a:lnTo>
                      <a:pt x="54" y="156"/>
                    </a:lnTo>
                    <a:lnTo>
                      <a:pt x="47" y="158"/>
                    </a:lnTo>
                    <a:lnTo>
                      <a:pt x="46" y="162"/>
                    </a:lnTo>
                    <a:lnTo>
                      <a:pt x="44" y="161"/>
                    </a:lnTo>
                    <a:lnTo>
                      <a:pt x="25" y="165"/>
                    </a:lnTo>
                    <a:lnTo>
                      <a:pt x="22" y="158"/>
                    </a:lnTo>
                    <a:lnTo>
                      <a:pt x="16" y="155"/>
                    </a:lnTo>
                    <a:lnTo>
                      <a:pt x="20" y="150"/>
                    </a:lnTo>
                    <a:lnTo>
                      <a:pt x="19" y="147"/>
                    </a:lnTo>
                    <a:lnTo>
                      <a:pt x="11" y="150"/>
                    </a:lnTo>
                    <a:lnTo>
                      <a:pt x="8" y="144"/>
                    </a:lnTo>
                    <a:lnTo>
                      <a:pt x="0" y="143"/>
                    </a:lnTo>
                    <a:lnTo>
                      <a:pt x="2" y="130"/>
                    </a:lnTo>
                    <a:lnTo>
                      <a:pt x="5" y="123"/>
                    </a:lnTo>
                    <a:lnTo>
                      <a:pt x="8" y="120"/>
                    </a:lnTo>
                    <a:lnTo>
                      <a:pt x="8" y="114"/>
                    </a:lnTo>
                    <a:lnTo>
                      <a:pt x="11" y="109"/>
                    </a:lnTo>
                    <a:lnTo>
                      <a:pt x="17" y="106"/>
                    </a:lnTo>
                    <a:lnTo>
                      <a:pt x="19" y="108"/>
                    </a:lnTo>
                    <a:lnTo>
                      <a:pt x="23" y="108"/>
                    </a:lnTo>
                    <a:lnTo>
                      <a:pt x="25" y="103"/>
                    </a:lnTo>
                    <a:lnTo>
                      <a:pt x="22" y="98"/>
                    </a:lnTo>
                    <a:lnTo>
                      <a:pt x="19" y="102"/>
                    </a:lnTo>
                    <a:lnTo>
                      <a:pt x="11" y="97"/>
                    </a:lnTo>
                    <a:lnTo>
                      <a:pt x="2" y="91"/>
                    </a:lnTo>
                    <a:lnTo>
                      <a:pt x="5" y="79"/>
                    </a:lnTo>
                    <a:lnTo>
                      <a:pt x="11" y="82"/>
                    </a:lnTo>
                    <a:lnTo>
                      <a:pt x="17" y="82"/>
                    </a:lnTo>
                    <a:lnTo>
                      <a:pt x="22" y="82"/>
                    </a:lnTo>
                    <a:lnTo>
                      <a:pt x="25" y="86"/>
                    </a:lnTo>
                    <a:lnTo>
                      <a:pt x="31" y="85"/>
                    </a:lnTo>
                    <a:lnTo>
                      <a:pt x="38" y="85"/>
                    </a:lnTo>
                    <a:lnTo>
                      <a:pt x="44" y="83"/>
                    </a:lnTo>
                    <a:lnTo>
                      <a:pt x="44" y="77"/>
                    </a:lnTo>
                    <a:lnTo>
                      <a:pt x="47" y="67"/>
                    </a:lnTo>
                    <a:lnTo>
                      <a:pt x="55" y="60"/>
                    </a:lnTo>
                    <a:lnTo>
                      <a:pt x="54" y="51"/>
                    </a:lnTo>
                    <a:lnTo>
                      <a:pt x="55" y="48"/>
                    </a:lnTo>
                    <a:lnTo>
                      <a:pt x="66" y="45"/>
                    </a:lnTo>
                    <a:lnTo>
                      <a:pt x="64" y="35"/>
                    </a:lnTo>
                    <a:lnTo>
                      <a:pt x="58" y="30"/>
                    </a:lnTo>
                    <a:lnTo>
                      <a:pt x="63" y="21"/>
                    </a:lnTo>
                    <a:lnTo>
                      <a:pt x="69" y="16"/>
                    </a:lnTo>
                    <a:lnTo>
                      <a:pt x="69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0" name="Freeform 6478">
                <a:extLst>
                  <a:ext uri="{FF2B5EF4-FFF2-40B4-BE49-F238E27FC236}">
                    <a16:creationId xmlns:a16="http://schemas.microsoft.com/office/drawing/2014/main" id="{DFA37EDE-AD4C-AFA6-5302-F20052D4A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962"/>
                <a:ext cx="45" cy="60"/>
              </a:xfrm>
              <a:custGeom>
                <a:avLst/>
                <a:gdLst>
                  <a:gd name="T0" fmla="*/ 18 w 91"/>
                  <a:gd name="T1" fmla="*/ 2 h 120"/>
                  <a:gd name="T2" fmla="*/ 13 w 91"/>
                  <a:gd name="T3" fmla="*/ 9 h 120"/>
                  <a:gd name="T4" fmla="*/ 16 w 91"/>
                  <a:gd name="T5" fmla="*/ 14 h 120"/>
                  <a:gd name="T6" fmla="*/ 15 w 91"/>
                  <a:gd name="T7" fmla="*/ 21 h 120"/>
                  <a:gd name="T8" fmla="*/ 12 w 91"/>
                  <a:gd name="T9" fmla="*/ 24 h 120"/>
                  <a:gd name="T10" fmla="*/ 15 w 91"/>
                  <a:gd name="T11" fmla="*/ 29 h 120"/>
                  <a:gd name="T12" fmla="*/ 12 w 91"/>
                  <a:gd name="T13" fmla="*/ 35 h 120"/>
                  <a:gd name="T14" fmla="*/ 0 w 91"/>
                  <a:gd name="T15" fmla="*/ 37 h 120"/>
                  <a:gd name="T16" fmla="*/ 3 w 91"/>
                  <a:gd name="T17" fmla="*/ 43 h 120"/>
                  <a:gd name="T18" fmla="*/ 9 w 91"/>
                  <a:gd name="T19" fmla="*/ 40 h 120"/>
                  <a:gd name="T20" fmla="*/ 27 w 91"/>
                  <a:gd name="T21" fmla="*/ 40 h 120"/>
                  <a:gd name="T22" fmla="*/ 26 w 91"/>
                  <a:gd name="T23" fmla="*/ 44 h 120"/>
                  <a:gd name="T24" fmla="*/ 19 w 91"/>
                  <a:gd name="T25" fmla="*/ 49 h 120"/>
                  <a:gd name="T26" fmla="*/ 13 w 91"/>
                  <a:gd name="T27" fmla="*/ 62 h 120"/>
                  <a:gd name="T28" fmla="*/ 21 w 91"/>
                  <a:gd name="T29" fmla="*/ 67 h 120"/>
                  <a:gd name="T30" fmla="*/ 22 w 91"/>
                  <a:gd name="T31" fmla="*/ 70 h 120"/>
                  <a:gd name="T32" fmla="*/ 32 w 91"/>
                  <a:gd name="T33" fmla="*/ 76 h 120"/>
                  <a:gd name="T34" fmla="*/ 38 w 91"/>
                  <a:gd name="T35" fmla="*/ 78 h 120"/>
                  <a:gd name="T36" fmla="*/ 35 w 91"/>
                  <a:gd name="T37" fmla="*/ 82 h 120"/>
                  <a:gd name="T38" fmla="*/ 45 w 91"/>
                  <a:gd name="T39" fmla="*/ 85 h 120"/>
                  <a:gd name="T40" fmla="*/ 47 w 91"/>
                  <a:gd name="T41" fmla="*/ 93 h 120"/>
                  <a:gd name="T42" fmla="*/ 41 w 91"/>
                  <a:gd name="T43" fmla="*/ 93 h 120"/>
                  <a:gd name="T44" fmla="*/ 38 w 91"/>
                  <a:gd name="T45" fmla="*/ 99 h 120"/>
                  <a:gd name="T46" fmla="*/ 39 w 91"/>
                  <a:gd name="T47" fmla="*/ 103 h 120"/>
                  <a:gd name="T48" fmla="*/ 44 w 91"/>
                  <a:gd name="T49" fmla="*/ 106 h 120"/>
                  <a:gd name="T50" fmla="*/ 50 w 91"/>
                  <a:gd name="T51" fmla="*/ 108 h 120"/>
                  <a:gd name="T52" fmla="*/ 51 w 91"/>
                  <a:gd name="T53" fmla="*/ 120 h 120"/>
                  <a:gd name="T54" fmla="*/ 60 w 91"/>
                  <a:gd name="T55" fmla="*/ 117 h 120"/>
                  <a:gd name="T56" fmla="*/ 65 w 91"/>
                  <a:gd name="T57" fmla="*/ 100 h 120"/>
                  <a:gd name="T58" fmla="*/ 66 w 91"/>
                  <a:gd name="T59" fmla="*/ 100 h 120"/>
                  <a:gd name="T60" fmla="*/ 66 w 91"/>
                  <a:gd name="T61" fmla="*/ 102 h 120"/>
                  <a:gd name="T62" fmla="*/ 74 w 91"/>
                  <a:gd name="T63" fmla="*/ 103 h 120"/>
                  <a:gd name="T64" fmla="*/ 82 w 91"/>
                  <a:gd name="T65" fmla="*/ 103 h 120"/>
                  <a:gd name="T66" fmla="*/ 91 w 91"/>
                  <a:gd name="T67" fmla="*/ 88 h 120"/>
                  <a:gd name="T68" fmla="*/ 77 w 91"/>
                  <a:gd name="T69" fmla="*/ 85 h 120"/>
                  <a:gd name="T70" fmla="*/ 74 w 91"/>
                  <a:gd name="T71" fmla="*/ 78 h 120"/>
                  <a:gd name="T72" fmla="*/ 82 w 91"/>
                  <a:gd name="T73" fmla="*/ 71 h 120"/>
                  <a:gd name="T74" fmla="*/ 76 w 91"/>
                  <a:gd name="T75" fmla="*/ 70 h 120"/>
                  <a:gd name="T76" fmla="*/ 79 w 91"/>
                  <a:gd name="T77" fmla="*/ 64 h 120"/>
                  <a:gd name="T78" fmla="*/ 70 w 91"/>
                  <a:gd name="T79" fmla="*/ 56 h 120"/>
                  <a:gd name="T80" fmla="*/ 68 w 91"/>
                  <a:gd name="T81" fmla="*/ 46 h 120"/>
                  <a:gd name="T82" fmla="*/ 74 w 91"/>
                  <a:gd name="T83" fmla="*/ 40 h 120"/>
                  <a:gd name="T84" fmla="*/ 74 w 91"/>
                  <a:gd name="T85" fmla="*/ 40 h 120"/>
                  <a:gd name="T86" fmla="*/ 74 w 91"/>
                  <a:gd name="T87" fmla="*/ 30 h 120"/>
                  <a:gd name="T88" fmla="*/ 62 w 91"/>
                  <a:gd name="T89" fmla="*/ 20 h 120"/>
                  <a:gd name="T90" fmla="*/ 70 w 91"/>
                  <a:gd name="T91" fmla="*/ 11 h 120"/>
                  <a:gd name="T92" fmla="*/ 66 w 91"/>
                  <a:gd name="T93" fmla="*/ 8 h 120"/>
                  <a:gd name="T94" fmla="*/ 59 w 91"/>
                  <a:gd name="T95" fmla="*/ 8 h 120"/>
                  <a:gd name="T96" fmla="*/ 57 w 91"/>
                  <a:gd name="T97" fmla="*/ 14 h 120"/>
                  <a:gd name="T98" fmla="*/ 54 w 91"/>
                  <a:gd name="T99" fmla="*/ 14 h 120"/>
                  <a:gd name="T100" fmla="*/ 47 w 91"/>
                  <a:gd name="T101" fmla="*/ 15 h 120"/>
                  <a:gd name="T102" fmla="*/ 41 w 91"/>
                  <a:gd name="T103" fmla="*/ 8 h 120"/>
                  <a:gd name="T104" fmla="*/ 41 w 91"/>
                  <a:gd name="T105" fmla="*/ 2 h 120"/>
                  <a:gd name="T106" fmla="*/ 30 w 91"/>
                  <a:gd name="T107" fmla="*/ 0 h 120"/>
                  <a:gd name="T108" fmla="*/ 29 w 91"/>
                  <a:gd name="T109" fmla="*/ 2 h 120"/>
                  <a:gd name="T110" fmla="*/ 18 w 91"/>
                  <a:gd name="T111" fmla="*/ 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1" h="120">
                    <a:moveTo>
                      <a:pt x="18" y="2"/>
                    </a:moveTo>
                    <a:lnTo>
                      <a:pt x="13" y="9"/>
                    </a:lnTo>
                    <a:lnTo>
                      <a:pt x="16" y="14"/>
                    </a:lnTo>
                    <a:lnTo>
                      <a:pt x="15" y="21"/>
                    </a:lnTo>
                    <a:lnTo>
                      <a:pt x="12" y="24"/>
                    </a:lnTo>
                    <a:lnTo>
                      <a:pt x="15" y="29"/>
                    </a:lnTo>
                    <a:lnTo>
                      <a:pt x="12" y="35"/>
                    </a:lnTo>
                    <a:lnTo>
                      <a:pt x="0" y="37"/>
                    </a:lnTo>
                    <a:lnTo>
                      <a:pt x="3" y="43"/>
                    </a:lnTo>
                    <a:lnTo>
                      <a:pt x="9" y="40"/>
                    </a:lnTo>
                    <a:lnTo>
                      <a:pt x="27" y="40"/>
                    </a:lnTo>
                    <a:lnTo>
                      <a:pt x="26" y="44"/>
                    </a:lnTo>
                    <a:lnTo>
                      <a:pt x="19" y="49"/>
                    </a:lnTo>
                    <a:lnTo>
                      <a:pt x="13" y="62"/>
                    </a:lnTo>
                    <a:lnTo>
                      <a:pt x="21" y="67"/>
                    </a:lnTo>
                    <a:lnTo>
                      <a:pt x="22" y="70"/>
                    </a:lnTo>
                    <a:lnTo>
                      <a:pt x="32" y="76"/>
                    </a:lnTo>
                    <a:lnTo>
                      <a:pt x="38" y="78"/>
                    </a:lnTo>
                    <a:lnTo>
                      <a:pt x="35" y="82"/>
                    </a:lnTo>
                    <a:lnTo>
                      <a:pt x="45" y="85"/>
                    </a:lnTo>
                    <a:lnTo>
                      <a:pt x="47" y="93"/>
                    </a:lnTo>
                    <a:lnTo>
                      <a:pt x="41" y="93"/>
                    </a:lnTo>
                    <a:lnTo>
                      <a:pt x="38" y="99"/>
                    </a:lnTo>
                    <a:lnTo>
                      <a:pt x="39" y="103"/>
                    </a:lnTo>
                    <a:lnTo>
                      <a:pt x="44" y="106"/>
                    </a:lnTo>
                    <a:lnTo>
                      <a:pt x="50" y="108"/>
                    </a:lnTo>
                    <a:lnTo>
                      <a:pt x="51" y="120"/>
                    </a:lnTo>
                    <a:lnTo>
                      <a:pt x="60" y="117"/>
                    </a:lnTo>
                    <a:lnTo>
                      <a:pt x="65" y="100"/>
                    </a:lnTo>
                    <a:lnTo>
                      <a:pt x="66" y="100"/>
                    </a:lnTo>
                    <a:lnTo>
                      <a:pt x="66" y="102"/>
                    </a:lnTo>
                    <a:lnTo>
                      <a:pt x="74" y="103"/>
                    </a:lnTo>
                    <a:lnTo>
                      <a:pt x="82" y="103"/>
                    </a:lnTo>
                    <a:lnTo>
                      <a:pt x="91" y="88"/>
                    </a:lnTo>
                    <a:lnTo>
                      <a:pt x="77" y="85"/>
                    </a:lnTo>
                    <a:lnTo>
                      <a:pt x="74" y="78"/>
                    </a:lnTo>
                    <a:lnTo>
                      <a:pt x="82" y="71"/>
                    </a:lnTo>
                    <a:lnTo>
                      <a:pt x="76" y="70"/>
                    </a:lnTo>
                    <a:lnTo>
                      <a:pt x="79" y="64"/>
                    </a:lnTo>
                    <a:lnTo>
                      <a:pt x="70" y="56"/>
                    </a:lnTo>
                    <a:lnTo>
                      <a:pt x="68" y="46"/>
                    </a:lnTo>
                    <a:lnTo>
                      <a:pt x="74" y="40"/>
                    </a:lnTo>
                    <a:lnTo>
                      <a:pt x="74" y="40"/>
                    </a:lnTo>
                    <a:lnTo>
                      <a:pt x="74" y="30"/>
                    </a:lnTo>
                    <a:lnTo>
                      <a:pt x="62" y="20"/>
                    </a:lnTo>
                    <a:lnTo>
                      <a:pt x="70" y="11"/>
                    </a:lnTo>
                    <a:lnTo>
                      <a:pt x="66" y="8"/>
                    </a:lnTo>
                    <a:lnTo>
                      <a:pt x="59" y="8"/>
                    </a:lnTo>
                    <a:lnTo>
                      <a:pt x="57" y="14"/>
                    </a:lnTo>
                    <a:lnTo>
                      <a:pt x="54" y="14"/>
                    </a:lnTo>
                    <a:lnTo>
                      <a:pt x="47" y="15"/>
                    </a:lnTo>
                    <a:lnTo>
                      <a:pt x="41" y="8"/>
                    </a:lnTo>
                    <a:lnTo>
                      <a:pt x="41" y="2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1" name="Freeform 6479">
                <a:extLst>
                  <a:ext uri="{FF2B5EF4-FFF2-40B4-BE49-F238E27FC236}">
                    <a16:creationId xmlns:a16="http://schemas.microsoft.com/office/drawing/2014/main" id="{C1CD9287-0635-FC50-8881-3CF15922C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962"/>
                <a:ext cx="45" cy="60"/>
              </a:xfrm>
              <a:custGeom>
                <a:avLst/>
                <a:gdLst>
                  <a:gd name="T0" fmla="*/ 18 w 91"/>
                  <a:gd name="T1" fmla="*/ 2 h 120"/>
                  <a:gd name="T2" fmla="*/ 29 w 91"/>
                  <a:gd name="T3" fmla="*/ 2 h 120"/>
                  <a:gd name="T4" fmla="*/ 30 w 91"/>
                  <a:gd name="T5" fmla="*/ 0 h 120"/>
                  <a:gd name="T6" fmla="*/ 41 w 91"/>
                  <a:gd name="T7" fmla="*/ 2 h 120"/>
                  <a:gd name="T8" fmla="*/ 41 w 91"/>
                  <a:gd name="T9" fmla="*/ 8 h 120"/>
                  <a:gd name="T10" fmla="*/ 47 w 91"/>
                  <a:gd name="T11" fmla="*/ 15 h 120"/>
                  <a:gd name="T12" fmla="*/ 54 w 91"/>
                  <a:gd name="T13" fmla="*/ 14 h 120"/>
                  <a:gd name="T14" fmla="*/ 57 w 91"/>
                  <a:gd name="T15" fmla="*/ 14 h 120"/>
                  <a:gd name="T16" fmla="*/ 59 w 91"/>
                  <a:gd name="T17" fmla="*/ 8 h 120"/>
                  <a:gd name="T18" fmla="*/ 66 w 91"/>
                  <a:gd name="T19" fmla="*/ 8 h 120"/>
                  <a:gd name="T20" fmla="*/ 70 w 91"/>
                  <a:gd name="T21" fmla="*/ 11 h 120"/>
                  <a:gd name="T22" fmla="*/ 62 w 91"/>
                  <a:gd name="T23" fmla="*/ 20 h 120"/>
                  <a:gd name="T24" fmla="*/ 74 w 91"/>
                  <a:gd name="T25" fmla="*/ 30 h 120"/>
                  <a:gd name="T26" fmla="*/ 74 w 91"/>
                  <a:gd name="T27" fmla="*/ 40 h 120"/>
                  <a:gd name="T28" fmla="*/ 74 w 91"/>
                  <a:gd name="T29" fmla="*/ 40 h 120"/>
                  <a:gd name="T30" fmla="*/ 68 w 91"/>
                  <a:gd name="T31" fmla="*/ 46 h 120"/>
                  <a:gd name="T32" fmla="*/ 70 w 91"/>
                  <a:gd name="T33" fmla="*/ 56 h 120"/>
                  <a:gd name="T34" fmla="*/ 79 w 91"/>
                  <a:gd name="T35" fmla="*/ 64 h 120"/>
                  <a:gd name="T36" fmla="*/ 76 w 91"/>
                  <a:gd name="T37" fmla="*/ 70 h 120"/>
                  <a:gd name="T38" fmla="*/ 82 w 91"/>
                  <a:gd name="T39" fmla="*/ 71 h 120"/>
                  <a:gd name="T40" fmla="*/ 74 w 91"/>
                  <a:gd name="T41" fmla="*/ 78 h 120"/>
                  <a:gd name="T42" fmla="*/ 77 w 91"/>
                  <a:gd name="T43" fmla="*/ 85 h 120"/>
                  <a:gd name="T44" fmla="*/ 91 w 91"/>
                  <a:gd name="T45" fmla="*/ 88 h 120"/>
                  <a:gd name="T46" fmla="*/ 82 w 91"/>
                  <a:gd name="T47" fmla="*/ 103 h 120"/>
                  <a:gd name="T48" fmla="*/ 74 w 91"/>
                  <a:gd name="T49" fmla="*/ 103 h 120"/>
                  <a:gd name="T50" fmla="*/ 66 w 91"/>
                  <a:gd name="T51" fmla="*/ 102 h 120"/>
                  <a:gd name="T52" fmla="*/ 66 w 91"/>
                  <a:gd name="T53" fmla="*/ 100 h 120"/>
                  <a:gd name="T54" fmla="*/ 65 w 91"/>
                  <a:gd name="T55" fmla="*/ 100 h 120"/>
                  <a:gd name="T56" fmla="*/ 60 w 91"/>
                  <a:gd name="T57" fmla="*/ 117 h 120"/>
                  <a:gd name="T58" fmla="*/ 51 w 91"/>
                  <a:gd name="T59" fmla="*/ 120 h 120"/>
                  <a:gd name="T60" fmla="*/ 50 w 91"/>
                  <a:gd name="T61" fmla="*/ 108 h 120"/>
                  <a:gd name="T62" fmla="*/ 44 w 91"/>
                  <a:gd name="T63" fmla="*/ 106 h 120"/>
                  <a:gd name="T64" fmla="*/ 39 w 91"/>
                  <a:gd name="T65" fmla="*/ 103 h 120"/>
                  <a:gd name="T66" fmla="*/ 38 w 91"/>
                  <a:gd name="T67" fmla="*/ 99 h 120"/>
                  <a:gd name="T68" fmla="*/ 41 w 91"/>
                  <a:gd name="T69" fmla="*/ 93 h 120"/>
                  <a:gd name="T70" fmla="*/ 47 w 91"/>
                  <a:gd name="T71" fmla="*/ 93 h 120"/>
                  <a:gd name="T72" fmla="*/ 45 w 91"/>
                  <a:gd name="T73" fmla="*/ 85 h 120"/>
                  <a:gd name="T74" fmla="*/ 35 w 91"/>
                  <a:gd name="T75" fmla="*/ 82 h 120"/>
                  <a:gd name="T76" fmla="*/ 38 w 91"/>
                  <a:gd name="T77" fmla="*/ 78 h 120"/>
                  <a:gd name="T78" fmla="*/ 32 w 91"/>
                  <a:gd name="T79" fmla="*/ 76 h 120"/>
                  <a:gd name="T80" fmla="*/ 22 w 91"/>
                  <a:gd name="T81" fmla="*/ 70 h 120"/>
                  <a:gd name="T82" fmla="*/ 21 w 91"/>
                  <a:gd name="T83" fmla="*/ 67 h 120"/>
                  <a:gd name="T84" fmla="*/ 13 w 91"/>
                  <a:gd name="T85" fmla="*/ 62 h 120"/>
                  <a:gd name="T86" fmla="*/ 19 w 91"/>
                  <a:gd name="T87" fmla="*/ 49 h 120"/>
                  <a:gd name="T88" fmla="*/ 26 w 91"/>
                  <a:gd name="T89" fmla="*/ 44 h 120"/>
                  <a:gd name="T90" fmla="*/ 27 w 91"/>
                  <a:gd name="T91" fmla="*/ 40 h 120"/>
                  <a:gd name="T92" fmla="*/ 9 w 91"/>
                  <a:gd name="T93" fmla="*/ 40 h 120"/>
                  <a:gd name="T94" fmla="*/ 3 w 91"/>
                  <a:gd name="T95" fmla="*/ 43 h 120"/>
                  <a:gd name="T96" fmla="*/ 0 w 91"/>
                  <a:gd name="T97" fmla="*/ 37 h 120"/>
                  <a:gd name="T98" fmla="*/ 12 w 91"/>
                  <a:gd name="T99" fmla="*/ 35 h 120"/>
                  <a:gd name="T100" fmla="*/ 15 w 91"/>
                  <a:gd name="T101" fmla="*/ 29 h 120"/>
                  <a:gd name="T102" fmla="*/ 12 w 91"/>
                  <a:gd name="T103" fmla="*/ 24 h 120"/>
                  <a:gd name="T104" fmla="*/ 15 w 91"/>
                  <a:gd name="T105" fmla="*/ 21 h 120"/>
                  <a:gd name="T106" fmla="*/ 16 w 91"/>
                  <a:gd name="T107" fmla="*/ 14 h 120"/>
                  <a:gd name="T108" fmla="*/ 13 w 91"/>
                  <a:gd name="T109" fmla="*/ 9 h 120"/>
                  <a:gd name="T110" fmla="*/ 18 w 91"/>
                  <a:gd name="T111" fmla="*/ 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1" h="120">
                    <a:moveTo>
                      <a:pt x="18" y="2"/>
                    </a:moveTo>
                    <a:lnTo>
                      <a:pt x="29" y="2"/>
                    </a:lnTo>
                    <a:lnTo>
                      <a:pt x="30" y="0"/>
                    </a:lnTo>
                    <a:lnTo>
                      <a:pt x="41" y="2"/>
                    </a:lnTo>
                    <a:lnTo>
                      <a:pt x="41" y="8"/>
                    </a:lnTo>
                    <a:lnTo>
                      <a:pt x="47" y="15"/>
                    </a:lnTo>
                    <a:lnTo>
                      <a:pt x="54" y="14"/>
                    </a:lnTo>
                    <a:lnTo>
                      <a:pt x="57" y="14"/>
                    </a:lnTo>
                    <a:lnTo>
                      <a:pt x="59" y="8"/>
                    </a:lnTo>
                    <a:lnTo>
                      <a:pt x="66" y="8"/>
                    </a:lnTo>
                    <a:lnTo>
                      <a:pt x="70" y="11"/>
                    </a:lnTo>
                    <a:lnTo>
                      <a:pt x="62" y="20"/>
                    </a:lnTo>
                    <a:lnTo>
                      <a:pt x="74" y="30"/>
                    </a:lnTo>
                    <a:lnTo>
                      <a:pt x="74" y="40"/>
                    </a:lnTo>
                    <a:lnTo>
                      <a:pt x="74" y="40"/>
                    </a:lnTo>
                    <a:lnTo>
                      <a:pt x="68" y="46"/>
                    </a:lnTo>
                    <a:lnTo>
                      <a:pt x="70" y="56"/>
                    </a:lnTo>
                    <a:lnTo>
                      <a:pt x="79" y="64"/>
                    </a:lnTo>
                    <a:lnTo>
                      <a:pt x="76" y="70"/>
                    </a:lnTo>
                    <a:lnTo>
                      <a:pt x="82" y="71"/>
                    </a:lnTo>
                    <a:lnTo>
                      <a:pt x="74" y="78"/>
                    </a:lnTo>
                    <a:lnTo>
                      <a:pt x="77" y="85"/>
                    </a:lnTo>
                    <a:lnTo>
                      <a:pt x="91" y="88"/>
                    </a:lnTo>
                    <a:lnTo>
                      <a:pt x="82" y="103"/>
                    </a:lnTo>
                    <a:lnTo>
                      <a:pt x="74" y="103"/>
                    </a:lnTo>
                    <a:lnTo>
                      <a:pt x="66" y="102"/>
                    </a:lnTo>
                    <a:lnTo>
                      <a:pt x="66" y="100"/>
                    </a:lnTo>
                    <a:lnTo>
                      <a:pt x="65" y="100"/>
                    </a:lnTo>
                    <a:lnTo>
                      <a:pt x="60" y="117"/>
                    </a:lnTo>
                    <a:lnTo>
                      <a:pt x="51" y="120"/>
                    </a:lnTo>
                    <a:lnTo>
                      <a:pt x="50" y="108"/>
                    </a:lnTo>
                    <a:lnTo>
                      <a:pt x="44" y="106"/>
                    </a:lnTo>
                    <a:lnTo>
                      <a:pt x="39" y="103"/>
                    </a:lnTo>
                    <a:lnTo>
                      <a:pt x="38" y="99"/>
                    </a:lnTo>
                    <a:lnTo>
                      <a:pt x="41" y="93"/>
                    </a:lnTo>
                    <a:lnTo>
                      <a:pt x="47" y="93"/>
                    </a:lnTo>
                    <a:lnTo>
                      <a:pt x="45" y="85"/>
                    </a:lnTo>
                    <a:lnTo>
                      <a:pt x="35" y="82"/>
                    </a:lnTo>
                    <a:lnTo>
                      <a:pt x="38" y="78"/>
                    </a:lnTo>
                    <a:lnTo>
                      <a:pt x="32" y="76"/>
                    </a:lnTo>
                    <a:lnTo>
                      <a:pt x="22" y="70"/>
                    </a:lnTo>
                    <a:lnTo>
                      <a:pt x="21" y="67"/>
                    </a:lnTo>
                    <a:lnTo>
                      <a:pt x="13" y="62"/>
                    </a:lnTo>
                    <a:lnTo>
                      <a:pt x="19" y="49"/>
                    </a:lnTo>
                    <a:lnTo>
                      <a:pt x="26" y="44"/>
                    </a:lnTo>
                    <a:lnTo>
                      <a:pt x="27" y="40"/>
                    </a:lnTo>
                    <a:lnTo>
                      <a:pt x="9" y="40"/>
                    </a:lnTo>
                    <a:lnTo>
                      <a:pt x="3" y="43"/>
                    </a:lnTo>
                    <a:lnTo>
                      <a:pt x="0" y="37"/>
                    </a:lnTo>
                    <a:lnTo>
                      <a:pt x="12" y="35"/>
                    </a:lnTo>
                    <a:lnTo>
                      <a:pt x="15" y="29"/>
                    </a:lnTo>
                    <a:lnTo>
                      <a:pt x="12" y="24"/>
                    </a:lnTo>
                    <a:lnTo>
                      <a:pt x="15" y="21"/>
                    </a:lnTo>
                    <a:lnTo>
                      <a:pt x="16" y="14"/>
                    </a:lnTo>
                    <a:lnTo>
                      <a:pt x="13" y="9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2" name="Freeform 6480">
                <a:extLst>
                  <a:ext uri="{FF2B5EF4-FFF2-40B4-BE49-F238E27FC236}">
                    <a16:creationId xmlns:a16="http://schemas.microsoft.com/office/drawing/2014/main" id="{14672280-F505-5E17-6739-09624E199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962"/>
                <a:ext cx="45" cy="60"/>
              </a:xfrm>
              <a:custGeom>
                <a:avLst/>
                <a:gdLst>
                  <a:gd name="T0" fmla="*/ 18 w 91"/>
                  <a:gd name="T1" fmla="*/ 2 h 120"/>
                  <a:gd name="T2" fmla="*/ 29 w 91"/>
                  <a:gd name="T3" fmla="*/ 2 h 120"/>
                  <a:gd name="T4" fmla="*/ 30 w 91"/>
                  <a:gd name="T5" fmla="*/ 0 h 120"/>
                  <a:gd name="T6" fmla="*/ 41 w 91"/>
                  <a:gd name="T7" fmla="*/ 2 h 120"/>
                  <a:gd name="T8" fmla="*/ 41 w 91"/>
                  <a:gd name="T9" fmla="*/ 8 h 120"/>
                  <a:gd name="T10" fmla="*/ 47 w 91"/>
                  <a:gd name="T11" fmla="*/ 15 h 120"/>
                  <a:gd name="T12" fmla="*/ 54 w 91"/>
                  <a:gd name="T13" fmla="*/ 14 h 120"/>
                  <a:gd name="T14" fmla="*/ 57 w 91"/>
                  <a:gd name="T15" fmla="*/ 14 h 120"/>
                  <a:gd name="T16" fmla="*/ 59 w 91"/>
                  <a:gd name="T17" fmla="*/ 8 h 120"/>
                  <a:gd name="T18" fmla="*/ 66 w 91"/>
                  <a:gd name="T19" fmla="*/ 8 h 120"/>
                  <a:gd name="T20" fmla="*/ 70 w 91"/>
                  <a:gd name="T21" fmla="*/ 11 h 120"/>
                  <a:gd name="T22" fmla="*/ 62 w 91"/>
                  <a:gd name="T23" fmla="*/ 20 h 120"/>
                  <a:gd name="T24" fmla="*/ 74 w 91"/>
                  <a:gd name="T25" fmla="*/ 30 h 120"/>
                  <a:gd name="T26" fmla="*/ 74 w 91"/>
                  <a:gd name="T27" fmla="*/ 40 h 120"/>
                  <a:gd name="T28" fmla="*/ 74 w 91"/>
                  <a:gd name="T29" fmla="*/ 40 h 120"/>
                  <a:gd name="T30" fmla="*/ 68 w 91"/>
                  <a:gd name="T31" fmla="*/ 46 h 120"/>
                  <a:gd name="T32" fmla="*/ 70 w 91"/>
                  <a:gd name="T33" fmla="*/ 56 h 120"/>
                  <a:gd name="T34" fmla="*/ 79 w 91"/>
                  <a:gd name="T35" fmla="*/ 64 h 120"/>
                  <a:gd name="T36" fmla="*/ 76 w 91"/>
                  <a:gd name="T37" fmla="*/ 70 h 120"/>
                  <a:gd name="T38" fmla="*/ 82 w 91"/>
                  <a:gd name="T39" fmla="*/ 71 h 120"/>
                  <a:gd name="T40" fmla="*/ 74 w 91"/>
                  <a:gd name="T41" fmla="*/ 78 h 120"/>
                  <a:gd name="T42" fmla="*/ 77 w 91"/>
                  <a:gd name="T43" fmla="*/ 85 h 120"/>
                  <a:gd name="T44" fmla="*/ 91 w 91"/>
                  <a:gd name="T45" fmla="*/ 88 h 120"/>
                  <a:gd name="T46" fmla="*/ 82 w 91"/>
                  <a:gd name="T47" fmla="*/ 103 h 120"/>
                  <a:gd name="T48" fmla="*/ 74 w 91"/>
                  <a:gd name="T49" fmla="*/ 103 h 120"/>
                  <a:gd name="T50" fmla="*/ 66 w 91"/>
                  <a:gd name="T51" fmla="*/ 102 h 120"/>
                  <a:gd name="T52" fmla="*/ 66 w 91"/>
                  <a:gd name="T53" fmla="*/ 100 h 120"/>
                  <a:gd name="T54" fmla="*/ 65 w 91"/>
                  <a:gd name="T55" fmla="*/ 100 h 120"/>
                  <a:gd name="T56" fmla="*/ 60 w 91"/>
                  <a:gd name="T57" fmla="*/ 117 h 120"/>
                  <a:gd name="T58" fmla="*/ 51 w 91"/>
                  <a:gd name="T59" fmla="*/ 120 h 120"/>
                  <a:gd name="T60" fmla="*/ 50 w 91"/>
                  <a:gd name="T61" fmla="*/ 108 h 120"/>
                  <a:gd name="T62" fmla="*/ 44 w 91"/>
                  <a:gd name="T63" fmla="*/ 106 h 120"/>
                  <a:gd name="T64" fmla="*/ 39 w 91"/>
                  <a:gd name="T65" fmla="*/ 103 h 120"/>
                  <a:gd name="T66" fmla="*/ 38 w 91"/>
                  <a:gd name="T67" fmla="*/ 99 h 120"/>
                  <a:gd name="T68" fmla="*/ 41 w 91"/>
                  <a:gd name="T69" fmla="*/ 93 h 120"/>
                  <a:gd name="T70" fmla="*/ 47 w 91"/>
                  <a:gd name="T71" fmla="*/ 93 h 120"/>
                  <a:gd name="T72" fmla="*/ 45 w 91"/>
                  <a:gd name="T73" fmla="*/ 85 h 120"/>
                  <a:gd name="T74" fmla="*/ 35 w 91"/>
                  <a:gd name="T75" fmla="*/ 82 h 120"/>
                  <a:gd name="T76" fmla="*/ 38 w 91"/>
                  <a:gd name="T77" fmla="*/ 78 h 120"/>
                  <a:gd name="T78" fmla="*/ 32 w 91"/>
                  <a:gd name="T79" fmla="*/ 76 h 120"/>
                  <a:gd name="T80" fmla="*/ 22 w 91"/>
                  <a:gd name="T81" fmla="*/ 70 h 120"/>
                  <a:gd name="T82" fmla="*/ 21 w 91"/>
                  <a:gd name="T83" fmla="*/ 67 h 120"/>
                  <a:gd name="T84" fmla="*/ 13 w 91"/>
                  <a:gd name="T85" fmla="*/ 62 h 120"/>
                  <a:gd name="T86" fmla="*/ 19 w 91"/>
                  <a:gd name="T87" fmla="*/ 49 h 120"/>
                  <a:gd name="T88" fmla="*/ 26 w 91"/>
                  <a:gd name="T89" fmla="*/ 44 h 120"/>
                  <a:gd name="T90" fmla="*/ 27 w 91"/>
                  <a:gd name="T91" fmla="*/ 40 h 120"/>
                  <a:gd name="T92" fmla="*/ 9 w 91"/>
                  <a:gd name="T93" fmla="*/ 40 h 120"/>
                  <a:gd name="T94" fmla="*/ 3 w 91"/>
                  <a:gd name="T95" fmla="*/ 43 h 120"/>
                  <a:gd name="T96" fmla="*/ 0 w 91"/>
                  <a:gd name="T97" fmla="*/ 37 h 120"/>
                  <a:gd name="T98" fmla="*/ 12 w 91"/>
                  <a:gd name="T99" fmla="*/ 35 h 120"/>
                  <a:gd name="T100" fmla="*/ 15 w 91"/>
                  <a:gd name="T101" fmla="*/ 29 h 120"/>
                  <a:gd name="T102" fmla="*/ 12 w 91"/>
                  <a:gd name="T103" fmla="*/ 24 h 120"/>
                  <a:gd name="T104" fmla="*/ 15 w 91"/>
                  <a:gd name="T105" fmla="*/ 21 h 120"/>
                  <a:gd name="T106" fmla="*/ 16 w 91"/>
                  <a:gd name="T107" fmla="*/ 14 h 120"/>
                  <a:gd name="T108" fmla="*/ 13 w 91"/>
                  <a:gd name="T109" fmla="*/ 9 h 120"/>
                  <a:gd name="T110" fmla="*/ 18 w 91"/>
                  <a:gd name="T111" fmla="*/ 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1" h="120">
                    <a:moveTo>
                      <a:pt x="18" y="2"/>
                    </a:moveTo>
                    <a:lnTo>
                      <a:pt x="29" y="2"/>
                    </a:lnTo>
                    <a:lnTo>
                      <a:pt x="30" y="0"/>
                    </a:lnTo>
                    <a:lnTo>
                      <a:pt x="41" y="2"/>
                    </a:lnTo>
                    <a:lnTo>
                      <a:pt x="41" y="8"/>
                    </a:lnTo>
                    <a:lnTo>
                      <a:pt x="47" y="15"/>
                    </a:lnTo>
                    <a:lnTo>
                      <a:pt x="54" y="14"/>
                    </a:lnTo>
                    <a:lnTo>
                      <a:pt x="57" y="14"/>
                    </a:lnTo>
                    <a:lnTo>
                      <a:pt x="59" y="8"/>
                    </a:lnTo>
                    <a:lnTo>
                      <a:pt x="66" y="8"/>
                    </a:lnTo>
                    <a:lnTo>
                      <a:pt x="70" y="11"/>
                    </a:lnTo>
                    <a:lnTo>
                      <a:pt x="62" y="20"/>
                    </a:lnTo>
                    <a:lnTo>
                      <a:pt x="74" y="30"/>
                    </a:lnTo>
                    <a:lnTo>
                      <a:pt x="74" y="40"/>
                    </a:lnTo>
                    <a:lnTo>
                      <a:pt x="74" y="40"/>
                    </a:lnTo>
                    <a:lnTo>
                      <a:pt x="68" y="46"/>
                    </a:lnTo>
                    <a:lnTo>
                      <a:pt x="70" y="56"/>
                    </a:lnTo>
                    <a:lnTo>
                      <a:pt x="79" y="64"/>
                    </a:lnTo>
                    <a:lnTo>
                      <a:pt x="76" y="70"/>
                    </a:lnTo>
                    <a:lnTo>
                      <a:pt x="82" y="71"/>
                    </a:lnTo>
                    <a:lnTo>
                      <a:pt x="74" y="78"/>
                    </a:lnTo>
                    <a:lnTo>
                      <a:pt x="77" y="85"/>
                    </a:lnTo>
                    <a:lnTo>
                      <a:pt x="91" y="88"/>
                    </a:lnTo>
                    <a:lnTo>
                      <a:pt x="82" y="103"/>
                    </a:lnTo>
                    <a:lnTo>
                      <a:pt x="74" y="103"/>
                    </a:lnTo>
                    <a:lnTo>
                      <a:pt x="66" y="102"/>
                    </a:lnTo>
                    <a:lnTo>
                      <a:pt x="66" y="100"/>
                    </a:lnTo>
                    <a:lnTo>
                      <a:pt x="65" y="100"/>
                    </a:lnTo>
                    <a:lnTo>
                      <a:pt x="60" y="117"/>
                    </a:lnTo>
                    <a:lnTo>
                      <a:pt x="51" y="120"/>
                    </a:lnTo>
                    <a:lnTo>
                      <a:pt x="50" y="108"/>
                    </a:lnTo>
                    <a:lnTo>
                      <a:pt x="44" y="106"/>
                    </a:lnTo>
                    <a:lnTo>
                      <a:pt x="39" y="103"/>
                    </a:lnTo>
                    <a:lnTo>
                      <a:pt x="38" y="99"/>
                    </a:lnTo>
                    <a:lnTo>
                      <a:pt x="41" y="93"/>
                    </a:lnTo>
                    <a:lnTo>
                      <a:pt x="47" y="93"/>
                    </a:lnTo>
                    <a:lnTo>
                      <a:pt x="45" y="85"/>
                    </a:lnTo>
                    <a:lnTo>
                      <a:pt x="35" y="82"/>
                    </a:lnTo>
                    <a:lnTo>
                      <a:pt x="38" y="78"/>
                    </a:lnTo>
                    <a:lnTo>
                      <a:pt x="32" y="76"/>
                    </a:lnTo>
                    <a:lnTo>
                      <a:pt x="22" y="70"/>
                    </a:lnTo>
                    <a:lnTo>
                      <a:pt x="21" y="67"/>
                    </a:lnTo>
                    <a:lnTo>
                      <a:pt x="13" y="62"/>
                    </a:lnTo>
                    <a:lnTo>
                      <a:pt x="19" y="49"/>
                    </a:lnTo>
                    <a:lnTo>
                      <a:pt x="26" y="44"/>
                    </a:lnTo>
                    <a:lnTo>
                      <a:pt x="27" y="40"/>
                    </a:lnTo>
                    <a:lnTo>
                      <a:pt x="9" y="40"/>
                    </a:lnTo>
                    <a:lnTo>
                      <a:pt x="3" y="43"/>
                    </a:lnTo>
                    <a:lnTo>
                      <a:pt x="0" y="37"/>
                    </a:lnTo>
                    <a:lnTo>
                      <a:pt x="12" y="35"/>
                    </a:lnTo>
                    <a:lnTo>
                      <a:pt x="15" y="29"/>
                    </a:lnTo>
                    <a:lnTo>
                      <a:pt x="12" y="24"/>
                    </a:lnTo>
                    <a:lnTo>
                      <a:pt x="15" y="21"/>
                    </a:lnTo>
                    <a:lnTo>
                      <a:pt x="16" y="14"/>
                    </a:lnTo>
                    <a:lnTo>
                      <a:pt x="13" y="9"/>
                    </a:lnTo>
                    <a:lnTo>
                      <a:pt x="18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3" name="Freeform 6481">
                <a:extLst>
                  <a:ext uri="{FF2B5EF4-FFF2-40B4-BE49-F238E27FC236}">
                    <a16:creationId xmlns:a16="http://schemas.microsoft.com/office/drawing/2014/main" id="{CF67C35A-6F1E-4739-8B9B-B153B07AB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918"/>
                <a:ext cx="19" cy="24"/>
              </a:xfrm>
              <a:custGeom>
                <a:avLst/>
                <a:gdLst>
                  <a:gd name="T0" fmla="*/ 14 w 36"/>
                  <a:gd name="T1" fmla="*/ 0 h 49"/>
                  <a:gd name="T2" fmla="*/ 9 w 36"/>
                  <a:gd name="T3" fmla="*/ 0 h 49"/>
                  <a:gd name="T4" fmla="*/ 1 w 36"/>
                  <a:gd name="T5" fmla="*/ 9 h 49"/>
                  <a:gd name="T6" fmla="*/ 1 w 36"/>
                  <a:gd name="T7" fmla="*/ 15 h 49"/>
                  <a:gd name="T8" fmla="*/ 0 w 36"/>
                  <a:gd name="T9" fmla="*/ 21 h 49"/>
                  <a:gd name="T10" fmla="*/ 4 w 36"/>
                  <a:gd name="T11" fmla="*/ 24 h 49"/>
                  <a:gd name="T12" fmla="*/ 3 w 36"/>
                  <a:gd name="T13" fmla="*/ 33 h 49"/>
                  <a:gd name="T14" fmla="*/ 7 w 36"/>
                  <a:gd name="T15" fmla="*/ 35 h 49"/>
                  <a:gd name="T16" fmla="*/ 4 w 36"/>
                  <a:gd name="T17" fmla="*/ 39 h 49"/>
                  <a:gd name="T18" fmla="*/ 14 w 36"/>
                  <a:gd name="T19" fmla="*/ 42 h 49"/>
                  <a:gd name="T20" fmla="*/ 14 w 36"/>
                  <a:gd name="T21" fmla="*/ 45 h 49"/>
                  <a:gd name="T22" fmla="*/ 21 w 36"/>
                  <a:gd name="T23" fmla="*/ 49 h 49"/>
                  <a:gd name="T24" fmla="*/ 23 w 36"/>
                  <a:gd name="T25" fmla="*/ 42 h 49"/>
                  <a:gd name="T26" fmla="*/ 29 w 36"/>
                  <a:gd name="T27" fmla="*/ 35 h 49"/>
                  <a:gd name="T28" fmla="*/ 32 w 36"/>
                  <a:gd name="T29" fmla="*/ 26 h 49"/>
                  <a:gd name="T30" fmla="*/ 36 w 36"/>
                  <a:gd name="T31" fmla="*/ 21 h 49"/>
                  <a:gd name="T32" fmla="*/ 35 w 36"/>
                  <a:gd name="T33" fmla="*/ 15 h 49"/>
                  <a:gd name="T34" fmla="*/ 29 w 36"/>
                  <a:gd name="T35" fmla="*/ 14 h 49"/>
                  <a:gd name="T36" fmla="*/ 21 w 36"/>
                  <a:gd name="T37" fmla="*/ 20 h 49"/>
                  <a:gd name="T38" fmla="*/ 14 w 36"/>
                  <a:gd name="T39" fmla="*/ 20 h 49"/>
                  <a:gd name="T40" fmla="*/ 14 w 36"/>
                  <a:gd name="T41" fmla="*/ 14 h 49"/>
                  <a:gd name="T42" fmla="*/ 14 w 36"/>
                  <a:gd name="T4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6" h="49">
                    <a:moveTo>
                      <a:pt x="14" y="0"/>
                    </a:moveTo>
                    <a:lnTo>
                      <a:pt x="9" y="0"/>
                    </a:lnTo>
                    <a:lnTo>
                      <a:pt x="1" y="9"/>
                    </a:lnTo>
                    <a:lnTo>
                      <a:pt x="1" y="15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3" y="33"/>
                    </a:lnTo>
                    <a:lnTo>
                      <a:pt x="7" y="35"/>
                    </a:lnTo>
                    <a:lnTo>
                      <a:pt x="4" y="39"/>
                    </a:lnTo>
                    <a:lnTo>
                      <a:pt x="14" y="42"/>
                    </a:lnTo>
                    <a:lnTo>
                      <a:pt x="14" y="45"/>
                    </a:lnTo>
                    <a:lnTo>
                      <a:pt x="21" y="49"/>
                    </a:lnTo>
                    <a:lnTo>
                      <a:pt x="23" y="42"/>
                    </a:lnTo>
                    <a:lnTo>
                      <a:pt x="29" y="35"/>
                    </a:lnTo>
                    <a:lnTo>
                      <a:pt x="32" y="26"/>
                    </a:lnTo>
                    <a:lnTo>
                      <a:pt x="36" y="21"/>
                    </a:lnTo>
                    <a:lnTo>
                      <a:pt x="35" y="15"/>
                    </a:lnTo>
                    <a:lnTo>
                      <a:pt x="29" y="14"/>
                    </a:lnTo>
                    <a:lnTo>
                      <a:pt x="21" y="20"/>
                    </a:lnTo>
                    <a:lnTo>
                      <a:pt x="14" y="20"/>
                    </a:lnTo>
                    <a:lnTo>
                      <a:pt x="14" y="1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4" name="Freeform 6482">
                <a:extLst>
                  <a:ext uri="{FF2B5EF4-FFF2-40B4-BE49-F238E27FC236}">
                    <a16:creationId xmlns:a16="http://schemas.microsoft.com/office/drawing/2014/main" id="{4FF53FD9-91DF-AE5E-E3A9-8E0F4774F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918"/>
                <a:ext cx="19" cy="24"/>
              </a:xfrm>
              <a:custGeom>
                <a:avLst/>
                <a:gdLst>
                  <a:gd name="T0" fmla="*/ 14 w 36"/>
                  <a:gd name="T1" fmla="*/ 0 h 49"/>
                  <a:gd name="T2" fmla="*/ 14 w 36"/>
                  <a:gd name="T3" fmla="*/ 14 h 49"/>
                  <a:gd name="T4" fmla="*/ 14 w 36"/>
                  <a:gd name="T5" fmla="*/ 20 h 49"/>
                  <a:gd name="T6" fmla="*/ 21 w 36"/>
                  <a:gd name="T7" fmla="*/ 20 h 49"/>
                  <a:gd name="T8" fmla="*/ 29 w 36"/>
                  <a:gd name="T9" fmla="*/ 14 h 49"/>
                  <a:gd name="T10" fmla="*/ 35 w 36"/>
                  <a:gd name="T11" fmla="*/ 15 h 49"/>
                  <a:gd name="T12" fmla="*/ 36 w 36"/>
                  <a:gd name="T13" fmla="*/ 21 h 49"/>
                  <a:gd name="T14" fmla="*/ 32 w 36"/>
                  <a:gd name="T15" fmla="*/ 26 h 49"/>
                  <a:gd name="T16" fmla="*/ 29 w 36"/>
                  <a:gd name="T17" fmla="*/ 35 h 49"/>
                  <a:gd name="T18" fmla="*/ 23 w 36"/>
                  <a:gd name="T19" fmla="*/ 42 h 49"/>
                  <a:gd name="T20" fmla="*/ 21 w 36"/>
                  <a:gd name="T21" fmla="*/ 49 h 49"/>
                  <a:gd name="T22" fmla="*/ 14 w 36"/>
                  <a:gd name="T23" fmla="*/ 45 h 49"/>
                  <a:gd name="T24" fmla="*/ 14 w 36"/>
                  <a:gd name="T25" fmla="*/ 42 h 49"/>
                  <a:gd name="T26" fmla="*/ 4 w 36"/>
                  <a:gd name="T27" fmla="*/ 39 h 49"/>
                  <a:gd name="T28" fmla="*/ 7 w 36"/>
                  <a:gd name="T29" fmla="*/ 35 h 49"/>
                  <a:gd name="T30" fmla="*/ 3 w 36"/>
                  <a:gd name="T31" fmla="*/ 33 h 49"/>
                  <a:gd name="T32" fmla="*/ 4 w 36"/>
                  <a:gd name="T33" fmla="*/ 24 h 49"/>
                  <a:gd name="T34" fmla="*/ 0 w 36"/>
                  <a:gd name="T35" fmla="*/ 21 h 49"/>
                  <a:gd name="T36" fmla="*/ 1 w 36"/>
                  <a:gd name="T37" fmla="*/ 15 h 49"/>
                  <a:gd name="T38" fmla="*/ 1 w 36"/>
                  <a:gd name="T39" fmla="*/ 9 h 49"/>
                  <a:gd name="T40" fmla="*/ 9 w 36"/>
                  <a:gd name="T41" fmla="*/ 0 h 49"/>
                  <a:gd name="T42" fmla="*/ 14 w 36"/>
                  <a:gd name="T4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6" h="49">
                    <a:moveTo>
                      <a:pt x="14" y="0"/>
                    </a:moveTo>
                    <a:lnTo>
                      <a:pt x="14" y="14"/>
                    </a:lnTo>
                    <a:lnTo>
                      <a:pt x="14" y="20"/>
                    </a:lnTo>
                    <a:lnTo>
                      <a:pt x="21" y="20"/>
                    </a:lnTo>
                    <a:lnTo>
                      <a:pt x="29" y="14"/>
                    </a:lnTo>
                    <a:lnTo>
                      <a:pt x="35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9" y="35"/>
                    </a:lnTo>
                    <a:lnTo>
                      <a:pt x="23" y="42"/>
                    </a:lnTo>
                    <a:lnTo>
                      <a:pt x="21" y="49"/>
                    </a:lnTo>
                    <a:lnTo>
                      <a:pt x="14" y="45"/>
                    </a:lnTo>
                    <a:lnTo>
                      <a:pt x="14" y="42"/>
                    </a:lnTo>
                    <a:lnTo>
                      <a:pt x="4" y="39"/>
                    </a:lnTo>
                    <a:lnTo>
                      <a:pt x="7" y="35"/>
                    </a:lnTo>
                    <a:lnTo>
                      <a:pt x="3" y="33"/>
                    </a:lnTo>
                    <a:lnTo>
                      <a:pt x="4" y="24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1" y="9"/>
                    </a:lnTo>
                    <a:lnTo>
                      <a:pt x="9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5" name="Freeform 6483">
                <a:extLst>
                  <a:ext uri="{FF2B5EF4-FFF2-40B4-BE49-F238E27FC236}">
                    <a16:creationId xmlns:a16="http://schemas.microsoft.com/office/drawing/2014/main" id="{B02A4974-D3CF-E2DD-5CAD-9A4CF47A7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918"/>
                <a:ext cx="19" cy="24"/>
              </a:xfrm>
              <a:custGeom>
                <a:avLst/>
                <a:gdLst>
                  <a:gd name="T0" fmla="*/ 14 w 36"/>
                  <a:gd name="T1" fmla="*/ 0 h 49"/>
                  <a:gd name="T2" fmla="*/ 14 w 36"/>
                  <a:gd name="T3" fmla="*/ 14 h 49"/>
                  <a:gd name="T4" fmla="*/ 14 w 36"/>
                  <a:gd name="T5" fmla="*/ 20 h 49"/>
                  <a:gd name="T6" fmla="*/ 21 w 36"/>
                  <a:gd name="T7" fmla="*/ 20 h 49"/>
                  <a:gd name="T8" fmla="*/ 29 w 36"/>
                  <a:gd name="T9" fmla="*/ 14 h 49"/>
                  <a:gd name="T10" fmla="*/ 35 w 36"/>
                  <a:gd name="T11" fmla="*/ 15 h 49"/>
                  <a:gd name="T12" fmla="*/ 36 w 36"/>
                  <a:gd name="T13" fmla="*/ 21 h 49"/>
                  <a:gd name="T14" fmla="*/ 32 w 36"/>
                  <a:gd name="T15" fmla="*/ 26 h 49"/>
                  <a:gd name="T16" fmla="*/ 29 w 36"/>
                  <a:gd name="T17" fmla="*/ 35 h 49"/>
                  <a:gd name="T18" fmla="*/ 23 w 36"/>
                  <a:gd name="T19" fmla="*/ 42 h 49"/>
                  <a:gd name="T20" fmla="*/ 21 w 36"/>
                  <a:gd name="T21" fmla="*/ 49 h 49"/>
                  <a:gd name="T22" fmla="*/ 14 w 36"/>
                  <a:gd name="T23" fmla="*/ 45 h 49"/>
                  <a:gd name="T24" fmla="*/ 14 w 36"/>
                  <a:gd name="T25" fmla="*/ 42 h 49"/>
                  <a:gd name="T26" fmla="*/ 4 w 36"/>
                  <a:gd name="T27" fmla="*/ 39 h 49"/>
                  <a:gd name="T28" fmla="*/ 7 w 36"/>
                  <a:gd name="T29" fmla="*/ 35 h 49"/>
                  <a:gd name="T30" fmla="*/ 3 w 36"/>
                  <a:gd name="T31" fmla="*/ 33 h 49"/>
                  <a:gd name="T32" fmla="*/ 4 w 36"/>
                  <a:gd name="T33" fmla="*/ 24 h 49"/>
                  <a:gd name="T34" fmla="*/ 0 w 36"/>
                  <a:gd name="T35" fmla="*/ 21 h 49"/>
                  <a:gd name="T36" fmla="*/ 1 w 36"/>
                  <a:gd name="T37" fmla="*/ 15 h 49"/>
                  <a:gd name="T38" fmla="*/ 1 w 36"/>
                  <a:gd name="T39" fmla="*/ 9 h 49"/>
                  <a:gd name="T40" fmla="*/ 9 w 36"/>
                  <a:gd name="T41" fmla="*/ 0 h 49"/>
                  <a:gd name="T42" fmla="*/ 14 w 36"/>
                  <a:gd name="T4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6" h="49">
                    <a:moveTo>
                      <a:pt x="14" y="0"/>
                    </a:moveTo>
                    <a:lnTo>
                      <a:pt x="14" y="14"/>
                    </a:lnTo>
                    <a:lnTo>
                      <a:pt x="14" y="20"/>
                    </a:lnTo>
                    <a:lnTo>
                      <a:pt x="21" y="20"/>
                    </a:lnTo>
                    <a:lnTo>
                      <a:pt x="29" y="14"/>
                    </a:lnTo>
                    <a:lnTo>
                      <a:pt x="35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9" y="35"/>
                    </a:lnTo>
                    <a:lnTo>
                      <a:pt x="23" y="42"/>
                    </a:lnTo>
                    <a:lnTo>
                      <a:pt x="21" y="49"/>
                    </a:lnTo>
                    <a:lnTo>
                      <a:pt x="14" y="45"/>
                    </a:lnTo>
                    <a:lnTo>
                      <a:pt x="14" y="42"/>
                    </a:lnTo>
                    <a:lnTo>
                      <a:pt x="4" y="39"/>
                    </a:lnTo>
                    <a:lnTo>
                      <a:pt x="7" y="35"/>
                    </a:lnTo>
                    <a:lnTo>
                      <a:pt x="3" y="33"/>
                    </a:lnTo>
                    <a:lnTo>
                      <a:pt x="4" y="24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1" y="9"/>
                    </a:lnTo>
                    <a:lnTo>
                      <a:pt x="9" y="0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6" name="Freeform 6484">
                <a:extLst>
                  <a:ext uri="{FF2B5EF4-FFF2-40B4-BE49-F238E27FC236}">
                    <a16:creationId xmlns:a16="http://schemas.microsoft.com/office/drawing/2014/main" id="{DD0A7315-818E-50EC-B607-997C77953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983"/>
                <a:ext cx="64" cy="105"/>
              </a:xfrm>
              <a:custGeom>
                <a:avLst/>
                <a:gdLst>
                  <a:gd name="T0" fmla="*/ 108 w 129"/>
                  <a:gd name="T1" fmla="*/ 9 h 211"/>
                  <a:gd name="T2" fmla="*/ 96 w 129"/>
                  <a:gd name="T3" fmla="*/ 0 h 211"/>
                  <a:gd name="T4" fmla="*/ 90 w 129"/>
                  <a:gd name="T5" fmla="*/ 2 h 211"/>
                  <a:gd name="T6" fmla="*/ 73 w 129"/>
                  <a:gd name="T7" fmla="*/ 3 h 211"/>
                  <a:gd name="T8" fmla="*/ 61 w 129"/>
                  <a:gd name="T9" fmla="*/ 12 h 211"/>
                  <a:gd name="T10" fmla="*/ 46 w 129"/>
                  <a:gd name="T11" fmla="*/ 20 h 211"/>
                  <a:gd name="T12" fmla="*/ 40 w 129"/>
                  <a:gd name="T13" fmla="*/ 34 h 211"/>
                  <a:gd name="T14" fmla="*/ 24 w 129"/>
                  <a:gd name="T15" fmla="*/ 32 h 211"/>
                  <a:gd name="T16" fmla="*/ 23 w 129"/>
                  <a:gd name="T17" fmla="*/ 41 h 211"/>
                  <a:gd name="T18" fmla="*/ 14 w 129"/>
                  <a:gd name="T19" fmla="*/ 47 h 211"/>
                  <a:gd name="T20" fmla="*/ 12 w 129"/>
                  <a:gd name="T21" fmla="*/ 61 h 211"/>
                  <a:gd name="T22" fmla="*/ 24 w 129"/>
                  <a:gd name="T23" fmla="*/ 62 h 211"/>
                  <a:gd name="T24" fmla="*/ 27 w 129"/>
                  <a:gd name="T25" fmla="*/ 70 h 211"/>
                  <a:gd name="T26" fmla="*/ 24 w 129"/>
                  <a:gd name="T27" fmla="*/ 81 h 211"/>
                  <a:gd name="T28" fmla="*/ 24 w 129"/>
                  <a:gd name="T29" fmla="*/ 99 h 211"/>
                  <a:gd name="T30" fmla="*/ 33 w 129"/>
                  <a:gd name="T31" fmla="*/ 111 h 211"/>
                  <a:gd name="T32" fmla="*/ 30 w 129"/>
                  <a:gd name="T33" fmla="*/ 120 h 211"/>
                  <a:gd name="T34" fmla="*/ 26 w 129"/>
                  <a:gd name="T35" fmla="*/ 129 h 211"/>
                  <a:gd name="T36" fmla="*/ 17 w 129"/>
                  <a:gd name="T37" fmla="*/ 131 h 211"/>
                  <a:gd name="T38" fmla="*/ 12 w 129"/>
                  <a:gd name="T39" fmla="*/ 143 h 211"/>
                  <a:gd name="T40" fmla="*/ 14 w 129"/>
                  <a:gd name="T41" fmla="*/ 157 h 211"/>
                  <a:gd name="T42" fmla="*/ 5 w 129"/>
                  <a:gd name="T43" fmla="*/ 164 h 211"/>
                  <a:gd name="T44" fmla="*/ 12 w 129"/>
                  <a:gd name="T45" fmla="*/ 175 h 211"/>
                  <a:gd name="T46" fmla="*/ 21 w 129"/>
                  <a:gd name="T47" fmla="*/ 179 h 211"/>
                  <a:gd name="T48" fmla="*/ 15 w 129"/>
                  <a:gd name="T49" fmla="*/ 193 h 211"/>
                  <a:gd name="T50" fmla="*/ 27 w 129"/>
                  <a:gd name="T51" fmla="*/ 208 h 211"/>
                  <a:gd name="T52" fmla="*/ 37 w 129"/>
                  <a:gd name="T53" fmla="*/ 211 h 211"/>
                  <a:gd name="T54" fmla="*/ 52 w 129"/>
                  <a:gd name="T55" fmla="*/ 205 h 211"/>
                  <a:gd name="T56" fmla="*/ 49 w 129"/>
                  <a:gd name="T57" fmla="*/ 198 h 211"/>
                  <a:gd name="T58" fmla="*/ 53 w 129"/>
                  <a:gd name="T59" fmla="*/ 193 h 211"/>
                  <a:gd name="T60" fmla="*/ 67 w 129"/>
                  <a:gd name="T61" fmla="*/ 190 h 211"/>
                  <a:gd name="T62" fmla="*/ 67 w 129"/>
                  <a:gd name="T63" fmla="*/ 182 h 211"/>
                  <a:gd name="T64" fmla="*/ 67 w 129"/>
                  <a:gd name="T65" fmla="*/ 172 h 211"/>
                  <a:gd name="T66" fmla="*/ 79 w 129"/>
                  <a:gd name="T67" fmla="*/ 166 h 211"/>
                  <a:gd name="T68" fmla="*/ 81 w 129"/>
                  <a:gd name="T69" fmla="*/ 160 h 211"/>
                  <a:gd name="T70" fmla="*/ 97 w 129"/>
                  <a:gd name="T71" fmla="*/ 154 h 211"/>
                  <a:gd name="T72" fmla="*/ 96 w 129"/>
                  <a:gd name="T73" fmla="*/ 146 h 211"/>
                  <a:gd name="T74" fmla="*/ 106 w 129"/>
                  <a:gd name="T75" fmla="*/ 146 h 211"/>
                  <a:gd name="T76" fmla="*/ 115 w 129"/>
                  <a:gd name="T77" fmla="*/ 138 h 211"/>
                  <a:gd name="T78" fmla="*/ 118 w 129"/>
                  <a:gd name="T79" fmla="*/ 129 h 211"/>
                  <a:gd name="T80" fmla="*/ 106 w 129"/>
                  <a:gd name="T81" fmla="*/ 117 h 211"/>
                  <a:gd name="T82" fmla="*/ 105 w 129"/>
                  <a:gd name="T83" fmla="*/ 110 h 211"/>
                  <a:gd name="T84" fmla="*/ 109 w 129"/>
                  <a:gd name="T85" fmla="*/ 102 h 211"/>
                  <a:gd name="T86" fmla="*/ 105 w 129"/>
                  <a:gd name="T87" fmla="*/ 96 h 211"/>
                  <a:gd name="T88" fmla="*/ 109 w 129"/>
                  <a:gd name="T89" fmla="*/ 87 h 211"/>
                  <a:gd name="T90" fmla="*/ 106 w 129"/>
                  <a:gd name="T91" fmla="*/ 75 h 211"/>
                  <a:gd name="T92" fmla="*/ 111 w 129"/>
                  <a:gd name="T93" fmla="*/ 67 h 211"/>
                  <a:gd name="T94" fmla="*/ 112 w 129"/>
                  <a:gd name="T95" fmla="*/ 56 h 211"/>
                  <a:gd name="T96" fmla="*/ 103 w 129"/>
                  <a:gd name="T97" fmla="*/ 50 h 211"/>
                  <a:gd name="T98" fmla="*/ 111 w 129"/>
                  <a:gd name="T99" fmla="*/ 29 h 211"/>
                  <a:gd name="T100" fmla="*/ 112 w 129"/>
                  <a:gd name="T101" fmla="*/ 15 h 211"/>
                  <a:gd name="T102" fmla="*/ 122 w 129"/>
                  <a:gd name="T103" fmla="*/ 6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9" h="211">
                    <a:moveTo>
                      <a:pt x="117" y="6"/>
                    </a:moveTo>
                    <a:lnTo>
                      <a:pt x="108" y="9"/>
                    </a:lnTo>
                    <a:lnTo>
                      <a:pt x="99" y="9"/>
                    </a:lnTo>
                    <a:lnTo>
                      <a:pt x="96" y="0"/>
                    </a:lnTo>
                    <a:lnTo>
                      <a:pt x="91" y="2"/>
                    </a:lnTo>
                    <a:lnTo>
                      <a:pt x="90" y="2"/>
                    </a:lnTo>
                    <a:lnTo>
                      <a:pt x="76" y="3"/>
                    </a:lnTo>
                    <a:lnTo>
                      <a:pt x="73" y="3"/>
                    </a:lnTo>
                    <a:lnTo>
                      <a:pt x="64" y="6"/>
                    </a:lnTo>
                    <a:lnTo>
                      <a:pt x="61" y="12"/>
                    </a:lnTo>
                    <a:lnTo>
                      <a:pt x="55" y="14"/>
                    </a:lnTo>
                    <a:lnTo>
                      <a:pt x="46" y="20"/>
                    </a:lnTo>
                    <a:lnTo>
                      <a:pt x="40" y="26"/>
                    </a:lnTo>
                    <a:lnTo>
                      <a:pt x="40" y="34"/>
                    </a:lnTo>
                    <a:lnTo>
                      <a:pt x="30" y="34"/>
                    </a:lnTo>
                    <a:lnTo>
                      <a:pt x="24" y="32"/>
                    </a:lnTo>
                    <a:lnTo>
                      <a:pt x="20" y="37"/>
                    </a:lnTo>
                    <a:lnTo>
                      <a:pt x="23" y="41"/>
                    </a:lnTo>
                    <a:lnTo>
                      <a:pt x="21" y="46"/>
                    </a:lnTo>
                    <a:lnTo>
                      <a:pt x="14" y="47"/>
                    </a:lnTo>
                    <a:lnTo>
                      <a:pt x="5" y="62"/>
                    </a:lnTo>
                    <a:lnTo>
                      <a:pt x="12" y="61"/>
                    </a:lnTo>
                    <a:lnTo>
                      <a:pt x="17" y="65"/>
                    </a:lnTo>
                    <a:lnTo>
                      <a:pt x="24" y="62"/>
                    </a:lnTo>
                    <a:lnTo>
                      <a:pt x="27" y="65"/>
                    </a:lnTo>
                    <a:lnTo>
                      <a:pt x="27" y="70"/>
                    </a:lnTo>
                    <a:lnTo>
                      <a:pt x="26" y="73"/>
                    </a:lnTo>
                    <a:lnTo>
                      <a:pt x="24" y="81"/>
                    </a:lnTo>
                    <a:lnTo>
                      <a:pt x="26" y="84"/>
                    </a:lnTo>
                    <a:lnTo>
                      <a:pt x="24" y="99"/>
                    </a:lnTo>
                    <a:lnTo>
                      <a:pt x="33" y="102"/>
                    </a:lnTo>
                    <a:lnTo>
                      <a:pt x="33" y="111"/>
                    </a:lnTo>
                    <a:lnTo>
                      <a:pt x="40" y="114"/>
                    </a:lnTo>
                    <a:lnTo>
                      <a:pt x="30" y="120"/>
                    </a:lnTo>
                    <a:lnTo>
                      <a:pt x="30" y="126"/>
                    </a:lnTo>
                    <a:lnTo>
                      <a:pt x="26" y="129"/>
                    </a:lnTo>
                    <a:lnTo>
                      <a:pt x="21" y="126"/>
                    </a:lnTo>
                    <a:lnTo>
                      <a:pt x="17" y="131"/>
                    </a:lnTo>
                    <a:lnTo>
                      <a:pt x="17" y="135"/>
                    </a:lnTo>
                    <a:lnTo>
                      <a:pt x="12" y="143"/>
                    </a:lnTo>
                    <a:lnTo>
                      <a:pt x="17" y="144"/>
                    </a:lnTo>
                    <a:lnTo>
                      <a:pt x="14" y="157"/>
                    </a:lnTo>
                    <a:lnTo>
                      <a:pt x="11" y="161"/>
                    </a:lnTo>
                    <a:lnTo>
                      <a:pt x="5" y="164"/>
                    </a:lnTo>
                    <a:lnTo>
                      <a:pt x="0" y="176"/>
                    </a:lnTo>
                    <a:lnTo>
                      <a:pt x="12" y="175"/>
                    </a:lnTo>
                    <a:lnTo>
                      <a:pt x="14" y="179"/>
                    </a:lnTo>
                    <a:lnTo>
                      <a:pt x="21" y="179"/>
                    </a:lnTo>
                    <a:lnTo>
                      <a:pt x="23" y="182"/>
                    </a:lnTo>
                    <a:lnTo>
                      <a:pt x="15" y="193"/>
                    </a:lnTo>
                    <a:lnTo>
                      <a:pt x="21" y="205"/>
                    </a:lnTo>
                    <a:lnTo>
                      <a:pt x="27" y="208"/>
                    </a:lnTo>
                    <a:lnTo>
                      <a:pt x="30" y="211"/>
                    </a:lnTo>
                    <a:lnTo>
                      <a:pt x="37" y="211"/>
                    </a:lnTo>
                    <a:lnTo>
                      <a:pt x="44" y="210"/>
                    </a:lnTo>
                    <a:lnTo>
                      <a:pt x="52" y="205"/>
                    </a:lnTo>
                    <a:lnTo>
                      <a:pt x="53" y="202"/>
                    </a:lnTo>
                    <a:lnTo>
                      <a:pt x="49" y="198"/>
                    </a:lnTo>
                    <a:lnTo>
                      <a:pt x="49" y="192"/>
                    </a:lnTo>
                    <a:lnTo>
                      <a:pt x="53" y="193"/>
                    </a:lnTo>
                    <a:lnTo>
                      <a:pt x="56" y="192"/>
                    </a:lnTo>
                    <a:lnTo>
                      <a:pt x="67" y="190"/>
                    </a:lnTo>
                    <a:lnTo>
                      <a:pt x="70" y="192"/>
                    </a:lnTo>
                    <a:lnTo>
                      <a:pt x="67" y="182"/>
                    </a:lnTo>
                    <a:lnTo>
                      <a:pt x="71" y="172"/>
                    </a:lnTo>
                    <a:lnTo>
                      <a:pt x="67" y="172"/>
                    </a:lnTo>
                    <a:lnTo>
                      <a:pt x="74" y="166"/>
                    </a:lnTo>
                    <a:lnTo>
                      <a:pt x="79" y="166"/>
                    </a:lnTo>
                    <a:lnTo>
                      <a:pt x="76" y="163"/>
                    </a:lnTo>
                    <a:lnTo>
                      <a:pt x="81" y="160"/>
                    </a:lnTo>
                    <a:lnTo>
                      <a:pt x="88" y="160"/>
                    </a:lnTo>
                    <a:lnTo>
                      <a:pt x="97" y="154"/>
                    </a:lnTo>
                    <a:lnTo>
                      <a:pt x="91" y="149"/>
                    </a:lnTo>
                    <a:lnTo>
                      <a:pt x="96" y="146"/>
                    </a:lnTo>
                    <a:lnTo>
                      <a:pt x="103" y="143"/>
                    </a:lnTo>
                    <a:lnTo>
                      <a:pt x="106" y="146"/>
                    </a:lnTo>
                    <a:lnTo>
                      <a:pt x="115" y="140"/>
                    </a:lnTo>
                    <a:lnTo>
                      <a:pt x="115" y="138"/>
                    </a:lnTo>
                    <a:lnTo>
                      <a:pt x="129" y="140"/>
                    </a:lnTo>
                    <a:lnTo>
                      <a:pt x="118" y="129"/>
                    </a:lnTo>
                    <a:lnTo>
                      <a:pt x="112" y="120"/>
                    </a:lnTo>
                    <a:lnTo>
                      <a:pt x="106" y="117"/>
                    </a:lnTo>
                    <a:lnTo>
                      <a:pt x="109" y="111"/>
                    </a:lnTo>
                    <a:lnTo>
                      <a:pt x="105" y="110"/>
                    </a:lnTo>
                    <a:lnTo>
                      <a:pt x="106" y="103"/>
                    </a:lnTo>
                    <a:lnTo>
                      <a:pt x="109" y="102"/>
                    </a:lnTo>
                    <a:lnTo>
                      <a:pt x="103" y="96"/>
                    </a:lnTo>
                    <a:lnTo>
                      <a:pt x="105" y="96"/>
                    </a:lnTo>
                    <a:lnTo>
                      <a:pt x="108" y="93"/>
                    </a:lnTo>
                    <a:lnTo>
                      <a:pt x="109" y="87"/>
                    </a:lnTo>
                    <a:lnTo>
                      <a:pt x="106" y="81"/>
                    </a:lnTo>
                    <a:lnTo>
                      <a:pt x="106" y="75"/>
                    </a:lnTo>
                    <a:lnTo>
                      <a:pt x="109" y="72"/>
                    </a:lnTo>
                    <a:lnTo>
                      <a:pt x="111" y="67"/>
                    </a:lnTo>
                    <a:lnTo>
                      <a:pt x="112" y="59"/>
                    </a:lnTo>
                    <a:lnTo>
                      <a:pt x="112" y="56"/>
                    </a:lnTo>
                    <a:lnTo>
                      <a:pt x="106" y="50"/>
                    </a:lnTo>
                    <a:lnTo>
                      <a:pt x="103" y="50"/>
                    </a:lnTo>
                    <a:lnTo>
                      <a:pt x="106" y="37"/>
                    </a:lnTo>
                    <a:lnTo>
                      <a:pt x="111" y="29"/>
                    </a:lnTo>
                    <a:lnTo>
                      <a:pt x="105" y="29"/>
                    </a:lnTo>
                    <a:lnTo>
                      <a:pt x="112" y="15"/>
                    </a:lnTo>
                    <a:lnTo>
                      <a:pt x="115" y="8"/>
                    </a:lnTo>
                    <a:lnTo>
                      <a:pt x="122" y="6"/>
                    </a:lnTo>
                    <a:lnTo>
                      <a:pt x="117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7" name="Freeform 6485">
                <a:extLst>
                  <a:ext uri="{FF2B5EF4-FFF2-40B4-BE49-F238E27FC236}">
                    <a16:creationId xmlns:a16="http://schemas.microsoft.com/office/drawing/2014/main" id="{20690DCB-BA09-FA1B-721F-515635724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983"/>
                <a:ext cx="64" cy="105"/>
              </a:xfrm>
              <a:custGeom>
                <a:avLst/>
                <a:gdLst>
                  <a:gd name="T0" fmla="*/ 122 w 129"/>
                  <a:gd name="T1" fmla="*/ 6 h 211"/>
                  <a:gd name="T2" fmla="*/ 112 w 129"/>
                  <a:gd name="T3" fmla="*/ 15 h 211"/>
                  <a:gd name="T4" fmla="*/ 111 w 129"/>
                  <a:gd name="T5" fmla="*/ 29 h 211"/>
                  <a:gd name="T6" fmla="*/ 103 w 129"/>
                  <a:gd name="T7" fmla="*/ 50 h 211"/>
                  <a:gd name="T8" fmla="*/ 112 w 129"/>
                  <a:gd name="T9" fmla="*/ 56 h 211"/>
                  <a:gd name="T10" fmla="*/ 111 w 129"/>
                  <a:gd name="T11" fmla="*/ 67 h 211"/>
                  <a:gd name="T12" fmla="*/ 106 w 129"/>
                  <a:gd name="T13" fmla="*/ 75 h 211"/>
                  <a:gd name="T14" fmla="*/ 109 w 129"/>
                  <a:gd name="T15" fmla="*/ 87 h 211"/>
                  <a:gd name="T16" fmla="*/ 105 w 129"/>
                  <a:gd name="T17" fmla="*/ 96 h 211"/>
                  <a:gd name="T18" fmla="*/ 109 w 129"/>
                  <a:gd name="T19" fmla="*/ 102 h 211"/>
                  <a:gd name="T20" fmla="*/ 105 w 129"/>
                  <a:gd name="T21" fmla="*/ 110 h 211"/>
                  <a:gd name="T22" fmla="*/ 106 w 129"/>
                  <a:gd name="T23" fmla="*/ 117 h 211"/>
                  <a:gd name="T24" fmla="*/ 118 w 129"/>
                  <a:gd name="T25" fmla="*/ 129 h 211"/>
                  <a:gd name="T26" fmla="*/ 115 w 129"/>
                  <a:gd name="T27" fmla="*/ 138 h 211"/>
                  <a:gd name="T28" fmla="*/ 106 w 129"/>
                  <a:gd name="T29" fmla="*/ 146 h 211"/>
                  <a:gd name="T30" fmla="*/ 96 w 129"/>
                  <a:gd name="T31" fmla="*/ 146 h 211"/>
                  <a:gd name="T32" fmla="*/ 97 w 129"/>
                  <a:gd name="T33" fmla="*/ 154 h 211"/>
                  <a:gd name="T34" fmla="*/ 81 w 129"/>
                  <a:gd name="T35" fmla="*/ 160 h 211"/>
                  <a:gd name="T36" fmla="*/ 79 w 129"/>
                  <a:gd name="T37" fmla="*/ 166 h 211"/>
                  <a:gd name="T38" fmla="*/ 67 w 129"/>
                  <a:gd name="T39" fmla="*/ 172 h 211"/>
                  <a:gd name="T40" fmla="*/ 67 w 129"/>
                  <a:gd name="T41" fmla="*/ 182 h 211"/>
                  <a:gd name="T42" fmla="*/ 67 w 129"/>
                  <a:gd name="T43" fmla="*/ 190 h 211"/>
                  <a:gd name="T44" fmla="*/ 53 w 129"/>
                  <a:gd name="T45" fmla="*/ 193 h 211"/>
                  <a:gd name="T46" fmla="*/ 49 w 129"/>
                  <a:gd name="T47" fmla="*/ 198 h 211"/>
                  <a:gd name="T48" fmla="*/ 52 w 129"/>
                  <a:gd name="T49" fmla="*/ 205 h 211"/>
                  <a:gd name="T50" fmla="*/ 37 w 129"/>
                  <a:gd name="T51" fmla="*/ 211 h 211"/>
                  <a:gd name="T52" fmla="*/ 27 w 129"/>
                  <a:gd name="T53" fmla="*/ 208 h 211"/>
                  <a:gd name="T54" fmla="*/ 15 w 129"/>
                  <a:gd name="T55" fmla="*/ 193 h 211"/>
                  <a:gd name="T56" fmla="*/ 21 w 129"/>
                  <a:gd name="T57" fmla="*/ 179 h 211"/>
                  <a:gd name="T58" fmla="*/ 12 w 129"/>
                  <a:gd name="T59" fmla="*/ 175 h 211"/>
                  <a:gd name="T60" fmla="*/ 5 w 129"/>
                  <a:gd name="T61" fmla="*/ 164 h 211"/>
                  <a:gd name="T62" fmla="*/ 14 w 129"/>
                  <a:gd name="T63" fmla="*/ 157 h 211"/>
                  <a:gd name="T64" fmla="*/ 12 w 129"/>
                  <a:gd name="T65" fmla="*/ 143 h 211"/>
                  <a:gd name="T66" fmla="*/ 17 w 129"/>
                  <a:gd name="T67" fmla="*/ 131 h 211"/>
                  <a:gd name="T68" fmla="*/ 26 w 129"/>
                  <a:gd name="T69" fmla="*/ 129 h 211"/>
                  <a:gd name="T70" fmla="*/ 30 w 129"/>
                  <a:gd name="T71" fmla="*/ 120 h 211"/>
                  <a:gd name="T72" fmla="*/ 33 w 129"/>
                  <a:gd name="T73" fmla="*/ 111 h 211"/>
                  <a:gd name="T74" fmla="*/ 24 w 129"/>
                  <a:gd name="T75" fmla="*/ 99 h 211"/>
                  <a:gd name="T76" fmla="*/ 24 w 129"/>
                  <a:gd name="T77" fmla="*/ 81 h 211"/>
                  <a:gd name="T78" fmla="*/ 27 w 129"/>
                  <a:gd name="T79" fmla="*/ 70 h 211"/>
                  <a:gd name="T80" fmla="*/ 24 w 129"/>
                  <a:gd name="T81" fmla="*/ 62 h 211"/>
                  <a:gd name="T82" fmla="*/ 12 w 129"/>
                  <a:gd name="T83" fmla="*/ 61 h 211"/>
                  <a:gd name="T84" fmla="*/ 14 w 129"/>
                  <a:gd name="T85" fmla="*/ 47 h 211"/>
                  <a:gd name="T86" fmla="*/ 23 w 129"/>
                  <a:gd name="T87" fmla="*/ 41 h 211"/>
                  <a:gd name="T88" fmla="*/ 24 w 129"/>
                  <a:gd name="T89" fmla="*/ 32 h 211"/>
                  <a:gd name="T90" fmla="*/ 40 w 129"/>
                  <a:gd name="T91" fmla="*/ 34 h 211"/>
                  <a:gd name="T92" fmla="*/ 46 w 129"/>
                  <a:gd name="T93" fmla="*/ 20 h 211"/>
                  <a:gd name="T94" fmla="*/ 61 w 129"/>
                  <a:gd name="T95" fmla="*/ 12 h 211"/>
                  <a:gd name="T96" fmla="*/ 73 w 129"/>
                  <a:gd name="T97" fmla="*/ 3 h 211"/>
                  <a:gd name="T98" fmla="*/ 90 w 129"/>
                  <a:gd name="T99" fmla="*/ 2 h 211"/>
                  <a:gd name="T100" fmla="*/ 96 w 129"/>
                  <a:gd name="T101" fmla="*/ 0 h 211"/>
                  <a:gd name="T102" fmla="*/ 108 w 129"/>
                  <a:gd name="T103" fmla="*/ 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9" h="211">
                    <a:moveTo>
                      <a:pt x="117" y="6"/>
                    </a:moveTo>
                    <a:lnTo>
                      <a:pt x="122" y="6"/>
                    </a:lnTo>
                    <a:lnTo>
                      <a:pt x="115" y="8"/>
                    </a:lnTo>
                    <a:lnTo>
                      <a:pt x="112" y="15"/>
                    </a:lnTo>
                    <a:lnTo>
                      <a:pt x="105" y="29"/>
                    </a:lnTo>
                    <a:lnTo>
                      <a:pt x="111" y="29"/>
                    </a:lnTo>
                    <a:lnTo>
                      <a:pt x="106" y="37"/>
                    </a:lnTo>
                    <a:lnTo>
                      <a:pt x="103" y="50"/>
                    </a:lnTo>
                    <a:lnTo>
                      <a:pt x="106" y="50"/>
                    </a:lnTo>
                    <a:lnTo>
                      <a:pt x="112" y="56"/>
                    </a:lnTo>
                    <a:lnTo>
                      <a:pt x="112" y="59"/>
                    </a:lnTo>
                    <a:lnTo>
                      <a:pt x="111" y="67"/>
                    </a:lnTo>
                    <a:lnTo>
                      <a:pt x="109" y="72"/>
                    </a:lnTo>
                    <a:lnTo>
                      <a:pt x="106" y="75"/>
                    </a:lnTo>
                    <a:lnTo>
                      <a:pt x="106" y="81"/>
                    </a:lnTo>
                    <a:lnTo>
                      <a:pt x="109" y="87"/>
                    </a:lnTo>
                    <a:lnTo>
                      <a:pt x="108" y="93"/>
                    </a:lnTo>
                    <a:lnTo>
                      <a:pt x="105" y="96"/>
                    </a:lnTo>
                    <a:lnTo>
                      <a:pt x="103" y="96"/>
                    </a:lnTo>
                    <a:lnTo>
                      <a:pt x="109" y="102"/>
                    </a:lnTo>
                    <a:lnTo>
                      <a:pt x="106" y="103"/>
                    </a:lnTo>
                    <a:lnTo>
                      <a:pt x="105" y="110"/>
                    </a:lnTo>
                    <a:lnTo>
                      <a:pt x="109" y="111"/>
                    </a:lnTo>
                    <a:lnTo>
                      <a:pt x="106" y="117"/>
                    </a:lnTo>
                    <a:lnTo>
                      <a:pt x="112" y="120"/>
                    </a:lnTo>
                    <a:lnTo>
                      <a:pt x="118" y="129"/>
                    </a:lnTo>
                    <a:lnTo>
                      <a:pt x="129" y="140"/>
                    </a:lnTo>
                    <a:lnTo>
                      <a:pt x="115" y="138"/>
                    </a:lnTo>
                    <a:lnTo>
                      <a:pt x="115" y="140"/>
                    </a:lnTo>
                    <a:lnTo>
                      <a:pt x="106" y="146"/>
                    </a:lnTo>
                    <a:lnTo>
                      <a:pt x="103" y="143"/>
                    </a:lnTo>
                    <a:lnTo>
                      <a:pt x="96" y="146"/>
                    </a:lnTo>
                    <a:lnTo>
                      <a:pt x="91" y="149"/>
                    </a:lnTo>
                    <a:lnTo>
                      <a:pt x="97" y="154"/>
                    </a:lnTo>
                    <a:lnTo>
                      <a:pt x="88" y="160"/>
                    </a:lnTo>
                    <a:lnTo>
                      <a:pt x="81" y="160"/>
                    </a:lnTo>
                    <a:lnTo>
                      <a:pt x="76" y="163"/>
                    </a:lnTo>
                    <a:lnTo>
                      <a:pt x="79" y="166"/>
                    </a:lnTo>
                    <a:lnTo>
                      <a:pt x="74" y="166"/>
                    </a:lnTo>
                    <a:lnTo>
                      <a:pt x="67" y="172"/>
                    </a:lnTo>
                    <a:lnTo>
                      <a:pt x="71" y="172"/>
                    </a:lnTo>
                    <a:lnTo>
                      <a:pt x="67" y="182"/>
                    </a:lnTo>
                    <a:lnTo>
                      <a:pt x="70" y="192"/>
                    </a:lnTo>
                    <a:lnTo>
                      <a:pt x="67" y="190"/>
                    </a:lnTo>
                    <a:lnTo>
                      <a:pt x="56" y="192"/>
                    </a:lnTo>
                    <a:lnTo>
                      <a:pt x="53" y="193"/>
                    </a:lnTo>
                    <a:lnTo>
                      <a:pt x="49" y="192"/>
                    </a:lnTo>
                    <a:lnTo>
                      <a:pt x="49" y="198"/>
                    </a:lnTo>
                    <a:lnTo>
                      <a:pt x="53" y="202"/>
                    </a:lnTo>
                    <a:lnTo>
                      <a:pt x="52" y="205"/>
                    </a:lnTo>
                    <a:lnTo>
                      <a:pt x="44" y="210"/>
                    </a:lnTo>
                    <a:lnTo>
                      <a:pt x="37" y="211"/>
                    </a:lnTo>
                    <a:lnTo>
                      <a:pt x="30" y="211"/>
                    </a:lnTo>
                    <a:lnTo>
                      <a:pt x="27" y="208"/>
                    </a:lnTo>
                    <a:lnTo>
                      <a:pt x="21" y="205"/>
                    </a:lnTo>
                    <a:lnTo>
                      <a:pt x="15" y="193"/>
                    </a:lnTo>
                    <a:lnTo>
                      <a:pt x="23" y="182"/>
                    </a:lnTo>
                    <a:lnTo>
                      <a:pt x="21" y="179"/>
                    </a:lnTo>
                    <a:lnTo>
                      <a:pt x="14" y="179"/>
                    </a:lnTo>
                    <a:lnTo>
                      <a:pt x="12" y="175"/>
                    </a:lnTo>
                    <a:lnTo>
                      <a:pt x="0" y="176"/>
                    </a:lnTo>
                    <a:lnTo>
                      <a:pt x="5" y="164"/>
                    </a:lnTo>
                    <a:lnTo>
                      <a:pt x="11" y="161"/>
                    </a:lnTo>
                    <a:lnTo>
                      <a:pt x="14" y="157"/>
                    </a:lnTo>
                    <a:lnTo>
                      <a:pt x="17" y="144"/>
                    </a:lnTo>
                    <a:lnTo>
                      <a:pt x="12" y="143"/>
                    </a:lnTo>
                    <a:lnTo>
                      <a:pt x="17" y="135"/>
                    </a:lnTo>
                    <a:lnTo>
                      <a:pt x="17" y="131"/>
                    </a:lnTo>
                    <a:lnTo>
                      <a:pt x="21" y="126"/>
                    </a:lnTo>
                    <a:lnTo>
                      <a:pt x="26" y="129"/>
                    </a:lnTo>
                    <a:lnTo>
                      <a:pt x="30" y="126"/>
                    </a:lnTo>
                    <a:lnTo>
                      <a:pt x="30" y="120"/>
                    </a:lnTo>
                    <a:lnTo>
                      <a:pt x="40" y="114"/>
                    </a:lnTo>
                    <a:lnTo>
                      <a:pt x="33" y="111"/>
                    </a:lnTo>
                    <a:lnTo>
                      <a:pt x="33" y="102"/>
                    </a:lnTo>
                    <a:lnTo>
                      <a:pt x="24" y="99"/>
                    </a:lnTo>
                    <a:lnTo>
                      <a:pt x="26" y="84"/>
                    </a:lnTo>
                    <a:lnTo>
                      <a:pt x="24" y="81"/>
                    </a:lnTo>
                    <a:lnTo>
                      <a:pt x="26" y="73"/>
                    </a:lnTo>
                    <a:lnTo>
                      <a:pt x="27" y="70"/>
                    </a:lnTo>
                    <a:lnTo>
                      <a:pt x="27" y="65"/>
                    </a:lnTo>
                    <a:lnTo>
                      <a:pt x="24" y="62"/>
                    </a:lnTo>
                    <a:lnTo>
                      <a:pt x="17" y="65"/>
                    </a:lnTo>
                    <a:lnTo>
                      <a:pt x="12" y="61"/>
                    </a:lnTo>
                    <a:lnTo>
                      <a:pt x="5" y="62"/>
                    </a:lnTo>
                    <a:lnTo>
                      <a:pt x="14" y="47"/>
                    </a:lnTo>
                    <a:lnTo>
                      <a:pt x="21" y="46"/>
                    </a:lnTo>
                    <a:lnTo>
                      <a:pt x="23" y="41"/>
                    </a:lnTo>
                    <a:lnTo>
                      <a:pt x="20" y="37"/>
                    </a:lnTo>
                    <a:lnTo>
                      <a:pt x="24" y="32"/>
                    </a:lnTo>
                    <a:lnTo>
                      <a:pt x="30" y="34"/>
                    </a:lnTo>
                    <a:lnTo>
                      <a:pt x="40" y="34"/>
                    </a:lnTo>
                    <a:lnTo>
                      <a:pt x="40" y="26"/>
                    </a:lnTo>
                    <a:lnTo>
                      <a:pt x="46" y="20"/>
                    </a:lnTo>
                    <a:lnTo>
                      <a:pt x="55" y="14"/>
                    </a:lnTo>
                    <a:lnTo>
                      <a:pt x="61" y="12"/>
                    </a:lnTo>
                    <a:lnTo>
                      <a:pt x="64" y="6"/>
                    </a:lnTo>
                    <a:lnTo>
                      <a:pt x="73" y="3"/>
                    </a:lnTo>
                    <a:lnTo>
                      <a:pt x="76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6" y="0"/>
                    </a:lnTo>
                    <a:lnTo>
                      <a:pt x="99" y="9"/>
                    </a:lnTo>
                    <a:lnTo>
                      <a:pt x="108" y="9"/>
                    </a:lnTo>
                    <a:lnTo>
                      <a:pt x="117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8" name="Freeform 6486">
                <a:extLst>
                  <a:ext uri="{FF2B5EF4-FFF2-40B4-BE49-F238E27FC236}">
                    <a16:creationId xmlns:a16="http://schemas.microsoft.com/office/drawing/2014/main" id="{C906823D-3036-0CC6-B088-26E4E5194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983"/>
                <a:ext cx="64" cy="105"/>
              </a:xfrm>
              <a:custGeom>
                <a:avLst/>
                <a:gdLst>
                  <a:gd name="T0" fmla="*/ 122 w 129"/>
                  <a:gd name="T1" fmla="*/ 6 h 211"/>
                  <a:gd name="T2" fmla="*/ 112 w 129"/>
                  <a:gd name="T3" fmla="*/ 15 h 211"/>
                  <a:gd name="T4" fmla="*/ 111 w 129"/>
                  <a:gd name="T5" fmla="*/ 29 h 211"/>
                  <a:gd name="T6" fmla="*/ 103 w 129"/>
                  <a:gd name="T7" fmla="*/ 50 h 211"/>
                  <a:gd name="T8" fmla="*/ 112 w 129"/>
                  <a:gd name="T9" fmla="*/ 56 h 211"/>
                  <a:gd name="T10" fmla="*/ 111 w 129"/>
                  <a:gd name="T11" fmla="*/ 67 h 211"/>
                  <a:gd name="T12" fmla="*/ 106 w 129"/>
                  <a:gd name="T13" fmla="*/ 75 h 211"/>
                  <a:gd name="T14" fmla="*/ 109 w 129"/>
                  <a:gd name="T15" fmla="*/ 87 h 211"/>
                  <a:gd name="T16" fmla="*/ 105 w 129"/>
                  <a:gd name="T17" fmla="*/ 96 h 211"/>
                  <a:gd name="T18" fmla="*/ 109 w 129"/>
                  <a:gd name="T19" fmla="*/ 102 h 211"/>
                  <a:gd name="T20" fmla="*/ 105 w 129"/>
                  <a:gd name="T21" fmla="*/ 110 h 211"/>
                  <a:gd name="T22" fmla="*/ 106 w 129"/>
                  <a:gd name="T23" fmla="*/ 117 h 211"/>
                  <a:gd name="T24" fmla="*/ 118 w 129"/>
                  <a:gd name="T25" fmla="*/ 129 h 211"/>
                  <a:gd name="T26" fmla="*/ 115 w 129"/>
                  <a:gd name="T27" fmla="*/ 138 h 211"/>
                  <a:gd name="T28" fmla="*/ 106 w 129"/>
                  <a:gd name="T29" fmla="*/ 146 h 211"/>
                  <a:gd name="T30" fmla="*/ 96 w 129"/>
                  <a:gd name="T31" fmla="*/ 146 h 211"/>
                  <a:gd name="T32" fmla="*/ 97 w 129"/>
                  <a:gd name="T33" fmla="*/ 154 h 211"/>
                  <a:gd name="T34" fmla="*/ 81 w 129"/>
                  <a:gd name="T35" fmla="*/ 160 h 211"/>
                  <a:gd name="T36" fmla="*/ 79 w 129"/>
                  <a:gd name="T37" fmla="*/ 166 h 211"/>
                  <a:gd name="T38" fmla="*/ 67 w 129"/>
                  <a:gd name="T39" fmla="*/ 172 h 211"/>
                  <a:gd name="T40" fmla="*/ 67 w 129"/>
                  <a:gd name="T41" fmla="*/ 182 h 211"/>
                  <a:gd name="T42" fmla="*/ 67 w 129"/>
                  <a:gd name="T43" fmla="*/ 190 h 211"/>
                  <a:gd name="T44" fmla="*/ 53 w 129"/>
                  <a:gd name="T45" fmla="*/ 193 h 211"/>
                  <a:gd name="T46" fmla="*/ 49 w 129"/>
                  <a:gd name="T47" fmla="*/ 198 h 211"/>
                  <a:gd name="T48" fmla="*/ 52 w 129"/>
                  <a:gd name="T49" fmla="*/ 205 h 211"/>
                  <a:gd name="T50" fmla="*/ 37 w 129"/>
                  <a:gd name="T51" fmla="*/ 211 h 211"/>
                  <a:gd name="T52" fmla="*/ 27 w 129"/>
                  <a:gd name="T53" fmla="*/ 208 h 211"/>
                  <a:gd name="T54" fmla="*/ 15 w 129"/>
                  <a:gd name="T55" fmla="*/ 193 h 211"/>
                  <a:gd name="T56" fmla="*/ 21 w 129"/>
                  <a:gd name="T57" fmla="*/ 179 h 211"/>
                  <a:gd name="T58" fmla="*/ 12 w 129"/>
                  <a:gd name="T59" fmla="*/ 175 h 211"/>
                  <a:gd name="T60" fmla="*/ 5 w 129"/>
                  <a:gd name="T61" fmla="*/ 164 h 211"/>
                  <a:gd name="T62" fmla="*/ 14 w 129"/>
                  <a:gd name="T63" fmla="*/ 157 h 211"/>
                  <a:gd name="T64" fmla="*/ 12 w 129"/>
                  <a:gd name="T65" fmla="*/ 143 h 211"/>
                  <a:gd name="T66" fmla="*/ 17 w 129"/>
                  <a:gd name="T67" fmla="*/ 131 h 211"/>
                  <a:gd name="T68" fmla="*/ 26 w 129"/>
                  <a:gd name="T69" fmla="*/ 129 h 211"/>
                  <a:gd name="T70" fmla="*/ 30 w 129"/>
                  <a:gd name="T71" fmla="*/ 120 h 211"/>
                  <a:gd name="T72" fmla="*/ 33 w 129"/>
                  <a:gd name="T73" fmla="*/ 111 h 211"/>
                  <a:gd name="T74" fmla="*/ 24 w 129"/>
                  <a:gd name="T75" fmla="*/ 99 h 211"/>
                  <a:gd name="T76" fmla="*/ 24 w 129"/>
                  <a:gd name="T77" fmla="*/ 81 h 211"/>
                  <a:gd name="T78" fmla="*/ 27 w 129"/>
                  <a:gd name="T79" fmla="*/ 70 h 211"/>
                  <a:gd name="T80" fmla="*/ 24 w 129"/>
                  <a:gd name="T81" fmla="*/ 62 h 211"/>
                  <a:gd name="T82" fmla="*/ 12 w 129"/>
                  <a:gd name="T83" fmla="*/ 61 h 211"/>
                  <a:gd name="T84" fmla="*/ 14 w 129"/>
                  <a:gd name="T85" fmla="*/ 47 h 211"/>
                  <a:gd name="T86" fmla="*/ 23 w 129"/>
                  <a:gd name="T87" fmla="*/ 41 h 211"/>
                  <a:gd name="T88" fmla="*/ 24 w 129"/>
                  <a:gd name="T89" fmla="*/ 32 h 211"/>
                  <a:gd name="T90" fmla="*/ 40 w 129"/>
                  <a:gd name="T91" fmla="*/ 34 h 211"/>
                  <a:gd name="T92" fmla="*/ 46 w 129"/>
                  <a:gd name="T93" fmla="*/ 20 h 211"/>
                  <a:gd name="T94" fmla="*/ 61 w 129"/>
                  <a:gd name="T95" fmla="*/ 12 h 211"/>
                  <a:gd name="T96" fmla="*/ 73 w 129"/>
                  <a:gd name="T97" fmla="*/ 3 h 211"/>
                  <a:gd name="T98" fmla="*/ 90 w 129"/>
                  <a:gd name="T99" fmla="*/ 2 h 211"/>
                  <a:gd name="T100" fmla="*/ 96 w 129"/>
                  <a:gd name="T101" fmla="*/ 0 h 211"/>
                  <a:gd name="T102" fmla="*/ 108 w 129"/>
                  <a:gd name="T103" fmla="*/ 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9" h="211">
                    <a:moveTo>
                      <a:pt x="117" y="6"/>
                    </a:moveTo>
                    <a:lnTo>
                      <a:pt x="122" y="6"/>
                    </a:lnTo>
                    <a:lnTo>
                      <a:pt x="115" y="8"/>
                    </a:lnTo>
                    <a:lnTo>
                      <a:pt x="112" y="15"/>
                    </a:lnTo>
                    <a:lnTo>
                      <a:pt x="105" y="29"/>
                    </a:lnTo>
                    <a:lnTo>
                      <a:pt x="111" y="29"/>
                    </a:lnTo>
                    <a:lnTo>
                      <a:pt x="106" y="37"/>
                    </a:lnTo>
                    <a:lnTo>
                      <a:pt x="103" y="50"/>
                    </a:lnTo>
                    <a:lnTo>
                      <a:pt x="106" y="50"/>
                    </a:lnTo>
                    <a:lnTo>
                      <a:pt x="112" y="56"/>
                    </a:lnTo>
                    <a:lnTo>
                      <a:pt x="112" y="59"/>
                    </a:lnTo>
                    <a:lnTo>
                      <a:pt x="111" y="67"/>
                    </a:lnTo>
                    <a:lnTo>
                      <a:pt x="109" y="72"/>
                    </a:lnTo>
                    <a:lnTo>
                      <a:pt x="106" y="75"/>
                    </a:lnTo>
                    <a:lnTo>
                      <a:pt x="106" y="81"/>
                    </a:lnTo>
                    <a:lnTo>
                      <a:pt x="109" y="87"/>
                    </a:lnTo>
                    <a:lnTo>
                      <a:pt x="108" y="93"/>
                    </a:lnTo>
                    <a:lnTo>
                      <a:pt x="105" y="96"/>
                    </a:lnTo>
                    <a:lnTo>
                      <a:pt x="103" y="96"/>
                    </a:lnTo>
                    <a:lnTo>
                      <a:pt x="109" y="102"/>
                    </a:lnTo>
                    <a:lnTo>
                      <a:pt x="106" y="103"/>
                    </a:lnTo>
                    <a:lnTo>
                      <a:pt x="105" y="110"/>
                    </a:lnTo>
                    <a:lnTo>
                      <a:pt x="109" y="111"/>
                    </a:lnTo>
                    <a:lnTo>
                      <a:pt x="106" y="117"/>
                    </a:lnTo>
                    <a:lnTo>
                      <a:pt x="112" y="120"/>
                    </a:lnTo>
                    <a:lnTo>
                      <a:pt x="118" y="129"/>
                    </a:lnTo>
                    <a:lnTo>
                      <a:pt x="129" y="140"/>
                    </a:lnTo>
                    <a:lnTo>
                      <a:pt x="115" y="138"/>
                    </a:lnTo>
                    <a:lnTo>
                      <a:pt x="115" y="140"/>
                    </a:lnTo>
                    <a:lnTo>
                      <a:pt x="106" y="146"/>
                    </a:lnTo>
                    <a:lnTo>
                      <a:pt x="103" y="143"/>
                    </a:lnTo>
                    <a:lnTo>
                      <a:pt x="96" y="146"/>
                    </a:lnTo>
                    <a:lnTo>
                      <a:pt x="91" y="149"/>
                    </a:lnTo>
                    <a:lnTo>
                      <a:pt x="97" y="154"/>
                    </a:lnTo>
                    <a:lnTo>
                      <a:pt x="88" y="160"/>
                    </a:lnTo>
                    <a:lnTo>
                      <a:pt x="81" y="160"/>
                    </a:lnTo>
                    <a:lnTo>
                      <a:pt x="76" y="163"/>
                    </a:lnTo>
                    <a:lnTo>
                      <a:pt x="79" y="166"/>
                    </a:lnTo>
                    <a:lnTo>
                      <a:pt x="74" y="166"/>
                    </a:lnTo>
                    <a:lnTo>
                      <a:pt x="67" y="172"/>
                    </a:lnTo>
                    <a:lnTo>
                      <a:pt x="71" y="172"/>
                    </a:lnTo>
                    <a:lnTo>
                      <a:pt x="67" y="182"/>
                    </a:lnTo>
                    <a:lnTo>
                      <a:pt x="70" y="192"/>
                    </a:lnTo>
                    <a:lnTo>
                      <a:pt x="67" y="190"/>
                    </a:lnTo>
                    <a:lnTo>
                      <a:pt x="56" y="192"/>
                    </a:lnTo>
                    <a:lnTo>
                      <a:pt x="53" y="193"/>
                    </a:lnTo>
                    <a:lnTo>
                      <a:pt x="49" y="192"/>
                    </a:lnTo>
                    <a:lnTo>
                      <a:pt x="49" y="198"/>
                    </a:lnTo>
                    <a:lnTo>
                      <a:pt x="53" y="202"/>
                    </a:lnTo>
                    <a:lnTo>
                      <a:pt x="52" y="205"/>
                    </a:lnTo>
                    <a:lnTo>
                      <a:pt x="44" y="210"/>
                    </a:lnTo>
                    <a:lnTo>
                      <a:pt x="37" y="211"/>
                    </a:lnTo>
                    <a:lnTo>
                      <a:pt x="30" y="211"/>
                    </a:lnTo>
                    <a:lnTo>
                      <a:pt x="27" y="208"/>
                    </a:lnTo>
                    <a:lnTo>
                      <a:pt x="21" y="205"/>
                    </a:lnTo>
                    <a:lnTo>
                      <a:pt x="15" y="193"/>
                    </a:lnTo>
                    <a:lnTo>
                      <a:pt x="23" y="182"/>
                    </a:lnTo>
                    <a:lnTo>
                      <a:pt x="21" y="179"/>
                    </a:lnTo>
                    <a:lnTo>
                      <a:pt x="14" y="179"/>
                    </a:lnTo>
                    <a:lnTo>
                      <a:pt x="12" y="175"/>
                    </a:lnTo>
                    <a:lnTo>
                      <a:pt x="0" y="176"/>
                    </a:lnTo>
                    <a:lnTo>
                      <a:pt x="5" y="164"/>
                    </a:lnTo>
                    <a:lnTo>
                      <a:pt x="11" y="161"/>
                    </a:lnTo>
                    <a:lnTo>
                      <a:pt x="14" y="157"/>
                    </a:lnTo>
                    <a:lnTo>
                      <a:pt x="17" y="144"/>
                    </a:lnTo>
                    <a:lnTo>
                      <a:pt x="12" y="143"/>
                    </a:lnTo>
                    <a:lnTo>
                      <a:pt x="17" y="135"/>
                    </a:lnTo>
                    <a:lnTo>
                      <a:pt x="17" y="131"/>
                    </a:lnTo>
                    <a:lnTo>
                      <a:pt x="21" y="126"/>
                    </a:lnTo>
                    <a:lnTo>
                      <a:pt x="26" y="129"/>
                    </a:lnTo>
                    <a:lnTo>
                      <a:pt x="30" y="126"/>
                    </a:lnTo>
                    <a:lnTo>
                      <a:pt x="30" y="120"/>
                    </a:lnTo>
                    <a:lnTo>
                      <a:pt x="40" y="114"/>
                    </a:lnTo>
                    <a:lnTo>
                      <a:pt x="33" y="111"/>
                    </a:lnTo>
                    <a:lnTo>
                      <a:pt x="33" y="102"/>
                    </a:lnTo>
                    <a:lnTo>
                      <a:pt x="24" y="99"/>
                    </a:lnTo>
                    <a:lnTo>
                      <a:pt x="26" y="84"/>
                    </a:lnTo>
                    <a:lnTo>
                      <a:pt x="24" y="81"/>
                    </a:lnTo>
                    <a:lnTo>
                      <a:pt x="26" y="73"/>
                    </a:lnTo>
                    <a:lnTo>
                      <a:pt x="27" y="70"/>
                    </a:lnTo>
                    <a:lnTo>
                      <a:pt x="27" y="65"/>
                    </a:lnTo>
                    <a:lnTo>
                      <a:pt x="24" y="62"/>
                    </a:lnTo>
                    <a:lnTo>
                      <a:pt x="17" y="65"/>
                    </a:lnTo>
                    <a:lnTo>
                      <a:pt x="12" y="61"/>
                    </a:lnTo>
                    <a:lnTo>
                      <a:pt x="5" y="62"/>
                    </a:lnTo>
                    <a:lnTo>
                      <a:pt x="14" y="47"/>
                    </a:lnTo>
                    <a:lnTo>
                      <a:pt x="21" y="46"/>
                    </a:lnTo>
                    <a:lnTo>
                      <a:pt x="23" y="41"/>
                    </a:lnTo>
                    <a:lnTo>
                      <a:pt x="20" y="37"/>
                    </a:lnTo>
                    <a:lnTo>
                      <a:pt x="24" y="32"/>
                    </a:lnTo>
                    <a:lnTo>
                      <a:pt x="30" y="34"/>
                    </a:lnTo>
                    <a:lnTo>
                      <a:pt x="40" y="34"/>
                    </a:lnTo>
                    <a:lnTo>
                      <a:pt x="40" y="26"/>
                    </a:lnTo>
                    <a:lnTo>
                      <a:pt x="46" y="20"/>
                    </a:lnTo>
                    <a:lnTo>
                      <a:pt x="55" y="14"/>
                    </a:lnTo>
                    <a:lnTo>
                      <a:pt x="61" y="12"/>
                    </a:lnTo>
                    <a:lnTo>
                      <a:pt x="64" y="6"/>
                    </a:lnTo>
                    <a:lnTo>
                      <a:pt x="73" y="3"/>
                    </a:lnTo>
                    <a:lnTo>
                      <a:pt x="76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6" y="0"/>
                    </a:lnTo>
                    <a:lnTo>
                      <a:pt x="99" y="9"/>
                    </a:lnTo>
                    <a:lnTo>
                      <a:pt x="108" y="9"/>
                    </a:lnTo>
                    <a:lnTo>
                      <a:pt x="117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29" name="Freeform 6487">
                <a:extLst>
                  <a:ext uri="{FF2B5EF4-FFF2-40B4-BE49-F238E27FC236}">
                    <a16:creationId xmlns:a16="http://schemas.microsoft.com/office/drawing/2014/main" id="{AE1A1B9F-1822-C4E4-CC31-649A78DB0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928"/>
                <a:ext cx="29" cy="42"/>
              </a:xfrm>
              <a:custGeom>
                <a:avLst/>
                <a:gdLst>
                  <a:gd name="T0" fmla="*/ 36 w 57"/>
                  <a:gd name="T1" fmla="*/ 12 h 83"/>
                  <a:gd name="T2" fmla="*/ 36 w 57"/>
                  <a:gd name="T3" fmla="*/ 6 h 83"/>
                  <a:gd name="T4" fmla="*/ 21 w 57"/>
                  <a:gd name="T5" fmla="*/ 0 h 83"/>
                  <a:gd name="T6" fmla="*/ 18 w 57"/>
                  <a:gd name="T7" fmla="*/ 10 h 83"/>
                  <a:gd name="T8" fmla="*/ 22 w 57"/>
                  <a:gd name="T9" fmla="*/ 12 h 83"/>
                  <a:gd name="T10" fmla="*/ 21 w 57"/>
                  <a:gd name="T11" fmla="*/ 18 h 83"/>
                  <a:gd name="T12" fmla="*/ 16 w 57"/>
                  <a:gd name="T13" fmla="*/ 18 h 83"/>
                  <a:gd name="T14" fmla="*/ 12 w 57"/>
                  <a:gd name="T15" fmla="*/ 25 h 83"/>
                  <a:gd name="T16" fmla="*/ 7 w 57"/>
                  <a:gd name="T17" fmla="*/ 25 h 83"/>
                  <a:gd name="T18" fmla="*/ 10 w 57"/>
                  <a:gd name="T19" fmla="*/ 29 h 83"/>
                  <a:gd name="T20" fmla="*/ 10 w 57"/>
                  <a:gd name="T21" fmla="*/ 35 h 83"/>
                  <a:gd name="T22" fmla="*/ 16 w 57"/>
                  <a:gd name="T23" fmla="*/ 35 h 83"/>
                  <a:gd name="T24" fmla="*/ 19 w 57"/>
                  <a:gd name="T25" fmla="*/ 38 h 83"/>
                  <a:gd name="T26" fmla="*/ 12 w 57"/>
                  <a:gd name="T27" fmla="*/ 41 h 83"/>
                  <a:gd name="T28" fmla="*/ 16 w 57"/>
                  <a:gd name="T29" fmla="*/ 53 h 83"/>
                  <a:gd name="T30" fmla="*/ 12 w 57"/>
                  <a:gd name="T31" fmla="*/ 57 h 83"/>
                  <a:gd name="T32" fmla="*/ 13 w 57"/>
                  <a:gd name="T33" fmla="*/ 62 h 83"/>
                  <a:gd name="T34" fmla="*/ 9 w 57"/>
                  <a:gd name="T35" fmla="*/ 65 h 83"/>
                  <a:gd name="T36" fmla="*/ 6 w 57"/>
                  <a:gd name="T37" fmla="*/ 68 h 83"/>
                  <a:gd name="T38" fmla="*/ 0 w 57"/>
                  <a:gd name="T39" fmla="*/ 70 h 83"/>
                  <a:gd name="T40" fmla="*/ 0 w 57"/>
                  <a:gd name="T41" fmla="*/ 76 h 83"/>
                  <a:gd name="T42" fmla="*/ 6 w 57"/>
                  <a:gd name="T43" fmla="*/ 83 h 83"/>
                  <a:gd name="T44" fmla="*/ 13 w 57"/>
                  <a:gd name="T45" fmla="*/ 82 h 83"/>
                  <a:gd name="T46" fmla="*/ 16 w 57"/>
                  <a:gd name="T47" fmla="*/ 82 h 83"/>
                  <a:gd name="T48" fmla="*/ 18 w 57"/>
                  <a:gd name="T49" fmla="*/ 76 h 83"/>
                  <a:gd name="T50" fmla="*/ 25 w 57"/>
                  <a:gd name="T51" fmla="*/ 76 h 83"/>
                  <a:gd name="T52" fmla="*/ 29 w 57"/>
                  <a:gd name="T53" fmla="*/ 73 h 83"/>
                  <a:gd name="T54" fmla="*/ 29 w 57"/>
                  <a:gd name="T55" fmla="*/ 59 h 83"/>
                  <a:gd name="T56" fmla="*/ 24 w 57"/>
                  <a:gd name="T57" fmla="*/ 53 h 83"/>
                  <a:gd name="T58" fmla="*/ 25 w 57"/>
                  <a:gd name="T59" fmla="*/ 45 h 83"/>
                  <a:gd name="T60" fmla="*/ 33 w 57"/>
                  <a:gd name="T61" fmla="*/ 48 h 83"/>
                  <a:gd name="T62" fmla="*/ 39 w 57"/>
                  <a:gd name="T63" fmla="*/ 38 h 83"/>
                  <a:gd name="T64" fmla="*/ 42 w 57"/>
                  <a:gd name="T65" fmla="*/ 48 h 83"/>
                  <a:gd name="T66" fmla="*/ 48 w 57"/>
                  <a:gd name="T67" fmla="*/ 42 h 83"/>
                  <a:gd name="T68" fmla="*/ 51 w 57"/>
                  <a:gd name="T69" fmla="*/ 39 h 83"/>
                  <a:gd name="T70" fmla="*/ 57 w 57"/>
                  <a:gd name="T71" fmla="*/ 41 h 83"/>
                  <a:gd name="T72" fmla="*/ 57 w 57"/>
                  <a:gd name="T73" fmla="*/ 33 h 83"/>
                  <a:gd name="T74" fmla="*/ 53 w 57"/>
                  <a:gd name="T75" fmla="*/ 25 h 83"/>
                  <a:gd name="T76" fmla="*/ 53 w 57"/>
                  <a:gd name="T77" fmla="*/ 25 h 83"/>
                  <a:gd name="T78" fmla="*/ 47 w 57"/>
                  <a:gd name="T79" fmla="*/ 21 h 83"/>
                  <a:gd name="T80" fmla="*/ 42 w 57"/>
                  <a:gd name="T81" fmla="*/ 19 h 83"/>
                  <a:gd name="T82" fmla="*/ 36 w 57"/>
                  <a:gd name="T83" fmla="*/ 1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7" h="83">
                    <a:moveTo>
                      <a:pt x="36" y="12"/>
                    </a:moveTo>
                    <a:lnTo>
                      <a:pt x="36" y="6"/>
                    </a:lnTo>
                    <a:lnTo>
                      <a:pt x="21" y="0"/>
                    </a:lnTo>
                    <a:lnTo>
                      <a:pt x="18" y="10"/>
                    </a:lnTo>
                    <a:lnTo>
                      <a:pt x="22" y="12"/>
                    </a:lnTo>
                    <a:lnTo>
                      <a:pt x="21" y="18"/>
                    </a:lnTo>
                    <a:lnTo>
                      <a:pt x="16" y="18"/>
                    </a:lnTo>
                    <a:lnTo>
                      <a:pt x="12" y="25"/>
                    </a:lnTo>
                    <a:lnTo>
                      <a:pt x="7" y="25"/>
                    </a:lnTo>
                    <a:lnTo>
                      <a:pt x="10" y="29"/>
                    </a:lnTo>
                    <a:lnTo>
                      <a:pt x="10" y="35"/>
                    </a:lnTo>
                    <a:lnTo>
                      <a:pt x="16" y="35"/>
                    </a:lnTo>
                    <a:lnTo>
                      <a:pt x="19" y="38"/>
                    </a:lnTo>
                    <a:lnTo>
                      <a:pt x="12" y="41"/>
                    </a:lnTo>
                    <a:lnTo>
                      <a:pt x="16" y="53"/>
                    </a:lnTo>
                    <a:lnTo>
                      <a:pt x="12" y="57"/>
                    </a:lnTo>
                    <a:lnTo>
                      <a:pt x="13" y="62"/>
                    </a:lnTo>
                    <a:lnTo>
                      <a:pt x="9" y="65"/>
                    </a:lnTo>
                    <a:lnTo>
                      <a:pt x="6" y="68"/>
                    </a:lnTo>
                    <a:lnTo>
                      <a:pt x="0" y="70"/>
                    </a:lnTo>
                    <a:lnTo>
                      <a:pt x="0" y="76"/>
                    </a:lnTo>
                    <a:lnTo>
                      <a:pt x="6" y="83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18" y="76"/>
                    </a:lnTo>
                    <a:lnTo>
                      <a:pt x="25" y="76"/>
                    </a:lnTo>
                    <a:lnTo>
                      <a:pt x="29" y="73"/>
                    </a:lnTo>
                    <a:lnTo>
                      <a:pt x="29" y="59"/>
                    </a:lnTo>
                    <a:lnTo>
                      <a:pt x="24" y="53"/>
                    </a:lnTo>
                    <a:lnTo>
                      <a:pt x="25" y="45"/>
                    </a:lnTo>
                    <a:lnTo>
                      <a:pt x="33" y="48"/>
                    </a:lnTo>
                    <a:lnTo>
                      <a:pt x="39" y="38"/>
                    </a:lnTo>
                    <a:lnTo>
                      <a:pt x="42" y="48"/>
                    </a:lnTo>
                    <a:lnTo>
                      <a:pt x="48" y="42"/>
                    </a:lnTo>
                    <a:lnTo>
                      <a:pt x="51" y="39"/>
                    </a:lnTo>
                    <a:lnTo>
                      <a:pt x="57" y="41"/>
                    </a:lnTo>
                    <a:lnTo>
                      <a:pt x="57" y="33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47" y="21"/>
                    </a:lnTo>
                    <a:lnTo>
                      <a:pt x="42" y="19"/>
                    </a:lnTo>
                    <a:lnTo>
                      <a:pt x="36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0" name="Freeform 6488">
                <a:extLst>
                  <a:ext uri="{FF2B5EF4-FFF2-40B4-BE49-F238E27FC236}">
                    <a16:creationId xmlns:a16="http://schemas.microsoft.com/office/drawing/2014/main" id="{05F199D5-33E1-4324-7442-873E060A9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928"/>
                <a:ext cx="29" cy="42"/>
              </a:xfrm>
              <a:custGeom>
                <a:avLst/>
                <a:gdLst>
                  <a:gd name="T0" fmla="*/ 36 w 57"/>
                  <a:gd name="T1" fmla="*/ 12 h 83"/>
                  <a:gd name="T2" fmla="*/ 42 w 57"/>
                  <a:gd name="T3" fmla="*/ 19 h 83"/>
                  <a:gd name="T4" fmla="*/ 47 w 57"/>
                  <a:gd name="T5" fmla="*/ 21 h 83"/>
                  <a:gd name="T6" fmla="*/ 53 w 57"/>
                  <a:gd name="T7" fmla="*/ 25 h 83"/>
                  <a:gd name="T8" fmla="*/ 53 w 57"/>
                  <a:gd name="T9" fmla="*/ 25 h 83"/>
                  <a:gd name="T10" fmla="*/ 57 w 57"/>
                  <a:gd name="T11" fmla="*/ 33 h 83"/>
                  <a:gd name="T12" fmla="*/ 57 w 57"/>
                  <a:gd name="T13" fmla="*/ 41 h 83"/>
                  <a:gd name="T14" fmla="*/ 51 w 57"/>
                  <a:gd name="T15" fmla="*/ 39 h 83"/>
                  <a:gd name="T16" fmla="*/ 48 w 57"/>
                  <a:gd name="T17" fmla="*/ 42 h 83"/>
                  <a:gd name="T18" fmla="*/ 42 w 57"/>
                  <a:gd name="T19" fmla="*/ 48 h 83"/>
                  <a:gd name="T20" fmla="*/ 39 w 57"/>
                  <a:gd name="T21" fmla="*/ 38 h 83"/>
                  <a:gd name="T22" fmla="*/ 33 w 57"/>
                  <a:gd name="T23" fmla="*/ 48 h 83"/>
                  <a:gd name="T24" fmla="*/ 25 w 57"/>
                  <a:gd name="T25" fmla="*/ 45 h 83"/>
                  <a:gd name="T26" fmla="*/ 24 w 57"/>
                  <a:gd name="T27" fmla="*/ 53 h 83"/>
                  <a:gd name="T28" fmla="*/ 29 w 57"/>
                  <a:gd name="T29" fmla="*/ 59 h 83"/>
                  <a:gd name="T30" fmla="*/ 29 w 57"/>
                  <a:gd name="T31" fmla="*/ 73 h 83"/>
                  <a:gd name="T32" fmla="*/ 25 w 57"/>
                  <a:gd name="T33" fmla="*/ 76 h 83"/>
                  <a:gd name="T34" fmla="*/ 18 w 57"/>
                  <a:gd name="T35" fmla="*/ 76 h 83"/>
                  <a:gd name="T36" fmla="*/ 16 w 57"/>
                  <a:gd name="T37" fmla="*/ 82 h 83"/>
                  <a:gd name="T38" fmla="*/ 13 w 57"/>
                  <a:gd name="T39" fmla="*/ 82 h 83"/>
                  <a:gd name="T40" fmla="*/ 6 w 57"/>
                  <a:gd name="T41" fmla="*/ 83 h 83"/>
                  <a:gd name="T42" fmla="*/ 0 w 57"/>
                  <a:gd name="T43" fmla="*/ 76 h 83"/>
                  <a:gd name="T44" fmla="*/ 0 w 57"/>
                  <a:gd name="T45" fmla="*/ 70 h 83"/>
                  <a:gd name="T46" fmla="*/ 6 w 57"/>
                  <a:gd name="T47" fmla="*/ 68 h 83"/>
                  <a:gd name="T48" fmla="*/ 9 w 57"/>
                  <a:gd name="T49" fmla="*/ 65 h 83"/>
                  <a:gd name="T50" fmla="*/ 13 w 57"/>
                  <a:gd name="T51" fmla="*/ 62 h 83"/>
                  <a:gd name="T52" fmla="*/ 12 w 57"/>
                  <a:gd name="T53" fmla="*/ 57 h 83"/>
                  <a:gd name="T54" fmla="*/ 16 w 57"/>
                  <a:gd name="T55" fmla="*/ 53 h 83"/>
                  <a:gd name="T56" fmla="*/ 12 w 57"/>
                  <a:gd name="T57" fmla="*/ 41 h 83"/>
                  <a:gd name="T58" fmla="*/ 19 w 57"/>
                  <a:gd name="T59" fmla="*/ 38 h 83"/>
                  <a:gd name="T60" fmla="*/ 16 w 57"/>
                  <a:gd name="T61" fmla="*/ 35 h 83"/>
                  <a:gd name="T62" fmla="*/ 10 w 57"/>
                  <a:gd name="T63" fmla="*/ 35 h 83"/>
                  <a:gd name="T64" fmla="*/ 10 w 57"/>
                  <a:gd name="T65" fmla="*/ 29 h 83"/>
                  <a:gd name="T66" fmla="*/ 7 w 57"/>
                  <a:gd name="T67" fmla="*/ 25 h 83"/>
                  <a:gd name="T68" fmla="*/ 12 w 57"/>
                  <a:gd name="T69" fmla="*/ 25 h 83"/>
                  <a:gd name="T70" fmla="*/ 16 w 57"/>
                  <a:gd name="T71" fmla="*/ 18 h 83"/>
                  <a:gd name="T72" fmla="*/ 21 w 57"/>
                  <a:gd name="T73" fmla="*/ 18 h 83"/>
                  <a:gd name="T74" fmla="*/ 22 w 57"/>
                  <a:gd name="T75" fmla="*/ 12 h 83"/>
                  <a:gd name="T76" fmla="*/ 18 w 57"/>
                  <a:gd name="T77" fmla="*/ 10 h 83"/>
                  <a:gd name="T78" fmla="*/ 21 w 57"/>
                  <a:gd name="T79" fmla="*/ 0 h 83"/>
                  <a:gd name="T80" fmla="*/ 36 w 57"/>
                  <a:gd name="T81" fmla="*/ 6 h 83"/>
                  <a:gd name="T82" fmla="*/ 36 w 57"/>
                  <a:gd name="T83" fmla="*/ 1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7" h="83">
                    <a:moveTo>
                      <a:pt x="36" y="12"/>
                    </a:moveTo>
                    <a:lnTo>
                      <a:pt x="42" y="19"/>
                    </a:lnTo>
                    <a:lnTo>
                      <a:pt x="47" y="21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7" y="33"/>
                    </a:lnTo>
                    <a:lnTo>
                      <a:pt x="57" y="41"/>
                    </a:lnTo>
                    <a:lnTo>
                      <a:pt x="51" y="39"/>
                    </a:lnTo>
                    <a:lnTo>
                      <a:pt x="48" y="42"/>
                    </a:lnTo>
                    <a:lnTo>
                      <a:pt x="42" y="48"/>
                    </a:lnTo>
                    <a:lnTo>
                      <a:pt x="39" y="38"/>
                    </a:lnTo>
                    <a:lnTo>
                      <a:pt x="33" y="48"/>
                    </a:lnTo>
                    <a:lnTo>
                      <a:pt x="25" y="45"/>
                    </a:lnTo>
                    <a:lnTo>
                      <a:pt x="24" y="53"/>
                    </a:lnTo>
                    <a:lnTo>
                      <a:pt x="29" y="59"/>
                    </a:lnTo>
                    <a:lnTo>
                      <a:pt x="29" y="73"/>
                    </a:lnTo>
                    <a:lnTo>
                      <a:pt x="25" y="76"/>
                    </a:lnTo>
                    <a:lnTo>
                      <a:pt x="18" y="76"/>
                    </a:lnTo>
                    <a:lnTo>
                      <a:pt x="16" y="82"/>
                    </a:lnTo>
                    <a:lnTo>
                      <a:pt x="13" y="82"/>
                    </a:lnTo>
                    <a:lnTo>
                      <a:pt x="6" y="83"/>
                    </a:lnTo>
                    <a:lnTo>
                      <a:pt x="0" y="76"/>
                    </a:lnTo>
                    <a:lnTo>
                      <a:pt x="0" y="70"/>
                    </a:lnTo>
                    <a:lnTo>
                      <a:pt x="6" y="68"/>
                    </a:lnTo>
                    <a:lnTo>
                      <a:pt x="9" y="65"/>
                    </a:lnTo>
                    <a:lnTo>
                      <a:pt x="13" y="62"/>
                    </a:lnTo>
                    <a:lnTo>
                      <a:pt x="12" y="57"/>
                    </a:lnTo>
                    <a:lnTo>
                      <a:pt x="16" y="53"/>
                    </a:lnTo>
                    <a:lnTo>
                      <a:pt x="12" y="41"/>
                    </a:lnTo>
                    <a:lnTo>
                      <a:pt x="19" y="38"/>
                    </a:lnTo>
                    <a:lnTo>
                      <a:pt x="16" y="35"/>
                    </a:lnTo>
                    <a:lnTo>
                      <a:pt x="10" y="35"/>
                    </a:lnTo>
                    <a:lnTo>
                      <a:pt x="10" y="29"/>
                    </a:lnTo>
                    <a:lnTo>
                      <a:pt x="7" y="25"/>
                    </a:lnTo>
                    <a:lnTo>
                      <a:pt x="12" y="25"/>
                    </a:lnTo>
                    <a:lnTo>
                      <a:pt x="16" y="18"/>
                    </a:lnTo>
                    <a:lnTo>
                      <a:pt x="21" y="18"/>
                    </a:lnTo>
                    <a:lnTo>
                      <a:pt x="22" y="12"/>
                    </a:lnTo>
                    <a:lnTo>
                      <a:pt x="18" y="10"/>
                    </a:lnTo>
                    <a:lnTo>
                      <a:pt x="21" y="0"/>
                    </a:lnTo>
                    <a:lnTo>
                      <a:pt x="36" y="6"/>
                    </a:lnTo>
                    <a:lnTo>
                      <a:pt x="36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1" name="Freeform 6489">
                <a:extLst>
                  <a:ext uri="{FF2B5EF4-FFF2-40B4-BE49-F238E27FC236}">
                    <a16:creationId xmlns:a16="http://schemas.microsoft.com/office/drawing/2014/main" id="{21B1D914-6B8F-F3B4-724E-73361A91C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928"/>
                <a:ext cx="29" cy="42"/>
              </a:xfrm>
              <a:custGeom>
                <a:avLst/>
                <a:gdLst>
                  <a:gd name="T0" fmla="*/ 36 w 57"/>
                  <a:gd name="T1" fmla="*/ 12 h 83"/>
                  <a:gd name="T2" fmla="*/ 42 w 57"/>
                  <a:gd name="T3" fmla="*/ 19 h 83"/>
                  <a:gd name="T4" fmla="*/ 47 w 57"/>
                  <a:gd name="T5" fmla="*/ 21 h 83"/>
                  <a:gd name="T6" fmla="*/ 53 w 57"/>
                  <a:gd name="T7" fmla="*/ 25 h 83"/>
                  <a:gd name="T8" fmla="*/ 53 w 57"/>
                  <a:gd name="T9" fmla="*/ 25 h 83"/>
                  <a:gd name="T10" fmla="*/ 57 w 57"/>
                  <a:gd name="T11" fmla="*/ 33 h 83"/>
                  <a:gd name="T12" fmla="*/ 57 w 57"/>
                  <a:gd name="T13" fmla="*/ 41 h 83"/>
                  <a:gd name="T14" fmla="*/ 51 w 57"/>
                  <a:gd name="T15" fmla="*/ 39 h 83"/>
                  <a:gd name="T16" fmla="*/ 48 w 57"/>
                  <a:gd name="T17" fmla="*/ 42 h 83"/>
                  <a:gd name="T18" fmla="*/ 42 w 57"/>
                  <a:gd name="T19" fmla="*/ 48 h 83"/>
                  <a:gd name="T20" fmla="*/ 39 w 57"/>
                  <a:gd name="T21" fmla="*/ 38 h 83"/>
                  <a:gd name="T22" fmla="*/ 33 w 57"/>
                  <a:gd name="T23" fmla="*/ 48 h 83"/>
                  <a:gd name="T24" fmla="*/ 25 w 57"/>
                  <a:gd name="T25" fmla="*/ 45 h 83"/>
                  <a:gd name="T26" fmla="*/ 24 w 57"/>
                  <a:gd name="T27" fmla="*/ 53 h 83"/>
                  <a:gd name="T28" fmla="*/ 29 w 57"/>
                  <a:gd name="T29" fmla="*/ 59 h 83"/>
                  <a:gd name="T30" fmla="*/ 29 w 57"/>
                  <a:gd name="T31" fmla="*/ 73 h 83"/>
                  <a:gd name="T32" fmla="*/ 25 w 57"/>
                  <a:gd name="T33" fmla="*/ 76 h 83"/>
                  <a:gd name="T34" fmla="*/ 18 w 57"/>
                  <a:gd name="T35" fmla="*/ 76 h 83"/>
                  <a:gd name="T36" fmla="*/ 16 w 57"/>
                  <a:gd name="T37" fmla="*/ 82 h 83"/>
                  <a:gd name="T38" fmla="*/ 13 w 57"/>
                  <a:gd name="T39" fmla="*/ 82 h 83"/>
                  <a:gd name="T40" fmla="*/ 6 w 57"/>
                  <a:gd name="T41" fmla="*/ 83 h 83"/>
                  <a:gd name="T42" fmla="*/ 0 w 57"/>
                  <a:gd name="T43" fmla="*/ 76 h 83"/>
                  <a:gd name="T44" fmla="*/ 0 w 57"/>
                  <a:gd name="T45" fmla="*/ 70 h 83"/>
                  <a:gd name="T46" fmla="*/ 6 w 57"/>
                  <a:gd name="T47" fmla="*/ 68 h 83"/>
                  <a:gd name="T48" fmla="*/ 9 w 57"/>
                  <a:gd name="T49" fmla="*/ 65 h 83"/>
                  <a:gd name="T50" fmla="*/ 13 w 57"/>
                  <a:gd name="T51" fmla="*/ 62 h 83"/>
                  <a:gd name="T52" fmla="*/ 12 w 57"/>
                  <a:gd name="T53" fmla="*/ 57 h 83"/>
                  <a:gd name="T54" fmla="*/ 16 w 57"/>
                  <a:gd name="T55" fmla="*/ 53 h 83"/>
                  <a:gd name="T56" fmla="*/ 12 w 57"/>
                  <a:gd name="T57" fmla="*/ 41 h 83"/>
                  <a:gd name="T58" fmla="*/ 19 w 57"/>
                  <a:gd name="T59" fmla="*/ 38 h 83"/>
                  <a:gd name="T60" fmla="*/ 16 w 57"/>
                  <a:gd name="T61" fmla="*/ 35 h 83"/>
                  <a:gd name="T62" fmla="*/ 10 w 57"/>
                  <a:gd name="T63" fmla="*/ 35 h 83"/>
                  <a:gd name="T64" fmla="*/ 10 w 57"/>
                  <a:gd name="T65" fmla="*/ 29 h 83"/>
                  <a:gd name="T66" fmla="*/ 7 w 57"/>
                  <a:gd name="T67" fmla="*/ 25 h 83"/>
                  <a:gd name="T68" fmla="*/ 12 w 57"/>
                  <a:gd name="T69" fmla="*/ 25 h 83"/>
                  <a:gd name="T70" fmla="*/ 16 w 57"/>
                  <a:gd name="T71" fmla="*/ 18 h 83"/>
                  <a:gd name="T72" fmla="*/ 21 w 57"/>
                  <a:gd name="T73" fmla="*/ 18 h 83"/>
                  <a:gd name="T74" fmla="*/ 22 w 57"/>
                  <a:gd name="T75" fmla="*/ 12 h 83"/>
                  <a:gd name="T76" fmla="*/ 18 w 57"/>
                  <a:gd name="T77" fmla="*/ 10 h 83"/>
                  <a:gd name="T78" fmla="*/ 21 w 57"/>
                  <a:gd name="T79" fmla="*/ 0 h 83"/>
                  <a:gd name="T80" fmla="*/ 36 w 57"/>
                  <a:gd name="T81" fmla="*/ 6 h 83"/>
                  <a:gd name="T82" fmla="*/ 36 w 57"/>
                  <a:gd name="T83" fmla="*/ 1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7" h="83">
                    <a:moveTo>
                      <a:pt x="36" y="12"/>
                    </a:moveTo>
                    <a:lnTo>
                      <a:pt x="42" y="19"/>
                    </a:lnTo>
                    <a:lnTo>
                      <a:pt x="47" y="21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7" y="33"/>
                    </a:lnTo>
                    <a:lnTo>
                      <a:pt x="57" y="41"/>
                    </a:lnTo>
                    <a:lnTo>
                      <a:pt x="51" y="39"/>
                    </a:lnTo>
                    <a:lnTo>
                      <a:pt x="48" y="42"/>
                    </a:lnTo>
                    <a:lnTo>
                      <a:pt x="42" y="48"/>
                    </a:lnTo>
                    <a:lnTo>
                      <a:pt x="39" y="38"/>
                    </a:lnTo>
                    <a:lnTo>
                      <a:pt x="33" y="48"/>
                    </a:lnTo>
                    <a:lnTo>
                      <a:pt x="25" y="45"/>
                    </a:lnTo>
                    <a:lnTo>
                      <a:pt x="24" y="53"/>
                    </a:lnTo>
                    <a:lnTo>
                      <a:pt x="29" y="59"/>
                    </a:lnTo>
                    <a:lnTo>
                      <a:pt x="29" y="73"/>
                    </a:lnTo>
                    <a:lnTo>
                      <a:pt x="25" y="76"/>
                    </a:lnTo>
                    <a:lnTo>
                      <a:pt x="18" y="76"/>
                    </a:lnTo>
                    <a:lnTo>
                      <a:pt x="16" y="82"/>
                    </a:lnTo>
                    <a:lnTo>
                      <a:pt x="13" y="82"/>
                    </a:lnTo>
                    <a:lnTo>
                      <a:pt x="6" y="83"/>
                    </a:lnTo>
                    <a:lnTo>
                      <a:pt x="0" y="76"/>
                    </a:lnTo>
                    <a:lnTo>
                      <a:pt x="0" y="70"/>
                    </a:lnTo>
                    <a:lnTo>
                      <a:pt x="6" y="68"/>
                    </a:lnTo>
                    <a:lnTo>
                      <a:pt x="9" y="65"/>
                    </a:lnTo>
                    <a:lnTo>
                      <a:pt x="13" y="62"/>
                    </a:lnTo>
                    <a:lnTo>
                      <a:pt x="12" y="57"/>
                    </a:lnTo>
                    <a:lnTo>
                      <a:pt x="16" y="53"/>
                    </a:lnTo>
                    <a:lnTo>
                      <a:pt x="12" y="41"/>
                    </a:lnTo>
                    <a:lnTo>
                      <a:pt x="19" y="38"/>
                    </a:lnTo>
                    <a:lnTo>
                      <a:pt x="16" y="35"/>
                    </a:lnTo>
                    <a:lnTo>
                      <a:pt x="10" y="35"/>
                    </a:lnTo>
                    <a:lnTo>
                      <a:pt x="10" y="29"/>
                    </a:lnTo>
                    <a:lnTo>
                      <a:pt x="7" y="25"/>
                    </a:lnTo>
                    <a:lnTo>
                      <a:pt x="12" y="25"/>
                    </a:lnTo>
                    <a:lnTo>
                      <a:pt x="16" y="18"/>
                    </a:lnTo>
                    <a:lnTo>
                      <a:pt x="21" y="18"/>
                    </a:lnTo>
                    <a:lnTo>
                      <a:pt x="22" y="12"/>
                    </a:lnTo>
                    <a:lnTo>
                      <a:pt x="18" y="10"/>
                    </a:lnTo>
                    <a:lnTo>
                      <a:pt x="21" y="0"/>
                    </a:lnTo>
                    <a:lnTo>
                      <a:pt x="36" y="6"/>
                    </a:lnTo>
                    <a:lnTo>
                      <a:pt x="36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2" name="Freeform 6490">
                <a:extLst>
                  <a:ext uri="{FF2B5EF4-FFF2-40B4-BE49-F238E27FC236}">
                    <a16:creationId xmlns:a16="http://schemas.microsoft.com/office/drawing/2014/main" id="{6BC7D00A-6F71-A62D-477D-96C6FC152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906"/>
                <a:ext cx="72" cy="58"/>
              </a:xfrm>
              <a:custGeom>
                <a:avLst/>
                <a:gdLst>
                  <a:gd name="T0" fmla="*/ 117 w 145"/>
                  <a:gd name="T1" fmla="*/ 7 h 115"/>
                  <a:gd name="T2" fmla="*/ 114 w 145"/>
                  <a:gd name="T3" fmla="*/ 0 h 115"/>
                  <a:gd name="T4" fmla="*/ 104 w 145"/>
                  <a:gd name="T5" fmla="*/ 4 h 115"/>
                  <a:gd name="T6" fmla="*/ 96 w 145"/>
                  <a:gd name="T7" fmla="*/ 0 h 115"/>
                  <a:gd name="T8" fmla="*/ 94 w 145"/>
                  <a:gd name="T9" fmla="*/ 16 h 115"/>
                  <a:gd name="T10" fmla="*/ 82 w 145"/>
                  <a:gd name="T11" fmla="*/ 15 h 115"/>
                  <a:gd name="T12" fmla="*/ 75 w 145"/>
                  <a:gd name="T13" fmla="*/ 16 h 115"/>
                  <a:gd name="T14" fmla="*/ 69 w 145"/>
                  <a:gd name="T15" fmla="*/ 24 h 115"/>
                  <a:gd name="T16" fmla="*/ 57 w 145"/>
                  <a:gd name="T17" fmla="*/ 27 h 115"/>
                  <a:gd name="T18" fmla="*/ 47 w 145"/>
                  <a:gd name="T19" fmla="*/ 30 h 115"/>
                  <a:gd name="T20" fmla="*/ 52 w 145"/>
                  <a:gd name="T21" fmla="*/ 42 h 115"/>
                  <a:gd name="T22" fmla="*/ 52 w 145"/>
                  <a:gd name="T23" fmla="*/ 44 h 115"/>
                  <a:gd name="T24" fmla="*/ 49 w 145"/>
                  <a:gd name="T25" fmla="*/ 56 h 115"/>
                  <a:gd name="T26" fmla="*/ 43 w 145"/>
                  <a:gd name="T27" fmla="*/ 63 h 115"/>
                  <a:gd name="T28" fmla="*/ 32 w 145"/>
                  <a:gd name="T29" fmla="*/ 66 h 115"/>
                  <a:gd name="T30" fmla="*/ 25 w 145"/>
                  <a:gd name="T31" fmla="*/ 68 h 115"/>
                  <a:gd name="T32" fmla="*/ 16 w 145"/>
                  <a:gd name="T33" fmla="*/ 73 h 115"/>
                  <a:gd name="T34" fmla="*/ 11 w 145"/>
                  <a:gd name="T35" fmla="*/ 91 h 115"/>
                  <a:gd name="T36" fmla="*/ 2 w 145"/>
                  <a:gd name="T37" fmla="*/ 94 h 115"/>
                  <a:gd name="T38" fmla="*/ 6 w 145"/>
                  <a:gd name="T39" fmla="*/ 103 h 115"/>
                  <a:gd name="T40" fmla="*/ 14 w 145"/>
                  <a:gd name="T41" fmla="*/ 107 h 115"/>
                  <a:gd name="T42" fmla="*/ 22 w 145"/>
                  <a:gd name="T43" fmla="*/ 106 h 115"/>
                  <a:gd name="T44" fmla="*/ 28 w 145"/>
                  <a:gd name="T45" fmla="*/ 97 h 115"/>
                  <a:gd name="T46" fmla="*/ 25 w 145"/>
                  <a:gd name="T47" fmla="*/ 89 h 115"/>
                  <a:gd name="T48" fmla="*/ 34 w 145"/>
                  <a:gd name="T49" fmla="*/ 89 h 115"/>
                  <a:gd name="T50" fmla="*/ 46 w 145"/>
                  <a:gd name="T51" fmla="*/ 85 h 115"/>
                  <a:gd name="T52" fmla="*/ 50 w 145"/>
                  <a:gd name="T53" fmla="*/ 89 h 115"/>
                  <a:gd name="T54" fmla="*/ 66 w 145"/>
                  <a:gd name="T55" fmla="*/ 92 h 115"/>
                  <a:gd name="T56" fmla="*/ 67 w 145"/>
                  <a:gd name="T57" fmla="*/ 82 h 115"/>
                  <a:gd name="T58" fmla="*/ 60 w 145"/>
                  <a:gd name="T59" fmla="*/ 74 h 115"/>
                  <a:gd name="T60" fmla="*/ 70 w 145"/>
                  <a:gd name="T61" fmla="*/ 69 h 115"/>
                  <a:gd name="T62" fmla="*/ 82 w 145"/>
                  <a:gd name="T63" fmla="*/ 63 h 115"/>
                  <a:gd name="T64" fmla="*/ 87 w 145"/>
                  <a:gd name="T65" fmla="*/ 59 h 115"/>
                  <a:gd name="T66" fmla="*/ 85 w 145"/>
                  <a:gd name="T67" fmla="*/ 47 h 115"/>
                  <a:gd name="T68" fmla="*/ 102 w 145"/>
                  <a:gd name="T69" fmla="*/ 42 h 115"/>
                  <a:gd name="T70" fmla="*/ 110 w 145"/>
                  <a:gd name="T71" fmla="*/ 30 h 115"/>
                  <a:gd name="T72" fmla="*/ 114 w 145"/>
                  <a:gd name="T73" fmla="*/ 19 h 115"/>
                  <a:gd name="T74" fmla="*/ 128 w 145"/>
                  <a:gd name="T75" fmla="*/ 28 h 115"/>
                  <a:gd name="T76" fmla="*/ 145 w 145"/>
                  <a:gd name="T77" fmla="*/ 22 h 115"/>
                  <a:gd name="T78" fmla="*/ 135 w 145"/>
                  <a:gd name="T79" fmla="*/ 10 h 115"/>
                  <a:gd name="T80" fmla="*/ 125 w 145"/>
                  <a:gd name="T81" fmla="*/ 1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5" h="115">
                    <a:moveTo>
                      <a:pt x="120" y="7"/>
                    </a:moveTo>
                    <a:lnTo>
                      <a:pt x="117" y="7"/>
                    </a:lnTo>
                    <a:lnTo>
                      <a:pt x="116" y="0"/>
                    </a:lnTo>
                    <a:lnTo>
                      <a:pt x="114" y="0"/>
                    </a:lnTo>
                    <a:lnTo>
                      <a:pt x="116" y="3"/>
                    </a:lnTo>
                    <a:lnTo>
                      <a:pt x="104" y="4"/>
                    </a:lnTo>
                    <a:lnTo>
                      <a:pt x="101" y="0"/>
                    </a:lnTo>
                    <a:lnTo>
                      <a:pt x="96" y="0"/>
                    </a:lnTo>
                    <a:lnTo>
                      <a:pt x="98" y="12"/>
                    </a:lnTo>
                    <a:lnTo>
                      <a:pt x="94" y="16"/>
                    </a:lnTo>
                    <a:lnTo>
                      <a:pt x="90" y="12"/>
                    </a:lnTo>
                    <a:lnTo>
                      <a:pt x="82" y="15"/>
                    </a:lnTo>
                    <a:lnTo>
                      <a:pt x="79" y="19"/>
                    </a:lnTo>
                    <a:lnTo>
                      <a:pt x="75" y="16"/>
                    </a:lnTo>
                    <a:lnTo>
                      <a:pt x="70" y="19"/>
                    </a:lnTo>
                    <a:lnTo>
                      <a:pt x="69" y="24"/>
                    </a:lnTo>
                    <a:lnTo>
                      <a:pt x="67" y="28"/>
                    </a:lnTo>
                    <a:lnTo>
                      <a:pt x="57" y="27"/>
                    </a:lnTo>
                    <a:lnTo>
                      <a:pt x="50" y="27"/>
                    </a:lnTo>
                    <a:lnTo>
                      <a:pt x="47" y="30"/>
                    </a:lnTo>
                    <a:lnTo>
                      <a:pt x="53" y="36"/>
                    </a:lnTo>
                    <a:lnTo>
                      <a:pt x="52" y="42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7"/>
                    </a:lnTo>
                    <a:lnTo>
                      <a:pt x="49" y="56"/>
                    </a:lnTo>
                    <a:lnTo>
                      <a:pt x="46" y="62"/>
                    </a:lnTo>
                    <a:lnTo>
                      <a:pt x="43" y="63"/>
                    </a:lnTo>
                    <a:lnTo>
                      <a:pt x="40" y="69"/>
                    </a:lnTo>
                    <a:lnTo>
                      <a:pt x="32" y="66"/>
                    </a:lnTo>
                    <a:lnTo>
                      <a:pt x="31" y="68"/>
                    </a:lnTo>
                    <a:lnTo>
                      <a:pt x="25" y="68"/>
                    </a:lnTo>
                    <a:lnTo>
                      <a:pt x="20" y="66"/>
                    </a:lnTo>
                    <a:lnTo>
                      <a:pt x="16" y="73"/>
                    </a:lnTo>
                    <a:lnTo>
                      <a:pt x="11" y="86"/>
                    </a:lnTo>
                    <a:lnTo>
                      <a:pt x="11" y="91"/>
                    </a:lnTo>
                    <a:lnTo>
                      <a:pt x="2" y="89"/>
                    </a:lnTo>
                    <a:lnTo>
                      <a:pt x="2" y="94"/>
                    </a:lnTo>
                    <a:lnTo>
                      <a:pt x="0" y="97"/>
                    </a:lnTo>
                    <a:lnTo>
                      <a:pt x="6" y="103"/>
                    </a:lnTo>
                    <a:lnTo>
                      <a:pt x="16" y="103"/>
                    </a:lnTo>
                    <a:lnTo>
                      <a:pt x="14" y="107"/>
                    </a:lnTo>
                    <a:lnTo>
                      <a:pt x="17" y="115"/>
                    </a:lnTo>
                    <a:lnTo>
                      <a:pt x="22" y="106"/>
                    </a:lnTo>
                    <a:lnTo>
                      <a:pt x="28" y="101"/>
                    </a:lnTo>
                    <a:lnTo>
                      <a:pt x="28" y="97"/>
                    </a:lnTo>
                    <a:lnTo>
                      <a:pt x="22" y="97"/>
                    </a:lnTo>
                    <a:lnTo>
                      <a:pt x="25" y="89"/>
                    </a:lnTo>
                    <a:lnTo>
                      <a:pt x="28" y="86"/>
                    </a:lnTo>
                    <a:lnTo>
                      <a:pt x="34" y="89"/>
                    </a:lnTo>
                    <a:lnTo>
                      <a:pt x="41" y="88"/>
                    </a:lnTo>
                    <a:lnTo>
                      <a:pt x="46" y="85"/>
                    </a:lnTo>
                    <a:lnTo>
                      <a:pt x="44" y="89"/>
                    </a:lnTo>
                    <a:lnTo>
                      <a:pt x="50" y="89"/>
                    </a:lnTo>
                    <a:lnTo>
                      <a:pt x="58" y="95"/>
                    </a:lnTo>
                    <a:lnTo>
                      <a:pt x="66" y="92"/>
                    </a:lnTo>
                    <a:lnTo>
                      <a:pt x="67" y="85"/>
                    </a:lnTo>
                    <a:lnTo>
                      <a:pt x="67" y="82"/>
                    </a:lnTo>
                    <a:lnTo>
                      <a:pt x="61" y="79"/>
                    </a:lnTo>
                    <a:lnTo>
                      <a:pt x="60" y="74"/>
                    </a:lnTo>
                    <a:lnTo>
                      <a:pt x="60" y="69"/>
                    </a:lnTo>
                    <a:lnTo>
                      <a:pt x="70" y="69"/>
                    </a:lnTo>
                    <a:lnTo>
                      <a:pt x="79" y="77"/>
                    </a:lnTo>
                    <a:lnTo>
                      <a:pt x="82" y="63"/>
                    </a:lnTo>
                    <a:lnTo>
                      <a:pt x="87" y="66"/>
                    </a:lnTo>
                    <a:lnTo>
                      <a:pt x="87" y="59"/>
                    </a:lnTo>
                    <a:lnTo>
                      <a:pt x="84" y="53"/>
                    </a:lnTo>
                    <a:lnTo>
                      <a:pt x="85" y="47"/>
                    </a:lnTo>
                    <a:lnTo>
                      <a:pt x="96" y="44"/>
                    </a:lnTo>
                    <a:lnTo>
                      <a:pt x="102" y="42"/>
                    </a:lnTo>
                    <a:lnTo>
                      <a:pt x="107" y="36"/>
                    </a:lnTo>
                    <a:lnTo>
                      <a:pt x="110" y="30"/>
                    </a:lnTo>
                    <a:lnTo>
                      <a:pt x="102" y="30"/>
                    </a:lnTo>
                    <a:lnTo>
                      <a:pt x="114" y="19"/>
                    </a:lnTo>
                    <a:lnTo>
                      <a:pt x="120" y="30"/>
                    </a:lnTo>
                    <a:lnTo>
                      <a:pt x="128" y="28"/>
                    </a:lnTo>
                    <a:lnTo>
                      <a:pt x="135" y="30"/>
                    </a:lnTo>
                    <a:lnTo>
                      <a:pt x="145" y="22"/>
                    </a:lnTo>
                    <a:lnTo>
                      <a:pt x="140" y="15"/>
                    </a:lnTo>
                    <a:lnTo>
                      <a:pt x="135" y="10"/>
                    </a:lnTo>
                    <a:lnTo>
                      <a:pt x="132" y="12"/>
                    </a:lnTo>
                    <a:lnTo>
                      <a:pt x="125" y="12"/>
                    </a:lnTo>
                    <a:lnTo>
                      <a:pt x="120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3" name="Freeform 6491">
                <a:extLst>
                  <a:ext uri="{FF2B5EF4-FFF2-40B4-BE49-F238E27FC236}">
                    <a16:creationId xmlns:a16="http://schemas.microsoft.com/office/drawing/2014/main" id="{58951D9A-57A0-4062-2E14-2BF3AFC4F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906"/>
                <a:ext cx="72" cy="58"/>
              </a:xfrm>
              <a:custGeom>
                <a:avLst/>
                <a:gdLst>
                  <a:gd name="T0" fmla="*/ 125 w 145"/>
                  <a:gd name="T1" fmla="*/ 12 h 115"/>
                  <a:gd name="T2" fmla="*/ 135 w 145"/>
                  <a:gd name="T3" fmla="*/ 10 h 115"/>
                  <a:gd name="T4" fmla="*/ 145 w 145"/>
                  <a:gd name="T5" fmla="*/ 22 h 115"/>
                  <a:gd name="T6" fmla="*/ 128 w 145"/>
                  <a:gd name="T7" fmla="*/ 28 h 115"/>
                  <a:gd name="T8" fmla="*/ 114 w 145"/>
                  <a:gd name="T9" fmla="*/ 19 h 115"/>
                  <a:gd name="T10" fmla="*/ 110 w 145"/>
                  <a:gd name="T11" fmla="*/ 30 h 115"/>
                  <a:gd name="T12" fmla="*/ 102 w 145"/>
                  <a:gd name="T13" fmla="*/ 42 h 115"/>
                  <a:gd name="T14" fmla="*/ 85 w 145"/>
                  <a:gd name="T15" fmla="*/ 47 h 115"/>
                  <a:gd name="T16" fmla="*/ 87 w 145"/>
                  <a:gd name="T17" fmla="*/ 59 h 115"/>
                  <a:gd name="T18" fmla="*/ 82 w 145"/>
                  <a:gd name="T19" fmla="*/ 63 h 115"/>
                  <a:gd name="T20" fmla="*/ 70 w 145"/>
                  <a:gd name="T21" fmla="*/ 69 h 115"/>
                  <a:gd name="T22" fmla="*/ 60 w 145"/>
                  <a:gd name="T23" fmla="*/ 74 h 115"/>
                  <a:gd name="T24" fmla="*/ 67 w 145"/>
                  <a:gd name="T25" fmla="*/ 82 h 115"/>
                  <a:gd name="T26" fmla="*/ 66 w 145"/>
                  <a:gd name="T27" fmla="*/ 92 h 115"/>
                  <a:gd name="T28" fmla="*/ 50 w 145"/>
                  <a:gd name="T29" fmla="*/ 89 h 115"/>
                  <a:gd name="T30" fmla="*/ 46 w 145"/>
                  <a:gd name="T31" fmla="*/ 85 h 115"/>
                  <a:gd name="T32" fmla="*/ 34 w 145"/>
                  <a:gd name="T33" fmla="*/ 89 h 115"/>
                  <a:gd name="T34" fmla="*/ 25 w 145"/>
                  <a:gd name="T35" fmla="*/ 89 h 115"/>
                  <a:gd name="T36" fmla="*/ 28 w 145"/>
                  <a:gd name="T37" fmla="*/ 97 h 115"/>
                  <a:gd name="T38" fmla="*/ 22 w 145"/>
                  <a:gd name="T39" fmla="*/ 106 h 115"/>
                  <a:gd name="T40" fmla="*/ 14 w 145"/>
                  <a:gd name="T41" fmla="*/ 107 h 115"/>
                  <a:gd name="T42" fmla="*/ 6 w 145"/>
                  <a:gd name="T43" fmla="*/ 103 h 115"/>
                  <a:gd name="T44" fmla="*/ 2 w 145"/>
                  <a:gd name="T45" fmla="*/ 94 h 115"/>
                  <a:gd name="T46" fmla="*/ 11 w 145"/>
                  <a:gd name="T47" fmla="*/ 91 h 115"/>
                  <a:gd name="T48" fmla="*/ 16 w 145"/>
                  <a:gd name="T49" fmla="*/ 73 h 115"/>
                  <a:gd name="T50" fmla="*/ 25 w 145"/>
                  <a:gd name="T51" fmla="*/ 68 h 115"/>
                  <a:gd name="T52" fmla="*/ 32 w 145"/>
                  <a:gd name="T53" fmla="*/ 66 h 115"/>
                  <a:gd name="T54" fmla="*/ 43 w 145"/>
                  <a:gd name="T55" fmla="*/ 63 h 115"/>
                  <a:gd name="T56" fmla="*/ 49 w 145"/>
                  <a:gd name="T57" fmla="*/ 56 h 115"/>
                  <a:gd name="T58" fmla="*/ 52 w 145"/>
                  <a:gd name="T59" fmla="*/ 44 h 115"/>
                  <a:gd name="T60" fmla="*/ 52 w 145"/>
                  <a:gd name="T61" fmla="*/ 42 h 115"/>
                  <a:gd name="T62" fmla="*/ 47 w 145"/>
                  <a:gd name="T63" fmla="*/ 30 h 115"/>
                  <a:gd name="T64" fmla="*/ 57 w 145"/>
                  <a:gd name="T65" fmla="*/ 27 h 115"/>
                  <a:gd name="T66" fmla="*/ 69 w 145"/>
                  <a:gd name="T67" fmla="*/ 24 h 115"/>
                  <a:gd name="T68" fmla="*/ 75 w 145"/>
                  <a:gd name="T69" fmla="*/ 16 h 115"/>
                  <a:gd name="T70" fmla="*/ 82 w 145"/>
                  <a:gd name="T71" fmla="*/ 15 h 115"/>
                  <a:gd name="T72" fmla="*/ 94 w 145"/>
                  <a:gd name="T73" fmla="*/ 16 h 115"/>
                  <a:gd name="T74" fmla="*/ 96 w 145"/>
                  <a:gd name="T75" fmla="*/ 0 h 115"/>
                  <a:gd name="T76" fmla="*/ 104 w 145"/>
                  <a:gd name="T77" fmla="*/ 4 h 115"/>
                  <a:gd name="T78" fmla="*/ 114 w 145"/>
                  <a:gd name="T79" fmla="*/ 0 h 115"/>
                  <a:gd name="T80" fmla="*/ 117 w 145"/>
                  <a:gd name="T81" fmla="*/ 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5" h="115">
                    <a:moveTo>
                      <a:pt x="120" y="7"/>
                    </a:moveTo>
                    <a:lnTo>
                      <a:pt x="125" y="12"/>
                    </a:lnTo>
                    <a:lnTo>
                      <a:pt x="132" y="12"/>
                    </a:lnTo>
                    <a:lnTo>
                      <a:pt x="135" y="10"/>
                    </a:lnTo>
                    <a:lnTo>
                      <a:pt x="140" y="15"/>
                    </a:lnTo>
                    <a:lnTo>
                      <a:pt x="145" y="22"/>
                    </a:lnTo>
                    <a:lnTo>
                      <a:pt x="135" y="30"/>
                    </a:lnTo>
                    <a:lnTo>
                      <a:pt x="128" y="28"/>
                    </a:lnTo>
                    <a:lnTo>
                      <a:pt x="120" y="30"/>
                    </a:lnTo>
                    <a:lnTo>
                      <a:pt x="114" y="19"/>
                    </a:lnTo>
                    <a:lnTo>
                      <a:pt x="102" y="30"/>
                    </a:lnTo>
                    <a:lnTo>
                      <a:pt x="110" y="30"/>
                    </a:lnTo>
                    <a:lnTo>
                      <a:pt x="107" y="36"/>
                    </a:lnTo>
                    <a:lnTo>
                      <a:pt x="102" y="42"/>
                    </a:lnTo>
                    <a:lnTo>
                      <a:pt x="96" y="44"/>
                    </a:lnTo>
                    <a:lnTo>
                      <a:pt x="85" y="47"/>
                    </a:lnTo>
                    <a:lnTo>
                      <a:pt x="84" y="53"/>
                    </a:lnTo>
                    <a:lnTo>
                      <a:pt x="87" y="59"/>
                    </a:lnTo>
                    <a:lnTo>
                      <a:pt x="87" y="66"/>
                    </a:lnTo>
                    <a:lnTo>
                      <a:pt x="82" y="63"/>
                    </a:lnTo>
                    <a:lnTo>
                      <a:pt x="79" y="77"/>
                    </a:lnTo>
                    <a:lnTo>
                      <a:pt x="70" y="69"/>
                    </a:lnTo>
                    <a:lnTo>
                      <a:pt x="60" y="69"/>
                    </a:lnTo>
                    <a:lnTo>
                      <a:pt x="60" y="74"/>
                    </a:lnTo>
                    <a:lnTo>
                      <a:pt x="61" y="79"/>
                    </a:lnTo>
                    <a:lnTo>
                      <a:pt x="67" y="82"/>
                    </a:lnTo>
                    <a:lnTo>
                      <a:pt x="67" y="85"/>
                    </a:lnTo>
                    <a:lnTo>
                      <a:pt x="66" y="92"/>
                    </a:lnTo>
                    <a:lnTo>
                      <a:pt x="58" y="95"/>
                    </a:lnTo>
                    <a:lnTo>
                      <a:pt x="50" y="89"/>
                    </a:lnTo>
                    <a:lnTo>
                      <a:pt x="44" y="89"/>
                    </a:lnTo>
                    <a:lnTo>
                      <a:pt x="46" y="85"/>
                    </a:lnTo>
                    <a:lnTo>
                      <a:pt x="41" y="88"/>
                    </a:lnTo>
                    <a:lnTo>
                      <a:pt x="34" y="89"/>
                    </a:lnTo>
                    <a:lnTo>
                      <a:pt x="28" y="86"/>
                    </a:lnTo>
                    <a:lnTo>
                      <a:pt x="25" y="89"/>
                    </a:lnTo>
                    <a:lnTo>
                      <a:pt x="22" y="97"/>
                    </a:lnTo>
                    <a:lnTo>
                      <a:pt x="28" y="97"/>
                    </a:lnTo>
                    <a:lnTo>
                      <a:pt x="28" y="101"/>
                    </a:lnTo>
                    <a:lnTo>
                      <a:pt x="22" y="106"/>
                    </a:lnTo>
                    <a:lnTo>
                      <a:pt x="17" y="115"/>
                    </a:lnTo>
                    <a:lnTo>
                      <a:pt x="14" y="107"/>
                    </a:lnTo>
                    <a:lnTo>
                      <a:pt x="16" y="103"/>
                    </a:lnTo>
                    <a:lnTo>
                      <a:pt x="6" y="103"/>
                    </a:lnTo>
                    <a:lnTo>
                      <a:pt x="0" y="97"/>
                    </a:lnTo>
                    <a:lnTo>
                      <a:pt x="2" y="94"/>
                    </a:lnTo>
                    <a:lnTo>
                      <a:pt x="2" y="89"/>
                    </a:lnTo>
                    <a:lnTo>
                      <a:pt x="11" y="91"/>
                    </a:lnTo>
                    <a:lnTo>
                      <a:pt x="11" y="86"/>
                    </a:lnTo>
                    <a:lnTo>
                      <a:pt x="16" y="73"/>
                    </a:lnTo>
                    <a:lnTo>
                      <a:pt x="20" y="66"/>
                    </a:lnTo>
                    <a:lnTo>
                      <a:pt x="25" y="68"/>
                    </a:lnTo>
                    <a:lnTo>
                      <a:pt x="31" y="68"/>
                    </a:lnTo>
                    <a:lnTo>
                      <a:pt x="32" y="66"/>
                    </a:lnTo>
                    <a:lnTo>
                      <a:pt x="40" y="69"/>
                    </a:lnTo>
                    <a:lnTo>
                      <a:pt x="43" y="63"/>
                    </a:lnTo>
                    <a:lnTo>
                      <a:pt x="46" y="62"/>
                    </a:lnTo>
                    <a:lnTo>
                      <a:pt x="49" y="56"/>
                    </a:lnTo>
                    <a:lnTo>
                      <a:pt x="53" y="47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2" y="42"/>
                    </a:lnTo>
                    <a:lnTo>
                      <a:pt x="53" y="36"/>
                    </a:lnTo>
                    <a:lnTo>
                      <a:pt x="47" y="30"/>
                    </a:lnTo>
                    <a:lnTo>
                      <a:pt x="50" y="27"/>
                    </a:lnTo>
                    <a:lnTo>
                      <a:pt x="57" y="27"/>
                    </a:lnTo>
                    <a:lnTo>
                      <a:pt x="67" y="28"/>
                    </a:lnTo>
                    <a:lnTo>
                      <a:pt x="69" y="24"/>
                    </a:lnTo>
                    <a:lnTo>
                      <a:pt x="70" y="19"/>
                    </a:lnTo>
                    <a:lnTo>
                      <a:pt x="75" y="16"/>
                    </a:lnTo>
                    <a:lnTo>
                      <a:pt x="79" y="19"/>
                    </a:lnTo>
                    <a:lnTo>
                      <a:pt x="82" y="15"/>
                    </a:lnTo>
                    <a:lnTo>
                      <a:pt x="90" y="12"/>
                    </a:lnTo>
                    <a:lnTo>
                      <a:pt x="94" y="16"/>
                    </a:lnTo>
                    <a:lnTo>
                      <a:pt x="98" y="12"/>
                    </a:lnTo>
                    <a:lnTo>
                      <a:pt x="96" y="0"/>
                    </a:lnTo>
                    <a:lnTo>
                      <a:pt x="101" y="0"/>
                    </a:lnTo>
                    <a:lnTo>
                      <a:pt x="104" y="4"/>
                    </a:lnTo>
                    <a:lnTo>
                      <a:pt x="116" y="3"/>
                    </a:lnTo>
                    <a:lnTo>
                      <a:pt x="114" y="0"/>
                    </a:lnTo>
                    <a:lnTo>
                      <a:pt x="116" y="0"/>
                    </a:lnTo>
                    <a:lnTo>
                      <a:pt x="117" y="7"/>
                    </a:lnTo>
                    <a:lnTo>
                      <a:pt x="12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4" name="Freeform 6492">
                <a:extLst>
                  <a:ext uri="{FF2B5EF4-FFF2-40B4-BE49-F238E27FC236}">
                    <a16:creationId xmlns:a16="http://schemas.microsoft.com/office/drawing/2014/main" id="{71527C5D-D6CD-6766-859F-BF58983DA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906"/>
                <a:ext cx="72" cy="58"/>
              </a:xfrm>
              <a:custGeom>
                <a:avLst/>
                <a:gdLst>
                  <a:gd name="T0" fmla="*/ 125 w 145"/>
                  <a:gd name="T1" fmla="*/ 12 h 115"/>
                  <a:gd name="T2" fmla="*/ 135 w 145"/>
                  <a:gd name="T3" fmla="*/ 10 h 115"/>
                  <a:gd name="T4" fmla="*/ 145 w 145"/>
                  <a:gd name="T5" fmla="*/ 22 h 115"/>
                  <a:gd name="T6" fmla="*/ 128 w 145"/>
                  <a:gd name="T7" fmla="*/ 28 h 115"/>
                  <a:gd name="T8" fmla="*/ 114 w 145"/>
                  <a:gd name="T9" fmla="*/ 19 h 115"/>
                  <a:gd name="T10" fmla="*/ 110 w 145"/>
                  <a:gd name="T11" fmla="*/ 30 h 115"/>
                  <a:gd name="T12" fmla="*/ 102 w 145"/>
                  <a:gd name="T13" fmla="*/ 42 h 115"/>
                  <a:gd name="T14" fmla="*/ 85 w 145"/>
                  <a:gd name="T15" fmla="*/ 47 h 115"/>
                  <a:gd name="T16" fmla="*/ 87 w 145"/>
                  <a:gd name="T17" fmla="*/ 59 h 115"/>
                  <a:gd name="T18" fmla="*/ 82 w 145"/>
                  <a:gd name="T19" fmla="*/ 63 h 115"/>
                  <a:gd name="T20" fmla="*/ 70 w 145"/>
                  <a:gd name="T21" fmla="*/ 69 h 115"/>
                  <a:gd name="T22" fmla="*/ 60 w 145"/>
                  <a:gd name="T23" fmla="*/ 74 h 115"/>
                  <a:gd name="T24" fmla="*/ 67 w 145"/>
                  <a:gd name="T25" fmla="*/ 82 h 115"/>
                  <a:gd name="T26" fmla="*/ 66 w 145"/>
                  <a:gd name="T27" fmla="*/ 92 h 115"/>
                  <a:gd name="T28" fmla="*/ 50 w 145"/>
                  <a:gd name="T29" fmla="*/ 89 h 115"/>
                  <a:gd name="T30" fmla="*/ 46 w 145"/>
                  <a:gd name="T31" fmla="*/ 85 h 115"/>
                  <a:gd name="T32" fmla="*/ 34 w 145"/>
                  <a:gd name="T33" fmla="*/ 89 h 115"/>
                  <a:gd name="T34" fmla="*/ 25 w 145"/>
                  <a:gd name="T35" fmla="*/ 89 h 115"/>
                  <a:gd name="T36" fmla="*/ 28 w 145"/>
                  <a:gd name="T37" fmla="*/ 97 h 115"/>
                  <a:gd name="T38" fmla="*/ 22 w 145"/>
                  <a:gd name="T39" fmla="*/ 106 h 115"/>
                  <a:gd name="T40" fmla="*/ 14 w 145"/>
                  <a:gd name="T41" fmla="*/ 107 h 115"/>
                  <a:gd name="T42" fmla="*/ 6 w 145"/>
                  <a:gd name="T43" fmla="*/ 103 h 115"/>
                  <a:gd name="T44" fmla="*/ 2 w 145"/>
                  <a:gd name="T45" fmla="*/ 94 h 115"/>
                  <a:gd name="T46" fmla="*/ 11 w 145"/>
                  <a:gd name="T47" fmla="*/ 91 h 115"/>
                  <a:gd name="T48" fmla="*/ 16 w 145"/>
                  <a:gd name="T49" fmla="*/ 73 h 115"/>
                  <a:gd name="T50" fmla="*/ 25 w 145"/>
                  <a:gd name="T51" fmla="*/ 68 h 115"/>
                  <a:gd name="T52" fmla="*/ 32 w 145"/>
                  <a:gd name="T53" fmla="*/ 66 h 115"/>
                  <a:gd name="T54" fmla="*/ 43 w 145"/>
                  <a:gd name="T55" fmla="*/ 63 h 115"/>
                  <a:gd name="T56" fmla="*/ 49 w 145"/>
                  <a:gd name="T57" fmla="*/ 56 h 115"/>
                  <a:gd name="T58" fmla="*/ 52 w 145"/>
                  <a:gd name="T59" fmla="*/ 44 h 115"/>
                  <a:gd name="T60" fmla="*/ 52 w 145"/>
                  <a:gd name="T61" fmla="*/ 42 h 115"/>
                  <a:gd name="T62" fmla="*/ 47 w 145"/>
                  <a:gd name="T63" fmla="*/ 30 h 115"/>
                  <a:gd name="T64" fmla="*/ 57 w 145"/>
                  <a:gd name="T65" fmla="*/ 27 h 115"/>
                  <a:gd name="T66" fmla="*/ 69 w 145"/>
                  <a:gd name="T67" fmla="*/ 24 h 115"/>
                  <a:gd name="T68" fmla="*/ 75 w 145"/>
                  <a:gd name="T69" fmla="*/ 16 h 115"/>
                  <a:gd name="T70" fmla="*/ 82 w 145"/>
                  <a:gd name="T71" fmla="*/ 15 h 115"/>
                  <a:gd name="T72" fmla="*/ 94 w 145"/>
                  <a:gd name="T73" fmla="*/ 16 h 115"/>
                  <a:gd name="T74" fmla="*/ 96 w 145"/>
                  <a:gd name="T75" fmla="*/ 0 h 115"/>
                  <a:gd name="T76" fmla="*/ 104 w 145"/>
                  <a:gd name="T77" fmla="*/ 4 h 115"/>
                  <a:gd name="T78" fmla="*/ 114 w 145"/>
                  <a:gd name="T79" fmla="*/ 0 h 115"/>
                  <a:gd name="T80" fmla="*/ 117 w 145"/>
                  <a:gd name="T81" fmla="*/ 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5" h="115">
                    <a:moveTo>
                      <a:pt x="120" y="7"/>
                    </a:moveTo>
                    <a:lnTo>
                      <a:pt x="125" y="12"/>
                    </a:lnTo>
                    <a:lnTo>
                      <a:pt x="132" y="12"/>
                    </a:lnTo>
                    <a:lnTo>
                      <a:pt x="135" y="10"/>
                    </a:lnTo>
                    <a:lnTo>
                      <a:pt x="140" y="15"/>
                    </a:lnTo>
                    <a:lnTo>
                      <a:pt x="145" y="22"/>
                    </a:lnTo>
                    <a:lnTo>
                      <a:pt x="135" y="30"/>
                    </a:lnTo>
                    <a:lnTo>
                      <a:pt x="128" y="28"/>
                    </a:lnTo>
                    <a:lnTo>
                      <a:pt x="120" y="30"/>
                    </a:lnTo>
                    <a:lnTo>
                      <a:pt x="114" y="19"/>
                    </a:lnTo>
                    <a:lnTo>
                      <a:pt x="102" y="30"/>
                    </a:lnTo>
                    <a:lnTo>
                      <a:pt x="110" y="30"/>
                    </a:lnTo>
                    <a:lnTo>
                      <a:pt x="107" y="36"/>
                    </a:lnTo>
                    <a:lnTo>
                      <a:pt x="102" y="42"/>
                    </a:lnTo>
                    <a:lnTo>
                      <a:pt x="96" y="44"/>
                    </a:lnTo>
                    <a:lnTo>
                      <a:pt x="85" y="47"/>
                    </a:lnTo>
                    <a:lnTo>
                      <a:pt x="84" y="53"/>
                    </a:lnTo>
                    <a:lnTo>
                      <a:pt x="87" y="59"/>
                    </a:lnTo>
                    <a:lnTo>
                      <a:pt x="87" y="66"/>
                    </a:lnTo>
                    <a:lnTo>
                      <a:pt x="82" y="63"/>
                    </a:lnTo>
                    <a:lnTo>
                      <a:pt x="79" y="77"/>
                    </a:lnTo>
                    <a:lnTo>
                      <a:pt x="70" y="69"/>
                    </a:lnTo>
                    <a:lnTo>
                      <a:pt x="60" y="69"/>
                    </a:lnTo>
                    <a:lnTo>
                      <a:pt x="60" y="74"/>
                    </a:lnTo>
                    <a:lnTo>
                      <a:pt x="61" y="79"/>
                    </a:lnTo>
                    <a:lnTo>
                      <a:pt x="67" y="82"/>
                    </a:lnTo>
                    <a:lnTo>
                      <a:pt x="67" y="85"/>
                    </a:lnTo>
                    <a:lnTo>
                      <a:pt x="66" y="92"/>
                    </a:lnTo>
                    <a:lnTo>
                      <a:pt x="58" y="95"/>
                    </a:lnTo>
                    <a:lnTo>
                      <a:pt x="50" y="89"/>
                    </a:lnTo>
                    <a:lnTo>
                      <a:pt x="44" y="89"/>
                    </a:lnTo>
                    <a:lnTo>
                      <a:pt x="46" y="85"/>
                    </a:lnTo>
                    <a:lnTo>
                      <a:pt x="41" y="88"/>
                    </a:lnTo>
                    <a:lnTo>
                      <a:pt x="34" y="89"/>
                    </a:lnTo>
                    <a:lnTo>
                      <a:pt x="28" y="86"/>
                    </a:lnTo>
                    <a:lnTo>
                      <a:pt x="25" y="89"/>
                    </a:lnTo>
                    <a:lnTo>
                      <a:pt x="22" y="97"/>
                    </a:lnTo>
                    <a:lnTo>
                      <a:pt x="28" y="97"/>
                    </a:lnTo>
                    <a:lnTo>
                      <a:pt x="28" y="101"/>
                    </a:lnTo>
                    <a:lnTo>
                      <a:pt x="22" y="106"/>
                    </a:lnTo>
                    <a:lnTo>
                      <a:pt x="17" y="115"/>
                    </a:lnTo>
                    <a:lnTo>
                      <a:pt x="14" y="107"/>
                    </a:lnTo>
                    <a:lnTo>
                      <a:pt x="16" y="103"/>
                    </a:lnTo>
                    <a:lnTo>
                      <a:pt x="6" y="103"/>
                    </a:lnTo>
                    <a:lnTo>
                      <a:pt x="0" y="97"/>
                    </a:lnTo>
                    <a:lnTo>
                      <a:pt x="2" y="94"/>
                    </a:lnTo>
                    <a:lnTo>
                      <a:pt x="2" y="89"/>
                    </a:lnTo>
                    <a:lnTo>
                      <a:pt x="11" y="91"/>
                    </a:lnTo>
                    <a:lnTo>
                      <a:pt x="11" y="86"/>
                    </a:lnTo>
                    <a:lnTo>
                      <a:pt x="16" y="73"/>
                    </a:lnTo>
                    <a:lnTo>
                      <a:pt x="20" y="66"/>
                    </a:lnTo>
                    <a:lnTo>
                      <a:pt x="25" y="68"/>
                    </a:lnTo>
                    <a:lnTo>
                      <a:pt x="31" y="68"/>
                    </a:lnTo>
                    <a:lnTo>
                      <a:pt x="32" y="66"/>
                    </a:lnTo>
                    <a:lnTo>
                      <a:pt x="40" y="69"/>
                    </a:lnTo>
                    <a:lnTo>
                      <a:pt x="43" y="63"/>
                    </a:lnTo>
                    <a:lnTo>
                      <a:pt x="46" y="62"/>
                    </a:lnTo>
                    <a:lnTo>
                      <a:pt x="49" y="56"/>
                    </a:lnTo>
                    <a:lnTo>
                      <a:pt x="53" y="47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2" y="42"/>
                    </a:lnTo>
                    <a:lnTo>
                      <a:pt x="53" y="36"/>
                    </a:lnTo>
                    <a:lnTo>
                      <a:pt x="47" y="30"/>
                    </a:lnTo>
                    <a:lnTo>
                      <a:pt x="50" y="27"/>
                    </a:lnTo>
                    <a:lnTo>
                      <a:pt x="57" y="27"/>
                    </a:lnTo>
                    <a:lnTo>
                      <a:pt x="67" y="28"/>
                    </a:lnTo>
                    <a:lnTo>
                      <a:pt x="69" y="24"/>
                    </a:lnTo>
                    <a:lnTo>
                      <a:pt x="70" y="19"/>
                    </a:lnTo>
                    <a:lnTo>
                      <a:pt x="75" y="16"/>
                    </a:lnTo>
                    <a:lnTo>
                      <a:pt x="79" y="19"/>
                    </a:lnTo>
                    <a:lnTo>
                      <a:pt x="82" y="15"/>
                    </a:lnTo>
                    <a:lnTo>
                      <a:pt x="90" y="12"/>
                    </a:lnTo>
                    <a:lnTo>
                      <a:pt x="94" y="16"/>
                    </a:lnTo>
                    <a:lnTo>
                      <a:pt x="98" y="12"/>
                    </a:lnTo>
                    <a:lnTo>
                      <a:pt x="96" y="0"/>
                    </a:lnTo>
                    <a:lnTo>
                      <a:pt x="101" y="0"/>
                    </a:lnTo>
                    <a:lnTo>
                      <a:pt x="104" y="4"/>
                    </a:lnTo>
                    <a:lnTo>
                      <a:pt x="116" y="3"/>
                    </a:lnTo>
                    <a:lnTo>
                      <a:pt x="114" y="0"/>
                    </a:lnTo>
                    <a:lnTo>
                      <a:pt x="116" y="0"/>
                    </a:lnTo>
                    <a:lnTo>
                      <a:pt x="117" y="7"/>
                    </a:lnTo>
                    <a:lnTo>
                      <a:pt x="120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5" name="Freeform 6493">
                <a:extLst>
                  <a:ext uri="{FF2B5EF4-FFF2-40B4-BE49-F238E27FC236}">
                    <a16:creationId xmlns:a16="http://schemas.microsoft.com/office/drawing/2014/main" id="{E9D94C71-C56A-ADFB-416F-AC905CD45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948"/>
                <a:ext cx="31" cy="51"/>
              </a:xfrm>
              <a:custGeom>
                <a:avLst/>
                <a:gdLst>
                  <a:gd name="T0" fmla="*/ 47 w 62"/>
                  <a:gd name="T1" fmla="*/ 0 h 102"/>
                  <a:gd name="T2" fmla="*/ 41 w 62"/>
                  <a:gd name="T3" fmla="*/ 12 h 102"/>
                  <a:gd name="T4" fmla="*/ 38 w 62"/>
                  <a:gd name="T5" fmla="*/ 18 h 102"/>
                  <a:gd name="T6" fmla="*/ 36 w 62"/>
                  <a:gd name="T7" fmla="*/ 16 h 102"/>
                  <a:gd name="T8" fmla="*/ 26 w 62"/>
                  <a:gd name="T9" fmla="*/ 16 h 102"/>
                  <a:gd name="T10" fmla="*/ 22 w 62"/>
                  <a:gd name="T11" fmla="*/ 15 h 102"/>
                  <a:gd name="T12" fmla="*/ 19 w 62"/>
                  <a:gd name="T13" fmla="*/ 21 h 102"/>
                  <a:gd name="T14" fmla="*/ 19 w 62"/>
                  <a:gd name="T15" fmla="*/ 22 h 102"/>
                  <a:gd name="T16" fmla="*/ 16 w 62"/>
                  <a:gd name="T17" fmla="*/ 30 h 102"/>
                  <a:gd name="T18" fmla="*/ 16 w 62"/>
                  <a:gd name="T19" fmla="*/ 36 h 102"/>
                  <a:gd name="T20" fmla="*/ 6 w 62"/>
                  <a:gd name="T21" fmla="*/ 36 h 102"/>
                  <a:gd name="T22" fmla="*/ 0 w 62"/>
                  <a:gd name="T23" fmla="*/ 44 h 102"/>
                  <a:gd name="T24" fmla="*/ 6 w 62"/>
                  <a:gd name="T25" fmla="*/ 54 h 102"/>
                  <a:gd name="T26" fmla="*/ 4 w 62"/>
                  <a:gd name="T27" fmla="*/ 57 h 102"/>
                  <a:gd name="T28" fmla="*/ 10 w 62"/>
                  <a:gd name="T29" fmla="*/ 60 h 102"/>
                  <a:gd name="T30" fmla="*/ 9 w 62"/>
                  <a:gd name="T31" fmla="*/ 73 h 102"/>
                  <a:gd name="T32" fmla="*/ 12 w 62"/>
                  <a:gd name="T33" fmla="*/ 74 h 102"/>
                  <a:gd name="T34" fmla="*/ 12 w 62"/>
                  <a:gd name="T35" fmla="*/ 80 h 102"/>
                  <a:gd name="T36" fmla="*/ 15 w 62"/>
                  <a:gd name="T37" fmla="*/ 85 h 102"/>
                  <a:gd name="T38" fmla="*/ 13 w 62"/>
                  <a:gd name="T39" fmla="*/ 89 h 102"/>
                  <a:gd name="T40" fmla="*/ 19 w 62"/>
                  <a:gd name="T41" fmla="*/ 102 h 102"/>
                  <a:gd name="T42" fmla="*/ 29 w 62"/>
                  <a:gd name="T43" fmla="*/ 102 h 102"/>
                  <a:gd name="T44" fmla="*/ 29 w 62"/>
                  <a:gd name="T45" fmla="*/ 94 h 102"/>
                  <a:gd name="T46" fmla="*/ 35 w 62"/>
                  <a:gd name="T47" fmla="*/ 88 h 102"/>
                  <a:gd name="T48" fmla="*/ 38 w 62"/>
                  <a:gd name="T49" fmla="*/ 85 h 102"/>
                  <a:gd name="T50" fmla="*/ 33 w 62"/>
                  <a:gd name="T51" fmla="*/ 79 h 102"/>
                  <a:gd name="T52" fmla="*/ 35 w 62"/>
                  <a:gd name="T53" fmla="*/ 67 h 102"/>
                  <a:gd name="T54" fmla="*/ 39 w 62"/>
                  <a:gd name="T55" fmla="*/ 60 h 102"/>
                  <a:gd name="T56" fmla="*/ 47 w 62"/>
                  <a:gd name="T57" fmla="*/ 57 h 102"/>
                  <a:gd name="T58" fmla="*/ 45 w 62"/>
                  <a:gd name="T59" fmla="*/ 51 h 102"/>
                  <a:gd name="T60" fmla="*/ 42 w 62"/>
                  <a:gd name="T61" fmla="*/ 47 h 102"/>
                  <a:gd name="T62" fmla="*/ 42 w 62"/>
                  <a:gd name="T63" fmla="*/ 45 h 102"/>
                  <a:gd name="T64" fmla="*/ 39 w 62"/>
                  <a:gd name="T65" fmla="*/ 36 h 102"/>
                  <a:gd name="T66" fmla="*/ 42 w 62"/>
                  <a:gd name="T67" fmla="*/ 33 h 102"/>
                  <a:gd name="T68" fmla="*/ 47 w 62"/>
                  <a:gd name="T69" fmla="*/ 26 h 102"/>
                  <a:gd name="T70" fmla="*/ 56 w 62"/>
                  <a:gd name="T71" fmla="*/ 21 h 102"/>
                  <a:gd name="T72" fmla="*/ 62 w 62"/>
                  <a:gd name="T73" fmla="*/ 15 h 102"/>
                  <a:gd name="T74" fmla="*/ 47 w 62"/>
                  <a:gd name="T7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2" h="102">
                    <a:moveTo>
                      <a:pt x="47" y="0"/>
                    </a:moveTo>
                    <a:lnTo>
                      <a:pt x="41" y="12"/>
                    </a:lnTo>
                    <a:lnTo>
                      <a:pt x="38" y="18"/>
                    </a:lnTo>
                    <a:lnTo>
                      <a:pt x="36" y="16"/>
                    </a:lnTo>
                    <a:lnTo>
                      <a:pt x="26" y="16"/>
                    </a:lnTo>
                    <a:lnTo>
                      <a:pt x="22" y="15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6" y="30"/>
                    </a:lnTo>
                    <a:lnTo>
                      <a:pt x="16" y="36"/>
                    </a:lnTo>
                    <a:lnTo>
                      <a:pt x="6" y="36"/>
                    </a:lnTo>
                    <a:lnTo>
                      <a:pt x="0" y="44"/>
                    </a:lnTo>
                    <a:lnTo>
                      <a:pt x="6" y="54"/>
                    </a:lnTo>
                    <a:lnTo>
                      <a:pt x="4" y="57"/>
                    </a:lnTo>
                    <a:lnTo>
                      <a:pt x="10" y="60"/>
                    </a:lnTo>
                    <a:lnTo>
                      <a:pt x="9" y="73"/>
                    </a:lnTo>
                    <a:lnTo>
                      <a:pt x="12" y="74"/>
                    </a:lnTo>
                    <a:lnTo>
                      <a:pt x="12" y="80"/>
                    </a:lnTo>
                    <a:lnTo>
                      <a:pt x="15" y="85"/>
                    </a:lnTo>
                    <a:lnTo>
                      <a:pt x="13" y="89"/>
                    </a:lnTo>
                    <a:lnTo>
                      <a:pt x="19" y="102"/>
                    </a:lnTo>
                    <a:lnTo>
                      <a:pt x="29" y="102"/>
                    </a:lnTo>
                    <a:lnTo>
                      <a:pt x="29" y="94"/>
                    </a:lnTo>
                    <a:lnTo>
                      <a:pt x="35" y="88"/>
                    </a:lnTo>
                    <a:lnTo>
                      <a:pt x="38" y="85"/>
                    </a:lnTo>
                    <a:lnTo>
                      <a:pt x="33" y="79"/>
                    </a:lnTo>
                    <a:lnTo>
                      <a:pt x="35" y="67"/>
                    </a:lnTo>
                    <a:lnTo>
                      <a:pt x="39" y="60"/>
                    </a:lnTo>
                    <a:lnTo>
                      <a:pt x="47" y="57"/>
                    </a:lnTo>
                    <a:lnTo>
                      <a:pt x="45" y="51"/>
                    </a:lnTo>
                    <a:lnTo>
                      <a:pt x="42" y="47"/>
                    </a:lnTo>
                    <a:lnTo>
                      <a:pt x="42" y="45"/>
                    </a:lnTo>
                    <a:lnTo>
                      <a:pt x="39" y="36"/>
                    </a:lnTo>
                    <a:lnTo>
                      <a:pt x="42" y="33"/>
                    </a:lnTo>
                    <a:lnTo>
                      <a:pt x="47" y="26"/>
                    </a:lnTo>
                    <a:lnTo>
                      <a:pt x="56" y="21"/>
                    </a:lnTo>
                    <a:lnTo>
                      <a:pt x="62" y="15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6" name="Freeform 6494">
                <a:extLst>
                  <a:ext uri="{FF2B5EF4-FFF2-40B4-BE49-F238E27FC236}">
                    <a16:creationId xmlns:a16="http://schemas.microsoft.com/office/drawing/2014/main" id="{018870D5-885A-1E47-D91C-7B6ED68D4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948"/>
                <a:ext cx="31" cy="51"/>
              </a:xfrm>
              <a:custGeom>
                <a:avLst/>
                <a:gdLst>
                  <a:gd name="T0" fmla="*/ 47 w 62"/>
                  <a:gd name="T1" fmla="*/ 0 h 102"/>
                  <a:gd name="T2" fmla="*/ 62 w 62"/>
                  <a:gd name="T3" fmla="*/ 15 h 102"/>
                  <a:gd name="T4" fmla="*/ 56 w 62"/>
                  <a:gd name="T5" fmla="*/ 21 h 102"/>
                  <a:gd name="T6" fmla="*/ 47 w 62"/>
                  <a:gd name="T7" fmla="*/ 26 h 102"/>
                  <a:gd name="T8" fmla="*/ 42 w 62"/>
                  <a:gd name="T9" fmla="*/ 33 h 102"/>
                  <a:gd name="T10" fmla="*/ 39 w 62"/>
                  <a:gd name="T11" fmla="*/ 36 h 102"/>
                  <a:gd name="T12" fmla="*/ 42 w 62"/>
                  <a:gd name="T13" fmla="*/ 45 h 102"/>
                  <a:gd name="T14" fmla="*/ 42 w 62"/>
                  <a:gd name="T15" fmla="*/ 47 h 102"/>
                  <a:gd name="T16" fmla="*/ 45 w 62"/>
                  <a:gd name="T17" fmla="*/ 51 h 102"/>
                  <a:gd name="T18" fmla="*/ 47 w 62"/>
                  <a:gd name="T19" fmla="*/ 57 h 102"/>
                  <a:gd name="T20" fmla="*/ 39 w 62"/>
                  <a:gd name="T21" fmla="*/ 60 h 102"/>
                  <a:gd name="T22" fmla="*/ 35 w 62"/>
                  <a:gd name="T23" fmla="*/ 67 h 102"/>
                  <a:gd name="T24" fmla="*/ 33 w 62"/>
                  <a:gd name="T25" fmla="*/ 79 h 102"/>
                  <a:gd name="T26" fmla="*/ 38 w 62"/>
                  <a:gd name="T27" fmla="*/ 85 h 102"/>
                  <a:gd name="T28" fmla="*/ 35 w 62"/>
                  <a:gd name="T29" fmla="*/ 88 h 102"/>
                  <a:gd name="T30" fmla="*/ 29 w 62"/>
                  <a:gd name="T31" fmla="*/ 94 h 102"/>
                  <a:gd name="T32" fmla="*/ 29 w 62"/>
                  <a:gd name="T33" fmla="*/ 102 h 102"/>
                  <a:gd name="T34" fmla="*/ 19 w 62"/>
                  <a:gd name="T35" fmla="*/ 102 h 102"/>
                  <a:gd name="T36" fmla="*/ 13 w 62"/>
                  <a:gd name="T37" fmla="*/ 89 h 102"/>
                  <a:gd name="T38" fmla="*/ 15 w 62"/>
                  <a:gd name="T39" fmla="*/ 85 h 102"/>
                  <a:gd name="T40" fmla="*/ 12 w 62"/>
                  <a:gd name="T41" fmla="*/ 80 h 102"/>
                  <a:gd name="T42" fmla="*/ 12 w 62"/>
                  <a:gd name="T43" fmla="*/ 74 h 102"/>
                  <a:gd name="T44" fmla="*/ 9 w 62"/>
                  <a:gd name="T45" fmla="*/ 73 h 102"/>
                  <a:gd name="T46" fmla="*/ 10 w 62"/>
                  <a:gd name="T47" fmla="*/ 60 h 102"/>
                  <a:gd name="T48" fmla="*/ 4 w 62"/>
                  <a:gd name="T49" fmla="*/ 57 h 102"/>
                  <a:gd name="T50" fmla="*/ 6 w 62"/>
                  <a:gd name="T51" fmla="*/ 54 h 102"/>
                  <a:gd name="T52" fmla="*/ 0 w 62"/>
                  <a:gd name="T53" fmla="*/ 44 h 102"/>
                  <a:gd name="T54" fmla="*/ 6 w 62"/>
                  <a:gd name="T55" fmla="*/ 36 h 102"/>
                  <a:gd name="T56" fmla="*/ 16 w 62"/>
                  <a:gd name="T57" fmla="*/ 36 h 102"/>
                  <a:gd name="T58" fmla="*/ 16 w 62"/>
                  <a:gd name="T59" fmla="*/ 30 h 102"/>
                  <a:gd name="T60" fmla="*/ 19 w 62"/>
                  <a:gd name="T61" fmla="*/ 22 h 102"/>
                  <a:gd name="T62" fmla="*/ 19 w 62"/>
                  <a:gd name="T63" fmla="*/ 21 h 102"/>
                  <a:gd name="T64" fmla="*/ 22 w 62"/>
                  <a:gd name="T65" fmla="*/ 15 h 102"/>
                  <a:gd name="T66" fmla="*/ 26 w 62"/>
                  <a:gd name="T67" fmla="*/ 16 h 102"/>
                  <a:gd name="T68" fmla="*/ 36 w 62"/>
                  <a:gd name="T69" fmla="*/ 16 h 102"/>
                  <a:gd name="T70" fmla="*/ 38 w 62"/>
                  <a:gd name="T71" fmla="*/ 18 h 102"/>
                  <a:gd name="T72" fmla="*/ 41 w 62"/>
                  <a:gd name="T73" fmla="*/ 12 h 102"/>
                  <a:gd name="T74" fmla="*/ 47 w 62"/>
                  <a:gd name="T7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2" h="102">
                    <a:moveTo>
                      <a:pt x="47" y="0"/>
                    </a:moveTo>
                    <a:lnTo>
                      <a:pt x="62" y="15"/>
                    </a:lnTo>
                    <a:lnTo>
                      <a:pt x="56" y="21"/>
                    </a:lnTo>
                    <a:lnTo>
                      <a:pt x="47" y="26"/>
                    </a:lnTo>
                    <a:lnTo>
                      <a:pt x="42" y="33"/>
                    </a:lnTo>
                    <a:lnTo>
                      <a:pt x="39" y="36"/>
                    </a:lnTo>
                    <a:lnTo>
                      <a:pt x="42" y="45"/>
                    </a:lnTo>
                    <a:lnTo>
                      <a:pt x="42" y="47"/>
                    </a:lnTo>
                    <a:lnTo>
                      <a:pt x="45" y="51"/>
                    </a:lnTo>
                    <a:lnTo>
                      <a:pt x="47" y="57"/>
                    </a:lnTo>
                    <a:lnTo>
                      <a:pt x="39" y="60"/>
                    </a:lnTo>
                    <a:lnTo>
                      <a:pt x="35" y="67"/>
                    </a:lnTo>
                    <a:lnTo>
                      <a:pt x="33" y="79"/>
                    </a:lnTo>
                    <a:lnTo>
                      <a:pt x="38" y="85"/>
                    </a:lnTo>
                    <a:lnTo>
                      <a:pt x="35" y="88"/>
                    </a:lnTo>
                    <a:lnTo>
                      <a:pt x="29" y="94"/>
                    </a:lnTo>
                    <a:lnTo>
                      <a:pt x="29" y="102"/>
                    </a:lnTo>
                    <a:lnTo>
                      <a:pt x="19" y="102"/>
                    </a:lnTo>
                    <a:lnTo>
                      <a:pt x="13" y="89"/>
                    </a:lnTo>
                    <a:lnTo>
                      <a:pt x="15" y="85"/>
                    </a:lnTo>
                    <a:lnTo>
                      <a:pt x="12" y="80"/>
                    </a:lnTo>
                    <a:lnTo>
                      <a:pt x="12" y="74"/>
                    </a:lnTo>
                    <a:lnTo>
                      <a:pt x="9" y="73"/>
                    </a:lnTo>
                    <a:lnTo>
                      <a:pt x="10" y="60"/>
                    </a:lnTo>
                    <a:lnTo>
                      <a:pt x="4" y="57"/>
                    </a:lnTo>
                    <a:lnTo>
                      <a:pt x="6" y="54"/>
                    </a:lnTo>
                    <a:lnTo>
                      <a:pt x="0" y="44"/>
                    </a:lnTo>
                    <a:lnTo>
                      <a:pt x="6" y="36"/>
                    </a:lnTo>
                    <a:lnTo>
                      <a:pt x="16" y="36"/>
                    </a:lnTo>
                    <a:lnTo>
                      <a:pt x="16" y="30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22" y="15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38" y="18"/>
                    </a:lnTo>
                    <a:lnTo>
                      <a:pt x="41" y="1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7" name="Freeform 6495">
                <a:extLst>
                  <a:ext uri="{FF2B5EF4-FFF2-40B4-BE49-F238E27FC236}">
                    <a16:creationId xmlns:a16="http://schemas.microsoft.com/office/drawing/2014/main" id="{336542EF-2367-1C20-7D1E-418BB3012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948"/>
                <a:ext cx="31" cy="51"/>
              </a:xfrm>
              <a:custGeom>
                <a:avLst/>
                <a:gdLst>
                  <a:gd name="T0" fmla="*/ 47 w 62"/>
                  <a:gd name="T1" fmla="*/ 0 h 102"/>
                  <a:gd name="T2" fmla="*/ 62 w 62"/>
                  <a:gd name="T3" fmla="*/ 15 h 102"/>
                  <a:gd name="T4" fmla="*/ 56 w 62"/>
                  <a:gd name="T5" fmla="*/ 21 h 102"/>
                  <a:gd name="T6" fmla="*/ 47 w 62"/>
                  <a:gd name="T7" fmla="*/ 26 h 102"/>
                  <a:gd name="T8" fmla="*/ 42 w 62"/>
                  <a:gd name="T9" fmla="*/ 33 h 102"/>
                  <a:gd name="T10" fmla="*/ 39 w 62"/>
                  <a:gd name="T11" fmla="*/ 36 h 102"/>
                  <a:gd name="T12" fmla="*/ 42 w 62"/>
                  <a:gd name="T13" fmla="*/ 45 h 102"/>
                  <a:gd name="T14" fmla="*/ 42 w 62"/>
                  <a:gd name="T15" fmla="*/ 47 h 102"/>
                  <a:gd name="T16" fmla="*/ 45 w 62"/>
                  <a:gd name="T17" fmla="*/ 51 h 102"/>
                  <a:gd name="T18" fmla="*/ 47 w 62"/>
                  <a:gd name="T19" fmla="*/ 57 h 102"/>
                  <a:gd name="T20" fmla="*/ 39 w 62"/>
                  <a:gd name="T21" fmla="*/ 60 h 102"/>
                  <a:gd name="T22" fmla="*/ 35 w 62"/>
                  <a:gd name="T23" fmla="*/ 67 h 102"/>
                  <a:gd name="T24" fmla="*/ 33 w 62"/>
                  <a:gd name="T25" fmla="*/ 79 h 102"/>
                  <a:gd name="T26" fmla="*/ 38 w 62"/>
                  <a:gd name="T27" fmla="*/ 85 h 102"/>
                  <a:gd name="T28" fmla="*/ 35 w 62"/>
                  <a:gd name="T29" fmla="*/ 88 h 102"/>
                  <a:gd name="T30" fmla="*/ 29 w 62"/>
                  <a:gd name="T31" fmla="*/ 94 h 102"/>
                  <a:gd name="T32" fmla="*/ 29 w 62"/>
                  <a:gd name="T33" fmla="*/ 102 h 102"/>
                  <a:gd name="T34" fmla="*/ 19 w 62"/>
                  <a:gd name="T35" fmla="*/ 102 h 102"/>
                  <a:gd name="T36" fmla="*/ 13 w 62"/>
                  <a:gd name="T37" fmla="*/ 89 h 102"/>
                  <a:gd name="T38" fmla="*/ 15 w 62"/>
                  <a:gd name="T39" fmla="*/ 85 h 102"/>
                  <a:gd name="T40" fmla="*/ 12 w 62"/>
                  <a:gd name="T41" fmla="*/ 80 h 102"/>
                  <a:gd name="T42" fmla="*/ 12 w 62"/>
                  <a:gd name="T43" fmla="*/ 74 h 102"/>
                  <a:gd name="T44" fmla="*/ 9 w 62"/>
                  <a:gd name="T45" fmla="*/ 73 h 102"/>
                  <a:gd name="T46" fmla="*/ 10 w 62"/>
                  <a:gd name="T47" fmla="*/ 60 h 102"/>
                  <a:gd name="T48" fmla="*/ 4 w 62"/>
                  <a:gd name="T49" fmla="*/ 57 h 102"/>
                  <a:gd name="T50" fmla="*/ 6 w 62"/>
                  <a:gd name="T51" fmla="*/ 54 h 102"/>
                  <a:gd name="T52" fmla="*/ 0 w 62"/>
                  <a:gd name="T53" fmla="*/ 44 h 102"/>
                  <a:gd name="T54" fmla="*/ 6 w 62"/>
                  <a:gd name="T55" fmla="*/ 36 h 102"/>
                  <a:gd name="T56" fmla="*/ 16 w 62"/>
                  <a:gd name="T57" fmla="*/ 36 h 102"/>
                  <a:gd name="T58" fmla="*/ 16 w 62"/>
                  <a:gd name="T59" fmla="*/ 30 h 102"/>
                  <a:gd name="T60" fmla="*/ 19 w 62"/>
                  <a:gd name="T61" fmla="*/ 22 h 102"/>
                  <a:gd name="T62" fmla="*/ 19 w 62"/>
                  <a:gd name="T63" fmla="*/ 21 h 102"/>
                  <a:gd name="T64" fmla="*/ 22 w 62"/>
                  <a:gd name="T65" fmla="*/ 15 h 102"/>
                  <a:gd name="T66" fmla="*/ 26 w 62"/>
                  <a:gd name="T67" fmla="*/ 16 h 102"/>
                  <a:gd name="T68" fmla="*/ 36 w 62"/>
                  <a:gd name="T69" fmla="*/ 16 h 102"/>
                  <a:gd name="T70" fmla="*/ 38 w 62"/>
                  <a:gd name="T71" fmla="*/ 18 h 102"/>
                  <a:gd name="T72" fmla="*/ 41 w 62"/>
                  <a:gd name="T73" fmla="*/ 12 h 102"/>
                  <a:gd name="T74" fmla="*/ 47 w 62"/>
                  <a:gd name="T7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2" h="102">
                    <a:moveTo>
                      <a:pt x="47" y="0"/>
                    </a:moveTo>
                    <a:lnTo>
                      <a:pt x="62" y="15"/>
                    </a:lnTo>
                    <a:lnTo>
                      <a:pt x="56" y="21"/>
                    </a:lnTo>
                    <a:lnTo>
                      <a:pt x="47" y="26"/>
                    </a:lnTo>
                    <a:lnTo>
                      <a:pt x="42" y="33"/>
                    </a:lnTo>
                    <a:lnTo>
                      <a:pt x="39" y="36"/>
                    </a:lnTo>
                    <a:lnTo>
                      <a:pt x="42" y="45"/>
                    </a:lnTo>
                    <a:lnTo>
                      <a:pt x="42" y="47"/>
                    </a:lnTo>
                    <a:lnTo>
                      <a:pt x="45" y="51"/>
                    </a:lnTo>
                    <a:lnTo>
                      <a:pt x="47" y="57"/>
                    </a:lnTo>
                    <a:lnTo>
                      <a:pt x="39" y="60"/>
                    </a:lnTo>
                    <a:lnTo>
                      <a:pt x="35" y="67"/>
                    </a:lnTo>
                    <a:lnTo>
                      <a:pt x="33" y="79"/>
                    </a:lnTo>
                    <a:lnTo>
                      <a:pt x="38" y="85"/>
                    </a:lnTo>
                    <a:lnTo>
                      <a:pt x="35" y="88"/>
                    </a:lnTo>
                    <a:lnTo>
                      <a:pt x="29" y="94"/>
                    </a:lnTo>
                    <a:lnTo>
                      <a:pt x="29" y="102"/>
                    </a:lnTo>
                    <a:lnTo>
                      <a:pt x="19" y="102"/>
                    </a:lnTo>
                    <a:lnTo>
                      <a:pt x="13" y="89"/>
                    </a:lnTo>
                    <a:lnTo>
                      <a:pt x="15" y="85"/>
                    </a:lnTo>
                    <a:lnTo>
                      <a:pt x="12" y="80"/>
                    </a:lnTo>
                    <a:lnTo>
                      <a:pt x="12" y="74"/>
                    </a:lnTo>
                    <a:lnTo>
                      <a:pt x="9" y="73"/>
                    </a:lnTo>
                    <a:lnTo>
                      <a:pt x="10" y="60"/>
                    </a:lnTo>
                    <a:lnTo>
                      <a:pt x="4" y="57"/>
                    </a:lnTo>
                    <a:lnTo>
                      <a:pt x="6" y="54"/>
                    </a:lnTo>
                    <a:lnTo>
                      <a:pt x="0" y="44"/>
                    </a:lnTo>
                    <a:lnTo>
                      <a:pt x="6" y="36"/>
                    </a:lnTo>
                    <a:lnTo>
                      <a:pt x="16" y="36"/>
                    </a:lnTo>
                    <a:lnTo>
                      <a:pt x="16" y="30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22" y="15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38" y="18"/>
                    </a:lnTo>
                    <a:lnTo>
                      <a:pt x="41" y="12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8" name="Freeform 6496">
                <a:extLst>
                  <a:ext uri="{FF2B5EF4-FFF2-40B4-BE49-F238E27FC236}">
                    <a16:creationId xmlns:a16="http://schemas.microsoft.com/office/drawing/2014/main" id="{153D3166-BC7F-B923-84C5-58C8DC18D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934"/>
                <a:ext cx="27" cy="53"/>
              </a:xfrm>
              <a:custGeom>
                <a:avLst/>
                <a:gdLst>
                  <a:gd name="T0" fmla="*/ 51 w 53"/>
                  <a:gd name="T1" fmla="*/ 15 h 106"/>
                  <a:gd name="T2" fmla="*/ 47 w 53"/>
                  <a:gd name="T3" fmla="*/ 10 h 106"/>
                  <a:gd name="T4" fmla="*/ 35 w 53"/>
                  <a:gd name="T5" fmla="*/ 13 h 106"/>
                  <a:gd name="T6" fmla="*/ 33 w 53"/>
                  <a:gd name="T7" fmla="*/ 4 h 106"/>
                  <a:gd name="T8" fmla="*/ 26 w 53"/>
                  <a:gd name="T9" fmla="*/ 4 h 106"/>
                  <a:gd name="T10" fmla="*/ 24 w 53"/>
                  <a:gd name="T11" fmla="*/ 0 h 106"/>
                  <a:gd name="T12" fmla="*/ 16 w 53"/>
                  <a:gd name="T13" fmla="*/ 7 h 106"/>
                  <a:gd name="T14" fmla="*/ 15 w 53"/>
                  <a:gd name="T15" fmla="*/ 10 h 106"/>
                  <a:gd name="T16" fmla="*/ 16 w 53"/>
                  <a:gd name="T17" fmla="*/ 15 h 106"/>
                  <a:gd name="T18" fmla="*/ 9 w 53"/>
                  <a:gd name="T19" fmla="*/ 21 h 106"/>
                  <a:gd name="T20" fmla="*/ 19 w 53"/>
                  <a:gd name="T21" fmla="*/ 35 h 106"/>
                  <a:gd name="T22" fmla="*/ 13 w 53"/>
                  <a:gd name="T23" fmla="*/ 39 h 106"/>
                  <a:gd name="T24" fmla="*/ 4 w 53"/>
                  <a:gd name="T25" fmla="*/ 50 h 106"/>
                  <a:gd name="T26" fmla="*/ 7 w 53"/>
                  <a:gd name="T27" fmla="*/ 58 h 106"/>
                  <a:gd name="T28" fmla="*/ 12 w 53"/>
                  <a:gd name="T29" fmla="*/ 58 h 106"/>
                  <a:gd name="T30" fmla="*/ 15 w 53"/>
                  <a:gd name="T31" fmla="*/ 64 h 106"/>
                  <a:gd name="T32" fmla="*/ 10 w 53"/>
                  <a:gd name="T33" fmla="*/ 70 h 106"/>
                  <a:gd name="T34" fmla="*/ 3 w 53"/>
                  <a:gd name="T35" fmla="*/ 70 h 106"/>
                  <a:gd name="T36" fmla="*/ 4 w 53"/>
                  <a:gd name="T37" fmla="*/ 76 h 106"/>
                  <a:gd name="T38" fmla="*/ 3 w 53"/>
                  <a:gd name="T39" fmla="*/ 83 h 106"/>
                  <a:gd name="T40" fmla="*/ 0 w 53"/>
                  <a:gd name="T41" fmla="*/ 96 h 106"/>
                  <a:gd name="T42" fmla="*/ 0 w 53"/>
                  <a:gd name="T43" fmla="*/ 97 h 106"/>
                  <a:gd name="T44" fmla="*/ 3 w 53"/>
                  <a:gd name="T45" fmla="*/ 106 h 106"/>
                  <a:gd name="T46" fmla="*/ 12 w 53"/>
                  <a:gd name="T47" fmla="*/ 106 h 106"/>
                  <a:gd name="T48" fmla="*/ 21 w 53"/>
                  <a:gd name="T49" fmla="*/ 103 h 106"/>
                  <a:gd name="T50" fmla="*/ 19 w 53"/>
                  <a:gd name="T51" fmla="*/ 96 h 106"/>
                  <a:gd name="T52" fmla="*/ 27 w 53"/>
                  <a:gd name="T53" fmla="*/ 89 h 106"/>
                  <a:gd name="T54" fmla="*/ 32 w 53"/>
                  <a:gd name="T55" fmla="*/ 83 h 106"/>
                  <a:gd name="T56" fmla="*/ 32 w 53"/>
                  <a:gd name="T57" fmla="*/ 76 h 106"/>
                  <a:gd name="T58" fmla="*/ 22 w 53"/>
                  <a:gd name="T59" fmla="*/ 71 h 106"/>
                  <a:gd name="T60" fmla="*/ 22 w 53"/>
                  <a:gd name="T61" fmla="*/ 67 h 106"/>
                  <a:gd name="T62" fmla="*/ 18 w 53"/>
                  <a:gd name="T63" fmla="*/ 59 h 106"/>
                  <a:gd name="T64" fmla="*/ 21 w 53"/>
                  <a:gd name="T65" fmla="*/ 56 h 106"/>
                  <a:gd name="T66" fmla="*/ 32 w 53"/>
                  <a:gd name="T67" fmla="*/ 56 h 106"/>
                  <a:gd name="T68" fmla="*/ 30 w 53"/>
                  <a:gd name="T69" fmla="*/ 50 h 106"/>
                  <a:gd name="T70" fmla="*/ 35 w 53"/>
                  <a:gd name="T71" fmla="*/ 44 h 106"/>
                  <a:gd name="T72" fmla="*/ 27 w 53"/>
                  <a:gd name="T73" fmla="*/ 38 h 106"/>
                  <a:gd name="T74" fmla="*/ 35 w 53"/>
                  <a:gd name="T75" fmla="*/ 26 h 106"/>
                  <a:gd name="T76" fmla="*/ 39 w 53"/>
                  <a:gd name="T77" fmla="*/ 23 h 106"/>
                  <a:gd name="T78" fmla="*/ 42 w 53"/>
                  <a:gd name="T79" fmla="*/ 29 h 106"/>
                  <a:gd name="T80" fmla="*/ 47 w 53"/>
                  <a:gd name="T81" fmla="*/ 29 h 106"/>
                  <a:gd name="T82" fmla="*/ 47 w 53"/>
                  <a:gd name="T83" fmla="*/ 23 h 106"/>
                  <a:gd name="T84" fmla="*/ 53 w 53"/>
                  <a:gd name="T85" fmla="*/ 21 h 106"/>
                  <a:gd name="T86" fmla="*/ 51 w 53"/>
                  <a:gd name="T87" fmla="*/ 1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3" h="106">
                    <a:moveTo>
                      <a:pt x="51" y="15"/>
                    </a:moveTo>
                    <a:lnTo>
                      <a:pt x="47" y="10"/>
                    </a:lnTo>
                    <a:lnTo>
                      <a:pt x="35" y="13"/>
                    </a:lnTo>
                    <a:lnTo>
                      <a:pt x="33" y="4"/>
                    </a:lnTo>
                    <a:lnTo>
                      <a:pt x="26" y="4"/>
                    </a:lnTo>
                    <a:lnTo>
                      <a:pt x="24" y="0"/>
                    </a:lnTo>
                    <a:lnTo>
                      <a:pt x="16" y="7"/>
                    </a:lnTo>
                    <a:lnTo>
                      <a:pt x="15" y="10"/>
                    </a:lnTo>
                    <a:lnTo>
                      <a:pt x="16" y="15"/>
                    </a:lnTo>
                    <a:lnTo>
                      <a:pt x="9" y="21"/>
                    </a:lnTo>
                    <a:lnTo>
                      <a:pt x="19" y="35"/>
                    </a:lnTo>
                    <a:lnTo>
                      <a:pt x="13" y="39"/>
                    </a:lnTo>
                    <a:lnTo>
                      <a:pt x="4" y="50"/>
                    </a:lnTo>
                    <a:lnTo>
                      <a:pt x="7" y="58"/>
                    </a:lnTo>
                    <a:lnTo>
                      <a:pt x="12" y="58"/>
                    </a:lnTo>
                    <a:lnTo>
                      <a:pt x="15" y="64"/>
                    </a:lnTo>
                    <a:lnTo>
                      <a:pt x="10" y="70"/>
                    </a:lnTo>
                    <a:lnTo>
                      <a:pt x="3" y="70"/>
                    </a:lnTo>
                    <a:lnTo>
                      <a:pt x="4" y="76"/>
                    </a:lnTo>
                    <a:lnTo>
                      <a:pt x="3" y="83"/>
                    </a:lnTo>
                    <a:lnTo>
                      <a:pt x="0" y="96"/>
                    </a:lnTo>
                    <a:lnTo>
                      <a:pt x="0" y="97"/>
                    </a:lnTo>
                    <a:lnTo>
                      <a:pt x="3" y="106"/>
                    </a:lnTo>
                    <a:lnTo>
                      <a:pt x="12" y="106"/>
                    </a:lnTo>
                    <a:lnTo>
                      <a:pt x="21" y="103"/>
                    </a:lnTo>
                    <a:lnTo>
                      <a:pt x="19" y="96"/>
                    </a:lnTo>
                    <a:lnTo>
                      <a:pt x="27" y="89"/>
                    </a:lnTo>
                    <a:lnTo>
                      <a:pt x="32" y="83"/>
                    </a:lnTo>
                    <a:lnTo>
                      <a:pt x="32" y="76"/>
                    </a:lnTo>
                    <a:lnTo>
                      <a:pt x="22" y="71"/>
                    </a:lnTo>
                    <a:lnTo>
                      <a:pt x="22" y="67"/>
                    </a:lnTo>
                    <a:lnTo>
                      <a:pt x="18" y="59"/>
                    </a:lnTo>
                    <a:lnTo>
                      <a:pt x="21" y="56"/>
                    </a:lnTo>
                    <a:lnTo>
                      <a:pt x="32" y="56"/>
                    </a:lnTo>
                    <a:lnTo>
                      <a:pt x="30" y="50"/>
                    </a:lnTo>
                    <a:lnTo>
                      <a:pt x="35" y="44"/>
                    </a:lnTo>
                    <a:lnTo>
                      <a:pt x="27" y="38"/>
                    </a:lnTo>
                    <a:lnTo>
                      <a:pt x="35" y="26"/>
                    </a:lnTo>
                    <a:lnTo>
                      <a:pt x="39" y="23"/>
                    </a:lnTo>
                    <a:lnTo>
                      <a:pt x="42" y="29"/>
                    </a:lnTo>
                    <a:lnTo>
                      <a:pt x="47" y="29"/>
                    </a:lnTo>
                    <a:lnTo>
                      <a:pt x="47" y="23"/>
                    </a:lnTo>
                    <a:lnTo>
                      <a:pt x="53" y="21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39" name="Freeform 6497">
                <a:extLst>
                  <a:ext uri="{FF2B5EF4-FFF2-40B4-BE49-F238E27FC236}">
                    <a16:creationId xmlns:a16="http://schemas.microsoft.com/office/drawing/2014/main" id="{A92F8CA6-7C83-E931-243B-D86215F63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934"/>
                <a:ext cx="27" cy="53"/>
              </a:xfrm>
              <a:custGeom>
                <a:avLst/>
                <a:gdLst>
                  <a:gd name="T0" fmla="*/ 51 w 53"/>
                  <a:gd name="T1" fmla="*/ 15 h 106"/>
                  <a:gd name="T2" fmla="*/ 53 w 53"/>
                  <a:gd name="T3" fmla="*/ 21 h 106"/>
                  <a:gd name="T4" fmla="*/ 47 w 53"/>
                  <a:gd name="T5" fmla="*/ 23 h 106"/>
                  <a:gd name="T6" fmla="*/ 47 w 53"/>
                  <a:gd name="T7" fmla="*/ 29 h 106"/>
                  <a:gd name="T8" fmla="*/ 42 w 53"/>
                  <a:gd name="T9" fmla="*/ 29 h 106"/>
                  <a:gd name="T10" fmla="*/ 39 w 53"/>
                  <a:gd name="T11" fmla="*/ 23 h 106"/>
                  <a:gd name="T12" fmla="*/ 35 w 53"/>
                  <a:gd name="T13" fmla="*/ 26 h 106"/>
                  <a:gd name="T14" fmla="*/ 27 w 53"/>
                  <a:gd name="T15" fmla="*/ 38 h 106"/>
                  <a:gd name="T16" fmla="*/ 35 w 53"/>
                  <a:gd name="T17" fmla="*/ 44 h 106"/>
                  <a:gd name="T18" fmla="*/ 30 w 53"/>
                  <a:gd name="T19" fmla="*/ 50 h 106"/>
                  <a:gd name="T20" fmla="*/ 32 w 53"/>
                  <a:gd name="T21" fmla="*/ 56 h 106"/>
                  <a:gd name="T22" fmla="*/ 21 w 53"/>
                  <a:gd name="T23" fmla="*/ 56 h 106"/>
                  <a:gd name="T24" fmla="*/ 18 w 53"/>
                  <a:gd name="T25" fmla="*/ 59 h 106"/>
                  <a:gd name="T26" fmla="*/ 22 w 53"/>
                  <a:gd name="T27" fmla="*/ 67 h 106"/>
                  <a:gd name="T28" fmla="*/ 22 w 53"/>
                  <a:gd name="T29" fmla="*/ 71 h 106"/>
                  <a:gd name="T30" fmla="*/ 32 w 53"/>
                  <a:gd name="T31" fmla="*/ 76 h 106"/>
                  <a:gd name="T32" fmla="*/ 32 w 53"/>
                  <a:gd name="T33" fmla="*/ 83 h 106"/>
                  <a:gd name="T34" fmla="*/ 27 w 53"/>
                  <a:gd name="T35" fmla="*/ 89 h 106"/>
                  <a:gd name="T36" fmla="*/ 19 w 53"/>
                  <a:gd name="T37" fmla="*/ 96 h 106"/>
                  <a:gd name="T38" fmla="*/ 21 w 53"/>
                  <a:gd name="T39" fmla="*/ 103 h 106"/>
                  <a:gd name="T40" fmla="*/ 12 w 53"/>
                  <a:gd name="T41" fmla="*/ 106 h 106"/>
                  <a:gd name="T42" fmla="*/ 3 w 53"/>
                  <a:gd name="T43" fmla="*/ 106 h 106"/>
                  <a:gd name="T44" fmla="*/ 0 w 53"/>
                  <a:gd name="T45" fmla="*/ 97 h 106"/>
                  <a:gd name="T46" fmla="*/ 0 w 53"/>
                  <a:gd name="T47" fmla="*/ 96 h 106"/>
                  <a:gd name="T48" fmla="*/ 3 w 53"/>
                  <a:gd name="T49" fmla="*/ 83 h 106"/>
                  <a:gd name="T50" fmla="*/ 4 w 53"/>
                  <a:gd name="T51" fmla="*/ 76 h 106"/>
                  <a:gd name="T52" fmla="*/ 3 w 53"/>
                  <a:gd name="T53" fmla="*/ 70 h 106"/>
                  <a:gd name="T54" fmla="*/ 10 w 53"/>
                  <a:gd name="T55" fmla="*/ 70 h 106"/>
                  <a:gd name="T56" fmla="*/ 15 w 53"/>
                  <a:gd name="T57" fmla="*/ 64 h 106"/>
                  <a:gd name="T58" fmla="*/ 12 w 53"/>
                  <a:gd name="T59" fmla="*/ 58 h 106"/>
                  <a:gd name="T60" fmla="*/ 7 w 53"/>
                  <a:gd name="T61" fmla="*/ 58 h 106"/>
                  <a:gd name="T62" fmla="*/ 4 w 53"/>
                  <a:gd name="T63" fmla="*/ 50 h 106"/>
                  <a:gd name="T64" fmla="*/ 13 w 53"/>
                  <a:gd name="T65" fmla="*/ 39 h 106"/>
                  <a:gd name="T66" fmla="*/ 19 w 53"/>
                  <a:gd name="T67" fmla="*/ 35 h 106"/>
                  <a:gd name="T68" fmla="*/ 9 w 53"/>
                  <a:gd name="T69" fmla="*/ 21 h 106"/>
                  <a:gd name="T70" fmla="*/ 16 w 53"/>
                  <a:gd name="T71" fmla="*/ 15 h 106"/>
                  <a:gd name="T72" fmla="*/ 15 w 53"/>
                  <a:gd name="T73" fmla="*/ 10 h 106"/>
                  <a:gd name="T74" fmla="*/ 16 w 53"/>
                  <a:gd name="T75" fmla="*/ 7 h 106"/>
                  <a:gd name="T76" fmla="*/ 24 w 53"/>
                  <a:gd name="T77" fmla="*/ 0 h 106"/>
                  <a:gd name="T78" fmla="*/ 26 w 53"/>
                  <a:gd name="T79" fmla="*/ 4 h 106"/>
                  <a:gd name="T80" fmla="*/ 33 w 53"/>
                  <a:gd name="T81" fmla="*/ 4 h 106"/>
                  <a:gd name="T82" fmla="*/ 35 w 53"/>
                  <a:gd name="T83" fmla="*/ 13 h 106"/>
                  <a:gd name="T84" fmla="*/ 47 w 53"/>
                  <a:gd name="T85" fmla="*/ 10 h 106"/>
                  <a:gd name="T86" fmla="*/ 51 w 53"/>
                  <a:gd name="T87" fmla="*/ 1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3" h="106">
                    <a:moveTo>
                      <a:pt x="51" y="15"/>
                    </a:moveTo>
                    <a:lnTo>
                      <a:pt x="53" y="21"/>
                    </a:lnTo>
                    <a:lnTo>
                      <a:pt x="47" y="23"/>
                    </a:lnTo>
                    <a:lnTo>
                      <a:pt x="47" y="29"/>
                    </a:lnTo>
                    <a:lnTo>
                      <a:pt x="42" y="29"/>
                    </a:lnTo>
                    <a:lnTo>
                      <a:pt x="39" y="23"/>
                    </a:lnTo>
                    <a:lnTo>
                      <a:pt x="35" y="26"/>
                    </a:lnTo>
                    <a:lnTo>
                      <a:pt x="27" y="38"/>
                    </a:lnTo>
                    <a:lnTo>
                      <a:pt x="35" y="44"/>
                    </a:lnTo>
                    <a:lnTo>
                      <a:pt x="30" y="50"/>
                    </a:lnTo>
                    <a:lnTo>
                      <a:pt x="32" y="56"/>
                    </a:lnTo>
                    <a:lnTo>
                      <a:pt x="21" y="56"/>
                    </a:lnTo>
                    <a:lnTo>
                      <a:pt x="18" y="59"/>
                    </a:lnTo>
                    <a:lnTo>
                      <a:pt x="22" y="67"/>
                    </a:lnTo>
                    <a:lnTo>
                      <a:pt x="22" y="71"/>
                    </a:lnTo>
                    <a:lnTo>
                      <a:pt x="32" y="76"/>
                    </a:lnTo>
                    <a:lnTo>
                      <a:pt x="32" y="83"/>
                    </a:lnTo>
                    <a:lnTo>
                      <a:pt x="27" y="89"/>
                    </a:lnTo>
                    <a:lnTo>
                      <a:pt x="19" y="96"/>
                    </a:lnTo>
                    <a:lnTo>
                      <a:pt x="21" y="103"/>
                    </a:lnTo>
                    <a:lnTo>
                      <a:pt x="12" y="106"/>
                    </a:lnTo>
                    <a:lnTo>
                      <a:pt x="3" y="106"/>
                    </a:lnTo>
                    <a:lnTo>
                      <a:pt x="0" y="97"/>
                    </a:lnTo>
                    <a:lnTo>
                      <a:pt x="0" y="96"/>
                    </a:lnTo>
                    <a:lnTo>
                      <a:pt x="3" y="83"/>
                    </a:lnTo>
                    <a:lnTo>
                      <a:pt x="4" y="76"/>
                    </a:lnTo>
                    <a:lnTo>
                      <a:pt x="3" y="70"/>
                    </a:lnTo>
                    <a:lnTo>
                      <a:pt x="10" y="70"/>
                    </a:lnTo>
                    <a:lnTo>
                      <a:pt x="15" y="64"/>
                    </a:lnTo>
                    <a:lnTo>
                      <a:pt x="12" y="58"/>
                    </a:lnTo>
                    <a:lnTo>
                      <a:pt x="7" y="58"/>
                    </a:lnTo>
                    <a:lnTo>
                      <a:pt x="4" y="50"/>
                    </a:lnTo>
                    <a:lnTo>
                      <a:pt x="13" y="39"/>
                    </a:lnTo>
                    <a:lnTo>
                      <a:pt x="19" y="35"/>
                    </a:lnTo>
                    <a:lnTo>
                      <a:pt x="9" y="21"/>
                    </a:lnTo>
                    <a:lnTo>
                      <a:pt x="16" y="15"/>
                    </a:lnTo>
                    <a:lnTo>
                      <a:pt x="15" y="10"/>
                    </a:lnTo>
                    <a:lnTo>
                      <a:pt x="16" y="7"/>
                    </a:lnTo>
                    <a:lnTo>
                      <a:pt x="24" y="0"/>
                    </a:lnTo>
                    <a:lnTo>
                      <a:pt x="26" y="4"/>
                    </a:lnTo>
                    <a:lnTo>
                      <a:pt x="33" y="4"/>
                    </a:lnTo>
                    <a:lnTo>
                      <a:pt x="35" y="13"/>
                    </a:lnTo>
                    <a:lnTo>
                      <a:pt x="47" y="10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0" name="Freeform 6498">
                <a:extLst>
                  <a:ext uri="{FF2B5EF4-FFF2-40B4-BE49-F238E27FC236}">
                    <a16:creationId xmlns:a16="http://schemas.microsoft.com/office/drawing/2014/main" id="{EE4A902B-DDB3-E65F-16AD-2FF2DCBDD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934"/>
                <a:ext cx="27" cy="53"/>
              </a:xfrm>
              <a:custGeom>
                <a:avLst/>
                <a:gdLst>
                  <a:gd name="T0" fmla="*/ 51 w 53"/>
                  <a:gd name="T1" fmla="*/ 15 h 106"/>
                  <a:gd name="T2" fmla="*/ 53 w 53"/>
                  <a:gd name="T3" fmla="*/ 21 h 106"/>
                  <a:gd name="T4" fmla="*/ 47 w 53"/>
                  <a:gd name="T5" fmla="*/ 23 h 106"/>
                  <a:gd name="T6" fmla="*/ 47 w 53"/>
                  <a:gd name="T7" fmla="*/ 29 h 106"/>
                  <a:gd name="T8" fmla="*/ 42 w 53"/>
                  <a:gd name="T9" fmla="*/ 29 h 106"/>
                  <a:gd name="T10" fmla="*/ 39 w 53"/>
                  <a:gd name="T11" fmla="*/ 23 h 106"/>
                  <a:gd name="T12" fmla="*/ 35 w 53"/>
                  <a:gd name="T13" fmla="*/ 26 h 106"/>
                  <a:gd name="T14" fmla="*/ 27 w 53"/>
                  <a:gd name="T15" fmla="*/ 38 h 106"/>
                  <a:gd name="T16" fmla="*/ 35 w 53"/>
                  <a:gd name="T17" fmla="*/ 44 h 106"/>
                  <a:gd name="T18" fmla="*/ 30 w 53"/>
                  <a:gd name="T19" fmla="*/ 50 h 106"/>
                  <a:gd name="T20" fmla="*/ 32 w 53"/>
                  <a:gd name="T21" fmla="*/ 56 h 106"/>
                  <a:gd name="T22" fmla="*/ 21 w 53"/>
                  <a:gd name="T23" fmla="*/ 56 h 106"/>
                  <a:gd name="T24" fmla="*/ 18 w 53"/>
                  <a:gd name="T25" fmla="*/ 59 h 106"/>
                  <a:gd name="T26" fmla="*/ 22 w 53"/>
                  <a:gd name="T27" fmla="*/ 67 h 106"/>
                  <a:gd name="T28" fmla="*/ 22 w 53"/>
                  <a:gd name="T29" fmla="*/ 71 h 106"/>
                  <a:gd name="T30" fmla="*/ 32 w 53"/>
                  <a:gd name="T31" fmla="*/ 76 h 106"/>
                  <a:gd name="T32" fmla="*/ 32 w 53"/>
                  <a:gd name="T33" fmla="*/ 83 h 106"/>
                  <a:gd name="T34" fmla="*/ 27 w 53"/>
                  <a:gd name="T35" fmla="*/ 89 h 106"/>
                  <a:gd name="T36" fmla="*/ 19 w 53"/>
                  <a:gd name="T37" fmla="*/ 96 h 106"/>
                  <a:gd name="T38" fmla="*/ 21 w 53"/>
                  <a:gd name="T39" fmla="*/ 103 h 106"/>
                  <a:gd name="T40" fmla="*/ 12 w 53"/>
                  <a:gd name="T41" fmla="*/ 106 h 106"/>
                  <a:gd name="T42" fmla="*/ 3 w 53"/>
                  <a:gd name="T43" fmla="*/ 106 h 106"/>
                  <a:gd name="T44" fmla="*/ 0 w 53"/>
                  <a:gd name="T45" fmla="*/ 97 h 106"/>
                  <a:gd name="T46" fmla="*/ 0 w 53"/>
                  <a:gd name="T47" fmla="*/ 96 h 106"/>
                  <a:gd name="T48" fmla="*/ 3 w 53"/>
                  <a:gd name="T49" fmla="*/ 83 h 106"/>
                  <a:gd name="T50" fmla="*/ 4 w 53"/>
                  <a:gd name="T51" fmla="*/ 76 h 106"/>
                  <a:gd name="T52" fmla="*/ 3 w 53"/>
                  <a:gd name="T53" fmla="*/ 70 h 106"/>
                  <a:gd name="T54" fmla="*/ 10 w 53"/>
                  <a:gd name="T55" fmla="*/ 70 h 106"/>
                  <a:gd name="T56" fmla="*/ 15 w 53"/>
                  <a:gd name="T57" fmla="*/ 64 h 106"/>
                  <a:gd name="T58" fmla="*/ 12 w 53"/>
                  <a:gd name="T59" fmla="*/ 58 h 106"/>
                  <a:gd name="T60" fmla="*/ 7 w 53"/>
                  <a:gd name="T61" fmla="*/ 58 h 106"/>
                  <a:gd name="T62" fmla="*/ 4 w 53"/>
                  <a:gd name="T63" fmla="*/ 50 h 106"/>
                  <a:gd name="T64" fmla="*/ 13 w 53"/>
                  <a:gd name="T65" fmla="*/ 39 h 106"/>
                  <a:gd name="T66" fmla="*/ 19 w 53"/>
                  <a:gd name="T67" fmla="*/ 35 h 106"/>
                  <a:gd name="T68" fmla="*/ 9 w 53"/>
                  <a:gd name="T69" fmla="*/ 21 h 106"/>
                  <a:gd name="T70" fmla="*/ 16 w 53"/>
                  <a:gd name="T71" fmla="*/ 15 h 106"/>
                  <a:gd name="T72" fmla="*/ 15 w 53"/>
                  <a:gd name="T73" fmla="*/ 10 h 106"/>
                  <a:gd name="T74" fmla="*/ 16 w 53"/>
                  <a:gd name="T75" fmla="*/ 7 h 106"/>
                  <a:gd name="T76" fmla="*/ 24 w 53"/>
                  <a:gd name="T77" fmla="*/ 0 h 106"/>
                  <a:gd name="T78" fmla="*/ 26 w 53"/>
                  <a:gd name="T79" fmla="*/ 4 h 106"/>
                  <a:gd name="T80" fmla="*/ 33 w 53"/>
                  <a:gd name="T81" fmla="*/ 4 h 106"/>
                  <a:gd name="T82" fmla="*/ 35 w 53"/>
                  <a:gd name="T83" fmla="*/ 13 h 106"/>
                  <a:gd name="T84" fmla="*/ 47 w 53"/>
                  <a:gd name="T85" fmla="*/ 10 h 106"/>
                  <a:gd name="T86" fmla="*/ 51 w 53"/>
                  <a:gd name="T87" fmla="*/ 1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3" h="106">
                    <a:moveTo>
                      <a:pt x="51" y="15"/>
                    </a:moveTo>
                    <a:lnTo>
                      <a:pt x="53" y="21"/>
                    </a:lnTo>
                    <a:lnTo>
                      <a:pt x="47" y="23"/>
                    </a:lnTo>
                    <a:lnTo>
                      <a:pt x="47" y="29"/>
                    </a:lnTo>
                    <a:lnTo>
                      <a:pt x="42" y="29"/>
                    </a:lnTo>
                    <a:lnTo>
                      <a:pt x="39" y="23"/>
                    </a:lnTo>
                    <a:lnTo>
                      <a:pt x="35" y="26"/>
                    </a:lnTo>
                    <a:lnTo>
                      <a:pt x="27" y="38"/>
                    </a:lnTo>
                    <a:lnTo>
                      <a:pt x="35" y="44"/>
                    </a:lnTo>
                    <a:lnTo>
                      <a:pt x="30" y="50"/>
                    </a:lnTo>
                    <a:lnTo>
                      <a:pt x="32" y="56"/>
                    </a:lnTo>
                    <a:lnTo>
                      <a:pt x="21" y="56"/>
                    </a:lnTo>
                    <a:lnTo>
                      <a:pt x="18" y="59"/>
                    </a:lnTo>
                    <a:lnTo>
                      <a:pt x="22" y="67"/>
                    </a:lnTo>
                    <a:lnTo>
                      <a:pt x="22" y="71"/>
                    </a:lnTo>
                    <a:lnTo>
                      <a:pt x="32" y="76"/>
                    </a:lnTo>
                    <a:lnTo>
                      <a:pt x="32" y="83"/>
                    </a:lnTo>
                    <a:lnTo>
                      <a:pt x="27" y="89"/>
                    </a:lnTo>
                    <a:lnTo>
                      <a:pt x="19" y="96"/>
                    </a:lnTo>
                    <a:lnTo>
                      <a:pt x="21" y="103"/>
                    </a:lnTo>
                    <a:lnTo>
                      <a:pt x="12" y="106"/>
                    </a:lnTo>
                    <a:lnTo>
                      <a:pt x="3" y="106"/>
                    </a:lnTo>
                    <a:lnTo>
                      <a:pt x="0" y="97"/>
                    </a:lnTo>
                    <a:lnTo>
                      <a:pt x="0" y="96"/>
                    </a:lnTo>
                    <a:lnTo>
                      <a:pt x="3" y="83"/>
                    </a:lnTo>
                    <a:lnTo>
                      <a:pt x="4" y="76"/>
                    </a:lnTo>
                    <a:lnTo>
                      <a:pt x="3" y="70"/>
                    </a:lnTo>
                    <a:lnTo>
                      <a:pt x="10" y="70"/>
                    </a:lnTo>
                    <a:lnTo>
                      <a:pt x="15" y="64"/>
                    </a:lnTo>
                    <a:lnTo>
                      <a:pt x="12" y="58"/>
                    </a:lnTo>
                    <a:lnTo>
                      <a:pt x="7" y="58"/>
                    </a:lnTo>
                    <a:lnTo>
                      <a:pt x="4" y="50"/>
                    </a:lnTo>
                    <a:lnTo>
                      <a:pt x="13" y="39"/>
                    </a:lnTo>
                    <a:lnTo>
                      <a:pt x="19" y="35"/>
                    </a:lnTo>
                    <a:lnTo>
                      <a:pt x="9" y="21"/>
                    </a:lnTo>
                    <a:lnTo>
                      <a:pt x="16" y="15"/>
                    </a:lnTo>
                    <a:lnTo>
                      <a:pt x="15" y="10"/>
                    </a:lnTo>
                    <a:lnTo>
                      <a:pt x="16" y="7"/>
                    </a:lnTo>
                    <a:lnTo>
                      <a:pt x="24" y="0"/>
                    </a:lnTo>
                    <a:lnTo>
                      <a:pt x="26" y="4"/>
                    </a:lnTo>
                    <a:lnTo>
                      <a:pt x="33" y="4"/>
                    </a:lnTo>
                    <a:lnTo>
                      <a:pt x="35" y="13"/>
                    </a:lnTo>
                    <a:lnTo>
                      <a:pt x="47" y="10"/>
                    </a:lnTo>
                    <a:lnTo>
                      <a:pt x="51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1" name="Freeform 6499">
                <a:extLst>
                  <a:ext uri="{FF2B5EF4-FFF2-40B4-BE49-F238E27FC236}">
                    <a16:creationId xmlns:a16="http://schemas.microsoft.com/office/drawing/2014/main" id="{0169C48D-0A13-31A5-41A2-0F891C7B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951"/>
                <a:ext cx="23" cy="55"/>
              </a:xfrm>
              <a:custGeom>
                <a:avLst/>
                <a:gdLst>
                  <a:gd name="T0" fmla="*/ 4 w 45"/>
                  <a:gd name="T1" fmla="*/ 0 h 111"/>
                  <a:gd name="T2" fmla="*/ 3 w 45"/>
                  <a:gd name="T3" fmla="*/ 8 h 111"/>
                  <a:gd name="T4" fmla="*/ 8 w 45"/>
                  <a:gd name="T5" fmla="*/ 14 h 111"/>
                  <a:gd name="T6" fmla="*/ 8 w 45"/>
                  <a:gd name="T7" fmla="*/ 28 h 111"/>
                  <a:gd name="T8" fmla="*/ 4 w 45"/>
                  <a:gd name="T9" fmla="*/ 31 h 111"/>
                  <a:gd name="T10" fmla="*/ 8 w 45"/>
                  <a:gd name="T11" fmla="*/ 34 h 111"/>
                  <a:gd name="T12" fmla="*/ 0 w 45"/>
                  <a:gd name="T13" fmla="*/ 43 h 111"/>
                  <a:gd name="T14" fmla="*/ 12 w 45"/>
                  <a:gd name="T15" fmla="*/ 53 h 111"/>
                  <a:gd name="T16" fmla="*/ 12 w 45"/>
                  <a:gd name="T17" fmla="*/ 63 h 111"/>
                  <a:gd name="T18" fmla="*/ 12 w 45"/>
                  <a:gd name="T19" fmla="*/ 63 h 111"/>
                  <a:gd name="T20" fmla="*/ 6 w 45"/>
                  <a:gd name="T21" fmla="*/ 69 h 111"/>
                  <a:gd name="T22" fmla="*/ 8 w 45"/>
                  <a:gd name="T23" fmla="*/ 79 h 111"/>
                  <a:gd name="T24" fmla="*/ 17 w 45"/>
                  <a:gd name="T25" fmla="*/ 87 h 111"/>
                  <a:gd name="T26" fmla="*/ 14 w 45"/>
                  <a:gd name="T27" fmla="*/ 93 h 111"/>
                  <a:gd name="T28" fmla="*/ 20 w 45"/>
                  <a:gd name="T29" fmla="*/ 94 h 111"/>
                  <a:gd name="T30" fmla="*/ 12 w 45"/>
                  <a:gd name="T31" fmla="*/ 101 h 111"/>
                  <a:gd name="T32" fmla="*/ 15 w 45"/>
                  <a:gd name="T33" fmla="*/ 108 h 111"/>
                  <a:gd name="T34" fmla="*/ 29 w 45"/>
                  <a:gd name="T35" fmla="*/ 111 h 111"/>
                  <a:gd name="T36" fmla="*/ 36 w 45"/>
                  <a:gd name="T37" fmla="*/ 110 h 111"/>
                  <a:gd name="T38" fmla="*/ 38 w 45"/>
                  <a:gd name="T39" fmla="*/ 105 h 111"/>
                  <a:gd name="T40" fmla="*/ 35 w 45"/>
                  <a:gd name="T41" fmla="*/ 101 h 111"/>
                  <a:gd name="T42" fmla="*/ 39 w 45"/>
                  <a:gd name="T43" fmla="*/ 96 h 111"/>
                  <a:gd name="T44" fmla="*/ 45 w 45"/>
                  <a:gd name="T45" fmla="*/ 98 h 111"/>
                  <a:gd name="T46" fmla="*/ 39 w 45"/>
                  <a:gd name="T47" fmla="*/ 85 h 111"/>
                  <a:gd name="T48" fmla="*/ 41 w 45"/>
                  <a:gd name="T49" fmla="*/ 81 h 111"/>
                  <a:gd name="T50" fmla="*/ 38 w 45"/>
                  <a:gd name="T51" fmla="*/ 76 h 111"/>
                  <a:gd name="T52" fmla="*/ 38 w 45"/>
                  <a:gd name="T53" fmla="*/ 70 h 111"/>
                  <a:gd name="T54" fmla="*/ 35 w 45"/>
                  <a:gd name="T55" fmla="*/ 69 h 111"/>
                  <a:gd name="T56" fmla="*/ 36 w 45"/>
                  <a:gd name="T57" fmla="*/ 56 h 111"/>
                  <a:gd name="T58" fmla="*/ 30 w 45"/>
                  <a:gd name="T59" fmla="*/ 53 h 111"/>
                  <a:gd name="T60" fmla="*/ 32 w 45"/>
                  <a:gd name="T61" fmla="*/ 50 h 111"/>
                  <a:gd name="T62" fmla="*/ 26 w 45"/>
                  <a:gd name="T63" fmla="*/ 40 h 111"/>
                  <a:gd name="T64" fmla="*/ 32 w 45"/>
                  <a:gd name="T65" fmla="*/ 32 h 111"/>
                  <a:gd name="T66" fmla="*/ 33 w 45"/>
                  <a:gd name="T67" fmla="*/ 32 h 111"/>
                  <a:gd name="T68" fmla="*/ 32 w 45"/>
                  <a:gd name="T69" fmla="*/ 26 h 111"/>
                  <a:gd name="T70" fmla="*/ 33 w 45"/>
                  <a:gd name="T71" fmla="*/ 22 h 111"/>
                  <a:gd name="T72" fmla="*/ 21 w 45"/>
                  <a:gd name="T73" fmla="*/ 12 h 111"/>
                  <a:gd name="T74" fmla="*/ 15 w 45"/>
                  <a:gd name="T75" fmla="*/ 14 h 111"/>
                  <a:gd name="T76" fmla="*/ 17 w 45"/>
                  <a:gd name="T77" fmla="*/ 8 h 111"/>
                  <a:gd name="T78" fmla="*/ 12 w 45"/>
                  <a:gd name="T79" fmla="*/ 6 h 111"/>
                  <a:gd name="T80" fmla="*/ 12 w 45"/>
                  <a:gd name="T81" fmla="*/ 3 h 111"/>
                  <a:gd name="T82" fmla="*/ 4 w 45"/>
                  <a:gd name="T8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5" h="111">
                    <a:moveTo>
                      <a:pt x="4" y="0"/>
                    </a:moveTo>
                    <a:lnTo>
                      <a:pt x="3" y="8"/>
                    </a:lnTo>
                    <a:lnTo>
                      <a:pt x="8" y="14"/>
                    </a:lnTo>
                    <a:lnTo>
                      <a:pt x="8" y="28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0" y="43"/>
                    </a:lnTo>
                    <a:lnTo>
                      <a:pt x="12" y="53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6" y="69"/>
                    </a:lnTo>
                    <a:lnTo>
                      <a:pt x="8" y="79"/>
                    </a:lnTo>
                    <a:lnTo>
                      <a:pt x="17" y="87"/>
                    </a:lnTo>
                    <a:lnTo>
                      <a:pt x="14" y="93"/>
                    </a:lnTo>
                    <a:lnTo>
                      <a:pt x="20" y="94"/>
                    </a:lnTo>
                    <a:lnTo>
                      <a:pt x="12" y="101"/>
                    </a:lnTo>
                    <a:lnTo>
                      <a:pt x="15" y="108"/>
                    </a:lnTo>
                    <a:lnTo>
                      <a:pt x="29" y="111"/>
                    </a:lnTo>
                    <a:lnTo>
                      <a:pt x="36" y="110"/>
                    </a:lnTo>
                    <a:lnTo>
                      <a:pt x="38" y="105"/>
                    </a:lnTo>
                    <a:lnTo>
                      <a:pt x="35" y="101"/>
                    </a:lnTo>
                    <a:lnTo>
                      <a:pt x="39" y="96"/>
                    </a:lnTo>
                    <a:lnTo>
                      <a:pt x="45" y="98"/>
                    </a:lnTo>
                    <a:lnTo>
                      <a:pt x="39" y="85"/>
                    </a:lnTo>
                    <a:lnTo>
                      <a:pt x="41" y="81"/>
                    </a:lnTo>
                    <a:lnTo>
                      <a:pt x="38" y="76"/>
                    </a:lnTo>
                    <a:lnTo>
                      <a:pt x="38" y="70"/>
                    </a:lnTo>
                    <a:lnTo>
                      <a:pt x="35" y="69"/>
                    </a:lnTo>
                    <a:lnTo>
                      <a:pt x="36" y="56"/>
                    </a:lnTo>
                    <a:lnTo>
                      <a:pt x="30" y="53"/>
                    </a:lnTo>
                    <a:lnTo>
                      <a:pt x="32" y="50"/>
                    </a:lnTo>
                    <a:lnTo>
                      <a:pt x="26" y="40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2" y="26"/>
                    </a:lnTo>
                    <a:lnTo>
                      <a:pt x="33" y="22"/>
                    </a:lnTo>
                    <a:lnTo>
                      <a:pt x="21" y="12"/>
                    </a:lnTo>
                    <a:lnTo>
                      <a:pt x="15" y="14"/>
                    </a:lnTo>
                    <a:lnTo>
                      <a:pt x="17" y="8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2" name="Freeform 6500">
                <a:extLst>
                  <a:ext uri="{FF2B5EF4-FFF2-40B4-BE49-F238E27FC236}">
                    <a16:creationId xmlns:a16="http://schemas.microsoft.com/office/drawing/2014/main" id="{5E30F802-7EC8-4F48-54E8-1D43BE636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951"/>
                <a:ext cx="23" cy="55"/>
              </a:xfrm>
              <a:custGeom>
                <a:avLst/>
                <a:gdLst>
                  <a:gd name="T0" fmla="*/ 4 w 45"/>
                  <a:gd name="T1" fmla="*/ 0 h 111"/>
                  <a:gd name="T2" fmla="*/ 12 w 45"/>
                  <a:gd name="T3" fmla="*/ 3 h 111"/>
                  <a:gd name="T4" fmla="*/ 12 w 45"/>
                  <a:gd name="T5" fmla="*/ 6 h 111"/>
                  <a:gd name="T6" fmla="*/ 17 w 45"/>
                  <a:gd name="T7" fmla="*/ 8 h 111"/>
                  <a:gd name="T8" fmla="*/ 15 w 45"/>
                  <a:gd name="T9" fmla="*/ 14 h 111"/>
                  <a:gd name="T10" fmla="*/ 21 w 45"/>
                  <a:gd name="T11" fmla="*/ 12 h 111"/>
                  <a:gd name="T12" fmla="*/ 33 w 45"/>
                  <a:gd name="T13" fmla="*/ 22 h 111"/>
                  <a:gd name="T14" fmla="*/ 32 w 45"/>
                  <a:gd name="T15" fmla="*/ 26 h 111"/>
                  <a:gd name="T16" fmla="*/ 33 w 45"/>
                  <a:gd name="T17" fmla="*/ 32 h 111"/>
                  <a:gd name="T18" fmla="*/ 32 w 45"/>
                  <a:gd name="T19" fmla="*/ 32 h 111"/>
                  <a:gd name="T20" fmla="*/ 26 w 45"/>
                  <a:gd name="T21" fmla="*/ 40 h 111"/>
                  <a:gd name="T22" fmla="*/ 32 w 45"/>
                  <a:gd name="T23" fmla="*/ 50 h 111"/>
                  <a:gd name="T24" fmla="*/ 30 w 45"/>
                  <a:gd name="T25" fmla="*/ 53 h 111"/>
                  <a:gd name="T26" fmla="*/ 36 w 45"/>
                  <a:gd name="T27" fmla="*/ 56 h 111"/>
                  <a:gd name="T28" fmla="*/ 35 w 45"/>
                  <a:gd name="T29" fmla="*/ 69 h 111"/>
                  <a:gd name="T30" fmla="*/ 38 w 45"/>
                  <a:gd name="T31" fmla="*/ 70 h 111"/>
                  <a:gd name="T32" fmla="*/ 38 w 45"/>
                  <a:gd name="T33" fmla="*/ 76 h 111"/>
                  <a:gd name="T34" fmla="*/ 41 w 45"/>
                  <a:gd name="T35" fmla="*/ 81 h 111"/>
                  <a:gd name="T36" fmla="*/ 39 w 45"/>
                  <a:gd name="T37" fmla="*/ 85 h 111"/>
                  <a:gd name="T38" fmla="*/ 45 w 45"/>
                  <a:gd name="T39" fmla="*/ 98 h 111"/>
                  <a:gd name="T40" fmla="*/ 39 w 45"/>
                  <a:gd name="T41" fmla="*/ 96 h 111"/>
                  <a:gd name="T42" fmla="*/ 35 w 45"/>
                  <a:gd name="T43" fmla="*/ 101 h 111"/>
                  <a:gd name="T44" fmla="*/ 38 w 45"/>
                  <a:gd name="T45" fmla="*/ 105 h 111"/>
                  <a:gd name="T46" fmla="*/ 36 w 45"/>
                  <a:gd name="T47" fmla="*/ 110 h 111"/>
                  <a:gd name="T48" fmla="*/ 29 w 45"/>
                  <a:gd name="T49" fmla="*/ 111 h 111"/>
                  <a:gd name="T50" fmla="*/ 15 w 45"/>
                  <a:gd name="T51" fmla="*/ 108 h 111"/>
                  <a:gd name="T52" fmla="*/ 12 w 45"/>
                  <a:gd name="T53" fmla="*/ 101 h 111"/>
                  <a:gd name="T54" fmla="*/ 20 w 45"/>
                  <a:gd name="T55" fmla="*/ 94 h 111"/>
                  <a:gd name="T56" fmla="*/ 14 w 45"/>
                  <a:gd name="T57" fmla="*/ 93 h 111"/>
                  <a:gd name="T58" fmla="*/ 17 w 45"/>
                  <a:gd name="T59" fmla="*/ 87 h 111"/>
                  <a:gd name="T60" fmla="*/ 8 w 45"/>
                  <a:gd name="T61" fmla="*/ 79 h 111"/>
                  <a:gd name="T62" fmla="*/ 6 w 45"/>
                  <a:gd name="T63" fmla="*/ 69 h 111"/>
                  <a:gd name="T64" fmla="*/ 12 w 45"/>
                  <a:gd name="T65" fmla="*/ 63 h 111"/>
                  <a:gd name="T66" fmla="*/ 12 w 45"/>
                  <a:gd name="T67" fmla="*/ 63 h 111"/>
                  <a:gd name="T68" fmla="*/ 12 w 45"/>
                  <a:gd name="T69" fmla="*/ 53 h 111"/>
                  <a:gd name="T70" fmla="*/ 0 w 45"/>
                  <a:gd name="T71" fmla="*/ 43 h 111"/>
                  <a:gd name="T72" fmla="*/ 8 w 45"/>
                  <a:gd name="T73" fmla="*/ 34 h 111"/>
                  <a:gd name="T74" fmla="*/ 4 w 45"/>
                  <a:gd name="T75" fmla="*/ 31 h 111"/>
                  <a:gd name="T76" fmla="*/ 8 w 45"/>
                  <a:gd name="T77" fmla="*/ 28 h 111"/>
                  <a:gd name="T78" fmla="*/ 8 w 45"/>
                  <a:gd name="T79" fmla="*/ 14 h 111"/>
                  <a:gd name="T80" fmla="*/ 3 w 45"/>
                  <a:gd name="T81" fmla="*/ 8 h 111"/>
                  <a:gd name="T82" fmla="*/ 4 w 45"/>
                  <a:gd name="T8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5" h="111">
                    <a:moveTo>
                      <a:pt x="4" y="0"/>
                    </a:moveTo>
                    <a:lnTo>
                      <a:pt x="12" y="3"/>
                    </a:lnTo>
                    <a:lnTo>
                      <a:pt x="12" y="6"/>
                    </a:lnTo>
                    <a:lnTo>
                      <a:pt x="17" y="8"/>
                    </a:lnTo>
                    <a:lnTo>
                      <a:pt x="15" y="14"/>
                    </a:lnTo>
                    <a:lnTo>
                      <a:pt x="21" y="12"/>
                    </a:lnTo>
                    <a:lnTo>
                      <a:pt x="33" y="22"/>
                    </a:lnTo>
                    <a:lnTo>
                      <a:pt x="32" y="26"/>
                    </a:lnTo>
                    <a:lnTo>
                      <a:pt x="33" y="32"/>
                    </a:lnTo>
                    <a:lnTo>
                      <a:pt x="32" y="32"/>
                    </a:lnTo>
                    <a:lnTo>
                      <a:pt x="26" y="40"/>
                    </a:lnTo>
                    <a:lnTo>
                      <a:pt x="32" y="50"/>
                    </a:lnTo>
                    <a:lnTo>
                      <a:pt x="30" y="53"/>
                    </a:lnTo>
                    <a:lnTo>
                      <a:pt x="36" y="56"/>
                    </a:lnTo>
                    <a:lnTo>
                      <a:pt x="35" y="69"/>
                    </a:lnTo>
                    <a:lnTo>
                      <a:pt x="38" y="70"/>
                    </a:lnTo>
                    <a:lnTo>
                      <a:pt x="38" y="76"/>
                    </a:lnTo>
                    <a:lnTo>
                      <a:pt x="41" y="81"/>
                    </a:lnTo>
                    <a:lnTo>
                      <a:pt x="39" y="85"/>
                    </a:lnTo>
                    <a:lnTo>
                      <a:pt x="45" y="98"/>
                    </a:lnTo>
                    <a:lnTo>
                      <a:pt x="39" y="96"/>
                    </a:lnTo>
                    <a:lnTo>
                      <a:pt x="35" y="101"/>
                    </a:lnTo>
                    <a:lnTo>
                      <a:pt x="38" y="105"/>
                    </a:lnTo>
                    <a:lnTo>
                      <a:pt x="36" y="110"/>
                    </a:lnTo>
                    <a:lnTo>
                      <a:pt x="29" y="111"/>
                    </a:lnTo>
                    <a:lnTo>
                      <a:pt x="15" y="108"/>
                    </a:lnTo>
                    <a:lnTo>
                      <a:pt x="12" y="101"/>
                    </a:lnTo>
                    <a:lnTo>
                      <a:pt x="20" y="94"/>
                    </a:lnTo>
                    <a:lnTo>
                      <a:pt x="14" y="93"/>
                    </a:lnTo>
                    <a:lnTo>
                      <a:pt x="17" y="87"/>
                    </a:lnTo>
                    <a:lnTo>
                      <a:pt x="8" y="79"/>
                    </a:lnTo>
                    <a:lnTo>
                      <a:pt x="6" y="69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3"/>
                    </a:lnTo>
                    <a:lnTo>
                      <a:pt x="0" y="43"/>
                    </a:lnTo>
                    <a:lnTo>
                      <a:pt x="8" y="34"/>
                    </a:lnTo>
                    <a:lnTo>
                      <a:pt x="4" y="31"/>
                    </a:lnTo>
                    <a:lnTo>
                      <a:pt x="8" y="28"/>
                    </a:lnTo>
                    <a:lnTo>
                      <a:pt x="8" y="14"/>
                    </a:lnTo>
                    <a:lnTo>
                      <a:pt x="3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3" name="Freeform 6501">
                <a:extLst>
                  <a:ext uri="{FF2B5EF4-FFF2-40B4-BE49-F238E27FC236}">
                    <a16:creationId xmlns:a16="http://schemas.microsoft.com/office/drawing/2014/main" id="{7F41170C-1A7E-0F24-0C93-BCD10C534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951"/>
                <a:ext cx="23" cy="55"/>
              </a:xfrm>
              <a:custGeom>
                <a:avLst/>
                <a:gdLst>
                  <a:gd name="T0" fmla="*/ 4 w 45"/>
                  <a:gd name="T1" fmla="*/ 0 h 111"/>
                  <a:gd name="T2" fmla="*/ 12 w 45"/>
                  <a:gd name="T3" fmla="*/ 3 h 111"/>
                  <a:gd name="T4" fmla="*/ 12 w 45"/>
                  <a:gd name="T5" fmla="*/ 6 h 111"/>
                  <a:gd name="T6" fmla="*/ 17 w 45"/>
                  <a:gd name="T7" fmla="*/ 8 h 111"/>
                  <a:gd name="T8" fmla="*/ 15 w 45"/>
                  <a:gd name="T9" fmla="*/ 14 h 111"/>
                  <a:gd name="T10" fmla="*/ 21 w 45"/>
                  <a:gd name="T11" fmla="*/ 12 h 111"/>
                  <a:gd name="T12" fmla="*/ 33 w 45"/>
                  <a:gd name="T13" fmla="*/ 22 h 111"/>
                  <a:gd name="T14" fmla="*/ 32 w 45"/>
                  <a:gd name="T15" fmla="*/ 26 h 111"/>
                  <a:gd name="T16" fmla="*/ 33 w 45"/>
                  <a:gd name="T17" fmla="*/ 32 h 111"/>
                  <a:gd name="T18" fmla="*/ 32 w 45"/>
                  <a:gd name="T19" fmla="*/ 32 h 111"/>
                  <a:gd name="T20" fmla="*/ 26 w 45"/>
                  <a:gd name="T21" fmla="*/ 40 h 111"/>
                  <a:gd name="T22" fmla="*/ 32 w 45"/>
                  <a:gd name="T23" fmla="*/ 50 h 111"/>
                  <a:gd name="T24" fmla="*/ 30 w 45"/>
                  <a:gd name="T25" fmla="*/ 53 h 111"/>
                  <a:gd name="T26" fmla="*/ 36 w 45"/>
                  <a:gd name="T27" fmla="*/ 56 h 111"/>
                  <a:gd name="T28" fmla="*/ 35 w 45"/>
                  <a:gd name="T29" fmla="*/ 69 h 111"/>
                  <a:gd name="T30" fmla="*/ 38 w 45"/>
                  <a:gd name="T31" fmla="*/ 70 h 111"/>
                  <a:gd name="T32" fmla="*/ 38 w 45"/>
                  <a:gd name="T33" fmla="*/ 76 h 111"/>
                  <a:gd name="T34" fmla="*/ 41 w 45"/>
                  <a:gd name="T35" fmla="*/ 81 h 111"/>
                  <a:gd name="T36" fmla="*/ 39 w 45"/>
                  <a:gd name="T37" fmla="*/ 85 h 111"/>
                  <a:gd name="T38" fmla="*/ 45 w 45"/>
                  <a:gd name="T39" fmla="*/ 98 h 111"/>
                  <a:gd name="T40" fmla="*/ 39 w 45"/>
                  <a:gd name="T41" fmla="*/ 96 h 111"/>
                  <a:gd name="T42" fmla="*/ 35 w 45"/>
                  <a:gd name="T43" fmla="*/ 101 h 111"/>
                  <a:gd name="T44" fmla="*/ 38 w 45"/>
                  <a:gd name="T45" fmla="*/ 105 h 111"/>
                  <a:gd name="T46" fmla="*/ 36 w 45"/>
                  <a:gd name="T47" fmla="*/ 110 h 111"/>
                  <a:gd name="T48" fmla="*/ 29 w 45"/>
                  <a:gd name="T49" fmla="*/ 111 h 111"/>
                  <a:gd name="T50" fmla="*/ 15 w 45"/>
                  <a:gd name="T51" fmla="*/ 108 h 111"/>
                  <a:gd name="T52" fmla="*/ 12 w 45"/>
                  <a:gd name="T53" fmla="*/ 101 h 111"/>
                  <a:gd name="T54" fmla="*/ 20 w 45"/>
                  <a:gd name="T55" fmla="*/ 94 h 111"/>
                  <a:gd name="T56" fmla="*/ 14 w 45"/>
                  <a:gd name="T57" fmla="*/ 93 h 111"/>
                  <a:gd name="T58" fmla="*/ 17 w 45"/>
                  <a:gd name="T59" fmla="*/ 87 h 111"/>
                  <a:gd name="T60" fmla="*/ 8 w 45"/>
                  <a:gd name="T61" fmla="*/ 79 h 111"/>
                  <a:gd name="T62" fmla="*/ 6 w 45"/>
                  <a:gd name="T63" fmla="*/ 69 h 111"/>
                  <a:gd name="T64" fmla="*/ 12 w 45"/>
                  <a:gd name="T65" fmla="*/ 63 h 111"/>
                  <a:gd name="T66" fmla="*/ 12 w 45"/>
                  <a:gd name="T67" fmla="*/ 63 h 111"/>
                  <a:gd name="T68" fmla="*/ 12 w 45"/>
                  <a:gd name="T69" fmla="*/ 53 h 111"/>
                  <a:gd name="T70" fmla="*/ 0 w 45"/>
                  <a:gd name="T71" fmla="*/ 43 h 111"/>
                  <a:gd name="T72" fmla="*/ 8 w 45"/>
                  <a:gd name="T73" fmla="*/ 34 h 111"/>
                  <a:gd name="T74" fmla="*/ 4 w 45"/>
                  <a:gd name="T75" fmla="*/ 31 h 111"/>
                  <a:gd name="T76" fmla="*/ 8 w 45"/>
                  <a:gd name="T77" fmla="*/ 28 h 111"/>
                  <a:gd name="T78" fmla="*/ 8 w 45"/>
                  <a:gd name="T79" fmla="*/ 14 h 111"/>
                  <a:gd name="T80" fmla="*/ 3 w 45"/>
                  <a:gd name="T81" fmla="*/ 8 h 111"/>
                  <a:gd name="T82" fmla="*/ 4 w 45"/>
                  <a:gd name="T8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5" h="111">
                    <a:moveTo>
                      <a:pt x="4" y="0"/>
                    </a:moveTo>
                    <a:lnTo>
                      <a:pt x="12" y="3"/>
                    </a:lnTo>
                    <a:lnTo>
                      <a:pt x="12" y="6"/>
                    </a:lnTo>
                    <a:lnTo>
                      <a:pt x="17" y="8"/>
                    </a:lnTo>
                    <a:lnTo>
                      <a:pt x="15" y="14"/>
                    </a:lnTo>
                    <a:lnTo>
                      <a:pt x="21" y="12"/>
                    </a:lnTo>
                    <a:lnTo>
                      <a:pt x="33" y="22"/>
                    </a:lnTo>
                    <a:lnTo>
                      <a:pt x="32" y="26"/>
                    </a:lnTo>
                    <a:lnTo>
                      <a:pt x="33" y="32"/>
                    </a:lnTo>
                    <a:lnTo>
                      <a:pt x="32" y="32"/>
                    </a:lnTo>
                    <a:lnTo>
                      <a:pt x="26" y="40"/>
                    </a:lnTo>
                    <a:lnTo>
                      <a:pt x="32" y="50"/>
                    </a:lnTo>
                    <a:lnTo>
                      <a:pt x="30" y="53"/>
                    </a:lnTo>
                    <a:lnTo>
                      <a:pt x="36" y="56"/>
                    </a:lnTo>
                    <a:lnTo>
                      <a:pt x="35" y="69"/>
                    </a:lnTo>
                    <a:lnTo>
                      <a:pt x="38" y="70"/>
                    </a:lnTo>
                    <a:lnTo>
                      <a:pt x="38" y="76"/>
                    </a:lnTo>
                    <a:lnTo>
                      <a:pt x="41" y="81"/>
                    </a:lnTo>
                    <a:lnTo>
                      <a:pt x="39" y="85"/>
                    </a:lnTo>
                    <a:lnTo>
                      <a:pt x="45" y="98"/>
                    </a:lnTo>
                    <a:lnTo>
                      <a:pt x="39" y="96"/>
                    </a:lnTo>
                    <a:lnTo>
                      <a:pt x="35" y="101"/>
                    </a:lnTo>
                    <a:lnTo>
                      <a:pt x="38" y="105"/>
                    </a:lnTo>
                    <a:lnTo>
                      <a:pt x="36" y="110"/>
                    </a:lnTo>
                    <a:lnTo>
                      <a:pt x="29" y="111"/>
                    </a:lnTo>
                    <a:lnTo>
                      <a:pt x="15" y="108"/>
                    </a:lnTo>
                    <a:lnTo>
                      <a:pt x="12" y="101"/>
                    </a:lnTo>
                    <a:lnTo>
                      <a:pt x="20" y="94"/>
                    </a:lnTo>
                    <a:lnTo>
                      <a:pt x="14" y="93"/>
                    </a:lnTo>
                    <a:lnTo>
                      <a:pt x="17" y="87"/>
                    </a:lnTo>
                    <a:lnTo>
                      <a:pt x="8" y="79"/>
                    </a:lnTo>
                    <a:lnTo>
                      <a:pt x="6" y="69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3"/>
                    </a:lnTo>
                    <a:lnTo>
                      <a:pt x="0" y="43"/>
                    </a:lnTo>
                    <a:lnTo>
                      <a:pt x="8" y="34"/>
                    </a:lnTo>
                    <a:lnTo>
                      <a:pt x="4" y="31"/>
                    </a:lnTo>
                    <a:lnTo>
                      <a:pt x="8" y="28"/>
                    </a:lnTo>
                    <a:lnTo>
                      <a:pt x="8" y="14"/>
                    </a:lnTo>
                    <a:lnTo>
                      <a:pt x="3" y="8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4" name="Freeform 6502">
                <a:extLst>
                  <a:ext uri="{FF2B5EF4-FFF2-40B4-BE49-F238E27FC236}">
                    <a16:creationId xmlns:a16="http://schemas.microsoft.com/office/drawing/2014/main" id="{6CA48970-A451-2BA2-5119-CFE55DDA7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931"/>
                <a:ext cx="12" cy="14"/>
              </a:xfrm>
              <a:custGeom>
                <a:avLst/>
                <a:gdLst>
                  <a:gd name="T0" fmla="*/ 18 w 25"/>
                  <a:gd name="T1" fmla="*/ 0 h 27"/>
                  <a:gd name="T2" fmla="*/ 15 w 25"/>
                  <a:gd name="T3" fmla="*/ 0 h 27"/>
                  <a:gd name="T4" fmla="*/ 2 w 25"/>
                  <a:gd name="T5" fmla="*/ 7 h 27"/>
                  <a:gd name="T6" fmla="*/ 3 w 25"/>
                  <a:gd name="T7" fmla="*/ 13 h 27"/>
                  <a:gd name="T8" fmla="*/ 0 w 25"/>
                  <a:gd name="T9" fmla="*/ 16 h 27"/>
                  <a:gd name="T10" fmla="*/ 5 w 25"/>
                  <a:gd name="T11" fmla="*/ 24 h 27"/>
                  <a:gd name="T12" fmla="*/ 8 w 25"/>
                  <a:gd name="T13" fmla="*/ 27 h 27"/>
                  <a:gd name="T14" fmla="*/ 15 w 25"/>
                  <a:gd name="T15" fmla="*/ 21 h 27"/>
                  <a:gd name="T16" fmla="*/ 14 w 25"/>
                  <a:gd name="T17" fmla="*/ 16 h 27"/>
                  <a:gd name="T18" fmla="*/ 15 w 25"/>
                  <a:gd name="T19" fmla="*/ 13 h 27"/>
                  <a:gd name="T20" fmla="*/ 23 w 25"/>
                  <a:gd name="T21" fmla="*/ 6 h 27"/>
                  <a:gd name="T22" fmla="*/ 25 w 25"/>
                  <a:gd name="T23" fmla="*/ 6 h 27"/>
                  <a:gd name="T24" fmla="*/ 18 w 25"/>
                  <a:gd name="T2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7">
                    <a:moveTo>
                      <a:pt x="18" y="0"/>
                    </a:moveTo>
                    <a:lnTo>
                      <a:pt x="15" y="0"/>
                    </a:lnTo>
                    <a:lnTo>
                      <a:pt x="2" y="7"/>
                    </a:lnTo>
                    <a:lnTo>
                      <a:pt x="3" y="13"/>
                    </a:lnTo>
                    <a:lnTo>
                      <a:pt x="0" y="16"/>
                    </a:lnTo>
                    <a:lnTo>
                      <a:pt x="5" y="24"/>
                    </a:lnTo>
                    <a:lnTo>
                      <a:pt x="8" y="27"/>
                    </a:lnTo>
                    <a:lnTo>
                      <a:pt x="15" y="21"/>
                    </a:lnTo>
                    <a:lnTo>
                      <a:pt x="14" y="16"/>
                    </a:lnTo>
                    <a:lnTo>
                      <a:pt x="15" y="13"/>
                    </a:lnTo>
                    <a:lnTo>
                      <a:pt x="23" y="6"/>
                    </a:lnTo>
                    <a:lnTo>
                      <a:pt x="25" y="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5" name="Freeform 6503">
                <a:extLst>
                  <a:ext uri="{FF2B5EF4-FFF2-40B4-BE49-F238E27FC236}">
                    <a16:creationId xmlns:a16="http://schemas.microsoft.com/office/drawing/2014/main" id="{8DD2A13A-68B3-98B3-C6D4-D934119CD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931"/>
                <a:ext cx="12" cy="14"/>
              </a:xfrm>
              <a:custGeom>
                <a:avLst/>
                <a:gdLst>
                  <a:gd name="T0" fmla="*/ 18 w 25"/>
                  <a:gd name="T1" fmla="*/ 0 h 27"/>
                  <a:gd name="T2" fmla="*/ 25 w 25"/>
                  <a:gd name="T3" fmla="*/ 6 h 27"/>
                  <a:gd name="T4" fmla="*/ 23 w 25"/>
                  <a:gd name="T5" fmla="*/ 6 h 27"/>
                  <a:gd name="T6" fmla="*/ 15 w 25"/>
                  <a:gd name="T7" fmla="*/ 13 h 27"/>
                  <a:gd name="T8" fmla="*/ 14 w 25"/>
                  <a:gd name="T9" fmla="*/ 16 h 27"/>
                  <a:gd name="T10" fmla="*/ 15 w 25"/>
                  <a:gd name="T11" fmla="*/ 21 h 27"/>
                  <a:gd name="T12" fmla="*/ 8 w 25"/>
                  <a:gd name="T13" fmla="*/ 27 h 27"/>
                  <a:gd name="T14" fmla="*/ 5 w 25"/>
                  <a:gd name="T15" fmla="*/ 24 h 27"/>
                  <a:gd name="T16" fmla="*/ 0 w 25"/>
                  <a:gd name="T17" fmla="*/ 16 h 27"/>
                  <a:gd name="T18" fmla="*/ 3 w 25"/>
                  <a:gd name="T19" fmla="*/ 13 h 27"/>
                  <a:gd name="T20" fmla="*/ 2 w 25"/>
                  <a:gd name="T21" fmla="*/ 7 h 27"/>
                  <a:gd name="T22" fmla="*/ 15 w 25"/>
                  <a:gd name="T23" fmla="*/ 0 h 27"/>
                  <a:gd name="T24" fmla="*/ 18 w 25"/>
                  <a:gd name="T2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7">
                    <a:moveTo>
                      <a:pt x="18" y="0"/>
                    </a:moveTo>
                    <a:lnTo>
                      <a:pt x="25" y="6"/>
                    </a:lnTo>
                    <a:lnTo>
                      <a:pt x="23" y="6"/>
                    </a:lnTo>
                    <a:lnTo>
                      <a:pt x="15" y="13"/>
                    </a:lnTo>
                    <a:lnTo>
                      <a:pt x="14" y="16"/>
                    </a:lnTo>
                    <a:lnTo>
                      <a:pt x="15" y="21"/>
                    </a:lnTo>
                    <a:lnTo>
                      <a:pt x="8" y="27"/>
                    </a:lnTo>
                    <a:lnTo>
                      <a:pt x="5" y="24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2" y="7"/>
                    </a:lnTo>
                    <a:lnTo>
                      <a:pt x="15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6" name="Freeform 6504">
                <a:extLst>
                  <a:ext uri="{FF2B5EF4-FFF2-40B4-BE49-F238E27FC236}">
                    <a16:creationId xmlns:a16="http://schemas.microsoft.com/office/drawing/2014/main" id="{0CCDB7A0-1BF3-814B-C14F-20ACA1976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931"/>
                <a:ext cx="12" cy="14"/>
              </a:xfrm>
              <a:custGeom>
                <a:avLst/>
                <a:gdLst>
                  <a:gd name="T0" fmla="*/ 18 w 25"/>
                  <a:gd name="T1" fmla="*/ 0 h 27"/>
                  <a:gd name="T2" fmla="*/ 25 w 25"/>
                  <a:gd name="T3" fmla="*/ 6 h 27"/>
                  <a:gd name="T4" fmla="*/ 23 w 25"/>
                  <a:gd name="T5" fmla="*/ 6 h 27"/>
                  <a:gd name="T6" fmla="*/ 15 w 25"/>
                  <a:gd name="T7" fmla="*/ 13 h 27"/>
                  <a:gd name="T8" fmla="*/ 14 w 25"/>
                  <a:gd name="T9" fmla="*/ 16 h 27"/>
                  <a:gd name="T10" fmla="*/ 15 w 25"/>
                  <a:gd name="T11" fmla="*/ 21 h 27"/>
                  <a:gd name="T12" fmla="*/ 8 w 25"/>
                  <a:gd name="T13" fmla="*/ 27 h 27"/>
                  <a:gd name="T14" fmla="*/ 5 w 25"/>
                  <a:gd name="T15" fmla="*/ 24 h 27"/>
                  <a:gd name="T16" fmla="*/ 0 w 25"/>
                  <a:gd name="T17" fmla="*/ 16 h 27"/>
                  <a:gd name="T18" fmla="*/ 3 w 25"/>
                  <a:gd name="T19" fmla="*/ 13 h 27"/>
                  <a:gd name="T20" fmla="*/ 2 w 25"/>
                  <a:gd name="T21" fmla="*/ 7 h 27"/>
                  <a:gd name="T22" fmla="*/ 15 w 25"/>
                  <a:gd name="T23" fmla="*/ 0 h 27"/>
                  <a:gd name="T24" fmla="*/ 18 w 25"/>
                  <a:gd name="T2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7">
                    <a:moveTo>
                      <a:pt x="18" y="0"/>
                    </a:moveTo>
                    <a:lnTo>
                      <a:pt x="25" y="6"/>
                    </a:lnTo>
                    <a:lnTo>
                      <a:pt x="23" y="6"/>
                    </a:lnTo>
                    <a:lnTo>
                      <a:pt x="15" y="13"/>
                    </a:lnTo>
                    <a:lnTo>
                      <a:pt x="14" y="16"/>
                    </a:lnTo>
                    <a:lnTo>
                      <a:pt x="15" y="21"/>
                    </a:lnTo>
                    <a:lnTo>
                      <a:pt x="8" y="27"/>
                    </a:lnTo>
                    <a:lnTo>
                      <a:pt x="5" y="24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2" y="7"/>
                    </a:lnTo>
                    <a:lnTo>
                      <a:pt x="15" y="0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7" name="Freeform 6505">
                <a:extLst>
                  <a:ext uri="{FF2B5EF4-FFF2-40B4-BE49-F238E27FC236}">
                    <a16:creationId xmlns:a16="http://schemas.microsoft.com/office/drawing/2014/main" id="{DE2EAB17-3F6B-860D-E7E6-3CB1CDEAC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919"/>
                <a:ext cx="24" cy="19"/>
              </a:xfrm>
              <a:custGeom>
                <a:avLst/>
                <a:gdLst>
                  <a:gd name="T0" fmla="*/ 9 w 47"/>
                  <a:gd name="T1" fmla="*/ 1 h 38"/>
                  <a:gd name="T2" fmla="*/ 1 w 47"/>
                  <a:gd name="T3" fmla="*/ 3 h 38"/>
                  <a:gd name="T4" fmla="*/ 0 w 47"/>
                  <a:gd name="T5" fmla="*/ 9 h 38"/>
                  <a:gd name="T6" fmla="*/ 7 w 47"/>
                  <a:gd name="T7" fmla="*/ 11 h 38"/>
                  <a:gd name="T8" fmla="*/ 15 w 47"/>
                  <a:gd name="T9" fmla="*/ 17 h 38"/>
                  <a:gd name="T10" fmla="*/ 30 w 47"/>
                  <a:gd name="T11" fmla="*/ 23 h 38"/>
                  <a:gd name="T12" fmla="*/ 30 w 47"/>
                  <a:gd name="T13" fmla="*/ 29 h 38"/>
                  <a:gd name="T14" fmla="*/ 36 w 47"/>
                  <a:gd name="T15" fmla="*/ 36 h 38"/>
                  <a:gd name="T16" fmla="*/ 41 w 47"/>
                  <a:gd name="T17" fmla="*/ 38 h 38"/>
                  <a:gd name="T18" fmla="*/ 47 w 47"/>
                  <a:gd name="T19" fmla="*/ 27 h 38"/>
                  <a:gd name="T20" fmla="*/ 45 w 47"/>
                  <a:gd name="T21" fmla="*/ 23 h 38"/>
                  <a:gd name="T22" fmla="*/ 45 w 47"/>
                  <a:gd name="T23" fmla="*/ 15 h 38"/>
                  <a:gd name="T24" fmla="*/ 38 w 47"/>
                  <a:gd name="T25" fmla="*/ 15 h 38"/>
                  <a:gd name="T26" fmla="*/ 33 w 47"/>
                  <a:gd name="T27" fmla="*/ 17 h 38"/>
                  <a:gd name="T28" fmla="*/ 35 w 47"/>
                  <a:gd name="T29" fmla="*/ 9 h 38"/>
                  <a:gd name="T30" fmla="*/ 33 w 47"/>
                  <a:gd name="T31" fmla="*/ 1 h 38"/>
                  <a:gd name="T32" fmla="*/ 23 w 47"/>
                  <a:gd name="T33" fmla="*/ 6 h 38"/>
                  <a:gd name="T34" fmla="*/ 19 w 47"/>
                  <a:gd name="T35" fmla="*/ 0 h 38"/>
                  <a:gd name="T36" fmla="*/ 16 w 47"/>
                  <a:gd name="T37" fmla="*/ 3 h 38"/>
                  <a:gd name="T38" fmla="*/ 9 w 47"/>
                  <a:gd name="T39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7" h="38">
                    <a:moveTo>
                      <a:pt x="9" y="1"/>
                    </a:moveTo>
                    <a:lnTo>
                      <a:pt x="1" y="3"/>
                    </a:lnTo>
                    <a:lnTo>
                      <a:pt x="0" y="9"/>
                    </a:lnTo>
                    <a:lnTo>
                      <a:pt x="7" y="11"/>
                    </a:lnTo>
                    <a:lnTo>
                      <a:pt x="15" y="17"/>
                    </a:lnTo>
                    <a:lnTo>
                      <a:pt x="30" y="23"/>
                    </a:lnTo>
                    <a:lnTo>
                      <a:pt x="30" y="29"/>
                    </a:lnTo>
                    <a:lnTo>
                      <a:pt x="36" y="36"/>
                    </a:lnTo>
                    <a:lnTo>
                      <a:pt x="41" y="38"/>
                    </a:lnTo>
                    <a:lnTo>
                      <a:pt x="47" y="27"/>
                    </a:lnTo>
                    <a:lnTo>
                      <a:pt x="45" y="23"/>
                    </a:lnTo>
                    <a:lnTo>
                      <a:pt x="45" y="15"/>
                    </a:lnTo>
                    <a:lnTo>
                      <a:pt x="38" y="15"/>
                    </a:lnTo>
                    <a:lnTo>
                      <a:pt x="33" y="17"/>
                    </a:lnTo>
                    <a:lnTo>
                      <a:pt x="35" y="9"/>
                    </a:lnTo>
                    <a:lnTo>
                      <a:pt x="33" y="1"/>
                    </a:lnTo>
                    <a:lnTo>
                      <a:pt x="23" y="6"/>
                    </a:lnTo>
                    <a:lnTo>
                      <a:pt x="19" y="0"/>
                    </a:lnTo>
                    <a:lnTo>
                      <a:pt x="16" y="3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8" name="Freeform 6506">
                <a:extLst>
                  <a:ext uri="{FF2B5EF4-FFF2-40B4-BE49-F238E27FC236}">
                    <a16:creationId xmlns:a16="http://schemas.microsoft.com/office/drawing/2014/main" id="{1C7D40F1-1222-2588-1EF8-2347BFB75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919"/>
                <a:ext cx="24" cy="19"/>
              </a:xfrm>
              <a:custGeom>
                <a:avLst/>
                <a:gdLst>
                  <a:gd name="T0" fmla="*/ 9 w 47"/>
                  <a:gd name="T1" fmla="*/ 1 h 38"/>
                  <a:gd name="T2" fmla="*/ 16 w 47"/>
                  <a:gd name="T3" fmla="*/ 3 h 38"/>
                  <a:gd name="T4" fmla="*/ 19 w 47"/>
                  <a:gd name="T5" fmla="*/ 0 h 38"/>
                  <a:gd name="T6" fmla="*/ 23 w 47"/>
                  <a:gd name="T7" fmla="*/ 6 h 38"/>
                  <a:gd name="T8" fmla="*/ 33 w 47"/>
                  <a:gd name="T9" fmla="*/ 1 h 38"/>
                  <a:gd name="T10" fmla="*/ 35 w 47"/>
                  <a:gd name="T11" fmla="*/ 9 h 38"/>
                  <a:gd name="T12" fmla="*/ 33 w 47"/>
                  <a:gd name="T13" fmla="*/ 17 h 38"/>
                  <a:gd name="T14" fmla="*/ 38 w 47"/>
                  <a:gd name="T15" fmla="*/ 15 h 38"/>
                  <a:gd name="T16" fmla="*/ 45 w 47"/>
                  <a:gd name="T17" fmla="*/ 15 h 38"/>
                  <a:gd name="T18" fmla="*/ 45 w 47"/>
                  <a:gd name="T19" fmla="*/ 23 h 38"/>
                  <a:gd name="T20" fmla="*/ 47 w 47"/>
                  <a:gd name="T21" fmla="*/ 27 h 38"/>
                  <a:gd name="T22" fmla="*/ 41 w 47"/>
                  <a:gd name="T23" fmla="*/ 38 h 38"/>
                  <a:gd name="T24" fmla="*/ 36 w 47"/>
                  <a:gd name="T25" fmla="*/ 36 h 38"/>
                  <a:gd name="T26" fmla="*/ 30 w 47"/>
                  <a:gd name="T27" fmla="*/ 29 h 38"/>
                  <a:gd name="T28" fmla="*/ 30 w 47"/>
                  <a:gd name="T29" fmla="*/ 23 h 38"/>
                  <a:gd name="T30" fmla="*/ 15 w 47"/>
                  <a:gd name="T31" fmla="*/ 17 h 38"/>
                  <a:gd name="T32" fmla="*/ 7 w 47"/>
                  <a:gd name="T33" fmla="*/ 11 h 38"/>
                  <a:gd name="T34" fmla="*/ 0 w 47"/>
                  <a:gd name="T35" fmla="*/ 9 h 38"/>
                  <a:gd name="T36" fmla="*/ 1 w 47"/>
                  <a:gd name="T37" fmla="*/ 3 h 38"/>
                  <a:gd name="T38" fmla="*/ 9 w 47"/>
                  <a:gd name="T39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7" h="38">
                    <a:moveTo>
                      <a:pt x="9" y="1"/>
                    </a:moveTo>
                    <a:lnTo>
                      <a:pt x="16" y="3"/>
                    </a:lnTo>
                    <a:lnTo>
                      <a:pt x="19" y="0"/>
                    </a:lnTo>
                    <a:lnTo>
                      <a:pt x="23" y="6"/>
                    </a:lnTo>
                    <a:lnTo>
                      <a:pt x="33" y="1"/>
                    </a:lnTo>
                    <a:lnTo>
                      <a:pt x="35" y="9"/>
                    </a:lnTo>
                    <a:lnTo>
                      <a:pt x="33" y="17"/>
                    </a:lnTo>
                    <a:lnTo>
                      <a:pt x="38" y="15"/>
                    </a:lnTo>
                    <a:lnTo>
                      <a:pt x="45" y="15"/>
                    </a:lnTo>
                    <a:lnTo>
                      <a:pt x="45" y="23"/>
                    </a:lnTo>
                    <a:lnTo>
                      <a:pt x="47" y="27"/>
                    </a:lnTo>
                    <a:lnTo>
                      <a:pt x="41" y="38"/>
                    </a:lnTo>
                    <a:lnTo>
                      <a:pt x="36" y="36"/>
                    </a:lnTo>
                    <a:lnTo>
                      <a:pt x="30" y="29"/>
                    </a:lnTo>
                    <a:lnTo>
                      <a:pt x="30" y="23"/>
                    </a:lnTo>
                    <a:lnTo>
                      <a:pt x="15" y="17"/>
                    </a:lnTo>
                    <a:lnTo>
                      <a:pt x="7" y="11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49" name="Freeform 6507">
                <a:extLst>
                  <a:ext uri="{FF2B5EF4-FFF2-40B4-BE49-F238E27FC236}">
                    <a16:creationId xmlns:a16="http://schemas.microsoft.com/office/drawing/2014/main" id="{40D18064-95E1-8B5C-25E8-765D3E184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919"/>
                <a:ext cx="24" cy="19"/>
              </a:xfrm>
              <a:custGeom>
                <a:avLst/>
                <a:gdLst>
                  <a:gd name="T0" fmla="*/ 9 w 47"/>
                  <a:gd name="T1" fmla="*/ 1 h 38"/>
                  <a:gd name="T2" fmla="*/ 16 w 47"/>
                  <a:gd name="T3" fmla="*/ 3 h 38"/>
                  <a:gd name="T4" fmla="*/ 19 w 47"/>
                  <a:gd name="T5" fmla="*/ 0 h 38"/>
                  <a:gd name="T6" fmla="*/ 23 w 47"/>
                  <a:gd name="T7" fmla="*/ 6 h 38"/>
                  <a:gd name="T8" fmla="*/ 33 w 47"/>
                  <a:gd name="T9" fmla="*/ 1 h 38"/>
                  <a:gd name="T10" fmla="*/ 35 w 47"/>
                  <a:gd name="T11" fmla="*/ 9 h 38"/>
                  <a:gd name="T12" fmla="*/ 33 w 47"/>
                  <a:gd name="T13" fmla="*/ 17 h 38"/>
                  <a:gd name="T14" fmla="*/ 38 w 47"/>
                  <a:gd name="T15" fmla="*/ 15 h 38"/>
                  <a:gd name="T16" fmla="*/ 45 w 47"/>
                  <a:gd name="T17" fmla="*/ 15 h 38"/>
                  <a:gd name="T18" fmla="*/ 45 w 47"/>
                  <a:gd name="T19" fmla="*/ 23 h 38"/>
                  <a:gd name="T20" fmla="*/ 47 w 47"/>
                  <a:gd name="T21" fmla="*/ 27 h 38"/>
                  <a:gd name="T22" fmla="*/ 41 w 47"/>
                  <a:gd name="T23" fmla="*/ 38 h 38"/>
                  <a:gd name="T24" fmla="*/ 36 w 47"/>
                  <a:gd name="T25" fmla="*/ 36 h 38"/>
                  <a:gd name="T26" fmla="*/ 30 w 47"/>
                  <a:gd name="T27" fmla="*/ 29 h 38"/>
                  <a:gd name="T28" fmla="*/ 30 w 47"/>
                  <a:gd name="T29" fmla="*/ 23 h 38"/>
                  <a:gd name="T30" fmla="*/ 15 w 47"/>
                  <a:gd name="T31" fmla="*/ 17 h 38"/>
                  <a:gd name="T32" fmla="*/ 7 w 47"/>
                  <a:gd name="T33" fmla="*/ 11 h 38"/>
                  <a:gd name="T34" fmla="*/ 0 w 47"/>
                  <a:gd name="T35" fmla="*/ 9 h 38"/>
                  <a:gd name="T36" fmla="*/ 1 w 47"/>
                  <a:gd name="T37" fmla="*/ 3 h 38"/>
                  <a:gd name="T38" fmla="*/ 9 w 47"/>
                  <a:gd name="T39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7" h="38">
                    <a:moveTo>
                      <a:pt x="9" y="1"/>
                    </a:moveTo>
                    <a:lnTo>
                      <a:pt x="16" y="3"/>
                    </a:lnTo>
                    <a:lnTo>
                      <a:pt x="19" y="0"/>
                    </a:lnTo>
                    <a:lnTo>
                      <a:pt x="23" y="6"/>
                    </a:lnTo>
                    <a:lnTo>
                      <a:pt x="33" y="1"/>
                    </a:lnTo>
                    <a:lnTo>
                      <a:pt x="35" y="9"/>
                    </a:lnTo>
                    <a:lnTo>
                      <a:pt x="33" y="17"/>
                    </a:lnTo>
                    <a:lnTo>
                      <a:pt x="38" y="15"/>
                    </a:lnTo>
                    <a:lnTo>
                      <a:pt x="45" y="15"/>
                    </a:lnTo>
                    <a:lnTo>
                      <a:pt x="45" y="23"/>
                    </a:lnTo>
                    <a:lnTo>
                      <a:pt x="47" y="27"/>
                    </a:lnTo>
                    <a:lnTo>
                      <a:pt x="41" y="38"/>
                    </a:lnTo>
                    <a:lnTo>
                      <a:pt x="36" y="36"/>
                    </a:lnTo>
                    <a:lnTo>
                      <a:pt x="30" y="29"/>
                    </a:lnTo>
                    <a:lnTo>
                      <a:pt x="30" y="23"/>
                    </a:lnTo>
                    <a:lnTo>
                      <a:pt x="15" y="17"/>
                    </a:lnTo>
                    <a:lnTo>
                      <a:pt x="7" y="11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0" name="Freeform 6508">
                <a:extLst>
                  <a:ext uri="{FF2B5EF4-FFF2-40B4-BE49-F238E27FC236}">
                    <a16:creationId xmlns:a16="http://schemas.microsoft.com/office/drawing/2014/main" id="{2F46233C-23B1-1E0C-C27E-E66DD7058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965"/>
                <a:ext cx="28" cy="26"/>
              </a:xfrm>
              <a:custGeom>
                <a:avLst/>
                <a:gdLst>
                  <a:gd name="T0" fmla="*/ 46 w 56"/>
                  <a:gd name="T1" fmla="*/ 0 h 52"/>
                  <a:gd name="T2" fmla="*/ 40 w 56"/>
                  <a:gd name="T3" fmla="*/ 2 h 52"/>
                  <a:gd name="T4" fmla="*/ 29 w 56"/>
                  <a:gd name="T5" fmla="*/ 11 h 52"/>
                  <a:gd name="T6" fmla="*/ 18 w 56"/>
                  <a:gd name="T7" fmla="*/ 9 h 52"/>
                  <a:gd name="T8" fmla="*/ 14 w 56"/>
                  <a:gd name="T9" fmla="*/ 12 h 52"/>
                  <a:gd name="T10" fmla="*/ 9 w 56"/>
                  <a:gd name="T11" fmla="*/ 12 h 52"/>
                  <a:gd name="T12" fmla="*/ 9 w 56"/>
                  <a:gd name="T13" fmla="*/ 14 h 52"/>
                  <a:gd name="T14" fmla="*/ 12 w 56"/>
                  <a:gd name="T15" fmla="*/ 18 h 52"/>
                  <a:gd name="T16" fmla="*/ 14 w 56"/>
                  <a:gd name="T17" fmla="*/ 24 h 52"/>
                  <a:gd name="T18" fmla="*/ 6 w 56"/>
                  <a:gd name="T19" fmla="*/ 27 h 52"/>
                  <a:gd name="T20" fmla="*/ 2 w 56"/>
                  <a:gd name="T21" fmla="*/ 34 h 52"/>
                  <a:gd name="T22" fmla="*/ 0 w 56"/>
                  <a:gd name="T23" fmla="*/ 46 h 52"/>
                  <a:gd name="T24" fmla="*/ 5 w 56"/>
                  <a:gd name="T25" fmla="*/ 52 h 52"/>
                  <a:gd name="T26" fmla="*/ 11 w 56"/>
                  <a:gd name="T27" fmla="*/ 49 h 52"/>
                  <a:gd name="T28" fmla="*/ 17 w 56"/>
                  <a:gd name="T29" fmla="*/ 47 h 52"/>
                  <a:gd name="T30" fmla="*/ 20 w 56"/>
                  <a:gd name="T31" fmla="*/ 41 h 52"/>
                  <a:gd name="T32" fmla="*/ 29 w 56"/>
                  <a:gd name="T33" fmla="*/ 38 h 52"/>
                  <a:gd name="T34" fmla="*/ 32 w 56"/>
                  <a:gd name="T35" fmla="*/ 38 h 52"/>
                  <a:gd name="T36" fmla="*/ 46 w 56"/>
                  <a:gd name="T37" fmla="*/ 37 h 52"/>
                  <a:gd name="T38" fmla="*/ 47 w 56"/>
                  <a:gd name="T39" fmla="*/ 37 h 52"/>
                  <a:gd name="T40" fmla="*/ 52 w 56"/>
                  <a:gd name="T41" fmla="*/ 35 h 52"/>
                  <a:gd name="T42" fmla="*/ 52 w 56"/>
                  <a:gd name="T43" fmla="*/ 34 h 52"/>
                  <a:gd name="T44" fmla="*/ 55 w 56"/>
                  <a:gd name="T45" fmla="*/ 21 h 52"/>
                  <a:gd name="T46" fmla="*/ 56 w 56"/>
                  <a:gd name="T47" fmla="*/ 14 h 52"/>
                  <a:gd name="T48" fmla="*/ 55 w 56"/>
                  <a:gd name="T49" fmla="*/ 8 h 52"/>
                  <a:gd name="T50" fmla="*/ 47 w 56"/>
                  <a:gd name="T51" fmla="*/ 0 h 52"/>
                  <a:gd name="T52" fmla="*/ 46 w 56"/>
                  <a:gd name="T5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6" h="52">
                    <a:moveTo>
                      <a:pt x="46" y="0"/>
                    </a:moveTo>
                    <a:lnTo>
                      <a:pt x="40" y="2"/>
                    </a:lnTo>
                    <a:lnTo>
                      <a:pt x="29" y="11"/>
                    </a:lnTo>
                    <a:lnTo>
                      <a:pt x="18" y="9"/>
                    </a:lnTo>
                    <a:lnTo>
                      <a:pt x="14" y="12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12" y="18"/>
                    </a:lnTo>
                    <a:lnTo>
                      <a:pt x="14" y="24"/>
                    </a:lnTo>
                    <a:lnTo>
                      <a:pt x="6" y="27"/>
                    </a:lnTo>
                    <a:lnTo>
                      <a:pt x="2" y="34"/>
                    </a:lnTo>
                    <a:lnTo>
                      <a:pt x="0" y="46"/>
                    </a:lnTo>
                    <a:lnTo>
                      <a:pt x="5" y="52"/>
                    </a:lnTo>
                    <a:lnTo>
                      <a:pt x="11" y="49"/>
                    </a:lnTo>
                    <a:lnTo>
                      <a:pt x="17" y="47"/>
                    </a:lnTo>
                    <a:lnTo>
                      <a:pt x="20" y="41"/>
                    </a:lnTo>
                    <a:lnTo>
                      <a:pt x="29" y="38"/>
                    </a:lnTo>
                    <a:lnTo>
                      <a:pt x="32" y="38"/>
                    </a:lnTo>
                    <a:lnTo>
                      <a:pt x="46" y="37"/>
                    </a:lnTo>
                    <a:lnTo>
                      <a:pt x="47" y="37"/>
                    </a:lnTo>
                    <a:lnTo>
                      <a:pt x="52" y="35"/>
                    </a:lnTo>
                    <a:lnTo>
                      <a:pt x="52" y="34"/>
                    </a:lnTo>
                    <a:lnTo>
                      <a:pt x="55" y="21"/>
                    </a:lnTo>
                    <a:lnTo>
                      <a:pt x="56" y="14"/>
                    </a:lnTo>
                    <a:lnTo>
                      <a:pt x="55" y="8"/>
                    </a:lnTo>
                    <a:lnTo>
                      <a:pt x="47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1" name="Freeform 6509">
                <a:extLst>
                  <a:ext uri="{FF2B5EF4-FFF2-40B4-BE49-F238E27FC236}">
                    <a16:creationId xmlns:a16="http://schemas.microsoft.com/office/drawing/2014/main" id="{A9D5B78A-D46C-ABC2-6417-06A28BB0C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965"/>
                <a:ext cx="28" cy="26"/>
              </a:xfrm>
              <a:custGeom>
                <a:avLst/>
                <a:gdLst>
                  <a:gd name="T0" fmla="*/ 46 w 56"/>
                  <a:gd name="T1" fmla="*/ 0 h 52"/>
                  <a:gd name="T2" fmla="*/ 47 w 56"/>
                  <a:gd name="T3" fmla="*/ 0 h 52"/>
                  <a:gd name="T4" fmla="*/ 55 w 56"/>
                  <a:gd name="T5" fmla="*/ 8 h 52"/>
                  <a:gd name="T6" fmla="*/ 56 w 56"/>
                  <a:gd name="T7" fmla="*/ 14 h 52"/>
                  <a:gd name="T8" fmla="*/ 55 w 56"/>
                  <a:gd name="T9" fmla="*/ 21 h 52"/>
                  <a:gd name="T10" fmla="*/ 52 w 56"/>
                  <a:gd name="T11" fmla="*/ 34 h 52"/>
                  <a:gd name="T12" fmla="*/ 52 w 56"/>
                  <a:gd name="T13" fmla="*/ 35 h 52"/>
                  <a:gd name="T14" fmla="*/ 47 w 56"/>
                  <a:gd name="T15" fmla="*/ 37 h 52"/>
                  <a:gd name="T16" fmla="*/ 46 w 56"/>
                  <a:gd name="T17" fmla="*/ 37 h 52"/>
                  <a:gd name="T18" fmla="*/ 32 w 56"/>
                  <a:gd name="T19" fmla="*/ 38 h 52"/>
                  <a:gd name="T20" fmla="*/ 29 w 56"/>
                  <a:gd name="T21" fmla="*/ 38 h 52"/>
                  <a:gd name="T22" fmla="*/ 20 w 56"/>
                  <a:gd name="T23" fmla="*/ 41 h 52"/>
                  <a:gd name="T24" fmla="*/ 17 w 56"/>
                  <a:gd name="T25" fmla="*/ 47 h 52"/>
                  <a:gd name="T26" fmla="*/ 11 w 56"/>
                  <a:gd name="T27" fmla="*/ 49 h 52"/>
                  <a:gd name="T28" fmla="*/ 5 w 56"/>
                  <a:gd name="T29" fmla="*/ 52 h 52"/>
                  <a:gd name="T30" fmla="*/ 0 w 56"/>
                  <a:gd name="T31" fmla="*/ 46 h 52"/>
                  <a:gd name="T32" fmla="*/ 2 w 56"/>
                  <a:gd name="T33" fmla="*/ 34 h 52"/>
                  <a:gd name="T34" fmla="*/ 6 w 56"/>
                  <a:gd name="T35" fmla="*/ 27 h 52"/>
                  <a:gd name="T36" fmla="*/ 14 w 56"/>
                  <a:gd name="T37" fmla="*/ 24 h 52"/>
                  <a:gd name="T38" fmla="*/ 12 w 56"/>
                  <a:gd name="T39" fmla="*/ 18 h 52"/>
                  <a:gd name="T40" fmla="*/ 9 w 56"/>
                  <a:gd name="T41" fmla="*/ 14 h 52"/>
                  <a:gd name="T42" fmla="*/ 9 w 56"/>
                  <a:gd name="T43" fmla="*/ 12 h 52"/>
                  <a:gd name="T44" fmla="*/ 14 w 56"/>
                  <a:gd name="T45" fmla="*/ 12 h 52"/>
                  <a:gd name="T46" fmla="*/ 18 w 56"/>
                  <a:gd name="T47" fmla="*/ 9 h 52"/>
                  <a:gd name="T48" fmla="*/ 29 w 56"/>
                  <a:gd name="T49" fmla="*/ 11 h 52"/>
                  <a:gd name="T50" fmla="*/ 40 w 56"/>
                  <a:gd name="T51" fmla="*/ 2 h 52"/>
                  <a:gd name="T52" fmla="*/ 46 w 56"/>
                  <a:gd name="T5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6" h="52">
                    <a:moveTo>
                      <a:pt x="46" y="0"/>
                    </a:moveTo>
                    <a:lnTo>
                      <a:pt x="47" y="0"/>
                    </a:lnTo>
                    <a:lnTo>
                      <a:pt x="55" y="8"/>
                    </a:lnTo>
                    <a:lnTo>
                      <a:pt x="56" y="14"/>
                    </a:lnTo>
                    <a:lnTo>
                      <a:pt x="55" y="21"/>
                    </a:lnTo>
                    <a:lnTo>
                      <a:pt x="52" y="34"/>
                    </a:lnTo>
                    <a:lnTo>
                      <a:pt x="52" y="35"/>
                    </a:lnTo>
                    <a:lnTo>
                      <a:pt x="47" y="37"/>
                    </a:lnTo>
                    <a:lnTo>
                      <a:pt x="46" y="37"/>
                    </a:lnTo>
                    <a:lnTo>
                      <a:pt x="32" y="38"/>
                    </a:lnTo>
                    <a:lnTo>
                      <a:pt x="29" y="38"/>
                    </a:lnTo>
                    <a:lnTo>
                      <a:pt x="20" y="41"/>
                    </a:lnTo>
                    <a:lnTo>
                      <a:pt x="17" y="47"/>
                    </a:lnTo>
                    <a:lnTo>
                      <a:pt x="11" y="49"/>
                    </a:lnTo>
                    <a:lnTo>
                      <a:pt x="5" y="52"/>
                    </a:lnTo>
                    <a:lnTo>
                      <a:pt x="0" y="46"/>
                    </a:lnTo>
                    <a:lnTo>
                      <a:pt x="2" y="34"/>
                    </a:lnTo>
                    <a:lnTo>
                      <a:pt x="6" y="27"/>
                    </a:lnTo>
                    <a:lnTo>
                      <a:pt x="14" y="24"/>
                    </a:lnTo>
                    <a:lnTo>
                      <a:pt x="12" y="18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14" y="12"/>
                    </a:lnTo>
                    <a:lnTo>
                      <a:pt x="18" y="9"/>
                    </a:lnTo>
                    <a:lnTo>
                      <a:pt x="29" y="11"/>
                    </a:lnTo>
                    <a:lnTo>
                      <a:pt x="40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2" name="Freeform 6510">
                <a:extLst>
                  <a:ext uri="{FF2B5EF4-FFF2-40B4-BE49-F238E27FC236}">
                    <a16:creationId xmlns:a16="http://schemas.microsoft.com/office/drawing/2014/main" id="{B3F509B7-C331-693A-E93D-5B8FF5F78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965"/>
                <a:ext cx="28" cy="26"/>
              </a:xfrm>
              <a:custGeom>
                <a:avLst/>
                <a:gdLst>
                  <a:gd name="T0" fmla="*/ 46 w 56"/>
                  <a:gd name="T1" fmla="*/ 0 h 52"/>
                  <a:gd name="T2" fmla="*/ 47 w 56"/>
                  <a:gd name="T3" fmla="*/ 0 h 52"/>
                  <a:gd name="T4" fmla="*/ 55 w 56"/>
                  <a:gd name="T5" fmla="*/ 8 h 52"/>
                  <a:gd name="T6" fmla="*/ 56 w 56"/>
                  <a:gd name="T7" fmla="*/ 14 h 52"/>
                  <a:gd name="T8" fmla="*/ 55 w 56"/>
                  <a:gd name="T9" fmla="*/ 21 h 52"/>
                  <a:gd name="T10" fmla="*/ 52 w 56"/>
                  <a:gd name="T11" fmla="*/ 34 h 52"/>
                  <a:gd name="T12" fmla="*/ 52 w 56"/>
                  <a:gd name="T13" fmla="*/ 35 h 52"/>
                  <a:gd name="T14" fmla="*/ 47 w 56"/>
                  <a:gd name="T15" fmla="*/ 37 h 52"/>
                  <a:gd name="T16" fmla="*/ 46 w 56"/>
                  <a:gd name="T17" fmla="*/ 37 h 52"/>
                  <a:gd name="T18" fmla="*/ 32 w 56"/>
                  <a:gd name="T19" fmla="*/ 38 h 52"/>
                  <a:gd name="T20" fmla="*/ 29 w 56"/>
                  <a:gd name="T21" fmla="*/ 38 h 52"/>
                  <a:gd name="T22" fmla="*/ 20 w 56"/>
                  <a:gd name="T23" fmla="*/ 41 h 52"/>
                  <a:gd name="T24" fmla="*/ 17 w 56"/>
                  <a:gd name="T25" fmla="*/ 47 h 52"/>
                  <a:gd name="T26" fmla="*/ 11 w 56"/>
                  <a:gd name="T27" fmla="*/ 49 h 52"/>
                  <a:gd name="T28" fmla="*/ 5 w 56"/>
                  <a:gd name="T29" fmla="*/ 52 h 52"/>
                  <a:gd name="T30" fmla="*/ 0 w 56"/>
                  <a:gd name="T31" fmla="*/ 46 h 52"/>
                  <a:gd name="T32" fmla="*/ 2 w 56"/>
                  <a:gd name="T33" fmla="*/ 34 h 52"/>
                  <a:gd name="T34" fmla="*/ 6 w 56"/>
                  <a:gd name="T35" fmla="*/ 27 h 52"/>
                  <a:gd name="T36" fmla="*/ 14 w 56"/>
                  <a:gd name="T37" fmla="*/ 24 h 52"/>
                  <a:gd name="T38" fmla="*/ 12 w 56"/>
                  <a:gd name="T39" fmla="*/ 18 h 52"/>
                  <a:gd name="T40" fmla="*/ 9 w 56"/>
                  <a:gd name="T41" fmla="*/ 14 h 52"/>
                  <a:gd name="T42" fmla="*/ 9 w 56"/>
                  <a:gd name="T43" fmla="*/ 12 h 52"/>
                  <a:gd name="T44" fmla="*/ 14 w 56"/>
                  <a:gd name="T45" fmla="*/ 12 h 52"/>
                  <a:gd name="T46" fmla="*/ 18 w 56"/>
                  <a:gd name="T47" fmla="*/ 9 h 52"/>
                  <a:gd name="T48" fmla="*/ 29 w 56"/>
                  <a:gd name="T49" fmla="*/ 11 h 52"/>
                  <a:gd name="T50" fmla="*/ 40 w 56"/>
                  <a:gd name="T51" fmla="*/ 2 h 52"/>
                  <a:gd name="T52" fmla="*/ 46 w 56"/>
                  <a:gd name="T5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6" h="52">
                    <a:moveTo>
                      <a:pt x="46" y="0"/>
                    </a:moveTo>
                    <a:lnTo>
                      <a:pt x="47" y="0"/>
                    </a:lnTo>
                    <a:lnTo>
                      <a:pt x="55" y="8"/>
                    </a:lnTo>
                    <a:lnTo>
                      <a:pt x="56" y="14"/>
                    </a:lnTo>
                    <a:lnTo>
                      <a:pt x="55" y="21"/>
                    </a:lnTo>
                    <a:lnTo>
                      <a:pt x="52" y="34"/>
                    </a:lnTo>
                    <a:lnTo>
                      <a:pt x="52" y="35"/>
                    </a:lnTo>
                    <a:lnTo>
                      <a:pt x="47" y="37"/>
                    </a:lnTo>
                    <a:lnTo>
                      <a:pt x="46" y="37"/>
                    </a:lnTo>
                    <a:lnTo>
                      <a:pt x="32" y="38"/>
                    </a:lnTo>
                    <a:lnTo>
                      <a:pt x="29" y="38"/>
                    </a:lnTo>
                    <a:lnTo>
                      <a:pt x="20" y="41"/>
                    </a:lnTo>
                    <a:lnTo>
                      <a:pt x="17" y="47"/>
                    </a:lnTo>
                    <a:lnTo>
                      <a:pt x="11" y="49"/>
                    </a:lnTo>
                    <a:lnTo>
                      <a:pt x="5" y="52"/>
                    </a:lnTo>
                    <a:lnTo>
                      <a:pt x="0" y="46"/>
                    </a:lnTo>
                    <a:lnTo>
                      <a:pt x="2" y="34"/>
                    </a:lnTo>
                    <a:lnTo>
                      <a:pt x="6" y="27"/>
                    </a:lnTo>
                    <a:lnTo>
                      <a:pt x="14" y="24"/>
                    </a:lnTo>
                    <a:lnTo>
                      <a:pt x="12" y="18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14" y="12"/>
                    </a:lnTo>
                    <a:lnTo>
                      <a:pt x="18" y="9"/>
                    </a:lnTo>
                    <a:lnTo>
                      <a:pt x="29" y="11"/>
                    </a:lnTo>
                    <a:lnTo>
                      <a:pt x="40" y="2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3" name="Freeform 6511">
                <a:extLst>
                  <a:ext uri="{FF2B5EF4-FFF2-40B4-BE49-F238E27FC236}">
                    <a16:creationId xmlns:a16="http://schemas.microsoft.com/office/drawing/2014/main" id="{D84A4045-955D-A5A4-B928-AB7FBCD98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926"/>
                <a:ext cx="14" cy="18"/>
              </a:xfrm>
              <a:custGeom>
                <a:avLst/>
                <a:gdLst>
                  <a:gd name="T0" fmla="*/ 18 w 27"/>
                  <a:gd name="T1" fmla="*/ 11 h 37"/>
                  <a:gd name="T2" fmla="*/ 21 w 27"/>
                  <a:gd name="T3" fmla="*/ 5 h 37"/>
                  <a:gd name="T4" fmla="*/ 21 w 27"/>
                  <a:gd name="T5" fmla="*/ 0 h 37"/>
                  <a:gd name="T6" fmla="*/ 18 w 27"/>
                  <a:gd name="T7" fmla="*/ 2 h 37"/>
                  <a:gd name="T8" fmla="*/ 7 w 27"/>
                  <a:gd name="T9" fmla="*/ 6 h 37"/>
                  <a:gd name="T10" fmla="*/ 3 w 27"/>
                  <a:gd name="T11" fmla="*/ 11 h 37"/>
                  <a:gd name="T12" fmla="*/ 0 w 27"/>
                  <a:gd name="T13" fmla="*/ 20 h 37"/>
                  <a:gd name="T14" fmla="*/ 10 w 27"/>
                  <a:gd name="T15" fmla="*/ 26 h 37"/>
                  <a:gd name="T16" fmla="*/ 15 w 27"/>
                  <a:gd name="T17" fmla="*/ 27 h 37"/>
                  <a:gd name="T18" fmla="*/ 22 w 27"/>
                  <a:gd name="T19" fmla="*/ 37 h 37"/>
                  <a:gd name="T20" fmla="*/ 27 w 27"/>
                  <a:gd name="T21" fmla="*/ 34 h 37"/>
                  <a:gd name="T22" fmla="*/ 26 w 27"/>
                  <a:gd name="T23" fmla="*/ 30 h 37"/>
                  <a:gd name="T24" fmla="*/ 22 w 27"/>
                  <a:gd name="T25" fmla="*/ 24 h 37"/>
                  <a:gd name="T26" fmla="*/ 19 w 27"/>
                  <a:gd name="T27" fmla="*/ 15 h 37"/>
                  <a:gd name="T28" fmla="*/ 18 w 27"/>
                  <a:gd name="T29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37">
                    <a:moveTo>
                      <a:pt x="18" y="11"/>
                    </a:moveTo>
                    <a:lnTo>
                      <a:pt x="21" y="5"/>
                    </a:lnTo>
                    <a:lnTo>
                      <a:pt x="21" y="0"/>
                    </a:lnTo>
                    <a:lnTo>
                      <a:pt x="18" y="2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20"/>
                    </a:lnTo>
                    <a:lnTo>
                      <a:pt x="10" y="26"/>
                    </a:lnTo>
                    <a:lnTo>
                      <a:pt x="15" y="27"/>
                    </a:lnTo>
                    <a:lnTo>
                      <a:pt x="22" y="37"/>
                    </a:lnTo>
                    <a:lnTo>
                      <a:pt x="27" y="34"/>
                    </a:lnTo>
                    <a:lnTo>
                      <a:pt x="26" y="30"/>
                    </a:lnTo>
                    <a:lnTo>
                      <a:pt x="22" y="24"/>
                    </a:lnTo>
                    <a:lnTo>
                      <a:pt x="19" y="15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4" name="Freeform 6512">
                <a:extLst>
                  <a:ext uri="{FF2B5EF4-FFF2-40B4-BE49-F238E27FC236}">
                    <a16:creationId xmlns:a16="http://schemas.microsoft.com/office/drawing/2014/main" id="{FC02AD9C-EDEB-1070-F5A9-8E6AC168A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926"/>
                <a:ext cx="14" cy="18"/>
              </a:xfrm>
              <a:custGeom>
                <a:avLst/>
                <a:gdLst>
                  <a:gd name="T0" fmla="*/ 18 w 27"/>
                  <a:gd name="T1" fmla="*/ 11 h 37"/>
                  <a:gd name="T2" fmla="*/ 19 w 27"/>
                  <a:gd name="T3" fmla="*/ 15 h 37"/>
                  <a:gd name="T4" fmla="*/ 22 w 27"/>
                  <a:gd name="T5" fmla="*/ 24 h 37"/>
                  <a:gd name="T6" fmla="*/ 26 w 27"/>
                  <a:gd name="T7" fmla="*/ 30 h 37"/>
                  <a:gd name="T8" fmla="*/ 27 w 27"/>
                  <a:gd name="T9" fmla="*/ 34 h 37"/>
                  <a:gd name="T10" fmla="*/ 22 w 27"/>
                  <a:gd name="T11" fmla="*/ 37 h 37"/>
                  <a:gd name="T12" fmla="*/ 15 w 27"/>
                  <a:gd name="T13" fmla="*/ 27 h 37"/>
                  <a:gd name="T14" fmla="*/ 10 w 27"/>
                  <a:gd name="T15" fmla="*/ 26 h 37"/>
                  <a:gd name="T16" fmla="*/ 0 w 27"/>
                  <a:gd name="T17" fmla="*/ 20 h 37"/>
                  <a:gd name="T18" fmla="*/ 3 w 27"/>
                  <a:gd name="T19" fmla="*/ 11 h 37"/>
                  <a:gd name="T20" fmla="*/ 7 w 27"/>
                  <a:gd name="T21" fmla="*/ 6 h 37"/>
                  <a:gd name="T22" fmla="*/ 18 w 27"/>
                  <a:gd name="T23" fmla="*/ 2 h 37"/>
                  <a:gd name="T24" fmla="*/ 21 w 27"/>
                  <a:gd name="T25" fmla="*/ 0 h 37"/>
                  <a:gd name="T26" fmla="*/ 21 w 27"/>
                  <a:gd name="T27" fmla="*/ 5 h 37"/>
                  <a:gd name="T28" fmla="*/ 18 w 27"/>
                  <a:gd name="T29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37">
                    <a:moveTo>
                      <a:pt x="18" y="11"/>
                    </a:moveTo>
                    <a:lnTo>
                      <a:pt x="19" y="15"/>
                    </a:lnTo>
                    <a:lnTo>
                      <a:pt x="22" y="24"/>
                    </a:lnTo>
                    <a:lnTo>
                      <a:pt x="26" y="30"/>
                    </a:lnTo>
                    <a:lnTo>
                      <a:pt x="27" y="34"/>
                    </a:lnTo>
                    <a:lnTo>
                      <a:pt x="22" y="37"/>
                    </a:lnTo>
                    <a:lnTo>
                      <a:pt x="15" y="27"/>
                    </a:lnTo>
                    <a:lnTo>
                      <a:pt x="10" y="26"/>
                    </a:lnTo>
                    <a:lnTo>
                      <a:pt x="0" y="20"/>
                    </a:lnTo>
                    <a:lnTo>
                      <a:pt x="3" y="11"/>
                    </a:lnTo>
                    <a:lnTo>
                      <a:pt x="7" y="6"/>
                    </a:lnTo>
                    <a:lnTo>
                      <a:pt x="18" y="2"/>
                    </a:lnTo>
                    <a:lnTo>
                      <a:pt x="21" y="0"/>
                    </a:lnTo>
                    <a:lnTo>
                      <a:pt x="21" y="5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5" name="Freeform 6513">
                <a:extLst>
                  <a:ext uri="{FF2B5EF4-FFF2-40B4-BE49-F238E27FC236}">
                    <a16:creationId xmlns:a16="http://schemas.microsoft.com/office/drawing/2014/main" id="{4416D812-2D6B-A835-AE62-7EA73A1DB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926"/>
                <a:ext cx="14" cy="18"/>
              </a:xfrm>
              <a:custGeom>
                <a:avLst/>
                <a:gdLst>
                  <a:gd name="T0" fmla="*/ 18 w 27"/>
                  <a:gd name="T1" fmla="*/ 11 h 37"/>
                  <a:gd name="T2" fmla="*/ 19 w 27"/>
                  <a:gd name="T3" fmla="*/ 15 h 37"/>
                  <a:gd name="T4" fmla="*/ 22 w 27"/>
                  <a:gd name="T5" fmla="*/ 24 h 37"/>
                  <a:gd name="T6" fmla="*/ 26 w 27"/>
                  <a:gd name="T7" fmla="*/ 30 h 37"/>
                  <a:gd name="T8" fmla="*/ 27 w 27"/>
                  <a:gd name="T9" fmla="*/ 34 h 37"/>
                  <a:gd name="T10" fmla="*/ 22 w 27"/>
                  <a:gd name="T11" fmla="*/ 37 h 37"/>
                  <a:gd name="T12" fmla="*/ 15 w 27"/>
                  <a:gd name="T13" fmla="*/ 27 h 37"/>
                  <a:gd name="T14" fmla="*/ 10 w 27"/>
                  <a:gd name="T15" fmla="*/ 26 h 37"/>
                  <a:gd name="T16" fmla="*/ 0 w 27"/>
                  <a:gd name="T17" fmla="*/ 20 h 37"/>
                  <a:gd name="T18" fmla="*/ 3 w 27"/>
                  <a:gd name="T19" fmla="*/ 11 h 37"/>
                  <a:gd name="T20" fmla="*/ 7 w 27"/>
                  <a:gd name="T21" fmla="*/ 6 h 37"/>
                  <a:gd name="T22" fmla="*/ 18 w 27"/>
                  <a:gd name="T23" fmla="*/ 2 h 37"/>
                  <a:gd name="T24" fmla="*/ 21 w 27"/>
                  <a:gd name="T25" fmla="*/ 0 h 37"/>
                  <a:gd name="T26" fmla="*/ 21 w 27"/>
                  <a:gd name="T27" fmla="*/ 5 h 37"/>
                  <a:gd name="T28" fmla="*/ 18 w 27"/>
                  <a:gd name="T29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37">
                    <a:moveTo>
                      <a:pt x="18" y="11"/>
                    </a:moveTo>
                    <a:lnTo>
                      <a:pt x="19" y="15"/>
                    </a:lnTo>
                    <a:lnTo>
                      <a:pt x="22" y="24"/>
                    </a:lnTo>
                    <a:lnTo>
                      <a:pt x="26" y="30"/>
                    </a:lnTo>
                    <a:lnTo>
                      <a:pt x="27" y="34"/>
                    </a:lnTo>
                    <a:lnTo>
                      <a:pt x="22" y="37"/>
                    </a:lnTo>
                    <a:lnTo>
                      <a:pt x="15" y="27"/>
                    </a:lnTo>
                    <a:lnTo>
                      <a:pt x="10" y="26"/>
                    </a:lnTo>
                    <a:lnTo>
                      <a:pt x="0" y="20"/>
                    </a:lnTo>
                    <a:lnTo>
                      <a:pt x="3" y="11"/>
                    </a:lnTo>
                    <a:lnTo>
                      <a:pt x="7" y="6"/>
                    </a:lnTo>
                    <a:lnTo>
                      <a:pt x="18" y="2"/>
                    </a:lnTo>
                    <a:lnTo>
                      <a:pt x="21" y="0"/>
                    </a:lnTo>
                    <a:lnTo>
                      <a:pt x="21" y="5"/>
                    </a:lnTo>
                    <a:lnTo>
                      <a:pt x="18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6" name="Freeform 6514">
                <a:extLst>
                  <a:ext uri="{FF2B5EF4-FFF2-40B4-BE49-F238E27FC236}">
                    <a16:creationId xmlns:a16="http://schemas.microsoft.com/office/drawing/2014/main" id="{0D1341F5-9BF3-68AA-C50E-47A9EEEED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925"/>
                <a:ext cx="8" cy="6"/>
              </a:xfrm>
              <a:custGeom>
                <a:avLst/>
                <a:gdLst>
                  <a:gd name="T0" fmla="*/ 0 w 15"/>
                  <a:gd name="T1" fmla="*/ 6 h 12"/>
                  <a:gd name="T2" fmla="*/ 2 w 15"/>
                  <a:gd name="T3" fmla="*/ 10 h 12"/>
                  <a:gd name="T4" fmla="*/ 9 w 15"/>
                  <a:gd name="T5" fmla="*/ 12 h 12"/>
                  <a:gd name="T6" fmla="*/ 15 w 15"/>
                  <a:gd name="T7" fmla="*/ 4 h 12"/>
                  <a:gd name="T8" fmla="*/ 14 w 15"/>
                  <a:gd name="T9" fmla="*/ 0 h 12"/>
                  <a:gd name="T10" fmla="*/ 14 w 15"/>
                  <a:gd name="T11" fmla="*/ 0 h 12"/>
                  <a:gd name="T12" fmla="*/ 3 w 15"/>
                  <a:gd name="T13" fmla="*/ 3 h 12"/>
                  <a:gd name="T14" fmla="*/ 0 w 15"/>
                  <a:gd name="T1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0" y="6"/>
                    </a:moveTo>
                    <a:lnTo>
                      <a:pt x="2" y="10"/>
                    </a:lnTo>
                    <a:lnTo>
                      <a:pt x="9" y="12"/>
                    </a:lnTo>
                    <a:lnTo>
                      <a:pt x="15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3" y="3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7" name="Freeform 6515">
                <a:extLst>
                  <a:ext uri="{FF2B5EF4-FFF2-40B4-BE49-F238E27FC236}">
                    <a16:creationId xmlns:a16="http://schemas.microsoft.com/office/drawing/2014/main" id="{F9781B7E-B94C-F225-02C3-F9793745E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925"/>
                <a:ext cx="8" cy="6"/>
              </a:xfrm>
              <a:custGeom>
                <a:avLst/>
                <a:gdLst>
                  <a:gd name="T0" fmla="*/ 0 w 15"/>
                  <a:gd name="T1" fmla="*/ 6 h 12"/>
                  <a:gd name="T2" fmla="*/ 3 w 15"/>
                  <a:gd name="T3" fmla="*/ 3 h 12"/>
                  <a:gd name="T4" fmla="*/ 14 w 15"/>
                  <a:gd name="T5" fmla="*/ 0 h 12"/>
                  <a:gd name="T6" fmla="*/ 14 w 15"/>
                  <a:gd name="T7" fmla="*/ 0 h 12"/>
                  <a:gd name="T8" fmla="*/ 15 w 15"/>
                  <a:gd name="T9" fmla="*/ 4 h 12"/>
                  <a:gd name="T10" fmla="*/ 9 w 15"/>
                  <a:gd name="T11" fmla="*/ 12 h 12"/>
                  <a:gd name="T12" fmla="*/ 2 w 15"/>
                  <a:gd name="T13" fmla="*/ 10 h 12"/>
                  <a:gd name="T14" fmla="*/ 0 w 15"/>
                  <a:gd name="T1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0" y="6"/>
                    </a:moveTo>
                    <a:lnTo>
                      <a:pt x="3" y="3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5" y="4"/>
                    </a:lnTo>
                    <a:lnTo>
                      <a:pt x="9" y="12"/>
                    </a:lnTo>
                    <a:lnTo>
                      <a:pt x="2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8" name="Freeform 6516">
                <a:extLst>
                  <a:ext uri="{FF2B5EF4-FFF2-40B4-BE49-F238E27FC236}">
                    <a16:creationId xmlns:a16="http://schemas.microsoft.com/office/drawing/2014/main" id="{0A87D5C3-E6B2-944D-265C-4F04C2CE5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925"/>
                <a:ext cx="8" cy="6"/>
              </a:xfrm>
              <a:custGeom>
                <a:avLst/>
                <a:gdLst>
                  <a:gd name="T0" fmla="*/ 0 w 15"/>
                  <a:gd name="T1" fmla="*/ 6 h 12"/>
                  <a:gd name="T2" fmla="*/ 3 w 15"/>
                  <a:gd name="T3" fmla="*/ 3 h 12"/>
                  <a:gd name="T4" fmla="*/ 14 w 15"/>
                  <a:gd name="T5" fmla="*/ 0 h 12"/>
                  <a:gd name="T6" fmla="*/ 14 w 15"/>
                  <a:gd name="T7" fmla="*/ 0 h 12"/>
                  <a:gd name="T8" fmla="*/ 15 w 15"/>
                  <a:gd name="T9" fmla="*/ 4 h 12"/>
                  <a:gd name="T10" fmla="*/ 9 w 15"/>
                  <a:gd name="T11" fmla="*/ 12 h 12"/>
                  <a:gd name="T12" fmla="*/ 2 w 15"/>
                  <a:gd name="T13" fmla="*/ 10 h 12"/>
                  <a:gd name="T14" fmla="*/ 0 w 15"/>
                  <a:gd name="T1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0" y="6"/>
                    </a:moveTo>
                    <a:lnTo>
                      <a:pt x="3" y="3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5" y="4"/>
                    </a:lnTo>
                    <a:lnTo>
                      <a:pt x="9" y="12"/>
                    </a:lnTo>
                    <a:lnTo>
                      <a:pt x="2" y="10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59" name="Freeform 6517">
                <a:extLst>
                  <a:ext uri="{FF2B5EF4-FFF2-40B4-BE49-F238E27FC236}">
                    <a16:creationId xmlns:a16="http://schemas.microsoft.com/office/drawing/2014/main" id="{329C4493-0408-D402-EA6D-A1398EEEE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935"/>
                <a:ext cx="34" cy="34"/>
              </a:xfrm>
              <a:custGeom>
                <a:avLst/>
                <a:gdLst>
                  <a:gd name="T0" fmla="*/ 68 w 68"/>
                  <a:gd name="T1" fmla="*/ 32 h 67"/>
                  <a:gd name="T2" fmla="*/ 55 w 68"/>
                  <a:gd name="T3" fmla="*/ 15 h 67"/>
                  <a:gd name="T4" fmla="*/ 47 w 68"/>
                  <a:gd name="T5" fmla="*/ 18 h 67"/>
                  <a:gd name="T6" fmla="*/ 43 w 68"/>
                  <a:gd name="T7" fmla="*/ 24 h 67"/>
                  <a:gd name="T8" fmla="*/ 40 w 68"/>
                  <a:gd name="T9" fmla="*/ 21 h 67"/>
                  <a:gd name="T10" fmla="*/ 35 w 68"/>
                  <a:gd name="T11" fmla="*/ 14 h 67"/>
                  <a:gd name="T12" fmla="*/ 30 w 68"/>
                  <a:gd name="T13" fmla="*/ 17 h 67"/>
                  <a:gd name="T14" fmla="*/ 23 w 68"/>
                  <a:gd name="T15" fmla="*/ 7 h 67"/>
                  <a:gd name="T16" fmla="*/ 18 w 68"/>
                  <a:gd name="T17" fmla="*/ 6 h 67"/>
                  <a:gd name="T18" fmla="*/ 8 w 68"/>
                  <a:gd name="T19" fmla="*/ 0 h 67"/>
                  <a:gd name="T20" fmla="*/ 2 w 68"/>
                  <a:gd name="T21" fmla="*/ 7 h 67"/>
                  <a:gd name="T22" fmla="*/ 0 w 68"/>
                  <a:gd name="T23" fmla="*/ 14 h 67"/>
                  <a:gd name="T24" fmla="*/ 0 w 68"/>
                  <a:gd name="T25" fmla="*/ 17 h 67"/>
                  <a:gd name="T26" fmla="*/ 43 w 68"/>
                  <a:gd name="T27" fmla="*/ 59 h 67"/>
                  <a:gd name="T28" fmla="*/ 44 w 68"/>
                  <a:gd name="T29" fmla="*/ 59 h 67"/>
                  <a:gd name="T30" fmla="*/ 52 w 68"/>
                  <a:gd name="T31" fmla="*/ 67 h 67"/>
                  <a:gd name="T32" fmla="*/ 59 w 68"/>
                  <a:gd name="T33" fmla="*/ 67 h 67"/>
                  <a:gd name="T34" fmla="*/ 64 w 68"/>
                  <a:gd name="T35" fmla="*/ 61 h 67"/>
                  <a:gd name="T36" fmla="*/ 61 w 68"/>
                  <a:gd name="T37" fmla="*/ 55 h 67"/>
                  <a:gd name="T38" fmla="*/ 56 w 68"/>
                  <a:gd name="T39" fmla="*/ 55 h 67"/>
                  <a:gd name="T40" fmla="*/ 53 w 68"/>
                  <a:gd name="T41" fmla="*/ 47 h 67"/>
                  <a:gd name="T42" fmla="*/ 62 w 68"/>
                  <a:gd name="T43" fmla="*/ 36 h 67"/>
                  <a:gd name="T44" fmla="*/ 68 w 68"/>
                  <a:gd name="T45" fmla="*/ 3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67">
                    <a:moveTo>
                      <a:pt x="68" y="32"/>
                    </a:moveTo>
                    <a:lnTo>
                      <a:pt x="55" y="15"/>
                    </a:lnTo>
                    <a:lnTo>
                      <a:pt x="47" y="18"/>
                    </a:lnTo>
                    <a:lnTo>
                      <a:pt x="43" y="24"/>
                    </a:lnTo>
                    <a:lnTo>
                      <a:pt x="40" y="21"/>
                    </a:lnTo>
                    <a:lnTo>
                      <a:pt x="35" y="14"/>
                    </a:lnTo>
                    <a:lnTo>
                      <a:pt x="30" y="17"/>
                    </a:lnTo>
                    <a:lnTo>
                      <a:pt x="23" y="7"/>
                    </a:lnTo>
                    <a:lnTo>
                      <a:pt x="18" y="6"/>
                    </a:lnTo>
                    <a:lnTo>
                      <a:pt x="8" y="0"/>
                    </a:lnTo>
                    <a:lnTo>
                      <a:pt x="2" y="7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52" y="67"/>
                    </a:lnTo>
                    <a:lnTo>
                      <a:pt x="59" y="67"/>
                    </a:lnTo>
                    <a:lnTo>
                      <a:pt x="64" y="61"/>
                    </a:lnTo>
                    <a:lnTo>
                      <a:pt x="61" y="55"/>
                    </a:lnTo>
                    <a:lnTo>
                      <a:pt x="56" y="55"/>
                    </a:lnTo>
                    <a:lnTo>
                      <a:pt x="53" y="47"/>
                    </a:lnTo>
                    <a:lnTo>
                      <a:pt x="62" y="36"/>
                    </a:lnTo>
                    <a:lnTo>
                      <a:pt x="68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0" name="Freeform 6518">
                <a:extLst>
                  <a:ext uri="{FF2B5EF4-FFF2-40B4-BE49-F238E27FC236}">
                    <a16:creationId xmlns:a16="http://schemas.microsoft.com/office/drawing/2014/main" id="{2F72D850-FC57-3DF8-0DD1-55E74F3C8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935"/>
                <a:ext cx="34" cy="34"/>
              </a:xfrm>
              <a:custGeom>
                <a:avLst/>
                <a:gdLst>
                  <a:gd name="T0" fmla="*/ 68 w 68"/>
                  <a:gd name="T1" fmla="*/ 32 h 67"/>
                  <a:gd name="T2" fmla="*/ 62 w 68"/>
                  <a:gd name="T3" fmla="*/ 36 h 67"/>
                  <a:gd name="T4" fmla="*/ 53 w 68"/>
                  <a:gd name="T5" fmla="*/ 47 h 67"/>
                  <a:gd name="T6" fmla="*/ 56 w 68"/>
                  <a:gd name="T7" fmla="*/ 55 h 67"/>
                  <a:gd name="T8" fmla="*/ 61 w 68"/>
                  <a:gd name="T9" fmla="*/ 55 h 67"/>
                  <a:gd name="T10" fmla="*/ 64 w 68"/>
                  <a:gd name="T11" fmla="*/ 61 h 67"/>
                  <a:gd name="T12" fmla="*/ 59 w 68"/>
                  <a:gd name="T13" fmla="*/ 67 h 67"/>
                  <a:gd name="T14" fmla="*/ 52 w 68"/>
                  <a:gd name="T15" fmla="*/ 67 h 67"/>
                  <a:gd name="T16" fmla="*/ 44 w 68"/>
                  <a:gd name="T17" fmla="*/ 59 h 67"/>
                  <a:gd name="T18" fmla="*/ 43 w 68"/>
                  <a:gd name="T19" fmla="*/ 59 h 67"/>
                  <a:gd name="T20" fmla="*/ 0 w 68"/>
                  <a:gd name="T21" fmla="*/ 17 h 67"/>
                  <a:gd name="T22" fmla="*/ 0 w 68"/>
                  <a:gd name="T23" fmla="*/ 14 h 67"/>
                  <a:gd name="T24" fmla="*/ 2 w 68"/>
                  <a:gd name="T25" fmla="*/ 7 h 67"/>
                  <a:gd name="T26" fmla="*/ 8 w 68"/>
                  <a:gd name="T27" fmla="*/ 0 h 67"/>
                  <a:gd name="T28" fmla="*/ 18 w 68"/>
                  <a:gd name="T29" fmla="*/ 6 h 67"/>
                  <a:gd name="T30" fmla="*/ 23 w 68"/>
                  <a:gd name="T31" fmla="*/ 7 h 67"/>
                  <a:gd name="T32" fmla="*/ 30 w 68"/>
                  <a:gd name="T33" fmla="*/ 17 h 67"/>
                  <a:gd name="T34" fmla="*/ 35 w 68"/>
                  <a:gd name="T35" fmla="*/ 14 h 67"/>
                  <a:gd name="T36" fmla="*/ 40 w 68"/>
                  <a:gd name="T37" fmla="*/ 21 h 67"/>
                  <a:gd name="T38" fmla="*/ 43 w 68"/>
                  <a:gd name="T39" fmla="*/ 24 h 67"/>
                  <a:gd name="T40" fmla="*/ 47 w 68"/>
                  <a:gd name="T41" fmla="*/ 18 h 67"/>
                  <a:gd name="T42" fmla="*/ 55 w 68"/>
                  <a:gd name="T43" fmla="*/ 15 h 67"/>
                  <a:gd name="T44" fmla="*/ 68 w 68"/>
                  <a:gd name="T45" fmla="*/ 3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67">
                    <a:moveTo>
                      <a:pt x="68" y="32"/>
                    </a:moveTo>
                    <a:lnTo>
                      <a:pt x="62" y="36"/>
                    </a:lnTo>
                    <a:lnTo>
                      <a:pt x="53" y="47"/>
                    </a:lnTo>
                    <a:lnTo>
                      <a:pt x="56" y="55"/>
                    </a:lnTo>
                    <a:lnTo>
                      <a:pt x="61" y="55"/>
                    </a:lnTo>
                    <a:lnTo>
                      <a:pt x="64" y="61"/>
                    </a:lnTo>
                    <a:lnTo>
                      <a:pt x="59" y="67"/>
                    </a:lnTo>
                    <a:lnTo>
                      <a:pt x="52" y="67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2" y="7"/>
                    </a:lnTo>
                    <a:lnTo>
                      <a:pt x="8" y="0"/>
                    </a:lnTo>
                    <a:lnTo>
                      <a:pt x="18" y="6"/>
                    </a:lnTo>
                    <a:lnTo>
                      <a:pt x="23" y="7"/>
                    </a:lnTo>
                    <a:lnTo>
                      <a:pt x="30" y="17"/>
                    </a:lnTo>
                    <a:lnTo>
                      <a:pt x="35" y="14"/>
                    </a:lnTo>
                    <a:lnTo>
                      <a:pt x="40" y="21"/>
                    </a:lnTo>
                    <a:lnTo>
                      <a:pt x="43" y="24"/>
                    </a:lnTo>
                    <a:lnTo>
                      <a:pt x="47" y="18"/>
                    </a:lnTo>
                    <a:lnTo>
                      <a:pt x="55" y="15"/>
                    </a:lnTo>
                    <a:lnTo>
                      <a:pt x="68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1" name="Freeform 6519">
                <a:extLst>
                  <a:ext uri="{FF2B5EF4-FFF2-40B4-BE49-F238E27FC236}">
                    <a16:creationId xmlns:a16="http://schemas.microsoft.com/office/drawing/2014/main" id="{60CD3159-14AE-C82A-0035-DBCC37A97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935"/>
                <a:ext cx="34" cy="34"/>
              </a:xfrm>
              <a:custGeom>
                <a:avLst/>
                <a:gdLst>
                  <a:gd name="T0" fmla="*/ 68 w 68"/>
                  <a:gd name="T1" fmla="*/ 32 h 67"/>
                  <a:gd name="T2" fmla="*/ 62 w 68"/>
                  <a:gd name="T3" fmla="*/ 36 h 67"/>
                  <a:gd name="T4" fmla="*/ 53 w 68"/>
                  <a:gd name="T5" fmla="*/ 47 h 67"/>
                  <a:gd name="T6" fmla="*/ 56 w 68"/>
                  <a:gd name="T7" fmla="*/ 55 h 67"/>
                  <a:gd name="T8" fmla="*/ 61 w 68"/>
                  <a:gd name="T9" fmla="*/ 55 h 67"/>
                  <a:gd name="T10" fmla="*/ 64 w 68"/>
                  <a:gd name="T11" fmla="*/ 61 h 67"/>
                  <a:gd name="T12" fmla="*/ 59 w 68"/>
                  <a:gd name="T13" fmla="*/ 67 h 67"/>
                  <a:gd name="T14" fmla="*/ 52 w 68"/>
                  <a:gd name="T15" fmla="*/ 67 h 67"/>
                  <a:gd name="T16" fmla="*/ 44 w 68"/>
                  <a:gd name="T17" fmla="*/ 59 h 67"/>
                  <a:gd name="T18" fmla="*/ 43 w 68"/>
                  <a:gd name="T19" fmla="*/ 59 h 67"/>
                  <a:gd name="T20" fmla="*/ 0 w 68"/>
                  <a:gd name="T21" fmla="*/ 17 h 67"/>
                  <a:gd name="T22" fmla="*/ 0 w 68"/>
                  <a:gd name="T23" fmla="*/ 14 h 67"/>
                  <a:gd name="T24" fmla="*/ 2 w 68"/>
                  <a:gd name="T25" fmla="*/ 7 h 67"/>
                  <a:gd name="T26" fmla="*/ 8 w 68"/>
                  <a:gd name="T27" fmla="*/ 0 h 67"/>
                  <a:gd name="T28" fmla="*/ 18 w 68"/>
                  <a:gd name="T29" fmla="*/ 6 h 67"/>
                  <a:gd name="T30" fmla="*/ 23 w 68"/>
                  <a:gd name="T31" fmla="*/ 7 h 67"/>
                  <a:gd name="T32" fmla="*/ 30 w 68"/>
                  <a:gd name="T33" fmla="*/ 17 h 67"/>
                  <a:gd name="T34" fmla="*/ 35 w 68"/>
                  <a:gd name="T35" fmla="*/ 14 h 67"/>
                  <a:gd name="T36" fmla="*/ 40 w 68"/>
                  <a:gd name="T37" fmla="*/ 21 h 67"/>
                  <a:gd name="T38" fmla="*/ 43 w 68"/>
                  <a:gd name="T39" fmla="*/ 24 h 67"/>
                  <a:gd name="T40" fmla="*/ 47 w 68"/>
                  <a:gd name="T41" fmla="*/ 18 h 67"/>
                  <a:gd name="T42" fmla="*/ 55 w 68"/>
                  <a:gd name="T43" fmla="*/ 15 h 67"/>
                  <a:gd name="T44" fmla="*/ 68 w 68"/>
                  <a:gd name="T45" fmla="*/ 3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67">
                    <a:moveTo>
                      <a:pt x="68" y="32"/>
                    </a:moveTo>
                    <a:lnTo>
                      <a:pt x="62" y="36"/>
                    </a:lnTo>
                    <a:lnTo>
                      <a:pt x="53" y="47"/>
                    </a:lnTo>
                    <a:lnTo>
                      <a:pt x="56" y="55"/>
                    </a:lnTo>
                    <a:lnTo>
                      <a:pt x="61" y="55"/>
                    </a:lnTo>
                    <a:lnTo>
                      <a:pt x="64" y="61"/>
                    </a:lnTo>
                    <a:lnTo>
                      <a:pt x="59" y="67"/>
                    </a:lnTo>
                    <a:lnTo>
                      <a:pt x="52" y="67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2" y="7"/>
                    </a:lnTo>
                    <a:lnTo>
                      <a:pt x="8" y="0"/>
                    </a:lnTo>
                    <a:lnTo>
                      <a:pt x="18" y="6"/>
                    </a:lnTo>
                    <a:lnTo>
                      <a:pt x="23" y="7"/>
                    </a:lnTo>
                    <a:lnTo>
                      <a:pt x="30" y="17"/>
                    </a:lnTo>
                    <a:lnTo>
                      <a:pt x="35" y="14"/>
                    </a:lnTo>
                    <a:lnTo>
                      <a:pt x="40" y="21"/>
                    </a:lnTo>
                    <a:lnTo>
                      <a:pt x="43" y="24"/>
                    </a:lnTo>
                    <a:lnTo>
                      <a:pt x="47" y="18"/>
                    </a:lnTo>
                    <a:lnTo>
                      <a:pt x="55" y="15"/>
                    </a:lnTo>
                    <a:lnTo>
                      <a:pt x="68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2" name="Freeform 6520">
                <a:extLst>
                  <a:ext uri="{FF2B5EF4-FFF2-40B4-BE49-F238E27FC236}">
                    <a16:creationId xmlns:a16="http://schemas.microsoft.com/office/drawing/2014/main" id="{B09BC57E-DFC3-0306-F109-67D8B96CC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956"/>
                <a:ext cx="19" cy="15"/>
              </a:xfrm>
              <a:custGeom>
                <a:avLst/>
                <a:gdLst>
                  <a:gd name="T0" fmla="*/ 40 w 40"/>
                  <a:gd name="T1" fmla="*/ 18 h 30"/>
                  <a:gd name="T2" fmla="*/ 23 w 40"/>
                  <a:gd name="T3" fmla="*/ 0 h 30"/>
                  <a:gd name="T4" fmla="*/ 17 w 40"/>
                  <a:gd name="T5" fmla="*/ 6 h 30"/>
                  <a:gd name="T6" fmla="*/ 8 w 40"/>
                  <a:gd name="T7" fmla="*/ 11 h 30"/>
                  <a:gd name="T8" fmla="*/ 3 w 40"/>
                  <a:gd name="T9" fmla="*/ 18 h 30"/>
                  <a:gd name="T10" fmla="*/ 0 w 40"/>
                  <a:gd name="T11" fmla="*/ 21 h 30"/>
                  <a:gd name="T12" fmla="*/ 3 w 40"/>
                  <a:gd name="T13" fmla="*/ 30 h 30"/>
                  <a:gd name="T14" fmla="*/ 8 w 40"/>
                  <a:gd name="T15" fmla="*/ 30 h 30"/>
                  <a:gd name="T16" fmla="*/ 12 w 40"/>
                  <a:gd name="T17" fmla="*/ 27 h 30"/>
                  <a:gd name="T18" fmla="*/ 23 w 40"/>
                  <a:gd name="T19" fmla="*/ 29 h 30"/>
                  <a:gd name="T20" fmla="*/ 34 w 40"/>
                  <a:gd name="T21" fmla="*/ 20 h 30"/>
                  <a:gd name="T22" fmla="*/ 40 w 40"/>
                  <a:gd name="T23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40" y="18"/>
                    </a:moveTo>
                    <a:lnTo>
                      <a:pt x="23" y="0"/>
                    </a:lnTo>
                    <a:lnTo>
                      <a:pt x="17" y="6"/>
                    </a:lnTo>
                    <a:lnTo>
                      <a:pt x="8" y="11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3" y="30"/>
                    </a:lnTo>
                    <a:lnTo>
                      <a:pt x="8" y="30"/>
                    </a:lnTo>
                    <a:lnTo>
                      <a:pt x="12" y="27"/>
                    </a:lnTo>
                    <a:lnTo>
                      <a:pt x="23" y="29"/>
                    </a:lnTo>
                    <a:lnTo>
                      <a:pt x="34" y="20"/>
                    </a:lnTo>
                    <a:lnTo>
                      <a:pt x="40" y="1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3" name="Freeform 6521">
                <a:extLst>
                  <a:ext uri="{FF2B5EF4-FFF2-40B4-BE49-F238E27FC236}">
                    <a16:creationId xmlns:a16="http://schemas.microsoft.com/office/drawing/2014/main" id="{C855486F-870A-7FDC-4D9D-3F7B172C9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956"/>
                <a:ext cx="19" cy="15"/>
              </a:xfrm>
              <a:custGeom>
                <a:avLst/>
                <a:gdLst>
                  <a:gd name="T0" fmla="*/ 40 w 40"/>
                  <a:gd name="T1" fmla="*/ 18 h 30"/>
                  <a:gd name="T2" fmla="*/ 34 w 40"/>
                  <a:gd name="T3" fmla="*/ 20 h 30"/>
                  <a:gd name="T4" fmla="*/ 23 w 40"/>
                  <a:gd name="T5" fmla="*/ 29 h 30"/>
                  <a:gd name="T6" fmla="*/ 12 w 40"/>
                  <a:gd name="T7" fmla="*/ 27 h 30"/>
                  <a:gd name="T8" fmla="*/ 8 w 40"/>
                  <a:gd name="T9" fmla="*/ 30 h 30"/>
                  <a:gd name="T10" fmla="*/ 3 w 40"/>
                  <a:gd name="T11" fmla="*/ 30 h 30"/>
                  <a:gd name="T12" fmla="*/ 0 w 40"/>
                  <a:gd name="T13" fmla="*/ 21 h 30"/>
                  <a:gd name="T14" fmla="*/ 3 w 40"/>
                  <a:gd name="T15" fmla="*/ 18 h 30"/>
                  <a:gd name="T16" fmla="*/ 8 w 40"/>
                  <a:gd name="T17" fmla="*/ 11 h 30"/>
                  <a:gd name="T18" fmla="*/ 17 w 40"/>
                  <a:gd name="T19" fmla="*/ 6 h 30"/>
                  <a:gd name="T20" fmla="*/ 23 w 40"/>
                  <a:gd name="T21" fmla="*/ 0 h 30"/>
                  <a:gd name="T22" fmla="*/ 40 w 40"/>
                  <a:gd name="T23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40" y="18"/>
                    </a:moveTo>
                    <a:lnTo>
                      <a:pt x="34" y="20"/>
                    </a:lnTo>
                    <a:lnTo>
                      <a:pt x="23" y="29"/>
                    </a:lnTo>
                    <a:lnTo>
                      <a:pt x="12" y="27"/>
                    </a:lnTo>
                    <a:lnTo>
                      <a:pt x="8" y="30"/>
                    </a:lnTo>
                    <a:lnTo>
                      <a:pt x="3" y="30"/>
                    </a:lnTo>
                    <a:lnTo>
                      <a:pt x="0" y="21"/>
                    </a:lnTo>
                    <a:lnTo>
                      <a:pt x="3" y="18"/>
                    </a:lnTo>
                    <a:lnTo>
                      <a:pt x="8" y="11"/>
                    </a:lnTo>
                    <a:lnTo>
                      <a:pt x="17" y="6"/>
                    </a:lnTo>
                    <a:lnTo>
                      <a:pt x="23" y="0"/>
                    </a:lnTo>
                    <a:lnTo>
                      <a:pt x="4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4" name="Freeform 6522">
                <a:extLst>
                  <a:ext uri="{FF2B5EF4-FFF2-40B4-BE49-F238E27FC236}">
                    <a16:creationId xmlns:a16="http://schemas.microsoft.com/office/drawing/2014/main" id="{CF0882F3-1B37-518E-7122-52C4E7A99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956"/>
                <a:ext cx="19" cy="15"/>
              </a:xfrm>
              <a:custGeom>
                <a:avLst/>
                <a:gdLst>
                  <a:gd name="T0" fmla="*/ 40 w 40"/>
                  <a:gd name="T1" fmla="*/ 18 h 30"/>
                  <a:gd name="T2" fmla="*/ 34 w 40"/>
                  <a:gd name="T3" fmla="*/ 20 h 30"/>
                  <a:gd name="T4" fmla="*/ 23 w 40"/>
                  <a:gd name="T5" fmla="*/ 29 h 30"/>
                  <a:gd name="T6" fmla="*/ 12 w 40"/>
                  <a:gd name="T7" fmla="*/ 27 h 30"/>
                  <a:gd name="T8" fmla="*/ 8 w 40"/>
                  <a:gd name="T9" fmla="*/ 30 h 30"/>
                  <a:gd name="T10" fmla="*/ 3 w 40"/>
                  <a:gd name="T11" fmla="*/ 30 h 30"/>
                  <a:gd name="T12" fmla="*/ 0 w 40"/>
                  <a:gd name="T13" fmla="*/ 21 h 30"/>
                  <a:gd name="T14" fmla="*/ 3 w 40"/>
                  <a:gd name="T15" fmla="*/ 18 h 30"/>
                  <a:gd name="T16" fmla="*/ 8 w 40"/>
                  <a:gd name="T17" fmla="*/ 11 h 30"/>
                  <a:gd name="T18" fmla="*/ 17 w 40"/>
                  <a:gd name="T19" fmla="*/ 6 h 30"/>
                  <a:gd name="T20" fmla="*/ 23 w 40"/>
                  <a:gd name="T21" fmla="*/ 0 h 30"/>
                  <a:gd name="T22" fmla="*/ 40 w 40"/>
                  <a:gd name="T23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40" y="18"/>
                    </a:moveTo>
                    <a:lnTo>
                      <a:pt x="34" y="20"/>
                    </a:lnTo>
                    <a:lnTo>
                      <a:pt x="23" y="29"/>
                    </a:lnTo>
                    <a:lnTo>
                      <a:pt x="12" y="27"/>
                    </a:lnTo>
                    <a:lnTo>
                      <a:pt x="8" y="30"/>
                    </a:lnTo>
                    <a:lnTo>
                      <a:pt x="3" y="30"/>
                    </a:lnTo>
                    <a:lnTo>
                      <a:pt x="0" y="21"/>
                    </a:lnTo>
                    <a:lnTo>
                      <a:pt x="3" y="18"/>
                    </a:lnTo>
                    <a:lnTo>
                      <a:pt x="8" y="11"/>
                    </a:lnTo>
                    <a:lnTo>
                      <a:pt x="17" y="6"/>
                    </a:lnTo>
                    <a:lnTo>
                      <a:pt x="23" y="0"/>
                    </a:lnTo>
                    <a:lnTo>
                      <a:pt x="40" y="1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5" name="Freeform 6523">
                <a:extLst>
                  <a:ext uri="{FF2B5EF4-FFF2-40B4-BE49-F238E27FC236}">
                    <a16:creationId xmlns:a16="http://schemas.microsoft.com/office/drawing/2014/main" id="{29D5CB19-5BE6-9D58-897B-AA15A570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932"/>
                <a:ext cx="38" cy="31"/>
              </a:xfrm>
              <a:custGeom>
                <a:avLst/>
                <a:gdLst>
                  <a:gd name="T0" fmla="*/ 19 w 75"/>
                  <a:gd name="T1" fmla="*/ 24 h 61"/>
                  <a:gd name="T2" fmla="*/ 10 w 75"/>
                  <a:gd name="T3" fmla="*/ 16 h 61"/>
                  <a:gd name="T4" fmla="*/ 0 w 75"/>
                  <a:gd name="T5" fmla="*/ 16 h 61"/>
                  <a:gd name="T6" fmla="*/ 0 w 75"/>
                  <a:gd name="T7" fmla="*/ 21 h 61"/>
                  <a:gd name="T8" fmla="*/ 1 w 75"/>
                  <a:gd name="T9" fmla="*/ 26 h 61"/>
                  <a:gd name="T10" fmla="*/ 7 w 75"/>
                  <a:gd name="T11" fmla="*/ 29 h 61"/>
                  <a:gd name="T12" fmla="*/ 7 w 75"/>
                  <a:gd name="T13" fmla="*/ 32 h 61"/>
                  <a:gd name="T14" fmla="*/ 16 w 75"/>
                  <a:gd name="T15" fmla="*/ 38 h 61"/>
                  <a:gd name="T16" fmla="*/ 27 w 75"/>
                  <a:gd name="T17" fmla="*/ 39 h 61"/>
                  <a:gd name="T18" fmla="*/ 21 w 75"/>
                  <a:gd name="T19" fmla="*/ 48 h 61"/>
                  <a:gd name="T20" fmla="*/ 30 w 75"/>
                  <a:gd name="T21" fmla="*/ 59 h 61"/>
                  <a:gd name="T22" fmla="*/ 33 w 75"/>
                  <a:gd name="T23" fmla="*/ 53 h 61"/>
                  <a:gd name="T24" fmla="*/ 41 w 75"/>
                  <a:gd name="T25" fmla="*/ 61 h 61"/>
                  <a:gd name="T26" fmla="*/ 41 w 75"/>
                  <a:gd name="T27" fmla="*/ 61 h 61"/>
                  <a:gd name="T28" fmla="*/ 42 w 75"/>
                  <a:gd name="T29" fmla="*/ 59 h 61"/>
                  <a:gd name="T30" fmla="*/ 53 w 75"/>
                  <a:gd name="T31" fmla="*/ 61 h 61"/>
                  <a:gd name="T32" fmla="*/ 59 w 75"/>
                  <a:gd name="T33" fmla="*/ 59 h 61"/>
                  <a:gd name="T34" fmla="*/ 62 w 75"/>
                  <a:gd name="T35" fmla="*/ 56 h 61"/>
                  <a:gd name="T36" fmla="*/ 66 w 75"/>
                  <a:gd name="T37" fmla="*/ 53 h 61"/>
                  <a:gd name="T38" fmla="*/ 65 w 75"/>
                  <a:gd name="T39" fmla="*/ 48 h 61"/>
                  <a:gd name="T40" fmla="*/ 69 w 75"/>
                  <a:gd name="T41" fmla="*/ 44 h 61"/>
                  <a:gd name="T42" fmla="*/ 65 w 75"/>
                  <a:gd name="T43" fmla="*/ 32 h 61"/>
                  <a:gd name="T44" fmla="*/ 72 w 75"/>
                  <a:gd name="T45" fmla="*/ 29 h 61"/>
                  <a:gd name="T46" fmla="*/ 69 w 75"/>
                  <a:gd name="T47" fmla="*/ 26 h 61"/>
                  <a:gd name="T48" fmla="*/ 63 w 75"/>
                  <a:gd name="T49" fmla="*/ 26 h 61"/>
                  <a:gd name="T50" fmla="*/ 63 w 75"/>
                  <a:gd name="T51" fmla="*/ 20 h 61"/>
                  <a:gd name="T52" fmla="*/ 60 w 75"/>
                  <a:gd name="T53" fmla="*/ 16 h 61"/>
                  <a:gd name="T54" fmla="*/ 65 w 75"/>
                  <a:gd name="T55" fmla="*/ 16 h 61"/>
                  <a:gd name="T56" fmla="*/ 69 w 75"/>
                  <a:gd name="T57" fmla="*/ 9 h 61"/>
                  <a:gd name="T58" fmla="*/ 74 w 75"/>
                  <a:gd name="T59" fmla="*/ 9 h 61"/>
                  <a:gd name="T60" fmla="*/ 75 w 75"/>
                  <a:gd name="T61" fmla="*/ 3 h 61"/>
                  <a:gd name="T62" fmla="*/ 71 w 75"/>
                  <a:gd name="T63" fmla="*/ 1 h 61"/>
                  <a:gd name="T64" fmla="*/ 63 w 75"/>
                  <a:gd name="T65" fmla="*/ 0 h 61"/>
                  <a:gd name="T66" fmla="*/ 59 w 75"/>
                  <a:gd name="T67" fmla="*/ 6 h 61"/>
                  <a:gd name="T68" fmla="*/ 44 w 75"/>
                  <a:gd name="T69" fmla="*/ 4 h 61"/>
                  <a:gd name="T70" fmla="*/ 42 w 75"/>
                  <a:gd name="T71" fmla="*/ 12 h 61"/>
                  <a:gd name="T72" fmla="*/ 34 w 75"/>
                  <a:gd name="T73" fmla="*/ 13 h 61"/>
                  <a:gd name="T74" fmla="*/ 31 w 75"/>
                  <a:gd name="T75" fmla="*/ 24 h 61"/>
                  <a:gd name="T76" fmla="*/ 27 w 75"/>
                  <a:gd name="T77" fmla="*/ 21 h 61"/>
                  <a:gd name="T78" fmla="*/ 28 w 75"/>
                  <a:gd name="T79" fmla="*/ 15 h 61"/>
                  <a:gd name="T80" fmla="*/ 27 w 75"/>
                  <a:gd name="T81" fmla="*/ 13 h 61"/>
                  <a:gd name="T82" fmla="*/ 22 w 75"/>
                  <a:gd name="T83" fmla="*/ 10 h 61"/>
                  <a:gd name="T84" fmla="*/ 19 w 75"/>
                  <a:gd name="T85" fmla="*/ 2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5" h="61">
                    <a:moveTo>
                      <a:pt x="19" y="24"/>
                    </a:moveTo>
                    <a:lnTo>
                      <a:pt x="10" y="16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1" y="26"/>
                    </a:lnTo>
                    <a:lnTo>
                      <a:pt x="7" y="29"/>
                    </a:lnTo>
                    <a:lnTo>
                      <a:pt x="7" y="32"/>
                    </a:lnTo>
                    <a:lnTo>
                      <a:pt x="16" y="38"/>
                    </a:lnTo>
                    <a:lnTo>
                      <a:pt x="27" y="39"/>
                    </a:lnTo>
                    <a:lnTo>
                      <a:pt x="21" y="48"/>
                    </a:lnTo>
                    <a:lnTo>
                      <a:pt x="30" y="59"/>
                    </a:lnTo>
                    <a:lnTo>
                      <a:pt x="33" y="53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59"/>
                    </a:lnTo>
                    <a:lnTo>
                      <a:pt x="53" y="61"/>
                    </a:lnTo>
                    <a:lnTo>
                      <a:pt x="59" y="59"/>
                    </a:lnTo>
                    <a:lnTo>
                      <a:pt x="62" y="56"/>
                    </a:lnTo>
                    <a:lnTo>
                      <a:pt x="66" y="53"/>
                    </a:lnTo>
                    <a:lnTo>
                      <a:pt x="65" y="48"/>
                    </a:lnTo>
                    <a:lnTo>
                      <a:pt x="69" y="44"/>
                    </a:lnTo>
                    <a:lnTo>
                      <a:pt x="65" y="32"/>
                    </a:lnTo>
                    <a:lnTo>
                      <a:pt x="72" y="29"/>
                    </a:lnTo>
                    <a:lnTo>
                      <a:pt x="69" y="26"/>
                    </a:lnTo>
                    <a:lnTo>
                      <a:pt x="63" y="26"/>
                    </a:lnTo>
                    <a:lnTo>
                      <a:pt x="63" y="20"/>
                    </a:lnTo>
                    <a:lnTo>
                      <a:pt x="60" y="16"/>
                    </a:lnTo>
                    <a:lnTo>
                      <a:pt x="65" y="16"/>
                    </a:lnTo>
                    <a:lnTo>
                      <a:pt x="69" y="9"/>
                    </a:lnTo>
                    <a:lnTo>
                      <a:pt x="74" y="9"/>
                    </a:lnTo>
                    <a:lnTo>
                      <a:pt x="75" y="3"/>
                    </a:lnTo>
                    <a:lnTo>
                      <a:pt x="71" y="1"/>
                    </a:lnTo>
                    <a:lnTo>
                      <a:pt x="63" y="0"/>
                    </a:lnTo>
                    <a:lnTo>
                      <a:pt x="59" y="6"/>
                    </a:lnTo>
                    <a:lnTo>
                      <a:pt x="44" y="4"/>
                    </a:lnTo>
                    <a:lnTo>
                      <a:pt x="42" y="12"/>
                    </a:lnTo>
                    <a:lnTo>
                      <a:pt x="34" y="13"/>
                    </a:lnTo>
                    <a:lnTo>
                      <a:pt x="31" y="24"/>
                    </a:lnTo>
                    <a:lnTo>
                      <a:pt x="27" y="21"/>
                    </a:lnTo>
                    <a:lnTo>
                      <a:pt x="28" y="15"/>
                    </a:lnTo>
                    <a:lnTo>
                      <a:pt x="27" y="13"/>
                    </a:lnTo>
                    <a:lnTo>
                      <a:pt x="22" y="10"/>
                    </a:lnTo>
                    <a:lnTo>
                      <a:pt x="19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6" name="Freeform 6524">
                <a:extLst>
                  <a:ext uri="{FF2B5EF4-FFF2-40B4-BE49-F238E27FC236}">
                    <a16:creationId xmlns:a16="http://schemas.microsoft.com/office/drawing/2014/main" id="{7E02354D-3B5A-FE99-CD26-82CA70918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932"/>
                <a:ext cx="38" cy="31"/>
              </a:xfrm>
              <a:custGeom>
                <a:avLst/>
                <a:gdLst>
                  <a:gd name="T0" fmla="*/ 19 w 75"/>
                  <a:gd name="T1" fmla="*/ 24 h 61"/>
                  <a:gd name="T2" fmla="*/ 22 w 75"/>
                  <a:gd name="T3" fmla="*/ 10 h 61"/>
                  <a:gd name="T4" fmla="*/ 27 w 75"/>
                  <a:gd name="T5" fmla="*/ 13 h 61"/>
                  <a:gd name="T6" fmla="*/ 28 w 75"/>
                  <a:gd name="T7" fmla="*/ 15 h 61"/>
                  <a:gd name="T8" fmla="*/ 27 w 75"/>
                  <a:gd name="T9" fmla="*/ 21 h 61"/>
                  <a:gd name="T10" fmla="*/ 31 w 75"/>
                  <a:gd name="T11" fmla="*/ 24 h 61"/>
                  <a:gd name="T12" fmla="*/ 34 w 75"/>
                  <a:gd name="T13" fmla="*/ 13 h 61"/>
                  <a:gd name="T14" fmla="*/ 42 w 75"/>
                  <a:gd name="T15" fmla="*/ 12 h 61"/>
                  <a:gd name="T16" fmla="*/ 44 w 75"/>
                  <a:gd name="T17" fmla="*/ 4 h 61"/>
                  <a:gd name="T18" fmla="*/ 59 w 75"/>
                  <a:gd name="T19" fmla="*/ 6 h 61"/>
                  <a:gd name="T20" fmla="*/ 63 w 75"/>
                  <a:gd name="T21" fmla="*/ 0 h 61"/>
                  <a:gd name="T22" fmla="*/ 71 w 75"/>
                  <a:gd name="T23" fmla="*/ 1 h 61"/>
                  <a:gd name="T24" fmla="*/ 75 w 75"/>
                  <a:gd name="T25" fmla="*/ 3 h 61"/>
                  <a:gd name="T26" fmla="*/ 74 w 75"/>
                  <a:gd name="T27" fmla="*/ 9 h 61"/>
                  <a:gd name="T28" fmla="*/ 69 w 75"/>
                  <a:gd name="T29" fmla="*/ 9 h 61"/>
                  <a:gd name="T30" fmla="*/ 65 w 75"/>
                  <a:gd name="T31" fmla="*/ 16 h 61"/>
                  <a:gd name="T32" fmla="*/ 60 w 75"/>
                  <a:gd name="T33" fmla="*/ 16 h 61"/>
                  <a:gd name="T34" fmla="*/ 63 w 75"/>
                  <a:gd name="T35" fmla="*/ 20 h 61"/>
                  <a:gd name="T36" fmla="*/ 63 w 75"/>
                  <a:gd name="T37" fmla="*/ 26 h 61"/>
                  <a:gd name="T38" fmla="*/ 69 w 75"/>
                  <a:gd name="T39" fmla="*/ 26 h 61"/>
                  <a:gd name="T40" fmla="*/ 72 w 75"/>
                  <a:gd name="T41" fmla="*/ 29 h 61"/>
                  <a:gd name="T42" fmla="*/ 65 w 75"/>
                  <a:gd name="T43" fmla="*/ 32 h 61"/>
                  <a:gd name="T44" fmla="*/ 69 w 75"/>
                  <a:gd name="T45" fmla="*/ 44 h 61"/>
                  <a:gd name="T46" fmla="*/ 65 w 75"/>
                  <a:gd name="T47" fmla="*/ 48 h 61"/>
                  <a:gd name="T48" fmla="*/ 66 w 75"/>
                  <a:gd name="T49" fmla="*/ 53 h 61"/>
                  <a:gd name="T50" fmla="*/ 62 w 75"/>
                  <a:gd name="T51" fmla="*/ 56 h 61"/>
                  <a:gd name="T52" fmla="*/ 59 w 75"/>
                  <a:gd name="T53" fmla="*/ 59 h 61"/>
                  <a:gd name="T54" fmla="*/ 53 w 75"/>
                  <a:gd name="T55" fmla="*/ 61 h 61"/>
                  <a:gd name="T56" fmla="*/ 42 w 75"/>
                  <a:gd name="T57" fmla="*/ 59 h 61"/>
                  <a:gd name="T58" fmla="*/ 41 w 75"/>
                  <a:gd name="T59" fmla="*/ 61 h 61"/>
                  <a:gd name="T60" fmla="*/ 41 w 75"/>
                  <a:gd name="T61" fmla="*/ 61 h 61"/>
                  <a:gd name="T62" fmla="*/ 33 w 75"/>
                  <a:gd name="T63" fmla="*/ 53 h 61"/>
                  <a:gd name="T64" fmla="*/ 30 w 75"/>
                  <a:gd name="T65" fmla="*/ 59 h 61"/>
                  <a:gd name="T66" fmla="*/ 21 w 75"/>
                  <a:gd name="T67" fmla="*/ 48 h 61"/>
                  <a:gd name="T68" fmla="*/ 27 w 75"/>
                  <a:gd name="T69" fmla="*/ 39 h 61"/>
                  <a:gd name="T70" fmla="*/ 16 w 75"/>
                  <a:gd name="T71" fmla="*/ 38 h 61"/>
                  <a:gd name="T72" fmla="*/ 7 w 75"/>
                  <a:gd name="T73" fmla="*/ 32 h 61"/>
                  <a:gd name="T74" fmla="*/ 7 w 75"/>
                  <a:gd name="T75" fmla="*/ 29 h 61"/>
                  <a:gd name="T76" fmla="*/ 1 w 75"/>
                  <a:gd name="T77" fmla="*/ 26 h 61"/>
                  <a:gd name="T78" fmla="*/ 0 w 75"/>
                  <a:gd name="T79" fmla="*/ 21 h 61"/>
                  <a:gd name="T80" fmla="*/ 0 w 75"/>
                  <a:gd name="T81" fmla="*/ 16 h 61"/>
                  <a:gd name="T82" fmla="*/ 10 w 75"/>
                  <a:gd name="T83" fmla="*/ 16 h 61"/>
                  <a:gd name="T84" fmla="*/ 19 w 75"/>
                  <a:gd name="T85" fmla="*/ 2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5" h="61">
                    <a:moveTo>
                      <a:pt x="19" y="24"/>
                    </a:moveTo>
                    <a:lnTo>
                      <a:pt x="22" y="10"/>
                    </a:lnTo>
                    <a:lnTo>
                      <a:pt x="27" y="13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31" y="24"/>
                    </a:lnTo>
                    <a:lnTo>
                      <a:pt x="34" y="13"/>
                    </a:lnTo>
                    <a:lnTo>
                      <a:pt x="42" y="12"/>
                    </a:lnTo>
                    <a:lnTo>
                      <a:pt x="44" y="4"/>
                    </a:lnTo>
                    <a:lnTo>
                      <a:pt x="59" y="6"/>
                    </a:lnTo>
                    <a:lnTo>
                      <a:pt x="63" y="0"/>
                    </a:lnTo>
                    <a:lnTo>
                      <a:pt x="71" y="1"/>
                    </a:lnTo>
                    <a:lnTo>
                      <a:pt x="75" y="3"/>
                    </a:lnTo>
                    <a:lnTo>
                      <a:pt x="74" y="9"/>
                    </a:lnTo>
                    <a:lnTo>
                      <a:pt x="69" y="9"/>
                    </a:lnTo>
                    <a:lnTo>
                      <a:pt x="65" y="16"/>
                    </a:lnTo>
                    <a:lnTo>
                      <a:pt x="60" y="16"/>
                    </a:lnTo>
                    <a:lnTo>
                      <a:pt x="63" y="20"/>
                    </a:lnTo>
                    <a:lnTo>
                      <a:pt x="63" y="26"/>
                    </a:lnTo>
                    <a:lnTo>
                      <a:pt x="69" y="26"/>
                    </a:lnTo>
                    <a:lnTo>
                      <a:pt x="72" y="29"/>
                    </a:lnTo>
                    <a:lnTo>
                      <a:pt x="65" y="32"/>
                    </a:lnTo>
                    <a:lnTo>
                      <a:pt x="69" y="44"/>
                    </a:lnTo>
                    <a:lnTo>
                      <a:pt x="65" y="48"/>
                    </a:lnTo>
                    <a:lnTo>
                      <a:pt x="66" y="53"/>
                    </a:lnTo>
                    <a:lnTo>
                      <a:pt x="62" y="56"/>
                    </a:lnTo>
                    <a:lnTo>
                      <a:pt x="59" y="59"/>
                    </a:lnTo>
                    <a:lnTo>
                      <a:pt x="53" y="61"/>
                    </a:lnTo>
                    <a:lnTo>
                      <a:pt x="42" y="59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33" y="53"/>
                    </a:lnTo>
                    <a:lnTo>
                      <a:pt x="30" y="59"/>
                    </a:lnTo>
                    <a:lnTo>
                      <a:pt x="21" y="48"/>
                    </a:lnTo>
                    <a:lnTo>
                      <a:pt x="27" y="39"/>
                    </a:lnTo>
                    <a:lnTo>
                      <a:pt x="16" y="38"/>
                    </a:lnTo>
                    <a:lnTo>
                      <a:pt x="7" y="32"/>
                    </a:lnTo>
                    <a:lnTo>
                      <a:pt x="7" y="29"/>
                    </a:lnTo>
                    <a:lnTo>
                      <a:pt x="1" y="26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10" y="16"/>
                    </a:lnTo>
                    <a:lnTo>
                      <a:pt x="19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7" name="Freeform 6525">
                <a:extLst>
                  <a:ext uri="{FF2B5EF4-FFF2-40B4-BE49-F238E27FC236}">
                    <a16:creationId xmlns:a16="http://schemas.microsoft.com/office/drawing/2014/main" id="{BB2DED31-CE7D-2FC4-F31B-217F6B7D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932"/>
                <a:ext cx="38" cy="31"/>
              </a:xfrm>
              <a:custGeom>
                <a:avLst/>
                <a:gdLst>
                  <a:gd name="T0" fmla="*/ 19 w 75"/>
                  <a:gd name="T1" fmla="*/ 24 h 61"/>
                  <a:gd name="T2" fmla="*/ 22 w 75"/>
                  <a:gd name="T3" fmla="*/ 10 h 61"/>
                  <a:gd name="T4" fmla="*/ 27 w 75"/>
                  <a:gd name="T5" fmla="*/ 13 h 61"/>
                  <a:gd name="T6" fmla="*/ 28 w 75"/>
                  <a:gd name="T7" fmla="*/ 15 h 61"/>
                  <a:gd name="T8" fmla="*/ 27 w 75"/>
                  <a:gd name="T9" fmla="*/ 21 h 61"/>
                  <a:gd name="T10" fmla="*/ 31 w 75"/>
                  <a:gd name="T11" fmla="*/ 24 h 61"/>
                  <a:gd name="T12" fmla="*/ 34 w 75"/>
                  <a:gd name="T13" fmla="*/ 13 h 61"/>
                  <a:gd name="T14" fmla="*/ 42 w 75"/>
                  <a:gd name="T15" fmla="*/ 12 h 61"/>
                  <a:gd name="T16" fmla="*/ 44 w 75"/>
                  <a:gd name="T17" fmla="*/ 4 h 61"/>
                  <a:gd name="T18" fmla="*/ 59 w 75"/>
                  <a:gd name="T19" fmla="*/ 6 h 61"/>
                  <a:gd name="T20" fmla="*/ 63 w 75"/>
                  <a:gd name="T21" fmla="*/ 0 h 61"/>
                  <a:gd name="T22" fmla="*/ 71 w 75"/>
                  <a:gd name="T23" fmla="*/ 1 h 61"/>
                  <a:gd name="T24" fmla="*/ 75 w 75"/>
                  <a:gd name="T25" fmla="*/ 3 h 61"/>
                  <a:gd name="T26" fmla="*/ 74 w 75"/>
                  <a:gd name="T27" fmla="*/ 9 h 61"/>
                  <a:gd name="T28" fmla="*/ 69 w 75"/>
                  <a:gd name="T29" fmla="*/ 9 h 61"/>
                  <a:gd name="T30" fmla="*/ 65 w 75"/>
                  <a:gd name="T31" fmla="*/ 16 h 61"/>
                  <a:gd name="T32" fmla="*/ 60 w 75"/>
                  <a:gd name="T33" fmla="*/ 16 h 61"/>
                  <a:gd name="T34" fmla="*/ 63 w 75"/>
                  <a:gd name="T35" fmla="*/ 20 h 61"/>
                  <a:gd name="T36" fmla="*/ 63 w 75"/>
                  <a:gd name="T37" fmla="*/ 26 h 61"/>
                  <a:gd name="T38" fmla="*/ 69 w 75"/>
                  <a:gd name="T39" fmla="*/ 26 h 61"/>
                  <a:gd name="T40" fmla="*/ 72 w 75"/>
                  <a:gd name="T41" fmla="*/ 29 h 61"/>
                  <a:gd name="T42" fmla="*/ 65 w 75"/>
                  <a:gd name="T43" fmla="*/ 32 h 61"/>
                  <a:gd name="T44" fmla="*/ 69 w 75"/>
                  <a:gd name="T45" fmla="*/ 44 h 61"/>
                  <a:gd name="T46" fmla="*/ 65 w 75"/>
                  <a:gd name="T47" fmla="*/ 48 h 61"/>
                  <a:gd name="T48" fmla="*/ 66 w 75"/>
                  <a:gd name="T49" fmla="*/ 53 h 61"/>
                  <a:gd name="T50" fmla="*/ 62 w 75"/>
                  <a:gd name="T51" fmla="*/ 56 h 61"/>
                  <a:gd name="T52" fmla="*/ 59 w 75"/>
                  <a:gd name="T53" fmla="*/ 59 h 61"/>
                  <a:gd name="T54" fmla="*/ 53 w 75"/>
                  <a:gd name="T55" fmla="*/ 61 h 61"/>
                  <a:gd name="T56" fmla="*/ 42 w 75"/>
                  <a:gd name="T57" fmla="*/ 59 h 61"/>
                  <a:gd name="T58" fmla="*/ 41 w 75"/>
                  <a:gd name="T59" fmla="*/ 61 h 61"/>
                  <a:gd name="T60" fmla="*/ 41 w 75"/>
                  <a:gd name="T61" fmla="*/ 61 h 61"/>
                  <a:gd name="T62" fmla="*/ 33 w 75"/>
                  <a:gd name="T63" fmla="*/ 53 h 61"/>
                  <a:gd name="T64" fmla="*/ 30 w 75"/>
                  <a:gd name="T65" fmla="*/ 59 h 61"/>
                  <a:gd name="T66" fmla="*/ 21 w 75"/>
                  <a:gd name="T67" fmla="*/ 48 h 61"/>
                  <a:gd name="T68" fmla="*/ 27 w 75"/>
                  <a:gd name="T69" fmla="*/ 39 h 61"/>
                  <a:gd name="T70" fmla="*/ 16 w 75"/>
                  <a:gd name="T71" fmla="*/ 38 h 61"/>
                  <a:gd name="T72" fmla="*/ 7 w 75"/>
                  <a:gd name="T73" fmla="*/ 32 h 61"/>
                  <a:gd name="T74" fmla="*/ 7 w 75"/>
                  <a:gd name="T75" fmla="*/ 29 h 61"/>
                  <a:gd name="T76" fmla="*/ 1 w 75"/>
                  <a:gd name="T77" fmla="*/ 26 h 61"/>
                  <a:gd name="T78" fmla="*/ 0 w 75"/>
                  <a:gd name="T79" fmla="*/ 21 h 61"/>
                  <a:gd name="T80" fmla="*/ 0 w 75"/>
                  <a:gd name="T81" fmla="*/ 16 h 61"/>
                  <a:gd name="T82" fmla="*/ 10 w 75"/>
                  <a:gd name="T83" fmla="*/ 16 h 61"/>
                  <a:gd name="T84" fmla="*/ 19 w 75"/>
                  <a:gd name="T85" fmla="*/ 2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5" h="61">
                    <a:moveTo>
                      <a:pt x="19" y="24"/>
                    </a:moveTo>
                    <a:lnTo>
                      <a:pt x="22" y="10"/>
                    </a:lnTo>
                    <a:lnTo>
                      <a:pt x="27" y="13"/>
                    </a:lnTo>
                    <a:lnTo>
                      <a:pt x="28" y="15"/>
                    </a:lnTo>
                    <a:lnTo>
                      <a:pt x="27" y="21"/>
                    </a:lnTo>
                    <a:lnTo>
                      <a:pt x="31" y="24"/>
                    </a:lnTo>
                    <a:lnTo>
                      <a:pt x="34" y="13"/>
                    </a:lnTo>
                    <a:lnTo>
                      <a:pt x="42" y="12"/>
                    </a:lnTo>
                    <a:lnTo>
                      <a:pt x="44" y="4"/>
                    </a:lnTo>
                    <a:lnTo>
                      <a:pt x="59" y="6"/>
                    </a:lnTo>
                    <a:lnTo>
                      <a:pt x="63" y="0"/>
                    </a:lnTo>
                    <a:lnTo>
                      <a:pt x="71" y="1"/>
                    </a:lnTo>
                    <a:lnTo>
                      <a:pt x="75" y="3"/>
                    </a:lnTo>
                    <a:lnTo>
                      <a:pt x="74" y="9"/>
                    </a:lnTo>
                    <a:lnTo>
                      <a:pt x="69" y="9"/>
                    </a:lnTo>
                    <a:lnTo>
                      <a:pt x="65" y="16"/>
                    </a:lnTo>
                    <a:lnTo>
                      <a:pt x="60" y="16"/>
                    </a:lnTo>
                    <a:lnTo>
                      <a:pt x="63" y="20"/>
                    </a:lnTo>
                    <a:lnTo>
                      <a:pt x="63" y="26"/>
                    </a:lnTo>
                    <a:lnTo>
                      <a:pt x="69" y="26"/>
                    </a:lnTo>
                    <a:lnTo>
                      <a:pt x="72" y="29"/>
                    </a:lnTo>
                    <a:lnTo>
                      <a:pt x="65" y="32"/>
                    </a:lnTo>
                    <a:lnTo>
                      <a:pt x="69" y="44"/>
                    </a:lnTo>
                    <a:lnTo>
                      <a:pt x="65" y="48"/>
                    </a:lnTo>
                    <a:lnTo>
                      <a:pt x="66" y="53"/>
                    </a:lnTo>
                    <a:lnTo>
                      <a:pt x="62" y="56"/>
                    </a:lnTo>
                    <a:lnTo>
                      <a:pt x="59" y="59"/>
                    </a:lnTo>
                    <a:lnTo>
                      <a:pt x="53" y="61"/>
                    </a:lnTo>
                    <a:lnTo>
                      <a:pt x="42" y="59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33" y="53"/>
                    </a:lnTo>
                    <a:lnTo>
                      <a:pt x="30" y="59"/>
                    </a:lnTo>
                    <a:lnTo>
                      <a:pt x="21" y="48"/>
                    </a:lnTo>
                    <a:lnTo>
                      <a:pt x="27" y="39"/>
                    </a:lnTo>
                    <a:lnTo>
                      <a:pt x="16" y="38"/>
                    </a:lnTo>
                    <a:lnTo>
                      <a:pt x="7" y="32"/>
                    </a:lnTo>
                    <a:lnTo>
                      <a:pt x="7" y="29"/>
                    </a:lnTo>
                    <a:lnTo>
                      <a:pt x="1" y="26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10" y="16"/>
                    </a:lnTo>
                    <a:lnTo>
                      <a:pt x="19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8" name="Freeform 6526">
                <a:extLst>
                  <a:ext uri="{FF2B5EF4-FFF2-40B4-BE49-F238E27FC236}">
                    <a16:creationId xmlns:a16="http://schemas.microsoft.com/office/drawing/2014/main" id="{E12C6DE8-449C-0C31-F13A-A9D7D7628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941"/>
                <a:ext cx="13" cy="16"/>
              </a:xfrm>
              <a:custGeom>
                <a:avLst/>
                <a:gdLst>
                  <a:gd name="T0" fmla="*/ 17 w 28"/>
                  <a:gd name="T1" fmla="*/ 4 h 34"/>
                  <a:gd name="T2" fmla="*/ 10 w 28"/>
                  <a:gd name="T3" fmla="*/ 0 h 34"/>
                  <a:gd name="T4" fmla="*/ 0 w 28"/>
                  <a:gd name="T5" fmla="*/ 13 h 34"/>
                  <a:gd name="T6" fmla="*/ 3 w 28"/>
                  <a:gd name="T7" fmla="*/ 19 h 34"/>
                  <a:gd name="T8" fmla="*/ 7 w 28"/>
                  <a:gd name="T9" fmla="*/ 23 h 34"/>
                  <a:gd name="T10" fmla="*/ 3 w 28"/>
                  <a:gd name="T11" fmla="*/ 31 h 34"/>
                  <a:gd name="T12" fmla="*/ 7 w 28"/>
                  <a:gd name="T13" fmla="*/ 32 h 34"/>
                  <a:gd name="T14" fmla="*/ 17 w 28"/>
                  <a:gd name="T15" fmla="*/ 32 h 34"/>
                  <a:gd name="T16" fmla="*/ 19 w 28"/>
                  <a:gd name="T17" fmla="*/ 34 h 34"/>
                  <a:gd name="T18" fmla="*/ 22 w 28"/>
                  <a:gd name="T19" fmla="*/ 28 h 34"/>
                  <a:gd name="T20" fmla="*/ 28 w 28"/>
                  <a:gd name="T21" fmla="*/ 16 h 34"/>
                  <a:gd name="T22" fmla="*/ 17 w 28"/>
                  <a:gd name="T23" fmla="*/ 7 h 34"/>
                  <a:gd name="T24" fmla="*/ 17 w 28"/>
                  <a:gd name="T25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34">
                    <a:moveTo>
                      <a:pt x="17" y="4"/>
                    </a:moveTo>
                    <a:lnTo>
                      <a:pt x="10" y="0"/>
                    </a:lnTo>
                    <a:lnTo>
                      <a:pt x="0" y="13"/>
                    </a:lnTo>
                    <a:lnTo>
                      <a:pt x="3" y="19"/>
                    </a:lnTo>
                    <a:lnTo>
                      <a:pt x="7" y="23"/>
                    </a:lnTo>
                    <a:lnTo>
                      <a:pt x="3" y="31"/>
                    </a:lnTo>
                    <a:lnTo>
                      <a:pt x="7" y="32"/>
                    </a:lnTo>
                    <a:lnTo>
                      <a:pt x="17" y="32"/>
                    </a:lnTo>
                    <a:lnTo>
                      <a:pt x="19" y="34"/>
                    </a:lnTo>
                    <a:lnTo>
                      <a:pt x="22" y="28"/>
                    </a:lnTo>
                    <a:lnTo>
                      <a:pt x="28" y="16"/>
                    </a:lnTo>
                    <a:lnTo>
                      <a:pt x="17" y="7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69" name="Freeform 6527">
                <a:extLst>
                  <a:ext uri="{FF2B5EF4-FFF2-40B4-BE49-F238E27FC236}">
                    <a16:creationId xmlns:a16="http://schemas.microsoft.com/office/drawing/2014/main" id="{43723254-D8FA-F483-31BA-1ABAC9B0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941"/>
                <a:ext cx="13" cy="16"/>
              </a:xfrm>
              <a:custGeom>
                <a:avLst/>
                <a:gdLst>
                  <a:gd name="T0" fmla="*/ 17 w 28"/>
                  <a:gd name="T1" fmla="*/ 4 h 34"/>
                  <a:gd name="T2" fmla="*/ 17 w 28"/>
                  <a:gd name="T3" fmla="*/ 7 h 34"/>
                  <a:gd name="T4" fmla="*/ 28 w 28"/>
                  <a:gd name="T5" fmla="*/ 16 h 34"/>
                  <a:gd name="T6" fmla="*/ 22 w 28"/>
                  <a:gd name="T7" fmla="*/ 28 h 34"/>
                  <a:gd name="T8" fmla="*/ 19 w 28"/>
                  <a:gd name="T9" fmla="*/ 34 h 34"/>
                  <a:gd name="T10" fmla="*/ 17 w 28"/>
                  <a:gd name="T11" fmla="*/ 32 h 34"/>
                  <a:gd name="T12" fmla="*/ 7 w 28"/>
                  <a:gd name="T13" fmla="*/ 32 h 34"/>
                  <a:gd name="T14" fmla="*/ 3 w 28"/>
                  <a:gd name="T15" fmla="*/ 31 h 34"/>
                  <a:gd name="T16" fmla="*/ 7 w 28"/>
                  <a:gd name="T17" fmla="*/ 23 h 34"/>
                  <a:gd name="T18" fmla="*/ 3 w 28"/>
                  <a:gd name="T19" fmla="*/ 19 h 34"/>
                  <a:gd name="T20" fmla="*/ 0 w 28"/>
                  <a:gd name="T21" fmla="*/ 13 h 34"/>
                  <a:gd name="T22" fmla="*/ 10 w 28"/>
                  <a:gd name="T23" fmla="*/ 0 h 34"/>
                  <a:gd name="T24" fmla="*/ 17 w 28"/>
                  <a:gd name="T25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34">
                    <a:moveTo>
                      <a:pt x="17" y="4"/>
                    </a:moveTo>
                    <a:lnTo>
                      <a:pt x="17" y="7"/>
                    </a:lnTo>
                    <a:lnTo>
                      <a:pt x="28" y="16"/>
                    </a:lnTo>
                    <a:lnTo>
                      <a:pt x="22" y="28"/>
                    </a:lnTo>
                    <a:lnTo>
                      <a:pt x="19" y="34"/>
                    </a:lnTo>
                    <a:lnTo>
                      <a:pt x="17" y="32"/>
                    </a:lnTo>
                    <a:lnTo>
                      <a:pt x="7" y="32"/>
                    </a:lnTo>
                    <a:lnTo>
                      <a:pt x="3" y="31"/>
                    </a:lnTo>
                    <a:lnTo>
                      <a:pt x="7" y="23"/>
                    </a:lnTo>
                    <a:lnTo>
                      <a:pt x="3" y="19"/>
                    </a:lnTo>
                    <a:lnTo>
                      <a:pt x="0" y="13"/>
                    </a:lnTo>
                    <a:lnTo>
                      <a:pt x="10" y="0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0" name="Freeform 6528">
                <a:extLst>
                  <a:ext uri="{FF2B5EF4-FFF2-40B4-BE49-F238E27FC236}">
                    <a16:creationId xmlns:a16="http://schemas.microsoft.com/office/drawing/2014/main" id="{36F42460-4179-CB68-ACAD-48FBA33ED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941"/>
                <a:ext cx="13" cy="16"/>
              </a:xfrm>
              <a:custGeom>
                <a:avLst/>
                <a:gdLst>
                  <a:gd name="T0" fmla="*/ 17 w 28"/>
                  <a:gd name="T1" fmla="*/ 4 h 34"/>
                  <a:gd name="T2" fmla="*/ 17 w 28"/>
                  <a:gd name="T3" fmla="*/ 7 h 34"/>
                  <a:gd name="T4" fmla="*/ 28 w 28"/>
                  <a:gd name="T5" fmla="*/ 16 h 34"/>
                  <a:gd name="T6" fmla="*/ 22 w 28"/>
                  <a:gd name="T7" fmla="*/ 28 h 34"/>
                  <a:gd name="T8" fmla="*/ 19 w 28"/>
                  <a:gd name="T9" fmla="*/ 34 h 34"/>
                  <a:gd name="T10" fmla="*/ 17 w 28"/>
                  <a:gd name="T11" fmla="*/ 32 h 34"/>
                  <a:gd name="T12" fmla="*/ 7 w 28"/>
                  <a:gd name="T13" fmla="*/ 32 h 34"/>
                  <a:gd name="T14" fmla="*/ 3 w 28"/>
                  <a:gd name="T15" fmla="*/ 31 h 34"/>
                  <a:gd name="T16" fmla="*/ 7 w 28"/>
                  <a:gd name="T17" fmla="*/ 23 h 34"/>
                  <a:gd name="T18" fmla="*/ 3 w 28"/>
                  <a:gd name="T19" fmla="*/ 19 h 34"/>
                  <a:gd name="T20" fmla="*/ 0 w 28"/>
                  <a:gd name="T21" fmla="*/ 13 h 34"/>
                  <a:gd name="T22" fmla="*/ 10 w 28"/>
                  <a:gd name="T23" fmla="*/ 0 h 34"/>
                  <a:gd name="T24" fmla="*/ 17 w 28"/>
                  <a:gd name="T25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34">
                    <a:moveTo>
                      <a:pt x="17" y="4"/>
                    </a:moveTo>
                    <a:lnTo>
                      <a:pt x="17" y="7"/>
                    </a:lnTo>
                    <a:lnTo>
                      <a:pt x="28" y="16"/>
                    </a:lnTo>
                    <a:lnTo>
                      <a:pt x="22" y="28"/>
                    </a:lnTo>
                    <a:lnTo>
                      <a:pt x="19" y="34"/>
                    </a:lnTo>
                    <a:lnTo>
                      <a:pt x="17" y="32"/>
                    </a:lnTo>
                    <a:lnTo>
                      <a:pt x="7" y="32"/>
                    </a:lnTo>
                    <a:lnTo>
                      <a:pt x="3" y="31"/>
                    </a:lnTo>
                    <a:lnTo>
                      <a:pt x="7" y="23"/>
                    </a:lnTo>
                    <a:lnTo>
                      <a:pt x="3" y="19"/>
                    </a:lnTo>
                    <a:lnTo>
                      <a:pt x="0" y="13"/>
                    </a:lnTo>
                    <a:lnTo>
                      <a:pt x="10" y="0"/>
                    </a:lnTo>
                    <a:lnTo>
                      <a:pt x="17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1" name="Freeform 6529">
                <a:extLst>
                  <a:ext uri="{FF2B5EF4-FFF2-40B4-BE49-F238E27FC236}">
                    <a16:creationId xmlns:a16="http://schemas.microsoft.com/office/drawing/2014/main" id="{73EBCC92-E7F0-B15A-D2D1-C8900448E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916"/>
                <a:ext cx="25" cy="29"/>
              </a:xfrm>
              <a:custGeom>
                <a:avLst/>
                <a:gdLst>
                  <a:gd name="T0" fmla="*/ 18 w 50"/>
                  <a:gd name="T1" fmla="*/ 11 h 58"/>
                  <a:gd name="T2" fmla="*/ 26 w 50"/>
                  <a:gd name="T3" fmla="*/ 11 h 58"/>
                  <a:gd name="T4" fmla="*/ 23 w 50"/>
                  <a:gd name="T5" fmla="*/ 17 h 58"/>
                  <a:gd name="T6" fmla="*/ 18 w 50"/>
                  <a:gd name="T7" fmla="*/ 23 h 58"/>
                  <a:gd name="T8" fmla="*/ 12 w 50"/>
                  <a:gd name="T9" fmla="*/ 25 h 58"/>
                  <a:gd name="T10" fmla="*/ 1 w 50"/>
                  <a:gd name="T11" fmla="*/ 28 h 58"/>
                  <a:gd name="T12" fmla="*/ 0 w 50"/>
                  <a:gd name="T13" fmla="*/ 34 h 58"/>
                  <a:gd name="T14" fmla="*/ 3 w 50"/>
                  <a:gd name="T15" fmla="*/ 40 h 58"/>
                  <a:gd name="T16" fmla="*/ 3 w 50"/>
                  <a:gd name="T17" fmla="*/ 47 h 58"/>
                  <a:gd name="T18" fmla="*/ 4 w 50"/>
                  <a:gd name="T19" fmla="*/ 49 h 58"/>
                  <a:gd name="T20" fmla="*/ 3 w 50"/>
                  <a:gd name="T21" fmla="*/ 55 h 58"/>
                  <a:gd name="T22" fmla="*/ 7 w 50"/>
                  <a:gd name="T23" fmla="*/ 58 h 58"/>
                  <a:gd name="T24" fmla="*/ 10 w 50"/>
                  <a:gd name="T25" fmla="*/ 47 h 58"/>
                  <a:gd name="T26" fmla="*/ 18 w 50"/>
                  <a:gd name="T27" fmla="*/ 46 h 58"/>
                  <a:gd name="T28" fmla="*/ 20 w 50"/>
                  <a:gd name="T29" fmla="*/ 38 h 58"/>
                  <a:gd name="T30" fmla="*/ 35 w 50"/>
                  <a:gd name="T31" fmla="*/ 40 h 58"/>
                  <a:gd name="T32" fmla="*/ 39 w 50"/>
                  <a:gd name="T33" fmla="*/ 34 h 58"/>
                  <a:gd name="T34" fmla="*/ 47 w 50"/>
                  <a:gd name="T35" fmla="*/ 35 h 58"/>
                  <a:gd name="T36" fmla="*/ 50 w 50"/>
                  <a:gd name="T37" fmla="*/ 25 h 58"/>
                  <a:gd name="T38" fmla="*/ 42 w 50"/>
                  <a:gd name="T39" fmla="*/ 19 h 58"/>
                  <a:gd name="T40" fmla="*/ 35 w 50"/>
                  <a:gd name="T41" fmla="*/ 17 h 58"/>
                  <a:gd name="T42" fmla="*/ 36 w 50"/>
                  <a:gd name="T43" fmla="*/ 11 h 58"/>
                  <a:gd name="T44" fmla="*/ 30 w 50"/>
                  <a:gd name="T45" fmla="*/ 0 h 58"/>
                  <a:gd name="T46" fmla="*/ 18 w 50"/>
                  <a:gd name="T47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58">
                    <a:moveTo>
                      <a:pt x="18" y="11"/>
                    </a:moveTo>
                    <a:lnTo>
                      <a:pt x="26" y="11"/>
                    </a:lnTo>
                    <a:lnTo>
                      <a:pt x="23" y="17"/>
                    </a:lnTo>
                    <a:lnTo>
                      <a:pt x="18" y="23"/>
                    </a:lnTo>
                    <a:lnTo>
                      <a:pt x="12" y="25"/>
                    </a:lnTo>
                    <a:lnTo>
                      <a:pt x="1" y="28"/>
                    </a:lnTo>
                    <a:lnTo>
                      <a:pt x="0" y="34"/>
                    </a:lnTo>
                    <a:lnTo>
                      <a:pt x="3" y="40"/>
                    </a:lnTo>
                    <a:lnTo>
                      <a:pt x="3" y="47"/>
                    </a:lnTo>
                    <a:lnTo>
                      <a:pt x="4" y="49"/>
                    </a:lnTo>
                    <a:lnTo>
                      <a:pt x="3" y="55"/>
                    </a:lnTo>
                    <a:lnTo>
                      <a:pt x="7" y="58"/>
                    </a:lnTo>
                    <a:lnTo>
                      <a:pt x="10" y="47"/>
                    </a:lnTo>
                    <a:lnTo>
                      <a:pt x="18" y="46"/>
                    </a:lnTo>
                    <a:lnTo>
                      <a:pt x="20" y="38"/>
                    </a:lnTo>
                    <a:lnTo>
                      <a:pt x="35" y="40"/>
                    </a:lnTo>
                    <a:lnTo>
                      <a:pt x="39" y="34"/>
                    </a:lnTo>
                    <a:lnTo>
                      <a:pt x="47" y="35"/>
                    </a:lnTo>
                    <a:lnTo>
                      <a:pt x="50" y="25"/>
                    </a:lnTo>
                    <a:lnTo>
                      <a:pt x="42" y="19"/>
                    </a:lnTo>
                    <a:lnTo>
                      <a:pt x="35" y="17"/>
                    </a:lnTo>
                    <a:lnTo>
                      <a:pt x="36" y="11"/>
                    </a:lnTo>
                    <a:lnTo>
                      <a:pt x="30" y="0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2" name="Freeform 6530">
                <a:extLst>
                  <a:ext uri="{FF2B5EF4-FFF2-40B4-BE49-F238E27FC236}">
                    <a16:creationId xmlns:a16="http://schemas.microsoft.com/office/drawing/2014/main" id="{CDE45791-2F24-FFE3-8575-E661AD1CD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916"/>
                <a:ext cx="25" cy="29"/>
              </a:xfrm>
              <a:custGeom>
                <a:avLst/>
                <a:gdLst>
                  <a:gd name="T0" fmla="*/ 18 w 50"/>
                  <a:gd name="T1" fmla="*/ 11 h 58"/>
                  <a:gd name="T2" fmla="*/ 30 w 50"/>
                  <a:gd name="T3" fmla="*/ 0 h 58"/>
                  <a:gd name="T4" fmla="*/ 36 w 50"/>
                  <a:gd name="T5" fmla="*/ 11 h 58"/>
                  <a:gd name="T6" fmla="*/ 35 w 50"/>
                  <a:gd name="T7" fmla="*/ 17 h 58"/>
                  <a:gd name="T8" fmla="*/ 42 w 50"/>
                  <a:gd name="T9" fmla="*/ 19 h 58"/>
                  <a:gd name="T10" fmla="*/ 50 w 50"/>
                  <a:gd name="T11" fmla="*/ 25 h 58"/>
                  <a:gd name="T12" fmla="*/ 47 w 50"/>
                  <a:gd name="T13" fmla="*/ 35 h 58"/>
                  <a:gd name="T14" fmla="*/ 39 w 50"/>
                  <a:gd name="T15" fmla="*/ 34 h 58"/>
                  <a:gd name="T16" fmla="*/ 35 w 50"/>
                  <a:gd name="T17" fmla="*/ 40 h 58"/>
                  <a:gd name="T18" fmla="*/ 20 w 50"/>
                  <a:gd name="T19" fmla="*/ 38 h 58"/>
                  <a:gd name="T20" fmla="*/ 18 w 50"/>
                  <a:gd name="T21" fmla="*/ 46 h 58"/>
                  <a:gd name="T22" fmla="*/ 10 w 50"/>
                  <a:gd name="T23" fmla="*/ 47 h 58"/>
                  <a:gd name="T24" fmla="*/ 7 w 50"/>
                  <a:gd name="T25" fmla="*/ 58 h 58"/>
                  <a:gd name="T26" fmla="*/ 3 w 50"/>
                  <a:gd name="T27" fmla="*/ 55 h 58"/>
                  <a:gd name="T28" fmla="*/ 4 w 50"/>
                  <a:gd name="T29" fmla="*/ 49 h 58"/>
                  <a:gd name="T30" fmla="*/ 3 w 50"/>
                  <a:gd name="T31" fmla="*/ 47 h 58"/>
                  <a:gd name="T32" fmla="*/ 3 w 50"/>
                  <a:gd name="T33" fmla="*/ 40 h 58"/>
                  <a:gd name="T34" fmla="*/ 0 w 50"/>
                  <a:gd name="T35" fmla="*/ 34 h 58"/>
                  <a:gd name="T36" fmla="*/ 1 w 50"/>
                  <a:gd name="T37" fmla="*/ 28 h 58"/>
                  <a:gd name="T38" fmla="*/ 12 w 50"/>
                  <a:gd name="T39" fmla="*/ 25 h 58"/>
                  <a:gd name="T40" fmla="*/ 18 w 50"/>
                  <a:gd name="T41" fmla="*/ 23 h 58"/>
                  <a:gd name="T42" fmla="*/ 23 w 50"/>
                  <a:gd name="T43" fmla="*/ 17 h 58"/>
                  <a:gd name="T44" fmla="*/ 26 w 50"/>
                  <a:gd name="T45" fmla="*/ 11 h 58"/>
                  <a:gd name="T46" fmla="*/ 18 w 50"/>
                  <a:gd name="T47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58">
                    <a:moveTo>
                      <a:pt x="18" y="11"/>
                    </a:moveTo>
                    <a:lnTo>
                      <a:pt x="30" y="0"/>
                    </a:lnTo>
                    <a:lnTo>
                      <a:pt x="36" y="11"/>
                    </a:lnTo>
                    <a:lnTo>
                      <a:pt x="35" y="17"/>
                    </a:lnTo>
                    <a:lnTo>
                      <a:pt x="42" y="19"/>
                    </a:lnTo>
                    <a:lnTo>
                      <a:pt x="50" y="25"/>
                    </a:lnTo>
                    <a:lnTo>
                      <a:pt x="47" y="35"/>
                    </a:lnTo>
                    <a:lnTo>
                      <a:pt x="39" y="34"/>
                    </a:lnTo>
                    <a:lnTo>
                      <a:pt x="35" y="40"/>
                    </a:lnTo>
                    <a:lnTo>
                      <a:pt x="20" y="38"/>
                    </a:lnTo>
                    <a:lnTo>
                      <a:pt x="18" y="46"/>
                    </a:lnTo>
                    <a:lnTo>
                      <a:pt x="10" y="47"/>
                    </a:lnTo>
                    <a:lnTo>
                      <a:pt x="7" y="58"/>
                    </a:lnTo>
                    <a:lnTo>
                      <a:pt x="3" y="55"/>
                    </a:lnTo>
                    <a:lnTo>
                      <a:pt x="4" y="49"/>
                    </a:lnTo>
                    <a:lnTo>
                      <a:pt x="3" y="47"/>
                    </a:lnTo>
                    <a:lnTo>
                      <a:pt x="3" y="40"/>
                    </a:lnTo>
                    <a:lnTo>
                      <a:pt x="0" y="34"/>
                    </a:lnTo>
                    <a:lnTo>
                      <a:pt x="1" y="28"/>
                    </a:lnTo>
                    <a:lnTo>
                      <a:pt x="12" y="25"/>
                    </a:lnTo>
                    <a:lnTo>
                      <a:pt x="18" y="23"/>
                    </a:lnTo>
                    <a:lnTo>
                      <a:pt x="23" y="17"/>
                    </a:lnTo>
                    <a:lnTo>
                      <a:pt x="26" y="11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3" name="Freeform 6531">
                <a:extLst>
                  <a:ext uri="{FF2B5EF4-FFF2-40B4-BE49-F238E27FC236}">
                    <a16:creationId xmlns:a16="http://schemas.microsoft.com/office/drawing/2014/main" id="{48AAC413-EA78-5274-584D-71D4F7DFF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916"/>
                <a:ext cx="25" cy="29"/>
              </a:xfrm>
              <a:custGeom>
                <a:avLst/>
                <a:gdLst>
                  <a:gd name="T0" fmla="*/ 18 w 50"/>
                  <a:gd name="T1" fmla="*/ 11 h 58"/>
                  <a:gd name="T2" fmla="*/ 30 w 50"/>
                  <a:gd name="T3" fmla="*/ 0 h 58"/>
                  <a:gd name="T4" fmla="*/ 36 w 50"/>
                  <a:gd name="T5" fmla="*/ 11 h 58"/>
                  <a:gd name="T6" fmla="*/ 35 w 50"/>
                  <a:gd name="T7" fmla="*/ 17 h 58"/>
                  <a:gd name="T8" fmla="*/ 42 w 50"/>
                  <a:gd name="T9" fmla="*/ 19 h 58"/>
                  <a:gd name="T10" fmla="*/ 50 w 50"/>
                  <a:gd name="T11" fmla="*/ 25 h 58"/>
                  <a:gd name="T12" fmla="*/ 47 w 50"/>
                  <a:gd name="T13" fmla="*/ 35 h 58"/>
                  <a:gd name="T14" fmla="*/ 39 w 50"/>
                  <a:gd name="T15" fmla="*/ 34 h 58"/>
                  <a:gd name="T16" fmla="*/ 35 w 50"/>
                  <a:gd name="T17" fmla="*/ 40 h 58"/>
                  <a:gd name="T18" fmla="*/ 20 w 50"/>
                  <a:gd name="T19" fmla="*/ 38 h 58"/>
                  <a:gd name="T20" fmla="*/ 18 w 50"/>
                  <a:gd name="T21" fmla="*/ 46 h 58"/>
                  <a:gd name="T22" fmla="*/ 10 w 50"/>
                  <a:gd name="T23" fmla="*/ 47 h 58"/>
                  <a:gd name="T24" fmla="*/ 7 w 50"/>
                  <a:gd name="T25" fmla="*/ 58 h 58"/>
                  <a:gd name="T26" fmla="*/ 3 w 50"/>
                  <a:gd name="T27" fmla="*/ 55 h 58"/>
                  <a:gd name="T28" fmla="*/ 4 w 50"/>
                  <a:gd name="T29" fmla="*/ 49 h 58"/>
                  <a:gd name="T30" fmla="*/ 3 w 50"/>
                  <a:gd name="T31" fmla="*/ 47 h 58"/>
                  <a:gd name="T32" fmla="*/ 3 w 50"/>
                  <a:gd name="T33" fmla="*/ 40 h 58"/>
                  <a:gd name="T34" fmla="*/ 0 w 50"/>
                  <a:gd name="T35" fmla="*/ 34 h 58"/>
                  <a:gd name="T36" fmla="*/ 1 w 50"/>
                  <a:gd name="T37" fmla="*/ 28 h 58"/>
                  <a:gd name="T38" fmla="*/ 12 w 50"/>
                  <a:gd name="T39" fmla="*/ 25 h 58"/>
                  <a:gd name="T40" fmla="*/ 18 w 50"/>
                  <a:gd name="T41" fmla="*/ 23 h 58"/>
                  <a:gd name="T42" fmla="*/ 23 w 50"/>
                  <a:gd name="T43" fmla="*/ 17 h 58"/>
                  <a:gd name="T44" fmla="*/ 26 w 50"/>
                  <a:gd name="T45" fmla="*/ 11 h 58"/>
                  <a:gd name="T46" fmla="*/ 18 w 50"/>
                  <a:gd name="T47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58">
                    <a:moveTo>
                      <a:pt x="18" y="11"/>
                    </a:moveTo>
                    <a:lnTo>
                      <a:pt x="30" y="0"/>
                    </a:lnTo>
                    <a:lnTo>
                      <a:pt x="36" y="11"/>
                    </a:lnTo>
                    <a:lnTo>
                      <a:pt x="35" y="17"/>
                    </a:lnTo>
                    <a:lnTo>
                      <a:pt x="42" y="19"/>
                    </a:lnTo>
                    <a:lnTo>
                      <a:pt x="50" y="25"/>
                    </a:lnTo>
                    <a:lnTo>
                      <a:pt x="47" y="35"/>
                    </a:lnTo>
                    <a:lnTo>
                      <a:pt x="39" y="34"/>
                    </a:lnTo>
                    <a:lnTo>
                      <a:pt x="35" y="40"/>
                    </a:lnTo>
                    <a:lnTo>
                      <a:pt x="20" y="38"/>
                    </a:lnTo>
                    <a:lnTo>
                      <a:pt x="18" y="46"/>
                    </a:lnTo>
                    <a:lnTo>
                      <a:pt x="10" y="47"/>
                    </a:lnTo>
                    <a:lnTo>
                      <a:pt x="7" y="58"/>
                    </a:lnTo>
                    <a:lnTo>
                      <a:pt x="3" y="55"/>
                    </a:lnTo>
                    <a:lnTo>
                      <a:pt x="4" y="49"/>
                    </a:lnTo>
                    <a:lnTo>
                      <a:pt x="3" y="47"/>
                    </a:lnTo>
                    <a:lnTo>
                      <a:pt x="3" y="40"/>
                    </a:lnTo>
                    <a:lnTo>
                      <a:pt x="0" y="34"/>
                    </a:lnTo>
                    <a:lnTo>
                      <a:pt x="1" y="28"/>
                    </a:lnTo>
                    <a:lnTo>
                      <a:pt x="12" y="25"/>
                    </a:lnTo>
                    <a:lnTo>
                      <a:pt x="18" y="23"/>
                    </a:lnTo>
                    <a:lnTo>
                      <a:pt x="23" y="17"/>
                    </a:lnTo>
                    <a:lnTo>
                      <a:pt x="26" y="11"/>
                    </a:lnTo>
                    <a:lnTo>
                      <a:pt x="18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4" name="Freeform 6532">
                <a:extLst>
                  <a:ext uri="{FF2B5EF4-FFF2-40B4-BE49-F238E27FC236}">
                    <a16:creationId xmlns:a16="http://schemas.microsoft.com/office/drawing/2014/main" id="{D7CEB2C3-1E19-6099-DFB1-A4879BF6B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928"/>
                <a:ext cx="14" cy="20"/>
              </a:xfrm>
              <a:custGeom>
                <a:avLst/>
                <a:gdLst>
                  <a:gd name="T0" fmla="*/ 21 w 29"/>
                  <a:gd name="T1" fmla="*/ 7 h 39"/>
                  <a:gd name="T2" fmla="*/ 15 w 29"/>
                  <a:gd name="T3" fmla="*/ 6 h 39"/>
                  <a:gd name="T4" fmla="*/ 8 w 29"/>
                  <a:gd name="T5" fmla="*/ 4 h 39"/>
                  <a:gd name="T6" fmla="*/ 3 w 29"/>
                  <a:gd name="T7" fmla="*/ 0 h 39"/>
                  <a:gd name="T8" fmla="*/ 0 w 29"/>
                  <a:gd name="T9" fmla="*/ 6 h 39"/>
                  <a:gd name="T10" fmla="*/ 1 w 29"/>
                  <a:gd name="T11" fmla="*/ 10 h 39"/>
                  <a:gd name="T12" fmla="*/ 4 w 29"/>
                  <a:gd name="T13" fmla="*/ 19 h 39"/>
                  <a:gd name="T14" fmla="*/ 8 w 29"/>
                  <a:gd name="T15" fmla="*/ 25 h 39"/>
                  <a:gd name="T16" fmla="*/ 9 w 29"/>
                  <a:gd name="T17" fmla="*/ 29 h 39"/>
                  <a:gd name="T18" fmla="*/ 14 w 29"/>
                  <a:gd name="T19" fmla="*/ 36 h 39"/>
                  <a:gd name="T20" fmla="*/ 17 w 29"/>
                  <a:gd name="T21" fmla="*/ 39 h 39"/>
                  <a:gd name="T22" fmla="*/ 21 w 29"/>
                  <a:gd name="T23" fmla="*/ 33 h 39"/>
                  <a:gd name="T24" fmla="*/ 29 w 29"/>
                  <a:gd name="T25" fmla="*/ 30 h 39"/>
                  <a:gd name="T26" fmla="*/ 24 w 29"/>
                  <a:gd name="T27" fmla="*/ 22 h 39"/>
                  <a:gd name="T28" fmla="*/ 18 w 29"/>
                  <a:gd name="T29" fmla="*/ 18 h 39"/>
                  <a:gd name="T30" fmla="*/ 21 w 29"/>
                  <a:gd name="T31" fmla="*/ 13 h 39"/>
                  <a:gd name="T32" fmla="*/ 21 w 29"/>
                  <a:gd name="T33" fmla="*/ 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39">
                    <a:moveTo>
                      <a:pt x="21" y="7"/>
                    </a:moveTo>
                    <a:lnTo>
                      <a:pt x="15" y="6"/>
                    </a:lnTo>
                    <a:lnTo>
                      <a:pt x="8" y="4"/>
                    </a:lnTo>
                    <a:lnTo>
                      <a:pt x="3" y="0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4" y="19"/>
                    </a:lnTo>
                    <a:lnTo>
                      <a:pt x="8" y="25"/>
                    </a:lnTo>
                    <a:lnTo>
                      <a:pt x="9" y="29"/>
                    </a:lnTo>
                    <a:lnTo>
                      <a:pt x="14" y="36"/>
                    </a:lnTo>
                    <a:lnTo>
                      <a:pt x="17" y="39"/>
                    </a:lnTo>
                    <a:lnTo>
                      <a:pt x="21" y="33"/>
                    </a:lnTo>
                    <a:lnTo>
                      <a:pt x="29" y="30"/>
                    </a:lnTo>
                    <a:lnTo>
                      <a:pt x="24" y="22"/>
                    </a:lnTo>
                    <a:lnTo>
                      <a:pt x="18" y="18"/>
                    </a:lnTo>
                    <a:lnTo>
                      <a:pt x="21" y="13"/>
                    </a:lnTo>
                    <a:lnTo>
                      <a:pt x="21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5" name="Freeform 6533">
                <a:extLst>
                  <a:ext uri="{FF2B5EF4-FFF2-40B4-BE49-F238E27FC236}">
                    <a16:creationId xmlns:a16="http://schemas.microsoft.com/office/drawing/2014/main" id="{CC1D0795-F312-CB07-A9D6-5D768FDEB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928"/>
                <a:ext cx="14" cy="20"/>
              </a:xfrm>
              <a:custGeom>
                <a:avLst/>
                <a:gdLst>
                  <a:gd name="T0" fmla="*/ 21 w 29"/>
                  <a:gd name="T1" fmla="*/ 7 h 39"/>
                  <a:gd name="T2" fmla="*/ 21 w 29"/>
                  <a:gd name="T3" fmla="*/ 13 h 39"/>
                  <a:gd name="T4" fmla="*/ 18 w 29"/>
                  <a:gd name="T5" fmla="*/ 18 h 39"/>
                  <a:gd name="T6" fmla="*/ 24 w 29"/>
                  <a:gd name="T7" fmla="*/ 22 h 39"/>
                  <a:gd name="T8" fmla="*/ 29 w 29"/>
                  <a:gd name="T9" fmla="*/ 30 h 39"/>
                  <a:gd name="T10" fmla="*/ 21 w 29"/>
                  <a:gd name="T11" fmla="*/ 33 h 39"/>
                  <a:gd name="T12" fmla="*/ 17 w 29"/>
                  <a:gd name="T13" fmla="*/ 39 h 39"/>
                  <a:gd name="T14" fmla="*/ 14 w 29"/>
                  <a:gd name="T15" fmla="*/ 36 h 39"/>
                  <a:gd name="T16" fmla="*/ 9 w 29"/>
                  <a:gd name="T17" fmla="*/ 29 h 39"/>
                  <a:gd name="T18" fmla="*/ 8 w 29"/>
                  <a:gd name="T19" fmla="*/ 25 h 39"/>
                  <a:gd name="T20" fmla="*/ 4 w 29"/>
                  <a:gd name="T21" fmla="*/ 19 h 39"/>
                  <a:gd name="T22" fmla="*/ 1 w 29"/>
                  <a:gd name="T23" fmla="*/ 10 h 39"/>
                  <a:gd name="T24" fmla="*/ 0 w 29"/>
                  <a:gd name="T25" fmla="*/ 6 h 39"/>
                  <a:gd name="T26" fmla="*/ 3 w 29"/>
                  <a:gd name="T27" fmla="*/ 0 h 39"/>
                  <a:gd name="T28" fmla="*/ 8 w 29"/>
                  <a:gd name="T29" fmla="*/ 4 h 39"/>
                  <a:gd name="T30" fmla="*/ 15 w 29"/>
                  <a:gd name="T31" fmla="*/ 6 h 39"/>
                  <a:gd name="T32" fmla="*/ 21 w 29"/>
                  <a:gd name="T33" fmla="*/ 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39">
                    <a:moveTo>
                      <a:pt x="21" y="7"/>
                    </a:moveTo>
                    <a:lnTo>
                      <a:pt x="21" y="13"/>
                    </a:lnTo>
                    <a:lnTo>
                      <a:pt x="18" y="18"/>
                    </a:lnTo>
                    <a:lnTo>
                      <a:pt x="24" y="22"/>
                    </a:lnTo>
                    <a:lnTo>
                      <a:pt x="29" y="30"/>
                    </a:lnTo>
                    <a:lnTo>
                      <a:pt x="21" y="33"/>
                    </a:lnTo>
                    <a:lnTo>
                      <a:pt x="17" y="39"/>
                    </a:lnTo>
                    <a:lnTo>
                      <a:pt x="14" y="36"/>
                    </a:lnTo>
                    <a:lnTo>
                      <a:pt x="9" y="29"/>
                    </a:lnTo>
                    <a:lnTo>
                      <a:pt x="8" y="25"/>
                    </a:lnTo>
                    <a:lnTo>
                      <a:pt x="4" y="19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3" y="0"/>
                    </a:lnTo>
                    <a:lnTo>
                      <a:pt x="8" y="4"/>
                    </a:lnTo>
                    <a:lnTo>
                      <a:pt x="15" y="6"/>
                    </a:lnTo>
                    <a:lnTo>
                      <a:pt x="2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6" name="Freeform 6534">
                <a:extLst>
                  <a:ext uri="{FF2B5EF4-FFF2-40B4-BE49-F238E27FC236}">
                    <a16:creationId xmlns:a16="http://schemas.microsoft.com/office/drawing/2014/main" id="{27BE5C57-DCF2-7275-5491-B5C729C30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928"/>
                <a:ext cx="14" cy="20"/>
              </a:xfrm>
              <a:custGeom>
                <a:avLst/>
                <a:gdLst>
                  <a:gd name="T0" fmla="*/ 21 w 29"/>
                  <a:gd name="T1" fmla="*/ 7 h 39"/>
                  <a:gd name="T2" fmla="*/ 21 w 29"/>
                  <a:gd name="T3" fmla="*/ 13 h 39"/>
                  <a:gd name="T4" fmla="*/ 18 w 29"/>
                  <a:gd name="T5" fmla="*/ 18 h 39"/>
                  <a:gd name="T6" fmla="*/ 24 w 29"/>
                  <a:gd name="T7" fmla="*/ 22 h 39"/>
                  <a:gd name="T8" fmla="*/ 29 w 29"/>
                  <a:gd name="T9" fmla="*/ 30 h 39"/>
                  <a:gd name="T10" fmla="*/ 21 w 29"/>
                  <a:gd name="T11" fmla="*/ 33 h 39"/>
                  <a:gd name="T12" fmla="*/ 17 w 29"/>
                  <a:gd name="T13" fmla="*/ 39 h 39"/>
                  <a:gd name="T14" fmla="*/ 14 w 29"/>
                  <a:gd name="T15" fmla="*/ 36 h 39"/>
                  <a:gd name="T16" fmla="*/ 9 w 29"/>
                  <a:gd name="T17" fmla="*/ 29 h 39"/>
                  <a:gd name="T18" fmla="*/ 8 w 29"/>
                  <a:gd name="T19" fmla="*/ 25 h 39"/>
                  <a:gd name="T20" fmla="*/ 4 w 29"/>
                  <a:gd name="T21" fmla="*/ 19 h 39"/>
                  <a:gd name="T22" fmla="*/ 1 w 29"/>
                  <a:gd name="T23" fmla="*/ 10 h 39"/>
                  <a:gd name="T24" fmla="*/ 0 w 29"/>
                  <a:gd name="T25" fmla="*/ 6 h 39"/>
                  <a:gd name="T26" fmla="*/ 3 w 29"/>
                  <a:gd name="T27" fmla="*/ 0 h 39"/>
                  <a:gd name="T28" fmla="*/ 8 w 29"/>
                  <a:gd name="T29" fmla="*/ 4 h 39"/>
                  <a:gd name="T30" fmla="*/ 15 w 29"/>
                  <a:gd name="T31" fmla="*/ 6 h 39"/>
                  <a:gd name="T32" fmla="*/ 21 w 29"/>
                  <a:gd name="T33" fmla="*/ 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39">
                    <a:moveTo>
                      <a:pt x="21" y="7"/>
                    </a:moveTo>
                    <a:lnTo>
                      <a:pt x="21" y="13"/>
                    </a:lnTo>
                    <a:lnTo>
                      <a:pt x="18" y="18"/>
                    </a:lnTo>
                    <a:lnTo>
                      <a:pt x="24" y="22"/>
                    </a:lnTo>
                    <a:lnTo>
                      <a:pt x="29" y="30"/>
                    </a:lnTo>
                    <a:lnTo>
                      <a:pt x="21" y="33"/>
                    </a:lnTo>
                    <a:lnTo>
                      <a:pt x="17" y="39"/>
                    </a:lnTo>
                    <a:lnTo>
                      <a:pt x="14" y="36"/>
                    </a:lnTo>
                    <a:lnTo>
                      <a:pt x="9" y="29"/>
                    </a:lnTo>
                    <a:lnTo>
                      <a:pt x="8" y="25"/>
                    </a:lnTo>
                    <a:lnTo>
                      <a:pt x="4" y="19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3" y="0"/>
                    </a:lnTo>
                    <a:lnTo>
                      <a:pt x="8" y="4"/>
                    </a:lnTo>
                    <a:lnTo>
                      <a:pt x="15" y="6"/>
                    </a:lnTo>
                    <a:lnTo>
                      <a:pt x="21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7" name="Freeform 6535">
                <a:extLst>
                  <a:ext uri="{FF2B5EF4-FFF2-40B4-BE49-F238E27FC236}">
                    <a16:creationId xmlns:a16="http://schemas.microsoft.com/office/drawing/2014/main" id="{B9CA3FFB-EA66-B007-EB08-1E054AD12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916"/>
                <a:ext cx="18" cy="32"/>
              </a:xfrm>
              <a:custGeom>
                <a:avLst/>
                <a:gdLst>
                  <a:gd name="T0" fmla="*/ 8 w 37"/>
                  <a:gd name="T1" fmla="*/ 3 h 64"/>
                  <a:gd name="T2" fmla="*/ 9 w 37"/>
                  <a:gd name="T3" fmla="*/ 9 h 64"/>
                  <a:gd name="T4" fmla="*/ 8 w 37"/>
                  <a:gd name="T5" fmla="*/ 15 h 64"/>
                  <a:gd name="T6" fmla="*/ 2 w 37"/>
                  <a:gd name="T7" fmla="*/ 15 h 64"/>
                  <a:gd name="T8" fmla="*/ 0 w 37"/>
                  <a:gd name="T9" fmla="*/ 23 h 64"/>
                  <a:gd name="T10" fmla="*/ 5 w 37"/>
                  <a:gd name="T11" fmla="*/ 21 h 64"/>
                  <a:gd name="T12" fmla="*/ 12 w 37"/>
                  <a:gd name="T13" fmla="*/ 21 h 64"/>
                  <a:gd name="T14" fmla="*/ 12 w 37"/>
                  <a:gd name="T15" fmla="*/ 29 h 64"/>
                  <a:gd name="T16" fmla="*/ 14 w 37"/>
                  <a:gd name="T17" fmla="*/ 33 h 64"/>
                  <a:gd name="T18" fmla="*/ 8 w 37"/>
                  <a:gd name="T19" fmla="*/ 44 h 64"/>
                  <a:gd name="T20" fmla="*/ 14 w 37"/>
                  <a:gd name="T21" fmla="*/ 48 h 64"/>
                  <a:gd name="T22" fmla="*/ 14 w 37"/>
                  <a:gd name="T23" fmla="*/ 48 h 64"/>
                  <a:gd name="T24" fmla="*/ 18 w 37"/>
                  <a:gd name="T25" fmla="*/ 56 h 64"/>
                  <a:gd name="T26" fmla="*/ 18 w 37"/>
                  <a:gd name="T27" fmla="*/ 64 h 64"/>
                  <a:gd name="T28" fmla="*/ 21 w 37"/>
                  <a:gd name="T29" fmla="*/ 64 h 64"/>
                  <a:gd name="T30" fmla="*/ 27 w 37"/>
                  <a:gd name="T31" fmla="*/ 61 h 64"/>
                  <a:gd name="T32" fmla="*/ 37 w 37"/>
                  <a:gd name="T33" fmla="*/ 48 h 64"/>
                  <a:gd name="T34" fmla="*/ 37 w 37"/>
                  <a:gd name="T35" fmla="*/ 45 h 64"/>
                  <a:gd name="T36" fmla="*/ 27 w 37"/>
                  <a:gd name="T37" fmla="*/ 42 h 64"/>
                  <a:gd name="T38" fmla="*/ 30 w 37"/>
                  <a:gd name="T39" fmla="*/ 38 h 64"/>
                  <a:gd name="T40" fmla="*/ 26 w 37"/>
                  <a:gd name="T41" fmla="*/ 36 h 64"/>
                  <a:gd name="T42" fmla="*/ 27 w 37"/>
                  <a:gd name="T43" fmla="*/ 27 h 64"/>
                  <a:gd name="T44" fmla="*/ 23 w 37"/>
                  <a:gd name="T45" fmla="*/ 24 h 64"/>
                  <a:gd name="T46" fmla="*/ 24 w 37"/>
                  <a:gd name="T47" fmla="*/ 18 h 64"/>
                  <a:gd name="T48" fmla="*/ 24 w 37"/>
                  <a:gd name="T49" fmla="*/ 12 h 64"/>
                  <a:gd name="T50" fmla="*/ 27 w 37"/>
                  <a:gd name="T51" fmla="*/ 7 h 64"/>
                  <a:gd name="T52" fmla="*/ 21 w 37"/>
                  <a:gd name="T53" fmla="*/ 6 h 64"/>
                  <a:gd name="T54" fmla="*/ 15 w 37"/>
                  <a:gd name="T55" fmla="*/ 0 h 64"/>
                  <a:gd name="T56" fmla="*/ 11 w 37"/>
                  <a:gd name="T57" fmla="*/ 0 h 64"/>
                  <a:gd name="T58" fmla="*/ 8 w 37"/>
                  <a:gd name="T59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7" h="64">
                    <a:moveTo>
                      <a:pt x="8" y="3"/>
                    </a:moveTo>
                    <a:lnTo>
                      <a:pt x="9" y="9"/>
                    </a:lnTo>
                    <a:lnTo>
                      <a:pt x="8" y="15"/>
                    </a:lnTo>
                    <a:lnTo>
                      <a:pt x="2" y="15"/>
                    </a:lnTo>
                    <a:lnTo>
                      <a:pt x="0" y="23"/>
                    </a:lnTo>
                    <a:lnTo>
                      <a:pt x="5" y="21"/>
                    </a:lnTo>
                    <a:lnTo>
                      <a:pt x="12" y="21"/>
                    </a:lnTo>
                    <a:lnTo>
                      <a:pt x="12" y="29"/>
                    </a:lnTo>
                    <a:lnTo>
                      <a:pt x="14" y="33"/>
                    </a:lnTo>
                    <a:lnTo>
                      <a:pt x="8" y="44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8" y="56"/>
                    </a:lnTo>
                    <a:lnTo>
                      <a:pt x="18" y="64"/>
                    </a:lnTo>
                    <a:lnTo>
                      <a:pt x="21" y="64"/>
                    </a:lnTo>
                    <a:lnTo>
                      <a:pt x="27" y="61"/>
                    </a:lnTo>
                    <a:lnTo>
                      <a:pt x="37" y="48"/>
                    </a:lnTo>
                    <a:lnTo>
                      <a:pt x="37" y="45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26" y="36"/>
                    </a:lnTo>
                    <a:lnTo>
                      <a:pt x="27" y="27"/>
                    </a:lnTo>
                    <a:lnTo>
                      <a:pt x="23" y="24"/>
                    </a:lnTo>
                    <a:lnTo>
                      <a:pt x="24" y="18"/>
                    </a:lnTo>
                    <a:lnTo>
                      <a:pt x="24" y="12"/>
                    </a:lnTo>
                    <a:lnTo>
                      <a:pt x="27" y="7"/>
                    </a:lnTo>
                    <a:lnTo>
                      <a:pt x="21" y="6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8" name="Freeform 6536">
                <a:extLst>
                  <a:ext uri="{FF2B5EF4-FFF2-40B4-BE49-F238E27FC236}">
                    <a16:creationId xmlns:a16="http://schemas.microsoft.com/office/drawing/2014/main" id="{3C45C2CE-A340-9F4C-D28B-203E657D4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916"/>
                <a:ext cx="18" cy="32"/>
              </a:xfrm>
              <a:custGeom>
                <a:avLst/>
                <a:gdLst>
                  <a:gd name="T0" fmla="*/ 8 w 37"/>
                  <a:gd name="T1" fmla="*/ 3 h 64"/>
                  <a:gd name="T2" fmla="*/ 11 w 37"/>
                  <a:gd name="T3" fmla="*/ 0 h 64"/>
                  <a:gd name="T4" fmla="*/ 15 w 37"/>
                  <a:gd name="T5" fmla="*/ 0 h 64"/>
                  <a:gd name="T6" fmla="*/ 21 w 37"/>
                  <a:gd name="T7" fmla="*/ 6 h 64"/>
                  <a:gd name="T8" fmla="*/ 27 w 37"/>
                  <a:gd name="T9" fmla="*/ 7 h 64"/>
                  <a:gd name="T10" fmla="*/ 24 w 37"/>
                  <a:gd name="T11" fmla="*/ 12 h 64"/>
                  <a:gd name="T12" fmla="*/ 24 w 37"/>
                  <a:gd name="T13" fmla="*/ 18 h 64"/>
                  <a:gd name="T14" fmla="*/ 23 w 37"/>
                  <a:gd name="T15" fmla="*/ 24 h 64"/>
                  <a:gd name="T16" fmla="*/ 27 w 37"/>
                  <a:gd name="T17" fmla="*/ 27 h 64"/>
                  <a:gd name="T18" fmla="*/ 26 w 37"/>
                  <a:gd name="T19" fmla="*/ 36 h 64"/>
                  <a:gd name="T20" fmla="*/ 30 w 37"/>
                  <a:gd name="T21" fmla="*/ 38 h 64"/>
                  <a:gd name="T22" fmla="*/ 27 w 37"/>
                  <a:gd name="T23" fmla="*/ 42 h 64"/>
                  <a:gd name="T24" fmla="*/ 37 w 37"/>
                  <a:gd name="T25" fmla="*/ 45 h 64"/>
                  <a:gd name="T26" fmla="*/ 37 w 37"/>
                  <a:gd name="T27" fmla="*/ 48 h 64"/>
                  <a:gd name="T28" fmla="*/ 27 w 37"/>
                  <a:gd name="T29" fmla="*/ 61 h 64"/>
                  <a:gd name="T30" fmla="*/ 21 w 37"/>
                  <a:gd name="T31" fmla="*/ 64 h 64"/>
                  <a:gd name="T32" fmla="*/ 18 w 37"/>
                  <a:gd name="T33" fmla="*/ 64 h 64"/>
                  <a:gd name="T34" fmla="*/ 18 w 37"/>
                  <a:gd name="T35" fmla="*/ 56 h 64"/>
                  <a:gd name="T36" fmla="*/ 14 w 37"/>
                  <a:gd name="T37" fmla="*/ 48 h 64"/>
                  <a:gd name="T38" fmla="*/ 14 w 37"/>
                  <a:gd name="T39" fmla="*/ 48 h 64"/>
                  <a:gd name="T40" fmla="*/ 8 w 37"/>
                  <a:gd name="T41" fmla="*/ 44 h 64"/>
                  <a:gd name="T42" fmla="*/ 14 w 37"/>
                  <a:gd name="T43" fmla="*/ 33 h 64"/>
                  <a:gd name="T44" fmla="*/ 12 w 37"/>
                  <a:gd name="T45" fmla="*/ 29 h 64"/>
                  <a:gd name="T46" fmla="*/ 12 w 37"/>
                  <a:gd name="T47" fmla="*/ 21 h 64"/>
                  <a:gd name="T48" fmla="*/ 5 w 37"/>
                  <a:gd name="T49" fmla="*/ 21 h 64"/>
                  <a:gd name="T50" fmla="*/ 0 w 37"/>
                  <a:gd name="T51" fmla="*/ 23 h 64"/>
                  <a:gd name="T52" fmla="*/ 2 w 37"/>
                  <a:gd name="T53" fmla="*/ 15 h 64"/>
                  <a:gd name="T54" fmla="*/ 8 w 37"/>
                  <a:gd name="T55" fmla="*/ 15 h 64"/>
                  <a:gd name="T56" fmla="*/ 9 w 37"/>
                  <a:gd name="T57" fmla="*/ 9 h 64"/>
                  <a:gd name="T58" fmla="*/ 8 w 37"/>
                  <a:gd name="T59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7" h="64">
                    <a:moveTo>
                      <a:pt x="8" y="3"/>
                    </a:moveTo>
                    <a:lnTo>
                      <a:pt x="11" y="0"/>
                    </a:lnTo>
                    <a:lnTo>
                      <a:pt x="15" y="0"/>
                    </a:lnTo>
                    <a:lnTo>
                      <a:pt x="21" y="6"/>
                    </a:lnTo>
                    <a:lnTo>
                      <a:pt x="27" y="7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3" y="24"/>
                    </a:lnTo>
                    <a:lnTo>
                      <a:pt x="27" y="27"/>
                    </a:lnTo>
                    <a:lnTo>
                      <a:pt x="26" y="36"/>
                    </a:lnTo>
                    <a:lnTo>
                      <a:pt x="30" y="38"/>
                    </a:lnTo>
                    <a:lnTo>
                      <a:pt x="27" y="42"/>
                    </a:lnTo>
                    <a:lnTo>
                      <a:pt x="37" y="45"/>
                    </a:lnTo>
                    <a:lnTo>
                      <a:pt x="37" y="48"/>
                    </a:lnTo>
                    <a:lnTo>
                      <a:pt x="27" y="61"/>
                    </a:lnTo>
                    <a:lnTo>
                      <a:pt x="21" y="64"/>
                    </a:lnTo>
                    <a:lnTo>
                      <a:pt x="18" y="64"/>
                    </a:lnTo>
                    <a:lnTo>
                      <a:pt x="18" y="5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8" y="44"/>
                    </a:lnTo>
                    <a:lnTo>
                      <a:pt x="14" y="33"/>
                    </a:lnTo>
                    <a:lnTo>
                      <a:pt x="12" y="29"/>
                    </a:lnTo>
                    <a:lnTo>
                      <a:pt x="12" y="21"/>
                    </a:lnTo>
                    <a:lnTo>
                      <a:pt x="5" y="21"/>
                    </a:lnTo>
                    <a:lnTo>
                      <a:pt x="0" y="23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9" y="9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79" name="Freeform 6537">
                <a:extLst>
                  <a:ext uri="{FF2B5EF4-FFF2-40B4-BE49-F238E27FC236}">
                    <a16:creationId xmlns:a16="http://schemas.microsoft.com/office/drawing/2014/main" id="{ECBC513C-52AA-738D-8CDF-DD26EB811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916"/>
                <a:ext cx="18" cy="32"/>
              </a:xfrm>
              <a:custGeom>
                <a:avLst/>
                <a:gdLst>
                  <a:gd name="T0" fmla="*/ 8 w 37"/>
                  <a:gd name="T1" fmla="*/ 3 h 64"/>
                  <a:gd name="T2" fmla="*/ 11 w 37"/>
                  <a:gd name="T3" fmla="*/ 0 h 64"/>
                  <a:gd name="T4" fmla="*/ 15 w 37"/>
                  <a:gd name="T5" fmla="*/ 0 h 64"/>
                  <a:gd name="T6" fmla="*/ 21 w 37"/>
                  <a:gd name="T7" fmla="*/ 6 h 64"/>
                  <a:gd name="T8" fmla="*/ 27 w 37"/>
                  <a:gd name="T9" fmla="*/ 7 h 64"/>
                  <a:gd name="T10" fmla="*/ 24 w 37"/>
                  <a:gd name="T11" fmla="*/ 12 h 64"/>
                  <a:gd name="T12" fmla="*/ 24 w 37"/>
                  <a:gd name="T13" fmla="*/ 18 h 64"/>
                  <a:gd name="T14" fmla="*/ 23 w 37"/>
                  <a:gd name="T15" fmla="*/ 24 h 64"/>
                  <a:gd name="T16" fmla="*/ 27 w 37"/>
                  <a:gd name="T17" fmla="*/ 27 h 64"/>
                  <a:gd name="T18" fmla="*/ 26 w 37"/>
                  <a:gd name="T19" fmla="*/ 36 h 64"/>
                  <a:gd name="T20" fmla="*/ 30 w 37"/>
                  <a:gd name="T21" fmla="*/ 38 h 64"/>
                  <a:gd name="T22" fmla="*/ 27 w 37"/>
                  <a:gd name="T23" fmla="*/ 42 h 64"/>
                  <a:gd name="T24" fmla="*/ 37 w 37"/>
                  <a:gd name="T25" fmla="*/ 45 h 64"/>
                  <a:gd name="T26" fmla="*/ 37 w 37"/>
                  <a:gd name="T27" fmla="*/ 48 h 64"/>
                  <a:gd name="T28" fmla="*/ 27 w 37"/>
                  <a:gd name="T29" fmla="*/ 61 h 64"/>
                  <a:gd name="T30" fmla="*/ 21 w 37"/>
                  <a:gd name="T31" fmla="*/ 64 h 64"/>
                  <a:gd name="T32" fmla="*/ 18 w 37"/>
                  <a:gd name="T33" fmla="*/ 64 h 64"/>
                  <a:gd name="T34" fmla="*/ 18 w 37"/>
                  <a:gd name="T35" fmla="*/ 56 h 64"/>
                  <a:gd name="T36" fmla="*/ 14 w 37"/>
                  <a:gd name="T37" fmla="*/ 48 h 64"/>
                  <a:gd name="T38" fmla="*/ 14 w 37"/>
                  <a:gd name="T39" fmla="*/ 48 h 64"/>
                  <a:gd name="T40" fmla="*/ 8 w 37"/>
                  <a:gd name="T41" fmla="*/ 44 h 64"/>
                  <a:gd name="T42" fmla="*/ 14 w 37"/>
                  <a:gd name="T43" fmla="*/ 33 h 64"/>
                  <a:gd name="T44" fmla="*/ 12 w 37"/>
                  <a:gd name="T45" fmla="*/ 29 h 64"/>
                  <a:gd name="T46" fmla="*/ 12 w 37"/>
                  <a:gd name="T47" fmla="*/ 21 h 64"/>
                  <a:gd name="T48" fmla="*/ 5 w 37"/>
                  <a:gd name="T49" fmla="*/ 21 h 64"/>
                  <a:gd name="T50" fmla="*/ 0 w 37"/>
                  <a:gd name="T51" fmla="*/ 23 h 64"/>
                  <a:gd name="T52" fmla="*/ 2 w 37"/>
                  <a:gd name="T53" fmla="*/ 15 h 64"/>
                  <a:gd name="T54" fmla="*/ 8 w 37"/>
                  <a:gd name="T55" fmla="*/ 15 h 64"/>
                  <a:gd name="T56" fmla="*/ 9 w 37"/>
                  <a:gd name="T57" fmla="*/ 9 h 64"/>
                  <a:gd name="T58" fmla="*/ 8 w 37"/>
                  <a:gd name="T59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7" h="64">
                    <a:moveTo>
                      <a:pt x="8" y="3"/>
                    </a:moveTo>
                    <a:lnTo>
                      <a:pt x="11" y="0"/>
                    </a:lnTo>
                    <a:lnTo>
                      <a:pt x="15" y="0"/>
                    </a:lnTo>
                    <a:lnTo>
                      <a:pt x="21" y="6"/>
                    </a:lnTo>
                    <a:lnTo>
                      <a:pt x="27" y="7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3" y="24"/>
                    </a:lnTo>
                    <a:lnTo>
                      <a:pt x="27" y="27"/>
                    </a:lnTo>
                    <a:lnTo>
                      <a:pt x="26" y="36"/>
                    </a:lnTo>
                    <a:lnTo>
                      <a:pt x="30" y="38"/>
                    </a:lnTo>
                    <a:lnTo>
                      <a:pt x="27" y="42"/>
                    </a:lnTo>
                    <a:lnTo>
                      <a:pt x="37" y="45"/>
                    </a:lnTo>
                    <a:lnTo>
                      <a:pt x="37" y="48"/>
                    </a:lnTo>
                    <a:lnTo>
                      <a:pt x="27" y="61"/>
                    </a:lnTo>
                    <a:lnTo>
                      <a:pt x="21" y="64"/>
                    </a:lnTo>
                    <a:lnTo>
                      <a:pt x="18" y="64"/>
                    </a:lnTo>
                    <a:lnTo>
                      <a:pt x="18" y="5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8" y="44"/>
                    </a:lnTo>
                    <a:lnTo>
                      <a:pt x="14" y="33"/>
                    </a:lnTo>
                    <a:lnTo>
                      <a:pt x="12" y="29"/>
                    </a:lnTo>
                    <a:lnTo>
                      <a:pt x="12" y="21"/>
                    </a:lnTo>
                    <a:lnTo>
                      <a:pt x="5" y="21"/>
                    </a:lnTo>
                    <a:lnTo>
                      <a:pt x="0" y="23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9" y="9"/>
                    </a:lnTo>
                    <a:lnTo>
                      <a:pt x="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0" name="Freeform 6538">
                <a:extLst>
                  <a:ext uri="{FF2B5EF4-FFF2-40B4-BE49-F238E27FC236}">
                    <a16:creationId xmlns:a16="http://schemas.microsoft.com/office/drawing/2014/main" id="{A590F992-D11D-5379-DF0E-CB737C9FA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947"/>
                <a:ext cx="20" cy="20"/>
              </a:xfrm>
              <a:custGeom>
                <a:avLst/>
                <a:gdLst>
                  <a:gd name="T0" fmla="*/ 30 w 40"/>
                  <a:gd name="T1" fmla="*/ 39 h 39"/>
                  <a:gd name="T2" fmla="*/ 30 w 40"/>
                  <a:gd name="T3" fmla="*/ 33 h 39"/>
                  <a:gd name="T4" fmla="*/ 33 w 40"/>
                  <a:gd name="T5" fmla="*/ 25 h 39"/>
                  <a:gd name="T6" fmla="*/ 33 w 40"/>
                  <a:gd name="T7" fmla="*/ 24 h 39"/>
                  <a:gd name="T8" fmla="*/ 36 w 40"/>
                  <a:gd name="T9" fmla="*/ 18 h 39"/>
                  <a:gd name="T10" fmla="*/ 40 w 40"/>
                  <a:gd name="T11" fmla="*/ 10 h 39"/>
                  <a:gd name="T12" fmla="*/ 36 w 40"/>
                  <a:gd name="T13" fmla="*/ 6 h 39"/>
                  <a:gd name="T14" fmla="*/ 33 w 40"/>
                  <a:gd name="T15" fmla="*/ 0 h 39"/>
                  <a:gd name="T16" fmla="*/ 27 w 40"/>
                  <a:gd name="T17" fmla="*/ 3 h 39"/>
                  <a:gd name="T18" fmla="*/ 24 w 40"/>
                  <a:gd name="T19" fmla="*/ 3 h 39"/>
                  <a:gd name="T20" fmla="*/ 18 w 40"/>
                  <a:gd name="T21" fmla="*/ 1 h 39"/>
                  <a:gd name="T22" fmla="*/ 15 w 40"/>
                  <a:gd name="T23" fmla="*/ 4 h 39"/>
                  <a:gd name="T24" fmla="*/ 9 w 40"/>
                  <a:gd name="T25" fmla="*/ 10 h 39"/>
                  <a:gd name="T26" fmla="*/ 6 w 40"/>
                  <a:gd name="T27" fmla="*/ 0 h 39"/>
                  <a:gd name="T28" fmla="*/ 0 w 40"/>
                  <a:gd name="T29" fmla="*/ 10 h 39"/>
                  <a:gd name="T30" fmla="*/ 0 w 40"/>
                  <a:gd name="T31" fmla="*/ 13 h 39"/>
                  <a:gd name="T32" fmla="*/ 5 w 40"/>
                  <a:gd name="T33" fmla="*/ 15 h 39"/>
                  <a:gd name="T34" fmla="*/ 3 w 40"/>
                  <a:gd name="T35" fmla="*/ 21 h 39"/>
                  <a:gd name="T36" fmla="*/ 9 w 40"/>
                  <a:gd name="T37" fmla="*/ 19 h 39"/>
                  <a:gd name="T38" fmla="*/ 21 w 40"/>
                  <a:gd name="T39" fmla="*/ 29 h 39"/>
                  <a:gd name="T40" fmla="*/ 20 w 40"/>
                  <a:gd name="T41" fmla="*/ 33 h 39"/>
                  <a:gd name="T42" fmla="*/ 21 w 40"/>
                  <a:gd name="T43" fmla="*/ 39 h 39"/>
                  <a:gd name="T44" fmla="*/ 30 w 40"/>
                  <a:gd name="T4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" h="39">
                    <a:moveTo>
                      <a:pt x="30" y="39"/>
                    </a:moveTo>
                    <a:lnTo>
                      <a:pt x="30" y="33"/>
                    </a:lnTo>
                    <a:lnTo>
                      <a:pt x="33" y="25"/>
                    </a:lnTo>
                    <a:lnTo>
                      <a:pt x="33" y="24"/>
                    </a:lnTo>
                    <a:lnTo>
                      <a:pt x="36" y="18"/>
                    </a:lnTo>
                    <a:lnTo>
                      <a:pt x="40" y="10"/>
                    </a:lnTo>
                    <a:lnTo>
                      <a:pt x="36" y="6"/>
                    </a:lnTo>
                    <a:lnTo>
                      <a:pt x="33" y="0"/>
                    </a:lnTo>
                    <a:lnTo>
                      <a:pt x="27" y="3"/>
                    </a:lnTo>
                    <a:lnTo>
                      <a:pt x="24" y="3"/>
                    </a:lnTo>
                    <a:lnTo>
                      <a:pt x="18" y="1"/>
                    </a:lnTo>
                    <a:lnTo>
                      <a:pt x="15" y="4"/>
                    </a:lnTo>
                    <a:lnTo>
                      <a:pt x="9" y="10"/>
                    </a:lnTo>
                    <a:lnTo>
                      <a:pt x="6" y="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5" y="15"/>
                    </a:lnTo>
                    <a:lnTo>
                      <a:pt x="3" y="21"/>
                    </a:lnTo>
                    <a:lnTo>
                      <a:pt x="9" y="19"/>
                    </a:lnTo>
                    <a:lnTo>
                      <a:pt x="21" y="29"/>
                    </a:lnTo>
                    <a:lnTo>
                      <a:pt x="20" y="33"/>
                    </a:lnTo>
                    <a:lnTo>
                      <a:pt x="21" y="39"/>
                    </a:lnTo>
                    <a:lnTo>
                      <a:pt x="30" y="3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1" name="Freeform 6539">
                <a:extLst>
                  <a:ext uri="{FF2B5EF4-FFF2-40B4-BE49-F238E27FC236}">
                    <a16:creationId xmlns:a16="http://schemas.microsoft.com/office/drawing/2014/main" id="{7DB73836-3D1F-75FF-5AC5-B7DCF8513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947"/>
                <a:ext cx="20" cy="20"/>
              </a:xfrm>
              <a:custGeom>
                <a:avLst/>
                <a:gdLst>
                  <a:gd name="T0" fmla="*/ 30 w 40"/>
                  <a:gd name="T1" fmla="*/ 39 h 39"/>
                  <a:gd name="T2" fmla="*/ 21 w 40"/>
                  <a:gd name="T3" fmla="*/ 39 h 39"/>
                  <a:gd name="T4" fmla="*/ 20 w 40"/>
                  <a:gd name="T5" fmla="*/ 33 h 39"/>
                  <a:gd name="T6" fmla="*/ 21 w 40"/>
                  <a:gd name="T7" fmla="*/ 29 h 39"/>
                  <a:gd name="T8" fmla="*/ 9 w 40"/>
                  <a:gd name="T9" fmla="*/ 19 h 39"/>
                  <a:gd name="T10" fmla="*/ 3 w 40"/>
                  <a:gd name="T11" fmla="*/ 21 h 39"/>
                  <a:gd name="T12" fmla="*/ 5 w 40"/>
                  <a:gd name="T13" fmla="*/ 15 h 39"/>
                  <a:gd name="T14" fmla="*/ 0 w 40"/>
                  <a:gd name="T15" fmla="*/ 13 h 39"/>
                  <a:gd name="T16" fmla="*/ 0 w 40"/>
                  <a:gd name="T17" fmla="*/ 10 h 39"/>
                  <a:gd name="T18" fmla="*/ 6 w 40"/>
                  <a:gd name="T19" fmla="*/ 0 h 39"/>
                  <a:gd name="T20" fmla="*/ 9 w 40"/>
                  <a:gd name="T21" fmla="*/ 10 h 39"/>
                  <a:gd name="T22" fmla="*/ 15 w 40"/>
                  <a:gd name="T23" fmla="*/ 4 h 39"/>
                  <a:gd name="T24" fmla="*/ 18 w 40"/>
                  <a:gd name="T25" fmla="*/ 1 h 39"/>
                  <a:gd name="T26" fmla="*/ 24 w 40"/>
                  <a:gd name="T27" fmla="*/ 3 h 39"/>
                  <a:gd name="T28" fmla="*/ 27 w 40"/>
                  <a:gd name="T29" fmla="*/ 3 h 39"/>
                  <a:gd name="T30" fmla="*/ 33 w 40"/>
                  <a:gd name="T31" fmla="*/ 0 h 39"/>
                  <a:gd name="T32" fmla="*/ 36 w 40"/>
                  <a:gd name="T33" fmla="*/ 6 h 39"/>
                  <a:gd name="T34" fmla="*/ 40 w 40"/>
                  <a:gd name="T35" fmla="*/ 10 h 39"/>
                  <a:gd name="T36" fmla="*/ 36 w 40"/>
                  <a:gd name="T37" fmla="*/ 18 h 39"/>
                  <a:gd name="T38" fmla="*/ 33 w 40"/>
                  <a:gd name="T39" fmla="*/ 24 h 39"/>
                  <a:gd name="T40" fmla="*/ 33 w 40"/>
                  <a:gd name="T41" fmla="*/ 25 h 39"/>
                  <a:gd name="T42" fmla="*/ 30 w 40"/>
                  <a:gd name="T43" fmla="*/ 33 h 39"/>
                  <a:gd name="T44" fmla="*/ 30 w 40"/>
                  <a:gd name="T4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" h="39">
                    <a:moveTo>
                      <a:pt x="30" y="39"/>
                    </a:moveTo>
                    <a:lnTo>
                      <a:pt x="21" y="39"/>
                    </a:lnTo>
                    <a:lnTo>
                      <a:pt x="20" y="33"/>
                    </a:lnTo>
                    <a:lnTo>
                      <a:pt x="21" y="29"/>
                    </a:lnTo>
                    <a:lnTo>
                      <a:pt x="9" y="19"/>
                    </a:lnTo>
                    <a:lnTo>
                      <a:pt x="3" y="21"/>
                    </a:lnTo>
                    <a:lnTo>
                      <a:pt x="5" y="15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6" y="0"/>
                    </a:lnTo>
                    <a:lnTo>
                      <a:pt x="9" y="10"/>
                    </a:lnTo>
                    <a:lnTo>
                      <a:pt x="15" y="4"/>
                    </a:lnTo>
                    <a:lnTo>
                      <a:pt x="18" y="1"/>
                    </a:lnTo>
                    <a:lnTo>
                      <a:pt x="24" y="3"/>
                    </a:lnTo>
                    <a:lnTo>
                      <a:pt x="27" y="3"/>
                    </a:lnTo>
                    <a:lnTo>
                      <a:pt x="33" y="0"/>
                    </a:lnTo>
                    <a:lnTo>
                      <a:pt x="36" y="6"/>
                    </a:lnTo>
                    <a:lnTo>
                      <a:pt x="40" y="10"/>
                    </a:lnTo>
                    <a:lnTo>
                      <a:pt x="36" y="18"/>
                    </a:lnTo>
                    <a:lnTo>
                      <a:pt x="33" y="24"/>
                    </a:lnTo>
                    <a:lnTo>
                      <a:pt x="33" y="25"/>
                    </a:lnTo>
                    <a:lnTo>
                      <a:pt x="30" y="33"/>
                    </a:lnTo>
                    <a:lnTo>
                      <a:pt x="3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2" name="Freeform 6540">
                <a:extLst>
                  <a:ext uri="{FF2B5EF4-FFF2-40B4-BE49-F238E27FC236}">
                    <a16:creationId xmlns:a16="http://schemas.microsoft.com/office/drawing/2014/main" id="{A3716B17-EDAE-6360-1CF3-60F6846A6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947"/>
                <a:ext cx="20" cy="20"/>
              </a:xfrm>
              <a:custGeom>
                <a:avLst/>
                <a:gdLst>
                  <a:gd name="T0" fmla="*/ 30 w 40"/>
                  <a:gd name="T1" fmla="*/ 39 h 39"/>
                  <a:gd name="T2" fmla="*/ 21 w 40"/>
                  <a:gd name="T3" fmla="*/ 39 h 39"/>
                  <a:gd name="T4" fmla="*/ 20 w 40"/>
                  <a:gd name="T5" fmla="*/ 33 h 39"/>
                  <a:gd name="T6" fmla="*/ 21 w 40"/>
                  <a:gd name="T7" fmla="*/ 29 h 39"/>
                  <a:gd name="T8" fmla="*/ 9 w 40"/>
                  <a:gd name="T9" fmla="*/ 19 h 39"/>
                  <a:gd name="T10" fmla="*/ 3 w 40"/>
                  <a:gd name="T11" fmla="*/ 21 h 39"/>
                  <a:gd name="T12" fmla="*/ 5 w 40"/>
                  <a:gd name="T13" fmla="*/ 15 h 39"/>
                  <a:gd name="T14" fmla="*/ 0 w 40"/>
                  <a:gd name="T15" fmla="*/ 13 h 39"/>
                  <a:gd name="T16" fmla="*/ 0 w 40"/>
                  <a:gd name="T17" fmla="*/ 10 h 39"/>
                  <a:gd name="T18" fmla="*/ 6 w 40"/>
                  <a:gd name="T19" fmla="*/ 0 h 39"/>
                  <a:gd name="T20" fmla="*/ 9 w 40"/>
                  <a:gd name="T21" fmla="*/ 10 h 39"/>
                  <a:gd name="T22" fmla="*/ 15 w 40"/>
                  <a:gd name="T23" fmla="*/ 4 h 39"/>
                  <a:gd name="T24" fmla="*/ 18 w 40"/>
                  <a:gd name="T25" fmla="*/ 1 h 39"/>
                  <a:gd name="T26" fmla="*/ 24 w 40"/>
                  <a:gd name="T27" fmla="*/ 3 h 39"/>
                  <a:gd name="T28" fmla="*/ 27 w 40"/>
                  <a:gd name="T29" fmla="*/ 3 h 39"/>
                  <a:gd name="T30" fmla="*/ 33 w 40"/>
                  <a:gd name="T31" fmla="*/ 0 h 39"/>
                  <a:gd name="T32" fmla="*/ 36 w 40"/>
                  <a:gd name="T33" fmla="*/ 6 h 39"/>
                  <a:gd name="T34" fmla="*/ 40 w 40"/>
                  <a:gd name="T35" fmla="*/ 10 h 39"/>
                  <a:gd name="T36" fmla="*/ 36 w 40"/>
                  <a:gd name="T37" fmla="*/ 18 h 39"/>
                  <a:gd name="T38" fmla="*/ 33 w 40"/>
                  <a:gd name="T39" fmla="*/ 24 h 39"/>
                  <a:gd name="T40" fmla="*/ 33 w 40"/>
                  <a:gd name="T41" fmla="*/ 25 h 39"/>
                  <a:gd name="T42" fmla="*/ 30 w 40"/>
                  <a:gd name="T43" fmla="*/ 33 h 39"/>
                  <a:gd name="T44" fmla="*/ 30 w 40"/>
                  <a:gd name="T4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" h="39">
                    <a:moveTo>
                      <a:pt x="30" y="39"/>
                    </a:moveTo>
                    <a:lnTo>
                      <a:pt x="21" y="39"/>
                    </a:lnTo>
                    <a:lnTo>
                      <a:pt x="20" y="33"/>
                    </a:lnTo>
                    <a:lnTo>
                      <a:pt x="21" y="29"/>
                    </a:lnTo>
                    <a:lnTo>
                      <a:pt x="9" y="19"/>
                    </a:lnTo>
                    <a:lnTo>
                      <a:pt x="3" y="21"/>
                    </a:lnTo>
                    <a:lnTo>
                      <a:pt x="5" y="15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6" y="0"/>
                    </a:lnTo>
                    <a:lnTo>
                      <a:pt x="9" y="10"/>
                    </a:lnTo>
                    <a:lnTo>
                      <a:pt x="15" y="4"/>
                    </a:lnTo>
                    <a:lnTo>
                      <a:pt x="18" y="1"/>
                    </a:lnTo>
                    <a:lnTo>
                      <a:pt x="24" y="3"/>
                    </a:lnTo>
                    <a:lnTo>
                      <a:pt x="27" y="3"/>
                    </a:lnTo>
                    <a:lnTo>
                      <a:pt x="33" y="0"/>
                    </a:lnTo>
                    <a:lnTo>
                      <a:pt x="36" y="6"/>
                    </a:lnTo>
                    <a:lnTo>
                      <a:pt x="40" y="10"/>
                    </a:lnTo>
                    <a:lnTo>
                      <a:pt x="36" y="18"/>
                    </a:lnTo>
                    <a:lnTo>
                      <a:pt x="33" y="24"/>
                    </a:lnTo>
                    <a:lnTo>
                      <a:pt x="33" y="25"/>
                    </a:lnTo>
                    <a:lnTo>
                      <a:pt x="30" y="33"/>
                    </a:lnTo>
                    <a:lnTo>
                      <a:pt x="30" y="3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3" name="Freeform 6541">
                <a:extLst>
                  <a:ext uri="{FF2B5EF4-FFF2-40B4-BE49-F238E27FC236}">
                    <a16:creationId xmlns:a16="http://schemas.microsoft.com/office/drawing/2014/main" id="{A07839CE-94A3-AAD9-848A-93DC6C328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922"/>
                <a:ext cx="13" cy="17"/>
              </a:xfrm>
              <a:custGeom>
                <a:avLst/>
                <a:gdLst>
                  <a:gd name="T0" fmla="*/ 24 w 27"/>
                  <a:gd name="T1" fmla="*/ 1 h 34"/>
                  <a:gd name="T2" fmla="*/ 21 w 27"/>
                  <a:gd name="T3" fmla="*/ 0 h 34"/>
                  <a:gd name="T4" fmla="*/ 11 w 27"/>
                  <a:gd name="T5" fmla="*/ 4 h 34"/>
                  <a:gd name="T6" fmla="*/ 5 w 27"/>
                  <a:gd name="T7" fmla="*/ 6 h 34"/>
                  <a:gd name="T8" fmla="*/ 6 w 27"/>
                  <a:gd name="T9" fmla="*/ 10 h 34"/>
                  <a:gd name="T10" fmla="*/ 0 w 27"/>
                  <a:gd name="T11" fmla="*/ 18 h 34"/>
                  <a:gd name="T12" fmla="*/ 6 w 27"/>
                  <a:gd name="T13" fmla="*/ 19 h 34"/>
                  <a:gd name="T14" fmla="*/ 6 w 27"/>
                  <a:gd name="T15" fmla="*/ 25 h 34"/>
                  <a:gd name="T16" fmla="*/ 3 w 27"/>
                  <a:gd name="T17" fmla="*/ 30 h 34"/>
                  <a:gd name="T18" fmla="*/ 9 w 27"/>
                  <a:gd name="T19" fmla="*/ 34 h 34"/>
                  <a:gd name="T20" fmla="*/ 12 w 27"/>
                  <a:gd name="T21" fmla="*/ 31 h 34"/>
                  <a:gd name="T22" fmla="*/ 11 w 27"/>
                  <a:gd name="T23" fmla="*/ 25 h 34"/>
                  <a:gd name="T24" fmla="*/ 24 w 27"/>
                  <a:gd name="T25" fmla="*/ 18 h 34"/>
                  <a:gd name="T26" fmla="*/ 27 w 27"/>
                  <a:gd name="T27" fmla="*/ 18 h 34"/>
                  <a:gd name="T28" fmla="*/ 26 w 27"/>
                  <a:gd name="T29" fmla="*/ 4 h 34"/>
                  <a:gd name="T30" fmla="*/ 24 w 27"/>
                  <a:gd name="T31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34">
                    <a:moveTo>
                      <a:pt x="24" y="1"/>
                    </a:moveTo>
                    <a:lnTo>
                      <a:pt x="21" y="0"/>
                    </a:lnTo>
                    <a:lnTo>
                      <a:pt x="11" y="4"/>
                    </a:lnTo>
                    <a:lnTo>
                      <a:pt x="5" y="6"/>
                    </a:lnTo>
                    <a:lnTo>
                      <a:pt x="6" y="10"/>
                    </a:lnTo>
                    <a:lnTo>
                      <a:pt x="0" y="18"/>
                    </a:lnTo>
                    <a:lnTo>
                      <a:pt x="6" y="19"/>
                    </a:lnTo>
                    <a:lnTo>
                      <a:pt x="6" y="25"/>
                    </a:lnTo>
                    <a:lnTo>
                      <a:pt x="3" y="30"/>
                    </a:lnTo>
                    <a:lnTo>
                      <a:pt x="9" y="34"/>
                    </a:lnTo>
                    <a:lnTo>
                      <a:pt x="12" y="31"/>
                    </a:lnTo>
                    <a:lnTo>
                      <a:pt x="11" y="25"/>
                    </a:lnTo>
                    <a:lnTo>
                      <a:pt x="24" y="18"/>
                    </a:lnTo>
                    <a:lnTo>
                      <a:pt x="27" y="18"/>
                    </a:lnTo>
                    <a:lnTo>
                      <a:pt x="26" y="4"/>
                    </a:ln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4" name="Freeform 6542">
                <a:extLst>
                  <a:ext uri="{FF2B5EF4-FFF2-40B4-BE49-F238E27FC236}">
                    <a16:creationId xmlns:a16="http://schemas.microsoft.com/office/drawing/2014/main" id="{363680C6-05C0-8744-40EF-8B26C92D9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922"/>
                <a:ext cx="13" cy="17"/>
              </a:xfrm>
              <a:custGeom>
                <a:avLst/>
                <a:gdLst>
                  <a:gd name="T0" fmla="*/ 24 w 27"/>
                  <a:gd name="T1" fmla="*/ 1 h 34"/>
                  <a:gd name="T2" fmla="*/ 26 w 27"/>
                  <a:gd name="T3" fmla="*/ 4 h 34"/>
                  <a:gd name="T4" fmla="*/ 27 w 27"/>
                  <a:gd name="T5" fmla="*/ 18 h 34"/>
                  <a:gd name="T6" fmla="*/ 24 w 27"/>
                  <a:gd name="T7" fmla="*/ 18 h 34"/>
                  <a:gd name="T8" fmla="*/ 11 w 27"/>
                  <a:gd name="T9" fmla="*/ 25 h 34"/>
                  <a:gd name="T10" fmla="*/ 12 w 27"/>
                  <a:gd name="T11" fmla="*/ 31 h 34"/>
                  <a:gd name="T12" fmla="*/ 9 w 27"/>
                  <a:gd name="T13" fmla="*/ 34 h 34"/>
                  <a:gd name="T14" fmla="*/ 3 w 27"/>
                  <a:gd name="T15" fmla="*/ 30 h 34"/>
                  <a:gd name="T16" fmla="*/ 6 w 27"/>
                  <a:gd name="T17" fmla="*/ 25 h 34"/>
                  <a:gd name="T18" fmla="*/ 6 w 27"/>
                  <a:gd name="T19" fmla="*/ 19 h 34"/>
                  <a:gd name="T20" fmla="*/ 0 w 27"/>
                  <a:gd name="T21" fmla="*/ 18 h 34"/>
                  <a:gd name="T22" fmla="*/ 6 w 27"/>
                  <a:gd name="T23" fmla="*/ 10 h 34"/>
                  <a:gd name="T24" fmla="*/ 5 w 27"/>
                  <a:gd name="T25" fmla="*/ 6 h 34"/>
                  <a:gd name="T26" fmla="*/ 11 w 27"/>
                  <a:gd name="T27" fmla="*/ 4 h 34"/>
                  <a:gd name="T28" fmla="*/ 21 w 27"/>
                  <a:gd name="T29" fmla="*/ 0 h 34"/>
                  <a:gd name="T30" fmla="*/ 24 w 27"/>
                  <a:gd name="T31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34">
                    <a:moveTo>
                      <a:pt x="24" y="1"/>
                    </a:moveTo>
                    <a:lnTo>
                      <a:pt x="26" y="4"/>
                    </a:lnTo>
                    <a:lnTo>
                      <a:pt x="27" y="18"/>
                    </a:lnTo>
                    <a:lnTo>
                      <a:pt x="24" y="18"/>
                    </a:lnTo>
                    <a:lnTo>
                      <a:pt x="11" y="25"/>
                    </a:lnTo>
                    <a:lnTo>
                      <a:pt x="12" y="31"/>
                    </a:lnTo>
                    <a:lnTo>
                      <a:pt x="9" y="34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6" y="19"/>
                    </a:lnTo>
                    <a:lnTo>
                      <a:pt x="0" y="18"/>
                    </a:lnTo>
                    <a:lnTo>
                      <a:pt x="6" y="10"/>
                    </a:lnTo>
                    <a:lnTo>
                      <a:pt x="5" y="6"/>
                    </a:lnTo>
                    <a:lnTo>
                      <a:pt x="11" y="4"/>
                    </a:lnTo>
                    <a:lnTo>
                      <a:pt x="21" y="0"/>
                    </a:ln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5" name="Freeform 6543">
                <a:extLst>
                  <a:ext uri="{FF2B5EF4-FFF2-40B4-BE49-F238E27FC236}">
                    <a16:creationId xmlns:a16="http://schemas.microsoft.com/office/drawing/2014/main" id="{09CA87B4-06D2-B9A5-EC1B-14D27E744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922"/>
                <a:ext cx="13" cy="17"/>
              </a:xfrm>
              <a:custGeom>
                <a:avLst/>
                <a:gdLst>
                  <a:gd name="T0" fmla="*/ 24 w 27"/>
                  <a:gd name="T1" fmla="*/ 1 h 34"/>
                  <a:gd name="T2" fmla="*/ 26 w 27"/>
                  <a:gd name="T3" fmla="*/ 4 h 34"/>
                  <a:gd name="T4" fmla="*/ 27 w 27"/>
                  <a:gd name="T5" fmla="*/ 18 h 34"/>
                  <a:gd name="T6" fmla="*/ 24 w 27"/>
                  <a:gd name="T7" fmla="*/ 18 h 34"/>
                  <a:gd name="T8" fmla="*/ 11 w 27"/>
                  <a:gd name="T9" fmla="*/ 25 h 34"/>
                  <a:gd name="T10" fmla="*/ 12 w 27"/>
                  <a:gd name="T11" fmla="*/ 31 h 34"/>
                  <a:gd name="T12" fmla="*/ 9 w 27"/>
                  <a:gd name="T13" fmla="*/ 34 h 34"/>
                  <a:gd name="T14" fmla="*/ 3 w 27"/>
                  <a:gd name="T15" fmla="*/ 30 h 34"/>
                  <a:gd name="T16" fmla="*/ 6 w 27"/>
                  <a:gd name="T17" fmla="*/ 25 h 34"/>
                  <a:gd name="T18" fmla="*/ 6 w 27"/>
                  <a:gd name="T19" fmla="*/ 19 h 34"/>
                  <a:gd name="T20" fmla="*/ 0 w 27"/>
                  <a:gd name="T21" fmla="*/ 18 h 34"/>
                  <a:gd name="T22" fmla="*/ 6 w 27"/>
                  <a:gd name="T23" fmla="*/ 10 h 34"/>
                  <a:gd name="T24" fmla="*/ 5 w 27"/>
                  <a:gd name="T25" fmla="*/ 6 h 34"/>
                  <a:gd name="T26" fmla="*/ 11 w 27"/>
                  <a:gd name="T27" fmla="*/ 4 h 34"/>
                  <a:gd name="T28" fmla="*/ 21 w 27"/>
                  <a:gd name="T29" fmla="*/ 0 h 34"/>
                  <a:gd name="T30" fmla="*/ 24 w 27"/>
                  <a:gd name="T31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34">
                    <a:moveTo>
                      <a:pt x="24" y="1"/>
                    </a:moveTo>
                    <a:lnTo>
                      <a:pt x="26" y="4"/>
                    </a:lnTo>
                    <a:lnTo>
                      <a:pt x="27" y="18"/>
                    </a:lnTo>
                    <a:lnTo>
                      <a:pt x="24" y="18"/>
                    </a:lnTo>
                    <a:lnTo>
                      <a:pt x="11" y="25"/>
                    </a:lnTo>
                    <a:lnTo>
                      <a:pt x="12" y="31"/>
                    </a:lnTo>
                    <a:lnTo>
                      <a:pt x="9" y="34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6" y="19"/>
                    </a:lnTo>
                    <a:lnTo>
                      <a:pt x="0" y="18"/>
                    </a:lnTo>
                    <a:lnTo>
                      <a:pt x="6" y="10"/>
                    </a:lnTo>
                    <a:lnTo>
                      <a:pt x="5" y="6"/>
                    </a:lnTo>
                    <a:lnTo>
                      <a:pt x="11" y="4"/>
                    </a:lnTo>
                    <a:lnTo>
                      <a:pt x="21" y="0"/>
                    </a:lnTo>
                    <a:lnTo>
                      <a:pt x="24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6" name="Freeform 6544">
                <a:extLst>
                  <a:ext uri="{FF2B5EF4-FFF2-40B4-BE49-F238E27FC236}">
                    <a16:creationId xmlns:a16="http://schemas.microsoft.com/office/drawing/2014/main" id="{0B694644-2306-017B-68AD-8EA8B9FED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907"/>
                <a:ext cx="12" cy="17"/>
              </a:xfrm>
              <a:custGeom>
                <a:avLst/>
                <a:gdLst>
                  <a:gd name="T0" fmla="*/ 22 w 25"/>
                  <a:gd name="T1" fmla="*/ 4 h 33"/>
                  <a:gd name="T2" fmla="*/ 25 w 25"/>
                  <a:gd name="T3" fmla="*/ 1 h 33"/>
                  <a:gd name="T4" fmla="*/ 20 w 25"/>
                  <a:gd name="T5" fmla="*/ 0 h 33"/>
                  <a:gd name="T6" fmla="*/ 17 w 25"/>
                  <a:gd name="T7" fmla="*/ 1 h 33"/>
                  <a:gd name="T8" fmla="*/ 8 w 25"/>
                  <a:gd name="T9" fmla="*/ 4 h 33"/>
                  <a:gd name="T10" fmla="*/ 8 w 25"/>
                  <a:gd name="T11" fmla="*/ 9 h 33"/>
                  <a:gd name="T12" fmla="*/ 2 w 25"/>
                  <a:gd name="T13" fmla="*/ 9 h 33"/>
                  <a:gd name="T14" fmla="*/ 2 w 25"/>
                  <a:gd name="T15" fmla="*/ 12 h 33"/>
                  <a:gd name="T16" fmla="*/ 7 w 25"/>
                  <a:gd name="T17" fmla="*/ 19 h 33"/>
                  <a:gd name="T18" fmla="*/ 0 w 25"/>
                  <a:gd name="T19" fmla="*/ 24 h 33"/>
                  <a:gd name="T20" fmla="*/ 4 w 25"/>
                  <a:gd name="T21" fmla="*/ 30 h 33"/>
                  <a:gd name="T22" fmla="*/ 14 w 25"/>
                  <a:gd name="T23" fmla="*/ 25 h 33"/>
                  <a:gd name="T24" fmla="*/ 16 w 25"/>
                  <a:gd name="T25" fmla="*/ 33 h 33"/>
                  <a:gd name="T26" fmla="*/ 22 w 25"/>
                  <a:gd name="T27" fmla="*/ 33 h 33"/>
                  <a:gd name="T28" fmla="*/ 23 w 25"/>
                  <a:gd name="T29" fmla="*/ 27 h 33"/>
                  <a:gd name="T30" fmla="*/ 22 w 25"/>
                  <a:gd name="T31" fmla="*/ 21 h 33"/>
                  <a:gd name="T32" fmla="*/ 25 w 25"/>
                  <a:gd name="T33" fmla="*/ 18 h 33"/>
                  <a:gd name="T34" fmla="*/ 19 w 25"/>
                  <a:gd name="T35" fmla="*/ 13 h 33"/>
                  <a:gd name="T36" fmla="*/ 22 w 25"/>
                  <a:gd name="T3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33">
                    <a:moveTo>
                      <a:pt x="22" y="4"/>
                    </a:moveTo>
                    <a:lnTo>
                      <a:pt x="25" y="1"/>
                    </a:lnTo>
                    <a:lnTo>
                      <a:pt x="20" y="0"/>
                    </a:lnTo>
                    <a:lnTo>
                      <a:pt x="17" y="1"/>
                    </a:lnTo>
                    <a:lnTo>
                      <a:pt x="8" y="4"/>
                    </a:lnTo>
                    <a:lnTo>
                      <a:pt x="8" y="9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7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14" y="25"/>
                    </a:lnTo>
                    <a:lnTo>
                      <a:pt x="16" y="33"/>
                    </a:lnTo>
                    <a:lnTo>
                      <a:pt x="22" y="33"/>
                    </a:lnTo>
                    <a:lnTo>
                      <a:pt x="23" y="27"/>
                    </a:lnTo>
                    <a:lnTo>
                      <a:pt x="22" y="21"/>
                    </a:lnTo>
                    <a:lnTo>
                      <a:pt x="25" y="18"/>
                    </a:lnTo>
                    <a:lnTo>
                      <a:pt x="19" y="13"/>
                    </a:lnTo>
                    <a:lnTo>
                      <a:pt x="22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7" name="Freeform 6545">
                <a:extLst>
                  <a:ext uri="{FF2B5EF4-FFF2-40B4-BE49-F238E27FC236}">
                    <a16:creationId xmlns:a16="http://schemas.microsoft.com/office/drawing/2014/main" id="{BBB0455A-0DE9-12FE-CFFB-4336C82A3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907"/>
                <a:ext cx="12" cy="17"/>
              </a:xfrm>
              <a:custGeom>
                <a:avLst/>
                <a:gdLst>
                  <a:gd name="T0" fmla="*/ 22 w 25"/>
                  <a:gd name="T1" fmla="*/ 4 h 33"/>
                  <a:gd name="T2" fmla="*/ 19 w 25"/>
                  <a:gd name="T3" fmla="*/ 13 h 33"/>
                  <a:gd name="T4" fmla="*/ 25 w 25"/>
                  <a:gd name="T5" fmla="*/ 18 h 33"/>
                  <a:gd name="T6" fmla="*/ 22 w 25"/>
                  <a:gd name="T7" fmla="*/ 21 h 33"/>
                  <a:gd name="T8" fmla="*/ 23 w 25"/>
                  <a:gd name="T9" fmla="*/ 27 h 33"/>
                  <a:gd name="T10" fmla="*/ 22 w 25"/>
                  <a:gd name="T11" fmla="*/ 33 h 33"/>
                  <a:gd name="T12" fmla="*/ 16 w 25"/>
                  <a:gd name="T13" fmla="*/ 33 h 33"/>
                  <a:gd name="T14" fmla="*/ 14 w 25"/>
                  <a:gd name="T15" fmla="*/ 25 h 33"/>
                  <a:gd name="T16" fmla="*/ 4 w 25"/>
                  <a:gd name="T17" fmla="*/ 30 h 33"/>
                  <a:gd name="T18" fmla="*/ 0 w 25"/>
                  <a:gd name="T19" fmla="*/ 24 h 33"/>
                  <a:gd name="T20" fmla="*/ 7 w 25"/>
                  <a:gd name="T21" fmla="*/ 19 h 33"/>
                  <a:gd name="T22" fmla="*/ 2 w 25"/>
                  <a:gd name="T23" fmla="*/ 12 h 33"/>
                  <a:gd name="T24" fmla="*/ 2 w 25"/>
                  <a:gd name="T25" fmla="*/ 9 h 33"/>
                  <a:gd name="T26" fmla="*/ 8 w 25"/>
                  <a:gd name="T27" fmla="*/ 9 h 33"/>
                  <a:gd name="T28" fmla="*/ 8 w 25"/>
                  <a:gd name="T29" fmla="*/ 4 h 33"/>
                  <a:gd name="T30" fmla="*/ 17 w 25"/>
                  <a:gd name="T31" fmla="*/ 1 h 33"/>
                  <a:gd name="T32" fmla="*/ 20 w 25"/>
                  <a:gd name="T33" fmla="*/ 0 h 33"/>
                  <a:gd name="T34" fmla="*/ 25 w 25"/>
                  <a:gd name="T35" fmla="*/ 1 h 33"/>
                  <a:gd name="T36" fmla="*/ 22 w 25"/>
                  <a:gd name="T3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33">
                    <a:moveTo>
                      <a:pt x="22" y="4"/>
                    </a:moveTo>
                    <a:lnTo>
                      <a:pt x="19" y="13"/>
                    </a:lnTo>
                    <a:lnTo>
                      <a:pt x="25" y="18"/>
                    </a:lnTo>
                    <a:lnTo>
                      <a:pt x="22" y="21"/>
                    </a:lnTo>
                    <a:lnTo>
                      <a:pt x="23" y="27"/>
                    </a:lnTo>
                    <a:lnTo>
                      <a:pt x="22" y="33"/>
                    </a:lnTo>
                    <a:lnTo>
                      <a:pt x="16" y="33"/>
                    </a:lnTo>
                    <a:lnTo>
                      <a:pt x="14" y="25"/>
                    </a:lnTo>
                    <a:lnTo>
                      <a:pt x="4" y="30"/>
                    </a:lnTo>
                    <a:lnTo>
                      <a:pt x="0" y="24"/>
                    </a:lnTo>
                    <a:lnTo>
                      <a:pt x="7" y="19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8" y="9"/>
                    </a:lnTo>
                    <a:lnTo>
                      <a:pt x="8" y="4"/>
                    </a:lnTo>
                    <a:lnTo>
                      <a:pt x="17" y="1"/>
                    </a:lnTo>
                    <a:lnTo>
                      <a:pt x="20" y="0"/>
                    </a:lnTo>
                    <a:lnTo>
                      <a:pt x="25" y="1"/>
                    </a:lnTo>
                    <a:lnTo>
                      <a:pt x="2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8" name="Freeform 6546">
                <a:extLst>
                  <a:ext uri="{FF2B5EF4-FFF2-40B4-BE49-F238E27FC236}">
                    <a16:creationId xmlns:a16="http://schemas.microsoft.com/office/drawing/2014/main" id="{FF990D8F-50F6-7C79-1924-D4DFB3078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907"/>
                <a:ext cx="12" cy="17"/>
              </a:xfrm>
              <a:custGeom>
                <a:avLst/>
                <a:gdLst>
                  <a:gd name="T0" fmla="*/ 22 w 25"/>
                  <a:gd name="T1" fmla="*/ 4 h 33"/>
                  <a:gd name="T2" fmla="*/ 19 w 25"/>
                  <a:gd name="T3" fmla="*/ 13 h 33"/>
                  <a:gd name="T4" fmla="*/ 25 w 25"/>
                  <a:gd name="T5" fmla="*/ 18 h 33"/>
                  <a:gd name="T6" fmla="*/ 22 w 25"/>
                  <a:gd name="T7" fmla="*/ 21 h 33"/>
                  <a:gd name="T8" fmla="*/ 23 w 25"/>
                  <a:gd name="T9" fmla="*/ 27 h 33"/>
                  <a:gd name="T10" fmla="*/ 22 w 25"/>
                  <a:gd name="T11" fmla="*/ 33 h 33"/>
                  <a:gd name="T12" fmla="*/ 16 w 25"/>
                  <a:gd name="T13" fmla="*/ 33 h 33"/>
                  <a:gd name="T14" fmla="*/ 14 w 25"/>
                  <a:gd name="T15" fmla="*/ 25 h 33"/>
                  <a:gd name="T16" fmla="*/ 4 w 25"/>
                  <a:gd name="T17" fmla="*/ 30 h 33"/>
                  <a:gd name="T18" fmla="*/ 0 w 25"/>
                  <a:gd name="T19" fmla="*/ 24 h 33"/>
                  <a:gd name="T20" fmla="*/ 7 w 25"/>
                  <a:gd name="T21" fmla="*/ 19 h 33"/>
                  <a:gd name="T22" fmla="*/ 2 w 25"/>
                  <a:gd name="T23" fmla="*/ 12 h 33"/>
                  <a:gd name="T24" fmla="*/ 2 w 25"/>
                  <a:gd name="T25" fmla="*/ 9 h 33"/>
                  <a:gd name="T26" fmla="*/ 8 w 25"/>
                  <a:gd name="T27" fmla="*/ 9 h 33"/>
                  <a:gd name="T28" fmla="*/ 8 w 25"/>
                  <a:gd name="T29" fmla="*/ 4 h 33"/>
                  <a:gd name="T30" fmla="*/ 17 w 25"/>
                  <a:gd name="T31" fmla="*/ 1 h 33"/>
                  <a:gd name="T32" fmla="*/ 20 w 25"/>
                  <a:gd name="T33" fmla="*/ 0 h 33"/>
                  <a:gd name="T34" fmla="*/ 25 w 25"/>
                  <a:gd name="T35" fmla="*/ 1 h 33"/>
                  <a:gd name="T36" fmla="*/ 22 w 25"/>
                  <a:gd name="T3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33">
                    <a:moveTo>
                      <a:pt x="22" y="4"/>
                    </a:moveTo>
                    <a:lnTo>
                      <a:pt x="19" y="13"/>
                    </a:lnTo>
                    <a:lnTo>
                      <a:pt x="25" y="18"/>
                    </a:lnTo>
                    <a:lnTo>
                      <a:pt x="22" y="21"/>
                    </a:lnTo>
                    <a:lnTo>
                      <a:pt x="23" y="27"/>
                    </a:lnTo>
                    <a:lnTo>
                      <a:pt x="22" y="33"/>
                    </a:lnTo>
                    <a:lnTo>
                      <a:pt x="16" y="33"/>
                    </a:lnTo>
                    <a:lnTo>
                      <a:pt x="14" y="25"/>
                    </a:lnTo>
                    <a:lnTo>
                      <a:pt x="4" y="30"/>
                    </a:lnTo>
                    <a:lnTo>
                      <a:pt x="0" y="24"/>
                    </a:lnTo>
                    <a:lnTo>
                      <a:pt x="7" y="19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8" y="9"/>
                    </a:lnTo>
                    <a:lnTo>
                      <a:pt x="8" y="4"/>
                    </a:lnTo>
                    <a:lnTo>
                      <a:pt x="17" y="1"/>
                    </a:lnTo>
                    <a:lnTo>
                      <a:pt x="20" y="0"/>
                    </a:lnTo>
                    <a:lnTo>
                      <a:pt x="25" y="1"/>
                    </a:lnTo>
                    <a:lnTo>
                      <a:pt x="22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89" name="Freeform 6547">
                <a:extLst>
                  <a:ext uri="{FF2B5EF4-FFF2-40B4-BE49-F238E27FC236}">
                    <a16:creationId xmlns:a16="http://schemas.microsoft.com/office/drawing/2014/main" id="{F5360514-D73B-EE84-F6D4-CB6E4CF4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843"/>
                <a:ext cx="14" cy="13"/>
              </a:xfrm>
              <a:custGeom>
                <a:avLst/>
                <a:gdLst>
                  <a:gd name="T0" fmla="*/ 5 w 29"/>
                  <a:gd name="T1" fmla="*/ 6 h 26"/>
                  <a:gd name="T2" fmla="*/ 8 w 29"/>
                  <a:gd name="T3" fmla="*/ 12 h 26"/>
                  <a:gd name="T4" fmla="*/ 0 w 29"/>
                  <a:gd name="T5" fmla="*/ 23 h 26"/>
                  <a:gd name="T6" fmla="*/ 5 w 29"/>
                  <a:gd name="T7" fmla="*/ 21 h 26"/>
                  <a:gd name="T8" fmla="*/ 10 w 29"/>
                  <a:gd name="T9" fmla="*/ 26 h 26"/>
                  <a:gd name="T10" fmla="*/ 11 w 29"/>
                  <a:gd name="T11" fmla="*/ 24 h 26"/>
                  <a:gd name="T12" fmla="*/ 20 w 29"/>
                  <a:gd name="T13" fmla="*/ 18 h 26"/>
                  <a:gd name="T14" fmla="*/ 25 w 29"/>
                  <a:gd name="T15" fmla="*/ 17 h 26"/>
                  <a:gd name="T16" fmla="*/ 28 w 29"/>
                  <a:gd name="T17" fmla="*/ 15 h 26"/>
                  <a:gd name="T18" fmla="*/ 29 w 29"/>
                  <a:gd name="T19" fmla="*/ 12 h 26"/>
                  <a:gd name="T20" fmla="*/ 28 w 29"/>
                  <a:gd name="T21" fmla="*/ 12 h 26"/>
                  <a:gd name="T22" fmla="*/ 17 w 29"/>
                  <a:gd name="T23" fmla="*/ 17 h 26"/>
                  <a:gd name="T24" fmla="*/ 11 w 29"/>
                  <a:gd name="T25" fmla="*/ 11 h 26"/>
                  <a:gd name="T26" fmla="*/ 11 w 29"/>
                  <a:gd name="T27" fmla="*/ 3 h 26"/>
                  <a:gd name="T28" fmla="*/ 5 w 29"/>
                  <a:gd name="T29" fmla="*/ 0 h 26"/>
                  <a:gd name="T30" fmla="*/ 5 w 29"/>
                  <a:gd name="T31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6">
                    <a:moveTo>
                      <a:pt x="5" y="6"/>
                    </a:moveTo>
                    <a:lnTo>
                      <a:pt x="8" y="12"/>
                    </a:lnTo>
                    <a:lnTo>
                      <a:pt x="0" y="23"/>
                    </a:lnTo>
                    <a:lnTo>
                      <a:pt x="5" y="21"/>
                    </a:lnTo>
                    <a:lnTo>
                      <a:pt x="10" y="26"/>
                    </a:lnTo>
                    <a:lnTo>
                      <a:pt x="11" y="24"/>
                    </a:lnTo>
                    <a:lnTo>
                      <a:pt x="20" y="18"/>
                    </a:lnTo>
                    <a:lnTo>
                      <a:pt x="25" y="17"/>
                    </a:lnTo>
                    <a:lnTo>
                      <a:pt x="28" y="15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17" y="17"/>
                    </a:lnTo>
                    <a:lnTo>
                      <a:pt x="11" y="11"/>
                    </a:lnTo>
                    <a:lnTo>
                      <a:pt x="11" y="3"/>
                    </a:lnTo>
                    <a:lnTo>
                      <a:pt x="5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0" name="Freeform 6548">
                <a:extLst>
                  <a:ext uri="{FF2B5EF4-FFF2-40B4-BE49-F238E27FC236}">
                    <a16:creationId xmlns:a16="http://schemas.microsoft.com/office/drawing/2014/main" id="{6954AE25-8B3C-DFE1-AF98-2307EE863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843"/>
                <a:ext cx="14" cy="13"/>
              </a:xfrm>
              <a:custGeom>
                <a:avLst/>
                <a:gdLst>
                  <a:gd name="T0" fmla="*/ 5 w 29"/>
                  <a:gd name="T1" fmla="*/ 6 h 26"/>
                  <a:gd name="T2" fmla="*/ 5 w 29"/>
                  <a:gd name="T3" fmla="*/ 0 h 26"/>
                  <a:gd name="T4" fmla="*/ 11 w 29"/>
                  <a:gd name="T5" fmla="*/ 3 h 26"/>
                  <a:gd name="T6" fmla="*/ 11 w 29"/>
                  <a:gd name="T7" fmla="*/ 11 h 26"/>
                  <a:gd name="T8" fmla="*/ 17 w 29"/>
                  <a:gd name="T9" fmla="*/ 17 h 26"/>
                  <a:gd name="T10" fmla="*/ 28 w 29"/>
                  <a:gd name="T11" fmla="*/ 12 h 26"/>
                  <a:gd name="T12" fmla="*/ 29 w 29"/>
                  <a:gd name="T13" fmla="*/ 12 h 26"/>
                  <a:gd name="T14" fmla="*/ 28 w 29"/>
                  <a:gd name="T15" fmla="*/ 15 h 26"/>
                  <a:gd name="T16" fmla="*/ 25 w 29"/>
                  <a:gd name="T17" fmla="*/ 17 h 26"/>
                  <a:gd name="T18" fmla="*/ 20 w 29"/>
                  <a:gd name="T19" fmla="*/ 18 h 26"/>
                  <a:gd name="T20" fmla="*/ 11 w 29"/>
                  <a:gd name="T21" fmla="*/ 24 h 26"/>
                  <a:gd name="T22" fmla="*/ 10 w 29"/>
                  <a:gd name="T23" fmla="*/ 26 h 26"/>
                  <a:gd name="T24" fmla="*/ 5 w 29"/>
                  <a:gd name="T25" fmla="*/ 21 h 26"/>
                  <a:gd name="T26" fmla="*/ 0 w 29"/>
                  <a:gd name="T27" fmla="*/ 23 h 26"/>
                  <a:gd name="T28" fmla="*/ 8 w 29"/>
                  <a:gd name="T29" fmla="*/ 12 h 26"/>
                  <a:gd name="T30" fmla="*/ 5 w 29"/>
                  <a:gd name="T31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6">
                    <a:moveTo>
                      <a:pt x="5" y="6"/>
                    </a:moveTo>
                    <a:lnTo>
                      <a:pt x="5" y="0"/>
                    </a:lnTo>
                    <a:lnTo>
                      <a:pt x="11" y="3"/>
                    </a:lnTo>
                    <a:lnTo>
                      <a:pt x="11" y="11"/>
                    </a:lnTo>
                    <a:lnTo>
                      <a:pt x="17" y="17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8" y="15"/>
                    </a:lnTo>
                    <a:lnTo>
                      <a:pt x="25" y="17"/>
                    </a:lnTo>
                    <a:lnTo>
                      <a:pt x="20" y="18"/>
                    </a:lnTo>
                    <a:lnTo>
                      <a:pt x="11" y="24"/>
                    </a:lnTo>
                    <a:lnTo>
                      <a:pt x="10" y="26"/>
                    </a:lnTo>
                    <a:lnTo>
                      <a:pt x="5" y="21"/>
                    </a:lnTo>
                    <a:lnTo>
                      <a:pt x="0" y="23"/>
                    </a:lnTo>
                    <a:lnTo>
                      <a:pt x="8" y="12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1" name="Freeform 6549">
                <a:extLst>
                  <a:ext uri="{FF2B5EF4-FFF2-40B4-BE49-F238E27FC236}">
                    <a16:creationId xmlns:a16="http://schemas.microsoft.com/office/drawing/2014/main" id="{46640C7F-34B7-C678-8072-9ED6A4B7A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843"/>
                <a:ext cx="14" cy="13"/>
              </a:xfrm>
              <a:custGeom>
                <a:avLst/>
                <a:gdLst>
                  <a:gd name="T0" fmla="*/ 5 w 29"/>
                  <a:gd name="T1" fmla="*/ 6 h 26"/>
                  <a:gd name="T2" fmla="*/ 5 w 29"/>
                  <a:gd name="T3" fmla="*/ 0 h 26"/>
                  <a:gd name="T4" fmla="*/ 11 w 29"/>
                  <a:gd name="T5" fmla="*/ 3 h 26"/>
                  <a:gd name="T6" fmla="*/ 11 w 29"/>
                  <a:gd name="T7" fmla="*/ 11 h 26"/>
                  <a:gd name="T8" fmla="*/ 17 w 29"/>
                  <a:gd name="T9" fmla="*/ 17 h 26"/>
                  <a:gd name="T10" fmla="*/ 28 w 29"/>
                  <a:gd name="T11" fmla="*/ 12 h 26"/>
                  <a:gd name="T12" fmla="*/ 29 w 29"/>
                  <a:gd name="T13" fmla="*/ 12 h 26"/>
                  <a:gd name="T14" fmla="*/ 28 w 29"/>
                  <a:gd name="T15" fmla="*/ 15 h 26"/>
                  <a:gd name="T16" fmla="*/ 25 w 29"/>
                  <a:gd name="T17" fmla="*/ 17 h 26"/>
                  <a:gd name="T18" fmla="*/ 20 w 29"/>
                  <a:gd name="T19" fmla="*/ 18 h 26"/>
                  <a:gd name="T20" fmla="*/ 11 w 29"/>
                  <a:gd name="T21" fmla="*/ 24 h 26"/>
                  <a:gd name="T22" fmla="*/ 10 w 29"/>
                  <a:gd name="T23" fmla="*/ 26 h 26"/>
                  <a:gd name="T24" fmla="*/ 5 w 29"/>
                  <a:gd name="T25" fmla="*/ 21 h 26"/>
                  <a:gd name="T26" fmla="*/ 0 w 29"/>
                  <a:gd name="T27" fmla="*/ 23 h 26"/>
                  <a:gd name="T28" fmla="*/ 8 w 29"/>
                  <a:gd name="T29" fmla="*/ 12 h 26"/>
                  <a:gd name="T30" fmla="*/ 5 w 29"/>
                  <a:gd name="T31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6">
                    <a:moveTo>
                      <a:pt x="5" y="6"/>
                    </a:moveTo>
                    <a:lnTo>
                      <a:pt x="5" y="0"/>
                    </a:lnTo>
                    <a:lnTo>
                      <a:pt x="11" y="3"/>
                    </a:lnTo>
                    <a:lnTo>
                      <a:pt x="11" y="11"/>
                    </a:lnTo>
                    <a:lnTo>
                      <a:pt x="17" y="17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8" y="15"/>
                    </a:lnTo>
                    <a:lnTo>
                      <a:pt x="25" y="17"/>
                    </a:lnTo>
                    <a:lnTo>
                      <a:pt x="20" y="18"/>
                    </a:lnTo>
                    <a:lnTo>
                      <a:pt x="11" y="24"/>
                    </a:lnTo>
                    <a:lnTo>
                      <a:pt x="10" y="26"/>
                    </a:lnTo>
                    <a:lnTo>
                      <a:pt x="5" y="21"/>
                    </a:lnTo>
                    <a:lnTo>
                      <a:pt x="0" y="23"/>
                    </a:lnTo>
                    <a:lnTo>
                      <a:pt x="8" y="12"/>
                    </a:lnTo>
                    <a:lnTo>
                      <a:pt x="5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2" name="Freeform 6550">
                <a:extLst>
                  <a:ext uri="{FF2B5EF4-FFF2-40B4-BE49-F238E27FC236}">
                    <a16:creationId xmlns:a16="http://schemas.microsoft.com/office/drawing/2014/main" id="{8AFF8EA9-8EFF-5876-EA7E-F3C35DB6E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892"/>
                <a:ext cx="8" cy="16"/>
              </a:xfrm>
              <a:custGeom>
                <a:avLst/>
                <a:gdLst>
                  <a:gd name="T0" fmla="*/ 0 w 17"/>
                  <a:gd name="T1" fmla="*/ 12 h 32"/>
                  <a:gd name="T2" fmla="*/ 2 w 17"/>
                  <a:gd name="T3" fmla="*/ 12 h 32"/>
                  <a:gd name="T4" fmla="*/ 5 w 17"/>
                  <a:gd name="T5" fmla="*/ 20 h 32"/>
                  <a:gd name="T6" fmla="*/ 8 w 17"/>
                  <a:gd name="T7" fmla="*/ 22 h 32"/>
                  <a:gd name="T8" fmla="*/ 6 w 17"/>
                  <a:gd name="T9" fmla="*/ 28 h 32"/>
                  <a:gd name="T10" fmla="*/ 9 w 17"/>
                  <a:gd name="T11" fmla="*/ 31 h 32"/>
                  <a:gd name="T12" fmla="*/ 14 w 17"/>
                  <a:gd name="T13" fmla="*/ 32 h 32"/>
                  <a:gd name="T14" fmla="*/ 17 w 17"/>
                  <a:gd name="T15" fmla="*/ 23 h 32"/>
                  <a:gd name="T16" fmla="*/ 12 w 17"/>
                  <a:gd name="T17" fmla="*/ 18 h 32"/>
                  <a:gd name="T18" fmla="*/ 15 w 17"/>
                  <a:gd name="T19" fmla="*/ 8 h 32"/>
                  <a:gd name="T20" fmla="*/ 14 w 17"/>
                  <a:gd name="T21" fmla="*/ 0 h 32"/>
                  <a:gd name="T22" fmla="*/ 5 w 17"/>
                  <a:gd name="T23" fmla="*/ 0 h 32"/>
                  <a:gd name="T24" fmla="*/ 6 w 17"/>
                  <a:gd name="T25" fmla="*/ 2 h 32"/>
                  <a:gd name="T26" fmla="*/ 0 w 17"/>
                  <a:gd name="T27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32">
                    <a:moveTo>
                      <a:pt x="0" y="12"/>
                    </a:moveTo>
                    <a:lnTo>
                      <a:pt x="2" y="12"/>
                    </a:lnTo>
                    <a:lnTo>
                      <a:pt x="5" y="20"/>
                    </a:lnTo>
                    <a:lnTo>
                      <a:pt x="8" y="22"/>
                    </a:lnTo>
                    <a:lnTo>
                      <a:pt x="6" y="28"/>
                    </a:lnTo>
                    <a:lnTo>
                      <a:pt x="9" y="31"/>
                    </a:lnTo>
                    <a:lnTo>
                      <a:pt x="14" y="32"/>
                    </a:lnTo>
                    <a:lnTo>
                      <a:pt x="17" y="23"/>
                    </a:lnTo>
                    <a:lnTo>
                      <a:pt x="12" y="18"/>
                    </a:lnTo>
                    <a:lnTo>
                      <a:pt x="15" y="8"/>
                    </a:lnTo>
                    <a:lnTo>
                      <a:pt x="14" y="0"/>
                    </a:lnTo>
                    <a:lnTo>
                      <a:pt x="5" y="0"/>
                    </a:lnTo>
                    <a:lnTo>
                      <a:pt x="6" y="2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3" name="Freeform 6551">
                <a:extLst>
                  <a:ext uri="{FF2B5EF4-FFF2-40B4-BE49-F238E27FC236}">
                    <a16:creationId xmlns:a16="http://schemas.microsoft.com/office/drawing/2014/main" id="{8D04EA67-44F3-CC5C-FFB8-07B35CF33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892"/>
                <a:ext cx="8" cy="16"/>
              </a:xfrm>
              <a:custGeom>
                <a:avLst/>
                <a:gdLst>
                  <a:gd name="T0" fmla="*/ 0 w 17"/>
                  <a:gd name="T1" fmla="*/ 12 h 32"/>
                  <a:gd name="T2" fmla="*/ 6 w 17"/>
                  <a:gd name="T3" fmla="*/ 2 h 32"/>
                  <a:gd name="T4" fmla="*/ 5 w 17"/>
                  <a:gd name="T5" fmla="*/ 0 h 32"/>
                  <a:gd name="T6" fmla="*/ 14 w 17"/>
                  <a:gd name="T7" fmla="*/ 0 h 32"/>
                  <a:gd name="T8" fmla="*/ 15 w 17"/>
                  <a:gd name="T9" fmla="*/ 8 h 32"/>
                  <a:gd name="T10" fmla="*/ 12 w 17"/>
                  <a:gd name="T11" fmla="*/ 18 h 32"/>
                  <a:gd name="T12" fmla="*/ 17 w 17"/>
                  <a:gd name="T13" fmla="*/ 23 h 32"/>
                  <a:gd name="T14" fmla="*/ 14 w 17"/>
                  <a:gd name="T15" fmla="*/ 32 h 32"/>
                  <a:gd name="T16" fmla="*/ 9 w 17"/>
                  <a:gd name="T17" fmla="*/ 31 h 32"/>
                  <a:gd name="T18" fmla="*/ 6 w 17"/>
                  <a:gd name="T19" fmla="*/ 28 h 32"/>
                  <a:gd name="T20" fmla="*/ 8 w 17"/>
                  <a:gd name="T21" fmla="*/ 22 h 32"/>
                  <a:gd name="T22" fmla="*/ 5 w 17"/>
                  <a:gd name="T23" fmla="*/ 20 h 32"/>
                  <a:gd name="T24" fmla="*/ 2 w 17"/>
                  <a:gd name="T25" fmla="*/ 12 h 32"/>
                  <a:gd name="T26" fmla="*/ 0 w 17"/>
                  <a:gd name="T27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32">
                    <a:moveTo>
                      <a:pt x="0" y="12"/>
                    </a:moveTo>
                    <a:lnTo>
                      <a:pt x="6" y="2"/>
                    </a:lnTo>
                    <a:lnTo>
                      <a:pt x="5" y="0"/>
                    </a:lnTo>
                    <a:lnTo>
                      <a:pt x="14" y="0"/>
                    </a:lnTo>
                    <a:lnTo>
                      <a:pt x="15" y="8"/>
                    </a:lnTo>
                    <a:lnTo>
                      <a:pt x="12" y="18"/>
                    </a:lnTo>
                    <a:lnTo>
                      <a:pt x="17" y="23"/>
                    </a:lnTo>
                    <a:lnTo>
                      <a:pt x="14" y="32"/>
                    </a:lnTo>
                    <a:lnTo>
                      <a:pt x="9" y="31"/>
                    </a:lnTo>
                    <a:lnTo>
                      <a:pt x="6" y="28"/>
                    </a:lnTo>
                    <a:lnTo>
                      <a:pt x="8" y="22"/>
                    </a:lnTo>
                    <a:lnTo>
                      <a:pt x="5" y="20"/>
                    </a:lnTo>
                    <a:lnTo>
                      <a:pt x="2" y="12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4" name="Freeform 6552">
                <a:extLst>
                  <a:ext uri="{FF2B5EF4-FFF2-40B4-BE49-F238E27FC236}">
                    <a16:creationId xmlns:a16="http://schemas.microsoft.com/office/drawing/2014/main" id="{D17E989B-1FFE-BB36-305F-F0BE16BF3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892"/>
                <a:ext cx="8" cy="16"/>
              </a:xfrm>
              <a:custGeom>
                <a:avLst/>
                <a:gdLst>
                  <a:gd name="T0" fmla="*/ 0 w 17"/>
                  <a:gd name="T1" fmla="*/ 12 h 32"/>
                  <a:gd name="T2" fmla="*/ 6 w 17"/>
                  <a:gd name="T3" fmla="*/ 2 h 32"/>
                  <a:gd name="T4" fmla="*/ 5 w 17"/>
                  <a:gd name="T5" fmla="*/ 0 h 32"/>
                  <a:gd name="T6" fmla="*/ 14 w 17"/>
                  <a:gd name="T7" fmla="*/ 0 h 32"/>
                  <a:gd name="T8" fmla="*/ 15 w 17"/>
                  <a:gd name="T9" fmla="*/ 8 h 32"/>
                  <a:gd name="T10" fmla="*/ 12 w 17"/>
                  <a:gd name="T11" fmla="*/ 18 h 32"/>
                  <a:gd name="T12" fmla="*/ 17 w 17"/>
                  <a:gd name="T13" fmla="*/ 23 h 32"/>
                  <a:gd name="T14" fmla="*/ 14 w 17"/>
                  <a:gd name="T15" fmla="*/ 32 h 32"/>
                  <a:gd name="T16" fmla="*/ 9 w 17"/>
                  <a:gd name="T17" fmla="*/ 31 h 32"/>
                  <a:gd name="T18" fmla="*/ 6 w 17"/>
                  <a:gd name="T19" fmla="*/ 28 h 32"/>
                  <a:gd name="T20" fmla="*/ 8 w 17"/>
                  <a:gd name="T21" fmla="*/ 22 h 32"/>
                  <a:gd name="T22" fmla="*/ 5 w 17"/>
                  <a:gd name="T23" fmla="*/ 20 h 32"/>
                  <a:gd name="T24" fmla="*/ 2 w 17"/>
                  <a:gd name="T25" fmla="*/ 12 h 32"/>
                  <a:gd name="T26" fmla="*/ 0 w 17"/>
                  <a:gd name="T27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32">
                    <a:moveTo>
                      <a:pt x="0" y="12"/>
                    </a:moveTo>
                    <a:lnTo>
                      <a:pt x="6" y="2"/>
                    </a:lnTo>
                    <a:lnTo>
                      <a:pt x="5" y="0"/>
                    </a:lnTo>
                    <a:lnTo>
                      <a:pt x="14" y="0"/>
                    </a:lnTo>
                    <a:lnTo>
                      <a:pt x="15" y="8"/>
                    </a:lnTo>
                    <a:lnTo>
                      <a:pt x="12" y="18"/>
                    </a:lnTo>
                    <a:lnTo>
                      <a:pt x="17" y="23"/>
                    </a:lnTo>
                    <a:lnTo>
                      <a:pt x="14" y="32"/>
                    </a:lnTo>
                    <a:lnTo>
                      <a:pt x="9" y="31"/>
                    </a:lnTo>
                    <a:lnTo>
                      <a:pt x="6" y="28"/>
                    </a:lnTo>
                    <a:lnTo>
                      <a:pt x="8" y="22"/>
                    </a:lnTo>
                    <a:lnTo>
                      <a:pt x="5" y="20"/>
                    </a:lnTo>
                    <a:lnTo>
                      <a:pt x="2" y="12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5" name="Freeform 6553">
                <a:extLst>
                  <a:ext uri="{FF2B5EF4-FFF2-40B4-BE49-F238E27FC236}">
                    <a16:creationId xmlns:a16="http://schemas.microsoft.com/office/drawing/2014/main" id="{BD431F3D-81CA-A0FA-CA5F-C76A161F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847"/>
                <a:ext cx="14" cy="10"/>
              </a:xfrm>
              <a:custGeom>
                <a:avLst/>
                <a:gdLst>
                  <a:gd name="T0" fmla="*/ 27 w 27"/>
                  <a:gd name="T1" fmla="*/ 6 h 21"/>
                  <a:gd name="T2" fmla="*/ 24 w 27"/>
                  <a:gd name="T3" fmla="*/ 0 h 21"/>
                  <a:gd name="T4" fmla="*/ 18 w 27"/>
                  <a:gd name="T5" fmla="*/ 11 h 21"/>
                  <a:gd name="T6" fmla="*/ 15 w 27"/>
                  <a:gd name="T7" fmla="*/ 11 h 21"/>
                  <a:gd name="T8" fmla="*/ 0 w 27"/>
                  <a:gd name="T9" fmla="*/ 17 h 21"/>
                  <a:gd name="T10" fmla="*/ 3 w 27"/>
                  <a:gd name="T11" fmla="*/ 21 h 21"/>
                  <a:gd name="T12" fmla="*/ 9 w 27"/>
                  <a:gd name="T13" fmla="*/ 20 h 21"/>
                  <a:gd name="T14" fmla="*/ 15 w 27"/>
                  <a:gd name="T15" fmla="*/ 17 h 21"/>
                  <a:gd name="T16" fmla="*/ 19 w 27"/>
                  <a:gd name="T17" fmla="*/ 17 h 21"/>
                  <a:gd name="T18" fmla="*/ 27 w 27"/>
                  <a:gd name="T1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1">
                    <a:moveTo>
                      <a:pt x="27" y="6"/>
                    </a:moveTo>
                    <a:lnTo>
                      <a:pt x="24" y="0"/>
                    </a:lnTo>
                    <a:lnTo>
                      <a:pt x="18" y="11"/>
                    </a:lnTo>
                    <a:lnTo>
                      <a:pt x="15" y="11"/>
                    </a:lnTo>
                    <a:lnTo>
                      <a:pt x="0" y="17"/>
                    </a:lnTo>
                    <a:lnTo>
                      <a:pt x="3" y="21"/>
                    </a:lnTo>
                    <a:lnTo>
                      <a:pt x="9" y="20"/>
                    </a:lnTo>
                    <a:lnTo>
                      <a:pt x="15" y="17"/>
                    </a:lnTo>
                    <a:lnTo>
                      <a:pt x="19" y="17"/>
                    </a:lnTo>
                    <a:lnTo>
                      <a:pt x="27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6" name="Freeform 6554">
                <a:extLst>
                  <a:ext uri="{FF2B5EF4-FFF2-40B4-BE49-F238E27FC236}">
                    <a16:creationId xmlns:a16="http://schemas.microsoft.com/office/drawing/2014/main" id="{33478ACD-AC75-8329-C285-15B281F0F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847"/>
                <a:ext cx="14" cy="10"/>
              </a:xfrm>
              <a:custGeom>
                <a:avLst/>
                <a:gdLst>
                  <a:gd name="T0" fmla="*/ 27 w 27"/>
                  <a:gd name="T1" fmla="*/ 6 h 21"/>
                  <a:gd name="T2" fmla="*/ 19 w 27"/>
                  <a:gd name="T3" fmla="*/ 17 h 21"/>
                  <a:gd name="T4" fmla="*/ 15 w 27"/>
                  <a:gd name="T5" fmla="*/ 17 h 21"/>
                  <a:gd name="T6" fmla="*/ 9 w 27"/>
                  <a:gd name="T7" fmla="*/ 20 h 21"/>
                  <a:gd name="T8" fmla="*/ 3 w 27"/>
                  <a:gd name="T9" fmla="*/ 21 h 21"/>
                  <a:gd name="T10" fmla="*/ 0 w 27"/>
                  <a:gd name="T11" fmla="*/ 17 h 21"/>
                  <a:gd name="T12" fmla="*/ 15 w 27"/>
                  <a:gd name="T13" fmla="*/ 11 h 21"/>
                  <a:gd name="T14" fmla="*/ 18 w 27"/>
                  <a:gd name="T15" fmla="*/ 11 h 21"/>
                  <a:gd name="T16" fmla="*/ 24 w 27"/>
                  <a:gd name="T17" fmla="*/ 0 h 21"/>
                  <a:gd name="T18" fmla="*/ 27 w 27"/>
                  <a:gd name="T1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1">
                    <a:moveTo>
                      <a:pt x="27" y="6"/>
                    </a:moveTo>
                    <a:lnTo>
                      <a:pt x="19" y="17"/>
                    </a:lnTo>
                    <a:lnTo>
                      <a:pt x="15" y="17"/>
                    </a:lnTo>
                    <a:lnTo>
                      <a:pt x="9" y="20"/>
                    </a:lnTo>
                    <a:lnTo>
                      <a:pt x="3" y="21"/>
                    </a:lnTo>
                    <a:lnTo>
                      <a:pt x="0" y="17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4" y="0"/>
                    </a:lnTo>
                    <a:lnTo>
                      <a:pt x="27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7" name="Freeform 6555">
                <a:extLst>
                  <a:ext uri="{FF2B5EF4-FFF2-40B4-BE49-F238E27FC236}">
                    <a16:creationId xmlns:a16="http://schemas.microsoft.com/office/drawing/2014/main" id="{8F2DB3D0-D3CB-2707-C01C-AD90EBF7B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847"/>
                <a:ext cx="14" cy="10"/>
              </a:xfrm>
              <a:custGeom>
                <a:avLst/>
                <a:gdLst>
                  <a:gd name="T0" fmla="*/ 27 w 27"/>
                  <a:gd name="T1" fmla="*/ 6 h 21"/>
                  <a:gd name="T2" fmla="*/ 19 w 27"/>
                  <a:gd name="T3" fmla="*/ 17 h 21"/>
                  <a:gd name="T4" fmla="*/ 15 w 27"/>
                  <a:gd name="T5" fmla="*/ 17 h 21"/>
                  <a:gd name="T6" fmla="*/ 9 w 27"/>
                  <a:gd name="T7" fmla="*/ 20 h 21"/>
                  <a:gd name="T8" fmla="*/ 3 w 27"/>
                  <a:gd name="T9" fmla="*/ 21 h 21"/>
                  <a:gd name="T10" fmla="*/ 0 w 27"/>
                  <a:gd name="T11" fmla="*/ 17 h 21"/>
                  <a:gd name="T12" fmla="*/ 15 w 27"/>
                  <a:gd name="T13" fmla="*/ 11 h 21"/>
                  <a:gd name="T14" fmla="*/ 18 w 27"/>
                  <a:gd name="T15" fmla="*/ 11 h 21"/>
                  <a:gd name="T16" fmla="*/ 24 w 27"/>
                  <a:gd name="T17" fmla="*/ 0 h 21"/>
                  <a:gd name="T18" fmla="*/ 27 w 27"/>
                  <a:gd name="T1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1">
                    <a:moveTo>
                      <a:pt x="27" y="6"/>
                    </a:moveTo>
                    <a:lnTo>
                      <a:pt x="19" y="17"/>
                    </a:lnTo>
                    <a:lnTo>
                      <a:pt x="15" y="17"/>
                    </a:lnTo>
                    <a:lnTo>
                      <a:pt x="9" y="20"/>
                    </a:lnTo>
                    <a:lnTo>
                      <a:pt x="3" y="21"/>
                    </a:lnTo>
                    <a:lnTo>
                      <a:pt x="0" y="17"/>
                    </a:lnTo>
                    <a:lnTo>
                      <a:pt x="15" y="11"/>
                    </a:lnTo>
                    <a:lnTo>
                      <a:pt x="18" y="11"/>
                    </a:lnTo>
                    <a:lnTo>
                      <a:pt x="24" y="0"/>
                    </a:lnTo>
                    <a:lnTo>
                      <a:pt x="27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8" name="Freeform 6556">
                <a:extLst>
                  <a:ext uri="{FF2B5EF4-FFF2-40B4-BE49-F238E27FC236}">
                    <a16:creationId xmlns:a16="http://schemas.microsoft.com/office/drawing/2014/main" id="{32B3CB57-9669-2BF3-C76F-80FABA3B9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875"/>
                <a:ext cx="11" cy="13"/>
              </a:xfrm>
              <a:custGeom>
                <a:avLst/>
                <a:gdLst>
                  <a:gd name="T0" fmla="*/ 0 w 21"/>
                  <a:gd name="T1" fmla="*/ 13 h 24"/>
                  <a:gd name="T2" fmla="*/ 6 w 21"/>
                  <a:gd name="T3" fmla="*/ 24 h 24"/>
                  <a:gd name="T4" fmla="*/ 6 w 21"/>
                  <a:gd name="T5" fmla="*/ 24 h 24"/>
                  <a:gd name="T6" fmla="*/ 15 w 21"/>
                  <a:gd name="T7" fmla="*/ 21 h 24"/>
                  <a:gd name="T8" fmla="*/ 21 w 21"/>
                  <a:gd name="T9" fmla="*/ 15 h 24"/>
                  <a:gd name="T10" fmla="*/ 16 w 21"/>
                  <a:gd name="T11" fmla="*/ 15 h 24"/>
                  <a:gd name="T12" fmla="*/ 13 w 21"/>
                  <a:gd name="T13" fmla="*/ 6 h 24"/>
                  <a:gd name="T14" fmla="*/ 0 w 21"/>
                  <a:gd name="T15" fmla="*/ 0 h 24"/>
                  <a:gd name="T16" fmla="*/ 0 w 21"/>
                  <a:gd name="T17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0" y="13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5" y="21"/>
                    </a:lnTo>
                    <a:lnTo>
                      <a:pt x="21" y="15"/>
                    </a:lnTo>
                    <a:lnTo>
                      <a:pt x="16" y="15"/>
                    </a:lnTo>
                    <a:lnTo>
                      <a:pt x="13" y="6"/>
                    </a:lnTo>
                    <a:lnTo>
                      <a:pt x="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499" name="Freeform 6557">
                <a:extLst>
                  <a:ext uri="{FF2B5EF4-FFF2-40B4-BE49-F238E27FC236}">
                    <a16:creationId xmlns:a16="http://schemas.microsoft.com/office/drawing/2014/main" id="{F1922833-40F3-47AF-130A-DA3814662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875"/>
                <a:ext cx="11" cy="13"/>
              </a:xfrm>
              <a:custGeom>
                <a:avLst/>
                <a:gdLst>
                  <a:gd name="T0" fmla="*/ 0 w 21"/>
                  <a:gd name="T1" fmla="*/ 13 h 24"/>
                  <a:gd name="T2" fmla="*/ 0 w 21"/>
                  <a:gd name="T3" fmla="*/ 0 h 24"/>
                  <a:gd name="T4" fmla="*/ 13 w 21"/>
                  <a:gd name="T5" fmla="*/ 6 h 24"/>
                  <a:gd name="T6" fmla="*/ 16 w 21"/>
                  <a:gd name="T7" fmla="*/ 15 h 24"/>
                  <a:gd name="T8" fmla="*/ 21 w 21"/>
                  <a:gd name="T9" fmla="*/ 15 h 24"/>
                  <a:gd name="T10" fmla="*/ 15 w 21"/>
                  <a:gd name="T11" fmla="*/ 21 h 24"/>
                  <a:gd name="T12" fmla="*/ 6 w 21"/>
                  <a:gd name="T13" fmla="*/ 24 h 24"/>
                  <a:gd name="T14" fmla="*/ 6 w 21"/>
                  <a:gd name="T15" fmla="*/ 24 h 24"/>
                  <a:gd name="T16" fmla="*/ 0 w 21"/>
                  <a:gd name="T17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0" y="13"/>
                    </a:moveTo>
                    <a:lnTo>
                      <a:pt x="0" y="0"/>
                    </a:lnTo>
                    <a:lnTo>
                      <a:pt x="13" y="6"/>
                    </a:lnTo>
                    <a:lnTo>
                      <a:pt x="16" y="15"/>
                    </a:lnTo>
                    <a:lnTo>
                      <a:pt x="21" y="15"/>
                    </a:lnTo>
                    <a:lnTo>
                      <a:pt x="15" y="21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0" name="Freeform 6558">
                <a:extLst>
                  <a:ext uri="{FF2B5EF4-FFF2-40B4-BE49-F238E27FC236}">
                    <a16:creationId xmlns:a16="http://schemas.microsoft.com/office/drawing/2014/main" id="{0383E933-460A-1359-C30B-2003E7B47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875"/>
                <a:ext cx="11" cy="13"/>
              </a:xfrm>
              <a:custGeom>
                <a:avLst/>
                <a:gdLst>
                  <a:gd name="T0" fmla="*/ 0 w 21"/>
                  <a:gd name="T1" fmla="*/ 13 h 24"/>
                  <a:gd name="T2" fmla="*/ 0 w 21"/>
                  <a:gd name="T3" fmla="*/ 0 h 24"/>
                  <a:gd name="T4" fmla="*/ 13 w 21"/>
                  <a:gd name="T5" fmla="*/ 6 h 24"/>
                  <a:gd name="T6" fmla="*/ 16 w 21"/>
                  <a:gd name="T7" fmla="*/ 15 h 24"/>
                  <a:gd name="T8" fmla="*/ 21 w 21"/>
                  <a:gd name="T9" fmla="*/ 15 h 24"/>
                  <a:gd name="T10" fmla="*/ 15 w 21"/>
                  <a:gd name="T11" fmla="*/ 21 h 24"/>
                  <a:gd name="T12" fmla="*/ 6 w 21"/>
                  <a:gd name="T13" fmla="*/ 24 h 24"/>
                  <a:gd name="T14" fmla="*/ 6 w 21"/>
                  <a:gd name="T15" fmla="*/ 24 h 24"/>
                  <a:gd name="T16" fmla="*/ 0 w 21"/>
                  <a:gd name="T17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0" y="13"/>
                    </a:moveTo>
                    <a:lnTo>
                      <a:pt x="0" y="0"/>
                    </a:lnTo>
                    <a:lnTo>
                      <a:pt x="13" y="6"/>
                    </a:lnTo>
                    <a:lnTo>
                      <a:pt x="16" y="15"/>
                    </a:lnTo>
                    <a:lnTo>
                      <a:pt x="21" y="15"/>
                    </a:lnTo>
                    <a:lnTo>
                      <a:pt x="15" y="21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0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1" name="Freeform 6559">
                <a:extLst>
                  <a:ext uri="{FF2B5EF4-FFF2-40B4-BE49-F238E27FC236}">
                    <a16:creationId xmlns:a16="http://schemas.microsoft.com/office/drawing/2014/main" id="{B91DA725-CF9E-EE0C-8657-C92386769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900"/>
                <a:ext cx="21" cy="13"/>
              </a:xfrm>
              <a:custGeom>
                <a:avLst/>
                <a:gdLst>
                  <a:gd name="T0" fmla="*/ 4 w 42"/>
                  <a:gd name="T1" fmla="*/ 13 h 28"/>
                  <a:gd name="T2" fmla="*/ 0 w 42"/>
                  <a:gd name="T3" fmla="*/ 13 h 28"/>
                  <a:gd name="T4" fmla="*/ 1 w 42"/>
                  <a:gd name="T5" fmla="*/ 20 h 28"/>
                  <a:gd name="T6" fmla="*/ 4 w 42"/>
                  <a:gd name="T7" fmla="*/ 20 h 28"/>
                  <a:gd name="T8" fmla="*/ 9 w 42"/>
                  <a:gd name="T9" fmla="*/ 25 h 28"/>
                  <a:gd name="T10" fmla="*/ 16 w 42"/>
                  <a:gd name="T11" fmla="*/ 25 h 28"/>
                  <a:gd name="T12" fmla="*/ 19 w 42"/>
                  <a:gd name="T13" fmla="*/ 23 h 28"/>
                  <a:gd name="T14" fmla="*/ 24 w 42"/>
                  <a:gd name="T15" fmla="*/ 28 h 28"/>
                  <a:gd name="T16" fmla="*/ 24 w 42"/>
                  <a:gd name="T17" fmla="*/ 25 h 28"/>
                  <a:gd name="T18" fmla="*/ 30 w 42"/>
                  <a:gd name="T19" fmla="*/ 25 h 28"/>
                  <a:gd name="T20" fmla="*/ 30 w 42"/>
                  <a:gd name="T21" fmla="*/ 20 h 28"/>
                  <a:gd name="T22" fmla="*/ 39 w 42"/>
                  <a:gd name="T23" fmla="*/ 17 h 28"/>
                  <a:gd name="T24" fmla="*/ 42 w 42"/>
                  <a:gd name="T25" fmla="*/ 16 h 28"/>
                  <a:gd name="T26" fmla="*/ 39 w 42"/>
                  <a:gd name="T27" fmla="*/ 13 h 28"/>
                  <a:gd name="T28" fmla="*/ 41 w 42"/>
                  <a:gd name="T29" fmla="*/ 7 h 28"/>
                  <a:gd name="T30" fmla="*/ 38 w 42"/>
                  <a:gd name="T31" fmla="*/ 5 h 28"/>
                  <a:gd name="T32" fmla="*/ 27 w 42"/>
                  <a:gd name="T33" fmla="*/ 7 h 28"/>
                  <a:gd name="T34" fmla="*/ 21 w 42"/>
                  <a:gd name="T35" fmla="*/ 0 h 28"/>
                  <a:gd name="T36" fmla="*/ 10 w 42"/>
                  <a:gd name="T37" fmla="*/ 7 h 28"/>
                  <a:gd name="T38" fmla="*/ 9 w 42"/>
                  <a:gd name="T39" fmla="*/ 10 h 28"/>
                  <a:gd name="T40" fmla="*/ 4 w 42"/>
                  <a:gd name="T41" fmla="*/ 1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" h="28">
                    <a:moveTo>
                      <a:pt x="4" y="13"/>
                    </a:moveTo>
                    <a:lnTo>
                      <a:pt x="0" y="13"/>
                    </a:lnTo>
                    <a:lnTo>
                      <a:pt x="1" y="20"/>
                    </a:lnTo>
                    <a:lnTo>
                      <a:pt x="4" y="20"/>
                    </a:lnTo>
                    <a:lnTo>
                      <a:pt x="9" y="25"/>
                    </a:lnTo>
                    <a:lnTo>
                      <a:pt x="16" y="25"/>
                    </a:lnTo>
                    <a:lnTo>
                      <a:pt x="19" y="23"/>
                    </a:lnTo>
                    <a:lnTo>
                      <a:pt x="24" y="28"/>
                    </a:lnTo>
                    <a:lnTo>
                      <a:pt x="24" y="25"/>
                    </a:lnTo>
                    <a:lnTo>
                      <a:pt x="30" y="25"/>
                    </a:lnTo>
                    <a:lnTo>
                      <a:pt x="30" y="20"/>
                    </a:lnTo>
                    <a:lnTo>
                      <a:pt x="39" y="17"/>
                    </a:lnTo>
                    <a:lnTo>
                      <a:pt x="42" y="16"/>
                    </a:lnTo>
                    <a:lnTo>
                      <a:pt x="39" y="13"/>
                    </a:lnTo>
                    <a:lnTo>
                      <a:pt x="41" y="7"/>
                    </a:lnTo>
                    <a:lnTo>
                      <a:pt x="38" y="5"/>
                    </a:lnTo>
                    <a:lnTo>
                      <a:pt x="27" y="7"/>
                    </a:lnTo>
                    <a:lnTo>
                      <a:pt x="21" y="0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2" name="Freeform 6560">
                <a:extLst>
                  <a:ext uri="{FF2B5EF4-FFF2-40B4-BE49-F238E27FC236}">
                    <a16:creationId xmlns:a16="http://schemas.microsoft.com/office/drawing/2014/main" id="{1CFE71A4-6E5C-5026-7969-0702A795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900"/>
                <a:ext cx="21" cy="13"/>
              </a:xfrm>
              <a:custGeom>
                <a:avLst/>
                <a:gdLst>
                  <a:gd name="T0" fmla="*/ 4 w 42"/>
                  <a:gd name="T1" fmla="*/ 13 h 28"/>
                  <a:gd name="T2" fmla="*/ 9 w 42"/>
                  <a:gd name="T3" fmla="*/ 10 h 28"/>
                  <a:gd name="T4" fmla="*/ 10 w 42"/>
                  <a:gd name="T5" fmla="*/ 7 h 28"/>
                  <a:gd name="T6" fmla="*/ 21 w 42"/>
                  <a:gd name="T7" fmla="*/ 0 h 28"/>
                  <a:gd name="T8" fmla="*/ 27 w 42"/>
                  <a:gd name="T9" fmla="*/ 7 h 28"/>
                  <a:gd name="T10" fmla="*/ 38 w 42"/>
                  <a:gd name="T11" fmla="*/ 5 h 28"/>
                  <a:gd name="T12" fmla="*/ 41 w 42"/>
                  <a:gd name="T13" fmla="*/ 7 h 28"/>
                  <a:gd name="T14" fmla="*/ 39 w 42"/>
                  <a:gd name="T15" fmla="*/ 13 h 28"/>
                  <a:gd name="T16" fmla="*/ 42 w 42"/>
                  <a:gd name="T17" fmla="*/ 16 h 28"/>
                  <a:gd name="T18" fmla="*/ 39 w 42"/>
                  <a:gd name="T19" fmla="*/ 17 h 28"/>
                  <a:gd name="T20" fmla="*/ 30 w 42"/>
                  <a:gd name="T21" fmla="*/ 20 h 28"/>
                  <a:gd name="T22" fmla="*/ 30 w 42"/>
                  <a:gd name="T23" fmla="*/ 25 h 28"/>
                  <a:gd name="T24" fmla="*/ 24 w 42"/>
                  <a:gd name="T25" fmla="*/ 25 h 28"/>
                  <a:gd name="T26" fmla="*/ 24 w 42"/>
                  <a:gd name="T27" fmla="*/ 28 h 28"/>
                  <a:gd name="T28" fmla="*/ 19 w 42"/>
                  <a:gd name="T29" fmla="*/ 23 h 28"/>
                  <a:gd name="T30" fmla="*/ 16 w 42"/>
                  <a:gd name="T31" fmla="*/ 25 h 28"/>
                  <a:gd name="T32" fmla="*/ 9 w 42"/>
                  <a:gd name="T33" fmla="*/ 25 h 28"/>
                  <a:gd name="T34" fmla="*/ 4 w 42"/>
                  <a:gd name="T35" fmla="*/ 20 h 28"/>
                  <a:gd name="T36" fmla="*/ 1 w 42"/>
                  <a:gd name="T37" fmla="*/ 20 h 28"/>
                  <a:gd name="T38" fmla="*/ 0 w 42"/>
                  <a:gd name="T39" fmla="*/ 13 h 28"/>
                  <a:gd name="T40" fmla="*/ 4 w 42"/>
                  <a:gd name="T41" fmla="*/ 1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" h="28">
                    <a:moveTo>
                      <a:pt x="4" y="13"/>
                    </a:moveTo>
                    <a:lnTo>
                      <a:pt x="9" y="10"/>
                    </a:lnTo>
                    <a:lnTo>
                      <a:pt x="10" y="7"/>
                    </a:lnTo>
                    <a:lnTo>
                      <a:pt x="21" y="0"/>
                    </a:lnTo>
                    <a:lnTo>
                      <a:pt x="27" y="7"/>
                    </a:lnTo>
                    <a:lnTo>
                      <a:pt x="38" y="5"/>
                    </a:lnTo>
                    <a:lnTo>
                      <a:pt x="41" y="7"/>
                    </a:lnTo>
                    <a:lnTo>
                      <a:pt x="39" y="13"/>
                    </a:lnTo>
                    <a:lnTo>
                      <a:pt x="42" y="16"/>
                    </a:lnTo>
                    <a:lnTo>
                      <a:pt x="39" y="17"/>
                    </a:lnTo>
                    <a:lnTo>
                      <a:pt x="30" y="20"/>
                    </a:lnTo>
                    <a:lnTo>
                      <a:pt x="30" y="25"/>
                    </a:lnTo>
                    <a:lnTo>
                      <a:pt x="24" y="25"/>
                    </a:lnTo>
                    <a:lnTo>
                      <a:pt x="24" y="28"/>
                    </a:lnTo>
                    <a:lnTo>
                      <a:pt x="19" y="23"/>
                    </a:lnTo>
                    <a:lnTo>
                      <a:pt x="16" y="25"/>
                    </a:lnTo>
                    <a:lnTo>
                      <a:pt x="9" y="25"/>
                    </a:lnTo>
                    <a:lnTo>
                      <a:pt x="4" y="20"/>
                    </a:lnTo>
                    <a:lnTo>
                      <a:pt x="1" y="20"/>
                    </a:lnTo>
                    <a:lnTo>
                      <a:pt x="0" y="13"/>
                    </a:ln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3" name="Freeform 6561">
                <a:extLst>
                  <a:ext uri="{FF2B5EF4-FFF2-40B4-BE49-F238E27FC236}">
                    <a16:creationId xmlns:a16="http://schemas.microsoft.com/office/drawing/2014/main" id="{8CB8A5C9-63B4-A9F1-3ADC-E4218D852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900"/>
                <a:ext cx="21" cy="13"/>
              </a:xfrm>
              <a:custGeom>
                <a:avLst/>
                <a:gdLst>
                  <a:gd name="T0" fmla="*/ 4 w 42"/>
                  <a:gd name="T1" fmla="*/ 13 h 28"/>
                  <a:gd name="T2" fmla="*/ 9 w 42"/>
                  <a:gd name="T3" fmla="*/ 10 h 28"/>
                  <a:gd name="T4" fmla="*/ 10 w 42"/>
                  <a:gd name="T5" fmla="*/ 7 h 28"/>
                  <a:gd name="T6" fmla="*/ 21 w 42"/>
                  <a:gd name="T7" fmla="*/ 0 h 28"/>
                  <a:gd name="T8" fmla="*/ 27 w 42"/>
                  <a:gd name="T9" fmla="*/ 7 h 28"/>
                  <a:gd name="T10" fmla="*/ 38 w 42"/>
                  <a:gd name="T11" fmla="*/ 5 h 28"/>
                  <a:gd name="T12" fmla="*/ 41 w 42"/>
                  <a:gd name="T13" fmla="*/ 7 h 28"/>
                  <a:gd name="T14" fmla="*/ 39 w 42"/>
                  <a:gd name="T15" fmla="*/ 13 h 28"/>
                  <a:gd name="T16" fmla="*/ 42 w 42"/>
                  <a:gd name="T17" fmla="*/ 16 h 28"/>
                  <a:gd name="T18" fmla="*/ 39 w 42"/>
                  <a:gd name="T19" fmla="*/ 17 h 28"/>
                  <a:gd name="T20" fmla="*/ 30 w 42"/>
                  <a:gd name="T21" fmla="*/ 20 h 28"/>
                  <a:gd name="T22" fmla="*/ 30 w 42"/>
                  <a:gd name="T23" fmla="*/ 25 h 28"/>
                  <a:gd name="T24" fmla="*/ 24 w 42"/>
                  <a:gd name="T25" fmla="*/ 25 h 28"/>
                  <a:gd name="T26" fmla="*/ 24 w 42"/>
                  <a:gd name="T27" fmla="*/ 28 h 28"/>
                  <a:gd name="T28" fmla="*/ 19 w 42"/>
                  <a:gd name="T29" fmla="*/ 23 h 28"/>
                  <a:gd name="T30" fmla="*/ 16 w 42"/>
                  <a:gd name="T31" fmla="*/ 25 h 28"/>
                  <a:gd name="T32" fmla="*/ 9 w 42"/>
                  <a:gd name="T33" fmla="*/ 25 h 28"/>
                  <a:gd name="T34" fmla="*/ 4 w 42"/>
                  <a:gd name="T35" fmla="*/ 20 h 28"/>
                  <a:gd name="T36" fmla="*/ 1 w 42"/>
                  <a:gd name="T37" fmla="*/ 20 h 28"/>
                  <a:gd name="T38" fmla="*/ 0 w 42"/>
                  <a:gd name="T39" fmla="*/ 13 h 28"/>
                  <a:gd name="T40" fmla="*/ 4 w 42"/>
                  <a:gd name="T41" fmla="*/ 1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" h="28">
                    <a:moveTo>
                      <a:pt x="4" y="13"/>
                    </a:moveTo>
                    <a:lnTo>
                      <a:pt x="9" y="10"/>
                    </a:lnTo>
                    <a:lnTo>
                      <a:pt x="10" y="7"/>
                    </a:lnTo>
                    <a:lnTo>
                      <a:pt x="21" y="0"/>
                    </a:lnTo>
                    <a:lnTo>
                      <a:pt x="27" y="7"/>
                    </a:lnTo>
                    <a:lnTo>
                      <a:pt x="38" y="5"/>
                    </a:lnTo>
                    <a:lnTo>
                      <a:pt x="41" y="7"/>
                    </a:lnTo>
                    <a:lnTo>
                      <a:pt x="39" y="13"/>
                    </a:lnTo>
                    <a:lnTo>
                      <a:pt x="42" y="16"/>
                    </a:lnTo>
                    <a:lnTo>
                      <a:pt x="39" y="17"/>
                    </a:lnTo>
                    <a:lnTo>
                      <a:pt x="30" y="20"/>
                    </a:lnTo>
                    <a:lnTo>
                      <a:pt x="30" y="25"/>
                    </a:lnTo>
                    <a:lnTo>
                      <a:pt x="24" y="25"/>
                    </a:lnTo>
                    <a:lnTo>
                      <a:pt x="24" y="28"/>
                    </a:lnTo>
                    <a:lnTo>
                      <a:pt x="19" y="23"/>
                    </a:lnTo>
                    <a:lnTo>
                      <a:pt x="16" y="25"/>
                    </a:lnTo>
                    <a:lnTo>
                      <a:pt x="9" y="25"/>
                    </a:lnTo>
                    <a:lnTo>
                      <a:pt x="4" y="20"/>
                    </a:lnTo>
                    <a:lnTo>
                      <a:pt x="1" y="20"/>
                    </a:lnTo>
                    <a:lnTo>
                      <a:pt x="0" y="13"/>
                    </a:lnTo>
                    <a:lnTo>
                      <a:pt x="4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4" name="Freeform 6562">
                <a:extLst>
                  <a:ext uri="{FF2B5EF4-FFF2-40B4-BE49-F238E27FC236}">
                    <a16:creationId xmlns:a16="http://schemas.microsoft.com/office/drawing/2014/main" id="{9C351E3B-3FF2-816D-FAA8-F180B053C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892"/>
                <a:ext cx="10" cy="11"/>
              </a:xfrm>
              <a:custGeom>
                <a:avLst/>
                <a:gdLst>
                  <a:gd name="T0" fmla="*/ 5 w 18"/>
                  <a:gd name="T1" fmla="*/ 0 h 22"/>
                  <a:gd name="T2" fmla="*/ 1 w 18"/>
                  <a:gd name="T3" fmla="*/ 8 h 22"/>
                  <a:gd name="T4" fmla="*/ 1 w 18"/>
                  <a:gd name="T5" fmla="*/ 12 h 22"/>
                  <a:gd name="T6" fmla="*/ 0 w 18"/>
                  <a:gd name="T7" fmla="*/ 15 h 22"/>
                  <a:gd name="T8" fmla="*/ 6 w 18"/>
                  <a:gd name="T9" fmla="*/ 22 h 22"/>
                  <a:gd name="T10" fmla="*/ 17 w 18"/>
                  <a:gd name="T11" fmla="*/ 20 h 22"/>
                  <a:gd name="T12" fmla="*/ 14 w 18"/>
                  <a:gd name="T13" fmla="*/ 12 h 22"/>
                  <a:gd name="T14" fmla="*/ 12 w 18"/>
                  <a:gd name="T15" fmla="*/ 12 h 22"/>
                  <a:gd name="T16" fmla="*/ 18 w 18"/>
                  <a:gd name="T17" fmla="*/ 2 h 22"/>
                  <a:gd name="T18" fmla="*/ 17 w 18"/>
                  <a:gd name="T19" fmla="*/ 0 h 22"/>
                  <a:gd name="T20" fmla="*/ 15 w 18"/>
                  <a:gd name="T21" fmla="*/ 0 h 22"/>
                  <a:gd name="T22" fmla="*/ 11 w 18"/>
                  <a:gd name="T23" fmla="*/ 2 h 22"/>
                  <a:gd name="T24" fmla="*/ 5 w 18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2">
                    <a:moveTo>
                      <a:pt x="5" y="0"/>
                    </a:moveTo>
                    <a:lnTo>
                      <a:pt x="1" y="8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6" y="22"/>
                    </a:lnTo>
                    <a:lnTo>
                      <a:pt x="17" y="20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18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5" name="Freeform 6563">
                <a:extLst>
                  <a:ext uri="{FF2B5EF4-FFF2-40B4-BE49-F238E27FC236}">
                    <a16:creationId xmlns:a16="http://schemas.microsoft.com/office/drawing/2014/main" id="{2BB8C8C0-1120-7790-B575-0FB2E20C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892"/>
                <a:ext cx="10" cy="11"/>
              </a:xfrm>
              <a:custGeom>
                <a:avLst/>
                <a:gdLst>
                  <a:gd name="T0" fmla="*/ 5 w 18"/>
                  <a:gd name="T1" fmla="*/ 0 h 22"/>
                  <a:gd name="T2" fmla="*/ 11 w 18"/>
                  <a:gd name="T3" fmla="*/ 2 h 22"/>
                  <a:gd name="T4" fmla="*/ 15 w 18"/>
                  <a:gd name="T5" fmla="*/ 0 h 22"/>
                  <a:gd name="T6" fmla="*/ 17 w 18"/>
                  <a:gd name="T7" fmla="*/ 0 h 22"/>
                  <a:gd name="T8" fmla="*/ 18 w 18"/>
                  <a:gd name="T9" fmla="*/ 2 h 22"/>
                  <a:gd name="T10" fmla="*/ 12 w 18"/>
                  <a:gd name="T11" fmla="*/ 12 h 22"/>
                  <a:gd name="T12" fmla="*/ 14 w 18"/>
                  <a:gd name="T13" fmla="*/ 12 h 22"/>
                  <a:gd name="T14" fmla="*/ 17 w 18"/>
                  <a:gd name="T15" fmla="*/ 20 h 22"/>
                  <a:gd name="T16" fmla="*/ 6 w 18"/>
                  <a:gd name="T17" fmla="*/ 22 h 22"/>
                  <a:gd name="T18" fmla="*/ 0 w 18"/>
                  <a:gd name="T19" fmla="*/ 15 h 22"/>
                  <a:gd name="T20" fmla="*/ 1 w 18"/>
                  <a:gd name="T21" fmla="*/ 12 h 22"/>
                  <a:gd name="T22" fmla="*/ 1 w 18"/>
                  <a:gd name="T23" fmla="*/ 8 h 22"/>
                  <a:gd name="T24" fmla="*/ 5 w 18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2">
                    <a:moveTo>
                      <a:pt x="5" y="0"/>
                    </a:moveTo>
                    <a:lnTo>
                      <a:pt x="11" y="2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8" y="2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17" y="20"/>
                    </a:lnTo>
                    <a:lnTo>
                      <a:pt x="6" y="22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1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6" name="Freeform 6564">
                <a:extLst>
                  <a:ext uri="{FF2B5EF4-FFF2-40B4-BE49-F238E27FC236}">
                    <a16:creationId xmlns:a16="http://schemas.microsoft.com/office/drawing/2014/main" id="{08669DA9-50A8-17DA-E02B-72A2C4FA3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892"/>
                <a:ext cx="10" cy="11"/>
              </a:xfrm>
              <a:custGeom>
                <a:avLst/>
                <a:gdLst>
                  <a:gd name="T0" fmla="*/ 5 w 18"/>
                  <a:gd name="T1" fmla="*/ 0 h 22"/>
                  <a:gd name="T2" fmla="*/ 11 w 18"/>
                  <a:gd name="T3" fmla="*/ 2 h 22"/>
                  <a:gd name="T4" fmla="*/ 15 w 18"/>
                  <a:gd name="T5" fmla="*/ 0 h 22"/>
                  <a:gd name="T6" fmla="*/ 17 w 18"/>
                  <a:gd name="T7" fmla="*/ 0 h 22"/>
                  <a:gd name="T8" fmla="*/ 18 w 18"/>
                  <a:gd name="T9" fmla="*/ 2 h 22"/>
                  <a:gd name="T10" fmla="*/ 12 w 18"/>
                  <a:gd name="T11" fmla="*/ 12 h 22"/>
                  <a:gd name="T12" fmla="*/ 14 w 18"/>
                  <a:gd name="T13" fmla="*/ 12 h 22"/>
                  <a:gd name="T14" fmla="*/ 17 w 18"/>
                  <a:gd name="T15" fmla="*/ 20 h 22"/>
                  <a:gd name="T16" fmla="*/ 6 w 18"/>
                  <a:gd name="T17" fmla="*/ 22 h 22"/>
                  <a:gd name="T18" fmla="*/ 0 w 18"/>
                  <a:gd name="T19" fmla="*/ 15 h 22"/>
                  <a:gd name="T20" fmla="*/ 1 w 18"/>
                  <a:gd name="T21" fmla="*/ 12 h 22"/>
                  <a:gd name="T22" fmla="*/ 1 w 18"/>
                  <a:gd name="T23" fmla="*/ 8 h 22"/>
                  <a:gd name="T24" fmla="*/ 5 w 18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2">
                    <a:moveTo>
                      <a:pt x="5" y="0"/>
                    </a:moveTo>
                    <a:lnTo>
                      <a:pt x="11" y="2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8" y="2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17" y="20"/>
                    </a:lnTo>
                    <a:lnTo>
                      <a:pt x="6" y="22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1" y="8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7" name="Freeform 6565">
                <a:extLst>
                  <a:ext uri="{FF2B5EF4-FFF2-40B4-BE49-F238E27FC236}">
                    <a16:creationId xmlns:a16="http://schemas.microsoft.com/office/drawing/2014/main" id="{E28CF802-AAF6-E37D-E52A-BA4A7029C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887"/>
                <a:ext cx="21" cy="17"/>
              </a:xfrm>
              <a:custGeom>
                <a:avLst/>
                <a:gdLst>
                  <a:gd name="T0" fmla="*/ 23 w 41"/>
                  <a:gd name="T1" fmla="*/ 6 h 33"/>
                  <a:gd name="T2" fmla="*/ 16 w 41"/>
                  <a:gd name="T3" fmla="*/ 12 h 33"/>
                  <a:gd name="T4" fmla="*/ 11 w 41"/>
                  <a:gd name="T5" fmla="*/ 6 h 33"/>
                  <a:gd name="T6" fmla="*/ 2 w 41"/>
                  <a:gd name="T7" fmla="*/ 6 h 33"/>
                  <a:gd name="T8" fmla="*/ 0 w 41"/>
                  <a:gd name="T9" fmla="*/ 7 h 33"/>
                  <a:gd name="T10" fmla="*/ 3 w 41"/>
                  <a:gd name="T11" fmla="*/ 21 h 33"/>
                  <a:gd name="T12" fmla="*/ 14 w 41"/>
                  <a:gd name="T13" fmla="*/ 19 h 33"/>
                  <a:gd name="T14" fmla="*/ 19 w 41"/>
                  <a:gd name="T15" fmla="*/ 22 h 33"/>
                  <a:gd name="T16" fmla="*/ 19 w 41"/>
                  <a:gd name="T17" fmla="*/ 28 h 33"/>
                  <a:gd name="T18" fmla="*/ 26 w 41"/>
                  <a:gd name="T19" fmla="*/ 33 h 33"/>
                  <a:gd name="T20" fmla="*/ 31 w 41"/>
                  <a:gd name="T21" fmla="*/ 32 h 33"/>
                  <a:gd name="T22" fmla="*/ 31 w 41"/>
                  <a:gd name="T23" fmla="*/ 22 h 33"/>
                  <a:gd name="T24" fmla="*/ 34 w 41"/>
                  <a:gd name="T25" fmla="*/ 16 h 33"/>
                  <a:gd name="T26" fmla="*/ 41 w 41"/>
                  <a:gd name="T27" fmla="*/ 10 h 33"/>
                  <a:gd name="T28" fmla="*/ 40 w 41"/>
                  <a:gd name="T29" fmla="*/ 6 h 33"/>
                  <a:gd name="T30" fmla="*/ 31 w 41"/>
                  <a:gd name="T31" fmla="*/ 1 h 33"/>
                  <a:gd name="T32" fmla="*/ 31 w 41"/>
                  <a:gd name="T33" fmla="*/ 1 h 33"/>
                  <a:gd name="T34" fmla="*/ 28 w 41"/>
                  <a:gd name="T35" fmla="*/ 0 h 33"/>
                  <a:gd name="T36" fmla="*/ 23 w 41"/>
                  <a:gd name="T3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33">
                    <a:moveTo>
                      <a:pt x="23" y="6"/>
                    </a:moveTo>
                    <a:lnTo>
                      <a:pt x="16" y="12"/>
                    </a:lnTo>
                    <a:lnTo>
                      <a:pt x="11" y="6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3" y="21"/>
                    </a:lnTo>
                    <a:lnTo>
                      <a:pt x="14" y="19"/>
                    </a:lnTo>
                    <a:lnTo>
                      <a:pt x="19" y="22"/>
                    </a:lnTo>
                    <a:lnTo>
                      <a:pt x="19" y="28"/>
                    </a:lnTo>
                    <a:lnTo>
                      <a:pt x="26" y="33"/>
                    </a:lnTo>
                    <a:lnTo>
                      <a:pt x="31" y="32"/>
                    </a:lnTo>
                    <a:lnTo>
                      <a:pt x="31" y="22"/>
                    </a:lnTo>
                    <a:lnTo>
                      <a:pt x="34" y="16"/>
                    </a:lnTo>
                    <a:lnTo>
                      <a:pt x="41" y="10"/>
                    </a:lnTo>
                    <a:lnTo>
                      <a:pt x="40" y="6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28" y="0"/>
                    </a:lnTo>
                    <a:lnTo>
                      <a:pt x="2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8" name="Freeform 6566">
                <a:extLst>
                  <a:ext uri="{FF2B5EF4-FFF2-40B4-BE49-F238E27FC236}">
                    <a16:creationId xmlns:a16="http://schemas.microsoft.com/office/drawing/2014/main" id="{A94A7B72-6316-77DD-7F29-BB32BCBBD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887"/>
                <a:ext cx="21" cy="17"/>
              </a:xfrm>
              <a:custGeom>
                <a:avLst/>
                <a:gdLst>
                  <a:gd name="T0" fmla="*/ 23 w 41"/>
                  <a:gd name="T1" fmla="*/ 6 h 33"/>
                  <a:gd name="T2" fmla="*/ 28 w 41"/>
                  <a:gd name="T3" fmla="*/ 0 h 33"/>
                  <a:gd name="T4" fmla="*/ 31 w 41"/>
                  <a:gd name="T5" fmla="*/ 1 h 33"/>
                  <a:gd name="T6" fmla="*/ 31 w 41"/>
                  <a:gd name="T7" fmla="*/ 1 h 33"/>
                  <a:gd name="T8" fmla="*/ 40 w 41"/>
                  <a:gd name="T9" fmla="*/ 6 h 33"/>
                  <a:gd name="T10" fmla="*/ 41 w 41"/>
                  <a:gd name="T11" fmla="*/ 10 h 33"/>
                  <a:gd name="T12" fmla="*/ 34 w 41"/>
                  <a:gd name="T13" fmla="*/ 16 h 33"/>
                  <a:gd name="T14" fmla="*/ 31 w 41"/>
                  <a:gd name="T15" fmla="*/ 22 h 33"/>
                  <a:gd name="T16" fmla="*/ 31 w 41"/>
                  <a:gd name="T17" fmla="*/ 32 h 33"/>
                  <a:gd name="T18" fmla="*/ 26 w 41"/>
                  <a:gd name="T19" fmla="*/ 33 h 33"/>
                  <a:gd name="T20" fmla="*/ 19 w 41"/>
                  <a:gd name="T21" fmla="*/ 28 h 33"/>
                  <a:gd name="T22" fmla="*/ 19 w 41"/>
                  <a:gd name="T23" fmla="*/ 22 h 33"/>
                  <a:gd name="T24" fmla="*/ 14 w 41"/>
                  <a:gd name="T25" fmla="*/ 19 h 33"/>
                  <a:gd name="T26" fmla="*/ 3 w 41"/>
                  <a:gd name="T27" fmla="*/ 21 h 33"/>
                  <a:gd name="T28" fmla="*/ 0 w 41"/>
                  <a:gd name="T29" fmla="*/ 7 h 33"/>
                  <a:gd name="T30" fmla="*/ 2 w 41"/>
                  <a:gd name="T31" fmla="*/ 6 h 33"/>
                  <a:gd name="T32" fmla="*/ 11 w 41"/>
                  <a:gd name="T33" fmla="*/ 6 h 33"/>
                  <a:gd name="T34" fmla="*/ 16 w 41"/>
                  <a:gd name="T35" fmla="*/ 12 h 33"/>
                  <a:gd name="T36" fmla="*/ 23 w 41"/>
                  <a:gd name="T3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33">
                    <a:moveTo>
                      <a:pt x="23" y="6"/>
                    </a:moveTo>
                    <a:lnTo>
                      <a:pt x="28" y="0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40" y="6"/>
                    </a:lnTo>
                    <a:lnTo>
                      <a:pt x="41" y="10"/>
                    </a:lnTo>
                    <a:lnTo>
                      <a:pt x="34" y="16"/>
                    </a:lnTo>
                    <a:lnTo>
                      <a:pt x="31" y="22"/>
                    </a:lnTo>
                    <a:lnTo>
                      <a:pt x="31" y="32"/>
                    </a:lnTo>
                    <a:lnTo>
                      <a:pt x="26" y="33"/>
                    </a:lnTo>
                    <a:lnTo>
                      <a:pt x="19" y="28"/>
                    </a:lnTo>
                    <a:lnTo>
                      <a:pt x="19" y="22"/>
                    </a:lnTo>
                    <a:lnTo>
                      <a:pt x="14" y="19"/>
                    </a:lnTo>
                    <a:lnTo>
                      <a:pt x="3" y="21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11" y="6"/>
                    </a:lnTo>
                    <a:lnTo>
                      <a:pt x="16" y="12"/>
                    </a:lnTo>
                    <a:lnTo>
                      <a:pt x="2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09" name="Freeform 6567">
                <a:extLst>
                  <a:ext uri="{FF2B5EF4-FFF2-40B4-BE49-F238E27FC236}">
                    <a16:creationId xmlns:a16="http://schemas.microsoft.com/office/drawing/2014/main" id="{49266138-F9E1-4D76-52F7-749C6FF61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887"/>
                <a:ext cx="21" cy="17"/>
              </a:xfrm>
              <a:custGeom>
                <a:avLst/>
                <a:gdLst>
                  <a:gd name="T0" fmla="*/ 23 w 41"/>
                  <a:gd name="T1" fmla="*/ 6 h 33"/>
                  <a:gd name="T2" fmla="*/ 28 w 41"/>
                  <a:gd name="T3" fmla="*/ 0 h 33"/>
                  <a:gd name="T4" fmla="*/ 31 w 41"/>
                  <a:gd name="T5" fmla="*/ 1 h 33"/>
                  <a:gd name="T6" fmla="*/ 31 w 41"/>
                  <a:gd name="T7" fmla="*/ 1 h 33"/>
                  <a:gd name="T8" fmla="*/ 40 w 41"/>
                  <a:gd name="T9" fmla="*/ 6 h 33"/>
                  <a:gd name="T10" fmla="*/ 41 w 41"/>
                  <a:gd name="T11" fmla="*/ 10 h 33"/>
                  <a:gd name="T12" fmla="*/ 34 w 41"/>
                  <a:gd name="T13" fmla="*/ 16 h 33"/>
                  <a:gd name="T14" fmla="*/ 31 w 41"/>
                  <a:gd name="T15" fmla="*/ 22 h 33"/>
                  <a:gd name="T16" fmla="*/ 31 w 41"/>
                  <a:gd name="T17" fmla="*/ 32 h 33"/>
                  <a:gd name="T18" fmla="*/ 26 w 41"/>
                  <a:gd name="T19" fmla="*/ 33 h 33"/>
                  <a:gd name="T20" fmla="*/ 19 w 41"/>
                  <a:gd name="T21" fmla="*/ 28 h 33"/>
                  <a:gd name="T22" fmla="*/ 19 w 41"/>
                  <a:gd name="T23" fmla="*/ 22 h 33"/>
                  <a:gd name="T24" fmla="*/ 14 w 41"/>
                  <a:gd name="T25" fmla="*/ 19 h 33"/>
                  <a:gd name="T26" fmla="*/ 3 w 41"/>
                  <a:gd name="T27" fmla="*/ 21 h 33"/>
                  <a:gd name="T28" fmla="*/ 0 w 41"/>
                  <a:gd name="T29" fmla="*/ 7 h 33"/>
                  <a:gd name="T30" fmla="*/ 2 w 41"/>
                  <a:gd name="T31" fmla="*/ 6 h 33"/>
                  <a:gd name="T32" fmla="*/ 11 w 41"/>
                  <a:gd name="T33" fmla="*/ 6 h 33"/>
                  <a:gd name="T34" fmla="*/ 16 w 41"/>
                  <a:gd name="T35" fmla="*/ 12 h 33"/>
                  <a:gd name="T36" fmla="*/ 23 w 41"/>
                  <a:gd name="T37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33">
                    <a:moveTo>
                      <a:pt x="23" y="6"/>
                    </a:moveTo>
                    <a:lnTo>
                      <a:pt x="28" y="0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40" y="6"/>
                    </a:lnTo>
                    <a:lnTo>
                      <a:pt x="41" y="10"/>
                    </a:lnTo>
                    <a:lnTo>
                      <a:pt x="34" y="16"/>
                    </a:lnTo>
                    <a:lnTo>
                      <a:pt x="31" y="22"/>
                    </a:lnTo>
                    <a:lnTo>
                      <a:pt x="31" y="32"/>
                    </a:lnTo>
                    <a:lnTo>
                      <a:pt x="26" y="33"/>
                    </a:lnTo>
                    <a:lnTo>
                      <a:pt x="19" y="28"/>
                    </a:lnTo>
                    <a:lnTo>
                      <a:pt x="19" y="22"/>
                    </a:lnTo>
                    <a:lnTo>
                      <a:pt x="14" y="19"/>
                    </a:lnTo>
                    <a:lnTo>
                      <a:pt x="3" y="21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11" y="6"/>
                    </a:lnTo>
                    <a:lnTo>
                      <a:pt x="16" y="12"/>
                    </a:lnTo>
                    <a:lnTo>
                      <a:pt x="2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0" name="Freeform 6568">
                <a:extLst>
                  <a:ext uri="{FF2B5EF4-FFF2-40B4-BE49-F238E27FC236}">
                    <a16:creationId xmlns:a16="http://schemas.microsoft.com/office/drawing/2014/main" id="{A60B8224-F19B-81BC-019C-DF144B5EE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885"/>
                <a:ext cx="19" cy="21"/>
              </a:xfrm>
              <a:custGeom>
                <a:avLst/>
                <a:gdLst>
                  <a:gd name="T0" fmla="*/ 38 w 38"/>
                  <a:gd name="T1" fmla="*/ 1 h 41"/>
                  <a:gd name="T2" fmla="*/ 32 w 38"/>
                  <a:gd name="T3" fmla="*/ 0 h 41"/>
                  <a:gd name="T4" fmla="*/ 29 w 38"/>
                  <a:gd name="T5" fmla="*/ 1 h 41"/>
                  <a:gd name="T6" fmla="*/ 29 w 38"/>
                  <a:gd name="T7" fmla="*/ 6 h 41"/>
                  <a:gd name="T8" fmla="*/ 24 w 38"/>
                  <a:gd name="T9" fmla="*/ 10 h 41"/>
                  <a:gd name="T10" fmla="*/ 18 w 38"/>
                  <a:gd name="T11" fmla="*/ 12 h 41"/>
                  <a:gd name="T12" fmla="*/ 14 w 38"/>
                  <a:gd name="T13" fmla="*/ 9 h 41"/>
                  <a:gd name="T14" fmla="*/ 15 w 38"/>
                  <a:gd name="T15" fmla="*/ 13 h 41"/>
                  <a:gd name="T16" fmla="*/ 8 w 38"/>
                  <a:gd name="T17" fmla="*/ 19 h 41"/>
                  <a:gd name="T18" fmla="*/ 5 w 38"/>
                  <a:gd name="T19" fmla="*/ 25 h 41"/>
                  <a:gd name="T20" fmla="*/ 5 w 38"/>
                  <a:gd name="T21" fmla="*/ 35 h 41"/>
                  <a:gd name="T22" fmla="*/ 0 w 38"/>
                  <a:gd name="T23" fmla="*/ 36 h 41"/>
                  <a:gd name="T24" fmla="*/ 0 w 38"/>
                  <a:gd name="T25" fmla="*/ 41 h 41"/>
                  <a:gd name="T26" fmla="*/ 2 w 38"/>
                  <a:gd name="T27" fmla="*/ 41 h 41"/>
                  <a:gd name="T28" fmla="*/ 6 w 38"/>
                  <a:gd name="T29" fmla="*/ 41 h 41"/>
                  <a:gd name="T30" fmla="*/ 11 w 38"/>
                  <a:gd name="T31" fmla="*/ 38 h 41"/>
                  <a:gd name="T32" fmla="*/ 12 w 38"/>
                  <a:gd name="T33" fmla="*/ 35 h 41"/>
                  <a:gd name="T34" fmla="*/ 23 w 38"/>
                  <a:gd name="T35" fmla="*/ 28 h 41"/>
                  <a:gd name="T36" fmla="*/ 24 w 38"/>
                  <a:gd name="T37" fmla="*/ 25 h 41"/>
                  <a:gd name="T38" fmla="*/ 24 w 38"/>
                  <a:gd name="T39" fmla="*/ 21 h 41"/>
                  <a:gd name="T40" fmla="*/ 28 w 38"/>
                  <a:gd name="T41" fmla="*/ 13 h 41"/>
                  <a:gd name="T42" fmla="*/ 26 w 38"/>
                  <a:gd name="T43" fmla="*/ 10 h 41"/>
                  <a:gd name="T44" fmla="*/ 35 w 38"/>
                  <a:gd name="T45" fmla="*/ 7 h 41"/>
                  <a:gd name="T46" fmla="*/ 38 w 38"/>
                  <a:gd name="T47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41">
                    <a:moveTo>
                      <a:pt x="38" y="1"/>
                    </a:moveTo>
                    <a:lnTo>
                      <a:pt x="32" y="0"/>
                    </a:lnTo>
                    <a:lnTo>
                      <a:pt x="29" y="1"/>
                    </a:lnTo>
                    <a:lnTo>
                      <a:pt x="29" y="6"/>
                    </a:lnTo>
                    <a:lnTo>
                      <a:pt x="24" y="10"/>
                    </a:lnTo>
                    <a:lnTo>
                      <a:pt x="18" y="12"/>
                    </a:lnTo>
                    <a:lnTo>
                      <a:pt x="14" y="9"/>
                    </a:lnTo>
                    <a:lnTo>
                      <a:pt x="15" y="13"/>
                    </a:lnTo>
                    <a:lnTo>
                      <a:pt x="8" y="19"/>
                    </a:lnTo>
                    <a:lnTo>
                      <a:pt x="5" y="25"/>
                    </a:lnTo>
                    <a:lnTo>
                      <a:pt x="5" y="35"/>
                    </a:lnTo>
                    <a:lnTo>
                      <a:pt x="0" y="36"/>
                    </a:lnTo>
                    <a:lnTo>
                      <a:pt x="0" y="41"/>
                    </a:lnTo>
                    <a:lnTo>
                      <a:pt x="2" y="41"/>
                    </a:lnTo>
                    <a:lnTo>
                      <a:pt x="6" y="41"/>
                    </a:lnTo>
                    <a:lnTo>
                      <a:pt x="11" y="38"/>
                    </a:lnTo>
                    <a:lnTo>
                      <a:pt x="12" y="35"/>
                    </a:lnTo>
                    <a:lnTo>
                      <a:pt x="23" y="28"/>
                    </a:lnTo>
                    <a:lnTo>
                      <a:pt x="24" y="25"/>
                    </a:lnTo>
                    <a:lnTo>
                      <a:pt x="24" y="21"/>
                    </a:lnTo>
                    <a:lnTo>
                      <a:pt x="28" y="13"/>
                    </a:lnTo>
                    <a:lnTo>
                      <a:pt x="26" y="10"/>
                    </a:lnTo>
                    <a:lnTo>
                      <a:pt x="35" y="7"/>
                    </a:lnTo>
                    <a:lnTo>
                      <a:pt x="38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1" name="Freeform 6569">
                <a:extLst>
                  <a:ext uri="{FF2B5EF4-FFF2-40B4-BE49-F238E27FC236}">
                    <a16:creationId xmlns:a16="http://schemas.microsoft.com/office/drawing/2014/main" id="{E96259A7-26BE-70EB-605E-97329EBCE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885"/>
                <a:ext cx="19" cy="21"/>
              </a:xfrm>
              <a:custGeom>
                <a:avLst/>
                <a:gdLst>
                  <a:gd name="T0" fmla="*/ 38 w 38"/>
                  <a:gd name="T1" fmla="*/ 1 h 41"/>
                  <a:gd name="T2" fmla="*/ 35 w 38"/>
                  <a:gd name="T3" fmla="*/ 7 h 41"/>
                  <a:gd name="T4" fmla="*/ 26 w 38"/>
                  <a:gd name="T5" fmla="*/ 10 h 41"/>
                  <a:gd name="T6" fmla="*/ 28 w 38"/>
                  <a:gd name="T7" fmla="*/ 13 h 41"/>
                  <a:gd name="T8" fmla="*/ 24 w 38"/>
                  <a:gd name="T9" fmla="*/ 21 h 41"/>
                  <a:gd name="T10" fmla="*/ 24 w 38"/>
                  <a:gd name="T11" fmla="*/ 25 h 41"/>
                  <a:gd name="T12" fmla="*/ 23 w 38"/>
                  <a:gd name="T13" fmla="*/ 28 h 41"/>
                  <a:gd name="T14" fmla="*/ 12 w 38"/>
                  <a:gd name="T15" fmla="*/ 35 h 41"/>
                  <a:gd name="T16" fmla="*/ 11 w 38"/>
                  <a:gd name="T17" fmla="*/ 38 h 41"/>
                  <a:gd name="T18" fmla="*/ 6 w 38"/>
                  <a:gd name="T19" fmla="*/ 41 h 41"/>
                  <a:gd name="T20" fmla="*/ 2 w 38"/>
                  <a:gd name="T21" fmla="*/ 41 h 41"/>
                  <a:gd name="T22" fmla="*/ 0 w 38"/>
                  <a:gd name="T23" fmla="*/ 41 h 41"/>
                  <a:gd name="T24" fmla="*/ 0 w 38"/>
                  <a:gd name="T25" fmla="*/ 36 h 41"/>
                  <a:gd name="T26" fmla="*/ 5 w 38"/>
                  <a:gd name="T27" fmla="*/ 35 h 41"/>
                  <a:gd name="T28" fmla="*/ 5 w 38"/>
                  <a:gd name="T29" fmla="*/ 25 h 41"/>
                  <a:gd name="T30" fmla="*/ 8 w 38"/>
                  <a:gd name="T31" fmla="*/ 19 h 41"/>
                  <a:gd name="T32" fmla="*/ 15 w 38"/>
                  <a:gd name="T33" fmla="*/ 13 h 41"/>
                  <a:gd name="T34" fmla="*/ 14 w 38"/>
                  <a:gd name="T35" fmla="*/ 9 h 41"/>
                  <a:gd name="T36" fmla="*/ 18 w 38"/>
                  <a:gd name="T37" fmla="*/ 12 h 41"/>
                  <a:gd name="T38" fmla="*/ 24 w 38"/>
                  <a:gd name="T39" fmla="*/ 10 h 41"/>
                  <a:gd name="T40" fmla="*/ 29 w 38"/>
                  <a:gd name="T41" fmla="*/ 6 h 41"/>
                  <a:gd name="T42" fmla="*/ 29 w 38"/>
                  <a:gd name="T43" fmla="*/ 1 h 41"/>
                  <a:gd name="T44" fmla="*/ 32 w 38"/>
                  <a:gd name="T45" fmla="*/ 0 h 41"/>
                  <a:gd name="T46" fmla="*/ 38 w 38"/>
                  <a:gd name="T47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41">
                    <a:moveTo>
                      <a:pt x="38" y="1"/>
                    </a:moveTo>
                    <a:lnTo>
                      <a:pt x="35" y="7"/>
                    </a:lnTo>
                    <a:lnTo>
                      <a:pt x="26" y="10"/>
                    </a:lnTo>
                    <a:lnTo>
                      <a:pt x="28" y="13"/>
                    </a:lnTo>
                    <a:lnTo>
                      <a:pt x="24" y="21"/>
                    </a:lnTo>
                    <a:lnTo>
                      <a:pt x="24" y="25"/>
                    </a:lnTo>
                    <a:lnTo>
                      <a:pt x="23" y="28"/>
                    </a:lnTo>
                    <a:lnTo>
                      <a:pt x="12" y="35"/>
                    </a:lnTo>
                    <a:lnTo>
                      <a:pt x="11" y="38"/>
                    </a:lnTo>
                    <a:lnTo>
                      <a:pt x="6" y="41"/>
                    </a:lnTo>
                    <a:lnTo>
                      <a:pt x="2" y="41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5" y="35"/>
                    </a:lnTo>
                    <a:lnTo>
                      <a:pt x="5" y="25"/>
                    </a:lnTo>
                    <a:lnTo>
                      <a:pt x="8" y="19"/>
                    </a:lnTo>
                    <a:lnTo>
                      <a:pt x="15" y="13"/>
                    </a:lnTo>
                    <a:lnTo>
                      <a:pt x="14" y="9"/>
                    </a:lnTo>
                    <a:lnTo>
                      <a:pt x="18" y="12"/>
                    </a:lnTo>
                    <a:lnTo>
                      <a:pt x="24" y="10"/>
                    </a:lnTo>
                    <a:lnTo>
                      <a:pt x="29" y="6"/>
                    </a:lnTo>
                    <a:lnTo>
                      <a:pt x="29" y="1"/>
                    </a:lnTo>
                    <a:lnTo>
                      <a:pt x="32" y="0"/>
                    </a:lnTo>
                    <a:lnTo>
                      <a:pt x="3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2" name="Freeform 6570">
                <a:extLst>
                  <a:ext uri="{FF2B5EF4-FFF2-40B4-BE49-F238E27FC236}">
                    <a16:creationId xmlns:a16="http://schemas.microsoft.com/office/drawing/2014/main" id="{A1384595-7E9E-0B12-ECBA-DB5B27273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885"/>
                <a:ext cx="19" cy="21"/>
              </a:xfrm>
              <a:custGeom>
                <a:avLst/>
                <a:gdLst>
                  <a:gd name="T0" fmla="*/ 38 w 38"/>
                  <a:gd name="T1" fmla="*/ 1 h 41"/>
                  <a:gd name="T2" fmla="*/ 35 w 38"/>
                  <a:gd name="T3" fmla="*/ 7 h 41"/>
                  <a:gd name="T4" fmla="*/ 26 w 38"/>
                  <a:gd name="T5" fmla="*/ 10 h 41"/>
                  <a:gd name="T6" fmla="*/ 28 w 38"/>
                  <a:gd name="T7" fmla="*/ 13 h 41"/>
                  <a:gd name="T8" fmla="*/ 24 w 38"/>
                  <a:gd name="T9" fmla="*/ 21 h 41"/>
                  <a:gd name="T10" fmla="*/ 24 w 38"/>
                  <a:gd name="T11" fmla="*/ 25 h 41"/>
                  <a:gd name="T12" fmla="*/ 23 w 38"/>
                  <a:gd name="T13" fmla="*/ 28 h 41"/>
                  <a:gd name="T14" fmla="*/ 12 w 38"/>
                  <a:gd name="T15" fmla="*/ 35 h 41"/>
                  <a:gd name="T16" fmla="*/ 11 w 38"/>
                  <a:gd name="T17" fmla="*/ 38 h 41"/>
                  <a:gd name="T18" fmla="*/ 6 w 38"/>
                  <a:gd name="T19" fmla="*/ 41 h 41"/>
                  <a:gd name="T20" fmla="*/ 2 w 38"/>
                  <a:gd name="T21" fmla="*/ 41 h 41"/>
                  <a:gd name="T22" fmla="*/ 0 w 38"/>
                  <a:gd name="T23" fmla="*/ 41 h 41"/>
                  <a:gd name="T24" fmla="*/ 0 w 38"/>
                  <a:gd name="T25" fmla="*/ 36 h 41"/>
                  <a:gd name="T26" fmla="*/ 5 w 38"/>
                  <a:gd name="T27" fmla="*/ 35 h 41"/>
                  <a:gd name="T28" fmla="*/ 5 w 38"/>
                  <a:gd name="T29" fmla="*/ 25 h 41"/>
                  <a:gd name="T30" fmla="*/ 8 w 38"/>
                  <a:gd name="T31" fmla="*/ 19 h 41"/>
                  <a:gd name="T32" fmla="*/ 15 w 38"/>
                  <a:gd name="T33" fmla="*/ 13 h 41"/>
                  <a:gd name="T34" fmla="*/ 14 w 38"/>
                  <a:gd name="T35" fmla="*/ 9 h 41"/>
                  <a:gd name="T36" fmla="*/ 18 w 38"/>
                  <a:gd name="T37" fmla="*/ 12 h 41"/>
                  <a:gd name="T38" fmla="*/ 24 w 38"/>
                  <a:gd name="T39" fmla="*/ 10 h 41"/>
                  <a:gd name="T40" fmla="*/ 29 w 38"/>
                  <a:gd name="T41" fmla="*/ 6 h 41"/>
                  <a:gd name="T42" fmla="*/ 29 w 38"/>
                  <a:gd name="T43" fmla="*/ 1 h 41"/>
                  <a:gd name="T44" fmla="*/ 32 w 38"/>
                  <a:gd name="T45" fmla="*/ 0 h 41"/>
                  <a:gd name="T46" fmla="*/ 38 w 38"/>
                  <a:gd name="T47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41">
                    <a:moveTo>
                      <a:pt x="38" y="1"/>
                    </a:moveTo>
                    <a:lnTo>
                      <a:pt x="35" y="7"/>
                    </a:lnTo>
                    <a:lnTo>
                      <a:pt x="26" y="10"/>
                    </a:lnTo>
                    <a:lnTo>
                      <a:pt x="28" y="13"/>
                    </a:lnTo>
                    <a:lnTo>
                      <a:pt x="24" y="21"/>
                    </a:lnTo>
                    <a:lnTo>
                      <a:pt x="24" y="25"/>
                    </a:lnTo>
                    <a:lnTo>
                      <a:pt x="23" y="28"/>
                    </a:lnTo>
                    <a:lnTo>
                      <a:pt x="12" y="35"/>
                    </a:lnTo>
                    <a:lnTo>
                      <a:pt x="11" y="38"/>
                    </a:lnTo>
                    <a:lnTo>
                      <a:pt x="6" y="41"/>
                    </a:lnTo>
                    <a:lnTo>
                      <a:pt x="2" y="41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5" y="35"/>
                    </a:lnTo>
                    <a:lnTo>
                      <a:pt x="5" y="25"/>
                    </a:lnTo>
                    <a:lnTo>
                      <a:pt x="8" y="19"/>
                    </a:lnTo>
                    <a:lnTo>
                      <a:pt x="15" y="13"/>
                    </a:lnTo>
                    <a:lnTo>
                      <a:pt x="14" y="9"/>
                    </a:lnTo>
                    <a:lnTo>
                      <a:pt x="18" y="12"/>
                    </a:lnTo>
                    <a:lnTo>
                      <a:pt x="24" y="10"/>
                    </a:lnTo>
                    <a:lnTo>
                      <a:pt x="29" y="6"/>
                    </a:lnTo>
                    <a:lnTo>
                      <a:pt x="29" y="1"/>
                    </a:lnTo>
                    <a:lnTo>
                      <a:pt x="32" y="0"/>
                    </a:lnTo>
                    <a:lnTo>
                      <a:pt x="38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3" name="Freeform 6571">
                <a:extLst>
                  <a:ext uri="{FF2B5EF4-FFF2-40B4-BE49-F238E27FC236}">
                    <a16:creationId xmlns:a16="http://schemas.microsoft.com/office/drawing/2014/main" id="{F5E5C270-CE92-0083-4280-D0E7B871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852"/>
                <a:ext cx="9" cy="7"/>
              </a:xfrm>
              <a:custGeom>
                <a:avLst/>
                <a:gdLst>
                  <a:gd name="T0" fmla="*/ 9 w 18"/>
                  <a:gd name="T1" fmla="*/ 1 h 15"/>
                  <a:gd name="T2" fmla="*/ 0 w 18"/>
                  <a:gd name="T3" fmla="*/ 7 h 15"/>
                  <a:gd name="T4" fmla="*/ 9 w 18"/>
                  <a:gd name="T5" fmla="*/ 15 h 15"/>
                  <a:gd name="T6" fmla="*/ 17 w 18"/>
                  <a:gd name="T7" fmla="*/ 10 h 15"/>
                  <a:gd name="T8" fmla="*/ 18 w 18"/>
                  <a:gd name="T9" fmla="*/ 7 h 15"/>
                  <a:gd name="T10" fmla="*/ 14 w 18"/>
                  <a:gd name="T11" fmla="*/ 0 h 15"/>
                  <a:gd name="T12" fmla="*/ 9 w 18"/>
                  <a:gd name="T1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9" y="1"/>
                    </a:moveTo>
                    <a:lnTo>
                      <a:pt x="0" y="7"/>
                    </a:lnTo>
                    <a:lnTo>
                      <a:pt x="9" y="15"/>
                    </a:lnTo>
                    <a:lnTo>
                      <a:pt x="17" y="10"/>
                    </a:lnTo>
                    <a:lnTo>
                      <a:pt x="18" y="7"/>
                    </a:lnTo>
                    <a:lnTo>
                      <a:pt x="14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4" name="Freeform 6572">
                <a:extLst>
                  <a:ext uri="{FF2B5EF4-FFF2-40B4-BE49-F238E27FC236}">
                    <a16:creationId xmlns:a16="http://schemas.microsoft.com/office/drawing/2014/main" id="{69AB399B-3F7C-A5C6-8689-E840FECA2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852"/>
                <a:ext cx="9" cy="7"/>
              </a:xfrm>
              <a:custGeom>
                <a:avLst/>
                <a:gdLst>
                  <a:gd name="T0" fmla="*/ 9 w 18"/>
                  <a:gd name="T1" fmla="*/ 1 h 15"/>
                  <a:gd name="T2" fmla="*/ 14 w 18"/>
                  <a:gd name="T3" fmla="*/ 0 h 15"/>
                  <a:gd name="T4" fmla="*/ 18 w 18"/>
                  <a:gd name="T5" fmla="*/ 7 h 15"/>
                  <a:gd name="T6" fmla="*/ 17 w 18"/>
                  <a:gd name="T7" fmla="*/ 10 h 15"/>
                  <a:gd name="T8" fmla="*/ 9 w 18"/>
                  <a:gd name="T9" fmla="*/ 15 h 15"/>
                  <a:gd name="T10" fmla="*/ 0 w 18"/>
                  <a:gd name="T11" fmla="*/ 7 h 15"/>
                  <a:gd name="T12" fmla="*/ 9 w 18"/>
                  <a:gd name="T1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9" y="1"/>
                    </a:moveTo>
                    <a:lnTo>
                      <a:pt x="14" y="0"/>
                    </a:lnTo>
                    <a:lnTo>
                      <a:pt x="18" y="7"/>
                    </a:lnTo>
                    <a:lnTo>
                      <a:pt x="17" y="10"/>
                    </a:lnTo>
                    <a:lnTo>
                      <a:pt x="9" y="15"/>
                    </a:lnTo>
                    <a:lnTo>
                      <a:pt x="0" y="7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5" name="Freeform 6573">
                <a:extLst>
                  <a:ext uri="{FF2B5EF4-FFF2-40B4-BE49-F238E27FC236}">
                    <a16:creationId xmlns:a16="http://schemas.microsoft.com/office/drawing/2014/main" id="{96E14865-4E29-9EAC-88D8-DE1DA3B5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852"/>
                <a:ext cx="9" cy="7"/>
              </a:xfrm>
              <a:custGeom>
                <a:avLst/>
                <a:gdLst>
                  <a:gd name="T0" fmla="*/ 9 w 18"/>
                  <a:gd name="T1" fmla="*/ 1 h 15"/>
                  <a:gd name="T2" fmla="*/ 14 w 18"/>
                  <a:gd name="T3" fmla="*/ 0 h 15"/>
                  <a:gd name="T4" fmla="*/ 18 w 18"/>
                  <a:gd name="T5" fmla="*/ 7 h 15"/>
                  <a:gd name="T6" fmla="*/ 17 w 18"/>
                  <a:gd name="T7" fmla="*/ 10 h 15"/>
                  <a:gd name="T8" fmla="*/ 9 w 18"/>
                  <a:gd name="T9" fmla="*/ 15 h 15"/>
                  <a:gd name="T10" fmla="*/ 0 w 18"/>
                  <a:gd name="T11" fmla="*/ 7 h 15"/>
                  <a:gd name="T12" fmla="*/ 9 w 18"/>
                  <a:gd name="T1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9" y="1"/>
                    </a:moveTo>
                    <a:lnTo>
                      <a:pt x="14" y="0"/>
                    </a:lnTo>
                    <a:lnTo>
                      <a:pt x="18" y="7"/>
                    </a:lnTo>
                    <a:lnTo>
                      <a:pt x="17" y="10"/>
                    </a:lnTo>
                    <a:lnTo>
                      <a:pt x="9" y="15"/>
                    </a:lnTo>
                    <a:lnTo>
                      <a:pt x="0" y="7"/>
                    </a:lnTo>
                    <a:lnTo>
                      <a:pt x="9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6" name="Freeform 6574">
                <a:extLst>
                  <a:ext uri="{FF2B5EF4-FFF2-40B4-BE49-F238E27FC236}">
                    <a16:creationId xmlns:a16="http://schemas.microsoft.com/office/drawing/2014/main" id="{DA1E7629-9A16-89EC-E350-D13CD5820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843"/>
                <a:ext cx="14" cy="12"/>
              </a:xfrm>
              <a:custGeom>
                <a:avLst/>
                <a:gdLst>
                  <a:gd name="T0" fmla="*/ 27 w 27"/>
                  <a:gd name="T1" fmla="*/ 8 h 25"/>
                  <a:gd name="T2" fmla="*/ 27 w 27"/>
                  <a:gd name="T3" fmla="*/ 2 h 25"/>
                  <a:gd name="T4" fmla="*/ 18 w 27"/>
                  <a:gd name="T5" fmla="*/ 0 h 25"/>
                  <a:gd name="T6" fmla="*/ 13 w 27"/>
                  <a:gd name="T7" fmla="*/ 0 h 25"/>
                  <a:gd name="T8" fmla="*/ 0 w 27"/>
                  <a:gd name="T9" fmla="*/ 14 h 25"/>
                  <a:gd name="T10" fmla="*/ 3 w 27"/>
                  <a:gd name="T11" fmla="*/ 25 h 25"/>
                  <a:gd name="T12" fmla="*/ 18 w 27"/>
                  <a:gd name="T13" fmla="*/ 19 h 25"/>
                  <a:gd name="T14" fmla="*/ 21 w 27"/>
                  <a:gd name="T15" fmla="*/ 19 h 25"/>
                  <a:gd name="T16" fmla="*/ 27 w 27"/>
                  <a:gd name="T17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5">
                    <a:moveTo>
                      <a:pt x="27" y="8"/>
                    </a:moveTo>
                    <a:lnTo>
                      <a:pt x="27" y="2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0" y="14"/>
                    </a:lnTo>
                    <a:lnTo>
                      <a:pt x="3" y="25"/>
                    </a:lnTo>
                    <a:lnTo>
                      <a:pt x="18" y="19"/>
                    </a:lnTo>
                    <a:lnTo>
                      <a:pt x="21" y="19"/>
                    </a:ln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7" name="Freeform 6575">
                <a:extLst>
                  <a:ext uri="{FF2B5EF4-FFF2-40B4-BE49-F238E27FC236}">
                    <a16:creationId xmlns:a16="http://schemas.microsoft.com/office/drawing/2014/main" id="{A8982DB2-7176-2E39-06C8-765FAF3AB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843"/>
                <a:ext cx="14" cy="12"/>
              </a:xfrm>
              <a:custGeom>
                <a:avLst/>
                <a:gdLst>
                  <a:gd name="T0" fmla="*/ 27 w 27"/>
                  <a:gd name="T1" fmla="*/ 8 h 25"/>
                  <a:gd name="T2" fmla="*/ 21 w 27"/>
                  <a:gd name="T3" fmla="*/ 19 h 25"/>
                  <a:gd name="T4" fmla="*/ 18 w 27"/>
                  <a:gd name="T5" fmla="*/ 19 h 25"/>
                  <a:gd name="T6" fmla="*/ 3 w 27"/>
                  <a:gd name="T7" fmla="*/ 25 h 25"/>
                  <a:gd name="T8" fmla="*/ 0 w 27"/>
                  <a:gd name="T9" fmla="*/ 14 h 25"/>
                  <a:gd name="T10" fmla="*/ 13 w 27"/>
                  <a:gd name="T11" fmla="*/ 0 h 25"/>
                  <a:gd name="T12" fmla="*/ 18 w 27"/>
                  <a:gd name="T13" fmla="*/ 0 h 25"/>
                  <a:gd name="T14" fmla="*/ 27 w 27"/>
                  <a:gd name="T15" fmla="*/ 2 h 25"/>
                  <a:gd name="T16" fmla="*/ 27 w 27"/>
                  <a:gd name="T17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5">
                    <a:moveTo>
                      <a:pt x="27" y="8"/>
                    </a:moveTo>
                    <a:lnTo>
                      <a:pt x="21" y="19"/>
                    </a:lnTo>
                    <a:lnTo>
                      <a:pt x="18" y="19"/>
                    </a:lnTo>
                    <a:lnTo>
                      <a:pt x="3" y="25"/>
                    </a:lnTo>
                    <a:lnTo>
                      <a:pt x="0" y="14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7" y="2"/>
                    </a:ln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8" name="Freeform 6576">
                <a:extLst>
                  <a:ext uri="{FF2B5EF4-FFF2-40B4-BE49-F238E27FC236}">
                    <a16:creationId xmlns:a16="http://schemas.microsoft.com/office/drawing/2014/main" id="{81374DE3-FF4A-8A4C-C55F-5C9D50486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843"/>
                <a:ext cx="14" cy="12"/>
              </a:xfrm>
              <a:custGeom>
                <a:avLst/>
                <a:gdLst>
                  <a:gd name="T0" fmla="*/ 27 w 27"/>
                  <a:gd name="T1" fmla="*/ 8 h 25"/>
                  <a:gd name="T2" fmla="*/ 21 w 27"/>
                  <a:gd name="T3" fmla="*/ 19 h 25"/>
                  <a:gd name="T4" fmla="*/ 18 w 27"/>
                  <a:gd name="T5" fmla="*/ 19 h 25"/>
                  <a:gd name="T6" fmla="*/ 3 w 27"/>
                  <a:gd name="T7" fmla="*/ 25 h 25"/>
                  <a:gd name="T8" fmla="*/ 0 w 27"/>
                  <a:gd name="T9" fmla="*/ 14 h 25"/>
                  <a:gd name="T10" fmla="*/ 13 w 27"/>
                  <a:gd name="T11" fmla="*/ 0 h 25"/>
                  <a:gd name="T12" fmla="*/ 18 w 27"/>
                  <a:gd name="T13" fmla="*/ 0 h 25"/>
                  <a:gd name="T14" fmla="*/ 27 w 27"/>
                  <a:gd name="T15" fmla="*/ 2 h 25"/>
                  <a:gd name="T16" fmla="*/ 27 w 27"/>
                  <a:gd name="T17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5">
                    <a:moveTo>
                      <a:pt x="27" y="8"/>
                    </a:moveTo>
                    <a:lnTo>
                      <a:pt x="21" y="19"/>
                    </a:lnTo>
                    <a:lnTo>
                      <a:pt x="18" y="19"/>
                    </a:lnTo>
                    <a:lnTo>
                      <a:pt x="3" y="25"/>
                    </a:lnTo>
                    <a:lnTo>
                      <a:pt x="0" y="14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7" y="2"/>
                    </a:lnTo>
                    <a:lnTo>
                      <a:pt x="27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19" name="Freeform 6577">
                <a:extLst>
                  <a:ext uri="{FF2B5EF4-FFF2-40B4-BE49-F238E27FC236}">
                    <a16:creationId xmlns:a16="http://schemas.microsoft.com/office/drawing/2014/main" id="{D6C1F02C-A80B-1B2F-2B67-FEE2C9FBE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854"/>
                <a:ext cx="13" cy="8"/>
              </a:xfrm>
              <a:custGeom>
                <a:avLst/>
                <a:gdLst>
                  <a:gd name="T0" fmla="*/ 12 w 26"/>
                  <a:gd name="T1" fmla="*/ 2 h 15"/>
                  <a:gd name="T2" fmla="*/ 6 w 26"/>
                  <a:gd name="T3" fmla="*/ 5 h 15"/>
                  <a:gd name="T4" fmla="*/ 0 w 26"/>
                  <a:gd name="T5" fmla="*/ 6 h 15"/>
                  <a:gd name="T6" fmla="*/ 0 w 26"/>
                  <a:gd name="T7" fmla="*/ 9 h 15"/>
                  <a:gd name="T8" fmla="*/ 3 w 26"/>
                  <a:gd name="T9" fmla="*/ 14 h 15"/>
                  <a:gd name="T10" fmla="*/ 10 w 26"/>
                  <a:gd name="T11" fmla="*/ 15 h 15"/>
                  <a:gd name="T12" fmla="*/ 19 w 26"/>
                  <a:gd name="T13" fmla="*/ 8 h 15"/>
                  <a:gd name="T14" fmla="*/ 26 w 26"/>
                  <a:gd name="T15" fmla="*/ 5 h 15"/>
                  <a:gd name="T16" fmla="*/ 21 w 26"/>
                  <a:gd name="T17" fmla="*/ 0 h 15"/>
                  <a:gd name="T18" fmla="*/ 16 w 26"/>
                  <a:gd name="T19" fmla="*/ 2 h 15"/>
                  <a:gd name="T20" fmla="*/ 12 w 26"/>
                  <a:gd name="T2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5">
                    <a:moveTo>
                      <a:pt x="12" y="2"/>
                    </a:moveTo>
                    <a:lnTo>
                      <a:pt x="6" y="5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3" y="14"/>
                    </a:lnTo>
                    <a:lnTo>
                      <a:pt x="10" y="15"/>
                    </a:lnTo>
                    <a:lnTo>
                      <a:pt x="19" y="8"/>
                    </a:lnTo>
                    <a:lnTo>
                      <a:pt x="26" y="5"/>
                    </a:lnTo>
                    <a:lnTo>
                      <a:pt x="21" y="0"/>
                    </a:lnTo>
                    <a:lnTo>
                      <a:pt x="16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0" name="Freeform 6578">
                <a:extLst>
                  <a:ext uri="{FF2B5EF4-FFF2-40B4-BE49-F238E27FC236}">
                    <a16:creationId xmlns:a16="http://schemas.microsoft.com/office/drawing/2014/main" id="{479398ED-9879-B6B2-A164-A49121ECC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854"/>
                <a:ext cx="13" cy="8"/>
              </a:xfrm>
              <a:custGeom>
                <a:avLst/>
                <a:gdLst>
                  <a:gd name="T0" fmla="*/ 12 w 26"/>
                  <a:gd name="T1" fmla="*/ 2 h 15"/>
                  <a:gd name="T2" fmla="*/ 16 w 26"/>
                  <a:gd name="T3" fmla="*/ 2 h 15"/>
                  <a:gd name="T4" fmla="*/ 21 w 26"/>
                  <a:gd name="T5" fmla="*/ 0 h 15"/>
                  <a:gd name="T6" fmla="*/ 26 w 26"/>
                  <a:gd name="T7" fmla="*/ 5 h 15"/>
                  <a:gd name="T8" fmla="*/ 19 w 26"/>
                  <a:gd name="T9" fmla="*/ 8 h 15"/>
                  <a:gd name="T10" fmla="*/ 10 w 26"/>
                  <a:gd name="T11" fmla="*/ 15 h 15"/>
                  <a:gd name="T12" fmla="*/ 3 w 26"/>
                  <a:gd name="T13" fmla="*/ 14 h 15"/>
                  <a:gd name="T14" fmla="*/ 0 w 26"/>
                  <a:gd name="T15" fmla="*/ 9 h 15"/>
                  <a:gd name="T16" fmla="*/ 0 w 26"/>
                  <a:gd name="T17" fmla="*/ 6 h 15"/>
                  <a:gd name="T18" fmla="*/ 6 w 26"/>
                  <a:gd name="T19" fmla="*/ 5 h 15"/>
                  <a:gd name="T20" fmla="*/ 12 w 26"/>
                  <a:gd name="T2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5">
                    <a:moveTo>
                      <a:pt x="12" y="2"/>
                    </a:moveTo>
                    <a:lnTo>
                      <a:pt x="16" y="2"/>
                    </a:lnTo>
                    <a:lnTo>
                      <a:pt x="21" y="0"/>
                    </a:lnTo>
                    <a:lnTo>
                      <a:pt x="26" y="5"/>
                    </a:lnTo>
                    <a:lnTo>
                      <a:pt x="19" y="8"/>
                    </a:lnTo>
                    <a:lnTo>
                      <a:pt x="10" y="15"/>
                    </a:lnTo>
                    <a:lnTo>
                      <a:pt x="3" y="14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6" y="5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1" name="Freeform 6579">
                <a:extLst>
                  <a:ext uri="{FF2B5EF4-FFF2-40B4-BE49-F238E27FC236}">
                    <a16:creationId xmlns:a16="http://schemas.microsoft.com/office/drawing/2014/main" id="{10584920-8098-CCC5-6949-B71BC77CF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854"/>
                <a:ext cx="13" cy="8"/>
              </a:xfrm>
              <a:custGeom>
                <a:avLst/>
                <a:gdLst>
                  <a:gd name="T0" fmla="*/ 12 w 26"/>
                  <a:gd name="T1" fmla="*/ 2 h 15"/>
                  <a:gd name="T2" fmla="*/ 16 w 26"/>
                  <a:gd name="T3" fmla="*/ 2 h 15"/>
                  <a:gd name="T4" fmla="*/ 21 w 26"/>
                  <a:gd name="T5" fmla="*/ 0 h 15"/>
                  <a:gd name="T6" fmla="*/ 26 w 26"/>
                  <a:gd name="T7" fmla="*/ 5 h 15"/>
                  <a:gd name="T8" fmla="*/ 19 w 26"/>
                  <a:gd name="T9" fmla="*/ 8 h 15"/>
                  <a:gd name="T10" fmla="*/ 10 w 26"/>
                  <a:gd name="T11" fmla="*/ 15 h 15"/>
                  <a:gd name="T12" fmla="*/ 3 w 26"/>
                  <a:gd name="T13" fmla="*/ 14 h 15"/>
                  <a:gd name="T14" fmla="*/ 0 w 26"/>
                  <a:gd name="T15" fmla="*/ 9 h 15"/>
                  <a:gd name="T16" fmla="*/ 0 w 26"/>
                  <a:gd name="T17" fmla="*/ 6 h 15"/>
                  <a:gd name="T18" fmla="*/ 6 w 26"/>
                  <a:gd name="T19" fmla="*/ 5 h 15"/>
                  <a:gd name="T20" fmla="*/ 12 w 26"/>
                  <a:gd name="T2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5">
                    <a:moveTo>
                      <a:pt x="12" y="2"/>
                    </a:moveTo>
                    <a:lnTo>
                      <a:pt x="16" y="2"/>
                    </a:lnTo>
                    <a:lnTo>
                      <a:pt x="21" y="0"/>
                    </a:lnTo>
                    <a:lnTo>
                      <a:pt x="26" y="5"/>
                    </a:lnTo>
                    <a:lnTo>
                      <a:pt x="19" y="8"/>
                    </a:lnTo>
                    <a:lnTo>
                      <a:pt x="10" y="15"/>
                    </a:lnTo>
                    <a:lnTo>
                      <a:pt x="3" y="14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6" y="5"/>
                    </a:lnTo>
                    <a:lnTo>
                      <a:pt x="12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2" name="Freeform 6580">
                <a:extLst>
                  <a:ext uri="{FF2B5EF4-FFF2-40B4-BE49-F238E27FC236}">
                    <a16:creationId xmlns:a16="http://schemas.microsoft.com/office/drawing/2014/main" id="{3244CA35-9CF4-6309-1862-98724FF2A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872"/>
                <a:ext cx="20" cy="19"/>
              </a:xfrm>
              <a:custGeom>
                <a:avLst/>
                <a:gdLst>
                  <a:gd name="T0" fmla="*/ 31 w 41"/>
                  <a:gd name="T1" fmla="*/ 0 h 36"/>
                  <a:gd name="T2" fmla="*/ 28 w 41"/>
                  <a:gd name="T3" fmla="*/ 4 h 36"/>
                  <a:gd name="T4" fmla="*/ 8 w 41"/>
                  <a:gd name="T5" fmla="*/ 10 h 36"/>
                  <a:gd name="T6" fmla="*/ 3 w 41"/>
                  <a:gd name="T7" fmla="*/ 9 h 36"/>
                  <a:gd name="T8" fmla="*/ 0 w 41"/>
                  <a:gd name="T9" fmla="*/ 18 h 36"/>
                  <a:gd name="T10" fmla="*/ 0 w 41"/>
                  <a:gd name="T11" fmla="*/ 24 h 36"/>
                  <a:gd name="T12" fmla="*/ 3 w 41"/>
                  <a:gd name="T13" fmla="*/ 30 h 36"/>
                  <a:gd name="T14" fmla="*/ 3 w 41"/>
                  <a:gd name="T15" fmla="*/ 32 h 36"/>
                  <a:gd name="T16" fmla="*/ 8 w 41"/>
                  <a:gd name="T17" fmla="*/ 36 h 36"/>
                  <a:gd name="T18" fmla="*/ 12 w 41"/>
                  <a:gd name="T19" fmla="*/ 35 h 36"/>
                  <a:gd name="T20" fmla="*/ 15 w 41"/>
                  <a:gd name="T21" fmla="*/ 36 h 36"/>
                  <a:gd name="T22" fmla="*/ 17 w 41"/>
                  <a:gd name="T23" fmla="*/ 35 h 36"/>
                  <a:gd name="T24" fmla="*/ 25 w 41"/>
                  <a:gd name="T25" fmla="*/ 30 h 36"/>
                  <a:gd name="T26" fmla="*/ 28 w 41"/>
                  <a:gd name="T27" fmla="*/ 24 h 36"/>
                  <a:gd name="T28" fmla="*/ 37 w 41"/>
                  <a:gd name="T29" fmla="*/ 26 h 36"/>
                  <a:gd name="T30" fmla="*/ 40 w 41"/>
                  <a:gd name="T31" fmla="*/ 19 h 36"/>
                  <a:gd name="T32" fmla="*/ 40 w 41"/>
                  <a:gd name="T33" fmla="*/ 6 h 36"/>
                  <a:gd name="T34" fmla="*/ 41 w 41"/>
                  <a:gd name="T35" fmla="*/ 1 h 36"/>
                  <a:gd name="T36" fmla="*/ 31 w 41"/>
                  <a:gd name="T3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36">
                    <a:moveTo>
                      <a:pt x="31" y="0"/>
                    </a:moveTo>
                    <a:lnTo>
                      <a:pt x="28" y="4"/>
                    </a:lnTo>
                    <a:lnTo>
                      <a:pt x="8" y="10"/>
                    </a:lnTo>
                    <a:lnTo>
                      <a:pt x="3" y="9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30"/>
                    </a:lnTo>
                    <a:lnTo>
                      <a:pt x="3" y="32"/>
                    </a:lnTo>
                    <a:lnTo>
                      <a:pt x="8" y="36"/>
                    </a:lnTo>
                    <a:lnTo>
                      <a:pt x="12" y="35"/>
                    </a:lnTo>
                    <a:lnTo>
                      <a:pt x="15" y="36"/>
                    </a:lnTo>
                    <a:lnTo>
                      <a:pt x="17" y="35"/>
                    </a:lnTo>
                    <a:lnTo>
                      <a:pt x="25" y="30"/>
                    </a:lnTo>
                    <a:lnTo>
                      <a:pt x="28" y="24"/>
                    </a:lnTo>
                    <a:lnTo>
                      <a:pt x="37" y="26"/>
                    </a:lnTo>
                    <a:lnTo>
                      <a:pt x="40" y="19"/>
                    </a:lnTo>
                    <a:lnTo>
                      <a:pt x="40" y="6"/>
                    </a:lnTo>
                    <a:lnTo>
                      <a:pt x="41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3" name="Freeform 6581">
                <a:extLst>
                  <a:ext uri="{FF2B5EF4-FFF2-40B4-BE49-F238E27FC236}">
                    <a16:creationId xmlns:a16="http://schemas.microsoft.com/office/drawing/2014/main" id="{A179E267-3929-C22B-2674-1706AF9A4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872"/>
                <a:ext cx="20" cy="19"/>
              </a:xfrm>
              <a:custGeom>
                <a:avLst/>
                <a:gdLst>
                  <a:gd name="T0" fmla="*/ 31 w 41"/>
                  <a:gd name="T1" fmla="*/ 0 h 36"/>
                  <a:gd name="T2" fmla="*/ 41 w 41"/>
                  <a:gd name="T3" fmla="*/ 1 h 36"/>
                  <a:gd name="T4" fmla="*/ 40 w 41"/>
                  <a:gd name="T5" fmla="*/ 6 h 36"/>
                  <a:gd name="T6" fmla="*/ 40 w 41"/>
                  <a:gd name="T7" fmla="*/ 19 h 36"/>
                  <a:gd name="T8" fmla="*/ 37 w 41"/>
                  <a:gd name="T9" fmla="*/ 26 h 36"/>
                  <a:gd name="T10" fmla="*/ 28 w 41"/>
                  <a:gd name="T11" fmla="*/ 24 h 36"/>
                  <a:gd name="T12" fmla="*/ 25 w 41"/>
                  <a:gd name="T13" fmla="*/ 30 h 36"/>
                  <a:gd name="T14" fmla="*/ 17 w 41"/>
                  <a:gd name="T15" fmla="*/ 35 h 36"/>
                  <a:gd name="T16" fmla="*/ 15 w 41"/>
                  <a:gd name="T17" fmla="*/ 36 h 36"/>
                  <a:gd name="T18" fmla="*/ 12 w 41"/>
                  <a:gd name="T19" fmla="*/ 35 h 36"/>
                  <a:gd name="T20" fmla="*/ 8 w 41"/>
                  <a:gd name="T21" fmla="*/ 36 h 36"/>
                  <a:gd name="T22" fmla="*/ 3 w 41"/>
                  <a:gd name="T23" fmla="*/ 32 h 36"/>
                  <a:gd name="T24" fmla="*/ 3 w 41"/>
                  <a:gd name="T25" fmla="*/ 30 h 36"/>
                  <a:gd name="T26" fmla="*/ 0 w 41"/>
                  <a:gd name="T27" fmla="*/ 24 h 36"/>
                  <a:gd name="T28" fmla="*/ 0 w 41"/>
                  <a:gd name="T29" fmla="*/ 18 h 36"/>
                  <a:gd name="T30" fmla="*/ 3 w 41"/>
                  <a:gd name="T31" fmla="*/ 9 h 36"/>
                  <a:gd name="T32" fmla="*/ 8 w 41"/>
                  <a:gd name="T33" fmla="*/ 10 h 36"/>
                  <a:gd name="T34" fmla="*/ 28 w 41"/>
                  <a:gd name="T35" fmla="*/ 4 h 36"/>
                  <a:gd name="T36" fmla="*/ 31 w 41"/>
                  <a:gd name="T3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36">
                    <a:moveTo>
                      <a:pt x="31" y="0"/>
                    </a:moveTo>
                    <a:lnTo>
                      <a:pt x="41" y="1"/>
                    </a:lnTo>
                    <a:lnTo>
                      <a:pt x="40" y="6"/>
                    </a:lnTo>
                    <a:lnTo>
                      <a:pt x="40" y="19"/>
                    </a:lnTo>
                    <a:lnTo>
                      <a:pt x="37" y="26"/>
                    </a:lnTo>
                    <a:lnTo>
                      <a:pt x="28" y="24"/>
                    </a:lnTo>
                    <a:lnTo>
                      <a:pt x="25" y="30"/>
                    </a:lnTo>
                    <a:lnTo>
                      <a:pt x="17" y="35"/>
                    </a:lnTo>
                    <a:lnTo>
                      <a:pt x="15" y="36"/>
                    </a:lnTo>
                    <a:lnTo>
                      <a:pt x="12" y="35"/>
                    </a:lnTo>
                    <a:lnTo>
                      <a:pt x="8" y="36"/>
                    </a:lnTo>
                    <a:lnTo>
                      <a:pt x="3" y="32"/>
                    </a:lnTo>
                    <a:lnTo>
                      <a:pt x="3" y="30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3" y="9"/>
                    </a:lnTo>
                    <a:lnTo>
                      <a:pt x="8" y="10"/>
                    </a:lnTo>
                    <a:lnTo>
                      <a:pt x="28" y="4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4" name="Freeform 6582">
                <a:extLst>
                  <a:ext uri="{FF2B5EF4-FFF2-40B4-BE49-F238E27FC236}">
                    <a16:creationId xmlns:a16="http://schemas.microsoft.com/office/drawing/2014/main" id="{36B3082C-6273-CA37-799A-9DF9517D6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872"/>
                <a:ext cx="20" cy="19"/>
              </a:xfrm>
              <a:custGeom>
                <a:avLst/>
                <a:gdLst>
                  <a:gd name="T0" fmla="*/ 31 w 41"/>
                  <a:gd name="T1" fmla="*/ 0 h 36"/>
                  <a:gd name="T2" fmla="*/ 41 w 41"/>
                  <a:gd name="T3" fmla="*/ 1 h 36"/>
                  <a:gd name="T4" fmla="*/ 40 w 41"/>
                  <a:gd name="T5" fmla="*/ 6 h 36"/>
                  <a:gd name="T6" fmla="*/ 40 w 41"/>
                  <a:gd name="T7" fmla="*/ 19 h 36"/>
                  <a:gd name="T8" fmla="*/ 37 w 41"/>
                  <a:gd name="T9" fmla="*/ 26 h 36"/>
                  <a:gd name="T10" fmla="*/ 28 w 41"/>
                  <a:gd name="T11" fmla="*/ 24 h 36"/>
                  <a:gd name="T12" fmla="*/ 25 w 41"/>
                  <a:gd name="T13" fmla="*/ 30 h 36"/>
                  <a:gd name="T14" fmla="*/ 17 w 41"/>
                  <a:gd name="T15" fmla="*/ 35 h 36"/>
                  <a:gd name="T16" fmla="*/ 15 w 41"/>
                  <a:gd name="T17" fmla="*/ 36 h 36"/>
                  <a:gd name="T18" fmla="*/ 12 w 41"/>
                  <a:gd name="T19" fmla="*/ 35 h 36"/>
                  <a:gd name="T20" fmla="*/ 8 w 41"/>
                  <a:gd name="T21" fmla="*/ 36 h 36"/>
                  <a:gd name="T22" fmla="*/ 3 w 41"/>
                  <a:gd name="T23" fmla="*/ 32 h 36"/>
                  <a:gd name="T24" fmla="*/ 3 w 41"/>
                  <a:gd name="T25" fmla="*/ 30 h 36"/>
                  <a:gd name="T26" fmla="*/ 0 w 41"/>
                  <a:gd name="T27" fmla="*/ 24 h 36"/>
                  <a:gd name="T28" fmla="*/ 0 w 41"/>
                  <a:gd name="T29" fmla="*/ 18 h 36"/>
                  <a:gd name="T30" fmla="*/ 3 w 41"/>
                  <a:gd name="T31" fmla="*/ 9 h 36"/>
                  <a:gd name="T32" fmla="*/ 8 w 41"/>
                  <a:gd name="T33" fmla="*/ 10 h 36"/>
                  <a:gd name="T34" fmla="*/ 28 w 41"/>
                  <a:gd name="T35" fmla="*/ 4 h 36"/>
                  <a:gd name="T36" fmla="*/ 31 w 41"/>
                  <a:gd name="T3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36">
                    <a:moveTo>
                      <a:pt x="31" y="0"/>
                    </a:moveTo>
                    <a:lnTo>
                      <a:pt x="41" y="1"/>
                    </a:lnTo>
                    <a:lnTo>
                      <a:pt x="40" y="6"/>
                    </a:lnTo>
                    <a:lnTo>
                      <a:pt x="40" y="19"/>
                    </a:lnTo>
                    <a:lnTo>
                      <a:pt x="37" y="26"/>
                    </a:lnTo>
                    <a:lnTo>
                      <a:pt x="28" y="24"/>
                    </a:lnTo>
                    <a:lnTo>
                      <a:pt x="25" y="30"/>
                    </a:lnTo>
                    <a:lnTo>
                      <a:pt x="17" y="35"/>
                    </a:lnTo>
                    <a:lnTo>
                      <a:pt x="15" y="36"/>
                    </a:lnTo>
                    <a:lnTo>
                      <a:pt x="12" y="35"/>
                    </a:lnTo>
                    <a:lnTo>
                      <a:pt x="8" y="36"/>
                    </a:lnTo>
                    <a:lnTo>
                      <a:pt x="3" y="32"/>
                    </a:lnTo>
                    <a:lnTo>
                      <a:pt x="3" y="30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3" y="9"/>
                    </a:lnTo>
                    <a:lnTo>
                      <a:pt x="8" y="10"/>
                    </a:lnTo>
                    <a:lnTo>
                      <a:pt x="28" y="4"/>
                    </a:lnTo>
                    <a:lnTo>
                      <a:pt x="31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5" name="Freeform 6583">
                <a:extLst>
                  <a:ext uri="{FF2B5EF4-FFF2-40B4-BE49-F238E27FC236}">
                    <a16:creationId xmlns:a16="http://schemas.microsoft.com/office/drawing/2014/main" id="{AB88B01C-CE9C-ED12-AD30-262F26B84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837"/>
                <a:ext cx="23" cy="15"/>
              </a:xfrm>
              <a:custGeom>
                <a:avLst/>
                <a:gdLst>
                  <a:gd name="T0" fmla="*/ 43 w 46"/>
                  <a:gd name="T1" fmla="*/ 4 h 29"/>
                  <a:gd name="T2" fmla="*/ 34 w 46"/>
                  <a:gd name="T3" fmla="*/ 1 h 29"/>
                  <a:gd name="T4" fmla="*/ 23 w 46"/>
                  <a:gd name="T5" fmla="*/ 0 h 29"/>
                  <a:gd name="T6" fmla="*/ 11 w 46"/>
                  <a:gd name="T7" fmla="*/ 3 h 29"/>
                  <a:gd name="T8" fmla="*/ 0 w 46"/>
                  <a:gd name="T9" fmla="*/ 10 h 29"/>
                  <a:gd name="T10" fmla="*/ 5 w 46"/>
                  <a:gd name="T11" fmla="*/ 10 h 29"/>
                  <a:gd name="T12" fmla="*/ 14 w 46"/>
                  <a:gd name="T13" fmla="*/ 12 h 29"/>
                  <a:gd name="T14" fmla="*/ 20 w 46"/>
                  <a:gd name="T15" fmla="*/ 15 h 29"/>
                  <a:gd name="T16" fmla="*/ 20 w 46"/>
                  <a:gd name="T17" fmla="*/ 23 h 29"/>
                  <a:gd name="T18" fmla="*/ 26 w 46"/>
                  <a:gd name="T19" fmla="*/ 29 h 29"/>
                  <a:gd name="T20" fmla="*/ 37 w 46"/>
                  <a:gd name="T21" fmla="*/ 24 h 29"/>
                  <a:gd name="T22" fmla="*/ 38 w 46"/>
                  <a:gd name="T23" fmla="*/ 24 h 29"/>
                  <a:gd name="T24" fmla="*/ 41 w 46"/>
                  <a:gd name="T25" fmla="*/ 21 h 29"/>
                  <a:gd name="T26" fmla="*/ 46 w 46"/>
                  <a:gd name="T27" fmla="*/ 12 h 29"/>
                  <a:gd name="T28" fmla="*/ 43 w 46"/>
                  <a:gd name="T2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6" h="29">
                    <a:moveTo>
                      <a:pt x="43" y="4"/>
                    </a:moveTo>
                    <a:lnTo>
                      <a:pt x="34" y="1"/>
                    </a:lnTo>
                    <a:lnTo>
                      <a:pt x="23" y="0"/>
                    </a:lnTo>
                    <a:lnTo>
                      <a:pt x="11" y="3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4" y="12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26" y="29"/>
                    </a:lnTo>
                    <a:lnTo>
                      <a:pt x="37" y="24"/>
                    </a:lnTo>
                    <a:lnTo>
                      <a:pt x="38" y="24"/>
                    </a:lnTo>
                    <a:lnTo>
                      <a:pt x="41" y="21"/>
                    </a:lnTo>
                    <a:lnTo>
                      <a:pt x="46" y="12"/>
                    </a:lnTo>
                    <a:lnTo>
                      <a:pt x="43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6" name="Freeform 6584">
                <a:extLst>
                  <a:ext uri="{FF2B5EF4-FFF2-40B4-BE49-F238E27FC236}">
                    <a16:creationId xmlns:a16="http://schemas.microsoft.com/office/drawing/2014/main" id="{F2673468-3CEB-9591-1B92-296A5045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837"/>
                <a:ext cx="23" cy="15"/>
              </a:xfrm>
              <a:custGeom>
                <a:avLst/>
                <a:gdLst>
                  <a:gd name="T0" fmla="*/ 43 w 46"/>
                  <a:gd name="T1" fmla="*/ 4 h 29"/>
                  <a:gd name="T2" fmla="*/ 46 w 46"/>
                  <a:gd name="T3" fmla="*/ 12 h 29"/>
                  <a:gd name="T4" fmla="*/ 41 w 46"/>
                  <a:gd name="T5" fmla="*/ 21 h 29"/>
                  <a:gd name="T6" fmla="*/ 38 w 46"/>
                  <a:gd name="T7" fmla="*/ 24 h 29"/>
                  <a:gd name="T8" fmla="*/ 37 w 46"/>
                  <a:gd name="T9" fmla="*/ 24 h 29"/>
                  <a:gd name="T10" fmla="*/ 26 w 46"/>
                  <a:gd name="T11" fmla="*/ 29 h 29"/>
                  <a:gd name="T12" fmla="*/ 20 w 46"/>
                  <a:gd name="T13" fmla="*/ 23 h 29"/>
                  <a:gd name="T14" fmla="*/ 20 w 46"/>
                  <a:gd name="T15" fmla="*/ 15 h 29"/>
                  <a:gd name="T16" fmla="*/ 14 w 46"/>
                  <a:gd name="T17" fmla="*/ 12 h 29"/>
                  <a:gd name="T18" fmla="*/ 5 w 46"/>
                  <a:gd name="T19" fmla="*/ 10 h 29"/>
                  <a:gd name="T20" fmla="*/ 0 w 46"/>
                  <a:gd name="T21" fmla="*/ 10 h 29"/>
                  <a:gd name="T22" fmla="*/ 11 w 46"/>
                  <a:gd name="T23" fmla="*/ 3 h 29"/>
                  <a:gd name="T24" fmla="*/ 23 w 46"/>
                  <a:gd name="T25" fmla="*/ 0 h 29"/>
                  <a:gd name="T26" fmla="*/ 34 w 46"/>
                  <a:gd name="T27" fmla="*/ 1 h 29"/>
                  <a:gd name="T28" fmla="*/ 43 w 46"/>
                  <a:gd name="T2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6" h="29">
                    <a:moveTo>
                      <a:pt x="43" y="4"/>
                    </a:moveTo>
                    <a:lnTo>
                      <a:pt x="46" y="12"/>
                    </a:lnTo>
                    <a:lnTo>
                      <a:pt x="41" y="21"/>
                    </a:lnTo>
                    <a:lnTo>
                      <a:pt x="38" y="24"/>
                    </a:lnTo>
                    <a:lnTo>
                      <a:pt x="37" y="24"/>
                    </a:lnTo>
                    <a:lnTo>
                      <a:pt x="26" y="29"/>
                    </a:lnTo>
                    <a:lnTo>
                      <a:pt x="20" y="23"/>
                    </a:lnTo>
                    <a:lnTo>
                      <a:pt x="20" y="15"/>
                    </a:lnTo>
                    <a:lnTo>
                      <a:pt x="14" y="12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11" y="3"/>
                    </a:lnTo>
                    <a:lnTo>
                      <a:pt x="23" y="0"/>
                    </a:lnTo>
                    <a:lnTo>
                      <a:pt x="34" y="1"/>
                    </a:lnTo>
                    <a:lnTo>
                      <a:pt x="43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7" name="Freeform 6585">
                <a:extLst>
                  <a:ext uri="{FF2B5EF4-FFF2-40B4-BE49-F238E27FC236}">
                    <a16:creationId xmlns:a16="http://schemas.microsoft.com/office/drawing/2014/main" id="{48823F09-4C06-7F7D-EECF-667C9C5C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837"/>
                <a:ext cx="23" cy="15"/>
              </a:xfrm>
              <a:custGeom>
                <a:avLst/>
                <a:gdLst>
                  <a:gd name="T0" fmla="*/ 43 w 46"/>
                  <a:gd name="T1" fmla="*/ 4 h 29"/>
                  <a:gd name="T2" fmla="*/ 46 w 46"/>
                  <a:gd name="T3" fmla="*/ 12 h 29"/>
                  <a:gd name="T4" fmla="*/ 41 w 46"/>
                  <a:gd name="T5" fmla="*/ 21 h 29"/>
                  <a:gd name="T6" fmla="*/ 38 w 46"/>
                  <a:gd name="T7" fmla="*/ 24 h 29"/>
                  <a:gd name="T8" fmla="*/ 37 w 46"/>
                  <a:gd name="T9" fmla="*/ 24 h 29"/>
                  <a:gd name="T10" fmla="*/ 26 w 46"/>
                  <a:gd name="T11" fmla="*/ 29 h 29"/>
                  <a:gd name="T12" fmla="*/ 20 w 46"/>
                  <a:gd name="T13" fmla="*/ 23 h 29"/>
                  <a:gd name="T14" fmla="*/ 20 w 46"/>
                  <a:gd name="T15" fmla="*/ 15 h 29"/>
                  <a:gd name="T16" fmla="*/ 14 w 46"/>
                  <a:gd name="T17" fmla="*/ 12 h 29"/>
                  <a:gd name="T18" fmla="*/ 5 w 46"/>
                  <a:gd name="T19" fmla="*/ 10 h 29"/>
                  <a:gd name="T20" fmla="*/ 0 w 46"/>
                  <a:gd name="T21" fmla="*/ 10 h 29"/>
                  <a:gd name="T22" fmla="*/ 11 w 46"/>
                  <a:gd name="T23" fmla="*/ 3 h 29"/>
                  <a:gd name="T24" fmla="*/ 23 w 46"/>
                  <a:gd name="T25" fmla="*/ 0 h 29"/>
                  <a:gd name="T26" fmla="*/ 34 w 46"/>
                  <a:gd name="T27" fmla="*/ 1 h 29"/>
                  <a:gd name="T28" fmla="*/ 43 w 46"/>
                  <a:gd name="T2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6" h="29">
                    <a:moveTo>
                      <a:pt x="43" y="4"/>
                    </a:moveTo>
                    <a:lnTo>
                      <a:pt x="46" y="12"/>
                    </a:lnTo>
                    <a:lnTo>
                      <a:pt x="41" y="21"/>
                    </a:lnTo>
                    <a:lnTo>
                      <a:pt x="38" y="24"/>
                    </a:lnTo>
                    <a:lnTo>
                      <a:pt x="37" y="24"/>
                    </a:lnTo>
                    <a:lnTo>
                      <a:pt x="26" y="29"/>
                    </a:lnTo>
                    <a:lnTo>
                      <a:pt x="20" y="23"/>
                    </a:lnTo>
                    <a:lnTo>
                      <a:pt x="20" y="15"/>
                    </a:lnTo>
                    <a:lnTo>
                      <a:pt x="14" y="12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11" y="3"/>
                    </a:lnTo>
                    <a:lnTo>
                      <a:pt x="23" y="0"/>
                    </a:lnTo>
                    <a:lnTo>
                      <a:pt x="34" y="1"/>
                    </a:lnTo>
                    <a:lnTo>
                      <a:pt x="43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8" name="Freeform 6586">
                <a:extLst>
                  <a:ext uri="{FF2B5EF4-FFF2-40B4-BE49-F238E27FC236}">
                    <a16:creationId xmlns:a16="http://schemas.microsoft.com/office/drawing/2014/main" id="{1734E76E-3A87-CDA9-711B-55219A377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883"/>
                <a:ext cx="14" cy="8"/>
              </a:xfrm>
              <a:custGeom>
                <a:avLst/>
                <a:gdLst>
                  <a:gd name="T0" fmla="*/ 27 w 27"/>
                  <a:gd name="T1" fmla="*/ 5 h 17"/>
                  <a:gd name="T2" fmla="*/ 23 w 27"/>
                  <a:gd name="T3" fmla="*/ 2 h 17"/>
                  <a:gd name="T4" fmla="*/ 16 w 27"/>
                  <a:gd name="T5" fmla="*/ 5 h 17"/>
                  <a:gd name="T6" fmla="*/ 15 w 27"/>
                  <a:gd name="T7" fmla="*/ 0 h 17"/>
                  <a:gd name="T8" fmla="*/ 9 w 27"/>
                  <a:gd name="T9" fmla="*/ 6 h 17"/>
                  <a:gd name="T10" fmla="*/ 0 w 27"/>
                  <a:gd name="T11" fmla="*/ 9 h 17"/>
                  <a:gd name="T12" fmla="*/ 9 w 27"/>
                  <a:gd name="T13" fmla="*/ 14 h 17"/>
                  <a:gd name="T14" fmla="*/ 13 w 27"/>
                  <a:gd name="T15" fmla="*/ 17 h 17"/>
                  <a:gd name="T16" fmla="*/ 19 w 27"/>
                  <a:gd name="T17" fmla="*/ 15 h 17"/>
                  <a:gd name="T18" fmla="*/ 24 w 27"/>
                  <a:gd name="T19" fmla="*/ 11 h 17"/>
                  <a:gd name="T20" fmla="*/ 24 w 27"/>
                  <a:gd name="T21" fmla="*/ 6 h 17"/>
                  <a:gd name="T22" fmla="*/ 27 w 27"/>
                  <a:gd name="T2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17">
                    <a:moveTo>
                      <a:pt x="27" y="5"/>
                    </a:moveTo>
                    <a:lnTo>
                      <a:pt x="23" y="2"/>
                    </a:lnTo>
                    <a:lnTo>
                      <a:pt x="16" y="5"/>
                    </a:lnTo>
                    <a:lnTo>
                      <a:pt x="15" y="0"/>
                    </a:lnTo>
                    <a:lnTo>
                      <a:pt x="9" y="6"/>
                    </a:lnTo>
                    <a:lnTo>
                      <a:pt x="0" y="9"/>
                    </a:lnTo>
                    <a:lnTo>
                      <a:pt x="9" y="14"/>
                    </a:lnTo>
                    <a:lnTo>
                      <a:pt x="13" y="17"/>
                    </a:lnTo>
                    <a:lnTo>
                      <a:pt x="19" y="15"/>
                    </a:lnTo>
                    <a:lnTo>
                      <a:pt x="24" y="11"/>
                    </a:lnTo>
                    <a:lnTo>
                      <a:pt x="24" y="6"/>
                    </a:lnTo>
                    <a:lnTo>
                      <a:pt x="27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29" name="Freeform 6587">
                <a:extLst>
                  <a:ext uri="{FF2B5EF4-FFF2-40B4-BE49-F238E27FC236}">
                    <a16:creationId xmlns:a16="http://schemas.microsoft.com/office/drawing/2014/main" id="{35866FD2-9AC9-6038-B0CA-96580ECC1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883"/>
                <a:ext cx="14" cy="8"/>
              </a:xfrm>
              <a:custGeom>
                <a:avLst/>
                <a:gdLst>
                  <a:gd name="T0" fmla="*/ 27 w 27"/>
                  <a:gd name="T1" fmla="*/ 5 h 17"/>
                  <a:gd name="T2" fmla="*/ 24 w 27"/>
                  <a:gd name="T3" fmla="*/ 6 h 17"/>
                  <a:gd name="T4" fmla="*/ 24 w 27"/>
                  <a:gd name="T5" fmla="*/ 11 h 17"/>
                  <a:gd name="T6" fmla="*/ 19 w 27"/>
                  <a:gd name="T7" fmla="*/ 15 h 17"/>
                  <a:gd name="T8" fmla="*/ 13 w 27"/>
                  <a:gd name="T9" fmla="*/ 17 h 17"/>
                  <a:gd name="T10" fmla="*/ 9 w 27"/>
                  <a:gd name="T11" fmla="*/ 14 h 17"/>
                  <a:gd name="T12" fmla="*/ 0 w 27"/>
                  <a:gd name="T13" fmla="*/ 9 h 17"/>
                  <a:gd name="T14" fmla="*/ 9 w 27"/>
                  <a:gd name="T15" fmla="*/ 6 h 17"/>
                  <a:gd name="T16" fmla="*/ 15 w 27"/>
                  <a:gd name="T17" fmla="*/ 0 h 17"/>
                  <a:gd name="T18" fmla="*/ 16 w 27"/>
                  <a:gd name="T19" fmla="*/ 5 h 17"/>
                  <a:gd name="T20" fmla="*/ 23 w 27"/>
                  <a:gd name="T21" fmla="*/ 2 h 17"/>
                  <a:gd name="T22" fmla="*/ 27 w 27"/>
                  <a:gd name="T2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17">
                    <a:moveTo>
                      <a:pt x="27" y="5"/>
                    </a:moveTo>
                    <a:lnTo>
                      <a:pt x="24" y="6"/>
                    </a:lnTo>
                    <a:lnTo>
                      <a:pt x="24" y="11"/>
                    </a:lnTo>
                    <a:lnTo>
                      <a:pt x="19" y="15"/>
                    </a:lnTo>
                    <a:lnTo>
                      <a:pt x="13" y="17"/>
                    </a:lnTo>
                    <a:lnTo>
                      <a:pt x="9" y="14"/>
                    </a:lnTo>
                    <a:lnTo>
                      <a:pt x="0" y="9"/>
                    </a:lnTo>
                    <a:lnTo>
                      <a:pt x="9" y="6"/>
                    </a:lnTo>
                    <a:lnTo>
                      <a:pt x="15" y="0"/>
                    </a:lnTo>
                    <a:lnTo>
                      <a:pt x="16" y="5"/>
                    </a:lnTo>
                    <a:lnTo>
                      <a:pt x="23" y="2"/>
                    </a:lnTo>
                    <a:lnTo>
                      <a:pt x="27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0" name="Freeform 6588">
                <a:extLst>
                  <a:ext uri="{FF2B5EF4-FFF2-40B4-BE49-F238E27FC236}">
                    <a16:creationId xmlns:a16="http://schemas.microsoft.com/office/drawing/2014/main" id="{54D3CDC9-C445-ED1C-E720-641BD0D2E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883"/>
                <a:ext cx="14" cy="8"/>
              </a:xfrm>
              <a:custGeom>
                <a:avLst/>
                <a:gdLst>
                  <a:gd name="T0" fmla="*/ 27 w 27"/>
                  <a:gd name="T1" fmla="*/ 5 h 17"/>
                  <a:gd name="T2" fmla="*/ 24 w 27"/>
                  <a:gd name="T3" fmla="*/ 6 h 17"/>
                  <a:gd name="T4" fmla="*/ 24 w 27"/>
                  <a:gd name="T5" fmla="*/ 11 h 17"/>
                  <a:gd name="T6" fmla="*/ 19 w 27"/>
                  <a:gd name="T7" fmla="*/ 15 h 17"/>
                  <a:gd name="T8" fmla="*/ 13 w 27"/>
                  <a:gd name="T9" fmla="*/ 17 h 17"/>
                  <a:gd name="T10" fmla="*/ 9 w 27"/>
                  <a:gd name="T11" fmla="*/ 14 h 17"/>
                  <a:gd name="T12" fmla="*/ 0 w 27"/>
                  <a:gd name="T13" fmla="*/ 9 h 17"/>
                  <a:gd name="T14" fmla="*/ 9 w 27"/>
                  <a:gd name="T15" fmla="*/ 6 h 17"/>
                  <a:gd name="T16" fmla="*/ 15 w 27"/>
                  <a:gd name="T17" fmla="*/ 0 h 17"/>
                  <a:gd name="T18" fmla="*/ 16 w 27"/>
                  <a:gd name="T19" fmla="*/ 5 h 17"/>
                  <a:gd name="T20" fmla="*/ 23 w 27"/>
                  <a:gd name="T21" fmla="*/ 2 h 17"/>
                  <a:gd name="T22" fmla="*/ 27 w 27"/>
                  <a:gd name="T2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17">
                    <a:moveTo>
                      <a:pt x="27" y="5"/>
                    </a:moveTo>
                    <a:lnTo>
                      <a:pt x="24" y="6"/>
                    </a:lnTo>
                    <a:lnTo>
                      <a:pt x="24" y="11"/>
                    </a:lnTo>
                    <a:lnTo>
                      <a:pt x="19" y="15"/>
                    </a:lnTo>
                    <a:lnTo>
                      <a:pt x="13" y="17"/>
                    </a:lnTo>
                    <a:lnTo>
                      <a:pt x="9" y="14"/>
                    </a:lnTo>
                    <a:lnTo>
                      <a:pt x="0" y="9"/>
                    </a:lnTo>
                    <a:lnTo>
                      <a:pt x="9" y="6"/>
                    </a:lnTo>
                    <a:lnTo>
                      <a:pt x="15" y="0"/>
                    </a:lnTo>
                    <a:lnTo>
                      <a:pt x="16" y="5"/>
                    </a:lnTo>
                    <a:lnTo>
                      <a:pt x="23" y="2"/>
                    </a:lnTo>
                    <a:lnTo>
                      <a:pt x="27" y="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1" name="Freeform 6589">
                <a:extLst>
                  <a:ext uri="{FF2B5EF4-FFF2-40B4-BE49-F238E27FC236}">
                    <a16:creationId xmlns:a16="http://schemas.microsoft.com/office/drawing/2014/main" id="{AFD636EF-FF10-3988-6ABE-4C41563B5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856"/>
                <a:ext cx="9" cy="7"/>
              </a:xfrm>
              <a:custGeom>
                <a:avLst/>
                <a:gdLst>
                  <a:gd name="T0" fmla="*/ 8 w 17"/>
                  <a:gd name="T1" fmla="*/ 0 h 15"/>
                  <a:gd name="T2" fmla="*/ 0 w 17"/>
                  <a:gd name="T3" fmla="*/ 5 h 15"/>
                  <a:gd name="T4" fmla="*/ 7 w 17"/>
                  <a:gd name="T5" fmla="*/ 15 h 15"/>
                  <a:gd name="T6" fmla="*/ 17 w 17"/>
                  <a:gd name="T7" fmla="*/ 8 h 15"/>
                  <a:gd name="T8" fmla="*/ 8 w 1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8" y="0"/>
                    </a:moveTo>
                    <a:lnTo>
                      <a:pt x="0" y="5"/>
                    </a:lnTo>
                    <a:lnTo>
                      <a:pt x="7" y="15"/>
                    </a:lnTo>
                    <a:lnTo>
                      <a:pt x="17" y="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2" name="Freeform 6590">
                <a:extLst>
                  <a:ext uri="{FF2B5EF4-FFF2-40B4-BE49-F238E27FC236}">
                    <a16:creationId xmlns:a16="http://schemas.microsoft.com/office/drawing/2014/main" id="{A1FF04CA-E6D0-FB57-3818-56578B83D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856"/>
                <a:ext cx="9" cy="7"/>
              </a:xfrm>
              <a:custGeom>
                <a:avLst/>
                <a:gdLst>
                  <a:gd name="T0" fmla="*/ 8 w 17"/>
                  <a:gd name="T1" fmla="*/ 0 h 15"/>
                  <a:gd name="T2" fmla="*/ 17 w 17"/>
                  <a:gd name="T3" fmla="*/ 8 h 15"/>
                  <a:gd name="T4" fmla="*/ 7 w 17"/>
                  <a:gd name="T5" fmla="*/ 15 h 15"/>
                  <a:gd name="T6" fmla="*/ 0 w 17"/>
                  <a:gd name="T7" fmla="*/ 5 h 15"/>
                  <a:gd name="T8" fmla="*/ 8 w 1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8" y="0"/>
                    </a:moveTo>
                    <a:lnTo>
                      <a:pt x="17" y="8"/>
                    </a:lnTo>
                    <a:lnTo>
                      <a:pt x="7" y="15"/>
                    </a:lnTo>
                    <a:lnTo>
                      <a:pt x="0" y="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3" name="Freeform 6591">
                <a:extLst>
                  <a:ext uri="{FF2B5EF4-FFF2-40B4-BE49-F238E27FC236}">
                    <a16:creationId xmlns:a16="http://schemas.microsoft.com/office/drawing/2014/main" id="{65700C03-679C-54C8-699B-9AF9BCB6F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856"/>
                <a:ext cx="9" cy="7"/>
              </a:xfrm>
              <a:custGeom>
                <a:avLst/>
                <a:gdLst>
                  <a:gd name="T0" fmla="*/ 8 w 17"/>
                  <a:gd name="T1" fmla="*/ 0 h 15"/>
                  <a:gd name="T2" fmla="*/ 17 w 17"/>
                  <a:gd name="T3" fmla="*/ 8 h 15"/>
                  <a:gd name="T4" fmla="*/ 7 w 17"/>
                  <a:gd name="T5" fmla="*/ 15 h 15"/>
                  <a:gd name="T6" fmla="*/ 0 w 17"/>
                  <a:gd name="T7" fmla="*/ 5 h 15"/>
                  <a:gd name="T8" fmla="*/ 8 w 1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8" y="0"/>
                    </a:moveTo>
                    <a:lnTo>
                      <a:pt x="17" y="8"/>
                    </a:lnTo>
                    <a:lnTo>
                      <a:pt x="7" y="15"/>
                    </a:lnTo>
                    <a:lnTo>
                      <a:pt x="0" y="5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4" name="Freeform 6592">
                <a:extLst>
                  <a:ext uri="{FF2B5EF4-FFF2-40B4-BE49-F238E27FC236}">
                    <a16:creationId xmlns:a16="http://schemas.microsoft.com/office/drawing/2014/main" id="{116FF209-4CA9-DFE4-4A53-C6A3A4AFD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886"/>
                <a:ext cx="14" cy="7"/>
              </a:xfrm>
              <a:custGeom>
                <a:avLst/>
                <a:gdLst>
                  <a:gd name="T0" fmla="*/ 9 w 29"/>
                  <a:gd name="T1" fmla="*/ 6 h 14"/>
                  <a:gd name="T2" fmla="*/ 0 w 29"/>
                  <a:gd name="T3" fmla="*/ 9 h 14"/>
                  <a:gd name="T4" fmla="*/ 2 w 29"/>
                  <a:gd name="T5" fmla="*/ 12 h 14"/>
                  <a:gd name="T6" fmla="*/ 8 w 29"/>
                  <a:gd name="T7" fmla="*/ 14 h 14"/>
                  <a:gd name="T8" fmla="*/ 12 w 29"/>
                  <a:gd name="T9" fmla="*/ 12 h 14"/>
                  <a:gd name="T10" fmla="*/ 14 w 29"/>
                  <a:gd name="T11" fmla="*/ 12 h 14"/>
                  <a:gd name="T12" fmla="*/ 23 w 29"/>
                  <a:gd name="T13" fmla="*/ 12 h 14"/>
                  <a:gd name="T14" fmla="*/ 27 w 29"/>
                  <a:gd name="T15" fmla="*/ 11 h 14"/>
                  <a:gd name="T16" fmla="*/ 29 w 29"/>
                  <a:gd name="T17" fmla="*/ 8 h 14"/>
                  <a:gd name="T18" fmla="*/ 20 w 29"/>
                  <a:gd name="T19" fmla="*/ 3 h 14"/>
                  <a:gd name="T20" fmla="*/ 12 w 29"/>
                  <a:gd name="T21" fmla="*/ 0 h 14"/>
                  <a:gd name="T22" fmla="*/ 9 w 29"/>
                  <a:gd name="T2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4">
                    <a:moveTo>
                      <a:pt x="9" y="6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23" y="12"/>
                    </a:lnTo>
                    <a:lnTo>
                      <a:pt x="27" y="11"/>
                    </a:lnTo>
                    <a:lnTo>
                      <a:pt x="29" y="8"/>
                    </a:lnTo>
                    <a:lnTo>
                      <a:pt x="20" y="3"/>
                    </a:lnTo>
                    <a:lnTo>
                      <a:pt x="12" y="0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5" name="Freeform 6593">
                <a:extLst>
                  <a:ext uri="{FF2B5EF4-FFF2-40B4-BE49-F238E27FC236}">
                    <a16:creationId xmlns:a16="http://schemas.microsoft.com/office/drawing/2014/main" id="{78030558-31E1-2E85-8C89-E73B88459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886"/>
                <a:ext cx="14" cy="7"/>
              </a:xfrm>
              <a:custGeom>
                <a:avLst/>
                <a:gdLst>
                  <a:gd name="T0" fmla="*/ 9 w 29"/>
                  <a:gd name="T1" fmla="*/ 6 h 14"/>
                  <a:gd name="T2" fmla="*/ 12 w 29"/>
                  <a:gd name="T3" fmla="*/ 0 h 14"/>
                  <a:gd name="T4" fmla="*/ 20 w 29"/>
                  <a:gd name="T5" fmla="*/ 3 h 14"/>
                  <a:gd name="T6" fmla="*/ 29 w 29"/>
                  <a:gd name="T7" fmla="*/ 8 h 14"/>
                  <a:gd name="T8" fmla="*/ 27 w 29"/>
                  <a:gd name="T9" fmla="*/ 11 h 14"/>
                  <a:gd name="T10" fmla="*/ 23 w 29"/>
                  <a:gd name="T11" fmla="*/ 12 h 14"/>
                  <a:gd name="T12" fmla="*/ 14 w 29"/>
                  <a:gd name="T13" fmla="*/ 12 h 14"/>
                  <a:gd name="T14" fmla="*/ 12 w 29"/>
                  <a:gd name="T15" fmla="*/ 12 h 14"/>
                  <a:gd name="T16" fmla="*/ 8 w 29"/>
                  <a:gd name="T17" fmla="*/ 14 h 14"/>
                  <a:gd name="T18" fmla="*/ 2 w 29"/>
                  <a:gd name="T19" fmla="*/ 12 h 14"/>
                  <a:gd name="T20" fmla="*/ 0 w 29"/>
                  <a:gd name="T21" fmla="*/ 9 h 14"/>
                  <a:gd name="T22" fmla="*/ 9 w 29"/>
                  <a:gd name="T2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4">
                    <a:moveTo>
                      <a:pt x="9" y="6"/>
                    </a:moveTo>
                    <a:lnTo>
                      <a:pt x="12" y="0"/>
                    </a:lnTo>
                    <a:lnTo>
                      <a:pt x="20" y="3"/>
                    </a:lnTo>
                    <a:lnTo>
                      <a:pt x="29" y="8"/>
                    </a:lnTo>
                    <a:lnTo>
                      <a:pt x="27" y="11"/>
                    </a:lnTo>
                    <a:lnTo>
                      <a:pt x="23" y="12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8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6" name="Freeform 6594">
                <a:extLst>
                  <a:ext uri="{FF2B5EF4-FFF2-40B4-BE49-F238E27FC236}">
                    <a16:creationId xmlns:a16="http://schemas.microsoft.com/office/drawing/2014/main" id="{DF39E0E8-1618-F619-9F00-9F591D001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886"/>
                <a:ext cx="14" cy="7"/>
              </a:xfrm>
              <a:custGeom>
                <a:avLst/>
                <a:gdLst>
                  <a:gd name="T0" fmla="*/ 9 w 29"/>
                  <a:gd name="T1" fmla="*/ 6 h 14"/>
                  <a:gd name="T2" fmla="*/ 12 w 29"/>
                  <a:gd name="T3" fmla="*/ 0 h 14"/>
                  <a:gd name="T4" fmla="*/ 20 w 29"/>
                  <a:gd name="T5" fmla="*/ 3 h 14"/>
                  <a:gd name="T6" fmla="*/ 29 w 29"/>
                  <a:gd name="T7" fmla="*/ 8 h 14"/>
                  <a:gd name="T8" fmla="*/ 27 w 29"/>
                  <a:gd name="T9" fmla="*/ 11 h 14"/>
                  <a:gd name="T10" fmla="*/ 23 w 29"/>
                  <a:gd name="T11" fmla="*/ 12 h 14"/>
                  <a:gd name="T12" fmla="*/ 14 w 29"/>
                  <a:gd name="T13" fmla="*/ 12 h 14"/>
                  <a:gd name="T14" fmla="*/ 12 w 29"/>
                  <a:gd name="T15" fmla="*/ 12 h 14"/>
                  <a:gd name="T16" fmla="*/ 8 w 29"/>
                  <a:gd name="T17" fmla="*/ 14 h 14"/>
                  <a:gd name="T18" fmla="*/ 2 w 29"/>
                  <a:gd name="T19" fmla="*/ 12 h 14"/>
                  <a:gd name="T20" fmla="*/ 0 w 29"/>
                  <a:gd name="T21" fmla="*/ 9 h 14"/>
                  <a:gd name="T22" fmla="*/ 9 w 29"/>
                  <a:gd name="T2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4">
                    <a:moveTo>
                      <a:pt x="9" y="6"/>
                    </a:moveTo>
                    <a:lnTo>
                      <a:pt x="12" y="0"/>
                    </a:lnTo>
                    <a:lnTo>
                      <a:pt x="20" y="3"/>
                    </a:lnTo>
                    <a:lnTo>
                      <a:pt x="29" y="8"/>
                    </a:lnTo>
                    <a:lnTo>
                      <a:pt x="27" y="11"/>
                    </a:lnTo>
                    <a:lnTo>
                      <a:pt x="23" y="12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8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9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7" name="Freeform 6595">
                <a:extLst>
                  <a:ext uri="{FF2B5EF4-FFF2-40B4-BE49-F238E27FC236}">
                    <a16:creationId xmlns:a16="http://schemas.microsoft.com/office/drawing/2014/main" id="{746CCAEF-626C-9933-CC18-B0E5BDFC6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850"/>
                <a:ext cx="16" cy="17"/>
              </a:xfrm>
              <a:custGeom>
                <a:avLst/>
                <a:gdLst>
                  <a:gd name="T0" fmla="*/ 34 w 34"/>
                  <a:gd name="T1" fmla="*/ 15 h 35"/>
                  <a:gd name="T2" fmla="*/ 28 w 34"/>
                  <a:gd name="T3" fmla="*/ 0 h 35"/>
                  <a:gd name="T4" fmla="*/ 17 w 34"/>
                  <a:gd name="T5" fmla="*/ 8 h 35"/>
                  <a:gd name="T6" fmla="*/ 3 w 34"/>
                  <a:gd name="T7" fmla="*/ 15 h 35"/>
                  <a:gd name="T8" fmla="*/ 0 w 34"/>
                  <a:gd name="T9" fmla="*/ 18 h 35"/>
                  <a:gd name="T10" fmla="*/ 20 w 34"/>
                  <a:gd name="T11" fmla="*/ 35 h 35"/>
                  <a:gd name="T12" fmla="*/ 28 w 34"/>
                  <a:gd name="T13" fmla="*/ 27 h 35"/>
                  <a:gd name="T14" fmla="*/ 34 w 34"/>
                  <a:gd name="T15" fmla="*/ 18 h 35"/>
                  <a:gd name="T16" fmla="*/ 34 w 34"/>
                  <a:gd name="T17" fmla="*/ 1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35">
                    <a:moveTo>
                      <a:pt x="34" y="15"/>
                    </a:moveTo>
                    <a:lnTo>
                      <a:pt x="28" y="0"/>
                    </a:lnTo>
                    <a:lnTo>
                      <a:pt x="17" y="8"/>
                    </a:lnTo>
                    <a:lnTo>
                      <a:pt x="3" y="15"/>
                    </a:lnTo>
                    <a:lnTo>
                      <a:pt x="0" y="18"/>
                    </a:lnTo>
                    <a:lnTo>
                      <a:pt x="20" y="35"/>
                    </a:lnTo>
                    <a:lnTo>
                      <a:pt x="28" y="27"/>
                    </a:lnTo>
                    <a:lnTo>
                      <a:pt x="34" y="18"/>
                    </a:lnTo>
                    <a:lnTo>
                      <a:pt x="34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8" name="Freeform 6596">
                <a:extLst>
                  <a:ext uri="{FF2B5EF4-FFF2-40B4-BE49-F238E27FC236}">
                    <a16:creationId xmlns:a16="http://schemas.microsoft.com/office/drawing/2014/main" id="{78C3FF86-3EF6-4516-BEC3-6295152B6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850"/>
                <a:ext cx="16" cy="17"/>
              </a:xfrm>
              <a:custGeom>
                <a:avLst/>
                <a:gdLst>
                  <a:gd name="T0" fmla="*/ 34 w 34"/>
                  <a:gd name="T1" fmla="*/ 15 h 35"/>
                  <a:gd name="T2" fmla="*/ 34 w 34"/>
                  <a:gd name="T3" fmla="*/ 18 h 35"/>
                  <a:gd name="T4" fmla="*/ 28 w 34"/>
                  <a:gd name="T5" fmla="*/ 27 h 35"/>
                  <a:gd name="T6" fmla="*/ 20 w 34"/>
                  <a:gd name="T7" fmla="*/ 35 h 35"/>
                  <a:gd name="T8" fmla="*/ 0 w 34"/>
                  <a:gd name="T9" fmla="*/ 18 h 35"/>
                  <a:gd name="T10" fmla="*/ 3 w 34"/>
                  <a:gd name="T11" fmla="*/ 15 h 35"/>
                  <a:gd name="T12" fmla="*/ 17 w 34"/>
                  <a:gd name="T13" fmla="*/ 8 h 35"/>
                  <a:gd name="T14" fmla="*/ 28 w 34"/>
                  <a:gd name="T15" fmla="*/ 0 h 35"/>
                  <a:gd name="T16" fmla="*/ 34 w 34"/>
                  <a:gd name="T17" fmla="*/ 1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35">
                    <a:moveTo>
                      <a:pt x="34" y="15"/>
                    </a:moveTo>
                    <a:lnTo>
                      <a:pt x="34" y="18"/>
                    </a:lnTo>
                    <a:lnTo>
                      <a:pt x="28" y="27"/>
                    </a:lnTo>
                    <a:lnTo>
                      <a:pt x="20" y="35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17" y="8"/>
                    </a:lnTo>
                    <a:lnTo>
                      <a:pt x="28" y="0"/>
                    </a:lnTo>
                    <a:lnTo>
                      <a:pt x="34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39" name="Freeform 6597">
                <a:extLst>
                  <a:ext uri="{FF2B5EF4-FFF2-40B4-BE49-F238E27FC236}">
                    <a16:creationId xmlns:a16="http://schemas.microsoft.com/office/drawing/2014/main" id="{22FE9950-D9D4-08D4-E9C2-3ABE90757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850"/>
                <a:ext cx="16" cy="17"/>
              </a:xfrm>
              <a:custGeom>
                <a:avLst/>
                <a:gdLst>
                  <a:gd name="T0" fmla="*/ 34 w 34"/>
                  <a:gd name="T1" fmla="*/ 15 h 35"/>
                  <a:gd name="T2" fmla="*/ 34 w 34"/>
                  <a:gd name="T3" fmla="*/ 18 h 35"/>
                  <a:gd name="T4" fmla="*/ 28 w 34"/>
                  <a:gd name="T5" fmla="*/ 27 h 35"/>
                  <a:gd name="T6" fmla="*/ 20 w 34"/>
                  <a:gd name="T7" fmla="*/ 35 h 35"/>
                  <a:gd name="T8" fmla="*/ 0 w 34"/>
                  <a:gd name="T9" fmla="*/ 18 h 35"/>
                  <a:gd name="T10" fmla="*/ 3 w 34"/>
                  <a:gd name="T11" fmla="*/ 15 h 35"/>
                  <a:gd name="T12" fmla="*/ 17 w 34"/>
                  <a:gd name="T13" fmla="*/ 8 h 35"/>
                  <a:gd name="T14" fmla="*/ 28 w 34"/>
                  <a:gd name="T15" fmla="*/ 0 h 35"/>
                  <a:gd name="T16" fmla="*/ 34 w 34"/>
                  <a:gd name="T17" fmla="*/ 1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35">
                    <a:moveTo>
                      <a:pt x="34" y="15"/>
                    </a:moveTo>
                    <a:lnTo>
                      <a:pt x="34" y="18"/>
                    </a:lnTo>
                    <a:lnTo>
                      <a:pt x="28" y="27"/>
                    </a:lnTo>
                    <a:lnTo>
                      <a:pt x="20" y="35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17" y="8"/>
                    </a:lnTo>
                    <a:lnTo>
                      <a:pt x="28" y="0"/>
                    </a:lnTo>
                    <a:lnTo>
                      <a:pt x="34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0" name="Freeform 6598">
                <a:extLst>
                  <a:ext uri="{FF2B5EF4-FFF2-40B4-BE49-F238E27FC236}">
                    <a16:creationId xmlns:a16="http://schemas.microsoft.com/office/drawing/2014/main" id="{B185AE42-C706-A61B-2F7C-93DCB6433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859"/>
                <a:ext cx="9" cy="10"/>
              </a:xfrm>
              <a:custGeom>
                <a:avLst/>
                <a:gdLst>
                  <a:gd name="T0" fmla="*/ 6 w 16"/>
                  <a:gd name="T1" fmla="*/ 22 h 22"/>
                  <a:gd name="T2" fmla="*/ 12 w 16"/>
                  <a:gd name="T3" fmla="*/ 16 h 22"/>
                  <a:gd name="T4" fmla="*/ 16 w 16"/>
                  <a:gd name="T5" fmla="*/ 6 h 22"/>
                  <a:gd name="T6" fmla="*/ 9 w 16"/>
                  <a:gd name="T7" fmla="*/ 5 h 22"/>
                  <a:gd name="T8" fmla="*/ 6 w 16"/>
                  <a:gd name="T9" fmla="*/ 0 h 22"/>
                  <a:gd name="T10" fmla="*/ 0 w 16"/>
                  <a:gd name="T11" fmla="*/ 9 h 22"/>
                  <a:gd name="T12" fmla="*/ 7 w 16"/>
                  <a:gd name="T13" fmla="*/ 19 h 22"/>
                  <a:gd name="T14" fmla="*/ 6 w 16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2">
                    <a:moveTo>
                      <a:pt x="6" y="22"/>
                    </a:moveTo>
                    <a:lnTo>
                      <a:pt x="12" y="16"/>
                    </a:lnTo>
                    <a:lnTo>
                      <a:pt x="16" y="6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0" y="9"/>
                    </a:lnTo>
                    <a:lnTo>
                      <a:pt x="7" y="19"/>
                    </a:lnTo>
                    <a:lnTo>
                      <a:pt x="6" y="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1" name="Freeform 6599">
                <a:extLst>
                  <a:ext uri="{FF2B5EF4-FFF2-40B4-BE49-F238E27FC236}">
                    <a16:creationId xmlns:a16="http://schemas.microsoft.com/office/drawing/2014/main" id="{E559FFC1-E0B6-B9BA-7CEB-F0C3DFCFA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859"/>
                <a:ext cx="9" cy="10"/>
              </a:xfrm>
              <a:custGeom>
                <a:avLst/>
                <a:gdLst>
                  <a:gd name="T0" fmla="*/ 6 w 16"/>
                  <a:gd name="T1" fmla="*/ 22 h 22"/>
                  <a:gd name="T2" fmla="*/ 7 w 16"/>
                  <a:gd name="T3" fmla="*/ 19 h 22"/>
                  <a:gd name="T4" fmla="*/ 0 w 16"/>
                  <a:gd name="T5" fmla="*/ 9 h 22"/>
                  <a:gd name="T6" fmla="*/ 6 w 16"/>
                  <a:gd name="T7" fmla="*/ 0 h 22"/>
                  <a:gd name="T8" fmla="*/ 9 w 16"/>
                  <a:gd name="T9" fmla="*/ 5 h 22"/>
                  <a:gd name="T10" fmla="*/ 16 w 16"/>
                  <a:gd name="T11" fmla="*/ 6 h 22"/>
                  <a:gd name="T12" fmla="*/ 12 w 16"/>
                  <a:gd name="T13" fmla="*/ 16 h 22"/>
                  <a:gd name="T14" fmla="*/ 6 w 16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2">
                    <a:moveTo>
                      <a:pt x="6" y="22"/>
                    </a:moveTo>
                    <a:lnTo>
                      <a:pt x="7" y="19"/>
                    </a:lnTo>
                    <a:lnTo>
                      <a:pt x="0" y="9"/>
                    </a:lnTo>
                    <a:lnTo>
                      <a:pt x="6" y="0"/>
                    </a:lnTo>
                    <a:lnTo>
                      <a:pt x="9" y="5"/>
                    </a:lnTo>
                    <a:lnTo>
                      <a:pt x="16" y="6"/>
                    </a:lnTo>
                    <a:lnTo>
                      <a:pt x="12" y="16"/>
                    </a:lnTo>
                    <a:lnTo>
                      <a:pt x="6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2" name="Freeform 6600">
                <a:extLst>
                  <a:ext uri="{FF2B5EF4-FFF2-40B4-BE49-F238E27FC236}">
                    <a16:creationId xmlns:a16="http://schemas.microsoft.com/office/drawing/2014/main" id="{19C275DE-07A7-3D83-DF7D-1235A673E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859"/>
                <a:ext cx="9" cy="10"/>
              </a:xfrm>
              <a:custGeom>
                <a:avLst/>
                <a:gdLst>
                  <a:gd name="T0" fmla="*/ 6 w 16"/>
                  <a:gd name="T1" fmla="*/ 22 h 22"/>
                  <a:gd name="T2" fmla="*/ 7 w 16"/>
                  <a:gd name="T3" fmla="*/ 19 h 22"/>
                  <a:gd name="T4" fmla="*/ 0 w 16"/>
                  <a:gd name="T5" fmla="*/ 9 h 22"/>
                  <a:gd name="T6" fmla="*/ 6 w 16"/>
                  <a:gd name="T7" fmla="*/ 0 h 22"/>
                  <a:gd name="T8" fmla="*/ 9 w 16"/>
                  <a:gd name="T9" fmla="*/ 5 h 22"/>
                  <a:gd name="T10" fmla="*/ 16 w 16"/>
                  <a:gd name="T11" fmla="*/ 6 h 22"/>
                  <a:gd name="T12" fmla="*/ 12 w 16"/>
                  <a:gd name="T13" fmla="*/ 16 h 22"/>
                  <a:gd name="T14" fmla="*/ 6 w 16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2">
                    <a:moveTo>
                      <a:pt x="6" y="22"/>
                    </a:moveTo>
                    <a:lnTo>
                      <a:pt x="7" y="19"/>
                    </a:lnTo>
                    <a:lnTo>
                      <a:pt x="0" y="9"/>
                    </a:lnTo>
                    <a:lnTo>
                      <a:pt x="6" y="0"/>
                    </a:lnTo>
                    <a:lnTo>
                      <a:pt x="9" y="5"/>
                    </a:lnTo>
                    <a:lnTo>
                      <a:pt x="16" y="6"/>
                    </a:lnTo>
                    <a:lnTo>
                      <a:pt x="12" y="16"/>
                    </a:lnTo>
                    <a:lnTo>
                      <a:pt x="6" y="2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3" name="Freeform 6601">
                <a:extLst>
                  <a:ext uri="{FF2B5EF4-FFF2-40B4-BE49-F238E27FC236}">
                    <a16:creationId xmlns:a16="http://schemas.microsoft.com/office/drawing/2014/main" id="{A94F0C9D-B57C-D535-AACE-B53B2D78F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859"/>
                <a:ext cx="15" cy="19"/>
              </a:xfrm>
              <a:custGeom>
                <a:avLst/>
                <a:gdLst>
                  <a:gd name="T0" fmla="*/ 25 w 31"/>
                  <a:gd name="T1" fmla="*/ 32 h 38"/>
                  <a:gd name="T2" fmla="*/ 31 w 31"/>
                  <a:gd name="T3" fmla="*/ 22 h 38"/>
                  <a:gd name="T4" fmla="*/ 29 w 31"/>
                  <a:gd name="T5" fmla="*/ 17 h 38"/>
                  <a:gd name="T6" fmla="*/ 9 w 31"/>
                  <a:gd name="T7" fmla="*/ 0 h 38"/>
                  <a:gd name="T8" fmla="*/ 0 w 31"/>
                  <a:gd name="T9" fmla="*/ 19 h 38"/>
                  <a:gd name="T10" fmla="*/ 0 w 31"/>
                  <a:gd name="T11" fmla="*/ 25 h 38"/>
                  <a:gd name="T12" fmla="*/ 0 w 31"/>
                  <a:gd name="T13" fmla="*/ 31 h 38"/>
                  <a:gd name="T14" fmla="*/ 5 w 31"/>
                  <a:gd name="T15" fmla="*/ 38 h 38"/>
                  <a:gd name="T16" fmla="*/ 25 w 31"/>
                  <a:gd name="T17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38">
                    <a:moveTo>
                      <a:pt x="25" y="32"/>
                    </a:moveTo>
                    <a:lnTo>
                      <a:pt x="31" y="22"/>
                    </a:lnTo>
                    <a:lnTo>
                      <a:pt x="29" y="17"/>
                    </a:lnTo>
                    <a:lnTo>
                      <a:pt x="9" y="0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5" y="38"/>
                    </a:lnTo>
                    <a:lnTo>
                      <a:pt x="25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4" name="Freeform 6602">
                <a:extLst>
                  <a:ext uri="{FF2B5EF4-FFF2-40B4-BE49-F238E27FC236}">
                    <a16:creationId xmlns:a16="http://schemas.microsoft.com/office/drawing/2014/main" id="{D27B4AFC-6A2F-EB20-5EA1-CD91BD66C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859"/>
                <a:ext cx="15" cy="19"/>
              </a:xfrm>
              <a:custGeom>
                <a:avLst/>
                <a:gdLst>
                  <a:gd name="T0" fmla="*/ 25 w 31"/>
                  <a:gd name="T1" fmla="*/ 32 h 38"/>
                  <a:gd name="T2" fmla="*/ 5 w 31"/>
                  <a:gd name="T3" fmla="*/ 38 h 38"/>
                  <a:gd name="T4" fmla="*/ 0 w 31"/>
                  <a:gd name="T5" fmla="*/ 31 h 38"/>
                  <a:gd name="T6" fmla="*/ 0 w 31"/>
                  <a:gd name="T7" fmla="*/ 25 h 38"/>
                  <a:gd name="T8" fmla="*/ 0 w 31"/>
                  <a:gd name="T9" fmla="*/ 19 h 38"/>
                  <a:gd name="T10" fmla="*/ 9 w 31"/>
                  <a:gd name="T11" fmla="*/ 0 h 38"/>
                  <a:gd name="T12" fmla="*/ 29 w 31"/>
                  <a:gd name="T13" fmla="*/ 17 h 38"/>
                  <a:gd name="T14" fmla="*/ 31 w 31"/>
                  <a:gd name="T15" fmla="*/ 22 h 38"/>
                  <a:gd name="T16" fmla="*/ 25 w 31"/>
                  <a:gd name="T17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38">
                    <a:moveTo>
                      <a:pt x="25" y="32"/>
                    </a:moveTo>
                    <a:lnTo>
                      <a:pt x="5" y="38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9" y="0"/>
                    </a:lnTo>
                    <a:lnTo>
                      <a:pt x="29" y="17"/>
                    </a:lnTo>
                    <a:lnTo>
                      <a:pt x="31" y="22"/>
                    </a:lnTo>
                    <a:lnTo>
                      <a:pt x="25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5" name="Freeform 6603">
                <a:extLst>
                  <a:ext uri="{FF2B5EF4-FFF2-40B4-BE49-F238E27FC236}">
                    <a16:creationId xmlns:a16="http://schemas.microsoft.com/office/drawing/2014/main" id="{69CEA467-30ED-A359-71B5-719113E7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859"/>
                <a:ext cx="15" cy="19"/>
              </a:xfrm>
              <a:custGeom>
                <a:avLst/>
                <a:gdLst>
                  <a:gd name="T0" fmla="*/ 25 w 31"/>
                  <a:gd name="T1" fmla="*/ 32 h 38"/>
                  <a:gd name="T2" fmla="*/ 5 w 31"/>
                  <a:gd name="T3" fmla="*/ 38 h 38"/>
                  <a:gd name="T4" fmla="*/ 0 w 31"/>
                  <a:gd name="T5" fmla="*/ 31 h 38"/>
                  <a:gd name="T6" fmla="*/ 0 w 31"/>
                  <a:gd name="T7" fmla="*/ 25 h 38"/>
                  <a:gd name="T8" fmla="*/ 0 w 31"/>
                  <a:gd name="T9" fmla="*/ 19 h 38"/>
                  <a:gd name="T10" fmla="*/ 9 w 31"/>
                  <a:gd name="T11" fmla="*/ 0 h 38"/>
                  <a:gd name="T12" fmla="*/ 29 w 31"/>
                  <a:gd name="T13" fmla="*/ 17 h 38"/>
                  <a:gd name="T14" fmla="*/ 31 w 31"/>
                  <a:gd name="T15" fmla="*/ 22 h 38"/>
                  <a:gd name="T16" fmla="*/ 25 w 31"/>
                  <a:gd name="T17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38">
                    <a:moveTo>
                      <a:pt x="25" y="32"/>
                    </a:moveTo>
                    <a:lnTo>
                      <a:pt x="5" y="38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9" y="0"/>
                    </a:lnTo>
                    <a:lnTo>
                      <a:pt x="29" y="17"/>
                    </a:lnTo>
                    <a:lnTo>
                      <a:pt x="31" y="22"/>
                    </a:lnTo>
                    <a:lnTo>
                      <a:pt x="25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6" name="Freeform 6604">
                <a:extLst>
                  <a:ext uri="{FF2B5EF4-FFF2-40B4-BE49-F238E27FC236}">
                    <a16:creationId xmlns:a16="http://schemas.microsoft.com/office/drawing/2014/main" id="{984919DB-59AA-412F-D6B9-38D4A7C03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882"/>
                <a:ext cx="14" cy="11"/>
              </a:xfrm>
              <a:custGeom>
                <a:avLst/>
                <a:gdLst>
                  <a:gd name="T0" fmla="*/ 23 w 29"/>
                  <a:gd name="T1" fmla="*/ 0 h 22"/>
                  <a:gd name="T2" fmla="*/ 20 w 29"/>
                  <a:gd name="T3" fmla="*/ 7 h 22"/>
                  <a:gd name="T4" fmla="*/ 11 w 29"/>
                  <a:gd name="T5" fmla="*/ 5 h 22"/>
                  <a:gd name="T6" fmla="*/ 8 w 29"/>
                  <a:gd name="T7" fmla="*/ 11 h 22"/>
                  <a:gd name="T8" fmla="*/ 0 w 29"/>
                  <a:gd name="T9" fmla="*/ 16 h 22"/>
                  <a:gd name="T10" fmla="*/ 9 w 29"/>
                  <a:gd name="T11" fmla="*/ 16 h 22"/>
                  <a:gd name="T12" fmla="*/ 14 w 29"/>
                  <a:gd name="T13" fmla="*/ 22 h 22"/>
                  <a:gd name="T14" fmla="*/ 21 w 29"/>
                  <a:gd name="T15" fmla="*/ 16 h 22"/>
                  <a:gd name="T16" fmla="*/ 26 w 29"/>
                  <a:gd name="T17" fmla="*/ 10 h 22"/>
                  <a:gd name="T18" fmla="*/ 29 w 29"/>
                  <a:gd name="T19" fmla="*/ 11 h 22"/>
                  <a:gd name="T20" fmla="*/ 23 w 29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22">
                    <a:moveTo>
                      <a:pt x="23" y="0"/>
                    </a:moveTo>
                    <a:lnTo>
                      <a:pt x="20" y="7"/>
                    </a:lnTo>
                    <a:lnTo>
                      <a:pt x="11" y="5"/>
                    </a:lnTo>
                    <a:lnTo>
                      <a:pt x="8" y="11"/>
                    </a:lnTo>
                    <a:lnTo>
                      <a:pt x="0" y="16"/>
                    </a:lnTo>
                    <a:lnTo>
                      <a:pt x="9" y="16"/>
                    </a:lnTo>
                    <a:lnTo>
                      <a:pt x="14" y="22"/>
                    </a:lnTo>
                    <a:lnTo>
                      <a:pt x="21" y="16"/>
                    </a:lnTo>
                    <a:lnTo>
                      <a:pt x="26" y="10"/>
                    </a:lnTo>
                    <a:lnTo>
                      <a:pt x="29" y="11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7" name="Freeform 6605">
                <a:extLst>
                  <a:ext uri="{FF2B5EF4-FFF2-40B4-BE49-F238E27FC236}">
                    <a16:creationId xmlns:a16="http://schemas.microsoft.com/office/drawing/2014/main" id="{6B5C0863-D559-0F3B-3B72-DE8047670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882"/>
                <a:ext cx="14" cy="11"/>
              </a:xfrm>
              <a:custGeom>
                <a:avLst/>
                <a:gdLst>
                  <a:gd name="T0" fmla="*/ 23 w 29"/>
                  <a:gd name="T1" fmla="*/ 0 h 22"/>
                  <a:gd name="T2" fmla="*/ 29 w 29"/>
                  <a:gd name="T3" fmla="*/ 11 h 22"/>
                  <a:gd name="T4" fmla="*/ 26 w 29"/>
                  <a:gd name="T5" fmla="*/ 10 h 22"/>
                  <a:gd name="T6" fmla="*/ 21 w 29"/>
                  <a:gd name="T7" fmla="*/ 16 h 22"/>
                  <a:gd name="T8" fmla="*/ 14 w 29"/>
                  <a:gd name="T9" fmla="*/ 22 h 22"/>
                  <a:gd name="T10" fmla="*/ 9 w 29"/>
                  <a:gd name="T11" fmla="*/ 16 h 22"/>
                  <a:gd name="T12" fmla="*/ 0 w 29"/>
                  <a:gd name="T13" fmla="*/ 16 h 22"/>
                  <a:gd name="T14" fmla="*/ 8 w 29"/>
                  <a:gd name="T15" fmla="*/ 11 h 22"/>
                  <a:gd name="T16" fmla="*/ 11 w 29"/>
                  <a:gd name="T17" fmla="*/ 5 h 22"/>
                  <a:gd name="T18" fmla="*/ 20 w 29"/>
                  <a:gd name="T19" fmla="*/ 7 h 22"/>
                  <a:gd name="T20" fmla="*/ 23 w 29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22">
                    <a:moveTo>
                      <a:pt x="23" y="0"/>
                    </a:moveTo>
                    <a:lnTo>
                      <a:pt x="29" y="11"/>
                    </a:lnTo>
                    <a:lnTo>
                      <a:pt x="26" y="10"/>
                    </a:lnTo>
                    <a:lnTo>
                      <a:pt x="21" y="16"/>
                    </a:lnTo>
                    <a:lnTo>
                      <a:pt x="14" y="22"/>
                    </a:lnTo>
                    <a:lnTo>
                      <a:pt x="9" y="16"/>
                    </a:lnTo>
                    <a:lnTo>
                      <a:pt x="0" y="16"/>
                    </a:lnTo>
                    <a:lnTo>
                      <a:pt x="8" y="11"/>
                    </a:lnTo>
                    <a:lnTo>
                      <a:pt x="11" y="5"/>
                    </a:lnTo>
                    <a:lnTo>
                      <a:pt x="20" y="7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8" name="Freeform 6606">
                <a:extLst>
                  <a:ext uri="{FF2B5EF4-FFF2-40B4-BE49-F238E27FC236}">
                    <a16:creationId xmlns:a16="http://schemas.microsoft.com/office/drawing/2014/main" id="{E00B53FB-E612-657B-BBAD-106BF95C3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882"/>
                <a:ext cx="14" cy="11"/>
              </a:xfrm>
              <a:custGeom>
                <a:avLst/>
                <a:gdLst>
                  <a:gd name="T0" fmla="*/ 23 w 29"/>
                  <a:gd name="T1" fmla="*/ 0 h 22"/>
                  <a:gd name="T2" fmla="*/ 29 w 29"/>
                  <a:gd name="T3" fmla="*/ 11 h 22"/>
                  <a:gd name="T4" fmla="*/ 26 w 29"/>
                  <a:gd name="T5" fmla="*/ 10 h 22"/>
                  <a:gd name="T6" fmla="*/ 21 w 29"/>
                  <a:gd name="T7" fmla="*/ 16 h 22"/>
                  <a:gd name="T8" fmla="*/ 14 w 29"/>
                  <a:gd name="T9" fmla="*/ 22 h 22"/>
                  <a:gd name="T10" fmla="*/ 9 w 29"/>
                  <a:gd name="T11" fmla="*/ 16 h 22"/>
                  <a:gd name="T12" fmla="*/ 0 w 29"/>
                  <a:gd name="T13" fmla="*/ 16 h 22"/>
                  <a:gd name="T14" fmla="*/ 8 w 29"/>
                  <a:gd name="T15" fmla="*/ 11 h 22"/>
                  <a:gd name="T16" fmla="*/ 11 w 29"/>
                  <a:gd name="T17" fmla="*/ 5 h 22"/>
                  <a:gd name="T18" fmla="*/ 20 w 29"/>
                  <a:gd name="T19" fmla="*/ 7 h 22"/>
                  <a:gd name="T20" fmla="*/ 23 w 29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22">
                    <a:moveTo>
                      <a:pt x="23" y="0"/>
                    </a:moveTo>
                    <a:lnTo>
                      <a:pt x="29" y="11"/>
                    </a:lnTo>
                    <a:lnTo>
                      <a:pt x="26" y="10"/>
                    </a:lnTo>
                    <a:lnTo>
                      <a:pt x="21" y="16"/>
                    </a:lnTo>
                    <a:lnTo>
                      <a:pt x="14" y="22"/>
                    </a:lnTo>
                    <a:lnTo>
                      <a:pt x="9" y="16"/>
                    </a:lnTo>
                    <a:lnTo>
                      <a:pt x="0" y="16"/>
                    </a:lnTo>
                    <a:lnTo>
                      <a:pt x="8" y="11"/>
                    </a:lnTo>
                    <a:lnTo>
                      <a:pt x="11" y="5"/>
                    </a:lnTo>
                    <a:lnTo>
                      <a:pt x="20" y="7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49" name="Freeform 6607">
                <a:extLst>
                  <a:ext uri="{FF2B5EF4-FFF2-40B4-BE49-F238E27FC236}">
                    <a16:creationId xmlns:a16="http://schemas.microsoft.com/office/drawing/2014/main" id="{705A3C89-5249-1459-A008-8C18E6AE6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863"/>
                <a:ext cx="8" cy="10"/>
              </a:xfrm>
              <a:custGeom>
                <a:avLst/>
                <a:gdLst>
                  <a:gd name="T0" fmla="*/ 10 w 16"/>
                  <a:gd name="T1" fmla="*/ 20 h 20"/>
                  <a:gd name="T2" fmla="*/ 16 w 16"/>
                  <a:gd name="T3" fmla="*/ 10 h 20"/>
                  <a:gd name="T4" fmla="*/ 9 w 16"/>
                  <a:gd name="T5" fmla="*/ 0 h 20"/>
                  <a:gd name="T6" fmla="*/ 1 w 16"/>
                  <a:gd name="T7" fmla="*/ 8 h 20"/>
                  <a:gd name="T8" fmla="*/ 3 w 16"/>
                  <a:gd name="T9" fmla="*/ 13 h 20"/>
                  <a:gd name="T10" fmla="*/ 0 w 16"/>
                  <a:gd name="T11" fmla="*/ 19 h 20"/>
                  <a:gd name="T12" fmla="*/ 10 w 16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0">
                    <a:moveTo>
                      <a:pt x="10" y="20"/>
                    </a:moveTo>
                    <a:lnTo>
                      <a:pt x="16" y="10"/>
                    </a:lnTo>
                    <a:lnTo>
                      <a:pt x="9" y="0"/>
                    </a:lnTo>
                    <a:lnTo>
                      <a:pt x="1" y="8"/>
                    </a:lnTo>
                    <a:lnTo>
                      <a:pt x="3" y="13"/>
                    </a:lnTo>
                    <a:lnTo>
                      <a:pt x="0" y="19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0" name="Freeform 6608">
                <a:extLst>
                  <a:ext uri="{FF2B5EF4-FFF2-40B4-BE49-F238E27FC236}">
                    <a16:creationId xmlns:a16="http://schemas.microsoft.com/office/drawing/2014/main" id="{34236DBC-FD46-C95F-7BA7-12A04B7EA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863"/>
                <a:ext cx="8" cy="10"/>
              </a:xfrm>
              <a:custGeom>
                <a:avLst/>
                <a:gdLst>
                  <a:gd name="T0" fmla="*/ 10 w 16"/>
                  <a:gd name="T1" fmla="*/ 20 h 20"/>
                  <a:gd name="T2" fmla="*/ 0 w 16"/>
                  <a:gd name="T3" fmla="*/ 19 h 20"/>
                  <a:gd name="T4" fmla="*/ 3 w 16"/>
                  <a:gd name="T5" fmla="*/ 13 h 20"/>
                  <a:gd name="T6" fmla="*/ 1 w 16"/>
                  <a:gd name="T7" fmla="*/ 8 h 20"/>
                  <a:gd name="T8" fmla="*/ 9 w 16"/>
                  <a:gd name="T9" fmla="*/ 0 h 20"/>
                  <a:gd name="T10" fmla="*/ 16 w 16"/>
                  <a:gd name="T11" fmla="*/ 10 h 20"/>
                  <a:gd name="T12" fmla="*/ 10 w 16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0">
                    <a:moveTo>
                      <a:pt x="10" y="20"/>
                    </a:moveTo>
                    <a:lnTo>
                      <a:pt x="0" y="19"/>
                    </a:lnTo>
                    <a:lnTo>
                      <a:pt x="3" y="13"/>
                    </a:lnTo>
                    <a:lnTo>
                      <a:pt x="1" y="8"/>
                    </a:lnTo>
                    <a:lnTo>
                      <a:pt x="9" y="0"/>
                    </a:lnTo>
                    <a:lnTo>
                      <a:pt x="16" y="10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1" name="Freeform 6609">
                <a:extLst>
                  <a:ext uri="{FF2B5EF4-FFF2-40B4-BE49-F238E27FC236}">
                    <a16:creationId xmlns:a16="http://schemas.microsoft.com/office/drawing/2014/main" id="{2D55E9D1-0E2F-2E01-39CD-907E44F6D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863"/>
                <a:ext cx="8" cy="10"/>
              </a:xfrm>
              <a:custGeom>
                <a:avLst/>
                <a:gdLst>
                  <a:gd name="T0" fmla="*/ 10 w 16"/>
                  <a:gd name="T1" fmla="*/ 20 h 20"/>
                  <a:gd name="T2" fmla="*/ 0 w 16"/>
                  <a:gd name="T3" fmla="*/ 19 h 20"/>
                  <a:gd name="T4" fmla="*/ 3 w 16"/>
                  <a:gd name="T5" fmla="*/ 13 h 20"/>
                  <a:gd name="T6" fmla="*/ 1 w 16"/>
                  <a:gd name="T7" fmla="*/ 8 h 20"/>
                  <a:gd name="T8" fmla="*/ 9 w 16"/>
                  <a:gd name="T9" fmla="*/ 0 h 20"/>
                  <a:gd name="T10" fmla="*/ 16 w 16"/>
                  <a:gd name="T11" fmla="*/ 10 h 20"/>
                  <a:gd name="T12" fmla="*/ 10 w 16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0">
                    <a:moveTo>
                      <a:pt x="10" y="20"/>
                    </a:moveTo>
                    <a:lnTo>
                      <a:pt x="0" y="19"/>
                    </a:lnTo>
                    <a:lnTo>
                      <a:pt x="3" y="13"/>
                    </a:lnTo>
                    <a:lnTo>
                      <a:pt x="1" y="8"/>
                    </a:lnTo>
                    <a:lnTo>
                      <a:pt x="9" y="0"/>
                    </a:lnTo>
                    <a:lnTo>
                      <a:pt x="16" y="10"/>
                    </a:lnTo>
                    <a:lnTo>
                      <a:pt x="10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2" name="Freeform 6610">
                <a:extLst>
                  <a:ext uri="{FF2B5EF4-FFF2-40B4-BE49-F238E27FC236}">
                    <a16:creationId xmlns:a16="http://schemas.microsoft.com/office/drawing/2014/main" id="{3AB9B0D9-DE07-7A78-4471-9EF6E0AA0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848"/>
                <a:ext cx="11" cy="9"/>
              </a:xfrm>
              <a:custGeom>
                <a:avLst/>
                <a:gdLst>
                  <a:gd name="T0" fmla="*/ 14 w 23"/>
                  <a:gd name="T1" fmla="*/ 2 h 18"/>
                  <a:gd name="T2" fmla="*/ 8 w 23"/>
                  <a:gd name="T3" fmla="*/ 3 h 18"/>
                  <a:gd name="T4" fmla="*/ 5 w 23"/>
                  <a:gd name="T5" fmla="*/ 0 h 18"/>
                  <a:gd name="T6" fmla="*/ 2 w 23"/>
                  <a:gd name="T7" fmla="*/ 0 h 18"/>
                  <a:gd name="T8" fmla="*/ 0 w 23"/>
                  <a:gd name="T9" fmla="*/ 17 h 18"/>
                  <a:gd name="T10" fmla="*/ 12 w 23"/>
                  <a:gd name="T11" fmla="*/ 18 h 18"/>
                  <a:gd name="T12" fmla="*/ 18 w 23"/>
                  <a:gd name="T13" fmla="*/ 9 h 18"/>
                  <a:gd name="T14" fmla="*/ 23 w 23"/>
                  <a:gd name="T15" fmla="*/ 11 h 18"/>
                  <a:gd name="T16" fmla="*/ 21 w 23"/>
                  <a:gd name="T17" fmla="*/ 5 h 18"/>
                  <a:gd name="T18" fmla="*/ 14 w 23"/>
                  <a:gd name="T1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8">
                    <a:moveTo>
                      <a:pt x="14" y="2"/>
                    </a:move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7"/>
                    </a:lnTo>
                    <a:lnTo>
                      <a:pt x="12" y="18"/>
                    </a:lnTo>
                    <a:lnTo>
                      <a:pt x="18" y="9"/>
                    </a:lnTo>
                    <a:lnTo>
                      <a:pt x="23" y="11"/>
                    </a:lnTo>
                    <a:lnTo>
                      <a:pt x="21" y="5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3" name="Freeform 6611">
                <a:extLst>
                  <a:ext uri="{FF2B5EF4-FFF2-40B4-BE49-F238E27FC236}">
                    <a16:creationId xmlns:a16="http://schemas.microsoft.com/office/drawing/2014/main" id="{A7D5C005-3777-5F6A-3177-FF9D14DD0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848"/>
                <a:ext cx="11" cy="9"/>
              </a:xfrm>
              <a:custGeom>
                <a:avLst/>
                <a:gdLst>
                  <a:gd name="T0" fmla="*/ 14 w 23"/>
                  <a:gd name="T1" fmla="*/ 2 h 18"/>
                  <a:gd name="T2" fmla="*/ 21 w 23"/>
                  <a:gd name="T3" fmla="*/ 5 h 18"/>
                  <a:gd name="T4" fmla="*/ 23 w 23"/>
                  <a:gd name="T5" fmla="*/ 11 h 18"/>
                  <a:gd name="T6" fmla="*/ 18 w 23"/>
                  <a:gd name="T7" fmla="*/ 9 h 18"/>
                  <a:gd name="T8" fmla="*/ 12 w 23"/>
                  <a:gd name="T9" fmla="*/ 18 h 18"/>
                  <a:gd name="T10" fmla="*/ 0 w 23"/>
                  <a:gd name="T11" fmla="*/ 17 h 18"/>
                  <a:gd name="T12" fmla="*/ 2 w 23"/>
                  <a:gd name="T13" fmla="*/ 0 h 18"/>
                  <a:gd name="T14" fmla="*/ 5 w 23"/>
                  <a:gd name="T15" fmla="*/ 0 h 18"/>
                  <a:gd name="T16" fmla="*/ 8 w 23"/>
                  <a:gd name="T17" fmla="*/ 3 h 18"/>
                  <a:gd name="T18" fmla="*/ 14 w 23"/>
                  <a:gd name="T1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8">
                    <a:moveTo>
                      <a:pt x="14" y="2"/>
                    </a:moveTo>
                    <a:lnTo>
                      <a:pt x="21" y="5"/>
                    </a:lnTo>
                    <a:lnTo>
                      <a:pt x="23" y="11"/>
                    </a:lnTo>
                    <a:lnTo>
                      <a:pt x="18" y="9"/>
                    </a:lnTo>
                    <a:lnTo>
                      <a:pt x="12" y="18"/>
                    </a:lnTo>
                    <a:lnTo>
                      <a:pt x="0" y="17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3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4" name="Freeform 6612">
                <a:extLst>
                  <a:ext uri="{FF2B5EF4-FFF2-40B4-BE49-F238E27FC236}">
                    <a16:creationId xmlns:a16="http://schemas.microsoft.com/office/drawing/2014/main" id="{E00E5466-13DC-CEF6-8C79-CE4CE7A16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848"/>
                <a:ext cx="11" cy="9"/>
              </a:xfrm>
              <a:custGeom>
                <a:avLst/>
                <a:gdLst>
                  <a:gd name="T0" fmla="*/ 14 w 23"/>
                  <a:gd name="T1" fmla="*/ 2 h 18"/>
                  <a:gd name="T2" fmla="*/ 21 w 23"/>
                  <a:gd name="T3" fmla="*/ 5 h 18"/>
                  <a:gd name="T4" fmla="*/ 23 w 23"/>
                  <a:gd name="T5" fmla="*/ 11 h 18"/>
                  <a:gd name="T6" fmla="*/ 18 w 23"/>
                  <a:gd name="T7" fmla="*/ 9 h 18"/>
                  <a:gd name="T8" fmla="*/ 12 w 23"/>
                  <a:gd name="T9" fmla="*/ 18 h 18"/>
                  <a:gd name="T10" fmla="*/ 0 w 23"/>
                  <a:gd name="T11" fmla="*/ 17 h 18"/>
                  <a:gd name="T12" fmla="*/ 2 w 23"/>
                  <a:gd name="T13" fmla="*/ 0 h 18"/>
                  <a:gd name="T14" fmla="*/ 5 w 23"/>
                  <a:gd name="T15" fmla="*/ 0 h 18"/>
                  <a:gd name="T16" fmla="*/ 8 w 23"/>
                  <a:gd name="T17" fmla="*/ 3 h 18"/>
                  <a:gd name="T18" fmla="*/ 14 w 23"/>
                  <a:gd name="T1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8">
                    <a:moveTo>
                      <a:pt x="14" y="2"/>
                    </a:moveTo>
                    <a:lnTo>
                      <a:pt x="21" y="5"/>
                    </a:lnTo>
                    <a:lnTo>
                      <a:pt x="23" y="11"/>
                    </a:lnTo>
                    <a:lnTo>
                      <a:pt x="18" y="9"/>
                    </a:lnTo>
                    <a:lnTo>
                      <a:pt x="12" y="18"/>
                    </a:lnTo>
                    <a:lnTo>
                      <a:pt x="0" y="17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3"/>
                    </a:lnTo>
                    <a:lnTo>
                      <a:pt x="1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5" name="Freeform 6613">
                <a:extLst>
                  <a:ext uri="{FF2B5EF4-FFF2-40B4-BE49-F238E27FC236}">
                    <a16:creationId xmlns:a16="http://schemas.microsoft.com/office/drawing/2014/main" id="{A7D02B2F-03DC-053D-5F12-2FE44831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830"/>
                <a:ext cx="16" cy="21"/>
              </a:xfrm>
              <a:custGeom>
                <a:avLst/>
                <a:gdLst>
                  <a:gd name="T0" fmla="*/ 18 w 33"/>
                  <a:gd name="T1" fmla="*/ 0 h 42"/>
                  <a:gd name="T2" fmla="*/ 13 w 33"/>
                  <a:gd name="T3" fmla="*/ 3 h 42"/>
                  <a:gd name="T4" fmla="*/ 10 w 33"/>
                  <a:gd name="T5" fmla="*/ 0 h 42"/>
                  <a:gd name="T6" fmla="*/ 3 w 33"/>
                  <a:gd name="T7" fmla="*/ 6 h 42"/>
                  <a:gd name="T8" fmla="*/ 0 w 33"/>
                  <a:gd name="T9" fmla="*/ 12 h 42"/>
                  <a:gd name="T10" fmla="*/ 6 w 33"/>
                  <a:gd name="T11" fmla="*/ 15 h 42"/>
                  <a:gd name="T12" fmla="*/ 6 w 33"/>
                  <a:gd name="T13" fmla="*/ 18 h 42"/>
                  <a:gd name="T14" fmla="*/ 12 w 33"/>
                  <a:gd name="T15" fmla="*/ 25 h 42"/>
                  <a:gd name="T16" fmla="*/ 10 w 33"/>
                  <a:gd name="T17" fmla="*/ 39 h 42"/>
                  <a:gd name="T18" fmla="*/ 16 w 33"/>
                  <a:gd name="T19" fmla="*/ 42 h 42"/>
                  <a:gd name="T20" fmla="*/ 24 w 33"/>
                  <a:gd name="T21" fmla="*/ 41 h 42"/>
                  <a:gd name="T22" fmla="*/ 28 w 33"/>
                  <a:gd name="T23" fmla="*/ 36 h 42"/>
                  <a:gd name="T24" fmla="*/ 22 w 33"/>
                  <a:gd name="T25" fmla="*/ 28 h 42"/>
                  <a:gd name="T26" fmla="*/ 25 w 33"/>
                  <a:gd name="T27" fmla="*/ 21 h 42"/>
                  <a:gd name="T28" fmla="*/ 33 w 33"/>
                  <a:gd name="T29" fmla="*/ 16 h 42"/>
                  <a:gd name="T30" fmla="*/ 30 w 33"/>
                  <a:gd name="T31" fmla="*/ 12 h 42"/>
                  <a:gd name="T32" fmla="*/ 18 w 33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2">
                    <a:moveTo>
                      <a:pt x="18" y="0"/>
                    </a:moveTo>
                    <a:lnTo>
                      <a:pt x="13" y="3"/>
                    </a:lnTo>
                    <a:lnTo>
                      <a:pt x="10" y="0"/>
                    </a:lnTo>
                    <a:lnTo>
                      <a:pt x="3" y="6"/>
                    </a:lnTo>
                    <a:lnTo>
                      <a:pt x="0" y="12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12" y="25"/>
                    </a:lnTo>
                    <a:lnTo>
                      <a:pt x="10" y="39"/>
                    </a:lnTo>
                    <a:lnTo>
                      <a:pt x="16" y="42"/>
                    </a:lnTo>
                    <a:lnTo>
                      <a:pt x="24" y="41"/>
                    </a:lnTo>
                    <a:lnTo>
                      <a:pt x="28" y="36"/>
                    </a:lnTo>
                    <a:lnTo>
                      <a:pt x="22" y="28"/>
                    </a:lnTo>
                    <a:lnTo>
                      <a:pt x="25" y="21"/>
                    </a:lnTo>
                    <a:lnTo>
                      <a:pt x="33" y="16"/>
                    </a:lnTo>
                    <a:lnTo>
                      <a:pt x="30" y="1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6" name="Freeform 6614">
                <a:extLst>
                  <a:ext uri="{FF2B5EF4-FFF2-40B4-BE49-F238E27FC236}">
                    <a16:creationId xmlns:a16="http://schemas.microsoft.com/office/drawing/2014/main" id="{8D303FE3-C297-66EF-0B1B-93771498C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830"/>
                <a:ext cx="16" cy="21"/>
              </a:xfrm>
              <a:custGeom>
                <a:avLst/>
                <a:gdLst>
                  <a:gd name="T0" fmla="*/ 18 w 33"/>
                  <a:gd name="T1" fmla="*/ 0 h 42"/>
                  <a:gd name="T2" fmla="*/ 30 w 33"/>
                  <a:gd name="T3" fmla="*/ 12 h 42"/>
                  <a:gd name="T4" fmla="*/ 33 w 33"/>
                  <a:gd name="T5" fmla="*/ 16 h 42"/>
                  <a:gd name="T6" fmla="*/ 25 w 33"/>
                  <a:gd name="T7" fmla="*/ 21 h 42"/>
                  <a:gd name="T8" fmla="*/ 22 w 33"/>
                  <a:gd name="T9" fmla="*/ 28 h 42"/>
                  <a:gd name="T10" fmla="*/ 28 w 33"/>
                  <a:gd name="T11" fmla="*/ 36 h 42"/>
                  <a:gd name="T12" fmla="*/ 24 w 33"/>
                  <a:gd name="T13" fmla="*/ 41 h 42"/>
                  <a:gd name="T14" fmla="*/ 16 w 33"/>
                  <a:gd name="T15" fmla="*/ 42 h 42"/>
                  <a:gd name="T16" fmla="*/ 10 w 33"/>
                  <a:gd name="T17" fmla="*/ 39 h 42"/>
                  <a:gd name="T18" fmla="*/ 12 w 33"/>
                  <a:gd name="T19" fmla="*/ 25 h 42"/>
                  <a:gd name="T20" fmla="*/ 6 w 33"/>
                  <a:gd name="T21" fmla="*/ 18 h 42"/>
                  <a:gd name="T22" fmla="*/ 6 w 33"/>
                  <a:gd name="T23" fmla="*/ 15 h 42"/>
                  <a:gd name="T24" fmla="*/ 0 w 33"/>
                  <a:gd name="T25" fmla="*/ 12 h 42"/>
                  <a:gd name="T26" fmla="*/ 3 w 33"/>
                  <a:gd name="T27" fmla="*/ 6 h 42"/>
                  <a:gd name="T28" fmla="*/ 10 w 33"/>
                  <a:gd name="T29" fmla="*/ 0 h 42"/>
                  <a:gd name="T30" fmla="*/ 13 w 33"/>
                  <a:gd name="T31" fmla="*/ 3 h 42"/>
                  <a:gd name="T32" fmla="*/ 18 w 33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2">
                    <a:moveTo>
                      <a:pt x="18" y="0"/>
                    </a:moveTo>
                    <a:lnTo>
                      <a:pt x="30" y="12"/>
                    </a:lnTo>
                    <a:lnTo>
                      <a:pt x="33" y="16"/>
                    </a:lnTo>
                    <a:lnTo>
                      <a:pt x="25" y="21"/>
                    </a:lnTo>
                    <a:lnTo>
                      <a:pt x="22" y="28"/>
                    </a:lnTo>
                    <a:lnTo>
                      <a:pt x="28" y="36"/>
                    </a:lnTo>
                    <a:lnTo>
                      <a:pt x="24" y="41"/>
                    </a:lnTo>
                    <a:lnTo>
                      <a:pt x="16" y="42"/>
                    </a:lnTo>
                    <a:lnTo>
                      <a:pt x="10" y="39"/>
                    </a:lnTo>
                    <a:lnTo>
                      <a:pt x="12" y="25"/>
                    </a:lnTo>
                    <a:lnTo>
                      <a:pt x="6" y="18"/>
                    </a:lnTo>
                    <a:lnTo>
                      <a:pt x="6" y="15"/>
                    </a:lnTo>
                    <a:lnTo>
                      <a:pt x="0" y="12"/>
                    </a:lnTo>
                    <a:lnTo>
                      <a:pt x="3" y="6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7" name="Freeform 6615">
                <a:extLst>
                  <a:ext uri="{FF2B5EF4-FFF2-40B4-BE49-F238E27FC236}">
                    <a16:creationId xmlns:a16="http://schemas.microsoft.com/office/drawing/2014/main" id="{320A544C-AD44-2543-AF53-7EB00A567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830"/>
                <a:ext cx="16" cy="21"/>
              </a:xfrm>
              <a:custGeom>
                <a:avLst/>
                <a:gdLst>
                  <a:gd name="T0" fmla="*/ 18 w 33"/>
                  <a:gd name="T1" fmla="*/ 0 h 42"/>
                  <a:gd name="T2" fmla="*/ 30 w 33"/>
                  <a:gd name="T3" fmla="*/ 12 h 42"/>
                  <a:gd name="T4" fmla="*/ 33 w 33"/>
                  <a:gd name="T5" fmla="*/ 16 h 42"/>
                  <a:gd name="T6" fmla="*/ 25 w 33"/>
                  <a:gd name="T7" fmla="*/ 21 h 42"/>
                  <a:gd name="T8" fmla="*/ 22 w 33"/>
                  <a:gd name="T9" fmla="*/ 28 h 42"/>
                  <a:gd name="T10" fmla="*/ 28 w 33"/>
                  <a:gd name="T11" fmla="*/ 36 h 42"/>
                  <a:gd name="T12" fmla="*/ 24 w 33"/>
                  <a:gd name="T13" fmla="*/ 41 h 42"/>
                  <a:gd name="T14" fmla="*/ 16 w 33"/>
                  <a:gd name="T15" fmla="*/ 42 h 42"/>
                  <a:gd name="T16" fmla="*/ 10 w 33"/>
                  <a:gd name="T17" fmla="*/ 39 h 42"/>
                  <a:gd name="T18" fmla="*/ 12 w 33"/>
                  <a:gd name="T19" fmla="*/ 25 h 42"/>
                  <a:gd name="T20" fmla="*/ 6 w 33"/>
                  <a:gd name="T21" fmla="*/ 18 h 42"/>
                  <a:gd name="T22" fmla="*/ 6 w 33"/>
                  <a:gd name="T23" fmla="*/ 15 h 42"/>
                  <a:gd name="T24" fmla="*/ 0 w 33"/>
                  <a:gd name="T25" fmla="*/ 12 h 42"/>
                  <a:gd name="T26" fmla="*/ 3 w 33"/>
                  <a:gd name="T27" fmla="*/ 6 h 42"/>
                  <a:gd name="T28" fmla="*/ 10 w 33"/>
                  <a:gd name="T29" fmla="*/ 0 h 42"/>
                  <a:gd name="T30" fmla="*/ 13 w 33"/>
                  <a:gd name="T31" fmla="*/ 3 h 42"/>
                  <a:gd name="T32" fmla="*/ 18 w 33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2">
                    <a:moveTo>
                      <a:pt x="18" y="0"/>
                    </a:moveTo>
                    <a:lnTo>
                      <a:pt x="30" y="12"/>
                    </a:lnTo>
                    <a:lnTo>
                      <a:pt x="33" y="16"/>
                    </a:lnTo>
                    <a:lnTo>
                      <a:pt x="25" y="21"/>
                    </a:lnTo>
                    <a:lnTo>
                      <a:pt x="22" y="28"/>
                    </a:lnTo>
                    <a:lnTo>
                      <a:pt x="28" y="36"/>
                    </a:lnTo>
                    <a:lnTo>
                      <a:pt x="24" y="41"/>
                    </a:lnTo>
                    <a:lnTo>
                      <a:pt x="16" y="42"/>
                    </a:lnTo>
                    <a:lnTo>
                      <a:pt x="10" y="39"/>
                    </a:lnTo>
                    <a:lnTo>
                      <a:pt x="12" y="25"/>
                    </a:lnTo>
                    <a:lnTo>
                      <a:pt x="6" y="18"/>
                    </a:lnTo>
                    <a:lnTo>
                      <a:pt x="6" y="15"/>
                    </a:lnTo>
                    <a:lnTo>
                      <a:pt x="0" y="12"/>
                    </a:lnTo>
                    <a:lnTo>
                      <a:pt x="3" y="6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8" name="Freeform 6616">
                <a:extLst>
                  <a:ext uri="{FF2B5EF4-FFF2-40B4-BE49-F238E27FC236}">
                    <a16:creationId xmlns:a16="http://schemas.microsoft.com/office/drawing/2014/main" id="{029C044D-533A-5D19-322B-3D1F296C7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858"/>
                <a:ext cx="11" cy="17"/>
              </a:xfrm>
              <a:custGeom>
                <a:avLst/>
                <a:gdLst>
                  <a:gd name="T0" fmla="*/ 0 w 23"/>
                  <a:gd name="T1" fmla="*/ 12 h 35"/>
                  <a:gd name="T2" fmla="*/ 0 w 23"/>
                  <a:gd name="T3" fmla="*/ 17 h 35"/>
                  <a:gd name="T4" fmla="*/ 3 w 23"/>
                  <a:gd name="T5" fmla="*/ 35 h 35"/>
                  <a:gd name="T6" fmla="*/ 6 w 23"/>
                  <a:gd name="T7" fmla="*/ 32 h 35"/>
                  <a:gd name="T8" fmla="*/ 6 w 23"/>
                  <a:gd name="T9" fmla="*/ 29 h 35"/>
                  <a:gd name="T10" fmla="*/ 12 w 23"/>
                  <a:gd name="T11" fmla="*/ 20 h 35"/>
                  <a:gd name="T12" fmla="*/ 18 w 23"/>
                  <a:gd name="T13" fmla="*/ 20 h 35"/>
                  <a:gd name="T14" fmla="*/ 21 w 23"/>
                  <a:gd name="T15" fmla="*/ 17 h 35"/>
                  <a:gd name="T16" fmla="*/ 23 w 23"/>
                  <a:gd name="T17" fmla="*/ 10 h 35"/>
                  <a:gd name="T18" fmla="*/ 15 w 23"/>
                  <a:gd name="T19" fmla="*/ 4 h 35"/>
                  <a:gd name="T20" fmla="*/ 15 w 23"/>
                  <a:gd name="T21" fmla="*/ 0 h 35"/>
                  <a:gd name="T22" fmla="*/ 9 w 23"/>
                  <a:gd name="T23" fmla="*/ 3 h 35"/>
                  <a:gd name="T24" fmla="*/ 3 w 23"/>
                  <a:gd name="T25" fmla="*/ 10 h 35"/>
                  <a:gd name="T26" fmla="*/ 0 w 23"/>
                  <a:gd name="T27" fmla="*/ 1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35">
                    <a:moveTo>
                      <a:pt x="0" y="12"/>
                    </a:moveTo>
                    <a:lnTo>
                      <a:pt x="0" y="17"/>
                    </a:lnTo>
                    <a:lnTo>
                      <a:pt x="3" y="35"/>
                    </a:lnTo>
                    <a:lnTo>
                      <a:pt x="6" y="32"/>
                    </a:lnTo>
                    <a:lnTo>
                      <a:pt x="6" y="29"/>
                    </a:lnTo>
                    <a:lnTo>
                      <a:pt x="12" y="20"/>
                    </a:lnTo>
                    <a:lnTo>
                      <a:pt x="18" y="20"/>
                    </a:lnTo>
                    <a:lnTo>
                      <a:pt x="21" y="17"/>
                    </a:lnTo>
                    <a:lnTo>
                      <a:pt x="23" y="10"/>
                    </a:lnTo>
                    <a:lnTo>
                      <a:pt x="15" y="4"/>
                    </a:lnTo>
                    <a:lnTo>
                      <a:pt x="15" y="0"/>
                    </a:lnTo>
                    <a:lnTo>
                      <a:pt x="9" y="3"/>
                    </a:lnTo>
                    <a:lnTo>
                      <a:pt x="3" y="1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59" name="Freeform 6617">
                <a:extLst>
                  <a:ext uri="{FF2B5EF4-FFF2-40B4-BE49-F238E27FC236}">
                    <a16:creationId xmlns:a16="http://schemas.microsoft.com/office/drawing/2014/main" id="{219F7C4D-0235-1116-DC3E-FF1B4FB6B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858"/>
                <a:ext cx="11" cy="17"/>
              </a:xfrm>
              <a:custGeom>
                <a:avLst/>
                <a:gdLst>
                  <a:gd name="T0" fmla="*/ 0 w 23"/>
                  <a:gd name="T1" fmla="*/ 12 h 35"/>
                  <a:gd name="T2" fmla="*/ 3 w 23"/>
                  <a:gd name="T3" fmla="*/ 10 h 35"/>
                  <a:gd name="T4" fmla="*/ 9 w 23"/>
                  <a:gd name="T5" fmla="*/ 3 h 35"/>
                  <a:gd name="T6" fmla="*/ 15 w 23"/>
                  <a:gd name="T7" fmla="*/ 0 h 35"/>
                  <a:gd name="T8" fmla="*/ 15 w 23"/>
                  <a:gd name="T9" fmla="*/ 4 h 35"/>
                  <a:gd name="T10" fmla="*/ 23 w 23"/>
                  <a:gd name="T11" fmla="*/ 10 h 35"/>
                  <a:gd name="T12" fmla="*/ 21 w 23"/>
                  <a:gd name="T13" fmla="*/ 17 h 35"/>
                  <a:gd name="T14" fmla="*/ 18 w 23"/>
                  <a:gd name="T15" fmla="*/ 20 h 35"/>
                  <a:gd name="T16" fmla="*/ 12 w 23"/>
                  <a:gd name="T17" fmla="*/ 20 h 35"/>
                  <a:gd name="T18" fmla="*/ 6 w 23"/>
                  <a:gd name="T19" fmla="*/ 29 h 35"/>
                  <a:gd name="T20" fmla="*/ 6 w 23"/>
                  <a:gd name="T21" fmla="*/ 32 h 35"/>
                  <a:gd name="T22" fmla="*/ 3 w 23"/>
                  <a:gd name="T23" fmla="*/ 35 h 35"/>
                  <a:gd name="T24" fmla="*/ 0 w 23"/>
                  <a:gd name="T25" fmla="*/ 17 h 35"/>
                  <a:gd name="T26" fmla="*/ 0 w 23"/>
                  <a:gd name="T27" fmla="*/ 1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35">
                    <a:moveTo>
                      <a:pt x="0" y="12"/>
                    </a:moveTo>
                    <a:lnTo>
                      <a:pt x="3" y="10"/>
                    </a:lnTo>
                    <a:lnTo>
                      <a:pt x="9" y="3"/>
                    </a:lnTo>
                    <a:lnTo>
                      <a:pt x="15" y="0"/>
                    </a:lnTo>
                    <a:lnTo>
                      <a:pt x="15" y="4"/>
                    </a:lnTo>
                    <a:lnTo>
                      <a:pt x="23" y="10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2" y="20"/>
                    </a:lnTo>
                    <a:lnTo>
                      <a:pt x="6" y="29"/>
                    </a:lnTo>
                    <a:lnTo>
                      <a:pt x="6" y="32"/>
                    </a:lnTo>
                    <a:lnTo>
                      <a:pt x="3" y="35"/>
                    </a:lnTo>
                    <a:lnTo>
                      <a:pt x="0" y="17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0" name="Freeform 6618">
                <a:extLst>
                  <a:ext uri="{FF2B5EF4-FFF2-40B4-BE49-F238E27FC236}">
                    <a16:creationId xmlns:a16="http://schemas.microsoft.com/office/drawing/2014/main" id="{2BA78223-6AB8-FC3C-778D-EF54608F0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858"/>
                <a:ext cx="11" cy="17"/>
              </a:xfrm>
              <a:custGeom>
                <a:avLst/>
                <a:gdLst>
                  <a:gd name="T0" fmla="*/ 0 w 23"/>
                  <a:gd name="T1" fmla="*/ 12 h 35"/>
                  <a:gd name="T2" fmla="*/ 3 w 23"/>
                  <a:gd name="T3" fmla="*/ 10 h 35"/>
                  <a:gd name="T4" fmla="*/ 9 w 23"/>
                  <a:gd name="T5" fmla="*/ 3 h 35"/>
                  <a:gd name="T6" fmla="*/ 15 w 23"/>
                  <a:gd name="T7" fmla="*/ 0 h 35"/>
                  <a:gd name="T8" fmla="*/ 15 w 23"/>
                  <a:gd name="T9" fmla="*/ 4 h 35"/>
                  <a:gd name="T10" fmla="*/ 23 w 23"/>
                  <a:gd name="T11" fmla="*/ 10 h 35"/>
                  <a:gd name="T12" fmla="*/ 21 w 23"/>
                  <a:gd name="T13" fmla="*/ 17 h 35"/>
                  <a:gd name="T14" fmla="*/ 18 w 23"/>
                  <a:gd name="T15" fmla="*/ 20 h 35"/>
                  <a:gd name="T16" fmla="*/ 12 w 23"/>
                  <a:gd name="T17" fmla="*/ 20 h 35"/>
                  <a:gd name="T18" fmla="*/ 6 w 23"/>
                  <a:gd name="T19" fmla="*/ 29 h 35"/>
                  <a:gd name="T20" fmla="*/ 6 w 23"/>
                  <a:gd name="T21" fmla="*/ 32 h 35"/>
                  <a:gd name="T22" fmla="*/ 3 w 23"/>
                  <a:gd name="T23" fmla="*/ 35 h 35"/>
                  <a:gd name="T24" fmla="*/ 0 w 23"/>
                  <a:gd name="T25" fmla="*/ 17 h 35"/>
                  <a:gd name="T26" fmla="*/ 0 w 23"/>
                  <a:gd name="T27" fmla="*/ 1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35">
                    <a:moveTo>
                      <a:pt x="0" y="12"/>
                    </a:moveTo>
                    <a:lnTo>
                      <a:pt x="3" y="10"/>
                    </a:lnTo>
                    <a:lnTo>
                      <a:pt x="9" y="3"/>
                    </a:lnTo>
                    <a:lnTo>
                      <a:pt x="15" y="0"/>
                    </a:lnTo>
                    <a:lnTo>
                      <a:pt x="15" y="4"/>
                    </a:lnTo>
                    <a:lnTo>
                      <a:pt x="23" y="10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2" y="20"/>
                    </a:lnTo>
                    <a:lnTo>
                      <a:pt x="6" y="29"/>
                    </a:lnTo>
                    <a:lnTo>
                      <a:pt x="6" y="32"/>
                    </a:lnTo>
                    <a:lnTo>
                      <a:pt x="3" y="35"/>
                    </a:lnTo>
                    <a:lnTo>
                      <a:pt x="0" y="17"/>
                    </a:lnTo>
                    <a:lnTo>
                      <a:pt x="0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1" name="Freeform 6619">
                <a:extLst>
                  <a:ext uri="{FF2B5EF4-FFF2-40B4-BE49-F238E27FC236}">
                    <a16:creationId xmlns:a16="http://schemas.microsoft.com/office/drawing/2014/main" id="{9AC82775-7543-D6FC-CE34-D8208859E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836"/>
                <a:ext cx="13" cy="14"/>
              </a:xfrm>
              <a:custGeom>
                <a:avLst/>
                <a:gdLst>
                  <a:gd name="T0" fmla="*/ 20 w 26"/>
                  <a:gd name="T1" fmla="*/ 6 h 29"/>
                  <a:gd name="T2" fmla="*/ 20 w 26"/>
                  <a:gd name="T3" fmla="*/ 3 h 29"/>
                  <a:gd name="T4" fmla="*/ 14 w 26"/>
                  <a:gd name="T5" fmla="*/ 0 h 29"/>
                  <a:gd name="T6" fmla="*/ 12 w 26"/>
                  <a:gd name="T7" fmla="*/ 0 h 29"/>
                  <a:gd name="T8" fmla="*/ 8 w 26"/>
                  <a:gd name="T9" fmla="*/ 0 h 29"/>
                  <a:gd name="T10" fmla="*/ 0 w 26"/>
                  <a:gd name="T11" fmla="*/ 7 h 29"/>
                  <a:gd name="T12" fmla="*/ 0 w 26"/>
                  <a:gd name="T13" fmla="*/ 13 h 29"/>
                  <a:gd name="T14" fmla="*/ 4 w 26"/>
                  <a:gd name="T15" fmla="*/ 13 h 29"/>
                  <a:gd name="T16" fmla="*/ 9 w 26"/>
                  <a:gd name="T17" fmla="*/ 12 h 29"/>
                  <a:gd name="T18" fmla="*/ 15 w 26"/>
                  <a:gd name="T19" fmla="*/ 18 h 29"/>
                  <a:gd name="T20" fmla="*/ 14 w 26"/>
                  <a:gd name="T21" fmla="*/ 27 h 29"/>
                  <a:gd name="T22" fmla="*/ 21 w 26"/>
                  <a:gd name="T23" fmla="*/ 29 h 29"/>
                  <a:gd name="T24" fmla="*/ 24 w 26"/>
                  <a:gd name="T25" fmla="*/ 27 h 29"/>
                  <a:gd name="T26" fmla="*/ 26 w 26"/>
                  <a:gd name="T27" fmla="*/ 13 h 29"/>
                  <a:gd name="T28" fmla="*/ 20 w 26"/>
                  <a:gd name="T29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9">
                    <a:moveTo>
                      <a:pt x="20" y="6"/>
                    </a:moveTo>
                    <a:lnTo>
                      <a:pt x="20" y="3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9" y="12"/>
                    </a:lnTo>
                    <a:lnTo>
                      <a:pt x="15" y="18"/>
                    </a:lnTo>
                    <a:lnTo>
                      <a:pt x="14" y="27"/>
                    </a:lnTo>
                    <a:lnTo>
                      <a:pt x="21" y="29"/>
                    </a:lnTo>
                    <a:lnTo>
                      <a:pt x="24" y="27"/>
                    </a:lnTo>
                    <a:lnTo>
                      <a:pt x="26" y="13"/>
                    </a:lnTo>
                    <a:lnTo>
                      <a:pt x="20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2" name="Freeform 6620">
                <a:extLst>
                  <a:ext uri="{FF2B5EF4-FFF2-40B4-BE49-F238E27FC236}">
                    <a16:creationId xmlns:a16="http://schemas.microsoft.com/office/drawing/2014/main" id="{CCA58CFF-D522-1015-5D4D-2B4D76881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836"/>
                <a:ext cx="13" cy="14"/>
              </a:xfrm>
              <a:custGeom>
                <a:avLst/>
                <a:gdLst>
                  <a:gd name="T0" fmla="*/ 20 w 26"/>
                  <a:gd name="T1" fmla="*/ 6 h 29"/>
                  <a:gd name="T2" fmla="*/ 26 w 26"/>
                  <a:gd name="T3" fmla="*/ 13 h 29"/>
                  <a:gd name="T4" fmla="*/ 24 w 26"/>
                  <a:gd name="T5" fmla="*/ 27 h 29"/>
                  <a:gd name="T6" fmla="*/ 21 w 26"/>
                  <a:gd name="T7" fmla="*/ 29 h 29"/>
                  <a:gd name="T8" fmla="*/ 14 w 26"/>
                  <a:gd name="T9" fmla="*/ 27 h 29"/>
                  <a:gd name="T10" fmla="*/ 15 w 26"/>
                  <a:gd name="T11" fmla="*/ 18 h 29"/>
                  <a:gd name="T12" fmla="*/ 9 w 26"/>
                  <a:gd name="T13" fmla="*/ 12 h 29"/>
                  <a:gd name="T14" fmla="*/ 4 w 26"/>
                  <a:gd name="T15" fmla="*/ 13 h 29"/>
                  <a:gd name="T16" fmla="*/ 0 w 26"/>
                  <a:gd name="T17" fmla="*/ 13 h 29"/>
                  <a:gd name="T18" fmla="*/ 0 w 26"/>
                  <a:gd name="T19" fmla="*/ 7 h 29"/>
                  <a:gd name="T20" fmla="*/ 8 w 26"/>
                  <a:gd name="T21" fmla="*/ 0 h 29"/>
                  <a:gd name="T22" fmla="*/ 12 w 26"/>
                  <a:gd name="T23" fmla="*/ 0 h 29"/>
                  <a:gd name="T24" fmla="*/ 14 w 26"/>
                  <a:gd name="T25" fmla="*/ 0 h 29"/>
                  <a:gd name="T26" fmla="*/ 20 w 26"/>
                  <a:gd name="T27" fmla="*/ 3 h 29"/>
                  <a:gd name="T28" fmla="*/ 20 w 26"/>
                  <a:gd name="T29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9">
                    <a:moveTo>
                      <a:pt x="20" y="6"/>
                    </a:moveTo>
                    <a:lnTo>
                      <a:pt x="26" y="13"/>
                    </a:lnTo>
                    <a:lnTo>
                      <a:pt x="24" y="27"/>
                    </a:lnTo>
                    <a:lnTo>
                      <a:pt x="21" y="29"/>
                    </a:lnTo>
                    <a:lnTo>
                      <a:pt x="14" y="27"/>
                    </a:lnTo>
                    <a:lnTo>
                      <a:pt x="15" y="18"/>
                    </a:lnTo>
                    <a:lnTo>
                      <a:pt x="9" y="12"/>
                    </a:lnTo>
                    <a:lnTo>
                      <a:pt x="4" y="13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2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3" name="Freeform 6621">
                <a:extLst>
                  <a:ext uri="{FF2B5EF4-FFF2-40B4-BE49-F238E27FC236}">
                    <a16:creationId xmlns:a16="http://schemas.microsoft.com/office/drawing/2014/main" id="{09B24900-1B3C-EE80-CDC9-D423B28FA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836"/>
                <a:ext cx="13" cy="14"/>
              </a:xfrm>
              <a:custGeom>
                <a:avLst/>
                <a:gdLst>
                  <a:gd name="T0" fmla="*/ 20 w 26"/>
                  <a:gd name="T1" fmla="*/ 6 h 29"/>
                  <a:gd name="T2" fmla="*/ 26 w 26"/>
                  <a:gd name="T3" fmla="*/ 13 h 29"/>
                  <a:gd name="T4" fmla="*/ 24 w 26"/>
                  <a:gd name="T5" fmla="*/ 27 h 29"/>
                  <a:gd name="T6" fmla="*/ 21 w 26"/>
                  <a:gd name="T7" fmla="*/ 29 h 29"/>
                  <a:gd name="T8" fmla="*/ 14 w 26"/>
                  <a:gd name="T9" fmla="*/ 27 h 29"/>
                  <a:gd name="T10" fmla="*/ 15 w 26"/>
                  <a:gd name="T11" fmla="*/ 18 h 29"/>
                  <a:gd name="T12" fmla="*/ 9 w 26"/>
                  <a:gd name="T13" fmla="*/ 12 h 29"/>
                  <a:gd name="T14" fmla="*/ 4 w 26"/>
                  <a:gd name="T15" fmla="*/ 13 h 29"/>
                  <a:gd name="T16" fmla="*/ 0 w 26"/>
                  <a:gd name="T17" fmla="*/ 13 h 29"/>
                  <a:gd name="T18" fmla="*/ 0 w 26"/>
                  <a:gd name="T19" fmla="*/ 7 h 29"/>
                  <a:gd name="T20" fmla="*/ 8 w 26"/>
                  <a:gd name="T21" fmla="*/ 0 h 29"/>
                  <a:gd name="T22" fmla="*/ 12 w 26"/>
                  <a:gd name="T23" fmla="*/ 0 h 29"/>
                  <a:gd name="T24" fmla="*/ 14 w 26"/>
                  <a:gd name="T25" fmla="*/ 0 h 29"/>
                  <a:gd name="T26" fmla="*/ 20 w 26"/>
                  <a:gd name="T27" fmla="*/ 3 h 29"/>
                  <a:gd name="T28" fmla="*/ 20 w 26"/>
                  <a:gd name="T29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9">
                    <a:moveTo>
                      <a:pt x="20" y="6"/>
                    </a:moveTo>
                    <a:lnTo>
                      <a:pt x="26" y="13"/>
                    </a:lnTo>
                    <a:lnTo>
                      <a:pt x="24" y="27"/>
                    </a:lnTo>
                    <a:lnTo>
                      <a:pt x="21" y="29"/>
                    </a:lnTo>
                    <a:lnTo>
                      <a:pt x="14" y="27"/>
                    </a:lnTo>
                    <a:lnTo>
                      <a:pt x="15" y="18"/>
                    </a:lnTo>
                    <a:lnTo>
                      <a:pt x="9" y="12"/>
                    </a:lnTo>
                    <a:lnTo>
                      <a:pt x="4" y="13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20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4" name="Freeform 6622">
                <a:extLst>
                  <a:ext uri="{FF2B5EF4-FFF2-40B4-BE49-F238E27FC236}">
                    <a16:creationId xmlns:a16="http://schemas.microsoft.com/office/drawing/2014/main" id="{C7477146-C4C0-85F4-8ED3-26D2C0702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850"/>
                <a:ext cx="17" cy="9"/>
              </a:xfrm>
              <a:custGeom>
                <a:avLst/>
                <a:gdLst>
                  <a:gd name="T0" fmla="*/ 13 w 33"/>
                  <a:gd name="T1" fmla="*/ 6 h 20"/>
                  <a:gd name="T2" fmla="*/ 1 w 33"/>
                  <a:gd name="T3" fmla="*/ 0 h 20"/>
                  <a:gd name="T4" fmla="*/ 0 w 33"/>
                  <a:gd name="T5" fmla="*/ 3 h 20"/>
                  <a:gd name="T6" fmla="*/ 3 w 33"/>
                  <a:gd name="T7" fmla="*/ 6 h 20"/>
                  <a:gd name="T8" fmla="*/ 0 w 33"/>
                  <a:gd name="T9" fmla="*/ 11 h 20"/>
                  <a:gd name="T10" fmla="*/ 6 w 33"/>
                  <a:gd name="T11" fmla="*/ 14 h 20"/>
                  <a:gd name="T12" fmla="*/ 9 w 33"/>
                  <a:gd name="T13" fmla="*/ 20 h 20"/>
                  <a:gd name="T14" fmla="*/ 30 w 33"/>
                  <a:gd name="T15" fmla="*/ 12 h 20"/>
                  <a:gd name="T16" fmla="*/ 33 w 33"/>
                  <a:gd name="T17" fmla="*/ 3 h 20"/>
                  <a:gd name="T18" fmla="*/ 23 w 33"/>
                  <a:gd name="T19" fmla="*/ 8 h 20"/>
                  <a:gd name="T20" fmla="*/ 15 w 33"/>
                  <a:gd name="T21" fmla="*/ 5 h 20"/>
                  <a:gd name="T22" fmla="*/ 13 w 33"/>
                  <a:gd name="T2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20">
                    <a:moveTo>
                      <a:pt x="13" y="6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6" y="14"/>
                    </a:lnTo>
                    <a:lnTo>
                      <a:pt x="9" y="20"/>
                    </a:lnTo>
                    <a:lnTo>
                      <a:pt x="30" y="12"/>
                    </a:lnTo>
                    <a:lnTo>
                      <a:pt x="33" y="3"/>
                    </a:lnTo>
                    <a:lnTo>
                      <a:pt x="23" y="8"/>
                    </a:lnTo>
                    <a:lnTo>
                      <a:pt x="15" y="5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5" name="Freeform 6623">
                <a:extLst>
                  <a:ext uri="{FF2B5EF4-FFF2-40B4-BE49-F238E27FC236}">
                    <a16:creationId xmlns:a16="http://schemas.microsoft.com/office/drawing/2014/main" id="{7EF65379-BA66-4126-3911-63B1AB2FD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850"/>
                <a:ext cx="17" cy="9"/>
              </a:xfrm>
              <a:custGeom>
                <a:avLst/>
                <a:gdLst>
                  <a:gd name="T0" fmla="*/ 13 w 33"/>
                  <a:gd name="T1" fmla="*/ 6 h 20"/>
                  <a:gd name="T2" fmla="*/ 15 w 33"/>
                  <a:gd name="T3" fmla="*/ 5 h 20"/>
                  <a:gd name="T4" fmla="*/ 23 w 33"/>
                  <a:gd name="T5" fmla="*/ 8 h 20"/>
                  <a:gd name="T6" fmla="*/ 33 w 33"/>
                  <a:gd name="T7" fmla="*/ 3 h 20"/>
                  <a:gd name="T8" fmla="*/ 30 w 33"/>
                  <a:gd name="T9" fmla="*/ 12 h 20"/>
                  <a:gd name="T10" fmla="*/ 9 w 33"/>
                  <a:gd name="T11" fmla="*/ 20 h 20"/>
                  <a:gd name="T12" fmla="*/ 6 w 33"/>
                  <a:gd name="T13" fmla="*/ 14 h 20"/>
                  <a:gd name="T14" fmla="*/ 0 w 33"/>
                  <a:gd name="T15" fmla="*/ 11 h 20"/>
                  <a:gd name="T16" fmla="*/ 3 w 33"/>
                  <a:gd name="T17" fmla="*/ 6 h 20"/>
                  <a:gd name="T18" fmla="*/ 0 w 33"/>
                  <a:gd name="T19" fmla="*/ 3 h 20"/>
                  <a:gd name="T20" fmla="*/ 1 w 33"/>
                  <a:gd name="T21" fmla="*/ 0 h 20"/>
                  <a:gd name="T22" fmla="*/ 13 w 33"/>
                  <a:gd name="T2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20">
                    <a:moveTo>
                      <a:pt x="13" y="6"/>
                    </a:moveTo>
                    <a:lnTo>
                      <a:pt x="15" y="5"/>
                    </a:lnTo>
                    <a:lnTo>
                      <a:pt x="23" y="8"/>
                    </a:lnTo>
                    <a:lnTo>
                      <a:pt x="33" y="3"/>
                    </a:lnTo>
                    <a:lnTo>
                      <a:pt x="30" y="12"/>
                    </a:lnTo>
                    <a:lnTo>
                      <a:pt x="9" y="20"/>
                    </a:lnTo>
                    <a:lnTo>
                      <a:pt x="6" y="14"/>
                    </a:lnTo>
                    <a:lnTo>
                      <a:pt x="0" y="11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6" name="Freeform 6624">
                <a:extLst>
                  <a:ext uri="{FF2B5EF4-FFF2-40B4-BE49-F238E27FC236}">
                    <a16:creationId xmlns:a16="http://schemas.microsoft.com/office/drawing/2014/main" id="{5E400009-E33B-DA97-BA5C-9F70EA197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850"/>
                <a:ext cx="17" cy="9"/>
              </a:xfrm>
              <a:custGeom>
                <a:avLst/>
                <a:gdLst>
                  <a:gd name="T0" fmla="*/ 13 w 33"/>
                  <a:gd name="T1" fmla="*/ 6 h 20"/>
                  <a:gd name="T2" fmla="*/ 15 w 33"/>
                  <a:gd name="T3" fmla="*/ 5 h 20"/>
                  <a:gd name="T4" fmla="*/ 23 w 33"/>
                  <a:gd name="T5" fmla="*/ 8 h 20"/>
                  <a:gd name="T6" fmla="*/ 33 w 33"/>
                  <a:gd name="T7" fmla="*/ 3 h 20"/>
                  <a:gd name="T8" fmla="*/ 30 w 33"/>
                  <a:gd name="T9" fmla="*/ 12 h 20"/>
                  <a:gd name="T10" fmla="*/ 9 w 33"/>
                  <a:gd name="T11" fmla="*/ 20 h 20"/>
                  <a:gd name="T12" fmla="*/ 6 w 33"/>
                  <a:gd name="T13" fmla="*/ 14 h 20"/>
                  <a:gd name="T14" fmla="*/ 0 w 33"/>
                  <a:gd name="T15" fmla="*/ 11 h 20"/>
                  <a:gd name="T16" fmla="*/ 3 w 33"/>
                  <a:gd name="T17" fmla="*/ 6 h 20"/>
                  <a:gd name="T18" fmla="*/ 0 w 33"/>
                  <a:gd name="T19" fmla="*/ 3 h 20"/>
                  <a:gd name="T20" fmla="*/ 1 w 33"/>
                  <a:gd name="T21" fmla="*/ 0 h 20"/>
                  <a:gd name="T22" fmla="*/ 13 w 33"/>
                  <a:gd name="T2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20">
                    <a:moveTo>
                      <a:pt x="13" y="6"/>
                    </a:moveTo>
                    <a:lnTo>
                      <a:pt x="15" y="5"/>
                    </a:lnTo>
                    <a:lnTo>
                      <a:pt x="23" y="8"/>
                    </a:lnTo>
                    <a:lnTo>
                      <a:pt x="33" y="3"/>
                    </a:lnTo>
                    <a:lnTo>
                      <a:pt x="30" y="12"/>
                    </a:lnTo>
                    <a:lnTo>
                      <a:pt x="9" y="20"/>
                    </a:lnTo>
                    <a:lnTo>
                      <a:pt x="6" y="14"/>
                    </a:lnTo>
                    <a:lnTo>
                      <a:pt x="0" y="11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7" name="Freeform 6625">
                <a:extLst>
                  <a:ext uri="{FF2B5EF4-FFF2-40B4-BE49-F238E27FC236}">
                    <a16:creationId xmlns:a16="http://schemas.microsoft.com/office/drawing/2014/main" id="{728BFE15-1810-4A84-EE01-740CC8B40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850"/>
                <a:ext cx="12" cy="12"/>
              </a:xfrm>
              <a:custGeom>
                <a:avLst/>
                <a:gdLst>
                  <a:gd name="T0" fmla="*/ 12 w 24"/>
                  <a:gd name="T1" fmla="*/ 24 h 26"/>
                  <a:gd name="T2" fmla="*/ 15 w 24"/>
                  <a:gd name="T3" fmla="*/ 20 h 26"/>
                  <a:gd name="T4" fmla="*/ 20 w 24"/>
                  <a:gd name="T5" fmla="*/ 17 h 26"/>
                  <a:gd name="T6" fmla="*/ 21 w 24"/>
                  <a:gd name="T7" fmla="*/ 15 h 26"/>
                  <a:gd name="T8" fmla="*/ 24 w 24"/>
                  <a:gd name="T9" fmla="*/ 11 h 26"/>
                  <a:gd name="T10" fmla="*/ 21 w 24"/>
                  <a:gd name="T11" fmla="*/ 8 h 26"/>
                  <a:gd name="T12" fmla="*/ 20 w 24"/>
                  <a:gd name="T13" fmla="*/ 2 h 26"/>
                  <a:gd name="T14" fmla="*/ 12 w 24"/>
                  <a:gd name="T15" fmla="*/ 3 h 26"/>
                  <a:gd name="T16" fmla="*/ 6 w 24"/>
                  <a:gd name="T17" fmla="*/ 0 h 26"/>
                  <a:gd name="T18" fmla="*/ 3 w 24"/>
                  <a:gd name="T19" fmla="*/ 2 h 26"/>
                  <a:gd name="T20" fmla="*/ 3 w 24"/>
                  <a:gd name="T21" fmla="*/ 3 h 26"/>
                  <a:gd name="T22" fmla="*/ 0 w 24"/>
                  <a:gd name="T23" fmla="*/ 12 h 26"/>
                  <a:gd name="T24" fmla="*/ 3 w 24"/>
                  <a:gd name="T25" fmla="*/ 24 h 26"/>
                  <a:gd name="T26" fmla="*/ 9 w 24"/>
                  <a:gd name="T27" fmla="*/ 26 h 26"/>
                  <a:gd name="T28" fmla="*/ 12 w 24"/>
                  <a:gd name="T29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6">
                    <a:moveTo>
                      <a:pt x="12" y="24"/>
                    </a:moveTo>
                    <a:lnTo>
                      <a:pt x="15" y="20"/>
                    </a:lnTo>
                    <a:lnTo>
                      <a:pt x="20" y="17"/>
                    </a:lnTo>
                    <a:lnTo>
                      <a:pt x="21" y="15"/>
                    </a:lnTo>
                    <a:lnTo>
                      <a:pt x="24" y="11"/>
                    </a:lnTo>
                    <a:lnTo>
                      <a:pt x="21" y="8"/>
                    </a:lnTo>
                    <a:lnTo>
                      <a:pt x="20" y="2"/>
                    </a:lnTo>
                    <a:lnTo>
                      <a:pt x="12" y="3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0" y="12"/>
                    </a:lnTo>
                    <a:lnTo>
                      <a:pt x="3" y="24"/>
                    </a:lnTo>
                    <a:lnTo>
                      <a:pt x="9" y="26"/>
                    </a:lnTo>
                    <a:lnTo>
                      <a:pt x="12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8" name="Freeform 6626">
                <a:extLst>
                  <a:ext uri="{FF2B5EF4-FFF2-40B4-BE49-F238E27FC236}">
                    <a16:creationId xmlns:a16="http://schemas.microsoft.com/office/drawing/2014/main" id="{7E4C9B7B-16A3-0D16-3CFB-672846436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850"/>
                <a:ext cx="12" cy="12"/>
              </a:xfrm>
              <a:custGeom>
                <a:avLst/>
                <a:gdLst>
                  <a:gd name="T0" fmla="*/ 12 w 24"/>
                  <a:gd name="T1" fmla="*/ 24 h 26"/>
                  <a:gd name="T2" fmla="*/ 9 w 24"/>
                  <a:gd name="T3" fmla="*/ 26 h 26"/>
                  <a:gd name="T4" fmla="*/ 3 w 24"/>
                  <a:gd name="T5" fmla="*/ 24 h 26"/>
                  <a:gd name="T6" fmla="*/ 0 w 24"/>
                  <a:gd name="T7" fmla="*/ 12 h 26"/>
                  <a:gd name="T8" fmla="*/ 3 w 24"/>
                  <a:gd name="T9" fmla="*/ 3 h 26"/>
                  <a:gd name="T10" fmla="*/ 3 w 24"/>
                  <a:gd name="T11" fmla="*/ 2 h 26"/>
                  <a:gd name="T12" fmla="*/ 6 w 24"/>
                  <a:gd name="T13" fmla="*/ 0 h 26"/>
                  <a:gd name="T14" fmla="*/ 12 w 24"/>
                  <a:gd name="T15" fmla="*/ 3 h 26"/>
                  <a:gd name="T16" fmla="*/ 20 w 24"/>
                  <a:gd name="T17" fmla="*/ 2 h 26"/>
                  <a:gd name="T18" fmla="*/ 21 w 24"/>
                  <a:gd name="T19" fmla="*/ 8 h 26"/>
                  <a:gd name="T20" fmla="*/ 24 w 24"/>
                  <a:gd name="T21" fmla="*/ 11 h 26"/>
                  <a:gd name="T22" fmla="*/ 21 w 24"/>
                  <a:gd name="T23" fmla="*/ 15 h 26"/>
                  <a:gd name="T24" fmla="*/ 20 w 24"/>
                  <a:gd name="T25" fmla="*/ 17 h 26"/>
                  <a:gd name="T26" fmla="*/ 15 w 24"/>
                  <a:gd name="T27" fmla="*/ 20 h 26"/>
                  <a:gd name="T28" fmla="*/ 12 w 24"/>
                  <a:gd name="T29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6">
                    <a:moveTo>
                      <a:pt x="12" y="24"/>
                    </a:moveTo>
                    <a:lnTo>
                      <a:pt x="9" y="26"/>
                    </a:lnTo>
                    <a:lnTo>
                      <a:pt x="3" y="24"/>
                    </a:lnTo>
                    <a:lnTo>
                      <a:pt x="0" y="12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2" y="3"/>
                    </a:lnTo>
                    <a:lnTo>
                      <a:pt x="20" y="2"/>
                    </a:lnTo>
                    <a:lnTo>
                      <a:pt x="21" y="8"/>
                    </a:lnTo>
                    <a:lnTo>
                      <a:pt x="24" y="11"/>
                    </a:lnTo>
                    <a:lnTo>
                      <a:pt x="21" y="15"/>
                    </a:lnTo>
                    <a:lnTo>
                      <a:pt x="20" y="17"/>
                    </a:lnTo>
                    <a:lnTo>
                      <a:pt x="15" y="20"/>
                    </a:lnTo>
                    <a:lnTo>
                      <a:pt x="12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69" name="Freeform 6627">
                <a:extLst>
                  <a:ext uri="{FF2B5EF4-FFF2-40B4-BE49-F238E27FC236}">
                    <a16:creationId xmlns:a16="http://schemas.microsoft.com/office/drawing/2014/main" id="{FA2A7421-DB90-BB50-1464-5318B740B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850"/>
                <a:ext cx="12" cy="12"/>
              </a:xfrm>
              <a:custGeom>
                <a:avLst/>
                <a:gdLst>
                  <a:gd name="T0" fmla="*/ 12 w 24"/>
                  <a:gd name="T1" fmla="*/ 24 h 26"/>
                  <a:gd name="T2" fmla="*/ 9 w 24"/>
                  <a:gd name="T3" fmla="*/ 26 h 26"/>
                  <a:gd name="T4" fmla="*/ 3 w 24"/>
                  <a:gd name="T5" fmla="*/ 24 h 26"/>
                  <a:gd name="T6" fmla="*/ 0 w 24"/>
                  <a:gd name="T7" fmla="*/ 12 h 26"/>
                  <a:gd name="T8" fmla="*/ 3 w 24"/>
                  <a:gd name="T9" fmla="*/ 3 h 26"/>
                  <a:gd name="T10" fmla="*/ 3 w 24"/>
                  <a:gd name="T11" fmla="*/ 2 h 26"/>
                  <a:gd name="T12" fmla="*/ 6 w 24"/>
                  <a:gd name="T13" fmla="*/ 0 h 26"/>
                  <a:gd name="T14" fmla="*/ 12 w 24"/>
                  <a:gd name="T15" fmla="*/ 3 h 26"/>
                  <a:gd name="T16" fmla="*/ 20 w 24"/>
                  <a:gd name="T17" fmla="*/ 2 h 26"/>
                  <a:gd name="T18" fmla="*/ 21 w 24"/>
                  <a:gd name="T19" fmla="*/ 8 h 26"/>
                  <a:gd name="T20" fmla="*/ 24 w 24"/>
                  <a:gd name="T21" fmla="*/ 11 h 26"/>
                  <a:gd name="T22" fmla="*/ 21 w 24"/>
                  <a:gd name="T23" fmla="*/ 15 h 26"/>
                  <a:gd name="T24" fmla="*/ 20 w 24"/>
                  <a:gd name="T25" fmla="*/ 17 h 26"/>
                  <a:gd name="T26" fmla="*/ 15 w 24"/>
                  <a:gd name="T27" fmla="*/ 20 h 26"/>
                  <a:gd name="T28" fmla="*/ 12 w 24"/>
                  <a:gd name="T29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6">
                    <a:moveTo>
                      <a:pt x="12" y="24"/>
                    </a:moveTo>
                    <a:lnTo>
                      <a:pt x="9" y="26"/>
                    </a:lnTo>
                    <a:lnTo>
                      <a:pt x="3" y="24"/>
                    </a:lnTo>
                    <a:lnTo>
                      <a:pt x="0" y="12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2" y="3"/>
                    </a:lnTo>
                    <a:lnTo>
                      <a:pt x="20" y="2"/>
                    </a:lnTo>
                    <a:lnTo>
                      <a:pt x="21" y="8"/>
                    </a:lnTo>
                    <a:lnTo>
                      <a:pt x="24" y="11"/>
                    </a:lnTo>
                    <a:lnTo>
                      <a:pt x="21" y="15"/>
                    </a:lnTo>
                    <a:lnTo>
                      <a:pt x="20" y="17"/>
                    </a:lnTo>
                    <a:lnTo>
                      <a:pt x="15" y="20"/>
                    </a:lnTo>
                    <a:lnTo>
                      <a:pt x="12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0" name="Freeform 6628">
                <a:extLst>
                  <a:ext uri="{FF2B5EF4-FFF2-40B4-BE49-F238E27FC236}">
                    <a16:creationId xmlns:a16="http://schemas.microsoft.com/office/drawing/2014/main" id="{C986D02E-C775-6449-9BBF-96FCBD0FB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834"/>
                <a:ext cx="19" cy="17"/>
              </a:xfrm>
              <a:custGeom>
                <a:avLst/>
                <a:gdLst>
                  <a:gd name="T0" fmla="*/ 30 w 38"/>
                  <a:gd name="T1" fmla="*/ 10 h 33"/>
                  <a:gd name="T2" fmla="*/ 38 w 38"/>
                  <a:gd name="T3" fmla="*/ 3 h 33"/>
                  <a:gd name="T4" fmla="*/ 31 w 38"/>
                  <a:gd name="T5" fmla="*/ 3 h 33"/>
                  <a:gd name="T6" fmla="*/ 27 w 38"/>
                  <a:gd name="T7" fmla="*/ 0 h 33"/>
                  <a:gd name="T8" fmla="*/ 22 w 38"/>
                  <a:gd name="T9" fmla="*/ 1 h 33"/>
                  <a:gd name="T10" fmla="*/ 16 w 38"/>
                  <a:gd name="T11" fmla="*/ 1 h 33"/>
                  <a:gd name="T12" fmla="*/ 15 w 38"/>
                  <a:gd name="T13" fmla="*/ 6 h 33"/>
                  <a:gd name="T14" fmla="*/ 12 w 38"/>
                  <a:gd name="T15" fmla="*/ 9 h 33"/>
                  <a:gd name="T16" fmla="*/ 4 w 38"/>
                  <a:gd name="T17" fmla="*/ 15 h 33"/>
                  <a:gd name="T18" fmla="*/ 4 w 38"/>
                  <a:gd name="T19" fmla="*/ 21 h 33"/>
                  <a:gd name="T20" fmla="*/ 0 w 38"/>
                  <a:gd name="T21" fmla="*/ 27 h 33"/>
                  <a:gd name="T22" fmla="*/ 3 w 38"/>
                  <a:gd name="T23" fmla="*/ 30 h 33"/>
                  <a:gd name="T24" fmla="*/ 9 w 38"/>
                  <a:gd name="T25" fmla="*/ 29 h 33"/>
                  <a:gd name="T26" fmla="*/ 16 w 38"/>
                  <a:gd name="T27" fmla="*/ 32 h 33"/>
                  <a:gd name="T28" fmla="*/ 18 w 38"/>
                  <a:gd name="T29" fmla="*/ 33 h 33"/>
                  <a:gd name="T30" fmla="*/ 19 w 38"/>
                  <a:gd name="T31" fmla="*/ 30 h 33"/>
                  <a:gd name="T32" fmla="*/ 24 w 38"/>
                  <a:gd name="T33" fmla="*/ 23 h 33"/>
                  <a:gd name="T34" fmla="*/ 36 w 38"/>
                  <a:gd name="T35" fmla="*/ 19 h 33"/>
                  <a:gd name="T36" fmla="*/ 34 w 38"/>
                  <a:gd name="T37" fmla="*/ 16 h 33"/>
                  <a:gd name="T38" fmla="*/ 30 w 38"/>
                  <a:gd name="T39" fmla="*/ 16 h 33"/>
                  <a:gd name="T40" fmla="*/ 30 w 38"/>
                  <a:gd name="T41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" h="33">
                    <a:moveTo>
                      <a:pt x="30" y="10"/>
                    </a:moveTo>
                    <a:lnTo>
                      <a:pt x="38" y="3"/>
                    </a:lnTo>
                    <a:lnTo>
                      <a:pt x="31" y="3"/>
                    </a:lnTo>
                    <a:lnTo>
                      <a:pt x="27" y="0"/>
                    </a:lnTo>
                    <a:lnTo>
                      <a:pt x="22" y="1"/>
                    </a:lnTo>
                    <a:lnTo>
                      <a:pt x="16" y="1"/>
                    </a:lnTo>
                    <a:lnTo>
                      <a:pt x="15" y="6"/>
                    </a:lnTo>
                    <a:lnTo>
                      <a:pt x="12" y="9"/>
                    </a:lnTo>
                    <a:lnTo>
                      <a:pt x="4" y="15"/>
                    </a:lnTo>
                    <a:lnTo>
                      <a:pt x="4" y="21"/>
                    </a:lnTo>
                    <a:lnTo>
                      <a:pt x="0" y="27"/>
                    </a:lnTo>
                    <a:lnTo>
                      <a:pt x="3" y="30"/>
                    </a:lnTo>
                    <a:lnTo>
                      <a:pt x="9" y="29"/>
                    </a:lnTo>
                    <a:lnTo>
                      <a:pt x="16" y="32"/>
                    </a:lnTo>
                    <a:lnTo>
                      <a:pt x="18" y="33"/>
                    </a:lnTo>
                    <a:lnTo>
                      <a:pt x="19" y="30"/>
                    </a:lnTo>
                    <a:lnTo>
                      <a:pt x="24" y="23"/>
                    </a:lnTo>
                    <a:lnTo>
                      <a:pt x="36" y="19"/>
                    </a:lnTo>
                    <a:lnTo>
                      <a:pt x="34" y="16"/>
                    </a:lnTo>
                    <a:lnTo>
                      <a:pt x="30" y="16"/>
                    </a:lnTo>
                    <a:lnTo>
                      <a:pt x="30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1" name="Freeform 6629">
                <a:extLst>
                  <a:ext uri="{FF2B5EF4-FFF2-40B4-BE49-F238E27FC236}">
                    <a16:creationId xmlns:a16="http://schemas.microsoft.com/office/drawing/2014/main" id="{178BAE43-CA0D-021D-FA3E-9D0B99FE0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834"/>
                <a:ext cx="19" cy="17"/>
              </a:xfrm>
              <a:custGeom>
                <a:avLst/>
                <a:gdLst>
                  <a:gd name="T0" fmla="*/ 30 w 38"/>
                  <a:gd name="T1" fmla="*/ 10 h 33"/>
                  <a:gd name="T2" fmla="*/ 30 w 38"/>
                  <a:gd name="T3" fmla="*/ 16 h 33"/>
                  <a:gd name="T4" fmla="*/ 34 w 38"/>
                  <a:gd name="T5" fmla="*/ 16 h 33"/>
                  <a:gd name="T6" fmla="*/ 36 w 38"/>
                  <a:gd name="T7" fmla="*/ 19 h 33"/>
                  <a:gd name="T8" fmla="*/ 24 w 38"/>
                  <a:gd name="T9" fmla="*/ 23 h 33"/>
                  <a:gd name="T10" fmla="*/ 19 w 38"/>
                  <a:gd name="T11" fmla="*/ 30 h 33"/>
                  <a:gd name="T12" fmla="*/ 18 w 38"/>
                  <a:gd name="T13" fmla="*/ 33 h 33"/>
                  <a:gd name="T14" fmla="*/ 16 w 38"/>
                  <a:gd name="T15" fmla="*/ 32 h 33"/>
                  <a:gd name="T16" fmla="*/ 9 w 38"/>
                  <a:gd name="T17" fmla="*/ 29 h 33"/>
                  <a:gd name="T18" fmla="*/ 3 w 38"/>
                  <a:gd name="T19" fmla="*/ 30 h 33"/>
                  <a:gd name="T20" fmla="*/ 0 w 38"/>
                  <a:gd name="T21" fmla="*/ 27 h 33"/>
                  <a:gd name="T22" fmla="*/ 4 w 38"/>
                  <a:gd name="T23" fmla="*/ 21 h 33"/>
                  <a:gd name="T24" fmla="*/ 4 w 38"/>
                  <a:gd name="T25" fmla="*/ 15 h 33"/>
                  <a:gd name="T26" fmla="*/ 12 w 38"/>
                  <a:gd name="T27" fmla="*/ 9 h 33"/>
                  <a:gd name="T28" fmla="*/ 15 w 38"/>
                  <a:gd name="T29" fmla="*/ 6 h 33"/>
                  <a:gd name="T30" fmla="*/ 16 w 38"/>
                  <a:gd name="T31" fmla="*/ 1 h 33"/>
                  <a:gd name="T32" fmla="*/ 22 w 38"/>
                  <a:gd name="T33" fmla="*/ 1 h 33"/>
                  <a:gd name="T34" fmla="*/ 27 w 38"/>
                  <a:gd name="T35" fmla="*/ 0 h 33"/>
                  <a:gd name="T36" fmla="*/ 31 w 38"/>
                  <a:gd name="T37" fmla="*/ 3 h 33"/>
                  <a:gd name="T38" fmla="*/ 38 w 38"/>
                  <a:gd name="T39" fmla="*/ 3 h 33"/>
                  <a:gd name="T40" fmla="*/ 30 w 38"/>
                  <a:gd name="T41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" h="33">
                    <a:moveTo>
                      <a:pt x="30" y="10"/>
                    </a:moveTo>
                    <a:lnTo>
                      <a:pt x="30" y="16"/>
                    </a:lnTo>
                    <a:lnTo>
                      <a:pt x="34" y="16"/>
                    </a:lnTo>
                    <a:lnTo>
                      <a:pt x="36" y="19"/>
                    </a:lnTo>
                    <a:lnTo>
                      <a:pt x="24" y="23"/>
                    </a:lnTo>
                    <a:lnTo>
                      <a:pt x="19" y="30"/>
                    </a:lnTo>
                    <a:lnTo>
                      <a:pt x="18" y="33"/>
                    </a:lnTo>
                    <a:lnTo>
                      <a:pt x="16" y="32"/>
                    </a:lnTo>
                    <a:lnTo>
                      <a:pt x="9" y="29"/>
                    </a:lnTo>
                    <a:lnTo>
                      <a:pt x="3" y="30"/>
                    </a:lnTo>
                    <a:lnTo>
                      <a:pt x="0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12" y="9"/>
                    </a:lnTo>
                    <a:lnTo>
                      <a:pt x="15" y="6"/>
                    </a:lnTo>
                    <a:lnTo>
                      <a:pt x="16" y="1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31" y="3"/>
                    </a:lnTo>
                    <a:lnTo>
                      <a:pt x="38" y="3"/>
                    </a:lnTo>
                    <a:lnTo>
                      <a:pt x="3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2" name="Freeform 6630">
                <a:extLst>
                  <a:ext uri="{FF2B5EF4-FFF2-40B4-BE49-F238E27FC236}">
                    <a16:creationId xmlns:a16="http://schemas.microsoft.com/office/drawing/2014/main" id="{F23374A4-9723-A0CE-A9EE-38E360DD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834"/>
                <a:ext cx="19" cy="17"/>
              </a:xfrm>
              <a:custGeom>
                <a:avLst/>
                <a:gdLst>
                  <a:gd name="T0" fmla="*/ 30 w 38"/>
                  <a:gd name="T1" fmla="*/ 10 h 33"/>
                  <a:gd name="T2" fmla="*/ 30 w 38"/>
                  <a:gd name="T3" fmla="*/ 16 h 33"/>
                  <a:gd name="T4" fmla="*/ 34 w 38"/>
                  <a:gd name="T5" fmla="*/ 16 h 33"/>
                  <a:gd name="T6" fmla="*/ 36 w 38"/>
                  <a:gd name="T7" fmla="*/ 19 h 33"/>
                  <a:gd name="T8" fmla="*/ 24 w 38"/>
                  <a:gd name="T9" fmla="*/ 23 h 33"/>
                  <a:gd name="T10" fmla="*/ 19 w 38"/>
                  <a:gd name="T11" fmla="*/ 30 h 33"/>
                  <a:gd name="T12" fmla="*/ 18 w 38"/>
                  <a:gd name="T13" fmla="*/ 33 h 33"/>
                  <a:gd name="T14" fmla="*/ 16 w 38"/>
                  <a:gd name="T15" fmla="*/ 32 h 33"/>
                  <a:gd name="T16" fmla="*/ 9 w 38"/>
                  <a:gd name="T17" fmla="*/ 29 h 33"/>
                  <a:gd name="T18" fmla="*/ 3 w 38"/>
                  <a:gd name="T19" fmla="*/ 30 h 33"/>
                  <a:gd name="T20" fmla="*/ 0 w 38"/>
                  <a:gd name="T21" fmla="*/ 27 h 33"/>
                  <a:gd name="T22" fmla="*/ 4 w 38"/>
                  <a:gd name="T23" fmla="*/ 21 h 33"/>
                  <a:gd name="T24" fmla="*/ 4 w 38"/>
                  <a:gd name="T25" fmla="*/ 15 h 33"/>
                  <a:gd name="T26" fmla="*/ 12 w 38"/>
                  <a:gd name="T27" fmla="*/ 9 h 33"/>
                  <a:gd name="T28" fmla="*/ 15 w 38"/>
                  <a:gd name="T29" fmla="*/ 6 h 33"/>
                  <a:gd name="T30" fmla="*/ 16 w 38"/>
                  <a:gd name="T31" fmla="*/ 1 h 33"/>
                  <a:gd name="T32" fmla="*/ 22 w 38"/>
                  <a:gd name="T33" fmla="*/ 1 h 33"/>
                  <a:gd name="T34" fmla="*/ 27 w 38"/>
                  <a:gd name="T35" fmla="*/ 0 h 33"/>
                  <a:gd name="T36" fmla="*/ 31 w 38"/>
                  <a:gd name="T37" fmla="*/ 3 h 33"/>
                  <a:gd name="T38" fmla="*/ 38 w 38"/>
                  <a:gd name="T39" fmla="*/ 3 h 33"/>
                  <a:gd name="T40" fmla="*/ 30 w 38"/>
                  <a:gd name="T41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" h="33">
                    <a:moveTo>
                      <a:pt x="30" y="10"/>
                    </a:moveTo>
                    <a:lnTo>
                      <a:pt x="30" y="16"/>
                    </a:lnTo>
                    <a:lnTo>
                      <a:pt x="34" y="16"/>
                    </a:lnTo>
                    <a:lnTo>
                      <a:pt x="36" y="19"/>
                    </a:lnTo>
                    <a:lnTo>
                      <a:pt x="24" y="23"/>
                    </a:lnTo>
                    <a:lnTo>
                      <a:pt x="19" y="30"/>
                    </a:lnTo>
                    <a:lnTo>
                      <a:pt x="18" y="33"/>
                    </a:lnTo>
                    <a:lnTo>
                      <a:pt x="16" y="32"/>
                    </a:lnTo>
                    <a:lnTo>
                      <a:pt x="9" y="29"/>
                    </a:lnTo>
                    <a:lnTo>
                      <a:pt x="3" y="30"/>
                    </a:lnTo>
                    <a:lnTo>
                      <a:pt x="0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12" y="9"/>
                    </a:lnTo>
                    <a:lnTo>
                      <a:pt x="15" y="6"/>
                    </a:lnTo>
                    <a:lnTo>
                      <a:pt x="16" y="1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31" y="3"/>
                    </a:lnTo>
                    <a:lnTo>
                      <a:pt x="38" y="3"/>
                    </a:lnTo>
                    <a:lnTo>
                      <a:pt x="3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3" name="Freeform 6631">
                <a:extLst>
                  <a:ext uri="{FF2B5EF4-FFF2-40B4-BE49-F238E27FC236}">
                    <a16:creationId xmlns:a16="http://schemas.microsoft.com/office/drawing/2014/main" id="{EFF1733D-F150-DEB1-4D4B-FAEAB2380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844"/>
                <a:ext cx="14" cy="15"/>
              </a:xfrm>
              <a:custGeom>
                <a:avLst/>
                <a:gdLst>
                  <a:gd name="T0" fmla="*/ 26 w 29"/>
                  <a:gd name="T1" fmla="*/ 11 h 31"/>
                  <a:gd name="T2" fmla="*/ 29 w 29"/>
                  <a:gd name="T3" fmla="*/ 5 h 31"/>
                  <a:gd name="T4" fmla="*/ 26 w 29"/>
                  <a:gd name="T5" fmla="*/ 0 h 31"/>
                  <a:gd name="T6" fmla="*/ 18 w 29"/>
                  <a:gd name="T7" fmla="*/ 0 h 31"/>
                  <a:gd name="T8" fmla="*/ 17 w 29"/>
                  <a:gd name="T9" fmla="*/ 5 h 31"/>
                  <a:gd name="T10" fmla="*/ 4 w 29"/>
                  <a:gd name="T11" fmla="*/ 8 h 31"/>
                  <a:gd name="T12" fmla="*/ 0 w 29"/>
                  <a:gd name="T13" fmla="*/ 13 h 31"/>
                  <a:gd name="T14" fmla="*/ 1 w 29"/>
                  <a:gd name="T15" fmla="*/ 19 h 31"/>
                  <a:gd name="T16" fmla="*/ 4 w 29"/>
                  <a:gd name="T17" fmla="*/ 22 h 31"/>
                  <a:gd name="T18" fmla="*/ 1 w 29"/>
                  <a:gd name="T19" fmla="*/ 26 h 31"/>
                  <a:gd name="T20" fmla="*/ 6 w 29"/>
                  <a:gd name="T21" fmla="*/ 25 h 31"/>
                  <a:gd name="T22" fmla="*/ 11 w 29"/>
                  <a:gd name="T23" fmla="*/ 25 h 31"/>
                  <a:gd name="T24" fmla="*/ 12 w 29"/>
                  <a:gd name="T25" fmla="*/ 31 h 31"/>
                  <a:gd name="T26" fmla="*/ 15 w 29"/>
                  <a:gd name="T27" fmla="*/ 28 h 31"/>
                  <a:gd name="T28" fmla="*/ 20 w 29"/>
                  <a:gd name="T29" fmla="*/ 28 h 31"/>
                  <a:gd name="T30" fmla="*/ 29 w 29"/>
                  <a:gd name="T31" fmla="*/ 20 h 31"/>
                  <a:gd name="T32" fmla="*/ 26 w 29"/>
                  <a:gd name="T33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31">
                    <a:moveTo>
                      <a:pt x="26" y="11"/>
                    </a:moveTo>
                    <a:lnTo>
                      <a:pt x="29" y="5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7" y="5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1" y="19"/>
                    </a:lnTo>
                    <a:lnTo>
                      <a:pt x="4" y="22"/>
                    </a:lnTo>
                    <a:lnTo>
                      <a:pt x="1" y="26"/>
                    </a:lnTo>
                    <a:lnTo>
                      <a:pt x="6" y="25"/>
                    </a:lnTo>
                    <a:lnTo>
                      <a:pt x="11" y="25"/>
                    </a:lnTo>
                    <a:lnTo>
                      <a:pt x="12" y="31"/>
                    </a:lnTo>
                    <a:lnTo>
                      <a:pt x="15" y="28"/>
                    </a:lnTo>
                    <a:lnTo>
                      <a:pt x="20" y="28"/>
                    </a:lnTo>
                    <a:lnTo>
                      <a:pt x="29" y="20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4" name="Freeform 6632">
                <a:extLst>
                  <a:ext uri="{FF2B5EF4-FFF2-40B4-BE49-F238E27FC236}">
                    <a16:creationId xmlns:a16="http://schemas.microsoft.com/office/drawing/2014/main" id="{580E7315-DE7E-B723-21A1-D9CAA4252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844"/>
                <a:ext cx="14" cy="15"/>
              </a:xfrm>
              <a:custGeom>
                <a:avLst/>
                <a:gdLst>
                  <a:gd name="T0" fmla="*/ 26 w 29"/>
                  <a:gd name="T1" fmla="*/ 11 h 31"/>
                  <a:gd name="T2" fmla="*/ 29 w 29"/>
                  <a:gd name="T3" fmla="*/ 20 h 31"/>
                  <a:gd name="T4" fmla="*/ 20 w 29"/>
                  <a:gd name="T5" fmla="*/ 28 h 31"/>
                  <a:gd name="T6" fmla="*/ 15 w 29"/>
                  <a:gd name="T7" fmla="*/ 28 h 31"/>
                  <a:gd name="T8" fmla="*/ 12 w 29"/>
                  <a:gd name="T9" fmla="*/ 31 h 31"/>
                  <a:gd name="T10" fmla="*/ 11 w 29"/>
                  <a:gd name="T11" fmla="*/ 25 h 31"/>
                  <a:gd name="T12" fmla="*/ 6 w 29"/>
                  <a:gd name="T13" fmla="*/ 25 h 31"/>
                  <a:gd name="T14" fmla="*/ 1 w 29"/>
                  <a:gd name="T15" fmla="*/ 26 h 31"/>
                  <a:gd name="T16" fmla="*/ 4 w 29"/>
                  <a:gd name="T17" fmla="*/ 22 h 31"/>
                  <a:gd name="T18" fmla="*/ 1 w 29"/>
                  <a:gd name="T19" fmla="*/ 19 h 31"/>
                  <a:gd name="T20" fmla="*/ 0 w 29"/>
                  <a:gd name="T21" fmla="*/ 13 h 31"/>
                  <a:gd name="T22" fmla="*/ 4 w 29"/>
                  <a:gd name="T23" fmla="*/ 8 h 31"/>
                  <a:gd name="T24" fmla="*/ 17 w 29"/>
                  <a:gd name="T25" fmla="*/ 5 h 31"/>
                  <a:gd name="T26" fmla="*/ 18 w 29"/>
                  <a:gd name="T27" fmla="*/ 0 h 31"/>
                  <a:gd name="T28" fmla="*/ 26 w 29"/>
                  <a:gd name="T29" fmla="*/ 0 h 31"/>
                  <a:gd name="T30" fmla="*/ 29 w 29"/>
                  <a:gd name="T31" fmla="*/ 5 h 31"/>
                  <a:gd name="T32" fmla="*/ 26 w 29"/>
                  <a:gd name="T33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31">
                    <a:moveTo>
                      <a:pt x="26" y="11"/>
                    </a:moveTo>
                    <a:lnTo>
                      <a:pt x="29" y="20"/>
                    </a:lnTo>
                    <a:lnTo>
                      <a:pt x="20" y="28"/>
                    </a:lnTo>
                    <a:lnTo>
                      <a:pt x="15" y="28"/>
                    </a:lnTo>
                    <a:lnTo>
                      <a:pt x="12" y="31"/>
                    </a:lnTo>
                    <a:lnTo>
                      <a:pt x="11" y="25"/>
                    </a:lnTo>
                    <a:lnTo>
                      <a:pt x="6" y="25"/>
                    </a:lnTo>
                    <a:lnTo>
                      <a:pt x="1" y="26"/>
                    </a:lnTo>
                    <a:lnTo>
                      <a:pt x="4" y="22"/>
                    </a:lnTo>
                    <a:lnTo>
                      <a:pt x="1" y="19"/>
                    </a:lnTo>
                    <a:lnTo>
                      <a:pt x="0" y="13"/>
                    </a:lnTo>
                    <a:lnTo>
                      <a:pt x="4" y="8"/>
                    </a:lnTo>
                    <a:lnTo>
                      <a:pt x="17" y="5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29" y="5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5" name="Freeform 6633">
                <a:extLst>
                  <a:ext uri="{FF2B5EF4-FFF2-40B4-BE49-F238E27FC236}">
                    <a16:creationId xmlns:a16="http://schemas.microsoft.com/office/drawing/2014/main" id="{3F0C6AA0-7198-E14C-91F2-C732A7721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844"/>
                <a:ext cx="14" cy="15"/>
              </a:xfrm>
              <a:custGeom>
                <a:avLst/>
                <a:gdLst>
                  <a:gd name="T0" fmla="*/ 26 w 29"/>
                  <a:gd name="T1" fmla="*/ 11 h 31"/>
                  <a:gd name="T2" fmla="*/ 29 w 29"/>
                  <a:gd name="T3" fmla="*/ 20 h 31"/>
                  <a:gd name="T4" fmla="*/ 20 w 29"/>
                  <a:gd name="T5" fmla="*/ 28 h 31"/>
                  <a:gd name="T6" fmla="*/ 15 w 29"/>
                  <a:gd name="T7" fmla="*/ 28 h 31"/>
                  <a:gd name="T8" fmla="*/ 12 w 29"/>
                  <a:gd name="T9" fmla="*/ 31 h 31"/>
                  <a:gd name="T10" fmla="*/ 11 w 29"/>
                  <a:gd name="T11" fmla="*/ 25 h 31"/>
                  <a:gd name="T12" fmla="*/ 6 w 29"/>
                  <a:gd name="T13" fmla="*/ 25 h 31"/>
                  <a:gd name="T14" fmla="*/ 1 w 29"/>
                  <a:gd name="T15" fmla="*/ 26 h 31"/>
                  <a:gd name="T16" fmla="*/ 4 w 29"/>
                  <a:gd name="T17" fmla="*/ 22 h 31"/>
                  <a:gd name="T18" fmla="*/ 1 w 29"/>
                  <a:gd name="T19" fmla="*/ 19 h 31"/>
                  <a:gd name="T20" fmla="*/ 0 w 29"/>
                  <a:gd name="T21" fmla="*/ 13 h 31"/>
                  <a:gd name="T22" fmla="*/ 4 w 29"/>
                  <a:gd name="T23" fmla="*/ 8 h 31"/>
                  <a:gd name="T24" fmla="*/ 17 w 29"/>
                  <a:gd name="T25" fmla="*/ 5 h 31"/>
                  <a:gd name="T26" fmla="*/ 18 w 29"/>
                  <a:gd name="T27" fmla="*/ 0 h 31"/>
                  <a:gd name="T28" fmla="*/ 26 w 29"/>
                  <a:gd name="T29" fmla="*/ 0 h 31"/>
                  <a:gd name="T30" fmla="*/ 29 w 29"/>
                  <a:gd name="T31" fmla="*/ 5 h 31"/>
                  <a:gd name="T32" fmla="*/ 26 w 29"/>
                  <a:gd name="T33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31">
                    <a:moveTo>
                      <a:pt x="26" y="11"/>
                    </a:moveTo>
                    <a:lnTo>
                      <a:pt x="29" y="20"/>
                    </a:lnTo>
                    <a:lnTo>
                      <a:pt x="20" y="28"/>
                    </a:lnTo>
                    <a:lnTo>
                      <a:pt x="15" y="28"/>
                    </a:lnTo>
                    <a:lnTo>
                      <a:pt x="12" y="31"/>
                    </a:lnTo>
                    <a:lnTo>
                      <a:pt x="11" y="25"/>
                    </a:lnTo>
                    <a:lnTo>
                      <a:pt x="6" y="25"/>
                    </a:lnTo>
                    <a:lnTo>
                      <a:pt x="1" y="26"/>
                    </a:lnTo>
                    <a:lnTo>
                      <a:pt x="4" y="22"/>
                    </a:lnTo>
                    <a:lnTo>
                      <a:pt x="1" y="19"/>
                    </a:lnTo>
                    <a:lnTo>
                      <a:pt x="0" y="13"/>
                    </a:lnTo>
                    <a:lnTo>
                      <a:pt x="4" y="8"/>
                    </a:lnTo>
                    <a:lnTo>
                      <a:pt x="17" y="5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29" y="5"/>
                    </a:lnTo>
                    <a:lnTo>
                      <a:pt x="26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6" name="Freeform 6634">
                <a:extLst>
                  <a:ext uri="{FF2B5EF4-FFF2-40B4-BE49-F238E27FC236}">
                    <a16:creationId xmlns:a16="http://schemas.microsoft.com/office/drawing/2014/main" id="{F06156E1-BAE6-3492-1D76-B92415DF4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814"/>
                <a:ext cx="26" cy="49"/>
              </a:xfrm>
              <a:custGeom>
                <a:avLst/>
                <a:gdLst>
                  <a:gd name="T0" fmla="*/ 0 w 53"/>
                  <a:gd name="T1" fmla="*/ 29 h 98"/>
                  <a:gd name="T2" fmla="*/ 14 w 53"/>
                  <a:gd name="T3" fmla="*/ 27 h 98"/>
                  <a:gd name="T4" fmla="*/ 19 w 53"/>
                  <a:gd name="T5" fmla="*/ 36 h 98"/>
                  <a:gd name="T6" fmla="*/ 28 w 53"/>
                  <a:gd name="T7" fmla="*/ 32 h 98"/>
                  <a:gd name="T8" fmla="*/ 31 w 53"/>
                  <a:gd name="T9" fmla="*/ 36 h 98"/>
                  <a:gd name="T10" fmla="*/ 34 w 53"/>
                  <a:gd name="T11" fmla="*/ 44 h 98"/>
                  <a:gd name="T12" fmla="*/ 34 w 53"/>
                  <a:gd name="T13" fmla="*/ 50 h 98"/>
                  <a:gd name="T14" fmla="*/ 37 w 53"/>
                  <a:gd name="T15" fmla="*/ 54 h 98"/>
                  <a:gd name="T16" fmla="*/ 37 w 53"/>
                  <a:gd name="T17" fmla="*/ 59 h 98"/>
                  <a:gd name="T18" fmla="*/ 31 w 53"/>
                  <a:gd name="T19" fmla="*/ 59 h 98"/>
                  <a:gd name="T20" fmla="*/ 31 w 53"/>
                  <a:gd name="T21" fmla="*/ 60 h 98"/>
                  <a:gd name="T22" fmla="*/ 34 w 53"/>
                  <a:gd name="T23" fmla="*/ 65 h 98"/>
                  <a:gd name="T24" fmla="*/ 31 w 53"/>
                  <a:gd name="T25" fmla="*/ 71 h 98"/>
                  <a:gd name="T26" fmla="*/ 34 w 53"/>
                  <a:gd name="T27" fmla="*/ 80 h 98"/>
                  <a:gd name="T28" fmla="*/ 25 w 53"/>
                  <a:gd name="T29" fmla="*/ 88 h 98"/>
                  <a:gd name="T30" fmla="*/ 26 w 53"/>
                  <a:gd name="T31" fmla="*/ 98 h 98"/>
                  <a:gd name="T32" fmla="*/ 31 w 53"/>
                  <a:gd name="T33" fmla="*/ 98 h 98"/>
                  <a:gd name="T34" fmla="*/ 34 w 53"/>
                  <a:gd name="T35" fmla="*/ 95 h 98"/>
                  <a:gd name="T36" fmla="*/ 44 w 53"/>
                  <a:gd name="T37" fmla="*/ 92 h 98"/>
                  <a:gd name="T38" fmla="*/ 46 w 53"/>
                  <a:gd name="T39" fmla="*/ 83 h 98"/>
                  <a:gd name="T40" fmla="*/ 47 w 53"/>
                  <a:gd name="T41" fmla="*/ 82 h 98"/>
                  <a:gd name="T42" fmla="*/ 49 w 53"/>
                  <a:gd name="T43" fmla="*/ 82 h 98"/>
                  <a:gd name="T44" fmla="*/ 46 w 53"/>
                  <a:gd name="T45" fmla="*/ 74 h 98"/>
                  <a:gd name="T46" fmla="*/ 49 w 53"/>
                  <a:gd name="T47" fmla="*/ 68 h 98"/>
                  <a:gd name="T48" fmla="*/ 53 w 53"/>
                  <a:gd name="T49" fmla="*/ 65 h 98"/>
                  <a:gd name="T50" fmla="*/ 53 w 53"/>
                  <a:gd name="T51" fmla="*/ 59 h 98"/>
                  <a:gd name="T52" fmla="*/ 50 w 53"/>
                  <a:gd name="T53" fmla="*/ 57 h 98"/>
                  <a:gd name="T54" fmla="*/ 47 w 53"/>
                  <a:gd name="T55" fmla="*/ 48 h 98"/>
                  <a:gd name="T56" fmla="*/ 43 w 53"/>
                  <a:gd name="T57" fmla="*/ 41 h 98"/>
                  <a:gd name="T58" fmla="*/ 34 w 53"/>
                  <a:gd name="T59" fmla="*/ 26 h 98"/>
                  <a:gd name="T60" fmla="*/ 43 w 53"/>
                  <a:gd name="T61" fmla="*/ 26 h 98"/>
                  <a:gd name="T62" fmla="*/ 43 w 53"/>
                  <a:gd name="T63" fmla="*/ 21 h 98"/>
                  <a:gd name="T64" fmla="*/ 40 w 53"/>
                  <a:gd name="T65" fmla="*/ 9 h 98"/>
                  <a:gd name="T66" fmla="*/ 35 w 53"/>
                  <a:gd name="T67" fmla="*/ 0 h 98"/>
                  <a:gd name="T68" fmla="*/ 29 w 53"/>
                  <a:gd name="T69" fmla="*/ 1 h 98"/>
                  <a:gd name="T70" fmla="*/ 29 w 53"/>
                  <a:gd name="T71" fmla="*/ 4 h 98"/>
                  <a:gd name="T72" fmla="*/ 19 w 53"/>
                  <a:gd name="T73" fmla="*/ 4 h 98"/>
                  <a:gd name="T74" fmla="*/ 11 w 53"/>
                  <a:gd name="T75" fmla="*/ 16 h 98"/>
                  <a:gd name="T76" fmla="*/ 9 w 53"/>
                  <a:gd name="T77" fmla="*/ 22 h 98"/>
                  <a:gd name="T78" fmla="*/ 2 w 53"/>
                  <a:gd name="T79" fmla="*/ 26 h 98"/>
                  <a:gd name="T80" fmla="*/ 0 w 53"/>
                  <a:gd name="T81" fmla="*/ 2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3" h="98">
                    <a:moveTo>
                      <a:pt x="0" y="29"/>
                    </a:moveTo>
                    <a:lnTo>
                      <a:pt x="14" y="27"/>
                    </a:lnTo>
                    <a:lnTo>
                      <a:pt x="19" y="36"/>
                    </a:lnTo>
                    <a:lnTo>
                      <a:pt x="28" y="32"/>
                    </a:lnTo>
                    <a:lnTo>
                      <a:pt x="31" y="36"/>
                    </a:lnTo>
                    <a:lnTo>
                      <a:pt x="34" y="44"/>
                    </a:lnTo>
                    <a:lnTo>
                      <a:pt x="34" y="50"/>
                    </a:lnTo>
                    <a:lnTo>
                      <a:pt x="37" y="54"/>
                    </a:lnTo>
                    <a:lnTo>
                      <a:pt x="37" y="59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34" y="65"/>
                    </a:lnTo>
                    <a:lnTo>
                      <a:pt x="31" y="71"/>
                    </a:lnTo>
                    <a:lnTo>
                      <a:pt x="34" y="80"/>
                    </a:lnTo>
                    <a:lnTo>
                      <a:pt x="25" y="88"/>
                    </a:lnTo>
                    <a:lnTo>
                      <a:pt x="26" y="98"/>
                    </a:lnTo>
                    <a:lnTo>
                      <a:pt x="31" y="98"/>
                    </a:lnTo>
                    <a:lnTo>
                      <a:pt x="34" y="95"/>
                    </a:lnTo>
                    <a:lnTo>
                      <a:pt x="44" y="92"/>
                    </a:lnTo>
                    <a:lnTo>
                      <a:pt x="46" y="83"/>
                    </a:lnTo>
                    <a:lnTo>
                      <a:pt x="47" y="82"/>
                    </a:lnTo>
                    <a:lnTo>
                      <a:pt x="49" y="82"/>
                    </a:lnTo>
                    <a:lnTo>
                      <a:pt x="46" y="74"/>
                    </a:lnTo>
                    <a:lnTo>
                      <a:pt x="49" y="68"/>
                    </a:lnTo>
                    <a:lnTo>
                      <a:pt x="53" y="65"/>
                    </a:lnTo>
                    <a:lnTo>
                      <a:pt x="53" y="59"/>
                    </a:lnTo>
                    <a:lnTo>
                      <a:pt x="50" y="57"/>
                    </a:lnTo>
                    <a:lnTo>
                      <a:pt x="47" y="48"/>
                    </a:lnTo>
                    <a:lnTo>
                      <a:pt x="43" y="41"/>
                    </a:lnTo>
                    <a:lnTo>
                      <a:pt x="34" y="26"/>
                    </a:lnTo>
                    <a:lnTo>
                      <a:pt x="43" y="26"/>
                    </a:lnTo>
                    <a:lnTo>
                      <a:pt x="43" y="21"/>
                    </a:lnTo>
                    <a:lnTo>
                      <a:pt x="40" y="9"/>
                    </a:lnTo>
                    <a:lnTo>
                      <a:pt x="35" y="0"/>
                    </a:lnTo>
                    <a:lnTo>
                      <a:pt x="29" y="1"/>
                    </a:lnTo>
                    <a:lnTo>
                      <a:pt x="29" y="4"/>
                    </a:lnTo>
                    <a:lnTo>
                      <a:pt x="19" y="4"/>
                    </a:lnTo>
                    <a:lnTo>
                      <a:pt x="11" y="16"/>
                    </a:lnTo>
                    <a:lnTo>
                      <a:pt x="9" y="22"/>
                    </a:lnTo>
                    <a:lnTo>
                      <a:pt x="2" y="26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7" name="Freeform 6635">
                <a:extLst>
                  <a:ext uri="{FF2B5EF4-FFF2-40B4-BE49-F238E27FC236}">
                    <a16:creationId xmlns:a16="http://schemas.microsoft.com/office/drawing/2014/main" id="{601F8B2B-DF7E-0301-3DC4-B33B4E3A9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814"/>
                <a:ext cx="26" cy="49"/>
              </a:xfrm>
              <a:custGeom>
                <a:avLst/>
                <a:gdLst>
                  <a:gd name="T0" fmla="*/ 0 w 53"/>
                  <a:gd name="T1" fmla="*/ 29 h 98"/>
                  <a:gd name="T2" fmla="*/ 2 w 53"/>
                  <a:gd name="T3" fmla="*/ 26 h 98"/>
                  <a:gd name="T4" fmla="*/ 9 w 53"/>
                  <a:gd name="T5" fmla="*/ 22 h 98"/>
                  <a:gd name="T6" fmla="*/ 11 w 53"/>
                  <a:gd name="T7" fmla="*/ 16 h 98"/>
                  <a:gd name="T8" fmla="*/ 19 w 53"/>
                  <a:gd name="T9" fmla="*/ 4 h 98"/>
                  <a:gd name="T10" fmla="*/ 29 w 53"/>
                  <a:gd name="T11" fmla="*/ 4 h 98"/>
                  <a:gd name="T12" fmla="*/ 29 w 53"/>
                  <a:gd name="T13" fmla="*/ 1 h 98"/>
                  <a:gd name="T14" fmla="*/ 35 w 53"/>
                  <a:gd name="T15" fmla="*/ 0 h 98"/>
                  <a:gd name="T16" fmla="*/ 40 w 53"/>
                  <a:gd name="T17" fmla="*/ 9 h 98"/>
                  <a:gd name="T18" fmla="*/ 43 w 53"/>
                  <a:gd name="T19" fmla="*/ 21 h 98"/>
                  <a:gd name="T20" fmla="*/ 43 w 53"/>
                  <a:gd name="T21" fmla="*/ 26 h 98"/>
                  <a:gd name="T22" fmla="*/ 34 w 53"/>
                  <a:gd name="T23" fmla="*/ 26 h 98"/>
                  <a:gd name="T24" fmla="*/ 43 w 53"/>
                  <a:gd name="T25" fmla="*/ 41 h 98"/>
                  <a:gd name="T26" fmla="*/ 47 w 53"/>
                  <a:gd name="T27" fmla="*/ 48 h 98"/>
                  <a:gd name="T28" fmla="*/ 50 w 53"/>
                  <a:gd name="T29" fmla="*/ 57 h 98"/>
                  <a:gd name="T30" fmla="*/ 53 w 53"/>
                  <a:gd name="T31" fmla="*/ 59 h 98"/>
                  <a:gd name="T32" fmla="*/ 53 w 53"/>
                  <a:gd name="T33" fmla="*/ 65 h 98"/>
                  <a:gd name="T34" fmla="*/ 49 w 53"/>
                  <a:gd name="T35" fmla="*/ 68 h 98"/>
                  <a:gd name="T36" fmla="*/ 46 w 53"/>
                  <a:gd name="T37" fmla="*/ 74 h 98"/>
                  <a:gd name="T38" fmla="*/ 49 w 53"/>
                  <a:gd name="T39" fmla="*/ 82 h 98"/>
                  <a:gd name="T40" fmla="*/ 47 w 53"/>
                  <a:gd name="T41" fmla="*/ 82 h 98"/>
                  <a:gd name="T42" fmla="*/ 46 w 53"/>
                  <a:gd name="T43" fmla="*/ 83 h 98"/>
                  <a:gd name="T44" fmla="*/ 44 w 53"/>
                  <a:gd name="T45" fmla="*/ 92 h 98"/>
                  <a:gd name="T46" fmla="*/ 34 w 53"/>
                  <a:gd name="T47" fmla="*/ 95 h 98"/>
                  <a:gd name="T48" fmla="*/ 31 w 53"/>
                  <a:gd name="T49" fmla="*/ 98 h 98"/>
                  <a:gd name="T50" fmla="*/ 26 w 53"/>
                  <a:gd name="T51" fmla="*/ 98 h 98"/>
                  <a:gd name="T52" fmla="*/ 25 w 53"/>
                  <a:gd name="T53" fmla="*/ 88 h 98"/>
                  <a:gd name="T54" fmla="*/ 34 w 53"/>
                  <a:gd name="T55" fmla="*/ 80 h 98"/>
                  <a:gd name="T56" fmla="*/ 31 w 53"/>
                  <a:gd name="T57" fmla="*/ 71 h 98"/>
                  <a:gd name="T58" fmla="*/ 34 w 53"/>
                  <a:gd name="T59" fmla="*/ 65 h 98"/>
                  <a:gd name="T60" fmla="*/ 31 w 53"/>
                  <a:gd name="T61" fmla="*/ 60 h 98"/>
                  <a:gd name="T62" fmla="*/ 31 w 53"/>
                  <a:gd name="T63" fmla="*/ 59 h 98"/>
                  <a:gd name="T64" fmla="*/ 37 w 53"/>
                  <a:gd name="T65" fmla="*/ 59 h 98"/>
                  <a:gd name="T66" fmla="*/ 37 w 53"/>
                  <a:gd name="T67" fmla="*/ 54 h 98"/>
                  <a:gd name="T68" fmla="*/ 34 w 53"/>
                  <a:gd name="T69" fmla="*/ 50 h 98"/>
                  <a:gd name="T70" fmla="*/ 34 w 53"/>
                  <a:gd name="T71" fmla="*/ 44 h 98"/>
                  <a:gd name="T72" fmla="*/ 31 w 53"/>
                  <a:gd name="T73" fmla="*/ 36 h 98"/>
                  <a:gd name="T74" fmla="*/ 28 w 53"/>
                  <a:gd name="T75" fmla="*/ 32 h 98"/>
                  <a:gd name="T76" fmla="*/ 19 w 53"/>
                  <a:gd name="T77" fmla="*/ 36 h 98"/>
                  <a:gd name="T78" fmla="*/ 14 w 53"/>
                  <a:gd name="T79" fmla="*/ 27 h 98"/>
                  <a:gd name="T80" fmla="*/ 0 w 53"/>
                  <a:gd name="T81" fmla="*/ 2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3" h="98">
                    <a:moveTo>
                      <a:pt x="0" y="29"/>
                    </a:moveTo>
                    <a:lnTo>
                      <a:pt x="2" y="26"/>
                    </a:lnTo>
                    <a:lnTo>
                      <a:pt x="9" y="22"/>
                    </a:lnTo>
                    <a:lnTo>
                      <a:pt x="11" y="16"/>
                    </a:lnTo>
                    <a:lnTo>
                      <a:pt x="19" y="4"/>
                    </a:lnTo>
                    <a:lnTo>
                      <a:pt x="29" y="4"/>
                    </a:lnTo>
                    <a:lnTo>
                      <a:pt x="29" y="1"/>
                    </a:lnTo>
                    <a:lnTo>
                      <a:pt x="35" y="0"/>
                    </a:lnTo>
                    <a:lnTo>
                      <a:pt x="40" y="9"/>
                    </a:lnTo>
                    <a:lnTo>
                      <a:pt x="43" y="21"/>
                    </a:lnTo>
                    <a:lnTo>
                      <a:pt x="43" y="26"/>
                    </a:lnTo>
                    <a:lnTo>
                      <a:pt x="34" y="26"/>
                    </a:lnTo>
                    <a:lnTo>
                      <a:pt x="43" y="41"/>
                    </a:lnTo>
                    <a:lnTo>
                      <a:pt x="47" y="48"/>
                    </a:lnTo>
                    <a:lnTo>
                      <a:pt x="50" y="57"/>
                    </a:lnTo>
                    <a:lnTo>
                      <a:pt x="53" y="59"/>
                    </a:lnTo>
                    <a:lnTo>
                      <a:pt x="53" y="65"/>
                    </a:lnTo>
                    <a:lnTo>
                      <a:pt x="49" y="68"/>
                    </a:lnTo>
                    <a:lnTo>
                      <a:pt x="46" y="74"/>
                    </a:lnTo>
                    <a:lnTo>
                      <a:pt x="49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4" y="92"/>
                    </a:lnTo>
                    <a:lnTo>
                      <a:pt x="34" y="95"/>
                    </a:lnTo>
                    <a:lnTo>
                      <a:pt x="31" y="98"/>
                    </a:lnTo>
                    <a:lnTo>
                      <a:pt x="26" y="98"/>
                    </a:lnTo>
                    <a:lnTo>
                      <a:pt x="25" y="88"/>
                    </a:lnTo>
                    <a:lnTo>
                      <a:pt x="34" y="80"/>
                    </a:lnTo>
                    <a:lnTo>
                      <a:pt x="31" y="71"/>
                    </a:lnTo>
                    <a:lnTo>
                      <a:pt x="34" y="65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7" y="59"/>
                    </a:lnTo>
                    <a:lnTo>
                      <a:pt x="37" y="54"/>
                    </a:lnTo>
                    <a:lnTo>
                      <a:pt x="34" y="50"/>
                    </a:lnTo>
                    <a:lnTo>
                      <a:pt x="34" y="44"/>
                    </a:lnTo>
                    <a:lnTo>
                      <a:pt x="31" y="36"/>
                    </a:lnTo>
                    <a:lnTo>
                      <a:pt x="28" y="32"/>
                    </a:lnTo>
                    <a:lnTo>
                      <a:pt x="19" y="36"/>
                    </a:lnTo>
                    <a:lnTo>
                      <a:pt x="14" y="27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578" name="Freeform 6636">
                <a:extLst>
                  <a:ext uri="{FF2B5EF4-FFF2-40B4-BE49-F238E27FC236}">
                    <a16:creationId xmlns:a16="http://schemas.microsoft.com/office/drawing/2014/main" id="{BCF9EC61-76F8-4450-E30D-DB0DD6FEC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814"/>
                <a:ext cx="26" cy="49"/>
              </a:xfrm>
              <a:custGeom>
                <a:avLst/>
                <a:gdLst>
                  <a:gd name="T0" fmla="*/ 0 w 53"/>
                  <a:gd name="T1" fmla="*/ 29 h 98"/>
                  <a:gd name="T2" fmla="*/ 2 w 53"/>
                  <a:gd name="T3" fmla="*/ 26 h 98"/>
                  <a:gd name="T4" fmla="*/ 9 w 53"/>
                  <a:gd name="T5" fmla="*/ 22 h 98"/>
                  <a:gd name="T6" fmla="*/ 11 w 53"/>
                  <a:gd name="T7" fmla="*/ 16 h 98"/>
                  <a:gd name="T8" fmla="*/ 19 w 53"/>
                  <a:gd name="T9" fmla="*/ 4 h 98"/>
                  <a:gd name="T10" fmla="*/ 29 w 53"/>
                  <a:gd name="T11" fmla="*/ 4 h 98"/>
                  <a:gd name="T12" fmla="*/ 29 w 53"/>
                  <a:gd name="T13" fmla="*/ 1 h 98"/>
                  <a:gd name="T14" fmla="*/ 35 w 53"/>
                  <a:gd name="T15" fmla="*/ 0 h 98"/>
                  <a:gd name="T16" fmla="*/ 40 w 53"/>
                  <a:gd name="T17" fmla="*/ 9 h 98"/>
                  <a:gd name="T18" fmla="*/ 43 w 53"/>
                  <a:gd name="T19" fmla="*/ 21 h 98"/>
                  <a:gd name="T20" fmla="*/ 43 w 53"/>
                  <a:gd name="T21" fmla="*/ 26 h 98"/>
                  <a:gd name="T22" fmla="*/ 34 w 53"/>
                  <a:gd name="T23" fmla="*/ 26 h 98"/>
                  <a:gd name="T24" fmla="*/ 43 w 53"/>
                  <a:gd name="T25" fmla="*/ 41 h 98"/>
                  <a:gd name="T26" fmla="*/ 47 w 53"/>
                  <a:gd name="T27" fmla="*/ 48 h 98"/>
                  <a:gd name="T28" fmla="*/ 50 w 53"/>
                  <a:gd name="T29" fmla="*/ 57 h 98"/>
                  <a:gd name="T30" fmla="*/ 53 w 53"/>
                  <a:gd name="T31" fmla="*/ 59 h 98"/>
                  <a:gd name="T32" fmla="*/ 53 w 53"/>
                  <a:gd name="T33" fmla="*/ 65 h 98"/>
                  <a:gd name="T34" fmla="*/ 49 w 53"/>
                  <a:gd name="T35" fmla="*/ 68 h 98"/>
                  <a:gd name="T36" fmla="*/ 46 w 53"/>
                  <a:gd name="T37" fmla="*/ 74 h 98"/>
                  <a:gd name="T38" fmla="*/ 49 w 53"/>
                  <a:gd name="T39" fmla="*/ 82 h 98"/>
                  <a:gd name="T40" fmla="*/ 47 w 53"/>
                  <a:gd name="T41" fmla="*/ 82 h 98"/>
                  <a:gd name="T42" fmla="*/ 46 w 53"/>
                  <a:gd name="T43" fmla="*/ 83 h 98"/>
                  <a:gd name="T44" fmla="*/ 44 w 53"/>
                  <a:gd name="T45" fmla="*/ 92 h 98"/>
                  <a:gd name="T46" fmla="*/ 34 w 53"/>
                  <a:gd name="T47" fmla="*/ 95 h 98"/>
                  <a:gd name="T48" fmla="*/ 31 w 53"/>
                  <a:gd name="T49" fmla="*/ 98 h 98"/>
                  <a:gd name="T50" fmla="*/ 26 w 53"/>
                  <a:gd name="T51" fmla="*/ 98 h 98"/>
                  <a:gd name="T52" fmla="*/ 25 w 53"/>
                  <a:gd name="T53" fmla="*/ 88 h 98"/>
                  <a:gd name="T54" fmla="*/ 34 w 53"/>
                  <a:gd name="T55" fmla="*/ 80 h 98"/>
                  <a:gd name="T56" fmla="*/ 31 w 53"/>
                  <a:gd name="T57" fmla="*/ 71 h 98"/>
                  <a:gd name="T58" fmla="*/ 34 w 53"/>
                  <a:gd name="T59" fmla="*/ 65 h 98"/>
                  <a:gd name="T60" fmla="*/ 31 w 53"/>
                  <a:gd name="T61" fmla="*/ 60 h 98"/>
                  <a:gd name="T62" fmla="*/ 31 w 53"/>
                  <a:gd name="T63" fmla="*/ 59 h 98"/>
                  <a:gd name="T64" fmla="*/ 37 w 53"/>
                  <a:gd name="T65" fmla="*/ 59 h 98"/>
                  <a:gd name="T66" fmla="*/ 37 w 53"/>
                  <a:gd name="T67" fmla="*/ 54 h 98"/>
                  <a:gd name="T68" fmla="*/ 34 w 53"/>
                  <a:gd name="T69" fmla="*/ 50 h 98"/>
                  <a:gd name="T70" fmla="*/ 34 w 53"/>
                  <a:gd name="T71" fmla="*/ 44 h 98"/>
                  <a:gd name="T72" fmla="*/ 31 w 53"/>
                  <a:gd name="T73" fmla="*/ 36 h 98"/>
                  <a:gd name="T74" fmla="*/ 28 w 53"/>
                  <a:gd name="T75" fmla="*/ 32 h 98"/>
                  <a:gd name="T76" fmla="*/ 19 w 53"/>
                  <a:gd name="T77" fmla="*/ 36 h 98"/>
                  <a:gd name="T78" fmla="*/ 14 w 53"/>
                  <a:gd name="T79" fmla="*/ 27 h 98"/>
                  <a:gd name="T80" fmla="*/ 0 w 53"/>
                  <a:gd name="T81" fmla="*/ 2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3" h="98">
                    <a:moveTo>
                      <a:pt x="0" y="29"/>
                    </a:moveTo>
                    <a:lnTo>
                      <a:pt x="2" y="26"/>
                    </a:lnTo>
                    <a:lnTo>
                      <a:pt x="9" y="22"/>
                    </a:lnTo>
                    <a:lnTo>
                      <a:pt x="11" y="16"/>
                    </a:lnTo>
                    <a:lnTo>
                      <a:pt x="19" y="4"/>
                    </a:lnTo>
                    <a:lnTo>
                      <a:pt x="29" y="4"/>
                    </a:lnTo>
                    <a:lnTo>
                      <a:pt x="29" y="1"/>
                    </a:lnTo>
                    <a:lnTo>
                      <a:pt x="35" y="0"/>
                    </a:lnTo>
                    <a:lnTo>
                      <a:pt x="40" y="9"/>
                    </a:lnTo>
                    <a:lnTo>
                      <a:pt x="43" y="21"/>
                    </a:lnTo>
                    <a:lnTo>
                      <a:pt x="43" y="26"/>
                    </a:lnTo>
                    <a:lnTo>
                      <a:pt x="34" y="26"/>
                    </a:lnTo>
                    <a:lnTo>
                      <a:pt x="43" y="41"/>
                    </a:lnTo>
                    <a:lnTo>
                      <a:pt x="47" y="48"/>
                    </a:lnTo>
                    <a:lnTo>
                      <a:pt x="50" y="57"/>
                    </a:lnTo>
                    <a:lnTo>
                      <a:pt x="53" y="59"/>
                    </a:lnTo>
                    <a:lnTo>
                      <a:pt x="53" y="65"/>
                    </a:lnTo>
                    <a:lnTo>
                      <a:pt x="49" y="68"/>
                    </a:lnTo>
                    <a:lnTo>
                      <a:pt x="46" y="74"/>
                    </a:lnTo>
                    <a:lnTo>
                      <a:pt x="49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4" y="92"/>
                    </a:lnTo>
                    <a:lnTo>
                      <a:pt x="34" y="95"/>
                    </a:lnTo>
                    <a:lnTo>
                      <a:pt x="31" y="98"/>
                    </a:lnTo>
                    <a:lnTo>
                      <a:pt x="26" y="98"/>
                    </a:lnTo>
                    <a:lnTo>
                      <a:pt x="25" y="88"/>
                    </a:lnTo>
                    <a:lnTo>
                      <a:pt x="34" y="80"/>
                    </a:lnTo>
                    <a:lnTo>
                      <a:pt x="31" y="71"/>
                    </a:lnTo>
                    <a:lnTo>
                      <a:pt x="34" y="65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7" y="59"/>
                    </a:lnTo>
                    <a:lnTo>
                      <a:pt x="37" y="54"/>
                    </a:lnTo>
                    <a:lnTo>
                      <a:pt x="34" y="50"/>
                    </a:lnTo>
                    <a:lnTo>
                      <a:pt x="34" y="44"/>
                    </a:lnTo>
                    <a:lnTo>
                      <a:pt x="31" y="36"/>
                    </a:lnTo>
                    <a:lnTo>
                      <a:pt x="28" y="32"/>
                    </a:lnTo>
                    <a:lnTo>
                      <a:pt x="19" y="36"/>
                    </a:lnTo>
                    <a:lnTo>
                      <a:pt x="14" y="27"/>
                    </a:lnTo>
                    <a:lnTo>
                      <a:pt x="0" y="2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grpSp>
          <p:nvGrpSpPr>
            <p:cNvPr id="39" name="Group 6838">
              <a:extLst>
                <a:ext uri="{FF2B5EF4-FFF2-40B4-BE49-F238E27FC236}">
                  <a16:creationId xmlns:a16="http://schemas.microsoft.com/office/drawing/2014/main" id="{A71D7A6C-32E5-81E9-342E-CEC3C19DB3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32" y="725"/>
              <a:ext cx="1689" cy="2938"/>
              <a:chOff x="3832" y="725"/>
              <a:chExt cx="1689" cy="2938"/>
            </a:xfrm>
          </p:grpSpPr>
          <p:sp>
            <p:nvSpPr>
              <p:cNvPr id="179" name="Freeform 6638">
                <a:extLst>
                  <a:ext uri="{FF2B5EF4-FFF2-40B4-BE49-F238E27FC236}">
                    <a16:creationId xmlns:a16="http://schemas.microsoft.com/office/drawing/2014/main" id="{54DED5C3-B239-B2D2-6734-F759A41D7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842"/>
                <a:ext cx="16" cy="11"/>
              </a:xfrm>
              <a:custGeom>
                <a:avLst/>
                <a:gdLst>
                  <a:gd name="T0" fmla="*/ 12 w 32"/>
                  <a:gd name="T1" fmla="*/ 21 h 23"/>
                  <a:gd name="T2" fmla="*/ 14 w 32"/>
                  <a:gd name="T3" fmla="*/ 20 h 23"/>
                  <a:gd name="T4" fmla="*/ 22 w 32"/>
                  <a:gd name="T5" fmla="*/ 23 h 23"/>
                  <a:gd name="T6" fmla="*/ 32 w 32"/>
                  <a:gd name="T7" fmla="*/ 18 h 23"/>
                  <a:gd name="T8" fmla="*/ 32 w 32"/>
                  <a:gd name="T9" fmla="*/ 17 h 23"/>
                  <a:gd name="T10" fmla="*/ 25 w 32"/>
                  <a:gd name="T11" fmla="*/ 15 h 23"/>
                  <a:gd name="T12" fmla="*/ 26 w 32"/>
                  <a:gd name="T13" fmla="*/ 6 h 23"/>
                  <a:gd name="T14" fmla="*/ 20 w 32"/>
                  <a:gd name="T15" fmla="*/ 0 h 23"/>
                  <a:gd name="T16" fmla="*/ 15 w 32"/>
                  <a:gd name="T17" fmla="*/ 1 h 23"/>
                  <a:gd name="T18" fmla="*/ 17 w 32"/>
                  <a:gd name="T19" fmla="*/ 4 h 23"/>
                  <a:gd name="T20" fmla="*/ 5 w 32"/>
                  <a:gd name="T21" fmla="*/ 8 h 23"/>
                  <a:gd name="T22" fmla="*/ 0 w 32"/>
                  <a:gd name="T23" fmla="*/ 15 h 23"/>
                  <a:gd name="T24" fmla="*/ 12 w 32"/>
                  <a:gd name="T25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23">
                    <a:moveTo>
                      <a:pt x="12" y="21"/>
                    </a:moveTo>
                    <a:lnTo>
                      <a:pt x="14" y="20"/>
                    </a:lnTo>
                    <a:lnTo>
                      <a:pt x="22" y="23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25" y="15"/>
                    </a:lnTo>
                    <a:lnTo>
                      <a:pt x="26" y="6"/>
                    </a:lnTo>
                    <a:lnTo>
                      <a:pt x="20" y="0"/>
                    </a:lnTo>
                    <a:lnTo>
                      <a:pt x="15" y="1"/>
                    </a:lnTo>
                    <a:lnTo>
                      <a:pt x="17" y="4"/>
                    </a:lnTo>
                    <a:lnTo>
                      <a:pt x="5" y="8"/>
                    </a:lnTo>
                    <a:lnTo>
                      <a:pt x="0" y="15"/>
                    </a:lnTo>
                    <a:lnTo>
                      <a:pt x="12" y="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0" name="Freeform 6639">
                <a:extLst>
                  <a:ext uri="{FF2B5EF4-FFF2-40B4-BE49-F238E27FC236}">
                    <a16:creationId xmlns:a16="http://schemas.microsoft.com/office/drawing/2014/main" id="{827D8C8D-A5A0-3C45-A60D-24A95BAAB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842"/>
                <a:ext cx="16" cy="11"/>
              </a:xfrm>
              <a:custGeom>
                <a:avLst/>
                <a:gdLst>
                  <a:gd name="T0" fmla="*/ 12 w 32"/>
                  <a:gd name="T1" fmla="*/ 21 h 23"/>
                  <a:gd name="T2" fmla="*/ 0 w 32"/>
                  <a:gd name="T3" fmla="*/ 15 h 23"/>
                  <a:gd name="T4" fmla="*/ 5 w 32"/>
                  <a:gd name="T5" fmla="*/ 8 h 23"/>
                  <a:gd name="T6" fmla="*/ 17 w 32"/>
                  <a:gd name="T7" fmla="*/ 4 h 23"/>
                  <a:gd name="T8" fmla="*/ 15 w 32"/>
                  <a:gd name="T9" fmla="*/ 1 h 23"/>
                  <a:gd name="T10" fmla="*/ 20 w 32"/>
                  <a:gd name="T11" fmla="*/ 0 h 23"/>
                  <a:gd name="T12" fmla="*/ 26 w 32"/>
                  <a:gd name="T13" fmla="*/ 6 h 23"/>
                  <a:gd name="T14" fmla="*/ 25 w 32"/>
                  <a:gd name="T15" fmla="*/ 15 h 23"/>
                  <a:gd name="T16" fmla="*/ 32 w 32"/>
                  <a:gd name="T17" fmla="*/ 17 h 23"/>
                  <a:gd name="T18" fmla="*/ 32 w 32"/>
                  <a:gd name="T19" fmla="*/ 18 h 23"/>
                  <a:gd name="T20" fmla="*/ 22 w 32"/>
                  <a:gd name="T21" fmla="*/ 23 h 23"/>
                  <a:gd name="T22" fmla="*/ 14 w 32"/>
                  <a:gd name="T23" fmla="*/ 20 h 23"/>
                  <a:gd name="T24" fmla="*/ 12 w 32"/>
                  <a:gd name="T25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23">
                    <a:moveTo>
                      <a:pt x="12" y="21"/>
                    </a:moveTo>
                    <a:lnTo>
                      <a:pt x="0" y="15"/>
                    </a:lnTo>
                    <a:lnTo>
                      <a:pt x="5" y="8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20" y="0"/>
                    </a:lnTo>
                    <a:lnTo>
                      <a:pt x="26" y="6"/>
                    </a:lnTo>
                    <a:lnTo>
                      <a:pt x="25" y="15"/>
                    </a:lnTo>
                    <a:lnTo>
                      <a:pt x="32" y="17"/>
                    </a:lnTo>
                    <a:lnTo>
                      <a:pt x="32" y="18"/>
                    </a:lnTo>
                    <a:lnTo>
                      <a:pt x="22" y="23"/>
                    </a:lnTo>
                    <a:lnTo>
                      <a:pt x="14" y="20"/>
                    </a:lnTo>
                    <a:lnTo>
                      <a:pt x="12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1" name="Freeform 6640">
                <a:extLst>
                  <a:ext uri="{FF2B5EF4-FFF2-40B4-BE49-F238E27FC236}">
                    <a16:creationId xmlns:a16="http://schemas.microsoft.com/office/drawing/2014/main" id="{8CAD09E0-67D1-851B-BDEC-0B20B82B7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842"/>
                <a:ext cx="16" cy="11"/>
              </a:xfrm>
              <a:custGeom>
                <a:avLst/>
                <a:gdLst>
                  <a:gd name="T0" fmla="*/ 12 w 32"/>
                  <a:gd name="T1" fmla="*/ 21 h 23"/>
                  <a:gd name="T2" fmla="*/ 0 w 32"/>
                  <a:gd name="T3" fmla="*/ 15 h 23"/>
                  <a:gd name="T4" fmla="*/ 5 w 32"/>
                  <a:gd name="T5" fmla="*/ 8 h 23"/>
                  <a:gd name="T6" fmla="*/ 17 w 32"/>
                  <a:gd name="T7" fmla="*/ 4 h 23"/>
                  <a:gd name="T8" fmla="*/ 15 w 32"/>
                  <a:gd name="T9" fmla="*/ 1 h 23"/>
                  <a:gd name="T10" fmla="*/ 20 w 32"/>
                  <a:gd name="T11" fmla="*/ 0 h 23"/>
                  <a:gd name="T12" fmla="*/ 26 w 32"/>
                  <a:gd name="T13" fmla="*/ 6 h 23"/>
                  <a:gd name="T14" fmla="*/ 25 w 32"/>
                  <a:gd name="T15" fmla="*/ 15 h 23"/>
                  <a:gd name="T16" fmla="*/ 32 w 32"/>
                  <a:gd name="T17" fmla="*/ 17 h 23"/>
                  <a:gd name="T18" fmla="*/ 32 w 32"/>
                  <a:gd name="T19" fmla="*/ 18 h 23"/>
                  <a:gd name="T20" fmla="*/ 22 w 32"/>
                  <a:gd name="T21" fmla="*/ 23 h 23"/>
                  <a:gd name="T22" fmla="*/ 14 w 32"/>
                  <a:gd name="T23" fmla="*/ 20 h 23"/>
                  <a:gd name="T24" fmla="*/ 12 w 32"/>
                  <a:gd name="T25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23">
                    <a:moveTo>
                      <a:pt x="12" y="21"/>
                    </a:moveTo>
                    <a:lnTo>
                      <a:pt x="0" y="15"/>
                    </a:lnTo>
                    <a:lnTo>
                      <a:pt x="5" y="8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20" y="0"/>
                    </a:lnTo>
                    <a:lnTo>
                      <a:pt x="26" y="6"/>
                    </a:lnTo>
                    <a:lnTo>
                      <a:pt x="25" y="15"/>
                    </a:lnTo>
                    <a:lnTo>
                      <a:pt x="32" y="17"/>
                    </a:lnTo>
                    <a:lnTo>
                      <a:pt x="32" y="18"/>
                    </a:lnTo>
                    <a:lnTo>
                      <a:pt x="22" y="23"/>
                    </a:lnTo>
                    <a:lnTo>
                      <a:pt x="14" y="20"/>
                    </a:lnTo>
                    <a:lnTo>
                      <a:pt x="12" y="2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2" name="Freeform 6641">
                <a:extLst>
                  <a:ext uri="{FF2B5EF4-FFF2-40B4-BE49-F238E27FC236}">
                    <a16:creationId xmlns:a16="http://schemas.microsoft.com/office/drawing/2014/main" id="{8D1112D9-FD40-4D4F-37CD-72F8B1245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831"/>
                <a:ext cx="14" cy="9"/>
              </a:xfrm>
              <a:custGeom>
                <a:avLst/>
                <a:gdLst>
                  <a:gd name="T0" fmla="*/ 18 w 28"/>
                  <a:gd name="T1" fmla="*/ 13 h 18"/>
                  <a:gd name="T2" fmla="*/ 25 w 28"/>
                  <a:gd name="T3" fmla="*/ 18 h 18"/>
                  <a:gd name="T4" fmla="*/ 28 w 28"/>
                  <a:gd name="T5" fmla="*/ 15 h 18"/>
                  <a:gd name="T6" fmla="*/ 19 w 28"/>
                  <a:gd name="T7" fmla="*/ 4 h 18"/>
                  <a:gd name="T8" fmla="*/ 16 w 28"/>
                  <a:gd name="T9" fmla="*/ 6 h 18"/>
                  <a:gd name="T10" fmla="*/ 12 w 28"/>
                  <a:gd name="T11" fmla="*/ 3 h 18"/>
                  <a:gd name="T12" fmla="*/ 4 w 28"/>
                  <a:gd name="T13" fmla="*/ 0 h 18"/>
                  <a:gd name="T14" fmla="*/ 0 w 28"/>
                  <a:gd name="T15" fmla="*/ 6 h 18"/>
                  <a:gd name="T16" fmla="*/ 1 w 28"/>
                  <a:gd name="T17" fmla="*/ 12 h 18"/>
                  <a:gd name="T18" fmla="*/ 6 w 28"/>
                  <a:gd name="T19" fmla="*/ 10 h 18"/>
                  <a:gd name="T20" fmla="*/ 18 w 28"/>
                  <a:gd name="T21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8">
                    <a:moveTo>
                      <a:pt x="18" y="13"/>
                    </a:moveTo>
                    <a:lnTo>
                      <a:pt x="25" y="18"/>
                    </a:lnTo>
                    <a:lnTo>
                      <a:pt x="28" y="15"/>
                    </a:lnTo>
                    <a:lnTo>
                      <a:pt x="19" y="4"/>
                    </a:lnTo>
                    <a:lnTo>
                      <a:pt x="16" y="6"/>
                    </a:lnTo>
                    <a:lnTo>
                      <a:pt x="12" y="3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1" y="12"/>
                    </a:lnTo>
                    <a:lnTo>
                      <a:pt x="6" y="10"/>
                    </a:lnTo>
                    <a:lnTo>
                      <a:pt x="18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3" name="Freeform 6642">
                <a:extLst>
                  <a:ext uri="{FF2B5EF4-FFF2-40B4-BE49-F238E27FC236}">
                    <a16:creationId xmlns:a16="http://schemas.microsoft.com/office/drawing/2014/main" id="{A818E07A-073C-F1B7-CB44-E03B9C4B9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831"/>
                <a:ext cx="14" cy="9"/>
              </a:xfrm>
              <a:custGeom>
                <a:avLst/>
                <a:gdLst>
                  <a:gd name="T0" fmla="*/ 18 w 28"/>
                  <a:gd name="T1" fmla="*/ 13 h 18"/>
                  <a:gd name="T2" fmla="*/ 6 w 28"/>
                  <a:gd name="T3" fmla="*/ 10 h 18"/>
                  <a:gd name="T4" fmla="*/ 1 w 28"/>
                  <a:gd name="T5" fmla="*/ 12 h 18"/>
                  <a:gd name="T6" fmla="*/ 0 w 28"/>
                  <a:gd name="T7" fmla="*/ 6 h 18"/>
                  <a:gd name="T8" fmla="*/ 4 w 28"/>
                  <a:gd name="T9" fmla="*/ 0 h 18"/>
                  <a:gd name="T10" fmla="*/ 12 w 28"/>
                  <a:gd name="T11" fmla="*/ 3 h 18"/>
                  <a:gd name="T12" fmla="*/ 16 w 28"/>
                  <a:gd name="T13" fmla="*/ 6 h 18"/>
                  <a:gd name="T14" fmla="*/ 19 w 28"/>
                  <a:gd name="T15" fmla="*/ 4 h 18"/>
                  <a:gd name="T16" fmla="*/ 28 w 28"/>
                  <a:gd name="T17" fmla="*/ 15 h 18"/>
                  <a:gd name="T18" fmla="*/ 25 w 28"/>
                  <a:gd name="T19" fmla="*/ 18 h 18"/>
                  <a:gd name="T20" fmla="*/ 18 w 28"/>
                  <a:gd name="T21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8">
                    <a:moveTo>
                      <a:pt x="18" y="13"/>
                    </a:moveTo>
                    <a:lnTo>
                      <a:pt x="6" y="10"/>
                    </a:lnTo>
                    <a:lnTo>
                      <a:pt x="1" y="12"/>
                    </a:lnTo>
                    <a:lnTo>
                      <a:pt x="0" y="6"/>
                    </a:lnTo>
                    <a:lnTo>
                      <a:pt x="4" y="0"/>
                    </a:lnTo>
                    <a:lnTo>
                      <a:pt x="12" y="3"/>
                    </a:lnTo>
                    <a:lnTo>
                      <a:pt x="16" y="6"/>
                    </a:lnTo>
                    <a:lnTo>
                      <a:pt x="19" y="4"/>
                    </a:lnTo>
                    <a:lnTo>
                      <a:pt x="28" y="15"/>
                    </a:lnTo>
                    <a:lnTo>
                      <a:pt x="25" y="18"/>
                    </a:lnTo>
                    <a:lnTo>
                      <a:pt x="18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4" name="Freeform 6643">
                <a:extLst>
                  <a:ext uri="{FF2B5EF4-FFF2-40B4-BE49-F238E27FC236}">
                    <a16:creationId xmlns:a16="http://schemas.microsoft.com/office/drawing/2014/main" id="{90B92F0E-53AD-22D2-D5E4-74F2F6D47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831"/>
                <a:ext cx="14" cy="9"/>
              </a:xfrm>
              <a:custGeom>
                <a:avLst/>
                <a:gdLst>
                  <a:gd name="T0" fmla="*/ 18 w 28"/>
                  <a:gd name="T1" fmla="*/ 13 h 18"/>
                  <a:gd name="T2" fmla="*/ 6 w 28"/>
                  <a:gd name="T3" fmla="*/ 10 h 18"/>
                  <a:gd name="T4" fmla="*/ 1 w 28"/>
                  <a:gd name="T5" fmla="*/ 12 h 18"/>
                  <a:gd name="T6" fmla="*/ 0 w 28"/>
                  <a:gd name="T7" fmla="*/ 6 h 18"/>
                  <a:gd name="T8" fmla="*/ 4 w 28"/>
                  <a:gd name="T9" fmla="*/ 0 h 18"/>
                  <a:gd name="T10" fmla="*/ 12 w 28"/>
                  <a:gd name="T11" fmla="*/ 3 h 18"/>
                  <a:gd name="T12" fmla="*/ 16 w 28"/>
                  <a:gd name="T13" fmla="*/ 6 h 18"/>
                  <a:gd name="T14" fmla="*/ 19 w 28"/>
                  <a:gd name="T15" fmla="*/ 4 h 18"/>
                  <a:gd name="T16" fmla="*/ 28 w 28"/>
                  <a:gd name="T17" fmla="*/ 15 h 18"/>
                  <a:gd name="T18" fmla="*/ 25 w 28"/>
                  <a:gd name="T19" fmla="*/ 18 h 18"/>
                  <a:gd name="T20" fmla="*/ 18 w 28"/>
                  <a:gd name="T21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8">
                    <a:moveTo>
                      <a:pt x="18" y="13"/>
                    </a:moveTo>
                    <a:lnTo>
                      <a:pt x="6" y="10"/>
                    </a:lnTo>
                    <a:lnTo>
                      <a:pt x="1" y="12"/>
                    </a:lnTo>
                    <a:lnTo>
                      <a:pt x="0" y="6"/>
                    </a:lnTo>
                    <a:lnTo>
                      <a:pt x="4" y="0"/>
                    </a:lnTo>
                    <a:lnTo>
                      <a:pt x="12" y="3"/>
                    </a:lnTo>
                    <a:lnTo>
                      <a:pt x="16" y="6"/>
                    </a:lnTo>
                    <a:lnTo>
                      <a:pt x="19" y="4"/>
                    </a:lnTo>
                    <a:lnTo>
                      <a:pt x="28" y="15"/>
                    </a:lnTo>
                    <a:lnTo>
                      <a:pt x="25" y="18"/>
                    </a:lnTo>
                    <a:lnTo>
                      <a:pt x="18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5" name="Freeform 6644">
                <a:extLst>
                  <a:ext uri="{FF2B5EF4-FFF2-40B4-BE49-F238E27FC236}">
                    <a16:creationId xmlns:a16="http://schemas.microsoft.com/office/drawing/2014/main" id="{3275F81F-8570-AC3B-6614-8D29387D6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858"/>
                <a:ext cx="14" cy="18"/>
              </a:xfrm>
              <a:custGeom>
                <a:avLst/>
                <a:gdLst>
                  <a:gd name="T0" fmla="*/ 2 w 28"/>
                  <a:gd name="T1" fmla="*/ 20 h 36"/>
                  <a:gd name="T2" fmla="*/ 2 w 28"/>
                  <a:gd name="T3" fmla="*/ 30 h 36"/>
                  <a:gd name="T4" fmla="*/ 2 w 28"/>
                  <a:gd name="T5" fmla="*/ 36 h 36"/>
                  <a:gd name="T6" fmla="*/ 16 w 28"/>
                  <a:gd name="T7" fmla="*/ 35 h 36"/>
                  <a:gd name="T8" fmla="*/ 23 w 28"/>
                  <a:gd name="T9" fmla="*/ 36 h 36"/>
                  <a:gd name="T10" fmla="*/ 26 w 28"/>
                  <a:gd name="T11" fmla="*/ 33 h 36"/>
                  <a:gd name="T12" fmla="*/ 26 w 28"/>
                  <a:gd name="T13" fmla="*/ 26 h 36"/>
                  <a:gd name="T14" fmla="*/ 28 w 28"/>
                  <a:gd name="T15" fmla="*/ 15 h 36"/>
                  <a:gd name="T16" fmla="*/ 22 w 28"/>
                  <a:gd name="T17" fmla="*/ 10 h 36"/>
                  <a:gd name="T18" fmla="*/ 17 w 28"/>
                  <a:gd name="T19" fmla="*/ 10 h 36"/>
                  <a:gd name="T20" fmla="*/ 16 w 28"/>
                  <a:gd name="T21" fmla="*/ 0 h 36"/>
                  <a:gd name="T22" fmla="*/ 11 w 28"/>
                  <a:gd name="T23" fmla="*/ 0 h 36"/>
                  <a:gd name="T24" fmla="*/ 8 w 28"/>
                  <a:gd name="T25" fmla="*/ 3 h 36"/>
                  <a:gd name="T26" fmla="*/ 0 w 28"/>
                  <a:gd name="T27" fmla="*/ 6 h 36"/>
                  <a:gd name="T28" fmla="*/ 7 w 28"/>
                  <a:gd name="T29" fmla="*/ 20 h 36"/>
                  <a:gd name="T30" fmla="*/ 2 w 28"/>
                  <a:gd name="T31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36">
                    <a:moveTo>
                      <a:pt x="2" y="20"/>
                    </a:moveTo>
                    <a:lnTo>
                      <a:pt x="2" y="30"/>
                    </a:lnTo>
                    <a:lnTo>
                      <a:pt x="2" y="36"/>
                    </a:lnTo>
                    <a:lnTo>
                      <a:pt x="16" y="35"/>
                    </a:lnTo>
                    <a:lnTo>
                      <a:pt x="23" y="36"/>
                    </a:lnTo>
                    <a:lnTo>
                      <a:pt x="26" y="33"/>
                    </a:lnTo>
                    <a:lnTo>
                      <a:pt x="26" y="26"/>
                    </a:lnTo>
                    <a:lnTo>
                      <a:pt x="28" y="15"/>
                    </a:lnTo>
                    <a:lnTo>
                      <a:pt x="22" y="10"/>
                    </a:lnTo>
                    <a:lnTo>
                      <a:pt x="17" y="1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0" y="6"/>
                    </a:lnTo>
                    <a:lnTo>
                      <a:pt x="7" y="20"/>
                    </a:lnTo>
                    <a:lnTo>
                      <a:pt x="2" y="2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6" name="Freeform 6645">
                <a:extLst>
                  <a:ext uri="{FF2B5EF4-FFF2-40B4-BE49-F238E27FC236}">
                    <a16:creationId xmlns:a16="http://schemas.microsoft.com/office/drawing/2014/main" id="{B64562AF-7360-66D9-BB47-D6BFF639E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858"/>
                <a:ext cx="14" cy="18"/>
              </a:xfrm>
              <a:custGeom>
                <a:avLst/>
                <a:gdLst>
                  <a:gd name="T0" fmla="*/ 2 w 28"/>
                  <a:gd name="T1" fmla="*/ 20 h 36"/>
                  <a:gd name="T2" fmla="*/ 7 w 28"/>
                  <a:gd name="T3" fmla="*/ 20 h 36"/>
                  <a:gd name="T4" fmla="*/ 0 w 28"/>
                  <a:gd name="T5" fmla="*/ 6 h 36"/>
                  <a:gd name="T6" fmla="*/ 8 w 28"/>
                  <a:gd name="T7" fmla="*/ 3 h 36"/>
                  <a:gd name="T8" fmla="*/ 11 w 28"/>
                  <a:gd name="T9" fmla="*/ 0 h 36"/>
                  <a:gd name="T10" fmla="*/ 16 w 28"/>
                  <a:gd name="T11" fmla="*/ 0 h 36"/>
                  <a:gd name="T12" fmla="*/ 17 w 28"/>
                  <a:gd name="T13" fmla="*/ 10 h 36"/>
                  <a:gd name="T14" fmla="*/ 22 w 28"/>
                  <a:gd name="T15" fmla="*/ 10 h 36"/>
                  <a:gd name="T16" fmla="*/ 28 w 28"/>
                  <a:gd name="T17" fmla="*/ 15 h 36"/>
                  <a:gd name="T18" fmla="*/ 26 w 28"/>
                  <a:gd name="T19" fmla="*/ 26 h 36"/>
                  <a:gd name="T20" fmla="*/ 26 w 28"/>
                  <a:gd name="T21" fmla="*/ 33 h 36"/>
                  <a:gd name="T22" fmla="*/ 23 w 28"/>
                  <a:gd name="T23" fmla="*/ 36 h 36"/>
                  <a:gd name="T24" fmla="*/ 16 w 28"/>
                  <a:gd name="T25" fmla="*/ 35 h 36"/>
                  <a:gd name="T26" fmla="*/ 2 w 28"/>
                  <a:gd name="T27" fmla="*/ 36 h 36"/>
                  <a:gd name="T28" fmla="*/ 2 w 28"/>
                  <a:gd name="T29" fmla="*/ 30 h 36"/>
                  <a:gd name="T30" fmla="*/ 2 w 28"/>
                  <a:gd name="T31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36">
                    <a:moveTo>
                      <a:pt x="2" y="20"/>
                    </a:moveTo>
                    <a:lnTo>
                      <a:pt x="7" y="20"/>
                    </a:lnTo>
                    <a:lnTo>
                      <a:pt x="0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7" y="10"/>
                    </a:lnTo>
                    <a:lnTo>
                      <a:pt x="22" y="10"/>
                    </a:lnTo>
                    <a:lnTo>
                      <a:pt x="28" y="15"/>
                    </a:lnTo>
                    <a:lnTo>
                      <a:pt x="26" y="26"/>
                    </a:lnTo>
                    <a:lnTo>
                      <a:pt x="26" y="33"/>
                    </a:lnTo>
                    <a:lnTo>
                      <a:pt x="23" y="36"/>
                    </a:lnTo>
                    <a:lnTo>
                      <a:pt x="16" y="35"/>
                    </a:lnTo>
                    <a:lnTo>
                      <a:pt x="2" y="36"/>
                    </a:lnTo>
                    <a:lnTo>
                      <a:pt x="2" y="30"/>
                    </a:lnTo>
                    <a:lnTo>
                      <a:pt x="2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7" name="Freeform 6646">
                <a:extLst>
                  <a:ext uri="{FF2B5EF4-FFF2-40B4-BE49-F238E27FC236}">
                    <a16:creationId xmlns:a16="http://schemas.microsoft.com/office/drawing/2014/main" id="{95AFF599-BF30-CC4C-BB01-81B62FBDB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858"/>
                <a:ext cx="14" cy="18"/>
              </a:xfrm>
              <a:custGeom>
                <a:avLst/>
                <a:gdLst>
                  <a:gd name="T0" fmla="*/ 2 w 28"/>
                  <a:gd name="T1" fmla="*/ 20 h 36"/>
                  <a:gd name="T2" fmla="*/ 7 w 28"/>
                  <a:gd name="T3" fmla="*/ 20 h 36"/>
                  <a:gd name="T4" fmla="*/ 0 w 28"/>
                  <a:gd name="T5" fmla="*/ 6 h 36"/>
                  <a:gd name="T6" fmla="*/ 8 w 28"/>
                  <a:gd name="T7" fmla="*/ 3 h 36"/>
                  <a:gd name="T8" fmla="*/ 11 w 28"/>
                  <a:gd name="T9" fmla="*/ 0 h 36"/>
                  <a:gd name="T10" fmla="*/ 16 w 28"/>
                  <a:gd name="T11" fmla="*/ 0 h 36"/>
                  <a:gd name="T12" fmla="*/ 17 w 28"/>
                  <a:gd name="T13" fmla="*/ 10 h 36"/>
                  <a:gd name="T14" fmla="*/ 22 w 28"/>
                  <a:gd name="T15" fmla="*/ 10 h 36"/>
                  <a:gd name="T16" fmla="*/ 28 w 28"/>
                  <a:gd name="T17" fmla="*/ 15 h 36"/>
                  <a:gd name="T18" fmla="*/ 26 w 28"/>
                  <a:gd name="T19" fmla="*/ 26 h 36"/>
                  <a:gd name="T20" fmla="*/ 26 w 28"/>
                  <a:gd name="T21" fmla="*/ 33 h 36"/>
                  <a:gd name="T22" fmla="*/ 23 w 28"/>
                  <a:gd name="T23" fmla="*/ 36 h 36"/>
                  <a:gd name="T24" fmla="*/ 16 w 28"/>
                  <a:gd name="T25" fmla="*/ 35 h 36"/>
                  <a:gd name="T26" fmla="*/ 2 w 28"/>
                  <a:gd name="T27" fmla="*/ 36 h 36"/>
                  <a:gd name="T28" fmla="*/ 2 w 28"/>
                  <a:gd name="T29" fmla="*/ 30 h 36"/>
                  <a:gd name="T30" fmla="*/ 2 w 28"/>
                  <a:gd name="T31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36">
                    <a:moveTo>
                      <a:pt x="2" y="20"/>
                    </a:moveTo>
                    <a:lnTo>
                      <a:pt x="7" y="20"/>
                    </a:lnTo>
                    <a:lnTo>
                      <a:pt x="0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7" y="10"/>
                    </a:lnTo>
                    <a:lnTo>
                      <a:pt x="22" y="10"/>
                    </a:lnTo>
                    <a:lnTo>
                      <a:pt x="28" y="15"/>
                    </a:lnTo>
                    <a:lnTo>
                      <a:pt x="26" y="26"/>
                    </a:lnTo>
                    <a:lnTo>
                      <a:pt x="26" y="33"/>
                    </a:lnTo>
                    <a:lnTo>
                      <a:pt x="23" y="36"/>
                    </a:lnTo>
                    <a:lnTo>
                      <a:pt x="16" y="35"/>
                    </a:lnTo>
                    <a:lnTo>
                      <a:pt x="2" y="36"/>
                    </a:lnTo>
                    <a:lnTo>
                      <a:pt x="2" y="30"/>
                    </a:lnTo>
                    <a:lnTo>
                      <a:pt x="2" y="2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8" name="Freeform 6647">
                <a:extLst>
                  <a:ext uri="{FF2B5EF4-FFF2-40B4-BE49-F238E27FC236}">
                    <a16:creationId xmlns:a16="http://schemas.microsoft.com/office/drawing/2014/main" id="{723ED2C2-CEC0-7226-2FE5-F1400CD10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871"/>
                <a:ext cx="21" cy="23"/>
              </a:xfrm>
              <a:custGeom>
                <a:avLst/>
                <a:gdLst>
                  <a:gd name="T0" fmla="*/ 37 w 41"/>
                  <a:gd name="T1" fmla="*/ 1 h 47"/>
                  <a:gd name="T2" fmla="*/ 26 w 41"/>
                  <a:gd name="T3" fmla="*/ 0 h 47"/>
                  <a:gd name="T4" fmla="*/ 26 w 41"/>
                  <a:gd name="T5" fmla="*/ 7 h 47"/>
                  <a:gd name="T6" fmla="*/ 23 w 41"/>
                  <a:gd name="T7" fmla="*/ 10 h 47"/>
                  <a:gd name="T8" fmla="*/ 16 w 41"/>
                  <a:gd name="T9" fmla="*/ 9 h 47"/>
                  <a:gd name="T10" fmla="*/ 2 w 41"/>
                  <a:gd name="T11" fmla="*/ 10 h 47"/>
                  <a:gd name="T12" fmla="*/ 0 w 41"/>
                  <a:gd name="T13" fmla="*/ 12 h 47"/>
                  <a:gd name="T14" fmla="*/ 3 w 41"/>
                  <a:gd name="T15" fmla="*/ 13 h 47"/>
                  <a:gd name="T16" fmla="*/ 11 w 41"/>
                  <a:gd name="T17" fmla="*/ 21 h 47"/>
                  <a:gd name="T18" fmla="*/ 16 w 41"/>
                  <a:gd name="T19" fmla="*/ 24 h 47"/>
                  <a:gd name="T20" fmla="*/ 28 w 41"/>
                  <a:gd name="T21" fmla="*/ 33 h 47"/>
                  <a:gd name="T22" fmla="*/ 28 w 41"/>
                  <a:gd name="T23" fmla="*/ 38 h 47"/>
                  <a:gd name="T24" fmla="*/ 28 w 41"/>
                  <a:gd name="T25" fmla="*/ 39 h 47"/>
                  <a:gd name="T26" fmla="*/ 38 w 41"/>
                  <a:gd name="T27" fmla="*/ 47 h 47"/>
                  <a:gd name="T28" fmla="*/ 41 w 41"/>
                  <a:gd name="T29" fmla="*/ 41 h 47"/>
                  <a:gd name="T30" fmla="*/ 38 w 41"/>
                  <a:gd name="T31" fmla="*/ 30 h 47"/>
                  <a:gd name="T32" fmla="*/ 31 w 41"/>
                  <a:gd name="T33" fmla="*/ 10 h 47"/>
                  <a:gd name="T34" fmla="*/ 34 w 41"/>
                  <a:gd name="T35" fmla="*/ 9 h 47"/>
                  <a:gd name="T36" fmla="*/ 37 w 41"/>
                  <a:gd name="T37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47">
                    <a:moveTo>
                      <a:pt x="37" y="1"/>
                    </a:moveTo>
                    <a:lnTo>
                      <a:pt x="26" y="0"/>
                    </a:lnTo>
                    <a:lnTo>
                      <a:pt x="26" y="7"/>
                    </a:lnTo>
                    <a:lnTo>
                      <a:pt x="23" y="10"/>
                    </a:lnTo>
                    <a:lnTo>
                      <a:pt x="16" y="9"/>
                    </a:lnTo>
                    <a:lnTo>
                      <a:pt x="2" y="10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11" y="21"/>
                    </a:lnTo>
                    <a:lnTo>
                      <a:pt x="16" y="24"/>
                    </a:lnTo>
                    <a:lnTo>
                      <a:pt x="28" y="33"/>
                    </a:lnTo>
                    <a:lnTo>
                      <a:pt x="28" y="38"/>
                    </a:lnTo>
                    <a:lnTo>
                      <a:pt x="28" y="39"/>
                    </a:lnTo>
                    <a:lnTo>
                      <a:pt x="38" y="47"/>
                    </a:lnTo>
                    <a:lnTo>
                      <a:pt x="41" y="41"/>
                    </a:lnTo>
                    <a:lnTo>
                      <a:pt x="38" y="30"/>
                    </a:lnTo>
                    <a:lnTo>
                      <a:pt x="31" y="10"/>
                    </a:lnTo>
                    <a:lnTo>
                      <a:pt x="34" y="9"/>
                    </a:lnTo>
                    <a:lnTo>
                      <a:pt x="37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89" name="Freeform 6648">
                <a:extLst>
                  <a:ext uri="{FF2B5EF4-FFF2-40B4-BE49-F238E27FC236}">
                    <a16:creationId xmlns:a16="http://schemas.microsoft.com/office/drawing/2014/main" id="{7B67E067-F1AA-6A39-AE40-9AE61A2FF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871"/>
                <a:ext cx="21" cy="23"/>
              </a:xfrm>
              <a:custGeom>
                <a:avLst/>
                <a:gdLst>
                  <a:gd name="T0" fmla="*/ 37 w 41"/>
                  <a:gd name="T1" fmla="*/ 1 h 47"/>
                  <a:gd name="T2" fmla="*/ 34 w 41"/>
                  <a:gd name="T3" fmla="*/ 9 h 47"/>
                  <a:gd name="T4" fmla="*/ 31 w 41"/>
                  <a:gd name="T5" fmla="*/ 10 h 47"/>
                  <a:gd name="T6" fmla="*/ 38 w 41"/>
                  <a:gd name="T7" fmla="*/ 30 h 47"/>
                  <a:gd name="T8" fmla="*/ 41 w 41"/>
                  <a:gd name="T9" fmla="*/ 41 h 47"/>
                  <a:gd name="T10" fmla="*/ 38 w 41"/>
                  <a:gd name="T11" fmla="*/ 47 h 47"/>
                  <a:gd name="T12" fmla="*/ 28 w 41"/>
                  <a:gd name="T13" fmla="*/ 39 h 47"/>
                  <a:gd name="T14" fmla="*/ 28 w 41"/>
                  <a:gd name="T15" fmla="*/ 38 h 47"/>
                  <a:gd name="T16" fmla="*/ 28 w 41"/>
                  <a:gd name="T17" fmla="*/ 33 h 47"/>
                  <a:gd name="T18" fmla="*/ 16 w 41"/>
                  <a:gd name="T19" fmla="*/ 24 h 47"/>
                  <a:gd name="T20" fmla="*/ 11 w 41"/>
                  <a:gd name="T21" fmla="*/ 21 h 47"/>
                  <a:gd name="T22" fmla="*/ 3 w 41"/>
                  <a:gd name="T23" fmla="*/ 13 h 47"/>
                  <a:gd name="T24" fmla="*/ 0 w 41"/>
                  <a:gd name="T25" fmla="*/ 12 h 47"/>
                  <a:gd name="T26" fmla="*/ 2 w 41"/>
                  <a:gd name="T27" fmla="*/ 10 h 47"/>
                  <a:gd name="T28" fmla="*/ 16 w 41"/>
                  <a:gd name="T29" fmla="*/ 9 h 47"/>
                  <a:gd name="T30" fmla="*/ 23 w 41"/>
                  <a:gd name="T31" fmla="*/ 10 h 47"/>
                  <a:gd name="T32" fmla="*/ 26 w 41"/>
                  <a:gd name="T33" fmla="*/ 7 h 47"/>
                  <a:gd name="T34" fmla="*/ 26 w 41"/>
                  <a:gd name="T35" fmla="*/ 0 h 47"/>
                  <a:gd name="T36" fmla="*/ 37 w 41"/>
                  <a:gd name="T37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47">
                    <a:moveTo>
                      <a:pt x="37" y="1"/>
                    </a:moveTo>
                    <a:lnTo>
                      <a:pt x="34" y="9"/>
                    </a:lnTo>
                    <a:lnTo>
                      <a:pt x="31" y="10"/>
                    </a:lnTo>
                    <a:lnTo>
                      <a:pt x="38" y="30"/>
                    </a:lnTo>
                    <a:lnTo>
                      <a:pt x="41" y="41"/>
                    </a:lnTo>
                    <a:lnTo>
                      <a:pt x="38" y="47"/>
                    </a:lnTo>
                    <a:lnTo>
                      <a:pt x="28" y="39"/>
                    </a:lnTo>
                    <a:lnTo>
                      <a:pt x="28" y="38"/>
                    </a:lnTo>
                    <a:lnTo>
                      <a:pt x="28" y="33"/>
                    </a:lnTo>
                    <a:lnTo>
                      <a:pt x="16" y="24"/>
                    </a:lnTo>
                    <a:lnTo>
                      <a:pt x="11" y="21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16" y="9"/>
                    </a:lnTo>
                    <a:lnTo>
                      <a:pt x="23" y="10"/>
                    </a:lnTo>
                    <a:lnTo>
                      <a:pt x="26" y="7"/>
                    </a:lnTo>
                    <a:lnTo>
                      <a:pt x="26" y="0"/>
                    </a:lnTo>
                    <a:lnTo>
                      <a:pt x="3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0" name="Freeform 6649">
                <a:extLst>
                  <a:ext uri="{FF2B5EF4-FFF2-40B4-BE49-F238E27FC236}">
                    <a16:creationId xmlns:a16="http://schemas.microsoft.com/office/drawing/2014/main" id="{3FF6DD53-5C5C-39A3-F57E-B30F6A154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871"/>
                <a:ext cx="21" cy="23"/>
              </a:xfrm>
              <a:custGeom>
                <a:avLst/>
                <a:gdLst>
                  <a:gd name="T0" fmla="*/ 37 w 41"/>
                  <a:gd name="T1" fmla="*/ 1 h 47"/>
                  <a:gd name="T2" fmla="*/ 34 w 41"/>
                  <a:gd name="T3" fmla="*/ 9 h 47"/>
                  <a:gd name="T4" fmla="*/ 31 w 41"/>
                  <a:gd name="T5" fmla="*/ 10 h 47"/>
                  <a:gd name="T6" fmla="*/ 38 w 41"/>
                  <a:gd name="T7" fmla="*/ 30 h 47"/>
                  <a:gd name="T8" fmla="*/ 41 w 41"/>
                  <a:gd name="T9" fmla="*/ 41 h 47"/>
                  <a:gd name="T10" fmla="*/ 38 w 41"/>
                  <a:gd name="T11" fmla="*/ 47 h 47"/>
                  <a:gd name="T12" fmla="*/ 28 w 41"/>
                  <a:gd name="T13" fmla="*/ 39 h 47"/>
                  <a:gd name="T14" fmla="*/ 28 w 41"/>
                  <a:gd name="T15" fmla="*/ 38 h 47"/>
                  <a:gd name="T16" fmla="*/ 28 w 41"/>
                  <a:gd name="T17" fmla="*/ 33 h 47"/>
                  <a:gd name="T18" fmla="*/ 16 w 41"/>
                  <a:gd name="T19" fmla="*/ 24 h 47"/>
                  <a:gd name="T20" fmla="*/ 11 w 41"/>
                  <a:gd name="T21" fmla="*/ 21 h 47"/>
                  <a:gd name="T22" fmla="*/ 3 w 41"/>
                  <a:gd name="T23" fmla="*/ 13 h 47"/>
                  <a:gd name="T24" fmla="*/ 0 w 41"/>
                  <a:gd name="T25" fmla="*/ 12 h 47"/>
                  <a:gd name="T26" fmla="*/ 2 w 41"/>
                  <a:gd name="T27" fmla="*/ 10 h 47"/>
                  <a:gd name="T28" fmla="*/ 16 w 41"/>
                  <a:gd name="T29" fmla="*/ 9 h 47"/>
                  <a:gd name="T30" fmla="*/ 23 w 41"/>
                  <a:gd name="T31" fmla="*/ 10 h 47"/>
                  <a:gd name="T32" fmla="*/ 26 w 41"/>
                  <a:gd name="T33" fmla="*/ 7 h 47"/>
                  <a:gd name="T34" fmla="*/ 26 w 41"/>
                  <a:gd name="T35" fmla="*/ 0 h 47"/>
                  <a:gd name="T36" fmla="*/ 37 w 41"/>
                  <a:gd name="T37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47">
                    <a:moveTo>
                      <a:pt x="37" y="1"/>
                    </a:moveTo>
                    <a:lnTo>
                      <a:pt x="34" y="9"/>
                    </a:lnTo>
                    <a:lnTo>
                      <a:pt x="31" y="10"/>
                    </a:lnTo>
                    <a:lnTo>
                      <a:pt x="38" y="30"/>
                    </a:lnTo>
                    <a:lnTo>
                      <a:pt x="41" y="41"/>
                    </a:lnTo>
                    <a:lnTo>
                      <a:pt x="38" y="47"/>
                    </a:lnTo>
                    <a:lnTo>
                      <a:pt x="28" y="39"/>
                    </a:lnTo>
                    <a:lnTo>
                      <a:pt x="28" y="38"/>
                    </a:lnTo>
                    <a:lnTo>
                      <a:pt x="28" y="33"/>
                    </a:lnTo>
                    <a:lnTo>
                      <a:pt x="16" y="24"/>
                    </a:lnTo>
                    <a:lnTo>
                      <a:pt x="11" y="21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16" y="9"/>
                    </a:lnTo>
                    <a:lnTo>
                      <a:pt x="23" y="10"/>
                    </a:lnTo>
                    <a:lnTo>
                      <a:pt x="26" y="7"/>
                    </a:lnTo>
                    <a:lnTo>
                      <a:pt x="26" y="0"/>
                    </a:lnTo>
                    <a:lnTo>
                      <a:pt x="37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1" name="Freeform 6650">
                <a:extLst>
                  <a:ext uri="{FF2B5EF4-FFF2-40B4-BE49-F238E27FC236}">
                    <a16:creationId xmlns:a16="http://schemas.microsoft.com/office/drawing/2014/main" id="{66ECBA06-3551-11DF-84DA-AD7C5769A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837"/>
                <a:ext cx="15" cy="20"/>
              </a:xfrm>
              <a:custGeom>
                <a:avLst/>
                <a:gdLst>
                  <a:gd name="T0" fmla="*/ 30 w 30"/>
                  <a:gd name="T1" fmla="*/ 41 h 41"/>
                  <a:gd name="T2" fmla="*/ 30 w 30"/>
                  <a:gd name="T3" fmla="*/ 34 h 41"/>
                  <a:gd name="T4" fmla="*/ 21 w 30"/>
                  <a:gd name="T5" fmla="*/ 23 h 41"/>
                  <a:gd name="T6" fmla="*/ 26 w 30"/>
                  <a:gd name="T7" fmla="*/ 12 h 41"/>
                  <a:gd name="T8" fmla="*/ 24 w 30"/>
                  <a:gd name="T9" fmla="*/ 8 h 41"/>
                  <a:gd name="T10" fmla="*/ 17 w 30"/>
                  <a:gd name="T11" fmla="*/ 3 h 41"/>
                  <a:gd name="T12" fmla="*/ 5 w 30"/>
                  <a:gd name="T13" fmla="*/ 0 h 41"/>
                  <a:gd name="T14" fmla="*/ 0 w 30"/>
                  <a:gd name="T15" fmla="*/ 2 h 41"/>
                  <a:gd name="T16" fmla="*/ 0 w 30"/>
                  <a:gd name="T17" fmla="*/ 2 h 41"/>
                  <a:gd name="T18" fmla="*/ 11 w 30"/>
                  <a:gd name="T19" fmla="*/ 3 h 41"/>
                  <a:gd name="T20" fmla="*/ 20 w 30"/>
                  <a:gd name="T21" fmla="*/ 6 h 41"/>
                  <a:gd name="T22" fmla="*/ 23 w 30"/>
                  <a:gd name="T23" fmla="*/ 14 h 41"/>
                  <a:gd name="T24" fmla="*/ 18 w 30"/>
                  <a:gd name="T25" fmla="*/ 23 h 41"/>
                  <a:gd name="T26" fmla="*/ 15 w 30"/>
                  <a:gd name="T27" fmla="*/ 26 h 41"/>
                  <a:gd name="T28" fmla="*/ 14 w 30"/>
                  <a:gd name="T29" fmla="*/ 29 h 41"/>
                  <a:gd name="T30" fmla="*/ 11 w 30"/>
                  <a:gd name="T31" fmla="*/ 31 h 41"/>
                  <a:gd name="T32" fmla="*/ 15 w 30"/>
                  <a:gd name="T33" fmla="*/ 38 h 41"/>
                  <a:gd name="T34" fmla="*/ 14 w 30"/>
                  <a:gd name="T35" fmla="*/ 41 h 41"/>
                  <a:gd name="T36" fmla="*/ 30 w 30"/>
                  <a:gd name="T3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0" h="41">
                    <a:moveTo>
                      <a:pt x="30" y="41"/>
                    </a:moveTo>
                    <a:lnTo>
                      <a:pt x="30" y="34"/>
                    </a:lnTo>
                    <a:lnTo>
                      <a:pt x="21" y="23"/>
                    </a:lnTo>
                    <a:lnTo>
                      <a:pt x="26" y="12"/>
                    </a:lnTo>
                    <a:lnTo>
                      <a:pt x="24" y="8"/>
                    </a:lnTo>
                    <a:lnTo>
                      <a:pt x="17" y="3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1" y="3"/>
                    </a:lnTo>
                    <a:lnTo>
                      <a:pt x="20" y="6"/>
                    </a:lnTo>
                    <a:lnTo>
                      <a:pt x="23" y="14"/>
                    </a:lnTo>
                    <a:lnTo>
                      <a:pt x="18" y="23"/>
                    </a:lnTo>
                    <a:lnTo>
                      <a:pt x="15" y="26"/>
                    </a:lnTo>
                    <a:lnTo>
                      <a:pt x="14" y="29"/>
                    </a:lnTo>
                    <a:lnTo>
                      <a:pt x="11" y="31"/>
                    </a:lnTo>
                    <a:lnTo>
                      <a:pt x="15" y="38"/>
                    </a:lnTo>
                    <a:lnTo>
                      <a:pt x="14" y="41"/>
                    </a:lnTo>
                    <a:lnTo>
                      <a:pt x="30" y="4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2" name="Freeform 6651">
                <a:extLst>
                  <a:ext uri="{FF2B5EF4-FFF2-40B4-BE49-F238E27FC236}">
                    <a16:creationId xmlns:a16="http://schemas.microsoft.com/office/drawing/2014/main" id="{FDD6EED9-AA7A-5EF0-5D16-F149D29A0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837"/>
                <a:ext cx="15" cy="20"/>
              </a:xfrm>
              <a:custGeom>
                <a:avLst/>
                <a:gdLst>
                  <a:gd name="T0" fmla="*/ 30 w 30"/>
                  <a:gd name="T1" fmla="*/ 41 h 41"/>
                  <a:gd name="T2" fmla="*/ 14 w 30"/>
                  <a:gd name="T3" fmla="*/ 41 h 41"/>
                  <a:gd name="T4" fmla="*/ 15 w 30"/>
                  <a:gd name="T5" fmla="*/ 38 h 41"/>
                  <a:gd name="T6" fmla="*/ 11 w 30"/>
                  <a:gd name="T7" fmla="*/ 31 h 41"/>
                  <a:gd name="T8" fmla="*/ 14 w 30"/>
                  <a:gd name="T9" fmla="*/ 29 h 41"/>
                  <a:gd name="T10" fmla="*/ 15 w 30"/>
                  <a:gd name="T11" fmla="*/ 26 h 41"/>
                  <a:gd name="T12" fmla="*/ 18 w 30"/>
                  <a:gd name="T13" fmla="*/ 23 h 41"/>
                  <a:gd name="T14" fmla="*/ 23 w 30"/>
                  <a:gd name="T15" fmla="*/ 14 h 41"/>
                  <a:gd name="T16" fmla="*/ 20 w 30"/>
                  <a:gd name="T17" fmla="*/ 6 h 41"/>
                  <a:gd name="T18" fmla="*/ 11 w 30"/>
                  <a:gd name="T19" fmla="*/ 3 h 41"/>
                  <a:gd name="T20" fmla="*/ 0 w 30"/>
                  <a:gd name="T21" fmla="*/ 2 h 41"/>
                  <a:gd name="T22" fmla="*/ 0 w 30"/>
                  <a:gd name="T23" fmla="*/ 2 h 41"/>
                  <a:gd name="T24" fmla="*/ 5 w 30"/>
                  <a:gd name="T25" fmla="*/ 0 h 41"/>
                  <a:gd name="T26" fmla="*/ 17 w 30"/>
                  <a:gd name="T27" fmla="*/ 3 h 41"/>
                  <a:gd name="T28" fmla="*/ 24 w 30"/>
                  <a:gd name="T29" fmla="*/ 8 h 41"/>
                  <a:gd name="T30" fmla="*/ 26 w 30"/>
                  <a:gd name="T31" fmla="*/ 12 h 41"/>
                  <a:gd name="T32" fmla="*/ 21 w 30"/>
                  <a:gd name="T33" fmla="*/ 23 h 41"/>
                  <a:gd name="T34" fmla="*/ 30 w 30"/>
                  <a:gd name="T35" fmla="*/ 34 h 41"/>
                  <a:gd name="T36" fmla="*/ 30 w 30"/>
                  <a:gd name="T3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0" h="41">
                    <a:moveTo>
                      <a:pt x="30" y="41"/>
                    </a:moveTo>
                    <a:lnTo>
                      <a:pt x="14" y="41"/>
                    </a:lnTo>
                    <a:lnTo>
                      <a:pt x="15" y="38"/>
                    </a:lnTo>
                    <a:lnTo>
                      <a:pt x="11" y="31"/>
                    </a:lnTo>
                    <a:lnTo>
                      <a:pt x="14" y="29"/>
                    </a:lnTo>
                    <a:lnTo>
                      <a:pt x="15" y="26"/>
                    </a:lnTo>
                    <a:lnTo>
                      <a:pt x="18" y="23"/>
                    </a:lnTo>
                    <a:lnTo>
                      <a:pt x="23" y="14"/>
                    </a:lnTo>
                    <a:lnTo>
                      <a:pt x="20" y="6"/>
                    </a:lnTo>
                    <a:lnTo>
                      <a:pt x="1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7" y="3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1" y="23"/>
                    </a:lnTo>
                    <a:lnTo>
                      <a:pt x="30" y="34"/>
                    </a:lnTo>
                    <a:lnTo>
                      <a:pt x="3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3" name="Freeform 6652">
                <a:extLst>
                  <a:ext uri="{FF2B5EF4-FFF2-40B4-BE49-F238E27FC236}">
                    <a16:creationId xmlns:a16="http://schemas.microsoft.com/office/drawing/2014/main" id="{6704D531-21B4-86C4-7426-C6D837207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837"/>
                <a:ext cx="15" cy="20"/>
              </a:xfrm>
              <a:custGeom>
                <a:avLst/>
                <a:gdLst>
                  <a:gd name="T0" fmla="*/ 30 w 30"/>
                  <a:gd name="T1" fmla="*/ 41 h 41"/>
                  <a:gd name="T2" fmla="*/ 14 w 30"/>
                  <a:gd name="T3" fmla="*/ 41 h 41"/>
                  <a:gd name="T4" fmla="*/ 15 w 30"/>
                  <a:gd name="T5" fmla="*/ 38 h 41"/>
                  <a:gd name="T6" fmla="*/ 11 w 30"/>
                  <a:gd name="T7" fmla="*/ 31 h 41"/>
                  <a:gd name="T8" fmla="*/ 14 w 30"/>
                  <a:gd name="T9" fmla="*/ 29 h 41"/>
                  <a:gd name="T10" fmla="*/ 15 w 30"/>
                  <a:gd name="T11" fmla="*/ 26 h 41"/>
                  <a:gd name="T12" fmla="*/ 18 w 30"/>
                  <a:gd name="T13" fmla="*/ 23 h 41"/>
                  <a:gd name="T14" fmla="*/ 23 w 30"/>
                  <a:gd name="T15" fmla="*/ 14 h 41"/>
                  <a:gd name="T16" fmla="*/ 20 w 30"/>
                  <a:gd name="T17" fmla="*/ 6 h 41"/>
                  <a:gd name="T18" fmla="*/ 11 w 30"/>
                  <a:gd name="T19" fmla="*/ 3 h 41"/>
                  <a:gd name="T20" fmla="*/ 0 w 30"/>
                  <a:gd name="T21" fmla="*/ 2 h 41"/>
                  <a:gd name="T22" fmla="*/ 0 w 30"/>
                  <a:gd name="T23" fmla="*/ 2 h 41"/>
                  <a:gd name="T24" fmla="*/ 5 w 30"/>
                  <a:gd name="T25" fmla="*/ 0 h 41"/>
                  <a:gd name="T26" fmla="*/ 17 w 30"/>
                  <a:gd name="T27" fmla="*/ 3 h 41"/>
                  <a:gd name="T28" fmla="*/ 24 w 30"/>
                  <a:gd name="T29" fmla="*/ 8 h 41"/>
                  <a:gd name="T30" fmla="*/ 26 w 30"/>
                  <a:gd name="T31" fmla="*/ 12 h 41"/>
                  <a:gd name="T32" fmla="*/ 21 w 30"/>
                  <a:gd name="T33" fmla="*/ 23 h 41"/>
                  <a:gd name="T34" fmla="*/ 30 w 30"/>
                  <a:gd name="T35" fmla="*/ 34 h 41"/>
                  <a:gd name="T36" fmla="*/ 30 w 30"/>
                  <a:gd name="T3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0" h="41">
                    <a:moveTo>
                      <a:pt x="30" y="41"/>
                    </a:moveTo>
                    <a:lnTo>
                      <a:pt x="14" y="41"/>
                    </a:lnTo>
                    <a:lnTo>
                      <a:pt x="15" y="38"/>
                    </a:lnTo>
                    <a:lnTo>
                      <a:pt x="11" y="31"/>
                    </a:lnTo>
                    <a:lnTo>
                      <a:pt x="14" y="29"/>
                    </a:lnTo>
                    <a:lnTo>
                      <a:pt x="15" y="26"/>
                    </a:lnTo>
                    <a:lnTo>
                      <a:pt x="18" y="23"/>
                    </a:lnTo>
                    <a:lnTo>
                      <a:pt x="23" y="14"/>
                    </a:lnTo>
                    <a:lnTo>
                      <a:pt x="20" y="6"/>
                    </a:lnTo>
                    <a:lnTo>
                      <a:pt x="11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7" y="3"/>
                    </a:lnTo>
                    <a:lnTo>
                      <a:pt x="24" y="8"/>
                    </a:lnTo>
                    <a:lnTo>
                      <a:pt x="26" y="12"/>
                    </a:lnTo>
                    <a:lnTo>
                      <a:pt x="21" y="23"/>
                    </a:lnTo>
                    <a:lnTo>
                      <a:pt x="30" y="34"/>
                    </a:lnTo>
                    <a:lnTo>
                      <a:pt x="30" y="4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4" name="Freeform 6653">
                <a:extLst>
                  <a:ext uri="{FF2B5EF4-FFF2-40B4-BE49-F238E27FC236}">
                    <a16:creationId xmlns:a16="http://schemas.microsoft.com/office/drawing/2014/main" id="{2FB16817-CDB5-7E6C-59F3-1EDC1912B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866"/>
                <a:ext cx="17" cy="12"/>
              </a:xfrm>
              <a:custGeom>
                <a:avLst/>
                <a:gdLst>
                  <a:gd name="T0" fmla="*/ 3 w 33"/>
                  <a:gd name="T1" fmla="*/ 15 h 22"/>
                  <a:gd name="T2" fmla="*/ 0 w 33"/>
                  <a:gd name="T3" fmla="*/ 18 h 22"/>
                  <a:gd name="T4" fmla="*/ 0 w 33"/>
                  <a:gd name="T5" fmla="*/ 22 h 22"/>
                  <a:gd name="T6" fmla="*/ 6 w 33"/>
                  <a:gd name="T7" fmla="*/ 22 h 22"/>
                  <a:gd name="T8" fmla="*/ 9 w 33"/>
                  <a:gd name="T9" fmla="*/ 19 h 22"/>
                  <a:gd name="T10" fmla="*/ 15 w 33"/>
                  <a:gd name="T11" fmla="*/ 21 h 22"/>
                  <a:gd name="T12" fmla="*/ 20 w 33"/>
                  <a:gd name="T13" fmla="*/ 16 h 22"/>
                  <a:gd name="T14" fmla="*/ 26 w 33"/>
                  <a:gd name="T15" fmla="*/ 16 h 22"/>
                  <a:gd name="T16" fmla="*/ 27 w 33"/>
                  <a:gd name="T17" fmla="*/ 13 h 22"/>
                  <a:gd name="T18" fmla="*/ 33 w 33"/>
                  <a:gd name="T19" fmla="*/ 12 h 22"/>
                  <a:gd name="T20" fmla="*/ 33 w 33"/>
                  <a:gd name="T21" fmla="*/ 7 h 22"/>
                  <a:gd name="T22" fmla="*/ 29 w 33"/>
                  <a:gd name="T23" fmla="*/ 7 h 22"/>
                  <a:gd name="T24" fmla="*/ 24 w 33"/>
                  <a:gd name="T25" fmla="*/ 0 h 22"/>
                  <a:gd name="T26" fmla="*/ 18 w 33"/>
                  <a:gd name="T27" fmla="*/ 0 h 22"/>
                  <a:gd name="T28" fmla="*/ 15 w 33"/>
                  <a:gd name="T29" fmla="*/ 3 h 22"/>
                  <a:gd name="T30" fmla="*/ 9 w 33"/>
                  <a:gd name="T31" fmla="*/ 3 h 22"/>
                  <a:gd name="T32" fmla="*/ 3 w 33"/>
                  <a:gd name="T33" fmla="*/ 12 h 22"/>
                  <a:gd name="T34" fmla="*/ 3 w 33"/>
                  <a:gd name="T35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2">
                    <a:moveTo>
                      <a:pt x="3" y="15"/>
                    </a:moveTo>
                    <a:lnTo>
                      <a:pt x="0" y="18"/>
                    </a:lnTo>
                    <a:lnTo>
                      <a:pt x="0" y="22"/>
                    </a:lnTo>
                    <a:lnTo>
                      <a:pt x="6" y="22"/>
                    </a:lnTo>
                    <a:lnTo>
                      <a:pt x="9" y="19"/>
                    </a:lnTo>
                    <a:lnTo>
                      <a:pt x="15" y="21"/>
                    </a:lnTo>
                    <a:lnTo>
                      <a:pt x="20" y="16"/>
                    </a:lnTo>
                    <a:lnTo>
                      <a:pt x="26" y="16"/>
                    </a:lnTo>
                    <a:lnTo>
                      <a:pt x="27" y="13"/>
                    </a:lnTo>
                    <a:lnTo>
                      <a:pt x="33" y="12"/>
                    </a:lnTo>
                    <a:lnTo>
                      <a:pt x="33" y="7"/>
                    </a:lnTo>
                    <a:lnTo>
                      <a:pt x="29" y="7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5" y="3"/>
                    </a:lnTo>
                    <a:lnTo>
                      <a:pt x="9" y="3"/>
                    </a:lnTo>
                    <a:lnTo>
                      <a:pt x="3" y="12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5" name="Freeform 6654">
                <a:extLst>
                  <a:ext uri="{FF2B5EF4-FFF2-40B4-BE49-F238E27FC236}">
                    <a16:creationId xmlns:a16="http://schemas.microsoft.com/office/drawing/2014/main" id="{3DAA51C5-8E0D-246B-B0C5-3F2B16530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866"/>
                <a:ext cx="17" cy="12"/>
              </a:xfrm>
              <a:custGeom>
                <a:avLst/>
                <a:gdLst>
                  <a:gd name="T0" fmla="*/ 3 w 33"/>
                  <a:gd name="T1" fmla="*/ 15 h 22"/>
                  <a:gd name="T2" fmla="*/ 3 w 33"/>
                  <a:gd name="T3" fmla="*/ 12 h 22"/>
                  <a:gd name="T4" fmla="*/ 9 w 33"/>
                  <a:gd name="T5" fmla="*/ 3 h 22"/>
                  <a:gd name="T6" fmla="*/ 15 w 33"/>
                  <a:gd name="T7" fmla="*/ 3 h 22"/>
                  <a:gd name="T8" fmla="*/ 18 w 33"/>
                  <a:gd name="T9" fmla="*/ 0 h 22"/>
                  <a:gd name="T10" fmla="*/ 24 w 33"/>
                  <a:gd name="T11" fmla="*/ 0 h 22"/>
                  <a:gd name="T12" fmla="*/ 29 w 33"/>
                  <a:gd name="T13" fmla="*/ 7 h 22"/>
                  <a:gd name="T14" fmla="*/ 33 w 33"/>
                  <a:gd name="T15" fmla="*/ 7 h 22"/>
                  <a:gd name="T16" fmla="*/ 33 w 33"/>
                  <a:gd name="T17" fmla="*/ 12 h 22"/>
                  <a:gd name="T18" fmla="*/ 27 w 33"/>
                  <a:gd name="T19" fmla="*/ 13 h 22"/>
                  <a:gd name="T20" fmla="*/ 26 w 33"/>
                  <a:gd name="T21" fmla="*/ 16 h 22"/>
                  <a:gd name="T22" fmla="*/ 20 w 33"/>
                  <a:gd name="T23" fmla="*/ 16 h 22"/>
                  <a:gd name="T24" fmla="*/ 15 w 33"/>
                  <a:gd name="T25" fmla="*/ 21 h 22"/>
                  <a:gd name="T26" fmla="*/ 9 w 33"/>
                  <a:gd name="T27" fmla="*/ 19 h 22"/>
                  <a:gd name="T28" fmla="*/ 6 w 33"/>
                  <a:gd name="T29" fmla="*/ 22 h 22"/>
                  <a:gd name="T30" fmla="*/ 0 w 33"/>
                  <a:gd name="T31" fmla="*/ 22 h 22"/>
                  <a:gd name="T32" fmla="*/ 0 w 33"/>
                  <a:gd name="T33" fmla="*/ 18 h 22"/>
                  <a:gd name="T34" fmla="*/ 3 w 33"/>
                  <a:gd name="T35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2">
                    <a:moveTo>
                      <a:pt x="3" y="15"/>
                    </a:moveTo>
                    <a:lnTo>
                      <a:pt x="3" y="12"/>
                    </a:lnTo>
                    <a:lnTo>
                      <a:pt x="9" y="3"/>
                    </a:lnTo>
                    <a:lnTo>
                      <a:pt x="15" y="3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29" y="7"/>
                    </a:lnTo>
                    <a:lnTo>
                      <a:pt x="33" y="7"/>
                    </a:lnTo>
                    <a:lnTo>
                      <a:pt x="33" y="12"/>
                    </a:lnTo>
                    <a:lnTo>
                      <a:pt x="27" y="13"/>
                    </a:lnTo>
                    <a:lnTo>
                      <a:pt x="26" y="16"/>
                    </a:lnTo>
                    <a:lnTo>
                      <a:pt x="20" y="16"/>
                    </a:lnTo>
                    <a:lnTo>
                      <a:pt x="15" y="21"/>
                    </a:lnTo>
                    <a:lnTo>
                      <a:pt x="9" y="19"/>
                    </a:lnTo>
                    <a:lnTo>
                      <a:pt x="6" y="22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6" name="Freeform 6655">
                <a:extLst>
                  <a:ext uri="{FF2B5EF4-FFF2-40B4-BE49-F238E27FC236}">
                    <a16:creationId xmlns:a16="http://schemas.microsoft.com/office/drawing/2014/main" id="{4105D29B-A030-C5A5-F1B3-4FC822B88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866"/>
                <a:ext cx="17" cy="12"/>
              </a:xfrm>
              <a:custGeom>
                <a:avLst/>
                <a:gdLst>
                  <a:gd name="T0" fmla="*/ 3 w 33"/>
                  <a:gd name="T1" fmla="*/ 15 h 22"/>
                  <a:gd name="T2" fmla="*/ 3 w 33"/>
                  <a:gd name="T3" fmla="*/ 12 h 22"/>
                  <a:gd name="T4" fmla="*/ 9 w 33"/>
                  <a:gd name="T5" fmla="*/ 3 h 22"/>
                  <a:gd name="T6" fmla="*/ 15 w 33"/>
                  <a:gd name="T7" fmla="*/ 3 h 22"/>
                  <a:gd name="T8" fmla="*/ 18 w 33"/>
                  <a:gd name="T9" fmla="*/ 0 h 22"/>
                  <a:gd name="T10" fmla="*/ 24 w 33"/>
                  <a:gd name="T11" fmla="*/ 0 h 22"/>
                  <a:gd name="T12" fmla="*/ 29 w 33"/>
                  <a:gd name="T13" fmla="*/ 7 h 22"/>
                  <a:gd name="T14" fmla="*/ 33 w 33"/>
                  <a:gd name="T15" fmla="*/ 7 h 22"/>
                  <a:gd name="T16" fmla="*/ 33 w 33"/>
                  <a:gd name="T17" fmla="*/ 12 h 22"/>
                  <a:gd name="T18" fmla="*/ 27 w 33"/>
                  <a:gd name="T19" fmla="*/ 13 h 22"/>
                  <a:gd name="T20" fmla="*/ 26 w 33"/>
                  <a:gd name="T21" fmla="*/ 16 h 22"/>
                  <a:gd name="T22" fmla="*/ 20 w 33"/>
                  <a:gd name="T23" fmla="*/ 16 h 22"/>
                  <a:gd name="T24" fmla="*/ 15 w 33"/>
                  <a:gd name="T25" fmla="*/ 21 h 22"/>
                  <a:gd name="T26" fmla="*/ 9 w 33"/>
                  <a:gd name="T27" fmla="*/ 19 h 22"/>
                  <a:gd name="T28" fmla="*/ 6 w 33"/>
                  <a:gd name="T29" fmla="*/ 22 h 22"/>
                  <a:gd name="T30" fmla="*/ 0 w 33"/>
                  <a:gd name="T31" fmla="*/ 22 h 22"/>
                  <a:gd name="T32" fmla="*/ 0 w 33"/>
                  <a:gd name="T33" fmla="*/ 18 h 22"/>
                  <a:gd name="T34" fmla="*/ 3 w 33"/>
                  <a:gd name="T35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2">
                    <a:moveTo>
                      <a:pt x="3" y="15"/>
                    </a:moveTo>
                    <a:lnTo>
                      <a:pt x="3" y="12"/>
                    </a:lnTo>
                    <a:lnTo>
                      <a:pt x="9" y="3"/>
                    </a:lnTo>
                    <a:lnTo>
                      <a:pt x="15" y="3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29" y="7"/>
                    </a:lnTo>
                    <a:lnTo>
                      <a:pt x="33" y="7"/>
                    </a:lnTo>
                    <a:lnTo>
                      <a:pt x="33" y="12"/>
                    </a:lnTo>
                    <a:lnTo>
                      <a:pt x="27" y="13"/>
                    </a:lnTo>
                    <a:lnTo>
                      <a:pt x="26" y="16"/>
                    </a:lnTo>
                    <a:lnTo>
                      <a:pt x="20" y="16"/>
                    </a:lnTo>
                    <a:lnTo>
                      <a:pt x="15" y="21"/>
                    </a:lnTo>
                    <a:lnTo>
                      <a:pt x="9" y="19"/>
                    </a:lnTo>
                    <a:lnTo>
                      <a:pt x="6" y="22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3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7" name="Freeform 6656">
                <a:extLst>
                  <a:ext uri="{FF2B5EF4-FFF2-40B4-BE49-F238E27FC236}">
                    <a16:creationId xmlns:a16="http://schemas.microsoft.com/office/drawing/2014/main" id="{6C2FDB70-5936-8BFC-DD26-1DF295472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856"/>
                <a:ext cx="11" cy="21"/>
              </a:xfrm>
              <a:custGeom>
                <a:avLst/>
                <a:gdLst>
                  <a:gd name="T0" fmla="*/ 23 w 23"/>
                  <a:gd name="T1" fmla="*/ 6 h 41"/>
                  <a:gd name="T2" fmla="*/ 22 w 23"/>
                  <a:gd name="T3" fmla="*/ 0 h 41"/>
                  <a:gd name="T4" fmla="*/ 17 w 23"/>
                  <a:gd name="T5" fmla="*/ 0 h 41"/>
                  <a:gd name="T6" fmla="*/ 12 w 23"/>
                  <a:gd name="T7" fmla="*/ 1 h 41"/>
                  <a:gd name="T8" fmla="*/ 11 w 23"/>
                  <a:gd name="T9" fmla="*/ 3 h 41"/>
                  <a:gd name="T10" fmla="*/ 6 w 23"/>
                  <a:gd name="T11" fmla="*/ 6 h 41"/>
                  <a:gd name="T12" fmla="*/ 3 w 23"/>
                  <a:gd name="T13" fmla="*/ 10 h 41"/>
                  <a:gd name="T14" fmla="*/ 0 w 23"/>
                  <a:gd name="T15" fmla="*/ 12 h 41"/>
                  <a:gd name="T16" fmla="*/ 3 w 23"/>
                  <a:gd name="T17" fmla="*/ 13 h 41"/>
                  <a:gd name="T18" fmla="*/ 6 w 23"/>
                  <a:gd name="T19" fmla="*/ 20 h 41"/>
                  <a:gd name="T20" fmla="*/ 12 w 23"/>
                  <a:gd name="T21" fmla="*/ 20 h 41"/>
                  <a:gd name="T22" fmla="*/ 5 w 23"/>
                  <a:gd name="T23" fmla="*/ 33 h 41"/>
                  <a:gd name="T24" fmla="*/ 6 w 23"/>
                  <a:gd name="T25" fmla="*/ 36 h 41"/>
                  <a:gd name="T26" fmla="*/ 9 w 23"/>
                  <a:gd name="T27" fmla="*/ 36 h 41"/>
                  <a:gd name="T28" fmla="*/ 14 w 23"/>
                  <a:gd name="T29" fmla="*/ 41 h 41"/>
                  <a:gd name="T30" fmla="*/ 15 w 23"/>
                  <a:gd name="T31" fmla="*/ 41 h 41"/>
                  <a:gd name="T32" fmla="*/ 17 w 23"/>
                  <a:gd name="T33" fmla="*/ 39 h 41"/>
                  <a:gd name="T34" fmla="*/ 17 w 23"/>
                  <a:gd name="T35" fmla="*/ 33 h 41"/>
                  <a:gd name="T36" fmla="*/ 17 w 23"/>
                  <a:gd name="T37" fmla="*/ 23 h 41"/>
                  <a:gd name="T38" fmla="*/ 22 w 23"/>
                  <a:gd name="T39" fmla="*/ 23 h 41"/>
                  <a:gd name="T40" fmla="*/ 15 w 23"/>
                  <a:gd name="T41" fmla="*/ 9 h 41"/>
                  <a:gd name="T42" fmla="*/ 23 w 23"/>
                  <a:gd name="T43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41">
                    <a:moveTo>
                      <a:pt x="23" y="6"/>
                    </a:moveTo>
                    <a:lnTo>
                      <a:pt x="22" y="0"/>
                    </a:lnTo>
                    <a:lnTo>
                      <a:pt x="17" y="0"/>
                    </a:lnTo>
                    <a:lnTo>
                      <a:pt x="12" y="1"/>
                    </a:lnTo>
                    <a:lnTo>
                      <a:pt x="11" y="3"/>
                    </a:lnTo>
                    <a:lnTo>
                      <a:pt x="6" y="6"/>
                    </a:lnTo>
                    <a:lnTo>
                      <a:pt x="3" y="10"/>
                    </a:lnTo>
                    <a:lnTo>
                      <a:pt x="0" y="12"/>
                    </a:lnTo>
                    <a:lnTo>
                      <a:pt x="3" y="13"/>
                    </a:lnTo>
                    <a:lnTo>
                      <a:pt x="6" y="20"/>
                    </a:lnTo>
                    <a:lnTo>
                      <a:pt x="12" y="20"/>
                    </a:lnTo>
                    <a:lnTo>
                      <a:pt x="5" y="33"/>
                    </a:lnTo>
                    <a:lnTo>
                      <a:pt x="6" y="36"/>
                    </a:lnTo>
                    <a:lnTo>
                      <a:pt x="9" y="36"/>
                    </a:lnTo>
                    <a:lnTo>
                      <a:pt x="14" y="41"/>
                    </a:lnTo>
                    <a:lnTo>
                      <a:pt x="15" y="41"/>
                    </a:lnTo>
                    <a:lnTo>
                      <a:pt x="17" y="39"/>
                    </a:lnTo>
                    <a:lnTo>
                      <a:pt x="17" y="33"/>
                    </a:lnTo>
                    <a:lnTo>
                      <a:pt x="17" y="23"/>
                    </a:lnTo>
                    <a:lnTo>
                      <a:pt x="22" y="23"/>
                    </a:lnTo>
                    <a:lnTo>
                      <a:pt x="15" y="9"/>
                    </a:lnTo>
                    <a:lnTo>
                      <a:pt x="23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8" name="Freeform 6657">
                <a:extLst>
                  <a:ext uri="{FF2B5EF4-FFF2-40B4-BE49-F238E27FC236}">
                    <a16:creationId xmlns:a16="http://schemas.microsoft.com/office/drawing/2014/main" id="{E36325F4-0D09-289B-22B6-576A658FF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856"/>
                <a:ext cx="11" cy="21"/>
              </a:xfrm>
              <a:custGeom>
                <a:avLst/>
                <a:gdLst>
                  <a:gd name="T0" fmla="*/ 23 w 23"/>
                  <a:gd name="T1" fmla="*/ 6 h 41"/>
                  <a:gd name="T2" fmla="*/ 15 w 23"/>
                  <a:gd name="T3" fmla="*/ 9 h 41"/>
                  <a:gd name="T4" fmla="*/ 22 w 23"/>
                  <a:gd name="T5" fmla="*/ 23 h 41"/>
                  <a:gd name="T6" fmla="*/ 17 w 23"/>
                  <a:gd name="T7" fmla="*/ 23 h 41"/>
                  <a:gd name="T8" fmla="*/ 17 w 23"/>
                  <a:gd name="T9" fmla="*/ 33 h 41"/>
                  <a:gd name="T10" fmla="*/ 17 w 23"/>
                  <a:gd name="T11" fmla="*/ 39 h 41"/>
                  <a:gd name="T12" fmla="*/ 15 w 23"/>
                  <a:gd name="T13" fmla="*/ 41 h 41"/>
                  <a:gd name="T14" fmla="*/ 14 w 23"/>
                  <a:gd name="T15" fmla="*/ 41 h 41"/>
                  <a:gd name="T16" fmla="*/ 9 w 23"/>
                  <a:gd name="T17" fmla="*/ 36 h 41"/>
                  <a:gd name="T18" fmla="*/ 6 w 23"/>
                  <a:gd name="T19" fmla="*/ 36 h 41"/>
                  <a:gd name="T20" fmla="*/ 5 w 23"/>
                  <a:gd name="T21" fmla="*/ 33 h 41"/>
                  <a:gd name="T22" fmla="*/ 12 w 23"/>
                  <a:gd name="T23" fmla="*/ 20 h 41"/>
                  <a:gd name="T24" fmla="*/ 6 w 23"/>
                  <a:gd name="T25" fmla="*/ 20 h 41"/>
                  <a:gd name="T26" fmla="*/ 3 w 23"/>
                  <a:gd name="T27" fmla="*/ 13 h 41"/>
                  <a:gd name="T28" fmla="*/ 0 w 23"/>
                  <a:gd name="T29" fmla="*/ 12 h 41"/>
                  <a:gd name="T30" fmla="*/ 3 w 23"/>
                  <a:gd name="T31" fmla="*/ 10 h 41"/>
                  <a:gd name="T32" fmla="*/ 6 w 23"/>
                  <a:gd name="T33" fmla="*/ 6 h 41"/>
                  <a:gd name="T34" fmla="*/ 11 w 23"/>
                  <a:gd name="T35" fmla="*/ 3 h 41"/>
                  <a:gd name="T36" fmla="*/ 12 w 23"/>
                  <a:gd name="T37" fmla="*/ 1 h 41"/>
                  <a:gd name="T38" fmla="*/ 17 w 23"/>
                  <a:gd name="T39" fmla="*/ 0 h 41"/>
                  <a:gd name="T40" fmla="*/ 22 w 23"/>
                  <a:gd name="T41" fmla="*/ 0 h 41"/>
                  <a:gd name="T42" fmla="*/ 23 w 23"/>
                  <a:gd name="T43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41">
                    <a:moveTo>
                      <a:pt x="23" y="6"/>
                    </a:moveTo>
                    <a:lnTo>
                      <a:pt x="15" y="9"/>
                    </a:lnTo>
                    <a:lnTo>
                      <a:pt x="22" y="23"/>
                    </a:lnTo>
                    <a:lnTo>
                      <a:pt x="17" y="23"/>
                    </a:lnTo>
                    <a:lnTo>
                      <a:pt x="17" y="33"/>
                    </a:lnTo>
                    <a:lnTo>
                      <a:pt x="17" y="39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9" y="36"/>
                    </a:lnTo>
                    <a:lnTo>
                      <a:pt x="6" y="36"/>
                    </a:lnTo>
                    <a:lnTo>
                      <a:pt x="5" y="33"/>
                    </a:lnTo>
                    <a:lnTo>
                      <a:pt x="12" y="20"/>
                    </a:lnTo>
                    <a:lnTo>
                      <a:pt x="6" y="20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12" y="1"/>
                    </a:lnTo>
                    <a:lnTo>
                      <a:pt x="17" y="0"/>
                    </a:lnTo>
                    <a:lnTo>
                      <a:pt x="22" y="0"/>
                    </a:lnTo>
                    <a:lnTo>
                      <a:pt x="23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99" name="Freeform 6658">
                <a:extLst>
                  <a:ext uri="{FF2B5EF4-FFF2-40B4-BE49-F238E27FC236}">
                    <a16:creationId xmlns:a16="http://schemas.microsoft.com/office/drawing/2014/main" id="{408291B9-CBE2-96F7-BE6D-A8502287E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856"/>
                <a:ext cx="11" cy="21"/>
              </a:xfrm>
              <a:custGeom>
                <a:avLst/>
                <a:gdLst>
                  <a:gd name="T0" fmla="*/ 23 w 23"/>
                  <a:gd name="T1" fmla="*/ 6 h 41"/>
                  <a:gd name="T2" fmla="*/ 15 w 23"/>
                  <a:gd name="T3" fmla="*/ 9 h 41"/>
                  <a:gd name="T4" fmla="*/ 22 w 23"/>
                  <a:gd name="T5" fmla="*/ 23 h 41"/>
                  <a:gd name="T6" fmla="*/ 17 w 23"/>
                  <a:gd name="T7" fmla="*/ 23 h 41"/>
                  <a:gd name="T8" fmla="*/ 17 w 23"/>
                  <a:gd name="T9" fmla="*/ 33 h 41"/>
                  <a:gd name="T10" fmla="*/ 17 w 23"/>
                  <a:gd name="T11" fmla="*/ 39 h 41"/>
                  <a:gd name="T12" fmla="*/ 15 w 23"/>
                  <a:gd name="T13" fmla="*/ 41 h 41"/>
                  <a:gd name="T14" fmla="*/ 14 w 23"/>
                  <a:gd name="T15" fmla="*/ 41 h 41"/>
                  <a:gd name="T16" fmla="*/ 9 w 23"/>
                  <a:gd name="T17" fmla="*/ 36 h 41"/>
                  <a:gd name="T18" fmla="*/ 6 w 23"/>
                  <a:gd name="T19" fmla="*/ 36 h 41"/>
                  <a:gd name="T20" fmla="*/ 5 w 23"/>
                  <a:gd name="T21" fmla="*/ 33 h 41"/>
                  <a:gd name="T22" fmla="*/ 12 w 23"/>
                  <a:gd name="T23" fmla="*/ 20 h 41"/>
                  <a:gd name="T24" fmla="*/ 6 w 23"/>
                  <a:gd name="T25" fmla="*/ 20 h 41"/>
                  <a:gd name="T26" fmla="*/ 3 w 23"/>
                  <a:gd name="T27" fmla="*/ 13 h 41"/>
                  <a:gd name="T28" fmla="*/ 0 w 23"/>
                  <a:gd name="T29" fmla="*/ 12 h 41"/>
                  <a:gd name="T30" fmla="*/ 3 w 23"/>
                  <a:gd name="T31" fmla="*/ 10 h 41"/>
                  <a:gd name="T32" fmla="*/ 6 w 23"/>
                  <a:gd name="T33" fmla="*/ 6 h 41"/>
                  <a:gd name="T34" fmla="*/ 11 w 23"/>
                  <a:gd name="T35" fmla="*/ 3 h 41"/>
                  <a:gd name="T36" fmla="*/ 12 w 23"/>
                  <a:gd name="T37" fmla="*/ 1 h 41"/>
                  <a:gd name="T38" fmla="*/ 17 w 23"/>
                  <a:gd name="T39" fmla="*/ 0 h 41"/>
                  <a:gd name="T40" fmla="*/ 22 w 23"/>
                  <a:gd name="T41" fmla="*/ 0 h 41"/>
                  <a:gd name="T42" fmla="*/ 23 w 23"/>
                  <a:gd name="T43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41">
                    <a:moveTo>
                      <a:pt x="23" y="6"/>
                    </a:moveTo>
                    <a:lnTo>
                      <a:pt x="15" y="9"/>
                    </a:lnTo>
                    <a:lnTo>
                      <a:pt x="22" y="23"/>
                    </a:lnTo>
                    <a:lnTo>
                      <a:pt x="17" y="23"/>
                    </a:lnTo>
                    <a:lnTo>
                      <a:pt x="17" y="33"/>
                    </a:lnTo>
                    <a:lnTo>
                      <a:pt x="17" y="39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9" y="36"/>
                    </a:lnTo>
                    <a:lnTo>
                      <a:pt x="6" y="36"/>
                    </a:lnTo>
                    <a:lnTo>
                      <a:pt x="5" y="33"/>
                    </a:lnTo>
                    <a:lnTo>
                      <a:pt x="12" y="20"/>
                    </a:lnTo>
                    <a:lnTo>
                      <a:pt x="6" y="20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12" y="1"/>
                    </a:lnTo>
                    <a:lnTo>
                      <a:pt x="17" y="0"/>
                    </a:lnTo>
                    <a:lnTo>
                      <a:pt x="22" y="0"/>
                    </a:lnTo>
                    <a:lnTo>
                      <a:pt x="23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0" name="Freeform 6659">
                <a:extLst>
                  <a:ext uri="{FF2B5EF4-FFF2-40B4-BE49-F238E27FC236}">
                    <a16:creationId xmlns:a16="http://schemas.microsoft.com/office/drawing/2014/main" id="{01B5BEC8-7316-6D7A-5E72-1B963B8BC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856"/>
                <a:ext cx="10" cy="10"/>
              </a:xfrm>
              <a:custGeom>
                <a:avLst/>
                <a:gdLst>
                  <a:gd name="T0" fmla="*/ 15 w 18"/>
                  <a:gd name="T1" fmla="*/ 15 h 22"/>
                  <a:gd name="T2" fmla="*/ 18 w 18"/>
                  <a:gd name="T3" fmla="*/ 12 h 22"/>
                  <a:gd name="T4" fmla="*/ 15 w 18"/>
                  <a:gd name="T5" fmla="*/ 0 h 22"/>
                  <a:gd name="T6" fmla="*/ 0 w 18"/>
                  <a:gd name="T7" fmla="*/ 5 h 22"/>
                  <a:gd name="T8" fmla="*/ 0 w 18"/>
                  <a:gd name="T9" fmla="*/ 9 h 22"/>
                  <a:gd name="T10" fmla="*/ 8 w 18"/>
                  <a:gd name="T11" fmla="*/ 15 h 22"/>
                  <a:gd name="T12" fmla="*/ 6 w 18"/>
                  <a:gd name="T13" fmla="*/ 22 h 22"/>
                  <a:gd name="T14" fmla="*/ 12 w 18"/>
                  <a:gd name="T15" fmla="*/ 22 h 22"/>
                  <a:gd name="T16" fmla="*/ 15 w 18"/>
                  <a:gd name="T1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2">
                    <a:moveTo>
                      <a:pt x="15" y="15"/>
                    </a:moveTo>
                    <a:lnTo>
                      <a:pt x="18" y="12"/>
                    </a:lnTo>
                    <a:lnTo>
                      <a:pt x="15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8" y="15"/>
                    </a:lnTo>
                    <a:lnTo>
                      <a:pt x="6" y="22"/>
                    </a:lnTo>
                    <a:lnTo>
                      <a:pt x="12" y="22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1" name="Freeform 6660">
                <a:extLst>
                  <a:ext uri="{FF2B5EF4-FFF2-40B4-BE49-F238E27FC236}">
                    <a16:creationId xmlns:a16="http://schemas.microsoft.com/office/drawing/2014/main" id="{967F6BEC-052C-3CFE-F1B6-1F789D769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856"/>
                <a:ext cx="10" cy="10"/>
              </a:xfrm>
              <a:custGeom>
                <a:avLst/>
                <a:gdLst>
                  <a:gd name="T0" fmla="*/ 15 w 18"/>
                  <a:gd name="T1" fmla="*/ 15 h 22"/>
                  <a:gd name="T2" fmla="*/ 12 w 18"/>
                  <a:gd name="T3" fmla="*/ 22 h 22"/>
                  <a:gd name="T4" fmla="*/ 6 w 18"/>
                  <a:gd name="T5" fmla="*/ 22 h 22"/>
                  <a:gd name="T6" fmla="*/ 8 w 18"/>
                  <a:gd name="T7" fmla="*/ 15 h 22"/>
                  <a:gd name="T8" fmla="*/ 0 w 18"/>
                  <a:gd name="T9" fmla="*/ 9 h 22"/>
                  <a:gd name="T10" fmla="*/ 0 w 18"/>
                  <a:gd name="T11" fmla="*/ 5 h 22"/>
                  <a:gd name="T12" fmla="*/ 15 w 18"/>
                  <a:gd name="T13" fmla="*/ 0 h 22"/>
                  <a:gd name="T14" fmla="*/ 18 w 18"/>
                  <a:gd name="T15" fmla="*/ 12 h 22"/>
                  <a:gd name="T16" fmla="*/ 15 w 18"/>
                  <a:gd name="T1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2">
                    <a:moveTo>
                      <a:pt x="15" y="15"/>
                    </a:moveTo>
                    <a:lnTo>
                      <a:pt x="12" y="22"/>
                    </a:lnTo>
                    <a:lnTo>
                      <a:pt x="6" y="22"/>
                    </a:lnTo>
                    <a:lnTo>
                      <a:pt x="8" y="15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15" y="0"/>
                    </a:lnTo>
                    <a:lnTo>
                      <a:pt x="18" y="12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2" name="Freeform 6661">
                <a:extLst>
                  <a:ext uri="{FF2B5EF4-FFF2-40B4-BE49-F238E27FC236}">
                    <a16:creationId xmlns:a16="http://schemas.microsoft.com/office/drawing/2014/main" id="{E82C74A1-94D0-39D6-ED46-0456C9F68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856"/>
                <a:ext cx="10" cy="10"/>
              </a:xfrm>
              <a:custGeom>
                <a:avLst/>
                <a:gdLst>
                  <a:gd name="T0" fmla="*/ 15 w 18"/>
                  <a:gd name="T1" fmla="*/ 15 h 22"/>
                  <a:gd name="T2" fmla="*/ 12 w 18"/>
                  <a:gd name="T3" fmla="*/ 22 h 22"/>
                  <a:gd name="T4" fmla="*/ 6 w 18"/>
                  <a:gd name="T5" fmla="*/ 22 h 22"/>
                  <a:gd name="T6" fmla="*/ 8 w 18"/>
                  <a:gd name="T7" fmla="*/ 15 h 22"/>
                  <a:gd name="T8" fmla="*/ 0 w 18"/>
                  <a:gd name="T9" fmla="*/ 9 h 22"/>
                  <a:gd name="T10" fmla="*/ 0 w 18"/>
                  <a:gd name="T11" fmla="*/ 5 h 22"/>
                  <a:gd name="T12" fmla="*/ 15 w 18"/>
                  <a:gd name="T13" fmla="*/ 0 h 22"/>
                  <a:gd name="T14" fmla="*/ 18 w 18"/>
                  <a:gd name="T15" fmla="*/ 12 h 22"/>
                  <a:gd name="T16" fmla="*/ 15 w 18"/>
                  <a:gd name="T1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2">
                    <a:moveTo>
                      <a:pt x="15" y="15"/>
                    </a:moveTo>
                    <a:lnTo>
                      <a:pt x="12" y="22"/>
                    </a:lnTo>
                    <a:lnTo>
                      <a:pt x="6" y="22"/>
                    </a:lnTo>
                    <a:lnTo>
                      <a:pt x="8" y="15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15" y="0"/>
                    </a:lnTo>
                    <a:lnTo>
                      <a:pt x="18" y="12"/>
                    </a:lnTo>
                    <a:lnTo>
                      <a:pt x="15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3" name="Freeform 6662">
                <a:extLst>
                  <a:ext uri="{FF2B5EF4-FFF2-40B4-BE49-F238E27FC236}">
                    <a16:creationId xmlns:a16="http://schemas.microsoft.com/office/drawing/2014/main" id="{6985F812-FC94-45B3-2C16-5715B0916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850"/>
                <a:ext cx="9" cy="16"/>
              </a:xfrm>
              <a:custGeom>
                <a:avLst/>
                <a:gdLst>
                  <a:gd name="T0" fmla="*/ 11 w 20"/>
                  <a:gd name="T1" fmla="*/ 1 h 32"/>
                  <a:gd name="T2" fmla="*/ 9 w 20"/>
                  <a:gd name="T3" fmla="*/ 0 h 32"/>
                  <a:gd name="T4" fmla="*/ 11 w 20"/>
                  <a:gd name="T5" fmla="*/ 6 h 32"/>
                  <a:gd name="T6" fmla="*/ 6 w 20"/>
                  <a:gd name="T7" fmla="*/ 4 h 32"/>
                  <a:gd name="T8" fmla="*/ 0 w 20"/>
                  <a:gd name="T9" fmla="*/ 13 h 32"/>
                  <a:gd name="T10" fmla="*/ 3 w 20"/>
                  <a:gd name="T11" fmla="*/ 15 h 32"/>
                  <a:gd name="T12" fmla="*/ 5 w 20"/>
                  <a:gd name="T13" fmla="*/ 22 h 32"/>
                  <a:gd name="T14" fmla="*/ 6 w 20"/>
                  <a:gd name="T15" fmla="*/ 29 h 32"/>
                  <a:gd name="T16" fmla="*/ 11 w 20"/>
                  <a:gd name="T17" fmla="*/ 32 h 32"/>
                  <a:gd name="T18" fmla="*/ 11 w 20"/>
                  <a:gd name="T19" fmla="*/ 27 h 32"/>
                  <a:gd name="T20" fmla="*/ 14 w 20"/>
                  <a:gd name="T21" fmla="*/ 25 h 32"/>
                  <a:gd name="T22" fmla="*/ 20 w 20"/>
                  <a:gd name="T23" fmla="*/ 18 h 32"/>
                  <a:gd name="T24" fmla="*/ 17 w 20"/>
                  <a:gd name="T25" fmla="*/ 12 h 32"/>
                  <a:gd name="T26" fmla="*/ 11 w 20"/>
                  <a:gd name="T27" fmla="*/ 9 h 32"/>
                  <a:gd name="T28" fmla="*/ 14 w 20"/>
                  <a:gd name="T29" fmla="*/ 4 h 32"/>
                  <a:gd name="T30" fmla="*/ 11 w 20"/>
                  <a:gd name="T31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32">
                    <a:moveTo>
                      <a:pt x="11" y="1"/>
                    </a:moveTo>
                    <a:lnTo>
                      <a:pt x="9" y="0"/>
                    </a:lnTo>
                    <a:lnTo>
                      <a:pt x="11" y="6"/>
                    </a:lnTo>
                    <a:lnTo>
                      <a:pt x="6" y="4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5" y="22"/>
                    </a:lnTo>
                    <a:lnTo>
                      <a:pt x="6" y="29"/>
                    </a:lnTo>
                    <a:lnTo>
                      <a:pt x="11" y="32"/>
                    </a:lnTo>
                    <a:lnTo>
                      <a:pt x="11" y="27"/>
                    </a:lnTo>
                    <a:lnTo>
                      <a:pt x="14" y="25"/>
                    </a:lnTo>
                    <a:lnTo>
                      <a:pt x="20" y="18"/>
                    </a:lnTo>
                    <a:lnTo>
                      <a:pt x="17" y="12"/>
                    </a:lnTo>
                    <a:lnTo>
                      <a:pt x="11" y="9"/>
                    </a:lnTo>
                    <a:lnTo>
                      <a:pt x="14" y="4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4" name="Freeform 6663">
                <a:extLst>
                  <a:ext uri="{FF2B5EF4-FFF2-40B4-BE49-F238E27FC236}">
                    <a16:creationId xmlns:a16="http://schemas.microsoft.com/office/drawing/2014/main" id="{F7A00CDE-293D-750C-5F39-62A546985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850"/>
                <a:ext cx="9" cy="16"/>
              </a:xfrm>
              <a:custGeom>
                <a:avLst/>
                <a:gdLst>
                  <a:gd name="T0" fmla="*/ 11 w 20"/>
                  <a:gd name="T1" fmla="*/ 1 h 32"/>
                  <a:gd name="T2" fmla="*/ 14 w 20"/>
                  <a:gd name="T3" fmla="*/ 4 h 32"/>
                  <a:gd name="T4" fmla="*/ 11 w 20"/>
                  <a:gd name="T5" fmla="*/ 9 h 32"/>
                  <a:gd name="T6" fmla="*/ 17 w 20"/>
                  <a:gd name="T7" fmla="*/ 12 h 32"/>
                  <a:gd name="T8" fmla="*/ 20 w 20"/>
                  <a:gd name="T9" fmla="*/ 18 h 32"/>
                  <a:gd name="T10" fmla="*/ 14 w 20"/>
                  <a:gd name="T11" fmla="*/ 25 h 32"/>
                  <a:gd name="T12" fmla="*/ 11 w 20"/>
                  <a:gd name="T13" fmla="*/ 27 h 32"/>
                  <a:gd name="T14" fmla="*/ 11 w 20"/>
                  <a:gd name="T15" fmla="*/ 32 h 32"/>
                  <a:gd name="T16" fmla="*/ 6 w 20"/>
                  <a:gd name="T17" fmla="*/ 29 h 32"/>
                  <a:gd name="T18" fmla="*/ 5 w 20"/>
                  <a:gd name="T19" fmla="*/ 22 h 32"/>
                  <a:gd name="T20" fmla="*/ 3 w 20"/>
                  <a:gd name="T21" fmla="*/ 15 h 32"/>
                  <a:gd name="T22" fmla="*/ 0 w 20"/>
                  <a:gd name="T23" fmla="*/ 13 h 32"/>
                  <a:gd name="T24" fmla="*/ 6 w 20"/>
                  <a:gd name="T25" fmla="*/ 4 h 32"/>
                  <a:gd name="T26" fmla="*/ 11 w 20"/>
                  <a:gd name="T27" fmla="*/ 6 h 32"/>
                  <a:gd name="T28" fmla="*/ 9 w 20"/>
                  <a:gd name="T29" fmla="*/ 0 h 32"/>
                  <a:gd name="T30" fmla="*/ 11 w 20"/>
                  <a:gd name="T31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32">
                    <a:moveTo>
                      <a:pt x="11" y="1"/>
                    </a:moveTo>
                    <a:lnTo>
                      <a:pt x="14" y="4"/>
                    </a:lnTo>
                    <a:lnTo>
                      <a:pt x="11" y="9"/>
                    </a:lnTo>
                    <a:lnTo>
                      <a:pt x="17" y="12"/>
                    </a:lnTo>
                    <a:lnTo>
                      <a:pt x="20" y="18"/>
                    </a:lnTo>
                    <a:lnTo>
                      <a:pt x="14" y="25"/>
                    </a:lnTo>
                    <a:lnTo>
                      <a:pt x="11" y="27"/>
                    </a:lnTo>
                    <a:lnTo>
                      <a:pt x="11" y="32"/>
                    </a:lnTo>
                    <a:lnTo>
                      <a:pt x="6" y="29"/>
                    </a:lnTo>
                    <a:lnTo>
                      <a:pt x="5" y="22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6" y="4"/>
                    </a:lnTo>
                    <a:lnTo>
                      <a:pt x="11" y="6"/>
                    </a:lnTo>
                    <a:lnTo>
                      <a:pt x="9" y="0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5" name="Freeform 6664">
                <a:extLst>
                  <a:ext uri="{FF2B5EF4-FFF2-40B4-BE49-F238E27FC236}">
                    <a16:creationId xmlns:a16="http://schemas.microsoft.com/office/drawing/2014/main" id="{B0F128F6-F8D8-ECE4-269D-1B63580D1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850"/>
                <a:ext cx="9" cy="16"/>
              </a:xfrm>
              <a:custGeom>
                <a:avLst/>
                <a:gdLst>
                  <a:gd name="T0" fmla="*/ 11 w 20"/>
                  <a:gd name="T1" fmla="*/ 1 h 32"/>
                  <a:gd name="T2" fmla="*/ 14 w 20"/>
                  <a:gd name="T3" fmla="*/ 4 h 32"/>
                  <a:gd name="T4" fmla="*/ 11 w 20"/>
                  <a:gd name="T5" fmla="*/ 9 h 32"/>
                  <a:gd name="T6" fmla="*/ 17 w 20"/>
                  <a:gd name="T7" fmla="*/ 12 h 32"/>
                  <a:gd name="T8" fmla="*/ 20 w 20"/>
                  <a:gd name="T9" fmla="*/ 18 h 32"/>
                  <a:gd name="T10" fmla="*/ 14 w 20"/>
                  <a:gd name="T11" fmla="*/ 25 h 32"/>
                  <a:gd name="T12" fmla="*/ 11 w 20"/>
                  <a:gd name="T13" fmla="*/ 27 h 32"/>
                  <a:gd name="T14" fmla="*/ 11 w 20"/>
                  <a:gd name="T15" fmla="*/ 32 h 32"/>
                  <a:gd name="T16" fmla="*/ 6 w 20"/>
                  <a:gd name="T17" fmla="*/ 29 h 32"/>
                  <a:gd name="T18" fmla="*/ 5 w 20"/>
                  <a:gd name="T19" fmla="*/ 22 h 32"/>
                  <a:gd name="T20" fmla="*/ 3 w 20"/>
                  <a:gd name="T21" fmla="*/ 15 h 32"/>
                  <a:gd name="T22" fmla="*/ 0 w 20"/>
                  <a:gd name="T23" fmla="*/ 13 h 32"/>
                  <a:gd name="T24" fmla="*/ 6 w 20"/>
                  <a:gd name="T25" fmla="*/ 4 h 32"/>
                  <a:gd name="T26" fmla="*/ 11 w 20"/>
                  <a:gd name="T27" fmla="*/ 6 h 32"/>
                  <a:gd name="T28" fmla="*/ 9 w 20"/>
                  <a:gd name="T29" fmla="*/ 0 h 32"/>
                  <a:gd name="T30" fmla="*/ 11 w 20"/>
                  <a:gd name="T31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32">
                    <a:moveTo>
                      <a:pt x="11" y="1"/>
                    </a:moveTo>
                    <a:lnTo>
                      <a:pt x="14" y="4"/>
                    </a:lnTo>
                    <a:lnTo>
                      <a:pt x="11" y="9"/>
                    </a:lnTo>
                    <a:lnTo>
                      <a:pt x="17" y="12"/>
                    </a:lnTo>
                    <a:lnTo>
                      <a:pt x="20" y="18"/>
                    </a:lnTo>
                    <a:lnTo>
                      <a:pt x="14" y="25"/>
                    </a:lnTo>
                    <a:lnTo>
                      <a:pt x="11" y="27"/>
                    </a:lnTo>
                    <a:lnTo>
                      <a:pt x="11" y="32"/>
                    </a:lnTo>
                    <a:lnTo>
                      <a:pt x="6" y="29"/>
                    </a:lnTo>
                    <a:lnTo>
                      <a:pt x="5" y="22"/>
                    </a:lnTo>
                    <a:lnTo>
                      <a:pt x="3" y="15"/>
                    </a:lnTo>
                    <a:lnTo>
                      <a:pt x="0" y="13"/>
                    </a:lnTo>
                    <a:lnTo>
                      <a:pt x="6" y="4"/>
                    </a:lnTo>
                    <a:lnTo>
                      <a:pt x="11" y="6"/>
                    </a:lnTo>
                    <a:lnTo>
                      <a:pt x="9" y="0"/>
                    </a:lnTo>
                    <a:lnTo>
                      <a:pt x="11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6" name="Freeform 6665">
                <a:extLst>
                  <a:ext uri="{FF2B5EF4-FFF2-40B4-BE49-F238E27FC236}">
                    <a16:creationId xmlns:a16="http://schemas.microsoft.com/office/drawing/2014/main" id="{723ED25D-2872-3584-AECB-72E2358AA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828"/>
                <a:ext cx="11" cy="11"/>
              </a:xfrm>
              <a:custGeom>
                <a:avLst/>
                <a:gdLst>
                  <a:gd name="T0" fmla="*/ 22 w 22"/>
                  <a:gd name="T1" fmla="*/ 3 h 21"/>
                  <a:gd name="T2" fmla="*/ 17 w 22"/>
                  <a:gd name="T3" fmla="*/ 0 h 21"/>
                  <a:gd name="T4" fmla="*/ 14 w 22"/>
                  <a:gd name="T5" fmla="*/ 1 h 21"/>
                  <a:gd name="T6" fmla="*/ 11 w 22"/>
                  <a:gd name="T7" fmla="*/ 6 h 21"/>
                  <a:gd name="T8" fmla="*/ 6 w 22"/>
                  <a:gd name="T9" fmla="*/ 4 h 21"/>
                  <a:gd name="T10" fmla="*/ 0 w 22"/>
                  <a:gd name="T11" fmla="*/ 15 h 21"/>
                  <a:gd name="T12" fmla="*/ 6 w 22"/>
                  <a:gd name="T13" fmla="*/ 21 h 21"/>
                  <a:gd name="T14" fmla="*/ 9 w 22"/>
                  <a:gd name="T15" fmla="*/ 18 h 21"/>
                  <a:gd name="T16" fmla="*/ 14 w 22"/>
                  <a:gd name="T17" fmla="*/ 21 h 21"/>
                  <a:gd name="T18" fmla="*/ 20 w 22"/>
                  <a:gd name="T19" fmla="*/ 21 h 21"/>
                  <a:gd name="T20" fmla="*/ 17 w 22"/>
                  <a:gd name="T21" fmla="*/ 12 h 21"/>
                  <a:gd name="T22" fmla="*/ 22 w 22"/>
                  <a:gd name="T23" fmla="*/ 10 h 21"/>
                  <a:gd name="T24" fmla="*/ 22 w 22"/>
                  <a:gd name="T25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1">
                    <a:moveTo>
                      <a:pt x="22" y="3"/>
                    </a:moveTo>
                    <a:lnTo>
                      <a:pt x="17" y="0"/>
                    </a:lnTo>
                    <a:lnTo>
                      <a:pt x="14" y="1"/>
                    </a:lnTo>
                    <a:lnTo>
                      <a:pt x="11" y="6"/>
                    </a:lnTo>
                    <a:lnTo>
                      <a:pt x="6" y="4"/>
                    </a:lnTo>
                    <a:lnTo>
                      <a:pt x="0" y="15"/>
                    </a:lnTo>
                    <a:lnTo>
                      <a:pt x="6" y="21"/>
                    </a:lnTo>
                    <a:lnTo>
                      <a:pt x="9" y="18"/>
                    </a:lnTo>
                    <a:lnTo>
                      <a:pt x="14" y="21"/>
                    </a:lnTo>
                    <a:lnTo>
                      <a:pt x="20" y="21"/>
                    </a:lnTo>
                    <a:lnTo>
                      <a:pt x="17" y="12"/>
                    </a:lnTo>
                    <a:lnTo>
                      <a:pt x="22" y="10"/>
                    </a:lnTo>
                    <a:lnTo>
                      <a:pt x="2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7" name="Freeform 6666">
                <a:extLst>
                  <a:ext uri="{FF2B5EF4-FFF2-40B4-BE49-F238E27FC236}">
                    <a16:creationId xmlns:a16="http://schemas.microsoft.com/office/drawing/2014/main" id="{FE2ABAA1-E822-C344-820B-86C1E1AAB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828"/>
                <a:ext cx="11" cy="11"/>
              </a:xfrm>
              <a:custGeom>
                <a:avLst/>
                <a:gdLst>
                  <a:gd name="T0" fmla="*/ 22 w 22"/>
                  <a:gd name="T1" fmla="*/ 3 h 21"/>
                  <a:gd name="T2" fmla="*/ 22 w 22"/>
                  <a:gd name="T3" fmla="*/ 10 h 21"/>
                  <a:gd name="T4" fmla="*/ 17 w 22"/>
                  <a:gd name="T5" fmla="*/ 12 h 21"/>
                  <a:gd name="T6" fmla="*/ 20 w 22"/>
                  <a:gd name="T7" fmla="*/ 21 h 21"/>
                  <a:gd name="T8" fmla="*/ 14 w 22"/>
                  <a:gd name="T9" fmla="*/ 21 h 21"/>
                  <a:gd name="T10" fmla="*/ 9 w 22"/>
                  <a:gd name="T11" fmla="*/ 18 h 21"/>
                  <a:gd name="T12" fmla="*/ 6 w 22"/>
                  <a:gd name="T13" fmla="*/ 21 h 21"/>
                  <a:gd name="T14" fmla="*/ 0 w 22"/>
                  <a:gd name="T15" fmla="*/ 15 h 21"/>
                  <a:gd name="T16" fmla="*/ 6 w 22"/>
                  <a:gd name="T17" fmla="*/ 4 h 21"/>
                  <a:gd name="T18" fmla="*/ 11 w 22"/>
                  <a:gd name="T19" fmla="*/ 6 h 21"/>
                  <a:gd name="T20" fmla="*/ 14 w 22"/>
                  <a:gd name="T21" fmla="*/ 1 h 21"/>
                  <a:gd name="T22" fmla="*/ 17 w 22"/>
                  <a:gd name="T23" fmla="*/ 0 h 21"/>
                  <a:gd name="T24" fmla="*/ 22 w 22"/>
                  <a:gd name="T25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1">
                    <a:moveTo>
                      <a:pt x="22" y="3"/>
                    </a:moveTo>
                    <a:lnTo>
                      <a:pt x="22" y="10"/>
                    </a:lnTo>
                    <a:lnTo>
                      <a:pt x="17" y="12"/>
                    </a:lnTo>
                    <a:lnTo>
                      <a:pt x="20" y="21"/>
                    </a:lnTo>
                    <a:lnTo>
                      <a:pt x="14" y="21"/>
                    </a:lnTo>
                    <a:lnTo>
                      <a:pt x="9" y="18"/>
                    </a:lnTo>
                    <a:lnTo>
                      <a:pt x="6" y="21"/>
                    </a:lnTo>
                    <a:lnTo>
                      <a:pt x="0" y="15"/>
                    </a:lnTo>
                    <a:lnTo>
                      <a:pt x="6" y="4"/>
                    </a:lnTo>
                    <a:lnTo>
                      <a:pt x="11" y="6"/>
                    </a:lnTo>
                    <a:lnTo>
                      <a:pt x="14" y="1"/>
                    </a:lnTo>
                    <a:lnTo>
                      <a:pt x="17" y="0"/>
                    </a:lnTo>
                    <a:lnTo>
                      <a:pt x="2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8" name="Freeform 6667">
                <a:extLst>
                  <a:ext uri="{FF2B5EF4-FFF2-40B4-BE49-F238E27FC236}">
                    <a16:creationId xmlns:a16="http://schemas.microsoft.com/office/drawing/2014/main" id="{F4395566-1AE6-C3A9-BF7D-7038F5233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828"/>
                <a:ext cx="11" cy="11"/>
              </a:xfrm>
              <a:custGeom>
                <a:avLst/>
                <a:gdLst>
                  <a:gd name="T0" fmla="*/ 22 w 22"/>
                  <a:gd name="T1" fmla="*/ 3 h 21"/>
                  <a:gd name="T2" fmla="*/ 22 w 22"/>
                  <a:gd name="T3" fmla="*/ 10 h 21"/>
                  <a:gd name="T4" fmla="*/ 17 w 22"/>
                  <a:gd name="T5" fmla="*/ 12 h 21"/>
                  <a:gd name="T6" fmla="*/ 20 w 22"/>
                  <a:gd name="T7" fmla="*/ 21 h 21"/>
                  <a:gd name="T8" fmla="*/ 14 w 22"/>
                  <a:gd name="T9" fmla="*/ 21 h 21"/>
                  <a:gd name="T10" fmla="*/ 9 w 22"/>
                  <a:gd name="T11" fmla="*/ 18 h 21"/>
                  <a:gd name="T12" fmla="*/ 6 w 22"/>
                  <a:gd name="T13" fmla="*/ 21 h 21"/>
                  <a:gd name="T14" fmla="*/ 0 w 22"/>
                  <a:gd name="T15" fmla="*/ 15 h 21"/>
                  <a:gd name="T16" fmla="*/ 6 w 22"/>
                  <a:gd name="T17" fmla="*/ 4 h 21"/>
                  <a:gd name="T18" fmla="*/ 11 w 22"/>
                  <a:gd name="T19" fmla="*/ 6 h 21"/>
                  <a:gd name="T20" fmla="*/ 14 w 22"/>
                  <a:gd name="T21" fmla="*/ 1 h 21"/>
                  <a:gd name="T22" fmla="*/ 17 w 22"/>
                  <a:gd name="T23" fmla="*/ 0 h 21"/>
                  <a:gd name="T24" fmla="*/ 22 w 22"/>
                  <a:gd name="T25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1">
                    <a:moveTo>
                      <a:pt x="22" y="3"/>
                    </a:moveTo>
                    <a:lnTo>
                      <a:pt x="22" y="10"/>
                    </a:lnTo>
                    <a:lnTo>
                      <a:pt x="17" y="12"/>
                    </a:lnTo>
                    <a:lnTo>
                      <a:pt x="20" y="21"/>
                    </a:lnTo>
                    <a:lnTo>
                      <a:pt x="14" y="21"/>
                    </a:lnTo>
                    <a:lnTo>
                      <a:pt x="9" y="18"/>
                    </a:lnTo>
                    <a:lnTo>
                      <a:pt x="6" y="21"/>
                    </a:lnTo>
                    <a:lnTo>
                      <a:pt x="0" y="15"/>
                    </a:lnTo>
                    <a:lnTo>
                      <a:pt x="6" y="4"/>
                    </a:lnTo>
                    <a:lnTo>
                      <a:pt x="11" y="6"/>
                    </a:lnTo>
                    <a:lnTo>
                      <a:pt x="14" y="1"/>
                    </a:lnTo>
                    <a:lnTo>
                      <a:pt x="17" y="0"/>
                    </a:lnTo>
                    <a:lnTo>
                      <a:pt x="2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09" name="Freeform 6668">
                <a:extLst>
                  <a:ext uri="{FF2B5EF4-FFF2-40B4-BE49-F238E27FC236}">
                    <a16:creationId xmlns:a16="http://schemas.microsoft.com/office/drawing/2014/main" id="{43FA86B9-FC95-5744-D262-BF951CA2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862"/>
                <a:ext cx="12" cy="11"/>
              </a:xfrm>
              <a:custGeom>
                <a:avLst/>
                <a:gdLst>
                  <a:gd name="T0" fmla="*/ 15 w 24"/>
                  <a:gd name="T1" fmla="*/ 3 h 23"/>
                  <a:gd name="T2" fmla="*/ 12 w 24"/>
                  <a:gd name="T3" fmla="*/ 2 h 23"/>
                  <a:gd name="T4" fmla="*/ 6 w 24"/>
                  <a:gd name="T5" fmla="*/ 0 h 23"/>
                  <a:gd name="T6" fmla="*/ 3 w 24"/>
                  <a:gd name="T7" fmla="*/ 3 h 23"/>
                  <a:gd name="T8" fmla="*/ 0 w 24"/>
                  <a:gd name="T9" fmla="*/ 10 h 23"/>
                  <a:gd name="T10" fmla="*/ 5 w 24"/>
                  <a:gd name="T11" fmla="*/ 17 h 23"/>
                  <a:gd name="T12" fmla="*/ 9 w 24"/>
                  <a:gd name="T13" fmla="*/ 17 h 23"/>
                  <a:gd name="T14" fmla="*/ 9 w 24"/>
                  <a:gd name="T15" fmla="*/ 22 h 23"/>
                  <a:gd name="T16" fmla="*/ 17 w 24"/>
                  <a:gd name="T17" fmla="*/ 23 h 23"/>
                  <a:gd name="T18" fmla="*/ 24 w 24"/>
                  <a:gd name="T19" fmla="*/ 10 h 23"/>
                  <a:gd name="T20" fmla="*/ 18 w 24"/>
                  <a:gd name="T21" fmla="*/ 10 h 23"/>
                  <a:gd name="T22" fmla="*/ 15 w 24"/>
                  <a:gd name="T23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3">
                    <a:moveTo>
                      <a:pt x="15" y="3"/>
                    </a:moveTo>
                    <a:lnTo>
                      <a:pt x="12" y="2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10"/>
                    </a:lnTo>
                    <a:lnTo>
                      <a:pt x="5" y="17"/>
                    </a:lnTo>
                    <a:lnTo>
                      <a:pt x="9" y="17"/>
                    </a:lnTo>
                    <a:lnTo>
                      <a:pt x="9" y="22"/>
                    </a:lnTo>
                    <a:lnTo>
                      <a:pt x="17" y="23"/>
                    </a:lnTo>
                    <a:lnTo>
                      <a:pt x="24" y="10"/>
                    </a:lnTo>
                    <a:lnTo>
                      <a:pt x="18" y="10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0" name="Freeform 6669">
                <a:extLst>
                  <a:ext uri="{FF2B5EF4-FFF2-40B4-BE49-F238E27FC236}">
                    <a16:creationId xmlns:a16="http://schemas.microsoft.com/office/drawing/2014/main" id="{B4B0AD37-54F8-514A-4AAF-A2D94535D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862"/>
                <a:ext cx="12" cy="11"/>
              </a:xfrm>
              <a:custGeom>
                <a:avLst/>
                <a:gdLst>
                  <a:gd name="T0" fmla="*/ 15 w 24"/>
                  <a:gd name="T1" fmla="*/ 3 h 23"/>
                  <a:gd name="T2" fmla="*/ 18 w 24"/>
                  <a:gd name="T3" fmla="*/ 10 h 23"/>
                  <a:gd name="T4" fmla="*/ 24 w 24"/>
                  <a:gd name="T5" fmla="*/ 10 h 23"/>
                  <a:gd name="T6" fmla="*/ 17 w 24"/>
                  <a:gd name="T7" fmla="*/ 23 h 23"/>
                  <a:gd name="T8" fmla="*/ 9 w 24"/>
                  <a:gd name="T9" fmla="*/ 22 h 23"/>
                  <a:gd name="T10" fmla="*/ 9 w 24"/>
                  <a:gd name="T11" fmla="*/ 17 h 23"/>
                  <a:gd name="T12" fmla="*/ 5 w 24"/>
                  <a:gd name="T13" fmla="*/ 17 h 23"/>
                  <a:gd name="T14" fmla="*/ 0 w 24"/>
                  <a:gd name="T15" fmla="*/ 10 h 23"/>
                  <a:gd name="T16" fmla="*/ 3 w 24"/>
                  <a:gd name="T17" fmla="*/ 3 h 23"/>
                  <a:gd name="T18" fmla="*/ 6 w 24"/>
                  <a:gd name="T19" fmla="*/ 0 h 23"/>
                  <a:gd name="T20" fmla="*/ 12 w 24"/>
                  <a:gd name="T21" fmla="*/ 2 h 23"/>
                  <a:gd name="T22" fmla="*/ 15 w 24"/>
                  <a:gd name="T23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3">
                    <a:moveTo>
                      <a:pt x="15" y="3"/>
                    </a:moveTo>
                    <a:lnTo>
                      <a:pt x="18" y="10"/>
                    </a:lnTo>
                    <a:lnTo>
                      <a:pt x="24" y="10"/>
                    </a:lnTo>
                    <a:lnTo>
                      <a:pt x="17" y="23"/>
                    </a:lnTo>
                    <a:lnTo>
                      <a:pt x="9" y="22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0" y="10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2" y="2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1" name="Freeform 6670">
                <a:extLst>
                  <a:ext uri="{FF2B5EF4-FFF2-40B4-BE49-F238E27FC236}">
                    <a16:creationId xmlns:a16="http://schemas.microsoft.com/office/drawing/2014/main" id="{4B587B66-9E06-C0AA-3732-C2A03D7EF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862"/>
                <a:ext cx="12" cy="11"/>
              </a:xfrm>
              <a:custGeom>
                <a:avLst/>
                <a:gdLst>
                  <a:gd name="T0" fmla="*/ 15 w 24"/>
                  <a:gd name="T1" fmla="*/ 3 h 23"/>
                  <a:gd name="T2" fmla="*/ 18 w 24"/>
                  <a:gd name="T3" fmla="*/ 10 h 23"/>
                  <a:gd name="T4" fmla="*/ 24 w 24"/>
                  <a:gd name="T5" fmla="*/ 10 h 23"/>
                  <a:gd name="T6" fmla="*/ 17 w 24"/>
                  <a:gd name="T7" fmla="*/ 23 h 23"/>
                  <a:gd name="T8" fmla="*/ 9 w 24"/>
                  <a:gd name="T9" fmla="*/ 22 h 23"/>
                  <a:gd name="T10" fmla="*/ 9 w 24"/>
                  <a:gd name="T11" fmla="*/ 17 h 23"/>
                  <a:gd name="T12" fmla="*/ 5 w 24"/>
                  <a:gd name="T13" fmla="*/ 17 h 23"/>
                  <a:gd name="T14" fmla="*/ 0 w 24"/>
                  <a:gd name="T15" fmla="*/ 10 h 23"/>
                  <a:gd name="T16" fmla="*/ 3 w 24"/>
                  <a:gd name="T17" fmla="*/ 3 h 23"/>
                  <a:gd name="T18" fmla="*/ 6 w 24"/>
                  <a:gd name="T19" fmla="*/ 0 h 23"/>
                  <a:gd name="T20" fmla="*/ 12 w 24"/>
                  <a:gd name="T21" fmla="*/ 2 h 23"/>
                  <a:gd name="T22" fmla="*/ 15 w 24"/>
                  <a:gd name="T23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3">
                    <a:moveTo>
                      <a:pt x="15" y="3"/>
                    </a:moveTo>
                    <a:lnTo>
                      <a:pt x="18" y="10"/>
                    </a:lnTo>
                    <a:lnTo>
                      <a:pt x="24" y="10"/>
                    </a:lnTo>
                    <a:lnTo>
                      <a:pt x="17" y="23"/>
                    </a:lnTo>
                    <a:lnTo>
                      <a:pt x="9" y="22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0" y="10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2" y="2"/>
                    </a:lnTo>
                    <a:lnTo>
                      <a:pt x="15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2" name="Freeform 6671">
                <a:extLst>
                  <a:ext uri="{FF2B5EF4-FFF2-40B4-BE49-F238E27FC236}">
                    <a16:creationId xmlns:a16="http://schemas.microsoft.com/office/drawing/2014/main" id="{B642CA11-1367-6209-7C71-9C41C5186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837"/>
                <a:ext cx="17" cy="20"/>
              </a:xfrm>
              <a:custGeom>
                <a:avLst/>
                <a:gdLst>
                  <a:gd name="T0" fmla="*/ 34 w 34"/>
                  <a:gd name="T1" fmla="*/ 3 h 39"/>
                  <a:gd name="T2" fmla="*/ 26 w 34"/>
                  <a:gd name="T3" fmla="*/ 6 h 39"/>
                  <a:gd name="T4" fmla="*/ 20 w 34"/>
                  <a:gd name="T5" fmla="*/ 3 h 39"/>
                  <a:gd name="T6" fmla="*/ 14 w 34"/>
                  <a:gd name="T7" fmla="*/ 3 h 39"/>
                  <a:gd name="T8" fmla="*/ 9 w 34"/>
                  <a:gd name="T9" fmla="*/ 0 h 39"/>
                  <a:gd name="T10" fmla="*/ 3 w 34"/>
                  <a:gd name="T11" fmla="*/ 6 h 39"/>
                  <a:gd name="T12" fmla="*/ 5 w 34"/>
                  <a:gd name="T13" fmla="*/ 10 h 39"/>
                  <a:gd name="T14" fmla="*/ 0 w 34"/>
                  <a:gd name="T15" fmla="*/ 21 h 39"/>
                  <a:gd name="T16" fmla="*/ 9 w 34"/>
                  <a:gd name="T17" fmla="*/ 32 h 39"/>
                  <a:gd name="T18" fmla="*/ 9 w 34"/>
                  <a:gd name="T19" fmla="*/ 39 h 39"/>
                  <a:gd name="T20" fmla="*/ 17 w 34"/>
                  <a:gd name="T21" fmla="*/ 38 h 39"/>
                  <a:gd name="T22" fmla="*/ 19 w 34"/>
                  <a:gd name="T23" fmla="*/ 21 h 39"/>
                  <a:gd name="T24" fmla="*/ 22 w 34"/>
                  <a:gd name="T25" fmla="*/ 21 h 39"/>
                  <a:gd name="T26" fmla="*/ 26 w 34"/>
                  <a:gd name="T27" fmla="*/ 15 h 39"/>
                  <a:gd name="T28" fmla="*/ 26 w 34"/>
                  <a:gd name="T29" fmla="*/ 9 h 39"/>
                  <a:gd name="T30" fmla="*/ 34 w 34"/>
                  <a:gd name="T31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39">
                    <a:moveTo>
                      <a:pt x="34" y="3"/>
                    </a:moveTo>
                    <a:lnTo>
                      <a:pt x="26" y="6"/>
                    </a:lnTo>
                    <a:lnTo>
                      <a:pt x="20" y="3"/>
                    </a:lnTo>
                    <a:lnTo>
                      <a:pt x="14" y="3"/>
                    </a:lnTo>
                    <a:lnTo>
                      <a:pt x="9" y="0"/>
                    </a:lnTo>
                    <a:lnTo>
                      <a:pt x="3" y="6"/>
                    </a:lnTo>
                    <a:lnTo>
                      <a:pt x="5" y="10"/>
                    </a:lnTo>
                    <a:lnTo>
                      <a:pt x="0" y="21"/>
                    </a:lnTo>
                    <a:lnTo>
                      <a:pt x="9" y="32"/>
                    </a:lnTo>
                    <a:lnTo>
                      <a:pt x="9" y="39"/>
                    </a:lnTo>
                    <a:lnTo>
                      <a:pt x="17" y="38"/>
                    </a:lnTo>
                    <a:lnTo>
                      <a:pt x="19" y="21"/>
                    </a:lnTo>
                    <a:lnTo>
                      <a:pt x="22" y="21"/>
                    </a:lnTo>
                    <a:lnTo>
                      <a:pt x="26" y="15"/>
                    </a:lnTo>
                    <a:lnTo>
                      <a:pt x="26" y="9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3" name="Freeform 6672">
                <a:extLst>
                  <a:ext uri="{FF2B5EF4-FFF2-40B4-BE49-F238E27FC236}">
                    <a16:creationId xmlns:a16="http://schemas.microsoft.com/office/drawing/2014/main" id="{46569DF2-8FBA-A1C7-2D84-3745BAE85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837"/>
                <a:ext cx="17" cy="20"/>
              </a:xfrm>
              <a:custGeom>
                <a:avLst/>
                <a:gdLst>
                  <a:gd name="T0" fmla="*/ 34 w 34"/>
                  <a:gd name="T1" fmla="*/ 3 h 39"/>
                  <a:gd name="T2" fmla="*/ 26 w 34"/>
                  <a:gd name="T3" fmla="*/ 9 h 39"/>
                  <a:gd name="T4" fmla="*/ 26 w 34"/>
                  <a:gd name="T5" fmla="*/ 15 h 39"/>
                  <a:gd name="T6" fmla="*/ 22 w 34"/>
                  <a:gd name="T7" fmla="*/ 21 h 39"/>
                  <a:gd name="T8" fmla="*/ 19 w 34"/>
                  <a:gd name="T9" fmla="*/ 21 h 39"/>
                  <a:gd name="T10" fmla="*/ 17 w 34"/>
                  <a:gd name="T11" fmla="*/ 38 h 39"/>
                  <a:gd name="T12" fmla="*/ 9 w 34"/>
                  <a:gd name="T13" fmla="*/ 39 h 39"/>
                  <a:gd name="T14" fmla="*/ 9 w 34"/>
                  <a:gd name="T15" fmla="*/ 32 h 39"/>
                  <a:gd name="T16" fmla="*/ 0 w 34"/>
                  <a:gd name="T17" fmla="*/ 21 h 39"/>
                  <a:gd name="T18" fmla="*/ 5 w 34"/>
                  <a:gd name="T19" fmla="*/ 10 h 39"/>
                  <a:gd name="T20" fmla="*/ 3 w 34"/>
                  <a:gd name="T21" fmla="*/ 6 h 39"/>
                  <a:gd name="T22" fmla="*/ 9 w 34"/>
                  <a:gd name="T23" fmla="*/ 0 h 39"/>
                  <a:gd name="T24" fmla="*/ 14 w 34"/>
                  <a:gd name="T25" fmla="*/ 3 h 39"/>
                  <a:gd name="T26" fmla="*/ 20 w 34"/>
                  <a:gd name="T27" fmla="*/ 3 h 39"/>
                  <a:gd name="T28" fmla="*/ 26 w 34"/>
                  <a:gd name="T29" fmla="*/ 6 h 39"/>
                  <a:gd name="T30" fmla="*/ 34 w 34"/>
                  <a:gd name="T31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39">
                    <a:moveTo>
                      <a:pt x="34" y="3"/>
                    </a:moveTo>
                    <a:lnTo>
                      <a:pt x="26" y="9"/>
                    </a:lnTo>
                    <a:lnTo>
                      <a:pt x="26" y="15"/>
                    </a:lnTo>
                    <a:lnTo>
                      <a:pt x="22" y="21"/>
                    </a:lnTo>
                    <a:lnTo>
                      <a:pt x="19" y="21"/>
                    </a:lnTo>
                    <a:lnTo>
                      <a:pt x="17" y="38"/>
                    </a:lnTo>
                    <a:lnTo>
                      <a:pt x="9" y="39"/>
                    </a:lnTo>
                    <a:lnTo>
                      <a:pt x="9" y="32"/>
                    </a:lnTo>
                    <a:lnTo>
                      <a:pt x="0" y="21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9" y="0"/>
                    </a:lnTo>
                    <a:lnTo>
                      <a:pt x="14" y="3"/>
                    </a:lnTo>
                    <a:lnTo>
                      <a:pt x="20" y="3"/>
                    </a:lnTo>
                    <a:lnTo>
                      <a:pt x="26" y="6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4" name="Freeform 6673">
                <a:extLst>
                  <a:ext uri="{FF2B5EF4-FFF2-40B4-BE49-F238E27FC236}">
                    <a16:creationId xmlns:a16="http://schemas.microsoft.com/office/drawing/2014/main" id="{3180EC5F-4C1F-34DE-1625-AB96A1DDF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837"/>
                <a:ext cx="17" cy="20"/>
              </a:xfrm>
              <a:custGeom>
                <a:avLst/>
                <a:gdLst>
                  <a:gd name="T0" fmla="*/ 34 w 34"/>
                  <a:gd name="T1" fmla="*/ 3 h 39"/>
                  <a:gd name="T2" fmla="*/ 26 w 34"/>
                  <a:gd name="T3" fmla="*/ 9 h 39"/>
                  <a:gd name="T4" fmla="*/ 26 w 34"/>
                  <a:gd name="T5" fmla="*/ 15 h 39"/>
                  <a:gd name="T6" fmla="*/ 22 w 34"/>
                  <a:gd name="T7" fmla="*/ 21 h 39"/>
                  <a:gd name="T8" fmla="*/ 19 w 34"/>
                  <a:gd name="T9" fmla="*/ 21 h 39"/>
                  <a:gd name="T10" fmla="*/ 17 w 34"/>
                  <a:gd name="T11" fmla="*/ 38 h 39"/>
                  <a:gd name="T12" fmla="*/ 9 w 34"/>
                  <a:gd name="T13" fmla="*/ 39 h 39"/>
                  <a:gd name="T14" fmla="*/ 9 w 34"/>
                  <a:gd name="T15" fmla="*/ 32 h 39"/>
                  <a:gd name="T16" fmla="*/ 0 w 34"/>
                  <a:gd name="T17" fmla="*/ 21 h 39"/>
                  <a:gd name="T18" fmla="*/ 5 w 34"/>
                  <a:gd name="T19" fmla="*/ 10 h 39"/>
                  <a:gd name="T20" fmla="*/ 3 w 34"/>
                  <a:gd name="T21" fmla="*/ 6 h 39"/>
                  <a:gd name="T22" fmla="*/ 9 w 34"/>
                  <a:gd name="T23" fmla="*/ 0 h 39"/>
                  <a:gd name="T24" fmla="*/ 14 w 34"/>
                  <a:gd name="T25" fmla="*/ 3 h 39"/>
                  <a:gd name="T26" fmla="*/ 20 w 34"/>
                  <a:gd name="T27" fmla="*/ 3 h 39"/>
                  <a:gd name="T28" fmla="*/ 26 w 34"/>
                  <a:gd name="T29" fmla="*/ 6 h 39"/>
                  <a:gd name="T30" fmla="*/ 34 w 34"/>
                  <a:gd name="T31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39">
                    <a:moveTo>
                      <a:pt x="34" y="3"/>
                    </a:moveTo>
                    <a:lnTo>
                      <a:pt x="26" y="9"/>
                    </a:lnTo>
                    <a:lnTo>
                      <a:pt x="26" y="15"/>
                    </a:lnTo>
                    <a:lnTo>
                      <a:pt x="22" y="21"/>
                    </a:lnTo>
                    <a:lnTo>
                      <a:pt x="19" y="21"/>
                    </a:lnTo>
                    <a:lnTo>
                      <a:pt x="17" y="38"/>
                    </a:lnTo>
                    <a:lnTo>
                      <a:pt x="9" y="39"/>
                    </a:lnTo>
                    <a:lnTo>
                      <a:pt x="9" y="32"/>
                    </a:lnTo>
                    <a:lnTo>
                      <a:pt x="0" y="21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9" y="0"/>
                    </a:lnTo>
                    <a:lnTo>
                      <a:pt x="14" y="3"/>
                    </a:lnTo>
                    <a:lnTo>
                      <a:pt x="20" y="3"/>
                    </a:lnTo>
                    <a:lnTo>
                      <a:pt x="26" y="6"/>
                    </a:lnTo>
                    <a:lnTo>
                      <a:pt x="34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5" name="Freeform 6674">
                <a:extLst>
                  <a:ext uri="{FF2B5EF4-FFF2-40B4-BE49-F238E27FC236}">
                    <a16:creationId xmlns:a16="http://schemas.microsoft.com/office/drawing/2014/main" id="{1EE5402F-6F36-21C8-DC7B-5355F0B40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828"/>
                <a:ext cx="19" cy="20"/>
              </a:xfrm>
              <a:custGeom>
                <a:avLst/>
                <a:gdLst>
                  <a:gd name="T0" fmla="*/ 1 w 38"/>
                  <a:gd name="T1" fmla="*/ 2 h 41"/>
                  <a:gd name="T2" fmla="*/ 0 w 38"/>
                  <a:gd name="T3" fmla="*/ 5 h 41"/>
                  <a:gd name="T4" fmla="*/ 12 w 38"/>
                  <a:gd name="T5" fmla="*/ 17 h 41"/>
                  <a:gd name="T6" fmla="*/ 15 w 38"/>
                  <a:gd name="T7" fmla="*/ 21 h 41"/>
                  <a:gd name="T8" fmla="*/ 7 w 38"/>
                  <a:gd name="T9" fmla="*/ 26 h 41"/>
                  <a:gd name="T10" fmla="*/ 4 w 38"/>
                  <a:gd name="T11" fmla="*/ 33 h 41"/>
                  <a:gd name="T12" fmla="*/ 10 w 38"/>
                  <a:gd name="T13" fmla="*/ 41 h 41"/>
                  <a:gd name="T14" fmla="*/ 23 w 38"/>
                  <a:gd name="T15" fmla="*/ 38 h 41"/>
                  <a:gd name="T16" fmla="*/ 24 w 38"/>
                  <a:gd name="T17" fmla="*/ 33 h 41"/>
                  <a:gd name="T18" fmla="*/ 32 w 38"/>
                  <a:gd name="T19" fmla="*/ 33 h 41"/>
                  <a:gd name="T20" fmla="*/ 32 w 38"/>
                  <a:gd name="T21" fmla="*/ 32 h 41"/>
                  <a:gd name="T22" fmla="*/ 38 w 38"/>
                  <a:gd name="T23" fmla="*/ 32 h 41"/>
                  <a:gd name="T24" fmla="*/ 38 w 38"/>
                  <a:gd name="T25" fmla="*/ 27 h 41"/>
                  <a:gd name="T26" fmla="*/ 35 w 38"/>
                  <a:gd name="T27" fmla="*/ 23 h 41"/>
                  <a:gd name="T28" fmla="*/ 35 w 38"/>
                  <a:gd name="T29" fmla="*/ 17 h 41"/>
                  <a:gd name="T30" fmla="*/ 32 w 38"/>
                  <a:gd name="T31" fmla="*/ 9 h 41"/>
                  <a:gd name="T32" fmla="*/ 29 w 38"/>
                  <a:gd name="T33" fmla="*/ 5 h 41"/>
                  <a:gd name="T34" fmla="*/ 20 w 38"/>
                  <a:gd name="T35" fmla="*/ 9 h 41"/>
                  <a:gd name="T36" fmla="*/ 15 w 38"/>
                  <a:gd name="T37" fmla="*/ 0 h 41"/>
                  <a:gd name="T38" fmla="*/ 1 w 38"/>
                  <a:gd name="T39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41">
                    <a:moveTo>
                      <a:pt x="1" y="2"/>
                    </a:moveTo>
                    <a:lnTo>
                      <a:pt x="0" y="5"/>
                    </a:lnTo>
                    <a:lnTo>
                      <a:pt x="12" y="17"/>
                    </a:lnTo>
                    <a:lnTo>
                      <a:pt x="15" y="21"/>
                    </a:lnTo>
                    <a:lnTo>
                      <a:pt x="7" y="26"/>
                    </a:lnTo>
                    <a:lnTo>
                      <a:pt x="4" y="33"/>
                    </a:lnTo>
                    <a:lnTo>
                      <a:pt x="10" y="41"/>
                    </a:lnTo>
                    <a:lnTo>
                      <a:pt x="23" y="38"/>
                    </a:lnTo>
                    <a:lnTo>
                      <a:pt x="24" y="33"/>
                    </a:lnTo>
                    <a:lnTo>
                      <a:pt x="32" y="33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38" y="27"/>
                    </a:lnTo>
                    <a:lnTo>
                      <a:pt x="35" y="23"/>
                    </a:lnTo>
                    <a:lnTo>
                      <a:pt x="35" y="17"/>
                    </a:lnTo>
                    <a:lnTo>
                      <a:pt x="32" y="9"/>
                    </a:lnTo>
                    <a:lnTo>
                      <a:pt x="29" y="5"/>
                    </a:lnTo>
                    <a:lnTo>
                      <a:pt x="20" y="9"/>
                    </a:lnTo>
                    <a:lnTo>
                      <a:pt x="15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6" name="Freeform 6675">
                <a:extLst>
                  <a:ext uri="{FF2B5EF4-FFF2-40B4-BE49-F238E27FC236}">
                    <a16:creationId xmlns:a16="http://schemas.microsoft.com/office/drawing/2014/main" id="{73B2FF88-6230-E5BD-7DCF-0868829A5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828"/>
                <a:ext cx="19" cy="20"/>
              </a:xfrm>
              <a:custGeom>
                <a:avLst/>
                <a:gdLst>
                  <a:gd name="T0" fmla="*/ 1 w 38"/>
                  <a:gd name="T1" fmla="*/ 2 h 41"/>
                  <a:gd name="T2" fmla="*/ 15 w 38"/>
                  <a:gd name="T3" fmla="*/ 0 h 41"/>
                  <a:gd name="T4" fmla="*/ 20 w 38"/>
                  <a:gd name="T5" fmla="*/ 9 h 41"/>
                  <a:gd name="T6" fmla="*/ 29 w 38"/>
                  <a:gd name="T7" fmla="*/ 5 h 41"/>
                  <a:gd name="T8" fmla="*/ 32 w 38"/>
                  <a:gd name="T9" fmla="*/ 9 h 41"/>
                  <a:gd name="T10" fmla="*/ 35 w 38"/>
                  <a:gd name="T11" fmla="*/ 17 h 41"/>
                  <a:gd name="T12" fmla="*/ 35 w 38"/>
                  <a:gd name="T13" fmla="*/ 23 h 41"/>
                  <a:gd name="T14" fmla="*/ 38 w 38"/>
                  <a:gd name="T15" fmla="*/ 27 h 41"/>
                  <a:gd name="T16" fmla="*/ 38 w 38"/>
                  <a:gd name="T17" fmla="*/ 32 h 41"/>
                  <a:gd name="T18" fmla="*/ 32 w 38"/>
                  <a:gd name="T19" fmla="*/ 32 h 41"/>
                  <a:gd name="T20" fmla="*/ 32 w 38"/>
                  <a:gd name="T21" fmla="*/ 33 h 41"/>
                  <a:gd name="T22" fmla="*/ 24 w 38"/>
                  <a:gd name="T23" fmla="*/ 33 h 41"/>
                  <a:gd name="T24" fmla="*/ 23 w 38"/>
                  <a:gd name="T25" fmla="*/ 38 h 41"/>
                  <a:gd name="T26" fmla="*/ 10 w 38"/>
                  <a:gd name="T27" fmla="*/ 41 h 41"/>
                  <a:gd name="T28" fmla="*/ 4 w 38"/>
                  <a:gd name="T29" fmla="*/ 33 h 41"/>
                  <a:gd name="T30" fmla="*/ 7 w 38"/>
                  <a:gd name="T31" fmla="*/ 26 h 41"/>
                  <a:gd name="T32" fmla="*/ 15 w 38"/>
                  <a:gd name="T33" fmla="*/ 21 h 41"/>
                  <a:gd name="T34" fmla="*/ 12 w 38"/>
                  <a:gd name="T35" fmla="*/ 17 h 41"/>
                  <a:gd name="T36" fmla="*/ 0 w 38"/>
                  <a:gd name="T37" fmla="*/ 5 h 41"/>
                  <a:gd name="T38" fmla="*/ 1 w 38"/>
                  <a:gd name="T39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41">
                    <a:moveTo>
                      <a:pt x="1" y="2"/>
                    </a:moveTo>
                    <a:lnTo>
                      <a:pt x="15" y="0"/>
                    </a:lnTo>
                    <a:lnTo>
                      <a:pt x="20" y="9"/>
                    </a:lnTo>
                    <a:lnTo>
                      <a:pt x="29" y="5"/>
                    </a:lnTo>
                    <a:lnTo>
                      <a:pt x="32" y="9"/>
                    </a:lnTo>
                    <a:lnTo>
                      <a:pt x="35" y="17"/>
                    </a:lnTo>
                    <a:lnTo>
                      <a:pt x="35" y="23"/>
                    </a:lnTo>
                    <a:lnTo>
                      <a:pt x="38" y="27"/>
                    </a:lnTo>
                    <a:lnTo>
                      <a:pt x="38" y="32"/>
                    </a:lnTo>
                    <a:lnTo>
                      <a:pt x="32" y="32"/>
                    </a:lnTo>
                    <a:lnTo>
                      <a:pt x="32" y="33"/>
                    </a:lnTo>
                    <a:lnTo>
                      <a:pt x="24" y="33"/>
                    </a:lnTo>
                    <a:lnTo>
                      <a:pt x="23" y="38"/>
                    </a:lnTo>
                    <a:lnTo>
                      <a:pt x="10" y="41"/>
                    </a:lnTo>
                    <a:lnTo>
                      <a:pt x="4" y="33"/>
                    </a:lnTo>
                    <a:lnTo>
                      <a:pt x="7" y="26"/>
                    </a:lnTo>
                    <a:lnTo>
                      <a:pt x="15" y="21"/>
                    </a:lnTo>
                    <a:lnTo>
                      <a:pt x="12" y="17"/>
                    </a:lnTo>
                    <a:lnTo>
                      <a:pt x="0" y="5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7" name="Freeform 6676">
                <a:extLst>
                  <a:ext uri="{FF2B5EF4-FFF2-40B4-BE49-F238E27FC236}">
                    <a16:creationId xmlns:a16="http://schemas.microsoft.com/office/drawing/2014/main" id="{25F65539-0449-D581-F0B8-D82A6FCFA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828"/>
                <a:ext cx="19" cy="20"/>
              </a:xfrm>
              <a:custGeom>
                <a:avLst/>
                <a:gdLst>
                  <a:gd name="T0" fmla="*/ 1 w 38"/>
                  <a:gd name="T1" fmla="*/ 2 h 41"/>
                  <a:gd name="T2" fmla="*/ 15 w 38"/>
                  <a:gd name="T3" fmla="*/ 0 h 41"/>
                  <a:gd name="T4" fmla="*/ 20 w 38"/>
                  <a:gd name="T5" fmla="*/ 9 h 41"/>
                  <a:gd name="T6" fmla="*/ 29 w 38"/>
                  <a:gd name="T7" fmla="*/ 5 h 41"/>
                  <a:gd name="T8" fmla="*/ 32 w 38"/>
                  <a:gd name="T9" fmla="*/ 9 h 41"/>
                  <a:gd name="T10" fmla="*/ 35 w 38"/>
                  <a:gd name="T11" fmla="*/ 17 h 41"/>
                  <a:gd name="T12" fmla="*/ 35 w 38"/>
                  <a:gd name="T13" fmla="*/ 23 h 41"/>
                  <a:gd name="T14" fmla="*/ 38 w 38"/>
                  <a:gd name="T15" fmla="*/ 27 h 41"/>
                  <a:gd name="T16" fmla="*/ 38 w 38"/>
                  <a:gd name="T17" fmla="*/ 32 h 41"/>
                  <a:gd name="T18" fmla="*/ 32 w 38"/>
                  <a:gd name="T19" fmla="*/ 32 h 41"/>
                  <a:gd name="T20" fmla="*/ 32 w 38"/>
                  <a:gd name="T21" fmla="*/ 33 h 41"/>
                  <a:gd name="T22" fmla="*/ 24 w 38"/>
                  <a:gd name="T23" fmla="*/ 33 h 41"/>
                  <a:gd name="T24" fmla="*/ 23 w 38"/>
                  <a:gd name="T25" fmla="*/ 38 h 41"/>
                  <a:gd name="T26" fmla="*/ 10 w 38"/>
                  <a:gd name="T27" fmla="*/ 41 h 41"/>
                  <a:gd name="T28" fmla="*/ 4 w 38"/>
                  <a:gd name="T29" fmla="*/ 33 h 41"/>
                  <a:gd name="T30" fmla="*/ 7 w 38"/>
                  <a:gd name="T31" fmla="*/ 26 h 41"/>
                  <a:gd name="T32" fmla="*/ 15 w 38"/>
                  <a:gd name="T33" fmla="*/ 21 h 41"/>
                  <a:gd name="T34" fmla="*/ 12 w 38"/>
                  <a:gd name="T35" fmla="*/ 17 h 41"/>
                  <a:gd name="T36" fmla="*/ 0 w 38"/>
                  <a:gd name="T37" fmla="*/ 5 h 41"/>
                  <a:gd name="T38" fmla="*/ 1 w 38"/>
                  <a:gd name="T39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41">
                    <a:moveTo>
                      <a:pt x="1" y="2"/>
                    </a:moveTo>
                    <a:lnTo>
                      <a:pt x="15" y="0"/>
                    </a:lnTo>
                    <a:lnTo>
                      <a:pt x="20" y="9"/>
                    </a:lnTo>
                    <a:lnTo>
                      <a:pt x="29" y="5"/>
                    </a:lnTo>
                    <a:lnTo>
                      <a:pt x="32" y="9"/>
                    </a:lnTo>
                    <a:lnTo>
                      <a:pt x="35" y="17"/>
                    </a:lnTo>
                    <a:lnTo>
                      <a:pt x="35" y="23"/>
                    </a:lnTo>
                    <a:lnTo>
                      <a:pt x="38" y="27"/>
                    </a:lnTo>
                    <a:lnTo>
                      <a:pt x="38" y="32"/>
                    </a:lnTo>
                    <a:lnTo>
                      <a:pt x="32" y="32"/>
                    </a:lnTo>
                    <a:lnTo>
                      <a:pt x="32" y="33"/>
                    </a:lnTo>
                    <a:lnTo>
                      <a:pt x="24" y="33"/>
                    </a:lnTo>
                    <a:lnTo>
                      <a:pt x="23" y="38"/>
                    </a:lnTo>
                    <a:lnTo>
                      <a:pt x="10" y="41"/>
                    </a:lnTo>
                    <a:lnTo>
                      <a:pt x="4" y="33"/>
                    </a:lnTo>
                    <a:lnTo>
                      <a:pt x="7" y="26"/>
                    </a:lnTo>
                    <a:lnTo>
                      <a:pt x="15" y="21"/>
                    </a:lnTo>
                    <a:lnTo>
                      <a:pt x="12" y="17"/>
                    </a:lnTo>
                    <a:lnTo>
                      <a:pt x="0" y="5"/>
                    </a:lnTo>
                    <a:lnTo>
                      <a:pt x="1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8" name="Freeform 6677">
                <a:extLst>
                  <a:ext uri="{FF2B5EF4-FFF2-40B4-BE49-F238E27FC236}">
                    <a16:creationId xmlns:a16="http://schemas.microsoft.com/office/drawing/2014/main" id="{242326FB-5FF1-20DD-3899-27300FB27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830"/>
                <a:ext cx="10" cy="10"/>
              </a:xfrm>
              <a:custGeom>
                <a:avLst/>
                <a:gdLst>
                  <a:gd name="T0" fmla="*/ 9 w 21"/>
                  <a:gd name="T1" fmla="*/ 0 h 21"/>
                  <a:gd name="T2" fmla="*/ 5 w 21"/>
                  <a:gd name="T3" fmla="*/ 0 h 21"/>
                  <a:gd name="T4" fmla="*/ 5 w 21"/>
                  <a:gd name="T5" fmla="*/ 7 h 21"/>
                  <a:gd name="T6" fmla="*/ 0 w 21"/>
                  <a:gd name="T7" fmla="*/ 9 h 21"/>
                  <a:gd name="T8" fmla="*/ 3 w 21"/>
                  <a:gd name="T9" fmla="*/ 18 h 21"/>
                  <a:gd name="T10" fmla="*/ 9 w 21"/>
                  <a:gd name="T11" fmla="*/ 21 h 21"/>
                  <a:gd name="T12" fmla="*/ 17 w 21"/>
                  <a:gd name="T13" fmla="*/ 18 h 21"/>
                  <a:gd name="T14" fmla="*/ 20 w 21"/>
                  <a:gd name="T15" fmla="*/ 15 h 21"/>
                  <a:gd name="T16" fmla="*/ 21 w 21"/>
                  <a:gd name="T17" fmla="*/ 10 h 21"/>
                  <a:gd name="T18" fmla="*/ 17 w 21"/>
                  <a:gd name="T19" fmla="*/ 9 h 21"/>
                  <a:gd name="T20" fmla="*/ 9 w 21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1">
                    <a:moveTo>
                      <a:pt x="9" y="0"/>
                    </a:moveTo>
                    <a:lnTo>
                      <a:pt x="5" y="0"/>
                    </a:lnTo>
                    <a:lnTo>
                      <a:pt x="5" y="7"/>
                    </a:lnTo>
                    <a:lnTo>
                      <a:pt x="0" y="9"/>
                    </a:lnTo>
                    <a:lnTo>
                      <a:pt x="3" y="18"/>
                    </a:lnTo>
                    <a:lnTo>
                      <a:pt x="9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1" y="10"/>
                    </a:lnTo>
                    <a:lnTo>
                      <a:pt x="17" y="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19" name="Freeform 6678">
                <a:extLst>
                  <a:ext uri="{FF2B5EF4-FFF2-40B4-BE49-F238E27FC236}">
                    <a16:creationId xmlns:a16="http://schemas.microsoft.com/office/drawing/2014/main" id="{DB39B68D-C557-1551-FB7E-5E13D9951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830"/>
                <a:ext cx="10" cy="10"/>
              </a:xfrm>
              <a:custGeom>
                <a:avLst/>
                <a:gdLst>
                  <a:gd name="T0" fmla="*/ 9 w 21"/>
                  <a:gd name="T1" fmla="*/ 0 h 21"/>
                  <a:gd name="T2" fmla="*/ 17 w 21"/>
                  <a:gd name="T3" fmla="*/ 9 h 21"/>
                  <a:gd name="T4" fmla="*/ 21 w 21"/>
                  <a:gd name="T5" fmla="*/ 10 h 21"/>
                  <a:gd name="T6" fmla="*/ 20 w 21"/>
                  <a:gd name="T7" fmla="*/ 15 h 21"/>
                  <a:gd name="T8" fmla="*/ 17 w 21"/>
                  <a:gd name="T9" fmla="*/ 18 h 21"/>
                  <a:gd name="T10" fmla="*/ 9 w 21"/>
                  <a:gd name="T11" fmla="*/ 21 h 21"/>
                  <a:gd name="T12" fmla="*/ 3 w 21"/>
                  <a:gd name="T13" fmla="*/ 18 h 21"/>
                  <a:gd name="T14" fmla="*/ 0 w 21"/>
                  <a:gd name="T15" fmla="*/ 9 h 21"/>
                  <a:gd name="T16" fmla="*/ 5 w 21"/>
                  <a:gd name="T17" fmla="*/ 7 h 21"/>
                  <a:gd name="T18" fmla="*/ 5 w 21"/>
                  <a:gd name="T19" fmla="*/ 0 h 21"/>
                  <a:gd name="T20" fmla="*/ 9 w 21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1">
                    <a:moveTo>
                      <a:pt x="9" y="0"/>
                    </a:moveTo>
                    <a:lnTo>
                      <a:pt x="17" y="9"/>
                    </a:lnTo>
                    <a:lnTo>
                      <a:pt x="21" y="10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9" y="21"/>
                    </a:lnTo>
                    <a:lnTo>
                      <a:pt x="3" y="18"/>
                    </a:lnTo>
                    <a:lnTo>
                      <a:pt x="0" y="9"/>
                    </a:lnTo>
                    <a:lnTo>
                      <a:pt x="5" y="7"/>
                    </a:lnTo>
                    <a:lnTo>
                      <a:pt x="5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0" name="Freeform 6679">
                <a:extLst>
                  <a:ext uri="{FF2B5EF4-FFF2-40B4-BE49-F238E27FC236}">
                    <a16:creationId xmlns:a16="http://schemas.microsoft.com/office/drawing/2014/main" id="{4F651A07-EB80-FD14-EA0C-D881C16DD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830"/>
                <a:ext cx="10" cy="10"/>
              </a:xfrm>
              <a:custGeom>
                <a:avLst/>
                <a:gdLst>
                  <a:gd name="T0" fmla="*/ 9 w 21"/>
                  <a:gd name="T1" fmla="*/ 0 h 21"/>
                  <a:gd name="T2" fmla="*/ 17 w 21"/>
                  <a:gd name="T3" fmla="*/ 9 h 21"/>
                  <a:gd name="T4" fmla="*/ 21 w 21"/>
                  <a:gd name="T5" fmla="*/ 10 h 21"/>
                  <a:gd name="T6" fmla="*/ 20 w 21"/>
                  <a:gd name="T7" fmla="*/ 15 h 21"/>
                  <a:gd name="T8" fmla="*/ 17 w 21"/>
                  <a:gd name="T9" fmla="*/ 18 h 21"/>
                  <a:gd name="T10" fmla="*/ 9 w 21"/>
                  <a:gd name="T11" fmla="*/ 21 h 21"/>
                  <a:gd name="T12" fmla="*/ 3 w 21"/>
                  <a:gd name="T13" fmla="*/ 18 h 21"/>
                  <a:gd name="T14" fmla="*/ 0 w 21"/>
                  <a:gd name="T15" fmla="*/ 9 h 21"/>
                  <a:gd name="T16" fmla="*/ 5 w 21"/>
                  <a:gd name="T17" fmla="*/ 7 h 21"/>
                  <a:gd name="T18" fmla="*/ 5 w 21"/>
                  <a:gd name="T19" fmla="*/ 0 h 21"/>
                  <a:gd name="T20" fmla="*/ 9 w 21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1">
                    <a:moveTo>
                      <a:pt x="9" y="0"/>
                    </a:moveTo>
                    <a:lnTo>
                      <a:pt x="17" y="9"/>
                    </a:lnTo>
                    <a:lnTo>
                      <a:pt x="21" y="10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9" y="21"/>
                    </a:lnTo>
                    <a:lnTo>
                      <a:pt x="3" y="18"/>
                    </a:lnTo>
                    <a:lnTo>
                      <a:pt x="0" y="9"/>
                    </a:lnTo>
                    <a:lnTo>
                      <a:pt x="5" y="7"/>
                    </a:lnTo>
                    <a:lnTo>
                      <a:pt x="5" y="0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1" name="Freeform 6680">
                <a:extLst>
                  <a:ext uri="{FF2B5EF4-FFF2-40B4-BE49-F238E27FC236}">
                    <a16:creationId xmlns:a16="http://schemas.microsoft.com/office/drawing/2014/main" id="{BCFB7B17-5173-A1BA-8132-4E8314388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915"/>
                <a:ext cx="19" cy="14"/>
              </a:xfrm>
              <a:custGeom>
                <a:avLst/>
                <a:gdLst>
                  <a:gd name="T0" fmla="*/ 18 w 37"/>
                  <a:gd name="T1" fmla="*/ 1 h 27"/>
                  <a:gd name="T2" fmla="*/ 15 w 37"/>
                  <a:gd name="T3" fmla="*/ 0 h 27"/>
                  <a:gd name="T4" fmla="*/ 0 w 37"/>
                  <a:gd name="T5" fmla="*/ 6 h 27"/>
                  <a:gd name="T6" fmla="*/ 0 w 37"/>
                  <a:gd name="T7" fmla="*/ 20 h 27"/>
                  <a:gd name="T8" fmla="*/ 0 w 37"/>
                  <a:gd name="T9" fmla="*/ 26 h 27"/>
                  <a:gd name="T10" fmla="*/ 7 w 37"/>
                  <a:gd name="T11" fmla="*/ 26 h 27"/>
                  <a:gd name="T12" fmla="*/ 15 w 37"/>
                  <a:gd name="T13" fmla="*/ 20 h 27"/>
                  <a:gd name="T14" fmla="*/ 21 w 37"/>
                  <a:gd name="T15" fmla="*/ 21 h 27"/>
                  <a:gd name="T16" fmla="*/ 22 w 37"/>
                  <a:gd name="T17" fmla="*/ 27 h 27"/>
                  <a:gd name="T18" fmla="*/ 33 w 37"/>
                  <a:gd name="T19" fmla="*/ 23 h 27"/>
                  <a:gd name="T20" fmla="*/ 36 w 37"/>
                  <a:gd name="T21" fmla="*/ 21 h 27"/>
                  <a:gd name="T22" fmla="*/ 37 w 37"/>
                  <a:gd name="T23" fmla="*/ 14 h 27"/>
                  <a:gd name="T24" fmla="*/ 33 w 37"/>
                  <a:gd name="T25" fmla="*/ 6 h 27"/>
                  <a:gd name="T26" fmla="*/ 28 w 37"/>
                  <a:gd name="T27" fmla="*/ 1 h 27"/>
                  <a:gd name="T28" fmla="*/ 24 w 37"/>
                  <a:gd name="T29" fmla="*/ 0 h 27"/>
                  <a:gd name="T30" fmla="*/ 18 w 37"/>
                  <a:gd name="T31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27">
                    <a:moveTo>
                      <a:pt x="18" y="1"/>
                    </a:moveTo>
                    <a:lnTo>
                      <a:pt x="15" y="0"/>
                    </a:lnTo>
                    <a:lnTo>
                      <a:pt x="0" y="6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7" y="26"/>
                    </a:lnTo>
                    <a:lnTo>
                      <a:pt x="15" y="20"/>
                    </a:lnTo>
                    <a:lnTo>
                      <a:pt x="21" y="21"/>
                    </a:lnTo>
                    <a:lnTo>
                      <a:pt x="22" y="27"/>
                    </a:lnTo>
                    <a:lnTo>
                      <a:pt x="33" y="23"/>
                    </a:lnTo>
                    <a:lnTo>
                      <a:pt x="36" y="21"/>
                    </a:lnTo>
                    <a:lnTo>
                      <a:pt x="37" y="14"/>
                    </a:lnTo>
                    <a:lnTo>
                      <a:pt x="33" y="6"/>
                    </a:lnTo>
                    <a:lnTo>
                      <a:pt x="28" y="1"/>
                    </a:lnTo>
                    <a:lnTo>
                      <a:pt x="24" y="0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2" name="Freeform 6681">
                <a:extLst>
                  <a:ext uri="{FF2B5EF4-FFF2-40B4-BE49-F238E27FC236}">
                    <a16:creationId xmlns:a16="http://schemas.microsoft.com/office/drawing/2014/main" id="{FFE7F471-8D8D-0D8E-36DF-B98F791B5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915"/>
                <a:ext cx="19" cy="14"/>
              </a:xfrm>
              <a:custGeom>
                <a:avLst/>
                <a:gdLst>
                  <a:gd name="T0" fmla="*/ 18 w 37"/>
                  <a:gd name="T1" fmla="*/ 1 h 27"/>
                  <a:gd name="T2" fmla="*/ 24 w 37"/>
                  <a:gd name="T3" fmla="*/ 0 h 27"/>
                  <a:gd name="T4" fmla="*/ 28 w 37"/>
                  <a:gd name="T5" fmla="*/ 1 h 27"/>
                  <a:gd name="T6" fmla="*/ 33 w 37"/>
                  <a:gd name="T7" fmla="*/ 6 h 27"/>
                  <a:gd name="T8" fmla="*/ 37 w 37"/>
                  <a:gd name="T9" fmla="*/ 14 h 27"/>
                  <a:gd name="T10" fmla="*/ 36 w 37"/>
                  <a:gd name="T11" fmla="*/ 21 h 27"/>
                  <a:gd name="T12" fmla="*/ 33 w 37"/>
                  <a:gd name="T13" fmla="*/ 23 h 27"/>
                  <a:gd name="T14" fmla="*/ 22 w 37"/>
                  <a:gd name="T15" fmla="*/ 27 h 27"/>
                  <a:gd name="T16" fmla="*/ 21 w 37"/>
                  <a:gd name="T17" fmla="*/ 21 h 27"/>
                  <a:gd name="T18" fmla="*/ 15 w 37"/>
                  <a:gd name="T19" fmla="*/ 20 h 27"/>
                  <a:gd name="T20" fmla="*/ 7 w 37"/>
                  <a:gd name="T21" fmla="*/ 26 h 27"/>
                  <a:gd name="T22" fmla="*/ 0 w 37"/>
                  <a:gd name="T23" fmla="*/ 26 h 27"/>
                  <a:gd name="T24" fmla="*/ 0 w 37"/>
                  <a:gd name="T25" fmla="*/ 20 h 27"/>
                  <a:gd name="T26" fmla="*/ 0 w 37"/>
                  <a:gd name="T27" fmla="*/ 6 h 27"/>
                  <a:gd name="T28" fmla="*/ 15 w 37"/>
                  <a:gd name="T29" fmla="*/ 0 h 27"/>
                  <a:gd name="T30" fmla="*/ 18 w 37"/>
                  <a:gd name="T31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27">
                    <a:moveTo>
                      <a:pt x="18" y="1"/>
                    </a:moveTo>
                    <a:lnTo>
                      <a:pt x="24" y="0"/>
                    </a:lnTo>
                    <a:lnTo>
                      <a:pt x="28" y="1"/>
                    </a:lnTo>
                    <a:lnTo>
                      <a:pt x="33" y="6"/>
                    </a:lnTo>
                    <a:lnTo>
                      <a:pt x="37" y="14"/>
                    </a:lnTo>
                    <a:lnTo>
                      <a:pt x="36" y="21"/>
                    </a:lnTo>
                    <a:lnTo>
                      <a:pt x="33" y="23"/>
                    </a:lnTo>
                    <a:lnTo>
                      <a:pt x="22" y="27"/>
                    </a:lnTo>
                    <a:lnTo>
                      <a:pt x="21" y="21"/>
                    </a:lnTo>
                    <a:lnTo>
                      <a:pt x="15" y="20"/>
                    </a:lnTo>
                    <a:lnTo>
                      <a:pt x="7" y="26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6"/>
                    </a:lnTo>
                    <a:lnTo>
                      <a:pt x="15" y="0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3" name="Freeform 6682">
                <a:extLst>
                  <a:ext uri="{FF2B5EF4-FFF2-40B4-BE49-F238E27FC236}">
                    <a16:creationId xmlns:a16="http://schemas.microsoft.com/office/drawing/2014/main" id="{EA0F9559-E5B8-3109-4E37-06364BDD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915"/>
                <a:ext cx="19" cy="14"/>
              </a:xfrm>
              <a:custGeom>
                <a:avLst/>
                <a:gdLst>
                  <a:gd name="T0" fmla="*/ 18 w 37"/>
                  <a:gd name="T1" fmla="*/ 1 h 27"/>
                  <a:gd name="T2" fmla="*/ 24 w 37"/>
                  <a:gd name="T3" fmla="*/ 0 h 27"/>
                  <a:gd name="T4" fmla="*/ 28 w 37"/>
                  <a:gd name="T5" fmla="*/ 1 h 27"/>
                  <a:gd name="T6" fmla="*/ 33 w 37"/>
                  <a:gd name="T7" fmla="*/ 6 h 27"/>
                  <a:gd name="T8" fmla="*/ 37 w 37"/>
                  <a:gd name="T9" fmla="*/ 14 h 27"/>
                  <a:gd name="T10" fmla="*/ 36 w 37"/>
                  <a:gd name="T11" fmla="*/ 21 h 27"/>
                  <a:gd name="T12" fmla="*/ 33 w 37"/>
                  <a:gd name="T13" fmla="*/ 23 h 27"/>
                  <a:gd name="T14" fmla="*/ 22 w 37"/>
                  <a:gd name="T15" fmla="*/ 27 h 27"/>
                  <a:gd name="T16" fmla="*/ 21 w 37"/>
                  <a:gd name="T17" fmla="*/ 21 h 27"/>
                  <a:gd name="T18" fmla="*/ 15 w 37"/>
                  <a:gd name="T19" fmla="*/ 20 h 27"/>
                  <a:gd name="T20" fmla="*/ 7 w 37"/>
                  <a:gd name="T21" fmla="*/ 26 h 27"/>
                  <a:gd name="T22" fmla="*/ 0 w 37"/>
                  <a:gd name="T23" fmla="*/ 26 h 27"/>
                  <a:gd name="T24" fmla="*/ 0 w 37"/>
                  <a:gd name="T25" fmla="*/ 20 h 27"/>
                  <a:gd name="T26" fmla="*/ 0 w 37"/>
                  <a:gd name="T27" fmla="*/ 6 h 27"/>
                  <a:gd name="T28" fmla="*/ 15 w 37"/>
                  <a:gd name="T29" fmla="*/ 0 h 27"/>
                  <a:gd name="T30" fmla="*/ 18 w 37"/>
                  <a:gd name="T31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27">
                    <a:moveTo>
                      <a:pt x="18" y="1"/>
                    </a:moveTo>
                    <a:lnTo>
                      <a:pt x="24" y="0"/>
                    </a:lnTo>
                    <a:lnTo>
                      <a:pt x="28" y="1"/>
                    </a:lnTo>
                    <a:lnTo>
                      <a:pt x="33" y="6"/>
                    </a:lnTo>
                    <a:lnTo>
                      <a:pt x="37" y="14"/>
                    </a:lnTo>
                    <a:lnTo>
                      <a:pt x="36" y="21"/>
                    </a:lnTo>
                    <a:lnTo>
                      <a:pt x="33" y="23"/>
                    </a:lnTo>
                    <a:lnTo>
                      <a:pt x="22" y="27"/>
                    </a:lnTo>
                    <a:lnTo>
                      <a:pt x="21" y="21"/>
                    </a:lnTo>
                    <a:lnTo>
                      <a:pt x="15" y="20"/>
                    </a:lnTo>
                    <a:lnTo>
                      <a:pt x="7" y="26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6"/>
                    </a:lnTo>
                    <a:lnTo>
                      <a:pt x="15" y="0"/>
                    </a:lnTo>
                    <a:lnTo>
                      <a:pt x="18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4" name="Freeform 6683">
                <a:extLst>
                  <a:ext uri="{FF2B5EF4-FFF2-40B4-BE49-F238E27FC236}">
                    <a16:creationId xmlns:a16="http://schemas.microsoft.com/office/drawing/2014/main" id="{50344F47-F260-C528-2B42-E80598D2F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890"/>
                <a:ext cx="6" cy="16"/>
              </a:xfrm>
              <a:custGeom>
                <a:avLst/>
                <a:gdLst>
                  <a:gd name="T0" fmla="*/ 8 w 12"/>
                  <a:gd name="T1" fmla="*/ 9 h 32"/>
                  <a:gd name="T2" fmla="*/ 5 w 12"/>
                  <a:gd name="T3" fmla="*/ 0 h 32"/>
                  <a:gd name="T4" fmla="*/ 0 w 12"/>
                  <a:gd name="T5" fmla="*/ 0 h 32"/>
                  <a:gd name="T6" fmla="*/ 0 w 12"/>
                  <a:gd name="T7" fmla="*/ 6 h 32"/>
                  <a:gd name="T8" fmla="*/ 2 w 12"/>
                  <a:gd name="T9" fmla="*/ 10 h 32"/>
                  <a:gd name="T10" fmla="*/ 6 w 12"/>
                  <a:gd name="T11" fmla="*/ 16 h 32"/>
                  <a:gd name="T12" fmla="*/ 8 w 12"/>
                  <a:gd name="T13" fmla="*/ 22 h 32"/>
                  <a:gd name="T14" fmla="*/ 3 w 12"/>
                  <a:gd name="T15" fmla="*/ 32 h 32"/>
                  <a:gd name="T16" fmla="*/ 11 w 12"/>
                  <a:gd name="T17" fmla="*/ 32 h 32"/>
                  <a:gd name="T18" fmla="*/ 12 w 12"/>
                  <a:gd name="T19" fmla="*/ 24 h 32"/>
                  <a:gd name="T20" fmla="*/ 8 w 12"/>
                  <a:gd name="T21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32">
                    <a:moveTo>
                      <a:pt x="8" y="9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6"/>
                    </a:lnTo>
                    <a:lnTo>
                      <a:pt x="8" y="22"/>
                    </a:lnTo>
                    <a:lnTo>
                      <a:pt x="3" y="32"/>
                    </a:lnTo>
                    <a:lnTo>
                      <a:pt x="11" y="32"/>
                    </a:lnTo>
                    <a:lnTo>
                      <a:pt x="12" y="24"/>
                    </a:lnTo>
                    <a:lnTo>
                      <a:pt x="8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5" name="Freeform 6684">
                <a:extLst>
                  <a:ext uri="{FF2B5EF4-FFF2-40B4-BE49-F238E27FC236}">
                    <a16:creationId xmlns:a16="http://schemas.microsoft.com/office/drawing/2014/main" id="{52ED2B89-D1CC-B748-B319-2741C27D1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890"/>
                <a:ext cx="6" cy="16"/>
              </a:xfrm>
              <a:custGeom>
                <a:avLst/>
                <a:gdLst>
                  <a:gd name="T0" fmla="*/ 8 w 12"/>
                  <a:gd name="T1" fmla="*/ 9 h 32"/>
                  <a:gd name="T2" fmla="*/ 12 w 12"/>
                  <a:gd name="T3" fmla="*/ 24 h 32"/>
                  <a:gd name="T4" fmla="*/ 11 w 12"/>
                  <a:gd name="T5" fmla="*/ 32 h 32"/>
                  <a:gd name="T6" fmla="*/ 3 w 12"/>
                  <a:gd name="T7" fmla="*/ 32 h 32"/>
                  <a:gd name="T8" fmla="*/ 8 w 12"/>
                  <a:gd name="T9" fmla="*/ 22 h 32"/>
                  <a:gd name="T10" fmla="*/ 6 w 12"/>
                  <a:gd name="T11" fmla="*/ 16 h 32"/>
                  <a:gd name="T12" fmla="*/ 2 w 12"/>
                  <a:gd name="T13" fmla="*/ 10 h 32"/>
                  <a:gd name="T14" fmla="*/ 0 w 12"/>
                  <a:gd name="T15" fmla="*/ 6 h 32"/>
                  <a:gd name="T16" fmla="*/ 0 w 12"/>
                  <a:gd name="T17" fmla="*/ 0 h 32"/>
                  <a:gd name="T18" fmla="*/ 5 w 12"/>
                  <a:gd name="T19" fmla="*/ 0 h 32"/>
                  <a:gd name="T20" fmla="*/ 8 w 12"/>
                  <a:gd name="T21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32">
                    <a:moveTo>
                      <a:pt x="8" y="9"/>
                    </a:moveTo>
                    <a:lnTo>
                      <a:pt x="12" y="24"/>
                    </a:lnTo>
                    <a:lnTo>
                      <a:pt x="11" y="32"/>
                    </a:lnTo>
                    <a:lnTo>
                      <a:pt x="3" y="32"/>
                    </a:lnTo>
                    <a:lnTo>
                      <a:pt x="8" y="22"/>
                    </a:lnTo>
                    <a:lnTo>
                      <a:pt x="6" y="16"/>
                    </a:lnTo>
                    <a:lnTo>
                      <a:pt x="2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8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6" name="Freeform 6685">
                <a:extLst>
                  <a:ext uri="{FF2B5EF4-FFF2-40B4-BE49-F238E27FC236}">
                    <a16:creationId xmlns:a16="http://schemas.microsoft.com/office/drawing/2014/main" id="{FE43178A-5175-574D-96F4-914B06FFF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890"/>
                <a:ext cx="6" cy="16"/>
              </a:xfrm>
              <a:custGeom>
                <a:avLst/>
                <a:gdLst>
                  <a:gd name="T0" fmla="*/ 8 w 12"/>
                  <a:gd name="T1" fmla="*/ 9 h 32"/>
                  <a:gd name="T2" fmla="*/ 12 w 12"/>
                  <a:gd name="T3" fmla="*/ 24 h 32"/>
                  <a:gd name="T4" fmla="*/ 11 w 12"/>
                  <a:gd name="T5" fmla="*/ 32 h 32"/>
                  <a:gd name="T6" fmla="*/ 3 w 12"/>
                  <a:gd name="T7" fmla="*/ 32 h 32"/>
                  <a:gd name="T8" fmla="*/ 8 w 12"/>
                  <a:gd name="T9" fmla="*/ 22 h 32"/>
                  <a:gd name="T10" fmla="*/ 6 w 12"/>
                  <a:gd name="T11" fmla="*/ 16 h 32"/>
                  <a:gd name="T12" fmla="*/ 2 w 12"/>
                  <a:gd name="T13" fmla="*/ 10 h 32"/>
                  <a:gd name="T14" fmla="*/ 0 w 12"/>
                  <a:gd name="T15" fmla="*/ 6 h 32"/>
                  <a:gd name="T16" fmla="*/ 0 w 12"/>
                  <a:gd name="T17" fmla="*/ 0 h 32"/>
                  <a:gd name="T18" fmla="*/ 5 w 12"/>
                  <a:gd name="T19" fmla="*/ 0 h 32"/>
                  <a:gd name="T20" fmla="*/ 8 w 12"/>
                  <a:gd name="T21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32">
                    <a:moveTo>
                      <a:pt x="8" y="9"/>
                    </a:moveTo>
                    <a:lnTo>
                      <a:pt x="12" y="24"/>
                    </a:lnTo>
                    <a:lnTo>
                      <a:pt x="11" y="32"/>
                    </a:lnTo>
                    <a:lnTo>
                      <a:pt x="3" y="32"/>
                    </a:lnTo>
                    <a:lnTo>
                      <a:pt x="8" y="22"/>
                    </a:lnTo>
                    <a:lnTo>
                      <a:pt x="6" y="16"/>
                    </a:lnTo>
                    <a:lnTo>
                      <a:pt x="2" y="10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8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7" name="Freeform 6686">
                <a:extLst>
                  <a:ext uri="{FF2B5EF4-FFF2-40B4-BE49-F238E27FC236}">
                    <a16:creationId xmlns:a16="http://schemas.microsoft.com/office/drawing/2014/main" id="{9B6408CB-6D98-8EC8-9B73-2F74511EA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891"/>
                <a:ext cx="7" cy="13"/>
              </a:xfrm>
              <a:custGeom>
                <a:avLst/>
                <a:gdLst>
                  <a:gd name="T0" fmla="*/ 3 w 15"/>
                  <a:gd name="T1" fmla="*/ 9 h 24"/>
                  <a:gd name="T2" fmla="*/ 0 w 15"/>
                  <a:gd name="T3" fmla="*/ 19 h 24"/>
                  <a:gd name="T4" fmla="*/ 5 w 15"/>
                  <a:gd name="T5" fmla="*/ 24 h 24"/>
                  <a:gd name="T6" fmla="*/ 12 w 15"/>
                  <a:gd name="T7" fmla="*/ 23 h 24"/>
                  <a:gd name="T8" fmla="*/ 14 w 15"/>
                  <a:gd name="T9" fmla="*/ 16 h 24"/>
                  <a:gd name="T10" fmla="*/ 14 w 15"/>
                  <a:gd name="T11" fmla="*/ 12 h 24"/>
                  <a:gd name="T12" fmla="*/ 15 w 15"/>
                  <a:gd name="T13" fmla="*/ 9 h 24"/>
                  <a:gd name="T14" fmla="*/ 14 w 15"/>
                  <a:gd name="T15" fmla="*/ 6 h 24"/>
                  <a:gd name="T16" fmla="*/ 14 w 15"/>
                  <a:gd name="T17" fmla="*/ 3 h 24"/>
                  <a:gd name="T18" fmla="*/ 6 w 15"/>
                  <a:gd name="T19" fmla="*/ 0 h 24"/>
                  <a:gd name="T20" fmla="*/ 2 w 15"/>
                  <a:gd name="T21" fmla="*/ 1 h 24"/>
                  <a:gd name="T22" fmla="*/ 3 w 15"/>
                  <a:gd name="T2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24">
                    <a:moveTo>
                      <a:pt x="3" y="9"/>
                    </a:moveTo>
                    <a:lnTo>
                      <a:pt x="0" y="19"/>
                    </a:lnTo>
                    <a:lnTo>
                      <a:pt x="5" y="24"/>
                    </a:lnTo>
                    <a:lnTo>
                      <a:pt x="12" y="23"/>
                    </a:lnTo>
                    <a:lnTo>
                      <a:pt x="14" y="16"/>
                    </a:lnTo>
                    <a:lnTo>
                      <a:pt x="14" y="12"/>
                    </a:lnTo>
                    <a:lnTo>
                      <a:pt x="15" y="9"/>
                    </a:lnTo>
                    <a:lnTo>
                      <a:pt x="14" y="6"/>
                    </a:lnTo>
                    <a:lnTo>
                      <a:pt x="14" y="3"/>
                    </a:lnTo>
                    <a:lnTo>
                      <a:pt x="6" y="0"/>
                    </a:lnTo>
                    <a:lnTo>
                      <a:pt x="2" y="1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8" name="Freeform 6687">
                <a:extLst>
                  <a:ext uri="{FF2B5EF4-FFF2-40B4-BE49-F238E27FC236}">
                    <a16:creationId xmlns:a16="http://schemas.microsoft.com/office/drawing/2014/main" id="{590618D6-0197-3391-1EF5-4152C1A6E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891"/>
                <a:ext cx="7" cy="13"/>
              </a:xfrm>
              <a:custGeom>
                <a:avLst/>
                <a:gdLst>
                  <a:gd name="T0" fmla="*/ 3 w 15"/>
                  <a:gd name="T1" fmla="*/ 9 h 24"/>
                  <a:gd name="T2" fmla="*/ 2 w 15"/>
                  <a:gd name="T3" fmla="*/ 1 h 24"/>
                  <a:gd name="T4" fmla="*/ 6 w 15"/>
                  <a:gd name="T5" fmla="*/ 0 h 24"/>
                  <a:gd name="T6" fmla="*/ 14 w 15"/>
                  <a:gd name="T7" fmla="*/ 3 h 24"/>
                  <a:gd name="T8" fmla="*/ 14 w 15"/>
                  <a:gd name="T9" fmla="*/ 6 h 24"/>
                  <a:gd name="T10" fmla="*/ 15 w 15"/>
                  <a:gd name="T11" fmla="*/ 9 h 24"/>
                  <a:gd name="T12" fmla="*/ 14 w 15"/>
                  <a:gd name="T13" fmla="*/ 12 h 24"/>
                  <a:gd name="T14" fmla="*/ 14 w 15"/>
                  <a:gd name="T15" fmla="*/ 16 h 24"/>
                  <a:gd name="T16" fmla="*/ 12 w 15"/>
                  <a:gd name="T17" fmla="*/ 23 h 24"/>
                  <a:gd name="T18" fmla="*/ 5 w 15"/>
                  <a:gd name="T19" fmla="*/ 24 h 24"/>
                  <a:gd name="T20" fmla="*/ 0 w 15"/>
                  <a:gd name="T21" fmla="*/ 19 h 24"/>
                  <a:gd name="T22" fmla="*/ 3 w 15"/>
                  <a:gd name="T2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24">
                    <a:moveTo>
                      <a:pt x="3" y="9"/>
                    </a:moveTo>
                    <a:lnTo>
                      <a:pt x="2" y="1"/>
                    </a:lnTo>
                    <a:lnTo>
                      <a:pt x="6" y="0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5" y="9"/>
                    </a:lnTo>
                    <a:lnTo>
                      <a:pt x="14" y="12"/>
                    </a:lnTo>
                    <a:lnTo>
                      <a:pt x="14" y="16"/>
                    </a:lnTo>
                    <a:lnTo>
                      <a:pt x="12" y="23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29" name="Freeform 6688">
                <a:extLst>
                  <a:ext uri="{FF2B5EF4-FFF2-40B4-BE49-F238E27FC236}">
                    <a16:creationId xmlns:a16="http://schemas.microsoft.com/office/drawing/2014/main" id="{4801C169-9E47-ED14-EAAE-864EBD8DD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891"/>
                <a:ext cx="7" cy="13"/>
              </a:xfrm>
              <a:custGeom>
                <a:avLst/>
                <a:gdLst>
                  <a:gd name="T0" fmla="*/ 3 w 15"/>
                  <a:gd name="T1" fmla="*/ 9 h 24"/>
                  <a:gd name="T2" fmla="*/ 2 w 15"/>
                  <a:gd name="T3" fmla="*/ 1 h 24"/>
                  <a:gd name="T4" fmla="*/ 6 w 15"/>
                  <a:gd name="T5" fmla="*/ 0 h 24"/>
                  <a:gd name="T6" fmla="*/ 14 w 15"/>
                  <a:gd name="T7" fmla="*/ 3 h 24"/>
                  <a:gd name="T8" fmla="*/ 14 w 15"/>
                  <a:gd name="T9" fmla="*/ 6 h 24"/>
                  <a:gd name="T10" fmla="*/ 15 w 15"/>
                  <a:gd name="T11" fmla="*/ 9 h 24"/>
                  <a:gd name="T12" fmla="*/ 14 w 15"/>
                  <a:gd name="T13" fmla="*/ 12 h 24"/>
                  <a:gd name="T14" fmla="*/ 14 w 15"/>
                  <a:gd name="T15" fmla="*/ 16 h 24"/>
                  <a:gd name="T16" fmla="*/ 12 w 15"/>
                  <a:gd name="T17" fmla="*/ 23 h 24"/>
                  <a:gd name="T18" fmla="*/ 5 w 15"/>
                  <a:gd name="T19" fmla="*/ 24 h 24"/>
                  <a:gd name="T20" fmla="*/ 0 w 15"/>
                  <a:gd name="T21" fmla="*/ 19 h 24"/>
                  <a:gd name="T22" fmla="*/ 3 w 15"/>
                  <a:gd name="T2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24">
                    <a:moveTo>
                      <a:pt x="3" y="9"/>
                    </a:moveTo>
                    <a:lnTo>
                      <a:pt x="2" y="1"/>
                    </a:lnTo>
                    <a:lnTo>
                      <a:pt x="6" y="0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5" y="9"/>
                    </a:lnTo>
                    <a:lnTo>
                      <a:pt x="14" y="12"/>
                    </a:lnTo>
                    <a:lnTo>
                      <a:pt x="14" y="16"/>
                    </a:lnTo>
                    <a:lnTo>
                      <a:pt x="12" y="23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3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0" name="Freeform 6689">
                <a:extLst>
                  <a:ext uri="{FF2B5EF4-FFF2-40B4-BE49-F238E27FC236}">
                    <a16:creationId xmlns:a16="http://schemas.microsoft.com/office/drawing/2014/main" id="{2A6EF343-9F7F-1FE8-98A1-7F5DA16A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897"/>
                <a:ext cx="31" cy="44"/>
              </a:xfrm>
              <a:custGeom>
                <a:avLst/>
                <a:gdLst>
                  <a:gd name="T0" fmla="*/ 31 w 63"/>
                  <a:gd name="T1" fmla="*/ 12 h 86"/>
                  <a:gd name="T2" fmla="*/ 26 w 63"/>
                  <a:gd name="T3" fmla="*/ 12 h 86"/>
                  <a:gd name="T4" fmla="*/ 22 w 63"/>
                  <a:gd name="T5" fmla="*/ 17 h 86"/>
                  <a:gd name="T6" fmla="*/ 26 w 63"/>
                  <a:gd name="T7" fmla="*/ 26 h 86"/>
                  <a:gd name="T8" fmla="*/ 37 w 63"/>
                  <a:gd name="T9" fmla="*/ 27 h 86"/>
                  <a:gd name="T10" fmla="*/ 40 w 63"/>
                  <a:gd name="T11" fmla="*/ 24 h 86"/>
                  <a:gd name="T12" fmla="*/ 46 w 63"/>
                  <a:gd name="T13" fmla="*/ 26 h 86"/>
                  <a:gd name="T14" fmla="*/ 40 w 63"/>
                  <a:gd name="T15" fmla="*/ 32 h 86"/>
                  <a:gd name="T16" fmla="*/ 43 w 63"/>
                  <a:gd name="T17" fmla="*/ 33 h 86"/>
                  <a:gd name="T18" fmla="*/ 40 w 63"/>
                  <a:gd name="T19" fmla="*/ 36 h 86"/>
                  <a:gd name="T20" fmla="*/ 32 w 63"/>
                  <a:gd name="T21" fmla="*/ 35 h 86"/>
                  <a:gd name="T22" fmla="*/ 17 w 63"/>
                  <a:gd name="T23" fmla="*/ 33 h 86"/>
                  <a:gd name="T24" fmla="*/ 12 w 63"/>
                  <a:gd name="T25" fmla="*/ 29 h 86"/>
                  <a:gd name="T26" fmla="*/ 3 w 63"/>
                  <a:gd name="T27" fmla="*/ 27 h 86"/>
                  <a:gd name="T28" fmla="*/ 0 w 63"/>
                  <a:gd name="T29" fmla="*/ 30 h 86"/>
                  <a:gd name="T30" fmla="*/ 3 w 63"/>
                  <a:gd name="T31" fmla="*/ 38 h 86"/>
                  <a:gd name="T32" fmla="*/ 9 w 63"/>
                  <a:gd name="T33" fmla="*/ 39 h 86"/>
                  <a:gd name="T34" fmla="*/ 12 w 63"/>
                  <a:gd name="T35" fmla="*/ 47 h 86"/>
                  <a:gd name="T36" fmla="*/ 9 w 63"/>
                  <a:gd name="T37" fmla="*/ 50 h 86"/>
                  <a:gd name="T38" fmla="*/ 11 w 63"/>
                  <a:gd name="T39" fmla="*/ 53 h 86"/>
                  <a:gd name="T40" fmla="*/ 12 w 63"/>
                  <a:gd name="T41" fmla="*/ 67 h 86"/>
                  <a:gd name="T42" fmla="*/ 19 w 63"/>
                  <a:gd name="T43" fmla="*/ 73 h 86"/>
                  <a:gd name="T44" fmla="*/ 17 w 63"/>
                  <a:gd name="T45" fmla="*/ 73 h 86"/>
                  <a:gd name="T46" fmla="*/ 19 w 63"/>
                  <a:gd name="T47" fmla="*/ 77 h 86"/>
                  <a:gd name="T48" fmla="*/ 26 w 63"/>
                  <a:gd name="T49" fmla="*/ 77 h 86"/>
                  <a:gd name="T50" fmla="*/ 28 w 63"/>
                  <a:gd name="T51" fmla="*/ 86 h 86"/>
                  <a:gd name="T52" fmla="*/ 40 w 63"/>
                  <a:gd name="T53" fmla="*/ 83 h 86"/>
                  <a:gd name="T54" fmla="*/ 41 w 63"/>
                  <a:gd name="T55" fmla="*/ 76 h 86"/>
                  <a:gd name="T56" fmla="*/ 38 w 63"/>
                  <a:gd name="T57" fmla="*/ 71 h 86"/>
                  <a:gd name="T58" fmla="*/ 37 w 63"/>
                  <a:gd name="T59" fmla="*/ 70 h 86"/>
                  <a:gd name="T60" fmla="*/ 43 w 63"/>
                  <a:gd name="T61" fmla="*/ 67 h 86"/>
                  <a:gd name="T62" fmla="*/ 43 w 63"/>
                  <a:gd name="T63" fmla="*/ 62 h 86"/>
                  <a:gd name="T64" fmla="*/ 49 w 63"/>
                  <a:gd name="T65" fmla="*/ 53 h 86"/>
                  <a:gd name="T66" fmla="*/ 52 w 63"/>
                  <a:gd name="T67" fmla="*/ 53 h 86"/>
                  <a:gd name="T68" fmla="*/ 49 w 63"/>
                  <a:gd name="T69" fmla="*/ 45 h 86"/>
                  <a:gd name="T70" fmla="*/ 56 w 63"/>
                  <a:gd name="T71" fmla="*/ 35 h 86"/>
                  <a:gd name="T72" fmla="*/ 53 w 63"/>
                  <a:gd name="T73" fmla="*/ 30 h 86"/>
                  <a:gd name="T74" fmla="*/ 63 w 63"/>
                  <a:gd name="T75" fmla="*/ 29 h 86"/>
                  <a:gd name="T76" fmla="*/ 58 w 63"/>
                  <a:gd name="T77" fmla="*/ 18 h 86"/>
                  <a:gd name="T78" fmla="*/ 50 w 63"/>
                  <a:gd name="T79" fmla="*/ 21 h 86"/>
                  <a:gd name="T80" fmla="*/ 49 w 63"/>
                  <a:gd name="T81" fmla="*/ 18 h 86"/>
                  <a:gd name="T82" fmla="*/ 49 w 63"/>
                  <a:gd name="T83" fmla="*/ 12 h 86"/>
                  <a:gd name="T84" fmla="*/ 55 w 63"/>
                  <a:gd name="T85" fmla="*/ 3 h 86"/>
                  <a:gd name="T86" fmla="*/ 50 w 63"/>
                  <a:gd name="T87" fmla="*/ 1 h 86"/>
                  <a:gd name="T88" fmla="*/ 49 w 63"/>
                  <a:gd name="T89" fmla="*/ 4 h 86"/>
                  <a:gd name="T90" fmla="*/ 43 w 63"/>
                  <a:gd name="T91" fmla="*/ 4 h 86"/>
                  <a:gd name="T92" fmla="*/ 40 w 63"/>
                  <a:gd name="T93" fmla="*/ 0 h 86"/>
                  <a:gd name="T94" fmla="*/ 32 w 63"/>
                  <a:gd name="T95" fmla="*/ 4 h 86"/>
                  <a:gd name="T96" fmla="*/ 35 w 63"/>
                  <a:gd name="T97" fmla="*/ 7 h 86"/>
                  <a:gd name="T98" fmla="*/ 31 w 63"/>
                  <a:gd name="T99" fmla="*/ 1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3" h="86">
                    <a:moveTo>
                      <a:pt x="31" y="12"/>
                    </a:moveTo>
                    <a:lnTo>
                      <a:pt x="26" y="12"/>
                    </a:lnTo>
                    <a:lnTo>
                      <a:pt x="22" y="17"/>
                    </a:lnTo>
                    <a:lnTo>
                      <a:pt x="26" y="26"/>
                    </a:lnTo>
                    <a:lnTo>
                      <a:pt x="37" y="27"/>
                    </a:lnTo>
                    <a:lnTo>
                      <a:pt x="40" y="24"/>
                    </a:lnTo>
                    <a:lnTo>
                      <a:pt x="46" y="26"/>
                    </a:lnTo>
                    <a:lnTo>
                      <a:pt x="40" y="32"/>
                    </a:lnTo>
                    <a:lnTo>
                      <a:pt x="43" y="33"/>
                    </a:lnTo>
                    <a:lnTo>
                      <a:pt x="40" y="36"/>
                    </a:lnTo>
                    <a:lnTo>
                      <a:pt x="32" y="35"/>
                    </a:lnTo>
                    <a:lnTo>
                      <a:pt x="17" y="33"/>
                    </a:lnTo>
                    <a:lnTo>
                      <a:pt x="12" y="29"/>
                    </a:lnTo>
                    <a:lnTo>
                      <a:pt x="3" y="27"/>
                    </a:lnTo>
                    <a:lnTo>
                      <a:pt x="0" y="30"/>
                    </a:lnTo>
                    <a:lnTo>
                      <a:pt x="3" y="38"/>
                    </a:lnTo>
                    <a:lnTo>
                      <a:pt x="9" y="39"/>
                    </a:lnTo>
                    <a:lnTo>
                      <a:pt x="12" y="47"/>
                    </a:lnTo>
                    <a:lnTo>
                      <a:pt x="9" y="50"/>
                    </a:lnTo>
                    <a:lnTo>
                      <a:pt x="11" y="53"/>
                    </a:lnTo>
                    <a:lnTo>
                      <a:pt x="12" y="67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9" y="77"/>
                    </a:lnTo>
                    <a:lnTo>
                      <a:pt x="26" y="77"/>
                    </a:lnTo>
                    <a:lnTo>
                      <a:pt x="28" y="86"/>
                    </a:lnTo>
                    <a:lnTo>
                      <a:pt x="40" y="83"/>
                    </a:lnTo>
                    <a:lnTo>
                      <a:pt x="41" y="76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43" y="67"/>
                    </a:lnTo>
                    <a:lnTo>
                      <a:pt x="43" y="62"/>
                    </a:lnTo>
                    <a:lnTo>
                      <a:pt x="49" y="53"/>
                    </a:lnTo>
                    <a:lnTo>
                      <a:pt x="52" y="53"/>
                    </a:lnTo>
                    <a:lnTo>
                      <a:pt x="49" y="45"/>
                    </a:lnTo>
                    <a:lnTo>
                      <a:pt x="56" y="35"/>
                    </a:lnTo>
                    <a:lnTo>
                      <a:pt x="53" y="30"/>
                    </a:lnTo>
                    <a:lnTo>
                      <a:pt x="63" y="29"/>
                    </a:lnTo>
                    <a:lnTo>
                      <a:pt x="58" y="18"/>
                    </a:lnTo>
                    <a:lnTo>
                      <a:pt x="50" y="21"/>
                    </a:lnTo>
                    <a:lnTo>
                      <a:pt x="49" y="18"/>
                    </a:lnTo>
                    <a:lnTo>
                      <a:pt x="49" y="12"/>
                    </a:lnTo>
                    <a:lnTo>
                      <a:pt x="55" y="3"/>
                    </a:lnTo>
                    <a:lnTo>
                      <a:pt x="50" y="1"/>
                    </a:lnTo>
                    <a:lnTo>
                      <a:pt x="49" y="4"/>
                    </a:lnTo>
                    <a:lnTo>
                      <a:pt x="43" y="4"/>
                    </a:lnTo>
                    <a:lnTo>
                      <a:pt x="40" y="0"/>
                    </a:lnTo>
                    <a:lnTo>
                      <a:pt x="32" y="4"/>
                    </a:lnTo>
                    <a:lnTo>
                      <a:pt x="35" y="7"/>
                    </a:lnTo>
                    <a:lnTo>
                      <a:pt x="31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1" name="Freeform 6690">
                <a:extLst>
                  <a:ext uri="{FF2B5EF4-FFF2-40B4-BE49-F238E27FC236}">
                    <a16:creationId xmlns:a16="http://schemas.microsoft.com/office/drawing/2014/main" id="{929B6DA0-B216-2C8D-0E63-C1F94BE87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897"/>
                <a:ext cx="31" cy="44"/>
              </a:xfrm>
              <a:custGeom>
                <a:avLst/>
                <a:gdLst>
                  <a:gd name="T0" fmla="*/ 31 w 63"/>
                  <a:gd name="T1" fmla="*/ 12 h 86"/>
                  <a:gd name="T2" fmla="*/ 35 w 63"/>
                  <a:gd name="T3" fmla="*/ 7 h 86"/>
                  <a:gd name="T4" fmla="*/ 32 w 63"/>
                  <a:gd name="T5" fmla="*/ 4 h 86"/>
                  <a:gd name="T6" fmla="*/ 40 w 63"/>
                  <a:gd name="T7" fmla="*/ 0 h 86"/>
                  <a:gd name="T8" fmla="*/ 43 w 63"/>
                  <a:gd name="T9" fmla="*/ 4 h 86"/>
                  <a:gd name="T10" fmla="*/ 49 w 63"/>
                  <a:gd name="T11" fmla="*/ 4 h 86"/>
                  <a:gd name="T12" fmla="*/ 50 w 63"/>
                  <a:gd name="T13" fmla="*/ 1 h 86"/>
                  <a:gd name="T14" fmla="*/ 55 w 63"/>
                  <a:gd name="T15" fmla="*/ 3 h 86"/>
                  <a:gd name="T16" fmla="*/ 49 w 63"/>
                  <a:gd name="T17" fmla="*/ 12 h 86"/>
                  <a:gd name="T18" fmla="*/ 49 w 63"/>
                  <a:gd name="T19" fmla="*/ 18 h 86"/>
                  <a:gd name="T20" fmla="*/ 50 w 63"/>
                  <a:gd name="T21" fmla="*/ 21 h 86"/>
                  <a:gd name="T22" fmla="*/ 58 w 63"/>
                  <a:gd name="T23" fmla="*/ 18 h 86"/>
                  <a:gd name="T24" fmla="*/ 63 w 63"/>
                  <a:gd name="T25" fmla="*/ 29 h 86"/>
                  <a:gd name="T26" fmla="*/ 53 w 63"/>
                  <a:gd name="T27" fmla="*/ 30 h 86"/>
                  <a:gd name="T28" fmla="*/ 56 w 63"/>
                  <a:gd name="T29" fmla="*/ 35 h 86"/>
                  <a:gd name="T30" fmla="*/ 49 w 63"/>
                  <a:gd name="T31" fmla="*/ 45 h 86"/>
                  <a:gd name="T32" fmla="*/ 52 w 63"/>
                  <a:gd name="T33" fmla="*/ 53 h 86"/>
                  <a:gd name="T34" fmla="*/ 49 w 63"/>
                  <a:gd name="T35" fmla="*/ 53 h 86"/>
                  <a:gd name="T36" fmla="*/ 43 w 63"/>
                  <a:gd name="T37" fmla="*/ 62 h 86"/>
                  <a:gd name="T38" fmla="*/ 43 w 63"/>
                  <a:gd name="T39" fmla="*/ 67 h 86"/>
                  <a:gd name="T40" fmla="*/ 37 w 63"/>
                  <a:gd name="T41" fmla="*/ 70 h 86"/>
                  <a:gd name="T42" fmla="*/ 38 w 63"/>
                  <a:gd name="T43" fmla="*/ 71 h 86"/>
                  <a:gd name="T44" fmla="*/ 41 w 63"/>
                  <a:gd name="T45" fmla="*/ 76 h 86"/>
                  <a:gd name="T46" fmla="*/ 40 w 63"/>
                  <a:gd name="T47" fmla="*/ 83 h 86"/>
                  <a:gd name="T48" fmla="*/ 28 w 63"/>
                  <a:gd name="T49" fmla="*/ 86 h 86"/>
                  <a:gd name="T50" fmla="*/ 26 w 63"/>
                  <a:gd name="T51" fmla="*/ 77 h 86"/>
                  <a:gd name="T52" fmla="*/ 19 w 63"/>
                  <a:gd name="T53" fmla="*/ 77 h 86"/>
                  <a:gd name="T54" fmla="*/ 17 w 63"/>
                  <a:gd name="T55" fmla="*/ 73 h 86"/>
                  <a:gd name="T56" fmla="*/ 19 w 63"/>
                  <a:gd name="T57" fmla="*/ 73 h 86"/>
                  <a:gd name="T58" fmla="*/ 12 w 63"/>
                  <a:gd name="T59" fmla="*/ 67 h 86"/>
                  <a:gd name="T60" fmla="*/ 11 w 63"/>
                  <a:gd name="T61" fmla="*/ 53 h 86"/>
                  <a:gd name="T62" fmla="*/ 9 w 63"/>
                  <a:gd name="T63" fmla="*/ 50 h 86"/>
                  <a:gd name="T64" fmla="*/ 12 w 63"/>
                  <a:gd name="T65" fmla="*/ 47 h 86"/>
                  <a:gd name="T66" fmla="*/ 9 w 63"/>
                  <a:gd name="T67" fmla="*/ 39 h 86"/>
                  <a:gd name="T68" fmla="*/ 3 w 63"/>
                  <a:gd name="T69" fmla="*/ 38 h 86"/>
                  <a:gd name="T70" fmla="*/ 0 w 63"/>
                  <a:gd name="T71" fmla="*/ 30 h 86"/>
                  <a:gd name="T72" fmla="*/ 3 w 63"/>
                  <a:gd name="T73" fmla="*/ 27 h 86"/>
                  <a:gd name="T74" fmla="*/ 12 w 63"/>
                  <a:gd name="T75" fmla="*/ 29 h 86"/>
                  <a:gd name="T76" fmla="*/ 17 w 63"/>
                  <a:gd name="T77" fmla="*/ 33 h 86"/>
                  <a:gd name="T78" fmla="*/ 32 w 63"/>
                  <a:gd name="T79" fmla="*/ 35 h 86"/>
                  <a:gd name="T80" fmla="*/ 40 w 63"/>
                  <a:gd name="T81" fmla="*/ 36 h 86"/>
                  <a:gd name="T82" fmla="*/ 43 w 63"/>
                  <a:gd name="T83" fmla="*/ 33 h 86"/>
                  <a:gd name="T84" fmla="*/ 40 w 63"/>
                  <a:gd name="T85" fmla="*/ 32 h 86"/>
                  <a:gd name="T86" fmla="*/ 46 w 63"/>
                  <a:gd name="T87" fmla="*/ 26 h 86"/>
                  <a:gd name="T88" fmla="*/ 40 w 63"/>
                  <a:gd name="T89" fmla="*/ 24 h 86"/>
                  <a:gd name="T90" fmla="*/ 37 w 63"/>
                  <a:gd name="T91" fmla="*/ 27 h 86"/>
                  <a:gd name="T92" fmla="*/ 26 w 63"/>
                  <a:gd name="T93" fmla="*/ 26 h 86"/>
                  <a:gd name="T94" fmla="*/ 22 w 63"/>
                  <a:gd name="T95" fmla="*/ 17 h 86"/>
                  <a:gd name="T96" fmla="*/ 26 w 63"/>
                  <a:gd name="T97" fmla="*/ 12 h 86"/>
                  <a:gd name="T98" fmla="*/ 31 w 63"/>
                  <a:gd name="T99" fmla="*/ 1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3" h="86">
                    <a:moveTo>
                      <a:pt x="31" y="12"/>
                    </a:moveTo>
                    <a:lnTo>
                      <a:pt x="35" y="7"/>
                    </a:lnTo>
                    <a:lnTo>
                      <a:pt x="32" y="4"/>
                    </a:lnTo>
                    <a:lnTo>
                      <a:pt x="40" y="0"/>
                    </a:lnTo>
                    <a:lnTo>
                      <a:pt x="43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5" y="3"/>
                    </a:lnTo>
                    <a:lnTo>
                      <a:pt x="49" y="12"/>
                    </a:lnTo>
                    <a:lnTo>
                      <a:pt x="49" y="18"/>
                    </a:lnTo>
                    <a:lnTo>
                      <a:pt x="50" y="21"/>
                    </a:lnTo>
                    <a:lnTo>
                      <a:pt x="58" y="18"/>
                    </a:lnTo>
                    <a:lnTo>
                      <a:pt x="63" y="29"/>
                    </a:lnTo>
                    <a:lnTo>
                      <a:pt x="53" y="30"/>
                    </a:lnTo>
                    <a:lnTo>
                      <a:pt x="56" y="35"/>
                    </a:lnTo>
                    <a:lnTo>
                      <a:pt x="49" y="45"/>
                    </a:lnTo>
                    <a:lnTo>
                      <a:pt x="52" y="53"/>
                    </a:lnTo>
                    <a:lnTo>
                      <a:pt x="49" y="53"/>
                    </a:lnTo>
                    <a:lnTo>
                      <a:pt x="43" y="62"/>
                    </a:lnTo>
                    <a:lnTo>
                      <a:pt x="43" y="67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41" y="76"/>
                    </a:lnTo>
                    <a:lnTo>
                      <a:pt x="40" y="83"/>
                    </a:lnTo>
                    <a:lnTo>
                      <a:pt x="28" y="86"/>
                    </a:lnTo>
                    <a:lnTo>
                      <a:pt x="26" y="77"/>
                    </a:lnTo>
                    <a:lnTo>
                      <a:pt x="19" y="77"/>
                    </a:lnTo>
                    <a:lnTo>
                      <a:pt x="17" y="73"/>
                    </a:lnTo>
                    <a:lnTo>
                      <a:pt x="19" y="73"/>
                    </a:lnTo>
                    <a:lnTo>
                      <a:pt x="12" y="67"/>
                    </a:lnTo>
                    <a:lnTo>
                      <a:pt x="11" y="53"/>
                    </a:lnTo>
                    <a:lnTo>
                      <a:pt x="9" y="50"/>
                    </a:lnTo>
                    <a:lnTo>
                      <a:pt x="12" y="47"/>
                    </a:lnTo>
                    <a:lnTo>
                      <a:pt x="9" y="39"/>
                    </a:lnTo>
                    <a:lnTo>
                      <a:pt x="3" y="38"/>
                    </a:lnTo>
                    <a:lnTo>
                      <a:pt x="0" y="30"/>
                    </a:lnTo>
                    <a:lnTo>
                      <a:pt x="3" y="27"/>
                    </a:lnTo>
                    <a:lnTo>
                      <a:pt x="12" y="29"/>
                    </a:lnTo>
                    <a:lnTo>
                      <a:pt x="17" y="33"/>
                    </a:lnTo>
                    <a:lnTo>
                      <a:pt x="32" y="35"/>
                    </a:lnTo>
                    <a:lnTo>
                      <a:pt x="40" y="36"/>
                    </a:lnTo>
                    <a:lnTo>
                      <a:pt x="43" y="33"/>
                    </a:lnTo>
                    <a:lnTo>
                      <a:pt x="40" y="32"/>
                    </a:lnTo>
                    <a:lnTo>
                      <a:pt x="46" y="26"/>
                    </a:lnTo>
                    <a:lnTo>
                      <a:pt x="40" y="24"/>
                    </a:lnTo>
                    <a:lnTo>
                      <a:pt x="37" y="27"/>
                    </a:lnTo>
                    <a:lnTo>
                      <a:pt x="26" y="26"/>
                    </a:lnTo>
                    <a:lnTo>
                      <a:pt x="22" y="17"/>
                    </a:lnTo>
                    <a:lnTo>
                      <a:pt x="26" y="12"/>
                    </a:lnTo>
                    <a:lnTo>
                      <a:pt x="3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2" name="Freeform 6691">
                <a:extLst>
                  <a:ext uri="{FF2B5EF4-FFF2-40B4-BE49-F238E27FC236}">
                    <a16:creationId xmlns:a16="http://schemas.microsoft.com/office/drawing/2014/main" id="{BD1E1EF7-6E5E-F4D2-D7AC-AE9F40FD0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897"/>
                <a:ext cx="31" cy="44"/>
              </a:xfrm>
              <a:custGeom>
                <a:avLst/>
                <a:gdLst>
                  <a:gd name="T0" fmla="*/ 31 w 63"/>
                  <a:gd name="T1" fmla="*/ 12 h 86"/>
                  <a:gd name="T2" fmla="*/ 35 w 63"/>
                  <a:gd name="T3" fmla="*/ 7 h 86"/>
                  <a:gd name="T4" fmla="*/ 32 w 63"/>
                  <a:gd name="T5" fmla="*/ 4 h 86"/>
                  <a:gd name="T6" fmla="*/ 40 w 63"/>
                  <a:gd name="T7" fmla="*/ 0 h 86"/>
                  <a:gd name="T8" fmla="*/ 43 w 63"/>
                  <a:gd name="T9" fmla="*/ 4 h 86"/>
                  <a:gd name="T10" fmla="*/ 49 w 63"/>
                  <a:gd name="T11" fmla="*/ 4 h 86"/>
                  <a:gd name="T12" fmla="*/ 50 w 63"/>
                  <a:gd name="T13" fmla="*/ 1 h 86"/>
                  <a:gd name="T14" fmla="*/ 55 w 63"/>
                  <a:gd name="T15" fmla="*/ 3 h 86"/>
                  <a:gd name="T16" fmla="*/ 49 w 63"/>
                  <a:gd name="T17" fmla="*/ 12 h 86"/>
                  <a:gd name="T18" fmla="*/ 49 w 63"/>
                  <a:gd name="T19" fmla="*/ 18 h 86"/>
                  <a:gd name="T20" fmla="*/ 50 w 63"/>
                  <a:gd name="T21" fmla="*/ 21 h 86"/>
                  <a:gd name="T22" fmla="*/ 58 w 63"/>
                  <a:gd name="T23" fmla="*/ 18 h 86"/>
                  <a:gd name="T24" fmla="*/ 63 w 63"/>
                  <a:gd name="T25" fmla="*/ 29 h 86"/>
                  <a:gd name="T26" fmla="*/ 53 w 63"/>
                  <a:gd name="T27" fmla="*/ 30 h 86"/>
                  <a:gd name="T28" fmla="*/ 56 w 63"/>
                  <a:gd name="T29" fmla="*/ 35 h 86"/>
                  <a:gd name="T30" fmla="*/ 49 w 63"/>
                  <a:gd name="T31" fmla="*/ 45 h 86"/>
                  <a:gd name="T32" fmla="*/ 52 w 63"/>
                  <a:gd name="T33" fmla="*/ 53 h 86"/>
                  <a:gd name="T34" fmla="*/ 49 w 63"/>
                  <a:gd name="T35" fmla="*/ 53 h 86"/>
                  <a:gd name="T36" fmla="*/ 43 w 63"/>
                  <a:gd name="T37" fmla="*/ 62 h 86"/>
                  <a:gd name="T38" fmla="*/ 43 w 63"/>
                  <a:gd name="T39" fmla="*/ 67 h 86"/>
                  <a:gd name="T40" fmla="*/ 37 w 63"/>
                  <a:gd name="T41" fmla="*/ 70 h 86"/>
                  <a:gd name="T42" fmla="*/ 38 w 63"/>
                  <a:gd name="T43" fmla="*/ 71 h 86"/>
                  <a:gd name="T44" fmla="*/ 41 w 63"/>
                  <a:gd name="T45" fmla="*/ 76 h 86"/>
                  <a:gd name="T46" fmla="*/ 40 w 63"/>
                  <a:gd name="T47" fmla="*/ 83 h 86"/>
                  <a:gd name="T48" fmla="*/ 28 w 63"/>
                  <a:gd name="T49" fmla="*/ 86 h 86"/>
                  <a:gd name="T50" fmla="*/ 26 w 63"/>
                  <a:gd name="T51" fmla="*/ 77 h 86"/>
                  <a:gd name="T52" fmla="*/ 19 w 63"/>
                  <a:gd name="T53" fmla="*/ 77 h 86"/>
                  <a:gd name="T54" fmla="*/ 17 w 63"/>
                  <a:gd name="T55" fmla="*/ 73 h 86"/>
                  <a:gd name="T56" fmla="*/ 19 w 63"/>
                  <a:gd name="T57" fmla="*/ 73 h 86"/>
                  <a:gd name="T58" fmla="*/ 12 w 63"/>
                  <a:gd name="T59" fmla="*/ 67 h 86"/>
                  <a:gd name="T60" fmla="*/ 11 w 63"/>
                  <a:gd name="T61" fmla="*/ 53 h 86"/>
                  <a:gd name="T62" fmla="*/ 9 w 63"/>
                  <a:gd name="T63" fmla="*/ 50 h 86"/>
                  <a:gd name="T64" fmla="*/ 12 w 63"/>
                  <a:gd name="T65" fmla="*/ 47 h 86"/>
                  <a:gd name="T66" fmla="*/ 9 w 63"/>
                  <a:gd name="T67" fmla="*/ 39 h 86"/>
                  <a:gd name="T68" fmla="*/ 3 w 63"/>
                  <a:gd name="T69" fmla="*/ 38 h 86"/>
                  <a:gd name="T70" fmla="*/ 0 w 63"/>
                  <a:gd name="T71" fmla="*/ 30 h 86"/>
                  <a:gd name="T72" fmla="*/ 3 w 63"/>
                  <a:gd name="T73" fmla="*/ 27 h 86"/>
                  <a:gd name="T74" fmla="*/ 12 w 63"/>
                  <a:gd name="T75" fmla="*/ 29 h 86"/>
                  <a:gd name="T76" fmla="*/ 17 w 63"/>
                  <a:gd name="T77" fmla="*/ 33 h 86"/>
                  <a:gd name="T78" fmla="*/ 32 w 63"/>
                  <a:gd name="T79" fmla="*/ 35 h 86"/>
                  <a:gd name="T80" fmla="*/ 40 w 63"/>
                  <a:gd name="T81" fmla="*/ 36 h 86"/>
                  <a:gd name="T82" fmla="*/ 43 w 63"/>
                  <a:gd name="T83" fmla="*/ 33 h 86"/>
                  <a:gd name="T84" fmla="*/ 40 w 63"/>
                  <a:gd name="T85" fmla="*/ 32 h 86"/>
                  <a:gd name="T86" fmla="*/ 46 w 63"/>
                  <a:gd name="T87" fmla="*/ 26 h 86"/>
                  <a:gd name="T88" fmla="*/ 40 w 63"/>
                  <a:gd name="T89" fmla="*/ 24 h 86"/>
                  <a:gd name="T90" fmla="*/ 37 w 63"/>
                  <a:gd name="T91" fmla="*/ 27 h 86"/>
                  <a:gd name="T92" fmla="*/ 26 w 63"/>
                  <a:gd name="T93" fmla="*/ 26 h 86"/>
                  <a:gd name="T94" fmla="*/ 22 w 63"/>
                  <a:gd name="T95" fmla="*/ 17 h 86"/>
                  <a:gd name="T96" fmla="*/ 26 w 63"/>
                  <a:gd name="T97" fmla="*/ 12 h 86"/>
                  <a:gd name="T98" fmla="*/ 31 w 63"/>
                  <a:gd name="T99" fmla="*/ 1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3" h="86">
                    <a:moveTo>
                      <a:pt x="31" y="12"/>
                    </a:moveTo>
                    <a:lnTo>
                      <a:pt x="35" y="7"/>
                    </a:lnTo>
                    <a:lnTo>
                      <a:pt x="32" y="4"/>
                    </a:lnTo>
                    <a:lnTo>
                      <a:pt x="40" y="0"/>
                    </a:lnTo>
                    <a:lnTo>
                      <a:pt x="43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5" y="3"/>
                    </a:lnTo>
                    <a:lnTo>
                      <a:pt x="49" y="12"/>
                    </a:lnTo>
                    <a:lnTo>
                      <a:pt x="49" y="18"/>
                    </a:lnTo>
                    <a:lnTo>
                      <a:pt x="50" y="21"/>
                    </a:lnTo>
                    <a:lnTo>
                      <a:pt x="58" y="18"/>
                    </a:lnTo>
                    <a:lnTo>
                      <a:pt x="63" y="29"/>
                    </a:lnTo>
                    <a:lnTo>
                      <a:pt x="53" y="30"/>
                    </a:lnTo>
                    <a:lnTo>
                      <a:pt x="56" y="35"/>
                    </a:lnTo>
                    <a:lnTo>
                      <a:pt x="49" y="45"/>
                    </a:lnTo>
                    <a:lnTo>
                      <a:pt x="52" y="53"/>
                    </a:lnTo>
                    <a:lnTo>
                      <a:pt x="49" y="53"/>
                    </a:lnTo>
                    <a:lnTo>
                      <a:pt x="43" y="62"/>
                    </a:lnTo>
                    <a:lnTo>
                      <a:pt x="43" y="67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41" y="76"/>
                    </a:lnTo>
                    <a:lnTo>
                      <a:pt x="40" y="83"/>
                    </a:lnTo>
                    <a:lnTo>
                      <a:pt x="28" y="86"/>
                    </a:lnTo>
                    <a:lnTo>
                      <a:pt x="26" y="77"/>
                    </a:lnTo>
                    <a:lnTo>
                      <a:pt x="19" y="77"/>
                    </a:lnTo>
                    <a:lnTo>
                      <a:pt x="17" y="73"/>
                    </a:lnTo>
                    <a:lnTo>
                      <a:pt x="19" y="73"/>
                    </a:lnTo>
                    <a:lnTo>
                      <a:pt x="12" y="67"/>
                    </a:lnTo>
                    <a:lnTo>
                      <a:pt x="11" y="53"/>
                    </a:lnTo>
                    <a:lnTo>
                      <a:pt x="9" y="50"/>
                    </a:lnTo>
                    <a:lnTo>
                      <a:pt x="12" y="47"/>
                    </a:lnTo>
                    <a:lnTo>
                      <a:pt x="9" y="39"/>
                    </a:lnTo>
                    <a:lnTo>
                      <a:pt x="3" y="38"/>
                    </a:lnTo>
                    <a:lnTo>
                      <a:pt x="0" y="30"/>
                    </a:lnTo>
                    <a:lnTo>
                      <a:pt x="3" y="27"/>
                    </a:lnTo>
                    <a:lnTo>
                      <a:pt x="12" y="29"/>
                    </a:lnTo>
                    <a:lnTo>
                      <a:pt x="17" y="33"/>
                    </a:lnTo>
                    <a:lnTo>
                      <a:pt x="32" y="35"/>
                    </a:lnTo>
                    <a:lnTo>
                      <a:pt x="40" y="36"/>
                    </a:lnTo>
                    <a:lnTo>
                      <a:pt x="43" y="33"/>
                    </a:lnTo>
                    <a:lnTo>
                      <a:pt x="40" y="32"/>
                    </a:lnTo>
                    <a:lnTo>
                      <a:pt x="46" y="26"/>
                    </a:lnTo>
                    <a:lnTo>
                      <a:pt x="40" y="24"/>
                    </a:lnTo>
                    <a:lnTo>
                      <a:pt x="37" y="27"/>
                    </a:lnTo>
                    <a:lnTo>
                      <a:pt x="26" y="26"/>
                    </a:lnTo>
                    <a:lnTo>
                      <a:pt x="22" y="17"/>
                    </a:lnTo>
                    <a:lnTo>
                      <a:pt x="26" y="12"/>
                    </a:lnTo>
                    <a:lnTo>
                      <a:pt x="31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3" name="Freeform 6692">
                <a:extLst>
                  <a:ext uri="{FF2B5EF4-FFF2-40B4-BE49-F238E27FC236}">
                    <a16:creationId xmlns:a16="http://schemas.microsoft.com/office/drawing/2014/main" id="{D44606EA-888D-2EAC-B051-6BBB7D1BE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900"/>
                <a:ext cx="28" cy="16"/>
              </a:xfrm>
              <a:custGeom>
                <a:avLst/>
                <a:gdLst>
                  <a:gd name="T0" fmla="*/ 30 w 56"/>
                  <a:gd name="T1" fmla="*/ 0 h 32"/>
                  <a:gd name="T2" fmla="*/ 29 w 56"/>
                  <a:gd name="T3" fmla="*/ 5 h 32"/>
                  <a:gd name="T4" fmla="*/ 22 w 56"/>
                  <a:gd name="T5" fmla="*/ 7 h 32"/>
                  <a:gd name="T6" fmla="*/ 22 w 56"/>
                  <a:gd name="T7" fmla="*/ 5 h 32"/>
                  <a:gd name="T8" fmla="*/ 19 w 56"/>
                  <a:gd name="T9" fmla="*/ 7 h 32"/>
                  <a:gd name="T10" fmla="*/ 12 w 56"/>
                  <a:gd name="T11" fmla="*/ 13 h 32"/>
                  <a:gd name="T12" fmla="*/ 6 w 56"/>
                  <a:gd name="T13" fmla="*/ 7 h 32"/>
                  <a:gd name="T14" fmla="*/ 0 w 56"/>
                  <a:gd name="T15" fmla="*/ 3 h 32"/>
                  <a:gd name="T16" fmla="*/ 0 w 56"/>
                  <a:gd name="T17" fmla="*/ 14 h 32"/>
                  <a:gd name="T18" fmla="*/ 1 w 56"/>
                  <a:gd name="T19" fmla="*/ 20 h 32"/>
                  <a:gd name="T20" fmla="*/ 0 w 56"/>
                  <a:gd name="T21" fmla="*/ 25 h 32"/>
                  <a:gd name="T22" fmla="*/ 4 w 56"/>
                  <a:gd name="T23" fmla="*/ 28 h 32"/>
                  <a:gd name="T24" fmla="*/ 10 w 56"/>
                  <a:gd name="T25" fmla="*/ 26 h 32"/>
                  <a:gd name="T26" fmla="*/ 13 w 56"/>
                  <a:gd name="T27" fmla="*/ 23 h 32"/>
                  <a:gd name="T28" fmla="*/ 22 w 56"/>
                  <a:gd name="T29" fmla="*/ 25 h 32"/>
                  <a:gd name="T30" fmla="*/ 27 w 56"/>
                  <a:gd name="T31" fmla="*/ 29 h 32"/>
                  <a:gd name="T32" fmla="*/ 42 w 56"/>
                  <a:gd name="T33" fmla="*/ 31 h 32"/>
                  <a:gd name="T34" fmla="*/ 50 w 56"/>
                  <a:gd name="T35" fmla="*/ 32 h 32"/>
                  <a:gd name="T36" fmla="*/ 53 w 56"/>
                  <a:gd name="T37" fmla="*/ 29 h 32"/>
                  <a:gd name="T38" fmla="*/ 50 w 56"/>
                  <a:gd name="T39" fmla="*/ 28 h 32"/>
                  <a:gd name="T40" fmla="*/ 56 w 56"/>
                  <a:gd name="T41" fmla="*/ 22 h 32"/>
                  <a:gd name="T42" fmla="*/ 50 w 56"/>
                  <a:gd name="T43" fmla="*/ 20 h 32"/>
                  <a:gd name="T44" fmla="*/ 47 w 56"/>
                  <a:gd name="T45" fmla="*/ 23 h 32"/>
                  <a:gd name="T46" fmla="*/ 36 w 56"/>
                  <a:gd name="T47" fmla="*/ 22 h 32"/>
                  <a:gd name="T48" fmla="*/ 32 w 56"/>
                  <a:gd name="T49" fmla="*/ 13 h 32"/>
                  <a:gd name="T50" fmla="*/ 36 w 56"/>
                  <a:gd name="T51" fmla="*/ 8 h 32"/>
                  <a:gd name="T52" fmla="*/ 41 w 56"/>
                  <a:gd name="T53" fmla="*/ 8 h 32"/>
                  <a:gd name="T54" fmla="*/ 45 w 56"/>
                  <a:gd name="T55" fmla="*/ 3 h 32"/>
                  <a:gd name="T56" fmla="*/ 42 w 56"/>
                  <a:gd name="T57" fmla="*/ 0 h 32"/>
                  <a:gd name="T58" fmla="*/ 38 w 56"/>
                  <a:gd name="T59" fmla="*/ 2 h 32"/>
                  <a:gd name="T60" fmla="*/ 30 w 56"/>
                  <a:gd name="T6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6" h="32">
                    <a:moveTo>
                      <a:pt x="30" y="0"/>
                    </a:moveTo>
                    <a:lnTo>
                      <a:pt x="29" y="5"/>
                    </a:lnTo>
                    <a:lnTo>
                      <a:pt x="22" y="7"/>
                    </a:lnTo>
                    <a:lnTo>
                      <a:pt x="22" y="5"/>
                    </a:lnTo>
                    <a:lnTo>
                      <a:pt x="19" y="7"/>
                    </a:lnTo>
                    <a:lnTo>
                      <a:pt x="12" y="13"/>
                    </a:lnTo>
                    <a:lnTo>
                      <a:pt x="6" y="7"/>
                    </a:lnTo>
                    <a:lnTo>
                      <a:pt x="0" y="3"/>
                    </a:lnTo>
                    <a:lnTo>
                      <a:pt x="0" y="14"/>
                    </a:lnTo>
                    <a:lnTo>
                      <a:pt x="1" y="20"/>
                    </a:lnTo>
                    <a:lnTo>
                      <a:pt x="0" y="25"/>
                    </a:lnTo>
                    <a:lnTo>
                      <a:pt x="4" y="28"/>
                    </a:lnTo>
                    <a:lnTo>
                      <a:pt x="10" y="26"/>
                    </a:lnTo>
                    <a:lnTo>
                      <a:pt x="13" y="23"/>
                    </a:lnTo>
                    <a:lnTo>
                      <a:pt x="22" y="25"/>
                    </a:lnTo>
                    <a:lnTo>
                      <a:pt x="27" y="29"/>
                    </a:lnTo>
                    <a:lnTo>
                      <a:pt x="42" y="31"/>
                    </a:lnTo>
                    <a:lnTo>
                      <a:pt x="50" y="32"/>
                    </a:lnTo>
                    <a:lnTo>
                      <a:pt x="53" y="29"/>
                    </a:lnTo>
                    <a:lnTo>
                      <a:pt x="50" y="28"/>
                    </a:lnTo>
                    <a:lnTo>
                      <a:pt x="56" y="22"/>
                    </a:lnTo>
                    <a:lnTo>
                      <a:pt x="50" y="20"/>
                    </a:lnTo>
                    <a:lnTo>
                      <a:pt x="47" y="23"/>
                    </a:lnTo>
                    <a:lnTo>
                      <a:pt x="36" y="22"/>
                    </a:lnTo>
                    <a:lnTo>
                      <a:pt x="32" y="13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5" y="3"/>
                    </a:lnTo>
                    <a:lnTo>
                      <a:pt x="42" y="0"/>
                    </a:lnTo>
                    <a:lnTo>
                      <a:pt x="38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4" name="Freeform 6693">
                <a:extLst>
                  <a:ext uri="{FF2B5EF4-FFF2-40B4-BE49-F238E27FC236}">
                    <a16:creationId xmlns:a16="http://schemas.microsoft.com/office/drawing/2014/main" id="{8624B40E-8E7E-6DE8-5A9F-89D49FC62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900"/>
                <a:ext cx="28" cy="16"/>
              </a:xfrm>
              <a:custGeom>
                <a:avLst/>
                <a:gdLst>
                  <a:gd name="T0" fmla="*/ 30 w 56"/>
                  <a:gd name="T1" fmla="*/ 0 h 32"/>
                  <a:gd name="T2" fmla="*/ 38 w 56"/>
                  <a:gd name="T3" fmla="*/ 2 h 32"/>
                  <a:gd name="T4" fmla="*/ 42 w 56"/>
                  <a:gd name="T5" fmla="*/ 0 h 32"/>
                  <a:gd name="T6" fmla="*/ 45 w 56"/>
                  <a:gd name="T7" fmla="*/ 3 h 32"/>
                  <a:gd name="T8" fmla="*/ 41 w 56"/>
                  <a:gd name="T9" fmla="*/ 8 h 32"/>
                  <a:gd name="T10" fmla="*/ 36 w 56"/>
                  <a:gd name="T11" fmla="*/ 8 h 32"/>
                  <a:gd name="T12" fmla="*/ 32 w 56"/>
                  <a:gd name="T13" fmla="*/ 13 h 32"/>
                  <a:gd name="T14" fmla="*/ 36 w 56"/>
                  <a:gd name="T15" fmla="*/ 22 h 32"/>
                  <a:gd name="T16" fmla="*/ 47 w 56"/>
                  <a:gd name="T17" fmla="*/ 23 h 32"/>
                  <a:gd name="T18" fmla="*/ 50 w 56"/>
                  <a:gd name="T19" fmla="*/ 20 h 32"/>
                  <a:gd name="T20" fmla="*/ 56 w 56"/>
                  <a:gd name="T21" fmla="*/ 22 h 32"/>
                  <a:gd name="T22" fmla="*/ 50 w 56"/>
                  <a:gd name="T23" fmla="*/ 28 h 32"/>
                  <a:gd name="T24" fmla="*/ 53 w 56"/>
                  <a:gd name="T25" fmla="*/ 29 h 32"/>
                  <a:gd name="T26" fmla="*/ 50 w 56"/>
                  <a:gd name="T27" fmla="*/ 32 h 32"/>
                  <a:gd name="T28" fmla="*/ 42 w 56"/>
                  <a:gd name="T29" fmla="*/ 31 h 32"/>
                  <a:gd name="T30" fmla="*/ 27 w 56"/>
                  <a:gd name="T31" fmla="*/ 29 h 32"/>
                  <a:gd name="T32" fmla="*/ 22 w 56"/>
                  <a:gd name="T33" fmla="*/ 25 h 32"/>
                  <a:gd name="T34" fmla="*/ 13 w 56"/>
                  <a:gd name="T35" fmla="*/ 23 h 32"/>
                  <a:gd name="T36" fmla="*/ 10 w 56"/>
                  <a:gd name="T37" fmla="*/ 26 h 32"/>
                  <a:gd name="T38" fmla="*/ 4 w 56"/>
                  <a:gd name="T39" fmla="*/ 28 h 32"/>
                  <a:gd name="T40" fmla="*/ 0 w 56"/>
                  <a:gd name="T41" fmla="*/ 25 h 32"/>
                  <a:gd name="T42" fmla="*/ 1 w 56"/>
                  <a:gd name="T43" fmla="*/ 20 h 32"/>
                  <a:gd name="T44" fmla="*/ 0 w 56"/>
                  <a:gd name="T45" fmla="*/ 14 h 32"/>
                  <a:gd name="T46" fmla="*/ 0 w 56"/>
                  <a:gd name="T47" fmla="*/ 3 h 32"/>
                  <a:gd name="T48" fmla="*/ 6 w 56"/>
                  <a:gd name="T49" fmla="*/ 7 h 32"/>
                  <a:gd name="T50" fmla="*/ 12 w 56"/>
                  <a:gd name="T51" fmla="*/ 13 h 32"/>
                  <a:gd name="T52" fmla="*/ 19 w 56"/>
                  <a:gd name="T53" fmla="*/ 7 h 32"/>
                  <a:gd name="T54" fmla="*/ 22 w 56"/>
                  <a:gd name="T55" fmla="*/ 5 h 32"/>
                  <a:gd name="T56" fmla="*/ 22 w 56"/>
                  <a:gd name="T57" fmla="*/ 7 h 32"/>
                  <a:gd name="T58" fmla="*/ 29 w 56"/>
                  <a:gd name="T59" fmla="*/ 5 h 32"/>
                  <a:gd name="T60" fmla="*/ 30 w 56"/>
                  <a:gd name="T6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6" h="32">
                    <a:moveTo>
                      <a:pt x="30" y="0"/>
                    </a:moveTo>
                    <a:lnTo>
                      <a:pt x="38" y="2"/>
                    </a:lnTo>
                    <a:lnTo>
                      <a:pt x="42" y="0"/>
                    </a:lnTo>
                    <a:lnTo>
                      <a:pt x="45" y="3"/>
                    </a:lnTo>
                    <a:lnTo>
                      <a:pt x="41" y="8"/>
                    </a:lnTo>
                    <a:lnTo>
                      <a:pt x="36" y="8"/>
                    </a:lnTo>
                    <a:lnTo>
                      <a:pt x="32" y="13"/>
                    </a:lnTo>
                    <a:lnTo>
                      <a:pt x="36" y="22"/>
                    </a:lnTo>
                    <a:lnTo>
                      <a:pt x="47" y="23"/>
                    </a:lnTo>
                    <a:lnTo>
                      <a:pt x="50" y="20"/>
                    </a:lnTo>
                    <a:lnTo>
                      <a:pt x="56" y="22"/>
                    </a:lnTo>
                    <a:lnTo>
                      <a:pt x="50" y="28"/>
                    </a:lnTo>
                    <a:lnTo>
                      <a:pt x="53" y="29"/>
                    </a:lnTo>
                    <a:lnTo>
                      <a:pt x="50" y="32"/>
                    </a:lnTo>
                    <a:lnTo>
                      <a:pt x="42" y="31"/>
                    </a:lnTo>
                    <a:lnTo>
                      <a:pt x="27" y="29"/>
                    </a:lnTo>
                    <a:lnTo>
                      <a:pt x="22" y="25"/>
                    </a:lnTo>
                    <a:lnTo>
                      <a:pt x="13" y="23"/>
                    </a:lnTo>
                    <a:lnTo>
                      <a:pt x="10" y="26"/>
                    </a:lnTo>
                    <a:lnTo>
                      <a:pt x="4" y="28"/>
                    </a:lnTo>
                    <a:lnTo>
                      <a:pt x="0" y="25"/>
                    </a:lnTo>
                    <a:lnTo>
                      <a:pt x="1" y="20"/>
                    </a:lnTo>
                    <a:lnTo>
                      <a:pt x="0" y="14"/>
                    </a:lnTo>
                    <a:lnTo>
                      <a:pt x="0" y="3"/>
                    </a:lnTo>
                    <a:lnTo>
                      <a:pt x="6" y="7"/>
                    </a:lnTo>
                    <a:lnTo>
                      <a:pt x="12" y="13"/>
                    </a:lnTo>
                    <a:lnTo>
                      <a:pt x="19" y="7"/>
                    </a:lnTo>
                    <a:lnTo>
                      <a:pt x="22" y="5"/>
                    </a:lnTo>
                    <a:lnTo>
                      <a:pt x="22" y="7"/>
                    </a:lnTo>
                    <a:lnTo>
                      <a:pt x="29" y="5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5" name="Freeform 6694">
                <a:extLst>
                  <a:ext uri="{FF2B5EF4-FFF2-40B4-BE49-F238E27FC236}">
                    <a16:creationId xmlns:a16="http://schemas.microsoft.com/office/drawing/2014/main" id="{ACB039EA-80B2-2ED5-A5F6-00C5941F6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900"/>
                <a:ext cx="28" cy="16"/>
              </a:xfrm>
              <a:custGeom>
                <a:avLst/>
                <a:gdLst>
                  <a:gd name="T0" fmla="*/ 30 w 56"/>
                  <a:gd name="T1" fmla="*/ 0 h 32"/>
                  <a:gd name="T2" fmla="*/ 38 w 56"/>
                  <a:gd name="T3" fmla="*/ 2 h 32"/>
                  <a:gd name="T4" fmla="*/ 42 w 56"/>
                  <a:gd name="T5" fmla="*/ 0 h 32"/>
                  <a:gd name="T6" fmla="*/ 45 w 56"/>
                  <a:gd name="T7" fmla="*/ 3 h 32"/>
                  <a:gd name="T8" fmla="*/ 41 w 56"/>
                  <a:gd name="T9" fmla="*/ 8 h 32"/>
                  <a:gd name="T10" fmla="*/ 36 w 56"/>
                  <a:gd name="T11" fmla="*/ 8 h 32"/>
                  <a:gd name="T12" fmla="*/ 32 w 56"/>
                  <a:gd name="T13" fmla="*/ 13 h 32"/>
                  <a:gd name="T14" fmla="*/ 36 w 56"/>
                  <a:gd name="T15" fmla="*/ 22 h 32"/>
                  <a:gd name="T16" fmla="*/ 47 w 56"/>
                  <a:gd name="T17" fmla="*/ 23 h 32"/>
                  <a:gd name="T18" fmla="*/ 50 w 56"/>
                  <a:gd name="T19" fmla="*/ 20 h 32"/>
                  <a:gd name="T20" fmla="*/ 56 w 56"/>
                  <a:gd name="T21" fmla="*/ 22 h 32"/>
                  <a:gd name="T22" fmla="*/ 50 w 56"/>
                  <a:gd name="T23" fmla="*/ 28 h 32"/>
                  <a:gd name="T24" fmla="*/ 53 w 56"/>
                  <a:gd name="T25" fmla="*/ 29 h 32"/>
                  <a:gd name="T26" fmla="*/ 50 w 56"/>
                  <a:gd name="T27" fmla="*/ 32 h 32"/>
                  <a:gd name="T28" fmla="*/ 42 w 56"/>
                  <a:gd name="T29" fmla="*/ 31 h 32"/>
                  <a:gd name="T30" fmla="*/ 27 w 56"/>
                  <a:gd name="T31" fmla="*/ 29 h 32"/>
                  <a:gd name="T32" fmla="*/ 22 w 56"/>
                  <a:gd name="T33" fmla="*/ 25 h 32"/>
                  <a:gd name="T34" fmla="*/ 13 w 56"/>
                  <a:gd name="T35" fmla="*/ 23 h 32"/>
                  <a:gd name="T36" fmla="*/ 10 w 56"/>
                  <a:gd name="T37" fmla="*/ 26 h 32"/>
                  <a:gd name="T38" fmla="*/ 4 w 56"/>
                  <a:gd name="T39" fmla="*/ 28 h 32"/>
                  <a:gd name="T40" fmla="*/ 0 w 56"/>
                  <a:gd name="T41" fmla="*/ 25 h 32"/>
                  <a:gd name="T42" fmla="*/ 1 w 56"/>
                  <a:gd name="T43" fmla="*/ 20 h 32"/>
                  <a:gd name="T44" fmla="*/ 0 w 56"/>
                  <a:gd name="T45" fmla="*/ 14 h 32"/>
                  <a:gd name="T46" fmla="*/ 0 w 56"/>
                  <a:gd name="T47" fmla="*/ 3 h 32"/>
                  <a:gd name="T48" fmla="*/ 6 w 56"/>
                  <a:gd name="T49" fmla="*/ 7 h 32"/>
                  <a:gd name="T50" fmla="*/ 12 w 56"/>
                  <a:gd name="T51" fmla="*/ 13 h 32"/>
                  <a:gd name="T52" fmla="*/ 19 w 56"/>
                  <a:gd name="T53" fmla="*/ 7 h 32"/>
                  <a:gd name="T54" fmla="*/ 22 w 56"/>
                  <a:gd name="T55" fmla="*/ 5 h 32"/>
                  <a:gd name="T56" fmla="*/ 22 w 56"/>
                  <a:gd name="T57" fmla="*/ 7 h 32"/>
                  <a:gd name="T58" fmla="*/ 29 w 56"/>
                  <a:gd name="T59" fmla="*/ 5 h 32"/>
                  <a:gd name="T60" fmla="*/ 30 w 56"/>
                  <a:gd name="T6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6" h="32">
                    <a:moveTo>
                      <a:pt x="30" y="0"/>
                    </a:moveTo>
                    <a:lnTo>
                      <a:pt x="38" y="2"/>
                    </a:lnTo>
                    <a:lnTo>
                      <a:pt x="42" y="0"/>
                    </a:lnTo>
                    <a:lnTo>
                      <a:pt x="45" y="3"/>
                    </a:lnTo>
                    <a:lnTo>
                      <a:pt x="41" y="8"/>
                    </a:lnTo>
                    <a:lnTo>
                      <a:pt x="36" y="8"/>
                    </a:lnTo>
                    <a:lnTo>
                      <a:pt x="32" y="13"/>
                    </a:lnTo>
                    <a:lnTo>
                      <a:pt x="36" y="22"/>
                    </a:lnTo>
                    <a:lnTo>
                      <a:pt x="47" y="23"/>
                    </a:lnTo>
                    <a:lnTo>
                      <a:pt x="50" y="20"/>
                    </a:lnTo>
                    <a:lnTo>
                      <a:pt x="56" y="22"/>
                    </a:lnTo>
                    <a:lnTo>
                      <a:pt x="50" y="28"/>
                    </a:lnTo>
                    <a:lnTo>
                      <a:pt x="53" y="29"/>
                    </a:lnTo>
                    <a:lnTo>
                      <a:pt x="50" y="32"/>
                    </a:lnTo>
                    <a:lnTo>
                      <a:pt x="42" y="31"/>
                    </a:lnTo>
                    <a:lnTo>
                      <a:pt x="27" y="29"/>
                    </a:lnTo>
                    <a:lnTo>
                      <a:pt x="22" y="25"/>
                    </a:lnTo>
                    <a:lnTo>
                      <a:pt x="13" y="23"/>
                    </a:lnTo>
                    <a:lnTo>
                      <a:pt x="10" y="26"/>
                    </a:lnTo>
                    <a:lnTo>
                      <a:pt x="4" y="28"/>
                    </a:lnTo>
                    <a:lnTo>
                      <a:pt x="0" y="25"/>
                    </a:lnTo>
                    <a:lnTo>
                      <a:pt x="1" y="20"/>
                    </a:lnTo>
                    <a:lnTo>
                      <a:pt x="0" y="14"/>
                    </a:lnTo>
                    <a:lnTo>
                      <a:pt x="0" y="3"/>
                    </a:lnTo>
                    <a:lnTo>
                      <a:pt x="6" y="7"/>
                    </a:lnTo>
                    <a:lnTo>
                      <a:pt x="12" y="13"/>
                    </a:lnTo>
                    <a:lnTo>
                      <a:pt x="19" y="7"/>
                    </a:lnTo>
                    <a:lnTo>
                      <a:pt x="22" y="5"/>
                    </a:lnTo>
                    <a:lnTo>
                      <a:pt x="22" y="7"/>
                    </a:lnTo>
                    <a:lnTo>
                      <a:pt x="29" y="5"/>
                    </a:lnTo>
                    <a:lnTo>
                      <a:pt x="30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6" name="Freeform 6695">
                <a:extLst>
                  <a:ext uri="{FF2B5EF4-FFF2-40B4-BE49-F238E27FC236}">
                    <a16:creationId xmlns:a16="http://schemas.microsoft.com/office/drawing/2014/main" id="{7B41B812-5CBE-E1A9-C177-AF9D5C8DA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877"/>
                <a:ext cx="22" cy="23"/>
              </a:xfrm>
              <a:custGeom>
                <a:avLst/>
                <a:gdLst>
                  <a:gd name="T0" fmla="*/ 34 w 44"/>
                  <a:gd name="T1" fmla="*/ 26 h 45"/>
                  <a:gd name="T2" fmla="*/ 34 w 44"/>
                  <a:gd name="T3" fmla="*/ 21 h 45"/>
                  <a:gd name="T4" fmla="*/ 22 w 44"/>
                  <a:gd name="T5" fmla="*/ 12 h 45"/>
                  <a:gd name="T6" fmla="*/ 17 w 44"/>
                  <a:gd name="T7" fmla="*/ 9 h 45"/>
                  <a:gd name="T8" fmla="*/ 9 w 44"/>
                  <a:gd name="T9" fmla="*/ 1 h 45"/>
                  <a:gd name="T10" fmla="*/ 6 w 44"/>
                  <a:gd name="T11" fmla="*/ 0 h 45"/>
                  <a:gd name="T12" fmla="*/ 5 w 44"/>
                  <a:gd name="T13" fmla="*/ 0 h 45"/>
                  <a:gd name="T14" fmla="*/ 3 w 44"/>
                  <a:gd name="T15" fmla="*/ 4 h 45"/>
                  <a:gd name="T16" fmla="*/ 6 w 44"/>
                  <a:gd name="T17" fmla="*/ 12 h 45"/>
                  <a:gd name="T18" fmla="*/ 0 w 44"/>
                  <a:gd name="T19" fmla="*/ 17 h 45"/>
                  <a:gd name="T20" fmla="*/ 8 w 44"/>
                  <a:gd name="T21" fmla="*/ 17 h 45"/>
                  <a:gd name="T22" fmla="*/ 9 w 44"/>
                  <a:gd name="T23" fmla="*/ 18 h 45"/>
                  <a:gd name="T24" fmla="*/ 9 w 44"/>
                  <a:gd name="T25" fmla="*/ 23 h 45"/>
                  <a:gd name="T26" fmla="*/ 16 w 44"/>
                  <a:gd name="T27" fmla="*/ 26 h 45"/>
                  <a:gd name="T28" fmla="*/ 20 w 44"/>
                  <a:gd name="T29" fmla="*/ 24 h 45"/>
                  <a:gd name="T30" fmla="*/ 28 w 44"/>
                  <a:gd name="T31" fmla="*/ 24 h 45"/>
                  <a:gd name="T32" fmla="*/ 31 w 44"/>
                  <a:gd name="T33" fmla="*/ 29 h 45"/>
                  <a:gd name="T34" fmla="*/ 28 w 44"/>
                  <a:gd name="T35" fmla="*/ 33 h 45"/>
                  <a:gd name="T36" fmla="*/ 31 w 44"/>
                  <a:gd name="T37" fmla="*/ 36 h 45"/>
                  <a:gd name="T38" fmla="*/ 34 w 44"/>
                  <a:gd name="T39" fmla="*/ 41 h 45"/>
                  <a:gd name="T40" fmla="*/ 37 w 44"/>
                  <a:gd name="T41" fmla="*/ 45 h 45"/>
                  <a:gd name="T42" fmla="*/ 43 w 44"/>
                  <a:gd name="T43" fmla="*/ 45 h 45"/>
                  <a:gd name="T44" fmla="*/ 44 w 44"/>
                  <a:gd name="T45" fmla="*/ 42 h 45"/>
                  <a:gd name="T46" fmla="*/ 44 w 44"/>
                  <a:gd name="T47" fmla="*/ 35 h 45"/>
                  <a:gd name="T48" fmla="*/ 34 w 44"/>
                  <a:gd name="T49" fmla="*/ 27 h 45"/>
                  <a:gd name="T50" fmla="*/ 34 w 44"/>
                  <a:gd name="T51" fmla="*/ 2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45">
                    <a:moveTo>
                      <a:pt x="34" y="26"/>
                    </a:moveTo>
                    <a:lnTo>
                      <a:pt x="34" y="21"/>
                    </a:lnTo>
                    <a:lnTo>
                      <a:pt x="22" y="12"/>
                    </a:lnTo>
                    <a:lnTo>
                      <a:pt x="17" y="9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4"/>
                    </a:lnTo>
                    <a:lnTo>
                      <a:pt x="6" y="12"/>
                    </a:lnTo>
                    <a:lnTo>
                      <a:pt x="0" y="17"/>
                    </a:lnTo>
                    <a:lnTo>
                      <a:pt x="8" y="17"/>
                    </a:lnTo>
                    <a:lnTo>
                      <a:pt x="9" y="18"/>
                    </a:lnTo>
                    <a:lnTo>
                      <a:pt x="9" y="23"/>
                    </a:lnTo>
                    <a:lnTo>
                      <a:pt x="16" y="26"/>
                    </a:lnTo>
                    <a:lnTo>
                      <a:pt x="20" y="24"/>
                    </a:lnTo>
                    <a:lnTo>
                      <a:pt x="28" y="24"/>
                    </a:lnTo>
                    <a:lnTo>
                      <a:pt x="31" y="29"/>
                    </a:lnTo>
                    <a:lnTo>
                      <a:pt x="28" y="33"/>
                    </a:lnTo>
                    <a:lnTo>
                      <a:pt x="31" y="36"/>
                    </a:lnTo>
                    <a:lnTo>
                      <a:pt x="34" y="41"/>
                    </a:lnTo>
                    <a:lnTo>
                      <a:pt x="37" y="45"/>
                    </a:lnTo>
                    <a:lnTo>
                      <a:pt x="43" y="45"/>
                    </a:lnTo>
                    <a:lnTo>
                      <a:pt x="44" y="42"/>
                    </a:lnTo>
                    <a:lnTo>
                      <a:pt x="44" y="35"/>
                    </a:lnTo>
                    <a:lnTo>
                      <a:pt x="34" y="27"/>
                    </a:lnTo>
                    <a:lnTo>
                      <a:pt x="34" y="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7" name="Freeform 6696">
                <a:extLst>
                  <a:ext uri="{FF2B5EF4-FFF2-40B4-BE49-F238E27FC236}">
                    <a16:creationId xmlns:a16="http://schemas.microsoft.com/office/drawing/2014/main" id="{82B03EED-E567-7749-9026-90555CF58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877"/>
                <a:ext cx="22" cy="23"/>
              </a:xfrm>
              <a:custGeom>
                <a:avLst/>
                <a:gdLst>
                  <a:gd name="T0" fmla="*/ 34 w 44"/>
                  <a:gd name="T1" fmla="*/ 26 h 45"/>
                  <a:gd name="T2" fmla="*/ 34 w 44"/>
                  <a:gd name="T3" fmla="*/ 27 h 45"/>
                  <a:gd name="T4" fmla="*/ 44 w 44"/>
                  <a:gd name="T5" fmla="*/ 35 h 45"/>
                  <a:gd name="T6" fmla="*/ 44 w 44"/>
                  <a:gd name="T7" fmla="*/ 42 h 45"/>
                  <a:gd name="T8" fmla="*/ 43 w 44"/>
                  <a:gd name="T9" fmla="*/ 45 h 45"/>
                  <a:gd name="T10" fmla="*/ 37 w 44"/>
                  <a:gd name="T11" fmla="*/ 45 h 45"/>
                  <a:gd name="T12" fmla="*/ 34 w 44"/>
                  <a:gd name="T13" fmla="*/ 41 h 45"/>
                  <a:gd name="T14" fmla="*/ 31 w 44"/>
                  <a:gd name="T15" fmla="*/ 36 h 45"/>
                  <a:gd name="T16" fmla="*/ 28 w 44"/>
                  <a:gd name="T17" fmla="*/ 33 h 45"/>
                  <a:gd name="T18" fmla="*/ 31 w 44"/>
                  <a:gd name="T19" fmla="*/ 29 h 45"/>
                  <a:gd name="T20" fmla="*/ 28 w 44"/>
                  <a:gd name="T21" fmla="*/ 24 h 45"/>
                  <a:gd name="T22" fmla="*/ 20 w 44"/>
                  <a:gd name="T23" fmla="*/ 24 h 45"/>
                  <a:gd name="T24" fmla="*/ 16 w 44"/>
                  <a:gd name="T25" fmla="*/ 26 h 45"/>
                  <a:gd name="T26" fmla="*/ 9 w 44"/>
                  <a:gd name="T27" fmla="*/ 23 h 45"/>
                  <a:gd name="T28" fmla="*/ 9 w 44"/>
                  <a:gd name="T29" fmla="*/ 18 h 45"/>
                  <a:gd name="T30" fmla="*/ 8 w 44"/>
                  <a:gd name="T31" fmla="*/ 17 h 45"/>
                  <a:gd name="T32" fmla="*/ 0 w 44"/>
                  <a:gd name="T33" fmla="*/ 17 h 45"/>
                  <a:gd name="T34" fmla="*/ 6 w 44"/>
                  <a:gd name="T35" fmla="*/ 12 h 45"/>
                  <a:gd name="T36" fmla="*/ 3 w 44"/>
                  <a:gd name="T37" fmla="*/ 4 h 45"/>
                  <a:gd name="T38" fmla="*/ 5 w 44"/>
                  <a:gd name="T39" fmla="*/ 0 h 45"/>
                  <a:gd name="T40" fmla="*/ 6 w 44"/>
                  <a:gd name="T41" fmla="*/ 0 h 45"/>
                  <a:gd name="T42" fmla="*/ 9 w 44"/>
                  <a:gd name="T43" fmla="*/ 1 h 45"/>
                  <a:gd name="T44" fmla="*/ 17 w 44"/>
                  <a:gd name="T45" fmla="*/ 9 h 45"/>
                  <a:gd name="T46" fmla="*/ 22 w 44"/>
                  <a:gd name="T47" fmla="*/ 12 h 45"/>
                  <a:gd name="T48" fmla="*/ 34 w 44"/>
                  <a:gd name="T49" fmla="*/ 21 h 45"/>
                  <a:gd name="T50" fmla="*/ 34 w 44"/>
                  <a:gd name="T51" fmla="*/ 2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45">
                    <a:moveTo>
                      <a:pt x="34" y="26"/>
                    </a:moveTo>
                    <a:lnTo>
                      <a:pt x="34" y="27"/>
                    </a:lnTo>
                    <a:lnTo>
                      <a:pt x="44" y="35"/>
                    </a:lnTo>
                    <a:lnTo>
                      <a:pt x="44" y="42"/>
                    </a:lnTo>
                    <a:lnTo>
                      <a:pt x="43" y="45"/>
                    </a:lnTo>
                    <a:lnTo>
                      <a:pt x="37" y="45"/>
                    </a:lnTo>
                    <a:lnTo>
                      <a:pt x="34" y="41"/>
                    </a:lnTo>
                    <a:lnTo>
                      <a:pt x="31" y="36"/>
                    </a:lnTo>
                    <a:lnTo>
                      <a:pt x="28" y="33"/>
                    </a:lnTo>
                    <a:lnTo>
                      <a:pt x="31" y="29"/>
                    </a:lnTo>
                    <a:lnTo>
                      <a:pt x="28" y="24"/>
                    </a:lnTo>
                    <a:lnTo>
                      <a:pt x="20" y="24"/>
                    </a:lnTo>
                    <a:lnTo>
                      <a:pt x="16" y="26"/>
                    </a:lnTo>
                    <a:lnTo>
                      <a:pt x="9" y="23"/>
                    </a:lnTo>
                    <a:lnTo>
                      <a:pt x="9" y="18"/>
                    </a:lnTo>
                    <a:lnTo>
                      <a:pt x="8" y="17"/>
                    </a:lnTo>
                    <a:lnTo>
                      <a:pt x="0" y="17"/>
                    </a:lnTo>
                    <a:lnTo>
                      <a:pt x="6" y="12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7" y="9"/>
                    </a:lnTo>
                    <a:lnTo>
                      <a:pt x="22" y="12"/>
                    </a:lnTo>
                    <a:lnTo>
                      <a:pt x="34" y="21"/>
                    </a:lnTo>
                    <a:lnTo>
                      <a:pt x="34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8" name="Freeform 6697">
                <a:extLst>
                  <a:ext uri="{FF2B5EF4-FFF2-40B4-BE49-F238E27FC236}">
                    <a16:creationId xmlns:a16="http://schemas.microsoft.com/office/drawing/2014/main" id="{E9680357-CED3-DC30-9898-81A11108E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877"/>
                <a:ext cx="22" cy="23"/>
              </a:xfrm>
              <a:custGeom>
                <a:avLst/>
                <a:gdLst>
                  <a:gd name="T0" fmla="*/ 34 w 44"/>
                  <a:gd name="T1" fmla="*/ 26 h 45"/>
                  <a:gd name="T2" fmla="*/ 34 w 44"/>
                  <a:gd name="T3" fmla="*/ 27 h 45"/>
                  <a:gd name="T4" fmla="*/ 44 w 44"/>
                  <a:gd name="T5" fmla="*/ 35 h 45"/>
                  <a:gd name="T6" fmla="*/ 44 w 44"/>
                  <a:gd name="T7" fmla="*/ 42 h 45"/>
                  <a:gd name="T8" fmla="*/ 43 w 44"/>
                  <a:gd name="T9" fmla="*/ 45 h 45"/>
                  <a:gd name="T10" fmla="*/ 37 w 44"/>
                  <a:gd name="T11" fmla="*/ 45 h 45"/>
                  <a:gd name="T12" fmla="*/ 34 w 44"/>
                  <a:gd name="T13" fmla="*/ 41 h 45"/>
                  <a:gd name="T14" fmla="*/ 31 w 44"/>
                  <a:gd name="T15" fmla="*/ 36 h 45"/>
                  <a:gd name="T16" fmla="*/ 28 w 44"/>
                  <a:gd name="T17" fmla="*/ 33 h 45"/>
                  <a:gd name="T18" fmla="*/ 31 w 44"/>
                  <a:gd name="T19" fmla="*/ 29 h 45"/>
                  <a:gd name="T20" fmla="*/ 28 w 44"/>
                  <a:gd name="T21" fmla="*/ 24 h 45"/>
                  <a:gd name="T22" fmla="*/ 20 w 44"/>
                  <a:gd name="T23" fmla="*/ 24 h 45"/>
                  <a:gd name="T24" fmla="*/ 16 w 44"/>
                  <a:gd name="T25" fmla="*/ 26 h 45"/>
                  <a:gd name="T26" fmla="*/ 9 w 44"/>
                  <a:gd name="T27" fmla="*/ 23 h 45"/>
                  <a:gd name="T28" fmla="*/ 9 w 44"/>
                  <a:gd name="T29" fmla="*/ 18 h 45"/>
                  <a:gd name="T30" fmla="*/ 8 w 44"/>
                  <a:gd name="T31" fmla="*/ 17 h 45"/>
                  <a:gd name="T32" fmla="*/ 0 w 44"/>
                  <a:gd name="T33" fmla="*/ 17 h 45"/>
                  <a:gd name="T34" fmla="*/ 6 w 44"/>
                  <a:gd name="T35" fmla="*/ 12 h 45"/>
                  <a:gd name="T36" fmla="*/ 3 w 44"/>
                  <a:gd name="T37" fmla="*/ 4 h 45"/>
                  <a:gd name="T38" fmla="*/ 5 w 44"/>
                  <a:gd name="T39" fmla="*/ 0 h 45"/>
                  <a:gd name="T40" fmla="*/ 6 w 44"/>
                  <a:gd name="T41" fmla="*/ 0 h 45"/>
                  <a:gd name="T42" fmla="*/ 9 w 44"/>
                  <a:gd name="T43" fmla="*/ 1 h 45"/>
                  <a:gd name="T44" fmla="*/ 17 w 44"/>
                  <a:gd name="T45" fmla="*/ 9 h 45"/>
                  <a:gd name="T46" fmla="*/ 22 w 44"/>
                  <a:gd name="T47" fmla="*/ 12 h 45"/>
                  <a:gd name="T48" fmla="*/ 34 w 44"/>
                  <a:gd name="T49" fmla="*/ 21 h 45"/>
                  <a:gd name="T50" fmla="*/ 34 w 44"/>
                  <a:gd name="T51" fmla="*/ 2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45">
                    <a:moveTo>
                      <a:pt x="34" y="26"/>
                    </a:moveTo>
                    <a:lnTo>
                      <a:pt x="34" y="27"/>
                    </a:lnTo>
                    <a:lnTo>
                      <a:pt x="44" y="35"/>
                    </a:lnTo>
                    <a:lnTo>
                      <a:pt x="44" y="42"/>
                    </a:lnTo>
                    <a:lnTo>
                      <a:pt x="43" y="45"/>
                    </a:lnTo>
                    <a:lnTo>
                      <a:pt x="37" y="45"/>
                    </a:lnTo>
                    <a:lnTo>
                      <a:pt x="34" y="41"/>
                    </a:lnTo>
                    <a:lnTo>
                      <a:pt x="31" y="36"/>
                    </a:lnTo>
                    <a:lnTo>
                      <a:pt x="28" y="33"/>
                    </a:lnTo>
                    <a:lnTo>
                      <a:pt x="31" y="29"/>
                    </a:lnTo>
                    <a:lnTo>
                      <a:pt x="28" y="24"/>
                    </a:lnTo>
                    <a:lnTo>
                      <a:pt x="20" y="24"/>
                    </a:lnTo>
                    <a:lnTo>
                      <a:pt x="16" y="26"/>
                    </a:lnTo>
                    <a:lnTo>
                      <a:pt x="9" y="23"/>
                    </a:lnTo>
                    <a:lnTo>
                      <a:pt x="9" y="18"/>
                    </a:lnTo>
                    <a:lnTo>
                      <a:pt x="8" y="17"/>
                    </a:lnTo>
                    <a:lnTo>
                      <a:pt x="0" y="17"/>
                    </a:lnTo>
                    <a:lnTo>
                      <a:pt x="6" y="12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7" y="9"/>
                    </a:lnTo>
                    <a:lnTo>
                      <a:pt x="22" y="12"/>
                    </a:lnTo>
                    <a:lnTo>
                      <a:pt x="34" y="21"/>
                    </a:lnTo>
                    <a:lnTo>
                      <a:pt x="34" y="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39" name="Freeform 6698">
                <a:extLst>
                  <a:ext uri="{FF2B5EF4-FFF2-40B4-BE49-F238E27FC236}">
                    <a16:creationId xmlns:a16="http://schemas.microsoft.com/office/drawing/2014/main" id="{62F2D7B7-9799-2243-A9D2-B83131D59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885"/>
                <a:ext cx="22" cy="11"/>
              </a:xfrm>
              <a:custGeom>
                <a:avLst/>
                <a:gdLst>
                  <a:gd name="T0" fmla="*/ 23 w 46"/>
                  <a:gd name="T1" fmla="*/ 2 h 23"/>
                  <a:gd name="T2" fmla="*/ 15 w 46"/>
                  <a:gd name="T3" fmla="*/ 2 h 23"/>
                  <a:gd name="T4" fmla="*/ 12 w 46"/>
                  <a:gd name="T5" fmla="*/ 0 h 23"/>
                  <a:gd name="T6" fmla="*/ 0 w 46"/>
                  <a:gd name="T7" fmla="*/ 0 h 23"/>
                  <a:gd name="T8" fmla="*/ 3 w 46"/>
                  <a:gd name="T9" fmla="*/ 9 h 23"/>
                  <a:gd name="T10" fmla="*/ 2 w 46"/>
                  <a:gd name="T11" fmla="*/ 14 h 23"/>
                  <a:gd name="T12" fmla="*/ 21 w 46"/>
                  <a:gd name="T13" fmla="*/ 18 h 23"/>
                  <a:gd name="T14" fmla="*/ 24 w 46"/>
                  <a:gd name="T15" fmla="*/ 21 h 23"/>
                  <a:gd name="T16" fmla="*/ 28 w 46"/>
                  <a:gd name="T17" fmla="*/ 20 h 23"/>
                  <a:gd name="T18" fmla="*/ 35 w 46"/>
                  <a:gd name="T19" fmla="*/ 20 h 23"/>
                  <a:gd name="T20" fmla="*/ 38 w 46"/>
                  <a:gd name="T21" fmla="*/ 23 h 23"/>
                  <a:gd name="T22" fmla="*/ 43 w 46"/>
                  <a:gd name="T23" fmla="*/ 18 h 23"/>
                  <a:gd name="T24" fmla="*/ 46 w 46"/>
                  <a:gd name="T25" fmla="*/ 14 h 23"/>
                  <a:gd name="T26" fmla="*/ 43 w 46"/>
                  <a:gd name="T27" fmla="*/ 9 h 23"/>
                  <a:gd name="T28" fmla="*/ 35 w 46"/>
                  <a:gd name="T29" fmla="*/ 9 h 23"/>
                  <a:gd name="T30" fmla="*/ 31 w 46"/>
                  <a:gd name="T31" fmla="*/ 11 h 23"/>
                  <a:gd name="T32" fmla="*/ 24 w 46"/>
                  <a:gd name="T33" fmla="*/ 8 h 23"/>
                  <a:gd name="T34" fmla="*/ 24 w 46"/>
                  <a:gd name="T35" fmla="*/ 3 h 23"/>
                  <a:gd name="T36" fmla="*/ 23 w 46"/>
                  <a:gd name="T37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23">
                    <a:moveTo>
                      <a:pt x="23" y="2"/>
                    </a:moveTo>
                    <a:lnTo>
                      <a:pt x="15" y="2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3" y="9"/>
                    </a:lnTo>
                    <a:lnTo>
                      <a:pt x="2" y="14"/>
                    </a:lnTo>
                    <a:lnTo>
                      <a:pt x="21" y="18"/>
                    </a:lnTo>
                    <a:lnTo>
                      <a:pt x="24" y="21"/>
                    </a:lnTo>
                    <a:lnTo>
                      <a:pt x="28" y="20"/>
                    </a:lnTo>
                    <a:lnTo>
                      <a:pt x="35" y="20"/>
                    </a:lnTo>
                    <a:lnTo>
                      <a:pt x="38" y="23"/>
                    </a:lnTo>
                    <a:lnTo>
                      <a:pt x="43" y="18"/>
                    </a:lnTo>
                    <a:lnTo>
                      <a:pt x="46" y="14"/>
                    </a:lnTo>
                    <a:lnTo>
                      <a:pt x="43" y="9"/>
                    </a:lnTo>
                    <a:lnTo>
                      <a:pt x="35" y="9"/>
                    </a:lnTo>
                    <a:lnTo>
                      <a:pt x="31" y="11"/>
                    </a:lnTo>
                    <a:lnTo>
                      <a:pt x="24" y="8"/>
                    </a:lnTo>
                    <a:lnTo>
                      <a:pt x="24" y="3"/>
                    </a:lnTo>
                    <a:lnTo>
                      <a:pt x="23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0" name="Freeform 6699">
                <a:extLst>
                  <a:ext uri="{FF2B5EF4-FFF2-40B4-BE49-F238E27FC236}">
                    <a16:creationId xmlns:a16="http://schemas.microsoft.com/office/drawing/2014/main" id="{3D2956BB-6986-F20B-DA5C-11216ED2D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885"/>
                <a:ext cx="22" cy="11"/>
              </a:xfrm>
              <a:custGeom>
                <a:avLst/>
                <a:gdLst>
                  <a:gd name="T0" fmla="*/ 23 w 46"/>
                  <a:gd name="T1" fmla="*/ 2 h 23"/>
                  <a:gd name="T2" fmla="*/ 24 w 46"/>
                  <a:gd name="T3" fmla="*/ 3 h 23"/>
                  <a:gd name="T4" fmla="*/ 24 w 46"/>
                  <a:gd name="T5" fmla="*/ 8 h 23"/>
                  <a:gd name="T6" fmla="*/ 31 w 46"/>
                  <a:gd name="T7" fmla="*/ 11 h 23"/>
                  <a:gd name="T8" fmla="*/ 35 w 46"/>
                  <a:gd name="T9" fmla="*/ 9 h 23"/>
                  <a:gd name="T10" fmla="*/ 43 w 46"/>
                  <a:gd name="T11" fmla="*/ 9 h 23"/>
                  <a:gd name="T12" fmla="*/ 46 w 46"/>
                  <a:gd name="T13" fmla="*/ 14 h 23"/>
                  <a:gd name="T14" fmla="*/ 43 w 46"/>
                  <a:gd name="T15" fmla="*/ 18 h 23"/>
                  <a:gd name="T16" fmla="*/ 38 w 46"/>
                  <a:gd name="T17" fmla="*/ 23 h 23"/>
                  <a:gd name="T18" fmla="*/ 35 w 46"/>
                  <a:gd name="T19" fmla="*/ 20 h 23"/>
                  <a:gd name="T20" fmla="*/ 28 w 46"/>
                  <a:gd name="T21" fmla="*/ 20 h 23"/>
                  <a:gd name="T22" fmla="*/ 24 w 46"/>
                  <a:gd name="T23" fmla="*/ 21 h 23"/>
                  <a:gd name="T24" fmla="*/ 21 w 46"/>
                  <a:gd name="T25" fmla="*/ 18 h 23"/>
                  <a:gd name="T26" fmla="*/ 2 w 46"/>
                  <a:gd name="T27" fmla="*/ 14 h 23"/>
                  <a:gd name="T28" fmla="*/ 3 w 46"/>
                  <a:gd name="T29" fmla="*/ 9 h 23"/>
                  <a:gd name="T30" fmla="*/ 0 w 46"/>
                  <a:gd name="T31" fmla="*/ 0 h 23"/>
                  <a:gd name="T32" fmla="*/ 12 w 46"/>
                  <a:gd name="T33" fmla="*/ 0 h 23"/>
                  <a:gd name="T34" fmla="*/ 15 w 46"/>
                  <a:gd name="T35" fmla="*/ 2 h 23"/>
                  <a:gd name="T36" fmla="*/ 23 w 46"/>
                  <a:gd name="T37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23">
                    <a:moveTo>
                      <a:pt x="23" y="2"/>
                    </a:moveTo>
                    <a:lnTo>
                      <a:pt x="24" y="3"/>
                    </a:lnTo>
                    <a:lnTo>
                      <a:pt x="24" y="8"/>
                    </a:lnTo>
                    <a:lnTo>
                      <a:pt x="31" y="11"/>
                    </a:lnTo>
                    <a:lnTo>
                      <a:pt x="35" y="9"/>
                    </a:lnTo>
                    <a:lnTo>
                      <a:pt x="43" y="9"/>
                    </a:lnTo>
                    <a:lnTo>
                      <a:pt x="46" y="14"/>
                    </a:lnTo>
                    <a:lnTo>
                      <a:pt x="43" y="18"/>
                    </a:lnTo>
                    <a:lnTo>
                      <a:pt x="38" y="23"/>
                    </a:lnTo>
                    <a:lnTo>
                      <a:pt x="35" y="20"/>
                    </a:lnTo>
                    <a:lnTo>
                      <a:pt x="28" y="20"/>
                    </a:lnTo>
                    <a:lnTo>
                      <a:pt x="24" y="21"/>
                    </a:lnTo>
                    <a:lnTo>
                      <a:pt x="21" y="18"/>
                    </a:lnTo>
                    <a:lnTo>
                      <a:pt x="2" y="14"/>
                    </a:lnTo>
                    <a:lnTo>
                      <a:pt x="3" y="9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2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1" name="Freeform 6700">
                <a:extLst>
                  <a:ext uri="{FF2B5EF4-FFF2-40B4-BE49-F238E27FC236}">
                    <a16:creationId xmlns:a16="http://schemas.microsoft.com/office/drawing/2014/main" id="{AF547522-0656-BC40-C4AA-89B521AE2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885"/>
                <a:ext cx="22" cy="11"/>
              </a:xfrm>
              <a:custGeom>
                <a:avLst/>
                <a:gdLst>
                  <a:gd name="T0" fmla="*/ 23 w 46"/>
                  <a:gd name="T1" fmla="*/ 2 h 23"/>
                  <a:gd name="T2" fmla="*/ 24 w 46"/>
                  <a:gd name="T3" fmla="*/ 3 h 23"/>
                  <a:gd name="T4" fmla="*/ 24 w 46"/>
                  <a:gd name="T5" fmla="*/ 8 h 23"/>
                  <a:gd name="T6" fmla="*/ 31 w 46"/>
                  <a:gd name="T7" fmla="*/ 11 h 23"/>
                  <a:gd name="T8" fmla="*/ 35 w 46"/>
                  <a:gd name="T9" fmla="*/ 9 h 23"/>
                  <a:gd name="T10" fmla="*/ 43 w 46"/>
                  <a:gd name="T11" fmla="*/ 9 h 23"/>
                  <a:gd name="T12" fmla="*/ 46 w 46"/>
                  <a:gd name="T13" fmla="*/ 14 h 23"/>
                  <a:gd name="T14" fmla="*/ 43 w 46"/>
                  <a:gd name="T15" fmla="*/ 18 h 23"/>
                  <a:gd name="T16" fmla="*/ 38 w 46"/>
                  <a:gd name="T17" fmla="*/ 23 h 23"/>
                  <a:gd name="T18" fmla="*/ 35 w 46"/>
                  <a:gd name="T19" fmla="*/ 20 h 23"/>
                  <a:gd name="T20" fmla="*/ 28 w 46"/>
                  <a:gd name="T21" fmla="*/ 20 h 23"/>
                  <a:gd name="T22" fmla="*/ 24 w 46"/>
                  <a:gd name="T23" fmla="*/ 21 h 23"/>
                  <a:gd name="T24" fmla="*/ 21 w 46"/>
                  <a:gd name="T25" fmla="*/ 18 h 23"/>
                  <a:gd name="T26" fmla="*/ 2 w 46"/>
                  <a:gd name="T27" fmla="*/ 14 h 23"/>
                  <a:gd name="T28" fmla="*/ 3 w 46"/>
                  <a:gd name="T29" fmla="*/ 9 h 23"/>
                  <a:gd name="T30" fmla="*/ 0 w 46"/>
                  <a:gd name="T31" fmla="*/ 0 h 23"/>
                  <a:gd name="T32" fmla="*/ 12 w 46"/>
                  <a:gd name="T33" fmla="*/ 0 h 23"/>
                  <a:gd name="T34" fmla="*/ 15 w 46"/>
                  <a:gd name="T35" fmla="*/ 2 h 23"/>
                  <a:gd name="T36" fmla="*/ 23 w 46"/>
                  <a:gd name="T37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23">
                    <a:moveTo>
                      <a:pt x="23" y="2"/>
                    </a:moveTo>
                    <a:lnTo>
                      <a:pt x="24" y="3"/>
                    </a:lnTo>
                    <a:lnTo>
                      <a:pt x="24" y="8"/>
                    </a:lnTo>
                    <a:lnTo>
                      <a:pt x="31" y="11"/>
                    </a:lnTo>
                    <a:lnTo>
                      <a:pt x="35" y="9"/>
                    </a:lnTo>
                    <a:lnTo>
                      <a:pt x="43" y="9"/>
                    </a:lnTo>
                    <a:lnTo>
                      <a:pt x="46" y="14"/>
                    </a:lnTo>
                    <a:lnTo>
                      <a:pt x="43" y="18"/>
                    </a:lnTo>
                    <a:lnTo>
                      <a:pt x="38" y="23"/>
                    </a:lnTo>
                    <a:lnTo>
                      <a:pt x="35" y="20"/>
                    </a:lnTo>
                    <a:lnTo>
                      <a:pt x="28" y="20"/>
                    </a:lnTo>
                    <a:lnTo>
                      <a:pt x="24" y="21"/>
                    </a:lnTo>
                    <a:lnTo>
                      <a:pt x="21" y="18"/>
                    </a:lnTo>
                    <a:lnTo>
                      <a:pt x="2" y="14"/>
                    </a:lnTo>
                    <a:lnTo>
                      <a:pt x="3" y="9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23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2" name="Freeform 6701">
                <a:extLst>
                  <a:ext uri="{FF2B5EF4-FFF2-40B4-BE49-F238E27FC236}">
                    <a16:creationId xmlns:a16="http://schemas.microsoft.com/office/drawing/2014/main" id="{D5DD9266-71D4-28FD-8D02-444443172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885"/>
                <a:ext cx="23" cy="8"/>
              </a:xfrm>
              <a:custGeom>
                <a:avLst/>
                <a:gdLst>
                  <a:gd name="T0" fmla="*/ 44 w 47"/>
                  <a:gd name="T1" fmla="*/ 0 h 17"/>
                  <a:gd name="T2" fmla="*/ 38 w 47"/>
                  <a:gd name="T3" fmla="*/ 3 h 17"/>
                  <a:gd name="T4" fmla="*/ 37 w 47"/>
                  <a:gd name="T5" fmla="*/ 9 h 17"/>
                  <a:gd name="T6" fmla="*/ 24 w 47"/>
                  <a:gd name="T7" fmla="*/ 9 h 17"/>
                  <a:gd name="T8" fmla="*/ 20 w 47"/>
                  <a:gd name="T9" fmla="*/ 6 h 17"/>
                  <a:gd name="T10" fmla="*/ 15 w 47"/>
                  <a:gd name="T11" fmla="*/ 6 h 17"/>
                  <a:gd name="T12" fmla="*/ 11 w 47"/>
                  <a:gd name="T13" fmla="*/ 5 h 17"/>
                  <a:gd name="T14" fmla="*/ 6 w 47"/>
                  <a:gd name="T15" fmla="*/ 0 h 17"/>
                  <a:gd name="T16" fmla="*/ 0 w 47"/>
                  <a:gd name="T17" fmla="*/ 3 h 17"/>
                  <a:gd name="T18" fmla="*/ 9 w 47"/>
                  <a:gd name="T19" fmla="*/ 11 h 17"/>
                  <a:gd name="T20" fmla="*/ 31 w 47"/>
                  <a:gd name="T21" fmla="*/ 12 h 17"/>
                  <a:gd name="T22" fmla="*/ 32 w 47"/>
                  <a:gd name="T23" fmla="*/ 14 h 17"/>
                  <a:gd name="T24" fmla="*/ 37 w 47"/>
                  <a:gd name="T25" fmla="*/ 17 h 17"/>
                  <a:gd name="T26" fmla="*/ 43 w 47"/>
                  <a:gd name="T27" fmla="*/ 12 h 17"/>
                  <a:gd name="T28" fmla="*/ 46 w 47"/>
                  <a:gd name="T29" fmla="*/ 14 h 17"/>
                  <a:gd name="T30" fmla="*/ 47 w 47"/>
                  <a:gd name="T31" fmla="*/ 9 h 17"/>
                  <a:gd name="T32" fmla="*/ 44 w 47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7">
                    <a:moveTo>
                      <a:pt x="44" y="0"/>
                    </a:moveTo>
                    <a:lnTo>
                      <a:pt x="38" y="3"/>
                    </a:lnTo>
                    <a:lnTo>
                      <a:pt x="37" y="9"/>
                    </a:lnTo>
                    <a:lnTo>
                      <a:pt x="24" y="9"/>
                    </a:lnTo>
                    <a:lnTo>
                      <a:pt x="20" y="6"/>
                    </a:lnTo>
                    <a:lnTo>
                      <a:pt x="15" y="6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0" y="3"/>
                    </a:lnTo>
                    <a:lnTo>
                      <a:pt x="9" y="11"/>
                    </a:lnTo>
                    <a:lnTo>
                      <a:pt x="31" y="12"/>
                    </a:lnTo>
                    <a:lnTo>
                      <a:pt x="32" y="14"/>
                    </a:lnTo>
                    <a:lnTo>
                      <a:pt x="37" y="17"/>
                    </a:lnTo>
                    <a:lnTo>
                      <a:pt x="43" y="12"/>
                    </a:lnTo>
                    <a:lnTo>
                      <a:pt x="46" y="14"/>
                    </a:lnTo>
                    <a:lnTo>
                      <a:pt x="47" y="9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3" name="Freeform 6702">
                <a:extLst>
                  <a:ext uri="{FF2B5EF4-FFF2-40B4-BE49-F238E27FC236}">
                    <a16:creationId xmlns:a16="http://schemas.microsoft.com/office/drawing/2014/main" id="{CC32A217-6167-A1CA-B011-C0907882B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885"/>
                <a:ext cx="23" cy="8"/>
              </a:xfrm>
              <a:custGeom>
                <a:avLst/>
                <a:gdLst>
                  <a:gd name="T0" fmla="*/ 44 w 47"/>
                  <a:gd name="T1" fmla="*/ 0 h 17"/>
                  <a:gd name="T2" fmla="*/ 47 w 47"/>
                  <a:gd name="T3" fmla="*/ 9 h 17"/>
                  <a:gd name="T4" fmla="*/ 46 w 47"/>
                  <a:gd name="T5" fmla="*/ 14 h 17"/>
                  <a:gd name="T6" fmla="*/ 43 w 47"/>
                  <a:gd name="T7" fmla="*/ 12 h 17"/>
                  <a:gd name="T8" fmla="*/ 37 w 47"/>
                  <a:gd name="T9" fmla="*/ 17 h 17"/>
                  <a:gd name="T10" fmla="*/ 32 w 47"/>
                  <a:gd name="T11" fmla="*/ 14 h 17"/>
                  <a:gd name="T12" fmla="*/ 31 w 47"/>
                  <a:gd name="T13" fmla="*/ 12 h 17"/>
                  <a:gd name="T14" fmla="*/ 9 w 47"/>
                  <a:gd name="T15" fmla="*/ 11 h 17"/>
                  <a:gd name="T16" fmla="*/ 0 w 47"/>
                  <a:gd name="T17" fmla="*/ 3 h 17"/>
                  <a:gd name="T18" fmla="*/ 6 w 47"/>
                  <a:gd name="T19" fmla="*/ 0 h 17"/>
                  <a:gd name="T20" fmla="*/ 11 w 47"/>
                  <a:gd name="T21" fmla="*/ 5 h 17"/>
                  <a:gd name="T22" fmla="*/ 15 w 47"/>
                  <a:gd name="T23" fmla="*/ 6 h 17"/>
                  <a:gd name="T24" fmla="*/ 20 w 47"/>
                  <a:gd name="T25" fmla="*/ 6 h 17"/>
                  <a:gd name="T26" fmla="*/ 24 w 47"/>
                  <a:gd name="T27" fmla="*/ 9 h 17"/>
                  <a:gd name="T28" fmla="*/ 37 w 47"/>
                  <a:gd name="T29" fmla="*/ 9 h 17"/>
                  <a:gd name="T30" fmla="*/ 38 w 47"/>
                  <a:gd name="T31" fmla="*/ 3 h 17"/>
                  <a:gd name="T32" fmla="*/ 44 w 47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7">
                    <a:moveTo>
                      <a:pt x="44" y="0"/>
                    </a:moveTo>
                    <a:lnTo>
                      <a:pt x="47" y="9"/>
                    </a:lnTo>
                    <a:lnTo>
                      <a:pt x="46" y="14"/>
                    </a:lnTo>
                    <a:lnTo>
                      <a:pt x="43" y="12"/>
                    </a:lnTo>
                    <a:lnTo>
                      <a:pt x="37" y="17"/>
                    </a:lnTo>
                    <a:lnTo>
                      <a:pt x="32" y="14"/>
                    </a:lnTo>
                    <a:lnTo>
                      <a:pt x="31" y="12"/>
                    </a:lnTo>
                    <a:lnTo>
                      <a:pt x="9" y="11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1" y="5"/>
                    </a:lnTo>
                    <a:lnTo>
                      <a:pt x="15" y="6"/>
                    </a:lnTo>
                    <a:lnTo>
                      <a:pt x="20" y="6"/>
                    </a:lnTo>
                    <a:lnTo>
                      <a:pt x="24" y="9"/>
                    </a:lnTo>
                    <a:lnTo>
                      <a:pt x="37" y="9"/>
                    </a:lnTo>
                    <a:lnTo>
                      <a:pt x="38" y="3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4" name="Freeform 6703">
                <a:extLst>
                  <a:ext uri="{FF2B5EF4-FFF2-40B4-BE49-F238E27FC236}">
                    <a16:creationId xmlns:a16="http://schemas.microsoft.com/office/drawing/2014/main" id="{E1800663-1168-17ED-FC18-81585D9F0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885"/>
                <a:ext cx="23" cy="8"/>
              </a:xfrm>
              <a:custGeom>
                <a:avLst/>
                <a:gdLst>
                  <a:gd name="T0" fmla="*/ 44 w 47"/>
                  <a:gd name="T1" fmla="*/ 0 h 17"/>
                  <a:gd name="T2" fmla="*/ 47 w 47"/>
                  <a:gd name="T3" fmla="*/ 9 h 17"/>
                  <a:gd name="T4" fmla="*/ 46 w 47"/>
                  <a:gd name="T5" fmla="*/ 14 h 17"/>
                  <a:gd name="T6" fmla="*/ 43 w 47"/>
                  <a:gd name="T7" fmla="*/ 12 h 17"/>
                  <a:gd name="T8" fmla="*/ 37 w 47"/>
                  <a:gd name="T9" fmla="*/ 17 h 17"/>
                  <a:gd name="T10" fmla="*/ 32 w 47"/>
                  <a:gd name="T11" fmla="*/ 14 h 17"/>
                  <a:gd name="T12" fmla="*/ 31 w 47"/>
                  <a:gd name="T13" fmla="*/ 12 h 17"/>
                  <a:gd name="T14" fmla="*/ 9 w 47"/>
                  <a:gd name="T15" fmla="*/ 11 h 17"/>
                  <a:gd name="T16" fmla="*/ 0 w 47"/>
                  <a:gd name="T17" fmla="*/ 3 h 17"/>
                  <a:gd name="T18" fmla="*/ 6 w 47"/>
                  <a:gd name="T19" fmla="*/ 0 h 17"/>
                  <a:gd name="T20" fmla="*/ 11 w 47"/>
                  <a:gd name="T21" fmla="*/ 5 h 17"/>
                  <a:gd name="T22" fmla="*/ 15 w 47"/>
                  <a:gd name="T23" fmla="*/ 6 h 17"/>
                  <a:gd name="T24" fmla="*/ 20 w 47"/>
                  <a:gd name="T25" fmla="*/ 6 h 17"/>
                  <a:gd name="T26" fmla="*/ 24 w 47"/>
                  <a:gd name="T27" fmla="*/ 9 h 17"/>
                  <a:gd name="T28" fmla="*/ 37 w 47"/>
                  <a:gd name="T29" fmla="*/ 9 h 17"/>
                  <a:gd name="T30" fmla="*/ 38 w 47"/>
                  <a:gd name="T31" fmla="*/ 3 h 17"/>
                  <a:gd name="T32" fmla="*/ 44 w 47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7">
                    <a:moveTo>
                      <a:pt x="44" y="0"/>
                    </a:moveTo>
                    <a:lnTo>
                      <a:pt x="47" y="9"/>
                    </a:lnTo>
                    <a:lnTo>
                      <a:pt x="46" y="14"/>
                    </a:lnTo>
                    <a:lnTo>
                      <a:pt x="43" y="12"/>
                    </a:lnTo>
                    <a:lnTo>
                      <a:pt x="37" y="17"/>
                    </a:lnTo>
                    <a:lnTo>
                      <a:pt x="32" y="14"/>
                    </a:lnTo>
                    <a:lnTo>
                      <a:pt x="31" y="12"/>
                    </a:lnTo>
                    <a:lnTo>
                      <a:pt x="9" y="11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11" y="5"/>
                    </a:lnTo>
                    <a:lnTo>
                      <a:pt x="15" y="6"/>
                    </a:lnTo>
                    <a:lnTo>
                      <a:pt x="20" y="6"/>
                    </a:lnTo>
                    <a:lnTo>
                      <a:pt x="24" y="9"/>
                    </a:lnTo>
                    <a:lnTo>
                      <a:pt x="37" y="9"/>
                    </a:lnTo>
                    <a:lnTo>
                      <a:pt x="38" y="3"/>
                    </a:lnTo>
                    <a:lnTo>
                      <a:pt x="44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5" name="Freeform 6704">
                <a:extLst>
                  <a:ext uri="{FF2B5EF4-FFF2-40B4-BE49-F238E27FC236}">
                    <a16:creationId xmlns:a16="http://schemas.microsoft.com/office/drawing/2014/main" id="{83F40A72-73F2-867E-EF8B-1ECD57B1E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894"/>
                <a:ext cx="14" cy="9"/>
              </a:xfrm>
              <a:custGeom>
                <a:avLst/>
                <a:gdLst>
                  <a:gd name="T0" fmla="*/ 28 w 28"/>
                  <a:gd name="T1" fmla="*/ 8 h 19"/>
                  <a:gd name="T2" fmla="*/ 25 w 28"/>
                  <a:gd name="T3" fmla="*/ 3 h 19"/>
                  <a:gd name="T4" fmla="*/ 22 w 28"/>
                  <a:gd name="T5" fmla="*/ 0 h 19"/>
                  <a:gd name="T6" fmla="*/ 17 w 28"/>
                  <a:gd name="T7" fmla="*/ 5 h 19"/>
                  <a:gd name="T8" fmla="*/ 14 w 28"/>
                  <a:gd name="T9" fmla="*/ 2 h 19"/>
                  <a:gd name="T10" fmla="*/ 7 w 28"/>
                  <a:gd name="T11" fmla="*/ 2 h 19"/>
                  <a:gd name="T12" fmla="*/ 3 w 28"/>
                  <a:gd name="T13" fmla="*/ 3 h 19"/>
                  <a:gd name="T14" fmla="*/ 3 w 28"/>
                  <a:gd name="T15" fmla="*/ 9 h 19"/>
                  <a:gd name="T16" fmla="*/ 0 w 28"/>
                  <a:gd name="T17" fmla="*/ 17 h 19"/>
                  <a:gd name="T18" fmla="*/ 0 w 28"/>
                  <a:gd name="T19" fmla="*/ 19 h 19"/>
                  <a:gd name="T20" fmla="*/ 7 w 28"/>
                  <a:gd name="T21" fmla="*/ 17 h 19"/>
                  <a:gd name="T22" fmla="*/ 8 w 28"/>
                  <a:gd name="T23" fmla="*/ 12 h 19"/>
                  <a:gd name="T24" fmla="*/ 16 w 28"/>
                  <a:gd name="T25" fmla="*/ 14 h 19"/>
                  <a:gd name="T26" fmla="*/ 20 w 28"/>
                  <a:gd name="T27" fmla="*/ 12 h 19"/>
                  <a:gd name="T28" fmla="*/ 28 w 28"/>
                  <a:gd name="T2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19">
                    <a:moveTo>
                      <a:pt x="28" y="8"/>
                    </a:moveTo>
                    <a:lnTo>
                      <a:pt x="25" y="3"/>
                    </a:lnTo>
                    <a:lnTo>
                      <a:pt x="22" y="0"/>
                    </a:lnTo>
                    <a:lnTo>
                      <a:pt x="17" y="5"/>
                    </a:lnTo>
                    <a:lnTo>
                      <a:pt x="14" y="2"/>
                    </a:lnTo>
                    <a:lnTo>
                      <a:pt x="7" y="2"/>
                    </a:lnTo>
                    <a:lnTo>
                      <a:pt x="3" y="3"/>
                    </a:lnTo>
                    <a:lnTo>
                      <a:pt x="3" y="9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7" y="17"/>
                    </a:lnTo>
                    <a:lnTo>
                      <a:pt x="8" y="12"/>
                    </a:lnTo>
                    <a:lnTo>
                      <a:pt x="16" y="14"/>
                    </a:lnTo>
                    <a:lnTo>
                      <a:pt x="20" y="12"/>
                    </a:lnTo>
                    <a:lnTo>
                      <a:pt x="28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6" name="Freeform 6705">
                <a:extLst>
                  <a:ext uri="{FF2B5EF4-FFF2-40B4-BE49-F238E27FC236}">
                    <a16:creationId xmlns:a16="http://schemas.microsoft.com/office/drawing/2014/main" id="{03CBC2B9-FAFC-A15C-F15C-5E991928C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894"/>
                <a:ext cx="14" cy="9"/>
              </a:xfrm>
              <a:custGeom>
                <a:avLst/>
                <a:gdLst>
                  <a:gd name="T0" fmla="*/ 28 w 28"/>
                  <a:gd name="T1" fmla="*/ 8 h 19"/>
                  <a:gd name="T2" fmla="*/ 20 w 28"/>
                  <a:gd name="T3" fmla="*/ 12 h 19"/>
                  <a:gd name="T4" fmla="*/ 16 w 28"/>
                  <a:gd name="T5" fmla="*/ 14 h 19"/>
                  <a:gd name="T6" fmla="*/ 8 w 28"/>
                  <a:gd name="T7" fmla="*/ 12 h 19"/>
                  <a:gd name="T8" fmla="*/ 7 w 28"/>
                  <a:gd name="T9" fmla="*/ 17 h 19"/>
                  <a:gd name="T10" fmla="*/ 0 w 28"/>
                  <a:gd name="T11" fmla="*/ 19 h 19"/>
                  <a:gd name="T12" fmla="*/ 0 w 28"/>
                  <a:gd name="T13" fmla="*/ 17 h 19"/>
                  <a:gd name="T14" fmla="*/ 3 w 28"/>
                  <a:gd name="T15" fmla="*/ 9 h 19"/>
                  <a:gd name="T16" fmla="*/ 3 w 28"/>
                  <a:gd name="T17" fmla="*/ 3 h 19"/>
                  <a:gd name="T18" fmla="*/ 7 w 28"/>
                  <a:gd name="T19" fmla="*/ 2 h 19"/>
                  <a:gd name="T20" fmla="*/ 14 w 28"/>
                  <a:gd name="T21" fmla="*/ 2 h 19"/>
                  <a:gd name="T22" fmla="*/ 17 w 28"/>
                  <a:gd name="T23" fmla="*/ 5 h 19"/>
                  <a:gd name="T24" fmla="*/ 22 w 28"/>
                  <a:gd name="T25" fmla="*/ 0 h 19"/>
                  <a:gd name="T26" fmla="*/ 25 w 28"/>
                  <a:gd name="T27" fmla="*/ 3 h 19"/>
                  <a:gd name="T28" fmla="*/ 28 w 28"/>
                  <a:gd name="T2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19">
                    <a:moveTo>
                      <a:pt x="28" y="8"/>
                    </a:moveTo>
                    <a:lnTo>
                      <a:pt x="20" y="12"/>
                    </a:lnTo>
                    <a:lnTo>
                      <a:pt x="16" y="14"/>
                    </a:lnTo>
                    <a:lnTo>
                      <a:pt x="8" y="12"/>
                    </a:lnTo>
                    <a:lnTo>
                      <a:pt x="7" y="17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3" y="9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22" y="0"/>
                    </a:lnTo>
                    <a:lnTo>
                      <a:pt x="25" y="3"/>
                    </a:lnTo>
                    <a:lnTo>
                      <a:pt x="28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7" name="Freeform 6706">
                <a:extLst>
                  <a:ext uri="{FF2B5EF4-FFF2-40B4-BE49-F238E27FC236}">
                    <a16:creationId xmlns:a16="http://schemas.microsoft.com/office/drawing/2014/main" id="{41BB7A3C-1D2A-177E-5D82-2AED6AE70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894"/>
                <a:ext cx="14" cy="9"/>
              </a:xfrm>
              <a:custGeom>
                <a:avLst/>
                <a:gdLst>
                  <a:gd name="T0" fmla="*/ 28 w 28"/>
                  <a:gd name="T1" fmla="*/ 8 h 19"/>
                  <a:gd name="T2" fmla="*/ 20 w 28"/>
                  <a:gd name="T3" fmla="*/ 12 h 19"/>
                  <a:gd name="T4" fmla="*/ 16 w 28"/>
                  <a:gd name="T5" fmla="*/ 14 h 19"/>
                  <a:gd name="T6" fmla="*/ 8 w 28"/>
                  <a:gd name="T7" fmla="*/ 12 h 19"/>
                  <a:gd name="T8" fmla="*/ 7 w 28"/>
                  <a:gd name="T9" fmla="*/ 17 h 19"/>
                  <a:gd name="T10" fmla="*/ 0 w 28"/>
                  <a:gd name="T11" fmla="*/ 19 h 19"/>
                  <a:gd name="T12" fmla="*/ 0 w 28"/>
                  <a:gd name="T13" fmla="*/ 17 h 19"/>
                  <a:gd name="T14" fmla="*/ 3 w 28"/>
                  <a:gd name="T15" fmla="*/ 9 h 19"/>
                  <a:gd name="T16" fmla="*/ 3 w 28"/>
                  <a:gd name="T17" fmla="*/ 3 h 19"/>
                  <a:gd name="T18" fmla="*/ 7 w 28"/>
                  <a:gd name="T19" fmla="*/ 2 h 19"/>
                  <a:gd name="T20" fmla="*/ 14 w 28"/>
                  <a:gd name="T21" fmla="*/ 2 h 19"/>
                  <a:gd name="T22" fmla="*/ 17 w 28"/>
                  <a:gd name="T23" fmla="*/ 5 h 19"/>
                  <a:gd name="T24" fmla="*/ 22 w 28"/>
                  <a:gd name="T25" fmla="*/ 0 h 19"/>
                  <a:gd name="T26" fmla="*/ 25 w 28"/>
                  <a:gd name="T27" fmla="*/ 3 h 19"/>
                  <a:gd name="T28" fmla="*/ 28 w 28"/>
                  <a:gd name="T2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19">
                    <a:moveTo>
                      <a:pt x="28" y="8"/>
                    </a:moveTo>
                    <a:lnTo>
                      <a:pt x="20" y="12"/>
                    </a:lnTo>
                    <a:lnTo>
                      <a:pt x="16" y="14"/>
                    </a:lnTo>
                    <a:lnTo>
                      <a:pt x="8" y="12"/>
                    </a:lnTo>
                    <a:lnTo>
                      <a:pt x="7" y="17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3" y="9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4" y="2"/>
                    </a:lnTo>
                    <a:lnTo>
                      <a:pt x="17" y="5"/>
                    </a:lnTo>
                    <a:lnTo>
                      <a:pt x="22" y="0"/>
                    </a:lnTo>
                    <a:lnTo>
                      <a:pt x="25" y="3"/>
                    </a:lnTo>
                    <a:lnTo>
                      <a:pt x="28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8" name="Freeform 6707">
                <a:extLst>
                  <a:ext uri="{FF2B5EF4-FFF2-40B4-BE49-F238E27FC236}">
                    <a16:creationId xmlns:a16="http://schemas.microsoft.com/office/drawing/2014/main" id="{24B106B7-8030-92AD-6E84-84584B7F4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904"/>
                <a:ext cx="19" cy="16"/>
              </a:xfrm>
              <a:custGeom>
                <a:avLst/>
                <a:gdLst>
                  <a:gd name="T0" fmla="*/ 5 w 40"/>
                  <a:gd name="T1" fmla="*/ 4 h 31"/>
                  <a:gd name="T2" fmla="*/ 2 w 40"/>
                  <a:gd name="T3" fmla="*/ 12 h 31"/>
                  <a:gd name="T4" fmla="*/ 8 w 40"/>
                  <a:gd name="T5" fmla="*/ 18 h 31"/>
                  <a:gd name="T6" fmla="*/ 3 w 40"/>
                  <a:gd name="T7" fmla="*/ 25 h 31"/>
                  <a:gd name="T8" fmla="*/ 0 w 40"/>
                  <a:gd name="T9" fmla="*/ 24 h 31"/>
                  <a:gd name="T10" fmla="*/ 6 w 40"/>
                  <a:gd name="T11" fmla="*/ 30 h 31"/>
                  <a:gd name="T12" fmla="*/ 12 w 40"/>
                  <a:gd name="T13" fmla="*/ 31 h 31"/>
                  <a:gd name="T14" fmla="*/ 17 w 40"/>
                  <a:gd name="T15" fmla="*/ 27 h 31"/>
                  <a:gd name="T16" fmla="*/ 22 w 40"/>
                  <a:gd name="T17" fmla="*/ 27 h 31"/>
                  <a:gd name="T18" fmla="*/ 37 w 40"/>
                  <a:gd name="T19" fmla="*/ 21 h 31"/>
                  <a:gd name="T20" fmla="*/ 40 w 40"/>
                  <a:gd name="T21" fmla="*/ 22 h 31"/>
                  <a:gd name="T22" fmla="*/ 38 w 40"/>
                  <a:gd name="T23" fmla="*/ 10 h 31"/>
                  <a:gd name="T24" fmla="*/ 35 w 40"/>
                  <a:gd name="T25" fmla="*/ 4 h 31"/>
                  <a:gd name="T26" fmla="*/ 22 w 40"/>
                  <a:gd name="T27" fmla="*/ 7 h 31"/>
                  <a:gd name="T28" fmla="*/ 20 w 40"/>
                  <a:gd name="T29" fmla="*/ 6 h 31"/>
                  <a:gd name="T30" fmla="*/ 20 w 40"/>
                  <a:gd name="T31" fmla="*/ 0 h 31"/>
                  <a:gd name="T32" fmla="*/ 12 w 40"/>
                  <a:gd name="T33" fmla="*/ 4 h 31"/>
                  <a:gd name="T34" fmla="*/ 5 w 40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1">
                    <a:moveTo>
                      <a:pt x="5" y="4"/>
                    </a:moveTo>
                    <a:lnTo>
                      <a:pt x="2" y="12"/>
                    </a:lnTo>
                    <a:lnTo>
                      <a:pt x="8" y="18"/>
                    </a:lnTo>
                    <a:lnTo>
                      <a:pt x="3" y="25"/>
                    </a:lnTo>
                    <a:lnTo>
                      <a:pt x="0" y="24"/>
                    </a:lnTo>
                    <a:lnTo>
                      <a:pt x="6" y="30"/>
                    </a:lnTo>
                    <a:lnTo>
                      <a:pt x="12" y="31"/>
                    </a:lnTo>
                    <a:lnTo>
                      <a:pt x="17" y="27"/>
                    </a:lnTo>
                    <a:lnTo>
                      <a:pt x="22" y="27"/>
                    </a:lnTo>
                    <a:lnTo>
                      <a:pt x="37" y="21"/>
                    </a:lnTo>
                    <a:lnTo>
                      <a:pt x="40" y="22"/>
                    </a:lnTo>
                    <a:lnTo>
                      <a:pt x="38" y="10"/>
                    </a:lnTo>
                    <a:lnTo>
                      <a:pt x="35" y="4"/>
                    </a:lnTo>
                    <a:lnTo>
                      <a:pt x="22" y="7"/>
                    </a:lnTo>
                    <a:lnTo>
                      <a:pt x="20" y="6"/>
                    </a:lnTo>
                    <a:lnTo>
                      <a:pt x="20" y="0"/>
                    </a:lnTo>
                    <a:lnTo>
                      <a:pt x="12" y="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49" name="Freeform 6708">
                <a:extLst>
                  <a:ext uri="{FF2B5EF4-FFF2-40B4-BE49-F238E27FC236}">
                    <a16:creationId xmlns:a16="http://schemas.microsoft.com/office/drawing/2014/main" id="{6C11554C-6514-9299-D731-31EC1062C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904"/>
                <a:ext cx="19" cy="16"/>
              </a:xfrm>
              <a:custGeom>
                <a:avLst/>
                <a:gdLst>
                  <a:gd name="T0" fmla="*/ 5 w 40"/>
                  <a:gd name="T1" fmla="*/ 4 h 31"/>
                  <a:gd name="T2" fmla="*/ 12 w 40"/>
                  <a:gd name="T3" fmla="*/ 4 h 31"/>
                  <a:gd name="T4" fmla="*/ 20 w 40"/>
                  <a:gd name="T5" fmla="*/ 0 h 31"/>
                  <a:gd name="T6" fmla="*/ 20 w 40"/>
                  <a:gd name="T7" fmla="*/ 6 h 31"/>
                  <a:gd name="T8" fmla="*/ 22 w 40"/>
                  <a:gd name="T9" fmla="*/ 7 h 31"/>
                  <a:gd name="T10" fmla="*/ 35 w 40"/>
                  <a:gd name="T11" fmla="*/ 4 h 31"/>
                  <a:gd name="T12" fmla="*/ 38 w 40"/>
                  <a:gd name="T13" fmla="*/ 10 h 31"/>
                  <a:gd name="T14" fmla="*/ 40 w 40"/>
                  <a:gd name="T15" fmla="*/ 22 h 31"/>
                  <a:gd name="T16" fmla="*/ 37 w 40"/>
                  <a:gd name="T17" fmla="*/ 21 h 31"/>
                  <a:gd name="T18" fmla="*/ 22 w 40"/>
                  <a:gd name="T19" fmla="*/ 27 h 31"/>
                  <a:gd name="T20" fmla="*/ 17 w 40"/>
                  <a:gd name="T21" fmla="*/ 27 h 31"/>
                  <a:gd name="T22" fmla="*/ 12 w 40"/>
                  <a:gd name="T23" fmla="*/ 31 h 31"/>
                  <a:gd name="T24" fmla="*/ 6 w 40"/>
                  <a:gd name="T25" fmla="*/ 30 h 31"/>
                  <a:gd name="T26" fmla="*/ 0 w 40"/>
                  <a:gd name="T27" fmla="*/ 24 h 31"/>
                  <a:gd name="T28" fmla="*/ 3 w 40"/>
                  <a:gd name="T29" fmla="*/ 25 h 31"/>
                  <a:gd name="T30" fmla="*/ 8 w 40"/>
                  <a:gd name="T31" fmla="*/ 18 h 31"/>
                  <a:gd name="T32" fmla="*/ 2 w 40"/>
                  <a:gd name="T33" fmla="*/ 12 h 31"/>
                  <a:gd name="T34" fmla="*/ 5 w 40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1">
                    <a:moveTo>
                      <a:pt x="5" y="4"/>
                    </a:moveTo>
                    <a:lnTo>
                      <a:pt x="12" y="4"/>
                    </a:lnTo>
                    <a:lnTo>
                      <a:pt x="20" y="0"/>
                    </a:lnTo>
                    <a:lnTo>
                      <a:pt x="20" y="6"/>
                    </a:lnTo>
                    <a:lnTo>
                      <a:pt x="22" y="7"/>
                    </a:lnTo>
                    <a:lnTo>
                      <a:pt x="35" y="4"/>
                    </a:lnTo>
                    <a:lnTo>
                      <a:pt x="38" y="10"/>
                    </a:lnTo>
                    <a:lnTo>
                      <a:pt x="40" y="22"/>
                    </a:lnTo>
                    <a:lnTo>
                      <a:pt x="37" y="21"/>
                    </a:lnTo>
                    <a:lnTo>
                      <a:pt x="22" y="27"/>
                    </a:lnTo>
                    <a:lnTo>
                      <a:pt x="17" y="27"/>
                    </a:lnTo>
                    <a:lnTo>
                      <a:pt x="12" y="31"/>
                    </a:lnTo>
                    <a:lnTo>
                      <a:pt x="6" y="30"/>
                    </a:lnTo>
                    <a:lnTo>
                      <a:pt x="0" y="24"/>
                    </a:lnTo>
                    <a:lnTo>
                      <a:pt x="3" y="25"/>
                    </a:lnTo>
                    <a:lnTo>
                      <a:pt x="8" y="18"/>
                    </a:lnTo>
                    <a:lnTo>
                      <a:pt x="2" y="12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0" name="Freeform 6709">
                <a:extLst>
                  <a:ext uri="{FF2B5EF4-FFF2-40B4-BE49-F238E27FC236}">
                    <a16:creationId xmlns:a16="http://schemas.microsoft.com/office/drawing/2014/main" id="{29CA1400-CFFC-17FD-F3FB-ED136C881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904"/>
                <a:ext cx="19" cy="16"/>
              </a:xfrm>
              <a:custGeom>
                <a:avLst/>
                <a:gdLst>
                  <a:gd name="T0" fmla="*/ 5 w 40"/>
                  <a:gd name="T1" fmla="*/ 4 h 31"/>
                  <a:gd name="T2" fmla="*/ 12 w 40"/>
                  <a:gd name="T3" fmla="*/ 4 h 31"/>
                  <a:gd name="T4" fmla="*/ 20 w 40"/>
                  <a:gd name="T5" fmla="*/ 0 h 31"/>
                  <a:gd name="T6" fmla="*/ 20 w 40"/>
                  <a:gd name="T7" fmla="*/ 6 h 31"/>
                  <a:gd name="T8" fmla="*/ 22 w 40"/>
                  <a:gd name="T9" fmla="*/ 7 h 31"/>
                  <a:gd name="T10" fmla="*/ 35 w 40"/>
                  <a:gd name="T11" fmla="*/ 4 h 31"/>
                  <a:gd name="T12" fmla="*/ 38 w 40"/>
                  <a:gd name="T13" fmla="*/ 10 h 31"/>
                  <a:gd name="T14" fmla="*/ 40 w 40"/>
                  <a:gd name="T15" fmla="*/ 22 h 31"/>
                  <a:gd name="T16" fmla="*/ 37 w 40"/>
                  <a:gd name="T17" fmla="*/ 21 h 31"/>
                  <a:gd name="T18" fmla="*/ 22 w 40"/>
                  <a:gd name="T19" fmla="*/ 27 h 31"/>
                  <a:gd name="T20" fmla="*/ 17 w 40"/>
                  <a:gd name="T21" fmla="*/ 27 h 31"/>
                  <a:gd name="T22" fmla="*/ 12 w 40"/>
                  <a:gd name="T23" fmla="*/ 31 h 31"/>
                  <a:gd name="T24" fmla="*/ 6 w 40"/>
                  <a:gd name="T25" fmla="*/ 30 h 31"/>
                  <a:gd name="T26" fmla="*/ 0 w 40"/>
                  <a:gd name="T27" fmla="*/ 24 h 31"/>
                  <a:gd name="T28" fmla="*/ 3 w 40"/>
                  <a:gd name="T29" fmla="*/ 25 h 31"/>
                  <a:gd name="T30" fmla="*/ 8 w 40"/>
                  <a:gd name="T31" fmla="*/ 18 h 31"/>
                  <a:gd name="T32" fmla="*/ 2 w 40"/>
                  <a:gd name="T33" fmla="*/ 12 h 31"/>
                  <a:gd name="T34" fmla="*/ 5 w 40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1">
                    <a:moveTo>
                      <a:pt x="5" y="4"/>
                    </a:moveTo>
                    <a:lnTo>
                      <a:pt x="12" y="4"/>
                    </a:lnTo>
                    <a:lnTo>
                      <a:pt x="20" y="0"/>
                    </a:lnTo>
                    <a:lnTo>
                      <a:pt x="20" y="6"/>
                    </a:lnTo>
                    <a:lnTo>
                      <a:pt x="22" y="7"/>
                    </a:lnTo>
                    <a:lnTo>
                      <a:pt x="35" y="4"/>
                    </a:lnTo>
                    <a:lnTo>
                      <a:pt x="38" y="10"/>
                    </a:lnTo>
                    <a:lnTo>
                      <a:pt x="40" y="22"/>
                    </a:lnTo>
                    <a:lnTo>
                      <a:pt x="37" y="21"/>
                    </a:lnTo>
                    <a:lnTo>
                      <a:pt x="22" y="27"/>
                    </a:lnTo>
                    <a:lnTo>
                      <a:pt x="17" y="27"/>
                    </a:lnTo>
                    <a:lnTo>
                      <a:pt x="12" y="31"/>
                    </a:lnTo>
                    <a:lnTo>
                      <a:pt x="6" y="30"/>
                    </a:lnTo>
                    <a:lnTo>
                      <a:pt x="0" y="24"/>
                    </a:lnTo>
                    <a:lnTo>
                      <a:pt x="3" y="25"/>
                    </a:lnTo>
                    <a:lnTo>
                      <a:pt x="8" y="18"/>
                    </a:lnTo>
                    <a:lnTo>
                      <a:pt x="2" y="12"/>
                    </a:lnTo>
                    <a:lnTo>
                      <a:pt x="5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1" name="Freeform 6710">
                <a:extLst>
                  <a:ext uri="{FF2B5EF4-FFF2-40B4-BE49-F238E27FC236}">
                    <a16:creationId xmlns:a16="http://schemas.microsoft.com/office/drawing/2014/main" id="{1B8FE6AF-61FB-F43C-CFE5-2AD724793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906"/>
                <a:ext cx="11" cy="10"/>
              </a:xfrm>
              <a:custGeom>
                <a:avLst/>
                <a:gdLst>
                  <a:gd name="T0" fmla="*/ 3 w 23"/>
                  <a:gd name="T1" fmla="*/ 7 h 19"/>
                  <a:gd name="T2" fmla="*/ 5 w 23"/>
                  <a:gd name="T3" fmla="*/ 19 h 19"/>
                  <a:gd name="T4" fmla="*/ 11 w 23"/>
                  <a:gd name="T5" fmla="*/ 18 h 19"/>
                  <a:gd name="T6" fmla="*/ 15 w 23"/>
                  <a:gd name="T7" fmla="*/ 19 h 19"/>
                  <a:gd name="T8" fmla="*/ 15 w 23"/>
                  <a:gd name="T9" fmla="*/ 12 h 19"/>
                  <a:gd name="T10" fmla="*/ 20 w 23"/>
                  <a:gd name="T11" fmla="*/ 10 h 19"/>
                  <a:gd name="T12" fmla="*/ 23 w 23"/>
                  <a:gd name="T13" fmla="*/ 12 h 19"/>
                  <a:gd name="T14" fmla="*/ 20 w 23"/>
                  <a:gd name="T15" fmla="*/ 7 h 19"/>
                  <a:gd name="T16" fmla="*/ 15 w 23"/>
                  <a:gd name="T17" fmla="*/ 4 h 19"/>
                  <a:gd name="T18" fmla="*/ 17 w 23"/>
                  <a:gd name="T19" fmla="*/ 0 h 19"/>
                  <a:gd name="T20" fmla="*/ 9 w 23"/>
                  <a:gd name="T21" fmla="*/ 0 h 19"/>
                  <a:gd name="T22" fmla="*/ 8 w 23"/>
                  <a:gd name="T23" fmla="*/ 1 h 19"/>
                  <a:gd name="T24" fmla="*/ 0 w 23"/>
                  <a:gd name="T25" fmla="*/ 1 h 19"/>
                  <a:gd name="T26" fmla="*/ 3 w 23"/>
                  <a:gd name="T27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19">
                    <a:moveTo>
                      <a:pt x="3" y="7"/>
                    </a:moveTo>
                    <a:lnTo>
                      <a:pt x="5" y="19"/>
                    </a:lnTo>
                    <a:lnTo>
                      <a:pt x="11" y="18"/>
                    </a:lnTo>
                    <a:lnTo>
                      <a:pt x="15" y="19"/>
                    </a:lnTo>
                    <a:lnTo>
                      <a:pt x="15" y="12"/>
                    </a:lnTo>
                    <a:lnTo>
                      <a:pt x="20" y="10"/>
                    </a:lnTo>
                    <a:lnTo>
                      <a:pt x="23" y="12"/>
                    </a:lnTo>
                    <a:lnTo>
                      <a:pt x="20" y="7"/>
                    </a:lnTo>
                    <a:lnTo>
                      <a:pt x="15" y="4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0" y="1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2" name="Freeform 6711">
                <a:extLst>
                  <a:ext uri="{FF2B5EF4-FFF2-40B4-BE49-F238E27FC236}">
                    <a16:creationId xmlns:a16="http://schemas.microsoft.com/office/drawing/2014/main" id="{457B22E9-1768-B425-DFBA-46E19D6A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906"/>
                <a:ext cx="11" cy="10"/>
              </a:xfrm>
              <a:custGeom>
                <a:avLst/>
                <a:gdLst>
                  <a:gd name="T0" fmla="*/ 3 w 23"/>
                  <a:gd name="T1" fmla="*/ 7 h 19"/>
                  <a:gd name="T2" fmla="*/ 0 w 23"/>
                  <a:gd name="T3" fmla="*/ 1 h 19"/>
                  <a:gd name="T4" fmla="*/ 8 w 23"/>
                  <a:gd name="T5" fmla="*/ 1 h 19"/>
                  <a:gd name="T6" fmla="*/ 9 w 23"/>
                  <a:gd name="T7" fmla="*/ 0 h 19"/>
                  <a:gd name="T8" fmla="*/ 17 w 23"/>
                  <a:gd name="T9" fmla="*/ 0 h 19"/>
                  <a:gd name="T10" fmla="*/ 15 w 23"/>
                  <a:gd name="T11" fmla="*/ 4 h 19"/>
                  <a:gd name="T12" fmla="*/ 20 w 23"/>
                  <a:gd name="T13" fmla="*/ 7 h 19"/>
                  <a:gd name="T14" fmla="*/ 23 w 23"/>
                  <a:gd name="T15" fmla="*/ 12 h 19"/>
                  <a:gd name="T16" fmla="*/ 20 w 23"/>
                  <a:gd name="T17" fmla="*/ 10 h 19"/>
                  <a:gd name="T18" fmla="*/ 15 w 23"/>
                  <a:gd name="T19" fmla="*/ 12 h 19"/>
                  <a:gd name="T20" fmla="*/ 15 w 23"/>
                  <a:gd name="T21" fmla="*/ 19 h 19"/>
                  <a:gd name="T22" fmla="*/ 11 w 23"/>
                  <a:gd name="T23" fmla="*/ 18 h 19"/>
                  <a:gd name="T24" fmla="*/ 5 w 23"/>
                  <a:gd name="T25" fmla="*/ 19 h 19"/>
                  <a:gd name="T26" fmla="*/ 3 w 23"/>
                  <a:gd name="T27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19">
                    <a:moveTo>
                      <a:pt x="3" y="7"/>
                    </a:moveTo>
                    <a:lnTo>
                      <a:pt x="0" y="1"/>
                    </a:lnTo>
                    <a:lnTo>
                      <a:pt x="8" y="1"/>
                    </a:lnTo>
                    <a:lnTo>
                      <a:pt x="9" y="0"/>
                    </a:lnTo>
                    <a:lnTo>
                      <a:pt x="17" y="0"/>
                    </a:lnTo>
                    <a:lnTo>
                      <a:pt x="15" y="4"/>
                    </a:lnTo>
                    <a:lnTo>
                      <a:pt x="20" y="7"/>
                    </a:lnTo>
                    <a:lnTo>
                      <a:pt x="23" y="12"/>
                    </a:lnTo>
                    <a:lnTo>
                      <a:pt x="20" y="10"/>
                    </a:lnTo>
                    <a:lnTo>
                      <a:pt x="15" y="12"/>
                    </a:lnTo>
                    <a:lnTo>
                      <a:pt x="15" y="19"/>
                    </a:lnTo>
                    <a:lnTo>
                      <a:pt x="11" y="18"/>
                    </a:lnTo>
                    <a:lnTo>
                      <a:pt x="5" y="19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3" name="Freeform 6712">
                <a:extLst>
                  <a:ext uri="{FF2B5EF4-FFF2-40B4-BE49-F238E27FC236}">
                    <a16:creationId xmlns:a16="http://schemas.microsoft.com/office/drawing/2014/main" id="{6F0A8F4F-2425-B8B5-E16E-08E93E163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906"/>
                <a:ext cx="11" cy="10"/>
              </a:xfrm>
              <a:custGeom>
                <a:avLst/>
                <a:gdLst>
                  <a:gd name="T0" fmla="*/ 3 w 23"/>
                  <a:gd name="T1" fmla="*/ 7 h 19"/>
                  <a:gd name="T2" fmla="*/ 0 w 23"/>
                  <a:gd name="T3" fmla="*/ 1 h 19"/>
                  <a:gd name="T4" fmla="*/ 8 w 23"/>
                  <a:gd name="T5" fmla="*/ 1 h 19"/>
                  <a:gd name="T6" fmla="*/ 9 w 23"/>
                  <a:gd name="T7" fmla="*/ 0 h 19"/>
                  <a:gd name="T8" fmla="*/ 17 w 23"/>
                  <a:gd name="T9" fmla="*/ 0 h 19"/>
                  <a:gd name="T10" fmla="*/ 15 w 23"/>
                  <a:gd name="T11" fmla="*/ 4 h 19"/>
                  <a:gd name="T12" fmla="*/ 20 w 23"/>
                  <a:gd name="T13" fmla="*/ 7 h 19"/>
                  <a:gd name="T14" fmla="*/ 23 w 23"/>
                  <a:gd name="T15" fmla="*/ 12 h 19"/>
                  <a:gd name="T16" fmla="*/ 20 w 23"/>
                  <a:gd name="T17" fmla="*/ 10 h 19"/>
                  <a:gd name="T18" fmla="*/ 15 w 23"/>
                  <a:gd name="T19" fmla="*/ 12 h 19"/>
                  <a:gd name="T20" fmla="*/ 15 w 23"/>
                  <a:gd name="T21" fmla="*/ 19 h 19"/>
                  <a:gd name="T22" fmla="*/ 11 w 23"/>
                  <a:gd name="T23" fmla="*/ 18 h 19"/>
                  <a:gd name="T24" fmla="*/ 5 w 23"/>
                  <a:gd name="T25" fmla="*/ 19 h 19"/>
                  <a:gd name="T26" fmla="*/ 3 w 23"/>
                  <a:gd name="T27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19">
                    <a:moveTo>
                      <a:pt x="3" y="7"/>
                    </a:moveTo>
                    <a:lnTo>
                      <a:pt x="0" y="1"/>
                    </a:lnTo>
                    <a:lnTo>
                      <a:pt x="8" y="1"/>
                    </a:lnTo>
                    <a:lnTo>
                      <a:pt x="9" y="0"/>
                    </a:lnTo>
                    <a:lnTo>
                      <a:pt x="17" y="0"/>
                    </a:lnTo>
                    <a:lnTo>
                      <a:pt x="15" y="4"/>
                    </a:lnTo>
                    <a:lnTo>
                      <a:pt x="20" y="7"/>
                    </a:lnTo>
                    <a:lnTo>
                      <a:pt x="23" y="12"/>
                    </a:lnTo>
                    <a:lnTo>
                      <a:pt x="20" y="10"/>
                    </a:lnTo>
                    <a:lnTo>
                      <a:pt x="15" y="12"/>
                    </a:lnTo>
                    <a:lnTo>
                      <a:pt x="15" y="19"/>
                    </a:lnTo>
                    <a:lnTo>
                      <a:pt x="11" y="18"/>
                    </a:lnTo>
                    <a:lnTo>
                      <a:pt x="5" y="19"/>
                    </a:lnTo>
                    <a:lnTo>
                      <a:pt x="3" y="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4" name="Freeform 6713">
                <a:extLst>
                  <a:ext uri="{FF2B5EF4-FFF2-40B4-BE49-F238E27FC236}">
                    <a16:creationId xmlns:a16="http://schemas.microsoft.com/office/drawing/2014/main" id="{0B91424C-860E-C95F-8902-951EDC1B5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894"/>
                <a:ext cx="13" cy="18"/>
              </a:xfrm>
              <a:custGeom>
                <a:avLst/>
                <a:gdLst>
                  <a:gd name="T0" fmla="*/ 14 w 26"/>
                  <a:gd name="T1" fmla="*/ 2 h 37"/>
                  <a:gd name="T2" fmla="*/ 11 w 26"/>
                  <a:gd name="T3" fmla="*/ 6 h 37"/>
                  <a:gd name="T4" fmla="*/ 8 w 26"/>
                  <a:gd name="T5" fmla="*/ 15 h 37"/>
                  <a:gd name="T6" fmla="*/ 3 w 26"/>
                  <a:gd name="T7" fmla="*/ 17 h 37"/>
                  <a:gd name="T8" fmla="*/ 0 w 26"/>
                  <a:gd name="T9" fmla="*/ 29 h 37"/>
                  <a:gd name="T10" fmla="*/ 5 w 26"/>
                  <a:gd name="T11" fmla="*/ 32 h 37"/>
                  <a:gd name="T12" fmla="*/ 8 w 26"/>
                  <a:gd name="T13" fmla="*/ 28 h 37"/>
                  <a:gd name="T14" fmla="*/ 13 w 26"/>
                  <a:gd name="T15" fmla="*/ 29 h 37"/>
                  <a:gd name="T16" fmla="*/ 22 w 26"/>
                  <a:gd name="T17" fmla="*/ 35 h 37"/>
                  <a:gd name="T18" fmla="*/ 25 w 26"/>
                  <a:gd name="T19" fmla="*/ 37 h 37"/>
                  <a:gd name="T20" fmla="*/ 26 w 26"/>
                  <a:gd name="T21" fmla="*/ 32 h 37"/>
                  <a:gd name="T22" fmla="*/ 25 w 26"/>
                  <a:gd name="T23" fmla="*/ 26 h 37"/>
                  <a:gd name="T24" fmla="*/ 25 w 26"/>
                  <a:gd name="T25" fmla="*/ 15 h 37"/>
                  <a:gd name="T26" fmla="*/ 22 w 26"/>
                  <a:gd name="T27" fmla="*/ 3 h 37"/>
                  <a:gd name="T28" fmla="*/ 20 w 26"/>
                  <a:gd name="T29" fmla="*/ 0 h 37"/>
                  <a:gd name="T30" fmla="*/ 14 w 26"/>
                  <a:gd name="T3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7">
                    <a:moveTo>
                      <a:pt x="14" y="2"/>
                    </a:moveTo>
                    <a:lnTo>
                      <a:pt x="11" y="6"/>
                    </a:lnTo>
                    <a:lnTo>
                      <a:pt x="8" y="15"/>
                    </a:lnTo>
                    <a:lnTo>
                      <a:pt x="3" y="17"/>
                    </a:lnTo>
                    <a:lnTo>
                      <a:pt x="0" y="29"/>
                    </a:lnTo>
                    <a:lnTo>
                      <a:pt x="5" y="32"/>
                    </a:lnTo>
                    <a:lnTo>
                      <a:pt x="8" y="28"/>
                    </a:lnTo>
                    <a:lnTo>
                      <a:pt x="13" y="29"/>
                    </a:lnTo>
                    <a:lnTo>
                      <a:pt x="22" y="35"/>
                    </a:lnTo>
                    <a:lnTo>
                      <a:pt x="25" y="37"/>
                    </a:lnTo>
                    <a:lnTo>
                      <a:pt x="26" y="32"/>
                    </a:lnTo>
                    <a:lnTo>
                      <a:pt x="25" y="26"/>
                    </a:lnTo>
                    <a:lnTo>
                      <a:pt x="25" y="15"/>
                    </a:lnTo>
                    <a:lnTo>
                      <a:pt x="22" y="3"/>
                    </a:lnTo>
                    <a:lnTo>
                      <a:pt x="20" y="0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5" name="Freeform 6714">
                <a:extLst>
                  <a:ext uri="{FF2B5EF4-FFF2-40B4-BE49-F238E27FC236}">
                    <a16:creationId xmlns:a16="http://schemas.microsoft.com/office/drawing/2014/main" id="{21D6C86F-85B6-0302-4C42-0F2A559A2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894"/>
                <a:ext cx="13" cy="18"/>
              </a:xfrm>
              <a:custGeom>
                <a:avLst/>
                <a:gdLst>
                  <a:gd name="T0" fmla="*/ 14 w 26"/>
                  <a:gd name="T1" fmla="*/ 2 h 37"/>
                  <a:gd name="T2" fmla="*/ 20 w 26"/>
                  <a:gd name="T3" fmla="*/ 0 h 37"/>
                  <a:gd name="T4" fmla="*/ 22 w 26"/>
                  <a:gd name="T5" fmla="*/ 3 h 37"/>
                  <a:gd name="T6" fmla="*/ 25 w 26"/>
                  <a:gd name="T7" fmla="*/ 15 h 37"/>
                  <a:gd name="T8" fmla="*/ 25 w 26"/>
                  <a:gd name="T9" fmla="*/ 26 h 37"/>
                  <a:gd name="T10" fmla="*/ 26 w 26"/>
                  <a:gd name="T11" fmla="*/ 32 h 37"/>
                  <a:gd name="T12" fmla="*/ 25 w 26"/>
                  <a:gd name="T13" fmla="*/ 37 h 37"/>
                  <a:gd name="T14" fmla="*/ 22 w 26"/>
                  <a:gd name="T15" fmla="*/ 35 h 37"/>
                  <a:gd name="T16" fmla="*/ 13 w 26"/>
                  <a:gd name="T17" fmla="*/ 29 h 37"/>
                  <a:gd name="T18" fmla="*/ 8 w 26"/>
                  <a:gd name="T19" fmla="*/ 28 h 37"/>
                  <a:gd name="T20" fmla="*/ 5 w 26"/>
                  <a:gd name="T21" fmla="*/ 32 h 37"/>
                  <a:gd name="T22" fmla="*/ 0 w 26"/>
                  <a:gd name="T23" fmla="*/ 29 h 37"/>
                  <a:gd name="T24" fmla="*/ 3 w 26"/>
                  <a:gd name="T25" fmla="*/ 17 h 37"/>
                  <a:gd name="T26" fmla="*/ 8 w 26"/>
                  <a:gd name="T27" fmla="*/ 15 h 37"/>
                  <a:gd name="T28" fmla="*/ 11 w 26"/>
                  <a:gd name="T29" fmla="*/ 6 h 37"/>
                  <a:gd name="T30" fmla="*/ 14 w 26"/>
                  <a:gd name="T3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7">
                    <a:moveTo>
                      <a:pt x="14" y="2"/>
                    </a:moveTo>
                    <a:lnTo>
                      <a:pt x="20" y="0"/>
                    </a:lnTo>
                    <a:lnTo>
                      <a:pt x="22" y="3"/>
                    </a:lnTo>
                    <a:lnTo>
                      <a:pt x="25" y="15"/>
                    </a:lnTo>
                    <a:lnTo>
                      <a:pt x="25" y="26"/>
                    </a:lnTo>
                    <a:lnTo>
                      <a:pt x="26" y="32"/>
                    </a:lnTo>
                    <a:lnTo>
                      <a:pt x="25" y="37"/>
                    </a:lnTo>
                    <a:lnTo>
                      <a:pt x="22" y="35"/>
                    </a:lnTo>
                    <a:lnTo>
                      <a:pt x="13" y="29"/>
                    </a:lnTo>
                    <a:lnTo>
                      <a:pt x="8" y="28"/>
                    </a:lnTo>
                    <a:lnTo>
                      <a:pt x="5" y="32"/>
                    </a:lnTo>
                    <a:lnTo>
                      <a:pt x="0" y="29"/>
                    </a:lnTo>
                    <a:lnTo>
                      <a:pt x="3" y="17"/>
                    </a:lnTo>
                    <a:lnTo>
                      <a:pt x="8" y="15"/>
                    </a:lnTo>
                    <a:lnTo>
                      <a:pt x="11" y="6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6" name="Freeform 6715">
                <a:extLst>
                  <a:ext uri="{FF2B5EF4-FFF2-40B4-BE49-F238E27FC236}">
                    <a16:creationId xmlns:a16="http://schemas.microsoft.com/office/drawing/2014/main" id="{4B0FA89A-2A43-28F7-842D-EE2953E9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894"/>
                <a:ext cx="13" cy="18"/>
              </a:xfrm>
              <a:custGeom>
                <a:avLst/>
                <a:gdLst>
                  <a:gd name="T0" fmla="*/ 14 w 26"/>
                  <a:gd name="T1" fmla="*/ 2 h 37"/>
                  <a:gd name="T2" fmla="*/ 20 w 26"/>
                  <a:gd name="T3" fmla="*/ 0 h 37"/>
                  <a:gd name="T4" fmla="*/ 22 w 26"/>
                  <a:gd name="T5" fmla="*/ 3 h 37"/>
                  <a:gd name="T6" fmla="*/ 25 w 26"/>
                  <a:gd name="T7" fmla="*/ 15 h 37"/>
                  <a:gd name="T8" fmla="*/ 25 w 26"/>
                  <a:gd name="T9" fmla="*/ 26 h 37"/>
                  <a:gd name="T10" fmla="*/ 26 w 26"/>
                  <a:gd name="T11" fmla="*/ 32 h 37"/>
                  <a:gd name="T12" fmla="*/ 25 w 26"/>
                  <a:gd name="T13" fmla="*/ 37 h 37"/>
                  <a:gd name="T14" fmla="*/ 22 w 26"/>
                  <a:gd name="T15" fmla="*/ 35 h 37"/>
                  <a:gd name="T16" fmla="*/ 13 w 26"/>
                  <a:gd name="T17" fmla="*/ 29 h 37"/>
                  <a:gd name="T18" fmla="*/ 8 w 26"/>
                  <a:gd name="T19" fmla="*/ 28 h 37"/>
                  <a:gd name="T20" fmla="*/ 5 w 26"/>
                  <a:gd name="T21" fmla="*/ 32 h 37"/>
                  <a:gd name="T22" fmla="*/ 0 w 26"/>
                  <a:gd name="T23" fmla="*/ 29 h 37"/>
                  <a:gd name="T24" fmla="*/ 3 w 26"/>
                  <a:gd name="T25" fmla="*/ 17 h 37"/>
                  <a:gd name="T26" fmla="*/ 8 w 26"/>
                  <a:gd name="T27" fmla="*/ 15 h 37"/>
                  <a:gd name="T28" fmla="*/ 11 w 26"/>
                  <a:gd name="T29" fmla="*/ 6 h 37"/>
                  <a:gd name="T30" fmla="*/ 14 w 26"/>
                  <a:gd name="T3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7">
                    <a:moveTo>
                      <a:pt x="14" y="2"/>
                    </a:moveTo>
                    <a:lnTo>
                      <a:pt x="20" y="0"/>
                    </a:lnTo>
                    <a:lnTo>
                      <a:pt x="22" y="3"/>
                    </a:lnTo>
                    <a:lnTo>
                      <a:pt x="25" y="15"/>
                    </a:lnTo>
                    <a:lnTo>
                      <a:pt x="25" y="26"/>
                    </a:lnTo>
                    <a:lnTo>
                      <a:pt x="26" y="32"/>
                    </a:lnTo>
                    <a:lnTo>
                      <a:pt x="25" y="37"/>
                    </a:lnTo>
                    <a:lnTo>
                      <a:pt x="22" y="35"/>
                    </a:lnTo>
                    <a:lnTo>
                      <a:pt x="13" y="29"/>
                    </a:lnTo>
                    <a:lnTo>
                      <a:pt x="8" y="28"/>
                    </a:lnTo>
                    <a:lnTo>
                      <a:pt x="5" y="32"/>
                    </a:lnTo>
                    <a:lnTo>
                      <a:pt x="0" y="29"/>
                    </a:lnTo>
                    <a:lnTo>
                      <a:pt x="3" y="17"/>
                    </a:lnTo>
                    <a:lnTo>
                      <a:pt x="8" y="15"/>
                    </a:lnTo>
                    <a:lnTo>
                      <a:pt x="11" y="6"/>
                    </a:lnTo>
                    <a:lnTo>
                      <a:pt x="14" y="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7" name="Freeform 6716">
                <a:extLst>
                  <a:ext uri="{FF2B5EF4-FFF2-40B4-BE49-F238E27FC236}">
                    <a16:creationId xmlns:a16="http://schemas.microsoft.com/office/drawing/2014/main" id="{25E26B88-3D71-F113-BE08-219464D42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872"/>
                <a:ext cx="14" cy="9"/>
              </a:xfrm>
              <a:custGeom>
                <a:avLst/>
                <a:gdLst>
                  <a:gd name="T0" fmla="*/ 23 w 27"/>
                  <a:gd name="T1" fmla="*/ 12 h 18"/>
                  <a:gd name="T2" fmla="*/ 27 w 27"/>
                  <a:gd name="T3" fmla="*/ 4 h 18"/>
                  <a:gd name="T4" fmla="*/ 26 w 27"/>
                  <a:gd name="T5" fmla="*/ 1 h 18"/>
                  <a:gd name="T6" fmla="*/ 18 w 27"/>
                  <a:gd name="T7" fmla="*/ 0 h 18"/>
                  <a:gd name="T8" fmla="*/ 12 w 27"/>
                  <a:gd name="T9" fmla="*/ 1 h 18"/>
                  <a:gd name="T10" fmla="*/ 11 w 27"/>
                  <a:gd name="T11" fmla="*/ 4 h 18"/>
                  <a:gd name="T12" fmla="*/ 5 w 27"/>
                  <a:gd name="T13" fmla="*/ 4 h 18"/>
                  <a:gd name="T14" fmla="*/ 0 w 27"/>
                  <a:gd name="T15" fmla="*/ 9 h 18"/>
                  <a:gd name="T16" fmla="*/ 0 w 27"/>
                  <a:gd name="T17" fmla="*/ 13 h 18"/>
                  <a:gd name="T18" fmla="*/ 8 w 27"/>
                  <a:gd name="T19" fmla="*/ 15 h 18"/>
                  <a:gd name="T20" fmla="*/ 11 w 27"/>
                  <a:gd name="T21" fmla="*/ 18 h 18"/>
                  <a:gd name="T22" fmla="*/ 20 w 27"/>
                  <a:gd name="T23" fmla="*/ 15 h 18"/>
                  <a:gd name="T24" fmla="*/ 23 w 27"/>
                  <a:gd name="T2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18">
                    <a:moveTo>
                      <a:pt x="23" y="12"/>
                    </a:moveTo>
                    <a:lnTo>
                      <a:pt x="27" y="4"/>
                    </a:lnTo>
                    <a:lnTo>
                      <a:pt x="26" y="1"/>
                    </a:lnTo>
                    <a:lnTo>
                      <a:pt x="18" y="0"/>
                    </a:lnTo>
                    <a:lnTo>
                      <a:pt x="12" y="1"/>
                    </a:lnTo>
                    <a:lnTo>
                      <a:pt x="11" y="4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8" y="15"/>
                    </a:lnTo>
                    <a:lnTo>
                      <a:pt x="11" y="18"/>
                    </a:lnTo>
                    <a:lnTo>
                      <a:pt x="20" y="15"/>
                    </a:lnTo>
                    <a:lnTo>
                      <a:pt x="23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8" name="Freeform 6717">
                <a:extLst>
                  <a:ext uri="{FF2B5EF4-FFF2-40B4-BE49-F238E27FC236}">
                    <a16:creationId xmlns:a16="http://schemas.microsoft.com/office/drawing/2014/main" id="{1B1D44EC-594D-DF91-767F-DD20DFC39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872"/>
                <a:ext cx="14" cy="9"/>
              </a:xfrm>
              <a:custGeom>
                <a:avLst/>
                <a:gdLst>
                  <a:gd name="T0" fmla="*/ 23 w 27"/>
                  <a:gd name="T1" fmla="*/ 12 h 18"/>
                  <a:gd name="T2" fmla="*/ 20 w 27"/>
                  <a:gd name="T3" fmla="*/ 15 h 18"/>
                  <a:gd name="T4" fmla="*/ 11 w 27"/>
                  <a:gd name="T5" fmla="*/ 18 h 18"/>
                  <a:gd name="T6" fmla="*/ 8 w 27"/>
                  <a:gd name="T7" fmla="*/ 15 h 18"/>
                  <a:gd name="T8" fmla="*/ 0 w 27"/>
                  <a:gd name="T9" fmla="*/ 13 h 18"/>
                  <a:gd name="T10" fmla="*/ 0 w 27"/>
                  <a:gd name="T11" fmla="*/ 9 h 18"/>
                  <a:gd name="T12" fmla="*/ 5 w 27"/>
                  <a:gd name="T13" fmla="*/ 4 h 18"/>
                  <a:gd name="T14" fmla="*/ 11 w 27"/>
                  <a:gd name="T15" fmla="*/ 4 h 18"/>
                  <a:gd name="T16" fmla="*/ 12 w 27"/>
                  <a:gd name="T17" fmla="*/ 1 h 18"/>
                  <a:gd name="T18" fmla="*/ 18 w 27"/>
                  <a:gd name="T19" fmla="*/ 0 h 18"/>
                  <a:gd name="T20" fmla="*/ 26 w 27"/>
                  <a:gd name="T21" fmla="*/ 1 h 18"/>
                  <a:gd name="T22" fmla="*/ 27 w 27"/>
                  <a:gd name="T23" fmla="*/ 4 h 18"/>
                  <a:gd name="T24" fmla="*/ 23 w 27"/>
                  <a:gd name="T2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18">
                    <a:moveTo>
                      <a:pt x="23" y="12"/>
                    </a:moveTo>
                    <a:lnTo>
                      <a:pt x="20" y="15"/>
                    </a:lnTo>
                    <a:lnTo>
                      <a:pt x="11" y="18"/>
                    </a:lnTo>
                    <a:lnTo>
                      <a:pt x="8" y="15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1" y="4"/>
                    </a:lnTo>
                    <a:lnTo>
                      <a:pt x="12" y="1"/>
                    </a:lnTo>
                    <a:lnTo>
                      <a:pt x="18" y="0"/>
                    </a:lnTo>
                    <a:lnTo>
                      <a:pt x="26" y="1"/>
                    </a:lnTo>
                    <a:lnTo>
                      <a:pt x="27" y="4"/>
                    </a:lnTo>
                    <a:lnTo>
                      <a:pt x="23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59" name="Freeform 6718">
                <a:extLst>
                  <a:ext uri="{FF2B5EF4-FFF2-40B4-BE49-F238E27FC236}">
                    <a16:creationId xmlns:a16="http://schemas.microsoft.com/office/drawing/2014/main" id="{5C37F3FF-2186-7C66-530D-AC42FEFA6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872"/>
                <a:ext cx="14" cy="9"/>
              </a:xfrm>
              <a:custGeom>
                <a:avLst/>
                <a:gdLst>
                  <a:gd name="T0" fmla="*/ 23 w 27"/>
                  <a:gd name="T1" fmla="*/ 12 h 18"/>
                  <a:gd name="T2" fmla="*/ 20 w 27"/>
                  <a:gd name="T3" fmla="*/ 15 h 18"/>
                  <a:gd name="T4" fmla="*/ 11 w 27"/>
                  <a:gd name="T5" fmla="*/ 18 h 18"/>
                  <a:gd name="T6" fmla="*/ 8 w 27"/>
                  <a:gd name="T7" fmla="*/ 15 h 18"/>
                  <a:gd name="T8" fmla="*/ 0 w 27"/>
                  <a:gd name="T9" fmla="*/ 13 h 18"/>
                  <a:gd name="T10" fmla="*/ 0 w 27"/>
                  <a:gd name="T11" fmla="*/ 9 h 18"/>
                  <a:gd name="T12" fmla="*/ 5 w 27"/>
                  <a:gd name="T13" fmla="*/ 4 h 18"/>
                  <a:gd name="T14" fmla="*/ 11 w 27"/>
                  <a:gd name="T15" fmla="*/ 4 h 18"/>
                  <a:gd name="T16" fmla="*/ 12 w 27"/>
                  <a:gd name="T17" fmla="*/ 1 h 18"/>
                  <a:gd name="T18" fmla="*/ 18 w 27"/>
                  <a:gd name="T19" fmla="*/ 0 h 18"/>
                  <a:gd name="T20" fmla="*/ 26 w 27"/>
                  <a:gd name="T21" fmla="*/ 1 h 18"/>
                  <a:gd name="T22" fmla="*/ 27 w 27"/>
                  <a:gd name="T23" fmla="*/ 4 h 18"/>
                  <a:gd name="T24" fmla="*/ 23 w 27"/>
                  <a:gd name="T2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18">
                    <a:moveTo>
                      <a:pt x="23" y="12"/>
                    </a:moveTo>
                    <a:lnTo>
                      <a:pt x="20" y="15"/>
                    </a:lnTo>
                    <a:lnTo>
                      <a:pt x="11" y="18"/>
                    </a:lnTo>
                    <a:lnTo>
                      <a:pt x="8" y="15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1" y="4"/>
                    </a:lnTo>
                    <a:lnTo>
                      <a:pt x="12" y="1"/>
                    </a:lnTo>
                    <a:lnTo>
                      <a:pt x="18" y="0"/>
                    </a:lnTo>
                    <a:lnTo>
                      <a:pt x="26" y="1"/>
                    </a:lnTo>
                    <a:lnTo>
                      <a:pt x="27" y="4"/>
                    </a:lnTo>
                    <a:lnTo>
                      <a:pt x="23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0" name="Freeform 6719">
                <a:extLst>
                  <a:ext uri="{FF2B5EF4-FFF2-40B4-BE49-F238E27FC236}">
                    <a16:creationId xmlns:a16="http://schemas.microsoft.com/office/drawing/2014/main" id="{5C2D2F12-50E1-5DEF-79B2-0F9CFCB8B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900"/>
                <a:ext cx="16" cy="17"/>
              </a:xfrm>
              <a:custGeom>
                <a:avLst/>
                <a:gdLst>
                  <a:gd name="T0" fmla="*/ 10 w 30"/>
                  <a:gd name="T1" fmla="*/ 34 h 35"/>
                  <a:gd name="T2" fmla="*/ 13 w 30"/>
                  <a:gd name="T3" fmla="*/ 35 h 35"/>
                  <a:gd name="T4" fmla="*/ 18 w 30"/>
                  <a:gd name="T5" fmla="*/ 28 h 35"/>
                  <a:gd name="T6" fmla="*/ 12 w 30"/>
                  <a:gd name="T7" fmla="*/ 22 h 35"/>
                  <a:gd name="T8" fmla="*/ 15 w 30"/>
                  <a:gd name="T9" fmla="*/ 14 h 35"/>
                  <a:gd name="T10" fmla="*/ 22 w 30"/>
                  <a:gd name="T11" fmla="*/ 14 h 35"/>
                  <a:gd name="T12" fmla="*/ 30 w 30"/>
                  <a:gd name="T13" fmla="*/ 10 h 35"/>
                  <a:gd name="T14" fmla="*/ 25 w 30"/>
                  <a:gd name="T15" fmla="*/ 11 h 35"/>
                  <a:gd name="T16" fmla="*/ 19 w 30"/>
                  <a:gd name="T17" fmla="*/ 8 h 35"/>
                  <a:gd name="T18" fmla="*/ 18 w 30"/>
                  <a:gd name="T19" fmla="*/ 0 h 35"/>
                  <a:gd name="T20" fmla="*/ 16 w 30"/>
                  <a:gd name="T21" fmla="*/ 7 h 35"/>
                  <a:gd name="T22" fmla="*/ 9 w 30"/>
                  <a:gd name="T23" fmla="*/ 8 h 35"/>
                  <a:gd name="T24" fmla="*/ 6 w 30"/>
                  <a:gd name="T25" fmla="*/ 17 h 35"/>
                  <a:gd name="T26" fmla="*/ 3 w 30"/>
                  <a:gd name="T27" fmla="*/ 20 h 35"/>
                  <a:gd name="T28" fmla="*/ 0 w 30"/>
                  <a:gd name="T29" fmla="*/ 29 h 35"/>
                  <a:gd name="T30" fmla="*/ 6 w 30"/>
                  <a:gd name="T31" fmla="*/ 34 h 35"/>
                  <a:gd name="T32" fmla="*/ 10 w 30"/>
                  <a:gd name="T33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35">
                    <a:moveTo>
                      <a:pt x="10" y="34"/>
                    </a:moveTo>
                    <a:lnTo>
                      <a:pt x="13" y="35"/>
                    </a:lnTo>
                    <a:lnTo>
                      <a:pt x="18" y="28"/>
                    </a:lnTo>
                    <a:lnTo>
                      <a:pt x="12" y="22"/>
                    </a:lnTo>
                    <a:lnTo>
                      <a:pt x="15" y="14"/>
                    </a:lnTo>
                    <a:lnTo>
                      <a:pt x="22" y="14"/>
                    </a:lnTo>
                    <a:lnTo>
                      <a:pt x="30" y="10"/>
                    </a:lnTo>
                    <a:lnTo>
                      <a:pt x="25" y="11"/>
                    </a:lnTo>
                    <a:lnTo>
                      <a:pt x="19" y="8"/>
                    </a:lnTo>
                    <a:lnTo>
                      <a:pt x="18" y="0"/>
                    </a:lnTo>
                    <a:lnTo>
                      <a:pt x="16" y="7"/>
                    </a:lnTo>
                    <a:lnTo>
                      <a:pt x="9" y="8"/>
                    </a:lnTo>
                    <a:lnTo>
                      <a:pt x="6" y="17"/>
                    </a:lnTo>
                    <a:lnTo>
                      <a:pt x="3" y="20"/>
                    </a:lnTo>
                    <a:lnTo>
                      <a:pt x="0" y="29"/>
                    </a:lnTo>
                    <a:lnTo>
                      <a:pt x="6" y="34"/>
                    </a:lnTo>
                    <a:lnTo>
                      <a:pt x="10" y="3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1" name="Freeform 6720">
                <a:extLst>
                  <a:ext uri="{FF2B5EF4-FFF2-40B4-BE49-F238E27FC236}">
                    <a16:creationId xmlns:a16="http://schemas.microsoft.com/office/drawing/2014/main" id="{1D2EFF62-848E-0637-0A20-46D9713FB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900"/>
                <a:ext cx="16" cy="17"/>
              </a:xfrm>
              <a:custGeom>
                <a:avLst/>
                <a:gdLst>
                  <a:gd name="T0" fmla="*/ 10 w 30"/>
                  <a:gd name="T1" fmla="*/ 34 h 35"/>
                  <a:gd name="T2" fmla="*/ 6 w 30"/>
                  <a:gd name="T3" fmla="*/ 34 h 35"/>
                  <a:gd name="T4" fmla="*/ 0 w 30"/>
                  <a:gd name="T5" fmla="*/ 29 h 35"/>
                  <a:gd name="T6" fmla="*/ 3 w 30"/>
                  <a:gd name="T7" fmla="*/ 20 h 35"/>
                  <a:gd name="T8" fmla="*/ 6 w 30"/>
                  <a:gd name="T9" fmla="*/ 17 h 35"/>
                  <a:gd name="T10" fmla="*/ 9 w 30"/>
                  <a:gd name="T11" fmla="*/ 8 h 35"/>
                  <a:gd name="T12" fmla="*/ 16 w 30"/>
                  <a:gd name="T13" fmla="*/ 7 h 35"/>
                  <a:gd name="T14" fmla="*/ 18 w 30"/>
                  <a:gd name="T15" fmla="*/ 0 h 35"/>
                  <a:gd name="T16" fmla="*/ 19 w 30"/>
                  <a:gd name="T17" fmla="*/ 8 h 35"/>
                  <a:gd name="T18" fmla="*/ 25 w 30"/>
                  <a:gd name="T19" fmla="*/ 11 h 35"/>
                  <a:gd name="T20" fmla="*/ 30 w 30"/>
                  <a:gd name="T21" fmla="*/ 10 h 35"/>
                  <a:gd name="T22" fmla="*/ 22 w 30"/>
                  <a:gd name="T23" fmla="*/ 14 h 35"/>
                  <a:gd name="T24" fmla="*/ 15 w 30"/>
                  <a:gd name="T25" fmla="*/ 14 h 35"/>
                  <a:gd name="T26" fmla="*/ 12 w 30"/>
                  <a:gd name="T27" fmla="*/ 22 h 35"/>
                  <a:gd name="T28" fmla="*/ 18 w 30"/>
                  <a:gd name="T29" fmla="*/ 28 h 35"/>
                  <a:gd name="T30" fmla="*/ 13 w 30"/>
                  <a:gd name="T31" fmla="*/ 35 h 35"/>
                  <a:gd name="T32" fmla="*/ 10 w 30"/>
                  <a:gd name="T33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35">
                    <a:moveTo>
                      <a:pt x="10" y="34"/>
                    </a:moveTo>
                    <a:lnTo>
                      <a:pt x="6" y="34"/>
                    </a:lnTo>
                    <a:lnTo>
                      <a:pt x="0" y="29"/>
                    </a:lnTo>
                    <a:lnTo>
                      <a:pt x="3" y="20"/>
                    </a:lnTo>
                    <a:lnTo>
                      <a:pt x="6" y="17"/>
                    </a:lnTo>
                    <a:lnTo>
                      <a:pt x="9" y="8"/>
                    </a:lnTo>
                    <a:lnTo>
                      <a:pt x="16" y="7"/>
                    </a:lnTo>
                    <a:lnTo>
                      <a:pt x="18" y="0"/>
                    </a:lnTo>
                    <a:lnTo>
                      <a:pt x="19" y="8"/>
                    </a:lnTo>
                    <a:lnTo>
                      <a:pt x="25" y="11"/>
                    </a:lnTo>
                    <a:lnTo>
                      <a:pt x="30" y="10"/>
                    </a:lnTo>
                    <a:lnTo>
                      <a:pt x="22" y="14"/>
                    </a:lnTo>
                    <a:lnTo>
                      <a:pt x="15" y="14"/>
                    </a:lnTo>
                    <a:lnTo>
                      <a:pt x="12" y="22"/>
                    </a:lnTo>
                    <a:lnTo>
                      <a:pt x="18" y="28"/>
                    </a:lnTo>
                    <a:lnTo>
                      <a:pt x="13" y="35"/>
                    </a:lnTo>
                    <a:lnTo>
                      <a:pt x="1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2" name="Freeform 6721">
                <a:extLst>
                  <a:ext uri="{FF2B5EF4-FFF2-40B4-BE49-F238E27FC236}">
                    <a16:creationId xmlns:a16="http://schemas.microsoft.com/office/drawing/2014/main" id="{C7F049B9-0A54-982F-5D6C-1B2E0CF2D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900"/>
                <a:ext cx="16" cy="17"/>
              </a:xfrm>
              <a:custGeom>
                <a:avLst/>
                <a:gdLst>
                  <a:gd name="T0" fmla="*/ 10 w 30"/>
                  <a:gd name="T1" fmla="*/ 34 h 35"/>
                  <a:gd name="T2" fmla="*/ 6 w 30"/>
                  <a:gd name="T3" fmla="*/ 34 h 35"/>
                  <a:gd name="T4" fmla="*/ 0 w 30"/>
                  <a:gd name="T5" fmla="*/ 29 h 35"/>
                  <a:gd name="T6" fmla="*/ 3 w 30"/>
                  <a:gd name="T7" fmla="*/ 20 h 35"/>
                  <a:gd name="T8" fmla="*/ 6 w 30"/>
                  <a:gd name="T9" fmla="*/ 17 h 35"/>
                  <a:gd name="T10" fmla="*/ 9 w 30"/>
                  <a:gd name="T11" fmla="*/ 8 h 35"/>
                  <a:gd name="T12" fmla="*/ 16 w 30"/>
                  <a:gd name="T13" fmla="*/ 7 h 35"/>
                  <a:gd name="T14" fmla="*/ 18 w 30"/>
                  <a:gd name="T15" fmla="*/ 0 h 35"/>
                  <a:gd name="T16" fmla="*/ 19 w 30"/>
                  <a:gd name="T17" fmla="*/ 8 h 35"/>
                  <a:gd name="T18" fmla="*/ 25 w 30"/>
                  <a:gd name="T19" fmla="*/ 11 h 35"/>
                  <a:gd name="T20" fmla="*/ 30 w 30"/>
                  <a:gd name="T21" fmla="*/ 10 h 35"/>
                  <a:gd name="T22" fmla="*/ 22 w 30"/>
                  <a:gd name="T23" fmla="*/ 14 h 35"/>
                  <a:gd name="T24" fmla="*/ 15 w 30"/>
                  <a:gd name="T25" fmla="*/ 14 h 35"/>
                  <a:gd name="T26" fmla="*/ 12 w 30"/>
                  <a:gd name="T27" fmla="*/ 22 h 35"/>
                  <a:gd name="T28" fmla="*/ 18 w 30"/>
                  <a:gd name="T29" fmla="*/ 28 h 35"/>
                  <a:gd name="T30" fmla="*/ 13 w 30"/>
                  <a:gd name="T31" fmla="*/ 35 h 35"/>
                  <a:gd name="T32" fmla="*/ 10 w 30"/>
                  <a:gd name="T33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35">
                    <a:moveTo>
                      <a:pt x="10" y="34"/>
                    </a:moveTo>
                    <a:lnTo>
                      <a:pt x="6" y="34"/>
                    </a:lnTo>
                    <a:lnTo>
                      <a:pt x="0" y="29"/>
                    </a:lnTo>
                    <a:lnTo>
                      <a:pt x="3" y="20"/>
                    </a:lnTo>
                    <a:lnTo>
                      <a:pt x="6" y="17"/>
                    </a:lnTo>
                    <a:lnTo>
                      <a:pt x="9" y="8"/>
                    </a:lnTo>
                    <a:lnTo>
                      <a:pt x="16" y="7"/>
                    </a:lnTo>
                    <a:lnTo>
                      <a:pt x="18" y="0"/>
                    </a:lnTo>
                    <a:lnTo>
                      <a:pt x="19" y="8"/>
                    </a:lnTo>
                    <a:lnTo>
                      <a:pt x="25" y="11"/>
                    </a:lnTo>
                    <a:lnTo>
                      <a:pt x="30" y="10"/>
                    </a:lnTo>
                    <a:lnTo>
                      <a:pt x="22" y="14"/>
                    </a:lnTo>
                    <a:lnTo>
                      <a:pt x="15" y="14"/>
                    </a:lnTo>
                    <a:lnTo>
                      <a:pt x="12" y="22"/>
                    </a:lnTo>
                    <a:lnTo>
                      <a:pt x="18" y="28"/>
                    </a:lnTo>
                    <a:lnTo>
                      <a:pt x="13" y="35"/>
                    </a:lnTo>
                    <a:lnTo>
                      <a:pt x="10" y="3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3" name="Freeform 6722">
                <a:extLst>
                  <a:ext uri="{FF2B5EF4-FFF2-40B4-BE49-F238E27FC236}">
                    <a16:creationId xmlns:a16="http://schemas.microsoft.com/office/drawing/2014/main" id="{5051C821-23E5-0741-FE71-8A53F08EF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890"/>
                <a:ext cx="10" cy="6"/>
              </a:xfrm>
              <a:custGeom>
                <a:avLst/>
                <a:gdLst>
                  <a:gd name="T0" fmla="*/ 19 w 20"/>
                  <a:gd name="T1" fmla="*/ 0 h 12"/>
                  <a:gd name="T2" fmla="*/ 2 w 20"/>
                  <a:gd name="T3" fmla="*/ 0 h 12"/>
                  <a:gd name="T4" fmla="*/ 0 w 20"/>
                  <a:gd name="T5" fmla="*/ 3 h 12"/>
                  <a:gd name="T6" fmla="*/ 8 w 20"/>
                  <a:gd name="T7" fmla="*/ 6 h 12"/>
                  <a:gd name="T8" fmla="*/ 8 w 20"/>
                  <a:gd name="T9" fmla="*/ 9 h 12"/>
                  <a:gd name="T10" fmla="*/ 9 w 20"/>
                  <a:gd name="T11" fmla="*/ 12 h 12"/>
                  <a:gd name="T12" fmla="*/ 20 w 20"/>
                  <a:gd name="T13" fmla="*/ 7 h 12"/>
                  <a:gd name="T14" fmla="*/ 19 w 20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8" y="9"/>
                    </a:lnTo>
                    <a:lnTo>
                      <a:pt x="9" y="12"/>
                    </a:lnTo>
                    <a:lnTo>
                      <a:pt x="20" y="7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4" name="Freeform 6723">
                <a:extLst>
                  <a:ext uri="{FF2B5EF4-FFF2-40B4-BE49-F238E27FC236}">
                    <a16:creationId xmlns:a16="http://schemas.microsoft.com/office/drawing/2014/main" id="{C48B50B7-B245-FDAC-15B3-C49C2B30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890"/>
                <a:ext cx="10" cy="6"/>
              </a:xfrm>
              <a:custGeom>
                <a:avLst/>
                <a:gdLst>
                  <a:gd name="T0" fmla="*/ 19 w 20"/>
                  <a:gd name="T1" fmla="*/ 0 h 12"/>
                  <a:gd name="T2" fmla="*/ 20 w 20"/>
                  <a:gd name="T3" fmla="*/ 7 h 12"/>
                  <a:gd name="T4" fmla="*/ 9 w 20"/>
                  <a:gd name="T5" fmla="*/ 12 h 12"/>
                  <a:gd name="T6" fmla="*/ 8 w 20"/>
                  <a:gd name="T7" fmla="*/ 9 h 12"/>
                  <a:gd name="T8" fmla="*/ 8 w 20"/>
                  <a:gd name="T9" fmla="*/ 6 h 12"/>
                  <a:gd name="T10" fmla="*/ 0 w 20"/>
                  <a:gd name="T11" fmla="*/ 3 h 12"/>
                  <a:gd name="T12" fmla="*/ 2 w 20"/>
                  <a:gd name="T13" fmla="*/ 0 h 12"/>
                  <a:gd name="T14" fmla="*/ 19 w 20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lnTo>
                      <a:pt x="20" y="7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8" y="6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5" name="Freeform 6724">
                <a:extLst>
                  <a:ext uri="{FF2B5EF4-FFF2-40B4-BE49-F238E27FC236}">
                    <a16:creationId xmlns:a16="http://schemas.microsoft.com/office/drawing/2014/main" id="{6B9964D1-689B-839A-6680-3AD947716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890"/>
                <a:ext cx="10" cy="6"/>
              </a:xfrm>
              <a:custGeom>
                <a:avLst/>
                <a:gdLst>
                  <a:gd name="T0" fmla="*/ 19 w 20"/>
                  <a:gd name="T1" fmla="*/ 0 h 12"/>
                  <a:gd name="T2" fmla="*/ 20 w 20"/>
                  <a:gd name="T3" fmla="*/ 7 h 12"/>
                  <a:gd name="T4" fmla="*/ 9 w 20"/>
                  <a:gd name="T5" fmla="*/ 12 h 12"/>
                  <a:gd name="T6" fmla="*/ 8 w 20"/>
                  <a:gd name="T7" fmla="*/ 9 h 12"/>
                  <a:gd name="T8" fmla="*/ 8 w 20"/>
                  <a:gd name="T9" fmla="*/ 6 h 12"/>
                  <a:gd name="T10" fmla="*/ 0 w 20"/>
                  <a:gd name="T11" fmla="*/ 3 h 12"/>
                  <a:gd name="T12" fmla="*/ 2 w 20"/>
                  <a:gd name="T13" fmla="*/ 0 h 12"/>
                  <a:gd name="T14" fmla="*/ 19 w 20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lnTo>
                      <a:pt x="20" y="7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8" y="6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19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6" name="Freeform 6725">
                <a:extLst>
                  <a:ext uri="{FF2B5EF4-FFF2-40B4-BE49-F238E27FC236}">
                    <a16:creationId xmlns:a16="http://schemas.microsoft.com/office/drawing/2014/main" id="{16A2D79A-D4E7-AC42-0C81-73CAD1862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886"/>
                <a:ext cx="11" cy="11"/>
              </a:xfrm>
              <a:custGeom>
                <a:avLst/>
                <a:gdLst>
                  <a:gd name="T0" fmla="*/ 22 w 22"/>
                  <a:gd name="T1" fmla="*/ 14 h 21"/>
                  <a:gd name="T2" fmla="*/ 22 w 22"/>
                  <a:gd name="T3" fmla="*/ 8 h 21"/>
                  <a:gd name="T4" fmla="*/ 13 w 22"/>
                  <a:gd name="T5" fmla="*/ 0 h 21"/>
                  <a:gd name="T6" fmla="*/ 0 w 22"/>
                  <a:gd name="T7" fmla="*/ 8 h 21"/>
                  <a:gd name="T8" fmla="*/ 1 w 22"/>
                  <a:gd name="T9" fmla="*/ 15 h 21"/>
                  <a:gd name="T10" fmla="*/ 3 w 22"/>
                  <a:gd name="T11" fmla="*/ 18 h 21"/>
                  <a:gd name="T12" fmla="*/ 15 w 22"/>
                  <a:gd name="T13" fmla="*/ 21 h 21"/>
                  <a:gd name="T14" fmla="*/ 22 w 22"/>
                  <a:gd name="T1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1">
                    <a:moveTo>
                      <a:pt x="22" y="14"/>
                    </a:moveTo>
                    <a:lnTo>
                      <a:pt x="22" y="8"/>
                    </a:lnTo>
                    <a:lnTo>
                      <a:pt x="13" y="0"/>
                    </a:lnTo>
                    <a:lnTo>
                      <a:pt x="0" y="8"/>
                    </a:lnTo>
                    <a:lnTo>
                      <a:pt x="1" y="15"/>
                    </a:lnTo>
                    <a:lnTo>
                      <a:pt x="3" y="18"/>
                    </a:lnTo>
                    <a:lnTo>
                      <a:pt x="15" y="21"/>
                    </a:lnTo>
                    <a:lnTo>
                      <a:pt x="22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7" name="Freeform 6726">
                <a:extLst>
                  <a:ext uri="{FF2B5EF4-FFF2-40B4-BE49-F238E27FC236}">
                    <a16:creationId xmlns:a16="http://schemas.microsoft.com/office/drawing/2014/main" id="{E73CC644-D922-B661-0753-F50EAC6D6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886"/>
                <a:ext cx="11" cy="11"/>
              </a:xfrm>
              <a:custGeom>
                <a:avLst/>
                <a:gdLst>
                  <a:gd name="T0" fmla="*/ 22 w 22"/>
                  <a:gd name="T1" fmla="*/ 14 h 21"/>
                  <a:gd name="T2" fmla="*/ 15 w 22"/>
                  <a:gd name="T3" fmla="*/ 21 h 21"/>
                  <a:gd name="T4" fmla="*/ 3 w 22"/>
                  <a:gd name="T5" fmla="*/ 18 h 21"/>
                  <a:gd name="T6" fmla="*/ 1 w 22"/>
                  <a:gd name="T7" fmla="*/ 15 h 21"/>
                  <a:gd name="T8" fmla="*/ 0 w 22"/>
                  <a:gd name="T9" fmla="*/ 8 h 21"/>
                  <a:gd name="T10" fmla="*/ 13 w 22"/>
                  <a:gd name="T11" fmla="*/ 0 h 21"/>
                  <a:gd name="T12" fmla="*/ 22 w 22"/>
                  <a:gd name="T13" fmla="*/ 8 h 21"/>
                  <a:gd name="T14" fmla="*/ 22 w 22"/>
                  <a:gd name="T1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1">
                    <a:moveTo>
                      <a:pt x="22" y="14"/>
                    </a:moveTo>
                    <a:lnTo>
                      <a:pt x="15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8"/>
                    </a:lnTo>
                    <a:lnTo>
                      <a:pt x="13" y="0"/>
                    </a:lnTo>
                    <a:lnTo>
                      <a:pt x="22" y="8"/>
                    </a:lnTo>
                    <a:lnTo>
                      <a:pt x="22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8" name="Freeform 6727">
                <a:extLst>
                  <a:ext uri="{FF2B5EF4-FFF2-40B4-BE49-F238E27FC236}">
                    <a16:creationId xmlns:a16="http://schemas.microsoft.com/office/drawing/2014/main" id="{A93AF7C9-010C-A38B-A3BA-F68FF503B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886"/>
                <a:ext cx="11" cy="11"/>
              </a:xfrm>
              <a:custGeom>
                <a:avLst/>
                <a:gdLst>
                  <a:gd name="T0" fmla="*/ 22 w 22"/>
                  <a:gd name="T1" fmla="*/ 14 h 21"/>
                  <a:gd name="T2" fmla="*/ 15 w 22"/>
                  <a:gd name="T3" fmla="*/ 21 h 21"/>
                  <a:gd name="T4" fmla="*/ 3 w 22"/>
                  <a:gd name="T5" fmla="*/ 18 h 21"/>
                  <a:gd name="T6" fmla="*/ 1 w 22"/>
                  <a:gd name="T7" fmla="*/ 15 h 21"/>
                  <a:gd name="T8" fmla="*/ 0 w 22"/>
                  <a:gd name="T9" fmla="*/ 8 h 21"/>
                  <a:gd name="T10" fmla="*/ 13 w 22"/>
                  <a:gd name="T11" fmla="*/ 0 h 21"/>
                  <a:gd name="T12" fmla="*/ 22 w 22"/>
                  <a:gd name="T13" fmla="*/ 8 h 21"/>
                  <a:gd name="T14" fmla="*/ 22 w 22"/>
                  <a:gd name="T1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1">
                    <a:moveTo>
                      <a:pt x="22" y="14"/>
                    </a:moveTo>
                    <a:lnTo>
                      <a:pt x="15" y="21"/>
                    </a:lnTo>
                    <a:lnTo>
                      <a:pt x="3" y="18"/>
                    </a:lnTo>
                    <a:lnTo>
                      <a:pt x="1" y="15"/>
                    </a:lnTo>
                    <a:lnTo>
                      <a:pt x="0" y="8"/>
                    </a:lnTo>
                    <a:lnTo>
                      <a:pt x="13" y="0"/>
                    </a:lnTo>
                    <a:lnTo>
                      <a:pt x="22" y="8"/>
                    </a:lnTo>
                    <a:lnTo>
                      <a:pt x="22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69" name="Freeform 6728">
                <a:extLst>
                  <a:ext uri="{FF2B5EF4-FFF2-40B4-BE49-F238E27FC236}">
                    <a16:creationId xmlns:a16="http://schemas.microsoft.com/office/drawing/2014/main" id="{C01BD547-1785-E97D-6CF9-70B2B1E97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907"/>
                <a:ext cx="21" cy="18"/>
              </a:xfrm>
              <a:custGeom>
                <a:avLst/>
                <a:gdLst>
                  <a:gd name="T0" fmla="*/ 39 w 42"/>
                  <a:gd name="T1" fmla="*/ 19 h 35"/>
                  <a:gd name="T2" fmla="*/ 33 w 42"/>
                  <a:gd name="T3" fmla="*/ 18 h 35"/>
                  <a:gd name="T4" fmla="*/ 30 w 42"/>
                  <a:gd name="T5" fmla="*/ 10 h 35"/>
                  <a:gd name="T6" fmla="*/ 24 w 42"/>
                  <a:gd name="T7" fmla="*/ 12 h 35"/>
                  <a:gd name="T8" fmla="*/ 20 w 42"/>
                  <a:gd name="T9" fmla="*/ 9 h 35"/>
                  <a:gd name="T10" fmla="*/ 17 w 42"/>
                  <a:gd name="T11" fmla="*/ 7 h 35"/>
                  <a:gd name="T12" fmla="*/ 8 w 42"/>
                  <a:gd name="T13" fmla="*/ 1 h 35"/>
                  <a:gd name="T14" fmla="*/ 3 w 42"/>
                  <a:gd name="T15" fmla="*/ 0 h 35"/>
                  <a:gd name="T16" fmla="*/ 0 w 42"/>
                  <a:gd name="T17" fmla="*/ 4 h 35"/>
                  <a:gd name="T18" fmla="*/ 3 w 42"/>
                  <a:gd name="T19" fmla="*/ 9 h 35"/>
                  <a:gd name="T20" fmla="*/ 6 w 42"/>
                  <a:gd name="T21" fmla="*/ 9 h 35"/>
                  <a:gd name="T22" fmla="*/ 9 w 42"/>
                  <a:gd name="T23" fmla="*/ 18 h 35"/>
                  <a:gd name="T24" fmla="*/ 14 w 42"/>
                  <a:gd name="T25" fmla="*/ 19 h 35"/>
                  <a:gd name="T26" fmla="*/ 20 w 42"/>
                  <a:gd name="T27" fmla="*/ 30 h 35"/>
                  <a:gd name="T28" fmla="*/ 20 w 42"/>
                  <a:gd name="T29" fmla="*/ 35 h 35"/>
                  <a:gd name="T30" fmla="*/ 20 w 42"/>
                  <a:gd name="T31" fmla="*/ 35 h 35"/>
                  <a:gd name="T32" fmla="*/ 26 w 42"/>
                  <a:gd name="T33" fmla="*/ 33 h 35"/>
                  <a:gd name="T34" fmla="*/ 36 w 42"/>
                  <a:gd name="T35" fmla="*/ 29 h 35"/>
                  <a:gd name="T36" fmla="*/ 39 w 42"/>
                  <a:gd name="T37" fmla="*/ 30 h 35"/>
                  <a:gd name="T38" fmla="*/ 42 w 42"/>
                  <a:gd name="T39" fmla="*/ 27 h 35"/>
                  <a:gd name="T40" fmla="*/ 39 w 42"/>
                  <a:gd name="T41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" h="35">
                    <a:moveTo>
                      <a:pt x="39" y="19"/>
                    </a:moveTo>
                    <a:lnTo>
                      <a:pt x="33" y="18"/>
                    </a:lnTo>
                    <a:lnTo>
                      <a:pt x="30" y="10"/>
                    </a:lnTo>
                    <a:lnTo>
                      <a:pt x="24" y="12"/>
                    </a:lnTo>
                    <a:lnTo>
                      <a:pt x="20" y="9"/>
                    </a:lnTo>
                    <a:lnTo>
                      <a:pt x="17" y="7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3" y="9"/>
                    </a:lnTo>
                    <a:lnTo>
                      <a:pt x="6" y="9"/>
                    </a:lnTo>
                    <a:lnTo>
                      <a:pt x="9" y="18"/>
                    </a:lnTo>
                    <a:lnTo>
                      <a:pt x="14" y="19"/>
                    </a:lnTo>
                    <a:lnTo>
                      <a:pt x="20" y="30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26" y="33"/>
                    </a:lnTo>
                    <a:lnTo>
                      <a:pt x="36" y="29"/>
                    </a:lnTo>
                    <a:lnTo>
                      <a:pt x="39" y="30"/>
                    </a:lnTo>
                    <a:lnTo>
                      <a:pt x="42" y="27"/>
                    </a:lnTo>
                    <a:lnTo>
                      <a:pt x="39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0" name="Freeform 6729">
                <a:extLst>
                  <a:ext uri="{FF2B5EF4-FFF2-40B4-BE49-F238E27FC236}">
                    <a16:creationId xmlns:a16="http://schemas.microsoft.com/office/drawing/2014/main" id="{64EF1816-F34C-121B-D26E-70FED20EA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907"/>
                <a:ext cx="21" cy="18"/>
              </a:xfrm>
              <a:custGeom>
                <a:avLst/>
                <a:gdLst>
                  <a:gd name="T0" fmla="*/ 39 w 42"/>
                  <a:gd name="T1" fmla="*/ 19 h 35"/>
                  <a:gd name="T2" fmla="*/ 42 w 42"/>
                  <a:gd name="T3" fmla="*/ 27 h 35"/>
                  <a:gd name="T4" fmla="*/ 39 w 42"/>
                  <a:gd name="T5" fmla="*/ 30 h 35"/>
                  <a:gd name="T6" fmla="*/ 36 w 42"/>
                  <a:gd name="T7" fmla="*/ 29 h 35"/>
                  <a:gd name="T8" fmla="*/ 26 w 42"/>
                  <a:gd name="T9" fmla="*/ 33 h 35"/>
                  <a:gd name="T10" fmla="*/ 20 w 42"/>
                  <a:gd name="T11" fmla="*/ 35 h 35"/>
                  <a:gd name="T12" fmla="*/ 20 w 42"/>
                  <a:gd name="T13" fmla="*/ 35 h 35"/>
                  <a:gd name="T14" fmla="*/ 20 w 42"/>
                  <a:gd name="T15" fmla="*/ 30 h 35"/>
                  <a:gd name="T16" fmla="*/ 14 w 42"/>
                  <a:gd name="T17" fmla="*/ 19 h 35"/>
                  <a:gd name="T18" fmla="*/ 9 w 42"/>
                  <a:gd name="T19" fmla="*/ 18 h 35"/>
                  <a:gd name="T20" fmla="*/ 6 w 42"/>
                  <a:gd name="T21" fmla="*/ 9 h 35"/>
                  <a:gd name="T22" fmla="*/ 3 w 42"/>
                  <a:gd name="T23" fmla="*/ 9 h 35"/>
                  <a:gd name="T24" fmla="*/ 0 w 42"/>
                  <a:gd name="T25" fmla="*/ 4 h 35"/>
                  <a:gd name="T26" fmla="*/ 3 w 42"/>
                  <a:gd name="T27" fmla="*/ 0 h 35"/>
                  <a:gd name="T28" fmla="*/ 8 w 42"/>
                  <a:gd name="T29" fmla="*/ 1 h 35"/>
                  <a:gd name="T30" fmla="*/ 17 w 42"/>
                  <a:gd name="T31" fmla="*/ 7 h 35"/>
                  <a:gd name="T32" fmla="*/ 20 w 42"/>
                  <a:gd name="T33" fmla="*/ 9 h 35"/>
                  <a:gd name="T34" fmla="*/ 24 w 42"/>
                  <a:gd name="T35" fmla="*/ 12 h 35"/>
                  <a:gd name="T36" fmla="*/ 30 w 42"/>
                  <a:gd name="T37" fmla="*/ 10 h 35"/>
                  <a:gd name="T38" fmla="*/ 33 w 42"/>
                  <a:gd name="T39" fmla="*/ 18 h 35"/>
                  <a:gd name="T40" fmla="*/ 39 w 42"/>
                  <a:gd name="T41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" h="35">
                    <a:moveTo>
                      <a:pt x="39" y="19"/>
                    </a:moveTo>
                    <a:lnTo>
                      <a:pt x="42" y="27"/>
                    </a:lnTo>
                    <a:lnTo>
                      <a:pt x="39" y="30"/>
                    </a:lnTo>
                    <a:lnTo>
                      <a:pt x="36" y="29"/>
                    </a:lnTo>
                    <a:lnTo>
                      <a:pt x="26" y="33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20" y="30"/>
                    </a:lnTo>
                    <a:lnTo>
                      <a:pt x="14" y="19"/>
                    </a:lnTo>
                    <a:lnTo>
                      <a:pt x="9" y="18"/>
                    </a:lnTo>
                    <a:lnTo>
                      <a:pt x="6" y="9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8" y="1"/>
                    </a:lnTo>
                    <a:lnTo>
                      <a:pt x="17" y="7"/>
                    </a:lnTo>
                    <a:lnTo>
                      <a:pt x="20" y="9"/>
                    </a:lnTo>
                    <a:lnTo>
                      <a:pt x="24" y="12"/>
                    </a:lnTo>
                    <a:lnTo>
                      <a:pt x="30" y="10"/>
                    </a:lnTo>
                    <a:lnTo>
                      <a:pt x="33" y="18"/>
                    </a:lnTo>
                    <a:lnTo>
                      <a:pt x="39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1" name="Freeform 6730">
                <a:extLst>
                  <a:ext uri="{FF2B5EF4-FFF2-40B4-BE49-F238E27FC236}">
                    <a16:creationId xmlns:a16="http://schemas.microsoft.com/office/drawing/2014/main" id="{687574C6-DCD0-3036-EDEA-2C2B542DC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907"/>
                <a:ext cx="21" cy="18"/>
              </a:xfrm>
              <a:custGeom>
                <a:avLst/>
                <a:gdLst>
                  <a:gd name="T0" fmla="*/ 39 w 42"/>
                  <a:gd name="T1" fmla="*/ 19 h 35"/>
                  <a:gd name="T2" fmla="*/ 42 w 42"/>
                  <a:gd name="T3" fmla="*/ 27 h 35"/>
                  <a:gd name="T4" fmla="*/ 39 w 42"/>
                  <a:gd name="T5" fmla="*/ 30 h 35"/>
                  <a:gd name="T6" fmla="*/ 36 w 42"/>
                  <a:gd name="T7" fmla="*/ 29 h 35"/>
                  <a:gd name="T8" fmla="*/ 26 w 42"/>
                  <a:gd name="T9" fmla="*/ 33 h 35"/>
                  <a:gd name="T10" fmla="*/ 20 w 42"/>
                  <a:gd name="T11" fmla="*/ 35 h 35"/>
                  <a:gd name="T12" fmla="*/ 20 w 42"/>
                  <a:gd name="T13" fmla="*/ 35 h 35"/>
                  <a:gd name="T14" fmla="*/ 20 w 42"/>
                  <a:gd name="T15" fmla="*/ 30 h 35"/>
                  <a:gd name="T16" fmla="*/ 14 w 42"/>
                  <a:gd name="T17" fmla="*/ 19 h 35"/>
                  <a:gd name="T18" fmla="*/ 9 w 42"/>
                  <a:gd name="T19" fmla="*/ 18 h 35"/>
                  <a:gd name="T20" fmla="*/ 6 w 42"/>
                  <a:gd name="T21" fmla="*/ 9 h 35"/>
                  <a:gd name="T22" fmla="*/ 3 w 42"/>
                  <a:gd name="T23" fmla="*/ 9 h 35"/>
                  <a:gd name="T24" fmla="*/ 0 w 42"/>
                  <a:gd name="T25" fmla="*/ 4 h 35"/>
                  <a:gd name="T26" fmla="*/ 3 w 42"/>
                  <a:gd name="T27" fmla="*/ 0 h 35"/>
                  <a:gd name="T28" fmla="*/ 8 w 42"/>
                  <a:gd name="T29" fmla="*/ 1 h 35"/>
                  <a:gd name="T30" fmla="*/ 17 w 42"/>
                  <a:gd name="T31" fmla="*/ 7 h 35"/>
                  <a:gd name="T32" fmla="*/ 20 w 42"/>
                  <a:gd name="T33" fmla="*/ 9 h 35"/>
                  <a:gd name="T34" fmla="*/ 24 w 42"/>
                  <a:gd name="T35" fmla="*/ 12 h 35"/>
                  <a:gd name="T36" fmla="*/ 30 w 42"/>
                  <a:gd name="T37" fmla="*/ 10 h 35"/>
                  <a:gd name="T38" fmla="*/ 33 w 42"/>
                  <a:gd name="T39" fmla="*/ 18 h 35"/>
                  <a:gd name="T40" fmla="*/ 39 w 42"/>
                  <a:gd name="T41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" h="35">
                    <a:moveTo>
                      <a:pt x="39" y="19"/>
                    </a:moveTo>
                    <a:lnTo>
                      <a:pt x="42" y="27"/>
                    </a:lnTo>
                    <a:lnTo>
                      <a:pt x="39" y="30"/>
                    </a:lnTo>
                    <a:lnTo>
                      <a:pt x="36" y="29"/>
                    </a:lnTo>
                    <a:lnTo>
                      <a:pt x="26" y="33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20" y="30"/>
                    </a:lnTo>
                    <a:lnTo>
                      <a:pt x="14" y="19"/>
                    </a:lnTo>
                    <a:lnTo>
                      <a:pt x="9" y="18"/>
                    </a:lnTo>
                    <a:lnTo>
                      <a:pt x="6" y="9"/>
                    </a:lnTo>
                    <a:lnTo>
                      <a:pt x="3" y="9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8" y="1"/>
                    </a:lnTo>
                    <a:lnTo>
                      <a:pt x="17" y="7"/>
                    </a:lnTo>
                    <a:lnTo>
                      <a:pt x="20" y="9"/>
                    </a:lnTo>
                    <a:lnTo>
                      <a:pt x="24" y="12"/>
                    </a:lnTo>
                    <a:lnTo>
                      <a:pt x="30" y="10"/>
                    </a:lnTo>
                    <a:lnTo>
                      <a:pt x="33" y="18"/>
                    </a:lnTo>
                    <a:lnTo>
                      <a:pt x="39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2" name="Freeform 6731">
                <a:extLst>
                  <a:ext uri="{FF2B5EF4-FFF2-40B4-BE49-F238E27FC236}">
                    <a16:creationId xmlns:a16="http://schemas.microsoft.com/office/drawing/2014/main" id="{A562ED84-851D-9AA6-2544-BCC96151C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890"/>
                <a:ext cx="13" cy="12"/>
              </a:xfrm>
              <a:custGeom>
                <a:avLst/>
                <a:gdLst>
                  <a:gd name="T0" fmla="*/ 17 w 24"/>
                  <a:gd name="T1" fmla="*/ 1 h 24"/>
                  <a:gd name="T2" fmla="*/ 0 w 24"/>
                  <a:gd name="T3" fmla="*/ 0 h 24"/>
                  <a:gd name="T4" fmla="*/ 3 w 24"/>
                  <a:gd name="T5" fmla="*/ 9 h 24"/>
                  <a:gd name="T6" fmla="*/ 7 w 24"/>
                  <a:gd name="T7" fmla="*/ 24 h 24"/>
                  <a:gd name="T8" fmla="*/ 12 w 24"/>
                  <a:gd name="T9" fmla="*/ 22 h 24"/>
                  <a:gd name="T10" fmla="*/ 15 w 24"/>
                  <a:gd name="T11" fmla="*/ 13 h 24"/>
                  <a:gd name="T12" fmla="*/ 18 w 24"/>
                  <a:gd name="T13" fmla="*/ 9 h 24"/>
                  <a:gd name="T14" fmla="*/ 24 w 24"/>
                  <a:gd name="T15" fmla="*/ 7 h 24"/>
                  <a:gd name="T16" fmla="*/ 23 w 24"/>
                  <a:gd name="T17" fmla="*/ 6 h 24"/>
                  <a:gd name="T18" fmla="*/ 18 w 24"/>
                  <a:gd name="T19" fmla="*/ 3 h 24"/>
                  <a:gd name="T20" fmla="*/ 17 w 24"/>
                  <a:gd name="T2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7" y="1"/>
                    </a:moveTo>
                    <a:lnTo>
                      <a:pt x="0" y="0"/>
                    </a:lnTo>
                    <a:lnTo>
                      <a:pt x="3" y="9"/>
                    </a:lnTo>
                    <a:lnTo>
                      <a:pt x="7" y="24"/>
                    </a:lnTo>
                    <a:lnTo>
                      <a:pt x="12" y="22"/>
                    </a:lnTo>
                    <a:lnTo>
                      <a:pt x="15" y="13"/>
                    </a:lnTo>
                    <a:lnTo>
                      <a:pt x="18" y="9"/>
                    </a:lnTo>
                    <a:lnTo>
                      <a:pt x="24" y="7"/>
                    </a:lnTo>
                    <a:lnTo>
                      <a:pt x="23" y="6"/>
                    </a:lnTo>
                    <a:lnTo>
                      <a:pt x="18" y="3"/>
                    </a:lnTo>
                    <a:lnTo>
                      <a:pt x="17" y="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3" name="Freeform 6732">
                <a:extLst>
                  <a:ext uri="{FF2B5EF4-FFF2-40B4-BE49-F238E27FC236}">
                    <a16:creationId xmlns:a16="http://schemas.microsoft.com/office/drawing/2014/main" id="{73A1B3FA-9B7C-2948-7CD7-1CC3794A9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890"/>
                <a:ext cx="13" cy="12"/>
              </a:xfrm>
              <a:custGeom>
                <a:avLst/>
                <a:gdLst>
                  <a:gd name="T0" fmla="*/ 17 w 24"/>
                  <a:gd name="T1" fmla="*/ 1 h 24"/>
                  <a:gd name="T2" fmla="*/ 18 w 24"/>
                  <a:gd name="T3" fmla="*/ 3 h 24"/>
                  <a:gd name="T4" fmla="*/ 23 w 24"/>
                  <a:gd name="T5" fmla="*/ 6 h 24"/>
                  <a:gd name="T6" fmla="*/ 24 w 24"/>
                  <a:gd name="T7" fmla="*/ 7 h 24"/>
                  <a:gd name="T8" fmla="*/ 18 w 24"/>
                  <a:gd name="T9" fmla="*/ 9 h 24"/>
                  <a:gd name="T10" fmla="*/ 15 w 24"/>
                  <a:gd name="T11" fmla="*/ 13 h 24"/>
                  <a:gd name="T12" fmla="*/ 12 w 24"/>
                  <a:gd name="T13" fmla="*/ 22 h 24"/>
                  <a:gd name="T14" fmla="*/ 7 w 24"/>
                  <a:gd name="T15" fmla="*/ 24 h 24"/>
                  <a:gd name="T16" fmla="*/ 3 w 24"/>
                  <a:gd name="T17" fmla="*/ 9 h 24"/>
                  <a:gd name="T18" fmla="*/ 0 w 24"/>
                  <a:gd name="T19" fmla="*/ 0 h 24"/>
                  <a:gd name="T20" fmla="*/ 17 w 24"/>
                  <a:gd name="T2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7" y="1"/>
                    </a:moveTo>
                    <a:lnTo>
                      <a:pt x="18" y="3"/>
                    </a:lnTo>
                    <a:lnTo>
                      <a:pt x="23" y="6"/>
                    </a:lnTo>
                    <a:lnTo>
                      <a:pt x="24" y="7"/>
                    </a:lnTo>
                    <a:lnTo>
                      <a:pt x="18" y="9"/>
                    </a:lnTo>
                    <a:lnTo>
                      <a:pt x="15" y="13"/>
                    </a:lnTo>
                    <a:lnTo>
                      <a:pt x="12" y="22"/>
                    </a:lnTo>
                    <a:lnTo>
                      <a:pt x="7" y="24"/>
                    </a:lnTo>
                    <a:lnTo>
                      <a:pt x="3" y="9"/>
                    </a:lnTo>
                    <a:lnTo>
                      <a:pt x="0" y="0"/>
                    </a:lnTo>
                    <a:lnTo>
                      <a:pt x="1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4" name="Freeform 6733">
                <a:extLst>
                  <a:ext uri="{FF2B5EF4-FFF2-40B4-BE49-F238E27FC236}">
                    <a16:creationId xmlns:a16="http://schemas.microsoft.com/office/drawing/2014/main" id="{B2FA7128-C393-BFB3-BD84-986880297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890"/>
                <a:ext cx="13" cy="12"/>
              </a:xfrm>
              <a:custGeom>
                <a:avLst/>
                <a:gdLst>
                  <a:gd name="T0" fmla="*/ 17 w 24"/>
                  <a:gd name="T1" fmla="*/ 1 h 24"/>
                  <a:gd name="T2" fmla="*/ 18 w 24"/>
                  <a:gd name="T3" fmla="*/ 3 h 24"/>
                  <a:gd name="T4" fmla="*/ 23 w 24"/>
                  <a:gd name="T5" fmla="*/ 6 h 24"/>
                  <a:gd name="T6" fmla="*/ 24 w 24"/>
                  <a:gd name="T7" fmla="*/ 7 h 24"/>
                  <a:gd name="T8" fmla="*/ 18 w 24"/>
                  <a:gd name="T9" fmla="*/ 9 h 24"/>
                  <a:gd name="T10" fmla="*/ 15 w 24"/>
                  <a:gd name="T11" fmla="*/ 13 h 24"/>
                  <a:gd name="T12" fmla="*/ 12 w 24"/>
                  <a:gd name="T13" fmla="*/ 22 h 24"/>
                  <a:gd name="T14" fmla="*/ 7 w 24"/>
                  <a:gd name="T15" fmla="*/ 24 h 24"/>
                  <a:gd name="T16" fmla="*/ 3 w 24"/>
                  <a:gd name="T17" fmla="*/ 9 h 24"/>
                  <a:gd name="T18" fmla="*/ 0 w 24"/>
                  <a:gd name="T19" fmla="*/ 0 h 24"/>
                  <a:gd name="T20" fmla="*/ 17 w 24"/>
                  <a:gd name="T2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7" y="1"/>
                    </a:moveTo>
                    <a:lnTo>
                      <a:pt x="18" y="3"/>
                    </a:lnTo>
                    <a:lnTo>
                      <a:pt x="23" y="6"/>
                    </a:lnTo>
                    <a:lnTo>
                      <a:pt x="24" y="7"/>
                    </a:lnTo>
                    <a:lnTo>
                      <a:pt x="18" y="9"/>
                    </a:lnTo>
                    <a:lnTo>
                      <a:pt x="15" y="13"/>
                    </a:lnTo>
                    <a:lnTo>
                      <a:pt x="12" y="22"/>
                    </a:lnTo>
                    <a:lnTo>
                      <a:pt x="7" y="24"/>
                    </a:lnTo>
                    <a:lnTo>
                      <a:pt x="3" y="9"/>
                    </a:lnTo>
                    <a:lnTo>
                      <a:pt x="0" y="0"/>
                    </a:lnTo>
                    <a:lnTo>
                      <a:pt x="17" y="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5" name="Freeform 6734">
                <a:extLst>
                  <a:ext uri="{FF2B5EF4-FFF2-40B4-BE49-F238E27FC236}">
                    <a16:creationId xmlns:a16="http://schemas.microsoft.com/office/drawing/2014/main" id="{9A7A87CA-5723-E381-8698-6577B25B5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878"/>
                <a:ext cx="9" cy="8"/>
              </a:xfrm>
              <a:custGeom>
                <a:avLst/>
                <a:gdLst>
                  <a:gd name="T0" fmla="*/ 18 w 18"/>
                  <a:gd name="T1" fmla="*/ 12 h 15"/>
                  <a:gd name="T2" fmla="*/ 14 w 18"/>
                  <a:gd name="T3" fmla="*/ 0 h 15"/>
                  <a:gd name="T4" fmla="*/ 11 w 18"/>
                  <a:gd name="T5" fmla="*/ 3 h 15"/>
                  <a:gd name="T6" fmla="*/ 2 w 18"/>
                  <a:gd name="T7" fmla="*/ 6 h 15"/>
                  <a:gd name="T8" fmla="*/ 0 w 18"/>
                  <a:gd name="T9" fmla="*/ 15 h 15"/>
                  <a:gd name="T10" fmla="*/ 6 w 18"/>
                  <a:gd name="T11" fmla="*/ 12 h 15"/>
                  <a:gd name="T12" fmla="*/ 18 w 18"/>
                  <a:gd name="T13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18" y="12"/>
                    </a:moveTo>
                    <a:lnTo>
                      <a:pt x="14" y="0"/>
                    </a:lnTo>
                    <a:lnTo>
                      <a:pt x="11" y="3"/>
                    </a:lnTo>
                    <a:lnTo>
                      <a:pt x="2" y="6"/>
                    </a:lnTo>
                    <a:lnTo>
                      <a:pt x="0" y="15"/>
                    </a:lnTo>
                    <a:lnTo>
                      <a:pt x="6" y="12"/>
                    </a:lnTo>
                    <a:lnTo>
                      <a:pt x="18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6" name="Freeform 6735">
                <a:extLst>
                  <a:ext uri="{FF2B5EF4-FFF2-40B4-BE49-F238E27FC236}">
                    <a16:creationId xmlns:a16="http://schemas.microsoft.com/office/drawing/2014/main" id="{5981E042-05A6-F6B7-28C5-F094C3FED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878"/>
                <a:ext cx="9" cy="8"/>
              </a:xfrm>
              <a:custGeom>
                <a:avLst/>
                <a:gdLst>
                  <a:gd name="T0" fmla="*/ 18 w 18"/>
                  <a:gd name="T1" fmla="*/ 12 h 15"/>
                  <a:gd name="T2" fmla="*/ 6 w 18"/>
                  <a:gd name="T3" fmla="*/ 12 h 15"/>
                  <a:gd name="T4" fmla="*/ 0 w 18"/>
                  <a:gd name="T5" fmla="*/ 15 h 15"/>
                  <a:gd name="T6" fmla="*/ 2 w 18"/>
                  <a:gd name="T7" fmla="*/ 6 h 15"/>
                  <a:gd name="T8" fmla="*/ 11 w 18"/>
                  <a:gd name="T9" fmla="*/ 3 h 15"/>
                  <a:gd name="T10" fmla="*/ 14 w 18"/>
                  <a:gd name="T11" fmla="*/ 0 h 15"/>
                  <a:gd name="T12" fmla="*/ 18 w 18"/>
                  <a:gd name="T13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18" y="12"/>
                    </a:moveTo>
                    <a:lnTo>
                      <a:pt x="6" y="12"/>
                    </a:lnTo>
                    <a:lnTo>
                      <a:pt x="0" y="15"/>
                    </a:lnTo>
                    <a:lnTo>
                      <a:pt x="2" y="6"/>
                    </a:lnTo>
                    <a:lnTo>
                      <a:pt x="11" y="3"/>
                    </a:lnTo>
                    <a:lnTo>
                      <a:pt x="14" y="0"/>
                    </a:lnTo>
                    <a:lnTo>
                      <a:pt x="18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7" name="Freeform 6736">
                <a:extLst>
                  <a:ext uri="{FF2B5EF4-FFF2-40B4-BE49-F238E27FC236}">
                    <a16:creationId xmlns:a16="http://schemas.microsoft.com/office/drawing/2014/main" id="{74C57C5B-701F-0DCF-9EBE-AD7A1DBFC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878"/>
                <a:ext cx="9" cy="8"/>
              </a:xfrm>
              <a:custGeom>
                <a:avLst/>
                <a:gdLst>
                  <a:gd name="T0" fmla="*/ 18 w 18"/>
                  <a:gd name="T1" fmla="*/ 12 h 15"/>
                  <a:gd name="T2" fmla="*/ 6 w 18"/>
                  <a:gd name="T3" fmla="*/ 12 h 15"/>
                  <a:gd name="T4" fmla="*/ 0 w 18"/>
                  <a:gd name="T5" fmla="*/ 15 h 15"/>
                  <a:gd name="T6" fmla="*/ 2 w 18"/>
                  <a:gd name="T7" fmla="*/ 6 h 15"/>
                  <a:gd name="T8" fmla="*/ 11 w 18"/>
                  <a:gd name="T9" fmla="*/ 3 h 15"/>
                  <a:gd name="T10" fmla="*/ 14 w 18"/>
                  <a:gd name="T11" fmla="*/ 0 h 15"/>
                  <a:gd name="T12" fmla="*/ 18 w 18"/>
                  <a:gd name="T13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18" y="12"/>
                    </a:moveTo>
                    <a:lnTo>
                      <a:pt x="6" y="12"/>
                    </a:lnTo>
                    <a:lnTo>
                      <a:pt x="0" y="15"/>
                    </a:lnTo>
                    <a:lnTo>
                      <a:pt x="2" y="6"/>
                    </a:lnTo>
                    <a:lnTo>
                      <a:pt x="11" y="3"/>
                    </a:lnTo>
                    <a:lnTo>
                      <a:pt x="14" y="0"/>
                    </a:lnTo>
                    <a:lnTo>
                      <a:pt x="18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8" name="Freeform 6737">
                <a:extLst>
                  <a:ext uri="{FF2B5EF4-FFF2-40B4-BE49-F238E27FC236}">
                    <a16:creationId xmlns:a16="http://schemas.microsoft.com/office/drawing/2014/main" id="{762B1D52-B1DB-3D0C-9C9C-1B736F7CC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875"/>
                <a:ext cx="7" cy="10"/>
              </a:xfrm>
              <a:custGeom>
                <a:avLst/>
                <a:gdLst>
                  <a:gd name="T0" fmla="*/ 0 w 13"/>
                  <a:gd name="T1" fmla="*/ 8 h 22"/>
                  <a:gd name="T2" fmla="*/ 4 w 13"/>
                  <a:gd name="T3" fmla="*/ 20 h 22"/>
                  <a:gd name="T4" fmla="*/ 7 w 13"/>
                  <a:gd name="T5" fmla="*/ 22 h 22"/>
                  <a:gd name="T6" fmla="*/ 13 w 13"/>
                  <a:gd name="T7" fmla="*/ 17 h 22"/>
                  <a:gd name="T8" fmla="*/ 10 w 13"/>
                  <a:gd name="T9" fmla="*/ 9 h 22"/>
                  <a:gd name="T10" fmla="*/ 12 w 13"/>
                  <a:gd name="T11" fmla="*/ 5 h 22"/>
                  <a:gd name="T12" fmla="*/ 7 w 13"/>
                  <a:gd name="T13" fmla="*/ 0 h 22"/>
                  <a:gd name="T14" fmla="*/ 4 w 13"/>
                  <a:gd name="T15" fmla="*/ 0 h 22"/>
                  <a:gd name="T16" fmla="*/ 0 w 13"/>
                  <a:gd name="T1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2">
                    <a:moveTo>
                      <a:pt x="0" y="8"/>
                    </a:moveTo>
                    <a:lnTo>
                      <a:pt x="4" y="20"/>
                    </a:lnTo>
                    <a:lnTo>
                      <a:pt x="7" y="22"/>
                    </a:lnTo>
                    <a:lnTo>
                      <a:pt x="13" y="17"/>
                    </a:lnTo>
                    <a:lnTo>
                      <a:pt x="10" y="9"/>
                    </a:lnTo>
                    <a:lnTo>
                      <a:pt x="12" y="5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79" name="Freeform 6738">
                <a:extLst>
                  <a:ext uri="{FF2B5EF4-FFF2-40B4-BE49-F238E27FC236}">
                    <a16:creationId xmlns:a16="http://schemas.microsoft.com/office/drawing/2014/main" id="{83299EC0-D0E4-F86A-DEBC-3CCB7B322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875"/>
                <a:ext cx="7" cy="10"/>
              </a:xfrm>
              <a:custGeom>
                <a:avLst/>
                <a:gdLst>
                  <a:gd name="T0" fmla="*/ 0 w 13"/>
                  <a:gd name="T1" fmla="*/ 8 h 22"/>
                  <a:gd name="T2" fmla="*/ 4 w 13"/>
                  <a:gd name="T3" fmla="*/ 0 h 22"/>
                  <a:gd name="T4" fmla="*/ 7 w 13"/>
                  <a:gd name="T5" fmla="*/ 0 h 22"/>
                  <a:gd name="T6" fmla="*/ 12 w 13"/>
                  <a:gd name="T7" fmla="*/ 5 h 22"/>
                  <a:gd name="T8" fmla="*/ 10 w 13"/>
                  <a:gd name="T9" fmla="*/ 9 h 22"/>
                  <a:gd name="T10" fmla="*/ 13 w 13"/>
                  <a:gd name="T11" fmla="*/ 17 h 22"/>
                  <a:gd name="T12" fmla="*/ 7 w 13"/>
                  <a:gd name="T13" fmla="*/ 22 h 22"/>
                  <a:gd name="T14" fmla="*/ 4 w 13"/>
                  <a:gd name="T15" fmla="*/ 20 h 22"/>
                  <a:gd name="T16" fmla="*/ 0 w 13"/>
                  <a:gd name="T1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2">
                    <a:moveTo>
                      <a:pt x="0" y="8"/>
                    </a:moveTo>
                    <a:lnTo>
                      <a:pt x="4" y="0"/>
                    </a:lnTo>
                    <a:lnTo>
                      <a:pt x="7" y="0"/>
                    </a:lnTo>
                    <a:lnTo>
                      <a:pt x="12" y="5"/>
                    </a:lnTo>
                    <a:lnTo>
                      <a:pt x="10" y="9"/>
                    </a:lnTo>
                    <a:lnTo>
                      <a:pt x="13" y="17"/>
                    </a:lnTo>
                    <a:lnTo>
                      <a:pt x="7" y="22"/>
                    </a:lnTo>
                    <a:lnTo>
                      <a:pt x="4" y="2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0" name="Freeform 6739">
                <a:extLst>
                  <a:ext uri="{FF2B5EF4-FFF2-40B4-BE49-F238E27FC236}">
                    <a16:creationId xmlns:a16="http://schemas.microsoft.com/office/drawing/2014/main" id="{25C5FE02-3EF2-507F-2752-71F954C38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875"/>
                <a:ext cx="7" cy="10"/>
              </a:xfrm>
              <a:custGeom>
                <a:avLst/>
                <a:gdLst>
                  <a:gd name="T0" fmla="*/ 0 w 13"/>
                  <a:gd name="T1" fmla="*/ 8 h 22"/>
                  <a:gd name="T2" fmla="*/ 4 w 13"/>
                  <a:gd name="T3" fmla="*/ 0 h 22"/>
                  <a:gd name="T4" fmla="*/ 7 w 13"/>
                  <a:gd name="T5" fmla="*/ 0 h 22"/>
                  <a:gd name="T6" fmla="*/ 12 w 13"/>
                  <a:gd name="T7" fmla="*/ 5 h 22"/>
                  <a:gd name="T8" fmla="*/ 10 w 13"/>
                  <a:gd name="T9" fmla="*/ 9 h 22"/>
                  <a:gd name="T10" fmla="*/ 13 w 13"/>
                  <a:gd name="T11" fmla="*/ 17 h 22"/>
                  <a:gd name="T12" fmla="*/ 7 w 13"/>
                  <a:gd name="T13" fmla="*/ 22 h 22"/>
                  <a:gd name="T14" fmla="*/ 4 w 13"/>
                  <a:gd name="T15" fmla="*/ 20 h 22"/>
                  <a:gd name="T16" fmla="*/ 0 w 13"/>
                  <a:gd name="T1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2">
                    <a:moveTo>
                      <a:pt x="0" y="8"/>
                    </a:moveTo>
                    <a:lnTo>
                      <a:pt x="4" y="0"/>
                    </a:lnTo>
                    <a:lnTo>
                      <a:pt x="7" y="0"/>
                    </a:lnTo>
                    <a:lnTo>
                      <a:pt x="12" y="5"/>
                    </a:lnTo>
                    <a:lnTo>
                      <a:pt x="10" y="9"/>
                    </a:lnTo>
                    <a:lnTo>
                      <a:pt x="13" y="17"/>
                    </a:lnTo>
                    <a:lnTo>
                      <a:pt x="7" y="22"/>
                    </a:lnTo>
                    <a:lnTo>
                      <a:pt x="4" y="2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1" name="Freeform 6740">
                <a:extLst>
                  <a:ext uri="{FF2B5EF4-FFF2-40B4-BE49-F238E27FC236}">
                    <a16:creationId xmlns:a16="http://schemas.microsoft.com/office/drawing/2014/main" id="{69207431-549C-B39D-DB41-F4D07A42D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878"/>
                <a:ext cx="4" cy="5"/>
              </a:xfrm>
              <a:custGeom>
                <a:avLst/>
                <a:gdLst>
                  <a:gd name="T0" fmla="*/ 9 w 9"/>
                  <a:gd name="T1" fmla="*/ 3 h 11"/>
                  <a:gd name="T2" fmla="*/ 3 w 9"/>
                  <a:gd name="T3" fmla="*/ 0 h 11"/>
                  <a:gd name="T4" fmla="*/ 3 w 9"/>
                  <a:gd name="T5" fmla="*/ 0 h 11"/>
                  <a:gd name="T6" fmla="*/ 0 w 9"/>
                  <a:gd name="T7" fmla="*/ 11 h 11"/>
                  <a:gd name="T8" fmla="*/ 6 w 9"/>
                  <a:gd name="T9" fmla="*/ 11 h 11"/>
                  <a:gd name="T10" fmla="*/ 9 w 9"/>
                  <a:gd name="T11" fmla="*/ 5 h 11"/>
                  <a:gd name="T12" fmla="*/ 9 w 9"/>
                  <a:gd name="T13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9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11"/>
                    </a:lnTo>
                    <a:lnTo>
                      <a:pt x="6" y="11"/>
                    </a:lnTo>
                    <a:lnTo>
                      <a:pt x="9" y="5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2" name="Freeform 6741">
                <a:extLst>
                  <a:ext uri="{FF2B5EF4-FFF2-40B4-BE49-F238E27FC236}">
                    <a16:creationId xmlns:a16="http://schemas.microsoft.com/office/drawing/2014/main" id="{DAFA5F2E-0535-6A35-4D60-ABAEFEB7E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878"/>
                <a:ext cx="4" cy="5"/>
              </a:xfrm>
              <a:custGeom>
                <a:avLst/>
                <a:gdLst>
                  <a:gd name="T0" fmla="*/ 9 w 9"/>
                  <a:gd name="T1" fmla="*/ 3 h 11"/>
                  <a:gd name="T2" fmla="*/ 9 w 9"/>
                  <a:gd name="T3" fmla="*/ 5 h 11"/>
                  <a:gd name="T4" fmla="*/ 6 w 9"/>
                  <a:gd name="T5" fmla="*/ 11 h 11"/>
                  <a:gd name="T6" fmla="*/ 0 w 9"/>
                  <a:gd name="T7" fmla="*/ 11 h 11"/>
                  <a:gd name="T8" fmla="*/ 3 w 9"/>
                  <a:gd name="T9" fmla="*/ 0 h 11"/>
                  <a:gd name="T10" fmla="*/ 3 w 9"/>
                  <a:gd name="T11" fmla="*/ 0 h 11"/>
                  <a:gd name="T12" fmla="*/ 9 w 9"/>
                  <a:gd name="T13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9" y="3"/>
                    </a:moveTo>
                    <a:lnTo>
                      <a:pt x="9" y="5"/>
                    </a:lnTo>
                    <a:lnTo>
                      <a:pt x="6" y="11"/>
                    </a:lnTo>
                    <a:lnTo>
                      <a:pt x="0" y="1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3" name="Freeform 6742">
                <a:extLst>
                  <a:ext uri="{FF2B5EF4-FFF2-40B4-BE49-F238E27FC236}">
                    <a16:creationId xmlns:a16="http://schemas.microsoft.com/office/drawing/2014/main" id="{747E68E5-D14B-655E-FE75-9473E67DF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878"/>
                <a:ext cx="4" cy="5"/>
              </a:xfrm>
              <a:custGeom>
                <a:avLst/>
                <a:gdLst>
                  <a:gd name="T0" fmla="*/ 9 w 9"/>
                  <a:gd name="T1" fmla="*/ 3 h 11"/>
                  <a:gd name="T2" fmla="*/ 9 w 9"/>
                  <a:gd name="T3" fmla="*/ 5 h 11"/>
                  <a:gd name="T4" fmla="*/ 6 w 9"/>
                  <a:gd name="T5" fmla="*/ 11 h 11"/>
                  <a:gd name="T6" fmla="*/ 0 w 9"/>
                  <a:gd name="T7" fmla="*/ 11 h 11"/>
                  <a:gd name="T8" fmla="*/ 3 w 9"/>
                  <a:gd name="T9" fmla="*/ 0 h 11"/>
                  <a:gd name="T10" fmla="*/ 3 w 9"/>
                  <a:gd name="T11" fmla="*/ 0 h 11"/>
                  <a:gd name="T12" fmla="*/ 9 w 9"/>
                  <a:gd name="T13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9" y="3"/>
                    </a:moveTo>
                    <a:lnTo>
                      <a:pt x="9" y="5"/>
                    </a:lnTo>
                    <a:lnTo>
                      <a:pt x="6" y="11"/>
                    </a:lnTo>
                    <a:lnTo>
                      <a:pt x="0" y="1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9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4" name="Freeform 6743">
                <a:extLst>
                  <a:ext uri="{FF2B5EF4-FFF2-40B4-BE49-F238E27FC236}">
                    <a16:creationId xmlns:a16="http://schemas.microsoft.com/office/drawing/2014/main" id="{3C0B05D1-E041-A2EE-112A-0922AC48D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891"/>
                <a:ext cx="16" cy="12"/>
              </a:xfrm>
              <a:custGeom>
                <a:avLst/>
                <a:gdLst>
                  <a:gd name="T0" fmla="*/ 31 w 31"/>
                  <a:gd name="T1" fmla="*/ 9 h 25"/>
                  <a:gd name="T2" fmla="*/ 28 w 31"/>
                  <a:gd name="T3" fmla="*/ 6 h 25"/>
                  <a:gd name="T4" fmla="*/ 9 w 31"/>
                  <a:gd name="T5" fmla="*/ 2 h 25"/>
                  <a:gd name="T6" fmla="*/ 6 w 31"/>
                  <a:gd name="T7" fmla="*/ 0 h 25"/>
                  <a:gd name="T8" fmla="*/ 0 w 31"/>
                  <a:gd name="T9" fmla="*/ 5 h 25"/>
                  <a:gd name="T10" fmla="*/ 3 w 31"/>
                  <a:gd name="T11" fmla="*/ 9 h 25"/>
                  <a:gd name="T12" fmla="*/ 6 w 31"/>
                  <a:gd name="T13" fmla="*/ 21 h 25"/>
                  <a:gd name="T14" fmla="*/ 12 w 31"/>
                  <a:gd name="T15" fmla="*/ 25 h 25"/>
                  <a:gd name="T16" fmla="*/ 25 w 31"/>
                  <a:gd name="T17" fmla="*/ 25 h 25"/>
                  <a:gd name="T18" fmla="*/ 28 w 31"/>
                  <a:gd name="T19" fmla="*/ 23 h 25"/>
                  <a:gd name="T20" fmla="*/ 31 w 31"/>
                  <a:gd name="T21" fmla="*/ 15 h 25"/>
                  <a:gd name="T22" fmla="*/ 31 w 31"/>
                  <a:gd name="T2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25">
                    <a:moveTo>
                      <a:pt x="31" y="9"/>
                    </a:moveTo>
                    <a:lnTo>
                      <a:pt x="28" y="6"/>
                    </a:lnTo>
                    <a:lnTo>
                      <a:pt x="9" y="2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3" y="9"/>
                    </a:lnTo>
                    <a:lnTo>
                      <a:pt x="6" y="21"/>
                    </a:lnTo>
                    <a:lnTo>
                      <a:pt x="12" y="25"/>
                    </a:lnTo>
                    <a:lnTo>
                      <a:pt x="25" y="25"/>
                    </a:lnTo>
                    <a:lnTo>
                      <a:pt x="28" y="23"/>
                    </a:lnTo>
                    <a:lnTo>
                      <a:pt x="31" y="15"/>
                    </a:lnTo>
                    <a:lnTo>
                      <a:pt x="31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5" name="Freeform 6744">
                <a:extLst>
                  <a:ext uri="{FF2B5EF4-FFF2-40B4-BE49-F238E27FC236}">
                    <a16:creationId xmlns:a16="http://schemas.microsoft.com/office/drawing/2014/main" id="{866572D3-9560-124A-0CB3-3D577C1E2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891"/>
                <a:ext cx="16" cy="12"/>
              </a:xfrm>
              <a:custGeom>
                <a:avLst/>
                <a:gdLst>
                  <a:gd name="T0" fmla="*/ 31 w 31"/>
                  <a:gd name="T1" fmla="*/ 9 h 25"/>
                  <a:gd name="T2" fmla="*/ 31 w 31"/>
                  <a:gd name="T3" fmla="*/ 15 h 25"/>
                  <a:gd name="T4" fmla="*/ 28 w 31"/>
                  <a:gd name="T5" fmla="*/ 23 h 25"/>
                  <a:gd name="T6" fmla="*/ 25 w 31"/>
                  <a:gd name="T7" fmla="*/ 25 h 25"/>
                  <a:gd name="T8" fmla="*/ 12 w 31"/>
                  <a:gd name="T9" fmla="*/ 25 h 25"/>
                  <a:gd name="T10" fmla="*/ 6 w 31"/>
                  <a:gd name="T11" fmla="*/ 21 h 25"/>
                  <a:gd name="T12" fmla="*/ 3 w 31"/>
                  <a:gd name="T13" fmla="*/ 9 h 25"/>
                  <a:gd name="T14" fmla="*/ 0 w 31"/>
                  <a:gd name="T15" fmla="*/ 5 h 25"/>
                  <a:gd name="T16" fmla="*/ 6 w 31"/>
                  <a:gd name="T17" fmla="*/ 0 h 25"/>
                  <a:gd name="T18" fmla="*/ 9 w 31"/>
                  <a:gd name="T19" fmla="*/ 2 h 25"/>
                  <a:gd name="T20" fmla="*/ 28 w 31"/>
                  <a:gd name="T21" fmla="*/ 6 h 25"/>
                  <a:gd name="T22" fmla="*/ 31 w 31"/>
                  <a:gd name="T2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25">
                    <a:moveTo>
                      <a:pt x="31" y="9"/>
                    </a:moveTo>
                    <a:lnTo>
                      <a:pt x="31" y="15"/>
                    </a:lnTo>
                    <a:lnTo>
                      <a:pt x="28" y="23"/>
                    </a:lnTo>
                    <a:lnTo>
                      <a:pt x="25" y="25"/>
                    </a:lnTo>
                    <a:lnTo>
                      <a:pt x="12" y="25"/>
                    </a:lnTo>
                    <a:lnTo>
                      <a:pt x="6" y="21"/>
                    </a:lnTo>
                    <a:lnTo>
                      <a:pt x="3" y="9"/>
                    </a:lnTo>
                    <a:lnTo>
                      <a:pt x="0" y="5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28" y="6"/>
                    </a:lnTo>
                    <a:lnTo>
                      <a:pt x="3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6" name="Freeform 6745">
                <a:extLst>
                  <a:ext uri="{FF2B5EF4-FFF2-40B4-BE49-F238E27FC236}">
                    <a16:creationId xmlns:a16="http://schemas.microsoft.com/office/drawing/2014/main" id="{E62D0618-9F2E-F33C-58B0-DE156041E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891"/>
                <a:ext cx="16" cy="12"/>
              </a:xfrm>
              <a:custGeom>
                <a:avLst/>
                <a:gdLst>
                  <a:gd name="T0" fmla="*/ 31 w 31"/>
                  <a:gd name="T1" fmla="*/ 9 h 25"/>
                  <a:gd name="T2" fmla="*/ 31 w 31"/>
                  <a:gd name="T3" fmla="*/ 15 h 25"/>
                  <a:gd name="T4" fmla="*/ 28 w 31"/>
                  <a:gd name="T5" fmla="*/ 23 h 25"/>
                  <a:gd name="T6" fmla="*/ 25 w 31"/>
                  <a:gd name="T7" fmla="*/ 25 h 25"/>
                  <a:gd name="T8" fmla="*/ 12 w 31"/>
                  <a:gd name="T9" fmla="*/ 25 h 25"/>
                  <a:gd name="T10" fmla="*/ 6 w 31"/>
                  <a:gd name="T11" fmla="*/ 21 h 25"/>
                  <a:gd name="T12" fmla="*/ 3 w 31"/>
                  <a:gd name="T13" fmla="*/ 9 h 25"/>
                  <a:gd name="T14" fmla="*/ 0 w 31"/>
                  <a:gd name="T15" fmla="*/ 5 h 25"/>
                  <a:gd name="T16" fmla="*/ 6 w 31"/>
                  <a:gd name="T17" fmla="*/ 0 h 25"/>
                  <a:gd name="T18" fmla="*/ 9 w 31"/>
                  <a:gd name="T19" fmla="*/ 2 h 25"/>
                  <a:gd name="T20" fmla="*/ 28 w 31"/>
                  <a:gd name="T21" fmla="*/ 6 h 25"/>
                  <a:gd name="T22" fmla="*/ 31 w 31"/>
                  <a:gd name="T2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25">
                    <a:moveTo>
                      <a:pt x="31" y="9"/>
                    </a:moveTo>
                    <a:lnTo>
                      <a:pt x="31" y="15"/>
                    </a:lnTo>
                    <a:lnTo>
                      <a:pt x="28" y="23"/>
                    </a:lnTo>
                    <a:lnTo>
                      <a:pt x="25" y="25"/>
                    </a:lnTo>
                    <a:lnTo>
                      <a:pt x="12" y="25"/>
                    </a:lnTo>
                    <a:lnTo>
                      <a:pt x="6" y="21"/>
                    </a:lnTo>
                    <a:lnTo>
                      <a:pt x="3" y="9"/>
                    </a:lnTo>
                    <a:lnTo>
                      <a:pt x="0" y="5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28" y="6"/>
                    </a:lnTo>
                    <a:lnTo>
                      <a:pt x="31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7" name="Freeform 6746">
                <a:extLst>
                  <a:ext uri="{FF2B5EF4-FFF2-40B4-BE49-F238E27FC236}">
                    <a16:creationId xmlns:a16="http://schemas.microsoft.com/office/drawing/2014/main" id="{68CE8D67-6A8D-788A-C9A2-E88C62EE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894"/>
                <a:ext cx="9" cy="11"/>
              </a:xfrm>
              <a:custGeom>
                <a:avLst/>
                <a:gdLst>
                  <a:gd name="T0" fmla="*/ 12 w 17"/>
                  <a:gd name="T1" fmla="*/ 0 h 23"/>
                  <a:gd name="T2" fmla="*/ 1 w 17"/>
                  <a:gd name="T3" fmla="*/ 5 h 23"/>
                  <a:gd name="T4" fmla="*/ 0 w 17"/>
                  <a:gd name="T5" fmla="*/ 8 h 23"/>
                  <a:gd name="T6" fmla="*/ 0 w 17"/>
                  <a:gd name="T7" fmla="*/ 12 h 23"/>
                  <a:gd name="T8" fmla="*/ 1 w 17"/>
                  <a:gd name="T9" fmla="*/ 20 h 23"/>
                  <a:gd name="T10" fmla="*/ 7 w 17"/>
                  <a:gd name="T11" fmla="*/ 23 h 23"/>
                  <a:gd name="T12" fmla="*/ 12 w 17"/>
                  <a:gd name="T13" fmla="*/ 22 h 23"/>
                  <a:gd name="T14" fmla="*/ 17 w 17"/>
                  <a:gd name="T15" fmla="*/ 15 h 23"/>
                  <a:gd name="T16" fmla="*/ 14 w 17"/>
                  <a:gd name="T17" fmla="*/ 9 h 23"/>
                  <a:gd name="T18" fmla="*/ 14 w 17"/>
                  <a:gd name="T19" fmla="*/ 3 h 23"/>
                  <a:gd name="T20" fmla="*/ 12 w 1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3">
                    <a:moveTo>
                      <a:pt x="12" y="0"/>
                    </a:moveTo>
                    <a:lnTo>
                      <a:pt x="1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1" y="20"/>
                    </a:lnTo>
                    <a:lnTo>
                      <a:pt x="7" y="23"/>
                    </a:lnTo>
                    <a:lnTo>
                      <a:pt x="12" y="22"/>
                    </a:lnTo>
                    <a:lnTo>
                      <a:pt x="17" y="15"/>
                    </a:lnTo>
                    <a:lnTo>
                      <a:pt x="14" y="9"/>
                    </a:lnTo>
                    <a:lnTo>
                      <a:pt x="14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8" name="Freeform 6747">
                <a:extLst>
                  <a:ext uri="{FF2B5EF4-FFF2-40B4-BE49-F238E27FC236}">
                    <a16:creationId xmlns:a16="http://schemas.microsoft.com/office/drawing/2014/main" id="{A275BD3D-D1A3-F1B1-31B3-18CBA8AB2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894"/>
                <a:ext cx="9" cy="11"/>
              </a:xfrm>
              <a:custGeom>
                <a:avLst/>
                <a:gdLst>
                  <a:gd name="T0" fmla="*/ 12 w 17"/>
                  <a:gd name="T1" fmla="*/ 0 h 23"/>
                  <a:gd name="T2" fmla="*/ 14 w 17"/>
                  <a:gd name="T3" fmla="*/ 3 h 23"/>
                  <a:gd name="T4" fmla="*/ 14 w 17"/>
                  <a:gd name="T5" fmla="*/ 9 h 23"/>
                  <a:gd name="T6" fmla="*/ 17 w 17"/>
                  <a:gd name="T7" fmla="*/ 15 h 23"/>
                  <a:gd name="T8" fmla="*/ 12 w 17"/>
                  <a:gd name="T9" fmla="*/ 22 h 23"/>
                  <a:gd name="T10" fmla="*/ 7 w 17"/>
                  <a:gd name="T11" fmla="*/ 23 h 23"/>
                  <a:gd name="T12" fmla="*/ 1 w 17"/>
                  <a:gd name="T13" fmla="*/ 20 h 23"/>
                  <a:gd name="T14" fmla="*/ 0 w 17"/>
                  <a:gd name="T15" fmla="*/ 12 h 23"/>
                  <a:gd name="T16" fmla="*/ 0 w 17"/>
                  <a:gd name="T17" fmla="*/ 8 h 23"/>
                  <a:gd name="T18" fmla="*/ 1 w 17"/>
                  <a:gd name="T19" fmla="*/ 5 h 23"/>
                  <a:gd name="T20" fmla="*/ 12 w 1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3">
                    <a:moveTo>
                      <a:pt x="12" y="0"/>
                    </a:moveTo>
                    <a:lnTo>
                      <a:pt x="14" y="3"/>
                    </a:lnTo>
                    <a:lnTo>
                      <a:pt x="14" y="9"/>
                    </a:lnTo>
                    <a:lnTo>
                      <a:pt x="17" y="15"/>
                    </a:lnTo>
                    <a:lnTo>
                      <a:pt x="12" y="22"/>
                    </a:lnTo>
                    <a:lnTo>
                      <a:pt x="7" y="23"/>
                    </a:lnTo>
                    <a:lnTo>
                      <a:pt x="1" y="20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89" name="Freeform 6748">
                <a:extLst>
                  <a:ext uri="{FF2B5EF4-FFF2-40B4-BE49-F238E27FC236}">
                    <a16:creationId xmlns:a16="http://schemas.microsoft.com/office/drawing/2014/main" id="{17163673-83A4-2682-71DA-C60A9F159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894"/>
                <a:ext cx="9" cy="11"/>
              </a:xfrm>
              <a:custGeom>
                <a:avLst/>
                <a:gdLst>
                  <a:gd name="T0" fmla="*/ 12 w 17"/>
                  <a:gd name="T1" fmla="*/ 0 h 23"/>
                  <a:gd name="T2" fmla="*/ 14 w 17"/>
                  <a:gd name="T3" fmla="*/ 3 h 23"/>
                  <a:gd name="T4" fmla="*/ 14 w 17"/>
                  <a:gd name="T5" fmla="*/ 9 h 23"/>
                  <a:gd name="T6" fmla="*/ 17 w 17"/>
                  <a:gd name="T7" fmla="*/ 15 h 23"/>
                  <a:gd name="T8" fmla="*/ 12 w 17"/>
                  <a:gd name="T9" fmla="*/ 22 h 23"/>
                  <a:gd name="T10" fmla="*/ 7 w 17"/>
                  <a:gd name="T11" fmla="*/ 23 h 23"/>
                  <a:gd name="T12" fmla="*/ 1 w 17"/>
                  <a:gd name="T13" fmla="*/ 20 h 23"/>
                  <a:gd name="T14" fmla="*/ 0 w 17"/>
                  <a:gd name="T15" fmla="*/ 12 h 23"/>
                  <a:gd name="T16" fmla="*/ 0 w 17"/>
                  <a:gd name="T17" fmla="*/ 8 h 23"/>
                  <a:gd name="T18" fmla="*/ 1 w 17"/>
                  <a:gd name="T19" fmla="*/ 5 h 23"/>
                  <a:gd name="T20" fmla="*/ 12 w 1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3">
                    <a:moveTo>
                      <a:pt x="12" y="0"/>
                    </a:moveTo>
                    <a:lnTo>
                      <a:pt x="14" y="3"/>
                    </a:lnTo>
                    <a:lnTo>
                      <a:pt x="14" y="9"/>
                    </a:lnTo>
                    <a:lnTo>
                      <a:pt x="17" y="15"/>
                    </a:lnTo>
                    <a:lnTo>
                      <a:pt x="12" y="22"/>
                    </a:lnTo>
                    <a:lnTo>
                      <a:pt x="7" y="23"/>
                    </a:lnTo>
                    <a:lnTo>
                      <a:pt x="1" y="20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0" name="Freeform 6749">
                <a:extLst>
                  <a:ext uri="{FF2B5EF4-FFF2-40B4-BE49-F238E27FC236}">
                    <a16:creationId xmlns:a16="http://schemas.microsoft.com/office/drawing/2014/main" id="{F7207C82-5449-41D6-EBB3-9743749A2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911"/>
                <a:ext cx="12" cy="19"/>
              </a:xfrm>
              <a:custGeom>
                <a:avLst/>
                <a:gdLst>
                  <a:gd name="T0" fmla="*/ 5 w 25"/>
                  <a:gd name="T1" fmla="*/ 14 h 38"/>
                  <a:gd name="T2" fmla="*/ 9 w 25"/>
                  <a:gd name="T3" fmla="*/ 22 h 38"/>
                  <a:gd name="T4" fmla="*/ 8 w 25"/>
                  <a:gd name="T5" fmla="*/ 29 h 38"/>
                  <a:gd name="T6" fmla="*/ 8 w 25"/>
                  <a:gd name="T7" fmla="*/ 34 h 38"/>
                  <a:gd name="T8" fmla="*/ 13 w 25"/>
                  <a:gd name="T9" fmla="*/ 38 h 38"/>
                  <a:gd name="T10" fmla="*/ 11 w 25"/>
                  <a:gd name="T11" fmla="*/ 34 h 38"/>
                  <a:gd name="T12" fmla="*/ 14 w 25"/>
                  <a:gd name="T13" fmla="*/ 31 h 38"/>
                  <a:gd name="T14" fmla="*/ 25 w 25"/>
                  <a:gd name="T15" fmla="*/ 28 h 38"/>
                  <a:gd name="T16" fmla="*/ 25 w 25"/>
                  <a:gd name="T17" fmla="*/ 23 h 38"/>
                  <a:gd name="T18" fmla="*/ 19 w 25"/>
                  <a:gd name="T19" fmla="*/ 12 h 38"/>
                  <a:gd name="T20" fmla="*/ 14 w 25"/>
                  <a:gd name="T21" fmla="*/ 11 h 38"/>
                  <a:gd name="T22" fmla="*/ 11 w 25"/>
                  <a:gd name="T23" fmla="*/ 2 h 38"/>
                  <a:gd name="T24" fmla="*/ 8 w 25"/>
                  <a:gd name="T25" fmla="*/ 2 h 38"/>
                  <a:gd name="T26" fmla="*/ 5 w 25"/>
                  <a:gd name="T27" fmla="*/ 0 h 38"/>
                  <a:gd name="T28" fmla="*/ 0 w 25"/>
                  <a:gd name="T29" fmla="*/ 2 h 38"/>
                  <a:gd name="T30" fmla="*/ 0 w 25"/>
                  <a:gd name="T31" fmla="*/ 9 h 38"/>
                  <a:gd name="T32" fmla="*/ 5 w 25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8">
                    <a:moveTo>
                      <a:pt x="5" y="14"/>
                    </a:moveTo>
                    <a:lnTo>
                      <a:pt x="9" y="22"/>
                    </a:lnTo>
                    <a:lnTo>
                      <a:pt x="8" y="29"/>
                    </a:lnTo>
                    <a:lnTo>
                      <a:pt x="8" y="34"/>
                    </a:lnTo>
                    <a:lnTo>
                      <a:pt x="13" y="38"/>
                    </a:lnTo>
                    <a:lnTo>
                      <a:pt x="11" y="34"/>
                    </a:lnTo>
                    <a:lnTo>
                      <a:pt x="14" y="31"/>
                    </a:lnTo>
                    <a:lnTo>
                      <a:pt x="25" y="28"/>
                    </a:lnTo>
                    <a:lnTo>
                      <a:pt x="25" y="23"/>
                    </a:lnTo>
                    <a:lnTo>
                      <a:pt x="19" y="12"/>
                    </a:lnTo>
                    <a:lnTo>
                      <a:pt x="14" y="11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0" y="9"/>
                    </a:ln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1" name="Freeform 6750">
                <a:extLst>
                  <a:ext uri="{FF2B5EF4-FFF2-40B4-BE49-F238E27FC236}">
                    <a16:creationId xmlns:a16="http://schemas.microsoft.com/office/drawing/2014/main" id="{20230859-3053-D987-E79B-92420E21C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911"/>
                <a:ext cx="12" cy="19"/>
              </a:xfrm>
              <a:custGeom>
                <a:avLst/>
                <a:gdLst>
                  <a:gd name="T0" fmla="*/ 5 w 25"/>
                  <a:gd name="T1" fmla="*/ 14 h 38"/>
                  <a:gd name="T2" fmla="*/ 0 w 25"/>
                  <a:gd name="T3" fmla="*/ 9 h 38"/>
                  <a:gd name="T4" fmla="*/ 0 w 25"/>
                  <a:gd name="T5" fmla="*/ 2 h 38"/>
                  <a:gd name="T6" fmla="*/ 5 w 25"/>
                  <a:gd name="T7" fmla="*/ 0 h 38"/>
                  <a:gd name="T8" fmla="*/ 8 w 25"/>
                  <a:gd name="T9" fmla="*/ 2 h 38"/>
                  <a:gd name="T10" fmla="*/ 11 w 25"/>
                  <a:gd name="T11" fmla="*/ 2 h 38"/>
                  <a:gd name="T12" fmla="*/ 14 w 25"/>
                  <a:gd name="T13" fmla="*/ 11 h 38"/>
                  <a:gd name="T14" fmla="*/ 19 w 25"/>
                  <a:gd name="T15" fmla="*/ 12 h 38"/>
                  <a:gd name="T16" fmla="*/ 25 w 25"/>
                  <a:gd name="T17" fmla="*/ 23 h 38"/>
                  <a:gd name="T18" fmla="*/ 25 w 25"/>
                  <a:gd name="T19" fmla="*/ 28 h 38"/>
                  <a:gd name="T20" fmla="*/ 14 w 25"/>
                  <a:gd name="T21" fmla="*/ 31 h 38"/>
                  <a:gd name="T22" fmla="*/ 11 w 25"/>
                  <a:gd name="T23" fmla="*/ 34 h 38"/>
                  <a:gd name="T24" fmla="*/ 13 w 25"/>
                  <a:gd name="T25" fmla="*/ 38 h 38"/>
                  <a:gd name="T26" fmla="*/ 8 w 25"/>
                  <a:gd name="T27" fmla="*/ 34 h 38"/>
                  <a:gd name="T28" fmla="*/ 8 w 25"/>
                  <a:gd name="T29" fmla="*/ 29 h 38"/>
                  <a:gd name="T30" fmla="*/ 9 w 25"/>
                  <a:gd name="T31" fmla="*/ 22 h 38"/>
                  <a:gd name="T32" fmla="*/ 5 w 25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8">
                    <a:moveTo>
                      <a:pt x="5" y="14"/>
                    </a:moveTo>
                    <a:lnTo>
                      <a:pt x="0" y="9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4" y="11"/>
                    </a:lnTo>
                    <a:lnTo>
                      <a:pt x="19" y="12"/>
                    </a:lnTo>
                    <a:lnTo>
                      <a:pt x="25" y="23"/>
                    </a:lnTo>
                    <a:lnTo>
                      <a:pt x="25" y="28"/>
                    </a:lnTo>
                    <a:lnTo>
                      <a:pt x="14" y="31"/>
                    </a:lnTo>
                    <a:lnTo>
                      <a:pt x="11" y="34"/>
                    </a:lnTo>
                    <a:lnTo>
                      <a:pt x="13" y="38"/>
                    </a:lnTo>
                    <a:lnTo>
                      <a:pt x="8" y="34"/>
                    </a:lnTo>
                    <a:lnTo>
                      <a:pt x="8" y="29"/>
                    </a:lnTo>
                    <a:lnTo>
                      <a:pt x="9" y="22"/>
                    </a:ln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2" name="Freeform 6751">
                <a:extLst>
                  <a:ext uri="{FF2B5EF4-FFF2-40B4-BE49-F238E27FC236}">
                    <a16:creationId xmlns:a16="http://schemas.microsoft.com/office/drawing/2014/main" id="{C1451F32-0FB3-0B4E-B046-EF8A3D80C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911"/>
                <a:ext cx="12" cy="19"/>
              </a:xfrm>
              <a:custGeom>
                <a:avLst/>
                <a:gdLst>
                  <a:gd name="T0" fmla="*/ 5 w 25"/>
                  <a:gd name="T1" fmla="*/ 14 h 38"/>
                  <a:gd name="T2" fmla="*/ 0 w 25"/>
                  <a:gd name="T3" fmla="*/ 9 h 38"/>
                  <a:gd name="T4" fmla="*/ 0 w 25"/>
                  <a:gd name="T5" fmla="*/ 2 h 38"/>
                  <a:gd name="T6" fmla="*/ 5 w 25"/>
                  <a:gd name="T7" fmla="*/ 0 h 38"/>
                  <a:gd name="T8" fmla="*/ 8 w 25"/>
                  <a:gd name="T9" fmla="*/ 2 h 38"/>
                  <a:gd name="T10" fmla="*/ 11 w 25"/>
                  <a:gd name="T11" fmla="*/ 2 h 38"/>
                  <a:gd name="T12" fmla="*/ 14 w 25"/>
                  <a:gd name="T13" fmla="*/ 11 h 38"/>
                  <a:gd name="T14" fmla="*/ 19 w 25"/>
                  <a:gd name="T15" fmla="*/ 12 h 38"/>
                  <a:gd name="T16" fmla="*/ 25 w 25"/>
                  <a:gd name="T17" fmla="*/ 23 h 38"/>
                  <a:gd name="T18" fmla="*/ 25 w 25"/>
                  <a:gd name="T19" fmla="*/ 28 h 38"/>
                  <a:gd name="T20" fmla="*/ 14 w 25"/>
                  <a:gd name="T21" fmla="*/ 31 h 38"/>
                  <a:gd name="T22" fmla="*/ 11 w 25"/>
                  <a:gd name="T23" fmla="*/ 34 h 38"/>
                  <a:gd name="T24" fmla="*/ 13 w 25"/>
                  <a:gd name="T25" fmla="*/ 38 h 38"/>
                  <a:gd name="T26" fmla="*/ 8 w 25"/>
                  <a:gd name="T27" fmla="*/ 34 h 38"/>
                  <a:gd name="T28" fmla="*/ 8 w 25"/>
                  <a:gd name="T29" fmla="*/ 29 h 38"/>
                  <a:gd name="T30" fmla="*/ 9 w 25"/>
                  <a:gd name="T31" fmla="*/ 22 h 38"/>
                  <a:gd name="T32" fmla="*/ 5 w 25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8">
                    <a:moveTo>
                      <a:pt x="5" y="14"/>
                    </a:moveTo>
                    <a:lnTo>
                      <a:pt x="0" y="9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4" y="11"/>
                    </a:lnTo>
                    <a:lnTo>
                      <a:pt x="19" y="12"/>
                    </a:lnTo>
                    <a:lnTo>
                      <a:pt x="25" y="23"/>
                    </a:lnTo>
                    <a:lnTo>
                      <a:pt x="25" y="28"/>
                    </a:lnTo>
                    <a:lnTo>
                      <a:pt x="14" y="31"/>
                    </a:lnTo>
                    <a:lnTo>
                      <a:pt x="11" y="34"/>
                    </a:lnTo>
                    <a:lnTo>
                      <a:pt x="13" y="38"/>
                    </a:lnTo>
                    <a:lnTo>
                      <a:pt x="8" y="34"/>
                    </a:lnTo>
                    <a:lnTo>
                      <a:pt x="8" y="29"/>
                    </a:lnTo>
                    <a:lnTo>
                      <a:pt x="9" y="22"/>
                    </a:lnTo>
                    <a:lnTo>
                      <a:pt x="5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3" name="Freeform 6752">
                <a:extLst>
                  <a:ext uri="{FF2B5EF4-FFF2-40B4-BE49-F238E27FC236}">
                    <a16:creationId xmlns:a16="http://schemas.microsoft.com/office/drawing/2014/main" id="{E97F7865-E283-B0FE-74C4-A6A0AB3FE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876"/>
                <a:ext cx="8" cy="5"/>
              </a:xfrm>
              <a:custGeom>
                <a:avLst/>
                <a:gdLst>
                  <a:gd name="T0" fmla="*/ 0 w 15"/>
                  <a:gd name="T1" fmla="*/ 3 h 9"/>
                  <a:gd name="T2" fmla="*/ 6 w 15"/>
                  <a:gd name="T3" fmla="*/ 6 h 9"/>
                  <a:gd name="T4" fmla="*/ 6 w 15"/>
                  <a:gd name="T5" fmla="*/ 8 h 9"/>
                  <a:gd name="T6" fmla="*/ 10 w 15"/>
                  <a:gd name="T7" fmla="*/ 9 h 9"/>
                  <a:gd name="T8" fmla="*/ 15 w 15"/>
                  <a:gd name="T9" fmla="*/ 6 h 9"/>
                  <a:gd name="T10" fmla="*/ 15 w 15"/>
                  <a:gd name="T11" fmla="*/ 2 h 9"/>
                  <a:gd name="T12" fmla="*/ 9 w 15"/>
                  <a:gd name="T13" fmla="*/ 0 h 9"/>
                  <a:gd name="T14" fmla="*/ 6 w 15"/>
                  <a:gd name="T15" fmla="*/ 3 h 9"/>
                  <a:gd name="T16" fmla="*/ 0 w 15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9">
                    <a:moveTo>
                      <a:pt x="0" y="3"/>
                    </a:moveTo>
                    <a:lnTo>
                      <a:pt x="6" y="6"/>
                    </a:lnTo>
                    <a:lnTo>
                      <a:pt x="6" y="8"/>
                    </a:lnTo>
                    <a:lnTo>
                      <a:pt x="10" y="9"/>
                    </a:lnTo>
                    <a:lnTo>
                      <a:pt x="15" y="6"/>
                    </a:lnTo>
                    <a:lnTo>
                      <a:pt x="15" y="2"/>
                    </a:lnTo>
                    <a:lnTo>
                      <a:pt x="9" y="0"/>
                    </a:lnTo>
                    <a:lnTo>
                      <a:pt x="6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4" name="Freeform 6753">
                <a:extLst>
                  <a:ext uri="{FF2B5EF4-FFF2-40B4-BE49-F238E27FC236}">
                    <a16:creationId xmlns:a16="http://schemas.microsoft.com/office/drawing/2014/main" id="{6CA61F54-A754-8A63-7E73-E1BAF8559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876"/>
                <a:ext cx="8" cy="5"/>
              </a:xfrm>
              <a:custGeom>
                <a:avLst/>
                <a:gdLst>
                  <a:gd name="T0" fmla="*/ 0 w 15"/>
                  <a:gd name="T1" fmla="*/ 3 h 9"/>
                  <a:gd name="T2" fmla="*/ 6 w 15"/>
                  <a:gd name="T3" fmla="*/ 3 h 9"/>
                  <a:gd name="T4" fmla="*/ 9 w 15"/>
                  <a:gd name="T5" fmla="*/ 0 h 9"/>
                  <a:gd name="T6" fmla="*/ 15 w 15"/>
                  <a:gd name="T7" fmla="*/ 2 h 9"/>
                  <a:gd name="T8" fmla="*/ 15 w 15"/>
                  <a:gd name="T9" fmla="*/ 6 h 9"/>
                  <a:gd name="T10" fmla="*/ 10 w 15"/>
                  <a:gd name="T11" fmla="*/ 9 h 9"/>
                  <a:gd name="T12" fmla="*/ 6 w 15"/>
                  <a:gd name="T13" fmla="*/ 8 h 9"/>
                  <a:gd name="T14" fmla="*/ 6 w 15"/>
                  <a:gd name="T15" fmla="*/ 6 h 9"/>
                  <a:gd name="T16" fmla="*/ 0 w 15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9">
                    <a:moveTo>
                      <a:pt x="0" y="3"/>
                    </a:moveTo>
                    <a:lnTo>
                      <a:pt x="6" y="3"/>
                    </a:lnTo>
                    <a:lnTo>
                      <a:pt x="9" y="0"/>
                    </a:lnTo>
                    <a:lnTo>
                      <a:pt x="15" y="2"/>
                    </a:lnTo>
                    <a:lnTo>
                      <a:pt x="15" y="6"/>
                    </a:lnTo>
                    <a:lnTo>
                      <a:pt x="10" y="9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5" name="Freeform 6754">
                <a:extLst>
                  <a:ext uri="{FF2B5EF4-FFF2-40B4-BE49-F238E27FC236}">
                    <a16:creationId xmlns:a16="http://schemas.microsoft.com/office/drawing/2014/main" id="{8F0BEBA3-A278-7CE3-040E-79A45C696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876"/>
                <a:ext cx="8" cy="5"/>
              </a:xfrm>
              <a:custGeom>
                <a:avLst/>
                <a:gdLst>
                  <a:gd name="T0" fmla="*/ 0 w 15"/>
                  <a:gd name="T1" fmla="*/ 3 h 9"/>
                  <a:gd name="T2" fmla="*/ 6 w 15"/>
                  <a:gd name="T3" fmla="*/ 3 h 9"/>
                  <a:gd name="T4" fmla="*/ 9 w 15"/>
                  <a:gd name="T5" fmla="*/ 0 h 9"/>
                  <a:gd name="T6" fmla="*/ 15 w 15"/>
                  <a:gd name="T7" fmla="*/ 2 h 9"/>
                  <a:gd name="T8" fmla="*/ 15 w 15"/>
                  <a:gd name="T9" fmla="*/ 6 h 9"/>
                  <a:gd name="T10" fmla="*/ 10 w 15"/>
                  <a:gd name="T11" fmla="*/ 9 h 9"/>
                  <a:gd name="T12" fmla="*/ 6 w 15"/>
                  <a:gd name="T13" fmla="*/ 8 h 9"/>
                  <a:gd name="T14" fmla="*/ 6 w 15"/>
                  <a:gd name="T15" fmla="*/ 6 h 9"/>
                  <a:gd name="T16" fmla="*/ 0 w 15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9">
                    <a:moveTo>
                      <a:pt x="0" y="3"/>
                    </a:moveTo>
                    <a:lnTo>
                      <a:pt x="6" y="3"/>
                    </a:lnTo>
                    <a:lnTo>
                      <a:pt x="9" y="0"/>
                    </a:lnTo>
                    <a:lnTo>
                      <a:pt x="15" y="2"/>
                    </a:lnTo>
                    <a:lnTo>
                      <a:pt x="15" y="6"/>
                    </a:lnTo>
                    <a:lnTo>
                      <a:pt x="10" y="9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6" name="Freeform 6755">
                <a:extLst>
                  <a:ext uri="{FF2B5EF4-FFF2-40B4-BE49-F238E27FC236}">
                    <a16:creationId xmlns:a16="http://schemas.microsoft.com/office/drawing/2014/main" id="{A46368B0-028F-2915-8B7E-E07955C41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893"/>
                <a:ext cx="14" cy="15"/>
              </a:xfrm>
              <a:custGeom>
                <a:avLst/>
                <a:gdLst>
                  <a:gd name="T0" fmla="*/ 2 w 29"/>
                  <a:gd name="T1" fmla="*/ 4 h 30"/>
                  <a:gd name="T2" fmla="*/ 2 w 29"/>
                  <a:gd name="T3" fmla="*/ 10 h 30"/>
                  <a:gd name="T4" fmla="*/ 5 w 29"/>
                  <a:gd name="T5" fmla="*/ 16 h 30"/>
                  <a:gd name="T6" fmla="*/ 0 w 29"/>
                  <a:gd name="T7" fmla="*/ 23 h 30"/>
                  <a:gd name="T8" fmla="*/ 0 w 29"/>
                  <a:gd name="T9" fmla="*/ 29 h 30"/>
                  <a:gd name="T10" fmla="*/ 2 w 29"/>
                  <a:gd name="T11" fmla="*/ 30 h 30"/>
                  <a:gd name="T12" fmla="*/ 15 w 29"/>
                  <a:gd name="T13" fmla="*/ 27 h 30"/>
                  <a:gd name="T14" fmla="*/ 23 w 29"/>
                  <a:gd name="T15" fmla="*/ 27 h 30"/>
                  <a:gd name="T16" fmla="*/ 29 w 29"/>
                  <a:gd name="T17" fmla="*/ 16 h 30"/>
                  <a:gd name="T18" fmla="*/ 27 w 29"/>
                  <a:gd name="T19" fmla="*/ 10 h 30"/>
                  <a:gd name="T20" fmla="*/ 23 w 29"/>
                  <a:gd name="T21" fmla="*/ 4 h 30"/>
                  <a:gd name="T22" fmla="*/ 21 w 29"/>
                  <a:gd name="T23" fmla="*/ 0 h 30"/>
                  <a:gd name="T24" fmla="*/ 14 w 29"/>
                  <a:gd name="T25" fmla="*/ 7 h 30"/>
                  <a:gd name="T26" fmla="*/ 2 w 29"/>
                  <a:gd name="T27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0">
                    <a:moveTo>
                      <a:pt x="2" y="4"/>
                    </a:moveTo>
                    <a:lnTo>
                      <a:pt x="2" y="10"/>
                    </a:lnTo>
                    <a:lnTo>
                      <a:pt x="5" y="16"/>
                    </a:lnTo>
                    <a:lnTo>
                      <a:pt x="0" y="23"/>
                    </a:lnTo>
                    <a:lnTo>
                      <a:pt x="0" y="29"/>
                    </a:lnTo>
                    <a:lnTo>
                      <a:pt x="2" y="30"/>
                    </a:lnTo>
                    <a:lnTo>
                      <a:pt x="15" y="27"/>
                    </a:lnTo>
                    <a:lnTo>
                      <a:pt x="23" y="27"/>
                    </a:lnTo>
                    <a:lnTo>
                      <a:pt x="29" y="16"/>
                    </a:lnTo>
                    <a:lnTo>
                      <a:pt x="27" y="10"/>
                    </a:lnTo>
                    <a:lnTo>
                      <a:pt x="23" y="4"/>
                    </a:lnTo>
                    <a:lnTo>
                      <a:pt x="21" y="0"/>
                    </a:lnTo>
                    <a:lnTo>
                      <a:pt x="14" y="7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7" name="Freeform 6756">
                <a:extLst>
                  <a:ext uri="{FF2B5EF4-FFF2-40B4-BE49-F238E27FC236}">
                    <a16:creationId xmlns:a16="http://schemas.microsoft.com/office/drawing/2014/main" id="{32290D98-1AE9-1277-BE80-0438995BC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893"/>
                <a:ext cx="14" cy="15"/>
              </a:xfrm>
              <a:custGeom>
                <a:avLst/>
                <a:gdLst>
                  <a:gd name="T0" fmla="*/ 2 w 29"/>
                  <a:gd name="T1" fmla="*/ 4 h 30"/>
                  <a:gd name="T2" fmla="*/ 14 w 29"/>
                  <a:gd name="T3" fmla="*/ 7 h 30"/>
                  <a:gd name="T4" fmla="*/ 21 w 29"/>
                  <a:gd name="T5" fmla="*/ 0 h 30"/>
                  <a:gd name="T6" fmla="*/ 23 w 29"/>
                  <a:gd name="T7" fmla="*/ 4 h 30"/>
                  <a:gd name="T8" fmla="*/ 27 w 29"/>
                  <a:gd name="T9" fmla="*/ 10 h 30"/>
                  <a:gd name="T10" fmla="*/ 29 w 29"/>
                  <a:gd name="T11" fmla="*/ 16 h 30"/>
                  <a:gd name="T12" fmla="*/ 23 w 29"/>
                  <a:gd name="T13" fmla="*/ 27 h 30"/>
                  <a:gd name="T14" fmla="*/ 15 w 29"/>
                  <a:gd name="T15" fmla="*/ 27 h 30"/>
                  <a:gd name="T16" fmla="*/ 2 w 29"/>
                  <a:gd name="T17" fmla="*/ 30 h 30"/>
                  <a:gd name="T18" fmla="*/ 0 w 29"/>
                  <a:gd name="T19" fmla="*/ 29 h 30"/>
                  <a:gd name="T20" fmla="*/ 0 w 29"/>
                  <a:gd name="T21" fmla="*/ 23 h 30"/>
                  <a:gd name="T22" fmla="*/ 5 w 29"/>
                  <a:gd name="T23" fmla="*/ 16 h 30"/>
                  <a:gd name="T24" fmla="*/ 2 w 29"/>
                  <a:gd name="T25" fmla="*/ 10 h 30"/>
                  <a:gd name="T26" fmla="*/ 2 w 29"/>
                  <a:gd name="T27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0">
                    <a:moveTo>
                      <a:pt x="2" y="4"/>
                    </a:moveTo>
                    <a:lnTo>
                      <a:pt x="14" y="7"/>
                    </a:lnTo>
                    <a:lnTo>
                      <a:pt x="21" y="0"/>
                    </a:lnTo>
                    <a:lnTo>
                      <a:pt x="23" y="4"/>
                    </a:lnTo>
                    <a:lnTo>
                      <a:pt x="27" y="10"/>
                    </a:lnTo>
                    <a:lnTo>
                      <a:pt x="29" y="16"/>
                    </a:lnTo>
                    <a:lnTo>
                      <a:pt x="23" y="27"/>
                    </a:lnTo>
                    <a:lnTo>
                      <a:pt x="15" y="27"/>
                    </a:lnTo>
                    <a:lnTo>
                      <a:pt x="2" y="30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5" y="16"/>
                    </a:lnTo>
                    <a:lnTo>
                      <a:pt x="2" y="1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8" name="Freeform 6757">
                <a:extLst>
                  <a:ext uri="{FF2B5EF4-FFF2-40B4-BE49-F238E27FC236}">
                    <a16:creationId xmlns:a16="http://schemas.microsoft.com/office/drawing/2014/main" id="{EF32D431-0539-B3BF-44EF-936D7F55D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893"/>
                <a:ext cx="14" cy="15"/>
              </a:xfrm>
              <a:custGeom>
                <a:avLst/>
                <a:gdLst>
                  <a:gd name="T0" fmla="*/ 2 w 29"/>
                  <a:gd name="T1" fmla="*/ 4 h 30"/>
                  <a:gd name="T2" fmla="*/ 14 w 29"/>
                  <a:gd name="T3" fmla="*/ 7 h 30"/>
                  <a:gd name="T4" fmla="*/ 21 w 29"/>
                  <a:gd name="T5" fmla="*/ 0 h 30"/>
                  <a:gd name="T6" fmla="*/ 23 w 29"/>
                  <a:gd name="T7" fmla="*/ 4 h 30"/>
                  <a:gd name="T8" fmla="*/ 27 w 29"/>
                  <a:gd name="T9" fmla="*/ 10 h 30"/>
                  <a:gd name="T10" fmla="*/ 29 w 29"/>
                  <a:gd name="T11" fmla="*/ 16 h 30"/>
                  <a:gd name="T12" fmla="*/ 23 w 29"/>
                  <a:gd name="T13" fmla="*/ 27 h 30"/>
                  <a:gd name="T14" fmla="*/ 15 w 29"/>
                  <a:gd name="T15" fmla="*/ 27 h 30"/>
                  <a:gd name="T16" fmla="*/ 2 w 29"/>
                  <a:gd name="T17" fmla="*/ 30 h 30"/>
                  <a:gd name="T18" fmla="*/ 0 w 29"/>
                  <a:gd name="T19" fmla="*/ 29 h 30"/>
                  <a:gd name="T20" fmla="*/ 0 w 29"/>
                  <a:gd name="T21" fmla="*/ 23 h 30"/>
                  <a:gd name="T22" fmla="*/ 5 w 29"/>
                  <a:gd name="T23" fmla="*/ 16 h 30"/>
                  <a:gd name="T24" fmla="*/ 2 w 29"/>
                  <a:gd name="T25" fmla="*/ 10 h 30"/>
                  <a:gd name="T26" fmla="*/ 2 w 29"/>
                  <a:gd name="T27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0">
                    <a:moveTo>
                      <a:pt x="2" y="4"/>
                    </a:moveTo>
                    <a:lnTo>
                      <a:pt x="14" y="7"/>
                    </a:lnTo>
                    <a:lnTo>
                      <a:pt x="21" y="0"/>
                    </a:lnTo>
                    <a:lnTo>
                      <a:pt x="23" y="4"/>
                    </a:lnTo>
                    <a:lnTo>
                      <a:pt x="27" y="10"/>
                    </a:lnTo>
                    <a:lnTo>
                      <a:pt x="29" y="16"/>
                    </a:lnTo>
                    <a:lnTo>
                      <a:pt x="23" y="27"/>
                    </a:lnTo>
                    <a:lnTo>
                      <a:pt x="15" y="27"/>
                    </a:lnTo>
                    <a:lnTo>
                      <a:pt x="2" y="30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5" y="16"/>
                    </a:lnTo>
                    <a:lnTo>
                      <a:pt x="2" y="10"/>
                    </a:lnTo>
                    <a:lnTo>
                      <a:pt x="2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299" name="Freeform 6758">
                <a:extLst>
                  <a:ext uri="{FF2B5EF4-FFF2-40B4-BE49-F238E27FC236}">
                    <a16:creationId xmlns:a16="http://schemas.microsoft.com/office/drawing/2014/main" id="{BBA3CF85-4F16-3A7A-6B94-1AA3E626C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736"/>
                <a:ext cx="85" cy="73"/>
              </a:xfrm>
              <a:custGeom>
                <a:avLst/>
                <a:gdLst>
                  <a:gd name="T0" fmla="*/ 121 w 168"/>
                  <a:gd name="T1" fmla="*/ 3 h 146"/>
                  <a:gd name="T2" fmla="*/ 109 w 168"/>
                  <a:gd name="T3" fmla="*/ 9 h 146"/>
                  <a:gd name="T4" fmla="*/ 103 w 168"/>
                  <a:gd name="T5" fmla="*/ 14 h 146"/>
                  <a:gd name="T6" fmla="*/ 96 w 168"/>
                  <a:gd name="T7" fmla="*/ 15 h 146"/>
                  <a:gd name="T8" fmla="*/ 83 w 168"/>
                  <a:gd name="T9" fmla="*/ 26 h 146"/>
                  <a:gd name="T10" fmla="*/ 65 w 168"/>
                  <a:gd name="T11" fmla="*/ 28 h 146"/>
                  <a:gd name="T12" fmla="*/ 50 w 168"/>
                  <a:gd name="T13" fmla="*/ 31 h 146"/>
                  <a:gd name="T14" fmla="*/ 50 w 168"/>
                  <a:gd name="T15" fmla="*/ 28 h 146"/>
                  <a:gd name="T16" fmla="*/ 24 w 168"/>
                  <a:gd name="T17" fmla="*/ 37 h 146"/>
                  <a:gd name="T18" fmla="*/ 21 w 168"/>
                  <a:gd name="T19" fmla="*/ 26 h 146"/>
                  <a:gd name="T20" fmla="*/ 8 w 168"/>
                  <a:gd name="T21" fmla="*/ 29 h 146"/>
                  <a:gd name="T22" fmla="*/ 3 w 168"/>
                  <a:gd name="T23" fmla="*/ 50 h 146"/>
                  <a:gd name="T24" fmla="*/ 17 w 168"/>
                  <a:gd name="T25" fmla="*/ 55 h 146"/>
                  <a:gd name="T26" fmla="*/ 23 w 168"/>
                  <a:gd name="T27" fmla="*/ 70 h 146"/>
                  <a:gd name="T28" fmla="*/ 32 w 168"/>
                  <a:gd name="T29" fmla="*/ 73 h 146"/>
                  <a:gd name="T30" fmla="*/ 39 w 168"/>
                  <a:gd name="T31" fmla="*/ 79 h 146"/>
                  <a:gd name="T32" fmla="*/ 44 w 168"/>
                  <a:gd name="T33" fmla="*/ 88 h 146"/>
                  <a:gd name="T34" fmla="*/ 58 w 168"/>
                  <a:gd name="T35" fmla="*/ 96 h 146"/>
                  <a:gd name="T36" fmla="*/ 62 w 168"/>
                  <a:gd name="T37" fmla="*/ 107 h 146"/>
                  <a:gd name="T38" fmla="*/ 73 w 168"/>
                  <a:gd name="T39" fmla="*/ 110 h 146"/>
                  <a:gd name="T40" fmla="*/ 83 w 168"/>
                  <a:gd name="T41" fmla="*/ 111 h 146"/>
                  <a:gd name="T42" fmla="*/ 91 w 168"/>
                  <a:gd name="T43" fmla="*/ 104 h 146"/>
                  <a:gd name="T44" fmla="*/ 97 w 168"/>
                  <a:gd name="T45" fmla="*/ 107 h 146"/>
                  <a:gd name="T46" fmla="*/ 106 w 168"/>
                  <a:gd name="T47" fmla="*/ 99 h 146"/>
                  <a:gd name="T48" fmla="*/ 120 w 168"/>
                  <a:gd name="T49" fmla="*/ 104 h 146"/>
                  <a:gd name="T50" fmla="*/ 130 w 168"/>
                  <a:gd name="T51" fmla="*/ 107 h 146"/>
                  <a:gd name="T52" fmla="*/ 120 w 168"/>
                  <a:gd name="T53" fmla="*/ 126 h 146"/>
                  <a:gd name="T54" fmla="*/ 126 w 168"/>
                  <a:gd name="T55" fmla="*/ 137 h 146"/>
                  <a:gd name="T56" fmla="*/ 132 w 168"/>
                  <a:gd name="T57" fmla="*/ 135 h 146"/>
                  <a:gd name="T58" fmla="*/ 149 w 168"/>
                  <a:gd name="T59" fmla="*/ 114 h 146"/>
                  <a:gd name="T60" fmla="*/ 149 w 168"/>
                  <a:gd name="T61" fmla="*/ 104 h 146"/>
                  <a:gd name="T62" fmla="*/ 150 w 168"/>
                  <a:gd name="T63" fmla="*/ 97 h 146"/>
                  <a:gd name="T64" fmla="*/ 140 w 168"/>
                  <a:gd name="T65" fmla="*/ 85 h 146"/>
                  <a:gd name="T66" fmla="*/ 138 w 168"/>
                  <a:gd name="T67" fmla="*/ 76 h 146"/>
                  <a:gd name="T68" fmla="*/ 150 w 168"/>
                  <a:gd name="T69" fmla="*/ 53 h 146"/>
                  <a:gd name="T70" fmla="*/ 141 w 168"/>
                  <a:gd name="T71" fmla="*/ 52 h 146"/>
                  <a:gd name="T72" fmla="*/ 149 w 168"/>
                  <a:gd name="T73" fmla="*/ 40 h 146"/>
                  <a:gd name="T74" fmla="*/ 155 w 168"/>
                  <a:gd name="T75" fmla="*/ 28 h 146"/>
                  <a:gd name="T76" fmla="*/ 168 w 168"/>
                  <a:gd name="T77" fmla="*/ 24 h 146"/>
                  <a:gd name="T78" fmla="*/ 153 w 168"/>
                  <a:gd name="T79" fmla="*/ 17 h 146"/>
                  <a:gd name="T80" fmla="*/ 146 w 168"/>
                  <a:gd name="T81" fmla="*/ 18 h 146"/>
                  <a:gd name="T82" fmla="*/ 130 w 168"/>
                  <a:gd name="T83" fmla="*/ 12 h 146"/>
                  <a:gd name="T84" fmla="*/ 126 w 168"/>
                  <a:gd name="T85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8" h="146">
                    <a:moveTo>
                      <a:pt x="126" y="0"/>
                    </a:moveTo>
                    <a:lnTo>
                      <a:pt x="121" y="3"/>
                    </a:lnTo>
                    <a:lnTo>
                      <a:pt x="114" y="9"/>
                    </a:lnTo>
                    <a:lnTo>
                      <a:pt x="109" y="9"/>
                    </a:lnTo>
                    <a:lnTo>
                      <a:pt x="105" y="14"/>
                    </a:lnTo>
                    <a:lnTo>
                      <a:pt x="103" y="14"/>
                    </a:lnTo>
                    <a:lnTo>
                      <a:pt x="99" y="17"/>
                    </a:lnTo>
                    <a:lnTo>
                      <a:pt x="96" y="15"/>
                    </a:lnTo>
                    <a:lnTo>
                      <a:pt x="86" y="26"/>
                    </a:lnTo>
                    <a:lnTo>
                      <a:pt x="83" y="26"/>
                    </a:lnTo>
                    <a:lnTo>
                      <a:pt x="71" y="20"/>
                    </a:lnTo>
                    <a:lnTo>
                      <a:pt x="65" y="28"/>
                    </a:lnTo>
                    <a:lnTo>
                      <a:pt x="58" y="31"/>
                    </a:lnTo>
                    <a:lnTo>
                      <a:pt x="50" y="31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30" y="34"/>
                    </a:lnTo>
                    <a:lnTo>
                      <a:pt x="24" y="37"/>
                    </a:lnTo>
                    <a:lnTo>
                      <a:pt x="24" y="34"/>
                    </a:lnTo>
                    <a:lnTo>
                      <a:pt x="21" y="26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0" y="34"/>
                    </a:lnTo>
                    <a:lnTo>
                      <a:pt x="3" y="50"/>
                    </a:lnTo>
                    <a:lnTo>
                      <a:pt x="11" y="50"/>
                    </a:lnTo>
                    <a:lnTo>
                      <a:pt x="17" y="55"/>
                    </a:lnTo>
                    <a:lnTo>
                      <a:pt x="15" y="59"/>
                    </a:lnTo>
                    <a:lnTo>
                      <a:pt x="23" y="70"/>
                    </a:lnTo>
                    <a:lnTo>
                      <a:pt x="27" y="73"/>
                    </a:lnTo>
                    <a:lnTo>
                      <a:pt x="32" y="73"/>
                    </a:lnTo>
                    <a:lnTo>
                      <a:pt x="35" y="76"/>
                    </a:lnTo>
                    <a:lnTo>
                      <a:pt x="39" y="79"/>
                    </a:lnTo>
                    <a:lnTo>
                      <a:pt x="45" y="82"/>
                    </a:lnTo>
                    <a:lnTo>
                      <a:pt x="44" y="88"/>
                    </a:lnTo>
                    <a:lnTo>
                      <a:pt x="53" y="91"/>
                    </a:lnTo>
                    <a:lnTo>
                      <a:pt x="58" y="96"/>
                    </a:lnTo>
                    <a:lnTo>
                      <a:pt x="59" y="102"/>
                    </a:lnTo>
                    <a:lnTo>
                      <a:pt x="62" y="107"/>
                    </a:lnTo>
                    <a:lnTo>
                      <a:pt x="68" y="113"/>
                    </a:lnTo>
                    <a:lnTo>
                      <a:pt x="73" y="110"/>
                    </a:lnTo>
                    <a:lnTo>
                      <a:pt x="80" y="114"/>
                    </a:lnTo>
                    <a:lnTo>
                      <a:pt x="83" y="111"/>
                    </a:lnTo>
                    <a:lnTo>
                      <a:pt x="89" y="113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97" y="107"/>
                    </a:lnTo>
                    <a:lnTo>
                      <a:pt x="100" y="116"/>
                    </a:lnTo>
                    <a:lnTo>
                      <a:pt x="106" y="99"/>
                    </a:lnTo>
                    <a:lnTo>
                      <a:pt x="115" y="96"/>
                    </a:lnTo>
                    <a:lnTo>
                      <a:pt x="120" y="104"/>
                    </a:lnTo>
                    <a:lnTo>
                      <a:pt x="126" y="99"/>
                    </a:lnTo>
                    <a:lnTo>
                      <a:pt x="130" y="107"/>
                    </a:lnTo>
                    <a:lnTo>
                      <a:pt x="132" y="110"/>
                    </a:lnTo>
                    <a:lnTo>
                      <a:pt x="120" y="126"/>
                    </a:lnTo>
                    <a:lnTo>
                      <a:pt x="127" y="134"/>
                    </a:lnTo>
                    <a:lnTo>
                      <a:pt x="126" y="137"/>
                    </a:lnTo>
                    <a:lnTo>
                      <a:pt x="129" y="146"/>
                    </a:lnTo>
                    <a:lnTo>
                      <a:pt x="132" y="135"/>
                    </a:lnTo>
                    <a:lnTo>
                      <a:pt x="136" y="126"/>
                    </a:lnTo>
                    <a:lnTo>
                      <a:pt x="149" y="114"/>
                    </a:lnTo>
                    <a:lnTo>
                      <a:pt x="146" y="114"/>
                    </a:lnTo>
                    <a:lnTo>
                      <a:pt x="149" y="104"/>
                    </a:lnTo>
                    <a:lnTo>
                      <a:pt x="152" y="102"/>
                    </a:lnTo>
                    <a:lnTo>
                      <a:pt x="150" y="97"/>
                    </a:lnTo>
                    <a:lnTo>
                      <a:pt x="144" y="91"/>
                    </a:lnTo>
                    <a:lnTo>
                      <a:pt x="140" y="85"/>
                    </a:lnTo>
                    <a:lnTo>
                      <a:pt x="141" y="79"/>
                    </a:lnTo>
                    <a:lnTo>
                      <a:pt x="138" y="76"/>
                    </a:lnTo>
                    <a:lnTo>
                      <a:pt x="146" y="61"/>
                    </a:lnTo>
                    <a:lnTo>
                      <a:pt x="150" y="53"/>
                    </a:lnTo>
                    <a:lnTo>
                      <a:pt x="147" y="50"/>
                    </a:lnTo>
                    <a:lnTo>
                      <a:pt x="141" y="52"/>
                    </a:lnTo>
                    <a:lnTo>
                      <a:pt x="150" y="44"/>
                    </a:lnTo>
                    <a:lnTo>
                      <a:pt x="149" y="40"/>
                    </a:lnTo>
                    <a:lnTo>
                      <a:pt x="150" y="28"/>
                    </a:lnTo>
                    <a:lnTo>
                      <a:pt x="155" y="28"/>
                    </a:lnTo>
                    <a:lnTo>
                      <a:pt x="161" y="34"/>
                    </a:lnTo>
                    <a:lnTo>
                      <a:pt x="168" y="24"/>
                    </a:lnTo>
                    <a:lnTo>
                      <a:pt x="162" y="21"/>
                    </a:lnTo>
                    <a:lnTo>
                      <a:pt x="153" y="17"/>
                    </a:lnTo>
                    <a:lnTo>
                      <a:pt x="150" y="12"/>
                    </a:lnTo>
                    <a:lnTo>
                      <a:pt x="146" y="18"/>
                    </a:lnTo>
                    <a:lnTo>
                      <a:pt x="133" y="15"/>
                    </a:lnTo>
                    <a:lnTo>
                      <a:pt x="130" y="12"/>
                    </a:lnTo>
                    <a:lnTo>
                      <a:pt x="132" y="6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0" name="Freeform 6759">
                <a:extLst>
                  <a:ext uri="{FF2B5EF4-FFF2-40B4-BE49-F238E27FC236}">
                    <a16:creationId xmlns:a16="http://schemas.microsoft.com/office/drawing/2014/main" id="{F6371EC7-6284-AC7F-B8D6-78E3B8605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736"/>
                <a:ext cx="85" cy="73"/>
              </a:xfrm>
              <a:custGeom>
                <a:avLst/>
                <a:gdLst>
                  <a:gd name="T0" fmla="*/ 132 w 168"/>
                  <a:gd name="T1" fmla="*/ 6 h 146"/>
                  <a:gd name="T2" fmla="*/ 133 w 168"/>
                  <a:gd name="T3" fmla="*/ 15 h 146"/>
                  <a:gd name="T4" fmla="*/ 150 w 168"/>
                  <a:gd name="T5" fmla="*/ 12 h 146"/>
                  <a:gd name="T6" fmla="*/ 162 w 168"/>
                  <a:gd name="T7" fmla="*/ 21 h 146"/>
                  <a:gd name="T8" fmla="*/ 161 w 168"/>
                  <a:gd name="T9" fmla="*/ 34 h 146"/>
                  <a:gd name="T10" fmla="*/ 150 w 168"/>
                  <a:gd name="T11" fmla="*/ 28 h 146"/>
                  <a:gd name="T12" fmla="*/ 150 w 168"/>
                  <a:gd name="T13" fmla="*/ 44 h 146"/>
                  <a:gd name="T14" fmla="*/ 147 w 168"/>
                  <a:gd name="T15" fmla="*/ 50 h 146"/>
                  <a:gd name="T16" fmla="*/ 146 w 168"/>
                  <a:gd name="T17" fmla="*/ 61 h 146"/>
                  <a:gd name="T18" fmla="*/ 141 w 168"/>
                  <a:gd name="T19" fmla="*/ 79 h 146"/>
                  <a:gd name="T20" fmla="*/ 144 w 168"/>
                  <a:gd name="T21" fmla="*/ 91 h 146"/>
                  <a:gd name="T22" fmla="*/ 152 w 168"/>
                  <a:gd name="T23" fmla="*/ 102 h 146"/>
                  <a:gd name="T24" fmla="*/ 146 w 168"/>
                  <a:gd name="T25" fmla="*/ 114 h 146"/>
                  <a:gd name="T26" fmla="*/ 136 w 168"/>
                  <a:gd name="T27" fmla="*/ 126 h 146"/>
                  <a:gd name="T28" fmla="*/ 129 w 168"/>
                  <a:gd name="T29" fmla="*/ 146 h 146"/>
                  <a:gd name="T30" fmla="*/ 127 w 168"/>
                  <a:gd name="T31" fmla="*/ 134 h 146"/>
                  <a:gd name="T32" fmla="*/ 132 w 168"/>
                  <a:gd name="T33" fmla="*/ 110 h 146"/>
                  <a:gd name="T34" fmla="*/ 126 w 168"/>
                  <a:gd name="T35" fmla="*/ 99 h 146"/>
                  <a:gd name="T36" fmla="*/ 115 w 168"/>
                  <a:gd name="T37" fmla="*/ 96 h 146"/>
                  <a:gd name="T38" fmla="*/ 100 w 168"/>
                  <a:gd name="T39" fmla="*/ 116 h 146"/>
                  <a:gd name="T40" fmla="*/ 91 w 168"/>
                  <a:gd name="T41" fmla="*/ 104 h 146"/>
                  <a:gd name="T42" fmla="*/ 89 w 168"/>
                  <a:gd name="T43" fmla="*/ 113 h 146"/>
                  <a:gd name="T44" fmla="*/ 80 w 168"/>
                  <a:gd name="T45" fmla="*/ 114 h 146"/>
                  <a:gd name="T46" fmla="*/ 68 w 168"/>
                  <a:gd name="T47" fmla="*/ 113 h 146"/>
                  <a:gd name="T48" fmla="*/ 59 w 168"/>
                  <a:gd name="T49" fmla="*/ 102 h 146"/>
                  <a:gd name="T50" fmla="*/ 53 w 168"/>
                  <a:gd name="T51" fmla="*/ 91 h 146"/>
                  <a:gd name="T52" fmla="*/ 45 w 168"/>
                  <a:gd name="T53" fmla="*/ 82 h 146"/>
                  <a:gd name="T54" fmla="*/ 35 w 168"/>
                  <a:gd name="T55" fmla="*/ 76 h 146"/>
                  <a:gd name="T56" fmla="*/ 27 w 168"/>
                  <a:gd name="T57" fmla="*/ 73 h 146"/>
                  <a:gd name="T58" fmla="*/ 15 w 168"/>
                  <a:gd name="T59" fmla="*/ 59 h 146"/>
                  <a:gd name="T60" fmla="*/ 11 w 168"/>
                  <a:gd name="T61" fmla="*/ 50 h 146"/>
                  <a:gd name="T62" fmla="*/ 0 w 168"/>
                  <a:gd name="T63" fmla="*/ 34 h 146"/>
                  <a:gd name="T64" fmla="*/ 11 w 168"/>
                  <a:gd name="T65" fmla="*/ 31 h 146"/>
                  <a:gd name="T66" fmla="*/ 24 w 168"/>
                  <a:gd name="T67" fmla="*/ 34 h 146"/>
                  <a:gd name="T68" fmla="*/ 30 w 168"/>
                  <a:gd name="T69" fmla="*/ 34 h 146"/>
                  <a:gd name="T70" fmla="*/ 50 w 168"/>
                  <a:gd name="T71" fmla="*/ 28 h 146"/>
                  <a:gd name="T72" fmla="*/ 58 w 168"/>
                  <a:gd name="T73" fmla="*/ 31 h 146"/>
                  <a:gd name="T74" fmla="*/ 71 w 168"/>
                  <a:gd name="T75" fmla="*/ 20 h 146"/>
                  <a:gd name="T76" fmla="*/ 86 w 168"/>
                  <a:gd name="T77" fmla="*/ 26 h 146"/>
                  <a:gd name="T78" fmla="*/ 99 w 168"/>
                  <a:gd name="T79" fmla="*/ 17 h 146"/>
                  <a:gd name="T80" fmla="*/ 105 w 168"/>
                  <a:gd name="T81" fmla="*/ 14 h 146"/>
                  <a:gd name="T82" fmla="*/ 114 w 168"/>
                  <a:gd name="T83" fmla="*/ 9 h 146"/>
                  <a:gd name="T84" fmla="*/ 126 w 168"/>
                  <a:gd name="T85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8" h="146">
                    <a:moveTo>
                      <a:pt x="126" y="0"/>
                    </a:moveTo>
                    <a:lnTo>
                      <a:pt x="132" y="6"/>
                    </a:lnTo>
                    <a:lnTo>
                      <a:pt x="130" y="12"/>
                    </a:lnTo>
                    <a:lnTo>
                      <a:pt x="133" y="15"/>
                    </a:lnTo>
                    <a:lnTo>
                      <a:pt x="146" y="18"/>
                    </a:lnTo>
                    <a:lnTo>
                      <a:pt x="150" y="12"/>
                    </a:lnTo>
                    <a:lnTo>
                      <a:pt x="153" y="17"/>
                    </a:lnTo>
                    <a:lnTo>
                      <a:pt x="162" y="21"/>
                    </a:lnTo>
                    <a:lnTo>
                      <a:pt x="168" y="24"/>
                    </a:lnTo>
                    <a:lnTo>
                      <a:pt x="161" y="34"/>
                    </a:lnTo>
                    <a:lnTo>
                      <a:pt x="155" y="28"/>
                    </a:lnTo>
                    <a:lnTo>
                      <a:pt x="150" y="28"/>
                    </a:lnTo>
                    <a:lnTo>
                      <a:pt x="149" y="40"/>
                    </a:lnTo>
                    <a:lnTo>
                      <a:pt x="150" y="44"/>
                    </a:lnTo>
                    <a:lnTo>
                      <a:pt x="141" y="52"/>
                    </a:lnTo>
                    <a:lnTo>
                      <a:pt x="147" y="50"/>
                    </a:lnTo>
                    <a:lnTo>
                      <a:pt x="150" y="53"/>
                    </a:lnTo>
                    <a:lnTo>
                      <a:pt x="146" y="61"/>
                    </a:lnTo>
                    <a:lnTo>
                      <a:pt x="138" y="76"/>
                    </a:lnTo>
                    <a:lnTo>
                      <a:pt x="141" y="79"/>
                    </a:lnTo>
                    <a:lnTo>
                      <a:pt x="140" y="85"/>
                    </a:lnTo>
                    <a:lnTo>
                      <a:pt x="144" y="91"/>
                    </a:lnTo>
                    <a:lnTo>
                      <a:pt x="150" y="97"/>
                    </a:lnTo>
                    <a:lnTo>
                      <a:pt x="152" y="102"/>
                    </a:lnTo>
                    <a:lnTo>
                      <a:pt x="149" y="104"/>
                    </a:lnTo>
                    <a:lnTo>
                      <a:pt x="146" y="114"/>
                    </a:lnTo>
                    <a:lnTo>
                      <a:pt x="149" y="114"/>
                    </a:lnTo>
                    <a:lnTo>
                      <a:pt x="136" y="126"/>
                    </a:lnTo>
                    <a:lnTo>
                      <a:pt x="132" y="135"/>
                    </a:lnTo>
                    <a:lnTo>
                      <a:pt x="129" y="146"/>
                    </a:lnTo>
                    <a:lnTo>
                      <a:pt x="126" y="137"/>
                    </a:lnTo>
                    <a:lnTo>
                      <a:pt x="127" y="134"/>
                    </a:lnTo>
                    <a:lnTo>
                      <a:pt x="120" y="126"/>
                    </a:lnTo>
                    <a:lnTo>
                      <a:pt x="132" y="110"/>
                    </a:lnTo>
                    <a:lnTo>
                      <a:pt x="130" y="107"/>
                    </a:lnTo>
                    <a:lnTo>
                      <a:pt x="126" y="99"/>
                    </a:lnTo>
                    <a:lnTo>
                      <a:pt x="120" y="104"/>
                    </a:lnTo>
                    <a:lnTo>
                      <a:pt x="115" y="96"/>
                    </a:lnTo>
                    <a:lnTo>
                      <a:pt x="106" y="99"/>
                    </a:lnTo>
                    <a:lnTo>
                      <a:pt x="100" y="116"/>
                    </a:lnTo>
                    <a:lnTo>
                      <a:pt x="97" y="107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89" y="113"/>
                    </a:lnTo>
                    <a:lnTo>
                      <a:pt x="83" y="111"/>
                    </a:lnTo>
                    <a:lnTo>
                      <a:pt x="80" y="114"/>
                    </a:lnTo>
                    <a:lnTo>
                      <a:pt x="73" y="110"/>
                    </a:lnTo>
                    <a:lnTo>
                      <a:pt x="68" y="113"/>
                    </a:lnTo>
                    <a:lnTo>
                      <a:pt x="62" y="107"/>
                    </a:lnTo>
                    <a:lnTo>
                      <a:pt x="59" y="102"/>
                    </a:lnTo>
                    <a:lnTo>
                      <a:pt x="58" y="96"/>
                    </a:lnTo>
                    <a:lnTo>
                      <a:pt x="53" y="91"/>
                    </a:lnTo>
                    <a:lnTo>
                      <a:pt x="44" y="88"/>
                    </a:lnTo>
                    <a:lnTo>
                      <a:pt x="45" y="82"/>
                    </a:lnTo>
                    <a:lnTo>
                      <a:pt x="39" y="79"/>
                    </a:lnTo>
                    <a:lnTo>
                      <a:pt x="35" y="76"/>
                    </a:lnTo>
                    <a:lnTo>
                      <a:pt x="32" y="73"/>
                    </a:lnTo>
                    <a:lnTo>
                      <a:pt x="27" y="73"/>
                    </a:lnTo>
                    <a:lnTo>
                      <a:pt x="23" y="70"/>
                    </a:lnTo>
                    <a:lnTo>
                      <a:pt x="15" y="59"/>
                    </a:lnTo>
                    <a:lnTo>
                      <a:pt x="17" y="55"/>
                    </a:lnTo>
                    <a:lnTo>
                      <a:pt x="11" y="50"/>
                    </a:lnTo>
                    <a:lnTo>
                      <a:pt x="3" y="50"/>
                    </a:lnTo>
                    <a:lnTo>
                      <a:pt x="0" y="34"/>
                    </a:lnTo>
                    <a:lnTo>
                      <a:pt x="8" y="29"/>
                    </a:lnTo>
                    <a:lnTo>
                      <a:pt x="11" y="31"/>
                    </a:lnTo>
                    <a:lnTo>
                      <a:pt x="21" y="26"/>
                    </a:lnTo>
                    <a:lnTo>
                      <a:pt x="24" y="34"/>
                    </a:lnTo>
                    <a:lnTo>
                      <a:pt x="24" y="37"/>
                    </a:lnTo>
                    <a:lnTo>
                      <a:pt x="30" y="34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0" y="31"/>
                    </a:lnTo>
                    <a:lnTo>
                      <a:pt x="58" y="31"/>
                    </a:lnTo>
                    <a:lnTo>
                      <a:pt x="65" y="28"/>
                    </a:lnTo>
                    <a:lnTo>
                      <a:pt x="71" y="20"/>
                    </a:lnTo>
                    <a:lnTo>
                      <a:pt x="83" y="26"/>
                    </a:lnTo>
                    <a:lnTo>
                      <a:pt x="86" y="26"/>
                    </a:lnTo>
                    <a:lnTo>
                      <a:pt x="96" y="15"/>
                    </a:lnTo>
                    <a:lnTo>
                      <a:pt x="99" y="17"/>
                    </a:lnTo>
                    <a:lnTo>
                      <a:pt x="103" y="14"/>
                    </a:lnTo>
                    <a:lnTo>
                      <a:pt x="105" y="14"/>
                    </a:lnTo>
                    <a:lnTo>
                      <a:pt x="109" y="9"/>
                    </a:lnTo>
                    <a:lnTo>
                      <a:pt x="114" y="9"/>
                    </a:lnTo>
                    <a:lnTo>
                      <a:pt x="121" y="3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1" name="Freeform 6760">
                <a:extLst>
                  <a:ext uri="{FF2B5EF4-FFF2-40B4-BE49-F238E27FC236}">
                    <a16:creationId xmlns:a16="http://schemas.microsoft.com/office/drawing/2014/main" id="{9D1A5CEA-5571-5AB7-2B2F-6A7A9836D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736"/>
                <a:ext cx="85" cy="73"/>
              </a:xfrm>
              <a:custGeom>
                <a:avLst/>
                <a:gdLst>
                  <a:gd name="T0" fmla="*/ 132 w 168"/>
                  <a:gd name="T1" fmla="*/ 6 h 146"/>
                  <a:gd name="T2" fmla="*/ 133 w 168"/>
                  <a:gd name="T3" fmla="*/ 15 h 146"/>
                  <a:gd name="T4" fmla="*/ 150 w 168"/>
                  <a:gd name="T5" fmla="*/ 12 h 146"/>
                  <a:gd name="T6" fmla="*/ 162 w 168"/>
                  <a:gd name="T7" fmla="*/ 21 h 146"/>
                  <a:gd name="T8" fmla="*/ 161 w 168"/>
                  <a:gd name="T9" fmla="*/ 34 h 146"/>
                  <a:gd name="T10" fmla="*/ 150 w 168"/>
                  <a:gd name="T11" fmla="*/ 28 h 146"/>
                  <a:gd name="T12" fmla="*/ 150 w 168"/>
                  <a:gd name="T13" fmla="*/ 44 h 146"/>
                  <a:gd name="T14" fmla="*/ 147 w 168"/>
                  <a:gd name="T15" fmla="*/ 50 h 146"/>
                  <a:gd name="T16" fmla="*/ 146 w 168"/>
                  <a:gd name="T17" fmla="*/ 61 h 146"/>
                  <a:gd name="T18" fmla="*/ 141 w 168"/>
                  <a:gd name="T19" fmla="*/ 79 h 146"/>
                  <a:gd name="T20" fmla="*/ 144 w 168"/>
                  <a:gd name="T21" fmla="*/ 91 h 146"/>
                  <a:gd name="T22" fmla="*/ 152 w 168"/>
                  <a:gd name="T23" fmla="*/ 102 h 146"/>
                  <a:gd name="T24" fmla="*/ 146 w 168"/>
                  <a:gd name="T25" fmla="*/ 114 h 146"/>
                  <a:gd name="T26" fmla="*/ 136 w 168"/>
                  <a:gd name="T27" fmla="*/ 126 h 146"/>
                  <a:gd name="T28" fmla="*/ 129 w 168"/>
                  <a:gd name="T29" fmla="*/ 146 h 146"/>
                  <a:gd name="T30" fmla="*/ 127 w 168"/>
                  <a:gd name="T31" fmla="*/ 134 h 146"/>
                  <a:gd name="T32" fmla="*/ 132 w 168"/>
                  <a:gd name="T33" fmla="*/ 110 h 146"/>
                  <a:gd name="T34" fmla="*/ 126 w 168"/>
                  <a:gd name="T35" fmla="*/ 99 h 146"/>
                  <a:gd name="T36" fmla="*/ 115 w 168"/>
                  <a:gd name="T37" fmla="*/ 96 h 146"/>
                  <a:gd name="T38" fmla="*/ 100 w 168"/>
                  <a:gd name="T39" fmla="*/ 116 h 146"/>
                  <a:gd name="T40" fmla="*/ 91 w 168"/>
                  <a:gd name="T41" fmla="*/ 104 h 146"/>
                  <a:gd name="T42" fmla="*/ 89 w 168"/>
                  <a:gd name="T43" fmla="*/ 113 h 146"/>
                  <a:gd name="T44" fmla="*/ 80 w 168"/>
                  <a:gd name="T45" fmla="*/ 114 h 146"/>
                  <a:gd name="T46" fmla="*/ 68 w 168"/>
                  <a:gd name="T47" fmla="*/ 113 h 146"/>
                  <a:gd name="T48" fmla="*/ 59 w 168"/>
                  <a:gd name="T49" fmla="*/ 102 h 146"/>
                  <a:gd name="T50" fmla="*/ 53 w 168"/>
                  <a:gd name="T51" fmla="*/ 91 h 146"/>
                  <a:gd name="T52" fmla="*/ 45 w 168"/>
                  <a:gd name="T53" fmla="*/ 82 h 146"/>
                  <a:gd name="T54" fmla="*/ 35 w 168"/>
                  <a:gd name="T55" fmla="*/ 76 h 146"/>
                  <a:gd name="T56" fmla="*/ 27 w 168"/>
                  <a:gd name="T57" fmla="*/ 73 h 146"/>
                  <a:gd name="T58" fmla="*/ 15 w 168"/>
                  <a:gd name="T59" fmla="*/ 59 h 146"/>
                  <a:gd name="T60" fmla="*/ 11 w 168"/>
                  <a:gd name="T61" fmla="*/ 50 h 146"/>
                  <a:gd name="T62" fmla="*/ 0 w 168"/>
                  <a:gd name="T63" fmla="*/ 34 h 146"/>
                  <a:gd name="T64" fmla="*/ 11 w 168"/>
                  <a:gd name="T65" fmla="*/ 31 h 146"/>
                  <a:gd name="T66" fmla="*/ 24 w 168"/>
                  <a:gd name="T67" fmla="*/ 34 h 146"/>
                  <a:gd name="T68" fmla="*/ 30 w 168"/>
                  <a:gd name="T69" fmla="*/ 34 h 146"/>
                  <a:gd name="T70" fmla="*/ 50 w 168"/>
                  <a:gd name="T71" fmla="*/ 28 h 146"/>
                  <a:gd name="T72" fmla="*/ 58 w 168"/>
                  <a:gd name="T73" fmla="*/ 31 h 146"/>
                  <a:gd name="T74" fmla="*/ 71 w 168"/>
                  <a:gd name="T75" fmla="*/ 20 h 146"/>
                  <a:gd name="T76" fmla="*/ 86 w 168"/>
                  <a:gd name="T77" fmla="*/ 26 h 146"/>
                  <a:gd name="T78" fmla="*/ 99 w 168"/>
                  <a:gd name="T79" fmla="*/ 17 h 146"/>
                  <a:gd name="T80" fmla="*/ 105 w 168"/>
                  <a:gd name="T81" fmla="*/ 14 h 146"/>
                  <a:gd name="T82" fmla="*/ 114 w 168"/>
                  <a:gd name="T83" fmla="*/ 9 h 146"/>
                  <a:gd name="T84" fmla="*/ 126 w 168"/>
                  <a:gd name="T85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8" h="146">
                    <a:moveTo>
                      <a:pt x="126" y="0"/>
                    </a:moveTo>
                    <a:lnTo>
                      <a:pt x="132" y="6"/>
                    </a:lnTo>
                    <a:lnTo>
                      <a:pt x="130" y="12"/>
                    </a:lnTo>
                    <a:lnTo>
                      <a:pt x="133" y="15"/>
                    </a:lnTo>
                    <a:lnTo>
                      <a:pt x="146" y="18"/>
                    </a:lnTo>
                    <a:lnTo>
                      <a:pt x="150" y="12"/>
                    </a:lnTo>
                    <a:lnTo>
                      <a:pt x="153" y="17"/>
                    </a:lnTo>
                    <a:lnTo>
                      <a:pt x="162" y="21"/>
                    </a:lnTo>
                    <a:lnTo>
                      <a:pt x="168" y="24"/>
                    </a:lnTo>
                    <a:lnTo>
                      <a:pt x="161" y="34"/>
                    </a:lnTo>
                    <a:lnTo>
                      <a:pt x="155" y="28"/>
                    </a:lnTo>
                    <a:lnTo>
                      <a:pt x="150" y="28"/>
                    </a:lnTo>
                    <a:lnTo>
                      <a:pt x="149" y="40"/>
                    </a:lnTo>
                    <a:lnTo>
                      <a:pt x="150" y="44"/>
                    </a:lnTo>
                    <a:lnTo>
                      <a:pt x="141" y="52"/>
                    </a:lnTo>
                    <a:lnTo>
                      <a:pt x="147" y="50"/>
                    </a:lnTo>
                    <a:lnTo>
                      <a:pt x="150" y="53"/>
                    </a:lnTo>
                    <a:lnTo>
                      <a:pt x="146" y="61"/>
                    </a:lnTo>
                    <a:lnTo>
                      <a:pt x="138" y="76"/>
                    </a:lnTo>
                    <a:lnTo>
                      <a:pt x="141" y="79"/>
                    </a:lnTo>
                    <a:lnTo>
                      <a:pt x="140" y="85"/>
                    </a:lnTo>
                    <a:lnTo>
                      <a:pt x="144" y="91"/>
                    </a:lnTo>
                    <a:lnTo>
                      <a:pt x="150" y="97"/>
                    </a:lnTo>
                    <a:lnTo>
                      <a:pt x="152" y="102"/>
                    </a:lnTo>
                    <a:lnTo>
                      <a:pt x="149" y="104"/>
                    </a:lnTo>
                    <a:lnTo>
                      <a:pt x="146" y="114"/>
                    </a:lnTo>
                    <a:lnTo>
                      <a:pt x="149" y="114"/>
                    </a:lnTo>
                    <a:lnTo>
                      <a:pt x="136" y="126"/>
                    </a:lnTo>
                    <a:lnTo>
                      <a:pt x="132" y="135"/>
                    </a:lnTo>
                    <a:lnTo>
                      <a:pt x="129" y="146"/>
                    </a:lnTo>
                    <a:lnTo>
                      <a:pt x="126" y="137"/>
                    </a:lnTo>
                    <a:lnTo>
                      <a:pt x="127" y="134"/>
                    </a:lnTo>
                    <a:lnTo>
                      <a:pt x="120" y="126"/>
                    </a:lnTo>
                    <a:lnTo>
                      <a:pt x="132" y="110"/>
                    </a:lnTo>
                    <a:lnTo>
                      <a:pt x="130" y="107"/>
                    </a:lnTo>
                    <a:lnTo>
                      <a:pt x="126" y="99"/>
                    </a:lnTo>
                    <a:lnTo>
                      <a:pt x="120" y="104"/>
                    </a:lnTo>
                    <a:lnTo>
                      <a:pt x="115" y="96"/>
                    </a:lnTo>
                    <a:lnTo>
                      <a:pt x="106" y="99"/>
                    </a:lnTo>
                    <a:lnTo>
                      <a:pt x="100" y="116"/>
                    </a:lnTo>
                    <a:lnTo>
                      <a:pt x="97" y="107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89" y="113"/>
                    </a:lnTo>
                    <a:lnTo>
                      <a:pt x="83" y="111"/>
                    </a:lnTo>
                    <a:lnTo>
                      <a:pt x="80" y="114"/>
                    </a:lnTo>
                    <a:lnTo>
                      <a:pt x="73" y="110"/>
                    </a:lnTo>
                    <a:lnTo>
                      <a:pt x="68" y="113"/>
                    </a:lnTo>
                    <a:lnTo>
                      <a:pt x="62" y="107"/>
                    </a:lnTo>
                    <a:lnTo>
                      <a:pt x="59" y="102"/>
                    </a:lnTo>
                    <a:lnTo>
                      <a:pt x="58" y="96"/>
                    </a:lnTo>
                    <a:lnTo>
                      <a:pt x="53" y="91"/>
                    </a:lnTo>
                    <a:lnTo>
                      <a:pt x="44" y="88"/>
                    </a:lnTo>
                    <a:lnTo>
                      <a:pt x="45" y="82"/>
                    </a:lnTo>
                    <a:lnTo>
                      <a:pt x="39" y="79"/>
                    </a:lnTo>
                    <a:lnTo>
                      <a:pt x="35" y="76"/>
                    </a:lnTo>
                    <a:lnTo>
                      <a:pt x="32" y="73"/>
                    </a:lnTo>
                    <a:lnTo>
                      <a:pt x="27" y="73"/>
                    </a:lnTo>
                    <a:lnTo>
                      <a:pt x="23" y="70"/>
                    </a:lnTo>
                    <a:lnTo>
                      <a:pt x="15" y="59"/>
                    </a:lnTo>
                    <a:lnTo>
                      <a:pt x="17" y="55"/>
                    </a:lnTo>
                    <a:lnTo>
                      <a:pt x="11" y="50"/>
                    </a:lnTo>
                    <a:lnTo>
                      <a:pt x="3" y="50"/>
                    </a:lnTo>
                    <a:lnTo>
                      <a:pt x="0" y="34"/>
                    </a:lnTo>
                    <a:lnTo>
                      <a:pt x="8" y="29"/>
                    </a:lnTo>
                    <a:lnTo>
                      <a:pt x="11" y="31"/>
                    </a:lnTo>
                    <a:lnTo>
                      <a:pt x="21" y="26"/>
                    </a:lnTo>
                    <a:lnTo>
                      <a:pt x="24" y="34"/>
                    </a:lnTo>
                    <a:lnTo>
                      <a:pt x="24" y="37"/>
                    </a:lnTo>
                    <a:lnTo>
                      <a:pt x="30" y="34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0" y="31"/>
                    </a:lnTo>
                    <a:lnTo>
                      <a:pt x="58" y="31"/>
                    </a:lnTo>
                    <a:lnTo>
                      <a:pt x="65" y="28"/>
                    </a:lnTo>
                    <a:lnTo>
                      <a:pt x="71" y="20"/>
                    </a:lnTo>
                    <a:lnTo>
                      <a:pt x="83" y="26"/>
                    </a:lnTo>
                    <a:lnTo>
                      <a:pt x="86" y="26"/>
                    </a:lnTo>
                    <a:lnTo>
                      <a:pt x="96" y="15"/>
                    </a:lnTo>
                    <a:lnTo>
                      <a:pt x="99" y="17"/>
                    </a:lnTo>
                    <a:lnTo>
                      <a:pt x="103" y="14"/>
                    </a:lnTo>
                    <a:lnTo>
                      <a:pt x="105" y="14"/>
                    </a:lnTo>
                    <a:lnTo>
                      <a:pt x="109" y="9"/>
                    </a:lnTo>
                    <a:lnTo>
                      <a:pt x="114" y="9"/>
                    </a:lnTo>
                    <a:lnTo>
                      <a:pt x="121" y="3"/>
                    </a:lnTo>
                    <a:lnTo>
                      <a:pt x="126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2" name="Freeform 6761">
                <a:extLst>
                  <a:ext uri="{FF2B5EF4-FFF2-40B4-BE49-F238E27FC236}">
                    <a16:creationId xmlns:a16="http://schemas.microsoft.com/office/drawing/2014/main" id="{691E0F37-3CDA-47DE-CD68-F55F88A67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725"/>
                <a:ext cx="110" cy="87"/>
              </a:xfrm>
              <a:custGeom>
                <a:avLst/>
                <a:gdLst>
                  <a:gd name="T0" fmla="*/ 149 w 220"/>
                  <a:gd name="T1" fmla="*/ 94 h 173"/>
                  <a:gd name="T2" fmla="*/ 140 w 220"/>
                  <a:gd name="T3" fmla="*/ 91 h 173"/>
                  <a:gd name="T4" fmla="*/ 134 w 220"/>
                  <a:gd name="T5" fmla="*/ 76 h 173"/>
                  <a:gd name="T6" fmla="*/ 120 w 220"/>
                  <a:gd name="T7" fmla="*/ 71 h 173"/>
                  <a:gd name="T8" fmla="*/ 118 w 220"/>
                  <a:gd name="T9" fmla="*/ 49 h 173"/>
                  <a:gd name="T10" fmla="*/ 106 w 220"/>
                  <a:gd name="T11" fmla="*/ 45 h 173"/>
                  <a:gd name="T12" fmla="*/ 97 w 220"/>
                  <a:gd name="T13" fmla="*/ 38 h 173"/>
                  <a:gd name="T14" fmla="*/ 91 w 220"/>
                  <a:gd name="T15" fmla="*/ 38 h 173"/>
                  <a:gd name="T16" fmla="*/ 87 w 220"/>
                  <a:gd name="T17" fmla="*/ 38 h 173"/>
                  <a:gd name="T18" fmla="*/ 70 w 220"/>
                  <a:gd name="T19" fmla="*/ 42 h 173"/>
                  <a:gd name="T20" fmla="*/ 61 w 220"/>
                  <a:gd name="T21" fmla="*/ 30 h 173"/>
                  <a:gd name="T22" fmla="*/ 56 w 220"/>
                  <a:gd name="T23" fmla="*/ 24 h 173"/>
                  <a:gd name="T24" fmla="*/ 65 w 220"/>
                  <a:gd name="T25" fmla="*/ 18 h 173"/>
                  <a:gd name="T26" fmla="*/ 68 w 220"/>
                  <a:gd name="T27" fmla="*/ 7 h 173"/>
                  <a:gd name="T28" fmla="*/ 50 w 220"/>
                  <a:gd name="T29" fmla="*/ 0 h 173"/>
                  <a:gd name="T30" fmla="*/ 35 w 220"/>
                  <a:gd name="T31" fmla="*/ 23 h 173"/>
                  <a:gd name="T32" fmla="*/ 33 w 220"/>
                  <a:gd name="T33" fmla="*/ 41 h 173"/>
                  <a:gd name="T34" fmla="*/ 32 w 220"/>
                  <a:gd name="T35" fmla="*/ 49 h 173"/>
                  <a:gd name="T36" fmla="*/ 29 w 220"/>
                  <a:gd name="T37" fmla="*/ 61 h 173"/>
                  <a:gd name="T38" fmla="*/ 24 w 220"/>
                  <a:gd name="T39" fmla="*/ 80 h 173"/>
                  <a:gd name="T40" fmla="*/ 17 w 220"/>
                  <a:gd name="T41" fmla="*/ 91 h 173"/>
                  <a:gd name="T42" fmla="*/ 9 w 220"/>
                  <a:gd name="T43" fmla="*/ 100 h 173"/>
                  <a:gd name="T44" fmla="*/ 8 w 220"/>
                  <a:gd name="T45" fmla="*/ 114 h 173"/>
                  <a:gd name="T46" fmla="*/ 3 w 220"/>
                  <a:gd name="T47" fmla="*/ 126 h 173"/>
                  <a:gd name="T48" fmla="*/ 18 w 220"/>
                  <a:gd name="T49" fmla="*/ 118 h 173"/>
                  <a:gd name="T50" fmla="*/ 32 w 220"/>
                  <a:gd name="T51" fmla="*/ 121 h 173"/>
                  <a:gd name="T52" fmla="*/ 46 w 220"/>
                  <a:gd name="T53" fmla="*/ 131 h 173"/>
                  <a:gd name="T54" fmla="*/ 50 w 220"/>
                  <a:gd name="T55" fmla="*/ 143 h 173"/>
                  <a:gd name="T56" fmla="*/ 62 w 220"/>
                  <a:gd name="T57" fmla="*/ 143 h 173"/>
                  <a:gd name="T58" fmla="*/ 73 w 220"/>
                  <a:gd name="T59" fmla="*/ 146 h 173"/>
                  <a:gd name="T60" fmla="*/ 76 w 220"/>
                  <a:gd name="T61" fmla="*/ 137 h 173"/>
                  <a:gd name="T62" fmla="*/ 80 w 220"/>
                  <a:gd name="T63" fmla="*/ 137 h 173"/>
                  <a:gd name="T64" fmla="*/ 94 w 220"/>
                  <a:gd name="T65" fmla="*/ 137 h 173"/>
                  <a:gd name="T66" fmla="*/ 96 w 220"/>
                  <a:gd name="T67" fmla="*/ 128 h 173"/>
                  <a:gd name="T68" fmla="*/ 105 w 220"/>
                  <a:gd name="T69" fmla="*/ 123 h 173"/>
                  <a:gd name="T70" fmla="*/ 112 w 220"/>
                  <a:gd name="T71" fmla="*/ 125 h 173"/>
                  <a:gd name="T72" fmla="*/ 118 w 220"/>
                  <a:gd name="T73" fmla="*/ 134 h 173"/>
                  <a:gd name="T74" fmla="*/ 131 w 220"/>
                  <a:gd name="T75" fmla="*/ 140 h 173"/>
                  <a:gd name="T76" fmla="*/ 123 w 220"/>
                  <a:gd name="T77" fmla="*/ 158 h 173"/>
                  <a:gd name="T78" fmla="*/ 129 w 220"/>
                  <a:gd name="T79" fmla="*/ 167 h 173"/>
                  <a:gd name="T80" fmla="*/ 128 w 220"/>
                  <a:gd name="T81" fmla="*/ 173 h 173"/>
                  <a:gd name="T82" fmla="*/ 138 w 220"/>
                  <a:gd name="T83" fmla="*/ 169 h 173"/>
                  <a:gd name="T84" fmla="*/ 146 w 220"/>
                  <a:gd name="T85" fmla="*/ 155 h 173"/>
                  <a:gd name="T86" fmla="*/ 156 w 220"/>
                  <a:gd name="T87" fmla="*/ 149 h 173"/>
                  <a:gd name="T88" fmla="*/ 161 w 220"/>
                  <a:gd name="T89" fmla="*/ 156 h 173"/>
                  <a:gd name="T90" fmla="*/ 172 w 220"/>
                  <a:gd name="T91" fmla="*/ 164 h 173"/>
                  <a:gd name="T92" fmla="*/ 178 w 220"/>
                  <a:gd name="T93" fmla="*/ 167 h 173"/>
                  <a:gd name="T94" fmla="*/ 187 w 220"/>
                  <a:gd name="T95" fmla="*/ 170 h 173"/>
                  <a:gd name="T96" fmla="*/ 194 w 220"/>
                  <a:gd name="T97" fmla="*/ 166 h 173"/>
                  <a:gd name="T98" fmla="*/ 205 w 220"/>
                  <a:gd name="T99" fmla="*/ 164 h 173"/>
                  <a:gd name="T100" fmla="*/ 214 w 220"/>
                  <a:gd name="T101" fmla="*/ 170 h 173"/>
                  <a:gd name="T102" fmla="*/ 220 w 220"/>
                  <a:gd name="T103" fmla="*/ 158 h 173"/>
                  <a:gd name="T104" fmla="*/ 203 w 220"/>
                  <a:gd name="T105" fmla="*/ 146 h 173"/>
                  <a:gd name="T106" fmla="*/ 197 w 220"/>
                  <a:gd name="T107" fmla="*/ 137 h 173"/>
                  <a:gd name="T108" fmla="*/ 190 w 220"/>
                  <a:gd name="T109" fmla="*/ 131 h 173"/>
                  <a:gd name="T110" fmla="*/ 179 w 220"/>
                  <a:gd name="T111" fmla="*/ 128 h 173"/>
                  <a:gd name="T112" fmla="*/ 175 w 220"/>
                  <a:gd name="T113" fmla="*/ 117 h 173"/>
                  <a:gd name="T114" fmla="*/ 161 w 220"/>
                  <a:gd name="T115" fmla="*/ 109 h 173"/>
                  <a:gd name="T116" fmla="*/ 156 w 220"/>
                  <a:gd name="T117" fmla="*/ 10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173">
                    <a:moveTo>
                      <a:pt x="152" y="97"/>
                    </a:moveTo>
                    <a:lnTo>
                      <a:pt x="149" y="94"/>
                    </a:lnTo>
                    <a:lnTo>
                      <a:pt x="144" y="94"/>
                    </a:lnTo>
                    <a:lnTo>
                      <a:pt x="140" y="91"/>
                    </a:lnTo>
                    <a:lnTo>
                      <a:pt x="132" y="80"/>
                    </a:lnTo>
                    <a:lnTo>
                      <a:pt x="134" y="76"/>
                    </a:lnTo>
                    <a:lnTo>
                      <a:pt x="128" y="71"/>
                    </a:lnTo>
                    <a:lnTo>
                      <a:pt x="120" y="71"/>
                    </a:lnTo>
                    <a:lnTo>
                      <a:pt x="117" y="55"/>
                    </a:lnTo>
                    <a:lnTo>
                      <a:pt x="118" y="49"/>
                    </a:lnTo>
                    <a:lnTo>
                      <a:pt x="112" y="42"/>
                    </a:lnTo>
                    <a:lnTo>
                      <a:pt x="106" y="45"/>
                    </a:lnTo>
                    <a:lnTo>
                      <a:pt x="100" y="42"/>
                    </a:lnTo>
                    <a:lnTo>
                      <a:pt x="97" y="38"/>
                    </a:lnTo>
                    <a:lnTo>
                      <a:pt x="96" y="42"/>
                    </a:lnTo>
                    <a:lnTo>
                      <a:pt x="91" y="38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76" y="47"/>
                    </a:lnTo>
                    <a:lnTo>
                      <a:pt x="70" y="42"/>
                    </a:lnTo>
                    <a:lnTo>
                      <a:pt x="67" y="30"/>
                    </a:lnTo>
                    <a:lnTo>
                      <a:pt x="61" y="30"/>
                    </a:lnTo>
                    <a:lnTo>
                      <a:pt x="61" y="27"/>
                    </a:lnTo>
                    <a:lnTo>
                      <a:pt x="56" y="24"/>
                    </a:lnTo>
                    <a:lnTo>
                      <a:pt x="59" y="18"/>
                    </a:lnTo>
                    <a:lnTo>
                      <a:pt x="65" y="18"/>
                    </a:lnTo>
                    <a:lnTo>
                      <a:pt x="65" y="9"/>
                    </a:lnTo>
                    <a:lnTo>
                      <a:pt x="68" y="7"/>
                    </a:lnTo>
                    <a:lnTo>
                      <a:pt x="56" y="0"/>
                    </a:lnTo>
                    <a:lnTo>
                      <a:pt x="50" y="0"/>
                    </a:lnTo>
                    <a:lnTo>
                      <a:pt x="35" y="17"/>
                    </a:lnTo>
                    <a:lnTo>
                      <a:pt x="35" y="23"/>
                    </a:lnTo>
                    <a:lnTo>
                      <a:pt x="32" y="33"/>
                    </a:lnTo>
                    <a:lnTo>
                      <a:pt x="33" y="41"/>
                    </a:lnTo>
                    <a:lnTo>
                      <a:pt x="30" y="45"/>
                    </a:lnTo>
                    <a:lnTo>
                      <a:pt x="32" y="49"/>
                    </a:lnTo>
                    <a:lnTo>
                      <a:pt x="27" y="59"/>
                    </a:lnTo>
                    <a:lnTo>
                      <a:pt x="29" y="61"/>
                    </a:lnTo>
                    <a:lnTo>
                      <a:pt x="23" y="70"/>
                    </a:lnTo>
                    <a:lnTo>
                      <a:pt x="24" y="80"/>
                    </a:lnTo>
                    <a:lnTo>
                      <a:pt x="20" y="85"/>
                    </a:lnTo>
                    <a:lnTo>
                      <a:pt x="17" y="91"/>
                    </a:lnTo>
                    <a:lnTo>
                      <a:pt x="12" y="93"/>
                    </a:lnTo>
                    <a:lnTo>
                      <a:pt x="9" y="100"/>
                    </a:lnTo>
                    <a:lnTo>
                      <a:pt x="6" y="106"/>
                    </a:lnTo>
                    <a:lnTo>
                      <a:pt x="8" y="114"/>
                    </a:lnTo>
                    <a:lnTo>
                      <a:pt x="0" y="121"/>
                    </a:lnTo>
                    <a:lnTo>
                      <a:pt x="3" y="126"/>
                    </a:lnTo>
                    <a:lnTo>
                      <a:pt x="11" y="120"/>
                    </a:lnTo>
                    <a:lnTo>
                      <a:pt x="18" y="118"/>
                    </a:lnTo>
                    <a:lnTo>
                      <a:pt x="26" y="118"/>
                    </a:lnTo>
                    <a:lnTo>
                      <a:pt x="32" y="121"/>
                    </a:lnTo>
                    <a:lnTo>
                      <a:pt x="40" y="126"/>
                    </a:lnTo>
                    <a:lnTo>
                      <a:pt x="46" y="131"/>
                    </a:lnTo>
                    <a:lnTo>
                      <a:pt x="43" y="138"/>
                    </a:lnTo>
                    <a:lnTo>
                      <a:pt x="50" y="143"/>
                    </a:lnTo>
                    <a:lnTo>
                      <a:pt x="58" y="147"/>
                    </a:lnTo>
                    <a:lnTo>
                      <a:pt x="62" y="143"/>
                    </a:lnTo>
                    <a:lnTo>
                      <a:pt x="64" y="144"/>
                    </a:lnTo>
                    <a:lnTo>
                      <a:pt x="73" y="146"/>
                    </a:lnTo>
                    <a:lnTo>
                      <a:pt x="71" y="141"/>
                    </a:lnTo>
                    <a:lnTo>
                      <a:pt x="76" y="137"/>
                    </a:lnTo>
                    <a:lnTo>
                      <a:pt x="76" y="134"/>
                    </a:lnTo>
                    <a:lnTo>
                      <a:pt x="80" y="137"/>
                    </a:lnTo>
                    <a:lnTo>
                      <a:pt x="91" y="138"/>
                    </a:lnTo>
                    <a:lnTo>
                      <a:pt x="94" y="137"/>
                    </a:lnTo>
                    <a:lnTo>
                      <a:pt x="97" y="134"/>
                    </a:lnTo>
                    <a:lnTo>
                      <a:pt x="96" y="128"/>
                    </a:lnTo>
                    <a:lnTo>
                      <a:pt x="103" y="126"/>
                    </a:lnTo>
                    <a:lnTo>
                      <a:pt x="105" y="123"/>
                    </a:lnTo>
                    <a:lnTo>
                      <a:pt x="109" y="125"/>
                    </a:lnTo>
                    <a:lnTo>
                      <a:pt x="112" y="125"/>
                    </a:lnTo>
                    <a:lnTo>
                      <a:pt x="118" y="129"/>
                    </a:lnTo>
                    <a:lnTo>
                      <a:pt x="118" y="134"/>
                    </a:lnTo>
                    <a:lnTo>
                      <a:pt x="125" y="134"/>
                    </a:lnTo>
                    <a:lnTo>
                      <a:pt x="131" y="140"/>
                    </a:lnTo>
                    <a:lnTo>
                      <a:pt x="128" y="152"/>
                    </a:lnTo>
                    <a:lnTo>
                      <a:pt x="123" y="158"/>
                    </a:lnTo>
                    <a:lnTo>
                      <a:pt x="128" y="158"/>
                    </a:lnTo>
                    <a:lnTo>
                      <a:pt x="129" y="167"/>
                    </a:lnTo>
                    <a:lnTo>
                      <a:pt x="128" y="173"/>
                    </a:lnTo>
                    <a:lnTo>
                      <a:pt x="128" y="173"/>
                    </a:lnTo>
                    <a:lnTo>
                      <a:pt x="134" y="169"/>
                    </a:lnTo>
                    <a:lnTo>
                      <a:pt x="138" y="169"/>
                    </a:lnTo>
                    <a:lnTo>
                      <a:pt x="140" y="158"/>
                    </a:lnTo>
                    <a:lnTo>
                      <a:pt x="146" y="155"/>
                    </a:lnTo>
                    <a:lnTo>
                      <a:pt x="153" y="146"/>
                    </a:lnTo>
                    <a:lnTo>
                      <a:pt x="156" y="149"/>
                    </a:lnTo>
                    <a:lnTo>
                      <a:pt x="155" y="152"/>
                    </a:lnTo>
                    <a:lnTo>
                      <a:pt x="161" y="156"/>
                    </a:lnTo>
                    <a:lnTo>
                      <a:pt x="167" y="167"/>
                    </a:lnTo>
                    <a:lnTo>
                      <a:pt x="172" y="164"/>
                    </a:lnTo>
                    <a:lnTo>
                      <a:pt x="176" y="164"/>
                    </a:lnTo>
                    <a:lnTo>
                      <a:pt x="178" y="167"/>
                    </a:lnTo>
                    <a:lnTo>
                      <a:pt x="182" y="167"/>
                    </a:lnTo>
                    <a:lnTo>
                      <a:pt x="187" y="170"/>
                    </a:lnTo>
                    <a:lnTo>
                      <a:pt x="196" y="167"/>
                    </a:lnTo>
                    <a:lnTo>
                      <a:pt x="194" y="166"/>
                    </a:lnTo>
                    <a:lnTo>
                      <a:pt x="199" y="164"/>
                    </a:lnTo>
                    <a:lnTo>
                      <a:pt x="205" y="164"/>
                    </a:lnTo>
                    <a:lnTo>
                      <a:pt x="205" y="169"/>
                    </a:lnTo>
                    <a:lnTo>
                      <a:pt x="214" y="170"/>
                    </a:lnTo>
                    <a:lnTo>
                      <a:pt x="220" y="164"/>
                    </a:lnTo>
                    <a:lnTo>
                      <a:pt x="220" y="158"/>
                    </a:lnTo>
                    <a:lnTo>
                      <a:pt x="208" y="153"/>
                    </a:lnTo>
                    <a:lnTo>
                      <a:pt x="203" y="146"/>
                    </a:lnTo>
                    <a:lnTo>
                      <a:pt x="206" y="141"/>
                    </a:lnTo>
                    <a:lnTo>
                      <a:pt x="197" y="137"/>
                    </a:lnTo>
                    <a:lnTo>
                      <a:pt x="197" y="135"/>
                    </a:lnTo>
                    <a:lnTo>
                      <a:pt x="190" y="131"/>
                    </a:lnTo>
                    <a:lnTo>
                      <a:pt x="185" y="134"/>
                    </a:lnTo>
                    <a:lnTo>
                      <a:pt x="179" y="128"/>
                    </a:lnTo>
                    <a:lnTo>
                      <a:pt x="176" y="123"/>
                    </a:lnTo>
                    <a:lnTo>
                      <a:pt x="175" y="117"/>
                    </a:lnTo>
                    <a:lnTo>
                      <a:pt x="170" y="112"/>
                    </a:lnTo>
                    <a:lnTo>
                      <a:pt x="161" y="109"/>
                    </a:lnTo>
                    <a:lnTo>
                      <a:pt x="162" y="103"/>
                    </a:lnTo>
                    <a:lnTo>
                      <a:pt x="156" y="100"/>
                    </a:lnTo>
                    <a:lnTo>
                      <a:pt x="152" y="9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3" name="Freeform 6762">
                <a:extLst>
                  <a:ext uri="{FF2B5EF4-FFF2-40B4-BE49-F238E27FC236}">
                    <a16:creationId xmlns:a16="http://schemas.microsoft.com/office/drawing/2014/main" id="{292FD4AD-EE6F-A657-3ADF-22D1CE3CA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725"/>
                <a:ext cx="110" cy="87"/>
              </a:xfrm>
              <a:custGeom>
                <a:avLst/>
                <a:gdLst>
                  <a:gd name="T0" fmla="*/ 156 w 220"/>
                  <a:gd name="T1" fmla="*/ 100 h 173"/>
                  <a:gd name="T2" fmla="*/ 161 w 220"/>
                  <a:gd name="T3" fmla="*/ 109 h 173"/>
                  <a:gd name="T4" fmla="*/ 175 w 220"/>
                  <a:gd name="T5" fmla="*/ 117 h 173"/>
                  <a:gd name="T6" fmla="*/ 179 w 220"/>
                  <a:gd name="T7" fmla="*/ 128 h 173"/>
                  <a:gd name="T8" fmla="*/ 190 w 220"/>
                  <a:gd name="T9" fmla="*/ 131 h 173"/>
                  <a:gd name="T10" fmla="*/ 197 w 220"/>
                  <a:gd name="T11" fmla="*/ 137 h 173"/>
                  <a:gd name="T12" fmla="*/ 203 w 220"/>
                  <a:gd name="T13" fmla="*/ 146 h 173"/>
                  <a:gd name="T14" fmla="*/ 220 w 220"/>
                  <a:gd name="T15" fmla="*/ 158 h 173"/>
                  <a:gd name="T16" fmla="*/ 214 w 220"/>
                  <a:gd name="T17" fmla="*/ 170 h 173"/>
                  <a:gd name="T18" fmla="*/ 205 w 220"/>
                  <a:gd name="T19" fmla="*/ 164 h 173"/>
                  <a:gd name="T20" fmla="*/ 194 w 220"/>
                  <a:gd name="T21" fmla="*/ 166 h 173"/>
                  <a:gd name="T22" fmla="*/ 187 w 220"/>
                  <a:gd name="T23" fmla="*/ 170 h 173"/>
                  <a:gd name="T24" fmla="*/ 178 w 220"/>
                  <a:gd name="T25" fmla="*/ 167 h 173"/>
                  <a:gd name="T26" fmla="*/ 172 w 220"/>
                  <a:gd name="T27" fmla="*/ 164 h 173"/>
                  <a:gd name="T28" fmla="*/ 161 w 220"/>
                  <a:gd name="T29" fmla="*/ 156 h 173"/>
                  <a:gd name="T30" fmla="*/ 156 w 220"/>
                  <a:gd name="T31" fmla="*/ 149 h 173"/>
                  <a:gd name="T32" fmla="*/ 146 w 220"/>
                  <a:gd name="T33" fmla="*/ 155 h 173"/>
                  <a:gd name="T34" fmla="*/ 138 w 220"/>
                  <a:gd name="T35" fmla="*/ 169 h 173"/>
                  <a:gd name="T36" fmla="*/ 128 w 220"/>
                  <a:gd name="T37" fmla="*/ 173 h 173"/>
                  <a:gd name="T38" fmla="*/ 129 w 220"/>
                  <a:gd name="T39" fmla="*/ 167 h 173"/>
                  <a:gd name="T40" fmla="*/ 123 w 220"/>
                  <a:gd name="T41" fmla="*/ 158 h 173"/>
                  <a:gd name="T42" fmla="*/ 131 w 220"/>
                  <a:gd name="T43" fmla="*/ 140 h 173"/>
                  <a:gd name="T44" fmla="*/ 118 w 220"/>
                  <a:gd name="T45" fmla="*/ 134 h 173"/>
                  <a:gd name="T46" fmla="*/ 112 w 220"/>
                  <a:gd name="T47" fmla="*/ 125 h 173"/>
                  <a:gd name="T48" fmla="*/ 105 w 220"/>
                  <a:gd name="T49" fmla="*/ 123 h 173"/>
                  <a:gd name="T50" fmla="*/ 96 w 220"/>
                  <a:gd name="T51" fmla="*/ 128 h 173"/>
                  <a:gd name="T52" fmla="*/ 94 w 220"/>
                  <a:gd name="T53" fmla="*/ 137 h 173"/>
                  <a:gd name="T54" fmla="*/ 80 w 220"/>
                  <a:gd name="T55" fmla="*/ 137 h 173"/>
                  <a:gd name="T56" fmla="*/ 76 w 220"/>
                  <a:gd name="T57" fmla="*/ 137 h 173"/>
                  <a:gd name="T58" fmla="*/ 73 w 220"/>
                  <a:gd name="T59" fmla="*/ 146 h 173"/>
                  <a:gd name="T60" fmla="*/ 62 w 220"/>
                  <a:gd name="T61" fmla="*/ 143 h 173"/>
                  <a:gd name="T62" fmla="*/ 50 w 220"/>
                  <a:gd name="T63" fmla="*/ 143 h 173"/>
                  <a:gd name="T64" fmla="*/ 46 w 220"/>
                  <a:gd name="T65" fmla="*/ 131 h 173"/>
                  <a:gd name="T66" fmla="*/ 32 w 220"/>
                  <a:gd name="T67" fmla="*/ 121 h 173"/>
                  <a:gd name="T68" fmla="*/ 18 w 220"/>
                  <a:gd name="T69" fmla="*/ 118 h 173"/>
                  <a:gd name="T70" fmla="*/ 3 w 220"/>
                  <a:gd name="T71" fmla="*/ 126 h 173"/>
                  <a:gd name="T72" fmla="*/ 8 w 220"/>
                  <a:gd name="T73" fmla="*/ 114 h 173"/>
                  <a:gd name="T74" fmla="*/ 9 w 220"/>
                  <a:gd name="T75" fmla="*/ 100 h 173"/>
                  <a:gd name="T76" fmla="*/ 17 w 220"/>
                  <a:gd name="T77" fmla="*/ 91 h 173"/>
                  <a:gd name="T78" fmla="*/ 24 w 220"/>
                  <a:gd name="T79" fmla="*/ 80 h 173"/>
                  <a:gd name="T80" fmla="*/ 29 w 220"/>
                  <a:gd name="T81" fmla="*/ 61 h 173"/>
                  <a:gd name="T82" fmla="*/ 32 w 220"/>
                  <a:gd name="T83" fmla="*/ 49 h 173"/>
                  <a:gd name="T84" fmla="*/ 33 w 220"/>
                  <a:gd name="T85" fmla="*/ 41 h 173"/>
                  <a:gd name="T86" fmla="*/ 35 w 220"/>
                  <a:gd name="T87" fmla="*/ 23 h 173"/>
                  <a:gd name="T88" fmla="*/ 50 w 220"/>
                  <a:gd name="T89" fmla="*/ 0 h 173"/>
                  <a:gd name="T90" fmla="*/ 68 w 220"/>
                  <a:gd name="T91" fmla="*/ 7 h 173"/>
                  <a:gd name="T92" fmla="*/ 65 w 220"/>
                  <a:gd name="T93" fmla="*/ 18 h 173"/>
                  <a:gd name="T94" fmla="*/ 56 w 220"/>
                  <a:gd name="T95" fmla="*/ 24 h 173"/>
                  <a:gd name="T96" fmla="*/ 61 w 220"/>
                  <a:gd name="T97" fmla="*/ 30 h 173"/>
                  <a:gd name="T98" fmla="*/ 70 w 220"/>
                  <a:gd name="T99" fmla="*/ 42 h 173"/>
                  <a:gd name="T100" fmla="*/ 87 w 220"/>
                  <a:gd name="T101" fmla="*/ 38 h 173"/>
                  <a:gd name="T102" fmla="*/ 91 w 220"/>
                  <a:gd name="T103" fmla="*/ 38 h 173"/>
                  <a:gd name="T104" fmla="*/ 97 w 220"/>
                  <a:gd name="T105" fmla="*/ 38 h 173"/>
                  <a:gd name="T106" fmla="*/ 106 w 220"/>
                  <a:gd name="T107" fmla="*/ 45 h 173"/>
                  <a:gd name="T108" fmla="*/ 118 w 220"/>
                  <a:gd name="T109" fmla="*/ 49 h 173"/>
                  <a:gd name="T110" fmla="*/ 120 w 220"/>
                  <a:gd name="T111" fmla="*/ 71 h 173"/>
                  <a:gd name="T112" fmla="*/ 134 w 220"/>
                  <a:gd name="T113" fmla="*/ 76 h 173"/>
                  <a:gd name="T114" fmla="*/ 140 w 220"/>
                  <a:gd name="T115" fmla="*/ 91 h 173"/>
                  <a:gd name="T116" fmla="*/ 149 w 220"/>
                  <a:gd name="T117" fmla="*/ 94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173">
                    <a:moveTo>
                      <a:pt x="152" y="97"/>
                    </a:moveTo>
                    <a:lnTo>
                      <a:pt x="156" y="100"/>
                    </a:lnTo>
                    <a:lnTo>
                      <a:pt x="162" y="103"/>
                    </a:lnTo>
                    <a:lnTo>
                      <a:pt x="161" y="109"/>
                    </a:lnTo>
                    <a:lnTo>
                      <a:pt x="170" y="112"/>
                    </a:lnTo>
                    <a:lnTo>
                      <a:pt x="175" y="117"/>
                    </a:lnTo>
                    <a:lnTo>
                      <a:pt x="176" y="123"/>
                    </a:lnTo>
                    <a:lnTo>
                      <a:pt x="179" y="128"/>
                    </a:lnTo>
                    <a:lnTo>
                      <a:pt x="185" y="134"/>
                    </a:lnTo>
                    <a:lnTo>
                      <a:pt x="190" y="131"/>
                    </a:lnTo>
                    <a:lnTo>
                      <a:pt x="197" y="135"/>
                    </a:lnTo>
                    <a:lnTo>
                      <a:pt x="197" y="137"/>
                    </a:lnTo>
                    <a:lnTo>
                      <a:pt x="206" y="141"/>
                    </a:lnTo>
                    <a:lnTo>
                      <a:pt x="203" y="146"/>
                    </a:lnTo>
                    <a:lnTo>
                      <a:pt x="208" y="153"/>
                    </a:lnTo>
                    <a:lnTo>
                      <a:pt x="220" y="158"/>
                    </a:lnTo>
                    <a:lnTo>
                      <a:pt x="220" y="164"/>
                    </a:lnTo>
                    <a:lnTo>
                      <a:pt x="214" y="170"/>
                    </a:lnTo>
                    <a:lnTo>
                      <a:pt x="205" y="169"/>
                    </a:lnTo>
                    <a:lnTo>
                      <a:pt x="205" y="164"/>
                    </a:lnTo>
                    <a:lnTo>
                      <a:pt x="199" y="164"/>
                    </a:lnTo>
                    <a:lnTo>
                      <a:pt x="194" y="166"/>
                    </a:lnTo>
                    <a:lnTo>
                      <a:pt x="196" y="167"/>
                    </a:lnTo>
                    <a:lnTo>
                      <a:pt x="187" y="170"/>
                    </a:lnTo>
                    <a:lnTo>
                      <a:pt x="182" y="167"/>
                    </a:lnTo>
                    <a:lnTo>
                      <a:pt x="178" y="167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67" y="167"/>
                    </a:lnTo>
                    <a:lnTo>
                      <a:pt x="161" y="156"/>
                    </a:lnTo>
                    <a:lnTo>
                      <a:pt x="155" y="152"/>
                    </a:lnTo>
                    <a:lnTo>
                      <a:pt x="156" y="149"/>
                    </a:lnTo>
                    <a:lnTo>
                      <a:pt x="153" y="146"/>
                    </a:lnTo>
                    <a:lnTo>
                      <a:pt x="146" y="155"/>
                    </a:lnTo>
                    <a:lnTo>
                      <a:pt x="140" y="158"/>
                    </a:lnTo>
                    <a:lnTo>
                      <a:pt x="138" y="169"/>
                    </a:lnTo>
                    <a:lnTo>
                      <a:pt x="134" y="169"/>
                    </a:lnTo>
                    <a:lnTo>
                      <a:pt x="128" y="173"/>
                    </a:lnTo>
                    <a:lnTo>
                      <a:pt x="128" y="173"/>
                    </a:lnTo>
                    <a:lnTo>
                      <a:pt x="129" y="167"/>
                    </a:lnTo>
                    <a:lnTo>
                      <a:pt x="128" y="158"/>
                    </a:lnTo>
                    <a:lnTo>
                      <a:pt x="123" y="158"/>
                    </a:lnTo>
                    <a:lnTo>
                      <a:pt x="128" y="152"/>
                    </a:lnTo>
                    <a:lnTo>
                      <a:pt x="131" y="140"/>
                    </a:lnTo>
                    <a:lnTo>
                      <a:pt x="125" y="134"/>
                    </a:lnTo>
                    <a:lnTo>
                      <a:pt x="118" y="134"/>
                    </a:lnTo>
                    <a:lnTo>
                      <a:pt x="118" y="129"/>
                    </a:lnTo>
                    <a:lnTo>
                      <a:pt x="112" y="125"/>
                    </a:lnTo>
                    <a:lnTo>
                      <a:pt x="109" y="125"/>
                    </a:lnTo>
                    <a:lnTo>
                      <a:pt x="105" y="123"/>
                    </a:lnTo>
                    <a:lnTo>
                      <a:pt x="103" y="126"/>
                    </a:lnTo>
                    <a:lnTo>
                      <a:pt x="96" y="128"/>
                    </a:lnTo>
                    <a:lnTo>
                      <a:pt x="97" y="134"/>
                    </a:lnTo>
                    <a:lnTo>
                      <a:pt x="94" y="137"/>
                    </a:lnTo>
                    <a:lnTo>
                      <a:pt x="91" y="138"/>
                    </a:lnTo>
                    <a:lnTo>
                      <a:pt x="80" y="137"/>
                    </a:lnTo>
                    <a:lnTo>
                      <a:pt x="76" y="134"/>
                    </a:lnTo>
                    <a:lnTo>
                      <a:pt x="76" y="137"/>
                    </a:lnTo>
                    <a:lnTo>
                      <a:pt x="71" y="141"/>
                    </a:lnTo>
                    <a:lnTo>
                      <a:pt x="73" y="146"/>
                    </a:lnTo>
                    <a:lnTo>
                      <a:pt x="64" y="144"/>
                    </a:lnTo>
                    <a:lnTo>
                      <a:pt x="62" y="143"/>
                    </a:lnTo>
                    <a:lnTo>
                      <a:pt x="58" y="147"/>
                    </a:lnTo>
                    <a:lnTo>
                      <a:pt x="50" y="143"/>
                    </a:lnTo>
                    <a:lnTo>
                      <a:pt x="43" y="138"/>
                    </a:lnTo>
                    <a:lnTo>
                      <a:pt x="46" y="131"/>
                    </a:lnTo>
                    <a:lnTo>
                      <a:pt x="40" y="126"/>
                    </a:lnTo>
                    <a:lnTo>
                      <a:pt x="32" y="121"/>
                    </a:lnTo>
                    <a:lnTo>
                      <a:pt x="26" y="118"/>
                    </a:lnTo>
                    <a:lnTo>
                      <a:pt x="18" y="118"/>
                    </a:lnTo>
                    <a:lnTo>
                      <a:pt x="11" y="120"/>
                    </a:lnTo>
                    <a:lnTo>
                      <a:pt x="3" y="126"/>
                    </a:lnTo>
                    <a:lnTo>
                      <a:pt x="0" y="121"/>
                    </a:lnTo>
                    <a:lnTo>
                      <a:pt x="8" y="114"/>
                    </a:lnTo>
                    <a:lnTo>
                      <a:pt x="6" y="106"/>
                    </a:lnTo>
                    <a:lnTo>
                      <a:pt x="9" y="100"/>
                    </a:lnTo>
                    <a:lnTo>
                      <a:pt x="12" y="93"/>
                    </a:lnTo>
                    <a:lnTo>
                      <a:pt x="17" y="91"/>
                    </a:lnTo>
                    <a:lnTo>
                      <a:pt x="20" y="85"/>
                    </a:lnTo>
                    <a:lnTo>
                      <a:pt x="24" y="80"/>
                    </a:lnTo>
                    <a:lnTo>
                      <a:pt x="23" y="70"/>
                    </a:lnTo>
                    <a:lnTo>
                      <a:pt x="29" y="61"/>
                    </a:lnTo>
                    <a:lnTo>
                      <a:pt x="27" y="59"/>
                    </a:lnTo>
                    <a:lnTo>
                      <a:pt x="32" y="49"/>
                    </a:lnTo>
                    <a:lnTo>
                      <a:pt x="30" y="45"/>
                    </a:lnTo>
                    <a:lnTo>
                      <a:pt x="33" y="41"/>
                    </a:lnTo>
                    <a:lnTo>
                      <a:pt x="32" y="33"/>
                    </a:lnTo>
                    <a:lnTo>
                      <a:pt x="35" y="23"/>
                    </a:lnTo>
                    <a:lnTo>
                      <a:pt x="35" y="17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68" y="7"/>
                    </a:lnTo>
                    <a:lnTo>
                      <a:pt x="65" y="9"/>
                    </a:lnTo>
                    <a:lnTo>
                      <a:pt x="65" y="18"/>
                    </a:lnTo>
                    <a:lnTo>
                      <a:pt x="59" y="18"/>
                    </a:lnTo>
                    <a:lnTo>
                      <a:pt x="56" y="24"/>
                    </a:lnTo>
                    <a:lnTo>
                      <a:pt x="61" y="27"/>
                    </a:lnTo>
                    <a:lnTo>
                      <a:pt x="61" y="30"/>
                    </a:lnTo>
                    <a:lnTo>
                      <a:pt x="67" y="30"/>
                    </a:lnTo>
                    <a:lnTo>
                      <a:pt x="70" y="42"/>
                    </a:lnTo>
                    <a:lnTo>
                      <a:pt x="76" y="47"/>
                    </a:lnTo>
                    <a:lnTo>
                      <a:pt x="87" y="38"/>
                    </a:lnTo>
                    <a:lnTo>
                      <a:pt x="88" y="38"/>
                    </a:lnTo>
                    <a:lnTo>
                      <a:pt x="91" y="38"/>
                    </a:lnTo>
                    <a:lnTo>
                      <a:pt x="96" y="42"/>
                    </a:lnTo>
                    <a:lnTo>
                      <a:pt x="97" y="38"/>
                    </a:lnTo>
                    <a:lnTo>
                      <a:pt x="100" y="42"/>
                    </a:lnTo>
                    <a:lnTo>
                      <a:pt x="106" y="45"/>
                    </a:lnTo>
                    <a:lnTo>
                      <a:pt x="112" y="42"/>
                    </a:lnTo>
                    <a:lnTo>
                      <a:pt x="118" y="49"/>
                    </a:lnTo>
                    <a:lnTo>
                      <a:pt x="117" y="55"/>
                    </a:lnTo>
                    <a:lnTo>
                      <a:pt x="120" y="71"/>
                    </a:lnTo>
                    <a:lnTo>
                      <a:pt x="128" y="71"/>
                    </a:lnTo>
                    <a:lnTo>
                      <a:pt x="134" y="76"/>
                    </a:lnTo>
                    <a:lnTo>
                      <a:pt x="132" y="80"/>
                    </a:lnTo>
                    <a:lnTo>
                      <a:pt x="140" y="91"/>
                    </a:lnTo>
                    <a:lnTo>
                      <a:pt x="144" y="94"/>
                    </a:lnTo>
                    <a:lnTo>
                      <a:pt x="149" y="94"/>
                    </a:lnTo>
                    <a:lnTo>
                      <a:pt x="152" y="9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4" name="Freeform 6763">
                <a:extLst>
                  <a:ext uri="{FF2B5EF4-FFF2-40B4-BE49-F238E27FC236}">
                    <a16:creationId xmlns:a16="http://schemas.microsoft.com/office/drawing/2014/main" id="{6DF03C5E-EBE6-4590-6576-302D33F79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725"/>
                <a:ext cx="110" cy="87"/>
              </a:xfrm>
              <a:custGeom>
                <a:avLst/>
                <a:gdLst>
                  <a:gd name="T0" fmla="*/ 156 w 220"/>
                  <a:gd name="T1" fmla="*/ 100 h 173"/>
                  <a:gd name="T2" fmla="*/ 161 w 220"/>
                  <a:gd name="T3" fmla="*/ 109 h 173"/>
                  <a:gd name="T4" fmla="*/ 175 w 220"/>
                  <a:gd name="T5" fmla="*/ 117 h 173"/>
                  <a:gd name="T6" fmla="*/ 179 w 220"/>
                  <a:gd name="T7" fmla="*/ 128 h 173"/>
                  <a:gd name="T8" fmla="*/ 190 w 220"/>
                  <a:gd name="T9" fmla="*/ 131 h 173"/>
                  <a:gd name="T10" fmla="*/ 197 w 220"/>
                  <a:gd name="T11" fmla="*/ 137 h 173"/>
                  <a:gd name="T12" fmla="*/ 203 w 220"/>
                  <a:gd name="T13" fmla="*/ 146 h 173"/>
                  <a:gd name="T14" fmla="*/ 220 w 220"/>
                  <a:gd name="T15" fmla="*/ 158 h 173"/>
                  <a:gd name="T16" fmla="*/ 214 w 220"/>
                  <a:gd name="T17" fmla="*/ 170 h 173"/>
                  <a:gd name="T18" fmla="*/ 205 w 220"/>
                  <a:gd name="T19" fmla="*/ 164 h 173"/>
                  <a:gd name="T20" fmla="*/ 194 w 220"/>
                  <a:gd name="T21" fmla="*/ 166 h 173"/>
                  <a:gd name="T22" fmla="*/ 187 w 220"/>
                  <a:gd name="T23" fmla="*/ 170 h 173"/>
                  <a:gd name="T24" fmla="*/ 178 w 220"/>
                  <a:gd name="T25" fmla="*/ 167 h 173"/>
                  <a:gd name="T26" fmla="*/ 172 w 220"/>
                  <a:gd name="T27" fmla="*/ 164 h 173"/>
                  <a:gd name="T28" fmla="*/ 161 w 220"/>
                  <a:gd name="T29" fmla="*/ 156 h 173"/>
                  <a:gd name="T30" fmla="*/ 156 w 220"/>
                  <a:gd name="T31" fmla="*/ 149 h 173"/>
                  <a:gd name="T32" fmla="*/ 146 w 220"/>
                  <a:gd name="T33" fmla="*/ 155 h 173"/>
                  <a:gd name="T34" fmla="*/ 138 w 220"/>
                  <a:gd name="T35" fmla="*/ 169 h 173"/>
                  <a:gd name="T36" fmla="*/ 128 w 220"/>
                  <a:gd name="T37" fmla="*/ 173 h 173"/>
                  <a:gd name="T38" fmla="*/ 129 w 220"/>
                  <a:gd name="T39" fmla="*/ 167 h 173"/>
                  <a:gd name="T40" fmla="*/ 123 w 220"/>
                  <a:gd name="T41" fmla="*/ 158 h 173"/>
                  <a:gd name="T42" fmla="*/ 131 w 220"/>
                  <a:gd name="T43" fmla="*/ 140 h 173"/>
                  <a:gd name="T44" fmla="*/ 118 w 220"/>
                  <a:gd name="T45" fmla="*/ 134 h 173"/>
                  <a:gd name="T46" fmla="*/ 112 w 220"/>
                  <a:gd name="T47" fmla="*/ 125 h 173"/>
                  <a:gd name="T48" fmla="*/ 105 w 220"/>
                  <a:gd name="T49" fmla="*/ 123 h 173"/>
                  <a:gd name="T50" fmla="*/ 96 w 220"/>
                  <a:gd name="T51" fmla="*/ 128 h 173"/>
                  <a:gd name="T52" fmla="*/ 94 w 220"/>
                  <a:gd name="T53" fmla="*/ 137 h 173"/>
                  <a:gd name="T54" fmla="*/ 80 w 220"/>
                  <a:gd name="T55" fmla="*/ 137 h 173"/>
                  <a:gd name="T56" fmla="*/ 76 w 220"/>
                  <a:gd name="T57" fmla="*/ 137 h 173"/>
                  <a:gd name="T58" fmla="*/ 73 w 220"/>
                  <a:gd name="T59" fmla="*/ 146 h 173"/>
                  <a:gd name="T60" fmla="*/ 62 w 220"/>
                  <a:gd name="T61" fmla="*/ 143 h 173"/>
                  <a:gd name="T62" fmla="*/ 50 w 220"/>
                  <a:gd name="T63" fmla="*/ 143 h 173"/>
                  <a:gd name="T64" fmla="*/ 46 w 220"/>
                  <a:gd name="T65" fmla="*/ 131 h 173"/>
                  <a:gd name="T66" fmla="*/ 32 w 220"/>
                  <a:gd name="T67" fmla="*/ 121 h 173"/>
                  <a:gd name="T68" fmla="*/ 18 w 220"/>
                  <a:gd name="T69" fmla="*/ 118 h 173"/>
                  <a:gd name="T70" fmla="*/ 3 w 220"/>
                  <a:gd name="T71" fmla="*/ 126 h 173"/>
                  <a:gd name="T72" fmla="*/ 8 w 220"/>
                  <a:gd name="T73" fmla="*/ 114 h 173"/>
                  <a:gd name="T74" fmla="*/ 9 w 220"/>
                  <a:gd name="T75" fmla="*/ 100 h 173"/>
                  <a:gd name="T76" fmla="*/ 17 w 220"/>
                  <a:gd name="T77" fmla="*/ 91 h 173"/>
                  <a:gd name="T78" fmla="*/ 24 w 220"/>
                  <a:gd name="T79" fmla="*/ 80 h 173"/>
                  <a:gd name="T80" fmla="*/ 29 w 220"/>
                  <a:gd name="T81" fmla="*/ 61 h 173"/>
                  <a:gd name="T82" fmla="*/ 32 w 220"/>
                  <a:gd name="T83" fmla="*/ 49 h 173"/>
                  <a:gd name="T84" fmla="*/ 33 w 220"/>
                  <a:gd name="T85" fmla="*/ 41 h 173"/>
                  <a:gd name="T86" fmla="*/ 35 w 220"/>
                  <a:gd name="T87" fmla="*/ 23 h 173"/>
                  <a:gd name="T88" fmla="*/ 50 w 220"/>
                  <a:gd name="T89" fmla="*/ 0 h 173"/>
                  <a:gd name="T90" fmla="*/ 68 w 220"/>
                  <a:gd name="T91" fmla="*/ 7 h 173"/>
                  <a:gd name="T92" fmla="*/ 65 w 220"/>
                  <a:gd name="T93" fmla="*/ 18 h 173"/>
                  <a:gd name="T94" fmla="*/ 56 w 220"/>
                  <a:gd name="T95" fmla="*/ 24 h 173"/>
                  <a:gd name="T96" fmla="*/ 61 w 220"/>
                  <a:gd name="T97" fmla="*/ 30 h 173"/>
                  <a:gd name="T98" fmla="*/ 70 w 220"/>
                  <a:gd name="T99" fmla="*/ 42 h 173"/>
                  <a:gd name="T100" fmla="*/ 87 w 220"/>
                  <a:gd name="T101" fmla="*/ 38 h 173"/>
                  <a:gd name="T102" fmla="*/ 91 w 220"/>
                  <a:gd name="T103" fmla="*/ 38 h 173"/>
                  <a:gd name="T104" fmla="*/ 97 w 220"/>
                  <a:gd name="T105" fmla="*/ 38 h 173"/>
                  <a:gd name="T106" fmla="*/ 106 w 220"/>
                  <a:gd name="T107" fmla="*/ 45 h 173"/>
                  <a:gd name="T108" fmla="*/ 118 w 220"/>
                  <a:gd name="T109" fmla="*/ 49 h 173"/>
                  <a:gd name="T110" fmla="*/ 120 w 220"/>
                  <a:gd name="T111" fmla="*/ 71 h 173"/>
                  <a:gd name="T112" fmla="*/ 134 w 220"/>
                  <a:gd name="T113" fmla="*/ 76 h 173"/>
                  <a:gd name="T114" fmla="*/ 140 w 220"/>
                  <a:gd name="T115" fmla="*/ 91 h 173"/>
                  <a:gd name="T116" fmla="*/ 149 w 220"/>
                  <a:gd name="T117" fmla="*/ 94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173">
                    <a:moveTo>
                      <a:pt x="152" y="97"/>
                    </a:moveTo>
                    <a:lnTo>
                      <a:pt x="156" y="100"/>
                    </a:lnTo>
                    <a:lnTo>
                      <a:pt x="162" y="103"/>
                    </a:lnTo>
                    <a:lnTo>
                      <a:pt x="161" y="109"/>
                    </a:lnTo>
                    <a:lnTo>
                      <a:pt x="170" y="112"/>
                    </a:lnTo>
                    <a:lnTo>
                      <a:pt x="175" y="117"/>
                    </a:lnTo>
                    <a:lnTo>
                      <a:pt x="176" y="123"/>
                    </a:lnTo>
                    <a:lnTo>
                      <a:pt x="179" y="128"/>
                    </a:lnTo>
                    <a:lnTo>
                      <a:pt x="185" y="134"/>
                    </a:lnTo>
                    <a:lnTo>
                      <a:pt x="190" y="131"/>
                    </a:lnTo>
                    <a:lnTo>
                      <a:pt x="197" y="135"/>
                    </a:lnTo>
                    <a:lnTo>
                      <a:pt x="197" y="137"/>
                    </a:lnTo>
                    <a:lnTo>
                      <a:pt x="206" y="141"/>
                    </a:lnTo>
                    <a:lnTo>
                      <a:pt x="203" y="146"/>
                    </a:lnTo>
                    <a:lnTo>
                      <a:pt x="208" y="153"/>
                    </a:lnTo>
                    <a:lnTo>
                      <a:pt x="220" y="158"/>
                    </a:lnTo>
                    <a:lnTo>
                      <a:pt x="220" y="164"/>
                    </a:lnTo>
                    <a:lnTo>
                      <a:pt x="214" y="170"/>
                    </a:lnTo>
                    <a:lnTo>
                      <a:pt x="205" y="169"/>
                    </a:lnTo>
                    <a:lnTo>
                      <a:pt x="205" y="164"/>
                    </a:lnTo>
                    <a:lnTo>
                      <a:pt x="199" y="164"/>
                    </a:lnTo>
                    <a:lnTo>
                      <a:pt x="194" y="166"/>
                    </a:lnTo>
                    <a:lnTo>
                      <a:pt x="196" y="167"/>
                    </a:lnTo>
                    <a:lnTo>
                      <a:pt x="187" y="170"/>
                    </a:lnTo>
                    <a:lnTo>
                      <a:pt x="182" y="167"/>
                    </a:lnTo>
                    <a:lnTo>
                      <a:pt x="178" y="167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67" y="167"/>
                    </a:lnTo>
                    <a:lnTo>
                      <a:pt x="161" y="156"/>
                    </a:lnTo>
                    <a:lnTo>
                      <a:pt x="155" y="152"/>
                    </a:lnTo>
                    <a:lnTo>
                      <a:pt x="156" y="149"/>
                    </a:lnTo>
                    <a:lnTo>
                      <a:pt x="153" y="146"/>
                    </a:lnTo>
                    <a:lnTo>
                      <a:pt x="146" y="155"/>
                    </a:lnTo>
                    <a:lnTo>
                      <a:pt x="140" y="158"/>
                    </a:lnTo>
                    <a:lnTo>
                      <a:pt x="138" y="169"/>
                    </a:lnTo>
                    <a:lnTo>
                      <a:pt x="134" y="169"/>
                    </a:lnTo>
                    <a:lnTo>
                      <a:pt x="128" y="173"/>
                    </a:lnTo>
                    <a:lnTo>
                      <a:pt x="128" y="173"/>
                    </a:lnTo>
                    <a:lnTo>
                      <a:pt x="129" y="167"/>
                    </a:lnTo>
                    <a:lnTo>
                      <a:pt x="128" y="158"/>
                    </a:lnTo>
                    <a:lnTo>
                      <a:pt x="123" y="158"/>
                    </a:lnTo>
                    <a:lnTo>
                      <a:pt x="128" y="152"/>
                    </a:lnTo>
                    <a:lnTo>
                      <a:pt x="131" y="140"/>
                    </a:lnTo>
                    <a:lnTo>
                      <a:pt x="125" y="134"/>
                    </a:lnTo>
                    <a:lnTo>
                      <a:pt x="118" y="134"/>
                    </a:lnTo>
                    <a:lnTo>
                      <a:pt x="118" y="129"/>
                    </a:lnTo>
                    <a:lnTo>
                      <a:pt x="112" y="125"/>
                    </a:lnTo>
                    <a:lnTo>
                      <a:pt x="109" y="125"/>
                    </a:lnTo>
                    <a:lnTo>
                      <a:pt x="105" y="123"/>
                    </a:lnTo>
                    <a:lnTo>
                      <a:pt x="103" y="126"/>
                    </a:lnTo>
                    <a:lnTo>
                      <a:pt x="96" y="128"/>
                    </a:lnTo>
                    <a:lnTo>
                      <a:pt x="97" y="134"/>
                    </a:lnTo>
                    <a:lnTo>
                      <a:pt x="94" y="137"/>
                    </a:lnTo>
                    <a:lnTo>
                      <a:pt x="91" y="138"/>
                    </a:lnTo>
                    <a:lnTo>
                      <a:pt x="80" y="137"/>
                    </a:lnTo>
                    <a:lnTo>
                      <a:pt x="76" y="134"/>
                    </a:lnTo>
                    <a:lnTo>
                      <a:pt x="76" y="137"/>
                    </a:lnTo>
                    <a:lnTo>
                      <a:pt x="71" y="141"/>
                    </a:lnTo>
                    <a:lnTo>
                      <a:pt x="73" y="146"/>
                    </a:lnTo>
                    <a:lnTo>
                      <a:pt x="64" y="144"/>
                    </a:lnTo>
                    <a:lnTo>
                      <a:pt x="62" y="143"/>
                    </a:lnTo>
                    <a:lnTo>
                      <a:pt x="58" y="147"/>
                    </a:lnTo>
                    <a:lnTo>
                      <a:pt x="50" y="143"/>
                    </a:lnTo>
                    <a:lnTo>
                      <a:pt x="43" y="138"/>
                    </a:lnTo>
                    <a:lnTo>
                      <a:pt x="46" y="131"/>
                    </a:lnTo>
                    <a:lnTo>
                      <a:pt x="40" y="126"/>
                    </a:lnTo>
                    <a:lnTo>
                      <a:pt x="32" y="121"/>
                    </a:lnTo>
                    <a:lnTo>
                      <a:pt x="26" y="118"/>
                    </a:lnTo>
                    <a:lnTo>
                      <a:pt x="18" y="118"/>
                    </a:lnTo>
                    <a:lnTo>
                      <a:pt x="11" y="120"/>
                    </a:lnTo>
                    <a:lnTo>
                      <a:pt x="3" y="126"/>
                    </a:lnTo>
                    <a:lnTo>
                      <a:pt x="0" y="121"/>
                    </a:lnTo>
                    <a:lnTo>
                      <a:pt x="8" y="114"/>
                    </a:lnTo>
                    <a:lnTo>
                      <a:pt x="6" y="106"/>
                    </a:lnTo>
                    <a:lnTo>
                      <a:pt x="9" y="100"/>
                    </a:lnTo>
                    <a:lnTo>
                      <a:pt x="12" y="93"/>
                    </a:lnTo>
                    <a:lnTo>
                      <a:pt x="17" y="91"/>
                    </a:lnTo>
                    <a:lnTo>
                      <a:pt x="20" y="85"/>
                    </a:lnTo>
                    <a:lnTo>
                      <a:pt x="24" y="80"/>
                    </a:lnTo>
                    <a:lnTo>
                      <a:pt x="23" y="70"/>
                    </a:lnTo>
                    <a:lnTo>
                      <a:pt x="29" y="61"/>
                    </a:lnTo>
                    <a:lnTo>
                      <a:pt x="27" y="59"/>
                    </a:lnTo>
                    <a:lnTo>
                      <a:pt x="32" y="49"/>
                    </a:lnTo>
                    <a:lnTo>
                      <a:pt x="30" y="45"/>
                    </a:lnTo>
                    <a:lnTo>
                      <a:pt x="33" y="41"/>
                    </a:lnTo>
                    <a:lnTo>
                      <a:pt x="32" y="33"/>
                    </a:lnTo>
                    <a:lnTo>
                      <a:pt x="35" y="23"/>
                    </a:lnTo>
                    <a:lnTo>
                      <a:pt x="35" y="17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68" y="7"/>
                    </a:lnTo>
                    <a:lnTo>
                      <a:pt x="65" y="9"/>
                    </a:lnTo>
                    <a:lnTo>
                      <a:pt x="65" y="18"/>
                    </a:lnTo>
                    <a:lnTo>
                      <a:pt x="59" y="18"/>
                    </a:lnTo>
                    <a:lnTo>
                      <a:pt x="56" y="24"/>
                    </a:lnTo>
                    <a:lnTo>
                      <a:pt x="61" y="27"/>
                    </a:lnTo>
                    <a:lnTo>
                      <a:pt x="61" y="30"/>
                    </a:lnTo>
                    <a:lnTo>
                      <a:pt x="67" y="30"/>
                    </a:lnTo>
                    <a:lnTo>
                      <a:pt x="70" y="42"/>
                    </a:lnTo>
                    <a:lnTo>
                      <a:pt x="76" y="47"/>
                    </a:lnTo>
                    <a:lnTo>
                      <a:pt x="87" y="38"/>
                    </a:lnTo>
                    <a:lnTo>
                      <a:pt x="88" y="38"/>
                    </a:lnTo>
                    <a:lnTo>
                      <a:pt x="91" y="38"/>
                    </a:lnTo>
                    <a:lnTo>
                      <a:pt x="96" y="42"/>
                    </a:lnTo>
                    <a:lnTo>
                      <a:pt x="97" y="38"/>
                    </a:lnTo>
                    <a:lnTo>
                      <a:pt x="100" y="42"/>
                    </a:lnTo>
                    <a:lnTo>
                      <a:pt x="106" y="45"/>
                    </a:lnTo>
                    <a:lnTo>
                      <a:pt x="112" y="42"/>
                    </a:lnTo>
                    <a:lnTo>
                      <a:pt x="118" y="49"/>
                    </a:lnTo>
                    <a:lnTo>
                      <a:pt x="117" y="55"/>
                    </a:lnTo>
                    <a:lnTo>
                      <a:pt x="120" y="71"/>
                    </a:lnTo>
                    <a:lnTo>
                      <a:pt x="128" y="71"/>
                    </a:lnTo>
                    <a:lnTo>
                      <a:pt x="134" y="76"/>
                    </a:lnTo>
                    <a:lnTo>
                      <a:pt x="132" y="80"/>
                    </a:lnTo>
                    <a:lnTo>
                      <a:pt x="140" y="91"/>
                    </a:lnTo>
                    <a:lnTo>
                      <a:pt x="144" y="94"/>
                    </a:lnTo>
                    <a:lnTo>
                      <a:pt x="149" y="94"/>
                    </a:lnTo>
                    <a:lnTo>
                      <a:pt x="152" y="9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5" name="Freeform 6764">
                <a:extLst>
                  <a:ext uri="{FF2B5EF4-FFF2-40B4-BE49-F238E27FC236}">
                    <a16:creationId xmlns:a16="http://schemas.microsoft.com/office/drawing/2014/main" id="{D73B40BB-7474-1050-D54E-8A29A459F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807"/>
                <a:ext cx="17" cy="26"/>
              </a:xfrm>
              <a:custGeom>
                <a:avLst/>
                <a:gdLst>
                  <a:gd name="T0" fmla="*/ 24 w 33"/>
                  <a:gd name="T1" fmla="*/ 15 h 52"/>
                  <a:gd name="T2" fmla="*/ 20 w 33"/>
                  <a:gd name="T3" fmla="*/ 11 h 52"/>
                  <a:gd name="T4" fmla="*/ 15 w 33"/>
                  <a:gd name="T5" fmla="*/ 3 h 52"/>
                  <a:gd name="T6" fmla="*/ 12 w 33"/>
                  <a:gd name="T7" fmla="*/ 0 h 52"/>
                  <a:gd name="T8" fmla="*/ 3 w 33"/>
                  <a:gd name="T9" fmla="*/ 9 h 52"/>
                  <a:gd name="T10" fmla="*/ 3 w 33"/>
                  <a:gd name="T11" fmla="*/ 12 h 52"/>
                  <a:gd name="T12" fmla="*/ 0 w 33"/>
                  <a:gd name="T13" fmla="*/ 17 h 52"/>
                  <a:gd name="T14" fmla="*/ 5 w 33"/>
                  <a:gd name="T15" fmla="*/ 20 h 52"/>
                  <a:gd name="T16" fmla="*/ 9 w 33"/>
                  <a:gd name="T17" fmla="*/ 24 h 52"/>
                  <a:gd name="T18" fmla="*/ 9 w 33"/>
                  <a:gd name="T19" fmla="*/ 26 h 52"/>
                  <a:gd name="T20" fmla="*/ 6 w 33"/>
                  <a:gd name="T21" fmla="*/ 33 h 52"/>
                  <a:gd name="T22" fmla="*/ 9 w 33"/>
                  <a:gd name="T23" fmla="*/ 40 h 52"/>
                  <a:gd name="T24" fmla="*/ 12 w 33"/>
                  <a:gd name="T25" fmla="*/ 43 h 52"/>
                  <a:gd name="T26" fmla="*/ 9 w 33"/>
                  <a:gd name="T27" fmla="*/ 47 h 52"/>
                  <a:gd name="T28" fmla="*/ 20 w 33"/>
                  <a:gd name="T29" fmla="*/ 52 h 52"/>
                  <a:gd name="T30" fmla="*/ 23 w 33"/>
                  <a:gd name="T31" fmla="*/ 49 h 52"/>
                  <a:gd name="T32" fmla="*/ 18 w 33"/>
                  <a:gd name="T33" fmla="*/ 44 h 52"/>
                  <a:gd name="T34" fmla="*/ 21 w 33"/>
                  <a:gd name="T35" fmla="*/ 38 h 52"/>
                  <a:gd name="T36" fmla="*/ 27 w 33"/>
                  <a:gd name="T37" fmla="*/ 36 h 52"/>
                  <a:gd name="T38" fmla="*/ 32 w 33"/>
                  <a:gd name="T39" fmla="*/ 36 h 52"/>
                  <a:gd name="T40" fmla="*/ 33 w 33"/>
                  <a:gd name="T41" fmla="*/ 29 h 52"/>
                  <a:gd name="T42" fmla="*/ 30 w 33"/>
                  <a:gd name="T43" fmla="*/ 21 h 52"/>
                  <a:gd name="T44" fmla="*/ 24 w 33"/>
                  <a:gd name="T45" fmla="*/ 18 h 52"/>
                  <a:gd name="T46" fmla="*/ 24 w 33"/>
                  <a:gd name="T47" fmla="*/ 1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3" h="52">
                    <a:moveTo>
                      <a:pt x="24" y="15"/>
                    </a:moveTo>
                    <a:lnTo>
                      <a:pt x="20" y="11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3" y="9"/>
                    </a:lnTo>
                    <a:lnTo>
                      <a:pt x="3" y="12"/>
                    </a:lnTo>
                    <a:lnTo>
                      <a:pt x="0" y="17"/>
                    </a:lnTo>
                    <a:lnTo>
                      <a:pt x="5" y="20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6" y="33"/>
                    </a:lnTo>
                    <a:lnTo>
                      <a:pt x="9" y="40"/>
                    </a:lnTo>
                    <a:lnTo>
                      <a:pt x="12" y="43"/>
                    </a:lnTo>
                    <a:lnTo>
                      <a:pt x="9" y="47"/>
                    </a:lnTo>
                    <a:lnTo>
                      <a:pt x="20" y="52"/>
                    </a:lnTo>
                    <a:lnTo>
                      <a:pt x="23" y="49"/>
                    </a:lnTo>
                    <a:lnTo>
                      <a:pt x="18" y="44"/>
                    </a:lnTo>
                    <a:lnTo>
                      <a:pt x="21" y="38"/>
                    </a:lnTo>
                    <a:lnTo>
                      <a:pt x="27" y="36"/>
                    </a:lnTo>
                    <a:lnTo>
                      <a:pt x="32" y="36"/>
                    </a:lnTo>
                    <a:lnTo>
                      <a:pt x="33" y="29"/>
                    </a:lnTo>
                    <a:lnTo>
                      <a:pt x="30" y="21"/>
                    </a:lnTo>
                    <a:lnTo>
                      <a:pt x="24" y="18"/>
                    </a:lnTo>
                    <a:lnTo>
                      <a:pt x="24" y="1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6" name="Freeform 6765">
                <a:extLst>
                  <a:ext uri="{FF2B5EF4-FFF2-40B4-BE49-F238E27FC236}">
                    <a16:creationId xmlns:a16="http://schemas.microsoft.com/office/drawing/2014/main" id="{297D800A-729A-092B-DC8B-B848A94CC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807"/>
                <a:ext cx="17" cy="26"/>
              </a:xfrm>
              <a:custGeom>
                <a:avLst/>
                <a:gdLst>
                  <a:gd name="T0" fmla="*/ 24 w 33"/>
                  <a:gd name="T1" fmla="*/ 15 h 52"/>
                  <a:gd name="T2" fmla="*/ 24 w 33"/>
                  <a:gd name="T3" fmla="*/ 18 h 52"/>
                  <a:gd name="T4" fmla="*/ 30 w 33"/>
                  <a:gd name="T5" fmla="*/ 21 h 52"/>
                  <a:gd name="T6" fmla="*/ 33 w 33"/>
                  <a:gd name="T7" fmla="*/ 29 h 52"/>
                  <a:gd name="T8" fmla="*/ 32 w 33"/>
                  <a:gd name="T9" fmla="*/ 36 h 52"/>
                  <a:gd name="T10" fmla="*/ 27 w 33"/>
                  <a:gd name="T11" fmla="*/ 36 h 52"/>
                  <a:gd name="T12" fmla="*/ 21 w 33"/>
                  <a:gd name="T13" fmla="*/ 38 h 52"/>
                  <a:gd name="T14" fmla="*/ 18 w 33"/>
                  <a:gd name="T15" fmla="*/ 44 h 52"/>
                  <a:gd name="T16" fmla="*/ 23 w 33"/>
                  <a:gd name="T17" fmla="*/ 49 h 52"/>
                  <a:gd name="T18" fmla="*/ 20 w 33"/>
                  <a:gd name="T19" fmla="*/ 52 h 52"/>
                  <a:gd name="T20" fmla="*/ 9 w 33"/>
                  <a:gd name="T21" fmla="*/ 47 h 52"/>
                  <a:gd name="T22" fmla="*/ 12 w 33"/>
                  <a:gd name="T23" fmla="*/ 43 h 52"/>
                  <a:gd name="T24" fmla="*/ 9 w 33"/>
                  <a:gd name="T25" fmla="*/ 40 h 52"/>
                  <a:gd name="T26" fmla="*/ 6 w 33"/>
                  <a:gd name="T27" fmla="*/ 33 h 52"/>
                  <a:gd name="T28" fmla="*/ 9 w 33"/>
                  <a:gd name="T29" fmla="*/ 26 h 52"/>
                  <a:gd name="T30" fmla="*/ 9 w 33"/>
                  <a:gd name="T31" fmla="*/ 24 h 52"/>
                  <a:gd name="T32" fmla="*/ 5 w 33"/>
                  <a:gd name="T33" fmla="*/ 20 h 52"/>
                  <a:gd name="T34" fmla="*/ 0 w 33"/>
                  <a:gd name="T35" fmla="*/ 17 h 52"/>
                  <a:gd name="T36" fmla="*/ 3 w 33"/>
                  <a:gd name="T37" fmla="*/ 12 h 52"/>
                  <a:gd name="T38" fmla="*/ 3 w 33"/>
                  <a:gd name="T39" fmla="*/ 9 h 52"/>
                  <a:gd name="T40" fmla="*/ 12 w 33"/>
                  <a:gd name="T41" fmla="*/ 0 h 52"/>
                  <a:gd name="T42" fmla="*/ 15 w 33"/>
                  <a:gd name="T43" fmla="*/ 3 h 52"/>
                  <a:gd name="T44" fmla="*/ 20 w 33"/>
                  <a:gd name="T45" fmla="*/ 11 h 52"/>
                  <a:gd name="T46" fmla="*/ 24 w 33"/>
                  <a:gd name="T47" fmla="*/ 1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3" h="52">
                    <a:moveTo>
                      <a:pt x="24" y="15"/>
                    </a:moveTo>
                    <a:lnTo>
                      <a:pt x="24" y="18"/>
                    </a:lnTo>
                    <a:lnTo>
                      <a:pt x="30" y="21"/>
                    </a:lnTo>
                    <a:lnTo>
                      <a:pt x="33" y="29"/>
                    </a:lnTo>
                    <a:lnTo>
                      <a:pt x="32" y="36"/>
                    </a:lnTo>
                    <a:lnTo>
                      <a:pt x="27" y="36"/>
                    </a:lnTo>
                    <a:lnTo>
                      <a:pt x="21" y="38"/>
                    </a:lnTo>
                    <a:lnTo>
                      <a:pt x="18" y="44"/>
                    </a:lnTo>
                    <a:lnTo>
                      <a:pt x="23" y="49"/>
                    </a:lnTo>
                    <a:lnTo>
                      <a:pt x="20" y="52"/>
                    </a:lnTo>
                    <a:lnTo>
                      <a:pt x="9" y="47"/>
                    </a:lnTo>
                    <a:lnTo>
                      <a:pt x="12" y="43"/>
                    </a:lnTo>
                    <a:lnTo>
                      <a:pt x="9" y="40"/>
                    </a:lnTo>
                    <a:lnTo>
                      <a:pt x="6" y="33"/>
                    </a:lnTo>
                    <a:lnTo>
                      <a:pt x="9" y="26"/>
                    </a:lnTo>
                    <a:lnTo>
                      <a:pt x="9" y="24"/>
                    </a:lnTo>
                    <a:lnTo>
                      <a:pt x="5" y="20"/>
                    </a:lnTo>
                    <a:lnTo>
                      <a:pt x="0" y="17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20" y="11"/>
                    </a:lnTo>
                    <a:lnTo>
                      <a:pt x="24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7" name="Freeform 6766">
                <a:extLst>
                  <a:ext uri="{FF2B5EF4-FFF2-40B4-BE49-F238E27FC236}">
                    <a16:creationId xmlns:a16="http://schemas.microsoft.com/office/drawing/2014/main" id="{7D41AD16-08D1-75DE-D749-A7794A1BB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807"/>
                <a:ext cx="17" cy="26"/>
              </a:xfrm>
              <a:custGeom>
                <a:avLst/>
                <a:gdLst>
                  <a:gd name="T0" fmla="*/ 24 w 33"/>
                  <a:gd name="T1" fmla="*/ 15 h 52"/>
                  <a:gd name="T2" fmla="*/ 24 w 33"/>
                  <a:gd name="T3" fmla="*/ 18 h 52"/>
                  <a:gd name="T4" fmla="*/ 30 w 33"/>
                  <a:gd name="T5" fmla="*/ 21 h 52"/>
                  <a:gd name="T6" fmla="*/ 33 w 33"/>
                  <a:gd name="T7" fmla="*/ 29 h 52"/>
                  <a:gd name="T8" fmla="*/ 32 w 33"/>
                  <a:gd name="T9" fmla="*/ 36 h 52"/>
                  <a:gd name="T10" fmla="*/ 27 w 33"/>
                  <a:gd name="T11" fmla="*/ 36 h 52"/>
                  <a:gd name="T12" fmla="*/ 21 w 33"/>
                  <a:gd name="T13" fmla="*/ 38 h 52"/>
                  <a:gd name="T14" fmla="*/ 18 w 33"/>
                  <a:gd name="T15" fmla="*/ 44 h 52"/>
                  <a:gd name="T16" fmla="*/ 23 w 33"/>
                  <a:gd name="T17" fmla="*/ 49 h 52"/>
                  <a:gd name="T18" fmla="*/ 20 w 33"/>
                  <a:gd name="T19" fmla="*/ 52 h 52"/>
                  <a:gd name="T20" fmla="*/ 9 w 33"/>
                  <a:gd name="T21" fmla="*/ 47 h 52"/>
                  <a:gd name="T22" fmla="*/ 12 w 33"/>
                  <a:gd name="T23" fmla="*/ 43 h 52"/>
                  <a:gd name="T24" fmla="*/ 9 w 33"/>
                  <a:gd name="T25" fmla="*/ 40 h 52"/>
                  <a:gd name="T26" fmla="*/ 6 w 33"/>
                  <a:gd name="T27" fmla="*/ 33 h 52"/>
                  <a:gd name="T28" fmla="*/ 9 w 33"/>
                  <a:gd name="T29" fmla="*/ 26 h 52"/>
                  <a:gd name="T30" fmla="*/ 9 w 33"/>
                  <a:gd name="T31" fmla="*/ 24 h 52"/>
                  <a:gd name="T32" fmla="*/ 5 w 33"/>
                  <a:gd name="T33" fmla="*/ 20 h 52"/>
                  <a:gd name="T34" fmla="*/ 0 w 33"/>
                  <a:gd name="T35" fmla="*/ 17 h 52"/>
                  <a:gd name="T36" fmla="*/ 3 w 33"/>
                  <a:gd name="T37" fmla="*/ 12 h 52"/>
                  <a:gd name="T38" fmla="*/ 3 w 33"/>
                  <a:gd name="T39" fmla="*/ 9 h 52"/>
                  <a:gd name="T40" fmla="*/ 12 w 33"/>
                  <a:gd name="T41" fmla="*/ 0 h 52"/>
                  <a:gd name="T42" fmla="*/ 15 w 33"/>
                  <a:gd name="T43" fmla="*/ 3 h 52"/>
                  <a:gd name="T44" fmla="*/ 20 w 33"/>
                  <a:gd name="T45" fmla="*/ 11 h 52"/>
                  <a:gd name="T46" fmla="*/ 24 w 33"/>
                  <a:gd name="T47" fmla="*/ 1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3" h="52">
                    <a:moveTo>
                      <a:pt x="24" y="15"/>
                    </a:moveTo>
                    <a:lnTo>
                      <a:pt x="24" y="18"/>
                    </a:lnTo>
                    <a:lnTo>
                      <a:pt x="30" y="21"/>
                    </a:lnTo>
                    <a:lnTo>
                      <a:pt x="33" y="29"/>
                    </a:lnTo>
                    <a:lnTo>
                      <a:pt x="32" y="36"/>
                    </a:lnTo>
                    <a:lnTo>
                      <a:pt x="27" y="36"/>
                    </a:lnTo>
                    <a:lnTo>
                      <a:pt x="21" y="38"/>
                    </a:lnTo>
                    <a:lnTo>
                      <a:pt x="18" y="44"/>
                    </a:lnTo>
                    <a:lnTo>
                      <a:pt x="23" y="49"/>
                    </a:lnTo>
                    <a:lnTo>
                      <a:pt x="20" y="52"/>
                    </a:lnTo>
                    <a:lnTo>
                      <a:pt x="9" y="47"/>
                    </a:lnTo>
                    <a:lnTo>
                      <a:pt x="12" y="43"/>
                    </a:lnTo>
                    <a:lnTo>
                      <a:pt x="9" y="40"/>
                    </a:lnTo>
                    <a:lnTo>
                      <a:pt x="6" y="33"/>
                    </a:lnTo>
                    <a:lnTo>
                      <a:pt x="9" y="26"/>
                    </a:lnTo>
                    <a:lnTo>
                      <a:pt x="9" y="24"/>
                    </a:lnTo>
                    <a:lnTo>
                      <a:pt x="5" y="20"/>
                    </a:lnTo>
                    <a:lnTo>
                      <a:pt x="0" y="17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12" y="0"/>
                    </a:lnTo>
                    <a:lnTo>
                      <a:pt x="15" y="3"/>
                    </a:lnTo>
                    <a:lnTo>
                      <a:pt x="20" y="11"/>
                    </a:lnTo>
                    <a:lnTo>
                      <a:pt x="24" y="1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8" name="Freeform 6767">
                <a:extLst>
                  <a:ext uri="{FF2B5EF4-FFF2-40B4-BE49-F238E27FC236}">
                    <a16:creationId xmlns:a16="http://schemas.microsoft.com/office/drawing/2014/main" id="{2C6D5751-C563-93CA-5B73-9B70CCDC6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828"/>
                <a:ext cx="23" cy="19"/>
              </a:xfrm>
              <a:custGeom>
                <a:avLst/>
                <a:gdLst>
                  <a:gd name="T0" fmla="*/ 12 w 45"/>
                  <a:gd name="T1" fmla="*/ 3 h 36"/>
                  <a:gd name="T2" fmla="*/ 9 w 45"/>
                  <a:gd name="T3" fmla="*/ 0 h 36"/>
                  <a:gd name="T4" fmla="*/ 0 w 45"/>
                  <a:gd name="T5" fmla="*/ 13 h 36"/>
                  <a:gd name="T6" fmla="*/ 1 w 45"/>
                  <a:gd name="T7" fmla="*/ 25 h 36"/>
                  <a:gd name="T8" fmla="*/ 9 w 45"/>
                  <a:gd name="T9" fmla="*/ 30 h 36"/>
                  <a:gd name="T10" fmla="*/ 15 w 45"/>
                  <a:gd name="T11" fmla="*/ 36 h 36"/>
                  <a:gd name="T12" fmla="*/ 33 w 45"/>
                  <a:gd name="T13" fmla="*/ 21 h 36"/>
                  <a:gd name="T14" fmla="*/ 45 w 45"/>
                  <a:gd name="T15" fmla="*/ 18 h 36"/>
                  <a:gd name="T16" fmla="*/ 45 w 45"/>
                  <a:gd name="T17" fmla="*/ 18 h 36"/>
                  <a:gd name="T18" fmla="*/ 44 w 45"/>
                  <a:gd name="T19" fmla="*/ 12 h 36"/>
                  <a:gd name="T20" fmla="*/ 36 w 45"/>
                  <a:gd name="T21" fmla="*/ 7 h 36"/>
                  <a:gd name="T22" fmla="*/ 31 w 45"/>
                  <a:gd name="T23" fmla="*/ 9 h 36"/>
                  <a:gd name="T24" fmla="*/ 12 w 45"/>
                  <a:gd name="T25" fmla="*/ 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6">
                    <a:moveTo>
                      <a:pt x="12" y="3"/>
                    </a:moveTo>
                    <a:lnTo>
                      <a:pt x="9" y="0"/>
                    </a:lnTo>
                    <a:lnTo>
                      <a:pt x="0" y="13"/>
                    </a:lnTo>
                    <a:lnTo>
                      <a:pt x="1" y="25"/>
                    </a:lnTo>
                    <a:lnTo>
                      <a:pt x="9" y="30"/>
                    </a:lnTo>
                    <a:lnTo>
                      <a:pt x="15" y="36"/>
                    </a:lnTo>
                    <a:lnTo>
                      <a:pt x="33" y="21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2"/>
                    </a:lnTo>
                    <a:lnTo>
                      <a:pt x="36" y="7"/>
                    </a:lnTo>
                    <a:lnTo>
                      <a:pt x="31" y="9"/>
                    </a:ln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09" name="Freeform 6768">
                <a:extLst>
                  <a:ext uri="{FF2B5EF4-FFF2-40B4-BE49-F238E27FC236}">
                    <a16:creationId xmlns:a16="http://schemas.microsoft.com/office/drawing/2014/main" id="{D94611F2-CDEA-92EE-BB41-3A0F12450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828"/>
                <a:ext cx="23" cy="19"/>
              </a:xfrm>
              <a:custGeom>
                <a:avLst/>
                <a:gdLst>
                  <a:gd name="T0" fmla="*/ 12 w 45"/>
                  <a:gd name="T1" fmla="*/ 3 h 36"/>
                  <a:gd name="T2" fmla="*/ 31 w 45"/>
                  <a:gd name="T3" fmla="*/ 9 h 36"/>
                  <a:gd name="T4" fmla="*/ 36 w 45"/>
                  <a:gd name="T5" fmla="*/ 7 h 36"/>
                  <a:gd name="T6" fmla="*/ 44 w 45"/>
                  <a:gd name="T7" fmla="*/ 12 h 36"/>
                  <a:gd name="T8" fmla="*/ 45 w 45"/>
                  <a:gd name="T9" fmla="*/ 18 h 36"/>
                  <a:gd name="T10" fmla="*/ 45 w 45"/>
                  <a:gd name="T11" fmla="*/ 18 h 36"/>
                  <a:gd name="T12" fmla="*/ 33 w 45"/>
                  <a:gd name="T13" fmla="*/ 21 h 36"/>
                  <a:gd name="T14" fmla="*/ 15 w 45"/>
                  <a:gd name="T15" fmla="*/ 36 h 36"/>
                  <a:gd name="T16" fmla="*/ 9 w 45"/>
                  <a:gd name="T17" fmla="*/ 30 h 36"/>
                  <a:gd name="T18" fmla="*/ 1 w 45"/>
                  <a:gd name="T19" fmla="*/ 25 h 36"/>
                  <a:gd name="T20" fmla="*/ 0 w 45"/>
                  <a:gd name="T21" fmla="*/ 13 h 36"/>
                  <a:gd name="T22" fmla="*/ 9 w 45"/>
                  <a:gd name="T23" fmla="*/ 0 h 36"/>
                  <a:gd name="T24" fmla="*/ 12 w 45"/>
                  <a:gd name="T25" fmla="*/ 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6">
                    <a:moveTo>
                      <a:pt x="12" y="3"/>
                    </a:moveTo>
                    <a:lnTo>
                      <a:pt x="31" y="9"/>
                    </a:lnTo>
                    <a:lnTo>
                      <a:pt x="36" y="7"/>
                    </a:lnTo>
                    <a:lnTo>
                      <a:pt x="44" y="12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33" y="21"/>
                    </a:lnTo>
                    <a:lnTo>
                      <a:pt x="15" y="36"/>
                    </a:lnTo>
                    <a:lnTo>
                      <a:pt x="9" y="30"/>
                    </a:lnTo>
                    <a:lnTo>
                      <a:pt x="1" y="25"/>
                    </a:lnTo>
                    <a:lnTo>
                      <a:pt x="0" y="13"/>
                    </a:lnTo>
                    <a:lnTo>
                      <a:pt x="9" y="0"/>
                    </a:ln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0" name="Freeform 6769">
                <a:extLst>
                  <a:ext uri="{FF2B5EF4-FFF2-40B4-BE49-F238E27FC236}">
                    <a16:creationId xmlns:a16="http://schemas.microsoft.com/office/drawing/2014/main" id="{E3864657-4BFC-3604-C45B-0AA6F4D33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828"/>
                <a:ext cx="23" cy="19"/>
              </a:xfrm>
              <a:custGeom>
                <a:avLst/>
                <a:gdLst>
                  <a:gd name="T0" fmla="*/ 12 w 45"/>
                  <a:gd name="T1" fmla="*/ 3 h 36"/>
                  <a:gd name="T2" fmla="*/ 31 w 45"/>
                  <a:gd name="T3" fmla="*/ 9 h 36"/>
                  <a:gd name="T4" fmla="*/ 36 w 45"/>
                  <a:gd name="T5" fmla="*/ 7 h 36"/>
                  <a:gd name="T6" fmla="*/ 44 w 45"/>
                  <a:gd name="T7" fmla="*/ 12 h 36"/>
                  <a:gd name="T8" fmla="*/ 45 w 45"/>
                  <a:gd name="T9" fmla="*/ 18 h 36"/>
                  <a:gd name="T10" fmla="*/ 45 w 45"/>
                  <a:gd name="T11" fmla="*/ 18 h 36"/>
                  <a:gd name="T12" fmla="*/ 33 w 45"/>
                  <a:gd name="T13" fmla="*/ 21 h 36"/>
                  <a:gd name="T14" fmla="*/ 15 w 45"/>
                  <a:gd name="T15" fmla="*/ 36 h 36"/>
                  <a:gd name="T16" fmla="*/ 9 w 45"/>
                  <a:gd name="T17" fmla="*/ 30 h 36"/>
                  <a:gd name="T18" fmla="*/ 1 w 45"/>
                  <a:gd name="T19" fmla="*/ 25 h 36"/>
                  <a:gd name="T20" fmla="*/ 0 w 45"/>
                  <a:gd name="T21" fmla="*/ 13 h 36"/>
                  <a:gd name="T22" fmla="*/ 9 w 45"/>
                  <a:gd name="T23" fmla="*/ 0 h 36"/>
                  <a:gd name="T24" fmla="*/ 12 w 45"/>
                  <a:gd name="T25" fmla="*/ 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6">
                    <a:moveTo>
                      <a:pt x="12" y="3"/>
                    </a:moveTo>
                    <a:lnTo>
                      <a:pt x="31" y="9"/>
                    </a:lnTo>
                    <a:lnTo>
                      <a:pt x="36" y="7"/>
                    </a:lnTo>
                    <a:lnTo>
                      <a:pt x="44" y="12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33" y="21"/>
                    </a:lnTo>
                    <a:lnTo>
                      <a:pt x="15" y="36"/>
                    </a:lnTo>
                    <a:lnTo>
                      <a:pt x="9" y="30"/>
                    </a:lnTo>
                    <a:lnTo>
                      <a:pt x="1" y="25"/>
                    </a:lnTo>
                    <a:lnTo>
                      <a:pt x="0" y="13"/>
                    </a:lnTo>
                    <a:lnTo>
                      <a:pt x="9" y="0"/>
                    </a:lnTo>
                    <a:lnTo>
                      <a:pt x="12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1" name="Freeform 6770">
                <a:extLst>
                  <a:ext uri="{FF2B5EF4-FFF2-40B4-BE49-F238E27FC236}">
                    <a16:creationId xmlns:a16="http://schemas.microsoft.com/office/drawing/2014/main" id="{2E452C96-CDC3-C25D-1473-BB2B8823D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819"/>
                <a:ext cx="13" cy="16"/>
              </a:xfrm>
              <a:custGeom>
                <a:avLst/>
                <a:gdLst>
                  <a:gd name="T0" fmla="*/ 26 w 26"/>
                  <a:gd name="T1" fmla="*/ 14 h 32"/>
                  <a:gd name="T2" fmla="*/ 17 w 26"/>
                  <a:gd name="T3" fmla="*/ 0 h 32"/>
                  <a:gd name="T4" fmla="*/ 14 w 26"/>
                  <a:gd name="T5" fmla="*/ 5 h 32"/>
                  <a:gd name="T6" fmla="*/ 9 w 26"/>
                  <a:gd name="T7" fmla="*/ 12 h 32"/>
                  <a:gd name="T8" fmla="*/ 0 w 26"/>
                  <a:gd name="T9" fmla="*/ 22 h 32"/>
                  <a:gd name="T10" fmla="*/ 8 w 26"/>
                  <a:gd name="T11" fmla="*/ 31 h 32"/>
                  <a:gd name="T12" fmla="*/ 12 w 26"/>
                  <a:gd name="T13" fmla="*/ 32 h 32"/>
                  <a:gd name="T14" fmla="*/ 18 w 26"/>
                  <a:gd name="T15" fmla="*/ 32 h 32"/>
                  <a:gd name="T16" fmla="*/ 17 w 26"/>
                  <a:gd name="T17" fmla="*/ 23 h 32"/>
                  <a:gd name="T18" fmla="*/ 26 w 26"/>
                  <a:gd name="T19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2">
                    <a:moveTo>
                      <a:pt x="26" y="14"/>
                    </a:moveTo>
                    <a:lnTo>
                      <a:pt x="17" y="0"/>
                    </a:lnTo>
                    <a:lnTo>
                      <a:pt x="14" y="5"/>
                    </a:lnTo>
                    <a:lnTo>
                      <a:pt x="9" y="12"/>
                    </a:lnTo>
                    <a:lnTo>
                      <a:pt x="0" y="22"/>
                    </a:lnTo>
                    <a:lnTo>
                      <a:pt x="8" y="31"/>
                    </a:lnTo>
                    <a:lnTo>
                      <a:pt x="12" y="32"/>
                    </a:lnTo>
                    <a:lnTo>
                      <a:pt x="18" y="32"/>
                    </a:lnTo>
                    <a:lnTo>
                      <a:pt x="17" y="23"/>
                    </a:lnTo>
                    <a:lnTo>
                      <a:pt x="26" y="1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2" name="Freeform 6771">
                <a:extLst>
                  <a:ext uri="{FF2B5EF4-FFF2-40B4-BE49-F238E27FC236}">
                    <a16:creationId xmlns:a16="http://schemas.microsoft.com/office/drawing/2014/main" id="{C8CBCD55-7294-6B49-B76F-3744E36C0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819"/>
                <a:ext cx="13" cy="16"/>
              </a:xfrm>
              <a:custGeom>
                <a:avLst/>
                <a:gdLst>
                  <a:gd name="T0" fmla="*/ 26 w 26"/>
                  <a:gd name="T1" fmla="*/ 14 h 32"/>
                  <a:gd name="T2" fmla="*/ 17 w 26"/>
                  <a:gd name="T3" fmla="*/ 23 h 32"/>
                  <a:gd name="T4" fmla="*/ 18 w 26"/>
                  <a:gd name="T5" fmla="*/ 32 h 32"/>
                  <a:gd name="T6" fmla="*/ 12 w 26"/>
                  <a:gd name="T7" fmla="*/ 32 h 32"/>
                  <a:gd name="T8" fmla="*/ 8 w 26"/>
                  <a:gd name="T9" fmla="*/ 31 h 32"/>
                  <a:gd name="T10" fmla="*/ 0 w 26"/>
                  <a:gd name="T11" fmla="*/ 22 h 32"/>
                  <a:gd name="T12" fmla="*/ 9 w 26"/>
                  <a:gd name="T13" fmla="*/ 12 h 32"/>
                  <a:gd name="T14" fmla="*/ 14 w 26"/>
                  <a:gd name="T15" fmla="*/ 5 h 32"/>
                  <a:gd name="T16" fmla="*/ 17 w 26"/>
                  <a:gd name="T17" fmla="*/ 0 h 32"/>
                  <a:gd name="T18" fmla="*/ 26 w 26"/>
                  <a:gd name="T19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2">
                    <a:moveTo>
                      <a:pt x="26" y="14"/>
                    </a:moveTo>
                    <a:lnTo>
                      <a:pt x="17" y="23"/>
                    </a:lnTo>
                    <a:lnTo>
                      <a:pt x="18" y="32"/>
                    </a:lnTo>
                    <a:lnTo>
                      <a:pt x="12" y="32"/>
                    </a:lnTo>
                    <a:lnTo>
                      <a:pt x="8" y="31"/>
                    </a:lnTo>
                    <a:lnTo>
                      <a:pt x="0" y="22"/>
                    </a:lnTo>
                    <a:lnTo>
                      <a:pt x="9" y="12"/>
                    </a:lnTo>
                    <a:lnTo>
                      <a:pt x="14" y="5"/>
                    </a:lnTo>
                    <a:lnTo>
                      <a:pt x="17" y="0"/>
                    </a:lnTo>
                    <a:lnTo>
                      <a:pt x="26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3" name="Freeform 6772">
                <a:extLst>
                  <a:ext uri="{FF2B5EF4-FFF2-40B4-BE49-F238E27FC236}">
                    <a16:creationId xmlns:a16="http://schemas.microsoft.com/office/drawing/2014/main" id="{316CD435-BEAD-D807-02FE-03A7A83E4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819"/>
                <a:ext cx="13" cy="16"/>
              </a:xfrm>
              <a:custGeom>
                <a:avLst/>
                <a:gdLst>
                  <a:gd name="T0" fmla="*/ 26 w 26"/>
                  <a:gd name="T1" fmla="*/ 14 h 32"/>
                  <a:gd name="T2" fmla="*/ 17 w 26"/>
                  <a:gd name="T3" fmla="*/ 23 h 32"/>
                  <a:gd name="T4" fmla="*/ 18 w 26"/>
                  <a:gd name="T5" fmla="*/ 32 h 32"/>
                  <a:gd name="T6" fmla="*/ 12 w 26"/>
                  <a:gd name="T7" fmla="*/ 32 h 32"/>
                  <a:gd name="T8" fmla="*/ 8 w 26"/>
                  <a:gd name="T9" fmla="*/ 31 h 32"/>
                  <a:gd name="T10" fmla="*/ 0 w 26"/>
                  <a:gd name="T11" fmla="*/ 22 h 32"/>
                  <a:gd name="T12" fmla="*/ 9 w 26"/>
                  <a:gd name="T13" fmla="*/ 12 h 32"/>
                  <a:gd name="T14" fmla="*/ 14 w 26"/>
                  <a:gd name="T15" fmla="*/ 5 h 32"/>
                  <a:gd name="T16" fmla="*/ 17 w 26"/>
                  <a:gd name="T17" fmla="*/ 0 h 32"/>
                  <a:gd name="T18" fmla="*/ 26 w 26"/>
                  <a:gd name="T19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2">
                    <a:moveTo>
                      <a:pt x="26" y="14"/>
                    </a:moveTo>
                    <a:lnTo>
                      <a:pt x="17" y="23"/>
                    </a:lnTo>
                    <a:lnTo>
                      <a:pt x="18" y="32"/>
                    </a:lnTo>
                    <a:lnTo>
                      <a:pt x="12" y="32"/>
                    </a:lnTo>
                    <a:lnTo>
                      <a:pt x="8" y="31"/>
                    </a:lnTo>
                    <a:lnTo>
                      <a:pt x="0" y="22"/>
                    </a:lnTo>
                    <a:lnTo>
                      <a:pt x="9" y="12"/>
                    </a:lnTo>
                    <a:lnTo>
                      <a:pt x="14" y="5"/>
                    </a:lnTo>
                    <a:lnTo>
                      <a:pt x="17" y="0"/>
                    </a:lnTo>
                    <a:lnTo>
                      <a:pt x="26" y="1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4" name="Freeform 6773">
                <a:extLst>
                  <a:ext uri="{FF2B5EF4-FFF2-40B4-BE49-F238E27FC236}">
                    <a16:creationId xmlns:a16="http://schemas.microsoft.com/office/drawing/2014/main" id="{873A941D-32AD-57BB-9B46-CD30CAB84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745"/>
                <a:ext cx="67" cy="54"/>
              </a:xfrm>
              <a:custGeom>
                <a:avLst/>
                <a:gdLst>
                  <a:gd name="T0" fmla="*/ 85 w 133"/>
                  <a:gd name="T1" fmla="*/ 18 h 106"/>
                  <a:gd name="T2" fmla="*/ 73 w 133"/>
                  <a:gd name="T3" fmla="*/ 1 h 106"/>
                  <a:gd name="T4" fmla="*/ 62 w 133"/>
                  <a:gd name="T5" fmla="*/ 1 h 106"/>
                  <a:gd name="T6" fmla="*/ 53 w 133"/>
                  <a:gd name="T7" fmla="*/ 17 h 106"/>
                  <a:gd name="T8" fmla="*/ 45 w 133"/>
                  <a:gd name="T9" fmla="*/ 23 h 106"/>
                  <a:gd name="T10" fmla="*/ 38 w 133"/>
                  <a:gd name="T11" fmla="*/ 26 h 106"/>
                  <a:gd name="T12" fmla="*/ 23 w 133"/>
                  <a:gd name="T13" fmla="*/ 26 h 106"/>
                  <a:gd name="T14" fmla="*/ 23 w 133"/>
                  <a:gd name="T15" fmla="*/ 18 h 106"/>
                  <a:gd name="T16" fmla="*/ 21 w 133"/>
                  <a:gd name="T17" fmla="*/ 4 h 106"/>
                  <a:gd name="T18" fmla="*/ 5 w 133"/>
                  <a:gd name="T19" fmla="*/ 9 h 106"/>
                  <a:gd name="T20" fmla="*/ 6 w 133"/>
                  <a:gd name="T21" fmla="*/ 17 h 106"/>
                  <a:gd name="T22" fmla="*/ 6 w 133"/>
                  <a:gd name="T23" fmla="*/ 23 h 106"/>
                  <a:gd name="T24" fmla="*/ 5 w 133"/>
                  <a:gd name="T25" fmla="*/ 36 h 106"/>
                  <a:gd name="T26" fmla="*/ 11 w 133"/>
                  <a:gd name="T27" fmla="*/ 53 h 106"/>
                  <a:gd name="T28" fmla="*/ 9 w 133"/>
                  <a:gd name="T29" fmla="*/ 71 h 106"/>
                  <a:gd name="T30" fmla="*/ 14 w 133"/>
                  <a:gd name="T31" fmla="*/ 74 h 106"/>
                  <a:gd name="T32" fmla="*/ 17 w 133"/>
                  <a:gd name="T33" fmla="*/ 74 h 106"/>
                  <a:gd name="T34" fmla="*/ 29 w 133"/>
                  <a:gd name="T35" fmla="*/ 76 h 106"/>
                  <a:gd name="T36" fmla="*/ 23 w 133"/>
                  <a:gd name="T37" fmla="*/ 87 h 106"/>
                  <a:gd name="T38" fmla="*/ 11 w 133"/>
                  <a:gd name="T39" fmla="*/ 94 h 106"/>
                  <a:gd name="T40" fmla="*/ 20 w 133"/>
                  <a:gd name="T41" fmla="*/ 103 h 106"/>
                  <a:gd name="T42" fmla="*/ 27 w 133"/>
                  <a:gd name="T43" fmla="*/ 106 h 106"/>
                  <a:gd name="T44" fmla="*/ 38 w 133"/>
                  <a:gd name="T45" fmla="*/ 90 h 106"/>
                  <a:gd name="T46" fmla="*/ 47 w 133"/>
                  <a:gd name="T47" fmla="*/ 91 h 106"/>
                  <a:gd name="T48" fmla="*/ 53 w 133"/>
                  <a:gd name="T49" fmla="*/ 84 h 106"/>
                  <a:gd name="T50" fmla="*/ 62 w 133"/>
                  <a:gd name="T51" fmla="*/ 73 h 106"/>
                  <a:gd name="T52" fmla="*/ 65 w 133"/>
                  <a:gd name="T53" fmla="*/ 64 h 106"/>
                  <a:gd name="T54" fmla="*/ 67 w 133"/>
                  <a:gd name="T55" fmla="*/ 56 h 106"/>
                  <a:gd name="T56" fmla="*/ 71 w 133"/>
                  <a:gd name="T57" fmla="*/ 49 h 106"/>
                  <a:gd name="T58" fmla="*/ 83 w 133"/>
                  <a:gd name="T59" fmla="*/ 53 h 106"/>
                  <a:gd name="T60" fmla="*/ 94 w 133"/>
                  <a:gd name="T61" fmla="*/ 42 h 106"/>
                  <a:gd name="T62" fmla="*/ 103 w 133"/>
                  <a:gd name="T63" fmla="*/ 39 h 106"/>
                  <a:gd name="T64" fmla="*/ 118 w 133"/>
                  <a:gd name="T65" fmla="*/ 41 h 106"/>
                  <a:gd name="T66" fmla="*/ 127 w 133"/>
                  <a:gd name="T67" fmla="*/ 35 h 106"/>
                  <a:gd name="T68" fmla="*/ 133 w 133"/>
                  <a:gd name="T69" fmla="*/ 32 h 106"/>
                  <a:gd name="T70" fmla="*/ 108 w 133"/>
                  <a:gd name="T71" fmla="*/ 29 h 106"/>
                  <a:gd name="T72" fmla="*/ 99 w 133"/>
                  <a:gd name="T73" fmla="*/ 2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3" h="106">
                    <a:moveTo>
                      <a:pt x="93" y="30"/>
                    </a:moveTo>
                    <a:lnTo>
                      <a:pt x="85" y="18"/>
                    </a:lnTo>
                    <a:lnTo>
                      <a:pt x="71" y="3"/>
                    </a:lnTo>
                    <a:lnTo>
                      <a:pt x="73" y="1"/>
                    </a:lnTo>
                    <a:lnTo>
                      <a:pt x="67" y="0"/>
                    </a:lnTo>
                    <a:lnTo>
                      <a:pt x="62" y="1"/>
                    </a:lnTo>
                    <a:lnTo>
                      <a:pt x="62" y="8"/>
                    </a:lnTo>
                    <a:lnTo>
                      <a:pt x="53" y="17"/>
                    </a:lnTo>
                    <a:lnTo>
                      <a:pt x="55" y="20"/>
                    </a:lnTo>
                    <a:lnTo>
                      <a:pt x="45" y="23"/>
                    </a:lnTo>
                    <a:lnTo>
                      <a:pt x="42" y="21"/>
                    </a:lnTo>
                    <a:lnTo>
                      <a:pt x="38" y="26"/>
                    </a:lnTo>
                    <a:lnTo>
                      <a:pt x="32" y="26"/>
                    </a:lnTo>
                    <a:lnTo>
                      <a:pt x="23" y="26"/>
                    </a:lnTo>
                    <a:lnTo>
                      <a:pt x="20" y="24"/>
                    </a:lnTo>
                    <a:lnTo>
                      <a:pt x="23" y="18"/>
                    </a:lnTo>
                    <a:lnTo>
                      <a:pt x="27" y="15"/>
                    </a:lnTo>
                    <a:lnTo>
                      <a:pt x="21" y="4"/>
                    </a:lnTo>
                    <a:lnTo>
                      <a:pt x="15" y="8"/>
                    </a:lnTo>
                    <a:lnTo>
                      <a:pt x="5" y="9"/>
                    </a:lnTo>
                    <a:lnTo>
                      <a:pt x="9" y="14"/>
                    </a:lnTo>
                    <a:lnTo>
                      <a:pt x="6" y="17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9" y="32"/>
                    </a:lnTo>
                    <a:lnTo>
                      <a:pt x="5" y="36"/>
                    </a:lnTo>
                    <a:lnTo>
                      <a:pt x="6" y="46"/>
                    </a:lnTo>
                    <a:lnTo>
                      <a:pt x="11" y="53"/>
                    </a:lnTo>
                    <a:lnTo>
                      <a:pt x="0" y="59"/>
                    </a:lnTo>
                    <a:lnTo>
                      <a:pt x="9" y="71"/>
                    </a:lnTo>
                    <a:lnTo>
                      <a:pt x="14" y="71"/>
                    </a:lnTo>
                    <a:lnTo>
                      <a:pt x="14" y="74"/>
                    </a:lnTo>
                    <a:lnTo>
                      <a:pt x="14" y="77"/>
                    </a:lnTo>
                    <a:lnTo>
                      <a:pt x="17" y="74"/>
                    </a:lnTo>
                    <a:lnTo>
                      <a:pt x="24" y="77"/>
                    </a:lnTo>
                    <a:lnTo>
                      <a:pt x="29" y="76"/>
                    </a:lnTo>
                    <a:lnTo>
                      <a:pt x="27" y="85"/>
                    </a:lnTo>
                    <a:lnTo>
                      <a:pt x="23" y="87"/>
                    </a:lnTo>
                    <a:lnTo>
                      <a:pt x="20" y="93"/>
                    </a:lnTo>
                    <a:lnTo>
                      <a:pt x="11" y="94"/>
                    </a:lnTo>
                    <a:lnTo>
                      <a:pt x="11" y="97"/>
                    </a:lnTo>
                    <a:lnTo>
                      <a:pt x="20" y="103"/>
                    </a:lnTo>
                    <a:lnTo>
                      <a:pt x="26" y="105"/>
                    </a:lnTo>
                    <a:lnTo>
                      <a:pt x="27" y="106"/>
                    </a:lnTo>
                    <a:lnTo>
                      <a:pt x="33" y="99"/>
                    </a:lnTo>
                    <a:lnTo>
                      <a:pt x="38" y="90"/>
                    </a:lnTo>
                    <a:lnTo>
                      <a:pt x="42" y="88"/>
                    </a:lnTo>
                    <a:lnTo>
                      <a:pt x="47" y="91"/>
                    </a:lnTo>
                    <a:lnTo>
                      <a:pt x="47" y="85"/>
                    </a:lnTo>
                    <a:lnTo>
                      <a:pt x="53" y="84"/>
                    </a:lnTo>
                    <a:lnTo>
                      <a:pt x="56" y="77"/>
                    </a:lnTo>
                    <a:lnTo>
                      <a:pt x="62" y="73"/>
                    </a:lnTo>
                    <a:lnTo>
                      <a:pt x="67" y="68"/>
                    </a:lnTo>
                    <a:lnTo>
                      <a:pt x="65" y="64"/>
                    </a:lnTo>
                    <a:lnTo>
                      <a:pt x="70" y="59"/>
                    </a:lnTo>
                    <a:lnTo>
                      <a:pt x="67" y="56"/>
                    </a:lnTo>
                    <a:lnTo>
                      <a:pt x="71" y="53"/>
                    </a:lnTo>
                    <a:lnTo>
                      <a:pt x="71" y="49"/>
                    </a:lnTo>
                    <a:lnTo>
                      <a:pt x="80" y="49"/>
                    </a:lnTo>
                    <a:lnTo>
                      <a:pt x="83" y="53"/>
                    </a:lnTo>
                    <a:lnTo>
                      <a:pt x="89" y="50"/>
                    </a:lnTo>
                    <a:lnTo>
                      <a:pt x="94" y="42"/>
                    </a:lnTo>
                    <a:lnTo>
                      <a:pt x="100" y="38"/>
                    </a:lnTo>
                    <a:lnTo>
                      <a:pt x="103" y="39"/>
                    </a:lnTo>
                    <a:lnTo>
                      <a:pt x="108" y="38"/>
                    </a:lnTo>
                    <a:lnTo>
                      <a:pt x="118" y="41"/>
                    </a:lnTo>
                    <a:lnTo>
                      <a:pt x="123" y="41"/>
                    </a:lnTo>
                    <a:lnTo>
                      <a:pt x="127" y="35"/>
                    </a:lnTo>
                    <a:lnTo>
                      <a:pt x="132" y="35"/>
                    </a:lnTo>
                    <a:lnTo>
                      <a:pt x="133" y="32"/>
                    </a:lnTo>
                    <a:lnTo>
                      <a:pt x="120" y="26"/>
                    </a:lnTo>
                    <a:lnTo>
                      <a:pt x="108" y="29"/>
                    </a:lnTo>
                    <a:lnTo>
                      <a:pt x="103" y="23"/>
                    </a:lnTo>
                    <a:lnTo>
                      <a:pt x="99" y="21"/>
                    </a:lnTo>
                    <a:lnTo>
                      <a:pt x="93" y="3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5" name="Freeform 6774">
                <a:extLst>
                  <a:ext uri="{FF2B5EF4-FFF2-40B4-BE49-F238E27FC236}">
                    <a16:creationId xmlns:a16="http://schemas.microsoft.com/office/drawing/2014/main" id="{690A8DE5-D8A8-8FB3-1F9A-5E4A2E190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745"/>
                <a:ext cx="67" cy="54"/>
              </a:xfrm>
              <a:custGeom>
                <a:avLst/>
                <a:gdLst>
                  <a:gd name="T0" fmla="*/ 99 w 133"/>
                  <a:gd name="T1" fmla="*/ 21 h 106"/>
                  <a:gd name="T2" fmla="*/ 108 w 133"/>
                  <a:gd name="T3" fmla="*/ 29 h 106"/>
                  <a:gd name="T4" fmla="*/ 133 w 133"/>
                  <a:gd name="T5" fmla="*/ 32 h 106"/>
                  <a:gd name="T6" fmla="*/ 127 w 133"/>
                  <a:gd name="T7" fmla="*/ 35 h 106"/>
                  <a:gd name="T8" fmla="*/ 118 w 133"/>
                  <a:gd name="T9" fmla="*/ 41 h 106"/>
                  <a:gd name="T10" fmla="*/ 103 w 133"/>
                  <a:gd name="T11" fmla="*/ 39 h 106"/>
                  <a:gd name="T12" fmla="*/ 94 w 133"/>
                  <a:gd name="T13" fmla="*/ 42 h 106"/>
                  <a:gd name="T14" fmla="*/ 83 w 133"/>
                  <a:gd name="T15" fmla="*/ 53 h 106"/>
                  <a:gd name="T16" fmla="*/ 71 w 133"/>
                  <a:gd name="T17" fmla="*/ 49 h 106"/>
                  <a:gd name="T18" fmla="*/ 67 w 133"/>
                  <a:gd name="T19" fmla="*/ 56 h 106"/>
                  <a:gd name="T20" fmla="*/ 65 w 133"/>
                  <a:gd name="T21" fmla="*/ 64 h 106"/>
                  <a:gd name="T22" fmla="*/ 62 w 133"/>
                  <a:gd name="T23" fmla="*/ 73 h 106"/>
                  <a:gd name="T24" fmla="*/ 53 w 133"/>
                  <a:gd name="T25" fmla="*/ 84 h 106"/>
                  <a:gd name="T26" fmla="*/ 47 w 133"/>
                  <a:gd name="T27" fmla="*/ 91 h 106"/>
                  <a:gd name="T28" fmla="*/ 38 w 133"/>
                  <a:gd name="T29" fmla="*/ 90 h 106"/>
                  <a:gd name="T30" fmla="*/ 27 w 133"/>
                  <a:gd name="T31" fmla="*/ 106 h 106"/>
                  <a:gd name="T32" fmla="*/ 20 w 133"/>
                  <a:gd name="T33" fmla="*/ 103 h 106"/>
                  <a:gd name="T34" fmla="*/ 11 w 133"/>
                  <a:gd name="T35" fmla="*/ 94 h 106"/>
                  <a:gd name="T36" fmla="*/ 23 w 133"/>
                  <a:gd name="T37" fmla="*/ 87 h 106"/>
                  <a:gd name="T38" fmla="*/ 29 w 133"/>
                  <a:gd name="T39" fmla="*/ 76 h 106"/>
                  <a:gd name="T40" fmla="*/ 17 w 133"/>
                  <a:gd name="T41" fmla="*/ 74 h 106"/>
                  <a:gd name="T42" fmla="*/ 14 w 133"/>
                  <a:gd name="T43" fmla="*/ 74 h 106"/>
                  <a:gd name="T44" fmla="*/ 9 w 133"/>
                  <a:gd name="T45" fmla="*/ 71 h 106"/>
                  <a:gd name="T46" fmla="*/ 11 w 133"/>
                  <a:gd name="T47" fmla="*/ 53 h 106"/>
                  <a:gd name="T48" fmla="*/ 5 w 133"/>
                  <a:gd name="T49" fmla="*/ 36 h 106"/>
                  <a:gd name="T50" fmla="*/ 6 w 133"/>
                  <a:gd name="T51" fmla="*/ 23 h 106"/>
                  <a:gd name="T52" fmla="*/ 6 w 133"/>
                  <a:gd name="T53" fmla="*/ 17 h 106"/>
                  <a:gd name="T54" fmla="*/ 5 w 133"/>
                  <a:gd name="T55" fmla="*/ 9 h 106"/>
                  <a:gd name="T56" fmla="*/ 21 w 133"/>
                  <a:gd name="T57" fmla="*/ 4 h 106"/>
                  <a:gd name="T58" fmla="*/ 23 w 133"/>
                  <a:gd name="T59" fmla="*/ 18 h 106"/>
                  <a:gd name="T60" fmla="*/ 23 w 133"/>
                  <a:gd name="T61" fmla="*/ 26 h 106"/>
                  <a:gd name="T62" fmla="*/ 38 w 133"/>
                  <a:gd name="T63" fmla="*/ 26 h 106"/>
                  <a:gd name="T64" fmla="*/ 45 w 133"/>
                  <a:gd name="T65" fmla="*/ 23 h 106"/>
                  <a:gd name="T66" fmla="*/ 53 w 133"/>
                  <a:gd name="T67" fmla="*/ 17 h 106"/>
                  <a:gd name="T68" fmla="*/ 62 w 133"/>
                  <a:gd name="T69" fmla="*/ 1 h 106"/>
                  <a:gd name="T70" fmla="*/ 73 w 133"/>
                  <a:gd name="T71" fmla="*/ 1 h 106"/>
                  <a:gd name="T72" fmla="*/ 85 w 133"/>
                  <a:gd name="T73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3" h="106">
                    <a:moveTo>
                      <a:pt x="93" y="30"/>
                    </a:moveTo>
                    <a:lnTo>
                      <a:pt x="99" y="21"/>
                    </a:lnTo>
                    <a:lnTo>
                      <a:pt x="103" y="23"/>
                    </a:lnTo>
                    <a:lnTo>
                      <a:pt x="108" y="29"/>
                    </a:lnTo>
                    <a:lnTo>
                      <a:pt x="120" y="26"/>
                    </a:lnTo>
                    <a:lnTo>
                      <a:pt x="133" y="32"/>
                    </a:lnTo>
                    <a:lnTo>
                      <a:pt x="132" y="35"/>
                    </a:lnTo>
                    <a:lnTo>
                      <a:pt x="127" y="35"/>
                    </a:lnTo>
                    <a:lnTo>
                      <a:pt x="123" y="41"/>
                    </a:lnTo>
                    <a:lnTo>
                      <a:pt x="118" y="41"/>
                    </a:lnTo>
                    <a:lnTo>
                      <a:pt x="108" y="38"/>
                    </a:lnTo>
                    <a:lnTo>
                      <a:pt x="103" y="39"/>
                    </a:lnTo>
                    <a:lnTo>
                      <a:pt x="100" y="38"/>
                    </a:lnTo>
                    <a:lnTo>
                      <a:pt x="94" y="42"/>
                    </a:lnTo>
                    <a:lnTo>
                      <a:pt x="89" y="50"/>
                    </a:lnTo>
                    <a:lnTo>
                      <a:pt x="83" y="53"/>
                    </a:lnTo>
                    <a:lnTo>
                      <a:pt x="80" y="49"/>
                    </a:lnTo>
                    <a:lnTo>
                      <a:pt x="71" y="49"/>
                    </a:lnTo>
                    <a:lnTo>
                      <a:pt x="71" y="53"/>
                    </a:lnTo>
                    <a:lnTo>
                      <a:pt x="67" y="56"/>
                    </a:lnTo>
                    <a:lnTo>
                      <a:pt x="70" y="59"/>
                    </a:lnTo>
                    <a:lnTo>
                      <a:pt x="65" y="64"/>
                    </a:lnTo>
                    <a:lnTo>
                      <a:pt x="67" y="68"/>
                    </a:lnTo>
                    <a:lnTo>
                      <a:pt x="62" y="73"/>
                    </a:lnTo>
                    <a:lnTo>
                      <a:pt x="56" y="77"/>
                    </a:lnTo>
                    <a:lnTo>
                      <a:pt x="53" y="84"/>
                    </a:lnTo>
                    <a:lnTo>
                      <a:pt x="47" y="85"/>
                    </a:lnTo>
                    <a:lnTo>
                      <a:pt x="47" y="91"/>
                    </a:lnTo>
                    <a:lnTo>
                      <a:pt x="42" y="88"/>
                    </a:lnTo>
                    <a:lnTo>
                      <a:pt x="38" y="90"/>
                    </a:lnTo>
                    <a:lnTo>
                      <a:pt x="33" y="99"/>
                    </a:lnTo>
                    <a:lnTo>
                      <a:pt x="27" y="106"/>
                    </a:lnTo>
                    <a:lnTo>
                      <a:pt x="26" y="105"/>
                    </a:lnTo>
                    <a:lnTo>
                      <a:pt x="20" y="103"/>
                    </a:lnTo>
                    <a:lnTo>
                      <a:pt x="11" y="97"/>
                    </a:lnTo>
                    <a:lnTo>
                      <a:pt x="11" y="94"/>
                    </a:lnTo>
                    <a:lnTo>
                      <a:pt x="20" y="93"/>
                    </a:lnTo>
                    <a:lnTo>
                      <a:pt x="23" y="87"/>
                    </a:lnTo>
                    <a:lnTo>
                      <a:pt x="27" y="85"/>
                    </a:lnTo>
                    <a:lnTo>
                      <a:pt x="29" y="76"/>
                    </a:lnTo>
                    <a:lnTo>
                      <a:pt x="24" y="77"/>
                    </a:lnTo>
                    <a:lnTo>
                      <a:pt x="17" y="74"/>
                    </a:lnTo>
                    <a:lnTo>
                      <a:pt x="14" y="77"/>
                    </a:lnTo>
                    <a:lnTo>
                      <a:pt x="14" y="74"/>
                    </a:lnTo>
                    <a:lnTo>
                      <a:pt x="14" y="71"/>
                    </a:lnTo>
                    <a:lnTo>
                      <a:pt x="9" y="71"/>
                    </a:lnTo>
                    <a:lnTo>
                      <a:pt x="0" y="59"/>
                    </a:lnTo>
                    <a:lnTo>
                      <a:pt x="11" y="53"/>
                    </a:lnTo>
                    <a:lnTo>
                      <a:pt x="6" y="46"/>
                    </a:lnTo>
                    <a:lnTo>
                      <a:pt x="5" y="36"/>
                    </a:lnTo>
                    <a:lnTo>
                      <a:pt x="9" y="32"/>
                    </a:lnTo>
                    <a:lnTo>
                      <a:pt x="6" y="23"/>
                    </a:lnTo>
                    <a:lnTo>
                      <a:pt x="11" y="23"/>
                    </a:lnTo>
                    <a:lnTo>
                      <a:pt x="6" y="17"/>
                    </a:lnTo>
                    <a:lnTo>
                      <a:pt x="9" y="14"/>
                    </a:lnTo>
                    <a:lnTo>
                      <a:pt x="5" y="9"/>
                    </a:lnTo>
                    <a:lnTo>
                      <a:pt x="15" y="8"/>
                    </a:lnTo>
                    <a:lnTo>
                      <a:pt x="21" y="4"/>
                    </a:lnTo>
                    <a:lnTo>
                      <a:pt x="27" y="15"/>
                    </a:lnTo>
                    <a:lnTo>
                      <a:pt x="23" y="18"/>
                    </a:lnTo>
                    <a:lnTo>
                      <a:pt x="20" y="24"/>
                    </a:lnTo>
                    <a:lnTo>
                      <a:pt x="23" y="26"/>
                    </a:lnTo>
                    <a:lnTo>
                      <a:pt x="32" y="26"/>
                    </a:lnTo>
                    <a:lnTo>
                      <a:pt x="38" y="26"/>
                    </a:lnTo>
                    <a:lnTo>
                      <a:pt x="42" y="21"/>
                    </a:lnTo>
                    <a:lnTo>
                      <a:pt x="45" y="23"/>
                    </a:lnTo>
                    <a:lnTo>
                      <a:pt x="55" y="20"/>
                    </a:lnTo>
                    <a:lnTo>
                      <a:pt x="53" y="17"/>
                    </a:lnTo>
                    <a:lnTo>
                      <a:pt x="62" y="8"/>
                    </a:lnTo>
                    <a:lnTo>
                      <a:pt x="62" y="1"/>
                    </a:lnTo>
                    <a:lnTo>
                      <a:pt x="67" y="0"/>
                    </a:lnTo>
                    <a:lnTo>
                      <a:pt x="73" y="1"/>
                    </a:lnTo>
                    <a:lnTo>
                      <a:pt x="71" y="3"/>
                    </a:lnTo>
                    <a:lnTo>
                      <a:pt x="85" y="18"/>
                    </a:lnTo>
                    <a:lnTo>
                      <a:pt x="93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6" name="Freeform 6775">
                <a:extLst>
                  <a:ext uri="{FF2B5EF4-FFF2-40B4-BE49-F238E27FC236}">
                    <a16:creationId xmlns:a16="http://schemas.microsoft.com/office/drawing/2014/main" id="{CAC27B28-28C2-40B0-B1B6-C01C0D8F1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745"/>
                <a:ext cx="67" cy="54"/>
              </a:xfrm>
              <a:custGeom>
                <a:avLst/>
                <a:gdLst>
                  <a:gd name="T0" fmla="*/ 99 w 133"/>
                  <a:gd name="T1" fmla="*/ 21 h 106"/>
                  <a:gd name="T2" fmla="*/ 108 w 133"/>
                  <a:gd name="T3" fmla="*/ 29 h 106"/>
                  <a:gd name="T4" fmla="*/ 133 w 133"/>
                  <a:gd name="T5" fmla="*/ 32 h 106"/>
                  <a:gd name="T6" fmla="*/ 127 w 133"/>
                  <a:gd name="T7" fmla="*/ 35 h 106"/>
                  <a:gd name="T8" fmla="*/ 118 w 133"/>
                  <a:gd name="T9" fmla="*/ 41 h 106"/>
                  <a:gd name="T10" fmla="*/ 103 w 133"/>
                  <a:gd name="T11" fmla="*/ 39 h 106"/>
                  <a:gd name="T12" fmla="*/ 94 w 133"/>
                  <a:gd name="T13" fmla="*/ 42 h 106"/>
                  <a:gd name="T14" fmla="*/ 83 w 133"/>
                  <a:gd name="T15" fmla="*/ 53 h 106"/>
                  <a:gd name="T16" fmla="*/ 71 w 133"/>
                  <a:gd name="T17" fmla="*/ 49 h 106"/>
                  <a:gd name="T18" fmla="*/ 67 w 133"/>
                  <a:gd name="T19" fmla="*/ 56 h 106"/>
                  <a:gd name="T20" fmla="*/ 65 w 133"/>
                  <a:gd name="T21" fmla="*/ 64 h 106"/>
                  <a:gd name="T22" fmla="*/ 62 w 133"/>
                  <a:gd name="T23" fmla="*/ 73 h 106"/>
                  <a:gd name="T24" fmla="*/ 53 w 133"/>
                  <a:gd name="T25" fmla="*/ 84 h 106"/>
                  <a:gd name="T26" fmla="*/ 47 w 133"/>
                  <a:gd name="T27" fmla="*/ 91 h 106"/>
                  <a:gd name="T28" fmla="*/ 38 w 133"/>
                  <a:gd name="T29" fmla="*/ 90 h 106"/>
                  <a:gd name="T30" fmla="*/ 27 w 133"/>
                  <a:gd name="T31" fmla="*/ 106 h 106"/>
                  <a:gd name="T32" fmla="*/ 20 w 133"/>
                  <a:gd name="T33" fmla="*/ 103 h 106"/>
                  <a:gd name="T34" fmla="*/ 11 w 133"/>
                  <a:gd name="T35" fmla="*/ 94 h 106"/>
                  <a:gd name="T36" fmla="*/ 23 w 133"/>
                  <a:gd name="T37" fmla="*/ 87 h 106"/>
                  <a:gd name="T38" fmla="*/ 29 w 133"/>
                  <a:gd name="T39" fmla="*/ 76 h 106"/>
                  <a:gd name="T40" fmla="*/ 17 w 133"/>
                  <a:gd name="T41" fmla="*/ 74 h 106"/>
                  <a:gd name="T42" fmla="*/ 14 w 133"/>
                  <a:gd name="T43" fmla="*/ 74 h 106"/>
                  <a:gd name="T44" fmla="*/ 9 w 133"/>
                  <a:gd name="T45" fmla="*/ 71 h 106"/>
                  <a:gd name="T46" fmla="*/ 11 w 133"/>
                  <a:gd name="T47" fmla="*/ 53 h 106"/>
                  <a:gd name="T48" fmla="*/ 5 w 133"/>
                  <a:gd name="T49" fmla="*/ 36 h 106"/>
                  <a:gd name="T50" fmla="*/ 6 w 133"/>
                  <a:gd name="T51" fmla="*/ 23 h 106"/>
                  <a:gd name="T52" fmla="*/ 6 w 133"/>
                  <a:gd name="T53" fmla="*/ 17 h 106"/>
                  <a:gd name="T54" fmla="*/ 5 w 133"/>
                  <a:gd name="T55" fmla="*/ 9 h 106"/>
                  <a:gd name="T56" fmla="*/ 21 w 133"/>
                  <a:gd name="T57" fmla="*/ 4 h 106"/>
                  <a:gd name="T58" fmla="*/ 23 w 133"/>
                  <a:gd name="T59" fmla="*/ 18 h 106"/>
                  <a:gd name="T60" fmla="*/ 23 w 133"/>
                  <a:gd name="T61" fmla="*/ 26 h 106"/>
                  <a:gd name="T62" fmla="*/ 38 w 133"/>
                  <a:gd name="T63" fmla="*/ 26 h 106"/>
                  <a:gd name="T64" fmla="*/ 45 w 133"/>
                  <a:gd name="T65" fmla="*/ 23 h 106"/>
                  <a:gd name="T66" fmla="*/ 53 w 133"/>
                  <a:gd name="T67" fmla="*/ 17 h 106"/>
                  <a:gd name="T68" fmla="*/ 62 w 133"/>
                  <a:gd name="T69" fmla="*/ 1 h 106"/>
                  <a:gd name="T70" fmla="*/ 73 w 133"/>
                  <a:gd name="T71" fmla="*/ 1 h 106"/>
                  <a:gd name="T72" fmla="*/ 85 w 133"/>
                  <a:gd name="T73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3" h="106">
                    <a:moveTo>
                      <a:pt x="93" y="30"/>
                    </a:moveTo>
                    <a:lnTo>
                      <a:pt x="99" y="21"/>
                    </a:lnTo>
                    <a:lnTo>
                      <a:pt x="103" y="23"/>
                    </a:lnTo>
                    <a:lnTo>
                      <a:pt x="108" y="29"/>
                    </a:lnTo>
                    <a:lnTo>
                      <a:pt x="120" y="26"/>
                    </a:lnTo>
                    <a:lnTo>
                      <a:pt x="133" y="32"/>
                    </a:lnTo>
                    <a:lnTo>
                      <a:pt x="132" y="35"/>
                    </a:lnTo>
                    <a:lnTo>
                      <a:pt x="127" y="35"/>
                    </a:lnTo>
                    <a:lnTo>
                      <a:pt x="123" y="41"/>
                    </a:lnTo>
                    <a:lnTo>
                      <a:pt x="118" y="41"/>
                    </a:lnTo>
                    <a:lnTo>
                      <a:pt x="108" y="38"/>
                    </a:lnTo>
                    <a:lnTo>
                      <a:pt x="103" y="39"/>
                    </a:lnTo>
                    <a:lnTo>
                      <a:pt x="100" y="38"/>
                    </a:lnTo>
                    <a:lnTo>
                      <a:pt x="94" y="42"/>
                    </a:lnTo>
                    <a:lnTo>
                      <a:pt x="89" y="50"/>
                    </a:lnTo>
                    <a:lnTo>
                      <a:pt x="83" y="53"/>
                    </a:lnTo>
                    <a:lnTo>
                      <a:pt x="80" y="49"/>
                    </a:lnTo>
                    <a:lnTo>
                      <a:pt x="71" y="49"/>
                    </a:lnTo>
                    <a:lnTo>
                      <a:pt x="71" y="53"/>
                    </a:lnTo>
                    <a:lnTo>
                      <a:pt x="67" y="56"/>
                    </a:lnTo>
                    <a:lnTo>
                      <a:pt x="70" y="59"/>
                    </a:lnTo>
                    <a:lnTo>
                      <a:pt x="65" y="64"/>
                    </a:lnTo>
                    <a:lnTo>
                      <a:pt x="67" y="68"/>
                    </a:lnTo>
                    <a:lnTo>
                      <a:pt x="62" y="73"/>
                    </a:lnTo>
                    <a:lnTo>
                      <a:pt x="56" y="77"/>
                    </a:lnTo>
                    <a:lnTo>
                      <a:pt x="53" y="84"/>
                    </a:lnTo>
                    <a:lnTo>
                      <a:pt x="47" y="85"/>
                    </a:lnTo>
                    <a:lnTo>
                      <a:pt x="47" y="91"/>
                    </a:lnTo>
                    <a:lnTo>
                      <a:pt x="42" y="88"/>
                    </a:lnTo>
                    <a:lnTo>
                      <a:pt x="38" y="90"/>
                    </a:lnTo>
                    <a:lnTo>
                      <a:pt x="33" y="99"/>
                    </a:lnTo>
                    <a:lnTo>
                      <a:pt x="27" y="106"/>
                    </a:lnTo>
                    <a:lnTo>
                      <a:pt x="26" y="105"/>
                    </a:lnTo>
                    <a:lnTo>
                      <a:pt x="20" y="103"/>
                    </a:lnTo>
                    <a:lnTo>
                      <a:pt x="11" y="97"/>
                    </a:lnTo>
                    <a:lnTo>
                      <a:pt x="11" y="94"/>
                    </a:lnTo>
                    <a:lnTo>
                      <a:pt x="20" y="93"/>
                    </a:lnTo>
                    <a:lnTo>
                      <a:pt x="23" y="87"/>
                    </a:lnTo>
                    <a:lnTo>
                      <a:pt x="27" y="85"/>
                    </a:lnTo>
                    <a:lnTo>
                      <a:pt x="29" y="76"/>
                    </a:lnTo>
                    <a:lnTo>
                      <a:pt x="24" y="77"/>
                    </a:lnTo>
                    <a:lnTo>
                      <a:pt x="17" y="74"/>
                    </a:lnTo>
                    <a:lnTo>
                      <a:pt x="14" y="77"/>
                    </a:lnTo>
                    <a:lnTo>
                      <a:pt x="14" y="74"/>
                    </a:lnTo>
                    <a:lnTo>
                      <a:pt x="14" y="71"/>
                    </a:lnTo>
                    <a:lnTo>
                      <a:pt x="9" y="71"/>
                    </a:lnTo>
                    <a:lnTo>
                      <a:pt x="0" y="59"/>
                    </a:lnTo>
                    <a:lnTo>
                      <a:pt x="11" y="53"/>
                    </a:lnTo>
                    <a:lnTo>
                      <a:pt x="6" y="46"/>
                    </a:lnTo>
                    <a:lnTo>
                      <a:pt x="5" y="36"/>
                    </a:lnTo>
                    <a:lnTo>
                      <a:pt x="9" y="32"/>
                    </a:lnTo>
                    <a:lnTo>
                      <a:pt x="6" y="23"/>
                    </a:lnTo>
                    <a:lnTo>
                      <a:pt x="11" y="23"/>
                    </a:lnTo>
                    <a:lnTo>
                      <a:pt x="6" y="17"/>
                    </a:lnTo>
                    <a:lnTo>
                      <a:pt x="9" y="14"/>
                    </a:lnTo>
                    <a:lnTo>
                      <a:pt x="5" y="9"/>
                    </a:lnTo>
                    <a:lnTo>
                      <a:pt x="15" y="8"/>
                    </a:lnTo>
                    <a:lnTo>
                      <a:pt x="21" y="4"/>
                    </a:lnTo>
                    <a:lnTo>
                      <a:pt x="27" y="15"/>
                    </a:lnTo>
                    <a:lnTo>
                      <a:pt x="23" y="18"/>
                    </a:lnTo>
                    <a:lnTo>
                      <a:pt x="20" y="24"/>
                    </a:lnTo>
                    <a:lnTo>
                      <a:pt x="23" y="26"/>
                    </a:lnTo>
                    <a:lnTo>
                      <a:pt x="32" y="26"/>
                    </a:lnTo>
                    <a:lnTo>
                      <a:pt x="38" y="26"/>
                    </a:lnTo>
                    <a:lnTo>
                      <a:pt x="42" y="21"/>
                    </a:lnTo>
                    <a:lnTo>
                      <a:pt x="45" y="23"/>
                    </a:lnTo>
                    <a:lnTo>
                      <a:pt x="55" y="20"/>
                    </a:lnTo>
                    <a:lnTo>
                      <a:pt x="53" y="17"/>
                    </a:lnTo>
                    <a:lnTo>
                      <a:pt x="62" y="8"/>
                    </a:lnTo>
                    <a:lnTo>
                      <a:pt x="62" y="1"/>
                    </a:lnTo>
                    <a:lnTo>
                      <a:pt x="67" y="0"/>
                    </a:lnTo>
                    <a:lnTo>
                      <a:pt x="73" y="1"/>
                    </a:lnTo>
                    <a:lnTo>
                      <a:pt x="71" y="3"/>
                    </a:lnTo>
                    <a:lnTo>
                      <a:pt x="85" y="18"/>
                    </a:lnTo>
                    <a:lnTo>
                      <a:pt x="93" y="3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7" name="Freeform 6776">
                <a:extLst>
                  <a:ext uri="{FF2B5EF4-FFF2-40B4-BE49-F238E27FC236}">
                    <a16:creationId xmlns:a16="http://schemas.microsoft.com/office/drawing/2014/main" id="{DD97BAE4-75B7-4803-5E80-E774581DE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763"/>
                <a:ext cx="64" cy="52"/>
              </a:xfrm>
              <a:custGeom>
                <a:avLst/>
                <a:gdLst>
                  <a:gd name="T0" fmla="*/ 112 w 128"/>
                  <a:gd name="T1" fmla="*/ 18 h 103"/>
                  <a:gd name="T2" fmla="*/ 99 w 128"/>
                  <a:gd name="T3" fmla="*/ 11 h 103"/>
                  <a:gd name="T4" fmla="*/ 97 w 128"/>
                  <a:gd name="T5" fmla="*/ 4 h 103"/>
                  <a:gd name="T6" fmla="*/ 79 w 128"/>
                  <a:gd name="T7" fmla="*/ 6 h 103"/>
                  <a:gd name="T8" fmla="*/ 74 w 128"/>
                  <a:gd name="T9" fmla="*/ 0 h 103"/>
                  <a:gd name="T10" fmla="*/ 65 w 128"/>
                  <a:gd name="T11" fmla="*/ 6 h 103"/>
                  <a:gd name="T12" fmla="*/ 50 w 128"/>
                  <a:gd name="T13" fmla="*/ 4 h 103"/>
                  <a:gd name="T14" fmla="*/ 41 w 128"/>
                  <a:gd name="T15" fmla="*/ 7 h 103"/>
                  <a:gd name="T16" fmla="*/ 30 w 128"/>
                  <a:gd name="T17" fmla="*/ 18 h 103"/>
                  <a:gd name="T18" fmla="*/ 18 w 128"/>
                  <a:gd name="T19" fmla="*/ 14 h 103"/>
                  <a:gd name="T20" fmla="*/ 14 w 128"/>
                  <a:gd name="T21" fmla="*/ 21 h 103"/>
                  <a:gd name="T22" fmla="*/ 12 w 128"/>
                  <a:gd name="T23" fmla="*/ 29 h 103"/>
                  <a:gd name="T24" fmla="*/ 9 w 128"/>
                  <a:gd name="T25" fmla="*/ 38 h 103"/>
                  <a:gd name="T26" fmla="*/ 0 w 128"/>
                  <a:gd name="T27" fmla="*/ 49 h 103"/>
                  <a:gd name="T28" fmla="*/ 11 w 128"/>
                  <a:gd name="T29" fmla="*/ 55 h 103"/>
                  <a:gd name="T30" fmla="*/ 26 w 128"/>
                  <a:gd name="T31" fmla="*/ 52 h 103"/>
                  <a:gd name="T32" fmla="*/ 26 w 128"/>
                  <a:gd name="T33" fmla="*/ 70 h 103"/>
                  <a:gd name="T34" fmla="*/ 29 w 128"/>
                  <a:gd name="T35" fmla="*/ 80 h 103"/>
                  <a:gd name="T36" fmla="*/ 40 w 128"/>
                  <a:gd name="T37" fmla="*/ 94 h 103"/>
                  <a:gd name="T38" fmla="*/ 49 w 128"/>
                  <a:gd name="T39" fmla="*/ 100 h 103"/>
                  <a:gd name="T40" fmla="*/ 64 w 128"/>
                  <a:gd name="T41" fmla="*/ 91 h 103"/>
                  <a:gd name="T42" fmla="*/ 67 w 128"/>
                  <a:gd name="T43" fmla="*/ 88 h 103"/>
                  <a:gd name="T44" fmla="*/ 76 w 128"/>
                  <a:gd name="T45" fmla="*/ 83 h 103"/>
                  <a:gd name="T46" fmla="*/ 80 w 128"/>
                  <a:gd name="T47" fmla="*/ 83 h 103"/>
                  <a:gd name="T48" fmla="*/ 93 w 128"/>
                  <a:gd name="T49" fmla="*/ 76 h 103"/>
                  <a:gd name="T50" fmla="*/ 102 w 128"/>
                  <a:gd name="T51" fmla="*/ 68 h 103"/>
                  <a:gd name="T52" fmla="*/ 115 w 128"/>
                  <a:gd name="T53" fmla="*/ 61 h 103"/>
                  <a:gd name="T54" fmla="*/ 109 w 128"/>
                  <a:gd name="T55" fmla="*/ 55 h 103"/>
                  <a:gd name="T56" fmla="*/ 103 w 128"/>
                  <a:gd name="T57" fmla="*/ 50 h 103"/>
                  <a:gd name="T58" fmla="*/ 103 w 128"/>
                  <a:gd name="T59" fmla="*/ 38 h 103"/>
                  <a:gd name="T60" fmla="*/ 123 w 128"/>
                  <a:gd name="T61" fmla="*/ 35 h 103"/>
                  <a:gd name="T62" fmla="*/ 128 w 128"/>
                  <a:gd name="T63" fmla="*/ 33 h 103"/>
                  <a:gd name="T64" fmla="*/ 106 w 128"/>
                  <a:gd name="T65" fmla="*/ 2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8" h="103">
                    <a:moveTo>
                      <a:pt x="106" y="24"/>
                    </a:moveTo>
                    <a:lnTo>
                      <a:pt x="112" y="18"/>
                    </a:lnTo>
                    <a:lnTo>
                      <a:pt x="109" y="15"/>
                    </a:lnTo>
                    <a:lnTo>
                      <a:pt x="99" y="11"/>
                    </a:lnTo>
                    <a:lnTo>
                      <a:pt x="100" y="9"/>
                    </a:lnTo>
                    <a:lnTo>
                      <a:pt x="97" y="4"/>
                    </a:lnTo>
                    <a:lnTo>
                      <a:pt x="91" y="4"/>
                    </a:lnTo>
                    <a:lnTo>
                      <a:pt x="79" y="6"/>
                    </a:lnTo>
                    <a:lnTo>
                      <a:pt x="79" y="0"/>
                    </a:lnTo>
                    <a:lnTo>
                      <a:pt x="74" y="0"/>
                    </a:lnTo>
                    <a:lnTo>
                      <a:pt x="70" y="6"/>
                    </a:lnTo>
                    <a:lnTo>
                      <a:pt x="65" y="6"/>
                    </a:lnTo>
                    <a:lnTo>
                      <a:pt x="55" y="3"/>
                    </a:lnTo>
                    <a:lnTo>
                      <a:pt x="50" y="4"/>
                    </a:lnTo>
                    <a:lnTo>
                      <a:pt x="47" y="3"/>
                    </a:lnTo>
                    <a:lnTo>
                      <a:pt x="41" y="7"/>
                    </a:lnTo>
                    <a:lnTo>
                      <a:pt x="36" y="15"/>
                    </a:lnTo>
                    <a:lnTo>
                      <a:pt x="30" y="18"/>
                    </a:lnTo>
                    <a:lnTo>
                      <a:pt x="27" y="14"/>
                    </a:lnTo>
                    <a:lnTo>
                      <a:pt x="18" y="14"/>
                    </a:lnTo>
                    <a:lnTo>
                      <a:pt x="18" y="18"/>
                    </a:lnTo>
                    <a:lnTo>
                      <a:pt x="14" y="21"/>
                    </a:lnTo>
                    <a:lnTo>
                      <a:pt x="17" y="24"/>
                    </a:lnTo>
                    <a:lnTo>
                      <a:pt x="12" y="29"/>
                    </a:lnTo>
                    <a:lnTo>
                      <a:pt x="14" y="33"/>
                    </a:lnTo>
                    <a:lnTo>
                      <a:pt x="9" y="38"/>
                    </a:lnTo>
                    <a:lnTo>
                      <a:pt x="3" y="42"/>
                    </a:lnTo>
                    <a:lnTo>
                      <a:pt x="0" y="49"/>
                    </a:lnTo>
                    <a:lnTo>
                      <a:pt x="3" y="49"/>
                    </a:lnTo>
                    <a:lnTo>
                      <a:pt x="11" y="55"/>
                    </a:lnTo>
                    <a:lnTo>
                      <a:pt x="20" y="53"/>
                    </a:lnTo>
                    <a:lnTo>
                      <a:pt x="26" y="52"/>
                    </a:lnTo>
                    <a:lnTo>
                      <a:pt x="23" y="61"/>
                    </a:lnTo>
                    <a:lnTo>
                      <a:pt x="26" y="70"/>
                    </a:lnTo>
                    <a:lnTo>
                      <a:pt x="33" y="76"/>
                    </a:lnTo>
                    <a:lnTo>
                      <a:pt x="29" y="80"/>
                    </a:lnTo>
                    <a:lnTo>
                      <a:pt x="36" y="90"/>
                    </a:lnTo>
                    <a:lnTo>
                      <a:pt x="40" y="94"/>
                    </a:lnTo>
                    <a:lnTo>
                      <a:pt x="40" y="103"/>
                    </a:lnTo>
                    <a:lnTo>
                      <a:pt x="49" y="100"/>
                    </a:lnTo>
                    <a:lnTo>
                      <a:pt x="56" y="100"/>
                    </a:lnTo>
                    <a:lnTo>
                      <a:pt x="64" y="91"/>
                    </a:lnTo>
                    <a:lnTo>
                      <a:pt x="65" y="91"/>
                    </a:lnTo>
                    <a:lnTo>
                      <a:pt x="67" y="88"/>
                    </a:lnTo>
                    <a:lnTo>
                      <a:pt x="73" y="88"/>
                    </a:lnTo>
                    <a:lnTo>
                      <a:pt x="76" y="83"/>
                    </a:lnTo>
                    <a:lnTo>
                      <a:pt x="79" y="88"/>
                    </a:lnTo>
                    <a:lnTo>
                      <a:pt x="80" y="83"/>
                    </a:lnTo>
                    <a:lnTo>
                      <a:pt x="90" y="79"/>
                    </a:lnTo>
                    <a:lnTo>
                      <a:pt x="93" y="76"/>
                    </a:lnTo>
                    <a:lnTo>
                      <a:pt x="97" y="79"/>
                    </a:lnTo>
                    <a:lnTo>
                      <a:pt x="102" y="68"/>
                    </a:lnTo>
                    <a:lnTo>
                      <a:pt x="109" y="68"/>
                    </a:lnTo>
                    <a:lnTo>
                      <a:pt x="115" y="61"/>
                    </a:lnTo>
                    <a:lnTo>
                      <a:pt x="109" y="58"/>
                    </a:lnTo>
                    <a:lnTo>
                      <a:pt x="109" y="55"/>
                    </a:lnTo>
                    <a:lnTo>
                      <a:pt x="106" y="53"/>
                    </a:lnTo>
                    <a:lnTo>
                      <a:pt x="103" y="50"/>
                    </a:lnTo>
                    <a:lnTo>
                      <a:pt x="103" y="41"/>
                    </a:lnTo>
                    <a:lnTo>
                      <a:pt x="103" y="38"/>
                    </a:lnTo>
                    <a:lnTo>
                      <a:pt x="111" y="38"/>
                    </a:lnTo>
                    <a:lnTo>
                      <a:pt x="123" y="35"/>
                    </a:lnTo>
                    <a:lnTo>
                      <a:pt x="126" y="36"/>
                    </a:lnTo>
                    <a:lnTo>
                      <a:pt x="128" y="33"/>
                    </a:lnTo>
                    <a:lnTo>
                      <a:pt x="115" y="30"/>
                    </a:lnTo>
                    <a:lnTo>
                      <a:pt x="106" y="27"/>
                    </a:lnTo>
                    <a:lnTo>
                      <a:pt x="106" y="2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8" name="Freeform 6777">
                <a:extLst>
                  <a:ext uri="{FF2B5EF4-FFF2-40B4-BE49-F238E27FC236}">
                    <a16:creationId xmlns:a16="http://schemas.microsoft.com/office/drawing/2014/main" id="{6DBBB861-C541-8F05-F15F-E64F52B6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763"/>
                <a:ext cx="64" cy="52"/>
              </a:xfrm>
              <a:custGeom>
                <a:avLst/>
                <a:gdLst>
                  <a:gd name="T0" fmla="*/ 106 w 128"/>
                  <a:gd name="T1" fmla="*/ 27 h 103"/>
                  <a:gd name="T2" fmla="*/ 128 w 128"/>
                  <a:gd name="T3" fmla="*/ 33 h 103"/>
                  <a:gd name="T4" fmla="*/ 123 w 128"/>
                  <a:gd name="T5" fmla="*/ 35 h 103"/>
                  <a:gd name="T6" fmla="*/ 103 w 128"/>
                  <a:gd name="T7" fmla="*/ 38 h 103"/>
                  <a:gd name="T8" fmla="*/ 103 w 128"/>
                  <a:gd name="T9" fmla="*/ 50 h 103"/>
                  <a:gd name="T10" fmla="*/ 109 w 128"/>
                  <a:gd name="T11" fmla="*/ 55 h 103"/>
                  <a:gd name="T12" fmla="*/ 115 w 128"/>
                  <a:gd name="T13" fmla="*/ 61 h 103"/>
                  <a:gd name="T14" fmla="*/ 102 w 128"/>
                  <a:gd name="T15" fmla="*/ 68 h 103"/>
                  <a:gd name="T16" fmla="*/ 93 w 128"/>
                  <a:gd name="T17" fmla="*/ 76 h 103"/>
                  <a:gd name="T18" fmla="*/ 80 w 128"/>
                  <a:gd name="T19" fmla="*/ 83 h 103"/>
                  <a:gd name="T20" fmla="*/ 76 w 128"/>
                  <a:gd name="T21" fmla="*/ 83 h 103"/>
                  <a:gd name="T22" fmla="*/ 67 w 128"/>
                  <a:gd name="T23" fmla="*/ 88 h 103"/>
                  <a:gd name="T24" fmla="*/ 64 w 128"/>
                  <a:gd name="T25" fmla="*/ 91 h 103"/>
                  <a:gd name="T26" fmla="*/ 49 w 128"/>
                  <a:gd name="T27" fmla="*/ 100 h 103"/>
                  <a:gd name="T28" fmla="*/ 40 w 128"/>
                  <a:gd name="T29" fmla="*/ 94 h 103"/>
                  <a:gd name="T30" fmla="*/ 29 w 128"/>
                  <a:gd name="T31" fmla="*/ 80 h 103"/>
                  <a:gd name="T32" fmla="*/ 26 w 128"/>
                  <a:gd name="T33" fmla="*/ 70 h 103"/>
                  <a:gd name="T34" fmla="*/ 26 w 128"/>
                  <a:gd name="T35" fmla="*/ 52 h 103"/>
                  <a:gd name="T36" fmla="*/ 11 w 128"/>
                  <a:gd name="T37" fmla="*/ 55 h 103"/>
                  <a:gd name="T38" fmla="*/ 0 w 128"/>
                  <a:gd name="T39" fmla="*/ 49 h 103"/>
                  <a:gd name="T40" fmla="*/ 9 w 128"/>
                  <a:gd name="T41" fmla="*/ 38 h 103"/>
                  <a:gd name="T42" fmla="*/ 12 w 128"/>
                  <a:gd name="T43" fmla="*/ 29 h 103"/>
                  <a:gd name="T44" fmla="*/ 14 w 128"/>
                  <a:gd name="T45" fmla="*/ 21 h 103"/>
                  <a:gd name="T46" fmla="*/ 18 w 128"/>
                  <a:gd name="T47" fmla="*/ 14 h 103"/>
                  <a:gd name="T48" fmla="*/ 30 w 128"/>
                  <a:gd name="T49" fmla="*/ 18 h 103"/>
                  <a:gd name="T50" fmla="*/ 41 w 128"/>
                  <a:gd name="T51" fmla="*/ 7 h 103"/>
                  <a:gd name="T52" fmla="*/ 50 w 128"/>
                  <a:gd name="T53" fmla="*/ 4 h 103"/>
                  <a:gd name="T54" fmla="*/ 65 w 128"/>
                  <a:gd name="T55" fmla="*/ 6 h 103"/>
                  <a:gd name="T56" fmla="*/ 74 w 128"/>
                  <a:gd name="T57" fmla="*/ 0 h 103"/>
                  <a:gd name="T58" fmla="*/ 79 w 128"/>
                  <a:gd name="T59" fmla="*/ 6 h 103"/>
                  <a:gd name="T60" fmla="*/ 97 w 128"/>
                  <a:gd name="T61" fmla="*/ 4 h 103"/>
                  <a:gd name="T62" fmla="*/ 99 w 128"/>
                  <a:gd name="T63" fmla="*/ 11 h 103"/>
                  <a:gd name="T64" fmla="*/ 112 w 128"/>
                  <a:gd name="T65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8" h="103">
                    <a:moveTo>
                      <a:pt x="106" y="24"/>
                    </a:moveTo>
                    <a:lnTo>
                      <a:pt x="106" y="27"/>
                    </a:lnTo>
                    <a:lnTo>
                      <a:pt x="115" y="30"/>
                    </a:lnTo>
                    <a:lnTo>
                      <a:pt x="128" y="33"/>
                    </a:lnTo>
                    <a:lnTo>
                      <a:pt x="126" y="36"/>
                    </a:lnTo>
                    <a:lnTo>
                      <a:pt x="123" y="35"/>
                    </a:lnTo>
                    <a:lnTo>
                      <a:pt x="111" y="38"/>
                    </a:lnTo>
                    <a:lnTo>
                      <a:pt x="103" y="38"/>
                    </a:lnTo>
                    <a:lnTo>
                      <a:pt x="103" y="41"/>
                    </a:lnTo>
                    <a:lnTo>
                      <a:pt x="103" y="50"/>
                    </a:lnTo>
                    <a:lnTo>
                      <a:pt x="106" y="53"/>
                    </a:lnTo>
                    <a:lnTo>
                      <a:pt x="109" y="55"/>
                    </a:lnTo>
                    <a:lnTo>
                      <a:pt x="109" y="58"/>
                    </a:lnTo>
                    <a:lnTo>
                      <a:pt x="115" y="61"/>
                    </a:lnTo>
                    <a:lnTo>
                      <a:pt x="109" y="68"/>
                    </a:lnTo>
                    <a:lnTo>
                      <a:pt x="102" y="68"/>
                    </a:lnTo>
                    <a:lnTo>
                      <a:pt x="97" y="79"/>
                    </a:lnTo>
                    <a:lnTo>
                      <a:pt x="93" y="76"/>
                    </a:lnTo>
                    <a:lnTo>
                      <a:pt x="90" y="79"/>
                    </a:lnTo>
                    <a:lnTo>
                      <a:pt x="80" y="83"/>
                    </a:lnTo>
                    <a:lnTo>
                      <a:pt x="79" y="88"/>
                    </a:lnTo>
                    <a:lnTo>
                      <a:pt x="76" y="83"/>
                    </a:lnTo>
                    <a:lnTo>
                      <a:pt x="73" y="88"/>
                    </a:lnTo>
                    <a:lnTo>
                      <a:pt x="67" y="88"/>
                    </a:lnTo>
                    <a:lnTo>
                      <a:pt x="65" y="91"/>
                    </a:lnTo>
                    <a:lnTo>
                      <a:pt x="64" y="91"/>
                    </a:lnTo>
                    <a:lnTo>
                      <a:pt x="56" y="100"/>
                    </a:lnTo>
                    <a:lnTo>
                      <a:pt x="49" y="100"/>
                    </a:lnTo>
                    <a:lnTo>
                      <a:pt x="40" y="103"/>
                    </a:lnTo>
                    <a:lnTo>
                      <a:pt x="40" y="94"/>
                    </a:lnTo>
                    <a:lnTo>
                      <a:pt x="36" y="90"/>
                    </a:lnTo>
                    <a:lnTo>
                      <a:pt x="29" y="80"/>
                    </a:lnTo>
                    <a:lnTo>
                      <a:pt x="33" y="76"/>
                    </a:lnTo>
                    <a:lnTo>
                      <a:pt x="26" y="70"/>
                    </a:lnTo>
                    <a:lnTo>
                      <a:pt x="23" y="61"/>
                    </a:lnTo>
                    <a:lnTo>
                      <a:pt x="26" y="52"/>
                    </a:lnTo>
                    <a:lnTo>
                      <a:pt x="20" y="53"/>
                    </a:lnTo>
                    <a:lnTo>
                      <a:pt x="11" y="55"/>
                    </a:lnTo>
                    <a:lnTo>
                      <a:pt x="3" y="49"/>
                    </a:lnTo>
                    <a:lnTo>
                      <a:pt x="0" y="49"/>
                    </a:lnTo>
                    <a:lnTo>
                      <a:pt x="3" y="42"/>
                    </a:lnTo>
                    <a:lnTo>
                      <a:pt x="9" y="38"/>
                    </a:lnTo>
                    <a:lnTo>
                      <a:pt x="14" y="33"/>
                    </a:lnTo>
                    <a:lnTo>
                      <a:pt x="12" y="29"/>
                    </a:lnTo>
                    <a:lnTo>
                      <a:pt x="17" y="24"/>
                    </a:lnTo>
                    <a:lnTo>
                      <a:pt x="14" y="21"/>
                    </a:lnTo>
                    <a:lnTo>
                      <a:pt x="18" y="18"/>
                    </a:lnTo>
                    <a:lnTo>
                      <a:pt x="18" y="14"/>
                    </a:lnTo>
                    <a:lnTo>
                      <a:pt x="27" y="14"/>
                    </a:lnTo>
                    <a:lnTo>
                      <a:pt x="30" y="18"/>
                    </a:lnTo>
                    <a:lnTo>
                      <a:pt x="36" y="15"/>
                    </a:lnTo>
                    <a:lnTo>
                      <a:pt x="41" y="7"/>
                    </a:lnTo>
                    <a:lnTo>
                      <a:pt x="47" y="3"/>
                    </a:lnTo>
                    <a:lnTo>
                      <a:pt x="50" y="4"/>
                    </a:lnTo>
                    <a:lnTo>
                      <a:pt x="55" y="3"/>
                    </a:lnTo>
                    <a:lnTo>
                      <a:pt x="65" y="6"/>
                    </a:lnTo>
                    <a:lnTo>
                      <a:pt x="70" y="6"/>
                    </a:lnTo>
                    <a:lnTo>
                      <a:pt x="74" y="0"/>
                    </a:lnTo>
                    <a:lnTo>
                      <a:pt x="79" y="0"/>
                    </a:lnTo>
                    <a:lnTo>
                      <a:pt x="79" y="6"/>
                    </a:lnTo>
                    <a:lnTo>
                      <a:pt x="91" y="4"/>
                    </a:lnTo>
                    <a:lnTo>
                      <a:pt x="97" y="4"/>
                    </a:lnTo>
                    <a:lnTo>
                      <a:pt x="100" y="9"/>
                    </a:lnTo>
                    <a:lnTo>
                      <a:pt x="99" y="11"/>
                    </a:lnTo>
                    <a:lnTo>
                      <a:pt x="109" y="15"/>
                    </a:lnTo>
                    <a:lnTo>
                      <a:pt x="112" y="18"/>
                    </a:lnTo>
                    <a:lnTo>
                      <a:pt x="106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19" name="Freeform 6778">
                <a:extLst>
                  <a:ext uri="{FF2B5EF4-FFF2-40B4-BE49-F238E27FC236}">
                    <a16:creationId xmlns:a16="http://schemas.microsoft.com/office/drawing/2014/main" id="{E44C1413-C3F2-FAD5-6043-99AE8B76D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763"/>
                <a:ext cx="64" cy="52"/>
              </a:xfrm>
              <a:custGeom>
                <a:avLst/>
                <a:gdLst>
                  <a:gd name="T0" fmla="*/ 106 w 128"/>
                  <a:gd name="T1" fmla="*/ 27 h 103"/>
                  <a:gd name="T2" fmla="*/ 128 w 128"/>
                  <a:gd name="T3" fmla="*/ 33 h 103"/>
                  <a:gd name="T4" fmla="*/ 123 w 128"/>
                  <a:gd name="T5" fmla="*/ 35 h 103"/>
                  <a:gd name="T6" fmla="*/ 103 w 128"/>
                  <a:gd name="T7" fmla="*/ 38 h 103"/>
                  <a:gd name="T8" fmla="*/ 103 w 128"/>
                  <a:gd name="T9" fmla="*/ 50 h 103"/>
                  <a:gd name="T10" fmla="*/ 109 w 128"/>
                  <a:gd name="T11" fmla="*/ 55 h 103"/>
                  <a:gd name="T12" fmla="*/ 115 w 128"/>
                  <a:gd name="T13" fmla="*/ 61 h 103"/>
                  <a:gd name="T14" fmla="*/ 102 w 128"/>
                  <a:gd name="T15" fmla="*/ 68 h 103"/>
                  <a:gd name="T16" fmla="*/ 93 w 128"/>
                  <a:gd name="T17" fmla="*/ 76 h 103"/>
                  <a:gd name="T18" fmla="*/ 80 w 128"/>
                  <a:gd name="T19" fmla="*/ 83 h 103"/>
                  <a:gd name="T20" fmla="*/ 76 w 128"/>
                  <a:gd name="T21" fmla="*/ 83 h 103"/>
                  <a:gd name="T22" fmla="*/ 67 w 128"/>
                  <a:gd name="T23" fmla="*/ 88 h 103"/>
                  <a:gd name="T24" fmla="*/ 64 w 128"/>
                  <a:gd name="T25" fmla="*/ 91 h 103"/>
                  <a:gd name="T26" fmla="*/ 49 w 128"/>
                  <a:gd name="T27" fmla="*/ 100 h 103"/>
                  <a:gd name="T28" fmla="*/ 40 w 128"/>
                  <a:gd name="T29" fmla="*/ 94 h 103"/>
                  <a:gd name="T30" fmla="*/ 29 w 128"/>
                  <a:gd name="T31" fmla="*/ 80 h 103"/>
                  <a:gd name="T32" fmla="*/ 26 w 128"/>
                  <a:gd name="T33" fmla="*/ 70 h 103"/>
                  <a:gd name="T34" fmla="*/ 26 w 128"/>
                  <a:gd name="T35" fmla="*/ 52 h 103"/>
                  <a:gd name="T36" fmla="*/ 11 w 128"/>
                  <a:gd name="T37" fmla="*/ 55 h 103"/>
                  <a:gd name="T38" fmla="*/ 0 w 128"/>
                  <a:gd name="T39" fmla="*/ 49 h 103"/>
                  <a:gd name="T40" fmla="*/ 9 w 128"/>
                  <a:gd name="T41" fmla="*/ 38 h 103"/>
                  <a:gd name="T42" fmla="*/ 12 w 128"/>
                  <a:gd name="T43" fmla="*/ 29 h 103"/>
                  <a:gd name="T44" fmla="*/ 14 w 128"/>
                  <a:gd name="T45" fmla="*/ 21 h 103"/>
                  <a:gd name="T46" fmla="*/ 18 w 128"/>
                  <a:gd name="T47" fmla="*/ 14 h 103"/>
                  <a:gd name="T48" fmla="*/ 30 w 128"/>
                  <a:gd name="T49" fmla="*/ 18 h 103"/>
                  <a:gd name="T50" fmla="*/ 41 w 128"/>
                  <a:gd name="T51" fmla="*/ 7 h 103"/>
                  <a:gd name="T52" fmla="*/ 50 w 128"/>
                  <a:gd name="T53" fmla="*/ 4 h 103"/>
                  <a:gd name="T54" fmla="*/ 65 w 128"/>
                  <a:gd name="T55" fmla="*/ 6 h 103"/>
                  <a:gd name="T56" fmla="*/ 74 w 128"/>
                  <a:gd name="T57" fmla="*/ 0 h 103"/>
                  <a:gd name="T58" fmla="*/ 79 w 128"/>
                  <a:gd name="T59" fmla="*/ 6 h 103"/>
                  <a:gd name="T60" fmla="*/ 97 w 128"/>
                  <a:gd name="T61" fmla="*/ 4 h 103"/>
                  <a:gd name="T62" fmla="*/ 99 w 128"/>
                  <a:gd name="T63" fmla="*/ 11 h 103"/>
                  <a:gd name="T64" fmla="*/ 112 w 128"/>
                  <a:gd name="T65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8" h="103">
                    <a:moveTo>
                      <a:pt x="106" y="24"/>
                    </a:moveTo>
                    <a:lnTo>
                      <a:pt x="106" y="27"/>
                    </a:lnTo>
                    <a:lnTo>
                      <a:pt x="115" y="30"/>
                    </a:lnTo>
                    <a:lnTo>
                      <a:pt x="128" y="33"/>
                    </a:lnTo>
                    <a:lnTo>
                      <a:pt x="126" y="36"/>
                    </a:lnTo>
                    <a:lnTo>
                      <a:pt x="123" y="35"/>
                    </a:lnTo>
                    <a:lnTo>
                      <a:pt x="111" y="38"/>
                    </a:lnTo>
                    <a:lnTo>
                      <a:pt x="103" y="38"/>
                    </a:lnTo>
                    <a:lnTo>
                      <a:pt x="103" y="41"/>
                    </a:lnTo>
                    <a:lnTo>
                      <a:pt x="103" y="50"/>
                    </a:lnTo>
                    <a:lnTo>
                      <a:pt x="106" y="53"/>
                    </a:lnTo>
                    <a:lnTo>
                      <a:pt x="109" y="55"/>
                    </a:lnTo>
                    <a:lnTo>
                      <a:pt x="109" y="58"/>
                    </a:lnTo>
                    <a:lnTo>
                      <a:pt x="115" y="61"/>
                    </a:lnTo>
                    <a:lnTo>
                      <a:pt x="109" y="68"/>
                    </a:lnTo>
                    <a:lnTo>
                      <a:pt x="102" y="68"/>
                    </a:lnTo>
                    <a:lnTo>
                      <a:pt x="97" y="79"/>
                    </a:lnTo>
                    <a:lnTo>
                      <a:pt x="93" y="76"/>
                    </a:lnTo>
                    <a:lnTo>
                      <a:pt x="90" y="79"/>
                    </a:lnTo>
                    <a:lnTo>
                      <a:pt x="80" y="83"/>
                    </a:lnTo>
                    <a:lnTo>
                      <a:pt x="79" y="88"/>
                    </a:lnTo>
                    <a:lnTo>
                      <a:pt x="76" y="83"/>
                    </a:lnTo>
                    <a:lnTo>
                      <a:pt x="73" y="88"/>
                    </a:lnTo>
                    <a:lnTo>
                      <a:pt x="67" y="88"/>
                    </a:lnTo>
                    <a:lnTo>
                      <a:pt x="65" y="91"/>
                    </a:lnTo>
                    <a:lnTo>
                      <a:pt x="64" y="91"/>
                    </a:lnTo>
                    <a:lnTo>
                      <a:pt x="56" y="100"/>
                    </a:lnTo>
                    <a:lnTo>
                      <a:pt x="49" y="100"/>
                    </a:lnTo>
                    <a:lnTo>
                      <a:pt x="40" y="103"/>
                    </a:lnTo>
                    <a:lnTo>
                      <a:pt x="40" y="94"/>
                    </a:lnTo>
                    <a:lnTo>
                      <a:pt x="36" y="90"/>
                    </a:lnTo>
                    <a:lnTo>
                      <a:pt x="29" y="80"/>
                    </a:lnTo>
                    <a:lnTo>
                      <a:pt x="33" y="76"/>
                    </a:lnTo>
                    <a:lnTo>
                      <a:pt x="26" y="70"/>
                    </a:lnTo>
                    <a:lnTo>
                      <a:pt x="23" y="61"/>
                    </a:lnTo>
                    <a:lnTo>
                      <a:pt x="26" y="52"/>
                    </a:lnTo>
                    <a:lnTo>
                      <a:pt x="20" y="53"/>
                    </a:lnTo>
                    <a:lnTo>
                      <a:pt x="11" y="55"/>
                    </a:lnTo>
                    <a:lnTo>
                      <a:pt x="3" y="49"/>
                    </a:lnTo>
                    <a:lnTo>
                      <a:pt x="0" y="49"/>
                    </a:lnTo>
                    <a:lnTo>
                      <a:pt x="3" y="42"/>
                    </a:lnTo>
                    <a:lnTo>
                      <a:pt x="9" y="38"/>
                    </a:lnTo>
                    <a:lnTo>
                      <a:pt x="14" y="33"/>
                    </a:lnTo>
                    <a:lnTo>
                      <a:pt x="12" y="29"/>
                    </a:lnTo>
                    <a:lnTo>
                      <a:pt x="17" y="24"/>
                    </a:lnTo>
                    <a:lnTo>
                      <a:pt x="14" y="21"/>
                    </a:lnTo>
                    <a:lnTo>
                      <a:pt x="18" y="18"/>
                    </a:lnTo>
                    <a:lnTo>
                      <a:pt x="18" y="14"/>
                    </a:lnTo>
                    <a:lnTo>
                      <a:pt x="27" y="14"/>
                    </a:lnTo>
                    <a:lnTo>
                      <a:pt x="30" y="18"/>
                    </a:lnTo>
                    <a:lnTo>
                      <a:pt x="36" y="15"/>
                    </a:lnTo>
                    <a:lnTo>
                      <a:pt x="41" y="7"/>
                    </a:lnTo>
                    <a:lnTo>
                      <a:pt x="47" y="3"/>
                    </a:lnTo>
                    <a:lnTo>
                      <a:pt x="50" y="4"/>
                    </a:lnTo>
                    <a:lnTo>
                      <a:pt x="55" y="3"/>
                    </a:lnTo>
                    <a:lnTo>
                      <a:pt x="65" y="6"/>
                    </a:lnTo>
                    <a:lnTo>
                      <a:pt x="70" y="6"/>
                    </a:lnTo>
                    <a:lnTo>
                      <a:pt x="74" y="0"/>
                    </a:lnTo>
                    <a:lnTo>
                      <a:pt x="79" y="0"/>
                    </a:lnTo>
                    <a:lnTo>
                      <a:pt x="79" y="6"/>
                    </a:lnTo>
                    <a:lnTo>
                      <a:pt x="91" y="4"/>
                    </a:lnTo>
                    <a:lnTo>
                      <a:pt x="97" y="4"/>
                    </a:lnTo>
                    <a:lnTo>
                      <a:pt x="100" y="9"/>
                    </a:lnTo>
                    <a:lnTo>
                      <a:pt x="99" y="11"/>
                    </a:lnTo>
                    <a:lnTo>
                      <a:pt x="109" y="15"/>
                    </a:lnTo>
                    <a:lnTo>
                      <a:pt x="112" y="18"/>
                    </a:lnTo>
                    <a:lnTo>
                      <a:pt x="106" y="2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0" name="Freeform 6779">
                <a:extLst>
                  <a:ext uri="{FF2B5EF4-FFF2-40B4-BE49-F238E27FC236}">
                    <a16:creationId xmlns:a16="http://schemas.microsoft.com/office/drawing/2014/main" id="{A537BD96-9197-517A-55AE-1CCD418A9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749"/>
                <a:ext cx="37" cy="60"/>
              </a:xfrm>
              <a:custGeom>
                <a:avLst/>
                <a:gdLst>
                  <a:gd name="T0" fmla="*/ 17 w 73"/>
                  <a:gd name="T1" fmla="*/ 12 h 118"/>
                  <a:gd name="T2" fmla="*/ 18 w 73"/>
                  <a:gd name="T3" fmla="*/ 16 h 118"/>
                  <a:gd name="T4" fmla="*/ 9 w 73"/>
                  <a:gd name="T5" fmla="*/ 24 h 118"/>
                  <a:gd name="T6" fmla="*/ 15 w 73"/>
                  <a:gd name="T7" fmla="*/ 22 h 118"/>
                  <a:gd name="T8" fmla="*/ 18 w 73"/>
                  <a:gd name="T9" fmla="*/ 25 h 118"/>
                  <a:gd name="T10" fmla="*/ 14 w 73"/>
                  <a:gd name="T11" fmla="*/ 33 h 118"/>
                  <a:gd name="T12" fmla="*/ 6 w 73"/>
                  <a:gd name="T13" fmla="*/ 48 h 118"/>
                  <a:gd name="T14" fmla="*/ 9 w 73"/>
                  <a:gd name="T15" fmla="*/ 51 h 118"/>
                  <a:gd name="T16" fmla="*/ 8 w 73"/>
                  <a:gd name="T17" fmla="*/ 57 h 118"/>
                  <a:gd name="T18" fmla="*/ 12 w 73"/>
                  <a:gd name="T19" fmla="*/ 63 h 118"/>
                  <a:gd name="T20" fmla="*/ 18 w 73"/>
                  <a:gd name="T21" fmla="*/ 69 h 118"/>
                  <a:gd name="T22" fmla="*/ 20 w 73"/>
                  <a:gd name="T23" fmla="*/ 74 h 118"/>
                  <a:gd name="T24" fmla="*/ 17 w 73"/>
                  <a:gd name="T25" fmla="*/ 76 h 118"/>
                  <a:gd name="T26" fmla="*/ 14 w 73"/>
                  <a:gd name="T27" fmla="*/ 86 h 118"/>
                  <a:gd name="T28" fmla="*/ 17 w 73"/>
                  <a:gd name="T29" fmla="*/ 86 h 118"/>
                  <a:gd name="T30" fmla="*/ 4 w 73"/>
                  <a:gd name="T31" fmla="*/ 98 h 118"/>
                  <a:gd name="T32" fmla="*/ 0 w 73"/>
                  <a:gd name="T33" fmla="*/ 107 h 118"/>
                  <a:gd name="T34" fmla="*/ 4 w 73"/>
                  <a:gd name="T35" fmla="*/ 110 h 118"/>
                  <a:gd name="T36" fmla="*/ 11 w 73"/>
                  <a:gd name="T37" fmla="*/ 118 h 118"/>
                  <a:gd name="T38" fmla="*/ 14 w 73"/>
                  <a:gd name="T39" fmla="*/ 113 h 118"/>
                  <a:gd name="T40" fmla="*/ 17 w 73"/>
                  <a:gd name="T41" fmla="*/ 118 h 118"/>
                  <a:gd name="T42" fmla="*/ 30 w 73"/>
                  <a:gd name="T43" fmla="*/ 109 h 118"/>
                  <a:gd name="T44" fmla="*/ 36 w 73"/>
                  <a:gd name="T45" fmla="*/ 112 h 118"/>
                  <a:gd name="T46" fmla="*/ 39 w 73"/>
                  <a:gd name="T47" fmla="*/ 106 h 118"/>
                  <a:gd name="T48" fmla="*/ 45 w 73"/>
                  <a:gd name="T49" fmla="*/ 101 h 118"/>
                  <a:gd name="T50" fmla="*/ 52 w 73"/>
                  <a:gd name="T51" fmla="*/ 103 h 118"/>
                  <a:gd name="T52" fmla="*/ 61 w 73"/>
                  <a:gd name="T53" fmla="*/ 100 h 118"/>
                  <a:gd name="T54" fmla="*/ 67 w 73"/>
                  <a:gd name="T55" fmla="*/ 101 h 118"/>
                  <a:gd name="T56" fmla="*/ 70 w 73"/>
                  <a:gd name="T57" fmla="*/ 97 h 118"/>
                  <a:gd name="T58" fmla="*/ 64 w 73"/>
                  <a:gd name="T59" fmla="*/ 95 h 118"/>
                  <a:gd name="T60" fmla="*/ 55 w 73"/>
                  <a:gd name="T61" fmla="*/ 89 h 118"/>
                  <a:gd name="T62" fmla="*/ 55 w 73"/>
                  <a:gd name="T63" fmla="*/ 86 h 118"/>
                  <a:gd name="T64" fmla="*/ 64 w 73"/>
                  <a:gd name="T65" fmla="*/ 85 h 118"/>
                  <a:gd name="T66" fmla="*/ 67 w 73"/>
                  <a:gd name="T67" fmla="*/ 79 h 118"/>
                  <a:gd name="T68" fmla="*/ 71 w 73"/>
                  <a:gd name="T69" fmla="*/ 77 h 118"/>
                  <a:gd name="T70" fmla="*/ 73 w 73"/>
                  <a:gd name="T71" fmla="*/ 68 h 118"/>
                  <a:gd name="T72" fmla="*/ 68 w 73"/>
                  <a:gd name="T73" fmla="*/ 69 h 118"/>
                  <a:gd name="T74" fmla="*/ 61 w 73"/>
                  <a:gd name="T75" fmla="*/ 66 h 118"/>
                  <a:gd name="T76" fmla="*/ 58 w 73"/>
                  <a:gd name="T77" fmla="*/ 69 h 118"/>
                  <a:gd name="T78" fmla="*/ 58 w 73"/>
                  <a:gd name="T79" fmla="*/ 66 h 118"/>
                  <a:gd name="T80" fmla="*/ 58 w 73"/>
                  <a:gd name="T81" fmla="*/ 63 h 118"/>
                  <a:gd name="T82" fmla="*/ 53 w 73"/>
                  <a:gd name="T83" fmla="*/ 63 h 118"/>
                  <a:gd name="T84" fmla="*/ 44 w 73"/>
                  <a:gd name="T85" fmla="*/ 51 h 118"/>
                  <a:gd name="T86" fmla="*/ 55 w 73"/>
                  <a:gd name="T87" fmla="*/ 45 h 118"/>
                  <a:gd name="T88" fmla="*/ 50 w 73"/>
                  <a:gd name="T89" fmla="*/ 38 h 118"/>
                  <a:gd name="T90" fmla="*/ 49 w 73"/>
                  <a:gd name="T91" fmla="*/ 28 h 118"/>
                  <a:gd name="T92" fmla="*/ 53 w 73"/>
                  <a:gd name="T93" fmla="*/ 24 h 118"/>
                  <a:gd name="T94" fmla="*/ 50 w 73"/>
                  <a:gd name="T95" fmla="*/ 15 h 118"/>
                  <a:gd name="T96" fmla="*/ 55 w 73"/>
                  <a:gd name="T97" fmla="*/ 15 h 118"/>
                  <a:gd name="T98" fmla="*/ 50 w 73"/>
                  <a:gd name="T99" fmla="*/ 9 h 118"/>
                  <a:gd name="T100" fmla="*/ 53 w 73"/>
                  <a:gd name="T101" fmla="*/ 6 h 118"/>
                  <a:gd name="T102" fmla="*/ 49 w 73"/>
                  <a:gd name="T103" fmla="*/ 1 h 118"/>
                  <a:gd name="T104" fmla="*/ 42 w 73"/>
                  <a:gd name="T105" fmla="*/ 0 h 118"/>
                  <a:gd name="T106" fmla="*/ 44 w 73"/>
                  <a:gd name="T107" fmla="*/ 4 h 118"/>
                  <a:gd name="T108" fmla="*/ 36 w 73"/>
                  <a:gd name="T109" fmla="*/ 6 h 118"/>
                  <a:gd name="T110" fmla="*/ 33 w 73"/>
                  <a:gd name="T111" fmla="*/ 1 h 118"/>
                  <a:gd name="T112" fmla="*/ 29 w 73"/>
                  <a:gd name="T113" fmla="*/ 6 h 118"/>
                  <a:gd name="T114" fmla="*/ 23 w 73"/>
                  <a:gd name="T115" fmla="*/ 0 h 118"/>
                  <a:gd name="T116" fmla="*/ 18 w 73"/>
                  <a:gd name="T117" fmla="*/ 0 h 118"/>
                  <a:gd name="T118" fmla="*/ 17 w 73"/>
                  <a:gd name="T119" fmla="*/ 12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" h="118">
                    <a:moveTo>
                      <a:pt x="17" y="12"/>
                    </a:moveTo>
                    <a:lnTo>
                      <a:pt x="18" y="16"/>
                    </a:lnTo>
                    <a:lnTo>
                      <a:pt x="9" y="24"/>
                    </a:lnTo>
                    <a:lnTo>
                      <a:pt x="15" y="22"/>
                    </a:lnTo>
                    <a:lnTo>
                      <a:pt x="18" y="25"/>
                    </a:lnTo>
                    <a:lnTo>
                      <a:pt x="14" y="33"/>
                    </a:lnTo>
                    <a:lnTo>
                      <a:pt x="6" y="48"/>
                    </a:lnTo>
                    <a:lnTo>
                      <a:pt x="9" y="51"/>
                    </a:lnTo>
                    <a:lnTo>
                      <a:pt x="8" y="57"/>
                    </a:lnTo>
                    <a:lnTo>
                      <a:pt x="12" y="63"/>
                    </a:lnTo>
                    <a:lnTo>
                      <a:pt x="18" y="69"/>
                    </a:lnTo>
                    <a:lnTo>
                      <a:pt x="20" y="74"/>
                    </a:lnTo>
                    <a:lnTo>
                      <a:pt x="17" y="76"/>
                    </a:lnTo>
                    <a:lnTo>
                      <a:pt x="14" y="86"/>
                    </a:lnTo>
                    <a:lnTo>
                      <a:pt x="17" y="86"/>
                    </a:lnTo>
                    <a:lnTo>
                      <a:pt x="4" y="98"/>
                    </a:lnTo>
                    <a:lnTo>
                      <a:pt x="0" y="107"/>
                    </a:lnTo>
                    <a:lnTo>
                      <a:pt x="4" y="110"/>
                    </a:lnTo>
                    <a:lnTo>
                      <a:pt x="11" y="118"/>
                    </a:lnTo>
                    <a:lnTo>
                      <a:pt x="14" y="113"/>
                    </a:lnTo>
                    <a:lnTo>
                      <a:pt x="17" y="118"/>
                    </a:lnTo>
                    <a:lnTo>
                      <a:pt x="30" y="109"/>
                    </a:lnTo>
                    <a:lnTo>
                      <a:pt x="36" y="112"/>
                    </a:lnTo>
                    <a:lnTo>
                      <a:pt x="39" y="106"/>
                    </a:lnTo>
                    <a:lnTo>
                      <a:pt x="45" y="101"/>
                    </a:lnTo>
                    <a:lnTo>
                      <a:pt x="52" y="103"/>
                    </a:lnTo>
                    <a:lnTo>
                      <a:pt x="61" y="100"/>
                    </a:lnTo>
                    <a:lnTo>
                      <a:pt x="67" y="101"/>
                    </a:lnTo>
                    <a:lnTo>
                      <a:pt x="70" y="97"/>
                    </a:lnTo>
                    <a:lnTo>
                      <a:pt x="64" y="95"/>
                    </a:lnTo>
                    <a:lnTo>
                      <a:pt x="55" y="89"/>
                    </a:lnTo>
                    <a:lnTo>
                      <a:pt x="55" y="86"/>
                    </a:lnTo>
                    <a:lnTo>
                      <a:pt x="64" y="85"/>
                    </a:lnTo>
                    <a:lnTo>
                      <a:pt x="67" y="79"/>
                    </a:lnTo>
                    <a:lnTo>
                      <a:pt x="71" y="77"/>
                    </a:lnTo>
                    <a:lnTo>
                      <a:pt x="73" y="68"/>
                    </a:lnTo>
                    <a:lnTo>
                      <a:pt x="68" y="69"/>
                    </a:lnTo>
                    <a:lnTo>
                      <a:pt x="61" y="66"/>
                    </a:lnTo>
                    <a:lnTo>
                      <a:pt x="58" y="69"/>
                    </a:lnTo>
                    <a:lnTo>
                      <a:pt x="58" y="66"/>
                    </a:lnTo>
                    <a:lnTo>
                      <a:pt x="58" y="63"/>
                    </a:lnTo>
                    <a:lnTo>
                      <a:pt x="53" y="63"/>
                    </a:lnTo>
                    <a:lnTo>
                      <a:pt x="44" y="51"/>
                    </a:lnTo>
                    <a:lnTo>
                      <a:pt x="55" y="45"/>
                    </a:lnTo>
                    <a:lnTo>
                      <a:pt x="50" y="38"/>
                    </a:lnTo>
                    <a:lnTo>
                      <a:pt x="49" y="28"/>
                    </a:lnTo>
                    <a:lnTo>
                      <a:pt x="53" y="24"/>
                    </a:lnTo>
                    <a:lnTo>
                      <a:pt x="50" y="15"/>
                    </a:lnTo>
                    <a:lnTo>
                      <a:pt x="55" y="15"/>
                    </a:lnTo>
                    <a:lnTo>
                      <a:pt x="50" y="9"/>
                    </a:lnTo>
                    <a:lnTo>
                      <a:pt x="53" y="6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44" y="4"/>
                    </a:lnTo>
                    <a:lnTo>
                      <a:pt x="36" y="6"/>
                    </a:lnTo>
                    <a:lnTo>
                      <a:pt x="33" y="1"/>
                    </a:lnTo>
                    <a:lnTo>
                      <a:pt x="29" y="6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1" name="Freeform 6780">
                <a:extLst>
                  <a:ext uri="{FF2B5EF4-FFF2-40B4-BE49-F238E27FC236}">
                    <a16:creationId xmlns:a16="http://schemas.microsoft.com/office/drawing/2014/main" id="{A76CE921-C590-297A-A009-99E86568F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749"/>
                <a:ext cx="37" cy="60"/>
              </a:xfrm>
              <a:custGeom>
                <a:avLst/>
                <a:gdLst>
                  <a:gd name="T0" fmla="*/ 17 w 73"/>
                  <a:gd name="T1" fmla="*/ 12 h 118"/>
                  <a:gd name="T2" fmla="*/ 18 w 73"/>
                  <a:gd name="T3" fmla="*/ 0 h 118"/>
                  <a:gd name="T4" fmla="*/ 23 w 73"/>
                  <a:gd name="T5" fmla="*/ 0 h 118"/>
                  <a:gd name="T6" fmla="*/ 29 w 73"/>
                  <a:gd name="T7" fmla="*/ 6 h 118"/>
                  <a:gd name="T8" fmla="*/ 33 w 73"/>
                  <a:gd name="T9" fmla="*/ 1 h 118"/>
                  <a:gd name="T10" fmla="*/ 36 w 73"/>
                  <a:gd name="T11" fmla="*/ 6 h 118"/>
                  <a:gd name="T12" fmla="*/ 44 w 73"/>
                  <a:gd name="T13" fmla="*/ 4 h 118"/>
                  <a:gd name="T14" fmla="*/ 42 w 73"/>
                  <a:gd name="T15" fmla="*/ 0 h 118"/>
                  <a:gd name="T16" fmla="*/ 49 w 73"/>
                  <a:gd name="T17" fmla="*/ 1 h 118"/>
                  <a:gd name="T18" fmla="*/ 53 w 73"/>
                  <a:gd name="T19" fmla="*/ 6 h 118"/>
                  <a:gd name="T20" fmla="*/ 50 w 73"/>
                  <a:gd name="T21" fmla="*/ 9 h 118"/>
                  <a:gd name="T22" fmla="*/ 55 w 73"/>
                  <a:gd name="T23" fmla="*/ 15 h 118"/>
                  <a:gd name="T24" fmla="*/ 50 w 73"/>
                  <a:gd name="T25" fmla="*/ 15 h 118"/>
                  <a:gd name="T26" fmla="*/ 53 w 73"/>
                  <a:gd name="T27" fmla="*/ 24 h 118"/>
                  <a:gd name="T28" fmla="*/ 49 w 73"/>
                  <a:gd name="T29" fmla="*/ 28 h 118"/>
                  <a:gd name="T30" fmla="*/ 50 w 73"/>
                  <a:gd name="T31" fmla="*/ 38 h 118"/>
                  <a:gd name="T32" fmla="*/ 55 w 73"/>
                  <a:gd name="T33" fmla="*/ 45 h 118"/>
                  <a:gd name="T34" fmla="*/ 44 w 73"/>
                  <a:gd name="T35" fmla="*/ 51 h 118"/>
                  <a:gd name="T36" fmla="*/ 53 w 73"/>
                  <a:gd name="T37" fmla="*/ 63 h 118"/>
                  <a:gd name="T38" fmla="*/ 58 w 73"/>
                  <a:gd name="T39" fmla="*/ 63 h 118"/>
                  <a:gd name="T40" fmla="*/ 58 w 73"/>
                  <a:gd name="T41" fmla="*/ 66 h 118"/>
                  <a:gd name="T42" fmla="*/ 58 w 73"/>
                  <a:gd name="T43" fmla="*/ 69 h 118"/>
                  <a:gd name="T44" fmla="*/ 61 w 73"/>
                  <a:gd name="T45" fmla="*/ 66 h 118"/>
                  <a:gd name="T46" fmla="*/ 68 w 73"/>
                  <a:gd name="T47" fmla="*/ 69 h 118"/>
                  <a:gd name="T48" fmla="*/ 73 w 73"/>
                  <a:gd name="T49" fmla="*/ 68 h 118"/>
                  <a:gd name="T50" fmla="*/ 71 w 73"/>
                  <a:gd name="T51" fmla="*/ 77 h 118"/>
                  <a:gd name="T52" fmla="*/ 67 w 73"/>
                  <a:gd name="T53" fmla="*/ 79 h 118"/>
                  <a:gd name="T54" fmla="*/ 64 w 73"/>
                  <a:gd name="T55" fmla="*/ 85 h 118"/>
                  <a:gd name="T56" fmla="*/ 55 w 73"/>
                  <a:gd name="T57" fmla="*/ 86 h 118"/>
                  <a:gd name="T58" fmla="*/ 55 w 73"/>
                  <a:gd name="T59" fmla="*/ 89 h 118"/>
                  <a:gd name="T60" fmla="*/ 64 w 73"/>
                  <a:gd name="T61" fmla="*/ 95 h 118"/>
                  <a:gd name="T62" fmla="*/ 70 w 73"/>
                  <a:gd name="T63" fmla="*/ 97 h 118"/>
                  <a:gd name="T64" fmla="*/ 67 w 73"/>
                  <a:gd name="T65" fmla="*/ 101 h 118"/>
                  <a:gd name="T66" fmla="*/ 61 w 73"/>
                  <a:gd name="T67" fmla="*/ 100 h 118"/>
                  <a:gd name="T68" fmla="*/ 52 w 73"/>
                  <a:gd name="T69" fmla="*/ 103 h 118"/>
                  <a:gd name="T70" fmla="*/ 45 w 73"/>
                  <a:gd name="T71" fmla="*/ 101 h 118"/>
                  <a:gd name="T72" fmla="*/ 39 w 73"/>
                  <a:gd name="T73" fmla="*/ 106 h 118"/>
                  <a:gd name="T74" fmla="*/ 36 w 73"/>
                  <a:gd name="T75" fmla="*/ 112 h 118"/>
                  <a:gd name="T76" fmla="*/ 30 w 73"/>
                  <a:gd name="T77" fmla="*/ 109 h 118"/>
                  <a:gd name="T78" fmla="*/ 17 w 73"/>
                  <a:gd name="T79" fmla="*/ 118 h 118"/>
                  <a:gd name="T80" fmla="*/ 14 w 73"/>
                  <a:gd name="T81" fmla="*/ 113 h 118"/>
                  <a:gd name="T82" fmla="*/ 11 w 73"/>
                  <a:gd name="T83" fmla="*/ 118 h 118"/>
                  <a:gd name="T84" fmla="*/ 4 w 73"/>
                  <a:gd name="T85" fmla="*/ 110 h 118"/>
                  <a:gd name="T86" fmla="*/ 0 w 73"/>
                  <a:gd name="T87" fmla="*/ 107 h 118"/>
                  <a:gd name="T88" fmla="*/ 4 w 73"/>
                  <a:gd name="T89" fmla="*/ 98 h 118"/>
                  <a:gd name="T90" fmla="*/ 17 w 73"/>
                  <a:gd name="T91" fmla="*/ 86 h 118"/>
                  <a:gd name="T92" fmla="*/ 14 w 73"/>
                  <a:gd name="T93" fmla="*/ 86 h 118"/>
                  <a:gd name="T94" fmla="*/ 17 w 73"/>
                  <a:gd name="T95" fmla="*/ 76 h 118"/>
                  <a:gd name="T96" fmla="*/ 20 w 73"/>
                  <a:gd name="T97" fmla="*/ 74 h 118"/>
                  <a:gd name="T98" fmla="*/ 18 w 73"/>
                  <a:gd name="T99" fmla="*/ 69 h 118"/>
                  <a:gd name="T100" fmla="*/ 12 w 73"/>
                  <a:gd name="T101" fmla="*/ 63 h 118"/>
                  <a:gd name="T102" fmla="*/ 8 w 73"/>
                  <a:gd name="T103" fmla="*/ 57 h 118"/>
                  <a:gd name="T104" fmla="*/ 9 w 73"/>
                  <a:gd name="T105" fmla="*/ 51 h 118"/>
                  <a:gd name="T106" fmla="*/ 6 w 73"/>
                  <a:gd name="T107" fmla="*/ 48 h 118"/>
                  <a:gd name="T108" fmla="*/ 14 w 73"/>
                  <a:gd name="T109" fmla="*/ 33 h 118"/>
                  <a:gd name="T110" fmla="*/ 18 w 73"/>
                  <a:gd name="T111" fmla="*/ 25 h 118"/>
                  <a:gd name="T112" fmla="*/ 15 w 73"/>
                  <a:gd name="T113" fmla="*/ 22 h 118"/>
                  <a:gd name="T114" fmla="*/ 9 w 73"/>
                  <a:gd name="T115" fmla="*/ 24 h 118"/>
                  <a:gd name="T116" fmla="*/ 18 w 73"/>
                  <a:gd name="T117" fmla="*/ 16 h 118"/>
                  <a:gd name="T118" fmla="*/ 17 w 73"/>
                  <a:gd name="T119" fmla="*/ 12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" h="118">
                    <a:moveTo>
                      <a:pt x="17" y="12"/>
                    </a:moveTo>
                    <a:lnTo>
                      <a:pt x="18" y="0"/>
                    </a:lnTo>
                    <a:lnTo>
                      <a:pt x="23" y="0"/>
                    </a:lnTo>
                    <a:lnTo>
                      <a:pt x="29" y="6"/>
                    </a:lnTo>
                    <a:lnTo>
                      <a:pt x="33" y="1"/>
                    </a:lnTo>
                    <a:lnTo>
                      <a:pt x="36" y="6"/>
                    </a:lnTo>
                    <a:lnTo>
                      <a:pt x="44" y="4"/>
                    </a:lnTo>
                    <a:lnTo>
                      <a:pt x="42" y="0"/>
                    </a:lnTo>
                    <a:lnTo>
                      <a:pt x="49" y="1"/>
                    </a:lnTo>
                    <a:lnTo>
                      <a:pt x="53" y="6"/>
                    </a:lnTo>
                    <a:lnTo>
                      <a:pt x="50" y="9"/>
                    </a:lnTo>
                    <a:lnTo>
                      <a:pt x="55" y="15"/>
                    </a:lnTo>
                    <a:lnTo>
                      <a:pt x="50" y="15"/>
                    </a:lnTo>
                    <a:lnTo>
                      <a:pt x="53" y="24"/>
                    </a:lnTo>
                    <a:lnTo>
                      <a:pt x="49" y="28"/>
                    </a:lnTo>
                    <a:lnTo>
                      <a:pt x="50" y="38"/>
                    </a:lnTo>
                    <a:lnTo>
                      <a:pt x="55" y="45"/>
                    </a:lnTo>
                    <a:lnTo>
                      <a:pt x="44" y="51"/>
                    </a:lnTo>
                    <a:lnTo>
                      <a:pt x="53" y="63"/>
                    </a:lnTo>
                    <a:lnTo>
                      <a:pt x="58" y="63"/>
                    </a:lnTo>
                    <a:lnTo>
                      <a:pt x="58" y="66"/>
                    </a:lnTo>
                    <a:lnTo>
                      <a:pt x="58" y="69"/>
                    </a:lnTo>
                    <a:lnTo>
                      <a:pt x="61" y="66"/>
                    </a:lnTo>
                    <a:lnTo>
                      <a:pt x="68" y="69"/>
                    </a:lnTo>
                    <a:lnTo>
                      <a:pt x="73" y="68"/>
                    </a:lnTo>
                    <a:lnTo>
                      <a:pt x="71" y="77"/>
                    </a:lnTo>
                    <a:lnTo>
                      <a:pt x="67" y="79"/>
                    </a:lnTo>
                    <a:lnTo>
                      <a:pt x="64" y="85"/>
                    </a:lnTo>
                    <a:lnTo>
                      <a:pt x="55" y="86"/>
                    </a:lnTo>
                    <a:lnTo>
                      <a:pt x="55" y="89"/>
                    </a:lnTo>
                    <a:lnTo>
                      <a:pt x="64" y="95"/>
                    </a:lnTo>
                    <a:lnTo>
                      <a:pt x="70" y="97"/>
                    </a:lnTo>
                    <a:lnTo>
                      <a:pt x="67" y="101"/>
                    </a:lnTo>
                    <a:lnTo>
                      <a:pt x="61" y="100"/>
                    </a:lnTo>
                    <a:lnTo>
                      <a:pt x="52" y="103"/>
                    </a:lnTo>
                    <a:lnTo>
                      <a:pt x="45" y="101"/>
                    </a:lnTo>
                    <a:lnTo>
                      <a:pt x="39" y="106"/>
                    </a:lnTo>
                    <a:lnTo>
                      <a:pt x="36" y="112"/>
                    </a:lnTo>
                    <a:lnTo>
                      <a:pt x="30" y="109"/>
                    </a:lnTo>
                    <a:lnTo>
                      <a:pt x="17" y="118"/>
                    </a:lnTo>
                    <a:lnTo>
                      <a:pt x="14" y="113"/>
                    </a:lnTo>
                    <a:lnTo>
                      <a:pt x="11" y="118"/>
                    </a:lnTo>
                    <a:lnTo>
                      <a:pt x="4" y="110"/>
                    </a:lnTo>
                    <a:lnTo>
                      <a:pt x="0" y="107"/>
                    </a:lnTo>
                    <a:lnTo>
                      <a:pt x="4" y="98"/>
                    </a:lnTo>
                    <a:lnTo>
                      <a:pt x="17" y="86"/>
                    </a:lnTo>
                    <a:lnTo>
                      <a:pt x="14" y="86"/>
                    </a:lnTo>
                    <a:lnTo>
                      <a:pt x="17" y="76"/>
                    </a:lnTo>
                    <a:lnTo>
                      <a:pt x="20" y="74"/>
                    </a:lnTo>
                    <a:lnTo>
                      <a:pt x="18" y="69"/>
                    </a:lnTo>
                    <a:lnTo>
                      <a:pt x="12" y="63"/>
                    </a:lnTo>
                    <a:lnTo>
                      <a:pt x="8" y="57"/>
                    </a:lnTo>
                    <a:lnTo>
                      <a:pt x="9" y="51"/>
                    </a:lnTo>
                    <a:lnTo>
                      <a:pt x="6" y="48"/>
                    </a:lnTo>
                    <a:lnTo>
                      <a:pt x="14" y="33"/>
                    </a:lnTo>
                    <a:lnTo>
                      <a:pt x="18" y="25"/>
                    </a:lnTo>
                    <a:lnTo>
                      <a:pt x="15" y="22"/>
                    </a:lnTo>
                    <a:lnTo>
                      <a:pt x="9" y="24"/>
                    </a:lnTo>
                    <a:lnTo>
                      <a:pt x="18" y="16"/>
                    </a:ln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2" name="Freeform 6781">
                <a:extLst>
                  <a:ext uri="{FF2B5EF4-FFF2-40B4-BE49-F238E27FC236}">
                    <a16:creationId xmlns:a16="http://schemas.microsoft.com/office/drawing/2014/main" id="{055A21BF-C1A6-02A9-2F89-244A9D7DB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749"/>
                <a:ext cx="37" cy="60"/>
              </a:xfrm>
              <a:custGeom>
                <a:avLst/>
                <a:gdLst>
                  <a:gd name="T0" fmla="*/ 17 w 73"/>
                  <a:gd name="T1" fmla="*/ 12 h 118"/>
                  <a:gd name="T2" fmla="*/ 18 w 73"/>
                  <a:gd name="T3" fmla="*/ 0 h 118"/>
                  <a:gd name="T4" fmla="*/ 23 w 73"/>
                  <a:gd name="T5" fmla="*/ 0 h 118"/>
                  <a:gd name="T6" fmla="*/ 29 w 73"/>
                  <a:gd name="T7" fmla="*/ 6 h 118"/>
                  <a:gd name="T8" fmla="*/ 33 w 73"/>
                  <a:gd name="T9" fmla="*/ 1 h 118"/>
                  <a:gd name="T10" fmla="*/ 36 w 73"/>
                  <a:gd name="T11" fmla="*/ 6 h 118"/>
                  <a:gd name="T12" fmla="*/ 44 w 73"/>
                  <a:gd name="T13" fmla="*/ 4 h 118"/>
                  <a:gd name="T14" fmla="*/ 42 w 73"/>
                  <a:gd name="T15" fmla="*/ 0 h 118"/>
                  <a:gd name="T16" fmla="*/ 49 w 73"/>
                  <a:gd name="T17" fmla="*/ 1 h 118"/>
                  <a:gd name="T18" fmla="*/ 53 w 73"/>
                  <a:gd name="T19" fmla="*/ 6 h 118"/>
                  <a:gd name="T20" fmla="*/ 50 w 73"/>
                  <a:gd name="T21" fmla="*/ 9 h 118"/>
                  <a:gd name="T22" fmla="*/ 55 w 73"/>
                  <a:gd name="T23" fmla="*/ 15 h 118"/>
                  <a:gd name="T24" fmla="*/ 50 w 73"/>
                  <a:gd name="T25" fmla="*/ 15 h 118"/>
                  <a:gd name="T26" fmla="*/ 53 w 73"/>
                  <a:gd name="T27" fmla="*/ 24 h 118"/>
                  <a:gd name="T28" fmla="*/ 49 w 73"/>
                  <a:gd name="T29" fmla="*/ 28 h 118"/>
                  <a:gd name="T30" fmla="*/ 50 w 73"/>
                  <a:gd name="T31" fmla="*/ 38 h 118"/>
                  <a:gd name="T32" fmla="*/ 55 w 73"/>
                  <a:gd name="T33" fmla="*/ 45 h 118"/>
                  <a:gd name="T34" fmla="*/ 44 w 73"/>
                  <a:gd name="T35" fmla="*/ 51 h 118"/>
                  <a:gd name="T36" fmla="*/ 53 w 73"/>
                  <a:gd name="T37" fmla="*/ 63 h 118"/>
                  <a:gd name="T38" fmla="*/ 58 w 73"/>
                  <a:gd name="T39" fmla="*/ 63 h 118"/>
                  <a:gd name="T40" fmla="*/ 58 w 73"/>
                  <a:gd name="T41" fmla="*/ 66 h 118"/>
                  <a:gd name="T42" fmla="*/ 58 w 73"/>
                  <a:gd name="T43" fmla="*/ 69 h 118"/>
                  <a:gd name="T44" fmla="*/ 61 w 73"/>
                  <a:gd name="T45" fmla="*/ 66 h 118"/>
                  <a:gd name="T46" fmla="*/ 68 w 73"/>
                  <a:gd name="T47" fmla="*/ 69 h 118"/>
                  <a:gd name="T48" fmla="*/ 73 w 73"/>
                  <a:gd name="T49" fmla="*/ 68 h 118"/>
                  <a:gd name="T50" fmla="*/ 71 w 73"/>
                  <a:gd name="T51" fmla="*/ 77 h 118"/>
                  <a:gd name="T52" fmla="*/ 67 w 73"/>
                  <a:gd name="T53" fmla="*/ 79 h 118"/>
                  <a:gd name="T54" fmla="*/ 64 w 73"/>
                  <a:gd name="T55" fmla="*/ 85 h 118"/>
                  <a:gd name="T56" fmla="*/ 55 w 73"/>
                  <a:gd name="T57" fmla="*/ 86 h 118"/>
                  <a:gd name="T58" fmla="*/ 55 w 73"/>
                  <a:gd name="T59" fmla="*/ 89 h 118"/>
                  <a:gd name="T60" fmla="*/ 64 w 73"/>
                  <a:gd name="T61" fmla="*/ 95 h 118"/>
                  <a:gd name="T62" fmla="*/ 70 w 73"/>
                  <a:gd name="T63" fmla="*/ 97 h 118"/>
                  <a:gd name="T64" fmla="*/ 67 w 73"/>
                  <a:gd name="T65" fmla="*/ 101 h 118"/>
                  <a:gd name="T66" fmla="*/ 61 w 73"/>
                  <a:gd name="T67" fmla="*/ 100 h 118"/>
                  <a:gd name="T68" fmla="*/ 52 w 73"/>
                  <a:gd name="T69" fmla="*/ 103 h 118"/>
                  <a:gd name="T70" fmla="*/ 45 w 73"/>
                  <a:gd name="T71" fmla="*/ 101 h 118"/>
                  <a:gd name="T72" fmla="*/ 39 w 73"/>
                  <a:gd name="T73" fmla="*/ 106 h 118"/>
                  <a:gd name="T74" fmla="*/ 36 w 73"/>
                  <a:gd name="T75" fmla="*/ 112 h 118"/>
                  <a:gd name="T76" fmla="*/ 30 w 73"/>
                  <a:gd name="T77" fmla="*/ 109 h 118"/>
                  <a:gd name="T78" fmla="*/ 17 w 73"/>
                  <a:gd name="T79" fmla="*/ 118 h 118"/>
                  <a:gd name="T80" fmla="*/ 14 w 73"/>
                  <a:gd name="T81" fmla="*/ 113 h 118"/>
                  <a:gd name="T82" fmla="*/ 11 w 73"/>
                  <a:gd name="T83" fmla="*/ 118 h 118"/>
                  <a:gd name="T84" fmla="*/ 4 w 73"/>
                  <a:gd name="T85" fmla="*/ 110 h 118"/>
                  <a:gd name="T86" fmla="*/ 0 w 73"/>
                  <a:gd name="T87" fmla="*/ 107 h 118"/>
                  <a:gd name="T88" fmla="*/ 4 w 73"/>
                  <a:gd name="T89" fmla="*/ 98 h 118"/>
                  <a:gd name="T90" fmla="*/ 17 w 73"/>
                  <a:gd name="T91" fmla="*/ 86 h 118"/>
                  <a:gd name="T92" fmla="*/ 14 w 73"/>
                  <a:gd name="T93" fmla="*/ 86 h 118"/>
                  <a:gd name="T94" fmla="*/ 17 w 73"/>
                  <a:gd name="T95" fmla="*/ 76 h 118"/>
                  <a:gd name="T96" fmla="*/ 20 w 73"/>
                  <a:gd name="T97" fmla="*/ 74 h 118"/>
                  <a:gd name="T98" fmla="*/ 18 w 73"/>
                  <a:gd name="T99" fmla="*/ 69 h 118"/>
                  <a:gd name="T100" fmla="*/ 12 w 73"/>
                  <a:gd name="T101" fmla="*/ 63 h 118"/>
                  <a:gd name="T102" fmla="*/ 8 w 73"/>
                  <a:gd name="T103" fmla="*/ 57 h 118"/>
                  <a:gd name="T104" fmla="*/ 9 w 73"/>
                  <a:gd name="T105" fmla="*/ 51 h 118"/>
                  <a:gd name="T106" fmla="*/ 6 w 73"/>
                  <a:gd name="T107" fmla="*/ 48 h 118"/>
                  <a:gd name="T108" fmla="*/ 14 w 73"/>
                  <a:gd name="T109" fmla="*/ 33 h 118"/>
                  <a:gd name="T110" fmla="*/ 18 w 73"/>
                  <a:gd name="T111" fmla="*/ 25 h 118"/>
                  <a:gd name="T112" fmla="*/ 15 w 73"/>
                  <a:gd name="T113" fmla="*/ 22 h 118"/>
                  <a:gd name="T114" fmla="*/ 9 w 73"/>
                  <a:gd name="T115" fmla="*/ 24 h 118"/>
                  <a:gd name="T116" fmla="*/ 18 w 73"/>
                  <a:gd name="T117" fmla="*/ 16 h 118"/>
                  <a:gd name="T118" fmla="*/ 17 w 73"/>
                  <a:gd name="T119" fmla="*/ 12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" h="118">
                    <a:moveTo>
                      <a:pt x="17" y="12"/>
                    </a:moveTo>
                    <a:lnTo>
                      <a:pt x="18" y="0"/>
                    </a:lnTo>
                    <a:lnTo>
                      <a:pt x="23" y="0"/>
                    </a:lnTo>
                    <a:lnTo>
                      <a:pt x="29" y="6"/>
                    </a:lnTo>
                    <a:lnTo>
                      <a:pt x="33" y="1"/>
                    </a:lnTo>
                    <a:lnTo>
                      <a:pt x="36" y="6"/>
                    </a:lnTo>
                    <a:lnTo>
                      <a:pt x="44" y="4"/>
                    </a:lnTo>
                    <a:lnTo>
                      <a:pt x="42" y="0"/>
                    </a:lnTo>
                    <a:lnTo>
                      <a:pt x="49" y="1"/>
                    </a:lnTo>
                    <a:lnTo>
                      <a:pt x="53" y="6"/>
                    </a:lnTo>
                    <a:lnTo>
                      <a:pt x="50" y="9"/>
                    </a:lnTo>
                    <a:lnTo>
                      <a:pt x="55" y="15"/>
                    </a:lnTo>
                    <a:lnTo>
                      <a:pt x="50" y="15"/>
                    </a:lnTo>
                    <a:lnTo>
                      <a:pt x="53" y="24"/>
                    </a:lnTo>
                    <a:lnTo>
                      <a:pt x="49" y="28"/>
                    </a:lnTo>
                    <a:lnTo>
                      <a:pt x="50" y="38"/>
                    </a:lnTo>
                    <a:lnTo>
                      <a:pt x="55" y="45"/>
                    </a:lnTo>
                    <a:lnTo>
                      <a:pt x="44" y="51"/>
                    </a:lnTo>
                    <a:lnTo>
                      <a:pt x="53" y="63"/>
                    </a:lnTo>
                    <a:lnTo>
                      <a:pt x="58" y="63"/>
                    </a:lnTo>
                    <a:lnTo>
                      <a:pt x="58" y="66"/>
                    </a:lnTo>
                    <a:lnTo>
                      <a:pt x="58" y="69"/>
                    </a:lnTo>
                    <a:lnTo>
                      <a:pt x="61" y="66"/>
                    </a:lnTo>
                    <a:lnTo>
                      <a:pt x="68" y="69"/>
                    </a:lnTo>
                    <a:lnTo>
                      <a:pt x="73" y="68"/>
                    </a:lnTo>
                    <a:lnTo>
                      <a:pt x="71" y="77"/>
                    </a:lnTo>
                    <a:lnTo>
                      <a:pt x="67" y="79"/>
                    </a:lnTo>
                    <a:lnTo>
                      <a:pt x="64" y="85"/>
                    </a:lnTo>
                    <a:lnTo>
                      <a:pt x="55" y="86"/>
                    </a:lnTo>
                    <a:lnTo>
                      <a:pt x="55" y="89"/>
                    </a:lnTo>
                    <a:lnTo>
                      <a:pt x="64" y="95"/>
                    </a:lnTo>
                    <a:lnTo>
                      <a:pt x="70" y="97"/>
                    </a:lnTo>
                    <a:lnTo>
                      <a:pt x="67" y="101"/>
                    </a:lnTo>
                    <a:lnTo>
                      <a:pt x="61" y="100"/>
                    </a:lnTo>
                    <a:lnTo>
                      <a:pt x="52" y="103"/>
                    </a:lnTo>
                    <a:lnTo>
                      <a:pt x="45" y="101"/>
                    </a:lnTo>
                    <a:lnTo>
                      <a:pt x="39" y="106"/>
                    </a:lnTo>
                    <a:lnTo>
                      <a:pt x="36" y="112"/>
                    </a:lnTo>
                    <a:lnTo>
                      <a:pt x="30" y="109"/>
                    </a:lnTo>
                    <a:lnTo>
                      <a:pt x="17" y="118"/>
                    </a:lnTo>
                    <a:lnTo>
                      <a:pt x="14" y="113"/>
                    </a:lnTo>
                    <a:lnTo>
                      <a:pt x="11" y="118"/>
                    </a:lnTo>
                    <a:lnTo>
                      <a:pt x="4" y="110"/>
                    </a:lnTo>
                    <a:lnTo>
                      <a:pt x="0" y="107"/>
                    </a:lnTo>
                    <a:lnTo>
                      <a:pt x="4" y="98"/>
                    </a:lnTo>
                    <a:lnTo>
                      <a:pt x="17" y="86"/>
                    </a:lnTo>
                    <a:lnTo>
                      <a:pt x="14" y="86"/>
                    </a:lnTo>
                    <a:lnTo>
                      <a:pt x="17" y="76"/>
                    </a:lnTo>
                    <a:lnTo>
                      <a:pt x="20" y="74"/>
                    </a:lnTo>
                    <a:lnTo>
                      <a:pt x="18" y="69"/>
                    </a:lnTo>
                    <a:lnTo>
                      <a:pt x="12" y="63"/>
                    </a:lnTo>
                    <a:lnTo>
                      <a:pt x="8" y="57"/>
                    </a:lnTo>
                    <a:lnTo>
                      <a:pt x="9" y="51"/>
                    </a:lnTo>
                    <a:lnTo>
                      <a:pt x="6" y="48"/>
                    </a:lnTo>
                    <a:lnTo>
                      <a:pt x="14" y="33"/>
                    </a:lnTo>
                    <a:lnTo>
                      <a:pt x="18" y="25"/>
                    </a:lnTo>
                    <a:lnTo>
                      <a:pt x="15" y="22"/>
                    </a:lnTo>
                    <a:lnTo>
                      <a:pt x="9" y="24"/>
                    </a:lnTo>
                    <a:lnTo>
                      <a:pt x="18" y="16"/>
                    </a:lnTo>
                    <a:lnTo>
                      <a:pt x="17" y="1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3" name="Freeform 6782">
                <a:extLst>
                  <a:ext uri="{FF2B5EF4-FFF2-40B4-BE49-F238E27FC236}">
                    <a16:creationId xmlns:a16="http://schemas.microsoft.com/office/drawing/2014/main" id="{9F978066-3FD7-7E50-93C8-2CA1276D4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787"/>
                <a:ext cx="37" cy="33"/>
              </a:xfrm>
              <a:custGeom>
                <a:avLst/>
                <a:gdLst>
                  <a:gd name="T0" fmla="*/ 38 w 75"/>
                  <a:gd name="T1" fmla="*/ 0 h 65"/>
                  <a:gd name="T2" fmla="*/ 29 w 75"/>
                  <a:gd name="T3" fmla="*/ 1 h 65"/>
                  <a:gd name="T4" fmla="*/ 29 w 75"/>
                  <a:gd name="T5" fmla="*/ 7 h 65"/>
                  <a:gd name="T6" fmla="*/ 24 w 75"/>
                  <a:gd name="T7" fmla="*/ 4 h 65"/>
                  <a:gd name="T8" fmla="*/ 20 w 75"/>
                  <a:gd name="T9" fmla="*/ 6 h 65"/>
                  <a:gd name="T10" fmla="*/ 15 w 75"/>
                  <a:gd name="T11" fmla="*/ 15 h 65"/>
                  <a:gd name="T12" fmla="*/ 9 w 75"/>
                  <a:gd name="T13" fmla="*/ 22 h 65"/>
                  <a:gd name="T14" fmla="*/ 12 w 75"/>
                  <a:gd name="T15" fmla="*/ 27 h 65"/>
                  <a:gd name="T16" fmla="*/ 18 w 75"/>
                  <a:gd name="T17" fmla="*/ 28 h 65"/>
                  <a:gd name="T18" fmla="*/ 14 w 75"/>
                  <a:gd name="T19" fmla="*/ 31 h 65"/>
                  <a:gd name="T20" fmla="*/ 12 w 75"/>
                  <a:gd name="T21" fmla="*/ 42 h 65"/>
                  <a:gd name="T22" fmla="*/ 8 w 75"/>
                  <a:gd name="T23" fmla="*/ 50 h 65"/>
                  <a:gd name="T24" fmla="*/ 5 w 75"/>
                  <a:gd name="T25" fmla="*/ 51 h 65"/>
                  <a:gd name="T26" fmla="*/ 0 w 75"/>
                  <a:gd name="T27" fmla="*/ 59 h 65"/>
                  <a:gd name="T28" fmla="*/ 14 w 75"/>
                  <a:gd name="T29" fmla="*/ 65 h 65"/>
                  <a:gd name="T30" fmla="*/ 17 w 75"/>
                  <a:gd name="T31" fmla="*/ 60 h 65"/>
                  <a:gd name="T32" fmla="*/ 18 w 75"/>
                  <a:gd name="T33" fmla="*/ 60 h 65"/>
                  <a:gd name="T34" fmla="*/ 24 w 75"/>
                  <a:gd name="T35" fmla="*/ 62 h 65"/>
                  <a:gd name="T36" fmla="*/ 32 w 75"/>
                  <a:gd name="T37" fmla="*/ 51 h 65"/>
                  <a:gd name="T38" fmla="*/ 32 w 75"/>
                  <a:gd name="T39" fmla="*/ 48 h 65"/>
                  <a:gd name="T40" fmla="*/ 41 w 75"/>
                  <a:gd name="T41" fmla="*/ 39 h 65"/>
                  <a:gd name="T42" fmla="*/ 44 w 75"/>
                  <a:gd name="T43" fmla="*/ 42 h 65"/>
                  <a:gd name="T44" fmla="*/ 49 w 75"/>
                  <a:gd name="T45" fmla="*/ 50 h 65"/>
                  <a:gd name="T46" fmla="*/ 53 w 75"/>
                  <a:gd name="T47" fmla="*/ 54 h 65"/>
                  <a:gd name="T48" fmla="*/ 65 w 75"/>
                  <a:gd name="T49" fmla="*/ 57 h 65"/>
                  <a:gd name="T50" fmla="*/ 67 w 75"/>
                  <a:gd name="T51" fmla="*/ 54 h 65"/>
                  <a:gd name="T52" fmla="*/ 75 w 75"/>
                  <a:gd name="T53" fmla="*/ 45 h 65"/>
                  <a:gd name="T54" fmla="*/ 75 w 75"/>
                  <a:gd name="T55" fmla="*/ 45 h 65"/>
                  <a:gd name="T56" fmla="*/ 71 w 75"/>
                  <a:gd name="T57" fmla="*/ 41 h 65"/>
                  <a:gd name="T58" fmla="*/ 64 w 75"/>
                  <a:gd name="T59" fmla="*/ 31 h 65"/>
                  <a:gd name="T60" fmla="*/ 68 w 75"/>
                  <a:gd name="T61" fmla="*/ 27 h 65"/>
                  <a:gd name="T62" fmla="*/ 61 w 75"/>
                  <a:gd name="T63" fmla="*/ 21 h 65"/>
                  <a:gd name="T64" fmla="*/ 58 w 75"/>
                  <a:gd name="T65" fmla="*/ 12 h 65"/>
                  <a:gd name="T66" fmla="*/ 61 w 75"/>
                  <a:gd name="T67" fmla="*/ 3 h 65"/>
                  <a:gd name="T68" fmla="*/ 55 w 75"/>
                  <a:gd name="T69" fmla="*/ 4 h 65"/>
                  <a:gd name="T70" fmla="*/ 46 w 75"/>
                  <a:gd name="T71" fmla="*/ 6 h 65"/>
                  <a:gd name="T72" fmla="*/ 38 w 75"/>
                  <a:gd name="T7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5" h="65">
                    <a:moveTo>
                      <a:pt x="38" y="0"/>
                    </a:moveTo>
                    <a:lnTo>
                      <a:pt x="29" y="1"/>
                    </a:lnTo>
                    <a:lnTo>
                      <a:pt x="29" y="7"/>
                    </a:lnTo>
                    <a:lnTo>
                      <a:pt x="24" y="4"/>
                    </a:lnTo>
                    <a:lnTo>
                      <a:pt x="20" y="6"/>
                    </a:lnTo>
                    <a:lnTo>
                      <a:pt x="15" y="15"/>
                    </a:lnTo>
                    <a:lnTo>
                      <a:pt x="9" y="22"/>
                    </a:lnTo>
                    <a:lnTo>
                      <a:pt x="12" y="27"/>
                    </a:lnTo>
                    <a:lnTo>
                      <a:pt x="18" y="28"/>
                    </a:lnTo>
                    <a:lnTo>
                      <a:pt x="14" y="31"/>
                    </a:lnTo>
                    <a:lnTo>
                      <a:pt x="12" y="42"/>
                    </a:lnTo>
                    <a:lnTo>
                      <a:pt x="8" y="50"/>
                    </a:lnTo>
                    <a:lnTo>
                      <a:pt x="5" y="51"/>
                    </a:lnTo>
                    <a:lnTo>
                      <a:pt x="0" y="59"/>
                    </a:lnTo>
                    <a:lnTo>
                      <a:pt x="14" y="65"/>
                    </a:lnTo>
                    <a:lnTo>
                      <a:pt x="17" y="60"/>
                    </a:lnTo>
                    <a:lnTo>
                      <a:pt x="18" y="60"/>
                    </a:lnTo>
                    <a:lnTo>
                      <a:pt x="24" y="62"/>
                    </a:lnTo>
                    <a:lnTo>
                      <a:pt x="32" y="51"/>
                    </a:lnTo>
                    <a:lnTo>
                      <a:pt x="32" y="48"/>
                    </a:lnTo>
                    <a:lnTo>
                      <a:pt x="41" y="39"/>
                    </a:lnTo>
                    <a:lnTo>
                      <a:pt x="44" y="42"/>
                    </a:lnTo>
                    <a:lnTo>
                      <a:pt x="49" y="50"/>
                    </a:lnTo>
                    <a:lnTo>
                      <a:pt x="53" y="54"/>
                    </a:lnTo>
                    <a:lnTo>
                      <a:pt x="65" y="57"/>
                    </a:lnTo>
                    <a:lnTo>
                      <a:pt x="67" y="54"/>
                    </a:lnTo>
                    <a:lnTo>
                      <a:pt x="75" y="45"/>
                    </a:lnTo>
                    <a:lnTo>
                      <a:pt x="75" y="45"/>
                    </a:lnTo>
                    <a:lnTo>
                      <a:pt x="71" y="41"/>
                    </a:lnTo>
                    <a:lnTo>
                      <a:pt x="64" y="31"/>
                    </a:lnTo>
                    <a:lnTo>
                      <a:pt x="68" y="27"/>
                    </a:lnTo>
                    <a:lnTo>
                      <a:pt x="61" y="21"/>
                    </a:lnTo>
                    <a:lnTo>
                      <a:pt x="58" y="12"/>
                    </a:lnTo>
                    <a:lnTo>
                      <a:pt x="61" y="3"/>
                    </a:lnTo>
                    <a:lnTo>
                      <a:pt x="55" y="4"/>
                    </a:lnTo>
                    <a:lnTo>
                      <a:pt x="46" y="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4" name="Freeform 6783">
                <a:extLst>
                  <a:ext uri="{FF2B5EF4-FFF2-40B4-BE49-F238E27FC236}">
                    <a16:creationId xmlns:a16="http://schemas.microsoft.com/office/drawing/2014/main" id="{DE540374-9D8F-2420-71CB-C0AD0BF81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787"/>
                <a:ext cx="37" cy="33"/>
              </a:xfrm>
              <a:custGeom>
                <a:avLst/>
                <a:gdLst>
                  <a:gd name="T0" fmla="*/ 38 w 75"/>
                  <a:gd name="T1" fmla="*/ 0 h 65"/>
                  <a:gd name="T2" fmla="*/ 46 w 75"/>
                  <a:gd name="T3" fmla="*/ 6 h 65"/>
                  <a:gd name="T4" fmla="*/ 55 w 75"/>
                  <a:gd name="T5" fmla="*/ 4 h 65"/>
                  <a:gd name="T6" fmla="*/ 61 w 75"/>
                  <a:gd name="T7" fmla="*/ 3 h 65"/>
                  <a:gd name="T8" fmla="*/ 58 w 75"/>
                  <a:gd name="T9" fmla="*/ 12 h 65"/>
                  <a:gd name="T10" fmla="*/ 61 w 75"/>
                  <a:gd name="T11" fmla="*/ 21 h 65"/>
                  <a:gd name="T12" fmla="*/ 68 w 75"/>
                  <a:gd name="T13" fmla="*/ 27 h 65"/>
                  <a:gd name="T14" fmla="*/ 64 w 75"/>
                  <a:gd name="T15" fmla="*/ 31 h 65"/>
                  <a:gd name="T16" fmla="*/ 71 w 75"/>
                  <a:gd name="T17" fmla="*/ 41 h 65"/>
                  <a:gd name="T18" fmla="*/ 75 w 75"/>
                  <a:gd name="T19" fmla="*/ 45 h 65"/>
                  <a:gd name="T20" fmla="*/ 75 w 75"/>
                  <a:gd name="T21" fmla="*/ 45 h 65"/>
                  <a:gd name="T22" fmla="*/ 67 w 75"/>
                  <a:gd name="T23" fmla="*/ 54 h 65"/>
                  <a:gd name="T24" fmla="*/ 65 w 75"/>
                  <a:gd name="T25" fmla="*/ 57 h 65"/>
                  <a:gd name="T26" fmla="*/ 53 w 75"/>
                  <a:gd name="T27" fmla="*/ 54 h 65"/>
                  <a:gd name="T28" fmla="*/ 49 w 75"/>
                  <a:gd name="T29" fmla="*/ 50 h 65"/>
                  <a:gd name="T30" fmla="*/ 44 w 75"/>
                  <a:gd name="T31" fmla="*/ 42 h 65"/>
                  <a:gd name="T32" fmla="*/ 41 w 75"/>
                  <a:gd name="T33" fmla="*/ 39 h 65"/>
                  <a:gd name="T34" fmla="*/ 32 w 75"/>
                  <a:gd name="T35" fmla="*/ 48 h 65"/>
                  <a:gd name="T36" fmla="*/ 32 w 75"/>
                  <a:gd name="T37" fmla="*/ 51 h 65"/>
                  <a:gd name="T38" fmla="*/ 24 w 75"/>
                  <a:gd name="T39" fmla="*/ 62 h 65"/>
                  <a:gd name="T40" fmla="*/ 18 w 75"/>
                  <a:gd name="T41" fmla="*/ 60 h 65"/>
                  <a:gd name="T42" fmla="*/ 17 w 75"/>
                  <a:gd name="T43" fmla="*/ 60 h 65"/>
                  <a:gd name="T44" fmla="*/ 14 w 75"/>
                  <a:gd name="T45" fmla="*/ 65 h 65"/>
                  <a:gd name="T46" fmla="*/ 0 w 75"/>
                  <a:gd name="T47" fmla="*/ 59 h 65"/>
                  <a:gd name="T48" fmla="*/ 5 w 75"/>
                  <a:gd name="T49" fmla="*/ 51 h 65"/>
                  <a:gd name="T50" fmla="*/ 8 w 75"/>
                  <a:gd name="T51" fmla="*/ 50 h 65"/>
                  <a:gd name="T52" fmla="*/ 12 w 75"/>
                  <a:gd name="T53" fmla="*/ 42 h 65"/>
                  <a:gd name="T54" fmla="*/ 14 w 75"/>
                  <a:gd name="T55" fmla="*/ 31 h 65"/>
                  <a:gd name="T56" fmla="*/ 18 w 75"/>
                  <a:gd name="T57" fmla="*/ 28 h 65"/>
                  <a:gd name="T58" fmla="*/ 12 w 75"/>
                  <a:gd name="T59" fmla="*/ 27 h 65"/>
                  <a:gd name="T60" fmla="*/ 9 w 75"/>
                  <a:gd name="T61" fmla="*/ 22 h 65"/>
                  <a:gd name="T62" fmla="*/ 15 w 75"/>
                  <a:gd name="T63" fmla="*/ 15 h 65"/>
                  <a:gd name="T64" fmla="*/ 20 w 75"/>
                  <a:gd name="T65" fmla="*/ 6 h 65"/>
                  <a:gd name="T66" fmla="*/ 24 w 75"/>
                  <a:gd name="T67" fmla="*/ 4 h 65"/>
                  <a:gd name="T68" fmla="*/ 29 w 75"/>
                  <a:gd name="T69" fmla="*/ 7 h 65"/>
                  <a:gd name="T70" fmla="*/ 29 w 75"/>
                  <a:gd name="T71" fmla="*/ 1 h 65"/>
                  <a:gd name="T72" fmla="*/ 38 w 75"/>
                  <a:gd name="T7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5" h="65">
                    <a:moveTo>
                      <a:pt x="38" y="0"/>
                    </a:moveTo>
                    <a:lnTo>
                      <a:pt x="46" y="6"/>
                    </a:lnTo>
                    <a:lnTo>
                      <a:pt x="55" y="4"/>
                    </a:lnTo>
                    <a:lnTo>
                      <a:pt x="61" y="3"/>
                    </a:lnTo>
                    <a:lnTo>
                      <a:pt x="58" y="12"/>
                    </a:lnTo>
                    <a:lnTo>
                      <a:pt x="61" y="21"/>
                    </a:lnTo>
                    <a:lnTo>
                      <a:pt x="68" y="27"/>
                    </a:lnTo>
                    <a:lnTo>
                      <a:pt x="64" y="31"/>
                    </a:lnTo>
                    <a:lnTo>
                      <a:pt x="71" y="41"/>
                    </a:lnTo>
                    <a:lnTo>
                      <a:pt x="75" y="45"/>
                    </a:lnTo>
                    <a:lnTo>
                      <a:pt x="75" y="45"/>
                    </a:lnTo>
                    <a:lnTo>
                      <a:pt x="67" y="54"/>
                    </a:lnTo>
                    <a:lnTo>
                      <a:pt x="65" y="57"/>
                    </a:lnTo>
                    <a:lnTo>
                      <a:pt x="53" y="54"/>
                    </a:lnTo>
                    <a:lnTo>
                      <a:pt x="49" y="50"/>
                    </a:lnTo>
                    <a:lnTo>
                      <a:pt x="44" y="42"/>
                    </a:lnTo>
                    <a:lnTo>
                      <a:pt x="41" y="39"/>
                    </a:lnTo>
                    <a:lnTo>
                      <a:pt x="32" y="48"/>
                    </a:lnTo>
                    <a:lnTo>
                      <a:pt x="32" y="51"/>
                    </a:lnTo>
                    <a:lnTo>
                      <a:pt x="24" y="62"/>
                    </a:lnTo>
                    <a:lnTo>
                      <a:pt x="18" y="60"/>
                    </a:lnTo>
                    <a:lnTo>
                      <a:pt x="17" y="60"/>
                    </a:lnTo>
                    <a:lnTo>
                      <a:pt x="14" y="65"/>
                    </a:lnTo>
                    <a:lnTo>
                      <a:pt x="0" y="59"/>
                    </a:lnTo>
                    <a:lnTo>
                      <a:pt x="5" y="51"/>
                    </a:lnTo>
                    <a:lnTo>
                      <a:pt x="8" y="50"/>
                    </a:lnTo>
                    <a:lnTo>
                      <a:pt x="12" y="42"/>
                    </a:lnTo>
                    <a:lnTo>
                      <a:pt x="14" y="31"/>
                    </a:lnTo>
                    <a:lnTo>
                      <a:pt x="18" y="28"/>
                    </a:lnTo>
                    <a:lnTo>
                      <a:pt x="12" y="27"/>
                    </a:lnTo>
                    <a:lnTo>
                      <a:pt x="9" y="22"/>
                    </a:lnTo>
                    <a:lnTo>
                      <a:pt x="15" y="15"/>
                    </a:lnTo>
                    <a:lnTo>
                      <a:pt x="20" y="6"/>
                    </a:lnTo>
                    <a:lnTo>
                      <a:pt x="24" y="4"/>
                    </a:lnTo>
                    <a:lnTo>
                      <a:pt x="29" y="7"/>
                    </a:lnTo>
                    <a:lnTo>
                      <a:pt x="29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5" name="Freeform 6784">
                <a:extLst>
                  <a:ext uri="{FF2B5EF4-FFF2-40B4-BE49-F238E27FC236}">
                    <a16:creationId xmlns:a16="http://schemas.microsoft.com/office/drawing/2014/main" id="{EC391061-DE4B-65E3-6154-73E8E577D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787"/>
                <a:ext cx="37" cy="33"/>
              </a:xfrm>
              <a:custGeom>
                <a:avLst/>
                <a:gdLst>
                  <a:gd name="T0" fmla="*/ 38 w 75"/>
                  <a:gd name="T1" fmla="*/ 0 h 65"/>
                  <a:gd name="T2" fmla="*/ 46 w 75"/>
                  <a:gd name="T3" fmla="*/ 6 h 65"/>
                  <a:gd name="T4" fmla="*/ 55 w 75"/>
                  <a:gd name="T5" fmla="*/ 4 h 65"/>
                  <a:gd name="T6" fmla="*/ 61 w 75"/>
                  <a:gd name="T7" fmla="*/ 3 h 65"/>
                  <a:gd name="T8" fmla="*/ 58 w 75"/>
                  <a:gd name="T9" fmla="*/ 12 h 65"/>
                  <a:gd name="T10" fmla="*/ 61 w 75"/>
                  <a:gd name="T11" fmla="*/ 21 h 65"/>
                  <a:gd name="T12" fmla="*/ 68 w 75"/>
                  <a:gd name="T13" fmla="*/ 27 h 65"/>
                  <a:gd name="T14" fmla="*/ 64 w 75"/>
                  <a:gd name="T15" fmla="*/ 31 h 65"/>
                  <a:gd name="T16" fmla="*/ 71 w 75"/>
                  <a:gd name="T17" fmla="*/ 41 h 65"/>
                  <a:gd name="T18" fmla="*/ 75 w 75"/>
                  <a:gd name="T19" fmla="*/ 45 h 65"/>
                  <a:gd name="T20" fmla="*/ 75 w 75"/>
                  <a:gd name="T21" fmla="*/ 45 h 65"/>
                  <a:gd name="T22" fmla="*/ 67 w 75"/>
                  <a:gd name="T23" fmla="*/ 54 h 65"/>
                  <a:gd name="T24" fmla="*/ 65 w 75"/>
                  <a:gd name="T25" fmla="*/ 57 h 65"/>
                  <a:gd name="T26" fmla="*/ 53 w 75"/>
                  <a:gd name="T27" fmla="*/ 54 h 65"/>
                  <a:gd name="T28" fmla="*/ 49 w 75"/>
                  <a:gd name="T29" fmla="*/ 50 h 65"/>
                  <a:gd name="T30" fmla="*/ 44 w 75"/>
                  <a:gd name="T31" fmla="*/ 42 h 65"/>
                  <a:gd name="T32" fmla="*/ 41 w 75"/>
                  <a:gd name="T33" fmla="*/ 39 h 65"/>
                  <a:gd name="T34" fmla="*/ 32 w 75"/>
                  <a:gd name="T35" fmla="*/ 48 h 65"/>
                  <a:gd name="T36" fmla="*/ 32 w 75"/>
                  <a:gd name="T37" fmla="*/ 51 h 65"/>
                  <a:gd name="T38" fmla="*/ 24 w 75"/>
                  <a:gd name="T39" fmla="*/ 62 h 65"/>
                  <a:gd name="T40" fmla="*/ 18 w 75"/>
                  <a:gd name="T41" fmla="*/ 60 h 65"/>
                  <a:gd name="T42" fmla="*/ 17 w 75"/>
                  <a:gd name="T43" fmla="*/ 60 h 65"/>
                  <a:gd name="T44" fmla="*/ 14 w 75"/>
                  <a:gd name="T45" fmla="*/ 65 h 65"/>
                  <a:gd name="T46" fmla="*/ 0 w 75"/>
                  <a:gd name="T47" fmla="*/ 59 h 65"/>
                  <a:gd name="T48" fmla="*/ 5 w 75"/>
                  <a:gd name="T49" fmla="*/ 51 h 65"/>
                  <a:gd name="T50" fmla="*/ 8 w 75"/>
                  <a:gd name="T51" fmla="*/ 50 h 65"/>
                  <a:gd name="T52" fmla="*/ 12 w 75"/>
                  <a:gd name="T53" fmla="*/ 42 h 65"/>
                  <a:gd name="T54" fmla="*/ 14 w 75"/>
                  <a:gd name="T55" fmla="*/ 31 h 65"/>
                  <a:gd name="T56" fmla="*/ 18 w 75"/>
                  <a:gd name="T57" fmla="*/ 28 h 65"/>
                  <a:gd name="T58" fmla="*/ 12 w 75"/>
                  <a:gd name="T59" fmla="*/ 27 h 65"/>
                  <a:gd name="T60" fmla="*/ 9 w 75"/>
                  <a:gd name="T61" fmla="*/ 22 h 65"/>
                  <a:gd name="T62" fmla="*/ 15 w 75"/>
                  <a:gd name="T63" fmla="*/ 15 h 65"/>
                  <a:gd name="T64" fmla="*/ 20 w 75"/>
                  <a:gd name="T65" fmla="*/ 6 h 65"/>
                  <a:gd name="T66" fmla="*/ 24 w 75"/>
                  <a:gd name="T67" fmla="*/ 4 h 65"/>
                  <a:gd name="T68" fmla="*/ 29 w 75"/>
                  <a:gd name="T69" fmla="*/ 7 h 65"/>
                  <a:gd name="T70" fmla="*/ 29 w 75"/>
                  <a:gd name="T71" fmla="*/ 1 h 65"/>
                  <a:gd name="T72" fmla="*/ 38 w 75"/>
                  <a:gd name="T7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5" h="65">
                    <a:moveTo>
                      <a:pt x="38" y="0"/>
                    </a:moveTo>
                    <a:lnTo>
                      <a:pt x="46" y="6"/>
                    </a:lnTo>
                    <a:lnTo>
                      <a:pt x="55" y="4"/>
                    </a:lnTo>
                    <a:lnTo>
                      <a:pt x="61" y="3"/>
                    </a:lnTo>
                    <a:lnTo>
                      <a:pt x="58" y="12"/>
                    </a:lnTo>
                    <a:lnTo>
                      <a:pt x="61" y="21"/>
                    </a:lnTo>
                    <a:lnTo>
                      <a:pt x="68" y="27"/>
                    </a:lnTo>
                    <a:lnTo>
                      <a:pt x="64" y="31"/>
                    </a:lnTo>
                    <a:lnTo>
                      <a:pt x="71" y="41"/>
                    </a:lnTo>
                    <a:lnTo>
                      <a:pt x="75" y="45"/>
                    </a:lnTo>
                    <a:lnTo>
                      <a:pt x="75" y="45"/>
                    </a:lnTo>
                    <a:lnTo>
                      <a:pt x="67" y="54"/>
                    </a:lnTo>
                    <a:lnTo>
                      <a:pt x="65" y="57"/>
                    </a:lnTo>
                    <a:lnTo>
                      <a:pt x="53" y="54"/>
                    </a:lnTo>
                    <a:lnTo>
                      <a:pt x="49" y="50"/>
                    </a:lnTo>
                    <a:lnTo>
                      <a:pt x="44" y="42"/>
                    </a:lnTo>
                    <a:lnTo>
                      <a:pt x="41" y="39"/>
                    </a:lnTo>
                    <a:lnTo>
                      <a:pt x="32" y="48"/>
                    </a:lnTo>
                    <a:lnTo>
                      <a:pt x="32" y="51"/>
                    </a:lnTo>
                    <a:lnTo>
                      <a:pt x="24" y="62"/>
                    </a:lnTo>
                    <a:lnTo>
                      <a:pt x="18" y="60"/>
                    </a:lnTo>
                    <a:lnTo>
                      <a:pt x="17" y="60"/>
                    </a:lnTo>
                    <a:lnTo>
                      <a:pt x="14" y="65"/>
                    </a:lnTo>
                    <a:lnTo>
                      <a:pt x="0" y="59"/>
                    </a:lnTo>
                    <a:lnTo>
                      <a:pt x="5" y="51"/>
                    </a:lnTo>
                    <a:lnTo>
                      <a:pt x="8" y="50"/>
                    </a:lnTo>
                    <a:lnTo>
                      <a:pt x="12" y="42"/>
                    </a:lnTo>
                    <a:lnTo>
                      <a:pt x="14" y="31"/>
                    </a:lnTo>
                    <a:lnTo>
                      <a:pt x="18" y="28"/>
                    </a:lnTo>
                    <a:lnTo>
                      <a:pt x="12" y="27"/>
                    </a:lnTo>
                    <a:lnTo>
                      <a:pt x="9" y="22"/>
                    </a:lnTo>
                    <a:lnTo>
                      <a:pt x="15" y="15"/>
                    </a:lnTo>
                    <a:lnTo>
                      <a:pt x="20" y="6"/>
                    </a:lnTo>
                    <a:lnTo>
                      <a:pt x="24" y="4"/>
                    </a:lnTo>
                    <a:lnTo>
                      <a:pt x="29" y="7"/>
                    </a:lnTo>
                    <a:lnTo>
                      <a:pt x="29" y="1"/>
                    </a:lnTo>
                    <a:lnTo>
                      <a:pt x="38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6" name="Freeform 6785">
                <a:extLst>
                  <a:ext uri="{FF2B5EF4-FFF2-40B4-BE49-F238E27FC236}">
                    <a16:creationId xmlns:a16="http://schemas.microsoft.com/office/drawing/2014/main" id="{4E998B24-FCF1-7452-37F1-F3B20F005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798"/>
                <a:ext cx="32" cy="20"/>
              </a:xfrm>
              <a:custGeom>
                <a:avLst/>
                <a:gdLst>
                  <a:gd name="T0" fmla="*/ 28 w 63"/>
                  <a:gd name="T1" fmla="*/ 4 h 39"/>
                  <a:gd name="T2" fmla="*/ 22 w 63"/>
                  <a:gd name="T3" fmla="*/ 9 h 39"/>
                  <a:gd name="T4" fmla="*/ 19 w 63"/>
                  <a:gd name="T5" fmla="*/ 15 h 39"/>
                  <a:gd name="T6" fmla="*/ 13 w 63"/>
                  <a:gd name="T7" fmla="*/ 12 h 39"/>
                  <a:gd name="T8" fmla="*/ 0 w 63"/>
                  <a:gd name="T9" fmla="*/ 21 h 39"/>
                  <a:gd name="T10" fmla="*/ 4 w 63"/>
                  <a:gd name="T11" fmla="*/ 30 h 39"/>
                  <a:gd name="T12" fmla="*/ 13 w 63"/>
                  <a:gd name="T13" fmla="*/ 35 h 39"/>
                  <a:gd name="T14" fmla="*/ 16 w 63"/>
                  <a:gd name="T15" fmla="*/ 30 h 39"/>
                  <a:gd name="T16" fmla="*/ 27 w 63"/>
                  <a:gd name="T17" fmla="*/ 39 h 39"/>
                  <a:gd name="T18" fmla="*/ 35 w 63"/>
                  <a:gd name="T19" fmla="*/ 33 h 39"/>
                  <a:gd name="T20" fmla="*/ 44 w 63"/>
                  <a:gd name="T21" fmla="*/ 38 h 39"/>
                  <a:gd name="T22" fmla="*/ 44 w 63"/>
                  <a:gd name="T23" fmla="*/ 36 h 39"/>
                  <a:gd name="T24" fmla="*/ 45 w 63"/>
                  <a:gd name="T25" fmla="*/ 38 h 39"/>
                  <a:gd name="T26" fmla="*/ 50 w 63"/>
                  <a:gd name="T27" fmla="*/ 30 h 39"/>
                  <a:gd name="T28" fmla="*/ 53 w 63"/>
                  <a:gd name="T29" fmla="*/ 29 h 39"/>
                  <a:gd name="T30" fmla="*/ 57 w 63"/>
                  <a:gd name="T31" fmla="*/ 21 h 39"/>
                  <a:gd name="T32" fmla="*/ 59 w 63"/>
                  <a:gd name="T33" fmla="*/ 10 h 39"/>
                  <a:gd name="T34" fmla="*/ 63 w 63"/>
                  <a:gd name="T35" fmla="*/ 7 h 39"/>
                  <a:gd name="T36" fmla="*/ 57 w 63"/>
                  <a:gd name="T37" fmla="*/ 6 h 39"/>
                  <a:gd name="T38" fmla="*/ 54 w 63"/>
                  <a:gd name="T39" fmla="*/ 1 h 39"/>
                  <a:gd name="T40" fmla="*/ 53 w 63"/>
                  <a:gd name="T41" fmla="*/ 0 h 39"/>
                  <a:gd name="T42" fmla="*/ 50 w 63"/>
                  <a:gd name="T43" fmla="*/ 4 h 39"/>
                  <a:gd name="T44" fmla="*/ 44 w 63"/>
                  <a:gd name="T45" fmla="*/ 3 h 39"/>
                  <a:gd name="T46" fmla="*/ 35 w 63"/>
                  <a:gd name="T47" fmla="*/ 6 h 39"/>
                  <a:gd name="T48" fmla="*/ 28 w 63"/>
                  <a:gd name="T49" fmla="*/ 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39">
                    <a:moveTo>
                      <a:pt x="28" y="4"/>
                    </a:moveTo>
                    <a:lnTo>
                      <a:pt x="22" y="9"/>
                    </a:lnTo>
                    <a:lnTo>
                      <a:pt x="19" y="15"/>
                    </a:lnTo>
                    <a:lnTo>
                      <a:pt x="13" y="12"/>
                    </a:lnTo>
                    <a:lnTo>
                      <a:pt x="0" y="21"/>
                    </a:lnTo>
                    <a:lnTo>
                      <a:pt x="4" y="30"/>
                    </a:lnTo>
                    <a:lnTo>
                      <a:pt x="13" y="35"/>
                    </a:lnTo>
                    <a:lnTo>
                      <a:pt x="16" y="30"/>
                    </a:lnTo>
                    <a:lnTo>
                      <a:pt x="27" y="39"/>
                    </a:lnTo>
                    <a:lnTo>
                      <a:pt x="35" y="33"/>
                    </a:lnTo>
                    <a:lnTo>
                      <a:pt x="44" y="38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50" y="30"/>
                    </a:lnTo>
                    <a:lnTo>
                      <a:pt x="53" y="29"/>
                    </a:lnTo>
                    <a:lnTo>
                      <a:pt x="57" y="21"/>
                    </a:lnTo>
                    <a:lnTo>
                      <a:pt x="59" y="10"/>
                    </a:lnTo>
                    <a:lnTo>
                      <a:pt x="63" y="7"/>
                    </a:lnTo>
                    <a:lnTo>
                      <a:pt x="57" y="6"/>
                    </a:lnTo>
                    <a:lnTo>
                      <a:pt x="54" y="1"/>
                    </a:lnTo>
                    <a:lnTo>
                      <a:pt x="53" y="0"/>
                    </a:lnTo>
                    <a:lnTo>
                      <a:pt x="50" y="4"/>
                    </a:lnTo>
                    <a:lnTo>
                      <a:pt x="44" y="3"/>
                    </a:lnTo>
                    <a:lnTo>
                      <a:pt x="35" y="6"/>
                    </a:lnTo>
                    <a:lnTo>
                      <a:pt x="28" y="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7" name="Freeform 6786">
                <a:extLst>
                  <a:ext uri="{FF2B5EF4-FFF2-40B4-BE49-F238E27FC236}">
                    <a16:creationId xmlns:a16="http://schemas.microsoft.com/office/drawing/2014/main" id="{AFA03837-20B4-178B-0729-AA42FE085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798"/>
                <a:ext cx="32" cy="20"/>
              </a:xfrm>
              <a:custGeom>
                <a:avLst/>
                <a:gdLst>
                  <a:gd name="T0" fmla="*/ 28 w 63"/>
                  <a:gd name="T1" fmla="*/ 4 h 39"/>
                  <a:gd name="T2" fmla="*/ 35 w 63"/>
                  <a:gd name="T3" fmla="*/ 6 h 39"/>
                  <a:gd name="T4" fmla="*/ 44 w 63"/>
                  <a:gd name="T5" fmla="*/ 3 h 39"/>
                  <a:gd name="T6" fmla="*/ 50 w 63"/>
                  <a:gd name="T7" fmla="*/ 4 h 39"/>
                  <a:gd name="T8" fmla="*/ 53 w 63"/>
                  <a:gd name="T9" fmla="*/ 0 h 39"/>
                  <a:gd name="T10" fmla="*/ 54 w 63"/>
                  <a:gd name="T11" fmla="*/ 1 h 39"/>
                  <a:gd name="T12" fmla="*/ 57 w 63"/>
                  <a:gd name="T13" fmla="*/ 6 h 39"/>
                  <a:gd name="T14" fmla="*/ 63 w 63"/>
                  <a:gd name="T15" fmla="*/ 7 h 39"/>
                  <a:gd name="T16" fmla="*/ 59 w 63"/>
                  <a:gd name="T17" fmla="*/ 10 h 39"/>
                  <a:gd name="T18" fmla="*/ 57 w 63"/>
                  <a:gd name="T19" fmla="*/ 21 h 39"/>
                  <a:gd name="T20" fmla="*/ 53 w 63"/>
                  <a:gd name="T21" fmla="*/ 29 h 39"/>
                  <a:gd name="T22" fmla="*/ 50 w 63"/>
                  <a:gd name="T23" fmla="*/ 30 h 39"/>
                  <a:gd name="T24" fmla="*/ 45 w 63"/>
                  <a:gd name="T25" fmla="*/ 38 h 39"/>
                  <a:gd name="T26" fmla="*/ 44 w 63"/>
                  <a:gd name="T27" fmla="*/ 36 h 39"/>
                  <a:gd name="T28" fmla="*/ 44 w 63"/>
                  <a:gd name="T29" fmla="*/ 38 h 39"/>
                  <a:gd name="T30" fmla="*/ 35 w 63"/>
                  <a:gd name="T31" fmla="*/ 33 h 39"/>
                  <a:gd name="T32" fmla="*/ 27 w 63"/>
                  <a:gd name="T33" fmla="*/ 39 h 39"/>
                  <a:gd name="T34" fmla="*/ 16 w 63"/>
                  <a:gd name="T35" fmla="*/ 30 h 39"/>
                  <a:gd name="T36" fmla="*/ 13 w 63"/>
                  <a:gd name="T37" fmla="*/ 35 h 39"/>
                  <a:gd name="T38" fmla="*/ 4 w 63"/>
                  <a:gd name="T39" fmla="*/ 30 h 39"/>
                  <a:gd name="T40" fmla="*/ 0 w 63"/>
                  <a:gd name="T41" fmla="*/ 21 h 39"/>
                  <a:gd name="T42" fmla="*/ 13 w 63"/>
                  <a:gd name="T43" fmla="*/ 12 h 39"/>
                  <a:gd name="T44" fmla="*/ 19 w 63"/>
                  <a:gd name="T45" fmla="*/ 15 h 39"/>
                  <a:gd name="T46" fmla="*/ 22 w 63"/>
                  <a:gd name="T47" fmla="*/ 9 h 39"/>
                  <a:gd name="T48" fmla="*/ 28 w 63"/>
                  <a:gd name="T49" fmla="*/ 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39">
                    <a:moveTo>
                      <a:pt x="28" y="4"/>
                    </a:moveTo>
                    <a:lnTo>
                      <a:pt x="35" y="6"/>
                    </a:lnTo>
                    <a:lnTo>
                      <a:pt x="44" y="3"/>
                    </a:lnTo>
                    <a:lnTo>
                      <a:pt x="50" y="4"/>
                    </a:lnTo>
                    <a:lnTo>
                      <a:pt x="53" y="0"/>
                    </a:lnTo>
                    <a:lnTo>
                      <a:pt x="54" y="1"/>
                    </a:lnTo>
                    <a:lnTo>
                      <a:pt x="57" y="6"/>
                    </a:lnTo>
                    <a:lnTo>
                      <a:pt x="63" y="7"/>
                    </a:lnTo>
                    <a:lnTo>
                      <a:pt x="59" y="10"/>
                    </a:lnTo>
                    <a:lnTo>
                      <a:pt x="57" y="21"/>
                    </a:lnTo>
                    <a:lnTo>
                      <a:pt x="53" y="29"/>
                    </a:lnTo>
                    <a:lnTo>
                      <a:pt x="50" y="30"/>
                    </a:lnTo>
                    <a:lnTo>
                      <a:pt x="45" y="38"/>
                    </a:lnTo>
                    <a:lnTo>
                      <a:pt x="44" y="36"/>
                    </a:lnTo>
                    <a:lnTo>
                      <a:pt x="44" y="38"/>
                    </a:lnTo>
                    <a:lnTo>
                      <a:pt x="35" y="33"/>
                    </a:lnTo>
                    <a:lnTo>
                      <a:pt x="27" y="39"/>
                    </a:lnTo>
                    <a:lnTo>
                      <a:pt x="16" y="30"/>
                    </a:lnTo>
                    <a:lnTo>
                      <a:pt x="13" y="35"/>
                    </a:lnTo>
                    <a:lnTo>
                      <a:pt x="4" y="30"/>
                    </a:lnTo>
                    <a:lnTo>
                      <a:pt x="0" y="21"/>
                    </a:lnTo>
                    <a:lnTo>
                      <a:pt x="13" y="12"/>
                    </a:lnTo>
                    <a:lnTo>
                      <a:pt x="19" y="15"/>
                    </a:lnTo>
                    <a:lnTo>
                      <a:pt x="22" y="9"/>
                    </a:lnTo>
                    <a:lnTo>
                      <a:pt x="28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8" name="Freeform 6787">
                <a:extLst>
                  <a:ext uri="{FF2B5EF4-FFF2-40B4-BE49-F238E27FC236}">
                    <a16:creationId xmlns:a16="http://schemas.microsoft.com/office/drawing/2014/main" id="{3EA1FFE4-F9C5-ADA6-011F-8523F8342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798"/>
                <a:ext cx="32" cy="20"/>
              </a:xfrm>
              <a:custGeom>
                <a:avLst/>
                <a:gdLst>
                  <a:gd name="T0" fmla="*/ 28 w 63"/>
                  <a:gd name="T1" fmla="*/ 4 h 39"/>
                  <a:gd name="T2" fmla="*/ 35 w 63"/>
                  <a:gd name="T3" fmla="*/ 6 h 39"/>
                  <a:gd name="T4" fmla="*/ 44 w 63"/>
                  <a:gd name="T5" fmla="*/ 3 h 39"/>
                  <a:gd name="T6" fmla="*/ 50 w 63"/>
                  <a:gd name="T7" fmla="*/ 4 h 39"/>
                  <a:gd name="T8" fmla="*/ 53 w 63"/>
                  <a:gd name="T9" fmla="*/ 0 h 39"/>
                  <a:gd name="T10" fmla="*/ 54 w 63"/>
                  <a:gd name="T11" fmla="*/ 1 h 39"/>
                  <a:gd name="T12" fmla="*/ 57 w 63"/>
                  <a:gd name="T13" fmla="*/ 6 h 39"/>
                  <a:gd name="T14" fmla="*/ 63 w 63"/>
                  <a:gd name="T15" fmla="*/ 7 h 39"/>
                  <a:gd name="T16" fmla="*/ 59 w 63"/>
                  <a:gd name="T17" fmla="*/ 10 h 39"/>
                  <a:gd name="T18" fmla="*/ 57 w 63"/>
                  <a:gd name="T19" fmla="*/ 21 h 39"/>
                  <a:gd name="T20" fmla="*/ 53 w 63"/>
                  <a:gd name="T21" fmla="*/ 29 h 39"/>
                  <a:gd name="T22" fmla="*/ 50 w 63"/>
                  <a:gd name="T23" fmla="*/ 30 h 39"/>
                  <a:gd name="T24" fmla="*/ 45 w 63"/>
                  <a:gd name="T25" fmla="*/ 38 h 39"/>
                  <a:gd name="T26" fmla="*/ 44 w 63"/>
                  <a:gd name="T27" fmla="*/ 36 h 39"/>
                  <a:gd name="T28" fmla="*/ 44 w 63"/>
                  <a:gd name="T29" fmla="*/ 38 h 39"/>
                  <a:gd name="T30" fmla="*/ 35 w 63"/>
                  <a:gd name="T31" fmla="*/ 33 h 39"/>
                  <a:gd name="T32" fmla="*/ 27 w 63"/>
                  <a:gd name="T33" fmla="*/ 39 h 39"/>
                  <a:gd name="T34" fmla="*/ 16 w 63"/>
                  <a:gd name="T35" fmla="*/ 30 h 39"/>
                  <a:gd name="T36" fmla="*/ 13 w 63"/>
                  <a:gd name="T37" fmla="*/ 35 h 39"/>
                  <a:gd name="T38" fmla="*/ 4 w 63"/>
                  <a:gd name="T39" fmla="*/ 30 h 39"/>
                  <a:gd name="T40" fmla="*/ 0 w 63"/>
                  <a:gd name="T41" fmla="*/ 21 h 39"/>
                  <a:gd name="T42" fmla="*/ 13 w 63"/>
                  <a:gd name="T43" fmla="*/ 12 h 39"/>
                  <a:gd name="T44" fmla="*/ 19 w 63"/>
                  <a:gd name="T45" fmla="*/ 15 h 39"/>
                  <a:gd name="T46" fmla="*/ 22 w 63"/>
                  <a:gd name="T47" fmla="*/ 9 h 39"/>
                  <a:gd name="T48" fmla="*/ 28 w 63"/>
                  <a:gd name="T49" fmla="*/ 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39">
                    <a:moveTo>
                      <a:pt x="28" y="4"/>
                    </a:moveTo>
                    <a:lnTo>
                      <a:pt x="35" y="6"/>
                    </a:lnTo>
                    <a:lnTo>
                      <a:pt x="44" y="3"/>
                    </a:lnTo>
                    <a:lnTo>
                      <a:pt x="50" y="4"/>
                    </a:lnTo>
                    <a:lnTo>
                      <a:pt x="53" y="0"/>
                    </a:lnTo>
                    <a:lnTo>
                      <a:pt x="54" y="1"/>
                    </a:lnTo>
                    <a:lnTo>
                      <a:pt x="57" y="6"/>
                    </a:lnTo>
                    <a:lnTo>
                      <a:pt x="63" y="7"/>
                    </a:lnTo>
                    <a:lnTo>
                      <a:pt x="59" y="10"/>
                    </a:lnTo>
                    <a:lnTo>
                      <a:pt x="57" y="21"/>
                    </a:lnTo>
                    <a:lnTo>
                      <a:pt x="53" y="29"/>
                    </a:lnTo>
                    <a:lnTo>
                      <a:pt x="50" y="30"/>
                    </a:lnTo>
                    <a:lnTo>
                      <a:pt x="45" y="38"/>
                    </a:lnTo>
                    <a:lnTo>
                      <a:pt x="44" y="36"/>
                    </a:lnTo>
                    <a:lnTo>
                      <a:pt x="44" y="38"/>
                    </a:lnTo>
                    <a:lnTo>
                      <a:pt x="35" y="33"/>
                    </a:lnTo>
                    <a:lnTo>
                      <a:pt x="27" y="39"/>
                    </a:lnTo>
                    <a:lnTo>
                      <a:pt x="16" y="30"/>
                    </a:lnTo>
                    <a:lnTo>
                      <a:pt x="13" y="35"/>
                    </a:lnTo>
                    <a:lnTo>
                      <a:pt x="4" y="30"/>
                    </a:lnTo>
                    <a:lnTo>
                      <a:pt x="0" y="21"/>
                    </a:lnTo>
                    <a:lnTo>
                      <a:pt x="13" y="12"/>
                    </a:lnTo>
                    <a:lnTo>
                      <a:pt x="19" y="15"/>
                    </a:lnTo>
                    <a:lnTo>
                      <a:pt x="22" y="9"/>
                    </a:lnTo>
                    <a:lnTo>
                      <a:pt x="28" y="4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29" name="Freeform 6788">
                <a:extLst>
                  <a:ext uri="{FF2B5EF4-FFF2-40B4-BE49-F238E27FC236}">
                    <a16:creationId xmlns:a16="http://schemas.microsoft.com/office/drawing/2014/main" id="{6EC143E3-A7E4-D50E-BB14-F86A850B0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841"/>
                <a:ext cx="8" cy="12"/>
              </a:xfrm>
              <a:custGeom>
                <a:avLst/>
                <a:gdLst>
                  <a:gd name="T0" fmla="*/ 0 w 17"/>
                  <a:gd name="T1" fmla="*/ 17 h 25"/>
                  <a:gd name="T2" fmla="*/ 2 w 17"/>
                  <a:gd name="T3" fmla="*/ 20 h 25"/>
                  <a:gd name="T4" fmla="*/ 0 w 17"/>
                  <a:gd name="T5" fmla="*/ 25 h 25"/>
                  <a:gd name="T6" fmla="*/ 17 w 17"/>
                  <a:gd name="T7" fmla="*/ 11 h 25"/>
                  <a:gd name="T8" fmla="*/ 11 w 17"/>
                  <a:gd name="T9" fmla="*/ 5 h 25"/>
                  <a:gd name="T10" fmla="*/ 3 w 17"/>
                  <a:gd name="T11" fmla="*/ 0 h 25"/>
                  <a:gd name="T12" fmla="*/ 0 w 17"/>
                  <a:gd name="T13" fmla="*/ 5 h 25"/>
                  <a:gd name="T14" fmla="*/ 2 w 17"/>
                  <a:gd name="T15" fmla="*/ 14 h 25"/>
                  <a:gd name="T16" fmla="*/ 0 w 17"/>
                  <a:gd name="T17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17"/>
                    </a:moveTo>
                    <a:lnTo>
                      <a:pt x="2" y="20"/>
                    </a:lnTo>
                    <a:lnTo>
                      <a:pt x="0" y="25"/>
                    </a:lnTo>
                    <a:lnTo>
                      <a:pt x="17" y="11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2" y="14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0" name="Freeform 6789">
                <a:extLst>
                  <a:ext uri="{FF2B5EF4-FFF2-40B4-BE49-F238E27FC236}">
                    <a16:creationId xmlns:a16="http://schemas.microsoft.com/office/drawing/2014/main" id="{220E63B2-1275-099E-6806-8078A25E1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841"/>
                <a:ext cx="8" cy="12"/>
              </a:xfrm>
              <a:custGeom>
                <a:avLst/>
                <a:gdLst>
                  <a:gd name="T0" fmla="*/ 0 w 17"/>
                  <a:gd name="T1" fmla="*/ 17 h 25"/>
                  <a:gd name="T2" fmla="*/ 2 w 17"/>
                  <a:gd name="T3" fmla="*/ 14 h 25"/>
                  <a:gd name="T4" fmla="*/ 0 w 17"/>
                  <a:gd name="T5" fmla="*/ 5 h 25"/>
                  <a:gd name="T6" fmla="*/ 3 w 17"/>
                  <a:gd name="T7" fmla="*/ 0 h 25"/>
                  <a:gd name="T8" fmla="*/ 11 w 17"/>
                  <a:gd name="T9" fmla="*/ 5 h 25"/>
                  <a:gd name="T10" fmla="*/ 17 w 17"/>
                  <a:gd name="T11" fmla="*/ 11 h 25"/>
                  <a:gd name="T12" fmla="*/ 0 w 17"/>
                  <a:gd name="T13" fmla="*/ 25 h 25"/>
                  <a:gd name="T14" fmla="*/ 2 w 17"/>
                  <a:gd name="T15" fmla="*/ 20 h 25"/>
                  <a:gd name="T16" fmla="*/ 0 w 17"/>
                  <a:gd name="T17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17"/>
                    </a:moveTo>
                    <a:lnTo>
                      <a:pt x="2" y="14"/>
                    </a:lnTo>
                    <a:lnTo>
                      <a:pt x="0" y="5"/>
                    </a:lnTo>
                    <a:lnTo>
                      <a:pt x="3" y="0"/>
                    </a:lnTo>
                    <a:lnTo>
                      <a:pt x="11" y="5"/>
                    </a:lnTo>
                    <a:lnTo>
                      <a:pt x="17" y="11"/>
                    </a:lnTo>
                    <a:lnTo>
                      <a:pt x="0" y="25"/>
                    </a:lnTo>
                    <a:lnTo>
                      <a:pt x="2" y="2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1" name="Freeform 6790">
                <a:extLst>
                  <a:ext uri="{FF2B5EF4-FFF2-40B4-BE49-F238E27FC236}">
                    <a16:creationId xmlns:a16="http://schemas.microsoft.com/office/drawing/2014/main" id="{C216F4DD-8278-4A10-6522-B8E7AE338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841"/>
                <a:ext cx="8" cy="12"/>
              </a:xfrm>
              <a:custGeom>
                <a:avLst/>
                <a:gdLst>
                  <a:gd name="T0" fmla="*/ 0 w 17"/>
                  <a:gd name="T1" fmla="*/ 17 h 25"/>
                  <a:gd name="T2" fmla="*/ 2 w 17"/>
                  <a:gd name="T3" fmla="*/ 14 h 25"/>
                  <a:gd name="T4" fmla="*/ 0 w 17"/>
                  <a:gd name="T5" fmla="*/ 5 h 25"/>
                  <a:gd name="T6" fmla="*/ 3 w 17"/>
                  <a:gd name="T7" fmla="*/ 0 h 25"/>
                  <a:gd name="T8" fmla="*/ 11 w 17"/>
                  <a:gd name="T9" fmla="*/ 5 h 25"/>
                  <a:gd name="T10" fmla="*/ 17 w 17"/>
                  <a:gd name="T11" fmla="*/ 11 h 25"/>
                  <a:gd name="T12" fmla="*/ 0 w 17"/>
                  <a:gd name="T13" fmla="*/ 25 h 25"/>
                  <a:gd name="T14" fmla="*/ 2 w 17"/>
                  <a:gd name="T15" fmla="*/ 20 h 25"/>
                  <a:gd name="T16" fmla="*/ 0 w 17"/>
                  <a:gd name="T17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17"/>
                    </a:moveTo>
                    <a:lnTo>
                      <a:pt x="2" y="14"/>
                    </a:lnTo>
                    <a:lnTo>
                      <a:pt x="0" y="5"/>
                    </a:lnTo>
                    <a:lnTo>
                      <a:pt x="3" y="0"/>
                    </a:lnTo>
                    <a:lnTo>
                      <a:pt x="11" y="5"/>
                    </a:lnTo>
                    <a:lnTo>
                      <a:pt x="17" y="11"/>
                    </a:lnTo>
                    <a:lnTo>
                      <a:pt x="0" y="25"/>
                    </a:lnTo>
                    <a:lnTo>
                      <a:pt x="2" y="20"/>
                    </a:lnTo>
                    <a:lnTo>
                      <a:pt x="0" y="17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2" name="Freeform 6791">
                <a:extLst>
                  <a:ext uri="{FF2B5EF4-FFF2-40B4-BE49-F238E27FC236}">
                    <a16:creationId xmlns:a16="http://schemas.microsoft.com/office/drawing/2014/main" id="{9CC00CC5-9288-2711-4AEE-5758998CE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803"/>
                <a:ext cx="34" cy="15"/>
              </a:xfrm>
              <a:custGeom>
                <a:avLst/>
                <a:gdLst>
                  <a:gd name="T0" fmla="*/ 11 w 69"/>
                  <a:gd name="T1" fmla="*/ 8 h 31"/>
                  <a:gd name="T2" fmla="*/ 5 w 69"/>
                  <a:gd name="T3" fmla="*/ 8 h 31"/>
                  <a:gd name="T4" fmla="*/ 0 w 69"/>
                  <a:gd name="T5" fmla="*/ 10 h 31"/>
                  <a:gd name="T6" fmla="*/ 2 w 69"/>
                  <a:gd name="T7" fmla="*/ 11 h 31"/>
                  <a:gd name="T8" fmla="*/ 8 w 69"/>
                  <a:gd name="T9" fmla="*/ 20 h 31"/>
                  <a:gd name="T10" fmla="*/ 9 w 69"/>
                  <a:gd name="T11" fmla="*/ 23 h 31"/>
                  <a:gd name="T12" fmla="*/ 12 w 69"/>
                  <a:gd name="T13" fmla="*/ 28 h 31"/>
                  <a:gd name="T14" fmla="*/ 17 w 69"/>
                  <a:gd name="T15" fmla="*/ 31 h 31"/>
                  <a:gd name="T16" fmla="*/ 20 w 69"/>
                  <a:gd name="T17" fmla="*/ 28 h 31"/>
                  <a:gd name="T18" fmla="*/ 31 w 69"/>
                  <a:gd name="T19" fmla="*/ 26 h 31"/>
                  <a:gd name="T20" fmla="*/ 38 w 69"/>
                  <a:gd name="T21" fmla="*/ 23 h 31"/>
                  <a:gd name="T22" fmla="*/ 43 w 69"/>
                  <a:gd name="T23" fmla="*/ 28 h 31"/>
                  <a:gd name="T24" fmla="*/ 43 w 69"/>
                  <a:gd name="T25" fmla="*/ 23 h 31"/>
                  <a:gd name="T26" fmla="*/ 49 w 69"/>
                  <a:gd name="T27" fmla="*/ 22 h 31"/>
                  <a:gd name="T28" fmla="*/ 49 w 69"/>
                  <a:gd name="T29" fmla="*/ 17 h 31"/>
                  <a:gd name="T30" fmla="*/ 63 w 69"/>
                  <a:gd name="T31" fmla="*/ 23 h 31"/>
                  <a:gd name="T32" fmla="*/ 69 w 69"/>
                  <a:gd name="T33" fmla="*/ 14 h 31"/>
                  <a:gd name="T34" fmla="*/ 59 w 69"/>
                  <a:gd name="T35" fmla="*/ 3 h 31"/>
                  <a:gd name="T36" fmla="*/ 55 w 69"/>
                  <a:gd name="T37" fmla="*/ 0 h 31"/>
                  <a:gd name="T38" fmla="*/ 52 w 69"/>
                  <a:gd name="T39" fmla="*/ 11 h 31"/>
                  <a:gd name="T40" fmla="*/ 47 w 69"/>
                  <a:gd name="T41" fmla="*/ 14 h 31"/>
                  <a:gd name="T42" fmla="*/ 43 w 69"/>
                  <a:gd name="T43" fmla="*/ 14 h 31"/>
                  <a:gd name="T44" fmla="*/ 37 w 69"/>
                  <a:gd name="T45" fmla="*/ 8 h 31"/>
                  <a:gd name="T46" fmla="*/ 26 w 69"/>
                  <a:gd name="T47" fmla="*/ 2 h 31"/>
                  <a:gd name="T48" fmla="*/ 26 w 69"/>
                  <a:gd name="T49" fmla="*/ 8 h 31"/>
                  <a:gd name="T50" fmla="*/ 20 w 69"/>
                  <a:gd name="T51" fmla="*/ 14 h 31"/>
                  <a:gd name="T52" fmla="*/ 11 w 69"/>
                  <a:gd name="T53" fmla="*/ 13 h 31"/>
                  <a:gd name="T54" fmla="*/ 11 w 69"/>
                  <a:gd name="T55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9" h="31">
                    <a:moveTo>
                      <a:pt x="11" y="8"/>
                    </a:moveTo>
                    <a:lnTo>
                      <a:pt x="5" y="8"/>
                    </a:lnTo>
                    <a:lnTo>
                      <a:pt x="0" y="10"/>
                    </a:lnTo>
                    <a:lnTo>
                      <a:pt x="2" y="11"/>
                    </a:lnTo>
                    <a:lnTo>
                      <a:pt x="8" y="20"/>
                    </a:lnTo>
                    <a:lnTo>
                      <a:pt x="9" y="23"/>
                    </a:lnTo>
                    <a:lnTo>
                      <a:pt x="12" y="28"/>
                    </a:lnTo>
                    <a:lnTo>
                      <a:pt x="17" y="31"/>
                    </a:lnTo>
                    <a:lnTo>
                      <a:pt x="20" y="28"/>
                    </a:lnTo>
                    <a:lnTo>
                      <a:pt x="31" y="26"/>
                    </a:lnTo>
                    <a:lnTo>
                      <a:pt x="38" y="23"/>
                    </a:lnTo>
                    <a:lnTo>
                      <a:pt x="43" y="28"/>
                    </a:lnTo>
                    <a:lnTo>
                      <a:pt x="43" y="23"/>
                    </a:lnTo>
                    <a:lnTo>
                      <a:pt x="49" y="22"/>
                    </a:lnTo>
                    <a:lnTo>
                      <a:pt x="49" y="17"/>
                    </a:lnTo>
                    <a:lnTo>
                      <a:pt x="63" y="23"/>
                    </a:lnTo>
                    <a:lnTo>
                      <a:pt x="69" y="14"/>
                    </a:lnTo>
                    <a:lnTo>
                      <a:pt x="59" y="3"/>
                    </a:lnTo>
                    <a:lnTo>
                      <a:pt x="55" y="0"/>
                    </a:lnTo>
                    <a:lnTo>
                      <a:pt x="52" y="11"/>
                    </a:lnTo>
                    <a:lnTo>
                      <a:pt x="47" y="14"/>
                    </a:lnTo>
                    <a:lnTo>
                      <a:pt x="43" y="14"/>
                    </a:lnTo>
                    <a:lnTo>
                      <a:pt x="37" y="8"/>
                    </a:lnTo>
                    <a:lnTo>
                      <a:pt x="26" y="2"/>
                    </a:lnTo>
                    <a:lnTo>
                      <a:pt x="26" y="8"/>
                    </a:lnTo>
                    <a:lnTo>
                      <a:pt x="20" y="14"/>
                    </a:lnTo>
                    <a:lnTo>
                      <a:pt x="11" y="13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3" name="Freeform 6792">
                <a:extLst>
                  <a:ext uri="{FF2B5EF4-FFF2-40B4-BE49-F238E27FC236}">
                    <a16:creationId xmlns:a16="http://schemas.microsoft.com/office/drawing/2014/main" id="{3DEF688F-374F-1C8C-3179-86FB24BCB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803"/>
                <a:ext cx="34" cy="15"/>
              </a:xfrm>
              <a:custGeom>
                <a:avLst/>
                <a:gdLst>
                  <a:gd name="T0" fmla="*/ 11 w 69"/>
                  <a:gd name="T1" fmla="*/ 8 h 31"/>
                  <a:gd name="T2" fmla="*/ 11 w 69"/>
                  <a:gd name="T3" fmla="*/ 13 h 31"/>
                  <a:gd name="T4" fmla="*/ 20 w 69"/>
                  <a:gd name="T5" fmla="*/ 14 h 31"/>
                  <a:gd name="T6" fmla="*/ 26 w 69"/>
                  <a:gd name="T7" fmla="*/ 8 h 31"/>
                  <a:gd name="T8" fmla="*/ 26 w 69"/>
                  <a:gd name="T9" fmla="*/ 2 h 31"/>
                  <a:gd name="T10" fmla="*/ 37 w 69"/>
                  <a:gd name="T11" fmla="*/ 8 h 31"/>
                  <a:gd name="T12" fmla="*/ 43 w 69"/>
                  <a:gd name="T13" fmla="*/ 14 h 31"/>
                  <a:gd name="T14" fmla="*/ 47 w 69"/>
                  <a:gd name="T15" fmla="*/ 14 h 31"/>
                  <a:gd name="T16" fmla="*/ 52 w 69"/>
                  <a:gd name="T17" fmla="*/ 11 h 31"/>
                  <a:gd name="T18" fmla="*/ 55 w 69"/>
                  <a:gd name="T19" fmla="*/ 0 h 31"/>
                  <a:gd name="T20" fmla="*/ 59 w 69"/>
                  <a:gd name="T21" fmla="*/ 3 h 31"/>
                  <a:gd name="T22" fmla="*/ 69 w 69"/>
                  <a:gd name="T23" fmla="*/ 14 h 31"/>
                  <a:gd name="T24" fmla="*/ 63 w 69"/>
                  <a:gd name="T25" fmla="*/ 23 h 31"/>
                  <a:gd name="T26" fmla="*/ 49 w 69"/>
                  <a:gd name="T27" fmla="*/ 17 h 31"/>
                  <a:gd name="T28" fmla="*/ 49 w 69"/>
                  <a:gd name="T29" fmla="*/ 22 h 31"/>
                  <a:gd name="T30" fmla="*/ 43 w 69"/>
                  <a:gd name="T31" fmla="*/ 23 h 31"/>
                  <a:gd name="T32" fmla="*/ 43 w 69"/>
                  <a:gd name="T33" fmla="*/ 28 h 31"/>
                  <a:gd name="T34" fmla="*/ 38 w 69"/>
                  <a:gd name="T35" fmla="*/ 23 h 31"/>
                  <a:gd name="T36" fmla="*/ 31 w 69"/>
                  <a:gd name="T37" fmla="*/ 26 h 31"/>
                  <a:gd name="T38" fmla="*/ 20 w 69"/>
                  <a:gd name="T39" fmla="*/ 28 h 31"/>
                  <a:gd name="T40" fmla="*/ 17 w 69"/>
                  <a:gd name="T41" fmla="*/ 31 h 31"/>
                  <a:gd name="T42" fmla="*/ 12 w 69"/>
                  <a:gd name="T43" fmla="*/ 28 h 31"/>
                  <a:gd name="T44" fmla="*/ 9 w 69"/>
                  <a:gd name="T45" fmla="*/ 23 h 31"/>
                  <a:gd name="T46" fmla="*/ 8 w 69"/>
                  <a:gd name="T47" fmla="*/ 20 h 31"/>
                  <a:gd name="T48" fmla="*/ 2 w 69"/>
                  <a:gd name="T49" fmla="*/ 11 h 31"/>
                  <a:gd name="T50" fmla="*/ 0 w 69"/>
                  <a:gd name="T51" fmla="*/ 10 h 31"/>
                  <a:gd name="T52" fmla="*/ 5 w 69"/>
                  <a:gd name="T53" fmla="*/ 8 h 31"/>
                  <a:gd name="T54" fmla="*/ 11 w 69"/>
                  <a:gd name="T55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9" h="31">
                    <a:moveTo>
                      <a:pt x="11" y="8"/>
                    </a:moveTo>
                    <a:lnTo>
                      <a:pt x="11" y="13"/>
                    </a:lnTo>
                    <a:lnTo>
                      <a:pt x="20" y="14"/>
                    </a:lnTo>
                    <a:lnTo>
                      <a:pt x="26" y="8"/>
                    </a:lnTo>
                    <a:lnTo>
                      <a:pt x="26" y="2"/>
                    </a:lnTo>
                    <a:lnTo>
                      <a:pt x="37" y="8"/>
                    </a:lnTo>
                    <a:lnTo>
                      <a:pt x="43" y="14"/>
                    </a:lnTo>
                    <a:lnTo>
                      <a:pt x="47" y="14"/>
                    </a:lnTo>
                    <a:lnTo>
                      <a:pt x="52" y="11"/>
                    </a:lnTo>
                    <a:lnTo>
                      <a:pt x="55" y="0"/>
                    </a:lnTo>
                    <a:lnTo>
                      <a:pt x="59" y="3"/>
                    </a:lnTo>
                    <a:lnTo>
                      <a:pt x="69" y="14"/>
                    </a:lnTo>
                    <a:lnTo>
                      <a:pt x="63" y="23"/>
                    </a:lnTo>
                    <a:lnTo>
                      <a:pt x="49" y="17"/>
                    </a:lnTo>
                    <a:lnTo>
                      <a:pt x="49" y="22"/>
                    </a:lnTo>
                    <a:lnTo>
                      <a:pt x="43" y="23"/>
                    </a:lnTo>
                    <a:lnTo>
                      <a:pt x="43" y="28"/>
                    </a:lnTo>
                    <a:lnTo>
                      <a:pt x="38" y="23"/>
                    </a:lnTo>
                    <a:lnTo>
                      <a:pt x="31" y="26"/>
                    </a:lnTo>
                    <a:lnTo>
                      <a:pt x="20" y="28"/>
                    </a:lnTo>
                    <a:lnTo>
                      <a:pt x="17" y="31"/>
                    </a:lnTo>
                    <a:lnTo>
                      <a:pt x="12" y="28"/>
                    </a:lnTo>
                    <a:lnTo>
                      <a:pt x="9" y="23"/>
                    </a:lnTo>
                    <a:lnTo>
                      <a:pt x="8" y="20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5" y="8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4" name="Freeform 6793">
                <a:extLst>
                  <a:ext uri="{FF2B5EF4-FFF2-40B4-BE49-F238E27FC236}">
                    <a16:creationId xmlns:a16="http://schemas.microsoft.com/office/drawing/2014/main" id="{9EEE3DAF-0436-7C52-38F5-AB327B528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803"/>
                <a:ext cx="34" cy="15"/>
              </a:xfrm>
              <a:custGeom>
                <a:avLst/>
                <a:gdLst>
                  <a:gd name="T0" fmla="*/ 11 w 69"/>
                  <a:gd name="T1" fmla="*/ 8 h 31"/>
                  <a:gd name="T2" fmla="*/ 11 w 69"/>
                  <a:gd name="T3" fmla="*/ 13 h 31"/>
                  <a:gd name="T4" fmla="*/ 20 w 69"/>
                  <a:gd name="T5" fmla="*/ 14 h 31"/>
                  <a:gd name="T6" fmla="*/ 26 w 69"/>
                  <a:gd name="T7" fmla="*/ 8 h 31"/>
                  <a:gd name="T8" fmla="*/ 26 w 69"/>
                  <a:gd name="T9" fmla="*/ 2 h 31"/>
                  <a:gd name="T10" fmla="*/ 37 w 69"/>
                  <a:gd name="T11" fmla="*/ 8 h 31"/>
                  <a:gd name="T12" fmla="*/ 43 w 69"/>
                  <a:gd name="T13" fmla="*/ 14 h 31"/>
                  <a:gd name="T14" fmla="*/ 47 w 69"/>
                  <a:gd name="T15" fmla="*/ 14 h 31"/>
                  <a:gd name="T16" fmla="*/ 52 w 69"/>
                  <a:gd name="T17" fmla="*/ 11 h 31"/>
                  <a:gd name="T18" fmla="*/ 55 w 69"/>
                  <a:gd name="T19" fmla="*/ 0 h 31"/>
                  <a:gd name="T20" fmla="*/ 59 w 69"/>
                  <a:gd name="T21" fmla="*/ 3 h 31"/>
                  <a:gd name="T22" fmla="*/ 69 w 69"/>
                  <a:gd name="T23" fmla="*/ 14 h 31"/>
                  <a:gd name="T24" fmla="*/ 63 w 69"/>
                  <a:gd name="T25" fmla="*/ 23 h 31"/>
                  <a:gd name="T26" fmla="*/ 49 w 69"/>
                  <a:gd name="T27" fmla="*/ 17 h 31"/>
                  <a:gd name="T28" fmla="*/ 49 w 69"/>
                  <a:gd name="T29" fmla="*/ 22 h 31"/>
                  <a:gd name="T30" fmla="*/ 43 w 69"/>
                  <a:gd name="T31" fmla="*/ 23 h 31"/>
                  <a:gd name="T32" fmla="*/ 43 w 69"/>
                  <a:gd name="T33" fmla="*/ 28 h 31"/>
                  <a:gd name="T34" fmla="*/ 38 w 69"/>
                  <a:gd name="T35" fmla="*/ 23 h 31"/>
                  <a:gd name="T36" fmla="*/ 31 w 69"/>
                  <a:gd name="T37" fmla="*/ 26 h 31"/>
                  <a:gd name="T38" fmla="*/ 20 w 69"/>
                  <a:gd name="T39" fmla="*/ 28 h 31"/>
                  <a:gd name="T40" fmla="*/ 17 w 69"/>
                  <a:gd name="T41" fmla="*/ 31 h 31"/>
                  <a:gd name="T42" fmla="*/ 12 w 69"/>
                  <a:gd name="T43" fmla="*/ 28 h 31"/>
                  <a:gd name="T44" fmla="*/ 9 w 69"/>
                  <a:gd name="T45" fmla="*/ 23 h 31"/>
                  <a:gd name="T46" fmla="*/ 8 w 69"/>
                  <a:gd name="T47" fmla="*/ 20 h 31"/>
                  <a:gd name="T48" fmla="*/ 2 w 69"/>
                  <a:gd name="T49" fmla="*/ 11 h 31"/>
                  <a:gd name="T50" fmla="*/ 0 w 69"/>
                  <a:gd name="T51" fmla="*/ 10 h 31"/>
                  <a:gd name="T52" fmla="*/ 5 w 69"/>
                  <a:gd name="T53" fmla="*/ 8 h 31"/>
                  <a:gd name="T54" fmla="*/ 11 w 69"/>
                  <a:gd name="T55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9" h="31">
                    <a:moveTo>
                      <a:pt x="11" y="8"/>
                    </a:moveTo>
                    <a:lnTo>
                      <a:pt x="11" y="13"/>
                    </a:lnTo>
                    <a:lnTo>
                      <a:pt x="20" y="14"/>
                    </a:lnTo>
                    <a:lnTo>
                      <a:pt x="26" y="8"/>
                    </a:lnTo>
                    <a:lnTo>
                      <a:pt x="26" y="2"/>
                    </a:lnTo>
                    <a:lnTo>
                      <a:pt x="37" y="8"/>
                    </a:lnTo>
                    <a:lnTo>
                      <a:pt x="43" y="14"/>
                    </a:lnTo>
                    <a:lnTo>
                      <a:pt x="47" y="14"/>
                    </a:lnTo>
                    <a:lnTo>
                      <a:pt x="52" y="11"/>
                    </a:lnTo>
                    <a:lnTo>
                      <a:pt x="55" y="0"/>
                    </a:lnTo>
                    <a:lnTo>
                      <a:pt x="59" y="3"/>
                    </a:lnTo>
                    <a:lnTo>
                      <a:pt x="69" y="14"/>
                    </a:lnTo>
                    <a:lnTo>
                      <a:pt x="63" y="23"/>
                    </a:lnTo>
                    <a:lnTo>
                      <a:pt x="49" y="17"/>
                    </a:lnTo>
                    <a:lnTo>
                      <a:pt x="49" y="22"/>
                    </a:lnTo>
                    <a:lnTo>
                      <a:pt x="43" y="23"/>
                    </a:lnTo>
                    <a:lnTo>
                      <a:pt x="43" y="28"/>
                    </a:lnTo>
                    <a:lnTo>
                      <a:pt x="38" y="23"/>
                    </a:lnTo>
                    <a:lnTo>
                      <a:pt x="31" y="26"/>
                    </a:lnTo>
                    <a:lnTo>
                      <a:pt x="20" y="28"/>
                    </a:lnTo>
                    <a:lnTo>
                      <a:pt x="17" y="31"/>
                    </a:lnTo>
                    <a:lnTo>
                      <a:pt x="12" y="28"/>
                    </a:lnTo>
                    <a:lnTo>
                      <a:pt x="9" y="23"/>
                    </a:lnTo>
                    <a:lnTo>
                      <a:pt x="8" y="20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5" y="8"/>
                    </a:lnTo>
                    <a:lnTo>
                      <a:pt x="11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5" name="Freeform 6794">
                <a:extLst>
                  <a:ext uri="{FF2B5EF4-FFF2-40B4-BE49-F238E27FC236}">
                    <a16:creationId xmlns:a16="http://schemas.microsoft.com/office/drawing/2014/main" id="{2248E36A-E1F8-97AE-40B3-914EBCDA5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805"/>
                <a:ext cx="45" cy="31"/>
              </a:xfrm>
              <a:custGeom>
                <a:avLst/>
                <a:gdLst>
                  <a:gd name="T0" fmla="*/ 80 w 89"/>
                  <a:gd name="T1" fmla="*/ 10 h 63"/>
                  <a:gd name="T2" fmla="*/ 74 w 89"/>
                  <a:gd name="T3" fmla="*/ 8 h 63"/>
                  <a:gd name="T4" fmla="*/ 66 w 89"/>
                  <a:gd name="T5" fmla="*/ 5 h 63"/>
                  <a:gd name="T6" fmla="*/ 60 w 89"/>
                  <a:gd name="T7" fmla="*/ 10 h 63"/>
                  <a:gd name="T8" fmla="*/ 57 w 89"/>
                  <a:gd name="T9" fmla="*/ 20 h 63"/>
                  <a:gd name="T10" fmla="*/ 39 w 89"/>
                  <a:gd name="T11" fmla="*/ 20 h 63"/>
                  <a:gd name="T12" fmla="*/ 33 w 89"/>
                  <a:gd name="T13" fmla="*/ 20 h 63"/>
                  <a:gd name="T14" fmla="*/ 33 w 89"/>
                  <a:gd name="T15" fmla="*/ 17 h 63"/>
                  <a:gd name="T16" fmla="*/ 30 w 89"/>
                  <a:gd name="T17" fmla="*/ 5 h 63"/>
                  <a:gd name="T18" fmla="*/ 27 w 89"/>
                  <a:gd name="T19" fmla="*/ 0 h 63"/>
                  <a:gd name="T20" fmla="*/ 24 w 89"/>
                  <a:gd name="T21" fmla="*/ 5 h 63"/>
                  <a:gd name="T22" fmla="*/ 18 w 89"/>
                  <a:gd name="T23" fmla="*/ 5 h 63"/>
                  <a:gd name="T24" fmla="*/ 16 w 89"/>
                  <a:gd name="T25" fmla="*/ 8 h 63"/>
                  <a:gd name="T26" fmla="*/ 15 w 89"/>
                  <a:gd name="T27" fmla="*/ 8 h 63"/>
                  <a:gd name="T28" fmla="*/ 7 w 89"/>
                  <a:gd name="T29" fmla="*/ 17 h 63"/>
                  <a:gd name="T30" fmla="*/ 0 w 89"/>
                  <a:gd name="T31" fmla="*/ 17 h 63"/>
                  <a:gd name="T32" fmla="*/ 1 w 89"/>
                  <a:gd name="T33" fmla="*/ 26 h 63"/>
                  <a:gd name="T34" fmla="*/ 15 w 89"/>
                  <a:gd name="T35" fmla="*/ 34 h 63"/>
                  <a:gd name="T36" fmla="*/ 18 w 89"/>
                  <a:gd name="T37" fmla="*/ 29 h 63"/>
                  <a:gd name="T38" fmla="*/ 27 w 89"/>
                  <a:gd name="T39" fmla="*/ 43 h 63"/>
                  <a:gd name="T40" fmla="*/ 18 w 89"/>
                  <a:gd name="T41" fmla="*/ 52 h 63"/>
                  <a:gd name="T42" fmla="*/ 19 w 89"/>
                  <a:gd name="T43" fmla="*/ 61 h 63"/>
                  <a:gd name="T44" fmla="*/ 24 w 89"/>
                  <a:gd name="T45" fmla="*/ 60 h 63"/>
                  <a:gd name="T46" fmla="*/ 28 w 89"/>
                  <a:gd name="T47" fmla="*/ 63 h 63"/>
                  <a:gd name="T48" fmla="*/ 35 w 89"/>
                  <a:gd name="T49" fmla="*/ 63 h 63"/>
                  <a:gd name="T50" fmla="*/ 39 w 89"/>
                  <a:gd name="T51" fmla="*/ 63 h 63"/>
                  <a:gd name="T52" fmla="*/ 41 w 89"/>
                  <a:gd name="T53" fmla="*/ 63 h 63"/>
                  <a:gd name="T54" fmla="*/ 44 w 89"/>
                  <a:gd name="T55" fmla="*/ 57 h 63"/>
                  <a:gd name="T56" fmla="*/ 51 w 89"/>
                  <a:gd name="T57" fmla="*/ 51 h 63"/>
                  <a:gd name="T58" fmla="*/ 54 w 89"/>
                  <a:gd name="T59" fmla="*/ 54 h 63"/>
                  <a:gd name="T60" fmla="*/ 60 w 89"/>
                  <a:gd name="T61" fmla="*/ 48 h 63"/>
                  <a:gd name="T62" fmla="*/ 62 w 89"/>
                  <a:gd name="T63" fmla="*/ 45 h 63"/>
                  <a:gd name="T64" fmla="*/ 69 w 89"/>
                  <a:gd name="T65" fmla="*/ 41 h 63"/>
                  <a:gd name="T66" fmla="*/ 71 w 89"/>
                  <a:gd name="T67" fmla="*/ 35 h 63"/>
                  <a:gd name="T68" fmla="*/ 79 w 89"/>
                  <a:gd name="T69" fmla="*/ 23 h 63"/>
                  <a:gd name="T70" fmla="*/ 89 w 89"/>
                  <a:gd name="T71" fmla="*/ 23 h 63"/>
                  <a:gd name="T72" fmla="*/ 89 w 89"/>
                  <a:gd name="T73" fmla="*/ 20 h 63"/>
                  <a:gd name="T74" fmla="*/ 82 w 89"/>
                  <a:gd name="T75" fmla="*/ 19 h 63"/>
                  <a:gd name="T76" fmla="*/ 80 w 89"/>
                  <a:gd name="T77" fmla="*/ 1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9" h="63">
                    <a:moveTo>
                      <a:pt x="80" y="10"/>
                    </a:moveTo>
                    <a:lnTo>
                      <a:pt x="74" y="8"/>
                    </a:lnTo>
                    <a:lnTo>
                      <a:pt x="66" y="5"/>
                    </a:lnTo>
                    <a:lnTo>
                      <a:pt x="60" y="10"/>
                    </a:lnTo>
                    <a:lnTo>
                      <a:pt x="57" y="20"/>
                    </a:lnTo>
                    <a:lnTo>
                      <a:pt x="39" y="20"/>
                    </a:lnTo>
                    <a:lnTo>
                      <a:pt x="33" y="20"/>
                    </a:lnTo>
                    <a:lnTo>
                      <a:pt x="33" y="17"/>
                    </a:lnTo>
                    <a:lnTo>
                      <a:pt x="30" y="5"/>
                    </a:lnTo>
                    <a:lnTo>
                      <a:pt x="27" y="0"/>
                    </a:lnTo>
                    <a:lnTo>
                      <a:pt x="24" y="5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5" y="8"/>
                    </a:lnTo>
                    <a:lnTo>
                      <a:pt x="7" y="17"/>
                    </a:lnTo>
                    <a:lnTo>
                      <a:pt x="0" y="17"/>
                    </a:lnTo>
                    <a:lnTo>
                      <a:pt x="1" y="26"/>
                    </a:lnTo>
                    <a:lnTo>
                      <a:pt x="15" y="34"/>
                    </a:lnTo>
                    <a:lnTo>
                      <a:pt x="18" y="29"/>
                    </a:lnTo>
                    <a:lnTo>
                      <a:pt x="27" y="43"/>
                    </a:lnTo>
                    <a:lnTo>
                      <a:pt x="18" y="52"/>
                    </a:lnTo>
                    <a:lnTo>
                      <a:pt x="19" y="61"/>
                    </a:lnTo>
                    <a:lnTo>
                      <a:pt x="24" y="60"/>
                    </a:lnTo>
                    <a:lnTo>
                      <a:pt x="28" y="63"/>
                    </a:lnTo>
                    <a:lnTo>
                      <a:pt x="35" y="63"/>
                    </a:lnTo>
                    <a:lnTo>
                      <a:pt x="39" y="63"/>
                    </a:lnTo>
                    <a:lnTo>
                      <a:pt x="41" y="63"/>
                    </a:lnTo>
                    <a:lnTo>
                      <a:pt x="44" y="57"/>
                    </a:lnTo>
                    <a:lnTo>
                      <a:pt x="51" y="51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62" y="45"/>
                    </a:lnTo>
                    <a:lnTo>
                      <a:pt x="69" y="41"/>
                    </a:lnTo>
                    <a:lnTo>
                      <a:pt x="71" y="35"/>
                    </a:lnTo>
                    <a:lnTo>
                      <a:pt x="79" y="23"/>
                    </a:lnTo>
                    <a:lnTo>
                      <a:pt x="89" y="23"/>
                    </a:lnTo>
                    <a:lnTo>
                      <a:pt x="89" y="20"/>
                    </a:lnTo>
                    <a:lnTo>
                      <a:pt x="82" y="19"/>
                    </a:lnTo>
                    <a:lnTo>
                      <a:pt x="80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6" name="Freeform 6795">
                <a:extLst>
                  <a:ext uri="{FF2B5EF4-FFF2-40B4-BE49-F238E27FC236}">
                    <a16:creationId xmlns:a16="http://schemas.microsoft.com/office/drawing/2014/main" id="{F6088CE5-0E91-CC89-49FA-82B8E7D91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805"/>
                <a:ext cx="45" cy="31"/>
              </a:xfrm>
              <a:custGeom>
                <a:avLst/>
                <a:gdLst>
                  <a:gd name="T0" fmla="*/ 80 w 89"/>
                  <a:gd name="T1" fmla="*/ 10 h 63"/>
                  <a:gd name="T2" fmla="*/ 82 w 89"/>
                  <a:gd name="T3" fmla="*/ 19 h 63"/>
                  <a:gd name="T4" fmla="*/ 89 w 89"/>
                  <a:gd name="T5" fmla="*/ 20 h 63"/>
                  <a:gd name="T6" fmla="*/ 89 w 89"/>
                  <a:gd name="T7" fmla="*/ 23 h 63"/>
                  <a:gd name="T8" fmla="*/ 79 w 89"/>
                  <a:gd name="T9" fmla="*/ 23 h 63"/>
                  <a:gd name="T10" fmla="*/ 71 w 89"/>
                  <a:gd name="T11" fmla="*/ 35 h 63"/>
                  <a:gd name="T12" fmla="*/ 69 w 89"/>
                  <a:gd name="T13" fmla="*/ 41 h 63"/>
                  <a:gd name="T14" fmla="*/ 62 w 89"/>
                  <a:gd name="T15" fmla="*/ 45 h 63"/>
                  <a:gd name="T16" fmla="*/ 60 w 89"/>
                  <a:gd name="T17" fmla="*/ 48 h 63"/>
                  <a:gd name="T18" fmla="*/ 54 w 89"/>
                  <a:gd name="T19" fmla="*/ 54 h 63"/>
                  <a:gd name="T20" fmla="*/ 51 w 89"/>
                  <a:gd name="T21" fmla="*/ 51 h 63"/>
                  <a:gd name="T22" fmla="*/ 44 w 89"/>
                  <a:gd name="T23" fmla="*/ 57 h 63"/>
                  <a:gd name="T24" fmla="*/ 41 w 89"/>
                  <a:gd name="T25" fmla="*/ 63 h 63"/>
                  <a:gd name="T26" fmla="*/ 39 w 89"/>
                  <a:gd name="T27" fmla="*/ 63 h 63"/>
                  <a:gd name="T28" fmla="*/ 35 w 89"/>
                  <a:gd name="T29" fmla="*/ 63 h 63"/>
                  <a:gd name="T30" fmla="*/ 28 w 89"/>
                  <a:gd name="T31" fmla="*/ 63 h 63"/>
                  <a:gd name="T32" fmla="*/ 24 w 89"/>
                  <a:gd name="T33" fmla="*/ 60 h 63"/>
                  <a:gd name="T34" fmla="*/ 19 w 89"/>
                  <a:gd name="T35" fmla="*/ 61 h 63"/>
                  <a:gd name="T36" fmla="*/ 18 w 89"/>
                  <a:gd name="T37" fmla="*/ 52 h 63"/>
                  <a:gd name="T38" fmla="*/ 27 w 89"/>
                  <a:gd name="T39" fmla="*/ 43 h 63"/>
                  <a:gd name="T40" fmla="*/ 18 w 89"/>
                  <a:gd name="T41" fmla="*/ 29 h 63"/>
                  <a:gd name="T42" fmla="*/ 15 w 89"/>
                  <a:gd name="T43" fmla="*/ 34 h 63"/>
                  <a:gd name="T44" fmla="*/ 1 w 89"/>
                  <a:gd name="T45" fmla="*/ 26 h 63"/>
                  <a:gd name="T46" fmla="*/ 0 w 89"/>
                  <a:gd name="T47" fmla="*/ 17 h 63"/>
                  <a:gd name="T48" fmla="*/ 7 w 89"/>
                  <a:gd name="T49" fmla="*/ 17 h 63"/>
                  <a:gd name="T50" fmla="*/ 15 w 89"/>
                  <a:gd name="T51" fmla="*/ 8 h 63"/>
                  <a:gd name="T52" fmla="*/ 16 w 89"/>
                  <a:gd name="T53" fmla="*/ 8 h 63"/>
                  <a:gd name="T54" fmla="*/ 18 w 89"/>
                  <a:gd name="T55" fmla="*/ 5 h 63"/>
                  <a:gd name="T56" fmla="*/ 24 w 89"/>
                  <a:gd name="T57" fmla="*/ 5 h 63"/>
                  <a:gd name="T58" fmla="*/ 27 w 89"/>
                  <a:gd name="T59" fmla="*/ 0 h 63"/>
                  <a:gd name="T60" fmla="*/ 30 w 89"/>
                  <a:gd name="T61" fmla="*/ 5 h 63"/>
                  <a:gd name="T62" fmla="*/ 33 w 89"/>
                  <a:gd name="T63" fmla="*/ 17 h 63"/>
                  <a:gd name="T64" fmla="*/ 33 w 89"/>
                  <a:gd name="T65" fmla="*/ 20 h 63"/>
                  <a:gd name="T66" fmla="*/ 39 w 89"/>
                  <a:gd name="T67" fmla="*/ 20 h 63"/>
                  <a:gd name="T68" fmla="*/ 57 w 89"/>
                  <a:gd name="T69" fmla="*/ 20 h 63"/>
                  <a:gd name="T70" fmla="*/ 60 w 89"/>
                  <a:gd name="T71" fmla="*/ 10 h 63"/>
                  <a:gd name="T72" fmla="*/ 66 w 89"/>
                  <a:gd name="T73" fmla="*/ 5 h 63"/>
                  <a:gd name="T74" fmla="*/ 74 w 89"/>
                  <a:gd name="T75" fmla="*/ 8 h 63"/>
                  <a:gd name="T76" fmla="*/ 80 w 89"/>
                  <a:gd name="T77" fmla="*/ 1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9" h="63">
                    <a:moveTo>
                      <a:pt x="80" y="10"/>
                    </a:moveTo>
                    <a:lnTo>
                      <a:pt x="82" y="19"/>
                    </a:lnTo>
                    <a:lnTo>
                      <a:pt x="89" y="20"/>
                    </a:lnTo>
                    <a:lnTo>
                      <a:pt x="89" y="23"/>
                    </a:lnTo>
                    <a:lnTo>
                      <a:pt x="79" y="23"/>
                    </a:lnTo>
                    <a:lnTo>
                      <a:pt x="71" y="35"/>
                    </a:lnTo>
                    <a:lnTo>
                      <a:pt x="69" y="41"/>
                    </a:lnTo>
                    <a:lnTo>
                      <a:pt x="62" y="45"/>
                    </a:lnTo>
                    <a:lnTo>
                      <a:pt x="60" y="48"/>
                    </a:lnTo>
                    <a:lnTo>
                      <a:pt x="54" y="54"/>
                    </a:lnTo>
                    <a:lnTo>
                      <a:pt x="51" y="51"/>
                    </a:lnTo>
                    <a:lnTo>
                      <a:pt x="44" y="57"/>
                    </a:lnTo>
                    <a:lnTo>
                      <a:pt x="41" y="63"/>
                    </a:lnTo>
                    <a:lnTo>
                      <a:pt x="39" y="63"/>
                    </a:lnTo>
                    <a:lnTo>
                      <a:pt x="35" y="63"/>
                    </a:lnTo>
                    <a:lnTo>
                      <a:pt x="28" y="63"/>
                    </a:lnTo>
                    <a:lnTo>
                      <a:pt x="24" y="60"/>
                    </a:lnTo>
                    <a:lnTo>
                      <a:pt x="19" y="61"/>
                    </a:lnTo>
                    <a:lnTo>
                      <a:pt x="18" y="52"/>
                    </a:lnTo>
                    <a:lnTo>
                      <a:pt x="27" y="43"/>
                    </a:lnTo>
                    <a:lnTo>
                      <a:pt x="18" y="29"/>
                    </a:lnTo>
                    <a:lnTo>
                      <a:pt x="15" y="34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7" y="17"/>
                    </a:lnTo>
                    <a:lnTo>
                      <a:pt x="15" y="8"/>
                    </a:lnTo>
                    <a:lnTo>
                      <a:pt x="16" y="8"/>
                    </a:lnTo>
                    <a:lnTo>
                      <a:pt x="18" y="5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0" y="5"/>
                    </a:lnTo>
                    <a:lnTo>
                      <a:pt x="33" y="17"/>
                    </a:lnTo>
                    <a:lnTo>
                      <a:pt x="33" y="20"/>
                    </a:lnTo>
                    <a:lnTo>
                      <a:pt x="39" y="20"/>
                    </a:lnTo>
                    <a:lnTo>
                      <a:pt x="57" y="20"/>
                    </a:lnTo>
                    <a:lnTo>
                      <a:pt x="60" y="10"/>
                    </a:lnTo>
                    <a:lnTo>
                      <a:pt x="66" y="5"/>
                    </a:lnTo>
                    <a:lnTo>
                      <a:pt x="74" y="8"/>
                    </a:lnTo>
                    <a:lnTo>
                      <a:pt x="8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7" name="Freeform 6796">
                <a:extLst>
                  <a:ext uri="{FF2B5EF4-FFF2-40B4-BE49-F238E27FC236}">
                    <a16:creationId xmlns:a16="http://schemas.microsoft.com/office/drawing/2014/main" id="{12AD3ABB-D751-EB76-1112-ED57ACD84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805"/>
                <a:ext cx="45" cy="31"/>
              </a:xfrm>
              <a:custGeom>
                <a:avLst/>
                <a:gdLst>
                  <a:gd name="T0" fmla="*/ 80 w 89"/>
                  <a:gd name="T1" fmla="*/ 10 h 63"/>
                  <a:gd name="T2" fmla="*/ 82 w 89"/>
                  <a:gd name="T3" fmla="*/ 19 h 63"/>
                  <a:gd name="T4" fmla="*/ 89 w 89"/>
                  <a:gd name="T5" fmla="*/ 20 h 63"/>
                  <a:gd name="T6" fmla="*/ 89 w 89"/>
                  <a:gd name="T7" fmla="*/ 23 h 63"/>
                  <a:gd name="T8" fmla="*/ 79 w 89"/>
                  <a:gd name="T9" fmla="*/ 23 h 63"/>
                  <a:gd name="T10" fmla="*/ 71 w 89"/>
                  <a:gd name="T11" fmla="*/ 35 h 63"/>
                  <a:gd name="T12" fmla="*/ 69 w 89"/>
                  <a:gd name="T13" fmla="*/ 41 h 63"/>
                  <a:gd name="T14" fmla="*/ 62 w 89"/>
                  <a:gd name="T15" fmla="*/ 45 h 63"/>
                  <a:gd name="T16" fmla="*/ 60 w 89"/>
                  <a:gd name="T17" fmla="*/ 48 h 63"/>
                  <a:gd name="T18" fmla="*/ 54 w 89"/>
                  <a:gd name="T19" fmla="*/ 54 h 63"/>
                  <a:gd name="T20" fmla="*/ 51 w 89"/>
                  <a:gd name="T21" fmla="*/ 51 h 63"/>
                  <a:gd name="T22" fmla="*/ 44 w 89"/>
                  <a:gd name="T23" fmla="*/ 57 h 63"/>
                  <a:gd name="T24" fmla="*/ 41 w 89"/>
                  <a:gd name="T25" fmla="*/ 63 h 63"/>
                  <a:gd name="T26" fmla="*/ 39 w 89"/>
                  <a:gd name="T27" fmla="*/ 63 h 63"/>
                  <a:gd name="T28" fmla="*/ 35 w 89"/>
                  <a:gd name="T29" fmla="*/ 63 h 63"/>
                  <a:gd name="T30" fmla="*/ 28 w 89"/>
                  <a:gd name="T31" fmla="*/ 63 h 63"/>
                  <a:gd name="T32" fmla="*/ 24 w 89"/>
                  <a:gd name="T33" fmla="*/ 60 h 63"/>
                  <a:gd name="T34" fmla="*/ 19 w 89"/>
                  <a:gd name="T35" fmla="*/ 61 h 63"/>
                  <a:gd name="T36" fmla="*/ 18 w 89"/>
                  <a:gd name="T37" fmla="*/ 52 h 63"/>
                  <a:gd name="T38" fmla="*/ 27 w 89"/>
                  <a:gd name="T39" fmla="*/ 43 h 63"/>
                  <a:gd name="T40" fmla="*/ 18 w 89"/>
                  <a:gd name="T41" fmla="*/ 29 h 63"/>
                  <a:gd name="T42" fmla="*/ 15 w 89"/>
                  <a:gd name="T43" fmla="*/ 34 h 63"/>
                  <a:gd name="T44" fmla="*/ 1 w 89"/>
                  <a:gd name="T45" fmla="*/ 26 h 63"/>
                  <a:gd name="T46" fmla="*/ 0 w 89"/>
                  <a:gd name="T47" fmla="*/ 17 h 63"/>
                  <a:gd name="T48" fmla="*/ 7 w 89"/>
                  <a:gd name="T49" fmla="*/ 17 h 63"/>
                  <a:gd name="T50" fmla="*/ 15 w 89"/>
                  <a:gd name="T51" fmla="*/ 8 h 63"/>
                  <a:gd name="T52" fmla="*/ 16 w 89"/>
                  <a:gd name="T53" fmla="*/ 8 h 63"/>
                  <a:gd name="T54" fmla="*/ 18 w 89"/>
                  <a:gd name="T55" fmla="*/ 5 h 63"/>
                  <a:gd name="T56" fmla="*/ 24 w 89"/>
                  <a:gd name="T57" fmla="*/ 5 h 63"/>
                  <a:gd name="T58" fmla="*/ 27 w 89"/>
                  <a:gd name="T59" fmla="*/ 0 h 63"/>
                  <a:gd name="T60" fmla="*/ 30 w 89"/>
                  <a:gd name="T61" fmla="*/ 5 h 63"/>
                  <a:gd name="T62" fmla="*/ 33 w 89"/>
                  <a:gd name="T63" fmla="*/ 17 h 63"/>
                  <a:gd name="T64" fmla="*/ 33 w 89"/>
                  <a:gd name="T65" fmla="*/ 20 h 63"/>
                  <a:gd name="T66" fmla="*/ 39 w 89"/>
                  <a:gd name="T67" fmla="*/ 20 h 63"/>
                  <a:gd name="T68" fmla="*/ 57 w 89"/>
                  <a:gd name="T69" fmla="*/ 20 h 63"/>
                  <a:gd name="T70" fmla="*/ 60 w 89"/>
                  <a:gd name="T71" fmla="*/ 10 h 63"/>
                  <a:gd name="T72" fmla="*/ 66 w 89"/>
                  <a:gd name="T73" fmla="*/ 5 h 63"/>
                  <a:gd name="T74" fmla="*/ 74 w 89"/>
                  <a:gd name="T75" fmla="*/ 8 h 63"/>
                  <a:gd name="T76" fmla="*/ 80 w 89"/>
                  <a:gd name="T77" fmla="*/ 1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9" h="63">
                    <a:moveTo>
                      <a:pt x="80" y="10"/>
                    </a:moveTo>
                    <a:lnTo>
                      <a:pt x="82" y="19"/>
                    </a:lnTo>
                    <a:lnTo>
                      <a:pt x="89" y="20"/>
                    </a:lnTo>
                    <a:lnTo>
                      <a:pt x="89" y="23"/>
                    </a:lnTo>
                    <a:lnTo>
                      <a:pt x="79" y="23"/>
                    </a:lnTo>
                    <a:lnTo>
                      <a:pt x="71" y="35"/>
                    </a:lnTo>
                    <a:lnTo>
                      <a:pt x="69" y="41"/>
                    </a:lnTo>
                    <a:lnTo>
                      <a:pt x="62" y="45"/>
                    </a:lnTo>
                    <a:lnTo>
                      <a:pt x="60" y="48"/>
                    </a:lnTo>
                    <a:lnTo>
                      <a:pt x="54" y="54"/>
                    </a:lnTo>
                    <a:lnTo>
                      <a:pt x="51" y="51"/>
                    </a:lnTo>
                    <a:lnTo>
                      <a:pt x="44" y="57"/>
                    </a:lnTo>
                    <a:lnTo>
                      <a:pt x="41" y="63"/>
                    </a:lnTo>
                    <a:lnTo>
                      <a:pt x="39" y="63"/>
                    </a:lnTo>
                    <a:lnTo>
                      <a:pt x="35" y="63"/>
                    </a:lnTo>
                    <a:lnTo>
                      <a:pt x="28" y="63"/>
                    </a:lnTo>
                    <a:lnTo>
                      <a:pt x="24" y="60"/>
                    </a:lnTo>
                    <a:lnTo>
                      <a:pt x="19" y="61"/>
                    </a:lnTo>
                    <a:lnTo>
                      <a:pt x="18" y="52"/>
                    </a:lnTo>
                    <a:lnTo>
                      <a:pt x="27" y="43"/>
                    </a:lnTo>
                    <a:lnTo>
                      <a:pt x="18" y="29"/>
                    </a:lnTo>
                    <a:lnTo>
                      <a:pt x="15" y="34"/>
                    </a:lnTo>
                    <a:lnTo>
                      <a:pt x="1" y="26"/>
                    </a:lnTo>
                    <a:lnTo>
                      <a:pt x="0" y="17"/>
                    </a:lnTo>
                    <a:lnTo>
                      <a:pt x="7" y="17"/>
                    </a:lnTo>
                    <a:lnTo>
                      <a:pt x="15" y="8"/>
                    </a:lnTo>
                    <a:lnTo>
                      <a:pt x="16" y="8"/>
                    </a:lnTo>
                    <a:lnTo>
                      <a:pt x="18" y="5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0" y="5"/>
                    </a:lnTo>
                    <a:lnTo>
                      <a:pt x="33" y="17"/>
                    </a:lnTo>
                    <a:lnTo>
                      <a:pt x="33" y="20"/>
                    </a:lnTo>
                    <a:lnTo>
                      <a:pt x="39" y="20"/>
                    </a:lnTo>
                    <a:lnTo>
                      <a:pt x="57" y="20"/>
                    </a:lnTo>
                    <a:lnTo>
                      <a:pt x="60" y="10"/>
                    </a:lnTo>
                    <a:lnTo>
                      <a:pt x="66" y="5"/>
                    </a:lnTo>
                    <a:lnTo>
                      <a:pt x="74" y="8"/>
                    </a:lnTo>
                    <a:lnTo>
                      <a:pt x="80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8" name="Freeform 6797">
                <a:extLst>
                  <a:ext uri="{FF2B5EF4-FFF2-40B4-BE49-F238E27FC236}">
                    <a16:creationId xmlns:a16="http://schemas.microsoft.com/office/drawing/2014/main" id="{D8030761-A9BC-5133-EE39-D192BF67C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795"/>
                <a:ext cx="21" cy="15"/>
              </a:xfrm>
              <a:custGeom>
                <a:avLst/>
                <a:gdLst>
                  <a:gd name="T0" fmla="*/ 5 w 43"/>
                  <a:gd name="T1" fmla="*/ 13 h 30"/>
                  <a:gd name="T2" fmla="*/ 17 w 43"/>
                  <a:gd name="T3" fmla="*/ 18 h 30"/>
                  <a:gd name="T4" fmla="*/ 28 w 43"/>
                  <a:gd name="T5" fmla="*/ 24 h 30"/>
                  <a:gd name="T6" fmla="*/ 34 w 43"/>
                  <a:gd name="T7" fmla="*/ 30 h 30"/>
                  <a:gd name="T8" fmla="*/ 38 w 43"/>
                  <a:gd name="T9" fmla="*/ 30 h 30"/>
                  <a:gd name="T10" fmla="*/ 43 w 43"/>
                  <a:gd name="T11" fmla="*/ 27 h 30"/>
                  <a:gd name="T12" fmla="*/ 40 w 43"/>
                  <a:gd name="T13" fmla="*/ 18 h 30"/>
                  <a:gd name="T14" fmla="*/ 41 w 43"/>
                  <a:gd name="T15" fmla="*/ 15 h 30"/>
                  <a:gd name="T16" fmla="*/ 34 w 43"/>
                  <a:gd name="T17" fmla="*/ 7 h 30"/>
                  <a:gd name="T18" fmla="*/ 26 w 43"/>
                  <a:gd name="T19" fmla="*/ 3 h 30"/>
                  <a:gd name="T20" fmla="*/ 22 w 43"/>
                  <a:gd name="T21" fmla="*/ 3 h 30"/>
                  <a:gd name="T22" fmla="*/ 11 w 43"/>
                  <a:gd name="T23" fmla="*/ 0 h 30"/>
                  <a:gd name="T24" fmla="*/ 10 w 43"/>
                  <a:gd name="T25" fmla="*/ 3 h 30"/>
                  <a:gd name="T26" fmla="*/ 3 w 43"/>
                  <a:gd name="T27" fmla="*/ 1 h 30"/>
                  <a:gd name="T28" fmla="*/ 0 w 43"/>
                  <a:gd name="T29" fmla="*/ 6 h 30"/>
                  <a:gd name="T30" fmla="*/ 5 w 43"/>
                  <a:gd name="T31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30">
                    <a:moveTo>
                      <a:pt x="5" y="13"/>
                    </a:moveTo>
                    <a:lnTo>
                      <a:pt x="17" y="18"/>
                    </a:lnTo>
                    <a:lnTo>
                      <a:pt x="28" y="24"/>
                    </a:lnTo>
                    <a:lnTo>
                      <a:pt x="34" y="30"/>
                    </a:lnTo>
                    <a:lnTo>
                      <a:pt x="38" y="30"/>
                    </a:lnTo>
                    <a:lnTo>
                      <a:pt x="43" y="27"/>
                    </a:lnTo>
                    <a:lnTo>
                      <a:pt x="40" y="18"/>
                    </a:lnTo>
                    <a:lnTo>
                      <a:pt x="41" y="15"/>
                    </a:lnTo>
                    <a:lnTo>
                      <a:pt x="34" y="7"/>
                    </a:lnTo>
                    <a:lnTo>
                      <a:pt x="26" y="3"/>
                    </a:lnTo>
                    <a:lnTo>
                      <a:pt x="22" y="3"/>
                    </a:lnTo>
                    <a:lnTo>
                      <a:pt x="11" y="0"/>
                    </a:lnTo>
                    <a:lnTo>
                      <a:pt x="10" y="3"/>
                    </a:lnTo>
                    <a:lnTo>
                      <a:pt x="3" y="1"/>
                    </a:lnTo>
                    <a:lnTo>
                      <a:pt x="0" y="6"/>
                    </a:lnTo>
                    <a:lnTo>
                      <a:pt x="5" y="1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39" name="Freeform 6798">
                <a:extLst>
                  <a:ext uri="{FF2B5EF4-FFF2-40B4-BE49-F238E27FC236}">
                    <a16:creationId xmlns:a16="http://schemas.microsoft.com/office/drawing/2014/main" id="{27CC9B90-0240-CDBA-65BB-3D5B685D6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795"/>
                <a:ext cx="21" cy="15"/>
              </a:xfrm>
              <a:custGeom>
                <a:avLst/>
                <a:gdLst>
                  <a:gd name="T0" fmla="*/ 5 w 43"/>
                  <a:gd name="T1" fmla="*/ 13 h 30"/>
                  <a:gd name="T2" fmla="*/ 0 w 43"/>
                  <a:gd name="T3" fmla="*/ 6 h 30"/>
                  <a:gd name="T4" fmla="*/ 3 w 43"/>
                  <a:gd name="T5" fmla="*/ 1 h 30"/>
                  <a:gd name="T6" fmla="*/ 10 w 43"/>
                  <a:gd name="T7" fmla="*/ 3 h 30"/>
                  <a:gd name="T8" fmla="*/ 11 w 43"/>
                  <a:gd name="T9" fmla="*/ 0 h 30"/>
                  <a:gd name="T10" fmla="*/ 22 w 43"/>
                  <a:gd name="T11" fmla="*/ 3 h 30"/>
                  <a:gd name="T12" fmla="*/ 26 w 43"/>
                  <a:gd name="T13" fmla="*/ 3 h 30"/>
                  <a:gd name="T14" fmla="*/ 34 w 43"/>
                  <a:gd name="T15" fmla="*/ 7 h 30"/>
                  <a:gd name="T16" fmla="*/ 41 w 43"/>
                  <a:gd name="T17" fmla="*/ 15 h 30"/>
                  <a:gd name="T18" fmla="*/ 40 w 43"/>
                  <a:gd name="T19" fmla="*/ 18 h 30"/>
                  <a:gd name="T20" fmla="*/ 43 w 43"/>
                  <a:gd name="T21" fmla="*/ 27 h 30"/>
                  <a:gd name="T22" fmla="*/ 38 w 43"/>
                  <a:gd name="T23" fmla="*/ 30 h 30"/>
                  <a:gd name="T24" fmla="*/ 34 w 43"/>
                  <a:gd name="T25" fmla="*/ 30 h 30"/>
                  <a:gd name="T26" fmla="*/ 28 w 43"/>
                  <a:gd name="T27" fmla="*/ 24 h 30"/>
                  <a:gd name="T28" fmla="*/ 17 w 43"/>
                  <a:gd name="T29" fmla="*/ 18 h 30"/>
                  <a:gd name="T30" fmla="*/ 5 w 43"/>
                  <a:gd name="T31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30">
                    <a:moveTo>
                      <a:pt x="5" y="13"/>
                    </a:moveTo>
                    <a:lnTo>
                      <a:pt x="0" y="6"/>
                    </a:lnTo>
                    <a:lnTo>
                      <a:pt x="3" y="1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22" y="3"/>
                    </a:lnTo>
                    <a:lnTo>
                      <a:pt x="26" y="3"/>
                    </a:lnTo>
                    <a:lnTo>
                      <a:pt x="34" y="7"/>
                    </a:lnTo>
                    <a:lnTo>
                      <a:pt x="41" y="15"/>
                    </a:lnTo>
                    <a:lnTo>
                      <a:pt x="40" y="18"/>
                    </a:lnTo>
                    <a:lnTo>
                      <a:pt x="43" y="27"/>
                    </a:lnTo>
                    <a:lnTo>
                      <a:pt x="38" y="30"/>
                    </a:lnTo>
                    <a:lnTo>
                      <a:pt x="34" y="30"/>
                    </a:lnTo>
                    <a:lnTo>
                      <a:pt x="28" y="24"/>
                    </a:lnTo>
                    <a:lnTo>
                      <a:pt x="17" y="18"/>
                    </a:lnTo>
                    <a:lnTo>
                      <a:pt x="5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0" name="Freeform 6799">
                <a:extLst>
                  <a:ext uri="{FF2B5EF4-FFF2-40B4-BE49-F238E27FC236}">
                    <a16:creationId xmlns:a16="http://schemas.microsoft.com/office/drawing/2014/main" id="{9F5B1301-48CE-A833-9C4B-7D8FAB211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795"/>
                <a:ext cx="21" cy="15"/>
              </a:xfrm>
              <a:custGeom>
                <a:avLst/>
                <a:gdLst>
                  <a:gd name="T0" fmla="*/ 5 w 43"/>
                  <a:gd name="T1" fmla="*/ 13 h 30"/>
                  <a:gd name="T2" fmla="*/ 0 w 43"/>
                  <a:gd name="T3" fmla="*/ 6 h 30"/>
                  <a:gd name="T4" fmla="*/ 3 w 43"/>
                  <a:gd name="T5" fmla="*/ 1 h 30"/>
                  <a:gd name="T6" fmla="*/ 10 w 43"/>
                  <a:gd name="T7" fmla="*/ 3 h 30"/>
                  <a:gd name="T8" fmla="*/ 11 w 43"/>
                  <a:gd name="T9" fmla="*/ 0 h 30"/>
                  <a:gd name="T10" fmla="*/ 22 w 43"/>
                  <a:gd name="T11" fmla="*/ 3 h 30"/>
                  <a:gd name="T12" fmla="*/ 26 w 43"/>
                  <a:gd name="T13" fmla="*/ 3 h 30"/>
                  <a:gd name="T14" fmla="*/ 34 w 43"/>
                  <a:gd name="T15" fmla="*/ 7 h 30"/>
                  <a:gd name="T16" fmla="*/ 41 w 43"/>
                  <a:gd name="T17" fmla="*/ 15 h 30"/>
                  <a:gd name="T18" fmla="*/ 40 w 43"/>
                  <a:gd name="T19" fmla="*/ 18 h 30"/>
                  <a:gd name="T20" fmla="*/ 43 w 43"/>
                  <a:gd name="T21" fmla="*/ 27 h 30"/>
                  <a:gd name="T22" fmla="*/ 38 w 43"/>
                  <a:gd name="T23" fmla="*/ 30 h 30"/>
                  <a:gd name="T24" fmla="*/ 34 w 43"/>
                  <a:gd name="T25" fmla="*/ 30 h 30"/>
                  <a:gd name="T26" fmla="*/ 28 w 43"/>
                  <a:gd name="T27" fmla="*/ 24 h 30"/>
                  <a:gd name="T28" fmla="*/ 17 w 43"/>
                  <a:gd name="T29" fmla="*/ 18 h 30"/>
                  <a:gd name="T30" fmla="*/ 5 w 43"/>
                  <a:gd name="T31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30">
                    <a:moveTo>
                      <a:pt x="5" y="13"/>
                    </a:moveTo>
                    <a:lnTo>
                      <a:pt x="0" y="6"/>
                    </a:lnTo>
                    <a:lnTo>
                      <a:pt x="3" y="1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22" y="3"/>
                    </a:lnTo>
                    <a:lnTo>
                      <a:pt x="26" y="3"/>
                    </a:lnTo>
                    <a:lnTo>
                      <a:pt x="34" y="7"/>
                    </a:lnTo>
                    <a:lnTo>
                      <a:pt x="41" y="15"/>
                    </a:lnTo>
                    <a:lnTo>
                      <a:pt x="40" y="18"/>
                    </a:lnTo>
                    <a:lnTo>
                      <a:pt x="43" y="27"/>
                    </a:lnTo>
                    <a:lnTo>
                      <a:pt x="38" y="30"/>
                    </a:lnTo>
                    <a:lnTo>
                      <a:pt x="34" y="30"/>
                    </a:lnTo>
                    <a:lnTo>
                      <a:pt x="28" y="24"/>
                    </a:lnTo>
                    <a:lnTo>
                      <a:pt x="17" y="18"/>
                    </a:lnTo>
                    <a:lnTo>
                      <a:pt x="5" y="1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1" name="Freeform 6800">
                <a:extLst>
                  <a:ext uri="{FF2B5EF4-FFF2-40B4-BE49-F238E27FC236}">
                    <a16:creationId xmlns:a16="http://schemas.microsoft.com/office/drawing/2014/main" id="{78D22FDC-ED3D-2D95-8AF5-5C594314E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771"/>
                <a:ext cx="41" cy="44"/>
              </a:xfrm>
              <a:custGeom>
                <a:avLst/>
                <a:gdLst>
                  <a:gd name="T0" fmla="*/ 53 w 80"/>
                  <a:gd name="T1" fmla="*/ 0 h 88"/>
                  <a:gd name="T2" fmla="*/ 49 w 80"/>
                  <a:gd name="T3" fmla="*/ 3 h 88"/>
                  <a:gd name="T4" fmla="*/ 49 w 80"/>
                  <a:gd name="T5" fmla="*/ 18 h 88"/>
                  <a:gd name="T6" fmla="*/ 47 w 80"/>
                  <a:gd name="T7" fmla="*/ 21 h 88"/>
                  <a:gd name="T8" fmla="*/ 44 w 80"/>
                  <a:gd name="T9" fmla="*/ 20 h 88"/>
                  <a:gd name="T10" fmla="*/ 32 w 80"/>
                  <a:gd name="T11" fmla="*/ 23 h 88"/>
                  <a:gd name="T12" fmla="*/ 24 w 80"/>
                  <a:gd name="T13" fmla="*/ 23 h 88"/>
                  <a:gd name="T14" fmla="*/ 24 w 80"/>
                  <a:gd name="T15" fmla="*/ 26 h 88"/>
                  <a:gd name="T16" fmla="*/ 24 w 80"/>
                  <a:gd name="T17" fmla="*/ 35 h 88"/>
                  <a:gd name="T18" fmla="*/ 27 w 80"/>
                  <a:gd name="T19" fmla="*/ 38 h 88"/>
                  <a:gd name="T20" fmla="*/ 30 w 80"/>
                  <a:gd name="T21" fmla="*/ 40 h 88"/>
                  <a:gd name="T22" fmla="*/ 30 w 80"/>
                  <a:gd name="T23" fmla="*/ 43 h 88"/>
                  <a:gd name="T24" fmla="*/ 36 w 80"/>
                  <a:gd name="T25" fmla="*/ 46 h 88"/>
                  <a:gd name="T26" fmla="*/ 30 w 80"/>
                  <a:gd name="T27" fmla="*/ 53 h 88"/>
                  <a:gd name="T28" fmla="*/ 23 w 80"/>
                  <a:gd name="T29" fmla="*/ 53 h 88"/>
                  <a:gd name="T30" fmla="*/ 18 w 80"/>
                  <a:gd name="T31" fmla="*/ 64 h 88"/>
                  <a:gd name="T32" fmla="*/ 14 w 80"/>
                  <a:gd name="T33" fmla="*/ 61 h 88"/>
                  <a:gd name="T34" fmla="*/ 11 w 80"/>
                  <a:gd name="T35" fmla="*/ 64 h 88"/>
                  <a:gd name="T36" fmla="*/ 1 w 80"/>
                  <a:gd name="T37" fmla="*/ 68 h 88"/>
                  <a:gd name="T38" fmla="*/ 0 w 80"/>
                  <a:gd name="T39" fmla="*/ 73 h 88"/>
                  <a:gd name="T40" fmla="*/ 3 w 80"/>
                  <a:gd name="T41" fmla="*/ 85 h 88"/>
                  <a:gd name="T42" fmla="*/ 3 w 80"/>
                  <a:gd name="T43" fmla="*/ 88 h 88"/>
                  <a:gd name="T44" fmla="*/ 9 w 80"/>
                  <a:gd name="T45" fmla="*/ 88 h 88"/>
                  <a:gd name="T46" fmla="*/ 27 w 80"/>
                  <a:gd name="T47" fmla="*/ 88 h 88"/>
                  <a:gd name="T48" fmla="*/ 30 w 80"/>
                  <a:gd name="T49" fmla="*/ 78 h 88"/>
                  <a:gd name="T50" fmla="*/ 36 w 80"/>
                  <a:gd name="T51" fmla="*/ 73 h 88"/>
                  <a:gd name="T52" fmla="*/ 44 w 80"/>
                  <a:gd name="T53" fmla="*/ 76 h 88"/>
                  <a:gd name="T54" fmla="*/ 50 w 80"/>
                  <a:gd name="T55" fmla="*/ 78 h 88"/>
                  <a:gd name="T56" fmla="*/ 55 w 80"/>
                  <a:gd name="T57" fmla="*/ 79 h 88"/>
                  <a:gd name="T58" fmla="*/ 65 w 80"/>
                  <a:gd name="T59" fmla="*/ 73 h 88"/>
                  <a:gd name="T60" fmla="*/ 67 w 80"/>
                  <a:gd name="T61" fmla="*/ 65 h 88"/>
                  <a:gd name="T62" fmla="*/ 71 w 80"/>
                  <a:gd name="T63" fmla="*/ 59 h 88"/>
                  <a:gd name="T64" fmla="*/ 80 w 80"/>
                  <a:gd name="T65" fmla="*/ 59 h 88"/>
                  <a:gd name="T66" fmla="*/ 76 w 80"/>
                  <a:gd name="T67" fmla="*/ 55 h 88"/>
                  <a:gd name="T68" fmla="*/ 70 w 80"/>
                  <a:gd name="T69" fmla="*/ 53 h 88"/>
                  <a:gd name="T70" fmla="*/ 68 w 80"/>
                  <a:gd name="T71" fmla="*/ 49 h 88"/>
                  <a:gd name="T72" fmla="*/ 76 w 80"/>
                  <a:gd name="T73" fmla="*/ 40 h 88"/>
                  <a:gd name="T74" fmla="*/ 77 w 80"/>
                  <a:gd name="T75" fmla="*/ 34 h 88"/>
                  <a:gd name="T76" fmla="*/ 74 w 80"/>
                  <a:gd name="T77" fmla="*/ 34 h 88"/>
                  <a:gd name="T78" fmla="*/ 73 w 80"/>
                  <a:gd name="T79" fmla="*/ 26 h 88"/>
                  <a:gd name="T80" fmla="*/ 70 w 80"/>
                  <a:gd name="T81" fmla="*/ 23 h 88"/>
                  <a:gd name="T82" fmla="*/ 62 w 80"/>
                  <a:gd name="T83" fmla="*/ 20 h 88"/>
                  <a:gd name="T84" fmla="*/ 61 w 80"/>
                  <a:gd name="T85" fmla="*/ 11 h 88"/>
                  <a:gd name="T86" fmla="*/ 59 w 80"/>
                  <a:gd name="T87" fmla="*/ 9 h 88"/>
                  <a:gd name="T88" fmla="*/ 61 w 80"/>
                  <a:gd name="T89" fmla="*/ 3 h 88"/>
                  <a:gd name="T90" fmla="*/ 53 w 80"/>
                  <a:gd name="T9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0" h="88">
                    <a:moveTo>
                      <a:pt x="53" y="0"/>
                    </a:moveTo>
                    <a:lnTo>
                      <a:pt x="49" y="3"/>
                    </a:lnTo>
                    <a:lnTo>
                      <a:pt x="49" y="18"/>
                    </a:lnTo>
                    <a:lnTo>
                      <a:pt x="47" y="21"/>
                    </a:lnTo>
                    <a:lnTo>
                      <a:pt x="44" y="20"/>
                    </a:lnTo>
                    <a:lnTo>
                      <a:pt x="32" y="23"/>
                    </a:lnTo>
                    <a:lnTo>
                      <a:pt x="24" y="23"/>
                    </a:lnTo>
                    <a:lnTo>
                      <a:pt x="24" y="26"/>
                    </a:lnTo>
                    <a:lnTo>
                      <a:pt x="24" y="35"/>
                    </a:lnTo>
                    <a:lnTo>
                      <a:pt x="27" y="38"/>
                    </a:lnTo>
                    <a:lnTo>
                      <a:pt x="30" y="40"/>
                    </a:lnTo>
                    <a:lnTo>
                      <a:pt x="30" y="43"/>
                    </a:lnTo>
                    <a:lnTo>
                      <a:pt x="36" y="46"/>
                    </a:lnTo>
                    <a:lnTo>
                      <a:pt x="30" y="53"/>
                    </a:lnTo>
                    <a:lnTo>
                      <a:pt x="23" y="53"/>
                    </a:lnTo>
                    <a:lnTo>
                      <a:pt x="18" y="64"/>
                    </a:lnTo>
                    <a:lnTo>
                      <a:pt x="14" y="61"/>
                    </a:lnTo>
                    <a:lnTo>
                      <a:pt x="11" y="64"/>
                    </a:lnTo>
                    <a:lnTo>
                      <a:pt x="1" y="68"/>
                    </a:lnTo>
                    <a:lnTo>
                      <a:pt x="0" y="73"/>
                    </a:lnTo>
                    <a:lnTo>
                      <a:pt x="3" y="85"/>
                    </a:lnTo>
                    <a:lnTo>
                      <a:pt x="3" y="88"/>
                    </a:lnTo>
                    <a:lnTo>
                      <a:pt x="9" y="88"/>
                    </a:lnTo>
                    <a:lnTo>
                      <a:pt x="27" y="88"/>
                    </a:lnTo>
                    <a:lnTo>
                      <a:pt x="30" y="78"/>
                    </a:lnTo>
                    <a:lnTo>
                      <a:pt x="36" y="73"/>
                    </a:lnTo>
                    <a:lnTo>
                      <a:pt x="44" y="76"/>
                    </a:lnTo>
                    <a:lnTo>
                      <a:pt x="50" y="78"/>
                    </a:lnTo>
                    <a:lnTo>
                      <a:pt x="55" y="79"/>
                    </a:lnTo>
                    <a:lnTo>
                      <a:pt x="65" y="73"/>
                    </a:lnTo>
                    <a:lnTo>
                      <a:pt x="67" y="65"/>
                    </a:lnTo>
                    <a:lnTo>
                      <a:pt x="71" y="59"/>
                    </a:lnTo>
                    <a:lnTo>
                      <a:pt x="80" y="59"/>
                    </a:lnTo>
                    <a:lnTo>
                      <a:pt x="76" y="55"/>
                    </a:lnTo>
                    <a:lnTo>
                      <a:pt x="70" y="53"/>
                    </a:lnTo>
                    <a:lnTo>
                      <a:pt x="68" y="49"/>
                    </a:lnTo>
                    <a:lnTo>
                      <a:pt x="76" y="40"/>
                    </a:lnTo>
                    <a:lnTo>
                      <a:pt x="77" y="34"/>
                    </a:lnTo>
                    <a:lnTo>
                      <a:pt x="74" y="34"/>
                    </a:lnTo>
                    <a:lnTo>
                      <a:pt x="73" y="26"/>
                    </a:lnTo>
                    <a:lnTo>
                      <a:pt x="70" y="23"/>
                    </a:lnTo>
                    <a:lnTo>
                      <a:pt x="62" y="20"/>
                    </a:lnTo>
                    <a:lnTo>
                      <a:pt x="61" y="11"/>
                    </a:lnTo>
                    <a:lnTo>
                      <a:pt x="59" y="9"/>
                    </a:lnTo>
                    <a:lnTo>
                      <a:pt x="61" y="3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2" name="Freeform 6801">
                <a:extLst>
                  <a:ext uri="{FF2B5EF4-FFF2-40B4-BE49-F238E27FC236}">
                    <a16:creationId xmlns:a16="http://schemas.microsoft.com/office/drawing/2014/main" id="{FBC674DD-9F53-DF32-1755-291D03EE8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771"/>
                <a:ext cx="41" cy="44"/>
              </a:xfrm>
              <a:custGeom>
                <a:avLst/>
                <a:gdLst>
                  <a:gd name="T0" fmla="*/ 53 w 80"/>
                  <a:gd name="T1" fmla="*/ 0 h 88"/>
                  <a:gd name="T2" fmla="*/ 61 w 80"/>
                  <a:gd name="T3" fmla="*/ 3 h 88"/>
                  <a:gd name="T4" fmla="*/ 59 w 80"/>
                  <a:gd name="T5" fmla="*/ 9 h 88"/>
                  <a:gd name="T6" fmla="*/ 61 w 80"/>
                  <a:gd name="T7" fmla="*/ 11 h 88"/>
                  <a:gd name="T8" fmla="*/ 62 w 80"/>
                  <a:gd name="T9" fmla="*/ 20 h 88"/>
                  <a:gd name="T10" fmla="*/ 70 w 80"/>
                  <a:gd name="T11" fmla="*/ 23 h 88"/>
                  <a:gd name="T12" fmla="*/ 73 w 80"/>
                  <a:gd name="T13" fmla="*/ 26 h 88"/>
                  <a:gd name="T14" fmla="*/ 74 w 80"/>
                  <a:gd name="T15" fmla="*/ 34 h 88"/>
                  <a:gd name="T16" fmla="*/ 77 w 80"/>
                  <a:gd name="T17" fmla="*/ 34 h 88"/>
                  <a:gd name="T18" fmla="*/ 76 w 80"/>
                  <a:gd name="T19" fmla="*/ 40 h 88"/>
                  <a:gd name="T20" fmla="*/ 68 w 80"/>
                  <a:gd name="T21" fmla="*/ 49 h 88"/>
                  <a:gd name="T22" fmla="*/ 70 w 80"/>
                  <a:gd name="T23" fmla="*/ 53 h 88"/>
                  <a:gd name="T24" fmla="*/ 76 w 80"/>
                  <a:gd name="T25" fmla="*/ 55 h 88"/>
                  <a:gd name="T26" fmla="*/ 80 w 80"/>
                  <a:gd name="T27" fmla="*/ 59 h 88"/>
                  <a:gd name="T28" fmla="*/ 71 w 80"/>
                  <a:gd name="T29" fmla="*/ 59 h 88"/>
                  <a:gd name="T30" fmla="*/ 67 w 80"/>
                  <a:gd name="T31" fmla="*/ 65 h 88"/>
                  <a:gd name="T32" fmla="*/ 65 w 80"/>
                  <a:gd name="T33" fmla="*/ 73 h 88"/>
                  <a:gd name="T34" fmla="*/ 55 w 80"/>
                  <a:gd name="T35" fmla="*/ 79 h 88"/>
                  <a:gd name="T36" fmla="*/ 50 w 80"/>
                  <a:gd name="T37" fmla="*/ 78 h 88"/>
                  <a:gd name="T38" fmla="*/ 44 w 80"/>
                  <a:gd name="T39" fmla="*/ 76 h 88"/>
                  <a:gd name="T40" fmla="*/ 36 w 80"/>
                  <a:gd name="T41" fmla="*/ 73 h 88"/>
                  <a:gd name="T42" fmla="*/ 30 w 80"/>
                  <a:gd name="T43" fmla="*/ 78 h 88"/>
                  <a:gd name="T44" fmla="*/ 27 w 80"/>
                  <a:gd name="T45" fmla="*/ 88 h 88"/>
                  <a:gd name="T46" fmla="*/ 9 w 80"/>
                  <a:gd name="T47" fmla="*/ 88 h 88"/>
                  <a:gd name="T48" fmla="*/ 3 w 80"/>
                  <a:gd name="T49" fmla="*/ 88 h 88"/>
                  <a:gd name="T50" fmla="*/ 3 w 80"/>
                  <a:gd name="T51" fmla="*/ 85 h 88"/>
                  <a:gd name="T52" fmla="*/ 0 w 80"/>
                  <a:gd name="T53" fmla="*/ 73 h 88"/>
                  <a:gd name="T54" fmla="*/ 1 w 80"/>
                  <a:gd name="T55" fmla="*/ 68 h 88"/>
                  <a:gd name="T56" fmla="*/ 11 w 80"/>
                  <a:gd name="T57" fmla="*/ 64 h 88"/>
                  <a:gd name="T58" fmla="*/ 14 w 80"/>
                  <a:gd name="T59" fmla="*/ 61 h 88"/>
                  <a:gd name="T60" fmla="*/ 18 w 80"/>
                  <a:gd name="T61" fmla="*/ 64 h 88"/>
                  <a:gd name="T62" fmla="*/ 23 w 80"/>
                  <a:gd name="T63" fmla="*/ 53 h 88"/>
                  <a:gd name="T64" fmla="*/ 30 w 80"/>
                  <a:gd name="T65" fmla="*/ 53 h 88"/>
                  <a:gd name="T66" fmla="*/ 36 w 80"/>
                  <a:gd name="T67" fmla="*/ 46 h 88"/>
                  <a:gd name="T68" fmla="*/ 30 w 80"/>
                  <a:gd name="T69" fmla="*/ 43 h 88"/>
                  <a:gd name="T70" fmla="*/ 30 w 80"/>
                  <a:gd name="T71" fmla="*/ 40 h 88"/>
                  <a:gd name="T72" fmla="*/ 27 w 80"/>
                  <a:gd name="T73" fmla="*/ 38 h 88"/>
                  <a:gd name="T74" fmla="*/ 24 w 80"/>
                  <a:gd name="T75" fmla="*/ 35 h 88"/>
                  <a:gd name="T76" fmla="*/ 24 w 80"/>
                  <a:gd name="T77" fmla="*/ 26 h 88"/>
                  <a:gd name="T78" fmla="*/ 24 w 80"/>
                  <a:gd name="T79" fmla="*/ 23 h 88"/>
                  <a:gd name="T80" fmla="*/ 32 w 80"/>
                  <a:gd name="T81" fmla="*/ 23 h 88"/>
                  <a:gd name="T82" fmla="*/ 44 w 80"/>
                  <a:gd name="T83" fmla="*/ 20 h 88"/>
                  <a:gd name="T84" fmla="*/ 47 w 80"/>
                  <a:gd name="T85" fmla="*/ 21 h 88"/>
                  <a:gd name="T86" fmla="*/ 49 w 80"/>
                  <a:gd name="T87" fmla="*/ 18 h 88"/>
                  <a:gd name="T88" fmla="*/ 49 w 80"/>
                  <a:gd name="T89" fmla="*/ 3 h 88"/>
                  <a:gd name="T90" fmla="*/ 53 w 80"/>
                  <a:gd name="T9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0" h="88">
                    <a:moveTo>
                      <a:pt x="53" y="0"/>
                    </a:moveTo>
                    <a:lnTo>
                      <a:pt x="61" y="3"/>
                    </a:lnTo>
                    <a:lnTo>
                      <a:pt x="59" y="9"/>
                    </a:lnTo>
                    <a:lnTo>
                      <a:pt x="61" y="11"/>
                    </a:lnTo>
                    <a:lnTo>
                      <a:pt x="62" y="20"/>
                    </a:lnTo>
                    <a:lnTo>
                      <a:pt x="70" y="23"/>
                    </a:lnTo>
                    <a:lnTo>
                      <a:pt x="73" y="26"/>
                    </a:lnTo>
                    <a:lnTo>
                      <a:pt x="74" y="34"/>
                    </a:lnTo>
                    <a:lnTo>
                      <a:pt x="77" y="34"/>
                    </a:lnTo>
                    <a:lnTo>
                      <a:pt x="76" y="40"/>
                    </a:lnTo>
                    <a:lnTo>
                      <a:pt x="68" y="49"/>
                    </a:lnTo>
                    <a:lnTo>
                      <a:pt x="70" y="53"/>
                    </a:lnTo>
                    <a:lnTo>
                      <a:pt x="76" y="55"/>
                    </a:lnTo>
                    <a:lnTo>
                      <a:pt x="80" y="59"/>
                    </a:lnTo>
                    <a:lnTo>
                      <a:pt x="71" y="59"/>
                    </a:lnTo>
                    <a:lnTo>
                      <a:pt x="67" y="65"/>
                    </a:lnTo>
                    <a:lnTo>
                      <a:pt x="65" y="73"/>
                    </a:lnTo>
                    <a:lnTo>
                      <a:pt x="55" y="79"/>
                    </a:lnTo>
                    <a:lnTo>
                      <a:pt x="50" y="78"/>
                    </a:lnTo>
                    <a:lnTo>
                      <a:pt x="44" y="76"/>
                    </a:lnTo>
                    <a:lnTo>
                      <a:pt x="36" y="73"/>
                    </a:lnTo>
                    <a:lnTo>
                      <a:pt x="30" y="78"/>
                    </a:lnTo>
                    <a:lnTo>
                      <a:pt x="27" y="88"/>
                    </a:lnTo>
                    <a:lnTo>
                      <a:pt x="9" y="88"/>
                    </a:lnTo>
                    <a:lnTo>
                      <a:pt x="3" y="88"/>
                    </a:lnTo>
                    <a:lnTo>
                      <a:pt x="3" y="85"/>
                    </a:lnTo>
                    <a:lnTo>
                      <a:pt x="0" y="73"/>
                    </a:lnTo>
                    <a:lnTo>
                      <a:pt x="1" y="68"/>
                    </a:lnTo>
                    <a:lnTo>
                      <a:pt x="11" y="64"/>
                    </a:lnTo>
                    <a:lnTo>
                      <a:pt x="14" y="61"/>
                    </a:lnTo>
                    <a:lnTo>
                      <a:pt x="18" y="64"/>
                    </a:lnTo>
                    <a:lnTo>
                      <a:pt x="23" y="53"/>
                    </a:lnTo>
                    <a:lnTo>
                      <a:pt x="30" y="53"/>
                    </a:lnTo>
                    <a:lnTo>
                      <a:pt x="36" y="46"/>
                    </a:lnTo>
                    <a:lnTo>
                      <a:pt x="30" y="43"/>
                    </a:lnTo>
                    <a:lnTo>
                      <a:pt x="30" y="40"/>
                    </a:lnTo>
                    <a:lnTo>
                      <a:pt x="27" y="38"/>
                    </a:lnTo>
                    <a:lnTo>
                      <a:pt x="24" y="35"/>
                    </a:lnTo>
                    <a:lnTo>
                      <a:pt x="24" y="26"/>
                    </a:lnTo>
                    <a:lnTo>
                      <a:pt x="24" y="23"/>
                    </a:lnTo>
                    <a:lnTo>
                      <a:pt x="32" y="23"/>
                    </a:lnTo>
                    <a:lnTo>
                      <a:pt x="44" y="20"/>
                    </a:lnTo>
                    <a:lnTo>
                      <a:pt x="47" y="21"/>
                    </a:lnTo>
                    <a:lnTo>
                      <a:pt x="49" y="18"/>
                    </a:lnTo>
                    <a:lnTo>
                      <a:pt x="49" y="3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3" name="Freeform 6802">
                <a:extLst>
                  <a:ext uri="{FF2B5EF4-FFF2-40B4-BE49-F238E27FC236}">
                    <a16:creationId xmlns:a16="http://schemas.microsoft.com/office/drawing/2014/main" id="{3B8B8105-9E26-6133-7276-0C3FA83D1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771"/>
                <a:ext cx="41" cy="44"/>
              </a:xfrm>
              <a:custGeom>
                <a:avLst/>
                <a:gdLst>
                  <a:gd name="T0" fmla="*/ 53 w 80"/>
                  <a:gd name="T1" fmla="*/ 0 h 88"/>
                  <a:gd name="T2" fmla="*/ 61 w 80"/>
                  <a:gd name="T3" fmla="*/ 3 h 88"/>
                  <a:gd name="T4" fmla="*/ 59 w 80"/>
                  <a:gd name="T5" fmla="*/ 9 h 88"/>
                  <a:gd name="T6" fmla="*/ 61 w 80"/>
                  <a:gd name="T7" fmla="*/ 11 h 88"/>
                  <a:gd name="T8" fmla="*/ 62 w 80"/>
                  <a:gd name="T9" fmla="*/ 20 h 88"/>
                  <a:gd name="T10" fmla="*/ 70 w 80"/>
                  <a:gd name="T11" fmla="*/ 23 h 88"/>
                  <a:gd name="T12" fmla="*/ 73 w 80"/>
                  <a:gd name="T13" fmla="*/ 26 h 88"/>
                  <a:gd name="T14" fmla="*/ 74 w 80"/>
                  <a:gd name="T15" fmla="*/ 34 h 88"/>
                  <a:gd name="T16" fmla="*/ 77 w 80"/>
                  <a:gd name="T17" fmla="*/ 34 h 88"/>
                  <a:gd name="T18" fmla="*/ 76 w 80"/>
                  <a:gd name="T19" fmla="*/ 40 h 88"/>
                  <a:gd name="T20" fmla="*/ 68 w 80"/>
                  <a:gd name="T21" fmla="*/ 49 h 88"/>
                  <a:gd name="T22" fmla="*/ 70 w 80"/>
                  <a:gd name="T23" fmla="*/ 53 h 88"/>
                  <a:gd name="T24" fmla="*/ 76 w 80"/>
                  <a:gd name="T25" fmla="*/ 55 h 88"/>
                  <a:gd name="T26" fmla="*/ 80 w 80"/>
                  <a:gd name="T27" fmla="*/ 59 h 88"/>
                  <a:gd name="T28" fmla="*/ 71 w 80"/>
                  <a:gd name="T29" fmla="*/ 59 h 88"/>
                  <a:gd name="T30" fmla="*/ 67 w 80"/>
                  <a:gd name="T31" fmla="*/ 65 h 88"/>
                  <a:gd name="T32" fmla="*/ 65 w 80"/>
                  <a:gd name="T33" fmla="*/ 73 h 88"/>
                  <a:gd name="T34" fmla="*/ 55 w 80"/>
                  <a:gd name="T35" fmla="*/ 79 h 88"/>
                  <a:gd name="T36" fmla="*/ 50 w 80"/>
                  <a:gd name="T37" fmla="*/ 78 h 88"/>
                  <a:gd name="T38" fmla="*/ 44 w 80"/>
                  <a:gd name="T39" fmla="*/ 76 h 88"/>
                  <a:gd name="T40" fmla="*/ 36 w 80"/>
                  <a:gd name="T41" fmla="*/ 73 h 88"/>
                  <a:gd name="T42" fmla="*/ 30 w 80"/>
                  <a:gd name="T43" fmla="*/ 78 h 88"/>
                  <a:gd name="T44" fmla="*/ 27 w 80"/>
                  <a:gd name="T45" fmla="*/ 88 h 88"/>
                  <a:gd name="T46" fmla="*/ 9 w 80"/>
                  <a:gd name="T47" fmla="*/ 88 h 88"/>
                  <a:gd name="T48" fmla="*/ 3 w 80"/>
                  <a:gd name="T49" fmla="*/ 88 h 88"/>
                  <a:gd name="T50" fmla="*/ 3 w 80"/>
                  <a:gd name="T51" fmla="*/ 85 h 88"/>
                  <a:gd name="T52" fmla="*/ 0 w 80"/>
                  <a:gd name="T53" fmla="*/ 73 h 88"/>
                  <a:gd name="T54" fmla="*/ 1 w 80"/>
                  <a:gd name="T55" fmla="*/ 68 h 88"/>
                  <a:gd name="T56" fmla="*/ 11 w 80"/>
                  <a:gd name="T57" fmla="*/ 64 h 88"/>
                  <a:gd name="T58" fmla="*/ 14 w 80"/>
                  <a:gd name="T59" fmla="*/ 61 h 88"/>
                  <a:gd name="T60" fmla="*/ 18 w 80"/>
                  <a:gd name="T61" fmla="*/ 64 h 88"/>
                  <a:gd name="T62" fmla="*/ 23 w 80"/>
                  <a:gd name="T63" fmla="*/ 53 h 88"/>
                  <a:gd name="T64" fmla="*/ 30 w 80"/>
                  <a:gd name="T65" fmla="*/ 53 h 88"/>
                  <a:gd name="T66" fmla="*/ 36 w 80"/>
                  <a:gd name="T67" fmla="*/ 46 h 88"/>
                  <a:gd name="T68" fmla="*/ 30 w 80"/>
                  <a:gd name="T69" fmla="*/ 43 h 88"/>
                  <a:gd name="T70" fmla="*/ 30 w 80"/>
                  <a:gd name="T71" fmla="*/ 40 h 88"/>
                  <a:gd name="T72" fmla="*/ 27 w 80"/>
                  <a:gd name="T73" fmla="*/ 38 h 88"/>
                  <a:gd name="T74" fmla="*/ 24 w 80"/>
                  <a:gd name="T75" fmla="*/ 35 h 88"/>
                  <a:gd name="T76" fmla="*/ 24 w 80"/>
                  <a:gd name="T77" fmla="*/ 26 h 88"/>
                  <a:gd name="T78" fmla="*/ 24 w 80"/>
                  <a:gd name="T79" fmla="*/ 23 h 88"/>
                  <a:gd name="T80" fmla="*/ 32 w 80"/>
                  <a:gd name="T81" fmla="*/ 23 h 88"/>
                  <a:gd name="T82" fmla="*/ 44 w 80"/>
                  <a:gd name="T83" fmla="*/ 20 h 88"/>
                  <a:gd name="T84" fmla="*/ 47 w 80"/>
                  <a:gd name="T85" fmla="*/ 21 h 88"/>
                  <a:gd name="T86" fmla="*/ 49 w 80"/>
                  <a:gd name="T87" fmla="*/ 18 h 88"/>
                  <a:gd name="T88" fmla="*/ 49 w 80"/>
                  <a:gd name="T89" fmla="*/ 3 h 88"/>
                  <a:gd name="T90" fmla="*/ 53 w 80"/>
                  <a:gd name="T9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0" h="88">
                    <a:moveTo>
                      <a:pt x="53" y="0"/>
                    </a:moveTo>
                    <a:lnTo>
                      <a:pt x="61" y="3"/>
                    </a:lnTo>
                    <a:lnTo>
                      <a:pt x="59" y="9"/>
                    </a:lnTo>
                    <a:lnTo>
                      <a:pt x="61" y="11"/>
                    </a:lnTo>
                    <a:lnTo>
                      <a:pt x="62" y="20"/>
                    </a:lnTo>
                    <a:lnTo>
                      <a:pt x="70" y="23"/>
                    </a:lnTo>
                    <a:lnTo>
                      <a:pt x="73" y="26"/>
                    </a:lnTo>
                    <a:lnTo>
                      <a:pt x="74" y="34"/>
                    </a:lnTo>
                    <a:lnTo>
                      <a:pt x="77" y="34"/>
                    </a:lnTo>
                    <a:lnTo>
                      <a:pt x="76" y="40"/>
                    </a:lnTo>
                    <a:lnTo>
                      <a:pt x="68" y="49"/>
                    </a:lnTo>
                    <a:lnTo>
                      <a:pt x="70" y="53"/>
                    </a:lnTo>
                    <a:lnTo>
                      <a:pt x="76" y="55"/>
                    </a:lnTo>
                    <a:lnTo>
                      <a:pt x="80" y="59"/>
                    </a:lnTo>
                    <a:lnTo>
                      <a:pt x="71" y="59"/>
                    </a:lnTo>
                    <a:lnTo>
                      <a:pt x="67" y="65"/>
                    </a:lnTo>
                    <a:lnTo>
                      <a:pt x="65" y="73"/>
                    </a:lnTo>
                    <a:lnTo>
                      <a:pt x="55" y="79"/>
                    </a:lnTo>
                    <a:lnTo>
                      <a:pt x="50" y="78"/>
                    </a:lnTo>
                    <a:lnTo>
                      <a:pt x="44" y="76"/>
                    </a:lnTo>
                    <a:lnTo>
                      <a:pt x="36" y="73"/>
                    </a:lnTo>
                    <a:lnTo>
                      <a:pt x="30" y="78"/>
                    </a:lnTo>
                    <a:lnTo>
                      <a:pt x="27" y="88"/>
                    </a:lnTo>
                    <a:lnTo>
                      <a:pt x="9" y="88"/>
                    </a:lnTo>
                    <a:lnTo>
                      <a:pt x="3" y="88"/>
                    </a:lnTo>
                    <a:lnTo>
                      <a:pt x="3" y="85"/>
                    </a:lnTo>
                    <a:lnTo>
                      <a:pt x="0" y="73"/>
                    </a:lnTo>
                    <a:lnTo>
                      <a:pt x="1" y="68"/>
                    </a:lnTo>
                    <a:lnTo>
                      <a:pt x="11" y="64"/>
                    </a:lnTo>
                    <a:lnTo>
                      <a:pt x="14" y="61"/>
                    </a:lnTo>
                    <a:lnTo>
                      <a:pt x="18" y="64"/>
                    </a:lnTo>
                    <a:lnTo>
                      <a:pt x="23" y="53"/>
                    </a:lnTo>
                    <a:lnTo>
                      <a:pt x="30" y="53"/>
                    </a:lnTo>
                    <a:lnTo>
                      <a:pt x="36" y="46"/>
                    </a:lnTo>
                    <a:lnTo>
                      <a:pt x="30" y="43"/>
                    </a:lnTo>
                    <a:lnTo>
                      <a:pt x="30" y="40"/>
                    </a:lnTo>
                    <a:lnTo>
                      <a:pt x="27" y="38"/>
                    </a:lnTo>
                    <a:lnTo>
                      <a:pt x="24" y="35"/>
                    </a:lnTo>
                    <a:lnTo>
                      <a:pt x="24" y="26"/>
                    </a:lnTo>
                    <a:lnTo>
                      <a:pt x="24" y="23"/>
                    </a:lnTo>
                    <a:lnTo>
                      <a:pt x="32" y="23"/>
                    </a:lnTo>
                    <a:lnTo>
                      <a:pt x="44" y="20"/>
                    </a:lnTo>
                    <a:lnTo>
                      <a:pt x="47" y="21"/>
                    </a:lnTo>
                    <a:lnTo>
                      <a:pt x="49" y="18"/>
                    </a:lnTo>
                    <a:lnTo>
                      <a:pt x="49" y="3"/>
                    </a:lnTo>
                    <a:lnTo>
                      <a:pt x="53" y="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4" name="Freeform 6803">
                <a:extLst>
                  <a:ext uri="{FF2B5EF4-FFF2-40B4-BE49-F238E27FC236}">
                    <a16:creationId xmlns:a16="http://schemas.microsoft.com/office/drawing/2014/main" id="{9102393A-5FEF-EBEB-40C9-B22C55E86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816"/>
                <a:ext cx="18" cy="21"/>
              </a:xfrm>
              <a:custGeom>
                <a:avLst/>
                <a:gdLst>
                  <a:gd name="T0" fmla="*/ 25 w 37"/>
                  <a:gd name="T1" fmla="*/ 25 h 43"/>
                  <a:gd name="T2" fmla="*/ 28 w 37"/>
                  <a:gd name="T3" fmla="*/ 28 h 43"/>
                  <a:gd name="T4" fmla="*/ 29 w 37"/>
                  <a:gd name="T5" fmla="*/ 25 h 43"/>
                  <a:gd name="T6" fmla="*/ 32 w 37"/>
                  <a:gd name="T7" fmla="*/ 25 h 43"/>
                  <a:gd name="T8" fmla="*/ 32 w 37"/>
                  <a:gd name="T9" fmla="*/ 17 h 43"/>
                  <a:gd name="T10" fmla="*/ 35 w 37"/>
                  <a:gd name="T11" fmla="*/ 17 h 43"/>
                  <a:gd name="T12" fmla="*/ 37 w 37"/>
                  <a:gd name="T13" fmla="*/ 8 h 43"/>
                  <a:gd name="T14" fmla="*/ 22 w 37"/>
                  <a:gd name="T15" fmla="*/ 0 h 43"/>
                  <a:gd name="T16" fmla="*/ 16 w 37"/>
                  <a:gd name="T17" fmla="*/ 12 h 43"/>
                  <a:gd name="T18" fmla="*/ 5 w 37"/>
                  <a:gd name="T19" fmla="*/ 20 h 43"/>
                  <a:gd name="T20" fmla="*/ 6 w 37"/>
                  <a:gd name="T21" fmla="*/ 34 h 43"/>
                  <a:gd name="T22" fmla="*/ 2 w 37"/>
                  <a:gd name="T23" fmla="*/ 35 h 43"/>
                  <a:gd name="T24" fmla="*/ 0 w 37"/>
                  <a:gd name="T25" fmla="*/ 40 h 43"/>
                  <a:gd name="T26" fmla="*/ 2 w 37"/>
                  <a:gd name="T27" fmla="*/ 40 h 43"/>
                  <a:gd name="T28" fmla="*/ 11 w 37"/>
                  <a:gd name="T29" fmla="*/ 43 h 43"/>
                  <a:gd name="T30" fmla="*/ 16 w 37"/>
                  <a:gd name="T31" fmla="*/ 43 h 43"/>
                  <a:gd name="T32" fmla="*/ 16 w 37"/>
                  <a:gd name="T33" fmla="*/ 38 h 43"/>
                  <a:gd name="T34" fmla="*/ 25 w 37"/>
                  <a:gd name="T35" fmla="*/ 2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43">
                    <a:moveTo>
                      <a:pt x="25" y="25"/>
                    </a:moveTo>
                    <a:lnTo>
                      <a:pt x="28" y="28"/>
                    </a:lnTo>
                    <a:lnTo>
                      <a:pt x="29" y="25"/>
                    </a:lnTo>
                    <a:lnTo>
                      <a:pt x="32" y="25"/>
                    </a:lnTo>
                    <a:lnTo>
                      <a:pt x="32" y="17"/>
                    </a:lnTo>
                    <a:lnTo>
                      <a:pt x="35" y="17"/>
                    </a:lnTo>
                    <a:lnTo>
                      <a:pt x="37" y="8"/>
                    </a:lnTo>
                    <a:lnTo>
                      <a:pt x="22" y="0"/>
                    </a:lnTo>
                    <a:lnTo>
                      <a:pt x="16" y="12"/>
                    </a:lnTo>
                    <a:lnTo>
                      <a:pt x="5" y="20"/>
                    </a:lnTo>
                    <a:lnTo>
                      <a:pt x="6" y="34"/>
                    </a:lnTo>
                    <a:lnTo>
                      <a:pt x="2" y="35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11" y="43"/>
                    </a:lnTo>
                    <a:lnTo>
                      <a:pt x="16" y="43"/>
                    </a:lnTo>
                    <a:lnTo>
                      <a:pt x="16" y="38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5" name="Freeform 6804">
                <a:extLst>
                  <a:ext uri="{FF2B5EF4-FFF2-40B4-BE49-F238E27FC236}">
                    <a16:creationId xmlns:a16="http://schemas.microsoft.com/office/drawing/2014/main" id="{5467A67A-9D92-44C1-C2AD-5B3349477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816"/>
                <a:ext cx="18" cy="21"/>
              </a:xfrm>
              <a:custGeom>
                <a:avLst/>
                <a:gdLst>
                  <a:gd name="T0" fmla="*/ 25 w 37"/>
                  <a:gd name="T1" fmla="*/ 25 h 43"/>
                  <a:gd name="T2" fmla="*/ 16 w 37"/>
                  <a:gd name="T3" fmla="*/ 38 h 43"/>
                  <a:gd name="T4" fmla="*/ 16 w 37"/>
                  <a:gd name="T5" fmla="*/ 43 h 43"/>
                  <a:gd name="T6" fmla="*/ 11 w 37"/>
                  <a:gd name="T7" fmla="*/ 43 h 43"/>
                  <a:gd name="T8" fmla="*/ 2 w 37"/>
                  <a:gd name="T9" fmla="*/ 40 h 43"/>
                  <a:gd name="T10" fmla="*/ 0 w 37"/>
                  <a:gd name="T11" fmla="*/ 40 h 43"/>
                  <a:gd name="T12" fmla="*/ 2 w 37"/>
                  <a:gd name="T13" fmla="*/ 35 h 43"/>
                  <a:gd name="T14" fmla="*/ 6 w 37"/>
                  <a:gd name="T15" fmla="*/ 34 h 43"/>
                  <a:gd name="T16" fmla="*/ 5 w 37"/>
                  <a:gd name="T17" fmla="*/ 20 h 43"/>
                  <a:gd name="T18" fmla="*/ 16 w 37"/>
                  <a:gd name="T19" fmla="*/ 12 h 43"/>
                  <a:gd name="T20" fmla="*/ 22 w 37"/>
                  <a:gd name="T21" fmla="*/ 0 h 43"/>
                  <a:gd name="T22" fmla="*/ 37 w 37"/>
                  <a:gd name="T23" fmla="*/ 8 h 43"/>
                  <a:gd name="T24" fmla="*/ 35 w 37"/>
                  <a:gd name="T25" fmla="*/ 17 h 43"/>
                  <a:gd name="T26" fmla="*/ 32 w 37"/>
                  <a:gd name="T27" fmla="*/ 17 h 43"/>
                  <a:gd name="T28" fmla="*/ 32 w 37"/>
                  <a:gd name="T29" fmla="*/ 25 h 43"/>
                  <a:gd name="T30" fmla="*/ 29 w 37"/>
                  <a:gd name="T31" fmla="*/ 25 h 43"/>
                  <a:gd name="T32" fmla="*/ 28 w 37"/>
                  <a:gd name="T33" fmla="*/ 28 h 43"/>
                  <a:gd name="T34" fmla="*/ 25 w 37"/>
                  <a:gd name="T35" fmla="*/ 2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43">
                    <a:moveTo>
                      <a:pt x="25" y="25"/>
                    </a:moveTo>
                    <a:lnTo>
                      <a:pt x="16" y="38"/>
                    </a:lnTo>
                    <a:lnTo>
                      <a:pt x="16" y="43"/>
                    </a:lnTo>
                    <a:lnTo>
                      <a:pt x="11" y="43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2" y="35"/>
                    </a:lnTo>
                    <a:lnTo>
                      <a:pt x="6" y="34"/>
                    </a:lnTo>
                    <a:lnTo>
                      <a:pt x="5" y="20"/>
                    </a:lnTo>
                    <a:lnTo>
                      <a:pt x="16" y="12"/>
                    </a:lnTo>
                    <a:lnTo>
                      <a:pt x="22" y="0"/>
                    </a:lnTo>
                    <a:lnTo>
                      <a:pt x="37" y="8"/>
                    </a:lnTo>
                    <a:lnTo>
                      <a:pt x="35" y="17"/>
                    </a:lnTo>
                    <a:lnTo>
                      <a:pt x="32" y="17"/>
                    </a:lnTo>
                    <a:lnTo>
                      <a:pt x="32" y="25"/>
                    </a:lnTo>
                    <a:lnTo>
                      <a:pt x="29" y="25"/>
                    </a:lnTo>
                    <a:lnTo>
                      <a:pt x="28" y="28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6" name="Freeform 6805">
                <a:extLst>
                  <a:ext uri="{FF2B5EF4-FFF2-40B4-BE49-F238E27FC236}">
                    <a16:creationId xmlns:a16="http://schemas.microsoft.com/office/drawing/2014/main" id="{4385744A-B7B2-93DF-90F9-6A75BC9F0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816"/>
                <a:ext cx="18" cy="21"/>
              </a:xfrm>
              <a:custGeom>
                <a:avLst/>
                <a:gdLst>
                  <a:gd name="T0" fmla="*/ 25 w 37"/>
                  <a:gd name="T1" fmla="*/ 25 h 43"/>
                  <a:gd name="T2" fmla="*/ 16 w 37"/>
                  <a:gd name="T3" fmla="*/ 38 h 43"/>
                  <a:gd name="T4" fmla="*/ 16 w 37"/>
                  <a:gd name="T5" fmla="*/ 43 h 43"/>
                  <a:gd name="T6" fmla="*/ 11 w 37"/>
                  <a:gd name="T7" fmla="*/ 43 h 43"/>
                  <a:gd name="T8" fmla="*/ 2 w 37"/>
                  <a:gd name="T9" fmla="*/ 40 h 43"/>
                  <a:gd name="T10" fmla="*/ 0 w 37"/>
                  <a:gd name="T11" fmla="*/ 40 h 43"/>
                  <a:gd name="T12" fmla="*/ 2 w 37"/>
                  <a:gd name="T13" fmla="*/ 35 h 43"/>
                  <a:gd name="T14" fmla="*/ 6 w 37"/>
                  <a:gd name="T15" fmla="*/ 34 h 43"/>
                  <a:gd name="T16" fmla="*/ 5 w 37"/>
                  <a:gd name="T17" fmla="*/ 20 h 43"/>
                  <a:gd name="T18" fmla="*/ 16 w 37"/>
                  <a:gd name="T19" fmla="*/ 12 h 43"/>
                  <a:gd name="T20" fmla="*/ 22 w 37"/>
                  <a:gd name="T21" fmla="*/ 0 h 43"/>
                  <a:gd name="T22" fmla="*/ 37 w 37"/>
                  <a:gd name="T23" fmla="*/ 8 h 43"/>
                  <a:gd name="T24" fmla="*/ 35 w 37"/>
                  <a:gd name="T25" fmla="*/ 17 h 43"/>
                  <a:gd name="T26" fmla="*/ 32 w 37"/>
                  <a:gd name="T27" fmla="*/ 17 h 43"/>
                  <a:gd name="T28" fmla="*/ 32 w 37"/>
                  <a:gd name="T29" fmla="*/ 25 h 43"/>
                  <a:gd name="T30" fmla="*/ 29 w 37"/>
                  <a:gd name="T31" fmla="*/ 25 h 43"/>
                  <a:gd name="T32" fmla="*/ 28 w 37"/>
                  <a:gd name="T33" fmla="*/ 28 h 43"/>
                  <a:gd name="T34" fmla="*/ 25 w 37"/>
                  <a:gd name="T35" fmla="*/ 2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43">
                    <a:moveTo>
                      <a:pt x="25" y="25"/>
                    </a:moveTo>
                    <a:lnTo>
                      <a:pt x="16" y="38"/>
                    </a:lnTo>
                    <a:lnTo>
                      <a:pt x="16" y="43"/>
                    </a:lnTo>
                    <a:lnTo>
                      <a:pt x="11" y="43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2" y="35"/>
                    </a:lnTo>
                    <a:lnTo>
                      <a:pt x="6" y="34"/>
                    </a:lnTo>
                    <a:lnTo>
                      <a:pt x="5" y="20"/>
                    </a:lnTo>
                    <a:lnTo>
                      <a:pt x="16" y="12"/>
                    </a:lnTo>
                    <a:lnTo>
                      <a:pt x="22" y="0"/>
                    </a:lnTo>
                    <a:lnTo>
                      <a:pt x="37" y="8"/>
                    </a:lnTo>
                    <a:lnTo>
                      <a:pt x="35" y="17"/>
                    </a:lnTo>
                    <a:lnTo>
                      <a:pt x="32" y="17"/>
                    </a:lnTo>
                    <a:lnTo>
                      <a:pt x="32" y="25"/>
                    </a:lnTo>
                    <a:lnTo>
                      <a:pt x="29" y="25"/>
                    </a:lnTo>
                    <a:lnTo>
                      <a:pt x="28" y="28"/>
                    </a:lnTo>
                    <a:lnTo>
                      <a:pt x="25" y="25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7" name="Freeform 6806">
                <a:extLst>
                  <a:ext uri="{FF2B5EF4-FFF2-40B4-BE49-F238E27FC236}">
                    <a16:creationId xmlns:a16="http://schemas.microsoft.com/office/drawing/2014/main" id="{CD4D84B4-BDD5-08D3-7648-FF47952AF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810"/>
                <a:ext cx="15" cy="26"/>
              </a:xfrm>
              <a:custGeom>
                <a:avLst/>
                <a:gdLst>
                  <a:gd name="T0" fmla="*/ 3 w 31"/>
                  <a:gd name="T1" fmla="*/ 32 h 52"/>
                  <a:gd name="T2" fmla="*/ 0 w 31"/>
                  <a:gd name="T3" fmla="*/ 38 h 52"/>
                  <a:gd name="T4" fmla="*/ 5 w 31"/>
                  <a:gd name="T5" fmla="*/ 43 h 52"/>
                  <a:gd name="T6" fmla="*/ 2 w 31"/>
                  <a:gd name="T7" fmla="*/ 46 h 52"/>
                  <a:gd name="T8" fmla="*/ 6 w 31"/>
                  <a:gd name="T9" fmla="*/ 49 h 52"/>
                  <a:gd name="T10" fmla="*/ 9 w 31"/>
                  <a:gd name="T11" fmla="*/ 47 h 52"/>
                  <a:gd name="T12" fmla="*/ 12 w 31"/>
                  <a:gd name="T13" fmla="*/ 52 h 52"/>
                  <a:gd name="T14" fmla="*/ 18 w 31"/>
                  <a:gd name="T15" fmla="*/ 41 h 52"/>
                  <a:gd name="T16" fmla="*/ 23 w 31"/>
                  <a:gd name="T17" fmla="*/ 43 h 52"/>
                  <a:gd name="T18" fmla="*/ 26 w 31"/>
                  <a:gd name="T19" fmla="*/ 38 h 52"/>
                  <a:gd name="T20" fmla="*/ 29 w 31"/>
                  <a:gd name="T21" fmla="*/ 37 h 52"/>
                  <a:gd name="T22" fmla="*/ 28 w 31"/>
                  <a:gd name="T23" fmla="*/ 34 h 52"/>
                  <a:gd name="T24" fmla="*/ 31 w 31"/>
                  <a:gd name="T25" fmla="*/ 24 h 52"/>
                  <a:gd name="T26" fmla="*/ 31 w 31"/>
                  <a:gd name="T27" fmla="*/ 20 h 52"/>
                  <a:gd name="T28" fmla="*/ 28 w 31"/>
                  <a:gd name="T29" fmla="*/ 9 h 52"/>
                  <a:gd name="T30" fmla="*/ 28 w 31"/>
                  <a:gd name="T31" fmla="*/ 0 h 52"/>
                  <a:gd name="T32" fmla="*/ 20 w 31"/>
                  <a:gd name="T33" fmla="*/ 9 h 52"/>
                  <a:gd name="T34" fmla="*/ 18 w 31"/>
                  <a:gd name="T35" fmla="*/ 12 h 52"/>
                  <a:gd name="T36" fmla="*/ 6 w 31"/>
                  <a:gd name="T37" fmla="*/ 9 h 52"/>
                  <a:gd name="T38" fmla="*/ 6 w 31"/>
                  <a:gd name="T39" fmla="*/ 12 h 52"/>
                  <a:gd name="T40" fmla="*/ 12 w 31"/>
                  <a:gd name="T41" fmla="*/ 15 h 52"/>
                  <a:gd name="T42" fmla="*/ 15 w 31"/>
                  <a:gd name="T43" fmla="*/ 23 h 52"/>
                  <a:gd name="T44" fmla="*/ 14 w 31"/>
                  <a:gd name="T45" fmla="*/ 30 h 52"/>
                  <a:gd name="T46" fmla="*/ 9 w 31"/>
                  <a:gd name="T47" fmla="*/ 30 h 52"/>
                  <a:gd name="T48" fmla="*/ 3 w 31"/>
                  <a:gd name="T49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1" h="52">
                    <a:moveTo>
                      <a:pt x="3" y="32"/>
                    </a:moveTo>
                    <a:lnTo>
                      <a:pt x="0" y="38"/>
                    </a:lnTo>
                    <a:lnTo>
                      <a:pt x="5" y="43"/>
                    </a:lnTo>
                    <a:lnTo>
                      <a:pt x="2" y="46"/>
                    </a:lnTo>
                    <a:lnTo>
                      <a:pt x="6" y="49"/>
                    </a:lnTo>
                    <a:lnTo>
                      <a:pt x="9" y="47"/>
                    </a:lnTo>
                    <a:lnTo>
                      <a:pt x="12" y="52"/>
                    </a:lnTo>
                    <a:lnTo>
                      <a:pt x="18" y="41"/>
                    </a:lnTo>
                    <a:lnTo>
                      <a:pt x="23" y="43"/>
                    </a:lnTo>
                    <a:lnTo>
                      <a:pt x="26" y="38"/>
                    </a:lnTo>
                    <a:lnTo>
                      <a:pt x="29" y="37"/>
                    </a:lnTo>
                    <a:lnTo>
                      <a:pt x="28" y="34"/>
                    </a:lnTo>
                    <a:lnTo>
                      <a:pt x="31" y="24"/>
                    </a:lnTo>
                    <a:lnTo>
                      <a:pt x="31" y="20"/>
                    </a:lnTo>
                    <a:lnTo>
                      <a:pt x="28" y="9"/>
                    </a:lnTo>
                    <a:lnTo>
                      <a:pt x="28" y="0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6" y="9"/>
                    </a:lnTo>
                    <a:lnTo>
                      <a:pt x="6" y="12"/>
                    </a:lnTo>
                    <a:lnTo>
                      <a:pt x="12" y="15"/>
                    </a:lnTo>
                    <a:lnTo>
                      <a:pt x="15" y="23"/>
                    </a:lnTo>
                    <a:lnTo>
                      <a:pt x="14" y="30"/>
                    </a:lnTo>
                    <a:lnTo>
                      <a:pt x="9" y="30"/>
                    </a:lnTo>
                    <a:lnTo>
                      <a:pt x="3" y="3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8" name="Freeform 6807">
                <a:extLst>
                  <a:ext uri="{FF2B5EF4-FFF2-40B4-BE49-F238E27FC236}">
                    <a16:creationId xmlns:a16="http://schemas.microsoft.com/office/drawing/2014/main" id="{5FF11087-901F-E831-5B99-140EA5E8A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810"/>
                <a:ext cx="15" cy="26"/>
              </a:xfrm>
              <a:custGeom>
                <a:avLst/>
                <a:gdLst>
                  <a:gd name="T0" fmla="*/ 3 w 31"/>
                  <a:gd name="T1" fmla="*/ 32 h 52"/>
                  <a:gd name="T2" fmla="*/ 9 w 31"/>
                  <a:gd name="T3" fmla="*/ 30 h 52"/>
                  <a:gd name="T4" fmla="*/ 14 w 31"/>
                  <a:gd name="T5" fmla="*/ 30 h 52"/>
                  <a:gd name="T6" fmla="*/ 15 w 31"/>
                  <a:gd name="T7" fmla="*/ 23 h 52"/>
                  <a:gd name="T8" fmla="*/ 12 w 31"/>
                  <a:gd name="T9" fmla="*/ 15 h 52"/>
                  <a:gd name="T10" fmla="*/ 6 w 31"/>
                  <a:gd name="T11" fmla="*/ 12 h 52"/>
                  <a:gd name="T12" fmla="*/ 6 w 31"/>
                  <a:gd name="T13" fmla="*/ 9 h 52"/>
                  <a:gd name="T14" fmla="*/ 18 w 31"/>
                  <a:gd name="T15" fmla="*/ 12 h 52"/>
                  <a:gd name="T16" fmla="*/ 20 w 31"/>
                  <a:gd name="T17" fmla="*/ 9 h 52"/>
                  <a:gd name="T18" fmla="*/ 28 w 31"/>
                  <a:gd name="T19" fmla="*/ 0 h 52"/>
                  <a:gd name="T20" fmla="*/ 28 w 31"/>
                  <a:gd name="T21" fmla="*/ 9 h 52"/>
                  <a:gd name="T22" fmla="*/ 31 w 31"/>
                  <a:gd name="T23" fmla="*/ 20 h 52"/>
                  <a:gd name="T24" fmla="*/ 31 w 31"/>
                  <a:gd name="T25" fmla="*/ 24 h 52"/>
                  <a:gd name="T26" fmla="*/ 28 w 31"/>
                  <a:gd name="T27" fmla="*/ 34 h 52"/>
                  <a:gd name="T28" fmla="*/ 29 w 31"/>
                  <a:gd name="T29" fmla="*/ 37 h 52"/>
                  <a:gd name="T30" fmla="*/ 26 w 31"/>
                  <a:gd name="T31" fmla="*/ 38 h 52"/>
                  <a:gd name="T32" fmla="*/ 23 w 31"/>
                  <a:gd name="T33" fmla="*/ 43 h 52"/>
                  <a:gd name="T34" fmla="*/ 18 w 31"/>
                  <a:gd name="T35" fmla="*/ 41 h 52"/>
                  <a:gd name="T36" fmla="*/ 12 w 31"/>
                  <a:gd name="T37" fmla="*/ 52 h 52"/>
                  <a:gd name="T38" fmla="*/ 9 w 31"/>
                  <a:gd name="T39" fmla="*/ 47 h 52"/>
                  <a:gd name="T40" fmla="*/ 6 w 31"/>
                  <a:gd name="T41" fmla="*/ 49 h 52"/>
                  <a:gd name="T42" fmla="*/ 2 w 31"/>
                  <a:gd name="T43" fmla="*/ 46 h 52"/>
                  <a:gd name="T44" fmla="*/ 5 w 31"/>
                  <a:gd name="T45" fmla="*/ 43 h 52"/>
                  <a:gd name="T46" fmla="*/ 0 w 31"/>
                  <a:gd name="T47" fmla="*/ 38 h 52"/>
                  <a:gd name="T48" fmla="*/ 3 w 31"/>
                  <a:gd name="T49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1" h="52">
                    <a:moveTo>
                      <a:pt x="3" y="32"/>
                    </a:moveTo>
                    <a:lnTo>
                      <a:pt x="9" y="30"/>
                    </a:lnTo>
                    <a:lnTo>
                      <a:pt x="14" y="30"/>
                    </a:lnTo>
                    <a:lnTo>
                      <a:pt x="15" y="23"/>
                    </a:lnTo>
                    <a:lnTo>
                      <a:pt x="12" y="15"/>
                    </a:lnTo>
                    <a:lnTo>
                      <a:pt x="6" y="12"/>
                    </a:lnTo>
                    <a:lnTo>
                      <a:pt x="6" y="9"/>
                    </a:lnTo>
                    <a:lnTo>
                      <a:pt x="18" y="12"/>
                    </a:lnTo>
                    <a:lnTo>
                      <a:pt x="20" y="9"/>
                    </a:lnTo>
                    <a:lnTo>
                      <a:pt x="28" y="0"/>
                    </a:lnTo>
                    <a:lnTo>
                      <a:pt x="28" y="9"/>
                    </a:lnTo>
                    <a:lnTo>
                      <a:pt x="31" y="20"/>
                    </a:lnTo>
                    <a:lnTo>
                      <a:pt x="31" y="24"/>
                    </a:lnTo>
                    <a:lnTo>
                      <a:pt x="28" y="34"/>
                    </a:lnTo>
                    <a:lnTo>
                      <a:pt x="29" y="37"/>
                    </a:lnTo>
                    <a:lnTo>
                      <a:pt x="26" y="38"/>
                    </a:lnTo>
                    <a:lnTo>
                      <a:pt x="23" y="43"/>
                    </a:lnTo>
                    <a:lnTo>
                      <a:pt x="18" y="41"/>
                    </a:lnTo>
                    <a:lnTo>
                      <a:pt x="12" y="52"/>
                    </a:lnTo>
                    <a:lnTo>
                      <a:pt x="9" y="47"/>
                    </a:lnTo>
                    <a:lnTo>
                      <a:pt x="6" y="49"/>
                    </a:lnTo>
                    <a:lnTo>
                      <a:pt x="2" y="46"/>
                    </a:lnTo>
                    <a:lnTo>
                      <a:pt x="5" y="43"/>
                    </a:lnTo>
                    <a:lnTo>
                      <a:pt x="0" y="38"/>
                    </a:lnTo>
                    <a:lnTo>
                      <a:pt x="3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49" name="Freeform 6808">
                <a:extLst>
                  <a:ext uri="{FF2B5EF4-FFF2-40B4-BE49-F238E27FC236}">
                    <a16:creationId xmlns:a16="http://schemas.microsoft.com/office/drawing/2014/main" id="{C0E1BD10-35E4-7DB9-6BF0-1D9AD1055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810"/>
                <a:ext cx="15" cy="26"/>
              </a:xfrm>
              <a:custGeom>
                <a:avLst/>
                <a:gdLst>
                  <a:gd name="T0" fmla="*/ 3 w 31"/>
                  <a:gd name="T1" fmla="*/ 32 h 52"/>
                  <a:gd name="T2" fmla="*/ 9 w 31"/>
                  <a:gd name="T3" fmla="*/ 30 h 52"/>
                  <a:gd name="T4" fmla="*/ 14 w 31"/>
                  <a:gd name="T5" fmla="*/ 30 h 52"/>
                  <a:gd name="T6" fmla="*/ 15 w 31"/>
                  <a:gd name="T7" fmla="*/ 23 h 52"/>
                  <a:gd name="T8" fmla="*/ 12 w 31"/>
                  <a:gd name="T9" fmla="*/ 15 h 52"/>
                  <a:gd name="T10" fmla="*/ 6 w 31"/>
                  <a:gd name="T11" fmla="*/ 12 h 52"/>
                  <a:gd name="T12" fmla="*/ 6 w 31"/>
                  <a:gd name="T13" fmla="*/ 9 h 52"/>
                  <a:gd name="T14" fmla="*/ 18 w 31"/>
                  <a:gd name="T15" fmla="*/ 12 h 52"/>
                  <a:gd name="T16" fmla="*/ 20 w 31"/>
                  <a:gd name="T17" fmla="*/ 9 h 52"/>
                  <a:gd name="T18" fmla="*/ 28 w 31"/>
                  <a:gd name="T19" fmla="*/ 0 h 52"/>
                  <a:gd name="T20" fmla="*/ 28 w 31"/>
                  <a:gd name="T21" fmla="*/ 9 h 52"/>
                  <a:gd name="T22" fmla="*/ 31 w 31"/>
                  <a:gd name="T23" fmla="*/ 20 h 52"/>
                  <a:gd name="T24" fmla="*/ 31 w 31"/>
                  <a:gd name="T25" fmla="*/ 24 h 52"/>
                  <a:gd name="T26" fmla="*/ 28 w 31"/>
                  <a:gd name="T27" fmla="*/ 34 h 52"/>
                  <a:gd name="T28" fmla="*/ 29 w 31"/>
                  <a:gd name="T29" fmla="*/ 37 h 52"/>
                  <a:gd name="T30" fmla="*/ 26 w 31"/>
                  <a:gd name="T31" fmla="*/ 38 h 52"/>
                  <a:gd name="T32" fmla="*/ 23 w 31"/>
                  <a:gd name="T33" fmla="*/ 43 h 52"/>
                  <a:gd name="T34" fmla="*/ 18 w 31"/>
                  <a:gd name="T35" fmla="*/ 41 h 52"/>
                  <a:gd name="T36" fmla="*/ 12 w 31"/>
                  <a:gd name="T37" fmla="*/ 52 h 52"/>
                  <a:gd name="T38" fmla="*/ 9 w 31"/>
                  <a:gd name="T39" fmla="*/ 47 h 52"/>
                  <a:gd name="T40" fmla="*/ 6 w 31"/>
                  <a:gd name="T41" fmla="*/ 49 h 52"/>
                  <a:gd name="T42" fmla="*/ 2 w 31"/>
                  <a:gd name="T43" fmla="*/ 46 h 52"/>
                  <a:gd name="T44" fmla="*/ 5 w 31"/>
                  <a:gd name="T45" fmla="*/ 43 h 52"/>
                  <a:gd name="T46" fmla="*/ 0 w 31"/>
                  <a:gd name="T47" fmla="*/ 38 h 52"/>
                  <a:gd name="T48" fmla="*/ 3 w 31"/>
                  <a:gd name="T49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1" h="52">
                    <a:moveTo>
                      <a:pt x="3" y="32"/>
                    </a:moveTo>
                    <a:lnTo>
                      <a:pt x="9" y="30"/>
                    </a:lnTo>
                    <a:lnTo>
                      <a:pt x="14" y="30"/>
                    </a:lnTo>
                    <a:lnTo>
                      <a:pt x="15" y="23"/>
                    </a:lnTo>
                    <a:lnTo>
                      <a:pt x="12" y="15"/>
                    </a:lnTo>
                    <a:lnTo>
                      <a:pt x="6" y="12"/>
                    </a:lnTo>
                    <a:lnTo>
                      <a:pt x="6" y="9"/>
                    </a:lnTo>
                    <a:lnTo>
                      <a:pt x="18" y="12"/>
                    </a:lnTo>
                    <a:lnTo>
                      <a:pt x="20" y="9"/>
                    </a:lnTo>
                    <a:lnTo>
                      <a:pt x="28" y="0"/>
                    </a:lnTo>
                    <a:lnTo>
                      <a:pt x="28" y="9"/>
                    </a:lnTo>
                    <a:lnTo>
                      <a:pt x="31" y="20"/>
                    </a:lnTo>
                    <a:lnTo>
                      <a:pt x="31" y="24"/>
                    </a:lnTo>
                    <a:lnTo>
                      <a:pt x="28" y="34"/>
                    </a:lnTo>
                    <a:lnTo>
                      <a:pt x="29" y="37"/>
                    </a:lnTo>
                    <a:lnTo>
                      <a:pt x="26" y="38"/>
                    </a:lnTo>
                    <a:lnTo>
                      <a:pt x="23" y="43"/>
                    </a:lnTo>
                    <a:lnTo>
                      <a:pt x="18" y="41"/>
                    </a:lnTo>
                    <a:lnTo>
                      <a:pt x="12" y="52"/>
                    </a:lnTo>
                    <a:lnTo>
                      <a:pt x="9" y="47"/>
                    </a:lnTo>
                    <a:lnTo>
                      <a:pt x="6" y="49"/>
                    </a:lnTo>
                    <a:lnTo>
                      <a:pt x="2" y="46"/>
                    </a:lnTo>
                    <a:lnTo>
                      <a:pt x="5" y="43"/>
                    </a:lnTo>
                    <a:lnTo>
                      <a:pt x="0" y="38"/>
                    </a:lnTo>
                    <a:lnTo>
                      <a:pt x="3" y="32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0" name="Freeform 6809">
                <a:extLst>
                  <a:ext uri="{FF2B5EF4-FFF2-40B4-BE49-F238E27FC236}">
                    <a16:creationId xmlns:a16="http://schemas.microsoft.com/office/drawing/2014/main" id="{26DC0A02-F9D9-8AC8-58DC-662C756E6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815"/>
                <a:ext cx="13" cy="12"/>
              </a:xfrm>
              <a:custGeom>
                <a:avLst/>
                <a:gdLst>
                  <a:gd name="T0" fmla="*/ 2 w 26"/>
                  <a:gd name="T1" fmla="*/ 19 h 23"/>
                  <a:gd name="T2" fmla="*/ 11 w 26"/>
                  <a:gd name="T3" fmla="*/ 23 h 23"/>
                  <a:gd name="T4" fmla="*/ 26 w 26"/>
                  <a:gd name="T5" fmla="*/ 23 h 23"/>
                  <a:gd name="T6" fmla="*/ 23 w 26"/>
                  <a:gd name="T7" fmla="*/ 16 h 23"/>
                  <a:gd name="T8" fmla="*/ 26 w 26"/>
                  <a:gd name="T9" fmla="*/ 9 h 23"/>
                  <a:gd name="T10" fmla="*/ 26 w 26"/>
                  <a:gd name="T11" fmla="*/ 7 h 23"/>
                  <a:gd name="T12" fmla="*/ 22 w 26"/>
                  <a:gd name="T13" fmla="*/ 3 h 23"/>
                  <a:gd name="T14" fmla="*/ 17 w 26"/>
                  <a:gd name="T15" fmla="*/ 0 h 23"/>
                  <a:gd name="T16" fmla="*/ 12 w 26"/>
                  <a:gd name="T17" fmla="*/ 6 h 23"/>
                  <a:gd name="T18" fmla="*/ 6 w 26"/>
                  <a:gd name="T19" fmla="*/ 4 h 23"/>
                  <a:gd name="T20" fmla="*/ 5 w 26"/>
                  <a:gd name="T21" fmla="*/ 4 h 23"/>
                  <a:gd name="T22" fmla="*/ 2 w 26"/>
                  <a:gd name="T23" fmla="*/ 9 h 23"/>
                  <a:gd name="T24" fmla="*/ 0 w 26"/>
                  <a:gd name="T25" fmla="*/ 18 h 23"/>
                  <a:gd name="T26" fmla="*/ 2 w 26"/>
                  <a:gd name="T2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23">
                    <a:moveTo>
                      <a:pt x="2" y="19"/>
                    </a:moveTo>
                    <a:lnTo>
                      <a:pt x="11" y="23"/>
                    </a:lnTo>
                    <a:lnTo>
                      <a:pt x="26" y="23"/>
                    </a:lnTo>
                    <a:lnTo>
                      <a:pt x="23" y="16"/>
                    </a:lnTo>
                    <a:lnTo>
                      <a:pt x="26" y="9"/>
                    </a:lnTo>
                    <a:lnTo>
                      <a:pt x="26" y="7"/>
                    </a:lnTo>
                    <a:lnTo>
                      <a:pt x="22" y="3"/>
                    </a:lnTo>
                    <a:lnTo>
                      <a:pt x="17" y="0"/>
                    </a:lnTo>
                    <a:lnTo>
                      <a:pt x="12" y="6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2" y="9"/>
                    </a:lnTo>
                    <a:lnTo>
                      <a:pt x="0" y="18"/>
                    </a:ln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1" name="Freeform 6810">
                <a:extLst>
                  <a:ext uri="{FF2B5EF4-FFF2-40B4-BE49-F238E27FC236}">
                    <a16:creationId xmlns:a16="http://schemas.microsoft.com/office/drawing/2014/main" id="{EF24B712-A265-B320-C3ED-9A0FB10B6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815"/>
                <a:ext cx="13" cy="12"/>
              </a:xfrm>
              <a:custGeom>
                <a:avLst/>
                <a:gdLst>
                  <a:gd name="T0" fmla="*/ 2 w 26"/>
                  <a:gd name="T1" fmla="*/ 19 h 23"/>
                  <a:gd name="T2" fmla="*/ 0 w 26"/>
                  <a:gd name="T3" fmla="*/ 18 h 23"/>
                  <a:gd name="T4" fmla="*/ 2 w 26"/>
                  <a:gd name="T5" fmla="*/ 9 h 23"/>
                  <a:gd name="T6" fmla="*/ 5 w 26"/>
                  <a:gd name="T7" fmla="*/ 4 h 23"/>
                  <a:gd name="T8" fmla="*/ 6 w 26"/>
                  <a:gd name="T9" fmla="*/ 4 h 23"/>
                  <a:gd name="T10" fmla="*/ 12 w 26"/>
                  <a:gd name="T11" fmla="*/ 6 h 23"/>
                  <a:gd name="T12" fmla="*/ 17 w 26"/>
                  <a:gd name="T13" fmla="*/ 0 h 23"/>
                  <a:gd name="T14" fmla="*/ 22 w 26"/>
                  <a:gd name="T15" fmla="*/ 3 h 23"/>
                  <a:gd name="T16" fmla="*/ 26 w 26"/>
                  <a:gd name="T17" fmla="*/ 7 h 23"/>
                  <a:gd name="T18" fmla="*/ 26 w 26"/>
                  <a:gd name="T19" fmla="*/ 9 h 23"/>
                  <a:gd name="T20" fmla="*/ 23 w 26"/>
                  <a:gd name="T21" fmla="*/ 16 h 23"/>
                  <a:gd name="T22" fmla="*/ 26 w 26"/>
                  <a:gd name="T23" fmla="*/ 23 h 23"/>
                  <a:gd name="T24" fmla="*/ 11 w 26"/>
                  <a:gd name="T25" fmla="*/ 23 h 23"/>
                  <a:gd name="T26" fmla="*/ 2 w 26"/>
                  <a:gd name="T2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23">
                    <a:moveTo>
                      <a:pt x="2" y="19"/>
                    </a:moveTo>
                    <a:lnTo>
                      <a:pt x="0" y="18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17" y="0"/>
                    </a:lnTo>
                    <a:lnTo>
                      <a:pt x="22" y="3"/>
                    </a:lnTo>
                    <a:lnTo>
                      <a:pt x="26" y="7"/>
                    </a:lnTo>
                    <a:lnTo>
                      <a:pt x="26" y="9"/>
                    </a:lnTo>
                    <a:lnTo>
                      <a:pt x="23" y="16"/>
                    </a:lnTo>
                    <a:lnTo>
                      <a:pt x="26" y="23"/>
                    </a:lnTo>
                    <a:lnTo>
                      <a:pt x="11" y="23"/>
                    </a:ln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2" name="Freeform 6811">
                <a:extLst>
                  <a:ext uri="{FF2B5EF4-FFF2-40B4-BE49-F238E27FC236}">
                    <a16:creationId xmlns:a16="http://schemas.microsoft.com/office/drawing/2014/main" id="{4AC25CE1-1697-F140-E964-7083CAB9B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815"/>
                <a:ext cx="13" cy="12"/>
              </a:xfrm>
              <a:custGeom>
                <a:avLst/>
                <a:gdLst>
                  <a:gd name="T0" fmla="*/ 2 w 26"/>
                  <a:gd name="T1" fmla="*/ 19 h 23"/>
                  <a:gd name="T2" fmla="*/ 0 w 26"/>
                  <a:gd name="T3" fmla="*/ 18 h 23"/>
                  <a:gd name="T4" fmla="*/ 2 w 26"/>
                  <a:gd name="T5" fmla="*/ 9 h 23"/>
                  <a:gd name="T6" fmla="*/ 5 w 26"/>
                  <a:gd name="T7" fmla="*/ 4 h 23"/>
                  <a:gd name="T8" fmla="*/ 6 w 26"/>
                  <a:gd name="T9" fmla="*/ 4 h 23"/>
                  <a:gd name="T10" fmla="*/ 12 w 26"/>
                  <a:gd name="T11" fmla="*/ 6 h 23"/>
                  <a:gd name="T12" fmla="*/ 17 w 26"/>
                  <a:gd name="T13" fmla="*/ 0 h 23"/>
                  <a:gd name="T14" fmla="*/ 22 w 26"/>
                  <a:gd name="T15" fmla="*/ 3 h 23"/>
                  <a:gd name="T16" fmla="*/ 26 w 26"/>
                  <a:gd name="T17" fmla="*/ 7 h 23"/>
                  <a:gd name="T18" fmla="*/ 26 w 26"/>
                  <a:gd name="T19" fmla="*/ 9 h 23"/>
                  <a:gd name="T20" fmla="*/ 23 w 26"/>
                  <a:gd name="T21" fmla="*/ 16 h 23"/>
                  <a:gd name="T22" fmla="*/ 26 w 26"/>
                  <a:gd name="T23" fmla="*/ 23 h 23"/>
                  <a:gd name="T24" fmla="*/ 11 w 26"/>
                  <a:gd name="T25" fmla="*/ 23 h 23"/>
                  <a:gd name="T26" fmla="*/ 2 w 26"/>
                  <a:gd name="T2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23">
                    <a:moveTo>
                      <a:pt x="2" y="19"/>
                    </a:moveTo>
                    <a:lnTo>
                      <a:pt x="0" y="18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17" y="0"/>
                    </a:lnTo>
                    <a:lnTo>
                      <a:pt x="22" y="3"/>
                    </a:lnTo>
                    <a:lnTo>
                      <a:pt x="26" y="7"/>
                    </a:lnTo>
                    <a:lnTo>
                      <a:pt x="26" y="9"/>
                    </a:lnTo>
                    <a:lnTo>
                      <a:pt x="23" y="16"/>
                    </a:lnTo>
                    <a:lnTo>
                      <a:pt x="26" y="23"/>
                    </a:lnTo>
                    <a:lnTo>
                      <a:pt x="11" y="23"/>
                    </a:lnTo>
                    <a:lnTo>
                      <a:pt x="2" y="1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3" name="Freeform 6812">
                <a:extLst>
                  <a:ext uri="{FF2B5EF4-FFF2-40B4-BE49-F238E27FC236}">
                    <a16:creationId xmlns:a16="http://schemas.microsoft.com/office/drawing/2014/main" id="{C76E6542-60AF-4806-85B7-70E219F4F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806"/>
                <a:ext cx="25" cy="28"/>
              </a:xfrm>
              <a:custGeom>
                <a:avLst/>
                <a:gdLst>
                  <a:gd name="T0" fmla="*/ 33 w 50"/>
                  <a:gd name="T1" fmla="*/ 23 h 55"/>
                  <a:gd name="T2" fmla="*/ 22 w 50"/>
                  <a:gd name="T3" fmla="*/ 14 h 55"/>
                  <a:gd name="T4" fmla="*/ 19 w 50"/>
                  <a:gd name="T5" fmla="*/ 19 h 55"/>
                  <a:gd name="T6" fmla="*/ 10 w 50"/>
                  <a:gd name="T7" fmla="*/ 14 h 55"/>
                  <a:gd name="T8" fmla="*/ 3 w 50"/>
                  <a:gd name="T9" fmla="*/ 0 h 55"/>
                  <a:gd name="T10" fmla="*/ 0 w 50"/>
                  <a:gd name="T11" fmla="*/ 5 h 55"/>
                  <a:gd name="T12" fmla="*/ 3 w 50"/>
                  <a:gd name="T13" fmla="*/ 8 h 55"/>
                  <a:gd name="T14" fmla="*/ 4 w 50"/>
                  <a:gd name="T15" fmla="*/ 14 h 55"/>
                  <a:gd name="T16" fmla="*/ 1 w 50"/>
                  <a:gd name="T17" fmla="*/ 29 h 55"/>
                  <a:gd name="T18" fmla="*/ 4 w 50"/>
                  <a:gd name="T19" fmla="*/ 32 h 55"/>
                  <a:gd name="T20" fmla="*/ 19 w 50"/>
                  <a:gd name="T21" fmla="*/ 35 h 55"/>
                  <a:gd name="T22" fmla="*/ 24 w 50"/>
                  <a:gd name="T23" fmla="*/ 38 h 55"/>
                  <a:gd name="T24" fmla="*/ 30 w 50"/>
                  <a:gd name="T25" fmla="*/ 45 h 55"/>
                  <a:gd name="T26" fmla="*/ 30 w 50"/>
                  <a:gd name="T27" fmla="*/ 52 h 55"/>
                  <a:gd name="T28" fmla="*/ 30 w 50"/>
                  <a:gd name="T29" fmla="*/ 55 h 55"/>
                  <a:gd name="T30" fmla="*/ 34 w 50"/>
                  <a:gd name="T31" fmla="*/ 54 h 55"/>
                  <a:gd name="T32" fmla="*/ 33 w 50"/>
                  <a:gd name="T33" fmla="*/ 40 h 55"/>
                  <a:gd name="T34" fmla="*/ 44 w 50"/>
                  <a:gd name="T35" fmla="*/ 32 h 55"/>
                  <a:gd name="T36" fmla="*/ 50 w 50"/>
                  <a:gd name="T37" fmla="*/ 22 h 55"/>
                  <a:gd name="T38" fmla="*/ 41 w 50"/>
                  <a:gd name="T39" fmla="*/ 17 h 55"/>
                  <a:gd name="T40" fmla="*/ 33 w 50"/>
                  <a:gd name="T4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55">
                    <a:moveTo>
                      <a:pt x="33" y="23"/>
                    </a:moveTo>
                    <a:lnTo>
                      <a:pt x="22" y="14"/>
                    </a:lnTo>
                    <a:lnTo>
                      <a:pt x="19" y="19"/>
                    </a:lnTo>
                    <a:lnTo>
                      <a:pt x="10" y="14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4" y="14"/>
                    </a:lnTo>
                    <a:lnTo>
                      <a:pt x="1" y="29"/>
                    </a:lnTo>
                    <a:lnTo>
                      <a:pt x="4" y="32"/>
                    </a:lnTo>
                    <a:lnTo>
                      <a:pt x="19" y="35"/>
                    </a:lnTo>
                    <a:lnTo>
                      <a:pt x="24" y="38"/>
                    </a:lnTo>
                    <a:lnTo>
                      <a:pt x="30" y="45"/>
                    </a:lnTo>
                    <a:lnTo>
                      <a:pt x="30" y="52"/>
                    </a:lnTo>
                    <a:lnTo>
                      <a:pt x="30" y="55"/>
                    </a:lnTo>
                    <a:lnTo>
                      <a:pt x="34" y="54"/>
                    </a:lnTo>
                    <a:lnTo>
                      <a:pt x="33" y="40"/>
                    </a:lnTo>
                    <a:lnTo>
                      <a:pt x="44" y="32"/>
                    </a:lnTo>
                    <a:lnTo>
                      <a:pt x="50" y="22"/>
                    </a:lnTo>
                    <a:lnTo>
                      <a:pt x="41" y="17"/>
                    </a:lnTo>
                    <a:lnTo>
                      <a:pt x="33" y="2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4" name="Freeform 6813">
                <a:extLst>
                  <a:ext uri="{FF2B5EF4-FFF2-40B4-BE49-F238E27FC236}">
                    <a16:creationId xmlns:a16="http://schemas.microsoft.com/office/drawing/2014/main" id="{362DBA71-DF79-813A-1328-B89ABD667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806"/>
                <a:ext cx="25" cy="28"/>
              </a:xfrm>
              <a:custGeom>
                <a:avLst/>
                <a:gdLst>
                  <a:gd name="T0" fmla="*/ 33 w 50"/>
                  <a:gd name="T1" fmla="*/ 23 h 55"/>
                  <a:gd name="T2" fmla="*/ 41 w 50"/>
                  <a:gd name="T3" fmla="*/ 17 h 55"/>
                  <a:gd name="T4" fmla="*/ 50 w 50"/>
                  <a:gd name="T5" fmla="*/ 22 h 55"/>
                  <a:gd name="T6" fmla="*/ 44 w 50"/>
                  <a:gd name="T7" fmla="*/ 32 h 55"/>
                  <a:gd name="T8" fmla="*/ 33 w 50"/>
                  <a:gd name="T9" fmla="*/ 40 h 55"/>
                  <a:gd name="T10" fmla="*/ 34 w 50"/>
                  <a:gd name="T11" fmla="*/ 54 h 55"/>
                  <a:gd name="T12" fmla="*/ 30 w 50"/>
                  <a:gd name="T13" fmla="*/ 55 h 55"/>
                  <a:gd name="T14" fmla="*/ 30 w 50"/>
                  <a:gd name="T15" fmla="*/ 52 h 55"/>
                  <a:gd name="T16" fmla="*/ 30 w 50"/>
                  <a:gd name="T17" fmla="*/ 45 h 55"/>
                  <a:gd name="T18" fmla="*/ 24 w 50"/>
                  <a:gd name="T19" fmla="*/ 38 h 55"/>
                  <a:gd name="T20" fmla="*/ 19 w 50"/>
                  <a:gd name="T21" fmla="*/ 35 h 55"/>
                  <a:gd name="T22" fmla="*/ 4 w 50"/>
                  <a:gd name="T23" fmla="*/ 32 h 55"/>
                  <a:gd name="T24" fmla="*/ 1 w 50"/>
                  <a:gd name="T25" fmla="*/ 29 h 55"/>
                  <a:gd name="T26" fmla="*/ 4 w 50"/>
                  <a:gd name="T27" fmla="*/ 14 h 55"/>
                  <a:gd name="T28" fmla="*/ 3 w 50"/>
                  <a:gd name="T29" fmla="*/ 8 h 55"/>
                  <a:gd name="T30" fmla="*/ 0 w 50"/>
                  <a:gd name="T31" fmla="*/ 5 h 55"/>
                  <a:gd name="T32" fmla="*/ 3 w 50"/>
                  <a:gd name="T33" fmla="*/ 0 h 55"/>
                  <a:gd name="T34" fmla="*/ 10 w 50"/>
                  <a:gd name="T35" fmla="*/ 14 h 55"/>
                  <a:gd name="T36" fmla="*/ 19 w 50"/>
                  <a:gd name="T37" fmla="*/ 19 h 55"/>
                  <a:gd name="T38" fmla="*/ 22 w 50"/>
                  <a:gd name="T39" fmla="*/ 14 h 55"/>
                  <a:gd name="T40" fmla="*/ 33 w 50"/>
                  <a:gd name="T4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55">
                    <a:moveTo>
                      <a:pt x="33" y="23"/>
                    </a:moveTo>
                    <a:lnTo>
                      <a:pt x="41" y="17"/>
                    </a:lnTo>
                    <a:lnTo>
                      <a:pt x="50" y="22"/>
                    </a:lnTo>
                    <a:lnTo>
                      <a:pt x="44" y="32"/>
                    </a:lnTo>
                    <a:lnTo>
                      <a:pt x="33" y="40"/>
                    </a:lnTo>
                    <a:lnTo>
                      <a:pt x="34" y="54"/>
                    </a:lnTo>
                    <a:lnTo>
                      <a:pt x="30" y="55"/>
                    </a:lnTo>
                    <a:lnTo>
                      <a:pt x="30" y="52"/>
                    </a:lnTo>
                    <a:lnTo>
                      <a:pt x="30" y="45"/>
                    </a:lnTo>
                    <a:lnTo>
                      <a:pt x="24" y="38"/>
                    </a:lnTo>
                    <a:lnTo>
                      <a:pt x="19" y="35"/>
                    </a:lnTo>
                    <a:lnTo>
                      <a:pt x="4" y="32"/>
                    </a:lnTo>
                    <a:lnTo>
                      <a:pt x="1" y="29"/>
                    </a:lnTo>
                    <a:lnTo>
                      <a:pt x="4" y="14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0"/>
                    </a:lnTo>
                    <a:lnTo>
                      <a:pt x="10" y="14"/>
                    </a:lnTo>
                    <a:lnTo>
                      <a:pt x="19" y="19"/>
                    </a:lnTo>
                    <a:lnTo>
                      <a:pt x="22" y="14"/>
                    </a:lnTo>
                    <a:lnTo>
                      <a:pt x="33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5" name="Freeform 6814">
                <a:extLst>
                  <a:ext uri="{FF2B5EF4-FFF2-40B4-BE49-F238E27FC236}">
                    <a16:creationId xmlns:a16="http://schemas.microsoft.com/office/drawing/2014/main" id="{AE306CF4-FA48-0901-D171-D45B2F5D0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806"/>
                <a:ext cx="25" cy="28"/>
              </a:xfrm>
              <a:custGeom>
                <a:avLst/>
                <a:gdLst>
                  <a:gd name="T0" fmla="*/ 33 w 50"/>
                  <a:gd name="T1" fmla="*/ 23 h 55"/>
                  <a:gd name="T2" fmla="*/ 41 w 50"/>
                  <a:gd name="T3" fmla="*/ 17 h 55"/>
                  <a:gd name="T4" fmla="*/ 50 w 50"/>
                  <a:gd name="T5" fmla="*/ 22 h 55"/>
                  <a:gd name="T6" fmla="*/ 44 w 50"/>
                  <a:gd name="T7" fmla="*/ 32 h 55"/>
                  <a:gd name="T8" fmla="*/ 33 w 50"/>
                  <a:gd name="T9" fmla="*/ 40 h 55"/>
                  <a:gd name="T10" fmla="*/ 34 w 50"/>
                  <a:gd name="T11" fmla="*/ 54 h 55"/>
                  <a:gd name="T12" fmla="*/ 30 w 50"/>
                  <a:gd name="T13" fmla="*/ 55 h 55"/>
                  <a:gd name="T14" fmla="*/ 30 w 50"/>
                  <a:gd name="T15" fmla="*/ 52 h 55"/>
                  <a:gd name="T16" fmla="*/ 30 w 50"/>
                  <a:gd name="T17" fmla="*/ 45 h 55"/>
                  <a:gd name="T18" fmla="*/ 24 w 50"/>
                  <a:gd name="T19" fmla="*/ 38 h 55"/>
                  <a:gd name="T20" fmla="*/ 19 w 50"/>
                  <a:gd name="T21" fmla="*/ 35 h 55"/>
                  <a:gd name="T22" fmla="*/ 4 w 50"/>
                  <a:gd name="T23" fmla="*/ 32 h 55"/>
                  <a:gd name="T24" fmla="*/ 1 w 50"/>
                  <a:gd name="T25" fmla="*/ 29 h 55"/>
                  <a:gd name="T26" fmla="*/ 4 w 50"/>
                  <a:gd name="T27" fmla="*/ 14 h 55"/>
                  <a:gd name="T28" fmla="*/ 3 w 50"/>
                  <a:gd name="T29" fmla="*/ 8 h 55"/>
                  <a:gd name="T30" fmla="*/ 0 w 50"/>
                  <a:gd name="T31" fmla="*/ 5 h 55"/>
                  <a:gd name="T32" fmla="*/ 3 w 50"/>
                  <a:gd name="T33" fmla="*/ 0 h 55"/>
                  <a:gd name="T34" fmla="*/ 10 w 50"/>
                  <a:gd name="T35" fmla="*/ 14 h 55"/>
                  <a:gd name="T36" fmla="*/ 19 w 50"/>
                  <a:gd name="T37" fmla="*/ 19 h 55"/>
                  <a:gd name="T38" fmla="*/ 22 w 50"/>
                  <a:gd name="T39" fmla="*/ 14 h 55"/>
                  <a:gd name="T40" fmla="*/ 33 w 50"/>
                  <a:gd name="T4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55">
                    <a:moveTo>
                      <a:pt x="33" y="23"/>
                    </a:moveTo>
                    <a:lnTo>
                      <a:pt x="41" y="17"/>
                    </a:lnTo>
                    <a:lnTo>
                      <a:pt x="50" y="22"/>
                    </a:lnTo>
                    <a:lnTo>
                      <a:pt x="44" y="32"/>
                    </a:lnTo>
                    <a:lnTo>
                      <a:pt x="33" y="40"/>
                    </a:lnTo>
                    <a:lnTo>
                      <a:pt x="34" y="54"/>
                    </a:lnTo>
                    <a:lnTo>
                      <a:pt x="30" y="55"/>
                    </a:lnTo>
                    <a:lnTo>
                      <a:pt x="30" y="52"/>
                    </a:lnTo>
                    <a:lnTo>
                      <a:pt x="30" y="45"/>
                    </a:lnTo>
                    <a:lnTo>
                      <a:pt x="24" y="38"/>
                    </a:lnTo>
                    <a:lnTo>
                      <a:pt x="19" y="35"/>
                    </a:lnTo>
                    <a:lnTo>
                      <a:pt x="4" y="32"/>
                    </a:lnTo>
                    <a:lnTo>
                      <a:pt x="1" y="29"/>
                    </a:lnTo>
                    <a:lnTo>
                      <a:pt x="4" y="14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0"/>
                    </a:lnTo>
                    <a:lnTo>
                      <a:pt x="10" y="14"/>
                    </a:lnTo>
                    <a:lnTo>
                      <a:pt x="19" y="19"/>
                    </a:lnTo>
                    <a:lnTo>
                      <a:pt x="22" y="14"/>
                    </a:lnTo>
                    <a:lnTo>
                      <a:pt x="33" y="2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6" name="Freeform 6815">
                <a:extLst>
                  <a:ext uri="{FF2B5EF4-FFF2-40B4-BE49-F238E27FC236}">
                    <a16:creationId xmlns:a16="http://schemas.microsoft.com/office/drawing/2014/main" id="{C498CE59-840B-92A2-D872-F7D4A072E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783"/>
                <a:ext cx="25" cy="16"/>
              </a:xfrm>
              <a:custGeom>
                <a:avLst/>
                <a:gdLst>
                  <a:gd name="T0" fmla="*/ 17 w 52"/>
                  <a:gd name="T1" fmla="*/ 11 h 30"/>
                  <a:gd name="T2" fmla="*/ 11 w 52"/>
                  <a:gd name="T3" fmla="*/ 8 h 30"/>
                  <a:gd name="T4" fmla="*/ 11 w 52"/>
                  <a:gd name="T5" fmla="*/ 8 h 30"/>
                  <a:gd name="T6" fmla="*/ 9 w 52"/>
                  <a:gd name="T7" fmla="*/ 17 h 30"/>
                  <a:gd name="T8" fmla="*/ 3 w 52"/>
                  <a:gd name="T9" fmla="*/ 15 h 30"/>
                  <a:gd name="T10" fmla="*/ 0 w 52"/>
                  <a:gd name="T11" fmla="*/ 18 h 30"/>
                  <a:gd name="T12" fmla="*/ 0 w 52"/>
                  <a:gd name="T13" fmla="*/ 20 h 30"/>
                  <a:gd name="T14" fmla="*/ 9 w 52"/>
                  <a:gd name="T15" fmla="*/ 24 h 30"/>
                  <a:gd name="T16" fmla="*/ 16 w 52"/>
                  <a:gd name="T17" fmla="*/ 26 h 30"/>
                  <a:gd name="T18" fmla="*/ 17 w 52"/>
                  <a:gd name="T19" fmla="*/ 23 h 30"/>
                  <a:gd name="T20" fmla="*/ 28 w 52"/>
                  <a:gd name="T21" fmla="*/ 26 h 30"/>
                  <a:gd name="T22" fmla="*/ 32 w 52"/>
                  <a:gd name="T23" fmla="*/ 26 h 30"/>
                  <a:gd name="T24" fmla="*/ 40 w 52"/>
                  <a:gd name="T25" fmla="*/ 30 h 30"/>
                  <a:gd name="T26" fmla="*/ 52 w 52"/>
                  <a:gd name="T27" fmla="*/ 14 h 30"/>
                  <a:gd name="T28" fmla="*/ 50 w 52"/>
                  <a:gd name="T29" fmla="*/ 11 h 30"/>
                  <a:gd name="T30" fmla="*/ 46 w 52"/>
                  <a:gd name="T31" fmla="*/ 3 h 30"/>
                  <a:gd name="T32" fmla="*/ 40 w 52"/>
                  <a:gd name="T33" fmla="*/ 8 h 30"/>
                  <a:gd name="T34" fmla="*/ 35 w 52"/>
                  <a:gd name="T35" fmla="*/ 0 h 30"/>
                  <a:gd name="T36" fmla="*/ 26 w 52"/>
                  <a:gd name="T37" fmla="*/ 3 h 30"/>
                  <a:gd name="T38" fmla="*/ 20 w 52"/>
                  <a:gd name="T39" fmla="*/ 20 h 30"/>
                  <a:gd name="T40" fmla="*/ 17 w 52"/>
                  <a:gd name="T41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30">
                    <a:moveTo>
                      <a:pt x="17" y="11"/>
                    </a:moveTo>
                    <a:lnTo>
                      <a:pt x="11" y="8"/>
                    </a:lnTo>
                    <a:lnTo>
                      <a:pt x="11" y="8"/>
                    </a:lnTo>
                    <a:lnTo>
                      <a:pt x="9" y="17"/>
                    </a:lnTo>
                    <a:lnTo>
                      <a:pt x="3" y="15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9" y="24"/>
                    </a:lnTo>
                    <a:lnTo>
                      <a:pt x="16" y="26"/>
                    </a:lnTo>
                    <a:lnTo>
                      <a:pt x="17" y="23"/>
                    </a:lnTo>
                    <a:lnTo>
                      <a:pt x="28" y="26"/>
                    </a:lnTo>
                    <a:lnTo>
                      <a:pt x="32" y="26"/>
                    </a:lnTo>
                    <a:lnTo>
                      <a:pt x="40" y="30"/>
                    </a:lnTo>
                    <a:lnTo>
                      <a:pt x="52" y="14"/>
                    </a:lnTo>
                    <a:lnTo>
                      <a:pt x="50" y="11"/>
                    </a:lnTo>
                    <a:lnTo>
                      <a:pt x="46" y="3"/>
                    </a:lnTo>
                    <a:lnTo>
                      <a:pt x="40" y="8"/>
                    </a:lnTo>
                    <a:lnTo>
                      <a:pt x="35" y="0"/>
                    </a:lnTo>
                    <a:lnTo>
                      <a:pt x="26" y="3"/>
                    </a:lnTo>
                    <a:lnTo>
                      <a:pt x="20" y="20"/>
                    </a:lnTo>
                    <a:lnTo>
                      <a:pt x="17" y="1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" name="Freeform 6816">
                <a:extLst>
                  <a:ext uri="{FF2B5EF4-FFF2-40B4-BE49-F238E27FC236}">
                    <a16:creationId xmlns:a16="http://schemas.microsoft.com/office/drawing/2014/main" id="{E0E83EEB-9B03-17B9-5D9D-CBEB8CC50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783"/>
                <a:ext cx="25" cy="16"/>
              </a:xfrm>
              <a:custGeom>
                <a:avLst/>
                <a:gdLst>
                  <a:gd name="T0" fmla="*/ 17 w 52"/>
                  <a:gd name="T1" fmla="*/ 11 h 30"/>
                  <a:gd name="T2" fmla="*/ 20 w 52"/>
                  <a:gd name="T3" fmla="*/ 20 h 30"/>
                  <a:gd name="T4" fmla="*/ 26 w 52"/>
                  <a:gd name="T5" fmla="*/ 3 h 30"/>
                  <a:gd name="T6" fmla="*/ 35 w 52"/>
                  <a:gd name="T7" fmla="*/ 0 h 30"/>
                  <a:gd name="T8" fmla="*/ 40 w 52"/>
                  <a:gd name="T9" fmla="*/ 8 h 30"/>
                  <a:gd name="T10" fmla="*/ 46 w 52"/>
                  <a:gd name="T11" fmla="*/ 3 h 30"/>
                  <a:gd name="T12" fmla="*/ 50 w 52"/>
                  <a:gd name="T13" fmla="*/ 11 h 30"/>
                  <a:gd name="T14" fmla="*/ 52 w 52"/>
                  <a:gd name="T15" fmla="*/ 14 h 30"/>
                  <a:gd name="T16" fmla="*/ 40 w 52"/>
                  <a:gd name="T17" fmla="*/ 30 h 30"/>
                  <a:gd name="T18" fmla="*/ 32 w 52"/>
                  <a:gd name="T19" fmla="*/ 26 h 30"/>
                  <a:gd name="T20" fmla="*/ 28 w 52"/>
                  <a:gd name="T21" fmla="*/ 26 h 30"/>
                  <a:gd name="T22" fmla="*/ 17 w 52"/>
                  <a:gd name="T23" fmla="*/ 23 h 30"/>
                  <a:gd name="T24" fmla="*/ 16 w 52"/>
                  <a:gd name="T25" fmla="*/ 26 h 30"/>
                  <a:gd name="T26" fmla="*/ 9 w 52"/>
                  <a:gd name="T27" fmla="*/ 24 h 30"/>
                  <a:gd name="T28" fmla="*/ 0 w 52"/>
                  <a:gd name="T29" fmla="*/ 20 h 30"/>
                  <a:gd name="T30" fmla="*/ 0 w 52"/>
                  <a:gd name="T31" fmla="*/ 18 h 30"/>
                  <a:gd name="T32" fmla="*/ 3 w 52"/>
                  <a:gd name="T33" fmla="*/ 15 h 30"/>
                  <a:gd name="T34" fmla="*/ 9 w 52"/>
                  <a:gd name="T35" fmla="*/ 17 h 30"/>
                  <a:gd name="T36" fmla="*/ 11 w 52"/>
                  <a:gd name="T37" fmla="*/ 8 h 30"/>
                  <a:gd name="T38" fmla="*/ 11 w 52"/>
                  <a:gd name="T39" fmla="*/ 8 h 30"/>
                  <a:gd name="T40" fmla="*/ 17 w 52"/>
                  <a:gd name="T41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30">
                    <a:moveTo>
                      <a:pt x="17" y="11"/>
                    </a:moveTo>
                    <a:lnTo>
                      <a:pt x="20" y="20"/>
                    </a:lnTo>
                    <a:lnTo>
                      <a:pt x="26" y="3"/>
                    </a:lnTo>
                    <a:lnTo>
                      <a:pt x="35" y="0"/>
                    </a:lnTo>
                    <a:lnTo>
                      <a:pt x="40" y="8"/>
                    </a:lnTo>
                    <a:lnTo>
                      <a:pt x="46" y="3"/>
                    </a:lnTo>
                    <a:lnTo>
                      <a:pt x="50" y="11"/>
                    </a:lnTo>
                    <a:lnTo>
                      <a:pt x="52" y="14"/>
                    </a:lnTo>
                    <a:lnTo>
                      <a:pt x="40" y="30"/>
                    </a:lnTo>
                    <a:lnTo>
                      <a:pt x="32" y="26"/>
                    </a:lnTo>
                    <a:lnTo>
                      <a:pt x="28" y="26"/>
                    </a:lnTo>
                    <a:lnTo>
                      <a:pt x="17" y="23"/>
                    </a:lnTo>
                    <a:lnTo>
                      <a:pt x="16" y="26"/>
                    </a:lnTo>
                    <a:lnTo>
                      <a:pt x="9" y="24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9" y="17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7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" name="Freeform 6817">
                <a:extLst>
                  <a:ext uri="{FF2B5EF4-FFF2-40B4-BE49-F238E27FC236}">
                    <a16:creationId xmlns:a16="http://schemas.microsoft.com/office/drawing/2014/main" id="{70E345B5-E270-03EB-5D66-D8DBF4D0E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783"/>
                <a:ext cx="25" cy="16"/>
              </a:xfrm>
              <a:custGeom>
                <a:avLst/>
                <a:gdLst>
                  <a:gd name="T0" fmla="*/ 17 w 52"/>
                  <a:gd name="T1" fmla="*/ 11 h 30"/>
                  <a:gd name="T2" fmla="*/ 20 w 52"/>
                  <a:gd name="T3" fmla="*/ 20 h 30"/>
                  <a:gd name="T4" fmla="*/ 26 w 52"/>
                  <a:gd name="T5" fmla="*/ 3 h 30"/>
                  <a:gd name="T6" fmla="*/ 35 w 52"/>
                  <a:gd name="T7" fmla="*/ 0 h 30"/>
                  <a:gd name="T8" fmla="*/ 40 w 52"/>
                  <a:gd name="T9" fmla="*/ 8 h 30"/>
                  <a:gd name="T10" fmla="*/ 46 w 52"/>
                  <a:gd name="T11" fmla="*/ 3 h 30"/>
                  <a:gd name="T12" fmla="*/ 50 w 52"/>
                  <a:gd name="T13" fmla="*/ 11 h 30"/>
                  <a:gd name="T14" fmla="*/ 52 w 52"/>
                  <a:gd name="T15" fmla="*/ 14 h 30"/>
                  <a:gd name="T16" fmla="*/ 40 w 52"/>
                  <a:gd name="T17" fmla="*/ 30 h 30"/>
                  <a:gd name="T18" fmla="*/ 32 w 52"/>
                  <a:gd name="T19" fmla="*/ 26 h 30"/>
                  <a:gd name="T20" fmla="*/ 28 w 52"/>
                  <a:gd name="T21" fmla="*/ 26 h 30"/>
                  <a:gd name="T22" fmla="*/ 17 w 52"/>
                  <a:gd name="T23" fmla="*/ 23 h 30"/>
                  <a:gd name="T24" fmla="*/ 16 w 52"/>
                  <a:gd name="T25" fmla="*/ 26 h 30"/>
                  <a:gd name="T26" fmla="*/ 9 w 52"/>
                  <a:gd name="T27" fmla="*/ 24 h 30"/>
                  <a:gd name="T28" fmla="*/ 0 w 52"/>
                  <a:gd name="T29" fmla="*/ 20 h 30"/>
                  <a:gd name="T30" fmla="*/ 0 w 52"/>
                  <a:gd name="T31" fmla="*/ 18 h 30"/>
                  <a:gd name="T32" fmla="*/ 3 w 52"/>
                  <a:gd name="T33" fmla="*/ 15 h 30"/>
                  <a:gd name="T34" fmla="*/ 9 w 52"/>
                  <a:gd name="T35" fmla="*/ 17 h 30"/>
                  <a:gd name="T36" fmla="*/ 11 w 52"/>
                  <a:gd name="T37" fmla="*/ 8 h 30"/>
                  <a:gd name="T38" fmla="*/ 11 w 52"/>
                  <a:gd name="T39" fmla="*/ 8 h 30"/>
                  <a:gd name="T40" fmla="*/ 17 w 52"/>
                  <a:gd name="T41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30">
                    <a:moveTo>
                      <a:pt x="17" y="11"/>
                    </a:moveTo>
                    <a:lnTo>
                      <a:pt x="20" y="20"/>
                    </a:lnTo>
                    <a:lnTo>
                      <a:pt x="26" y="3"/>
                    </a:lnTo>
                    <a:lnTo>
                      <a:pt x="35" y="0"/>
                    </a:lnTo>
                    <a:lnTo>
                      <a:pt x="40" y="8"/>
                    </a:lnTo>
                    <a:lnTo>
                      <a:pt x="46" y="3"/>
                    </a:lnTo>
                    <a:lnTo>
                      <a:pt x="50" y="11"/>
                    </a:lnTo>
                    <a:lnTo>
                      <a:pt x="52" y="14"/>
                    </a:lnTo>
                    <a:lnTo>
                      <a:pt x="40" y="30"/>
                    </a:lnTo>
                    <a:lnTo>
                      <a:pt x="32" y="26"/>
                    </a:lnTo>
                    <a:lnTo>
                      <a:pt x="28" y="26"/>
                    </a:lnTo>
                    <a:lnTo>
                      <a:pt x="17" y="23"/>
                    </a:lnTo>
                    <a:lnTo>
                      <a:pt x="16" y="26"/>
                    </a:lnTo>
                    <a:lnTo>
                      <a:pt x="9" y="24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9" y="17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7" y="11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" name="Freeform 6818">
                <a:extLst>
                  <a:ext uri="{FF2B5EF4-FFF2-40B4-BE49-F238E27FC236}">
                    <a16:creationId xmlns:a16="http://schemas.microsoft.com/office/drawing/2014/main" id="{511DBE2C-9390-05B5-8E58-F60F2F7DD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824"/>
                <a:ext cx="18" cy="10"/>
              </a:xfrm>
              <a:custGeom>
                <a:avLst/>
                <a:gdLst>
                  <a:gd name="T0" fmla="*/ 1 w 36"/>
                  <a:gd name="T1" fmla="*/ 8 h 20"/>
                  <a:gd name="T2" fmla="*/ 0 w 36"/>
                  <a:gd name="T3" fmla="*/ 11 h 20"/>
                  <a:gd name="T4" fmla="*/ 19 w 36"/>
                  <a:gd name="T5" fmla="*/ 17 h 20"/>
                  <a:gd name="T6" fmla="*/ 24 w 36"/>
                  <a:gd name="T7" fmla="*/ 15 h 20"/>
                  <a:gd name="T8" fmla="*/ 32 w 36"/>
                  <a:gd name="T9" fmla="*/ 20 h 20"/>
                  <a:gd name="T10" fmla="*/ 36 w 36"/>
                  <a:gd name="T11" fmla="*/ 14 h 20"/>
                  <a:gd name="T12" fmla="*/ 33 w 36"/>
                  <a:gd name="T13" fmla="*/ 12 h 20"/>
                  <a:gd name="T14" fmla="*/ 36 w 36"/>
                  <a:gd name="T15" fmla="*/ 8 h 20"/>
                  <a:gd name="T16" fmla="*/ 33 w 36"/>
                  <a:gd name="T17" fmla="*/ 5 h 20"/>
                  <a:gd name="T18" fmla="*/ 18 w 36"/>
                  <a:gd name="T19" fmla="*/ 5 h 20"/>
                  <a:gd name="T20" fmla="*/ 9 w 36"/>
                  <a:gd name="T21" fmla="*/ 1 h 20"/>
                  <a:gd name="T22" fmla="*/ 7 w 36"/>
                  <a:gd name="T23" fmla="*/ 0 h 20"/>
                  <a:gd name="T24" fmla="*/ 4 w 36"/>
                  <a:gd name="T25" fmla="*/ 0 h 20"/>
                  <a:gd name="T26" fmla="*/ 4 w 36"/>
                  <a:gd name="T27" fmla="*/ 8 h 20"/>
                  <a:gd name="T28" fmla="*/ 1 w 36"/>
                  <a:gd name="T2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20">
                    <a:moveTo>
                      <a:pt x="1" y="8"/>
                    </a:moveTo>
                    <a:lnTo>
                      <a:pt x="0" y="11"/>
                    </a:lnTo>
                    <a:lnTo>
                      <a:pt x="19" y="17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6" y="14"/>
                    </a:lnTo>
                    <a:lnTo>
                      <a:pt x="33" y="12"/>
                    </a:lnTo>
                    <a:lnTo>
                      <a:pt x="36" y="8"/>
                    </a:lnTo>
                    <a:lnTo>
                      <a:pt x="33" y="5"/>
                    </a:lnTo>
                    <a:lnTo>
                      <a:pt x="18" y="5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4" y="8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" name="Freeform 6819">
                <a:extLst>
                  <a:ext uri="{FF2B5EF4-FFF2-40B4-BE49-F238E27FC236}">
                    <a16:creationId xmlns:a16="http://schemas.microsoft.com/office/drawing/2014/main" id="{4DE3F180-EF36-FB95-4A22-5A25BF791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824"/>
                <a:ext cx="18" cy="10"/>
              </a:xfrm>
              <a:custGeom>
                <a:avLst/>
                <a:gdLst>
                  <a:gd name="T0" fmla="*/ 1 w 36"/>
                  <a:gd name="T1" fmla="*/ 8 h 20"/>
                  <a:gd name="T2" fmla="*/ 4 w 36"/>
                  <a:gd name="T3" fmla="*/ 8 h 20"/>
                  <a:gd name="T4" fmla="*/ 4 w 36"/>
                  <a:gd name="T5" fmla="*/ 0 h 20"/>
                  <a:gd name="T6" fmla="*/ 7 w 36"/>
                  <a:gd name="T7" fmla="*/ 0 h 20"/>
                  <a:gd name="T8" fmla="*/ 9 w 36"/>
                  <a:gd name="T9" fmla="*/ 1 h 20"/>
                  <a:gd name="T10" fmla="*/ 18 w 36"/>
                  <a:gd name="T11" fmla="*/ 5 h 20"/>
                  <a:gd name="T12" fmla="*/ 33 w 36"/>
                  <a:gd name="T13" fmla="*/ 5 h 20"/>
                  <a:gd name="T14" fmla="*/ 36 w 36"/>
                  <a:gd name="T15" fmla="*/ 8 h 20"/>
                  <a:gd name="T16" fmla="*/ 33 w 36"/>
                  <a:gd name="T17" fmla="*/ 12 h 20"/>
                  <a:gd name="T18" fmla="*/ 36 w 36"/>
                  <a:gd name="T19" fmla="*/ 14 h 20"/>
                  <a:gd name="T20" fmla="*/ 32 w 36"/>
                  <a:gd name="T21" fmla="*/ 20 h 20"/>
                  <a:gd name="T22" fmla="*/ 24 w 36"/>
                  <a:gd name="T23" fmla="*/ 15 h 20"/>
                  <a:gd name="T24" fmla="*/ 19 w 36"/>
                  <a:gd name="T25" fmla="*/ 17 h 20"/>
                  <a:gd name="T26" fmla="*/ 0 w 36"/>
                  <a:gd name="T27" fmla="*/ 11 h 20"/>
                  <a:gd name="T28" fmla="*/ 1 w 36"/>
                  <a:gd name="T2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20">
                    <a:moveTo>
                      <a:pt x="1" y="8"/>
                    </a:moveTo>
                    <a:lnTo>
                      <a:pt x="4" y="8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8" y="5"/>
                    </a:lnTo>
                    <a:lnTo>
                      <a:pt x="33" y="5"/>
                    </a:lnTo>
                    <a:lnTo>
                      <a:pt x="36" y="8"/>
                    </a:lnTo>
                    <a:lnTo>
                      <a:pt x="33" y="12"/>
                    </a:lnTo>
                    <a:lnTo>
                      <a:pt x="36" y="14"/>
                    </a:lnTo>
                    <a:lnTo>
                      <a:pt x="32" y="20"/>
                    </a:lnTo>
                    <a:lnTo>
                      <a:pt x="24" y="15"/>
                    </a:lnTo>
                    <a:lnTo>
                      <a:pt x="19" y="17"/>
                    </a:lnTo>
                    <a:lnTo>
                      <a:pt x="0" y="11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" name="Freeform 6820">
                <a:extLst>
                  <a:ext uri="{FF2B5EF4-FFF2-40B4-BE49-F238E27FC236}">
                    <a16:creationId xmlns:a16="http://schemas.microsoft.com/office/drawing/2014/main" id="{25B88D3B-A11E-B9C0-6441-478555E9E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824"/>
                <a:ext cx="18" cy="10"/>
              </a:xfrm>
              <a:custGeom>
                <a:avLst/>
                <a:gdLst>
                  <a:gd name="T0" fmla="*/ 1 w 36"/>
                  <a:gd name="T1" fmla="*/ 8 h 20"/>
                  <a:gd name="T2" fmla="*/ 4 w 36"/>
                  <a:gd name="T3" fmla="*/ 8 h 20"/>
                  <a:gd name="T4" fmla="*/ 4 w 36"/>
                  <a:gd name="T5" fmla="*/ 0 h 20"/>
                  <a:gd name="T6" fmla="*/ 7 w 36"/>
                  <a:gd name="T7" fmla="*/ 0 h 20"/>
                  <a:gd name="T8" fmla="*/ 9 w 36"/>
                  <a:gd name="T9" fmla="*/ 1 h 20"/>
                  <a:gd name="T10" fmla="*/ 18 w 36"/>
                  <a:gd name="T11" fmla="*/ 5 h 20"/>
                  <a:gd name="T12" fmla="*/ 33 w 36"/>
                  <a:gd name="T13" fmla="*/ 5 h 20"/>
                  <a:gd name="T14" fmla="*/ 36 w 36"/>
                  <a:gd name="T15" fmla="*/ 8 h 20"/>
                  <a:gd name="T16" fmla="*/ 33 w 36"/>
                  <a:gd name="T17" fmla="*/ 12 h 20"/>
                  <a:gd name="T18" fmla="*/ 36 w 36"/>
                  <a:gd name="T19" fmla="*/ 14 h 20"/>
                  <a:gd name="T20" fmla="*/ 32 w 36"/>
                  <a:gd name="T21" fmla="*/ 20 h 20"/>
                  <a:gd name="T22" fmla="*/ 24 w 36"/>
                  <a:gd name="T23" fmla="*/ 15 h 20"/>
                  <a:gd name="T24" fmla="*/ 19 w 36"/>
                  <a:gd name="T25" fmla="*/ 17 h 20"/>
                  <a:gd name="T26" fmla="*/ 0 w 36"/>
                  <a:gd name="T27" fmla="*/ 11 h 20"/>
                  <a:gd name="T28" fmla="*/ 1 w 36"/>
                  <a:gd name="T2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20">
                    <a:moveTo>
                      <a:pt x="1" y="8"/>
                    </a:moveTo>
                    <a:lnTo>
                      <a:pt x="4" y="8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8" y="5"/>
                    </a:lnTo>
                    <a:lnTo>
                      <a:pt x="33" y="5"/>
                    </a:lnTo>
                    <a:lnTo>
                      <a:pt x="36" y="8"/>
                    </a:lnTo>
                    <a:lnTo>
                      <a:pt x="33" y="12"/>
                    </a:lnTo>
                    <a:lnTo>
                      <a:pt x="36" y="14"/>
                    </a:lnTo>
                    <a:lnTo>
                      <a:pt x="32" y="20"/>
                    </a:lnTo>
                    <a:lnTo>
                      <a:pt x="24" y="15"/>
                    </a:lnTo>
                    <a:lnTo>
                      <a:pt x="19" y="17"/>
                    </a:lnTo>
                    <a:lnTo>
                      <a:pt x="0" y="11"/>
                    </a:lnTo>
                    <a:lnTo>
                      <a:pt x="1" y="8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" name="Freeform 6821">
                <a:extLst>
                  <a:ext uri="{FF2B5EF4-FFF2-40B4-BE49-F238E27FC236}">
                    <a16:creationId xmlns:a16="http://schemas.microsoft.com/office/drawing/2014/main" id="{DEC5EE2B-438F-1EC1-57C3-6E0A63A50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813"/>
                <a:ext cx="12" cy="17"/>
              </a:xfrm>
              <a:custGeom>
                <a:avLst/>
                <a:gdLst>
                  <a:gd name="T0" fmla="*/ 10 w 24"/>
                  <a:gd name="T1" fmla="*/ 9 h 34"/>
                  <a:gd name="T2" fmla="*/ 9 w 24"/>
                  <a:gd name="T3" fmla="*/ 0 h 34"/>
                  <a:gd name="T4" fmla="*/ 0 w 24"/>
                  <a:gd name="T5" fmla="*/ 3 h 34"/>
                  <a:gd name="T6" fmla="*/ 3 w 24"/>
                  <a:gd name="T7" fmla="*/ 14 h 34"/>
                  <a:gd name="T8" fmla="*/ 3 w 24"/>
                  <a:gd name="T9" fmla="*/ 18 h 34"/>
                  <a:gd name="T10" fmla="*/ 0 w 24"/>
                  <a:gd name="T11" fmla="*/ 28 h 34"/>
                  <a:gd name="T12" fmla="*/ 1 w 24"/>
                  <a:gd name="T13" fmla="*/ 31 h 34"/>
                  <a:gd name="T14" fmla="*/ 6 w 24"/>
                  <a:gd name="T15" fmla="*/ 34 h 34"/>
                  <a:gd name="T16" fmla="*/ 10 w 24"/>
                  <a:gd name="T17" fmla="*/ 34 h 34"/>
                  <a:gd name="T18" fmla="*/ 19 w 24"/>
                  <a:gd name="T19" fmla="*/ 24 h 34"/>
                  <a:gd name="T20" fmla="*/ 24 w 24"/>
                  <a:gd name="T21" fmla="*/ 17 h 34"/>
                  <a:gd name="T22" fmla="*/ 10 w 24"/>
                  <a:gd name="T23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34">
                    <a:moveTo>
                      <a:pt x="10" y="9"/>
                    </a:moveTo>
                    <a:lnTo>
                      <a:pt x="9" y="0"/>
                    </a:lnTo>
                    <a:lnTo>
                      <a:pt x="0" y="3"/>
                    </a:lnTo>
                    <a:lnTo>
                      <a:pt x="3" y="14"/>
                    </a:lnTo>
                    <a:lnTo>
                      <a:pt x="3" y="18"/>
                    </a:lnTo>
                    <a:lnTo>
                      <a:pt x="0" y="28"/>
                    </a:lnTo>
                    <a:lnTo>
                      <a:pt x="1" y="31"/>
                    </a:lnTo>
                    <a:lnTo>
                      <a:pt x="6" y="34"/>
                    </a:lnTo>
                    <a:lnTo>
                      <a:pt x="10" y="34"/>
                    </a:lnTo>
                    <a:lnTo>
                      <a:pt x="19" y="24"/>
                    </a:lnTo>
                    <a:lnTo>
                      <a:pt x="24" y="17"/>
                    </a:ln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" name="Freeform 6822">
                <a:extLst>
                  <a:ext uri="{FF2B5EF4-FFF2-40B4-BE49-F238E27FC236}">
                    <a16:creationId xmlns:a16="http://schemas.microsoft.com/office/drawing/2014/main" id="{AD7FE4F0-30E1-0F33-315F-EBDE625B0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813"/>
                <a:ext cx="12" cy="17"/>
              </a:xfrm>
              <a:custGeom>
                <a:avLst/>
                <a:gdLst>
                  <a:gd name="T0" fmla="*/ 10 w 24"/>
                  <a:gd name="T1" fmla="*/ 9 h 34"/>
                  <a:gd name="T2" fmla="*/ 24 w 24"/>
                  <a:gd name="T3" fmla="*/ 17 h 34"/>
                  <a:gd name="T4" fmla="*/ 19 w 24"/>
                  <a:gd name="T5" fmla="*/ 24 h 34"/>
                  <a:gd name="T6" fmla="*/ 10 w 24"/>
                  <a:gd name="T7" fmla="*/ 34 h 34"/>
                  <a:gd name="T8" fmla="*/ 6 w 24"/>
                  <a:gd name="T9" fmla="*/ 34 h 34"/>
                  <a:gd name="T10" fmla="*/ 1 w 24"/>
                  <a:gd name="T11" fmla="*/ 31 h 34"/>
                  <a:gd name="T12" fmla="*/ 0 w 24"/>
                  <a:gd name="T13" fmla="*/ 28 h 34"/>
                  <a:gd name="T14" fmla="*/ 3 w 24"/>
                  <a:gd name="T15" fmla="*/ 18 h 34"/>
                  <a:gd name="T16" fmla="*/ 3 w 24"/>
                  <a:gd name="T17" fmla="*/ 14 h 34"/>
                  <a:gd name="T18" fmla="*/ 0 w 24"/>
                  <a:gd name="T19" fmla="*/ 3 h 34"/>
                  <a:gd name="T20" fmla="*/ 9 w 24"/>
                  <a:gd name="T21" fmla="*/ 0 h 34"/>
                  <a:gd name="T22" fmla="*/ 10 w 24"/>
                  <a:gd name="T23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34">
                    <a:moveTo>
                      <a:pt x="10" y="9"/>
                    </a:moveTo>
                    <a:lnTo>
                      <a:pt x="24" y="17"/>
                    </a:lnTo>
                    <a:lnTo>
                      <a:pt x="19" y="24"/>
                    </a:lnTo>
                    <a:lnTo>
                      <a:pt x="10" y="34"/>
                    </a:lnTo>
                    <a:lnTo>
                      <a:pt x="6" y="34"/>
                    </a:lnTo>
                    <a:lnTo>
                      <a:pt x="1" y="31"/>
                    </a:lnTo>
                    <a:lnTo>
                      <a:pt x="0" y="28"/>
                    </a:lnTo>
                    <a:lnTo>
                      <a:pt x="3" y="18"/>
                    </a:lnTo>
                    <a:lnTo>
                      <a:pt x="3" y="14"/>
                    </a:lnTo>
                    <a:lnTo>
                      <a:pt x="0" y="3"/>
                    </a:lnTo>
                    <a:lnTo>
                      <a:pt x="9" y="0"/>
                    </a:ln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" name="Freeform 6823">
                <a:extLst>
                  <a:ext uri="{FF2B5EF4-FFF2-40B4-BE49-F238E27FC236}">
                    <a16:creationId xmlns:a16="http://schemas.microsoft.com/office/drawing/2014/main" id="{36A6A7D2-43C7-A812-B3D0-9609FD484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813"/>
                <a:ext cx="12" cy="17"/>
              </a:xfrm>
              <a:custGeom>
                <a:avLst/>
                <a:gdLst>
                  <a:gd name="T0" fmla="*/ 10 w 24"/>
                  <a:gd name="T1" fmla="*/ 9 h 34"/>
                  <a:gd name="T2" fmla="*/ 24 w 24"/>
                  <a:gd name="T3" fmla="*/ 17 h 34"/>
                  <a:gd name="T4" fmla="*/ 19 w 24"/>
                  <a:gd name="T5" fmla="*/ 24 h 34"/>
                  <a:gd name="T6" fmla="*/ 10 w 24"/>
                  <a:gd name="T7" fmla="*/ 34 h 34"/>
                  <a:gd name="T8" fmla="*/ 6 w 24"/>
                  <a:gd name="T9" fmla="*/ 34 h 34"/>
                  <a:gd name="T10" fmla="*/ 1 w 24"/>
                  <a:gd name="T11" fmla="*/ 31 h 34"/>
                  <a:gd name="T12" fmla="*/ 0 w 24"/>
                  <a:gd name="T13" fmla="*/ 28 h 34"/>
                  <a:gd name="T14" fmla="*/ 3 w 24"/>
                  <a:gd name="T15" fmla="*/ 18 h 34"/>
                  <a:gd name="T16" fmla="*/ 3 w 24"/>
                  <a:gd name="T17" fmla="*/ 14 h 34"/>
                  <a:gd name="T18" fmla="*/ 0 w 24"/>
                  <a:gd name="T19" fmla="*/ 3 h 34"/>
                  <a:gd name="T20" fmla="*/ 9 w 24"/>
                  <a:gd name="T21" fmla="*/ 0 h 34"/>
                  <a:gd name="T22" fmla="*/ 10 w 24"/>
                  <a:gd name="T23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34">
                    <a:moveTo>
                      <a:pt x="10" y="9"/>
                    </a:moveTo>
                    <a:lnTo>
                      <a:pt x="24" y="17"/>
                    </a:lnTo>
                    <a:lnTo>
                      <a:pt x="19" y="24"/>
                    </a:lnTo>
                    <a:lnTo>
                      <a:pt x="10" y="34"/>
                    </a:lnTo>
                    <a:lnTo>
                      <a:pt x="6" y="34"/>
                    </a:lnTo>
                    <a:lnTo>
                      <a:pt x="1" y="31"/>
                    </a:lnTo>
                    <a:lnTo>
                      <a:pt x="0" y="28"/>
                    </a:lnTo>
                    <a:lnTo>
                      <a:pt x="3" y="18"/>
                    </a:lnTo>
                    <a:lnTo>
                      <a:pt x="3" y="14"/>
                    </a:lnTo>
                    <a:lnTo>
                      <a:pt x="0" y="3"/>
                    </a:lnTo>
                    <a:lnTo>
                      <a:pt x="9" y="0"/>
                    </a:lnTo>
                    <a:lnTo>
                      <a:pt x="10" y="9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" name="Freeform 6824">
                <a:extLst>
                  <a:ext uri="{FF2B5EF4-FFF2-40B4-BE49-F238E27FC236}">
                    <a16:creationId xmlns:a16="http://schemas.microsoft.com/office/drawing/2014/main" id="{F39BDAA0-A878-1A2B-5EF0-44FB47D5E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4" y="3489"/>
                <a:ext cx="147" cy="94"/>
              </a:xfrm>
              <a:custGeom>
                <a:avLst/>
                <a:gdLst>
                  <a:gd name="T0" fmla="*/ 9 w 292"/>
                  <a:gd name="T1" fmla="*/ 126 h 187"/>
                  <a:gd name="T2" fmla="*/ 24 w 292"/>
                  <a:gd name="T3" fmla="*/ 126 h 187"/>
                  <a:gd name="T4" fmla="*/ 37 w 292"/>
                  <a:gd name="T5" fmla="*/ 123 h 187"/>
                  <a:gd name="T6" fmla="*/ 57 w 292"/>
                  <a:gd name="T7" fmla="*/ 123 h 187"/>
                  <a:gd name="T8" fmla="*/ 72 w 292"/>
                  <a:gd name="T9" fmla="*/ 128 h 187"/>
                  <a:gd name="T10" fmla="*/ 78 w 292"/>
                  <a:gd name="T11" fmla="*/ 137 h 187"/>
                  <a:gd name="T12" fmla="*/ 77 w 292"/>
                  <a:gd name="T13" fmla="*/ 149 h 187"/>
                  <a:gd name="T14" fmla="*/ 95 w 292"/>
                  <a:gd name="T15" fmla="*/ 153 h 187"/>
                  <a:gd name="T16" fmla="*/ 100 w 292"/>
                  <a:gd name="T17" fmla="*/ 143 h 187"/>
                  <a:gd name="T18" fmla="*/ 122 w 292"/>
                  <a:gd name="T19" fmla="*/ 143 h 187"/>
                  <a:gd name="T20" fmla="*/ 125 w 292"/>
                  <a:gd name="T21" fmla="*/ 152 h 187"/>
                  <a:gd name="T22" fmla="*/ 119 w 292"/>
                  <a:gd name="T23" fmla="*/ 159 h 187"/>
                  <a:gd name="T24" fmla="*/ 132 w 292"/>
                  <a:gd name="T25" fmla="*/ 162 h 187"/>
                  <a:gd name="T26" fmla="*/ 148 w 292"/>
                  <a:gd name="T27" fmla="*/ 158 h 187"/>
                  <a:gd name="T28" fmla="*/ 163 w 292"/>
                  <a:gd name="T29" fmla="*/ 159 h 187"/>
                  <a:gd name="T30" fmla="*/ 176 w 292"/>
                  <a:gd name="T31" fmla="*/ 161 h 187"/>
                  <a:gd name="T32" fmla="*/ 177 w 292"/>
                  <a:gd name="T33" fmla="*/ 172 h 187"/>
                  <a:gd name="T34" fmla="*/ 183 w 292"/>
                  <a:gd name="T35" fmla="*/ 187 h 187"/>
                  <a:gd name="T36" fmla="*/ 195 w 292"/>
                  <a:gd name="T37" fmla="*/ 178 h 187"/>
                  <a:gd name="T38" fmla="*/ 207 w 292"/>
                  <a:gd name="T39" fmla="*/ 170 h 187"/>
                  <a:gd name="T40" fmla="*/ 218 w 292"/>
                  <a:gd name="T41" fmla="*/ 159 h 187"/>
                  <a:gd name="T42" fmla="*/ 224 w 292"/>
                  <a:gd name="T43" fmla="*/ 146 h 187"/>
                  <a:gd name="T44" fmla="*/ 233 w 292"/>
                  <a:gd name="T45" fmla="*/ 134 h 187"/>
                  <a:gd name="T46" fmla="*/ 242 w 292"/>
                  <a:gd name="T47" fmla="*/ 131 h 187"/>
                  <a:gd name="T48" fmla="*/ 251 w 292"/>
                  <a:gd name="T49" fmla="*/ 120 h 187"/>
                  <a:gd name="T50" fmla="*/ 262 w 292"/>
                  <a:gd name="T51" fmla="*/ 109 h 187"/>
                  <a:gd name="T52" fmla="*/ 274 w 292"/>
                  <a:gd name="T53" fmla="*/ 97 h 187"/>
                  <a:gd name="T54" fmla="*/ 285 w 292"/>
                  <a:gd name="T55" fmla="*/ 90 h 187"/>
                  <a:gd name="T56" fmla="*/ 292 w 292"/>
                  <a:gd name="T57" fmla="*/ 76 h 187"/>
                  <a:gd name="T58" fmla="*/ 273 w 292"/>
                  <a:gd name="T59" fmla="*/ 56 h 187"/>
                  <a:gd name="T60" fmla="*/ 271 w 292"/>
                  <a:gd name="T61" fmla="*/ 47 h 187"/>
                  <a:gd name="T62" fmla="*/ 273 w 292"/>
                  <a:gd name="T63" fmla="*/ 27 h 187"/>
                  <a:gd name="T64" fmla="*/ 267 w 292"/>
                  <a:gd name="T65" fmla="*/ 17 h 187"/>
                  <a:gd name="T66" fmla="*/ 253 w 292"/>
                  <a:gd name="T67" fmla="*/ 9 h 187"/>
                  <a:gd name="T68" fmla="*/ 241 w 292"/>
                  <a:gd name="T69" fmla="*/ 3 h 187"/>
                  <a:gd name="T70" fmla="*/ 229 w 292"/>
                  <a:gd name="T71" fmla="*/ 0 h 187"/>
                  <a:gd name="T72" fmla="*/ 215 w 292"/>
                  <a:gd name="T73" fmla="*/ 3 h 187"/>
                  <a:gd name="T74" fmla="*/ 198 w 292"/>
                  <a:gd name="T75" fmla="*/ 12 h 187"/>
                  <a:gd name="T76" fmla="*/ 186 w 292"/>
                  <a:gd name="T77" fmla="*/ 17 h 187"/>
                  <a:gd name="T78" fmla="*/ 180 w 292"/>
                  <a:gd name="T79" fmla="*/ 23 h 187"/>
                  <a:gd name="T80" fmla="*/ 168 w 292"/>
                  <a:gd name="T81" fmla="*/ 27 h 187"/>
                  <a:gd name="T82" fmla="*/ 156 w 292"/>
                  <a:gd name="T83" fmla="*/ 39 h 187"/>
                  <a:gd name="T84" fmla="*/ 136 w 292"/>
                  <a:gd name="T85" fmla="*/ 52 h 187"/>
                  <a:gd name="T86" fmla="*/ 110 w 292"/>
                  <a:gd name="T87" fmla="*/ 74 h 187"/>
                  <a:gd name="T88" fmla="*/ 97 w 292"/>
                  <a:gd name="T89" fmla="*/ 82 h 187"/>
                  <a:gd name="T90" fmla="*/ 92 w 292"/>
                  <a:gd name="T91" fmla="*/ 88 h 187"/>
                  <a:gd name="T92" fmla="*/ 74 w 292"/>
                  <a:gd name="T93" fmla="*/ 97 h 187"/>
                  <a:gd name="T94" fmla="*/ 51 w 292"/>
                  <a:gd name="T95" fmla="*/ 102 h 187"/>
                  <a:gd name="T96" fmla="*/ 44 w 292"/>
                  <a:gd name="T97" fmla="*/ 97 h 187"/>
                  <a:gd name="T98" fmla="*/ 25 w 292"/>
                  <a:gd name="T99" fmla="*/ 102 h 187"/>
                  <a:gd name="T100" fmla="*/ 13 w 292"/>
                  <a:gd name="T101" fmla="*/ 111 h 187"/>
                  <a:gd name="T102" fmla="*/ 1 w 292"/>
                  <a:gd name="T103" fmla="*/ 115 h 187"/>
                  <a:gd name="T104" fmla="*/ 3 w 292"/>
                  <a:gd name="T105" fmla="*/ 126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2" h="187">
                    <a:moveTo>
                      <a:pt x="3" y="126"/>
                    </a:moveTo>
                    <a:lnTo>
                      <a:pt x="9" y="126"/>
                    </a:lnTo>
                    <a:lnTo>
                      <a:pt x="21" y="129"/>
                    </a:lnTo>
                    <a:lnTo>
                      <a:pt x="24" y="126"/>
                    </a:lnTo>
                    <a:lnTo>
                      <a:pt x="34" y="124"/>
                    </a:lnTo>
                    <a:lnTo>
                      <a:pt x="37" y="123"/>
                    </a:lnTo>
                    <a:lnTo>
                      <a:pt x="50" y="120"/>
                    </a:lnTo>
                    <a:lnTo>
                      <a:pt x="57" y="123"/>
                    </a:lnTo>
                    <a:lnTo>
                      <a:pt x="66" y="123"/>
                    </a:lnTo>
                    <a:lnTo>
                      <a:pt x="72" y="128"/>
                    </a:lnTo>
                    <a:lnTo>
                      <a:pt x="75" y="137"/>
                    </a:lnTo>
                    <a:lnTo>
                      <a:pt x="78" y="137"/>
                    </a:lnTo>
                    <a:lnTo>
                      <a:pt x="80" y="140"/>
                    </a:lnTo>
                    <a:lnTo>
                      <a:pt x="77" y="149"/>
                    </a:lnTo>
                    <a:lnTo>
                      <a:pt x="78" y="150"/>
                    </a:lnTo>
                    <a:lnTo>
                      <a:pt x="95" y="153"/>
                    </a:lnTo>
                    <a:lnTo>
                      <a:pt x="97" y="150"/>
                    </a:lnTo>
                    <a:lnTo>
                      <a:pt x="100" y="143"/>
                    </a:lnTo>
                    <a:lnTo>
                      <a:pt x="107" y="144"/>
                    </a:lnTo>
                    <a:lnTo>
                      <a:pt x="122" y="143"/>
                    </a:lnTo>
                    <a:lnTo>
                      <a:pt x="129" y="146"/>
                    </a:lnTo>
                    <a:lnTo>
                      <a:pt x="125" y="152"/>
                    </a:lnTo>
                    <a:lnTo>
                      <a:pt x="118" y="155"/>
                    </a:lnTo>
                    <a:lnTo>
                      <a:pt x="119" y="159"/>
                    </a:lnTo>
                    <a:lnTo>
                      <a:pt x="125" y="167"/>
                    </a:lnTo>
                    <a:lnTo>
                      <a:pt x="132" y="162"/>
                    </a:lnTo>
                    <a:lnTo>
                      <a:pt x="141" y="164"/>
                    </a:lnTo>
                    <a:lnTo>
                      <a:pt x="148" y="158"/>
                    </a:lnTo>
                    <a:lnTo>
                      <a:pt x="156" y="161"/>
                    </a:lnTo>
                    <a:lnTo>
                      <a:pt x="163" y="159"/>
                    </a:lnTo>
                    <a:lnTo>
                      <a:pt x="168" y="161"/>
                    </a:lnTo>
                    <a:lnTo>
                      <a:pt x="176" y="161"/>
                    </a:lnTo>
                    <a:lnTo>
                      <a:pt x="176" y="167"/>
                    </a:lnTo>
                    <a:lnTo>
                      <a:pt x="177" y="172"/>
                    </a:lnTo>
                    <a:lnTo>
                      <a:pt x="179" y="181"/>
                    </a:lnTo>
                    <a:lnTo>
                      <a:pt x="183" y="187"/>
                    </a:lnTo>
                    <a:lnTo>
                      <a:pt x="189" y="181"/>
                    </a:lnTo>
                    <a:lnTo>
                      <a:pt x="195" y="178"/>
                    </a:lnTo>
                    <a:lnTo>
                      <a:pt x="198" y="176"/>
                    </a:lnTo>
                    <a:lnTo>
                      <a:pt x="207" y="170"/>
                    </a:lnTo>
                    <a:lnTo>
                      <a:pt x="212" y="164"/>
                    </a:lnTo>
                    <a:lnTo>
                      <a:pt x="218" y="159"/>
                    </a:lnTo>
                    <a:lnTo>
                      <a:pt x="224" y="152"/>
                    </a:lnTo>
                    <a:lnTo>
                      <a:pt x="224" y="146"/>
                    </a:lnTo>
                    <a:lnTo>
                      <a:pt x="229" y="144"/>
                    </a:lnTo>
                    <a:lnTo>
                      <a:pt x="233" y="134"/>
                    </a:lnTo>
                    <a:lnTo>
                      <a:pt x="241" y="129"/>
                    </a:lnTo>
                    <a:lnTo>
                      <a:pt x="242" y="131"/>
                    </a:lnTo>
                    <a:lnTo>
                      <a:pt x="250" y="124"/>
                    </a:lnTo>
                    <a:lnTo>
                      <a:pt x="251" y="120"/>
                    </a:lnTo>
                    <a:lnTo>
                      <a:pt x="258" y="117"/>
                    </a:lnTo>
                    <a:lnTo>
                      <a:pt x="262" y="109"/>
                    </a:lnTo>
                    <a:lnTo>
                      <a:pt x="270" y="103"/>
                    </a:lnTo>
                    <a:lnTo>
                      <a:pt x="274" y="97"/>
                    </a:lnTo>
                    <a:lnTo>
                      <a:pt x="282" y="93"/>
                    </a:lnTo>
                    <a:lnTo>
                      <a:pt x="285" y="90"/>
                    </a:lnTo>
                    <a:lnTo>
                      <a:pt x="286" y="83"/>
                    </a:lnTo>
                    <a:lnTo>
                      <a:pt x="292" y="76"/>
                    </a:lnTo>
                    <a:lnTo>
                      <a:pt x="279" y="59"/>
                    </a:lnTo>
                    <a:lnTo>
                      <a:pt x="273" y="56"/>
                    </a:lnTo>
                    <a:lnTo>
                      <a:pt x="274" y="52"/>
                    </a:lnTo>
                    <a:lnTo>
                      <a:pt x="271" y="47"/>
                    </a:lnTo>
                    <a:lnTo>
                      <a:pt x="274" y="36"/>
                    </a:lnTo>
                    <a:lnTo>
                      <a:pt x="273" y="27"/>
                    </a:lnTo>
                    <a:lnTo>
                      <a:pt x="268" y="21"/>
                    </a:lnTo>
                    <a:lnTo>
                      <a:pt x="267" y="17"/>
                    </a:lnTo>
                    <a:lnTo>
                      <a:pt x="259" y="11"/>
                    </a:lnTo>
                    <a:lnTo>
                      <a:pt x="253" y="9"/>
                    </a:lnTo>
                    <a:lnTo>
                      <a:pt x="248" y="11"/>
                    </a:lnTo>
                    <a:lnTo>
                      <a:pt x="241" y="3"/>
                    </a:lnTo>
                    <a:lnTo>
                      <a:pt x="235" y="0"/>
                    </a:lnTo>
                    <a:lnTo>
                      <a:pt x="229" y="0"/>
                    </a:lnTo>
                    <a:lnTo>
                      <a:pt x="227" y="6"/>
                    </a:lnTo>
                    <a:lnTo>
                      <a:pt x="215" y="3"/>
                    </a:lnTo>
                    <a:lnTo>
                      <a:pt x="212" y="6"/>
                    </a:lnTo>
                    <a:lnTo>
                      <a:pt x="198" y="12"/>
                    </a:lnTo>
                    <a:lnTo>
                      <a:pt x="195" y="17"/>
                    </a:lnTo>
                    <a:lnTo>
                      <a:pt x="186" y="17"/>
                    </a:lnTo>
                    <a:lnTo>
                      <a:pt x="183" y="18"/>
                    </a:lnTo>
                    <a:lnTo>
                      <a:pt x="180" y="23"/>
                    </a:lnTo>
                    <a:lnTo>
                      <a:pt x="171" y="27"/>
                    </a:lnTo>
                    <a:lnTo>
                      <a:pt x="168" y="27"/>
                    </a:lnTo>
                    <a:lnTo>
                      <a:pt x="169" y="33"/>
                    </a:lnTo>
                    <a:lnTo>
                      <a:pt x="156" y="39"/>
                    </a:lnTo>
                    <a:lnTo>
                      <a:pt x="148" y="49"/>
                    </a:lnTo>
                    <a:lnTo>
                      <a:pt x="136" y="52"/>
                    </a:lnTo>
                    <a:lnTo>
                      <a:pt x="122" y="71"/>
                    </a:lnTo>
                    <a:lnTo>
                      <a:pt x="110" y="74"/>
                    </a:lnTo>
                    <a:lnTo>
                      <a:pt x="103" y="80"/>
                    </a:lnTo>
                    <a:lnTo>
                      <a:pt x="97" y="82"/>
                    </a:lnTo>
                    <a:lnTo>
                      <a:pt x="92" y="85"/>
                    </a:lnTo>
                    <a:lnTo>
                      <a:pt x="92" y="88"/>
                    </a:lnTo>
                    <a:lnTo>
                      <a:pt x="86" y="91"/>
                    </a:lnTo>
                    <a:lnTo>
                      <a:pt x="74" y="97"/>
                    </a:lnTo>
                    <a:lnTo>
                      <a:pt x="53" y="99"/>
                    </a:lnTo>
                    <a:lnTo>
                      <a:pt x="51" y="102"/>
                    </a:lnTo>
                    <a:lnTo>
                      <a:pt x="47" y="100"/>
                    </a:lnTo>
                    <a:lnTo>
                      <a:pt x="44" y="97"/>
                    </a:lnTo>
                    <a:lnTo>
                      <a:pt x="33" y="102"/>
                    </a:lnTo>
                    <a:lnTo>
                      <a:pt x="25" y="102"/>
                    </a:lnTo>
                    <a:lnTo>
                      <a:pt x="24" y="105"/>
                    </a:lnTo>
                    <a:lnTo>
                      <a:pt x="13" y="111"/>
                    </a:lnTo>
                    <a:lnTo>
                      <a:pt x="10" y="114"/>
                    </a:lnTo>
                    <a:lnTo>
                      <a:pt x="1" y="115"/>
                    </a:lnTo>
                    <a:lnTo>
                      <a:pt x="0" y="117"/>
                    </a:lnTo>
                    <a:lnTo>
                      <a:pt x="3" y="12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6" name="Freeform 6825">
                <a:extLst>
                  <a:ext uri="{FF2B5EF4-FFF2-40B4-BE49-F238E27FC236}">
                    <a16:creationId xmlns:a16="http://schemas.microsoft.com/office/drawing/2014/main" id="{EC508A75-AAF0-1D32-6F5C-0AE53D761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4" y="3489"/>
                <a:ext cx="147" cy="94"/>
              </a:xfrm>
              <a:custGeom>
                <a:avLst/>
                <a:gdLst>
                  <a:gd name="T0" fmla="*/ 0 w 292"/>
                  <a:gd name="T1" fmla="*/ 117 h 187"/>
                  <a:gd name="T2" fmla="*/ 10 w 292"/>
                  <a:gd name="T3" fmla="*/ 114 h 187"/>
                  <a:gd name="T4" fmla="*/ 24 w 292"/>
                  <a:gd name="T5" fmla="*/ 105 h 187"/>
                  <a:gd name="T6" fmla="*/ 33 w 292"/>
                  <a:gd name="T7" fmla="*/ 102 h 187"/>
                  <a:gd name="T8" fmla="*/ 47 w 292"/>
                  <a:gd name="T9" fmla="*/ 100 h 187"/>
                  <a:gd name="T10" fmla="*/ 53 w 292"/>
                  <a:gd name="T11" fmla="*/ 99 h 187"/>
                  <a:gd name="T12" fmla="*/ 86 w 292"/>
                  <a:gd name="T13" fmla="*/ 91 h 187"/>
                  <a:gd name="T14" fmla="*/ 92 w 292"/>
                  <a:gd name="T15" fmla="*/ 85 h 187"/>
                  <a:gd name="T16" fmla="*/ 103 w 292"/>
                  <a:gd name="T17" fmla="*/ 80 h 187"/>
                  <a:gd name="T18" fmla="*/ 122 w 292"/>
                  <a:gd name="T19" fmla="*/ 71 h 187"/>
                  <a:gd name="T20" fmla="*/ 148 w 292"/>
                  <a:gd name="T21" fmla="*/ 49 h 187"/>
                  <a:gd name="T22" fmla="*/ 169 w 292"/>
                  <a:gd name="T23" fmla="*/ 33 h 187"/>
                  <a:gd name="T24" fmla="*/ 171 w 292"/>
                  <a:gd name="T25" fmla="*/ 27 h 187"/>
                  <a:gd name="T26" fmla="*/ 183 w 292"/>
                  <a:gd name="T27" fmla="*/ 18 h 187"/>
                  <a:gd name="T28" fmla="*/ 195 w 292"/>
                  <a:gd name="T29" fmla="*/ 17 h 187"/>
                  <a:gd name="T30" fmla="*/ 212 w 292"/>
                  <a:gd name="T31" fmla="*/ 6 h 187"/>
                  <a:gd name="T32" fmla="*/ 227 w 292"/>
                  <a:gd name="T33" fmla="*/ 6 h 187"/>
                  <a:gd name="T34" fmla="*/ 235 w 292"/>
                  <a:gd name="T35" fmla="*/ 0 h 187"/>
                  <a:gd name="T36" fmla="*/ 248 w 292"/>
                  <a:gd name="T37" fmla="*/ 11 h 187"/>
                  <a:gd name="T38" fmla="*/ 259 w 292"/>
                  <a:gd name="T39" fmla="*/ 11 h 187"/>
                  <a:gd name="T40" fmla="*/ 268 w 292"/>
                  <a:gd name="T41" fmla="*/ 21 h 187"/>
                  <a:gd name="T42" fmla="*/ 274 w 292"/>
                  <a:gd name="T43" fmla="*/ 36 h 187"/>
                  <a:gd name="T44" fmla="*/ 274 w 292"/>
                  <a:gd name="T45" fmla="*/ 52 h 187"/>
                  <a:gd name="T46" fmla="*/ 279 w 292"/>
                  <a:gd name="T47" fmla="*/ 59 h 187"/>
                  <a:gd name="T48" fmla="*/ 286 w 292"/>
                  <a:gd name="T49" fmla="*/ 83 h 187"/>
                  <a:gd name="T50" fmla="*/ 282 w 292"/>
                  <a:gd name="T51" fmla="*/ 93 h 187"/>
                  <a:gd name="T52" fmla="*/ 270 w 292"/>
                  <a:gd name="T53" fmla="*/ 103 h 187"/>
                  <a:gd name="T54" fmla="*/ 258 w 292"/>
                  <a:gd name="T55" fmla="*/ 117 h 187"/>
                  <a:gd name="T56" fmla="*/ 250 w 292"/>
                  <a:gd name="T57" fmla="*/ 124 h 187"/>
                  <a:gd name="T58" fmla="*/ 241 w 292"/>
                  <a:gd name="T59" fmla="*/ 129 h 187"/>
                  <a:gd name="T60" fmla="*/ 229 w 292"/>
                  <a:gd name="T61" fmla="*/ 144 h 187"/>
                  <a:gd name="T62" fmla="*/ 224 w 292"/>
                  <a:gd name="T63" fmla="*/ 152 h 187"/>
                  <a:gd name="T64" fmla="*/ 212 w 292"/>
                  <a:gd name="T65" fmla="*/ 164 h 187"/>
                  <a:gd name="T66" fmla="*/ 198 w 292"/>
                  <a:gd name="T67" fmla="*/ 176 h 187"/>
                  <a:gd name="T68" fmla="*/ 189 w 292"/>
                  <a:gd name="T69" fmla="*/ 181 h 187"/>
                  <a:gd name="T70" fmla="*/ 179 w 292"/>
                  <a:gd name="T71" fmla="*/ 181 h 187"/>
                  <a:gd name="T72" fmla="*/ 176 w 292"/>
                  <a:gd name="T73" fmla="*/ 167 h 187"/>
                  <a:gd name="T74" fmla="*/ 168 w 292"/>
                  <a:gd name="T75" fmla="*/ 161 h 187"/>
                  <a:gd name="T76" fmla="*/ 156 w 292"/>
                  <a:gd name="T77" fmla="*/ 161 h 187"/>
                  <a:gd name="T78" fmla="*/ 141 w 292"/>
                  <a:gd name="T79" fmla="*/ 164 h 187"/>
                  <a:gd name="T80" fmla="*/ 125 w 292"/>
                  <a:gd name="T81" fmla="*/ 167 h 187"/>
                  <a:gd name="T82" fmla="*/ 118 w 292"/>
                  <a:gd name="T83" fmla="*/ 155 h 187"/>
                  <a:gd name="T84" fmla="*/ 129 w 292"/>
                  <a:gd name="T85" fmla="*/ 146 h 187"/>
                  <a:gd name="T86" fmla="*/ 107 w 292"/>
                  <a:gd name="T87" fmla="*/ 144 h 187"/>
                  <a:gd name="T88" fmla="*/ 97 w 292"/>
                  <a:gd name="T89" fmla="*/ 150 h 187"/>
                  <a:gd name="T90" fmla="*/ 78 w 292"/>
                  <a:gd name="T91" fmla="*/ 150 h 187"/>
                  <a:gd name="T92" fmla="*/ 80 w 292"/>
                  <a:gd name="T93" fmla="*/ 140 h 187"/>
                  <a:gd name="T94" fmla="*/ 75 w 292"/>
                  <a:gd name="T95" fmla="*/ 137 h 187"/>
                  <a:gd name="T96" fmla="*/ 66 w 292"/>
                  <a:gd name="T97" fmla="*/ 123 h 187"/>
                  <a:gd name="T98" fmla="*/ 50 w 292"/>
                  <a:gd name="T99" fmla="*/ 120 h 187"/>
                  <a:gd name="T100" fmla="*/ 34 w 292"/>
                  <a:gd name="T101" fmla="*/ 124 h 187"/>
                  <a:gd name="T102" fmla="*/ 21 w 292"/>
                  <a:gd name="T103" fmla="*/ 129 h 187"/>
                  <a:gd name="T104" fmla="*/ 3 w 292"/>
                  <a:gd name="T105" fmla="*/ 126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2" h="187">
                    <a:moveTo>
                      <a:pt x="3" y="126"/>
                    </a:moveTo>
                    <a:lnTo>
                      <a:pt x="0" y="117"/>
                    </a:lnTo>
                    <a:lnTo>
                      <a:pt x="1" y="115"/>
                    </a:lnTo>
                    <a:lnTo>
                      <a:pt x="10" y="114"/>
                    </a:lnTo>
                    <a:lnTo>
                      <a:pt x="13" y="111"/>
                    </a:lnTo>
                    <a:lnTo>
                      <a:pt x="24" y="105"/>
                    </a:lnTo>
                    <a:lnTo>
                      <a:pt x="25" y="102"/>
                    </a:lnTo>
                    <a:lnTo>
                      <a:pt x="33" y="102"/>
                    </a:lnTo>
                    <a:lnTo>
                      <a:pt x="44" y="97"/>
                    </a:lnTo>
                    <a:lnTo>
                      <a:pt x="47" y="100"/>
                    </a:lnTo>
                    <a:lnTo>
                      <a:pt x="51" y="102"/>
                    </a:lnTo>
                    <a:lnTo>
                      <a:pt x="53" y="99"/>
                    </a:lnTo>
                    <a:lnTo>
                      <a:pt x="74" y="97"/>
                    </a:lnTo>
                    <a:lnTo>
                      <a:pt x="86" y="91"/>
                    </a:lnTo>
                    <a:lnTo>
                      <a:pt x="92" y="88"/>
                    </a:lnTo>
                    <a:lnTo>
                      <a:pt x="92" y="85"/>
                    </a:lnTo>
                    <a:lnTo>
                      <a:pt x="97" y="82"/>
                    </a:lnTo>
                    <a:lnTo>
                      <a:pt x="103" y="80"/>
                    </a:lnTo>
                    <a:lnTo>
                      <a:pt x="110" y="74"/>
                    </a:lnTo>
                    <a:lnTo>
                      <a:pt x="122" y="71"/>
                    </a:lnTo>
                    <a:lnTo>
                      <a:pt x="136" y="52"/>
                    </a:lnTo>
                    <a:lnTo>
                      <a:pt x="148" y="49"/>
                    </a:lnTo>
                    <a:lnTo>
                      <a:pt x="156" y="39"/>
                    </a:lnTo>
                    <a:lnTo>
                      <a:pt x="169" y="33"/>
                    </a:lnTo>
                    <a:lnTo>
                      <a:pt x="168" y="27"/>
                    </a:lnTo>
                    <a:lnTo>
                      <a:pt x="171" y="27"/>
                    </a:lnTo>
                    <a:lnTo>
                      <a:pt x="180" y="23"/>
                    </a:lnTo>
                    <a:lnTo>
                      <a:pt x="183" y="18"/>
                    </a:lnTo>
                    <a:lnTo>
                      <a:pt x="186" y="17"/>
                    </a:lnTo>
                    <a:lnTo>
                      <a:pt x="195" y="17"/>
                    </a:lnTo>
                    <a:lnTo>
                      <a:pt x="198" y="12"/>
                    </a:lnTo>
                    <a:lnTo>
                      <a:pt x="212" y="6"/>
                    </a:lnTo>
                    <a:lnTo>
                      <a:pt x="215" y="3"/>
                    </a:lnTo>
                    <a:lnTo>
                      <a:pt x="227" y="6"/>
                    </a:lnTo>
                    <a:lnTo>
                      <a:pt x="229" y="0"/>
                    </a:lnTo>
                    <a:lnTo>
                      <a:pt x="235" y="0"/>
                    </a:lnTo>
                    <a:lnTo>
                      <a:pt x="241" y="3"/>
                    </a:lnTo>
                    <a:lnTo>
                      <a:pt x="248" y="11"/>
                    </a:lnTo>
                    <a:lnTo>
                      <a:pt x="253" y="9"/>
                    </a:lnTo>
                    <a:lnTo>
                      <a:pt x="259" y="11"/>
                    </a:lnTo>
                    <a:lnTo>
                      <a:pt x="267" y="17"/>
                    </a:lnTo>
                    <a:lnTo>
                      <a:pt x="268" y="21"/>
                    </a:lnTo>
                    <a:lnTo>
                      <a:pt x="273" y="27"/>
                    </a:lnTo>
                    <a:lnTo>
                      <a:pt x="274" y="36"/>
                    </a:lnTo>
                    <a:lnTo>
                      <a:pt x="271" y="47"/>
                    </a:lnTo>
                    <a:lnTo>
                      <a:pt x="274" y="52"/>
                    </a:lnTo>
                    <a:lnTo>
                      <a:pt x="273" y="56"/>
                    </a:lnTo>
                    <a:lnTo>
                      <a:pt x="279" y="59"/>
                    </a:lnTo>
                    <a:lnTo>
                      <a:pt x="292" y="76"/>
                    </a:lnTo>
                    <a:lnTo>
                      <a:pt x="286" y="83"/>
                    </a:lnTo>
                    <a:lnTo>
                      <a:pt x="285" y="90"/>
                    </a:lnTo>
                    <a:lnTo>
                      <a:pt x="282" y="93"/>
                    </a:lnTo>
                    <a:lnTo>
                      <a:pt x="274" y="97"/>
                    </a:lnTo>
                    <a:lnTo>
                      <a:pt x="270" y="103"/>
                    </a:lnTo>
                    <a:lnTo>
                      <a:pt x="262" y="109"/>
                    </a:lnTo>
                    <a:lnTo>
                      <a:pt x="258" y="117"/>
                    </a:lnTo>
                    <a:lnTo>
                      <a:pt x="251" y="120"/>
                    </a:lnTo>
                    <a:lnTo>
                      <a:pt x="250" y="124"/>
                    </a:lnTo>
                    <a:lnTo>
                      <a:pt x="242" y="131"/>
                    </a:lnTo>
                    <a:lnTo>
                      <a:pt x="241" y="129"/>
                    </a:lnTo>
                    <a:lnTo>
                      <a:pt x="233" y="134"/>
                    </a:lnTo>
                    <a:lnTo>
                      <a:pt x="229" y="144"/>
                    </a:lnTo>
                    <a:lnTo>
                      <a:pt x="224" y="146"/>
                    </a:lnTo>
                    <a:lnTo>
                      <a:pt x="224" y="152"/>
                    </a:lnTo>
                    <a:lnTo>
                      <a:pt x="218" y="159"/>
                    </a:lnTo>
                    <a:lnTo>
                      <a:pt x="212" y="164"/>
                    </a:lnTo>
                    <a:lnTo>
                      <a:pt x="207" y="170"/>
                    </a:lnTo>
                    <a:lnTo>
                      <a:pt x="198" y="176"/>
                    </a:lnTo>
                    <a:lnTo>
                      <a:pt x="195" y="178"/>
                    </a:lnTo>
                    <a:lnTo>
                      <a:pt x="189" y="181"/>
                    </a:lnTo>
                    <a:lnTo>
                      <a:pt x="183" y="187"/>
                    </a:lnTo>
                    <a:lnTo>
                      <a:pt x="179" y="181"/>
                    </a:lnTo>
                    <a:lnTo>
                      <a:pt x="177" y="172"/>
                    </a:lnTo>
                    <a:lnTo>
                      <a:pt x="176" y="167"/>
                    </a:lnTo>
                    <a:lnTo>
                      <a:pt x="176" y="161"/>
                    </a:lnTo>
                    <a:lnTo>
                      <a:pt x="168" y="161"/>
                    </a:lnTo>
                    <a:lnTo>
                      <a:pt x="163" y="159"/>
                    </a:lnTo>
                    <a:lnTo>
                      <a:pt x="156" y="161"/>
                    </a:lnTo>
                    <a:lnTo>
                      <a:pt x="148" y="158"/>
                    </a:lnTo>
                    <a:lnTo>
                      <a:pt x="141" y="164"/>
                    </a:lnTo>
                    <a:lnTo>
                      <a:pt x="132" y="162"/>
                    </a:lnTo>
                    <a:lnTo>
                      <a:pt x="125" y="167"/>
                    </a:lnTo>
                    <a:lnTo>
                      <a:pt x="119" y="159"/>
                    </a:lnTo>
                    <a:lnTo>
                      <a:pt x="118" y="155"/>
                    </a:lnTo>
                    <a:lnTo>
                      <a:pt x="125" y="152"/>
                    </a:lnTo>
                    <a:lnTo>
                      <a:pt x="129" y="146"/>
                    </a:lnTo>
                    <a:lnTo>
                      <a:pt x="122" y="143"/>
                    </a:lnTo>
                    <a:lnTo>
                      <a:pt x="107" y="144"/>
                    </a:lnTo>
                    <a:lnTo>
                      <a:pt x="100" y="143"/>
                    </a:lnTo>
                    <a:lnTo>
                      <a:pt x="97" y="150"/>
                    </a:lnTo>
                    <a:lnTo>
                      <a:pt x="95" y="153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80" y="140"/>
                    </a:lnTo>
                    <a:lnTo>
                      <a:pt x="78" y="137"/>
                    </a:lnTo>
                    <a:lnTo>
                      <a:pt x="75" y="137"/>
                    </a:lnTo>
                    <a:lnTo>
                      <a:pt x="72" y="128"/>
                    </a:lnTo>
                    <a:lnTo>
                      <a:pt x="66" y="123"/>
                    </a:lnTo>
                    <a:lnTo>
                      <a:pt x="57" y="123"/>
                    </a:lnTo>
                    <a:lnTo>
                      <a:pt x="50" y="120"/>
                    </a:lnTo>
                    <a:lnTo>
                      <a:pt x="37" y="123"/>
                    </a:lnTo>
                    <a:lnTo>
                      <a:pt x="34" y="124"/>
                    </a:lnTo>
                    <a:lnTo>
                      <a:pt x="24" y="126"/>
                    </a:lnTo>
                    <a:lnTo>
                      <a:pt x="21" y="129"/>
                    </a:lnTo>
                    <a:lnTo>
                      <a:pt x="9" y="126"/>
                    </a:lnTo>
                    <a:lnTo>
                      <a:pt x="3" y="1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7" name="Freeform 6826">
                <a:extLst>
                  <a:ext uri="{FF2B5EF4-FFF2-40B4-BE49-F238E27FC236}">
                    <a16:creationId xmlns:a16="http://schemas.microsoft.com/office/drawing/2014/main" id="{DF14F92B-D6E1-3E79-0ECF-AC075B320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4" y="3489"/>
                <a:ext cx="147" cy="94"/>
              </a:xfrm>
              <a:custGeom>
                <a:avLst/>
                <a:gdLst>
                  <a:gd name="T0" fmla="*/ 0 w 292"/>
                  <a:gd name="T1" fmla="*/ 117 h 187"/>
                  <a:gd name="T2" fmla="*/ 10 w 292"/>
                  <a:gd name="T3" fmla="*/ 114 h 187"/>
                  <a:gd name="T4" fmla="*/ 24 w 292"/>
                  <a:gd name="T5" fmla="*/ 105 h 187"/>
                  <a:gd name="T6" fmla="*/ 33 w 292"/>
                  <a:gd name="T7" fmla="*/ 102 h 187"/>
                  <a:gd name="T8" fmla="*/ 47 w 292"/>
                  <a:gd name="T9" fmla="*/ 100 h 187"/>
                  <a:gd name="T10" fmla="*/ 53 w 292"/>
                  <a:gd name="T11" fmla="*/ 99 h 187"/>
                  <a:gd name="T12" fmla="*/ 86 w 292"/>
                  <a:gd name="T13" fmla="*/ 91 h 187"/>
                  <a:gd name="T14" fmla="*/ 92 w 292"/>
                  <a:gd name="T15" fmla="*/ 85 h 187"/>
                  <a:gd name="T16" fmla="*/ 103 w 292"/>
                  <a:gd name="T17" fmla="*/ 80 h 187"/>
                  <a:gd name="T18" fmla="*/ 122 w 292"/>
                  <a:gd name="T19" fmla="*/ 71 h 187"/>
                  <a:gd name="T20" fmla="*/ 148 w 292"/>
                  <a:gd name="T21" fmla="*/ 49 h 187"/>
                  <a:gd name="T22" fmla="*/ 169 w 292"/>
                  <a:gd name="T23" fmla="*/ 33 h 187"/>
                  <a:gd name="T24" fmla="*/ 171 w 292"/>
                  <a:gd name="T25" fmla="*/ 27 h 187"/>
                  <a:gd name="T26" fmla="*/ 183 w 292"/>
                  <a:gd name="T27" fmla="*/ 18 h 187"/>
                  <a:gd name="T28" fmla="*/ 195 w 292"/>
                  <a:gd name="T29" fmla="*/ 17 h 187"/>
                  <a:gd name="T30" fmla="*/ 212 w 292"/>
                  <a:gd name="T31" fmla="*/ 6 h 187"/>
                  <a:gd name="T32" fmla="*/ 227 w 292"/>
                  <a:gd name="T33" fmla="*/ 6 h 187"/>
                  <a:gd name="T34" fmla="*/ 235 w 292"/>
                  <a:gd name="T35" fmla="*/ 0 h 187"/>
                  <a:gd name="T36" fmla="*/ 248 w 292"/>
                  <a:gd name="T37" fmla="*/ 11 h 187"/>
                  <a:gd name="T38" fmla="*/ 259 w 292"/>
                  <a:gd name="T39" fmla="*/ 11 h 187"/>
                  <a:gd name="T40" fmla="*/ 268 w 292"/>
                  <a:gd name="T41" fmla="*/ 21 h 187"/>
                  <a:gd name="T42" fmla="*/ 274 w 292"/>
                  <a:gd name="T43" fmla="*/ 36 h 187"/>
                  <a:gd name="T44" fmla="*/ 274 w 292"/>
                  <a:gd name="T45" fmla="*/ 52 h 187"/>
                  <a:gd name="T46" fmla="*/ 279 w 292"/>
                  <a:gd name="T47" fmla="*/ 59 h 187"/>
                  <a:gd name="T48" fmla="*/ 286 w 292"/>
                  <a:gd name="T49" fmla="*/ 83 h 187"/>
                  <a:gd name="T50" fmla="*/ 282 w 292"/>
                  <a:gd name="T51" fmla="*/ 93 h 187"/>
                  <a:gd name="T52" fmla="*/ 270 w 292"/>
                  <a:gd name="T53" fmla="*/ 103 h 187"/>
                  <a:gd name="T54" fmla="*/ 258 w 292"/>
                  <a:gd name="T55" fmla="*/ 117 h 187"/>
                  <a:gd name="T56" fmla="*/ 250 w 292"/>
                  <a:gd name="T57" fmla="*/ 124 h 187"/>
                  <a:gd name="T58" fmla="*/ 241 w 292"/>
                  <a:gd name="T59" fmla="*/ 129 h 187"/>
                  <a:gd name="T60" fmla="*/ 229 w 292"/>
                  <a:gd name="T61" fmla="*/ 144 h 187"/>
                  <a:gd name="T62" fmla="*/ 224 w 292"/>
                  <a:gd name="T63" fmla="*/ 152 h 187"/>
                  <a:gd name="T64" fmla="*/ 212 w 292"/>
                  <a:gd name="T65" fmla="*/ 164 h 187"/>
                  <a:gd name="T66" fmla="*/ 198 w 292"/>
                  <a:gd name="T67" fmla="*/ 176 h 187"/>
                  <a:gd name="T68" fmla="*/ 189 w 292"/>
                  <a:gd name="T69" fmla="*/ 181 h 187"/>
                  <a:gd name="T70" fmla="*/ 179 w 292"/>
                  <a:gd name="T71" fmla="*/ 181 h 187"/>
                  <a:gd name="T72" fmla="*/ 176 w 292"/>
                  <a:gd name="T73" fmla="*/ 167 h 187"/>
                  <a:gd name="T74" fmla="*/ 168 w 292"/>
                  <a:gd name="T75" fmla="*/ 161 h 187"/>
                  <a:gd name="T76" fmla="*/ 156 w 292"/>
                  <a:gd name="T77" fmla="*/ 161 h 187"/>
                  <a:gd name="T78" fmla="*/ 141 w 292"/>
                  <a:gd name="T79" fmla="*/ 164 h 187"/>
                  <a:gd name="T80" fmla="*/ 125 w 292"/>
                  <a:gd name="T81" fmla="*/ 167 h 187"/>
                  <a:gd name="T82" fmla="*/ 118 w 292"/>
                  <a:gd name="T83" fmla="*/ 155 h 187"/>
                  <a:gd name="T84" fmla="*/ 129 w 292"/>
                  <a:gd name="T85" fmla="*/ 146 h 187"/>
                  <a:gd name="T86" fmla="*/ 107 w 292"/>
                  <a:gd name="T87" fmla="*/ 144 h 187"/>
                  <a:gd name="T88" fmla="*/ 97 w 292"/>
                  <a:gd name="T89" fmla="*/ 150 h 187"/>
                  <a:gd name="T90" fmla="*/ 78 w 292"/>
                  <a:gd name="T91" fmla="*/ 150 h 187"/>
                  <a:gd name="T92" fmla="*/ 80 w 292"/>
                  <a:gd name="T93" fmla="*/ 140 h 187"/>
                  <a:gd name="T94" fmla="*/ 75 w 292"/>
                  <a:gd name="T95" fmla="*/ 137 h 187"/>
                  <a:gd name="T96" fmla="*/ 66 w 292"/>
                  <a:gd name="T97" fmla="*/ 123 h 187"/>
                  <a:gd name="T98" fmla="*/ 50 w 292"/>
                  <a:gd name="T99" fmla="*/ 120 h 187"/>
                  <a:gd name="T100" fmla="*/ 34 w 292"/>
                  <a:gd name="T101" fmla="*/ 124 h 187"/>
                  <a:gd name="T102" fmla="*/ 21 w 292"/>
                  <a:gd name="T103" fmla="*/ 129 h 187"/>
                  <a:gd name="T104" fmla="*/ 3 w 292"/>
                  <a:gd name="T105" fmla="*/ 126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2" h="187">
                    <a:moveTo>
                      <a:pt x="3" y="126"/>
                    </a:moveTo>
                    <a:lnTo>
                      <a:pt x="0" y="117"/>
                    </a:lnTo>
                    <a:lnTo>
                      <a:pt x="1" y="115"/>
                    </a:lnTo>
                    <a:lnTo>
                      <a:pt x="10" y="114"/>
                    </a:lnTo>
                    <a:lnTo>
                      <a:pt x="13" y="111"/>
                    </a:lnTo>
                    <a:lnTo>
                      <a:pt x="24" y="105"/>
                    </a:lnTo>
                    <a:lnTo>
                      <a:pt x="25" y="102"/>
                    </a:lnTo>
                    <a:lnTo>
                      <a:pt x="33" y="102"/>
                    </a:lnTo>
                    <a:lnTo>
                      <a:pt x="44" y="97"/>
                    </a:lnTo>
                    <a:lnTo>
                      <a:pt x="47" y="100"/>
                    </a:lnTo>
                    <a:lnTo>
                      <a:pt x="51" y="102"/>
                    </a:lnTo>
                    <a:lnTo>
                      <a:pt x="53" y="99"/>
                    </a:lnTo>
                    <a:lnTo>
                      <a:pt x="74" y="97"/>
                    </a:lnTo>
                    <a:lnTo>
                      <a:pt x="86" y="91"/>
                    </a:lnTo>
                    <a:lnTo>
                      <a:pt x="92" y="88"/>
                    </a:lnTo>
                    <a:lnTo>
                      <a:pt x="92" y="85"/>
                    </a:lnTo>
                    <a:lnTo>
                      <a:pt x="97" y="82"/>
                    </a:lnTo>
                    <a:lnTo>
                      <a:pt x="103" y="80"/>
                    </a:lnTo>
                    <a:lnTo>
                      <a:pt x="110" y="74"/>
                    </a:lnTo>
                    <a:lnTo>
                      <a:pt x="122" y="71"/>
                    </a:lnTo>
                    <a:lnTo>
                      <a:pt x="136" y="52"/>
                    </a:lnTo>
                    <a:lnTo>
                      <a:pt x="148" y="49"/>
                    </a:lnTo>
                    <a:lnTo>
                      <a:pt x="156" y="39"/>
                    </a:lnTo>
                    <a:lnTo>
                      <a:pt x="169" y="33"/>
                    </a:lnTo>
                    <a:lnTo>
                      <a:pt x="168" y="27"/>
                    </a:lnTo>
                    <a:lnTo>
                      <a:pt x="171" y="27"/>
                    </a:lnTo>
                    <a:lnTo>
                      <a:pt x="180" y="23"/>
                    </a:lnTo>
                    <a:lnTo>
                      <a:pt x="183" y="18"/>
                    </a:lnTo>
                    <a:lnTo>
                      <a:pt x="186" y="17"/>
                    </a:lnTo>
                    <a:lnTo>
                      <a:pt x="195" y="17"/>
                    </a:lnTo>
                    <a:lnTo>
                      <a:pt x="198" y="12"/>
                    </a:lnTo>
                    <a:lnTo>
                      <a:pt x="212" y="6"/>
                    </a:lnTo>
                    <a:lnTo>
                      <a:pt x="215" y="3"/>
                    </a:lnTo>
                    <a:lnTo>
                      <a:pt x="227" y="6"/>
                    </a:lnTo>
                    <a:lnTo>
                      <a:pt x="229" y="0"/>
                    </a:lnTo>
                    <a:lnTo>
                      <a:pt x="235" y="0"/>
                    </a:lnTo>
                    <a:lnTo>
                      <a:pt x="241" y="3"/>
                    </a:lnTo>
                    <a:lnTo>
                      <a:pt x="248" y="11"/>
                    </a:lnTo>
                    <a:lnTo>
                      <a:pt x="253" y="9"/>
                    </a:lnTo>
                    <a:lnTo>
                      <a:pt x="259" y="11"/>
                    </a:lnTo>
                    <a:lnTo>
                      <a:pt x="267" y="17"/>
                    </a:lnTo>
                    <a:lnTo>
                      <a:pt x="268" y="21"/>
                    </a:lnTo>
                    <a:lnTo>
                      <a:pt x="273" y="27"/>
                    </a:lnTo>
                    <a:lnTo>
                      <a:pt x="274" y="36"/>
                    </a:lnTo>
                    <a:lnTo>
                      <a:pt x="271" y="47"/>
                    </a:lnTo>
                    <a:lnTo>
                      <a:pt x="274" y="52"/>
                    </a:lnTo>
                    <a:lnTo>
                      <a:pt x="273" y="56"/>
                    </a:lnTo>
                    <a:lnTo>
                      <a:pt x="279" y="59"/>
                    </a:lnTo>
                    <a:lnTo>
                      <a:pt x="292" y="76"/>
                    </a:lnTo>
                    <a:lnTo>
                      <a:pt x="286" y="83"/>
                    </a:lnTo>
                    <a:lnTo>
                      <a:pt x="285" y="90"/>
                    </a:lnTo>
                    <a:lnTo>
                      <a:pt x="282" y="93"/>
                    </a:lnTo>
                    <a:lnTo>
                      <a:pt x="274" y="97"/>
                    </a:lnTo>
                    <a:lnTo>
                      <a:pt x="270" y="103"/>
                    </a:lnTo>
                    <a:lnTo>
                      <a:pt x="262" y="109"/>
                    </a:lnTo>
                    <a:lnTo>
                      <a:pt x="258" y="117"/>
                    </a:lnTo>
                    <a:lnTo>
                      <a:pt x="251" y="120"/>
                    </a:lnTo>
                    <a:lnTo>
                      <a:pt x="250" y="124"/>
                    </a:lnTo>
                    <a:lnTo>
                      <a:pt x="242" y="131"/>
                    </a:lnTo>
                    <a:lnTo>
                      <a:pt x="241" y="129"/>
                    </a:lnTo>
                    <a:lnTo>
                      <a:pt x="233" y="134"/>
                    </a:lnTo>
                    <a:lnTo>
                      <a:pt x="229" y="144"/>
                    </a:lnTo>
                    <a:lnTo>
                      <a:pt x="224" y="146"/>
                    </a:lnTo>
                    <a:lnTo>
                      <a:pt x="224" y="152"/>
                    </a:lnTo>
                    <a:lnTo>
                      <a:pt x="218" y="159"/>
                    </a:lnTo>
                    <a:lnTo>
                      <a:pt x="212" y="164"/>
                    </a:lnTo>
                    <a:lnTo>
                      <a:pt x="207" y="170"/>
                    </a:lnTo>
                    <a:lnTo>
                      <a:pt x="198" y="176"/>
                    </a:lnTo>
                    <a:lnTo>
                      <a:pt x="195" y="178"/>
                    </a:lnTo>
                    <a:lnTo>
                      <a:pt x="189" y="181"/>
                    </a:lnTo>
                    <a:lnTo>
                      <a:pt x="183" y="187"/>
                    </a:lnTo>
                    <a:lnTo>
                      <a:pt x="179" y="181"/>
                    </a:lnTo>
                    <a:lnTo>
                      <a:pt x="177" y="172"/>
                    </a:lnTo>
                    <a:lnTo>
                      <a:pt x="176" y="167"/>
                    </a:lnTo>
                    <a:lnTo>
                      <a:pt x="176" y="161"/>
                    </a:lnTo>
                    <a:lnTo>
                      <a:pt x="168" y="161"/>
                    </a:lnTo>
                    <a:lnTo>
                      <a:pt x="163" y="159"/>
                    </a:lnTo>
                    <a:lnTo>
                      <a:pt x="156" y="161"/>
                    </a:lnTo>
                    <a:lnTo>
                      <a:pt x="148" y="158"/>
                    </a:lnTo>
                    <a:lnTo>
                      <a:pt x="141" y="164"/>
                    </a:lnTo>
                    <a:lnTo>
                      <a:pt x="132" y="162"/>
                    </a:lnTo>
                    <a:lnTo>
                      <a:pt x="125" y="167"/>
                    </a:lnTo>
                    <a:lnTo>
                      <a:pt x="119" y="159"/>
                    </a:lnTo>
                    <a:lnTo>
                      <a:pt x="118" y="155"/>
                    </a:lnTo>
                    <a:lnTo>
                      <a:pt x="125" y="152"/>
                    </a:lnTo>
                    <a:lnTo>
                      <a:pt x="129" y="146"/>
                    </a:lnTo>
                    <a:lnTo>
                      <a:pt x="122" y="143"/>
                    </a:lnTo>
                    <a:lnTo>
                      <a:pt x="107" y="144"/>
                    </a:lnTo>
                    <a:lnTo>
                      <a:pt x="100" y="143"/>
                    </a:lnTo>
                    <a:lnTo>
                      <a:pt x="97" y="150"/>
                    </a:lnTo>
                    <a:lnTo>
                      <a:pt x="95" y="153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80" y="140"/>
                    </a:lnTo>
                    <a:lnTo>
                      <a:pt x="78" y="137"/>
                    </a:lnTo>
                    <a:lnTo>
                      <a:pt x="75" y="137"/>
                    </a:lnTo>
                    <a:lnTo>
                      <a:pt x="72" y="128"/>
                    </a:lnTo>
                    <a:lnTo>
                      <a:pt x="66" y="123"/>
                    </a:lnTo>
                    <a:lnTo>
                      <a:pt x="57" y="123"/>
                    </a:lnTo>
                    <a:lnTo>
                      <a:pt x="50" y="120"/>
                    </a:lnTo>
                    <a:lnTo>
                      <a:pt x="37" y="123"/>
                    </a:lnTo>
                    <a:lnTo>
                      <a:pt x="34" y="124"/>
                    </a:lnTo>
                    <a:lnTo>
                      <a:pt x="24" y="126"/>
                    </a:lnTo>
                    <a:lnTo>
                      <a:pt x="21" y="129"/>
                    </a:lnTo>
                    <a:lnTo>
                      <a:pt x="9" y="126"/>
                    </a:lnTo>
                    <a:lnTo>
                      <a:pt x="3" y="12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8" name="Freeform 6827">
                <a:extLst>
                  <a:ext uri="{FF2B5EF4-FFF2-40B4-BE49-F238E27FC236}">
                    <a16:creationId xmlns:a16="http://schemas.microsoft.com/office/drawing/2014/main" id="{F7352965-5827-3EFE-F6BC-7BC47D35C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8" y="3561"/>
                <a:ext cx="67" cy="27"/>
              </a:xfrm>
              <a:custGeom>
                <a:avLst/>
                <a:gdLst>
                  <a:gd name="T0" fmla="*/ 62 w 135"/>
                  <a:gd name="T1" fmla="*/ 10 h 54"/>
                  <a:gd name="T2" fmla="*/ 59 w 135"/>
                  <a:gd name="T3" fmla="*/ 13 h 54"/>
                  <a:gd name="T4" fmla="*/ 44 w 135"/>
                  <a:gd name="T5" fmla="*/ 16 h 54"/>
                  <a:gd name="T6" fmla="*/ 41 w 135"/>
                  <a:gd name="T7" fmla="*/ 10 h 54"/>
                  <a:gd name="T8" fmla="*/ 34 w 135"/>
                  <a:gd name="T9" fmla="*/ 9 h 54"/>
                  <a:gd name="T10" fmla="*/ 32 w 135"/>
                  <a:gd name="T11" fmla="*/ 6 h 54"/>
                  <a:gd name="T12" fmla="*/ 21 w 135"/>
                  <a:gd name="T13" fmla="*/ 6 h 54"/>
                  <a:gd name="T14" fmla="*/ 17 w 135"/>
                  <a:gd name="T15" fmla="*/ 4 h 54"/>
                  <a:gd name="T16" fmla="*/ 17 w 135"/>
                  <a:gd name="T17" fmla="*/ 0 h 54"/>
                  <a:gd name="T18" fmla="*/ 11 w 135"/>
                  <a:gd name="T19" fmla="*/ 0 h 54"/>
                  <a:gd name="T20" fmla="*/ 0 w 135"/>
                  <a:gd name="T21" fmla="*/ 6 h 54"/>
                  <a:gd name="T22" fmla="*/ 3 w 135"/>
                  <a:gd name="T23" fmla="*/ 10 h 54"/>
                  <a:gd name="T24" fmla="*/ 3 w 135"/>
                  <a:gd name="T25" fmla="*/ 15 h 54"/>
                  <a:gd name="T26" fmla="*/ 8 w 135"/>
                  <a:gd name="T27" fmla="*/ 15 h 54"/>
                  <a:gd name="T28" fmla="*/ 9 w 135"/>
                  <a:gd name="T29" fmla="*/ 23 h 54"/>
                  <a:gd name="T30" fmla="*/ 17 w 135"/>
                  <a:gd name="T31" fmla="*/ 24 h 54"/>
                  <a:gd name="T32" fmla="*/ 20 w 135"/>
                  <a:gd name="T33" fmla="*/ 27 h 54"/>
                  <a:gd name="T34" fmla="*/ 18 w 135"/>
                  <a:gd name="T35" fmla="*/ 36 h 54"/>
                  <a:gd name="T36" fmla="*/ 12 w 135"/>
                  <a:gd name="T37" fmla="*/ 47 h 54"/>
                  <a:gd name="T38" fmla="*/ 15 w 135"/>
                  <a:gd name="T39" fmla="*/ 54 h 54"/>
                  <a:gd name="T40" fmla="*/ 21 w 135"/>
                  <a:gd name="T41" fmla="*/ 54 h 54"/>
                  <a:gd name="T42" fmla="*/ 24 w 135"/>
                  <a:gd name="T43" fmla="*/ 50 h 54"/>
                  <a:gd name="T44" fmla="*/ 30 w 135"/>
                  <a:gd name="T45" fmla="*/ 47 h 54"/>
                  <a:gd name="T46" fmla="*/ 44 w 135"/>
                  <a:gd name="T47" fmla="*/ 48 h 54"/>
                  <a:gd name="T48" fmla="*/ 50 w 135"/>
                  <a:gd name="T49" fmla="*/ 50 h 54"/>
                  <a:gd name="T50" fmla="*/ 58 w 135"/>
                  <a:gd name="T51" fmla="*/ 45 h 54"/>
                  <a:gd name="T52" fmla="*/ 76 w 135"/>
                  <a:gd name="T53" fmla="*/ 45 h 54"/>
                  <a:gd name="T54" fmla="*/ 84 w 135"/>
                  <a:gd name="T55" fmla="*/ 38 h 54"/>
                  <a:gd name="T56" fmla="*/ 87 w 135"/>
                  <a:gd name="T57" fmla="*/ 38 h 54"/>
                  <a:gd name="T58" fmla="*/ 88 w 135"/>
                  <a:gd name="T59" fmla="*/ 29 h 54"/>
                  <a:gd name="T60" fmla="*/ 90 w 135"/>
                  <a:gd name="T61" fmla="*/ 24 h 54"/>
                  <a:gd name="T62" fmla="*/ 96 w 135"/>
                  <a:gd name="T63" fmla="*/ 24 h 54"/>
                  <a:gd name="T64" fmla="*/ 97 w 135"/>
                  <a:gd name="T65" fmla="*/ 29 h 54"/>
                  <a:gd name="T66" fmla="*/ 102 w 135"/>
                  <a:gd name="T67" fmla="*/ 32 h 54"/>
                  <a:gd name="T68" fmla="*/ 105 w 135"/>
                  <a:gd name="T69" fmla="*/ 27 h 54"/>
                  <a:gd name="T70" fmla="*/ 112 w 135"/>
                  <a:gd name="T71" fmla="*/ 30 h 54"/>
                  <a:gd name="T72" fmla="*/ 123 w 135"/>
                  <a:gd name="T73" fmla="*/ 44 h 54"/>
                  <a:gd name="T74" fmla="*/ 125 w 135"/>
                  <a:gd name="T75" fmla="*/ 42 h 54"/>
                  <a:gd name="T76" fmla="*/ 126 w 135"/>
                  <a:gd name="T77" fmla="*/ 36 h 54"/>
                  <a:gd name="T78" fmla="*/ 135 w 135"/>
                  <a:gd name="T79" fmla="*/ 32 h 54"/>
                  <a:gd name="T80" fmla="*/ 131 w 135"/>
                  <a:gd name="T81" fmla="*/ 27 h 54"/>
                  <a:gd name="T82" fmla="*/ 129 w 135"/>
                  <a:gd name="T83" fmla="*/ 23 h 54"/>
                  <a:gd name="T84" fmla="*/ 132 w 135"/>
                  <a:gd name="T85" fmla="*/ 10 h 54"/>
                  <a:gd name="T86" fmla="*/ 131 w 135"/>
                  <a:gd name="T87" fmla="*/ 7 h 54"/>
                  <a:gd name="T88" fmla="*/ 129 w 135"/>
                  <a:gd name="T89" fmla="*/ 10 h 54"/>
                  <a:gd name="T90" fmla="*/ 112 w 135"/>
                  <a:gd name="T91" fmla="*/ 7 h 54"/>
                  <a:gd name="T92" fmla="*/ 111 w 135"/>
                  <a:gd name="T93" fmla="*/ 6 h 54"/>
                  <a:gd name="T94" fmla="*/ 109 w 135"/>
                  <a:gd name="T95" fmla="*/ 3 h 54"/>
                  <a:gd name="T96" fmla="*/ 102 w 135"/>
                  <a:gd name="T97" fmla="*/ 1 h 54"/>
                  <a:gd name="T98" fmla="*/ 102 w 135"/>
                  <a:gd name="T99" fmla="*/ 4 h 54"/>
                  <a:gd name="T100" fmla="*/ 96 w 135"/>
                  <a:gd name="T101" fmla="*/ 4 h 54"/>
                  <a:gd name="T102" fmla="*/ 87 w 135"/>
                  <a:gd name="T103" fmla="*/ 3 h 54"/>
                  <a:gd name="T104" fmla="*/ 84 w 135"/>
                  <a:gd name="T105" fmla="*/ 4 h 54"/>
                  <a:gd name="T106" fmla="*/ 78 w 135"/>
                  <a:gd name="T107" fmla="*/ 4 h 54"/>
                  <a:gd name="T108" fmla="*/ 73 w 135"/>
                  <a:gd name="T109" fmla="*/ 10 h 54"/>
                  <a:gd name="T110" fmla="*/ 68 w 135"/>
                  <a:gd name="T111" fmla="*/ 12 h 54"/>
                  <a:gd name="T112" fmla="*/ 65 w 135"/>
                  <a:gd name="T113" fmla="*/ 16 h 54"/>
                  <a:gd name="T114" fmla="*/ 62 w 135"/>
                  <a:gd name="T115" fmla="*/ 1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5" h="54">
                    <a:moveTo>
                      <a:pt x="62" y="10"/>
                    </a:moveTo>
                    <a:lnTo>
                      <a:pt x="59" y="13"/>
                    </a:lnTo>
                    <a:lnTo>
                      <a:pt x="44" y="16"/>
                    </a:lnTo>
                    <a:lnTo>
                      <a:pt x="41" y="10"/>
                    </a:lnTo>
                    <a:lnTo>
                      <a:pt x="34" y="9"/>
                    </a:lnTo>
                    <a:lnTo>
                      <a:pt x="32" y="6"/>
                    </a:lnTo>
                    <a:lnTo>
                      <a:pt x="21" y="6"/>
                    </a:lnTo>
                    <a:lnTo>
                      <a:pt x="17" y="4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0" y="6"/>
                    </a:lnTo>
                    <a:lnTo>
                      <a:pt x="3" y="10"/>
                    </a:lnTo>
                    <a:lnTo>
                      <a:pt x="3" y="15"/>
                    </a:lnTo>
                    <a:lnTo>
                      <a:pt x="8" y="15"/>
                    </a:lnTo>
                    <a:lnTo>
                      <a:pt x="9" y="23"/>
                    </a:lnTo>
                    <a:lnTo>
                      <a:pt x="17" y="24"/>
                    </a:lnTo>
                    <a:lnTo>
                      <a:pt x="20" y="27"/>
                    </a:lnTo>
                    <a:lnTo>
                      <a:pt x="18" y="36"/>
                    </a:lnTo>
                    <a:lnTo>
                      <a:pt x="12" y="47"/>
                    </a:lnTo>
                    <a:lnTo>
                      <a:pt x="15" y="54"/>
                    </a:lnTo>
                    <a:lnTo>
                      <a:pt x="21" y="54"/>
                    </a:lnTo>
                    <a:lnTo>
                      <a:pt x="24" y="50"/>
                    </a:lnTo>
                    <a:lnTo>
                      <a:pt x="30" y="47"/>
                    </a:lnTo>
                    <a:lnTo>
                      <a:pt x="44" y="48"/>
                    </a:lnTo>
                    <a:lnTo>
                      <a:pt x="50" y="50"/>
                    </a:lnTo>
                    <a:lnTo>
                      <a:pt x="58" y="45"/>
                    </a:lnTo>
                    <a:lnTo>
                      <a:pt x="76" y="45"/>
                    </a:lnTo>
                    <a:lnTo>
                      <a:pt x="84" y="38"/>
                    </a:lnTo>
                    <a:lnTo>
                      <a:pt x="87" y="38"/>
                    </a:lnTo>
                    <a:lnTo>
                      <a:pt x="88" y="29"/>
                    </a:lnTo>
                    <a:lnTo>
                      <a:pt x="90" y="24"/>
                    </a:lnTo>
                    <a:lnTo>
                      <a:pt x="96" y="24"/>
                    </a:lnTo>
                    <a:lnTo>
                      <a:pt x="97" y="29"/>
                    </a:lnTo>
                    <a:lnTo>
                      <a:pt x="102" y="32"/>
                    </a:lnTo>
                    <a:lnTo>
                      <a:pt x="105" y="27"/>
                    </a:lnTo>
                    <a:lnTo>
                      <a:pt x="112" y="30"/>
                    </a:lnTo>
                    <a:lnTo>
                      <a:pt x="123" y="44"/>
                    </a:lnTo>
                    <a:lnTo>
                      <a:pt x="125" y="42"/>
                    </a:lnTo>
                    <a:lnTo>
                      <a:pt x="126" y="36"/>
                    </a:lnTo>
                    <a:lnTo>
                      <a:pt x="135" y="32"/>
                    </a:lnTo>
                    <a:lnTo>
                      <a:pt x="131" y="27"/>
                    </a:lnTo>
                    <a:lnTo>
                      <a:pt x="129" y="23"/>
                    </a:lnTo>
                    <a:lnTo>
                      <a:pt x="132" y="10"/>
                    </a:lnTo>
                    <a:lnTo>
                      <a:pt x="131" y="7"/>
                    </a:lnTo>
                    <a:lnTo>
                      <a:pt x="129" y="10"/>
                    </a:lnTo>
                    <a:lnTo>
                      <a:pt x="112" y="7"/>
                    </a:lnTo>
                    <a:lnTo>
                      <a:pt x="111" y="6"/>
                    </a:lnTo>
                    <a:lnTo>
                      <a:pt x="109" y="3"/>
                    </a:lnTo>
                    <a:lnTo>
                      <a:pt x="102" y="1"/>
                    </a:lnTo>
                    <a:lnTo>
                      <a:pt x="102" y="4"/>
                    </a:lnTo>
                    <a:lnTo>
                      <a:pt x="96" y="4"/>
                    </a:lnTo>
                    <a:lnTo>
                      <a:pt x="87" y="3"/>
                    </a:lnTo>
                    <a:lnTo>
                      <a:pt x="84" y="4"/>
                    </a:lnTo>
                    <a:lnTo>
                      <a:pt x="78" y="4"/>
                    </a:lnTo>
                    <a:lnTo>
                      <a:pt x="73" y="10"/>
                    </a:lnTo>
                    <a:lnTo>
                      <a:pt x="68" y="12"/>
                    </a:lnTo>
                    <a:lnTo>
                      <a:pt x="65" y="16"/>
                    </a:lnTo>
                    <a:lnTo>
                      <a:pt x="62" y="1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9" name="Freeform 6828">
                <a:extLst>
                  <a:ext uri="{FF2B5EF4-FFF2-40B4-BE49-F238E27FC236}">
                    <a16:creationId xmlns:a16="http://schemas.microsoft.com/office/drawing/2014/main" id="{10EBC9DB-4597-AF39-F546-37C599B56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8" y="3561"/>
                <a:ext cx="67" cy="27"/>
              </a:xfrm>
              <a:custGeom>
                <a:avLst/>
                <a:gdLst>
                  <a:gd name="T0" fmla="*/ 62 w 135"/>
                  <a:gd name="T1" fmla="*/ 10 h 54"/>
                  <a:gd name="T2" fmla="*/ 65 w 135"/>
                  <a:gd name="T3" fmla="*/ 16 h 54"/>
                  <a:gd name="T4" fmla="*/ 68 w 135"/>
                  <a:gd name="T5" fmla="*/ 12 h 54"/>
                  <a:gd name="T6" fmla="*/ 73 w 135"/>
                  <a:gd name="T7" fmla="*/ 10 h 54"/>
                  <a:gd name="T8" fmla="*/ 78 w 135"/>
                  <a:gd name="T9" fmla="*/ 4 h 54"/>
                  <a:gd name="T10" fmla="*/ 84 w 135"/>
                  <a:gd name="T11" fmla="*/ 4 h 54"/>
                  <a:gd name="T12" fmla="*/ 87 w 135"/>
                  <a:gd name="T13" fmla="*/ 3 h 54"/>
                  <a:gd name="T14" fmla="*/ 96 w 135"/>
                  <a:gd name="T15" fmla="*/ 4 h 54"/>
                  <a:gd name="T16" fmla="*/ 102 w 135"/>
                  <a:gd name="T17" fmla="*/ 4 h 54"/>
                  <a:gd name="T18" fmla="*/ 102 w 135"/>
                  <a:gd name="T19" fmla="*/ 1 h 54"/>
                  <a:gd name="T20" fmla="*/ 109 w 135"/>
                  <a:gd name="T21" fmla="*/ 3 h 54"/>
                  <a:gd name="T22" fmla="*/ 111 w 135"/>
                  <a:gd name="T23" fmla="*/ 6 h 54"/>
                  <a:gd name="T24" fmla="*/ 112 w 135"/>
                  <a:gd name="T25" fmla="*/ 7 h 54"/>
                  <a:gd name="T26" fmla="*/ 129 w 135"/>
                  <a:gd name="T27" fmla="*/ 10 h 54"/>
                  <a:gd name="T28" fmla="*/ 131 w 135"/>
                  <a:gd name="T29" fmla="*/ 7 h 54"/>
                  <a:gd name="T30" fmla="*/ 132 w 135"/>
                  <a:gd name="T31" fmla="*/ 10 h 54"/>
                  <a:gd name="T32" fmla="*/ 129 w 135"/>
                  <a:gd name="T33" fmla="*/ 23 h 54"/>
                  <a:gd name="T34" fmla="*/ 131 w 135"/>
                  <a:gd name="T35" fmla="*/ 27 h 54"/>
                  <a:gd name="T36" fmla="*/ 135 w 135"/>
                  <a:gd name="T37" fmla="*/ 32 h 54"/>
                  <a:gd name="T38" fmla="*/ 126 w 135"/>
                  <a:gd name="T39" fmla="*/ 36 h 54"/>
                  <a:gd name="T40" fmla="*/ 125 w 135"/>
                  <a:gd name="T41" fmla="*/ 42 h 54"/>
                  <a:gd name="T42" fmla="*/ 123 w 135"/>
                  <a:gd name="T43" fmla="*/ 44 h 54"/>
                  <a:gd name="T44" fmla="*/ 112 w 135"/>
                  <a:gd name="T45" fmla="*/ 30 h 54"/>
                  <a:gd name="T46" fmla="*/ 105 w 135"/>
                  <a:gd name="T47" fmla="*/ 27 h 54"/>
                  <a:gd name="T48" fmla="*/ 102 w 135"/>
                  <a:gd name="T49" fmla="*/ 32 h 54"/>
                  <a:gd name="T50" fmla="*/ 97 w 135"/>
                  <a:gd name="T51" fmla="*/ 29 h 54"/>
                  <a:gd name="T52" fmla="*/ 96 w 135"/>
                  <a:gd name="T53" fmla="*/ 24 h 54"/>
                  <a:gd name="T54" fmla="*/ 90 w 135"/>
                  <a:gd name="T55" fmla="*/ 24 h 54"/>
                  <a:gd name="T56" fmla="*/ 88 w 135"/>
                  <a:gd name="T57" fmla="*/ 29 h 54"/>
                  <a:gd name="T58" fmla="*/ 87 w 135"/>
                  <a:gd name="T59" fmla="*/ 38 h 54"/>
                  <a:gd name="T60" fmla="*/ 84 w 135"/>
                  <a:gd name="T61" fmla="*/ 38 h 54"/>
                  <a:gd name="T62" fmla="*/ 76 w 135"/>
                  <a:gd name="T63" fmla="*/ 45 h 54"/>
                  <a:gd name="T64" fmla="*/ 58 w 135"/>
                  <a:gd name="T65" fmla="*/ 45 h 54"/>
                  <a:gd name="T66" fmla="*/ 50 w 135"/>
                  <a:gd name="T67" fmla="*/ 50 h 54"/>
                  <a:gd name="T68" fmla="*/ 44 w 135"/>
                  <a:gd name="T69" fmla="*/ 48 h 54"/>
                  <a:gd name="T70" fmla="*/ 30 w 135"/>
                  <a:gd name="T71" fmla="*/ 47 h 54"/>
                  <a:gd name="T72" fmla="*/ 24 w 135"/>
                  <a:gd name="T73" fmla="*/ 50 h 54"/>
                  <a:gd name="T74" fmla="*/ 21 w 135"/>
                  <a:gd name="T75" fmla="*/ 54 h 54"/>
                  <a:gd name="T76" fmla="*/ 15 w 135"/>
                  <a:gd name="T77" fmla="*/ 54 h 54"/>
                  <a:gd name="T78" fmla="*/ 12 w 135"/>
                  <a:gd name="T79" fmla="*/ 47 h 54"/>
                  <a:gd name="T80" fmla="*/ 18 w 135"/>
                  <a:gd name="T81" fmla="*/ 36 h 54"/>
                  <a:gd name="T82" fmla="*/ 20 w 135"/>
                  <a:gd name="T83" fmla="*/ 27 h 54"/>
                  <a:gd name="T84" fmla="*/ 17 w 135"/>
                  <a:gd name="T85" fmla="*/ 24 h 54"/>
                  <a:gd name="T86" fmla="*/ 9 w 135"/>
                  <a:gd name="T87" fmla="*/ 23 h 54"/>
                  <a:gd name="T88" fmla="*/ 8 w 135"/>
                  <a:gd name="T89" fmla="*/ 15 h 54"/>
                  <a:gd name="T90" fmla="*/ 3 w 135"/>
                  <a:gd name="T91" fmla="*/ 15 h 54"/>
                  <a:gd name="T92" fmla="*/ 3 w 135"/>
                  <a:gd name="T93" fmla="*/ 10 h 54"/>
                  <a:gd name="T94" fmla="*/ 0 w 135"/>
                  <a:gd name="T95" fmla="*/ 6 h 54"/>
                  <a:gd name="T96" fmla="*/ 11 w 135"/>
                  <a:gd name="T97" fmla="*/ 0 h 54"/>
                  <a:gd name="T98" fmla="*/ 17 w 135"/>
                  <a:gd name="T99" fmla="*/ 0 h 54"/>
                  <a:gd name="T100" fmla="*/ 17 w 135"/>
                  <a:gd name="T101" fmla="*/ 4 h 54"/>
                  <a:gd name="T102" fmla="*/ 21 w 135"/>
                  <a:gd name="T103" fmla="*/ 6 h 54"/>
                  <a:gd name="T104" fmla="*/ 32 w 135"/>
                  <a:gd name="T105" fmla="*/ 6 h 54"/>
                  <a:gd name="T106" fmla="*/ 34 w 135"/>
                  <a:gd name="T107" fmla="*/ 9 h 54"/>
                  <a:gd name="T108" fmla="*/ 41 w 135"/>
                  <a:gd name="T109" fmla="*/ 10 h 54"/>
                  <a:gd name="T110" fmla="*/ 44 w 135"/>
                  <a:gd name="T111" fmla="*/ 16 h 54"/>
                  <a:gd name="T112" fmla="*/ 59 w 135"/>
                  <a:gd name="T113" fmla="*/ 13 h 54"/>
                  <a:gd name="T114" fmla="*/ 62 w 135"/>
                  <a:gd name="T115" fmla="*/ 1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5" h="54">
                    <a:moveTo>
                      <a:pt x="62" y="10"/>
                    </a:moveTo>
                    <a:lnTo>
                      <a:pt x="65" y="16"/>
                    </a:lnTo>
                    <a:lnTo>
                      <a:pt x="68" y="12"/>
                    </a:lnTo>
                    <a:lnTo>
                      <a:pt x="73" y="10"/>
                    </a:lnTo>
                    <a:lnTo>
                      <a:pt x="78" y="4"/>
                    </a:lnTo>
                    <a:lnTo>
                      <a:pt x="84" y="4"/>
                    </a:lnTo>
                    <a:lnTo>
                      <a:pt x="87" y="3"/>
                    </a:lnTo>
                    <a:lnTo>
                      <a:pt x="96" y="4"/>
                    </a:lnTo>
                    <a:lnTo>
                      <a:pt x="102" y="4"/>
                    </a:lnTo>
                    <a:lnTo>
                      <a:pt x="102" y="1"/>
                    </a:lnTo>
                    <a:lnTo>
                      <a:pt x="109" y="3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29" y="10"/>
                    </a:lnTo>
                    <a:lnTo>
                      <a:pt x="131" y="7"/>
                    </a:lnTo>
                    <a:lnTo>
                      <a:pt x="132" y="10"/>
                    </a:lnTo>
                    <a:lnTo>
                      <a:pt x="129" y="23"/>
                    </a:lnTo>
                    <a:lnTo>
                      <a:pt x="131" y="27"/>
                    </a:lnTo>
                    <a:lnTo>
                      <a:pt x="135" y="32"/>
                    </a:lnTo>
                    <a:lnTo>
                      <a:pt x="126" y="36"/>
                    </a:lnTo>
                    <a:lnTo>
                      <a:pt x="125" y="42"/>
                    </a:lnTo>
                    <a:lnTo>
                      <a:pt x="123" y="44"/>
                    </a:lnTo>
                    <a:lnTo>
                      <a:pt x="112" y="30"/>
                    </a:lnTo>
                    <a:lnTo>
                      <a:pt x="105" y="27"/>
                    </a:lnTo>
                    <a:lnTo>
                      <a:pt x="102" y="32"/>
                    </a:lnTo>
                    <a:lnTo>
                      <a:pt x="97" y="29"/>
                    </a:lnTo>
                    <a:lnTo>
                      <a:pt x="96" y="24"/>
                    </a:lnTo>
                    <a:lnTo>
                      <a:pt x="90" y="24"/>
                    </a:lnTo>
                    <a:lnTo>
                      <a:pt x="88" y="29"/>
                    </a:lnTo>
                    <a:lnTo>
                      <a:pt x="87" y="38"/>
                    </a:lnTo>
                    <a:lnTo>
                      <a:pt x="84" y="38"/>
                    </a:lnTo>
                    <a:lnTo>
                      <a:pt x="76" y="45"/>
                    </a:lnTo>
                    <a:lnTo>
                      <a:pt x="58" y="45"/>
                    </a:lnTo>
                    <a:lnTo>
                      <a:pt x="50" y="50"/>
                    </a:lnTo>
                    <a:lnTo>
                      <a:pt x="44" y="48"/>
                    </a:lnTo>
                    <a:lnTo>
                      <a:pt x="30" y="47"/>
                    </a:lnTo>
                    <a:lnTo>
                      <a:pt x="24" y="50"/>
                    </a:lnTo>
                    <a:lnTo>
                      <a:pt x="21" y="54"/>
                    </a:lnTo>
                    <a:lnTo>
                      <a:pt x="15" y="54"/>
                    </a:lnTo>
                    <a:lnTo>
                      <a:pt x="12" y="47"/>
                    </a:lnTo>
                    <a:lnTo>
                      <a:pt x="18" y="36"/>
                    </a:lnTo>
                    <a:lnTo>
                      <a:pt x="20" y="27"/>
                    </a:lnTo>
                    <a:lnTo>
                      <a:pt x="17" y="24"/>
                    </a:lnTo>
                    <a:lnTo>
                      <a:pt x="9" y="23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17" y="4"/>
                    </a:lnTo>
                    <a:lnTo>
                      <a:pt x="21" y="6"/>
                    </a:lnTo>
                    <a:lnTo>
                      <a:pt x="32" y="6"/>
                    </a:lnTo>
                    <a:lnTo>
                      <a:pt x="34" y="9"/>
                    </a:lnTo>
                    <a:lnTo>
                      <a:pt x="41" y="10"/>
                    </a:lnTo>
                    <a:lnTo>
                      <a:pt x="44" y="16"/>
                    </a:lnTo>
                    <a:lnTo>
                      <a:pt x="59" y="13"/>
                    </a:lnTo>
                    <a:lnTo>
                      <a:pt x="62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0" name="Freeform 6829">
                <a:extLst>
                  <a:ext uri="{FF2B5EF4-FFF2-40B4-BE49-F238E27FC236}">
                    <a16:creationId xmlns:a16="http://schemas.microsoft.com/office/drawing/2014/main" id="{D99EBD05-649E-D27B-6ACB-D6C98AC7D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8" y="3561"/>
                <a:ext cx="67" cy="27"/>
              </a:xfrm>
              <a:custGeom>
                <a:avLst/>
                <a:gdLst>
                  <a:gd name="T0" fmla="*/ 62 w 135"/>
                  <a:gd name="T1" fmla="*/ 10 h 54"/>
                  <a:gd name="T2" fmla="*/ 65 w 135"/>
                  <a:gd name="T3" fmla="*/ 16 h 54"/>
                  <a:gd name="T4" fmla="*/ 68 w 135"/>
                  <a:gd name="T5" fmla="*/ 12 h 54"/>
                  <a:gd name="T6" fmla="*/ 73 w 135"/>
                  <a:gd name="T7" fmla="*/ 10 h 54"/>
                  <a:gd name="T8" fmla="*/ 78 w 135"/>
                  <a:gd name="T9" fmla="*/ 4 h 54"/>
                  <a:gd name="T10" fmla="*/ 84 w 135"/>
                  <a:gd name="T11" fmla="*/ 4 h 54"/>
                  <a:gd name="T12" fmla="*/ 87 w 135"/>
                  <a:gd name="T13" fmla="*/ 3 h 54"/>
                  <a:gd name="T14" fmla="*/ 96 w 135"/>
                  <a:gd name="T15" fmla="*/ 4 h 54"/>
                  <a:gd name="T16" fmla="*/ 102 w 135"/>
                  <a:gd name="T17" fmla="*/ 4 h 54"/>
                  <a:gd name="T18" fmla="*/ 102 w 135"/>
                  <a:gd name="T19" fmla="*/ 1 h 54"/>
                  <a:gd name="T20" fmla="*/ 109 w 135"/>
                  <a:gd name="T21" fmla="*/ 3 h 54"/>
                  <a:gd name="T22" fmla="*/ 111 w 135"/>
                  <a:gd name="T23" fmla="*/ 6 h 54"/>
                  <a:gd name="T24" fmla="*/ 112 w 135"/>
                  <a:gd name="T25" fmla="*/ 7 h 54"/>
                  <a:gd name="T26" fmla="*/ 129 w 135"/>
                  <a:gd name="T27" fmla="*/ 10 h 54"/>
                  <a:gd name="T28" fmla="*/ 131 w 135"/>
                  <a:gd name="T29" fmla="*/ 7 h 54"/>
                  <a:gd name="T30" fmla="*/ 132 w 135"/>
                  <a:gd name="T31" fmla="*/ 10 h 54"/>
                  <a:gd name="T32" fmla="*/ 129 w 135"/>
                  <a:gd name="T33" fmla="*/ 23 h 54"/>
                  <a:gd name="T34" fmla="*/ 131 w 135"/>
                  <a:gd name="T35" fmla="*/ 27 h 54"/>
                  <a:gd name="T36" fmla="*/ 135 w 135"/>
                  <a:gd name="T37" fmla="*/ 32 h 54"/>
                  <a:gd name="T38" fmla="*/ 126 w 135"/>
                  <a:gd name="T39" fmla="*/ 36 h 54"/>
                  <a:gd name="T40" fmla="*/ 125 w 135"/>
                  <a:gd name="T41" fmla="*/ 42 h 54"/>
                  <a:gd name="T42" fmla="*/ 123 w 135"/>
                  <a:gd name="T43" fmla="*/ 44 h 54"/>
                  <a:gd name="T44" fmla="*/ 112 w 135"/>
                  <a:gd name="T45" fmla="*/ 30 h 54"/>
                  <a:gd name="T46" fmla="*/ 105 w 135"/>
                  <a:gd name="T47" fmla="*/ 27 h 54"/>
                  <a:gd name="T48" fmla="*/ 102 w 135"/>
                  <a:gd name="T49" fmla="*/ 32 h 54"/>
                  <a:gd name="T50" fmla="*/ 97 w 135"/>
                  <a:gd name="T51" fmla="*/ 29 h 54"/>
                  <a:gd name="T52" fmla="*/ 96 w 135"/>
                  <a:gd name="T53" fmla="*/ 24 h 54"/>
                  <a:gd name="T54" fmla="*/ 90 w 135"/>
                  <a:gd name="T55" fmla="*/ 24 h 54"/>
                  <a:gd name="T56" fmla="*/ 88 w 135"/>
                  <a:gd name="T57" fmla="*/ 29 h 54"/>
                  <a:gd name="T58" fmla="*/ 87 w 135"/>
                  <a:gd name="T59" fmla="*/ 38 h 54"/>
                  <a:gd name="T60" fmla="*/ 84 w 135"/>
                  <a:gd name="T61" fmla="*/ 38 h 54"/>
                  <a:gd name="T62" fmla="*/ 76 w 135"/>
                  <a:gd name="T63" fmla="*/ 45 h 54"/>
                  <a:gd name="T64" fmla="*/ 58 w 135"/>
                  <a:gd name="T65" fmla="*/ 45 h 54"/>
                  <a:gd name="T66" fmla="*/ 50 w 135"/>
                  <a:gd name="T67" fmla="*/ 50 h 54"/>
                  <a:gd name="T68" fmla="*/ 44 w 135"/>
                  <a:gd name="T69" fmla="*/ 48 h 54"/>
                  <a:gd name="T70" fmla="*/ 30 w 135"/>
                  <a:gd name="T71" fmla="*/ 47 h 54"/>
                  <a:gd name="T72" fmla="*/ 24 w 135"/>
                  <a:gd name="T73" fmla="*/ 50 h 54"/>
                  <a:gd name="T74" fmla="*/ 21 w 135"/>
                  <a:gd name="T75" fmla="*/ 54 h 54"/>
                  <a:gd name="T76" fmla="*/ 15 w 135"/>
                  <a:gd name="T77" fmla="*/ 54 h 54"/>
                  <a:gd name="T78" fmla="*/ 12 w 135"/>
                  <a:gd name="T79" fmla="*/ 47 h 54"/>
                  <a:gd name="T80" fmla="*/ 18 w 135"/>
                  <a:gd name="T81" fmla="*/ 36 h 54"/>
                  <a:gd name="T82" fmla="*/ 20 w 135"/>
                  <a:gd name="T83" fmla="*/ 27 h 54"/>
                  <a:gd name="T84" fmla="*/ 17 w 135"/>
                  <a:gd name="T85" fmla="*/ 24 h 54"/>
                  <a:gd name="T86" fmla="*/ 9 w 135"/>
                  <a:gd name="T87" fmla="*/ 23 h 54"/>
                  <a:gd name="T88" fmla="*/ 8 w 135"/>
                  <a:gd name="T89" fmla="*/ 15 h 54"/>
                  <a:gd name="T90" fmla="*/ 3 w 135"/>
                  <a:gd name="T91" fmla="*/ 15 h 54"/>
                  <a:gd name="T92" fmla="*/ 3 w 135"/>
                  <a:gd name="T93" fmla="*/ 10 h 54"/>
                  <a:gd name="T94" fmla="*/ 0 w 135"/>
                  <a:gd name="T95" fmla="*/ 6 h 54"/>
                  <a:gd name="T96" fmla="*/ 11 w 135"/>
                  <a:gd name="T97" fmla="*/ 0 h 54"/>
                  <a:gd name="T98" fmla="*/ 17 w 135"/>
                  <a:gd name="T99" fmla="*/ 0 h 54"/>
                  <a:gd name="T100" fmla="*/ 17 w 135"/>
                  <a:gd name="T101" fmla="*/ 4 h 54"/>
                  <a:gd name="T102" fmla="*/ 21 w 135"/>
                  <a:gd name="T103" fmla="*/ 6 h 54"/>
                  <a:gd name="T104" fmla="*/ 32 w 135"/>
                  <a:gd name="T105" fmla="*/ 6 h 54"/>
                  <a:gd name="T106" fmla="*/ 34 w 135"/>
                  <a:gd name="T107" fmla="*/ 9 h 54"/>
                  <a:gd name="T108" fmla="*/ 41 w 135"/>
                  <a:gd name="T109" fmla="*/ 10 h 54"/>
                  <a:gd name="T110" fmla="*/ 44 w 135"/>
                  <a:gd name="T111" fmla="*/ 16 h 54"/>
                  <a:gd name="T112" fmla="*/ 59 w 135"/>
                  <a:gd name="T113" fmla="*/ 13 h 54"/>
                  <a:gd name="T114" fmla="*/ 62 w 135"/>
                  <a:gd name="T115" fmla="*/ 1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5" h="54">
                    <a:moveTo>
                      <a:pt x="62" y="10"/>
                    </a:moveTo>
                    <a:lnTo>
                      <a:pt x="65" y="16"/>
                    </a:lnTo>
                    <a:lnTo>
                      <a:pt x="68" y="12"/>
                    </a:lnTo>
                    <a:lnTo>
                      <a:pt x="73" y="10"/>
                    </a:lnTo>
                    <a:lnTo>
                      <a:pt x="78" y="4"/>
                    </a:lnTo>
                    <a:lnTo>
                      <a:pt x="84" y="4"/>
                    </a:lnTo>
                    <a:lnTo>
                      <a:pt x="87" y="3"/>
                    </a:lnTo>
                    <a:lnTo>
                      <a:pt x="96" y="4"/>
                    </a:lnTo>
                    <a:lnTo>
                      <a:pt x="102" y="4"/>
                    </a:lnTo>
                    <a:lnTo>
                      <a:pt x="102" y="1"/>
                    </a:lnTo>
                    <a:lnTo>
                      <a:pt x="109" y="3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29" y="10"/>
                    </a:lnTo>
                    <a:lnTo>
                      <a:pt x="131" y="7"/>
                    </a:lnTo>
                    <a:lnTo>
                      <a:pt x="132" y="10"/>
                    </a:lnTo>
                    <a:lnTo>
                      <a:pt x="129" y="23"/>
                    </a:lnTo>
                    <a:lnTo>
                      <a:pt x="131" y="27"/>
                    </a:lnTo>
                    <a:lnTo>
                      <a:pt x="135" y="32"/>
                    </a:lnTo>
                    <a:lnTo>
                      <a:pt x="126" y="36"/>
                    </a:lnTo>
                    <a:lnTo>
                      <a:pt x="125" y="42"/>
                    </a:lnTo>
                    <a:lnTo>
                      <a:pt x="123" y="44"/>
                    </a:lnTo>
                    <a:lnTo>
                      <a:pt x="112" y="30"/>
                    </a:lnTo>
                    <a:lnTo>
                      <a:pt x="105" y="27"/>
                    </a:lnTo>
                    <a:lnTo>
                      <a:pt x="102" y="32"/>
                    </a:lnTo>
                    <a:lnTo>
                      <a:pt x="97" y="29"/>
                    </a:lnTo>
                    <a:lnTo>
                      <a:pt x="96" y="24"/>
                    </a:lnTo>
                    <a:lnTo>
                      <a:pt x="90" y="24"/>
                    </a:lnTo>
                    <a:lnTo>
                      <a:pt x="88" y="29"/>
                    </a:lnTo>
                    <a:lnTo>
                      <a:pt x="87" y="38"/>
                    </a:lnTo>
                    <a:lnTo>
                      <a:pt x="84" y="38"/>
                    </a:lnTo>
                    <a:lnTo>
                      <a:pt x="76" y="45"/>
                    </a:lnTo>
                    <a:lnTo>
                      <a:pt x="58" y="45"/>
                    </a:lnTo>
                    <a:lnTo>
                      <a:pt x="50" y="50"/>
                    </a:lnTo>
                    <a:lnTo>
                      <a:pt x="44" y="48"/>
                    </a:lnTo>
                    <a:lnTo>
                      <a:pt x="30" y="47"/>
                    </a:lnTo>
                    <a:lnTo>
                      <a:pt x="24" y="50"/>
                    </a:lnTo>
                    <a:lnTo>
                      <a:pt x="21" y="54"/>
                    </a:lnTo>
                    <a:lnTo>
                      <a:pt x="15" y="54"/>
                    </a:lnTo>
                    <a:lnTo>
                      <a:pt x="12" y="47"/>
                    </a:lnTo>
                    <a:lnTo>
                      <a:pt x="18" y="36"/>
                    </a:lnTo>
                    <a:lnTo>
                      <a:pt x="20" y="27"/>
                    </a:lnTo>
                    <a:lnTo>
                      <a:pt x="17" y="24"/>
                    </a:lnTo>
                    <a:lnTo>
                      <a:pt x="9" y="23"/>
                    </a:lnTo>
                    <a:lnTo>
                      <a:pt x="8" y="15"/>
                    </a:lnTo>
                    <a:lnTo>
                      <a:pt x="3" y="15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17" y="4"/>
                    </a:lnTo>
                    <a:lnTo>
                      <a:pt x="21" y="6"/>
                    </a:lnTo>
                    <a:lnTo>
                      <a:pt x="32" y="6"/>
                    </a:lnTo>
                    <a:lnTo>
                      <a:pt x="34" y="9"/>
                    </a:lnTo>
                    <a:lnTo>
                      <a:pt x="41" y="10"/>
                    </a:lnTo>
                    <a:lnTo>
                      <a:pt x="44" y="16"/>
                    </a:lnTo>
                    <a:lnTo>
                      <a:pt x="59" y="13"/>
                    </a:lnTo>
                    <a:lnTo>
                      <a:pt x="62" y="10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1" name="Freeform 6830">
                <a:extLst>
                  <a:ext uri="{FF2B5EF4-FFF2-40B4-BE49-F238E27FC236}">
                    <a16:creationId xmlns:a16="http://schemas.microsoft.com/office/drawing/2014/main" id="{31A298FE-7CF4-5C67-B605-D250B9791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6" y="3549"/>
                <a:ext cx="48" cy="20"/>
              </a:xfrm>
              <a:custGeom>
                <a:avLst/>
                <a:gdLst>
                  <a:gd name="T0" fmla="*/ 26 w 97"/>
                  <a:gd name="T1" fmla="*/ 6 h 39"/>
                  <a:gd name="T2" fmla="*/ 26 w 97"/>
                  <a:gd name="T3" fmla="*/ 12 h 39"/>
                  <a:gd name="T4" fmla="*/ 23 w 97"/>
                  <a:gd name="T5" fmla="*/ 17 h 39"/>
                  <a:gd name="T6" fmla="*/ 15 w 97"/>
                  <a:gd name="T7" fmla="*/ 23 h 39"/>
                  <a:gd name="T8" fmla="*/ 4 w 97"/>
                  <a:gd name="T9" fmla="*/ 24 h 39"/>
                  <a:gd name="T10" fmla="*/ 0 w 97"/>
                  <a:gd name="T11" fmla="*/ 23 h 39"/>
                  <a:gd name="T12" fmla="*/ 0 w 97"/>
                  <a:gd name="T13" fmla="*/ 27 h 39"/>
                  <a:gd name="T14" fmla="*/ 4 w 97"/>
                  <a:gd name="T15" fmla="*/ 29 h 39"/>
                  <a:gd name="T16" fmla="*/ 15 w 97"/>
                  <a:gd name="T17" fmla="*/ 29 h 39"/>
                  <a:gd name="T18" fmla="*/ 17 w 97"/>
                  <a:gd name="T19" fmla="*/ 32 h 39"/>
                  <a:gd name="T20" fmla="*/ 24 w 97"/>
                  <a:gd name="T21" fmla="*/ 33 h 39"/>
                  <a:gd name="T22" fmla="*/ 27 w 97"/>
                  <a:gd name="T23" fmla="*/ 39 h 39"/>
                  <a:gd name="T24" fmla="*/ 42 w 97"/>
                  <a:gd name="T25" fmla="*/ 36 h 39"/>
                  <a:gd name="T26" fmla="*/ 45 w 97"/>
                  <a:gd name="T27" fmla="*/ 33 h 39"/>
                  <a:gd name="T28" fmla="*/ 48 w 97"/>
                  <a:gd name="T29" fmla="*/ 39 h 39"/>
                  <a:gd name="T30" fmla="*/ 51 w 97"/>
                  <a:gd name="T31" fmla="*/ 35 h 39"/>
                  <a:gd name="T32" fmla="*/ 56 w 97"/>
                  <a:gd name="T33" fmla="*/ 33 h 39"/>
                  <a:gd name="T34" fmla="*/ 61 w 97"/>
                  <a:gd name="T35" fmla="*/ 27 h 39"/>
                  <a:gd name="T36" fmla="*/ 67 w 97"/>
                  <a:gd name="T37" fmla="*/ 27 h 39"/>
                  <a:gd name="T38" fmla="*/ 70 w 97"/>
                  <a:gd name="T39" fmla="*/ 26 h 39"/>
                  <a:gd name="T40" fmla="*/ 79 w 97"/>
                  <a:gd name="T41" fmla="*/ 27 h 39"/>
                  <a:gd name="T42" fmla="*/ 85 w 97"/>
                  <a:gd name="T43" fmla="*/ 27 h 39"/>
                  <a:gd name="T44" fmla="*/ 85 w 97"/>
                  <a:gd name="T45" fmla="*/ 24 h 39"/>
                  <a:gd name="T46" fmla="*/ 92 w 97"/>
                  <a:gd name="T47" fmla="*/ 26 h 39"/>
                  <a:gd name="T48" fmla="*/ 94 w 97"/>
                  <a:gd name="T49" fmla="*/ 29 h 39"/>
                  <a:gd name="T50" fmla="*/ 97 w 97"/>
                  <a:gd name="T51" fmla="*/ 20 h 39"/>
                  <a:gd name="T52" fmla="*/ 95 w 97"/>
                  <a:gd name="T53" fmla="*/ 17 h 39"/>
                  <a:gd name="T54" fmla="*/ 92 w 97"/>
                  <a:gd name="T55" fmla="*/ 17 h 39"/>
                  <a:gd name="T56" fmla="*/ 89 w 97"/>
                  <a:gd name="T57" fmla="*/ 8 h 39"/>
                  <a:gd name="T58" fmla="*/ 83 w 97"/>
                  <a:gd name="T59" fmla="*/ 3 h 39"/>
                  <a:gd name="T60" fmla="*/ 74 w 97"/>
                  <a:gd name="T61" fmla="*/ 3 h 39"/>
                  <a:gd name="T62" fmla="*/ 67 w 97"/>
                  <a:gd name="T63" fmla="*/ 0 h 39"/>
                  <a:gd name="T64" fmla="*/ 54 w 97"/>
                  <a:gd name="T65" fmla="*/ 3 h 39"/>
                  <a:gd name="T66" fmla="*/ 51 w 97"/>
                  <a:gd name="T67" fmla="*/ 4 h 39"/>
                  <a:gd name="T68" fmla="*/ 41 w 97"/>
                  <a:gd name="T69" fmla="*/ 6 h 39"/>
                  <a:gd name="T70" fmla="*/ 38 w 97"/>
                  <a:gd name="T71" fmla="*/ 9 h 39"/>
                  <a:gd name="T72" fmla="*/ 26 w 97"/>
                  <a:gd name="T73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7" h="39">
                    <a:moveTo>
                      <a:pt x="26" y="6"/>
                    </a:moveTo>
                    <a:lnTo>
                      <a:pt x="26" y="12"/>
                    </a:lnTo>
                    <a:lnTo>
                      <a:pt x="23" y="17"/>
                    </a:lnTo>
                    <a:lnTo>
                      <a:pt x="15" y="23"/>
                    </a:lnTo>
                    <a:lnTo>
                      <a:pt x="4" y="24"/>
                    </a:lnTo>
                    <a:lnTo>
                      <a:pt x="0" y="23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15" y="29"/>
                    </a:lnTo>
                    <a:lnTo>
                      <a:pt x="17" y="32"/>
                    </a:lnTo>
                    <a:lnTo>
                      <a:pt x="24" y="33"/>
                    </a:lnTo>
                    <a:lnTo>
                      <a:pt x="27" y="39"/>
                    </a:lnTo>
                    <a:lnTo>
                      <a:pt x="42" y="36"/>
                    </a:lnTo>
                    <a:lnTo>
                      <a:pt x="45" y="33"/>
                    </a:lnTo>
                    <a:lnTo>
                      <a:pt x="48" y="39"/>
                    </a:lnTo>
                    <a:lnTo>
                      <a:pt x="51" y="35"/>
                    </a:lnTo>
                    <a:lnTo>
                      <a:pt x="56" y="33"/>
                    </a:lnTo>
                    <a:lnTo>
                      <a:pt x="61" y="27"/>
                    </a:lnTo>
                    <a:lnTo>
                      <a:pt x="67" y="27"/>
                    </a:lnTo>
                    <a:lnTo>
                      <a:pt x="70" y="26"/>
                    </a:lnTo>
                    <a:lnTo>
                      <a:pt x="79" y="27"/>
                    </a:lnTo>
                    <a:lnTo>
                      <a:pt x="85" y="27"/>
                    </a:lnTo>
                    <a:lnTo>
                      <a:pt x="85" y="24"/>
                    </a:lnTo>
                    <a:lnTo>
                      <a:pt x="92" y="26"/>
                    </a:lnTo>
                    <a:lnTo>
                      <a:pt x="94" y="29"/>
                    </a:lnTo>
                    <a:lnTo>
                      <a:pt x="97" y="20"/>
                    </a:lnTo>
                    <a:lnTo>
                      <a:pt x="95" y="17"/>
                    </a:lnTo>
                    <a:lnTo>
                      <a:pt x="92" y="17"/>
                    </a:lnTo>
                    <a:lnTo>
                      <a:pt x="89" y="8"/>
                    </a:lnTo>
                    <a:lnTo>
                      <a:pt x="83" y="3"/>
                    </a:lnTo>
                    <a:lnTo>
                      <a:pt x="74" y="3"/>
                    </a:lnTo>
                    <a:lnTo>
                      <a:pt x="67" y="0"/>
                    </a:lnTo>
                    <a:lnTo>
                      <a:pt x="54" y="3"/>
                    </a:lnTo>
                    <a:lnTo>
                      <a:pt x="51" y="4"/>
                    </a:lnTo>
                    <a:lnTo>
                      <a:pt x="41" y="6"/>
                    </a:lnTo>
                    <a:lnTo>
                      <a:pt x="38" y="9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2" name="Freeform 6831">
                <a:extLst>
                  <a:ext uri="{FF2B5EF4-FFF2-40B4-BE49-F238E27FC236}">
                    <a16:creationId xmlns:a16="http://schemas.microsoft.com/office/drawing/2014/main" id="{8AD10467-9D16-77B9-930D-9720016FD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6" y="3549"/>
                <a:ext cx="48" cy="20"/>
              </a:xfrm>
              <a:custGeom>
                <a:avLst/>
                <a:gdLst>
                  <a:gd name="T0" fmla="*/ 26 w 97"/>
                  <a:gd name="T1" fmla="*/ 6 h 39"/>
                  <a:gd name="T2" fmla="*/ 38 w 97"/>
                  <a:gd name="T3" fmla="*/ 9 h 39"/>
                  <a:gd name="T4" fmla="*/ 41 w 97"/>
                  <a:gd name="T5" fmla="*/ 6 h 39"/>
                  <a:gd name="T6" fmla="*/ 51 w 97"/>
                  <a:gd name="T7" fmla="*/ 4 h 39"/>
                  <a:gd name="T8" fmla="*/ 54 w 97"/>
                  <a:gd name="T9" fmla="*/ 3 h 39"/>
                  <a:gd name="T10" fmla="*/ 67 w 97"/>
                  <a:gd name="T11" fmla="*/ 0 h 39"/>
                  <a:gd name="T12" fmla="*/ 74 w 97"/>
                  <a:gd name="T13" fmla="*/ 3 h 39"/>
                  <a:gd name="T14" fmla="*/ 83 w 97"/>
                  <a:gd name="T15" fmla="*/ 3 h 39"/>
                  <a:gd name="T16" fmla="*/ 89 w 97"/>
                  <a:gd name="T17" fmla="*/ 8 h 39"/>
                  <a:gd name="T18" fmla="*/ 92 w 97"/>
                  <a:gd name="T19" fmla="*/ 17 h 39"/>
                  <a:gd name="T20" fmla="*/ 95 w 97"/>
                  <a:gd name="T21" fmla="*/ 17 h 39"/>
                  <a:gd name="T22" fmla="*/ 97 w 97"/>
                  <a:gd name="T23" fmla="*/ 20 h 39"/>
                  <a:gd name="T24" fmla="*/ 94 w 97"/>
                  <a:gd name="T25" fmla="*/ 29 h 39"/>
                  <a:gd name="T26" fmla="*/ 92 w 97"/>
                  <a:gd name="T27" fmla="*/ 26 h 39"/>
                  <a:gd name="T28" fmla="*/ 85 w 97"/>
                  <a:gd name="T29" fmla="*/ 24 h 39"/>
                  <a:gd name="T30" fmla="*/ 85 w 97"/>
                  <a:gd name="T31" fmla="*/ 27 h 39"/>
                  <a:gd name="T32" fmla="*/ 79 w 97"/>
                  <a:gd name="T33" fmla="*/ 27 h 39"/>
                  <a:gd name="T34" fmla="*/ 70 w 97"/>
                  <a:gd name="T35" fmla="*/ 26 h 39"/>
                  <a:gd name="T36" fmla="*/ 67 w 97"/>
                  <a:gd name="T37" fmla="*/ 27 h 39"/>
                  <a:gd name="T38" fmla="*/ 61 w 97"/>
                  <a:gd name="T39" fmla="*/ 27 h 39"/>
                  <a:gd name="T40" fmla="*/ 56 w 97"/>
                  <a:gd name="T41" fmla="*/ 33 h 39"/>
                  <a:gd name="T42" fmla="*/ 51 w 97"/>
                  <a:gd name="T43" fmla="*/ 35 h 39"/>
                  <a:gd name="T44" fmla="*/ 48 w 97"/>
                  <a:gd name="T45" fmla="*/ 39 h 39"/>
                  <a:gd name="T46" fmla="*/ 45 w 97"/>
                  <a:gd name="T47" fmla="*/ 33 h 39"/>
                  <a:gd name="T48" fmla="*/ 42 w 97"/>
                  <a:gd name="T49" fmla="*/ 36 h 39"/>
                  <a:gd name="T50" fmla="*/ 27 w 97"/>
                  <a:gd name="T51" fmla="*/ 39 h 39"/>
                  <a:gd name="T52" fmla="*/ 24 w 97"/>
                  <a:gd name="T53" fmla="*/ 33 h 39"/>
                  <a:gd name="T54" fmla="*/ 17 w 97"/>
                  <a:gd name="T55" fmla="*/ 32 h 39"/>
                  <a:gd name="T56" fmla="*/ 15 w 97"/>
                  <a:gd name="T57" fmla="*/ 29 h 39"/>
                  <a:gd name="T58" fmla="*/ 4 w 97"/>
                  <a:gd name="T59" fmla="*/ 29 h 39"/>
                  <a:gd name="T60" fmla="*/ 0 w 97"/>
                  <a:gd name="T61" fmla="*/ 27 h 39"/>
                  <a:gd name="T62" fmla="*/ 0 w 97"/>
                  <a:gd name="T63" fmla="*/ 23 h 39"/>
                  <a:gd name="T64" fmla="*/ 4 w 97"/>
                  <a:gd name="T65" fmla="*/ 24 h 39"/>
                  <a:gd name="T66" fmla="*/ 15 w 97"/>
                  <a:gd name="T67" fmla="*/ 23 h 39"/>
                  <a:gd name="T68" fmla="*/ 23 w 97"/>
                  <a:gd name="T69" fmla="*/ 17 h 39"/>
                  <a:gd name="T70" fmla="*/ 26 w 97"/>
                  <a:gd name="T71" fmla="*/ 12 h 39"/>
                  <a:gd name="T72" fmla="*/ 26 w 97"/>
                  <a:gd name="T73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7" h="39">
                    <a:moveTo>
                      <a:pt x="26" y="6"/>
                    </a:moveTo>
                    <a:lnTo>
                      <a:pt x="38" y="9"/>
                    </a:lnTo>
                    <a:lnTo>
                      <a:pt x="41" y="6"/>
                    </a:lnTo>
                    <a:lnTo>
                      <a:pt x="51" y="4"/>
                    </a:lnTo>
                    <a:lnTo>
                      <a:pt x="54" y="3"/>
                    </a:lnTo>
                    <a:lnTo>
                      <a:pt x="67" y="0"/>
                    </a:lnTo>
                    <a:lnTo>
                      <a:pt x="74" y="3"/>
                    </a:lnTo>
                    <a:lnTo>
                      <a:pt x="83" y="3"/>
                    </a:lnTo>
                    <a:lnTo>
                      <a:pt x="89" y="8"/>
                    </a:lnTo>
                    <a:lnTo>
                      <a:pt x="92" y="17"/>
                    </a:lnTo>
                    <a:lnTo>
                      <a:pt x="95" y="17"/>
                    </a:lnTo>
                    <a:lnTo>
                      <a:pt x="97" y="20"/>
                    </a:lnTo>
                    <a:lnTo>
                      <a:pt x="94" y="29"/>
                    </a:lnTo>
                    <a:lnTo>
                      <a:pt x="92" y="26"/>
                    </a:lnTo>
                    <a:lnTo>
                      <a:pt x="85" y="24"/>
                    </a:lnTo>
                    <a:lnTo>
                      <a:pt x="85" y="27"/>
                    </a:lnTo>
                    <a:lnTo>
                      <a:pt x="79" y="27"/>
                    </a:lnTo>
                    <a:lnTo>
                      <a:pt x="70" y="26"/>
                    </a:lnTo>
                    <a:lnTo>
                      <a:pt x="67" y="27"/>
                    </a:lnTo>
                    <a:lnTo>
                      <a:pt x="61" y="27"/>
                    </a:lnTo>
                    <a:lnTo>
                      <a:pt x="56" y="33"/>
                    </a:lnTo>
                    <a:lnTo>
                      <a:pt x="51" y="35"/>
                    </a:lnTo>
                    <a:lnTo>
                      <a:pt x="48" y="39"/>
                    </a:lnTo>
                    <a:lnTo>
                      <a:pt x="45" y="33"/>
                    </a:lnTo>
                    <a:lnTo>
                      <a:pt x="42" y="36"/>
                    </a:lnTo>
                    <a:lnTo>
                      <a:pt x="27" y="39"/>
                    </a:lnTo>
                    <a:lnTo>
                      <a:pt x="24" y="33"/>
                    </a:lnTo>
                    <a:lnTo>
                      <a:pt x="17" y="32"/>
                    </a:lnTo>
                    <a:lnTo>
                      <a:pt x="15" y="29"/>
                    </a:lnTo>
                    <a:lnTo>
                      <a:pt x="4" y="29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4" y="24"/>
                    </a:lnTo>
                    <a:lnTo>
                      <a:pt x="15" y="23"/>
                    </a:lnTo>
                    <a:lnTo>
                      <a:pt x="23" y="17"/>
                    </a:lnTo>
                    <a:lnTo>
                      <a:pt x="26" y="12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3" name="Freeform 6832">
                <a:extLst>
                  <a:ext uri="{FF2B5EF4-FFF2-40B4-BE49-F238E27FC236}">
                    <a16:creationId xmlns:a16="http://schemas.microsoft.com/office/drawing/2014/main" id="{FF1EED71-9DA8-3184-3D8F-4F35DF373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6" y="3549"/>
                <a:ext cx="48" cy="20"/>
              </a:xfrm>
              <a:custGeom>
                <a:avLst/>
                <a:gdLst>
                  <a:gd name="T0" fmla="*/ 26 w 97"/>
                  <a:gd name="T1" fmla="*/ 6 h 39"/>
                  <a:gd name="T2" fmla="*/ 38 w 97"/>
                  <a:gd name="T3" fmla="*/ 9 h 39"/>
                  <a:gd name="T4" fmla="*/ 41 w 97"/>
                  <a:gd name="T5" fmla="*/ 6 h 39"/>
                  <a:gd name="T6" fmla="*/ 51 w 97"/>
                  <a:gd name="T7" fmla="*/ 4 h 39"/>
                  <a:gd name="T8" fmla="*/ 54 w 97"/>
                  <a:gd name="T9" fmla="*/ 3 h 39"/>
                  <a:gd name="T10" fmla="*/ 67 w 97"/>
                  <a:gd name="T11" fmla="*/ 0 h 39"/>
                  <a:gd name="T12" fmla="*/ 74 w 97"/>
                  <a:gd name="T13" fmla="*/ 3 h 39"/>
                  <a:gd name="T14" fmla="*/ 83 w 97"/>
                  <a:gd name="T15" fmla="*/ 3 h 39"/>
                  <a:gd name="T16" fmla="*/ 89 w 97"/>
                  <a:gd name="T17" fmla="*/ 8 h 39"/>
                  <a:gd name="T18" fmla="*/ 92 w 97"/>
                  <a:gd name="T19" fmla="*/ 17 h 39"/>
                  <a:gd name="T20" fmla="*/ 95 w 97"/>
                  <a:gd name="T21" fmla="*/ 17 h 39"/>
                  <a:gd name="T22" fmla="*/ 97 w 97"/>
                  <a:gd name="T23" fmla="*/ 20 h 39"/>
                  <a:gd name="T24" fmla="*/ 94 w 97"/>
                  <a:gd name="T25" fmla="*/ 29 h 39"/>
                  <a:gd name="T26" fmla="*/ 92 w 97"/>
                  <a:gd name="T27" fmla="*/ 26 h 39"/>
                  <a:gd name="T28" fmla="*/ 85 w 97"/>
                  <a:gd name="T29" fmla="*/ 24 h 39"/>
                  <a:gd name="T30" fmla="*/ 85 w 97"/>
                  <a:gd name="T31" fmla="*/ 27 h 39"/>
                  <a:gd name="T32" fmla="*/ 79 w 97"/>
                  <a:gd name="T33" fmla="*/ 27 h 39"/>
                  <a:gd name="T34" fmla="*/ 70 w 97"/>
                  <a:gd name="T35" fmla="*/ 26 h 39"/>
                  <a:gd name="T36" fmla="*/ 67 w 97"/>
                  <a:gd name="T37" fmla="*/ 27 h 39"/>
                  <a:gd name="T38" fmla="*/ 61 w 97"/>
                  <a:gd name="T39" fmla="*/ 27 h 39"/>
                  <a:gd name="T40" fmla="*/ 56 w 97"/>
                  <a:gd name="T41" fmla="*/ 33 h 39"/>
                  <a:gd name="T42" fmla="*/ 51 w 97"/>
                  <a:gd name="T43" fmla="*/ 35 h 39"/>
                  <a:gd name="T44" fmla="*/ 48 w 97"/>
                  <a:gd name="T45" fmla="*/ 39 h 39"/>
                  <a:gd name="T46" fmla="*/ 45 w 97"/>
                  <a:gd name="T47" fmla="*/ 33 h 39"/>
                  <a:gd name="T48" fmla="*/ 42 w 97"/>
                  <a:gd name="T49" fmla="*/ 36 h 39"/>
                  <a:gd name="T50" fmla="*/ 27 w 97"/>
                  <a:gd name="T51" fmla="*/ 39 h 39"/>
                  <a:gd name="T52" fmla="*/ 24 w 97"/>
                  <a:gd name="T53" fmla="*/ 33 h 39"/>
                  <a:gd name="T54" fmla="*/ 17 w 97"/>
                  <a:gd name="T55" fmla="*/ 32 h 39"/>
                  <a:gd name="T56" fmla="*/ 15 w 97"/>
                  <a:gd name="T57" fmla="*/ 29 h 39"/>
                  <a:gd name="T58" fmla="*/ 4 w 97"/>
                  <a:gd name="T59" fmla="*/ 29 h 39"/>
                  <a:gd name="T60" fmla="*/ 0 w 97"/>
                  <a:gd name="T61" fmla="*/ 27 h 39"/>
                  <a:gd name="T62" fmla="*/ 0 w 97"/>
                  <a:gd name="T63" fmla="*/ 23 h 39"/>
                  <a:gd name="T64" fmla="*/ 4 w 97"/>
                  <a:gd name="T65" fmla="*/ 24 h 39"/>
                  <a:gd name="T66" fmla="*/ 15 w 97"/>
                  <a:gd name="T67" fmla="*/ 23 h 39"/>
                  <a:gd name="T68" fmla="*/ 23 w 97"/>
                  <a:gd name="T69" fmla="*/ 17 h 39"/>
                  <a:gd name="T70" fmla="*/ 26 w 97"/>
                  <a:gd name="T71" fmla="*/ 12 h 39"/>
                  <a:gd name="T72" fmla="*/ 26 w 97"/>
                  <a:gd name="T73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7" h="39">
                    <a:moveTo>
                      <a:pt x="26" y="6"/>
                    </a:moveTo>
                    <a:lnTo>
                      <a:pt x="38" y="9"/>
                    </a:lnTo>
                    <a:lnTo>
                      <a:pt x="41" y="6"/>
                    </a:lnTo>
                    <a:lnTo>
                      <a:pt x="51" y="4"/>
                    </a:lnTo>
                    <a:lnTo>
                      <a:pt x="54" y="3"/>
                    </a:lnTo>
                    <a:lnTo>
                      <a:pt x="67" y="0"/>
                    </a:lnTo>
                    <a:lnTo>
                      <a:pt x="74" y="3"/>
                    </a:lnTo>
                    <a:lnTo>
                      <a:pt x="83" y="3"/>
                    </a:lnTo>
                    <a:lnTo>
                      <a:pt x="89" y="8"/>
                    </a:lnTo>
                    <a:lnTo>
                      <a:pt x="92" y="17"/>
                    </a:lnTo>
                    <a:lnTo>
                      <a:pt x="95" y="17"/>
                    </a:lnTo>
                    <a:lnTo>
                      <a:pt x="97" y="20"/>
                    </a:lnTo>
                    <a:lnTo>
                      <a:pt x="94" y="29"/>
                    </a:lnTo>
                    <a:lnTo>
                      <a:pt x="92" y="26"/>
                    </a:lnTo>
                    <a:lnTo>
                      <a:pt x="85" y="24"/>
                    </a:lnTo>
                    <a:lnTo>
                      <a:pt x="85" y="27"/>
                    </a:lnTo>
                    <a:lnTo>
                      <a:pt x="79" y="27"/>
                    </a:lnTo>
                    <a:lnTo>
                      <a:pt x="70" y="26"/>
                    </a:lnTo>
                    <a:lnTo>
                      <a:pt x="67" y="27"/>
                    </a:lnTo>
                    <a:lnTo>
                      <a:pt x="61" y="27"/>
                    </a:lnTo>
                    <a:lnTo>
                      <a:pt x="56" y="33"/>
                    </a:lnTo>
                    <a:lnTo>
                      <a:pt x="51" y="35"/>
                    </a:lnTo>
                    <a:lnTo>
                      <a:pt x="48" y="39"/>
                    </a:lnTo>
                    <a:lnTo>
                      <a:pt x="45" y="33"/>
                    </a:lnTo>
                    <a:lnTo>
                      <a:pt x="42" y="36"/>
                    </a:lnTo>
                    <a:lnTo>
                      <a:pt x="27" y="39"/>
                    </a:lnTo>
                    <a:lnTo>
                      <a:pt x="24" y="33"/>
                    </a:lnTo>
                    <a:lnTo>
                      <a:pt x="17" y="32"/>
                    </a:lnTo>
                    <a:lnTo>
                      <a:pt x="15" y="29"/>
                    </a:lnTo>
                    <a:lnTo>
                      <a:pt x="4" y="29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4" y="24"/>
                    </a:lnTo>
                    <a:lnTo>
                      <a:pt x="15" y="23"/>
                    </a:lnTo>
                    <a:lnTo>
                      <a:pt x="23" y="17"/>
                    </a:lnTo>
                    <a:lnTo>
                      <a:pt x="26" y="12"/>
                    </a:lnTo>
                    <a:lnTo>
                      <a:pt x="26" y="6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4" name="Freeform 6833">
                <a:extLst>
                  <a:ext uri="{FF2B5EF4-FFF2-40B4-BE49-F238E27FC236}">
                    <a16:creationId xmlns:a16="http://schemas.microsoft.com/office/drawing/2014/main" id="{405DACEF-8327-62D6-EA17-39B80DD99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0" y="3561"/>
                <a:ext cx="19" cy="23"/>
              </a:xfrm>
              <a:custGeom>
                <a:avLst/>
                <a:gdLst>
                  <a:gd name="T0" fmla="*/ 38 w 38"/>
                  <a:gd name="T1" fmla="*/ 3 h 45"/>
                  <a:gd name="T2" fmla="*/ 31 w 38"/>
                  <a:gd name="T3" fmla="*/ 0 h 45"/>
                  <a:gd name="T4" fmla="*/ 16 w 38"/>
                  <a:gd name="T5" fmla="*/ 1 h 45"/>
                  <a:gd name="T6" fmla="*/ 9 w 38"/>
                  <a:gd name="T7" fmla="*/ 0 h 45"/>
                  <a:gd name="T8" fmla="*/ 6 w 38"/>
                  <a:gd name="T9" fmla="*/ 7 h 45"/>
                  <a:gd name="T10" fmla="*/ 7 w 38"/>
                  <a:gd name="T11" fmla="*/ 10 h 45"/>
                  <a:gd name="T12" fmla="*/ 4 w 38"/>
                  <a:gd name="T13" fmla="*/ 23 h 45"/>
                  <a:gd name="T14" fmla="*/ 6 w 38"/>
                  <a:gd name="T15" fmla="*/ 27 h 45"/>
                  <a:gd name="T16" fmla="*/ 10 w 38"/>
                  <a:gd name="T17" fmla="*/ 32 h 45"/>
                  <a:gd name="T18" fmla="*/ 1 w 38"/>
                  <a:gd name="T19" fmla="*/ 36 h 45"/>
                  <a:gd name="T20" fmla="*/ 0 w 38"/>
                  <a:gd name="T21" fmla="*/ 42 h 45"/>
                  <a:gd name="T22" fmla="*/ 4 w 38"/>
                  <a:gd name="T23" fmla="*/ 45 h 45"/>
                  <a:gd name="T24" fmla="*/ 9 w 38"/>
                  <a:gd name="T25" fmla="*/ 41 h 45"/>
                  <a:gd name="T26" fmla="*/ 12 w 38"/>
                  <a:gd name="T27" fmla="*/ 38 h 45"/>
                  <a:gd name="T28" fmla="*/ 18 w 38"/>
                  <a:gd name="T29" fmla="*/ 35 h 45"/>
                  <a:gd name="T30" fmla="*/ 19 w 38"/>
                  <a:gd name="T31" fmla="*/ 36 h 45"/>
                  <a:gd name="T32" fmla="*/ 22 w 38"/>
                  <a:gd name="T33" fmla="*/ 32 h 45"/>
                  <a:gd name="T34" fmla="*/ 30 w 38"/>
                  <a:gd name="T35" fmla="*/ 29 h 45"/>
                  <a:gd name="T36" fmla="*/ 34 w 38"/>
                  <a:gd name="T37" fmla="*/ 24 h 45"/>
                  <a:gd name="T38" fmla="*/ 28 w 38"/>
                  <a:gd name="T39" fmla="*/ 16 h 45"/>
                  <a:gd name="T40" fmla="*/ 27 w 38"/>
                  <a:gd name="T41" fmla="*/ 12 h 45"/>
                  <a:gd name="T42" fmla="*/ 34 w 38"/>
                  <a:gd name="T43" fmla="*/ 9 h 45"/>
                  <a:gd name="T44" fmla="*/ 38 w 38"/>
                  <a:gd name="T45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45">
                    <a:moveTo>
                      <a:pt x="38" y="3"/>
                    </a:moveTo>
                    <a:lnTo>
                      <a:pt x="31" y="0"/>
                    </a:lnTo>
                    <a:lnTo>
                      <a:pt x="16" y="1"/>
                    </a:lnTo>
                    <a:lnTo>
                      <a:pt x="9" y="0"/>
                    </a:lnTo>
                    <a:lnTo>
                      <a:pt x="6" y="7"/>
                    </a:lnTo>
                    <a:lnTo>
                      <a:pt x="7" y="10"/>
                    </a:lnTo>
                    <a:lnTo>
                      <a:pt x="4" y="23"/>
                    </a:lnTo>
                    <a:lnTo>
                      <a:pt x="6" y="27"/>
                    </a:lnTo>
                    <a:lnTo>
                      <a:pt x="10" y="32"/>
                    </a:lnTo>
                    <a:lnTo>
                      <a:pt x="1" y="36"/>
                    </a:lnTo>
                    <a:lnTo>
                      <a:pt x="0" y="42"/>
                    </a:lnTo>
                    <a:lnTo>
                      <a:pt x="4" y="45"/>
                    </a:lnTo>
                    <a:lnTo>
                      <a:pt x="9" y="41"/>
                    </a:lnTo>
                    <a:lnTo>
                      <a:pt x="12" y="38"/>
                    </a:lnTo>
                    <a:lnTo>
                      <a:pt x="18" y="35"/>
                    </a:lnTo>
                    <a:lnTo>
                      <a:pt x="19" y="36"/>
                    </a:lnTo>
                    <a:lnTo>
                      <a:pt x="22" y="32"/>
                    </a:lnTo>
                    <a:lnTo>
                      <a:pt x="30" y="29"/>
                    </a:lnTo>
                    <a:lnTo>
                      <a:pt x="34" y="24"/>
                    </a:lnTo>
                    <a:lnTo>
                      <a:pt x="28" y="16"/>
                    </a:lnTo>
                    <a:lnTo>
                      <a:pt x="27" y="12"/>
                    </a:lnTo>
                    <a:lnTo>
                      <a:pt x="34" y="9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5" name="Freeform 6834">
                <a:extLst>
                  <a:ext uri="{FF2B5EF4-FFF2-40B4-BE49-F238E27FC236}">
                    <a16:creationId xmlns:a16="http://schemas.microsoft.com/office/drawing/2014/main" id="{77BAE278-D6A1-5095-C230-F6915CDBD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0" y="3561"/>
                <a:ext cx="19" cy="23"/>
              </a:xfrm>
              <a:custGeom>
                <a:avLst/>
                <a:gdLst>
                  <a:gd name="T0" fmla="*/ 38 w 38"/>
                  <a:gd name="T1" fmla="*/ 3 h 45"/>
                  <a:gd name="T2" fmla="*/ 34 w 38"/>
                  <a:gd name="T3" fmla="*/ 9 h 45"/>
                  <a:gd name="T4" fmla="*/ 27 w 38"/>
                  <a:gd name="T5" fmla="*/ 12 h 45"/>
                  <a:gd name="T6" fmla="*/ 28 w 38"/>
                  <a:gd name="T7" fmla="*/ 16 h 45"/>
                  <a:gd name="T8" fmla="*/ 34 w 38"/>
                  <a:gd name="T9" fmla="*/ 24 h 45"/>
                  <a:gd name="T10" fmla="*/ 30 w 38"/>
                  <a:gd name="T11" fmla="*/ 29 h 45"/>
                  <a:gd name="T12" fmla="*/ 22 w 38"/>
                  <a:gd name="T13" fmla="*/ 32 h 45"/>
                  <a:gd name="T14" fmla="*/ 19 w 38"/>
                  <a:gd name="T15" fmla="*/ 36 h 45"/>
                  <a:gd name="T16" fmla="*/ 18 w 38"/>
                  <a:gd name="T17" fmla="*/ 35 h 45"/>
                  <a:gd name="T18" fmla="*/ 12 w 38"/>
                  <a:gd name="T19" fmla="*/ 38 h 45"/>
                  <a:gd name="T20" fmla="*/ 9 w 38"/>
                  <a:gd name="T21" fmla="*/ 41 h 45"/>
                  <a:gd name="T22" fmla="*/ 4 w 38"/>
                  <a:gd name="T23" fmla="*/ 45 h 45"/>
                  <a:gd name="T24" fmla="*/ 0 w 38"/>
                  <a:gd name="T25" fmla="*/ 42 h 45"/>
                  <a:gd name="T26" fmla="*/ 1 w 38"/>
                  <a:gd name="T27" fmla="*/ 36 h 45"/>
                  <a:gd name="T28" fmla="*/ 10 w 38"/>
                  <a:gd name="T29" fmla="*/ 32 h 45"/>
                  <a:gd name="T30" fmla="*/ 6 w 38"/>
                  <a:gd name="T31" fmla="*/ 27 h 45"/>
                  <a:gd name="T32" fmla="*/ 4 w 38"/>
                  <a:gd name="T33" fmla="*/ 23 h 45"/>
                  <a:gd name="T34" fmla="*/ 7 w 38"/>
                  <a:gd name="T35" fmla="*/ 10 h 45"/>
                  <a:gd name="T36" fmla="*/ 6 w 38"/>
                  <a:gd name="T37" fmla="*/ 7 h 45"/>
                  <a:gd name="T38" fmla="*/ 9 w 38"/>
                  <a:gd name="T39" fmla="*/ 0 h 45"/>
                  <a:gd name="T40" fmla="*/ 16 w 38"/>
                  <a:gd name="T41" fmla="*/ 1 h 45"/>
                  <a:gd name="T42" fmla="*/ 31 w 38"/>
                  <a:gd name="T43" fmla="*/ 0 h 45"/>
                  <a:gd name="T44" fmla="*/ 38 w 38"/>
                  <a:gd name="T45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45">
                    <a:moveTo>
                      <a:pt x="38" y="3"/>
                    </a:moveTo>
                    <a:lnTo>
                      <a:pt x="34" y="9"/>
                    </a:lnTo>
                    <a:lnTo>
                      <a:pt x="27" y="12"/>
                    </a:lnTo>
                    <a:lnTo>
                      <a:pt x="28" y="16"/>
                    </a:lnTo>
                    <a:lnTo>
                      <a:pt x="34" y="24"/>
                    </a:lnTo>
                    <a:lnTo>
                      <a:pt x="30" y="29"/>
                    </a:lnTo>
                    <a:lnTo>
                      <a:pt x="22" y="32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2" y="38"/>
                    </a:lnTo>
                    <a:lnTo>
                      <a:pt x="9" y="41"/>
                    </a:lnTo>
                    <a:lnTo>
                      <a:pt x="4" y="45"/>
                    </a:lnTo>
                    <a:lnTo>
                      <a:pt x="0" y="42"/>
                    </a:lnTo>
                    <a:lnTo>
                      <a:pt x="1" y="36"/>
                    </a:lnTo>
                    <a:lnTo>
                      <a:pt x="10" y="32"/>
                    </a:lnTo>
                    <a:lnTo>
                      <a:pt x="6" y="27"/>
                    </a:lnTo>
                    <a:lnTo>
                      <a:pt x="4" y="23"/>
                    </a:lnTo>
                    <a:lnTo>
                      <a:pt x="7" y="10"/>
                    </a:lnTo>
                    <a:lnTo>
                      <a:pt x="6" y="7"/>
                    </a:lnTo>
                    <a:lnTo>
                      <a:pt x="9" y="0"/>
                    </a:lnTo>
                    <a:lnTo>
                      <a:pt x="16" y="1"/>
                    </a:lnTo>
                    <a:lnTo>
                      <a:pt x="31" y="0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6" name="Freeform 6835">
                <a:extLst>
                  <a:ext uri="{FF2B5EF4-FFF2-40B4-BE49-F238E27FC236}">
                    <a16:creationId xmlns:a16="http://schemas.microsoft.com/office/drawing/2014/main" id="{8A2F0D73-5890-023C-06CA-47727CE04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0" y="3561"/>
                <a:ext cx="19" cy="23"/>
              </a:xfrm>
              <a:custGeom>
                <a:avLst/>
                <a:gdLst>
                  <a:gd name="T0" fmla="*/ 38 w 38"/>
                  <a:gd name="T1" fmla="*/ 3 h 45"/>
                  <a:gd name="T2" fmla="*/ 34 w 38"/>
                  <a:gd name="T3" fmla="*/ 9 h 45"/>
                  <a:gd name="T4" fmla="*/ 27 w 38"/>
                  <a:gd name="T5" fmla="*/ 12 h 45"/>
                  <a:gd name="T6" fmla="*/ 28 w 38"/>
                  <a:gd name="T7" fmla="*/ 16 h 45"/>
                  <a:gd name="T8" fmla="*/ 34 w 38"/>
                  <a:gd name="T9" fmla="*/ 24 h 45"/>
                  <a:gd name="T10" fmla="*/ 30 w 38"/>
                  <a:gd name="T11" fmla="*/ 29 h 45"/>
                  <a:gd name="T12" fmla="*/ 22 w 38"/>
                  <a:gd name="T13" fmla="*/ 32 h 45"/>
                  <a:gd name="T14" fmla="*/ 19 w 38"/>
                  <a:gd name="T15" fmla="*/ 36 h 45"/>
                  <a:gd name="T16" fmla="*/ 18 w 38"/>
                  <a:gd name="T17" fmla="*/ 35 h 45"/>
                  <a:gd name="T18" fmla="*/ 12 w 38"/>
                  <a:gd name="T19" fmla="*/ 38 h 45"/>
                  <a:gd name="T20" fmla="*/ 9 w 38"/>
                  <a:gd name="T21" fmla="*/ 41 h 45"/>
                  <a:gd name="T22" fmla="*/ 4 w 38"/>
                  <a:gd name="T23" fmla="*/ 45 h 45"/>
                  <a:gd name="T24" fmla="*/ 0 w 38"/>
                  <a:gd name="T25" fmla="*/ 42 h 45"/>
                  <a:gd name="T26" fmla="*/ 1 w 38"/>
                  <a:gd name="T27" fmla="*/ 36 h 45"/>
                  <a:gd name="T28" fmla="*/ 10 w 38"/>
                  <a:gd name="T29" fmla="*/ 32 h 45"/>
                  <a:gd name="T30" fmla="*/ 6 w 38"/>
                  <a:gd name="T31" fmla="*/ 27 h 45"/>
                  <a:gd name="T32" fmla="*/ 4 w 38"/>
                  <a:gd name="T33" fmla="*/ 23 h 45"/>
                  <a:gd name="T34" fmla="*/ 7 w 38"/>
                  <a:gd name="T35" fmla="*/ 10 h 45"/>
                  <a:gd name="T36" fmla="*/ 6 w 38"/>
                  <a:gd name="T37" fmla="*/ 7 h 45"/>
                  <a:gd name="T38" fmla="*/ 9 w 38"/>
                  <a:gd name="T39" fmla="*/ 0 h 45"/>
                  <a:gd name="T40" fmla="*/ 16 w 38"/>
                  <a:gd name="T41" fmla="*/ 1 h 45"/>
                  <a:gd name="T42" fmla="*/ 31 w 38"/>
                  <a:gd name="T43" fmla="*/ 0 h 45"/>
                  <a:gd name="T44" fmla="*/ 38 w 38"/>
                  <a:gd name="T45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45">
                    <a:moveTo>
                      <a:pt x="38" y="3"/>
                    </a:moveTo>
                    <a:lnTo>
                      <a:pt x="34" y="9"/>
                    </a:lnTo>
                    <a:lnTo>
                      <a:pt x="27" y="12"/>
                    </a:lnTo>
                    <a:lnTo>
                      <a:pt x="28" y="16"/>
                    </a:lnTo>
                    <a:lnTo>
                      <a:pt x="34" y="24"/>
                    </a:lnTo>
                    <a:lnTo>
                      <a:pt x="30" y="29"/>
                    </a:lnTo>
                    <a:lnTo>
                      <a:pt x="22" y="32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2" y="38"/>
                    </a:lnTo>
                    <a:lnTo>
                      <a:pt x="9" y="41"/>
                    </a:lnTo>
                    <a:lnTo>
                      <a:pt x="4" y="45"/>
                    </a:lnTo>
                    <a:lnTo>
                      <a:pt x="0" y="42"/>
                    </a:lnTo>
                    <a:lnTo>
                      <a:pt x="1" y="36"/>
                    </a:lnTo>
                    <a:lnTo>
                      <a:pt x="10" y="32"/>
                    </a:lnTo>
                    <a:lnTo>
                      <a:pt x="6" y="27"/>
                    </a:lnTo>
                    <a:lnTo>
                      <a:pt x="4" y="23"/>
                    </a:lnTo>
                    <a:lnTo>
                      <a:pt x="7" y="10"/>
                    </a:lnTo>
                    <a:lnTo>
                      <a:pt x="6" y="7"/>
                    </a:lnTo>
                    <a:lnTo>
                      <a:pt x="9" y="0"/>
                    </a:lnTo>
                    <a:lnTo>
                      <a:pt x="16" y="1"/>
                    </a:lnTo>
                    <a:lnTo>
                      <a:pt x="31" y="0"/>
                    </a:lnTo>
                    <a:lnTo>
                      <a:pt x="38" y="3"/>
                    </a:lnTo>
                  </a:path>
                </a:pathLst>
              </a:custGeom>
              <a:noFill/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7" name="Freeform 6836">
                <a:extLst>
                  <a:ext uri="{FF2B5EF4-FFF2-40B4-BE49-F238E27FC236}">
                    <a16:creationId xmlns:a16="http://schemas.microsoft.com/office/drawing/2014/main" id="{214D1DD2-6713-8956-6ADF-41BFF70CD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3" y="3525"/>
                <a:ext cx="168" cy="138"/>
              </a:xfrm>
              <a:custGeom>
                <a:avLst/>
                <a:gdLst>
                  <a:gd name="T0" fmla="*/ 0 w 337"/>
                  <a:gd name="T1" fmla="*/ 243 h 275"/>
                  <a:gd name="T2" fmla="*/ 14 w 337"/>
                  <a:gd name="T3" fmla="*/ 250 h 275"/>
                  <a:gd name="T4" fmla="*/ 28 w 337"/>
                  <a:gd name="T5" fmla="*/ 260 h 275"/>
                  <a:gd name="T6" fmla="*/ 43 w 337"/>
                  <a:gd name="T7" fmla="*/ 256 h 275"/>
                  <a:gd name="T8" fmla="*/ 73 w 337"/>
                  <a:gd name="T9" fmla="*/ 257 h 275"/>
                  <a:gd name="T10" fmla="*/ 76 w 337"/>
                  <a:gd name="T11" fmla="*/ 269 h 275"/>
                  <a:gd name="T12" fmla="*/ 88 w 337"/>
                  <a:gd name="T13" fmla="*/ 268 h 275"/>
                  <a:gd name="T14" fmla="*/ 100 w 337"/>
                  <a:gd name="T15" fmla="*/ 262 h 275"/>
                  <a:gd name="T16" fmla="*/ 126 w 337"/>
                  <a:gd name="T17" fmla="*/ 257 h 275"/>
                  <a:gd name="T18" fmla="*/ 147 w 337"/>
                  <a:gd name="T19" fmla="*/ 248 h 275"/>
                  <a:gd name="T20" fmla="*/ 169 w 337"/>
                  <a:gd name="T21" fmla="*/ 239 h 275"/>
                  <a:gd name="T22" fmla="*/ 179 w 337"/>
                  <a:gd name="T23" fmla="*/ 253 h 275"/>
                  <a:gd name="T24" fmla="*/ 204 w 337"/>
                  <a:gd name="T25" fmla="*/ 236 h 275"/>
                  <a:gd name="T26" fmla="*/ 213 w 337"/>
                  <a:gd name="T27" fmla="*/ 221 h 275"/>
                  <a:gd name="T28" fmla="*/ 225 w 337"/>
                  <a:gd name="T29" fmla="*/ 196 h 275"/>
                  <a:gd name="T30" fmla="*/ 235 w 337"/>
                  <a:gd name="T31" fmla="*/ 172 h 275"/>
                  <a:gd name="T32" fmla="*/ 249 w 337"/>
                  <a:gd name="T33" fmla="*/ 163 h 275"/>
                  <a:gd name="T34" fmla="*/ 261 w 337"/>
                  <a:gd name="T35" fmla="*/ 140 h 275"/>
                  <a:gd name="T36" fmla="*/ 278 w 337"/>
                  <a:gd name="T37" fmla="*/ 140 h 275"/>
                  <a:gd name="T38" fmla="*/ 298 w 337"/>
                  <a:gd name="T39" fmla="*/ 149 h 275"/>
                  <a:gd name="T40" fmla="*/ 325 w 337"/>
                  <a:gd name="T41" fmla="*/ 136 h 275"/>
                  <a:gd name="T42" fmla="*/ 328 w 337"/>
                  <a:gd name="T43" fmla="*/ 116 h 275"/>
                  <a:gd name="T44" fmla="*/ 331 w 337"/>
                  <a:gd name="T45" fmla="*/ 93 h 275"/>
                  <a:gd name="T46" fmla="*/ 313 w 337"/>
                  <a:gd name="T47" fmla="*/ 88 h 275"/>
                  <a:gd name="T48" fmla="*/ 313 w 337"/>
                  <a:gd name="T49" fmla="*/ 69 h 275"/>
                  <a:gd name="T50" fmla="*/ 314 w 337"/>
                  <a:gd name="T51" fmla="*/ 43 h 275"/>
                  <a:gd name="T52" fmla="*/ 311 w 337"/>
                  <a:gd name="T53" fmla="*/ 17 h 275"/>
                  <a:gd name="T54" fmla="*/ 292 w 337"/>
                  <a:gd name="T55" fmla="*/ 0 h 275"/>
                  <a:gd name="T56" fmla="*/ 270 w 337"/>
                  <a:gd name="T57" fmla="*/ 12 h 275"/>
                  <a:gd name="T58" fmla="*/ 258 w 337"/>
                  <a:gd name="T59" fmla="*/ 26 h 275"/>
                  <a:gd name="T60" fmla="*/ 242 w 337"/>
                  <a:gd name="T61" fmla="*/ 46 h 275"/>
                  <a:gd name="T62" fmla="*/ 226 w 337"/>
                  <a:gd name="T63" fmla="*/ 60 h 275"/>
                  <a:gd name="T64" fmla="*/ 213 w 337"/>
                  <a:gd name="T65" fmla="*/ 73 h 275"/>
                  <a:gd name="T66" fmla="*/ 202 w 337"/>
                  <a:gd name="T67" fmla="*/ 88 h 275"/>
                  <a:gd name="T68" fmla="*/ 182 w 337"/>
                  <a:gd name="T69" fmla="*/ 105 h 275"/>
                  <a:gd name="T70" fmla="*/ 167 w 337"/>
                  <a:gd name="T71" fmla="*/ 116 h 275"/>
                  <a:gd name="T72" fmla="*/ 160 w 337"/>
                  <a:gd name="T73" fmla="*/ 96 h 275"/>
                  <a:gd name="T74" fmla="*/ 147 w 337"/>
                  <a:gd name="T75" fmla="*/ 88 h 275"/>
                  <a:gd name="T76" fmla="*/ 125 w 337"/>
                  <a:gd name="T77" fmla="*/ 93 h 275"/>
                  <a:gd name="T78" fmla="*/ 97 w 337"/>
                  <a:gd name="T79" fmla="*/ 104 h 275"/>
                  <a:gd name="T80" fmla="*/ 87 w 337"/>
                  <a:gd name="T81" fmla="*/ 110 h 275"/>
                  <a:gd name="T82" fmla="*/ 75 w 337"/>
                  <a:gd name="T83" fmla="*/ 114 h 275"/>
                  <a:gd name="T84" fmla="*/ 70 w 337"/>
                  <a:gd name="T85" fmla="*/ 131 h 275"/>
                  <a:gd name="T86" fmla="*/ 69 w 337"/>
                  <a:gd name="T87" fmla="*/ 145 h 275"/>
                  <a:gd name="T88" fmla="*/ 67 w 337"/>
                  <a:gd name="T89" fmla="*/ 161 h 275"/>
                  <a:gd name="T90" fmla="*/ 67 w 337"/>
                  <a:gd name="T91" fmla="*/ 172 h 275"/>
                  <a:gd name="T92" fmla="*/ 62 w 337"/>
                  <a:gd name="T93" fmla="*/ 190 h 275"/>
                  <a:gd name="T94" fmla="*/ 44 w 337"/>
                  <a:gd name="T95" fmla="*/ 196 h 275"/>
                  <a:gd name="T96" fmla="*/ 31 w 337"/>
                  <a:gd name="T97" fmla="*/ 199 h 275"/>
                  <a:gd name="T98" fmla="*/ 34 w 337"/>
                  <a:gd name="T99" fmla="*/ 210 h 275"/>
                  <a:gd name="T100" fmla="*/ 26 w 337"/>
                  <a:gd name="T101" fmla="*/ 236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7" h="275">
                    <a:moveTo>
                      <a:pt x="14" y="243"/>
                    </a:moveTo>
                    <a:lnTo>
                      <a:pt x="8" y="240"/>
                    </a:lnTo>
                    <a:lnTo>
                      <a:pt x="0" y="243"/>
                    </a:lnTo>
                    <a:lnTo>
                      <a:pt x="0" y="250"/>
                    </a:lnTo>
                    <a:lnTo>
                      <a:pt x="8" y="247"/>
                    </a:lnTo>
                    <a:lnTo>
                      <a:pt x="14" y="250"/>
                    </a:lnTo>
                    <a:lnTo>
                      <a:pt x="21" y="248"/>
                    </a:lnTo>
                    <a:lnTo>
                      <a:pt x="29" y="251"/>
                    </a:lnTo>
                    <a:lnTo>
                      <a:pt x="28" y="260"/>
                    </a:lnTo>
                    <a:lnTo>
                      <a:pt x="31" y="263"/>
                    </a:lnTo>
                    <a:lnTo>
                      <a:pt x="40" y="260"/>
                    </a:lnTo>
                    <a:lnTo>
                      <a:pt x="43" y="256"/>
                    </a:lnTo>
                    <a:lnTo>
                      <a:pt x="67" y="245"/>
                    </a:lnTo>
                    <a:lnTo>
                      <a:pt x="73" y="250"/>
                    </a:lnTo>
                    <a:lnTo>
                      <a:pt x="73" y="257"/>
                    </a:lnTo>
                    <a:lnTo>
                      <a:pt x="70" y="262"/>
                    </a:lnTo>
                    <a:lnTo>
                      <a:pt x="67" y="266"/>
                    </a:lnTo>
                    <a:lnTo>
                      <a:pt x="76" y="269"/>
                    </a:lnTo>
                    <a:lnTo>
                      <a:pt x="81" y="275"/>
                    </a:lnTo>
                    <a:lnTo>
                      <a:pt x="84" y="268"/>
                    </a:lnTo>
                    <a:lnTo>
                      <a:pt x="88" y="268"/>
                    </a:lnTo>
                    <a:lnTo>
                      <a:pt x="91" y="263"/>
                    </a:lnTo>
                    <a:lnTo>
                      <a:pt x="100" y="266"/>
                    </a:lnTo>
                    <a:lnTo>
                      <a:pt x="100" y="262"/>
                    </a:lnTo>
                    <a:lnTo>
                      <a:pt x="111" y="254"/>
                    </a:lnTo>
                    <a:lnTo>
                      <a:pt x="120" y="257"/>
                    </a:lnTo>
                    <a:lnTo>
                      <a:pt x="126" y="257"/>
                    </a:lnTo>
                    <a:lnTo>
                      <a:pt x="137" y="248"/>
                    </a:lnTo>
                    <a:lnTo>
                      <a:pt x="140" y="251"/>
                    </a:lnTo>
                    <a:lnTo>
                      <a:pt x="147" y="248"/>
                    </a:lnTo>
                    <a:lnTo>
                      <a:pt x="153" y="239"/>
                    </a:lnTo>
                    <a:lnTo>
                      <a:pt x="161" y="240"/>
                    </a:lnTo>
                    <a:lnTo>
                      <a:pt x="169" y="239"/>
                    </a:lnTo>
                    <a:lnTo>
                      <a:pt x="172" y="236"/>
                    </a:lnTo>
                    <a:lnTo>
                      <a:pt x="179" y="243"/>
                    </a:lnTo>
                    <a:lnTo>
                      <a:pt x="179" y="253"/>
                    </a:lnTo>
                    <a:lnTo>
                      <a:pt x="188" y="247"/>
                    </a:lnTo>
                    <a:lnTo>
                      <a:pt x="193" y="245"/>
                    </a:lnTo>
                    <a:lnTo>
                      <a:pt x="204" y="236"/>
                    </a:lnTo>
                    <a:lnTo>
                      <a:pt x="211" y="222"/>
                    </a:lnTo>
                    <a:lnTo>
                      <a:pt x="214" y="225"/>
                    </a:lnTo>
                    <a:lnTo>
                      <a:pt x="213" y="221"/>
                    </a:lnTo>
                    <a:lnTo>
                      <a:pt x="219" y="210"/>
                    </a:lnTo>
                    <a:lnTo>
                      <a:pt x="219" y="202"/>
                    </a:lnTo>
                    <a:lnTo>
                      <a:pt x="225" y="196"/>
                    </a:lnTo>
                    <a:lnTo>
                      <a:pt x="225" y="193"/>
                    </a:lnTo>
                    <a:lnTo>
                      <a:pt x="228" y="190"/>
                    </a:lnTo>
                    <a:lnTo>
                      <a:pt x="235" y="172"/>
                    </a:lnTo>
                    <a:lnTo>
                      <a:pt x="238" y="167"/>
                    </a:lnTo>
                    <a:lnTo>
                      <a:pt x="243" y="169"/>
                    </a:lnTo>
                    <a:lnTo>
                      <a:pt x="249" y="163"/>
                    </a:lnTo>
                    <a:lnTo>
                      <a:pt x="252" y="155"/>
                    </a:lnTo>
                    <a:lnTo>
                      <a:pt x="257" y="154"/>
                    </a:lnTo>
                    <a:lnTo>
                      <a:pt x="261" y="140"/>
                    </a:lnTo>
                    <a:lnTo>
                      <a:pt x="267" y="140"/>
                    </a:lnTo>
                    <a:lnTo>
                      <a:pt x="276" y="136"/>
                    </a:lnTo>
                    <a:lnTo>
                      <a:pt x="278" y="140"/>
                    </a:lnTo>
                    <a:lnTo>
                      <a:pt x="282" y="148"/>
                    </a:lnTo>
                    <a:lnTo>
                      <a:pt x="289" y="151"/>
                    </a:lnTo>
                    <a:lnTo>
                      <a:pt x="298" y="149"/>
                    </a:lnTo>
                    <a:lnTo>
                      <a:pt x="307" y="152"/>
                    </a:lnTo>
                    <a:lnTo>
                      <a:pt x="314" y="139"/>
                    </a:lnTo>
                    <a:lnTo>
                      <a:pt x="325" y="136"/>
                    </a:lnTo>
                    <a:lnTo>
                      <a:pt x="326" y="131"/>
                    </a:lnTo>
                    <a:lnTo>
                      <a:pt x="328" y="119"/>
                    </a:lnTo>
                    <a:lnTo>
                      <a:pt x="328" y="116"/>
                    </a:lnTo>
                    <a:lnTo>
                      <a:pt x="337" y="101"/>
                    </a:lnTo>
                    <a:lnTo>
                      <a:pt x="334" y="91"/>
                    </a:lnTo>
                    <a:lnTo>
                      <a:pt x="331" y="93"/>
                    </a:lnTo>
                    <a:lnTo>
                      <a:pt x="325" y="88"/>
                    </a:lnTo>
                    <a:lnTo>
                      <a:pt x="317" y="90"/>
                    </a:lnTo>
                    <a:lnTo>
                      <a:pt x="313" y="88"/>
                    </a:lnTo>
                    <a:lnTo>
                      <a:pt x="322" y="75"/>
                    </a:lnTo>
                    <a:lnTo>
                      <a:pt x="319" y="75"/>
                    </a:lnTo>
                    <a:lnTo>
                      <a:pt x="313" y="69"/>
                    </a:lnTo>
                    <a:lnTo>
                      <a:pt x="317" y="63"/>
                    </a:lnTo>
                    <a:lnTo>
                      <a:pt x="317" y="46"/>
                    </a:lnTo>
                    <a:lnTo>
                      <a:pt x="314" y="43"/>
                    </a:lnTo>
                    <a:lnTo>
                      <a:pt x="313" y="31"/>
                    </a:lnTo>
                    <a:lnTo>
                      <a:pt x="310" y="28"/>
                    </a:lnTo>
                    <a:lnTo>
                      <a:pt x="311" y="17"/>
                    </a:lnTo>
                    <a:lnTo>
                      <a:pt x="311" y="2"/>
                    </a:lnTo>
                    <a:lnTo>
                      <a:pt x="296" y="2"/>
                    </a:lnTo>
                    <a:lnTo>
                      <a:pt x="292" y="0"/>
                    </a:lnTo>
                    <a:lnTo>
                      <a:pt x="276" y="6"/>
                    </a:lnTo>
                    <a:lnTo>
                      <a:pt x="276" y="5"/>
                    </a:lnTo>
                    <a:lnTo>
                      <a:pt x="270" y="12"/>
                    </a:lnTo>
                    <a:lnTo>
                      <a:pt x="269" y="19"/>
                    </a:lnTo>
                    <a:lnTo>
                      <a:pt x="266" y="22"/>
                    </a:lnTo>
                    <a:lnTo>
                      <a:pt x="258" y="26"/>
                    </a:lnTo>
                    <a:lnTo>
                      <a:pt x="254" y="32"/>
                    </a:lnTo>
                    <a:lnTo>
                      <a:pt x="246" y="38"/>
                    </a:lnTo>
                    <a:lnTo>
                      <a:pt x="242" y="46"/>
                    </a:lnTo>
                    <a:lnTo>
                      <a:pt x="235" y="49"/>
                    </a:lnTo>
                    <a:lnTo>
                      <a:pt x="234" y="53"/>
                    </a:lnTo>
                    <a:lnTo>
                      <a:pt x="226" y="60"/>
                    </a:lnTo>
                    <a:lnTo>
                      <a:pt x="225" y="58"/>
                    </a:lnTo>
                    <a:lnTo>
                      <a:pt x="217" y="63"/>
                    </a:lnTo>
                    <a:lnTo>
                      <a:pt x="213" y="73"/>
                    </a:lnTo>
                    <a:lnTo>
                      <a:pt x="208" y="75"/>
                    </a:lnTo>
                    <a:lnTo>
                      <a:pt x="208" y="81"/>
                    </a:lnTo>
                    <a:lnTo>
                      <a:pt x="202" y="88"/>
                    </a:lnTo>
                    <a:lnTo>
                      <a:pt x="196" y="93"/>
                    </a:lnTo>
                    <a:lnTo>
                      <a:pt x="191" y="99"/>
                    </a:lnTo>
                    <a:lnTo>
                      <a:pt x="182" y="105"/>
                    </a:lnTo>
                    <a:lnTo>
                      <a:pt x="179" y="107"/>
                    </a:lnTo>
                    <a:lnTo>
                      <a:pt x="173" y="110"/>
                    </a:lnTo>
                    <a:lnTo>
                      <a:pt x="167" y="116"/>
                    </a:lnTo>
                    <a:lnTo>
                      <a:pt x="163" y="110"/>
                    </a:lnTo>
                    <a:lnTo>
                      <a:pt x="161" y="101"/>
                    </a:lnTo>
                    <a:lnTo>
                      <a:pt x="160" y="96"/>
                    </a:lnTo>
                    <a:lnTo>
                      <a:pt x="160" y="90"/>
                    </a:lnTo>
                    <a:lnTo>
                      <a:pt x="152" y="90"/>
                    </a:lnTo>
                    <a:lnTo>
                      <a:pt x="147" y="88"/>
                    </a:lnTo>
                    <a:lnTo>
                      <a:pt x="140" y="90"/>
                    </a:lnTo>
                    <a:lnTo>
                      <a:pt x="132" y="87"/>
                    </a:lnTo>
                    <a:lnTo>
                      <a:pt x="125" y="93"/>
                    </a:lnTo>
                    <a:lnTo>
                      <a:pt x="116" y="91"/>
                    </a:lnTo>
                    <a:lnTo>
                      <a:pt x="105" y="101"/>
                    </a:lnTo>
                    <a:lnTo>
                      <a:pt x="97" y="104"/>
                    </a:lnTo>
                    <a:lnTo>
                      <a:pt x="94" y="108"/>
                    </a:lnTo>
                    <a:lnTo>
                      <a:pt x="93" y="107"/>
                    </a:lnTo>
                    <a:lnTo>
                      <a:pt x="87" y="110"/>
                    </a:lnTo>
                    <a:lnTo>
                      <a:pt x="84" y="113"/>
                    </a:lnTo>
                    <a:lnTo>
                      <a:pt x="79" y="117"/>
                    </a:lnTo>
                    <a:lnTo>
                      <a:pt x="75" y="114"/>
                    </a:lnTo>
                    <a:lnTo>
                      <a:pt x="73" y="116"/>
                    </a:lnTo>
                    <a:lnTo>
                      <a:pt x="76" y="126"/>
                    </a:lnTo>
                    <a:lnTo>
                      <a:pt x="70" y="131"/>
                    </a:lnTo>
                    <a:lnTo>
                      <a:pt x="64" y="134"/>
                    </a:lnTo>
                    <a:lnTo>
                      <a:pt x="67" y="137"/>
                    </a:lnTo>
                    <a:lnTo>
                      <a:pt x="69" y="145"/>
                    </a:lnTo>
                    <a:lnTo>
                      <a:pt x="70" y="148"/>
                    </a:lnTo>
                    <a:lnTo>
                      <a:pt x="70" y="157"/>
                    </a:lnTo>
                    <a:lnTo>
                      <a:pt x="67" y="161"/>
                    </a:lnTo>
                    <a:lnTo>
                      <a:pt x="59" y="163"/>
                    </a:lnTo>
                    <a:lnTo>
                      <a:pt x="59" y="169"/>
                    </a:lnTo>
                    <a:lnTo>
                      <a:pt x="67" y="172"/>
                    </a:lnTo>
                    <a:lnTo>
                      <a:pt x="69" y="175"/>
                    </a:lnTo>
                    <a:lnTo>
                      <a:pt x="62" y="180"/>
                    </a:lnTo>
                    <a:lnTo>
                      <a:pt x="62" y="190"/>
                    </a:lnTo>
                    <a:lnTo>
                      <a:pt x="55" y="193"/>
                    </a:lnTo>
                    <a:lnTo>
                      <a:pt x="49" y="190"/>
                    </a:lnTo>
                    <a:lnTo>
                      <a:pt x="44" y="196"/>
                    </a:lnTo>
                    <a:lnTo>
                      <a:pt x="43" y="202"/>
                    </a:lnTo>
                    <a:lnTo>
                      <a:pt x="34" y="202"/>
                    </a:lnTo>
                    <a:lnTo>
                      <a:pt x="31" y="199"/>
                    </a:lnTo>
                    <a:lnTo>
                      <a:pt x="26" y="204"/>
                    </a:lnTo>
                    <a:lnTo>
                      <a:pt x="31" y="205"/>
                    </a:lnTo>
                    <a:lnTo>
                      <a:pt x="34" y="210"/>
                    </a:lnTo>
                    <a:lnTo>
                      <a:pt x="43" y="216"/>
                    </a:lnTo>
                    <a:lnTo>
                      <a:pt x="29" y="234"/>
                    </a:lnTo>
                    <a:lnTo>
                      <a:pt x="26" y="236"/>
                    </a:lnTo>
                    <a:lnTo>
                      <a:pt x="20" y="240"/>
                    </a:lnTo>
                    <a:lnTo>
                      <a:pt x="14" y="243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99999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78" name="Freeform 6837">
                <a:extLst>
                  <a:ext uri="{FF2B5EF4-FFF2-40B4-BE49-F238E27FC236}">
                    <a16:creationId xmlns:a16="http://schemas.microsoft.com/office/drawing/2014/main" id="{1FD7BAF5-D0A4-8017-671B-D44B30A97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3" y="3525"/>
                <a:ext cx="168" cy="138"/>
              </a:xfrm>
              <a:custGeom>
                <a:avLst/>
                <a:gdLst>
                  <a:gd name="T0" fmla="*/ 26 w 337"/>
                  <a:gd name="T1" fmla="*/ 236 h 275"/>
                  <a:gd name="T2" fmla="*/ 34 w 337"/>
                  <a:gd name="T3" fmla="*/ 210 h 275"/>
                  <a:gd name="T4" fmla="*/ 31 w 337"/>
                  <a:gd name="T5" fmla="*/ 199 h 275"/>
                  <a:gd name="T6" fmla="*/ 44 w 337"/>
                  <a:gd name="T7" fmla="*/ 196 h 275"/>
                  <a:gd name="T8" fmla="*/ 62 w 337"/>
                  <a:gd name="T9" fmla="*/ 190 h 275"/>
                  <a:gd name="T10" fmla="*/ 67 w 337"/>
                  <a:gd name="T11" fmla="*/ 172 h 275"/>
                  <a:gd name="T12" fmla="*/ 67 w 337"/>
                  <a:gd name="T13" fmla="*/ 161 h 275"/>
                  <a:gd name="T14" fmla="*/ 69 w 337"/>
                  <a:gd name="T15" fmla="*/ 145 h 275"/>
                  <a:gd name="T16" fmla="*/ 70 w 337"/>
                  <a:gd name="T17" fmla="*/ 131 h 275"/>
                  <a:gd name="T18" fmla="*/ 75 w 337"/>
                  <a:gd name="T19" fmla="*/ 114 h 275"/>
                  <a:gd name="T20" fmla="*/ 87 w 337"/>
                  <a:gd name="T21" fmla="*/ 110 h 275"/>
                  <a:gd name="T22" fmla="*/ 97 w 337"/>
                  <a:gd name="T23" fmla="*/ 104 h 275"/>
                  <a:gd name="T24" fmla="*/ 125 w 337"/>
                  <a:gd name="T25" fmla="*/ 93 h 275"/>
                  <a:gd name="T26" fmla="*/ 147 w 337"/>
                  <a:gd name="T27" fmla="*/ 88 h 275"/>
                  <a:gd name="T28" fmla="*/ 160 w 337"/>
                  <a:gd name="T29" fmla="*/ 96 h 275"/>
                  <a:gd name="T30" fmla="*/ 167 w 337"/>
                  <a:gd name="T31" fmla="*/ 116 h 275"/>
                  <a:gd name="T32" fmla="*/ 182 w 337"/>
                  <a:gd name="T33" fmla="*/ 105 h 275"/>
                  <a:gd name="T34" fmla="*/ 202 w 337"/>
                  <a:gd name="T35" fmla="*/ 88 h 275"/>
                  <a:gd name="T36" fmla="*/ 213 w 337"/>
                  <a:gd name="T37" fmla="*/ 73 h 275"/>
                  <a:gd name="T38" fmla="*/ 226 w 337"/>
                  <a:gd name="T39" fmla="*/ 60 h 275"/>
                  <a:gd name="T40" fmla="*/ 242 w 337"/>
                  <a:gd name="T41" fmla="*/ 46 h 275"/>
                  <a:gd name="T42" fmla="*/ 258 w 337"/>
                  <a:gd name="T43" fmla="*/ 26 h 275"/>
                  <a:gd name="T44" fmla="*/ 270 w 337"/>
                  <a:gd name="T45" fmla="*/ 12 h 275"/>
                  <a:gd name="T46" fmla="*/ 292 w 337"/>
                  <a:gd name="T47" fmla="*/ 0 h 275"/>
                  <a:gd name="T48" fmla="*/ 311 w 337"/>
                  <a:gd name="T49" fmla="*/ 17 h 275"/>
                  <a:gd name="T50" fmla="*/ 314 w 337"/>
                  <a:gd name="T51" fmla="*/ 43 h 275"/>
                  <a:gd name="T52" fmla="*/ 313 w 337"/>
                  <a:gd name="T53" fmla="*/ 69 h 275"/>
                  <a:gd name="T54" fmla="*/ 313 w 337"/>
                  <a:gd name="T55" fmla="*/ 88 h 275"/>
                  <a:gd name="T56" fmla="*/ 331 w 337"/>
                  <a:gd name="T57" fmla="*/ 93 h 275"/>
                  <a:gd name="T58" fmla="*/ 328 w 337"/>
                  <a:gd name="T59" fmla="*/ 116 h 275"/>
                  <a:gd name="T60" fmla="*/ 325 w 337"/>
                  <a:gd name="T61" fmla="*/ 136 h 275"/>
                  <a:gd name="T62" fmla="*/ 298 w 337"/>
                  <a:gd name="T63" fmla="*/ 149 h 275"/>
                  <a:gd name="T64" fmla="*/ 278 w 337"/>
                  <a:gd name="T65" fmla="*/ 140 h 275"/>
                  <a:gd name="T66" fmla="*/ 261 w 337"/>
                  <a:gd name="T67" fmla="*/ 140 h 275"/>
                  <a:gd name="T68" fmla="*/ 249 w 337"/>
                  <a:gd name="T69" fmla="*/ 163 h 275"/>
                  <a:gd name="T70" fmla="*/ 235 w 337"/>
                  <a:gd name="T71" fmla="*/ 172 h 275"/>
                  <a:gd name="T72" fmla="*/ 225 w 337"/>
                  <a:gd name="T73" fmla="*/ 196 h 275"/>
                  <a:gd name="T74" fmla="*/ 213 w 337"/>
                  <a:gd name="T75" fmla="*/ 221 h 275"/>
                  <a:gd name="T76" fmla="*/ 204 w 337"/>
                  <a:gd name="T77" fmla="*/ 236 h 275"/>
                  <a:gd name="T78" fmla="*/ 179 w 337"/>
                  <a:gd name="T79" fmla="*/ 253 h 275"/>
                  <a:gd name="T80" fmla="*/ 169 w 337"/>
                  <a:gd name="T81" fmla="*/ 239 h 275"/>
                  <a:gd name="T82" fmla="*/ 147 w 337"/>
                  <a:gd name="T83" fmla="*/ 248 h 275"/>
                  <a:gd name="T84" fmla="*/ 126 w 337"/>
                  <a:gd name="T85" fmla="*/ 257 h 275"/>
                  <a:gd name="T86" fmla="*/ 100 w 337"/>
                  <a:gd name="T87" fmla="*/ 262 h 275"/>
                  <a:gd name="T88" fmla="*/ 88 w 337"/>
                  <a:gd name="T89" fmla="*/ 268 h 275"/>
                  <a:gd name="T90" fmla="*/ 76 w 337"/>
                  <a:gd name="T91" fmla="*/ 269 h 275"/>
                  <a:gd name="T92" fmla="*/ 73 w 337"/>
                  <a:gd name="T93" fmla="*/ 257 h 275"/>
                  <a:gd name="T94" fmla="*/ 43 w 337"/>
                  <a:gd name="T95" fmla="*/ 256 h 275"/>
                  <a:gd name="T96" fmla="*/ 28 w 337"/>
                  <a:gd name="T97" fmla="*/ 260 h 275"/>
                  <a:gd name="T98" fmla="*/ 14 w 337"/>
                  <a:gd name="T99" fmla="*/ 250 h 275"/>
                  <a:gd name="T100" fmla="*/ 0 w 337"/>
                  <a:gd name="T101" fmla="*/ 243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7" h="275">
                    <a:moveTo>
                      <a:pt x="14" y="243"/>
                    </a:moveTo>
                    <a:lnTo>
                      <a:pt x="20" y="240"/>
                    </a:lnTo>
                    <a:lnTo>
                      <a:pt x="26" y="236"/>
                    </a:lnTo>
                    <a:lnTo>
                      <a:pt x="29" y="234"/>
                    </a:lnTo>
                    <a:lnTo>
                      <a:pt x="43" y="216"/>
                    </a:lnTo>
                    <a:lnTo>
                      <a:pt x="34" y="210"/>
                    </a:lnTo>
                    <a:lnTo>
                      <a:pt x="31" y="205"/>
                    </a:lnTo>
                    <a:lnTo>
                      <a:pt x="26" y="204"/>
                    </a:lnTo>
                    <a:lnTo>
                      <a:pt x="31" y="199"/>
                    </a:lnTo>
                    <a:lnTo>
                      <a:pt x="34" y="202"/>
                    </a:lnTo>
                    <a:lnTo>
                      <a:pt x="43" y="202"/>
                    </a:lnTo>
                    <a:lnTo>
                      <a:pt x="44" y="196"/>
                    </a:lnTo>
                    <a:lnTo>
                      <a:pt x="49" y="190"/>
                    </a:lnTo>
                    <a:lnTo>
                      <a:pt x="55" y="193"/>
                    </a:lnTo>
                    <a:lnTo>
                      <a:pt x="62" y="190"/>
                    </a:lnTo>
                    <a:lnTo>
                      <a:pt x="62" y="180"/>
                    </a:lnTo>
                    <a:lnTo>
                      <a:pt x="69" y="175"/>
                    </a:lnTo>
                    <a:lnTo>
                      <a:pt x="67" y="172"/>
                    </a:lnTo>
                    <a:lnTo>
                      <a:pt x="59" y="169"/>
                    </a:lnTo>
                    <a:lnTo>
                      <a:pt x="59" y="163"/>
                    </a:lnTo>
                    <a:lnTo>
                      <a:pt x="67" y="161"/>
                    </a:lnTo>
                    <a:lnTo>
                      <a:pt x="70" y="157"/>
                    </a:lnTo>
                    <a:lnTo>
                      <a:pt x="70" y="148"/>
                    </a:lnTo>
                    <a:lnTo>
                      <a:pt x="69" y="145"/>
                    </a:lnTo>
                    <a:lnTo>
                      <a:pt x="67" y="137"/>
                    </a:lnTo>
                    <a:lnTo>
                      <a:pt x="64" y="134"/>
                    </a:lnTo>
                    <a:lnTo>
                      <a:pt x="70" y="131"/>
                    </a:lnTo>
                    <a:lnTo>
                      <a:pt x="76" y="126"/>
                    </a:lnTo>
                    <a:lnTo>
                      <a:pt x="73" y="116"/>
                    </a:lnTo>
                    <a:lnTo>
                      <a:pt x="75" y="114"/>
                    </a:lnTo>
                    <a:lnTo>
                      <a:pt x="79" y="117"/>
                    </a:lnTo>
                    <a:lnTo>
                      <a:pt x="84" y="113"/>
                    </a:lnTo>
                    <a:lnTo>
                      <a:pt x="87" y="110"/>
                    </a:lnTo>
                    <a:lnTo>
                      <a:pt x="93" y="107"/>
                    </a:lnTo>
                    <a:lnTo>
                      <a:pt x="94" y="108"/>
                    </a:lnTo>
                    <a:lnTo>
                      <a:pt x="97" y="104"/>
                    </a:lnTo>
                    <a:lnTo>
                      <a:pt x="105" y="101"/>
                    </a:lnTo>
                    <a:lnTo>
                      <a:pt x="116" y="91"/>
                    </a:lnTo>
                    <a:lnTo>
                      <a:pt x="125" y="93"/>
                    </a:lnTo>
                    <a:lnTo>
                      <a:pt x="132" y="87"/>
                    </a:lnTo>
                    <a:lnTo>
                      <a:pt x="140" y="90"/>
                    </a:lnTo>
                    <a:lnTo>
                      <a:pt x="147" y="88"/>
                    </a:lnTo>
                    <a:lnTo>
                      <a:pt x="152" y="90"/>
                    </a:lnTo>
                    <a:lnTo>
                      <a:pt x="160" y="90"/>
                    </a:lnTo>
                    <a:lnTo>
                      <a:pt x="160" y="96"/>
                    </a:lnTo>
                    <a:lnTo>
                      <a:pt x="161" y="101"/>
                    </a:lnTo>
                    <a:lnTo>
                      <a:pt x="163" y="110"/>
                    </a:lnTo>
                    <a:lnTo>
                      <a:pt x="167" y="116"/>
                    </a:lnTo>
                    <a:lnTo>
                      <a:pt x="173" y="110"/>
                    </a:lnTo>
                    <a:lnTo>
                      <a:pt x="179" y="107"/>
                    </a:lnTo>
                    <a:lnTo>
                      <a:pt x="182" y="105"/>
                    </a:lnTo>
                    <a:lnTo>
                      <a:pt x="191" y="99"/>
                    </a:lnTo>
                    <a:lnTo>
                      <a:pt x="196" y="93"/>
                    </a:lnTo>
                    <a:lnTo>
                      <a:pt x="202" y="88"/>
                    </a:lnTo>
                    <a:lnTo>
                      <a:pt x="208" y="81"/>
                    </a:lnTo>
                    <a:lnTo>
                      <a:pt x="208" y="75"/>
                    </a:lnTo>
                    <a:lnTo>
                      <a:pt x="213" y="73"/>
                    </a:lnTo>
                    <a:lnTo>
                      <a:pt x="217" y="63"/>
                    </a:lnTo>
                    <a:lnTo>
                      <a:pt x="225" y="58"/>
                    </a:lnTo>
                    <a:lnTo>
                      <a:pt x="226" y="60"/>
                    </a:lnTo>
                    <a:lnTo>
                      <a:pt x="234" y="53"/>
                    </a:lnTo>
                    <a:lnTo>
                      <a:pt x="235" y="49"/>
                    </a:lnTo>
                    <a:lnTo>
                      <a:pt x="242" y="46"/>
                    </a:lnTo>
                    <a:lnTo>
                      <a:pt x="246" y="38"/>
                    </a:lnTo>
                    <a:lnTo>
                      <a:pt x="254" y="32"/>
                    </a:lnTo>
                    <a:lnTo>
                      <a:pt x="258" y="26"/>
                    </a:lnTo>
                    <a:lnTo>
                      <a:pt x="266" y="22"/>
                    </a:lnTo>
                    <a:lnTo>
                      <a:pt x="269" y="19"/>
                    </a:lnTo>
                    <a:lnTo>
                      <a:pt x="270" y="12"/>
                    </a:lnTo>
                    <a:lnTo>
                      <a:pt x="276" y="5"/>
                    </a:lnTo>
                    <a:lnTo>
                      <a:pt x="276" y="6"/>
                    </a:lnTo>
                    <a:lnTo>
                      <a:pt x="292" y="0"/>
                    </a:lnTo>
                    <a:lnTo>
                      <a:pt x="296" y="2"/>
                    </a:lnTo>
                    <a:lnTo>
                      <a:pt x="311" y="2"/>
                    </a:lnTo>
                    <a:lnTo>
                      <a:pt x="311" y="17"/>
                    </a:lnTo>
                    <a:lnTo>
                      <a:pt x="310" y="28"/>
                    </a:lnTo>
                    <a:lnTo>
                      <a:pt x="313" y="31"/>
                    </a:lnTo>
                    <a:lnTo>
                      <a:pt x="314" y="43"/>
                    </a:lnTo>
                    <a:lnTo>
                      <a:pt x="317" y="46"/>
                    </a:lnTo>
                    <a:lnTo>
                      <a:pt x="317" y="63"/>
                    </a:lnTo>
                    <a:lnTo>
                      <a:pt x="313" y="69"/>
                    </a:lnTo>
                    <a:lnTo>
                      <a:pt x="319" y="75"/>
                    </a:lnTo>
                    <a:lnTo>
                      <a:pt x="322" y="75"/>
                    </a:lnTo>
                    <a:lnTo>
                      <a:pt x="313" y="88"/>
                    </a:lnTo>
                    <a:lnTo>
                      <a:pt x="317" y="90"/>
                    </a:lnTo>
                    <a:lnTo>
                      <a:pt x="325" y="88"/>
                    </a:lnTo>
                    <a:lnTo>
                      <a:pt x="331" y="93"/>
                    </a:lnTo>
                    <a:lnTo>
                      <a:pt x="334" y="91"/>
                    </a:lnTo>
                    <a:lnTo>
                      <a:pt x="337" y="101"/>
                    </a:lnTo>
                    <a:lnTo>
                      <a:pt x="328" y="116"/>
                    </a:lnTo>
                    <a:lnTo>
                      <a:pt x="328" y="119"/>
                    </a:lnTo>
                    <a:lnTo>
                      <a:pt x="326" y="131"/>
                    </a:lnTo>
                    <a:lnTo>
                      <a:pt x="325" y="136"/>
                    </a:lnTo>
                    <a:lnTo>
                      <a:pt x="314" y="139"/>
                    </a:lnTo>
                    <a:lnTo>
                      <a:pt x="307" y="152"/>
                    </a:lnTo>
                    <a:lnTo>
                      <a:pt x="298" y="149"/>
                    </a:lnTo>
                    <a:lnTo>
                      <a:pt x="289" y="151"/>
                    </a:lnTo>
                    <a:lnTo>
                      <a:pt x="282" y="148"/>
                    </a:lnTo>
                    <a:lnTo>
                      <a:pt x="278" y="140"/>
                    </a:lnTo>
                    <a:lnTo>
                      <a:pt x="276" y="136"/>
                    </a:lnTo>
                    <a:lnTo>
                      <a:pt x="267" y="140"/>
                    </a:lnTo>
                    <a:lnTo>
                      <a:pt x="261" y="140"/>
                    </a:lnTo>
                    <a:lnTo>
                      <a:pt x="257" y="154"/>
                    </a:lnTo>
                    <a:lnTo>
                      <a:pt x="252" y="155"/>
                    </a:lnTo>
                    <a:lnTo>
                      <a:pt x="249" y="163"/>
                    </a:lnTo>
                    <a:lnTo>
                      <a:pt x="243" y="169"/>
                    </a:lnTo>
                    <a:lnTo>
                      <a:pt x="238" y="167"/>
                    </a:lnTo>
                    <a:lnTo>
                      <a:pt x="235" y="172"/>
                    </a:lnTo>
                    <a:lnTo>
                      <a:pt x="228" y="190"/>
                    </a:lnTo>
                    <a:lnTo>
                      <a:pt x="225" y="193"/>
                    </a:lnTo>
                    <a:lnTo>
                      <a:pt x="225" y="196"/>
                    </a:lnTo>
                    <a:lnTo>
                      <a:pt x="219" y="202"/>
                    </a:lnTo>
                    <a:lnTo>
                      <a:pt x="219" y="210"/>
                    </a:lnTo>
                    <a:lnTo>
                      <a:pt x="213" y="221"/>
                    </a:lnTo>
                    <a:lnTo>
                      <a:pt x="214" y="225"/>
                    </a:lnTo>
                    <a:lnTo>
                      <a:pt x="211" y="222"/>
                    </a:lnTo>
                    <a:lnTo>
                      <a:pt x="204" y="236"/>
                    </a:lnTo>
                    <a:lnTo>
                      <a:pt x="193" y="245"/>
                    </a:lnTo>
                    <a:lnTo>
                      <a:pt x="188" y="247"/>
                    </a:lnTo>
                    <a:lnTo>
                      <a:pt x="179" y="253"/>
                    </a:lnTo>
                    <a:lnTo>
                      <a:pt x="179" y="243"/>
                    </a:lnTo>
                    <a:lnTo>
                      <a:pt x="172" y="236"/>
                    </a:lnTo>
                    <a:lnTo>
                      <a:pt x="169" y="239"/>
                    </a:lnTo>
                    <a:lnTo>
                      <a:pt x="161" y="240"/>
                    </a:lnTo>
                    <a:lnTo>
                      <a:pt x="153" y="239"/>
                    </a:lnTo>
                    <a:lnTo>
                      <a:pt x="147" y="248"/>
                    </a:lnTo>
                    <a:lnTo>
                      <a:pt x="140" y="251"/>
                    </a:lnTo>
                    <a:lnTo>
                      <a:pt x="137" y="248"/>
                    </a:lnTo>
                    <a:lnTo>
                      <a:pt x="126" y="257"/>
                    </a:lnTo>
                    <a:lnTo>
                      <a:pt x="120" y="257"/>
                    </a:lnTo>
                    <a:lnTo>
                      <a:pt x="111" y="254"/>
                    </a:lnTo>
                    <a:lnTo>
                      <a:pt x="100" y="262"/>
                    </a:lnTo>
                    <a:lnTo>
                      <a:pt x="100" y="266"/>
                    </a:lnTo>
                    <a:lnTo>
                      <a:pt x="91" y="263"/>
                    </a:lnTo>
                    <a:lnTo>
                      <a:pt x="88" y="268"/>
                    </a:lnTo>
                    <a:lnTo>
                      <a:pt x="84" y="268"/>
                    </a:lnTo>
                    <a:lnTo>
                      <a:pt x="81" y="275"/>
                    </a:lnTo>
                    <a:lnTo>
                      <a:pt x="76" y="269"/>
                    </a:lnTo>
                    <a:lnTo>
                      <a:pt x="67" y="266"/>
                    </a:lnTo>
                    <a:lnTo>
                      <a:pt x="70" y="262"/>
                    </a:lnTo>
                    <a:lnTo>
                      <a:pt x="73" y="257"/>
                    </a:lnTo>
                    <a:lnTo>
                      <a:pt x="73" y="250"/>
                    </a:lnTo>
                    <a:lnTo>
                      <a:pt x="67" y="245"/>
                    </a:lnTo>
                    <a:lnTo>
                      <a:pt x="43" y="256"/>
                    </a:lnTo>
                    <a:lnTo>
                      <a:pt x="40" y="260"/>
                    </a:lnTo>
                    <a:lnTo>
                      <a:pt x="31" y="263"/>
                    </a:lnTo>
                    <a:lnTo>
                      <a:pt x="28" y="260"/>
                    </a:lnTo>
                    <a:lnTo>
                      <a:pt x="29" y="251"/>
                    </a:lnTo>
                    <a:lnTo>
                      <a:pt x="21" y="248"/>
                    </a:lnTo>
                    <a:lnTo>
                      <a:pt x="14" y="250"/>
                    </a:lnTo>
                    <a:lnTo>
                      <a:pt x="8" y="247"/>
                    </a:lnTo>
                    <a:lnTo>
                      <a:pt x="0" y="250"/>
                    </a:lnTo>
                    <a:lnTo>
                      <a:pt x="0" y="243"/>
                    </a:lnTo>
                    <a:lnTo>
                      <a:pt x="8" y="240"/>
                    </a:lnTo>
                    <a:lnTo>
                      <a:pt x="14" y="2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sp>
          <p:nvSpPr>
            <p:cNvPr id="40" name="Freeform 6839">
              <a:extLst>
                <a:ext uri="{FF2B5EF4-FFF2-40B4-BE49-F238E27FC236}">
                  <a16:creationId xmlns:a16="http://schemas.microsoft.com/office/drawing/2014/main" id="{8CBE8754-E08C-F861-A78C-5D826940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" y="3525"/>
              <a:ext cx="168" cy="138"/>
            </a:xfrm>
            <a:custGeom>
              <a:avLst/>
              <a:gdLst>
                <a:gd name="T0" fmla="*/ 26 w 337"/>
                <a:gd name="T1" fmla="*/ 236 h 275"/>
                <a:gd name="T2" fmla="*/ 34 w 337"/>
                <a:gd name="T3" fmla="*/ 210 h 275"/>
                <a:gd name="T4" fmla="*/ 31 w 337"/>
                <a:gd name="T5" fmla="*/ 199 h 275"/>
                <a:gd name="T6" fmla="*/ 44 w 337"/>
                <a:gd name="T7" fmla="*/ 196 h 275"/>
                <a:gd name="T8" fmla="*/ 62 w 337"/>
                <a:gd name="T9" fmla="*/ 190 h 275"/>
                <a:gd name="T10" fmla="*/ 67 w 337"/>
                <a:gd name="T11" fmla="*/ 172 h 275"/>
                <a:gd name="T12" fmla="*/ 67 w 337"/>
                <a:gd name="T13" fmla="*/ 161 h 275"/>
                <a:gd name="T14" fmla="*/ 69 w 337"/>
                <a:gd name="T15" fmla="*/ 145 h 275"/>
                <a:gd name="T16" fmla="*/ 70 w 337"/>
                <a:gd name="T17" fmla="*/ 131 h 275"/>
                <a:gd name="T18" fmla="*/ 75 w 337"/>
                <a:gd name="T19" fmla="*/ 114 h 275"/>
                <a:gd name="T20" fmla="*/ 87 w 337"/>
                <a:gd name="T21" fmla="*/ 110 h 275"/>
                <a:gd name="T22" fmla="*/ 97 w 337"/>
                <a:gd name="T23" fmla="*/ 104 h 275"/>
                <a:gd name="T24" fmla="*/ 125 w 337"/>
                <a:gd name="T25" fmla="*/ 93 h 275"/>
                <a:gd name="T26" fmla="*/ 147 w 337"/>
                <a:gd name="T27" fmla="*/ 88 h 275"/>
                <a:gd name="T28" fmla="*/ 160 w 337"/>
                <a:gd name="T29" fmla="*/ 96 h 275"/>
                <a:gd name="T30" fmla="*/ 167 w 337"/>
                <a:gd name="T31" fmla="*/ 116 h 275"/>
                <a:gd name="T32" fmla="*/ 182 w 337"/>
                <a:gd name="T33" fmla="*/ 105 h 275"/>
                <a:gd name="T34" fmla="*/ 202 w 337"/>
                <a:gd name="T35" fmla="*/ 88 h 275"/>
                <a:gd name="T36" fmla="*/ 213 w 337"/>
                <a:gd name="T37" fmla="*/ 73 h 275"/>
                <a:gd name="T38" fmla="*/ 226 w 337"/>
                <a:gd name="T39" fmla="*/ 60 h 275"/>
                <a:gd name="T40" fmla="*/ 242 w 337"/>
                <a:gd name="T41" fmla="*/ 46 h 275"/>
                <a:gd name="T42" fmla="*/ 258 w 337"/>
                <a:gd name="T43" fmla="*/ 26 h 275"/>
                <a:gd name="T44" fmla="*/ 270 w 337"/>
                <a:gd name="T45" fmla="*/ 12 h 275"/>
                <a:gd name="T46" fmla="*/ 292 w 337"/>
                <a:gd name="T47" fmla="*/ 0 h 275"/>
                <a:gd name="T48" fmla="*/ 311 w 337"/>
                <a:gd name="T49" fmla="*/ 17 h 275"/>
                <a:gd name="T50" fmla="*/ 314 w 337"/>
                <a:gd name="T51" fmla="*/ 43 h 275"/>
                <a:gd name="T52" fmla="*/ 313 w 337"/>
                <a:gd name="T53" fmla="*/ 69 h 275"/>
                <a:gd name="T54" fmla="*/ 313 w 337"/>
                <a:gd name="T55" fmla="*/ 88 h 275"/>
                <a:gd name="T56" fmla="*/ 331 w 337"/>
                <a:gd name="T57" fmla="*/ 93 h 275"/>
                <a:gd name="T58" fmla="*/ 328 w 337"/>
                <a:gd name="T59" fmla="*/ 116 h 275"/>
                <a:gd name="T60" fmla="*/ 325 w 337"/>
                <a:gd name="T61" fmla="*/ 136 h 275"/>
                <a:gd name="T62" fmla="*/ 298 w 337"/>
                <a:gd name="T63" fmla="*/ 149 h 275"/>
                <a:gd name="T64" fmla="*/ 278 w 337"/>
                <a:gd name="T65" fmla="*/ 140 h 275"/>
                <a:gd name="T66" fmla="*/ 261 w 337"/>
                <a:gd name="T67" fmla="*/ 140 h 275"/>
                <a:gd name="T68" fmla="*/ 249 w 337"/>
                <a:gd name="T69" fmla="*/ 163 h 275"/>
                <a:gd name="T70" fmla="*/ 235 w 337"/>
                <a:gd name="T71" fmla="*/ 172 h 275"/>
                <a:gd name="T72" fmla="*/ 225 w 337"/>
                <a:gd name="T73" fmla="*/ 196 h 275"/>
                <a:gd name="T74" fmla="*/ 213 w 337"/>
                <a:gd name="T75" fmla="*/ 221 h 275"/>
                <a:gd name="T76" fmla="*/ 204 w 337"/>
                <a:gd name="T77" fmla="*/ 236 h 275"/>
                <a:gd name="T78" fmla="*/ 179 w 337"/>
                <a:gd name="T79" fmla="*/ 253 h 275"/>
                <a:gd name="T80" fmla="*/ 169 w 337"/>
                <a:gd name="T81" fmla="*/ 239 h 275"/>
                <a:gd name="T82" fmla="*/ 147 w 337"/>
                <a:gd name="T83" fmla="*/ 248 h 275"/>
                <a:gd name="T84" fmla="*/ 126 w 337"/>
                <a:gd name="T85" fmla="*/ 257 h 275"/>
                <a:gd name="T86" fmla="*/ 100 w 337"/>
                <a:gd name="T87" fmla="*/ 262 h 275"/>
                <a:gd name="T88" fmla="*/ 88 w 337"/>
                <a:gd name="T89" fmla="*/ 268 h 275"/>
                <a:gd name="T90" fmla="*/ 76 w 337"/>
                <a:gd name="T91" fmla="*/ 269 h 275"/>
                <a:gd name="T92" fmla="*/ 73 w 337"/>
                <a:gd name="T93" fmla="*/ 257 h 275"/>
                <a:gd name="T94" fmla="*/ 43 w 337"/>
                <a:gd name="T95" fmla="*/ 256 h 275"/>
                <a:gd name="T96" fmla="*/ 28 w 337"/>
                <a:gd name="T97" fmla="*/ 260 h 275"/>
                <a:gd name="T98" fmla="*/ 14 w 337"/>
                <a:gd name="T99" fmla="*/ 250 h 275"/>
                <a:gd name="T100" fmla="*/ 0 w 337"/>
                <a:gd name="T101" fmla="*/ 243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" h="275">
                  <a:moveTo>
                    <a:pt x="14" y="243"/>
                  </a:moveTo>
                  <a:lnTo>
                    <a:pt x="20" y="240"/>
                  </a:lnTo>
                  <a:lnTo>
                    <a:pt x="26" y="236"/>
                  </a:lnTo>
                  <a:lnTo>
                    <a:pt x="29" y="234"/>
                  </a:lnTo>
                  <a:lnTo>
                    <a:pt x="43" y="216"/>
                  </a:lnTo>
                  <a:lnTo>
                    <a:pt x="34" y="210"/>
                  </a:lnTo>
                  <a:lnTo>
                    <a:pt x="31" y="205"/>
                  </a:lnTo>
                  <a:lnTo>
                    <a:pt x="26" y="204"/>
                  </a:lnTo>
                  <a:lnTo>
                    <a:pt x="31" y="199"/>
                  </a:lnTo>
                  <a:lnTo>
                    <a:pt x="34" y="202"/>
                  </a:lnTo>
                  <a:lnTo>
                    <a:pt x="43" y="202"/>
                  </a:lnTo>
                  <a:lnTo>
                    <a:pt x="44" y="196"/>
                  </a:lnTo>
                  <a:lnTo>
                    <a:pt x="49" y="190"/>
                  </a:lnTo>
                  <a:lnTo>
                    <a:pt x="55" y="193"/>
                  </a:lnTo>
                  <a:lnTo>
                    <a:pt x="62" y="190"/>
                  </a:lnTo>
                  <a:lnTo>
                    <a:pt x="62" y="180"/>
                  </a:lnTo>
                  <a:lnTo>
                    <a:pt x="69" y="175"/>
                  </a:lnTo>
                  <a:lnTo>
                    <a:pt x="67" y="172"/>
                  </a:lnTo>
                  <a:lnTo>
                    <a:pt x="59" y="169"/>
                  </a:lnTo>
                  <a:lnTo>
                    <a:pt x="59" y="163"/>
                  </a:lnTo>
                  <a:lnTo>
                    <a:pt x="67" y="161"/>
                  </a:lnTo>
                  <a:lnTo>
                    <a:pt x="70" y="157"/>
                  </a:lnTo>
                  <a:lnTo>
                    <a:pt x="70" y="148"/>
                  </a:lnTo>
                  <a:lnTo>
                    <a:pt x="69" y="145"/>
                  </a:lnTo>
                  <a:lnTo>
                    <a:pt x="67" y="137"/>
                  </a:lnTo>
                  <a:lnTo>
                    <a:pt x="64" y="134"/>
                  </a:lnTo>
                  <a:lnTo>
                    <a:pt x="70" y="131"/>
                  </a:lnTo>
                  <a:lnTo>
                    <a:pt x="76" y="126"/>
                  </a:lnTo>
                  <a:lnTo>
                    <a:pt x="73" y="116"/>
                  </a:lnTo>
                  <a:lnTo>
                    <a:pt x="75" y="114"/>
                  </a:lnTo>
                  <a:lnTo>
                    <a:pt x="79" y="117"/>
                  </a:lnTo>
                  <a:lnTo>
                    <a:pt x="84" y="113"/>
                  </a:lnTo>
                  <a:lnTo>
                    <a:pt x="87" y="110"/>
                  </a:lnTo>
                  <a:lnTo>
                    <a:pt x="93" y="107"/>
                  </a:lnTo>
                  <a:lnTo>
                    <a:pt x="94" y="108"/>
                  </a:lnTo>
                  <a:lnTo>
                    <a:pt x="97" y="104"/>
                  </a:lnTo>
                  <a:lnTo>
                    <a:pt x="105" y="101"/>
                  </a:lnTo>
                  <a:lnTo>
                    <a:pt x="116" y="91"/>
                  </a:lnTo>
                  <a:lnTo>
                    <a:pt x="125" y="93"/>
                  </a:lnTo>
                  <a:lnTo>
                    <a:pt x="132" y="87"/>
                  </a:lnTo>
                  <a:lnTo>
                    <a:pt x="140" y="90"/>
                  </a:lnTo>
                  <a:lnTo>
                    <a:pt x="147" y="88"/>
                  </a:lnTo>
                  <a:lnTo>
                    <a:pt x="152" y="90"/>
                  </a:lnTo>
                  <a:lnTo>
                    <a:pt x="160" y="90"/>
                  </a:lnTo>
                  <a:lnTo>
                    <a:pt x="160" y="96"/>
                  </a:lnTo>
                  <a:lnTo>
                    <a:pt x="161" y="101"/>
                  </a:lnTo>
                  <a:lnTo>
                    <a:pt x="163" y="110"/>
                  </a:lnTo>
                  <a:lnTo>
                    <a:pt x="167" y="116"/>
                  </a:lnTo>
                  <a:lnTo>
                    <a:pt x="173" y="110"/>
                  </a:lnTo>
                  <a:lnTo>
                    <a:pt x="179" y="107"/>
                  </a:lnTo>
                  <a:lnTo>
                    <a:pt x="182" y="105"/>
                  </a:lnTo>
                  <a:lnTo>
                    <a:pt x="191" y="99"/>
                  </a:lnTo>
                  <a:lnTo>
                    <a:pt x="196" y="93"/>
                  </a:lnTo>
                  <a:lnTo>
                    <a:pt x="202" y="88"/>
                  </a:lnTo>
                  <a:lnTo>
                    <a:pt x="208" y="81"/>
                  </a:lnTo>
                  <a:lnTo>
                    <a:pt x="208" y="75"/>
                  </a:lnTo>
                  <a:lnTo>
                    <a:pt x="213" y="73"/>
                  </a:lnTo>
                  <a:lnTo>
                    <a:pt x="217" y="63"/>
                  </a:lnTo>
                  <a:lnTo>
                    <a:pt x="225" y="58"/>
                  </a:lnTo>
                  <a:lnTo>
                    <a:pt x="226" y="60"/>
                  </a:lnTo>
                  <a:lnTo>
                    <a:pt x="234" y="53"/>
                  </a:lnTo>
                  <a:lnTo>
                    <a:pt x="235" y="49"/>
                  </a:lnTo>
                  <a:lnTo>
                    <a:pt x="242" y="46"/>
                  </a:lnTo>
                  <a:lnTo>
                    <a:pt x="246" y="38"/>
                  </a:lnTo>
                  <a:lnTo>
                    <a:pt x="254" y="32"/>
                  </a:lnTo>
                  <a:lnTo>
                    <a:pt x="258" y="26"/>
                  </a:lnTo>
                  <a:lnTo>
                    <a:pt x="266" y="22"/>
                  </a:lnTo>
                  <a:lnTo>
                    <a:pt x="269" y="19"/>
                  </a:lnTo>
                  <a:lnTo>
                    <a:pt x="270" y="12"/>
                  </a:lnTo>
                  <a:lnTo>
                    <a:pt x="276" y="5"/>
                  </a:lnTo>
                  <a:lnTo>
                    <a:pt x="276" y="6"/>
                  </a:lnTo>
                  <a:lnTo>
                    <a:pt x="292" y="0"/>
                  </a:lnTo>
                  <a:lnTo>
                    <a:pt x="296" y="2"/>
                  </a:lnTo>
                  <a:lnTo>
                    <a:pt x="311" y="2"/>
                  </a:lnTo>
                  <a:lnTo>
                    <a:pt x="311" y="17"/>
                  </a:lnTo>
                  <a:lnTo>
                    <a:pt x="310" y="28"/>
                  </a:lnTo>
                  <a:lnTo>
                    <a:pt x="313" y="31"/>
                  </a:lnTo>
                  <a:lnTo>
                    <a:pt x="314" y="43"/>
                  </a:lnTo>
                  <a:lnTo>
                    <a:pt x="317" y="46"/>
                  </a:lnTo>
                  <a:lnTo>
                    <a:pt x="317" y="63"/>
                  </a:lnTo>
                  <a:lnTo>
                    <a:pt x="313" y="69"/>
                  </a:lnTo>
                  <a:lnTo>
                    <a:pt x="319" y="75"/>
                  </a:lnTo>
                  <a:lnTo>
                    <a:pt x="322" y="75"/>
                  </a:lnTo>
                  <a:lnTo>
                    <a:pt x="313" y="88"/>
                  </a:lnTo>
                  <a:lnTo>
                    <a:pt x="317" y="90"/>
                  </a:lnTo>
                  <a:lnTo>
                    <a:pt x="325" y="88"/>
                  </a:lnTo>
                  <a:lnTo>
                    <a:pt x="331" y="93"/>
                  </a:lnTo>
                  <a:lnTo>
                    <a:pt x="334" y="91"/>
                  </a:lnTo>
                  <a:lnTo>
                    <a:pt x="337" y="101"/>
                  </a:lnTo>
                  <a:lnTo>
                    <a:pt x="328" y="116"/>
                  </a:lnTo>
                  <a:lnTo>
                    <a:pt x="328" y="119"/>
                  </a:lnTo>
                  <a:lnTo>
                    <a:pt x="326" y="131"/>
                  </a:lnTo>
                  <a:lnTo>
                    <a:pt x="325" y="136"/>
                  </a:lnTo>
                  <a:lnTo>
                    <a:pt x="314" y="139"/>
                  </a:lnTo>
                  <a:lnTo>
                    <a:pt x="307" y="152"/>
                  </a:lnTo>
                  <a:lnTo>
                    <a:pt x="298" y="149"/>
                  </a:lnTo>
                  <a:lnTo>
                    <a:pt x="289" y="151"/>
                  </a:lnTo>
                  <a:lnTo>
                    <a:pt x="282" y="148"/>
                  </a:lnTo>
                  <a:lnTo>
                    <a:pt x="278" y="140"/>
                  </a:lnTo>
                  <a:lnTo>
                    <a:pt x="276" y="136"/>
                  </a:lnTo>
                  <a:lnTo>
                    <a:pt x="267" y="140"/>
                  </a:lnTo>
                  <a:lnTo>
                    <a:pt x="261" y="140"/>
                  </a:lnTo>
                  <a:lnTo>
                    <a:pt x="257" y="154"/>
                  </a:lnTo>
                  <a:lnTo>
                    <a:pt x="252" y="155"/>
                  </a:lnTo>
                  <a:lnTo>
                    <a:pt x="249" y="163"/>
                  </a:lnTo>
                  <a:lnTo>
                    <a:pt x="243" y="169"/>
                  </a:lnTo>
                  <a:lnTo>
                    <a:pt x="238" y="167"/>
                  </a:lnTo>
                  <a:lnTo>
                    <a:pt x="235" y="172"/>
                  </a:lnTo>
                  <a:lnTo>
                    <a:pt x="228" y="190"/>
                  </a:lnTo>
                  <a:lnTo>
                    <a:pt x="225" y="193"/>
                  </a:lnTo>
                  <a:lnTo>
                    <a:pt x="225" y="196"/>
                  </a:lnTo>
                  <a:lnTo>
                    <a:pt x="219" y="202"/>
                  </a:lnTo>
                  <a:lnTo>
                    <a:pt x="219" y="210"/>
                  </a:lnTo>
                  <a:lnTo>
                    <a:pt x="213" y="221"/>
                  </a:lnTo>
                  <a:lnTo>
                    <a:pt x="214" y="225"/>
                  </a:lnTo>
                  <a:lnTo>
                    <a:pt x="211" y="222"/>
                  </a:lnTo>
                  <a:lnTo>
                    <a:pt x="204" y="236"/>
                  </a:lnTo>
                  <a:lnTo>
                    <a:pt x="193" y="245"/>
                  </a:lnTo>
                  <a:lnTo>
                    <a:pt x="188" y="247"/>
                  </a:lnTo>
                  <a:lnTo>
                    <a:pt x="179" y="253"/>
                  </a:lnTo>
                  <a:lnTo>
                    <a:pt x="179" y="243"/>
                  </a:lnTo>
                  <a:lnTo>
                    <a:pt x="172" y="236"/>
                  </a:lnTo>
                  <a:lnTo>
                    <a:pt x="169" y="239"/>
                  </a:lnTo>
                  <a:lnTo>
                    <a:pt x="161" y="240"/>
                  </a:lnTo>
                  <a:lnTo>
                    <a:pt x="153" y="239"/>
                  </a:lnTo>
                  <a:lnTo>
                    <a:pt x="147" y="248"/>
                  </a:lnTo>
                  <a:lnTo>
                    <a:pt x="140" y="251"/>
                  </a:lnTo>
                  <a:lnTo>
                    <a:pt x="137" y="248"/>
                  </a:lnTo>
                  <a:lnTo>
                    <a:pt x="126" y="257"/>
                  </a:lnTo>
                  <a:lnTo>
                    <a:pt x="120" y="257"/>
                  </a:lnTo>
                  <a:lnTo>
                    <a:pt x="111" y="254"/>
                  </a:lnTo>
                  <a:lnTo>
                    <a:pt x="100" y="262"/>
                  </a:lnTo>
                  <a:lnTo>
                    <a:pt x="100" y="266"/>
                  </a:lnTo>
                  <a:lnTo>
                    <a:pt x="91" y="263"/>
                  </a:lnTo>
                  <a:lnTo>
                    <a:pt x="88" y="268"/>
                  </a:lnTo>
                  <a:lnTo>
                    <a:pt x="84" y="268"/>
                  </a:lnTo>
                  <a:lnTo>
                    <a:pt x="81" y="275"/>
                  </a:lnTo>
                  <a:lnTo>
                    <a:pt x="76" y="269"/>
                  </a:lnTo>
                  <a:lnTo>
                    <a:pt x="67" y="266"/>
                  </a:lnTo>
                  <a:lnTo>
                    <a:pt x="70" y="262"/>
                  </a:lnTo>
                  <a:lnTo>
                    <a:pt x="73" y="257"/>
                  </a:lnTo>
                  <a:lnTo>
                    <a:pt x="73" y="250"/>
                  </a:lnTo>
                  <a:lnTo>
                    <a:pt x="67" y="245"/>
                  </a:lnTo>
                  <a:lnTo>
                    <a:pt x="43" y="256"/>
                  </a:lnTo>
                  <a:lnTo>
                    <a:pt x="40" y="260"/>
                  </a:lnTo>
                  <a:lnTo>
                    <a:pt x="31" y="263"/>
                  </a:lnTo>
                  <a:lnTo>
                    <a:pt x="28" y="260"/>
                  </a:lnTo>
                  <a:lnTo>
                    <a:pt x="29" y="251"/>
                  </a:lnTo>
                  <a:lnTo>
                    <a:pt x="21" y="248"/>
                  </a:lnTo>
                  <a:lnTo>
                    <a:pt x="14" y="250"/>
                  </a:lnTo>
                  <a:lnTo>
                    <a:pt x="8" y="247"/>
                  </a:lnTo>
                  <a:lnTo>
                    <a:pt x="0" y="250"/>
                  </a:lnTo>
                  <a:lnTo>
                    <a:pt x="0" y="243"/>
                  </a:lnTo>
                  <a:lnTo>
                    <a:pt x="8" y="240"/>
                  </a:lnTo>
                  <a:lnTo>
                    <a:pt x="14" y="243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" name="Freeform 6840">
              <a:extLst>
                <a:ext uri="{FF2B5EF4-FFF2-40B4-BE49-F238E27FC236}">
                  <a16:creationId xmlns:a16="http://schemas.microsoft.com/office/drawing/2014/main" id="{42CDF668-9EEC-DB8A-6BAF-9CC0DC1F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3593"/>
              <a:ext cx="148" cy="149"/>
            </a:xfrm>
            <a:custGeom>
              <a:avLst/>
              <a:gdLst>
                <a:gd name="T0" fmla="*/ 69 w 296"/>
                <a:gd name="T1" fmla="*/ 112 h 297"/>
                <a:gd name="T2" fmla="*/ 48 w 296"/>
                <a:gd name="T3" fmla="*/ 121 h 297"/>
                <a:gd name="T4" fmla="*/ 22 w 296"/>
                <a:gd name="T5" fmla="*/ 126 h 297"/>
                <a:gd name="T6" fmla="*/ 38 w 296"/>
                <a:gd name="T7" fmla="*/ 141 h 297"/>
                <a:gd name="T8" fmla="*/ 74 w 296"/>
                <a:gd name="T9" fmla="*/ 141 h 297"/>
                <a:gd name="T10" fmla="*/ 65 w 296"/>
                <a:gd name="T11" fmla="*/ 155 h 297"/>
                <a:gd name="T12" fmla="*/ 56 w 296"/>
                <a:gd name="T13" fmla="*/ 173 h 297"/>
                <a:gd name="T14" fmla="*/ 41 w 296"/>
                <a:gd name="T15" fmla="*/ 179 h 297"/>
                <a:gd name="T16" fmla="*/ 21 w 296"/>
                <a:gd name="T17" fmla="*/ 194 h 297"/>
                <a:gd name="T18" fmla="*/ 6 w 296"/>
                <a:gd name="T19" fmla="*/ 206 h 297"/>
                <a:gd name="T20" fmla="*/ 0 w 296"/>
                <a:gd name="T21" fmla="*/ 226 h 297"/>
                <a:gd name="T22" fmla="*/ 9 w 296"/>
                <a:gd name="T23" fmla="*/ 235 h 297"/>
                <a:gd name="T24" fmla="*/ 9 w 296"/>
                <a:gd name="T25" fmla="*/ 252 h 297"/>
                <a:gd name="T26" fmla="*/ 24 w 296"/>
                <a:gd name="T27" fmla="*/ 256 h 297"/>
                <a:gd name="T28" fmla="*/ 47 w 296"/>
                <a:gd name="T29" fmla="*/ 264 h 297"/>
                <a:gd name="T30" fmla="*/ 44 w 296"/>
                <a:gd name="T31" fmla="*/ 279 h 297"/>
                <a:gd name="T32" fmla="*/ 66 w 296"/>
                <a:gd name="T33" fmla="*/ 279 h 297"/>
                <a:gd name="T34" fmla="*/ 88 w 296"/>
                <a:gd name="T35" fmla="*/ 288 h 297"/>
                <a:gd name="T36" fmla="*/ 101 w 296"/>
                <a:gd name="T37" fmla="*/ 297 h 297"/>
                <a:gd name="T38" fmla="*/ 123 w 296"/>
                <a:gd name="T39" fmla="*/ 278 h 297"/>
                <a:gd name="T40" fmla="*/ 139 w 296"/>
                <a:gd name="T41" fmla="*/ 253 h 297"/>
                <a:gd name="T42" fmla="*/ 154 w 296"/>
                <a:gd name="T43" fmla="*/ 234 h 297"/>
                <a:gd name="T44" fmla="*/ 176 w 296"/>
                <a:gd name="T45" fmla="*/ 228 h 297"/>
                <a:gd name="T46" fmla="*/ 171 w 296"/>
                <a:gd name="T47" fmla="*/ 215 h 297"/>
                <a:gd name="T48" fmla="*/ 156 w 296"/>
                <a:gd name="T49" fmla="*/ 200 h 297"/>
                <a:gd name="T50" fmla="*/ 173 w 296"/>
                <a:gd name="T51" fmla="*/ 176 h 297"/>
                <a:gd name="T52" fmla="*/ 186 w 296"/>
                <a:gd name="T53" fmla="*/ 159 h 297"/>
                <a:gd name="T54" fmla="*/ 180 w 296"/>
                <a:gd name="T55" fmla="*/ 138 h 297"/>
                <a:gd name="T56" fmla="*/ 179 w 296"/>
                <a:gd name="T57" fmla="*/ 123 h 297"/>
                <a:gd name="T58" fmla="*/ 176 w 296"/>
                <a:gd name="T59" fmla="*/ 111 h 297"/>
                <a:gd name="T60" fmla="*/ 188 w 296"/>
                <a:gd name="T61" fmla="*/ 100 h 297"/>
                <a:gd name="T62" fmla="*/ 201 w 296"/>
                <a:gd name="T63" fmla="*/ 95 h 297"/>
                <a:gd name="T64" fmla="*/ 209 w 296"/>
                <a:gd name="T65" fmla="*/ 88 h 297"/>
                <a:gd name="T66" fmla="*/ 217 w 296"/>
                <a:gd name="T67" fmla="*/ 73 h 297"/>
                <a:gd name="T68" fmla="*/ 233 w 296"/>
                <a:gd name="T69" fmla="*/ 63 h 297"/>
                <a:gd name="T70" fmla="*/ 242 w 296"/>
                <a:gd name="T71" fmla="*/ 54 h 297"/>
                <a:gd name="T72" fmla="*/ 256 w 296"/>
                <a:gd name="T73" fmla="*/ 63 h 297"/>
                <a:gd name="T74" fmla="*/ 271 w 296"/>
                <a:gd name="T75" fmla="*/ 38 h 297"/>
                <a:gd name="T76" fmla="*/ 288 w 296"/>
                <a:gd name="T77" fmla="*/ 25 h 297"/>
                <a:gd name="T78" fmla="*/ 289 w 296"/>
                <a:gd name="T79" fmla="*/ 4 h 297"/>
                <a:gd name="T80" fmla="*/ 267 w 296"/>
                <a:gd name="T81" fmla="*/ 6 h 297"/>
                <a:gd name="T82" fmla="*/ 253 w 296"/>
                <a:gd name="T83" fmla="*/ 6 h 297"/>
                <a:gd name="T84" fmla="*/ 229 w 296"/>
                <a:gd name="T85" fmla="*/ 16 h 297"/>
                <a:gd name="T86" fmla="*/ 204 w 296"/>
                <a:gd name="T87" fmla="*/ 12 h 297"/>
                <a:gd name="T88" fmla="*/ 189 w 296"/>
                <a:gd name="T89" fmla="*/ 4 h 297"/>
                <a:gd name="T90" fmla="*/ 174 w 296"/>
                <a:gd name="T91" fmla="*/ 19 h 297"/>
                <a:gd name="T92" fmla="*/ 160 w 296"/>
                <a:gd name="T93" fmla="*/ 31 h 297"/>
                <a:gd name="T94" fmla="*/ 147 w 296"/>
                <a:gd name="T95" fmla="*/ 57 h 297"/>
                <a:gd name="T96" fmla="*/ 141 w 296"/>
                <a:gd name="T97" fmla="*/ 74 h 297"/>
                <a:gd name="T98" fmla="*/ 133 w 296"/>
                <a:gd name="T99" fmla="*/ 86 h 297"/>
                <a:gd name="T100" fmla="*/ 110 w 296"/>
                <a:gd name="T101" fmla="*/ 111 h 297"/>
                <a:gd name="T102" fmla="*/ 94 w 296"/>
                <a:gd name="T103" fmla="*/ 10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6" h="297">
                  <a:moveTo>
                    <a:pt x="83" y="104"/>
                  </a:moveTo>
                  <a:lnTo>
                    <a:pt x="75" y="103"/>
                  </a:lnTo>
                  <a:lnTo>
                    <a:pt x="69" y="112"/>
                  </a:lnTo>
                  <a:lnTo>
                    <a:pt x="62" y="115"/>
                  </a:lnTo>
                  <a:lnTo>
                    <a:pt x="59" y="112"/>
                  </a:lnTo>
                  <a:lnTo>
                    <a:pt x="48" y="121"/>
                  </a:lnTo>
                  <a:lnTo>
                    <a:pt x="42" y="121"/>
                  </a:lnTo>
                  <a:lnTo>
                    <a:pt x="33" y="118"/>
                  </a:lnTo>
                  <a:lnTo>
                    <a:pt x="22" y="126"/>
                  </a:lnTo>
                  <a:lnTo>
                    <a:pt x="22" y="130"/>
                  </a:lnTo>
                  <a:lnTo>
                    <a:pt x="28" y="139"/>
                  </a:lnTo>
                  <a:lnTo>
                    <a:pt x="38" y="141"/>
                  </a:lnTo>
                  <a:lnTo>
                    <a:pt x="53" y="139"/>
                  </a:lnTo>
                  <a:lnTo>
                    <a:pt x="59" y="144"/>
                  </a:lnTo>
                  <a:lnTo>
                    <a:pt x="74" y="141"/>
                  </a:lnTo>
                  <a:lnTo>
                    <a:pt x="75" y="149"/>
                  </a:lnTo>
                  <a:lnTo>
                    <a:pt x="72" y="153"/>
                  </a:lnTo>
                  <a:lnTo>
                    <a:pt x="65" y="155"/>
                  </a:lnTo>
                  <a:lnTo>
                    <a:pt x="62" y="158"/>
                  </a:lnTo>
                  <a:lnTo>
                    <a:pt x="56" y="159"/>
                  </a:lnTo>
                  <a:lnTo>
                    <a:pt x="56" y="173"/>
                  </a:lnTo>
                  <a:lnTo>
                    <a:pt x="51" y="179"/>
                  </a:lnTo>
                  <a:lnTo>
                    <a:pt x="47" y="177"/>
                  </a:lnTo>
                  <a:lnTo>
                    <a:pt x="41" y="179"/>
                  </a:lnTo>
                  <a:lnTo>
                    <a:pt x="38" y="182"/>
                  </a:lnTo>
                  <a:lnTo>
                    <a:pt x="25" y="190"/>
                  </a:lnTo>
                  <a:lnTo>
                    <a:pt x="21" y="194"/>
                  </a:lnTo>
                  <a:lnTo>
                    <a:pt x="13" y="191"/>
                  </a:lnTo>
                  <a:lnTo>
                    <a:pt x="9" y="193"/>
                  </a:lnTo>
                  <a:lnTo>
                    <a:pt x="6" y="206"/>
                  </a:lnTo>
                  <a:lnTo>
                    <a:pt x="7" y="212"/>
                  </a:lnTo>
                  <a:lnTo>
                    <a:pt x="6" y="220"/>
                  </a:lnTo>
                  <a:lnTo>
                    <a:pt x="0" y="226"/>
                  </a:lnTo>
                  <a:lnTo>
                    <a:pt x="3" y="229"/>
                  </a:lnTo>
                  <a:lnTo>
                    <a:pt x="9" y="229"/>
                  </a:lnTo>
                  <a:lnTo>
                    <a:pt x="9" y="235"/>
                  </a:lnTo>
                  <a:lnTo>
                    <a:pt x="16" y="240"/>
                  </a:lnTo>
                  <a:lnTo>
                    <a:pt x="9" y="244"/>
                  </a:lnTo>
                  <a:lnTo>
                    <a:pt x="9" y="252"/>
                  </a:lnTo>
                  <a:lnTo>
                    <a:pt x="12" y="253"/>
                  </a:lnTo>
                  <a:lnTo>
                    <a:pt x="21" y="252"/>
                  </a:lnTo>
                  <a:lnTo>
                    <a:pt x="24" y="256"/>
                  </a:lnTo>
                  <a:lnTo>
                    <a:pt x="28" y="261"/>
                  </a:lnTo>
                  <a:lnTo>
                    <a:pt x="33" y="258"/>
                  </a:lnTo>
                  <a:lnTo>
                    <a:pt x="47" y="264"/>
                  </a:lnTo>
                  <a:lnTo>
                    <a:pt x="47" y="269"/>
                  </a:lnTo>
                  <a:lnTo>
                    <a:pt x="42" y="273"/>
                  </a:lnTo>
                  <a:lnTo>
                    <a:pt x="44" y="279"/>
                  </a:lnTo>
                  <a:lnTo>
                    <a:pt x="56" y="278"/>
                  </a:lnTo>
                  <a:lnTo>
                    <a:pt x="62" y="273"/>
                  </a:lnTo>
                  <a:lnTo>
                    <a:pt x="66" y="279"/>
                  </a:lnTo>
                  <a:lnTo>
                    <a:pt x="68" y="288"/>
                  </a:lnTo>
                  <a:lnTo>
                    <a:pt x="77" y="285"/>
                  </a:lnTo>
                  <a:lnTo>
                    <a:pt x="88" y="288"/>
                  </a:lnTo>
                  <a:lnTo>
                    <a:pt x="91" y="296"/>
                  </a:lnTo>
                  <a:lnTo>
                    <a:pt x="95" y="293"/>
                  </a:lnTo>
                  <a:lnTo>
                    <a:pt x="101" y="297"/>
                  </a:lnTo>
                  <a:lnTo>
                    <a:pt x="104" y="293"/>
                  </a:lnTo>
                  <a:lnTo>
                    <a:pt x="110" y="285"/>
                  </a:lnTo>
                  <a:lnTo>
                    <a:pt x="123" y="278"/>
                  </a:lnTo>
                  <a:lnTo>
                    <a:pt x="123" y="273"/>
                  </a:lnTo>
                  <a:lnTo>
                    <a:pt x="132" y="259"/>
                  </a:lnTo>
                  <a:lnTo>
                    <a:pt x="139" y="253"/>
                  </a:lnTo>
                  <a:lnTo>
                    <a:pt x="141" y="246"/>
                  </a:lnTo>
                  <a:lnTo>
                    <a:pt x="145" y="240"/>
                  </a:lnTo>
                  <a:lnTo>
                    <a:pt x="154" y="234"/>
                  </a:lnTo>
                  <a:lnTo>
                    <a:pt x="156" y="231"/>
                  </a:lnTo>
                  <a:lnTo>
                    <a:pt x="174" y="229"/>
                  </a:lnTo>
                  <a:lnTo>
                    <a:pt x="176" y="228"/>
                  </a:lnTo>
                  <a:lnTo>
                    <a:pt x="176" y="223"/>
                  </a:lnTo>
                  <a:lnTo>
                    <a:pt x="180" y="217"/>
                  </a:lnTo>
                  <a:lnTo>
                    <a:pt x="171" y="215"/>
                  </a:lnTo>
                  <a:lnTo>
                    <a:pt x="165" y="211"/>
                  </a:lnTo>
                  <a:lnTo>
                    <a:pt x="162" y="203"/>
                  </a:lnTo>
                  <a:lnTo>
                    <a:pt x="156" y="200"/>
                  </a:lnTo>
                  <a:lnTo>
                    <a:pt x="170" y="191"/>
                  </a:lnTo>
                  <a:lnTo>
                    <a:pt x="174" y="185"/>
                  </a:lnTo>
                  <a:lnTo>
                    <a:pt x="173" y="176"/>
                  </a:lnTo>
                  <a:lnTo>
                    <a:pt x="174" y="167"/>
                  </a:lnTo>
                  <a:lnTo>
                    <a:pt x="180" y="161"/>
                  </a:lnTo>
                  <a:lnTo>
                    <a:pt x="186" y="159"/>
                  </a:lnTo>
                  <a:lnTo>
                    <a:pt x="180" y="149"/>
                  </a:lnTo>
                  <a:lnTo>
                    <a:pt x="183" y="142"/>
                  </a:lnTo>
                  <a:lnTo>
                    <a:pt x="180" y="138"/>
                  </a:lnTo>
                  <a:lnTo>
                    <a:pt x="183" y="132"/>
                  </a:lnTo>
                  <a:lnTo>
                    <a:pt x="180" y="124"/>
                  </a:lnTo>
                  <a:lnTo>
                    <a:pt x="179" y="123"/>
                  </a:lnTo>
                  <a:lnTo>
                    <a:pt x="177" y="120"/>
                  </a:lnTo>
                  <a:lnTo>
                    <a:pt x="180" y="112"/>
                  </a:lnTo>
                  <a:lnTo>
                    <a:pt x="176" y="111"/>
                  </a:lnTo>
                  <a:lnTo>
                    <a:pt x="180" y="103"/>
                  </a:lnTo>
                  <a:lnTo>
                    <a:pt x="183" y="100"/>
                  </a:lnTo>
                  <a:lnTo>
                    <a:pt x="188" y="100"/>
                  </a:lnTo>
                  <a:lnTo>
                    <a:pt x="195" y="97"/>
                  </a:lnTo>
                  <a:lnTo>
                    <a:pt x="197" y="100"/>
                  </a:lnTo>
                  <a:lnTo>
                    <a:pt x="201" y="95"/>
                  </a:lnTo>
                  <a:lnTo>
                    <a:pt x="201" y="94"/>
                  </a:lnTo>
                  <a:lnTo>
                    <a:pt x="204" y="91"/>
                  </a:lnTo>
                  <a:lnTo>
                    <a:pt x="209" y="88"/>
                  </a:lnTo>
                  <a:lnTo>
                    <a:pt x="209" y="85"/>
                  </a:lnTo>
                  <a:lnTo>
                    <a:pt x="214" y="79"/>
                  </a:lnTo>
                  <a:lnTo>
                    <a:pt x="217" y="73"/>
                  </a:lnTo>
                  <a:lnTo>
                    <a:pt x="221" y="71"/>
                  </a:lnTo>
                  <a:lnTo>
                    <a:pt x="224" y="66"/>
                  </a:lnTo>
                  <a:lnTo>
                    <a:pt x="233" y="63"/>
                  </a:lnTo>
                  <a:lnTo>
                    <a:pt x="236" y="60"/>
                  </a:lnTo>
                  <a:lnTo>
                    <a:pt x="238" y="56"/>
                  </a:lnTo>
                  <a:lnTo>
                    <a:pt x="242" y="54"/>
                  </a:lnTo>
                  <a:lnTo>
                    <a:pt x="247" y="47"/>
                  </a:lnTo>
                  <a:lnTo>
                    <a:pt x="256" y="57"/>
                  </a:lnTo>
                  <a:lnTo>
                    <a:pt x="256" y="63"/>
                  </a:lnTo>
                  <a:lnTo>
                    <a:pt x="261" y="53"/>
                  </a:lnTo>
                  <a:lnTo>
                    <a:pt x="270" y="42"/>
                  </a:lnTo>
                  <a:lnTo>
                    <a:pt x="271" y="38"/>
                  </a:lnTo>
                  <a:lnTo>
                    <a:pt x="277" y="35"/>
                  </a:lnTo>
                  <a:lnTo>
                    <a:pt x="279" y="30"/>
                  </a:lnTo>
                  <a:lnTo>
                    <a:pt x="288" y="25"/>
                  </a:lnTo>
                  <a:lnTo>
                    <a:pt x="296" y="13"/>
                  </a:lnTo>
                  <a:lnTo>
                    <a:pt x="296" y="9"/>
                  </a:lnTo>
                  <a:lnTo>
                    <a:pt x="289" y="4"/>
                  </a:lnTo>
                  <a:lnTo>
                    <a:pt x="283" y="4"/>
                  </a:lnTo>
                  <a:lnTo>
                    <a:pt x="273" y="10"/>
                  </a:lnTo>
                  <a:lnTo>
                    <a:pt x="267" y="6"/>
                  </a:lnTo>
                  <a:lnTo>
                    <a:pt x="261" y="6"/>
                  </a:lnTo>
                  <a:lnTo>
                    <a:pt x="258" y="3"/>
                  </a:lnTo>
                  <a:lnTo>
                    <a:pt x="253" y="6"/>
                  </a:lnTo>
                  <a:lnTo>
                    <a:pt x="247" y="0"/>
                  </a:lnTo>
                  <a:lnTo>
                    <a:pt x="236" y="3"/>
                  </a:lnTo>
                  <a:lnTo>
                    <a:pt x="229" y="16"/>
                  </a:lnTo>
                  <a:lnTo>
                    <a:pt x="220" y="13"/>
                  </a:lnTo>
                  <a:lnTo>
                    <a:pt x="211" y="15"/>
                  </a:lnTo>
                  <a:lnTo>
                    <a:pt x="204" y="12"/>
                  </a:lnTo>
                  <a:lnTo>
                    <a:pt x="200" y="4"/>
                  </a:lnTo>
                  <a:lnTo>
                    <a:pt x="198" y="0"/>
                  </a:lnTo>
                  <a:lnTo>
                    <a:pt x="189" y="4"/>
                  </a:lnTo>
                  <a:lnTo>
                    <a:pt x="183" y="4"/>
                  </a:lnTo>
                  <a:lnTo>
                    <a:pt x="179" y="18"/>
                  </a:lnTo>
                  <a:lnTo>
                    <a:pt x="174" y="19"/>
                  </a:lnTo>
                  <a:lnTo>
                    <a:pt x="171" y="27"/>
                  </a:lnTo>
                  <a:lnTo>
                    <a:pt x="165" y="33"/>
                  </a:lnTo>
                  <a:lnTo>
                    <a:pt x="160" y="31"/>
                  </a:lnTo>
                  <a:lnTo>
                    <a:pt x="157" y="36"/>
                  </a:lnTo>
                  <a:lnTo>
                    <a:pt x="150" y="54"/>
                  </a:lnTo>
                  <a:lnTo>
                    <a:pt x="147" y="57"/>
                  </a:lnTo>
                  <a:lnTo>
                    <a:pt x="147" y="60"/>
                  </a:lnTo>
                  <a:lnTo>
                    <a:pt x="141" y="66"/>
                  </a:lnTo>
                  <a:lnTo>
                    <a:pt x="141" y="74"/>
                  </a:lnTo>
                  <a:lnTo>
                    <a:pt x="135" y="85"/>
                  </a:lnTo>
                  <a:lnTo>
                    <a:pt x="136" y="89"/>
                  </a:lnTo>
                  <a:lnTo>
                    <a:pt x="133" y="86"/>
                  </a:lnTo>
                  <a:lnTo>
                    <a:pt x="126" y="100"/>
                  </a:lnTo>
                  <a:lnTo>
                    <a:pt x="115" y="109"/>
                  </a:lnTo>
                  <a:lnTo>
                    <a:pt x="110" y="111"/>
                  </a:lnTo>
                  <a:lnTo>
                    <a:pt x="101" y="117"/>
                  </a:lnTo>
                  <a:lnTo>
                    <a:pt x="101" y="107"/>
                  </a:lnTo>
                  <a:lnTo>
                    <a:pt x="94" y="100"/>
                  </a:lnTo>
                  <a:lnTo>
                    <a:pt x="91" y="103"/>
                  </a:lnTo>
                  <a:lnTo>
                    <a:pt x="83" y="104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" name="Freeform 6841">
              <a:extLst>
                <a:ext uri="{FF2B5EF4-FFF2-40B4-BE49-F238E27FC236}">
                  <a16:creationId xmlns:a16="http://schemas.microsoft.com/office/drawing/2014/main" id="{ABFFFA10-BEBA-EF9E-3C2D-9F173B7BD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3593"/>
              <a:ext cx="148" cy="149"/>
            </a:xfrm>
            <a:custGeom>
              <a:avLst/>
              <a:gdLst>
                <a:gd name="T0" fmla="*/ 94 w 296"/>
                <a:gd name="T1" fmla="*/ 100 h 297"/>
                <a:gd name="T2" fmla="*/ 110 w 296"/>
                <a:gd name="T3" fmla="*/ 111 h 297"/>
                <a:gd name="T4" fmla="*/ 133 w 296"/>
                <a:gd name="T5" fmla="*/ 86 h 297"/>
                <a:gd name="T6" fmla="*/ 141 w 296"/>
                <a:gd name="T7" fmla="*/ 74 h 297"/>
                <a:gd name="T8" fmla="*/ 147 w 296"/>
                <a:gd name="T9" fmla="*/ 57 h 297"/>
                <a:gd name="T10" fmla="*/ 160 w 296"/>
                <a:gd name="T11" fmla="*/ 31 h 297"/>
                <a:gd name="T12" fmla="*/ 174 w 296"/>
                <a:gd name="T13" fmla="*/ 19 h 297"/>
                <a:gd name="T14" fmla="*/ 189 w 296"/>
                <a:gd name="T15" fmla="*/ 4 h 297"/>
                <a:gd name="T16" fmla="*/ 204 w 296"/>
                <a:gd name="T17" fmla="*/ 12 h 297"/>
                <a:gd name="T18" fmla="*/ 229 w 296"/>
                <a:gd name="T19" fmla="*/ 16 h 297"/>
                <a:gd name="T20" fmla="*/ 253 w 296"/>
                <a:gd name="T21" fmla="*/ 6 h 297"/>
                <a:gd name="T22" fmla="*/ 267 w 296"/>
                <a:gd name="T23" fmla="*/ 6 h 297"/>
                <a:gd name="T24" fmla="*/ 289 w 296"/>
                <a:gd name="T25" fmla="*/ 4 h 297"/>
                <a:gd name="T26" fmla="*/ 288 w 296"/>
                <a:gd name="T27" fmla="*/ 25 h 297"/>
                <a:gd name="T28" fmla="*/ 271 w 296"/>
                <a:gd name="T29" fmla="*/ 38 h 297"/>
                <a:gd name="T30" fmla="*/ 256 w 296"/>
                <a:gd name="T31" fmla="*/ 63 h 297"/>
                <a:gd name="T32" fmla="*/ 242 w 296"/>
                <a:gd name="T33" fmla="*/ 54 h 297"/>
                <a:gd name="T34" fmla="*/ 233 w 296"/>
                <a:gd name="T35" fmla="*/ 63 h 297"/>
                <a:gd name="T36" fmla="*/ 217 w 296"/>
                <a:gd name="T37" fmla="*/ 73 h 297"/>
                <a:gd name="T38" fmla="*/ 209 w 296"/>
                <a:gd name="T39" fmla="*/ 88 h 297"/>
                <a:gd name="T40" fmla="*/ 201 w 296"/>
                <a:gd name="T41" fmla="*/ 95 h 297"/>
                <a:gd name="T42" fmla="*/ 188 w 296"/>
                <a:gd name="T43" fmla="*/ 100 h 297"/>
                <a:gd name="T44" fmla="*/ 176 w 296"/>
                <a:gd name="T45" fmla="*/ 111 h 297"/>
                <a:gd name="T46" fmla="*/ 179 w 296"/>
                <a:gd name="T47" fmla="*/ 123 h 297"/>
                <a:gd name="T48" fmla="*/ 180 w 296"/>
                <a:gd name="T49" fmla="*/ 138 h 297"/>
                <a:gd name="T50" fmla="*/ 186 w 296"/>
                <a:gd name="T51" fmla="*/ 159 h 297"/>
                <a:gd name="T52" fmla="*/ 173 w 296"/>
                <a:gd name="T53" fmla="*/ 176 h 297"/>
                <a:gd name="T54" fmla="*/ 156 w 296"/>
                <a:gd name="T55" fmla="*/ 200 h 297"/>
                <a:gd name="T56" fmla="*/ 171 w 296"/>
                <a:gd name="T57" fmla="*/ 215 h 297"/>
                <a:gd name="T58" fmla="*/ 176 w 296"/>
                <a:gd name="T59" fmla="*/ 228 h 297"/>
                <a:gd name="T60" fmla="*/ 154 w 296"/>
                <a:gd name="T61" fmla="*/ 234 h 297"/>
                <a:gd name="T62" fmla="*/ 139 w 296"/>
                <a:gd name="T63" fmla="*/ 253 h 297"/>
                <a:gd name="T64" fmla="*/ 123 w 296"/>
                <a:gd name="T65" fmla="*/ 278 h 297"/>
                <a:gd name="T66" fmla="*/ 101 w 296"/>
                <a:gd name="T67" fmla="*/ 297 h 297"/>
                <a:gd name="T68" fmla="*/ 88 w 296"/>
                <a:gd name="T69" fmla="*/ 288 h 297"/>
                <a:gd name="T70" fmla="*/ 66 w 296"/>
                <a:gd name="T71" fmla="*/ 279 h 297"/>
                <a:gd name="T72" fmla="*/ 44 w 296"/>
                <a:gd name="T73" fmla="*/ 279 h 297"/>
                <a:gd name="T74" fmla="*/ 47 w 296"/>
                <a:gd name="T75" fmla="*/ 264 h 297"/>
                <a:gd name="T76" fmla="*/ 24 w 296"/>
                <a:gd name="T77" fmla="*/ 256 h 297"/>
                <a:gd name="T78" fmla="*/ 9 w 296"/>
                <a:gd name="T79" fmla="*/ 252 h 297"/>
                <a:gd name="T80" fmla="*/ 9 w 296"/>
                <a:gd name="T81" fmla="*/ 235 h 297"/>
                <a:gd name="T82" fmla="*/ 0 w 296"/>
                <a:gd name="T83" fmla="*/ 226 h 297"/>
                <a:gd name="T84" fmla="*/ 6 w 296"/>
                <a:gd name="T85" fmla="*/ 206 h 297"/>
                <a:gd name="T86" fmla="*/ 21 w 296"/>
                <a:gd name="T87" fmla="*/ 194 h 297"/>
                <a:gd name="T88" fmla="*/ 41 w 296"/>
                <a:gd name="T89" fmla="*/ 179 h 297"/>
                <a:gd name="T90" fmla="*/ 56 w 296"/>
                <a:gd name="T91" fmla="*/ 173 h 297"/>
                <a:gd name="T92" fmla="*/ 65 w 296"/>
                <a:gd name="T93" fmla="*/ 155 h 297"/>
                <a:gd name="T94" fmla="*/ 74 w 296"/>
                <a:gd name="T95" fmla="*/ 141 h 297"/>
                <a:gd name="T96" fmla="*/ 38 w 296"/>
                <a:gd name="T97" fmla="*/ 141 h 297"/>
                <a:gd name="T98" fmla="*/ 22 w 296"/>
                <a:gd name="T99" fmla="*/ 126 h 297"/>
                <a:gd name="T100" fmla="*/ 48 w 296"/>
                <a:gd name="T101" fmla="*/ 121 h 297"/>
                <a:gd name="T102" fmla="*/ 69 w 296"/>
                <a:gd name="T103" fmla="*/ 11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6" h="297">
                  <a:moveTo>
                    <a:pt x="83" y="104"/>
                  </a:moveTo>
                  <a:lnTo>
                    <a:pt x="91" y="103"/>
                  </a:lnTo>
                  <a:lnTo>
                    <a:pt x="94" y="100"/>
                  </a:lnTo>
                  <a:lnTo>
                    <a:pt x="101" y="107"/>
                  </a:lnTo>
                  <a:lnTo>
                    <a:pt x="101" y="117"/>
                  </a:lnTo>
                  <a:lnTo>
                    <a:pt x="110" y="111"/>
                  </a:lnTo>
                  <a:lnTo>
                    <a:pt x="115" y="109"/>
                  </a:lnTo>
                  <a:lnTo>
                    <a:pt x="126" y="100"/>
                  </a:lnTo>
                  <a:lnTo>
                    <a:pt x="133" y="86"/>
                  </a:lnTo>
                  <a:lnTo>
                    <a:pt x="136" y="89"/>
                  </a:lnTo>
                  <a:lnTo>
                    <a:pt x="135" y="85"/>
                  </a:lnTo>
                  <a:lnTo>
                    <a:pt x="141" y="74"/>
                  </a:lnTo>
                  <a:lnTo>
                    <a:pt x="141" y="66"/>
                  </a:lnTo>
                  <a:lnTo>
                    <a:pt x="147" y="60"/>
                  </a:lnTo>
                  <a:lnTo>
                    <a:pt x="147" y="57"/>
                  </a:lnTo>
                  <a:lnTo>
                    <a:pt x="150" y="54"/>
                  </a:lnTo>
                  <a:lnTo>
                    <a:pt x="157" y="36"/>
                  </a:lnTo>
                  <a:lnTo>
                    <a:pt x="160" y="31"/>
                  </a:lnTo>
                  <a:lnTo>
                    <a:pt x="165" y="33"/>
                  </a:lnTo>
                  <a:lnTo>
                    <a:pt x="171" y="27"/>
                  </a:lnTo>
                  <a:lnTo>
                    <a:pt x="174" y="19"/>
                  </a:lnTo>
                  <a:lnTo>
                    <a:pt x="179" y="18"/>
                  </a:lnTo>
                  <a:lnTo>
                    <a:pt x="183" y="4"/>
                  </a:lnTo>
                  <a:lnTo>
                    <a:pt x="189" y="4"/>
                  </a:lnTo>
                  <a:lnTo>
                    <a:pt x="198" y="0"/>
                  </a:lnTo>
                  <a:lnTo>
                    <a:pt x="200" y="4"/>
                  </a:lnTo>
                  <a:lnTo>
                    <a:pt x="204" y="12"/>
                  </a:lnTo>
                  <a:lnTo>
                    <a:pt x="211" y="15"/>
                  </a:lnTo>
                  <a:lnTo>
                    <a:pt x="220" y="13"/>
                  </a:lnTo>
                  <a:lnTo>
                    <a:pt x="229" y="16"/>
                  </a:lnTo>
                  <a:lnTo>
                    <a:pt x="236" y="3"/>
                  </a:lnTo>
                  <a:lnTo>
                    <a:pt x="247" y="0"/>
                  </a:lnTo>
                  <a:lnTo>
                    <a:pt x="253" y="6"/>
                  </a:lnTo>
                  <a:lnTo>
                    <a:pt x="258" y="3"/>
                  </a:lnTo>
                  <a:lnTo>
                    <a:pt x="261" y="6"/>
                  </a:lnTo>
                  <a:lnTo>
                    <a:pt x="267" y="6"/>
                  </a:lnTo>
                  <a:lnTo>
                    <a:pt x="273" y="10"/>
                  </a:lnTo>
                  <a:lnTo>
                    <a:pt x="283" y="4"/>
                  </a:lnTo>
                  <a:lnTo>
                    <a:pt x="289" y="4"/>
                  </a:lnTo>
                  <a:lnTo>
                    <a:pt x="296" y="9"/>
                  </a:lnTo>
                  <a:lnTo>
                    <a:pt x="296" y="13"/>
                  </a:lnTo>
                  <a:lnTo>
                    <a:pt x="288" y="25"/>
                  </a:lnTo>
                  <a:lnTo>
                    <a:pt x="279" y="30"/>
                  </a:lnTo>
                  <a:lnTo>
                    <a:pt x="277" y="35"/>
                  </a:lnTo>
                  <a:lnTo>
                    <a:pt x="271" y="38"/>
                  </a:lnTo>
                  <a:lnTo>
                    <a:pt x="270" y="42"/>
                  </a:lnTo>
                  <a:lnTo>
                    <a:pt x="261" y="53"/>
                  </a:lnTo>
                  <a:lnTo>
                    <a:pt x="256" y="63"/>
                  </a:lnTo>
                  <a:lnTo>
                    <a:pt x="256" y="57"/>
                  </a:lnTo>
                  <a:lnTo>
                    <a:pt x="247" y="47"/>
                  </a:lnTo>
                  <a:lnTo>
                    <a:pt x="242" y="54"/>
                  </a:lnTo>
                  <a:lnTo>
                    <a:pt x="238" y="56"/>
                  </a:lnTo>
                  <a:lnTo>
                    <a:pt x="236" y="60"/>
                  </a:lnTo>
                  <a:lnTo>
                    <a:pt x="233" y="63"/>
                  </a:lnTo>
                  <a:lnTo>
                    <a:pt x="224" y="66"/>
                  </a:lnTo>
                  <a:lnTo>
                    <a:pt x="221" y="71"/>
                  </a:lnTo>
                  <a:lnTo>
                    <a:pt x="217" y="73"/>
                  </a:lnTo>
                  <a:lnTo>
                    <a:pt x="214" y="79"/>
                  </a:lnTo>
                  <a:lnTo>
                    <a:pt x="209" y="85"/>
                  </a:lnTo>
                  <a:lnTo>
                    <a:pt x="209" y="88"/>
                  </a:lnTo>
                  <a:lnTo>
                    <a:pt x="204" y="91"/>
                  </a:lnTo>
                  <a:lnTo>
                    <a:pt x="201" y="94"/>
                  </a:lnTo>
                  <a:lnTo>
                    <a:pt x="201" y="95"/>
                  </a:lnTo>
                  <a:lnTo>
                    <a:pt x="197" y="100"/>
                  </a:lnTo>
                  <a:lnTo>
                    <a:pt x="195" y="97"/>
                  </a:lnTo>
                  <a:lnTo>
                    <a:pt x="188" y="100"/>
                  </a:lnTo>
                  <a:lnTo>
                    <a:pt x="183" y="100"/>
                  </a:lnTo>
                  <a:lnTo>
                    <a:pt x="180" y="103"/>
                  </a:lnTo>
                  <a:lnTo>
                    <a:pt x="176" y="111"/>
                  </a:lnTo>
                  <a:lnTo>
                    <a:pt x="180" y="112"/>
                  </a:lnTo>
                  <a:lnTo>
                    <a:pt x="177" y="120"/>
                  </a:lnTo>
                  <a:lnTo>
                    <a:pt x="179" y="123"/>
                  </a:lnTo>
                  <a:lnTo>
                    <a:pt x="180" y="124"/>
                  </a:lnTo>
                  <a:lnTo>
                    <a:pt x="183" y="132"/>
                  </a:lnTo>
                  <a:lnTo>
                    <a:pt x="180" y="138"/>
                  </a:lnTo>
                  <a:lnTo>
                    <a:pt x="183" y="142"/>
                  </a:lnTo>
                  <a:lnTo>
                    <a:pt x="180" y="149"/>
                  </a:lnTo>
                  <a:lnTo>
                    <a:pt x="186" y="159"/>
                  </a:lnTo>
                  <a:lnTo>
                    <a:pt x="180" y="161"/>
                  </a:lnTo>
                  <a:lnTo>
                    <a:pt x="174" y="167"/>
                  </a:lnTo>
                  <a:lnTo>
                    <a:pt x="173" y="176"/>
                  </a:lnTo>
                  <a:lnTo>
                    <a:pt x="174" y="185"/>
                  </a:lnTo>
                  <a:lnTo>
                    <a:pt x="170" y="191"/>
                  </a:lnTo>
                  <a:lnTo>
                    <a:pt x="156" y="200"/>
                  </a:lnTo>
                  <a:lnTo>
                    <a:pt x="162" y="203"/>
                  </a:lnTo>
                  <a:lnTo>
                    <a:pt x="165" y="211"/>
                  </a:lnTo>
                  <a:lnTo>
                    <a:pt x="171" y="215"/>
                  </a:lnTo>
                  <a:lnTo>
                    <a:pt x="180" y="217"/>
                  </a:lnTo>
                  <a:lnTo>
                    <a:pt x="176" y="223"/>
                  </a:lnTo>
                  <a:lnTo>
                    <a:pt x="176" y="228"/>
                  </a:lnTo>
                  <a:lnTo>
                    <a:pt x="174" y="229"/>
                  </a:lnTo>
                  <a:lnTo>
                    <a:pt x="156" y="231"/>
                  </a:lnTo>
                  <a:lnTo>
                    <a:pt x="154" y="234"/>
                  </a:lnTo>
                  <a:lnTo>
                    <a:pt x="145" y="240"/>
                  </a:lnTo>
                  <a:lnTo>
                    <a:pt x="141" y="246"/>
                  </a:lnTo>
                  <a:lnTo>
                    <a:pt x="139" y="253"/>
                  </a:lnTo>
                  <a:lnTo>
                    <a:pt x="132" y="259"/>
                  </a:lnTo>
                  <a:lnTo>
                    <a:pt x="123" y="273"/>
                  </a:lnTo>
                  <a:lnTo>
                    <a:pt x="123" y="278"/>
                  </a:lnTo>
                  <a:lnTo>
                    <a:pt x="110" y="285"/>
                  </a:lnTo>
                  <a:lnTo>
                    <a:pt x="104" y="293"/>
                  </a:lnTo>
                  <a:lnTo>
                    <a:pt x="101" y="297"/>
                  </a:lnTo>
                  <a:lnTo>
                    <a:pt x="95" y="293"/>
                  </a:lnTo>
                  <a:lnTo>
                    <a:pt x="91" y="296"/>
                  </a:lnTo>
                  <a:lnTo>
                    <a:pt x="88" y="288"/>
                  </a:lnTo>
                  <a:lnTo>
                    <a:pt x="77" y="285"/>
                  </a:lnTo>
                  <a:lnTo>
                    <a:pt x="68" y="288"/>
                  </a:lnTo>
                  <a:lnTo>
                    <a:pt x="66" y="279"/>
                  </a:lnTo>
                  <a:lnTo>
                    <a:pt x="62" y="273"/>
                  </a:lnTo>
                  <a:lnTo>
                    <a:pt x="56" y="278"/>
                  </a:lnTo>
                  <a:lnTo>
                    <a:pt x="44" y="279"/>
                  </a:lnTo>
                  <a:lnTo>
                    <a:pt x="42" y="273"/>
                  </a:lnTo>
                  <a:lnTo>
                    <a:pt x="47" y="269"/>
                  </a:lnTo>
                  <a:lnTo>
                    <a:pt x="47" y="264"/>
                  </a:lnTo>
                  <a:lnTo>
                    <a:pt x="33" y="258"/>
                  </a:lnTo>
                  <a:lnTo>
                    <a:pt x="28" y="261"/>
                  </a:lnTo>
                  <a:lnTo>
                    <a:pt x="24" y="256"/>
                  </a:lnTo>
                  <a:lnTo>
                    <a:pt x="21" y="252"/>
                  </a:lnTo>
                  <a:lnTo>
                    <a:pt x="12" y="253"/>
                  </a:lnTo>
                  <a:lnTo>
                    <a:pt x="9" y="252"/>
                  </a:lnTo>
                  <a:lnTo>
                    <a:pt x="9" y="244"/>
                  </a:lnTo>
                  <a:lnTo>
                    <a:pt x="16" y="240"/>
                  </a:lnTo>
                  <a:lnTo>
                    <a:pt x="9" y="235"/>
                  </a:lnTo>
                  <a:lnTo>
                    <a:pt x="9" y="229"/>
                  </a:lnTo>
                  <a:lnTo>
                    <a:pt x="3" y="229"/>
                  </a:lnTo>
                  <a:lnTo>
                    <a:pt x="0" y="226"/>
                  </a:lnTo>
                  <a:lnTo>
                    <a:pt x="6" y="220"/>
                  </a:lnTo>
                  <a:lnTo>
                    <a:pt x="7" y="212"/>
                  </a:lnTo>
                  <a:lnTo>
                    <a:pt x="6" y="206"/>
                  </a:lnTo>
                  <a:lnTo>
                    <a:pt x="9" y="193"/>
                  </a:lnTo>
                  <a:lnTo>
                    <a:pt x="13" y="191"/>
                  </a:lnTo>
                  <a:lnTo>
                    <a:pt x="21" y="194"/>
                  </a:lnTo>
                  <a:lnTo>
                    <a:pt x="25" y="190"/>
                  </a:lnTo>
                  <a:lnTo>
                    <a:pt x="38" y="182"/>
                  </a:lnTo>
                  <a:lnTo>
                    <a:pt x="41" y="179"/>
                  </a:lnTo>
                  <a:lnTo>
                    <a:pt x="47" y="177"/>
                  </a:lnTo>
                  <a:lnTo>
                    <a:pt x="51" y="179"/>
                  </a:lnTo>
                  <a:lnTo>
                    <a:pt x="56" y="173"/>
                  </a:lnTo>
                  <a:lnTo>
                    <a:pt x="56" y="159"/>
                  </a:lnTo>
                  <a:lnTo>
                    <a:pt x="62" y="158"/>
                  </a:lnTo>
                  <a:lnTo>
                    <a:pt x="65" y="155"/>
                  </a:lnTo>
                  <a:lnTo>
                    <a:pt x="72" y="153"/>
                  </a:lnTo>
                  <a:lnTo>
                    <a:pt x="75" y="149"/>
                  </a:lnTo>
                  <a:lnTo>
                    <a:pt x="74" y="141"/>
                  </a:lnTo>
                  <a:lnTo>
                    <a:pt x="59" y="144"/>
                  </a:lnTo>
                  <a:lnTo>
                    <a:pt x="53" y="139"/>
                  </a:lnTo>
                  <a:lnTo>
                    <a:pt x="38" y="141"/>
                  </a:lnTo>
                  <a:lnTo>
                    <a:pt x="28" y="139"/>
                  </a:lnTo>
                  <a:lnTo>
                    <a:pt x="22" y="130"/>
                  </a:lnTo>
                  <a:lnTo>
                    <a:pt x="22" y="126"/>
                  </a:lnTo>
                  <a:lnTo>
                    <a:pt x="33" y="118"/>
                  </a:lnTo>
                  <a:lnTo>
                    <a:pt x="42" y="121"/>
                  </a:lnTo>
                  <a:lnTo>
                    <a:pt x="48" y="121"/>
                  </a:lnTo>
                  <a:lnTo>
                    <a:pt x="59" y="112"/>
                  </a:lnTo>
                  <a:lnTo>
                    <a:pt x="62" y="115"/>
                  </a:lnTo>
                  <a:lnTo>
                    <a:pt x="69" y="112"/>
                  </a:lnTo>
                  <a:lnTo>
                    <a:pt x="75" y="103"/>
                  </a:lnTo>
                  <a:lnTo>
                    <a:pt x="83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3" name="Freeform 6842">
              <a:extLst>
                <a:ext uri="{FF2B5EF4-FFF2-40B4-BE49-F238E27FC236}">
                  <a16:creationId xmlns:a16="http://schemas.microsoft.com/office/drawing/2014/main" id="{40CD17EC-00CA-8799-2A3E-F5359241E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3593"/>
              <a:ext cx="148" cy="149"/>
            </a:xfrm>
            <a:custGeom>
              <a:avLst/>
              <a:gdLst>
                <a:gd name="T0" fmla="*/ 94 w 296"/>
                <a:gd name="T1" fmla="*/ 100 h 297"/>
                <a:gd name="T2" fmla="*/ 110 w 296"/>
                <a:gd name="T3" fmla="*/ 111 h 297"/>
                <a:gd name="T4" fmla="*/ 133 w 296"/>
                <a:gd name="T5" fmla="*/ 86 h 297"/>
                <a:gd name="T6" fmla="*/ 141 w 296"/>
                <a:gd name="T7" fmla="*/ 74 h 297"/>
                <a:gd name="T8" fmla="*/ 147 w 296"/>
                <a:gd name="T9" fmla="*/ 57 h 297"/>
                <a:gd name="T10" fmla="*/ 160 w 296"/>
                <a:gd name="T11" fmla="*/ 31 h 297"/>
                <a:gd name="T12" fmla="*/ 174 w 296"/>
                <a:gd name="T13" fmla="*/ 19 h 297"/>
                <a:gd name="T14" fmla="*/ 189 w 296"/>
                <a:gd name="T15" fmla="*/ 4 h 297"/>
                <a:gd name="T16" fmla="*/ 204 w 296"/>
                <a:gd name="T17" fmla="*/ 12 h 297"/>
                <a:gd name="T18" fmla="*/ 229 w 296"/>
                <a:gd name="T19" fmla="*/ 16 h 297"/>
                <a:gd name="T20" fmla="*/ 253 w 296"/>
                <a:gd name="T21" fmla="*/ 6 h 297"/>
                <a:gd name="T22" fmla="*/ 267 w 296"/>
                <a:gd name="T23" fmla="*/ 6 h 297"/>
                <a:gd name="T24" fmla="*/ 289 w 296"/>
                <a:gd name="T25" fmla="*/ 4 h 297"/>
                <a:gd name="T26" fmla="*/ 288 w 296"/>
                <a:gd name="T27" fmla="*/ 25 h 297"/>
                <a:gd name="T28" fmla="*/ 271 w 296"/>
                <a:gd name="T29" fmla="*/ 38 h 297"/>
                <a:gd name="T30" fmla="*/ 256 w 296"/>
                <a:gd name="T31" fmla="*/ 63 h 297"/>
                <a:gd name="T32" fmla="*/ 242 w 296"/>
                <a:gd name="T33" fmla="*/ 54 h 297"/>
                <a:gd name="T34" fmla="*/ 233 w 296"/>
                <a:gd name="T35" fmla="*/ 63 h 297"/>
                <a:gd name="T36" fmla="*/ 217 w 296"/>
                <a:gd name="T37" fmla="*/ 73 h 297"/>
                <a:gd name="T38" fmla="*/ 209 w 296"/>
                <a:gd name="T39" fmla="*/ 88 h 297"/>
                <a:gd name="T40" fmla="*/ 201 w 296"/>
                <a:gd name="T41" fmla="*/ 95 h 297"/>
                <a:gd name="T42" fmla="*/ 188 w 296"/>
                <a:gd name="T43" fmla="*/ 100 h 297"/>
                <a:gd name="T44" fmla="*/ 176 w 296"/>
                <a:gd name="T45" fmla="*/ 111 h 297"/>
                <a:gd name="T46" fmla="*/ 179 w 296"/>
                <a:gd name="T47" fmla="*/ 123 h 297"/>
                <a:gd name="T48" fmla="*/ 180 w 296"/>
                <a:gd name="T49" fmla="*/ 138 h 297"/>
                <a:gd name="T50" fmla="*/ 186 w 296"/>
                <a:gd name="T51" fmla="*/ 159 h 297"/>
                <a:gd name="T52" fmla="*/ 173 w 296"/>
                <a:gd name="T53" fmla="*/ 176 h 297"/>
                <a:gd name="T54" fmla="*/ 156 w 296"/>
                <a:gd name="T55" fmla="*/ 200 h 297"/>
                <a:gd name="T56" fmla="*/ 171 w 296"/>
                <a:gd name="T57" fmla="*/ 215 h 297"/>
                <a:gd name="T58" fmla="*/ 176 w 296"/>
                <a:gd name="T59" fmla="*/ 228 h 297"/>
                <a:gd name="T60" fmla="*/ 154 w 296"/>
                <a:gd name="T61" fmla="*/ 234 h 297"/>
                <a:gd name="T62" fmla="*/ 139 w 296"/>
                <a:gd name="T63" fmla="*/ 253 h 297"/>
                <a:gd name="T64" fmla="*/ 123 w 296"/>
                <a:gd name="T65" fmla="*/ 278 h 297"/>
                <a:gd name="T66" fmla="*/ 101 w 296"/>
                <a:gd name="T67" fmla="*/ 297 h 297"/>
                <a:gd name="T68" fmla="*/ 88 w 296"/>
                <a:gd name="T69" fmla="*/ 288 h 297"/>
                <a:gd name="T70" fmla="*/ 66 w 296"/>
                <a:gd name="T71" fmla="*/ 279 h 297"/>
                <a:gd name="T72" fmla="*/ 44 w 296"/>
                <a:gd name="T73" fmla="*/ 279 h 297"/>
                <a:gd name="T74" fmla="*/ 47 w 296"/>
                <a:gd name="T75" fmla="*/ 264 h 297"/>
                <a:gd name="T76" fmla="*/ 24 w 296"/>
                <a:gd name="T77" fmla="*/ 256 h 297"/>
                <a:gd name="T78" fmla="*/ 9 w 296"/>
                <a:gd name="T79" fmla="*/ 252 h 297"/>
                <a:gd name="T80" fmla="*/ 9 w 296"/>
                <a:gd name="T81" fmla="*/ 235 h 297"/>
                <a:gd name="T82" fmla="*/ 0 w 296"/>
                <a:gd name="T83" fmla="*/ 226 h 297"/>
                <a:gd name="T84" fmla="*/ 6 w 296"/>
                <a:gd name="T85" fmla="*/ 206 h 297"/>
                <a:gd name="T86" fmla="*/ 21 w 296"/>
                <a:gd name="T87" fmla="*/ 194 h 297"/>
                <a:gd name="T88" fmla="*/ 41 w 296"/>
                <a:gd name="T89" fmla="*/ 179 h 297"/>
                <a:gd name="T90" fmla="*/ 56 w 296"/>
                <a:gd name="T91" fmla="*/ 173 h 297"/>
                <a:gd name="T92" fmla="*/ 65 w 296"/>
                <a:gd name="T93" fmla="*/ 155 h 297"/>
                <a:gd name="T94" fmla="*/ 74 w 296"/>
                <a:gd name="T95" fmla="*/ 141 h 297"/>
                <a:gd name="T96" fmla="*/ 38 w 296"/>
                <a:gd name="T97" fmla="*/ 141 h 297"/>
                <a:gd name="T98" fmla="*/ 22 w 296"/>
                <a:gd name="T99" fmla="*/ 126 h 297"/>
                <a:gd name="T100" fmla="*/ 48 w 296"/>
                <a:gd name="T101" fmla="*/ 121 h 297"/>
                <a:gd name="T102" fmla="*/ 69 w 296"/>
                <a:gd name="T103" fmla="*/ 11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6" h="297">
                  <a:moveTo>
                    <a:pt x="83" y="104"/>
                  </a:moveTo>
                  <a:lnTo>
                    <a:pt x="91" y="103"/>
                  </a:lnTo>
                  <a:lnTo>
                    <a:pt x="94" y="100"/>
                  </a:lnTo>
                  <a:lnTo>
                    <a:pt x="101" y="107"/>
                  </a:lnTo>
                  <a:lnTo>
                    <a:pt x="101" y="117"/>
                  </a:lnTo>
                  <a:lnTo>
                    <a:pt x="110" y="111"/>
                  </a:lnTo>
                  <a:lnTo>
                    <a:pt x="115" y="109"/>
                  </a:lnTo>
                  <a:lnTo>
                    <a:pt x="126" y="100"/>
                  </a:lnTo>
                  <a:lnTo>
                    <a:pt x="133" y="86"/>
                  </a:lnTo>
                  <a:lnTo>
                    <a:pt x="136" y="89"/>
                  </a:lnTo>
                  <a:lnTo>
                    <a:pt x="135" y="85"/>
                  </a:lnTo>
                  <a:lnTo>
                    <a:pt x="141" y="74"/>
                  </a:lnTo>
                  <a:lnTo>
                    <a:pt x="141" y="66"/>
                  </a:lnTo>
                  <a:lnTo>
                    <a:pt x="147" y="60"/>
                  </a:lnTo>
                  <a:lnTo>
                    <a:pt x="147" y="57"/>
                  </a:lnTo>
                  <a:lnTo>
                    <a:pt x="150" y="54"/>
                  </a:lnTo>
                  <a:lnTo>
                    <a:pt x="157" y="36"/>
                  </a:lnTo>
                  <a:lnTo>
                    <a:pt x="160" y="31"/>
                  </a:lnTo>
                  <a:lnTo>
                    <a:pt x="165" y="33"/>
                  </a:lnTo>
                  <a:lnTo>
                    <a:pt x="171" y="27"/>
                  </a:lnTo>
                  <a:lnTo>
                    <a:pt x="174" y="19"/>
                  </a:lnTo>
                  <a:lnTo>
                    <a:pt x="179" y="18"/>
                  </a:lnTo>
                  <a:lnTo>
                    <a:pt x="183" y="4"/>
                  </a:lnTo>
                  <a:lnTo>
                    <a:pt x="189" y="4"/>
                  </a:lnTo>
                  <a:lnTo>
                    <a:pt x="198" y="0"/>
                  </a:lnTo>
                  <a:lnTo>
                    <a:pt x="200" y="4"/>
                  </a:lnTo>
                  <a:lnTo>
                    <a:pt x="204" y="12"/>
                  </a:lnTo>
                  <a:lnTo>
                    <a:pt x="211" y="15"/>
                  </a:lnTo>
                  <a:lnTo>
                    <a:pt x="220" y="13"/>
                  </a:lnTo>
                  <a:lnTo>
                    <a:pt x="229" y="16"/>
                  </a:lnTo>
                  <a:lnTo>
                    <a:pt x="236" y="3"/>
                  </a:lnTo>
                  <a:lnTo>
                    <a:pt x="247" y="0"/>
                  </a:lnTo>
                  <a:lnTo>
                    <a:pt x="253" y="6"/>
                  </a:lnTo>
                  <a:lnTo>
                    <a:pt x="258" y="3"/>
                  </a:lnTo>
                  <a:lnTo>
                    <a:pt x="261" y="6"/>
                  </a:lnTo>
                  <a:lnTo>
                    <a:pt x="267" y="6"/>
                  </a:lnTo>
                  <a:lnTo>
                    <a:pt x="273" y="10"/>
                  </a:lnTo>
                  <a:lnTo>
                    <a:pt x="283" y="4"/>
                  </a:lnTo>
                  <a:lnTo>
                    <a:pt x="289" y="4"/>
                  </a:lnTo>
                  <a:lnTo>
                    <a:pt x="296" y="9"/>
                  </a:lnTo>
                  <a:lnTo>
                    <a:pt x="296" y="13"/>
                  </a:lnTo>
                  <a:lnTo>
                    <a:pt x="288" y="25"/>
                  </a:lnTo>
                  <a:lnTo>
                    <a:pt x="279" y="30"/>
                  </a:lnTo>
                  <a:lnTo>
                    <a:pt x="277" y="35"/>
                  </a:lnTo>
                  <a:lnTo>
                    <a:pt x="271" y="38"/>
                  </a:lnTo>
                  <a:lnTo>
                    <a:pt x="270" y="42"/>
                  </a:lnTo>
                  <a:lnTo>
                    <a:pt x="261" y="53"/>
                  </a:lnTo>
                  <a:lnTo>
                    <a:pt x="256" y="63"/>
                  </a:lnTo>
                  <a:lnTo>
                    <a:pt x="256" y="57"/>
                  </a:lnTo>
                  <a:lnTo>
                    <a:pt x="247" y="47"/>
                  </a:lnTo>
                  <a:lnTo>
                    <a:pt x="242" y="54"/>
                  </a:lnTo>
                  <a:lnTo>
                    <a:pt x="238" y="56"/>
                  </a:lnTo>
                  <a:lnTo>
                    <a:pt x="236" y="60"/>
                  </a:lnTo>
                  <a:lnTo>
                    <a:pt x="233" y="63"/>
                  </a:lnTo>
                  <a:lnTo>
                    <a:pt x="224" y="66"/>
                  </a:lnTo>
                  <a:lnTo>
                    <a:pt x="221" y="71"/>
                  </a:lnTo>
                  <a:lnTo>
                    <a:pt x="217" y="73"/>
                  </a:lnTo>
                  <a:lnTo>
                    <a:pt x="214" y="79"/>
                  </a:lnTo>
                  <a:lnTo>
                    <a:pt x="209" y="85"/>
                  </a:lnTo>
                  <a:lnTo>
                    <a:pt x="209" y="88"/>
                  </a:lnTo>
                  <a:lnTo>
                    <a:pt x="204" y="91"/>
                  </a:lnTo>
                  <a:lnTo>
                    <a:pt x="201" y="94"/>
                  </a:lnTo>
                  <a:lnTo>
                    <a:pt x="201" y="95"/>
                  </a:lnTo>
                  <a:lnTo>
                    <a:pt x="197" y="100"/>
                  </a:lnTo>
                  <a:lnTo>
                    <a:pt x="195" y="97"/>
                  </a:lnTo>
                  <a:lnTo>
                    <a:pt x="188" y="100"/>
                  </a:lnTo>
                  <a:lnTo>
                    <a:pt x="183" y="100"/>
                  </a:lnTo>
                  <a:lnTo>
                    <a:pt x="180" y="103"/>
                  </a:lnTo>
                  <a:lnTo>
                    <a:pt x="176" y="111"/>
                  </a:lnTo>
                  <a:lnTo>
                    <a:pt x="180" y="112"/>
                  </a:lnTo>
                  <a:lnTo>
                    <a:pt x="177" y="120"/>
                  </a:lnTo>
                  <a:lnTo>
                    <a:pt x="179" y="123"/>
                  </a:lnTo>
                  <a:lnTo>
                    <a:pt x="180" y="124"/>
                  </a:lnTo>
                  <a:lnTo>
                    <a:pt x="183" y="132"/>
                  </a:lnTo>
                  <a:lnTo>
                    <a:pt x="180" y="138"/>
                  </a:lnTo>
                  <a:lnTo>
                    <a:pt x="183" y="142"/>
                  </a:lnTo>
                  <a:lnTo>
                    <a:pt x="180" y="149"/>
                  </a:lnTo>
                  <a:lnTo>
                    <a:pt x="186" y="159"/>
                  </a:lnTo>
                  <a:lnTo>
                    <a:pt x="180" y="161"/>
                  </a:lnTo>
                  <a:lnTo>
                    <a:pt x="174" y="167"/>
                  </a:lnTo>
                  <a:lnTo>
                    <a:pt x="173" y="176"/>
                  </a:lnTo>
                  <a:lnTo>
                    <a:pt x="174" y="185"/>
                  </a:lnTo>
                  <a:lnTo>
                    <a:pt x="170" y="191"/>
                  </a:lnTo>
                  <a:lnTo>
                    <a:pt x="156" y="200"/>
                  </a:lnTo>
                  <a:lnTo>
                    <a:pt x="162" y="203"/>
                  </a:lnTo>
                  <a:lnTo>
                    <a:pt x="165" y="211"/>
                  </a:lnTo>
                  <a:lnTo>
                    <a:pt x="171" y="215"/>
                  </a:lnTo>
                  <a:lnTo>
                    <a:pt x="180" y="217"/>
                  </a:lnTo>
                  <a:lnTo>
                    <a:pt x="176" y="223"/>
                  </a:lnTo>
                  <a:lnTo>
                    <a:pt x="176" y="228"/>
                  </a:lnTo>
                  <a:lnTo>
                    <a:pt x="174" y="229"/>
                  </a:lnTo>
                  <a:lnTo>
                    <a:pt x="156" y="231"/>
                  </a:lnTo>
                  <a:lnTo>
                    <a:pt x="154" y="234"/>
                  </a:lnTo>
                  <a:lnTo>
                    <a:pt x="145" y="240"/>
                  </a:lnTo>
                  <a:lnTo>
                    <a:pt x="141" y="246"/>
                  </a:lnTo>
                  <a:lnTo>
                    <a:pt x="139" y="253"/>
                  </a:lnTo>
                  <a:lnTo>
                    <a:pt x="132" y="259"/>
                  </a:lnTo>
                  <a:lnTo>
                    <a:pt x="123" y="273"/>
                  </a:lnTo>
                  <a:lnTo>
                    <a:pt x="123" y="278"/>
                  </a:lnTo>
                  <a:lnTo>
                    <a:pt x="110" y="285"/>
                  </a:lnTo>
                  <a:lnTo>
                    <a:pt x="104" y="293"/>
                  </a:lnTo>
                  <a:lnTo>
                    <a:pt x="101" y="297"/>
                  </a:lnTo>
                  <a:lnTo>
                    <a:pt x="95" y="293"/>
                  </a:lnTo>
                  <a:lnTo>
                    <a:pt x="91" y="296"/>
                  </a:lnTo>
                  <a:lnTo>
                    <a:pt x="88" y="288"/>
                  </a:lnTo>
                  <a:lnTo>
                    <a:pt x="77" y="285"/>
                  </a:lnTo>
                  <a:lnTo>
                    <a:pt x="68" y="288"/>
                  </a:lnTo>
                  <a:lnTo>
                    <a:pt x="66" y="279"/>
                  </a:lnTo>
                  <a:lnTo>
                    <a:pt x="62" y="273"/>
                  </a:lnTo>
                  <a:lnTo>
                    <a:pt x="56" y="278"/>
                  </a:lnTo>
                  <a:lnTo>
                    <a:pt x="44" y="279"/>
                  </a:lnTo>
                  <a:lnTo>
                    <a:pt x="42" y="273"/>
                  </a:lnTo>
                  <a:lnTo>
                    <a:pt x="47" y="269"/>
                  </a:lnTo>
                  <a:lnTo>
                    <a:pt x="47" y="264"/>
                  </a:lnTo>
                  <a:lnTo>
                    <a:pt x="33" y="258"/>
                  </a:lnTo>
                  <a:lnTo>
                    <a:pt x="28" y="261"/>
                  </a:lnTo>
                  <a:lnTo>
                    <a:pt x="24" y="256"/>
                  </a:lnTo>
                  <a:lnTo>
                    <a:pt x="21" y="252"/>
                  </a:lnTo>
                  <a:lnTo>
                    <a:pt x="12" y="253"/>
                  </a:lnTo>
                  <a:lnTo>
                    <a:pt x="9" y="252"/>
                  </a:lnTo>
                  <a:lnTo>
                    <a:pt x="9" y="244"/>
                  </a:lnTo>
                  <a:lnTo>
                    <a:pt x="16" y="240"/>
                  </a:lnTo>
                  <a:lnTo>
                    <a:pt x="9" y="235"/>
                  </a:lnTo>
                  <a:lnTo>
                    <a:pt x="9" y="229"/>
                  </a:lnTo>
                  <a:lnTo>
                    <a:pt x="3" y="229"/>
                  </a:lnTo>
                  <a:lnTo>
                    <a:pt x="0" y="226"/>
                  </a:lnTo>
                  <a:lnTo>
                    <a:pt x="6" y="220"/>
                  </a:lnTo>
                  <a:lnTo>
                    <a:pt x="7" y="212"/>
                  </a:lnTo>
                  <a:lnTo>
                    <a:pt x="6" y="206"/>
                  </a:lnTo>
                  <a:lnTo>
                    <a:pt x="9" y="193"/>
                  </a:lnTo>
                  <a:lnTo>
                    <a:pt x="13" y="191"/>
                  </a:lnTo>
                  <a:lnTo>
                    <a:pt x="21" y="194"/>
                  </a:lnTo>
                  <a:lnTo>
                    <a:pt x="25" y="190"/>
                  </a:lnTo>
                  <a:lnTo>
                    <a:pt x="38" y="182"/>
                  </a:lnTo>
                  <a:lnTo>
                    <a:pt x="41" y="179"/>
                  </a:lnTo>
                  <a:lnTo>
                    <a:pt x="47" y="177"/>
                  </a:lnTo>
                  <a:lnTo>
                    <a:pt x="51" y="179"/>
                  </a:lnTo>
                  <a:lnTo>
                    <a:pt x="56" y="173"/>
                  </a:lnTo>
                  <a:lnTo>
                    <a:pt x="56" y="159"/>
                  </a:lnTo>
                  <a:lnTo>
                    <a:pt x="62" y="158"/>
                  </a:lnTo>
                  <a:lnTo>
                    <a:pt x="65" y="155"/>
                  </a:lnTo>
                  <a:lnTo>
                    <a:pt x="72" y="153"/>
                  </a:lnTo>
                  <a:lnTo>
                    <a:pt x="75" y="149"/>
                  </a:lnTo>
                  <a:lnTo>
                    <a:pt x="74" y="141"/>
                  </a:lnTo>
                  <a:lnTo>
                    <a:pt x="59" y="144"/>
                  </a:lnTo>
                  <a:lnTo>
                    <a:pt x="53" y="139"/>
                  </a:lnTo>
                  <a:lnTo>
                    <a:pt x="38" y="141"/>
                  </a:lnTo>
                  <a:lnTo>
                    <a:pt x="28" y="139"/>
                  </a:lnTo>
                  <a:lnTo>
                    <a:pt x="22" y="130"/>
                  </a:lnTo>
                  <a:lnTo>
                    <a:pt x="22" y="126"/>
                  </a:lnTo>
                  <a:lnTo>
                    <a:pt x="33" y="118"/>
                  </a:lnTo>
                  <a:lnTo>
                    <a:pt x="42" y="121"/>
                  </a:lnTo>
                  <a:lnTo>
                    <a:pt x="48" y="121"/>
                  </a:lnTo>
                  <a:lnTo>
                    <a:pt x="59" y="112"/>
                  </a:lnTo>
                  <a:lnTo>
                    <a:pt x="62" y="115"/>
                  </a:lnTo>
                  <a:lnTo>
                    <a:pt x="69" y="112"/>
                  </a:lnTo>
                  <a:lnTo>
                    <a:pt x="75" y="103"/>
                  </a:lnTo>
                  <a:lnTo>
                    <a:pt x="83" y="104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4" name="Freeform 6843">
              <a:extLst>
                <a:ext uri="{FF2B5EF4-FFF2-40B4-BE49-F238E27FC236}">
                  <a16:creationId xmlns:a16="http://schemas.microsoft.com/office/drawing/2014/main" id="{B207F9DB-9671-87C7-FBB9-DD6F57BD3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3402"/>
              <a:ext cx="161" cy="145"/>
            </a:xfrm>
            <a:custGeom>
              <a:avLst/>
              <a:gdLst>
                <a:gd name="T0" fmla="*/ 62 w 321"/>
                <a:gd name="T1" fmla="*/ 11 h 290"/>
                <a:gd name="T2" fmla="*/ 42 w 321"/>
                <a:gd name="T3" fmla="*/ 3 h 290"/>
                <a:gd name="T4" fmla="*/ 28 w 321"/>
                <a:gd name="T5" fmla="*/ 8 h 290"/>
                <a:gd name="T6" fmla="*/ 19 w 321"/>
                <a:gd name="T7" fmla="*/ 3 h 290"/>
                <a:gd name="T8" fmla="*/ 0 w 321"/>
                <a:gd name="T9" fmla="*/ 8 h 290"/>
                <a:gd name="T10" fmla="*/ 9 w 321"/>
                <a:gd name="T11" fmla="*/ 27 h 290"/>
                <a:gd name="T12" fmla="*/ 18 w 321"/>
                <a:gd name="T13" fmla="*/ 34 h 290"/>
                <a:gd name="T14" fmla="*/ 36 w 321"/>
                <a:gd name="T15" fmla="*/ 23 h 290"/>
                <a:gd name="T16" fmla="*/ 51 w 321"/>
                <a:gd name="T17" fmla="*/ 29 h 290"/>
                <a:gd name="T18" fmla="*/ 39 w 321"/>
                <a:gd name="T19" fmla="*/ 55 h 290"/>
                <a:gd name="T20" fmla="*/ 60 w 321"/>
                <a:gd name="T21" fmla="*/ 59 h 290"/>
                <a:gd name="T22" fmla="*/ 80 w 321"/>
                <a:gd name="T23" fmla="*/ 64 h 290"/>
                <a:gd name="T24" fmla="*/ 91 w 321"/>
                <a:gd name="T25" fmla="*/ 78 h 290"/>
                <a:gd name="T26" fmla="*/ 75 w 321"/>
                <a:gd name="T27" fmla="*/ 91 h 290"/>
                <a:gd name="T28" fmla="*/ 62 w 321"/>
                <a:gd name="T29" fmla="*/ 97 h 290"/>
                <a:gd name="T30" fmla="*/ 34 w 321"/>
                <a:gd name="T31" fmla="*/ 105 h 290"/>
                <a:gd name="T32" fmla="*/ 15 w 321"/>
                <a:gd name="T33" fmla="*/ 114 h 290"/>
                <a:gd name="T34" fmla="*/ 10 w 321"/>
                <a:gd name="T35" fmla="*/ 120 h 290"/>
                <a:gd name="T36" fmla="*/ 25 w 321"/>
                <a:gd name="T37" fmla="*/ 126 h 290"/>
                <a:gd name="T38" fmla="*/ 31 w 321"/>
                <a:gd name="T39" fmla="*/ 135 h 290"/>
                <a:gd name="T40" fmla="*/ 31 w 321"/>
                <a:gd name="T41" fmla="*/ 154 h 290"/>
                <a:gd name="T42" fmla="*/ 22 w 321"/>
                <a:gd name="T43" fmla="*/ 164 h 290"/>
                <a:gd name="T44" fmla="*/ 39 w 321"/>
                <a:gd name="T45" fmla="*/ 166 h 290"/>
                <a:gd name="T46" fmla="*/ 41 w 321"/>
                <a:gd name="T47" fmla="*/ 184 h 290"/>
                <a:gd name="T48" fmla="*/ 44 w 321"/>
                <a:gd name="T49" fmla="*/ 195 h 290"/>
                <a:gd name="T50" fmla="*/ 60 w 321"/>
                <a:gd name="T51" fmla="*/ 199 h 290"/>
                <a:gd name="T52" fmla="*/ 75 w 321"/>
                <a:gd name="T53" fmla="*/ 202 h 290"/>
                <a:gd name="T54" fmla="*/ 92 w 321"/>
                <a:gd name="T55" fmla="*/ 211 h 290"/>
                <a:gd name="T56" fmla="*/ 112 w 321"/>
                <a:gd name="T57" fmla="*/ 217 h 290"/>
                <a:gd name="T58" fmla="*/ 119 w 321"/>
                <a:gd name="T59" fmla="*/ 239 h 290"/>
                <a:gd name="T60" fmla="*/ 133 w 321"/>
                <a:gd name="T61" fmla="*/ 243 h 290"/>
                <a:gd name="T62" fmla="*/ 132 w 321"/>
                <a:gd name="T63" fmla="*/ 258 h 290"/>
                <a:gd name="T64" fmla="*/ 118 w 321"/>
                <a:gd name="T65" fmla="*/ 268 h 290"/>
                <a:gd name="T66" fmla="*/ 100 w 321"/>
                <a:gd name="T67" fmla="*/ 275 h 290"/>
                <a:gd name="T68" fmla="*/ 86 w 321"/>
                <a:gd name="T69" fmla="*/ 290 h 290"/>
                <a:gd name="T70" fmla="*/ 109 w 321"/>
                <a:gd name="T71" fmla="*/ 280 h 290"/>
                <a:gd name="T72" fmla="*/ 129 w 321"/>
                <a:gd name="T73" fmla="*/ 272 h 290"/>
                <a:gd name="T74" fmla="*/ 138 w 321"/>
                <a:gd name="T75" fmla="*/ 274 h 290"/>
                <a:gd name="T76" fmla="*/ 177 w 321"/>
                <a:gd name="T77" fmla="*/ 263 h 290"/>
                <a:gd name="T78" fmla="*/ 188 w 321"/>
                <a:gd name="T79" fmla="*/ 255 h 290"/>
                <a:gd name="T80" fmla="*/ 221 w 321"/>
                <a:gd name="T81" fmla="*/ 227 h 290"/>
                <a:gd name="T82" fmla="*/ 254 w 321"/>
                <a:gd name="T83" fmla="*/ 208 h 290"/>
                <a:gd name="T84" fmla="*/ 265 w 321"/>
                <a:gd name="T85" fmla="*/ 198 h 290"/>
                <a:gd name="T86" fmla="*/ 280 w 321"/>
                <a:gd name="T87" fmla="*/ 192 h 290"/>
                <a:gd name="T88" fmla="*/ 300 w 321"/>
                <a:gd name="T89" fmla="*/ 178 h 290"/>
                <a:gd name="T90" fmla="*/ 320 w 321"/>
                <a:gd name="T91" fmla="*/ 175 h 290"/>
                <a:gd name="T92" fmla="*/ 314 w 321"/>
                <a:gd name="T93" fmla="*/ 146 h 290"/>
                <a:gd name="T94" fmla="*/ 303 w 321"/>
                <a:gd name="T95" fmla="*/ 128 h 290"/>
                <a:gd name="T96" fmla="*/ 289 w 321"/>
                <a:gd name="T97" fmla="*/ 120 h 290"/>
                <a:gd name="T98" fmla="*/ 270 w 321"/>
                <a:gd name="T99" fmla="*/ 113 h 290"/>
                <a:gd name="T100" fmla="*/ 258 w 321"/>
                <a:gd name="T101" fmla="*/ 100 h 290"/>
                <a:gd name="T102" fmla="*/ 232 w 321"/>
                <a:gd name="T103" fmla="*/ 87 h 290"/>
                <a:gd name="T104" fmla="*/ 215 w 321"/>
                <a:gd name="T105" fmla="*/ 85 h 290"/>
                <a:gd name="T106" fmla="*/ 197 w 321"/>
                <a:gd name="T107" fmla="*/ 55 h 290"/>
                <a:gd name="T108" fmla="*/ 186 w 321"/>
                <a:gd name="T109" fmla="*/ 35 h 290"/>
                <a:gd name="T110" fmla="*/ 154 w 321"/>
                <a:gd name="T111" fmla="*/ 38 h 290"/>
                <a:gd name="T112" fmla="*/ 133 w 321"/>
                <a:gd name="T113" fmla="*/ 35 h 290"/>
                <a:gd name="T114" fmla="*/ 109 w 321"/>
                <a:gd name="T115" fmla="*/ 26 h 290"/>
                <a:gd name="T116" fmla="*/ 85 w 321"/>
                <a:gd name="T117" fmla="*/ 2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290">
                  <a:moveTo>
                    <a:pt x="80" y="12"/>
                  </a:moveTo>
                  <a:lnTo>
                    <a:pt x="71" y="14"/>
                  </a:lnTo>
                  <a:lnTo>
                    <a:pt x="62" y="11"/>
                  </a:lnTo>
                  <a:lnTo>
                    <a:pt x="56" y="3"/>
                  </a:lnTo>
                  <a:lnTo>
                    <a:pt x="45" y="6"/>
                  </a:lnTo>
                  <a:lnTo>
                    <a:pt x="42" y="3"/>
                  </a:lnTo>
                  <a:lnTo>
                    <a:pt x="37" y="5"/>
                  </a:lnTo>
                  <a:lnTo>
                    <a:pt x="34" y="8"/>
                  </a:lnTo>
                  <a:lnTo>
                    <a:pt x="28" y="8"/>
                  </a:lnTo>
                  <a:lnTo>
                    <a:pt x="24" y="2"/>
                  </a:lnTo>
                  <a:lnTo>
                    <a:pt x="16" y="0"/>
                  </a:lnTo>
                  <a:lnTo>
                    <a:pt x="19" y="3"/>
                  </a:lnTo>
                  <a:lnTo>
                    <a:pt x="16" y="8"/>
                  </a:lnTo>
                  <a:lnTo>
                    <a:pt x="7" y="9"/>
                  </a:lnTo>
                  <a:lnTo>
                    <a:pt x="0" y="8"/>
                  </a:lnTo>
                  <a:lnTo>
                    <a:pt x="3" y="12"/>
                  </a:lnTo>
                  <a:lnTo>
                    <a:pt x="6" y="12"/>
                  </a:lnTo>
                  <a:lnTo>
                    <a:pt x="9" y="27"/>
                  </a:lnTo>
                  <a:lnTo>
                    <a:pt x="9" y="37"/>
                  </a:lnTo>
                  <a:lnTo>
                    <a:pt x="13" y="38"/>
                  </a:lnTo>
                  <a:lnTo>
                    <a:pt x="18" y="34"/>
                  </a:lnTo>
                  <a:lnTo>
                    <a:pt x="28" y="21"/>
                  </a:lnTo>
                  <a:lnTo>
                    <a:pt x="34" y="20"/>
                  </a:lnTo>
                  <a:lnTo>
                    <a:pt x="36" y="23"/>
                  </a:lnTo>
                  <a:lnTo>
                    <a:pt x="44" y="24"/>
                  </a:lnTo>
                  <a:lnTo>
                    <a:pt x="45" y="29"/>
                  </a:lnTo>
                  <a:lnTo>
                    <a:pt x="51" y="29"/>
                  </a:lnTo>
                  <a:lnTo>
                    <a:pt x="51" y="35"/>
                  </a:lnTo>
                  <a:lnTo>
                    <a:pt x="34" y="47"/>
                  </a:lnTo>
                  <a:lnTo>
                    <a:pt x="39" y="55"/>
                  </a:lnTo>
                  <a:lnTo>
                    <a:pt x="50" y="50"/>
                  </a:lnTo>
                  <a:lnTo>
                    <a:pt x="54" y="56"/>
                  </a:lnTo>
                  <a:lnTo>
                    <a:pt x="60" y="59"/>
                  </a:lnTo>
                  <a:lnTo>
                    <a:pt x="71" y="58"/>
                  </a:lnTo>
                  <a:lnTo>
                    <a:pt x="72" y="61"/>
                  </a:lnTo>
                  <a:lnTo>
                    <a:pt x="80" y="64"/>
                  </a:lnTo>
                  <a:lnTo>
                    <a:pt x="81" y="73"/>
                  </a:lnTo>
                  <a:lnTo>
                    <a:pt x="88" y="73"/>
                  </a:lnTo>
                  <a:lnTo>
                    <a:pt x="91" y="78"/>
                  </a:lnTo>
                  <a:lnTo>
                    <a:pt x="89" y="87"/>
                  </a:lnTo>
                  <a:lnTo>
                    <a:pt x="80" y="88"/>
                  </a:lnTo>
                  <a:lnTo>
                    <a:pt x="75" y="91"/>
                  </a:lnTo>
                  <a:lnTo>
                    <a:pt x="71" y="91"/>
                  </a:lnTo>
                  <a:lnTo>
                    <a:pt x="62" y="94"/>
                  </a:lnTo>
                  <a:lnTo>
                    <a:pt x="62" y="97"/>
                  </a:lnTo>
                  <a:lnTo>
                    <a:pt x="56" y="97"/>
                  </a:lnTo>
                  <a:lnTo>
                    <a:pt x="48" y="96"/>
                  </a:lnTo>
                  <a:lnTo>
                    <a:pt x="34" y="105"/>
                  </a:lnTo>
                  <a:lnTo>
                    <a:pt x="28" y="106"/>
                  </a:lnTo>
                  <a:lnTo>
                    <a:pt x="24" y="111"/>
                  </a:lnTo>
                  <a:lnTo>
                    <a:pt x="15" y="114"/>
                  </a:lnTo>
                  <a:lnTo>
                    <a:pt x="9" y="111"/>
                  </a:lnTo>
                  <a:lnTo>
                    <a:pt x="6" y="114"/>
                  </a:lnTo>
                  <a:lnTo>
                    <a:pt x="10" y="120"/>
                  </a:lnTo>
                  <a:lnTo>
                    <a:pt x="22" y="117"/>
                  </a:lnTo>
                  <a:lnTo>
                    <a:pt x="25" y="120"/>
                  </a:lnTo>
                  <a:lnTo>
                    <a:pt x="25" y="126"/>
                  </a:lnTo>
                  <a:lnTo>
                    <a:pt x="28" y="129"/>
                  </a:lnTo>
                  <a:lnTo>
                    <a:pt x="24" y="134"/>
                  </a:lnTo>
                  <a:lnTo>
                    <a:pt x="31" y="135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31" y="154"/>
                  </a:lnTo>
                  <a:lnTo>
                    <a:pt x="34" y="158"/>
                  </a:lnTo>
                  <a:lnTo>
                    <a:pt x="25" y="160"/>
                  </a:lnTo>
                  <a:lnTo>
                    <a:pt x="22" y="164"/>
                  </a:lnTo>
                  <a:lnTo>
                    <a:pt x="28" y="166"/>
                  </a:lnTo>
                  <a:lnTo>
                    <a:pt x="34" y="163"/>
                  </a:lnTo>
                  <a:lnTo>
                    <a:pt x="39" y="166"/>
                  </a:lnTo>
                  <a:lnTo>
                    <a:pt x="28" y="178"/>
                  </a:lnTo>
                  <a:lnTo>
                    <a:pt x="34" y="178"/>
                  </a:lnTo>
                  <a:lnTo>
                    <a:pt x="41" y="184"/>
                  </a:lnTo>
                  <a:lnTo>
                    <a:pt x="36" y="192"/>
                  </a:lnTo>
                  <a:lnTo>
                    <a:pt x="37" y="196"/>
                  </a:lnTo>
                  <a:lnTo>
                    <a:pt x="44" y="195"/>
                  </a:lnTo>
                  <a:lnTo>
                    <a:pt x="53" y="192"/>
                  </a:lnTo>
                  <a:lnTo>
                    <a:pt x="56" y="196"/>
                  </a:lnTo>
                  <a:lnTo>
                    <a:pt x="60" y="199"/>
                  </a:lnTo>
                  <a:lnTo>
                    <a:pt x="68" y="201"/>
                  </a:lnTo>
                  <a:lnTo>
                    <a:pt x="72" y="199"/>
                  </a:lnTo>
                  <a:lnTo>
                    <a:pt x="75" y="202"/>
                  </a:lnTo>
                  <a:lnTo>
                    <a:pt x="81" y="210"/>
                  </a:lnTo>
                  <a:lnTo>
                    <a:pt x="91" y="210"/>
                  </a:lnTo>
                  <a:lnTo>
                    <a:pt x="92" y="211"/>
                  </a:lnTo>
                  <a:lnTo>
                    <a:pt x="98" y="202"/>
                  </a:lnTo>
                  <a:lnTo>
                    <a:pt x="106" y="205"/>
                  </a:lnTo>
                  <a:lnTo>
                    <a:pt x="112" y="217"/>
                  </a:lnTo>
                  <a:lnTo>
                    <a:pt x="112" y="224"/>
                  </a:lnTo>
                  <a:lnTo>
                    <a:pt x="116" y="231"/>
                  </a:lnTo>
                  <a:lnTo>
                    <a:pt x="119" y="239"/>
                  </a:lnTo>
                  <a:lnTo>
                    <a:pt x="125" y="240"/>
                  </a:lnTo>
                  <a:lnTo>
                    <a:pt x="129" y="239"/>
                  </a:lnTo>
                  <a:lnTo>
                    <a:pt x="133" y="243"/>
                  </a:lnTo>
                  <a:lnTo>
                    <a:pt x="133" y="245"/>
                  </a:lnTo>
                  <a:lnTo>
                    <a:pt x="135" y="254"/>
                  </a:lnTo>
                  <a:lnTo>
                    <a:pt x="132" y="258"/>
                  </a:lnTo>
                  <a:lnTo>
                    <a:pt x="122" y="258"/>
                  </a:lnTo>
                  <a:lnTo>
                    <a:pt x="124" y="265"/>
                  </a:lnTo>
                  <a:lnTo>
                    <a:pt x="118" y="268"/>
                  </a:lnTo>
                  <a:lnTo>
                    <a:pt x="109" y="272"/>
                  </a:lnTo>
                  <a:lnTo>
                    <a:pt x="104" y="271"/>
                  </a:lnTo>
                  <a:lnTo>
                    <a:pt x="100" y="275"/>
                  </a:lnTo>
                  <a:lnTo>
                    <a:pt x="95" y="277"/>
                  </a:lnTo>
                  <a:lnTo>
                    <a:pt x="85" y="286"/>
                  </a:lnTo>
                  <a:lnTo>
                    <a:pt x="86" y="290"/>
                  </a:lnTo>
                  <a:lnTo>
                    <a:pt x="95" y="289"/>
                  </a:lnTo>
                  <a:lnTo>
                    <a:pt x="98" y="286"/>
                  </a:lnTo>
                  <a:lnTo>
                    <a:pt x="109" y="280"/>
                  </a:lnTo>
                  <a:lnTo>
                    <a:pt x="110" y="277"/>
                  </a:lnTo>
                  <a:lnTo>
                    <a:pt x="118" y="277"/>
                  </a:lnTo>
                  <a:lnTo>
                    <a:pt x="129" y="272"/>
                  </a:lnTo>
                  <a:lnTo>
                    <a:pt x="132" y="275"/>
                  </a:lnTo>
                  <a:lnTo>
                    <a:pt x="136" y="277"/>
                  </a:lnTo>
                  <a:lnTo>
                    <a:pt x="138" y="274"/>
                  </a:lnTo>
                  <a:lnTo>
                    <a:pt x="159" y="272"/>
                  </a:lnTo>
                  <a:lnTo>
                    <a:pt x="171" y="266"/>
                  </a:lnTo>
                  <a:lnTo>
                    <a:pt x="177" y="263"/>
                  </a:lnTo>
                  <a:lnTo>
                    <a:pt x="177" y="260"/>
                  </a:lnTo>
                  <a:lnTo>
                    <a:pt x="182" y="257"/>
                  </a:lnTo>
                  <a:lnTo>
                    <a:pt x="188" y="255"/>
                  </a:lnTo>
                  <a:lnTo>
                    <a:pt x="195" y="249"/>
                  </a:lnTo>
                  <a:lnTo>
                    <a:pt x="207" y="246"/>
                  </a:lnTo>
                  <a:lnTo>
                    <a:pt x="221" y="227"/>
                  </a:lnTo>
                  <a:lnTo>
                    <a:pt x="233" y="224"/>
                  </a:lnTo>
                  <a:lnTo>
                    <a:pt x="241" y="214"/>
                  </a:lnTo>
                  <a:lnTo>
                    <a:pt x="254" y="208"/>
                  </a:lnTo>
                  <a:lnTo>
                    <a:pt x="253" y="202"/>
                  </a:lnTo>
                  <a:lnTo>
                    <a:pt x="256" y="202"/>
                  </a:lnTo>
                  <a:lnTo>
                    <a:pt x="265" y="198"/>
                  </a:lnTo>
                  <a:lnTo>
                    <a:pt x="268" y="193"/>
                  </a:lnTo>
                  <a:lnTo>
                    <a:pt x="271" y="192"/>
                  </a:lnTo>
                  <a:lnTo>
                    <a:pt x="280" y="192"/>
                  </a:lnTo>
                  <a:lnTo>
                    <a:pt x="283" y="187"/>
                  </a:lnTo>
                  <a:lnTo>
                    <a:pt x="297" y="181"/>
                  </a:lnTo>
                  <a:lnTo>
                    <a:pt x="300" y="178"/>
                  </a:lnTo>
                  <a:lnTo>
                    <a:pt x="312" y="181"/>
                  </a:lnTo>
                  <a:lnTo>
                    <a:pt x="314" y="175"/>
                  </a:lnTo>
                  <a:lnTo>
                    <a:pt x="320" y="175"/>
                  </a:lnTo>
                  <a:lnTo>
                    <a:pt x="321" y="169"/>
                  </a:lnTo>
                  <a:lnTo>
                    <a:pt x="314" y="154"/>
                  </a:lnTo>
                  <a:lnTo>
                    <a:pt x="314" y="146"/>
                  </a:lnTo>
                  <a:lnTo>
                    <a:pt x="305" y="144"/>
                  </a:lnTo>
                  <a:lnTo>
                    <a:pt x="303" y="140"/>
                  </a:lnTo>
                  <a:lnTo>
                    <a:pt x="303" y="128"/>
                  </a:lnTo>
                  <a:lnTo>
                    <a:pt x="302" y="126"/>
                  </a:lnTo>
                  <a:lnTo>
                    <a:pt x="298" y="116"/>
                  </a:lnTo>
                  <a:lnTo>
                    <a:pt x="289" y="120"/>
                  </a:lnTo>
                  <a:lnTo>
                    <a:pt x="277" y="116"/>
                  </a:lnTo>
                  <a:lnTo>
                    <a:pt x="276" y="113"/>
                  </a:lnTo>
                  <a:lnTo>
                    <a:pt x="270" y="113"/>
                  </a:lnTo>
                  <a:lnTo>
                    <a:pt x="262" y="103"/>
                  </a:lnTo>
                  <a:lnTo>
                    <a:pt x="261" y="105"/>
                  </a:lnTo>
                  <a:lnTo>
                    <a:pt x="258" y="100"/>
                  </a:lnTo>
                  <a:lnTo>
                    <a:pt x="239" y="99"/>
                  </a:lnTo>
                  <a:lnTo>
                    <a:pt x="236" y="96"/>
                  </a:lnTo>
                  <a:lnTo>
                    <a:pt x="232" y="87"/>
                  </a:lnTo>
                  <a:lnTo>
                    <a:pt x="227" y="84"/>
                  </a:lnTo>
                  <a:lnTo>
                    <a:pt x="226" y="82"/>
                  </a:lnTo>
                  <a:lnTo>
                    <a:pt x="215" y="85"/>
                  </a:lnTo>
                  <a:lnTo>
                    <a:pt x="201" y="72"/>
                  </a:lnTo>
                  <a:lnTo>
                    <a:pt x="203" y="65"/>
                  </a:lnTo>
                  <a:lnTo>
                    <a:pt x="197" y="55"/>
                  </a:lnTo>
                  <a:lnTo>
                    <a:pt x="188" y="53"/>
                  </a:lnTo>
                  <a:lnTo>
                    <a:pt x="186" y="50"/>
                  </a:lnTo>
                  <a:lnTo>
                    <a:pt x="186" y="35"/>
                  </a:lnTo>
                  <a:lnTo>
                    <a:pt x="183" y="27"/>
                  </a:lnTo>
                  <a:lnTo>
                    <a:pt x="166" y="38"/>
                  </a:lnTo>
                  <a:lnTo>
                    <a:pt x="154" y="38"/>
                  </a:lnTo>
                  <a:lnTo>
                    <a:pt x="145" y="37"/>
                  </a:lnTo>
                  <a:lnTo>
                    <a:pt x="144" y="34"/>
                  </a:lnTo>
                  <a:lnTo>
                    <a:pt x="133" y="35"/>
                  </a:lnTo>
                  <a:lnTo>
                    <a:pt x="124" y="24"/>
                  </a:lnTo>
                  <a:lnTo>
                    <a:pt x="116" y="26"/>
                  </a:lnTo>
                  <a:lnTo>
                    <a:pt x="109" y="26"/>
                  </a:lnTo>
                  <a:lnTo>
                    <a:pt x="106" y="23"/>
                  </a:lnTo>
                  <a:lnTo>
                    <a:pt x="101" y="21"/>
                  </a:lnTo>
                  <a:lnTo>
                    <a:pt x="85" y="20"/>
                  </a:lnTo>
                  <a:lnTo>
                    <a:pt x="81" y="21"/>
                  </a:lnTo>
                  <a:lnTo>
                    <a:pt x="80" y="12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5" name="Freeform 6844">
              <a:extLst>
                <a:ext uri="{FF2B5EF4-FFF2-40B4-BE49-F238E27FC236}">
                  <a16:creationId xmlns:a16="http://schemas.microsoft.com/office/drawing/2014/main" id="{18281177-2933-8B94-72DB-783C676D5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3402"/>
              <a:ext cx="161" cy="145"/>
            </a:xfrm>
            <a:custGeom>
              <a:avLst/>
              <a:gdLst>
                <a:gd name="T0" fmla="*/ 85 w 321"/>
                <a:gd name="T1" fmla="*/ 20 h 290"/>
                <a:gd name="T2" fmla="*/ 109 w 321"/>
                <a:gd name="T3" fmla="*/ 26 h 290"/>
                <a:gd name="T4" fmla="*/ 133 w 321"/>
                <a:gd name="T5" fmla="*/ 35 h 290"/>
                <a:gd name="T6" fmla="*/ 154 w 321"/>
                <a:gd name="T7" fmla="*/ 38 h 290"/>
                <a:gd name="T8" fmla="*/ 186 w 321"/>
                <a:gd name="T9" fmla="*/ 35 h 290"/>
                <a:gd name="T10" fmla="*/ 197 w 321"/>
                <a:gd name="T11" fmla="*/ 55 h 290"/>
                <a:gd name="T12" fmla="*/ 215 w 321"/>
                <a:gd name="T13" fmla="*/ 85 h 290"/>
                <a:gd name="T14" fmla="*/ 232 w 321"/>
                <a:gd name="T15" fmla="*/ 87 h 290"/>
                <a:gd name="T16" fmla="*/ 258 w 321"/>
                <a:gd name="T17" fmla="*/ 100 h 290"/>
                <a:gd name="T18" fmla="*/ 270 w 321"/>
                <a:gd name="T19" fmla="*/ 113 h 290"/>
                <a:gd name="T20" fmla="*/ 289 w 321"/>
                <a:gd name="T21" fmla="*/ 120 h 290"/>
                <a:gd name="T22" fmla="*/ 303 w 321"/>
                <a:gd name="T23" fmla="*/ 128 h 290"/>
                <a:gd name="T24" fmla="*/ 314 w 321"/>
                <a:gd name="T25" fmla="*/ 146 h 290"/>
                <a:gd name="T26" fmla="*/ 320 w 321"/>
                <a:gd name="T27" fmla="*/ 175 h 290"/>
                <a:gd name="T28" fmla="*/ 300 w 321"/>
                <a:gd name="T29" fmla="*/ 178 h 290"/>
                <a:gd name="T30" fmla="*/ 280 w 321"/>
                <a:gd name="T31" fmla="*/ 192 h 290"/>
                <a:gd name="T32" fmla="*/ 265 w 321"/>
                <a:gd name="T33" fmla="*/ 198 h 290"/>
                <a:gd name="T34" fmla="*/ 254 w 321"/>
                <a:gd name="T35" fmla="*/ 208 h 290"/>
                <a:gd name="T36" fmla="*/ 221 w 321"/>
                <a:gd name="T37" fmla="*/ 227 h 290"/>
                <a:gd name="T38" fmla="*/ 188 w 321"/>
                <a:gd name="T39" fmla="*/ 255 h 290"/>
                <a:gd name="T40" fmla="*/ 177 w 321"/>
                <a:gd name="T41" fmla="*/ 263 h 290"/>
                <a:gd name="T42" fmla="*/ 138 w 321"/>
                <a:gd name="T43" fmla="*/ 274 h 290"/>
                <a:gd name="T44" fmla="*/ 129 w 321"/>
                <a:gd name="T45" fmla="*/ 272 h 290"/>
                <a:gd name="T46" fmla="*/ 109 w 321"/>
                <a:gd name="T47" fmla="*/ 280 h 290"/>
                <a:gd name="T48" fmla="*/ 86 w 321"/>
                <a:gd name="T49" fmla="*/ 290 h 290"/>
                <a:gd name="T50" fmla="*/ 100 w 321"/>
                <a:gd name="T51" fmla="*/ 275 h 290"/>
                <a:gd name="T52" fmla="*/ 118 w 321"/>
                <a:gd name="T53" fmla="*/ 268 h 290"/>
                <a:gd name="T54" fmla="*/ 132 w 321"/>
                <a:gd name="T55" fmla="*/ 258 h 290"/>
                <a:gd name="T56" fmla="*/ 133 w 321"/>
                <a:gd name="T57" fmla="*/ 243 h 290"/>
                <a:gd name="T58" fmla="*/ 119 w 321"/>
                <a:gd name="T59" fmla="*/ 239 h 290"/>
                <a:gd name="T60" fmla="*/ 112 w 321"/>
                <a:gd name="T61" fmla="*/ 217 h 290"/>
                <a:gd name="T62" fmla="*/ 92 w 321"/>
                <a:gd name="T63" fmla="*/ 211 h 290"/>
                <a:gd name="T64" fmla="*/ 75 w 321"/>
                <a:gd name="T65" fmla="*/ 202 h 290"/>
                <a:gd name="T66" fmla="*/ 60 w 321"/>
                <a:gd name="T67" fmla="*/ 199 h 290"/>
                <a:gd name="T68" fmla="*/ 44 w 321"/>
                <a:gd name="T69" fmla="*/ 195 h 290"/>
                <a:gd name="T70" fmla="*/ 41 w 321"/>
                <a:gd name="T71" fmla="*/ 184 h 290"/>
                <a:gd name="T72" fmla="*/ 39 w 321"/>
                <a:gd name="T73" fmla="*/ 166 h 290"/>
                <a:gd name="T74" fmla="*/ 22 w 321"/>
                <a:gd name="T75" fmla="*/ 164 h 290"/>
                <a:gd name="T76" fmla="*/ 31 w 321"/>
                <a:gd name="T77" fmla="*/ 154 h 290"/>
                <a:gd name="T78" fmla="*/ 31 w 321"/>
                <a:gd name="T79" fmla="*/ 135 h 290"/>
                <a:gd name="T80" fmla="*/ 25 w 321"/>
                <a:gd name="T81" fmla="*/ 126 h 290"/>
                <a:gd name="T82" fmla="*/ 10 w 321"/>
                <a:gd name="T83" fmla="*/ 120 h 290"/>
                <a:gd name="T84" fmla="*/ 15 w 321"/>
                <a:gd name="T85" fmla="*/ 114 h 290"/>
                <a:gd name="T86" fmla="*/ 34 w 321"/>
                <a:gd name="T87" fmla="*/ 105 h 290"/>
                <a:gd name="T88" fmla="*/ 62 w 321"/>
                <a:gd name="T89" fmla="*/ 97 h 290"/>
                <a:gd name="T90" fmla="*/ 75 w 321"/>
                <a:gd name="T91" fmla="*/ 91 h 290"/>
                <a:gd name="T92" fmla="*/ 91 w 321"/>
                <a:gd name="T93" fmla="*/ 78 h 290"/>
                <a:gd name="T94" fmla="*/ 80 w 321"/>
                <a:gd name="T95" fmla="*/ 64 h 290"/>
                <a:gd name="T96" fmla="*/ 60 w 321"/>
                <a:gd name="T97" fmla="*/ 59 h 290"/>
                <a:gd name="T98" fmla="*/ 39 w 321"/>
                <a:gd name="T99" fmla="*/ 55 h 290"/>
                <a:gd name="T100" fmla="*/ 51 w 321"/>
                <a:gd name="T101" fmla="*/ 29 h 290"/>
                <a:gd name="T102" fmla="*/ 36 w 321"/>
                <a:gd name="T103" fmla="*/ 23 h 290"/>
                <a:gd name="T104" fmla="*/ 18 w 321"/>
                <a:gd name="T105" fmla="*/ 34 h 290"/>
                <a:gd name="T106" fmla="*/ 9 w 321"/>
                <a:gd name="T107" fmla="*/ 27 h 290"/>
                <a:gd name="T108" fmla="*/ 0 w 321"/>
                <a:gd name="T109" fmla="*/ 8 h 290"/>
                <a:gd name="T110" fmla="*/ 19 w 321"/>
                <a:gd name="T111" fmla="*/ 3 h 290"/>
                <a:gd name="T112" fmla="*/ 28 w 321"/>
                <a:gd name="T113" fmla="*/ 8 h 290"/>
                <a:gd name="T114" fmla="*/ 42 w 321"/>
                <a:gd name="T115" fmla="*/ 3 h 290"/>
                <a:gd name="T116" fmla="*/ 62 w 321"/>
                <a:gd name="T117" fmla="*/ 11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290">
                  <a:moveTo>
                    <a:pt x="80" y="12"/>
                  </a:moveTo>
                  <a:lnTo>
                    <a:pt x="81" y="21"/>
                  </a:lnTo>
                  <a:lnTo>
                    <a:pt x="85" y="20"/>
                  </a:lnTo>
                  <a:lnTo>
                    <a:pt x="101" y="21"/>
                  </a:lnTo>
                  <a:lnTo>
                    <a:pt x="106" y="23"/>
                  </a:lnTo>
                  <a:lnTo>
                    <a:pt x="109" y="26"/>
                  </a:lnTo>
                  <a:lnTo>
                    <a:pt x="116" y="26"/>
                  </a:lnTo>
                  <a:lnTo>
                    <a:pt x="124" y="24"/>
                  </a:lnTo>
                  <a:lnTo>
                    <a:pt x="133" y="35"/>
                  </a:lnTo>
                  <a:lnTo>
                    <a:pt x="144" y="34"/>
                  </a:lnTo>
                  <a:lnTo>
                    <a:pt x="145" y="37"/>
                  </a:lnTo>
                  <a:lnTo>
                    <a:pt x="154" y="38"/>
                  </a:lnTo>
                  <a:lnTo>
                    <a:pt x="166" y="38"/>
                  </a:lnTo>
                  <a:lnTo>
                    <a:pt x="183" y="27"/>
                  </a:lnTo>
                  <a:lnTo>
                    <a:pt x="186" y="35"/>
                  </a:lnTo>
                  <a:lnTo>
                    <a:pt x="186" y="50"/>
                  </a:lnTo>
                  <a:lnTo>
                    <a:pt x="188" y="53"/>
                  </a:lnTo>
                  <a:lnTo>
                    <a:pt x="197" y="55"/>
                  </a:lnTo>
                  <a:lnTo>
                    <a:pt x="203" y="65"/>
                  </a:lnTo>
                  <a:lnTo>
                    <a:pt x="201" y="72"/>
                  </a:lnTo>
                  <a:lnTo>
                    <a:pt x="215" y="85"/>
                  </a:lnTo>
                  <a:lnTo>
                    <a:pt x="226" y="82"/>
                  </a:lnTo>
                  <a:lnTo>
                    <a:pt x="227" y="84"/>
                  </a:lnTo>
                  <a:lnTo>
                    <a:pt x="232" y="87"/>
                  </a:lnTo>
                  <a:lnTo>
                    <a:pt x="236" y="96"/>
                  </a:lnTo>
                  <a:lnTo>
                    <a:pt x="239" y="99"/>
                  </a:lnTo>
                  <a:lnTo>
                    <a:pt x="258" y="100"/>
                  </a:lnTo>
                  <a:lnTo>
                    <a:pt x="261" y="105"/>
                  </a:lnTo>
                  <a:lnTo>
                    <a:pt x="262" y="103"/>
                  </a:lnTo>
                  <a:lnTo>
                    <a:pt x="270" y="113"/>
                  </a:lnTo>
                  <a:lnTo>
                    <a:pt x="276" y="113"/>
                  </a:lnTo>
                  <a:lnTo>
                    <a:pt x="277" y="116"/>
                  </a:lnTo>
                  <a:lnTo>
                    <a:pt x="289" y="120"/>
                  </a:lnTo>
                  <a:lnTo>
                    <a:pt x="298" y="116"/>
                  </a:lnTo>
                  <a:lnTo>
                    <a:pt x="302" y="126"/>
                  </a:lnTo>
                  <a:lnTo>
                    <a:pt x="303" y="128"/>
                  </a:lnTo>
                  <a:lnTo>
                    <a:pt x="303" y="140"/>
                  </a:lnTo>
                  <a:lnTo>
                    <a:pt x="305" y="144"/>
                  </a:lnTo>
                  <a:lnTo>
                    <a:pt x="314" y="146"/>
                  </a:lnTo>
                  <a:lnTo>
                    <a:pt x="314" y="154"/>
                  </a:lnTo>
                  <a:lnTo>
                    <a:pt x="321" y="169"/>
                  </a:lnTo>
                  <a:lnTo>
                    <a:pt x="320" y="175"/>
                  </a:lnTo>
                  <a:lnTo>
                    <a:pt x="314" y="175"/>
                  </a:lnTo>
                  <a:lnTo>
                    <a:pt x="312" y="181"/>
                  </a:lnTo>
                  <a:lnTo>
                    <a:pt x="300" y="178"/>
                  </a:lnTo>
                  <a:lnTo>
                    <a:pt x="297" y="181"/>
                  </a:lnTo>
                  <a:lnTo>
                    <a:pt x="283" y="187"/>
                  </a:lnTo>
                  <a:lnTo>
                    <a:pt x="280" y="192"/>
                  </a:lnTo>
                  <a:lnTo>
                    <a:pt x="271" y="192"/>
                  </a:lnTo>
                  <a:lnTo>
                    <a:pt x="268" y="193"/>
                  </a:lnTo>
                  <a:lnTo>
                    <a:pt x="265" y="198"/>
                  </a:lnTo>
                  <a:lnTo>
                    <a:pt x="256" y="202"/>
                  </a:lnTo>
                  <a:lnTo>
                    <a:pt x="253" y="202"/>
                  </a:lnTo>
                  <a:lnTo>
                    <a:pt x="254" y="208"/>
                  </a:lnTo>
                  <a:lnTo>
                    <a:pt x="241" y="214"/>
                  </a:lnTo>
                  <a:lnTo>
                    <a:pt x="233" y="224"/>
                  </a:lnTo>
                  <a:lnTo>
                    <a:pt x="221" y="227"/>
                  </a:lnTo>
                  <a:lnTo>
                    <a:pt x="207" y="246"/>
                  </a:lnTo>
                  <a:lnTo>
                    <a:pt x="195" y="249"/>
                  </a:lnTo>
                  <a:lnTo>
                    <a:pt x="188" y="255"/>
                  </a:lnTo>
                  <a:lnTo>
                    <a:pt x="182" y="257"/>
                  </a:lnTo>
                  <a:lnTo>
                    <a:pt x="177" y="260"/>
                  </a:lnTo>
                  <a:lnTo>
                    <a:pt x="177" y="263"/>
                  </a:lnTo>
                  <a:lnTo>
                    <a:pt x="171" y="266"/>
                  </a:lnTo>
                  <a:lnTo>
                    <a:pt x="159" y="272"/>
                  </a:lnTo>
                  <a:lnTo>
                    <a:pt x="138" y="274"/>
                  </a:lnTo>
                  <a:lnTo>
                    <a:pt x="136" y="277"/>
                  </a:lnTo>
                  <a:lnTo>
                    <a:pt x="132" y="275"/>
                  </a:lnTo>
                  <a:lnTo>
                    <a:pt x="129" y="272"/>
                  </a:lnTo>
                  <a:lnTo>
                    <a:pt x="118" y="277"/>
                  </a:lnTo>
                  <a:lnTo>
                    <a:pt x="110" y="277"/>
                  </a:lnTo>
                  <a:lnTo>
                    <a:pt x="109" y="280"/>
                  </a:lnTo>
                  <a:lnTo>
                    <a:pt x="98" y="286"/>
                  </a:lnTo>
                  <a:lnTo>
                    <a:pt x="95" y="289"/>
                  </a:lnTo>
                  <a:lnTo>
                    <a:pt x="86" y="290"/>
                  </a:lnTo>
                  <a:lnTo>
                    <a:pt x="85" y="286"/>
                  </a:lnTo>
                  <a:lnTo>
                    <a:pt x="95" y="277"/>
                  </a:lnTo>
                  <a:lnTo>
                    <a:pt x="100" y="275"/>
                  </a:lnTo>
                  <a:lnTo>
                    <a:pt x="104" y="271"/>
                  </a:lnTo>
                  <a:lnTo>
                    <a:pt x="109" y="272"/>
                  </a:lnTo>
                  <a:lnTo>
                    <a:pt x="118" y="268"/>
                  </a:lnTo>
                  <a:lnTo>
                    <a:pt x="124" y="265"/>
                  </a:lnTo>
                  <a:lnTo>
                    <a:pt x="122" y="258"/>
                  </a:lnTo>
                  <a:lnTo>
                    <a:pt x="132" y="258"/>
                  </a:lnTo>
                  <a:lnTo>
                    <a:pt x="135" y="254"/>
                  </a:lnTo>
                  <a:lnTo>
                    <a:pt x="133" y="245"/>
                  </a:lnTo>
                  <a:lnTo>
                    <a:pt x="133" y="243"/>
                  </a:lnTo>
                  <a:lnTo>
                    <a:pt x="129" y="239"/>
                  </a:lnTo>
                  <a:lnTo>
                    <a:pt x="125" y="240"/>
                  </a:lnTo>
                  <a:lnTo>
                    <a:pt x="119" y="239"/>
                  </a:lnTo>
                  <a:lnTo>
                    <a:pt x="116" y="231"/>
                  </a:lnTo>
                  <a:lnTo>
                    <a:pt x="112" y="224"/>
                  </a:lnTo>
                  <a:lnTo>
                    <a:pt x="112" y="217"/>
                  </a:lnTo>
                  <a:lnTo>
                    <a:pt x="106" y="205"/>
                  </a:lnTo>
                  <a:lnTo>
                    <a:pt x="98" y="202"/>
                  </a:lnTo>
                  <a:lnTo>
                    <a:pt x="92" y="211"/>
                  </a:lnTo>
                  <a:lnTo>
                    <a:pt x="91" y="210"/>
                  </a:lnTo>
                  <a:lnTo>
                    <a:pt x="81" y="210"/>
                  </a:lnTo>
                  <a:lnTo>
                    <a:pt x="75" y="202"/>
                  </a:lnTo>
                  <a:lnTo>
                    <a:pt x="72" y="199"/>
                  </a:lnTo>
                  <a:lnTo>
                    <a:pt x="68" y="201"/>
                  </a:lnTo>
                  <a:lnTo>
                    <a:pt x="60" y="199"/>
                  </a:lnTo>
                  <a:lnTo>
                    <a:pt x="56" y="196"/>
                  </a:lnTo>
                  <a:lnTo>
                    <a:pt x="53" y="192"/>
                  </a:lnTo>
                  <a:lnTo>
                    <a:pt x="44" y="195"/>
                  </a:lnTo>
                  <a:lnTo>
                    <a:pt x="37" y="196"/>
                  </a:lnTo>
                  <a:lnTo>
                    <a:pt x="36" y="192"/>
                  </a:lnTo>
                  <a:lnTo>
                    <a:pt x="41" y="184"/>
                  </a:lnTo>
                  <a:lnTo>
                    <a:pt x="34" y="178"/>
                  </a:lnTo>
                  <a:lnTo>
                    <a:pt x="28" y="178"/>
                  </a:lnTo>
                  <a:lnTo>
                    <a:pt x="39" y="166"/>
                  </a:lnTo>
                  <a:lnTo>
                    <a:pt x="34" y="163"/>
                  </a:lnTo>
                  <a:lnTo>
                    <a:pt x="28" y="166"/>
                  </a:lnTo>
                  <a:lnTo>
                    <a:pt x="22" y="164"/>
                  </a:lnTo>
                  <a:lnTo>
                    <a:pt x="25" y="160"/>
                  </a:lnTo>
                  <a:lnTo>
                    <a:pt x="34" y="158"/>
                  </a:lnTo>
                  <a:lnTo>
                    <a:pt x="31" y="154"/>
                  </a:lnTo>
                  <a:lnTo>
                    <a:pt x="28" y="146"/>
                  </a:lnTo>
                  <a:lnTo>
                    <a:pt x="31" y="144"/>
                  </a:lnTo>
                  <a:lnTo>
                    <a:pt x="31" y="135"/>
                  </a:lnTo>
                  <a:lnTo>
                    <a:pt x="24" y="134"/>
                  </a:lnTo>
                  <a:lnTo>
                    <a:pt x="28" y="129"/>
                  </a:lnTo>
                  <a:lnTo>
                    <a:pt x="25" y="126"/>
                  </a:lnTo>
                  <a:lnTo>
                    <a:pt x="25" y="120"/>
                  </a:lnTo>
                  <a:lnTo>
                    <a:pt x="22" y="117"/>
                  </a:lnTo>
                  <a:lnTo>
                    <a:pt x="10" y="120"/>
                  </a:lnTo>
                  <a:lnTo>
                    <a:pt x="6" y="114"/>
                  </a:lnTo>
                  <a:lnTo>
                    <a:pt x="9" y="111"/>
                  </a:lnTo>
                  <a:lnTo>
                    <a:pt x="15" y="114"/>
                  </a:lnTo>
                  <a:lnTo>
                    <a:pt x="24" y="111"/>
                  </a:lnTo>
                  <a:lnTo>
                    <a:pt x="28" y="106"/>
                  </a:lnTo>
                  <a:lnTo>
                    <a:pt x="34" y="105"/>
                  </a:lnTo>
                  <a:lnTo>
                    <a:pt x="48" y="96"/>
                  </a:lnTo>
                  <a:lnTo>
                    <a:pt x="56" y="97"/>
                  </a:lnTo>
                  <a:lnTo>
                    <a:pt x="62" y="97"/>
                  </a:lnTo>
                  <a:lnTo>
                    <a:pt x="62" y="94"/>
                  </a:lnTo>
                  <a:lnTo>
                    <a:pt x="71" y="91"/>
                  </a:lnTo>
                  <a:lnTo>
                    <a:pt x="75" y="91"/>
                  </a:lnTo>
                  <a:lnTo>
                    <a:pt x="80" y="88"/>
                  </a:lnTo>
                  <a:lnTo>
                    <a:pt x="89" y="87"/>
                  </a:lnTo>
                  <a:lnTo>
                    <a:pt x="91" y="78"/>
                  </a:lnTo>
                  <a:lnTo>
                    <a:pt x="88" y="73"/>
                  </a:lnTo>
                  <a:lnTo>
                    <a:pt x="81" y="73"/>
                  </a:lnTo>
                  <a:lnTo>
                    <a:pt x="80" y="64"/>
                  </a:lnTo>
                  <a:lnTo>
                    <a:pt x="72" y="61"/>
                  </a:lnTo>
                  <a:lnTo>
                    <a:pt x="71" y="58"/>
                  </a:lnTo>
                  <a:lnTo>
                    <a:pt x="60" y="59"/>
                  </a:lnTo>
                  <a:lnTo>
                    <a:pt x="54" y="56"/>
                  </a:lnTo>
                  <a:lnTo>
                    <a:pt x="50" y="50"/>
                  </a:lnTo>
                  <a:lnTo>
                    <a:pt x="39" y="55"/>
                  </a:lnTo>
                  <a:lnTo>
                    <a:pt x="34" y="47"/>
                  </a:lnTo>
                  <a:lnTo>
                    <a:pt x="51" y="35"/>
                  </a:lnTo>
                  <a:lnTo>
                    <a:pt x="51" y="29"/>
                  </a:lnTo>
                  <a:lnTo>
                    <a:pt x="45" y="29"/>
                  </a:lnTo>
                  <a:lnTo>
                    <a:pt x="44" y="24"/>
                  </a:lnTo>
                  <a:lnTo>
                    <a:pt x="36" y="23"/>
                  </a:lnTo>
                  <a:lnTo>
                    <a:pt x="34" y="20"/>
                  </a:lnTo>
                  <a:lnTo>
                    <a:pt x="28" y="21"/>
                  </a:lnTo>
                  <a:lnTo>
                    <a:pt x="18" y="34"/>
                  </a:lnTo>
                  <a:lnTo>
                    <a:pt x="13" y="38"/>
                  </a:lnTo>
                  <a:lnTo>
                    <a:pt x="9" y="37"/>
                  </a:lnTo>
                  <a:lnTo>
                    <a:pt x="9" y="27"/>
                  </a:lnTo>
                  <a:lnTo>
                    <a:pt x="6" y="12"/>
                  </a:lnTo>
                  <a:lnTo>
                    <a:pt x="3" y="12"/>
                  </a:lnTo>
                  <a:lnTo>
                    <a:pt x="0" y="8"/>
                  </a:lnTo>
                  <a:lnTo>
                    <a:pt x="7" y="9"/>
                  </a:lnTo>
                  <a:lnTo>
                    <a:pt x="16" y="8"/>
                  </a:lnTo>
                  <a:lnTo>
                    <a:pt x="19" y="3"/>
                  </a:lnTo>
                  <a:lnTo>
                    <a:pt x="16" y="0"/>
                  </a:lnTo>
                  <a:lnTo>
                    <a:pt x="24" y="2"/>
                  </a:lnTo>
                  <a:lnTo>
                    <a:pt x="28" y="8"/>
                  </a:lnTo>
                  <a:lnTo>
                    <a:pt x="34" y="8"/>
                  </a:lnTo>
                  <a:lnTo>
                    <a:pt x="37" y="5"/>
                  </a:lnTo>
                  <a:lnTo>
                    <a:pt x="42" y="3"/>
                  </a:lnTo>
                  <a:lnTo>
                    <a:pt x="45" y="6"/>
                  </a:lnTo>
                  <a:lnTo>
                    <a:pt x="56" y="3"/>
                  </a:lnTo>
                  <a:lnTo>
                    <a:pt x="62" y="11"/>
                  </a:lnTo>
                  <a:lnTo>
                    <a:pt x="71" y="14"/>
                  </a:lnTo>
                  <a:lnTo>
                    <a:pt x="8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6" name="Freeform 6845">
              <a:extLst>
                <a:ext uri="{FF2B5EF4-FFF2-40B4-BE49-F238E27FC236}">
                  <a16:creationId xmlns:a16="http://schemas.microsoft.com/office/drawing/2014/main" id="{9EBAA140-26DC-C9B2-EBE1-878C326C5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3402"/>
              <a:ext cx="161" cy="145"/>
            </a:xfrm>
            <a:custGeom>
              <a:avLst/>
              <a:gdLst>
                <a:gd name="T0" fmla="*/ 85 w 321"/>
                <a:gd name="T1" fmla="*/ 20 h 290"/>
                <a:gd name="T2" fmla="*/ 109 w 321"/>
                <a:gd name="T3" fmla="*/ 26 h 290"/>
                <a:gd name="T4" fmla="*/ 133 w 321"/>
                <a:gd name="T5" fmla="*/ 35 h 290"/>
                <a:gd name="T6" fmla="*/ 154 w 321"/>
                <a:gd name="T7" fmla="*/ 38 h 290"/>
                <a:gd name="T8" fmla="*/ 186 w 321"/>
                <a:gd name="T9" fmla="*/ 35 h 290"/>
                <a:gd name="T10" fmla="*/ 197 w 321"/>
                <a:gd name="T11" fmla="*/ 55 h 290"/>
                <a:gd name="T12" fmla="*/ 215 w 321"/>
                <a:gd name="T13" fmla="*/ 85 h 290"/>
                <a:gd name="T14" fmla="*/ 232 w 321"/>
                <a:gd name="T15" fmla="*/ 87 h 290"/>
                <a:gd name="T16" fmla="*/ 258 w 321"/>
                <a:gd name="T17" fmla="*/ 100 h 290"/>
                <a:gd name="T18" fmla="*/ 270 w 321"/>
                <a:gd name="T19" fmla="*/ 113 h 290"/>
                <a:gd name="T20" fmla="*/ 289 w 321"/>
                <a:gd name="T21" fmla="*/ 120 h 290"/>
                <a:gd name="T22" fmla="*/ 303 w 321"/>
                <a:gd name="T23" fmla="*/ 128 h 290"/>
                <a:gd name="T24" fmla="*/ 314 w 321"/>
                <a:gd name="T25" fmla="*/ 146 h 290"/>
                <a:gd name="T26" fmla="*/ 320 w 321"/>
                <a:gd name="T27" fmla="*/ 175 h 290"/>
                <a:gd name="T28" fmla="*/ 300 w 321"/>
                <a:gd name="T29" fmla="*/ 178 h 290"/>
                <a:gd name="T30" fmla="*/ 280 w 321"/>
                <a:gd name="T31" fmla="*/ 192 h 290"/>
                <a:gd name="T32" fmla="*/ 265 w 321"/>
                <a:gd name="T33" fmla="*/ 198 h 290"/>
                <a:gd name="T34" fmla="*/ 254 w 321"/>
                <a:gd name="T35" fmla="*/ 208 h 290"/>
                <a:gd name="T36" fmla="*/ 221 w 321"/>
                <a:gd name="T37" fmla="*/ 227 h 290"/>
                <a:gd name="T38" fmla="*/ 188 w 321"/>
                <a:gd name="T39" fmla="*/ 255 h 290"/>
                <a:gd name="T40" fmla="*/ 177 w 321"/>
                <a:gd name="T41" fmla="*/ 263 h 290"/>
                <a:gd name="T42" fmla="*/ 138 w 321"/>
                <a:gd name="T43" fmla="*/ 274 h 290"/>
                <a:gd name="T44" fmla="*/ 129 w 321"/>
                <a:gd name="T45" fmla="*/ 272 h 290"/>
                <a:gd name="T46" fmla="*/ 109 w 321"/>
                <a:gd name="T47" fmla="*/ 280 h 290"/>
                <a:gd name="T48" fmla="*/ 86 w 321"/>
                <a:gd name="T49" fmla="*/ 290 h 290"/>
                <a:gd name="T50" fmla="*/ 100 w 321"/>
                <a:gd name="T51" fmla="*/ 275 h 290"/>
                <a:gd name="T52" fmla="*/ 118 w 321"/>
                <a:gd name="T53" fmla="*/ 268 h 290"/>
                <a:gd name="T54" fmla="*/ 132 w 321"/>
                <a:gd name="T55" fmla="*/ 258 h 290"/>
                <a:gd name="T56" fmla="*/ 133 w 321"/>
                <a:gd name="T57" fmla="*/ 243 h 290"/>
                <a:gd name="T58" fmla="*/ 119 w 321"/>
                <a:gd name="T59" fmla="*/ 239 h 290"/>
                <a:gd name="T60" fmla="*/ 112 w 321"/>
                <a:gd name="T61" fmla="*/ 217 h 290"/>
                <a:gd name="T62" fmla="*/ 92 w 321"/>
                <a:gd name="T63" fmla="*/ 211 h 290"/>
                <a:gd name="T64" fmla="*/ 75 w 321"/>
                <a:gd name="T65" fmla="*/ 202 h 290"/>
                <a:gd name="T66" fmla="*/ 60 w 321"/>
                <a:gd name="T67" fmla="*/ 199 h 290"/>
                <a:gd name="T68" fmla="*/ 44 w 321"/>
                <a:gd name="T69" fmla="*/ 195 h 290"/>
                <a:gd name="T70" fmla="*/ 41 w 321"/>
                <a:gd name="T71" fmla="*/ 184 h 290"/>
                <a:gd name="T72" fmla="*/ 39 w 321"/>
                <a:gd name="T73" fmla="*/ 166 h 290"/>
                <a:gd name="T74" fmla="*/ 22 w 321"/>
                <a:gd name="T75" fmla="*/ 164 h 290"/>
                <a:gd name="T76" fmla="*/ 31 w 321"/>
                <a:gd name="T77" fmla="*/ 154 h 290"/>
                <a:gd name="T78" fmla="*/ 31 w 321"/>
                <a:gd name="T79" fmla="*/ 135 h 290"/>
                <a:gd name="T80" fmla="*/ 25 w 321"/>
                <a:gd name="T81" fmla="*/ 126 h 290"/>
                <a:gd name="T82" fmla="*/ 10 w 321"/>
                <a:gd name="T83" fmla="*/ 120 h 290"/>
                <a:gd name="T84" fmla="*/ 15 w 321"/>
                <a:gd name="T85" fmla="*/ 114 h 290"/>
                <a:gd name="T86" fmla="*/ 34 w 321"/>
                <a:gd name="T87" fmla="*/ 105 h 290"/>
                <a:gd name="T88" fmla="*/ 62 w 321"/>
                <a:gd name="T89" fmla="*/ 97 h 290"/>
                <a:gd name="T90" fmla="*/ 75 w 321"/>
                <a:gd name="T91" fmla="*/ 91 h 290"/>
                <a:gd name="T92" fmla="*/ 91 w 321"/>
                <a:gd name="T93" fmla="*/ 78 h 290"/>
                <a:gd name="T94" fmla="*/ 80 w 321"/>
                <a:gd name="T95" fmla="*/ 64 h 290"/>
                <a:gd name="T96" fmla="*/ 60 w 321"/>
                <a:gd name="T97" fmla="*/ 59 h 290"/>
                <a:gd name="T98" fmla="*/ 39 w 321"/>
                <a:gd name="T99" fmla="*/ 55 h 290"/>
                <a:gd name="T100" fmla="*/ 51 w 321"/>
                <a:gd name="T101" fmla="*/ 29 h 290"/>
                <a:gd name="T102" fmla="*/ 36 w 321"/>
                <a:gd name="T103" fmla="*/ 23 h 290"/>
                <a:gd name="T104" fmla="*/ 18 w 321"/>
                <a:gd name="T105" fmla="*/ 34 h 290"/>
                <a:gd name="T106" fmla="*/ 9 w 321"/>
                <a:gd name="T107" fmla="*/ 27 h 290"/>
                <a:gd name="T108" fmla="*/ 0 w 321"/>
                <a:gd name="T109" fmla="*/ 8 h 290"/>
                <a:gd name="T110" fmla="*/ 19 w 321"/>
                <a:gd name="T111" fmla="*/ 3 h 290"/>
                <a:gd name="T112" fmla="*/ 28 w 321"/>
                <a:gd name="T113" fmla="*/ 8 h 290"/>
                <a:gd name="T114" fmla="*/ 42 w 321"/>
                <a:gd name="T115" fmla="*/ 3 h 290"/>
                <a:gd name="T116" fmla="*/ 62 w 321"/>
                <a:gd name="T117" fmla="*/ 11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290">
                  <a:moveTo>
                    <a:pt x="80" y="12"/>
                  </a:moveTo>
                  <a:lnTo>
                    <a:pt x="81" y="21"/>
                  </a:lnTo>
                  <a:lnTo>
                    <a:pt x="85" y="20"/>
                  </a:lnTo>
                  <a:lnTo>
                    <a:pt x="101" y="21"/>
                  </a:lnTo>
                  <a:lnTo>
                    <a:pt x="106" y="23"/>
                  </a:lnTo>
                  <a:lnTo>
                    <a:pt x="109" y="26"/>
                  </a:lnTo>
                  <a:lnTo>
                    <a:pt x="116" y="26"/>
                  </a:lnTo>
                  <a:lnTo>
                    <a:pt x="124" y="24"/>
                  </a:lnTo>
                  <a:lnTo>
                    <a:pt x="133" y="35"/>
                  </a:lnTo>
                  <a:lnTo>
                    <a:pt x="144" y="34"/>
                  </a:lnTo>
                  <a:lnTo>
                    <a:pt x="145" y="37"/>
                  </a:lnTo>
                  <a:lnTo>
                    <a:pt x="154" y="38"/>
                  </a:lnTo>
                  <a:lnTo>
                    <a:pt x="166" y="38"/>
                  </a:lnTo>
                  <a:lnTo>
                    <a:pt x="183" y="27"/>
                  </a:lnTo>
                  <a:lnTo>
                    <a:pt x="186" y="35"/>
                  </a:lnTo>
                  <a:lnTo>
                    <a:pt x="186" y="50"/>
                  </a:lnTo>
                  <a:lnTo>
                    <a:pt x="188" y="53"/>
                  </a:lnTo>
                  <a:lnTo>
                    <a:pt x="197" y="55"/>
                  </a:lnTo>
                  <a:lnTo>
                    <a:pt x="203" y="65"/>
                  </a:lnTo>
                  <a:lnTo>
                    <a:pt x="201" y="72"/>
                  </a:lnTo>
                  <a:lnTo>
                    <a:pt x="215" y="85"/>
                  </a:lnTo>
                  <a:lnTo>
                    <a:pt x="226" y="82"/>
                  </a:lnTo>
                  <a:lnTo>
                    <a:pt x="227" y="84"/>
                  </a:lnTo>
                  <a:lnTo>
                    <a:pt x="232" y="87"/>
                  </a:lnTo>
                  <a:lnTo>
                    <a:pt x="236" y="96"/>
                  </a:lnTo>
                  <a:lnTo>
                    <a:pt x="239" y="99"/>
                  </a:lnTo>
                  <a:lnTo>
                    <a:pt x="258" y="100"/>
                  </a:lnTo>
                  <a:lnTo>
                    <a:pt x="261" y="105"/>
                  </a:lnTo>
                  <a:lnTo>
                    <a:pt x="262" y="103"/>
                  </a:lnTo>
                  <a:lnTo>
                    <a:pt x="270" y="113"/>
                  </a:lnTo>
                  <a:lnTo>
                    <a:pt x="276" y="113"/>
                  </a:lnTo>
                  <a:lnTo>
                    <a:pt x="277" y="116"/>
                  </a:lnTo>
                  <a:lnTo>
                    <a:pt x="289" y="120"/>
                  </a:lnTo>
                  <a:lnTo>
                    <a:pt x="298" y="116"/>
                  </a:lnTo>
                  <a:lnTo>
                    <a:pt x="302" y="126"/>
                  </a:lnTo>
                  <a:lnTo>
                    <a:pt x="303" y="128"/>
                  </a:lnTo>
                  <a:lnTo>
                    <a:pt x="303" y="140"/>
                  </a:lnTo>
                  <a:lnTo>
                    <a:pt x="305" y="144"/>
                  </a:lnTo>
                  <a:lnTo>
                    <a:pt x="314" y="146"/>
                  </a:lnTo>
                  <a:lnTo>
                    <a:pt x="314" y="154"/>
                  </a:lnTo>
                  <a:lnTo>
                    <a:pt x="321" y="169"/>
                  </a:lnTo>
                  <a:lnTo>
                    <a:pt x="320" y="175"/>
                  </a:lnTo>
                  <a:lnTo>
                    <a:pt x="314" y="175"/>
                  </a:lnTo>
                  <a:lnTo>
                    <a:pt x="312" y="181"/>
                  </a:lnTo>
                  <a:lnTo>
                    <a:pt x="300" y="178"/>
                  </a:lnTo>
                  <a:lnTo>
                    <a:pt x="297" y="181"/>
                  </a:lnTo>
                  <a:lnTo>
                    <a:pt x="283" y="187"/>
                  </a:lnTo>
                  <a:lnTo>
                    <a:pt x="280" y="192"/>
                  </a:lnTo>
                  <a:lnTo>
                    <a:pt x="271" y="192"/>
                  </a:lnTo>
                  <a:lnTo>
                    <a:pt x="268" y="193"/>
                  </a:lnTo>
                  <a:lnTo>
                    <a:pt x="265" y="198"/>
                  </a:lnTo>
                  <a:lnTo>
                    <a:pt x="256" y="202"/>
                  </a:lnTo>
                  <a:lnTo>
                    <a:pt x="253" y="202"/>
                  </a:lnTo>
                  <a:lnTo>
                    <a:pt x="254" y="208"/>
                  </a:lnTo>
                  <a:lnTo>
                    <a:pt x="241" y="214"/>
                  </a:lnTo>
                  <a:lnTo>
                    <a:pt x="233" y="224"/>
                  </a:lnTo>
                  <a:lnTo>
                    <a:pt x="221" y="227"/>
                  </a:lnTo>
                  <a:lnTo>
                    <a:pt x="207" y="246"/>
                  </a:lnTo>
                  <a:lnTo>
                    <a:pt x="195" y="249"/>
                  </a:lnTo>
                  <a:lnTo>
                    <a:pt x="188" y="255"/>
                  </a:lnTo>
                  <a:lnTo>
                    <a:pt x="182" y="257"/>
                  </a:lnTo>
                  <a:lnTo>
                    <a:pt x="177" y="260"/>
                  </a:lnTo>
                  <a:lnTo>
                    <a:pt x="177" y="263"/>
                  </a:lnTo>
                  <a:lnTo>
                    <a:pt x="171" y="266"/>
                  </a:lnTo>
                  <a:lnTo>
                    <a:pt x="159" y="272"/>
                  </a:lnTo>
                  <a:lnTo>
                    <a:pt x="138" y="274"/>
                  </a:lnTo>
                  <a:lnTo>
                    <a:pt x="136" y="277"/>
                  </a:lnTo>
                  <a:lnTo>
                    <a:pt x="132" y="275"/>
                  </a:lnTo>
                  <a:lnTo>
                    <a:pt x="129" y="272"/>
                  </a:lnTo>
                  <a:lnTo>
                    <a:pt x="118" y="277"/>
                  </a:lnTo>
                  <a:lnTo>
                    <a:pt x="110" y="277"/>
                  </a:lnTo>
                  <a:lnTo>
                    <a:pt x="109" y="280"/>
                  </a:lnTo>
                  <a:lnTo>
                    <a:pt x="98" y="286"/>
                  </a:lnTo>
                  <a:lnTo>
                    <a:pt x="95" y="289"/>
                  </a:lnTo>
                  <a:lnTo>
                    <a:pt x="86" y="290"/>
                  </a:lnTo>
                  <a:lnTo>
                    <a:pt x="85" y="286"/>
                  </a:lnTo>
                  <a:lnTo>
                    <a:pt x="95" y="277"/>
                  </a:lnTo>
                  <a:lnTo>
                    <a:pt x="100" y="275"/>
                  </a:lnTo>
                  <a:lnTo>
                    <a:pt x="104" y="271"/>
                  </a:lnTo>
                  <a:lnTo>
                    <a:pt x="109" y="272"/>
                  </a:lnTo>
                  <a:lnTo>
                    <a:pt x="118" y="268"/>
                  </a:lnTo>
                  <a:lnTo>
                    <a:pt x="124" y="265"/>
                  </a:lnTo>
                  <a:lnTo>
                    <a:pt x="122" y="258"/>
                  </a:lnTo>
                  <a:lnTo>
                    <a:pt x="132" y="258"/>
                  </a:lnTo>
                  <a:lnTo>
                    <a:pt x="135" y="254"/>
                  </a:lnTo>
                  <a:lnTo>
                    <a:pt x="133" y="245"/>
                  </a:lnTo>
                  <a:lnTo>
                    <a:pt x="133" y="243"/>
                  </a:lnTo>
                  <a:lnTo>
                    <a:pt x="129" y="239"/>
                  </a:lnTo>
                  <a:lnTo>
                    <a:pt x="125" y="240"/>
                  </a:lnTo>
                  <a:lnTo>
                    <a:pt x="119" y="239"/>
                  </a:lnTo>
                  <a:lnTo>
                    <a:pt x="116" y="231"/>
                  </a:lnTo>
                  <a:lnTo>
                    <a:pt x="112" y="224"/>
                  </a:lnTo>
                  <a:lnTo>
                    <a:pt x="112" y="217"/>
                  </a:lnTo>
                  <a:lnTo>
                    <a:pt x="106" y="205"/>
                  </a:lnTo>
                  <a:lnTo>
                    <a:pt x="98" y="202"/>
                  </a:lnTo>
                  <a:lnTo>
                    <a:pt x="92" y="211"/>
                  </a:lnTo>
                  <a:lnTo>
                    <a:pt x="91" y="210"/>
                  </a:lnTo>
                  <a:lnTo>
                    <a:pt x="81" y="210"/>
                  </a:lnTo>
                  <a:lnTo>
                    <a:pt x="75" y="202"/>
                  </a:lnTo>
                  <a:lnTo>
                    <a:pt x="72" y="199"/>
                  </a:lnTo>
                  <a:lnTo>
                    <a:pt x="68" y="201"/>
                  </a:lnTo>
                  <a:lnTo>
                    <a:pt x="60" y="199"/>
                  </a:lnTo>
                  <a:lnTo>
                    <a:pt x="56" y="196"/>
                  </a:lnTo>
                  <a:lnTo>
                    <a:pt x="53" y="192"/>
                  </a:lnTo>
                  <a:lnTo>
                    <a:pt x="44" y="195"/>
                  </a:lnTo>
                  <a:lnTo>
                    <a:pt x="37" y="196"/>
                  </a:lnTo>
                  <a:lnTo>
                    <a:pt x="36" y="192"/>
                  </a:lnTo>
                  <a:lnTo>
                    <a:pt x="41" y="184"/>
                  </a:lnTo>
                  <a:lnTo>
                    <a:pt x="34" y="178"/>
                  </a:lnTo>
                  <a:lnTo>
                    <a:pt x="28" y="178"/>
                  </a:lnTo>
                  <a:lnTo>
                    <a:pt x="39" y="166"/>
                  </a:lnTo>
                  <a:lnTo>
                    <a:pt x="34" y="163"/>
                  </a:lnTo>
                  <a:lnTo>
                    <a:pt x="28" y="166"/>
                  </a:lnTo>
                  <a:lnTo>
                    <a:pt x="22" y="164"/>
                  </a:lnTo>
                  <a:lnTo>
                    <a:pt x="25" y="160"/>
                  </a:lnTo>
                  <a:lnTo>
                    <a:pt x="34" y="158"/>
                  </a:lnTo>
                  <a:lnTo>
                    <a:pt x="31" y="154"/>
                  </a:lnTo>
                  <a:lnTo>
                    <a:pt x="28" y="146"/>
                  </a:lnTo>
                  <a:lnTo>
                    <a:pt x="31" y="144"/>
                  </a:lnTo>
                  <a:lnTo>
                    <a:pt x="31" y="135"/>
                  </a:lnTo>
                  <a:lnTo>
                    <a:pt x="24" y="134"/>
                  </a:lnTo>
                  <a:lnTo>
                    <a:pt x="28" y="129"/>
                  </a:lnTo>
                  <a:lnTo>
                    <a:pt x="25" y="126"/>
                  </a:lnTo>
                  <a:lnTo>
                    <a:pt x="25" y="120"/>
                  </a:lnTo>
                  <a:lnTo>
                    <a:pt x="22" y="117"/>
                  </a:lnTo>
                  <a:lnTo>
                    <a:pt x="10" y="120"/>
                  </a:lnTo>
                  <a:lnTo>
                    <a:pt x="6" y="114"/>
                  </a:lnTo>
                  <a:lnTo>
                    <a:pt x="9" y="111"/>
                  </a:lnTo>
                  <a:lnTo>
                    <a:pt x="15" y="114"/>
                  </a:lnTo>
                  <a:lnTo>
                    <a:pt x="24" y="111"/>
                  </a:lnTo>
                  <a:lnTo>
                    <a:pt x="28" y="106"/>
                  </a:lnTo>
                  <a:lnTo>
                    <a:pt x="34" y="105"/>
                  </a:lnTo>
                  <a:lnTo>
                    <a:pt x="48" y="96"/>
                  </a:lnTo>
                  <a:lnTo>
                    <a:pt x="56" y="97"/>
                  </a:lnTo>
                  <a:lnTo>
                    <a:pt x="62" y="97"/>
                  </a:lnTo>
                  <a:lnTo>
                    <a:pt x="62" y="94"/>
                  </a:lnTo>
                  <a:lnTo>
                    <a:pt x="71" y="91"/>
                  </a:lnTo>
                  <a:lnTo>
                    <a:pt x="75" y="91"/>
                  </a:lnTo>
                  <a:lnTo>
                    <a:pt x="80" y="88"/>
                  </a:lnTo>
                  <a:lnTo>
                    <a:pt x="89" y="87"/>
                  </a:lnTo>
                  <a:lnTo>
                    <a:pt x="91" y="78"/>
                  </a:lnTo>
                  <a:lnTo>
                    <a:pt x="88" y="73"/>
                  </a:lnTo>
                  <a:lnTo>
                    <a:pt x="81" y="73"/>
                  </a:lnTo>
                  <a:lnTo>
                    <a:pt x="80" y="64"/>
                  </a:lnTo>
                  <a:lnTo>
                    <a:pt x="72" y="61"/>
                  </a:lnTo>
                  <a:lnTo>
                    <a:pt x="71" y="58"/>
                  </a:lnTo>
                  <a:lnTo>
                    <a:pt x="60" y="59"/>
                  </a:lnTo>
                  <a:lnTo>
                    <a:pt x="54" y="56"/>
                  </a:lnTo>
                  <a:lnTo>
                    <a:pt x="50" y="50"/>
                  </a:lnTo>
                  <a:lnTo>
                    <a:pt x="39" y="55"/>
                  </a:lnTo>
                  <a:lnTo>
                    <a:pt x="34" y="47"/>
                  </a:lnTo>
                  <a:lnTo>
                    <a:pt x="51" y="35"/>
                  </a:lnTo>
                  <a:lnTo>
                    <a:pt x="51" y="29"/>
                  </a:lnTo>
                  <a:lnTo>
                    <a:pt x="45" y="29"/>
                  </a:lnTo>
                  <a:lnTo>
                    <a:pt x="44" y="24"/>
                  </a:lnTo>
                  <a:lnTo>
                    <a:pt x="36" y="23"/>
                  </a:lnTo>
                  <a:lnTo>
                    <a:pt x="34" y="20"/>
                  </a:lnTo>
                  <a:lnTo>
                    <a:pt x="28" y="21"/>
                  </a:lnTo>
                  <a:lnTo>
                    <a:pt x="18" y="34"/>
                  </a:lnTo>
                  <a:lnTo>
                    <a:pt x="13" y="38"/>
                  </a:lnTo>
                  <a:lnTo>
                    <a:pt x="9" y="37"/>
                  </a:lnTo>
                  <a:lnTo>
                    <a:pt x="9" y="27"/>
                  </a:lnTo>
                  <a:lnTo>
                    <a:pt x="6" y="12"/>
                  </a:lnTo>
                  <a:lnTo>
                    <a:pt x="3" y="12"/>
                  </a:lnTo>
                  <a:lnTo>
                    <a:pt x="0" y="8"/>
                  </a:lnTo>
                  <a:lnTo>
                    <a:pt x="7" y="9"/>
                  </a:lnTo>
                  <a:lnTo>
                    <a:pt x="16" y="8"/>
                  </a:lnTo>
                  <a:lnTo>
                    <a:pt x="19" y="3"/>
                  </a:lnTo>
                  <a:lnTo>
                    <a:pt x="16" y="0"/>
                  </a:lnTo>
                  <a:lnTo>
                    <a:pt x="24" y="2"/>
                  </a:lnTo>
                  <a:lnTo>
                    <a:pt x="28" y="8"/>
                  </a:lnTo>
                  <a:lnTo>
                    <a:pt x="34" y="8"/>
                  </a:lnTo>
                  <a:lnTo>
                    <a:pt x="37" y="5"/>
                  </a:lnTo>
                  <a:lnTo>
                    <a:pt x="42" y="3"/>
                  </a:lnTo>
                  <a:lnTo>
                    <a:pt x="45" y="6"/>
                  </a:lnTo>
                  <a:lnTo>
                    <a:pt x="56" y="3"/>
                  </a:lnTo>
                  <a:lnTo>
                    <a:pt x="62" y="11"/>
                  </a:lnTo>
                  <a:lnTo>
                    <a:pt x="71" y="14"/>
                  </a:lnTo>
                  <a:lnTo>
                    <a:pt x="80" y="12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7" name="Freeform 6846">
              <a:extLst>
                <a:ext uri="{FF2B5EF4-FFF2-40B4-BE49-F238E27FC236}">
                  <a16:creationId xmlns:a16="http://schemas.microsoft.com/office/drawing/2014/main" id="{3789561A-AE14-5C29-8907-57E3F2CE5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2" y="3641"/>
              <a:ext cx="102" cy="143"/>
            </a:xfrm>
            <a:custGeom>
              <a:avLst/>
              <a:gdLst>
                <a:gd name="T0" fmla="*/ 79 w 204"/>
                <a:gd name="T1" fmla="*/ 8 h 288"/>
                <a:gd name="T2" fmla="*/ 79 w 204"/>
                <a:gd name="T3" fmla="*/ 17 h 288"/>
                <a:gd name="T4" fmla="*/ 78 w 204"/>
                <a:gd name="T5" fmla="*/ 28 h 288"/>
                <a:gd name="T6" fmla="*/ 82 w 204"/>
                <a:gd name="T7" fmla="*/ 37 h 288"/>
                <a:gd name="T8" fmla="*/ 82 w 204"/>
                <a:gd name="T9" fmla="*/ 47 h 288"/>
                <a:gd name="T10" fmla="*/ 85 w 204"/>
                <a:gd name="T11" fmla="*/ 64 h 288"/>
                <a:gd name="T12" fmla="*/ 73 w 204"/>
                <a:gd name="T13" fmla="*/ 72 h 288"/>
                <a:gd name="T14" fmla="*/ 73 w 204"/>
                <a:gd name="T15" fmla="*/ 90 h 288"/>
                <a:gd name="T16" fmla="*/ 55 w 204"/>
                <a:gd name="T17" fmla="*/ 105 h 288"/>
                <a:gd name="T18" fmla="*/ 64 w 204"/>
                <a:gd name="T19" fmla="*/ 116 h 288"/>
                <a:gd name="T20" fmla="*/ 79 w 204"/>
                <a:gd name="T21" fmla="*/ 122 h 288"/>
                <a:gd name="T22" fmla="*/ 75 w 204"/>
                <a:gd name="T23" fmla="*/ 133 h 288"/>
                <a:gd name="T24" fmla="*/ 55 w 204"/>
                <a:gd name="T25" fmla="*/ 136 h 288"/>
                <a:gd name="T26" fmla="*/ 44 w 204"/>
                <a:gd name="T27" fmla="*/ 145 h 288"/>
                <a:gd name="T28" fmla="*/ 38 w 204"/>
                <a:gd name="T29" fmla="*/ 158 h 288"/>
                <a:gd name="T30" fmla="*/ 22 w 204"/>
                <a:gd name="T31" fmla="*/ 178 h 288"/>
                <a:gd name="T32" fmla="*/ 9 w 204"/>
                <a:gd name="T33" fmla="*/ 190 h 288"/>
                <a:gd name="T34" fmla="*/ 0 w 204"/>
                <a:gd name="T35" fmla="*/ 202 h 288"/>
                <a:gd name="T36" fmla="*/ 12 w 204"/>
                <a:gd name="T37" fmla="*/ 199 h 288"/>
                <a:gd name="T38" fmla="*/ 34 w 204"/>
                <a:gd name="T39" fmla="*/ 204 h 288"/>
                <a:gd name="T40" fmla="*/ 43 w 204"/>
                <a:gd name="T41" fmla="*/ 212 h 288"/>
                <a:gd name="T42" fmla="*/ 52 w 204"/>
                <a:gd name="T43" fmla="*/ 218 h 288"/>
                <a:gd name="T44" fmla="*/ 59 w 204"/>
                <a:gd name="T45" fmla="*/ 222 h 288"/>
                <a:gd name="T46" fmla="*/ 73 w 204"/>
                <a:gd name="T47" fmla="*/ 213 h 288"/>
                <a:gd name="T48" fmla="*/ 82 w 204"/>
                <a:gd name="T49" fmla="*/ 207 h 288"/>
                <a:gd name="T50" fmla="*/ 76 w 204"/>
                <a:gd name="T51" fmla="*/ 224 h 288"/>
                <a:gd name="T52" fmla="*/ 87 w 204"/>
                <a:gd name="T53" fmla="*/ 233 h 288"/>
                <a:gd name="T54" fmla="*/ 96 w 204"/>
                <a:gd name="T55" fmla="*/ 231 h 288"/>
                <a:gd name="T56" fmla="*/ 100 w 204"/>
                <a:gd name="T57" fmla="*/ 248 h 288"/>
                <a:gd name="T58" fmla="*/ 96 w 204"/>
                <a:gd name="T59" fmla="*/ 257 h 288"/>
                <a:gd name="T60" fmla="*/ 96 w 204"/>
                <a:gd name="T61" fmla="*/ 271 h 288"/>
                <a:gd name="T62" fmla="*/ 116 w 204"/>
                <a:gd name="T63" fmla="*/ 268 h 288"/>
                <a:gd name="T64" fmla="*/ 137 w 204"/>
                <a:gd name="T65" fmla="*/ 274 h 288"/>
                <a:gd name="T66" fmla="*/ 146 w 204"/>
                <a:gd name="T67" fmla="*/ 283 h 288"/>
                <a:gd name="T68" fmla="*/ 158 w 204"/>
                <a:gd name="T69" fmla="*/ 286 h 288"/>
                <a:gd name="T70" fmla="*/ 172 w 204"/>
                <a:gd name="T71" fmla="*/ 286 h 288"/>
                <a:gd name="T72" fmla="*/ 178 w 204"/>
                <a:gd name="T73" fmla="*/ 272 h 288"/>
                <a:gd name="T74" fmla="*/ 185 w 204"/>
                <a:gd name="T75" fmla="*/ 257 h 288"/>
                <a:gd name="T76" fmla="*/ 191 w 204"/>
                <a:gd name="T77" fmla="*/ 248 h 288"/>
                <a:gd name="T78" fmla="*/ 182 w 204"/>
                <a:gd name="T79" fmla="*/ 242 h 288"/>
                <a:gd name="T80" fmla="*/ 170 w 204"/>
                <a:gd name="T81" fmla="*/ 257 h 288"/>
                <a:gd name="T82" fmla="*/ 172 w 204"/>
                <a:gd name="T83" fmla="*/ 247 h 288"/>
                <a:gd name="T84" fmla="*/ 169 w 204"/>
                <a:gd name="T85" fmla="*/ 227 h 288"/>
                <a:gd name="T86" fmla="*/ 191 w 204"/>
                <a:gd name="T87" fmla="*/ 207 h 288"/>
                <a:gd name="T88" fmla="*/ 202 w 204"/>
                <a:gd name="T89" fmla="*/ 196 h 288"/>
                <a:gd name="T90" fmla="*/ 195 w 204"/>
                <a:gd name="T91" fmla="*/ 192 h 288"/>
                <a:gd name="T92" fmla="*/ 184 w 204"/>
                <a:gd name="T93" fmla="*/ 190 h 288"/>
                <a:gd name="T94" fmla="*/ 172 w 204"/>
                <a:gd name="T95" fmla="*/ 177 h 288"/>
                <a:gd name="T96" fmla="*/ 173 w 204"/>
                <a:gd name="T97" fmla="*/ 160 h 288"/>
                <a:gd name="T98" fmla="*/ 173 w 204"/>
                <a:gd name="T99" fmla="*/ 148 h 288"/>
                <a:gd name="T100" fmla="*/ 161 w 204"/>
                <a:gd name="T101" fmla="*/ 134 h 288"/>
                <a:gd name="T102" fmla="*/ 149 w 204"/>
                <a:gd name="T103" fmla="*/ 126 h 288"/>
                <a:gd name="T104" fmla="*/ 137 w 204"/>
                <a:gd name="T105" fmla="*/ 111 h 288"/>
                <a:gd name="T106" fmla="*/ 129 w 204"/>
                <a:gd name="T107" fmla="*/ 99 h 288"/>
                <a:gd name="T108" fmla="*/ 126 w 204"/>
                <a:gd name="T109" fmla="*/ 82 h 288"/>
                <a:gd name="T110" fmla="*/ 126 w 204"/>
                <a:gd name="T111" fmla="*/ 72 h 288"/>
                <a:gd name="T112" fmla="*/ 128 w 204"/>
                <a:gd name="T113" fmla="*/ 55 h 288"/>
                <a:gd name="T114" fmla="*/ 134 w 204"/>
                <a:gd name="T115" fmla="*/ 40 h 288"/>
                <a:gd name="T116" fmla="*/ 116 w 204"/>
                <a:gd name="T117" fmla="*/ 31 h 288"/>
                <a:gd name="T118" fmla="*/ 100 w 204"/>
                <a:gd name="T119" fmla="*/ 0 h 288"/>
                <a:gd name="T120" fmla="*/ 94 w 204"/>
                <a:gd name="T121" fmla="*/ 2 h 288"/>
                <a:gd name="T122" fmla="*/ 82 w 204"/>
                <a:gd name="T123" fmla="*/ 5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4" h="288">
                  <a:moveTo>
                    <a:pt x="82" y="5"/>
                  </a:moveTo>
                  <a:lnTo>
                    <a:pt x="79" y="8"/>
                  </a:lnTo>
                  <a:lnTo>
                    <a:pt x="75" y="16"/>
                  </a:lnTo>
                  <a:lnTo>
                    <a:pt x="79" y="17"/>
                  </a:lnTo>
                  <a:lnTo>
                    <a:pt x="76" y="25"/>
                  </a:lnTo>
                  <a:lnTo>
                    <a:pt x="78" y="28"/>
                  </a:lnTo>
                  <a:lnTo>
                    <a:pt x="79" y="29"/>
                  </a:lnTo>
                  <a:lnTo>
                    <a:pt x="82" y="37"/>
                  </a:lnTo>
                  <a:lnTo>
                    <a:pt x="79" y="43"/>
                  </a:lnTo>
                  <a:lnTo>
                    <a:pt x="82" y="47"/>
                  </a:lnTo>
                  <a:lnTo>
                    <a:pt x="79" y="54"/>
                  </a:lnTo>
                  <a:lnTo>
                    <a:pt x="85" y="64"/>
                  </a:lnTo>
                  <a:lnTo>
                    <a:pt x="79" y="66"/>
                  </a:lnTo>
                  <a:lnTo>
                    <a:pt x="73" y="72"/>
                  </a:lnTo>
                  <a:lnTo>
                    <a:pt x="72" y="81"/>
                  </a:lnTo>
                  <a:lnTo>
                    <a:pt x="73" y="90"/>
                  </a:lnTo>
                  <a:lnTo>
                    <a:pt x="69" y="96"/>
                  </a:lnTo>
                  <a:lnTo>
                    <a:pt x="55" y="105"/>
                  </a:lnTo>
                  <a:lnTo>
                    <a:pt x="61" y="108"/>
                  </a:lnTo>
                  <a:lnTo>
                    <a:pt x="64" y="116"/>
                  </a:lnTo>
                  <a:lnTo>
                    <a:pt x="70" y="120"/>
                  </a:lnTo>
                  <a:lnTo>
                    <a:pt x="79" y="122"/>
                  </a:lnTo>
                  <a:lnTo>
                    <a:pt x="75" y="128"/>
                  </a:lnTo>
                  <a:lnTo>
                    <a:pt x="75" y="133"/>
                  </a:lnTo>
                  <a:lnTo>
                    <a:pt x="73" y="134"/>
                  </a:lnTo>
                  <a:lnTo>
                    <a:pt x="55" y="136"/>
                  </a:lnTo>
                  <a:lnTo>
                    <a:pt x="53" y="139"/>
                  </a:lnTo>
                  <a:lnTo>
                    <a:pt x="44" y="145"/>
                  </a:lnTo>
                  <a:lnTo>
                    <a:pt x="40" y="151"/>
                  </a:lnTo>
                  <a:lnTo>
                    <a:pt x="38" y="158"/>
                  </a:lnTo>
                  <a:lnTo>
                    <a:pt x="31" y="164"/>
                  </a:lnTo>
                  <a:lnTo>
                    <a:pt x="22" y="178"/>
                  </a:lnTo>
                  <a:lnTo>
                    <a:pt x="22" y="183"/>
                  </a:lnTo>
                  <a:lnTo>
                    <a:pt x="9" y="190"/>
                  </a:lnTo>
                  <a:lnTo>
                    <a:pt x="3" y="198"/>
                  </a:lnTo>
                  <a:lnTo>
                    <a:pt x="0" y="202"/>
                  </a:lnTo>
                  <a:lnTo>
                    <a:pt x="5" y="202"/>
                  </a:lnTo>
                  <a:lnTo>
                    <a:pt x="12" y="199"/>
                  </a:lnTo>
                  <a:lnTo>
                    <a:pt x="28" y="212"/>
                  </a:lnTo>
                  <a:lnTo>
                    <a:pt x="34" y="204"/>
                  </a:lnTo>
                  <a:lnTo>
                    <a:pt x="35" y="210"/>
                  </a:lnTo>
                  <a:lnTo>
                    <a:pt x="43" y="212"/>
                  </a:lnTo>
                  <a:lnTo>
                    <a:pt x="47" y="218"/>
                  </a:lnTo>
                  <a:lnTo>
                    <a:pt x="52" y="218"/>
                  </a:lnTo>
                  <a:lnTo>
                    <a:pt x="59" y="215"/>
                  </a:lnTo>
                  <a:lnTo>
                    <a:pt x="59" y="222"/>
                  </a:lnTo>
                  <a:lnTo>
                    <a:pt x="70" y="221"/>
                  </a:lnTo>
                  <a:lnTo>
                    <a:pt x="73" y="213"/>
                  </a:lnTo>
                  <a:lnTo>
                    <a:pt x="79" y="205"/>
                  </a:lnTo>
                  <a:lnTo>
                    <a:pt x="82" y="207"/>
                  </a:lnTo>
                  <a:lnTo>
                    <a:pt x="79" y="213"/>
                  </a:lnTo>
                  <a:lnTo>
                    <a:pt x="76" y="224"/>
                  </a:lnTo>
                  <a:lnTo>
                    <a:pt x="79" y="231"/>
                  </a:lnTo>
                  <a:lnTo>
                    <a:pt x="87" y="233"/>
                  </a:lnTo>
                  <a:lnTo>
                    <a:pt x="94" y="227"/>
                  </a:lnTo>
                  <a:lnTo>
                    <a:pt x="96" y="231"/>
                  </a:lnTo>
                  <a:lnTo>
                    <a:pt x="110" y="236"/>
                  </a:lnTo>
                  <a:lnTo>
                    <a:pt x="100" y="248"/>
                  </a:lnTo>
                  <a:lnTo>
                    <a:pt x="103" y="250"/>
                  </a:lnTo>
                  <a:lnTo>
                    <a:pt x="96" y="257"/>
                  </a:lnTo>
                  <a:lnTo>
                    <a:pt x="94" y="265"/>
                  </a:lnTo>
                  <a:lnTo>
                    <a:pt x="96" y="271"/>
                  </a:lnTo>
                  <a:lnTo>
                    <a:pt x="110" y="268"/>
                  </a:lnTo>
                  <a:lnTo>
                    <a:pt x="116" y="268"/>
                  </a:lnTo>
                  <a:lnTo>
                    <a:pt x="129" y="275"/>
                  </a:lnTo>
                  <a:lnTo>
                    <a:pt x="137" y="274"/>
                  </a:lnTo>
                  <a:lnTo>
                    <a:pt x="141" y="274"/>
                  </a:lnTo>
                  <a:lnTo>
                    <a:pt x="146" y="283"/>
                  </a:lnTo>
                  <a:lnTo>
                    <a:pt x="149" y="288"/>
                  </a:lnTo>
                  <a:lnTo>
                    <a:pt x="158" y="286"/>
                  </a:lnTo>
                  <a:lnTo>
                    <a:pt x="163" y="288"/>
                  </a:lnTo>
                  <a:lnTo>
                    <a:pt x="172" y="286"/>
                  </a:lnTo>
                  <a:lnTo>
                    <a:pt x="173" y="278"/>
                  </a:lnTo>
                  <a:lnTo>
                    <a:pt x="178" y="272"/>
                  </a:lnTo>
                  <a:lnTo>
                    <a:pt x="179" y="263"/>
                  </a:lnTo>
                  <a:lnTo>
                    <a:pt x="185" y="257"/>
                  </a:lnTo>
                  <a:lnTo>
                    <a:pt x="188" y="251"/>
                  </a:lnTo>
                  <a:lnTo>
                    <a:pt x="191" y="248"/>
                  </a:lnTo>
                  <a:lnTo>
                    <a:pt x="195" y="236"/>
                  </a:lnTo>
                  <a:lnTo>
                    <a:pt x="182" y="242"/>
                  </a:lnTo>
                  <a:lnTo>
                    <a:pt x="178" y="250"/>
                  </a:lnTo>
                  <a:lnTo>
                    <a:pt x="170" y="257"/>
                  </a:lnTo>
                  <a:lnTo>
                    <a:pt x="167" y="251"/>
                  </a:lnTo>
                  <a:lnTo>
                    <a:pt x="172" y="247"/>
                  </a:lnTo>
                  <a:lnTo>
                    <a:pt x="172" y="239"/>
                  </a:lnTo>
                  <a:lnTo>
                    <a:pt x="169" y="227"/>
                  </a:lnTo>
                  <a:lnTo>
                    <a:pt x="181" y="222"/>
                  </a:lnTo>
                  <a:lnTo>
                    <a:pt x="191" y="207"/>
                  </a:lnTo>
                  <a:lnTo>
                    <a:pt x="195" y="201"/>
                  </a:lnTo>
                  <a:lnTo>
                    <a:pt x="202" y="196"/>
                  </a:lnTo>
                  <a:lnTo>
                    <a:pt x="204" y="192"/>
                  </a:lnTo>
                  <a:lnTo>
                    <a:pt x="195" y="192"/>
                  </a:lnTo>
                  <a:lnTo>
                    <a:pt x="191" y="187"/>
                  </a:lnTo>
                  <a:lnTo>
                    <a:pt x="184" y="190"/>
                  </a:lnTo>
                  <a:lnTo>
                    <a:pt x="179" y="195"/>
                  </a:lnTo>
                  <a:lnTo>
                    <a:pt x="172" y="177"/>
                  </a:lnTo>
                  <a:lnTo>
                    <a:pt x="172" y="169"/>
                  </a:lnTo>
                  <a:lnTo>
                    <a:pt x="173" y="160"/>
                  </a:lnTo>
                  <a:lnTo>
                    <a:pt x="172" y="157"/>
                  </a:lnTo>
                  <a:lnTo>
                    <a:pt x="173" y="148"/>
                  </a:lnTo>
                  <a:lnTo>
                    <a:pt x="169" y="146"/>
                  </a:lnTo>
                  <a:lnTo>
                    <a:pt x="161" y="134"/>
                  </a:lnTo>
                  <a:lnTo>
                    <a:pt x="157" y="134"/>
                  </a:lnTo>
                  <a:lnTo>
                    <a:pt x="149" y="126"/>
                  </a:lnTo>
                  <a:lnTo>
                    <a:pt x="143" y="123"/>
                  </a:lnTo>
                  <a:lnTo>
                    <a:pt x="137" y="111"/>
                  </a:lnTo>
                  <a:lnTo>
                    <a:pt x="137" y="105"/>
                  </a:lnTo>
                  <a:lnTo>
                    <a:pt x="129" y="99"/>
                  </a:lnTo>
                  <a:lnTo>
                    <a:pt x="128" y="93"/>
                  </a:lnTo>
                  <a:lnTo>
                    <a:pt x="126" y="82"/>
                  </a:lnTo>
                  <a:lnTo>
                    <a:pt x="125" y="78"/>
                  </a:lnTo>
                  <a:lnTo>
                    <a:pt x="126" y="72"/>
                  </a:lnTo>
                  <a:lnTo>
                    <a:pt x="122" y="64"/>
                  </a:lnTo>
                  <a:lnTo>
                    <a:pt x="128" y="55"/>
                  </a:lnTo>
                  <a:lnTo>
                    <a:pt x="135" y="49"/>
                  </a:lnTo>
                  <a:lnTo>
                    <a:pt x="134" y="40"/>
                  </a:lnTo>
                  <a:lnTo>
                    <a:pt x="119" y="28"/>
                  </a:lnTo>
                  <a:lnTo>
                    <a:pt x="116" y="31"/>
                  </a:lnTo>
                  <a:lnTo>
                    <a:pt x="105" y="19"/>
                  </a:lnTo>
                  <a:lnTo>
                    <a:pt x="100" y="0"/>
                  </a:lnTo>
                  <a:lnTo>
                    <a:pt x="96" y="5"/>
                  </a:lnTo>
                  <a:lnTo>
                    <a:pt x="94" y="2"/>
                  </a:lnTo>
                  <a:lnTo>
                    <a:pt x="87" y="5"/>
                  </a:lnTo>
                  <a:lnTo>
                    <a:pt x="82" y="5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8" name="Freeform 6847">
              <a:extLst>
                <a:ext uri="{FF2B5EF4-FFF2-40B4-BE49-F238E27FC236}">
                  <a16:creationId xmlns:a16="http://schemas.microsoft.com/office/drawing/2014/main" id="{6A14FDBF-7C78-3C62-8EF4-9FD19BAAC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2" y="3641"/>
              <a:ext cx="102" cy="143"/>
            </a:xfrm>
            <a:custGeom>
              <a:avLst/>
              <a:gdLst>
                <a:gd name="T0" fmla="*/ 87 w 204"/>
                <a:gd name="T1" fmla="*/ 5 h 288"/>
                <a:gd name="T2" fmla="*/ 96 w 204"/>
                <a:gd name="T3" fmla="*/ 5 h 288"/>
                <a:gd name="T4" fmla="*/ 105 w 204"/>
                <a:gd name="T5" fmla="*/ 19 h 288"/>
                <a:gd name="T6" fmla="*/ 119 w 204"/>
                <a:gd name="T7" fmla="*/ 28 h 288"/>
                <a:gd name="T8" fmla="*/ 135 w 204"/>
                <a:gd name="T9" fmla="*/ 49 h 288"/>
                <a:gd name="T10" fmla="*/ 122 w 204"/>
                <a:gd name="T11" fmla="*/ 64 h 288"/>
                <a:gd name="T12" fmla="*/ 125 w 204"/>
                <a:gd name="T13" fmla="*/ 78 h 288"/>
                <a:gd name="T14" fmla="*/ 128 w 204"/>
                <a:gd name="T15" fmla="*/ 93 h 288"/>
                <a:gd name="T16" fmla="*/ 137 w 204"/>
                <a:gd name="T17" fmla="*/ 105 h 288"/>
                <a:gd name="T18" fmla="*/ 143 w 204"/>
                <a:gd name="T19" fmla="*/ 123 h 288"/>
                <a:gd name="T20" fmla="*/ 157 w 204"/>
                <a:gd name="T21" fmla="*/ 134 h 288"/>
                <a:gd name="T22" fmla="*/ 169 w 204"/>
                <a:gd name="T23" fmla="*/ 146 h 288"/>
                <a:gd name="T24" fmla="*/ 172 w 204"/>
                <a:gd name="T25" fmla="*/ 157 h 288"/>
                <a:gd name="T26" fmla="*/ 172 w 204"/>
                <a:gd name="T27" fmla="*/ 169 h 288"/>
                <a:gd name="T28" fmla="*/ 179 w 204"/>
                <a:gd name="T29" fmla="*/ 195 h 288"/>
                <a:gd name="T30" fmla="*/ 191 w 204"/>
                <a:gd name="T31" fmla="*/ 187 h 288"/>
                <a:gd name="T32" fmla="*/ 204 w 204"/>
                <a:gd name="T33" fmla="*/ 192 h 288"/>
                <a:gd name="T34" fmla="*/ 195 w 204"/>
                <a:gd name="T35" fmla="*/ 201 h 288"/>
                <a:gd name="T36" fmla="*/ 181 w 204"/>
                <a:gd name="T37" fmla="*/ 222 h 288"/>
                <a:gd name="T38" fmla="*/ 172 w 204"/>
                <a:gd name="T39" fmla="*/ 239 h 288"/>
                <a:gd name="T40" fmla="*/ 167 w 204"/>
                <a:gd name="T41" fmla="*/ 251 h 288"/>
                <a:gd name="T42" fmla="*/ 178 w 204"/>
                <a:gd name="T43" fmla="*/ 250 h 288"/>
                <a:gd name="T44" fmla="*/ 195 w 204"/>
                <a:gd name="T45" fmla="*/ 236 h 288"/>
                <a:gd name="T46" fmla="*/ 188 w 204"/>
                <a:gd name="T47" fmla="*/ 251 h 288"/>
                <a:gd name="T48" fmla="*/ 179 w 204"/>
                <a:gd name="T49" fmla="*/ 263 h 288"/>
                <a:gd name="T50" fmla="*/ 173 w 204"/>
                <a:gd name="T51" fmla="*/ 278 h 288"/>
                <a:gd name="T52" fmla="*/ 163 w 204"/>
                <a:gd name="T53" fmla="*/ 288 h 288"/>
                <a:gd name="T54" fmla="*/ 149 w 204"/>
                <a:gd name="T55" fmla="*/ 288 h 288"/>
                <a:gd name="T56" fmla="*/ 141 w 204"/>
                <a:gd name="T57" fmla="*/ 274 h 288"/>
                <a:gd name="T58" fmla="*/ 129 w 204"/>
                <a:gd name="T59" fmla="*/ 275 h 288"/>
                <a:gd name="T60" fmla="*/ 110 w 204"/>
                <a:gd name="T61" fmla="*/ 268 h 288"/>
                <a:gd name="T62" fmla="*/ 94 w 204"/>
                <a:gd name="T63" fmla="*/ 265 h 288"/>
                <a:gd name="T64" fmla="*/ 103 w 204"/>
                <a:gd name="T65" fmla="*/ 250 h 288"/>
                <a:gd name="T66" fmla="*/ 110 w 204"/>
                <a:gd name="T67" fmla="*/ 236 h 288"/>
                <a:gd name="T68" fmla="*/ 94 w 204"/>
                <a:gd name="T69" fmla="*/ 227 h 288"/>
                <a:gd name="T70" fmla="*/ 79 w 204"/>
                <a:gd name="T71" fmla="*/ 231 h 288"/>
                <a:gd name="T72" fmla="*/ 79 w 204"/>
                <a:gd name="T73" fmla="*/ 213 h 288"/>
                <a:gd name="T74" fmla="*/ 79 w 204"/>
                <a:gd name="T75" fmla="*/ 205 h 288"/>
                <a:gd name="T76" fmla="*/ 70 w 204"/>
                <a:gd name="T77" fmla="*/ 221 h 288"/>
                <a:gd name="T78" fmla="*/ 59 w 204"/>
                <a:gd name="T79" fmla="*/ 215 h 288"/>
                <a:gd name="T80" fmla="*/ 47 w 204"/>
                <a:gd name="T81" fmla="*/ 218 h 288"/>
                <a:gd name="T82" fmla="*/ 35 w 204"/>
                <a:gd name="T83" fmla="*/ 210 h 288"/>
                <a:gd name="T84" fmla="*/ 28 w 204"/>
                <a:gd name="T85" fmla="*/ 212 h 288"/>
                <a:gd name="T86" fmla="*/ 5 w 204"/>
                <a:gd name="T87" fmla="*/ 202 h 288"/>
                <a:gd name="T88" fmla="*/ 3 w 204"/>
                <a:gd name="T89" fmla="*/ 198 h 288"/>
                <a:gd name="T90" fmla="*/ 22 w 204"/>
                <a:gd name="T91" fmla="*/ 183 h 288"/>
                <a:gd name="T92" fmla="*/ 31 w 204"/>
                <a:gd name="T93" fmla="*/ 164 h 288"/>
                <a:gd name="T94" fmla="*/ 40 w 204"/>
                <a:gd name="T95" fmla="*/ 151 h 288"/>
                <a:gd name="T96" fmla="*/ 53 w 204"/>
                <a:gd name="T97" fmla="*/ 139 h 288"/>
                <a:gd name="T98" fmla="*/ 73 w 204"/>
                <a:gd name="T99" fmla="*/ 134 h 288"/>
                <a:gd name="T100" fmla="*/ 75 w 204"/>
                <a:gd name="T101" fmla="*/ 128 h 288"/>
                <a:gd name="T102" fmla="*/ 70 w 204"/>
                <a:gd name="T103" fmla="*/ 120 h 288"/>
                <a:gd name="T104" fmla="*/ 61 w 204"/>
                <a:gd name="T105" fmla="*/ 108 h 288"/>
                <a:gd name="T106" fmla="*/ 69 w 204"/>
                <a:gd name="T107" fmla="*/ 96 h 288"/>
                <a:gd name="T108" fmla="*/ 72 w 204"/>
                <a:gd name="T109" fmla="*/ 81 h 288"/>
                <a:gd name="T110" fmla="*/ 79 w 204"/>
                <a:gd name="T111" fmla="*/ 66 h 288"/>
                <a:gd name="T112" fmla="*/ 79 w 204"/>
                <a:gd name="T113" fmla="*/ 54 h 288"/>
                <a:gd name="T114" fmla="*/ 79 w 204"/>
                <a:gd name="T115" fmla="*/ 43 h 288"/>
                <a:gd name="T116" fmla="*/ 79 w 204"/>
                <a:gd name="T117" fmla="*/ 29 h 288"/>
                <a:gd name="T118" fmla="*/ 76 w 204"/>
                <a:gd name="T119" fmla="*/ 25 h 288"/>
                <a:gd name="T120" fmla="*/ 75 w 204"/>
                <a:gd name="T121" fmla="*/ 16 h 288"/>
                <a:gd name="T122" fmla="*/ 82 w 204"/>
                <a:gd name="T123" fmla="*/ 5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4" h="288">
                  <a:moveTo>
                    <a:pt x="82" y="5"/>
                  </a:moveTo>
                  <a:lnTo>
                    <a:pt x="87" y="5"/>
                  </a:lnTo>
                  <a:lnTo>
                    <a:pt x="94" y="2"/>
                  </a:lnTo>
                  <a:lnTo>
                    <a:pt x="96" y="5"/>
                  </a:lnTo>
                  <a:lnTo>
                    <a:pt x="100" y="0"/>
                  </a:lnTo>
                  <a:lnTo>
                    <a:pt x="105" y="19"/>
                  </a:lnTo>
                  <a:lnTo>
                    <a:pt x="116" y="31"/>
                  </a:lnTo>
                  <a:lnTo>
                    <a:pt x="119" y="28"/>
                  </a:lnTo>
                  <a:lnTo>
                    <a:pt x="134" y="40"/>
                  </a:lnTo>
                  <a:lnTo>
                    <a:pt x="135" y="49"/>
                  </a:lnTo>
                  <a:lnTo>
                    <a:pt x="128" y="55"/>
                  </a:lnTo>
                  <a:lnTo>
                    <a:pt x="122" y="64"/>
                  </a:lnTo>
                  <a:lnTo>
                    <a:pt x="126" y="72"/>
                  </a:lnTo>
                  <a:lnTo>
                    <a:pt x="125" y="78"/>
                  </a:lnTo>
                  <a:lnTo>
                    <a:pt x="126" y="82"/>
                  </a:lnTo>
                  <a:lnTo>
                    <a:pt x="128" y="93"/>
                  </a:lnTo>
                  <a:lnTo>
                    <a:pt x="129" y="99"/>
                  </a:lnTo>
                  <a:lnTo>
                    <a:pt x="137" y="105"/>
                  </a:lnTo>
                  <a:lnTo>
                    <a:pt x="137" y="111"/>
                  </a:lnTo>
                  <a:lnTo>
                    <a:pt x="143" y="123"/>
                  </a:lnTo>
                  <a:lnTo>
                    <a:pt x="149" y="126"/>
                  </a:lnTo>
                  <a:lnTo>
                    <a:pt x="157" y="134"/>
                  </a:lnTo>
                  <a:lnTo>
                    <a:pt x="161" y="134"/>
                  </a:lnTo>
                  <a:lnTo>
                    <a:pt x="169" y="146"/>
                  </a:lnTo>
                  <a:lnTo>
                    <a:pt x="173" y="148"/>
                  </a:lnTo>
                  <a:lnTo>
                    <a:pt x="172" y="157"/>
                  </a:lnTo>
                  <a:lnTo>
                    <a:pt x="173" y="160"/>
                  </a:lnTo>
                  <a:lnTo>
                    <a:pt x="172" y="169"/>
                  </a:lnTo>
                  <a:lnTo>
                    <a:pt x="172" y="177"/>
                  </a:lnTo>
                  <a:lnTo>
                    <a:pt x="179" y="195"/>
                  </a:lnTo>
                  <a:lnTo>
                    <a:pt x="184" y="190"/>
                  </a:lnTo>
                  <a:lnTo>
                    <a:pt x="191" y="187"/>
                  </a:lnTo>
                  <a:lnTo>
                    <a:pt x="195" y="192"/>
                  </a:lnTo>
                  <a:lnTo>
                    <a:pt x="204" y="192"/>
                  </a:lnTo>
                  <a:lnTo>
                    <a:pt x="202" y="196"/>
                  </a:lnTo>
                  <a:lnTo>
                    <a:pt x="195" y="201"/>
                  </a:lnTo>
                  <a:lnTo>
                    <a:pt x="191" y="207"/>
                  </a:lnTo>
                  <a:lnTo>
                    <a:pt x="181" y="222"/>
                  </a:lnTo>
                  <a:lnTo>
                    <a:pt x="169" y="227"/>
                  </a:lnTo>
                  <a:lnTo>
                    <a:pt x="172" y="239"/>
                  </a:lnTo>
                  <a:lnTo>
                    <a:pt x="172" y="247"/>
                  </a:lnTo>
                  <a:lnTo>
                    <a:pt x="167" y="251"/>
                  </a:lnTo>
                  <a:lnTo>
                    <a:pt x="170" y="257"/>
                  </a:lnTo>
                  <a:lnTo>
                    <a:pt x="178" y="250"/>
                  </a:lnTo>
                  <a:lnTo>
                    <a:pt x="182" y="242"/>
                  </a:lnTo>
                  <a:lnTo>
                    <a:pt x="195" y="236"/>
                  </a:lnTo>
                  <a:lnTo>
                    <a:pt x="191" y="248"/>
                  </a:lnTo>
                  <a:lnTo>
                    <a:pt x="188" y="251"/>
                  </a:lnTo>
                  <a:lnTo>
                    <a:pt x="185" y="257"/>
                  </a:lnTo>
                  <a:lnTo>
                    <a:pt x="179" y="263"/>
                  </a:lnTo>
                  <a:lnTo>
                    <a:pt x="178" y="272"/>
                  </a:lnTo>
                  <a:lnTo>
                    <a:pt x="173" y="278"/>
                  </a:lnTo>
                  <a:lnTo>
                    <a:pt x="172" y="286"/>
                  </a:lnTo>
                  <a:lnTo>
                    <a:pt x="163" y="288"/>
                  </a:lnTo>
                  <a:lnTo>
                    <a:pt x="158" y="286"/>
                  </a:lnTo>
                  <a:lnTo>
                    <a:pt x="149" y="288"/>
                  </a:lnTo>
                  <a:lnTo>
                    <a:pt x="146" y="283"/>
                  </a:lnTo>
                  <a:lnTo>
                    <a:pt x="141" y="274"/>
                  </a:lnTo>
                  <a:lnTo>
                    <a:pt x="137" y="274"/>
                  </a:lnTo>
                  <a:lnTo>
                    <a:pt x="129" y="275"/>
                  </a:lnTo>
                  <a:lnTo>
                    <a:pt x="116" y="268"/>
                  </a:lnTo>
                  <a:lnTo>
                    <a:pt x="110" y="268"/>
                  </a:lnTo>
                  <a:lnTo>
                    <a:pt x="96" y="271"/>
                  </a:lnTo>
                  <a:lnTo>
                    <a:pt x="94" y="265"/>
                  </a:lnTo>
                  <a:lnTo>
                    <a:pt x="96" y="257"/>
                  </a:lnTo>
                  <a:lnTo>
                    <a:pt x="103" y="250"/>
                  </a:lnTo>
                  <a:lnTo>
                    <a:pt x="100" y="248"/>
                  </a:lnTo>
                  <a:lnTo>
                    <a:pt x="110" y="236"/>
                  </a:lnTo>
                  <a:lnTo>
                    <a:pt x="96" y="231"/>
                  </a:lnTo>
                  <a:lnTo>
                    <a:pt x="94" y="227"/>
                  </a:lnTo>
                  <a:lnTo>
                    <a:pt x="87" y="233"/>
                  </a:lnTo>
                  <a:lnTo>
                    <a:pt x="79" y="231"/>
                  </a:lnTo>
                  <a:lnTo>
                    <a:pt x="76" y="224"/>
                  </a:lnTo>
                  <a:lnTo>
                    <a:pt x="79" y="213"/>
                  </a:lnTo>
                  <a:lnTo>
                    <a:pt x="82" y="207"/>
                  </a:lnTo>
                  <a:lnTo>
                    <a:pt x="79" y="205"/>
                  </a:lnTo>
                  <a:lnTo>
                    <a:pt x="73" y="213"/>
                  </a:lnTo>
                  <a:lnTo>
                    <a:pt x="70" y="221"/>
                  </a:lnTo>
                  <a:lnTo>
                    <a:pt x="59" y="222"/>
                  </a:lnTo>
                  <a:lnTo>
                    <a:pt x="59" y="215"/>
                  </a:lnTo>
                  <a:lnTo>
                    <a:pt x="52" y="218"/>
                  </a:lnTo>
                  <a:lnTo>
                    <a:pt x="47" y="218"/>
                  </a:lnTo>
                  <a:lnTo>
                    <a:pt x="43" y="212"/>
                  </a:lnTo>
                  <a:lnTo>
                    <a:pt x="35" y="210"/>
                  </a:lnTo>
                  <a:lnTo>
                    <a:pt x="34" y="204"/>
                  </a:lnTo>
                  <a:lnTo>
                    <a:pt x="28" y="212"/>
                  </a:lnTo>
                  <a:lnTo>
                    <a:pt x="12" y="199"/>
                  </a:lnTo>
                  <a:lnTo>
                    <a:pt x="5" y="202"/>
                  </a:lnTo>
                  <a:lnTo>
                    <a:pt x="0" y="202"/>
                  </a:lnTo>
                  <a:lnTo>
                    <a:pt x="3" y="198"/>
                  </a:lnTo>
                  <a:lnTo>
                    <a:pt x="9" y="190"/>
                  </a:lnTo>
                  <a:lnTo>
                    <a:pt x="22" y="183"/>
                  </a:lnTo>
                  <a:lnTo>
                    <a:pt x="22" y="178"/>
                  </a:lnTo>
                  <a:lnTo>
                    <a:pt x="31" y="164"/>
                  </a:lnTo>
                  <a:lnTo>
                    <a:pt x="38" y="158"/>
                  </a:lnTo>
                  <a:lnTo>
                    <a:pt x="40" y="151"/>
                  </a:lnTo>
                  <a:lnTo>
                    <a:pt x="44" y="145"/>
                  </a:lnTo>
                  <a:lnTo>
                    <a:pt x="53" y="139"/>
                  </a:lnTo>
                  <a:lnTo>
                    <a:pt x="55" y="136"/>
                  </a:lnTo>
                  <a:lnTo>
                    <a:pt x="73" y="134"/>
                  </a:lnTo>
                  <a:lnTo>
                    <a:pt x="75" y="133"/>
                  </a:lnTo>
                  <a:lnTo>
                    <a:pt x="75" y="128"/>
                  </a:lnTo>
                  <a:lnTo>
                    <a:pt x="79" y="122"/>
                  </a:lnTo>
                  <a:lnTo>
                    <a:pt x="70" y="120"/>
                  </a:lnTo>
                  <a:lnTo>
                    <a:pt x="64" y="116"/>
                  </a:lnTo>
                  <a:lnTo>
                    <a:pt x="61" y="108"/>
                  </a:lnTo>
                  <a:lnTo>
                    <a:pt x="55" y="105"/>
                  </a:lnTo>
                  <a:lnTo>
                    <a:pt x="69" y="96"/>
                  </a:lnTo>
                  <a:lnTo>
                    <a:pt x="73" y="90"/>
                  </a:lnTo>
                  <a:lnTo>
                    <a:pt x="72" y="81"/>
                  </a:lnTo>
                  <a:lnTo>
                    <a:pt x="73" y="72"/>
                  </a:lnTo>
                  <a:lnTo>
                    <a:pt x="79" y="66"/>
                  </a:lnTo>
                  <a:lnTo>
                    <a:pt x="85" y="64"/>
                  </a:lnTo>
                  <a:lnTo>
                    <a:pt x="79" y="54"/>
                  </a:lnTo>
                  <a:lnTo>
                    <a:pt x="82" y="47"/>
                  </a:lnTo>
                  <a:lnTo>
                    <a:pt x="79" y="43"/>
                  </a:lnTo>
                  <a:lnTo>
                    <a:pt x="82" y="37"/>
                  </a:lnTo>
                  <a:lnTo>
                    <a:pt x="79" y="29"/>
                  </a:lnTo>
                  <a:lnTo>
                    <a:pt x="78" y="28"/>
                  </a:lnTo>
                  <a:lnTo>
                    <a:pt x="76" y="25"/>
                  </a:lnTo>
                  <a:lnTo>
                    <a:pt x="79" y="17"/>
                  </a:lnTo>
                  <a:lnTo>
                    <a:pt x="75" y="16"/>
                  </a:lnTo>
                  <a:lnTo>
                    <a:pt x="79" y="8"/>
                  </a:lnTo>
                  <a:lnTo>
                    <a:pt x="82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9" name="Freeform 6848">
              <a:extLst>
                <a:ext uri="{FF2B5EF4-FFF2-40B4-BE49-F238E27FC236}">
                  <a16:creationId xmlns:a16="http://schemas.microsoft.com/office/drawing/2014/main" id="{46E5D9BE-3B39-375A-F145-DF461A746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2" y="3641"/>
              <a:ext cx="102" cy="143"/>
            </a:xfrm>
            <a:custGeom>
              <a:avLst/>
              <a:gdLst>
                <a:gd name="T0" fmla="*/ 87 w 204"/>
                <a:gd name="T1" fmla="*/ 5 h 288"/>
                <a:gd name="T2" fmla="*/ 96 w 204"/>
                <a:gd name="T3" fmla="*/ 5 h 288"/>
                <a:gd name="T4" fmla="*/ 105 w 204"/>
                <a:gd name="T5" fmla="*/ 19 h 288"/>
                <a:gd name="T6" fmla="*/ 119 w 204"/>
                <a:gd name="T7" fmla="*/ 28 h 288"/>
                <a:gd name="T8" fmla="*/ 135 w 204"/>
                <a:gd name="T9" fmla="*/ 49 h 288"/>
                <a:gd name="T10" fmla="*/ 122 w 204"/>
                <a:gd name="T11" fmla="*/ 64 h 288"/>
                <a:gd name="T12" fmla="*/ 125 w 204"/>
                <a:gd name="T13" fmla="*/ 78 h 288"/>
                <a:gd name="T14" fmla="*/ 128 w 204"/>
                <a:gd name="T15" fmla="*/ 93 h 288"/>
                <a:gd name="T16" fmla="*/ 137 w 204"/>
                <a:gd name="T17" fmla="*/ 105 h 288"/>
                <a:gd name="T18" fmla="*/ 143 w 204"/>
                <a:gd name="T19" fmla="*/ 123 h 288"/>
                <a:gd name="T20" fmla="*/ 157 w 204"/>
                <a:gd name="T21" fmla="*/ 134 h 288"/>
                <a:gd name="T22" fmla="*/ 169 w 204"/>
                <a:gd name="T23" fmla="*/ 146 h 288"/>
                <a:gd name="T24" fmla="*/ 172 w 204"/>
                <a:gd name="T25" fmla="*/ 157 h 288"/>
                <a:gd name="T26" fmla="*/ 172 w 204"/>
                <a:gd name="T27" fmla="*/ 169 h 288"/>
                <a:gd name="T28" fmla="*/ 179 w 204"/>
                <a:gd name="T29" fmla="*/ 195 h 288"/>
                <a:gd name="T30" fmla="*/ 191 w 204"/>
                <a:gd name="T31" fmla="*/ 187 h 288"/>
                <a:gd name="T32" fmla="*/ 204 w 204"/>
                <a:gd name="T33" fmla="*/ 192 h 288"/>
                <a:gd name="T34" fmla="*/ 195 w 204"/>
                <a:gd name="T35" fmla="*/ 201 h 288"/>
                <a:gd name="T36" fmla="*/ 181 w 204"/>
                <a:gd name="T37" fmla="*/ 222 h 288"/>
                <a:gd name="T38" fmla="*/ 172 w 204"/>
                <a:gd name="T39" fmla="*/ 239 h 288"/>
                <a:gd name="T40" fmla="*/ 167 w 204"/>
                <a:gd name="T41" fmla="*/ 251 h 288"/>
                <a:gd name="T42" fmla="*/ 178 w 204"/>
                <a:gd name="T43" fmla="*/ 250 h 288"/>
                <a:gd name="T44" fmla="*/ 195 w 204"/>
                <a:gd name="T45" fmla="*/ 236 h 288"/>
                <a:gd name="T46" fmla="*/ 188 w 204"/>
                <a:gd name="T47" fmla="*/ 251 h 288"/>
                <a:gd name="T48" fmla="*/ 179 w 204"/>
                <a:gd name="T49" fmla="*/ 263 h 288"/>
                <a:gd name="T50" fmla="*/ 173 w 204"/>
                <a:gd name="T51" fmla="*/ 278 h 288"/>
                <a:gd name="T52" fmla="*/ 163 w 204"/>
                <a:gd name="T53" fmla="*/ 288 h 288"/>
                <a:gd name="T54" fmla="*/ 149 w 204"/>
                <a:gd name="T55" fmla="*/ 288 h 288"/>
                <a:gd name="T56" fmla="*/ 141 w 204"/>
                <a:gd name="T57" fmla="*/ 274 h 288"/>
                <a:gd name="T58" fmla="*/ 129 w 204"/>
                <a:gd name="T59" fmla="*/ 275 h 288"/>
                <a:gd name="T60" fmla="*/ 110 w 204"/>
                <a:gd name="T61" fmla="*/ 268 h 288"/>
                <a:gd name="T62" fmla="*/ 94 w 204"/>
                <a:gd name="T63" fmla="*/ 265 h 288"/>
                <a:gd name="T64" fmla="*/ 103 w 204"/>
                <a:gd name="T65" fmla="*/ 250 h 288"/>
                <a:gd name="T66" fmla="*/ 110 w 204"/>
                <a:gd name="T67" fmla="*/ 236 h 288"/>
                <a:gd name="T68" fmla="*/ 94 w 204"/>
                <a:gd name="T69" fmla="*/ 227 h 288"/>
                <a:gd name="T70" fmla="*/ 79 w 204"/>
                <a:gd name="T71" fmla="*/ 231 h 288"/>
                <a:gd name="T72" fmla="*/ 79 w 204"/>
                <a:gd name="T73" fmla="*/ 213 h 288"/>
                <a:gd name="T74" fmla="*/ 79 w 204"/>
                <a:gd name="T75" fmla="*/ 205 h 288"/>
                <a:gd name="T76" fmla="*/ 70 w 204"/>
                <a:gd name="T77" fmla="*/ 221 h 288"/>
                <a:gd name="T78" fmla="*/ 59 w 204"/>
                <a:gd name="T79" fmla="*/ 215 h 288"/>
                <a:gd name="T80" fmla="*/ 47 w 204"/>
                <a:gd name="T81" fmla="*/ 218 h 288"/>
                <a:gd name="T82" fmla="*/ 35 w 204"/>
                <a:gd name="T83" fmla="*/ 210 h 288"/>
                <a:gd name="T84" fmla="*/ 28 w 204"/>
                <a:gd name="T85" fmla="*/ 212 h 288"/>
                <a:gd name="T86" fmla="*/ 5 w 204"/>
                <a:gd name="T87" fmla="*/ 202 h 288"/>
                <a:gd name="T88" fmla="*/ 3 w 204"/>
                <a:gd name="T89" fmla="*/ 198 h 288"/>
                <a:gd name="T90" fmla="*/ 22 w 204"/>
                <a:gd name="T91" fmla="*/ 183 h 288"/>
                <a:gd name="T92" fmla="*/ 31 w 204"/>
                <a:gd name="T93" fmla="*/ 164 h 288"/>
                <a:gd name="T94" fmla="*/ 40 w 204"/>
                <a:gd name="T95" fmla="*/ 151 h 288"/>
                <a:gd name="T96" fmla="*/ 53 w 204"/>
                <a:gd name="T97" fmla="*/ 139 h 288"/>
                <a:gd name="T98" fmla="*/ 73 w 204"/>
                <a:gd name="T99" fmla="*/ 134 h 288"/>
                <a:gd name="T100" fmla="*/ 75 w 204"/>
                <a:gd name="T101" fmla="*/ 128 h 288"/>
                <a:gd name="T102" fmla="*/ 70 w 204"/>
                <a:gd name="T103" fmla="*/ 120 h 288"/>
                <a:gd name="T104" fmla="*/ 61 w 204"/>
                <a:gd name="T105" fmla="*/ 108 h 288"/>
                <a:gd name="T106" fmla="*/ 69 w 204"/>
                <a:gd name="T107" fmla="*/ 96 h 288"/>
                <a:gd name="T108" fmla="*/ 72 w 204"/>
                <a:gd name="T109" fmla="*/ 81 h 288"/>
                <a:gd name="T110" fmla="*/ 79 w 204"/>
                <a:gd name="T111" fmla="*/ 66 h 288"/>
                <a:gd name="T112" fmla="*/ 79 w 204"/>
                <a:gd name="T113" fmla="*/ 54 h 288"/>
                <a:gd name="T114" fmla="*/ 79 w 204"/>
                <a:gd name="T115" fmla="*/ 43 h 288"/>
                <a:gd name="T116" fmla="*/ 79 w 204"/>
                <a:gd name="T117" fmla="*/ 29 h 288"/>
                <a:gd name="T118" fmla="*/ 76 w 204"/>
                <a:gd name="T119" fmla="*/ 25 h 288"/>
                <a:gd name="T120" fmla="*/ 75 w 204"/>
                <a:gd name="T121" fmla="*/ 16 h 288"/>
                <a:gd name="T122" fmla="*/ 82 w 204"/>
                <a:gd name="T123" fmla="*/ 5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4" h="288">
                  <a:moveTo>
                    <a:pt x="82" y="5"/>
                  </a:moveTo>
                  <a:lnTo>
                    <a:pt x="87" y="5"/>
                  </a:lnTo>
                  <a:lnTo>
                    <a:pt x="94" y="2"/>
                  </a:lnTo>
                  <a:lnTo>
                    <a:pt x="96" y="5"/>
                  </a:lnTo>
                  <a:lnTo>
                    <a:pt x="100" y="0"/>
                  </a:lnTo>
                  <a:lnTo>
                    <a:pt x="105" y="19"/>
                  </a:lnTo>
                  <a:lnTo>
                    <a:pt x="116" y="31"/>
                  </a:lnTo>
                  <a:lnTo>
                    <a:pt x="119" y="28"/>
                  </a:lnTo>
                  <a:lnTo>
                    <a:pt x="134" y="40"/>
                  </a:lnTo>
                  <a:lnTo>
                    <a:pt x="135" y="49"/>
                  </a:lnTo>
                  <a:lnTo>
                    <a:pt x="128" y="55"/>
                  </a:lnTo>
                  <a:lnTo>
                    <a:pt x="122" y="64"/>
                  </a:lnTo>
                  <a:lnTo>
                    <a:pt x="126" y="72"/>
                  </a:lnTo>
                  <a:lnTo>
                    <a:pt x="125" y="78"/>
                  </a:lnTo>
                  <a:lnTo>
                    <a:pt x="126" y="82"/>
                  </a:lnTo>
                  <a:lnTo>
                    <a:pt x="128" y="93"/>
                  </a:lnTo>
                  <a:lnTo>
                    <a:pt x="129" y="99"/>
                  </a:lnTo>
                  <a:lnTo>
                    <a:pt x="137" y="105"/>
                  </a:lnTo>
                  <a:lnTo>
                    <a:pt x="137" y="111"/>
                  </a:lnTo>
                  <a:lnTo>
                    <a:pt x="143" y="123"/>
                  </a:lnTo>
                  <a:lnTo>
                    <a:pt x="149" y="126"/>
                  </a:lnTo>
                  <a:lnTo>
                    <a:pt x="157" y="134"/>
                  </a:lnTo>
                  <a:lnTo>
                    <a:pt x="161" y="134"/>
                  </a:lnTo>
                  <a:lnTo>
                    <a:pt x="169" y="146"/>
                  </a:lnTo>
                  <a:lnTo>
                    <a:pt x="173" y="148"/>
                  </a:lnTo>
                  <a:lnTo>
                    <a:pt x="172" y="157"/>
                  </a:lnTo>
                  <a:lnTo>
                    <a:pt x="173" y="160"/>
                  </a:lnTo>
                  <a:lnTo>
                    <a:pt x="172" y="169"/>
                  </a:lnTo>
                  <a:lnTo>
                    <a:pt x="172" y="177"/>
                  </a:lnTo>
                  <a:lnTo>
                    <a:pt x="179" y="195"/>
                  </a:lnTo>
                  <a:lnTo>
                    <a:pt x="184" y="190"/>
                  </a:lnTo>
                  <a:lnTo>
                    <a:pt x="191" y="187"/>
                  </a:lnTo>
                  <a:lnTo>
                    <a:pt x="195" y="192"/>
                  </a:lnTo>
                  <a:lnTo>
                    <a:pt x="204" y="192"/>
                  </a:lnTo>
                  <a:lnTo>
                    <a:pt x="202" y="196"/>
                  </a:lnTo>
                  <a:lnTo>
                    <a:pt x="195" y="201"/>
                  </a:lnTo>
                  <a:lnTo>
                    <a:pt x="191" y="207"/>
                  </a:lnTo>
                  <a:lnTo>
                    <a:pt x="181" y="222"/>
                  </a:lnTo>
                  <a:lnTo>
                    <a:pt x="169" y="227"/>
                  </a:lnTo>
                  <a:lnTo>
                    <a:pt x="172" y="239"/>
                  </a:lnTo>
                  <a:lnTo>
                    <a:pt x="172" y="247"/>
                  </a:lnTo>
                  <a:lnTo>
                    <a:pt x="167" y="251"/>
                  </a:lnTo>
                  <a:lnTo>
                    <a:pt x="170" y="257"/>
                  </a:lnTo>
                  <a:lnTo>
                    <a:pt x="178" y="250"/>
                  </a:lnTo>
                  <a:lnTo>
                    <a:pt x="182" y="242"/>
                  </a:lnTo>
                  <a:lnTo>
                    <a:pt x="195" y="236"/>
                  </a:lnTo>
                  <a:lnTo>
                    <a:pt x="191" y="248"/>
                  </a:lnTo>
                  <a:lnTo>
                    <a:pt x="188" y="251"/>
                  </a:lnTo>
                  <a:lnTo>
                    <a:pt x="185" y="257"/>
                  </a:lnTo>
                  <a:lnTo>
                    <a:pt x="179" y="263"/>
                  </a:lnTo>
                  <a:lnTo>
                    <a:pt x="178" y="272"/>
                  </a:lnTo>
                  <a:lnTo>
                    <a:pt x="173" y="278"/>
                  </a:lnTo>
                  <a:lnTo>
                    <a:pt x="172" y="286"/>
                  </a:lnTo>
                  <a:lnTo>
                    <a:pt x="163" y="288"/>
                  </a:lnTo>
                  <a:lnTo>
                    <a:pt x="158" y="286"/>
                  </a:lnTo>
                  <a:lnTo>
                    <a:pt x="149" y="288"/>
                  </a:lnTo>
                  <a:lnTo>
                    <a:pt x="146" y="283"/>
                  </a:lnTo>
                  <a:lnTo>
                    <a:pt x="141" y="274"/>
                  </a:lnTo>
                  <a:lnTo>
                    <a:pt x="137" y="274"/>
                  </a:lnTo>
                  <a:lnTo>
                    <a:pt x="129" y="275"/>
                  </a:lnTo>
                  <a:lnTo>
                    <a:pt x="116" y="268"/>
                  </a:lnTo>
                  <a:lnTo>
                    <a:pt x="110" y="268"/>
                  </a:lnTo>
                  <a:lnTo>
                    <a:pt x="96" y="271"/>
                  </a:lnTo>
                  <a:lnTo>
                    <a:pt x="94" y="265"/>
                  </a:lnTo>
                  <a:lnTo>
                    <a:pt x="96" y="257"/>
                  </a:lnTo>
                  <a:lnTo>
                    <a:pt x="103" y="250"/>
                  </a:lnTo>
                  <a:lnTo>
                    <a:pt x="100" y="248"/>
                  </a:lnTo>
                  <a:lnTo>
                    <a:pt x="110" y="236"/>
                  </a:lnTo>
                  <a:lnTo>
                    <a:pt x="96" y="231"/>
                  </a:lnTo>
                  <a:lnTo>
                    <a:pt x="94" y="227"/>
                  </a:lnTo>
                  <a:lnTo>
                    <a:pt x="87" y="233"/>
                  </a:lnTo>
                  <a:lnTo>
                    <a:pt x="79" y="231"/>
                  </a:lnTo>
                  <a:lnTo>
                    <a:pt x="76" y="224"/>
                  </a:lnTo>
                  <a:lnTo>
                    <a:pt x="79" y="213"/>
                  </a:lnTo>
                  <a:lnTo>
                    <a:pt x="82" y="207"/>
                  </a:lnTo>
                  <a:lnTo>
                    <a:pt x="79" y="205"/>
                  </a:lnTo>
                  <a:lnTo>
                    <a:pt x="73" y="213"/>
                  </a:lnTo>
                  <a:lnTo>
                    <a:pt x="70" y="221"/>
                  </a:lnTo>
                  <a:lnTo>
                    <a:pt x="59" y="222"/>
                  </a:lnTo>
                  <a:lnTo>
                    <a:pt x="59" y="215"/>
                  </a:lnTo>
                  <a:lnTo>
                    <a:pt x="52" y="218"/>
                  </a:lnTo>
                  <a:lnTo>
                    <a:pt x="47" y="218"/>
                  </a:lnTo>
                  <a:lnTo>
                    <a:pt x="43" y="212"/>
                  </a:lnTo>
                  <a:lnTo>
                    <a:pt x="35" y="210"/>
                  </a:lnTo>
                  <a:lnTo>
                    <a:pt x="34" y="204"/>
                  </a:lnTo>
                  <a:lnTo>
                    <a:pt x="28" y="212"/>
                  </a:lnTo>
                  <a:lnTo>
                    <a:pt x="12" y="199"/>
                  </a:lnTo>
                  <a:lnTo>
                    <a:pt x="5" y="202"/>
                  </a:lnTo>
                  <a:lnTo>
                    <a:pt x="0" y="202"/>
                  </a:lnTo>
                  <a:lnTo>
                    <a:pt x="3" y="198"/>
                  </a:lnTo>
                  <a:lnTo>
                    <a:pt x="9" y="190"/>
                  </a:lnTo>
                  <a:lnTo>
                    <a:pt x="22" y="183"/>
                  </a:lnTo>
                  <a:lnTo>
                    <a:pt x="22" y="178"/>
                  </a:lnTo>
                  <a:lnTo>
                    <a:pt x="31" y="164"/>
                  </a:lnTo>
                  <a:lnTo>
                    <a:pt x="38" y="158"/>
                  </a:lnTo>
                  <a:lnTo>
                    <a:pt x="40" y="151"/>
                  </a:lnTo>
                  <a:lnTo>
                    <a:pt x="44" y="145"/>
                  </a:lnTo>
                  <a:lnTo>
                    <a:pt x="53" y="139"/>
                  </a:lnTo>
                  <a:lnTo>
                    <a:pt x="55" y="136"/>
                  </a:lnTo>
                  <a:lnTo>
                    <a:pt x="73" y="134"/>
                  </a:lnTo>
                  <a:lnTo>
                    <a:pt x="75" y="133"/>
                  </a:lnTo>
                  <a:lnTo>
                    <a:pt x="75" y="128"/>
                  </a:lnTo>
                  <a:lnTo>
                    <a:pt x="79" y="122"/>
                  </a:lnTo>
                  <a:lnTo>
                    <a:pt x="70" y="120"/>
                  </a:lnTo>
                  <a:lnTo>
                    <a:pt x="64" y="116"/>
                  </a:lnTo>
                  <a:lnTo>
                    <a:pt x="61" y="108"/>
                  </a:lnTo>
                  <a:lnTo>
                    <a:pt x="55" y="105"/>
                  </a:lnTo>
                  <a:lnTo>
                    <a:pt x="69" y="96"/>
                  </a:lnTo>
                  <a:lnTo>
                    <a:pt x="73" y="90"/>
                  </a:lnTo>
                  <a:lnTo>
                    <a:pt x="72" y="81"/>
                  </a:lnTo>
                  <a:lnTo>
                    <a:pt x="73" y="72"/>
                  </a:lnTo>
                  <a:lnTo>
                    <a:pt x="79" y="66"/>
                  </a:lnTo>
                  <a:lnTo>
                    <a:pt x="85" y="64"/>
                  </a:lnTo>
                  <a:lnTo>
                    <a:pt x="79" y="54"/>
                  </a:lnTo>
                  <a:lnTo>
                    <a:pt x="82" y="47"/>
                  </a:lnTo>
                  <a:lnTo>
                    <a:pt x="79" y="43"/>
                  </a:lnTo>
                  <a:lnTo>
                    <a:pt x="82" y="37"/>
                  </a:lnTo>
                  <a:lnTo>
                    <a:pt x="79" y="29"/>
                  </a:lnTo>
                  <a:lnTo>
                    <a:pt x="78" y="28"/>
                  </a:lnTo>
                  <a:lnTo>
                    <a:pt x="76" y="25"/>
                  </a:lnTo>
                  <a:lnTo>
                    <a:pt x="79" y="17"/>
                  </a:lnTo>
                  <a:lnTo>
                    <a:pt x="75" y="16"/>
                  </a:lnTo>
                  <a:lnTo>
                    <a:pt x="79" y="8"/>
                  </a:lnTo>
                  <a:lnTo>
                    <a:pt x="82" y="5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0" name="Freeform 6849">
              <a:extLst>
                <a:ext uri="{FF2B5EF4-FFF2-40B4-BE49-F238E27FC236}">
                  <a16:creationId xmlns:a16="http://schemas.microsoft.com/office/drawing/2014/main" id="{194BF698-236B-DA8F-7B4E-2559BA62B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7" y="3780"/>
              <a:ext cx="5" cy="3"/>
            </a:xfrm>
            <a:custGeom>
              <a:avLst/>
              <a:gdLst>
                <a:gd name="T0" fmla="*/ 11 w 11"/>
                <a:gd name="T1" fmla="*/ 7 h 7"/>
                <a:gd name="T2" fmla="*/ 8 w 11"/>
                <a:gd name="T3" fmla="*/ 0 h 7"/>
                <a:gd name="T4" fmla="*/ 0 w 11"/>
                <a:gd name="T5" fmla="*/ 5 h 7"/>
                <a:gd name="T6" fmla="*/ 11 w 11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lnTo>
                    <a:pt x="8" y="0"/>
                  </a:lnTo>
                  <a:lnTo>
                    <a:pt x="0" y="5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1" name="Freeform 6850">
              <a:extLst>
                <a:ext uri="{FF2B5EF4-FFF2-40B4-BE49-F238E27FC236}">
                  <a16:creationId xmlns:a16="http://schemas.microsoft.com/office/drawing/2014/main" id="{E731356D-D8E1-06C2-8583-7D3E52EB3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7" y="3780"/>
              <a:ext cx="5" cy="3"/>
            </a:xfrm>
            <a:custGeom>
              <a:avLst/>
              <a:gdLst>
                <a:gd name="T0" fmla="*/ 11 w 11"/>
                <a:gd name="T1" fmla="*/ 7 h 7"/>
                <a:gd name="T2" fmla="*/ 0 w 11"/>
                <a:gd name="T3" fmla="*/ 5 h 7"/>
                <a:gd name="T4" fmla="*/ 8 w 11"/>
                <a:gd name="T5" fmla="*/ 0 h 7"/>
                <a:gd name="T6" fmla="*/ 11 w 11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lnTo>
                    <a:pt x="0" y="5"/>
                  </a:lnTo>
                  <a:lnTo>
                    <a:pt x="8" y="0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2" name="Freeform 6851">
              <a:extLst>
                <a:ext uri="{FF2B5EF4-FFF2-40B4-BE49-F238E27FC236}">
                  <a16:creationId xmlns:a16="http://schemas.microsoft.com/office/drawing/2014/main" id="{C3EC7937-5704-3DA5-10B6-981D28D2C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7" y="3780"/>
              <a:ext cx="5" cy="3"/>
            </a:xfrm>
            <a:custGeom>
              <a:avLst/>
              <a:gdLst>
                <a:gd name="T0" fmla="*/ 11 w 11"/>
                <a:gd name="T1" fmla="*/ 7 h 7"/>
                <a:gd name="T2" fmla="*/ 0 w 11"/>
                <a:gd name="T3" fmla="*/ 5 h 7"/>
                <a:gd name="T4" fmla="*/ 8 w 11"/>
                <a:gd name="T5" fmla="*/ 0 h 7"/>
                <a:gd name="T6" fmla="*/ 11 w 11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lnTo>
                    <a:pt x="0" y="5"/>
                  </a:lnTo>
                  <a:lnTo>
                    <a:pt x="8" y="0"/>
                  </a:lnTo>
                  <a:lnTo>
                    <a:pt x="11" y="7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3" name="Freeform 6852">
              <a:extLst>
                <a:ext uri="{FF2B5EF4-FFF2-40B4-BE49-F238E27FC236}">
                  <a16:creationId xmlns:a16="http://schemas.microsoft.com/office/drawing/2014/main" id="{C5D96239-130A-8D9F-3368-F0DDB69D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2" y="3584"/>
              <a:ext cx="80" cy="99"/>
            </a:xfrm>
            <a:custGeom>
              <a:avLst/>
              <a:gdLst>
                <a:gd name="T0" fmla="*/ 35 w 160"/>
                <a:gd name="T1" fmla="*/ 77 h 197"/>
                <a:gd name="T2" fmla="*/ 23 w 160"/>
                <a:gd name="T3" fmla="*/ 83 h 197"/>
                <a:gd name="T4" fmla="*/ 16 w 160"/>
                <a:gd name="T5" fmla="*/ 90 h 197"/>
                <a:gd name="T6" fmla="*/ 8 w 160"/>
                <a:gd name="T7" fmla="*/ 102 h 197"/>
                <a:gd name="T8" fmla="*/ 3 w 160"/>
                <a:gd name="T9" fmla="*/ 108 h 197"/>
                <a:gd name="T10" fmla="*/ 0 w 160"/>
                <a:gd name="T11" fmla="*/ 112 h 197"/>
                <a:gd name="T12" fmla="*/ 16 w 160"/>
                <a:gd name="T13" fmla="*/ 143 h 197"/>
                <a:gd name="T14" fmla="*/ 34 w 160"/>
                <a:gd name="T15" fmla="*/ 152 h 197"/>
                <a:gd name="T16" fmla="*/ 46 w 160"/>
                <a:gd name="T17" fmla="*/ 150 h 197"/>
                <a:gd name="T18" fmla="*/ 51 w 160"/>
                <a:gd name="T19" fmla="*/ 164 h 197"/>
                <a:gd name="T20" fmla="*/ 63 w 160"/>
                <a:gd name="T21" fmla="*/ 166 h 197"/>
                <a:gd name="T22" fmla="*/ 76 w 160"/>
                <a:gd name="T23" fmla="*/ 178 h 197"/>
                <a:gd name="T24" fmla="*/ 91 w 160"/>
                <a:gd name="T25" fmla="*/ 188 h 197"/>
                <a:gd name="T26" fmla="*/ 114 w 160"/>
                <a:gd name="T27" fmla="*/ 169 h 197"/>
                <a:gd name="T28" fmla="*/ 119 w 160"/>
                <a:gd name="T29" fmla="*/ 187 h 197"/>
                <a:gd name="T30" fmla="*/ 111 w 160"/>
                <a:gd name="T31" fmla="*/ 190 h 197"/>
                <a:gd name="T32" fmla="*/ 120 w 160"/>
                <a:gd name="T33" fmla="*/ 197 h 197"/>
                <a:gd name="T34" fmla="*/ 131 w 160"/>
                <a:gd name="T35" fmla="*/ 196 h 197"/>
                <a:gd name="T36" fmla="*/ 132 w 160"/>
                <a:gd name="T37" fmla="*/ 187 h 197"/>
                <a:gd name="T38" fmla="*/ 131 w 160"/>
                <a:gd name="T39" fmla="*/ 179 h 197"/>
                <a:gd name="T40" fmla="*/ 140 w 160"/>
                <a:gd name="T41" fmla="*/ 181 h 197"/>
                <a:gd name="T42" fmla="*/ 148 w 160"/>
                <a:gd name="T43" fmla="*/ 170 h 197"/>
                <a:gd name="T44" fmla="*/ 151 w 160"/>
                <a:gd name="T45" fmla="*/ 161 h 197"/>
                <a:gd name="T46" fmla="*/ 142 w 160"/>
                <a:gd name="T47" fmla="*/ 147 h 197"/>
                <a:gd name="T48" fmla="*/ 155 w 160"/>
                <a:gd name="T49" fmla="*/ 137 h 197"/>
                <a:gd name="T50" fmla="*/ 158 w 160"/>
                <a:gd name="T51" fmla="*/ 123 h 197"/>
                <a:gd name="T52" fmla="*/ 155 w 160"/>
                <a:gd name="T53" fmla="*/ 115 h 197"/>
                <a:gd name="T54" fmla="*/ 155 w 160"/>
                <a:gd name="T55" fmla="*/ 106 h 197"/>
                <a:gd name="T56" fmla="*/ 157 w 160"/>
                <a:gd name="T57" fmla="*/ 77 h 197"/>
                <a:gd name="T58" fmla="*/ 151 w 160"/>
                <a:gd name="T59" fmla="*/ 71 h 197"/>
                <a:gd name="T60" fmla="*/ 148 w 160"/>
                <a:gd name="T61" fmla="*/ 53 h 197"/>
                <a:gd name="T62" fmla="*/ 151 w 160"/>
                <a:gd name="T63" fmla="*/ 18 h 197"/>
                <a:gd name="T64" fmla="*/ 148 w 160"/>
                <a:gd name="T65" fmla="*/ 6 h 197"/>
                <a:gd name="T66" fmla="*/ 129 w 160"/>
                <a:gd name="T67" fmla="*/ 3 h 197"/>
                <a:gd name="T68" fmla="*/ 111 w 160"/>
                <a:gd name="T69" fmla="*/ 18 h 197"/>
                <a:gd name="T70" fmla="*/ 101 w 160"/>
                <a:gd name="T71" fmla="*/ 30 h 197"/>
                <a:gd name="T72" fmla="*/ 87 w 160"/>
                <a:gd name="T73" fmla="*/ 42 h 197"/>
                <a:gd name="T74" fmla="*/ 76 w 160"/>
                <a:gd name="T75" fmla="*/ 52 h 197"/>
                <a:gd name="T76" fmla="*/ 69 w 160"/>
                <a:gd name="T77" fmla="*/ 59 h 197"/>
                <a:gd name="T78" fmla="*/ 55 w 160"/>
                <a:gd name="T79" fmla="*/ 80 h 197"/>
                <a:gd name="T80" fmla="*/ 46 w 160"/>
                <a:gd name="T81" fmla="*/ 64 h 197"/>
                <a:gd name="T82" fmla="*/ 37 w 160"/>
                <a:gd name="T83" fmla="*/ 73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60" h="197">
                  <a:moveTo>
                    <a:pt x="37" y="73"/>
                  </a:moveTo>
                  <a:lnTo>
                    <a:pt x="35" y="77"/>
                  </a:lnTo>
                  <a:lnTo>
                    <a:pt x="32" y="80"/>
                  </a:lnTo>
                  <a:lnTo>
                    <a:pt x="23" y="83"/>
                  </a:lnTo>
                  <a:lnTo>
                    <a:pt x="20" y="88"/>
                  </a:lnTo>
                  <a:lnTo>
                    <a:pt x="16" y="90"/>
                  </a:lnTo>
                  <a:lnTo>
                    <a:pt x="13" y="96"/>
                  </a:lnTo>
                  <a:lnTo>
                    <a:pt x="8" y="102"/>
                  </a:lnTo>
                  <a:lnTo>
                    <a:pt x="8" y="105"/>
                  </a:lnTo>
                  <a:lnTo>
                    <a:pt x="3" y="108"/>
                  </a:lnTo>
                  <a:lnTo>
                    <a:pt x="0" y="111"/>
                  </a:lnTo>
                  <a:lnTo>
                    <a:pt x="0" y="112"/>
                  </a:lnTo>
                  <a:lnTo>
                    <a:pt x="5" y="131"/>
                  </a:lnTo>
                  <a:lnTo>
                    <a:pt x="16" y="143"/>
                  </a:lnTo>
                  <a:lnTo>
                    <a:pt x="19" y="140"/>
                  </a:lnTo>
                  <a:lnTo>
                    <a:pt x="34" y="152"/>
                  </a:lnTo>
                  <a:lnTo>
                    <a:pt x="40" y="150"/>
                  </a:lnTo>
                  <a:lnTo>
                    <a:pt x="46" y="150"/>
                  </a:lnTo>
                  <a:lnTo>
                    <a:pt x="49" y="156"/>
                  </a:lnTo>
                  <a:lnTo>
                    <a:pt x="51" y="164"/>
                  </a:lnTo>
                  <a:lnTo>
                    <a:pt x="54" y="167"/>
                  </a:lnTo>
                  <a:lnTo>
                    <a:pt x="63" y="166"/>
                  </a:lnTo>
                  <a:lnTo>
                    <a:pt x="70" y="170"/>
                  </a:lnTo>
                  <a:lnTo>
                    <a:pt x="76" y="178"/>
                  </a:lnTo>
                  <a:lnTo>
                    <a:pt x="79" y="179"/>
                  </a:lnTo>
                  <a:lnTo>
                    <a:pt x="91" y="188"/>
                  </a:lnTo>
                  <a:lnTo>
                    <a:pt x="99" y="178"/>
                  </a:lnTo>
                  <a:lnTo>
                    <a:pt x="114" y="169"/>
                  </a:lnTo>
                  <a:lnTo>
                    <a:pt x="117" y="175"/>
                  </a:lnTo>
                  <a:lnTo>
                    <a:pt x="119" y="187"/>
                  </a:lnTo>
                  <a:lnTo>
                    <a:pt x="116" y="190"/>
                  </a:lnTo>
                  <a:lnTo>
                    <a:pt x="111" y="190"/>
                  </a:lnTo>
                  <a:lnTo>
                    <a:pt x="116" y="197"/>
                  </a:lnTo>
                  <a:lnTo>
                    <a:pt x="120" y="197"/>
                  </a:lnTo>
                  <a:lnTo>
                    <a:pt x="125" y="193"/>
                  </a:lnTo>
                  <a:lnTo>
                    <a:pt x="131" y="196"/>
                  </a:lnTo>
                  <a:lnTo>
                    <a:pt x="134" y="196"/>
                  </a:lnTo>
                  <a:lnTo>
                    <a:pt x="132" y="187"/>
                  </a:lnTo>
                  <a:lnTo>
                    <a:pt x="129" y="185"/>
                  </a:lnTo>
                  <a:lnTo>
                    <a:pt x="131" y="179"/>
                  </a:lnTo>
                  <a:lnTo>
                    <a:pt x="136" y="178"/>
                  </a:lnTo>
                  <a:lnTo>
                    <a:pt x="140" y="181"/>
                  </a:lnTo>
                  <a:lnTo>
                    <a:pt x="143" y="181"/>
                  </a:lnTo>
                  <a:lnTo>
                    <a:pt x="148" y="170"/>
                  </a:lnTo>
                  <a:lnTo>
                    <a:pt x="151" y="167"/>
                  </a:lnTo>
                  <a:lnTo>
                    <a:pt x="151" y="161"/>
                  </a:lnTo>
                  <a:lnTo>
                    <a:pt x="145" y="153"/>
                  </a:lnTo>
                  <a:lnTo>
                    <a:pt x="142" y="147"/>
                  </a:lnTo>
                  <a:lnTo>
                    <a:pt x="148" y="140"/>
                  </a:lnTo>
                  <a:lnTo>
                    <a:pt x="155" y="137"/>
                  </a:lnTo>
                  <a:lnTo>
                    <a:pt x="158" y="134"/>
                  </a:lnTo>
                  <a:lnTo>
                    <a:pt x="158" y="123"/>
                  </a:lnTo>
                  <a:lnTo>
                    <a:pt x="160" y="120"/>
                  </a:lnTo>
                  <a:lnTo>
                    <a:pt x="155" y="115"/>
                  </a:lnTo>
                  <a:lnTo>
                    <a:pt x="158" y="112"/>
                  </a:lnTo>
                  <a:lnTo>
                    <a:pt x="155" y="106"/>
                  </a:lnTo>
                  <a:lnTo>
                    <a:pt x="158" y="94"/>
                  </a:lnTo>
                  <a:lnTo>
                    <a:pt x="157" y="77"/>
                  </a:lnTo>
                  <a:lnTo>
                    <a:pt x="155" y="71"/>
                  </a:lnTo>
                  <a:lnTo>
                    <a:pt x="151" y="71"/>
                  </a:lnTo>
                  <a:lnTo>
                    <a:pt x="151" y="61"/>
                  </a:lnTo>
                  <a:lnTo>
                    <a:pt x="148" y="53"/>
                  </a:lnTo>
                  <a:lnTo>
                    <a:pt x="152" y="38"/>
                  </a:lnTo>
                  <a:lnTo>
                    <a:pt x="151" y="18"/>
                  </a:lnTo>
                  <a:lnTo>
                    <a:pt x="148" y="12"/>
                  </a:lnTo>
                  <a:lnTo>
                    <a:pt x="148" y="6"/>
                  </a:lnTo>
                  <a:lnTo>
                    <a:pt x="139" y="0"/>
                  </a:lnTo>
                  <a:lnTo>
                    <a:pt x="129" y="3"/>
                  </a:lnTo>
                  <a:lnTo>
                    <a:pt x="116" y="18"/>
                  </a:lnTo>
                  <a:lnTo>
                    <a:pt x="111" y="18"/>
                  </a:lnTo>
                  <a:lnTo>
                    <a:pt x="105" y="26"/>
                  </a:lnTo>
                  <a:lnTo>
                    <a:pt x="101" y="30"/>
                  </a:lnTo>
                  <a:lnTo>
                    <a:pt x="95" y="30"/>
                  </a:lnTo>
                  <a:lnTo>
                    <a:pt x="87" y="42"/>
                  </a:lnTo>
                  <a:lnTo>
                    <a:pt x="78" y="47"/>
                  </a:lnTo>
                  <a:lnTo>
                    <a:pt x="76" y="52"/>
                  </a:lnTo>
                  <a:lnTo>
                    <a:pt x="70" y="55"/>
                  </a:lnTo>
                  <a:lnTo>
                    <a:pt x="69" y="59"/>
                  </a:lnTo>
                  <a:lnTo>
                    <a:pt x="60" y="70"/>
                  </a:lnTo>
                  <a:lnTo>
                    <a:pt x="55" y="80"/>
                  </a:lnTo>
                  <a:lnTo>
                    <a:pt x="55" y="74"/>
                  </a:lnTo>
                  <a:lnTo>
                    <a:pt x="46" y="64"/>
                  </a:lnTo>
                  <a:lnTo>
                    <a:pt x="41" y="71"/>
                  </a:lnTo>
                  <a:lnTo>
                    <a:pt x="37" y="73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4" name="Freeform 6853">
              <a:extLst>
                <a:ext uri="{FF2B5EF4-FFF2-40B4-BE49-F238E27FC236}">
                  <a16:creationId xmlns:a16="http://schemas.microsoft.com/office/drawing/2014/main" id="{2A619004-C2C2-77F5-6A06-46C19FFDD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2" y="3584"/>
              <a:ext cx="80" cy="99"/>
            </a:xfrm>
            <a:custGeom>
              <a:avLst/>
              <a:gdLst>
                <a:gd name="T0" fmla="*/ 41 w 160"/>
                <a:gd name="T1" fmla="*/ 71 h 197"/>
                <a:gd name="T2" fmla="*/ 55 w 160"/>
                <a:gd name="T3" fmla="*/ 74 h 197"/>
                <a:gd name="T4" fmla="*/ 60 w 160"/>
                <a:gd name="T5" fmla="*/ 70 h 197"/>
                <a:gd name="T6" fmla="*/ 70 w 160"/>
                <a:gd name="T7" fmla="*/ 55 h 197"/>
                <a:gd name="T8" fmla="*/ 78 w 160"/>
                <a:gd name="T9" fmla="*/ 47 h 197"/>
                <a:gd name="T10" fmla="*/ 95 w 160"/>
                <a:gd name="T11" fmla="*/ 30 h 197"/>
                <a:gd name="T12" fmla="*/ 105 w 160"/>
                <a:gd name="T13" fmla="*/ 26 h 197"/>
                <a:gd name="T14" fmla="*/ 116 w 160"/>
                <a:gd name="T15" fmla="*/ 18 h 197"/>
                <a:gd name="T16" fmla="*/ 139 w 160"/>
                <a:gd name="T17" fmla="*/ 0 h 197"/>
                <a:gd name="T18" fmla="*/ 148 w 160"/>
                <a:gd name="T19" fmla="*/ 12 h 197"/>
                <a:gd name="T20" fmla="*/ 152 w 160"/>
                <a:gd name="T21" fmla="*/ 38 h 197"/>
                <a:gd name="T22" fmla="*/ 151 w 160"/>
                <a:gd name="T23" fmla="*/ 61 h 197"/>
                <a:gd name="T24" fmla="*/ 155 w 160"/>
                <a:gd name="T25" fmla="*/ 71 h 197"/>
                <a:gd name="T26" fmla="*/ 158 w 160"/>
                <a:gd name="T27" fmla="*/ 94 h 197"/>
                <a:gd name="T28" fmla="*/ 158 w 160"/>
                <a:gd name="T29" fmla="*/ 112 h 197"/>
                <a:gd name="T30" fmla="*/ 160 w 160"/>
                <a:gd name="T31" fmla="*/ 120 h 197"/>
                <a:gd name="T32" fmla="*/ 158 w 160"/>
                <a:gd name="T33" fmla="*/ 134 h 197"/>
                <a:gd name="T34" fmla="*/ 148 w 160"/>
                <a:gd name="T35" fmla="*/ 140 h 197"/>
                <a:gd name="T36" fmla="*/ 145 w 160"/>
                <a:gd name="T37" fmla="*/ 153 h 197"/>
                <a:gd name="T38" fmla="*/ 151 w 160"/>
                <a:gd name="T39" fmla="*/ 167 h 197"/>
                <a:gd name="T40" fmla="*/ 143 w 160"/>
                <a:gd name="T41" fmla="*/ 181 h 197"/>
                <a:gd name="T42" fmla="*/ 136 w 160"/>
                <a:gd name="T43" fmla="*/ 178 h 197"/>
                <a:gd name="T44" fmla="*/ 129 w 160"/>
                <a:gd name="T45" fmla="*/ 185 h 197"/>
                <a:gd name="T46" fmla="*/ 134 w 160"/>
                <a:gd name="T47" fmla="*/ 196 h 197"/>
                <a:gd name="T48" fmla="*/ 125 w 160"/>
                <a:gd name="T49" fmla="*/ 193 h 197"/>
                <a:gd name="T50" fmla="*/ 116 w 160"/>
                <a:gd name="T51" fmla="*/ 197 h 197"/>
                <a:gd name="T52" fmla="*/ 116 w 160"/>
                <a:gd name="T53" fmla="*/ 190 h 197"/>
                <a:gd name="T54" fmla="*/ 117 w 160"/>
                <a:gd name="T55" fmla="*/ 175 h 197"/>
                <a:gd name="T56" fmla="*/ 99 w 160"/>
                <a:gd name="T57" fmla="*/ 178 h 197"/>
                <a:gd name="T58" fmla="*/ 79 w 160"/>
                <a:gd name="T59" fmla="*/ 179 h 197"/>
                <a:gd name="T60" fmla="*/ 70 w 160"/>
                <a:gd name="T61" fmla="*/ 170 h 197"/>
                <a:gd name="T62" fmla="*/ 54 w 160"/>
                <a:gd name="T63" fmla="*/ 167 h 197"/>
                <a:gd name="T64" fmla="*/ 49 w 160"/>
                <a:gd name="T65" fmla="*/ 156 h 197"/>
                <a:gd name="T66" fmla="*/ 40 w 160"/>
                <a:gd name="T67" fmla="*/ 150 h 197"/>
                <a:gd name="T68" fmla="*/ 19 w 160"/>
                <a:gd name="T69" fmla="*/ 140 h 197"/>
                <a:gd name="T70" fmla="*/ 5 w 160"/>
                <a:gd name="T71" fmla="*/ 131 h 197"/>
                <a:gd name="T72" fmla="*/ 0 w 160"/>
                <a:gd name="T73" fmla="*/ 111 h 197"/>
                <a:gd name="T74" fmla="*/ 8 w 160"/>
                <a:gd name="T75" fmla="*/ 105 h 197"/>
                <a:gd name="T76" fmla="*/ 13 w 160"/>
                <a:gd name="T77" fmla="*/ 96 h 197"/>
                <a:gd name="T78" fmla="*/ 20 w 160"/>
                <a:gd name="T79" fmla="*/ 88 h 197"/>
                <a:gd name="T80" fmla="*/ 32 w 160"/>
                <a:gd name="T81" fmla="*/ 80 h 197"/>
                <a:gd name="T82" fmla="*/ 37 w 160"/>
                <a:gd name="T83" fmla="*/ 73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60" h="197">
                  <a:moveTo>
                    <a:pt x="37" y="73"/>
                  </a:moveTo>
                  <a:lnTo>
                    <a:pt x="41" y="71"/>
                  </a:lnTo>
                  <a:lnTo>
                    <a:pt x="46" y="64"/>
                  </a:lnTo>
                  <a:lnTo>
                    <a:pt x="55" y="74"/>
                  </a:lnTo>
                  <a:lnTo>
                    <a:pt x="55" y="80"/>
                  </a:lnTo>
                  <a:lnTo>
                    <a:pt x="60" y="70"/>
                  </a:lnTo>
                  <a:lnTo>
                    <a:pt x="69" y="59"/>
                  </a:lnTo>
                  <a:lnTo>
                    <a:pt x="70" y="55"/>
                  </a:lnTo>
                  <a:lnTo>
                    <a:pt x="76" y="52"/>
                  </a:lnTo>
                  <a:lnTo>
                    <a:pt x="78" y="47"/>
                  </a:lnTo>
                  <a:lnTo>
                    <a:pt x="87" y="42"/>
                  </a:lnTo>
                  <a:lnTo>
                    <a:pt x="95" y="30"/>
                  </a:lnTo>
                  <a:lnTo>
                    <a:pt x="101" y="30"/>
                  </a:lnTo>
                  <a:lnTo>
                    <a:pt x="105" y="26"/>
                  </a:lnTo>
                  <a:lnTo>
                    <a:pt x="111" y="18"/>
                  </a:lnTo>
                  <a:lnTo>
                    <a:pt x="116" y="18"/>
                  </a:lnTo>
                  <a:lnTo>
                    <a:pt x="129" y="3"/>
                  </a:lnTo>
                  <a:lnTo>
                    <a:pt x="139" y="0"/>
                  </a:lnTo>
                  <a:lnTo>
                    <a:pt x="148" y="6"/>
                  </a:lnTo>
                  <a:lnTo>
                    <a:pt x="148" y="12"/>
                  </a:lnTo>
                  <a:lnTo>
                    <a:pt x="151" y="18"/>
                  </a:lnTo>
                  <a:lnTo>
                    <a:pt x="152" y="38"/>
                  </a:lnTo>
                  <a:lnTo>
                    <a:pt x="148" y="53"/>
                  </a:lnTo>
                  <a:lnTo>
                    <a:pt x="151" y="61"/>
                  </a:lnTo>
                  <a:lnTo>
                    <a:pt x="151" y="71"/>
                  </a:lnTo>
                  <a:lnTo>
                    <a:pt x="155" y="71"/>
                  </a:lnTo>
                  <a:lnTo>
                    <a:pt x="157" y="77"/>
                  </a:lnTo>
                  <a:lnTo>
                    <a:pt x="158" y="94"/>
                  </a:lnTo>
                  <a:lnTo>
                    <a:pt x="155" y="106"/>
                  </a:lnTo>
                  <a:lnTo>
                    <a:pt x="158" y="112"/>
                  </a:lnTo>
                  <a:lnTo>
                    <a:pt x="155" y="115"/>
                  </a:lnTo>
                  <a:lnTo>
                    <a:pt x="160" y="120"/>
                  </a:lnTo>
                  <a:lnTo>
                    <a:pt x="158" y="123"/>
                  </a:lnTo>
                  <a:lnTo>
                    <a:pt x="158" y="134"/>
                  </a:lnTo>
                  <a:lnTo>
                    <a:pt x="155" y="137"/>
                  </a:lnTo>
                  <a:lnTo>
                    <a:pt x="148" y="140"/>
                  </a:lnTo>
                  <a:lnTo>
                    <a:pt x="142" y="147"/>
                  </a:lnTo>
                  <a:lnTo>
                    <a:pt x="145" y="153"/>
                  </a:lnTo>
                  <a:lnTo>
                    <a:pt x="151" y="161"/>
                  </a:lnTo>
                  <a:lnTo>
                    <a:pt x="151" y="167"/>
                  </a:lnTo>
                  <a:lnTo>
                    <a:pt x="148" y="170"/>
                  </a:lnTo>
                  <a:lnTo>
                    <a:pt x="143" y="181"/>
                  </a:lnTo>
                  <a:lnTo>
                    <a:pt x="140" y="181"/>
                  </a:lnTo>
                  <a:lnTo>
                    <a:pt x="136" y="178"/>
                  </a:lnTo>
                  <a:lnTo>
                    <a:pt x="131" y="179"/>
                  </a:lnTo>
                  <a:lnTo>
                    <a:pt x="129" y="185"/>
                  </a:lnTo>
                  <a:lnTo>
                    <a:pt x="132" y="187"/>
                  </a:lnTo>
                  <a:lnTo>
                    <a:pt x="134" y="196"/>
                  </a:lnTo>
                  <a:lnTo>
                    <a:pt x="131" y="196"/>
                  </a:lnTo>
                  <a:lnTo>
                    <a:pt x="125" y="193"/>
                  </a:lnTo>
                  <a:lnTo>
                    <a:pt x="120" y="197"/>
                  </a:lnTo>
                  <a:lnTo>
                    <a:pt x="116" y="197"/>
                  </a:lnTo>
                  <a:lnTo>
                    <a:pt x="111" y="190"/>
                  </a:lnTo>
                  <a:lnTo>
                    <a:pt x="116" y="190"/>
                  </a:lnTo>
                  <a:lnTo>
                    <a:pt x="119" y="187"/>
                  </a:lnTo>
                  <a:lnTo>
                    <a:pt x="117" y="175"/>
                  </a:lnTo>
                  <a:lnTo>
                    <a:pt x="114" y="169"/>
                  </a:lnTo>
                  <a:lnTo>
                    <a:pt x="99" y="178"/>
                  </a:lnTo>
                  <a:lnTo>
                    <a:pt x="91" y="188"/>
                  </a:lnTo>
                  <a:lnTo>
                    <a:pt x="79" y="179"/>
                  </a:lnTo>
                  <a:lnTo>
                    <a:pt x="76" y="178"/>
                  </a:lnTo>
                  <a:lnTo>
                    <a:pt x="70" y="170"/>
                  </a:lnTo>
                  <a:lnTo>
                    <a:pt x="63" y="166"/>
                  </a:lnTo>
                  <a:lnTo>
                    <a:pt x="54" y="167"/>
                  </a:lnTo>
                  <a:lnTo>
                    <a:pt x="51" y="164"/>
                  </a:lnTo>
                  <a:lnTo>
                    <a:pt x="49" y="156"/>
                  </a:lnTo>
                  <a:lnTo>
                    <a:pt x="46" y="150"/>
                  </a:lnTo>
                  <a:lnTo>
                    <a:pt x="40" y="150"/>
                  </a:lnTo>
                  <a:lnTo>
                    <a:pt x="34" y="152"/>
                  </a:lnTo>
                  <a:lnTo>
                    <a:pt x="19" y="140"/>
                  </a:lnTo>
                  <a:lnTo>
                    <a:pt x="16" y="143"/>
                  </a:lnTo>
                  <a:lnTo>
                    <a:pt x="5" y="131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3" y="108"/>
                  </a:lnTo>
                  <a:lnTo>
                    <a:pt x="8" y="105"/>
                  </a:lnTo>
                  <a:lnTo>
                    <a:pt x="8" y="102"/>
                  </a:lnTo>
                  <a:lnTo>
                    <a:pt x="13" y="96"/>
                  </a:lnTo>
                  <a:lnTo>
                    <a:pt x="16" y="90"/>
                  </a:lnTo>
                  <a:lnTo>
                    <a:pt x="20" y="88"/>
                  </a:lnTo>
                  <a:lnTo>
                    <a:pt x="23" y="83"/>
                  </a:lnTo>
                  <a:lnTo>
                    <a:pt x="32" y="80"/>
                  </a:lnTo>
                  <a:lnTo>
                    <a:pt x="35" y="77"/>
                  </a:lnTo>
                  <a:lnTo>
                    <a:pt x="37" y="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5" name="Freeform 6854">
              <a:extLst>
                <a:ext uri="{FF2B5EF4-FFF2-40B4-BE49-F238E27FC236}">
                  <a16:creationId xmlns:a16="http://schemas.microsoft.com/office/drawing/2014/main" id="{E4EADBD6-30CC-F390-6B38-9C9C460BB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2" y="3584"/>
              <a:ext cx="80" cy="99"/>
            </a:xfrm>
            <a:custGeom>
              <a:avLst/>
              <a:gdLst>
                <a:gd name="T0" fmla="*/ 41 w 160"/>
                <a:gd name="T1" fmla="*/ 71 h 197"/>
                <a:gd name="T2" fmla="*/ 55 w 160"/>
                <a:gd name="T3" fmla="*/ 74 h 197"/>
                <a:gd name="T4" fmla="*/ 60 w 160"/>
                <a:gd name="T5" fmla="*/ 70 h 197"/>
                <a:gd name="T6" fmla="*/ 70 w 160"/>
                <a:gd name="T7" fmla="*/ 55 h 197"/>
                <a:gd name="T8" fmla="*/ 78 w 160"/>
                <a:gd name="T9" fmla="*/ 47 h 197"/>
                <a:gd name="T10" fmla="*/ 95 w 160"/>
                <a:gd name="T11" fmla="*/ 30 h 197"/>
                <a:gd name="T12" fmla="*/ 105 w 160"/>
                <a:gd name="T13" fmla="*/ 26 h 197"/>
                <a:gd name="T14" fmla="*/ 116 w 160"/>
                <a:gd name="T15" fmla="*/ 18 h 197"/>
                <a:gd name="T16" fmla="*/ 139 w 160"/>
                <a:gd name="T17" fmla="*/ 0 h 197"/>
                <a:gd name="T18" fmla="*/ 148 w 160"/>
                <a:gd name="T19" fmla="*/ 12 h 197"/>
                <a:gd name="T20" fmla="*/ 152 w 160"/>
                <a:gd name="T21" fmla="*/ 38 h 197"/>
                <a:gd name="T22" fmla="*/ 151 w 160"/>
                <a:gd name="T23" fmla="*/ 61 h 197"/>
                <a:gd name="T24" fmla="*/ 155 w 160"/>
                <a:gd name="T25" fmla="*/ 71 h 197"/>
                <a:gd name="T26" fmla="*/ 158 w 160"/>
                <a:gd name="T27" fmla="*/ 94 h 197"/>
                <a:gd name="T28" fmla="*/ 158 w 160"/>
                <a:gd name="T29" fmla="*/ 112 h 197"/>
                <a:gd name="T30" fmla="*/ 160 w 160"/>
                <a:gd name="T31" fmla="*/ 120 h 197"/>
                <a:gd name="T32" fmla="*/ 158 w 160"/>
                <a:gd name="T33" fmla="*/ 134 h 197"/>
                <a:gd name="T34" fmla="*/ 148 w 160"/>
                <a:gd name="T35" fmla="*/ 140 h 197"/>
                <a:gd name="T36" fmla="*/ 145 w 160"/>
                <a:gd name="T37" fmla="*/ 153 h 197"/>
                <a:gd name="T38" fmla="*/ 151 w 160"/>
                <a:gd name="T39" fmla="*/ 167 h 197"/>
                <a:gd name="T40" fmla="*/ 143 w 160"/>
                <a:gd name="T41" fmla="*/ 181 h 197"/>
                <a:gd name="T42" fmla="*/ 136 w 160"/>
                <a:gd name="T43" fmla="*/ 178 h 197"/>
                <a:gd name="T44" fmla="*/ 129 w 160"/>
                <a:gd name="T45" fmla="*/ 185 h 197"/>
                <a:gd name="T46" fmla="*/ 134 w 160"/>
                <a:gd name="T47" fmla="*/ 196 h 197"/>
                <a:gd name="T48" fmla="*/ 125 w 160"/>
                <a:gd name="T49" fmla="*/ 193 h 197"/>
                <a:gd name="T50" fmla="*/ 116 w 160"/>
                <a:gd name="T51" fmla="*/ 197 h 197"/>
                <a:gd name="T52" fmla="*/ 116 w 160"/>
                <a:gd name="T53" fmla="*/ 190 h 197"/>
                <a:gd name="T54" fmla="*/ 117 w 160"/>
                <a:gd name="T55" fmla="*/ 175 h 197"/>
                <a:gd name="T56" fmla="*/ 99 w 160"/>
                <a:gd name="T57" fmla="*/ 178 h 197"/>
                <a:gd name="T58" fmla="*/ 79 w 160"/>
                <a:gd name="T59" fmla="*/ 179 h 197"/>
                <a:gd name="T60" fmla="*/ 70 w 160"/>
                <a:gd name="T61" fmla="*/ 170 h 197"/>
                <a:gd name="T62" fmla="*/ 54 w 160"/>
                <a:gd name="T63" fmla="*/ 167 h 197"/>
                <a:gd name="T64" fmla="*/ 49 w 160"/>
                <a:gd name="T65" fmla="*/ 156 h 197"/>
                <a:gd name="T66" fmla="*/ 40 w 160"/>
                <a:gd name="T67" fmla="*/ 150 h 197"/>
                <a:gd name="T68" fmla="*/ 19 w 160"/>
                <a:gd name="T69" fmla="*/ 140 h 197"/>
                <a:gd name="T70" fmla="*/ 5 w 160"/>
                <a:gd name="T71" fmla="*/ 131 h 197"/>
                <a:gd name="T72" fmla="*/ 0 w 160"/>
                <a:gd name="T73" fmla="*/ 111 h 197"/>
                <a:gd name="T74" fmla="*/ 8 w 160"/>
                <a:gd name="T75" fmla="*/ 105 h 197"/>
                <a:gd name="T76" fmla="*/ 13 w 160"/>
                <a:gd name="T77" fmla="*/ 96 h 197"/>
                <a:gd name="T78" fmla="*/ 20 w 160"/>
                <a:gd name="T79" fmla="*/ 88 h 197"/>
                <a:gd name="T80" fmla="*/ 32 w 160"/>
                <a:gd name="T81" fmla="*/ 80 h 197"/>
                <a:gd name="T82" fmla="*/ 37 w 160"/>
                <a:gd name="T83" fmla="*/ 73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60" h="197">
                  <a:moveTo>
                    <a:pt x="37" y="73"/>
                  </a:moveTo>
                  <a:lnTo>
                    <a:pt x="41" y="71"/>
                  </a:lnTo>
                  <a:lnTo>
                    <a:pt x="46" y="64"/>
                  </a:lnTo>
                  <a:lnTo>
                    <a:pt x="55" y="74"/>
                  </a:lnTo>
                  <a:lnTo>
                    <a:pt x="55" y="80"/>
                  </a:lnTo>
                  <a:lnTo>
                    <a:pt x="60" y="70"/>
                  </a:lnTo>
                  <a:lnTo>
                    <a:pt x="69" y="59"/>
                  </a:lnTo>
                  <a:lnTo>
                    <a:pt x="70" y="55"/>
                  </a:lnTo>
                  <a:lnTo>
                    <a:pt x="76" y="52"/>
                  </a:lnTo>
                  <a:lnTo>
                    <a:pt x="78" y="47"/>
                  </a:lnTo>
                  <a:lnTo>
                    <a:pt x="87" y="42"/>
                  </a:lnTo>
                  <a:lnTo>
                    <a:pt x="95" y="30"/>
                  </a:lnTo>
                  <a:lnTo>
                    <a:pt x="101" y="30"/>
                  </a:lnTo>
                  <a:lnTo>
                    <a:pt x="105" y="26"/>
                  </a:lnTo>
                  <a:lnTo>
                    <a:pt x="111" y="18"/>
                  </a:lnTo>
                  <a:lnTo>
                    <a:pt x="116" y="18"/>
                  </a:lnTo>
                  <a:lnTo>
                    <a:pt x="129" y="3"/>
                  </a:lnTo>
                  <a:lnTo>
                    <a:pt x="139" y="0"/>
                  </a:lnTo>
                  <a:lnTo>
                    <a:pt x="148" y="6"/>
                  </a:lnTo>
                  <a:lnTo>
                    <a:pt x="148" y="12"/>
                  </a:lnTo>
                  <a:lnTo>
                    <a:pt x="151" y="18"/>
                  </a:lnTo>
                  <a:lnTo>
                    <a:pt x="152" y="38"/>
                  </a:lnTo>
                  <a:lnTo>
                    <a:pt x="148" y="53"/>
                  </a:lnTo>
                  <a:lnTo>
                    <a:pt x="151" y="61"/>
                  </a:lnTo>
                  <a:lnTo>
                    <a:pt x="151" y="71"/>
                  </a:lnTo>
                  <a:lnTo>
                    <a:pt x="155" y="71"/>
                  </a:lnTo>
                  <a:lnTo>
                    <a:pt x="157" y="77"/>
                  </a:lnTo>
                  <a:lnTo>
                    <a:pt x="158" y="94"/>
                  </a:lnTo>
                  <a:lnTo>
                    <a:pt x="155" y="106"/>
                  </a:lnTo>
                  <a:lnTo>
                    <a:pt x="158" y="112"/>
                  </a:lnTo>
                  <a:lnTo>
                    <a:pt x="155" y="115"/>
                  </a:lnTo>
                  <a:lnTo>
                    <a:pt x="160" y="120"/>
                  </a:lnTo>
                  <a:lnTo>
                    <a:pt x="158" y="123"/>
                  </a:lnTo>
                  <a:lnTo>
                    <a:pt x="158" y="134"/>
                  </a:lnTo>
                  <a:lnTo>
                    <a:pt x="155" y="137"/>
                  </a:lnTo>
                  <a:lnTo>
                    <a:pt x="148" y="140"/>
                  </a:lnTo>
                  <a:lnTo>
                    <a:pt x="142" y="147"/>
                  </a:lnTo>
                  <a:lnTo>
                    <a:pt x="145" y="153"/>
                  </a:lnTo>
                  <a:lnTo>
                    <a:pt x="151" y="161"/>
                  </a:lnTo>
                  <a:lnTo>
                    <a:pt x="151" y="167"/>
                  </a:lnTo>
                  <a:lnTo>
                    <a:pt x="148" y="170"/>
                  </a:lnTo>
                  <a:lnTo>
                    <a:pt x="143" y="181"/>
                  </a:lnTo>
                  <a:lnTo>
                    <a:pt x="140" y="181"/>
                  </a:lnTo>
                  <a:lnTo>
                    <a:pt x="136" y="178"/>
                  </a:lnTo>
                  <a:lnTo>
                    <a:pt x="131" y="179"/>
                  </a:lnTo>
                  <a:lnTo>
                    <a:pt x="129" y="185"/>
                  </a:lnTo>
                  <a:lnTo>
                    <a:pt x="132" y="187"/>
                  </a:lnTo>
                  <a:lnTo>
                    <a:pt x="134" y="196"/>
                  </a:lnTo>
                  <a:lnTo>
                    <a:pt x="131" y="196"/>
                  </a:lnTo>
                  <a:lnTo>
                    <a:pt x="125" y="193"/>
                  </a:lnTo>
                  <a:lnTo>
                    <a:pt x="120" y="197"/>
                  </a:lnTo>
                  <a:lnTo>
                    <a:pt x="116" y="197"/>
                  </a:lnTo>
                  <a:lnTo>
                    <a:pt x="111" y="190"/>
                  </a:lnTo>
                  <a:lnTo>
                    <a:pt x="116" y="190"/>
                  </a:lnTo>
                  <a:lnTo>
                    <a:pt x="119" y="187"/>
                  </a:lnTo>
                  <a:lnTo>
                    <a:pt x="117" y="175"/>
                  </a:lnTo>
                  <a:lnTo>
                    <a:pt x="114" y="169"/>
                  </a:lnTo>
                  <a:lnTo>
                    <a:pt x="99" y="178"/>
                  </a:lnTo>
                  <a:lnTo>
                    <a:pt x="91" y="188"/>
                  </a:lnTo>
                  <a:lnTo>
                    <a:pt x="79" y="179"/>
                  </a:lnTo>
                  <a:lnTo>
                    <a:pt x="76" y="178"/>
                  </a:lnTo>
                  <a:lnTo>
                    <a:pt x="70" y="170"/>
                  </a:lnTo>
                  <a:lnTo>
                    <a:pt x="63" y="166"/>
                  </a:lnTo>
                  <a:lnTo>
                    <a:pt x="54" y="167"/>
                  </a:lnTo>
                  <a:lnTo>
                    <a:pt x="51" y="164"/>
                  </a:lnTo>
                  <a:lnTo>
                    <a:pt x="49" y="156"/>
                  </a:lnTo>
                  <a:lnTo>
                    <a:pt x="46" y="150"/>
                  </a:lnTo>
                  <a:lnTo>
                    <a:pt x="40" y="150"/>
                  </a:lnTo>
                  <a:lnTo>
                    <a:pt x="34" y="152"/>
                  </a:lnTo>
                  <a:lnTo>
                    <a:pt x="19" y="140"/>
                  </a:lnTo>
                  <a:lnTo>
                    <a:pt x="16" y="143"/>
                  </a:lnTo>
                  <a:lnTo>
                    <a:pt x="5" y="131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3" y="108"/>
                  </a:lnTo>
                  <a:lnTo>
                    <a:pt x="8" y="105"/>
                  </a:lnTo>
                  <a:lnTo>
                    <a:pt x="8" y="102"/>
                  </a:lnTo>
                  <a:lnTo>
                    <a:pt x="13" y="96"/>
                  </a:lnTo>
                  <a:lnTo>
                    <a:pt x="16" y="90"/>
                  </a:lnTo>
                  <a:lnTo>
                    <a:pt x="20" y="88"/>
                  </a:lnTo>
                  <a:lnTo>
                    <a:pt x="23" y="83"/>
                  </a:lnTo>
                  <a:lnTo>
                    <a:pt x="32" y="80"/>
                  </a:lnTo>
                  <a:lnTo>
                    <a:pt x="35" y="77"/>
                  </a:lnTo>
                  <a:lnTo>
                    <a:pt x="37" y="73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6" name="Freeform 6855">
              <a:extLst>
                <a:ext uri="{FF2B5EF4-FFF2-40B4-BE49-F238E27FC236}">
                  <a16:creationId xmlns:a16="http://schemas.microsoft.com/office/drawing/2014/main" id="{161A59CE-50C6-2B01-FB51-AEEEEB19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3" y="3660"/>
              <a:ext cx="62" cy="78"/>
            </a:xfrm>
            <a:custGeom>
              <a:avLst/>
              <a:gdLst>
                <a:gd name="T0" fmla="*/ 115 w 124"/>
                <a:gd name="T1" fmla="*/ 63 h 157"/>
                <a:gd name="T2" fmla="*/ 103 w 124"/>
                <a:gd name="T3" fmla="*/ 58 h 157"/>
                <a:gd name="T4" fmla="*/ 91 w 124"/>
                <a:gd name="T5" fmla="*/ 60 h 157"/>
                <a:gd name="T6" fmla="*/ 80 w 124"/>
                <a:gd name="T7" fmla="*/ 76 h 157"/>
                <a:gd name="T8" fmla="*/ 74 w 124"/>
                <a:gd name="T9" fmla="*/ 67 h 157"/>
                <a:gd name="T10" fmla="*/ 82 w 124"/>
                <a:gd name="T11" fmla="*/ 53 h 157"/>
                <a:gd name="T12" fmla="*/ 83 w 124"/>
                <a:gd name="T13" fmla="*/ 44 h 157"/>
                <a:gd name="T14" fmla="*/ 89 w 124"/>
                <a:gd name="T15" fmla="*/ 40 h 157"/>
                <a:gd name="T16" fmla="*/ 97 w 124"/>
                <a:gd name="T17" fmla="*/ 37 h 157"/>
                <a:gd name="T18" fmla="*/ 92 w 124"/>
                <a:gd name="T19" fmla="*/ 19 h 157"/>
                <a:gd name="T20" fmla="*/ 69 w 124"/>
                <a:gd name="T21" fmla="*/ 38 h 157"/>
                <a:gd name="T22" fmla="*/ 54 w 124"/>
                <a:gd name="T23" fmla="*/ 28 h 157"/>
                <a:gd name="T24" fmla="*/ 41 w 124"/>
                <a:gd name="T25" fmla="*/ 16 h 157"/>
                <a:gd name="T26" fmla="*/ 29 w 124"/>
                <a:gd name="T27" fmla="*/ 14 h 157"/>
                <a:gd name="T28" fmla="*/ 24 w 124"/>
                <a:gd name="T29" fmla="*/ 0 h 157"/>
                <a:gd name="T30" fmla="*/ 12 w 124"/>
                <a:gd name="T31" fmla="*/ 2 h 157"/>
                <a:gd name="T32" fmla="*/ 6 w 124"/>
                <a:gd name="T33" fmla="*/ 17 h 157"/>
                <a:gd name="T34" fmla="*/ 4 w 124"/>
                <a:gd name="T35" fmla="*/ 34 h 157"/>
                <a:gd name="T36" fmla="*/ 4 w 124"/>
                <a:gd name="T37" fmla="*/ 44 h 157"/>
                <a:gd name="T38" fmla="*/ 7 w 124"/>
                <a:gd name="T39" fmla="*/ 61 h 157"/>
                <a:gd name="T40" fmla="*/ 15 w 124"/>
                <a:gd name="T41" fmla="*/ 73 h 157"/>
                <a:gd name="T42" fmla="*/ 27 w 124"/>
                <a:gd name="T43" fmla="*/ 88 h 157"/>
                <a:gd name="T44" fmla="*/ 39 w 124"/>
                <a:gd name="T45" fmla="*/ 96 h 157"/>
                <a:gd name="T46" fmla="*/ 51 w 124"/>
                <a:gd name="T47" fmla="*/ 110 h 157"/>
                <a:gd name="T48" fmla="*/ 51 w 124"/>
                <a:gd name="T49" fmla="*/ 122 h 157"/>
                <a:gd name="T50" fmla="*/ 50 w 124"/>
                <a:gd name="T51" fmla="*/ 139 h 157"/>
                <a:gd name="T52" fmla="*/ 62 w 124"/>
                <a:gd name="T53" fmla="*/ 152 h 157"/>
                <a:gd name="T54" fmla="*/ 73 w 124"/>
                <a:gd name="T55" fmla="*/ 154 h 157"/>
                <a:gd name="T56" fmla="*/ 80 w 124"/>
                <a:gd name="T57" fmla="*/ 149 h 157"/>
                <a:gd name="T58" fmla="*/ 79 w 124"/>
                <a:gd name="T59" fmla="*/ 140 h 157"/>
                <a:gd name="T60" fmla="*/ 74 w 124"/>
                <a:gd name="T61" fmla="*/ 139 h 157"/>
                <a:gd name="T62" fmla="*/ 79 w 124"/>
                <a:gd name="T63" fmla="*/ 126 h 157"/>
                <a:gd name="T64" fmla="*/ 73 w 124"/>
                <a:gd name="T65" fmla="*/ 116 h 157"/>
                <a:gd name="T66" fmla="*/ 85 w 124"/>
                <a:gd name="T67" fmla="*/ 110 h 157"/>
                <a:gd name="T68" fmla="*/ 106 w 124"/>
                <a:gd name="T69" fmla="*/ 91 h 157"/>
                <a:gd name="T70" fmla="*/ 114 w 124"/>
                <a:gd name="T71" fmla="*/ 87 h 157"/>
                <a:gd name="T72" fmla="*/ 117 w 124"/>
                <a:gd name="T73" fmla="*/ 72 h 157"/>
                <a:gd name="T74" fmla="*/ 124 w 124"/>
                <a:gd name="T75" fmla="*/ 6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4" h="157">
                  <a:moveTo>
                    <a:pt x="124" y="64"/>
                  </a:moveTo>
                  <a:lnTo>
                    <a:pt x="115" y="63"/>
                  </a:lnTo>
                  <a:lnTo>
                    <a:pt x="106" y="66"/>
                  </a:lnTo>
                  <a:lnTo>
                    <a:pt x="103" y="58"/>
                  </a:lnTo>
                  <a:lnTo>
                    <a:pt x="94" y="58"/>
                  </a:lnTo>
                  <a:lnTo>
                    <a:pt x="91" y="60"/>
                  </a:lnTo>
                  <a:lnTo>
                    <a:pt x="86" y="70"/>
                  </a:lnTo>
                  <a:lnTo>
                    <a:pt x="80" y="76"/>
                  </a:lnTo>
                  <a:lnTo>
                    <a:pt x="74" y="70"/>
                  </a:lnTo>
                  <a:lnTo>
                    <a:pt x="74" y="67"/>
                  </a:lnTo>
                  <a:lnTo>
                    <a:pt x="74" y="57"/>
                  </a:lnTo>
                  <a:lnTo>
                    <a:pt x="82" y="53"/>
                  </a:lnTo>
                  <a:lnTo>
                    <a:pt x="85" y="49"/>
                  </a:lnTo>
                  <a:lnTo>
                    <a:pt x="83" y="44"/>
                  </a:lnTo>
                  <a:lnTo>
                    <a:pt x="85" y="40"/>
                  </a:lnTo>
                  <a:lnTo>
                    <a:pt x="89" y="40"/>
                  </a:lnTo>
                  <a:lnTo>
                    <a:pt x="94" y="40"/>
                  </a:lnTo>
                  <a:lnTo>
                    <a:pt x="97" y="37"/>
                  </a:lnTo>
                  <a:lnTo>
                    <a:pt x="95" y="25"/>
                  </a:lnTo>
                  <a:lnTo>
                    <a:pt x="92" y="19"/>
                  </a:lnTo>
                  <a:lnTo>
                    <a:pt x="77" y="28"/>
                  </a:lnTo>
                  <a:lnTo>
                    <a:pt x="69" y="38"/>
                  </a:lnTo>
                  <a:lnTo>
                    <a:pt x="57" y="29"/>
                  </a:lnTo>
                  <a:lnTo>
                    <a:pt x="54" y="28"/>
                  </a:lnTo>
                  <a:lnTo>
                    <a:pt x="48" y="20"/>
                  </a:lnTo>
                  <a:lnTo>
                    <a:pt x="41" y="16"/>
                  </a:lnTo>
                  <a:lnTo>
                    <a:pt x="32" y="17"/>
                  </a:lnTo>
                  <a:lnTo>
                    <a:pt x="29" y="14"/>
                  </a:lnTo>
                  <a:lnTo>
                    <a:pt x="27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13" y="11"/>
                  </a:lnTo>
                  <a:lnTo>
                    <a:pt x="6" y="17"/>
                  </a:lnTo>
                  <a:lnTo>
                    <a:pt x="0" y="26"/>
                  </a:lnTo>
                  <a:lnTo>
                    <a:pt x="4" y="34"/>
                  </a:lnTo>
                  <a:lnTo>
                    <a:pt x="3" y="40"/>
                  </a:lnTo>
                  <a:lnTo>
                    <a:pt x="4" y="44"/>
                  </a:lnTo>
                  <a:lnTo>
                    <a:pt x="6" y="55"/>
                  </a:lnTo>
                  <a:lnTo>
                    <a:pt x="7" y="61"/>
                  </a:lnTo>
                  <a:lnTo>
                    <a:pt x="15" y="67"/>
                  </a:lnTo>
                  <a:lnTo>
                    <a:pt x="15" y="73"/>
                  </a:lnTo>
                  <a:lnTo>
                    <a:pt x="21" y="85"/>
                  </a:lnTo>
                  <a:lnTo>
                    <a:pt x="27" y="88"/>
                  </a:lnTo>
                  <a:lnTo>
                    <a:pt x="35" y="96"/>
                  </a:lnTo>
                  <a:lnTo>
                    <a:pt x="39" y="96"/>
                  </a:lnTo>
                  <a:lnTo>
                    <a:pt x="47" y="108"/>
                  </a:lnTo>
                  <a:lnTo>
                    <a:pt x="51" y="110"/>
                  </a:lnTo>
                  <a:lnTo>
                    <a:pt x="50" y="119"/>
                  </a:lnTo>
                  <a:lnTo>
                    <a:pt x="51" y="122"/>
                  </a:lnTo>
                  <a:lnTo>
                    <a:pt x="50" y="131"/>
                  </a:lnTo>
                  <a:lnTo>
                    <a:pt x="50" y="139"/>
                  </a:lnTo>
                  <a:lnTo>
                    <a:pt x="57" y="157"/>
                  </a:lnTo>
                  <a:lnTo>
                    <a:pt x="62" y="152"/>
                  </a:lnTo>
                  <a:lnTo>
                    <a:pt x="69" y="149"/>
                  </a:lnTo>
                  <a:lnTo>
                    <a:pt x="73" y="154"/>
                  </a:lnTo>
                  <a:lnTo>
                    <a:pt x="82" y="154"/>
                  </a:lnTo>
                  <a:lnTo>
                    <a:pt x="80" y="149"/>
                  </a:lnTo>
                  <a:lnTo>
                    <a:pt x="82" y="146"/>
                  </a:lnTo>
                  <a:lnTo>
                    <a:pt x="79" y="140"/>
                  </a:lnTo>
                  <a:lnTo>
                    <a:pt x="74" y="145"/>
                  </a:lnTo>
                  <a:lnTo>
                    <a:pt x="74" y="139"/>
                  </a:lnTo>
                  <a:lnTo>
                    <a:pt x="79" y="129"/>
                  </a:lnTo>
                  <a:lnTo>
                    <a:pt x="79" y="126"/>
                  </a:lnTo>
                  <a:lnTo>
                    <a:pt x="71" y="123"/>
                  </a:lnTo>
                  <a:lnTo>
                    <a:pt x="73" y="116"/>
                  </a:lnTo>
                  <a:lnTo>
                    <a:pt x="79" y="119"/>
                  </a:lnTo>
                  <a:lnTo>
                    <a:pt x="85" y="110"/>
                  </a:lnTo>
                  <a:lnTo>
                    <a:pt x="100" y="95"/>
                  </a:lnTo>
                  <a:lnTo>
                    <a:pt x="106" y="91"/>
                  </a:lnTo>
                  <a:lnTo>
                    <a:pt x="109" y="93"/>
                  </a:lnTo>
                  <a:lnTo>
                    <a:pt x="114" y="87"/>
                  </a:lnTo>
                  <a:lnTo>
                    <a:pt x="112" y="79"/>
                  </a:lnTo>
                  <a:lnTo>
                    <a:pt x="117" y="72"/>
                  </a:lnTo>
                  <a:lnTo>
                    <a:pt x="123" y="67"/>
                  </a:lnTo>
                  <a:lnTo>
                    <a:pt x="124" y="64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7" name="Freeform 6856">
              <a:extLst>
                <a:ext uri="{FF2B5EF4-FFF2-40B4-BE49-F238E27FC236}">
                  <a16:creationId xmlns:a16="http://schemas.microsoft.com/office/drawing/2014/main" id="{6C4F735E-9C1B-010E-A38C-5459A119C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3" y="3660"/>
              <a:ext cx="62" cy="78"/>
            </a:xfrm>
            <a:custGeom>
              <a:avLst/>
              <a:gdLst>
                <a:gd name="T0" fmla="*/ 123 w 124"/>
                <a:gd name="T1" fmla="*/ 67 h 157"/>
                <a:gd name="T2" fmla="*/ 112 w 124"/>
                <a:gd name="T3" fmla="*/ 79 h 157"/>
                <a:gd name="T4" fmla="*/ 109 w 124"/>
                <a:gd name="T5" fmla="*/ 93 h 157"/>
                <a:gd name="T6" fmla="*/ 100 w 124"/>
                <a:gd name="T7" fmla="*/ 95 h 157"/>
                <a:gd name="T8" fmla="*/ 79 w 124"/>
                <a:gd name="T9" fmla="*/ 119 h 157"/>
                <a:gd name="T10" fmla="*/ 71 w 124"/>
                <a:gd name="T11" fmla="*/ 123 h 157"/>
                <a:gd name="T12" fmla="*/ 79 w 124"/>
                <a:gd name="T13" fmla="*/ 129 h 157"/>
                <a:gd name="T14" fmla="*/ 74 w 124"/>
                <a:gd name="T15" fmla="*/ 145 h 157"/>
                <a:gd name="T16" fmla="*/ 82 w 124"/>
                <a:gd name="T17" fmla="*/ 146 h 157"/>
                <a:gd name="T18" fmla="*/ 82 w 124"/>
                <a:gd name="T19" fmla="*/ 154 h 157"/>
                <a:gd name="T20" fmla="*/ 69 w 124"/>
                <a:gd name="T21" fmla="*/ 149 h 157"/>
                <a:gd name="T22" fmla="*/ 57 w 124"/>
                <a:gd name="T23" fmla="*/ 157 h 157"/>
                <a:gd name="T24" fmla="*/ 50 w 124"/>
                <a:gd name="T25" fmla="*/ 131 h 157"/>
                <a:gd name="T26" fmla="*/ 50 w 124"/>
                <a:gd name="T27" fmla="*/ 119 h 157"/>
                <a:gd name="T28" fmla="*/ 47 w 124"/>
                <a:gd name="T29" fmla="*/ 108 h 157"/>
                <a:gd name="T30" fmla="*/ 35 w 124"/>
                <a:gd name="T31" fmla="*/ 96 h 157"/>
                <a:gd name="T32" fmla="*/ 21 w 124"/>
                <a:gd name="T33" fmla="*/ 85 h 157"/>
                <a:gd name="T34" fmla="*/ 15 w 124"/>
                <a:gd name="T35" fmla="*/ 67 h 157"/>
                <a:gd name="T36" fmla="*/ 6 w 124"/>
                <a:gd name="T37" fmla="*/ 55 h 157"/>
                <a:gd name="T38" fmla="*/ 3 w 124"/>
                <a:gd name="T39" fmla="*/ 40 h 157"/>
                <a:gd name="T40" fmla="*/ 0 w 124"/>
                <a:gd name="T41" fmla="*/ 26 h 157"/>
                <a:gd name="T42" fmla="*/ 13 w 124"/>
                <a:gd name="T43" fmla="*/ 11 h 157"/>
                <a:gd name="T44" fmla="*/ 18 w 124"/>
                <a:gd name="T45" fmla="*/ 0 h 157"/>
                <a:gd name="T46" fmla="*/ 27 w 124"/>
                <a:gd name="T47" fmla="*/ 6 h 157"/>
                <a:gd name="T48" fmla="*/ 32 w 124"/>
                <a:gd name="T49" fmla="*/ 17 h 157"/>
                <a:gd name="T50" fmla="*/ 48 w 124"/>
                <a:gd name="T51" fmla="*/ 20 h 157"/>
                <a:gd name="T52" fmla="*/ 57 w 124"/>
                <a:gd name="T53" fmla="*/ 29 h 157"/>
                <a:gd name="T54" fmla="*/ 77 w 124"/>
                <a:gd name="T55" fmla="*/ 28 h 157"/>
                <a:gd name="T56" fmla="*/ 95 w 124"/>
                <a:gd name="T57" fmla="*/ 25 h 157"/>
                <a:gd name="T58" fmla="*/ 94 w 124"/>
                <a:gd name="T59" fmla="*/ 40 h 157"/>
                <a:gd name="T60" fmla="*/ 85 w 124"/>
                <a:gd name="T61" fmla="*/ 40 h 157"/>
                <a:gd name="T62" fmla="*/ 85 w 124"/>
                <a:gd name="T63" fmla="*/ 49 h 157"/>
                <a:gd name="T64" fmla="*/ 74 w 124"/>
                <a:gd name="T65" fmla="*/ 57 h 157"/>
                <a:gd name="T66" fmla="*/ 74 w 124"/>
                <a:gd name="T67" fmla="*/ 70 h 157"/>
                <a:gd name="T68" fmla="*/ 86 w 124"/>
                <a:gd name="T69" fmla="*/ 70 h 157"/>
                <a:gd name="T70" fmla="*/ 94 w 124"/>
                <a:gd name="T71" fmla="*/ 58 h 157"/>
                <a:gd name="T72" fmla="*/ 106 w 124"/>
                <a:gd name="T73" fmla="*/ 66 h 157"/>
                <a:gd name="T74" fmla="*/ 124 w 124"/>
                <a:gd name="T75" fmla="*/ 6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4" h="157">
                  <a:moveTo>
                    <a:pt x="124" y="64"/>
                  </a:moveTo>
                  <a:lnTo>
                    <a:pt x="123" y="67"/>
                  </a:lnTo>
                  <a:lnTo>
                    <a:pt x="117" y="72"/>
                  </a:lnTo>
                  <a:lnTo>
                    <a:pt x="112" y="79"/>
                  </a:lnTo>
                  <a:lnTo>
                    <a:pt x="114" y="87"/>
                  </a:lnTo>
                  <a:lnTo>
                    <a:pt x="109" y="93"/>
                  </a:lnTo>
                  <a:lnTo>
                    <a:pt x="106" y="91"/>
                  </a:lnTo>
                  <a:lnTo>
                    <a:pt x="100" y="95"/>
                  </a:lnTo>
                  <a:lnTo>
                    <a:pt x="85" y="110"/>
                  </a:lnTo>
                  <a:lnTo>
                    <a:pt x="79" y="119"/>
                  </a:lnTo>
                  <a:lnTo>
                    <a:pt x="73" y="116"/>
                  </a:lnTo>
                  <a:lnTo>
                    <a:pt x="71" y="123"/>
                  </a:lnTo>
                  <a:lnTo>
                    <a:pt x="79" y="126"/>
                  </a:lnTo>
                  <a:lnTo>
                    <a:pt x="79" y="129"/>
                  </a:lnTo>
                  <a:lnTo>
                    <a:pt x="74" y="139"/>
                  </a:lnTo>
                  <a:lnTo>
                    <a:pt x="74" y="145"/>
                  </a:lnTo>
                  <a:lnTo>
                    <a:pt x="79" y="140"/>
                  </a:lnTo>
                  <a:lnTo>
                    <a:pt x="82" y="146"/>
                  </a:lnTo>
                  <a:lnTo>
                    <a:pt x="80" y="149"/>
                  </a:lnTo>
                  <a:lnTo>
                    <a:pt x="82" y="154"/>
                  </a:lnTo>
                  <a:lnTo>
                    <a:pt x="73" y="154"/>
                  </a:lnTo>
                  <a:lnTo>
                    <a:pt x="69" y="149"/>
                  </a:lnTo>
                  <a:lnTo>
                    <a:pt x="62" y="152"/>
                  </a:lnTo>
                  <a:lnTo>
                    <a:pt x="57" y="157"/>
                  </a:lnTo>
                  <a:lnTo>
                    <a:pt x="50" y="139"/>
                  </a:lnTo>
                  <a:lnTo>
                    <a:pt x="50" y="131"/>
                  </a:lnTo>
                  <a:lnTo>
                    <a:pt x="51" y="122"/>
                  </a:lnTo>
                  <a:lnTo>
                    <a:pt x="50" y="119"/>
                  </a:lnTo>
                  <a:lnTo>
                    <a:pt x="51" y="110"/>
                  </a:lnTo>
                  <a:lnTo>
                    <a:pt x="47" y="108"/>
                  </a:lnTo>
                  <a:lnTo>
                    <a:pt x="39" y="96"/>
                  </a:lnTo>
                  <a:lnTo>
                    <a:pt x="35" y="96"/>
                  </a:lnTo>
                  <a:lnTo>
                    <a:pt x="27" y="88"/>
                  </a:lnTo>
                  <a:lnTo>
                    <a:pt x="21" y="85"/>
                  </a:lnTo>
                  <a:lnTo>
                    <a:pt x="15" y="73"/>
                  </a:lnTo>
                  <a:lnTo>
                    <a:pt x="15" y="67"/>
                  </a:lnTo>
                  <a:lnTo>
                    <a:pt x="7" y="61"/>
                  </a:lnTo>
                  <a:lnTo>
                    <a:pt x="6" y="55"/>
                  </a:lnTo>
                  <a:lnTo>
                    <a:pt x="4" y="44"/>
                  </a:lnTo>
                  <a:lnTo>
                    <a:pt x="3" y="40"/>
                  </a:lnTo>
                  <a:lnTo>
                    <a:pt x="4" y="34"/>
                  </a:lnTo>
                  <a:lnTo>
                    <a:pt x="0" y="26"/>
                  </a:lnTo>
                  <a:lnTo>
                    <a:pt x="6" y="17"/>
                  </a:lnTo>
                  <a:lnTo>
                    <a:pt x="13" y="11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27" y="6"/>
                  </a:lnTo>
                  <a:lnTo>
                    <a:pt x="29" y="14"/>
                  </a:lnTo>
                  <a:lnTo>
                    <a:pt x="32" y="17"/>
                  </a:lnTo>
                  <a:lnTo>
                    <a:pt x="41" y="16"/>
                  </a:lnTo>
                  <a:lnTo>
                    <a:pt x="48" y="20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69" y="38"/>
                  </a:lnTo>
                  <a:lnTo>
                    <a:pt x="77" y="28"/>
                  </a:lnTo>
                  <a:lnTo>
                    <a:pt x="92" y="19"/>
                  </a:lnTo>
                  <a:lnTo>
                    <a:pt x="95" y="25"/>
                  </a:lnTo>
                  <a:lnTo>
                    <a:pt x="97" y="37"/>
                  </a:lnTo>
                  <a:lnTo>
                    <a:pt x="94" y="40"/>
                  </a:lnTo>
                  <a:lnTo>
                    <a:pt x="89" y="40"/>
                  </a:lnTo>
                  <a:lnTo>
                    <a:pt x="85" y="40"/>
                  </a:lnTo>
                  <a:lnTo>
                    <a:pt x="83" y="44"/>
                  </a:lnTo>
                  <a:lnTo>
                    <a:pt x="85" y="49"/>
                  </a:lnTo>
                  <a:lnTo>
                    <a:pt x="82" y="53"/>
                  </a:lnTo>
                  <a:lnTo>
                    <a:pt x="74" y="57"/>
                  </a:lnTo>
                  <a:lnTo>
                    <a:pt x="74" y="67"/>
                  </a:lnTo>
                  <a:lnTo>
                    <a:pt x="74" y="70"/>
                  </a:lnTo>
                  <a:lnTo>
                    <a:pt x="80" y="76"/>
                  </a:lnTo>
                  <a:lnTo>
                    <a:pt x="86" y="70"/>
                  </a:lnTo>
                  <a:lnTo>
                    <a:pt x="91" y="60"/>
                  </a:lnTo>
                  <a:lnTo>
                    <a:pt x="94" y="58"/>
                  </a:lnTo>
                  <a:lnTo>
                    <a:pt x="103" y="58"/>
                  </a:lnTo>
                  <a:lnTo>
                    <a:pt x="106" y="66"/>
                  </a:lnTo>
                  <a:lnTo>
                    <a:pt x="115" y="63"/>
                  </a:lnTo>
                  <a:lnTo>
                    <a:pt x="124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8" name="Freeform 6857">
              <a:extLst>
                <a:ext uri="{FF2B5EF4-FFF2-40B4-BE49-F238E27FC236}">
                  <a16:creationId xmlns:a16="http://schemas.microsoft.com/office/drawing/2014/main" id="{BC5DF67B-34BA-4117-7317-662658AF2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3" y="3660"/>
              <a:ext cx="62" cy="78"/>
            </a:xfrm>
            <a:custGeom>
              <a:avLst/>
              <a:gdLst>
                <a:gd name="T0" fmla="*/ 123 w 124"/>
                <a:gd name="T1" fmla="*/ 67 h 157"/>
                <a:gd name="T2" fmla="*/ 112 w 124"/>
                <a:gd name="T3" fmla="*/ 79 h 157"/>
                <a:gd name="T4" fmla="*/ 109 w 124"/>
                <a:gd name="T5" fmla="*/ 93 h 157"/>
                <a:gd name="T6" fmla="*/ 100 w 124"/>
                <a:gd name="T7" fmla="*/ 95 h 157"/>
                <a:gd name="T8" fmla="*/ 79 w 124"/>
                <a:gd name="T9" fmla="*/ 119 h 157"/>
                <a:gd name="T10" fmla="*/ 71 w 124"/>
                <a:gd name="T11" fmla="*/ 123 h 157"/>
                <a:gd name="T12" fmla="*/ 79 w 124"/>
                <a:gd name="T13" fmla="*/ 129 h 157"/>
                <a:gd name="T14" fmla="*/ 74 w 124"/>
                <a:gd name="T15" fmla="*/ 145 h 157"/>
                <a:gd name="T16" fmla="*/ 82 w 124"/>
                <a:gd name="T17" fmla="*/ 146 h 157"/>
                <a:gd name="T18" fmla="*/ 82 w 124"/>
                <a:gd name="T19" fmla="*/ 154 h 157"/>
                <a:gd name="T20" fmla="*/ 69 w 124"/>
                <a:gd name="T21" fmla="*/ 149 h 157"/>
                <a:gd name="T22" fmla="*/ 57 w 124"/>
                <a:gd name="T23" fmla="*/ 157 h 157"/>
                <a:gd name="T24" fmla="*/ 50 w 124"/>
                <a:gd name="T25" fmla="*/ 131 h 157"/>
                <a:gd name="T26" fmla="*/ 50 w 124"/>
                <a:gd name="T27" fmla="*/ 119 h 157"/>
                <a:gd name="T28" fmla="*/ 47 w 124"/>
                <a:gd name="T29" fmla="*/ 108 h 157"/>
                <a:gd name="T30" fmla="*/ 35 w 124"/>
                <a:gd name="T31" fmla="*/ 96 h 157"/>
                <a:gd name="T32" fmla="*/ 21 w 124"/>
                <a:gd name="T33" fmla="*/ 85 h 157"/>
                <a:gd name="T34" fmla="*/ 15 w 124"/>
                <a:gd name="T35" fmla="*/ 67 h 157"/>
                <a:gd name="T36" fmla="*/ 6 w 124"/>
                <a:gd name="T37" fmla="*/ 55 h 157"/>
                <a:gd name="T38" fmla="*/ 3 w 124"/>
                <a:gd name="T39" fmla="*/ 40 h 157"/>
                <a:gd name="T40" fmla="*/ 0 w 124"/>
                <a:gd name="T41" fmla="*/ 26 h 157"/>
                <a:gd name="T42" fmla="*/ 13 w 124"/>
                <a:gd name="T43" fmla="*/ 11 h 157"/>
                <a:gd name="T44" fmla="*/ 18 w 124"/>
                <a:gd name="T45" fmla="*/ 0 h 157"/>
                <a:gd name="T46" fmla="*/ 27 w 124"/>
                <a:gd name="T47" fmla="*/ 6 h 157"/>
                <a:gd name="T48" fmla="*/ 32 w 124"/>
                <a:gd name="T49" fmla="*/ 17 h 157"/>
                <a:gd name="T50" fmla="*/ 48 w 124"/>
                <a:gd name="T51" fmla="*/ 20 h 157"/>
                <a:gd name="T52" fmla="*/ 57 w 124"/>
                <a:gd name="T53" fmla="*/ 29 h 157"/>
                <a:gd name="T54" fmla="*/ 77 w 124"/>
                <a:gd name="T55" fmla="*/ 28 h 157"/>
                <a:gd name="T56" fmla="*/ 95 w 124"/>
                <a:gd name="T57" fmla="*/ 25 h 157"/>
                <a:gd name="T58" fmla="*/ 94 w 124"/>
                <a:gd name="T59" fmla="*/ 40 h 157"/>
                <a:gd name="T60" fmla="*/ 85 w 124"/>
                <a:gd name="T61" fmla="*/ 40 h 157"/>
                <a:gd name="T62" fmla="*/ 85 w 124"/>
                <a:gd name="T63" fmla="*/ 49 h 157"/>
                <a:gd name="T64" fmla="*/ 74 w 124"/>
                <a:gd name="T65" fmla="*/ 57 h 157"/>
                <a:gd name="T66" fmla="*/ 74 w 124"/>
                <a:gd name="T67" fmla="*/ 70 h 157"/>
                <a:gd name="T68" fmla="*/ 86 w 124"/>
                <a:gd name="T69" fmla="*/ 70 h 157"/>
                <a:gd name="T70" fmla="*/ 94 w 124"/>
                <a:gd name="T71" fmla="*/ 58 h 157"/>
                <a:gd name="T72" fmla="*/ 106 w 124"/>
                <a:gd name="T73" fmla="*/ 66 h 157"/>
                <a:gd name="T74" fmla="*/ 124 w 124"/>
                <a:gd name="T75" fmla="*/ 6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4" h="157">
                  <a:moveTo>
                    <a:pt x="124" y="64"/>
                  </a:moveTo>
                  <a:lnTo>
                    <a:pt x="123" y="67"/>
                  </a:lnTo>
                  <a:lnTo>
                    <a:pt x="117" y="72"/>
                  </a:lnTo>
                  <a:lnTo>
                    <a:pt x="112" y="79"/>
                  </a:lnTo>
                  <a:lnTo>
                    <a:pt x="114" y="87"/>
                  </a:lnTo>
                  <a:lnTo>
                    <a:pt x="109" y="93"/>
                  </a:lnTo>
                  <a:lnTo>
                    <a:pt x="106" y="91"/>
                  </a:lnTo>
                  <a:lnTo>
                    <a:pt x="100" y="95"/>
                  </a:lnTo>
                  <a:lnTo>
                    <a:pt x="85" y="110"/>
                  </a:lnTo>
                  <a:lnTo>
                    <a:pt x="79" y="119"/>
                  </a:lnTo>
                  <a:lnTo>
                    <a:pt x="73" y="116"/>
                  </a:lnTo>
                  <a:lnTo>
                    <a:pt x="71" y="123"/>
                  </a:lnTo>
                  <a:lnTo>
                    <a:pt x="79" y="126"/>
                  </a:lnTo>
                  <a:lnTo>
                    <a:pt x="79" y="129"/>
                  </a:lnTo>
                  <a:lnTo>
                    <a:pt x="74" y="139"/>
                  </a:lnTo>
                  <a:lnTo>
                    <a:pt x="74" y="145"/>
                  </a:lnTo>
                  <a:lnTo>
                    <a:pt x="79" y="140"/>
                  </a:lnTo>
                  <a:lnTo>
                    <a:pt x="82" y="146"/>
                  </a:lnTo>
                  <a:lnTo>
                    <a:pt x="80" y="149"/>
                  </a:lnTo>
                  <a:lnTo>
                    <a:pt x="82" y="154"/>
                  </a:lnTo>
                  <a:lnTo>
                    <a:pt x="73" y="154"/>
                  </a:lnTo>
                  <a:lnTo>
                    <a:pt x="69" y="149"/>
                  </a:lnTo>
                  <a:lnTo>
                    <a:pt x="62" y="152"/>
                  </a:lnTo>
                  <a:lnTo>
                    <a:pt x="57" y="157"/>
                  </a:lnTo>
                  <a:lnTo>
                    <a:pt x="50" y="139"/>
                  </a:lnTo>
                  <a:lnTo>
                    <a:pt x="50" y="131"/>
                  </a:lnTo>
                  <a:lnTo>
                    <a:pt x="51" y="122"/>
                  </a:lnTo>
                  <a:lnTo>
                    <a:pt x="50" y="119"/>
                  </a:lnTo>
                  <a:lnTo>
                    <a:pt x="51" y="110"/>
                  </a:lnTo>
                  <a:lnTo>
                    <a:pt x="47" y="108"/>
                  </a:lnTo>
                  <a:lnTo>
                    <a:pt x="39" y="96"/>
                  </a:lnTo>
                  <a:lnTo>
                    <a:pt x="35" y="96"/>
                  </a:lnTo>
                  <a:lnTo>
                    <a:pt x="27" y="88"/>
                  </a:lnTo>
                  <a:lnTo>
                    <a:pt x="21" y="85"/>
                  </a:lnTo>
                  <a:lnTo>
                    <a:pt x="15" y="73"/>
                  </a:lnTo>
                  <a:lnTo>
                    <a:pt x="15" y="67"/>
                  </a:lnTo>
                  <a:lnTo>
                    <a:pt x="7" y="61"/>
                  </a:lnTo>
                  <a:lnTo>
                    <a:pt x="6" y="55"/>
                  </a:lnTo>
                  <a:lnTo>
                    <a:pt x="4" y="44"/>
                  </a:lnTo>
                  <a:lnTo>
                    <a:pt x="3" y="40"/>
                  </a:lnTo>
                  <a:lnTo>
                    <a:pt x="4" y="34"/>
                  </a:lnTo>
                  <a:lnTo>
                    <a:pt x="0" y="26"/>
                  </a:lnTo>
                  <a:lnTo>
                    <a:pt x="6" y="17"/>
                  </a:lnTo>
                  <a:lnTo>
                    <a:pt x="13" y="11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27" y="6"/>
                  </a:lnTo>
                  <a:lnTo>
                    <a:pt x="29" y="14"/>
                  </a:lnTo>
                  <a:lnTo>
                    <a:pt x="32" y="17"/>
                  </a:lnTo>
                  <a:lnTo>
                    <a:pt x="41" y="16"/>
                  </a:lnTo>
                  <a:lnTo>
                    <a:pt x="48" y="20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69" y="38"/>
                  </a:lnTo>
                  <a:lnTo>
                    <a:pt x="77" y="28"/>
                  </a:lnTo>
                  <a:lnTo>
                    <a:pt x="92" y="19"/>
                  </a:lnTo>
                  <a:lnTo>
                    <a:pt x="95" y="25"/>
                  </a:lnTo>
                  <a:lnTo>
                    <a:pt x="97" y="37"/>
                  </a:lnTo>
                  <a:lnTo>
                    <a:pt x="94" y="40"/>
                  </a:lnTo>
                  <a:lnTo>
                    <a:pt x="89" y="40"/>
                  </a:lnTo>
                  <a:lnTo>
                    <a:pt x="85" y="40"/>
                  </a:lnTo>
                  <a:lnTo>
                    <a:pt x="83" y="44"/>
                  </a:lnTo>
                  <a:lnTo>
                    <a:pt x="85" y="49"/>
                  </a:lnTo>
                  <a:lnTo>
                    <a:pt x="82" y="53"/>
                  </a:lnTo>
                  <a:lnTo>
                    <a:pt x="74" y="57"/>
                  </a:lnTo>
                  <a:lnTo>
                    <a:pt x="74" y="67"/>
                  </a:lnTo>
                  <a:lnTo>
                    <a:pt x="74" y="70"/>
                  </a:lnTo>
                  <a:lnTo>
                    <a:pt x="80" y="76"/>
                  </a:lnTo>
                  <a:lnTo>
                    <a:pt x="86" y="70"/>
                  </a:lnTo>
                  <a:lnTo>
                    <a:pt x="91" y="60"/>
                  </a:lnTo>
                  <a:lnTo>
                    <a:pt x="94" y="58"/>
                  </a:lnTo>
                  <a:lnTo>
                    <a:pt x="103" y="58"/>
                  </a:lnTo>
                  <a:lnTo>
                    <a:pt x="106" y="66"/>
                  </a:lnTo>
                  <a:lnTo>
                    <a:pt x="115" y="63"/>
                  </a:lnTo>
                  <a:lnTo>
                    <a:pt x="124" y="64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9" name="Freeform 6858">
              <a:extLst>
                <a:ext uri="{FF2B5EF4-FFF2-40B4-BE49-F238E27FC236}">
                  <a16:creationId xmlns:a16="http://schemas.microsoft.com/office/drawing/2014/main" id="{A0AB0F04-F146-6A89-8FA8-6A07DA9B2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8" y="3405"/>
              <a:ext cx="94" cy="131"/>
            </a:xfrm>
            <a:custGeom>
              <a:avLst/>
              <a:gdLst>
                <a:gd name="T0" fmla="*/ 50 w 188"/>
                <a:gd name="T1" fmla="*/ 24 h 262"/>
                <a:gd name="T2" fmla="*/ 50 w 188"/>
                <a:gd name="T3" fmla="*/ 40 h 262"/>
                <a:gd name="T4" fmla="*/ 46 w 188"/>
                <a:gd name="T5" fmla="*/ 52 h 262"/>
                <a:gd name="T6" fmla="*/ 40 w 188"/>
                <a:gd name="T7" fmla="*/ 58 h 262"/>
                <a:gd name="T8" fmla="*/ 26 w 188"/>
                <a:gd name="T9" fmla="*/ 70 h 262"/>
                <a:gd name="T10" fmla="*/ 14 w 188"/>
                <a:gd name="T11" fmla="*/ 84 h 262"/>
                <a:gd name="T12" fmla="*/ 2 w 188"/>
                <a:gd name="T13" fmla="*/ 84 h 262"/>
                <a:gd name="T14" fmla="*/ 12 w 188"/>
                <a:gd name="T15" fmla="*/ 108 h 262"/>
                <a:gd name="T16" fmla="*/ 31 w 188"/>
                <a:gd name="T17" fmla="*/ 105 h 262"/>
                <a:gd name="T18" fmla="*/ 43 w 188"/>
                <a:gd name="T19" fmla="*/ 113 h 262"/>
                <a:gd name="T20" fmla="*/ 47 w 188"/>
                <a:gd name="T21" fmla="*/ 128 h 262"/>
                <a:gd name="T22" fmla="*/ 50 w 188"/>
                <a:gd name="T23" fmla="*/ 140 h 262"/>
                <a:gd name="T24" fmla="*/ 64 w 188"/>
                <a:gd name="T25" fmla="*/ 152 h 262"/>
                <a:gd name="T26" fmla="*/ 73 w 188"/>
                <a:gd name="T27" fmla="*/ 166 h 262"/>
                <a:gd name="T28" fmla="*/ 81 w 188"/>
                <a:gd name="T29" fmla="*/ 178 h 262"/>
                <a:gd name="T30" fmla="*/ 94 w 188"/>
                <a:gd name="T31" fmla="*/ 190 h 262"/>
                <a:gd name="T32" fmla="*/ 67 w 188"/>
                <a:gd name="T33" fmla="*/ 180 h 262"/>
                <a:gd name="T34" fmla="*/ 69 w 188"/>
                <a:gd name="T35" fmla="*/ 186 h 262"/>
                <a:gd name="T36" fmla="*/ 76 w 188"/>
                <a:gd name="T37" fmla="*/ 196 h 262"/>
                <a:gd name="T38" fmla="*/ 84 w 188"/>
                <a:gd name="T39" fmla="*/ 207 h 262"/>
                <a:gd name="T40" fmla="*/ 84 w 188"/>
                <a:gd name="T41" fmla="*/ 219 h 262"/>
                <a:gd name="T42" fmla="*/ 85 w 188"/>
                <a:gd name="T43" fmla="*/ 234 h 262"/>
                <a:gd name="T44" fmla="*/ 99 w 188"/>
                <a:gd name="T45" fmla="*/ 243 h 262"/>
                <a:gd name="T46" fmla="*/ 110 w 188"/>
                <a:gd name="T47" fmla="*/ 248 h 262"/>
                <a:gd name="T48" fmla="*/ 119 w 188"/>
                <a:gd name="T49" fmla="*/ 254 h 262"/>
                <a:gd name="T50" fmla="*/ 138 w 188"/>
                <a:gd name="T51" fmla="*/ 251 h 262"/>
                <a:gd name="T52" fmla="*/ 185 w 188"/>
                <a:gd name="T53" fmla="*/ 166 h 262"/>
                <a:gd name="T54" fmla="*/ 187 w 188"/>
                <a:gd name="T55" fmla="*/ 137 h 262"/>
                <a:gd name="T56" fmla="*/ 185 w 188"/>
                <a:gd name="T57" fmla="*/ 94 h 262"/>
                <a:gd name="T58" fmla="*/ 182 w 188"/>
                <a:gd name="T59" fmla="*/ 81 h 262"/>
                <a:gd name="T60" fmla="*/ 179 w 188"/>
                <a:gd name="T61" fmla="*/ 59 h 262"/>
                <a:gd name="T62" fmla="*/ 163 w 188"/>
                <a:gd name="T63" fmla="*/ 58 h 262"/>
                <a:gd name="T64" fmla="*/ 134 w 188"/>
                <a:gd name="T65" fmla="*/ 40 h 262"/>
                <a:gd name="T66" fmla="*/ 122 w 188"/>
                <a:gd name="T67" fmla="*/ 41 h 262"/>
                <a:gd name="T68" fmla="*/ 107 w 188"/>
                <a:gd name="T69" fmla="*/ 34 h 262"/>
                <a:gd name="T70" fmla="*/ 96 w 188"/>
                <a:gd name="T71" fmla="*/ 23 h 262"/>
                <a:gd name="T72" fmla="*/ 75 w 188"/>
                <a:gd name="T73" fmla="*/ 15 h 262"/>
                <a:gd name="T74" fmla="*/ 58 w 188"/>
                <a:gd name="T75" fmla="*/ 2 h 262"/>
                <a:gd name="T76" fmla="*/ 53 w 188"/>
                <a:gd name="T77" fmla="*/ 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8" h="262">
                  <a:moveTo>
                    <a:pt x="50" y="14"/>
                  </a:moveTo>
                  <a:lnTo>
                    <a:pt x="50" y="24"/>
                  </a:lnTo>
                  <a:lnTo>
                    <a:pt x="50" y="37"/>
                  </a:lnTo>
                  <a:lnTo>
                    <a:pt x="50" y="40"/>
                  </a:lnTo>
                  <a:lnTo>
                    <a:pt x="47" y="43"/>
                  </a:lnTo>
                  <a:lnTo>
                    <a:pt x="46" y="52"/>
                  </a:lnTo>
                  <a:lnTo>
                    <a:pt x="50" y="58"/>
                  </a:lnTo>
                  <a:lnTo>
                    <a:pt x="40" y="58"/>
                  </a:lnTo>
                  <a:lnTo>
                    <a:pt x="38" y="69"/>
                  </a:lnTo>
                  <a:lnTo>
                    <a:pt x="26" y="70"/>
                  </a:lnTo>
                  <a:lnTo>
                    <a:pt x="20" y="73"/>
                  </a:lnTo>
                  <a:lnTo>
                    <a:pt x="14" y="84"/>
                  </a:lnTo>
                  <a:lnTo>
                    <a:pt x="9" y="84"/>
                  </a:lnTo>
                  <a:lnTo>
                    <a:pt x="2" y="84"/>
                  </a:lnTo>
                  <a:lnTo>
                    <a:pt x="0" y="91"/>
                  </a:lnTo>
                  <a:lnTo>
                    <a:pt x="12" y="108"/>
                  </a:lnTo>
                  <a:lnTo>
                    <a:pt x="23" y="108"/>
                  </a:lnTo>
                  <a:lnTo>
                    <a:pt x="31" y="105"/>
                  </a:lnTo>
                  <a:lnTo>
                    <a:pt x="32" y="111"/>
                  </a:lnTo>
                  <a:lnTo>
                    <a:pt x="43" y="113"/>
                  </a:lnTo>
                  <a:lnTo>
                    <a:pt x="46" y="117"/>
                  </a:lnTo>
                  <a:lnTo>
                    <a:pt x="47" y="128"/>
                  </a:lnTo>
                  <a:lnTo>
                    <a:pt x="46" y="135"/>
                  </a:lnTo>
                  <a:lnTo>
                    <a:pt x="50" y="140"/>
                  </a:lnTo>
                  <a:lnTo>
                    <a:pt x="64" y="145"/>
                  </a:lnTo>
                  <a:lnTo>
                    <a:pt x="64" y="152"/>
                  </a:lnTo>
                  <a:lnTo>
                    <a:pt x="73" y="160"/>
                  </a:lnTo>
                  <a:lnTo>
                    <a:pt x="73" y="166"/>
                  </a:lnTo>
                  <a:lnTo>
                    <a:pt x="79" y="173"/>
                  </a:lnTo>
                  <a:lnTo>
                    <a:pt x="81" y="178"/>
                  </a:lnTo>
                  <a:lnTo>
                    <a:pt x="90" y="173"/>
                  </a:lnTo>
                  <a:lnTo>
                    <a:pt x="94" y="190"/>
                  </a:lnTo>
                  <a:lnTo>
                    <a:pt x="81" y="184"/>
                  </a:lnTo>
                  <a:lnTo>
                    <a:pt x="67" y="180"/>
                  </a:lnTo>
                  <a:lnTo>
                    <a:pt x="66" y="186"/>
                  </a:lnTo>
                  <a:lnTo>
                    <a:pt x="69" y="186"/>
                  </a:lnTo>
                  <a:lnTo>
                    <a:pt x="76" y="190"/>
                  </a:lnTo>
                  <a:lnTo>
                    <a:pt x="76" y="196"/>
                  </a:lnTo>
                  <a:lnTo>
                    <a:pt x="81" y="205"/>
                  </a:lnTo>
                  <a:lnTo>
                    <a:pt x="84" y="207"/>
                  </a:lnTo>
                  <a:lnTo>
                    <a:pt x="82" y="213"/>
                  </a:lnTo>
                  <a:lnTo>
                    <a:pt x="84" y="219"/>
                  </a:lnTo>
                  <a:lnTo>
                    <a:pt x="84" y="230"/>
                  </a:lnTo>
                  <a:lnTo>
                    <a:pt x="85" y="234"/>
                  </a:lnTo>
                  <a:lnTo>
                    <a:pt x="93" y="242"/>
                  </a:lnTo>
                  <a:lnTo>
                    <a:pt x="99" y="243"/>
                  </a:lnTo>
                  <a:lnTo>
                    <a:pt x="105" y="248"/>
                  </a:lnTo>
                  <a:lnTo>
                    <a:pt x="110" y="248"/>
                  </a:lnTo>
                  <a:lnTo>
                    <a:pt x="117" y="249"/>
                  </a:lnTo>
                  <a:lnTo>
                    <a:pt x="119" y="254"/>
                  </a:lnTo>
                  <a:lnTo>
                    <a:pt x="131" y="262"/>
                  </a:lnTo>
                  <a:lnTo>
                    <a:pt x="138" y="251"/>
                  </a:lnTo>
                  <a:lnTo>
                    <a:pt x="178" y="176"/>
                  </a:lnTo>
                  <a:lnTo>
                    <a:pt x="185" y="166"/>
                  </a:lnTo>
                  <a:lnTo>
                    <a:pt x="188" y="149"/>
                  </a:lnTo>
                  <a:lnTo>
                    <a:pt x="187" y="137"/>
                  </a:lnTo>
                  <a:lnTo>
                    <a:pt x="185" y="125"/>
                  </a:lnTo>
                  <a:lnTo>
                    <a:pt x="185" y="94"/>
                  </a:lnTo>
                  <a:lnTo>
                    <a:pt x="182" y="90"/>
                  </a:lnTo>
                  <a:lnTo>
                    <a:pt x="182" y="81"/>
                  </a:lnTo>
                  <a:lnTo>
                    <a:pt x="179" y="75"/>
                  </a:lnTo>
                  <a:lnTo>
                    <a:pt x="179" y="59"/>
                  </a:lnTo>
                  <a:lnTo>
                    <a:pt x="170" y="59"/>
                  </a:lnTo>
                  <a:lnTo>
                    <a:pt x="163" y="58"/>
                  </a:lnTo>
                  <a:lnTo>
                    <a:pt x="146" y="46"/>
                  </a:lnTo>
                  <a:lnTo>
                    <a:pt x="134" y="40"/>
                  </a:lnTo>
                  <a:lnTo>
                    <a:pt x="126" y="40"/>
                  </a:lnTo>
                  <a:lnTo>
                    <a:pt x="122" y="41"/>
                  </a:lnTo>
                  <a:lnTo>
                    <a:pt x="114" y="41"/>
                  </a:lnTo>
                  <a:lnTo>
                    <a:pt x="107" y="34"/>
                  </a:lnTo>
                  <a:lnTo>
                    <a:pt x="99" y="29"/>
                  </a:lnTo>
                  <a:lnTo>
                    <a:pt x="96" y="23"/>
                  </a:lnTo>
                  <a:lnTo>
                    <a:pt x="75" y="21"/>
                  </a:lnTo>
                  <a:lnTo>
                    <a:pt x="75" y="15"/>
                  </a:lnTo>
                  <a:lnTo>
                    <a:pt x="59" y="5"/>
                  </a:lnTo>
                  <a:lnTo>
                    <a:pt x="58" y="2"/>
                  </a:lnTo>
                  <a:lnTo>
                    <a:pt x="53" y="0"/>
                  </a:lnTo>
                  <a:lnTo>
                    <a:pt x="53" y="2"/>
                  </a:lnTo>
                  <a:lnTo>
                    <a:pt x="50" y="14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0" name="Freeform 6859">
              <a:extLst>
                <a:ext uri="{FF2B5EF4-FFF2-40B4-BE49-F238E27FC236}">
                  <a16:creationId xmlns:a16="http://schemas.microsoft.com/office/drawing/2014/main" id="{8BC9F04A-FD91-9E64-6177-70F0F3DD1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8" y="3405"/>
              <a:ext cx="94" cy="131"/>
            </a:xfrm>
            <a:custGeom>
              <a:avLst/>
              <a:gdLst>
                <a:gd name="T0" fmla="*/ 53 w 188"/>
                <a:gd name="T1" fmla="*/ 2 h 262"/>
                <a:gd name="T2" fmla="*/ 58 w 188"/>
                <a:gd name="T3" fmla="*/ 2 h 262"/>
                <a:gd name="T4" fmla="*/ 75 w 188"/>
                <a:gd name="T5" fmla="*/ 15 h 262"/>
                <a:gd name="T6" fmla="*/ 96 w 188"/>
                <a:gd name="T7" fmla="*/ 23 h 262"/>
                <a:gd name="T8" fmla="*/ 107 w 188"/>
                <a:gd name="T9" fmla="*/ 34 h 262"/>
                <a:gd name="T10" fmla="*/ 122 w 188"/>
                <a:gd name="T11" fmla="*/ 41 h 262"/>
                <a:gd name="T12" fmla="*/ 134 w 188"/>
                <a:gd name="T13" fmla="*/ 40 h 262"/>
                <a:gd name="T14" fmla="*/ 163 w 188"/>
                <a:gd name="T15" fmla="*/ 58 h 262"/>
                <a:gd name="T16" fmla="*/ 179 w 188"/>
                <a:gd name="T17" fmla="*/ 59 h 262"/>
                <a:gd name="T18" fmla="*/ 182 w 188"/>
                <a:gd name="T19" fmla="*/ 81 h 262"/>
                <a:gd name="T20" fmla="*/ 185 w 188"/>
                <a:gd name="T21" fmla="*/ 94 h 262"/>
                <a:gd name="T22" fmla="*/ 187 w 188"/>
                <a:gd name="T23" fmla="*/ 137 h 262"/>
                <a:gd name="T24" fmla="*/ 185 w 188"/>
                <a:gd name="T25" fmla="*/ 166 h 262"/>
                <a:gd name="T26" fmla="*/ 138 w 188"/>
                <a:gd name="T27" fmla="*/ 251 h 262"/>
                <a:gd name="T28" fmla="*/ 119 w 188"/>
                <a:gd name="T29" fmla="*/ 254 h 262"/>
                <a:gd name="T30" fmla="*/ 110 w 188"/>
                <a:gd name="T31" fmla="*/ 248 h 262"/>
                <a:gd name="T32" fmla="*/ 99 w 188"/>
                <a:gd name="T33" fmla="*/ 243 h 262"/>
                <a:gd name="T34" fmla="*/ 85 w 188"/>
                <a:gd name="T35" fmla="*/ 234 h 262"/>
                <a:gd name="T36" fmla="*/ 84 w 188"/>
                <a:gd name="T37" fmla="*/ 219 h 262"/>
                <a:gd name="T38" fmla="*/ 84 w 188"/>
                <a:gd name="T39" fmla="*/ 207 h 262"/>
                <a:gd name="T40" fmla="*/ 76 w 188"/>
                <a:gd name="T41" fmla="*/ 196 h 262"/>
                <a:gd name="T42" fmla="*/ 69 w 188"/>
                <a:gd name="T43" fmla="*/ 186 h 262"/>
                <a:gd name="T44" fmla="*/ 67 w 188"/>
                <a:gd name="T45" fmla="*/ 180 h 262"/>
                <a:gd name="T46" fmla="*/ 94 w 188"/>
                <a:gd name="T47" fmla="*/ 190 h 262"/>
                <a:gd name="T48" fmla="*/ 81 w 188"/>
                <a:gd name="T49" fmla="*/ 178 h 262"/>
                <a:gd name="T50" fmla="*/ 73 w 188"/>
                <a:gd name="T51" fmla="*/ 166 h 262"/>
                <a:gd name="T52" fmla="*/ 64 w 188"/>
                <a:gd name="T53" fmla="*/ 152 h 262"/>
                <a:gd name="T54" fmla="*/ 50 w 188"/>
                <a:gd name="T55" fmla="*/ 140 h 262"/>
                <a:gd name="T56" fmla="*/ 47 w 188"/>
                <a:gd name="T57" fmla="*/ 128 h 262"/>
                <a:gd name="T58" fmla="*/ 43 w 188"/>
                <a:gd name="T59" fmla="*/ 113 h 262"/>
                <a:gd name="T60" fmla="*/ 31 w 188"/>
                <a:gd name="T61" fmla="*/ 105 h 262"/>
                <a:gd name="T62" fmla="*/ 12 w 188"/>
                <a:gd name="T63" fmla="*/ 108 h 262"/>
                <a:gd name="T64" fmla="*/ 2 w 188"/>
                <a:gd name="T65" fmla="*/ 84 h 262"/>
                <a:gd name="T66" fmla="*/ 14 w 188"/>
                <a:gd name="T67" fmla="*/ 84 h 262"/>
                <a:gd name="T68" fmla="*/ 26 w 188"/>
                <a:gd name="T69" fmla="*/ 70 h 262"/>
                <a:gd name="T70" fmla="*/ 40 w 188"/>
                <a:gd name="T71" fmla="*/ 58 h 262"/>
                <a:gd name="T72" fmla="*/ 46 w 188"/>
                <a:gd name="T73" fmla="*/ 52 h 262"/>
                <a:gd name="T74" fmla="*/ 50 w 188"/>
                <a:gd name="T75" fmla="*/ 40 h 262"/>
                <a:gd name="T76" fmla="*/ 50 w 188"/>
                <a:gd name="T77" fmla="*/ 2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8" h="262">
                  <a:moveTo>
                    <a:pt x="50" y="14"/>
                  </a:moveTo>
                  <a:lnTo>
                    <a:pt x="53" y="2"/>
                  </a:lnTo>
                  <a:lnTo>
                    <a:pt x="53" y="0"/>
                  </a:lnTo>
                  <a:lnTo>
                    <a:pt x="58" y="2"/>
                  </a:lnTo>
                  <a:lnTo>
                    <a:pt x="59" y="5"/>
                  </a:lnTo>
                  <a:lnTo>
                    <a:pt x="75" y="15"/>
                  </a:lnTo>
                  <a:lnTo>
                    <a:pt x="75" y="21"/>
                  </a:lnTo>
                  <a:lnTo>
                    <a:pt x="96" y="23"/>
                  </a:lnTo>
                  <a:lnTo>
                    <a:pt x="99" y="29"/>
                  </a:lnTo>
                  <a:lnTo>
                    <a:pt x="107" y="34"/>
                  </a:lnTo>
                  <a:lnTo>
                    <a:pt x="114" y="41"/>
                  </a:lnTo>
                  <a:lnTo>
                    <a:pt x="122" y="41"/>
                  </a:lnTo>
                  <a:lnTo>
                    <a:pt x="126" y="40"/>
                  </a:lnTo>
                  <a:lnTo>
                    <a:pt x="134" y="40"/>
                  </a:lnTo>
                  <a:lnTo>
                    <a:pt x="146" y="46"/>
                  </a:lnTo>
                  <a:lnTo>
                    <a:pt x="163" y="58"/>
                  </a:lnTo>
                  <a:lnTo>
                    <a:pt x="170" y="59"/>
                  </a:lnTo>
                  <a:lnTo>
                    <a:pt x="179" y="59"/>
                  </a:lnTo>
                  <a:lnTo>
                    <a:pt x="179" y="75"/>
                  </a:lnTo>
                  <a:lnTo>
                    <a:pt x="182" y="81"/>
                  </a:lnTo>
                  <a:lnTo>
                    <a:pt x="182" y="90"/>
                  </a:lnTo>
                  <a:lnTo>
                    <a:pt x="185" y="94"/>
                  </a:lnTo>
                  <a:lnTo>
                    <a:pt x="185" y="125"/>
                  </a:lnTo>
                  <a:lnTo>
                    <a:pt x="187" y="137"/>
                  </a:lnTo>
                  <a:lnTo>
                    <a:pt x="188" y="149"/>
                  </a:lnTo>
                  <a:lnTo>
                    <a:pt x="185" y="166"/>
                  </a:lnTo>
                  <a:lnTo>
                    <a:pt x="178" y="176"/>
                  </a:lnTo>
                  <a:lnTo>
                    <a:pt x="138" y="251"/>
                  </a:lnTo>
                  <a:lnTo>
                    <a:pt x="131" y="262"/>
                  </a:lnTo>
                  <a:lnTo>
                    <a:pt x="119" y="254"/>
                  </a:lnTo>
                  <a:lnTo>
                    <a:pt x="117" y="249"/>
                  </a:lnTo>
                  <a:lnTo>
                    <a:pt x="110" y="248"/>
                  </a:lnTo>
                  <a:lnTo>
                    <a:pt x="105" y="248"/>
                  </a:lnTo>
                  <a:lnTo>
                    <a:pt x="99" y="243"/>
                  </a:lnTo>
                  <a:lnTo>
                    <a:pt x="93" y="242"/>
                  </a:lnTo>
                  <a:lnTo>
                    <a:pt x="85" y="234"/>
                  </a:lnTo>
                  <a:lnTo>
                    <a:pt x="84" y="230"/>
                  </a:lnTo>
                  <a:lnTo>
                    <a:pt x="84" y="219"/>
                  </a:lnTo>
                  <a:lnTo>
                    <a:pt x="82" y="213"/>
                  </a:lnTo>
                  <a:lnTo>
                    <a:pt x="84" y="207"/>
                  </a:lnTo>
                  <a:lnTo>
                    <a:pt x="81" y="205"/>
                  </a:lnTo>
                  <a:lnTo>
                    <a:pt x="76" y="196"/>
                  </a:lnTo>
                  <a:lnTo>
                    <a:pt x="76" y="190"/>
                  </a:lnTo>
                  <a:lnTo>
                    <a:pt x="69" y="186"/>
                  </a:lnTo>
                  <a:lnTo>
                    <a:pt x="66" y="186"/>
                  </a:lnTo>
                  <a:lnTo>
                    <a:pt x="67" y="180"/>
                  </a:lnTo>
                  <a:lnTo>
                    <a:pt x="81" y="184"/>
                  </a:lnTo>
                  <a:lnTo>
                    <a:pt x="94" y="190"/>
                  </a:lnTo>
                  <a:lnTo>
                    <a:pt x="90" y="173"/>
                  </a:lnTo>
                  <a:lnTo>
                    <a:pt x="81" y="178"/>
                  </a:lnTo>
                  <a:lnTo>
                    <a:pt x="79" y="173"/>
                  </a:lnTo>
                  <a:lnTo>
                    <a:pt x="73" y="166"/>
                  </a:lnTo>
                  <a:lnTo>
                    <a:pt x="73" y="160"/>
                  </a:lnTo>
                  <a:lnTo>
                    <a:pt x="64" y="152"/>
                  </a:lnTo>
                  <a:lnTo>
                    <a:pt x="64" y="145"/>
                  </a:lnTo>
                  <a:lnTo>
                    <a:pt x="50" y="140"/>
                  </a:lnTo>
                  <a:lnTo>
                    <a:pt x="46" y="135"/>
                  </a:lnTo>
                  <a:lnTo>
                    <a:pt x="47" y="128"/>
                  </a:lnTo>
                  <a:lnTo>
                    <a:pt x="46" y="117"/>
                  </a:lnTo>
                  <a:lnTo>
                    <a:pt x="43" y="113"/>
                  </a:lnTo>
                  <a:lnTo>
                    <a:pt x="32" y="111"/>
                  </a:lnTo>
                  <a:lnTo>
                    <a:pt x="31" y="105"/>
                  </a:lnTo>
                  <a:lnTo>
                    <a:pt x="23" y="108"/>
                  </a:lnTo>
                  <a:lnTo>
                    <a:pt x="12" y="108"/>
                  </a:lnTo>
                  <a:lnTo>
                    <a:pt x="0" y="91"/>
                  </a:lnTo>
                  <a:lnTo>
                    <a:pt x="2" y="84"/>
                  </a:lnTo>
                  <a:lnTo>
                    <a:pt x="9" y="84"/>
                  </a:lnTo>
                  <a:lnTo>
                    <a:pt x="14" y="84"/>
                  </a:lnTo>
                  <a:lnTo>
                    <a:pt x="20" y="73"/>
                  </a:lnTo>
                  <a:lnTo>
                    <a:pt x="26" y="70"/>
                  </a:lnTo>
                  <a:lnTo>
                    <a:pt x="38" y="69"/>
                  </a:lnTo>
                  <a:lnTo>
                    <a:pt x="40" y="58"/>
                  </a:lnTo>
                  <a:lnTo>
                    <a:pt x="50" y="58"/>
                  </a:lnTo>
                  <a:lnTo>
                    <a:pt x="46" y="52"/>
                  </a:lnTo>
                  <a:lnTo>
                    <a:pt x="47" y="43"/>
                  </a:lnTo>
                  <a:lnTo>
                    <a:pt x="50" y="40"/>
                  </a:lnTo>
                  <a:lnTo>
                    <a:pt x="50" y="37"/>
                  </a:lnTo>
                  <a:lnTo>
                    <a:pt x="50" y="24"/>
                  </a:lnTo>
                  <a:lnTo>
                    <a:pt x="5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1" name="Freeform 6860">
              <a:extLst>
                <a:ext uri="{FF2B5EF4-FFF2-40B4-BE49-F238E27FC236}">
                  <a16:creationId xmlns:a16="http://schemas.microsoft.com/office/drawing/2014/main" id="{FA1E7E77-3E43-953D-B21C-24B28D097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8" y="3405"/>
              <a:ext cx="94" cy="131"/>
            </a:xfrm>
            <a:custGeom>
              <a:avLst/>
              <a:gdLst>
                <a:gd name="T0" fmla="*/ 53 w 188"/>
                <a:gd name="T1" fmla="*/ 2 h 262"/>
                <a:gd name="T2" fmla="*/ 58 w 188"/>
                <a:gd name="T3" fmla="*/ 2 h 262"/>
                <a:gd name="T4" fmla="*/ 75 w 188"/>
                <a:gd name="T5" fmla="*/ 15 h 262"/>
                <a:gd name="T6" fmla="*/ 96 w 188"/>
                <a:gd name="T7" fmla="*/ 23 h 262"/>
                <a:gd name="T8" fmla="*/ 107 w 188"/>
                <a:gd name="T9" fmla="*/ 34 h 262"/>
                <a:gd name="T10" fmla="*/ 122 w 188"/>
                <a:gd name="T11" fmla="*/ 41 h 262"/>
                <a:gd name="T12" fmla="*/ 134 w 188"/>
                <a:gd name="T13" fmla="*/ 40 h 262"/>
                <a:gd name="T14" fmla="*/ 163 w 188"/>
                <a:gd name="T15" fmla="*/ 58 h 262"/>
                <a:gd name="T16" fmla="*/ 179 w 188"/>
                <a:gd name="T17" fmla="*/ 59 h 262"/>
                <a:gd name="T18" fmla="*/ 182 w 188"/>
                <a:gd name="T19" fmla="*/ 81 h 262"/>
                <a:gd name="T20" fmla="*/ 185 w 188"/>
                <a:gd name="T21" fmla="*/ 94 h 262"/>
                <a:gd name="T22" fmla="*/ 187 w 188"/>
                <a:gd name="T23" fmla="*/ 137 h 262"/>
                <a:gd name="T24" fmla="*/ 185 w 188"/>
                <a:gd name="T25" fmla="*/ 166 h 262"/>
                <a:gd name="T26" fmla="*/ 138 w 188"/>
                <a:gd name="T27" fmla="*/ 251 h 262"/>
                <a:gd name="T28" fmla="*/ 119 w 188"/>
                <a:gd name="T29" fmla="*/ 254 h 262"/>
                <a:gd name="T30" fmla="*/ 110 w 188"/>
                <a:gd name="T31" fmla="*/ 248 h 262"/>
                <a:gd name="T32" fmla="*/ 99 w 188"/>
                <a:gd name="T33" fmla="*/ 243 h 262"/>
                <a:gd name="T34" fmla="*/ 85 w 188"/>
                <a:gd name="T35" fmla="*/ 234 h 262"/>
                <a:gd name="T36" fmla="*/ 84 w 188"/>
                <a:gd name="T37" fmla="*/ 219 h 262"/>
                <a:gd name="T38" fmla="*/ 84 w 188"/>
                <a:gd name="T39" fmla="*/ 207 h 262"/>
                <a:gd name="T40" fmla="*/ 76 w 188"/>
                <a:gd name="T41" fmla="*/ 196 h 262"/>
                <a:gd name="T42" fmla="*/ 69 w 188"/>
                <a:gd name="T43" fmla="*/ 186 h 262"/>
                <a:gd name="T44" fmla="*/ 67 w 188"/>
                <a:gd name="T45" fmla="*/ 180 h 262"/>
                <a:gd name="T46" fmla="*/ 94 w 188"/>
                <a:gd name="T47" fmla="*/ 190 h 262"/>
                <a:gd name="T48" fmla="*/ 81 w 188"/>
                <a:gd name="T49" fmla="*/ 178 h 262"/>
                <a:gd name="T50" fmla="*/ 73 w 188"/>
                <a:gd name="T51" fmla="*/ 166 h 262"/>
                <a:gd name="T52" fmla="*/ 64 w 188"/>
                <a:gd name="T53" fmla="*/ 152 h 262"/>
                <a:gd name="T54" fmla="*/ 50 w 188"/>
                <a:gd name="T55" fmla="*/ 140 h 262"/>
                <a:gd name="T56" fmla="*/ 47 w 188"/>
                <a:gd name="T57" fmla="*/ 128 h 262"/>
                <a:gd name="T58" fmla="*/ 43 w 188"/>
                <a:gd name="T59" fmla="*/ 113 h 262"/>
                <a:gd name="T60" fmla="*/ 31 w 188"/>
                <a:gd name="T61" fmla="*/ 105 h 262"/>
                <a:gd name="T62" fmla="*/ 12 w 188"/>
                <a:gd name="T63" fmla="*/ 108 h 262"/>
                <a:gd name="T64" fmla="*/ 2 w 188"/>
                <a:gd name="T65" fmla="*/ 84 h 262"/>
                <a:gd name="T66" fmla="*/ 14 w 188"/>
                <a:gd name="T67" fmla="*/ 84 h 262"/>
                <a:gd name="T68" fmla="*/ 26 w 188"/>
                <a:gd name="T69" fmla="*/ 70 h 262"/>
                <a:gd name="T70" fmla="*/ 40 w 188"/>
                <a:gd name="T71" fmla="*/ 58 h 262"/>
                <a:gd name="T72" fmla="*/ 46 w 188"/>
                <a:gd name="T73" fmla="*/ 52 h 262"/>
                <a:gd name="T74" fmla="*/ 50 w 188"/>
                <a:gd name="T75" fmla="*/ 40 h 262"/>
                <a:gd name="T76" fmla="*/ 50 w 188"/>
                <a:gd name="T77" fmla="*/ 2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8" h="262">
                  <a:moveTo>
                    <a:pt x="50" y="14"/>
                  </a:moveTo>
                  <a:lnTo>
                    <a:pt x="53" y="2"/>
                  </a:lnTo>
                  <a:lnTo>
                    <a:pt x="53" y="0"/>
                  </a:lnTo>
                  <a:lnTo>
                    <a:pt x="58" y="2"/>
                  </a:lnTo>
                  <a:lnTo>
                    <a:pt x="59" y="5"/>
                  </a:lnTo>
                  <a:lnTo>
                    <a:pt x="75" y="15"/>
                  </a:lnTo>
                  <a:lnTo>
                    <a:pt x="75" y="21"/>
                  </a:lnTo>
                  <a:lnTo>
                    <a:pt x="96" y="23"/>
                  </a:lnTo>
                  <a:lnTo>
                    <a:pt x="99" y="29"/>
                  </a:lnTo>
                  <a:lnTo>
                    <a:pt x="107" y="34"/>
                  </a:lnTo>
                  <a:lnTo>
                    <a:pt x="114" y="41"/>
                  </a:lnTo>
                  <a:lnTo>
                    <a:pt x="122" y="41"/>
                  </a:lnTo>
                  <a:lnTo>
                    <a:pt x="126" y="40"/>
                  </a:lnTo>
                  <a:lnTo>
                    <a:pt x="134" y="40"/>
                  </a:lnTo>
                  <a:lnTo>
                    <a:pt x="146" y="46"/>
                  </a:lnTo>
                  <a:lnTo>
                    <a:pt x="163" y="58"/>
                  </a:lnTo>
                  <a:lnTo>
                    <a:pt x="170" y="59"/>
                  </a:lnTo>
                  <a:lnTo>
                    <a:pt x="179" y="59"/>
                  </a:lnTo>
                  <a:lnTo>
                    <a:pt x="179" y="75"/>
                  </a:lnTo>
                  <a:lnTo>
                    <a:pt x="182" y="81"/>
                  </a:lnTo>
                  <a:lnTo>
                    <a:pt x="182" y="90"/>
                  </a:lnTo>
                  <a:lnTo>
                    <a:pt x="185" y="94"/>
                  </a:lnTo>
                  <a:lnTo>
                    <a:pt x="185" y="125"/>
                  </a:lnTo>
                  <a:lnTo>
                    <a:pt x="187" y="137"/>
                  </a:lnTo>
                  <a:lnTo>
                    <a:pt x="188" y="149"/>
                  </a:lnTo>
                  <a:lnTo>
                    <a:pt x="185" y="166"/>
                  </a:lnTo>
                  <a:lnTo>
                    <a:pt x="178" y="176"/>
                  </a:lnTo>
                  <a:lnTo>
                    <a:pt x="138" y="251"/>
                  </a:lnTo>
                  <a:lnTo>
                    <a:pt x="131" y="262"/>
                  </a:lnTo>
                  <a:lnTo>
                    <a:pt x="119" y="254"/>
                  </a:lnTo>
                  <a:lnTo>
                    <a:pt x="117" y="249"/>
                  </a:lnTo>
                  <a:lnTo>
                    <a:pt x="110" y="248"/>
                  </a:lnTo>
                  <a:lnTo>
                    <a:pt x="105" y="248"/>
                  </a:lnTo>
                  <a:lnTo>
                    <a:pt x="99" y="243"/>
                  </a:lnTo>
                  <a:lnTo>
                    <a:pt x="93" y="242"/>
                  </a:lnTo>
                  <a:lnTo>
                    <a:pt x="85" y="234"/>
                  </a:lnTo>
                  <a:lnTo>
                    <a:pt x="84" y="230"/>
                  </a:lnTo>
                  <a:lnTo>
                    <a:pt x="84" y="219"/>
                  </a:lnTo>
                  <a:lnTo>
                    <a:pt x="82" y="213"/>
                  </a:lnTo>
                  <a:lnTo>
                    <a:pt x="84" y="207"/>
                  </a:lnTo>
                  <a:lnTo>
                    <a:pt x="81" y="205"/>
                  </a:lnTo>
                  <a:lnTo>
                    <a:pt x="76" y="196"/>
                  </a:lnTo>
                  <a:lnTo>
                    <a:pt x="76" y="190"/>
                  </a:lnTo>
                  <a:lnTo>
                    <a:pt x="69" y="186"/>
                  </a:lnTo>
                  <a:lnTo>
                    <a:pt x="66" y="186"/>
                  </a:lnTo>
                  <a:lnTo>
                    <a:pt x="67" y="180"/>
                  </a:lnTo>
                  <a:lnTo>
                    <a:pt x="81" y="184"/>
                  </a:lnTo>
                  <a:lnTo>
                    <a:pt x="94" y="190"/>
                  </a:lnTo>
                  <a:lnTo>
                    <a:pt x="90" y="173"/>
                  </a:lnTo>
                  <a:lnTo>
                    <a:pt x="81" y="178"/>
                  </a:lnTo>
                  <a:lnTo>
                    <a:pt x="79" y="173"/>
                  </a:lnTo>
                  <a:lnTo>
                    <a:pt x="73" y="166"/>
                  </a:lnTo>
                  <a:lnTo>
                    <a:pt x="73" y="160"/>
                  </a:lnTo>
                  <a:lnTo>
                    <a:pt x="64" y="152"/>
                  </a:lnTo>
                  <a:lnTo>
                    <a:pt x="64" y="145"/>
                  </a:lnTo>
                  <a:lnTo>
                    <a:pt x="50" y="140"/>
                  </a:lnTo>
                  <a:lnTo>
                    <a:pt x="46" y="135"/>
                  </a:lnTo>
                  <a:lnTo>
                    <a:pt x="47" y="128"/>
                  </a:lnTo>
                  <a:lnTo>
                    <a:pt x="46" y="117"/>
                  </a:lnTo>
                  <a:lnTo>
                    <a:pt x="43" y="113"/>
                  </a:lnTo>
                  <a:lnTo>
                    <a:pt x="32" y="111"/>
                  </a:lnTo>
                  <a:lnTo>
                    <a:pt x="31" y="105"/>
                  </a:lnTo>
                  <a:lnTo>
                    <a:pt x="23" y="108"/>
                  </a:lnTo>
                  <a:lnTo>
                    <a:pt x="12" y="108"/>
                  </a:lnTo>
                  <a:lnTo>
                    <a:pt x="0" y="91"/>
                  </a:lnTo>
                  <a:lnTo>
                    <a:pt x="2" y="84"/>
                  </a:lnTo>
                  <a:lnTo>
                    <a:pt x="9" y="84"/>
                  </a:lnTo>
                  <a:lnTo>
                    <a:pt x="14" y="84"/>
                  </a:lnTo>
                  <a:lnTo>
                    <a:pt x="20" y="73"/>
                  </a:lnTo>
                  <a:lnTo>
                    <a:pt x="26" y="70"/>
                  </a:lnTo>
                  <a:lnTo>
                    <a:pt x="38" y="69"/>
                  </a:lnTo>
                  <a:lnTo>
                    <a:pt x="40" y="58"/>
                  </a:lnTo>
                  <a:lnTo>
                    <a:pt x="50" y="58"/>
                  </a:lnTo>
                  <a:lnTo>
                    <a:pt x="46" y="52"/>
                  </a:lnTo>
                  <a:lnTo>
                    <a:pt x="47" y="43"/>
                  </a:lnTo>
                  <a:lnTo>
                    <a:pt x="50" y="40"/>
                  </a:lnTo>
                  <a:lnTo>
                    <a:pt x="50" y="37"/>
                  </a:lnTo>
                  <a:lnTo>
                    <a:pt x="50" y="24"/>
                  </a:lnTo>
                  <a:lnTo>
                    <a:pt x="50" y="14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2" name="Freeform 6861">
              <a:extLst>
                <a:ext uri="{FF2B5EF4-FFF2-40B4-BE49-F238E27FC236}">
                  <a16:creationId xmlns:a16="http://schemas.microsoft.com/office/drawing/2014/main" id="{864EDBBC-7271-0572-7FEC-A85CBCE7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4" y="3311"/>
              <a:ext cx="166" cy="137"/>
            </a:xfrm>
            <a:custGeom>
              <a:avLst/>
              <a:gdLst>
                <a:gd name="T0" fmla="*/ 255 w 333"/>
                <a:gd name="T1" fmla="*/ 21 h 273"/>
                <a:gd name="T2" fmla="*/ 225 w 333"/>
                <a:gd name="T3" fmla="*/ 19 h 273"/>
                <a:gd name="T4" fmla="*/ 202 w 333"/>
                <a:gd name="T5" fmla="*/ 23 h 273"/>
                <a:gd name="T6" fmla="*/ 191 w 333"/>
                <a:gd name="T7" fmla="*/ 12 h 273"/>
                <a:gd name="T8" fmla="*/ 184 w 333"/>
                <a:gd name="T9" fmla="*/ 6 h 273"/>
                <a:gd name="T10" fmla="*/ 161 w 333"/>
                <a:gd name="T11" fmla="*/ 15 h 273"/>
                <a:gd name="T12" fmla="*/ 143 w 333"/>
                <a:gd name="T13" fmla="*/ 18 h 273"/>
                <a:gd name="T14" fmla="*/ 123 w 333"/>
                <a:gd name="T15" fmla="*/ 16 h 273"/>
                <a:gd name="T16" fmla="*/ 117 w 333"/>
                <a:gd name="T17" fmla="*/ 32 h 273"/>
                <a:gd name="T18" fmla="*/ 117 w 333"/>
                <a:gd name="T19" fmla="*/ 62 h 273"/>
                <a:gd name="T20" fmla="*/ 100 w 333"/>
                <a:gd name="T21" fmla="*/ 70 h 273"/>
                <a:gd name="T22" fmla="*/ 82 w 333"/>
                <a:gd name="T23" fmla="*/ 76 h 273"/>
                <a:gd name="T24" fmla="*/ 58 w 333"/>
                <a:gd name="T25" fmla="*/ 102 h 273"/>
                <a:gd name="T26" fmla="*/ 40 w 333"/>
                <a:gd name="T27" fmla="*/ 109 h 273"/>
                <a:gd name="T28" fmla="*/ 27 w 333"/>
                <a:gd name="T29" fmla="*/ 121 h 273"/>
                <a:gd name="T30" fmla="*/ 29 w 333"/>
                <a:gd name="T31" fmla="*/ 137 h 273"/>
                <a:gd name="T32" fmla="*/ 26 w 333"/>
                <a:gd name="T33" fmla="*/ 152 h 273"/>
                <a:gd name="T34" fmla="*/ 31 w 333"/>
                <a:gd name="T35" fmla="*/ 171 h 273"/>
                <a:gd name="T36" fmla="*/ 14 w 333"/>
                <a:gd name="T37" fmla="*/ 193 h 273"/>
                <a:gd name="T38" fmla="*/ 0 w 333"/>
                <a:gd name="T39" fmla="*/ 209 h 273"/>
                <a:gd name="T40" fmla="*/ 5 w 333"/>
                <a:gd name="T41" fmla="*/ 235 h 273"/>
                <a:gd name="T42" fmla="*/ 18 w 333"/>
                <a:gd name="T43" fmla="*/ 254 h 273"/>
                <a:gd name="T44" fmla="*/ 44 w 333"/>
                <a:gd name="T45" fmla="*/ 266 h 273"/>
                <a:gd name="T46" fmla="*/ 62 w 333"/>
                <a:gd name="T47" fmla="*/ 266 h 273"/>
                <a:gd name="T48" fmla="*/ 84 w 333"/>
                <a:gd name="T49" fmla="*/ 272 h 273"/>
                <a:gd name="T50" fmla="*/ 97 w 333"/>
                <a:gd name="T51" fmla="*/ 246 h 273"/>
                <a:gd name="T52" fmla="*/ 106 w 333"/>
                <a:gd name="T53" fmla="*/ 229 h 273"/>
                <a:gd name="T54" fmla="*/ 137 w 333"/>
                <a:gd name="T55" fmla="*/ 205 h 273"/>
                <a:gd name="T56" fmla="*/ 155 w 333"/>
                <a:gd name="T57" fmla="*/ 190 h 273"/>
                <a:gd name="T58" fmla="*/ 172 w 333"/>
                <a:gd name="T59" fmla="*/ 190 h 273"/>
                <a:gd name="T60" fmla="*/ 184 w 333"/>
                <a:gd name="T61" fmla="*/ 197 h 273"/>
                <a:gd name="T62" fmla="*/ 196 w 333"/>
                <a:gd name="T63" fmla="*/ 200 h 273"/>
                <a:gd name="T64" fmla="*/ 200 w 333"/>
                <a:gd name="T65" fmla="*/ 229 h 273"/>
                <a:gd name="T66" fmla="*/ 214 w 333"/>
                <a:gd name="T67" fmla="*/ 226 h 273"/>
                <a:gd name="T68" fmla="*/ 219 w 333"/>
                <a:gd name="T69" fmla="*/ 238 h 273"/>
                <a:gd name="T70" fmla="*/ 222 w 333"/>
                <a:gd name="T71" fmla="*/ 257 h 273"/>
                <a:gd name="T72" fmla="*/ 238 w 333"/>
                <a:gd name="T73" fmla="*/ 272 h 273"/>
                <a:gd name="T74" fmla="*/ 255 w 333"/>
                <a:gd name="T75" fmla="*/ 258 h 273"/>
                <a:gd name="T76" fmla="*/ 279 w 333"/>
                <a:gd name="T77" fmla="*/ 246 h 273"/>
                <a:gd name="T78" fmla="*/ 279 w 333"/>
                <a:gd name="T79" fmla="*/ 228 h 273"/>
                <a:gd name="T80" fmla="*/ 279 w 333"/>
                <a:gd name="T81" fmla="*/ 202 h 273"/>
                <a:gd name="T82" fmla="*/ 281 w 333"/>
                <a:gd name="T83" fmla="*/ 181 h 273"/>
                <a:gd name="T84" fmla="*/ 272 w 333"/>
                <a:gd name="T85" fmla="*/ 165 h 273"/>
                <a:gd name="T86" fmla="*/ 264 w 333"/>
                <a:gd name="T87" fmla="*/ 147 h 273"/>
                <a:gd name="T88" fmla="*/ 267 w 333"/>
                <a:gd name="T89" fmla="*/ 135 h 273"/>
                <a:gd name="T90" fmla="*/ 266 w 333"/>
                <a:gd name="T91" fmla="*/ 121 h 273"/>
                <a:gd name="T92" fmla="*/ 264 w 333"/>
                <a:gd name="T93" fmla="*/ 100 h 273"/>
                <a:gd name="T94" fmla="*/ 302 w 333"/>
                <a:gd name="T95" fmla="*/ 92 h 273"/>
                <a:gd name="T96" fmla="*/ 308 w 333"/>
                <a:gd name="T97" fmla="*/ 77 h 273"/>
                <a:gd name="T98" fmla="*/ 313 w 333"/>
                <a:gd name="T99" fmla="*/ 57 h 273"/>
                <a:gd name="T100" fmla="*/ 331 w 333"/>
                <a:gd name="T101" fmla="*/ 36 h 273"/>
                <a:gd name="T102" fmla="*/ 325 w 333"/>
                <a:gd name="T103" fmla="*/ 38 h 273"/>
                <a:gd name="T104" fmla="*/ 313 w 333"/>
                <a:gd name="T105" fmla="*/ 38 h 273"/>
                <a:gd name="T106" fmla="*/ 296 w 333"/>
                <a:gd name="T107" fmla="*/ 36 h 273"/>
                <a:gd name="T108" fmla="*/ 282 w 333"/>
                <a:gd name="T109" fmla="*/ 19 h 273"/>
                <a:gd name="T110" fmla="*/ 267 w 333"/>
                <a:gd name="T111" fmla="*/ 16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3" h="273">
                  <a:moveTo>
                    <a:pt x="267" y="16"/>
                  </a:moveTo>
                  <a:lnTo>
                    <a:pt x="261" y="16"/>
                  </a:lnTo>
                  <a:lnTo>
                    <a:pt x="255" y="21"/>
                  </a:lnTo>
                  <a:lnTo>
                    <a:pt x="238" y="16"/>
                  </a:lnTo>
                  <a:lnTo>
                    <a:pt x="237" y="19"/>
                  </a:lnTo>
                  <a:lnTo>
                    <a:pt x="225" y="19"/>
                  </a:lnTo>
                  <a:lnTo>
                    <a:pt x="219" y="16"/>
                  </a:lnTo>
                  <a:lnTo>
                    <a:pt x="204" y="16"/>
                  </a:lnTo>
                  <a:lnTo>
                    <a:pt x="202" y="23"/>
                  </a:lnTo>
                  <a:lnTo>
                    <a:pt x="197" y="21"/>
                  </a:lnTo>
                  <a:lnTo>
                    <a:pt x="196" y="13"/>
                  </a:lnTo>
                  <a:lnTo>
                    <a:pt x="191" y="12"/>
                  </a:lnTo>
                  <a:lnTo>
                    <a:pt x="193" y="7"/>
                  </a:lnTo>
                  <a:lnTo>
                    <a:pt x="190" y="0"/>
                  </a:lnTo>
                  <a:lnTo>
                    <a:pt x="184" y="6"/>
                  </a:lnTo>
                  <a:lnTo>
                    <a:pt x="181" y="6"/>
                  </a:lnTo>
                  <a:lnTo>
                    <a:pt x="170" y="13"/>
                  </a:lnTo>
                  <a:lnTo>
                    <a:pt x="161" y="15"/>
                  </a:lnTo>
                  <a:lnTo>
                    <a:pt x="156" y="15"/>
                  </a:lnTo>
                  <a:lnTo>
                    <a:pt x="146" y="10"/>
                  </a:lnTo>
                  <a:lnTo>
                    <a:pt x="143" y="18"/>
                  </a:lnTo>
                  <a:lnTo>
                    <a:pt x="131" y="18"/>
                  </a:lnTo>
                  <a:lnTo>
                    <a:pt x="128" y="13"/>
                  </a:lnTo>
                  <a:lnTo>
                    <a:pt x="123" y="16"/>
                  </a:lnTo>
                  <a:lnTo>
                    <a:pt x="123" y="19"/>
                  </a:lnTo>
                  <a:lnTo>
                    <a:pt x="115" y="26"/>
                  </a:lnTo>
                  <a:lnTo>
                    <a:pt x="117" y="32"/>
                  </a:lnTo>
                  <a:lnTo>
                    <a:pt x="114" y="38"/>
                  </a:lnTo>
                  <a:lnTo>
                    <a:pt x="119" y="51"/>
                  </a:lnTo>
                  <a:lnTo>
                    <a:pt x="117" y="62"/>
                  </a:lnTo>
                  <a:lnTo>
                    <a:pt x="108" y="65"/>
                  </a:lnTo>
                  <a:lnTo>
                    <a:pt x="103" y="71"/>
                  </a:lnTo>
                  <a:lnTo>
                    <a:pt x="100" y="70"/>
                  </a:lnTo>
                  <a:lnTo>
                    <a:pt x="94" y="73"/>
                  </a:lnTo>
                  <a:lnTo>
                    <a:pt x="90" y="71"/>
                  </a:lnTo>
                  <a:lnTo>
                    <a:pt x="82" y="76"/>
                  </a:lnTo>
                  <a:lnTo>
                    <a:pt x="75" y="89"/>
                  </a:lnTo>
                  <a:lnTo>
                    <a:pt x="62" y="100"/>
                  </a:lnTo>
                  <a:lnTo>
                    <a:pt x="58" y="102"/>
                  </a:lnTo>
                  <a:lnTo>
                    <a:pt x="55" y="106"/>
                  </a:lnTo>
                  <a:lnTo>
                    <a:pt x="49" y="106"/>
                  </a:lnTo>
                  <a:lnTo>
                    <a:pt x="40" y="109"/>
                  </a:lnTo>
                  <a:lnTo>
                    <a:pt x="27" y="106"/>
                  </a:lnTo>
                  <a:lnTo>
                    <a:pt x="24" y="117"/>
                  </a:lnTo>
                  <a:lnTo>
                    <a:pt x="27" y="121"/>
                  </a:lnTo>
                  <a:lnTo>
                    <a:pt x="27" y="126"/>
                  </a:lnTo>
                  <a:lnTo>
                    <a:pt x="31" y="132"/>
                  </a:lnTo>
                  <a:lnTo>
                    <a:pt x="29" y="137"/>
                  </a:lnTo>
                  <a:lnTo>
                    <a:pt x="31" y="141"/>
                  </a:lnTo>
                  <a:lnTo>
                    <a:pt x="27" y="146"/>
                  </a:lnTo>
                  <a:lnTo>
                    <a:pt x="26" y="152"/>
                  </a:lnTo>
                  <a:lnTo>
                    <a:pt x="21" y="158"/>
                  </a:lnTo>
                  <a:lnTo>
                    <a:pt x="21" y="167"/>
                  </a:lnTo>
                  <a:lnTo>
                    <a:pt x="31" y="171"/>
                  </a:lnTo>
                  <a:lnTo>
                    <a:pt x="24" y="176"/>
                  </a:lnTo>
                  <a:lnTo>
                    <a:pt x="21" y="187"/>
                  </a:lnTo>
                  <a:lnTo>
                    <a:pt x="14" y="193"/>
                  </a:lnTo>
                  <a:lnTo>
                    <a:pt x="12" y="199"/>
                  </a:lnTo>
                  <a:lnTo>
                    <a:pt x="5" y="203"/>
                  </a:lnTo>
                  <a:lnTo>
                    <a:pt x="0" y="209"/>
                  </a:lnTo>
                  <a:lnTo>
                    <a:pt x="3" y="217"/>
                  </a:lnTo>
                  <a:lnTo>
                    <a:pt x="3" y="232"/>
                  </a:lnTo>
                  <a:lnTo>
                    <a:pt x="5" y="235"/>
                  </a:lnTo>
                  <a:lnTo>
                    <a:pt x="14" y="237"/>
                  </a:lnTo>
                  <a:lnTo>
                    <a:pt x="20" y="247"/>
                  </a:lnTo>
                  <a:lnTo>
                    <a:pt x="18" y="254"/>
                  </a:lnTo>
                  <a:lnTo>
                    <a:pt x="32" y="267"/>
                  </a:lnTo>
                  <a:lnTo>
                    <a:pt x="43" y="264"/>
                  </a:lnTo>
                  <a:lnTo>
                    <a:pt x="44" y="266"/>
                  </a:lnTo>
                  <a:lnTo>
                    <a:pt x="50" y="263"/>
                  </a:lnTo>
                  <a:lnTo>
                    <a:pt x="58" y="267"/>
                  </a:lnTo>
                  <a:lnTo>
                    <a:pt x="62" y="266"/>
                  </a:lnTo>
                  <a:lnTo>
                    <a:pt x="67" y="270"/>
                  </a:lnTo>
                  <a:lnTo>
                    <a:pt x="73" y="273"/>
                  </a:lnTo>
                  <a:lnTo>
                    <a:pt x="84" y="272"/>
                  </a:lnTo>
                  <a:lnTo>
                    <a:pt x="85" y="267"/>
                  </a:lnTo>
                  <a:lnTo>
                    <a:pt x="97" y="249"/>
                  </a:lnTo>
                  <a:lnTo>
                    <a:pt x="97" y="246"/>
                  </a:lnTo>
                  <a:lnTo>
                    <a:pt x="106" y="238"/>
                  </a:lnTo>
                  <a:lnTo>
                    <a:pt x="105" y="231"/>
                  </a:lnTo>
                  <a:lnTo>
                    <a:pt x="106" y="229"/>
                  </a:lnTo>
                  <a:lnTo>
                    <a:pt x="128" y="212"/>
                  </a:lnTo>
                  <a:lnTo>
                    <a:pt x="134" y="217"/>
                  </a:lnTo>
                  <a:lnTo>
                    <a:pt x="137" y="205"/>
                  </a:lnTo>
                  <a:lnTo>
                    <a:pt x="146" y="199"/>
                  </a:lnTo>
                  <a:lnTo>
                    <a:pt x="147" y="193"/>
                  </a:lnTo>
                  <a:lnTo>
                    <a:pt x="155" y="190"/>
                  </a:lnTo>
                  <a:lnTo>
                    <a:pt x="163" y="190"/>
                  </a:lnTo>
                  <a:lnTo>
                    <a:pt x="166" y="187"/>
                  </a:lnTo>
                  <a:lnTo>
                    <a:pt x="172" y="190"/>
                  </a:lnTo>
                  <a:lnTo>
                    <a:pt x="175" y="196"/>
                  </a:lnTo>
                  <a:lnTo>
                    <a:pt x="181" y="194"/>
                  </a:lnTo>
                  <a:lnTo>
                    <a:pt x="184" y="197"/>
                  </a:lnTo>
                  <a:lnTo>
                    <a:pt x="182" y="203"/>
                  </a:lnTo>
                  <a:lnTo>
                    <a:pt x="188" y="205"/>
                  </a:lnTo>
                  <a:lnTo>
                    <a:pt x="196" y="200"/>
                  </a:lnTo>
                  <a:lnTo>
                    <a:pt x="196" y="206"/>
                  </a:lnTo>
                  <a:lnTo>
                    <a:pt x="193" y="223"/>
                  </a:lnTo>
                  <a:lnTo>
                    <a:pt x="200" y="229"/>
                  </a:lnTo>
                  <a:lnTo>
                    <a:pt x="204" y="229"/>
                  </a:lnTo>
                  <a:lnTo>
                    <a:pt x="207" y="228"/>
                  </a:lnTo>
                  <a:lnTo>
                    <a:pt x="214" y="226"/>
                  </a:lnTo>
                  <a:lnTo>
                    <a:pt x="219" y="234"/>
                  </a:lnTo>
                  <a:lnTo>
                    <a:pt x="222" y="234"/>
                  </a:lnTo>
                  <a:lnTo>
                    <a:pt x="219" y="238"/>
                  </a:lnTo>
                  <a:lnTo>
                    <a:pt x="216" y="246"/>
                  </a:lnTo>
                  <a:lnTo>
                    <a:pt x="219" y="257"/>
                  </a:lnTo>
                  <a:lnTo>
                    <a:pt x="222" y="257"/>
                  </a:lnTo>
                  <a:lnTo>
                    <a:pt x="220" y="263"/>
                  </a:lnTo>
                  <a:lnTo>
                    <a:pt x="231" y="272"/>
                  </a:lnTo>
                  <a:lnTo>
                    <a:pt x="238" y="272"/>
                  </a:lnTo>
                  <a:lnTo>
                    <a:pt x="243" y="272"/>
                  </a:lnTo>
                  <a:lnTo>
                    <a:pt x="249" y="261"/>
                  </a:lnTo>
                  <a:lnTo>
                    <a:pt x="255" y="258"/>
                  </a:lnTo>
                  <a:lnTo>
                    <a:pt x="267" y="257"/>
                  </a:lnTo>
                  <a:lnTo>
                    <a:pt x="269" y="246"/>
                  </a:lnTo>
                  <a:lnTo>
                    <a:pt x="279" y="246"/>
                  </a:lnTo>
                  <a:lnTo>
                    <a:pt x="275" y="240"/>
                  </a:lnTo>
                  <a:lnTo>
                    <a:pt x="276" y="231"/>
                  </a:lnTo>
                  <a:lnTo>
                    <a:pt x="279" y="228"/>
                  </a:lnTo>
                  <a:lnTo>
                    <a:pt x="279" y="225"/>
                  </a:lnTo>
                  <a:lnTo>
                    <a:pt x="279" y="212"/>
                  </a:lnTo>
                  <a:lnTo>
                    <a:pt x="279" y="202"/>
                  </a:lnTo>
                  <a:lnTo>
                    <a:pt x="282" y="190"/>
                  </a:lnTo>
                  <a:lnTo>
                    <a:pt x="282" y="188"/>
                  </a:lnTo>
                  <a:lnTo>
                    <a:pt x="281" y="181"/>
                  </a:lnTo>
                  <a:lnTo>
                    <a:pt x="279" y="179"/>
                  </a:lnTo>
                  <a:lnTo>
                    <a:pt x="275" y="174"/>
                  </a:lnTo>
                  <a:lnTo>
                    <a:pt x="272" y="165"/>
                  </a:lnTo>
                  <a:lnTo>
                    <a:pt x="269" y="159"/>
                  </a:lnTo>
                  <a:lnTo>
                    <a:pt x="267" y="153"/>
                  </a:lnTo>
                  <a:lnTo>
                    <a:pt x="264" y="147"/>
                  </a:lnTo>
                  <a:lnTo>
                    <a:pt x="267" y="141"/>
                  </a:lnTo>
                  <a:lnTo>
                    <a:pt x="267" y="137"/>
                  </a:lnTo>
                  <a:lnTo>
                    <a:pt x="267" y="135"/>
                  </a:lnTo>
                  <a:lnTo>
                    <a:pt x="266" y="130"/>
                  </a:lnTo>
                  <a:lnTo>
                    <a:pt x="264" y="126"/>
                  </a:lnTo>
                  <a:lnTo>
                    <a:pt x="266" y="121"/>
                  </a:lnTo>
                  <a:lnTo>
                    <a:pt x="266" y="120"/>
                  </a:lnTo>
                  <a:lnTo>
                    <a:pt x="264" y="106"/>
                  </a:lnTo>
                  <a:lnTo>
                    <a:pt x="264" y="100"/>
                  </a:lnTo>
                  <a:lnTo>
                    <a:pt x="282" y="92"/>
                  </a:lnTo>
                  <a:lnTo>
                    <a:pt x="285" y="88"/>
                  </a:lnTo>
                  <a:lnTo>
                    <a:pt x="302" y="92"/>
                  </a:lnTo>
                  <a:lnTo>
                    <a:pt x="304" y="88"/>
                  </a:lnTo>
                  <a:lnTo>
                    <a:pt x="310" y="82"/>
                  </a:lnTo>
                  <a:lnTo>
                    <a:pt x="308" y="77"/>
                  </a:lnTo>
                  <a:lnTo>
                    <a:pt x="310" y="68"/>
                  </a:lnTo>
                  <a:lnTo>
                    <a:pt x="311" y="62"/>
                  </a:lnTo>
                  <a:lnTo>
                    <a:pt x="313" y="57"/>
                  </a:lnTo>
                  <a:lnTo>
                    <a:pt x="317" y="54"/>
                  </a:lnTo>
                  <a:lnTo>
                    <a:pt x="333" y="47"/>
                  </a:lnTo>
                  <a:lnTo>
                    <a:pt x="331" y="36"/>
                  </a:lnTo>
                  <a:lnTo>
                    <a:pt x="333" y="30"/>
                  </a:lnTo>
                  <a:lnTo>
                    <a:pt x="329" y="32"/>
                  </a:lnTo>
                  <a:lnTo>
                    <a:pt x="325" y="38"/>
                  </a:lnTo>
                  <a:lnTo>
                    <a:pt x="319" y="41"/>
                  </a:lnTo>
                  <a:lnTo>
                    <a:pt x="317" y="36"/>
                  </a:lnTo>
                  <a:lnTo>
                    <a:pt x="313" y="38"/>
                  </a:lnTo>
                  <a:lnTo>
                    <a:pt x="310" y="33"/>
                  </a:lnTo>
                  <a:lnTo>
                    <a:pt x="302" y="36"/>
                  </a:lnTo>
                  <a:lnTo>
                    <a:pt x="296" y="36"/>
                  </a:lnTo>
                  <a:lnTo>
                    <a:pt x="290" y="29"/>
                  </a:lnTo>
                  <a:lnTo>
                    <a:pt x="285" y="27"/>
                  </a:lnTo>
                  <a:lnTo>
                    <a:pt x="282" y="19"/>
                  </a:lnTo>
                  <a:lnTo>
                    <a:pt x="285" y="10"/>
                  </a:lnTo>
                  <a:lnTo>
                    <a:pt x="279" y="10"/>
                  </a:lnTo>
                  <a:lnTo>
                    <a:pt x="267" y="16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3" name="Freeform 6862">
              <a:extLst>
                <a:ext uri="{FF2B5EF4-FFF2-40B4-BE49-F238E27FC236}">
                  <a16:creationId xmlns:a16="http://schemas.microsoft.com/office/drawing/2014/main" id="{A7416F11-8886-9A57-2812-935A0C775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4" y="3311"/>
              <a:ext cx="166" cy="137"/>
            </a:xfrm>
            <a:custGeom>
              <a:avLst/>
              <a:gdLst>
                <a:gd name="T0" fmla="*/ 285 w 333"/>
                <a:gd name="T1" fmla="*/ 10 h 273"/>
                <a:gd name="T2" fmla="*/ 290 w 333"/>
                <a:gd name="T3" fmla="*/ 29 h 273"/>
                <a:gd name="T4" fmla="*/ 310 w 333"/>
                <a:gd name="T5" fmla="*/ 33 h 273"/>
                <a:gd name="T6" fmla="*/ 319 w 333"/>
                <a:gd name="T7" fmla="*/ 41 h 273"/>
                <a:gd name="T8" fmla="*/ 333 w 333"/>
                <a:gd name="T9" fmla="*/ 30 h 273"/>
                <a:gd name="T10" fmla="*/ 317 w 333"/>
                <a:gd name="T11" fmla="*/ 54 h 273"/>
                <a:gd name="T12" fmla="*/ 310 w 333"/>
                <a:gd name="T13" fmla="*/ 68 h 273"/>
                <a:gd name="T14" fmla="*/ 304 w 333"/>
                <a:gd name="T15" fmla="*/ 88 h 273"/>
                <a:gd name="T16" fmla="*/ 282 w 333"/>
                <a:gd name="T17" fmla="*/ 92 h 273"/>
                <a:gd name="T18" fmla="*/ 266 w 333"/>
                <a:gd name="T19" fmla="*/ 120 h 273"/>
                <a:gd name="T20" fmla="*/ 266 w 333"/>
                <a:gd name="T21" fmla="*/ 130 h 273"/>
                <a:gd name="T22" fmla="*/ 267 w 333"/>
                <a:gd name="T23" fmla="*/ 141 h 273"/>
                <a:gd name="T24" fmla="*/ 269 w 333"/>
                <a:gd name="T25" fmla="*/ 159 h 273"/>
                <a:gd name="T26" fmla="*/ 279 w 333"/>
                <a:gd name="T27" fmla="*/ 179 h 273"/>
                <a:gd name="T28" fmla="*/ 282 w 333"/>
                <a:gd name="T29" fmla="*/ 190 h 273"/>
                <a:gd name="T30" fmla="*/ 279 w 333"/>
                <a:gd name="T31" fmla="*/ 225 h 273"/>
                <a:gd name="T32" fmla="*/ 275 w 333"/>
                <a:gd name="T33" fmla="*/ 240 h 273"/>
                <a:gd name="T34" fmla="*/ 267 w 333"/>
                <a:gd name="T35" fmla="*/ 257 h 273"/>
                <a:gd name="T36" fmla="*/ 243 w 333"/>
                <a:gd name="T37" fmla="*/ 272 h 273"/>
                <a:gd name="T38" fmla="*/ 220 w 333"/>
                <a:gd name="T39" fmla="*/ 263 h 273"/>
                <a:gd name="T40" fmla="*/ 216 w 333"/>
                <a:gd name="T41" fmla="*/ 246 h 273"/>
                <a:gd name="T42" fmla="*/ 219 w 333"/>
                <a:gd name="T43" fmla="*/ 234 h 273"/>
                <a:gd name="T44" fmla="*/ 204 w 333"/>
                <a:gd name="T45" fmla="*/ 229 h 273"/>
                <a:gd name="T46" fmla="*/ 196 w 333"/>
                <a:gd name="T47" fmla="*/ 206 h 273"/>
                <a:gd name="T48" fmla="*/ 182 w 333"/>
                <a:gd name="T49" fmla="*/ 203 h 273"/>
                <a:gd name="T50" fmla="*/ 175 w 333"/>
                <a:gd name="T51" fmla="*/ 196 h 273"/>
                <a:gd name="T52" fmla="*/ 163 w 333"/>
                <a:gd name="T53" fmla="*/ 190 h 273"/>
                <a:gd name="T54" fmla="*/ 146 w 333"/>
                <a:gd name="T55" fmla="*/ 199 h 273"/>
                <a:gd name="T56" fmla="*/ 128 w 333"/>
                <a:gd name="T57" fmla="*/ 212 h 273"/>
                <a:gd name="T58" fmla="*/ 106 w 333"/>
                <a:gd name="T59" fmla="*/ 238 h 273"/>
                <a:gd name="T60" fmla="*/ 85 w 333"/>
                <a:gd name="T61" fmla="*/ 267 h 273"/>
                <a:gd name="T62" fmla="*/ 67 w 333"/>
                <a:gd name="T63" fmla="*/ 270 h 273"/>
                <a:gd name="T64" fmla="*/ 50 w 333"/>
                <a:gd name="T65" fmla="*/ 263 h 273"/>
                <a:gd name="T66" fmla="*/ 32 w 333"/>
                <a:gd name="T67" fmla="*/ 267 h 273"/>
                <a:gd name="T68" fmla="*/ 14 w 333"/>
                <a:gd name="T69" fmla="*/ 237 h 273"/>
                <a:gd name="T70" fmla="*/ 3 w 333"/>
                <a:gd name="T71" fmla="*/ 217 h 273"/>
                <a:gd name="T72" fmla="*/ 12 w 333"/>
                <a:gd name="T73" fmla="*/ 199 h 273"/>
                <a:gd name="T74" fmla="*/ 24 w 333"/>
                <a:gd name="T75" fmla="*/ 176 h 273"/>
                <a:gd name="T76" fmla="*/ 21 w 333"/>
                <a:gd name="T77" fmla="*/ 158 h 273"/>
                <a:gd name="T78" fmla="*/ 31 w 333"/>
                <a:gd name="T79" fmla="*/ 141 h 273"/>
                <a:gd name="T80" fmla="*/ 27 w 333"/>
                <a:gd name="T81" fmla="*/ 126 h 273"/>
                <a:gd name="T82" fmla="*/ 27 w 333"/>
                <a:gd name="T83" fmla="*/ 106 h 273"/>
                <a:gd name="T84" fmla="*/ 55 w 333"/>
                <a:gd name="T85" fmla="*/ 106 h 273"/>
                <a:gd name="T86" fmla="*/ 75 w 333"/>
                <a:gd name="T87" fmla="*/ 89 h 273"/>
                <a:gd name="T88" fmla="*/ 94 w 333"/>
                <a:gd name="T89" fmla="*/ 73 h 273"/>
                <a:gd name="T90" fmla="*/ 108 w 333"/>
                <a:gd name="T91" fmla="*/ 65 h 273"/>
                <a:gd name="T92" fmla="*/ 114 w 333"/>
                <a:gd name="T93" fmla="*/ 38 h 273"/>
                <a:gd name="T94" fmla="*/ 123 w 333"/>
                <a:gd name="T95" fmla="*/ 19 h 273"/>
                <a:gd name="T96" fmla="*/ 131 w 333"/>
                <a:gd name="T97" fmla="*/ 18 h 273"/>
                <a:gd name="T98" fmla="*/ 156 w 333"/>
                <a:gd name="T99" fmla="*/ 15 h 273"/>
                <a:gd name="T100" fmla="*/ 181 w 333"/>
                <a:gd name="T101" fmla="*/ 6 h 273"/>
                <a:gd name="T102" fmla="*/ 193 w 333"/>
                <a:gd name="T103" fmla="*/ 7 h 273"/>
                <a:gd name="T104" fmla="*/ 197 w 333"/>
                <a:gd name="T105" fmla="*/ 21 h 273"/>
                <a:gd name="T106" fmla="*/ 219 w 333"/>
                <a:gd name="T107" fmla="*/ 16 h 273"/>
                <a:gd name="T108" fmla="*/ 238 w 333"/>
                <a:gd name="T109" fmla="*/ 16 h 273"/>
                <a:gd name="T110" fmla="*/ 267 w 333"/>
                <a:gd name="T111" fmla="*/ 16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3" h="273">
                  <a:moveTo>
                    <a:pt x="267" y="16"/>
                  </a:moveTo>
                  <a:lnTo>
                    <a:pt x="279" y="10"/>
                  </a:lnTo>
                  <a:lnTo>
                    <a:pt x="285" y="10"/>
                  </a:lnTo>
                  <a:lnTo>
                    <a:pt x="282" y="19"/>
                  </a:lnTo>
                  <a:lnTo>
                    <a:pt x="285" y="27"/>
                  </a:lnTo>
                  <a:lnTo>
                    <a:pt x="290" y="29"/>
                  </a:lnTo>
                  <a:lnTo>
                    <a:pt x="296" y="36"/>
                  </a:lnTo>
                  <a:lnTo>
                    <a:pt x="302" y="36"/>
                  </a:lnTo>
                  <a:lnTo>
                    <a:pt x="310" y="33"/>
                  </a:lnTo>
                  <a:lnTo>
                    <a:pt x="313" y="38"/>
                  </a:lnTo>
                  <a:lnTo>
                    <a:pt x="317" y="36"/>
                  </a:lnTo>
                  <a:lnTo>
                    <a:pt x="319" y="41"/>
                  </a:lnTo>
                  <a:lnTo>
                    <a:pt x="325" y="38"/>
                  </a:lnTo>
                  <a:lnTo>
                    <a:pt x="329" y="32"/>
                  </a:lnTo>
                  <a:lnTo>
                    <a:pt x="333" y="30"/>
                  </a:lnTo>
                  <a:lnTo>
                    <a:pt x="331" y="36"/>
                  </a:lnTo>
                  <a:lnTo>
                    <a:pt x="333" y="47"/>
                  </a:lnTo>
                  <a:lnTo>
                    <a:pt x="317" y="54"/>
                  </a:lnTo>
                  <a:lnTo>
                    <a:pt x="313" y="57"/>
                  </a:lnTo>
                  <a:lnTo>
                    <a:pt x="311" y="62"/>
                  </a:lnTo>
                  <a:lnTo>
                    <a:pt x="310" y="68"/>
                  </a:lnTo>
                  <a:lnTo>
                    <a:pt x="308" y="77"/>
                  </a:lnTo>
                  <a:lnTo>
                    <a:pt x="310" y="82"/>
                  </a:lnTo>
                  <a:lnTo>
                    <a:pt x="304" y="88"/>
                  </a:lnTo>
                  <a:lnTo>
                    <a:pt x="302" y="92"/>
                  </a:lnTo>
                  <a:lnTo>
                    <a:pt x="285" y="88"/>
                  </a:lnTo>
                  <a:lnTo>
                    <a:pt x="282" y="92"/>
                  </a:lnTo>
                  <a:lnTo>
                    <a:pt x="264" y="100"/>
                  </a:lnTo>
                  <a:lnTo>
                    <a:pt x="264" y="106"/>
                  </a:lnTo>
                  <a:lnTo>
                    <a:pt x="266" y="120"/>
                  </a:lnTo>
                  <a:lnTo>
                    <a:pt x="266" y="121"/>
                  </a:lnTo>
                  <a:lnTo>
                    <a:pt x="264" y="126"/>
                  </a:lnTo>
                  <a:lnTo>
                    <a:pt x="266" y="130"/>
                  </a:lnTo>
                  <a:lnTo>
                    <a:pt x="267" y="135"/>
                  </a:lnTo>
                  <a:lnTo>
                    <a:pt x="267" y="137"/>
                  </a:lnTo>
                  <a:lnTo>
                    <a:pt x="267" y="141"/>
                  </a:lnTo>
                  <a:lnTo>
                    <a:pt x="264" y="147"/>
                  </a:lnTo>
                  <a:lnTo>
                    <a:pt x="267" y="153"/>
                  </a:lnTo>
                  <a:lnTo>
                    <a:pt x="269" y="159"/>
                  </a:lnTo>
                  <a:lnTo>
                    <a:pt x="272" y="165"/>
                  </a:lnTo>
                  <a:lnTo>
                    <a:pt x="275" y="174"/>
                  </a:lnTo>
                  <a:lnTo>
                    <a:pt x="279" y="179"/>
                  </a:lnTo>
                  <a:lnTo>
                    <a:pt x="281" y="181"/>
                  </a:lnTo>
                  <a:lnTo>
                    <a:pt x="282" y="188"/>
                  </a:lnTo>
                  <a:lnTo>
                    <a:pt x="282" y="190"/>
                  </a:lnTo>
                  <a:lnTo>
                    <a:pt x="279" y="202"/>
                  </a:lnTo>
                  <a:lnTo>
                    <a:pt x="279" y="212"/>
                  </a:lnTo>
                  <a:lnTo>
                    <a:pt x="279" y="225"/>
                  </a:lnTo>
                  <a:lnTo>
                    <a:pt x="279" y="228"/>
                  </a:lnTo>
                  <a:lnTo>
                    <a:pt x="276" y="231"/>
                  </a:lnTo>
                  <a:lnTo>
                    <a:pt x="275" y="240"/>
                  </a:lnTo>
                  <a:lnTo>
                    <a:pt x="279" y="246"/>
                  </a:lnTo>
                  <a:lnTo>
                    <a:pt x="269" y="246"/>
                  </a:lnTo>
                  <a:lnTo>
                    <a:pt x="267" y="257"/>
                  </a:lnTo>
                  <a:lnTo>
                    <a:pt x="255" y="258"/>
                  </a:lnTo>
                  <a:lnTo>
                    <a:pt x="249" y="261"/>
                  </a:lnTo>
                  <a:lnTo>
                    <a:pt x="243" y="272"/>
                  </a:lnTo>
                  <a:lnTo>
                    <a:pt x="238" y="272"/>
                  </a:lnTo>
                  <a:lnTo>
                    <a:pt x="231" y="272"/>
                  </a:lnTo>
                  <a:lnTo>
                    <a:pt x="220" y="263"/>
                  </a:lnTo>
                  <a:lnTo>
                    <a:pt x="222" y="257"/>
                  </a:lnTo>
                  <a:lnTo>
                    <a:pt x="219" y="257"/>
                  </a:lnTo>
                  <a:lnTo>
                    <a:pt x="216" y="246"/>
                  </a:lnTo>
                  <a:lnTo>
                    <a:pt x="219" y="238"/>
                  </a:lnTo>
                  <a:lnTo>
                    <a:pt x="222" y="234"/>
                  </a:lnTo>
                  <a:lnTo>
                    <a:pt x="219" y="234"/>
                  </a:lnTo>
                  <a:lnTo>
                    <a:pt x="214" y="226"/>
                  </a:lnTo>
                  <a:lnTo>
                    <a:pt x="207" y="228"/>
                  </a:lnTo>
                  <a:lnTo>
                    <a:pt x="204" y="229"/>
                  </a:lnTo>
                  <a:lnTo>
                    <a:pt x="200" y="229"/>
                  </a:lnTo>
                  <a:lnTo>
                    <a:pt x="193" y="223"/>
                  </a:lnTo>
                  <a:lnTo>
                    <a:pt x="196" y="206"/>
                  </a:lnTo>
                  <a:lnTo>
                    <a:pt x="196" y="200"/>
                  </a:lnTo>
                  <a:lnTo>
                    <a:pt x="188" y="205"/>
                  </a:lnTo>
                  <a:lnTo>
                    <a:pt x="182" y="203"/>
                  </a:lnTo>
                  <a:lnTo>
                    <a:pt x="184" y="197"/>
                  </a:lnTo>
                  <a:lnTo>
                    <a:pt x="181" y="194"/>
                  </a:lnTo>
                  <a:lnTo>
                    <a:pt x="175" y="196"/>
                  </a:lnTo>
                  <a:lnTo>
                    <a:pt x="172" y="190"/>
                  </a:lnTo>
                  <a:lnTo>
                    <a:pt x="166" y="187"/>
                  </a:lnTo>
                  <a:lnTo>
                    <a:pt x="163" y="190"/>
                  </a:lnTo>
                  <a:lnTo>
                    <a:pt x="155" y="190"/>
                  </a:lnTo>
                  <a:lnTo>
                    <a:pt x="147" y="193"/>
                  </a:lnTo>
                  <a:lnTo>
                    <a:pt x="146" y="199"/>
                  </a:lnTo>
                  <a:lnTo>
                    <a:pt x="137" y="205"/>
                  </a:lnTo>
                  <a:lnTo>
                    <a:pt x="134" y="217"/>
                  </a:lnTo>
                  <a:lnTo>
                    <a:pt x="128" y="212"/>
                  </a:lnTo>
                  <a:lnTo>
                    <a:pt x="106" y="229"/>
                  </a:lnTo>
                  <a:lnTo>
                    <a:pt x="105" y="231"/>
                  </a:lnTo>
                  <a:lnTo>
                    <a:pt x="106" y="238"/>
                  </a:lnTo>
                  <a:lnTo>
                    <a:pt x="97" y="246"/>
                  </a:lnTo>
                  <a:lnTo>
                    <a:pt x="97" y="249"/>
                  </a:lnTo>
                  <a:lnTo>
                    <a:pt x="85" y="267"/>
                  </a:lnTo>
                  <a:lnTo>
                    <a:pt x="84" y="272"/>
                  </a:lnTo>
                  <a:lnTo>
                    <a:pt x="73" y="273"/>
                  </a:lnTo>
                  <a:lnTo>
                    <a:pt x="67" y="270"/>
                  </a:lnTo>
                  <a:lnTo>
                    <a:pt x="62" y="266"/>
                  </a:lnTo>
                  <a:lnTo>
                    <a:pt x="58" y="267"/>
                  </a:lnTo>
                  <a:lnTo>
                    <a:pt x="50" y="263"/>
                  </a:lnTo>
                  <a:lnTo>
                    <a:pt x="44" y="266"/>
                  </a:lnTo>
                  <a:lnTo>
                    <a:pt x="43" y="264"/>
                  </a:lnTo>
                  <a:lnTo>
                    <a:pt x="32" y="267"/>
                  </a:lnTo>
                  <a:lnTo>
                    <a:pt x="18" y="254"/>
                  </a:lnTo>
                  <a:lnTo>
                    <a:pt x="20" y="247"/>
                  </a:lnTo>
                  <a:lnTo>
                    <a:pt x="14" y="237"/>
                  </a:lnTo>
                  <a:lnTo>
                    <a:pt x="5" y="235"/>
                  </a:lnTo>
                  <a:lnTo>
                    <a:pt x="3" y="232"/>
                  </a:lnTo>
                  <a:lnTo>
                    <a:pt x="3" y="217"/>
                  </a:lnTo>
                  <a:lnTo>
                    <a:pt x="0" y="209"/>
                  </a:lnTo>
                  <a:lnTo>
                    <a:pt x="5" y="203"/>
                  </a:lnTo>
                  <a:lnTo>
                    <a:pt x="12" y="199"/>
                  </a:lnTo>
                  <a:lnTo>
                    <a:pt x="14" y="193"/>
                  </a:lnTo>
                  <a:lnTo>
                    <a:pt x="21" y="187"/>
                  </a:lnTo>
                  <a:lnTo>
                    <a:pt x="24" y="176"/>
                  </a:lnTo>
                  <a:lnTo>
                    <a:pt x="31" y="171"/>
                  </a:lnTo>
                  <a:lnTo>
                    <a:pt x="21" y="167"/>
                  </a:lnTo>
                  <a:lnTo>
                    <a:pt x="21" y="158"/>
                  </a:lnTo>
                  <a:lnTo>
                    <a:pt x="26" y="152"/>
                  </a:lnTo>
                  <a:lnTo>
                    <a:pt x="27" y="146"/>
                  </a:lnTo>
                  <a:lnTo>
                    <a:pt x="31" y="141"/>
                  </a:lnTo>
                  <a:lnTo>
                    <a:pt x="29" y="137"/>
                  </a:lnTo>
                  <a:lnTo>
                    <a:pt x="31" y="132"/>
                  </a:lnTo>
                  <a:lnTo>
                    <a:pt x="27" y="126"/>
                  </a:lnTo>
                  <a:lnTo>
                    <a:pt x="27" y="121"/>
                  </a:lnTo>
                  <a:lnTo>
                    <a:pt x="24" y="117"/>
                  </a:lnTo>
                  <a:lnTo>
                    <a:pt x="27" y="106"/>
                  </a:lnTo>
                  <a:lnTo>
                    <a:pt x="40" y="109"/>
                  </a:lnTo>
                  <a:lnTo>
                    <a:pt x="49" y="106"/>
                  </a:lnTo>
                  <a:lnTo>
                    <a:pt x="55" y="106"/>
                  </a:lnTo>
                  <a:lnTo>
                    <a:pt x="58" y="102"/>
                  </a:lnTo>
                  <a:lnTo>
                    <a:pt x="62" y="100"/>
                  </a:lnTo>
                  <a:lnTo>
                    <a:pt x="75" y="89"/>
                  </a:lnTo>
                  <a:lnTo>
                    <a:pt x="82" y="76"/>
                  </a:lnTo>
                  <a:lnTo>
                    <a:pt x="90" y="71"/>
                  </a:lnTo>
                  <a:lnTo>
                    <a:pt x="94" y="73"/>
                  </a:lnTo>
                  <a:lnTo>
                    <a:pt x="100" y="70"/>
                  </a:lnTo>
                  <a:lnTo>
                    <a:pt x="103" y="71"/>
                  </a:lnTo>
                  <a:lnTo>
                    <a:pt x="108" y="65"/>
                  </a:lnTo>
                  <a:lnTo>
                    <a:pt x="117" y="62"/>
                  </a:lnTo>
                  <a:lnTo>
                    <a:pt x="119" y="51"/>
                  </a:lnTo>
                  <a:lnTo>
                    <a:pt x="114" y="38"/>
                  </a:lnTo>
                  <a:lnTo>
                    <a:pt x="117" y="32"/>
                  </a:lnTo>
                  <a:lnTo>
                    <a:pt x="115" y="26"/>
                  </a:lnTo>
                  <a:lnTo>
                    <a:pt x="123" y="19"/>
                  </a:lnTo>
                  <a:lnTo>
                    <a:pt x="123" y="16"/>
                  </a:lnTo>
                  <a:lnTo>
                    <a:pt x="128" y="13"/>
                  </a:lnTo>
                  <a:lnTo>
                    <a:pt x="131" y="18"/>
                  </a:lnTo>
                  <a:lnTo>
                    <a:pt x="143" y="18"/>
                  </a:lnTo>
                  <a:lnTo>
                    <a:pt x="146" y="10"/>
                  </a:lnTo>
                  <a:lnTo>
                    <a:pt x="156" y="15"/>
                  </a:lnTo>
                  <a:lnTo>
                    <a:pt x="161" y="15"/>
                  </a:lnTo>
                  <a:lnTo>
                    <a:pt x="170" y="13"/>
                  </a:lnTo>
                  <a:lnTo>
                    <a:pt x="181" y="6"/>
                  </a:lnTo>
                  <a:lnTo>
                    <a:pt x="184" y="6"/>
                  </a:lnTo>
                  <a:lnTo>
                    <a:pt x="190" y="0"/>
                  </a:lnTo>
                  <a:lnTo>
                    <a:pt x="193" y="7"/>
                  </a:lnTo>
                  <a:lnTo>
                    <a:pt x="191" y="12"/>
                  </a:lnTo>
                  <a:lnTo>
                    <a:pt x="196" y="13"/>
                  </a:lnTo>
                  <a:lnTo>
                    <a:pt x="197" y="21"/>
                  </a:lnTo>
                  <a:lnTo>
                    <a:pt x="202" y="23"/>
                  </a:lnTo>
                  <a:lnTo>
                    <a:pt x="204" y="16"/>
                  </a:lnTo>
                  <a:lnTo>
                    <a:pt x="219" y="16"/>
                  </a:lnTo>
                  <a:lnTo>
                    <a:pt x="225" y="19"/>
                  </a:lnTo>
                  <a:lnTo>
                    <a:pt x="237" y="19"/>
                  </a:lnTo>
                  <a:lnTo>
                    <a:pt x="238" y="16"/>
                  </a:lnTo>
                  <a:lnTo>
                    <a:pt x="255" y="21"/>
                  </a:lnTo>
                  <a:lnTo>
                    <a:pt x="261" y="16"/>
                  </a:lnTo>
                  <a:lnTo>
                    <a:pt x="267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4" name="Freeform 6863">
              <a:extLst>
                <a:ext uri="{FF2B5EF4-FFF2-40B4-BE49-F238E27FC236}">
                  <a16:creationId xmlns:a16="http://schemas.microsoft.com/office/drawing/2014/main" id="{51B44A2F-F73D-8E23-9B57-9378C7772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4" y="3311"/>
              <a:ext cx="166" cy="137"/>
            </a:xfrm>
            <a:custGeom>
              <a:avLst/>
              <a:gdLst>
                <a:gd name="T0" fmla="*/ 285 w 333"/>
                <a:gd name="T1" fmla="*/ 10 h 273"/>
                <a:gd name="T2" fmla="*/ 290 w 333"/>
                <a:gd name="T3" fmla="*/ 29 h 273"/>
                <a:gd name="T4" fmla="*/ 310 w 333"/>
                <a:gd name="T5" fmla="*/ 33 h 273"/>
                <a:gd name="T6" fmla="*/ 319 w 333"/>
                <a:gd name="T7" fmla="*/ 41 h 273"/>
                <a:gd name="T8" fmla="*/ 333 w 333"/>
                <a:gd name="T9" fmla="*/ 30 h 273"/>
                <a:gd name="T10" fmla="*/ 317 w 333"/>
                <a:gd name="T11" fmla="*/ 54 h 273"/>
                <a:gd name="T12" fmla="*/ 310 w 333"/>
                <a:gd name="T13" fmla="*/ 68 h 273"/>
                <a:gd name="T14" fmla="*/ 304 w 333"/>
                <a:gd name="T15" fmla="*/ 88 h 273"/>
                <a:gd name="T16" fmla="*/ 282 w 333"/>
                <a:gd name="T17" fmla="*/ 92 h 273"/>
                <a:gd name="T18" fmla="*/ 266 w 333"/>
                <a:gd name="T19" fmla="*/ 120 h 273"/>
                <a:gd name="T20" fmla="*/ 266 w 333"/>
                <a:gd name="T21" fmla="*/ 130 h 273"/>
                <a:gd name="T22" fmla="*/ 267 w 333"/>
                <a:gd name="T23" fmla="*/ 141 h 273"/>
                <a:gd name="T24" fmla="*/ 269 w 333"/>
                <a:gd name="T25" fmla="*/ 159 h 273"/>
                <a:gd name="T26" fmla="*/ 279 w 333"/>
                <a:gd name="T27" fmla="*/ 179 h 273"/>
                <a:gd name="T28" fmla="*/ 282 w 333"/>
                <a:gd name="T29" fmla="*/ 190 h 273"/>
                <a:gd name="T30" fmla="*/ 279 w 333"/>
                <a:gd name="T31" fmla="*/ 225 h 273"/>
                <a:gd name="T32" fmla="*/ 275 w 333"/>
                <a:gd name="T33" fmla="*/ 240 h 273"/>
                <a:gd name="T34" fmla="*/ 267 w 333"/>
                <a:gd name="T35" fmla="*/ 257 h 273"/>
                <a:gd name="T36" fmla="*/ 243 w 333"/>
                <a:gd name="T37" fmla="*/ 272 h 273"/>
                <a:gd name="T38" fmla="*/ 220 w 333"/>
                <a:gd name="T39" fmla="*/ 263 h 273"/>
                <a:gd name="T40" fmla="*/ 216 w 333"/>
                <a:gd name="T41" fmla="*/ 246 h 273"/>
                <a:gd name="T42" fmla="*/ 219 w 333"/>
                <a:gd name="T43" fmla="*/ 234 h 273"/>
                <a:gd name="T44" fmla="*/ 204 w 333"/>
                <a:gd name="T45" fmla="*/ 229 h 273"/>
                <a:gd name="T46" fmla="*/ 196 w 333"/>
                <a:gd name="T47" fmla="*/ 206 h 273"/>
                <a:gd name="T48" fmla="*/ 182 w 333"/>
                <a:gd name="T49" fmla="*/ 203 h 273"/>
                <a:gd name="T50" fmla="*/ 175 w 333"/>
                <a:gd name="T51" fmla="*/ 196 h 273"/>
                <a:gd name="T52" fmla="*/ 163 w 333"/>
                <a:gd name="T53" fmla="*/ 190 h 273"/>
                <a:gd name="T54" fmla="*/ 146 w 333"/>
                <a:gd name="T55" fmla="*/ 199 h 273"/>
                <a:gd name="T56" fmla="*/ 128 w 333"/>
                <a:gd name="T57" fmla="*/ 212 h 273"/>
                <a:gd name="T58" fmla="*/ 106 w 333"/>
                <a:gd name="T59" fmla="*/ 238 h 273"/>
                <a:gd name="T60" fmla="*/ 85 w 333"/>
                <a:gd name="T61" fmla="*/ 267 h 273"/>
                <a:gd name="T62" fmla="*/ 67 w 333"/>
                <a:gd name="T63" fmla="*/ 270 h 273"/>
                <a:gd name="T64" fmla="*/ 50 w 333"/>
                <a:gd name="T65" fmla="*/ 263 h 273"/>
                <a:gd name="T66" fmla="*/ 32 w 333"/>
                <a:gd name="T67" fmla="*/ 267 h 273"/>
                <a:gd name="T68" fmla="*/ 14 w 333"/>
                <a:gd name="T69" fmla="*/ 237 h 273"/>
                <a:gd name="T70" fmla="*/ 3 w 333"/>
                <a:gd name="T71" fmla="*/ 217 h 273"/>
                <a:gd name="T72" fmla="*/ 12 w 333"/>
                <a:gd name="T73" fmla="*/ 199 h 273"/>
                <a:gd name="T74" fmla="*/ 24 w 333"/>
                <a:gd name="T75" fmla="*/ 176 h 273"/>
                <a:gd name="T76" fmla="*/ 21 w 333"/>
                <a:gd name="T77" fmla="*/ 158 h 273"/>
                <a:gd name="T78" fmla="*/ 31 w 333"/>
                <a:gd name="T79" fmla="*/ 141 h 273"/>
                <a:gd name="T80" fmla="*/ 27 w 333"/>
                <a:gd name="T81" fmla="*/ 126 h 273"/>
                <a:gd name="T82" fmla="*/ 27 w 333"/>
                <a:gd name="T83" fmla="*/ 106 h 273"/>
                <a:gd name="T84" fmla="*/ 55 w 333"/>
                <a:gd name="T85" fmla="*/ 106 h 273"/>
                <a:gd name="T86" fmla="*/ 75 w 333"/>
                <a:gd name="T87" fmla="*/ 89 h 273"/>
                <a:gd name="T88" fmla="*/ 94 w 333"/>
                <a:gd name="T89" fmla="*/ 73 h 273"/>
                <a:gd name="T90" fmla="*/ 108 w 333"/>
                <a:gd name="T91" fmla="*/ 65 h 273"/>
                <a:gd name="T92" fmla="*/ 114 w 333"/>
                <a:gd name="T93" fmla="*/ 38 h 273"/>
                <a:gd name="T94" fmla="*/ 123 w 333"/>
                <a:gd name="T95" fmla="*/ 19 h 273"/>
                <a:gd name="T96" fmla="*/ 131 w 333"/>
                <a:gd name="T97" fmla="*/ 18 h 273"/>
                <a:gd name="T98" fmla="*/ 156 w 333"/>
                <a:gd name="T99" fmla="*/ 15 h 273"/>
                <a:gd name="T100" fmla="*/ 181 w 333"/>
                <a:gd name="T101" fmla="*/ 6 h 273"/>
                <a:gd name="T102" fmla="*/ 193 w 333"/>
                <a:gd name="T103" fmla="*/ 7 h 273"/>
                <a:gd name="T104" fmla="*/ 197 w 333"/>
                <a:gd name="T105" fmla="*/ 21 h 273"/>
                <a:gd name="T106" fmla="*/ 219 w 333"/>
                <a:gd name="T107" fmla="*/ 16 h 273"/>
                <a:gd name="T108" fmla="*/ 238 w 333"/>
                <a:gd name="T109" fmla="*/ 16 h 273"/>
                <a:gd name="T110" fmla="*/ 267 w 333"/>
                <a:gd name="T111" fmla="*/ 16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3" h="273">
                  <a:moveTo>
                    <a:pt x="267" y="16"/>
                  </a:moveTo>
                  <a:lnTo>
                    <a:pt x="279" y="10"/>
                  </a:lnTo>
                  <a:lnTo>
                    <a:pt x="285" y="10"/>
                  </a:lnTo>
                  <a:lnTo>
                    <a:pt x="282" y="19"/>
                  </a:lnTo>
                  <a:lnTo>
                    <a:pt x="285" y="27"/>
                  </a:lnTo>
                  <a:lnTo>
                    <a:pt x="290" y="29"/>
                  </a:lnTo>
                  <a:lnTo>
                    <a:pt x="296" y="36"/>
                  </a:lnTo>
                  <a:lnTo>
                    <a:pt x="302" y="36"/>
                  </a:lnTo>
                  <a:lnTo>
                    <a:pt x="310" y="33"/>
                  </a:lnTo>
                  <a:lnTo>
                    <a:pt x="313" y="38"/>
                  </a:lnTo>
                  <a:lnTo>
                    <a:pt x="317" y="36"/>
                  </a:lnTo>
                  <a:lnTo>
                    <a:pt x="319" y="41"/>
                  </a:lnTo>
                  <a:lnTo>
                    <a:pt x="325" y="38"/>
                  </a:lnTo>
                  <a:lnTo>
                    <a:pt x="329" y="32"/>
                  </a:lnTo>
                  <a:lnTo>
                    <a:pt x="333" y="30"/>
                  </a:lnTo>
                  <a:lnTo>
                    <a:pt x="331" y="36"/>
                  </a:lnTo>
                  <a:lnTo>
                    <a:pt x="333" y="47"/>
                  </a:lnTo>
                  <a:lnTo>
                    <a:pt x="317" y="54"/>
                  </a:lnTo>
                  <a:lnTo>
                    <a:pt x="313" y="57"/>
                  </a:lnTo>
                  <a:lnTo>
                    <a:pt x="311" y="62"/>
                  </a:lnTo>
                  <a:lnTo>
                    <a:pt x="310" y="68"/>
                  </a:lnTo>
                  <a:lnTo>
                    <a:pt x="308" y="77"/>
                  </a:lnTo>
                  <a:lnTo>
                    <a:pt x="310" y="82"/>
                  </a:lnTo>
                  <a:lnTo>
                    <a:pt x="304" y="88"/>
                  </a:lnTo>
                  <a:lnTo>
                    <a:pt x="302" y="92"/>
                  </a:lnTo>
                  <a:lnTo>
                    <a:pt x="285" y="88"/>
                  </a:lnTo>
                  <a:lnTo>
                    <a:pt x="282" y="92"/>
                  </a:lnTo>
                  <a:lnTo>
                    <a:pt x="264" y="100"/>
                  </a:lnTo>
                  <a:lnTo>
                    <a:pt x="264" y="106"/>
                  </a:lnTo>
                  <a:lnTo>
                    <a:pt x="266" y="120"/>
                  </a:lnTo>
                  <a:lnTo>
                    <a:pt x="266" y="121"/>
                  </a:lnTo>
                  <a:lnTo>
                    <a:pt x="264" y="126"/>
                  </a:lnTo>
                  <a:lnTo>
                    <a:pt x="266" y="130"/>
                  </a:lnTo>
                  <a:lnTo>
                    <a:pt x="267" y="135"/>
                  </a:lnTo>
                  <a:lnTo>
                    <a:pt x="267" y="137"/>
                  </a:lnTo>
                  <a:lnTo>
                    <a:pt x="267" y="141"/>
                  </a:lnTo>
                  <a:lnTo>
                    <a:pt x="264" y="147"/>
                  </a:lnTo>
                  <a:lnTo>
                    <a:pt x="267" y="153"/>
                  </a:lnTo>
                  <a:lnTo>
                    <a:pt x="269" y="159"/>
                  </a:lnTo>
                  <a:lnTo>
                    <a:pt x="272" y="165"/>
                  </a:lnTo>
                  <a:lnTo>
                    <a:pt x="275" y="174"/>
                  </a:lnTo>
                  <a:lnTo>
                    <a:pt x="279" y="179"/>
                  </a:lnTo>
                  <a:lnTo>
                    <a:pt x="281" y="181"/>
                  </a:lnTo>
                  <a:lnTo>
                    <a:pt x="282" y="188"/>
                  </a:lnTo>
                  <a:lnTo>
                    <a:pt x="282" y="190"/>
                  </a:lnTo>
                  <a:lnTo>
                    <a:pt x="279" y="202"/>
                  </a:lnTo>
                  <a:lnTo>
                    <a:pt x="279" y="212"/>
                  </a:lnTo>
                  <a:lnTo>
                    <a:pt x="279" y="225"/>
                  </a:lnTo>
                  <a:lnTo>
                    <a:pt x="279" y="228"/>
                  </a:lnTo>
                  <a:lnTo>
                    <a:pt x="276" y="231"/>
                  </a:lnTo>
                  <a:lnTo>
                    <a:pt x="275" y="240"/>
                  </a:lnTo>
                  <a:lnTo>
                    <a:pt x="279" y="246"/>
                  </a:lnTo>
                  <a:lnTo>
                    <a:pt x="269" y="246"/>
                  </a:lnTo>
                  <a:lnTo>
                    <a:pt x="267" y="257"/>
                  </a:lnTo>
                  <a:lnTo>
                    <a:pt x="255" y="258"/>
                  </a:lnTo>
                  <a:lnTo>
                    <a:pt x="249" y="261"/>
                  </a:lnTo>
                  <a:lnTo>
                    <a:pt x="243" y="272"/>
                  </a:lnTo>
                  <a:lnTo>
                    <a:pt x="238" y="272"/>
                  </a:lnTo>
                  <a:lnTo>
                    <a:pt x="231" y="272"/>
                  </a:lnTo>
                  <a:lnTo>
                    <a:pt x="220" y="263"/>
                  </a:lnTo>
                  <a:lnTo>
                    <a:pt x="222" y="257"/>
                  </a:lnTo>
                  <a:lnTo>
                    <a:pt x="219" y="257"/>
                  </a:lnTo>
                  <a:lnTo>
                    <a:pt x="216" y="246"/>
                  </a:lnTo>
                  <a:lnTo>
                    <a:pt x="219" y="238"/>
                  </a:lnTo>
                  <a:lnTo>
                    <a:pt x="222" y="234"/>
                  </a:lnTo>
                  <a:lnTo>
                    <a:pt x="219" y="234"/>
                  </a:lnTo>
                  <a:lnTo>
                    <a:pt x="214" y="226"/>
                  </a:lnTo>
                  <a:lnTo>
                    <a:pt x="207" y="228"/>
                  </a:lnTo>
                  <a:lnTo>
                    <a:pt x="204" y="229"/>
                  </a:lnTo>
                  <a:lnTo>
                    <a:pt x="200" y="229"/>
                  </a:lnTo>
                  <a:lnTo>
                    <a:pt x="193" y="223"/>
                  </a:lnTo>
                  <a:lnTo>
                    <a:pt x="196" y="206"/>
                  </a:lnTo>
                  <a:lnTo>
                    <a:pt x="196" y="200"/>
                  </a:lnTo>
                  <a:lnTo>
                    <a:pt x="188" y="205"/>
                  </a:lnTo>
                  <a:lnTo>
                    <a:pt x="182" y="203"/>
                  </a:lnTo>
                  <a:lnTo>
                    <a:pt x="184" y="197"/>
                  </a:lnTo>
                  <a:lnTo>
                    <a:pt x="181" y="194"/>
                  </a:lnTo>
                  <a:lnTo>
                    <a:pt x="175" y="196"/>
                  </a:lnTo>
                  <a:lnTo>
                    <a:pt x="172" y="190"/>
                  </a:lnTo>
                  <a:lnTo>
                    <a:pt x="166" y="187"/>
                  </a:lnTo>
                  <a:lnTo>
                    <a:pt x="163" y="190"/>
                  </a:lnTo>
                  <a:lnTo>
                    <a:pt x="155" y="190"/>
                  </a:lnTo>
                  <a:lnTo>
                    <a:pt x="147" y="193"/>
                  </a:lnTo>
                  <a:lnTo>
                    <a:pt x="146" y="199"/>
                  </a:lnTo>
                  <a:lnTo>
                    <a:pt x="137" y="205"/>
                  </a:lnTo>
                  <a:lnTo>
                    <a:pt x="134" y="217"/>
                  </a:lnTo>
                  <a:lnTo>
                    <a:pt x="128" y="212"/>
                  </a:lnTo>
                  <a:lnTo>
                    <a:pt x="106" y="229"/>
                  </a:lnTo>
                  <a:lnTo>
                    <a:pt x="105" y="231"/>
                  </a:lnTo>
                  <a:lnTo>
                    <a:pt x="106" y="238"/>
                  </a:lnTo>
                  <a:lnTo>
                    <a:pt x="97" y="246"/>
                  </a:lnTo>
                  <a:lnTo>
                    <a:pt x="97" y="249"/>
                  </a:lnTo>
                  <a:lnTo>
                    <a:pt x="85" y="267"/>
                  </a:lnTo>
                  <a:lnTo>
                    <a:pt x="84" y="272"/>
                  </a:lnTo>
                  <a:lnTo>
                    <a:pt x="73" y="273"/>
                  </a:lnTo>
                  <a:lnTo>
                    <a:pt x="67" y="270"/>
                  </a:lnTo>
                  <a:lnTo>
                    <a:pt x="62" y="266"/>
                  </a:lnTo>
                  <a:lnTo>
                    <a:pt x="58" y="267"/>
                  </a:lnTo>
                  <a:lnTo>
                    <a:pt x="50" y="263"/>
                  </a:lnTo>
                  <a:lnTo>
                    <a:pt x="44" y="266"/>
                  </a:lnTo>
                  <a:lnTo>
                    <a:pt x="43" y="264"/>
                  </a:lnTo>
                  <a:lnTo>
                    <a:pt x="32" y="267"/>
                  </a:lnTo>
                  <a:lnTo>
                    <a:pt x="18" y="254"/>
                  </a:lnTo>
                  <a:lnTo>
                    <a:pt x="20" y="247"/>
                  </a:lnTo>
                  <a:lnTo>
                    <a:pt x="14" y="237"/>
                  </a:lnTo>
                  <a:lnTo>
                    <a:pt x="5" y="235"/>
                  </a:lnTo>
                  <a:lnTo>
                    <a:pt x="3" y="232"/>
                  </a:lnTo>
                  <a:lnTo>
                    <a:pt x="3" y="217"/>
                  </a:lnTo>
                  <a:lnTo>
                    <a:pt x="0" y="209"/>
                  </a:lnTo>
                  <a:lnTo>
                    <a:pt x="5" y="203"/>
                  </a:lnTo>
                  <a:lnTo>
                    <a:pt x="12" y="199"/>
                  </a:lnTo>
                  <a:lnTo>
                    <a:pt x="14" y="193"/>
                  </a:lnTo>
                  <a:lnTo>
                    <a:pt x="21" y="187"/>
                  </a:lnTo>
                  <a:lnTo>
                    <a:pt x="24" y="176"/>
                  </a:lnTo>
                  <a:lnTo>
                    <a:pt x="31" y="171"/>
                  </a:lnTo>
                  <a:lnTo>
                    <a:pt x="21" y="167"/>
                  </a:lnTo>
                  <a:lnTo>
                    <a:pt x="21" y="158"/>
                  </a:lnTo>
                  <a:lnTo>
                    <a:pt x="26" y="152"/>
                  </a:lnTo>
                  <a:lnTo>
                    <a:pt x="27" y="146"/>
                  </a:lnTo>
                  <a:lnTo>
                    <a:pt x="31" y="141"/>
                  </a:lnTo>
                  <a:lnTo>
                    <a:pt x="29" y="137"/>
                  </a:lnTo>
                  <a:lnTo>
                    <a:pt x="31" y="132"/>
                  </a:lnTo>
                  <a:lnTo>
                    <a:pt x="27" y="126"/>
                  </a:lnTo>
                  <a:lnTo>
                    <a:pt x="27" y="121"/>
                  </a:lnTo>
                  <a:lnTo>
                    <a:pt x="24" y="117"/>
                  </a:lnTo>
                  <a:lnTo>
                    <a:pt x="27" y="106"/>
                  </a:lnTo>
                  <a:lnTo>
                    <a:pt x="40" y="109"/>
                  </a:lnTo>
                  <a:lnTo>
                    <a:pt x="49" y="106"/>
                  </a:lnTo>
                  <a:lnTo>
                    <a:pt x="55" y="106"/>
                  </a:lnTo>
                  <a:lnTo>
                    <a:pt x="58" y="102"/>
                  </a:lnTo>
                  <a:lnTo>
                    <a:pt x="62" y="100"/>
                  </a:lnTo>
                  <a:lnTo>
                    <a:pt x="75" y="89"/>
                  </a:lnTo>
                  <a:lnTo>
                    <a:pt x="82" y="76"/>
                  </a:lnTo>
                  <a:lnTo>
                    <a:pt x="90" y="71"/>
                  </a:lnTo>
                  <a:lnTo>
                    <a:pt x="94" y="73"/>
                  </a:lnTo>
                  <a:lnTo>
                    <a:pt x="100" y="70"/>
                  </a:lnTo>
                  <a:lnTo>
                    <a:pt x="103" y="71"/>
                  </a:lnTo>
                  <a:lnTo>
                    <a:pt x="108" y="65"/>
                  </a:lnTo>
                  <a:lnTo>
                    <a:pt x="117" y="62"/>
                  </a:lnTo>
                  <a:lnTo>
                    <a:pt x="119" y="51"/>
                  </a:lnTo>
                  <a:lnTo>
                    <a:pt x="114" y="38"/>
                  </a:lnTo>
                  <a:lnTo>
                    <a:pt x="117" y="32"/>
                  </a:lnTo>
                  <a:lnTo>
                    <a:pt x="115" y="26"/>
                  </a:lnTo>
                  <a:lnTo>
                    <a:pt x="123" y="19"/>
                  </a:lnTo>
                  <a:lnTo>
                    <a:pt x="123" y="16"/>
                  </a:lnTo>
                  <a:lnTo>
                    <a:pt x="128" y="13"/>
                  </a:lnTo>
                  <a:lnTo>
                    <a:pt x="131" y="18"/>
                  </a:lnTo>
                  <a:lnTo>
                    <a:pt x="143" y="18"/>
                  </a:lnTo>
                  <a:lnTo>
                    <a:pt x="146" y="10"/>
                  </a:lnTo>
                  <a:lnTo>
                    <a:pt x="156" y="15"/>
                  </a:lnTo>
                  <a:lnTo>
                    <a:pt x="161" y="15"/>
                  </a:lnTo>
                  <a:lnTo>
                    <a:pt x="170" y="13"/>
                  </a:lnTo>
                  <a:lnTo>
                    <a:pt x="181" y="6"/>
                  </a:lnTo>
                  <a:lnTo>
                    <a:pt x="184" y="6"/>
                  </a:lnTo>
                  <a:lnTo>
                    <a:pt x="190" y="0"/>
                  </a:lnTo>
                  <a:lnTo>
                    <a:pt x="193" y="7"/>
                  </a:lnTo>
                  <a:lnTo>
                    <a:pt x="191" y="12"/>
                  </a:lnTo>
                  <a:lnTo>
                    <a:pt x="196" y="13"/>
                  </a:lnTo>
                  <a:lnTo>
                    <a:pt x="197" y="21"/>
                  </a:lnTo>
                  <a:lnTo>
                    <a:pt x="202" y="23"/>
                  </a:lnTo>
                  <a:lnTo>
                    <a:pt x="204" y="16"/>
                  </a:lnTo>
                  <a:lnTo>
                    <a:pt x="219" y="16"/>
                  </a:lnTo>
                  <a:lnTo>
                    <a:pt x="225" y="19"/>
                  </a:lnTo>
                  <a:lnTo>
                    <a:pt x="237" y="19"/>
                  </a:lnTo>
                  <a:lnTo>
                    <a:pt x="238" y="16"/>
                  </a:lnTo>
                  <a:lnTo>
                    <a:pt x="255" y="21"/>
                  </a:lnTo>
                  <a:lnTo>
                    <a:pt x="261" y="16"/>
                  </a:lnTo>
                  <a:lnTo>
                    <a:pt x="267" y="16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5" name="Freeform 6864">
              <a:extLst>
                <a:ext uri="{FF2B5EF4-FFF2-40B4-BE49-F238E27FC236}">
                  <a16:creationId xmlns:a16="http://schemas.microsoft.com/office/drawing/2014/main" id="{8E69473F-05E0-0514-A12B-B873B6099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3304"/>
              <a:ext cx="102" cy="117"/>
            </a:xfrm>
            <a:custGeom>
              <a:avLst/>
              <a:gdLst>
                <a:gd name="T0" fmla="*/ 76 w 204"/>
                <a:gd name="T1" fmla="*/ 32 h 234"/>
                <a:gd name="T2" fmla="*/ 69 w 204"/>
                <a:gd name="T3" fmla="*/ 43 h 234"/>
                <a:gd name="T4" fmla="*/ 73 w 204"/>
                <a:gd name="T5" fmla="*/ 58 h 234"/>
                <a:gd name="T6" fmla="*/ 72 w 204"/>
                <a:gd name="T7" fmla="*/ 67 h 234"/>
                <a:gd name="T8" fmla="*/ 76 w 204"/>
                <a:gd name="T9" fmla="*/ 78 h 234"/>
                <a:gd name="T10" fmla="*/ 67 w 204"/>
                <a:gd name="T11" fmla="*/ 78 h 234"/>
                <a:gd name="T12" fmla="*/ 55 w 204"/>
                <a:gd name="T13" fmla="*/ 85 h 234"/>
                <a:gd name="T14" fmla="*/ 47 w 204"/>
                <a:gd name="T15" fmla="*/ 102 h 234"/>
                <a:gd name="T16" fmla="*/ 47 w 204"/>
                <a:gd name="T17" fmla="*/ 119 h 234"/>
                <a:gd name="T18" fmla="*/ 56 w 204"/>
                <a:gd name="T19" fmla="*/ 125 h 234"/>
                <a:gd name="T20" fmla="*/ 52 w 204"/>
                <a:gd name="T21" fmla="*/ 141 h 234"/>
                <a:gd name="T22" fmla="*/ 44 w 204"/>
                <a:gd name="T23" fmla="*/ 149 h 234"/>
                <a:gd name="T24" fmla="*/ 49 w 204"/>
                <a:gd name="T25" fmla="*/ 157 h 234"/>
                <a:gd name="T26" fmla="*/ 31 w 204"/>
                <a:gd name="T27" fmla="*/ 163 h 234"/>
                <a:gd name="T28" fmla="*/ 17 w 204"/>
                <a:gd name="T29" fmla="*/ 172 h 234"/>
                <a:gd name="T30" fmla="*/ 15 w 204"/>
                <a:gd name="T31" fmla="*/ 179 h 234"/>
                <a:gd name="T32" fmla="*/ 20 w 204"/>
                <a:gd name="T33" fmla="*/ 190 h 234"/>
                <a:gd name="T34" fmla="*/ 0 w 204"/>
                <a:gd name="T35" fmla="*/ 196 h 234"/>
                <a:gd name="T36" fmla="*/ 12 w 204"/>
                <a:gd name="T37" fmla="*/ 204 h 234"/>
                <a:gd name="T38" fmla="*/ 21 w 204"/>
                <a:gd name="T39" fmla="*/ 201 h 234"/>
                <a:gd name="T40" fmla="*/ 29 w 204"/>
                <a:gd name="T41" fmla="*/ 202 h 234"/>
                <a:gd name="T42" fmla="*/ 46 w 204"/>
                <a:gd name="T43" fmla="*/ 207 h 234"/>
                <a:gd name="T44" fmla="*/ 64 w 204"/>
                <a:gd name="T45" fmla="*/ 208 h 234"/>
                <a:gd name="T46" fmla="*/ 69 w 204"/>
                <a:gd name="T47" fmla="*/ 216 h 234"/>
                <a:gd name="T48" fmla="*/ 90 w 204"/>
                <a:gd name="T49" fmla="*/ 219 h 234"/>
                <a:gd name="T50" fmla="*/ 100 w 204"/>
                <a:gd name="T51" fmla="*/ 222 h 234"/>
                <a:gd name="T52" fmla="*/ 117 w 204"/>
                <a:gd name="T53" fmla="*/ 231 h 234"/>
                <a:gd name="T54" fmla="*/ 129 w 204"/>
                <a:gd name="T55" fmla="*/ 233 h 234"/>
                <a:gd name="T56" fmla="*/ 150 w 204"/>
                <a:gd name="T57" fmla="*/ 234 h 234"/>
                <a:gd name="T58" fmla="*/ 172 w 204"/>
                <a:gd name="T59" fmla="*/ 217 h 234"/>
                <a:gd name="T60" fmla="*/ 181 w 204"/>
                <a:gd name="T61" fmla="*/ 207 h 234"/>
                <a:gd name="T62" fmla="*/ 191 w 204"/>
                <a:gd name="T63" fmla="*/ 190 h 234"/>
                <a:gd name="T64" fmla="*/ 188 w 204"/>
                <a:gd name="T65" fmla="*/ 181 h 234"/>
                <a:gd name="T66" fmla="*/ 193 w 204"/>
                <a:gd name="T67" fmla="*/ 166 h 234"/>
                <a:gd name="T68" fmla="*/ 198 w 204"/>
                <a:gd name="T69" fmla="*/ 155 h 234"/>
                <a:gd name="T70" fmla="*/ 198 w 204"/>
                <a:gd name="T71" fmla="*/ 146 h 234"/>
                <a:gd name="T72" fmla="*/ 194 w 204"/>
                <a:gd name="T73" fmla="*/ 135 h 234"/>
                <a:gd name="T74" fmla="*/ 194 w 204"/>
                <a:gd name="T75" fmla="*/ 120 h 234"/>
                <a:gd name="T76" fmla="*/ 191 w 204"/>
                <a:gd name="T77" fmla="*/ 111 h 234"/>
                <a:gd name="T78" fmla="*/ 193 w 204"/>
                <a:gd name="T79" fmla="*/ 90 h 234"/>
                <a:gd name="T80" fmla="*/ 204 w 204"/>
                <a:gd name="T81" fmla="*/ 75 h 234"/>
                <a:gd name="T82" fmla="*/ 188 w 204"/>
                <a:gd name="T83" fmla="*/ 62 h 234"/>
                <a:gd name="T84" fmla="*/ 182 w 204"/>
                <a:gd name="T85" fmla="*/ 55 h 234"/>
                <a:gd name="T86" fmla="*/ 187 w 204"/>
                <a:gd name="T87" fmla="*/ 35 h 234"/>
                <a:gd name="T88" fmla="*/ 188 w 204"/>
                <a:gd name="T89" fmla="*/ 30 h 234"/>
                <a:gd name="T90" fmla="*/ 185 w 204"/>
                <a:gd name="T91" fmla="*/ 21 h 234"/>
                <a:gd name="T92" fmla="*/ 179 w 204"/>
                <a:gd name="T93" fmla="*/ 15 h 234"/>
                <a:gd name="T94" fmla="*/ 164 w 204"/>
                <a:gd name="T95" fmla="*/ 6 h 234"/>
                <a:gd name="T96" fmla="*/ 157 w 204"/>
                <a:gd name="T97" fmla="*/ 6 h 234"/>
                <a:gd name="T98" fmla="*/ 137 w 204"/>
                <a:gd name="T99" fmla="*/ 14 h 234"/>
                <a:gd name="T100" fmla="*/ 119 w 204"/>
                <a:gd name="T101" fmla="*/ 14 h 234"/>
                <a:gd name="T102" fmla="*/ 125 w 204"/>
                <a:gd name="T103" fmla="*/ 23 h 234"/>
                <a:gd name="T104" fmla="*/ 123 w 204"/>
                <a:gd name="T105" fmla="*/ 37 h 234"/>
                <a:gd name="T106" fmla="*/ 108 w 204"/>
                <a:gd name="T107" fmla="*/ 52 h 234"/>
                <a:gd name="T108" fmla="*/ 97 w 204"/>
                <a:gd name="T109" fmla="*/ 49 h 234"/>
                <a:gd name="T110" fmla="*/ 82 w 204"/>
                <a:gd name="T111" fmla="*/ 4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4" h="234">
                  <a:moveTo>
                    <a:pt x="76" y="40"/>
                  </a:moveTo>
                  <a:lnTo>
                    <a:pt x="76" y="32"/>
                  </a:lnTo>
                  <a:lnTo>
                    <a:pt x="72" y="37"/>
                  </a:lnTo>
                  <a:lnTo>
                    <a:pt x="69" y="43"/>
                  </a:lnTo>
                  <a:lnTo>
                    <a:pt x="76" y="53"/>
                  </a:lnTo>
                  <a:lnTo>
                    <a:pt x="73" y="58"/>
                  </a:lnTo>
                  <a:lnTo>
                    <a:pt x="76" y="65"/>
                  </a:lnTo>
                  <a:lnTo>
                    <a:pt x="72" y="67"/>
                  </a:lnTo>
                  <a:lnTo>
                    <a:pt x="75" y="75"/>
                  </a:lnTo>
                  <a:lnTo>
                    <a:pt x="76" y="78"/>
                  </a:lnTo>
                  <a:lnTo>
                    <a:pt x="69" y="79"/>
                  </a:lnTo>
                  <a:lnTo>
                    <a:pt x="67" y="78"/>
                  </a:lnTo>
                  <a:lnTo>
                    <a:pt x="56" y="87"/>
                  </a:lnTo>
                  <a:lnTo>
                    <a:pt x="55" y="85"/>
                  </a:lnTo>
                  <a:lnTo>
                    <a:pt x="46" y="87"/>
                  </a:lnTo>
                  <a:lnTo>
                    <a:pt x="47" y="102"/>
                  </a:lnTo>
                  <a:lnTo>
                    <a:pt x="40" y="117"/>
                  </a:lnTo>
                  <a:lnTo>
                    <a:pt x="47" y="119"/>
                  </a:lnTo>
                  <a:lnTo>
                    <a:pt x="53" y="117"/>
                  </a:lnTo>
                  <a:lnTo>
                    <a:pt x="56" y="125"/>
                  </a:lnTo>
                  <a:lnTo>
                    <a:pt x="50" y="132"/>
                  </a:lnTo>
                  <a:lnTo>
                    <a:pt x="52" y="141"/>
                  </a:lnTo>
                  <a:lnTo>
                    <a:pt x="40" y="143"/>
                  </a:lnTo>
                  <a:lnTo>
                    <a:pt x="44" y="149"/>
                  </a:lnTo>
                  <a:lnTo>
                    <a:pt x="49" y="151"/>
                  </a:lnTo>
                  <a:lnTo>
                    <a:pt x="49" y="157"/>
                  </a:lnTo>
                  <a:lnTo>
                    <a:pt x="46" y="166"/>
                  </a:lnTo>
                  <a:lnTo>
                    <a:pt x="31" y="163"/>
                  </a:lnTo>
                  <a:lnTo>
                    <a:pt x="17" y="169"/>
                  </a:lnTo>
                  <a:lnTo>
                    <a:pt x="17" y="172"/>
                  </a:lnTo>
                  <a:lnTo>
                    <a:pt x="21" y="176"/>
                  </a:lnTo>
                  <a:lnTo>
                    <a:pt x="15" y="179"/>
                  </a:lnTo>
                  <a:lnTo>
                    <a:pt x="20" y="184"/>
                  </a:lnTo>
                  <a:lnTo>
                    <a:pt x="20" y="190"/>
                  </a:lnTo>
                  <a:lnTo>
                    <a:pt x="12" y="195"/>
                  </a:lnTo>
                  <a:lnTo>
                    <a:pt x="0" y="196"/>
                  </a:lnTo>
                  <a:lnTo>
                    <a:pt x="8" y="198"/>
                  </a:lnTo>
                  <a:lnTo>
                    <a:pt x="12" y="204"/>
                  </a:lnTo>
                  <a:lnTo>
                    <a:pt x="18" y="204"/>
                  </a:lnTo>
                  <a:lnTo>
                    <a:pt x="21" y="201"/>
                  </a:lnTo>
                  <a:lnTo>
                    <a:pt x="26" y="199"/>
                  </a:lnTo>
                  <a:lnTo>
                    <a:pt x="29" y="202"/>
                  </a:lnTo>
                  <a:lnTo>
                    <a:pt x="40" y="199"/>
                  </a:lnTo>
                  <a:lnTo>
                    <a:pt x="46" y="207"/>
                  </a:lnTo>
                  <a:lnTo>
                    <a:pt x="55" y="210"/>
                  </a:lnTo>
                  <a:lnTo>
                    <a:pt x="64" y="208"/>
                  </a:lnTo>
                  <a:lnTo>
                    <a:pt x="65" y="217"/>
                  </a:lnTo>
                  <a:lnTo>
                    <a:pt x="69" y="216"/>
                  </a:lnTo>
                  <a:lnTo>
                    <a:pt x="85" y="217"/>
                  </a:lnTo>
                  <a:lnTo>
                    <a:pt x="90" y="219"/>
                  </a:lnTo>
                  <a:lnTo>
                    <a:pt x="93" y="222"/>
                  </a:lnTo>
                  <a:lnTo>
                    <a:pt x="100" y="222"/>
                  </a:lnTo>
                  <a:lnTo>
                    <a:pt x="108" y="220"/>
                  </a:lnTo>
                  <a:lnTo>
                    <a:pt x="117" y="231"/>
                  </a:lnTo>
                  <a:lnTo>
                    <a:pt x="128" y="230"/>
                  </a:lnTo>
                  <a:lnTo>
                    <a:pt x="129" y="233"/>
                  </a:lnTo>
                  <a:lnTo>
                    <a:pt x="138" y="234"/>
                  </a:lnTo>
                  <a:lnTo>
                    <a:pt x="150" y="234"/>
                  </a:lnTo>
                  <a:lnTo>
                    <a:pt x="167" y="223"/>
                  </a:lnTo>
                  <a:lnTo>
                    <a:pt x="172" y="217"/>
                  </a:lnTo>
                  <a:lnTo>
                    <a:pt x="179" y="213"/>
                  </a:lnTo>
                  <a:lnTo>
                    <a:pt x="181" y="207"/>
                  </a:lnTo>
                  <a:lnTo>
                    <a:pt x="188" y="201"/>
                  </a:lnTo>
                  <a:lnTo>
                    <a:pt x="191" y="190"/>
                  </a:lnTo>
                  <a:lnTo>
                    <a:pt x="198" y="185"/>
                  </a:lnTo>
                  <a:lnTo>
                    <a:pt x="188" y="181"/>
                  </a:lnTo>
                  <a:lnTo>
                    <a:pt x="188" y="172"/>
                  </a:lnTo>
                  <a:lnTo>
                    <a:pt x="193" y="166"/>
                  </a:lnTo>
                  <a:lnTo>
                    <a:pt x="194" y="160"/>
                  </a:lnTo>
                  <a:lnTo>
                    <a:pt x="198" y="155"/>
                  </a:lnTo>
                  <a:lnTo>
                    <a:pt x="196" y="151"/>
                  </a:lnTo>
                  <a:lnTo>
                    <a:pt x="198" y="146"/>
                  </a:lnTo>
                  <a:lnTo>
                    <a:pt x="194" y="140"/>
                  </a:lnTo>
                  <a:lnTo>
                    <a:pt x="194" y="135"/>
                  </a:lnTo>
                  <a:lnTo>
                    <a:pt x="191" y="131"/>
                  </a:lnTo>
                  <a:lnTo>
                    <a:pt x="194" y="120"/>
                  </a:lnTo>
                  <a:lnTo>
                    <a:pt x="194" y="114"/>
                  </a:lnTo>
                  <a:lnTo>
                    <a:pt x="191" y="111"/>
                  </a:lnTo>
                  <a:lnTo>
                    <a:pt x="198" y="102"/>
                  </a:lnTo>
                  <a:lnTo>
                    <a:pt x="193" y="90"/>
                  </a:lnTo>
                  <a:lnTo>
                    <a:pt x="199" y="81"/>
                  </a:lnTo>
                  <a:lnTo>
                    <a:pt x="204" y="75"/>
                  </a:lnTo>
                  <a:lnTo>
                    <a:pt x="191" y="67"/>
                  </a:lnTo>
                  <a:lnTo>
                    <a:pt x="188" y="62"/>
                  </a:lnTo>
                  <a:lnTo>
                    <a:pt x="184" y="59"/>
                  </a:lnTo>
                  <a:lnTo>
                    <a:pt x="182" y="55"/>
                  </a:lnTo>
                  <a:lnTo>
                    <a:pt x="176" y="50"/>
                  </a:lnTo>
                  <a:lnTo>
                    <a:pt x="187" y="35"/>
                  </a:lnTo>
                  <a:lnTo>
                    <a:pt x="188" y="33"/>
                  </a:lnTo>
                  <a:lnTo>
                    <a:pt x="188" y="30"/>
                  </a:lnTo>
                  <a:lnTo>
                    <a:pt x="191" y="24"/>
                  </a:lnTo>
                  <a:lnTo>
                    <a:pt x="185" y="21"/>
                  </a:lnTo>
                  <a:lnTo>
                    <a:pt x="185" y="12"/>
                  </a:lnTo>
                  <a:lnTo>
                    <a:pt x="179" y="15"/>
                  </a:lnTo>
                  <a:lnTo>
                    <a:pt x="173" y="15"/>
                  </a:lnTo>
                  <a:lnTo>
                    <a:pt x="164" y="6"/>
                  </a:lnTo>
                  <a:lnTo>
                    <a:pt x="161" y="0"/>
                  </a:lnTo>
                  <a:lnTo>
                    <a:pt x="157" y="6"/>
                  </a:lnTo>
                  <a:lnTo>
                    <a:pt x="146" y="6"/>
                  </a:lnTo>
                  <a:lnTo>
                    <a:pt x="137" y="14"/>
                  </a:lnTo>
                  <a:lnTo>
                    <a:pt x="134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25" y="23"/>
                  </a:lnTo>
                  <a:lnTo>
                    <a:pt x="122" y="24"/>
                  </a:lnTo>
                  <a:lnTo>
                    <a:pt x="123" y="37"/>
                  </a:lnTo>
                  <a:lnTo>
                    <a:pt x="113" y="49"/>
                  </a:lnTo>
                  <a:lnTo>
                    <a:pt x="108" y="52"/>
                  </a:lnTo>
                  <a:lnTo>
                    <a:pt x="100" y="52"/>
                  </a:lnTo>
                  <a:lnTo>
                    <a:pt x="97" y="49"/>
                  </a:lnTo>
                  <a:lnTo>
                    <a:pt x="94" y="41"/>
                  </a:lnTo>
                  <a:lnTo>
                    <a:pt x="82" y="47"/>
                  </a:lnTo>
                  <a:lnTo>
                    <a:pt x="76" y="4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6" name="Freeform 6865">
              <a:extLst>
                <a:ext uri="{FF2B5EF4-FFF2-40B4-BE49-F238E27FC236}">
                  <a16:creationId xmlns:a16="http://schemas.microsoft.com/office/drawing/2014/main" id="{89E55E92-AE6A-68A0-616B-0A9BE425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3304"/>
              <a:ext cx="102" cy="117"/>
            </a:xfrm>
            <a:custGeom>
              <a:avLst/>
              <a:gdLst>
                <a:gd name="T0" fmla="*/ 82 w 204"/>
                <a:gd name="T1" fmla="*/ 47 h 234"/>
                <a:gd name="T2" fmla="*/ 97 w 204"/>
                <a:gd name="T3" fmla="*/ 49 h 234"/>
                <a:gd name="T4" fmla="*/ 108 w 204"/>
                <a:gd name="T5" fmla="*/ 52 h 234"/>
                <a:gd name="T6" fmla="*/ 123 w 204"/>
                <a:gd name="T7" fmla="*/ 37 h 234"/>
                <a:gd name="T8" fmla="*/ 125 w 204"/>
                <a:gd name="T9" fmla="*/ 23 h 234"/>
                <a:gd name="T10" fmla="*/ 119 w 204"/>
                <a:gd name="T11" fmla="*/ 14 h 234"/>
                <a:gd name="T12" fmla="*/ 137 w 204"/>
                <a:gd name="T13" fmla="*/ 14 h 234"/>
                <a:gd name="T14" fmla="*/ 157 w 204"/>
                <a:gd name="T15" fmla="*/ 6 h 234"/>
                <a:gd name="T16" fmla="*/ 164 w 204"/>
                <a:gd name="T17" fmla="*/ 6 h 234"/>
                <a:gd name="T18" fmla="*/ 179 w 204"/>
                <a:gd name="T19" fmla="*/ 15 h 234"/>
                <a:gd name="T20" fmla="*/ 185 w 204"/>
                <a:gd name="T21" fmla="*/ 21 h 234"/>
                <a:gd name="T22" fmla="*/ 188 w 204"/>
                <a:gd name="T23" fmla="*/ 30 h 234"/>
                <a:gd name="T24" fmla="*/ 187 w 204"/>
                <a:gd name="T25" fmla="*/ 35 h 234"/>
                <a:gd name="T26" fmla="*/ 182 w 204"/>
                <a:gd name="T27" fmla="*/ 55 h 234"/>
                <a:gd name="T28" fmla="*/ 188 w 204"/>
                <a:gd name="T29" fmla="*/ 62 h 234"/>
                <a:gd name="T30" fmla="*/ 204 w 204"/>
                <a:gd name="T31" fmla="*/ 75 h 234"/>
                <a:gd name="T32" fmla="*/ 193 w 204"/>
                <a:gd name="T33" fmla="*/ 90 h 234"/>
                <a:gd name="T34" fmla="*/ 191 w 204"/>
                <a:gd name="T35" fmla="*/ 111 h 234"/>
                <a:gd name="T36" fmla="*/ 194 w 204"/>
                <a:gd name="T37" fmla="*/ 120 h 234"/>
                <a:gd name="T38" fmla="*/ 194 w 204"/>
                <a:gd name="T39" fmla="*/ 135 h 234"/>
                <a:gd name="T40" fmla="*/ 198 w 204"/>
                <a:gd name="T41" fmla="*/ 146 h 234"/>
                <a:gd name="T42" fmla="*/ 198 w 204"/>
                <a:gd name="T43" fmla="*/ 155 h 234"/>
                <a:gd name="T44" fmla="*/ 193 w 204"/>
                <a:gd name="T45" fmla="*/ 166 h 234"/>
                <a:gd name="T46" fmla="*/ 188 w 204"/>
                <a:gd name="T47" fmla="*/ 181 h 234"/>
                <a:gd name="T48" fmla="*/ 191 w 204"/>
                <a:gd name="T49" fmla="*/ 190 h 234"/>
                <a:gd name="T50" fmla="*/ 181 w 204"/>
                <a:gd name="T51" fmla="*/ 207 h 234"/>
                <a:gd name="T52" fmla="*/ 172 w 204"/>
                <a:gd name="T53" fmla="*/ 217 h 234"/>
                <a:gd name="T54" fmla="*/ 150 w 204"/>
                <a:gd name="T55" fmla="*/ 234 h 234"/>
                <a:gd name="T56" fmla="*/ 129 w 204"/>
                <a:gd name="T57" fmla="*/ 233 h 234"/>
                <a:gd name="T58" fmla="*/ 117 w 204"/>
                <a:gd name="T59" fmla="*/ 231 h 234"/>
                <a:gd name="T60" fmla="*/ 100 w 204"/>
                <a:gd name="T61" fmla="*/ 222 h 234"/>
                <a:gd name="T62" fmla="*/ 90 w 204"/>
                <a:gd name="T63" fmla="*/ 219 h 234"/>
                <a:gd name="T64" fmla="*/ 69 w 204"/>
                <a:gd name="T65" fmla="*/ 216 h 234"/>
                <a:gd name="T66" fmla="*/ 64 w 204"/>
                <a:gd name="T67" fmla="*/ 208 h 234"/>
                <a:gd name="T68" fmla="*/ 46 w 204"/>
                <a:gd name="T69" fmla="*/ 207 h 234"/>
                <a:gd name="T70" fmla="*/ 29 w 204"/>
                <a:gd name="T71" fmla="*/ 202 h 234"/>
                <a:gd name="T72" fmla="*/ 21 w 204"/>
                <a:gd name="T73" fmla="*/ 201 h 234"/>
                <a:gd name="T74" fmla="*/ 12 w 204"/>
                <a:gd name="T75" fmla="*/ 204 h 234"/>
                <a:gd name="T76" fmla="*/ 0 w 204"/>
                <a:gd name="T77" fmla="*/ 196 h 234"/>
                <a:gd name="T78" fmla="*/ 20 w 204"/>
                <a:gd name="T79" fmla="*/ 190 h 234"/>
                <a:gd name="T80" fmla="*/ 15 w 204"/>
                <a:gd name="T81" fmla="*/ 179 h 234"/>
                <a:gd name="T82" fmla="*/ 17 w 204"/>
                <a:gd name="T83" fmla="*/ 172 h 234"/>
                <a:gd name="T84" fmla="*/ 31 w 204"/>
                <a:gd name="T85" fmla="*/ 163 h 234"/>
                <a:gd name="T86" fmla="*/ 49 w 204"/>
                <a:gd name="T87" fmla="*/ 157 h 234"/>
                <a:gd name="T88" fmla="*/ 44 w 204"/>
                <a:gd name="T89" fmla="*/ 149 h 234"/>
                <a:gd name="T90" fmla="*/ 52 w 204"/>
                <a:gd name="T91" fmla="*/ 141 h 234"/>
                <a:gd name="T92" fmla="*/ 56 w 204"/>
                <a:gd name="T93" fmla="*/ 125 h 234"/>
                <a:gd name="T94" fmla="*/ 47 w 204"/>
                <a:gd name="T95" fmla="*/ 119 h 234"/>
                <a:gd name="T96" fmla="*/ 47 w 204"/>
                <a:gd name="T97" fmla="*/ 102 h 234"/>
                <a:gd name="T98" fmla="*/ 55 w 204"/>
                <a:gd name="T99" fmla="*/ 85 h 234"/>
                <a:gd name="T100" fmla="*/ 67 w 204"/>
                <a:gd name="T101" fmla="*/ 78 h 234"/>
                <a:gd name="T102" fmla="*/ 76 w 204"/>
                <a:gd name="T103" fmla="*/ 78 h 234"/>
                <a:gd name="T104" fmla="*/ 72 w 204"/>
                <a:gd name="T105" fmla="*/ 67 h 234"/>
                <a:gd name="T106" fmla="*/ 73 w 204"/>
                <a:gd name="T107" fmla="*/ 58 h 234"/>
                <a:gd name="T108" fmla="*/ 69 w 204"/>
                <a:gd name="T109" fmla="*/ 43 h 234"/>
                <a:gd name="T110" fmla="*/ 76 w 204"/>
                <a:gd name="T111" fmla="*/ 32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4" h="234">
                  <a:moveTo>
                    <a:pt x="76" y="40"/>
                  </a:moveTo>
                  <a:lnTo>
                    <a:pt x="82" y="47"/>
                  </a:lnTo>
                  <a:lnTo>
                    <a:pt x="94" y="41"/>
                  </a:lnTo>
                  <a:lnTo>
                    <a:pt x="97" y="49"/>
                  </a:lnTo>
                  <a:lnTo>
                    <a:pt x="100" y="52"/>
                  </a:lnTo>
                  <a:lnTo>
                    <a:pt x="108" y="52"/>
                  </a:lnTo>
                  <a:lnTo>
                    <a:pt x="113" y="49"/>
                  </a:lnTo>
                  <a:lnTo>
                    <a:pt x="123" y="37"/>
                  </a:lnTo>
                  <a:lnTo>
                    <a:pt x="122" y="24"/>
                  </a:lnTo>
                  <a:lnTo>
                    <a:pt x="125" y="23"/>
                  </a:lnTo>
                  <a:lnTo>
                    <a:pt x="125" y="17"/>
                  </a:lnTo>
                  <a:lnTo>
                    <a:pt x="119" y="14"/>
                  </a:lnTo>
                  <a:lnTo>
                    <a:pt x="134" y="9"/>
                  </a:lnTo>
                  <a:lnTo>
                    <a:pt x="137" y="14"/>
                  </a:lnTo>
                  <a:lnTo>
                    <a:pt x="146" y="6"/>
                  </a:lnTo>
                  <a:lnTo>
                    <a:pt x="157" y="6"/>
                  </a:lnTo>
                  <a:lnTo>
                    <a:pt x="161" y="0"/>
                  </a:lnTo>
                  <a:lnTo>
                    <a:pt x="164" y="6"/>
                  </a:lnTo>
                  <a:lnTo>
                    <a:pt x="173" y="15"/>
                  </a:lnTo>
                  <a:lnTo>
                    <a:pt x="179" y="15"/>
                  </a:lnTo>
                  <a:lnTo>
                    <a:pt x="185" y="12"/>
                  </a:lnTo>
                  <a:lnTo>
                    <a:pt x="185" y="21"/>
                  </a:lnTo>
                  <a:lnTo>
                    <a:pt x="191" y="24"/>
                  </a:lnTo>
                  <a:lnTo>
                    <a:pt x="188" y="30"/>
                  </a:lnTo>
                  <a:lnTo>
                    <a:pt x="188" y="33"/>
                  </a:lnTo>
                  <a:lnTo>
                    <a:pt x="187" y="35"/>
                  </a:lnTo>
                  <a:lnTo>
                    <a:pt x="176" y="50"/>
                  </a:lnTo>
                  <a:lnTo>
                    <a:pt x="182" y="55"/>
                  </a:lnTo>
                  <a:lnTo>
                    <a:pt x="184" y="59"/>
                  </a:lnTo>
                  <a:lnTo>
                    <a:pt x="188" y="62"/>
                  </a:lnTo>
                  <a:lnTo>
                    <a:pt x="191" y="67"/>
                  </a:lnTo>
                  <a:lnTo>
                    <a:pt x="204" y="75"/>
                  </a:lnTo>
                  <a:lnTo>
                    <a:pt x="199" y="81"/>
                  </a:lnTo>
                  <a:lnTo>
                    <a:pt x="193" y="90"/>
                  </a:lnTo>
                  <a:lnTo>
                    <a:pt x="198" y="102"/>
                  </a:lnTo>
                  <a:lnTo>
                    <a:pt x="191" y="111"/>
                  </a:lnTo>
                  <a:lnTo>
                    <a:pt x="194" y="114"/>
                  </a:lnTo>
                  <a:lnTo>
                    <a:pt x="194" y="120"/>
                  </a:lnTo>
                  <a:lnTo>
                    <a:pt x="191" y="131"/>
                  </a:lnTo>
                  <a:lnTo>
                    <a:pt x="194" y="135"/>
                  </a:lnTo>
                  <a:lnTo>
                    <a:pt x="194" y="140"/>
                  </a:lnTo>
                  <a:lnTo>
                    <a:pt x="198" y="146"/>
                  </a:lnTo>
                  <a:lnTo>
                    <a:pt x="196" y="151"/>
                  </a:lnTo>
                  <a:lnTo>
                    <a:pt x="198" y="155"/>
                  </a:lnTo>
                  <a:lnTo>
                    <a:pt x="194" y="160"/>
                  </a:lnTo>
                  <a:lnTo>
                    <a:pt x="193" y="166"/>
                  </a:lnTo>
                  <a:lnTo>
                    <a:pt x="188" y="172"/>
                  </a:lnTo>
                  <a:lnTo>
                    <a:pt x="188" y="181"/>
                  </a:lnTo>
                  <a:lnTo>
                    <a:pt x="198" y="185"/>
                  </a:lnTo>
                  <a:lnTo>
                    <a:pt x="191" y="190"/>
                  </a:lnTo>
                  <a:lnTo>
                    <a:pt x="188" y="201"/>
                  </a:lnTo>
                  <a:lnTo>
                    <a:pt x="181" y="207"/>
                  </a:lnTo>
                  <a:lnTo>
                    <a:pt x="179" y="213"/>
                  </a:lnTo>
                  <a:lnTo>
                    <a:pt x="172" y="217"/>
                  </a:lnTo>
                  <a:lnTo>
                    <a:pt x="167" y="223"/>
                  </a:lnTo>
                  <a:lnTo>
                    <a:pt x="150" y="234"/>
                  </a:lnTo>
                  <a:lnTo>
                    <a:pt x="138" y="234"/>
                  </a:lnTo>
                  <a:lnTo>
                    <a:pt x="129" y="233"/>
                  </a:lnTo>
                  <a:lnTo>
                    <a:pt x="128" y="230"/>
                  </a:lnTo>
                  <a:lnTo>
                    <a:pt x="117" y="231"/>
                  </a:lnTo>
                  <a:lnTo>
                    <a:pt x="108" y="220"/>
                  </a:lnTo>
                  <a:lnTo>
                    <a:pt x="100" y="222"/>
                  </a:lnTo>
                  <a:lnTo>
                    <a:pt x="93" y="222"/>
                  </a:lnTo>
                  <a:lnTo>
                    <a:pt x="90" y="219"/>
                  </a:lnTo>
                  <a:lnTo>
                    <a:pt x="85" y="217"/>
                  </a:lnTo>
                  <a:lnTo>
                    <a:pt x="69" y="216"/>
                  </a:lnTo>
                  <a:lnTo>
                    <a:pt x="65" y="217"/>
                  </a:lnTo>
                  <a:lnTo>
                    <a:pt x="64" y="208"/>
                  </a:lnTo>
                  <a:lnTo>
                    <a:pt x="55" y="210"/>
                  </a:lnTo>
                  <a:lnTo>
                    <a:pt x="46" y="207"/>
                  </a:lnTo>
                  <a:lnTo>
                    <a:pt x="40" y="199"/>
                  </a:lnTo>
                  <a:lnTo>
                    <a:pt x="29" y="202"/>
                  </a:lnTo>
                  <a:lnTo>
                    <a:pt x="26" y="199"/>
                  </a:lnTo>
                  <a:lnTo>
                    <a:pt x="21" y="201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8" y="198"/>
                  </a:lnTo>
                  <a:lnTo>
                    <a:pt x="0" y="196"/>
                  </a:lnTo>
                  <a:lnTo>
                    <a:pt x="12" y="195"/>
                  </a:lnTo>
                  <a:lnTo>
                    <a:pt x="20" y="190"/>
                  </a:lnTo>
                  <a:lnTo>
                    <a:pt x="20" y="184"/>
                  </a:lnTo>
                  <a:lnTo>
                    <a:pt x="15" y="179"/>
                  </a:lnTo>
                  <a:lnTo>
                    <a:pt x="21" y="176"/>
                  </a:lnTo>
                  <a:lnTo>
                    <a:pt x="17" y="172"/>
                  </a:lnTo>
                  <a:lnTo>
                    <a:pt x="17" y="169"/>
                  </a:lnTo>
                  <a:lnTo>
                    <a:pt x="31" y="163"/>
                  </a:lnTo>
                  <a:lnTo>
                    <a:pt x="46" y="166"/>
                  </a:lnTo>
                  <a:lnTo>
                    <a:pt x="49" y="157"/>
                  </a:lnTo>
                  <a:lnTo>
                    <a:pt x="49" y="151"/>
                  </a:lnTo>
                  <a:lnTo>
                    <a:pt x="44" y="149"/>
                  </a:lnTo>
                  <a:lnTo>
                    <a:pt x="40" y="143"/>
                  </a:lnTo>
                  <a:lnTo>
                    <a:pt x="52" y="141"/>
                  </a:lnTo>
                  <a:lnTo>
                    <a:pt x="50" y="132"/>
                  </a:lnTo>
                  <a:lnTo>
                    <a:pt x="56" y="125"/>
                  </a:lnTo>
                  <a:lnTo>
                    <a:pt x="53" y="117"/>
                  </a:lnTo>
                  <a:lnTo>
                    <a:pt x="47" y="119"/>
                  </a:lnTo>
                  <a:lnTo>
                    <a:pt x="40" y="117"/>
                  </a:lnTo>
                  <a:lnTo>
                    <a:pt x="47" y="102"/>
                  </a:lnTo>
                  <a:lnTo>
                    <a:pt x="46" y="87"/>
                  </a:lnTo>
                  <a:lnTo>
                    <a:pt x="55" y="85"/>
                  </a:lnTo>
                  <a:lnTo>
                    <a:pt x="56" y="87"/>
                  </a:lnTo>
                  <a:lnTo>
                    <a:pt x="67" y="78"/>
                  </a:lnTo>
                  <a:lnTo>
                    <a:pt x="69" y="79"/>
                  </a:lnTo>
                  <a:lnTo>
                    <a:pt x="76" y="78"/>
                  </a:lnTo>
                  <a:lnTo>
                    <a:pt x="75" y="75"/>
                  </a:lnTo>
                  <a:lnTo>
                    <a:pt x="72" y="67"/>
                  </a:lnTo>
                  <a:lnTo>
                    <a:pt x="76" y="65"/>
                  </a:lnTo>
                  <a:lnTo>
                    <a:pt x="73" y="58"/>
                  </a:lnTo>
                  <a:lnTo>
                    <a:pt x="76" y="53"/>
                  </a:lnTo>
                  <a:lnTo>
                    <a:pt x="69" y="43"/>
                  </a:lnTo>
                  <a:lnTo>
                    <a:pt x="72" y="37"/>
                  </a:lnTo>
                  <a:lnTo>
                    <a:pt x="76" y="32"/>
                  </a:lnTo>
                  <a:lnTo>
                    <a:pt x="76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7" name="Freeform 6866">
              <a:extLst>
                <a:ext uri="{FF2B5EF4-FFF2-40B4-BE49-F238E27FC236}">
                  <a16:creationId xmlns:a16="http://schemas.microsoft.com/office/drawing/2014/main" id="{DD24E4E1-062D-0F9A-EAD4-6BE5A1C06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3304"/>
              <a:ext cx="102" cy="117"/>
            </a:xfrm>
            <a:custGeom>
              <a:avLst/>
              <a:gdLst>
                <a:gd name="T0" fmla="*/ 82 w 204"/>
                <a:gd name="T1" fmla="*/ 47 h 234"/>
                <a:gd name="T2" fmla="*/ 97 w 204"/>
                <a:gd name="T3" fmla="*/ 49 h 234"/>
                <a:gd name="T4" fmla="*/ 108 w 204"/>
                <a:gd name="T5" fmla="*/ 52 h 234"/>
                <a:gd name="T6" fmla="*/ 123 w 204"/>
                <a:gd name="T7" fmla="*/ 37 h 234"/>
                <a:gd name="T8" fmla="*/ 125 w 204"/>
                <a:gd name="T9" fmla="*/ 23 h 234"/>
                <a:gd name="T10" fmla="*/ 119 w 204"/>
                <a:gd name="T11" fmla="*/ 14 h 234"/>
                <a:gd name="T12" fmla="*/ 137 w 204"/>
                <a:gd name="T13" fmla="*/ 14 h 234"/>
                <a:gd name="T14" fmla="*/ 157 w 204"/>
                <a:gd name="T15" fmla="*/ 6 h 234"/>
                <a:gd name="T16" fmla="*/ 164 w 204"/>
                <a:gd name="T17" fmla="*/ 6 h 234"/>
                <a:gd name="T18" fmla="*/ 179 w 204"/>
                <a:gd name="T19" fmla="*/ 15 h 234"/>
                <a:gd name="T20" fmla="*/ 185 w 204"/>
                <a:gd name="T21" fmla="*/ 21 h 234"/>
                <a:gd name="T22" fmla="*/ 188 w 204"/>
                <a:gd name="T23" fmla="*/ 30 h 234"/>
                <a:gd name="T24" fmla="*/ 187 w 204"/>
                <a:gd name="T25" fmla="*/ 35 h 234"/>
                <a:gd name="T26" fmla="*/ 182 w 204"/>
                <a:gd name="T27" fmla="*/ 55 h 234"/>
                <a:gd name="T28" fmla="*/ 188 w 204"/>
                <a:gd name="T29" fmla="*/ 62 h 234"/>
                <a:gd name="T30" fmla="*/ 204 w 204"/>
                <a:gd name="T31" fmla="*/ 75 h 234"/>
                <a:gd name="T32" fmla="*/ 193 w 204"/>
                <a:gd name="T33" fmla="*/ 90 h 234"/>
                <a:gd name="T34" fmla="*/ 191 w 204"/>
                <a:gd name="T35" fmla="*/ 111 h 234"/>
                <a:gd name="T36" fmla="*/ 194 w 204"/>
                <a:gd name="T37" fmla="*/ 120 h 234"/>
                <a:gd name="T38" fmla="*/ 194 w 204"/>
                <a:gd name="T39" fmla="*/ 135 h 234"/>
                <a:gd name="T40" fmla="*/ 198 w 204"/>
                <a:gd name="T41" fmla="*/ 146 h 234"/>
                <a:gd name="T42" fmla="*/ 198 w 204"/>
                <a:gd name="T43" fmla="*/ 155 h 234"/>
                <a:gd name="T44" fmla="*/ 193 w 204"/>
                <a:gd name="T45" fmla="*/ 166 h 234"/>
                <a:gd name="T46" fmla="*/ 188 w 204"/>
                <a:gd name="T47" fmla="*/ 181 h 234"/>
                <a:gd name="T48" fmla="*/ 191 w 204"/>
                <a:gd name="T49" fmla="*/ 190 h 234"/>
                <a:gd name="T50" fmla="*/ 181 w 204"/>
                <a:gd name="T51" fmla="*/ 207 h 234"/>
                <a:gd name="T52" fmla="*/ 172 w 204"/>
                <a:gd name="T53" fmla="*/ 217 h 234"/>
                <a:gd name="T54" fmla="*/ 150 w 204"/>
                <a:gd name="T55" fmla="*/ 234 h 234"/>
                <a:gd name="T56" fmla="*/ 129 w 204"/>
                <a:gd name="T57" fmla="*/ 233 h 234"/>
                <a:gd name="T58" fmla="*/ 117 w 204"/>
                <a:gd name="T59" fmla="*/ 231 h 234"/>
                <a:gd name="T60" fmla="*/ 100 w 204"/>
                <a:gd name="T61" fmla="*/ 222 h 234"/>
                <a:gd name="T62" fmla="*/ 90 w 204"/>
                <a:gd name="T63" fmla="*/ 219 h 234"/>
                <a:gd name="T64" fmla="*/ 69 w 204"/>
                <a:gd name="T65" fmla="*/ 216 h 234"/>
                <a:gd name="T66" fmla="*/ 64 w 204"/>
                <a:gd name="T67" fmla="*/ 208 h 234"/>
                <a:gd name="T68" fmla="*/ 46 w 204"/>
                <a:gd name="T69" fmla="*/ 207 h 234"/>
                <a:gd name="T70" fmla="*/ 29 w 204"/>
                <a:gd name="T71" fmla="*/ 202 h 234"/>
                <a:gd name="T72" fmla="*/ 21 w 204"/>
                <a:gd name="T73" fmla="*/ 201 h 234"/>
                <a:gd name="T74" fmla="*/ 12 w 204"/>
                <a:gd name="T75" fmla="*/ 204 h 234"/>
                <a:gd name="T76" fmla="*/ 0 w 204"/>
                <a:gd name="T77" fmla="*/ 196 h 234"/>
                <a:gd name="T78" fmla="*/ 20 w 204"/>
                <a:gd name="T79" fmla="*/ 190 h 234"/>
                <a:gd name="T80" fmla="*/ 15 w 204"/>
                <a:gd name="T81" fmla="*/ 179 h 234"/>
                <a:gd name="T82" fmla="*/ 17 w 204"/>
                <a:gd name="T83" fmla="*/ 172 h 234"/>
                <a:gd name="T84" fmla="*/ 31 w 204"/>
                <a:gd name="T85" fmla="*/ 163 h 234"/>
                <a:gd name="T86" fmla="*/ 49 w 204"/>
                <a:gd name="T87" fmla="*/ 157 h 234"/>
                <a:gd name="T88" fmla="*/ 44 w 204"/>
                <a:gd name="T89" fmla="*/ 149 h 234"/>
                <a:gd name="T90" fmla="*/ 52 w 204"/>
                <a:gd name="T91" fmla="*/ 141 h 234"/>
                <a:gd name="T92" fmla="*/ 56 w 204"/>
                <a:gd name="T93" fmla="*/ 125 h 234"/>
                <a:gd name="T94" fmla="*/ 47 w 204"/>
                <a:gd name="T95" fmla="*/ 119 h 234"/>
                <a:gd name="T96" fmla="*/ 47 w 204"/>
                <a:gd name="T97" fmla="*/ 102 h 234"/>
                <a:gd name="T98" fmla="*/ 55 w 204"/>
                <a:gd name="T99" fmla="*/ 85 h 234"/>
                <a:gd name="T100" fmla="*/ 67 w 204"/>
                <a:gd name="T101" fmla="*/ 78 h 234"/>
                <a:gd name="T102" fmla="*/ 76 w 204"/>
                <a:gd name="T103" fmla="*/ 78 h 234"/>
                <a:gd name="T104" fmla="*/ 72 w 204"/>
                <a:gd name="T105" fmla="*/ 67 h 234"/>
                <a:gd name="T106" fmla="*/ 73 w 204"/>
                <a:gd name="T107" fmla="*/ 58 h 234"/>
                <a:gd name="T108" fmla="*/ 69 w 204"/>
                <a:gd name="T109" fmla="*/ 43 h 234"/>
                <a:gd name="T110" fmla="*/ 76 w 204"/>
                <a:gd name="T111" fmla="*/ 32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4" h="234">
                  <a:moveTo>
                    <a:pt x="76" y="40"/>
                  </a:moveTo>
                  <a:lnTo>
                    <a:pt x="82" y="47"/>
                  </a:lnTo>
                  <a:lnTo>
                    <a:pt x="94" y="41"/>
                  </a:lnTo>
                  <a:lnTo>
                    <a:pt x="97" y="49"/>
                  </a:lnTo>
                  <a:lnTo>
                    <a:pt x="100" y="52"/>
                  </a:lnTo>
                  <a:lnTo>
                    <a:pt x="108" y="52"/>
                  </a:lnTo>
                  <a:lnTo>
                    <a:pt x="113" y="49"/>
                  </a:lnTo>
                  <a:lnTo>
                    <a:pt x="123" y="37"/>
                  </a:lnTo>
                  <a:lnTo>
                    <a:pt x="122" y="24"/>
                  </a:lnTo>
                  <a:lnTo>
                    <a:pt x="125" y="23"/>
                  </a:lnTo>
                  <a:lnTo>
                    <a:pt x="125" y="17"/>
                  </a:lnTo>
                  <a:lnTo>
                    <a:pt x="119" y="14"/>
                  </a:lnTo>
                  <a:lnTo>
                    <a:pt x="134" y="9"/>
                  </a:lnTo>
                  <a:lnTo>
                    <a:pt x="137" y="14"/>
                  </a:lnTo>
                  <a:lnTo>
                    <a:pt x="146" y="6"/>
                  </a:lnTo>
                  <a:lnTo>
                    <a:pt x="157" y="6"/>
                  </a:lnTo>
                  <a:lnTo>
                    <a:pt x="161" y="0"/>
                  </a:lnTo>
                  <a:lnTo>
                    <a:pt x="164" y="6"/>
                  </a:lnTo>
                  <a:lnTo>
                    <a:pt x="173" y="15"/>
                  </a:lnTo>
                  <a:lnTo>
                    <a:pt x="179" y="15"/>
                  </a:lnTo>
                  <a:lnTo>
                    <a:pt x="185" y="12"/>
                  </a:lnTo>
                  <a:lnTo>
                    <a:pt x="185" y="21"/>
                  </a:lnTo>
                  <a:lnTo>
                    <a:pt x="191" y="24"/>
                  </a:lnTo>
                  <a:lnTo>
                    <a:pt x="188" y="30"/>
                  </a:lnTo>
                  <a:lnTo>
                    <a:pt x="188" y="33"/>
                  </a:lnTo>
                  <a:lnTo>
                    <a:pt x="187" y="35"/>
                  </a:lnTo>
                  <a:lnTo>
                    <a:pt x="176" y="50"/>
                  </a:lnTo>
                  <a:lnTo>
                    <a:pt x="182" y="55"/>
                  </a:lnTo>
                  <a:lnTo>
                    <a:pt x="184" y="59"/>
                  </a:lnTo>
                  <a:lnTo>
                    <a:pt x="188" y="62"/>
                  </a:lnTo>
                  <a:lnTo>
                    <a:pt x="191" y="67"/>
                  </a:lnTo>
                  <a:lnTo>
                    <a:pt x="204" y="75"/>
                  </a:lnTo>
                  <a:lnTo>
                    <a:pt x="199" y="81"/>
                  </a:lnTo>
                  <a:lnTo>
                    <a:pt x="193" y="90"/>
                  </a:lnTo>
                  <a:lnTo>
                    <a:pt x="198" y="102"/>
                  </a:lnTo>
                  <a:lnTo>
                    <a:pt x="191" y="111"/>
                  </a:lnTo>
                  <a:lnTo>
                    <a:pt x="194" y="114"/>
                  </a:lnTo>
                  <a:lnTo>
                    <a:pt x="194" y="120"/>
                  </a:lnTo>
                  <a:lnTo>
                    <a:pt x="191" y="131"/>
                  </a:lnTo>
                  <a:lnTo>
                    <a:pt x="194" y="135"/>
                  </a:lnTo>
                  <a:lnTo>
                    <a:pt x="194" y="140"/>
                  </a:lnTo>
                  <a:lnTo>
                    <a:pt x="198" y="146"/>
                  </a:lnTo>
                  <a:lnTo>
                    <a:pt x="196" y="151"/>
                  </a:lnTo>
                  <a:lnTo>
                    <a:pt x="198" y="155"/>
                  </a:lnTo>
                  <a:lnTo>
                    <a:pt x="194" y="160"/>
                  </a:lnTo>
                  <a:lnTo>
                    <a:pt x="193" y="166"/>
                  </a:lnTo>
                  <a:lnTo>
                    <a:pt x="188" y="172"/>
                  </a:lnTo>
                  <a:lnTo>
                    <a:pt x="188" y="181"/>
                  </a:lnTo>
                  <a:lnTo>
                    <a:pt x="198" y="185"/>
                  </a:lnTo>
                  <a:lnTo>
                    <a:pt x="191" y="190"/>
                  </a:lnTo>
                  <a:lnTo>
                    <a:pt x="188" y="201"/>
                  </a:lnTo>
                  <a:lnTo>
                    <a:pt x="181" y="207"/>
                  </a:lnTo>
                  <a:lnTo>
                    <a:pt x="179" y="213"/>
                  </a:lnTo>
                  <a:lnTo>
                    <a:pt x="172" y="217"/>
                  </a:lnTo>
                  <a:lnTo>
                    <a:pt x="167" y="223"/>
                  </a:lnTo>
                  <a:lnTo>
                    <a:pt x="150" y="234"/>
                  </a:lnTo>
                  <a:lnTo>
                    <a:pt x="138" y="234"/>
                  </a:lnTo>
                  <a:lnTo>
                    <a:pt x="129" y="233"/>
                  </a:lnTo>
                  <a:lnTo>
                    <a:pt x="128" y="230"/>
                  </a:lnTo>
                  <a:lnTo>
                    <a:pt x="117" y="231"/>
                  </a:lnTo>
                  <a:lnTo>
                    <a:pt x="108" y="220"/>
                  </a:lnTo>
                  <a:lnTo>
                    <a:pt x="100" y="222"/>
                  </a:lnTo>
                  <a:lnTo>
                    <a:pt x="93" y="222"/>
                  </a:lnTo>
                  <a:lnTo>
                    <a:pt x="90" y="219"/>
                  </a:lnTo>
                  <a:lnTo>
                    <a:pt x="85" y="217"/>
                  </a:lnTo>
                  <a:lnTo>
                    <a:pt x="69" y="216"/>
                  </a:lnTo>
                  <a:lnTo>
                    <a:pt x="65" y="217"/>
                  </a:lnTo>
                  <a:lnTo>
                    <a:pt x="64" y="208"/>
                  </a:lnTo>
                  <a:lnTo>
                    <a:pt x="55" y="210"/>
                  </a:lnTo>
                  <a:lnTo>
                    <a:pt x="46" y="207"/>
                  </a:lnTo>
                  <a:lnTo>
                    <a:pt x="40" y="199"/>
                  </a:lnTo>
                  <a:lnTo>
                    <a:pt x="29" y="202"/>
                  </a:lnTo>
                  <a:lnTo>
                    <a:pt x="26" y="199"/>
                  </a:lnTo>
                  <a:lnTo>
                    <a:pt x="21" y="201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8" y="198"/>
                  </a:lnTo>
                  <a:lnTo>
                    <a:pt x="0" y="196"/>
                  </a:lnTo>
                  <a:lnTo>
                    <a:pt x="12" y="195"/>
                  </a:lnTo>
                  <a:lnTo>
                    <a:pt x="20" y="190"/>
                  </a:lnTo>
                  <a:lnTo>
                    <a:pt x="20" y="184"/>
                  </a:lnTo>
                  <a:lnTo>
                    <a:pt x="15" y="179"/>
                  </a:lnTo>
                  <a:lnTo>
                    <a:pt x="21" y="176"/>
                  </a:lnTo>
                  <a:lnTo>
                    <a:pt x="17" y="172"/>
                  </a:lnTo>
                  <a:lnTo>
                    <a:pt x="17" y="169"/>
                  </a:lnTo>
                  <a:lnTo>
                    <a:pt x="31" y="163"/>
                  </a:lnTo>
                  <a:lnTo>
                    <a:pt x="46" y="166"/>
                  </a:lnTo>
                  <a:lnTo>
                    <a:pt x="49" y="157"/>
                  </a:lnTo>
                  <a:lnTo>
                    <a:pt x="49" y="151"/>
                  </a:lnTo>
                  <a:lnTo>
                    <a:pt x="44" y="149"/>
                  </a:lnTo>
                  <a:lnTo>
                    <a:pt x="40" y="143"/>
                  </a:lnTo>
                  <a:lnTo>
                    <a:pt x="52" y="141"/>
                  </a:lnTo>
                  <a:lnTo>
                    <a:pt x="50" y="132"/>
                  </a:lnTo>
                  <a:lnTo>
                    <a:pt x="56" y="125"/>
                  </a:lnTo>
                  <a:lnTo>
                    <a:pt x="53" y="117"/>
                  </a:lnTo>
                  <a:lnTo>
                    <a:pt x="47" y="119"/>
                  </a:lnTo>
                  <a:lnTo>
                    <a:pt x="40" y="117"/>
                  </a:lnTo>
                  <a:lnTo>
                    <a:pt x="47" y="102"/>
                  </a:lnTo>
                  <a:lnTo>
                    <a:pt x="46" y="87"/>
                  </a:lnTo>
                  <a:lnTo>
                    <a:pt x="55" y="85"/>
                  </a:lnTo>
                  <a:lnTo>
                    <a:pt x="56" y="87"/>
                  </a:lnTo>
                  <a:lnTo>
                    <a:pt x="67" y="78"/>
                  </a:lnTo>
                  <a:lnTo>
                    <a:pt x="69" y="79"/>
                  </a:lnTo>
                  <a:lnTo>
                    <a:pt x="76" y="78"/>
                  </a:lnTo>
                  <a:lnTo>
                    <a:pt x="75" y="75"/>
                  </a:lnTo>
                  <a:lnTo>
                    <a:pt x="72" y="67"/>
                  </a:lnTo>
                  <a:lnTo>
                    <a:pt x="76" y="65"/>
                  </a:lnTo>
                  <a:lnTo>
                    <a:pt x="73" y="58"/>
                  </a:lnTo>
                  <a:lnTo>
                    <a:pt x="76" y="53"/>
                  </a:lnTo>
                  <a:lnTo>
                    <a:pt x="69" y="43"/>
                  </a:lnTo>
                  <a:lnTo>
                    <a:pt x="72" y="37"/>
                  </a:lnTo>
                  <a:lnTo>
                    <a:pt x="76" y="32"/>
                  </a:lnTo>
                  <a:lnTo>
                    <a:pt x="76" y="40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8" name="Freeform 6867">
              <a:extLst>
                <a:ext uri="{FF2B5EF4-FFF2-40B4-BE49-F238E27FC236}">
                  <a16:creationId xmlns:a16="http://schemas.microsoft.com/office/drawing/2014/main" id="{D4A8F776-80B7-8DEC-3902-BEFFA415A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2" y="3250"/>
              <a:ext cx="124" cy="72"/>
            </a:xfrm>
            <a:custGeom>
              <a:avLst/>
              <a:gdLst>
                <a:gd name="T0" fmla="*/ 3 w 248"/>
                <a:gd name="T1" fmla="*/ 44 h 145"/>
                <a:gd name="T2" fmla="*/ 20 w 248"/>
                <a:gd name="T3" fmla="*/ 64 h 145"/>
                <a:gd name="T4" fmla="*/ 34 w 248"/>
                <a:gd name="T5" fmla="*/ 62 h 145"/>
                <a:gd name="T6" fmla="*/ 50 w 248"/>
                <a:gd name="T7" fmla="*/ 76 h 145"/>
                <a:gd name="T8" fmla="*/ 70 w 248"/>
                <a:gd name="T9" fmla="*/ 94 h 145"/>
                <a:gd name="T10" fmla="*/ 79 w 248"/>
                <a:gd name="T11" fmla="*/ 99 h 145"/>
                <a:gd name="T12" fmla="*/ 90 w 248"/>
                <a:gd name="T13" fmla="*/ 110 h 145"/>
                <a:gd name="T14" fmla="*/ 93 w 248"/>
                <a:gd name="T15" fmla="*/ 122 h 145"/>
                <a:gd name="T16" fmla="*/ 94 w 248"/>
                <a:gd name="T17" fmla="*/ 134 h 145"/>
                <a:gd name="T18" fmla="*/ 100 w 248"/>
                <a:gd name="T19" fmla="*/ 143 h 145"/>
                <a:gd name="T20" fmla="*/ 107 w 248"/>
                <a:gd name="T21" fmla="*/ 138 h 145"/>
                <a:gd name="T22" fmla="*/ 128 w 248"/>
                <a:gd name="T23" fmla="*/ 141 h 145"/>
                <a:gd name="T24" fmla="*/ 141 w 248"/>
                <a:gd name="T25" fmla="*/ 138 h 145"/>
                <a:gd name="T26" fmla="*/ 164 w 248"/>
                <a:gd name="T27" fmla="*/ 138 h 145"/>
                <a:gd name="T28" fmla="*/ 182 w 248"/>
                <a:gd name="T29" fmla="*/ 132 h 145"/>
                <a:gd name="T30" fmla="*/ 191 w 248"/>
                <a:gd name="T31" fmla="*/ 129 h 145"/>
                <a:gd name="T32" fmla="*/ 198 w 248"/>
                <a:gd name="T33" fmla="*/ 120 h 145"/>
                <a:gd name="T34" fmla="*/ 208 w 248"/>
                <a:gd name="T35" fmla="*/ 108 h 145"/>
                <a:gd name="T36" fmla="*/ 213 w 248"/>
                <a:gd name="T37" fmla="*/ 103 h 145"/>
                <a:gd name="T38" fmla="*/ 239 w 248"/>
                <a:gd name="T39" fmla="*/ 96 h 145"/>
                <a:gd name="T40" fmla="*/ 234 w 248"/>
                <a:gd name="T41" fmla="*/ 62 h 145"/>
                <a:gd name="T42" fmla="*/ 208 w 248"/>
                <a:gd name="T43" fmla="*/ 65 h 145"/>
                <a:gd name="T44" fmla="*/ 195 w 248"/>
                <a:gd name="T45" fmla="*/ 70 h 145"/>
                <a:gd name="T46" fmla="*/ 188 w 248"/>
                <a:gd name="T47" fmla="*/ 64 h 145"/>
                <a:gd name="T48" fmla="*/ 185 w 248"/>
                <a:gd name="T49" fmla="*/ 53 h 145"/>
                <a:gd name="T50" fmla="*/ 191 w 248"/>
                <a:gd name="T51" fmla="*/ 38 h 145"/>
                <a:gd name="T52" fmla="*/ 193 w 248"/>
                <a:gd name="T53" fmla="*/ 24 h 145"/>
                <a:gd name="T54" fmla="*/ 175 w 248"/>
                <a:gd name="T55" fmla="*/ 27 h 145"/>
                <a:gd name="T56" fmla="*/ 164 w 248"/>
                <a:gd name="T57" fmla="*/ 26 h 145"/>
                <a:gd name="T58" fmla="*/ 152 w 248"/>
                <a:gd name="T59" fmla="*/ 27 h 145"/>
                <a:gd name="T60" fmla="*/ 144 w 248"/>
                <a:gd name="T61" fmla="*/ 32 h 145"/>
                <a:gd name="T62" fmla="*/ 137 w 248"/>
                <a:gd name="T63" fmla="*/ 41 h 145"/>
                <a:gd name="T64" fmla="*/ 125 w 248"/>
                <a:gd name="T65" fmla="*/ 37 h 145"/>
                <a:gd name="T66" fmla="*/ 119 w 248"/>
                <a:gd name="T67" fmla="*/ 27 h 145"/>
                <a:gd name="T68" fmla="*/ 110 w 248"/>
                <a:gd name="T69" fmla="*/ 17 h 145"/>
                <a:gd name="T70" fmla="*/ 97 w 248"/>
                <a:gd name="T71" fmla="*/ 11 h 145"/>
                <a:gd name="T72" fmla="*/ 84 w 248"/>
                <a:gd name="T73" fmla="*/ 2 h 145"/>
                <a:gd name="T74" fmla="*/ 70 w 248"/>
                <a:gd name="T75" fmla="*/ 8 h 145"/>
                <a:gd name="T76" fmla="*/ 47 w 248"/>
                <a:gd name="T77" fmla="*/ 6 h 145"/>
                <a:gd name="T78" fmla="*/ 40 w 248"/>
                <a:gd name="T79" fmla="*/ 8 h 145"/>
                <a:gd name="T80" fmla="*/ 23 w 248"/>
                <a:gd name="T81" fmla="*/ 14 h 145"/>
                <a:gd name="T82" fmla="*/ 12 w 248"/>
                <a:gd name="T83" fmla="*/ 21 h 145"/>
                <a:gd name="T84" fmla="*/ 6 w 248"/>
                <a:gd name="T85" fmla="*/ 34 h 145"/>
                <a:gd name="T86" fmla="*/ 0 w 248"/>
                <a:gd name="T87" fmla="*/ 4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" h="145">
                  <a:moveTo>
                    <a:pt x="0" y="40"/>
                  </a:moveTo>
                  <a:lnTo>
                    <a:pt x="3" y="44"/>
                  </a:lnTo>
                  <a:lnTo>
                    <a:pt x="12" y="50"/>
                  </a:lnTo>
                  <a:lnTo>
                    <a:pt x="20" y="64"/>
                  </a:lnTo>
                  <a:lnTo>
                    <a:pt x="28" y="67"/>
                  </a:lnTo>
                  <a:lnTo>
                    <a:pt x="34" y="62"/>
                  </a:lnTo>
                  <a:lnTo>
                    <a:pt x="46" y="75"/>
                  </a:lnTo>
                  <a:lnTo>
                    <a:pt x="50" y="76"/>
                  </a:lnTo>
                  <a:lnTo>
                    <a:pt x="67" y="87"/>
                  </a:lnTo>
                  <a:lnTo>
                    <a:pt x="70" y="94"/>
                  </a:lnTo>
                  <a:lnTo>
                    <a:pt x="76" y="96"/>
                  </a:lnTo>
                  <a:lnTo>
                    <a:pt x="79" y="99"/>
                  </a:lnTo>
                  <a:lnTo>
                    <a:pt x="85" y="102"/>
                  </a:lnTo>
                  <a:lnTo>
                    <a:pt x="90" y="110"/>
                  </a:lnTo>
                  <a:lnTo>
                    <a:pt x="91" y="117"/>
                  </a:lnTo>
                  <a:lnTo>
                    <a:pt x="93" y="122"/>
                  </a:lnTo>
                  <a:lnTo>
                    <a:pt x="96" y="129"/>
                  </a:lnTo>
                  <a:lnTo>
                    <a:pt x="94" y="134"/>
                  </a:lnTo>
                  <a:lnTo>
                    <a:pt x="99" y="135"/>
                  </a:lnTo>
                  <a:lnTo>
                    <a:pt x="100" y="143"/>
                  </a:lnTo>
                  <a:lnTo>
                    <a:pt x="105" y="145"/>
                  </a:lnTo>
                  <a:lnTo>
                    <a:pt x="107" y="138"/>
                  </a:lnTo>
                  <a:lnTo>
                    <a:pt x="122" y="138"/>
                  </a:lnTo>
                  <a:lnTo>
                    <a:pt x="128" y="141"/>
                  </a:lnTo>
                  <a:lnTo>
                    <a:pt x="140" y="141"/>
                  </a:lnTo>
                  <a:lnTo>
                    <a:pt x="141" y="138"/>
                  </a:lnTo>
                  <a:lnTo>
                    <a:pt x="158" y="143"/>
                  </a:lnTo>
                  <a:lnTo>
                    <a:pt x="164" y="138"/>
                  </a:lnTo>
                  <a:lnTo>
                    <a:pt x="170" y="138"/>
                  </a:lnTo>
                  <a:lnTo>
                    <a:pt x="182" y="132"/>
                  </a:lnTo>
                  <a:lnTo>
                    <a:pt x="188" y="132"/>
                  </a:lnTo>
                  <a:lnTo>
                    <a:pt x="191" y="129"/>
                  </a:lnTo>
                  <a:lnTo>
                    <a:pt x="193" y="122"/>
                  </a:lnTo>
                  <a:lnTo>
                    <a:pt x="198" y="120"/>
                  </a:lnTo>
                  <a:lnTo>
                    <a:pt x="199" y="116"/>
                  </a:lnTo>
                  <a:lnTo>
                    <a:pt x="208" y="108"/>
                  </a:lnTo>
                  <a:lnTo>
                    <a:pt x="210" y="107"/>
                  </a:lnTo>
                  <a:lnTo>
                    <a:pt x="213" y="103"/>
                  </a:lnTo>
                  <a:lnTo>
                    <a:pt x="229" y="99"/>
                  </a:lnTo>
                  <a:lnTo>
                    <a:pt x="239" y="96"/>
                  </a:lnTo>
                  <a:lnTo>
                    <a:pt x="248" y="82"/>
                  </a:lnTo>
                  <a:lnTo>
                    <a:pt x="234" y="62"/>
                  </a:lnTo>
                  <a:lnTo>
                    <a:pt x="216" y="65"/>
                  </a:lnTo>
                  <a:lnTo>
                    <a:pt x="208" y="65"/>
                  </a:lnTo>
                  <a:lnTo>
                    <a:pt x="199" y="70"/>
                  </a:lnTo>
                  <a:lnTo>
                    <a:pt x="195" y="70"/>
                  </a:lnTo>
                  <a:lnTo>
                    <a:pt x="193" y="67"/>
                  </a:lnTo>
                  <a:lnTo>
                    <a:pt x="188" y="64"/>
                  </a:lnTo>
                  <a:lnTo>
                    <a:pt x="188" y="59"/>
                  </a:lnTo>
                  <a:lnTo>
                    <a:pt x="185" y="53"/>
                  </a:lnTo>
                  <a:lnTo>
                    <a:pt x="185" y="44"/>
                  </a:lnTo>
                  <a:lnTo>
                    <a:pt x="191" y="38"/>
                  </a:lnTo>
                  <a:lnTo>
                    <a:pt x="190" y="32"/>
                  </a:lnTo>
                  <a:lnTo>
                    <a:pt x="193" y="24"/>
                  </a:lnTo>
                  <a:lnTo>
                    <a:pt x="179" y="23"/>
                  </a:lnTo>
                  <a:lnTo>
                    <a:pt x="175" y="27"/>
                  </a:lnTo>
                  <a:lnTo>
                    <a:pt x="167" y="24"/>
                  </a:lnTo>
                  <a:lnTo>
                    <a:pt x="164" y="26"/>
                  </a:lnTo>
                  <a:lnTo>
                    <a:pt x="155" y="26"/>
                  </a:lnTo>
                  <a:lnTo>
                    <a:pt x="152" y="27"/>
                  </a:lnTo>
                  <a:lnTo>
                    <a:pt x="149" y="24"/>
                  </a:lnTo>
                  <a:lnTo>
                    <a:pt x="144" y="32"/>
                  </a:lnTo>
                  <a:lnTo>
                    <a:pt x="137" y="37"/>
                  </a:lnTo>
                  <a:lnTo>
                    <a:pt x="137" y="41"/>
                  </a:lnTo>
                  <a:lnTo>
                    <a:pt x="131" y="44"/>
                  </a:lnTo>
                  <a:lnTo>
                    <a:pt x="125" y="37"/>
                  </a:lnTo>
                  <a:lnTo>
                    <a:pt x="125" y="34"/>
                  </a:lnTo>
                  <a:lnTo>
                    <a:pt x="119" y="27"/>
                  </a:lnTo>
                  <a:lnTo>
                    <a:pt x="113" y="24"/>
                  </a:lnTo>
                  <a:lnTo>
                    <a:pt x="110" y="17"/>
                  </a:lnTo>
                  <a:lnTo>
                    <a:pt x="110" y="12"/>
                  </a:lnTo>
                  <a:lnTo>
                    <a:pt x="97" y="11"/>
                  </a:lnTo>
                  <a:lnTo>
                    <a:pt x="88" y="0"/>
                  </a:lnTo>
                  <a:lnTo>
                    <a:pt x="84" y="2"/>
                  </a:lnTo>
                  <a:lnTo>
                    <a:pt x="78" y="8"/>
                  </a:lnTo>
                  <a:lnTo>
                    <a:pt x="70" y="8"/>
                  </a:lnTo>
                  <a:lnTo>
                    <a:pt x="55" y="2"/>
                  </a:lnTo>
                  <a:lnTo>
                    <a:pt x="47" y="6"/>
                  </a:lnTo>
                  <a:lnTo>
                    <a:pt x="44" y="5"/>
                  </a:lnTo>
                  <a:lnTo>
                    <a:pt x="40" y="8"/>
                  </a:lnTo>
                  <a:lnTo>
                    <a:pt x="34" y="6"/>
                  </a:lnTo>
                  <a:lnTo>
                    <a:pt x="23" y="14"/>
                  </a:lnTo>
                  <a:lnTo>
                    <a:pt x="20" y="20"/>
                  </a:lnTo>
                  <a:lnTo>
                    <a:pt x="12" y="21"/>
                  </a:lnTo>
                  <a:lnTo>
                    <a:pt x="9" y="32"/>
                  </a:lnTo>
                  <a:lnTo>
                    <a:pt x="6" y="34"/>
                  </a:lnTo>
                  <a:lnTo>
                    <a:pt x="3" y="41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9" name="Freeform 6868">
              <a:extLst>
                <a:ext uri="{FF2B5EF4-FFF2-40B4-BE49-F238E27FC236}">
                  <a16:creationId xmlns:a16="http://schemas.microsoft.com/office/drawing/2014/main" id="{D34A987A-BE7E-9C3E-CE29-895625C84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2" y="3250"/>
              <a:ext cx="124" cy="72"/>
            </a:xfrm>
            <a:custGeom>
              <a:avLst/>
              <a:gdLst>
                <a:gd name="T0" fmla="*/ 3 w 248"/>
                <a:gd name="T1" fmla="*/ 41 h 145"/>
                <a:gd name="T2" fmla="*/ 9 w 248"/>
                <a:gd name="T3" fmla="*/ 32 h 145"/>
                <a:gd name="T4" fmla="*/ 20 w 248"/>
                <a:gd name="T5" fmla="*/ 20 h 145"/>
                <a:gd name="T6" fmla="*/ 34 w 248"/>
                <a:gd name="T7" fmla="*/ 6 h 145"/>
                <a:gd name="T8" fmla="*/ 44 w 248"/>
                <a:gd name="T9" fmla="*/ 5 h 145"/>
                <a:gd name="T10" fmla="*/ 55 w 248"/>
                <a:gd name="T11" fmla="*/ 2 h 145"/>
                <a:gd name="T12" fmla="*/ 78 w 248"/>
                <a:gd name="T13" fmla="*/ 8 h 145"/>
                <a:gd name="T14" fmla="*/ 88 w 248"/>
                <a:gd name="T15" fmla="*/ 0 h 145"/>
                <a:gd name="T16" fmla="*/ 110 w 248"/>
                <a:gd name="T17" fmla="*/ 12 h 145"/>
                <a:gd name="T18" fmla="*/ 113 w 248"/>
                <a:gd name="T19" fmla="*/ 24 h 145"/>
                <a:gd name="T20" fmla="*/ 125 w 248"/>
                <a:gd name="T21" fmla="*/ 34 h 145"/>
                <a:gd name="T22" fmla="*/ 131 w 248"/>
                <a:gd name="T23" fmla="*/ 44 h 145"/>
                <a:gd name="T24" fmla="*/ 137 w 248"/>
                <a:gd name="T25" fmla="*/ 37 h 145"/>
                <a:gd name="T26" fmla="*/ 149 w 248"/>
                <a:gd name="T27" fmla="*/ 24 h 145"/>
                <a:gd name="T28" fmla="*/ 155 w 248"/>
                <a:gd name="T29" fmla="*/ 26 h 145"/>
                <a:gd name="T30" fmla="*/ 167 w 248"/>
                <a:gd name="T31" fmla="*/ 24 h 145"/>
                <a:gd name="T32" fmla="*/ 179 w 248"/>
                <a:gd name="T33" fmla="*/ 23 h 145"/>
                <a:gd name="T34" fmla="*/ 190 w 248"/>
                <a:gd name="T35" fmla="*/ 32 h 145"/>
                <a:gd name="T36" fmla="*/ 185 w 248"/>
                <a:gd name="T37" fmla="*/ 44 h 145"/>
                <a:gd name="T38" fmla="*/ 188 w 248"/>
                <a:gd name="T39" fmla="*/ 59 h 145"/>
                <a:gd name="T40" fmla="*/ 193 w 248"/>
                <a:gd name="T41" fmla="*/ 67 h 145"/>
                <a:gd name="T42" fmla="*/ 199 w 248"/>
                <a:gd name="T43" fmla="*/ 70 h 145"/>
                <a:gd name="T44" fmla="*/ 216 w 248"/>
                <a:gd name="T45" fmla="*/ 65 h 145"/>
                <a:gd name="T46" fmla="*/ 248 w 248"/>
                <a:gd name="T47" fmla="*/ 82 h 145"/>
                <a:gd name="T48" fmla="*/ 229 w 248"/>
                <a:gd name="T49" fmla="*/ 99 h 145"/>
                <a:gd name="T50" fmla="*/ 210 w 248"/>
                <a:gd name="T51" fmla="*/ 107 h 145"/>
                <a:gd name="T52" fmla="*/ 199 w 248"/>
                <a:gd name="T53" fmla="*/ 116 h 145"/>
                <a:gd name="T54" fmla="*/ 193 w 248"/>
                <a:gd name="T55" fmla="*/ 122 h 145"/>
                <a:gd name="T56" fmla="*/ 188 w 248"/>
                <a:gd name="T57" fmla="*/ 132 h 145"/>
                <a:gd name="T58" fmla="*/ 170 w 248"/>
                <a:gd name="T59" fmla="*/ 138 h 145"/>
                <a:gd name="T60" fmla="*/ 158 w 248"/>
                <a:gd name="T61" fmla="*/ 143 h 145"/>
                <a:gd name="T62" fmla="*/ 140 w 248"/>
                <a:gd name="T63" fmla="*/ 141 h 145"/>
                <a:gd name="T64" fmla="*/ 122 w 248"/>
                <a:gd name="T65" fmla="*/ 138 h 145"/>
                <a:gd name="T66" fmla="*/ 105 w 248"/>
                <a:gd name="T67" fmla="*/ 145 h 145"/>
                <a:gd name="T68" fmla="*/ 99 w 248"/>
                <a:gd name="T69" fmla="*/ 135 h 145"/>
                <a:gd name="T70" fmla="*/ 96 w 248"/>
                <a:gd name="T71" fmla="*/ 129 h 145"/>
                <a:gd name="T72" fmla="*/ 91 w 248"/>
                <a:gd name="T73" fmla="*/ 117 h 145"/>
                <a:gd name="T74" fmla="*/ 85 w 248"/>
                <a:gd name="T75" fmla="*/ 102 h 145"/>
                <a:gd name="T76" fmla="*/ 76 w 248"/>
                <a:gd name="T77" fmla="*/ 96 h 145"/>
                <a:gd name="T78" fmla="*/ 67 w 248"/>
                <a:gd name="T79" fmla="*/ 87 h 145"/>
                <a:gd name="T80" fmla="*/ 46 w 248"/>
                <a:gd name="T81" fmla="*/ 75 h 145"/>
                <a:gd name="T82" fmla="*/ 28 w 248"/>
                <a:gd name="T83" fmla="*/ 67 h 145"/>
                <a:gd name="T84" fmla="*/ 12 w 248"/>
                <a:gd name="T85" fmla="*/ 50 h 145"/>
                <a:gd name="T86" fmla="*/ 0 w 248"/>
                <a:gd name="T87" fmla="*/ 4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" h="145">
                  <a:moveTo>
                    <a:pt x="0" y="40"/>
                  </a:moveTo>
                  <a:lnTo>
                    <a:pt x="3" y="41"/>
                  </a:lnTo>
                  <a:lnTo>
                    <a:pt x="6" y="34"/>
                  </a:lnTo>
                  <a:lnTo>
                    <a:pt x="9" y="32"/>
                  </a:lnTo>
                  <a:lnTo>
                    <a:pt x="12" y="21"/>
                  </a:lnTo>
                  <a:lnTo>
                    <a:pt x="20" y="20"/>
                  </a:lnTo>
                  <a:lnTo>
                    <a:pt x="23" y="14"/>
                  </a:lnTo>
                  <a:lnTo>
                    <a:pt x="34" y="6"/>
                  </a:lnTo>
                  <a:lnTo>
                    <a:pt x="40" y="8"/>
                  </a:lnTo>
                  <a:lnTo>
                    <a:pt x="44" y="5"/>
                  </a:lnTo>
                  <a:lnTo>
                    <a:pt x="47" y="6"/>
                  </a:lnTo>
                  <a:lnTo>
                    <a:pt x="55" y="2"/>
                  </a:lnTo>
                  <a:lnTo>
                    <a:pt x="70" y="8"/>
                  </a:lnTo>
                  <a:lnTo>
                    <a:pt x="78" y="8"/>
                  </a:lnTo>
                  <a:lnTo>
                    <a:pt x="84" y="2"/>
                  </a:lnTo>
                  <a:lnTo>
                    <a:pt x="88" y="0"/>
                  </a:lnTo>
                  <a:lnTo>
                    <a:pt x="97" y="11"/>
                  </a:lnTo>
                  <a:lnTo>
                    <a:pt x="110" y="12"/>
                  </a:lnTo>
                  <a:lnTo>
                    <a:pt x="110" y="17"/>
                  </a:lnTo>
                  <a:lnTo>
                    <a:pt x="113" y="24"/>
                  </a:lnTo>
                  <a:lnTo>
                    <a:pt x="119" y="27"/>
                  </a:lnTo>
                  <a:lnTo>
                    <a:pt x="125" y="34"/>
                  </a:lnTo>
                  <a:lnTo>
                    <a:pt x="125" y="37"/>
                  </a:lnTo>
                  <a:lnTo>
                    <a:pt x="131" y="44"/>
                  </a:lnTo>
                  <a:lnTo>
                    <a:pt x="137" y="41"/>
                  </a:lnTo>
                  <a:lnTo>
                    <a:pt x="137" y="37"/>
                  </a:lnTo>
                  <a:lnTo>
                    <a:pt x="144" y="32"/>
                  </a:lnTo>
                  <a:lnTo>
                    <a:pt x="149" y="24"/>
                  </a:lnTo>
                  <a:lnTo>
                    <a:pt x="152" y="27"/>
                  </a:lnTo>
                  <a:lnTo>
                    <a:pt x="155" y="26"/>
                  </a:lnTo>
                  <a:lnTo>
                    <a:pt x="164" y="26"/>
                  </a:lnTo>
                  <a:lnTo>
                    <a:pt x="167" y="24"/>
                  </a:lnTo>
                  <a:lnTo>
                    <a:pt x="175" y="27"/>
                  </a:lnTo>
                  <a:lnTo>
                    <a:pt x="179" y="23"/>
                  </a:lnTo>
                  <a:lnTo>
                    <a:pt x="193" y="24"/>
                  </a:lnTo>
                  <a:lnTo>
                    <a:pt x="190" y="32"/>
                  </a:lnTo>
                  <a:lnTo>
                    <a:pt x="191" y="38"/>
                  </a:lnTo>
                  <a:lnTo>
                    <a:pt x="185" y="44"/>
                  </a:lnTo>
                  <a:lnTo>
                    <a:pt x="185" y="53"/>
                  </a:lnTo>
                  <a:lnTo>
                    <a:pt x="188" y="59"/>
                  </a:lnTo>
                  <a:lnTo>
                    <a:pt x="188" y="64"/>
                  </a:lnTo>
                  <a:lnTo>
                    <a:pt x="193" y="67"/>
                  </a:lnTo>
                  <a:lnTo>
                    <a:pt x="195" y="70"/>
                  </a:lnTo>
                  <a:lnTo>
                    <a:pt x="199" y="70"/>
                  </a:lnTo>
                  <a:lnTo>
                    <a:pt x="208" y="65"/>
                  </a:lnTo>
                  <a:lnTo>
                    <a:pt x="216" y="65"/>
                  </a:lnTo>
                  <a:lnTo>
                    <a:pt x="234" y="62"/>
                  </a:lnTo>
                  <a:lnTo>
                    <a:pt x="248" y="82"/>
                  </a:lnTo>
                  <a:lnTo>
                    <a:pt x="239" y="96"/>
                  </a:lnTo>
                  <a:lnTo>
                    <a:pt x="229" y="99"/>
                  </a:lnTo>
                  <a:lnTo>
                    <a:pt x="213" y="103"/>
                  </a:lnTo>
                  <a:lnTo>
                    <a:pt x="210" y="107"/>
                  </a:lnTo>
                  <a:lnTo>
                    <a:pt x="208" y="108"/>
                  </a:lnTo>
                  <a:lnTo>
                    <a:pt x="199" y="116"/>
                  </a:lnTo>
                  <a:lnTo>
                    <a:pt x="198" y="120"/>
                  </a:lnTo>
                  <a:lnTo>
                    <a:pt x="193" y="122"/>
                  </a:lnTo>
                  <a:lnTo>
                    <a:pt x="191" y="129"/>
                  </a:lnTo>
                  <a:lnTo>
                    <a:pt x="188" y="132"/>
                  </a:lnTo>
                  <a:lnTo>
                    <a:pt x="182" y="132"/>
                  </a:lnTo>
                  <a:lnTo>
                    <a:pt x="170" y="138"/>
                  </a:lnTo>
                  <a:lnTo>
                    <a:pt x="164" y="138"/>
                  </a:lnTo>
                  <a:lnTo>
                    <a:pt x="158" y="143"/>
                  </a:lnTo>
                  <a:lnTo>
                    <a:pt x="141" y="138"/>
                  </a:lnTo>
                  <a:lnTo>
                    <a:pt x="140" y="141"/>
                  </a:lnTo>
                  <a:lnTo>
                    <a:pt x="128" y="141"/>
                  </a:lnTo>
                  <a:lnTo>
                    <a:pt x="122" y="138"/>
                  </a:lnTo>
                  <a:lnTo>
                    <a:pt x="107" y="138"/>
                  </a:lnTo>
                  <a:lnTo>
                    <a:pt x="105" y="145"/>
                  </a:lnTo>
                  <a:lnTo>
                    <a:pt x="100" y="143"/>
                  </a:lnTo>
                  <a:lnTo>
                    <a:pt x="99" y="135"/>
                  </a:lnTo>
                  <a:lnTo>
                    <a:pt x="94" y="134"/>
                  </a:lnTo>
                  <a:lnTo>
                    <a:pt x="96" y="129"/>
                  </a:lnTo>
                  <a:lnTo>
                    <a:pt x="93" y="122"/>
                  </a:lnTo>
                  <a:lnTo>
                    <a:pt x="91" y="117"/>
                  </a:lnTo>
                  <a:lnTo>
                    <a:pt x="90" y="110"/>
                  </a:lnTo>
                  <a:lnTo>
                    <a:pt x="85" y="102"/>
                  </a:lnTo>
                  <a:lnTo>
                    <a:pt x="79" y="99"/>
                  </a:lnTo>
                  <a:lnTo>
                    <a:pt x="76" y="96"/>
                  </a:lnTo>
                  <a:lnTo>
                    <a:pt x="70" y="94"/>
                  </a:lnTo>
                  <a:lnTo>
                    <a:pt x="67" y="87"/>
                  </a:lnTo>
                  <a:lnTo>
                    <a:pt x="50" y="76"/>
                  </a:lnTo>
                  <a:lnTo>
                    <a:pt x="46" y="75"/>
                  </a:lnTo>
                  <a:lnTo>
                    <a:pt x="34" y="62"/>
                  </a:lnTo>
                  <a:lnTo>
                    <a:pt x="28" y="67"/>
                  </a:lnTo>
                  <a:lnTo>
                    <a:pt x="20" y="64"/>
                  </a:lnTo>
                  <a:lnTo>
                    <a:pt x="12" y="50"/>
                  </a:lnTo>
                  <a:lnTo>
                    <a:pt x="3" y="44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0" name="Freeform 6869">
              <a:extLst>
                <a:ext uri="{FF2B5EF4-FFF2-40B4-BE49-F238E27FC236}">
                  <a16:creationId xmlns:a16="http://schemas.microsoft.com/office/drawing/2014/main" id="{A2165B52-7FE0-35C2-9782-06435AD11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2" y="3250"/>
              <a:ext cx="124" cy="72"/>
            </a:xfrm>
            <a:custGeom>
              <a:avLst/>
              <a:gdLst>
                <a:gd name="T0" fmla="*/ 3 w 248"/>
                <a:gd name="T1" fmla="*/ 41 h 145"/>
                <a:gd name="T2" fmla="*/ 9 w 248"/>
                <a:gd name="T3" fmla="*/ 32 h 145"/>
                <a:gd name="T4" fmla="*/ 20 w 248"/>
                <a:gd name="T5" fmla="*/ 20 h 145"/>
                <a:gd name="T6" fmla="*/ 34 w 248"/>
                <a:gd name="T7" fmla="*/ 6 h 145"/>
                <a:gd name="T8" fmla="*/ 44 w 248"/>
                <a:gd name="T9" fmla="*/ 5 h 145"/>
                <a:gd name="T10" fmla="*/ 55 w 248"/>
                <a:gd name="T11" fmla="*/ 2 h 145"/>
                <a:gd name="T12" fmla="*/ 78 w 248"/>
                <a:gd name="T13" fmla="*/ 8 h 145"/>
                <a:gd name="T14" fmla="*/ 88 w 248"/>
                <a:gd name="T15" fmla="*/ 0 h 145"/>
                <a:gd name="T16" fmla="*/ 110 w 248"/>
                <a:gd name="T17" fmla="*/ 12 h 145"/>
                <a:gd name="T18" fmla="*/ 113 w 248"/>
                <a:gd name="T19" fmla="*/ 24 h 145"/>
                <a:gd name="T20" fmla="*/ 125 w 248"/>
                <a:gd name="T21" fmla="*/ 34 h 145"/>
                <a:gd name="T22" fmla="*/ 131 w 248"/>
                <a:gd name="T23" fmla="*/ 44 h 145"/>
                <a:gd name="T24" fmla="*/ 137 w 248"/>
                <a:gd name="T25" fmla="*/ 37 h 145"/>
                <a:gd name="T26" fmla="*/ 149 w 248"/>
                <a:gd name="T27" fmla="*/ 24 h 145"/>
                <a:gd name="T28" fmla="*/ 155 w 248"/>
                <a:gd name="T29" fmla="*/ 26 h 145"/>
                <a:gd name="T30" fmla="*/ 167 w 248"/>
                <a:gd name="T31" fmla="*/ 24 h 145"/>
                <a:gd name="T32" fmla="*/ 179 w 248"/>
                <a:gd name="T33" fmla="*/ 23 h 145"/>
                <a:gd name="T34" fmla="*/ 190 w 248"/>
                <a:gd name="T35" fmla="*/ 32 h 145"/>
                <a:gd name="T36" fmla="*/ 185 w 248"/>
                <a:gd name="T37" fmla="*/ 44 h 145"/>
                <a:gd name="T38" fmla="*/ 188 w 248"/>
                <a:gd name="T39" fmla="*/ 59 h 145"/>
                <a:gd name="T40" fmla="*/ 193 w 248"/>
                <a:gd name="T41" fmla="*/ 67 h 145"/>
                <a:gd name="T42" fmla="*/ 199 w 248"/>
                <a:gd name="T43" fmla="*/ 70 h 145"/>
                <a:gd name="T44" fmla="*/ 216 w 248"/>
                <a:gd name="T45" fmla="*/ 65 h 145"/>
                <a:gd name="T46" fmla="*/ 248 w 248"/>
                <a:gd name="T47" fmla="*/ 82 h 145"/>
                <a:gd name="T48" fmla="*/ 229 w 248"/>
                <a:gd name="T49" fmla="*/ 99 h 145"/>
                <a:gd name="T50" fmla="*/ 210 w 248"/>
                <a:gd name="T51" fmla="*/ 107 h 145"/>
                <a:gd name="T52" fmla="*/ 199 w 248"/>
                <a:gd name="T53" fmla="*/ 116 h 145"/>
                <a:gd name="T54" fmla="*/ 193 w 248"/>
                <a:gd name="T55" fmla="*/ 122 h 145"/>
                <a:gd name="T56" fmla="*/ 188 w 248"/>
                <a:gd name="T57" fmla="*/ 132 h 145"/>
                <a:gd name="T58" fmla="*/ 170 w 248"/>
                <a:gd name="T59" fmla="*/ 138 h 145"/>
                <a:gd name="T60" fmla="*/ 158 w 248"/>
                <a:gd name="T61" fmla="*/ 143 h 145"/>
                <a:gd name="T62" fmla="*/ 140 w 248"/>
                <a:gd name="T63" fmla="*/ 141 h 145"/>
                <a:gd name="T64" fmla="*/ 122 w 248"/>
                <a:gd name="T65" fmla="*/ 138 h 145"/>
                <a:gd name="T66" fmla="*/ 105 w 248"/>
                <a:gd name="T67" fmla="*/ 145 h 145"/>
                <a:gd name="T68" fmla="*/ 99 w 248"/>
                <a:gd name="T69" fmla="*/ 135 h 145"/>
                <a:gd name="T70" fmla="*/ 96 w 248"/>
                <a:gd name="T71" fmla="*/ 129 h 145"/>
                <a:gd name="T72" fmla="*/ 91 w 248"/>
                <a:gd name="T73" fmla="*/ 117 h 145"/>
                <a:gd name="T74" fmla="*/ 85 w 248"/>
                <a:gd name="T75" fmla="*/ 102 h 145"/>
                <a:gd name="T76" fmla="*/ 76 w 248"/>
                <a:gd name="T77" fmla="*/ 96 h 145"/>
                <a:gd name="T78" fmla="*/ 67 w 248"/>
                <a:gd name="T79" fmla="*/ 87 h 145"/>
                <a:gd name="T80" fmla="*/ 46 w 248"/>
                <a:gd name="T81" fmla="*/ 75 h 145"/>
                <a:gd name="T82" fmla="*/ 28 w 248"/>
                <a:gd name="T83" fmla="*/ 67 h 145"/>
                <a:gd name="T84" fmla="*/ 12 w 248"/>
                <a:gd name="T85" fmla="*/ 50 h 145"/>
                <a:gd name="T86" fmla="*/ 0 w 248"/>
                <a:gd name="T87" fmla="*/ 4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" h="145">
                  <a:moveTo>
                    <a:pt x="0" y="40"/>
                  </a:moveTo>
                  <a:lnTo>
                    <a:pt x="3" y="41"/>
                  </a:lnTo>
                  <a:lnTo>
                    <a:pt x="6" y="34"/>
                  </a:lnTo>
                  <a:lnTo>
                    <a:pt x="9" y="32"/>
                  </a:lnTo>
                  <a:lnTo>
                    <a:pt x="12" y="21"/>
                  </a:lnTo>
                  <a:lnTo>
                    <a:pt x="20" y="20"/>
                  </a:lnTo>
                  <a:lnTo>
                    <a:pt x="23" y="14"/>
                  </a:lnTo>
                  <a:lnTo>
                    <a:pt x="34" y="6"/>
                  </a:lnTo>
                  <a:lnTo>
                    <a:pt x="40" y="8"/>
                  </a:lnTo>
                  <a:lnTo>
                    <a:pt x="44" y="5"/>
                  </a:lnTo>
                  <a:lnTo>
                    <a:pt x="47" y="6"/>
                  </a:lnTo>
                  <a:lnTo>
                    <a:pt x="55" y="2"/>
                  </a:lnTo>
                  <a:lnTo>
                    <a:pt x="70" y="8"/>
                  </a:lnTo>
                  <a:lnTo>
                    <a:pt x="78" y="8"/>
                  </a:lnTo>
                  <a:lnTo>
                    <a:pt x="84" y="2"/>
                  </a:lnTo>
                  <a:lnTo>
                    <a:pt x="88" y="0"/>
                  </a:lnTo>
                  <a:lnTo>
                    <a:pt x="97" y="11"/>
                  </a:lnTo>
                  <a:lnTo>
                    <a:pt x="110" y="12"/>
                  </a:lnTo>
                  <a:lnTo>
                    <a:pt x="110" y="17"/>
                  </a:lnTo>
                  <a:lnTo>
                    <a:pt x="113" y="24"/>
                  </a:lnTo>
                  <a:lnTo>
                    <a:pt x="119" y="27"/>
                  </a:lnTo>
                  <a:lnTo>
                    <a:pt x="125" y="34"/>
                  </a:lnTo>
                  <a:lnTo>
                    <a:pt x="125" y="37"/>
                  </a:lnTo>
                  <a:lnTo>
                    <a:pt x="131" y="44"/>
                  </a:lnTo>
                  <a:lnTo>
                    <a:pt x="137" y="41"/>
                  </a:lnTo>
                  <a:lnTo>
                    <a:pt x="137" y="37"/>
                  </a:lnTo>
                  <a:lnTo>
                    <a:pt x="144" y="32"/>
                  </a:lnTo>
                  <a:lnTo>
                    <a:pt x="149" y="24"/>
                  </a:lnTo>
                  <a:lnTo>
                    <a:pt x="152" y="27"/>
                  </a:lnTo>
                  <a:lnTo>
                    <a:pt x="155" y="26"/>
                  </a:lnTo>
                  <a:lnTo>
                    <a:pt x="164" y="26"/>
                  </a:lnTo>
                  <a:lnTo>
                    <a:pt x="167" y="24"/>
                  </a:lnTo>
                  <a:lnTo>
                    <a:pt x="175" y="27"/>
                  </a:lnTo>
                  <a:lnTo>
                    <a:pt x="179" y="23"/>
                  </a:lnTo>
                  <a:lnTo>
                    <a:pt x="193" y="24"/>
                  </a:lnTo>
                  <a:lnTo>
                    <a:pt x="190" y="32"/>
                  </a:lnTo>
                  <a:lnTo>
                    <a:pt x="191" y="38"/>
                  </a:lnTo>
                  <a:lnTo>
                    <a:pt x="185" y="44"/>
                  </a:lnTo>
                  <a:lnTo>
                    <a:pt x="185" y="53"/>
                  </a:lnTo>
                  <a:lnTo>
                    <a:pt x="188" y="59"/>
                  </a:lnTo>
                  <a:lnTo>
                    <a:pt x="188" y="64"/>
                  </a:lnTo>
                  <a:lnTo>
                    <a:pt x="193" y="67"/>
                  </a:lnTo>
                  <a:lnTo>
                    <a:pt x="195" y="70"/>
                  </a:lnTo>
                  <a:lnTo>
                    <a:pt x="199" y="70"/>
                  </a:lnTo>
                  <a:lnTo>
                    <a:pt x="208" y="65"/>
                  </a:lnTo>
                  <a:lnTo>
                    <a:pt x="216" y="65"/>
                  </a:lnTo>
                  <a:lnTo>
                    <a:pt x="234" y="62"/>
                  </a:lnTo>
                  <a:lnTo>
                    <a:pt x="248" y="82"/>
                  </a:lnTo>
                  <a:lnTo>
                    <a:pt x="239" y="96"/>
                  </a:lnTo>
                  <a:lnTo>
                    <a:pt x="229" y="99"/>
                  </a:lnTo>
                  <a:lnTo>
                    <a:pt x="213" y="103"/>
                  </a:lnTo>
                  <a:lnTo>
                    <a:pt x="210" y="107"/>
                  </a:lnTo>
                  <a:lnTo>
                    <a:pt x="208" y="108"/>
                  </a:lnTo>
                  <a:lnTo>
                    <a:pt x="199" y="116"/>
                  </a:lnTo>
                  <a:lnTo>
                    <a:pt x="198" y="120"/>
                  </a:lnTo>
                  <a:lnTo>
                    <a:pt x="193" y="122"/>
                  </a:lnTo>
                  <a:lnTo>
                    <a:pt x="191" y="129"/>
                  </a:lnTo>
                  <a:lnTo>
                    <a:pt x="188" y="132"/>
                  </a:lnTo>
                  <a:lnTo>
                    <a:pt x="182" y="132"/>
                  </a:lnTo>
                  <a:lnTo>
                    <a:pt x="170" y="138"/>
                  </a:lnTo>
                  <a:lnTo>
                    <a:pt x="164" y="138"/>
                  </a:lnTo>
                  <a:lnTo>
                    <a:pt x="158" y="143"/>
                  </a:lnTo>
                  <a:lnTo>
                    <a:pt x="141" y="138"/>
                  </a:lnTo>
                  <a:lnTo>
                    <a:pt x="140" y="141"/>
                  </a:lnTo>
                  <a:lnTo>
                    <a:pt x="128" y="141"/>
                  </a:lnTo>
                  <a:lnTo>
                    <a:pt x="122" y="138"/>
                  </a:lnTo>
                  <a:lnTo>
                    <a:pt x="107" y="138"/>
                  </a:lnTo>
                  <a:lnTo>
                    <a:pt x="105" y="145"/>
                  </a:lnTo>
                  <a:lnTo>
                    <a:pt x="100" y="143"/>
                  </a:lnTo>
                  <a:lnTo>
                    <a:pt x="99" y="135"/>
                  </a:lnTo>
                  <a:lnTo>
                    <a:pt x="94" y="134"/>
                  </a:lnTo>
                  <a:lnTo>
                    <a:pt x="96" y="129"/>
                  </a:lnTo>
                  <a:lnTo>
                    <a:pt x="93" y="122"/>
                  </a:lnTo>
                  <a:lnTo>
                    <a:pt x="91" y="117"/>
                  </a:lnTo>
                  <a:lnTo>
                    <a:pt x="90" y="110"/>
                  </a:lnTo>
                  <a:lnTo>
                    <a:pt x="85" y="102"/>
                  </a:lnTo>
                  <a:lnTo>
                    <a:pt x="79" y="99"/>
                  </a:lnTo>
                  <a:lnTo>
                    <a:pt x="76" y="96"/>
                  </a:lnTo>
                  <a:lnTo>
                    <a:pt x="70" y="94"/>
                  </a:lnTo>
                  <a:lnTo>
                    <a:pt x="67" y="87"/>
                  </a:lnTo>
                  <a:lnTo>
                    <a:pt x="50" y="76"/>
                  </a:lnTo>
                  <a:lnTo>
                    <a:pt x="46" y="75"/>
                  </a:lnTo>
                  <a:lnTo>
                    <a:pt x="34" y="62"/>
                  </a:lnTo>
                  <a:lnTo>
                    <a:pt x="28" y="67"/>
                  </a:lnTo>
                  <a:lnTo>
                    <a:pt x="20" y="64"/>
                  </a:lnTo>
                  <a:lnTo>
                    <a:pt x="12" y="50"/>
                  </a:lnTo>
                  <a:lnTo>
                    <a:pt x="3" y="44"/>
                  </a:lnTo>
                  <a:lnTo>
                    <a:pt x="0" y="40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1" name="Freeform 6870">
              <a:extLst>
                <a:ext uri="{FF2B5EF4-FFF2-40B4-BE49-F238E27FC236}">
                  <a16:creationId xmlns:a16="http://schemas.microsoft.com/office/drawing/2014/main" id="{D14786A3-EF44-E41A-E9F2-C7BA08C8D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9" y="3138"/>
              <a:ext cx="53" cy="126"/>
            </a:xfrm>
            <a:custGeom>
              <a:avLst/>
              <a:gdLst>
                <a:gd name="T0" fmla="*/ 15 w 106"/>
                <a:gd name="T1" fmla="*/ 50 h 252"/>
                <a:gd name="T2" fmla="*/ 15 w 106"/>
                <a:gd name="T3" fmla="*/ 66 h 252"/>
                <a:gd name="T4" fmla="*/ 20 w 106"/>
                <a:gd name="T5" fmla="*/ 78 h 252"/>
                <a:gd name="T6" fmla="*/ 4 w 106"/>
                <a:gd name="T7" fmla="*/ 90 h 252"/>
                <a:gd name="T8" fmla="*/ 6 w 106"/>
                <a:gd name="T9" fmla="*/ 99 h 252"/>
                <a:gd name="T10" fmla="*/ 9 w 106"/>
                <a:gd name="T11" fmla="*/ 114 h 252"/>
                <a:gd name="T12" fmla="*/ 1 w 106"/>
                <a:gd name="T13" fmla="*/ 137 h 252"/>
                <a:gd name="T14" fmla="*/ 6 w 106"/>
                <a:gd name="T15" fmla="*/ 151 h 252"/>
                <a:gd name="T16" fmla="*/ 13 w 106"/>
                <a:gd name="T17" fmla="*/ 160 h 252"/>
                <a:gd name="T18" fmla="*/ 21 w 106"/>
                <a:gd name="T19" fmla="*/ 192 h 252"/>
                <a:gd name="T20" fmla="*/ 26 w 106"/>
                <a:gd name="T21" fmla="*/ 218 h 252"/>
                <a:gd name="T22" fmla="*/ 18 w 106"/>
                <a:gd name="T23" fmla="*/ 233 h 252"/>
                <a:gd name="T24" fmla="*/ 15 w 106"/>
                <a:gd name="T25" fmla="*/ 249 h 252"/>
                <a:gd name="T26" fmla="*/ 21 w 106"/>
                <a:gd name="T27" fmla="*/ 251 h 252"/>
                <a:gd name="T28" fmla="*/ 33 w 106"/>
                <a:gd name="T29" fmla="*/ 249 h 252"/>
                <a:gd name="T30" fmla="*/ 45 w 106"/>
                <a:gd name="T31" fmla="*/ 248 h 252"/>
                <a:gd name="T32" fmla="*/ 62 w 106"/>
                <a:gd name="T33" fmla="*/ 239 h 252"/>
                <a:gd name="T34" fmla="*/ 59 w 106"/>
                <a:gd name="T35" fmla="*/ 222 h 252"/>
                <a:gd name="T36" fmla="*/ 59 w 106"/>
                <a:gd name="T37" fmla="*/ 222 h 252"/>
                <a:gd name="T38" fmla="*/ 73 w 106"/>
                <a:gd name="T39" fmla="*/ 222 h 252"/>
                <a:gd name="T40" fmla="*/ 91 w 106"/>
                <a:gd name="T41" fmla="*/ 228 h 252"/>
                <a:gd name="T42" fmla="*/ 92 w 106"/>
                <a:gd name="T43" fmla="*/ 210 h 252"/>
                <a:gd name="T44" fmla="*/ 95 w 106"/>
                <a:gd name="T45" fmla="*/ 199 h 252"/>
                <a:gd name="T46" fmla="*/ 100 w 106"/>
                <a:gd name="T47" fmla="*/ 177 h 252"/>
                <a:gd name="T48" fmla="*/ 106 w 106"/>
                <a:gd name="T49" fmla="*/ 163 h 252"/>
                <a:gd name="T50" fmla="*/ 102 w 106"/>
                <a:gd name="T51" fmla="*/ 146 h 252"/>
                <a:gd name="T52" fmla="*/ 98 w 106"/>
                <a:gd name="T53" fmla="*/ 129 h 252"/>
                <a:gd name="T54" fmla="*/ 95 w 106"/>
                <a:gd name="T55" fmla="*/ 116 h 252"/>
                <a:gd name="T56" fmla="*/ 94 w 106"/>
                <a:gd name="T57" fmla="*/ 107 h 252"/>
                <a:gd name="T58" fmla="*/ 92 w 106"/>
                <a:gd name="T59" fmla="*/ 99 h 252"/>
                <a:gd name="T60" fmla="*/ 89 w 106"/>
                <a:gd name="T61" fmla="*/ 84 h 252"/>
                <a:gd name="T62" fmla="*/ 88 w 106"/>
                <a:gd name="T63" fmla="*/ 76 h 252"/>
                <a:gd name="T64" fmla="*/ 82 w 106"/>
                <a:gd name="T65" fmla="*/ 59 h 252"/>
                <a:gd name="T66" fmla="*/ 82 w 106"/>
                <a:gd name="T67" fmla="*/ 50 h 252"/>
                <a:gd name="T68" fmla="*/ 74 w 106"/>
                <a:gd name="T69" fmla="*/ 41 h 252"/>
                <a:gd name="T70" fmla="*/ 74 w 106"/>
                <a:gd name="T71" fmla="*/ 32 h 252"/>
                <a:gd name="T72" fmla="*/ 71 w 106"/>
                <a:gd name="T73" fmla="*/ 15 h 252"/>
                <a:gd name="T74" fmla="*/ 57 w 106"/>
                <a:gd name="T75" fmla="*/ 6 h 252"/>
                <a:gd name="T76" fmla="*/ 51 w 106"/>
                <a:gd name="T77" fmla="*/ 0 h 252"/>
                <a:gd name="T78" fmla="*/ 35 w 106"/>
                <a:gd name="T79" fmla="*/ 5 h 252"/>
                <a:gd name="T80" fmla="*/ 26 w 106"/>
                <a:gd name="T81" fmla="*/ 8 h 252"/>
                <a:gd name="T82" fmla="*/ 9 w 106"/>
                <a:gd name="T83" fmla="*/ 14 h 252"/>
                <a:gd name="T84" fmla="*/ 15 w 106"/>
                <a:gd name="T85" fmla="*/ 37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6" h="252">
                  <a:moveTo>
                    <a:pt x="15" y="37"/>
                  </a:moveTo>
                  <a:lnTo>
                    <a:pt x="15" y="50"/>
                  </a:lnTo>
                  <a:lnTo>
                    <a:pt x="21" y="53"/>
                  </a:lnTo>
                  <a:lnTo>
                    <a:pt x="15" y="66"/>
                  </a:lnTo>
                  <a:lnTo>
                    <a:pt x="23" y="72"/>
                  </a:lnTo>
                  <a:lnTo>
                    <a:pt x="20" y="78"/>
                  </a:lnTo>
                  <a:lnTo>
                    <a:pt x="9" y="85"/>
                  </a:lnTo>
                  <a:lnTo>
                    <a:pt x="4" y="90"/>
                  </a:lnTo>
                  <a:lnTo>
                    <a:pt x="1" y="96"/>
                  </a:lnTo>
                  <a:lnTo>
                    <a:pt x="6" y="99"/>
                  </a:lnTo>
                  <a:lnTo>
                    <a:pt x="7" y="108"/>
                  </a:lnTo>
                  <a:lnTo>
                    <a:pt x="9" y="114"/>
                  </a:lnTo>
                  <a:lnTo>
                    <a:pt x="15" y="117"/>
                  </a:lnTo>
                  <a:lnTo>
                    <a:pt x="1" y="137"/>
                  </a:lnTo>
                  <a:lnTo>
                    <a:pt x="0" y="146"/>
                  </a:lnTo>
                  <a:lnTo>
                    <a:pt x="6" y="151"/>
                  </a:lnTo>
                  <a:lnTo>
                    <a:pt x="9" y="160"/>
                  </a:lnTo>
                  <a:lnTo>
                    <a:pt x="13" y="160"/>
                  </a:lnTo>
                  <a:lnTo>
                    <a:pt x="21" y="172"/>
                  </a:lnTo>
                  <a:lnTo>
                    <a:pt x="21" y="192"/>
                  </a:lnTo>
                  <a:lnTo>
                    <a:pt x="21" y="199"/>
                  </a:lnTo>
                  <a:lnTo>
                    <a:pt x="26" y="218"/>
                  </a:lnTo>
                  <a:lnTo>
                    <a:pt x="21" y="230"/>
                  </a:lnTo>
                  <a:lnTo>
                    <a:pt x="18" y="233"/>
                  </a:lnTo>
                  <a:lnTo>
                    <a:pt x="13" y="234"/>
                  </a:lnTo>
                  <a:lnTo>
                    <a:pt x="15" y="249"/>
                  </a:lnTo>
                  <a:lnTo>
                    <a:pt x="18" y="252"/>
                  </a:lnTo>
                  <a:lnTo>
                    <a:pt x="21" y="251"/>
                  </a:lnTo>
                  <a:lnTo>
                    <a:pt x="30" y="251"/>
                  </a:lnTo>
                  <a:lnTo>
                    <a:pt x="33" y="249"/>
                  </a:lnTo>
                  <a:lnTo>
                    <a:pt x="41" y="252"/>
                  </a:lnTo>
                  <a:lnTo>
                    <a:pt x="45" y="248"/>
                  </a:lnTo>
                  <a:lnTo>
                    <a:pt x="59" y="249"/>
                  </a:lnTo>
                  <a:lnTo>
                    <a:pt x="62" y="239"/>
                  </a:lnTo>
                  <a:lnTo>
                    <a:pt x="62" y="228"/>
                  </a:lnTo>
                  <a:lnTo>
                    <a:pt x="59" y="222"/>
                  </a:lnTo>
                  <a:lnTo>
                    <a:pt x="54" y="222"/>
                  </a:lnTo>
                  <a:lnTo>
                    <a:pt x="59" y="222"/>
                  </a:lnTo>
                  <a:lnTo>
                    <a:pt x="67" y="224"/>
                  </a:lnTo>
                  <a:lnTo>
                    <a:pt x="73" y="222"/>
                  </a:lnTo>
                  <a:lnTo>
                    <a:pt x="85" y="225"/>
                  </a:lnTo>
                  <a:lnTo>
                    <a:pt x="91" y="228"/>
                  </a:lnTo>
                  <a:lnTo>
                    <a:pt x="94" y="213"/>
                  </a:lnTo>
                  <a:lnTo>
                    <a:pt x="92" y="210"/>
                  </a:lnTo>
                  <a:lnTo>
                    <a:pt x="94" y="202"/>
                  </a:lnTo>
                  <a:lnTo>
                    <a:pt x="95" y="199"/>
                  </a:lnTo>
                  <a:lnTo>
                    <a:pt x="94" y="196"/>
                  </a:lnTo>
                  <a:lnTo>
                    <a:pt x="100" y="177"/>
                  </a:lnTo>
                  <a:lnTo>
                    <a:pt x="102" y="175"/>
                  </a:lnTo>
                  <a:lnTo>
                    <a:pt x="106" y="163"/>
                  </a:lnTo>
                  <a:lnTo>
                    <a:pt x="106" y="157"/>
                  </a:lnTo>
                  <a:lnTo>
                    <a:pt x="102" y="146"/>
                  </a:lnTo>
                  <a:lnTo>
                    <a:pt x="102" y="140"/>
                  </a:lnTo>
                  <a:lnTo>
                    <a:pt x="98" y="129"/>
                  </a:lnTo>
                  <a:lnTo>
                    <a:pt x="98" y="122"/>
                  </a:lnTo>
                  <a:lnTo>
                    <a:pt x="95" y="116"/>
                  </a:lnTo>
                  <a:lnTo>
                    <a:pt x="95" y="111"/>
                  </a:lnTo>
                  <a:lnTo>
                    <a:pt x="94" y="107"/>
                  </a:lnTo>
                  <a:lnTo>
                    <a:pt x="91" y="104"/>
                  </a:lnTo>
                  <a:lnTo>
                    <a:pt x="92" y="99"/>
                  </a:lnTo>
                  <a:lnTo>
                    <a:pt x="91" y="96"/>
                  </a:lnTo>
                  <a:lnTo>
                    <a:pt x="89" y="84"/>
                  </a:lnTo>
                  <a:lnTo>
                    <a:pt x="85" y="81"/>
                  </a:lnTo>
                  <a:lnTo>
                    <a:pt x="88" y="76"/>
                  </a:lnTo>
                  <a:lnTo>
                    <a:pt x="85" y="64"/>
                  </a:lnTo>
                  <a:lnTo>
                    <a:pt x="82" y="59"/>
                  </a:lnTo>
                  <a:lnTo>
                    <a:pt x="83" y="56"/>
                  </a:lnTo>
                  <a:lnTo>
                    <a:pt x="82" y="50"/>
                  </a:lnTo>
                  <a:lnTo>
                    <a:pt x="76" y="46"/>
                  </a:lnTo>
                  <a:lnTo>
                    <a:pt x="74" y="41"/>
                  </a:lnTo>
                  <a:lnTo>
                    <a:pt x="73" y="37"/>
                  </a:lnTo>
                  <a:lnTo>
                    <a:pt x="74" y="32"/>
                  </a:lnTo>
                  <a:lnTo>
                    <a:pt x="77" y="17"/>
                  </a:lnTo>
                  <a:lnTo>
                    <a:pt x="71" y="15"/>
                  </a:lnTo>
                  <a:lnTo>
                    <a:pt x="64" y="8"/>
                  </a:lnTo>
                  <a:lnTo>
                    <a:pt x="57" y="6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5" y="5"/>
                  </a:lnTo>
                  <a:lnTo>
                    <a:pt x="35" y="5"/>
                  </a:lnTo>
                  <a:lnTo>
                    <a:pt x="30" y="3"/>
                  </a:lnTo>
                  <a:lnTo>
                    <a:pt x="26" y="8"/>
                  </a:lnTo>
                  <a:lnTo>
                    <a:pt x="15" y="6"/>
                  </a:lnTo>
                  <a:lnTo>
                    <a:pt x="9" y="14"/>
                  </a:lnTo>
                  <a:lnTo>
                    <a:pt x="9" y="29"/>
                  </a:lnTo>
                  <a:lnTo>
                    <a:pt x="15" y="37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2" name="Freeform 6871">
              <a:extLst>
                <a:ext uri="{FF2B5EF4-FFF2-40B4-BE49-F238E27FC236}">
                  <a16:creationId xmlns:a16="http://schemas.microsoft.com/office/drawing/2014/main" id="{412F9E65-BD6B-388C-51EA-A65D9FCAF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9" y="3138"/>
              <a:ext cx="53" cy="126"/>
            </a:xfrm>
            <a:custGeom>
              <a:avLst/>
              <a:gdLst>
                <a:gd name="T0" fmla="*/ 9 w 106"/>
                <a:gd name="T1" fmla="*/ 29 h 252"/>
                <a:gd name="T2" fmla="*/ 15 w 106"/>
                <a:gd name="T3" fmla="*/ 6 h 252"/>
                <a:gd name="T4" fmla="*/ 30 w 106"/>
                <a:gd name="T5" fmla="*/ 3 h 252"/>
                <a:gd name="T6" fmla="*/ 45 w 106"/>
                <a:gd name="T7" fmla="*/ 5 h 252"/>
                <a:gd name="T8" fmla="*/ 54 w 106"/>
                <a:gd name="T9" fmla="*/ 0 h 252"/>
                <a:gd name="T10" fmla="*/ 64 w 106"/>
                <a:gd name="T11" fmla="*/ 8 h 252"/>
                <a:gd name="T12" fmla="*/ 77 w 106"/>
                <a:gd name="T13" fmla="*/ 17 h 252"/>
                <a:gd name="T14" fmla="*/ 73 w 106"/>
                <a:gd name="T15" fmla="*/ 37 h 252"/>
                <a:gd name="T16" fmla="*/ 76 w 106"/>
                <a:gd name="T17" fmla="*/ 46 h 252"/>
                <a:gd name="T18" fmla="*/ 83 w 106"/>
                <a:gd name="T19" fmla="*/ 56 h 252"/>
                <a:gd name="T20" fmla="*/ 85 w 106"/>
                <a:gd name="T21" fmla="*/ 64 h 252"/>
                <a:gd name="T22" fmla="*/ 85 w 106"/>
                <a:gd name="T23" fmla="*/ 81 h 252"/>
                <a:gd name="T24" fmla="*/ 91 w 106"/>
                <a:gd name="T25" fmla="*/ 96 h 252"/>
                <a:gd name="T26" fmla="*/ 91 w 106"/>
                <a:gd name="T27" fmla="*/ 104 h 252"/>
                <a:gd name="T28" fmla="*/ 95 w 106"/>
                <a:gd name="T29" fmla="*/ 111 h 252"/>
                <a:gd name="T30" fmla="*/ 98 w 106"/>
                <a:gd name="T31" fmla="*/ 122 h 252"/>
                <a:gd name="T32" fmla="*/ 102 w 106"/>
                <a:gd name="T33" fmla="*/ 140 h 252"/>
                <a:gd name="T34" fmla="*/ 106 w 106"/>
                <a:gd name="T35" fmla="*/ 157 h 252"/>
                <a:gd name="T36" fmla="*/ 102 w 106"/>
                <a:gd name="T37" fmla="*/ 175 h 252"/>
                <a:gd name="T38" fmla="*/ 94 w 106"/>
                <a:gd name="T39" fmla="*/ 196 h 252"/>
                <a:gd name="T40" fmla="*/ 94 w 106"/>
                <a:gd name="T41" fmla="*/ 202 h 252"/>
                <a:gd name="T42" fmla="*/ 94 w 106"/>
                <a:gd name="T43" fmla="*/ 213 h 252"/>
                <a:gd name="T44" fmla="*/ 85 w 106"/>
                <a:gd name="T45" fmla="*/ 225 h 252"/>
                <a:gd name="T46" fmla="*/ 67 w 106"/>
                <a:gd name="T47" fmla="*/ 224 h 252"/>
                <a:gd name="T48" fmla="*/ 54 w 106"/>
                <a:gd name="T49" fmla="*/ 222 h 252"/>
                <a:gd name="T50" fmla="*/ 62 w 106"/>
                <a:gd name="T51" fmla="*/ 228 h 252"/>
                <a:gd name="T52" fmla="*/ 59 w 106"/>
                <a:gd name="T53" fmla="*/ 249 h 252"/>
                <a:gd name="T54" fmla="*/ 41 w 106"/>
                <a:gd name="T55" fmla="*/ 252 h 252"/>
                <a:gd name="T56" fmla="*/ 30 w 106"/>
                <a:gd name="T57" fmla="*/ 251 h 252"/>
                <a:gd name="T58" fmla="*/ 18 w 106"/>
                <a:gd name="T59" fmla="*/ 252 h 252"/>
                <a:gd name="T60" fmla="*/ 13 w 106"/>
                <a:gd name="T61" fmla="*/ 234 h 252"/>
                <a:gd name="T62" fmla="*/ 21 w 106"/>
                <a:gd name="T63" fmla="*/ 230 h 252"/>
                <a:gd name="T64" fmla="*/ 21 w 106"/>
                <a:gd name="T65" fmla="*/ 199 h 252"/>
                <a:gd name="T66" fmla="*/ 21 w 106"/>
                <a:gd name="T67" fmla="*/ 172 h 252"/>
                <a:gd name="T68" fmla="*/ 9 w 106"/>
                <a:gd name="T69" fmla="*/ 160 h 252"/>
                <a:gd name="T70" fmla="*/ 0 w 106"/>
                <a:gd name="T71" fmla="*/ 146 h 252"/>
                <a:gd name="T72" fmla="*/ 15 w 106"/>
                <a:gd name="T73" fmla="*/ 117 h 252"/>
                <a:gd name="T74" fmla="*/ 7 w 106"/>
                <a:gd name="T75" fmla="*/ 108 h 252"/>
                <a:gd name="T76" fmla="*/ 1 w 106"/>
                <a:gd name="T77" fmla="*/ 96 h 252"/>
                <a:gd name="T78" fmla="*/ 9 w 106"/>
                <a:gd name="T79" fmla="*/ 85 h 252"/>
                <a:gd name="T80" fmla="*/ 23 w 106"/>
                <a:gd name="T81" fmla="*/ 72 h 252"/>
                <a:gd name="T82" fmla="*/ 21 w 106"/>
                <a:gd name="T83" fmla="*/ 53 h 252"/>
                <a:gd name="T84" fmla="*/ 15 w 106"/>
                <a:gd name="T85" fmla="*/ 37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6" h="252">
                  <a:moveTo>
                    <a:pt x="15" y="37"/>
                  </a:moveTo>
                  <a:lnTo>
                    <a:pt x="9" y="29"/>
                  </a:lnTo>
                  <a:lnTo>
                    <a:pt x="9" y="14"/>
                  </a:lnTo>
                  <a:lnTo>
                    <a:pt x="15" y="6"/>
                  </a:lnTo>
                  <a:lnTo>
                    <a:pt x="26" y="8"/>
                  </a:lnTo>
                  <a:lnTo>
                    <a:pt x="30" y="3"/>
                  </a:lnTo>
                  <a:lnTo>
                    <a:pt x="35" y="5"/>
                  </a:lnTo>
                  <a:lnTo>
                    <a:pt x="45" y="5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7" y="6"/>
                  </a:lnTo>
                  <a:lnTo>
                    <a:pt x="64" y="8"/>
                  </a:lnTo>
                  <a:lnTo>
                    <a:pt x="71" y="15"/>
                  </a:lnTo>
                  <a:lnTo>
                    <a:pt x="77" y="17"/>
                  </a:lnTo>
                  <a:lnTo>
                    <a:pt x="74" y="32"/>
                  </a:lnTo>
                  <a:lnTo>
                    <a:pt x="73" y="37"/>
                  </a:lnTo>
                  <a:lnTo>
                    <a:pt x="74" y="41"/>
                  </a:lnTo>
                  <a:lnTo>
                    <a:pt x="76" y="46"/>
                  </a:lnTo>
                  <a:lnTo>
                    <a:pt x="82" y="50"/>
                  </a:lnTo>
                  <a:lnTo>
                    <a:pt x="83" y="56"/>
                  </a:lnTo>
                  <a:lnTo>
                    <a:pt x="82" y="59"/>
                  </a:lnTo>
                  <a:lnTo>
                    <a:pt x="85" y="64"/>
                  </a:lnTo>
                  <a:lnTo>
                    <a:pt x="88" y="76"/>
                  </a:lnTo>
                  <a:lnTo>
                    <a:pt x="85" y="81"/>
                  </a:lnTo>
                  <a:lnTo>
                    <a:pt x="89" y="84"/>
                  </a:lnTo>
                  <a:lnTo>
                    <a:pt x="91" y="96"/>
                  </a:lnTo>
                  <a:lnTo>
                    <a:pt x="92" y="99"/>
                  </a:lnTo>
                  <a:lnTo>
                    <a:pt x="91" y="104"/>
                  </a:lnTo>
                  <a:lnTo>
                    <a:pt x="94" y="107"/>
                  </a:lnTo>
                  <a:lnTo>
                    <a:pt x="95" y="111"/>
                  </a:lnTo>
                  <a:lnTo>
                    <a:pt x="95" y="116"/>
                  </a:lnTo>
                  <a:lnTo>
                    <a:pt x="98" y="122"/>
                  </a:lnTo>
                  <a:lnTo>
                    <a:pt x="98" y="129"/>
                  </a:lnTo>
                  <a:lnTo>
                    <a:pt x="102" y="140"/>
                  </a:lnTo>
                  <a:lnTo>
                    <a:pt x="102" y="146"/>
                  </a:lnTo>
                  <a:lnTo>
                    <a:pt x="106" y="157"/>
                  </a:lnTo>
                  <a:lnTo>
                    <a:pt x="106" y="163"/>
                  </a:lnTo>
                  <a:lnTo>
                    <a:pt x="102" y="175"/>
                  </a:lnTo>
                  <a:lnTo>
                    <a:pt x="100" y="177"/>
                  </a:lnTo>
                  <a:lnTo>
                    <a:pt x="94" y="196"/>
                  </a:lnTo>
                  <a:lnTo>
                    <a:pt x="95" y="199"/>
                  </a:lnTo>
                  <a:lnTo>
                    <a:pt x="94" y="202"/>
                  </a:lnTo>
                  <a:lnTo>
                    <a:pt x="92" y="210"/>
                  </a:lnTo>
                  <a:lnTo>
                    <a:pt x="94" y="213"/>
                  </a:lnTo>
                  <a:lnTo>
                    <a:pt x="91" y="228"/>
                  </a:lnTo>
                  <a:lnTo>
                    <a:pt x="85" y="225"/>
                  </a:lnTo>
                  <a:lnTo>
                    <a:pt x="73" y="222"/>
                  </a:lnTo>
                  <a:lnTo>
                    <a:pt x="67" y="224"/>
                  </a:lnTo>
                  <a:lnTo>
                    <a:pt x="59" y="222"/>
                  </a:lnTo>
                  <a:lnTo>
                    <a:pt x="54" y="222"/>
                  </a:lnTo>
                  <a:lnTo>
                    <a:pt x="59" y="222"/>
                  </a:lnTo>
                  <a:lnTo>
                    <a:pt x="62" y="228"/>
                  </a:lnTo>
                  <a:lnTo>
                    <a:pt x="62" y="239"/>
                  </a:lnTo>
                  <a:lnTo>
                    <a:pt x="59" y="249"/>
                  </a:lnTo>
                  <a:lnTo>
                    <a:pt x="45" y="248"/>
                  </a:lnTo>
                  <a:lnTo>
                    <a:pt x="41" y="252"/>
                  </a:lnTo>
                  <a:lnTo>
                    <a:pt x="33" y="249"/>
                  </a:lnTo>
                  <a:lnTo>
                    <a:pt x="30" y="251"/>
                  </a:lnTo>
                  <a:lnTo>
                    <a:pt x="21" y="251"/>
                  </a:lnTo>
                  <a:lnTo>
                    <a:pt x="18" y="252"/>
                  </a:lnTo>
                  <a:lnTo>
                    <a:pt x="15" y="249"/>
                  </a:lnTo>
                  <a:lnTo>
                    <a:pt x="13" y="234"/>
                  </a:lnTo>
                  <a:lnTo>
                    <a:pt x="18" y="233"/>
                  </a:lnTo>
                  <a:lnTo>
                    <a:pt x="21" y="230"/>
                  </a:lnTo>
                  <a:lnTo>
                    <a:pt x="26" y="218"/>
                  </a:lnTo>
                  <a:lnTo>
                    <a:pt x="21" y="199"/>
                  </a:lnTo>
                  <a:lnTo>
                    <a:pt x="21" y="192"/>
                  </a:lnTo>
                  <a:lnTo>
                    <a:pt x="21" y="172"/>
                  </a:lnTo>
                  <a:lnTo>
                    <a:pt x="13" y="160"/>
                  </a:lnTo>
                  <a:lnTo>
                    <a:pt x="9" y="160"/>
                  </a:lnTo>
                  <a:lnTo>
                    <a:pt x="6" y="151"/>
                  </a:lnTo>
                  <a:lnTo>
                    <a:pt x="0" y="146"/>
                  </a:lnTo>
                  <a:lnTo>
                    <a:pt x="1" y="137"/>
                  </a:lnTo>
                  <a:lnTo>
                    <a:pt x="15" y="117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6" y="99"/>
                  </a:lnTo>
                  <a:lnTo>
                    <a:pt x="1" y="96"/>
                  </a:lnTo>
                  <a:lnTo>
                    <a:pt x="4" y="90"/>
                  </a:lnTo>
                  <a:lnTo>
                    <a:pt x="9" y="85"/>
                  </a:lnTo>
                  <a:lnTo>
                    <a:pt x="20" y="78"/>
                  </a:lnTo>
                  <a:lnTo>
                    <a:pt x="23" y="72"/>
                  </a:lnTo>
                  <a:lnTo>
                    <a:pt x="15" y="66"/>
                  </a:lnTo>
                  <a:lnTo>
                    <a:pt x="21" y="53"/>
                  </a:lnTo>
                  <a:lnTo>
                    <a:pt x="15" y="50"/>
                  </a:lnTo>
                  <a:lnTo>
                    <a:pt x="15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" name="Freeform 6872">
              <a:extLst>
                <a:ext uri="{FF2B5EF4-FFF2-40B4-BE49-F238E27FC236}">
                  <a16:creationId xmlns:a16="http://schemas.microsoft.com/office/drawing/2014/main" id="{E073F5C6-F815-B94E-43C8-FF5DEB7CE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9" y="3138"/>
              <a:ext cx="53" cy="126"/>
            </a:xfrm>
            <a:custGeom>
              <a:avLst/>
              <a:gdLst>
                <a:gd name="T0" fmla="*/ 9 w 106"/>
                <a:gd name="T1" fmla="*/ 29 h 252"/>
                <a:gd name="T2" fmla="*/ 15 w 106"/>
                <a:gd name="T3" fmla="*/ 6 h 252"/>
                <a:gd name="T4" fmla="*/ 30 w 106"/>
                <a:gd name="T5" fmla="*/ 3 h 252"/>
                <a:gd name="T6" fmla="*/ 45 w 106"/>
                <a:gd name="T7" fmla="*/ 5 h 252"/>
                <a:gd name="T8" fmla="*/ 54 w 106"/>
                <a:gd name="T9" fmla="*/ 0 h 252"/>
                <a:gd name="T10" fmla="*/ 64 w 106"/>
                <a:gd name="T11" fmla="*/ 8 h 252"/>
                <a:gd name="T12" fmla="*/ 77 w 106"/>
                <a:gd name="T13" fmla="*/ 17 h 252"/>
                <a:gd name="T14" fmla="*/ 73 w 106"/>
                <a:gd name="T15" fmla="*/ 37 h 252"/>
                <a:gd name="T16" fmla="*/ 76 w 106"/>
                <a:gd name="T17" fmla="*/ 46 h 252"/>
                <a:gd name="T18" fmla="*/ 83 w 106"/>
                <a:gd name="T19" fmla="*/ 56 h 252"/>
                <a:gd name="T20" fmla="*/ 85 w 106"/>
                <a:gd name="T21" fmla="*/ 64 h 252"/>
                <a:gd name="T22" fmla="*/ 85 w 106"/>
                <a:gd name="T23" fmla="*/ 81 h 252"/>
                <a:gd name="T24" fmla="*/ 91 w 106"/>
                <a:gd name="T25" fmla="*/ 96 h 252"/>
                <a:gd name="T26" fmla="*/ 91 w 106"/>
                <a:gd name="T27" fmla="*/ 104 h 252"/>
                <a:gd name="T28" fmla="*/ 95 w 106"/>
                <a:gd name="T29" fmla="*/ 111 h 252"/>
                <a:gd name="T30" fmla="*/ 98 w 106"/>
                <a:gd name="T31" fmla="*/ 122 h 252"/>
                <a:gd name="T32" fmla="*/ 102 w 106"/>
                <a:gd name="T33" fmla="*/ 140 h 252"/>
                <a:gd name="T34" fmla="*/ 106 w 106"/>
                <a:gd name="T35" fmla="*/ 157 h 252"/>
                <a:gd name="T36" fmla="*/ 102 w 106"/>
                <a:gd name="T37" fmla="*/ 175 h 252"/>
                <a:gd name="T38" fmla="*/ 94 w 106"/>
                <a:gd name="T39" fmla="*/ 196 h 252"/>
                <a:gd name="T40" fmla="*/ 94 w 106"/>
                <a:gd name="T41" fmla="*/ 202 h 252"/>
                <a:gd name="T42" fmla="*/ 94 w 106"/>
                <a:gd name="T43" fmla="*/ 213 h 252"/>
                <a:gd name="T44" fmla="*/ 85 w 106"/>
                <a:gd name="T45" fmla="*/ 225 h 252"/>
                <a:gd name="T46" fmla="*/ 67 w 106"/>
                <a:gd name="T47" fmla="*/ 224 h 252"/>
                <a:gd name="T48" fmla="*/ 54 w 106"/>
                <a:gd name="T49" fmla="*/ 222 h 252"/>
                <a:gd name="T50" fmla="*/ 62 w 106"/>
                <a:gd name="T51" fmla="*/ 228 h 252"/>
                <a:gd name="T52" fmla="*/ 59 w 106"/>
                <a:gd name="T53" fmla="*/ 249 h 252"/>
                <a:gd name="T54" fmla="*/ 41 w 106"/>
                <a:gd name="T55" fmla="*/ 252 h 252"/>
                <a:gd name="T56" fmla="*/ 30 w 106"/>
                <a:gd name="T57" fmla="*/ 251 h 252"/>
                <a:gd name="T58" fmla="*/ 18 w 106"/>
                <a:gd name="T59" fmla="*/ 252 h 252"/>
                <a:gd name="T60" fmla="*/ 13 w 106"/>
                <a:gd name="T61" fmla="*/ 234 h 252"/>
                <a:gd name="T62" fmla="*/ 21 w 106"/>
                <a:gd name="T63" fmla="*/ 230 h 252"/>
                <a:gd name="T64" fmla="*/ 21 w 106"/>
                <a:gd name="T65" fmla="*/ 199 h 252"/>
                <a:gd name="T66" fmla="*/ 21 w 106"/>
                <a:gd name="T67" fmla="*/ 172 h 252"/>
                <a:gd name="T68" fmla="*/ 9 w 106"/>
                <a:gd name="T69" fmla="*/ 160 h 252"/>
                <a:gd name="T70" fmla="*/ 0 w 106"/>
                <a:gd name="T71" fmla="*/ 146 h 252"/>
                <a:gd name="T72" fmla="*/ 15 w 106"/>
                <a:gd name="T73" fmla="*/ 117 h 252"/>
                <a:gd name="T74" fmla="*/ 7 w 106"/>
                <a:gd name="T75" fmla="*/ 108 h 252"/>
                <a:gd name="T76" fmla="*/ 1 w 106"/>
                <a:gd name="T77" fmla="*/ 96 h 252"/>
                <a:gd name="T78" fmla="*/ 9 w 106"/>
                <a:gd name="T79" fmla="*/ 85 h 252"/>
                <a:gd name="T80" fmla="*/ 23 w 106"/>
                <a:gd name="T81" fmla="*/ 72 h 252"/>
                <a:gd name="T82" fmla="*/ 21 w 106"/>
                <a:gd name="T83" fmla="*/ 53 h 252"/>
                <a:gd name="T84" fmla="*/ 15 w 106"/>
                <a:gd name="T85" fmla="*/ 37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6" h="252">
                  <a:moveTo>
                    <a:pt x="15" y="37"/>
                  </a:moveTo>
                  <a:lnTo>
                    <a:pt x="9" y="29"/>
                  </a:lnTo>
                  <a:lnTo>
                    <a:pt x="9" y="14"/>
                  </a:lnTo>
                  <a:lnTo>
                    <a:pt x="15" y="6"/>
                  </a:lnTo>
                  <a:lnTo>
                    <a:pt x="26" y="8"/>
                  </a:lnTo>
                  <a:lnTo>
                    <a:pt x="30" y="3"/>
                  </a:lnTo>
                  <a:lnTo>
                    <a:pt x="35" y="5"/>
                  </a:lnTo>
                  <a:lnTo>
                    <a:pt x="45" y="5"/>
                  </a:lnTo>
                  <a:lnTo>
                    <a:pt x="51" y="0"/>
                  </a:lnTo>
                  <a:lnTo>
                    <a:pt x="54" y="0"/>
                  </a:lnTo>
                  <a:lnTo>
                    <a:pt x="57" y="6"/>
                  </a:lnTo>
                  <a:lnTo>
                    <a:pt x="64" y="8"/>
                  </a:lnTo>
                  <a:lnTo>
                    <a:pt x="71" y="15"/>
                  </a:lnTo>
                  <a:lnTo>
                    <a:pt x="77" y="17"/>
                  </a:lnTo>
                  <a:lnTo>
                    <a:pt x="74" y="32"/>
                  </a:lnTo>
                  <a:lnTo>
                    <a:pt x="73" y="37"/>
                  </a:lnTo>
                  <a:lnTo>
                    <a:pt x="74" y="41"/>
                  </a:lnTo>
                  <a:lnTo>
                    <a:pt x="76" y="46"/>
                  </a:lnTo>
                  <a:lnTo>
                    <a:pt x="82" y="50"/>
                  </a:lnTo>
                  <a:lnTo>
                    <a:pt x="83" y="56"/>
                  </a:lnTo>
                  <a:lnTo>
                    <a:pt x="82" y="59"/>
                  </a:lnTo>
                  <a:lnTo>
                    <a:pt x="85" y="64"/>
                  </a:lnTo>
                  <a:lnTo>
                    <a:pt x="88" y="76"/>
                  </a:lnTo>
                  <a:lnTo>
                    <a:pt x="85" y="81"/>
                  </a:lnTo>
                  <a:lnTo>
                    <a:pt x="89" y="84"/>
                  </a:lnTo>
                  <a:lnTo>
                    <a:pt x="91" y="96"/>
                  </a:lnTo>
                  <a:lnTo>
                    <a:pt x="92" y="99"/>
                  </a:lnTo>
                  <a:lnTo>
                    <a:pt x="91" y="104"/>
                  </a:lnTo>
                  <a:lnTo>
                    <a:pt x="94" y="107"/>
                  </a:lnTo>
                  <a:lnTo>
                    <a:pt x="95" y="111"/>
                  </a:lnTo>
                  <a:lnTo>
                    <a:pt x="95" y="116"/>
                  </a:lnTo>
                  <a:lnTo>
                    <a:pt x="98" y="122"/>
                  </a:lnTo>
                  <a:lnTo>
                    <a:pt x="98" y="129"/>
                  </a:lnTo>
                  <a:lnTo>
                    <a:pt x="102" y="140"/>
                  </a:lnTo>
                  <a:lnTo>
                    <a:pt x="102" y="146"/>
                  </a:lnTo>
                  <a:lnTo>
                    <a:pt x="106" y="157"/>
                  </a:lnTo>
                  <a:lnTo>
                    <a:pt x="106" y="163"/>
                  </a:lnTo>
                  <a:lnTo>
                    <a:pt x="102" y="175"/>
                  </a:lnTo>
                  <a:lnTo>
                    <a:pt x="100" y="177"/>
                  </a:lnTo>
                  <a:lnTo>
                    <a:pt x="94" y="196"/>
                  </a:lnTo>
                  <a:lnTo>
                    <a:pt x="95" y="199"/>
                  </a:lnTo>
                  <a:lnTo>
                    <a:pt x="94" y="202"/>
                  </a:lnTo>
                  <a:lnTo>
                    <a:pt x="92" y="210"/>
                  </a:lnTo>
                  <a:lnTo>
                    <a:pt x="94" y="213"/>
                  </a:lnTo>
                  <a:lnTo>
                    <a:pt x="91" y="228"/>
                  </a:lnTo>
                  <a:lnTo>
                    <a:pt x="85" y="225"/>
                  </a:lnTo>
                  <a:lnTo>
                    <a:pt x="73" y="222"/>
                  </a:lnTo>
                  <a:lnTo>
                    <a:pt x="67" y="224"/>
                  </a:lnTo>
                  <a:lnTo>
                    <a:pt x="59" y="222"/>
                  </a:lnTo>
                  <a:lnTo>
                    <a:pt x="54" y="222"/>
                  </a:lnTo>
                  <a:lnTo>
                    <a:pt x="59" y="222"/>
                  </a:lnTo>
                  <a:lnTo>
                    <a:pt x="62" y="228"/>
                  </a:lnTo>
                  <a:lnTo>
                    <a:pt x="62" y="239"/>
                  </a:lnTo>
                  <a:lnTo>
                    <a:pt x="59" y="249"/>
                  </a:lnTo>
                  <a:lnTo>
                    <a:pt x="45" y="248"/>
                  </a:lnTo>
                  <a:lnTo>
                    <a:pt x="41" y="252"/>
                  </a:lnTo>
                  <a:lnTo>
                    <a:pt x="33" y="249"/>
                  </a:lnTo>
                  <a:lnTo>
                    <a:pt x="30" y="251"/>
                  </a:lnTo>
                  <a:lnTo>
                    <a:pt x="21" y="251"/>
                  </a:lnTo>
                  <a:lnTo>
                    <a:pt x="18" y="252"/>
                  </a:lnTo>
                  <a:lnTo>
                    <a:pt x="15" y="249"/>
                  </a:lnTo>
                  <a:lnTo>
                    <a:pt x="13" y="234"/>
                  </a:lnTo>
                  <a:lnTo>
                    <a:pt x="18" y="233"/>
                  </a:lnTo>
                  <a:lnTo>
                    <a:pt x="21" y="230"/>
                  </a:lnTo>
                  <a:lnTo>
                    <a:pt x="26" y="218"/>
                  </a:lnTo>
                  <a:lnTo>
                    <a:pt x="21" y="199"/>
                  </a:lnTo>
                  <a:lnTo>
                    <a:pt x="21" y="192"/>
                  </a:lnTo>
                  <a:lnTo>
                    <a:pt x="21" y="172"/>
                  </a:lnTo>
                  <a:lnTo>
                    <a:pt x="13" y="160"/>
                  </a:lnTo>
                  <a:lnTo>
                    <a:pt x="9" y="160"/>
                  </a:lnTo>
                  <a:lnTo>
                    <a:pt x="6" y="151"/>
                  </a:lnTo>
                  <a:lnTo>
                    <a:pt x="0" y="146"/>
                  </a:lnTo>
                  <a:lnTo>
                    <a:pt x="1" y="137"/>
                  </a:lnTo>
                  <a:lnTo>
                    <a:pt x="15" y="117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6" y="99"/>
                  </a:lnTo>
                  <a:lnTo>
                    <a:pt x="1" y="96"/>
                  </a:lnTo>
                  <a:lnTo>
                    <a:pt x="4" y="90"/>
                  </a:lnTo>
                  <a:lnTo>
                    <a:pt x="9" y="85"/>
                  </a:lnTo>
                  <a:lnTo>
                    <a:pt x="20" y="78"/>
                  </a:lnTo>
                  <a:lnTo>
                    <a:pt x="23" y="72"/>
                  </a:lnTo>
                  <a:lnTo>
                    <a:pt x="15" y="66"/>
                  </a:lnTo>
                  <a:lnTo>
                    <a:pt x="21" y="53"/>
                  </a:lnTo>
                  <a:lnTo>
                    <a:pt x="15" y="50"/>
                  </a:lnTo>
                  <a:lnTo>
                    <a:pt x="15" y="37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4" name="Freeform 6873">
              <a:extLst>
                <a:ext uri="{FF2B5EF4-FFF2-40B4-BE49-F238E27FC236}">
                  <a16:creationId xmlns:a16="http://schemas.microsoft.com/office/drawing/2014/main" id="{02015F02-6D92-3645-6AB2-74752297A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7" y="3254"/>
              <a:ext cx="17" cy="20"/>
            </a:xfrm>
            <a:custGeom>
              <a:avLst/>
              <a:gdLst>
                <a:gd name="T0" fmla="*/ 27 w 35"/>
                <a:gd name="T1" fmla="*/ 3 h 39"/>
                <a:gd name="T2" fmla="*/ 14 w 35"/>
                <a:gd name="T3" fmla="*/ 3 h 39"/>
                <a:gd name="T4" fmla="*/ 11 w 35"/>
                <a:gd name="T5" fmla="*/ 6 h 39"/>
                <a:gd name="T6" fmla="*/ 6 w 35"/>
                <a:gd name="T7" fmla="*/ 6 h 39"/>
                <a:gd name="T8" fmla="*/ 0 w 35"/>
                <a:gd name="T9" fmla="*/ 24 h 39"/>
                <a:gd name="T10" fmla="*/ 1 w 35"/>
                <a:gd name="T11" fmla="*/ 30 h 39"/>
                <a:gd name="T12" fmla="*/ 14 w 35"/>
                <a:gd name="T13" fmla="*/ 36 h 39"/>
                <a:gd name="T14" fmla="*/ 30 w 35"/>
                <a:gd name="T15" fmla="*/ 39 h 39"/>
                <a:gd name="T16" fmla="*/ 35 w 35"/>
                <a:gd name="T17" fmla="*/ 38 h 39"/>
                <a:gd name="T18" fmla="*/ 32 w 35"/>
                <a:gd name="T19" fmla="*/ 32 h 39"/>
                <a:gd name="T20" fmla="*/ 32 w 35"/>
                <a:gd name="T21" fmla="*/ 19 h 39"/>
                <a:gd name="T22" fmla="*/ 35 w 35"/>
                <a:gd name="T23" fmla="*/ 13 h 39"/>
                <a:gd name="T24" fmla="*/ 35 w 35"/>
                <a:gd name="T25" fmla="*/ 1 h 39"/>
                <a:gd name="T26" fmla="*/ 32 w 35"/>
                <a:gd name="T27" fmla="*/ 0 h 39"/>
                <a:gd name="T28" fmla="*/ 27 w 35"/>
                <a:gd name="T29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39">
                  <a:moveTo>
                    <a:pt x="27" y="3"/>
                  </a:moveTo>
                  <a:lnTo>
                    <a:pt x="14" y="3"/>
                  </a:lnTo>
                  <a:lnTo>
                    <a:pt x="11" y="6"/>
                  </a:lnTo>
                  <a:lnTo>
                    <a:pt x="6" y="6"/>
                  </a:lnTo>
                  <a:lnTo>
                    <a:pt x="0" y="24"/>
                  </a:lnTo>
                  <a:lnTo>
                    <a:pt x="1" y="30"/>
                  </a:lnTo>
                  <a:lnTo>
                    <a:pt x="14" y="36"/>
                  </a:lnTo>
                  <a:lnTo>
                    <a:pt x="30" y="39"/>
                  </a:lnTo>
                  <a:lnTo>
                    <a:pt x="35" y="38"/>
                  </a:lnTo>
                  <a:lnTo>
                    <a:pt x="32" y="32"/>
                  </a:lnTo>
                  <a:lnTo>
                    <a:pt x="32" y="19"/>
                  </a:lnTo>
                  <a:lnTo>
                    <a:pt x="35" y="13"/>
                  </a:lnTo>
                  <a:lnTo>
                    <a:pt x="35" y="1"/>
                  </a:lnTo>
                  <a:lnTo>
                    <a:pt x="32" y="0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5" name="Freeform 6874">
              <a:extLst>
                <a:ext uri="{FF2B5EF4-FFF2-40B4-BE49-F238E27FC236}">
                  <a16:creationId xmlns:a16="http://schemas.microsoft.com/office/drawing/2014/main" id="{D06BDBBE-AA05-C653-3DD1-EE474B45D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7" y="3254"/>
              <a:ext cx="17" cy="20"/>
            </a:xfrm>
            <a:custGeom>
              <a:avLst/>
              <a:gdLst>
                <a:gd name="T0" fmla="*/ 27 w 35"/>
                <a:gd name="T1" fmla="*/ 3 h 39"/>
                <a:gd name="T2" fmla="*/ 32 w 35"/>
                <a:gd name="T3" fmla="*/ 0 h 39"/>
                <a:gd name="T4" fmla="*/ 35 w 35"/>
                <a:gd name="T5" fmla="*/ 1 h 39"/>
                <a:gd name="T6" fmla="*/ 35 w 35"/>
                <a:gd name="T7" fmla="*/ 13 h 39"/>
                <a:gd name="T8" fmla="*/ 32 w 35"/>
                <a:gd name="T9" fmla="*/ 19 h 39"/>
                <a:gd name="T10" fmla="*/ 32 w 35"/>
                <a:gd name="T11" fmla="*/ 32 h 39"/>
                <a:gd name="T12" fmla="*/ 35 w 35"/>
                <a:gd name="T13" fmla="*/ 38 h 39"/>
                <a:gd name="T14" fmla="*/ 30 w 35"/>
                <a:gd name="T15" fmla="*/ 39 h 39"/>
                <a:gd name="T16" fmla="*/ 14 w 35"/>
                <a:gd name="T17" fmla="*/ 36 h 39"/>
                <a:gd name="T18" fmla="*/ 1 w 35"/>
                <a:gd name="T19" fmla="*/ 30 h 39"/>
                <a:gd name="T20" fmla="*/ 0 w 35"/>
                <a:gd name="T21" fmla="*/ 24 h 39"/>
                <a:gd name="T22" fmla="*/ 6 w 35"/>
                <a:gd name="T23" fmla="*/ 6 h 39"/>
                <a:gd name="T24" fmla="*/ 11 w 35"/>
                <a:gd name="T25" fmla="*/ 6 h 39"/>
                <a:gd name="T26" fmla="*/ 14 w 35"/>
                <a:gd name="T27" fmla="*/ 3 h 39"/>
                <a:gd name="T28" fmla="*/ 27 w 35"/>
                <a:gd name="T29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39">
                  <a:moveTo>
                    <a:pt x="27" y="3"/>
                  </a:moveTo>
                  <a:lnTo>
                    <a:pt x="32" y="0"/>
                  </a:lnTo>
                  <a:lnTo>
                    <a:pt x="35" y="1"/>
                  </a:lnTo>
                  <a:lnTo>
                    <a:pt x="35" y="13"/>
                  </a:lnTo>
                  <a:lnTo>
                    <a:pt x="32" y="19"/>
                  </a:lnTo>
                  <a:lnTo>
                    <a:pt x="32" y="32"/>
                  </a:lnTo>
                  <a:lnTo>
                    <a:pt x="35" y="38"/>
                  </a:lnTo>
                  <a:lnTo>
                    <a:pt x="30" y="39"/>
                  </a:lnTo>
                  <a:lnTo>
                    <a:pt x="14" y="36"/>
                  </a:lnTo>
                  <a:lnTo>
                    <a:pt x="1" y="30"/>
                  </a:lnTo>
                  <a:lnTo>
                    <a:pt x="0" y="24"/>
                  </a:lnTo>
                  <a:lnTo>
                    <a:pt x="6" y="6"/>
                  </a:lnTo>
                  <a:lnTo>
                    <a:pt x="11" y="6"/>
                  </a:lnTo>
                  <a:lnTo>
                    <a:pt x="14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6" name="Freeform 6875">
              <a:extLst>
                <a:ext uri="{FF2B5EF4-FFF2-40B4-BE49-F238E27FC236}">
                  <a16:creationId xmlns:a16="http://schemas.microsoft.com/office/drawing/2014/main" id="{4E3DA64A-1DA3-3B5E-4DA9-101ED8B96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7" y="3254"/>
              <a:ext cx="17" cy="20"/>
            </a:xfrm>
            <a:custGeom>
              <a:avLst/>
              <a:gdLst>
                <a:gd name="T0" fmla="*/ 27 w 35"/>
                <a:gd name="T1" fmla="*/ 3 h 39"/>
                <a:gd name="T2" fmla="*/ 32 w 35"/>
                <a:gd name="T3" fmla="*/ 0 h 39"/>
                <a:gd name="T4" fmla="*/ 35 w 35"/>
                <a:gd name="T5" fmla="*/ 1 h 39"/>
                <a:gd name="T6" fmla="*/ 35 w 35"/>
                <a:gd name="T7" fmla="*/ 13 h 39"/>
                <a:gd name="T8" fmla="*/ 32 w 35"/>
                <a:gd name="T9" fmla="*/ 19 h 39"/>
                <a:gd name="T10" fmla="*/ 32 w 35"/>
                <a:gd name="T11" fmla="*/ 32 h 39"/>
                <a:gd name="T12" fmla="*/ 35 w 35"/>
                <a:gd name="T13" fmla="*/ 38 h 39"/>
                <a:gd name="T14" fmla="*/ 30 w 35"/>
                <a:gd name="T15" fmla="*/ 39 h 39"/>
                <a:gd name="T16" fmla="*/ 14 w 35"/>
                <a:gd name="T17" fmla="*/ 36 h 39"/>
                <a:gd name="T18" fmla="*/ 1 w 35"/>
                <a:gd name="T19" fmla="*/ 30 h 39"/>
                <a:gd name="T20" fmla="*/ 0 w 35"/>
                <a:gd name="T21" fmla="*/ 24 h 39"/>
                <a:gd name="T22" fmla="*/ 6 w 35"/>
                <a:gd name="T23" fmla="*/ 6 h 39"/>
                <a:gd name="T24" fmla="*/ 11 w 35"/>
                <a:gd name="T25" fmla="*/ 6 h 39"/>
                <a:gd name="T26" fmla="*/ 14 w 35"/>
                <a:gd name="T27" fmla="*/ 3 h 39"/>
                <a:gd name="T28" fmla="*/ 27 w 35"/>
                <a:gd name="T29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39">
                  <a:moveTo>
                    <a:pt x="27" y="3"/>
                  </a:moveTo>
                  <a:lnTo>
                    <a:pt x="32" y="0"/>
                  </a:lnTo>
                  <a:lnTo>
                    <a:pt x="35" y="1"/>
                  </a:lnTo>
                  <a:lnTo>
                    <a:pt x="35" y="13"/>
                  </a:lnTo>
                  <a:lnTo>
                    <a:pt x="32" y="19"/>
                  </a:lnTo>
                  <a:lnTo>
                    <a:pt x="32" y="32"/>
                  </a:lnTo>
                  <a:lnTo>
                    <a:pt x="35" y="38"/>
                  </a:lnTo>
                  <a:lnTo>
                    <a:pt x="30" y="39"/>
                  </a:lnTo>
                  <a:lnTo>
                    <a:pt x="14" y="36"/>
                  </a:lnTo>
                  <a:lnTo>
                    <a:pt x="1" y="30"/>
                  </a:lnTo>
                  <a:lnTo>
                    <a:pt x="0" y="24"/>
                  </a:lnTo>
                  <a:lnTo>
                    <a:pt x="6" y="6"/>
                  </a:lnTo>
                  <a:lnTo>
                    <a:pt x="11" y="6"/>
                  </a:lnTo>
                  <a:lnTo>
                    <a:pt x="14" y="3"/>
                  </a:lnTo>
                  <a:lnTo>
                    <a:pt x="27" y="3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7" name="Freeform 6876">
              <a:extLst>
                <a:ext uri="{FF2B5EF4-FFF2-40B4-BE49-F238E27FC236}">
                  <a16:creationId xmlns:a16="http://schemas.microsoft.com/office/drawing/2014/main" id="{2CB1899D-A893-455B-781C-C40E3E138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3270"/>
              <a:ext cx="97" cy="96"/>
            </a:xfrm>
            <a:custGeom>
              <a:avLst/>
              <a:gdLst>
                <a:gd name="T0" fmla="*/ 100 w 196"/>
                <a:gd name="T1" fmla="*/ 18 h 191"/>
                <a:gd name="T2" fmla="*/ 103 w 196"/>
                <a:gd name="T3" fmla="*/ 25 h 191"/>
                <a:gd name="T4" fmla="*/ 85 w 196"/>
                <a:gd name="T5" fmla="*/ 33 h 191"/>
                <a:gd name="T6" fmla="*/ 74 w 196"/>
                <a:gd name="T7" fmla="*/ 44 h 191"/>
                <a:gd name="T8" fmla="*/ 59 w 196"/>
                <a:gd name="T9" fmla="*/ 45 h 191"/>
                <a:gd name="T10" fmla="*/ 32 w 196"/>
                <a:gd name="T11" fmla="*/ 48 h 191"/>
                <a:gd name="T12" fmla="*/ 23 w 196"/>
                <a:gd name="T13" fmla="*/ 50 h 191"/>
                <a:gd name="T14" fmla="*/ 15 w 196"/>
                <a:gd name="T15" fmla="*/ 57 h 191"/>
                <a:gd name="T16" fmla="*/ 3 w 196"/>
                <a:gd name="T17" fmla="*/ 65 h 191"/>
                <a:gd name="T18" fmla="*/ 3 w 196"/>
                <a:gd name="T19" fmla="*/ 74 h 191"/>
                <a:gd name="T20" fmla="*/ 18 w 196"/>
                <a:gd name="T21" fmla="*/ 83 h 191"/>
                <a:gd name="T22" fmla="*/ 24 w 196"/>
                <a:gd name="T23" fmla="*/ 89 h 191"/>
                <a:gd name="T24" fmla="*/ 27 w 196"/>
                <a:gd name="T25" fmla="*/ 98 h 191"/>
                <a:gd name="T26" fmla="*/ 26 w 196"/>
                <a:gd name="T27" fmla="*/ 103 h 191"/>
                <a:gd name="T28" fmla="*/ 21 w 196"/>
                <a:gd name="T29" fmla="*/ 123 h 191"/>
                <a:gd name="T30" fmla="*/ 27 w 196"/>
                <a:gd name="T31" fmla="*/ 130 h 191"/>
                <a:gd name="T32" fmla="*/ 43 w 196"/>
                <a:gd name="T33" fmla="*/ 143 h 191"/>
                <a:gd name="T34" fmla="*/ 32 w 196"/>
                <a:gd name="T35" fmla="*/ 158 h 191"/>
                <a:gd name="T36" fmla="*/ 30 w 196"/>
                <a:gd name="T37" fmla="*/ 179 h 191"/>
                <a:gd name="T38" fmla="*/ 33 w 196"/>
                <a:gd name="T39" fmla="*/ 188 h 191"/>
                <a:gd name="T40" fmla="*/ 55 w 196"/>
                <a:gd name="T41" fmla="*/ 188 h 191"/>
                <a:gd name="T42" fmla="*/ 64 w 196"/>
                <a:gd name="T43" fmla="*/ 184 h 191"/>
                <a:gd name="T44" fmla="*/ 81 w 196"/>
                <a:gd name="T45" fmla="*/ 171 h 191"/>
                <a:gd name="T46" fmla="*/ 96 w 196"/>
                <a:gd name="T47" fmla="*/ 153 h 191"/>
                <a:gd name="T48" fmla="*/ 106 w 196"/>
                <a:gd name="T49" fmla="*/ 152 h 191"/>
                <a:gd name="T50" fmla="*/ 114 w 196"/>
                <a:gd name="T51" fmla="*/ 147 h 191"/>
                <a:gd name="T52" fmla="*/ 125 w 196"/>
                <a:gd name="T53" fmla="*/ 133 h 191"/>
                <a:gd name="T54" fmla="*/ 123 w 196"/>
                <a:gd name="T55" fmla="*/ 114 h 191"/>
                <a:gd name="T56" fmla="*/ 129 w 196"/>
                <a:gd name="T57" fmla="*/ 101 h 191"/>
                <a:gd name="T58" fmla="*/ 134 w 196"/>
                <a:gd name="T59" fmla="*/ 95 h 191"/>
                <a:gd name="T60" fmla="*/ 149 w 196"/>
                <a:gd name="T61" fmla="*/ 100 h 191"/>
                <a:gd name="T62" fmla="*/ 162 w 196"/>
                <a:gd name="T63" fmla="*/ 97 h 191"/>
                <a:gd name="T64" fmla="*/ 176 w 196"/>
                <a:gd name="T65" fmla="*/ 95 h 191"/>
                <a:gd name="T66" fmla="*/ 190 w 196"/>
                <a:gd name="T67" fmla="*/ 88 h 191"/>
                <a:gd name="T68" fmla="*/ 194 w 196"/>
                <a:gd name="T69" fmla="*/ 77 h 191"/>
                <a:gd name="T70" fmla="*/ 188 w 196"/>
                <a:gd name="T71" fmla="*/ 62 h 191"/>
                <a:gd name="T72" fmla="*/ 179 w 196"/>
                <a:gd name="T73" fmla="*/ 56 h 191"/>
                <a:gd name="T74" fmla="*/ 170 w 196"/>
                <a:gd name="T75" fmla="*/ 47 h 191"/>
                <a:gd name="T76" fmla="*/ 149 w 196"/>
                <a:gd name="T77" fmla="*/ 35 h 191"/>
                <a:gd name="T78" fmla="*/ 131 w 196"/>
                <a:gd name="T79" fmla="*/ 27 h 191"/>
                <a:gd name="T80" fmla="*/ 115 w 196"/>
                <a:gd name="T81" fmla="*/ 10 h 191"/>
                <a:gd name="T82" fmla="*/ 103 w 196"/>
                <a:gd name="T83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6" h="191">
                  <a:moveTo>
                    <a:pt x="100" y="10"/>
                  </a:moveTo>
                  <a:lnTo>
                    <a:pt x="100" y="18"/>
                  </a:lnTo>
                  <a:lnTo>
                    <a:pt x="103" y="21"/>
                  </a:lnTo>
                  <a:lnTo>
                    <a:pt x="103" y="25"/>
                  </a:lnTo>
                  <a:lnTo>
                    <a:pt x="93" y="32"/>
                  </a:lnTo>
                  <a:lnTo>
                    <a:pt x="85" y="33"/>
                  </a:lnTo>
                  <a:lnTo>
                    <a:pt x="81" y="41"/>
                  </a:lnTo>
                  <a:lnTo>
                    <a:pt x="74" y="44"/>
                  </a:lnTo>
                  <a:lnTo>
                    <a:pt x="70" y="42"/>
                  </a:lnTo>
                  <a:lnTo>
                    <a:pt x="59" y="45"/>
                  </a:lnTo>
                  <a:lnTo>
                    <a:pt x="41" y="51"/>
                  </a:lnTo>
                  <a:lnTo>
                    <a:pt x="32" y="48"/>
                  </a:lnTo>
                  <a:lnTo>
                    <a:pt x="27" y="48"/>
                  </a:lnTo>
                  <a:lnTo>
                    <a:pt x="23" y="50"/>
                  </a:lnTo>
                  <a:lnTo>
                    <a:pt x="21" y="56"/>
                  </a:lnTo>
                  <a:lnTo>
                    <a:pt x="15" y="57"/>
                  </a:lnTo>
                  <a:lnTo>
                    <a:pt x="2" y="57"/>
                  </a:lnTo>
                  <a:lnTo>
                    <a:pt x="3" y="65"/>
                  </a:lnTo>
                  <a:lnTo>
                    <a:pt x="0" y="68"/>
                  </a:lnTo>
                  <a:lnTo>
                    <a:pt x="3" y="74"/>
                  </a:lnTo>
                  <a:lnTo>
                    <a:pt x="12" y="83"/>
                  </a:lnTo>
                  <a:lnTo>
                    <a:pt x="18" y="83"/>
                  </a:lnTo>
                  <a:lnTo>
                    <a:pt x="24" y="80"/>
                  </a:lnTo>
                  <a:lnTo>
                    <a:pt x="24" y="89"/>
                  </a:lnTo>
                  <a:lnTo>
                    <a:pt x="30" y="92"/>
                  </a:lnTo>
                  <a:lnTo>
                    <a:pt x="27" y="98"/>
                  </a:lnTo>
                  <a:lnTo>
                    <a:pt x="27" y="101"/>
                  </a:lnTo>
                  <a:lnTo>
                    <a:pt x="26" y="103"/>
                  </a:lnTo>
                  <a:lnTo>
                    <a:pt x="15" y="118"/>
                  </a:lnTo>
                  <a:lnTo>
                    <a:pt x="21" y="123"/>
                  </a:lnTo>
                  <a:lnTo>
                    <a:pt x="23" y="127"/>
                  </a:lnTo>
                  <a:lnTo>
                    <a:pt x="27" y="130"/>
                  </a:lnTo>
                  <a:lnTo>
                    <a:pt x="30" y="135"/>
                  </a:lnTo>
                  <a:lnTo>
                    <a:pt x="43" y="143"/>
                  </a:lnTo>
                  <a:lnTo>
                    <a:pt x="38" y="149"/>
                  </a:lnTo>
                  <a:lnTo>
                    <a:pt x="32" y="158"/>
                  </a:lnTo>
                  <a:lnTo>
                    <a:pt x="37" y="170"/>
                  </a:lnTo>
                  <a:lnTo>
                    <a:pt x="30" y="179"/>
                  </a:lnTo>
                  <a:lnTo>
                    <a:pt x="33" y="182"/>
                  </a:lnTo>
                  <a:lnTo>
                    <a:pt x="33" y="188"/>
                  </a:lnTo>
                  <a:lnTo>
                    <a:pt x="46" y="191"/>
                  </a:lnTo>
                  <a:lnTo>
                    <a:pt x="55" y="188"/>
                  </a:lnTo>
                  <a:lnTo>
                    <a:pt x="61" y="188"/>
                  </a:lnTo>
                  <a:lnTo>
                    <a:pt x="64" y="184"/>
                  </a:lnTo>
                  <a:lnTo>
                    <a:pt x="68" y="182"/>
                  </a:lnTo>
                  <a:lnTo>
                    <a:pt x="81" y="171"/>
                  </a:lnTo>
                  <a:lnTo>
                    <a:pt x="88" y="158"/>
                  </a:lnTo>
                  <a:lnTo>
                    <a:pt x="96" y="153"/>
                  </a:lnTo>
                  <a:lnTo>
                    <a:pt x="100" y="155"/>
                  </a:lnTo>
                  <a:lnTo>
                    <a:pt x="106" y="152"/>
                  </a:lnTo>
                  <a:lnTo>
                    <a:pt x="109" y="153"/>
                  </a:lnTo>
                  <a:lnTo>
                    <a:pt x="114" y="147"/>
                  </a:lnTo>
                  <a:lnTo>
                    <a:pt x="123" y="144"/>
                  </a:lnTo>
                  <a:lnTo>
                    <a:pt x="125" y="133"/>
                  </a:lnTo>
                  <a:lnTo>
                    <a:pt x="120" y="120"/>
                  </a:lnTo>
                  <a:lnTo>
                    <a:pt x="123" y="114"/>
                  </a:lnTo>
                  <a:lnTo>
                    <a:pt x="121" y="108"/>
                  </a:lnTo>
                  <a:lnTo>
                    <a:pt x="129" y="101"/>
                  </a:lnTo>
                  <a:lnTo>
                    <a:pt x="129" y="98"/>
                  </a:lnTo>
                  <a:lnTo>
                    <a:pt x="134" y="95"/>
                  </a:lnTo>
                  <a:lnTo>
                    <a:pt x="137" y="100"/>
                  </a:lnTo>
                  <a:lnTo>
                    <a:pt x="149" y="100"/>
                  </a:lnTo>
                  <a:lnTo>
                    <a:pt x="152" y="92"/>
                  </a:lnTo>
                  <a:lnTo>
                    <a:pt x="162" y="97"/>
                  </a:lnTo>
                  <a:lnTo>
                    <a:pt x="167" y="97"/>
                  </a:lnTo>
                  <a:lnTo>
                    <a:pt x="176" y="95"/>
                  </a:lnTo>
                  <a:lnTo>
                    <a:pt x="187" y="88"/>
                  </a:lnTo>
                  <a:lnTo>
                    <a:pt x="190" y="88"/>
                  </a:lnTo>
                  <a:lnTo>
                    <a:pt x="196" y="82"/>
                  </a:lnTo>
                  <a:lnTo>
                    <a:pt x="194" y="77"/>
                  </a:lnTo>
                  <a:lnTo>
                    <a:pt x="193" y="70"/>
                  </a:lnTo>
                  <a:lnTo>
                    <a:pt x="188" y="62"/>
                  </a:lnTo>
                  <a:lnTo>
                    <a:pt x="182" y="59"/>
                  </a:lnTo>
                  <a:lnTo>
                    <a:pt x="179" y="56"/>
                  </a:lnTo>
                  <a:lnTo>
                    <a:pt x="173" y="54"/>
                  </a:lnTo>
                  <a:lnTo>
                    <a:pt x="170" y="47"/>
                  </a:lnTo>
                  <a:lnTo>
                    <a:pt x="153" y="36"/>
                  </a:lnTo>
                  <a:lnTo>
                    <a:pt x="149" y="35"/>
                  </a:lnTo>
                  <a:lnTo>
                    <a:pt x="137" y="22"/>
                  </a:lnTo>
                  <a:lnTo>
                    <a:pt x="131" y="27"/>
                  </a:lnTo>
                  <a:lnTo>
                    <a:pt x="123" y="24"/>
                  </a:lnTo>
                  <a:lnTo>
                    <a:pt x="115" y="10"/>
                  </a:lnTo>
                  <a:lnTo>
                    <a:pt x="106" y="4"/>
                  </a:lnTo>
                  <a:lnTo>
                    <a:pt x="103" y="0"/>
                  </a:lnTo>
                  <a:lnTo>
                    <a:pt x="100" y="1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8" name="Freeform 6877">
              <a:extLst>
                <a:ext uri="{FF2B5EF4-FFF2-40B4-BE49-F238E27FC236}">
                  <a16:creationId xmlns:a16="http://schemas.microsoft.com/office/drawing/2014/main" id="{BFC75C3B-2AF2-1E01-33EE-E03991005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3270"/>
              <a:ext cx="97" cy="96"/>
            </a:xfrm>
            <a:custGeom>
              <a:avLst/>
              <a:gdLst>
                <a:gd name="T0" fmla="*/ 103 w 196"/>
                <a:gd name="T1" fmla="*/ 0 h 191"/>
                <a:gd name="T2" fmla="*/ 115 w 196"/>
                <a:gd name="T3" fmla="*/ 10 h 191"/>
                <a:gd name="T4" fmla="*/ 131 w 196"/>
                <a:gd name="T5" fmla="*/ 27 h 191"/>
                <a:gd name="T6" fmla="*/ 149 w 196"/>
                <a:gd name="T7" fmla="*/ 35 h 191"/>
                <a:gd name="T8" fmla="*/ 170 w 196"/>
                <a:gd name="T9" fmla="*/ 47 h 191"/>
                <a:gd name="T10" fmla="*/ 179 w 196"/>
                <a:gd name="T11" fmla="*/ 56 h 191"/>
                <a:gd name="T12" fmla="*/ 188 w 196"/>
                <a:gd name="T13" fmla="*/ 62 h 191"/>
                <a:gd name="T14" fmla="*/ 194 w 196"/>
                <a:gd name="T15" fmla="*/ 77 h 191"/>
                <a:gd name="T16" fmla="*/ 190 w 196"/>
                <a:gd name="T17" fmla="*/ 88 h 191"/>
                <a:gd name="T18" fmla="*/ 176 w 196"/>
                <a:gd name="T19" fmla="*/ 95 h 191"/>
                <a:gd name="T20" fmla="*/ 162 w 196"/>
                <a:gd name="T21" fmla="*/ 97 h 191"/>
                <a:gd name="T22" fmla="*/ 149 w 196"/>
                <a:gd name="T23" fmla="*/ 100 h 191"/>
                <a:gd name="T24" fmla="*/ 134 w 196"/>
                <a:gd name="T25" fmla="*/ 95 h 191"/>
                <a:gd name="T26" fmla="*/ 129 w 196"/>
                <a:gd name="T27" fmla="*/ 101 h 191"/>
                <a:gd name="T28" fmla="*/ 123 w 196"/>
                <a:gd name="T29" fmla="*/ 114 h 191"/>
                <a:gd name="T30" fmla="*/ 125 w 196"/>
                <a:gd name="T31" fmla="*/ 133 h 191"/>
                <a:gd name="T32" fmla="*/ 114 w 196"/>
                <a:gd name="T33" fmla="*/ 147 h 191"/>
                <a:gd name="T34" fmla="*/ 106 w 196"/>
                <a:gd name="T35" fmla="*/ 152 h 191"/>
                <a:gd name="T36" fmla="*/ 96 w 196"/>
                <a:gd name="T37" fmla="*/ 153 h 191"/>
                <a:gd name="T38" fmla="*/ 81 w 196"/>
                <a:gd name="T39" fmla="*/ 171 h 191"/>
                <a:gd name="T40" fmla="*/ 64 w 196"/>
                <a:gd name="T41" fmla="*/ 184 h 191"/>
                <a:gd name="T42" fmla="*/ 55 w 196"/>
                <a:gd name="T43" fmla="*/ 188 h 191"/>
                <a:gd name="T44" fmla="*/ 33 w 196"/>
                <a:gd name="T45" fmla="*/ 188 h 191"/>
                <a:gd name="T46" fmla="*/ 30 w 196"/>
                <a:gd name="T47" fmla="*/ 179 h 191"/>
                <a:gd name="T48" fmla="*/ 32 w 196"/>
                <a:gd name="T49" fmla="*/ 158 h 191"/>
                <a:gd name="T50" fmla="*/ 43 w 196"/>
                <a:gd name="T51" fmla="*/ 143 h 191"/>
                <a:gd name="T52" fmla="*/ 27 w 196"/>
                <a:gd name="T53" fmla="*/ 130 h 191"/>
                <a:gd name="T54" fmla="*/ 21 w 196"/>
                <a:gd name="T55" fmla="*/ 123 h 191"/>
                <a:gd name="T56" fmla="*/ 26 w 196"/>
                <a:gd name="T57" fmla="*/ 103 h 191"/>
                <a:gd name="T58" fmla="*/ 27 w 196"/>
                <a:gd name="T59" fmla="*/ 98 h 191"/>
                <a:gd name="T60" fmla="*/ 24 w 196"/>
                <a:gd name="T61" fmla="*/ 89 h 191"/>
                <a:gd name="T62" fmla="*/ 18 w 196"/>
                <a:gd name="T63" fmla="*/ 83 h 191"/>
                <a:gd name="T64" fmla="*/ 3 w 196"/>
                <a:gd name="T65" fmla="*/ 74 h 191"/>
                <a:gd name="T66" fmla="*/ 3 w 196"/>
                <a:gd name="T67" fmla="*/ 65 h 191"/>
                <a:gd name="T68" fmla="*/ 15 w 196"/>
                <a:gd name="T69" fmla="*/ 57 h 191"/>
                <a:gd name="T70" fmla="*/ 23 w 196"/>
                <a:gd name="T71" fmla="*/ 50 h 191"/>
                <a:gd name="T72" fmla="*/ 32 w 196"/>
                <a:gd name="T73" fmla="*/ 48 h 191"/>
                <a:gd name="T74" fmla="*/ 59 w 196"/>
                <a:gd name="T75" fmla="*/ 45 h 191"/>
                <a:gd name="T76" fmla="*/ 74 w 196"/>
                <a:gd name="T77" fmla="*/ 44 h 191"/>
                <a:gd name="T78" fmla="*/ 85 w 196"/>
                <a:gd name="T79" fmla="*/ 33 h 191"/>
                <a:gd name="T80" fmla="*/ 103 w 196"/>
                <a:gd name="T81" fmla="*/ 25 h 191"/>
                <a:gd name="T82" fmla="*/ 100 w 196"/>
                <a:gd name="T83" fmla="*/ 1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6" h="191">
                  <a:moveTo>
                    <a:pt x="100" y="10"/>
                  </a:moveTo>
                  <a:lnTo>
                    <a:pt x="103" y="0"/>
                  </a:lnTo>
                  <a:lnTo>
                    <a:pt x="106" y="4"/>
                  </a:lnTo>
                  <a:lnTo>
                    <a:pt x="115" y="10"/>
                  </a:lnTo>
                  <a:lnTo>
                    <a:pt x="123" y="24"/>
                  </a:lnTo>
                  <a:lnTo>
                    <a:pt x="131" y="27"/>
                  </a:lnTo>
                  <a:lnTo>
                    <a:pt x="137" y="22"/>
                  </a:lnTo>
                  <a:lnTo>
                    <a:pt x="149" y="35"/>
                  </a:lnTo>
                  <a:lnTo>
                    <a:pt x="153" y="36"/>
                  </a:lnTo>
                  <a:lnTo>
                    <a:pt x="170" y="47"/>
                  </a:lnTo>
                  <a:lnTo>
                    <a:pt x="173" y="54"/>
                  </a:lnTo>
                  <a:lnTo>
                    <a:pt x="179" y="56"/>
                  </a:lnTo>
                  <a:lnTo>
                    <a:pt x="182" y="59"/>
                  </a:lnTo>
                  <a:lnTo>
                    <a:pt x="188" y="62"/>
                  </a:lnTo>
                  <a:lnTo>
                    <a:pt x="193" y="70"/>
                  </a:lnTo>
                  <a:lnTo>
                    <a:pt x="194" y="77"/>
                  </a:lnTo>
                  <a:lnTo>
                    <a:pt x="196" y="82"/>
                  </a:lnTo>
                  <a:lnTo>
                    <a:pt x="190" y="88"/>
                  </a:lnTo>
                  <a:lnTo>
                    <a:pt x="187" y="88"/>
                  </a:lnTo>
                  <a:lnTo>
                    <a:pt x="176" y="95"/>
                  </a:lnTo>
                  <a:lnTo>
                    <a:pt x="167" y="97"/>
                  </a:lnTo>
                  <a:lnTo>
                    <a:pt x="162" y="97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37" y="100"/>
                  </a:lnTo>
                  <a:lnTo>
                    <a:pt x="134" y="95"/>
                  </a:lnTo>
                  <a:lnTo>
                    <a:pt x="129" y="98"/>
                  </a:lnTo>
                  <a:lnTo>
                    <a:pt x="129" y="101"/>
                  </a:lnTo>
                  <a:lnTo>
                    <a:pt x="121" y="108"/>
                  </a:lnTo>
                  <a:lnTo>
                    <a:pt x="123" y="114"/>
                  </a:lnTo>
                  <a:lnTo>
                    <a:pt x="120" y="120"/>
                  </a:lnTo>
                  <a:lnTo>
                    <a:pt x="125" y="133"/>
                  </a:lnTo>
                  <a:lnTo>
                    <a:pt x="123" y="144"/>
                  </a:lnTo>
                  <a:lnTo>
                    <a:pt x="114" y="147"/>
                  </a:lnTo>
                  <a:lnTo>
                    <a:pt x="109" y="153"/>
                  </a:lnTo>
                  <a:lnTo>
                    <a:pt x="106" y="152"/>
                  </a:lnTo>
                  <a:lnTo>
                    <a:pt x="100" y="155"/>
                  </a:lnTo>
                  <a:lnTo>
                    <a:pt x="96" y="153"/>
                  </a:lnTo>
                  <a:lnTo>
                    <a:pt x="88" y="158"/>
                  </a:lnTo>
                  <a:lnTo>
                    <a:pt x="81" y="171"/>
                  </a:lnTo>
                  <a:lnTo>
                    <a:pt x="68" y="182"/>
                  </a:lnTo>
                  <a:lnTo>
                    <a:pt x="64" y="184"/>
                  </a:lnTo>
                  <a:lnTo>
                    <a:pt x="61" y="188"/>
                  </a:lnTo>
                  <a:lnTo>
                    <a:pt x="55" y="188"/>
                  </a:lnTo>
                  <a:lnTo>
                    <a:pt x="46" y="191"/>
                  </a:lnTo>
                  <a:lnTo>
                    <a:pt x="33" y="188"/>
                  </a:lnTo>
                  <a:lnTo>
                    <a:pt x="33" y="182"/>
                  </a:lnTo>
                  <a:lnTo>
                    <a:pt x="30" y="179"/>
                  </a:lnTo>
                  <a:lnTo>
                    <a:pt x="37" y="170"/>
                  </a:lnTo>
                  <a:lnTo>
                    <a:pt x="32" y="158"/>
                  </a:lnTo>
                  <a:lnTo>
                    <a:pt x="38" y="149"/>
                  </a:lnTo>
                  <a:lnTo>
                    <a:pt x="43" y="143"/>
                  </a:lnTo>
                  <a:lnTo>
                    <a:pt x="30" y="135"/>
                  </a:lnTo>
                  <a:lnTo>
                    <a:pt x="27" y="130"/>
                  </a:lnTo>
                  <a:lnTo>
                    <a:pt x="23" y="127"/>
                  </a:lnTo>
                  <a:lnTo>
                    <a:pt x="21" y="123"/>
                  </a:lnTo>
                  <a:lnTo>
                    <a:pt x="15" y="118"/>
                  </a:lnTo>
                  <a:lnTo>
                    <a:pt x="26" y="103"/>
                  </a:lnTo>
                  <a:lnTo>
                    <a:pt x="27" y="101"/>
                  </a:lnTo>
                  <a:lnTo>
                    <a:pt x="27" y="98"/>
                  </a:lnTo>
                  <a:lnTo>
                    <a:pt x="30" y="92"/>
                  </a:lnTo>
                  <a:lnTo>
                    <a:pt x="24" y="89"/>
                  </a:lnTo>
                  <a:lnTo>
                    <a:pt x="24" y="80"/>
                  </a:lnTo>
                  <a:lnTo>
                    <a:pt x="18" y="83"/>
                  </a:lnTo>
                  <a:lnTo>
                    <a:pt x="12" y="83"/>
                  </a:lnTo>
                  <a:lnTo>
                    <a:pt x="3" y="74"/>
                  </a:lnTo>
                  <a:lnTo>
                    <a:pt x="0" y="68"/>
                  </a:lnTo>
                  <a:lnTo>
                    <a:pt x="3" y="65"/>
                  </a:lnTo>
                  <a:lnTo>
                    <a:pt x="2" y="57"/>
                  </a:lnTo>
                  <a:lnTo>
                    <a:pt x="15" y="57"/>
                  </a:lnTo>
                  <a:lnTo>
                    <a:pt x="21" y="56"/>
                  </a:lnTo>
                  <a:lnTo>
                    <a:pt x="23" y="50"/>
                  </a:lnTo>
                  <a:lnTo>
                    <a:pt x="27" y="48"/>
                  </a:lnTo>
                  <a:lnTo>
                    <a:pt x="32" y="48"/>
                  </a:lnTo>
                  <a:lnTo>
                    <a:pt x="41" y="51"/>
                  </a:lnTo>
                  <a:lnTo>
                    <a:pt x="59" y="45"/>
                  </a:lnTo>
                  <a:lnTo>
                    <a:pt x="70" y="42"/>
                  </a:lnTo>
                  <a:lnTo>
                    <a:pt x="74" y="44"/>
                  </a:lnTo>
                  <a:lnTo>
                    <a:pt x="81" y="41"/>
                  </a:lnTo>
                  <a:lnTo>
                    <a:pt x="85" y="33"/>
                  </a:lnTo>
                  <a:lnTo>
                    <a:pt x="93" y="32"/>
                  </a:lnTo>
                  <a:lnTo>
                    <a:pt x="103" y="25"/>
                  </a:lnTo>
                  <a:lnTo>
                    <a:pt x="103" y="21"/>
                  </a:lnTo>
                  <a:lnTo>
                    <a:pt x="100" y="18"/>
                  </a:lnTo>
                  <a:lnTo>
                    <a:pt x="10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9" name="Freeform 6878">
              <a:extLst>
                <a:ext uri="{FF2B5EF4-FFF2-40B4-BE49-F238E27FC236}">
                  <a16:creationId xmlns:a16="http://schemas.microsoft.com/office/drawing/2014/main" id="{FEF97436-4DBD-FB08-FE0C-28EA02531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3270"/>
              <a:ext cx="97" cy="96"/>
            </a:xfrm>
            <a:custGeom>
              <a:avLst/>
              <a:gdLst>
                <a:gd name="T0" fmla="*/ 103 w 196"/>
                <a:gd name="T1" fmla="*/ 0 h 191"/>
                <a:gd name="T2" fmla="*/ 115 w 196"/>
                <a:gd name="T3" fmla="*/ 10 h 191"/>
                <a:gd name="T4" fmla="*/ 131 w 196"/>
                <a:gd name="T5" fmla="*/ 27 h 191"/>
                <a:gd name="T6" fmla="*/ 149 w 196"/>
                <a:gd name="T7" fmla="*/ 35 h 191"/>
                <a:gd name="T8" fmla="*/ 170 w 196"/>
                <a:gd name="T9" fmla="*/ 47 h 191"/>
                <a:gd name="T10" fmla="*/ 179 w 196"/>
                <a:gd name="T11" fmla="*/ 56 h 191"/>
                <a:gd name="T12" fmla="*/ 188 w 196"/>
                <a:gd name="T13" fmla="*/ 62 h 191"/>
                <a:gd name="T14" fmla="*/ 194 w 196"/>
                <a:gd name="T15" fmla="*/ 77 h 191"/>
                <a:gd name="T16" fmla="*/ 190 w 196"/>
                <a:gd name="T17" fmla="*/ 88 h 191"/>
                <a:gd name="T18" fmla="*/ 176 w 196"/>
                <a:gd name="T19" fmla="*/ 95 h 191"/>
                <a:gd name="T20" fmla="*/ 162 w 196"/>
                <a:gd name="T21" fmla="*/ 97 h 191"/>
                <a:gd name="T22" fmla="*/ 149 w 196"/>
                <a:gd name="T23" fmla="*/ 100 h 191"/>
                <a:gd name="T24" fmla="*/ 134 w 196"/>
                <a:gd name="T25" fmla="*/ 95 h 191"/>
                <a:gd name="T26" fmla="*/ 129 w 196"/>
                <a:gd name="T27" fmla="*/ 101 h 191"/>
                <a:gd name="T28" fmla="*/ 123 w 196"/>
                <a:gd name="T29" fmla="*/ 114 h 191"/>
                <a:gd name="T30" fmla="*/ 125 w 196"/>
                <a:gd name="T31" fmla="*/ 133 h 191"/>
                <a:gd name="T32" fmla="*/ 114 w 196"/>
                <a:gd name="T33" fmla="*/ 147 h 191"/>
                <a:gd name="T34" fmla="*/ 106 w 196"/>
                <a:gd name="T35" fmla="*/ 152 h 191"/>
                <a:gd name="T36" fmla="*/ 96 w 196"/>
                <a:gd name="T37" fmla="*/ 153 h 191"/>
                <a:gd name="T38" fmla="*/ 81 w 196"/>
                <a:gd name="T39" fmla="*/ 171 h 191"/>
                <a:gd name="T40" fmla="*/ 64 w 196"/>
                <a:gd name="T41" fmla="*/ 184 h 191"/>
                <a:gd name="T42" fmla="*/ 55 w 196"/>
                <a:gd name="T43" fmla="*/ 188 h 191"/>
                <a:gd name="T44" fmla="*/ 33 w 196"/>
                <a:gd name="T45" fmla="*/ 188 h 191"/>
                <a:gd name="T46" fmla="*/ 30 w 196"/>
                <a:gd name="T47" fmla="*/ 179 h 191"/>
                <a:gd name="T48" fmla="*/ 32 w 196"/>
                <a:gd name="T49" fmla="*/ 158 h 191"/>
                <a:gd name="T50" fmla="*/ 43 w 196"/>
                <a:gd name="T51" fmla="*/ 143 h 191"/>
                <a:gd name="T52" fmla="*/ 27 w 196"/>
                <a:gd name="T53" fmla="*/ 130 h 191"/>
                <a:gd name="T54" fmla="*/ 21 w 196"/>
                <a:gd name="T55" fmla="*/ 123 h 191"/>
                <a:gd name="T56" fmla="*/ 26 w 196"/>
                <a:gd name="T57" fmla="*/ 103 h 191"/>
                <a:gd name="T58" fmla="*/ 27 w 196"/>
                <a:gd name="T59" fmla="*/ 98 h 191"/>
                <a:gd name="T60" fmla="*/ 24 w 196"/>
                <a:gd name="T61" fmla="*/ 89 h 191"/>
                <a:gd name="T62" fmla="*/ 18 w 196"/>
                <a:gd name="T63" fmla="*/ 83 h 191"/>
                <a:gd name="T64" fmla="*/ 3 w 196"/>
                <a:gd name="T65" fmla="*/ 74 h 191"/>
                <a:gd name="T66" fmla="*/ 3 w 196"/>
                <a:gd name="T67" fmla="*/ 65 h 191"/>
                <a:gd name="T68" fmla="*/ 15 w 196"/>
                <a:gd name="T69" fmla="*/ 57 h 191"/>
                <a:gd name="T70" fmla="*/ 23 w 196"/>
                <a:gd name="T71" fmla="*/ 50 h 191"/>
                <a:gd name="T72" fmla="*/ 32 w 196"/>
                <a:gd name="T73" fmla="*/ 48 h 191"/>
                <a:gd name="T74" fmla="*/ 59 w 196"/>
                <a:gd name="T75" fmla="*/ 45 h 191"/>
                <a:gd name="T76" fmla="*/ 74 w 196"/>
                <a:gd name="T77" fmla="*/ 44 h 191"/>
                <a:gd name="T78" fmla="*/ 85 w 196"/>
                <a:gd name="T79" fmla="*/ 33 h 191"/>
                <a:gd name="T80" fmla="*/ 103 w 196"/>
                <a:gd name="T81" fmla="*/ 25 h 191"/>
                <a:gd name="T82" fmla="*/ 100 w 196"/>
                <a:gd name="T83" fmla="*/ 1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6" h="191">
                  <a:moveTo>
                    <a:pt x="100" y="10"/>
                  </a:moveTo>
                  <a:lnTo>
                    <a:pt x="103" y="0"/>
                  </a:lnTo>
                  <a:lnTo>
                    <a:pt x="106" y="4"/>
                  </a:lnTo>
                  <a:lnTo>
                    <a:pt x="115" y="10"/>
                  </a:lnTo>
                  <a:lnTo>
                    <a:pt x="123" y="24"/>
                  </a:lnTo>
                  <a:lnTo>
                    <a:pt x="131" y="27"/>
                  </a:lnTo>
                  <a:lnTo>
                    <a:pt x="137" y="22"/>
                  </a:lnTo>
                  <a:lnTo>
                    <a:pt x="149" y="35"/>
                  </a:lnTo>
                  <a:lnTo>
                    <a:pt x="153" y="36"/>
                  </a:lnTo>
                  <a:lnTo>
                    <a:pt x="170" y="47"/>
                  </a:lnTo>
                  <a:lnTo>
                    <a:pt x="173" y="54"/>
                  </a:lnTo>
                  <a:lnTo>
                    <a:pt x="179" y="56"/>
                  </a:lnTo>
                  <a:lnTo>
                    <a:pt x="182" y="59"/>
                  </a:lnTo>
                  <a:lnTo>
                    <a:pt x="188" y="62"/>
                  </a:lnTo>
                  <a:lnTo>
                    <a:pt x="193" y="70"/>
                  </a:lnTo>
                  <a:lnTo>
                    <a:pt x="194" y="77"/>
                  </a:lnTo>
                  <a:lnTo>
                    <a:pt x="196" y="82"/>
                  </a:lnTo>
                  <a:lnTo>
                    <a:pt x="190" y="88"/>
                  </a:lnTo>
                  <a:lnTo>
                    <a:pt x="187" y="88"/>
                  </a:lnTo>
                  <a:lnTo>
                    <a:pt x="176" y="95"/>
                  </a:lnTo>
                  <a:lnTo>
                    <a:pt x="167" y="97"/>
                  </a:lnTo>
                  <a:lnTo>
                    <a:pt x="162" y="97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37" y="100"/>
                  </a:lnTo>
                  <a:lnTo>
                    <a:pt x="134" y="95"/>
                  </a:lnTo>
                  <a:lnTo>
                    <a:pt x="129" y="98"/>
                  </a:lnTo>
                  <a:lnTo>
                    <a:pt x="129" y="101"/>
                  </a:lnTo>
                  <a:lnTo>
                    <a:pt x="121" y="108"/>
                  </a:lnTo>
                  <a:lnTo>
                    <a:pt x="123" y="114"/>
                  </a:lnTo>
                  <a:lnTo>
                    <a:pt x="120" y="120"/>
                  </a:lnTo>
                  <a:lnTo>
                    <a:pt x="125" y="133"/>
                  </a:lnTo>
                  <a:lnTo>
                    <a:pt x="123" y="144"/>
                  </a:lnTo>
                  <a:lnTo>
                    <a:pt x="114" y="147"/>
                  </a:lnTo>
                  <a:lnTo>
                    <a:pt x="109" y="153"/>
                  </a:lnTo>
                  <a:lnTo>
                    <a:pt x="106" y="152"/>
                  </a:lnTo>
                  <a:lnTo>
                    <a:pt x="100" y="155"/>
                  </a:lnTo>
                  <a:lnTo>
                    <a:pt x="96" y="153"/>
                  </a:lnTo>
                  <a:lnTo>
                    <a:pt x="88" y="158"/>
                  </a:lnTo>
                  <a:lnTo>
                    <a:pt x="81" y="171"/>
                  </a:lnTo>
                  <a:lnTo>
                    <a:pt x="68" y="182"/>
                  </a:lnTo>
                  <a:lnTo>
                    <a:pt x="64" y="184"/>
                  </a:lnTo>
                  <a:lnTo>
                    <a:pt x="61" y="188"/>
                  </a:lnTo>
                  <a:lnTo>
                    <a:pt x="55" y="188"/>
                  </a:lnTo>
                  <a:lnTo>
                    <a:pt x="46" y="191"/>
                  </a:lnTo>
                  <a:lnTo>
                    <a:pt x="33" y="188"/>
                  </a:lnTo>
                  <a:lnTo>
                    <a:pt x="33" y="182"/>
                  </a:lnTo>
                  <a:lnTo>
                    <a:pt x="30" y="179"/>
                  </a:lnTo>
                  <a:lnTo>
                    <a:pt x="37" y="170"/>
                  </a:lnTo>
                  <a:lnTo>
                    <a:pt x="32" y="158"/>
                  </a:lnTo>
                  <a:lnTo>
                    <a:pt x="38" y="149"/>
                  </a:lnTo>
                  <a:lnTo>
                    <a:pt x="43" y="143"/>
                  </a:lnTo>
                  <a:lnTo>
                    <a:pt x="30" y="135"/>
                  </a:lnTo>
                  <a:lnTo>
                    <a:pt x="27" y="130"/>
                  </a:lnTo>
                  <a:lnTo>
                    <a:pt x="23" y="127"/>
                  </a:lnTo>
                  <a:lnTo>
                    <a:pt x="21" y="123"/>
                  </a:lnTo>
                  <a:lnTo>
                    <a:pt x="15" y="118"/>
                  </a:lnTo>
                  <a:lnTo>
                    <a:pt x="26" y="103"/>
                  </a:lnTo>
                  <a:lnTo>
                    <a:pt x="27" y="101"/>
                  </a:lnTo>
                  <a:lnTo>
                    <a:pt x="27" y="98"/>
                  </a:lnTo>
                  <a:lnTo>
                    <a:pt x="30" y="92"/>
                  </a:lnTo>
                  <a:lnTo>
                    <a:pt x="24" y="89"/>
                  </a:lnTo>
                  <a:lnTo>
                    <a:pt x="24" y="80"/>
                  </a:lnTo>
                  <a:lnTo>
                    <a:pt x="18" y="83"/>
                  </a:lnTo>
                  <a:lnTo>
                    <a:pt x="12" y="83"/>
                  </a:lnTo>
                  <a:lnTo>
                    <a:pt x="3" y="74"/>
                  </a:lnTo>
                  <a:lnTo>
                    <a:pt x="0" y="68"/>
                  </a:lnTo>
                  <a:lnTo>
                    <a:pt x="3" y="65"/>
                  </a:lnTo>
                  <a:lnTo>
                    <a:pt x="2" y="57"/>
                  </a:lnTo>
                  <a:lnTo>
                    <a:pt x="15" y="57"/>
                  </a:lnTo>
                  <a:lnTo>
                    <a:pt x="21" y="56"/>
                  </a:lnTo>
                  <a:lnTo>
                    <a:pt x="23" y="50"/>
                  </a:lnTo>
                  <a:lnTo>
                    <a:pt x="27" y="48"/>
                  </a:lnTo>
                  <a:lnTo>
                    <a:pt x="32" y="48"/>
                  </a:lnTo>
                  <a:lnTo>
                    <a:pt x="41" y="51"/>
                  </a:lnTo>
                  <a:lnTo>
                    <a:pt x="59" y="45"/>
                  </a:lnTo>
                  <a:lnTo>
                    <a:pt x="70" y="42"/>
                  </a:lnTo>
                  <a:lnTo>
                    <a:pt x="74" y="44"/>
                  </a:lnTo>
                  <a:lnTo>
                    <a:pt x="81" y="41"/>
                  </a:lnTo>
                  <a:lnTo>
                    <a:pt x="85" y="33"/>
                  </a:lnTo>
                  <a:lnTo>
                    <a:pt x="93" y="32"/>
                  </a:lnTo>
                  <a:lnTo>
                    <a:pt x="103" y="25"/>
                  </a:lnTo>
                  <a:lnTo>
                    <a:pt x="103" y="21"/>
                  </a:lnTo>
                  <a:lnTo>
                    <a:pt x="100" y="18"/>
                  </a:lnTo>
                  <a:lnTo>
                    <a:pt x="100" y="10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0" name="Freeform 6879">
              <a:extLst>
                <a:ext uri="{FF2B5EF4-FFF2-40B4-BE49-F238E27FC236}">
                  <a16:creationId xmlns:a16="http://schemas.microsoft.com/office/drawing/2014/main" id="{34A99C75-2843-20C7-31E8-16E76975F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" y="3291"/>
              <a:ext cx="48" cy="40"/>
            </a:xfrm>
            <a:custGeom>
              <a:avLst/>
              <a:gdLst>
                <a:gd name="T0" fmla="*/ 63 w 98"/>
                <a:gd name="T1" fmla="*/ 0 h 81"/>
                <a:gd name="T2" fmla="*/ 54 w 98"/>
                <a:gd name="T3" fmla="*/ 14 h 81"/>
                <a:gd name="T4" fmla="*/ 44 w 98"/>
                <a:gd name="T5" fmla="*/ 17 h 81"/>
                <a:gd name="T6" fmla="*/ 28 w 98"/>
                <a:gd name="T7" fmla="*/ 21 h 81"/>
                <a:gd name="T8" fmla="*/ 25 w 98"/>
                <a:gd name="T9" fmla="*/ 25 h 81"/>
                <a:gd name="T10" fmla="*/ 23 w 98"/>
                <a:gd name="T11" fmla="*/ 26 h 81"/>
                <a:gd name="T12" fmla="*/ 14 w 98"/>
                <a:gd name="T13" fmla="*/ 34 h 81"/>
                <a:gd name="T14" fmla="*/ 13 w 98"/>
                <a:gd name="T15" fmla="*/ 38 h 81"/>
                <a:gd name="T16" fmla="*/ 8 w 98"/>
                <a:gd name="T17" fmla="*/ 40 h 81"/>
                <a:gd name="T18" fmla="*/ 6 w 98"/>
                <a:gd name="T19" fmla="*/ 47 h 81"/>
                <a:gd name="T20" fmla="*/ 3 w 98"/>
                <a:gd name="T21" fmla="*/ 50 h 81"/>
                <a:gd name="T22" fmla="*/ 0 w 98"/>
                <a:gd name="T23" fmla="*/ 59 h 81"/>
                <a:gd name="T24" fmla="*/ 3 w 98"/>
                <a:gd name="T25" fmla="*/ 67 h 81"/>
                <a:gd name="T26" fmla="*/ 8 w 98"/>
                <a:gd name="T27" fmla="*/ 69 h 81"/>
                <a:gd name="T28" fmla="*/ 14 w 98"/>
                <a:gd name="T29" fmla="*/ 76 h 81"/>
                <a:gd name="T30" fmla="*/ 20 w 98"/>
                <a:gd name="T31" fmla="*/ 76 h 81"/>
                <a:gd name="T32" fmla="*/ 28 w 98"/>
                <a:gd name="T33" fmla="*/ 73 h 81"/>
                <a:gd name="T34" fmla="*/ 31 w 98"/>
                <a:gd name="T35" fmla="*/ 78 h 81"/>
                <a:gd name="T36" fmla="*/ 35 w 98"/>
                <a:gd name="T37" fmla="*/ 76 h 81"/>
                <a:gd name="T38" fmla="*/ 37 w 98"/>
                <a:gd name="T39" fmla="*/ 81 h 81"/>
                <a:gd name="T40" fmla="*/ 43 w 98"/>
                <a:gd name="T41" fmla="*/ 78 h 81"/>
                <a:gd name="T42" fmla="*/ 47 w 98"/>
                <a:gd name="T43" fmla="*/ 72 h 81"/>
                <a:gd name="T44" fmla="*/ 51 w 98"/>
                <a:gd name="T45" fmla="*/ 70 h 81"/>
                <a:gd name="T46" fmla="*/ 57 w 98"/>
                <a:gd name="T47" fmla="*/ 67 h 81"/>
                <a:gd name="T48" fmla="*/ 63 w 98"/>
                <a:gd name="T49" fmla="*/ 61 h 81"/>
                <a:gd name="T50" fmla="*/ 73 w 98"/>
                <a:gd name="T51" fmla="*/ 63 h 81"/>
                <a:gd name="T52" fmla="*/ 76 w 98"/>
                <a:gd name="T53" fmla="*/ 58 h 81"/>
                <a:gd name="T54" fmla="*/ 84 w 98"/>
                <a:gd name="T55" fmla="*/ 61 h 81"/>
                <a:gd name="T56" fmla="*/ 88 w 98"/>
                <a:gd name="T57" fmla="*/ 64 h 81"/>
                <a:gd name="T58" fmla="*/ 90 w 98"/>
                <a:gd name="T59" fmla="*/ 69 h 81"/>
                <a:gd name="T60" fmla="*/ 98 w 98"/>
                <a:gd name="T61" fmla="*/ 69 h 81"/>
                <a:gd name="T62" fmla="*/ 95 w 98"/>
                <a:gd name="T63" fmla="*/ 50 h 81"/>
                <a:gd name="T64" fmla="*/ 90 w 98"/>
                <a:gd name="T65" fmla="*/ 37 h 81"/>
                <a:gd name="T66" fmla="*/ 79 w 98"/>
                <a:gd name="T67" fmla="*/ 18 h 81"/>
                <a:gd name="T68" fmla="*/ 63 w 98"/>
                <a:gd name="T6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8" h="81">
                  <a:moveTo>
                    <a:pt x="63" y="0"/>
                  </a:moveTo>
                  <a:lnTo>
                    <a:pt x="54" y="14"/>
                  </a:lnTo>
                  <a:lnTo>
                    <a:pt x="44" y="17"/>
                  </a:lnTo>
                  <a:lnTo>
                    <a:pt x="28" y="21"/>
                  </a:lnTo>
                  <a:lnTo>
                    <a:pt x="25" y="25"/>
                  </a:lnTo>
                  <a:lnTo>
                    <a:pt x="23" y="26"/>
                  </a:lnTo>
                  <a:lnTo>
                    <a:pt x="14" y="34"/>
                  </a:lnTo>
                  <a:lnTo>
                    <a:pt x="13" y="38"/>
                  </a:lnTo>
                  <a:lnTo>
                    <a:pt x="8" y="40"/>
                  </a:lnTo>
                  <a:lnTo>
                    <a:pt x="6" y="47"/>
                  </a:lnTo>
                  <a:lnTo>
                    <a:pt x="3" y="50"/>
                  </a:lnTo>
                  <a:lnTo>
                    <a:pt x="0" y="59"/>
                  </a:lnTo>
                  <a:lnTo>
                    <a:pt x="3" y="67"/>
                  </a:lnTo>
                  <a:lnTo>
                    <a:pt x="8" y="69"/>
                  </a:lnTo>
                  <a:lnTo>
                    <a:pt x="14" y="76"/>
                  </a:lnTo>
                  <a:lnTo>
                    <a:pt x="20" y="76"/>
                  </a:lnTo>
                  <a:lnTo>
                    <a:pt x="28" y="73"/>
                  </a:lnTo>
                  <a:lnTo>
                    <a:pt x="31" y="78"/>
                  </a:lnTo>
                  <a:lnTo>
                    <a:pt x="35" y="76"/>
                  </a:lnTo>
                  <a:lnTo>
                    <a:pt x="37" y="81"/>
                  </a:lnTo>
                  <a:lnTo>
                    <a:pt x="43" y="78"/>
                  </a:lnTo>
                  <a:lnTo>
                    <a:pt x="47" y="72"/>
                  </a:lnTo>
                  <a:lnTo>
                    <a:pt x="51" y="70"/>
                  </a:lnTo>
                  <a:lnTo>
                    <a:pt x="57" y="67"/>
                  </a:lnTo>
                  <a:lnTo>
                    <a:pt x="63" y="61"/>
                  </a:lnTo>
                  <a:lnTo>
                    <a:pt x="73" y="63"/>
                  </a:lnTo>
                  <a:lnTo>
                    <a:pt x="76" y="58"/>
                  </a:lnTo>
                  <a:lnTo>
                    <a:pt x="84" y="61"/>
                  </a:lnTo>
                  <a:lnTo>
                    <a:pt x="88" y="64"/>
                  </a:lnTo>
                  <a:lnTo>
                    <a:pt x="90" y="69"/>
                  </a:lnTo>
                  <a:lnTo>
                    <a:pt x="98" y="69"/>
                  </a:lnTo>
                  <a:lnTo>
                    <a:pt x="95" y="50"/>
                  </a:lnTo>
                  <a:lnTo>
                    <a:pt x="90" y="37"/>
                  </a:lnTo>
                  <a:lnTo>
                    <a:pt x="79" y="1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1" name="Freeform 6880">
              <a:extLst>
                <a:ext uri="{FF2B5EF4-FFF2-40B4-BE49-F238E27FC236}">
                  <a16:creationId xmlns:a16="http://schemas.microsoft.com/office/drawing/2014/main" id="{4EA67347-C18B-FA8D-E52E-3DE74DA54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" y="3291"/>
              <a:ext cx="48" cy="40"/>
            </a:xfrm>
            <a:custGeom>
              <a:avLst/>
              <a:gdLst>
                <a:gd name="T0" fmla="*/ 63 w 98"/>
                <a:gd name="T1" fmla="*/ 0 h 81"/>
                <a:gd name="T2" fmla="*/ 79 w 98"/>
                <a:gd name="T3" fmla="*/ 18 h 81"/>
                <a:gd name="T4" fmla="*/ 90 w 98"/>
                <a:gd name="T5" fmla="*/ 37 h 81"/>
                <a:gd name="T6" fmla="*/ 95 w 98"/>
                <a:gd name="T7" fmla="*/ 50 h 81"/>
                <a:gd name="T8" fmla="*/ 98 w 98"/>
                <a:gd name="T9" fmla="*/ 69 h 81"/>
                <a:gd name="T10" fmla="*/ 90 w 98"/>
                <a:gd name="T11" fmla="*/ 69 h 81"/>
                <a:gd name="T12" fmla="*/ 88 w 98"/>
                <a:gd name="T13" fmla="*/ 64 h 81"/>
                <a:gd name="T14" fmla="*/ 84 w 98"/>
                <a:gd name="T15" fmla="*/ 61 h 81"/>
                <a:gd name="T16" fmla="*/ 76 w 98"/>
                <a:gd name="T17" fmla="*/ 58 h 81"/>
                <a:gd name="T18" fmla="*/ 73 w 98"/>
                <a:gd name="T19" fmla="*/ 63 h 81"/>
                <a:gd name="T20" fmla="*/ 63 w 98"/>
                <a:gd name="T21" fmla="*/ 61 h 81"/>
                <a:gd name="T22" fmla="*/ 57 w 98"/>
                <a:gd name="T23" fmla="*/ 67 h 81"/>
                <a:gd name="T24" fmla="*/ 51 w 98"/>
                <a:gd name="T25" fmla="*/ 70 h 81"/>
                <a:gd name="T26" fmla="*/ 47 w 98"/>
                <a:gd name="T27" fmla="*/ 72 h 81"/>
                <a:gd name="T28" fmla="*/ 43 w 98"/>
                <a:gd name="T29" fmla="*/ 78 h 81"/>
                <a:gd name="T30" fmla="*/ 37 w 98"/>
                <a:gd name="T31" fmla="*/ 81 h 81"/>
                <a:gd name="T32" fmla="*/ 35 w 98"/>
                <a:gd name="T33" fmla="*/ 76 h 81"/>
                <a:gd name="T34" fmla="*/ 31 w 98"/>
                <a:gd name="T35" fmla="*/ 78 h 81"/>
                <a:gd name="T36" fmla="*/ 28 w 98"/>
                <a:gd name="T37" fmla="*/ 73 h 81"/>
                <a:gd name="T38" fmla="*/ 20 w 98"/>
                <a:gd name="T39" fmla="*/ 76 h 81"/>
                <a:gd name="T40" fmla="*/ 14 w 98"/>
                <a:gd name="T41" fmla="*/ 76 h 81"/>
                <a:gd name="T42" fmla="*/ 8 w 98"/>
                <a:gd name="T43" fmla="*/ 69 h 81"/>
                <a:gd name="T44" fmla="*/ 3 w 98"/>
                <a:gd name="T45" fmla="*/ 67 h 81"/>
                <a:gd name="T46" fmla="*/ 0 w 98"/>
                <a:gd name="T47" fmla="*/ 59 h 81"/>
                <a:gd name="T48" fmla="*/ 3 w 98"/>
                <a:gd name="T49" fmla="*/ 50 h 81"/>
                <a:gd name="T50" fmla="*/ 6 w 98"/>
                <a:gd name="T51" fmla="*/ 47 h 81"/>
                <a:gd name="T52" fmla="*/ 8 w 98"/>
                <a:gd name="T53" fmla="*/ 40 h 81"/>
                <a:gd name="T54" fmla="*/ 13 w 98"/>
                <a:gd name="T55" fmla="*/ 38 h 81"/>
                <a:gd name="T56" fmla="*/ 14 w 98"/>
                <a:gd name="T57" fmla="*/ 34 h 81"/>
                <a:gd name="T58" fmla="*/ 23 w 98"/>
                <a:gd name="T59" fmla="*/ 26 h 81"/>
                <a:gd name="T60" fmla="*/ 25 w 98"/>
                <a:gd name="T61" fmla="*/ 25 h 81"/>
                <a:gd name="T62" fmla="*/ 28 w 98"/>
                <a:gd name="T63" fmla="*/ 21 h 81"/>
                <a:gd name="T64" fmla="*/ 44 w 98"/>
                <a:gd name="T65" fmla="*/ 17 h 81"/>
                <a:gd name="T66" fmla="*/ 54 w 98"/>
                <a:gd name="T67" fmla="*/ 14 h 81"/>
                <a:gd name="T68" fmla="*/ 63 w 98"/>
                <a:gd name="T6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8" h="81">
                  <a:moveTo>
                    <a:pt x="63" y="0"/>
                  </a:moveTo>
                  <a:lnTo>
                    <a:pt x="79" y="18"/>
                  </a:lnTo>
                  <a:lnTo>
                    <a:pt x="90" y="37"/>
                  </a:lnTo>
                  <a:lnTo>
                    <a:pt x="95" y="50"/>
                  </a:lnTo>
                  <a:lnTo>
                    <a:pt x="98" y="69"/>
                  </a:lnTo>
                  <a:lnTo>
                    <a:pt x="90" y="69"/>
                  </a:lnTo>
                  <a:lnTo>
                    <a:pt x="88" y="64"/>
                  </a:lnTo>
                  <a:lnTo>
                    <a:pt x="84" y="61"/>
                  </a:lnTo>
                  <a:lnTo>
                    <a:pt x="76" y="58"/>
                  </a:lnTo>
                  <a:lnTo>
                    <a:pt x="73" y="63"/>
                  </a:lnTo>
                  <a:lnTo>
                    <a:pt x="63" y="61"/>
                  </a:lnTo>
                  <a:lnTo>
                    <a:pt x="57" y="67"/>
                  </a:lnTo>
                  <a:lnTo>
                    <a:pt x="51" y="70"/>
                  </a:lnTo>
                  <a:lnTo>
                    <a:pt x="47" y="72"/>
                  </a:lnTo>
                  <a:lnTo>
                    <a:pt x="43" y="78"/>
                  </a:lnTo>
                  <a:lnTo>
                    <a:pt x="37" y="81"/>
                  </a:lnTo>
                  <a:lnTo>
                    <a:pt x="35" y="76"/>
                  </a:lnTo>
                  <a:lnTo>
                    <a:pt x="31" y="78"/>
                  </a:lnTo>
                  <a:lnTo>
                    <a:pt x="28" y="73"/>
                  </a:lnTo>
                  <a:lnTo>
                    <a:pt x="20" y="76"/>
                  </a:lnTo>
                  <a:lnTo>
                    <a:pt x="14" y="76"/>
                  </a:lnTo>
                  <a:lnTo>
                    <a:pt x="8" y="69"/>
                  </a:lnTo>
                  <a:lnTo>
                    <a:pt x="3" y="67"/>
                  </a:lnTo>
                  <a:lnTo>
                    <a:pt x="0" y="59"/>
                  </a:lnTo>
                  <a:lnTo>
                    <a:pt x="3" y="50"/>
                  </a:lnTo>
                  <a:lnTo>
                    <a:pt x="6" y="47"/>
                  </a:lnTo>
                  <a:lnTo>
                    <a:pt x="8" y="40"/>
                  </a:lnTo>
                  <a:lnTo>
                    <a:pt x="13" y="38"/>
                  </a:lnTo>
                  <a:lnTo>
                    <a:pt x="14" y="34"/>
                  </a:lnTo>
                  <a:lnTo>
                    <a:pt x="23" y="26"/>
                  </a:lnTo>
                  <a:lnTo>
                    <a:pt x="25" y="25"/>
                  </a:lnTo>
                  <a:lnTo>
                    <a:pt x="28" y="21"/>
                  </a:lnTo>
                  <a:lnTo>
                    <a:pt x="44" y="17"/>
                  </a:lnTo>
                  <a:lnTo>
                    <a:pt x="54" y="1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" name="Freeform 6881">
              <a:extLst>
                <a:ext uri="{FF2B5EF4-FFF2-40B4-BE49-F238E27FC236}">
                  <a16:creationId xmlns:a16="http://schemas.microsoft.com/office/drawing/2014/main" id="{05F855B2-71E7-9435-4F29-B9278024F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" y="3291"/>
              <a:ext cx="48" cy="40"/>
            </a:xfrm>
            <a:custGeom>
              <a:avLst/>
              <a:gdLst>
                <a:gd name="T0" fmla="*/ 63 w 98"/>
                <a:gd name="T1" fmla="*/ 0 h 81"/>
                <a:gd name="T2" fmla="*/ 79 w 98"/>
                <a:gd name="T3" fmla="*/ 18 h 81"/>
                <a:gd name="T4" fmla="*/ 90 w 98"/>
                <a:gd name="T5" fmla="*/ 37 h 81"/>
                <a:gd name="T6" fmla="*/ 95 w 98"/>
                <a:gd name="T7" fmla="*/ 50 h 81"/>
                <a:gd name="T8" fmla="*/ 98 w 98"/>
                <a:gd name="T9" fmla="*/ 69 h 81"/>
                <a:gd name="T10" fmla="*/ 90 w 98"/>
                <a:gd name="T11" fmla="*/ 69 h 81"/>
                <a:gd name="T12" fmla="*/ 88 w 98"/>
                <a:gd name="T13" fmla="*/ 64 h 81"/>
                <a:gd name="T14" fmla="*/ 84 w 98"/>
                <a:gd name="T15" fmla="*/ 61 h 81"/>
                <a:gd name="T16" fmla="*/ 76 w 98"/>
                <a:gd name="T17" fmla="*/ 58 h 81"/>
                <a:gd name="T18" fmla="*/ 73 w 98"/>
                <a:gd name="T19" fmla="*/ 63 h 81"/>
                <a:gd name="T20" fmla="*/ 63 w 98"/>
                <a:gd name="T21" fmla="*/ 61 h 81"/>
                <a:gd name="T22" fmla="*/ 57 w 98"/>
                <a:gd name="T23" fmla="*/ 67 h 81"/>
                <a:gd name="T24" fmla="*/ 51 w 98"/>
                <a:gd name="T25" fmla="*/ 70 h 81"/>
                <a:gd name="T26" fmla="*/ 47 w 98"/>
                <a:gd name="T27" fmla="*/ 72 h 81"/>
                <a:gd name="T28" fmla="*/ 43 w 98"/>
                <a:gd name="T29" fmla="*/ 78 h 81"/>
                <a:gd name="T30" fmla="*/ 37 w 98"/>
                <a:gd name="T31" fmla="*/ 81 h 81"/>
                <a:gd name="T32" fmla="*/ 35 w 98"/>
                <a:gd name="T33" fmla="*/ 76 h 81"/>
                <a:gd name="T34" fmla="*/ 31 w 98"/>
                <a:gd name="T35" fmla="*/ 78 h 81"/>
                <a:gd name="T36" fmla="*/ 28 w 98"/>
                <a:gd name="T37" fmla="*/ 73 h 81"/>
                <a:gd name="T38" fmla="*/ 20 w 98"/>
                <a:gd name="T39" fmla="*/ 76 h 81"/>
                <a:gd name="T40" fmla="*/ 14 w 98"/>
                <a:gd name="T41" fmla="*/ 76 h 81"/>
                <a:gd name="T42" fmla="*/ 8 w 98"/>
                <a:gd name="T43" fmla="*/ 69 h 81"/>
                <a:gd name="T44" fmla="*/ 3 w 98"/>
                <a:gd name="T45" fmla="*/ 67 h 81"/>
                <a:gd name="T46" fmla="*/ 0 w 98"/>
                <a:gd name="T47" fmla="*/ 59 h 81"/>
                <a:gd name="T48" fmla="*/ 3 w 98"/>
                <a:gd name="T49" fmla="*/ 50 h 81"/>
                <a:gd name="T50" fmla="*/ 6 w 98"/>
                <a:gd name="T51" fmla="*/ 47 h 81"/>
                <a:gd name="T52" fmla="*/ 8 w 98"/>
                <a:gd name="T53" fmla="*/ 40 h 81"/>
                <a:gd name="T54" fmla="*/ 13 w 98"/>
                <a:gd name="T55" fmla="*/ 38 h 81"/>
                <a:gd name="T56" fmla="*/ 14 w 98"/>
                <a:gd name="T57" fmla="*/ 34 h 81"/>
                <a:gd name="T58" fmla="*/ 23 w 98"/>
                <a:gd name="T59" fmla="*/ 26 h 81"/>
                <a:gd name="T60" fmla="*/ 25 w 98"/>
                <a:gd name="T61" fmla="*/ 25 h 81"/>
                <a:gd name="T62" fmla="*/ 28 w 98"/>
                <a:gd name="T63" fmla="*/ 21 h 81"/>
                <a:gd name="T64" fmla="*/ 44 w 98"/>
                <a:gd name="T65" fmla="*/ 17 h 81"/>
                <a:gd name="T66" fmla="*/ 54 w 98"/>
                <a:gd name="T67" fmla="*/ 14 h 81"/>
                <a:gd name="T68" fmla="*/ 63 w 98"/>
                <a:gd name="T6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8" h="81">
                  <a:moveTo>
                    <a:pt x="63" y="0"/>
                  </a:moveTo>
                  <a:lnTo>
                    <a:pt x="79" y="18"/>
                  </a:lnTo>
                  <a:lnTo>
                    <a:pt x="90" y="37"/>
                  </a:lnTo>
                  <a:lnTo>
                    <a:pt x="95" y="50"/>
                  </a:lnTo>
                  <a:lnTo>
                    <a:pt x="98" y="69"/>
                  </a:lnTo>
                  <a:lnTo>
                    <a:pt x="90" y="69"/>
                  </a:lnTo>
                  <a:lnTo>
                    <a:pt x="88" y="64"/>
                  </a:lnTo>
                  <a:lnTo>
                    <a:pt x="84" y="61"/>
                  </a:lnTo>
                  <a:lnTo>
                    <a:pt x="76" y="58"/>
                  </a:lnTo>
                  <a:lnTo>
                    <a:pt x="73" y="63"/>
                  </a:lnTo>
                  <a:lnTo>
                    <a:pt x="63" y="61"/>
                  </a:lnTo>
                  <a:lnTo>
                    <a:pt x="57" y="67"/>
                  </a:lnTo>
                  <a:lnTo>
                    <a:pt x="51" y="70"/>
                  </a:lnTo>
                  <a:lnTo>
                    <a:pt x="47" y="72"/>
                  </a:lnTo>
                  <a:lnTo>
                    <a:pt x="43" y="78"/>
                  </a:lnTo>
                  <a:lnTo>
                    <a:pt x="37" y="81"/>
                  </a:lnTo>
                  <a:lnTo>
                    <a:pt x="35" y="76"/>
                  </a:lnTo>
                  <a:lnTo>
                    <a:pt x="31" y="78"/>
                  </a:lnTo>
                  <a:lnTo>
                    <a:pt x="28" y="73"/>
                  </a:lnTo>
                  <a:lnTo>
                    <a:pt x="20" y="76"/>
                  </a:lnTo>
                  <a:lnTo>
                    <a:pt x="14" y="76"/>
                  </a:lnTo>
                  <a:lnTo>
                    <a:pt x="8" y="69"/>
                  </a:lnTo>
                  <a:lnTo>
                    <a:pt x="3" y="67"/>
                  </a:lnTo>
                  <a:lnTo>
                    <a:pt x="0" y="59"/>
                  </a:lnTo>
                  <a:lnTo>
                    <a:pt x="3" y="50"/>
                  </a:lnTo>
                  <a:lnTo>
                    <a:pt x="6" y="47"/>
                  </a:lnTo>
                  <a:lnTo>
                    <a:pt x="8" y="40"/>
                  </a:lnTo>
                  <a:lnTo>
                    <a:pt x="13" y="38"/>
                  </a:lnTo>
                  <a:lnTo>
                    <a:pt x="14" y="34"/>
                  </a:lnTo>
                  <a:lnTo>
                    <a:pt x="23" y="26"/>
                  </a:lnTo>
                  <a:lnTo>
                    <a:pt x="25" y="25"/>
                  </a:lnTo>
                  <a:lnTo>
                    <a:pt x="28" y="21"/>
                  </a:lnTo>
                  <a:lnTo>
                    <a:pt x="44" y="17"/>
                  </a:lnTo>
                  <a:lnTo>
                    <a:pt x="54" y="14"/>
                  </a:lnTo>
                  <a:lnTo>
                    <a:pt x="63" y="0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3" name="Freeform 6882">
              <a:extLst>
                <a:ext uri="{FF2B5EF4-FFF2-40B4-BE49-F238E27FC236}">
                  <a16:creationId xmlns:a16="http://schemas.microsoft.com/office/drawing/2014/main" id="{1CDAF928-5E01-8604-69A8-B96DC073F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6" y="3368"/>
              <a:ext cx="72" cy="67"/>
            </a:xfrm>
            <a:custGeom>
              <a:avLst/>
              <a:gdLst>
                <a:gd name="T0" fmla="*/ 108 w 146"/>
                <a:gd name="T1" fmla="*/ 4 h 133"/>
                <a:gd name="T2" fmla="*/ 102 w 146"/>
                <a:gd name="T3" fmla="*/ 4 h 133"/>
                <a:gd name="T4" fmla="*/ 94 w 146"/>
                <a:gd name="T5" fmla="*/ 10 h 133"/>
                <a:gd name="T6" fmla="*/ 90 w 146"/>
                <a:gd name="T7" fmla="*/ 10 h 133"/>
                <a:gd name="T8" fmla="*/ 85 w 146"/>
                <a:gd name="T9" fmla="*/ 6 h 133"/>
                <a:gd name="T10" fmla="*/ 81 w 146"/>
                <a:gd name="T11" fmla="*/ 10 h 133"/>
                <a:gd name="T12" fmla="*/ 72 w 146"/>
                <a:gd name="T13" fmla="*/ 12 h 133"/>
                <a:gd name="T14" fmla="*/ 61 w 146"/>
                <a:gd name="T15" fmla="*/ 16 h 133"/>
                <a:gd name="T16" fmla="*/ 61 w 146"/>
                <a:gd name="T17" fmla="*/ 23 h 133"/>
                <a:gd name="T18" fmla="*/ 55 w 146"/>
                <a:gd name="T19" fmla="*/ 16 h 133"/>
                <a:gd name="T20" fmla="*/ 41 w 146"/>
                <a:gd name="T21" fmla="*/ 13 h 133"/>
                <a:gd name="T22" fmla="*/ 40 w 146"/>
                <a:gd name="T23" fmla="*/ 19 h 133"/>
                <a:gd name="T24" fmla="*/ 37 w 146"/>
                <a:gd name="T25" fmla="*/ 18 h 133"/>
                <a:gd name="T26" fmla="*/ 37 w 146"/>
                <a:gd name="T27" fmla="*/ 18 h 133"/>
                <a:gd name="T28" fmla="*/ 26 w 146"/>
                <a:gd name="T29" fmla="*/ 21 h 133"/>
                <a:gd name="T30" fmla="*/ 17 w 146"/>
                <a:gd name="T31" fmla="*/ 18 h 133"/>
                <a:gd name="T32" fmla="*/ 11 w 146"/>
                <a:gd name="T33" fmla="*/ 18 h 133"/>
                <a:gd name="T34" fmla="*/ 3 w 146"/>
                <a:gd name="T35" fmla="*/ 21 h 133"/>
                <a:gd name="T36" fmla="*/ 3 w 146"/>
                <a:gd name="T37" fmla="*/ 23 h 133"/>
                <a:gd name="T38" fmla="*/ 3 w 146"/>
                <a:gd name="T39" fmla="*/ 27 h 133"/>
                <a:gd name="T40" fmla="*/ 0 w 146"/>
                <a:gd name="T41" fmla="*/ 33 h 133"/>
                <a:gd name="T42" fmla="*/ 3 w 146"/>
                <a:gd name="T43" fmla="*/ 39 h 133"/>
                <a:gd name="T44" fmla="*/ 5 w 146"/>
                <a:gd name="T45" fmla="*/ 45 h 133"/>
                <a:gd name="T46" fmla="*/ 8 w 146"/>
                <a:gd name="T47" fmla="*/ 51 h 133"/>
                <a:gd name="T48" fmla="*/ 11 w 146"/>
                <a:gd name="T49" fmla="*/ 60 h 133"/>
                <a:gd name="T50" fmla="*/ 15 w 146"/>
                <a:gd name="T51" fmla="*/ 65 h 133"/>
                <a:gd name="T52" fmla="*/ 17 w 146"/>
                <a:gd name="T53" fmla="*/ 67 h 133"/>
                <a:gd name="T54" fmla="*/ 18 w 146"/>
                <a:gd name="T55" fmla="*/ 74 h 133"/>
                <a:gd name="T56" fmla="*/ 23 w 146"/>
                <a:gd name="T57" fmla="*/ 76 h 133"/>
                <a:gd name="T58" fmla="*/ 24 w 146"/>
                <a:gd name="T59" fmla="*/ 79 h 133"/>
                <a:gd name="T60" fmla="*/ 40 w 146"/>
                <a:gd name="T61" fmla="*/ 89 h 133"/>
                <a:gd name="T62" fmla="*/ 40 w 146"/>
                <a:gd name="T63" fmla="*/ 95 h 133"/>
                <a:gd name="T64" fmla="*/ 61 w 146"/>
                <a:gd name="T65" fmla="*/ 97 h 133"/>
                <a:gd name="T66" fmla="*/ 64 w 146"/>
                <a:gd name="T67" fmla="*/ 103 h 133"/>
                <a:gd name="T68" fmla="*/ 72 w 146"/>
                <a:gd name="T69" fmla="*/ 108 h 133"/>
                <a:gd name="T70" fmla="*/ 79 w 146"/>
                <a:gd name="T71" fmla="*/ 115 h 133"/>
                <a:gd name="T72" fmla="*/ 87 w 146"/>
                <a:gd name="T73" fmla="*/ 115 h 133"/>
                <a:gd name="T74" fmla="*/ 91 w 146"/>
                <a:gd name="T75" fmla="*/ 114 h 133"/>
                <a:gd name="T76" fmla="*/ 99 w 146"/>
                <a:gd name="T77" fmla="*/ 114 h 133"/>
                <a:gd name="T78" fmla="*/ 111 w 146"/>
                <a:gd name="T79" fmla="*/ 120 h 133"/>
                <a:gd name="T80" fmla="*/ 128 w 146"/>
                <a:gd name="T81" fmla="*/ 132 h 133"/>
                <a:gd name="T82" fmla="*/ 135 w 146"/>
                <a:gd name="T83" fmla="*/ 133 h 133"/>
                <a:gd name="T84" fmla="*/ 144 w 146"/>
                <a:gd name="T85" fmla="*/ 133 h 133"/>
                <a:gd name="T86" fmla="*/ 146 w 146"/>
                <a:gd name="T87" fmla="*/ 102 h 133"/>
                <a:gd name="T88" fmla="*/ 140 w 146"/>
                <a:gd name="T89" fmla="*/ 88 h 133"/>
                <a:gd name="T90" fmla="*/ 137 w 146"/>
                <a:gd name="T91" fmla="*/ 76 h 133"/>
                <a:gd name="T92" fmla="*/ 134 w 146"/>
                <a:gd name="T93" fmla="*/ 67 h 133"/>
                <a:gd name="T94" fmla="*/ 131 w 146"/>
                <a:gd name="T95" fmla="*/ 59 h 133"/>
                <a:gd name="T96" fmla="*/ 128 w 146"/>
                <a:gd name="T97" fmla="*/ 53 h 133"/>
                <a:gd name="T98" fmla="*/ 125 w 146"/>
                <a:gd name="T99" fmla="*/ 42 h 133"/>
                <a:gd name="T100" fmla="*/ 123 w 146"/>
                <a:gd name="T101" fmla="*/ 27 h 133"/>
                <a:gd name="T102" fmla="*/ 125 w 146"/>
                <a:gd name="T103" fmla="*/ 1 h 133"/>
                <a:gd name="T104" fmla="*/ 116 w 146"/>
                <a:gd name="T105" fmla="*/ 1 h 133"/>
                <a:gd name="T106" fmla="*/ 109 w 146"/>
                <a:gd name="T107" fmla="*/ 0 h 133"/>
                <a:gd name="T108" fmla="*/ 108 w 146"/>
                <a:gd name="T109" fmla="*/ 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133">
                  <a:moveTo>
                    <a:pt x="108" y="4"/>
                  </a:moveTo>
                  <a:lnTo>
                    <a:pt x="102" y="4"/>
                  </a:lnTo>
                  <a:lnTo>
                    <a:pt x="94" y="10"/>
                  </a:lnTo>
                  <a:lnTo>
                    <a:pt x="90" y="10"/>
                  </a:lnTo>
                  <a:lnTo>
                    <a:pt x="85" y="6"/>
                  </a:lnTo>
                  <a:lnTo>
                    <a:pt x="81" y="10"/>
                  </a:lnTo>
                  <a:lnTo>
                    <a:pt x="72" y="12"/>
                  </a:lnTo>
                  <a:lnTo>
                    <a:pt x="61" y="16"/>
                  </a:lnTo>
                  <a:lnTo>
                    <a:pt x="61" y="23"/>
                  </a:lnTo>
                  <a:lnTo>
                    <a:pt x="55" y="16"/>
                  </a:lnTo>
                  <a:lnTo>
                    <a:pt x="41" y="13"/>
                  </a:lnTo>
                  <a:lnTo>
                    <a:pt x="40" y="19"/>
                  </a:lnTo>
                  <a:lnTo>
                    <a:pt x="37" y="18"/>
                  </a:lnTo>
                  <a:lnTo>
                    <a:pt x="37" y="18"/>
                  </a:lnTo>
                  <a:lnTo>
                    <a:pt x="26" y="21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3" y="39"/>
                  </a:lnTo>
                  <a:lnTo>
                    <a:pt x="5" y="45"/>
                  </a:lnTo>
                  <a:lnTo>
                    <a:pt x="8" y="51"/>
                  </a:lnTo>
                  <a:lnTo>
                    <a:pt x="11" y="60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8" y="74"/>
                  </a:lnTo>
                  <a:lnTo>
                    <a:pt x="23" y="76"/>
                  </a:lnTo>
                  <a:lnTo>
                    <a:pt x="24" y="79"/>
                  </a:lnTo>
                  <a:lnTo>
                    <a:pt x="40" y="89"/>
                  </a:lnTo>
                  <a:lnTo>
                    <a:pt x="40" y="95"/>
                  </a:lnTo>
                  <a:lnTo>
                    <a:pt x="61" y="97"/>
                  </a:lnTo>
                  <a:lnTo>
                    <a:pt x="64" y="103"/>
                  </a:lnTo>
                  <a:lnTo>
                    <a:pt x="72" y="108"/>
                  </a:lnTo>
                  <a:lnTo>
                    <a:pt x="79" y="115"/>
                  </a:lnTo>
                  <a:lnTo>
                    <a:pt x="87" y="115"/>
                  </a:lnTo>
                  <a:lnTo>
                    <a:pt x="91" y="114"/>
                  </a:lnTo>
                  <a:lnTo>
                    <a:pt x="99" y="114"/>
                  </a:lnTo>
                  <a:lnTo>
                    <a:pt x="111" y="120"/>
                  </a:lnTo>
                  <a:lnTo>
                    <a:pt x="128" y="132"/>
                  </a:lnTo>
                  <a:lnTo>
                    <a:pt x="135" y="133"/>
                  </a:lnTo>
                  <a:lnTo>
                    <a:pt x="144" y="133"/>
                  </a:lnTo>
                  <a:lnTo>
                    <a:pt x="146" y="102"/>
                  </a:lnTo>
                  <a:lnTo>
                    <a:pt x="140" y="88"/>
                  </a:lnTo>
                  <a:lnTo>
                    <a:pt x="137" y="76"/>
                  </a:lnTo>
                  <a:lnTo>
                    <a:pt x="134" y="67"/>
                  </a:lnTo>
                  <a:lnTo>
                    <a:pt x="131" y="59"/>
                  </a:lnTo>
                  <a:lnTo>
                    <a:pt x="128" y="53"/>
                  </a:lnTo>
                  <a:lnTo>
                    <a:pt x="125" y="42"/>
                  </a:lnTo>
                  <a:lnTo>
                    <a:pt x="123" y="27"/>
                  </a:lnTo>
                  <a:lnTo>
                    <a:pt x="125" y="1"/>
                  </a:lnTo>
                  <a:lnTo>
                    <a:pt x="116" y="1"/>
                  </a:lnTo>
                  <a:lnTo>
                    <a:pt x="109" y="0"/>
                  </a:lnTo>
                  <a:lnTo>
                    <a:pt x="108" y="4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4" name="Freeform 6883">
              <a:extLst>
                <a:ext uri="{FF2B5EF4-FFF2-40B4-BE49-F238E27FC236}">
                  <a16:creationId xmlns:a16="http://schemas.microsoft.com/office/drawing/2014/main" id="{3D8AB711-8D65-076B-58E1-94C6B122F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6" y="3368"/>
              <a:ext cx="72" cy="67"/>
            </a:xfrm>
            <a:custGeom>
              <a:avLst/>
              <a:gdLst>
                <a:gd name="T0" fmla="*/ 108 w 146"/>
                <a:gd name="T1" fmla="*/ 4 h 133"/>
                <a:gd name="T2" fmla="*/ 109 w 146"/>
                <a:gd name="T3" fmla="*/ 0 h 133"/>
                <a:gd name="T4" fmla="*/ 116 w 146"/>
                <a:gd name="T5" fmla="*/ 1 h 133"/>
                <a:gd name="T6" fmla="*/ 125 w 146"/>
                <a:gd name="T7" fmla="*/ 1 h 133"/>
                <a:gd name="T8" fmla="*/ 123 w 146"/>
                <a:gd name="T9" fmla="*/ 27 h 133"/>
                <a:gd name="T10" fmla="*/ 125 w 146"/>
                <a:gd name="T11" fmla="*/ 42 h 133"/>
                <a:gd name="T12" fmla="*/ 128 w 146"/>
                <a:gd name="T13" fmla="*/ 53 h 133"/>
                <a:gd name="T14" fmla="*/ 131 w 146"/>
                <a:gd name="T15" fmla="*/ 59 h 133"/>
                <a:gd name="T16" fmla="*/ 134 w 146"/>
                <a:gd name="T17" fmla="*/ 67 h 133"/>
                <a:gd name="T18" fmla="*/ 137 w 146"/>
                <a:gd name="T19" fmla="*/ 76 h 133"/>
                <a:gd name="T20" fmla="*/ 140 w 146"/>
                <a:gd name="T21" fmla="*/ 88 h 133"/>
                <a:gd name="T22" fmla="*/ 146 w 146"/>
                <a:gd name="T23" fmla="*/ 102 h 133"/>
                <a:gd name="T24" fmla="*/ 144 w 146"/>
                <a:gd name="T25" fmla="*/ 133 h 133"/>
                <a:gd name="T26" fmla="*/ 135 w 146"/>
                <a:gd name="T27" fmla="*/ 133 h 133"/>
                <a:gd name="T28" fmla="*/ 128 w 146"/>
                <a:gd name="T29" fmla="*/ 132 h 133"/>
                <a:gd name="T30" fmla="*/ 111 w 146"/>
                <a:gd name="T31" fmla="*/ 120 h 133"/>
                <a:gd name="T32" fmla="*/ 99 w 146"/>
                <a:gd name="T33" fmla="*/ 114 h 133"/>
                <a:gd name="T34" fmla="*/ 91 w 146"/>
                <a:gd name="T35" fmla="*/ 114 h 133"/>
                <a:gd name="T36" fmla="*/ 87 w 146"/>
                <a:gd name="T37" fmla="*/ 115 h 133"/>
                <a:gd name="T38" fmla="*/ 79 w 146"/>
                <a:gd name="T39" fmla="*/ 115 h 133"/>
                <a:gd name="T40" fmla="*/ 72 w 146"/>
                <a:gd name="T41" fmla="*/ 108 h 133"/>
                <a:gd name="T42" fmla="*/ 64 w 146"/>
                <a:gd name="T43" fmla="*/ 103 h 133"/>
                <a:gd name="T44" fmla="*/ 61 w 146"/>
                <a:gd name="T45" fmla="*/ 97 h 133"/>
                <a:gd name="T46" fmla="*/ 40 w 146"/>
                <a:gd name="T47" fmla="*/ 95 h 133"/>
                <a:gd name="T48" fmla="*/ 40 w 146"/>
                <a:gd name="T49" fmla="*/ 89 h 133"/>
                <a:gd name="T50" fmla="*/ 24 w 146"/>
                <a:gd name="T51" fmla="*/ 79 h 133"/>
                <a:gd name="T52" fmla="*/ 23 w 146"/>
                <a:gd name="T53" fmla="*/ 76 h 133"/>
                <a:gd name="T54" fmla="*/ 18 w 146"/>
                <a:gd name="T55" fmla="*/ 74 h 133"/>
                <a:gd name="T56" fmla="*/ 17 w 146"/>
                <a:gd name="T57" fmla="*/ 67 h 133"/>
                <a:gd name="T58" fmla="*/ 15 w 146"/>
                <a:gd name="T59" fmla="*/ 65 h 133"/>
                <a:gd name="T60" fmla="*/ 11 w 146"/>
                <a:gd name="T61" fmla="*/ 60 h 133"/>
                <a:gd name="T62" fmla="*/ 8 w 146"/>
                <a:gd name="T63" fmla="*/ 51 h 133"/>
                <a:gd name="T64" fmla="*/ 5 w 146"/>
                <a:gd name="T65" fmla="*/ 45 h 133"/>
                <a:gd name="T66" fmla="*/ 3 w 146"/>
                <a:gd name="T67" fmla="*/ 39 h 133"/>
                <a:gd name="T68" fmla="*/ 0 w 146"/>
                <a:gd name="T69" fmla="*/ 33 h 133"/>
                <a:gd name="T70" fmla="*/ 3 w 146"/>
                <a:gd name="T71" fmla="*/ 27 h 133"/>
                <a:gd name="T72" fmla="*/ 3 w 146"/>
                <a:gd name="T73" fmla="*/ 23 h 133"/>
                <a:gd name="T74" fmla="*/ 3 w 146"/>
                <a:gd name="T75" fmla="*/ 21 h 133"/>
                <a:gd name="T76" fmla="*/ 11 w 146"/>
                <a:gd name="T77" fmla="*/ 18 h 133"/>
                <a:gd name="T78" fmla="*/ 17 w 146"/>
                <a:gd name="T79" fmla="*/ 18 h 133"/>
                <a:gd name="T80" fmla="*/ 26 w 146"/>
                <a:gd name="T81" fmla="*/ 21 h 133"/>
                <a:gd name="T82" fmla="*/ 37 w 146"/>
                <a:gd name="T83" fmla="*/ 18 h 133"/>
                <a:gd name="T84" fmla="*/ 37 w 146"/>
                <a:gd name="T85" fmla="*/ 18 h 133"/>
                <a:gd name="T86" fmla="*/ 40 w 146"/>
                <a:gd name="T87" fmla="*/ 19 h 133"/>
                <a:gd name="T88" fmla="*/ 41 w 146"/>
                <a:gd name="T89" fmla="*/ 13 h 133"/>
                <a:gd name="T90" fmla="*/ 55 w 146"/>
                <a:gd name="T91" fmla="*/ 16 h 133"/>
                <a:gd name="T92" fmla="*/ 61 w 146"/>
                <a:gd name="T93" fmla="*/ 23 h 133"/>
                <a:gd name="T94" fmla="*/ 61 w 146"/>
                <a:gd name="T95" fmla="*/ 16 h 133"/>
                <a:gd name="T96" fmla="*/ 72 w 146"/>
                <a:gd name="T97" fmla="*/ 12 h 133"/>
                <a:gd name="T98" fmla="*/ 81 w 146"/>
                <a:gd name="T99" fmla="*/ 10 h 133"/>
                <a:gd name="T100" fmla="*/ 85 w 146"/>
                <a:gd name="T101" fmla="*/ 6 h 133"/>
                <a:gd name="T102" fmla="*/ 90 w 146"/>
                <a:gd name="T103" fmla="*/ 10 h 133"/>
                <a:gd name="T104" fmla="*/ 94 w 146"/>
                <a:gd name="T105" fmla="*/ 10 h 133"/>
                <a:gd name="T106" fmla="*/ 102 w 146"/>
                <a:gd name="T107" fmla="*/ 4 h 133"/>
                <a:gd name="T108" fmla="*/ 108 w 146"/>
                <a:gd name="T109" fmla="*/ 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133">
                  <a:moveTo>
                    <a:pt x="108" y="4"/>
                  </a:moveTo>
                  <a:lnTo>
                    <a:pt x="109" y="0"/>
                  </a:lnTo>
                  <a:lnTo>
                    <a:pt x="116" y="1"/>
                  </a:lnTo>
                  <a:lnTo>
                    <a:pt x="125" y="1"/>
                  </a:lnTo>
                  <a:lnTo>
                    <a:pt x="123" y="27"/>
                  </a:lnTo>
                  <a:lnTo>
                    <a:pt x="125" y="42"/>
                  </a:lnTo>
                  <a:lnTo>
                    <a:pt x="128" y="53"/>
                  </a:lnTo>
                  <a:lnTo>
                    <a:pt x="131" y="59"/>
                  </a:lnTo>
                  <a:lnTo>
                    <a:pt x="134" y="67"/>
                  </a:lnTo>
                  <a:lnTo>
                    <a:pt x="137" y="76"/>
                  </a:lnTo>
                  <a:lnTo>
                    <a:pt x="140" y="88"/>
                  </a:lnTo>
                  <a:lnTo>
                    <a:pt x="146" y="102"/>
                  </a:lnTo>
                  <a:lnTo>
                    <a:pt x="144" y="133"/>
                  </a:lnTo>
                  <a:lnTo>
                    <a:pt x="135" y="133"/>
                  </a:lnTo>
                  <a:lnTo>
                    <a:pt x="128" y="132"/>
                  </a:lnTo>
                  <a:lnTo>
                    <a:pt x="111" y="120"/>
                  </a:lnTo>
                  <a:lnTo>
                    <a:pt x="99" y="114"/>
                  </a:lnTo>
                  <a:lnTo>
                    <a:pt x="91" y="114"/>
                  </a:lnTo>
                  <a:lnTo>
                    <a:pt x="87" y="115"/>
                  </a:lnTo>
                  <a:lnTo>
                    <a:pt x="79" y="115"/>
                  </a:lnTo>
                  <a:lnTo>
                    <a:pt x="72" y="108"/>
                  </a:lnTo>
                  <a:lnTo>
                    <a:pt x="64" y="103"/>
                  </a:lnTo>
                  <a:lnTo>
                    <a:pt x="61" y="97"/>
                  </a:lnTo>
                  <a:lnTo>
                    <a:pt x="40" y="95"/>
                  </a:lnTo>
                  <a:lnTo>
                    <a:pt x="40" y="89"/>
                  </a:lnTo>
                  <a:lnTo>
                    <a:pt x="24" y="79"/>
                  </a:lnTo>
                  <a:lnTo>
                    <a:pt x="23" y="76"/>
                  </a:lnTo>
                  <a:lnTo>
                    <a:pt x="18" y="74"/>
                  </a:lnTo>
                  <a:lnTo>
                    <a:pt x="17" y="67"/>
                  </a:lnTo>
                  <a:lnTo>
                    <a:pt x="15" y="65"/>
                  </a:lnTo>
                  <a:lnTo>
                    <a:pt x="11" y="60"/>
                  </a:lnTo>
                  <a:lnTo>
                    <a:pt x="8" y="51"/>
                  </a:lnTo>
                  <a:lnTo>
                    <a:pt x="5" y="45"/>
                  </a:lnTo>
                  <a:lnTo>
                    <a:pt x="3" y="39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11" y="18"/>
                  </a:lnTo>
                  <a:lnTo>
                    <a:pt x="17" y="18"/>
                  </a:lnTo>
                  <a:lnTo>
                    <a:pt x="26" y="21"/>
                  </a:lnTo>
                  <a:lnTo>
                    <a:pt x="37" y="18"/>
                  </a:lnTo>
                  <a:lnTo>
                    <a:pt x="37" y="18"/>
                  </a:lnTo>
                  <a:lnTo>
                    <a:pt x="40" y="19"/>
                  </a:lnTo>
                  <a:lnTo>
                    <a:pt x="41" y="13"/>
                  </a:lnTo>
                  <a:lnTo>
                    <a:pt x="55" y="16"/>
                  </a:lnTo>
                  <a:lnTo>
                    <a:pt x="61" y="23"/>
                  </a:lnTo>
                  <a:lnTo>
                    <a:pt x="61" y="16"/>
                  </a:lnTo>
                  <a:lnTo>
                    <a:pt x="72" y="12"/>
                  </a:lnTo>
                  <a:lnTo>
                    <a:pt x="81" y="10"/>
                  </a:lnTo>
                  <a:lnTo>
                    <a:pt x="85" y="6"/>
                  </a:lnTo>
                  <a:lnTo>
                    <a:pt x="90" y="10"/>
                  </a:lnTo>
                  <a:lnTo>
                    <a:pt x="94" y="10"/>
                  </a:lnTo>
                  <a:lnTo>
                    <a:pt x="102" y="4"/>
                  </a:lnTo>
                  <a:lnTo>
                    <a:pt x="108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5" name="Freeform 6884">
              <a:extLst>
                <a:ext uri="{FF2B5EF4-FFF2-40B4-BE49-F238E27FC236}">
                  <a16:creationId xmlns:a16="http://schemas.microsoft.com/office/drawing/2014/main" id="{2869A62C-999B-3708-D2BF-E6B553EA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6" y="3368"/>
              <a:ext cx="72" cy="67"/>
            </a:xfrm>
            <a:custGeom>
              <a:avLst/>
              <a:gdLst>
                <a:gd name="T0" fmla="*/ 108 w 146"/>
                <a:gd name="T1" fmla="*/ 4 h 133"/>
                <a:gd name="T2" fmla="*/ 109 w 146"/>
                <a:gd name="T3" fmla="*/ 0 h 133"/>
                <a:gd name="T4" fmla="*/ 116 w 146"/>
                <a:gd name="T5" fmla="*/ 1 h 133"/>
                <a:gd name="T6" fmla="*/ 125 w 146"/>
                <a:gd name="T7" fmla="*/ 1 h 133"/>
                <a:gd name="T8" fmla="*/ 123 w 146"/>
                <a:gd name="T9" fmla="*/ 27 h 133"/>
                <a:gd name="T10" fmla="*/ 125 w 146"/>
                <a:gd name="T11" fmla="*/ 42 h 133"/>
                <a:gd name="T12" fmla="*/ 128 w 146"/>
                <a:gd name="T13" fmla="*/ 53 h 133"/>
                <a:gd name="T14" fmla="*/ 131 w 146"/>
                <a:gd name="T15" fmla="*/ 59 h 133"/>
                <a:gd name="T16" fmla="*/ 134 w 146"/>
                <a:gd name="T17" fmla="*/ 67 h 133"/>
                <a:gd name="T18" fmla="*/ 137 w 146"/>
                <a:gd name="T19" fmla="*/ 76 h 133"/>
                <a:gd name="T20" fmla="*/ 140 w 146"/>
                <a:gd name="T21" fmla="*/ 88 h 133"/>
                <a:gd name="T22" fmla="*/ 146 w 146"/>
                <a:gd name="T23" fmla="*/ 102 h 133"/>
                <a:gd name="T24" fmla="*/ 144 w 146"/>
                <a:gd name="T25" fmla="*/ 133 h 133"/>
                <a:gd name="T26" fmla="*/ 135 w 146"/>
                <a:gd name="T27" fmla="*/ 133 h 133"/>
                <a:gd name="T28" fmla="*/ 128 w 146"/>
                <a:gd name="T29" fmla="*/ 132 h 133"/>
                <a:gd name="T30" fmla="*/ 111 w 146"/>
                <a:gd name="T31" fmla="*/ 120 h 133"/>
                <a:gd name="T32" fmla="*/ 99 w 146"/>
                <a:gd name="T33" fmla="*/ 114 h 133"/>
                <a:gd name="T34" fmla="*/ 91 w 146"/>
                <a:gd name="T35" fmla="*/ 114 h 133"/>
                <a:gd name="T36" fmla="*/ 87 w 146"/>
                <a:gd name="T37" fmla="*/ 115 h 133"/>
                <a:gd name="T38" fmla="*/ 79 w 146"/>
                <a:gd name="T39" fmla="*/ 115 h 133"/>
                <a:gd name="T40" fmla="*/ 72 w 146"/>
                <a:gd name="T41" fmla="*/ 108 h 133"/>
                <a:gd name="T42" fmla="*/ 64 w 146"/>
                <a:gd name="T43" fmla="*/ 103 h 133"/>
                <a:gd name="T44" fmla="*/ 61 w 146"/>
                <a:gd name="T45" fmla="*/ 97 h 133"/>
                <a:gd name="T46" fmla="*/ 40 w 146"/>
                <a:gd name="T47" fmla="*/ 95 h 133"/>
                <a:gd name="T48" fmla="*/ 40 w 146"/>
                <a:gd name="T49" fmla="*/ 89 h 133"/>
                <a:gd name="T50" fmla="*/ 24 w 146"/>
                <a:gd name="T51" fmla="*/ 79 h 133"/>
                <a:gd name="T52" fmla="*/ 23 w 146"/>
                <a:gd name="T53" fmla="*/ 76 h 133"/>
                <a:gd name="T54" fmla="*/ 18 w 146"/>
                <a:gd name="T55" fmla="*/ 74 h 133"/>
                <a:gd name="T56" fmla="*/ 17 w 146"/>
                <a:gd name="T57" fmla="*/ 67 h 133"/>
                <a:gd name="T58" fmla="*/ 15 w 146"/>
                <a:gd name="T59" fmla="*/ 65 h 133"/>
                <a:gd name="T60" fmla="*/ 11 w 146"/>
                <a:gd name="T61" fmla="*/ 60 h 133"/>
                <a:gd name="T62" fmla="*/ 8 w 146"/>
                <a:gd name="T63" fmla="*/ 51 h 133"/>
                <a:gd name="T64" fmla="*/ 5 w 146"/>
                <a:gd name="T65" fmla="*/ 45 h 133"/>
                <a:gd name="T66" fmla="*/ 3 w 146"/>
                <a:gd name="T67" fmla="*/ 39 h 133"/>
                <a:gd name="T68" fmla="*/ 0 w 146"/>
                <a:gd name="T69" fmla="*/ 33 h 133"/>
                <a:gd name="T70" fmla="*/ 3 w 146"/>
                <a:gd name="T71" fmla="*/ 27 h 133"/>
                <a:gd name="T72" fmla="*/ 3 w 146"/>
                <a:gd name="T73" fmla="*/ 23 h 133"/>
                <a:gd name="T74" fmla="*/ 3 w 146"/>
                <a:gd name="T75" fmla="*/ 21 h 133"/>
                <a:gd name="T76" fmla="*/ 11 w 146"/>
                <a:gd name="T77" fmla="*/ 18 h 133"/>
                <a:gd name="T78" fmla="*/ 17 w 146"/>
                <a:gd name="T79" fmla="*/ 18 h 133"/>
                <a:gd name="T80" fmla="*/ 26 w 146"/>
                <a:gd name="T81" fmla="*/ 21 h 133"/>
                <a:gd name="T82" fmla="*/ 37 w 146"/>
                <a:gd name="T83" fmla="*/ 18 h 133"/>
                <a:gd name="T84" fmla="*/ 37 w 146"/>
                <a:gd name="T85" fmla="*/ 18 h 133"/>
                <a:gd name="T86" fmla="*/ 40 w 146"/>
                <a:gd name="T87" fmla="*/ 19 h 133"/>
                <a:gd name="T88" fmla="*/ 41 w 146"/>
                <a:gd name="T89" fmla="*/ 13 h 133"/>
                <a:gd name="T90" fmla="*/ 55 w 146"/>
                <a:gd name="T91" fmla="*/ 16 h 133"/>
                <a:gd name="T92" fmla="*/ 61 w 146"/>
                <a:gd name="T93" fmla="*/ 23 h 133"/>
                <a:gd name="T94" fmla="*/ 61 w 146"/>
                <a:gd name="T95" fmla="*/ 16 h 133"/>
                <a:gd name="T96" fmla="*/ 72 w 146"/>
                <a:gd name="T97" fmla="*/ 12 h 133"/>
                <a:gd name="T98" fmla="*/ 81 w 146"/>
                <a:gd name="T99" fmla="*/ 10 h 133"/>
                <a:gd name="T100" fmla="*/ 85 w 146"/>
                <a:gd name="T101" fmla="*/ 6 h 133"/>
                <a:gd name="T102" fmla="*/ 90 w 146"/>
                <a:gd name="T103" fmla="*/ 10 h 133"/>
                <a:gd name="T104" fmla="*/ 94 w 146"/>
                <a:gd name="T105" fmla="*/ 10 h 133"/>
                <a:gd name="T106" fmla="*/ 102 w 146"/>
                <a:gd name="T107" fmla="*/ 4 h 133"/>
                <a:gd name="T108" fmla="*/ 108 w 146"/>
                <a:gd name="T109" fmla="*/ 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133">
                  <a:moveTo>
                    <a:pt x="108" y="4"/>
                  </a:moveTo>
                  <a:lnTo>
                    <a:pt x="109" y="0"/>
                  </a:lnTo>
                  <a:lnTo>
                    <a:pt x="116" y="1"/>
                  </a:lnTo>
                  <a:lnTo>
                    <a:pt x="125" y="1"/>
                  </a:lnTo>
                  <a:lnTo>
                    <a:pt x="123" y="27"/>
                  </a:lnTo>
                  <a:lnTo>
                    <a:pt x="125" y="42"/>
                  </a:lnTo>
                  <a:lnTo>
                    <a:pt x="128" y="53"/>
                  </a:lnTo>
                  <a:lnTo>
                    <a:pt x="131" y="59"/>
                  </a:lnTo>
                  <a:lnTo>
                    <a:pt x="134" y="67"/>
                  </a:lnTo>
                  <a:lnTo>
                    <a:pt x="137" y="76"/>
                  </a:lnTo>
                  <a:lnTo>
                    <a:pt x="140" y="88"/>
                  </a:lnTo>
                  <a:lnTo>
                    <a:pt x="146" y="102"/>
                  </a:lnTo>
                  <a:lnTo>
                    <a:pt x="144" y="133"/>
                  </a:lnTo>
                  <a:lnTo>
                    <a:pt x="135" y="133"/>
                  </a:lnTo>
                  <a:lnTo>
                    <a:pt x="128" y="132"/>
                  </a:lnTo>
                  <a:lnTo>
                    <a:pt x="111" y="120"/>
                  </a:lnTo>
                  <a:lnTo>
                    <a:pt x="99" y="114"/>
                  </a:lnTo>
                  <a:lnTo>
                    <a:pt x="91" y="114"/>
                  </a:lnTo>
                  <a:lnTo>
                    <a:pt x="87" y="115"/>
                  </a:lnTo>
                  <a:lnTo>
                    <a:pt x="79" y="115"/>
                  </a:lnTo>
                  <a:lnTo>
                    <a:pt x="72" y="108"/>
                  </a:lnTo>
                  <a:lnTo>
                    <a:pt x="64" y="103"/>
                  </a:lnTo>
                  <a:lnTo>
                    <a:pt x="61" y="97"/>
                  </a:lnTo>
                  <a:lnTo>
                    <a:pt x="40" y="95"/>
                  </a:lnTo>
                  <a:lnTo>
                    <a:pt x="40" y="89"/>
                  </a:lnTo>
                  <a:lnTo>
                    <a:pt x="24" y="79"/>
                  </a:lnTo>
                  <a:lnTo>
                    <a:pt x="23" y="76"/>
                  </a:lnTo>
                  <a:lnTo>
                    <a:pt x="18" y="74"/>
                  </a:lnTo>
                  <a:lnTo>
                    <a:pt x="17" y="67"/>
                  </a:lnTo>
                  <a:lnTo>
                    <a:pt x="15" y="65"/>
                  </a:lnTo>
                  <a:lnTo>
                    <a:pt x="11" y="60"/>
                  </a:lnTo>
                  <a:lnTo>
                    <a:pt x="8" y="51"/>
                  </a:lnTo>
                  <a:lnTo>
                    <a:pt x="5" y="45"/>
                  </a:lnTo>
                  <a:lnTo>
                    <a:pt x="3" y="39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11" y="18"/>
                  </a:lnTo>
                  <a:lnTo>
                    <a:pt x="17" y="18"/>
                  </a:lnTo>
                  <a:lnTo>
                    <a:pt x="26" y="21"/>
                  </a:lnTo>
                  <a:lnTo>
                    <a:pt x="37" y="18"/>
                  </a:lnTo>
                  <a:lnTo>
                    <a:pt x="37" y="18"/>
                  </a:lnTo>
                  <a:lnTo>
                    <a:pt x="40" y="19"/>
                  </a:lnTo>
                  <a:lnTo>
                    <a:pt x="41" y="13"/>
                  </a:lnTo>
                  <a:lnTo>
                    <a:pt x="55" y="16"/>
                  </a:lnTo>
                  <a:lnTo>
                    <a:pt x="61" y="23"/>
                  </a:lnTo>
                  <a:lnTo>
                    <a:pt x="61" y="16"/>
                  </a:lnTo>
                  <a:lnTo>
                    <a:pt x="72" y="12"/>
                  </a:lnTo>
                  <a:lnTo>
                    <a:pt x="81" y="10"/>
                  </a:lnTo>
                  <a:lnTo>
                    <a:pt x="85" y="6"/>
                  </a:lnTo>
                  <a:lnTo>
                    <a:pt x="90" y="10"/>
                  </a:lnTo>
                  <a:lnTo>
                    <a:pt x="94" y="10"/>
                  </a:lnTo>
                  <a:lnTo>
                    <a:pt x="102" y="4"/>
                  </a:lnTo>
                  <a:lnTo>
                    <a:pt x="108" y="4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6" name="Freeform 6885">
              <a:extLst>
                <a:ext uri="{FF2B5EF4-FFF2-40B4-BE49-F238E27FC236}">
                  <a16:creationId xmlns:a16="http://schemas.microsoft.com/office/drawing/2014/main" id="{3D86B27C-5276-CD81-F58A-4C94F0B34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6" y="3320"/>
              <a:ext cx="63" cy="59"/>
            </a:xfrm>
            <a:custGeom>
              <a:avLst/>
              <a:gdLst>
                <a:gd name="T0" fmla="*/ 116 w 126"/>
                <a:gd name="T1" fmla="*/ 11 h 119"/>
                <a:gd name="T2" fmla="*/ 108 w 126"/>
                <a:gd name="T3" fmla="*/ 11 h 119"/>
                <a:gd name="T4" fmla="*/ 106 w 126"/>
                <a:gd name="T5" fmla="*/ 6 h 119"/>
                <a:gd name="T6" fmla="*/ 102 w 126"/>
                <a:gd name="T7" fmla="*/ 3 h 119"/>
                <a:gd name="T8" fmla="*/ 94 w 126"/>
                <a:gd name="T9" fmla="*/ 0 h 119"/>
                <a:gd name="T10" fmla="*/ 91 w 126"/>
                <a:gd name="T11" fmla="*/ 5 h 119"/>
                <a:gd name="T12" fmla="*/ 81 w 126"/>
                <a:gd name="T13" fmla="*/ 3 h 119"/>
                <a:gd name="T14" fmla="*/ 75 w 126"/>
                <a:gd name="T15" fmla="*/ 9 h 119"/>
                <a:gd name="T16" fmla="*/ 69 w 126"/>
                <a:gd name="T17" fmla="*/ 12 h 119"/>
                <a:gd name="T18" fmla="*/ 67 w 126"/>
                <a:gd name="T19" fmla="*/ 18 h 119"/>
                <a:gd name="T20" fmla="*/ 69 w 126"/>
                <a:gd name="T21" fmla="*/ 29 h 119"/>
                <a:gd name="T22" fmla="*/ 53 w 126"/>
                <a:gd name="T23" fmla="*/ 36 h 119"/>
                <a:gd name="T24" fmla="*/ 49 w 126"/>
                <a:gd name="T25" fmla="*/ 39 h 119"/>
                <a:gd name="T26" fmla="*/ 47 w 126"/>
                <a:gd name="T27" fmla="*/ 44 h 119"/>
                <a:gd name="T28" fmla="*/ 46 w 126"/>
                <a:gd name="T29" fmla="*/ 50 h 119"/>
                <a:gd name="T30" fmla="*/ 44 w 126"/>
                <a:gd name="T31" fmla="*/ 59 h 119"/>
                <a:gd name="T32" fmla="*/ 46 w 126"/>
                <a:gd name="T33" fmla="*/ 64 h 119"/>
                <a:gd name="T34" fmla="*/ 40 w 126"/>
                <a:gd name="T35" fmla="*/ 70 h 119"/>
                <a:gd name="T36" fmla="*/ 38 w 126"/>
                <a:gd name="T37" fmla="*/ 74 h 119"/>
                <a:gd name="T38" fmla="*/ 21 w 126"/>
                <a:gd name="T39" fmla="*/ 70 h 119"/>
                <a:gd name="T40" fmla="*/ 18 w 126"/>
                <a:gd name="T41" fmla="*/ 74 h 119"/>
                <a:gd name="T42" fmla="*/ 0 w 126"/>
                <a:gd name="T43" fmla="*/ 82 h 119"/>
                <a:gd name="T44" fmla="*/ 0 w 126"/>
                <a:gd name="T45" fmla="*/ 88 h 119"/>
                <a:gd name="T46" fmla="*/ 2 w 126"/>
                <a:gd name="T47" fmla="*/ 102 h 119"/>
                <a:gd name="T48" fmla="*/ 2 w 126"/>
                <a:gd name="T49" fmla="*/ 103 h 119"/>
                <a:gd name="T50" fmla="*/ 0 w 126"/>
                <a:gd name="T51" fmla="*/ 108 h 119"/>
                <a:gd name="T52" fmla="*/ 2 w 126"/>
                <a:gd name="T53" fmla="*/ 112 h 119"/>
                <a:gd name="T54" fmla="*/ 3 w 126"/>
                <a:gd name="T55" fmla="*/ 117 h 119"/>
                <a:gd name="T56" fmla="*/ 11 w 126"/>
                <a:gd name="T57" fmla="*/ 114 h 119"/>
                <a:gd name="T58" fmla="*/ 17 w 126"/>
                <a:gd name="T59" fmla="*/ 114 h 119"/>
                <a:gd name="T60" fmla="*/ 26 w 126"/>
                <a:gd name="T61" fmla="*/ 117 h 119"/>
                <a:gd name="T62" fmla="*/ 37 w 126"/>
                <a:gd name="T63" fmla="*/ 114 h 119"/>
                <a:gd name="T64" fmla="*/ 37 w 126"/>
                <a:gd name="T65" fmla="*/ 114 h 119"/>
                <a:gd name="T66" fmla="*/ 40 w 126"/>
                <a:gd name="T67" fmla="*/ 115 h 119"/>
                <a:gd name="T68" fmla="*/ 41 w 126"/>
                <a:gd name="T69" fmla="*/ 109 h 119"/>
                <a:gd name="T70" fmla="*/ 55 w 126"/>
                <a:gd name="T71" fmla="*/ 112 h 119"/>
                <a:gd name="T72" fmla="*/ 61 w 126"/>
                <a:gd name="T73" fmla="*/ 119 h 119"/>
                <a:gd name="T74" fmla="*/ 61 w 126"/>
                <a:gd name="T75" fmla="*/ 112 h 119"/>
                <a:gd name="T76" fmla="*/ 72 w 126"/>
                <a:gd name="T77" fmla="*/ 108 h 119"/>
                <a:gd name="T78" fmla="*/ 81 w 126"/>
                <a:gd name="T79" fmla="*/ 106 h 119"/>
                <a:gd name="T80" fmla="*/ 85 w 126"/>
                <a:gd name="T81" fmla="*/ 102 h 119"/>
                <a:gd name="T82" fmla="*/ 90 w 126"/>
                <a:gd name="T83" fmla="*/ 106 h 119"/>
                <a:gd name="T84" fmla="*/ 94 w 126"/>
                <a:gd name="T85" fmla="*/ 106 h 119"/>
                <a:gd name="T86" fmla="*/ 102 w 126"/>
                <a:gd name="T87" fmla="*/ 100 h 119"/>
                <a:gd name="T88" fmla="*/ 108 w 126"/>
                <a:gd name="T89" fmla="*/ 100 h 119"/>
                <a:gd name="T90" fmla="*/ 109 w 126"/>
                <a:gd name="T91" fmla="*/ 96 h 119"/>
                <a:gd name="T92" fmla="*/ 116 w 126"/>
                <a:gd name="T93" fmla="*/ 97 h 119"/>
                <a:gd name="T94" fmla="*/ 125 w 126"/>
                <a:gd name="T95" fmla="*/ 97 h 119"/>
                <a:gd name="T96" fmla="*/ 126 w 126"/>
                <a:gd name="T97" fmla="*/ 84 h 119"/>
                <a:gd name="T98" fmla="*/ 123 w 126"/>
                <a:gd name="T99" fmla="*/ 61 h 119"/>
                <a:gd name="T100" fmla="*/ 116 w 126"/>
                <a:gd name="T101" fmla="*/ 41 h 119"/>
                <a:gd name="T102" fmla="*/ 114 w 126"/>
                <a:gd name="T103" fmla="*/ 32 h 119"/>
                <a:gd name="T104" fmla="*/ 116 w 126"/>
                <a:gd name="T105" fmla="*/ 11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6" h="119">
                  <a:moveTo>
                    <a:pt x="116" y="11"/>
                  </a:moveTo>
                  <a:lnTo>
                    <a:pt x="108" y="11"/>
                  </a:lnTo>
                  <a:lnTo>
                    <a:pt x="106" y="6"/>
                  </a:lnTo>
                  <a:lnTo>
                    <a:pt x="102" y="3"/>
                  </a:lnTo>
                  <a:lnTo>
                    <a:pt x="94" y="0"/>
                  </a:lnTo>
                  <a:lnTo>
                    <a:pt x="91" y="5"/>
                  </a:lnTo>
                  <a:lnTo>
                    <a:pt x="81" y="3"/>
                  </a:lnTo>
                  <a:lnTo>
                    <a:pt x="75" y="9"/>
                  </a:lnTo>
                  <a:lnTo>
                    <a:pt x="69" y="12"/>
                  </a:lnTo>
                  <a:lnTo>
                    <a:pt x="67" y="18"/>
                  </a:lnTo>
                  <a:lnTo>
                    <a:pt x="69" y="29"/>
                  </a:lnTo>
                  <a:lnTo>
                    <a:pt x="53" y="36"/>
                  </a:lnTo>
                  <a:lnTo>
                    <a:pt x="49" y="39"/>
                  </a:lnTo>
                  <a:lnTo>
                    <a:pt x="47" y="44"/>
                  </a:lnTo>
                  <a:lnTo>
                    <a:pt x="46" y="50"/>
                  </a:lnTo>
                  <a:lnTo>
                    <a:pt x="44" y="59"/>
                  </a:lnTo>
                  <a:lnTo>
                    <a:pt x="46" y="64"/>
                  </a:lnTo>
                  <a:lnTo>
                    <a:pt x="40" y="70"/>
                  </a:lnTo>
                  <a:lnTo>
                    <a:pt x="38" y="74"/>
                  </a:lnTo>
                  <a:lnTo>
                    <a:pt x="21" y="70"/>
                  </a:lnTo>
                  <a:lnTo>
                    <a:pt x="18" y="74"/>
                  </a:lnTo>
                  <a:lnTo>
                    <a:pt x="0" y="82"/>
                  </a:lnTo>
                  <a:lnTo>
                    <a:pt x="0" y="88"/>
                  </a:lnTo>
                  <a:lnTo>
                    <a:pt x="2" y="102"/>
                  </a:lnTo>
                  <a:lnTo>
                    <a:pt x="2" y="103"/>
                  </a:lnTo>
                  <a:lnTo>
                    <a:pt x="0" y="108"/>
                  </a:lnTo>
                  <a:lnTo>
                    <a:pt x="2" y="112"/>
                  </a:lnTo>
                  <a:lnTo>
                    <a:pt x="3" y="117"/>
                  </a:lnTo>
                  <a:lnTo>
                    <a:pt x="11" y="114"/>
                  </a:lnTo>
                  <a:lnTo>
                    <a:pt x="17" y="114"/>
                  </a:lnTo>
                  <a:lnTo>
                    <a:pt x="26" y="117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40" y="115"/>
                  </a:lnTo>
                  <a:lnTo>
                    <a:pt x="41" y="109"/>
                  </a:lnTo>
                  <a:lnTo>
                    <a:pt x="55" y="112"/>
                  </a:lnTo>
                  <a:lnTo>
                    <a:pt x="61" y="119"/>
                  </a:lnTo>
                  <a:lnTo>
                    <a:pt x="61" y="112"/>
                  </a:lnTo>
                  <a:lnTo>
                    <a:pt x="72" y="108"/>
                  </a:lnTo>
                  <a:lnTo>
                    <a:pt x="81" y="106"/>
                  </a:lnTo>
                  <a:lnTo>
                    <a:pt x="85" y="102"/>
                  </a:lnTo>
                  <a:lnTo>
                    <a:pt x="90" y="106"/>
                  </a:lnTo>
                  <a:lnTo>
                    <a:pt x="94" y="106"/>
                  </a:lnTo>
                  <a:lnTo>
                    <a:pt x="102" y="100"/>
                  </a:lnTo>
                  <a:lnTo>
                    <a:pt x="108" y="100"/>
                  </a:lnTo>
                  <a:lnTo>
                    <a:pt x="109" y="96"/>
                  </a:lnTo>
                  <a:lnTo>
                    <a:pt x="116" y="97"/>
                  </a:lnTo>
                  <a:lnTo>
                    <a:pt x="125" y="97"/>
                  </a:lnTo>
                  <a:lnTo>
                    <a:pt x="126" y="84"/>
                  </a:lnTo>
                  <a:lnTo>
                    <a:pt x="123" y="61"/>
                  </a:lnTo>
                  <a:lnTo>
                    <a:pt x="116" y="41"/>
                  </a:lnTo>
                  <a:lnTo>
                    <a:pt x="114" y="32"/>
                  </a:lnTo>
                  <a:lnTo>
                    <a:pt x="116" y="11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7" name="Freeform 6886">
              <a:extLst>
                <a:ext uri="{FF2B5EF4-FFF2-40B4-BE49-F238E27FC236}">
                  <a16:creationId xmlns:a16="http://schemas.microsoft.com/office/drawing/2014/main" id="{EEBE2C99-A418-2B50-ADBE-90385BC9C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6" y="3320"/>
              <a:ext cx="63" cy="59"/>
            </a:xfrm>
            <a:custGeom>
              <a:avLst/>
              <a:gdLst>
                <a:gd name="T0" fmla="*/ 116 w 126"/>
                <a:gd name="T1" fmla="*/ 11 h 119"/>
                <a:gd name="T2" fmla="*/ 114 w 126"/>
                <a:gd name="T3" fmla="*/ 32 h 119"/>
                <a:gd name="T4" fmla="*/ 116 w 126"/>
                <a:gd name="T5" fmla="*/ 41 h 119"/>
                <a:gd name="T6" fmla="*/ 123 w 126"/>
                <a:gd name="T7" fmla="*/ 61 h 119"/>
                <a:gd name="T8" fmla="*/ 126 w 126"/>
                <a:gd name="T9" fmla="*/ 84 h 119"/>
                <a:gd name="T10" fmla="*/ 125 w 126"/>
                <a:gd name="T11" fmla="*/ 97 h 119"/>
                <a:gd name="T12" fmla="*/ 116 w 126"/>
                <a:gd name="T13" fmla="*/ 97 h 119"/>
                <a:gd name="T14" fmla="*/ 109 w 126"/>
                <a:gd name="T15" fmla="*/ 96 h 119"/>
                <a:gd name="T16" fmla="*/ 108 w 126"/>
                <a:gd name="T17" fmla="*/ 100 h 119"/>
                <a:gd name="T18" fmla="*/ 102 w 126"/>
                <a:gd name="T19" fmla="*/ 100 h 119"/>
                <a:gd name="T20" fmla="*/ 94 w 126"/>
                <a:gd name="T21" fmla="*/ 106 h 119"/>
                <a:gd name="T22" fmla="*/ 90 w 126"/>
                <a:gd name="T23" fmla="*/ 106 h 119"/>
                <a:gd name="T24" fmla="*/ 85 w 126"/>
                <a:gd name="T25" fmla="*/ 102 h 119"/>
                <a:gd name="T26" fmla="*/ 81 w 126"/>
                <a:gd name="T27" fmla="*/ 106 h 119"/>
                <a:gd name="T28" fmla="*/ 72 w 126"/>
                <a:gd name="T29" fmla="*/ 108 h 119"/>
                <a:gd name="T30" fmla="*/ 61 w 126"/>
                <a:gd name="T31" fmla="*/ 112 h 119"/>
                <a:gd name="T32" fmla="*/ 61 w 126"/>
                <a:gd name="T33" fmla="*/ 119 h 119"/>
                <a:gd name="T34" fmla="*/ 55 w 126"/>
                <a:gd name="T35" fmla="*/ 112 h 119"/>
                <a:gd name="T36" fmla="*/ 41 w 126"/>
                <a:gd name="T37" fmla="*/ 109 h 119"/>
                <a:gd name="T38" fmla="*/ 40 w 126"/>
                <a:gd name="T39" fmla="*/ 115 h 119"/>
                <a:gd name="T40" fmla="*/ 37 w 126"/>
                <a:gd name="T41" fmla="*/ 114 h 119"/>
                <a:gd name="T42" fmla="*/ 37 w 126"/>
                <a:gd name="T43" fmla="*/ 114 h 119"/>
                <a:gd name="T44" fmla="*/ 26 w 126"/>
                <a:gd name="T45" fmla="*/ 117 h 119"/>
                <a:gd name="T46" fmla="*/ 17 w 126"/>
                <a:gd name="T47" fmla="*/ 114 h 119"/>
                <a:gd name="T48" fmla="*/ 11 w 126"/>
                <a:gd name="T49" fmla="*/ 114 h 119"/>
                <a:gd name="T50" fmla="*/ 3 w 126"/>
                <a:gd name="T51" fmla="*/ 117 h 119"/>
                <a:gd name="T52" fmla="*/ 2 w 126"/>
                <a:gd name="T53" fmla="*/ 112 h 119"/>
                <a:gd name="T54" fmla="*/ 0 w 126"/>
                <a:gd name="T55" fmla="*/ 108 h 119"/>
                <a:gd name="T56" fmla="*/ 2 w 126"/>
                <a:gd name="T57" fmla="*/ 103 h 119"/>
                <a:gd name="T58" fmla="*/ 2 w 126"/>
                <a:gd name="T59" fmla="*/ 102 h 119"/>
                <a:gd name="T60" fmla="*/ 0 w 126"/>
                <a:gd name="T61" fmla="*/ 88 h 119"/>
                <a:gd name="T62" fmla="*/ 0 w 126"/>
                <a:gd name="T63" fmla="*/ 82 h 119"/>
                <a:gd name="T64" fmla="*/ 18 w 126"/>
                <a:gd name="T65" fmla="*/ 74 h 119"/>
                <a:gd name="T66" fmla="*/ 21 w 126"/>
                <a:gd name="T67" fmla="*/ 70 h 119"/>
                <a:gd name="T68" fmla="*/ 38 w 126"/>
                <a:gd name="T69" fmla="*/ 74 h 119"/>
                <a:gd name="T70" fmla="*/ 40 w 126"/>
                <a:gd name="T71" fmla="*/ 70 h 119"/>
                <a:gd name="T72" fmla="*/ 46 w 126"/>
                <a:gd name="T73" fmla="*/ 64 h 119"/>
                <a:gd name="T74" fmla="*/ 44 w 126"/>
                <a:gd name="T75" fmla="*/ 59 h 119"/>
                <a:gd name="T76" fmla="*/ 46 w 126"/>
                <a:gd name="T77" fmla="*/ 50 h 119"/>
                <a:gd name="T78" fmla="*/ 47 w 126"/>
                <a:gd name="T79" fmla="*/ 44 h 119"/>
                <a:gd name="T80" fmla="*/ 49 w 126"/>
                <a:gd name="T81" fmla="*/ 39 h 119"/>
                <a:gd name="T82" fmla="*/ 53 w 126"/>
                <a:gd name="T83" fmla="*/ 36 h 119"/>
                <a:gd name="T84" fmla="*/ 69 w 126"/>
                <a:gd name="T85" fmla="*/ 29 h 119"/>
                <a:gd name="T86" fmla="*/ 67 w 126"/>
                <a:gd name="T87" fmla="*/ 18 h 119"/>
                <a:gd name="T88" fmla="*/ 69 w 126"/>
                <a:gd name="T89" fmla="*/ 12 h 119"/>
                <a:gd name="T90" fmla="*/ 75 w 126"/>
                <a:gd name="T91" fmla="*/ 9 h 119"/>
                <a:gd name="T92" fmla="*/ 81 w 126"/>
                <a:gd name="T93" fmla="*/ 3 h 119"/>
                <a:gd name="T94" fmla="*/ 91 w 126"/>
                <a:gd name="T95" fmla="*/ 5 h 119"/>
                <a:gd name="T96" fmla="*/ 94 w 126"/>
                <a:gd name="T97" fmla="*/ 0 h 119"/>
                <a:gd name="T98" fmla="*/ 102 w 126"/>
                <a:gd name="T99" fmla="*/ 3 h 119"/>
                <a:gd name="T100" fmla="*/ 106 w 126"/>
                <a:gd name="T101" fmla="*/ 6 h 119"/>
                <a:gd name="T102" fmla="*/ 108 w 126"/>
                <a:gd name="T103" fmla="*/ 11 h 119"/>
                <a:gd name="T104" fmla="*/ 116 w 126"/>
                <a:gd name="T105" fmla="*/ 11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6" h="119">
                  <a:moveTo>
                    <a:pt x="116" y="11"/>
                  </a:moveTo>
                  <a:lnTo>
                    <a:pt x="114" y="32"/>
                  </a:lnTo>
                  <a:lnTo>
                    <a:pt x="116" y="41"/>
                  </a:lnTo>
                  <a:lnTo>
                    <a:pt x="123" y="61"/>
                  </a:lnTo>
                  <a:lnTo>
                    <a:pt x="126" y="84"/>
                  </a:lnTo>
                  <a:lnTo>
                    <a:pt x="125" y="97"/>
                  </a:lnTo>
                  <a:lnTo>
                    <a:pt x="116" y="97"/>
                  </a:lnTo>
                  <a:lnTo>
                    <a:pt x="109" y="96"/>
                  </a:lnTo>
                  <a:lnTo>
                    <a:pt x="108" y="100"/>
                  </a:lnTo>
                  <a:lnTo>
                    <a:pt x="102" y="100"/>
                  </a:lnTo>
                  <a:lnTo>
                    <a:pt x="94" y="106"/>
                  </a:lnTo>
                  <a:lnTo>
                    <a:pt x="90" y="106"/>
                  </a:lnTo>
                  <a:lnTo>
                    <a:pt x="85" y="102"/>
                  </a:lnTo>
                  <a:lnTo>
                    <a:pt x="81" y="106"/>
                  </a:lnTo>
                  <a:lnTo>
                    <a:pt x="72" y="108"/>
                  </a:lnTo>
                  <a:lnTo>
                    <a:pt x="61" y="112"/>
                  </a:lnTo>
                  <a:lnTo>
                    <a:pt x="61" y="119"/>
                  </a:lnTo>
                  <a:lnTo>
                    <a:pt x="55" y="112"/>
                  </a:lnTo>
                  <a:lnTo>
                    <a:pt x="41" y="109"/>
                  </a:lnTo>
                  <a:lnTo>
                    <a:pt x="40" y="115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26" y="117"/>
                  </a:lnTo>
                  <a:lnTo>
                    <a:pt x="17" y="114"/>
                  </a:lnTo>
                  <a:lnTo>
                    <a:pt x="11" y="114"/>
                  </a:lnTo>
                  <a:lnTo>
                    <a:pt x="3" y="117"/>
                  </a:lnTo>
                  <a:lnTo>
                    <a:pt x="2" y="112"/>
                  </a:lnTo>
                  <a:lnTo>
                    <a:pt x="0" y="108"/>
                  </a:lnTo>
                  <a:lnTo>
                    <a:pt x="2" y="103"/>
                  </a:lnTo>
                  <a:lnTo>
                    <a:pt x="2" y="102"/>
                  </a:lnTo>
                  <a:lnTo>
                    <a:pt x="0" y="88"/>
                  </a:lnTo>
                  <a:lnTo>
                    <a:pt x="0" y="82"/>
                  </a:lnTo>
                  <a:lnTo>
                    <a:pt x="18" y="74"/>
                  </a:lnTo>
                  <a:lnTo>
                    <a:pt x="21" y="70"/>
                  </a:lnTo>
                  <a:lnTo>
                    <a:pt x="38" y="74"/>
                  </a:lnTo>
                  <a:lnTo>
                    <a:pt x="40" y="70"/>
                  </a:lnTo>
                  <a:lnTo>
                    <a:pt x="46" y="64"/>
                  </a:lnTo>
                  <a:lnTo>
                    <a:pt x="44" y="59"/>
                  </a:lnTo>
                  <a:lnTo>
                    <a:pt x="46" y="50"/>
                  </a:lnTo>
                  <a:lnTo>
                    <a:pt x="47" y="44"/>
                  </a:lnTo>
                  <a:lnTo>
                    <a:pt x="49" y="39"/>
                  </a:lnTo>
                  <a:lnTo>
                    <a:pt x="53" y="36"/>
                  </a:lnTo>
                  <a:lnTo>
                    <a:pt x="69" y="29"/>
                  </a:lnTo>
                  <a:lnTo>
                    <a:pt x="67" y="18"/>
                  </a:lnTo>
                  <a:lnTo>
                    <a:pt x="69" y="12"/>
                  </a:lnTo>
                  <a:lnTo>
                    <a:pt x="75" y="9"/>
                  </a:lnTo>
                  <a:lnTo>
                    <a:pt x="81" y="3"/>
                  </a:lnTo>
                  <a:lnTo>
                    <a:pt x="91" y="5"/>
                  </a:lnTo>
                  <a:lnTo>
                    <a:pt x="94" y="0"/>
                  </a:lnTo>
                  <a:lnTo>
                    <a:pt x="102" y="3"/>
                  </a:lnTo>
                  <a:lnTo>
                    <a:pt x="106" y="6"/>
                  </a:lnTo>
                  <a:lnTo>
                    <a:pt x="108" y="11"/>
                  </a:lnTo>
                  <a:lnTo>
                    <a:pt x="116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8" name="Freeform 6887">
              <a:extLst>
                <a:ext uri="{FF2B5EF4-FFF2-40B4-BE49-F238E27FC236}">
                  <a16:creationId xmlns:a16="http://schemas.microsoft.com/office/drawing/2014/main" id="{23C29FD2-9147-4BDB-19F0-719FCF5B8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6" y="3320"/>
              <a:ext cx="63" cy="59"/>
            </a:xfrm>
            <a:custGeom>
              <a:avLst/>
              <a:gdLst>
                <a:gd name="T0" fmla="*/ 116 w 126"/>
                <a:gd name="T1" fmla="*/ 11 h 119"/>
                <a:gd name="T2" fmla="*/ 114 w 126"/>
                <a:gd name="T3" fmla="*/ 32 h 119"/>
                <a:gd name="T4" fmla="*/ 116 w 126"/>
                <a:gd name="T5" fmla="*/ 41 h 119"/>
                <a:gd name="T6" fmla="*/ 123 w 126"/>
                <a:gd name="T7" fmla="*/ 61 h 119"/>
                <a:gd name="T8" fmla="*/ 126 w 126"/>
                <a:gd name="T9" fmla="*/ 84 h 119"/>
                <a:gd name="T10" fmla="*/ 125 w 126"/>
                <a:gd name="T11" fmla="*/ 97 h 119"/>
                <a:gd name="T12" fmla="*/ 116 w 126"/>
                <a:gd name="T13" fmla="*/ 97 h 119"/>
                <a:gd name="T14" fmla="*/ 109 w 126"/>
                <a:gd name="T15" fmla="*/ 96 h 119"/>
                <a:gd name="T16" fmla="*/ 108 w 126"/>
                <a:gd name="T17" fmla="*/ 100 h 119"/>
                <a:gd name="T18" fmla="*/ 102 w 126"/>
                <a:gd name="T19" fmla="*/ 100 h 119"/>
                <a:gd name="T20" fmla="*/ 94 w 126"/>
                <a:gd name="T21" fmla="*/ 106 h 119"/>
                <a:gd name="T22" fmla="*/ 90 w 126"/>
                <a:gd name="T23" fmla="*/ 106 h 119"/>
                <a:gd name="T24" fmla="*/ 85 w 126"/>
                <a:gd name="T25" fmla="*/ 102 h 119"/>
                <a:gd name="T26" fmla="*/ 81 w 126"/>
                <a:gd name="T27" fmla="*/ 106 h 119"/>
                <a:gd name="T28" fmla="*/ 72 w 126"/>
                <a:gd name="T29" fmla="*/ 108 h 119"/>
                <a:gd name="T30" fmla="*/ 61 w 126"/>
                <a:gd name="T31" fmla="*/ 112 h 119"/>
                <a:gd name="T32" fmla="*/ 61 w 126"/>
                <a:gd name="T33" fmla="*/ 119 h 119"/>
                <a:gd name="T34" fmla="*/ 55 w 126"/>
                <a:gd name="T35" fmla="*/ 112 h 119"/>
                <a:gd name="T36" fmla="*/ 41 w 126"/>
                <a:gd name="T37" fmla="*/ 109 h 119"/>
                <a:gd name="T38" fmla="*/ 40 w 126"/>
                <a:gd name="T39" fmla="*/ 115 h 119"/>
                <a:gd name="T40" fmla="*/ 37 w 126"/>
                <a:gd name="T41" fmla="*/ 114 h 119"/>
                <a:gd name="T42" fmla="*/ 37 w 126"/>
                <a:gd name="T43" fmla="*/ 114 h 119"/>
                <a:gd name="T44" fmla="*/ 26 w 126"/>
                <a:gd name="T45" fmla="*/ 117 h 119"/>
                <a:gd name="T46" fmla="*/ 17 w 126"/>
                <a:gd name="T47" fmla="*/ 114 h 119"/>
                <a:gd name="T48" fmla="*/ 11 w 126"/>
                <a:gd name="T49" fmla="*/ 114 h 119"/>
                <a:gd name="T50" fmla="*/ 3 w 126"/>
                <a:gd name="T51" fmla="*/ 117 h 119"/>
                <a:gd name="T52" fmla="*/ 2 w 126"/>
                <a:gd name="T53" fmla="*/ 112 h 119"/>
                <a:gd name="T54" fmla="*/ 0 w 126"/>
                <a:gd name="T55" fmla="*/ 108 h 119"/>
                <a:gd name="T56" fmla="*/ 2 w 126"/>
                <a:gd name="T57" fmla="*/ 103 h 119"/>
                <a:gd name="T58" fmla="*/ 2 w 126"/>
                <a:gd name="T59" fmla="*/ 102 h 119"/>
                <a:gd name="T60" fmla="*/ 0 w 126"/>
                <a:gd name="T61" fmla="*/ 88 h 119"/>
                <a:gd name="T62" fmla="*/ 0 w 126"/>
                <a:gd name="T63" fmla="*/ 82 h 119"/>
                <a:gd name="T64" fmla="*/ 18 w 126"/>
                <a:gd name="T65" fmla="*/ 74 h 119"/>
                <a:gd name="T66" fmla="*/ 21 w 126"/>
                <a:gd name="T67" fmla="*/ 70 h 119"/>
                <a:gd name="T68" fmla="*/ 38 w 126"/>
                <a:gd name="T69" fmla="*/ 74 h 119"/>
                <a:gd name="T70" fmla="*/ 40 w 126"/>
                <a:gd name="T71" fmla="*/ 70 h 119"/>
                <a:gd name="T72" fmla="*/ 46 w 126"/>
                <a:gd name="T73" fmla="*/ 64 h 119"/>
                <a:gd name="T74" fmla="*/ 44 w 126"/>
                <a:gd name="T75" fmla="*/ 59 h 119"/>
                <a:gd name="T76" fmla="*/ 46 w 126"/>
                <a:gd name="T77" fmla="*/ 50 h 119"/>
                <a:gd name="T78" fmla="*/ 47 w 126"/>
                <a:gd name="T79" fmla="*/ 44 h 119"/>
                <a:gd name="T80" fmla="*/ 49 w 126"/>
                <a:gd name="T81" fmla="*/ 39 h 119"/>
                <a:gd name="T82" fmla="*/ 53 w 126"/>
                <a:gd name="T83" fmla="*/ 36 h 119"/>
                <a:gd name="T84" fmla="*/ 69 w 126"/>
                <a:gd name="T85" fmla="*/ 29 h 119"/>
                <a:gd name="T86" fmla="*/ 67 w 126"/>
                <a:gd name="T87" fmla="*/ 18 h 119"/>
                <a:gd name="T88" fmla="*/ 69 w 126"/>
                <a:gd name="T89" fmla="*/ 12 h 119"/>
                <a:gd name="T90" fmla="*/ 75 w 126"/>
                <a:gd name="T91" fmla="*/ 9 h 119"/>
                <a:gd name="T92" fmla="*/ 81 w 126"/>
                <a:gd name="T93" fmla="*/ 3 h 119"/>
                <a:gd name="T94" fmla="*/ 91 w 126"/>
                <a:gd name="T95" fmla="*/ 5 h 119"/>
                <a:gd name="T96" fmla="*/ 94 w 126"/>
                <a:gd name="T97" fmla="*/ 0 h 119"/>
                <a:gd name="T98" fmla="*/ 102 w 126"/>
                <a:gd name="T99" fmla="*/ 3 h 119"/>
                <a:gd name="T100" fmla="*/ 106 w 126"/>
                <a:gd name="T101" fmla="*/ 6 h 119"/>
                <a:gd name="T102" fmla="*/ 108 w 126"/>
                <a:gd name="T103" fmla="*/ 11 h 119"/>
                <a:gd name="T104" fmla="*/ 116 w 126"/>
                <a:gd name="T105" fmla="*/ 11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6" h="119">
                  <a:moveTo>
                    <a:pt x="116" y="11"/>
                  </a:moveTo>
                  <a:lnTo>
                    <a:pt x="114" y="32"/>
                  </a:lnTo>
                  <a:lnTo>
                    <a:pt x="116" y="41"/>
                  </a:lnTo>
                  <a:lnTo>
                    <a:pt x="123" y="61"/>
                  </a:lnTo>
                  <a:lnTo>
                    <a:pt x="126" y="84"/>
                  </a:lnTo>
                  <a:lnTo>
                    <a:pt x="125" y="97"/>
                  </a:lnTo>
                  <a:lnTo>
                    <a:pt x="116" y="97"/>
                  </a:lnTo>
                  <a:lnTo>
                    <a:pt x="109" y="96"/>
                  </a:lnTo>
                  <a:lnTo>
                    <a:pt x="108" y="100"/>
                  </a:lnTo>
                  <a:lnTo>
                    <a:pt x="102" y="100"/>
                  </a:lnTo>
                  <a:lnTo>
                    <a:pt x="94" y="106"/>
                  </a:lnTo>
                  <a:lnTo>
                    <a:pt x="90" y="106"/>
                  </a:lnTo>
                  <a:lnTo>
                    <a:pt x="85" y="102"/>
                  </a:lnTo>
                  <a:lnTo>
                    <a:pt x="81" y="106"/>
                  </a:lnTo>
                  <a:lnTo>
                    <a:pt x="72" y="108"/>
                  </a:lnTo>
                  <a:lnTo>
                    <a:pt x="61" y="112"/>
                  </a:lnTo>
                  <a:lnTo>
                    <a:pt x="61" y="119"/>
                  </a:lnTo>
                  <a:lnTo>
                    <a:pt x="55" y="112"/>
                  </a:lnTo>
                  <a:lnTo>
                    <a:pt x="41" y="109"/>
                  </a:lnTo>
                  <a:lnTo>
                    <a:pt x="40" y="115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26" y="117"/>
                  </a:lnTo>
                  <a:lnTo>
                    <a:pt x="17" y="114"/>
                  </a:lnTo>
                  <a:lnTo>
                    <a:pt x="11" y="114"/>
                  </a:lnTo>
                  <a:lnTo>
                    <a:pt x="3" y="117"/>
                  </a:lnTo>
                  <a:lnTo>
                    <a:pt x="2" y="112"/>
                  </a:lnTo>
                  <a:lnTo>
                    <a:pt x="0" y="108"/>
                  </a:lnTo>
                  <a:lnTo>
                    <a:pt x="2" y="103"/>
                  </a:lnTo>
                  <a:lnTo>
                    <a:pt x="2" y="102"/>
                  </a:lnTo>
                  <a:lnTo>
                    <a:pt x="0" y="88"/>
                  </a:lnTo>
                  <a:lnTo>
                    <a:pt x="0" y="82"/>
                  </a:lnTo>
                  <a:lnTo>
                    <a:pt x="18" y="74"/>
                  </a:lnTo>
                  <a:lnTo>
                    <a:pt x="21" y="70"/>
                  </a:lnTo>
                  <a:lnTo>
                    <a:pt x="38" y="74"/>
                  </a:lnTo>
                  <a:lnTo>
                    <a:pt x="40" y="70"/>
                  </a:lnTo>
                  <a:lnTo>
                    <a:pt x="46" y="64"/>
                  </a:lnTo>
                  <a:lnTo>
                    <a:pt x="44" y="59"/>
                  </a:lnTo>
                  <a:lnTo>
                    <a:pt x="46" y="50"/>
                  </a:lnTo>
                  <a:lnTo>
                    <a:pt x="47" y="44"/>
                  </a:lnTo>
                  <a:lnTo>
                    <a:pt x="49" y="39"/>
                  </a:lnTo>
                  <a:lnTo>
                    <a:pt x="53" y="36"/>
                  </a:lnTo>
                  <a:lnTo>
                    <a:pt x="69" y="29"/>
                  </a:lnTo>
                  <a:lnTo>
                    <a:pt x="67" y="18"/>
                  </a:lnTo>
                  <a:lnTo>
                    <a:pt x="69" y="12"/>
                  </a:lnTo>
                  <a:lnTo>
                    <a:pt x="75" y="9"/>
                  </a:lnTo>
                  <a:lnTo>
                    <a:pt x="81" y="3"/>
                  </a:lnTo>
                  <a:lnTo>
                    <a:pt x="91" y="5"/>
                  </a:lnTo>
                  <a:lnTo>
                    <a:pt x="94" y="0"/>
                  </a:lnTo>
                  <a:lnTo>
                    <a:pt x="102" y="3"/>
                  </a:lnTo>
                  <a:lnTo>
                    <a:pt x="106" y="6"/>
                  </a:lnTo>
                  <a:lnTo>
                    <a:pt x="108" y="11"/>
                  </a:lnTo>
                  <a:lnTo>
                    <a:pt x="116" y="11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9" name="Freeform 6888">
              <a:extLst>
                <a:ext uri="{FF2B5EF4-FFF2-40B4-BE49-F238E27FC236}">
                  <a16:creationId xmlns:a16="http://schemas.microsoft.com/office/drawing/2014/main" id="{2AC46C83-2281-58AD-1314-3A413B551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" y="3404"/>
              <a:ext cx="93" cy="99"/>
            </a:xfrm>
            <a:custGeom>
              <a:avLst/>
              <a:gdLst>
                <a:gd name="T0" fmla="*/ 53 w 187"/>
                <a:gd name="T1" fmla="*/ 62 h 197"/>
                <a:gd name="T2" fmla="*/ 40 w 187"/>
                <a:gd name="T3" fmla="*/ 85 h 197"/>
                <a:gd name="T4" fmla="*/ 23 w 187"/>
                <a:gd name="T5" fmla="*/ 83 h 197"/>
                <a:gd name="T6" fmla="*/ 14 w 187"/>
                <a:gd name="T7" fmla="*/ 80 h 197"/>
                <a:gd name="T8" fmla="*/ 0 w 187"/>
                <a:gd name="T9" fmla="*/ 79 h 197"/>
                <a:gd name="T10" fmla="*/ 9 w 187"/>
                <a:gd name="T11" fmla="*/ 91 h 197"/>
                <a:gd name="T12" fmla="*/ 31 w 187"/>
                <a:gd name="T13" fmla="*/ 95 h 197"/>
                <a:gd name="T14" fmla="*/ 35 w 187"/>
                <a:gd name="T15" fmla="*/ 98 h 197"/>
                <a:gd name="T16" fmla="*/ 49 w 187"/>
                <a:gd name="T17" fmla="*/ 108 h 197"/>
                <a:gd name="T18" fmla="*/ 62 w 187"/>
                <a:gd name="T19" fmla="*/ 115 h 197"/>
                <a:gd name="T20" fmla="*/ 75 w 187"/>
                <a:gd name="T21" fmla="*/ 121 h 197"/>
                <a:gd name="T22" fmla="*/ 76 w 187"/>
                <a:gd name="T23" fmla="*/ 135 h 197"/>
                <a:gd name="T24" fmla="*/ 87 w 187"/>
                <a:gd name="T25" fmla="*/ 141 h 197"/>
                <a:gd name="T26" fmla="*/ 94 w 187"/>
                <a:gd name="T27" fmla="*/ 164 h 197"/>
                <a:gd name="T28" fmla="*/ 99 w 187"/>
                <a:gd name="T29" fmla="*/ 173 h 197"/>
                <a:gd name="T30" fmla="*/ 111 w 187"/>
                <a:gd name="T31" fmla="*/ 179 h 197"/>
                <a:gd name="T32" fmla="*/ 125 w 187"/>
                <a:gd name="T33" fmla="*/ 187 h 197"/>
                <a:gd name="T34" fmla="*/ 131 w 187"/>
                <a:gd name="T35" fmla="*/ 197 h 197"/>
                <a:gd name="T36" fmla="*/ 138 w 187"/>
                <a:gd name="T37" fmla="*/ 188 h 197"/>
                <a:gd name="T38" fmla="*/ 141 w 187"/>
                <a:gd name="T39" fmla="*/ 181 h 197"/>
                <a:gd name="T40" fmla="*/ 153 w 187"/>
                <a:gd name="T41" fmla="*/ 162 h 197"/>
                <a:gd name="T42" fmla="*/ 167 w 187"/>
                <a:gd name="T43" fmla="*/ 149 h 197"/>
                <a:gd name="T44" fmla="*/ 175 w 187"/>
                <a:gd name="T45" fmla="*/ 135 h 197"/>
                <a:gd name="T46" fmla="*/ 163 w 187"/>
                <a:gd name="T47" fmla="*/ 127 h 197"/>
                <a:gd name="T48" fmla="*/ 156 w 187"/>
                <a:gd name="T49" fmla="*/ 112 h 197"/>
                <a:gd name="T50" fmla="*/ 150 w 187"/>
                <a:gd name="T51" fmla="*/ 105 h 197"/>
                <a:gd name="T52" fmla="*/ 163 w 187"/>
                <a:gd name="T53" fmla="*/ 89 h 197"/>
                <a:gd name="T54" fmla="*/ 172 w 187"/>
                <a:gd name="T55" fmla="*/ 89 h 197"/>
                <a:gd name="T56" fmla="*/ 187 w 187"/>
                <a:gd name="T57" fmla="*/ 85 h 197"/>
                <a:gd name="T58" fmla="*/ 178 w 187"/>
                <a:gd name="T59" fmla="*/ 70 h 197"/>
                <a:gd name="T60" fmla="*/ 172 w 187"/>
                <a:gd name="T61" fmla="*/ 59 h 197"/>
                <a:gd name="T62" fmla="*/ 178 w 187"/>
                <a:gd name="T63" fmla="*/ 47 h 197"/>
                <a:gd name="T64" fmla="*/ 170 w 187"/>
                <a:gd name="T65" fmla="*/ 39 h 197"/>
                <a:gd name="T66" fmla="*/ 160 w 187"/>
                <a:gd name="T67" fmla="*/ 42 h 197"/>
                <a:gd name="T68" fmla="*/ 149 w 187"/>
                <a:gd name="T69" fmla="*/ 36 h 197"/>
                <a:gd name="T70" fmla="*/ 152 w 187"/>
                <a:gd name="T71" fmla="*/ 13 h 197"/>
                <a:gd name="T72" fmla="*/ 138 w 187"/>
                <a:gd name="T73" fmla="*/ 16 h 197"/>
                <a:gd name="T74" fmla="*/ 137 w 187"/>
                <a:gd name="T75" fmla="*/ 7 h 197"/>
                <a:gd name="T76" fmla="*/ 128 w 187"/>
                <a:gd name="T77" fmla="*/ 3 h 197"/>
                <a:gd name="T78" fmla="*/ 119 w 187"/>
                <a:gd name="T79" fmla="*/ 3 h 197"/>
                <a:gd name="T80" fmla="*/ 103 w 187"/>
                <a:gd name="T81" fmla="*/ 6 h 197"/>
                <a:gd name="T82" fmla="*/ 93 w 187"/>
                <a:gd name="T83" fmla="*/ 18 h 197"/>
                <a:gd name="T84" fmla="*/ 84 w 187"/>
                <a:gd name="T85" fmla="*/ 25 h 197"/>
                <a:gd name="T86" fmla="*/ 61 w 187"/>
                <a:gd name="T87" fmla="*/ 44 h 197"/>
                <a:gd name="T88" fmla="*/ 53 w 187"/>
                <a:gd name="T89" fmla="*/ 5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7" h="197">
                  <a:moveTo>
                    <a:pt x="53" y="59"/>
                  </a:moveTo>
                  <a:lnTo>
                    <a:pt x="53" y="62"/>
                  </a:lnTo>
                  <a:lnTo>
                    <a:pt x="41" y="80"/>
                  </a:lnTo>
                  <a:lnTo>
                    <a:pt x="40" y="85"/>
                  </a:lnTo>
                  <a:lnTo>
                    <a:pt x="29" y="86"/>
                  </a:lnTo>
                  <a:lnTo>
                    <a:pt x="23" y="83"/>
                  </a:lnTo>
                  <a:lnTo>
                    <a:pt x="18" y="79"/>
                  </a:lnTo>
                  <a:lnTo>
                    <a:pt x="14" y="80"/>
                  </a:lnTo>
                  <a:lnTo>
                    <a:pt x="6" y="76"/>
                  </a:lnTo>
                  <a:lnTo>
                    <a:pt x="0" y="79"/>
                  </a:lnTo>
                  <a:lnTo>
                    <a:pt x="5" y="82"/>
                  </a:lnTo>
                  <a:lnTo>
                    <a:pt x="9" y="91"/>
                  </a:lnTo>
                  <a:lnTo>
                    <a:pt x="12" y="94"/>
                  </a:lnTo>
                  <a:lnTo>
                    <a:pt x="31" y="95"/>
                  </a:lnTo>
                  <a:lnTo>
                    <a:pt x="34" y="100"/>
                  </a:lnTo>
                  <a:lnTo>
                    <a:pt x="35" y="98"/>
                  </a:lnTo>
                  <a:lnTo>
                    <a:pt x="43" y="108"/>
                  </a:lnTo>
                  <a:lnTo>
                    <a:pt x="49" y="108"/>
                  </a:lnTo>
                  <a:lnTo>
                    <a:pt x="50" y="111"/>
                  </a:lnTo>
                  <a:lnTo>
                    <a:pt x="62" y="115"/>
                  </a:lnTo>
                  <a:lnTo>
                    <a:pt x="71" y="111"/>
                  </a:lnTo>
                  <a:lnTo>
                    <a:pt x="75" y="121"/>
                  </a:lnTo>
                  <a:lnTo>
                    <a:pt x="76" y="123"/>
                  </a:lnTo>
                  <a:lnTo>
                    <a:pt x="76" y="135"/>
                  </a:lnTo>
                  <a:lnTo>
                    <a:pt x="78" y="139"/>
                  </a:lnTo>
                  <a:lnTo>
                    <a:pt x="87" y="141"/>
                  </a:lnTo>
                  <a:lnTo>
                    <a:pt x="87" y="149"/>
                  </a:lnTo>
                  <a:lnTo>
                    <a:pt x="94" y="164"/>
                  </a:lnTo>
                  <a:lnTo>
                    <a:pt x="93" y="170"/>
                  </a:lnTo>
                  <a:lnTo>
                    <a:pt x="99" y="173"/>
                  </a:lnTo>
                  <a:lnTo>
                    <a:pt x="106" y="181"/>
                  </a:lnTo>
                  <a:lnTo>
                    <a:pt x="111" y="179"/>
                  </a:lnTo>
                  <a:lnTo>
                    <a:pt x="117" y="181"/>
                  </a:lnTo>
                  <a:lnTo>
                    <a:pt x="125" y="187"/>
                  </a:lnTo>
                  <a:lnTo>
                    <a:pt x="126" y="191"/>
                  </a:lnTo>
                  <a:lnTo>
                    <a:pt x="131" y="197"/>
                  </a:lnTo>
                  <a:lnTo>
                    <a:pt x="132" y="193"/>
                  </a:lnTo>
                  <a:lnTo>
                    <a:pt x="138" y="188"/>
                  </a:lnTo>
                  <a:lnTo>
                    <a:pt x="138" y="182"/>
                  </a:lnTo>
                  <a:lnTo>
                    <a:pt x="141" y="181"/>
                  </a:lnTo>
                  <a:lnTo>
                    <a:pt x="150" y="164"/>
                  </a:lnTo>
                  <a:lnTo>
                    <a:pt x="153" y="162"/>
                  </a:lnTo>
                  <a:lnTo>
                    <a:pt x="155" y="156"/>
                  </a:lnTo>
                  <a:lnTo>
                    <a:pt x="167" y="149"/>
                  </a:lnTo>
                  <a:lnTo>
                    <a:pt x="176" y="136"/>
                  </a:lnTo>
                  <a:lnTo>
                    <a:pt x="175" y="135"/>
                  </a:lnTo>
                  <a:lnTo>
                    <a:pt x="169" y="129"/>
                  </a:lnTo>
                  <a:lnTo>
                    <a:pt x="163" y="127"/>
                  </a:lnTo>
                  <a:lnTo>
                    <a:pt x="160" y="121"/>
                  </a:lnTo>
                  <a:lnTo>
                    <a:pt x="156" y="112"/>
                  </a:lnTo>
                  <a:lnTo>
                    <a:pt x="147" y="111"/>
                  </a:lnTo>
                  <a:lnTo>
                    <a:pt x="150" y="105"/>
                  </a:lnTo>
                  <a:lnTo>
                    <a:pt x="155" y="97"/>
                  </a:lnTo>
                  <a:lnTo>
                    <a:pt x="163" y="89"/>
                  </a:lnTo>
                  <a:lnTo>
                    <a:pt x="167" y="92"/>
                  </a:lnTo>
                  <a:lnTo>
                    <a:pt x="172" y="89"/>
                  </a:lnTo>
                  <a:lnTo>
                    <a:pt x="179" y="88"/>
                  </a:lnTo>
                  <a:lnTo>
                    <a:pt x="187" y="85"/>
                  </a:lnTo>
                  <a:lnTo>
                    <a:pt x="176" y="76"/>
                  </a:lnTo>
                  <a:lnTo>
                    <a:pt x="178" y="70"/>
                  </a:lnTo>
                  <a:lnTo>
                    <a:pt x="175" y="70"/>
                  </a:lnTo>
                  <a:lnTo>
                    <a:pt x="172" y="59"/>
                  </a:lnTo>
                  <a:lnTo>
                    <a:pt x="175" y="51"/>
                  </a:lnTo>
                  <a:lnTo>
                    <a:pt x="178" y="47"/>
                  </a:lnTo>
                  <a:lnTo>
                    <a:pt x="175" y="47"/>
                  </a:lnTo>
                  <a:lnTo>
                    <a:pt x="170" y="39"/>
                  </a:lnTo>
                  <a:lnTo>
                    <a:pt x="163" y="41"/>
                  </a:lnTo>
                  <a:lnTo>
                    <a:pt x="160" y="42"/>
                  </a:lnTo>
                  <a:lnTo>
                    <a:pt x="156" y="42"/>
                  </a:lnTo>
                  <a:lnTo>
                    <a:pt x="149" y="36"/>
                  </a:lnTo>
                  <a:lnTo>
                    <a:pt x="152" y="19"/>
                  </a:lnTo>
                  <a:lnTo>
                    <a:pt x="152" y="13"/>
                  </a:lnTo>
                  <a:lnTo>
                    <a:pt x="144" y="18"/>
                  </a:lnTo>
                  <a:lnTo>
                    <a:pt x="138" y="16"/>
                  </a:lnTo>
                  <a:lnTo>
                    <a:pt x="140" y="10"/>
                  </a:lnTo>
                  <a:lnTo>
                    <a:pt x="137" y="7"/>
                  </a:lnTo>
                  <a:lnTo>
                    <a:pt x="131" y="9"/>
                  </a:lnTo>
                  <a:lnTo>
                    <a:pt x="128" y="3"/>
                  </a:lnTo>
                  <a:lnTo>
                    <a:pt x="122" y="0"/>
                  </a:lnTo>
                  <a:lnTo>
                    <a:pt x="119" y="3"/>
                  </a:lnTo>
                  <a:lnTo>
                    <a:pt x="111" y="3"/>
                  </a:lnTo>
                  <a:lnTo>
                    <a:pt x="103" y="6"/>
                  </a:lnTo>
                  <a:lnTo>
                    <a:pt x="102" y="12"/>
                  </a:lnTo>
                  <a:lnTo>
                    <a:pt x="93" y="18"/>
                  </a:lnTo>
                  <a:lnTo>
                    <a:pt x="90" y="30"/>
                  </a:lnTo>
                  <a:lnTo>
                    <a:pt x="84" y="25"/>
                  </a:lnTo>
                  <a:lnTo>
                    <a:pt x="62" y="42"/>
                  </a:lnTo>
                  <a:lnTo>
                    <a:pt x="61" y="44"/>
                  </a:lnTo>
                  <a:lnTo>
                    <a:pt x="62" y="51"/>
                  </a:lnTo>
                  <a:lnTo>
                    <a:pt x="53" y="59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0" name="Freeform 6889">
              <a:extLst>
                <a:ext uri="{FF2B5EF4-FFF2-40B4-BE49-F238E27FC236}">
                  <a16:creationId xmlns:a16="http://schemas.microsoft.com/office/drawing/2014/main" id="{BAD52191-6C37-271A-585F-D01437DA6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" y="3404"/>
              <a:ext cx="93" cy="99"/>
            </a:xfrm>
            <a:custGeom>
              <a:avLst/>
              <a:gdLst>
                <a:gd name="T0" fmla="*/ 62 w 187"/>
                <a:gd name="T1" fmla="*/ 51 h 197"/>
                <a:gd name="T2" fmla="*/ 62 w 187"/>
                <a:gd name="T3" fmla="*/ 42 h 197"/>
                <a:gd name="T4" fmla="*/ 90 w 187"/>
                <a:gd name="T5" fmla="*/ 30 h 197"/>
                <a:gd name="T6" fmla="*/ 102 w 187"/>
                <a:gd name="T7" fmla="*/ 12 h 197"/>
                <a:gd name="T8" fmla="*/ 111 w 187"/>
                <a:gd name="T9" fmla="*/ 3 h 197"/>
                <a:gd name="T10" fmla="*/ 122 w 187"/>
                <a:gd name="T11" fmla="*/ 0 h 197"/>
                <a:gd name="T12" fmla="*/ 131 w 187"/>
                <a:gd name="T13" fmla="*/ 9 h 197"/>
                <a:gd name="T14" fmla="*/ 140 w 187"/>
                <a:gd name="T15" fmla="*/ 10 h 197"/>
                <a:gd name="T16" fmla="*/ 144 w 187"/>
                <a:gd name="T17" fmla="*/ 18 h 197"/>
                <a:gd name="T18" fmla="*/ 152 w 187"/>
                <a:gd name="T19" fmla="*/ 19 h 197"/>
                <a:gd name="T20" fmla="*/ 156 w 187"/>
                <a:gd name="T21" fmla="*/ 42 h 197"/>
                <a:gd name="T22" fmla="*/ 163 w 187"/>
                <a:gd name="T23" fmla="*/ 41 h 197"/>
                <a:gd name="T24" fmla="*/ 175 w 187"/>
                <a:gd name="T25" fmla="*/ 47 h 197"/>
                <a:gd name="T26" fmla="*/ 175 w 187"/>
                <a:gd name="T27" fmla="*/ 51 h 197"/>
                <a:gd name="T28" fmla="*/ 175 w 187"/>
                <a:gd name="T29" fmla="*/ 70 h 197"/>
                <a:gd name="T30" fmla="*/ 176 w 187"/>
                <a:gd name="T31" fmla="*/ 76 h 197"/>
                <a:gd name="T32" fmla="*/ 179 w 187"/>
                <a:gd name="T33" fmla="*/ 88 h 197"/>
                <a:gd name="T34" fmla="*/ 167 w 187"/>
                <a:gd name="T35" fmla="*/ 92 h 197"/>
                <a:gd name="T36" fmla="*/ 155 w 187"/>
                <a:gd name="T37" fmla="*/ 97 h 197"/>
                <a:gd name="T38" fmla="*/ 147 w 187"/>
                <a:gd name="T39" fmla="*/ 111 h 197"/>
                <a:gd name="T40" fmla="*/ 160 w 187"/>
                <a:gd name="T41" fmla="*/ 121 h 197"/>
                <a:gd name="T42" fmla="*/ 169 w 187"/>
                <a:gd name="T43" fmla="*/ 129 h 197"/>
                <a:gd name="T44" fmla="*/ 176 w 187"/>
                <a:gd name="T45" fmla="*/ 136 h 197"/>
                <a:gd name="T46" fmla="*/ 155 w 187"/>
                <a:gd name="T47" fmla="*/ 156 h 197"/>
                <a:gd name="T48" fmla="*/ 150 w 187"/>
                <a:gd name="T49" fmla="*/ 164 h 197"/>
                <a:gd name="T50" fmla="*/ 138 w 187"/>
                <a:gd name="T51" fmla="*/ 182 h 197"/>
                <a:gd name="T52" fmla="*/ 132 w 187"/>
                <a:gd name="T53" fmla="*/ 193 h 197"/>
                <a:gd name="T54" fmla="*/ 126 w 187"/>
                <a:gd name="T55" fmla="*/ 191 h 197"/>
                <a:gd name="T56" fmla="*/ 117 w 187"/>
                <a:gd name="T57" fmla="*/ 181 h 197"/>
                <a:gd name="T58" fmla="*/ 106 w 187"/>
                <a:gd name="T59" fmla="*/ 181 h 197"/>
                <a:gd name="T60" fmla="*/ 93 w 187"/>
                <a:gd name="T61" fmla="*/ 170 h 197"/>
                <a:gd name="T62" fmla="*/ 87 w 187"/>
                <a:gd name="T63" fmla="*/ 149 h 197"/>
                <a:gd name="T64" fmla="*/ 78 w 187"/>
                <a:gd name="T65" fmla="*/ 139 h 197"/>
                <a:gd name="T66" fmla="*/ 76 w 187"/>
                <a:gd name="T67" fmla="*/ 123 h 197"/>
                <a:gd name="T68" fmla="*/ 71 w 187"/>
                <a:gd name="T69" fmla="*/ 111 h 197"/>
                <a:gd name="T70" fmla="*/ 50 w 187"/>
                <a:gd name="T71" fmla="*/ 111 h 197"/>
                <a:gd name="T72" fmla="*/ 43 w 187"/>
                <a:gd name="T73" fmla="*/ 108 h 197"/>
                <a:gd name="T74" fmla="*/ 34 w 187"/>
                <a:gd name="T75" fmla="*/ 100 h 197"/>
                <a:gd name="T76" fmla="*/ 12 w 187"/>
                <a:gd name="T77" fmla="*/ 94 h 197"/>
                <a:gd name="T78" fmla="*/ 5 w 187"/>
                <a:gd name="T79" fmla="*/ 82 h 197"/>
                <a:gd name="T80" fmla="*/ 6 w 187"/>
                <a:gd name="T81" fmla="*/ 76 h 197"/>
                <a:gd name="T82" fmla="*/ 18 w 187"/>
                <a:gd name="T83" fmla="*/ 79 h 197"/>
                <a:gd name="T84" fmla="*/ 29 w 187"/>
                <a:gd name="T85" fmla="*/ 86 h 197"/>
                <a:gd name="T86" fmla="*/ 41 w 187"/>
                <a:gd name="T87" fmla="*/ 80 h 197"/>
                <a:gd name="T88" fmla="*/ 53 w 187"/>
                <a:gd name="T89" fmla="*/ 5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7" h="197">
                  <a:moveTo>
                    <a:pt x="53" y="59"/>
                  </a:moveTo>
                  <a:lnTo>
                    <a:pt x="62" y="51"/>
                  </a:lnTo>
                  <a:lnTo>
                    <a:pt x="61" y="44"/>
                  </a:lnTo>
                  <a:lnTo>
                    <a:pt x="62" y="42"/>
                  </a:lnTo>
                  <a:lnTo>
                    <a:pt x="84" y="25"/>
                  </a:lnTo>
                  <a:lnTo>
                    <a:pt x="90" y="30"/>
                  </a:lnTo>
                  <a:lnTo>
                    <a:pt x="93" y="18"/>
                  </a:lnTo>
                  <a:lnTo>
                    <a:pt x="102" y="12"/>
                  </a:lnTo>
                  <a:lnTo>
                    <a:pt x="103" y="6"/>
                  </a:lnTo>
                  <a:lnTo>
                    <a:pt x="111" y="3"/>
                  </a:lnTo>
                  <a:lnTo>
                    <a:pt x="119" y="3"/>
                  </a:lnTo>
                  <a:lnTo>
                    <a:pt x="122" y="0"/>
                  </a:lnTo>
                  <a:lnTo>
                    <a:pt x="128" y="3"/>
                  </a:lnTo>
                  <a:lnTo>
                    <a:pt x="131" y="9"/>
                  </a:lnTo>
                  <a:lnTo>
                    <a:pt x="137" y="7"/>
                  </a:lnTo>
                  <a:lnTo>
                    <a:pt x="140" y="10"/>
                  </a:lnTo>
                  <a:lnTo>
                    <a:pt x="138" y="16"/>
                  </a:lnTo>
                  <a:lnTo>
                    <a:pt x="144" y="18"/>
                  </a:lnTo>
                  <a:lnTo>
                    <a:pt x="152" y="13"/>
                  </a:lnTo>
                  <a:lnTo>
                    <a:pt x="152" y="19"/>
                  </a:lnTo>
                  <a:lnTo>
                    <a:pt x="149" y="36"/>
                  </a:lnTo>
                  <a:lnTo>
                    <a:pt x="156" y="42"/>
                  </a:lnTo>
                  <a:lnTo>
                    <a:pt x="160" y="42"/>
                  </a:lnTo>
                  <a:lnTo>
                    <a:pt x="163" y="41"/>
                  </a:lnTo>
                  <a:lnTo>
                    <a:pt x="170" y="39"/>
                  </a:lnTo>
                  <a:lnTo>
                    <a:pt x="175" y="47"/>
                  </a:lnTo>
                  <a:lnTo>
                    <a:pt x="178" y="47"/>
                  </a:lnTo>
                  <a:lnTo>
                    <a:pt x="175" y="51"/>
                  </a:lnTo>
                  <a:lnTo>
                    <a:pt x="172" y="59"/>
                  </a:lnTo>
                  <a:lnTo>
                    <a:pt x="175" y="70"/>
                  </a:lnTo>
                  <a:lnTo>
                    <a:pt x="178" y="70"/>
                  </a:lnTo>
                  <a:lnTo>
                    <a:pt x="176" y="76"/>
                  </a:lnTo>
                  <a:lnTo>
                    <a:pt x="187" y="85"/>
                  </a:lnTo>
                  <a:lnTo>
                    <a:pt x="179" y="88"/>
                  </a:lnTo>
                  <a:lnTo>
                    <a:pt x="172" y="89"/>
                  </a:lnTo>
                  <a:lnTo>
                    <a:pt x="167" y="92"/>
                  </a:lnTo>
                  <a:lnTo>
                    <a:pt x="163" y="89"/>
                  </a:lnTo>
                  <a:lnTo>
                    <a:pt x="155" y="97"/>
                  </a:lnTo>
                  <a:lnTo>
                    <a:pt x="150" y="105"/>
                  </a:lnTo>
                  <a:lnTo>
                    <a:pt x="147" y="111"/>
                  </a:lnTo>
                  <a:lnTo>
                    <a:pt x="156" y="112"/>
                  </a:lnTo>
                  <a:lnTo>
                    <a:pt x="160" y="121"/>
                  </a:lnTo>
                  <a:lnTo>
                    <a:pt x="163" y="127"/>
                  </a:lnTo>
                  <a:lnTo>
                    <a:pt x="169" y="129"/>
                  </a:lnTo>
                  <a:lnTo>
                    <a:pt x="175" y="135"/>
                  </a:lnTo>
                  <a:lnTo>
                    <a:pt x="176" y="136"/>
                  </a:lnTo>
                  <a:lnTo>
                    <a:pt x="167" y="149"/>
                  </a:lnTo>
                  <a:lnTo>
                    <a:pt x="155" y="156"/>
                  </a:lnTo>
                  <a:lnTo>
                    <a:pt x="153" y="162"/>
                  </a:lnTo>
                  <a:lnTo>
                    <a:pt x="150" y="164"/>
                  </a:lnTo>
                  <a:lnTo>
                    <a:pt x="141" y="181"/>
                  </a:lnTo>
                  <a:lnTo>
                    <a:pt x="138" y="182"/>
                  </a:lnTo>
                  <a:lnTo>
                    <a:pt x="138" y="188"/>
                  </a:lnTo>
                  <a:lnTo>
                    <a:pt x="132" y="193"/>
                  </a:lnTo>
                  <a:lnTo>
                    <a:pt x="131" y="197"/>
                  </a:lnTo>
                  <a:lnTo>
                    <a:pt x="126" y="191"/>
                  </a:lnTo>
                  <a:lnTo>
                    <a:pt x="125" y="187"/>
                  </a:lnTo>
                  <a:lnTo>
                    <a:pt x="117" y="181"/>
                  </a:lnTo>
                  <a:lnTo>
                    <a:pt x="111" y="179"/>
                  </a:lnTo>
                  <a:lnTo>
                    <a:pt x="106" y="181"/>
                  </a:lnTo>
                  <a:lnTo>
                    <a:pt x="99" y="173"/>
                  </a:lnTo>
                  <a:lnTo>
                    <a:pt x="93" y="170"/>
                  </a:lnTo>
                  <a:lnTo>
                    <a:pt x="94" y="164"/>
                  </a:lnTo>
                  <a:lnTo>
                    <a:pt x="87" y="149"/>
                  </a:lnTo>
                  <a:lnTo>
                    <a:pt x="87" y="141"/>
                  </a:lnTo>
                  <a:lnTo>
                    <a:pt x="78" y="139"/>
                  </a:lnTo>
                  <a:lnTo>
                    <a:pt x="76" y="135"/>
                  </a:lnTo>
                  <a:lnTo>
                    <a:pt x="76" y="123"/>
                  </a:lnTo>
                  <a:lnTo>
                    <a:pt x="75" y="121"/>
                  </a:lnTo>
                  <a:lnTo>
                    <a:pt x="71" y="111"/>
                  </a:lnTo>
                  <a:lnTo>
                    <a:pt x="62" y="115"/>
                  </a:lnTo>
                  <a:lnTo>
                    <a:pt x="50" y="111"/>
                  </a:lnTo>
                  <a:lnTo>
                    <a:pt x="49" y="108"/>
                  </a:lnTo>
                  <a:lnTo>
                    <a:pt x="43" y="108"/>
                  </a:lnTo>
                  <a:lnTo>
                    <a:pt x="35" y="98"/>
                  </a:lnTo>
                  <a:lnTo>
                    <a:pt x="34" y="100"/>
                  </a:lnTo>
                  <a:lnTo>
                    <a:pt x="31" y="95"/>
                  </a:lnTo>
                  <a:lnTo>
                    <a:pt x="12" y="94"/>
                  </a:lnTo>
                  <a:lnTo>
                    <a:pt x="9" y="91"/>
                  </a:lnTo>
                  <a:lnTo>
                    <a:pt x="5" y="82"/>
                  </a:lnTo>
                  <a:lnTo>
                    <a:pt x="0" y="79"/>
                  </a:lnTo>
                  <a:lnTo>
                    <a:pt x="6" y="76"/>
                  </a:lnTo>
                  <a:lnTo>
                    <a:pt x="14" y="80"/>
                  </a:lnTo>
                  <a:lnTo>
                    <a:pt x="18" y="79"/>
                  </a:lnTo>
                  <a:lnTo>
                    <a:pt x="23" y="83"/>
                  </a:lnTo>
                  <a:lnTo>
                    <a:pt x="29" y="86"/>
                  </a:lnTo>
                  <a:lnTo>
                    <a:pt x="40" y="85"/>
                  </a:lnTo>
                  <a:lnTo>
                    <a:pt x="41" y="80"/>
                  </a:lnTo>
                  <a:lnTo>
                    <a:pt x="53" y="62"/>
                  </a:lnTo>
                  <a:lnTo>
                    <a:pt x="53" y="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1" name="Freeform 6890">
              <a:extLst>
                <a:ext uri="{FF2B5EF4-FFF2-40B4-BE49-F238E27FC236}">
                  <a16:creationId xmlns:a16="http://schemas.microsoft.com/office/drawing/2014/main" id="{917B9D86-48EF-2F6D-006F-EC850A97B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" y="3404"/>
              <a:ext cx="93" cy="99"/>
            </a:xfrm>
            <a:custGeom>
              <a:avLst/>
              <a:gdLst>
                <a:gd name="T0" fmla="*/ 62 w 187"/>
                <a:gd name="T1" fmla="*/ 51 h 197"/>
                <a:gd name="T2" fmla="*/ 62 w 187"/>
                <a:gd name="T3" fmla="*/ 42 h 197"/>
                <a:gd name="T4" fmla="*/ 90 w 187"/>
                <a:gd name="T5" fmla="*/ 30 h 197"/>
                <a:gd name="T6" fmla="*/ 102 w 187"/>
                <a:gd name="T7" fmla="*/ 12 h 197"/>
                <a:gd name="T8" fmla="*/ 111 w 187"/>
                <a:gd name="T9" fmla="*/ 3 h 197"/>
                <a:gd name="T10" fmla="*/ 122 w 187"/>
                <a:gd name="T11" fmla="*/ 0 h 197"/>
                <a:gd name="T12" fmla="*/ 131 w 187"/>
                <a:gd name="T13" fmla="*/ 9 h 197"/>
                <a:gd name="T14" fmla="*/ 140 w 187"/>
                <a:gd name="T15" fmla="*/ 10 h 197"/>
                <a:gd name="T16" fmla="*/ 144 w 187"/>
                <a:gd name="T17" fmla="*/ 18 h 197"/>
                <a:gd name="T18" fmla="*/ 152 w 187"/>
                <a:gd name="T19" fmla="*/ 19 h 197"/>
                <a:gd name="T20" fmla="*/ 156 w 187"/>
                <a:gd name="T21" fmla="*/ 42 h 197"/>
                <a:gd name="T22" fmla="*/ 163 w 187"/>
                <a:gd name="T23" fmla="*/ 41 h 197"/>
                <a:gd name="T24" fmla="*/ 175 w 187"/>
                <a:gd name="T25" fmla="*/ 47 h 197"/>
                <a:gd name="T26" fmla="*/ 175 w 187"/>
                <a:gd name="T27" fmla="*/ 51 h 197"/>
                <a:gd name="T28" fmla="*/ 175 w 187"/>
                <a:gd name="T29" fmla="*/ 70 h 197"/>
                <a:gd name="T30" fmla="*/ 176 w 187"/>
                <a:gd name="T31" fmla="*/ 76 h 197"/>
                <a:gd name="T32" fmla="*/ 179 w 187"/>
                <a:gd name="T33" fmla="*/ 88 h 197"/>
                <a:gd name="T34" fmla="*/ 167 w 187"/>
                <a:gd name="T35" fmla="*/ 92 h 197"/>
                <a:gd name="T36" fmla="*/ 155 w 187"/>
                <a:gd name="T37" fmla="*/ 97 h 197"/>
                <a:gd name="T38" fmla="*/ 147 w 187"/>
                <a:gd name="T39" fmla="*/ 111 h 197"/>
                <a:gd name="T40" fmla="*/ 160 w 187"/>
                <a:gd name="T41" fmla="*/ 121 h 197"/>
                <a:gd name="T42" fmla="*/ 169 w 187"/>
                <a:gd name="T43" fmla="*/ 129 h 197"/>
                <a:gd name="T44" fmla="*/ 176 w 187"/>
                <a:gd name="T45" fmla="*/ 136 h 197"/>
                <a:gd name="T46" fmla="*/ 155 w 187"/>
                <a:gd name="T47" fmla="*/ 156 h 197"/>
                <a:gd name="T48" fmla="*/ 150 w 187"/>
                <a:gd name="T49" fmla="*/ 164 h 197"/>
                <a:gd name="T50" fmla="*/ 138 w 187"/>
                <a:gd name="T51" fmla="*/ 182 h 197"/>
                <a:gd name="T52" fmla="*/ 132 w 187"/>
                <a:gd name="T53" fmla="*/ 193 h 197"/>
                <a:gd name="T54" fmla="*/ 126 w 187"/>
                <a:gd name="T55" fmla="*/ 191 h 197"/>
                <a:gd name="T56" fmla="*/ 117 w 187"/>
                <a:gd name="T57" fmla="*/ 181 h 197"/>
                <a:gd name="T58" fmla="*/ 106 w 187"/>
                <a:gd name="T59" fmla="*/ 181 h 197"/>
                <a:gd name="T60" fmla="*/ 93 w 187"/>
                <a:gd name="T61" fmla="*/ 170 h 197"/>
                <a:gd name="T62" fmla="*/ 87 w 187"/>
                <a:gd name="T63" fmla="*/ 149 h 197"/>
                <a:gd name="T64" fmla="*/ 78 w 187"/>
                <a:gd name="T65" fmla="*/ 139 h 197"/>
                <a:gd name="T66" fmla="*/ 76 w 187"/>
                <a:gd name="T67" fmla="*/ 123 h 197"/>
                <a:gd name="T68" fmla="*/ 71 w 187"/>
                <a:gd name="T69" fmla="*/ 111 h 197"/>
                <a:gd name="T70" fmla="*/ 50 w 187"/>
                <a:gd name="T71" fmla="*/ 111 h 197"/>
                <a:gd name="T72" fmla="*/ 43 w 187"/>
                <a:gd name="T73" fmla="*/ 108 h 197"/>
                <a:gd name="T74" fmla="*/ 34 w 187"/>
                <a:gd name="T75" fmla="*/ 100 h 197"/>
                <a:gd name="T76" fmla="*/ 12 w 187"/>
                <a:gd name="T77" fmla="*/ 94 h 197"/>
                <a:gd name="T78" fmla="*/ 5 w 187"/>
                <a:gd name="T79" fmla="*/ 82 h 197"/>
                <a:gd name="T80" fmla="*/ 6 w 187"/>
                <a:gd name="T81" fmla="*/ 76 h 197"/>
                <a:gd name="T82" fmla="*/ 18 w 187"/>
                <a:gd name="T83" fmla="*/ 79 h 197"/>
                <a:gd name="T84" fmla="*/ 29 w 187"/>
                <a:gd name="T85" fmla="*/ 86 h 197"/>
                <a:gd name="T86" fmla="*/ 41 w 187"/>
                <a:gd name="T87" fmla="*/ 80 h 197"/>
                <a:gd name="T88" fmla="*/ 53 w 187"/>
                <a:gd name="T89" fmla="*/ 5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7" h="197">
                  <a:moveTo>
                    <a:pt x="53" y="59"/>
                  </a:moveTo>
                  <a:lnTo>
                    <a:pt x="62" y="51"/>
                  </a:lnTo>
                  <a:lnTo>
                    <a:pt x="61" y="44"/>
                  </a:lnTo>
                  <a:lnTo>
                    <a:pt x="62" y="42"/>
                  </a:lnTo>
                  <a:lnTo>
                    <a:pt x="84" y="25"/>
                  </a:lnTo>
                  <a:lnTo>
                    <a:pt x="90" y="30"/>
                  </a:lnTo>
                  <a:lnTo>
                    <a:pt x="93" y="18"/>
                  </a:lnTo>
                  <a:lnTo>
                    <a:pt x="102" y="12"/>
                  </a:lnTo>
                  <a:lnTo>
                    <a:pt x="103" y="6"/>
                  </a:lnTo>
                  <a:lnTo>
                    <a:pt x="111" y="3"/>
                  </a:lnTo>
                  <a:lnTo>
                    <a:pt x="119" y="3"/>
                  </a:lnTo>
                  <a:lnTo>
                    <a:pt x="122" y="0"/>
                  </a:lnTo>
                  <a:lnTo>
                    <a:pt x="128" y="3"/>
                  </a:lnTo>
                  <a:lnTo>
                    <a:pt x="131" y="9"/>
                  </a:lnTo>
                  <a:lnTo>
                    <a:pt x="137" y="7"/>
                  </a:lnTo>
                  <a:lnTo>
                    <a:pt x="140" y="10"/>
                  </a:lnTo>
                  <a:lnTo>
                    <a:pt x="138" y="16"/>
                  </a:lnTo>
                  <a:lnTo>
                    <a:pt x="144" y="18"/>
                  </a:lnTo>
                  <a:lnTo>
                    <a:pt x="152" y="13"/>
                  </a:lnTo>
                  <a:lnTo>
                    <a:pt x="152" y="19"/>
                  </a:lnTo>
                  <a:lnTo>
                    <a:pt x="149" y="36"/>
                  </a:lnTo>
                  <a:lnTo>
                    <a:pt x="156" y="42"/>
                  </a:lnTo>
                  <a:lnTo>
                    <a:pt x="160" y="42"/>
                  </a:lnTo>
                  <a:lnTo>
                    <a:pt x="163" y="41"/>
                  </a:lnTo>
                  <a:lnTo>
                    <a:pt x="170" y="39"/>
                  </a:lnTo>
                  <a:lnTo>
                    <a:pt x="175" y="47"/>
                  </a:lnTo>
                  <a:lnTo>
                    <a:pt x="178" y="47"/>
                  </a:lnTo>
                  <a:lnTo>
                    <a:pt x="175" y="51"/>
                  </a:lnTo>
                  <a:lnTo>
                    <a:pt x="172" y="59"/>
                  </a:lnTo>
                  <a:lnTo>
                    <a:pt x="175" y="70"/>
                  </a:lnTo>
                  <a:lnTo>
                    <a:pt x="178" y="70"/>
                  </a:lnTo>
                  <a:lnTo>
                    <a:pt x="176" y="76"/>
                  </a:lnTo>
                  <a:lnTo>
                    <a:pt x="187" y="85"/>
                  </a:lnTo>
                  <a:lnTo>
                    <a:pt x="179" y="88"/>
                  </a:lnTo>
                  <a:lnTo>
                    <a:pt x="172" y="89"/>
                  </a:lnTo>
                  <a:lnTo>
                    <a:pt x="167" y="92"/>
                  </a:lnTo>
                  <a:lnTo>
                    <a:pt x="163" y="89"/>
                  </a:lnTo>
                  <a:lnTo>
                    <a:pt x="155" y="97"/>
                  </a:lnTo>
                  <a:lnTo>
                    <a:pt x="150" y="105"/>
                  </a:lnTo>
                  <a:lnTo>
                    <a:pt x="147" y="111"/>
                  </a:lnTo>
                  <a:lnTo>
                    <a:pt x="156" y="112"/>
                  </a:lnTo>
                  <a:lnTo>
                    <a:pt x="160" y="121"/>
                  </a:lnTo>
                  <a:lnTo>
                    <a:pt x="163" y="127"/>
                  </a:lnTo>
                  <a:lnTo>
                    <a:pt x="169" y="129"/>
                  </a:lnTo>
                  <a:lnTo>
                    <a:pt x="175" y="135"/>
                  </a:lnTo>
                  <a:lnTo>
                    <a:pt x="176" y="136"/>
                  </a:lnTo>
                  <a:lnTo>
                    <a:pt x="167" y="149"/>
                  </a:lnTo>
                  <a:lnTo>
                    <a:pt x="155" y="156"/>
                  </a:lnTo>
                  <a:lnTo>
                    <a:pt x="153" y="162"/>
                  </a:lnTo>
                  <a:lnTo>
                    <a:pt x="150" y="164"/>
                  </a:lnTo>
                  <a:lnTo>
                    <a:pt x="141" y="181"/>
                  </a:lnTo>
                  <a:lnTo>
                    <a:pt x="138" y="182"/>
                  </a:lnTo>
                  <a:lnTo>
                    <a:pt x="138" y="188"/>
                  </a:lnTo>
                  <a:lnTo>
                    <a:pt x="132" y="193"/>
                  </a:lnTo>
                  <a:lnTo>
                    <a:pt x="131" y="197"/>
                  </a:lnTo>
                  <a:lnTo>
                    <a:pt x="126" y="191"/>
                  </a:lnTo>
                  <a:lnTo>
                    <a:pt x="125" y="187"/>
                  </a:lnTo>
                  <a:lnTo>
                    <a:pt x="117" y="181"/>
                  </a:lnTo>
                  <a:lnTo>
                    <a:pt x="111" y="179"/>
                  </a:lnTo>
                  <a:lnTo>
                    <a:pt x="106" y="181"/>
                  </a:lnTo>
                  <a:lnTo>
                    <a:pt x="99" y="173"/>
                  </a:lnTo>
                  <a:lnTo>
                    <a:pt x="93" y="170"/>
                  </a:lnTo>
                  <a:lnTo>
                    <a:pt x="94" y="164"/>
                  </a:lnTo>
                  <a:lnTo>
                    <a:pt x="87" y="149"/>
                  </a:lnTo>
                  <a:lnTo>
                    <a:pt x="87" y="141"/>
                  </a:lnTo>
                  <a:lnTo>
                    <a:pt x="78" y="139"/>
                  </a:lnTo>
                  <a:lnTo>
                    <a:pt x="76" y="135"/>
                  </a:lnTo>
                  <a:lnTo>
                    <a:pt x="76" y="123"/>
                  </a:lnTo>
                  <a:lnTo>
                    <a:pt x="75" y="121"/>
                  </a:lnTo>
                  <a:lnTo>
                    <a:pt x="71" y="111"/>
                  </a:lnTo>
                  <a:lnTo>
                    <a:pt x="62" y="115"/>
                  </a:lnTo>
                  <a:lnTo>
                    <a:pt x="50" y="111"/>
                  </a:lnTo>
                  <a:lnTo>
                    <a:pt x="49" y="108"/>
                  </a:lnTo>
                  <a:lnTo>
                    <a:pt x="43" y="108"/>
                  </a:lnTo>
                  <a:lnTo>
                    <a:pt x="35" y="98"/>
                  </a:lnTo>
                  <a:lnTo>
                    <a:pt x="34" y="100"/>
                  </a:lnTo>
                  <a:lnTo>
                    <a:pt x="31" y="95"/>
                  </a:lnTo>
                  <a:lnTo>
                    <a:pt x="12" y="94"/>
                  </a:lnTo>
                  <a:lnTo>
                    <a:pt x="9" y="91"/>
                  </a:lnTo>
                  <a:lnTo>
                    <a:pt x="5" y="82"/>
                  </a:lnTo>
                  <a:lnTo>
                    <a:pt x="0" y="79"/>
                  </a:lnTo>
                  <a:lnTo>
                    <a:pt x="6" y="76"/>
                  </a:lnTo>
                  <a:lnTo>
                    <a:pt x="14" y="80"/>
                  </a:lnTo>
                  <a:lnTo>
                    <a:pt x="18" y="79"/>
                  </a:lnTo>
                  <a:lnTo>
                    <a:pt x="23" y="83"/>
                  </a:lnTo>
                  <a:lnTo>
                    <a:pt x="29" y="86"/>
                  </a:lnTo>
                  <a:lnTo>
                    <a:pt x="40" y="85"/>
                  </a:lnTo>
                  <a:lnTo>
                    <a:pt x="41" y="80"/>
                  </a:lnTo>
                  <a:lnTo>
                    <a:pt x="53" y="62"/>
                  </a:lnTo>
                  <a:lnTo>
                    <a:pt x="53" y="59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2" name="Freeform 6891">
              <a:extLst>
                <a:ext uri="{FF2B5EF4-FFF2-40B4-BE49-F238E27FC236}">
                  <a16:creationId xmlns:a16="http://schemas.microsoft.com/office/drawing/2014/main" id="{C075E549-C2E2-9484-4C17-C561DAB1A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" y="3269"/>
              <a:ext cx="24" cy="16"/>
            </a:xfrm>
            <a:custGeom>
              <a:avLst/>
              <a:gdLst>
                <a:gd name="T0" fmla="*/ 0 w 49"/>
                <a:gd name="T1" fmla="*/ 6 h 32"/>
                <a:gd name="T2" fmla="*/ 0 w 49"/>
                <a:gd name="T3" fmla="*/ 15 h 32"/>
                <a:gd name="T4" fmla="*/ 3 w 49"/>
                <a:gd name="T5" fmla="*/ 21 h 32"/>
                <a:gd name="T6" fmla="*/ 3 w 49"/>
                <a:gd name="T7" fmla="*/ 26 h 32"/>
                <a:gd name="T8" fmla="*/ 8 w 49"/>
                <a:gd name="T9" fmla="*/ 29 h 32"/>
                <a:gd name="T10" fmla="*/ 10 w 49"/>
                <a:gd name="T11" fmla="*/ 32 h 32"/>
                <a:gd name="T12" fmla="*/ 14 w 49"/>
                <a:gd name="T13" fmla="*/ 32 h 32"/>
                <a:gd name="T14" fmla="*/ 23 w 49"/>
                <a:gd name="T15" fmla="*/ 27 h 32"/>
                <a:gd name="T16" fmla="*/ 31 w 49"/>
                <a:gd name="T17" fmla="*/ 27 h 32"/>
                <a:gd name="T18" fmla="*/ 49 w 49"/>
                <a:gd name="T19" fmla="*/ 24 h 32"/>
                <a:gd name="T20" fmla="*/ 40 w 49"/>
                <a:gd name="T21" fmla="*/ 8 h 32"/>
                <a:gd name="T22" fmla="*/ 35 w 49"/>
                <a:gd name="T23" fmla="*/ 9 h 32"/>
                <a:gd name="T24" fmla="*/ 19 w 49"/>
                <a:gd name="T25" fmla="*/ 6 h 32"/>
                <a:gd name="T26" fmla="*/ 6 w 49"/>
                <a:gd name="T27" fmla="*/ 0 h 32"/>
                <a:gd name="T28" fmla="*/ 0 w 49"/>
                <a:gd name="T29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lnTo>
                    <a:pt x="0" y="15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8" y="29"/>
                  </a:lnTo>
                  <a:lnTo>
                    <a:pt x="10" y="32"/>
                  </a:lnTo>
                  <a:lnTo>
                    <a:pt x="14" y="32"/>
                  </a:lnTo>
                  <a:lnTo>
                    <a:pt x="23" y="27"/>
                  </a:lnTo>
                  <a:lnTo>
                    <a:pt x="31" y="27"/>
                  </a:lnTo>
                  <a:lnTo>
                    <a:pt x="49" y="24"/>
                  </a:lnTo>
                  <a:lnTo>
                    <a:pt x="40" y="8"/>
                  </a:lnTo>
                  <a:lnTo>
                    <a:pt x="35" y="9"/>
                  </a:lnTo>
                  <a:lnTo>
                    <a:pt x="19" y="6"/>
                  </a:lnTo>
                  <a:lnTo>
                    <a:pt x="6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3" name="Freeform 6892">
              <a:extLst>
                <a:ext uri="{FF2B5EF4-FFF2-40B4-BE49-F238E27FC236}">
                  <a16:creationId xmlns:a16="http://schemas.microsoft.com/office/drawing/2014/main" id="{E5565349-88AB-091B-C68D-01577E2E3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" y="3269"/>
              <a:ext cx="24" cy="16"/>
            </a:xfrm>
            <a:custGeom>
              <a:avLst/>
              <a:gdLst>
                <a:gd name="T0" fmla="*/ 0 w 49"/>
                <a:gd name="T1" fmla="*/ 6 h 32"/>
                <a:gd name="T2" fmla="*/ 6 w 49"/>
                <a:gd name="T3" fmla="*/ 0 h 32"/>
                <a:gd name="T4" fmla="*/ 19 w 49"/>
                <a:gd name="T5" fmla="*/ 6 h 32"/>
                <a:gd name="T6" fmla="*/ 35 w 49"/>
                <a:gd name="T7" fmla="*/ 9 h 32"/>
                <a:gd name="T8" fmla="*/ 40 w 49"/>
                <a:gd name="T9" fmla="*/ 8 h 32"/>
                <a:gd name="T10" fmla="*/ 49 w 49"/>
                <a:gd name="T11" fmla="*/ 24 h 32"/>
                <a:gd name="T12" fmla="*/ 31 w 49"/>
                <a:gd name="T13" fmla="*/ 27 h 32"/>
                <a:gd name="T14" fmla="*/ 23 w 49"/>
                <a:gd name="T15" fmla="*/ 27 h 32"/>
                <a:gd name="T16" fmla="*/ 14 w 49"/>
                <a:gd name="T17" fmla="*/ 32 h 32"/>
                <a:gd name="T18" fmla="*/ 10 w 49"/>
                <a:gd name="T19" fmla="*/ 32 h 32"/>
                <a:gd name="T20" fmla="*/ 8 w 49"/>
                <a:gd name="T21" fmla="*/ 29 h 32"/>
                <a:gd name="T22" fmla="*/ 3 w 49"/>
                <a:gd name="T23" fmla="*/ 26 h 32"/>
                <a:gd name="T24" fmla="*/ 3 w 49"/>
                <a:gd name="T25" fmla="*/ 21 h 32"/>
                <a:gd name="T26" fmla="*/ 0 w 49"/>
                <a:gd name="T27" fmla="*/ 15 h 32"/>
                <a:gd name="T28" fmla="*/ 0 w 49"/>
                <a:gd name="T29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lnTo>
                    <a:pt x="6" y="0"/>
                  </a:lnTo>
                  <a:lnTo>
                    <a:pt x="19" y="6"/>
                  </a:lnTo>
                  <a:lnTo>
                    <a:pt x="35" y="9"/>
                  </a:lnTo>
                  <a:lnTo>
                    <a:pt x="40" y="8"/>
                  </a:lnTo>
                  <a:lnTo>
                    <a:pt x="49" y="24"/>
                  </a:lnTo>
                  <a:lnTo>
                    <a:pt x="31" y="27"/>
                  </a:lnTo>
                  <a:lnTo>
                    <a:pt x="23" y="27"/>
                  </a:lnTo>
                  <a:lnTo>
                    <a:pt x="14" y="32"/>
                  </a:lnTo>
                  <a:lnTo>
                    <a:pt x="10" y="32"/>
                  </a:lnTo>
                  <a:lnTo>
                    <a:pt x="8" y="29"/>
                  </a:lnTo>
                  <a:lnTo>
                    <a:pt x="3" y="26"/>
                  </a:lnTo>
                  <a:lnTo>
                    <a:pt x="3" y="21"/>
                  </a:lnTo>
                  <a:lnTo>
                    <a:pt x="0" y="1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4" name="Freeform 6893">
              <a:extLst>
                <a:ext uri="{FF2B5EF4-FFF2-40B4-BE49-F238E27FC236}">
                  <a16:creationId xmlns:a16="http://schemas.microsoft.com/office/drawing/2014/main" id="{755C7FD7-B51D-D87B-FF32-5653A5DDF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" y="3269"/>
              <a:ext cx="24" cy="16"/>
            </a:xfrm>
            <a:custGeom>
              <a:avLst/>
              <a:gdLst>
                <a:gd name="T0" fmla="*/ 0 w 49"/>
                <a:gd name="T1" fmla="*/ 6 h 32"/>
                <a:gd name="T2" fmla="*/ 6 w 49"/>
                <a:gd name="T3" fmla="*/ 0 h 32"/>
                <a:gd name="T4" fmla="*/ 19 w 49"/>
                <a:gd name="T5" fmla="*/ 6 h 32"/>
                <a:gd name="T6" fmla="*/ 35 w 49"/>
                <a:gd name="T7" fmla="*/ 9 h 32"/>
                <a:gd name="T8" fmla="*/ 40 w 49"/>
                <a:gd name="T9" fmla="*/ 8 h 32"/>
                <a:gd name="T10" fmla="*/ 49 w 49"/>
                <a:gd name="T11" fmla="*/ 24 h 32"/>
                <a:gd name="T12" fmla="*/ 31 w 49"/>
                <a:gd name="T13" fmla="*/ 27 h 32"/>
                <a:gd name="T14" fmla="*/ 23 w 49"/>
                <a:gd name="T15" fmla="*/ 27 h 32"/>
                <a:gd name="T16" fmla="*/ 14 w 49"/>
                <a:gd name="T17" fmla="*/ 32 h 32"/>
                <a:gd name="T18" fmla="*/ 10 w 49"/>
                <a:gd name="T19" fmla="*/ 32 h 32"/>
                <a:gd name="T20" fmla="*/ 8 w 49"/>
                <a:gd name="T21" fmla="*/ 29 h 32"/>
                <a:gd name="T22" fmla="*/ 3 w 49"/>
                <a:gd name="T23" fmla="*/ 26 h 32"/>
                <a:gd name="T24" fmla="*/ 3 w 49"/>
                <a:gd name="T25" fmla="*/ 21 h 32"/>
                <a:gd name="T26" fmla="*/ 0 w 49"/>
                <a:gd name="T27" fmla="*/ 15 h 32"/>
                <a:gd name="T28" fmla="*/ 0 w 49"/>
                <a:gd name="T29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lnTo>
                    <a:pt x="6" y="0"/>
                  </a:lnTo>
                  <a:lnTo>
                    <a:pt x="19" y="6"/>
                  </a:lnTo>
                  <a:lnTo>
                    <a:pt x="35" y="9"/>
                  </a:lnTo>
                  <a:lnTo>
                    <a:pt x="40" y="8"/>
                  </a:lnTo>
                  <a:lnTo>
                    <a:pt x="49" y="24"/>
                  </a:lnTo>
                  <a:lnTo>
                    <a:pt x="31" y="27"/>
                  </a:lnTo>
                  <a:lnTo>
                    <a:pt x="23" y="27"/>
                  </a:lnTo>
                  <a:lnTo>
                    <a:pt x="14" y="32"/>
                  </a:lnTo>
                  <a:lnTo>
                    <a:pt x="10" y="32"/>
                  </a:lnTo>
                  <a:lnTo>
                    <a:pt x="8" y="29"/>
                  </a:lnTo>
                  <a:lnTo>
                    <a:pt x="3" y="26"/>
                  </a:lnTo>
                  <a:lnTo>
                    <a:pt x="3" y="21"/>
                  </a:lnTo>
                  <a:lnTo>
                    <a:pt x="0" y="15"/>
                  </a:lnTo>
                  <a:lnTo>
                    <a:pt x="0" y="6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5" name="Freeform 6894">
              <a:extLst>
                <a:ext uri="{FF2B5EF4-FFF2-40B4-BE49-F238E27FC236}">
                  <a16:creationId xmlns:a16="http://schemas.microsoft.com/office/drawing/2014/main" id="{DA14244C-157B-C2A6-24E9-16CB074F7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0" y="3447"/>
              <a:ext cx="93" cy="153"/>
            </a:xfrm>
            <a:custGeom>
              <a:avLst/>
              <a:gdLst>
                <a:gd name="T0" fmla="*/ 87 w 187"/>
                <a:gd name="T1" fmla="*/ 21 h 305"/>
                <a:gd name="T2" fmla="*/ 68 w 187"/>
                <a:gd name="T3" fmla="*/ 24 h 305"/>
                <a:gd name="T4" fmla="*/ 58 w 187"/>
                <a:gd name="T5" fmla="*/ 0 h 305"/>
                <a:gd name="T6" fmla="*/ 43 w 187"/>
                <a:gd name="T7" fmla="*/ 4 h 305"/>
                <a:gd name="T8" fmla="*/ 34 w 187"/>
                <a:gd name="T9" fmla="*/ 4 h 305"/>
                <a:gd name="T10" fmla="*/ 21 w 187"/>
                <a:gd name="T11" fmla="*/ 20 h 305"/>
                <a:gd name="T12" fmla="*/ 27 w 187"/>
                <a:gd name="T13" fmla="*/ 27 h 305"/>
                <a:gd name="T14" fmla="*/ 34 w 187"/>
                <a:gd name="T15" fmla="*/ 42 h 305"/>
                <a:gd name="T16" fmla="*/ 46 w 187"/>
                <a:gd name="T17" fmla="*/ 50 h 305"/>
                <a:gd name="T18" fmla="*/ 38 w 187"/>
                <a:gd name="T19" fmla="*/ 64 h 305"/>
                <a:gd name="T20" fmla="*/ 24 w 187"/>
                <a:gd name="T21" fmla="*/ 77 h 305"/>
                <a:gd name="T22" fmla="*/ 12 w 187"/>
                <a:gd name="T23" fmla="*/ 96 h 305"/>
                <a:gd name="T24" fmla="*/ 9 w 187"/>
                <a:gd name="T25" fmla="*/ 103 h 305"/>
                <a:gd name="T26" fmla="*/ 2 w 187"/>
                <a:gd name="T27" fmla="*/ 112 h 305"/>
                <a:gd name="T28" fmla="*/ 0 w 187"/>
                <a:gd name="T29" fmla="*/ 132 h 305"/>
                <a:gd name="T30" fmla="*/ 2 w 187"/>
                <a:gd name="T31" fmla="*/ 141 h 305"/>
                <a:gd name="T32" fmla="*/ 21 w 187"/>
                <a:gd name="T33" fmla="*/ 161 h 305"/>
                <a:gd name="T34" fmla="*/ 37 w 187"/>
                <a:gd name="T35" fmla="*/ 156 h 305"/>
                <a:gd name="T36" fmla="*/ 56 w 187"/>
                <a:gd name="T37" fmla="*/ 158 h 305"/>
                <a:gd name="T38" fmla="*/ 55 w 187"/>
                <a:gd name="T39" fmla="*/ 184 h 305"/>
                <a:gd name="T40" fmla="*/ 59 w 187"/>
                <a:gd name="T41" fmla="*/ 199 h 305"/>
                <a:gd name="T42" fmla="*/ 62 w 187"/>
                <a:gd name="T43" fmla="*/ 219 h 305"/>
                <a:gd name="T44" fmla="*/ 64 w 187"/>
                <a:gd name="T45" fmla="*/ 231 h 305"/>
                <a:gd name="T46" fmla="*/ 58 w 187"/>
                <a:gd name="T47" fmla="*/ 244 h 305"/>
                <a:gd name="T48" fmla="*/ 70 w 187"/>
                <a:gd name="T49" fmla="*/ 244 h 305"/>
                <a:gd name="T50" fmla="*/ 79 w 187"/>
                <a:gd name="T51" fmla="*/ 247 h 305"/>
                <a:gd name="T52" fmla="*/ 73 w 187"/>
                <a:gd name="T53" fmla="*/ 272 h 305"/>
                <a:gd name="T54" fmla="*/ 71 w 187"/>
                <a:gd name="T55" fmla="*/ 287 h 305"/>
                <a:gd name="T56" fmla="*/ 76 w 187"/>
                <a:gd name="T57" fmla="*/ 298 h 305"/>
                <a:gd name="T58" fmla="*/ 84 w 187"/>
                <a:gd name="T59" fmla="*/ 298 h 305"/>
                <a:gd name="T60" fmla="*/ 96 w 187"/>
                <a:gd name="T61" fmla="*/ 302 h 305"/>
                <a:gd name="T62" fmla="*/ 112 w 187"/>
                <a:gd name="T63" fmla="*/ 296 h 305"/>
                <a:gd name="T64" fmla="*/ 119 w 187"/>
                <a:gd name="T65" fmla="*/ 305 h 305"/>
                <a:gd name="T66" fmla="*/ 129 w 187"/>
                <a:gd name="T67" fmla="*/ 301 h 305"/>
                <a:gd name="T68" fmla="*/ 140 w 187"/>
                <a:gd name="T69" fmla="*/ 293 h 305"/>
                <a:gd name="T70" fmla="*/ 163 w 187"/>
                <a:gd name="T71" fmla="*/ 275 h 305"/>
                <a:gd name="T72" fmla="*/ 169 w 187"/>
                <a:gd name="T73" fmla="*/ 269 h 305"/>
                <a:gd name="T74" fmla="*/ 175 w 187"/>
                <a:gd name="T75" fmla="*/ 238 h 305"/>
                <a:gd name="T76" fmla="*/ 176 w 187"/>
                <a:gd name="T77" fmla="*/ 226 h 305"/>
                <a:gd name="T78" fmla="*/ 172 w 187"/>
                <a:gd name="T79" fmla="*/ 208 h 305"/>
                <a:gd name="T80" fmla="*/ 187 w 187"/>
                <a:gd name="T81" fmla="*/ 178 h 305"/>
                <a:gd name="T82" fmla="*/ 173 w 187"/>
                <a:gd name="T83" fmla="*/ 165 h 305"/>
                <a:gd name="T84" fmla="*/ 161 w 187"/>
                <a:gd name="T85" fmla="*/ 164 h 305"/>
                <a:gd name="T86" fmla="*/ 149 w 187"/>
                <a:gd name="T87" fmla="*/ 158 h 305"/>
                <a:gd name="T88" fmla="*/ 140 w 187"/>
                <a:gd name="T89" fmla="*/ 146 h 305"/>
                <a:gd name="T90" fmla="*/ 138 w 187"/>
                <a:gd name="T91" fmla="*/ 129 h 305"/>
                <a:gd name="T92" fmla="*/ 137 w 187"/>
                <a:gd name="T93" fmla="*/ 121 h 305"/>
                <a:gd name="T94" fmla="*/ 132 w 187"/>
                <a:gd name="T95" fmla="*/ 106 h 305"/>
                <a:gd name="T96" fmla="*/ 122 w 187"/>
                <a:gd name="T97" fmla="*/ 102 h 305"/>
                <a:gd name="T98" fmla="*/ 137 w 187"/>
                <a:gd name="T99" fmla="*/ 100 h 305"/>
                <a:gd name="T100" fmla="*/ 146 w 187"/>
                <a:gd name="T101" fmla="*/ 89 h 305"/>
                <a:gd name="T102" fmla="*/ 135 w 187"/>
                <a:gd name="T103" fmla="*/ 89 h 305"/>
                <a:gd name="T104" fmla="*/ 129 w 187"/>
                <a:gd name="T105" fmla="*/ 76 h 305"/>
                <a:gd name="T106" fmla="*/ 120 w 187"/>
                <a:gd name="T107" fmla="*/ 61 h 305"/>
                <a:gd name="T108" fmla="*/ 102 w 187"/>
                <a:gd name="T109" fmla="*/ 51 h 305"/>
                <a:gd name="T110" fmla="*/ 102 w 187"/>
                <a:gd name="T111" fmla="*/ 33 h 305"/>
                <a:gd name="T112" fmla="*/ 88 w 187"/>
                <a:gd name="T113" fmla="*/ 27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7" h="305">
                  <a:moveTo>
                    <a:pt x="88" y="27"/>
                  </a:moveTo>
                  <a:lnTo>
                    <a:pt x="87" y="21"/>
                  </a:lnTo>
                  <a:lnTo>
                    <a:pt x="79" y="24"/>
                  </a:lnTo>
                  <a:lnTo>
                    <a:pt x="68" y="24"/>
                  </a:lnTo>
                  <a:lnTo>
                    <a:pt x="56" y="7"/>
                  </a:lnTo>
                  <a:lnTo>
                    <a:pt x="58" y="0"/>
                  </a:lnTo>
                  <a:lnTo>
                    <a:pt x="50" y="3"/>
                  </a:lnTo>
                  <a:lnTo>
                    <a:pt x="43" y="4"/>
                  </a:lnTo>
                  <a:lnTo>
                    <a:pt x="38" y="7"/>
                  </a:lnTo>
                  <a:lnTo>
                    <a:pt x="34" y="4"/>
                  </a:lnTo>
                  <a:lnTo>
                    <a:pt x="26" y="12"/>
                  </a:lnTo>
                  <a:lnTo>
                    <a:pt x="21" y="20"/>
                  </a:lnTo>
                  <a:lnTo>
                    <a:pt x="18" y="26"/>
                  </a:lnTo>
                  <a:lnTo>
                    <a:pt x="27" y="27"/>
                  </a:lnTo>
                  <a:lnTo>
                    <a:pt x="31" y="36"/>
                  </a:lnTo>
                  <a:lnTo>
                    <a:pt x="34" y="42"/>
                  </a:lnTo>
                  <a:lnTo>
                    <a:pt x="40" y="44"/>
                  </a:lnTo>
                  <a:lnTo>
                    <a:pt x="46" y="50"/>
                  </a:lnTo>
                  <a:lnTo>
                    <a:pt x="47" y="51"/>
                  </a:lnTo>
                  <a:lnTo>
                    <a:pt x="38" y="64"/>
                  </a:lnTo>
                  <a:lnTo>
                    <a:pt x="26" y="71"/>
                  </a:lnTo>
                  <a:lnTo>
                    <a:pt x="24" y="77"/>
                  </a:lnTo>
                  <a:lnTo>
                    <a:pt x="21" y="79"/>
                  </a:lnTo>
                  <a:lnTo>
                    <a:pt x="12" y="96"/>
                  </a:lnTo>
                  <a:lnTo>
                    <a:pt x="9" y="97"/>
                  </a:lnTo>
                  <a:lnTo>
                    <a:pt x="9" y="103"/>
                  </a:lnTo>
                  <a:lnTo>
                    <a:pt x="3" y="108"/>
                  </a:lnTo>
                  <a:lnTo>
                    <a:pt x="2" y="112"/>
                  </a:lnTo>
                  <a:lnTo>
                    <a:pt x="3" y="121"/>
                  </a:lnTo>
                  <a:lnTo>
                    <a:pt x="0" y="132"/>
                  </a:lnTo>
                  <a:lnTo>
                    <a:pt x="3" y="137"/>
                  </a:lnTo>
                  <a:lnTo>
                    <a:pt x="2" y="141"/>
                  </a:lnTo>
                  <a:lnTo>
                    <a:pt x="8" y="144"/>
                  </a:lnTo>
                  <a:lnTo>
                    <a:pt x="21" y="161"/>
                  </a:lnTo>
                  <a:lnTo>
                    <a:pt x="21" y="162"/>
                  </a:lnTo>
                  <a:lnTo>
                    <a:pt x="37" y="156"/>
                  </a:lnTo>
                  <a:lnTo>
                    <a:pt x="41" y="158"/>
                  </a:lnTo>
                  <a:lnTo>
                    <a:pt x="56" y="158"/>
                  </a:lnTo>
                  <a:lnTo>
                    <a:pt x="56" y="173"/>
                  </a:lnTo>
                  <a:lnTo>
                    <a:pt x="55" y="184"/>
                  </a:lnTo>
                  <a:lnTo>
                    <a:pt x="58" y="187"/>
                  </a:lnTo>
                  <a:lnTo>
                    <a:pt x="59" y="199"/>
                  </a:lnTo>
                  <a:lnTo>
                    <a:pt x="62" y="202"/>
                  </a:lnTo>
                  <a:lnTo>
                    <a:pt x="62" y="219"/>
                  </a:lnTo>
                  <a:lnTo>
                    <a:pt x="58" y="225"/>
                  </a:lnTo>
                  <a:lnTo>
                    <a:pt x="64" y="231"/>
                  </a:lnTo>
                  <a:lnTo>
                    <a:pt x="67" y="231"/>
                  </a:lnTo>
                  <a:lnTo>
                    <a:pt x="58" y="244"/>
                  </a:lnTo>
                  <a:lnTo>
                    <a:pt x="62" y="246"/>
                  </a:lnTo>
                  <a:lnTo>
                    <a:pt x="70" y="244"/>
                  </a:lnTo>
                  <a:lnTo>
                    <a:pt x="76" y="249"/>
                  </a:lnTo>
                  <a:lnTo>
                    <a:pt x="79" y="247"/>
                  </a:lnTo>
                  <a:lnTo>
                    <a:pt x="82" y="257"/>
                  </a:lnTo>
                  <a:lnTo>
                    <a:pt x="73" y="272"/>
                  </a:lnTo>
                  <a:lnTo>
                    <a:pt x="73" y="275"/>
                  </a:lnTo>
                  <a:lnTo>
                    <a:pt x="71" y="287"/>
                  </a:lnTo>
                  <a:lnTo>
                    <a:pt x="70" y="292"/>
                  </a:lnTo>
                  <a:lnTo>
                    <a:pt x="76" y="298"/>
                  </a:lnTo>
                  <a:lnTo>
                    <a:pt x="81" y="295"/>
                  </a:lnTo>
                  <a:lnTo>
                    <a:pt x="84" y="298"/>
                  </a:lnTo>
                  <a:lnTo>
                    <a:pt x="90" y="298"/>
                  </a:lnTo>
                  <a:lnTo>
                    <a:pt x="96" y="302"/>
                  </a:lnTo>
                  <a:lnTo>
                    <a:pt x="106" y="296"/>
                  </a:lnTo>
                  <a:lnTo>
                    <a:pt x="112" y="296"/>
                  </a:lnTo>
                  <a:lnTo>
                    <a:pt x="119" y="301"/>
                  </a:lnTo>
                  <a:lnTo>
                    <a:pt x="119" y="305"/>
                  </a:lnTo>
                  <a:lnTo>
                    <a:pt x="125" y="305"/>
                  </a:lnTo>
                  <a:lnTo>
                    <a:pt x="129" y="301"/>
                  </a:lnTo>
                  <a:lnTo>
                    <a:pt x="135" y="293"/>
                  </a:lnTo>
                  <a:lnTo>
                    <a:pt x="140" y="293"/>
                  </a:lnTo>
                  <a:lnTo>
                    <a:pt x="153" y="278"/>
                  </a:lnTo>
                  <a:lnTo>
                    <a:pt x="163" y="275"/>
                  </a:lnTo>
                  <a:lnTo>
                    <a:pt x="172" y="281"/>
                  </a:lnTo>
                  <a:lnTo>
                    <a:pt x="169" y="269"/>
                  </a:lnTo>
                  <a:lnTo>
                    <a:pt x="169" y="252"/>
                  </a:lnTo>
                  <a:lnTo>
                    <a:pt x="175" y="238"/>
                  </a:lnTo>
                  <a:lnTo>
                    <a:pt x="175" y="232"/>
                  </a:lnTo>
                  <a:lnTo>
                    <a:pt x="176" y="226"/>
                  </a:lnTo>
                  <a:lnTo>
                    <a:pt x="173" y="219"/>
                  </a:lnTo>
                  <a:lnTo>
                    <a:pt x="172" y="208"/>
                  </a:lnTo>
                  <a:lnTo>
                    <a:pt x="185" y="178"/>
                  </a:lnTo>
                  <a:lnTo>
                    <a:pt x="187" y="178"/>
                  </a:lnTo>
                  <a:lnTo>
                    <a:pt x="175" y="170"/>
                  </a:lnTo>
                  <a:lnTo>
                    <a:pt x="173" y="165"/>
                  </a:lnTo>
                  <a:lnTo>
                    <a:pt x="166" y="164"/>
                  </a:lnTo>
                  <a:lnTo>
                    <a:pt x="161" y="164"/>
                  </a:lnTo>
                  <a:lnTo>
                    <a:pt x="155" y="159"/>
                  </a:lnTo>
                  <a:lnTo>
                    <a:pt x="149" y="158"/>
                  </a:lnTo>
                  <a:lnTo>
                    <a:pt x="141" y="150"/>
                  </a:lnTo>
                  <a:lnTo>
                    <a:pt x="140" y="146"/>
                  </a:lnTo>
                  <a:lnTo>
                    <a:pt x="140" y="135"/>
                  </a:lnTo>
                  <a:lnTo>
                    <a:pt x="138" y="129"/>
                  </a:lnTo>
                  <a:lnTo>
                    <a:pt x="140" y="123"/>
                  </a:lnTo>
                  <a:lnTo>
                    <a:pt x="137" y="121"/>
                  </a:lnTo>
                  <a:lnTo>
                    <a:pt x="132" y="112"/>
                  </a:lnTo>
                  <a:lnTo>
                    <a:pt x="132" y="106"/>
                  </a:lnTo>
                  <a:lnTo>
                    <a:pt x="125" y="102"/>
                  </a:lnTo>
                  <a:lnTo>
                    <a:pt x="122" y="102"/>
                  </a:lnTo>
                  <a:lnTo>
                    <a:pt x="123" y="96"/>
                  </a:lnTo>
                  <a:lnTo>
                    <a:pt x="137" y="100"/>
                  </a:lnTo>
                  <a:lnTo>
                    <a:pt x="150" y="106"/>
                  </a:lnTo>
                  <a:lnTo>
                    <a:pt x="146" y="89"/>
                  </a:lnTo>
                  <a:lnTo>
                    <a:pt x="137" y="94"/>
                  </a:lnTo>
                  <a:lnTo>
                    <a:pt x="135" y="89"/>
                  </a:lnTo>
                  <a:lnTo>
                    <a:pt x="129" y="82"/>
                  </a:lnTo>
                  <a:lnTo>
                    <a:pt x="129" y="76"/>
                  </a:lnTo>
                  <a:lnTo>
                    <a:pt x="120" y="68"/>
                  </a:lnTo>
                  <a:lnTo>
                    <a:pt x="120" y="61"/>
                  </a:lnTo>
                  <a:lnTo>
                    <a:pt x="106" y="56"/>
                  </a:lnTo>
                  <a:lnTo>
                    <a:pt x="102" y="51"/>
                  </a:lnTo>
                  <a:lnTo>
                    <a:pt x="103" y="44"/>
                  </a:lnTo>
                  <a:lnTo>
                    <a:pt x="102" y="33"/>
                  </a:lnTo>
                  <a:lnTo>
                    <a:pt x="99" y="29"/>
                  </a:lnTo>
                  <a:lnTo>
                    <a:pt x="88" y="27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6" name="Freeform 6895">
              <a:extLst>
                <a:ext uri="{FF2B5EF4-FFF2-40B4-BE49-F238E27FC236}">
                  <a16:creationId xmlns:a16="http://schemas.microsoft.com/office/drawing/2014/main" id="{B9495E4F-888B-BDED-3198-757823039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0" y="3447"/>
              <a:ext cx="93" cy="153"/>
            </a:xfrm>
            <a:custGeom>
              <a:avLst/>
              <a:gdLst>
                <a:gd name="T0" fmla="*/ 99 w 187"/>
                <a:gd name="T1" fmla="*/ 29 h 305"/>
                <a:gd name="T2" fmla="*/ 103 w 187"/>
                <a:gd name="T3" fmla="*/ 44 h 305"/>
                <a:gd name="T4" fmla="*/ 106 w 187"/>
                <a:gd name="T5" fmla="*/ 56 h 305"/>
                <a:gd name="T6" fmla="*/ 120 w 187"/>
                <a:gd name="T7" fmla="*/ 68 h 305"/>
                <a:gd name="T8" fmla="*/ 129 w 187"/>
                <a:gd name="T9" fmla="*/ 82 h 305"/>
                <a:gd name="T10" fmla="*/ 137 w 187"/>
                <a:gd name="T11" fmla="*/ 94 h 305"/>
                <a:gd name="T12" fmla="*/ 150 w 187"/>
                <a:gd name="T13" fmla="*/ 106 h 305"/>
                <a:gd name="T14" fmla="*/ 123 w 187"/>
                <a:gd name="T15" fmla="*/ 96 h 305"/>
                <a:gd name="T16" fmla="*/ 125 w 187"/>
                <a:gd name="T17" fmla="*/ 102 h 305"/>
                <a:gd name="T18" fmla="*/ 132 w 187"/>
                <a:gd name="T19" fmla="*/ 112 h 305"/>
                <a:gd name="T20" fmla="*/ 140 w 187"/>
                <a:gd name="T21" fmla="*/ 123 h 305"/>
                <a:gd name="T22" fmla="*/ 140 w 187"/>
                <a:gd name="T23" fmla="*/ 135 h 305"/>
                <a:gd name="T24" fmla="*/ 141 w 187"/>
                <a:gd name="T25" fmla="*/ 150 h 305"/>
                <a:gd name="T26" fmla="*/ 155 w 187"/>
                <a:gd name="T27" fmla="*/ 159 h 305"/>
                <a:gd name="T28" fmla="*/ 166 w 187"/>
                <a:gd name="T29" fmla="*/ 164 h 305"/>
                <a:gd name="T30" fmla="*/ 175 w 187"/>
                <a:gd name="T31" fmla="*/ 170 h 305"/>
                <a:gd name="T32" fmla="*/ 185 w 187"/>
                <a:gd name="T33" fmla="*/ 178 h 305"/>
                <a:gd name="T34" fmla="*/ 173 w 187"/>
                <a:gd name="T35" fmla="*/ 219 h 305"/>
                <a:gd name="T36" fmla="*/ 175 w 187"/>
                <a:gd name="T37" fmla="*/ 232 h 305"/>
                <a:gd name="T38" fmla="*/ 169 w 187"/>
                <a:gd name="T39" fmla="*/ 252 h 305"/>
                <a:gd name="T40" fmla="*/ 172 w 187"/>
                <a:gd name="T41" fmla="*/ 281 h 305"/>
                <a:gd name="T42" fmla="*/ 153 w 187"/>
                <a:gd name="T43" fmla="*/ 278 h 305"/>
                <a:gd name="T44" fmla="*/ 135 w 187"/>
                <a:gd name="T45" fmla="*/ 293 h 305"/>
                <a:gd name="T46" fmla="*/ 125 w 187"/>
                <a:gd name="T47" fmla="*/ 305 h 305"/>
                <a:gd name="T48" fmla="*/ 119 w 187"/>
                <a:gd name="T49" fmla="*/ 301 h 305"/>
                <a:gd name="T50" fmla="*/ 106 w 187"/>
                <a:gd name="T51" fmla="*/ 296 h 305"/>
                <a:gd name="T52" fmla="*/ 90 w 187"/>
                <a:gd name="T53" fmla="*/ 298 h 305"/>
                <a:gd name="T54" fmla="*/ 81 w 187"/>
                <a:gd name="T55" fmla="*/ 295 h 305"/>
                <a:gd name="T56" fmla="*/ 70 w 187"/>
                <a:gd name="T57" fmla="*/ 292 h 305"/>
                <a:gd name="T58" fmla="*/ 73 w 187"/>
                <a:gd name="T59" fmla="*/ 275 h 305"/>
                <a:gd name="T60" fmla="*/ 82 w 187"/>
                <a:gd name="T61" fmla="*/ 257 h 305"/>
                <a:gd name="T62" fmla="*/ 76 w 187"/>
                <a:gd name="T63" fmla="*/ 249 h 305"/>
                <a:gd name="T64" fmla="*/ 62 w 187"/>
                <a:gd name="T65" fmla="*/ 246 h 305"/>
                <a:gd name="T66" fmla="*/ 67 w 187"/>
                <a:gd name="T67" fmla="*/ 231 h 305"/>
                <a:gd name="T68" fmla="*/ 58 w 187"/>
                <a:gd name="T69" fmla="*/ 225 h 305"/>
                <a:gd name="T70" fmla="*/ 62 w 187"/>
                <a:gd name="T71" fmla="*/ 202 h 305"/>
                <a:gd name="T72" fmla="*/ 58 w 187"/>
                <a:gd name="T73" fmla="*/ 187 h 305"/>
                <a:gd name="T74" fmla="*/ 56 w 187"/>
                <a:gd name="T75" fmla="*/ 173 h 305"/>
                <a:gd name="T76" fmla="*/ 41 w 187"/>
                <a:gd name="T77" fmla="*/ 158 h 305"/>
                <a:gd name="T78" fmla="*/ 21 w 187"/>
                <a:gd name="T79" fmla="*/ 162 h 305"/>
                <a:gd name="T80" fmla="*/ 8 w 187"/>
                <a:gd name="T81" fmla="*/ 144 h 305"/>
                <a:gd name="T82" fmla="*/ 3 w 187"/>
                <a:gd name="T83" fmla="*/ 137 h 305"/>
                <a:gd name="T84" fmla="*/ 3 w 187"/>
                <a:gd name="T85" fmla="*/ 121 h 305"/>
                <a:gd name="T86" fmla="*/ 3 w 187"/>
                <a:gd name="T87" fmla="*/ 108 h 305"/>
                <a:gd name="T88" fmla="*/ 9 w 187"/>
                <a:gd name="T89" fmla="*/ 97 h 305"/>
                <a:gd name="T90" fmla="*/ 21 w 187"/>
                <a:gd name="T91" fmla="*/ 79 h 305"/>
                <a:gd name="T92" fmla="*/ 26 w 187"/>
                <a:gd name="T93" fmla="*/ 71 h 305"/>
                <a:gd name="T94" fmla="*/ 47 w 187"/>
                <a:gd name="T95" fmla="*/ 51 h 305"/>
                <a:gd name="T96" fmla="*/ 40 w 187"/>
                <a:gd name="T97" fmla="*/ 44 h 305"/>
                <a:gd name="T98" fmla="*/ 31 w 187"/>
                <a:gd name="T99" fmla="*/ 36 h 305"/>
                <a:gd name="T100" fmla="*/ 18 w 187"/>
                <a:gd name="T101" fmla="*/ 26 h 305"/>
                <a:gd name="T102" fmla="*/ 26 w 187"/>
                <a:gd name="T103" fmla="*/ 12 h 305"/>
                <a:gd name="T104" fmla="*/ 38 w 187"/>
                <a:gd name="T105" fmla="*/ 7 h 305"/>
                <a:gd name="T106" fmla="*/ 50 w 187"/>
                <a:gd name="T107" fmla="*/ 3 h 305"/>
                <a:gd name="T108" fmla="*/ 56 w 187"/>
                <a:gd name="T109" fmla="*/ 7 h 305"/>
                <a:gd name="T110" fmla="*/ 79 w 187"/>
                <a:gd name="T111" fmla="*/ 24 h 305"/>
                <a:gd name="T112" fmla="*/ 88 w 187"/>
                <a:gd name="T113" fmla="*/ 27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7" h="305">
                  <a:moveTo>
                    <a:pt x="88" y="27"/>
                  </a:moveTo>
                  <a:lnTo>
                    <a:pt x="99" y="29"/>
                  </a:lnTo>
                  <a:lnTo>
                    <a:pt x="102" y="33"/>
                  </a:lnTo>
                  <a:lnTo>
                    <a:pt x="103" y="44"/>
                  </a:lnTo>
                  <a:lnTo>
                    <a:pt x="102" y="51"/>
                  </a:lnTo>
                  <a:lnTo>
                    <a:pt x="106" y="56"/>
                  </a:lnTo>
                  <a:lnTo>
                    <a:pt x="120" y="61"/>
                  </a:lnTo>
                  <a:lnTo>
                    <a:pt x="120" y="68"/>
                  </a:lnTo>
                  <a:lnTo>
                    <a:pt x="129" y="76"/>
                  </a:lnTo>
                  <a:lnTo>
                    <a:pt x="129" y="82"/>
                  </a:lnTo>
                  <a:lnTo>
                    <a:pt x="135" y="89"/>
                  </a:lnTo>
                  <a:lnTo>
                    <a:pt x="137" y="94"/>
                  </a:lnTo>
                  <a:lnTo>
                    <a:pt x="146" y="89"/>
                  </a:lnTo>
                  <a:lnTo>
                    <a:pt x="150" y="106"/>
                  </a:lnTo>
                  <a:lnTo>
                    <a:pt x="137" y="100"/>
                  </a:lnTo>
                  <a:lnTo>
                    <a:pt x="123" y="96"/>
                  </a:lnTo>
                  <a:lnTo>
                    <a:pt x="122" y="102"/>
                  </a:lnTo>
                  <a:lnTo>
                    <a:pt x="125" y="102"/>
                  </a:lnTo>
                  <a:lnTo>
                    <a:pt x="132" y="106"/>
                  </a:lnTo>
                  <a:lnTo>
                    <a:pt x="132" y="112"/>
                  </a:lnTo>
                  <a:lnTo>
                    <a:pt x="137" y="121"/>
                  </a:lnTo>
                  <a:lnTo>
                    <a:pt x="140" y="123"/>
                  </a:lnTo>
                  <a:lnTo>
                    <a:pt x="138" y="129"/>
                  </a:lnTo>
                  <a:lnTo>
                    <a:pt x="140" y="135"/>
                  </a:lnTo>
                  <a:lnTo>
                    <a:pt x="140" y="146"/>
                  </a:lnTo>
                  <a:lnTo>
                    <a:pt x="141" y="150"/>
                  </a:lnTo>
                  <a:lnTo>
                    <a:pt x="149" y="158"/>
                  </a:lnTo>
                  <a:lnTo>
                    <a:pt x="155" y="159"/>
                  </a:lnTo>
                  <a:lnTo>
                    <a:pt x="161" y="164"/>
                  </a:lnTo>
                  <a:lnTo>
                    <a:pt x="166" y="164"/>
                  </a:lnTo>
                  <a:lnTo>
                    <a:pt x="173" y="165"/>
                  </a:lnTo>
                  <a:lnTo>
                    <a:pt x="175" y="170"/>
                  </a:lnTo>
                  <a:lnTo>
                    <a:pt x="187" y="178"/>
                  </a:lnTo>
                  <a:lnTo>
                    <a:pt x="185" y="178"/>
                  </a:lnTo>
                  <a:lnTo>
                    <a:pt x="172" y="208"/>
                  </a:lnTo>
                  <a:lnTo>
                    <a:pt x="173" y="219"/>
                  </a:lnTo>
                  <a:lnTo>
                    <a:pt x="176" y="226"/>
                  </a:lnTo>
                  <a:lnTo>
                    <a:pt x="175" y="232"/>
                  </a:lnTo>
                  <a:lnTo>
                    <a:pt x="175" y="238"/>
                  </a:lnTo>
                  <a:lnTo>
                    <a:pt x="169" y="252"/>
                  </a:lnTo>
                  <a:lnTo>
                    <a:pt x="169" y="269"/>
                  </a:lnTo>
                  <a:lnTo>
                    <a:pt x="172" y="281"/>
                  </a:lnTo>
                  <a:lnTo>
                    <a:pt x="163" y="275"/>
                  </a:lnTo>
                  <a:lnTo>
                    <a:pt x="153" y="278"/>
                  </a:lnTo>
                  <a:lnTo>
                    <a:pt x="140" y="293"/>
                  </a:lnTo>
                  <a:lnTo>
                    <a:pt x="135" y="293"/>
                  </a:lnTo>
                  <a:lnTo>
                    <a:pt x="129" y="301"/>
                  </a:lnTo>
                  <a:lnTo>
                    <a:pt x="125" y="305"/>
                  </a:lnTo>
                  <a:lnTo>
                    <a:pt x="119" y="305"/>
                  </a:lnTo>
                  <a:lnTo>
                    <a:pt x="119" y="301"/>
                  </a:lnTo>
                  <a:lnTo>
                    <a:pt x="112" y="296"/>
                  </a:lnTo>
                  <a:lnTo>
                    <a:pt x="106" y="296"/>
                  </a:lnTo>
                  <a:lnTo>
                    <a:pt x="96" y="302"/>
                  </a:lnTo>
                  <a:lnTo>
                    <a:pt x="90" y="298"/>
                  </a:lnTo>
                  <a:lnTo>
                    <a:pt x="84" y="298"/>
                  </a:lnTo>
                  <a:lnTo>
                    <a:pt x="81" y="295"/>
                  </a:lnTo>
                  <a:lnTo>
                    <a:pt x="76" y="298"/>
                  </a:lnTo>
                  <a:lnTo>
                    <a:pt x="70" y="292"/>
                  </a:lnTo>
                  <a:lnTo>
                    <a:pt x="71" y="287"/>
                  </a:lnTo>
                  <a:lnTo>
                    <a:pt x="73" y="275"/>
                  </a:lnTo>
                  <a:lnTo>
                    <a:pt x="73" y="272"/>
                  </a:lnTo>
                  <a:lnTo>
                    <a:pt x="82" y="257"/>
                  </a:lnTo>
                  <a:lnTo>
                    <a:pt x="79" y="247"/>
                  </a:lnTo>
                  <a:lnTo>
                    <a:pt x="76" y="249"/>
                  </a:lnTo>
                  <a:lnTo>
                    <a:pt x="70" y="244"/>
                  </a:lnTo>
                  <a:lnTo>
                    <a:pt x="62" y="246"/>
                  </a:lnTo>
                  <a:lnTo>
                    <a:pt x="58" y="244"/>
                  </a:lnTo>
                  <a:lnTo>
                    <a:pt x="67" y="231"/>
                  </a:lnTo>
                  <a:lnTo>
                    <a:pt x="64" y="231"/>
                  </a:lnTo>
                  <a:lnTo>
                    <a:pt x="58" y="225"/>
                  </a:lnTo>
                  <a:lnTo>
                    <a:pt x="62" y="219"/>
                  </a:lnTo>
                  <a:lnTo>
                    <a:pt x="62" y="202"/>
                  </a:lnTo>
                  <a:lnTo>
                    <a:pt x="59" y="199"/>
                  </a:lnTo>
                  <a:lnTo>
                    <a:pt x="58" y="187"/>
                  </a:lnTo>
                  <a:lnTo>
                    <a:pt x="55" y="184"/>
                  </a:lnTo>
                  <a:lnTo>
                    <a:pt x="56" y="173"/>
                  </a:lnTo>
                  <a:lnTo>
                    <a:pt x="56" y="158"/>
                  </a:lnTo>
                  <a:lnTo>
                    <a:pt x="41" y="158"/>
                  </a:lnTo>
                  <a:lnTo>
                    <a:pt x="37" y="156"/>
                  </a:lnTo>
                  <a:lnTo>
                    <a:pt x="21" y="162"/>
                  </a:lnTo>
                  <a:lnTo>
                    <a:pt x="21" y="161"/>
                  </a:lnTo>
                  <a:lnTo>
                    <a:pt x="8" y="144"/>
                  </a:lnTo>
                  <a:lnTo>
                    <a:pt x="2" y="141"/>
                  </a:lnTo>
                  <a:lnTo>
                    <a:pt x="3" y="137"/>
                  </a:lnTo>
                  <a:lnTo>
                    <a:pt x="0" y="132"/>
                  </a:lnTo>
                  <a:lnTo>
                    <a:pt x="3" y="121"/>
                  </a:lnTo>
                  <a:lnTo>
                    <a:pt x="2" y="112"/>
                  </a:lnTo>
                  <a:lnTo>
                    <a:pt x="3" y="108"/>
                  </a:lnTo>
                  <a:lnTo>
                    <a:pt x="9" y="103"/>
                  </a:lnTo>
                  <a:lnTo>
                    <a:pt x="9" y="97"/>
                  </a:lnTo>
                  <a:lnTo>
                    <a:pt x="12" y="96"/>
                  </a:lnTo>
                  <a:lnTo>
                    <a:pt x="21" y="79"/>
                  </a:lnTo>
                  <a:lnTo>
                    <a:pt x="24" y="77"/>
                  </a:lnTo>
                  <a:lnTo>
                    <a:pt x="26" y="71"/>
                  </a:lnTo>
                  <a:lnTo>
                    <a:pt x="38" y="64"/>
                  </a:lnTo>
                  <a:lnTo>
                    <a:pt x="47" y="51"/>
                  </a:lnTo>
                  <a:lnTo>
                    <a:pt x="46" y="50"/>
                  </a:lnTo>
                  <a:lnTo>
                    <a:pt x="40" y="44"/>
                  </a:lnTo>
                  <a:lnTo>
                    <a:pt x="34" y="42"/>
                  </a:lnTo>
                  <a:lnTo>
                    <a:pt x="31" y="3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21" y="20"/>
                  </a:lnTo>
                  <a:lnTo>
                    <a:pt x="26" y="12"/>
                  </a:lnTo>
                  <a:lnTo>
                    <a:pt x="34" y="4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8" y="0"/>
                  </a:lnTo>
                  <a:lnTo>
                    <a:pt x="56" y="7"/>
                  </a:lnTo>
                  <a:lnTo>
                    <a:pt x="68" y="24"/>
                  </a:lnTo>
                  <a:lnTo>
                    <a:pt x="79" y="24"/>
                  </a:lnTo>
                  <a:lnTo>
                    <a:pt x="87" y="21"/>
                  </a:lnTo>
                  <a:lnTo>
                    <a:pt x="88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7" name="Freeform 6896">
              <a:extLst>
                <a:ext uri="{FF2B5EF4-FFF2-40B4-BE49-F238E27FC236}">
                  <a16:creationId xmlns:a16="http://schemas.microsoft.com/office/drawing/2014/main" id="{98771DA1-EED2-2B95-8166-933BD7D98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0" y="3447"/>
              <a:ext cx="93" cy="153"/>
            </a:xfrm>
            <a:custGeom>
              <a:avLst/>
              <a:gdLst>
                <a:gd name="T0" fmla="*/ 99 w 187"/>
                <a:gd name="T1" fmla="*/ 29 h 305"/>
                <a:gd name="T2" fmla="*/ 103 w 187"/>
                <a:gd name="T3" fmla="*/ 44 h 305"/>
                <a:gd name="T4" fmla="*/ 106 w 187"/>
                <a:gd name="T5" fmla="*/ 56 h 305"/>
                <a:gd name="T6" fmla="*/ 120 w 187"/>
                <a:gd name="T7" fmla="*/ 68 h 305"/>
                <a:gd name="T8" fmla="*/ 129 w 187"/>
                <a:gd name="T9" fmla="*/ 82 h 305"/>
                <a:gd name="T10" fmla="*/ 137 w 187"/>
                <a:gd name="T11" fmla="*/ 94 h 305"/>
                <a:gd name="T12" fmla="*/ 150 w 187"/>
                <a:gd name="T13" fmla="*/ 106 h 305"/>
                <a:gd name="T14" fmla="*/ 123 w 187"/>
                <a:gd name="T15" fmla="*/ 96 h 305"/>
                <a:gd name="T16" fmla="*/ 125 w 187"/>
                <a:gd name="T17" fmla="*/ 102 h 305"/>
                <a:gd name="T18" fmla="*/ 132 w 187"/>
                <a:gd name="T19" fmla="*/ 112 h 305"/>
                <a:gd name="T20" fmla="*/ 140 w 187"/>
                <a:gd name="T21" fmla="*/ 123 h 305"/>
                <a:gd name="T22" fmla="*/ 140 w 187"/>
                <a:gd name="T23" fmla="*/ 135 h 305"/>
                <a:gd name="T24" fmla="*/ 141 w 187"/>
                <a:gd name="T25" fmla="*/ 150 h 305"/>
                <a:gd name="T26" fmla="*/ 155 w 187"/>
                <a:gd name="T27" fmla="*/ 159 h 305"/>
                <a:gd name="T28" fmla="*/ 166 w 187"/>
                <a:gd name="T29" fmla="*/ 164 h 305"/>
                <a:gd name="T30" fmla="*/ 175 w 187"/>
                <a:gd name="T31" fmla="*/ 170 h 305"/>
                <a:gd name="T32" fmla="*/ 185 w 187"/>
                <a:gd name="T33" fmla="*/ 178 h 305"/>
                <a:gd name="T34" fmla="*/ 173 w 187"/>
                <a:gd name="T35" fmla="*/ 219 h 305"/>
                <a:gd name="T36" fmla="*/ 175 w 187"/>
                <a:gd name="T37" fmla="*/ 232 h 305"/>
                <a:gd name="T38" fmla="*/ 169 w 187"/>
                <a:gd name="T39" fmla="*/ 252 h 305"/>
                <a:gd name="T40" fmla="*/ 172 w 187"/>
                <a:gd name="T41" fmla="*/ 281 h 305"/>
                <a:gd name="T42" fmla="*/ 153 w 187"/>
                <a:gd name="T43" fmla="*/ 278 h 305"/>
                <a:gd name="T44" fmla="*/ 135 w 187"/>
                <a:gd name="T45" fmla="*/ 293 h 305"/>
                <a:gd name="T46" fmla="*/ 125 w 187"/>
                <a:gd name="T47" fmla="*/ 305 h 305"/>
                <a:gd name="T48" fmla="*/ 119 w 187"/>
                <a:gd name="T49" fmla="*/ 301 h 305"/>
                <a:gd name="T50" fmla="*/ 106 w 187"/>
                <a:gd name="T51" fmla="*/ 296 h 305"/>
                <a:gd name="T52" fmla="*/ 90 w 187"/>
                <a:gd name="T53" fmla="*/ 298 h 305"/>
                <a:gd name="T54" fmla="*/ 81 w 187"/>
                <a:gd name="T55" fmla="*/ 295 h 305"/>
                <a:gd name="T56" fmla="*/ 70 w 187"/>
                <a:gd name="T57" fmla="*/ 292 h 305"/>
                <a:gd name="T58" fmla="*/ 73 w 187"/>
                <a:gd name="T59" fmla="*/ 275 h 305"/>
                <a:gd name="T60" fmla="*/ 82 w 187"/>
                <a:gd name="T61" fmla="*/ 257 h 305"/>
                <a:gd name="T62" fmla="*/ 76 w 187"/>
                <a:gd name="T63" fmla="*/ 249 h 305"/>
                <a:gd name="T64" fmla="*/ 62 w 187"/>
                <a:gd name="T65" fmla="*/ 246 h 305"/>
                <a:gd name="T66" fmla="*/ 67 w 187"/>
                <a:gd name="T67" fmla="*/ 231 h 305"/>
                <a:gd name="T68" fmla="*/ 58 w 187"/>
                <a:gd name="T69" fmla="*/ 225 h 305"/>
                <a:gd name="T70" fmla="*/ 62 w 187"/>
                <a:gd name="T71" fmla="*/ 202 h 305"/>
                <a:gd name="T72" fmla="*/ 58 w 187"/>
                <a:gd name="T73" fmla="*/ 187 h 305"/>
                <a:gd name="T74" fmla="*/ 56 w 187"/>
                <a:gd name="T75" fmla="*/ 173 h 305"/>
                <a:gd name="T76" fmla="*/ 41 w 187"/>
                <a:gd name="T77" fmla="*/ 158 h 305"/>
                <a:gd name="T78" fmla="*/ 21 w 187"/>
                <a:gd name="T79" fmla="*/ 162 h 305"/>
                <a:gd name="T80" fmla="*/ 8 w 187"/>
                <a:gd name="T81" fmla="*/ 144 h 305"/>
                <a:gd name="T82" fmla="*/ 3 w 187"/>
                <a:gd name="T83" fmla="*/ 137 h 305"/>
                <a:gd name="T84" fmla="*/ 3 w 187"/>
                <a:gd name="T85" fmla="*/ 121 h 305"/>
                <a:gd name="T86" fmla="*/ 3 w 187"/>
                <a:gd name="T87" fmla="*/ 108 h 305"/>
                <a:gd name="T88" fmla="*/ 9 w 187"/>
                <a:gd name="T89" fmla="*/ 97 h 305"/>
                <a:gd name="T90" fmla="*/ 21 w 187"/>
                <a:gd name="T91" fmla="*/ 79 h 305"/>
                <a:gd name="T92" fmla="*/ 26 w 187"/>
                <a:gd name="T93" fmla="*/ 71 h 305"/>
                <a:gd name="T94" fmla="*/ 47 w 187"/>
                <a:gd name="T95" fmla="*/ 51 h 305"/>
                <a:gd name="T96" fmla="*/ 40 w 187"/>
                <a:gd name="T97" fmla="*/ 44 h 305"/>
                <a:gd name="T98" fmla="*/ 31 w 187"/>
                <a:gd name="T99" fmla="*/ 36 h 305"/>
                <a:gd name="T100" fmla="*/ 18 w 187"/>
                <a:gd name="T101" fmla="*/ 26 h 305"/>
                <a:gd name="T102" fmla="*/ 26 w 187"/>
                <a:gd name="T103" fmla="*/ 12 h 305"/>
                <a:gd name="T104" fmla="*/ 38 w 187"/>
                <a:gd name="T105" fmla="*/ 7 h 305"/>
                <a:gd name="T106" fmla="*/ 50 w 187"/>
                <a:gd name="T107" fmla="*/ 3 h 305"/>
                <a:gd name="T108" fmla="*/ 56 w 187"/>
                <a:gd name="T109" fmla="*/ 7 h 305"/>
                <a:gd name="T110" fmla="*/ 79 w 187"/>
                <a:gd name="T111" fmla="*/ 24 h 305"/>
                <a:gd name="T112" fmla="*/ 88 w 187"/>
                <a:gd name="T113" fmla="*/ 27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7" h="305">
                  <a:moveTo>
                    <a:pt x="88" y="27"/>
                  </a:moveTo>
                  <a:lnTo>
                    <a:pt x="99" y="29"/>
                  </a:lnTo>
                  <a:lnTo>
                    <a:pt x="102" y="33"/>
                  </a:lnTo>
                  <a:lnTo>
                    <a:pt x="103" y="44"/>
                  </a:lnTo>
                  <a:lnTo>
                    <a:pt x="102" y="51"/>
                  </a:lnTo>
                  <a:lnTo>
                    <a:pt x="106" y="56"/>
                  </a:lnTo>
                  <a:lnTo>
                    <a:pt x="120" y="61"/>
                  </a:lnTo>
                  <a:lnTo>
                    <a:pt x="120" y="68"/>
                  </a:lnTo>
                  <a:lnTo>
                    <a:pt x="129" y="76"/>
                  </a:lnTo>
                  <a:lnTo>
                    <a:pt x="129" y="82"/>
                  </a:lnTo>
                  <a:lnTo>
                    <a:pt x="135" y="89"/>
                  </a:lnTo>
                  <a:lnTo>
                    <a:pt x="137" y="94"/>
                  </a:lnTo>
                  <a:lnTo>
                    <a:pt x="146" y="89"/>
                  </a:lnTo>
                  <a:lnTo>
                    <a:pt x="150" y="106"/>
                  </a:lnTo>
                  <a:lnTo>
                    <a:pt x="137" y="100"/>
                  </a:lnTo>
                  <a:lnTo>
                    <a:pt x="123" y="96"/>
                  </a:lnTo>
                  <a:lnTo>
                    <a:pt x="122" y="102"/>
                  </a:lnTo>
                  <a:lnTo>
                    <a:pt x="125" y="102"/>
                  </a:lnTo>
                  <a:lnTo>
                    <a:pt x="132" y="106"/>
                  </a:lnTo>
                  <a:lnTo>
                    <a:pt x="132" y="112"/>
                  </a:lnTo>
                  <a:lnTo>
                    <a:pt x="137" y="121"/>
                  </a:lnTo>
                  <a:lnTo>
                    <a:pt x="140" y="123"/>
                  </a:lnTo>
                  <a:lnTo>
                    <a:pt x="138" y="129"/>
                  </a:lnTo>
                  <a:lnTo>
                    <a:pt x="140" y="135"/>
                  </a:lnTo>
                  <a:lnTo>
                    <a:pt x="140" y="146"/>
                  </a:lnTo>
                  <a:lnTo>
                    <a:pt x="141" y="150"/>
                  </a:lnTo>
                  <a:lnTo>
                    <a:pt x="149" y="158"/>
                  </a:lnTo>
                  <a:lnTo>
                    <a:pt x="155" y="159"/>
                  </a:lnTo>
                  <a:lnTo>
                    <a:pt x="161" y="164"/>
                  </a:lnTo>
                  <a:lnTo>
                    <a:pt x="166" y="164"/>
                  </a:lnTo>
                  <a:lnTo>
                    <a:pt x="173" y="165"/>
                  </a:lnTo>
                  <a:lnTo>
                    <a:pt x="175" y="170"/>
                  </a:lnTo>
                  <a:lnTo>
                    <a:pt x="187" y="178"/>
                  </a:lnTo>
                  <a:lnTo>
                    <a:pt x="185" y="178"/>
                  </a:lnTo>
                  <a:lnTo>
                    <a:pt x="172" y="208"/>
                  </a:lnTo>
                  <a:lnTo>
                    <a:pt x="173" y="219"/>
                  </a:lnTo>
                  <a:lnTo>
                    <a:pt x="176" y="226"/>
                  </a:lnTo>
                  <a:lnTo>
                    <a:pt x="175" y="232"/>
                  </a:lnTo>
                  <a:lnTo>
                    <a:pt x="175" y="238"/>
                  </a:lnTo>
                  <a:lnTo>
                    <a:pt x="169" y="252"/>
                  </a:lnTo>
                  <a:lnTo>
                    <a:pt x="169" y="269"/>
                  </a:lnTo>
                  <a:lnTo>
                    <a:pt x="172" y="281"/>
                  </a:lnTo>
                  <a:lnTo>
                    <a:pt x="163" y="275"/>
                  </a:lnTo>
                  <a:lnTo>
                    <a:pt x="153" y="278"/>
                  </a:lnTo>
                  <a:lnTo>
                    <a:pt x="140" y="293"/>
                  </a:lnTo>
                  <a:lnTo>
                    <a:pt x="135" y="293"/>
                  </a:lnTo>
                  <a:lnTo>
                    <a:pt x="129" y="301"/>
                  </a:lnTo>
                  <a:lnTo>
                    <a:pt x="125" y="305"/>
                  </a:lnTo>
                  <a:lnTo>
                    <a:pt x="119" y="305"/>
                  </a:lnTo>
                  <a:lnTo>
                    <a:pt x="119" y="301"/>
                  </a:lnTo>
                  <a:lnTo>
                    <a:pt x="112" y="296"/>
                  </a:lnTo>
                  <a:lnTo>
                    <a:pt x="106" y="296"/>
                  </a:lnTo>
                  <a:lnTo>
                    <a:pt x="96" y="302"/>
                  </a:lnTo>
                  <a:lnTo>
                    <a:pt x="90" y="298"/>
                  </a:lnTo>
                  <a:lnTo>
                    <a:pt x="84" y="298"/>
                  </a:lnTo>
                  <a:lnTo>
                    <a:pt x="81" y="295"/>
                  </a:lnTo>
                  <a:lnTo>
                    <a:pt x="76" y="298"/>
                  </a:lnTo>
                  <a:lnTo>
                    <a:pt x="70" y="292"/>
                  </a:lnTo>
                  <a:lnTo>
                    <a:pt x="71" y="287"/>
                  </a:lnTo>
                  <a:lnTo>
                    <a:pt x="73" y="275"/>
                  </a:lnTo>
                  <a:lnTo>
                    <a:pt x="73" y="272"/>
                  </a:lnTo>
                  <a:lnTo>
                    <a:pt x="82" y="257"/>
                  </a:lnTo>
                  <a:lnTo>
                    <a:pt x="79" y="247"/>
                  </a:lnTo>
                  <a:lnTo>
                    <a:pt x="76" y="249"/>
                  </a:lnTo>
                  <a:lnTo>
                    <a:pt x="70" y="244"/>
                  </a:lnTo>
                  <a:lnTo>
                    <a:pt x="62" y="246"/>
                  </a:lnTo>
                  <a:lnTo>
                    <a:pt x="58" y="244"/>
                  </a:lnTo>
                  <a:lnTo>
                    <a:pt x="67" y="231"/>
                  </a:lnTo>
                  <a:lnTo>
                    <a:pt x="64" y="231"/>
                  </a:lnTo>
                  <a:lnTo>
                    <a:pt x="58" y="225"/>
                  </a:lnTo>
                  <a:lnTo>
                    <a:pt x="62" y="219"/>
                  </a:lnTo>
                  <a:lnTo>
                    <a:pt x="62" y="202"/>
                  </a:lnTo>
                  <a:lnTo>
                    <a:pt x="59" y="199"/>
                  </a:lnTo>
                  <a:lnTo>
                    <a:pt x="58" y="187"/>
                  </a:lnTo>
                  <a:lnTo>
                    <a:pt x="55" y="184"/>
                  </a:lnTo>
                  <a:lnTo>
                    <a:pt x="56" y="173"/>
                  </a:lnTo>
                  <a:lnTo>
                    <a:pt x="56" y="158"/>
                  </a:lnTo>
                  <a:lnTo>
                    <a:pt x="41" y="158"/>
                  </a:lnTo>
                  <a:lnTo>
                    <a:pt x="37" y="156"/>
                  </a:lnTo>
                  <a:lnTo>
                    <a:pt x="21" y="162"/>
                  </a:lnTo>
                  <a:lnTo>
                    <a:pt x="21" y="161"/>
                  </a:lnTo>
                  <a:lnTo>
                    <a:pt x="8" y="144"/>
                  </a:lnTo>
                  <a:lnTo>
                    <a:pt x="2" y="141"/>
                  </a:lnTo>
                  <a:lnTo>
                    <a:pt x="3" y="137"/>
                  </a:lnTo>
                  <a:lnTo>
                    <a:pt x="0" y="132"/>
                  </a:lnTo>
                  <a:lnTo>
                    <a:pt x="3" y="121"/>
                  </a:lnTo>
                  <a:lnTo>
                    <a:pt x="2" y="112"/>
                  </a:lnTo>
                  <a:lnTo>
                    <a:pt x="3" y="108"/>
                  </a:lnTo>
                  <a:lnTo>
                    <a:pt x="9" y="103"/>
                  </a:lnTo>
                  <a:lnTo>
                    <a:pt x="9" y="97"/>
                  </a:lnTo>
                  <a:lnTo>
                    <a:pt x="12" y="96"/>
                  </a:lnTo>
                  <a:lnTo>
                    <a:pt x="21" y="79"/>
                  </a:lnTo>
                  <a:lnTo>
                    <a:pt x="24" y="77"/>
                  </a:lnTo>
                  <a:lnTo>
                    <a:pt x="26" y="71"/>
                  </a:lnTo>
                  <a:lnTo>
                    <a:pt x="38" y="64"/>
                  </a:lnTo>
                  <a:lnTo>
                    <a:pt x="47" y="51"/>
                  </a:lnTo>
                  <a:lnTo>
                    <a:pt x="46" y="50"/>
                  </a:lnTo>
                  <a:lnTo>
                    <a:pt x="40" y="44"/>
                  </a:lnTo>
                  <a:lnTo>
                    <a:pt x="34" y="42"/>
                  </a:lnTo>
                  <a:lnTo>
                    <a:pt x="31" y="36"/>
                  </a:lnTo>
                  <a:lnTo>
                    <a:pt x="27" y="27"/>
                  </a:lnTo>
                  <a:lnTo>
                    <a:pt x="18" y="26"/>
                  </a:lnTo>
                  <a:lnTo>
                    <a:pt x="21" y="20"/>
                  </a:lnTo>
                  <a:lnTo>
                    <a:pt x="26" y="12"/>
                  </a:lnTo>
                  <a:lnTo>
                    <a:pt x="34" y="4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8" y="0"/>
                  </a:lnTo>
                  <a:lnTo>
                    <a:pt x="56" y="7"/>
                  </a:lnTo>
                  <a:lnTo>
                    <a:pt x="68" y="24"/>
                  </a:lnTo>
                  <a:lnTo>
                    <a:pt x="79" y="24"/>
                  </a:lnTo>
                  <a:lnTo>
                    <a:pt x="87" y="21"/>
                  </a:lnTo>
                  <a:lnTo>
                    <a:pt x="88" y="27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8" name="Freeform 6897">
              <a:extLst>
                <a:ext uri="{FF2B5EF4-FFF2-40B4-BE49-F238E27FC236}">
                  <a16:creationId xmlns:a16="http://schemas.microsoft.com/office/drawing/2014/main" id="{0B1F883A-E0C0-59A6-60BF-340D1A8C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" y="3249"/>
              <a:ext cx="18" cy="8"/>
            </a:xfrm>
            <a:custGeom>
              <a:avLst/>
              <a:gdLst>
                <a:gd name="T0" fmla="*/ 19 w 37"/>
                <a:gd name="T1" fmla="*/ 0 h 17"/>
                <a:gd name="T2" fmla="*/ 13 w 37"/>
                <a:gd name="T3" fmla="*/ 2 h 17"/>
                <a:gd name="T4" fmla="*/ 5 w 37"/>
                <a:gd name="T5" fmla="*/ 0 h 17"/>
                <a:gd name="T6" fmla="*/ 0 w 37"/>
                <a:gd name="T7" fmla="*/ 0 h 17"/>
                <a:gd name="T8" fmla="*/ 5 w 37"/>
                <a:gd name="T9" fmla="*/ 0 h 17"/>
                <a:gd name="T10" fmla="*/ 8 w 37"/>
                <a:gd name="T11" fmla="*/ 6 h 17"/>
                <a:gd name="T12" fmla="*/ 8 w 37"/>
                <a:gd name="T13" fmla="*/ 17 h 17"/>
                <a:gd name="T14" fmla="*/ 13 w 37"/>
                <a:gd name="T15" fmla="*/ 17 h 17"/>
                <a:gd name="T16" fmla="*/ 16 w 37"/>
                <a:gd name="T17" fmla="*/ 14 h 17"/>
                <a:gd name="T18" fmla="*/ 29 w 37"/>
                <a:gd name="T19" fmla="*/ 14 h 17"/>
                <a:gd name="T20" fmla="*/ 34 w 37"/>
                <a:gd name="T21" fmla="*/ 11 h 17"/>
                <a:gd name="T22" fmla="*/ 37 w 37"/>
                <a:gd name="T23" fmla="*/ 12 h 17"/>
                <a:gd name="T24" fmla="*/ 37 w 37"/>
                <a:gd name="T25" fmla="*/ 6 h 17"/>
                <a:gd name="T26" fmla="*/ 31 w 37"/>
                <a:gd name="T27" fmla="*/ 3 h 17"/>
                <a:gd name="T28" fmla="*/ 19 w 37"/>
                <a:gd name="T2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" h="17">
                  <a:moveTo>
                    <a:pt x="19" y="0"/>
                  </a:moveTo>
                  <a:lnTo>
                    <a:pt x="13" y="2"/>
                  </a:lnTo>
                  <a:lnTo>
                    <a:pt x="5" y="0"/>
                  </a:lnTo>
                  <a:lnTo>
                    <a:pt x="0" y="0"/>
                  </a:lnTo>
                  <a:lnTo>
                    <a:pt x="5" y="0"/>
                  </a:lnTo>
                  <a:lnTo>
                    <a:pt x="8" y="6"/>
                  </a:lnTo>
                  <a:lnTo>
                    <a:pt x="8" y="17"/>
                  </a:lnTo>
                  <a:lnTo>
                    <a:pt x="13" y="17"/>
                  </a:lnTo>
                  <a:lnTo>
                    <a:pt x="16" y="14"/>
                  </a:lnTo>
                  <a:lnTo>
                    <a:pt x="29" y="14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7" y="6"/>
                  </a:lnTo>
                  <a:lnTo>
                    <a:pt x="31" y="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999999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9" name="Freeform 6898">
              <a:extLst>
                <a:ext uri="{FF2B5EF4-FFF2-40B4-BE49-F238E27FC236}">
                  <a16:creationId xmlns:a16="http://schemas.microsoft.com/office/drawing/2014/main" id="{9D7FA3DE-2072-59A1-1AB4-91DF2A982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" y="3249"/>
              <a:ext cx="18" cy="8"/>
            </a:xfrm>
            <a:custGeom>
              <a:avLst/>
              <a:gdLst>
                <a:gd name="T0" fmla="*/ 19 w 37"/>
                <a:gd name="T1" fmla="*/ 0 h 17"/>
                <a:gd name="T2" fmla="*/ 31 w 37"/>
                <a:gd name="T3" fmla="*/ 3 h 17"/>
                <a:gd name="T4" fmla="*/ 37 w 37"/>
                <a:gd name="T5" fmla="*/ 6 h 17"/>
                <a:gd name="T6" fmla="*/ 37 w 37"/>
                <a:gd name="T7" fmla="*/ 12 h 17"/>
                <a:gd name="T8" fmla="*/ 34 w 37"/>
                <a:gd name="T9" fmla="*/ 11 h 17"/>
                <a:gd name="T10" fmla="*/ 29 w 37"/>
                <a:gd name="T11" fmla="*/ 14 h 17"/>
                <a:gd name="T12" fmla="*/ 16 w 37"/>
                <a:gd name="T13" fmla="*/ 14 h 17"/>
                <a:gd name="T14" fmla="*/ 13 w 37"/>
                <a:gd name="T15" fmla="*/ 17 h 17"/>
                <a:gd name="T16" fmla="*/ 8 w 37"/>
                <a:gd name="T17" fmla="*/ 17 h 17"/>
                <a:gd name="T18" fmla="*/ 8 w 37"/>
                <a:gd name="T19" fmla="*/ 6 h 17"/>
                <a:gd name="T20" fmla="*/ 5 w 37"/>
                <a:gd name="T21" fmla="*/ 0 h 17"/>
                <a:gd name="T22" fmla="*/ 0 w 37"/>
                <a:gd name="T23" fmla="*/ 0 h 17"/>
                <a:gd name="T24" fmla="*/ 5 w 37"/>
                <a:gd name="T25" fmla="*/ 0 h 17"/>
                <a:gd name="T26" fmla="*/ 13 w 37"/>
                <a:gd name="T27" fmla="*/ 2 h 17"/>
                <a:gd name="T28" fmla="*/ 19 w 37"/>
                <a:gd name="T2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" h="17">
                  <a:moveTo>
                    <a:pt x="19" y="0"/>
                  </a:moveTo>
                  <a:lnTo>
                    <a:pt x="31" y="3"/>
                  </a:lnTo>
                  <a:lnTo>
                    <a:pt x="37" y="6"/>
                  </a:lnTo>
                  <a:lnTo>
                    <a:pt x="37" y="12"/>
                  </a:lnTo>
                  <a:lnTo>
                    <a:pt x="34" y="11"/>
                  </a:lnTo>
                  <a:lnTo>
                    <a:pt x="29" y="14"/>
                  </a:lnTo>
                  <a:lnTo>
                    <a:pt x="16" y="14"/>
                  </a:lnTo>
                  <a:lnTo>
                    <a:pt x="13" y="17"/>
                  </a:lnTo>
                  <a:lnTo>
                    <a:pt x="8" y="17"/>
                  </a:lnTo>
                  <a:lnTo>
                    <a:pt x="8" y="6"/>
                  </a:lnTo>
                  <a:lnTo>
                    <a:pt x="5" y="0"/>
                  </a:lnTo>
                  <a:lnTo>
                    <a:pt x="0" y="0"/>
                  </a:lnTo>
                  <a:lnTo>
                    <a:pt x="5" y="0"/>
                  </a:lnTo>
                  <a:lnTo>
                    <a:pt x="13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0" name="Freeform 6899">
              <a:extLst>
                <a:ext uri="{FF2B5EF4-FFF2-40B4-BE49-F238E27FC236}">
                  <a16:creationId xmlns:a16="http://schemas.microsoft.com/office/drawing/2014/main" id="{EC6BB5DD-5E02-718A-31E7-4C7E5A273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" y="3249"/>
              <a:ext cx="18" cy="8"/>
            </a:xfrm>
            <a:custGeom>
              <a:avLst/>
              <a:gdLst>
                <a:gd name="T0" fmla="*/ 19 w 37"/>
                <a:gd name="T1" fmla="*/ 0 h 17"/>
                <a:gd name="T2" fmla="*/ 31 w 37"/>
                <a:gd name="T3" fmla="*/ 3 h 17"/>
                <a:gd name="T4" fmla="*/ 37 w 37"/>
                <a:gd name="T5" fmla="*/ 6 h 17"/>
                <a:gd name="T6" fmla="*/ 37 w 37"/>
                <a:gd name="T7" fmla="*/ 12 h 17"/>
                <a:gd name="T8" fmla="*/ 34 w 37"/>
                <a:gd name="T9" fmla="*/ 11 h 17"/>
                <a:gd name="T10" fmla="*/ 29 w 37"/>
                <a:gd name="T11" fmla="*/ 14 h 17"/>
                <a:gd name="T12" fmla="*/ 16 w 37"/>
                <a:gd name="T13" fmla="*/ 14 h 17"/>
                <a:gd name="T14" fmla="*/ 13 w 37"/>
                <a:gd name="T15" fmla="*/ 17 h 17"/>
                <a:gd name="T16" fmla="*/ 8 w 37"/>
                <a:gd name="T17" fmla="*/ 17 h 17"/>
                <a:gd name="T18" fmla="*/ 8 w 37"/>
                <a:gd name="T19" fmla="*/ 6 h 17"/>
                <a:gd name="T20" fmla="*/ 5 w 37"/>
                <a:gd name="T21" fmla="*/ 0 h 17"/>
                <a:gd name="T22" fmla="*/ 0 w 37"/>
                <a:gd name="T23" fmla="*/ 0 h 17"/>
                <a:gd name="T24" fmla="*/ 5 w 37"/>
                <a:gd name="T25" fmla="*/ 0 h 17"/>
                <a:gd name="T26" fmla="*/ 13 w 37"/>
                <a:gd name="T27" fmla="*/ 2 h 17"/>
                <a:gd name="T28" fmla="*/ 19 w 37"/>
                <a:gd name="T2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" h="17">
                  <a:moveTo>
                    <a:pt x="19" y="0"/>
                  </a:moveTo>
                  <a:lnTo>
                    <a:pt x="31" y="3"/>
                  </a:lnTo>
                  <a:lnTo>
                    <a:pt x="37" y="6"/>
                  </a:lnTo>
                  <a:lnTo>
                    <a:pt x="37" y="12"/>
                  </a:lnTo>
                  <a:lnTo>
                    <a:pt x="34" y="11"/>
                  </a:lnTo>
                  <a:lnTo>
                    <a:pt x="29" y="14"/>
                  </a:lnTo>
                  <a:lnTo>
                    <a:pt x="16" y="14"/>
                  </a:lnTo>
                  <a:lnTo>
                    <a:pt x="13" y="17"/>
                  </a:lnTo>
                  <a:lnTo>
                    <a:pt x="8" y="17"/>
                  </a:lnTo>
                  <a:lnTo>
                    <a:pt x="8" y="6"/>
                  </a:lnTo>
                  <a:lnTo>
                    <a:pt x="5" y="0"/>
                  </a:lnTo>
                  <a:lnTo>
                    <a:pt x="0" y="0"/>
                  </a:lnTo>
                  <a:lnTo>
                    <a:pt x="5" y="0"/>
                  </a:lnTo>
                  <a:lnTo>
                    <a:pt x="13" y="2"/>
                  </a:lnTo>
                  <a:lnTo>
                    <a:pt x="19" y="0"/>
                  </a:lnTo>
                </a:path>
              </a:pathLst>
            </a:custGeom>
            <a:noFill/>
            <a:ln w="1588">
              <a:solidFill>
                <a:srgbClr val="9999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1" name="Freeform 6900">
              <a:extLst>
                <a:ext uri="{FF2B5EF4-FFF2-40B4-BE49-F238E27FC236}">
                  <a16:creationId xmlns:a16="http://schemas.microsoft.com/office/drawing/2014/main" id="{2C2B8B01-0824-CA51-4185-9AFB0F922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812"/>
              <a:ext cx="1076" cy="904"/>
            </a:xfrm>
            <a:custGeom>
              <a:avLst/>
              <a:gdLst>
                <a:gd name="T0" fmla="*/ 1911 w 2154"/>
                <a:gd name="T1" fmla="*/ 57 h 1807"/>
                <a:gd name="T2" fmla="*/ 1923 w 2154"/>
                <a:gd name="T3" fmla="*/ 126 h 1807"/>
                <a:gd name="T4" fmla="*/ 1940 w 2154"/>
                <a:gd name="T5" fmla="*/ 206 h 1807"/>
                <a:gd name="T6" fmla="*/ 1970 w 2154"/>
                <a:gd name="T7" fmla="*/ 267 h 1807"/>
                <a:gd name="T8" fmla="*/ 2040 w 2154"/>
                <a:gd name="T9" fmla="*/ 314 h 1807"/>
                <a:gd name="T10" fmla="*/ 2035 w 2154"/>
                <a:gd name="T11" fmla="*/ 380 h 1807"/>
                <a:gd name="T12" fmla="*/ 1970 w 2154"/>
                <a:gd name="T13" fmla="*/ 422 h 1807"/>
                <a:gd name="T14" fmla="*/ 1932 w 2154"/>
                <a:gd name="T15" fmla="*/ 486 h 1807"/>
                <a:gd name="T16" fmla="*/ 1984 w 2154"/>
                <a:gd name="T17" fmla="*/ 557 h 1807"/>
                <a:gd name="T18" fmla="*/ 2037 w 2154"/>
                <a:gd name="T19" fmla="*/ 594 h 1807"/>
                <a:gd name="T20" fmla="*/ 2051 w 2154"/>
                <a:gd name="T21" fmla="*/ 679 h 1807"/>
                <a:gd name="T22" fmla="*/ 2105 w 2154"/>
                <a:gd name="T23" fmla="*/ 725 h 1807"/>
                <a:gd name="T24" fmla="*/ 2143 w 2154"/>
                <a:gd name="T25" fmla="*/ 796 h 1807"/>
                <a:gd name="T26" fmla="*/ 2131 w 2154"/>
                <a:gd name="T27" fmla="*/ 871 h 1807"/>
                <a:gd name="T28" fmla="*/ 2083 w 2154"/>
                <a:gd name="T29" fmla="*/ 904 h 1807"/>
                <a:gd name="T30" fmla="*/ 2032 w 2154"/>
                <a:gd name="T31" fmla="*/ 951 h 1807"/>
                <a:gd name="T32" fmla="*/ 1972 w 2154"/>
                <a:gd name="T33" fmla="*/ 981 h 1807"/>
                <a:gd name="T34" fmla="*/ 1887 w 2154"/>
                <a:gd name="T35" fmla="*/ 981 h 1807"/>
                <a:gd name="T36" fmla="*/ 1805 w 2154"/>
                <a:gd name="T37" fmla="*/ 1018 h 1807"/>
                <a:gd name="T38" fmla="*/ 1747 w 2154"/>
                <a:gd name="T39" fmla="*/ 1050 h 1807"/>
                <a:gd name="T40" fmla="*/ 1679 w 2154"/>
                <a:gd name="T41" fmla="*/ 1015 h 1807"/>
                <a:gd name="T42" fmla="*/ 1633 w 2154"/>
                <a:gd name="T43" fmla="*/ 1065 h 1807"/>
                <a:gd name="T44" fmla="*/ 1696 w 2154"/>
                <a:gd name="T45" fmla="*/ 1129 h 1807"/>
                <a:gd name="T46" fmla="*/ 1715 w 2154"/>
                <a:gd name="T47" fmla="*/ 1212 h 1807"/>
                <a:gd name="T48" fmla="*/ 1624 w 2154"/>
                <a:gd name="T49" fmla="*/ 1217 h 1807"/>
                <a:gd name="T50" fmla="*/ 1547 w 2154"/>
                <a:gd name="T51" fmla="*/ 1246 h 1807"/>
                <a:gd name="T52" fmla="*/ 1488 w 2154"/>
                <a:gd name="T53" fmla="*/ 1293 h 1807"/>
                <a:gd name="T54" fmla="*/ 1413 w 2154"/>
                <a:gd name="T55" fmla="*/ 1340 h 1807"/>
                <a:gd name="T56" fmla="*/ 1386 w 2154"/>
                <a:gd name="T57" fmla="*/ 1383 h 1807"/>
                <a:gd name="T58" fmla="*/ 1325 w 2154"/>
                <a:gd name="T59" fmla="*/ 1422 h 1807"/>
                <a:gd name="T60" fmla="*/ 1343 w 2154"/>
                <a:gd name="T61" fmla="*/ 1503 h 1807"/>
                <a:gd name="T62" fmla="*/ 1234 w 2154"/>
                <a:gd name="T63" fmla="*/ 1507 h 1807"/>
                <a:gd name="T64" fmla="*/ 1233 w 2154"/>
                <a:gd name="T65" fmla="*/ 1564 h 1807"/>
                <a:gd name="T66" fmla="*/ 1234 w 2154"/>
                <a:gd name="T67" fmla="*/ 1611 h 1807"/>
                <a:gd name="T68" fmla="*/ 1295 w 2154"/>
                <a:gd name="T69" fmla="*/ 1635 h 1807"/>
                <a:gd name="T70" fmla="*/ 1331 w 2154"/>
                <a:gd name="T71" fmla="*/ 1675 h 1807"/>
                <a:gd name="T72" fmla="*/ 1356 w 2154"/>
                <a:gd name="T73" fmla="*/ 1746 h 1807"/>
                <a:gd name="T74" fmla="*/ 1337 w 2154"/>
                <a:gd name="T75" fmla="*/ 1764 h 1807"/>
                <a:gd name="T76" fmla="*/ 1284 w 2154"/>
                <a:gd name="T77" fmla="*/ 1792 h 1807"/>
                <a:gd name="T78" fmla="*/ 1199 w 2154"/>
                <a:gd name="T79" fmla="*/ 1779 h 1807"/>
                <a:gd name="T80" fmla="*/ 1122 w 2154"/>
                <a:gd name="T81" fmla="*/ 1722 h 1807"/>
                <a:gd name="T82" fmla="*/ 1067 w 2154"/>
                <a:gd name="T83" fmla="*/ 1694 h 1807"/>
                <a:gd name="T84" fmla="*/ 1037 w 2154"/>
                <a:gd name="T85" fmla="*/ 1684 h 1807"/>
                <a:gd name="T86" fmla="*/ 940 w 2154"/>
                <a:gd name="T87" fmla="*/ 1700 h 1807"/>
                <a:gd name="T88" fmla="*/ 867 w 2154"/>
                <a:gd name="T89" fmla="*/ 1691 h 1807"/>
                <a:gd name="T90" fmla="*/ 782 w 2154"/>
                <a:gd name="T91" fmla="*/ 1673 h 1807"/>
                <a:gd name="T92" fmla="*/ 730 w 2154"/>
                <a:gd name="T93" fmla="*/ 1675 h 1807"/>
                <a:gd name="T94" fmla="*/ 670 w 2154"/>
                <a:gd name="T95" fmla="*/ 1679 h 1807"/>
                <a:gd name="T96" fmla="*/ 597 w 2154"/>
                <a:gd name="T97" fmla="*/ 1661 h 1807"/>
                <a:gd name="T98" fmla="*/ 521 w 2154"/>
                <a:gd name="T99" fmla="*/ 1681 h 1807"/>
                <a:gd name="T100" fmla="*/ 450 w 2154"/>
                <a:gd name="T101" fmla="*/ 1665 h 1807"/>
                <a:gd name="T102" fmla="*/ 438 w 2154"/>
                <a:gd name="T103" fmla="*/ 1609 h 1807"/>
                <a:gd name="T104" fmla="*/ 407 w 2154"/>
                <a:gd name="T105" fmla="*/ 1547 h 1807"/>
                <a:gd name="T106" fmla="*/ 360 w 2154"/>
                <a:gd name="T107" fmla="*/ 1454 h 1807"/>
                <a:gd name="T108" fmla="*/ 339 w 2154"/>
                <a:gd name="T109" fmla="*/ 1387 h 1807"/>
                <a:gd name="T110" fmla="*/ 318 w 2154"/>
                <a:gd name="T111" fmla="*/ 1326 h 1807"/>
                <a:gd name="T112" fmla="*/ 272 w 2154"/>
                <a:gd name="T113" fmla="*/ 1273 h 1807"/>
                <a:gd name="T114" fmla="*/ 222 w 2154"/>
                <a:gd name="T115" fmla="*/ 1237 h 1807"/>
                <a:gd name="T116" fmla="*/ 180 w 2154"/>
                <a:gd name="T117" fmla="*/ 1273 h 1807"/>
                <a:gd name="T118" fmla="*/ 101 w 2154"/>
                <a:gd name="T119" fmla="*/ 1250 h 1807"/>
                <a:gd name="T120" fmla="*/ 61 w 2154"/>
                <a:gd name="T121" fmla="*/ 1161 h 1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54" h="1807">
                  <a:moveTo>
                    <a:pt x="1908" y="0"/>
                  </a:moveTo>
                  <a:lnTo>
                    <a:pt x="1907" y="7"/>
                  </a:lnTo>
                  <a:lnTo>
                    <a:pt x="1910" y="10"/>
                  </a:lnTo>
                  <a:lnTo>
                    <a:pt x="1902" y="22"/>
                  </a:lnTo>
                  <a:lnTo>
                    <a:pt x="1896" y="22"/>
                  </a:lnTo>
                  <a:lnTo>
                    <a:pt x="1891" y="27"/>
                  </a:lnTo>
                  <a:lnTo>
                    <a:pt x="1891" y="32"/>
                  </a:lnTo>
                  <a:lnTo>
                    <a:pt x="1893" y="38"/>
                  </a:lnTo>
                  <a:lnTo>
                    <a:pt x="1896" y="39"/>
                  </a:lnTo>
                  <a:lnTo>
                    <a:pt x="1900" y="48"/>
                  </a:lnTo>
                  <a:lnTo>
                    <a:pt x="1905" y="48"/>
                  </a:lnTo>
                  <a:lnTo>
                    <a:pt x="1908" y="57"/>
                  </a:lnTo>
                  <a:lnTo>
                    <a:pt x="1911" y="57"/>
                  </a:lnTo>
                  <a:lnTo>
                    <a:pt x="1922" y="64"/>
                  </a:lnTo>
                  <a:lnTo>
                    <a:pt x="1923" y="71"/>
                  </a:lnTo>
                  <a:lnTo>
                    <a:pt x="1934" y="80"/>
                  </a:lnTo>
                  <a:lnTo>
                    <a:pt x="1937" y="80"/>
                  </a:lnTo>
                  <a:lnTo>
                    <a:pt x="1938" y="77"/>
                  </a:lnTo>
                  <a:lnTo>
                    <a:pt x="1944" y="85"/>
                  </a:lnTo>
                  <a:lnTo>
                    <a:pt x="1941" y="92"/>
                  </a:lnTo>
                  <a:lnTo>
                    <a:pt x="1943" y="98"/>
                  </a:lnTo>
                  <a:lnTo>
                    <a:pt x="1938" y="109"/>
                  </a:lnTo>
                  <a:lnTo>
                    <a:pt x="1932" y="114"/>
                  </a:lnTo>
                  <a:lnTo>
                    <a:pt x="1931" y="118"/>
                  </a:lnTo>
                  <a:lnTo>
                    <a:pt x="1928" y="124"/>
                  </a:lnTo>
                  <a:lnTo>
                    <a:pt x="1923" y="126"/>
                  </a:lnTo>
                  <a:lnTo>
                    <a:pt x="1923" y="132"/>
                  </a:lnTo>
                  <a:lnTo>
                    <a:pt x="1917" y="141"/>
                  </a:lnTo>
                  <a:lnTo>
                    <a:pt x="1914" y="149"/>
                  </a:lnTo>
                  <a:lnTo>
                    <a:pt x="1920" y="165"/>
                  </a:lnTo>
                  <a:lnTo>
                    <a:pt x="1917" y="168"/>
                  </a:lnTo>
                  <a:lnTo>
                    <a:pt x="1917" y="173"/>
                  </a:lnTo>
                  <a:lnTo>
                    <a:pt x="1910" y="181"/>
                  </a:lnTo>
                  <a:lnTo>
                    <a:pt x="1910" y="187"/>
                  </a:lnTo>
                  <a:lnTo>
                    <a:pt x="1913" y="199"/>
                  </a:lnTo>
                  <a:lnTo>
                    <a:pt x="1920" y="202"/>
                  </a:lnTo>
                  <a:lnTo>
                    <a:pt x="1923" y="206"/>
                  </a:lnTo>
                  <a:lnTo>
                    <a:pt x="1935" y="203"/>
                  </a:lnTo>
                  <a:lnTo>
                    <a:pt x="1940" y="206"/>
                  </a:lnTo>
                  <a:lnTo>
                    <a:pt x="1960" y="209"/>
                  </a:lnTo>
                  <a:lnTo>
                    <a:pt x="1964" y="208"/>
                  </a:lnTo>
                  <a:lnTo>
                    <a:pt x="1969" y="212"/>
                  </a:lnTo>
                  <a:lnTo>
                    <a:pt x="1966" y="217"/>
                  </a:lnTo>
                  <a:lnTo>
                    <a:pt x="1966" y="223"/>
                  </a:lnTo>
                  <a:lnTo>
                    <a:pt x="1961" y="231"/>
                  </a:lnTo>
                  <a:lnTo>
                    <a:pt x="1966" y="238"/>
                  </a:lnTo>
                  <a:lnTo>
                    <a:pt x="1966" y="247"/>
                  </a:lnTo>
                  <a:lnTo>
                    <a:pt x="1961" y="252"/>
                  </a:lnTo>
                  <a:lnTo>
                    <a:pt x="1957" y="266"/>
                  </a:lnTo>
                  <a:lnTo>
                    <a:pt x="1960" y="269"/>
                  </a:lnTo>
                  <a:lnTo>
                    <a:pt x="1969" y="272"/>
                  </a:lnTo>
                  <a:lnTo>
                    <a:pt x="1970" y="267"/>
                  </a:lnTo>
                  <a:lnTo>
                    <a:pt x="1978" y="266"/>
                  </a:lnTo>
                  <a:lnTo>
                    <a:pt x="1985" y="254"/>
                  </a:lnTo>
                  <a:lnTo>
                    <a:pt x="1993" y="254"/>
                  </a:lnTo>
                  <a:lnTo>
                    <a:pt x="1991" y="260"/>
                  </a:lnTo>
                  <a:lnTo>
                    <a:pt x="1996" y="264"/>
                  </a:lnTo>
                  <a:lnTo>
                    <a:pt x="1999" y="263"/>
                  </a:lnTo>
                  <a:lnTo>
                    <a:pt x="2002" y="272"/>
                  </a:lnTo>
                  <a:lnTo>
                    <a:pt x="2007" y="279"/>
                  </a:lnTo>
                  <a:lnTo>
                    <a:pt x="2017" y="287"/>
                  </a:lnTo>
                  <a:lnTo>
                    <a:pt x="2020" y="299"/>
                  </a:lnTo>
                  <a:lnTo>
                    <a:pt x="2034" y="304"/>
                  </a:lnTo>
                  <a:lnTo>
                    <a:pt x="2035" y="311"/>
                  </a:lnTo>
                  <a:lnTo>
                    <a:pt x="2040" y="314"/>
                  </a:lnTo>
                  <a:lnTo>
                    <a:pt x="2042" y="320"/>
                  </a:lnTo>
                  <a:lnTo>
                    <a:pt x="2035" y="323"/>
                  </a:lnTo>
                  <a:lnTo>
                    <a:pt x="2039" y="331"/>
                  </a:lnTo>
                  <a:lnTo>
                    <a:pt x="2043" y="334"/>
                  </a:lnTo>
                  <a:lnTo>
                    <a:pt x="2049" y="336"/>
                  </a:lnTo>
                  <a:lnTo>
                    <a:pt x="2052" y="342"/>
                  </a:lnTo>
                  <a:lnTo>
                    <a:pt x="2051" y="349"/>
                  </a:lnTo>
                  <a:lnTo>
                    <a:pt x="2055" y="355"/>
                  </a:lnTo>
                  <a:lnTo>
                    <a:pt x="2055" y="361"/>
                  </a:lnTo>
                  <a:lnTo>
                    <a:pt x="2046" y="364"/>
                  </a:lnTo>
                  <a:lnTo>
                    <a:pt x="2042" y="369"/>
                  </a:lnTo>
                  <a:lnTo>
                    <a:pt x="2040" y="375"/>
                  </a:lnTo>
                  <a:lnTo>
                    <a:pt x="2035" y="380"/>
                  </a:lnTo>
                  <a:lnTo>
                    <a:pt x="2037" y="390"/>
                  </a:lnTo>
                  <a:lnTo>
                    <a:pt x="2032" y="396"/>
                  </a:lnTo>
                  <a:lnTo>
                    <a:pt x="2032" y="402"/>
                  </a:lnTo>
                  <a:lnTo>
                    <a:pt x="2026" y="405"/>
                  </a:lnTo>
                  <a:lnTo>
                    <a:pt x="2020" y="405"/>
                  </a:lnTo>
                  <a:lnTo>
                    <a:pt x="2011" y="412"/>
                  </a:lnTo>
                  <a:lnTo>
                    <a:pt x="2008" y="412"/>
                  </a:lnTo>
                  <a:lnTo>
                    <a:pt x="2004" y="422"/>
                  </a:lnTo>
                  <a:lnTo>
                    <a:pt x="1993" y="424"/>
                  </a:lnTo>
                  <a:lnTo>
                    <a:pt x="1988" y="428"/>
                  </a:lnTo>
                  <a:lnTo>
                    <a:pt x="1984" y="427"/>
                  </a:lnTo>
                  <a:lnTo>
                    <a:pt x="1976" y="427"/>
                  </a:lnTo>
                  <a:lnTo>
                    <a:pt x="1970" y="422"/>
                  </a:lnTo>
                  <a:lnTo>
                    <a:pt x="1967" y="428"/>
                  </a:lnTo>
                  <a:lnTo>
                    <a:pt x="1964" y="439"/>
                  </a:lnTo>
                  <a:lnTo>
                    <a:pt x="1955" y="433"/>
                  </a:lnTo>
                  <a:lnTo>
                    <a:pt x="1947" y="430"/>
                  </a:lnTo>
                  <a:lnTo>
                    <a:pt x="1943" y="434"/>
                  </a:lnTo>
                  <a:lnTo>
                    <a:pt x="1935" y="436"/>
                  </a:lnTo>
                  <a:lnTo>
                    <a:pt x="1935" y="437"/>
                  </a:lnTo>
                  <a:lnTo>
                    <a:pt x="1931" y="451"/>
                  </a:lnTo>
                  <a:lnTo>
                    <a:pt x="1932" y="453"/>
                  </a:lnTo>
                  <a:lnTo>
                    <a:pt x="1935" y="466"/>
                  </a:lnTo>
                  <a:lnTo>
                    <a:pt x="1931" y="469"/>
                  </a:lnTo>
                  <a:lnTo>
                    <a:pt x="1929" y="480"/>
                  </a:lnTo>
                  <a:lnTo>
                    <a:pt x="1932" y="486"/>
                  </a:lnTo>
                  <a:lnTo>
                    <a:pt x="1932" y="504"/>
                  </a:lnTo>
                  <a:lnTo>
                    <a:pt x="1938" y="509"/>
                  </a:lnTo>
                  <a:lnTo>
                    <a:pt x="1935" y="521"/>
                  </a:lnTo>
                  <a:lnTo>
                    <a:pt x="1941" y="527"/>
                  </a:lnTo>
                  <a:lnTo>
                    <a:pt x="1941" y="530"/>
                  </a:lnTo>
                  <a:lnTo>
                    <a:pt x="1947" y="539"/>
                  </a:lnTo>
                  <a:lnTo>
                    <a:pt x="1954" y="541"/>
                  </a:lnTo>
                  <a:lnTo>
                    <a:pt x="1957" y="548"/>
                  </a:lnTo>
                  <a:lnTo>
                    <a:pt x="1963" y="551"/>
                  </a:lnTo>
                  <a:lnTo>
                    <a:pt x="1967" y="551"/>
                  </a:lnTo>
                  <a:lnTo>
                    <a:pt x="1975" y="556"/>
                  </a:lnTo>
                  <a:lnTo>
                    <a:pt x="1981" y="556"/>
                  </a:lnTo>
                  <a:lnTo>
                    <a:pt x="1984" y="557"/>
                  </a:lnTo>
                  <a:lnTo>
                    <a:pt x="1987" y="554"/>
                  </a:lnTo>
                  <a:lnTo>
                    <a:pt x="1990" y="557"/>
                  </a:lnTo>
                  <a:lnTo>
                    <a:pt x="1988" y="567"/>
                  </a:lnTo>
                  <a:lnTo>
                    <a:pt x="1996" y="570"/>
                  </a:lnTo>
                  <a:lnTo>
                    <a:pt x="1996" y="576"/>
                  </a:lnTo>
                  <a:lnTo>
                    <a:pt x="2005" y="580"/>
                  </a:lnTo>
                  <a:lnTo>
                    <a:pt x="2022" y="573"/>
                  </a:lnTo>
                  <a:lnTo>
                    <a:pt x="2026" y="573"/>
                  </a:lnTo>
                  <a:lnTo>
                    <a:pt x="2029" y="579"/>
                  </a:lnTo>
                  <a:lnTo>
                    <a:pt x="2037" y="580"/>
                  </a:lnTo>
                  <a:lnTo>
                    <a:pt x="2045" y="585"/>
                  </a:lnTo>
                  <a:lnTo>
                    <a:pt x="2042" y="591"/>
                  </a:lnTo>
                  <a:lnTo>
                    <a:pt x="2037" y="594"/>
                  </a:lnTo>
                  <a:lnTo>
                    <a:pt x="2035" y="602"/>
                  </a:lnTo>
                  <a:lnTo>
                    <a:pt x="2037" y="605"/>
                  </a:lnTo>
                  <a:lnTo>
                    <a:pt x="2034" y="617"/>
                  </a:lnTo>
                  <a:lnTo>
                    <a:pt x="2032" y="624"/>
                  </a:lnTo>
                  <a:lnTo>
                    <a:pt x="2034" y="627"/>
                  </a:lnTo>
                  <a:lnTo>
                    <a:pt x="2043" y="633"/>
                  </a:lnTo>
                  <a:lnTo>
                    <a:pt x="2045" y="638"/>
                  </a:lnTo>
                  <a:lnTo>
                    <a:pt x="2042" y="643"/>
                  </a:lnTo>
                  <a:lnTo>
                    <a:pt x="2040" y="649"/>
                  </a:lnTo>
                  <a:lnTo>
                    <a:pt x="2045" y="658"/>
                  </a:lnTo>
                  <a:lnTo>
                    <a:pt x="2042" y="662"/>
                  </a:lnTo>
                  <a:lnTo>
                    <a:pt x="2042" y="668"/>
                  </a:lnTo>
                  <a:lnTo>
                    <a:pt x="2051" y="679"/>
                  </a:lnTo>
                  <a:lnTo>
                    <a:pt x="2048" y="688"/>
                  </a:lnTo>
                  <a:lnTo>
                    <a:pt x="2060" y="694"/>
                  </a:lnTo>
                  <a:lnTo>
                    <a:pt x="2073" y="693"/>
                  </a:lnTo>
                  <a:lnTo>
                    <a:pt x="2078" y="694"/>
                  </a:lnTo>
                  <a:lnTo>
                    <a:pt x="2083" y="699"/>
                  </a:lnTo>
                  <a:lnTo>
                    <a:pt x="2076" y="702"/>
                  </a:lnTo>
                  <a:lnTo>
                    <a:pt x="2075" y="706"/>
                  </a:lnTo>
                  <a:lnTo>
                    <a:pt x="2076" y="712"/>
                  </a:lnTo>
                  <a:lnTo>
                    <a:pt x="2083" y="712"/>
                  </a:lnTo>
                  <a:lnTo>
                    <a:pt x="2087" y="709"/>
                  </a:lnTo>
                  <a:lnTo>
                    <a:pt x="2107" y="714"/>
                  </a:lnTo>
                  <a:lnTo>
                    <a:pt x="2105" y="717"/>
                  </a:lnTo>
                  <a:lnTo>
                    <a:pt x="2105" y="725"/>
                  </a:lnTo>
                  <a:lnTo>
                    <a:pt x="2114" y="734"/>
                  </a:lnTo>
                  <a:lnTo>
                    <a:pt x="2113" y="740"/>
                  </a:lnTo>
                  <a:lnTo>
                    <a:pt x="2125" y="746"/>
                  </a:lnTo>
                  <a:lnTo>
                    <a:pt x="2134" y="747"/>
                  </a:lnTo>
                  <a:lnTo>
                    <a:pt x="2142" y="755"/>
                  </a:lnTo>
                  <a:lnTo>
                    <a:pt x="2154" y="760"/>
                  </a:lnTo>
                  <a:lnTo>
                    <a:pt x="2154" y="763"/>
                  </a:lnTo>
                  <a:lnTo>
                    <a:pt x="2151" y="767"/>
                  </a:lnTo>
                  <a:lnTo>
                    <a:pt x="2151" y="772"/>
                  </a:lnTo>
                  <a:lnTo>
                    <a:pt x="2148" y="776"/>
                  </a:lnTo>
                  <a:lnTo>
                    <a:pt x="2142" y="779"/>
                  </a:lnTo>
                  <a:lnTo>
                    <a:pt x="2140" y="790"/>
                  </a:lnTo>
                  <a:lnTo>
                    <a:pt x="2143" y="796"/>
                  </a:lnTo>
                  <a:lnTo>
                    <a:pt x="2136" y="804"/>
                  </a:lnTo>
                  <a:lnTo>
                    <a:pt x="2130" y="804"/>
                  </a:lnTo>
                  <a:lnTo>
                    <a:pt x="2127" y="813"/>
                  </a:lnTo>
                  <a:lnTo>
                    <a:pt x="2130" y="820"/>
                  </a:lnTo>
                  <a:lnTo>
                    <a:pt x="2125" y="823"/>
                  </a:lnTo>
                  <a:lnTo>
                    <a:pt x="2119" y="822"/>
                  </a:lnTo>
                  <a:lnTo>
                    <a:pt x="2116" y="825"/>
                  </a:lnTo>
                  <a:lnTo>
                    <a:pt x="2116" y="831"/>
                  </a:lnTo>
                  <a:lnTo>
                    <a:pt x="2120" y="836"/>
                  </a:lnTo>
                  <a:lnTo>
                    <a:pt x="2124" y="849"/>
                  </a:lnTo>
                  <a:lnTo>
                    <a:pt x="2133" y="858"/>
                  </a:lnTo>
                  <a:lnTo>
                    <a:pt x="2130" y="866"/>
                  </a:lnTo>
                  <a:lnTo>
                    <a:pt x="2131" y="871"/>
                  </a:lnTo>
                  <a:lnTo>
                    <a:pt x="2130" y="875"/>
                  </a:lnTo>
                  <a:lnTo>
                    <a:pt x="2134" y="878"/>
                  </a:lnTo>
                  <a:lnTo>
                    <a:pt x="2127" y="889"/>
                  </a:lnTo>
                  <a:lnTo>
                    <a:pt x="2119" y="886"/>
                  </a:lnTo>
                  <a:lnTo>
                    <a:pt x="2116" y="895"/>
                  </a:lnTo>
                  <a:lnTo>
                    <a:pt x="2111" y="898"/>
                  </a:lnTo>
                  <a:lnTo>
                    <a:pt x="2108" y="902"/>
                  </a:lnTo>
                  <a:lnTo>
                    <a:pt x="2104" y="904"/>
                  </a:lnTo>
                  <a:lnTo>
                    <a:pt x="2105" y="910"/>
                  </a:lnTo>
                  <a:lnTo>
                    <a:pt x="2102" y="916"/>
                  </a:lnTo>
                  <a:lnTo>
                    <a:pt x="2096" y="916"/>
                  </a:lnTo>
                  <a:lnTo>
                    <a:pt x="2087" y="904"/>
                  </a:lnTo>
                  <a:lnTo>
                    <a:pt x="2083" y="904"/>
                  </a:lnTo>
                  <a:lnTo>
                    <a:pt x="2075" y="913"/>
                  </a:lnTo>
                  <a:lnTo>
                    <a:pt x="2063" y="913"/>
                  </a:lnTo>
                  <a:lnTo>
                    <a:pt x="2061" y="910"/>
                  </a:lnTo>
                  <a:lnTo>
                    <a:pt x="2057" y="918"/>
                  </a:lnTo>
                  <a:lnTo>
                    <a:pt x="2052" y="918"/>
                  </a:lnTo>
                  <a:lnTo>
                    <a:pt x="2046" y="921"/>
                  </a:lnTo>
                  <a:lnTo>
                    <a:pt x="2042" y="921"/>
                  </a:lnTo>
                  <a:lnTo>
                    <a:pt x="2039" y="925"/>
                  </a:lnTo>
                  <a:lnTo>
                    <a:pt x="2042" y="931"/>
                  </a:lnTo>
                  <a:lnTo>
                    <a:pt x="2035" y="934"/>
                  </a:lnTo>
                  <a:lnTo>
                    <a:pt x="2035" y="942"/>
                  </a:lnTo>
                  <a:lnTo>
                    <a:pt x="2029" y="947"/>
                  </a:lnTo>
                  <a:lnTo>
                    <a:pt x="2032" y="951"/>
                  </a:lnTo>
                  <a:lnTo>
                    <a:pt x="2023" y="950"/>
                  </a:lnTo>
                  <a:lnTo>
                    <a:pt x="2014" y="953"/>
                  </a:lnTo>
                  <a:lnTo>
                    <a:pt x="2011" y="956"/>
                  </a:lnTo>
                  <a:lnTo>
                    <a:pt x="2002" y="953"/>
                  </a:lnTo>
                  <a:lnTo>
                    <a:pt x="1999" y="965"/>
                  </a:lnTo>
                  <a:lnTo>
                    <a:pt x="2002" y="971"/>
                  </a:lnTo>
                  <a:lnTo>
                    <a:pt x="2007" y="974"/>
                  </a:lnTo>
                  <a:lnTo>
                    <a:pt x="2004" y="978"/>
                  </a:lnTo>
                  <a:lnTo>
                    <a:pt x="1993" y="980"/>
                  </a:lnTo>
                  <a:lnTo>
                    <a:pt x="1990" y="983"/>
                  </a:lnTo>
                  <a:lnTo>
                    <a:pt x="1981" y="986"/>
                  </a:lnTo>
                  <a:lnTo>
                    <a:pt x="1978" y="980"/>
                  </a:lnTo>
                  <a:lnTo>
                    <a:pt x="1972" y="981"/>
                  </a:lnTo>
                  <a:lnTo>
                    <a:pt x="1969" y="977"/>
                  </a:lnTo>
                  <a:lnTo>
                    <a:pt x="1960" y="971"/>
                  </a:lnTo>
                  <a:lnTo>
                    <a:pt x="1951" y="968"/>
                  </a:lnTo>
                  <a:lnTo>
                    <a:pt x="1944" y="968"/>
                  </a:lnTo>
                  <a:lnTo>
                    <a:pt x="1941" y="965"/>
                  </a:lnTo>
                  <a:lnTo>
                    <a:pt x="1935" y="963"/>
                  </a:lnTo>
                  <a:lnTo>
                    <a:pt x="1926" y="972"/>
                  </a:lnTo>
                  <a:lnTo>
                    <a:pt x="1926" y="975"/>
                  </a:lnTo>
                  <a:lnTo>
                    <a:pt x="1920" y="983"/>
                  </a:lnTo>
                  <a:lnTo>
                    <a:pt x="1911" y="980"/>
                  </a:lnTo>
                  <a:lnTo>
                    <a:pt x="1903" y="977"/>
                  </a:lnTo>
                  <a:lnTo>
                    <a:pt x="1893" y="981"/>
                  </a:lnTo>
                  <a:lnTo>
                    <a:pt x="1887" y="981"/>
                  </a:lnTo>
                  <a:lnTo>
                    <a:pt x="1884" y="989"/>
                  </a:lnTo>
                  <a:lnTo>
                    <a:pt x="1882" y="994"/>
                  </a:lnTo>
                  <a:lnTo>
                    <a:pt x="1875" y="997"/>
                  </a:lnTo>
                  <a:lnTo>
                    <a:pt x="1870" y="1001"/>
                  </a:lnTo>
                  <a:lnTo>
                    <a:pt x="1861" y="1001"/>
                  </a:lnTo>
                  <a:lnTo>
                    <a:pt x="1859" y="1007"/>
                  </a:lnTo>
                  <a:lnTo>
                    <a:pt x="1852" y="998"/>
                  </a:lnTo>
                  <a:lnTo>
                    <a:pt x="1838" y="1000"/>
                  </a:lnTo>
                  <a:lnTo>
                    <a:pt x="1829" y="998"/>
                  </a:lnTo>
                  <a:lnTo>
                    <a:pt x="1823" y="1004"/>
                  </a:lnTo>
                  <a:lnTo>
                    <a:pt x="1822" y="1012"/>
                  </a:lnTo>
                  <a:lnTo>
                    <a:pt x="1811" y="1016"/>
                  </a:lnTo>
                  <a:lnTo>
                    <a:pt x="1805" y="1018"/>
                  </a:lnTo>
                  <a:lnTo>
                    <a:pt x="1794" y="1010"/>
                  </a:lnTo>
                  <a:lnTo>
                    <a:pt x="1793" y="1013"/>
                  </a:lnTo>
                  <a:lnTo>
                    <a:pt x="1785" y="1018"/>
                  </a:lnTo>
                  <a:lnTo>
                    <a:pt x="1778" y="1026"/>
                  </a:lnTo>
                  <a:lnTo>
                    <a:pt x="1781" y="1029"/>
                  </a:lnTo>
                  <a:lnTo>
                    <a:pt x="1784" y="1042"/>
                  </a:lnTo>
                  <a:lnTo>
                    <a:pt x="1784" y="1051"/>
                  </a:lnTo>
                  <a:lnTo>
                    <a:pt x="1776" y="1053"/>
                  </a:lnTo>
                  <a:lnTo>
                    <a:pt x="1764" y="1056"/>
                  </a:lnTo>
                  <a:lnTo>
                    <a:pt x="1759" y="1053"/>
                  </a:lnTo>
                  <a:lnTo>
                    <a:pt x="1756" y="1048"/>
                  </a:lnTo>
                  <a:lnTo>
                    <a:pt x="1752" y="1047"/>
                  </a:lnTo>
                  <a:lnTo>
                    <a:pt x="1747" y="1050"/>
                  </a:lnTo>
                  <a:lnTo>
                    <a:pt x="1737" y="1047"/>
                  </a:lnTo>
                  <a:lnTo>
                    <a:pt x="1732" y="1050"/>
                  </a:lnTo>
                  <a:lnTo>
                    <a:pt x="1726" y="1048"/>
                  </a:lnTo>
                  <a:lnTo>
                    <a:pt x="1723" y="1045"/>
                  </a:lnTo>
                  <a:lnTo>
                    <a:pt x="1715" y="1044"/>
                  </a:lnTo>
                  <a:lnTo>
                    <a:pt x="1720" y="1033"/>
                  </a:lnTo>
                  <a:lnTo>
                    <a:pt x="1712" y="1016"/>
                  </a:lnTo>
                  <a:lnTo>
                    <a:pt x="1703" y="1009"/>
                  </a:lnTo>
                  <a:lnTo>
                    <a:pt x="1699" y="1009"/>
                  </a:lnTo>
                  <a:lnTo>
                    <a:pt x="1696" y="1003"/>
                  </a:lnTo>
                  <a:lnTo>
                    <a:pt x="1696" y="1007"/>
                  </a:lnTo>
                  <a:lnTo>
                    <a:pt x="1686" y="1012"/>
                  </a:lnTo>
                  <a:lnTo>
                    <a:pt x="1679" y="1015"/>
                  </a:lnTo>
                  <a:lnTo>
                    <a:pt x="1670" y="1013"/>
                  </a:lnTo>
                  <a:lnTo>
                    <a:pt x="1661" y="1007"/>
                  </a:lnTo>
                  <a:lnTo>
                    <a:pt x="1656" y="1001"/>
                  </a:lnTo>
                  <a:lnTo>
                    <a:pt x="1653" y="1007"/>
                  </a:lnTo>
                  <a:lnTo>
                    <a:pt x="1647" y="1007"/>
                  </a:lnTo>
                  <a:lnTo>
                    <a:pt x="1644" y="1013"/>
                  </a:lnTo>
                  <a:lnTo>
                    <a:pt x="1638" y="1016"/>
                  </a:lnTo>
                  <a:lnTo>
                    <a:pt x="1639" y="1024"/>
                  </a:lnTo>
                  <a:lnTo>
                    <a:pt x="1642" y="1030"/>
                  </a:lnTo>
                  <a:lnTo>
                    <a:pt x="1645" y="1044"/>
                  </a:lnTo>
                  <a:lnTo>
                    <a:pt x="1647" y="1047"/>
                  </a:lnTo>
                  <a:lnTo>
                    <a:pt x="1635" y="1051"/>
                  </a:lnTo>
                  <a:lnTo>
                    <a:pt x="1633" y="1065"/>
                  </a:lnTo>
                  <a:lnTo>
                    <a:pt x="1629" y="1070"/>
                  </a:lnTo>
                  <a:lnTo>
                    <a:pt x="1630" y="1079"/>
                  </a:lnTo>
                  <a:lnTo>
                    <a:pt x="1626" y="1085"/>
                  </a:lnTo>
                  <a:lnTo>
                    <a:pt x="1627" y="1092"/>
                  </a:lnTo>
                  <a:lnTo>
                    <a:pt x="1629" y="1092"/>
                  </a:lnTo>
                  <a:lnTo>
                    <a:pt x="1655" y="1103"/>
                  </a:lnTo>
                  <a:lnTo>
                    <a:pt x="1673" y="1100"/>
                  </a:lnTo>
                  <a:lnTo>
                    <a:pt x="1685" y="1095"/>
                  </a:lnTo>
                  <a:lnTo>
                    <a:pt x="1691" y="1097"/>
                  </a:lnTo>
                  <a:lnTo>
                    <a:pt x="1693" y="1102"/>
                  </a:lnTo>
                  <a:lnTo>
                    <a:pt x="1691" y="1117"/>
                  </a:lnTo>
                  <a:lnTo>
                    <a:pt x="1699" y="1123"/>
                  </a:lnTo>
                  <a:lnTo>
                    <a:pt x="1696" y="1129"/>
                  </a:lnTo>
                  <a:lnTo>
                    <a:pt x="1696" y="1136"/>
                  </a:lnTo>
                  <a:lnTo>
                    <a:pt x="1699" y="1141"/>
                  </a:lnTo>
                  <a:lnTo>
                    <a:pt x="1715" y="1144"/>
                  </a:lnTo>
                  <a:lnTo>
                    <a:pt x="1717" y="1149"/>
                  </a:lnTo>
                  <a:lnTo>
                    <a:pt x="1714" y="1158"/>
                  </a:lnTo>
                  <a:lnTo>
                    <a:pt x="1715" y="1161"/>
                  </a:lnTo>
                  <a:lnTo>
                    <a:pt x="1717" y="1171"/>
                  </a:lnTo>
                  <a:lnTo>
                    <a:pt x="1715" y="1176"/>
                  </a:lnTo>
                  <a:lnTo>
                    <a:pt x="1717" y="1187"/>
                  </a:lnTo>
                  <a:lnTo>
                    <a:pt x="1714" y="1191"/>
                  </a:lnTo>
                  <a:lnTo>
                    <a:pt x="1714" y="1197"/>
                  </a:lnTo>
                  <a:lnTo>
                    <a:pt x="1715" y="1205"/>
                  </a:lnTo>
                  <a:lnTo>
                    <a:pt x="1715" y="1212"/>
                  </a:lnTo>
                  <a:lnTo>
                    <a:pt x="1706" y="1217"/>
                  </a:lnTo>
                  <a:lnTo>
                    <a:pt x="1699" y="1214"/>
                  </a:lnTo>
                  <a:lnTo>
                    <a:pt x="1696" y="1208"/>
                  </a:lnTo>
                  <a:lnTo>
                    <a:pt x="1689" y="1205"/>
                  </a:lnTo>
                  <a:lnTo>
                    <a:pt x="1688" y="1199"/>
                  </a:lnTo>
                  <a:lnTo>
                    <a:pt x="1679" y="1199"/>
                  </a:lnTo>
                  <a:lnTo>
                    <a:pt x="1674" y="1202"/>
                  </a:lnTo>
                  <a:lnTo>
                    <a:pt x="1670" y="1202"/>
                  </a:lnTo>
                  <a:lnTo>
                    <a:pt x="1662" y="1208"/>
                  </a:lnTo>
                  <a:lnTo>
                    <a:pt x="1659" y="1217"/>
                  </a:lnTo>
                  <a:lnTo>
                    <a:pt x="1644" y="1217"/>
                  </a:lnTo>
                  <a:lnTo>
                    <a:pt x="1629" y="1212"/>
                  </a:lnTo>
                  <a:lnTo>
                    <a:pt x="1624" y="1217"/>
                  </a:lnTo>
                  <a:lnTo>
                    <a:pt x="1614" y="1219"/>
                  </a:lnTo>
                  <a:lnTo>
                    <a:pt x="1608" y="1214"/>
                  </a:lnTo>
                  <a:lnTo>
                    <a:pt x="1598" y="1214"/>
                  </a:lnTo>
                  <a:lnTo>
                    <a:pt x="1592" y="1209"/>
                  </a:lnTo>
                  <a:lnTo>
                    <a:pt x="1585" y="1219"/>
                  </a:lnTo>
                  <a:lnTo>
                    <a:pt x="1582" y="1226"/>
                  </a:lnTo>
                  <a:lnTo>
                    <a:pt x="1576" y="1228"/>
                  </a:lnTo>
                  <a:lnTo>
                    <a:pt x="1574" y="1231"/>
                  </a:lnTo>
                  <a:lnTo>
                    <a:pt x="1565" y="1238"/>
                  </a:lnTo>
                  <a:lnTo>
                    <a:pt x="1562" y="1240"/>
                  </a:lnTo>
                  <a:lnTo>
                    <a:pt x="1557" y="1244"/>
                  </a:lnTo>
                  <a:lnTo>
                    <a:pt x="1553" y="1249"/>
                  </a:lnTo>
                  <a:lnTo>
                    <a:pt x="1547" y="1246"/>
                  </a:lnTo>
                  <a:lnTo>
                    <a:pt x="1538" y="1232"/>
                  </a:lnTo>
                  <a:lnTo>
                    <a:pt x="1529" y="1235"/>
                  </a:lnTo>
                  <a:lnTo>
                    <a:pt x="1526" y="1238"/>
                  </a:lnTo>
                  <a:lnTo>
                    <a:pt x="1524" y="1246"/>
                  </a:lnTo>
                  <a:lnTo>
                    <a:pt x="1520" y="1249"/>
                  </a:lnTo>
                  <a:lnTo>
                    <a:pt x="1509" y="1249"/>
                  </a:lnTo>
                  <a:lnTo>
                    <a:pt x="1494" y="1260"/>
                  </a:lnTo>
                  <a:lnTo>
                    <a:pt x="1497" y="1264"/>
                  </a:lnTo>
                  <a:lnTo>
                    <a:pt x="1509" y="1270"/>
                  </a:lnTo>
                  <a:lnTo>
                    <a:pt x="1510" y="1278"/>
                  </a:lnTo>
                  <a:lnTo>
                    <a:pt x="1497" y="1285"/>
                  </a:lnTo>
                  <a:lnTo>
                    <a:pt x="1495" y="1296"/>
                  </a:lnTo>
                  <a:lnTo>
                    <a:pt x="1488" y="1293"/>
                  </a:lnTo>
                  <a:lnTo>
                    <a:pt x="1482" y="1298"/>
                  </a:lnTo>
                  <a:lnTo>
                    <a:pt x="1477" y="1302"/>
                  </a:lnTo>
                  <a:lnTo>
                    <a:pt x="1474" y="1298"/>
                  </a:lnTo>
                  <a:lnTo>
                    <a:pt x="1466" y="1298"/>
                  </a:lnTo>
                  <a:lnTo>
                    <a:pt x="1459" y="1307"/>
                  </a:lnTo>
                  <a:lnTo>
                    <a:pt x="1450" y="1304"/>
                  </a:lnTo>
                  <a:lnTo>
                    <a:pt x="1441" y="1304"/>
                  </a:lnTo>
                  <a:lnTo>
                    <a:pt x="1433" y="1299"/>
                  </a:lnTo>
                  <a:lnTo>
                    <a:pt x="1427" y="1298"/>
                  </a:lnTo>
                  <a:lnTo>
                    <a:pt x="1428" y="1311"/>
                  </a:lnTo>
                  <a:lnTo>
                    <a:pt x="1422" y="1320"/>
                  </a:lnTo>
                  <a:lnTo>
                    <a:pt x="1419" y="1334"/>
                  </a:lnTo>
                  <a:lnTo>
                    <a:pt x="1413" y="1340"/>
                  </a:lnTo>
                  <a:lnTo>
                    <a:pt x="1419" y="1340"/>
                  </a:lnTo>
                  <a:lnTo>
                    <a:pt x="1428" y="1345"/>
                  </a:lnTo>
                  <a:lnTo>
                    <a:pt x="1430" y="1352"/>
                  </a:lnTo>
                  <a:lnTo>
                    <a:pt x="1428" y="1355"/>
                  </a:lnTo>
                  <a:lnTo>
                    <a:pt x="1413" y="1366"/>
                  </a:lnTo>
                  <a:lnTo>
                    <a:pt x="1415" y="1369"/>
                  </a:lnTo>
                  <a:lnTo>
                    <a:pt x="1410" y="1375"/>
                  </a:lnTo>
                  <a:lnTo>
                    <a:pt x="1409" y="1381"/>
                  </a:lnTo>
                  <a:lnTo>
                    <a:pt x="1404" y="1381"/>
                  </a:lnTo>
                  <a:lnTo>
                    <a:pt x="1395" y="1380"/>
                  </a:lnTo>
                  <a:lnTo>
                    <a:pt x="1389" y="1375"/>
                  </a:lnTo>
                  <a:lnTo>
                    <a:pt x="1386" y="1377"/>
                  </a:lnTo>
                  <a:lnTo>
                    <a:pt x="1386" y="1383"/>
                  </a:lnTo>
                  <a:lnTo>
                    <a:pt x="1380" y="1392"/>
                  </a:lnTo>
                  <a:lnTo>
                    <a:pt x="1371" y="1393"/>
                  </a:lnTo>
                  <a:lnTo>
                    <a:pt x="1368" y="1390"/>
                  </a:lnTo>
                  <a:lnTo>
                    <a:pt x="1351" y="1387"/>
                  </a:lnTo>
                  <a:lnTo>
                    <a:pt x="1348" y="1384"/>
                  </a:lnTo>
                  <a:lnTo>
                    <a:pt x="1342" y="1387"/>
                  </a:lnTo>
                  <a:lnTo>
                    <a:pt x="1331" y="1383"/>
                  </a:lnTo>
                  <a:lnTo>
                    <a:pt x="1327" y="1386"/>
                  </a:lnTo>
                  <a:lnTo>
                    <a:pt x="1325" y="1389"/>
                  </a:lnTo>
                  <a:lnTo>
                    <a:pt x="1328" y="1409"/>
                  </a:lnTo>
                  <a:lnTo>
                    <a:pt x="1331" y="1412"/>
                  </a:lnTo>
                  <a:lnTo>
                    <a:pt x="1330" y="1418"/>
                  </a:lnTo>
                  <a:lnTo>
                    <a:pt x="1325" y="1422"/>
                  </a:lnTo>
                  <a:lnTo>
                    <a:pt x="1319" y="1430"/>
                  </a:lnTo>
                  <a:lnTo>
                    <a:pt x="1319" y="1436"/>
                  </a:lnTo>
                  <a:lnTo>
                    <a:pt x="1315" y="1439"/>
                  </a:lnTo>
                  <a:lnTo>
                    <a:pt x="1313" y="1447"/>
                  </a:lnTo>
                  <a:lnTo>
                    <a:pt x="1310" y="1451"/>
                  </a:lnTo>
                  <a:lnTo>
                    <a:pt x="1309" y="1453"/>
                  </a:lnTo>
                  <a:lnTo>
                    <a:pt x="1306" y="1462"/>
                  </a:lnTo>
                  <a:lnTo>
                    <a:pt x="1304" y="1471"/>
                  </a:lnTo>
                  <a:lnTo>
                    <a:pt x="1307" y="1472"/>
                  </a:lnTo>
                  <a:lnTo>
                    <a:pt x="1315" y="1478"/>
                  </a:lnTo>
                  <a:lnTo>
                    <a:pt x="1321" y="1477"/>
                  </a:lnTo>
                  <a:lnTo>
                    <a:pt x="1342" y="1500"/>
                  </a:lnTo>
                  <a:lnTo>
                    <a:pt x="1343" y="1503"/>
                  </a:lnTo>
                  <a:lnTo>
                    <a:pt x="1334" y="1504"/>
                  </a:lnTo>
                  <a:lnTo>
                    <a:pt x="1327" y="1503"/>
                  </a:lnTo>
                  <a:lnTo>
                    <a:pt x="1322" y="1506"/>
                  </a:lnTo>
                  <a:lnTo>
                    <a:pt x="1318" y="1526"/>
                  </a:lnTo>
                  <a:lnTo>
                    <a:pt x="1310" y="1532"/>
                  </a:lnTo>
                  <a:lnTo>
                    <a:pt x="1296" y="1527"/>
                  </a:lnTo>
                  <a:lnTo>
                    <a:pt x="1292" y="1524"/>
                  </a:lnTo>
                  <a:lnTo>
                    <a:pt x="1287" y="1524"/>
                  </a:lnTo>
                  <a:lnTo>
                    <a:pt x="1283" y="1524"/>
                  </a:lnTo>
                  <a:lnTo>
                    <a:pt x="1277" y="1519"/>
                  </a:lnTo>
                  <a:lnTo>
                    <a:pt x="1259" y="1513"/>
                  </a:lnTo>
                  <a:lnTo>
                    <a:pt x="1240" y="1513"/>
                  </a:lnTo>
                  <a:lnTo>
                    <a:pt x="1234" y="1507"/>
                  </a:lnTo>
                  <a:lnTo>
                    <a:pt x="1228" y="1509"/>
                  </a:lnTo>
                  <a:lnTo>
                    <a:pt x="1228" y="1516"/>
                  </a:lnTo>
                  <a:lnTo>
                    <a:pt x="1233" y="1523"/>
                  </a:lnTo>
                  <a:lnTo>
                    <a:pt x="1234" y="1529"/>
                  </a:lnTo>
                  <a:lnTo>
                    <a:pt x="1230" y="1532"/>
                  </a:lnTo>
                  <a:lnTo>
                    <a:pt x="1233" y="1545"/>
                  </a:lnTo>
                  <a:lnTo>
                    <a:pt x="1233" y="1548"/>
                  </a:lnTo>
                  <a:lnTo>
                    <a:pt x="1242" y="1553"/>
                  </a:lnTo>
                  <a:lnTo>
                    <a:pt x="1252" y="1556"/>
                  </a:lnTo>
                  <a:lnTo>
                    <a:pt x="1249" y="1564"/>
                  </a:lnTo>
                  <a:lnTo>
                    <a:pt x="1245" y="1562"/>
                  </a:lnTo>
                  <a:lnTo>
                    <a:pt x="1240" y="1570"/>
                  </a:lnTo>
                  <a:lnTo>
                    <a:pt x="1233" y="1564"/>
                  </a:lnTo>
                  <a:lnTo>
                    <a:pt x="1219" y="1559"/>
                  </a:lnTo>
                  <a:lnTo>
                    <a:pt x="1216" y="1559"/>
                  </a:lnTo>
                  <a:lnTo>
                    <a:pt x="1207" y="1567"/>
                  </a:lnTo>
                  <a:lnTo>
                    <a:pt x="1210" y="1573"/>
                  </a:lnTo>
                  <a:lnTo>
                    <a:pt x="1216" y="1577"/>
                  </a:lnTo>
                  <a:lnTo>
                    <a:pt x="1219" y="1585"/>
                  </a:lnTo>
                  <a:lnTo>
                    <a:pt x="1222" y="1592"/>
                  </a:lnTo>
                  <a:lnTo>
                    <a:pt x="1221" y="1595"/>
                  </a:lnTo>
                  <a:lnTo>
                    <a:pt x="1222" y="1602"/>
                  </a:lnTo>
                  <a:lnTo>
                    <a:pt x="1215" y="1605"/>
                  </a:lnTo>
                  <a:lnTo>
                    <a:pt x="1219" y="1609"/>
                  </a:lnTo>
                  <a:lnTo>
                    <a:pt x="1224" y="1611"/>
                  </a:lnTo>
                  <a:lnTo>
                    <a:pt x="1234" y="1611"/>
                  </a:lnTo>
                  <a:lnTo>
                    <a:pt x="1237" y="1615"/>
                  </a:lnTo>
                  <a:lnTo>
                    <a:pt x="1237" y="1623"/>
                  </a:lnTo>
                  <a:lnTo>
                    <a:pt x="1245" y="1624"/>
                  </a:lnTo>
                  <a:lnTo>
                    <a:pt x="1246" y="1627"/>
                  </a:lnTo>
                  <a:lnTo>
                    <a:pt x="1251" y="1633"/>
                  </a:lnTo>
                  <a:lnTo>
                    <a:pt x="1257" y="1627"/>
                  </a:lnTo>
                  <a:lnTo>
                    <a:pt x="1268" y="1623"/>
                  </a:lnTo>
                  <a:lnTo>
                    <a:pt x="1271" y="1629"/>
                  </a:lnTo>
                  <a:lnTo>
                    <a:pt x="1277" y="1629"/>
                  </a:lnTo>
                  <a:lnTo>
                    <a:pt x="1277" y="1637"/>
                  </a:lnTo>
                  <a:lnTo>
                    <a:pt x="1283" y="1638"/>
                  </a:lnTo>
                  <a:lnTo>
                    <a:pt x="1289" y="1633"/>
                  </a:lnTo>
                  <a:lnTo>
                    <a:pt x="1295" y="1635"/>
                  </a:lnTo>
                  <a:lnTo>
                    <a:pt x="1303" y="1637"/>
                  </a:lnTo>
                  <a:lnTo>
                    <a:pt x="1321" y="1635"/>
                  </a:lnTo>
                  <a:lnTo>
                    <a:pt x="1325" y="1633"/>
                  </a:lnTo>
                  <a:lnTo>
                    <a:pt x="1328" y="1638"/>
                  </a:lnTo>
                  <a:lnTo>
                    <a:pt x="1321" y="1647"/>
                  </a:lnTo>
                  <a:lnTo>
                    <a:pt x="1318" y="1649"/>
                  </a:lnTo>
                  <a:lnTo>
                    <a:pt x="1316" y="1656"/>
                  </a:lnTo>
                  <a:lnTo>
                    <a:pt x="1321" y="1653"/>
                  </a:lnTo>
                  <a:lnTo>
                    <a:pt x="1327" y="1659"/>
                  </a:lnTo>
                  <a:lnTo>
                    <a:pt x="1331" y="1659"/>
                  </a:lnTo>
                  <a:lnTo>
                    <a:pt x="1336" y="1664"/>
                  </a:lnTo>
                  <a:lnTo>
                    <a:pt x="1331" y="1667"/>
                  </a:lnTo>
                  <a:lnTo>
                    <a:pt x="1331" y="1675"/>
                  </a:lnTo>
                  <a:lnTo>
                    <a:pt x="1339" y="1682"/>
                  </a:lnTo>
                  <a:lnTo>
                    <a:pt x="1339" y="1685"/>
                  </a:lnTo>
                  <a:lnTo>
                    <a:pt x="1345" y="1682"/>
                  </a:lnTo>
                  <a:lnTo>
                    <a:pt x="1356" y="1679"/>
                  </a:lnTo>
                  <a:lnTo>
                    <a:pt x="1362" y="1685"/>
                  </a:lnTo>
                  <a:lnTo>
                    <a:pt x="1356" y="1694"/>
                  </a:lnTo>
                  <a:lnTo>
                    <a:pt x="1354" y="1702"/>
                  </a:lnTo>
                  <a:lnTo>
                    <a:pt x="1356" y="1706"/>
                  </a:lnTo>
                  <a:lnTo>
                    <a:pt x="1360" y="1711"/>
                  </a:lnTo>
                  <a:lnTo>
                    <a:pt x="1359" y="1714"/>
                  </a:lnTo>
                  <a:lnTo>
                    <a:pt x="1357" y="1728"/>
                  </a:lnTo>
                  <a:lnTo>
                    <a:pt x="1363" y="1740"/>
                  </a:lnTo>
                  <a:lnTo>
                    <a:pt x="1356" y="1746"/>
                  </a:lnTo>
                  <a:lnTo>
                    <a:pt x="1343" y="1746"/>
                  </a:lnTo>
                  <a:lnTo>
                    <a:pt x="1345" y="1749"/>
                  </a:lnTo>
                  <a:lnTo>
                    <a:pt x="1340" y="1761"/>
                  </a:lnTo>
                  <a:lnTo>
                    <a:pt x="1342" y="1764"/>
                  </a:lnTo>
                  <a:lnTo>
                    <a:pt x="1351" y="1764"/>
                  </a:lnTo>
                  <a:lnTo>
                    <a:pt x="1362" y="1766"/>
                  </a:lnTo>
                  <a:lnTo>
                    <a:pt x="1360" y="1778"/>
                  </a:lnTo>
                  <a:lnTo>
                    <a:pt x="1360" y="1779"/>
                  </a:lnTo>
                  <a:lnTo>
                    <a:pt x="1354" y="1778"/>
                  </a:lnTo>
                  <a:lnTo>
                    <a:pt x="1347" y="1779"/>
                  </a:lnTo>
                  <a:lnTo>
                    <a:pt x="1334" y="1776"/>
                  </a:lnTo>
                  <a:lnTo>
                    <a:pt x="1334" y="1770"/>
                  </a:lnTo>
                  <a:lnTo>
                    <a:pt x="1337" y="1764"/>
                  </a:lnTo>
                  <a:lnTo>
                    <a:pt x="1333" y="1758"/>
                  </a:lnTo>
                  <a:lnTo>
                    <a:pt x="1325" y="1755"/>
                  </a:lnTo>
                  <a:lnTo>
                    <a:pt x="1321" y="1746"/>
                  </a:lnTo>
                  <a:lnTo>
                    <a:pt x="1316" y="1746"/>
                  </a:lnTo>
                  <a:lnTo>
                    <a:pt x="1313" y="1749"/>
                  </a:lnTo>
                  <a:lnTo>
                    <a:pt x="1301" y="1749"/>
                  </a:lnTo>
                  <a:lnTo>
                    <a:pt x="1298" y="1755"/>
                  </a:lnTo>
                  <a:lnTo>
                    <a:pt x="1295" y="1763"/>
                  </a:lnTo>
                  <a:lnTo>
                    <a:pt x="1307" y="1772"/>
                  </a:lnTo>
                  <a:lnTo>
                    <a:pt x="1304" y="1776"/>
                  </a:lnTo>
                  <a:lnTo>
                    <a:pt x="1299" y="1779"/>
                  </a:lnTo>
                  <a:lnTo>
                    <a:pt x="1289" y="1779"/>
                  </a:lnTo>
                  <a:lnTo>
                    <a:pt x="1284" y="1792"/>
                  </a:lnTo>
                  <a:lnTo>
                    <a:pt x="1280" y="1795"/>
                  </a:lnTo>
                  <a:lnTo>
                    <a:pt x="1268" y="1799"/>
                  </a:lnTo>
                  <a:lnTo>
                    <a:pt x="1263" y="1807"/>
                  </a:lnTo>
                  <a:lnTo>
                    <a:pt x="1260" y="1807"/>
                  </a:lnTo>
                  <a:lnTo>
                    <a:pt x="1246" y="1805"/>
                  </a:lnTo>
                  <a:lnTo>
                    <a:pt x="1236" y="1805"/>
                  </a:lnTo>
                  <a:lnTo>
                    <a:pt x="1233" y="1804"/>
                  </a:lnTo>
                  <a:lnTo>
                    <a:pt x="1231" y="1792"/>
                  </a:lnTo>
                  <a:lnTo>
                    <a:pt x="1225" y="1788"/>
                  </a:lnTo>
                  <a:lnTo>
                    <a:pt x="1224" y="1779"/>
                  </a:lnTo>
                  <a:lnTo>
                    <a:pt x="1218" y="1782"/>
                  </a:lnTo>
                  <a:lnTo>
                    <a:pt x="1213" y="1778"/>
                  </a:lnTo>
                  <a:lnTo>
                    <a:pt x="1199" y="1779"/>
                  </a:lnTo>
                  <a:lnTo>
                    <a:pt x="1195" y="1778"/>
                  </a:lnTo>
                  <a:lnTo>
                    <a:pt x="1195" y="1764"/>
                  </a:lnTo>
                  <a:lnTo>
                    <a:pt x="1195" y="1754"/>
                  </a:lnTo>
                  <a:lnTo>
                    <a:pt x="1192" y="1749"/>
                  </a:lnTo>
                  <a:lnTo>
                    <a:pt x="1193" y="1743"/>
                  </a:lnTo>
                  <a:lnTo>
                    <a:pt x="1195" y="1743"/>
                  </a:lnTo>
                  <a:lnTo>
                    <a:pt x="1177" y="1732"/>
                  </a:lnTo>
                  <a:lnTo>
                    <a:pt x="1167" y="1741"/>
                  </a:lnTo>
                  <a:lnTo>
                    <a:pt x="1157" y="1737"/>
                  </a:lnTo>
                  <a:lnTo>
                    <a:pt x="1149" y="1737"/>
                  </a:lnTo>
                  <a:lnTo>
                    <a:pt x="1148" y="1740"/>
                  </a:lnTo>
                  <a:lnTo>
                    <a:pt x="1142" y="1734"/>
                  </a:lnTo>
                  <a:lnTo>
                    <a:pt x="1122" y="1722"/>
                  </a:lnTo>
                  <a:lnTo>
                    <a:pt x="1117" y="1722"/>
                  </a:lnTo>
                  <a:lnTo>
                    <a:pt x="1113" y="1722"/>
                  </a:lnTo>
                  <a:lnTo>
                    <a:pt x="1111" y="1735"/>
                  </a:lnTo>
                  <a:lnTo>
                    <a:pt x="1107" y="1737"/>
                  </a:lnTo>
                  <a:lnTo>
                    <a:pt x="1099" y="1734"/>
                  </a:lnTo>
                  <a:lnTo>
                    <a:pt x="1095" y="1735"/>
                  </a:lnTo>
                  <a:lnTo>
                    <a:pt x="1084" y="1731"/>
                  </a:lnTo>
                  <a:lnTo>
                    <a:pt x="1079" y="1731"/>
                  </a:lnTo>
                  <a:lnTo>
                    <a:pt x="1064" y="1723"/>
                  </a:lnTo>
                  <a:lnTo>
                    <a:pt x="1063" y="1717"/>
                  </a:lnTo>
                  <a:lnTo>
                    <a:pt x="1067" y="1711"/>
                  </a:lnTo>
                  <a:lnTo>
                    <a:pt x="1067" y="1702"/>
                  </a:lnTo>
                  <a:lnTo>
                    <a:pt x="1067" y="1694"/>
                  </a:lnTo>
                  <a:lnTo>
                    <a:pt x="1060" y="1693"/>
                  </a:lnTo>
                  <a:lnTo>
                    <a:pt x="1060" y="1684"/>
                  </a:lnTo>
                  <a:lnTo>
                    <a:pt x="1063" y="1681"/>
                  </a:lnTo>
                  <a:lnTo>
                    <a:pt x="1070" y="1676"/>
                  </a:lnTo>
                  <a:lnTo>
                    <a:pt x="1072" y="1670"/>
                  </a:lnTo>
                  <a:lnTo>
                    <a:pt x="1073" y="1662"/>
                  </a:lnTo>
                  <a:lnTo>
                    <a:pt x="1070" y="1658"/>
                  </a:lnTo>
                  <a:lnTo>
                    <a:pt x="1069" y="1656"/>
                  </a:lnTo>
                  <a:lnTo>
                    <a:pt x="1061" y="1661"/>
                  </a:lnTo>
                  <a:lnTo>
                    <a:pt x="1060" y="1667"/>
                  </a:lnTo>
                  <a:lnTo>
                    <a:pt x="1055" y="1671"/>
                  </a:lnTo>
                  <a:lnTo>
                    <a:pt x="1051" y="1675"/>
                  </a:lnTo>
                  <a:lnTo>
                    <a:pt x="1037" y="1684"/>
                  </a:lnTo>
                  <a:lnTo>
                    <a:pt x="1025" y="1682"/>
                  </a:lnTo>
                  <a:lnTo>
                    <a:pt x="1019" y="1682"/>
                  </a:lnTo>
                  <a:lnTo>
                    <a:pt x="1016" y="1679"/>
                  </a:lnTo>
                  <a:lnTo>
                    <a:pt x="1014" y="1668"/>
                  </a:lnTo>
                  <a:lnTo>
                    <a:pt x="1010" y="1664"/>
                  </a:lnTo>
                  <a:lnTo>
                    <a:pt x="1002" y="1668"/>
                  </a:lnTo>
                  <a:lnTo>
                    <a:pt x="993" y="1671"/>
                  </a:lnTo>
                  <a:lnTo>
                    <a:pt x="979" y="1682"/>
                  </a:lnTo>
                  <a:lnTo>
                    <a:pt x="970" y="1682"/>
                  </a:lnTo>
                  <a:lnTo>
                    <a:pt x="966" y="1682"/>
                  </a:lnTo>
                  <a:lnTo>
                    <a:pt x="955" y="1691"/>
                  </a:lnTo>
                  <a:lnTo>
                    <a:pt x="944" y="1696"/>
                  </a:lnTo>
                  <a:lnTo>
                    <a:pt x="940" y="1700"/>
                  </a:lnTo>
                  <a:lnTo>
                    <a:pt x="934" y="1703"/>
                  </a:lnTo>
                  <a:lnTo>
                    <a:pt x="922" y="1703"/>
                  </a:lnTo>
                  <a:lnTo>
                    <a:pt x="922" y="1700"/>
                  </a:lnTo>
                  <a:lnTo>
                    <a:pt x="909" y="1702"/>
                  </a:lnTo>
                  <a:lnTo>
                    <a:pt x="903" y="1706"/>
                  </a:lnTo>
                  <a:lnTo>
                    <a:pt x="902" y="1712"/>
                  </a:lnTo>
                  <a:lnTo>
                    <a:pt x="888" y="1720"/>
                  </a:lnTo>
                  <a:lnTo>
                    <a:pt x="879" y="1729"/>
                  </a:lnTo>
                  <a:lnTo>
                    <a:pt x="873" y="1726"/>
                  </a:lnTo>
                  <a:lnTo>
                    <a:pt x="872" y="1719"/>
                  </a:lnTo>
                  <a:lnTo>
                    <a:pt x="872" y="1706"/>
                  </a:lnTo>
                  <a:lnTo>
                    <a:pt x="867" y="1697"/>
                  </a:lnTo>
                  <a:lnTo>
                    <a:pt x="867" y="1691"/>
                  </a:lnTo>
                  <a:lnTo>
                    <a:pt x="867" y="1670"/>
                  </a:lnTo>
                  <a:lnTo>
                    <a:pt x="859" y="1667"/>
                  </a:lnTo>
                  <a:lnTo>
                    <a:pt x="856" y="1664"/>
                  </a:lnTo>
                  <a:lnTo>
                    <a:pt x="852" y="1658"/>
                  </a:lnTo>
                  <a:lnTo>
                    <a:pt x="849" y="1661"/>
                  </a:lnTo>
                  <a:lnTo>
                    <a:pt x="843" y="1655"/>
                  </a:lnTo>
                  <a:lnTo>
                    <a:pt x="837" y="1655"/>
                  </a:lnTo>
                  <a:lnTo>
                    <a:pt x="820" y="1653"/>
                  </a:lnTo>
                  <a:lnTo>
                    <a:pt x="815" y="1658"/>
                  </a:lnTo>
                  <a:lnTo>
                    <a:pt x="796" y="1659"/>
                  </a:lnTo>
                  <a:lnTo>
                    <a:pt x="780" y="1652"/>
                  </a:lnTo>
                  <a:lnTo>
                    <a:pt x="779" y="1667"/>
                  </a:lnTo>
                  <a:lnTo>
                    <a:pt x="782" y="1673"/>
                  </a:lnTo>
                  <a:lnTo>
                    <a:pt x="782" y="1682"/>
                  </a:lnTo>
                  <a:lnTo>
                    <a:pt x="780" y="1699"/>
                  </a:lnTo>
                  <a:lnTo>
                    <a:pt x="776" y="1696"/>
                  </a:lnTo>
                  <a:lnTo>
                    <a:pt x="774" y="1688"/>
                  </a:lnTo>
                  <a:lnTo>
                    <a:pt x="768" y="1688"/>
                  </a:lnTo>
                  <a:lnTo>
                    <a:pt x="762" y="1693"/>
                  </a:lnTo>
                  <a:lnTo>
                    <a:pt x="759" y="1687"/>
                  </a:lnTo>
                  <a:lnTo>
                    <a:pt x="756" y="1682"/>
                  </a:lnTo>
                  <a:lnTo>
                    <a:pt x="752" y="1682"/>
                  </a:lnTo>
                  <a:lnTo>
                    <a:pt x="746" y="1681"/>
                  </a:lnTo>
                  <a:lnTo>
                    <a:pt x="738" y="1676"/>
                  </a:lnTo>
                  <a:lnTo>
                    <a:pt x="735" y="1676"/>
                  </a:lnTo>
                  <a:lnTo>
                    <a:pt x="730" y="1675"/>
                  </a:lnTo>
                  <a:lnTo>
                    <a:pt x="721" y="1661"/>
                  </a:lnTo>
                  <a:lnTo>
                    <a:pt x="724" y="1658"/>
                  </a:lnTo>
                  <a:lnTo>
                    <a:pt x="714" y="1659"/>
                  </a:lnTo>
                  <a:lnTo>
                    <a:pt x="709" y="1653"/>
                  </a:lnTo>
                  <a:lnTo>
                    <a:pt x="703" y="1655"/>
                  </a:lnTo>
                  <a:lnTo>
                    <a:pt x="703" y="1649"/>
                  </a:lnTo>
                  <a:lnTo>
                    <a:pt x="697" y="1646"/>
                  </a:lnTo>
                  <a:lnTo>
                    <a:pt x="685" y="1649"/>
                  </a:lnTo>
                  <a:lnTo>
                    <a:pt x="682" y="1644"/>
                  </a:lnTo>
                  <a:lnTo>
                    <a:pt x="671" y="1646"/>
                  </a:lnTo>
                  <a:lnTo>
                    <a:pt x="668" y="1652"/>
                  </a:lnTo>
                  <a:lnTo>
                    <a:pt x="667" y="1681"/>
                  </a:lnTo>
                  <a:lnTo>
                    <a:pt x="670" y="1679"/>
                  </a:lnTo>
                  <a:lnTo>
                    <a:pt x="664" y="1691"/>
                  </a:lnTo>
                  <a:lnTo>
                    <a:pt x="659" y="1688"/>
                  </a:lnTo>
                  <a:lnTo>
                    <a:pt x="639" y="1687"/>
                  </a:lnTo>
                  <a:lnTo>
                    <a:pt x="636" y="1682"/>
                  </a:lnTo>
                  <a:lnTo>
                    <a:pt x="635" y="1676"/>
                  </a:lnTo>
                  <a:lnTo>
                    <a:pt x="642" y="1652"/>
                  </a:lnTo>
                  <a:lnTo>
                    <a:pt x="636" y="1644"/>
                  </a:lnTo>
                  <a:lnTo>
                    <a:pt x="633" y="1641"/>
                  </a:lnTo>
                  <a:lnTo>
                    <a:pt x="621" y="1647"/>
                  </a:lnTo>
                  <a:lnTo>
                    <a:pt x="609" y="1647"/>
                  </a:lnTo>
                  <a:lnTo>
                    <a:pt x="598" y="1649"/>
                  </a:lnTo>
                  <a:lnTo>
                    <a:pt x="600" y="1652"/>
                  </a:lnTo>
                  <a:lnTo>
                    <a:pt x="597" y="1661"/>
                  </a:lnTo>
                  <a:lnTo>
                    <a:pt x="586" y="1667"/>
                  </a:lnTo>
                  <a:lnTo>
                    <a:pt x="577" y="1667"/>
                  </a:lnTo>
                  <a:lnTo>
                    <a:pt x="579" y="1673"/>
                  </a:lnTo>
                  <a:lnTo>
                    <a:pt x="579" y="1685"/>
                  </a:lnTo>
                  <a:lnTo>
                    <a:pt x="573" y="1691"/>
                  </a:lnTo>
                  <a:lnTo>
                    <a:pt x="573" y="1699"/>
                  </a:lnTo>
                  <a:lnTo>
                    <a:pt x="565" y="1703"/>
                  </a:lnTo>
                  <a:lnTo>
                    <a:pt x="562" y="1706"/>
                  </a:lnTo>
                  <a:lnTo>
                    <a:pt x="556" y="1706"/>
                  </a:lnTo>
                  <a:lnTo>
                    <a:pt x="548" y="1699"/>
                  </a:lnTo>
                  <a:lnTo>
                    <a:pt x="538" y="1688"/>
                  </a:lnTo>
                  <a:lnTo>
                    <a:pt x="536" y="1687"/>
                  </a:lnTo>
                  <a:lnTo>
                    <a:pt x="521" y="1681"/>
                  </a:lnTo>
                  <a:lnTo>
                    <a:pt x="515" y="1670"/>
                  </a:lnTo>
                  <a:lnTo>
                    <a:pt x="515" y="1667"/>
                  </a:lnTo>
                  <a:lnTo>
                    <a:pt x="507" y="1670"/>
                  </a:lnTo>
                  <a:lnTo>
                    <a:pt x="497" y="1670"/>
                  </a:lnTo>
                  <a:lnTo>
                    <a:pt x="494" y="1661"/>
                  </a:lnTo>
                  <a:lnTo>
                    <a:pt x="488" y="1652"/>
                  </a:lnTo>
                  <a:lnTo>
                    <a:pt x="480" y="1658"/>
                  </a:lnTo>
                  <a:lnTo>
                    <a:pt x="477" y="1656"/>
                  </a:lnTo>
                  <a:lnTo>
                    <a:pt x="474" y="1655"/>
                  </a:lnTo>
                  <a:lnTo>
                    <a:pt x="468" y="1653"/>
                  </a:lnTo>
                  <a:lnTo>
                    <a:pt x="463" y="1658"/>
                  </a:lnTo>
                  <a:lnTo>
                    <a:pt x="457" y="1658"/>
                  </a:lnTo>
                  <a:lnTo>
                    <a:pt x="450" y="1665"/>
                  </a:lnTo>
                  <a:lnTo>
                    <a:pt x="445" y="1667"/>
                  </a:lnTo>
                  <a:lnTo>
                    <a:pt x="442" y="1667"/>
                  </a:lnTo>
                  <a:lnTo>
                    <a:pt x="444" y="1664"/>
                  </a:lnTo>
                  <a:lnTo>
                    <a:pt x="436" y="1658"/>
                  </a:lnTo>
                  <a:lnTo>
                    <a:pt x="445" y="1652"/>
                  </a:lnTo>
                  <a:lnTo>
                    <a:pt x="444" y="1644"/>
                  </a:lnTo>
                  <a:lnTo>
                    <a:pt x="447" y="1640"/>
                  </a:lnTo>
                  <a:lnTo>
                    <a:pt x="445" y="1635"/>
                  </a:lnTo>
                  <a:lnTo>
                    <a:pt x="448" y="1633"/>
                  </a:lnTo>
                  <a:lnTo>
                    <a:pt x="444" y="1623"/>
                  </a:lnTo>
                  <a:lnTo>
                    <a:pt x="445" y="1620"/>
                  </a:lnTo>
                  <a:lnTo>
                    <a:pt x="439" y="1615"/>
                  </a:lnTo>
                  <a:lnTo>
                    <a:pt x="438" y="1609"/>
                  </a:lnTo>
                  <a:lnTo>
                    <a:pt x="442" y="1605"/>
                  </a:lnTo>
                  <a:lnTo>
                    <a:pt x="448" y="1608"/>
                  </a:lnTo>
                  <a:lnTo>
                    <a:pt x="454" y="1599"/>
                  </a:lnTo>
                  <a:lnTo>
                    <a:pt x="447" y="1592"/>
                  </a:lnTo>
                  <a:lnTo>
                    <a:pt x="436" y="1586"/>
                  </a:lnTo>
                  <a:lnTo>
                    <a:pt x="441" y="1580"/>
                  </a:lnTo>
                  <a:lnTo>
                    <a:pt x="441" y="1576"/>
                  </a:lnTo>
                  <a:lnTo>
                    <a:pt x="436" y="1567"/>
                  </a:lnTo>
                  <a:lnTo>
                    <a:pt x="427" y="1567"/>
                  </a:lnTo>
                  <a:lnTo>
                    <a:pt x="424" y="1561"/>
                  </a:lnTo>
                  <a:lnTo>
                    <a:pt x="413" y="1557"/>
                  </a:lnTo>
                  <a:lnTo>
                    <a:pt x="412" y="1551"/>
                  </a:lnTo>
                  <a:lnTo>
                    <a:pt x="407" y="1547"/>
                  </a:lnTo>
                  <a:lnTo>
                    <a:pt x="406" y="1530"/>
                  </a:lnTo>
                  <a:lnTo>
                    <a:pt x="409" y="1523"/>
                  </a:lnTo>
                  <a:lnTo>
                    <a:pt x="401" y="1512"/>
                  </a:lnTo>
                  <a:lnTo>
                    <a:pt x="403" y="1509"/>
                  </a:lnTo>
                  <a:lnTo>
                    <a:pt x="398" y="1504"/>
                  </a:lnTo>
                  <a:lnTo>
                    <a:pt x="395" y="1495"/>
                  </a:lnTo>
                  <a:lnTo>
                    <a:pt x="389" y="1474"/>
                  </a:lnTo>
                  <a:lnTo>
                    <a:pt x="384" y="1469"/>
                  </a:lnTo>
                  <a:lnTo>
                    <a:pt x="378" y="1468"/>
                  </a:lnTo>
                  <a:lnTo>
                    <a:pt x="371" y="1469"/>
                  </a:lnTo>
                  <a:lnTo>
                    <a:pt x="366" y="1462"/>
                  </a:lnTo>
                  <a:lnTo>
                    <a:pt x="366" y="1456"/>
                  </a:lnTo>
                  <a:lnTo>
                    <a:pt x="360" y="1454"/>
                  </a:lnTo>
                  <a:lnTo>
                    <a:pt x="360" y="1450"/>
                  </a:lnTo>
                  <a:lnTo>
                    <a:pt x="362" y="1442"/>
                  </a:lnTo>
                  <a:lnTo>
                    <a:pt x="360" y="1437"/>
                  </a:lnTo>
                  <a:lnTo>
                    <a:pt x="354" y="1437"/>
                  </a:lnTo>
                  <a:lnTo>
                    <a:pt x="353" y="1430"/>
                  </a:lnTo>
                  <a:lnTo>
                    <a:pt x="354" y="1415"/>
                  </a:lnTo>
                  <a:lnTo>
                    <a:pt x="354" y="1409"/>
                  </a:lnTo>
                  <a:lnTo>
                    <a:pt x="353" y="1404"/>
                  </a:lnTo>
                  <a:lnTo>
                    <a:pt x="348" y="1401"/>
                  </a:lnTo>
                  <a:lnTo>
                    <a:pt x="348" y="1396"/>
                  </a:lnTo>
                  <a:lnTo>
                    <a:pt x="345" y="1393"/>
                  </a:lnTo>
                  <a:lnTo>
                    <a:pt x="345" y="1389"/>
                  </a:lnTo>
                  <a:lnTo>
                    <a:pt x="339" y="1387"/>
                  </a:lnTo>
                  <a:lnTo>
                    <a:pt x="345" y="1378"/>
                  </a:lnTo>
                  <a:lnTo>
                    <a:pt x="348" y="1375"/>
                  </a:lnTo>
                  <a:lnTo>
                    <a:pt x="346" y="1372"/>
                  </a:lnTo>
                  <a:lnTo>
                    <a:pt x="339" y="1372"/>
                  </a:lnTo>
                  <a:lnTo>
                    <a:pt x="339" y="1363"/>
                  </a:lnTo>
                  <a:lnTo>
                    <a:pt x="336" y="1361"/>
                  </a:lnTo>
                  <a:lnTo>
                    <a:pt x="336" y="1355"/>
                  </a:lnTo>
                  <a:lnTo>
                    <a:pt x="337" y="1348"/>
                  </a:lnTo>
                  <a:lnTo>
                    <a:pt x="345" y="1345"/>
                  </a:lnTo>
                  <a:lnTo>
                    <a:pt x="343" y="1339"/>
                  </a:lnTo>
                  <a:lnTo>
                    <a:pt x="336" y="1336"/>
                  </a:lnTo>
                  <a:lnTo>
                    <a:pt x="321" y="1333"/>
                  </a:lnTo>
                  <a:lnTo>
                    <a:pt x="318" y="1326"/>
                  </a:lnTo>
                  <a:lnTo>
                    <a:pt x="324" y="1317"/>
                  </a:lnTo>
                  <a:lnTo>
                    <a:pt x="324" y="1314"/>
                  </a:lnTo>
                  <a:lnTo>
                    <a:pt x="316" y="1311"/>
                  </a:lnTo>
                  <a:lnTo>
                    <a:pt x="312" y="1313"/>
                  </a:lnTo>
                  <a:lnTo>
                    <a:pt x="306" y="1319"/>
                  </a:lnTo>
                  <a:lnTo>
                    <a:pt x="299" y="1302"/>
                  </a:lnTo>
                  <a:lnTo>
                    <a:pt x="289" y="1296"/>
                  </a:lnTo>
                  <a:lnTo>
                    <a:pt x="284" y="1290"/>
                  </a:lnTo>
                  <a:lnTo>
                    <a:pt x="280" y="1292"/>
                  </a:lnTo>
                  <a:lnTo>
                    <a:pt x="277" y="1287"/>
                  </a:lnTo>
                  <a:lnTo>
                    <a:pt x="280" y="1284"/>
                  </a:lnTo>
                  <a:lnTo>
                    <a:pt x="278" y="1279"/>
                  </a:lnTo>
                  <a:lnTo>
                    <a:pt x="272" y="1273"/>
                  </a:lnTo>
                  <a:lnTo>
                    <a:pt x="269" y="1264"/>
                  </a:lnTo>
                  <a:lnTo>
                    <a:pt x="265" y="1261"/>
                  </a:lnTo>
                  <a:lnTo>
                    <a:pt x="263" y="1267"/>
                  </a:lnTo>
                  <a:lnTo>
                    <a:pt x="254" y="1269"/>
                  </a:lnTo>
                  <a:lnTo>
                    <a:pt x="251" y="1264"/>
                  </a:lnTo>
                  <a:lnTo>
                    <a:pt x="245" y="1264"/>
                  </a:lnTo>
                  <a:lnTo>
                    <a:pt x="242" y="1269"/>
                  </a:lnTo>
                  <a:lnTo>
                    <a:pt x="227" y="1270"/>
                  </a:lnTo>
                  <a:lnTo>
                    <a:pt x="221" y="1266"/>
                  </a:lnTo>
                  <a:lnTo>
                    <a:pt x="230" y="1260"/>
                  </a:lnTo>
                  <a:lnTo>
                    <a:pt x="230" y="1250"/>
                  </a:lnTo>
                  <a:lnTo>
                    <a:pt x="224" y="1244"/>
                  </a:lnTo>
                  <a:lnTo>
                    <a:pt x="222" y="1237"/>
                  </a:lnTo>
                  <a:lnTo>
                    <a:pt x="217" y="1234"/>
                  </a:lnTo>
                  <a:lnTo>
                    <a:pt x="213" y="1232"/>
                  </a:lnTo>
                  <a:lnTo>
                    <a:pt x="202" y="1232"/>
                  </a:lnTo>
                  <a:lnTo>
                    <a:pt x="196" y="1235"/>
                  </a:lnTo>
                  <a:lnTo>
                    <a:pt x="193" y="1231"/>
                  </a:lnTo>
                  <a:lnTo>
                    <a:pt x="187" y="1232"/>
                  </a:lnTo>
                  <a:lnTo>
                    <a:pt x="186" y="1240"/>
                  </a:lnTo>
                  <a:lnTo>
                    <a:pt x="187" y="1249"/>
                  </a:lnTo>
                  <a:lnTo>
                    <a:pt x="184" y="1257"/>
                  </a:lnTo>
                  <a:lnTo>
                    <a:pt x="186" y="1261"/>
                  </a:lnTo>
                  <a:lnTo>
                    <a:pt x="181" y="1264"/>
                  </a:lnTo>
                  <a:lnTo>
                    <a:pt x="184" y="1272"/>
                  </a:lnTo>
                  <a:lnTo>
                    <a:pt x="180" y="1273"/>
                  </a:lnTo>
                  <a:lnTo>
                    <a:pt x="175" y="1266"/>
                  </a:lnTo>
                  <a:lnTo>
                    <a:pt x="167" y="1267"/>
                  </a:lnTo>
                  <a:lnTo>
                    <a:pt x="167" y="1275"/>
                  </a:lnTo>
                  <a:lnTo>
                    <a:pt x="158" y="1272"/>
                  </a:lnTo>
                  <a:lnTo>
                    <a:pt x="151" y="1272"/>
                  </a:lnTo>
                  <a:lnTo>
                    <a:pt x="137" y="1275"/>
                  </a:lnTo>
                  <a:lnTo>
                    <a:pt x="129" y="1282"/>
                  </a:lnTo>
                  <a:lnTo>
                    <a:pt x="129" y="1287"/>
                  </a:lnTo>
                  <a:lnTo>
                    <a:pt x="122" y="1285"/>
                  </a:lnTo>
                  <a:lnTo>
                    <a:pt x="114" y="1272"/>
                  </a:lnTo>
                  <a:lnTo>
                    <a:pt x="108" y="1272"/>
                  </a:lnTo>
                  <a:lnTo>
                    <a:pt x="111" y="1263"/>
                  </a:lnTo>
                  <a:lnTo>
                    <a:pt x="101" y="1250"/>
                  </a:lnTo>
                  <a:lnTo>
                    <a:pt x="99" y="1246"/>
                  </a:lnTo>
                  <a:lnTo>
                    <a:pt x="98" y="1231"/>
                  </a:lnTo>
                  <a:lnTo>
                    <a:pt x="87" y="1214"/>
                  </a:lnTo>
                  <a:lnTo>
                    <a:pt x="88" y="1209"/>
                  </a:lnTo>
                  <a:lnTo>
                    <a:pt x="84" y="1202"/>
                  </a:lnTo>
                  <a:lnTo>
                    <a:pt x="87" y="1194"/>
                  </a:lnTo>
                  <a:lnTo>
                    <a:pt x="84" y="1181"/>
                  </a:lnTo>
                  <a:lnTo>
                    <a:pt x="79" y="1171"/>
                  </a:lnTo>
                  <a:lnTo>
                    <a:pt x="76" y="1170"/>
                  </a:lnTo>
                  <a:lnTo>
                    <a:pt x="72" y="1176"/>
                  </a:lnTo>
                  <a:lnTo>
                    <a:pt x="61" y="1168"/>
                  </a:lnTo>
                  <a:lnTo>
                    <a:pt x="64" y="1165"/>
                  </a:lnTo>
                  <a:lnTo>
                    <a:pt x="61" y="1161"/>
                  </a:lnTo>
                  <a:lnTo>
                    <a:pt x="63" y="1156"/>
                  </a:lnTo>
                  <a:lnTo>
                    <a:pt x="57" y="1159"/>
                  </a:lnTo>
                  <a:lnTo>
                    <a:pt x="52" y="1173"/>
                  </a:lnTo>
                  <a:lnTo>
                    <a:pt x="43" y="1171"/>
                  </a:lnTo>
                  <a:lnTo>
                    <a:pt x="31" y="1182"/>
                  </a:lnTo>
                  <a:lnTo>
                    <a:pt x="25" y="1184"/>
                  </a:lnTo>
                  <a:lnTo>
                    <a:pt x="14" y="1196"/>
                  </a:lnTo>
                  <a:lnTo>
                    <a:pt x="8" y="1196"/>
                  </a:lnTo>
                  <a:lnTo>
                    <a:pt x="0" y="1191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2" name="Freeform 6901">
              <a:extLst>
                <a:ext uri="{FF2B5EF4-FFF2-40B4-BE49-F238E27FC236}">
                  <a16:creationId xmlns:a16="http://schemas.microsoft.com/office/drawing/2014/main" id="{38E213F4-2BF5-AE7C-9F12-898E13465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677"/>
              <a:ext cx="636" cy="853"/>
            </a:xfrm>
            <a:custGeom>
              <a:avLst/>
              <a:gdLst>
                <a:gd name="T0" fmla="*/ 626 w 1272"/>
                <a:gd name="T1" fmla="*/ 1511 h 1707"/>
                <a:gd name="T2" fmla="*/ 577 w 1272"/>
                <a:gd name="T3" fmla="*/ 1514 h 1707"/>
                <a:gd name="T4" fmla="*/ 544 w 1272"/>
                <a:gd name="T5" fmla="*/ 1587 h 1707"/>
                <a:gd name="T6" fmla="*/ 510 w 1272"/>
                <a:gd name="T7" fmla="*/ 1677 h 1707"/>
                <a:gd name="T8" fmla="*/ 481 w 1272"/>
                <a:gd name="T9" fmla="*/ 1614 h 1707"/>
                <a:gd name="T10" fmla="*/ 460 w 1272"/>
                <a:gd name="T11" fmla="*/ 1576 h 1707"/>
                <a:gd name="T12" fmla="*/ 416 w 1272"/>
                <a:gd name="T13" fmla="*/ 1511 h 1707"/>
                <a:gd name="T14" fmla="*/ 386 w 1272"/>
                <a:gd name="T15" fmla="*/ 1464 h 1707"/>
                <a:gd name="T16" fmla="*/ 328 w 1272"/>
                <a:gd name="T17" fmla="*/ 1509 h 1707"/>
                <a:gd name="T18" fmla="*/ 277 w 1272"/>
                <a:gd name="T19" fmla="*/ 1582 h 1707"/>
                <a:gd name="T20" fmla="*/ 240 w 1272"/>
                <a:gd name="T21" fmla="*/ 1651 h 1707"/>
                <a:gd name="T22" fmla="*/ 173 w 1272"/>
                <a:gd name="T23" fmla="*/ 1680 h 1707"/>
                <a:gd name="T24" fmla="*/ 82 w 1272"/>
                <a:gd name="T25" fmla="*/ 1680 h 1707"/>
                <a:gd name="T26" fmla="*/ 59 w 1272"/>
                <a:gd name="T27" fmla="*/ 1658 h 1707"/>
                <a:gd name="T28" fmla="*/ 49 w 1272"/>
                <a:gd name="T29" fmla="*/ 1601 h 1707"/>
                <a:gd name="T30" fmla="*/ 29 w 1272"/>
                <a:gd name="T31" fmla="*/ 1525 h 1707"/>
                <a:gd name="T32" fmla="*/ 3 w 1272"/>
                <a:gd name="T33" fmla="*/ 1427 h 1707"/>
                <a:gd name="T34" fmla="*/ 26 w 1272"/>
                <a:gd name="T35" fmla="*/ 1373 h 1707"/>
                <a:gd name="T36" fmla="*/ 67 w 1272"/>
                <a:gd name="T37" fmla="*/ 1324 h 1707"/>
                <a:gd name="T38" fmla="*/ 88 w 1272"/>
                <a:gd name="T39" fmla="*/ 1271 h 1707"/>
                <a:gd name="T40" fmla="*/ 111 w 1272"/>
                <a:gd name="T41" fmla="*/ 1196 h 1707"/>
                <a:gd name="T42" fmla="*/ 169 w 1272"/>
                <a:gd name="T43" fmla="*/ 1111 h 1707"/>
                <a:gd name="T44" fmla="*/ 210 w 1272"/>
                <a:gd name="T45" fmla="*/ 1105 h 1707"/>
                <a:gd name="T46" fmla="*/ 254 w 1272"/>
                <a:gd name="T47" fmla="*/ 1094 h 1707"/>
                <a:gd name="T48" fmla="*/ 255 w 1272"/>
                <a:gd name="T49" fmla="*/ 991 h 1707"/>
                <a:gd name="T50" fmla="*/ 234 w 1272"/>
                <a:gd name="T51" fmla="*/ 924 h 1707"/>
                <a:gd name="T52" fmla="*/ 257 w 1272"/>
                <a:gd name="T53" fmla="*/ 857 h 1707"/>
                <a:gd name="T54" fmla="*/ 199 w 1272"/>
                <a:gd name="T55" fmla="*/ 777 h 1707"/>
                <a:gd name="T56" fmla="*/ 228 w 1272"/>
                <a:gd name="T57" fmla="*/ 728 h 1707"/>
                <a:gd name="T58" fmla="*/ 270 w 1272"/>
                <a:gd name="T59" fmla="*/ 693 h 1707"/>
                <a:gd name="T60" fmla="*/ 298 w 1272"/>
                <a:gd name="T61" fmla="*/ 628 h 1707"/>
                <a:gd name="T62" fmla="*/ 275 w 1272"/>
                <a:gd name="T63" fmla="*/ 535 h 1707"/>
                <a:gd name="T64" fmla="*/ 260 w 1272"/>
                <a:gd name="T65" fmla="*/ 470 h 1707"/>
                <a:gd name="T66" fmla="*/ 207 w 1272"/>
                <a:gd name="T67" fmla="*/ 404 h 1707"/>
                <a:gd name="T68" fmla="*/ 170 w 1272"/>
                <a:gd name="T69" fmla="*/ 373 h 1707"/>
                <a:gd name="T70" fmla="*/ 146 w 1272"/>
                <a:gd name="T71" fmla="*/ 333 h 1707"/>
                <a:gd name="T72" fmla="*/ 151 w 1272"/>
                <a:gd name="T73" fmla="*/ 260 h 1707"/>
                <a:gd name="T74" fmla="*/ 226 w 1272"/>
                <a:gd name="T75" fmla="*/ 218 h 1707"/>
                <a:gd name="T76" fmla="*/ 310 w 1272"/>
                <a:gd name="T77" fmla="*/ 198 h 1707"/>
                <a:gd name="T78" fmla="*/ 301 w 1272"/>
                <a:gd name="T79" fmla="*/ 123 h 1707"/>
                <a:gd name="T80" fmla="*/ 325 w 1272"/>
                <a:gd name="T81" fmla="*/ 88 h 1707"/>
                <a:gd name="T82" fmla="*/ 377 w 1272"/>
                <a:gd name="T83" fmla="*/ 46 h 1707"/>
                <a:gd name="T84" fmla="*/ 431 w 1272"/>
                <a:gd name="T85" fmla="*/ 59 h 1707"/>
                <a:gd name="T86" fmla="*/ 498 w 1272"/>
                <a:gd name="T87" fmla="*/ 0 h 1707"/>
                <a:gd name="T88" fmla="*/ 598 w 1272"/>
                <a:gd name="T89" fmla="*/ 75 h 1707"/>
                <a:gd name="T90" fmla="*/ 688 w 1272"/>
                <a:gd name="T91" fmla="*/ 90 h 1707"/>
                <a:gd name="T92" fmla="*/ 762 w 1272"/>
                <a:gd name="T93" fmla="*/ 88 h 1707"/>
                <a:gd name="T94" fmla="*/ 808 w 1272"/>
                <a:gd name="T95" fmla="*/ 91 h 1707"/>
                <a:gd name="T96" fmla="*/ 838 w 1272"/>
                <a:gd name="T97" fmla="*/ 56 h 1707"/>
                <a:gd name="T98" fmla="*/ 861 w 1272"/>
                <a:gd name="T99" fmla="*/ 62 h 1707"/>
                <a:gd name="T100" fmla="*/ 908 w 1272"/>
                <a:gd name="T101" fmla="*/ 138 h 1707"/>
                <a:gd name="T102" fmla="*/ 932 w 1272"/>
                <a:gd name="T103" fmla="*/ 205 h 1707"/>
                <a:gd name="T104" fmla="*/ 979 w 1272"/>
                <a:gd name="T105" fmla="*/ 224 h 1707"/>
                <a:gd name="T106" fmla="*/ 1032 w 1272"/>
                <a:gd name="T107" fmla="*/ 249 h 1707"/>
                <a:gd name="T108" fmla="*/ 1052 w 1272"/>
                <a:gd name="T109" fmla="*/ 306 h 1707"/>
                <a:gd name="T110" fmla="*/ 1032 w 1272"/>
                <a:gd name="T111" fmla="*/ 380 h 1707"/>
                <a:gd name="T112" fmla="*/ 1003 w 1272"/>
                <a:gd name="T113" fmla="*/ 444 h 1707"/>
                <a:gd name="T114" fmla="*/ 1057 w 1272"/>
                <a:gd name="T115" fmla="*/ 490 h 1707"/>
                <a:gd name="T116" fmla="*/ 1151 w 1272"/>
                <a:gd name="T117" fmla="*/ 488 h 1707"/>
                <a:gd name="T118" fmla="*/ 1196 w 1272"/>
                <a:gd name="T119" fmla="*/ 500 h 1707"/>
                <a:gd name="T120" fmla="*/ 1257 w 1272"/>
                <a:gd name="T121" fmla="*/ 465 h 1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72" h="1707">
                  <a:moveTo>
                    <a:pt x="663" y="1462"/>
                  </a:moveTo>
                  <a:lnTo>
                    <a:pt x="660" y="1455"/>
                  </a:lnTo>
                  <a:lnTo>
                    <a:pt x="656" y="1456"/>
                  </a:lnTo>
                  <a:lnTo>
                    <a:pt x="654" y="1462"/>
                  </a:lnTo>
                  <a:lnTo>
                    <a:pt x="657" y="1474"/>
                  </a:lnTo>
                  <a:lnTo>
                    <a:pt x="654" y="1474"/>
                  </a:lnTo>
                  <a:lnTo>
                    <a:pt x="644" y="1479"/>
                  </a:lnTo>
                  <a:lnTo>
                    <a:pt x="645" y="1490"/>
                  </a:lnTo>
                  <a:lnTo>
                    <a:pt x="648" y="1496"/>
                  </a:lnTo>
                  <a:lnTo>
                    <a:pt x="644" y="1500"/>
                  </a:lnTo>
                  <a:lnTo>
                    <a:pt x="636" y="1508"/>
                  </a:lnTo>
                  <a:lnTo>
                    <a:pt x="630" y="1506"/>
                  </a:lnTo>
                  <a:lnTo>
                    <a:pt x="626" y="1511"/>
                  </a:lnTo>
                  <a:lnTo>
                    <a:pt x="626" y="1515"/>
                  </a:lnTo>
                  <a:lnTo>
                    <a:pt x="619" y="1515"/>
                  </a:lnTo>
                  <a:lnTo>
                    <a:pt x="615" y="1509"/>
                  </a:lnTo>
                  <a:lnTo>
                    <a:pt x="612" y="1506"/>
                  </a:lnTo>
                  <a:lnTo>
                    <a:pt x="607" y="1499"/>
                  </a:lnTo>
                  <a:lnTo>
                    <a:pt x="604" y="1496"/>
                  </a:lnTo>
                  <a:lnTo>
                    <a:pt x="598" y="1485"/>
                  </a:lnTo>
                  <a:lnTo>
                    <a:pt x="589" y="1485"/>
                  </a:lnTo>
                  <a:lnTo>
                    <a:pt x="586" y="1493"/>
                  </a:lnTo>
                  <a:lnTo>
                    <a:pt x="575" y="1500"/>
                  </a:lnTo>
                  <a:lnTo>
                    <a:pt x="578" y="1505"/>
                  </a:lnTo>
                  <a:lnTo>
                    <a:pt x="575" y="1506"/>
                  </a:lnTo>
                  <a:lnTo>
                    <a:pt x="577" y="1514"/>
                  </a:lnTo>
                  <a:lnTo>
                    <a:pt x="571" y="1523"/>
                  </a:lnTo>
                  <a:lnTo>
                    <a:pt x="574" y="1531"/>
                  </a:lnTo>
                  <a:lnTo>
                    <a:pt x="574" y="1540"/>
                  </a:lnTo>
                  <a:lnTo>
                    <a:pt x="565" y="1540"/>
                  </a:lnTo>
                  <a:lnTo>
                    <a:pt x="559" y="1537"/>
                  </a:lnTo>
                  <a:lnTo>
                    <a:pt x="560" y="1546"/>
                  </a:lnTo>
                  <a:lnTo>
                    <a:pt x="562" y="1546"/>
                  </a:lnTo>
                  <a:lnTo>
                    <a:pt x="554" y="1550"/>
                  </a:lnTo>
                  <a:lnTo>
                    <a:pt x="550" y="1558"/>
                  </a:lnTo>
                  <a:lnTo>
                    <a:pt x="545" y="1563"/>
                  </a:lnTo>
                  <a:lnTo>
                    <a:pt x="544" y="1567"/>
                  </a:lnTo>
                  <a:lnTo>
                    <a:pt x="547" y="1579"/>
                  </a:lnTo>
                  <a:lnTo>
                    <a:pt x="544" y="1587"/>
                  </a:lnTo>
                  <a:lnTo>
                    <a:pt x="547" y="1594"/>
                  </a:lnTo>
                  <a:lnTo>
                    <a:pt x="542" y="1597"/>
                  </a:lnTo>
                  <a:lnTo>
                    <a:pt x="539" y="1599"/>
                  </a:lnTo>
                  <a:lnTo>
                    <a:pt x="536" y="1607"/>
                  </a:lnTo>
                  <a:lnTo>
                    <a:pt x="534" y="1617"/>
                  </a:lnTo>
                  <a:lnTo>
                    <a:pt x="538" y="1620"/>
                  </a:lnTo>
                  <a:lnTo>
                    <a:pt x="541" y="1631"/>
                  </a:lnTo>
                  <a:lnTo>
                    <a:pt x="534" y="1631"/>
                  </a:lnTo>
                  <a:lnTo>
                    <a:pt x="528" y="1632"/>
                  </a:lnTo>
                  <a:lnTo>
                    <a:pt x="527" y="1640"/>
                  </a:lnTo>
                  <a:lnTo>
                    <a:pt x="521" y="1655"/>
                  </a:lnTo>
                  <a:lnTo>
                    <a:pt x="519" y="1663"/>
                  </a:lnTo>
                  <a:lnTo>
                    <a:pt x="510" y="1677"/>
                  </a:lnTo>
                  <a:lnTo>
                    <a:pt x="510" y="1683"/>
                  </a:lnTo>
                  <a:lnTo>
                    <a:pt x="509" y="1687"/>
                  </a:lnTo>
                  <a:lnTo>
                    <a:pt x="503" y="1684"/>
                  </a:lnTo>
                  <a:lnTo>
                    <a:pt x="495" y="1675"/>
                  </a:lnTo>
                  <a:lnTo>
                    <a:pt x="494" y="1669"/>
                  </a:lnTo>
                  <a:lnTo>
                    <a:pt x="489" y="1661"/>
                  </a:lnTo>
                  <a:lnTo>
                    <a:pt x="486" y="1661"/>
                  </a:lnTo>
                  <a:lnTo>
                    <a:pt x="487" y="1655"/>
                  </a:lnTo>
                  <a:lnTo>
                    <a:pt x="483" y="1646"/>
                  </a:lnTo>
                  <a:lnTo>
                    <a:pt x="483" y="1640"/>
                  </a:lnTo>
                  <a:lnTo>
                    <a:pt x="480" y="1634"/>
                  </a:lnTo>
                  <a:lnTo>
                    <a:pt x="477" y="1623"/>
                  </a:lnTo>
                  <a:lnTo>
                    <a:pt x="481" y="1614"/>
                  </a:lnTo>
                  <a:lnTo>
                    <a:pt x="483" y="1605"/>
                  </a:lnTo>
                  <a:lnTo>
                    <a:pt x="478" y="1597"/>
                  </a:lnTo>
                  <a:lnTo>
                    <a:pt x="474" y="1601"/>
                  </a:lnTo>
                  <a:lnTo>
                    <a:pt x="471" y="1596"/>
                  </a:lnTo>
                  <a:lnTo>
                    <a:pt x="472" y="1591"/>
                  </a:lnTo>
                  <a:lnTo>
                    <a:pt x="480" y="1594"/>
                  </a:lnTo>
                  <a:lnTo>
                    <a:pt x="483" y="1591"/>
                  </a:lnTo>
                  <a:lnTo>
                    <a:pt x="484" y="1585"/>
                  </a:lnTo>
                  <a:lnTo>
                    <a:pt x="483" y="1579"/>
                  </a:lnTo>
                  <a:lnTo>
                    <a:pt x="475" y="1570"/>
                  </a:lnTo>
                  <a:lnTo>
                    <a:pt x="471" y="1573"/>
                  </a:lnTo>
                  <a:lnTo>
                    <a:pt x="466" y="1578"/>
                  </a:lnTo>
                  <a:lnTo>
                    <a:pt x="460" y="1576"/>
                  </a:lnTo>
                  <a:lnTo>
                    <a:pt x="453" y="1563"/>
                  </a:lnTo>
                  <a:lnTo>
                    <a:pt x="450" y="1553"/>
                  </a:lnTo>
                  <a:lnTo>
                    <a:pt x="448" y="1550"/>
                  </a:lnTo>
                  <a:lnTo>
                    <a:pt x="446" y="1543"/>
                  </a:lnTo>
                  <a:lnTo>
                    <a:pt x="442" y="1537"/>
                  </a:lnTo>
                  <a:lnTo>
                    <a:pt x="439" y="1528"/>
                  </a:lnTo>
                  <a:lnTo>
                    <a:pt x="439" y="1514"/>
                  </a:lnTo>
                  <a:lnTo>
                    <a:pt x="442" y="1512"/>
                  </a:lnTo>
                  <a:lnTo>
                    <a:pt x="440" y="1506"/>
                  </a:lnTo>
                  <a:lnTo>
                    <a:pt x="439" y="1508"/>
                  </a:lnTo>
                  <a:lnTo>
                    <a:pt x="436" y="1509"/>
                  </a:lnTo>
                  <a:lnTo>
                    <a:pt x="425" y="1509"/>
                  </a:lnTo>
                  <a:lnTo>
                    <a:pt x="416" y="1511"/>
                  </a:lnTo>
                  <a:lnTo>
                    <a:pt x="412" y="1508"/>
                  </a:lnTo>
                  <a:lnTo>
                    <a:pt x="407" y="1511"/>
                  </a:lnTo>
                  <a:lnTo>
                    <a:pt x="402" y="1512"/>
                  </a:lnTo>
                  <a:lnTo>
                    <a:pt x="398" y="1520"/>
                  </a:lnTo>
                  <a:lnTo>
                    <a:pt x="395" y="1520"/>
                  </a:lnTo>
                  <a:lnTo>
                    <a:pt x="390" y="1514"/>
                  </a:lnTo>
                  <a:lnTo>
                    <a:pt x="392" y="1506"/>
                  </a:lnTo>
                  <a:lnTo>
                    <a:pt x="396" y="1497"/>
                  </a:lnTo>
                  <a:lnTo>
                    <a:pt x="392" y="1485"/>
                  </a:lnTo>
                  <a:lnTo>
                    <a:pt x="395" y="1479"/>
                  </a:lnTo>
                  <a:lnTo>
                    <a:pt x="392" y="1473"/>
                  </a:lnTo>
                  <a:lnTo>
                    <a:pt x="387" y="1467"/>
                  </a:lnTo>
                  <a:lnTo>
                    <a:pt x="386" y="1464"/>
                  </a:lnTo>
                  <a:lnTo>
                    <a:pt x="381" y="1461"/>
                  </a:lnTo>
                  <a:lnTo>
                    <a:pt x="377" y="1464"/>
                  </a:lnTo>
                  <a:lnTo>
                    <a:pt x="377" y="1458"/>
                  </a:lnTo>
                  <a:lnTo>
                    <a:pt x="374" y="1455"/>
                  </a:lnTo>
                  <a:lnTo>
                    <a:pt x="374" y="1455"/>
                  </a:lnTo>
                  <a:lnTo>
                    <a:pt x="361" y="1464"/>
                  </a:lnTo>
                  <a:lnTo>
                    <a:pt x="355" y="1482"/>
                  </a:lnTo>
                  <a:lnTo>
                    <a:pt x="349" y="1483"/>
                  </a:lnTo>
                  <a:lnTo>
                    <a:pt x="343" y="1482"/>
                  </a:lnTo>
                  <a:lnTo>
                    <a:pt x="340" y="1483"/>
                  </a:lnTo>
                  <a:lnTo>
                    <a:pt x="333" y="1494"/>
                  </a:lnTo>
                  <a:lnTo>
                    <a:pt x="330" y="1496"/>
                  </a:lnTo>
                  <a:lnTo>
                    <a:pt x="328" y="1509"/>
                  </a:lnTo>
                  <a:lnTo>
                    <a:pt x="325" y="1511"/>
                  </a:lnTo>
                  <a:lnTo>
                    <a:pt x="313" y="1508"/>
                  </a:lnTo>
                  <a:lnTo>
                    <a:pt x="308" y="1518"/>
                  </a:lnTo>
                  <a:lnTo>
                    <a:pt x="304" y="1528"/>
                  </a:lnTo>
                  <a:lnTo>
                    <a:pt x="298" y="1531"/>
                  </a:lnTo>
                  <a:lnTo>
                    <a:pt x="304" y="1541"/>
                  </a:lnTo>
                  <a:lnTo>
                    <a:pt x="302" y="1544"/>
                  </a:lnTo>
                  <a:lnTo>
                    <a:pt x="296" y="1549"/>
                  </a:lnTo>
                  <a:lnTo>
                    <a:pt x="298" y="1558"/>
                  </a:lnTo>
                  <a:lnTo>
                    <a:pt x="298" y="1570"/>
                  </a:lnTo>
                  <a:lnTo>
                    <a:pt x="289" y="1578"/>
                  </a:lnTo>
                  <a:lnTo>
                    <a:pt x="283" y="1576"/>
                  </a:lnTo>
                  <a:lnTo>
                    <a:pt x="277" y="1582"/>
                  </a:lnTo>
                  <a:lnTo>
                    <a:pt x="277" y="1587"/>
                  </a:lnTo>
                  <a:lnTo>
                    <a:pt x="275" y="1594"/>
                  </a:lnTo>
                  <a:lnTo>
                    <a:pt x="270" y="1597"/>
                  </a:lnTo>
                  <a:lnTo>
                    <a:pt x="269" y="1601"/>
                  </a:lnTo>
                  <a:lnTo>
                    <a:pt x="272" y="1608"/>
                  </a:lnTo>
                  <a:lnTo>
                    <a:pt x="270" y="1613"/>
                  </a:lnTo>
                  <a:lnTo>
                    <a:pt x="270" y="1619"/>
                  </a:lnTo>
                  <a:lnTo>
                    <a:pt x="267" y="1623"/>
                  </a:lnTo>
                  <a:lnTo>
                    <a:pt x="272" y="1626"/>
                  </a:lnTo>
                  <a:lnTo>
                    <a:pt x="252" y="1640"/>
                  </a:lnTo>
                  <a:lnTo>
                    <a:pt x="252" y="1643"/>
                  </a:lnTo>
                  <a:lnTo>
                    <a:pt x="249" y="1648"/>
                  </a:lnTo>
                  <a:lnTo>
                    <a:pt x="240" y="1651"/>
                  </a:lnTo>
                  <a:lnTo>
                    <a:pt x="237" y="1660"/>
                  </a:lnTo>
                  <a:lnTo>
                    <a:pt x="234" y="1667"/>
                  </a:lnTo>
                  <a:lnTo>
                    <a:pt x="236" y="1673"/>
                  </a:lnTo>
                  <a:lnTo>
                    <a:pt x="231" y="1681"/>
                  </a:lnTo>
                  <a:lnTo>
                    <a:pt x="225" y="1680"/>
                  </a:lnTo>
                  <a:lnTo>
                    <a:pt x="222" y="1687"/>
                  </a:lnTo>
                  <a:lnTo>
                    <a:pt x="213" y="1683"/>
                  </a:lnTo>
                  <a:lnTo>
                    <a:pt x="205" y="1690"/>
                  </a:lnTo>
                  <a:lnTo>
                    <a:pt x="198" y="1686"/>
                  </a:lnTo>
                  <a:lnTo>
                    <a:pt x="195" y="1687"/>
                  </a:lnTo>
                  <a:lnTo>
                    <a:pt x="188" y="1683"/>
                  </a:lnTo>
                  <a:lnTo>
                    <a:pt x="184" y="1684"/>
                  </a:lnTo>
                  <a:lnTo>
                    <a:pt x="173" y="1680"/>
                  </a:lnTo>
                  <a:lnTo>
                    <a:pt x="166" y="1689"/>
                  </a:lnTo>
                  <a:lnTo>
                    <a:pt x="157" y="1689"/>
                  </a:lnTo>
                  <a:lnTo>
                    <a:pt x="149" y="1683"/>
                  </a:lnTo>
                  <a:lnTo>
                    <a:pt x="151" y="1677"/>
                  </a:lnTo>
                  <a:lnTo>
                    <a:pt x="148" y="1670"/>
                  </a:lnTo>
                  <a:lnTo>
                    <a:pt x="143" y="1666"/>
                  </a:lnTo>
                  <a:lnTo>
                    <a:pt x="132" y="1670"/>
                  </a:lnTo>
                  <a:lnTo>
                    <a:pt x="126" y="1667"/>
                  </a:lnTo>
                  <a:lnTo>
                    <a:pt x="113" y="1672"/>
                  </a:lnTo>
                  <a:lnTo>
                    <a:pt x="110" y="1672"/>
                  </a:lnTo>
                  <a:lnTo>
                    <a:pt x="102" y="1680"/>
                  </a:lnTo>
                  <a:lnTo>
                    <a:pt x="93" y="1677"/>
                  </a:lnTo>
                  <a:lnTo>
                    <a:pt x="82" y="1680"/>
                  </a:lnTo>
                  <a:lnTo>
                    <a:pt x="78" y="1686"/>
                  </a:lnTo>
                  <a:lnTo>
                    <a:pt x="79" y="1695"/>
                  </a:lnTo>
                  <a:lnTo>
                    <a:pt x="85" y="1702"/>
                  </a:lnTo>
                  <a:lnTo>
                    <a:pt x="78" y="1707"/>
                  </a:lnTo>
                  <a:lnTo>
                    <a:pt x="69" y="1696"/>
                  </a:lnTo>
                  <a:lnTo>
                    <a:pt x="66" y="1698"/>
                  </a:lnTo>
                  <a:lnTo>
                    <a:pt x="61" y="1692"/>
                  </a:lnTo>
                  <a:lnTo>
                    <a:pt x="56" y="1689"/>
                  </a:lnTo>
                  <a:lnTo>
                    <a:pt x="56" y="1683"/>
                  </a:lnTo>
                  <a:lnTo>
                    <a:pt x="59" y="1680"/>
                  </a:lnTo>
                  <a:lnTo>
                    <a:pt x="55" y="1670"/>
                  </a:lnTo>
                  <a:lnTo>
                    <a:pt x="63" y="1661"/>
                  </a:lnTo>
                  <a:lnTo>
                    <a:pt x="59" y="1658"/>
                  </a:lnTo>
                  <a:lnTo>
                    <a:pt x="53" y="1648"/>
                  </a:lnTo>
                  <a:lnTo>
                    <a:pt x="52" y="1643"/>
                  </a:lnTo>
                  <a:lnTo>
                    <a:pt x="47" y="1642"/>
                  </a:lnTo>
                  <a:lnTo>
                    <a:pt x="44" y="1645"/>
                  </a:lnTo>
                  <a:lnTo>
                    <a:pt x="40" y="1646"/>
                  </a:lnTo>
                  <a:lnTo>
                    <a:pt x="35" y="1642"/>
                  </a:lnTo>
                  <a:lnTo>
                    <a:pt x="35" y="1634"/>
                  </a:lnTo>
                  <a:lnTo>
                    <a:pt x="40" y="1631"/>
                  </a:lnTo>
                  <a:lnTo>
                    <a:pt x="46" y="1623"/>
                  </a:lnTo>
                  <a:lnTo>
                    <a:pt x="46" y="1620"/>
                  </a:lnTo>
                  <a:lnTo>
                    <a:pt x="49" y="1613"/>
                  </a:lnTo>
                  <a:lnTo>
                    <a:pt x="47" y="1610"/>
                  </a:lnTo>
                  <a:lnTo>
                    <a:pt x="49" y="1601"/>
                  </a:lnTo>
                  <a:lnTo>
                    <a:pt x="46" y="1591"/>
                  </a:lnTo>
                  <a:lnTo>
                    <a:pt x="46" y="1587"/>
                  </a:lnTo>
                  <a:lnTo>
                    <a:pt x="55" y="1585"/>
                  </a:lnTo>
                  <a:lnTo>
                    <a:pt x="58" y="1581"/>
                  </a:lnTo>
                  <a:lnTo>
                    <a:pt x="58" y="1578"/>
                  </a:lnTo>
                  <a:lnTo>
                    <a:pt x="58" y="1570"/>
                  </a:lnTo>
                  <a:lnTo>
                    <a:pt x="56" y="1564"/>
                  </a:lnTo>
                  <a:lnTo>
                    <a:pt x="58" y="1555"/>
                  </a:lnTo>
                  <a:lnTo>
                    <a:pt x="41" y="1544"/>
                  </a:lnTo>
                  <a:lnTo>
                    <a:pt x="40" y="1541"/>
                  </a:lnTo>
                  <a:lnTo>
                    <a:pt x="35" y="1531"/>
                  </a:lnTo>
                  <a:lnTo>
                    <a:pt x="32" y="1526"/>
                  </a:lnTo>
                  <a:lnTo>
                    <a:pt x="29" y="1525"/>
                  </a:lnTo>
                  <a:lnTo>
                    <a:pt x="22" y="1511"/>
                  </a:lnTo>
                  <a:lnTo>
                    <a:pt x="15" y="1503"/>
                  </a:lnTo>
                  <a:lnTo>
                    <a:pt x="14" y="1499"/>
                  </a:lnTo>
                  <a:lnTo>
                    <a:pt x="11" y="1494"/>
                  </a:lnTo>
                  <a:lnTo>
                    <a:pt x="12" y="1483"/>
                  </a:lnTo>
                  <a:lnTo>
                    <a:pt x="22" y="1480"/>
                  </a:lnTo>
                  <a:lnTo>
                    <a:pt x="25" y="1476"/>
                  </a:lnTo>
                  <a:lnTo>
                    <a:pt x="22" y="1470"/>
                  </a:lnTo>
                  <a:lnTo>
                    <a:pt x="11" y="1459"/>
                  </a:lnTo>
                  <a:lnTo>
                    <a:pt x="8" y="1458"/>
                  </a:lnTo>
                  <a:lnTo>
                    <a:pt x="9" y="1442"/>
                  </a:lnTo>
                  <a:lnTo>
                    <a:pt x="5" y="1435"/>
                  </a:lnTo>
                  <a:lnTo>
                    <a:pt x="3" y="1427"/>
                  </a:lnTo>
                  <a:lnTo>
                    <a:pt x="0" y="1424"/>
                  </a:lnTo>
                  <a:lnTo>
                    <a:pt x="6" y="1424"/>
                  </a:lnTo>
                  <a:lnTo>
                    <a:pt x="17" y="1418"/>
                  </a:lnTo>
                  <a:lnTo>
                    <a:pt x="25" y="1421"/>
                  </a:lnTo>
                  <a:lnTo>
                    <a:pt x="28" y="1418"/>
                  </a:lnTo>
                  <a:lnTo>
                    <a:pt x="40" y="1418"/>
                  </a:lnTo>
                  <a:lnTo>
                    <a:pt x="44" y="1406"/>
                  </a:lnTo>
                  <a:lnTo>
                    <a:pt x="44" y="1403"/>
                  </a:lnTo>
                  <a:lnTo>
                    <a:pt x="37" y="1397"/>
                  </a:lnTo>
                  <a:lnTo>
                    <a:pt x="34" y="1391"/>
                  </a:lnTo>
                  <a:lnTo>
                    <a:pt x="31" y="1391"/>
                  </a:lnTo>
                  <a:lnTo>
                    <a:pt x="28" y="1382"/>
                  </a:lnTo>
                  <a:lnTo>
                    <a:pt x="26" y="1373"/>
                  </a:lnTo>
                  <a:lnTo>
                    <a:pt x="22" y="1370"/>
                  </a:lnTo>
                  <a:lnTo>
                    <a:pt x="19" y="1363"/>
                  </a:lnTo>
                  <a:lnTo>
                    <a:pt x="22" y="1357"/>
                  </a:lnTo>
                  <a:lnTo>
                    <a:pt x="23" y="1357"/>
                  </a:lnTo>
                  <a:lnTo>
                    <a:pt x="25" y="1354"/>
                  </a:lnTo>
                  <a:lnTo>
                    <a:pt x="35" y="1348"/>
                  </a:lnTo>
                  <a:lnTo>
                    <a:pt x="38" y="1344"/>
                  </a:lnTo>
                  <a:lnTo>
                    <a:pt x="43" y="1342"/>
                  </a:lnTo>
                  <a:lnTo>
                    <a:pt x="44" y="1339"/>
                  </a:lnTo>
                  <a:lnTo>
                    <a:pt x="53" y="1339"/>
                  </a:lnTo>
                  <a:lnTo>
                    <a:pt x="61" y="1344"/>
                  </a:lnTo>
                  <a:lnTo>
                    <a:pt x="66" y="1335"/>
                  </a:lnTo>
                  <a:lnTo>
                    <a:pt x="67" y="1324"/>
                  </a:lnTo>
                  <a:lnTo>
                    <a:pt x="67" y="1319"/>
                  </a:lnTo>
                  <a:lnTo>
                    <a:pt x="70" y="1318"/>
                  </a:lnTo>
                  <a:lnTo>
                    <a:pt x="67" y="1309"/>
                  </a:lnTo>
                  <a:lnTo>
                    <a:pt x="66" y="1300"/>
                  </a:lnTo>
                  <a:lnTo>
                    <a:pt x="70" y="1303"/>
                  </a:lnTo>
                  <a:lnTo>
                    <a:pt x="79" y="1300"/>
                  </a:lnTo>
                  <a:lnTo>
                    <a:pt x="82" y="1295"/>
                  </a:lnTo>
                  <a:lnTo>
                    <a:pt x="84" y="1287"/>
                  </a:lnTo>
                  <a:lnTo>
                    <a:pt x="82" y="1283"/>
                  </a:lnTo>
                  <a:lnTo>
                    <a:pt x="94" y="1280"/>
                  </a:lnTo>
                  <a:lnTo>
                    <a:pt x="96" y="1277"/>
                  </a:lnTo>
                  <a:lnTo>
                    <a:pt x="90" y="1274"/>
                  </a:lnTo>
                  <a:lnTo>
                    <a:pt x="88" y="1271"/>
                  </a:lnTo>
                  <a:lnTo>
                    <a:pt x="79" y="1266"/>
                  </a:lnTo>
                  <a:lnTo>
                    <a:pt x="76" y="1251"/>
                  </a:lnTo>
                  <a:lnTo>
                    <a:pt x="72" y="1248"/>
                  </a:lnTo>
                  <a:lnTo>
                    <a:pt x="76" y="1236"/>
                  </a:lnTo>
                  <a:lnTo>
                    <a:pt x="73" y="1233"/>
                  </a:lnTo>
                  <a:lnTo>
                    <a:pt x="79" y="1233"/>
                  </a:lnTo>
                  <a:lnTo>
                    <a:pt x="81" y="1230"/>
                  </a:lnTo>
                  <a:lnTo>
                    <a:pt x="90" y="1221"/>
                  </a:lnTo>
                  <a:lnTo>
                    <a:pt x="94" y="1214"/>
                  </a:lnTo>
                  <a:lnTo>
                    <a:pt x="100" y="1213"/>
                  </a:lnTo>
                  <a:lnTo>
                    <a:pt x="99" y="1205"/>
                  </a:lnTo>
                  <a:lnTo>
                    <a:pt x="104" y="1199"/>
                  </a:lnTo>
                  <a:lnTo>
                    <a:pt x="111" y="1196"/>
                  </a:lnTo>
                  <a:lnTo>
                    <a:pt x="113" y="1186"/>
                  </a:lnTo>
                  <a:lnTo>
                    <a:pt x="117" y="1181"/>
                  </a:lnTo>
                  <a:lnTo>
                    <a:pt x="120" y="1183"/>
                  </a:lnTo>
                  <a:lnTo>
                    <a:pt x="128" y="1184"/>
                  </a:lnTo>
                  <a:lnTo>
                    <a:pt x="134" y="1173"/>
                  </a:lnTo>
                  <a:lnTo>
                    <a:pt x="137" y="1166"/>
                  </a:lnTo>
                  <a:lnTo>
                    <a:pt x="143" y="1155"/>
                  </a:lnTo>
                  <a:lnTo>
                    <a:pt x="161" y="1152"/>
                  </a:lnTo>
                  <a:lnTo>
                    <a:pt x="167" y="1146"/>
                  </a:lnTo>
                  <a:lnTo>
                    <a:pt x="166" y="1143"/>
                  </a:lnTo>
                  <a:lnTo>
                    <a:pt x="161" y="1137"/>
                  </a:lnTo>
                  <a:lnTo>
                    <a:pt x="172" y="1123"/>
                  </a:lnTo>
                  <a:lnTo>
                    <a:pt x="169" y="1111"/>
                  </a:lnTo>
                  <a:lnTo>
                    <a:pt x="173" y="1107"/>
                  </a:lnTo>
                  <a:lnTo>
                    <a:pt x="170" y="1097"/>
                  </a:lnTo>
                  <a:lnTo>
                    <a:pt x="166" y="1096"/>
                  </a:lnTo>
                  <a:lnTo>
                    <a:pt x="161" y="1087"/>
                  </a:lnTo>
                  <a:lnTo>
                    <a:pt x="164" y="1084"/>
                  </a:lnTo>
                  <a:lnTo>
                    <a:pt x="169" y="1084"/>
                  </a:lnTo>
                  <a:lnTo>
                    <a:pt x="173" y="1082"/>
                  </a:lnTo>
                  <a:lnTo>
                    <a:pt x="179" y="1085"/>
                  </a:lnTo>
                  <a:lnTo>
                    <a:pt x="187" y="1090"/>
                  </a:lnTo>
                  <a:lnTo>
                    <a:pt x="188" y="1096"/>
                  </a:lnTo>
                  <a:lnTo>
                    <a:pt x="198" y="1099"/>
                  </a:lnTo>
                  <a:lnTo>
                    <a:pt x="202" y="1097"/>
                  </a:lnTo>
                  <a:lnTo>
                    <a:pt x="210" y="1105"/>
                  </a:lnTo>
                  <a:lnTo>
                    <a:pt x="213" y="1108"/>
                  </a:lnTo>
                  <a:lnTo>
                    <a:pt x="223" y="1108"/>
                  </a:lnTo>
                  <a:lnTo>
                    <a:pt x="231" y="1111"/>
                  </a:lnTo>
                  <a:lnTo>
                    <a:pt x="229" y="1116"/>
                  </a:lnTo>
                  <a:lnTo>
                    <a:pt x="234" y="1120"/>
                  </a:lnTo>
                  <a:lnTo>
                    <a:pt x="237" y="1113"/>
                  </a:lnTo>
                  <a:lnTo>
                    <a:pt x="245" y="1111"/>
                  </a:lnTo>
                  <a:lnTo>
                    <a:pt x="248" y="1113"/>
                  </a:lnTo>
                  <a:lnTo>
                    <a:pt x="255" y="1108"/>
                  </a:lnTo>
                  <a:lnTo>
                    <a:pt x="257" y="1111"/>
                  </a:lnTo>
                  <a:lnTo>
                    <a:pt x="260" y="1102"/>
                  </a:lnTo>
                  <a:lnTo>
                    <a:pt x="257" y="1094"/>
                  </a:lnTo>
                  <a:lnTo>
                    <a:pt x="254" y="1094"/>
                  </a:lnTo>
                  <a:lnTo>
                    <a:pt x="237" y="1082"/>
                  </a:lnTo>
                  <a:lnTo>
                    <a:pt x="240" y="1078"/>
                  </a:lnTo>
                  <a:lnTo>
                    <a:pt x="240" y="1073"/>
                  </a:lnTo>
                  <a:lnTo>
                    <a:pt x="243" y="1067"/>
                  </a:lnTo>
                  <a:lnTo>
                    <a:pt x="243" y="1059"/>
                  </a:lnTo>
                  <a:lnTo>
                    <a:pt x="249" y="1040"/>
                  </a:lnTo>
                  <a:lnTo>
                    <a:pt x="249" y="1032"/>
                  </a:lnTo>
                  <a:lnTo>
                    <a:pt x="252" y="1023"/>
                  </a:lnTo>
                  <a:lnTo>
                    <a:pt x="249" y="1017"/>
                  </a:lnTo>
                  <a:lnTo>
                    <a:pt x="249" y="1015"/>
                  </a:lnTo>
                  <a:lnTo>
                    <a:pt x="257" y="1002"/>
                  </a:lnTo>
                  <a:lnTo>
                    <a:pt x="251" y="999"/>
                  </a:lnTo>
                  <a:lnTo>
                    <a:pt x="255" y="991"/>
                  </a:lnTo>
                  <a:lnTo>
                    <a:pt x="254" y="990"/>
                  </a:lnTo>
                  <a:lnTo>
                    <a:pt x="255" y="983"/>
                  </a:lnTo>
                  <a:lnTo>
                    <a:pt x="254" y="976"/>
                  </a:lnTo>
                  <a:lnTo>
                    <a:pt x="249" y="977"/>
                  </a:lnTo>
                  <a:lnTo>
                    <a:pt x="243" y="973"/>
                  </a:lnTo>
                  <a:lnTo>
                    <a:pt x="240" y="971"/>
                  </a:lnTo>
                  <a:lnTo>
                    <a:pt x="240" y="965"/>
                  </a:lnTo>
                  <a:lnTo>
                    <a:pt x="236" y="962"/>
                  </a:lnTo>
                  <a:lnTo>
                    <a:pt x="231" y="956"/>
                  </a:lnTo>
                  <a:lnTo>
                    <a:pt x="226" y="944"/>
                  </a:lnTo>
                  <a:lnTo>
                    <a:pt x="226" y="938"/>
                  </a:lnTo>
                  <a:lnTo>
                    <a:pt x="234" y="933"/>
                  </a:lnTo>
                  <a:lnTo>
                    <a:pt x="234" y="924"/>
                  </a:lnTo>
                  <a:lnTo>
                    <a:pt x="236" y="912"/>
                  </a:lnTo>
                  <a:lnTo>
                    <a:pt x="239" y="906"/>
                  </a:lnTo>
                  <a:lnTo>
                    <a:pt x="246" y="911"/>
                  </a:lnTo>
                  <a:lnTo>
                    <a:pt x="252" y="909"/>
                  </a:lnTo>
                  <a:lnTo>
                    <a:pt x="258" y="895"/>
                  </a:lnTo>
                  <a:lnTo>
                    <a:pt x="257" y="894"/>
                  </a:lnTo>
                  <a:lnTo>
                    <a:pt x="252" y="886"/>
                  </a:lnTo>
                  <a:lnTo>
                    <a:pt x="254" y="883"/>
                  </a:lnTo>
                  <a:lnTo>
                    <a:pt x="261" y="876"/>
                  </a:lnTo>
                  <a:lnTo>
                    <a:pt x="258" y="871"/>
                  </a:lnTo>
                  <a:lnTo>
                    <a:pt x="261" y="865"/>
                  </a:lnTo>
                  <a:lnTo>
                    <a:pt x="257" y="863"/>
                  </a:lnTo>
                  <a:lnTo>
                    <a:pt x="257" y="857"/>
                  </a:lnTo>
                  <a:lnTo>
                    <a:pt x="252" y="847"/>
                  </a:lnTo>
                  <a:lnTo>
                    <a:pt x="246" y="839"/>
                  </a:lnTo>
                  <a:lnTo>
                    <a:pt x="237" y="824"/>
                  </a:lnTo>
                  <a:lnTo>
                    <a:pt x="231" y="825"/>
                  </a:lnTo>
                  <a:lnTo>
                    <a:pt x="228" y="818"/>
                  </a:lnTo>
                  <a:lnTo>
                    <a:pt x="222" y="813"/>
                  </a:lnTo>
                  <a:lnTo>
                    <a:pt x="216" y="816"/>
                  </a:lnTo>
                  <a:lnTo>
                    <a:pt x="210" y="807"/>
                  </a:lnTo>
                  <a:lnTo>
                    <a:pt x="208" y="792"/>
                  </a:lnTo>
                  <a:lnTo>
                    <a:pt x="205" y="790"/>
                  </a:lnTo>
                  <a:lnTo>
                    <a:pt x="205" y="786"/>
                  </a:lnTo>
                  <a:lnTo>
                    <a:pt x="199" y="781"/>
                  </a:lnTo>
                  <a:lnTo>
                    <a:pt x="199" y="777"/>
                  </a:lnTo>
                  <a:lnTo>
                    <a:pt x="185" y="765"/>
                  </a:lnTo>
                  <a:lnTo>
                    <a:pt x="185" y="762"/>
                  </a:lnTo>
                  <a:lnTo>
                    <a:pt x="195" y="752"/>
                  </a:lnTo>
                  <a:lnTo>
                    <a:pt x="201" y="757"/>
                  </a:lnTo>
                  <a:lnTo>
                    <a:pt x="205" y="757"/>
                  </a:lnTo>
                  <a:lnTo>
                    <a:pt x="210" y="752"/>
                  </a:lnTo>
                  <a:lnTo>
                    <a:pt x="211" y="748"/>
                  </a:lnTo>
                  <a:lnTo>
                    <a:pt x="217" y="748"/>
                  </a:lnTo>
                  <a:lnTo>
                    <a:pt x="219" y="742"/>
                  </a:lnTo>
                  <a:lnTo>
                    <a:pt x="216" y="739"/>
                  </a:lnTo>
                  <a:lnTo>
                    <a:pt x="216" y="731"/>
                  </a:lnTo>
                  <a:lnTo>
                    <a:pt x="225" y="731"/>
                  </a:lnTo>
                  <a:lnTo>
                    <a:pt x="228" y="728"/>
                  </a:lnTo>
                  <a:lnTo>
                    <a:pt x="236" y="728"/>
                  </a:lnTo>
                  <a:lnTo>
                    <a:pt x="236" y="733"/>
                  </a:lnTo>
                  <a:lnTo>
                    <a:pt x="243" y="734"/>
                  </a:lnTo>
                  <a:lnTo>
                    <a:pt x="249" y="722"/>
                  </a:lnTo>
                  <a:lnTo>
                    <a:pt x="246" y="718"/>
                  </a:lnTo>
                  <a:lnTo>
                    <a:pt x="252" y="716"/>
                  </a:lnTo>
                  <a:lnTo>
                    <a:pt x="255" y="713"/>
                  </a:lnTo>
                  <a:lnTo>
                    <a:pt x="264" y="705"/>
                  </a:lnTo>
                  <a:lnTo>
                    <a:pt x="269" y="704"/>
                  </a:lnTo>
                  <a:lnTo>
                    <a:pt x="270" y="699"/>
                  </a:lnTo>
                  <a:lnTo>
                    <a:pt x="277" y="696"/>
                  </a:lnTo>
                  <a:lnTo>
                    <a:pt x="278" y="696"/>
                  </a:lnTo>
                  <a:lnTo>
                    <a:pt x="270" y="693"/>
                  </a:lnTo>
                  <a:lnTo>
                    <a:pt x="270" y="680"/>
                  </a:lnTo>
                  <a:lnTo>
                    <a:pt x="277" y="678"/>
                  </a:lnTo>
                  <a:lnTo>
                    <a:pt x="275" y="673"/>
                  </a:lnTo>
                  <a:lnTo>
                    <a:pt x="284" y="667"/>
                  </a:lnTo>
                  <a:lnTo>
                    <a:pt x="281" y="661"/>
                  </a:lnTo>
                  <a:lnTo>
                    <a:pt x="286" y="660"/>
                  </a:lnTo>
                  <a:lnTo>
                    <a:pt x="296" y="658"/>
                  </a:lnTo>
                  <a:lnTo>
                    <a:pt x="305" y="654"/>
                  </a:lnTo>
                  <a:lnTo>
                    <a:pt x="307" y="649"/>
                  </a:lnTo>
                  <a:lnTo>
                    <a:pt x="305" y="645"/>
                  </a:lnTo>
                  <a:lnTo>
                    <a:pt x="299" y="638"/>
                  </a:lnTo>
                  <a:lnTo>
                    <a:pt x="298" y="635"/>
                  </a:lnTo>
                  <a:lnTo>
                    <a:pt x="298" y="628"/>
                  </a:lnTo>
                  <a:lnTo>
                    <a:pt x="301" y="622"/>
                  </a:lnTo>
                  <a:lnTo>
                    <a:pt x="301" y="616"/>
                  </a:lnTo>
                  <a:lnTo>
                    <a:pt x="304" y="613"/>
                  </a:lnTo>
                  <a:lnTo>
                    <a:pt x="301" y="604"/>
                  </a:lnTo>
                  <a:lnTo>
                    <a:pt x="304" y="602"/>
                  </a:lnTo>
                  <a:lnTo>
                    <a:pt x="302" y="600"/>
                  </a:lnTo>
                  <a:lnTo>
                    <a:pt x="289" y="593"/>
                  </a:lnTo>
                  <a:lnTo>
                    <a:pt x="281" y="576"/>
                  </a:lnTo>
                  <a:lnTo>
                    <a:pt x="280" y="573"/>
                  </a:lnTo>
                  <a:lnTo>
                    <a:pt x="275" y="561"/>
                  </a:lnTo>
                  <a:lnTo>
                    <a:pt x="277" y="555"/>
                  </a:lnTo>
                  <a:lnTo>
                    <a:pt x="273" y="541"/>
                  </a:lnTo>
                  <a:lnTo>
                    <a:pt x="275" y="535"/>
                  </a:lnTo>
                  <a:lnTo>
                    <a:pt x="280" y="531"/>
                  </a:lnTo>
                  <a:lnTo>
                    <a:pt x="278" y="525"/>
                  </a:lnTo>
                  <a:lnTo>
                    <a:pt x="280" y="520"/>
                  </a:lnTo>
                  <a:lnTo>
                    <a:pt x="284" y="515"/>
                  </a:lnTo>
                  <a:lnTo>
                    <a:pt x="284" y="508"/>
                  </a:lnTo>
                  <a:lnTo>
                    <a:pt x="280" y="503"/>
                  </a:lnTo>
                  <a:lnTo>
                    <a:pt x="281" y="500"/>
                  </a:lnTo>
                  <a:lnTo>
                    <a:pt x="280" y="491"/>
                  </a:lnTo>
                  <a:lnTo>
                    <a:pt x="277" y="490"/>
                  </a:lnTo>
                  <a:lnTo>
                    <a:pt x="272" y="491"/>
                  </a:lnTo>
                  <a:lnTo>
                    <a:pt x="264" y="483"/>
                  </a:lnTo>
                  <a:lnTo>
                    <a:pt x="264" y="477"/>
                  </a:lnTo>
                  <a:lnTo>
                    <a:pt x="260" y="470"/>
                  </a:lnTo>
                  <a:lnTo>
                    <a:pt x="258" y="458"/>
                  </a:lnTo>
                  <a:lnTo>
                    <a:pt x="257" y="450"/>
                  </a:lnTo>
                  <a:lnTo>
                    <a:pt x="257" y="441"/>
                  </a:lnTo>
                  <a:lnTo>
                    <a:pt x="257" y="441"/>
                  </a:lnTo>
                  <a:lnTo>
                    <a:pt x="243" y="432"/>
                  </a:lnTo>
                  <a:lnTo>
                    <a:pt x="236" y="417"/>
                  </a:lnTo>
                  <a:lnTo>
                    <a:pt x="237" y="412"/>
                  </a:lnTo>
                  <a:lnTo>
                    <a:pt x="232" y="403"/>
                  </a:lnTo>
                  <a:lnTo>
                    <a:pt x="228" y="403"/>
                  </a:lnTo>
                  <a:lnTo>
                    <a:pt x="217" y="397"/>
                  </a:lnTo>
                  <a:lnTo>
                    <a:pt x="211" y="400"/>
                  </a:lnTo>
                  <a:lnTo>
                    <a:pt x="208" y="404"/>
                  </a:lnTo>
                  <a:lnTo>
                    <a:pt x="207" y="404"/>
                  </a:lnTo>
                  <a:lnTo>
                    <a:pt x="202" y="395"/>
                  </a:lnTo>
                  <a:lnTo>
                    <a:pt x="205" y="394"/>
                  </a:lnTo>
                  <a:lnTo>
                    <a:pt x="207" y="385"/>
                  </a:lnTo>
                  <a:lnTo>
                    <a:pt x="199" y="382"/>
                  </a:lnTo>
                  <a:lnTo>
                    <a:pt x="195" y="373"/>
                  </a:lnTo>
                  <a:lnTo>
                    <a:pt x="188" y="368"/>
                  </a:lnTo>
                  <a:lnTo>
                    <a:pt x="187" y="368"/>
                  </a:lnTo>
                  <a:lnTo>
                    <a:pt x="184" y="371"/>
                  </a:lnTo>
                  <a:lnTo>
                    <a:pt x="182" y="379"/>
                  </a:lnTo>
                  <a:lnTo>
                    <a:pt x="179" y="383"/>
                  </a:lnTo>
                  <a:lnTo>
                    <a:pt x="175" y="382"/>
                  </a:lnTo>
                  <a:lnTo>
                    <a:pt x="173" y="377"/>
                  </a:lnTo>
                  <a:lnTo>
                    <a:pt x="170" y="373"/>
                  </a:lnTo>
                  <a:lnTo>
                    <a:pt x="160" y="374"/>
                  </a:lnTo>
                  <a:lnTo>
                    <a:pt x="158" y="369"/>
                  </a:lnTo>
                  <a:lnTo>
                    <a:pt x="152" y="369"/>
                  </a:lnTo>
                  <a:lnTo>
                    <a:pt x="149" y="365"/>
                  </a:lnTo>
                  <a:lnTo>
                    <a:pt x="148" y="360"/>
                  </a:lnTo>
                  <a:lnTo>
                    <a:pt x="143" y="359"/>
                  </a:lnTo>
                  <a:lnTo>
                    <a:pt x="146" y="354"/>
                  </a:lnTo>
                  <a:lnTo>
                    <a:pt x="143" y="351"/>
                  </a:lnTo>
                  <a:lnTo>
                    <a:pt x="151" y="347"/>
                  </a:lnTo>
                  <a:lnTo>
                    <a:pt x="154" y="341"/>
                  </a:lnTo>
                  <a:lnTo>
                    <a:pt x="161" y="339"/>
                  </a:lnTo>
                  <a:lnTo>
                    <a:pt x="158" y="331"/>
                  </a:lnTo>
                  <a:lnTo>
                    <a:pt x="146" y="333"/>
                  </a:lnTo>
                  <a:lnTo>
                    <a:pt x="140" y="327"/>
                  </a:lnTo>
                  <a:lnTo>
                    <a:pt x="134" y="328"/>
                  </a:lnTo>
                  <a:lnTo>
                    <a:pt x="134" y="325"/>
                  </a:lnTo>
                  <a:lnTo>
                    <a:pt x="132" y="315"/>
                  </a:lnTo>
                  <a:lnTo>
                    <a:pt x="129" y="306"/>
                  </a:lnTo>
                  <a:lnTo>
                    <a:pt x="131" y="306"/>
                  </a:lnTo>
                  <a:lnTo>
                    <a:pt x="131" y="298"/>
                  </a:lnTo>
                  <a:lnTo>
                    <a:pt x="129" y="295"/>
                  </a:lnTo>
                  <a:lnTo>
                    <a:pt x="134" y="283"/>
                  </a:lnTo>
                  <a:lnTo>
                    <a:pt x="132" y="275"/>
                  </a:lnTo>
                  <a:lnTo>
                    <a:pt x="140" y="265"/>
                  </a:lnTo>
                  <a:lnTo>
                    <a:pt x="144" y="255"/>
                  </a:lnTo>
                  <a:lnTo>
                    <a:pt x="151" y="260"/>
                  </a:lnTo>
                  <a:lnTo>
                    <a:pt x="154" y="260"/>
                  </a:lnTo>
                  <a:lnTo>
                    <a:pt x="158" y="251"/>
                  </a:lnTo>
                  <a:lnTo>
                    <a:pt x="155" y="245"/>
                  </a:lnTo>
                  <a:lnTo>
                    <a:pt x="161" y="236"/>
                  </a:lnTo>
                  <a:lnTo>
                    <a:pt x="166" y="233"/>
                  </a:lnTo>
                  <a:lnTo>
                    <a:pt x="170" y="227"/>
                  </a:lnTo>
                  <a:lnTo>
                    <a:pt x="179" y="222"/>
                  </a:lnTo>
                  <a:lnTo>
                    <a:pt x="187" y="222"/>
                  </a:lnTo>
                  <a:lnTo>
                    <a:pt x="205" y="221"/>
                  </a:lnTo>
                  <a:lnTo>
                    <a:pt x="208" y="216"/>
                  </a:lnTo>
                  <a:lnTo>
                    <a:pt x="219" y="218"/>
                  </a:lnTo>
                  <a:lnTo>
                    <a:pt x="220" y="221"/>
                  </a:lnTo>
                  <a:lnTo>
                    <a:pt x="226" y="218"/>
                  </a:lnTo>
                  <a:lnTo>
                    <a:pt x="234" y="218"/>
                  </a:lnTo>
                  <a:lnTo>
                    <a:pt x="240" y="211"/>
                  </a:lnTo>
                  <a:lnTo>
                    <a:pt x="248" y="211"/>
                  </a:lnTo>
                  <a:lnTo>
                    <a:pt x="248" y="219"/>
                  </a:lnTo>
                  <a:lnTo>
                    <a:pt x="251" y="221"/>
                  </a:lnTo>
                  <a:lnTo>
                    <a:pt x="257" y="218"/>
                  </a:lnTo>
                  <a:lnTo>
                    <a:pt x="261" y="213"/>
                  </a:lnTo>
                  <a:lnTo>
                    <a:pt x="270" y="222"/>
                  </a:lnTo>
                  <a:lnTo>
                    <a:pt x="275" y="218"/>
                  </a:lnTo>
                  <a:lnTo>
                    <a:pt x="289" y="211"/>
                  </a:lnTo>
                  <a:lnTo>
                    <a:pt x="290" y="208"/>
                  </a:lnTo>
                  <a:lnTo>
                    <a:pt x="304" y="199"/>
                  </a:lnTo>
                  <a:lnTo>
                    <a:pt x="310" y="198"/>
                  </a:lnTo>
                  <a:lnTo>
                    <a:pt x="310" y="190"/>
                  </a:lnTo>
                  <a:lnTo>
                    <a:pt x="308" y="181"/>
                  </a:lnTo>
                  <a:lnTo>
                    <a:pt x="305" y="175"/>
                  </a:lnTo>
                  <a:lnTo>
                    <a:pt x="305" y="170"/>
                  </a:lnTo>
                  <a:lnTo>
                    <a:pt x="301" y="161"/>
                  </a:lnTo>
                  <a:lnTo>
                    <a:pt x="295" y="164"/>
                  </a:lnTo>
                  <a:lnTo>
                    <a:pt x="292" y="154"/>
                  </a:lnTo>
                  <a:lnTo>
                    <a:pt x="287" y="152"/>
                  </a:lnTo>
                  <a:lnTo>
                    <a:pt x="298" y="146"/>
                  </a:lnTo>
                  <a:lnTo>
                    <a:pt x="295" y="138"/>
                  </a:lnTo>
                  <a:lnTo>
                    <a:pt x="299" y="135"/>
                  </a:lnTo>
                  <a:lnTo>
                    <a:pt x="302" y="129"/>
                  </a:lnTo>
                  <a:lnTo>
                    <a:pt x="301" y="123"/>
                  </a:lnTo>
                  <a:lnTo>
                    <a:pt x="287" y="119"/>
                  </a:lnTo>
                  <a:lnTo>
                    <a:pt x="289" y="113"/>
                  </a:lnTo>
                  <a:lnTo>
                    <a:pt x="296" y="108"/>
                  </a:lnTo>
                  <a:lnTo>
                    <a:pt x="308" y="105"/>
                  </a:lnTo>
                  <a:lnTo>
                    <a:pt x="308" y="111"/>
                  </a:lnTo>
                  <a:lnTo>
                    <a:pt x="313" y="111"/>
                  </a:lnTo>
                  <a:lnTo>
                    <a:pt x="317" y="114"/>
                  </a:lnTo>
                  <a:lnTo>
                    <a:pt x="319" y="113"/>
                  </a:lnTo>
                  <a:lnTo>
                    <a:pt x="322" y="100"/>
                  </a:lnTo>
                  <a:lnTo>
                    <a:pt x="317" y="102"/>
                  </a:lnTo>
                  <a:lnTo>
                    <a:pt x="316" y="93"/>
                  </a:lnTo>
                  <a:lnTo>
                    <a:pt x="319" y="88"/>
                  </a:lnTo>
                  <a:lnTo>
                    <a:pt x="325" y="88"/>
                  </a:lnTo>
                  <a:lnTo>
                    <a:pt x="330" y="90"/>
                  </a:lnTo>
                  <a:lnTo>
                    <a:pt x="336" y="82"/>
                  </a:lnTo>
                  <a:lnTo>
                    <a:pt x="346" y="78"/>
                  </a:lnTo>
                  <a:lnTo>
                    <a:pt x="343" y="75"/>
                  </a:lnTo>
                  <a:lnTo>
                    <a:pt x="351" y="70"/>
                  </a:lnTo>
                  <a:lnTo>
                    <a:pt x="354" y="66"/>
                  </a:lnTo>
                  <a:lnTo>
                    <a:pt x="358" y="66"/>
                  </a:lnTo>
                  <a:lnTo>
                    <a:pt x="358" y="59"/>
                  </a:lnTo>
                  <a:lnTo>
                    <a:pt x="361" y="50"/>
                  </a:lnTo>
                  <a:lnTo>
                    <a:pt x="366" y="47"/>
                  </a:lnTo>
                  <a:lnTo>
                    <a:pt x="368" y="49"/>
                  </a:lnTo>
                  <a:lnTo>
                    <a:pt x="374" y="44"/>
                  </a:lnTo>
                  <a:lnTo>
                    <a:pt x="377" y="46"/>
                  </a:lnTo>
                  <a:lnTo>
                    <a:pt x="380" y="49"/>
                  </a:lnTo>
                  <a:lnTo>
                    <a:pt x="381" y="59"/>
                  </a:lnTo>
                  <a:lnTo>
                    <a:pt x="389" y="62"/>
                  </a:lnTo>
                  <a:lnTo>
                    <a:pt x="389" y="69"/>
                  </a:lnTo>
                  <a:lnTo>
                    <a:pt x="395" y="62"/>
                  </a:lnTo>
                  <a:lnTo>
                    <a:pt x="398" y="67"/>
                  </a:lnTo>
                  <a:lnTo>
                    <a:pt x="404" y="64"/>
                  </a:lnTo>
                  <a:lnTo>
                    <a:pt x="404" y="59"/>
                  </a:lnTo>
                  <a:lnTo>
                    <a:pt x="409" y="55"/>
                  </a:lnTo>
                  <a:lnTo>
                    <a:pt x="415" y="56"/>
                  </a:lnTo>
                  <a:lnTo>
                    <a:pt x="419" y="53"/>
                  </a:lnTo>
                  <a:lnTo>
                    <a:pt x="427" y="53"/>
                  </a:lnTo>
                  <a:lnTo>
                    <a:pt x="431" y="59"/>
                  </a:lnTo>
                  <a:lnTo>
                    <a:pt x="436" y="61"/>
                  </a:lnTo>
                  <a:lnTo>
                    <a:pt x="436" y="49"/>
                  </a:lnTo>
                  <a:lnTo>
                    <a:pt x="445" y="38"/>
                  </a:lnTo>
                  <a:lnTo>
                    <a:pt x="453" y="34"/>
                  </a:lnTo>
                  <a:lnTo>
                    <a:pt x="453" y="28"/>
                  </a:lnTo>
                  <a:lnTo>
                    <a:pt x="472" y="18"/>
                  </a:lnTo>
                  <a:lnTo>
                    <a:pt x="471" y="14"/>
                  </a:lnTo>
                  <a:lnTo>
                    <a:pt x="477" y="8"/>
                  </a:lnTo>
                  <a:lnTo>
                    <a:pt x="486" y="6"/>
                  </a:lnTo>
                  <a:lnTo>
                    <a:pt x="486" y="9"/>
                  </a:lnTo>
                  <a:lnTo>
                    <a:pt x="494" y="11"/>
                  </a:lnTo>
                  <a:lnTo>
                    <a:pt x="494" y="6"/>
                  </a:lnTo>
                  <a:lnTo>
                    <a:pt x="498" y="0"/>
                  </a:lnTo>
                  <a:lnTo>
                    <a:pt x="507" y="0"/>
                  </a:lnTo>
                  <a:lnTo>
                    <a:pt x="516" y="6"/>
                  </a:lnTo>
                  <a:lnTo>
                    <a:pt x="528" y="3"/>
                  </a:lnTo>
                  <a:lnTo>
                    <a:pt x="534" y="9"/>
                  </a:lnTo>
                  <a:lnTo>
                    <a:pt x="536" y="8"/>
                  </a:lnTo>
                  <a:lnTo>
                    <a:pt x="538" y="12"/>
                  </a:lnTo>
                  <a:lnTo>
                    <a:pt x="539" y="24"/>
                  </a:lnTo>
                  <a:lnTo>
                    <a:pt x="545" y="37"/>
                  </a:lnTo>
                  <a:lnTo>
                    <a:pt x="553" y="44"/>
                  </a:lnTo>
                  <a:lnTo>
                    <a:pt x="563" y="52"/>
                  </a:lnTo>
                  <a:lnTo>
                    <a:pt x="589" y="59"/>
                  </a:lnTo>
                  <a:lnTo>
                    <a:pt x="598" y="73"/>
                  </a:lnTo>
                  <a:lnTo>
                    <a:pt x="598" y="75"/>
                  </a:lnTo>
                  <a:lnTo>
                    <a:pt x="607" y="88"/>
                  </a:lnTo>
                  <a:lnTo>
                    <a:pt x="615" y="90"/>
                  </a:lnTo>
                  <a:lnTo>
                    <a:pt x="626" y="97"/>
                  </a:lnTo>
                  <a:lnTo>
                    <a:pt x="629" y="99"/>
                  </a:lnTo>
                  <a:lnTo>
                    <a:pt x="641" y="90"/>
                  </a:lnTo>
                  <a:lnTo>
                    <a:pt x="644" y="84"/>
                  </a:lnTo>
                  <a:lnTo>
                    <a:pt x="659" y="75"/>
                  </a:lnTo>
                  <a:lnTo>
                    <a:pt x="663" y="69"/>
                  </a:lnTo>
                  <a:lnTo>
                    <a:pt x="671" y="70"/>
                  </a:lnTo>
                  <a:lnTo>
                    <a:pt x="680" y="69"/>
                  </a:lnTo>
                  <a:lnTo>
                    <a:pt x="682" y="78"/>
                  </a:lnTo>
                  <a:lnTo>
                    <a:pt x="686" y="85"/>
                  </a:lnTo>
                  <a:lnTo>
                    <a:pt x="688" y="90"/>
                  </a:lnTo>
                  <a:lnTo>
                    <a:pt x="706" y="93"/>
                  </a:lnTo>
                  <a:lnTo>
                    <a:pt x="711" y="90"/>
                  </a:lnTo>
                  <a:lnTo>
                    <a:pt x="715" y="90"/>
                  </a:lnTo>
                  <a:lnTo>
                    <a:pt x="720" y="81"/>
                  </a:lnTo>
                  <a:lnTo>
                    <a:pt x="723" y="72"/>
                  </a:lnTo>
                  <a:lnTo>
                    <a:pt x="729" y="70"/>
                  </a:lnTo>
                  <a:lnTo>
                    <a:pt x="744" y="73"/>
                  </a:lnTo>
                  <a:lnTo>
                    <a:pt x="745" y="70"/>
                  </a:lnTo>
                  <a:lnTo>
                    <a:pt x="751" y="72"/>
                  </a:lnTo>
                  <a:lnTo>
                    <a:pt x="748" y="81"/>
                  </a:lnTo>
                  <a:lnTo>
                    <a:pt x="751" y="87"/>
                  </a:lnTo>
                  <a:lnTo>
                    <a:pt x="759" y="87"/>
                  </a:lnTo>
                  <a:lnTo>
                    <a:pt x="762" y="88"/>
                  </a:lnTo>
                  <a:lnTo>
                    <a:pt x="762" y="100"/>
                  </a:lnTo>
                  <a:lnTo>
                    <a:pt x="758" y="104"/>
                  </a:lnTo>
                  <a:lnTo>
                    <a:pt x="756" y="111"/>
                  </a:lnTo>
                  <a:lnTo>
                    <a:pt x="762" y="114"/>
                  </a:lnTo>
                  <a:lnTo>
                    <a:pt x="764" y="119"/>
                  </a:lnTo>
                  <a:lnTo>
                    <a:pt x="780" y="117"/>
                  </a:lnTo>
                  <a:lnTo>
                    <a:pt x="780" y="111"/>
                  </a:lnTo>
                  <a:lnTo>
                    <a:pt x="783" y="110"/>
                  </a:lnTo>
                  <a:lnTo>
                    <a:pt x="789" y="102"/>
                  </a:lnTo>
                  <a:lnTo>
                    <a:pt x="794" y="99"/>
                  </a:lnTo>
                  <a:lnTo>
                    <a:pt x="796" y="93"/>
                  </a:lnTo>
                  <a:lnTo>
                    <a:pt x="802" y="91"/>
                  </a:lnTo>
                  <a:lnTo>
                    <a:pt x="808" y="91"/>
                  </a:lnTo>
                  <a:lnTo>
                    <a:pt x="809" y="96"/>
                  </a:lnTo>
                  <a:lnTo>
                    <a:pt x="812" y="97"/>
                  </a:lnTo>
                  <a:lnTo>
                    <a:pt x="817" y="93"/>
                  </a:lnTo>
                  <a:lnTo>
                    <a:pt x="820" y="90"/>
                  </a:lnTo>
                  <a:lnTo>
                    <a:pt x="814" y="76"/>
                  </a:lnTo>
                  <a:lnTo>
                    <a:pt x="814" y="69"/>
                  </a:lnTo>
                  <a:lnTo>
                    <a:pt x="812" y="62"/>
                  </a:lnTo>
                  <a:lnTo>
                    <a:pt x="820" y="67"/>
                  </a:lnTo>
                  <a:lnTo>
                    <a:pt x="827" y="69"/>
                  </a:lnTo>
                  <a:lnTo>
                    <a:pt x="829" y="62"/>
                  </a:lnTo>
                  <a:lnTo>
                    <a:pt x="829" y="69"/>
                  </a:lnTo>
                  <a:lnTo>
                    <a:pt x="840" y="61"/>
                  </a:lnTo>
                  <a:lnTo>
                    <a:pt x="838" y="56"/>
                  </a:lnTo>
                  <a:lnTo>
                    <a:pt x="832" y="49"/>
                  </a:lnTo>
                  <a:lnTo>
                    <a:pt x="832" y="46"/>
                  </a:lnTo>
                  <a:lnTo>
                    <a:pt x="829" y="43"/>
                  </a:lnTo>
                  <a:lnTo>
                    <a:pt x="832" y="38"/>
                  </a:lnTo>
                  <a:lnTo>
                    <a:pt x="836" y="32"/>
                  </a:lnTo>
                  <a:lnTo>
                    <a:pt x="840" y="32"/>
                  </a:lnTo>
                  <a:lnTo>
                    <a:pt x="841" y="41"/>
                  </a:lnTo>
                  <a:lnTo>
                    <a:pt x="853" y="38"/>
                  </a:lnTo>
                  <a:lnTo>
                    <a:pt x="856" y="41"/>
                  </a:lnTo>
                  <a:lnTo>
                    <a:pt x="853" y="47"/>
                  </a:lnTo>
                  <a:lnTo>
                    <a:pt x="853" y="52"/>
                  </a:lnTo>
                  <a:lnTo>
                    <a:pt x="859" y="58"/>
                  </a:lnTo>
                  <a:lnTo>
                    <a:pt x="861" y="62"/>
                  </a:lnTo>
                  <a:lnTo>
                    <a:pt x="861" y="75"/>
                  </a:lnTo>
                  <a:lnTo>
                    <a:pt x="868" y="76"/>
                  </a:lnTo>
                  <a:lnTo>
                    <a:pt x="871" y="90"/>
                  </a:lnTo>
                  <a:lnTo>
                    <a:pt x="873" y="93"/>
                  </a:lnTo>
                  <a:lnTo>
                    <a:pt x="880" y="94"/>
                  </a:lnTo>
                  <a:lnTo>
                    <a:pt x="877" y="100"/>
                  </a:lnTo>
                  <a:lnTo>
                    <a:pt x="888" y="107"/>
                  </a:lnTo>
                  <a:lnTo>
                    <a:pt x="893" y="111"/>
                  </a:lnTo>
                  <a:lnTo>
                    <a:pt x="894" y="116"/>
                  </a:lnTo>
                  <a:lnTo>
                    <a:pt x="894" y="117"/>
                  </a:lnTo>
                  <a:lnTo>
                    <a:pt x="897" y="123"/>
                  </a:lnTo>
                  <a:lnTo>
                    <a:pt x="900" y="131"/>
                  </a:lnTo>
                  <a:lnTo>
                    <a:pt x="908" y="138"/>
                  </a:lnTo>
                  <a:lnTo>
                    <a:pt x="902" y="148"/>
                  </a:lnTo>
                  <a:lnTo>
                    <a:pt x="906" y="154"/>
                  </a:lnTo>
                  <a:lnTo>
                    <a:pt x="911" y="154"/>
                  </a:lnTo>
                  <a:lnTo>
                    <a:pt x="915" y="157"/>
                  </a:lnTo>
                  <a:lnTo>
                    <a:pt x="914" y="161"/>
                  </a:lnTo>
                  <a:lnTo>
                    <a:pt x="917" y="170"/>
                  </a:lnTo>
                  <a:lnTo>
                    <a:pt x="918" y="184"/>
                  </a:lnTo>
                  <a:lnTo>
                    <a:pt x="917" y="189"/>
                  </a:lnTo>
                  <a:lnTo>
                    <a:pt x="914" y="193"/>
                  </a:lnTo>
                  <a:lnTo>
                    <a:pt x="914" y="199"/>
                  </a:lnTo>
                  <a:lnTo>
                    <a:pt x="918" y="205"/>
                  </a:lnTo>
                  <a:lnTo>
                    <a:pt x="926" y="208"/>
                  </a:lnTo>
                  <a:lnTo>
                    <a:pt x="932" y="205"/>
                  </a:lnTo>
                  <a:lnTo>
                    <a:pt x="938" y="208"/>
                  </a:lnTo>
                  <a:lnTo>
                    <a:pt x="940" y="214"/>
                  </a:lnTo>
                  <a:lnTo>
                    <a:pt x="946" y="214"/>
                  </a:lnTo>
                  <a:lnTo>
                    <a:pt x="950" y="221"/>
                  </a:lnTo>
                  <a:lnTo>
                    <a:pt x="956" y="219"/>
                  </a:lnTo>
                  <a:lnTo>
                    <a:pt x="959" y="216"/>
                  </a:lnTo>
                  <a:lnTo>
                    <a:pt x="969" y="211"/>
                  </a:lnTo>
                  <a:lnTo>
                    <a:pt x="972" y="211"/>
                  </a:lnTo>
                  <a:lnTo>
                    <a:pt x="975" y="216"/>
                  </a:lnTo>
                  <a:lnTo>
                    <a:pt x="972" y="222"/>
                  </a:lnTo>
                  <a:lnTo>
                    <a:pt x="975" y="225"/>
                  </a:lnTo>
                  <a:lnTo>
                    <a:pt x="975" y="225"/>
                  </a:lnTo>
                  <a:lnTo>
                    <a:pt x="979" y="224"/>
                  </a:lnTo>
                  <a:lnTo>
                    <a:pt x="984" y="225"/>
                  </a:lnTo>
                  <a:lnTo>
                    <a:pt x="982" y="236"/>
                  </a:lnTo>
                  <a:lnTo>
                    <a:pt x="982" y="242"/>
                  </a:lnTo>
                  <a:lnTo>
                    <a:pt x="987" y="245"/>
                  </a:lnTo>
                  <a:lnTo>
                    <a:pt x="991" y="245"/>
                  </a:lnTo>
                  <a:lnTo>
                    <a:pt x="999" y="249"/>
                  </a:lnTo>
                  <a:lnTo>
                    <a:pt x="1002" y="246"/>
                  </a:lnTo>
                  <a:lnTo>
                    <a:pt x="1008" y="239"/>
                  </a:lnTo>
                  <a:lnTo>
                    <a:pt x="1013" y="239"/>
                  </a:lnTo>
                  <a:lnTo>
                    <a:pt x="1023" y="242"/>
                  </a:lnTo>
                  <a:lnTo>
                    <a:pt x="1031" y="240"/>
                  </a:lnTo>
                  <a:lnTo>
                    <a:pt x="1035" y="242"/>
                  </a:lnTo>
                  <a:lnTo>
                    <a:pt x="1032" y="249"/>
                  </a:lnTo>
                  <a:lnTo>
                    <a:pt x="1034" y="252"/>
                  </a:lnTo>
                  <a:lnTo>
                    <a:pt x="1038" y="251"/>
                  </a:lnTo>
                  <a:lnTo>
                    <a:pt x="1043" y="251"/>
                  </a:lnTo>
                  <a:lnTo>
                    <a:pt x="1046" y="254"/>
                  </a:lnTo>
                  <a:lnTo>
                    <a:pt x="1055" y="260"/>
                  </a:lnTo>
                  <a:lnTo>
                    <a:pt x="1058" y="266"/>
                  </a:lnTo>
                  <a:lnTo>
                    <a:pt x="1057" y="272"/>
                  </a:lnTo>
                  <a:lnTo>
                    <a:pt x="1061" y="278"/>
                  </a:lnTo>
                  <a:lnTo>
                    <a:pt x="1052" y="284"/>
                  </a:lnTo>
                  <a:lnTo>
                    <a:pt x="1057" y="293"/>
                  </a:lnTo>
                  <a:lnTo>
                    <a:pt x="1050" y="297"/>
                  </a:lnTo>
                  <a:lnTo>
                    <a:pt x="1050" y="300"/>
                  </a:lnTo>
                  <a:lnTo>
                    <a:pt x="1052" y="306"/>
                  </a:lnTo>
                  <a:lnTo>
                    <a:pt x="1046" y="315"/>
                  </a:lnTo>
                  <a:lnTo>
                    <a:pt x="1050" y="330"/>
                  </a:lnTo>
                  <a:lnTo>
                    <a:pt x="1053" y="336"/>
                  </a:lnTo>
                  <a:lnTo>
                    <a:pt x="1052" y="351"/>
                  </a:lnTo>
                  <a:lnTo>
                    <a:pt x="1053" y="356"/>
                  </a:lnTo>
                  <a:lnTo>
                    <a:pt x="1050" y="368"/>
                  </a:lnTo>
                  <a:lnTo>
                    <a:pt x="1057" y="369"/>
                  </a:lnTo>
                  <a:lnTo>
                    <a:pt x="1061" y="369"/>
                  </a:lnTo>
                  <a:lnTo>
                    <a:pt x="1050" y="376"/>
                  </a:lnTo>
                  <a:lnTo>
                    <a:pt x="1043" y="374"/>
                  </a:lnTo>
                  <a:lnTo>
                    <a:pt x="1037" y="376"/>
                  </a:lnTo>
                  <a:lnTo>
                    <a:pt x="1031" y="374"/>
                  </a:lnTo>
                  <a:lnTo>
                    <a:pt x="1032" y="380"/>
                  </a:lnTo>
                  <a:lnTo>
                    <a:pt x="1031" y="388"/>
                  </a:lnTo>
                  <a:lnTo>
                    <a:pt x="1029" y="391"/>
                  </a:lnTo>
                  <a:lnTo>
                    <a:pt x="1022" y="394"/>
                  </a:lnTo>
                  <a:lnTo>
                    <a:pt x="1014" y="394"/>
                  </a:lnTo>
                  <a:lnTo>
                    <a:pt x="1003" y="397"/>
                  </a:lnTo>
                  <a:lnTo>
                    <a:pt x="1000" y="403"/>
                  </a:lnTo>
                  <a:lnTo>
                    <a:pt x="1005" y="411"/>
                  </a:lnTo>
                  <a:lnTo>
                    <a:pt x="1008" y="414"/>
                  </a:lnTo>
                  <a:lnTo>
                    <a:pt x="1011" y="421"/>
                  </a:lnTo>
                  <a:lnTo>
                    <a:pt x="1008" y="427"/>
                  </a:lnTo>
                  <a:lnTo>
                    <a:pt x="1011" y="432"/>
                  </a:lnTo>
                  <a:lnTo>
                    <a:pt x="1008" y="439"/>
                  </a:lnTo>
                  <a:lnTo>
                    <a:pt x="1003" y="444"/>
                  </a:lnTo>
                  <a:lnTo>
                    <a:pt x="1005" y="449"/>
                  </a:lnTo>
                  <a:lnTo>
                    <a:pt x="1000" y="458"/>
                  </a:lnTo>
                  <a:lnTo>
                    <a:pt x="1005" y="461"/>
                  </a:lnTo>
                  <a:lnTo>
                    <a:pt x="1011" y="464"/>
                  </a:lnTo>
                  <a:lnTo>
                    <a:pt x="1017" y="467"/>
                  </a:lnTo>
                  <a:lnTo>
                    <a:pt x="1025" y="464"/>
                  </a:lnTo>
                  <a:lnTo>
                    <a:pt x="1041" y="467"/>
                  </a:lnTo>
                  <a:lnTo>
                    <a:pt x="1046" y="467"/>
                  </a:lnTo>
                  <a:lnTo>
                    <a:pt x="1046" y="479"/>
                  </a:lnTo>
                  <a:lnTo>
                    <a:pt x="1049" y="479"/>
                  </a:lnTo>
                  <a:lnTo>
                    <a:pt x="1049" y="487"/>
                  </a:lnTo>
                  <a:lnTo>
                    <a:pt x="1055" y="493"/>
                  </a:lnTo>
                  <a:lnTo>
                    <a:pt x="1057" y="490"/>
                  </a:lnTo>
                  <a:lnTo>
                    <a:pt x="1063" y="491"/>
                  </a:lnTo>
                  <a:lnTo>
                    <a:pt x="1078" y="491"/>
                  </a:lnTo>
                  <a:lnTo>
                    <a:pt x="1087" y="483"/>
                  </a:lnTo>
                  <a:lnTo>
                    <a:pt x="1093" y="477"/>
                  </a:lnTo>
                  <a:lnTo>
                    <a:pt x="1097" y="479"/>
                  </a:lnTo>
                  <a:lnTo>
                    <a:pt x="1105" y="474"/>
                  </a:lnTo>
                  <a:lnTo>
                    <a:pt x="1111" y="473"/>
                  </a:lnTo>
                  <a:lnTo>
                    <a:pt x="1117" y="470"/>
                  </a:lnTo>
                  <a:lnTo>
                    <a:pt x="1126" y="479"/>
                  </a:lnTo>
                  <a:lnTo>
                    <a:pt x="1132" y="483"/>
                  </a:lnTo>
                  <a:lnTo>
                    <a:pt x="1132" y="485"/>
                  </a:lnTo>
                  <a:lnTo>
                    <a:pt x="1132" y="485"/>
                  </a:lnTo>
                  <a:lnTo>
                    <a:pt x="1151" y="488"/>
                  </a:lnTo>
                  <a:lnTo>
                    <a:pt x="1163" y="487"/>
                  </a:lnTo>
                  <a:lnTo>
                    <a:pt x="1161" y="483"/>
                  </a:lnTo>
                  <a:lnTo>
                    <a:pt x="1161" y="476"/>
                  </a:lnTo>
                  <a:lnTo>
                    <a:pt x="1173" y="471"/>
                  </a:lnTo>
                  <a:lnTo>
                    <a:pt x="1179" y="479"/>
                  </a:lnTo>
                  <a:lnTo>
                    <a:pt x="1182" y="485"/>
                  </a:lnTo>
                  <a:lnTo>
                    <a:pt x="1184" y="483"/>
                  </a:lnTo>
                  <a:lnTo>
                    <a:pt x="1189" y="482"/>
                  </a:lnTo>
                  <a:lnTo>
                    <a:pt x="1192" y="476"/>
                  </a:lnTo>
                  <a:lnTo>
                    <a:pt x="1201" y="479"/>
                  </a:lnTo>
                  <a:lnTo>
                    <a:pt x="1204" y="487"/>
                  </a:lnTo>
                  <a:lnTo>
                    <a:pt x="1196" y="493"/>
                  </a:lnTo>
                  <a:lnTo>
                    <a:pt x="1196" y="500"/>
                  </a:lnTo>
                  <a:lnTo>
                    <a:pt x="1214" y="500"/>
                  </a:lnTo>
                  <a:lnTo>
                    <a:pt x="1216" y="497"/>
                  </a:lnTo>
                  <a:lnTo>
                    <a:pt x="1217" y="490"/>
                  </a:lnTo>
                  <a:lnTo>
                    <a:pt x="1225" y="487"/>
                  </a:lnTo>
                  <a:lnTo>
                    <a:pt x="1230" y="488"/>
                  </a:lnTo>
                  <a:lnTo>
                    <a:pt x="1239" y="480"/>
                  </a:lnTo>
                  <a:lnTo>
                    <a:pt x="1237" y="477"/>
                  </a:lnTo>
                  <a:lnTo>
                    <a:pt x="1243" y="480"/>
                  </a:lnTo>
                  <a:lnTo>
                    <a:pt x="1248" y="476"/>
                  </a:lnTo>
                  <a:lnTo>
                    <a:pt x="1257" y="480"/>
                  </a:lnTo>
                  <a:lnTo>
                    <a:pt x="1261" y="477"/>
                  </a:lnTo>
                  <a:lnTo>
                    <a:pt x="1263" y="476"/>
                  </a:lnTo>
                  <a:lnTo>
                    <a:pt x="1257" y="465"/>
                  </a:lnTo>
                  <a:lnTo>
                    <a:pt x="1263" y="462"/>
                  </a:lnTo>
                  <a:lnTo>
                    <a:pt x="1263" y="456"/>
                  </a:lnTo>
                  <a:lnTo>
                    <a:pt x="1270" y="455"/>
                  </a:lnTo>
                  <a:lnTo>
                    <a:pt x="1269" y="445"/>
                  </a:lnTo>
                  <a:lnTo>
                    <a:pt x="1269" y="439"/>
                  </a:lnTo>
                  <a:lnTo>
                    <a:pt x="1272" y="438"/>
                  </a:lnTo>
                  <a:lnTo>
                    <a:pt x="1269" y="429"/>
                  </a:lnTo>
                  <a:lnTo>
                    <a:pt x="1270" y="429"/>
                  </a:lnTo>
                  <a:lnTo>
                    <a:pt x="1272" y="426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3" name="Freeform 6902">
              <a:extLst>
                <a:ext uri="{FF2B5EF4-FFF2-40B4-BE49-F238E27FC236}">
                  <a16:creationId xmlns:a16="http://schemas.microsoft.com/office/drawing/2014/main" id="{5C3881F4-1623-B24C-52C8-D8082C74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781"/>
              <a:ext cx="651" cy="145"/>
            </a:xfrm>
            <a:custGeom>
              <a:avLst/>
              <a:gdLst>
                <a:gd name="T0" fmla="*/ 10 w 1301"/>
                <a:gd name="T1" fmla="*/ 186 h 289"/>
                <a:gd name="T2" fmla="*/ 37 w 1301"/>
                <a:gd name="T3" fmla="*/ 181 h 289"/>
                <a:gd name="T4" fmla="*/ 63 w 1301"/>
                <a:gd name="T5" fmla="*/ 204 h 289"/>
                <a:gd name="T6" fmla="*/ 98 w 1301"/>
                <a:gd name="T7" fmla="*/ 183 h 289"/>
                <a:gd name="T8" fmla="*/ 126 w 1301"/>
                <a:gd name="T9" fmla="*/ 201 h 289"/>
                <a:gd name="T10" fmla="*/ 142 w 1301"/>
                <a:gd name="T11" fmla="*/ 174 h 289"/>
                <a:gd name="T12" fmla="*/ 172 w 1301"/>
                <a:gd name="T13" fmla="*/ 187 h 289"/>
                <a:gd name="T14" fmla="*/ 157 w 1301"/>
                <a:gd name="T15" fmla="*/ 201 h 289"/>
                <a:gd name="T16" fmla="*/ 189 w 1301"/>
                <a:gd name="T17" fmla="*/ 228 h 289"/>
                <a:gd name="T18" fmla="*/ 184 w 1301"/>
                <a:gd name="T19" fmla="*/ 247 h 289"/>
                <a:gd name="T20" fmla="*/ 210 w 1301"/>
                <a:gd name="T21" fmla="*/ 271 h 289"/>
                <a:gd name="T22" fmla="*/ 224 w 1301"/>
                <a:gd name="T23" fmla="*/ 230 h 289"/>
                <a:gd name="T24" fmla="*/ 249 w 1301"/>
                <a:gd name="T25" fmla="*/ 154 h 289"/>
                <a:gd name="T26" fmla="*/ 268 w 1301"/>
                <a:gd name="T27" fmla="*/ 82 h 289"/>
                <a:gd name="T28" fmla="*/ 280 w 1301"/>
                <a:gd name="T29" fmla="*/ 32 h 289"/>
                <a:gd name="T30" fmla="*/ 296 w 1301"/>
                <a:gd name="T31" fmla="*/ 8 h 289"/>
                <a:gd name="T32" fmla="*/ 328 w 1301"/>
                <a:gd name="T33" fmla="*/ 8 h 289"/>
                <a:gd name="T34" fmla="*/ 365 w 1301"/>
                <a:gd name="T35" fmla="*/ 26 h 289"/>
                <a:gd name="T36" fmla="*/ 398 w 1301"/>
                <a:gd name="T37" fmla="*/ 6 h 289"/>
                <a:gd name="T38" fmla="*/ 436 w 1301"/>
                <a:gd name="T39" fmla="*/ 10 h 289"/>
                <a:gd name="T40" fmla="*/ 474 w 1301"/>
                <a:gd name="T41" fmla="*/ 52 h 289"/>
                <a:gd name="T42" fmla="*/ 500 w 1301"/>
                <a:gd name="T43" fmla="*/ 67 h 289"/>
                <a:gd name="T44" fmla="*/ 510 w 1301"/>
                <a:gd name="T45" fmla="*/ 87 h 289"/>
                <a:gd name="T46" fmla="*/ 524 w 1301"/>
                <a:gd name="T47" fmla="*/ 113 h 289"/>
                <a:gd name="T48" fmla="*/ 545 w 1301"/>
                <a:gd name="T49" fmla="*/ 140 h 289"/>
                <a:gd name="T50" fmla="*/ 557 w 1301"/>
                <a:gd name="T51" fmla="*/ 128 h 289"/>
                <a:gd name="T52" fmla="*/ 582 w 1301"/>
                <a:gd name="T53" fmla="*/ 152 h 289"/>
                <a:gd name="T54" fmla="*/ 586 w 1301"/>
                <a:gd name="T55" fmla="*/ 193 h 289"/>
                <a:gd name="T56" fmla="*/ 635 w 1301"/>
                <a:gd name="T57" fmla="*/ 169 h 289"/>
                <a:gd name="T58" fmla="*/ 664 w 1301"/>
                <a:gd name="T59" fmla="*/ 140 h 289"/>
                <a:gd name="T60" fmla="*/ 677 w 1301"/>
                <a:gd name="T61" fmla="*/ 143 h 289"/>
                <a:gd name="T62" fmla="*/ 718 w 1301"/>
                <a:gd name="T63" fmla="*/ 166 h 289"/>
                <a:gd name="T64" fmla="*/ 777 w 1301"/>
                <a:gd name="T65" fmla="*/ 189 h 289"/>
                <a:gd name="T66" fmla="*/ 814 w 1301"/>
                <a:gd name="T67" fmla="*/ 168 h 289"/>
                <a:gd name="T68" fmla="*/ 850 w 1301"/>
                <a:gd name="T69" fmla="*/ 122 h 289"/>
                <a:gd name="T70" fmla="*/ 894 w 1301"/>
                <a:gd name="T71" fmla="*/ 67 h 289"/>
                <a:gd name="T72" fmla="*/ 940 w 1301"/>
                <a:gd name="T73" fmla="*/ 82 h 289"/>
                <a:gd name="T74" fmla="*/ 949 w 1301"/>
                <a:gd name="T75" fmla="*/ 119 h 289"/>
                <a:gd name="T76" fmla="*/ 926 w 1301"/>
                <a:gd name="T77" fmla="*/ 165 h 289"/>
                <a:gd name="T78" fmla="*/ 919 w 1301"/>
                <a:gd name="T79" fmla="*/ 195 h 289"/>
                <a:gd name="T80" fmla="*/ 881 w 1301"/>
                <a:gd name="T81" fmla="*/ 207 h 289"/>
                <a:gd name="T82" fmla="*/ 856 w 1301"/>
                <a:gd name="T83" fmla="*/ 228 h 289"/>
                <a:gd name="T84" fmla="*/ 867 w 1301"/>
                <a:gd name="T85" fmla="*/ 256 h 289"/>
                <a:gd name="T86" fmla="*/ 852 w 1301"/>
                <a:gd name="T87" fmla="*/ 289 h 289"/>
                <a:gd name="T88" fmla="*/ 884 w 1301"/>
                <a:gd name="T89" fmla="*/ 277 h 289"/>
                <a:gd name="T90" fmla="*/ 928 w 1301"/>
                <a:gd name="T91" fmla="*/ 275 h 289"/>
                <a:gd name="T92" fmla="*/ 969 w 1301"/>
                <a:gd name="T93" fmla="*/ 262 h 289"/>
                <a:gd name="T94" fmla="*/ 1007 w 1301"/>
                <a:gd name="T95" fmla="*/ 224 h 289"/>
                <a:gd name="T96" fmla="*/ 1031 w 1301"/>
                <a:gd name="T97" fmla="*/ 183 h 289"/>
                <a:gd name="T98" fmla="*/ 999 w 1301"/>
                <a:gd name="T99" fmla="*/ 165 h 289"/>
                <a:gd name="T100" fmla="*/ 1014 w 1301"/>
                <a:gd name="T101" fmla="*/ 120 h 289"/>
                <a:gd name="T102" fmla="*/ 1058 w 1301"/>
                <a:gd name="T103" fmla="*/ 101 h 289"/>
                <a:gd name="T104" fmla="*/ 1092 w 1301"/>
                <a:gd name="T105" fmla="*/ 99 h 289"/>
                <a:gd name="T106" fmla="*/ 1143 w 1301"/>
                <a:gd name="T107" fmla="*/ 61 h 289"/>
                <a:gd name="T108" fmla="*/ 1222 w 1301"/>
                <a:gd name="T109" fmla="*/ 58 h 289"/>
                <a:gd name="T110" fmla="*/ 1293 w 1301"/>
                <a:gd name="T111" fmla="*/ 64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01" h="289">
                  <a:moveTo>
                    <a:pt x="2" y="218"/>
                  </a:moveTo>
                  <a:lnTo>
                    <a:pt x="0" y="212"/>
                  </a:lnTo>
                  <a:lnTo>
                    <a:pt x="5" y="206"/>
                  </a:lnTo>
                  <a:lnTo>
                    <a:pt x="4" y="199"/>
                  </a:lnTo>
                  <a:lnTo>
                    <a:pt x="5" y="192"/>
                  </a:lnTo>
                  <a:lnTo>
                    <a:pt x="10" y="186"/>
                  </a:lnTo>
                  <a:lnTo>
                    <a:pt x="8" y="183"/>
                  </a:lnTo>
                  <a:lnTo>
                    <a:pt x="17" y="183"/>
                  </a:lnTo>
                  <a:lnTo>
                    <a:pt x="20" y="177"/>
                  </a:lnTo>
                  <a:lnTo>
                    <a:pt x="26" y="180"/>
                  </a:lnTo>
                  <a:lnTo>
                    <a:pt x="28" y="184"/>
                  </a:lnTo>
                  <a:lnTo>
                    <a:pt x="37" y="181"/>
                  </a:lnTo>
                  <a:lnTo>
                    <a:pt x="44" y="189"/>
                  </a:lnTo>
                  <a:lnTo>
                    <a:pt x="49" y="190"/>
                  </a:lnTo>
                  <a:lnTo>
                    <a:pt x="54" y="187"/>
                  </a:lnTo>
                  <a:lnTo>
                    <a:pt x="55" y="193"/>
                  </a:lnTo>
                  <a:lnTo>
                    <a:pt x="60" y="198"/>
                  </a:lnTo>
                  <a:lnTo>
                    <a:pt x="63" y="204"/>
                  </a:lnTo>
                  <a:lnTo>
                    <a:pt x="72" y="201"/>
                  </a:lnTo>
                  <a:lnTo>
                    <a:pt x="81" y="201"/>
                  </a:lnTo>
                  <a:lnTo>
                    <a:pt x="85" y="198"/>
                  </a:lnTo>
                  <a:lnTo>
                    <a:pt x="85" y="190"/>
                  </a:lnTo>
                  <a:lnTo>
                    <a:pt x="90" y="183"/>
                  </a:lnTo>
                  <a:lnTo>
                    <a:pt x="98" y="183"/>
                  </a:lnTo>
                  <a:lnTo>
                    <a:pt x="99" y="186"/>
                  </a:lnTo>
                  <a:lnTo>
                    <a:pt x="99" y="196"/>
                  </a:lnTo>
                  <a:lnTo>
                    <a:pt x="110" y="203"/>
                  </a:lnTo>
                  <a:lnTo>
                    <a:pt x="114" y="203"/>
                  </a:lnTo>
                  <a:lnTo>
                    <a:pt x="123" y="204"/>
                  </a:lnTo>
                  <a:lnTo>
                    <a:pt x="126" y="201"/>
                  </a:lnTo>
                  <a:lnTo>
                    <a:pt x="123" y="192"/>
                  </a:lnTo>
                  <a:lnTo>
                    <a:pt x="128" y="186"/>
                  </a:lnTo>
                  <a:lnTo>
                    <a:pt x="133" y="184"/>
                  </a:lnTo>
                  <a:lnTo>
                    <a:pt x="133" y="177"/>
                  </a:lnTo>
                  <a:lnTo>
                    <a:pt x="136" y="175"/>
                  </a:lnTo>
                  <a:lnTo>
                    <a:pt x="142" y="174"/>
                  </a:lnTo>
                  <a:lnTo>
                    <a:pt x="148" y="180"/>
                  </a:lnTo>
                  <a:lnTo>
                    <a:pt x="158" y="174"/>
                  </a:lnTo>
                  <a:lnTo>
                    <a:pt x="164" y="174"/>
                  </a:lnTo>
                  <a:lnTo>
                    <a:pt x="164" y="180"/>
                  </a:lnTo>
                  <a:lnTo>
                    <a:pt x="169" y="186"/>
                  </a:lnTo>
                  <a:lnTo>
                    <a:pt x="172" y="187"/>
                  </a:lnTo>
                  <a:lnTo>
                    <a:pt x="173" y="193"/>
                  </a:lnTo>
                  <a:lnTo>
                    <a:pt x="172" y="199"/>
                  </a:lnTo>
                  <a:lnTo>
                    <a:pt x="169" y="201"/>
                  </a:lnTo>
                  <a:lnTo>
                    <a:pt x="166" y="198"/>
                  </a:lnTo>
                  <a:lnTo>
                    <a:pt x="161" y="203"/>
                  </a:lnTo>
                  <a:lnTo>
                    <a:pt x="157" y="201"/>
                  </a:lnTo>
                  <a:lnTo>
                    <a:pt x="158" y="209"/>
                  </a:lnTo>
                  <a:lnTo>
                    <a:pt x="163" y="216"/>
                  </a:lnTo>
                  <a:lnTo>
                    <a:pt x="167" y="213"/>
                  </a:lnTo>
                  <a:lnTo>
                    <a:pt x="173" y="216"/>
                  </a:lnTo>
                  <a:lnTo>
                    <a:pt x="180" y="219"/>
                  </a:lnTo>
                  <a:lnTo>
                    <a:pt x="189" y="228"/>
                  </a:lnTo>
                  <a:lnTo>
                    <a:pt x="187" y="233"/>
                  </a:lnTo>
                  <a:lnTo>
                    <a:pt x="180" y="231"/>
                  </a:lnTo>
                  <a:lnTo>
                    <a:pt x="180" y="237"/>
                  </a:lnTo>
                  <a:lnTo>
                    <a:pt x="184" y="239"/>
                  </a:lnTo>
                  <a:lnTo>
                    <a:pt x="189" y="244"/>
                  </a:lnTo>
                  <a:lnTo>
                    <a:pt x="184" y="247"/>
                  </a:lnTo>
                  <a:lnTo>
                    <a:pt x="181" y="256"/>
                  </a:lnTo>
                  <a:lnTo>
                    <a:pt x="183" y="266"/>
                  </a:lnTo>
                  <a:lnTo>
                    <a:pt x="184" y="271"/>
                  </a:lnTo>
                  <a:lnTo>
                    <a:pt x="198" y="275"/>
                  </a:lnTo>
                  <a:lnTo>
                    <a:pt x="204" y="272"/>
                  </a:lnTo>
                  <a:lnTo>
                    <a:pt x="210" y="271"/>
                  </a:lnTo>
                  <a:lnTo>
                    <a:pt x="213" y="271"/>
                  </a:lnTo>
                  <a:lnTo>
                    <a:pt x="213" y="262"/>
                  </a:lnTo>
                  <a:lnTo>
                    <a:pt x="219" y="253"/>
                  </a:lnTo>
                  <a:lnTo>
                    <a:pt x="219" y="247"/>
                  </a:lnTo>
                  <a:lnTo>
                    <a:pt x="221" y="237"/>
                  </a:lnTo>
                  <a:lnTo>
                    <a:pt x="224" y="230"/>
                  </a:lnTo>
                  <a:lnTo>
                    <a:pt x="227" y="224"/>
                  </a:lnTo>
                  <a:lnTo>
                    <a:pt x="228" y="206"/>
                  </a:lnTo>
                  <a:lnTo>
                    <a:pt x="231" y="201"/>
                  </a:lnTo>
                  <a:lnTo>
                    <a:pt x="236" y="193"/>
                  </a:lnTo>
                  <a:lnTo>
                    <a:pt x="240" y="175"/>
                  </a:lnTo>
                  <a:lnTo>
                    <a:pt x="249" y="154"/>
                  </a:lnTo>
                  <a:lnTo>
                    <a:pt x="249" y="140"/>
                  </a:lnTo>
                  <a:lnTo>
                    <a:pt x="248" y="134"/>
                  </a:lnTo>
                  <a:lnTo>
                    <a:pt x="252" y="120"/>
                  </a:lnTo>
                  <a:lnTo>
                    <a:pt x="268" y="93"/>
                  </a:lnTo>
                  <a:lnTo>
                    <a:pt x="268" y="93"/>
                  </a:lnTo>
                  <a:lnTo>
                    <a:pt x="268" y="82"/>
                  </a:lnTo>
                  <a:lnTo>
                    <a:pt x="269" y="73"/>
                  </a:lnTo>
                  <a:lnTo>
                    <a:pt x="269" y="66"/>
                  </a:lnTo>
                  <a:lnTo>
                    <a:pt x="269" y="60"/>
                  </a:lnTo>
                  <a:lnTo>
                    <a:pt x="280" y="49"/>
                  </a:lnTo>
                  <a:lnTo>
                    <a:pt x="281" y="46"/>
                  </a:lnTo>
                  <a:lnTo>
                    <a:pt x="280" y="32"/>
                  </a:lnTo>
                  <a:lnTo>
                    <a:pt x="280" y="32"/>
                  </a:lnTo>
                  <a:lnTo>
                    <a:pt x="281" y="26"/>
                  </a:lnTo>
                  <a:lnTo>
                    <a:pt x="287" y="19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6" y="8"/>
                  </a:lnTo>
                  <a:lnTo>
                    <a:pt x="296" y="13"/>
                  </a:lnTo>
                  <a:lnTo>
                    <a:pt x="301" y="13"/>
                  </a:lnTo>
                  <a:lnTo>
                    <a:pt x="306" y="10"/>
                  </a:lnTo>
                  <a:lnTo>
                    <a:pt x="307" y="6"/>
                  </a:lnTo>
                  <a:lnTo>
                    <a:pt x="315" y="5"/>
                  </a:lnTo>
                  <a:lnTo>
                    <a:pt x="328" y="8"/>
                  </a:lnTo>
                  <a:lnTo>
                    <a:pt x="331" y="6"/>
                  </a:lnTo>
                  <a:lnTo>
                    <a:pt x="333" y="16"/>
                  </a:lnTo>
                  <a:lnTo>
                    <a:pt x="340" y="20"/>
                  </a:lnTo>
                  <a:lnTo>
                    <a:pt x="348" y="22"/>
                  </a:lnTo>
                  <a:lnTo>
                    <a:pt x="356" y="28"/>
                  </a:lnTo>
                  <a:lnTo>
                    <a:pt x="365" y="26"/>
                  </a:lnTo>
                  <a:lnTo>
                    <a:pt x="372" y="22"/>
                  </a:lnTo>
                  <a:lnTo>
                    <a:pt x="377" y="16"/>
                  </a:lnTo>
                  <a:lnTo>
                    <a:pt x="384" y="22"/>
                  </a:lnTo>
                  <a:lnTo>
                    <a:pt x="387" y="17"/>
                  </a:lnTo>
                  <a:lnTo>
                    <a:pt x="398" y="13"/>
                  </a:lnTo>
                  <a:lnTo>
                    <a:pt x="398" y="6"/>
                  </a:lnTo>
                  <a:lnTo>
                    <a:pt x="410" y="8"/>
                  </a:lnTo>
                  <a:lnTo>
                    <a:pt x="415" y="11"/>
                  </a:lnTo>
                  <a:lnTo>
                    <a:pt x="415" y="0"/>
                  </a:lnTo>
                  <a:lnTo>
                    <a:pt x="424" y="6"/>
                  </a:lnTo>
                  <a:lnTo>
                    <a:pt x="430" y="6"/>
                  </a:lnTo>
                  <a:lnTo>
                    <a:pt x="436" y="10"/>
                  </a:lnTo>
                  <a:lnTo>
                    <a:pt x="438" y="23"/>
                  </a:lnTo>
                  <a:lnTo>
                    <a:pt x="442" y="37"/>
                  </a:lnTo>
                  <a:lnTo>
                    <a:pt x="448" y="37"/>
                  </a:lnTo>
                  <a:lnTo>
                    <a:pt x="454" y="46"/>
                  </a:lnTo>
                  <a:lnTo>
                    <a:pt x="460" y="44"/>
                  </a:lnTo>
                  <a:lnTo>
                    <a:pt x="474" y="52"/>
                  </a:lnTo>
                  <a:lnTo>
                    <a:pt x="480" y="55"/>
                  </a:lnTo>
                  <a:lnTo>
                    <a:pt x="485" y="51"/>
                  </a:lnTo>
                  <a:lnTo>
                    <a:pt x="492" y="55"/>
                  </a:lnTo>
                  <a:lnTo>
                    <a:pt x="494" y="54"/>
                  </a:lnTo>
                  <a:lnTo>
                    <a:pt x="497" y="54"/>
                  </a:lnTo>
                  <a:lnTo>
                    <a:pt x="500" y="67"/>
                  </a:lnTo>
                  <a:lnTo>
                    <a:pt x="494" y="70"/>
                  </a:lnTo>
                  <a:lnTo>
                    <a:pt x="494" y="76"/>
                  </a:lnTo>
                  <a:lnTo>
                    <a:pt x="497" y="76"/>
                  </a:lnTo>
                  <a:lnTo>
                    <a:pt x="494" y="82"/>
                  </a:lnTo>
                  <a:lnTo>
                    <a:pt x="501" y="87"/>
                  </a:lnTo>
                  <a:lnTo>
                    <a:pt x="510" y="87"/>
                  </a:lnTo>
                  <a:lnTo>
                    <a:pt x="518" y="92"/>
                  </a:lnTo>
                  <a:lnTo>
                    <a:pt x="518" y="95"/>
                  </a:lnTo>
                  <a:lnTo>
                    <a:pt x="526" y="98"/>
                  </a:lnTo>
                  <a:lnTo>
                    <a:pt x="530" y="104"/>
                  </a:lnTo>
                  <a:lnTo>
                    <a:pt x="526" y="110"/>
                  </a:lnTo>
                  <a:lnTo>
                    <a:pt x="524" y="113"/>
                  </a:lnTo>
                  <a:lnTo>
                    <a:pt x="532" y="116"/>
                  </a:lnTo>
                  <a:lnTo>
                    <a:pt x="530" y="127"/>
                  </a:lnTo>
                  <a:lnTo>
                    <a:pt x="533" y="131"/>
                  </a:lnTo>
                  <a:lnTo>
                    <a:pt x="541" y="134"/>
                  </a:lnTo>
                  <a:lnTo>
                    <a:pt x="545" y="136"/>
                  </a:lnTo>
                  <a:lnTo>
                    <a:pt x="545" y="140"/>
                  </a:lnTo>
                  <a:lnTo>
                    <a:pt x="547" y="143"/>
                  </a:lnTo>
                  <a:lnTo>
                    <a:pt x="548" y="155"/>
                  </a:lnTo>
                  <a:lnTo>
                    <a:pt x="551" y="158"/>
                  </a:lnTo>
                  <a:lnTo>
                    <a:pt x="553" y="152"/>
                  </a:lnTo>
                  <a:lnTo>
                    <a:pt x="554" y="131"/>
                  </a:lnTo>
                  <a:lnTo>
                    <a:pt x="557" y="128"/>
                  </a:lnTo>
                  <a:lnTo>
                    <a:pt x="562" y="140"/>
                  </a:lnTo>
                  <a:lnTo>
                    <a:pt x="565" y="154"/>
                  </a:lnTo>
                  <a:lnTo>
                    <a:pt x="570" y="151"/>
                  </a:lnTo>
                  <a:lnTo>
                    <a:pt x="574" y="151"/>
                  </a:lnTo>
                  <a:lnTo>
                    <a:pt x="580" y="146"/>
                  </a:lnTo>
                  <a:lnTo>
                    <a:pt x="582" y="152"/>
                  </a:lnTo>
                  <a:lnTo>
                    <a:pt x="586" y="152"/>
                  </a:lnTo>
                  <a:lnTo>
                    <a:pt x="582" y="171"/>
                  </a:lnTo>
                  <a:lnTo>
                    <a:pt x="579" y="172"/>
                  </a:lnTo>
                  <a:lnTo>
                    <a:pt x="577" y="184"/>
                  </a:lnTo>
                  <a:lnTo>
                    <a:pt x="585" y="187"/>
                  </a:lnTo>
                  <a:lnTo>
                    <a:pt x="586" y="193"/>
                  </a:lnTo>
                  <a:lnTo>
                    <a:pt x="594" y="189"/>
                  </a:lnTo>
                  <a:lnTo>
                    <a:pt x="600" y="189"/>
                  </a:lnTo>
                  <a:lnTo>
                    <a:pt x="606" y="192"/>
                  </a:lnTo>
                  <a:lnTo>
                    <a:pt x="623" y="187"/>
                  </a:lnTo>
                  <a:lnTo>
                    <a:pt x="632" y="177"/>
                  </a:lnTo>
                  <a:lnTo>
                    <a:pt x="635" y="169"/>
                  </a:lnTo>
                  <a:lnTo>
                    <a:pt x="642" y="168"/>
                  </a:lnTo>
                  <a:lnTo>
                    <a:pt x="647" y="169"/>
                  </a:lnTo>
                  <a:lnTo>
                    <a:pt x="652" y="166"/>
                  </a:lnTo>
                  <a:lnTo>
                    <a:pt x="656" y="155"/>
                  </a:lnTo>
                  <a:lnTo>
                    <a:pt x="659" y="143"/>
                  </a:lnTo>
                  <a:lnTo>
                    <a:pt x="664" y="140"/>
                  </a:lnTo>
                  <a:lnTo>
                    <a:pt x="670" y="139"/>
                  </a:lnTo>
                  <a:lnTo>
                    <a:pt x="673" y="134"/>
                  </a:lnTo>
                  <a:lnTo>
                    <a:pt x="676" y="127"/>
                  </a:lnTo>
                  <a:lnTo>
                    <a:pt x="679" y="131"/>
                  </a:lnTo>
                  <a:lnTo>
                    <a:pt x="680" y="136"/>
                  </a:lnTo>
                  <a:lnTo>
                    <a:pt x="677" y="143"/>
                  </a:lnTo>
                  <a:lnTo>
                    <a:pt x="682" y="143"/>
                  </a:lnTo>
                  <a:lnTo>
                    <a:pt x="691" y="143"/>
                  </a:lnTo>
                  <a:lnTo>
                    <a:pt x="699" y="149"/>
                  </a:lnTo>
                  <a:lnTo>
                    <a:pt x="700" y="152"/>
                  </a:lnTo>
                  <a:lnTo>
                    <a:pt x="715" y="154"/>
                  </a:lnTo>
                  <a:lnTo>
                    <a:pt x="718" y="166"/>
                  </a:lnTo>
                  <a:lnTo>
                    <a:pt x="717" y="174"/>
                  </a:lnTo>
                  <a:lnTo>
                    <a:pt x="723" y="192"/>
                  </a:lnTo>
                  <a:lnTo>
                    <a:pt x="732" y="186"/>
                  </a:lnTo>
                  <a:lnTo>
                    <a:pt x="736" y="187"/>
                  </a:lnTo>
                  <a:lnTo>
                    <a:pt x="744" y="184"/>
                  </a:lnTo>
                  <a:lnTo>
                    <a:pt x="777" y="189"/>
                  </a:lnTo>
                  <a:lnTo>
                    <a:pt x="791" y="189"/>
                  </a:lnTo>
                  <a:lnTo>
                    <a:pt x="797" y="180"/>
                  </a:lnTo>
                  <a:lnTo>
                    <a:pt x="800" y="184"/>
                  </a:lnTo>
                  <a:lnTo>
                    <a:pt x="803" y="183"/>
                  </a:lnTo>
                  <a:lnTo>
                    <a:pt x="811" y="174"/>
                  </a:lnTo>
                  <a:lnTo>
                    <a:pt x="814" y="168"/>
                  </a:lnTo>
                  <a:lnTo>
                    <a:pt x="821" y="169"/>
                  </a:lnTo>
                  <a:lnTo>
                    <a:pt x="825" y="161"/>
                  </a:lnTo>
                  <a:lnTo>
                    <a:pt x="828" y="149"/>
                  </a:lnTo>
                  <a:lnTo>
                    <a:pt x="829" y="146"/>
                  </a:lnTo>
                  <a:lnTo>
                    <a:pt x="838" y="149"/>
                  </a:lnTo>
                  <a:lnTo>
                    <a:pt x="850" y="122"/>
                  </a:lnTo>
                  <a:lnTo>
                    <a:pt x="855" y="116"/>
                  </a:lnTo>
                  <a:lnTo>
                    <a:pt x="859" y="105"/>
                  </a:lnTo>
                  <a:lnTo>
                    <a:pt x="864" y="104"/>
                  </a:lnTo>
                  <a:lnTo>
                    <a:pt x="876" y="95"/>
                  </a:lnTo>
                  <a:lnTo>
                    <a:pt x="887" y="82"/>
                  </a:lnTo>
                  <a:lnTo>
                    <a:pt x="894" y="67"/>
                  </a:lnTo>
                  <a:lnTo>
                    <a:pt x="899" y="61"/>
                  </a:lnTo>
                  <a:lnTo>
                    <a:pt x="900" y="63"/>
                  </a:lnTo>
                  <a:lnTo>
                    <a:pt x="919" y="67"/>
                  </a:lnTo>
                  <a:lnTo>
                    <a:pt x="925" y="75"/>
                  </a:lnTo>
                  <a:lnTo>
                    <a:pt x="928" y="75"/>
                  </a:lnTo>
                  <a:lnTo>
                    <a:pt x="940" y="82"/>
                  </a:lnTo>
                  <a:lnTo>
                    <a:pt x="949" y="92"/>
                  </a:lnTo>
                  <a:lnTo>
                    <a:pt x="954" y="90"/>
                  </a:lnTo>
                  <a:lnTo>
                    <a:pt x="960" y="101"/>
                  </a:lnTo>
                  <a:lnTo>
                    <a:pt x="955" y="105"/>
                  </a:lnTo>
                  <a:lnTo>
                    <a:pt x="954" y="113"/>
                  </a:lnTo>
                  <a:lnTo>
                    <a:pt x="949" y="119"/>
                  </a:lnTo>
                  <a:lnTo>
                    <a:pt x="943" y="122"/>
                  </a:lnTo>
                  <a:lnTo>
                    <a:pt x="943" y="127"/>
                  </a:lnTo>
                  <a:lnTo>
                    <a:pt x="937" y="139"/>
                  </a:lnTo>
                  <a:lnTo>
                    <a:pt x="934" y="146"/>
                  </a:lnTo>
                  <a:lnTo>
                    <a:pt x="935" y="155"/>
                  </a:lnTo>
                  <a:lnTo>
                    <a:pt x="926" y="165"/>
                  </a:lnTo>
                  <a:lnTo>
                    <a:pt x="931" y="175"/>
                  </a:lnTo>
                  <a:lnTo>
                    <a:pt x="937" y="186"/>
                  </a:lnTo>
                  <a:lnTo>
                    <a:pt x="938" y="190"/>
                  </a:lnTo>
                  <a:lnTo>
                    <a:pt x="931" y="199"/>
                  </a:lnTo>
                  <a:lnTo>
                    <a:pt x="926" y="201"/>
                  </a:lnTo>
                  <a:lnTo>
                    <a:pt x="919" y="195"/>
                  </a:lnTo>
                  <a:lnTo>
                    <a:pt x="911" y="198"/>
                  </a:lnTo>
                  <a:lnTo>
                    <a:pt x="903" y="196"/>
                  </a:lnTo>
                  <a:lnTo>
                    <a:pt x="897" y="207"/>
                  </a:lnTo>
                  <a:lnTo>
                    <a:pt x="890" y="203"/>
                  </a:lnTo>
                  <a:lnTo>
                    <a:pt x="885" y="207"/>
                  </a:lnTo>
                  <a:lnTo>
                    <a:pt x="881" y="207"/>
                  </a:lnTo>
                  <a:lnTo>
                    <a:pt x="876" y="215"/>
                  </a:lnTo>
                  <a:lnTo>
                    <a:pt x="867" y="216"/>
                  </a:lnTo>
                  <a:lnTo>
                    <a:pt x="869" y="222"/>
                  </a:lnTo>
                  <a:lnTo>
                    <a:pt x="861" y="221"/>
                  </a:lnTo>
                  <a:lnTo>
                    <a:pt x="858" y="222"/>
                  </a:lnTo>
                  <a:lnTo>
                    <a:pt x="856" y="228"/>
                  </a:lnTo>
                  <a:lnTo>
                    <a:pt x="858" y="231"/>
                  </a:lnTo>
                  <a:lnTo>
                    <a:pt x="853" y="236"/>
                  </a:lnTo>
                  <a:lnTo>
                    <a:pt x="853" y="236"/>
                  </a:lnTo>
                  <a:lnTo>
                    <a:pt x="869" y="244"/>
                  </a:lnTo>
                  <a:lnTo>
                    <a:pt x="870" y="248"/>
                  </a:lnTo>
                  <a:lnTo>
                    <a:pt x="867" y="256"/>
                  </a:lnTo>
                  <a:lnTo>
                    <a:pt x="864" y="254"/>
                  </a:lnTo>
                  <a:lnTo>
                    <a:pt x="859" y="268"/>
                  </a:lnTo>
                  <a:lnTo>
                    <a:pt x="855" y="277"/>
                  </a:lnTo>
                  <a:lnTo>
                    <a:pt x="856" y="283"/>
                  </a:lnTo>
                  <a:lnTo>
                    <a:pt x="850" y="286"/>
                  </a:lnTo>
                  <a:lnTo>
                    <a:pt x="852" y="289"/>
                  </a:lnTo>
                  <a:lnTo>
                    <a:pt x="861" y="288"/>
                  </a:lnTo>
                  <a:lnTo>
                    <a:pt x="864" y="283"/>
                  </a:lnTo>
                  <a:lnTo>
                    <a:pt x="865" y="280"/>
                  </a:lnTo>
                  <a:lnTo>
                    <a:pt x="872" y="277"/>
                  </a:lnTo>
                  <a:lnTo>
                    <a:pt x="876" y="279"/>
                  </a:lnTo>
                  <a:lnTo>
                    <a:pt x="884" y="277"/>
                  </a:lnTo>
                  <a:lnTo>
                    <a:pt x="894" y="280"/>
                  </a:lnTo>
                  <a:lnTo>
                    <a:pt x="900" y="277"/>
                  </a:lnTo>
                  <a:lnTo>
                    <a:pt x="903" y="271"/>
                  </a:lnTo>
                  <a:lnTo>
                    <a:pt x="916" y="271"/>
                  </a:lnTo>
                  <a:lnTo>
                    <a:pt x="925" y="269"/>
                  </a:lnTo>
                  <a:lnTo>
                    <a:pt x="928" y="275"/>
                  </a:lnTo>
                  <a:lnTo>
                    <a:pt x="940" y="275"/>
                  </a:lnTo>
                  <a:lnTo>
                    <a:pt x="943" y="277"/>
                  </a:lnTo>
                  <a:lnTo>
                    <a:pt x="949" y="275"/>
                  </a:lnTo>
                  <a:lnTo>
                    <a:pt x="955" y="271"/>
                  </a:lnTo>
                  <a:lnTo>
                    <a:pt x="955" y="269"/>
                  </a:lnTo>
                  <a:lnTo>
                    <a:pt x="969" y="262"/>
                  </a:lnTo>
                  <a:lnTo>
                    <a:pt x="976" y="256"/>
                  </a:lnTo>
                  <a:lnTo>
                    <a:pt x="975" y="247"/>
                  </a:lnTo>
                  <a:lnTo>
                    <a:pt x="988" y="233"/>
                  </a:lnTo>
                  <a:lnTo>
                    <a:pt x="990" y="230"/>
                  </a:lnTo>
                  <a:lnTo>
                    <a:pt x="1001" y="224"/>
                  </a:lnTo>
                  <a:lnTo>
                    <a:pt x="1007" y="224"/>
                  </a:lnTo>
                  <a:lnTo>
                    <a:pt x="1010" y="221"/>
                  </a:lnTo>
                  <a:lnTo>
                    <a:pt x="1022" y="215"/>
                  </a:lnTo>
                  <a:lnTo>
                    <a:pt x="1031" y="207"/>
                  </a:lnTo>
                  <a:lnTo>
                    <a:pt x="1040" y="192"/>
                  </a:lnTo>
                  <a:lnTo>
                    <a:pt x="1038" y="183"/>
                  </a:lnTo>
                  <a:lnTo>
                    <a:pt x="1031" y="183"/>
                  </a:lnTo>
                  <a:lnTo>
                    <a:pt x="1031" y="177"/>
                  </a:lnTo>
                  <a:lnTo>
                    <a:pt x="1022" y="187"/>
                  </a:lnTo>
                  <a:lnTo>
                    <a:pt x="1016" y="190"/>
                  </a:lnTo>
                  <a:lnTo>
                    <a:pt x="1013" y="186"/>
                  </a:lnTo>
                  <a:lnTo>
                    <a:pt x="1007" y="180"/>
                  </a:lnTo>
                  <a:lnTo>
                    <a:pt x="999" y="165"/>
                  </a:lnTo>
                  <a:lnTo>
                    <a:pt x="1007" y="158"/>
                  </a:lnTo>
                  <a:lnTo>
                    <a:pt x="1007" y="155"/>
                  </a:lnTo>
                  <a:lnTo>
                    <a:pt x="1004" y="154"/>
                  </a:lnTo>
                  <a:lnTo>
                    <a:pt x="1005" y="143"/>
                  </a:lnTo>
                  <a:lnTo>
                    <a:pt x="1010" y="128"/>
                  </a:lnTo>
                  <a:lnTo>
                    <a:pt x="1014" y="120"/>
                  </a:lnTo>
                  <a:lnTo>
                    <a:pt x="1017" y="111"/>
                  </a:lnTo>
                  <a:lnTo>
                    <a:pt x="1025" y="102"/>
                  </a:lnTo>
                  <a:lnTo>
                    <a:pt x="1038" y="95"/>
                  </a:lnTo>
                  <a:lnTo>
                    <a:pt x="1052" y="93"/>
                  </a:lnTo>
                  <a:lnTo>
                    <a:pt x="1055" y="95"/>
                  </a:lnTo>
                  <a:lnTo>
                    <a:pt x="1058" y="101"/>
                  </a:lnTo>
                  <a:lnTo>
                    <a:pt x="1064" y="110"/>
                  </a:lnTo>
                  <a:lnTo>
                    <a:pt x="1073" y="114"/>
                  </a:lnTo>
                  <a:lnTo>
                    <a:pt x="1079" y="116"/>
                  </a:lnTo>
                  <a:lnTo>
                    <a:pt x="1084" y="107"/>
                  </a:lnTo>
                  <a:lnTo>
                    <a:pt x="1087" y="107"/>
                  </a:lnTo>
                  <a:lnTo>
                    <a:pt x="1092" y="99"/>
                  </a:lnTo>
                  <a:lnTo>
                    <a:pt x="1101" y="99"/>
                  </a:lnTo>
                  <a:lnTo>
                    <a:pt x="1125" y="85"/>
                  </a:lnTo>
                  <a:lnTo>
                    <a:pt x="1128" y="79"/>
                  </a:lnTo>
                  <a:lnTo>
                    <a:pt x="1128" y="73"/>
                  </a:lnTo>
                  <a:lnTo>
                    <a:pt x="1131" y="67"/>
                  </a:lnTo>
                  <a:lnTo>
                    <a:pt x="1143" y="61"/>
                  </a:lnTo>
                  <a:lnTo>
                    <a:pt x="1148" y="63"/>
                  </a:lnTo>
                  <a:lnTo>
                    <a:pt x="1158" y="69"/>
                  </a:lnTo>
                  <a:lnTo>
                    <a:pt x="1163" y="69"/>
                  </a:lnTo>
                  <a:lnTo>
                    <a:pt x="1184" y="61"/>
                  </a:lnTo>
                  <a:lnTo>
                    <a:pt x="1210" y="58"/>
                  </a:lnTo>
                  <a:lnTo>
                    <a:pt x="1222" y="58"/>
                  </a:lnTo>
                  <a:lnTo>
                    <a:pt x="1231" y="55"/>
                  </a:lnTo>
                  <a:lnTo>
                    <a:pt x="1255" y="55"/>
                  </a:lnTo>
                  <a:lnTo>
                    <a:pt x="1263" y="57"/>
                  </a:lnTo>
                  <a:lnTo>
                    <a:pt x="1275" y="58"/>
                  </a:lnTo>
                  <a:lnTo>
                    <a:pt x="1277" y="60"/>
                  </a:lnTo>
                  <a:lnTo>
                    <a:pt x="1293" y="64"/>
                  </a:lnTo>
                  <a:lnTo>
                    <a:pt x="1301" y="63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4" name="Freeform 6903">
              <a:extLst>
                <a:ext uri="{FF2B5EF4-FFF2-40B4-BE49-F238E27FC236}">
                  <a16:creationId xmlns:a16="http://schemas.microsoft.com/office/drawing/2014/main" id="{2870B096-0E5D-5AA5-A661-BDEB24685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597"/>
              <a:ext cx="57" cy="54"/>
            </a:xfrm>
            <a:custGeom>
              <a:avLst/>
              <a:gdLst>
                <a:gd name="T0" fmla="*/ 45 w 112"/>
                <a:gd name="T1" fmla="*/ 9 h 108"/>
                <a:gd name="T2" fmla="*/ 42 w 112"/>
                <a:gd name="T3" fmla="*/ 14 h 108"/>
                <a:gd name="T4" fmla="*/ 32 w 112"/>
                <a:gd name="T5" fmla="*/ 17 h 108"/>
                <a:gd name="T6" fmla="*/ 26 w 112"/>
                <a:gd name="T7" fmla="*/ 20 h 108"/>
                <a:gd name="T8" fmla="*/ 23 w 112"/>
                <a:gd name="T9" fmla="*/ 29 h 108"/>
                <a:gd name="T10" fmla="*/ 23 w 112"/>
                <a:gd name="T11" fmla="*/ 35 h 108"/>
                <a:gd name="T12" fmla="*/ 21 w 112"/>
                <a:gd name="T13" fmla="*/ 46 h 108"/>
                <a:gd name="T14" fmla="*/ 14 w 112"/>
                <a:gd name="T15" fmla="*/ 53 h 108"/>
                <a:gd name="T16" fmla="*/ 12 w 112"/>
                <a:gd name="T17" fmla="*/ 58 h 108"/>
                <a:gd name="T18" fmla="*/ 1 w 112"/>
                <a:gd name="T19" fmla="*/ 67 h 108"/>
                <a:gd name="T20" fmla="*/ 0 w 112"/>
                <a:gd name="T21" fmla="*/ 69 h 108"/>
                <a:gd name="T22" fmla="*/ 6 w 112"/>
                <a:gd name="T23" fmla="*/ 69 h 108"/>
                <a:gd name="T24" fmla="*/ 15 w 112"/>
                <a:gd name="T25" fmla="*/ 75 h 108"/>
                <a:gd name="T26" fmla="*/ 7 w 112"/>
                <a:gd name="T27" fmla="*/ 85 h 108"/>
                <a:gd name="T28" fmla="*/ 14 w 112"/>
                <a:gd name="T29" fmla="*/ 94 h 108"/>
                <a:gd name="T30" fmla="*/ 12 w 112"/>
                <a:gd name="T31" fmla="*/ 102 h 108"/>
                <a:gd name="T32" fmla="*/ 30 w 112"/>
                <a:gd name="T33" fmla="*/ 97 h 108"/>
                <a:gd name="T34" fmla="*/ 42 w 112"/>
                <a:gd name="T35" fmla="*/ 99 h 108"/>
                <a:gd name="T36" fmla="*/ 51 w 112"/>
                <a:gd name="T37" fmla="*/ 105 h 108"/>
                <a:gd name="T38" fmla="*/ 64 w 112"/>
                <a:gd name="T39" fmla="*/ 105 h 108"/>
                <a:gd name="T40" fmla="*/ 67 w 112"/>
                <a:gd name="T41" fmla="*/ 108 h 108"/>
                <a:gd name="T42" fmla="*/ 68 w 112"/>
                <a:gd name="T43" fmla="*/ 93 h 108"/>
                <a:gd name="T44" fmla="*/ 74 w 112"/>
                <a:gd name="T45" fmla="*/ 87 h 108"/>
                <a:gd name="T46" fmla="*/ 82 w 112"/>
                <a:gd name="T47" fmla="*/ 82 h 108"/>
                <a:gd name="T48" fmla="*/ 79 w 112"/>
                <a:gd name="T49" fmla="*/ 76 h 108"/>
                <a:gd name="T50" fmla="*/ 86 w 112"/>
                <a:gd name="T51" fmla="*/ 67 h 108"/>
                <a:gd name="T52" fmla="*/ 85 w 112"/>
                <a:gd name="T53" fmla="*/ 58 h 108"/>
                <a:gd name="T54" fmla="*/ 88 w 112"/>
                <a:gd name="T55" fmla="*/ 53 h 108"/>
                <a:gd name="T56" fmla="*/ 97 w 112"/>
                <a:gd name="T57" fmla="*/ 53 h 108"/>
                <a:gd name="T58" fmla="*/ 103 w 112"/>
                <a:gd name="T59" fmla="*/ 52 h 108"/>
                <a:gd name="T60" fmla="*/ 105 w 112"/>
                <a:gd name="T61" fmla="*/ 47 h 108"/>
                <a:gd name="T62" fmla="*/ 112 w 112"/>
                <a:gd name="T63" fmla="*/ 41 h 108"/>
                <a:gd name="T64" fmla="*/ 112 w 112"/>
                <a:gd name="T65" fmla="*/ 37 h 108"/>
                <a:gd name="T66" fmla="*/ 108 w 112"/>
                <a:gd name="T67" fmla="*/ 37 h 108"/>
                <a:gd name="T68" fmla="*/ 99 w 112"/>
                <a:gd name="T69" fmla="*/ 38 h 108"/>
                <a:gd name="T70" fmla="*/ 97 w 112"/>
                <a:gd name="T71" fmla="*/ 34 h 108"/>
                <a:gd name="T72" fmla="*/ 80 w 112"/>
                <a:gd name="T73" fmla="*/ 29 h 108"/>
                <a:gd name="T74" fmla="*/ 80 w 112"/>
                <a:gd name="T75" fmla="*/ 20 h 108"/>
                <a:gd name="T76" fmla="*/ 82 w 112"/>
                <a:gd name="T77" fmla="*/ 18 h 108"/>
                <a:gd name="T78" fmla="*/ 82 w 112"/>
                <a:gd name="T79" fmla="*/ 12 h 108"/>
                <a:gd name="T80" fmla="*/ 77 w 112"/>
                <a:gd name="T81" fmla="*/ 17 h 108"/>
                <a:gd name="T82" fmla="*/ 73 w 112"/>
                <a:gd name="T83" fmla="*/ 14 h 108"/>
                <a:gd name="T84" fmla="*/ 65 w 112"/>
                <a:gd name="T85" fmla="*/ 6 h 108"/>
                <a:gd name="T86" fmla="*/ 59 w 112"/>
                <a:gd name="T87" fmla="*/ 6 h 108"/>
                <a:gd name="T88" fmla="*/ 56 w 112"/>
                <a:gd name="T89" fmla="*/ 0 h 108"/>
                <a:gd name="T90" fmla="*/ 50 w 112"/>
                <a:gd name="T91" fmla="*/ 9 h 108"/>
                <a:gd name="T92" fmla="*/ 45 w 112"/>
                <a:gd name="T93" fmla="*/ 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108">
                  <a:moveTo>
                    <a:pt x="45" y="9"/>
                  </a:moveTo>
                  <a:lnTo>
                    <a:pt x="42" y="14"/>
                  </a:lnTo>
                  <a:lnTo>
                    <a:pt x="32" y="17"/>
                  </a:lnTo>
                  <a:lnTo>
                    <a:pt x="26" y="20"/>
                  </a:lnTo>
                  <a:lnTo>
                    <a:pt x="23" y="29"/>
                  </a:lnTo>
                  <a:lnTo>
                    <a:pt x="23" y="35"/>
                  </a:lnTo>
                  <a:lnTo>
                    <a:pt x="21" y="46"/>
                  </a:lnTo>
                  <a:lnTo>
                    <a:pt x="14" y="53"/>
                  </a:lnTo>
                  <a:lnTo>
                    <a:pt x="12" y="58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6" y="69"/>
                  </a:lnTo>
                  <a:lnTo>
                    <a:pt x="15" y="75"/>
                  </a:lnTo>
                  <a:lnTo>
                    <a:pt x="7" y="85"/>
                  </a:lnTo>
                  <a:lnTo>
                    <a:pt x="14" y="94"/>
                  </a:lnTo>
                  <a:lnTo>
                    <a:pt x="12" y="102"/>
                  </a:lnTo>
                  <a:lnTo>
                    <a:pt x="30" y="97"/>
                  </a:lnTo>
                  <a:lnTo>
                    <a:pt x="42" y="99"/>
                  </a:lnTo>
                  <a:lnTo>
                    <a:pt x="51" y="105"/>
                  </a:lnTo>
                  <a:lnTo>
                    <a:pt x="64" y="105"/>
                  </a:lnTo>
                  <a:lnTo>
                    <a:pt x="67" y="108"/>
                  </a:lnTo>
                  <a:lnTo>
                    <a:pt x="68" y="93"/>
                  </a:lnTo>
                  <a:lnTo>
                    <a:pt x="74" y="87"/>
                  </a:lnTo>
                  <a:lnTo>
                    <a:pt x="82" y="82"/>
                  </a:lnTo>
                  <a:lnTo>
                    <a:pt x="79" y="76"/>
                  </a:lnTo>
                  <a:lnTo>
                    <a:pt x="86" y="67"/>
                  </a:lnTo>
                  <a:lnTo>
                    <a:pt x="85" y="58"/>
                  </a:lnTo>
                  <a:lnTo>
                    <a:pt x="88" y="53"/>
                  </a:lnTo>
                  <a:lnTo>
                    <a:pt x="97" y="53"/>
                  </a:lnTo>
                  <a:lnTo>
                    <a:pt x="103" y="52"/>
                  </a:lnTo>
                  <a:lnTo>
                    <a:pt x="105" y="47"/>
                  </a:lnTo>
                  <a:lnTo>
                    <a:pt x="112" y="41"/>
                  </a:lnTo>
                  <a:lnTo>
                    <a:pt x="112" y="37"/>
                  </a:lnTo>
                  <a:lnTo>
                    <a:pt x="108" y="37"/>
                  </a:lnTo>
                  <a:lnTo>
                    <a:pt x="99" y="38"/>
                  </a:lnTo>
                  <a:lnTo>
                    <a:pt x="97" y="34"/>
                  </a:lnTo>
                  <a:lnTo>
                    <a:pt x="80" y="29"/>
                  </a:lnTo>
                  <a:lnTo>
                    <a:pt x="80" y="20"/>
                  </a:lnTo>
                  <a:lnTo>
                    <a:pt x="82" y="18"/>
                  </a:lnTo>
                  <a:lnTo>
                    <a:pt x="82" y="12"/>
                  </a:lnTo>
                  <a:lnTo>
                    <a:pt x="77" y="17"/>
                  </a:lnTo>
                  <a:lnTo>
                    <a:pt x="73" y="14"/>
                  </a:lnTo>
                  <a:lnTo>
                    <a:pt x="65" y="6"/>
                  </a:lnTo>
                  <a:lnTo>
                    <a:pt x="59" y="6"/>
                  </a:lnTo>
                  <a:lnTo>
                    <a:pt x="56" y="0"/>
                  </a:lnTo>
                  <a:lnTo>
                    <a:pt x="50" y="9"/>
                  </a:lnTo>
                  <a:lnTo>
                    <a:pt x="45" y="9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5" name="Freeform 6904">
              <a:extLst>
                <a:ext uri="{FF2B5EF4-FFF2-40B4-BE49-F238E27FC236}">
                  <a16:creationId xmlns:a16="http://schemas.microsoft.com/office/drawing/2014/main" id="{67E5B17B-CBE5-8EB5-93DF-3B71C4496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8"/>
              <a:ext cx="725" cy="864"/>
            </a:xfrm>
            <a:custGeom>
              <a:avLst/>
              <a:gdLst>
                <a:gd name="T0" fmla="*/ 1377 w 1450"/>
                <a:gd name="T1" fmla="*/ 583 h 1728"/>
                <a:gd name="T2" fmla="*/ 1404 w 1450"/>
                <a:gd name="T3" fmla="*/ 593 h 1728"/>
                <a:gd name="T4" fmla="*/ 1400 w 1450"/>
                <a:gd name="T5" fmla="*/ 648 h 1728"/>
                <a:gd name="T6" fmla="*/ 1395 w 1450"/>
                <a:gd name="T7" fmla="*/ 716 h 1728"/>
                <a:gd name="T8" fmla="*/ 1433 w 1450"/>
                <a:gd name="T9" fmla="*/ 763 h 1728"/>
                <a:gd name="T10" fmla="*/ 1390 w 1450"/>
                <a:gd name="T11" fmla="*/ 833 h 1728"/>
                <a:gd name="T12" fmla="*/ 1431 w 1450"/>
                <a:gd name="T13" fmla="*/ 885 h 1728"/>
                <a:gd name="T14" fmla="*/ 1428 w 1450"/>
                <a:gd name="T15" fmla="*/ 967 h 1728"/>
                <a:gd name="T16" fmla="*/ 1436 w 1450"/>
                <a:gd name="T17" fmla="*/ 1028 h 1728"/>
                <a:gd name="T18" fmla="*/ 1383 w 1450"/>
                <a:gd name="T19" fmla="*/ 1098 h 1728"/>
                <a:gd name="T20" fmla="*/ 1353 w 1450"/>
                <a:gd name="T21" fmla="*/ 1148 h 1728"/>
                <a:gd name="T22" fmla="*/ 1345 w 1450"/>
                <a:gd name="T23" fmla="*/ 1201 h 1728"/>
                <a:gd name="T24" fmla="*/ 1328 w 1450"/>
                <a:gd name="T25" fmla="*/ 1311 h 1728"/>
                <a:gd name="T26" fmla="*/ 1255 w 1450"/>
                <a:gd name="T27" fmla="*/ 1283 h 1728"/>
                <a:gd name="T28" fmla="*/ 1240 w 1450"/>
                <a:gd name="T29" fmla="*/ 1326 h 1728"/>
                <a:gd name="T30" fmla="*/ 1166 w 1450"/>
                <a:gd name="T31" fmla="*/ 1345 h 1728"/>
                <a:gd name="T32" fmla="*/ 1158 w 1450"/>
                <a:gd name="T33" fmla="*/ 1411 h 1728"/>
                <a:gd name="T34" fmla="*/ 1172 w 1450"/>
                <a:gd name="T35" fmla="*/ 1449 h 1728"/>
                <a:gd name="T36" fmla="*/ 1160 w 1450"/>
                <a:gd name="T37" fmla="*/ 1484 h 1728"/>
                <a:gd name="T38" fmla="*/ 1143 w 1450"/>
                <a:gd name="T39" fmla="*/ 1539 h 1728"/>
                <a:gd name="T40" fmla="*/ 1149 w 1450"/>
                <a:gd name="T41" fmla="*/ 1567 h 1728"/>
                <a:gd name="T42" fmla="*/ 1125 w 1450"/>
                <a:gd name="T43" fmla="*/ 1637 h 1728"/>
                <a:gd name="T44" fmla="*/ 1076 w 1450"/>
                <a:gd name="T45" fmla="*/ 1687 h 1728"/>
                <a:gd name="T46" fmla="*/ 1034 w 1450"/>
                <a:gd name="T47" fmla="*/ 1707 h 1728"/>
                <a:gd name="T48" fmla="*/ 997 w 1450"/>
                <a:gd name="T49" fmla="*/ 1669 h 1728"/>
                <a:gd name="T50" fmla="*/ 944 w 1450"/>
                <a:gd name="T51" fmla="*/ 1624 h 1728"/>
                <a:gd name="T52" fmla="*/ 906 w 1450"/>
                <a:gd name="T53" fmla="*/ 1578 h 1728"/>
                <a:gd name="T54" fmla="*/ 879 w 1450"/>
                <a:gd name="T55" fmla="*/ 1519 h 1728"/>
                <a:gd name="T56" fmla="*/ 809 w 1450"/>
                <a:gd name="T57" fmla="*/ 1546 h 1728"/>
                <a:gd name="T58" fmla="*/ 741 w 1450"/>
                <a:gd name="T59" fmla="*/ 1548 h 1728"/>
                <a:gd name="T60" fmla="*/ 676 w 1450"/>
                <a:gd name="T61" fmla="*/ 1543 h 1728"/>
                <a:gd name="T62" fmla="*/ 620 w 1450"/>
                <a:gd name="T63" fmla="*/ 1528 h 1728"/>
                <a:gd name="T64" fmla="*/ 576 w 1450"/>
                <a:gd name="T65" fmla="*/ 1523 h 1728"/>
                <a:gd name="T66" fmla="*/ 503 w 1450"/>
                <a:gd name="T67" fmla="*/ 1484 h 1728"/>
                <a:gd name="T68" fmla="*/ 437 w 1450"/>
                <a:gd name="T69" fmla="*/ 1478 h 1728"/>
                <a:gd name="T70" fmla="*/ 384 w 1450"/>
                <a:gd name="T71" fmla="*/ 1466 h 1728"/>
                <a:gd name="T72" fmla="*/ 322 w 1450"/>
                <a:gd name="T73" fmla="*/ 1449 h 1728"/>
                <a:gd name="T74" fmla="*/ 243 w 1450"/>
                <a:gd name="T75" fmla="*/ 1469 h 1728"/>
                <a:gd name="T76" fmla="*/ 189 w 1450"/>
                <a:gd name="T77" fmla="*/ 1453 h 1728"/>
                <a:gd name="T78" fmla="*/ 152 w 1450"/>
                <a:gd name="T79" fmla="*/ 1415 h 1728"/>
                <a:gd name="T80" fmla="*/ 196 w 1450"/>
                <a:gd name="T81" fmla="*/ 1405 h 1728"/>
                <a:gd name="T82" fmla="*/ 182 w 1450"/>
                <a:gd name="T83" fmla="*/ 1309 h 1728"/>
                <a:gd name="T84" fmla="*/ 172 w 1450"/>
                <a:gd name="T85" fmla="*/ 1247 h 1728"/>
                <a:gd name="T86" fmla="*/ 179 w 1450"/>
                <a:gd name="T87" fmla="*/ 1204 h 1728"/>
                <a:gd name="T88" fmla="*/ 169 w 1450"/>
                <a:gd name="T89" fmla="*/ 1159 h 1728"/>
                <a:gd name="T90" fmla="*/ 152 w 1450"/>
                <a:gd name="T91" fmla="*/ 1127 h 1728"/>
                <a:gd name="T92" fmla="*/ 182 w 1450"/>
                <a:gd name="T93" fmla="*/ 1064 h 1728"/>
                <a:gd name="T94" fmla="*/ 178 w 1450"/>
                <a:gd name="T95" fmla="*/ 1011 h 1728"/>
                <a:gd name="T96" fmla="*/ 172 w 1450"/>
                <a:gd name="T97" fmla="*/ 937 h 1728"/>
                <a:gd name="T98" fmla="*/ 143 w 1450"/>
                <a:gd name="T99" fmla="*/ 876 h 1728"/>
                <a:gd name="T100" fmla="*/ 46 w 1450"/>
                <a:gd name="T101" fmla="*/ 786 h 1728"/>
                <a:gd name="T102" fmla="*/ 52 w 1450"/>
                <a:gd name="T103" fmla="*/ 681 h 1728"/>
                <a:gd name="T104" fmla="*/ 149 w 1450"/>
                <a:gd name="T105" fmla="*/ 678 h 1728"/>
                <a:gd name="T106" fmla="*/ 93 w 1450"/>
                <a:gd name="T107" fmla="*/ 613 h 1728"/>
                <a:gd name="T108" fmla="*/ 131 w 1450"/>
                <a:gd name="T109" fmla="*/ 529 h 1728"/>
                <a:gd name="T110" fmla="*/ 108 w 1450"/>
                <a:gd name="T111" fmla="*/ 396 h 1728"/>
                <a:gd name="T112" fmla="*/ 105 w 1450"/>
                <a:gd name="T113" fmla="*/ 365 h 1728"/>
                <a:gd name="T114" fmla="*/ 117 w 1450"/>
                <a:gd name="T115" fmla="*/ 228 h 1728"/>
                <a:gd name="T116" fmla="*/ 151 w 1450"/>
                <a:gd name="T117" fmla="*/ 119 h 1728"/>
                <a:gd name="T118" fmla="*/ 267 w 1450"/>
                <a:gd name="T119" fmla="*/ 54 h 1728"/>
                <a:gd name="T120" fmla="*/ 372 w 1450"/>
                <a:gd name="T121" fmla="*/ 29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50" h="1728">
                  <a:moveTo>
                    <a:pt x="1325" y="537"/>
                  </a:moveTo>
                  <a:lnTo>
                    <a:pt x="1330" y="535"/>
                  </a:lnTo>
                  <a:lnTo>
                    <a:pt x="1334" y="548"/>
                  </a:lnTo>
                  <a:lnTo>
                    <a:pt x="1337" y="551"/>
                  </a:lnTo>
                  <a:lnTo>
                    <a:pt x="1343" y="551"/>
                  </a:lnTo>
                  <a:lnTo>
                    <a:pt x="1343" y="557"/>
                  </a:lnTo>
                  <a:lnTo>
                    <a:pt x="1348" y="558"/>
                  </a:lnTo>
                  <a:lnTo>
                    <a:pt x="1356" y="566"/>
                  </a:lnTo>
                  <a:lnTo>
                    <a:pt x="1356" y="573"/>
                  </a:lnTo>
                  <a:lnTo>
                    <a:pt x="1356" y="573"/>
                  </a:lnTo>
                  <a:lnTo>
                    <a:pt x="1365" y="570"/>
                  </a:lnTo>
                  <a:lnTo>
                    <a:pt x="1369" y="576"/>
                  </a:lnTo>
                  <a:lnTo>
                    <a:pt x="1377" y="583"/>
                  </a:lnTo>
                  <a:lnTo>
                    <a:pt x="1380" y="592"/>
                  </a:lnTo>
                  <a:lnTo>
                    <a:pt x="1377" y="599"/>
                  </a:lnTo>
                  <a:lnTo>
                    <a:pt x="1378" y="602"/>
                  </a:lnTo>
                  <a:lnTo>
                    <a:pt x="1384" y="601"/>
                  </a:lnTo>
                  <a:lnTo>
                    <a:pt x="1384" y="613"/>
                  </a:lnTo>
                  <a:lnTo>
                    <a:pt x="1392" y="614"/>
                  </a:lnTo>
                  <a:lnTo>
                    <a:pt x="1398" y="614"/>
                  </a:lnTo>
                  <a:lnTo>
                    <a:pt x="1401" y="607"/>
                  </a:lnTo>
                  <a:lnTo>
                    <a:pt x="1398" y="602"/>
                  </a:lnTo>
                  <a:lnTo>
                    <a:pt x="1392" y="601"/>
                  </a:lnTo>
                  <a:lnTo>
                    <a:pt x="1397" y="593"/>
                  </a:lnTo>
                  <a:lnTo>
                    <a:pt x="1401" y="590"/>
                  </a:lnTo>
                  <a:lnTo>
                    <a:pt x="1404" y="593"/>
                  </a:lnTo>
                  <a:lnTo>
                    <a:pt x="1406" y="599"/>
                  </a:lnTo>
                  <a:lnTo>
                    <a:pt x="1413" y="602"/>
                  </a:lnTo>
                  <a:lnTo>
                    <a:pt x="1418" y="601"/>
                  </a:lnTo>
                  <a:lnTo>
                    <a:pt x="1422" y="604"/>
                  </a:lnTo>
                  <a:lnTo>
                    <a:pt x="1424" y="611"/>
                  </a:lnTo>
                  <a:lnTo>
                    <a:pt x="1427" y="613"/>
                  </a:lnTo>
                  <a:lnTo>
                    <a:pt x="1427" y="618"/>
                  </a:lnTo>
                  <a:lnTo>
                    <a:pt x="1418" y="627"/>
                  </a:lnTo>
                  <a:lnTo>
                    <a:pt x="1416" y="627"/>
                  </a:lnTo>
                  <a:lnTo>
                    <a:pt x="1413" y="627"/>
                  </a:lnTo>
                  <a:lnTo>
                    <a:pt x="1407" y="633"/>
                  </a:lnTo>
                  <a:lnTo>
                    <a:pt x="1404" y="643"/>
                  </a:lnTo>
                  <a:lnTo>
                    <a:pt x="1400" y="648"/>
                  </a:lnTo>
                  <a:lnTo>
                    <a:pt x="1392" y="648"/>
                  </a:lnTo>
                  <a:lnTo>
                    <a:pt x="1395" y="657"/>
                  </a:lnTo>
                  <a:lnTo>
                    <a:pt x="1398" y="657"/>
                  </a:lnTo>
                  <a:lnTo>
                    <a:pt x="1395" y="665"/>
                  </a:lnTo>
                  <a:lnTo>
                    <a:pt x="1395" y="672"/>
                  </a:lnTo>
                  <a:lnTo>
                    <a:pt x="1392" y="680"/>
                  </a:lnTo>
                  <a:lnTo>
                    <a:pt x="1395" y="684"/>
                  </a:lnTo>
                  <a:lnTo>
                    <a:pt x="1395" y="687"/>
                  </a:lnTo>
                  <a:lnTo>
                    <a:pt x="1386" y="698"/>
                  </a:lnTo>
                  <a:lnTo>
                    <a:pt x="1386" y="704"/>
                  </a:lnTo>
                  <a:lnTo>
                    <a:pt x="1381" y="710"/>
                  </a:lnTo>
                  <a:lnTo>
                    <a:pt x="1390" y="715"/>
                  </a:lnTo>
                  <a:lnTo>
                    <a:pt x="1395" y="716"/>
                  </a:lnTo>
                  <a:lnTo>
                    <a:pt x="1397" y="710"/>
                  </a:lnTo>
                  <a:lnTo>
                    <a:pt x="1406" y="712"/>
                  </a:lnTo>
                  <a:lnTo>
                    <a:pt x="1416" y="709"/>
                  </a:lnTo>
                  <a:lnTo>
                    <a:pt x="1421" y="725"/>
                  </a:lnTo>
                  <a:lnTo>
                    <a:pt x="1416" y="730"/>
                  </a:lnTo>
                  <a:lnTo>
                    <a:pt x="1422" y="733"/>
                  </a:lnTo>
                  <a:lnTo>
                    <a:pt x="1419" y="738"/>
                  </a:lnTo>
                  <a:lnTo>
                    <a:pt x="1425" y="742"/>
                  </a:lnTo>
                  <a:lnTo>
                    <a:pt x="1427" y="747"/>
                  </a:lnTo>
                  <a:lnTo>
                    <a:pt x="1431" y="748"/>
                  </a:lnTo>
                  <a:lnTo>
                    <a:pt x="1431" y="753"/>
                  </a:lnTo>
                  <a:lnTo>
                    <a:pt x="1434" y="757"/>
                  </a:lnTo>
                  <a:lnTo>
                    <a:pt x="1433" y="763"/>
                  </a:lnTo>
                  <a:lnTo>
                    <a:pt x="1428" y="768"/>
                  </a:lnTo>
                  <a:lnTo>
                    <a:pt x="1419" y="771"/>
                  </a:lnTo>
                  <a:lnTo>
                    <a:pt x="1416" y="777"/>
                  </a:lnTo>
                  <a:lnTo>
                    <a:pt x="1406" y="780"/>
                  </a:lnTo>
                  <a:lnTo>
                    <a:pt x="1404" y="779"/>
                  </a:lnTo>
                  <a:lnTo>
                    <a:pt x="1400" y="779"/>
                  </a:lnTo>
                  <a:lnTo>
                    <a:pt x="1393" y="791"/>
                  </a:lnTo>
                  <a:lnTo>
                    <a:pt x="1387" y="800"/>
                  </a:lnTo>
                  <a:lnTo>
                    <a:pt x="1386" y="804"/>
                  </a:lnTo>
                  <a:lnTo>
                    <a:pt x="1392" y="812"/>
                  </a:lnTo>
                  <a:lnTo>
                    <a:pt x="1401" y="820"/>
                  </a:lnTo>
                  <a:lnTo>
                    <a:pt x="1397" y="827"/>
                  </a:lnTo>
                  <a:lnTo>
                    <a:pt x="1390" y="833"/>
                  </a:lnTo>
                  <a:lnTo>
                    <a:pt x="1395" y="836"/>
                  </a:lnTo>
                  <a:lnTo>
                    <a:pt x="1407" y="835"/>
                  </a:lnTo>
                  <a:lnTo>
                    <a:pt x="1409" y="838"/>
                  </a:lnTo>
                  <a:lnTo>
                    <a:pt x="1419" y="841"/>
                  </a:lnTo>
                  <a:lnTo>
                    <a:pt x="1419" y="852"/>
                  </a:lnTo>
                  <a:lnTo>
                    <a:pt x="1422" y="849"/>
                  </a:lnTo>
                  <a:lnTo>
                    <a:pt x="1433" y="847"/>
                  </a:lnTo>
                  <a:lnTo>
                    <a:pt x="1437" y="849"/>
                  </a:lnTo>
                  <a:lnTo>
                    <a:pt x="1436" y="850"/>
                  </a:lnTo>
                  <a:lnTo>
                    <a:pt x="1434" y="858"/>
                  </a:lnTo>
                  <a:lnTo>
                    <a:pt x="1431" y="864"/>
                  </a:lnTo>
                  <a:lnTo>
                    <a:pt x="1428" y="882"/>
                  </a:lnTo>
                  <a:lnTo>
                    <a:pt x="1431" y="885"/>
                  </a:lnTo>
                  <a:lnTo>
                    <a:pt x="1437" y="887"/>
                  </a:lnTo>
                  <a:lnTo>
                    <a:pt x="1437" y="890"/>
                  </a:lnTo>
                  <a:lnTo>
                    <a:pt x="1444" y="891"/>
                  </a:lnTo>
                  <a:lnTo>
                    <a:pt x="1450" y="890"/>
                  </a:lnTo>
                  <a:lnTo>
                    <a:pt x="1447" y="900"/>
                  </a:lnTo>
                  <a:lnTo>
                    <a:pt x="1448" y="903"/>
                  </a:lnTo>
                  <a:lnTo>
                    <a:pt x="1448" y="917"/>
                  </a:lnTo>
                  <a:lnTo>
                    <a:pt x="1447" y="921"/>
                  </a:lnTo>
                  <a:lnTo>
                    <a:pt x="1447" y="928"/>
                  </a:lnTo>
                  <a:lnTo>
                    <a:pt x="1437" y="934"/>
                  </a:lnTo>
                  <a:lnTo>
                    <a:pt x="1437" y="943"/>
                  </a:lnTo>
                  <a:lnTo>
                    <a:pt x="1433" y="946"/>
                  </a:lnTo>
                  <a:lnTo>
                    <a:pt x="1428" y="967"/>
                  </a:lnTo>
                  <a:lnTo>
                    <a:pt x="1436" y="976"/>
                  </a:lnTo>
                  <a:lnTo>
                    <a:pt x="1434" y="981"/>
                  </a:lnTo>
                  <a:lnTo>
                    <a:pt x="1427" y="985"/>
                  </a:lnTo>
                  <a:lnTo>
                    <a:pt x="1425" y="988"/>
                  </a:lnTo>
                  <a:lnTo>
                    <a:pt x="1430" y="994"/>
                  </a:lnTo>
                  <a:lnTo>
                    <a:pt x="1437" y="993"/>
                  </a:lnTo>
                  <a:lnTo>
                    <a:pt x="1444" y="997"/>
                  </a:lnTo>
                  <a:lnTo>
                    <a:pt x="1444" y="1000"/>
                  </a:lnTo>
                  <a:lnTo>
                    <a:pt x="1448" y="1005"/>
                  </a:lnTo>
                  <a:lnTo>
                    <a:pt x="1439" y="1013"/>
                  </a:lnTo>
                  <a:lnTo>
                    <a:pt x="1436" y="1017"/>
                  </a:lnTo>
                  <a:lnTo>
                    <a:pt x="1437" y="1026"/>
                  </a:lnTo>
                  <a:lnTo>
                    <a:pt x="1436" y="1028"/>
                  </a:lnTo>
                  <a:lnTo>
                    <a:pt x="1425" y="1032"/>
                  </a:lnTo>
                  <a:lnTo>
                    <a:pt x="1419" y="1037"/>
                  </a:lnTo>
                  <a:lnTo>
                    <a:pt x="1419" y="1040"/>
                  </a:lnTo>
                  <a:lnTo>
                    <a:pt x="1415" y="1049"/>
                  </a:lnTo>
                  <a:lnTo>
                    <a:pt x="1416" y="1052"/>
                  </a:lnTo>
                  <a:lnTo>
                    <a:pt x="1398" y="1058"/>
                  </a:lnTo>
                  <a:lnTo>
                    <a:pt x="1395" y="1061"/>
                  </a:lnTo>
                  <a:lnTo>
                    <a:pt x="1398" y="1067"/>
                  </a:lnTo>
                  <a:lnTo>
                    <a:pt x="1395" y="1069"/>
                  </a:lnTo>
                  <a:lnTo>
                    <a:pt x="1386" y="1067"/>
                  </a:lnTo>
                  <a:lnTo>
                    <a:pt x="1384" y="1084"/>
                  </a:lnTo>
                  <a:lnTo>
                    <a:pt x="1386" y="1089"/>
                  </a:lnTo>
                  <a:lnTo>
                    <a:pt x="1383" y="1098"/>
                  </a:lnTo>
                  <a:lnTo>
                    <a:pt x="1381" y="1104"/>
                  </a:lnTo>
                  <a:lnTo>
                    <a:pt x="1374" y="1104"/>
                  </a:lnTo>
                  <a:lnTo>
                    <a:pt x="1372" y="1107"/>
                  </a:lnTo>
                  <a:lnTo>
                    <a:pt x="1365" y="1104"/>
                  </a:lnTo>
                  <a:lnTo>
                    <a:pt x="1357" y="1101"/>
                  </a:lnTo>
                  <a:lnTo>
                    <a:pt x="1348" y="1102"/>
                  </a:lnTo>
                  <a:lnTo>
                    <a:pt x="1346" y="1101"/>
                  </a:lnTo>
                  <a:lnTo>
                    <a:pt x="1342" y="1111"/>
                  </a:lnTo>
                  <a:lnTo>
                    <a:pt x="1334" y="1113"/>
                  </a:lnTo>
                  <a:lnTo>
                    <a:pt x="1346" y="1130"/>
                  </a:lnTo>
                  <a:lnTo>
                    <a:pt x="1353" y="1133"/>
                  </a:lnTo>
                  <a:lnTo>
                    <a:pt x="1354" y="1139"/>
                  </a:lnTo>
                  <a:lnTo>
                    <a:pt x="1353" y="1148"/>
                  </a:lnTo>
                  <a:lnTo>
                    <a:pt x="1362" y="1152"/>
                  </a:lnTo>
                  <a:lnTo>
                    <a:pt x="1356" y="1160"/>
                  </a:lnTo>
                  <a:lnTo>
                    <a:pt x="1354" y="1166"/>
                  </a:lnTo>
                  <a:lnTo>
                    <a:pt x="1349" y="1168"/>
                  </a:lnTo>
                  <a:lnTo>
                    <a:pt x="1348" y="1172"/>
                  </a:lnTo>
                  <a:lnTo>
                    <a:pt x="1362" y="1175"/>
                  </a:lnTo>
                  <a:lnTo>
                    <a:pt x="1363" y="1186"/>
                  </a:lnTo>
                  <a:lnTo>
                    <a:pt x="1362" y="1190"/>
                  </a:lnTo>
                  <a:lnTo>
                    <a:pt x="1357" y="1189"/>
                  </a:lnTo>
                  <a:lnTo>
                    <a:pt x="1353" y="1192"/>
                  </a:lnTo>
                  <a:lnTo>
                    <a:pt x="1356" y="1198"/>
                  </a:lnTo>
                  <a:lnTo>
                    <a:pt x="1353" y="1201"/>
                  </a:lnTo>
                  <a:lnTo>
                    <a:pt x="1345" y="1201"/>
                  </a:lnTo>
                  <a:lnTo>
                    <a:pt x="1345" y="1232"/>
                  </a:lnTo>
                  <a:lnTo>
                    <a:pt x="1349" y="1238"/>
                  </a:lnTo>
                  <a:lnTo>
                    <a:pt x="1356" y="1250"/>
                  </a:lnTo>
                  <a:lnTo>
                    <a:pt x="1349" y="1248"/>
                  </a:lnTo>
                  <a:lnTo>
                    <a:pt x="1343" y="1256"/>
                  </a:lnTo>
                  <a:lnTo>
                    <a:pt x="1349" y="1277"/>
                  </a:lnTo>
                  <a:lnTo>
                    <a:pt x="1349" y="1282"/>
                  </a:lnTo>
                  <a:lnTo>
                    <a:pt x="1345" y="1288"/>
                  </a:lnTo>
                  <a:lnTo>
                    <a:pt x="1343" y="1298"/>
                  </a:lnTo>
                  <a:lnTo>
                    <a:pt x="1343" y="1318"/>
                  </a:lnTo>
                  <a:lnTo>
                    <a:pt x="1334" y="1317"/>
                  </a:lnTo>
                  <a:lnTo>
                    <a:pt x="1331" y="1320"/>
                  </a:lnTo>
                  <a:lnTo>
                    <a:pt x="1328" y="1311"/>
                  </a:lnTo>
                  <a:lnTo>
                    <a:pt x="1324" y="1309"/>
                  </a:lnTo>
                  <a:lnTo>
                    <a:pt x="1322" y="1303"/>
                  </a:lnTo>
                  <a:lnTo>
                    <a:pt x="1318" y="1303"/>
                  </a:lnTo>
                  <a:lnTo>
                    <a:pt x="1312" y="1303"/>
                  </a:lnTo>
                  <a:lnTo>
                    <a:pt x="1305" y="1304"/>
                  </a:lnTo>
                  <a:lnTo>
                    <a:pt x="1298" y="1297"/>
                  </a:lnTo>
                  <a:lnTo>
                    <a:pt x="1286" y="1280"/>
                  </a:lnTo>
                  <a:lnTo>
                    <a:pt x="1281" y="1285"/>
                  </a:lnTo>
                  <a:lnTo>
                    <a:pt x="1280" y="1291"/>
                  </a:lnTo>
                  <a:lnTo>
                    <a:pt x="1272" y="1292"/>
                  </a:lnTo>
                  <a:lnTo>
                    <a:pt x="1271" y="1288"/>
                  </a:lnTo>
                  <a:lnTo>
                    <a:pt x="1265" y="1283"/>
                  </a:lnTo>
                  <a:lnTo>
                    <a:pt x="1255" y="1283"/>
                  </a:lnTo>
                  <a:lnTo>
                    <a:pt x="1251" y="1286"/>
                  </a:lnTo>
                  <a:lnTo>
                    <a:pt x="1234" y="1286"/>
                  </a:lnTo>
                  <a:lnTo>
                    <a:pt x="1234" y="1286"/>
                  </a:lnTo>
                  <a:lnTo>
                    <a:pt x="1242" y="1289"/>
                  </a:lnTo>
                  <a:lnTo>
                    <a:pt x="1243" y="1294"/>
                  </a:lnTo>
                  <a:lnTo>
                    <a:pt x="1254" y="1298"/>
                  </a:lnTo>
                  <a:lnTo>
                    <a:pt x="1252" y="1301"/>
                  </a:lnTo>
                  <a:lnTo>
                    <a:pt x="1254" y="1307"/>
                  </a:lnTo>
                  <a:lnTo>
                    <a:pt x="1252" y="1312"/>
                  </a:lnTo>
                  <a:lnTo>
                    <a:pt x="1248" y="1315"/>
                  </a:lnTo>
                  <a:lnTo>
                    <a:pt x="1252" y="1323"/>
                  </a:lnTo>
                  <a:lnTo>
                    <a:pt x="1249" y="1330"/>
                  </a:lnTo>
                  <a:lnTo>
                    <a:pt x="1240" y="1326"/>
                  </a:lnTo>
                  <a:lnTo>
                    <a:pt x="1236" y="1321"/>
                  </a:lnTo>
                  <a:lnTo>
                    <a:pt x="1225" y="1320"/>
                  </a:lnTo>
                  <a:lnTo>
                    <a:pt x="1213" y="1326"/>
                  </a:lnTo>
                  <a:lnTo>
                    <a:pt x="1211" y="1323"/>
                  </a:lnTo>
                  <a:lnTo>
                    <a:pt x="1202" y="1329"/>
                  </a:lnTo>
                  <a:lnTo>
                    <a:pt x="1196" y="1329"/>
                  </a:lnTo>
                  <a:lnTo>
                    <a:pt x="1193" y="1329"/>
                  </a:lnTo>
                  <a:lnTo>
                    <a:pt x="1193" y="1338"/>
                  </a:lnTo>
                  <a:lnTo>
                    <a:pt x="1190" y="1338"/>
                  </a:lnTo>
                  <a:lnTo>
                    <a:pt x="1183" y="1338"/>
                  </a:lnTo>
                  <a:lnTo>
                    <a:pt x="1172" y="1341"/>
                  </a:lnTo>
                  <a:lnTo>
                    <a:pt x="1169" y="1344"/>
                  </a:lnTo>
                  <a:lnTo>
                    <a:pt x="1166" y="1345"/>
                  </a:lnTo>
                  <a:lnTo>
                    <a:pt x="1157" y="1347"/>
                  </a:lnTo>
                  <a:lnTo>
                    <a:pt x="1155" y="1350"/>
                  </a:lnTo>
                  <a:lnTo>
                    <a:pt x="1146" y="1355"/>
                  </a:lnTo>
                  <a:lnTo>
                    <a:pt x="1143" y="1356"/>
                  </a:lnTo>
                  <a:lnTo>
                    <a:pt x="1143" y="1364"/>
                  </a:lnTo>
                  <a:lnTo>
                    <a:pt x="1140" y="1365"/>
                  </a:lnTo>
                  <a:lnTo>
                    <a:pt x="1143" y="1368"/>
                  </a:lnTo>
                  <a:lnTo>
                    <a:pt x="1149" y="1373"/>
                  </a:lnTo>
                  <a:lnTo>
                    <a:pt x="1152" y="1377"/>
                  </a:lnTo>
                  <a:lnTo>
                    <a:pt x="1148" y="1383"/>
                  </a:lnTo>
                  <a:lnTo>
                    <a:pt x="1155" y="1390"/>
                  </a:lnTo>
                  <a:lnTo>
                    <a:pt x="1149" y="1396"/>
                  </a:lnTo>
                  <a:lnTo>
                    <a:pt x="1158" y="1411"/>
                  </a:lnTo>
                  <a:lnTo>
                    <a:pt x="1160" y="1414"/>
                  </a:lnTo>
                  <a:lnTo>
                    <a:pt x="1161" y="1417"/>
                  </a:lnTo>
                  <a:lnTo>
                    <a:pt x="1157" y="1420"/>
                  </a:lnTo>
                  <a:lnTo>
                    <a:pt x="1155" y="1426"/>
                  </a:lnTo>
                  <a:lnTo>
                    <a:pt x="1148" y="1428"/>
                  </a:lnTo>
                  <a:lnTo>
                    <a:pt x="1151" y="1435"/>
                  </a:lnTo>
                  <a:lnTo>
                    <a:pt x="1154" y="1438"/>
                  </a:lnTo>
                  <a:lnTo>
                    <a:pt x="1161" y="1440"/>
                  </a:lnTo>
                  <a:lnTo>
                    <a:pt x="1161" y="1444"/>
                  </a:lnTo>
                  <a:lnTo>
                    <a:pt x="1164" y="1447"/>
                  </a:lnTo>
                  <a:lnTo>
                    <a:pt x="1172" y="1440"/>
                  </a:lnTo>
                  <a:lnTo>
                    <a:pt x="1176" y="1444"/>
                  </a:lnTo>
                  <a:lnTo>
                    <a:pt x="1172" y="1449"/>
                  </a:lnTo>
                  <a:lnTo>
                    <a:pt x="1173" y="1453"/>
                  </a:lnTo>
                  <a:lnTo>
                    <a:pt x="1176" y="1456"/>
                  </a:lnTo>
                  <a:lnTo>
                    <a:pt x="1176" y="1459"/>
                  </a:lnTo>
                  <a:lnTo>
                    <a:pt x="1186" y="1466"/>
                  </a:lnTo>
                  <a:lnTo>
                    <a:pt x="1189" y="1461"/>
                  </a:lnTo>
                  <a:lnTo>
                    <a:pt x="1199" y="1463"/>
                  </a:lnTo>
                  <a:lnTo>
                    <a:pt x="1198" y="1466"/>
                  </a:lnTo>
                  <a:lnTo>
                    <a:pt x="1198" y="1476"/>
                  </a:lnTo>
                  <a:lnTo>
                    <a:pt x="1193" y="1478"/>
                  </a:lnTo>
                  <a:lnTo>
                    <a:pt x="1183" y="1485"/>
                  </a:lnTo>
                  <a:lnTo>
                    <a:pt x="1176" y="1487"/>
                  </a:lnTo>
                  <a:lnTo>
                    <a:pt x="1166" y="1481"/>
                  </a:lnTo>
                  <a:lnTo>
                    <a:pt x="1160" y="1484"/>
                  </a:lnTo>
                  <a:lnTo>
                    <a:pt x="1149" y="1484"/>
                  </a:lnTo>
                  <a:lnTo>
                    <a:pt x="1134" y="1484"/>
                  </a:lnTo>
                  <a:lnTo>
                    <a:pt x="1134" y="1484"/>
                  </a:lnTo>
                  <a:lnTo>
                    <a:pt x="1132" y="1485"/>
                  </a:lnTo>
                  <a:lnTo>
                    <a:pt x="1132" y="1493"/>
                  </a:lnTo>
                  <a:lnTo>
                    <a:pt x="1128" y="1496"/>
                  </a:lnTo>
                  <a:lnTo>
                    <a:pt x="1128" y="1501"/>
                  </a:lnTo>
                  <a:lnTo>
                    <a:pt x="1122" y="1507"/>
                  </a:lnTo>
                  <a:lnTo>
                    <a:pt x="1125" y="1511"/>
                  </a:lnTo>
                  <a:lnTo>
                    <a:pt x="1128" y="1508"/>
                  </a:lnTo>
                  <a:lnTo>
                    <a:pt x="1132" y="1517"/>
                  </a:lnTo>
                  <a:lnTo>
                    <a:pt x="1137" y="1529"/>
                  </a:lnTo>
                  <a:lnTo>
                    <a:pt x="1143" y="1539"/>
                  </a:lnTo>
                  <a:lnTo>
                    <a:pt x="1139" y="1545"/>
                  </a:lnTo>
                  <a:lnTo>
                    <a:pt x="1136" y="1546"/>
                  </a:lnTo>
                  <a:lnTo>
                    <a:pt x="1126" y="1545"/>
                  </a:lnTo>
                  <a:lnTo>
                    <a:pt x="1123" y="1552"/>
                  </a:lnTo>
                  <a:lnTo>
                    <a:pt x="1116" y="1555"/>
                  </a:lnTo>
                  <a:lnTo>
                    <a:pt x="1116" y="1570"/>
                  </a:lnTo>
                  <a:lnTo>
                    <a:pt x="1116" y="1575"/>
                  </a:lnTo>
                  <a:lnTo>
                    <a:pt x="1123" y="1573"/>
                  </a:lnTo>
                  <a:lnTo>
                    <a:pt x="1131" y="1575"/>
                  </a:lnTo>
                  <a:lnTo>
                    <a:pt x="1131" y="1572"/>
                  </a:lnTo>
                  <a:lnTo>
                    <a:pt x="1139" y="1570"/>
                  </a:lnTo>
                  <a:lnTo>
                    <a:pt x="1146" y="1570"/>
                  </a:lnTo>
                  <a:lnTo>
                    <a:pt x="1149" y="1567"/>
                  </a:lnTo>
                  <a:lnTo>
                    <a:pt x="1155" y="1572"/>
                  </a:lnTo>
                  <a:lnTo>
                    <a:pt x="1161" y="1584"/>
                  </a:lnTo>
                  <a:lnTo>
                    <a:pt x="1164" y="1587"/>
                  </a:lnTo>
                  <a:lnTo>
                    <a:pt x="1161" y="1592"/>
                  </a:lnTo>
                  <a:lnTo>
                    <a:pt x="1157" y="1596"/>
                  </a:lnTo>
                  <a:lnTo>
                    <a:pt x="1152" y="1598"/>
                  </a:lnTo>
                  <a:lnTo>
                    <a:pt x="1143" y="1598"/>
                  </a:lnTo>
                  <a:lnTo>
                    <a:pt x="1136" y="1614"/>
                  </a:lnTo>
                  <a:lnTo>
                    <a:pt x="1137" y="1616"/>
                  </a:lnTo>
                  <a:lnTo>
                    <a:pt x="1134" y="1628"/>
                  </a:lnTo>
                  <a:lnTo>
                    <a:pt x="1125" y="1628"/>
                  </a:lnTo>
                  <a:lnTo>
                    <a:pt x="1119" y="1633"/>
                  </a:lnTo>
                  <a:lnTo>
                    <a:pt x="1125" y="1637"/>
                  </a:lnTo>
                  <a:lnTo>
                    <a:pt x="1125" y="1645"/>
                  </a:lnTo>
                  <a:lnTo>
                    <a:pt x="1120" y="1645"/>
                  </a:lnTo>
                  <a:lnTo>
                    <a:pt x="1111" y="1649"/>
                  </a:lnTo>
                  <a:lnTo>
                    <a:pt x="1110" y="1657"/>
                  </a:lnTo>
                  <a:lnTo>
                    <a:pt x="1111" y="1662"/>
                  </a:lnTo>
                  <a:lnTo>
                    <a:pt x="1110" y="1665"/>
                  </a:lnTo>
                  <a:lnTo>
                    <a:pt x="1105" y="1671"/>
                  </a:lnTo>
                  <a:lnTo>
                    <a:pt x="1104" y="1666"/>
                  </a:lnTo>
                  <a:lnTo>
                    <a:pt x="1098" y="1669"/>
                  </a:lnTo>
                  <a:lnTo>
                    <a:pt x="1095" y="1668"/>
                  </a:lnTo>
                  <a:lnTo>
                    <a:pt x="1087" y="1671"/>
                  </a:lnTo>
                  <a:lnTo>
                    <a:pt x="1082" y="1678"/>
                  </a:lnTo>
                  <a:lnTo>
                    <a:pt x="1076" y="1687"/>
                  </a:lnTo>
                  <a:lnTo>
                    <a:pt x="1076" y="1690"/>
                  </a:lnTo>
                  <a:lnTo>
                    <a:pt x="1073" y="1703"/>
                  </a:lnTo>
                  <a:lnTo>
                    <a:pt x="1063" y="1706"/>
                  </a:lnTo>
                  <a:lnTo>
                    <a:pt x="1066" y="1713"/>
                  </a:lnTo>
                  <a:lnTo>
                    <a:pt x="1064" y="1718"/>
                  </a:lnTo>
                  <a:lnTo>
                    <a:pt x="1058" y="1718"/>
                  </a:lnTo>
                  <a:lnTo>
                    <a:pt x="1054" y="1728"/>
                  </a:lnTo>
                  <a:lnTo>
                    <a:pt x="1052" y="1727"/>
                  </a:lnTo>
                  <a:lnTo>
                    <a:pt x="1044" y="1724"/>
                  </a:lnTo>
                  <a:lnTo>
                    <a:pt x="1047" y="1715"/>
                  </a:lnTo>
                  <a:lnTo>
                    <a:pt x="1044" y="1712"/>
                  </a:lnTo>
                  <a:lnTo>
                    <a:pt x="1037" y="1712"/>
                  </a:lnTo>
                  <a:lnTo>
                    <a:pt x="1034" y="1707"/>
                  </a:lnTo>
                  <a:lnTo>
                    <a:pt x="1025" y="1709"/>
                  </a:lnTo>
                  <a:lnTo>
                    <a:pt x="1022" y="1707"/>
                  </a:lnTo>
                  <a:lnTo>
                    <a:pt x="1025" y="1700"/>
                  </a:lnTo>
                  <a:lnTo>
                    <a:pt x="1017" y="1700"/>
                  </a:lnTo>
                  <a:lnTo>
                    <a:pt x="1011" y="1703"/>
                  </a:lnTo>
                  <a:lnTo>
                    <a:pt x="1011" y="1697"/>
                  </a:lnTo>
                  <a:lnTo>
                    <a:pt x="1013" y="1692"/>
                  </a:lnTo>
                  <a:lnTo>
                    <a:pt x="1005" y="1684"/>
                  </a:lnTo>
                  <a:lnTo>
                    <a:pt x="1007" y="1677"/>
                  </a:lnTo>
                  <a:lnTo>
                    <a:pt x="1008" y="1672"/>
                  </a:lnTo>
                  <a:lnTo>
                    <a:pt x="1003" y="1659"/>
                  </a:lnTo>
                  <a:lnTo>
                    <a:pt x="1003" y="1663"/>
                  </a:lnTo>
                  <a:lnTo>
                    <a:pt x="997" y="1669"/>
                  </a:lnTo>
                  <a:lnTo>
                    <a:pt x="993" y="1666"/>
                  </a:lnTo>
                  <a:lnTo>
                    <a:pt x="985" y="1674"/>
                  </a:lnTo>
                  <a:lnTo>
                    <a:pt x="976" y="1663"/>
                  </a:lnTo>
                  <a:lnTo>
                    <a:pt x="976" y="1654"/>
                  </a:lnTo>
                  <a:lnTo>
                    <a:pt x="972" y="1642"/>
                  </a:lnTo>
                  <a:lnTo>
                    <a:pt x="961" y="1648"/>
                  </a:lnTo>
                  <a:lnTo>
                    <a:pt x="958" y="1649"/>
                  </a:lnTo>
                  <a:lnTo>
                    <a:pt x="952" y="1651"/>
                  </a:lnTo>
                  <a:lnTo>
                    <a:pt x="949" y="1645"/>
                  </a:lnTo>
                  <a:lnTo>
                    <a:pt x="950" y="1642"/>
                  </a:lnTo>
                  <a:lnTo>
                    <a:pt x="950" y="1642"/>
                  </a:lnTo>
                  <a:lnTo>
                    <a:pt x="946" y="1633"/>
                  </a:lnTo>
                  <a:lnTo>
                    <a:pt x="944" y="1624"/>
                  </a:lnTo>
                  <a:lnTo>
                    <a:pt x="941" y="1621"/>
                  </a:lnTo>
                  <a:lnTo>
                    <a:pt x="934" y="1621"/>
                  </a:lnTo>
                  <a:lnTo>
                    <a:pt x="931" y="1614"/>
                  </a:lnTo>
                  <a:lnTo>
                    <a:pt x="934" y="1611"/>
                  </a:lnTo>
                  <a:lnTo>
                    <a:pt x="931" y="1611"/>
                  </a:lnTo>
                  <a:lnTo>
                    <a:pt x="931" y="1608"/>
                  </a:lnTo>
                  <a:lnTo>
                    <a:pt x="923" y="1607"/>
                  </a:lnTo>
                  <a:lnTo>
                    <a:pt x="922" y="1602"/>
                  </a:lnTo>
                  <a:lnTo>
                    <a:pt x="917" y="1598"/>
                  </a:lnTo>
                  <a:lnTo>
                    <a:pt x="908" y="1593"/>
                  </a:lnTo>
                  <a:lnTo>
                    <a:pt x="900" y="1593"/>
                  </a:lnTo>
                  <a:lnTo>
                    <a:pt x="897" y="1584"/>
                  </a:lnTo>
                  <a:lnTo>
                    <a:pt x="906" y="1578"/>
                  </a:lnTo>
                  <a:lnTo>
                    <a:pt x="908" y="1567"/>
                  </a:lnTo>
                  <a:lnTo>
                    <a:pt x="912" y="1566"/>
                  </a:lnTo>
                  <a:lnTo>
                    <a:pt x="912" y="1561"/>
                  </a:lnTo>
                  <a:lnTo>
                    <a:pt x="908" y="1558"/>
                  </a:lnTo>
                  <a:lnTo>
                    <a:pt x="908" y="1554"/>
                  </a:lnTo>
                  <a:lnTo>
                    <a:pt x="906" y="1548"/>
                  </a:lnTo>
                  <a:lnTo>
                    <a:pt x="900" y="1542"/>
                  </a:lnTo>
                  <a:lnTo>
                    <a:pt x="897" y="1540"/>
                  </a:lnTo>
                  <a:lnTo>
                    <a:pt x="897" y="1534"/>
                  </a:lnTo>
                  <a:lnTo>
                    <a:pt x="900" y="1525"/>
                  </a:lnTo>
                  <a:lnTo>
                    <a:pt x="891" y="1523"/>
                  </a:lnTo>
                  <a:lnTo>
                    <a:pt x="885" y="1519"/>
                  </a:lnTo>
                  <a:lnTo>
                    <a:pt x="879" y="1519"/>
                  </a:lnTo>
                  <a:lnTo>
                    <a:pt x="867" y="1517"/>
                  </a:lnTo>
                  <a:lnTo>
                    <a:pt x="864" y="1514"/>
                  </a:lnTo>
                  <a:lnTo>
                    <a:pt x="856" y="1514"/>
                  </a:lnTo>
                  <a:lnTo>
                    <a:pt x="852" y="1511"/>
                  </a:lnTo>
                  <a:lnTo>
                    <a:pt x="844" y="1523"/>
                  </a:lnTo>
                  <a:lnTo>
                    <a:pt x="843" y="1526"/>
                  </a:lnTo>
                  <a:lnTo>
                    <a:pt x="849" y="1535"/>
                  </a:lnTo>
                  <a:lnTo>
                    <a:pt x="832" y="1532"/>
                  </a:lnTo>
                  <a:lnTo>
                    <a:pt x="830" y="1535"/>
                  </a:lnTo>
                  <a:lnTo>
                    <a:pt x="823" y="1531"/>
                  </a:lnTo>
                  <a:lnTo>
                    <a:pt x="817" y="1532"/>
                  </a:lnTo>
                  <a:lnTo>
                    <a:pt x="811" y="1537"/>
                  </a:lnTo>
                  <a:lnTo>
                    <a:pt x="809" y="1546"/>
                  </a:lnTo>
                  <a:lnTo>
                    <a:pt x="802" y="1545"/>
                  </a:lnTo>
                  <a:lnTo>
                    <a:pt x="800" y="1532"/>
                  </a:lnTo>
                  <a:lnTo>
                    <a:pt x="797" y="1531"/>
                  </a:lnTo>
                  <a:lnTo>
                    <a:pt x="793" y="1535"/>
                  </a:lnTo>
                  <a:lnTo>
                    <a:pt x="788" y="1534"/>
                  </a:lnTo>
                  <a:lnTo>
                    <a:pt x="785" y="1542"/>
                  </a:lnTo>
                  <a:lnTo>
                    <a:pt x="782" y="1542"/>
                  </a:lnTo>
                  <a:lnTo>
                    <a:pt x="777" y="1542"/>
                  </a:lnTo>
                  <a:lnTo>
                    <a:pt x="764" y="1535"/>
                  </a:lnTo>
                  <a:lnTo>
                    <a:pt x="761" y="1542"/>
                  </a:lnTo>
                  <a:lnTo>
                    <a:pt x="758" y="1540"/>
                  </a:lnTo>
                  <a:lnTo>
                    <a:pt x="749" y="1548"/>
                  </a:lnTo>
                  <a:lnTo>
                    <a:pt x="741" y="1548"/>
                  </a:lnTo>
                  <a:lnTo>
                    <a:pt x="735" y="1535"/>
                  </a:lnTo>
                  <a:lnTo>
                    <a:pt x="729" y="1537"/>
                  </a:lnTo>
                  <a:lnTo>
                    <a:pt x="723" y="1534"/>
                  </a:lnTo>
                  <a:lnTo>
                    <a:pt x="717" y="1526"/>
                  </a:lnTo>
                  <a:lnTo>
                    <a:pt x="708" y="1532"/>
                  </a:lnTo>
                  <a:lnTo>
                    <a:pt x="705" y="1532"/>
                  </a:lnTo>
                  <a:lnTo>
                    <a:pt x="706" y="1537"/>
                  </a:lnTo>
                  <a:lnTo>
                    <a:pt x="697" y="1537"/>
                  </a:lnTo>
                  <a:lnTo>
                    <a:pt x="706" y="1543"/>
                  </a:lnTo>
                  <a:lnTo>
                    <a:pt x="692" y="1554"/>
                  </a:lnTo>
                  <a:lnTo>
                    <a:pt x="688" y="1555"/>
                  </a:lnTo>
                  <a:lnTo>
                    <a:pt x="679" y="1555"/>
                  </a:lnTo>
                  <a:lnTo>
                    <a:pt x="676" y="1543"/>
                  </a:lnTo>
                  <a:lnTo>
                    <a:pt x="673" y="1539"/>
                  </a:lnTo>
                  <a:lnTo>
                    <a:pt x="673" y="1543"/>
                  </a:lnTo>
                  <a:lnTo>
                    <a:pt x="662" y="1551"/>
                  </a:lnTo>
                  <a:lnTo>
                    <a:pt x="656" y="1548"/>
                  </a:lnTo>
                  <a:lnTo>
                    <a:pt x="659" y="1543"/>
                  </a:lnTo>
                  <a:lnTo>
                    <a:pt x="650" y="1535"/>
                  </a:lnTo>
                  <a:lnTo>
                    <a:pt x="647" y="1531"/>
                  </a:lnTo>
                  <a:lnTo>
                    <a:pt x="642" y="1529"/>
                  </a:lnTo>
                  <a:lnTo>
                    <a:pt x="636" y="1523"/>
                  </a:lnTo>
                  <a:lnTo>
                    <a:pt x="630" y="1525"/>
                  </a:lnTo>
                  <a:lnTo>
                    <a:pt x="627" y="1517"/>
                  </a:lnTo>
                  <a:lnTo>
                    <a:pt x="626" y="1522"/>
                  </a:lnTo>
                  <a:lnTo>
                    <a:pt x="620" y="1528"/>
                  </a:lnTo>
                  <a:lnTo>
                    <a:pt x="615" y="1528"/>
                  </a:lnTo>
                  <a:lnTo>
                    <a:pt x="612" y="1535"/>
                  </a:lnTo>
                  <a:lnTo>
                    <a:pt x="604" y="1540"/>
                  </a:lnTo>
                  <a:lnTo>
                    <a:pt x="601" y="1539"/>
                  </a:lnTo>
                  <a:lnTo>
                    <a:pt x="600" y="1532"/>
                  </a:lnTo>
                  <a:lnTo>
                    <a:pt x="597" y="1528"/>
                  </a:lnTo>
                  <a:lnTo>
                    <a:pt x="589" y="1526"/>
                  </a:lnTo>
                  <a:lnTo>
                    <a:pt x="588" y="1517"/>
                  </a:lnTo>
                  <a:lnTo>
                    <a:pt x="585" y="1514"/>
                  </a:lnTo>
                  <a:lnTo>
                    <a:pt x="588" y="1508"/>
                  </a:lnTo>
                  <a:lnTo>
                    <a:pt x="580" y="1507"/>
                  </a:lnTo>
                  <a:lnTo>
                    <a:pt x="576" y="1508"/>
                  </a:lnTo>
                  <a:lnTo>
                    <a:pt x="576" y="1523"/>
                  </a:lnTo>
                  <a:lnTo>
                    <a:pt x="563" y="1520"/>
                  </a:lnTo>
                  <a:lnTo>
                    <a:pt x="554" y="1519"/>
                  </a:lnTo>
                  <a:lnTo>
                    <a:pt x="554" y="1514"/>
                  </a:lnTo>
                  <a:lnTo>
                    <a:pt x="560" y="1510"/>
                  </a:lnTo>
                  <a:lnTo>
                    <a:pt x="557" y="1507"/>
                  </a:lnTo>
                  <a:lnTo>
                    <a:pt x="545" y="1502"/>
                  </a:lnTo>
                  <a:lnTo>
                    <a:pt x="547" y="1499"/>
                  </a:lnTo>
                  <a:lnTo>
                    <a:pt x="544" y="1496"/>
                  </a:lnTo>
                  <a:lnTo>
                    <a:pt x="539" y="1494"/>
                  </a:lnTo>
                  <a:lnTo>
                    <a:pt x="525" y="1496"/>
                  </a:lnTo>
                  <a:lnTo>
                    <a:pt x="528" y="1487"/>
                  </a:lnTo>
                  <a:lnTo>
                    <a:pt x="515" y="1482"/>
                  </a:lnTo>
                  <a:lnTo>
                    <a:pt x="503" y="1484"/>
                  </a:lnTo>
                  <a:lnTo>
                    <a:pt x="498" y="1478"/>
                  </a:lnTo>
                  <a:lnTo>
                    <a:pt x="494" y="1476"/>
                  </a:lnTo>
                  <a:lnTo>
                    <a:pt x="488" y="1485"/>
                  </a:lnTo>
                  <a:lnTo>
                    <a:pt x="480" y="1475"/>
                  </a:lnTo>
                  <a:lnTo>
                    <a:pt x="466" y="1458"/>
                  </a:lnTo>
                  <a:lnTo>
                    <a:pt x="468" y="1456"/>
                  </a:lnTo>
                  <a:lnTo>
                    <a:pt x="462" y="1456"/>
                  </a:lnTo>
                  <a:lnTo>
                    <a:pt x="457" y="1456"/>
                  </a:lnTo>
                  <a:lnTo>
                    <a:pt x="457" y="1463"/>
                  </a:lnTo>
                  <a:lnTo>
                    <a:pt x="448" y="1472"/>
                  </a:lnTo>
                  <a:lnTo>
                    <a:pt x="450" y="1476"/>
                  </a:lnTo>
                  <a:lnTo>
                    <a:pt x="440" y="1479"/>
                  </a:lnTo>
                  <a:lnTo>
                    <a:pt x="437" y="1478"/>
                  </a:lnTo>
                  <a:lnTo>
                    <a:pt x="433" y="1481"/>
                  </a:lnTo>
                  <a:lnTo>
                    <a:pt x="427" y="1482"/>
                  </a:lnTo>
                  <a:lnTo>
                    <a:pt x="416" y="1481"/>
                  </a:lnTo>
                  <a:lnTo>
                    <a:pt x="413" y="1481"/>
                  </a:lnTo>
                  <a:lnTo>
                    <a:pt x="418" y="1473"/>
                  </a:lnTo>
                  <a:lnTo>
                    <a:pt x="422" y="1472"/>
                  </a:lnTo>
                  <a:lnTo>
                    <a:pt x="416" y="1459"/>
                  </a:lnTo>
                  <a:lnTo>
                    <a:pt x="410" y="1463"/>
                  </a:lnTo>
                  <a:lnTo>
                    <a:pt x="398" y="1466"/>
                  </a:lnTo>
                  <a:lnTo>
                    <a:pt x="393" y="1463"/>
                  </a:lnTo>
                  <a:lnTo>
                    <a:pt x="395" y="1467"/>
                  </a:lnTo>
                  <a:lnTo>
                    <a:pt x="387" y="1470"/>
                  </a:lnTo>
                  <a:lnTo>
                    <a:pt x="384" y="1466"/>
                  </a:lnTo>
                  <a:lnTo>
                    <a:pt x="387" y="1459"/>
                  </a:lnTo>
                  <a:lnTo>
                    <a:pt x="381" y="1456"/>
                  </a:lnTo>
                  <a:lnTo>
                    <a:pt x="372" y="1453"/>
                  </a:lnTo>
                  <a:lnTo>
                    <a:pt x="369" y="1449"/>
                  </a:lnTo>
                  <a:lnTo>
                    <a:pt x="363" y="1453"/>
                  </a:lnTo>
                  <a:lnTo>
                    <a:pt x="351" y="1450"/>
                  </a:lnTo>
                  <a:lnTo>
                    <a:pt x="348" y="1449"/>
                  </a:lnTo>
                  <a:lnTo>
                    <a:pt x="351" y="1443"/>
                  </a:lnTo>
                  <a:lnTo>
                    <a:pt x="345" y="1435"/>
                  </a:lnTo>
                  <a:lnTo>
                    <a:pt x="340" y="1440"/>
                  </a:lnTo>
                  <a:lnTo>
                    <a:pt x="331" y="1444"/>
                  </a:lnTo>
                  <a:lnTo>
                    <a:pt x="327" y="1444"/>
                  </a:lnTo>
                  <a:lnTo>
                    <a:pt x="322" y="1449"/>
                  </a:lnTo>
                  <a:lnTo>
                    <a:pt x="318" y="1452"/>
                  </a:lnTo>
                  <a:lnTo>
                    <a:pt x="315" y="1452"/>
                  </a:lnTo>
                  <a:lnTo>
                    <a:pt x="304" y="1463"/>
                  </a:lnTo>
                  <a:lnTo>
                    <a:pt x="302" y="1463"/>
                  </a:lnTo>
                  <a:lnTo>
                    <a:pt x="290" y="1455"/>
                  </a:lnTo>
                  <a:lnTo>
                    <a:pt x="284" y="1463"/>
                  </a:lnTo>
                  <a:lnTo>
                    <a:pt x="277" y="1466"/>
                  </a:lnTo>
                  <a:lnTo>
                    <a:pt x="269" y="1466"/>
                  </a:lnTo>
                  <a:lnTo>
                    <a:pt x="269" y="1463"/>
                  </a:lnTo>
                  <a:lnTo>
                    <a:pt x="267" y="1463"/>
                  </a:lnTo>
                  <a:lnTo>
                    <a:pt x="249" y="1469"/>
                  </a:lnTo>
                  <a:lnTo>
                    <a:pt x="243" y="1472"/>
                  </a:lnTo>
                  <a:lnTo>
                    <a:pt x="243" y="1469"/>
                  </a:lnTo>
                  <a:lnTo>
                    <a:pt x="240" y="1461"/>
                  </a:lnTo>
                  <a:lnTo>
                    <a:pt x="239" y="1463"/>
                  </a:lnTo>
                  <a:lnTo>
                    <a:pt x="230" y="1466"/>
                  </a:lnTo>
                  <a:lnTo>
                    <a:pt x="225" y="1466"/>
                  </a:lnTo>
                  <a:lnTo>
                    <a:pt x="217" y="1469"/>
                  </a:lnTo>
                  <a:lnTo>
                    <a:pt x="220" y="1463"/>
                  </a:lnTo>
                  <a:lnTo>
                    <a:pt x="214" y="1458"/>
                  </a:lnTo>
                  <a:lnTo>
                    <a:pt x="208" y="1459"/>
                  </a:lnTo>
                  <a:lnTo>
                    <a:pt x="202" y="1456"/>
                  </a:lnTo>
                  <a:lnTo>
                    <a:pt x="199" y="1453"/>
                  </a:lnTo>
                  <a:lnTo>
                    <a:pt x="198" y="1456"/>
                  </a:lnTo>
                  <a:lnTo>
                    <a:pt x="193" y="1452"/>
                  </a:lnTo>
                  <a:lnTo>
                    <a:pt x="189" y="1453"/>
                  </a:lnTo>
                  <a:lnTo>
                    <a:pt x="189" y="1453"/>
                  </a:lnTo>
                  <a:lnTo>
                    <a:pt x="178" y="1461"/>
                  </a:lnTo>
                  <a:lnTo>
                    <a:pt x="172" y="1456"/>
                  </a:lnTo>
                  <a:lnTo>
                    <a:pt x="169" y="1444"/>
                  </a:lnTo>
                  <a:lnTo>
                    <a:pt x="163" y="1446"/>
                  </a:lnTo>
                  <a:lnTo>
                    <a:pt x="163" y="1441"/>
                  </a:lnTo>
                  <a:lnTo>
                    <a:pt x="158" y="1438"/>
                  </a:lnTo>
                  <a:lnTo>
                    <a:pt x="161" y="1434"/>
                  </a:lnTo>
                  <a:lnTo>
                    <a:pt x="167" y="1432"/>
                  </a:lnTo>
                  <a:lnTo>
                    <a:pt x="167" y="1425"/>
                  </a:lnTo>
                  <a:lnTo>
                    <a:pt x="170" y="1423"/>
                  </a:lnTo>
                  <a:lnTo>
                    <a:pt x="158" y="1414"/>
                  </a:lnTo>
                  <a:lnTo>
                    <a:pt x="152" y="1415"/>
                  </a:lnTo>
                  <a:lnTo>
                    <a:pt x="149" y="1414"/>
                  </a:lnTo>
                  <a:lnTo>
                    <a:pt x="151" y="1408"/>
                  </a:lnTo>
                  <a:lnTo>
                    <a:pt x="151" y="1400"/>
                  </a:lnTo>
                  <a:lnTo>
                    <a:pt x="154" y="1399"/>
                  </a:lnTo>
                  <a:lnTo>
                    <a:pt x="157" y="1390"/>
                  </a:lnTo>
                  <a:lnTo>
                    <a:pt x="164" y="1390"/>
                  </a:lnTo>
                  <a:lnTo>
                    <a:pt x="169" y="1387"/>
                  </a:lnTo>
                  <a:lnTo>
                    <a:pt x="176" y="1388"/>
                  </a:lnTo>
                  <a:lnTo>
                    <a:pt x="178" y="1387"/>
                  </a:lnTo>
                  <a:lnTo>
                    <a:pt x="181" y="1393"/>
                  </a:lnTo>
                  <a:lnTo>
                    <a:pt x="184" y="1391"/>
                  </a:lnTo>
                  <a:lnTo>
                    <a:pt x="184" y="1400"/>
                  </a:lnTo>
                  <a:lnTo>
                    <a:pt x="196" y="1405"/>
                  </a:lnTo>
                  <a:lnTo>
                    <a:pt x="196" y="1405"/>
                  </a:lnTo>
                  <a:lnTo>
                    <a:pt x="196" y="1399"/>
                  </a:lnTo>
                  <a:lnTo>
                    <a:pt x="202" y="1383"/>
                  </a:lnTo>
                  <a:lnTo>
                    <a:pt x="198" y="1373"/>
                  </a:lnTo>
                  <a:lnTo>
                    <a:pt x="193" y="1368"/>
                  </a:lnTo>
                  <a:lnTo>
                    <a:pt x="187" y="1368"/>
                  </a:lnTo>
                  <a:lnTo>
                    <a:pt x="190" y="1364"/>
                  </a:lnTo>
                  <a:lnTo>
                    <a:pt x="187" y="1352"/>
                  </a:lnTo>
                  <a:lnTo>
                    <a:pt x="186" y="1350"/>
                  </a:lnTo>
                  <a:lnTo>
                    <a:pt x="190" y="1335"/>
                  </a:lnTo>
                  <a:lnTo>
                    <a:pt x="181" y="1318"/>
                  </a:lnTo>
                  <a:lnTo>
                    <a:pt x="184" y="1315"/>
                  </a:lnTo>
                  <a:lnTo>
                    <a:pt x="182" y="1309"/>
                  </a:lnTo>
                  <a:lnTo>
                    <a:pt x="176" y="1306"/>
                  </a:lnTo>
                  <a:lnTo>
                    <a:pt x="175" y="1298"/>
                  </a:lnTo>
                  <a:lnTo>
                    <a:pt x="170" y="1297"/>
                  </a:lnTo>
                  <a:lnTo>
                    <a:pt x="167" y="1292"/>
                  </a:lnTo>
                  <a:lnTo>
                    <a:pt x="163" y="1288"/>
                  </a:lnTo>
                  <a:lnTo>
                    <a:pt x="173" y="1280"/>
                  </a:lnTo>
                  <a:lnTo>
                    <a:pt x="163" y="1280"/>
                  </a:lnTo>
                  <a:lnTo>
                    <a:pt x="160" y="1277"/>
                  </a:lnTo>
                  <a:lnTo>
                    <a:pt x="160" y="1273"/>
                  </a:lnTo>
                  <a:lnTo>
                    <a:pt x="164" y="1266"/>
                  </a:lnTo>
                  <a:lnTo>
                    <a:pt x="164" y="1257"/>
                  </a:lnTo>
                  <a:lnTo>
                    <a:pt x="170" y="1253"/>
                  </a:lnTo>
                  <a:lnTo>
                    <a:pt x="172" y="1247"/>
                  </a:lnTo>
                  <a:lnTo>
                    <a:pt x="173" y="1247"/>
                  </a:lnTo>
                  <a:lnTo>
                    <a:pt x="179" y="1244"/>
                  </a:lnTo>
                  <a:lnTo>
                    <a:pt x="178" y="1238"/>
                  </a:lnTo>
                  <a:lnTo>
                    <a:pt x="187" y="1233"/>
                  </a:lnTo>
                  <a:lnTo>
                    <a:pt x="193" y="1227"/>
                  </a:lnTo>
                  <a:lnTo>
                    <a:pt x="190" y="1218"/>
                  </a:lnTo>
                  <a:lnTo>
                    <a:pt x="193" y="1213"/>
                  </a:lnTo>
                  <a:lnTo>
                    <a:pt x="199" y="1213"/>
                  </a:lnTo>
                  <a:lnTo>
                    <a:pt x="199" y="1209"/>
                  </a:lnTo>
                  <a:lnTo>
                    <a:pt x="198" y="1201"/>
                  </a:lnTo>
                  <a:lnTo>
                    <a:pt x="189" y="1197"/>
                  </a:lnTo>
                  <a:lnTo>
                    <a:pt x="182" y="1198"/>
                  </a:lnTo>
                  <a:lnTo>
                    <a:pt x="179" y="1204"/>
                  </a:lnTo>
                  <a:lnTo>
                    <a:pt x="181" y="1209"/>
                  </a:lnTo>
                  <a:lnTo>
                    <a:pt x="178" y="1213"/>
                  </a:lnTo>
                  <a:lnTo>
                    <a:pt x="175" y="1207"/>
                  </a:lnTo>
                  <a:lnTo>
                    <a:pt x="166" y="1207"/>
                  </a:lnTo>
                  <a:lnTo>
                    <a:pt x="163" y="1204"/>
                  </a:lnTo>
                  <a:lnTo>
                    <a:pt x="164" y="1200"/>
                  </a:lnTo>
                  <a:lnTo>
                    <a:pt x="173" y="1190"/>
                  </a:lnTo>
                  <a:lnTo>
                    <a:pt x="172" y="1186"/>
                  </a:lnTo>
                  <a:lnTo>
                    <a:pt x="176" y="1183"/>
                  </a:lnTo>
                  <a:lnTo>
                    <a:pt x="178" y="1175"/>
                  </a:lnTo>
                  <a:lnTo>
                    <a:pt x="176" y="1175"/>
                  </a:lnTo>
                  <a:lnTo>
                    <a:pt x="166" y="1171"/>
                  </a:lnTo>
                  <a:lnTo>
                    <a:pt x="169" y="1159"/>
                  </a:lnTo>
                  <a:lnTo>
                    <a:pt x="164" y="1152"/>
                  </a:lnTo>
                  <a:lnTo>
                    <a:pt x="161" y="1145"/>
                  </a:lnTo>
                  <a:lnTo>
                    <a:pt x="158" y="1145"/>
                  </a:lnTo>
                  <a:lnTo>
                    <a:pt x="154" y="1149"/>
                  </a:lnTo>
                  <a:lnTo>
                    <a:pt x="151" y="1143"/>
                  </a:lnTo>
                  <a:lnTo>
                    <a:pt x="154" y="1140"/>
                  </a:lnTo>
                  <a:lnTo>
                    <a:pt x="160" y="1143"/>
                  </a:lnTo>
                  <a:lnTo>
                    <a:pt x="164" y="1140"/>
                  </a:lnTo>
                  <a:lnTo>
                    <a:pt x="166" y="1137"/>
                  </a:lnTo>
                  <a:lnTo>
                    <a:pt x="166" y="1136"/>
                  </a:lnTo>
                  <a:lnTo>
                    <a:pt x="160" y="1137"/>
                  </a:lnTo>
                  <a:lnTo>
                    <a:pt x="160" y="1131"/>
                  </a:lnTo>
                  <a:lnTo>
                    <a:pt x="152" y="1127"/>
                  </a:lnTo>
                  <a:lnTo>
                    <a:pt x="158" y="1122"/>
                  </a:lnTo>
                  <a:lnTo>
                    <a:pt x="160" y="1118"/>
                  </a:lnTo>
                  <a:lnTo>
                    <a:pt x="164" y="1116"/>
                  </a:lnTo>
                  <a:lnTo>
                    <a:pt x="166" y="1110"/>
                  </a:lnTo>
                  <a:lnTo>
                    <a:pt x="164" y="1102"/>
                  </a:lnTo>
                  <a:lnTo>
                    <a:pt x="158" y="1096"/>
                  </a:lnTo>
                  <a:lnTo>
                    <a:pt x="155" y="1093"/>
                  </a:lnTo>
                  <a:lnTo>
                    <a:pt x="160" y="1092"/>
                  </a:lnTo>
                  <a:lnTo>
                    <a:pt x="161" y="1086"/>
                  </a:lnTo>
                  <a:lnTo>
                    <a:pt x="167" y="1080"/>
                  </a:lnTo>
                  <a:lnTo>
                    <a:pt x="167" y="1070"/>
                  </a:lnTo>
                  <a:lnTo>
                    <a:pt x="173" y="1070"/>
                  </a:lnTo>
                  <a:lnTo>
                    <a:pt x="182" y="1064"/>
                  </a:lnTo>
                  <a:lnTo>
                    <a:pt x="178" y="1048"/>
                  </a:lnTo>
                  <a:lnTo>
                    <a:pt x="169" y="1054"/>
                  </a:lnTo>
                  <a:lnTo>
                    <a:pt x="164" y="1061"/>
                  </a:lnTo>
                  <a:lnTo>
                    <a:pt x="158" y="1064"/>
                  </a:lnTo>
                  <a:lnTo>
                    <a:pt x="151" y="1054"/>
                  </a:lnTo>
                  <a:lnTo>
                    <a:pt x="158" y="1043"/>
                  </a:lnTo>
                  <a:lnTo>
                    <a:pt x="163" y="1046"/>
                  </a:lnTo>
                  <a:lnTo>
                    <a:pt x="164" y="1038"/>
                  </a:lnTo>
                  <a:lnTo>
                    <a:pt x="163" y="1025"/>
                  </a:lnTo>
                  <a:lnTo>
                    <a:pt x="169" y="1026"/>
                  </a:lnTo>
                  <a:lnTo>
                    <a:pt x="178" y="1020"/>
                  </a:lnTo>
                  <a:lnTo>
                    <a:pt x="179" y="1019"/>
                  </a:lnTo>
                  <a:lnTo>
                    <a:pt x="178" y="1011"/>
                  </a:lnTo>
                  <a:lnTo>
                    <a:pt x="178" y="1008"/>
                  </a:lnTo>
                  <a:lnTo>
                    <a:pt x="182" y="1000"/>
                  </a:lnTo>
                  <a:lnTo>
                    <a:pt x="190" y="1005"/>
                  </a:lnTo>
                  <a:lnTo>
                    <a:pt x="199" y="1005"/>
                  </a:lnTo>
                  <a:lnTo>
                    <a:pt x="198" y="997"/>
                  </a:lnTo>
                  <a:lnTo>
                    <a:pt x="193" y="988"/>
                  </a:lnTo>
                  <a:lnTo>
                    <a:pt x="187" y="985"/>
                  </a:lnTo>
                  <a:lnTo>
                    <a:pt x="184" y="978"/>
                  </a:lnTo>
                  <a:lnTo>
                    <a:pt x="181" y="973"/>
                  </a:lnTo>
                  <a:lnTo>
                    <a:pt x="179" y="969"/>
                  </a:lnTo>
                  <a:lnTo>
                    <a:pt x="175" y="961"/>
                  </a:lnTo>
                  <a:lnTo>
                    <a:pt x="170" y="946"/>
                  </a:lnTo>
                  <a:lnTo>
                    <a:pt x="172" y="937"/>
                  </a:lnTo>
                  <a:lnTo>
                    <a:pt x="167" y="934"/>
                  </a:lnTo>
                  <a:lnTo>
                    <a:pt x="169" y="923"/>
                  </a:lnTo>
                  <a:lnTo>
                    <a:pt x="167" y="920"/>
                  </a:lnTo>
                  <a:lnTo>
                    <a:pt x="164" y="914"/>
                  </a:lnTo>
                  <a:lnTo>
                    <a:pt x="164" y="903"/>
                  </a:lnTo>
                  <a:lnTo>
                    <a:pt x="160" y="899"/>
                  </a:lnTo>
                  <a:lnTo>
                    <a:pt x="157" y="899"/>
                  </a:lnTo>
                  <a:lnTo>
                    <a:pt x="154" y="894"/>
                  </a:lnTo>
                  <a:lnTo>
                    <a:pt x="151" y="890"/>
                  </a:lnTo>
                  <a:lnTo>
                    <a:pt x="151" y="885"/>
                  </a:lnTo>
                  <a:lnTo>
                    <a:pt x="148" y="882"/>
                  </a:lnTo>
                  <a:lnTo>
                    <a:pt x="148" y="879"/>
                  </a:lnTo>
                  <a:lnTo>
                    <a:pt x="143" y="876"/>
                  </a:lnTo>
                  <a:lnTo>
                    <a:pt x="125" y="867"/>
                  </a:lnTo>
                  <a:lnTo>
                    <a:pt x="120" y="865"/>
                  </a:lnTo>
                  <a:lnTo>
                    <a:pt x="105" y="853"/>
                  </a:lnTo>
                  <a:lnTo>
                    <a:pt x="96" y="835"/>
                  </a:lnTo>
                  <a:lnTo>
                    <a:pt x="90" y="830"/>
                  </a:lnTo>
                  <a:lnTo>
                    <a:pt x="82" y="824"/>
                  </a:lnTo>
                  <a:lnTo>
                    <a:pt x="73" y="817"/>
                  </a:lnTo>
                  <a:lnTo>
                    <a:pt x="72" y="815"/>
                  </a:lnTo>
                  <a:lnTo>
                    <a:pt x="67" y="807"/>
                  </a:lnTo>
                  <a:lnTo>
                    <a:pt x="67" y="803"/>
                  </a:lnTo>
                  <a:lnTo>
                    <a:pt x="58" y="797"/>
                  </a:lnTo>
                  <a:lnTo>
                    <a:pt x="52" y="795"/>
                  </a:lnTo>
                  <a:lnTo>
                    <a:pt x="46" y="786"/>
                  </a:lnTo>
                  <a:lnTo>
                    <a:pt x="37" y="783"/>
                  </a:lnTo>
                  <a:lnTo>
                    <a:pt x="37" y="768"/>
                  </a:lnTo>
                  <a:lnTo>
                    <a:pt x="40" y="763"/>
                  </a:lnTo>
                  <a:lnTo>
                    <a:pt x="37" y="762"/>
                  </a:lnTo>
                  <a:lnTo>
                    <a:pt x="31" y="757"/>
                  </a:lnTo>
                  <a:lnTo>
                    <a:pt x="20" y="757"/>
                  </a:lnTo>
                  <a:lnTo>
                    <a:pt x="14" y="766"/>
                  </a:lnTo>
                  <a:lnTo>
                    <a:pt x="3" y="763"/>
                  </a:lnTo>
                  <a:lnTo>
                    <a:pt x="0" y="760"/>
                  </a:lnTo>
                  <a:lnTo>
                    <a:pt x="5" y="754"/>
                  </a:lnTo>
                  <a:lnTo>
                    <a:pt x="32" y="735"/>
                  </a:lnTo>
                  <a:lnTo>
                    <a:pt x="38" y="727"/>
                  </a:lnTo>
                  <a:lnTo>
                    <a:pt x="52" y="681"/>
                  </a:lnTo>
                  <a:lnTo>
                    <a:pt x="61" y="663"/>
                  </a:lnTo>
                  <a:lnTo>
                    <a:pt x="72" y="652"/>
                  </a:lnTo>
                  <a:lnTo>
                    <a:pt x="84" y="646"/>
                  </a:lnTo>
                  <a:lnTo>
                    <a:pt x="94" y="643"/>
                  </a:lnTo>
                  <a:lnTo>
                    <a:pt x="91" y="648"/>
                  </a:lnTo>
                  <a:lnTo>
                    <a:pt x="99" y="660"/>
                  </a:lnTo>
                  <a:lnTo>
                    <a:pt x="110" y="669"/>
                  </a:lnTo>
                  <a:lnTo>
                    <a:pt x="117" y="665"/>
                  </a:lnTo>
                  <a:lnTo>
                    <a:pt x="126" y="665"/>
                  </a:lnTo>
                  <a:lnTo>
                    <a:pt x="134" y="669"/>
                  </a:lnTo>
                  <a:lnTo>
                    <a:pt x="135" y="672"/>
                  </a:lnTo>
                  <a:lnTo>
                    <a:pt x="145" y="675"/>
                  </a:lnTo>
                  <a:lnTo>
                    <a:pt x="149" y="678"/>
                  </a:lnTo>
                  <a:lnTo>
                    <a:pt x="154" y="671"/>
                  </a:lnTo>
                  <a:lnTo>
                    <a:pt x="149" y="663"/>
                  </a:lnTo>
                  <a:lnTo>
                    <a:pt x="148" y="654"/>
                  </a:lnTo>
                  <a:lnTo>
                    <a:pt x="143" y="646"/>
                  </a:lnTo>
                  <a:lnTo>
                    <a:pt x="129" y="643"/>
                  </a:lnTo>
                  <a:lnTo>
                    <a:pt x="123" y="646"/>
                  </a:lnTo>
                  <a:lnTo>
                    <a:pt x="119" y="639"/>
                  </a:lnTo>
                  <a:lnTo>
                    <a:pt x="116" y="630"/>
                  </a:lnTo>
                  <a:lnTo>
                    <a:pt x="110" y="622"/>
                  </a:lnTo>
                  <a:lnTo>
                    <a:pt x="108" y="616"/>
                  </a:lnTo>
                  <a:lnTo>
                    <a:pt x="110" y="611"/>
                  </a:lnTo>
                  <a:lnTo>
                    <a:pt x="105" y="614"/>
                  </a:lnTo>
                  <a:lnTo>
                    <a:pt x="93" y="613"/>
                  </a:lnTo>
                  <a:lnTo>
                    <a:pt x="87" y="610"/>
                  </a:lnTo>
                  <a:lnTo>
                    <a:pt x="87" y="602"/>
                  </a:lnTo>
                  <a:lnTo>
                    <a:pt x="82" y="599"/>
                  </a:lnTo>
                  <a:lnTo>
                    <a:pt x="82" y="589"/>
                  </a:lnTo>
                  <a:lnTo>
                    <a:pt x="90" y="535"/>
                  </a:lnTo>
                  <a:lnTo>
                    <a:pt x="94" y="526"/>
                  </a:lnTo>
                  <a:lnTo>
                    <a:pt x="99" y="532"/>
                  </a:lnTo>
                  <a:lnTo>
                    <a:pt x="122" y="532"/>
                  </a:lnTo>
                  <a:lnTo>
                    <a:pt x="126" y="526"/>
                  </a:lnTo>
                  <a:lnTo>
                    <a:pt x="128" y="532"/>
                  </a:lnTo>
                  <a:lnTo>
                    <a:pt x="137" y="542"/>
                  </a:lnTo>
                  <a:lnTo>
                    <a:pt x="132" y="535"/>
                  </a:lnTo>
                  <a:lnTo>
                    <a:pt x="131" y="529"/>
                  </a:lnTo>
                  <a:lnTo>
                    <a:pt x="126" y="523"/>
                  </a:lnTo>
                  <a:lnTo>
                    <a:pt x="123" y="523"/>
                  </a:lnTo>
                  <a:lnTo>
                    <a:pt x="120" y="525"/>
                  </a:lnTo>
                  <a:lnTo>
                    <a:pt x="111" y="517"/>
                  </a:lnTo>
                  <a:lnTo>
                    <a:pt x="104" y="517"/>
                  </a:lnTo>
                  <a:lnTo>
                    <a:pt x="104" y="511"/>
                  </a:lnTo>
                  <a:lnTo>
                    <a:pt x="98" y="504"/>
                  </a:lnTo>
                  <a:lnTo>
                    <a:pt x="93" y="502"/>
                  </a:lnTo>
                  <a:lnTo>
                    <a:pt x="93" y="496"/>
                  </a:lnTo>
                  <a:lnTo>
                    <a:pt x="98" y="485"/>
                  </a:lnTo>
                  <a:lnTo>
                    <a:pt x="104" y="444"/>
                  </a:lnTo>
                  <a:lnTo>
                    <a:pt x="105" y="406"/>
                  </a:lnTo>
                  <a:lnTo>
                    <a:pt x="108" y="396"/>
                  </a:lnTo>
                  <a:lnTo>
                    <a:pt x="111" y="391"/>
                  </a:lnTo>
                  <a:lnTo>
                    <a:pt x="114" y="400"/>
                  </a:lnTo>
                  <a:lnTo>
                    <a:pt x="122" y="402"/>
                  </a:lnTo>
                  <a:lnTo>
                    <a:pt x="137" y="415"/>
                  </a:lnTo>
                  <a:lnTo>
                    <a:pt x="138" y="415"/>
                  </a:lnTo>
                  <a:lnTo>
                    <a:pt x="134" y="412"/>
                  </a:lnTo>
                  <a:lnTo>
                    <a:pt x="129" y="406"/>
                  </a:lnTo>
                  <a:lnTo>
                    <a:pt x="126" y="396"/>
                  </a:lnTo>
                  <a:lnTo>
                    <a:pt x="120" y="390"/>
                  </a:lnTo>
                  <a:lnTo>
                    <a:pt x="116" y="380"/>
                  </a:lnTo>
                  <a:lnTo>
                    <a:pt x="113" y="379"/>
                  </a:lnTo>
                  <a:lnTo>
                    <a:pt x="108" y="371"/>
                  </a:lnTo>
                  <a:lnTo>
                    <a:pt x="105" y="365"/>
                  </a:lnTo>
                  <a:lnTo>
                    <a:pt x="107" y="359"/>
                  </a:lnTo>
                  <a:lnTo>
                    <a:pt x="107" y="314"/>
                  </a:lnTo>
                  <a:lnTo>
                    <a:pt x="108" y="312"/>
                  </a:lnTo>
                  <a:lnTo>
                    <a:pt x="107" y="311"/>
                  </a:lnTo>
                  <a:lnTo>
                    <a:pt x="105" y="294"/>
                  </a:lnTo>
                  <a:lnTo>
                    <a:pt x="101" y="277"/>
                  </a:lnTo>
                  <a:lnTo>
                    <a:pt x="99" y="265"/>
                  </a:lnTo>
                  <a:lnTo>
                    <a:pt x="104" y="260"/>
                  </a:lnTo>
                  <a:lnTo>
                    <a:pt x="107" y="253"/>
                  </a:lnTo>
                  <a:lnTo>
                    <a:pt x="102" y="247"/>
                  </a:lnTo>
                  <a:lnTo>
                    <a:pt x="110" y="244"/>
                  </a:lnTo>
                  <a:lnTo>
                    <a:pt x="116" y="241"/>
                  </a:lnTo>
                  <a:lnTo>
                    <a:pt x="117" y="228"/>
                  </a:lnTo>
                  <a:lnTo>
                    <a:pt x="117" y="225"/>
                  </a:lnTo>
                  <a:lnTo>
                    <a:pt x="120" y="222"/>
                  </a:lnTo>
                  <a:lnTo>
                    <a:pt x="123" y="210"/>
                  </a:lnTo>
                  <a:lnTo>
                    <a:pt x="122" y="198"/>
                  </a:lnTo>
                  <a:lnTo>
                    <a:pt x="123" y="192"/>
                  </a:lnTo>
                  <a:lnTo>
                    <a:pt x="116" y="168"/>
                  </a:lnTo>
                  <a:lnTo>
                    <a:pt x="116" y="162"/>
                  </a:lnTo>
                  <a:lnTo>
                    <a:pt x="113" y="148"/>
                  </a:lnTo>
                  <a:lnTo>
                    <a:pt x="111" y="146"/>
                  </a:lnTo>
                  <a:lnTo>
                    <a:pt x="114" y="131"/>
                  </a:lnTo>
                  <a:lnTo>
                    <a:pt x="117" y="131"/>
                  </a:lnTo>
                  <a:lnTo>
                    <a:pt x="138" y="128"/>
                  </a:lnTo>
                  <a:lnTo>
                    <a:pt x="151" y="119"/>
                  </a:lnTo>
                  <a:lnTo>
                    <a:pt x="160" y="110"/>
                  </a:lnTo>
                  <a:lnTo>
                    <a:pt x="167" y="98"/>
                  </a:lnTo>
                  <a:lnTo>
                    <a:pt x="186" y="81"/>
                  </a:lnTo>
                  <a:lnTo>
                    <a:pt x="195" y="75"/>
                  </a:lnTo>
                  <a:lnTo>
                    <a:pt x="216" y="66"/>
                  </a:lnTo>
                  <a:lnTo>
                    <a:pt x="236" y="61"/>
                  </a:lnTo>
                  <a:lnTo>
                    <a:pt x="243" y="58"/>
                  </a:lnTo>
                  <a:lnTo>
                    <a:pt x="242" y="54"/>
                  </a:lnTo>
                  <a:lnTo>
                    <a:pt x="249" y="48"/>
                  </a:lnTo>
                  <a:lnTo>
                    <a:pt x="258" y="46"/>
                  </a:lnTo>
                  <a:lnTo>
                    <a:pt x="261" y="49"/>
                  </a:lnTo>
                  <a:lnTo>
                    <a:pt x="264" y="54"/>
                  </a:lnTo>
                  <a:lnTo>
                    <a:pt x="267" y="54"/>
                  </a:lnTo>
                  <a:lnTo>
                    <a:pt x="274" y="49"/>
                  </a:lnTo>
                  <a:lnTo>
                    <a:pt x="277" y="48"/>
                  </a:lnTo>
                  <a:lnTo>
                    <a:pt x="280" y="46"/>
                  </a:lnTo>
                  <a:lnTo>
                    <a:pt x="289" y="43"/>
                  </a:lnTo>
                  <a:lnTo>
                    <a:pt x="296" y="46"/>
                  </a:lnTo>
                  <a:lnTo>
                    <a:pt x="321" y="38"/>
                  </a:lnTo>
                  <a:lnTo>
                    <a:pt x="331" y="37"/>
                  </a:lnTo>
                  <a:lnTo>
                    <a:pt x="339" y="35"/>
                  </a:lnTo>
                  <a:lnTo>
                    <a:pt x="345" y="31"/>
                  </a:lnTo>
                  <a:lnTo>
                    <a:pt x="351" y="29"/>
                  </a:lnTo>
                  <a:lnTo>
                    <a:pt x="360" y="28"/>
                  </a:lnTo>
                  <a:lnTo>
                    <a:pt x="366" y="32"/>
                  </a:lnTo>
                  <a:lnTo>
                    <a:pt x="372" y="29"/>
                  </a:lnTo>
                  <a:lnTo>
                    <a:pt x="375" y="29"/>
                  </a:lnTo>
                  <a:lnTo>
                    <a:pt x="381" y="25"/>
                  </a:lnTo>
                  <a:lnTo>
                    <a:pt x="383" y="22"/>
                  </a:lnTo>
                  <a:lnTo>
                    <a:pt x="392" y="17"/>
                  </a:lnTo>
                  <a:lnTo>
                    <a:pt x="396" y="7"/>
                  </a:lnTo>
                  <a:lnTo>
                    <a:pt x="403" y="5"/>
                  </a:lnTo>
                  <a:lnTo>
                    <a:pt x="406" y="0"/>
                  </a:lnTo>
                  <a:lnTo>
                    <a:pt x="412" y="4"/>
                  </a:lnTo>
                  <a:lnTo>
                    <a:pt x="416" y="2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6" name="Freeform 6905">
              <a:extLst>
                <a:ext uri="{FF2B5EF4-FFF2-40B4-BE49-F238E27FC236}">
                  <a16:creationId xmlns:a16="http://schemas.microsoft.com/office/drawing/2014/main" id="{9F3A61A5-4DD4-394E-A5B7-AF336F3E8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"/>
              <a:ext cx="455" cy="307"/>
            </a:xfrm>
            <a:custGeom>
              <a:avLst/>
              <a:gdLst>
                <a:gd name="T0" fmla="*/ 37 w 909"/>
                <a:gd name="T1" fmla="*/ 33 h 614"/>
                <a:gd name="T2" fmla="*/ 93 w 909"/>
                <a:gd name="T3" fmla="*/ 30 h 614"/>
                <a:gd name="T4" fmla="*/ 190 w 909"/>
                <a:gd name="T5" fmla="*/ 58 h 614"/>
                <a:gd name="T6" fmla="*/ 188 w 909"/>
                <a:gd name="T7" fmla="*/ 67 h 614"/>
                <a:gd name="T8" fmla="*/ 211 w 909"/>
                <a:gd name="T9" fmla="*/ 97 h 614"/>
                <a:gd name="T10" fmla="*/ 199 w 909"/>
                <a:gd name="T11" fmla="*/ 137 h 614"/>
                <a:gd name="T12" fmla="*/ 204 w 909"/>
                <a:gd name="T13" fmla="*/ 158 h 614"/>
                <a:gd name="T14" fmla="*/ 201 w 909"/>
                <a:gd name="T15" fmla="*/ 184 h 614"/>
                <a:gd name="T16" fmla="*/ 214 w 909"/>
                <a:gd name="T17" fmla="*/ 198 h 614"/>
                <a:gd name="T18" fmla="*/ 232 w 909"/>
                <a:gd name="T19" fmla="*/ 213 h 614"/>
                <a:gd name="T20" fmla="*/ 263 w 909"/>
                <a:gd name="T21" fmla="*/ 219 h 614"/>
                <a:gd name="T22" fmla="*/ 276 w 909"/>
                <a:gd name="T23" fmla="*/ 243 h 614"/>
                <a:gd name="T24" fmla="*/ 281 w 909"/>
                <a:gd name="T25" fmla="*/ 258 h 614"/>
                <a:gd name="T26" fmla="*/ 307 w 909"/>
                <a:gd name="T27" fmla="*/ 292 h 614"/>
                <a:gd name="T28" fmla="*/ 326 w 909"/>
                <a:gd name="T29" fmla="*/ 292 h 614"/>
                <a:gd name="T30" fmla="*/ 351 w 909"/>
                <a:gd name="T31" fmla="*/ 310 h 614"/>
                <a:gd name="T32" fmla="*/ 363 w 909"/>
                <a:gd name="T33" fmla="*/ 298 h 614"/>
                <a:gd name="T34" fmla="*/ 369 w 909"/>
                <a:gd name="T35" fmla="*/ 274 h 614"/>
                <a:gd name="T36" fmla="*/ 386 w 909"/>
                <a:gd name="T37" fmla="*/ 264 h 614"/>
                <a:gd name="T38" fmla="*/ 418 w 909"/>
                <a:gd name="T39" fmla="*/ 249 h 614"/>
                <a:gd name="T40" fmla="*/ 443 w 909"/>
                <a:gd name="T41" fmla="*/ 246 h 614"/>
                <a:gd name="T42" fmla="*/ 472 w 909"/>
                <a:gd name="T43" fmla="*/ 234 h 614"/>
                <a:gd name="T44" fmla="*/ 496 w 909"/>
                <a:gd name="T45" fmla="*/ 275 h 614"/>
                <a:gd name="T46" fmla="*/ 506 w 909"/>
                <a:gd name="T47" fmla="*/ 295 h 614"/>
                <a:gd name="T48" fmla="*/ 525 w 909"/>
                <a:gd name="T49" fmla="*/ 301 h 614"/>
                <a:gd name="T50" fmla="*/ 519 w 909"/>
                <a:gd name="T51" fmla="*/ 328 h 614"/>
                <a:gd name="T52" fmla="*/ 524 w 909"/>
                <a:gd name="T53" fmla="*/ 347 h 614"/>
                <a:gd name="T54" fmla="*/ 527 w 909"/>
                <a:gd name="T55" fmla="*/ 365 h 614"/>
                <a:gd name="T56" fmla="*/ 536 w 909"/>
                <a:gd name="T57" fmla="*/ 398 h 614"/>
                <a:gd name="T58" fmla="*/ 539 w 909"/>
                <a:gd name="T59" fmla="*/ 427 h 614"/>
                <a:gd name="T60" fmla="*/ 551 w 909"/>
                <a:gd name="T61" fmla="*/ 445 h 614"/>
                <a:gd name="T62" fmla="*/ 580 w 909"/>
                <a:gd name="T63" fmla="*/ 457 h 614"/>
                <a:gd name="T64" fmla="*/ 606 w 909"/>
                <a:gd name="T65" fmla="*/ 459 h 614"/>
                <a:gd name="T66" fmla="*/ 636 w 909"/>
                <a:gd name="T67" fmla="*/ 435 h 614"/>
                <a:gd name="T68" fmla="*/ 656 w 909"/>
                <a:gd name="T69" fmla="*/ 450 h 614"/>
                <a:gd name="T70" fmla="*/ 672 w 909"/>
                <a:gd name="T71" fmla="*/ 462 h 614"/>
                <a:gd name="T72" fmla="*/ 691 w 909"/>
                <a:gd name="T73" fmla="*/ 468 h 614"/>
                <a:gd name="T74" fmla="*/ 721 w 909"/>
                <a:gd name="T75" fmla="*/ 489 h 614"/>
                <a:gd name="T76" fmla="*/ 733 w 909"/>
                <a:gd name="T77" fmla="*/ 509 h 614"/>
                <a:gd name="T78" fmla="*/ 727 w 909"/>
                <a:gd name="T79" fmla="*/ 562 h 614"/>
                <a:gd name="T80" fmla="*/ 736 w 909"/>
                <a:gd name="T81" fmla="*/ 590 h 614"/>
                <a:gd name="T82" fmla="*/ 754 w 909"/>
                <a:gd name="T83" fmla="*/ 614 h 614"/>
                <a:gd name="T84" fmla="*/ 765 w 909"/>
                <a:gd name="T85" fmla="*/ 599 h 614"/>
                <a:gd name="T86" fmla="*/ 770 w 909"/>
                <a:gd name="T87" fmla="*/ 579 h 614"/>
                <a:gd name="T88" fmla="*/ 792 w 909"/>
                <a:gd name="T89" fmla="*/ 575 h 614"/>
                <a:gd name="T90" fmla="*/ 804 w 909"/>
                <a:gd name="T91" fmla="*/ 581 h 614"/>
                <a:gd name="T92" fmla="*/ 826 w 909"/>
                <a:gd name="T93" fmla="*/ 576 h 614"/>
                <a:gd name="T94" fmla="*/ 844 w 909"/>
                <a:gd name="T95" fmla="*/ 587 h 614"/>
                <a:gd name="T96" fmla="*/ 883 w 909"/>
                <a:gd name="T97" fmla="*/ 576 h 614"/>
                <a:gd name="T98" fmla="*/ 896 w 909"/>
                <a:gd name="T99" fmla="*/ 578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09" h="614">
                  <a:moveTo>
                    <a:pt x="0" y="35"/>
                  </a:moveTo>
                  <a:lnTo>
                    <a:pt x="5" y="43"/>
                  </a:lnTo>
                  <a:lnTo>
                    <a:pt x="9" y="43"/>
                  </a:lnTo>
                  <a:lnTo>
                    <a:pt x="37" y="33"/>
                  </a:lnTo>
                  <a:lnTo>
                    <a:pt x="75" y="24"/>
                  </a:lnTo>
                  <a:lnTo>
                    <a:pt x="78" y="27"/>
                  </a:lnTo>
                  <a:lnTo>
                    <a:pt x="84" y="26"/>
                  </a:lnTo>
                  <a:lnTo>
                    <a:pt x="93" y="30"/>
                  </a:lnTo>
                  <a:lnTo>
                    <a:pt x="119" y="23"/>
                  </a:lnTo>
                  <a:lnTo>
                    <a:pt x="175" y="0"/>
                  </a:lnTo>
                  <a:lnTo>
                    <a:pt x="181" y="14"/>
                  </a:lnTo>
                  <a:lnTo>
                    <a:pt x="190" y="58"/>
                  </a:lnTo>
                  <a:lnTo>
                    <a:pt x="188" y="59"/>
                  </a:lnTo>
                  <a:lnTo>
                    <a:pt x="187" y="62"/>
                  </a:lnTo>
                  <a:lnTo>
                    <a:pt x="190" y="64"/>
                  </a:lnTo>
                  <a:lnTo>
                    <a:pt x="188" y="67"/>
                  </a:lnTo>
                  <a:lnTo>
                    <a:pt x="199" y="76"/>
                  </a:lnTo>
                  <a:lnTo>
                    <a:pt x="205" y="76"/>
                  </a:lnTo>
                  <a:lnTo>
                    <a:pt x="205" y="84"/>
                  </a:lnTo>
                  <a:lnTo>
                    <a:pt x="211" y="97"/>
                  </a:lnTo>
                  <a:lnTo>
                    <a:pt x="216" y="108"/>
                  </a:lnTo>
                  <a:lnTo>
                    <a:pt x="216" y="114"/>
                  </a:lnTo>
                  <a:lnTo>
                    <a:pt x="196" y="132"/>
                  </a:lnTo>
                  <a:lnTo>
                    <a:pt x="199" y="137"/>
                  </a:lnTo>
                  <a:lnTo>
                    <a:pt x="202" y="134"/>
                  </a:lnTo>
                  <a:lnTo>
                    <a:pt x="204" y="143"/>
                  </a:lnTo>
                  <a:lnTo>
                    <a:pt x="205" y="150"/>
                  </a:lnTo>
                  <a:lnTo>
                    <a:pt x="204" y="158"/>
                  </a:lnTo>
                  <a:lnTo>
                    <a:pt x="205" y="164"/>
                  </a:lnTo>
                  <a:lnTo>
                    <a:pt x="205" y="169"/>
                  </a:lnTo>
                  <a:lnTo>
                    <a:pt x="207" y="176"/>
                  </a:lnTo>
                  <a:lnTo>
                    <a:pt x="201" y="184"/>
                  </a:lnTo>
                  <a:lnTo>
                    <a:pt x="202" y="188"/>
                  </a:lnTo>
                  <a:lnTo>
                    <a:pt x="210" y="188"/>
                  </a:lnTo>
                  <a:lnTo>
                    <a:pt x="210" y="195"/>
                  </a:lnTo>
                  <a:lnTo>
                    <a:pt x="214" y="198"/>
                  </a:lnTo>
                  <a:lnTo>
                    <a:pt x="214" y="204"/>
                  </a:lnTo>
                  <a:lnTo>
                    <a:pt x="219" y="216"/>
                  </a:lnTo>
                  <a:lnTo>
                    <a:pt x="228" y="216"/>
                  </a:lnTo>
                  <a:lnTo>
                    <a:pt x="232" y="213"/>
                  </a:lnTo>
                  <a:lnTo>
                    <a:pt x="238" y="211"/>
                  </a:lnTo>
                  <a:lnTo>
                    <a:pt x="240" y="216"/>
                  </a:lnTo>
                  <a:lnTo>
                    <a:pt x="260" y="216"/>
                  </a:lnTo>
                  <a:lnTo>
                    <a:pt x="263" y="219"/>
                  </a:lnTo>
                  <a:lnTo>
                    <a:pt x="261" y="225"/>
                  </a:lnTo>
                  <a:lnTo>
                    <a:pt x="263" y="233"/>
                  </a:lnTo>
                  <a:lnTo>
                    <a:pt x="269" y="242"/>
                  </a:lnTo>
                  <a:lnTo>
                    <a:pt x="276" y="243"/>
                  </a:lnTo>
                  <a:lnTo>
                    <a:pt x="278" y="246"/>
                  </a:lnTo>
                  <a:lnTo>
                    <a:pt x="281" y="249"/>
                  </a:lnTo>
                  <a:lnTo>
                    <a:pt x="279" y="252"/>
                  </a:lnTo>
                  <a:lnTo>
                    <a:pt x="281" y="258"/>
                  </a:lnTo>
                  <a:lnTo>
                    <a:pt x="289" y="264"/>
                  </a:lnTo>
                  <a:lnTo>
                    <a:pt x="295" y="283"/>
                  </a:lnTo>
                  <a:lnTo>
                    <a:pt x="296" y="286"/>
                  </a:lnTo>
                  <a:lnTo>
                    <a:pt x="307" y="292"/>
                  </a:lnTo>
                  <a:lnTo>
                    <a:pt x="310" y="292"/>
                  </a:lnTo>
                  <a:lnTo>
                    <a:pt x="314" y="289"/>
                  </a:lnTo>
                  <a:lnTo>
                    <a:pt x="323" y="287"/>
                  </a:lnTo>
                  <a:lnTo>
                    <a:pt x="326" y="292"/>
                  </a:lnTo>
                  <a:lnTo>
                    <a:pt x="334" y="302"/>
                  </a:lnTo>
                  <a:lnTo>
                    <a:pt x="339" y="302"/>
                  </a:lnTo>
                  <a:lnTo>
                    <a:pt x="342" y="299"/>
                  </a:lnTo>
                  <a:lnTo>
                    <a:pt x="351" y="310"/>
                  </a:lnTo>
                  <a:lnTo>
                    <a:pt x="354" y="310"/>
                  </a:lnTo>
                  <a:lnTo>
                    <a:pt x="354" y="302"/>
                  </a:lnTo>
                  <a:lnTo>
                    <a:pt x="360" y="302"/>
                  </a:lnTo>
                  <a:lnTo>
                    <a:pt x="363" y="298"/>
                  </a:lnTo>
                  <a:lnTo>
                    <a:pt x="363" y="287"/>
                  </a:lnTo>
                  <a:lnTo>
                    <a:pt x="367" y="281"/>
                  </a:lnTo>
                  <a:lnTo>
                    <a:pt x="372" y="280"/>
                  </a:lnTo>
                  <a:lnTo>
                    <a:pt x="369" y="274"/>
                  </a:lnTo>
                  <a:lnTo>
                    <a:pt x="369" y="269"/>
                  </a:lnTo>
                  <a:lnTo>
                    <a:pt x="378" y="263"/>
                  </a:lnTo>
                  <a:lnTo>
                    <a:pt x="381" y="266"/>
                  </a:lnTo>
                  <a:lnTo>
                    <a:pt x="386" y="264"/>
                  </a:lnTo>
                  <a:lnTo>
                    <a:pt x="390" y="260"/>
                  </a:lnTo>
                  <a:lnTo>
                    <a:pt x="396" y="258"/>
                  </a:lnTo>
                  <a:lnTo>
                    <a:pt x="405" y="251"/>
                  </a:lnTo>
                  <a:lnTo>
                    <a:pt x="418" y="249"/>
                  </a:lnTo>
                  <a:lnTo>
                    <a:pt x="419" y="246"/>
                  </a:lnTo>
                  <a:lnTo>
                    <a:pt x="428" y="242"/>
                  </a:lnTo>
                  <a:lnTo>
                    <a:pt x="440" y="248"/>
                  </a:lnTo>
                  <a:lnTo>
                    <a:pt x="443" y="246"/>
                  </a:lnTo>
                  <a:lnTo>
                    <a:pt x="449" y="242"/>
                  </a:lnTo>
                  <a:lnTo>
                    <a:pt x="455" y="231"/>
                  </a:lnTo>
                  <a:lnTo>
                    <a:pt x="463" y="237"/>
                  </a:lnTo>
                  <a:lnTo>
                    <a:pt x="472" y="234"/>
                  </a:lnTo>
                  <a:lnTo>
                    <a:pt x="474" y="239"/>
                  </a:lnTo>
                  <a:lnTo>
                    <a:pt x="489" y="261"/>
                  </a:lnTo>
                  <a:lnTo>
                    <a:pt x="492" y="272"/>
                  </a:lnTo>
                  <a:lnTo>
                    <a:pt x="496" y="275"/>
                  </a:lnTo>
                  <a:lnTo>
                    <a:pt x="498" y="280"/>
                  </a:lnTo>
                  <a:lnTo>
                    <a:pt x="495" y="286"/>
                  </a:lnTo>
                  <a:lnTo>
                    <a:pt x="503" y="290"/>
                  </a:lnTo>
                  <a:lnTo>
                    <a:pt x="506" y="295"/>
                  </a:lnTo>
                  <a:lnTo>
                    <a:pt x="509" y="296"/>
                  </a:lnTo>
                  <a:lnTo>
                    <a:pt x="512" y="295"/>
                  </a:lnTo>
                  <a:lnTo>
                    <a:pt x="521" y="295"/>
                  </a:lnTo>
                  <a:lnTo>
                    <a:pt x="525" y="301"/>
                  </a:lnTo>
                  <a:lnTo>
                    <a:pt x="528" y="304"/>
                  </a:lnTo>
                  <a:lnTo>
                    <a:pt x="525" y="312"/>
                  </a:lnTo>
                  <a:lnTo>
                    <a:pt x="528" y="321"/>
                  </a:lnTo>
                  <a:lnTo>
                    <a:pt x="519" y="328"/>
                  </a:lnTo>
                  <a:lnTo>
                    <a:pt x="519" y="331"/>
                  </a:lnTo>
                  <a:lnTo>
                    <a:pt x="518" y="337"/>
                  </a:lnTo>
                  <a:lnTo>
                    <a:pt x="521" y="344"/>
                  </a:lnTo>
                  <a:lnTo>
                    <a:pt x="524" y="347"/>
                  </a:lnTo>
                  <a:lnTo>
                    <a:pt x="521" y="351"/>
                  </a:lnTo>
                  <a:lnTo>
                    <a:pt x="524" y="354"/>
                  </a:lnTo>
                  <a:lnTo>
                    <a:pt x="528" y="362"/>
                  </a:lnTo>
                  <a:lnTo>
                    <a:pt x="527" y="365"/>
                  </a:lnTo>
                  <a:lnTo>
                    <a:pt x="530" y="369"/>
                  </a:lnTo>
                  <a:lnTo>
                    <a:pt x="534" y="378"/>
                  </a:lnTo>
                  <a:lnTo>
                    <a:pt x="536" y="391"/>
                  </a:lnTo>
                  <a:lnTo>
                    <a:pt x="536" y="398"/>
                  </a:lnTo>
                  <a:lnTo>
                    <a:pt x="539" y="401"/>
                  </a:lnTo>
                  <a:lnTo>
                    <a:pt x="537" y="406"/>
                  </a:lnTo>
                  <a:lnTo>
                    <a:pt x="536" y="415"/>
                  </a:lnTo>
                  <a:lnTo>
                    <a:pt x="539" y="427"/>
                  </a:lnTo>
                  <a:lnTo>
                    <a:pt x="537" y="432"/>
                  </a:lnTo>
                  <a:lnTo>
                    <a:pt x="542" y="436"/>
                  </a:lnTo>
                  <a:lnTo>
                    <a:pt x="542" y="439"/>
                  </a:lnTo>
                  <a:lnTo>
                    <a:pt x="551" y="445"/>
                  </a:lnTo>
                  <a:lnTo>
                    <a:pt x="559" y="447"/>
                  </a:lnTo>
                  <a:lnTo>
                    <a:pt x="563" y="454"/>
                  </a:lnTo>
                  <a:lnTo>
                    <a:pt x="566" y="454"/>
                  </a:lnTo>
                  <a:lnTo>
                    <a:pt x="580" y="457"/>
                  </a:lnTo>
                  <a:lnTo>
                    <a:pt x="587" y="468"/>
                  </a:lnTo>
                  <a:lnTo>
                    <a:pt x="594" y="462"/>
                  </a:lnTo>
                  <a:lnTo>
                    <a:pt x="601" y="462"/>
                  </a:lnTo>
                  <a:lnTo>
                    <a:pt x="606" y="459"/>
                  </a:lnTo>
                  <a:lnTo>
                    <a:pt x="618" y="454"/>
                  </a:lnTo>
                  <a:lnTo>
                    <a:pt x="624" y="454"/>
                  </a:lnTo>
                  <a:lnTo>
                    <a:pt x="625" y="445"/>
                  </a:lnTo>
                  <a:lnTo>
                    <a:pt x="636" y="435"/>
                  </a:lnTo>
                  <a:lnTo>
                    <a:pt x="644" y="439"/>
                  </a:lnTo>
                  <a:lnTo>
                    <a:pt x="648" y="438"/>
                  </a:lnTo>
                  <a:lnTo>
                    <a:pt x="657" y="441"/>
                  </a:lnTo>
                  <a:lnTo>
                    <a:pt x="656" y="450"/>
                  </a:lnTo>
                  <a:lnTo>
                    <a:pt x="647" y="462"/>
                  </a:lnTo>
                  <a:lnTo>
                    <a:pt x="648" y="471"/>
                  </a:lnTo>
                  <a:lnTo>
                    <a:pt x="659" y="465"/>
                  </a:lnTo>
                  <a:lnTo>
                    <a:pt x="672" y="462"/>
                  </a:lnTo>
                  <a:lnTo>
                    <a:pt x="679" y="462"/>
                  </a:lnTo>
                  <a:lnTo>
                    <a:pt x="683" y="459"/>
                  </a:lnTo>
                  <a:lnTo>
                    <a:pt x="685" y="464"/>
                  </a:lnTo>
                  <a:lnTo>
                    <a:pt x="691" y="468"/>
                  </a:lnTo>
                  <a:lnTo>
                    <a:pt x="695" y="467"/>
                  </a:lnTo>
                  <a:lnTo>
                    <a:pt x="703" y="462"/>
                  </a:lnTo>
                  <a:lnTo>
                    <a:pt x="713" y="477"/>
                  </a:lnTo>
                  <a:lnTo>
                    <a:pt x="721" y="489"/>
                  </a:lnTo>
                  <a:lnTo>
                    <a:pt x="726" y="489"/>
                  </a:lnTo>
                  <a:lnTo>
                    <a:pt x="730" y="494"/>
                  </a:lnTo>
                  <a:lnTo>
                    <a:pt x="729" y="505"/>
                  </a:lnTo>
                  <a:lnTo>
                    <a:pt x="733" y="509"/>
                  </a:lnTo>
                  <a:lnTo>
                    <a:pt x="733" y="520"/>
                  </a:lnTo>
                  <a:lnTo>
                    <a:pt x="736" y="530"/>
                  </a:lnTo>
                  <a:lnTo>
                    <a:pt x="736" y="547"/>
                  </a:lnTo>
                  <a:lnTo>
                    <a:pt x="727" y="562"/>
                  </a:lnTo>
                  <a:lnTo>
                    <a:pt x="733" y="568"/>
                  </a:lnTo>
                  <a:lnTo>
                    <a:pt x="732" y="581"/>
                  </a:lnTo>
                  <a:lnTo>
                    <a:pt x="738" y="585"/>
                  </a:lnTo>
                  <a:lnTo>
                    <a:pt x="736" y="590"/>
                  </a:lnTo>
                  <a:lnTo>
                    <a:pt x="747" y="599"/>
                  </a:lnTo>
                  <a:lnTo>
                    <a:pt x="747" y="606"/>
                  </a:lnTo>
                  <a:lnTo>
                    <a:pt x="753" y="613"/>
                  </a:lnTo>
                  <a:lnTo>
                    <a:pt x="754" y="614"/>
                  </a:lnTo>
                  <a:lnTo>
                    <a:pt x="760" y="608"/>
                  </a:lnTo>
                  <a:lnTo>
                    <a:pt x="765" y="608"/>
                  </a:lnTo>
                  <a:lnTo>
                    <a:pt x="764" y="605"/>
                  </a:lnTo>
                  <a:lnTo>
                    <a:pt x="765" y="599"/>
                  </a:lnTo>
                  <a:lnTo>
                    <a:pt x="764" y="596"/>
                  </a:lnTo>
                  <a:lnTo>
                    <a:pt x="767" y="591"/>
                  </a:lnTo>
                  <a:lnTo>
                    <a:pt x="767" y="587"/>
                  </a:lnTo>
                  <a:lnTo>
                    <a:pt x="770" y="579"/>
                  </a:lnTo>
                  <a:lnTo>
                    <a:pt x="773" y="576"/>
                  </a:lnTo>
                  <a:lnTo>
                    <a:pt x="782" y="579"/>
                  </a:lnTo>
                  <a:lnTo>
                    <a:pt x="783" y="575"/>
                  </a:lnTo>
                  <a:lnTo>
                    <a:pt x="792" y="575"/>
                  </a:lnTo>
                  <a:lnTo>
                    <a:pt x="798" y="576"/>
                  </a:lnTo>
                  <a:lnTo>
                    <a:pt x="803" y="573"/>
                  </a:lnTo>
                  <a:lnTo>
                    <a:pt x="806" y="575"/>
                  </a:lnTo>
                  <a:lnTo>
                    <a:pt x="804" y="581"/>
                  </a:lnTo>
                  <a:lnTo>
                    <a:pt x="811" y="581"/>
                  </a:lnTo>
                  <a:lnTo>
                    <a:pt x="812" y="575"/>
                  </a:lnTo>
                  <a:lnTo>
                    <a:pt x="818" y="573"/>
                  </a:lnTo>
                  <a:lnTo>
                    <a:pt x="826" y="576"/>
                  </a:lnTo>
                  <a:lnTo>
                    <a:pt x="827" y="578"/>
                  </a:lnTo>
                  <a:lnTo>
                    <a:pt x="829" y="581"/>
                  </a:lnTo>
                  <a:lnTo>
                    <a:pt x="836" y="587"/>
                  </a:lnTo>
                  <a:lnTo>
                    <a:pt x="844" y="587"/>
                  </a:lnTo>
                  <a:lnTo>
                    <a:pt x="842" y="594"/>
                  </a:lnTo>
                  <a:lnTo>
                    <a:pt x="850" y="594"/>
                  </a:lnTo>
                  <a:lnTo>
                    <a:pt x="859" y="590"/>
                  </a:lnTo>
                  <a:lnTo>
                    <a:pt x="883" y="576"/>
                  </a:lnTo>
                  <a:lnTo>
                    <a:pt x="883" y="584"/>
                  </a:lnTo>
                  <a:lnTo>
                    <a:pt x="886" y="579"/>
                  </a:lnTo>
                  <a:lnTo>
                    <a:pt x="893" y="582"/>
                  </a:lnTo>
                  <a:lnTo>
                    <a:pt x="896" y="578"/>
                  </a:lnTo>
                  <a:lnTo>
                    <a:pt x="905" y="576"/>
                  </a:lnTo>
                  <a:lnTo>
                    <a:pt x="909" y="57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7" name="Freeform 6906">
              <a:extLst>
                <a:ext uri="{FF2B5EF4-FFF2-40B4-BE49-F238E27FC236}">
                  <a16:creationId xmlns:a16="http://schemas.microsoft.com/office/drawing/2014/main" id="{3AE93F29-372A-CAA6-3654-F87E3AE37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312"/>
              <a:ext cx="805" cy="823"/>
            </a:xfrm>
            <a:custGeom>
              <a:avLst/>
              <a:gdLst>
                <a:gd name="T0" fmla="*/ 688 w 1612"/>
                <a:gd name="T1" fmla="*/ 228 h 1646"/>
                <a:gd name="T2" fmla="*/ 785 w 1612"/>
                <a:gd name="T3" fmla="*/ 201 h 1646"/>
                <a:gd name="T4" fmla="*/ 821 w 1612"/>
                <a:gd name="T5" fmla="*/ 163 h 1646"/>
                <a:gd name="T6" fmla="*/ 761 w 1612"/>
                <a:gd name="T7" fmla="*/ 105 h 1646"/>
                <a:gd name="T8" fmla="*/ 750 w 1612"/>
                <a:gd name="T9" fmla="*/ 15 h 1646"/>
                <a:gd name="T10" fmla="*/ 826 w 1612"/>
                <a:gd name="T11" fmla="*/ 35 h 1646"/>
                <a:gd name="T12" fmla="*/ 890 w 1612"/>
                <a:gd name="T13" fmla="*/ 44 h 1646"/>
                <a:gd name="T14" fmla="*/ 965 w 1612"/>
                <a:gd name="T15" fmla="*/ 9 h 1646"/>
                <a:gd name="T16" fmla="*/ 1022 w 1612"/>
                <a:gd name="T17" fmla="*/ 75 h 1646"/>
                <a:gd name="T18" fmla="*/ 1038 w 1612"/>
                <a:gd name="T19" fmla="*/ 152 h 1646"/>
                <a:gd name="T20" fmla="*/ 1105 w 1612"/>
                <a:gd name="T21" fmla="*/ 204 h 1646"/>
                <a:gd name="T22" fmla="*/ 1187 w 1612"/>
                <a:gd name="T23" fmla="*/ 239 h 1646"/>
                <a:gd name="T24" fmla="*/ 1222 w 1612"/>
                <a:gd name="T25" fmla="*/ 306 h 1646"/>
                <a:gd name="T26" fmla="*/ 1166 w 1612"/>
                <a:gd name="T27" fmla="*/ 348 h 1646"/>
                <a:gd name="T28" fmla="*/ 1145 w 1612"/>
                <a:gd name="T29" fmla="*/ 430 h 1646"/>
                <a:gd name="T30" fmla="*/ 1152 w 1612"/>
                <a:gd name="T31" fmla="*/ 518 h 1646"/>
                <a:gd name="T32" fmla="*/ 1140 w 1612"/>
                <a:gd name="T33" fmla="*/ 579 h 1646"/>
                <a:gd name="T34" fmla="*/ 1179 w 1612"/>
                <a:gd name="T35" fmla="*/ 635 h 1646"/>
                <a:gd name="T36" fmla="*/ 1239 w 1612"/>
                <a:gd name="T37" fmla="*/ 686 h 1646"/>
                <a:gd name="T38" fmla="*/ 1319 w 1612"/>
                <a:gd name="T39" fmla="*/ 711 h 1646"/>
                <a:gd name="T40" fmla="*/ 1374 w 1612"/>
                <a:gd name="T41" fmla="*/ 743 h 1646"/>
                <a:gd name="T42" fmla="*/ 1448 w 1612"/>
                <a:gd name="T43" fmla="*/ 763 h 1646"/>
                <a:gd name="T44" fmla="*/ 1519 w 1612"/>
                <a:gd name="T45" fmla="*/ 733 h 1646"/>
                <a:gd name="T46" fmla="*/ 1585 w 1612"/>
                <a:gd name="T47" fmla="*/ 719 h 1646"/>
                <a:gd name="T48" fmla="*/ 1607 w 1612"/>
                <a:gd name="T49" fmla="*/ 809 h 1646"/>
                <a:gd name="T50" fmla="*/ 1560 w 1612"/>
                <a:gd name="T51" fmla="*/ 880 h 1646"/>
                <a:gd name="T52" fmla="*/ 1507 w 1612"/>
                <a:gd name="T53" fmla="*/ 939 h 1646"/>
                <a:gd name="T54" fmla="*/ 1498 w 1612"/>
                <a:gd name="T55" fmla="*/ 1032 h 1646"/>
                <a:gd name="T56" fmla="*/ 1428 w 1612"/>
                <a:gd name="T57" fmla="*/ 1070 h 1646"/>
                <a:gd name="T58" fmla="*/ 1399 w 1612"/>
                <a:gd name="T59" fmla="*/ 1094 h 1646"/>
                <a:gd name="T60" fmla="*/ 1328 w 1612"/>
                <a:gd name="T61" fmla="*/ 1128 h 1646"/>
                <a:gd name="T62" fmla="*/ 1308 w 1612"/>
                <a:gd name="T63" fmla="*/ 1216 h 1646"/>
                <a:gd name="T64" fmla="*/ 1225 w 1612"/>
                <a:gd name="T65" fmla="*/ 1216 h 1646"/>
                <a:gd name="T66" fmla="*/ 1189 w 1612"/>
                <a:gd name="T67" fmla="*/ 1298 h 1646"/>
                <a:gd name="T68" fmla="*/ 1117 w 1612"/>
                <a:gd name="T69" fmla="*/ 1332 h 1646"/>
                <a:gd name="T70" fmla="*/ 1050 w 1612"/>
                <a:gd name="T71" fmla="*/ 1400 h 1646"/>
                <a:gd name="T72" fmla="*/ 1029 w 1612"/>
                <a:gd name="T73" fmla="*/ 1447 h 1646"/>
                <a:gd name="T74" fmla="*/ 1052 w 1612"/>
                <a:gd name="T75" fmla="*/ 1477 h 1646"/>
                <a:gd name="T76" fmla="*/ 1025 w 1612"/>
                <a:gd name="T77" fmla="*/ 1525 h 1646"/>
                <a:gd name="T78" fmla="*/ 932 w 1612"/>
                <a:gd name="T79" fmla="*/ 1541 h 1646"/>
                <a:gd name="T80" fmla="*/ 884 w 1612"/>
                <a:gd name="T81" fmla="*/ 1593 h 1646"/>
                <a:gd name="T82" fmla="*/ 792 w 1612"/>
                <a:gd name="T83" fmla="*/ 1575 h 1646"/>
                <a:gd name="T84" fmla="*/ 745 w 1612"/>
                <a:gd name="T85" fmla="*/ 1640 h 1646"/>
                <a:gd name="T86" fmla="*/ 723 w 1612"/>
                <a:gd name="T87" fmla="*/ 1601 h 1646"/>
                <a:gd name="T88" fmla="*/ 641 w 1612"/>
                <a:gd name="T89" fmla="*/ 1588 h 1646"/>
                <a:gd name="T90" fmla="*/ 622 w 1612"/>
                <a:gd name="T91" fmla="*/ 1601 h 1646"/>
                <a:gd name="T92" fmla="*/ 600 w 1612"/>
                <a:gd name="T93" fmla="*/ 1628 h 1646"/>
                <a:gd name="T94" fmla="*/ 568 w 1612"/>
                <a:gd name="T95" fmla="*/ 1584 h 1646"/>
                <a:gd name="T96" fmla="*/ 495 w 1612"/>
                <a:gd name="T97" fmla="*/ 1550 h 1646"/>
                <a:gd name="T98" fmla="*/ 431 w 1612"/>
                <a:gd name="T99" fmla="*/ 1544 h 1646"/>
                <a:gd name="T100" fmla="*/ 348 w 1612"/>
                <a:gd name="T101" fmla="*/ 1517 h 1646"/>
                <a:gd name="T102" fmla="*/ 308 w 1612"/>
                <a:gd name="T103" fmla="*/ 1468 h 1646"/>
                <a:gd name="T104" fmla="*/ 266 w 1612"/>
                <a:gd name="T105" fmla="*/ 1404 h 1646"/>
                <a:gd name="T106" fmla="*/ 157 w 1612"/>
                <a:gd name="T107" fmla="*/ 1430 h 1646"/>
                <a:gd name="T108" fmla="*/ 91 w 1612"/>
                <a:gd name="T109" fmla="*/ 1382 h 1646"/>
                <a:gd name="T110" fmla="*/ 208 w 1612"/>
                <a:gd name="T111" fmla="*/ 1345 h 1646"/>
                <a:gd name="T112" fmla="*/ 167 w 1612"/>
                <a:gd name="T113" fmla="*/ 1306 h 1646"/>
                <a:gd name="T114" fmla="*/ 103 w 1612"/>
                <a:gd name="T115" fmla="*/ 1262 h 1646"/>
                <a:gd name="T116" fmla="*/ 122 w 1612"/>
                <a:gd name="T117" fmla="*/ 1373 h 1646"/>
                <a:gd name="T118" fmla="*/ 14 w 1612"/>
                <a:gd name="T119" fmla="*/ 1338 h 1646"/>
                <a:gd name="T120" fmla="*/ 17 w 1612"/>
                <a:gd name="T121" fmla="*/ 1397 h 1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12" h="1646">
                  <a:moveTo>
                    <a:pt x="626" y="251"/>
                  </a:moveTo>
                  <a:lnTo>
                    <a:pt x="630" y="248"/>
                  </a:lnTo>
                  <a:lnTo>
                    <a:pt x="632" y="240"/>
                  </a:lnTo>
                  <a:lnTo>
                    <a:pt x="635" y="237"/>
                  </a:lnTo>
                  <a:lnTo>
                    <a:pt x="644" y="234"/>
                  </a:lnTo>
                  <a:lnTo>
                    <a:pt x="653" y="248"/>
                  </a:lnTo>
                  <a:lnTo>
                    <a:pt x="659" y="251"/>
                  </a:lnTo>
                  <a:lnTo>
                    <a:pt x="663" y="246"/>
                  </a:lnTo>
                  <a:lnTo>
                    <a:pt x="668" y="242"/>
                  </a:lnTo>
                  <a:lnTo>
                    <a:pt x="671" y="240"/>
                  </a:lnTo>
                  <a:lnTo>
                    <a:pt x="680" y="233"/>
                  </a:lnTo>
                  <a:lnTo>
                    <a:pt x="682" y="230"/>
                  </a:lnTo>
                  <a:lnTo>
                    <a:pt x="688" y="228"/>
                  </a:lnTo>
                  <a:lnTo>
                    <a:pt x="691" y="221"/>
                  </a:lnTo>
                  <a:lnTo>
                    <a:pt x="698" y="211"/>
                  </a:lnTo>
                  <a:lnTo>
                    <a:pt x="704" y="216"/>
                  </a:lnTo>
                  <a:lnTo>
                    <a:pt x="714" y="216"/>
                  </a:lnTo>
                  <a:lnTo>
                    <a:pt x="720" y="221"/>
                  </a:lnTo>
                  <a:lnTo>
                    <a:pt x="730" y="219"/>
                  </a:lnTo>
                  <a:lnTo>
                    <a:pt x="735" y="214"/>
                  </a:lnTo>
                  <a:lnTo>
                    <a:pt x="750" y="219"/>
                  </a:lnTo>
                  <a:lnTo>
                    <a:pt x="765" y="219"/>
                  </a:lnTo>
                  <a:lnTo>
                    <a:pt x="768" y="210"/>
                  </a:lnTo>
                  <a:lnTo>
                    <a:pt x="776" y="204"/>
                  </a:lnTo>
                  <a:lnTo>
                    <a:pt x="780" y="204"/>
                  </a:lnTo>
                  <a:lnTo>
                    <a:pt x="785" y="201"/>
                  </a:lnTo>
                  <a:lnTo>
                    <a:pt x="794" y="201"/>
                  </a:lnTo>
                  <a:lnTo>
                    <a:pt x="795" y="207"/>
                  </a:lnTo>
                  <a:lnTo>
                    <a:pt x="802" y="210"/>
                  </a:lnTo>
                  <a:lnTo>
                    <a:pt x="805" y="216"/>
                  </a:lnTo>
                  <a:lnTo>
                    <a:pt x="812" y="219"/>
                  </a:lnTo>
                  <a:lnTo>
                    <a:pt x="821" y="214"/>
                  </a:lnTo>
                  <a:lnTo>
                    <a:pt x="821" y="207"/>
                  </a:lnTo>
                  <a:lnTo>
                    <a:pt x="820" y="199"/>
                  </a:lnTo>
                  <a:lnTo>
                    <a:pt x="820" y="193"/>
                  </a:lnTo>
                  <a:lnTo>
                    <a:pt x="823" y="189"/>
                  </a:lnTo>
                  <a:lnTo>
                    <a:pt x="821" y="178"/>
                  </a:lnTo>
                  <a:lnTo>
                    <a:pt x="823" y="173"/>
                  </a:lnTo>
                  <a:lnTo>
                    <a:pt x="821" y="163"/>
                  </a:lnTo>
                  <a:lnTo>
                    <a:pt x="820" y="160"/>
                  </a:lnTo>
                  <a:lnTo>
                    <a:pt x="823" y="151"/>
                  </a:lnTo>
                  <a:lnTo>
                    <a:pt x="821" y="146"/>
                  </a:lnTo>
                  <a:lnTo>
                    <a:pt x="805" y="143"/>
                  </a:lnTo>
                  <a:lnTo>
                    <a:pt x="802" y="138"/>
                  </a:lnTo>
                  <a:lnTo>
                    <a:pt x="802" y="131"/>
                  </a:lnTo>
                  <a:lnTo>
                    <a:pt x="805" y="125"/>
                  </a:lnTo>
                  <a:lnTo>
                    <a:pt x="797" y="119"/>
                  </a:lnTo>
                  <a:lnTo>
                    <a:pt x="799" y="104"/>
                  </a:lnTo>
                  <a:lnTo>
                    <a:pt x="797" y="99"/>
                  </a:lnTo>
                  <a:lnTo>
                    <a:pt x="791" y="97"/>
                  </a:lnTo>
                  <a:lnTo>
                    <a:pt x="779" y="102"/>
                  </a:lnTo>
                  <a:lnTo>
                    <a:pt x="761" y="105"/>
                  </a:lnTo>
                  <a:lnTo>
                    <a:pt x="735" y="94"/>
                  </a:lnTo>
                  <a:lnTo>
                    <a:pt x="733" y="94"/>
                  </a:lnTo>
                  <a:lnTo>
                    <a:pt x="732" y="87"/>
                  </a:lnTo>
                  <a:lnTo>
                    <a:pt x="736" y="81"/>
                  </a:lnTo>
                  <a:lnTo>
                    <a:pt x="735" y="72"/>
                  </a:lnTo>
                  <a:lnTo>
                    <a:pt x="739" y="67"/>
                  </a:lnTo>
                  <a:lnTo>
                    <a:pt x="741" y="53"/>
                  </a:lnTo>
                  <a:lnTo>
                    <a:pt x="753" y="49"/>
                  </a:lnTo>
                  <a:lnTo>
                    <a:pt x="751" y="46"/>
                  </a:lnTo>
                  <a:lnTo>
                    <a:pt x="748" y="32"/>
                  </a:lnTo>
                  <a:lnTo>
                    <a:pt x="745" y="26"/>
                  </a:lnTo>
                  <a:lnTo>
                    <a:pt x="744" y="18"/>
                  </a:lnTo>
                  <a:lnTo>
                    <a:pt x="750" y="15"/>
                  </a:lnTo>
                  <a:lnTo>
                    <a:pt x="753" y="9"/>
                  </a:lnTo>
                  <a:lnTo>
                    <a:pt x="759" y="9"/>
                  </a:lnTo>
                  <a:lnTo>
                    <a:pt x="762" y="3"/>
                  </a:lnTo>
                  <a:lnTo>
                    <a:pt x="767" y="9"/>
                  </a:lnTo>
                  <a:lnTo>
                    <a:pt x="776" y="15"/>
                  </a:lnTo>
                  <a:lnTo>
                    <a:pt x="785" y="17"/>
                  </a:lnTo>
                  <a:lnTo>
                    <a:pt x="792" y="14"/>
                  </a:lnTo>
                  <a:lnTo>
                    <a:pt x="802" y="9"/>
                  </a:lnTo>
                  <a:lnTo>
                    <a:pt x="802" y="5"/>
                  </a:lnTo>
                  <a:lnTo>
                    <a:pt x="805" y="11"/>
                  </a:lnTo>
                  <a:lnTo>
                    <a:pt x="809" y="11"/>
                  </a:lnTo>
                  <a:lnTo>
                    <a:pt x="818" y="18"/>
                  </a:lnTo>
                  <a:lnTo>
                    <a:pt x="826" y="35"/>
                  </a:lnTo>
                  <a:lnTo>
                    <a:pt x="821" y="46"/>
                  </a:lnTo>
                  <a:lnTo>
                    <a:pt x="829" y="47"/>
                  </a:lnTo>
                  <a:lnTo>
                    <a:pt x="832" y="50"/>
                  </a:lnTo>
                  <a:lnTo>
                    <a:pt x="838" y="52"/>
                  </a:lnTo>
                  <a:lnTo>
                    <a:pt x="843" y="49"/>
                  </a:lnTo>
                  <a:lnTo>
                    <a:pt x="853" y="52"/>
                  </a:lnTo>
                  <a:lnTo>
                    <a:pt x="858" y="49"/>
                  </a:lnTo>
                  <a:lnTo>
                    <a:pt x="862" y="50"/>
                  </a:lnTo>
                  <a:lnTo>
                    <a:pt x="865" y="55"/>
                  </a:lnTo>
                  <a:lnTo>
                    <a:pt x="870" y="58"/>
                  </a:lnTo>
                  <a:lnTo>
                    <a:pt x="882" y="55"/>
                  </a:lnTo>
                  <a:lnTo>
                    <a:pt x="890" y="53"/>
                  </a:lnTo>
                  <a:lnTo>
                    <a:pt x="890" y="44"/>
                  </a:lnTo>
                  <a:lnTo>
                    <a:pt x="887" y="31"/>
                  </a:lnTo>
                  <a:lnTo>
                    <a:pt x="884" y="28"/>
                  </a:lnTo>
                  <a:lnTo>
                    <a:pt x="891" y="20"/>
                  </a:lnTo>
                  <a:lnTo>
                    <a:pt x="899" y="15"/>
                  </a:lnTo>
                  <a:lnTo>
                    <a:pt x="900" y="12"/>
                  </a:lnTo>
                  <a:lnTo>
                    <a:pt x="911" y="20"/>
                  </a:lnTo>
                  <a:lnTo>
                    <a:pt x="917" y="18"/>
                  </a:lnTo>
                  <a:lnTo>
                    <a:pt x="928" y="14"/>
                  </a:lnTo>
                  <a:lnTo>
                    <a:pt x="929" y="6"/>
                  </a:lnTo>
                  <a:lnTo>
                    <a:pt x="935" y="0"/>
                  </a:lnTo>
                  <a:lnTo>
                    <a:pt x="944" y="2"/>
                  </a:lnTo>
                  <a:lnTo>
                    <a:pt x="958" y="0"/>
                  </a:lnTo>
                  <a:lnTo>
                    <a:pt x="965" y="9"/>
                  </a:lnTo>
                  <a:lnTo>
                    <a:pt x="964" y="12"/>
                  </a:lnTo>
                  <a:lnTo>
                    <a:pt x="968" y="20"/>
                  </a:lnTo>
                  <a:lnTo>
                    <a:pt x="976" y="28"/>
                  </a:lnTo>
                  <a:lnTo>
                    <a:pt x="975" y="34"/>
                  </a:lnTo>
                  <a:lnTo>
                    <a:pt x="981" y="38"/>
                  </a:lnTo>
                  <a:lnTo>
                    <a:pt x="985" y="37"/>
                  </a:lnTo>
                  <a:lnTo>
                    <a:pt x="987" y="47"/>
                  </a:lnTo>
                  <a:lnTo>
                    <a:pt x="984" y="52"/>
                  </a:lnTo>
                  <a:lnTo>
                    <a:pt x="988" y="55"/>
                  </a:lnTo>
                  <a:lnTo>
                    <a:pt x="990" y="61"/>
                  </a:lnTo>
                  <a:lnTo>
                    <a:pt x="987" y="67"/>
                  </a:lnTo>
                  <a:lnTo>
                    <a:pt x="993" y="78"/>
                  </a:lnTo>
                  <a:lnTo>
                    <a:pt x="1022" y="75"/>
                  </a:lnTo>
                  <a:lnTo>
                    <a:pt x="1031" y="78"/>
                  </a:lnTo>
                  <a:lnTo>
                    <a:pt x="1035" y="88"/>
                  </a:lnTo>
                  <a:lnTo>
                    <a:pt x="1037" y="94"/>
                  </a:lnTo>
                  <a:lnTo>
                    <a:pt x="1029" y="96"/>
                  </a:lnTo>
                  <a:lnTo>
                    <a:pt x="1029" y="99"/>
                  </a:lnTo>
                  <a:lnTo>
                    <a:pt x="1037" y="102"/>
                  </a:lnTo>
                  <a:lnTo>
                    <a:pt x="1037" y="107"/>
                  </a:lnTo>
                  <a:lnTo>
                    <a:pt x="1044" y="113"/>
                  </a:lnTo>
                  <a:lnTo>
                    <a:pt x="1046" y="122"/>
                  </a:lnTo>
                  <a:lnTo>
                    <a:pt x="1043" y="131"/>
                  </a:lnTo>
                  <a:lnTo>
                    <a:pt x="1037" y="138"/>
                  </a:lnTo>
                  <a:lnTo>
                    <a:pt x="1043" y="140"/>
                  </a:lnTo>
                  <a:lnTo>
                    <a:pt x="1038" y="152"/>
                  </a:lnTo>
                  <a:lnTo>
                    <a:pt x="1040" y="155"/>
                  </a:lnTo>
                  <a:lnTo>
                    <a:pt x="1041" y="164"/>
                  </a:lnTo>
                  <a:lnTo>
                    <a:pt x="1044" y="166"/>
                  </a:lnTo>
                  <a:lnTo>
                    <a:pt x="1050" y="166"/>
                  </a:lnTo>
                  <a:lnTo>
                    <a:pt x="1060" y="176"/>
                  </a:lnTo>
                  <a:lnTo>
                    <a:pt x="1069" y="175"/>
                  </a:lnTo>
                  <a:lnTo>
                    <a:pt x="1069" y="180"/>
                  </a:lnTo>
                  <a:lnTo>
                    <a:pt x="1070" y="186"/>
                  </a:lnTo>
                  <a:lnTo>
                    <a:pt x="1082" y="192"/>
                  </a:lnTo>
                  <a:lnTo>
                    <a:pt x="1085" y="192"/>
                  </a:lnTo>
                  <a:lnTo>
                    <a:pt x="1090" y="198"/>
                  </a:lnTo>
                  <a:lnTo>
                    <a:pt x="1099" y="199"/>
                  </a:lnTo>
                  <a:lnTo>
                    <a:pt x="1105" y="204"/>
                  </a:lnTo>
                  <a:lnTo>
                    <a:pt x="1111" y="204"/>
                  </a:lnTo>
                  <a:lnTo>
                    <a:pt x="1116" y="205"/>
                  </a:lnTo>
                  <a:lnTo>
                    <a:pt x="1126" y="205"/>
                  </a:lnTo>
                  <a:lnTo>
                    <a:pt x="1132" y="207"/>
                  </a:lnTo>
                  <a:lnTo>
                    <a:pt x="1137" y="202"/>
                  </a:lnTo>
                  <a:lnTo>
                    <a:pt x="1141" y="192"/>
                  </a:lnTo>
                  <a:lnTo>
                    <a:pt x="1167" y="205"/>
                  </a:lnTo>
                  <a:lnTo>
                    <a:pt x="1170" y="204"/>
                  </a:lnTo>
                  <a:lnTo>
                    <a:pt x="1184" y="208"/>
                  </a:lnTo>
                  <a:lnTo>
                    <a:pt x="1187" y="221"/>
                  </a:lnTo>
                  <a:lnTo>
                    <a:pt x="1193" y="221"/>
                  </a:lnTo>
                  <a:lnTo>
                    <a:pt x="1193" y="230"/>
                  </a:lnTo>
                  <a:lnTo>
                    <a:pt x="1187" y="239"/>
                  </a:lnTo>
                  <a:lnTo>
                    <a:pt x="1187" y="243"/>
                  </a:lnTo>
                  <a:lnTo>
                    <a:pt x="1182" y="246"/>
                  </a:lnTo>
                  <a:lnTo>
                    <a:pt x="1184" y="251"/>
                  </a:lnTo>
                  <a:lnTo>
                    <a:pt x="1189" y="252"/>
                  </a:lnTo>
                  <a:lnTo>
                    <a:pt x="1193" y="259"/>
                  </a:lnTo>
                  <a:lnTo>
                    <a:pt x="1196" y="268"/>
                  </a:lnTo>
                  <a:lnTo>
                    <a:pt x="1196" y="277"/>
                  </a:lnTo>
                  <a:lnTo>
                    <a:pt x="1199" y="283"/>
                  </a:lnTo>
                  <a:lnTo>
                    <a:pt x="1198" y="286"/>
                  </a:lnTo>
                  <a:lnTo>
                    <a:pt x="1201" y="294"/>
                  </a:lnTo>
                  <a:lnTo>
                    <a:pt x="1208" y="301"/>
                  </a:lnTo>
                  <a:lnTo>
                    <a:pt x="1216" y="304"/>
                  </a:lnTo>
                  <a:lnTo>
                    <a:pt x="1222" y="306"/>
                  </a:lnTo>
                  <a:lnTo>
                    <a:pt x="1222" y="310"/>
                  </a:lnTo>
                  <a:lnTo>
                    <a:pt x="1228" y="324"/>
                  </a:lnTo>
                  <a:lnTo>
                    <a:pt x="1230" y="332"/>
                  </a:lnTo>
                  <a:lnTo>
                    <a:pt x="1220" y="332"/>
                  </a:lnTo>
                  <a:lnTo>
                    <a:pt x="1213" y="330"/>
                  </a:lnTo>
                  <a:lnTo>
                    <a:pt x="1202" y="324"/>
                  </a:lnTo>
                  <a:lnTo>
                    <a:pt x="1189" y="328"/>
                  </a:lnTo>
                  <a:lnTo>
                    <a:pt x="1184" y="325"/>
                  </a:lnTo>
                  <a:lnTo>
                    <a:pt x="1179" y="327"/>
                  </a:lnTo>
                  <a:lnTo>
                    <a:pt x="1170" y="336"/>
                  </a:lnTo>
                  <a:lnTo>
                    <a:pt x="1166" y="336"/>
                  </a:lnTo>
                  <a:lnTo>
                    <a:pt x="1163" y="342"/>
                  </a:lnTo>
                  <a:lnTo>
                    <a:pt x="1166" y="348"/>
                  </a:lnTo>
                  <a:lnTo>
                    <a:pt x="1160" y="354"/>
                  </a:lnTo>
                  <a:lnTo>
                    <a:pt x="1163" y="365"/>
                  </a:lnTo>
                  <a:lnTo>
                    <a:pt x="1163" y="368"/>
                  </a:lnTo>
                  <a:lnTo>
                    <a:pt x="1172" y="382"/>
                  </a:lnTo>
                  <a:lnTo>
                    <a:pt x="1167" y="380"/>
                  </a:lnTo>
                  <a:lnTo>
                    <a:pt x="1161" y="382"/>
                  </a:lnTo>
                  <a:lnTo>
                    <a:pt x="1163" y="389"/>
                  </a:lnTo>
                  <a:lnTo>
                    <a:pt x="1155" y="395"/>
                  </a:lnTo>
                  <a:lnTo>
                    <a:pt x="1154" y="400"/>
                  </a:lnTo>
                  <a:lnTo>
                    <a:pt x="1152" y="412"/>
                  </a:lnTo>
                  <a:lnTo>
                    <a:pt x="1154" y="420"/>
                  </a:lnTo>
                  <a:lnTo>
                    <a:pt x="1143" y="423"/>
                  </a:lnTo>
                  <a:lnTo>
                    <a:pt x="1145" y="430"/>
                  </a:lnTo>
                  <a:lnTo>
                    <a:pt x="1132" y="435"/>
                  </a:lnTo>
                  <a:lnTo>
                    <a:pt x="1131" y="436"/>
                  </a:lnTo>
                  <a:lnTo>
                    <a:pt x="1123" y="438"/>
                  </a:lnTo>
                  <a:lnTo>
                    <a:pt x="1119" y="450"/>
                  </a:lnTo>
                  <a:lnTo>
                    <a:pt x="1113" y="453"/>
                  </a:lnTo>
                  <a:lnTo>
                    <a:pt x="1113" y="465"/>
                  </a:lnTo>
                  <a:lnTo>
                    <a:pt x="1119" y="482"/>
                  </a:lnTo>
                  <a:lnTo>
                    <a:pt x="1126" y="487"/>
                  </a:lnTo>
                  <a:lnTo>
                    <a:pt x="1125" y="491"/>
                  </a:lnTo>
                  <a:lnTo>
                    <a:pt x="1135" y="499"/>
                  </a:lnTo>
                  <a:lnTo>
                    <a:pt x="1143" y="502"/>
                  </a:lnTo>
                  <a:lnTo>
                    <a:pt x="1146" y="514"/>
                  </a:lnTo>
                  <a:lnTo>
                    <a:pt x="1152" y="518"/>
                  </a:lnTo>
                  <a:lnTo>
                    <a:pt x="1158" y="521"/>
                  </a:lnTo>
                  <a:lnTo>
                    <a:pt x="1167" y="532"/>
                  </a:lnTo>
                  <a:lnTo>
                    <a:pt x="1160" y="531"/>
                  </a:lnTo>
                  <a:lnTo>
                    <a:pt x="1160" y="535"/>
                  </a:lnTo>
                  <a:lnTo>
                    <a:pt x="1154" y="537"/>
                  </a:lnTo>
                  <a:lnTo>
                    <a:pt x="1151" y="532"/>
                  </a:lnTo>
                  <a:lnTo>
                    <a:pt x="1143" y="538"/>
                  </a:lnTo>
                  <a:lnTo>
                    <a:pt x="1137" y="540"/>
                  </a:lnTo>
                  <a:lnTo>
                    <a:pt x="1138" y="547"/>
                  </a:lnTo>
                  <a:lnTo>
                    <a:pt x="1140" y="550"/>
                  </a:lnTo>
                  <a:lnTo>
                    <a:pt x="1138" y="556"/>
                  </a:lnTo>
                  <a:lnTo>
                    <a:pt x="1141" y="575"/>
                  </a:lnTo>
                  <a:lnTo>
                    <a:pt x="1140" y="579"/>
                  </a:lnTo>
                  <a:lnTo>
                    <a:pt x="1137" y="581"/>
                  </a:lnTo>
                  <a:lnTo>
                    <a:pt x="1137" y="585"/>
                  </a:lnTo>
                  <a:lnTo>
                    <a:pt x="1146" y="587"/>
                  </a:lnTo>
                  <a:lnTo>
                    <a:pt x="1151" y="591"/>
                  </a:lnTo>
                  <a:lnTo>
                    <a:pt x="1157" y="591"/>
                  </a:lnTo>
                  <a:lnTo>
                    <a:pt x="1157" y="597"/>
                  </a:lnTo>
                  <a:lnTo>
                    <a:pt x="1160" y="607"/>
                  </a:lnTo>
                  <a:lnTo>
                    <a:pt x="1166" y="610"/>
                  </a:lnTo>
                  <a:lnTo>
                    <a:pt x="1170" y="616"/>
                  </a:lnTo>
                  <a:lnTo>
                    <a:pt x="1175" y="617"/>
                  </a:lnTo>
                  <a:lnTo>
                    <a:pt x="1179" y="622"/>
                  </a:lnTo>
                  <a:lnTo>
                    <a:pt x="1178" y="634"/>
                  </a:lnTo>
                  <a:lnTo>
                    <a:pt x="1179" y="635"/>
                  </a:lnTo>
                  <a:lnTo>
                    <a:pt x="1186" y="635"/>
                  </a:lnTo>
                  <a:lnTo>
                    <a:pt x="1187" y="643"/>
                  </a:lnTo>
                  <a:lnTo>
                    <a:pt x="1192" y="642"/>
                  </a:lnTo>
                  <a:lnTo>
                    <a:pt x="1199" y="646"/>
                  </a:lnTo>
                  <a:lnTo>
                    <a:pt x="1202" y="663"/>
                  </a:lnTo>
                  <a:lnTo>
                    <a:pt x="1202" y="667"/>
                  </a:lnTo>
                  <a:lnTo>
                    <a:pt x="1208" y="681"/>
                  </a:lnTo>
                  <a:lnTo>
                    <a:pt x="1216" y="683"/>
                  </a:lnTo>
                  <a:lnTo>
                    <a:pt x="1222" y="683"/>
                  </a:lnTo>
                  <a:lnTo>
                    <a:pt x="1223" y="687"/>
                  </a:lnTo>
                  <a:lnTo>
                    <a:pt x="1226" y="689"/>
                  </a:lnTo>
                  <a:lnTo>
                    <a:pt x="1236" y="684"/>
                  </a:lnTo>
                  <a:lnTo>
                    <a:pt x="1239" y="686"/>
                  </a:lnTo>
                  <a:lnTo>
                    <a:pt x="1243" y="681"/>
                  </a:lnTo>
                  <a:lnTo>
                    <a:pt x="1254" y="683"/>
                  </a:lnTo>
                  <a:lnTo>
                    <a:pt x="1257" y="689"/>
                  </a:lnTo>
                  <a:lnTo>
                    <a:pt x="1269" y="690"/>
                  </a:lnTo>
                  <a:lnTo>
                    <a:pt x="1274" y="695"/>
                  </a:lnTo>
                  <a:lnTo>
                    <a:pt x="1286" y="704"/>
                  </a:lnTo>
                  <a:lnTo>
                    <a:pt x="1289" y="704"/>
                  </a:lnTo>
                  <a:lnTo>
                    <a:pt x="1296" y="696"/>
                  </a:lnTo>
                  <a:lnTo>
                    <a:pt x="1299" y="701"/>
                  </a:lnTo>
                  <a:lnTo>
                    <a:pt x="1305" y="705"/>
                  </a:lnTo>
                  <a:lnTo>
                    <a:pt x="1311" y="702"/>
                  </a:lnTo>
                  <a:lnTo>
                    <a:pt x="1314" y="713"/>
                  </a:lnTo>
                  <a:lnTo>
                    <a:pt x="1319" y="711"/>
                  </a:lnTo>
                  <a:lnTo>
                    <a:pt x="1321" y="719"/>
                  </a:lnTo>
                  <a:lnTo>
                    <a:pt x="1327" y="721"/>
                  </a:lnTo>
                  <a:lnTo>
                    <a:pt x="1331" y="727"/>
                  </a:lnTo>
                  <a:lnTo>
                    <a:pt x="1336" y="727"/>
                  </a:lnTo>
                  <a:lnTo>
                    <a:pt x="1339" y="721"/>
                  </a:lnTo>
                  <a:lnTo>
                    <a:pt x="1342" y="722"/>
                  </a:lnTo>
                  <a:lnTo>
                    <a:pt x="1346" y="733"/>
                  </a:lnTo>
                  <a:lnTo>
                    <a:pt x="1352" y="737"/>
                  </a:lnTo>
                  <a:lnTo>
                    <a:pt x="1355" y="740"/>
                  </a:lnTo>
                  <a:lnTo>
                    <a:pt x="1360" y="742"/>
                  </a:lnTo>
                  <a:lnTo>
                    <a:pt x="1366" y="746"/>
                  </a:lnTo>
                  <a:lnTo>
                    <a:pt x="1369" y="742"/>
                  </a:lnTo>
                  <a:lnTo>
                    <a:pt x="1374" y="743"/>
                  </a:lnTo>
                  <a:lnTo>
                    <a:pt x="1381" y="739"/>
                  </a:lnTo>
                  <a:lnTo>
                    <a:pt x="1386" y="742"/>
                  </a:lnTo>
                  <a:lnTo>
                    <a:pt x="1401" y="740"/>
                  </a:lnTo>
                  <a:lnTo>
                    <a:pt x="1403" y="748"/>
                  </a:lnTo>
                  <a:lnTo>
                    <a:pt x="1407" y="756"/>
                  </a:lnTo>
                  <a:lnTo>
                    <a:pt x="1410" y="763"/>
                  </a:lnTo>
                  <a:lnTo>
                    <a:pt x="1416" y="763"/>
                  </a:lnTo>
                  <a:lnTo>
                    <a:pt x="1425" y="756"/>
                  </a:lnTo>
                  <a:lnTo>
                    <a:pt x="1430" y="754"/>
                  </a:lnTo>
                  <a:lnTo>
                    <a:pt x="1437" y="760"/>
                  </a:lnTo>
                  <a:lnTo>
                    <a:pt x="1439" y="759"/>
                  </a:lnTo>
                  <a:lnTo>
                    <a:pt x="1447" y="763"/>
                  </a:lnTo>
                  <a:lnTo>
                    <a:pt x="1448" y="763"/>
                  </a:lnTo>
                  <a:lnTo>
                    <a:pt x="1448" y="757"/>
                  </a:lnTo>
                  <a:lnTo>
                    <a:pt x="1450" y="749"/>
                  </a:lnTo>
                  <a:lnTo>
                    <a:pt x="1457" y="751"/>
                  </a:lnTo>
                  <a:lnTo>
                    <a:pt x="1460" y="749"/>
                  </a:lnTo>
                  <a:lnTo>
                    <a:pt x="1466" y="752"/>
                  </a:lnTo>
                  <a:lnTo>
                    <a:pt x="1474" y="745"/>
                  </a:lnTo>
                  <a:lnTo>
                    <a:pt x="1480" y="745"/>
                  </a:lnTo>
                  <a:lnTo>
                    <a:pt x="1484" y="739"/>
                  </a:lnTo>
                  <a:lnTo>
                    <a:pt x="1491" y="737"/>
                  </a:lnTo>
                  <a:lnTo>
                    <a:pt x="1497" y="740"/>
                  </a:lnTo>
                  <a:lnTo>
                    <a:pt x="1503" y="739"/>
                  </a:lnTo>
                  <a:lnTo>
                    <a:pt x="1506" y="734"/>
                  </a:lnTo>
                  <a:lnTo>
                    <a:pt x="1519" y="733"/>
                  </a:lnTo>
                  <a:lnTo>
                    <a:pt x="1524" y="728"/>
                  </a:lnTo>
                  <a:lnTo>
                    <a:pt x="1533" y="728"/>
                  </a:lnTo>
                  <a:lnTo>
                    <a:pt x="1538" y="730"/>
                  </a:lnTo>
                  <a:lnTo>
                    <a:pt x="1542" y="727"/>
                  </a:lnTo>
                  <a:lnTo>
                    <a:pt x="1547" y="728"/>
                  </a:lnTo>
                  <a:lnTo>
                    <a:pt x="1556" y="728"/>
                  </a:lnTo>
                  <a:lnTo>
                    <a:pt x="1560" y="718"/>
                  </a:lnTo>
                  <a:lnTo>
                    <a:pt x="1560" y="711"/>
                  </a:lnTo>
                  <a:lnTo>
                    <a:pt x="1563" y="707"/>
                  </a:lnTo>
                  <a:lnTo>
                    <a:pt x="1568" y="705"/>
                  </a:lnTo>
                  <a:lnTo>
                    <a:pt x="1591" y="707"/>
                  </a:lnTo>
                  <a:lnTo>
                    <a:pt x="1588" y="716"/>
                  </a:lnTo>
                  <a:lnTo>
                    <a:pt x="1585" y="719"/>
                  </a:lnTo>
                  <a:lnTo>
                    <a:pt x="1583" y="724"/>
                  </a:lnTo>
                  <a:lnTo>
                    <a:pt x="1588" y="730"/>
                  </a:lnTo>
                  <a:lnTo>
                    <a:pt x="1588" y="733"/>
                  </a:lnTo>
                  <a:lnTo>
                    <a:pt x="1582" y="739"/>
                  </a:lnTo>
                  <a:lnTo>
                    <a:pt x="1588" y="751"/>
                  </a:lnTo>
                  <a:lnTo>
                    <a:pt x="1597" y="759"/>
                  </a:lnTo>
                  <a:lnTo>
                    <a:pt x="1603" y="769"/>
                  </a:lnTo>
                  <a:lnTo>
                    <a:pt x="1610" y="772"/>
                  </a:lnTo>
                  <a:lnTo>
                    <a:pt x="1612" y="778"/>
                  </a:lnTo>
                  <a:lnTo>
                    <a:pt x="1612" y="783"/>
                  </a:lnTo>
                  <a:lnTo>
                    <a:pt x="1612" y="790"/>
                  </a:lnTo>
                  <a:lnTo>
                    <a:pt x="1607" y="803"/>
                  </a:lnTo>
                  <a:lnTo>
                    <a:pt x="1607" y="809"/>
                  </a:lnTo>
                  <a:lnTo>
                    <a:pt x="1600" y="812"/>
                  </a:lnTo>
                  <a:lnTo>
                    <a:pt x="1592" y="818"/>
                  </a:lnTo>
                  <a:lnTo>
                    <a:pt x="1586" y="819"/>
                  </a:lnTo>
                  <a:lnTo>
                    <a:pt x="1585" y="822"/>
                  </a:lnTo>
                  <a:lnTo>
                    <a:pt x="1586" y="832"/>
                  </a:lnTo>
                  <a:lnTo>
                    <a:pt x="1591" y="845"/>
                  </a:lnTo>
                  <a:lnTo>
                    <a:pt x="1588" y="850"/>
                  </a:lnTo>
                  <a:lnTo>
                    <a:pt x="1588" y="854"/>
                  </a:lnTo>
                  <a:lnTo>
                    <a:pt x="1583" y="856"/>
                  </a:lnTo>
                  <a:lnTo>
                    <a:pt x="1583" y="862"/>
                  </a:lnTo>
                  <a:lnTo>
                    <a:pt x="1577" y="865"/>
                  </a:lnTo>
                  <a:lnTo>
                    <a:pt x="1571" y="873"/>
                  </a:lnTo>
                  <a:lnTo>
                    <a:pt x="1560" y="880"/>
                  </a:lnTo>
                  <a:lnTo>
                    <a:pt x="1553" y="879"/>
                  </a:lnTo>
                  <a:lnTo>
                    <a:pt x="1547" y="882"/>
                  </a:lnTo>
                  <a:lnTo>
                    <a:pt x="1538" y="888"/>
                  </a:lnTo>
                  <a:lnTo>
                    <a:pt x="1535" y="891"/>
                  </a:lnTo>
                  <a:lnTo>
                    <a:pt x="1539" y="897"/>
                  </a:lnTo>
                  <a:lnTo>
                    <a:pt x="1536" y="906"/>
                  </a:lnTo>
                  <a:lnTo>
                    <a:pt x="1532" y="911"/>
                  </a:lnTo>
                  <a:lnTo>
                    <a:pt x="1535" y="918"/>
                  </a:lnTo>
                  <a:lnTo>
                    <a:pt x="1535" y="924"/>
                  </a:lnTo>
                  <a:lnTo>
                    <a:pt x="1532" y="927"/>
                  </a:lnTo>
                  <a:lnTo>
                    <a:pt x="1521" y="930"/>
                  </a:lnTo>
                  <a:lnTo>
                    <a:pt x="1515" y="936"/>
                  </a:lnTo>
                  <a:lnTo>
                    <a:pt x="1507" y="939"/>
                  </a:lnTo>
                  <a:lnTo>
                    <a:pt x="1504" y="946"/>
                  </a:lnTo>
                  <a:lnTo>
                    <a:pt x="1501" y="947"/>
                  </a:lnTo>
                  <a:lnTo>
                    <a:pt x="1498" y="955"/>
                  </a:lnTo>
                  <a:lnTo>
                    <a:pt x="1500" y="965"/>
                  </a:lnTo>
                  <a:lnTo>
                    <a:pt x="1501" y="970"/>
                  </a:lnTo>
                  <a:lnTo>
                    <a:pt x="1506" y="973"/>
                  </a:lnTo>
                  <a:lnTo>
                    <a:pt x="1515" y="1003"/>
                  </a:lnTo>
                  <a:lnTo>
                    <a:pt x="1518" y="1006"/>
                  </a:lnTo>
                  <a:lnTo>
                    <a:pt x="1521" y="1017"/>
                  </a:lnTo>
                  <a:lnTo>
                    <a:pt x="1512" y="1018"/>
                  </a:lnTo>
                  <a:lnTo>
                    <a:pt x="1510" y="1025"/>
                  </a:lnTo>
                  <a:lnTo>
                    <a:pt x="1506" y="1026"/>
                  </a:lnTo>
                  <a:lnTo>
                    <a:pt x="1498" y="1032"/>
                  </a:lnTo>
                  <a:lnTo>
                    <a:pt x="1491" y="1044"/>
                  </a:lnTo>
                  <a:lnTo>
                    <a:pt x="1484" y="1037"/>
                  </a:lnTo>
                  <a:lnTo>
                    <a:pt x="1478" y="1040"/>
                  </a:lnTo>
                  <a:lnTo>
                    <a:pt x="1475" y="1046"/>
                  </a:lnTo>
                  <a:lnTo>
                    <a:pt x="1471" y="1044"/>
                  </a:lnTo>
                  <a:lnTo>
                    <a:pt x="1466" y="1052"/>
                  </a:lnTo>
                  <a:lnTo>
                    <a:pt x="1457" y="1058"/>
                  </a:lnTo>
                  <a:lnTo>
                    <a:pt x="1457" y="1061"/>
                  </a:lnTo>
                  <a:lnTo>
                    <a:pt x="1459" y="1066"/>
                  </a:lnTo>
                  <a:lnTo>
                    <a:pt x="1454" y="1070"/>
                  </a:lnTo>
                  <a:lnTo>
                    <a:pt x="1440" y="1069"/>
                  </a:lnTo>
                  <a:lnTo>
                    <a:pt x="1436" y="1073"/>
                  </a:lnTo>
                  <a:lnTo>
                    <a:pt x="1428" y="1070"/>
                  </a:lnTo>
                  <a:lnTo>
                    <a:pt x="1422" y="1076"/>
                  </a:lnTo>
                  <a:lnTo>
                    <a:pt x="1418" y="1078"/>
                  </a:lnTo>
                  <a:lnTo>
                    <a:pt x="1415" y="1079"/>
                  </a:lnTo>
                  <a:lnTo>
                    <a:pt x="1412" y="1087"/>
                  </a:lnTo>
                  <a:lnTo>
                    <a:pt x="1415" y="1093"/>
                  </a:lnTo>
                  <a:lnTo>
                    <a:pt x="1416" y="1105"/>
                  </a:lnTo>
                  <a:lnTo>
                    <a:pt x="1412" y="1108"/>
                  </a:lnTo>
                  <a:lnTo>
                    <a:pt x="1407" y="1096"/>
                  </a:lnTo>
                  <a:lnTo>
                    <a:pt x="1410" y="1091"/>
                  </a:lnTo>
                  <a:lnTo>
                    <a:pt x="1409" y="1088"/>
                  </a:lnTo>
                  <a:lnTo>
                    <a:pt x="1404" y="1084"/>
                  </a:lnTo>
                  <a:lnTo>
                    <a:pt x="1399" y="1090"/>
                  </a:lnTo>
                  <a:lnTo>
                    <a:pt x="1399" y="1094"/>
                  </a:lnTo>
                  <a:lnTo>
                    <a:pt x="1399" y="1101"/>
                  </a:lnTo>
                  <a:lnTo>
                    <a:pt x="1386" y="1094"/>
                  </a:lnTo>
                  <a:lnTo>
                    <a:pt x="1372" y="1096"/>
                  </a:lnTo>
                  <a:lnTo>
                    <a:pt x="1362" y="1101"/>
                  </a:lnTo>
                  <a:lnTo>
                    <a:pt x="1357" y="1108"/>
                  </a:lnTo>
                  <a:lnTo>
                    <a:pt x="1357" y="1119"/>
                  </a:lnTo>
                  <a:lnTo>
                    <a:pt x="1352" y="1125"/>
                  </a:lnTo>
                  <a:lnTo>
                    <a:pt x="1348" y="1132"/>
                  </a:lnTo>
                  <a:lnTo>
                    <a:pt x="1342" y="1135"/>
                  </a:lnTo>
                  <a:lnTo>
                    <a:pt x="1340" y="1123"/>
                  </a:lnTo>
                  <a:lnTo>
                    <a:pt x="1339" y="1120"/>
                  </a:lnTo>
                  <a:lnTo>
                    <a:pt x="1340" y="1125"/>
                  </a:lnTo>
                  <a:lnTo>
                    <a:pt x="1328" y="1128"/>
                  </a:lnTo>
                  <a:lnTo>
                    <a:pt x="1321" y="1128"/>
                  </a:lnTo>
                  <a:lnTo>
                    <a:pt x="1313" y="1134"/>
                  </a:lnTo>
                  <a:lnTo>
                    <a:pt x="1310" y="1139"/>
                  </a:lnTo>
                  <a:lnTo>
                    <a:pt x="1302" y="1158"/>
                  </a:lnTo>
                  <a:lnTo>
                    <a:pt x="1301" y="1169"/>
                  </a:lnTo>
                  <a:lnTo>
                    <a:pt x="1301" y="1178"/>
                  </a:lnTo>
                  <a:lnTo>
                    <a:pt x="1304" y="1180"/>
                  </a:lnTo>
                  <a:lnTo>
                    <a:pt x="1301" y="1193"/>
                  </a:lnTo>
                  <a:lnTo>
                    <a:pt x="1305" y="1196"/>
                  </a:lnTo>
                  <a:lnTo>
                    <a:pt x="1310" y="1196"/>
                  </a:lnTo>
                  <a:lnTo>
                    <a:pt x="1308" y="1207"/>
                  </a:lnTo>
                  <a:lnTo>
                    <a:pt x="1311" y="1210"/>
                  </a:lnTo>
                  <a:lnTo>
                    <a:pt x="1308" y="1216"/>
                  </a:lnTo>
                  <a:lnTo>
                    <a:pt x="1299" y="1216"/>
                  </a:lnTo>
                  <a:lnTo>
                    <a:pt x="1299" y="1204"/>
                  </a:lnTo>
                  <a:lnTo>
                    <a:pt x="1295" y="1198"/>
                  </a:lnTo>
                  <a:lnTo>
                    <a:pt x="1290" y="1196"/>
                  </a:lnTo>
                  <a:lnTo>
                    <a:pt x="1280" y="1198"/>
                  </a:lnTo>
                  <a:lnTo>
                    <a:pt x="1269" y="1204"/>
                  </a:lnTo>
                  <a:lnTo>
                    <a:pt x="1264" y="1213"/>
                  </a:lnTo>
                  <a:lnTo>
                    <a:pt x="1258" y="1216"/>
                  </a:lnTo>
                  <a:lnTo>
                    <a:pt x="1252" y="1224"/>
                  </a:lnTo>
                  <a:lnTo>
                    <a:pt x="1251" y="1218"/>
                  </a:lnTo>
                  <a:lnTo>
                    <a:pt x="1240" y="1215"/>
                  </a:lnTo>
                  <a:lnTo>
                    <a:pt x="1239" y="1216"/>
                  </a:lnTo>
                  <a:lnTo>
                    <a:pt x="1225" y="1216"/>
                  </a:lnTo>
                  <a:lnTo>
                    <a:pt x="1214" y="1221"/>
                  </a:lnTo>
                  <a:lnTo>
                    <a:pt x="1205" y="1228"/>
                  </a:lnTo>
                  <a:lnTo>
                    <a:pt x="1198" y="1243"/>
                  </a:lnTo>
                  <a:lnTo>
                    <a:pt x="1198" y="1248"/>
                  </a:lnTo>
                  <a:lnTo>
                    <a:pt x="1208" y="1254"/>
                  </a:lnTo>
                  <a:lnTo>
                    <a:pt x="1205" y="1259"/>
                  </a:lnTo>
                  <a:lnTo>
                    <a:pt x="1204" y="1268"/>
                  </a:lnTo>
                  <a:lnTo>
                    <a:pt x="1195" y="1269"/>
                  </a:lnTo>
                  <a:lnTo>
                    <a:pt x="1196" y="1271"/>
                  </a:lnTo>
                  <a:lnTo>
                    <a:pt x="1190" y="1280"/>
                  </a:lnTo>
                  <a:lnTo>
                    <a:pt x="1192" y="1284"/>
                  </a:lnTo>
                  <a:lnTo>
                    <a:pt x="1190" y="1295"/>
                  </a:lnTo>
                  <a:lnTo>
                    <a:pt x="1189" y="1298"/>
                  </a:lnTo>
                  <a:lnTo>
                    <a:pt x="1182" y="1300"/>
                  </a:lnTo>
                  <a:lnTo>
                    <a:pt x="1175" y="1309"/>
                  </a:lnTo>
                  <a:lnTo>
                    <a:pt x="1173" y="1313"/>
                  </a:lnTo>
                  <a:lnTo>
                    <a:pt x="1164" y="1315"/>
                  </a:lnTo>
                  <a:lnTo>
                    <a:pt x="1160" y="1310"/>
                  </a:lnTo>
                  <a:lnTo>
                    <a:pt x="1155" y="1312"/>
                  </a:lnTo>
                  <a:lnTo>
                    <a:pt x="1157" y="1324"/>
                  </a:lnTo>
                  <a:lnTo>
                    <a:pt x="1152" y="1327"/>
                  </a:lnTo>
                  <a:lnTo>
                    <a:pt x="1149" y="1325"/>
                  </a:lnTo>
                  <a:lnTo>
                    <a:pt x="1138" y="1324"/>
                  </a:lnTo>
                  <a:lnTo>
                    <a:pt x="1128" y="1328"/>
                  </a:lnTo>
                  <a:lnTo>
                    <a:pt x="1120" y="1328"/>
                  </a:lnTo>
                  <a:lnTo>
                    <a:pt x="1117" y="1332"/>
                  </a:lnTo>
                  <a:lnTo>
                    <a:pt x="1105" y="1324"/>
                  </a:lnTo>
                  <a:lnTo>
                    <a:pt x="1102" y="1319"/>
                  </a:lnTo>
                  <a:lnTo>
                    <a:pt x="1093" y="1325"/>
                  </a:lnTo>
                  <a:lnTo>
                    <a:pt x="1087" y="1333"/>
                  </a:lnTo>
                  <a:lnTo>
                    <a:pt x="1084" y="1345"/>
                  </a:lnTo>
                  <a:lnTo>
                    <a:pt x="1085" y="1348"/>
                  </a:lnTo>
                  <a:lnTo>
                    <a:pt x="1076" y="1365"/>
                  </a:lnTo>
                  <a:lnTo>
                    <a:pt x="1079" y="1374"/>
                  </a:lnTo>
                  <a:lnTo>
                    <a:pt x="1078" y="1382"/>
                  </a:lnTo>
                  <a:lnTo>
                    <a:pt x="1066" y="1388"/>
                  </a:lnTo>
                  <a:lnTo>
                    <a:pt x="1060" y="1388"/>
                  </a:lnTo>
                  <a:lnTo>
                    <a:pt x="1052" y="1394"/>
                  </a:lnTo>
                  <a:lnTo>
                    <a:pt x="1050" y="1400"/>
                  </a:lnTo>
                  <a:lnTo>
                    <a:pt x="1050" y="1406"/>
                  </a:lnTo>
                  <a:lnTo>
                    <a:pt x="1038" y="1415"/>
                  </a:lnTo>
                  <a:lnTo>
                    <a:pt x="1035" y="1414"/>
                  </a:lnTo>
                  <a:lnTo>
                    <a:pt x="1029" y="1418"/>
                  </a:lnTo>
                  <a:lnTo>
                    <a:pt x="1026" y="1424"/>
                  </a:lnTo>
                  <a:lnTo>
                    <a:pt x="1014" y="1433"/>
                  </a:lnTo>
                  <a:lnTo>
                    <a:pt x="1008" y="1436"/>
                  </a:lnTo>
                  <a:lnTo>
                    <a:pt x="1005" y="1441"/>
                  </a:lnTo>
                  <a:lnTo>
                    <a:pt x="1000" y="1444"/>
                  </a:lnTo>
                  <a:lnTo>
                    <a:pt x="1000" y="1447"/>
                  </a:lnTo>
                  <a:lnTo>
                    <a:pt x="1003" y="1447"/>
                  </a:lnTo>
                  <a:lnTo>
                    <a:pt x="1011" y="1452"/>
                  </a:lnTo>
                  <a:lnTo>
                    <a:pt x="1029" y="1447"/>
                  </a:lnTo>
                  <a:lnTo>
                    <a:pt x="1037" y="1441"/>
                  </a:lnTo>
                  <a:lnTo>
                    <a:pt x="1041" y="1441"/>
                  </a:lnTo>
                  <a:lnTo>
                    <a:pt x="1050" y="1447"/>
                  </a:lnTo>
                  <a:lnTo>
                    <a:pt x="1053" y="1444"/>
                  </a:lnTo>
                  <a:lnTo>
                    <a:pt x="1053" y="1438"/>
                  </a:lnTo>
                  <a:lnTo>
                    <a:pt x="1058" y="1436"/>
                  </a:lnTo>
                  <a:lnTo>
                    <a:pt x="1066" y="1441"/>
                  </a:lnTo>
                  <a:lnTo>
                    <a:pt x="1069" y="1444"/>
                  </a:lnTo>
                  <a:lnTo>
                    <a:pt x="1069" y="1449"/>
                  </a:lnTo>
                  <a:lnTo>
                    <a:pt x="1060" y="1462"/>
                  </a:lnTo>
                  <a:lnTo>
                    <a:pt x="1055" y="1462"/>
                  </a:lnTo>
                  <a:lnTo>
                    <a:pt x="1052" y="1465"/>
                  </a:lnTo>
                  <a:lnTo>
                    <a:pt x="1052" y="1477"/>
                  </a:lnTo>
                  <a:lnTo>
                    <a:pt x="1053" y="1490"/>
                  </a:lnTo>
                  <a:lnTo>
                    <a:pt x="1057" y="1493"/>
                  </a:lnTo>
                  <a:lnTo>
                    <a:pt x="1063" y="1497"/>
                  </a:lnTo>
                  <a:lnTo>
                    <a:pt x="1057" y="1502"/>
                  </a:lnTo>
                  <a:lnTo>
                    <a:pt x="1052" y="1500"/>
                  </a:lnTo>
                  <a:lnTo>
                    <a:pt x="1046" y="1506"/>
                  </a:lnTo>
                  <a:lnTo>
                    <a:pt x="1043" y="1508"/>
                  </a:lnTo>
                  <a:lnTo>
                    <a:pt x="1041" y="1514"/>
                  </a:lnTo>
                  <a:lnTo>
                    <a:pt x="1041" y="1520"/>
                  </a:lnTo>
                  <a:lnTo>
                    <a:pt x="1044" y="1523"/>
                  </a:lnTo>
                  <a:lnTo>
                    <a:pt x="1038" y="1520"/>
                  </a:lnTo>
                  <a:lnTo>
                    <a:pt x="1031" y="1526"/>
                  </a:lnTo>
                  <a:lnTo>
                    <a:pt x="1025" y="1525"/>
                  </a:lnTo>
                  <a:lnTo>
                    <a:pt x="1019" y="1514"/>
                  </a:lnTo>
                  <a:lnTo>
                    <a:pt x="1013" y="1511"/>
                  </a:lnTo>
                  <a:lnTo>
                    <a:pt x="996" y="1509"/>
                  </a:lnTo>
                  <a:lnTo>
                    <a:pt x="990" y="1511"/>
                  </a:lnTo>
                  <a:lnTo>
                    <a:pt x="984" y="1515"/>
                  </a:lnTo>
                  <a:lnTo>
                    <a:pt x="981" y="1523"/>
                  </a:lnTo>
                  <a:lnTo>
                    <a:pt x="984" y="1525"/>
                  </a:lnTo>
                  <a:lnTo>
                    <a:pt x="981" y="1529"/>
                  </a:lnTo>
                  <a:lnTo>
                    <a:pt x="975" y="1528"/>
                  </a:lnTo>
                  <a:lnTo>
                    <a:pt x="967" y="1537"/>
                  </a:lnTo>
                  <a:lnTo>
                    <a:pt x="956" y="1540"/>
                  </a:lnTo>
                  <a:lnTo>
                    <a:pt x="943" y="1537"/>
                  </a:lnTo>
                  <a:lnTo>
                    <a:pt x="932" y="1541"/>
                  </a:lnTo>
                  <a:lnTo>
                    <a:pt x="929" y="1547"/>
                  </a:lnTo>
                  <a:lnTo>
                    <a:pt x="926" y="1543"/>
                  </a:lnTo>
                  <a:lnTo>
                    <a:pt x="921" y="1541"/>
                  </a:lnTo>
                  <a:lnTo>
                    <a:pt x="915" y="1546"/>
                  </a:lnTo>
                  <a:lnTo>
                    <a:pt x="906" y="1544"/>
                  </a:lnTo>
                  <a:lnTo>
                    <a:pt x="896" y="1550"/>
                  </a:lnTo>
                  <a:lnTo>
                    <a:pt x="894" y="1553"/>
                  </a:lnTo>
                  <a:lnTo>
                    <a:pt x="888" y="1553"/>
                  </a:lnTo>
                  <a:lnTo>
                    <a:pt x="885" y="1564"/>
                  </a:lnTo>
                  <a:lnTo>
                    <a:pt x="884" y="1569"/>
                  </a:lnTo>
                  <a:lnTo>
                    <a:pt x="884" y="1579"/>
                  </a:lnTo>
                  <a:lnTo>
                    <a:pt x="888" y="1584"/>
                  </a:lnTo>
                  <a:lnTo>
                    <a:pt x="884" y="1593"/>
                  </a:lnTo>
                  <a:lnTo>
                    <a:pt x="874" y="1593"/>
                  </a:lnTo>
                  <a:lnTo>
                    <a:pt x="865" y="1590"/>
                  </a:lnTo>
                  <a:lnTo>
                    <a:pt x="864" y="1585"/>
                  </a:lnTo>
                  <a:lnTo>
                    <a:pt x="858" y="1579"/>
                  </a:lnTo>
                  <a:lnTo>
                    <a:pt x="847" y="1578"/>
                  </a:lnTo>
                  <a:lnTo>
                    <a:pt x="844" y="1581"/>
                  </a:lnTo>
                  <a:lnTo>
                    <a:pt x="841" y="1573"/>
                  </a:lnTo>
                  <a:lnTo>
                    <a:pt x="832" y="1569"/>
                  </a:lnTo>
                  <a:lnTo>
                    <a:pt x="826" y="1570"/>
                  </a:lnTo>
                  <a:lnTo>
                    <a:pt x="814" y="1576"/>
                  </a:lnTo>
                  <a:lnTo>
                    <a:pt x="811" y="1576"/>
                  </a:lnTo>
                  <a:lnTo>
                    <a:pt x="795" y="1575"/>
                  </a:lnTo>
                  <a:lnTo>
                    <a:pt x="792" y="1575"/>
                  </a:lnTo>
                  <a:lnTo>
                    <a:pt x="786" y="1579"/>
                  </a:lnTo>
                  <a:lnTo>
                    <a:pt x="782" y="1581"/>
                  </a:lnTo>
                  <a:lnTo>
                    <a:pt x="771" y="1594"/>
                  </a:lnTo>
                  <a:lnTo>
                    <a:pt x="767" y="1605"/>
                  </a:lnTo>
                  <a:lnTo>
                    <a:pt x="765" y="1617"/>
                  </a:lnTo>
                  <a:lnTo>
                    <a:pt x="765" y="1628"/>
                  </a:lnTo>
                  <a:lnTo>
                    <a:pt x="767" y="1639"/>
                  </a:lnTo>
                  <a:lnTo>
                    <a:pt x="777" y="1642"/>
                  </a:lnTo>
                  <a:lnTo>
                    <a:pt x="765" y="1646"/>
                  </a:lnTo>
                  <a:lnTo>
                    <a:pt x="759" y="1643"/>
                  </a:lnTo>
                  <a:lnTo>
                    <a:pt x="756" y="1639"/>
                  </a:lnTo>
                  <a:lnTo>
                    <a:pt x="748" y="1642"/>
                  </a:lnTo>
                  <a:lnTo>
                    <a:pt x="745" y="1640"/>
                  </a:lnTo>
                  <a:lnTo>
                    <a:pt x="741" y="1645"/>
                  </a:lnTo>
                  <a:lnTo>
                    <a:pt x="732" y="1640"/>
                  </a:lnTo>
                  <a:lnTo>
                    <a:pt x="733" y="1637"/>
                  </a:lnTo>
                  <a:lnTo>
                    <a:pt x="741" y="1635"/>
                  </a:lnTo>
                  <a:lnTo>
                    <a:pt x="748" y="1637"/>
                  </a:lnTo>
                  <a:lnTo>
                    <a:pt x="751" y="1635"/>
                  </a:lnTo>
                  <a:lnTo>
                    <a:pt x="755" y="1629"/>
                  </a:lnTo>
                  <a:lnTo>
                    <a:pt x="755" y="1623"/>
                  </a:lnTo>
                  <a:lnTo>
                    <a:pt x="750" y="1607"/>
                  </a:lnTo>
                  <a:lnTo>
                    <a:pt x="741" y="1602"/>
                  </a:lnTo>
                  <a:lnTo>
                    <a:pt x="735" y="1602"/>
                  </a:lnTo>
                  <a:lnTo>
                    <a:pt x="727" y="1601"/>
                  </a:lnTo>
                  <a:lnTo>
                    <a:pt x="723" y="1601"/>
                  </a:lnTo>
                  <a:lnTo>
                    <a:pt x="721" y="1602"/>
                  </a:lnTo>
                  <a:lnTo>
                    <a:pt x="714" y="1604"/>
                  </a:lnTo>
                  <a:lnTo>
                    <a:pt x="707" y="1607"/>
                  </a:lnTo>
                  <a:lnTo>
                    <a:pt x="697" y="1608"/>
                  </a:lnTo>
                  <a:lnTo>
                    <a:pt x="691" y="1608"/>
                  </a:lnTo>
                  <a:lnTo>
                    <a:pt x="688" y="1605"/>
                  </a:lnTo>
                  <a:lnTo>
                    <a:pt x="692" y="1597"/>
                  </a:lnTo>
                  <a:lnTo>
                    <a:pt x="689" y="1593"/>
                  </a:lnTo>
                  <a:lnTo>
                    <a:pt x="680" y="1588"/>
                  </a:lnTo>
                  <a:lnTo>
                    <a:pt x="665" y="1587"/>
                  </a:lnTo>
                  <a:lnTo>
                    <a:pt x="659" y="1588"/>
                  </a:lnTo>
                  <a:lnTo>
                    <a:pt x="653" y="1587"/>
                  </a:lnTo>
                  <a:lnTo>
                    <a:pt x="641" y="1588"/>
                  </a:lnTo>
                  <a:lnTo>
                    <a:pt x="635" y="1591"/>
                  </a:lnTo>
                  <a:lnTo>
                    <a:pt x="639" y="1579"/>
                  </a:lnTo>
                  <a:lnTo>
                    <a:pt x="633" y="1575"/>
                  </a:lnTo>
                  <a:lnTo>
                    <a:pt x="632" y="1579"/>
                  </a:lnTo>
                  <a:lnTo>
                    <a:pt x="618" y="1584"/>
                  </a:lnTo>
                  <a:lnTo>
                    <a:pt x="613" y="1582"/>
                  </a:lnTo>
                  <a:lnTo>
                    <a:pt x="612" y="1581"/>
                  </a:lnTo>
                  <a:lnTo>
                    <a:pt x="613" y="1587"/>
                  </a:lnTo>
                  <a:lnTo>
                    <a:pt x="610" y="1593"/>
                  </a:lnTo>
                  <a:lnTo>
                    <a:pt x="621" y="1590"/>
                  </a:lnTo>
                  <a:lnTo>
                    <a:pt x="627" y="1593"/>
                  </a:lnTo>
                  <a:lnTo>
                    <a:pt x="626" y="1599"/>
                  </a:lnTo>
                  <a:lnTo>
                    <a:pt x="622" y="1601"/>
                  </a:lnTo>
                  <a:lnTo>
                    <a:pt x="618" y="1608"/>
                  </a:lnTo>
                  <a:lnTo>
                    <a:pt x="622" y="1611"/>
                  </a:lnTo>
                  <a:lnTo>
                    <a:pt x="629" y="1607"/>
                  </a:lnTo>
                  <a:lnTo>
                    <a:pt x="638" y="1607"/>
                  </a:lnTo>
                  <a:lnTo>
                    <a:pt x="642" y="1605"/>
                  </a:lnTo>
                  <a:lnTo>
                    <a:pt x="650" y="1611"/>
                  </a:lnTo>
                  <a:lnTo>
                    <a:pt x="650" y="1614"/>
                  </a:lnTo>
                  <a:lnTo>
                    <a:pt x="647" y="1619"/>
                  </a:lnTo>
                  <a:lnTo>
                    <a:pt x="642" y="1616"/>
                  </a:lnTo>
                  <a:lnTo>
                    <a:pt x="629" y="1620"/>
                  </a:lnTo>
                  <a:lnTo>
                    <a:pt x="619" y="1611"/>
                  </a:lnTo>
                  <a:lnTo>
                    <a:pt x="613" y="1613"/>
                  </a:lnTo>
                  <a:lnTo>
                    <a:pt x="600" y="1628"/>
                  </a:lnTo>
                  <a:lnTo>
                    <a:pt x="600" y="1635"/>
                  </a:lnTo>
                  <a:lnTo>
                    <a:pt x="592" y="1635"/>
                  </a:lnTo>
                  <a:lnTo>
                    <a:pt x="588" y="1635"/>
                  </a:lnTo>
                  <a:lnTo>
                    <a:pt x="577" y="1631"/>
                  </a:lnTo>
                  <a:lnTo>
                    <a:pt x="574" y="1623"/>
                  </a:lnTo>
                  <a:lnTo>
                    <a:pt x="568" y="1622"/>
                  </a:lnTo>
                  <a:lnTo>
                    <a:pt x="560" y="1620"/>
                  </a:lnTo>
                  <a:lnTo>
                    <a:pt x="566" y="1614"/>
                  </a:lnTo>
                  <a:lnTo>
                    <a:pt x="566" y="1608"/>
                  </a:lnTo>
                  <a:lnTo>
                    <a:pt x="571" y="1602"/>
                  </a:lnTo>
                  <a:lnTo>
                    <a:pt x="569" y="1596"/>
                  </a:lnTo>
                  <a:lnTo>
                    <a:pt x="571" y="1590"/>
                  </a:lnTo>
                  <a:lnTo>
                    <a:pt x="568" y="1584"/>
                  </a:lnTo>
                  <a:lnTo>
                    <a:pt x="562" y="1584"/>
                  </a:lnTo>
                  <a:lnTo>
                    <a:pt x="545" y="1584"/>
                  </a:lnTo>
                  <a:lnTo>
                    <a:pt x="550" y="1579"/>
                  </a:lnTo>
                  <a:lnTo>
                    <a:pt x="551" y="1570"/>
                  </a:lnTo>
                  <a:lnTo>
                    <a:pt x="545" y="1566"/>
                  </a:lnTo>
                  <a:lnTo>
                    <a:pt x="534" y="1572"/>
                  </a:lnTo>
                  <a:lnTo>
                    <a:pt x="519" y="1569"/>
                  </a:lnTo>
                  <a:lnTo>
                    <a:pt x="516" y="1561"/>
                  </a:lnTo>
                  <a:lnTo>
                    <a:pt x="510" y="1563"/>
                  </a:lnTo>
                  <a:lnTo>
                    <a:pt x="503" y="1564"/>
                  </a:lnTo>
                  <a:lnTo>
                    <a:pt x="501" y="1560"/>
                  </a:lnTo>
                  <a:lnTo>
                    <a:pt x="497" y="1555"/>
                  </a:lnTo>
                  <a:lnTo>
                    <a:pt x="495" y="1550"/>
                  </a:lnTo>
                  <a:lnTo>
                    <a:pt x="501" y="1547"/>
                  </a:lnTo>
                  <a:lnTo>
                    <a:pt x="501" y="1544"/>
                  </a:lnTo>
                  <a:lnTo>
                    <a:pt x="498" y="1538"/>
                  </a:lnTo>
                  <a:lnTo>
                    <a:pt x="489" y="1537"/>
                  </a:lnTo>
                  <a:lnTo>
                    <a:pt x="481" y="1535"/>
                  </a:lnTo>
                  <a:lnTo>
                    <a:pt x="477" y="1531"/>
                  </a:lnTo>
                  <a:lnTo>
                    <a:pt x="468" y="1531"/>
                  </a:lnTo>
                  <a:lnTo>
                    <a:pt x="459" y="1532"/>
                  </a:lnTo>
                  <a:lnTo>
                    <a:pt x="454" y="1537"/>
                  </a:lnTo>
                  <a:lnTo>
                    <a:pt x="454" y="1543"/>
                  </a:lnTo>
                  <a:lnTo>
                    <a:pt x="456" y="1546"/>
                  </a:lnTo>
                  <a:lnTo>
                    <a:pt x="453" y="1553"/>
                  </a:lnTo>
                  <a:lnTo>
                    <a:pt x="431" y="1544"/>
                  </a:lnTo>
                  <a:lnTo>
                    <a:pt x="418" y="1528"/>
                  </a:lnTo>
                  <a:lnTo>
                    <a:pt x="416" y="1522"/>
                  </a:lnTo>
                  <a:lnTo>
                    <a:pt x="418" y="1517"/>
                  </a:lnTo>
                  <a:lnTo>
                    <a:pt x="409" y="1512"/>
                  </a:lnTo>
                  <a:lnTo>
                    <a:pt x="399" y="1520"/>
                  </a:lnTo>
                  <a:lnTo>
                    <a:pt x="395" y="1526"/>
                  </a:lnTo>
                  <a:lnTo>
                    <a:pt x="389" y="1526"/>
                  </a:lnTo>
                  <a:lnTo>
                    <a:pt x="380" y="1520"/>
                  </a:lnTo>
                  <a:lnTo>
                    <a:pt x="372" y="1520"/>
                  </a:lnTo>
                  <a:lnTo>
                    <a:pt x="366" y="1515"/>
                  </a:lnTo>
                  <a:lnTo>
                    <a:pt x="360" y="1517"/>
                  </a:lnTo>
                  <a:lnTo>
                    <a:pt x="357" y="1522"/>
                  </a:lnTo>
                  <a:lnTo>
                    <a:pt x="348" y="1517"/>
                  </a:lnTo>
                  <a:lnTo>
                    <a:pt x="346" y="1520"/>
                  </a:lnTo>
                  <a:lnTo>
                    <a:pt x="339" y="1518"/>
                  </a:lnTo>
                  <a:lnTo>
                    <a:pt x="334" y="1514"/>
                  </a:lnTo>
                  <a:lnTo>
                    <a:pt x="314" y="1520"/>
                  </a:lnTo>
                  <a:lnTo>
                    <a:pt x="307" y="1520"/>
                  </a:lnTo>
                  <a:lnTo>
                    <a:pt x="302" y="1517"/>
                  </a:lnTo>
                  <a:lnTo>
                    <a:pt x="301" y="1509"/>
                  </a:lnTo>
                  <a:lnTo>
                    <a:pt x="304" y="1502"/>
                  </a:lnTo>
                  <a:lnTo>
                    <a:pt x="308" y="1499"/>
                  </a:lnTo>
                  <a:lnTo>
                    <a:pt x="310" y="1493"/>
                  </a:lnTo>
                  <a:lnTo>
                    <a:pt x="316" y="1491"/>
                  </a:lnTo>
                  <a:lnTo>
                    <a:pt x="317" y="1480"/>
                  </a:lnTo>
                  <a:lnTo>
                    <a:pt x="308" y="1468"/>
                  </a:lnTo>
                  <a:lnTo>
                    <a:pt x="299" y="1464"/>
                  </a:lnTo>
                  <a:lnTo>
                    <a:pt x="307" y="1453"/>
                  </a:lnTo>
                  <a:lnTo>
                    <a:pt x="310" y="1438"/>
                  </a:lnTo>
                  <a:lnTo>
                    <a:pt x="305" y="1433"/>
                  </a:lnTo>
                  <a:lnTo>
                    <a:pt x="307" y="1432"/>
                  </a:lnTo>
                  <a:lnTo>
                    <a:pt x="301" y="1426"/>
                  </a:lnTo>
                  <a:lnTo>
                    <a:pt x="301" y="1421"/>
                  </a:lnTo>
                  <a:lnTo>
                    <a:pt x="296" y="1418"/>
                  </a:lnTo>
                  <a:lnTo>
                    <a:pt x="295" y="1414"/>
                  </a:lnTo>
                  <a:lnTo>
                    <a:pt x="286" y="1406"/>
                  </a:lnTo>
                  <a:lnTo>
                    <a:pt x="281" y="1403"/>
                  </a:lnTo>
                  <a:lnTo>
                    <a:pt x="276" y="1401"/>
                  </a:lnTo>
                  <a:lnTo>
                    <a:pt x="266" y="1404"/>
                  </a:lnTo>
                  <a:lnTo>
                    <a:pt x="249" y="1420"/>
                  </a:lnTo>
                  <a:lnTo>
                    <a:pt x="231" y="1429"/>
                  </a:lnTo>
                  <a:lnTo>
                    <a:pt x="223" y="1427"/>
                  </a:lnTo>
                  <a:lnTo>
                    <a:pt x="214" y="1426"/>
                  </a:lnTo>
                  <a:lnTo>
                    <a:pt x="210" y="1427"/>
                  </a:lnTo>
                  <a:lnTo>
                    <a:pt x="207" y="1426"/>
                  </a:lnTo>
                  <a:lnTo>
                    <a:pt x="199" y="1426"/>
                  </a:lnTo>
                  <a:lnTo>
                    <a:pt x="198" y="1429"/>
                  </a:lnTo>
                  <a:lnTo>
                    <a:pt x="184" y="1430"/>
                  </a:lnTo>
                  <a:lnTo>
                    <a:pt x="178" y="1429"/>
                  </a:lnTo>
                  <a:lnTo>
                    <a:pt x="169" y="1430"/>
                  </a:lnTo>
                  <a:lnTo>
                    <a:pt x="160" y="1429"/>
                  </a:lnTo>
                  <a:lnTo>
                    <a:pt x="157" y="1430"/>
                  </a:lnTo>
                  <a:lnTo>
                    <a:pt x="152" y="1427"/>
                  </a:lnTo>
                  <a:lnTo>
                    <a:pt x="148" y="1430"/>
                  </a:lnTo>
                  <a:lnTo>
                    <a:pt x="140" y="1429"/>
                  </a:lnTo>
                  <a:lnTo>
                    <a:pt x="132" y="1433"/>
                  </a:lnTo>
                  <a:lnTo>
                    <a:pt x="125" y="1430"/>
                  </a:lnTo>
                  <a:lnTo>
                    <a:pt x="114" y="1423"/>
                  </a:lnTo>
                  <a:lnTo>
                    <a:pt x="111" y="1417"/>
                  </a:lnTo>
                  <a:lnTo>
                    <a:pt x="116" y="1411"/>
                  </a:lnTo>
                  <a:lnTo>
                    <a:pt x="111" y="1408"/>
                  </a:lnTo>
                  <a:lnTo>
                    <a:pt x="107" y="1400"/>
                  </a:lnTo>
                  <a:lnTo>
                    <a:pt x="100" y="1395"/>
                  </a:lnTo>
                  <a:lnTo>
                    <a:pt x="99" y="1389"/>
                  </a:lnTo>
                  <a:lnTo>
                    <a:pt x="91" y="1382"/>
                  </a:lnTo>
                  <a:lnTo>
                    <a:pt x="100" y="1377"/>
                  </a:lnTo>
                  <a:lnTo>
                    <a:pt x="99" y="1374"/>
                  </a:lnTo>
                  <a:lnTo>
                    <a:pt x="116" y="1376"/>
                  </a:lnTo>
                  <a:lnTo>
                    <a:pt x="123" y="1374"/>
                  </a:lnTo>
                  <a:lnTo>
                    <a:pt x="132" y="1371"/>
                  </a:lnTo>
                  <a:lnTo>
                    <a:pt x="138" y="1376"/>
                  </a:lnTo>
                  <a:lnTo>
                    <a:pt x="155" y="1374"/>
                  </a:lnTo>
                  <a:lnTo>
                    <a:pt x="167" y="1371"/>
                  </a:lnTo>
                  <a:lnTo>
                    <a:pt x="170" y="1376"/>
                  </a:lnTo>
                  <a:lnTo>
                    <a:pt x="176" y="1374"/>
                  </a:lnTo>
                  <a:lnTo>
                    <a:pt x="188" y="1366"/>
                  </a:lnTo>
                  <a:lnTo>
                    <a:pt x="204" y="1353"/>
                  </a:lnTo>
                  <a:lnTo>
                    <a:pt x="208" y="1345"/>
                  </a:lnTo>
                  <a:lnTo>
                    <a:pt x="225" y="1335"/>
                  </a:lnTo>
                  <a:lnTo>
                    <a:pt x="228" y="1332"/>
                  </a:lnTo>
                  <a:lnTo>
                    <a:pt x="229" y="1321"/>
                  </a:lnTo>
                  <a:lnTo>
                    <a:pt x="222" y="1304"/>
                  </a:lnTo>
                  <a:lnTo>
                    <a:pt x="213" y="1301"/>
                  </a:lnTo>
                  <a:lnTo>
                    <a:pt x="205" y="1307"/>
                  </a:lnTo>
                  <a:lnTo>
                    <a:pt x="201" y="1312"/>
                  </a:lnTo>
                  <a:lnTo>
                    <a:pt x="195" y="1316"/>
                  </a:lnTo>
                  <a:lnTo>
                    <a:pt x="192" y="1316"/>
                  </a:lnTo>
                  <a:lnTo>
                    <a:pt x="185" y="1327"/>
                  </a:lnTo>
                  <a:lnTo>
                    <a:pt x="179" y="1324"/>
                  </a:lnTo>
                  <a:lnTo>
                    <a:pt x="175" y="1318"/>
                  </a:lnTo>
                  <a:lnTo>
                    <a:pt x="167" y="1306"/>
                  </a:lnTo>
                  <a:lnTo>
                    <a:pt x="166" y="1298"/>
                  </a:lnTo>
                  <a:lnTo>
                    <a:pt x="163" y="1290"/>
                  </a:lnTo>
                  <a:lnTo>
                    <a:pt x="164" y="1286"/>
                  </a:lnTo>
                  <a:lnTo>
                    <a:pt x="164" y="1281"/>
                  </a:lnTo>
                  <a:lnTo>
                    <a:pt x="160" y="1277"/>
                  </a:lnTo>
                  <a:lnTo>
                    <a:pt x="151" y="1277"/>
                  </a:lnTo>
                  <a:lnTo>
                    <a:pt x="131" y="1275"/>
                  </a:lnTo>
                  <a:lnTo>
                    <a:pt x="125" y="1280"/>
                  </a:lnTo>
                  <a:lnTo>
                    <a:pt x="116" y="1269"/>
                  </a:lnTo>
                  <a:lnTo>
                    <a:pt x="116" y="1262"/>
                  </a:lnTo>
                  <a:lnTo>
                    <a:pt x="110" y="1254"/>
                  </a:lnTo>
                  <a:lnTo>
                    <a:pt x="105" y="1254"/>
                  </a:lnTo>
                  <a:lnTo>
                    <a:pt x="103" y="1262"/>
                  </a:lnTo>
                  <a:lnTo>
                    <a:pt x="107" y="1274"/>
                  </a:lnTo>
                  <a:lnTo>
                    <a:pt x="97" y="1292"/>
                  </a:lnTo>
                  <a:lnTo>
                    <a:pt x="97" y="1300"/>
                  </a:lnTo>
                  <a:lnTo>
                    <a:pt x="100" y="1309"/>
                  </a:lnTo>
                  <a:lnTo>
                    <a:pt x="99" y="1318"/>
                  </a:lnTo>
                  <a:lnTo>
                    <a:pt x="102" y="1321"/>
                  </a:lnTo>
                  <a:lnTo>
                    <a:pt x="120" y="1319"/>
                  </a:lnTo>
                  <a:lnTo>
                    <a:pt x="126" y="1322"/>
                  </a:lnTo>
                  <a:lnTo>
                    <a:pt x="129" y="1328"/>
                  </a:lnTo>
                  <a:lnTo>
                    <a:pt x="131" y="1341"/>
                  </a:lnTo>
                  <a:lnTo>
                    <a:pt x="134" y="1359"/>
                  </a:lnTo>
                  <a:lnTo>
                    <a:pt x="132" y="1368"/>
                  </a:lnTo>
                  <a:lnTo>
                    <a:pt x="122" y="1373"/>
                  </a:lnTo>
                  <a:lnTo>
                    <a:pt x="102" y="1373"/>
                  </a:lnTo>
                  <a:lnTo>
                    <a:pt x="87" y="1371"/>
                  </a:lnTo>
                  <a:lnTo>
                    <a:pt x="84" y="1359"/>
                  </a:lnTo>
                  <a:lnTo>
                    <a:pt x="81" y="1356"/>
                  </a:lnTo>
                  <a:lnTo>
                    <a:pt x="59" y="1351"/>
                  </a:lnTo>
                  <a:lnTo>
                    <a:pt x="49" y="1356"/>
                  </a:lnTo>
                  <a:lnTo>
                    <a:pt x="46" y="1360"/>
                  </a:lnTo>
                  <a:lnTo>
                    <a:pt x="35" y="1368"/>
                  </a:lnTo>
                  <a:lnTo>
                    <a:pt x="26" y="1353"/>
                  </a:lnTo>
                  <a:lnTo>
                    <a:pt x="25" y="1351"/>
                  </a:lnTo>
                  <a:lnTo>
                    <a:pt x="22" y="1342"/>
                  </a:lnTo>
                  <a:lnTo>
                    <a:pt x="20" y="1338"/>
                  </a:lnTo>
                  <a:lnTo>
                    <a:pt x="14" y="1338"/>
                  </a:lnTo>
                  <a:lnTo>
                    <a:pt x="19" y="1345"/>
                  </a:lnTo>
                  <a:lnTo>
                    <a:pt x="29" y="1368"/>
                  </a:lnTo>
                  <a:lnTo>
                    <a:pt x="25" y="1374"/>
                  </a:lnTo>
                  <a:lnTo>
                    <a:pt x="3" y="1357"/>
                  </a:lnTo>
                  <a:lnTo>
                    <a:pt x="0" y="1359"/>
                  </a:lnTo>
                  <a:lnTo>
                    <a:pt x="20" y="1377"/>
                  </a:lnTo>
                  <a:lnTo>
                    <a:pt x="17" y="1379"/>
                  </a:lnTo>
                  <a:lnTo>
                    <a:pt x="9" y="1376"/>
                  </a:lnTo>
                  <a:lnTo>
                    <a:pt x="6" y="1379"/>
                  </a:lnTo>
                  <a:lnTo>
                    <a:pt x="11" y="1386"/>
                  </a:lnTo>
                  <a:lnTo>
                    <a:pt x="17" y="1388"/>
                  </a:lnTo>
                  <a:lnTo>
                    <a:pt x="9" y="1397"/>
                  </a:lnTo>
                  <a:lnTo>
                    <a:pt x="17" y="1397"/>
                  </a:lnTo>
                  <a:lnTo>
                    <a:pt x="20" y="1403"/>
                  </a:lnTo>
                  <a:lnTo>
                    <a:pt x="26" y="1403"/>
                  </a:lnTo>
                  <a:lnTo>
                    <a:pt x="31" y="1412"/>
                  </a:lnTo>
                  <a:lnTo>
                    <a:pt x="35" y="1412"/>
                  </a:lnTo>
                  <a:lnTo>
                    <a:pt x="26" y="1423"/>
                  </a:lnTo>
                  <a:lnTo>
                    <a:pt x="23" y="1429"/>
                  </a:lnTo>
                  <a:lnTo>
                    <a:pt x="17" y="1429"/>
                  </a:lnTo>
                  <a:lnTo>
                    <a:pt x="11" y="1430"/>
                  </a:lnTo>
                  <a:lnTo>
                    <a:pt x="6" y="1433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8" name="Freeform 6907">
              <a:extLst>
                <a:ext uri="{FF2B5EF4-FFF2-40B4-BE49-F238E27FC236}">
                  <a16:creationId xmlns:a16="http://schemas.microsoft.com/office/drawing/2014/main" id="{235BE820-727C-D093-40FE-2FD0D0D9E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437"/>
              <a:ext cx="482" cy="591"/>
            </a:xfrm>
            <a:custGeom>
              <a:avLst/>
              <a:gdLst>
                <a:gd name="T0" fmla="*/ 267 w 966"/>
                <a:gd name="T1" fmla="*/ 1169 h 1182"/>
                <a:gd name="T2" fmla="*/ 189 w 966"/>
                <a:gd name="T3" fmla="*/ 1150 h 1182"/>
                <a:gd name="T4" fmla="*/ 196 w 966"/>
                <a:gd name="T5" fmla="*/ 1100 h 1182"/>
                <a:gd name="T6" fmla="*/ 104 w 966"/>
                <a:gd name="T7" fmla="*/ 1093 h 1182"/>
                <a:gd name="T8" fmla="*/ 6 w 966"/>
                <a:gd name="T9" fmla="*/ 1061 h 1182"/>
                <a:gd name="T10" fmla="*/ 52 w 966"/>
                <a:gd name="T11" fmla="*/ 1035 h 1182"/>
                <a:gd name="T12" fmla="*/ 50 w 966"/>
                <a:gd name="T13" fmla="*/ 1021 h 1182"/>
                <a:gd name="T14" fmla="*/ 101 w 966"/>
                <a:gd name="T15" fmla="*/ 1008 h 1182"/>
                <a:gd name="T16" fmla="*/ 138 w 966"/>
                <a:gd name="T17" fmla="*/ 970 h 1182"/>
                <a:gd name="T18" fmla="*/ 116 w 966"/>
                <a:gd name="T19" fmla="*/ 948 h 1182"/>
                <a:gd name="T20" fmla="*/ 143 w 966"/>
                <a:gd name="T21" fmla="*/ 898 h 1182"/>
                <a:gd name="T22" fmla="*/ 202 w 966"/>
                <a:gd name="T23" fmla="*/ 904 h 1182"/>
                <a:gd name="T24" fmla="*/ 216 w 966"/>
                <a:gd name="T25" fmla="*/ 871 h 1182"/>
                <a:gd name="T26" fmla="*/ 231 w 966"/>
                <a:gd name="T27" fmla="*/ 798 h 1182"/>
                <a:gd name="T28" fmla="*/ 233 w 966"/>
                <a:gd name="T29" fmla="*/ 769 h 1182"/>
                <a:gd name="T30" fmla="*/ 274 w 966"/>
                <a:gd name="T31" fmla="*/ 733 h 1182"/>
                <a:gd name="T32" fmla="*/ 311 w 966"/>
                <a:gd name="T33" fmla="*/ 696 h 1182"/>
                <a:gd name="T34" fmla="*/ 340 w 966"/>
                <a:gd name="T35" fmla="*/ 669 h 1182"/>
                <a:gd name="T36" fmla="*/ 313 w 966"/>
                <a:gd name="T37" fmla="*/ 622 h 1182"/>
                <a:gd name="T38" fmla="*/ 287 w 966"/>
                <a:gd name="T39" fmla="*/ 591 h 1182"/>
                <a:gd name="T40" fmla="*/ 263 w 966"/>
                <a:gd name="T41" fmla="*/ 555 h 1182"/>
                <a:gd name="T42" fmla="*/ 258 w 966"/>
                <a:gd name="T43" fmla="*/ 506 h 1182"/>
                <a:gd name="T44" fmla="*/ 243 w 966"/>
                <a:gd name="T45" fmla="*/ 482 h 1182"/>
                <a:gd name="T46" fmla="*/ 225 w 966"/>
                <a:gd name="T47" fmla="*/ 418 h 1182"/>
                <a:gd name="T48" fmla="*/ 295 w 966"/>
                <a:gd name="T49" fmla="*/ 412 h 1182"/>
                <a:gd name="T50" fmla="*/ 318 w 966"/>
                <a:gd name="T51" fmla="*/ 457 h 1182"/>
                <a:gd name="T52" fmla="*/ 355 w 966"/>
                <a:gd name="T53" fmla="*/ 453 h 1182"/>
                <a:gd name="T54" fmla="*/ 412 w 966"/>
                <a:gd name="T55" fmla="*/ 433 h 1182"/>
                <a:gd name="T56" fmla="*/ 462 w 966"/>
                <a:gd name="T57" fmla="*/ 430 h 1182"/>
                <a:gd name="T58" fmla="*/ 507 w 966"/>
                <a:gd name="T59" fmla="*/ 412 h 1182"/>
                <a:gd name="T60" fmla="*/ 506 w 966"/>
                <a:gd name="T61" fmla="*/ 435 h 1182"/>
                <a:gd name="T62" fmla="*/ 525 w 966"/>
                <a:gd name="T63" fmla="*/ 482 h 1182"/>
                <a:gd name="T64" fmla="*/ 563 w 966"/>
                <a:gd name="T65" fmla="*/ 473 h 1182"/>
                <a:gd name="T66" fmla="*/ 623 w 966"/>
                <a:gd name="T67" fmla="*/ 483 h 1182"/>
                <a:gd name="T68" fmla="*/ 645 w 966"/>
                <a:gd name="T69" fmla="*/ 530 h 1182"/>
                <a:gd name="T70" fmla="*/ 682 w 966"/>
                <a:gd name="T71" fmla="*/ 556 h 1182"/>
                <a:gd name="T72" fmla="*/ 735 w 966"/>
                <a:gd name="T73" fmla="*/ 530 h 1182"/>
                <a:gd name="T74" fmla="*/ 759 w 966"/>
                <a:gd name="T75" fmla="*/ 500 h 1182"/>
                <a:gd name="T76" fmla="*/ 780 w 966"/>
                <a:gd name="T77" fmla="*/ 527 h 1182"/>
                <a:gd name="T78" fmla="*/ 788 w 966"/>
                <a:gd name="T79" fmla="*/ 515 h 1182"/>
                <a:gd name="T80" fmla="*/ 805 w 966"/>
                <a:gd name="T81" fmla="*/ 465 h 1182"/>
                <a:gd name="T82" fmla="*/ 791 w 966"/>
                <a:gd name="T83" fmla="*/ 433 h 1182"/>
                <a:gd name="T84" fmla="*/ 773 w 966"/>
                <a:gd name="T85" fmla="*/ 410 h 1182"/>
                <a:gd name="T86" fmla="*/ 767 w 966"/>
                <a:gd name="T87" fmla="*/ 386 h 1182"/>
                <a:gd name="T88" fmla="*/ 717 w 966"/>
                <a:gd name="T89" fmla="*/ 380 h 1182"/>
                <a:gd name="T90" fmla="*/ 683 w 966"/>
                <a:gd name="T91" fmla="*/ 366 h 1182"/>
                <a:gd name="T92" fmla="*/ 668 w 966"/>
                <a:gd name="T93" fmla="*/ 343 h 1182"/>
                <a:gd name="T94" fmla="*/ 679 w 966"/>
                <a:gd name="T95" fmla="*/ 315 h 1182"/>
                <a:gd name="T96" fmla="*/ 679 w 966"/>
                <a:gd name="T97" fmla="*/ 296 h 1182"/>
                <a:gd name="T98" fmla="*/ 686 w 966"/>
                <a:gd name="T99" fmla="*/ 264 h 1182"/>
                <a:gd name="T100" fmla="*/ 756 w 966"/>
                <a:gd name="T101" fmla="*/ 283 h 1182"/>
                <a:gd name="T102" fmla="*/ 767 w 966"/>
                <a:gd name="T103" fmla="*/ 228 h 1182"/>
                <a:gd name="T104" fmla="*/ 759 w 966"/>
                <a:gd name="T105" fmla="*/ 198 h 1182"/>
                <a:gd name="T106" fmla="*/ 774 w 966"/>
                <a:gd name="T107" fmla="*/ 160 h 1182"/>
                <a:gd name="T108" fmla="*/ 814 w 966"/>
                <a:gd name="T109" fmla="*/ 141 h 1182"/>
                <a:gd name="T110" fmla="*/ 850 w 966"/>
                <a:gd name="T111" fmla="*/ 132 h 1182"/>
                <a:gd name="T112" fmla="*/ 874 w 966"/>
                <a:gd name="T113" fmla="*/ 96 h 1182"/>
                <a:gd name="T114" fmla="*/ 879 w 966"/>
                <a:gd name="T115" fmla="*/ 50 h 1182"/>
                <a:gd name="T116" fmla="*/ 928 w 966"/>
                <a:gd name="T117" fmla="*/ 49 h 1182"/>
                <a:gd name="T118" fmla="*/ 940 w 966"/>
                <a:gd name="T119" fmla="*/ 11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66" h="1182">
                  <a:moveTo>
                    <a:pt x="346" y="1182"/>
                  </a:moveTo>
                  <a:lnTo>
                    <a:pt x="340" y="1178"/>
                  </a:lnTo>
                  <a:lnTo>
                    <a:pt x="324" y="1170"/>
                  </a:lnTo>
                  <a:lnTo>
                    <a:pt x="313" y="1169"/>
                  </a:lnTo>
                  <a:lnTo>
                    <a:pt x="281" y="1167"/>
                  </a:lnTo>
                  <a:lnTo>
                    <a:pt x="274" y="1169"/>
                  </a:lnTo>
                  <a:lnTo>
                    <a:pt x="267" y="1169"/>
                  </a:lnTo>
                  <a:lnTo>
                    <a:pt x="258" y="1172"/>
                  </a:lnTo>
                  <a:lnTo>
                    <a:pt x="246" y="1172"/>
                  </a:lnTo>
                  <a:lnTo>
                    <a:pt x="240" y="1169"/>
                  </a:lnTo>
                  <a:lnTo>
                    <a:pt x="222" y="1166"/>
                  </a:lnTo>
                  <a:lnTo>
                    <a:pt x="213" y="1164"/>
                  </a:lnTo>
                  <a:lnTo>
                    <a:pt x="202" y="1160"/>
                  </a:lnTo>
                  <a:lnTo>
                    <a:pt x="189" y="1150"/>
                  </a:lnTo>
                  <a:lnTo>
                    <a:pt x="186" y="1144"/>
                  </a:lnTo>
                  <a:lnTo>
                    <a:pt x="186" y="1140"/>
                  </a:lnTo>
                  <a:lnTo>
                    <a:pt x="192" y="1134"/>
                  </a:lnTo>
                  <a:lnTo>
                    <a:pt x="198" y="1135"/>
                  </a:lnTo>
                  <a:lnTo>
                    <a:pt x="210" y="1125"/>
                  </a:lnTo>
                  <a:lnTo>
                    <a:pt x="204" y="1109"/>
                  </a:lnTo>
                  <a:lnTo>
                    <a:pt x="196" y="1100"/>
                  </a:lnTo>
                  <a:lnTo>
                    <a:pt x="190" y="1096"/>
                  </a:lnTo>
                  <a:lnTo>
                    <a:pt x="176" y="1091"/>
                  </a:lnTo>
                  <a:lnTo>
                    <a:pt x="166" y="1088"/>
                  </a:lnTo>
                  <a:lnTo>
                    <a:pt x="148" y="1087"/>
                  </a:lnTo>
                  <a:lnTo>
                    <a:pt x="128" y="1087"/>
                  </a:lnTo>
                  <a:lnTo>
                    <a:pt x="113" y="1094"/>
                  </a:lnTo>
                  <a:lnTo>
                    <a:pt x="104" y="1093"/>
                  </a:lnTo>
                  <a:lnTo>
                    <a:pt x="99" y="1096"/>
                  </a:lnTo>
                  <a:lnTo>
                    <a:pt x="96" y="1093"/>
                  </a:lnTo>
                  <a:lnTo>
                    <a:pt x="87" y="1091"/>
                  </a:lnTo>
                  <a:lnTo>
                    <a:pt x="5" y="1087"/>
                  </a:lnTo>
                  <a:lnTo>
                    <a:pt x="0" y="1087"/>
                  </a:lnTo>
                  <a:lnTo>
                    <a:pt x="0" y="1071"/>
                  </a:lnTo>
                  <a:lnTo>
                    <a:pt x="6" y="1061"/>
                  </a:lnTo>
                  <a:lnTo>
                    <a:pt x="5" y="1058"/>
                  </a:lnTo>
                  <a:lnTo>
                    <a:pt x="9" y="1055"/>
                  </a:lnTo>
                  <a:lnTo>
                    <a:pt x="17" y="1050"/>
                  </a:lnTo>
                  <a:lnTo>
                    <a:pt x="26" y="1049"/>
                  </a:lnTo>
                  <a:lnTo>
                    <a:pt x="38" y="1044"/>
                  </a:lnTo>
                  <a:lnTo>
                    <a:pt x="46" y="1035"/>
                  </a:lnTo>
                  <a:lnTo>
                    <a:pt x="52" y="1035"/>
                  </a:lnTo>
                  <a:lnTo>
                    <a:pt x="50" y="1029"/>
                  </a:lnTo>
                  <a:lnTo>
                    <a:pt x="44" y="1020"/>
                  </a:lnTo>
                  <a:lnTo>
                    <a:pt x="47" y="1011"/>
                  </a:lnTo>
                  <a:lnTo>
                    <a:pt x="50" y="1011"/>
                  </a:lnTo>
                  <a:lnTo>
                    <a:pt x="52" y="1014"/>
                  </a:lnTo>
                  <a:lnTo>
                    <a:pt x="49" y="1017"/>
                  </a:lnTo>
                  <a:lnTo>
                    <a:pt x="50" y="1021"/>
                  </a:lnTo>
                  <a:lnTo>
                    <a:pt x="60" y="1027"/>
                  </a:lnTo>
                  <a:lnTo>
                    <a:pt x="67" y="1021"/>
                  </a:lnTo>
                  <a:lnTo>
                    <a:pt x="70" y="1017"/>
                  </a:lnTo>
                  <a:lnTo>
                    <a:pt x="76" y="1017"/>
                  </a:lnTo>
                  <a:lnTo>
                    <a:pt x="87" y="1012"/>
                  </a:lnTo>
                  <a:lnTo>
                    <a:pt x="90" y="1005"/>
                  </a:lnTo>
                  <a:lnTo>
                    <a:pt x="101" y="1008"/>
                  </a:lnTo>
                  <a:lnTo>
                    <a:pt x="105" y="1003"/>
                  </a:lnTo>
                  <a:lnTo>
                    <a:pt x="107" y="998"/>
                  </a:lnTo>
                  <a:lnTo>
                    <a:pt x="101" y="995"/>
                  </a:lnTo>
                  <a:lnTo>
                    <a:pt x="111" y="986"/>
                  </a:lnTo>
                  <a:lnTo>
                    <a:pt x="125" y="988"/>
                  </a:lnTo>
                  <a:lnTo>
                    <a:pt x="131" y="983"/>
                  </a:lnTo>
                  <a:lnTo>
                    <a:pt x="138" y="970"/>
                  </a:lnTo>
                  <a:lnTo>
                    <a:pt x="135" y="964"/>
                  </a:lnTo>
                  <a:lnTo>
                    <a:pt x="131" y="964"/>
                  </a:lnTo>
                  <a:lnTo>
                    <a:pt x="126" y="967"/>
                  </a:lnTo>
                  <a:lnTo>
                    <a:pt x="117" y="967"/>
                  </a:lnTo>
                  <a:lnTo>
                    <a:pt x="111" y="959"/>
                  </a:lnTo>
                  <a:lnTo>
                    <a:pt x="110" y="956"/>
                  </a:lnTo>
                  <a:lnTo>
                    <a:pt x="116" y="948"/>
                  </a:lnTo>
                  <a:lnTo>
                    <a:pt x="119" y="938"/>
                  </a:lnTo>
                  <a:lnTo>
                    <a:pt x="123" y="926"/>
                  </a:lnTo>
                  <a:lnTo>
                    <a:pt x="128" y="922"/>
                  </a:lnTo>
                  <a:lnTo>
                    <a:pt x="137" y="919"/>
                  </a:lnTo>
                  <a:lnTo>
                    <a:pt x="140" y="916"/>
                  </a:lnTo>
                  <a:lnTo>
                    <a:pt x="137" y="909"/>
                  </a:lnTo>
                  <a:lnTo>
                    <a:pt x="143" y="898"/>
                  </a:lnTo>
                  <a:lnTo>
                    <a:pt x="149" y="895"/>
                  </a:lnTo>
                  <a:lnTo>
                    <a:pt x="164" y="895"/>
                  </a:lnTo>
                  <a:lnTo>
                    <a:pt x="170" y="891"/>
                  </a:lnTo>
                  <a:lnTo>
                    <a:pt x="176" y="892"/>
                  </a:lnTo>
                  <a:lnTo>
                    <a:pt x="186" y="897"/>
                  </a:lnTo>
                  <a:lnTo>
                    <a:pt x="198" y="898"/>
                  </a:lnTo>
                  <a:lnTo>
                    <a:pt x="202" y="904"/>
                  </a:lnTo>
                  <a:lnTo>
                    <a:pt x="210" y="907"/>
                  </a:lnTo>
                  <a:lnTo>
                    <a:pt x="217" y="904"/>
                  </a:lnTo>
                  <a:lnTo>
                    <a:pt x="223" y="907"/>
                  </a:lnTo>
                  <a:lnTo>
                    <a:pt x="222" y="897"/>
                  </a:lnTo>
                  <a:lnTo>
                    <a:pt x="216" y="888"/>
                  </a:lnTo>
                  <a:lnTo>
                    <a:pt x="214" y="877"/>
                  </a:lnTo>
                  <a:lnTo>
                    <a:pt x="216" y="871"/>
                  </a:lnTo>
                  <a:lnTo>
                    <a:pt x="222" y="857"/>
                  </a:lnTo>
                  <a:lnTo>
                    <a:pt x="222" y="850"/>
                  </a:lnTo>
                  <a:lnTo>
                    <a:pt x="226" y="843"/>
                  </a:lnTo>
                  <a:lnTo>
                    <a:pt x="236" y="831"/>
                  </a:lnTo>
                  <a:lnTo>
                    <a:pt x="237" y="810"/>
                  </a:lnTo>
                  <a:lnTo>
                    <a:pt x="234" y="802"/>
                  </a:lnTo>
                  <a:lnTo>
                    <a:pt x="231" y="798"/>
                  </a:lnTo>
                  <a:lnTo>
                    <a:pt x="230" y="792"/>
                  </a:lnTo>
                  <a:lnTo>
                    <a:pt x="236" y="786"/>
                  </a:lnTo>
                  <a:lnTo>
                    <a:pt x="243" y="783"/>
                  </a:lnTo>
                  <a:lnTo>
                    <a:pt x="243" y="780"/>
                  </a:lnTo>
                  <a:lnTo>
                    <a:pt x="240" y="775"/>
                  </a:lnTo>
                  <a:lnTo>
                    <a:pt x="230" y="774"/>
                  </a:lnTo>
                  <a:lnTo>
                    <a:pt x="233" y="769"/>
                  </a:lnTo>
                  <a:lnTo>
                    <a:pt x="228" y="764"/>
                  </a:lnTo>
                  <a:lnTo>
                    <a:pt x="237" y="758"/>
                  </a:lnTo>
                  <a:lnTo>
                    <a:pt x="240" y="761"/>
                  </a:lnTo>
                  <a:lnTo>
                    <a:pt x="243" y="757"/>
                  </a:lnTo>
                  <a:lnTo>
                    <a:pt x="257" y="751"/>
                  </a:lnTo>
                  <a:lnTo>
                    <a:pt x="266" y="740"/>
                  </a:lnTo>
                  <a:lnTo>
                    <a:pt x="274" y="733"/>
                  </a:lnTo>
                  <a:lnTo>
                    <a:pt x="281" y="725"/>
                  </a:lnTo>
                  <a:lnTo>
                    <a:pt x="283" y="719"/>
                  </a:lnTo>
                  <a:lnTo>
                    <a:pt x="289" y="713"/>
                  </a:lnTo>
                  <a:lnTo>
                    <a:pt x="295" y="710"/>
                  </a:lnTo>
                  <a:lnTo>
                    <a:pt x="299" y="711"/>
                  </a:lnTo>
                  <a:lnTo>
                    <a:pt x="304" y="708"/>
                  </a:lnTo>
                  <a:lnTo>
                    <a:pt x="311" y="696"/>
                  </a:lnTo>
                  <a:lnTo>
                    <a:pt x="316" y="691"/>
                  </a:lnTo>
                  <a:lnTo>
                    <a:pt x="322" y="688"/>
                  </a:lnTo>
                  <a:lnTo>
                    <a:pt x="325" y="685"/>
                  </a:lnTo>
                  <a:lnTo>
                    <a:pt x="322" y="676"/>
                  </a:lnTo>
                  <a:lnTo>
                    <a:pt x="324" y="667"/>
                  </a:lnTo>
                  <a:lnTo>
                    <a:pt x="333" y="670"/>
                  </a:lnTo>
                  <a:lnTo>
                    <a:pt x="340" y="669"/>
                  </a:lnTo>
                  <a:lnTo>
                    <a:pt x="342" y="661"/>
                  </a:lnTo>
                  <a:lnTo>
                    <a:pt x="339" y="649"/>
                  </a:lnTo>
                  <a:lnTo>
                    <a:pt x="336" y="646"/>
                  </a:lnTo>
                  <a:lnTo>
                    <a:pt x="325" y="644"/>
                  </a:lnTo>
                  <a:lnTo>
                    <a:pt x="324" y="634"/>
                  </a:lnTo>
                  <a:lnTo>
                    <a:pt x="319" y="628"/>
                  </a:lnTo>
                  <a:lnTo>
                    <a:pt x="313" y="622"/>
                  </a:lnTo>
                  <a:lnTo>
                    <a:pt x="307" y="615"/>
                  </a:lnTo>
                  <a:lnTo>
                    <a:pt x="307" y="608"/>
                  </a:lnTo>
                  <a:lnTo>
                    <a:pt x="305" y="606"/>
                  </a:lnTo>
                  <a:lnTo>
                    <a:pt x="292" y="600"/>
                  </a:lnTo>
                  <a:lnTo>
                    <a:pt x="292" y="597"/>
                  </a:lnTo>
                  <a:lnTo>
                    <a:pt x="292" y="591"/>
                  </a:lnTo>
                  <a:lnTo>
                    <a:pt x="287" y="591"/>
                  </a:lnTo>
                  <a:lnTo>
                    <a:pt x="280" y="594"/>
                  </a:lnTo>
                  <a:lnTo>
                    <a:pt x="274" y="599"/>
                  </a:lnTo>
                  <a:lnTo>
                    <a:pt x="269" y="593"/>
                  </a:lnTo>
                  <a:lnTo>
                    <a:pt x="267" y="587"/>
                  </a:lnTo>
                  <a:lnTo>
                    <a:pt x="261" y="576"/>
                  </a:lnTo>
                  <a:lnTo>
                    <a:pt x="263" y="567"/>
                  </a:lnTo>
                  <a:lnTo>
                    <a:pt x="263" y="555"/>
                  </a:lnTo>
                  <a:lnTo>
                    <a:pt x="267" y="549"/>
                  </a:lnTo>
                  <a:lnTo>
                    <a:pt x="267" y="541"/>
                  </a:lnTo>
                  <a:lnTo>
                    <a:pt x="266" y="533"/>
                  </a:lnTo>
                  <a:lnTo>
                    <a:pt x="266" y="530"/>
                  </a:lnTo>
                  <a:lnTo>
                    <a:pt x="269" y="514"/>
                  </a:lnTo>
                  <a:lnTo>
                    <a:pt x="258" y="509"/>
                  </a:lnTo>
                  <a:lnTo>
                    <a:pt x="258" y="506"/>
                  </a:lnTo>
                  <a:lnTo>
                    <a:pt x="261" y="498"/>
                  </a:lnTo>
                  <a:lnTo>
                    <a:pt x="260" y="494"/>
                  </a:lnTo>
                  <a:lnTo>
                    <a:pt x="252" y="492"/>
                  </a:lnTo>
                  <a:lnTo>
                    <a:pt x="246" y="494"/>
                  </a:lnTo>
                  <a:lnTo>
                    <a:pt x="240" y="492"/>
                  </a:lnTo>
                  <a:lnTo>
                    <a:pt x="240" y="489"/>
                  </a:lnTo>
                  <a:lnTo>
                    <a:pt x="243" y="482"/>
                  </a:lnTo>
                  <a:lnTo>
                    <a:pt x="240" y="473"/>
                  </a:lnTo>
                  <a:lnTo>
                    <a:pt x="234" y="468"/>
                  </a:lnTo>
                  <a:lnTo>
                    <a:pt x="228" y="457"/>
                  </a:lnTo>
                  <a:lnTo>
                    <a:pt x="226" y="450"/>
                  </a:lnTo>
                  <a:lnTo>
                    <a:pt x="228" y="433"/>
                  </a:lnTo>
                  <a:lnTo>
                    <a:pt x="228" y="424"/>
                  </a:lnTo>
                  <a:lnTo>
                    <a:pt x="225" y="418"/>
                  </a:lnTo>
                  <a:lnTo>
                    <a:pt x="226" y="403"/>
                  </a:lnTo>
                  <a:lnTo>
                    <a:pt x="242" y="410"/>
                  </a:lnTo>
                  <a:lnTo>
                    <a:pt x="261" y="409"/>
                  </a:lnTo>
                  <a:lnTo>
                    <a:pt x="266" y="404"/>
                  </a:lnTo>
                  <a:lnTo>
                    <a:pt x="283" y="406"/>
                  </a:lnTo>
                  <a:lnTo>
                    <a:pt x="289" y="406"/>
                  </a:lnTo>
                  <a:lnTo>
                    <a:pt x="295" y="412"/>
                  </a:lnTo>
                  <a:lnTo>
                    <a:pt x="298" y="409"/>
                  </a:lnTo>
                  <a:lnTo>
                    <a:pt x="302" y="415"/>
                  </a:lnTo>
                  <a:lnTo>
                    <a:pt x="305" y="418"/>
                  </a:lnTo>
                  <a:lnTo>
                    <a:pt x="313" y="421"/>
                  </a:lnTo>
                  <a:lnTo>
                    <a:pt x="313" y="442"/>
                  </a:lnTo>
                  <a:lnTo>
                    <a:pt x="313" y="448"/>
                  </a:lnTo>
                  <a:lnTo>
                    <a:pt x="318" y="457"/>
                  </a:lnTo>
                  <a:lnTo>
                    <a:pt x="318" y="470"/>
                  </a:lnTo>
                  <a:lnTo>
                    <a:pt x="319" y="477"/>
                  </a:lnTo>
                  <a:lnTo>
                    <a:pt x="325" y="480"/>
                  </a:lnTo>
                  <a:lnTo>
                    <a:pt x="334" y="471"/>
                  </a:lnTo>
                  <a:lnTo>
                    <a:pt x="348" y="463"/>
                  </a:lnTo>
                  <a:lnTo>
                    <a:pt x="349" y="457"/>
                  </a:lnTo>
                  <a:lnTo>
                    <a:pt x="355" y="453"/>
                  </a:lnTo>
                  <a:lnTo>
                    <a:pt x="368" y="451"/>
                  </a:lnTo>
                  <a:lnTo>
                    <a:pt x="368" y="454"/>
                  </a:lnTo>
                  <a:lnTo>
                    <a:pt x="380" y="454"/>
                  </a:lnTo>
                  <a:lnTo>
                    <a:pt x="386" y="451"/>
                  </a:lnTo>
                  <a:lnTo>
                    <a:pt x="390" y="447"/>
                  </a:lnTo>
                  <a:lnTo>
                    <a:pt x="401" y="442"/>
                  </a:lnTo>
                  <a:lnTo>
                    <a:pt x="412" y="433"/>
                  </a:lnTo>
                  <a:lnTo>
                    <a:pt x="416" y="433"/>
                  </a:lnTo>
                  <a:lnTo>
                    <a:pt x="425" y="433"/>
                  </a:lnTo>
                  <a:lnTo>
                    <a:pt x="439" y="422"/>
                  </a:lnTo>
                  <a:lnTo>
                    <a:pt x="448" y="419"/>
                  </a:lnTo>
                  <a:lnTo>
                    <a:pt x="456" y="415"/>
                  </a:lnTo>
                  <a:lnTo>
                    <a:pt x="460" y="419"/>
                  </a:lnTo>
                  <a:lnTo>
                    <a:pt x="462" y="430"/>
                  </a:lnTo>
                  <a:lnTo>
                    <a:pt x="465" y="433"/>
                  </a:lnTo>
                  <a:lnTo>
                    <a:pt x="471" y="433"/>
                  </a:lnTo>
                  <a:lnTo>
                    <a:pt x="483" y="435"/>
                  </a:lnTo>
                  <a:lnTo>
                    <a:pt x="497" y="426"/>
                  </a:lnTo>
                  <a:lnTo>
                    <a:pt x="501" y="422"/>
                  </a:lnTo>
                  <a:lnTo>
                    <a:pt x="506" y="418"/>
                  </a:lnTo>
                  <a:lnTo>
                    <a:pt x="507" y="412"/>
                  </a:lnTo>
                  <a:lnTo>
                    <a:pt x="515" y="407"/>
                  </a:lnTo>
                  <a:lnTo>
                    <a:pt x="516" y="409"/>
                  </a:lnTo>
                  <a:lnTo>
                    <a:pt x="519" y="413"/>
                  </a:lnTo>
                  <a:lnTo>
                    <a:pt x="518" y="421"/>
                  </a:lnTo>
                  <a:lnTo>
                    <a:pt x="516" y="427"/>
                  </a:lnTo>
                  <a:lnTo>
                    <a:pt x="509" y="432"/>
                  </a:lnTo>
                  <a:lnTo>
                    <a:pt x="506" y="435"/>
                  </a:lnTo>
                  <a:lnTo>
                    <a:pt x="506" y="444"/>
                  </a:lnTo>
                  <a:lnTo>
                    <a:pt x="513" y="445"/>
                  </a:lnTo>
                  <a:lnTo>
                    <a:pt x="513" y="453"/>
                  </a:lnTo>
                  <a:lnTo>
                    <a:pt x="513" y="462"/>
                  </a:lnTo>
                  <a:lnTo>
                    <a:pt x="509" y="468"/>
                  </a:lnTo>
                  <a:lnTo>
                    <a:pt x="510" y="474"/>
                  </a:lnTo>
                  <a:lnTo>
                    <a:pt x="525" y="482"/>
                  </a:lnTo>
                  <a:lnTo>
                    <a:pt x="530" y="482"/>
                  </a:lnTo>
                  <a:lnTo>
                    <a:pt x="541" y="486"/>
                  </a:lnTo>
                  <a:lnTo>
                    <a:pt x="545" y="485"/>
                  </a:lnTo>
                  <a:lnTo>
                    <a:pt x="553" y="488"/>
                  </a:lnTo>
                  <a:lnTo>
                    <a:pt x="557" y="486"/>
                  </a:lnTo>
                  <a:lnTo>
                    <a:pt x="559" y="473"/>
                  </a:lnTo>
                  <a:lnTo>
                    <a:pt x="563" y="473"/>
                  </a:lnTo>
                  <a:lnTo>
                    <a:pt x="568" y="473"/>
                  </a:lnTo>
                  <a:lnTo>
                    <a:pt x="588" y="485"/>
                  </a:lnTo>
                  <a:lnTo>
                    <a:pt x="594" y="491"/>
                  </a:lnTo>
                  <a:lnTo>
                    <a:pt x="595" y="488"/>
                  </a:lnTo>
                  <a:lnTo>
                    <a:pt x="603" y="488"/>
                  </a:lnTo>
                  <a:lnTo>
                    <a:pt x="613" y="492"/>
                  </a:lnTo>
                  <a:lnTo>
                    <a:pt x="623" y="483"/>
                  </a:lnTo>
                  <a:lnTo>
                    <a:pt x="641" y="494"/>
                  </a:lnTo>
                  <a:lnTo>
                    <a:pt x="639" y="494"/>
                  </a:lnTo>
                  <a:lnTo>
                    <a:pt x="638" y="500"/>
                  </a:lnTo>
                  <a:lnTo>
                    <a:pt x="641" y="505"/>
                  </a:lnTo>
                  <a:lnTo>
                    <a:pt x="641" y="515"/>
                  </a:lnTo>
                  <a:lnTo>
                    <a:pt x="641" y="529"/>
                  </a:lnTo>
                  <a:lnTo>
                    <a:pt x="645" y="530"/>
                  </a:lnTo>
                  <a:lnTo>
                    <a:pt x="659" y="529"/>
                  </a:lnTo>
                  <a:lnTo>
                    <a:pt x="664" y="533"/>
                  </a:lnTo>
                  <a:lnTo>
                    <a:pt x="670" y="530"/>
                  </a:lnTo>
                  <a:lnTo>
                    <a:pt x="671" y="539"/>
                  </a:lnTo>
                  <a:lnTo>
                    <a:pt x="677" y="543"/>
                  </a:lnTo>
                  <a:lnTo>
                    <a:pt x="679" y="555"/>
                  </a:lnTo>
                  <a:lnTo>
                    <a:pt x="682" y="556"/>
                  </a:lnTo>
                  <a:lnTo>
                    <a:pt x="692" y="556"/>
                  </a:lnTo>
                  <a:lnTo>
                    <a:pt x="706" y="558"/>
                  </a:lnTo>
                  <a:lnTo>
                    <a:pt x="709" y="558"/>
                  </a:lnTo>
                  <a:lnTo>
                    <a:pt x="714" y="550"/>
                  </a:lnTo>
                  <a:lnTo>
                    <a:pt x="726" y="546"/>
                  </a:lnTo>
                  <a:lnTo>
                    <a:pt x="730" y="543"/>
                  </a:lnTo>
                  <a:lnTo>
                    <a:pt x="735" y="530"/>
                  </a:lnTo>
                  <a:lnTo>
                    <a:pt x="745" y="530"/>
                  </a:lnTo>
                  <a:lnTo>
                    <a:pt x="750" y="527"/>
                  </a:lnTo>
                  <a:lnTo>
                    <a:pt x="753" y="523"/>
                  </a:lnTo>
                  <a:lnTo>
                    <a:pt x="741" y="514"/>
                  </a:lnTo>
                  <a:lnTo>
                    <a:pt x="744" y="506"/>
                  </a:lnTo>
                  <a:lnTo>
                    <a:pt x="747" y="500"/>
                  </a:lnTo>
                  <a:lnTo>
                    <a:pt x="759" y="500"/>
                  </a:lnTo>
                  <a:lnTo>
                    <a:pt x="762" y="497"/>
                  </a:lnTo>
                  <a:lnTo>
                    <a:pt x="767" y="497"/>
                  </a:lnTo>
                  <a:lnTo>
                    <a:pt x="771" y="506"/>
                  </a:lnTo>
                  <a:lnTo>
                    <a:pt x="779" y="509"/>
                  </a:lnTo>
                  <a:lnTo>
                    <a:pt x="783" y="515"/>
                  </a:lnTo>
                  <a:lnTo>
                    <a:pt x="780" y="521"/>
                  </a:lnTo>
                  <a:lnTo>
                    <a:pt x="780" y="527"/>
                  </a:lnTo>
                  <a:lnTo>
                    <a:pt x="793" y="530"/>
                  </a:lnTo>
                  <a:lnTo>
                    <a:pt x="800" y="529"/>
                  </a:lnTo>
                  <a:lnTo>
                    <a:pt x="806" y="530"/>
                  </a:lnTo>
                  <a:lnTo>
                    <a:pt x="806" y="529"/>
                  </a:lnTo>
                  <a:lnTo>
                    <a:pt x="808" y="517"/>
                  </a:lnTo>
                  <a:lnTo>
                    <a:pt x="797" y="515"/>
                  </a:lnTo>
                  <a:lnTo>
                    <a:pt x="788" y="515"/>
                  </a:lnTo>
                  <a:lnTo>
                    <a:pt x="786" y="512"/>
                  </a:lnTo>
                  <a:lnTo>
                    <a:pt x="791" y="500"/>
                  </a:lnTo>
                  <a:lnTo>
                    <a:pt x="789" y="497"/>
                  </a:lnTo>
                  <a:lnTo>
                    <a:pt x="802" y="497"/>
                  </a:lnTo>
                  <a:lnTo>
                    <a:pt x="809" y="491"/>
                  </a:lnTo>
                  <a:lnTo>
                    <a:pt x="803" y="479"/>
                  </a:lnTo>
                  <a:lnTo>
                    <a:pt x="805" y="465"/>
                  </a:lnTo>
                  <a:lnTo>
                    <a:pt x="806" y="462"/>
                  </a:lnTo>
                  <a:lnTo>
                    <a:pt x="802" y="457"/>
                  </a:lnTo>
                  <a:lnTo>
                    <a:pt x="800" y="453"/>
                  </a:lnTo>
                  <a:lnTo>
                    <a:pt x="802" y="445"/>
                  </a:lnTo>
                  <a:lnTo>
                    <a:pt x="808" y="436"/>
                  </a:lnTo>
                  <a:lnTo>
                    <a:pt x="802" y="430"/>
                  </a:lnTo>
                  <a:lnTo>
                    <a:pt x="791" y="433"/>
                  </a:lnTo>
                  <a:lnTo>
                    <a:pt x="785" y="436"/>
                  </a:lnTo>
                  <a:lnTo>
                    <a:pt x="785" y="433"/>
                  </a:lnTo>
                  <a:lnTo>
                    <a:pt x="777" y="426"/>
                  </a:lnTo>
                  <a:lnTo>
                    <a:pt x="777" y="418"/>
                  </a:lnTo>
                  <a:lnTo>
                    <a:pt x="782" y="415"/>
                  </a:lnTo>
                  <a:lnTo>
                    <a:pt x="777" y="410"/>
                  </a:lnTo>
                  <a:lnTo>
                    <a:pt x="773" y="410"/>
                  </a:lnTo>
                  <a:lnTo>
                    <a:pt x="767" y="404"/>
                  </a:lnTo>
                  <a:lnTo>
                    <a:pt x="762" y="407"/>
                  </a:lnTo>
                  <a:lnTo>
                    <a:pt x="764" y="400"/>
                  </a:lnTo>
                  <a:lnTo>
                    <a:pt x="767" y="398"/>
                  </a:lnTo>
                  <a:lnTo>
                    <a:pt x="774" y="389"/>
                  </a:lnTo>
                  <a:lnTo>
                    <a:pt x="771" y="384"/>
                  </a:lnTo>
                  <a:lnTo>
                    <a:pt x="767" y="386"/>
                  </a:lnTo>
                  <a:lnTo>
                    <a:pt x="749" y="388"/>
                  </a:lnTo>
                  <a:lnTo>
                    <a:pt x="741" y="386"/>
                  </a:lnTo>
                  <a:lnTo>
                    <a:pt x="735" y="384"/>
                  </a:lnTo>
                  <a:lnTo>
                    <a:pt x="729" y="389"/>
                  </a:lnTo>
                  <a:lnTo>
                    <a:pt x="723" y="388"/>
                  </a:lnTo>
                  <a:lnTo>
                    <a:pt x="723" y="380"/>
                  </a:lnTo>
                  <a:lnTo>
                    <a:pt x="717" y="380"/>
                  </a:lnTo>
                  <a:lnTo>
                    <a:pt x="714" y="374"/>
                  </a:lnTo>
                  <a:lnTo>
                    <a:pt x="703" y="378"/>
                  </a:lnTo>
                  <a:lnTo>
                    <a:pt x="697" y="384"/>
                  </a:lnTo>
                  <a:lnTo>
                    <a:pt x="692" y="378"/>
                  </a:lnTo>
                  <a:lnTo>
                    <a:pt x="691" y="375"/>
                  </a:lnTo>
                  <a:lnTo>
                    <a:pt x="683" y="374"/>
                  </a:lnTo>
                  <a:lnTo>
                    <a:pt x="683" y="366"/>
                  </a:lnTo>
                  <a:lnTo>
                    <a:pt x="680" y="362"/>
                  </a:lnTo>
                  <a:lnTo>
                    <a:pt x="670" y="362"/>
                  </a:lnTo>
                  <a:lnTo>
                    <a:pt x="665" y="360"/>
                  </a:lnTo>
                  <a:lnTo>
                    <a:pt x="661" y="356"/>
                  </a:lnTo>
                  <a:lnTo>
                    <a:pt x="668" y="353"/>
                  </a:lnTo>
                  <a:lnTo>
                    <a:pt x="667" y="346"/>
                  </a:lnTo>
                  <a:lnTo>
                    <a:pt x="668" y="343"/>
                  </a:lnTo>
                  <a:lnTo>
                    <a:pt x="665" y="336"/>
                  </a:lnTo>
                  <a:lnTo>
                    <a:pt x="662" y="328"/>
                  </a:lnTo>
                  <a:lnTo>
                    <a:pt x="656" y="324"/>
                  </a:lnTo>
                  <a:lnTo>
                    <a:pt x="653" y="318"/>
                  </a:lnTo>
                  <a:lnTo>
                    <a:pt x="662" y="310"/>
                  </a:lnTo>
                  <a:lnTo>
                    <a:pt x="665" y="310"/>
                  </a:lnTo>
                  <a:lnTo>
                    <a:pt x="679" y="315"/>
                  </a:lnTo>
                  <a:lnTo>
                    <a:pt x="686" y="321"/>
                  </a:lnTo>
                  <a:lnTo>
                    <a:pt x="691" y="313"/>
                  </a:lnTo>
                  <a:lnTo>
                    <a:pt x="695" y="315"/>
                  </a:lnTo>
                  <a:lnTo>
                    <a:pt x="698" y="307"/>
                  </a:lnTo>
                  <a:lnTo>
                    <a:pt x="688" y="304"/>
                  </a:lnTo>
                  <a:lnTo>
                    <a:pt x="679" y="299"/>
                  </a:lnTo>
                  <a:lnTo>
                    <a:pt x="679" y="296"/>
                  </a:lnTo>
                  <a:lnTo>
                    <a:pt x="676" y="283"/>
                  </a:lnTo>
                  <a:lnTo>
                    <a:pt x="680" y="280"/>
                  </a:lnTo>
                  <a:lnTo>
                    <a:pt x="679" y="274"/>
                  </a:lnTo>
                  <a:lnTo>
                    <a:pt x="674" y="267"/>
                  </a:lnTo>
                  <a:lnTo>
                    <a:pt x="674" y="260"/>
                  </a:lnTo>
                  <a:lnTo>
                    <a:pt x="680" y="258"/>
                  </a:lnTo>
                  <a:lnTo>
                    <a:pt x="686" y="264"/>
                  </a:lnTo>
                  <a:lnTo>
                    <a:pt x="705" y="264"/>
                  </a:lnTo>
                  <a:lnTo>
                    <a:pt x="723" y="270"/>
                  </a:lnTo>
                  <a:lnTo>
                    <a:pt x="729" y="275"/>
                  </a:lnTo>
                  <a:lnTo>
                    <a:pt x="733" y="275"/>
                  </a:lnTo>
                  <a:lnTo>
                    <a:pt x="738" y="275"/>
                  </a:lnTo>
                  <a:lnTo>
                    <a:pt x="742" y="278"/>
                  </a:lnTo>
                  <a:lnTo>
                    <a:pt x="756" y="283"/>
                  </a:lnTo>
                  <a:lnTo>
                    <a:pt x="764" y="277"/>
                  </a:lnTo>
                  <a:lnTo>
                    <a:pt x="768" y="257"/>
                  </a:lnTo>
                  <a:lnTo>
                    <a:pt x="773" y="254"/>
                  </a:lnTo>
                  <a:lnTo>
                    <a:pt x="780" y="255"/>
                  </a:lnTo>
                  <a:lnTo>
                    <a:pt x="789" y="254"/>
                  </a:lnTo>
                  <a:lnTo>
                    <a:pt x="788" y="251"/>
                  </a:lnTo>
                  <a:lnTo>
                    <a:pt x="767" y="228"/>
                  </a:lnTo>
                  <a:lnTo>
                    <a:pt x="761" y="229"/>
                  </a:lnTo>
                  <a:lnTo>
                    <a:pt x="753" y="223"/>
                  </a:lnTo>
                  <a:lnTo>
                    <a:pt x="750" y="222"/>
                  </a:lnTo>
                  <a:lnTo>
                    <a:pt x="752" y="213"/>
                  </a:lnTo>
                  <a:lnTo>
                    <a:pt x="755" y="204"/>
                  </a:lnTo>
                  <a:lnTo>
                    <a:pt x="756" y="202"/>
                  </a:lnTo>
                  <a:lnTo>
                    <a:pt x="759" y="198"/>
                  </a:lnTo>
                  <a:lnTo>
                    <a:pt x="761" y="190"/>
                  </a:lnTo>
                  <a:lnTo>
                    <a:pt x="765" y="187"/>
                  </a:lnTo>
                  <a:lnTo>
                    <a:pt x="765" y="181"/>
                  </a:lnTo>
                  <a:lnTo>
                    <a:pt x="771" y="173"/>
                  </a:lnTo>
                  <a:lnTo>
                    <a:pt x="776" y="169"/>
                  </a:lnTo>
                  <a:lnTo>
                    <a:pt x="777" y="163"/>
                  </a:lnTo>
                  <a:lnTo>
                    <a:pt x="774" y="160"/>
                  </a:lnTo>
                  <a:lnTo>
                    <a:pt x="771" y="140"/>
                  </a:lnTo>
                  <a:lnTo>
                    <a:pt x="773" y="137"/>
                  </a:lnTo>
                  <a:lnTo>
                    <a:pt x="777" y="134"/>
                  </a:lnTo>
                  <a:lnTo>
                    <a:pt x="788" y="138"/>
                  </a:lnTo>
                  <a:lnTo>
                    <a:pt x="794" y="135"/>
                  </a:lnTo>
                  <a:lnTo>
                    <a:pt x="797" y="138"/>
                  </a:lnTo>
                  <a:lnTo>
                    <a:pt x="814" y="141"/>
                  </a:lnTo>
                  <a:lnTo>
                    <a:pt x="817" y="144"/>
                  </a:lnTo>
                  <a:lnTo>
                    <a:pt x="826" y="143"/>
                  </a:lnTo>
                  <a:lnTo>
                    <a:pt x="832" y="134"/>
                  </a:lnTo>
                  <a:lnTo>
                    <a:pt x="832" y="128"/>
                  </a:lnTo>
                  <a:lnTo>
                    <a:pt x="835" y="126"/>
                  </a:lnTo>
                  <a:lnTo>
                    <a:pt x="841" y="131"/>
                  </a:lnTo>
                  <a:lnTo>
                    <a:pt x="850" y="132"/>
                  </a:lnTo>
                  <a:lnTo>
                    <a:pt x="855" y="132"/>
                  </a:lnTo>
                  <a:lnTo>
                    <a:pt x="856" y="126"/>
                  </a:lnTo>
                  <a:lnTo>
                    <a:pt x="861" y="120"/>
                  </a:lnTo>
                  <a:lnTo>
                    <a:pt x="859" y="117"/>
                  </a:lnTo>
                  <a:lnTo>
                    <a:pt x="874" y="106"/>
                  </a:lnTo>
                  <a:lnTo>
                    <a:pt x="876" y="103"/>
                  </a:lnTo>
                  <a:lnTo>
                    <a:pt x="874" y="96"/>
                  </a:lnTo>
                  <a:lnTo>
                    <a:pt x="865" y="91"/>
                  </a:lnTo>
                  <a:lnTo>
                    <a:pt x="859" y="91"/>
                  </a:lnTo>
                  <a:lnTo>
                    <a:pt x="865" y="85"/>
                  </a:lnTo>
                  <a:lnTo>
                    <a:pt x="868" y="71"/>
                  </a:lnTo>
                  <a:lnTo>
                    <a:pt x="874" y="62"/>
                  </a:lnTo>
                  <a:lnTo>
                    <a:pt x="873" y="49"/>
                  </a:lnTo>
                  <a:lnTo>
                    <a:pt x="879" y="50"/>
                  </a:lnTo>
                  <a:lnTo>
                    <a:pt x="887" y="55"/>
                  </a:lnTo>
                  <a:lnTo>
                    <a:pt x="896" y="55"/>
                  </a:lnTo>
                  <a:lnTo>
                    <a:pt x="905" y="58"/>
                  </a:lnTo>
                  <a:lnTo>
                    <a:pt x="912" y="49"/>
                  </a:lnTo>
                  <a:lnTo>
                    <a:pt x="920" y="49"/>
                  </a:lnTo>
                  <a:lnTo>
                    <a:pt x="923" y="53"/>
                  </a:lnTo>
                  <a:lnTo>
                    <a:pt x="928" y="49"/>
                  </a:lnTo>
                  <a:lnTo>
                    <a:pt x="934" y="44"/>
                  </a:lnTo>
                  <a:lnTo>
                    <a:pt x="941" y="47"/>
                  </a:lnTo>
                  <a:lnTo>
                    <a:pt x="943" y="36"/>
                  </a:lnTo>
                  <a:lnTo>
                    <a:pt x="956" y="29"/>
                  </a:lnTo>
                  <a:lnTo>
                    <a:pt x="955" y="21"/>
                  </a:lnTo>
                  <a:lnTo>
                    <a:pt x="943" y="15"/>
                  </a:lnTo>
                  <a:lnTo>
                    <a:pt x="940" y="11"/>
                  </a:lnTo>
                  <a:lnTo>
                    <a:pt x="955" y="0"/>
                  </a:lnTo>
                  <a:lnTo>
                    <a:pt x="966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9" name="Freeform 6908">
              <a:extLst>
                <a:ext uri="{FF2B5EF4-FFF2-40B4-BE49-F238E27FC236}">
                  <a16:creationId xmlns:a16="http://schemas.microsoft.com/office/drawing/2014/main" id="{EF02BD7F-D773-A9D9-7832-37BD32EC6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3042"/>
              <a:ext cx="7" cy="9"/>
            </a:xfrm>
            <a:custGeom>
              <a:avLst/>
              <a:gdLst>
                <a:gd name="T0" fmla="*/ 9 w 14"/>
                <a:gd name="T1" fmla="*/ 7 h 18"/>
                <a:gd name="T2" fmla="*/ 9 w 14"/>
                <a:gd name="T3" fmla="*/ 0 h 18"/>
                <a:gd name="T4" fmla="*/ 14 w 14"/>
                <a:gd name="T5" fmla="*/ 0 h 18"/>
                <a:gd name="T6" fmla="*/ 10 w 14"/>
                <a:gd name="T7" fmla="*/ 7 h 18"/>
                <a:gd name="T8" fmla="*/ 7 w 14"/>
                <a:gd name="T9" fmla="*/ 13 h 18"/>
                <a:gd name="T10" fmla="*/ 1 w 14"/>
                <a:gd name="T11" fmla="*/ 18 h 18"/>
                <a:gd name="T12" fmla="*/ 0 w 14"/>
                <a:gd name="T13" fmla="*/ 15 h 18"/>
                <a:gd name="T14" fmla="*/ 4 w 14"/>
                <a:gd name="T15" fmla="*/ 13 h 18"/>
                <a:gd name="T16" fmla="*/ 9 w 14"/>
                <a:gd name="T1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8">
                  <a:moveTo>
                    <a:pt x="9" y="7"/>
                  </a:moveTo>
                  <a:lnTo>
                    <a:pt x="9" y="0"/>
                  </a:lnTo>
                  <a:lnTo>
                    <a:pt x="14" y="0"/>
                  </a:lnTo>
                  <a:lnTo>
                    <a:pt x="10" y="7"/>
                  </a:lnTo>
                  <a:lnTo>
                    <a:pt x="7" y="13"/>
                  </a:lnTo>
                  <a:lnTo>
                    <a:pt x="1" y="18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9" y="7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0" name="Freeform 6909">
              <a:extLst>
                <a:ext uri="{FF2B5EF4-FFF2-40B4-BE49-F238E27FC236}">
                  <a16:creationId xmlns:a16="http://schemas.microsoft.com/office/drawing/2014/main" id="{59EC9400-D493-B410-02D3-B4AF6FD06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3119"/>
              <a:ext cx="3" cy="3"/>
            </a:xfrm>
            <a:custGeom>
              <a:avLst/>
              <a:gdLst>
                <a:gd name="T0" fmla="*/ 2 w 6"/>
                <a:gd name="T1" fmla="*/ 6 h 6"/>
                <a:gd name="T2" fmla="*/ 0 w 6"/>
                <a:gd name="T3" fmla="*/ 0 h 6"/>
                <a:gd name="T4" fmla="*/ 6 w 6"/>
                <a:gd name="T5" fmla="*/ 3 h 6"/>
                <a:gd name="T6" fmla="*/ 2 w 6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2" y="6"/>
                  </a:moveTo>
                  <a:lnTo>
                    <a:pt x="0" y="0"/>
                  </a:lnTo>
                  <a:lnTo>
                    <a:pt x="6" y="3"/>
                  </a:lnTo>
                  <a:lnTo>
                    <a:pt x="2" y="6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1" name="Freeform 6910">
              <a:extLst>
                <a:ext uri="{FF2B5EF4-FFF2-40B4-BE49-F238E27FC236}">
                  <a16:creationId xmlns:a16="http://schemas.microsoft.com/office/drawing/2014/main" id="{621078AC-CCE5-5DD6-7FD8-991E7C70F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3" y="2929"/>
              <a:ext cx="7" cy="3"/>
            </a:xfrm>
            <a:custGeom>
              <a:avLst/>
              <a:gdLst>
                <a:gd name="T0" fmla="*/ 13 w 13"/>
                <a:gd name="T1" fmla="*/ 3 h 6"/>
                <a:gd name="T2" fmla="*/ 9 w 13"/>
                <a:gd name="T3" fmla="*/ 6 h 6"/>
                <a:gd name="T4" fmla="*/ 1 w 13"/>
                <a:gd name="T5" fmla="*/ 5 h 6"/>
                <a:gd name="T6" fmla="*/ 0 w 13"/>
                <a:gd name="T7" fmla="*/ 2 h 6"/>
                <a:gd name="T8" fmla="*/ 6 w 13"/>
                <a:gd name="T9" fmla="*/ 0 h 6"/>
                <a:gd name="T10" fmla="*/ 13 w 13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6">
                  <a:moveTo>
                    <a:pt x="13" y="3"/>
                  </a:moveTo>
                  <a:lnTo>
                    <a:pt x="9" y="6"/>
                  </a:lnTo>
                  <a:lnTo>
                    <a:pt x="1" y="5"/>
                  </a:lnTo>
                  <a:lnTo>
                    <a:pt x="0" y="2"/>
                  </a:lnTo>
                  <a:lnTo>
                    <a:pt x="6" y="0"/>
                  </a:lnTo>
                  <a:lnTo>
                    <a:pt x="13" y="3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2" name="Freeform 6911">
              <a:extLst>
                <a:ext uri="{FF2B5EF4-FFF2-40B4-BE49-F238E27FC236}">
                  <a16:creationId xmlns:a16="http://schemas.microsoft.com/office/drawing/2014/main" id="{C1B3F3F6-83A5-1FEF-DA0A-9D8686B96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597"/>
              <a:ext cx="57" cy="54"/>
            </a:xfrm>
            <a:custGeom>
              <a:avLst/>
              <a:gdLst>
                <a:gd name="T0" fmla="*/ 21 w 112"/>
                <a:gd name="T1" fmla="*/ 46 h 108"/>
                <a:gd name="T2" fmla="*/ 23 w 112"/>
                <a:gd name="T3" fmla="*/ 35 h 108"/>
                <a:gd name="T4" fmla="*/ 23 w 112"/>
                <a:gd name="T5" fmla="*/ 29 h 108"/>
                <a:gd name="T6" fmla="*/ 26 w 112"/>
                <a:gd name="T7" fmla="*/ 20 h 108"/>
                <a:gd name="T8" fmla="*/ 32 w 112"/>
                <a:gd name="T9" fmla="*/ 17 h 108"/>
                <a:gd name="T10" fmla="*/ 42 w 112"/>
                <a:gd name="T11" fmla="*/ 14 h 108"/>
                <a:gd name="T12" fmla="*/ 45 w 112"/>
                <a:gd name="T13" fmla="*/ 9 h 108"/>
                <a:gd name="T14" fmla="*/ 50 w 112"/>
                <a:gd name="T15" fmla="*/ 9 h 108"/>
                <a:gd name="T16" fmla="*/ 56 w 112"/>
                <a:gd name="T17" fmla="*/ 0 h 108"/>
                <a:gd name="T18" fmla="*/ 59 w 112"/>
                <a:gd name="T19" fmla="*/ 6 h 108"/>
                <a:gd name="T20" fmla="*/ 65 w 112"/>
                <a:gd name="T21" fmla="*/ 6 h 108"/>
                <a:gd name="T22" fmla="*/ 73 w 112"/>
                <a:gd name="T23" fmla="*/ 14 h 108"/>
                <a:gd name="T24" fmla="*/ 77 w 112"/>
                <a:gd name="T25" fmla="*/ 17 h 108"/>
                <a:gd name="T26" fmla="*/ 82 w 112"/>
                <a:gd name="T27" fmla="*/ 12 h 108"/>
                <a:gd name="T28" fmla="*/ 82 w 112"/>
                <a:gd name="T29" fmla="*/ 18 h 108"/>
                <a:gd name="T30" fmla="*/ 80 w 112"/>
                <a:gd name="T31" fmla="*/ 20 h 108"/>
                <a:gd name="T32" fmla="*/ 80 w 112"/>
                <a:gd name="T33" fmla="*/ 29 h 108"/>
                <a:gd name="T34" fmla="*/ 97 w 112"/>
                <a:gd name="T35" fmla="*/ 34 h 108"/>
                <a:gd name="T36" fmla="*/ 99 w 112"/>
                <a:gd name="T37" fmla="*/ 38 h 108"/>
                <a:gd name="T38" fmla="*/ 108 w 112"/>
                <a:gd name="T39" fmla="*/ 37 h 108"/>
                <a:gd name="T40" fmla="*/ 112 w 112"/>
                <a:gd name="T41" fmla="*/ 37 h 108"/>
                <a:gd name="T42" fmla="*/ 112 w 112"/>
                <a:gd name="T43" fmla="*/ 41 h 108"/>
                <a:gd name="T44" fmla="*/ 105 w 112"/>
                <a:gd name="T45" fmla="*/ 47 h 108"/>
                <a:gd name="T46" fmla="*/ 103 w 112"/>
                <a:gd name="T47" fmla="*/ 52 h 108"/>
                <a:gd name="T48" fmla="*/ 97 w 112"/>
                <a:gd name="T49" fmla="*/ 53 h 108"/>
                <a:gd name="T50" fmla="*/ 88 w 112"/>
                <a:gd name="T51" fmla="*/ 53 h 108"/>
                <a:gd name="T52" fmla="*/ 85 w 112"/>
                <a:gd name="T53" fmla="*/ 58 h 108"/>
                <a:gd name="T54" fmla="*/ 86 w 112"/>
                <a:gd name="T55" fmla="*/ 67 h 108"/>
                <a:gd name="T56" fmla="*/ 79 w 112"/>
                <a:gd name="T57" fmla="*/ 76 h 108"/>
                <a:gd name="T58" fmla="*/ 82 w 112"/>
                <a:gd name="T59" fmla="*/ 82 h 108"/>
                <a:gd name="T60" fmla="*/ 74 w 112"/>
                <a:gd name="T61" fmla="*/ 87 h 108"/>
                <a:gd name="T62" fmla="*/ 68 w 112"/>
                <a:gd name="T63" fmla="*/ 93 h 108"/>
                <a:gd name="T64" fmla="*/ 67 w 112"/>
                <a:gd name="T65" fmla="*/ 108 h 108"/>
                <a:gd name="T66" fmla="*/ 64 w 112"/>
                <a:gd name="T67" fmla="*/ 105 h 108"/>
                <a:gd name="T68" fmla="*/ 51 w 112"/>
                <a:gd name="T69" fmla="*/ 105 h 108"/>
                <a:gd name="T70" fmla="*/ 42 w 112"/>
                <a:gd name="T71" fmla="*/ 99 h 108"/>
                <a:gd name="T72" fmla="*/ 30 w 112"/>
                <a:gd name="T73" fmla="*/ 97 h 108"/>
                <a:gd name="T74" fmla="*/ 12 w 112"/>
                <a:gd name="T75" fmla="*/ 102 h 108"/>
                <a:gd name="T76" fmla="*/ 14 w 112"/>
                <a:gd name="T77" fmla="*/ 94 h 108"/>
                <a:gd name="T78" fmla="*/ 7 w 112"/>
                <a:gd name="T79" fmla="*/ 85 h 108"/>
                <a:gd name="T80" fmla="*/ 15 w 112"/>
                <a:gd name="T81" fmla="*/ 75 h 108"/>
                <a:gd name="T82" fmla="*/ 6 w 112"/>
                <a:gd name="T83" fmla="*/ 69 h 108"/>
                <a:gd name="T84" fmla="*/ 0 w 112"/>
                <a:gd name="T85" fmla="*/ 69 h 108"/>
                <a:gd name="T86" fmla="*/ 1 w 112"/>
                <a:gd name="T87" fmla="*/ 67 h 108"/>
                <a:gd name="T88" fmla="*/ 12 w 112"/>
                <a:gd name="T89" fmla="*/ 58 h 108"/>
                <a:gd name="T90" fmla="*/ 14 w 112"/>
                <a:gd name="T91" fmla="*/ 53 h 108"/>
                <a:gd name="T92" fmla="*/ 21 w 112"/>
                <a:gd name="T93" fmla="*/ 4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108">
                  <a:moveTo>
                    <a:pt x="21" y="46"/>
                  </a:moveTo>
                  <a:lnTo>
                    <a:pt x="23" y="35"/>
                  </a:lnTo>
                  <a:lnTo>
                    <a:pt x="23" y="29"/>
                  </a:lnTo>
                  <a:lnTo>
                    <a:pt x="26" y="20"/>
                  </a:lnTo>
                  <a:lnTo>
                    <a:pt x="32" y="17"/>
                  </a:lnTo>
                  <a:lnTo>
                    <a:pt x="42" y="14"/>
                  </a:lnTo>
                  <a:lnTo>
                    <a:pt x="45" y="9"/>
                  </a:lnTo>
                  <a:lnTo>
                    <a:pt x="50" y="9"/>
                  </a:lnTo>
                  <a:lnTo>
                    <a:pt x="56" y="0"/>
                  </a:lnTo>
                  <a:lnTo>
                    <a:pt x="59" y="6"/>
                  </a:lnTo>
                  <a:lnTo>
                    <a:pt x="65" y="6"/>
                  </a:lnTo>
                  <a:lnTo>
                    <a:pt x="73" y="14"/>
                  </a:lnTo>
                  <a:lnTo>
                    <a:pt x="77" y="17"/>
                  </a:lnTo>
                  <a:lnTo>
                    <a:pt x="82" y="12"/>
                  </a:lnTo>
                  <a:lnTo>
                    <a:pt x="82" y="18"/>
                  </a:lnTo>
                  <a:lnTo>
                    <a:pt x="80" y="20"/>
                  </a:lnTo>
                  <a:lnTo>
                    <a:pt x="80" y="29"/>
                  </a:lnTo>
                  <a:lnTo>
                    <a:pt x="97" y="34"/>
                  </a:lnTo>
                  <a:lnTo>
                    <a:pt x="99" y="38"/>
                  </a:lnTo>
                  <a:lnTo>
                    <a:pt x="108" y="37"/>
                  </a:lnTo>
                  <a:lnTo>
                    <a:pt x="112" y="37"/>
                  </a:lnTo>
                  <a:lnTo>
                    <a:pt x="112" y="41"/>
                  </a:lnTo>
                  <a:lnTo>
                    <a:pt x="105" y="47"/>
                  </a:lnTo>
                  <a:lnTo>
                    <a:pt x="103" y="52"/>
                  </a:lnTo>
                  <a:lnTo>
                    <a:pt x="97" y="53"/>
                  </a:lnTo>
                  <a:lnTo>
                    <a:pt x="88" y="53"/>
                  </a:lnTo>
                  <a:lnTo>
                    <a:pt x="85" y="58"/>
                  </a:lnTo>
                  <a:lnTo>
                    <a:pt x="86" y="67"/>
                  </a:lnTo>
                  <a:lnTo>
                    <a:pt x="79" y="76"/>
                  </a:lnTo>
                  <a:lnTo>
                    <a:pt x="82" y="82"/>
                  </a:lnTo>
                  <a:lnTo>
                    <a:pt x="74" y="87"/>
                  </a:lnTo>
                  <a:lnTo>
                    <a:pt x="68" y="93"/>
                  </a:lnTo>
                  <a:lnTo>
                    <a:pt x="67" y="108"/>
                  </a:lnTo>
                  <a:lnTo>
                    <a:pt x="64" y="105"/>
                  </a:lnTo>
                  <a:lnTo>
                    <a:pt x="51" y="105"/>
                  </a:lnTo>
                  <a:lnTo>
                    <a:pt x="42" y="99"/>
                  </a:lnTo>
                  <a:lnTo>
                    <a:pt x="30" y="97"/>
                  </a:lnTo>
                  <a:lnTo>
                    <a:pt x="12" y="102"/>
                  </a:lnTo>
                  <a:lnTo>
                    <a:pt x="14" y="94"/>
                  </a:lnTo>
                  <a:lnTo>
                    <a:pt x="7" y="85"/>
                  </a:lnTo>
                  <a:lnTo>
                    <a:pt x="15" y="75"/>
                  </a:lnTo>
                  <a:lnTo>
                    <a:pt x="6" y="69"/>
                  </a:lnTo>
                  <a:lnTo>
                    <a:pt x="0" y="69"/>
                  </a:lnTo>
                  <a:lnTo>
                    <a:pt x="1" y="67"/>
                  </a:lnTo>
                  <a:lnTo>
                    <a:pt x="12" y="58"/>
                  </a:lnTo>
                  <a:lnTo>
                    <a:pt x="14" y="53"/>
                  </a:lnTo>
                  <a:lnTo>
                    <a:pt x="21" y="46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3" name="Freeform 6912">
              <a:extLst>
                <a:ext uri="{FF2B5EF4-FFF2-40B4-BE49-F238E27FC236}">
                  <a16:creationId xmlns:a16="http://schemas.microsoft.com/office/drawing/2014/main" id="{C695FF3E-E1AA-DAFD-61E7-C569C6F3F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3135"/>
              <a:ext cx="26" cy="16"/>
            </a:xfrm>
            <a:custGeom>
              <a:avLst/>
              <a:gdLst>
                <a:gd name="T0" fmla="*/ 48 w 51"/>
                <a:gd name="T1" fmla="*/ 3 h 32"/>
                <a:gd name="T2" fmla="*/ 51 w 51"/>
                <a:gd name="T3" fmla="*/ 16 h 32"/>
                <a:gd name="T4" fmla="*/ 47 w 51"/>
                <a:gd name="T5" fmla="*/ 18 h 32"/>
                <a:gd name="T6" fmla="*/ 33 w 51"/>
                <a:gd name="T7" fmla="*/ 25 h 32"/>
                <a:gd name="T8" fmla="*/ 26 w 51"/>
                <a:gd name="T9" fmla="*/ 32 h 32"/>
                <a:gd name="T10" fmla="*/ 19 w 51"/>
                <a:gd name="T11" fmla="*/ 30 h 32"/>
                <a:gd name="T12" fmla="*/ 21 w 51"/>
                <a:gd name="T13" fmla="*/ 27 h 32"/>
                <a:gd name="T14" fmla="*/ 9 w 51"/>
                <a:gd name="T15" fmla="*/ 21 h 32"/>
                <a:gd name="T16" fmla="*/ 6 w 51"/>
                <a:gd name="T17" fmla="*/ 21 h 32"/>
                <a:gd name="T18" fmla="*/ 0 w 51"/>
                <a:gd name="T19" fmla="*/ 18 h 32"/>
                <a:gd name="T20" fmla="*/ 9 w 51"/>
                <a:gd name="T21" fmla="*/ 12 h 32"/>
                <a:gd name="T22" fmla="*/ 18 w 51"/>
                <a:gd name="T23" fmla="*/ 15 h 32"/>
                <a:gd name="T24" fmla="*/ 29 w 51"/>
                <a:gd name="T25" fmla="*/ 15 h 32"/>
                <a:gd name="T26" fmla="*/ 33 w 51"/>
                <a:gd name="T27" fmla="*/ 7 h 32"/>
                <a:gd name="T28" fmla="*/ 38 w 51"/>
                <a:gd name="T29" fmla="*/ 9 h 32"/>
                <a:gd name="T30" fmla="*/ 41 w 51"/>
                <a:gd name="T31" fmla="*/ 7 h 32"/>
                <a:gd name="T32" fmla="*/ 44 w 51"/>
                <a:gd name="T33" fmla="*/ 0 h 32"/>
                <a:gd name="T34" fmla="*/ 48 w 51"/>
                <a:gd name="T35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1" h="32">
                  <a:moveTo>
                    <a:pt x="48" y="3"/>
                  </a:moveTo>
                  <a:lnTo>
                    <a:pt x="51" y="16"/>
                  </a:lnTo>
                  <a:lnTo>
                    <a:pt x="47" y="18"/>
                  </a:lnTo>
                  <a:lnTo>
                    <a:pt x="33" y="25"/>
                  </a:lnTo>
                  <a:lnTo>
                    <a:pt x="26" y="32"/>
                  </a:lnTo>
                  <a:lnTo>
                    <a:pt x="19" y="30"/>
                  </a:lnTo>
                  <a:lnTo>
                    <a:pt x="21" y="27"/>
                  </a:lnTo>
                  <a:lnTo>
                    <a:pt x="9" y="21"/>
                  </a:lnTo>
                  <a:lnTo>
                    <a:pt x="6" y="21"/>
                  </a:lnTo>
                  <a:lnTo>
                    <a:pt x="0" y="18"/>
                  </a:lnTo>
                  <a:lnTo>
                    <a:pt x="9" y="12"/>
                  </a:lnTo>
                  <a:lnTo>
                    <a:pt x="18" y="15"/>
                  </a:lnTo>
                  <a:lnTo>
                    <a:pt x="29" y="15"/>
                  </a:lnTo>
                  <a:lnTo>
                    <a:pt x="33" y="7"/>
                  </a:lnTo>
                  <a:lnTo>
                    <a:pt x="38" y="9"/>
                  </a:lnTo>
                  <a:lnTo>
                    <a:pt x="41" y="7"/>
                  </a:lnTo>
                  <a:lnTo>
                    <a:pt x="44" y="0"/>
                  </a:lnTo>
                  <a:lnTo>
                    <a:pt x="48" y="3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4" name="Freeform 6913">
              <a:extLst>
                <a:ext uri="{FF2B5EF4-FFF2-40B4-BE49-F238E27FC236}">
                  <a16:creationId xmlns:a16="http://schemas.microsoft.com/office/drawing/2014/main" id="{230B6530-05E0-3078-9A3C-79D6C27CE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3120"/>
              <a:ext cx="22" cy="20"/>
            </a:xfrm>
            <a:custGeom>
              <a:avLst/>
              <a:gdLst>
                <a:gd name="T0" fmla="*/ 28 w 42"/>
                <a:gd name="T1" fmla="*/ 5 h 40"/>
                <a:gd name="T2" fmla="*/ 42 w 42"/>
                <a:gd name="T3" fmla="*/ 0 h 40"/>
                <a:gd name="T4" fmla="*/ 40 w 42"/>
                <a:gd name="T5" fmla="*/ 8 h 40"/>
                <a:gd name="T6" fmla="*/ 31 w 42"/>
                <a:gd name="T7" fmla="*/ 8 h 40"/>
                <a:gd name="T8" fmla="*/ 22 w 42"/>
                <a:gd name="T9" fmla="*/ 26 h 40"/>
                <a:gd name="T10" fmla="*/ 16 w 42"/>
                <a:gd name="T11" fmla="*/ 32 h 40"/>
                <a:gd name="T12" fmla="*/ 10 w 42"/>
                <a:gd name="T13" fmla="*/ 29 h 40"/>
                <a:gd name="T14" fmla="*/ 4 w 42"/>
                <a:gd name="T15" fmla="*/ 40 h 40"/>
                <a:gd name="T16" fmla="*/ 0 w 42"/>
                <a:gd name="T17" fmla="*/ 35 h 40"/>
                <a:gd name="T18" fmla="*/ 1 w 42"/>
                <a:gd name="T19" fmla="*/ 28 h 40"/>
                <a:gd name="T20" fmla="*/ 3 w 42"/>
                <a:gd name="T21" fmla="*/ 25 h 40"/>
                <a:gd name="T22" fmla="*/ 13 w 42"/>
                <a:gd name="T23" fmla="*/ 22 h 40"/>
                <a:gd name="T24" fmla="*/ 16 w 42"/>
                <a:gd name="T25" fmla="*/ 12 h 40"/>
                <a:gd name="T26" fmla="*/ 22 w 42"/>
                <a:gd name="T27" fmla="*/ 5 h 40"/>
                <a:gd name="T28" fmla="*/ 28 w 42"/>
                <a:gd name="T2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" h="40">
                  <a:moveTo>
                    <a:pt x="28" y="5"/>
                  </a:moveTo>
                  <a:lnTo>
                    <a:pt x="42" y="0"/>
                  </a:lnTo>
                  <a:lnTo>
                    <a:pt x="40" y="8"/>
                  </a:lnTo>
                  <a:lnTo>
                    <a:pt x="31" y="8"/>
                  </a:lnTo>
                  <a:lnTo>
                    <a:pt x="22" y="26"/>
                  </a:lnTo>
                  <a:lnTo>
                    <a:pt x="16" y="32"/>
                  </a:lnTo>
                  <a:lnTo>
                    <a:pt x="10" y="29"/>
                  </a:lnTo>
                  <a:lnTo>
                    <a:pt x="4" y="40"/>
                  </a:lnTo>
                  <a:lnTo>
                    <a:pt x="0" y="35"/>
                  </a:lnTo>
                  <a:lnTo>
                    <a:pt x="1" y="28"/>
                  </a:lnTo>
                  <a:lnTo>
                    <a:pt x="3" y="25"/>
                  </a:lnTo>
                  <a:lnTo>
                    <a:pt x="13" y="22"/>
                  </a:lnTo>
                  <a:lnTo>
                    <a:pt x="16" y="12"/>
                  </a:lnTo>
                  <a:lnTo>
                    <a:pt x="22" y="5"/>
                  </a:lnTo>
                  <a:lnTo>
                    <a:pt x="28" y="5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5" name="Freeform 6914">
              <a:extLst>
                <a:ext uri="{FF2B5EF4-FFF2-40B4-BE49-F238E27FC236}">
                  <a16:creationId xmlns:a16="http://schemas.microsoft.com/office/drawing/2014/main" id="{DBC79FE5-3A5C-10EA-4B8D-C55D17000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3135"/>
              <a:ext cx="13" cy="9"/>
            </a:xfrm>
            <a:custGeom>
              <a:avLst/>
              <a:gdLst>
                <a:gd name="T0" fmla="*/ 27 w 27"/>
                <a:gd name="T1" fmla="*/ 7 h 18"/>
                <a:gd name="T2" fmla="*/ 18 w 27"/>
                <a:gd name="T3" fmla="*/ 18 h 18"/>
                <a:gd name="T4" fmla="*/ 15 w 27"/>
                <a:gd name="T5" fmla="*/ 18 h 18"/>
                <a:gd name="T6" fmla="*/ 10 w 27"/>
                <a:gd name="T7" fmla="*/ 15 h 18"/>
                <a:gd name="T8" fmla="*/ 1 w 27"/>
                <a:gd name="T9" fmla="*/ 16 h 18"/>
                <a:gd name="T10" fmla="*/ 0 w 27"/>
                <a:gd name="T11" fmla="*/ 12 h 18"/>
                <a:gd name="T12" fmla="*/ 3 w 27"/>
                <a:gd name="T13" fmla="*/ 9 h 18"/>
                <a:gd name="T14" fmla="*/ 7 w 27"/>
                <a:gd name="T15" fmla="*/ 3 h 18"/>
                <a:gd name="T16" fmla="*/ 12 w 27"/>
                <a:gd name="T17" fmla="*/ 3 h 18"/>
                <a:gd name="T18" fmla="*/ 19 w 27"/>
                <a:gd name="T19" fmla="*/ 0 h 18"/>
                <a:gd name="T20" fmla="*/ 24 w 27"/>
                <a:gd name="T21" fmla="*/ 0 h 18"/>
                <a:gd name="T22" fmla="*/ 24 w 27"/>
                <a:gd name="T23" fmla="*/ 6 h 18"/>
                <a:gd name="T24" fmla="*/ 27 w 27"/>
                <a:gd name="T25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18">
                  <a:moveTo>
                    <a:pt x="27" y="7"/>
                  </a:moveTo>
                  <a:lnTo>
                    <a:pt x="18" y="18"/>
                  </a:lnTo>
                  <a:lnTo>
                    <a:pt x="15" y="18"/>
                  </a:lnTo>
                  <a:lnTo>
                    <a:pt x="10" y="15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3" y="9"/>
                  </a:lnTo>
                  <a:lnTo>
                    <a:pt x="7" y="3"/>
                  </a:lnTo>
                  <a:lnTo>
                    <a:pt x="12" y="3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4" y="6"/>
                  </a:lnTo>
                  <a:lnTo>
                    <a:pt x="27" y="7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6" name="Freeform 6915">
              <a:extLst>
                <a:ext uri="{FF2B5EF4-FFF2-40B4-BE49-F238E27FC236}">
                  <a16:creationId xmlns:a16="http://schemas.microsoft.com/office/drawing/2014/main" id="{7519BF4B-EF98-E0AB-9E87-A7866075B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629"/>
              <a:ext cx="1135" cy="775"/>
            </a:xfrm>
            <a:custGeom>
              <a:avLst/>
              <a:gdLst>
                <a:gd name="T0" fmla="*/ 1415 w 2270"/>
                <a:gd name="T1" fmla="*/ 49 h 1551"/>
                <a:gd name="T2" fmla="*/ 1428 w 2270"/>
                <a:gd name="T3" fmla="*/ 101 h 1551"/>
                <a:gd name="T4" fmla="*/ 1469 w 2270"/>
                <a:gd name="T5" fmla="*/ 157 h 1551"/>
                <a:gd name="T6" fmla="*/ 1551 w 2270"/>
                <a:gd name="T7" fmla="*/ 210 h 1551"/>
                <a:gd name="T8" fmla="*/ 1573 w 2270"/>
                <a:gd name="T9" fmla="*/ 168 h 1551"/>
                <a:gd name="T10" fmla="*/ 1643 w 2270"/>
                <a:gd name="T11" fmla="*/ 195 h 1551"/>
                <a:gd name="T12" fmla="*/ 1677 w 2270"/>
                <a:gd name="T13" fmla="*/ 207 h 1551"/>
                <a:gd name="T14" fmla="*/ 1733 w 2270"/>
                <a:gd name="T15" fmla="*/ 233 h 1551"/>
                <a:gd name="T16" fmla="*/ 1816 w 2270"/>
                <a:gd name="T17" fmla="*/ 206 h 1551"/>
                <a:gd name="T18" fmla="*/ 1883 w 2270"/>
                <a:gd name="T19" fmla="*/ 183 h 1551"/>
                <a:gd name="T20" fmla="*/ 1956 w 2270"/>
                <a:gd name="T21" fmla="*/ 253 h 1551"/>
                <a:gd name="T22" fmla="*/ 2041 w 2270"/>
                <a:gd name="T23" fmla="*/ 254 h 1551"/>
                <a:gd name="T24" fmla="*/ 2121 w 2270"/>
                <a:gd name="T25" fmla="*/ 263 h 1551"/>
                <a:gd name="T26" fmla="*/ 2221 w 2270"/>
                <a:gd name="T27" fmla="*/ 310 h 1551"/>
                <a:gd name="T28" fmla="*/ 2203 w 2270"/>
                <a:gd name="T29" fmla="*/ 450 h 1551"/>
                <a:gd name="T30" fmla="*/ 2112 w 2270"/>
                <a:gd name="T31" fmla="*/ 563 h 1551"/>
                <a:gd name="T32" fmla="*/ 2068 w 2270"/>
                <a:gd name="T33" fmla="*/ 695 h 1551"/>
                <a:gd name="T34" fmla="*/ 2023 w 2270"/>
                <a:gd name="T35" fmla="*/ 870 h 1551"/>
                <a:gd name="T36" fmla="*/ 1974 w 2270"/>
                <a:gd name="T37" fmla="*/ 1010 h 1551"/>
                <a:gd name="T38" fmla="*/ 1983 w 2270"/>
                <a:gd name="T39" fmla="*/ 1154 h 1551"/>
                <a:gd name="T40" fmla="*/ 1974 w 2270"/>
                <a:gd name="T41" fmla="*/ 1298 h 1551"/>
                <a:gd name="T42" fmla="*/ 2004 w 2270"/>
                <a:gd name="T43" fmla="*/ 1405 h 1551"/>
                <a:gd name="T44" fmla="*/ 1959 w 2270"/>
                <a:gd name="T45" fmla="*/ 1462 h 1551"/>
                <a:gd name="T46" fmla="*/ 1941 w 2270"/>
                <a:gd name="T47" fmla="*/ 1494 h 1551"/>
                <a:gd name="T48" fmla="*/ 1892 w 2270"/>
                <a:gd name="T49" fmla="*/ 1540 h 1551"/>
                <a:gd name="T50" fmla="*/ 1801 w 2270"/>
                <a:gd name="T51" fmla="*/ 1544 h 1551"/>
                <a:gd name="T52" fmla="*/ 1768 w 2270"/>
                <a:gd name="T53" fmla="*/ 1487 h 1551"/>
                <a:gd name="T54" fmla="*/ 1725 w 2270"/>
                <a:gd name="T55" fmla="*/ 1418 h 1551"/>
                <a:gd name="T56" fmla="*/ 1710 w 2270"/>
                <a:gd name="T57" fmla="*/ 1380 h 1551"/>
                <a:gd name="T58" fmla="*/ 1693 w 2270"/>
                <a:gd name="T59" fmla="*/ 1310 h 1551"/>
                <a:gd name="T60" fmla="*/ 1613 w 2270"/>
                <a:gd name="T61" fmla="*/ 1280 h 1551"/>
                <a:gd name="T62" fmla="*/ 1569 w 2270"/>
                <a:gd name="T63" fmla="*/ 1231 h 1551"/>
                <a:gd name="T64" fmla="*/ 1490 w 2270"/>
                <a:gd name="T65" fmla="*/ 1189 h 1551"/>
                <a:gd name="T66" fmla="*/ 1428 w 2270"/>
                <a:gd name="T67" fmla="*/ 1199 h 1551"/>
                <a:gd name="T68" fmla="*/ 1324 w 2270"/>
                <a:gd name="T69" fmla="*/ 1166 h 1551"/>
                <a:gd name="T70" fmla="*/ 1242 w 2270"/>
                <a:gd name="T71" fmla="*/ 1166 h 1551"/>
                <a:gd name="T72" fmla="*/ 1203 w 2270"/>
                <a:gd name="T73" fmla="*/ 1119 h 1551"/>
                <a:gd name="T74" fmla="*/ 1127 w 2270"/>
                <a:gd name="T75" fmla="*/ 1183 h 1551"/>
                <a:gd name="T76" fmla="*/ 1098 w 2270"/>
                <a:gd name="T77" fmla="*/ 1183 h 1551"/>
                <a:gd name="T78" fmla="*/ 1062 w 2270"/>
                <a:gd name="T79" fmla="*/ 1237 h 1551"/>
                <a:gd name="T80" fmla="*/ 1022 w 2270"/>
                <a:gd name="T81" fmla="*/ 1279 h 1551"/>
                <a:gd name="T82" fmla="*/ 1007 w 2270"/>
                <a:gd name="T83" fmla="*/ 1336 h 1551"/>
                <a:gd name="T84" fmla="*/ 980 w 2270"/>
                <a:gd name="T85" fmla="*/ 1391 h 1551"/>
                <a:gd name="T86" fmla="*/ 918 w 2270"/>
                <a:gd name="T87" fmla="*/ 1391 h 1551"/>
                <a:gd name="T88" fmla="*/ 839 w 2270"/>
                <a:gd name="T89" fmla="*/ 1429 h 1551"/>
                <a:gd name="T90" fmla="*/ 784 w 2270"/>
                <a:gd name="T91" fmla="*/ 1472 h 1551"/>
                <a:gd name="T92" fmla="*/ 727 w 2270"/>
                <a:gd name="T93" fmla="*/ 1417 h 1551"/>
                <a:gd name="T94" fmla="*/ 664 w 2270"/>
                <a:gd name="T95" fmla="*/ 1408 h 1551"/>
                <a:gd name="T96" fmla="*/ 611 w 2270"/>
                <a:gd name="T97" fmla="*/ 1383 h 1551"/>
                <a:gd name="T98" fmla="*/ 614 w 2270"/>
                <a:gd name="T99" fmla="*/ 1309 h 1551"/>
                <a:gd name="T100" fmla="*/ 593 w 2270"/>
                <a:gd name="T101" fmla="*/ 1239 h 1551"/>
                <a:gd name="T102" fmla="*/ 555 w 2270"/>
                <a:gd name="T103" fmla="*/ 1187 h 1551"/>
                <a:gd name="T104" fmla="*/ 472 w 2270"/>
                <a:gd name="T105" fmla="*/ 1134 h 1551"/>
                <a:gd name="T106" fmla="*/ 387 w 2270"/>
                <a:gd name="T107" fmla="*/ 1149 h 1551"/>
                <a:gd name="T108" fmla="*/ 335 w 2270"/>
                <a:gd name="T109" fmla="*/ 1187 h 1551"/>
                <a:gd name="T110" fmla="*/ 259 w 2270"/>
                <a:gd name="T111" fmla="*/ 1215 h 1551"/>
                <a:gd name="T112" fmla="*/ 203 w 2270"/>
                <a:gd name="T113" fmla="*/ 1204 h 1551"/>
                <a:gd name="T114" fmla="*/ 147 w 2270"/>
                <a:gd name="T115" fmla="*/ 1203 h 1551"/>
                <a:gd name="T116" fmla="*/ 77 w 2270"/>
                <a:gd name="T117" fmla="*/ 1210 h 1551"/>
                <a:gd name="T118" fmla="*/ 47 w 2270"/>
                <a:gd name="T119" fmla="*/ 1158 h 1551"/>
                <a:gd name="T120" fmla="*/ 30 w 2270"/>
                <a:gd name="T121" fmla="*/ 1142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70" h="1551">
                  <a:moveTo>
                    <a:pt x="1378" y="0"/>
                  </a:moveTo>
                  <a:lnTo>
                    <a:pt x="1382" y="0"/>
                  </a:lnTo>
                  <a:lnTo>
                    <a:pt x="1391" y="8"/>
                  </a:lnTo>
                  <a:lnTo>
                    <a:pt x="1393" y="11"/>
                  </a:lnTo>
                  <a:lnTo>
                    <a:pt x="1385" y="20"/>
                  </a:lnTo>
                  <a:lnTo>
                    <a:pt x="1387" y="26"/>
                  </a:lnTo>
                  <a:lnTo>
                    <a:pt x="1393" y="28"/>
                  </a:lnTo>
                  <a:lnTo>
                    <a:pt x="1393" y="31"/>
                  </a:lnTo>
                  <a:lnTo>
                    <a:pt x="1399" y="35"/>
                  </a:lnTo>
                  <a:lnTo>
                    <a:pt x="1405" y="34"/>
                  </a:lnTo>
                  <a:lnTo>
                    <a:pt x="1411" y="40"/>
                  </a:lnTo>
                  <a:lnTo>
                    <a:pt x="1409" y="51"/>
                  </a:lnTo>
                  <a:lnTo>
                    <a:pt x="1415" y="49"/>
                  </a:lnTo>
                  <a:lnTo>
                    <a:pt x="1419" y="52"/>
                  </a:lnTo>
                  <a:lnTo>
                    <a:pt x="1412" y="64"/>
                  </a:lnTo>
                  <a:lnTo>
                    <a:pt x="1405" y="58"/>
                  </a:lnTo>
                  <a:lnTo>
                    <a:pt x="1403" y="60"/>
                  </a:lnTo>
                  <a:lnTo>
                    <a:pt x="1400" y="61"/>
                  </a:lnTo>
                  <a:lnTo>
                    <a:pt x="1402" y="69"/>
                  </a:lnTo>
                  <a:lnTo>
                    <a:pt x="1406" y="72"/>
                  </a:lnTo>
                  <a:lnTo>
                    <a:pt x="1408" y="76"/>
                  </a:lnTo>
                  <a:lnTo>
                    <a:pt x="1412" y="75"/>
                  </a:lnTo>
                  <a:lnTo>
                    <a:pt x="1417" y="81"/>
                  </a:lnTo>
                  <a:lnTo>
                    <a:pt x="1414" y="87"/>
                  </a:lnTo>
                  <a:lnTo>
                    <a:pt x="1422" y="95"/>
                  </a:lnTo>
                  <a:lnTo>
                    <a:pt x="1428" y="101"/>
                  </a:lnTo>
                  <a:lnTo>
                    <a:pt x="1432" y="101"/>
                  </a:lnTo>
                  <a:lnTo>
                    <a:pt x="1437" y="107"/>
                  </a:lnTo>
                  <a:lnTo>
                    <a:pt x="1440" y="107"/>
                  </a:lnTo>
                  <a:lnTo>
                    <a:pt x="1446" y="111"/>
                  </a:lnTo>
                  <a:lnTo>
                    <a:pt x="1449" y="117"/>
                  </a:lnTo>
                  <a:lnTo>
                    <a:pt x="1452" y="116"/>
                  </a:lnTo>
                  <a:lnTo>
                    <a:pt x="1455" y="125"/>
                  </a:lnTo>
                  <a:lnTo>
                    <a:pt x="1452" y="133"/>
                  </a:lnTo>
                  <a:lnTo>
                    <a:pt x="1453" y="136"/>
                  </a:lnTo>
                  <a:lnTo>
                    <a:pt x="1461" y="137"/>
                  </a:lnTo>
                  <a:lnTo>
                    <a:pt x="1469" y="143"/>
                  </a:lnTo>
                  <a:lnTo>
                    <a:pt x="1466" y="146"/>
                  </a:lnTo>
                  <a:lnTo>
                    <a:pt x="1469" y="157"/>
                  </a:lnTo>
                  <a:lnTo>
                    <a:pt x="1469" y="161"/>
                  </a:lnTo>
                  <a:lnTo>
                    <a:pt x="1472" y="168"/>
                  </a:lnTo>
                  <a:lnTo>
                    <a:pt x="1476" y="168"/>
                  </a:lnTo>
                  <a:lnTo>
                    <a:pt x="1484" y="163"/>
                  </a:lnTo>
                  <a:lnTo>
                    <a:pt x="1491" y="174"/>
                  </a:lnTo>
                  <a:lnTo>
                    <a:pt x="1481" y="189"/>
                  </a:lnTo>
                  <a:lnTo>
                    <a:pt x="1485" y="198"/>
                  </a:lnTo>
                  <a:lnTo>
                    <a:pt x="1496" y="207"/>
                  </a:lnTo>
                  <a:lnTo>
                    <a:pt x="1500" y="204"/>
                  </a:lnTo>
                  <a:lnTo>
                    <a:pt x="1510" y="206"/>
                  </a:lnTo>
                  <a:lnTo>
                    <a:pt x="1517" y="203"/>
                  </a:lnTo>
                  <a:lnTo>
                    <a:pt x="1546" y="215"/>
                  </a:lnTo>
                  <a:lnTo>
                    <a:pt x="1551" y="210"/>
                  </a:lnTo>
                  <a:lnTo>
                    <a:pt x="1551" y="206"/>
                  </a:lnTo>
                  <a:lnTo>
                    <a:pt x="1549" y="198"/>
                  </a:lnTo>
                  <a:lnTo>
                    <a:pt x="1557" y="195"/>
                  </a:lnTo>
                  <a:lnTo>
                    <a:pt x="1558" y="192"/>
                  </a:lnTo>
                  <a:lnTo>
                    <a:pt x="1557" y="186"/>
                  </a:lnTo>
                  <a:lnTo>
                    <a:pt x="1552" y="181"/>
                  </a:lnTo>
                  <a:lnTo>
                    <a:pt x="1552" y="174"/>
                  </a:lnTo>
                  <a:lnTo>
                    <a:pt x="1544" y="166"/>
                  </a:lnTo>
                  <a:lnTo>
                    <a:pt x="1555" y="158"/>
                  </a:lnTo>
                  <a:lnTo>
                    <a:pt x="1561" y="161"/>
                  </a:lnTo>
                  <a:lnTo>
                    <a:pt x="1563" y="165"/>
                  </a:lnTo>
                  <a:lnTo>
                    <a:pt x="1569" y="166"/>
                  </a:lnTo>
                  <a:lnTo>
                    <a:pt x="1573" y="168"/>
                  </a:lnTo>
                  <a:lnTo>
                    <a:pt x="1582" y="163"/>
                  </a:lnTo>
                  <a:lnTo>
                    <a:pt x="1585" y="157"/>
                  </a:lnTo>
                  <a:lnTo>
                    <a:pt x="1596" y="155"/>
                  </a:lnTo>
                  <a:lnTo>
                    <a:pt x="1599" y="163"/>
                  </a:lnTo>
                  <a:lnTo>
                    <a:pt x="1604" y="169"/>
                  </a:lnTo>
                  <a:lnTo>
                    <a:pt x="1607" y="171"/>
                  </a:lnTo>
                  <a:lnTo>
                    <a:pt x="1616" y="165"/>
                  </a:lnTo>
                  <a:lnTo>
                    <a:pt x="1625" y="172"/>
                  </a:lnTo>
                  <a:lnTo>
                    <a:pt x="1628" y="177"/>
                  </a:lnTo>
                  <a:lnTo>
                    <a:pt x="1640" y="180"/>
                  </a:lnTo>
                  <a:lnTo>
                    <a:pt x="1646" y="178"/>
                  </a:lnTo>
                  <a:lnTo>
                    <a:pt x="1646" y="186"/>
                  </a:lnTo>
                  <a:lnTo>
                    <a:pt x="1643" y="195"/>
                  </a:lnTo>
                  <a:lnTo>
                    <a:pt x="1646" y="201"/>
                  </a:lnTo>
                  <a:lnTo>
                    <a:pt x="1646" y="206"/>
                  </a:lnTo>
                  <a:lnTo>
                    <a:pt x="1652" y="213"/>
                  </a:lnTo>
                  <a:lnTo>
                    <a:pt x="1655" y="221"/>
                  </a:lnTo>
                  <a:lnTo>
                    <a:pt x="1654" y="231"/>
                  </a:lnTo>
                  <a:lnTo>
                    <a:pt x="1657" y="237"/>
                  </a:lnTo>
                  <a:lnTo>
                    <a:pt x="1661" y="239"/>
                  </a:lnTo>
                  <a:lnTo>
                    <a:pt x="1666" y="237"/>
                  </a:lnTo>
                  <a:lnTo>
                    <a:pt x="1669" y="228"/>
                  </a:lnTo>
                  <a:lnTo>
                    <a:pt x="1677" y="222"/>
                  </a:lnTo>
                  <a:lnTo>
                    <a:pt x="1672" y="216"/>
                  </a:lnTo>
                  <a:lnTo>
                    <a:pt x="1672" y="207"/>
                  </a:lnTo>
                  <a:lnTo>
                    <a:pt x="1677" y="207"/>
                  </a:lnTo>
                  <a:lnTo>
                    <a:pt x="1684" y="204"/>
                  </a:lnTo>
                  <a:lnTo>
                    <a:pt x="1689" y="207"/>
                  </a:lnTo>
                  <a:lnTo>
                    <a:pt x="1684" y="212"/>
                  </a:lnTo>
                  <a:lnTo>
                    <a:pt x="1684" y="218"/>
                  </a:lnTo>
                  <a:lnTo>
                    <a:pt x="1695" y="213"/>
                  </a:lnTo>
                  <a:lnTo>
                    <a:pt x="1698" y="222"/>
                  </a:lnTo>
                  <a:lnTo>
                    <a:pt x="1701" y="225"/>
                  </a:lnTo>
                  <a:lnTo>
                    <a:pt x="1708" y="227"/>
                  </a:lnTo>
                  <a:lnTo>
                    <a:pt x="1713" y="230"/>
                  </a:lnTo>
                  <a:lnTo>
                    <a:pt x="1714" y="225"/>
                  </a:lnTo>
                  <a:lnTo>
                    <a:pt x="1725" y="222"/>
                  </a:lnTo>
                  <a:lnTo>
                    <a:pt x="1731" y="228"/>
                  </a:lnTo>
                  <a:lnTo>
                    <a:pt x="1733" y="233"/>
                  </a:lnTo>
                  <a:lnTo>
                    <a:pt x="1737" y="225"/>
                  </a:lnTo>
                  <a:lnTo>
                    <a:pt x="1749" y="224"/>
                  </a:lnTo>
                  <a:lnTo>
                    <a:pt x="1757" y="221"/>
                  </a:lnTo>
                  <a:lnTo>
                    <a:pt x="1758" y="222"/>
                  </a:lnTo>
                  <a:lnTo>
                    <a:pt x="1768" y="225"/>
                  </a:lnTo>
                  <a:lnTo>
                    <a:pt x="1777" y="224"/>
                  </a:lnTo>
                  <a:lnTo>
                    <a:pt x="1777" y="230"/>
                  </a:lnTo>
                  <a:lnTo>
                    <a:pt x="1781" y="231"/>
                  </a:lnTo>
                  <a:lnTo>
                    <a:pt x="1787" y="222"/>
                  </a:lnTo>
                  <a:lnTo>
                    <a:pt x="1792" y="213"/>
                  </a:lnTo>
                  <a:lnTo>
                    <a:pt x="1799" y="207"/>
                  </a:lnTo>
                  <a:lnTo>
                    <a:pt x="1807" y="207"/>
                  </a:lnTo>
                  <a:lnTo>
                    <a:pt x="1816" y="206"/>
                  </a:lnTo>
                  <a:lnTo>
                    <a:pt x="1816" y="203"/>
                  </a:lnTo>
                  <a:lnTo>
                    <a:pt x="1816" y="196"/>
                  </a:lnTo>
                  <a:lnTo>
                    <a:pt x="1818" y="193"/>
                  </a:lnTo>
                  <a:lnTo>
                    <a:pt x="1816" y="184"/>
                  </a:lnTo>
                  <a:lnTo>
                    <a:pt x="1857" y="172"/>
                  </a:lnTo>
                  <a:lnTo>
                    <a:pt x="1853" y="177"/>
                  </a:lnTo>
                  <a:lnTo>
                    <a:pt x="1856" y="181"/>
                  </a:lnTo>
                  <a:lnTo>
                    <a:pt x="1851" y="186"/>
                  </a:lnTo>
                  <a:lnTo>
                    <a:pt x="1854" y="187"/>
                  </a:lnTo>
                  <a:lnTo>
                    <a:pt x="1859" y="184"/>
                  </a:lnTo>
                  <a:lnTo>
                    <a:pt x="1863" y="187"/>
                  </a:lnTo>
                  <a:lnTo>
                    <a:pt x="1877" y="183"/>
                  </a:lnTo>
                  <a:lnTo>
                    <a:pt x="1883" y="183"/>
                  </a:lnTo>
                  <a:lnTo>
                    <a:pt x="1883" y="189"/>
                  </a:lnTo>
                  <a:lnTo>
                    <a:pt x="1889" y="196"/>
                  </a:lnTo>
                  <a:lnTo>
                    <a:pt x="1881" y="204"/>
                  </a:lnTo>
                  <a:lnTo>
                    <a:pt x="1881" y="209"/>
                  </a:lnTo>
                  <a:lnTo>
                    <a:pt x="1884" y="209"/>
                  </a:lnTo>
                  <a:lnTo>
                    <a:pt x="1890" y="219"/>
                  </a:lnTo>
                  <a:lnTo>
                    <a:pt x="1895" y="219"/>
                  </a:lnTo>
                  <a:lnTo>
                    <a:pt x="1903" y="237"/>
                  </a:lnTo>
                  <a:lnTo>
                    <a:pt x="1919" y="248"/>
                  </a:lnTo>
                  <a:lnTo>
                    <a:pt x="1924" y="250"/>
                  </a:lnTo>
                  <a:lnTo>
                    <a:pt x="1941" y="247"/>
                  </a:lnTo>
                  <a:lnTo>
                    <a:pt x="1951" y="253"/>
                  </a:lnTo>
                  <a:lnTo>
                    <a:pt x="1956" y="253"/>
                  </a:lnTo>
                  <a:lnTo>
                    <a:pt x="1959" y="268"/>
                  </a:lnTo>
                  <a:lnTo>
                    <a:pt x="1980" y="274"/>
                  </a:lnTo>
                  <a:lnTo>
                    <a:pt x="1986" y="271"/>
                  </a:lnTo>
                  <a:lnTo>
                    <a:pt x="1992" y="269"/>
                  </a:lnTo>
                  <a:lnTo>
                    <a:pt x="1997" y="268"/>
                  </a:lnTo>
                  <a:lnTo>
                    <a:pt x="2009" y="265"/>
                  </a:lnTo>
                  <a:lnTo>
                    <a:pt x="2010" y="272"/>
                  </a:lnTo>
                  <a:lnTo>
                    <a:pt x="2019" y="269"/>
                  </a:lnTo>
                  <a:lnTo>
                    <a:pt x="2023" y="271"/>
                  </a:lnTo>
                  <a:lnTo>
                    <a:pt x="2029" y="269"/>
                  </a:lnTo>
                  <a:lnTo>
                    <a:pt x="2033" y="262"/>
                  </a:lnTo>
                  <a:lnTo>
                    <a:pt x="2038" y="260"/>
                  </a:lnTo>
                  <a:lnTo>
                    <a:pt x="2041" y="254"/>
                  </a:lnTo>
                  <a:lnTo>
                    <a:pt x="2050" y="257"/>
                  </a:lnTo>
                  <a:lnTo>
                    <a:pt x="2051" y="262"/>
                  </a:lnTo>
                  <a:lnTo>
                    <a:pt x="2057" y="263"/>
                  </a:lnTo>
                  <a:lnTo>
                    <a:pt x="2071" y="271"/>
                  </a:lnTo>
                  <a:lnTo>
                    <a:pt x="2073" y="275"/>
                  </a:lnTo>
                  <a:lnTo>
                    <a:pt x="2080" y="277"/>
                  </a:lnTo>
                  <a:lnTo>
                    <a:pt x="2083" y="271"/>
                  </a:lnTo>
                  <a:lnTo>
                    <a:pt x="2089" y="265"/>
                  </a:lnTo>
                  <a:lnTo>
                    <a:pt x="2103" y="271"/>
                  </a:lnTo>
                  <a:lnTo>
                    <a:pt x="2107" y="268"/>
                  </a:lnTo>
                  <a:lnTo>
                    <a:pt x="2111" y="256"/>
                  </a:lnTo>
                  <a:lnTo>
                    <a:pt x="2118" y="257"/>
                  </a:lnTo>
                  <a:lnTo>
                    <a:pt x="2121" y="263"/>
                  </a:lnTo>
                  <a:lnTo>
                    <a:pt x="2129" y="266"/>
                  </a:lnTo>
                  <a:lnTo>
                    <a:pt x="2133" y="272"/>
                  </a:lnTo>
                  <a:lnTo>
                    <a:pt x="2135" y="280"/>
                  </a:lnTo>
                  <a:lnTo>
                    <a:pt x="2145" y="277"/>
                  </a:lnTo>
                  <a:lnTo>
                    <a:pt x="2158" y="282"/>
                  </a:lnTo>
                  <a:lnTo>
                    <a:pt x="2164" y="283"/>
                  </a:lnTo>
                  <a:lnTo>
                    <a:pt x="2182" y="292"/>
                  </a:lnTo>
                  <a:lnTo>
                    <a:pt x="2185" y="300"/>
                  </a:lnTo>
                  <a:lnTo>
                    <a:pt x="2192" y="301"/>
                  </a:lnTo>
                  <a:lnTo>
                    <a:pt x="2197" y="304"/>
                  </a:lnTo>
                  <a:lnTo>
                    <a:pt x="2214" y="306"/>
                  </a:lnTo>
                  <a:lnTo>
                    <a:pt x="2218" y="309"/>
                  </a:lnTo>
                  <a:lnTo>
                    <a:pt x="2221" y="310"/>
                  </a:lnTo>
                  <a:lnTo>
                    <a:pt x="2233" y="310"/>
                  </a:lnTo>
                  <a:lnTo>
                    <a:pt x="2238" y="310"/>
                  </a:lnTo>
                  <a:lnTo>
                    <a:pt x="2250" y="310"/>
                  </a:lnTo>
                  <a:lnTo>
                    <a:pt x="2253" y="318"/>
                  </a:lnTo>
                  <a:lnTo>
                    <a:pt x="2261" y="310"/>
                  </a:lnTo>
                  <a:lnTo>
                    <a:pt x="2265" y="310"/>
                  </a:lnTo>
                  <a:lnTo>
                    <a:pt x="2270" y="318"/>
                  </a:lnTo>
                  <a:lnTo>
                    <a:pt x="2253" y="326"/>
                  </a:lnTo>
                  <a:lnTo>
                    <a:pt x="2244" y="344"/>
                  </a:lnTo>
                  <a:lnTo>
                    <a:pt x="2227" y="376"/>
                  </a:lnTo>
                  <a:lnTo>
                    <a:pt x="2218" y="400"/>
                  </a:lnTo>
                  <a:lnTo>
                    <a:pt x="2211" y="438"/>
                  </a:lnTo>
                  <a:lnTo>
                    <a:pt x="2203" y="450"/>
                  </a:lnTo>
                  <a:lnTo>
                    <a:pt x="2196" y="459"/>
                  </a:lnTo>
                  <a:lnTo>
                    <a:pt x="2191" y="462"/>
                  </a:lnTo>
                  <a:lnTo>
                    <a:pt x="2182" y="461"/>
                  </a:lnTo>
                  <a:lnTo>
                    <a:pt x="2174" y="465"/>
                  </a:lnTo>
                  <a:lnTo>
                    <a:pt x="2173" y="476"/>
                  </a:lnTo>
                  <a:lnTo>
                    <a:pt x="2170" y="484"/>
                  </a:lnTo>
                  <a:lnTo>
                    <a:pt x="2162" y="487"/>
                  </a:lnTo>
                  <a:lnTo>
                    <a:pt x="2153" y="487"/>
                  </a:lnTo>
                  <a:lnTo>
                    <a:pt x="2147" y="488"/>
                  </a:lnTo>
                  <a:lnTo>
                    <a:pt x="2145" y="493"/>
                  </a:lnTo>
                  <a:lnTo>
                    <a:pt x="2145" y="511"/>
                  </a:lnTo>
                  <a:lnTo>
                    <a:pt x="2144" y="517"/>
                  </a:lnTo>
                  <a:lnTo>
                    <a:pt x="2112" y="563"/>
                  </a:lnTo>
                  <a:lnTo>
                    <a:pt x="2106" y="569"/>
                  </a:lnTo>
                  <a:lnTo>
                    <a:pt x="2095" y="576"/>
                  </a:lnTo>
                  <a:lnTo>
                    <a:pt x="2086" y="581"/>
                  </a:lnTo>
                  <a:lnTo>
                    <a:pt x="2079" y="605"/>
                  </a:lnTo>
                  <a:lnTo>
                    <a:pt x="2068" y="623"/>
                  </a:lnTo>
                  <a:lnTo>
                    <a:pt x="2067" y="628"/>
                  </a:lnTo>
                  <a:lnTo>
                    <a:pt x="2067" y="636"/>
                  </a:lnTo>
                  <a:lnTo>
                    <a:pt x="2070" y="648"/>
                  </a:lnTo>
                  <a:lnTo>
                    <a:pt x="2071" y="657"/>
                  </a:lnTo>
                  <a:lnTo>
                    <a:pt x="2070" y="665"/>
                  </a:lnTo>
                  <a:lnTo>
                    <a:pt x="2073" y="677"/>
                  </a:lnTo>
                  <a:lnTo>
                    <a:pt x="2071" y="686"/>
                  </a:lnTo>
                  <a:lnTo>
                    <a:pt x="2068" y="695"/>
                  </a:lnTo>
                  <a:lnTo>
                    <a:pt x="2056" y="703"/>
                  </a:lnTo>
                  <a:lnTo>
                    <a:pt x="2054" y="707"/>
                  </a:lnTo>
                  <a:lnTo>
                    <a:pt x="2054" y="724"/>
                  </a:lnTo>
                  <a:lnTo>
                    <a:pt x="2054" y="733"/>
                  </a:lnTo>
                  <a:lnTo>
                    <a:pt x="2041" y="777"/>
                  </a:lnTo>
                  <a:lnTo>
                    <a:pt x="2041" y="788"/>
                  </a:lnTo>
                  <a:lnTo>
                    <a:pt x="2050" y="829"/>
                  </a:lnTo>
                  <a:lnTo>
                    <a:pt x="2048" y="836"/>
                  </a:lnTo>
                  <a:lnTo>
                    <a:pt x="2042" y="841"/>
                  </a:lnTo>
                  <a:lnTo>
                    <a:pt x="2032" y="845"/>
                  </a:lnTo>
                  <a:lnTo>
                    <a:pt x="2024" y="855"/>
                  </a:lnTo>
                  <a:lnTo>
                    <a:pt x="2023" y="862"/>
                  </a:lnTo>
                  <a:lnTo>
                    <a:pt x="2023" y="870"/>
                  </a:lnTo>
                  <a:lnTo>
                    <a:pt x="2019" y="891"/>
                  </a:lnTo>
                  <a:lnTo>
                    <a:pt x="2015" y="915"/>
                  </a:lnTo>
                  <a:lnTo>
                    <a:pt x="2012" y="921"/>
                  </a:lnTo>
                  <a:lnTo>
                    <a:pt x="2006" y="926"/>
                  </a:lnTo>
                  <a:lnTo>
                    <a:pt x="2001" y="932"/>
                  </a:lnTo>
                  <a:lnTo>
                    <a:pt x="1997" y="947"/>
                  </a:lnTo>
                  <a:lnTo>
                    <a:pt x="1983" y="967"/>
                  </a:lnTo>
                  <a:lnTo>
                    <a:pt x="1982" y="973"/>
                  </a:lnTo>
                  <a:lnTo>
                    <a:pt x="1983" y="981"/>
                  </a:lnTo>
                  <a:lnTo>
                    <a:pt x="1982" y="988"/>
                  </a:lnTo>
                  <a:lnTo>
                    <a:pt x="1974" y="994"/>
                  </a:lnTo>
                  <a:lnTo>
                    <a:pt x="1972" y="999"/>
                  </a:lnTo>
                  <a:lnTo>
                    <a:pt x="1974" y="1010"/>
                  </a:lnTo>
                  <a:lnTo>
                    <a:pt x="1969" y="1032"/>
                  </a:lnTo>
                  <a:lnTo>
                    <a:pt x="1972" y="1046"/>
                  </a:lnTo>
                  <a:lnTo>
                    <a:pt x="1972" y="1057"/>
                  </a:lnTo>
                  <a:lnTo>
                    <a:pt x="1971" y="1066"/>
                  </a:lnTo>
                  <a:lnTo>
                    <a:pt x="1977" y="1073"/>
                  </a:lnTo>
                  <a:lnTo>
                    <a:pt x="1994" y="1092"/>
                  </a:lnTo>
                  <a:lnTo>
                    <a:pt x="1998" y="1099"/>
                  </a:lnTo>
                  <a:lnTo>
                    <a:pt x="2001" y="1108"/>
                  </a:lnTo>
                  <a:lnTo>
                    <a:pt x="2001" y="1117"/>
                  </a:lnTo>
                  <a:lnTo>
                    <a:pt x="1994" y="1131"/>
                  </a:lnTo>
                  <a:lnTo>
                    <a:pt x="1986" y="1140"/>
                  </a:lnTo>
                  <a:lnTo>
                    <a:pt x="1983" y="1146"/>
                  </a:lnTo>
                  <a:lnTo>
                    <a:pt x="1983" y="1154"/>
                  </a:lnTo>
                  <a:lnTo>
                    <a:pt x="1985" y="1166"/>
                  </a:lnTo>
                  <a:lnTo>
                    <a:pt x="1985" y="1172"/>
                  </a:lnTo>
                  <a:lnTo>
                    <a:pt x="1980" y="1178"/>
                  </a:lnTo>
                  <a:lnTo>
                    <a:pt x="1974" y="1183"/>
                  </a:lnTo>
                  <a:lnTo>
                    <a:pt x="1972" y="1193"/>
                  </a:lnTo>
                  <a:lnTo>
                    <a:pt x="1972" y="1199"/>
                  </a:lnTo>
                  <a:lnTo>
                    <a:pt x="1977" y="1209"/>
                  </a:lnTo>
                  <a:lnTo>
                    <a:pt x="1977" y="1219"/>
                  </a:lnTo>
                  <a:lnTo>
                    <a:pt x="1972" y="1228"/>
                  </a:lnTo>
                  <a:lnTo>
                    <a:pt x="1963" y="1259"/>
                  </a:lnTo>
                  <a:lnTo>
                    <a:pt x="1962" y="1268"/>
                  </a:lnTo>
                  <a:lnTo>
                    <a:pt x="1965" y="1275"/>
                  </a:lnTo>
                  <a:lnTo>
                    <a:pt x="1974" y="1298"/>
                  </a:lnTo>
                  <a:lnTo>
                    <a:pt x="1974" y="1307"/>
                  </a:lnTo>
                  <a:lnTo>
                    <a:pt x="1968" y="1317"/>
                  </a:lnTo>
                  <a:lnTo>
                    <a:pt x="1959" y="1326"/>
                  </a:lnTo>
                  <a:lnTo>
                    <a:pt x="1957" y="1333"/>
                  </a:lnTo>
                  <a:lnTo>
                    <a:pt x="1962" y="1342"/>
                  </a:lnTo>
                  <a:lnTo>
                    <a:pt x="1962" y="1353"/>
                  </a:lnTo>
                  <a:lnTo>
                    <a:pt x="1965" y="1359"/>
                  </a:lnTo>
                  <a:lnTo>
                    <a:pt x="1975" y="1370"/>
                  </a:lnTo>
                  <a:lnTo>
                    <a:pt x="1985" y="1376"/>
                  </a:lnTo>
                  <a:lnTo>
                    <a:pt x="1989" y="1380"/>
                  </a:lnTo>
                  <a:lnTo>
                    <a:pt x="1992" y="1389"/>
                  </a:lnTo>
                  <a:lnTo>
                    <a:pt x="2000" y="1397"/>
                  </a:lnTo>
                  <a:lnTo>
                    <a:pt x="2004" y="1405"/>
                  </a:lnTo>
                  <a:lnTo>
                    <a:pt x="2001" y="1417"/>
                  </a:lnTo>
                  <a:lnTo>
                    <a:pt x="2001" y="1423"/>
                  </a:lnTo>
                  <a:lnTo>
                    <a:pt x="1995" y="1423"/>
                  </a:lnTo>
                  <a:lnTo>
                    <a:pt x="1991" y="1423"/>
                  </a:lnTo>
                  <a:lnTo>
                    <a:pt x="1986" y="1426"/>
                  </a:lnTo>
                  <a:lnTo>
                    <a:pt x="1986" y="1432"/>
                  </a:lnTo>
                  <a:lnTo>
                    <a:pt x="1983" y="1434"/>
                  </a:lnTo>
                  <a:lnTo>
                    <a:pt x="1974" y="1441"/>
                  </a:lnTo>
                  <a:lnTo>
                    <a:pt x="1968" y="1449"/>
                  </a:lnTo>
                  <a:lnTo>
                    <a:pt x="1962" y="1450"/>
                  </a:lnTo>
                  <a:lnTo>
                    <a:pt x="1959" y="1450"/>
                  </a:lnTo>
                  <a:lnTo>
                    <a:pt x="1957" y="1458"/>
                  </a:lnTo>
                  <a:lnTo>
                    <a:pt x="1959" y="1462"/>
                  </a:lnTo>
                  <a:lnTo>
                    <a:pt x="1963" y="1462"/>
                  </a:lnTo>
                  <a:lnTo>
                    <a:pt x="1968" y="1456"/>
                  </a:lnTo>
                  <a:lnTo>
                    <a:pt x="1974" y="1461"/>
                  </a:lnTo>
                  <a:lnTo>
                    <a:pt x="1971" y="1470"/>
                  </a:lnTo>
                  <a:lnTo>
                    <a:pt x="1960" y="1473"/>
                  </a:lnTo>
                  <a:lnTo>
                    <a:pt x="1957" y="1469"/>
                  </a:lnTo>
                  <a:lnTo>
                    <a:pt x="1959" y="1472"/>
                  </a:lnTo>
                  <a:lnTo>
                    <a:pt x="1963" y="1476"/>
                  </a:lnTo>
                  <a:lnTo>
                    <a:pt x="1965" y="1487"/>
                  </a:lnTo>
                  <a:lnTo>
                    <a:pt x="1960" y="1490"/>
                  </a:lnTo>
                  <a:lnTo>
                    <a:pt x="1954" y="1499"/>
                  </a:lnTo>
                  <a:lnTo>
                    <a:pt x="1945" y="1502"/>
                  </a:lnTo>
                  <a:lnTo>
                    <a:pt x="1941" y="1494"/>
                  </a:lnTo>
                  <a:lnTo>
                    <a:pt x="1936" y="1494"/>
                  </a:lnTo>
                  <a:lnTo>
                    <a:pt x="1925" y="1488"/>
                  </a:lnTo>
                  <a:lnTo>
                    <a:pt x="1918" y="1502"/>
                  </a:lnTo>
                  <a:lnTo>
                    <a:pt x="1922" y="1500"/>
                  </a:lnTo>
                  <a:lnTo>
                    <a:pt x="1938" y="1508"/>
                  </a:lnTo>
                  <a:lnTo>
                    <a:pt x="1933" y="1517"/>
                  </a:lnTo>
                  <a:lnTo>
                    <a:pt x="1924" y="1519"/>
                  </a:lnTo>
                  <a:lnTo>
                    <a:pt x="1924" y="1523"/>
                  </a:lnTo>
                  <a:lnTo>
                    <a:pt x="1919" y="1529"/>
                  </a:lnTo>
                  <a:lnTo>
                    <a:pt x="1910" y="1535"/>
                  </a:lnTo>
                  <a:lnTo>
                    <a:pt x="1910" y="1538"/>
                  </a:lnTo>
                  <a:lnTo>
                    <a:pt x="1901" y="1541"/>
                  </a:lnTo>
                  <a:lnTo>
                    <a:pt x="1892" y="1540"/>
                  </a:lnTo>
                  <a:lnTo>
                    <a:pt x="1886" y="1541"/>
                  </a:lnTo>
                  <a:lnTo>
                    <a:pt x="1880" y="1538"/>
                  </a:lnTo>
                  <a:lnTo>
                    <a:pt x="1877" y="1535"/>
                  </a:lnTo>
                  <a:lnTo>
                    <a:pt x="1859" y="1538"/>
                  </a:lnTo>
                  <a:lnTo>
                    <a:pt x="1853" y="1543"/>
                  </a:lnTo>
                  <a:lnTo>
                    <a:pt x="1850" y="1541"/>
                  </a:lnTo>
                  <a:lnTo>
                    <a:pt x="1840" y="1549"/>
                  </a:lnTo>
                  <a:lnTo>
                    <a:pt x="1833" y="1551"/>
                  </a:lnTo>
                  <a:lnTo>
                    <a:pt x="1825" y="1548"/>
                  </a:lnTo>
                  <a:lnTo>
                    <a:pt x="1822" y="1541"/>
                  </a:lnTo>
                  <a:lnTo>
                    <a:pt x="1819" y="1540"/>
                  </a:lnTo>
                  <a:lnTo>
                    <a:pt x="1807" y="1544"/>
                  </a:lnTo>
                  <a:lnTo>
                    <a:pt x="1801" y="1544"/>
                  </a:lnTo>
                  <a:lnTo>
                    <a:pt x="1799" y="1541"/>
                  </a:lnTo>
                  <a:lnTo>
                    <a:pt x="1787" y="1538"/>
                  </a:lnTo>
                  <a:lnTo>
                    <a:pt x="1792" y="1526"/>
                  </a:lnTo>
                  <a:lnTo>
                    <a:pt x="1792" y="1519"/>
                  </a:lnTo>
                  <a:lnTo>
                    <a:pt x="1796" y="1502"/>
                  </a:lnTo>
                  <a:lnTo>
                    <a:pt x="1802" y="1500"/>
                  </a:lnTo>
                  <a:lnTo>
                    <a:pt x="1801" y="1499"/>
                  </a:lnTo>
                  <a:lnTo>
                    <a:pt x="1784" y="1502"/>
                  </a:lnTo>
                  <a:lnTo>
                    <a:pt x="1780" y="1502"/>
                  </a:lnTo>
                  <a:lnTo>
                    <a:pt x="1777" y="1499"/>
                  </a:lnTo>
                  <a:lnTo>
                    <a:pt x="1769" y="1494"/>
                  </a:lnTo>
                  <a:lnTo>
                    <a:pt x="1765" y="1493"/>
                  </a:lnTo>
                  <a:lnTo>
                    <a:pt x="1768" y="1487"/>
                  </a:lnTo>
                  <a:lnTo>
                    <a:pt x="1769" y="1476"/>
                  </a:lnTo>
                  <a:lnTo>
                    <a:pt x="1765" y="1465"/>
                  </a:lnTo>
                  <a:lnTo>
                    <a:pt x="1763" y="1464"/>
                  </a:lnTo>
                  <a:lnTo>
                    <a:pt x="1755" y="1459"/>
                  </a:lnTo>
                  <a:lnTo>
                    <a:pt x="1749" y="1456"/>
                  </a:lnTo>
                  <a:lnTo>
                    <a:pt x="1749" y="1450"/>
                  </a:lnTo>
                  <a:lnTo>
                    <a:pt x="1748" y="1443"/>
                  </a:lnTo>
                  <a:lnTo>
                    <a:pt x="1742" y="1440"/>
                  </a:lnTo>
                  <a:lnTo>
                    <a:pt x="1739" y="1432"/>
                  </a:lnTo>
                  <a:lnTo>
                    <a:pt x="1737" y="1431"/>
                  </a:lnTo>
                  <a:lnTo>
                    <a:pt x="1737" y="1424"/>
                  </a:lnTo>
                  <a:lnTo>
                    <a:pt x="1731" y="1420"/>
                  </a:lnTo>
                  <a:lnTo>
                    <a:pt x="1725" y="1418"/>
                  </a:lnTo>
                  <a:lnTo>
                    <a:pt x="1721" y="1420"/>
                  </a:lnTo>
                  <a:lnTo>
                    <a:pt x="1713" y="1420"/>
                  </a:lnTo>
                  <a:lnTo>
                    <a:pt x="1710" y="1424"/>
                  </a:lnTo>
                  <a:lnTo>
                    <a:pt x="1705" y="1426"/>
                  </a:lnTo>
                  <a:lnTo>
                    <a:pt x="1702" y="1429"/>
                  </a:lnTo>
                  <a:lnTo>
                    <a:pt x="1704" y="1426"/>
                  </a:lnTo>
                  <a:lnTo>
                    <a:pt x="1696" y="1421"/>
                  </a:lnTo>
                  <a:lnTo>
                    <a:pt x="1696" y="1417"/>
                  </a:lnTo>
                  <a:lnTo>
                    <a:pt x="1693" y="1406"/>
                  </a:lnTo>
                  <a:lnTo>
                    <a:pt x="1695" y="1400"/>
                  </a:lnTo>
                  <a:lnTo>
                    <a:pt x="1696" y="1397"/>
                  </a:lnTo>
                  <a:lnTo>
                    <a:pt x="1699" y="1380"/>
                  </a:lnTo>
                  <a:lnTo>
                    <a:pt x="1710" y="1380"/>
                  </a:lnTo>
                  <a:lnTo>
                    <a:pt x="1707" y="1373"/>
                  </a:lnTo>
                  <a:lnTo>
                    <a:pt x="1710" y="1370"/>
                  </a:lnTo>
                  <a:lnTo>
                    <a:pt x="1710" y="1364"/>
                  </a:lnTo>
                  <a:lnTo>
                    <a:pt x="1708" y="1362"/>
                  </a:lnTo>
                  <a:lnTo>
                    <a:pt x="1713" y="1356"/>
                  </a:lnTo>
                  <a:lnTo>
                    <a:pt x="1708" y="1351"/>
                  </a:lnTo>
                  <a:lnTo>
                    <a:pt x="1707" y="1348"/>
                  </a:lnTo>
                  <a:lnTo>
                    <a:pt x="1708" y="1347"/>
                  </a:lnTo>
                  <a:lnTo>
                    <a:pt x="1702" y="1338"/>
                  </a:lnTo>
                  <a:lnTo>
                    <a:pt x="1707" y="1326"/>
                  </a:lnTo>
                  <a:lnTo>
                    <a:pt x="1698" y="1315"/>
                  </a:lnTo>
                  <a:lnTo>
                    <a:pt x="1695" y="1309"/>
                  </a:lnTo>
                  <a:lnTo>
                    <a:pt x="1693" y="1310"/>
                  </a:lnTo>
                  <a:lnTo>
                    <a:pt x="1678" y="1304"/>
                  </a:lnTo>
                  <a:lnTo>
                    <a:pt x="1661" y="1297"/>
                  </a:lnTo>
                  <a:lnTo>
                    <a:pt x="1655" y="1292"/>
                  </a:lnTo>
                  <a:lnTo>
                    <a:pt x="1654" y="1289"/>
                  </a:lnTo>
                  <a:lnTo>
                    <a:pt x="1646" y="1291"/>
                  </a:lnTo>
                  <a:lnTo>
                    <a:pt x="1643" y="1289"/>
                  </a:lnTo>
                  <a:lnTo>
                    <a:pt x="1643" y="1289"/>
                  </a:lnTo>
                  <a:lnTo>
                    <a:pt x="1636" y="1285"/>
                  </a:lnTo>
                  <a:lnTo>
                    <a:pt x="1634" y="1286"/>
                  </a:lnTo>
                  <a:lnTo>
                    <a:pt x="1628" y="1285"/>
                  </a:lnTo>
                  <a:lnTo>
                    <a:pt x="1622" y="1283"/>
                  </a:lnTo>
                  <a:lnTo>
                    <a:pt x="1617" y="1283"/>
                  </a:lnTo>
                  <a:lnTo>
                    <a:pt x="1613" y="1280"/>
                  </a:lnTo>
                  <a:lnTo>
                    <a:pt x="1610" y="1274"/>
                  </a:lnTo>
                  <a:lnTo>
                    <a:pt x="1605" y="1271"/>
                  </a:lnTo>
                  <a:lnTo>
                    <a:pt x="1605" y="1263"/>
                  </a:lnTo>
                  <a:lnTo>
                    <a:pt x="1601" y="1259"/>
                  </a:lnTo>
                  <a:lnTo>
                    <a:pt x="1599" y="1254"/>
                  </a:lnTo>
                  <a:lnTo>
                    <a:pt x="1602" y="1251"/>
                  </a:lnTo>
                  <a:lnTo>
                    <a:pt x="1598" y="1250"/>
                  </a:lnTo>
                  <a:lnTo>
                    <a:pt x="1596" y="1256"/>
                  </a:lnTo>
                  <a:lnTo>
                    <a:pt x="1590" y="1259"/>
                  </a:lnTo>
                  <a:lnTo>
                    <a:pt x="1573" y="1247"/>
                  </a:lnTo>
                  <a:lnTo>
                    <a:pt x="1572" y="1244"/>
                  </a:lnTo>
                  <a:lnTo>
                    <a:pt x="1573" y="1237"/>
                  </a:lnTo>
                  <a:lnTo>
                    <a:pt x="1569" y="1231"/>
                  </a:lnTo>
                  <a:lnTo>
                    <a:pt x="1558" y="1230"/>
                  </a:lnTo>
                  <a:lnTo>
                    <a:pt x="1558" y="1227"/>
                  </a:lnTo>
                  <a:lnTo>
                    <a:pt x="1546" y="1224"/>
                  </a:lnTo>
                  <a:lnTo>
                    <a:pt x="1543" y="1221"/>
                  </a:lnTo>
                  <a:lnTo>
                    <a:pt x="1543" y="1221"/>
                  </a:lnTo>
                  <a:lnTo>
                    <a:pt x="1529" y="1213"/>
                  </a:lnTo>
                  <a:lnTo>
                    <a:pt x="1525" y="1209"/>
                  </a:lnTo>
                  <a:lnTo>
                    <a:pt x="1519" y="1206"/>
                  </a:lnTo>
                  <a:lnTo>
                    <a:pt x="1516" y="1204"/>
                  </a:lnTo>
                  <a:lnTo>
                    <a:pt x="1505" y="1201"/>
                  </a:lnTo>
                  <a:lnTo>
                    <a:pt x="1504" y="1198"/>
                  </a:lnTo>
                  <a:lnTo>
                    <a:pt x="1494" y="1193"/>
                  </a:lnTo>
                  <a:lnTo>
                    <a:pt x="1490" y="1189"/>
                  </a:lnTo>
                  <a:lnTo>
                    <a:pt x="1491" y="1181"/>
                  </a:lnTo>
                  <a:lnTo>
                    <a:pt x="1487" y="1180"/>
                  </a:lnTo>
                  <a:lnTo>
                    <a:pt x="1484" y="1174"/>
                  </a:lnTo>
                  <a:lnTo>
                    <a:pt x="1476" y="1169"/>
                  </a:lnTo>
                  <a:lnTo>
                    <a:pt x="1469" y="1163"/>
                  </a:lnTo>
                  <a:lnTo>
                    <a:pt x="1461" y="1166"/>
                  </a:lnTo>
                  <a:lnTo>
                    <a:pt x="1449" y="1174"/>
                  </a:lnTo>
                  <a:lnTo>
                    <a:pt x="1447" y="1180"/>
                  </a:lnTo>
                  <a:lnTo>
                    <a:pt x="1447" y="1180"/>
                  </a:lnTo>
                  <a:lnTo>
                    <a:pt x="1444" y="1189"/>
                  </a:lnTo>
                  <a:lnTo>
                    <a:pt x="1440" y="1192"/>
                  </a:lnTo>
                  <a:lnTo>
                    <a:pt x="1440" y="1196"/>
                  </a:lnTo>
                  <a:lnTo>
                    <a:pt x="1428" y="1199"/>
                  </a:lnTo>
                  <a:lnTo>
                    <a:pt x="1419" y="1203"/>
                  </a:lnTo>
                  <a:lnTo>
                    <a:pt x="1406" y="1212"/>
                  </a:lnTo>
                  <a:lnTo>
                    <a:pt x="1402" y="1204"/>
                  </a:lnTo>
                  <a:lnTo>
                    <a:pt x="1394" y="1195"/>
                  </a:lnTo>
                  <a:lnTo>
                    <a:pt x="1397" y="1190"/>
                  </a:lnTo>
                  <a:lnTo>
                    <a:pt x="1382" y="1172"/>
                  </a:lnTo>
                  <a:lnTo>
                    <a:pt x="1381" y="1168"/>
                  </a:lnTo>
                  <a:lnTo>
                    <a:pt x="1368" y="1168"/>
                  </a:lnTo>
                  <a:lnTo>
                    <a:pt x="1367" y="1160"/>
                  </a:lnTo>
                  <a:lnTo>
                    <a:pt x="1346" y="1154"/>
                  </a:lnTo>
                  <a:lnTo>
                    <a:pt x="1334" y="1162"/>
                  </a:lnTo>
                  <a:lnTo>
                    <a:pt x="1329" y="1160"/>
                  </a:lnTo>
                  <a:lnTo>
                    <a:pt x="1324" y="1166"/>
                  </a:lnTo>
                  <a:lnTo>
                    <a:pt x="1315" y="1165"/>
                  </a:lnTo>
                  <a:lnTo>
                    <a:pt x="1308" y="1162"/>
                  </a:lnTo>
                  <a:lnTo>
                    <a:pt x="1299" y="1163"/>
                  </a:lnTo>
                  <a:lnTo>
                    <a:pt x="1285" y="1174"/>
                  </a:lnTo>
                  <a:lnTo>
                    <a:pt x="1282" y="1174"/>
                  </a:lnTo>
                  <a:lnTo>
                    <a:pt x="1279" y="1180"/>
                  </a:lnTo>
                  <a:lnTo>
                    <a:pt x="1270" y="1178"/>
                  </a:lnTo>
                  <a:lnTo>
                    <a:pt x="1267" y="1183"/>
                  </a:lnTo>
                  <a:lnTo>
                    <a:pt x="1262" y="1181"/>
                  </a:lnTo>
                  <a:lnTo>
                    <a:pt x="1264" y="1174"/>
                  </a:lnTo>
                  <a:lnTo>
                    <a:pt x="1264" y="1169"/>
                  </a:lnTo>
                  <a:lnTo>
                    <a:pt x="1249" y="1163"/>
                  </a:lnTo>
                  <a:lnTo>
                    <a:pt x="1242" y="1166"/>
                  </a:lnTo>
                  <a:lnTo>
                    <a:pt x="1232" y="1152"/>
                  </a:lnTo>
                  <a:lnTo>
                    <a:pt x="1238" y="1151"/>
                  </a:lnTo>
                  <a:lnTo>
                    <a:pt x="1239" y="1148"/>
                  </a:lnTo>
                  <a:lnTo>
                    <a:pt x="1235" y="1142"/>
                  </a:lnTo>
                  <a:lnTo>
                    <a:pt x="1236" y="1137"/>
                  </a:lnTo>
                  <a:lnTo>
                    <a:pt x="1233" y="1133"/>
                  </a:lnTo>
                  <a:lnTo>
                    <a:pt x="1233" y="1124"/>
                  </a:lnTo>
                  <a:lnTo>
                    <a:pt x="1230" y="1117"/>
                  </a:lnTo>
                  <a:lnTo>
                    <a:pt x="1224" y="1116"/>
                  </a:lnTo>
                  <a:lnTo>
                    <a:pt x="1221" y="1111"/>
                  </a:lnTo>
                  <a:lnTo>
                    <a:pt x="1212" y="1116"/>
                  </a:lnTo>
                  <a:lnTo>
                    <a:pt x="1209" y="1120"/>
                  </a:lnTo>
                  <a:lnTo>
                    <a:pt x="1203" y="1119"/>
                  </a:lnTo>
                  <a:lnTo>
                    <a:pt x="1197" y="1120"/>
                  </a:lnTo>
                  <a:lnTo>
                    <a:pt x="1191" y="1119"/>
                  </a:lnTo>
                  <a:lnTo>
                    <a:pt x="1174" y="1128"/>
                  </a:lnTo>
                  <a:lnTo>
                    <a:pt x="1167" y="1139"/>
                  </a:lnTo>
                  <a:lnTo>
                    <a:pt x="1167" y="1146"/>
                  </a:lnTo>
                  <a:lnTo>
                    <a:pt x="1162" y="1155"/>
                  </a:lnTo>
                  <a:lnTo>
                    <a:pt x="1161" y="1154"/>
                  </a:lnTo>
                  <a:lnTo>
                    <a:pt x="1154" y="1166"/>
                  </a:lnTo>
                  <a:lnTo>
                    <a:pt x="1150" y="1165"/>
                  </a:lnTo>
                  <a:lnTo>
                    <a:pt x="1138" y="1166"/>
                  </a:lnTo>
                  <a:lnTo>
                    <a:pt x="1138" y="1174"/>
                  </a:lnTo>
                  <a:lnTo>
                    <a:pt x="1132" y="1181"/>
                  </a:lnTo>
                  <a:lnTo>
                    <a:pt x="1127" y="1183"/>
                  </a:lnTo>
                  <a:lnTo>
                    <a:pt x="1117" y="1183"/>
                  </a:lnTo>
                  <a:lnTo>
                    <a:pt x="1121" y="1172"/>
                  </a:lnTo>
                  <a:lnTo>
                    <a:pt x="1133" y="1158"/>
                  </a:lnTo>
                  <a:lnTo>
                    <a:pt x="1127" y="1154"/>
                  </a:lnTo>
                  <a:lnTo>
                    <a:pt x="1126" y="1149"/>
                  </a:lnTo>
                  <a:lnTo>
                    <a:pt x="1120" y="1149"/>
                  </a:lnTo>
                  <a:lnTo>
                    <a:pt x="1112" y="1157"/>
                  </a:lnTo>
                  <a:lnTo>
                    <a:pt x="1110" y="1160"/>
                  </a:lnTo>
                  <a:lnTo>
                    <a:pt x="1112" y="1168"/>
                  </a:lnTo>
                  <a:lnTo>
                    <a:pt x="1112" y="1175"/>
                  </a:lnTo>
                  <a:lnTo>
                    <a:pt x="1106" y="1177"/>
                  </a:lnTo>
                  <a:lnTo>
                    <a:pt x="1103" y="1177"/>
                  </a:lnTo>
                  <a:lnTo>
                    <a:pt x="1098" y="1183"/>
                  </a:lnTo>
                  <a:lnTo>
                    <a:pt x="1101" y="1189"/>
                  </a:lnTo>
                  <a:lnTo>
                    <a:pt x="1094" y="1192"/>
                  </a:lnTo>
                  <a:lnTo>
                    <a:pt x="1097" y="1196"/>
                  </a:lnTo>
                  <a:lnTo>
                    <a:pt x="1095" y="1201"/>
                  </a:lnTo>
                  <a:lnTo>
                    <a:pt x="1098" y="1204"/>
                  </a:lnTo>
                  <a:lnTo>
                    <a:pt x="1097" y="1210"/>
                  </a:lnTo>
                  <a:lnTo>
                    <a:pt x="1088" y="1213"/>
                  </a:lnTo>
                  <a:lnTo>
                    <a:pt x="1085" y="1210"/>
                  </a:lnTo>
                  <a:lnTo>
                    <a:pt x="1076" y="1210"/>
                  </a:lnTo>
                  <a:lnTo>
                    <a:pt x="1074" y="1216"/>
                  </a:lnTo>
                  <a:lnTo>
                    <a:pt x="1071" y="1221"/>
                  </a:lnTo>
                  <a:lnTo>
                    <a:pt x="1069" y="1225"/>
                  </a:lnTo>
                  <a:lnTo>
                    <a:pt x="1062" y="1237"/>
                  </a:lnTo>
                  <a:lnTo>
                    <a:pt x="1066" y="1251"/>
                  </a:lnTo>
                  <a:lnTo>
                    <a:pt x="1054" y="1256"/>
                  </a:lnTo>
                  <a:lnTo>
                    <a:pt x="1050" y="1256"/>
                  </a:lnTo>
                  <a:lnTo>
                    <a:pt x="1051" y="1250"/>
                  </a:lnTo>
                  <a:lnTo>
                    <a:pt x="1045" y="1250"/>
                  </a:lnTo>
                  <a:lnTo>
                    <a:pt x="1039" y="1247"/>
                  </a:lnTo>
                  <a:lnTo>
                    <a:pt x="1035" y="1250"/>
                  </a:lnTo>
                  <a:lnTo>
                    <a:pt x="1032" y="1247"/>
                  </a:lnTo>
                  <a:lnTo>
                    <a:pt x="1027" y="1253"/>
                  </a:lnTo>
                  <a:lnTo>
                    <a:pt x="1022" y="1256"/>
                  </a:lnTo>
                  <a:lnTo>
                    <a:pt x="1024" y="1262"/>
                  </a:lnTo>
                  <a:lnTo>
                    <a:pt x="1024" y="1274"/>
                  </a:lnTo>
                  <a:lnTo>
                    <a:pt x="1022" y="1279"/>
                  </a:lnTo>
                  <a:lnTo>
                    <a:pt x="1018" y="1280"/>
                  </a:lnTo>
                  <a:lnTo>
                    <a:pt x="1000" y="1275"/>
                  </a:lnTo>
                  <a:lnTo>
                    <a:pt x="997" y="1277"/>
                  </a:lnTo>
                  <a:lnTo>
                    <a:pt x="994" y="1285"/>
                  </a:lnTo>
                  <a:lnTo>
                    <a:pt x="991" y="1288"/>
                  </a:lnTo>
                  <a:lnTo>
                    <a:pt x="991" y="1297"/>
                  </a:lnTo>
                  <a:lnTo>
                    <a:pt x="989" y="1310"/>
                  </a:lnTo>
                  <a:lnTo>
                    <a:pt x="992" y="1313"/>
                  </a:lnTo>
                  <a:lnTo>
                    <a:pt x="991" y="1318"/>
                  </a:lnTo>
                  <a:lnTo>
                    <a:pt x="1000" y="1317"/>
                  </a:lnTo>
                  <a:lnTo>
                    <a:pt x="1006" y="1320"/>
                  </a:lnTo>
                  <a:lnTo>
                    <a:pt x="1006" y="1332"/>
                  </a:lnTo>
                  <a:lnTo>
                    <a:pt x="1007" y="1336"/>
                  </a:lnTo>
                  <a:lnTo>
                    <a:pt x="1000" y="1342"/>
                  </a:lnTo>
                  <a:lnTo>
                    <a:pt x="997" y="1348"/>
                  </a:lnTo>
                  <a:lnTo>
                    <a:pt x="1001" y="1353"/>
                  </a:lnTo>
                  <a:lnTo>
                    <a:pt x="995" y="1355"/>
                  </a:lnTo>
                  <a:lnTo>
                    <a:pt x="995" y="1362"/>
                  </a:lnTo>
                  <a:lnTo>
                    <a:pt x="1000" y="1368"/>
                  </a:lnTo>
                  <a:lnTo>
                    <a:pt x="1000" y="1380"/>
                  </a:lnTo>
                  <a:lnTo>
                    <a:pt x="1000" y="1383"/>
                  </a:lnTo>
                  <a:lnTo>
                    <a:pt x="994" y="1383"/>
                  </a:lnTo>
                  <a:lnTo>
                    <a:pt x="989" y="1386"/>
                  </a:lnTo>
                  <a:lnTo>
                    <a:pt x="988" y="1383"/>
                  </a:lnTo>
                  <a:lnTo>
                    <a:pt x="983" y="1385"/>
                  </a:lnTo>
                  <a:lnTo>
                    <a:pt x="980" y="1391"/>
                  </a:lnTo>
                  <a:lnTo>
                    <a:pt x="977" y="1393"/>
                  </a:lnTo>
                  <a:lnTo>
                    <a:pt x="968" y="1391"/>
                  </a:lnTo>
                  <a:lnTo>
                    <a:pt x="960" y="1394"/>
                  </a:lnTo>
                  <a:lnTo>
                    <a:pt x="954" y="1393"/>
                  </a:lnTo>
                  <a:lnTo>
                    <a:pt x="950" y="1396"/>
                  </a:lnTo>
                  <a:lnTo>
                    <a:pt x="947" y="1386"/>
                  </a:lnTo>
                  <a:lnTo>
                    <a:pt x="944" y="1382"/>
                  </a:lnTo>
                  <a:lnTo>
                    <a:pt x="942" y="1371"/>
                  </a:lnTo>
                  <a:lnTo>
                    <a:pt x="936" y="1370"/>
                  </a:lnTo>
                  <a:lnTo>
                    <a:pt x="933" y="1368"/>
                  </a:lnTo>
                  <a:lnTo>
                    <a:pt x="933" y="1373"/>
                  </a:lnTo>
                  <a:lnTo>
                    <a:pt x="925" y="1380"/>
                  </a:lnTo>
                  <a:lnTo>
                    <a:pt x="918" y="1391"/>
                  </a:lnTo>
                  <a:lnTo>
                    <a:pt x="913" y="1397"/>
                  </a:lnTo>
                  <a:lnTo>
                    <a:pt x="904" y="1396"/>
                  </a:lnTo>
                  <a:lnTo>
                    <a:pt x="903" y="1394"/>
                  </a:lnTo>
                  <a:lnTo>
                    <a:pt x="890" y="1388"/>
                  </a:lnTo>
                  <a:lnTo>
                    <a:pt x="884" y="1396"/>
                  </a:lnTo>
                  <a:lnTo>
                    <a:pt x="869" y="1400"/>
                  </a:lnTo>
                  <a:lnTo>
                    <a:pt x="865" y="1399"/>
                  </a:lnTo>
                  <a:lnTo>
                    <a:pt x="857" y="1394"/>
                  </a:lnTo>
                  <a:lnTo>
                    <a:pt x="849" y="1399"/>
                  </a:lnTo>
                  <a:lnTo>
                    <a:pt x="848" y="1411"/>
                  </a:lnTo>
                  <a:lnTo>
                    <a:pt x="846" y="1414"/>
                  </a:lnTo>
                  <a:lnTo>
                    <a:pt x="849" y="1418"/>
                  </a:lnTo>
                  <a:lnTo>
                    <a:pt x="839" y="1429"/>
                  </a:lnTo>
                  <a:lnTo>
                    <a:pt x="833" y="1441"/>
                  </a:lnTo>
                  <a:lnTo>
                    <a:pt x="834" y="1452"/>
                  </a:lnTo>
                  <a:lnTo>
                    <a:pt x="830" y="1452"/>
                  </a:lnTo>
                  <a:lnTo>
                    <a:pt x="825" y="1462"/>
                  </a:lnTo>
                  <a:lnTo>
                    <a:pt x="818" y="1458"/>
                  </a:lnTo>
                  <a:lnTo>
                    <a:pt x="819" y="1453"/>
                  </a:lnTo>
                  <a:lnTo>
                    <a:pt x="816" y="1449"/>
                  </a:lnTo>
                  <a:lnTo>
                    <a:pt x="807" y="1447"/>
                  </a:lnTo>
                  <a:lnTo>
                    <a:pt x="802" y="1452"/>
                  </a:lnTo>
                  <a:lnTo>
                    <a:pt x="798" y="1452"/>
                  </a:lnTo>
                  <a:lnTo>
                    <a:pt x="792" y="1459"/>
                  </a:lnTo>
                  <a:lnTo>
                    <a:pt x="784" y="1465"/>
                  </a:lnTo>
                  <a:lnTo>
                    <a:pt x="784" y="1472"/>
                  </a:lnTo>
                  <a:lnTo>
                    <a:pt x="780" y="1472"/>
                  </a:lnTo>
                  <a:lnTo>
                    <a:pt x="772" y="1476"/>
                  </a:lnTo>
                  <a:lnTo>
                    <a:pt x="768" y="1465"/>
                  </a:lnTo>
                  <a:lnTo>
                    <a:pt x="763" y="1461"/>
                  </a:lnTo>
                  <a:lnTo>
                    <a:pt x="774" y="1441"/>
                  </a:lnTo>
                  <a:lnTo>
                    <a:pt x="761" y="1444"/>
                  </a:lnTo>
                  <a:lnTo>
                    <a:pt x="761" y="1441"/>
                  </a:lnTo>
                  <a:lnTo>
                    <a:pt x="757" y="1438"/>
                  </a:lnTo>
                  <a:lnTo>
                    <a:pt x="748" y="1426"/>
                  </a:lnTo>
                  <a:lnTo>
                    <a:pt x="740" y="1424"/>
                  </a:lnTo>
                  <a:lnTo>
                    <a:pt x="736" y="1420"/>
                  </a:lnTo>
                  <a:lnTo>
                    <a:pt x="736" y="1420"/>
                  </a:lnTo>
                  <a:lnTo>
                    <a:pt x="727" y="1417"/>
                  </a:lnTo>
                  <a:lnTo>
                    <a:pt x="727" y="1408"/>
                  </a:lnTo>
                  <a:lnTo>
                    <a:pt x="730" y="1396"/>
                  </a:lnTo>
                  <a:lnTo>
                    <a:pt x="720" y="1399"/>
                  </a:lnTo>
                  <a:lnTo>
                    <a:pt x="717" y="1406"/>
                  </a:lnTo>
                  <a:lnTo>
                    <a:pt x="711" y="1415"/>
                  </a:lnTo>
                  <a:lnTo>
                    <a:pt x="704" y="1421"/>
                  </a:lnTo>
                  <a:lnTo>
                    <a:pt x="698" y="1421"/>
                  </a:lnTo>
                  <a:lnTo>
                    <a:pt x="698" y="1420"/>
                  </a:lnTo>
                  <a:lnTo>
                    <a:pt x="693" y="1421"/>
                  </a:lnTo>
                  <a:lnTo>
                    <a:pt x="686" y="1415"/>
                  </a:lnTo>
                  <a:lnTo>
                    <a:pt x="679" y="1415"/>
                  </a:lnTo>
                  <a:lnTo>
                    <a:pt x="675" y="1409"/>
                  </a:lnTo>
                  <a:lnTo>
                    <a:pt x="664" y="1408"/>
                  </a:lnTo>
                  <a:lnTo>
                    <a:pt x="658" y="1402"/>
                  </a:lnTo>
                  <a:lnTo>
                    <a:pt x="663" y="1399"/>
                  </a:lnTo>
                  <a:lnTo>
                    <a:pt x="667" y="1386"/>
                  </a:lnTo>
                  <a:lnTo>
                    <a:pt x="652" y="1389"/>
                  </a:lnTo>
                  <a:lnTo>
                    <a:pt x="651" y="1385"/>
                  </a:lnTo>
                  <a:lnTo>
                    <a:pt x="654" y="1382"/>
                  </a:lnTo>
                  <a:lnTo>
                    <a:pt x="651" y="1374"/>
                  </a:lnTo>
                  <a:lnTo>
                    <a:pt x="637" y="1383"/>
                  </a:lnTo>
                  <a:lnTo>
                    <a:pt x="634" y="1391"/>
                  </a:lnTo>
                  <a:lnTo>
                    <a:pt x="625" y="1394"/>
                  </a:lnTo>
                  <a:lnTo>
                    <a:pt x="619" y="1394"/>
                  </a:lnTo>
                  <a:lnTo>
                    <a:pt x="620" y="1389"/>
                  </a:lnTo>
                  <a:lnTo>
                    <a:pt x="611" y="1383"/>
                  </a:lnTo>
                  <a:lnTo>
                    <a:pt x="613" y="1377"/>
                  </a:lnTo>
                  <a:lnTo>
                    <a:pt x="617" y="1371"/>
                  </a:lnTo>
                  <a:lnTo>
                    <a:pt x="616" y="1367"/>
                  </a:lnTo>
                  <a:lnTo>
                    <a:pt x="620" y="1359"/>
                  </a:lnTo>
                  <a:lnTo>
                    <a:pt x="614" y="1358"/>
                  </a:lnTo>
                  <a:lnTo>
                    <a:pt x="617" y="1351"/>
                  </a:lnTo>
                  <a:lnTo>
                    <a:pt x="613" y="1344"/>
                  </a:lnTo>
                  <a:lnTo>
                    <a:pt x="613" y="1335"/>
                  </a:lnTo>
                  <a:lnTo>
                    <a:pt x="602" y="1335"/>
                  </a:lnTo>
                  <a:lnTo>
                    <a:pt x="590" y="1332"/>
                  </a:lnTo>
                  <a:lnTo>
                    <a:pt x="590" y="1324"/>
                  </a:lnTo>
                  <a:lnTo>
                    <a:pt x="610" y="1313"/>
                  </a:lnTo>
                  <a:lnTo>
                    <a:pt x="614" y="1309"/>
                  </a:lnTo>
                  <a:lnTo>
                    <a:pt x="623" y="1306"/>
                  </a:lnTo>
                  <a:lnTo>
                    <a:pt x="626" y="1301"/>
                  </a:lnTo>
                  <a:lnTo>
                    <a:pt x="629" y="1289"/>
                  </a:lnTo>
                  <a:lnTo>
                    <a:pt x="625" y="1286"/>
                  </a:lnTo>
                  <a:lnTo>
                    <a:pt x="625" y="1286"/>
                  </a:lnTo>
                  <a:lnTo>
                    <a:pt x="625" y="1283"/>
                  </a:lnTo>
                  <a:lnTo>
                    <a:pt x="619" y="1282"/>
                  </a:lnTo>
                  <a:lnTo>
                    <a:pt x="611" y="1269"/>
                  </a:lnTo>
                  <a:lnTo>
                    <a:pt x="613" y="1265"/>
                  </a:lnTo>
                  <a:lnTo>
                    <a:pt x="608" y="1254"/>
                  </a:lnTo>
                  <a:lnTo>
                    <a:pt x="604" y="1254"/>
                  </a:lnTo>
                  <a:lnTo>
                    <a:pt x="593" y="1250"/>
                  </a:lnTo>
                  <a:lnTo>
                    <a:pt x="593" y="1239"/>
                  </a:lnTo>
                  <a:lnTo>
                    <a:pt x="588" y="1233"/>
                  </a:lnTo>
                  <a:lnTo>
                    <a:pt x="581" y="1215"/>
                  </a:lnTo>
                  <a:lnTo>
                    <a:pt x="575" y="1210"/>
                  </a:lnTo>
                  <a:lnTo>
                    <a:pt x="566" y="1213"/>
                  </a:lnTo>
                  <a:lnTo>
                    <a:pt x="557" y="1227"/>
                  </a:lnTo>
                  <a:lnTo>
                    <a:pt x="557" y="1231"/>
                  </a:lnTo>
                  <a:lnTo>
                    <a:pt x="544" y="1224"/>
                  </a:lnTo>
                  <a:lnTo>
                    <a:pt x="541" y="1219"/>
                  </a:lnTo>
                  <a:lnTo>
                    <a:pt x="541" y="1216"/>
                  </a:lnTo>
                  <a:lnTo>
                    <a:pt x="550" y="1207"/>
                  </a:lnTo>
                  <a:lnTo>
                    <a:pt x="555" y="1204"/>
                  </a:lnTo>
                  <a:lnTo>
                    <a:pt x="560" y="1196"/>
                  </a:lnTo>
                  <a:lnTo>
                    <a:pt x="555" y="1187"/>
                  </a:lnTo>
                  <a:lnTo>
                    <a:pt x="549" y="1181"/>
                  </a:lnTo>
                  <a:lnTo>
                    <a:pt x="535" y="1181"/>
                  </a:lnTo>
                  <a:lnTo>
                    <a:pt x="531" y="1183"/>
                  </a:lnTo>
                  <a:lnTo>
                    <a:pt x="526" y="1181"/>
                  </a:lnTo>
                  <a:lnTo>
                    <a:pt x="519" y="1180"/>
                  </a:lnTo>
                  <a:lnTo>
                    <a:pt x="517" y="1174"/>
                  </a:lnTo>
                  <a:lnTo>
                    <a:pt x="522" y="1163"/>
                  </a:lnTo>
                  <a:lnTo>
                    <a:pt x="529" y="1160"/>
                  </a:lnTo>
                  <a:lnTo>
                    <a:pt x="520" y="1154"/>
                  </a:lnTo>
                  <a:lnTo>
                    <a:pt x="519" y="1145"/>
                  </a:lnTo>
                  <a:lnTo>
                    <a:pt x="497" y="1149"/>
                  </a:lnTo>
                  <a:lnTo>
                    <a:pt x="482" y="1145"/>
                  </a:lnTo>
                  <a:lnTo>
                    <a:pt x="472" y="1134"/>
                  </a:lnTo>
                  <a:lnTo>
                    <a:pt x="458" y="1140"/>
                  </a:lnTo>
                  <a:lnTo>
                    <a:pt x="453" y="1137"/>
                  </a:lnTo>
                  <a:lnTo>
                    <a:pt x="449" y="1140"/>
                  </a:lnTo>
                  <a:lnTo>
                    <a:pt x="444" y="1133"/>
                  </a:lnTo>
                  <a:lnTo>
                    <a:pt x="431" y="1134"/>
                  </a:lnTo>
                  <a:lnTo>
                    <a:pt x="428" y="1130"/>
                  </a:lnTo>
                  <a:lnTo>
                    <a:pt x="425" y="1131"/>
                  </a:lnTo>
                  <a:lnTo>
                    <a:pt x="420" y="1130"/>
                  </a:lnTo>
                  <a:lnTo>
                    <a:pt x="408" y="1131"/>
                  </a:lnTo>
                  <a:lnTo>
                    <a:pt x="402" y="1140"/>
                  </a:lnTo>
                  <a:lnTo>
                    <a:pt x="396" y="1145"/>
                  </a:lnTo>
                  <a:lnTo>
                    <a:pt x="393" y="1151"/>
                  </a:lnTo>
                  <a:lnTo>
                    <a:pt x="387" y="1149"/>
                  </a:lnTo>
                  <a:lnTo>
                    <a:pt x="387" y="1154"/>
                  </a:lnTo>
                  <a:lnTo>
                    <a:pt x="391" y="1163"/>
                  </a:lnTo>
                  <a:lnTo>
                    <a:pt x="396" y="1165"/>
                  </a:lnTo>
                  <a:lnTo>
                    <a:pt x="399" y="1177"/>
                  </a:lnTo>
                  <a:lnTo>
                    <a:pt x="396" y="1180"/>
                  </a:lnTo>
                  <a:lnTo>
                    <a:pt x="384" y="1178"/>
                  </a:lnTo>
                  <a:lnTo>
                    <a:pt x="373" y="1181"/>
                  </a:lnTo>
                  <a:lnTo>
                    <a:pt x="364" y="1180"/>
                  </a:lnTo>
                  <a:lnTo>
                    <a:pt x="359" y="1183"/>
                  </a:lnTo>
                  <a:lnTo>
                    <a:pt x="352" y="1186"/>
                  </a:lnTo>
                  <a:lnTo>
                    <a:pt x="344" y="1187"/>
                  </a:lnTo>
                  <a:lnTo>
                    <a:pt x="341" y="1189"/>
                  </a:lnTo>
                  <a:lnTo>
                    <a:pt x="335" y="1187"/>
                  </a:lnTo>
                  <a:lnTo>
                    <a:pt x="329" y="1181"/>
                  </a:lnTo>
                  <a:lnTo>
                    <a:pt x="324" y="1180"/>
                  </a:lnTo>
                  <a:lnTo>
                    <a:pt x="314" y="1186"/>
                  </a:lnTo>
                  <a:lnTo>
                    <a:pt x="302" y="1186"/>
                  </a:lnTo>
                  <a:lnTo>
                    <a:pt x="296" y="1189"/>
                  </a:lnTo>
                  <a:lnTo>
                    <a:pt x="286" y="1190"/>
                  </a:lnTo>
                  <a:lnTo>
                    <a:pt x="285" y="1189"/>
                  </a:lnTo>
                  <a:lnTo>
                    <a:pt x="274" y="1187"/>
                  </a:lnTo>
                  <a:lnTo>
                    <a:pt x="270" y="1186"/>
                  </a:lnTo>
                  <a:lnTo>
                    <a:pt x="267" y="1192"/>
                  </a:lnTo>
                  <a:lnTo>
                    <a:pt x="262" y="1196"/>
                  </a:lnTo>
                  <a:lnTo>
                    <a:pt x="265" y="1206"/>
                  </a:lnTo>
                  <a:lnTo>
                    <a:pt x="259" y="1215"/>
                  </a:lnTo>
                  <a:lnTo>
                    <a:pt x="258" y="1213"/>
                  </a:lnTo>
                  <a:lnTo>
                    <a:pt x="247" y="1216"/>
                  </a:lnTo>
                  <a:lnTo>
                    <a:pt x="233" y="1210"/>
                  </a:lnTo>
                  <a:lnTo>
                    <a:pt x="230" y="1204"/>
                  </a:lnTo>
                  <a:lnTo>
                    <a:pt x="223" y="1198"/>
                  </a:lnTo>
                  <a:lnTo>
                    <a:pt x="226" y="1187"/>
                  </a:lnTo>
                  <a:lnTo>
                    <a:pt x="224" y="1180"/>
                  </a:lnTo>
                  <a:lnTo>
                    <a:pt x="212" y="1178"/>
                  </a:lnTo>
                  <a:lnTo>
                    <a:pt x="208" y="1183"/>
                  </a:lnTo>
                  <a:lnTo>
                    <a:pt x="212" y="1187"/>
                  </a:lnTo>
                  <a:lnTo>
                    <a:pt x="215" y="1201"/>
                  </a:lnTo>
                  <a:lnTo>
                    <a:pt x="208" y="1204"/>
                  </a:lnTo>
                  <a:lnTo>
                    <a:pt x="203" y="1204"/>
                  </a:lnTo>
                  <a:lnTo>
                    <a:pt x="203" y="1192"/>
                  </a:lnTo>
                  <a:lnTo>
                    <a:pt x="194" y="1189"/>
                  </a:lnTo>
                  <a:lnTo>
                    <a:pt x="188" y="1192"/>
                  </a:lnTo>
                  <a:lnTo>
                    <a:pt x="180" y="1203"/>
                  </a:lnTo>
                  <a:lnTo>
                    <a:pt x="180" y="1207"/>
                  </a:lnTo>
                  <a:lnTo>
                    <a:pt x="176" y="1207"/>
                  </a:lnTo>
                  <a:lnTo>
                    <a:pt x="171" y="1212"/>
                  </a:lnTo>
                  <a:lnTo>
                    <a:pt x="164" y="1216"/>
                  </a:lnTo>
                  <a:lnTo>
                    <a:pt x="162" y="1213"/>
                  </a:lnTo>
                  <a:lnTo>
                    <a:pt x="154" y="1213"/>
                  </a:lnTo>
                  <a:lnTo>
                    <a:pt x="154" y="1204"/>
                  </a:lnTo>
                  <a:lnTo>
                    <a:pt x="153" y="1201"/>
                  </a:lnTo>
                  <a:lnTo>
                    <a:pt x="147" y="1203"/>
                  </a:lnTo>
                  <a:lnTo>
                    <a:pt x="138" y="1201"/>
                  </a:lnTo>
                  <a:lnTo>
                    <a:pt x="136" y="1204"/>
                  </a:lnTo>
                  <a:lnTo>
                    <a:pt x="138" y="1212"/>
                  </a:lnTo>
                  <a:lnTo>
                    <a:pt x="132" y="1215"/>
                  </a:lnTo>
                  <a:lnTo>
                    <a:pt x="123" y="1210"/>
                  </a:lnTo>
                  <a:lnTo>
                    <a:pt x="120" y="1215"/>
                  </a:lnTo>
                  <a:lnTo>
                    <a:pt x="115" y="1213"/>
                  </a:lnTo>
                  <a:lnTo>
                    <a:pt x="109" y="1204"/>
                  </a:lnTo>
                  <a:lnTo>
                    <a:pt x="98" y="1213"/>
                  </a:lnTo>
                  <a:lnTo>
                    <a:pt x="97" y="1213"/>
                  </a:lnTo>
                  <a:lnTo>
                    <a:pt x="86" y="1209"/>
                  </a:lnTo>
                  <a:lnTo>
                    <a:pt x="79" y="1213"/>
                  </a:lnTo>
                  <a:lnTo>
                    <a:pt x="77" y="1210"/>
                  </a:lnTo>
                  <a:lnTo>
                    <a:pt x="72" y="1213"/>
                  </a:lnTo>
                  <a:lnTo>
                    <a:pt x="68" y="1210"/>
                  </a:lnTo>
                  <a:lnTo>
                    <a:pt x="63" y="1216"/>
                  </a:lnTo>
                  <a:lnTo>
                    <a:pt x="56" y="1218"/>
                  </a:lnTo>
                  <a:lnTo>
                    <a:pt x="51" y="1215"/>
                  </a:lnTo>
                  <a:lnTo>
                    <a:pt x="51" y="1215"/>
                  </a:lnTo>
                  <a:lnTo>
                    <a:pt x="56" y="1207"/>
                  </a:lnTo>
                  <a:lnTo>
                    <a:pt x="54" y="1204"/>
                  </a:lnTo>
                  <a:lnTo>
                    <a:pt x="57" y="1187"/>
                  </a:lnTo>
                  <a:lnTo>
                    <a:pt x="62" y="1178"/>
                  </a:lnTo>
                  <a:lnTo>
                    <a:pt x="56" y="1166"/>
                  </a:lnTo>
                  <a:lnTo>
                    <a:pt x="54" y="1162"/>
                  </a:lnTo>
                  <a:lnTo>
                    <a:pt x="47" y="1158"/>
                  </a:lnTo>
                  <a:lnTo>
                    <a:pt x="45" y="1166"/>
                  </a:lnTo>
                  <a:lnTo>
                    <a:pt x="44" y="1177"/>
                  </a:lnTo>
                  <a:lnTo>
                    <a:pt x="33" y="1178"/>
                  </a:lnTo>
                  <a:lnTo>
                    <a:pt x="36" y="1172"/>
                  </a:lnTo>
                  <a:lnTo>
                    <a:pt x="27" y="1172"/>
                  </a:lnTo>
                  <a:lnTo>
                    <a:pt x="25" y="1166"/>
                  </a:lnTo>
                  <a:lnTo>
                    <a:pt x="21" y="1160"/>
                  </a:lnTo>
                  <a:lnTo>
                    <a:pt x="21" y="1157"/>
                  </a:lnTo>
                  <a:lnTo>
                    <a:pt x="30" y="1157"/>
                  </a:lnTo>
                  <a:lnTo>
                    <a:pt x="35" y="1154"/>
                  </a:lnTo>
                  <a:lnTo>
                    <a:pt x="38" y="1157"/>
                  </a:lnTo>
                  <a:lnTo>
                    <a:pt x="38" y="1146"/>
                  </a:lnTo>
                  <a:lnTo>
                    <a:pt x="30" y="1142"/>
                  </a:lnTo>
                  <a:lnTo>
                    <a:pt x="22" y="1133"/>
                  </a:lnTo>
                  <a:lnTo>
                    <a:pt x="18" y="1131"/>
                  </a:lnTo>
                  <a:lnTo>
                    <a:pt x="12" y="1125"/>
                  </a:lnTo>
                  <a:lnTo>
                    <a:pt x="16" y="1124"/>
                  </a:lnTo>
                  <a:lnTo>
                    <a:pt x="13" y="1119"/>
                  </a:lnTo>
                  <a:lnTo>
                    <a:pt x="16" y="1114"/>
                  </a:lnTo>
                  <a:lnTo>
                    <a:pt x="13" y="1110"/>
                  </a:lnTo>
                  <a:lnTo>
                    <a:pt x="3" y="1096"/>
                  </a:lnTo>
                  <a:lnTo>
                    <a:pt x="0" y="1093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7" name="Freeform 6916">
              <a:extLst>
                <a:ext uri="{FF2B5EF4-FFF2-40B4-BE49-F238E27FC236}">
                  <a16:creationId xmlns:a16="http://schemas.microsoft.com/office/drawing/2014/main" id="{F77B8275-6B8C-78AD-4FC8-F12D7D51D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357"/>
              <a:ext cx="798" cy="819"/>
            </a:xfrm>
            <a:custGeom>
              <a:avLst/>
              <a:gdLst>
                <a:gd name="T0" fmla="*/ 193 w 1597"/>
                <a:gd name="T1" fmla="*/ 1605 h 1637"/>
                <a:gd name="T2" fmla="*/ 167 w 1597"/>
                <a:gd name="T3" fmla="*/ 1592 h 1637"/>
                <a:gd name="T4" fmla="*/ 114 w 1597"/>
                <a:gd name="T5" fmla="*/ 1547 h 1637"/>
                <a:gd name="T6" fmla="*/ 122 w 1597"/>
                <a:gd name="T7" fmla="*/ 1493 h 1637"/>
                <a:gd name="T8" fmla="*/ 79 w 1597"/>
                <a:gd name="T9" fmla="*/ 1441 h 1637"/>
                <a:gd name="T10" fmla="*/ 24 w 1597"/>
                <a:gd name="T11" fmla="*/ 1426 h 1637"/>
                <a:gd name="T12" fmla="*/ 5 w 1597"/>
                <a:gd name="T13" fmla="*/ 1342 h 1637"/>
                <a:gd name="T14" fmla="*/ 15 w 1597"/>
                <a:gd name="T15" fmla="*/ 1289 h 1637"/>
                <a:gd name="T16" fmla="*/ 44 w 1597"/>
                <a:gd name="T17" fmla="*/ 1257 h 1637"/>
                <a:gd name="T18" fmla="*/ 70 w 1597"/>
                <a:gd name="T19" fmla="*/ 1210 h 1637"/>
                <a:gd name="T20" fmla="*/ 30 w 1597"/>
                <a:gd name="T21" fmla="*/ 1180 h 1637"/>
                <a:gd name="T22" fmla="*/ 26 w 1597"/>
                <a:gd name="T23" fmla="*/ 1117 h 1637"/>
                <a:gd name="T24" fmla="*/ 27 w 1597"/>
                <a:gd name="T25" fmla="*/ 1081 h 1637"/>
                <a:gd name="T26" fmla="*/ 49 w 1597"/>
                <a:gd name="T27" fmla="*/ 1070 h 1637"/>
                <a:gd name="T28" fmla="*/ 73 w 1597"/>
                <a:gd name="T29" fmla="*/ 993 h 1637"/>
                <a:gd name="T30" fmla="*/ 111 w 1597"/>
                <a:gd name="T31" fmla="*/ 959 h 1637"/>
                <a:gd name="T32" fmla="*/ 147 w 1597"/>
                <a:gd name="T33" fmla="*/ 906 h 1637"/>
                <a:gd name="T34" fmla="*/ 109 w 1597"/>
                <a:gd name="T35" fmla="*/ 874 h 1637"/>
                <a:gd name="T36" fmla="*/ 114 w 1597"/>
                <a:gd name="T37" fmla="*/ 818 h 1637"/>
                <a:gd name="T38" fmla="*/ 184 w 1597"/>
                <a:gd name="T39" fmla="*/ 798 h 1637"/>
                <a:gd name="T40" fmla="*/ 150 w 1597"/>
                <a:gd name="T41" fmla="*/ 769 h 1637"/>
                <a:gd name="T42" fmla="*/ 135 w 1597"/>
                <a:gd name="T43" fmla="*/ 718 h 1637"/>
                <a:gd name="T44" fmla="*/ 143 w 1597"/>
                <a:gd name="T45" fmla="*/ 669 h 1637"/>
                <a:gd name="T46" fmla="*/ 199 w 1597"/>
                <a:gd name="T47" fmla="*/ 648 h 1637"/>
                <a:gd name="T48" fmla="*/ 229 w 1597"/>
                <a:gd name="T49" fmla="*/ 616 h 1637"/>
                <a:gd name="T50" fmla="*/ 272 w 1597"/>
                <a:gd name="T51" fmla="*/ 602 h 1637"/>
                <a:gd name="T52" fmla="*/ 329 w 1597"/>
                <a:gd name="T53" fmla="*/ 620 h 1637"/>
                <a:gd name="T54" fmla="*/ 342 w 1597"/>
                <a:gd name="T55" fmla="*/ 520 h 1637"/>
                <a:gd name="T56" fmla="*/ 339 w 1597"/>
                <a:gd name="T57" fmla="*/ 470 h 1637"/>
                <a:gd name="T58" fmla="*/ 360 w 1597"/>
                <a:gd name="T59" fmla="*/ 426 h 1637"/>
                <a:gd name="T60" fmla="*/ 401 w 1597"/>
                <a:gd name="T61" fmla="*/ 371 h 1637"/>
                <a:gd name="T62" fmla="*/ 423 w 1597"/>
                <a:gd name="T63" fmla="*/ 315 h 1637"/>
                <a:gd name="T64" fmla="*/ 433 w 1597"/>
                <a:gd name="T65" fmla="*/ 243 h 1637"/>
                <a:gd name="T66" fmla="*/ 420 w 1597"/>
                <a:gd name="T67" fmla="*/ 180 h 1637"/>
                <a:gd name="T68" fmla="*/ 498 w 1597"/>
                <a:gd name="T69" fmla="*/ 172 h 1637"/>
                <a:gd name="T70" fmla="*/ 592 w 1597"/>
                <a:gd name="T71" fmla="*/ 155 h 1637"/>
                <a:gd name="T72" fmla="*/ 650 w 1597"/>
                <a:gd name="T73" fmla="*/ 111 h 1637"/>
                <a:gd name="T74" fmla="*/ 681 w 1597"/>
                <a:gd name="T75" fmla="*/ 44 h 1637"/>
                <a:gd name="T76" fmla="*/ 753 w 1597"/>
                <a:gd name="T77" fmla="*/ 25 h 1637"/>
                <a:gd name="T78" fmla="*/ 727 w 1597"/>
                <a:gd name="T79" fmla="*/ 60 h 1637"/>
                <a:gd name="T80" fmla="*/ 718 w 1597"/>
                <a:gd name="T81" fmla="*/ 111 h 1637"/>
                <a:gd name="T82" fmla="*/ 729 w 1597"/>
                <a:gd name="T83" fmla="*/ 171 h 1637"/>
                <a:gd name="T84" fmla="*/ 739 w 1597"/>
                <a:gd name="T85" fmla="*/ 250 h 1637"/>
                <a:gd name="T86" fmla="*/ 766 w 1597"/>
                <a:gd name="T87" fmla="*/ 298 h 1637"/>
                <a:gd name="T88" fmla="*/ 836 w 1597"/>
                <a:gd name="T89" fmla="*/ 309 h 1637"/>
                <a:gd name="T90" fmla="*/ 888 w 1597"/>
                <a:gd name="T91" fmla="*/ 356 h 1637"/>
                <a:gd name="T92" fmla="*/ 944 w 1597"/>
                <a:gd name="T93" fmla="*/ 365 h 1637"/>
                <a:gd name="T94" fmla="*/ 976 w 1597"/>
                <a:gd name="T95" fmla="*/ 429 h 1637"/>
                <a:gd name="T96" fmla="*/ 1029 w 1597"/>
                <a:gd name="T97" fmla="*/ 436 h 1637"/>
                <a:gd name="T98" fmla="*/ 1055 w 1597"/>
                <a:gd name="T99" fmla="*/ 508 h 1637"/>
                <a:gd name="T100" fmla="*/ 1123 w 1597"/>
                <a:gd name="T101" fmla="*/ 497 h 1637"/>
                <a:gd name="T102" fmla="*/ 1175 w 1597"/>
                <a:gd name="T103" fmla="*/ 479 h 1637"/>
                <a:gd name="T104" fmla="*/ 1234 w 1597"/>
                <a:gd name="T105" fmla="*/ 479 h 1637"/>
                <a:gd name="T106" fmla="*/ 1290 w 1597"/>
                <a:gd name="T107" fmla="*/ 506 h 1637"/>
                <a:gd name="T108" fmla="*/ 1328 w 1597"/>
                <a:gd name="T109" fmla="*/ 538 h 1637"/>
                <a:gd name="T110" fmla="*/ 1378 w 1597"/>
                <a:gd name="T111" fmla="*/ 531 h 1637"/>
                <a:gd name="T112" fmla="*/ 1427 w 1597"/>
                <a:gd name="T113" fmla="*/ 496 h 1637"/>
                <a:gd name="T114" fmla="*/ 1483 w 1597"/>
                <a:gd name="T115" fmla="*/ 516 h 1637"/>
                <a:gd name="T116" fmla="*/ 1545 w 1597"/>
                <a:gd name="T117" fmla="*/ 514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97" h="1637">
                  <a:moveTo>
                    <a:pt x="219" y="1637"/>
                  </a:moveTo>
                  <a:lnTo>
                    <a:pt x="217" y="1633"/>
                  </a:lnTo>
                  <a:lnTo>
                    <a:pt x="222" y="1625"/>
                  </a:lnTo>
                  <a:lnTo>
                    <a:pt x="220" y="1620"/>
                  </a:lnTo>
                  <a:lnTo>
                    <a:pt x="214" y="1611"/>
                  </a:lnTo>
                  <a:lnTo>
                    <a:pt x="208" y="1610"/>
                  </a:lnTo>
                  <a:lnTo>
                    <a:pt x="205" y="1604"/>
                  </a:lnTo>
                  <a:lnTo>
                    <a:pt x="202" y="1601"/>
                  </a:lnTo>
                  <a:lnTo>
                    <a:pt x="199" y="1602"/>
                  </a:lnTo>
                  <a:lnTo>
                    <a:pt x="196" y="1607"/>
                  </a:lnTo>
                  <a:lnTo>
                    <a:pt x="193" y="1605"/>
                  </a:lnTo>
                  <a:lnTo>
                    <a:pt x="187" y="1601"/>
                  </a:lnTo>
                  <a:lnTo>
                    <a:pt x="187" y="1596"/>
                  </a:lnTo>
                  <a:lnTo>
                    <a:pt x="190" y="1590"/>
                  </a:lnTo>
                  <a:lnTo>
                    <a:pt x="196" y="1587"/>
                  </a:lnTo>
                  <a:lnTo>
                    <a:pt x="193" y="1578"/>
                  </a:lnTo>
                  <a:lnTo>
                    <a:pt x="190" y="1573"/>
                  </a:lnTo>
                  <a:lnTo>
                    <a:pt x="176" y="1567"/>
                  </a:lnTo>
                  <a:lnTo>
                    <a:pt x="175" y="1572"/>
                  </a:lnTo>
                  <a:lnTo>
                    <a:pt x="178" y="1582"/>
                  </a:lnTo>
                  <a:lnTo>
                    <a:pt x="169" y="1592"/>
                  </a:lnTo>
                  <a:lnTo>
                    <a:pt x="167" y="1592"/>
                  </a:lnTo>
                  <a:lnTo>
                    <a:pt x="164" y="1584"/>
                  </a:lnTo>
                  <a:lnTo>
                    <a:pt x="162" y="1592"/>
                  </a:lnTo>
                  <a:lnTo>
                    <a:pt x="150" y="1596"/>
                  </a:lnTo>
                  <a:lnTo>
                    <a:pt x="146" y="1581"/>
                  </a:lnTo>
                  <a:lnTo>
                    <a:pt x="141" y="1573"/>
                  </a:lnTo>
                  <a:lnTo>
                    <a:pt x="135" y="1560"/>
                  </a:lnTo>
                  <a:lnTo>
                    <a:pt x="126" y="1555"/>
                  </a:lnTo>
                  <a:lnTo>
                    <a:pt x="111" y="1566"/>
                  </a:lnTo>
                  <a:lnTo>
                    <a:pt x="103" y="1560"/>
                  </a:lnTo>
                  <a:lnTo>
                    <a:pt x="102" y="1558"/>
                  </a:lnTo>
                  <a:lnTo>
                    <a:pt x="114" y="1547"/>
                  </a:lnTo>
                  <a:lnTo>
                    <a:pt x="120" y="1538"/>
                  </a:lnTo>
                  <a:lnTo>
                    <a:pt x="122" y="1532"/>
                  </a:lnTo>
                  <a:lnTo>
                    <a:pt x="125" y="1529"/>
                  </a:lnTo>
                  <a:lnTo>
                    <a:pt x="122" y="1523"/>
                  </a:lnTo>
                  <a:lnTo>
                    <a:pt x="117" y="1525"/>
                  </a:lnTo>
                  <a:lnTo>
                    <a:pt x="114" y="1520"/>
                  </a:lnTo>
                  <a:lnTo>
                    <a:pt x="122" y="1509"/>
                  </a:lnTo>
                  <a:lnTo>
                    <a:pt x="126" y="1506"/>
                  </a:lnTo>
                  <a:lnTo>
                    <a:pt x="126" y="1502"/>
                  </a:lnTo>
                  <a:lnTo>
                    <a:pt x="122" y="1493"/>
                  </a:lnTo>
                  <a:lnTo>
                    <a:pt x="122" y="1493"/>
                  </a:lnTo>
                  <a:lnTo>
                    <a:pt x="114" y="1490"/>
                  </a:lnTo>
                  <a:lnTo>
                    <a:pt x="114" y="1487"/>
                  </a:lnTo>
                  <a:lnTo>
                    <a:pt x="108" y="1487"/>
                  </a:lnTo>
                  <a:lnTo>
                    <a:pt x="102" y="1481"/>
                  </a:lnTo>
                  <a:lnTo>
                    <a:pt x="106" y="1478"/>
                  </a:lnTo>
                  <a:lnTo>
                    <a:pt x="108" y="1470"/>
                  </a:lnTo>
                  <a:lnTo>
                    <a:pt x="96" y="1465"/>
                  </a:lnTo>
                  <a:lnTo>
                    <a:pt x="94" y="1453"/>
                  </a:lnTo>
                  <a:lnTo>
                    <a:pt x="84" y="1456"/>
                  </a:lnTo>
                  <a:lnTo>
                    <a:pt x="85" y="1444"/>
                  </a:lnTo>
                  <a:lnTo>
                    <a:pt x="79" y="1441"/>
                  </a:lnTo>
                  <a:lnTo>
                    <a:pt x="73" y="1432"/>
                  </a:lnTo>
                  <a:lnTo>
                    <a:pt x="68" y="1423"/>
                  </a:lnTo>
                  <a:lnTo>
                    <a:pt x="59" y="1417"/>
                  </a:lnTo>
                  <a:lnTo>
                    <a:pt x="47" y="1417"/>
                  </a:lnTo>
                  <a:lnTo>
                    <a:pt x="46" y="1412"/>
                  </a:lnTo>
                  <a:lnTo>
                    <a:pt x="46" y="1412"/>
                  </a:lnTo>
                  <a:lnTo>
                    <a:pt x="41" y="1412"/>
                  </a:lnTo>
                  <a:lnTo>
                    <a:pt x="33" y="1414"/>
                  </a:lnTo>
                  <a:lnTo>
                    <a:pt x="35" y="1417"/>
                  </a:lnTo>
                  <a:lnTo>
                    <a:pt x="29" y="1420"/>
                  </a:lnTo>
                  <a:lnTo>
                    <a:pt x="24" y="1426"/>
                  </a:lnTo>
                  <a:lnTo>
                    <a:pt x="20" y="1415"/>
                  </a:lnTo>
                  <a:lnTo>
                    <a:pt x="15" y="1411"/>
                  </a:lnTo>
                  <a:lnTo>
                    <a:pt x="17" y="1402"/>
                  </a:lnTo>
                  <a:lnTo>
                    <a:pt x="20" y="1380"/>
                  </a:lnTo>
                  <a:lnTo>
                    <a:pt x="15" y="1382"/>
                  </a:lnTo>
                  <a:lnTo>
                    <a:pt x="15" y="1376"/>
                  </a:lnTo>
                  <a:lnTo>
                    <a:pt x="5" y="1374"/>
                  </a:lnTo>
                  <a:lnTo>
                    <a:pt x="8" y="1367"/>
                  </a:lnTo>
                  <a:lnTo>
                    <a:pt x="11" y="1362"/>
                  </a:lnTo>
                  <a:lnTo>
                    <a:pt x="12" y="1351"/>
                  </a:lnTo>
                  <a:lnTo>
                    <a:pt x="5" y="1342"/>
                  </a:lnTo>
                  <a:lnTo>
                    <a:pt x="3" y="1333"/>
                  </a:lnTo>
                  <a:lnTo>
                    <a:pt x="0" y="1332"/>
                  </a:lnTo>
                  <a:lnTo>
                    <a:pt x="5" y="1327"/>
                  </a:lnTo>
                  <a:lnTo>
                    <a:pt x="11" y="1326"/>
                  </a:lnTo>
                  <a:lnTo>
                    <a:pt x="17" y="1323"/>
                  </a:lnTo>
                  <a:lnTo>
                    <a:pt x="26" y="1323"/>
                  </a:lnTo>
                  <a:lnTo>
                    <a:pt x="26" y="1316"/>
                  </a:lnTo>
                  <a:lnTo>
                    <a:pt x="23" y="1310"/>
                  </a:lnTo>
                  <a:lnTo>
                    <a:pt x="21" y="1304"/>
                  </a:lnTo>
                  <a:lnTo>
                    <a:pt x="11" y="1294"/>
                  </a:lnTo>
                  <a:lnTo>
                    <a:pt x="15" y="1289"/>
                  </a:lnTo>
                  <a:lnTo>
                    <a:pt x="20" y="1289"/>
                  </a:lnTo>
                  <a:lnTo>
                    <a:pt x="26" y="1292"/>
                  </a:lnTo>
                  <a:lnTo>
                    <a:pt x="35" y="1292"/>
                  </a:lnTo>
                  <a:lnTo>
                    <a:pt x="38" y="1292"/>
                  </a:lnTo>
                  <a:lnTo>
                    <a:pt x="47" y="1283"/>
                  </a:lnTo>
                  <a:lnTo>
                    <a:pt x="50" y="1283"/>
                  </a:lnTo>
                  <a:lnTo>
                    <a:pt x="53" y="1280"/>
                  </a:lnTo>
                  <a:lnTo>
                    <a:pt x="49" y="1275"/>
                  </a:lnTo>
                  <a:lnTo>
                    <a:pt x="49" y="1269"/>
                  </a:lnTo>
                  <a:lnTo>
                    <a:pt x="43" y="1259"/>
                  </a:lnTo>
                  <a:lnTo>
                    <a:pt x="44" y="1257"/>
                  </a:lnTo>
                  <a:lnTo>
                    <a:pt x="52" y="1253"/>
                  </a:lnTo>
                  <a:lnTo>
                    <a:pt x="56" y="1243"/>
                  </a:lnTo>
                  <a:lnTo>
                    <a:pt x="68" y="1243"/>
                  </a:lnTo>
                  <a:lnTo>
                    <a:pt x="61" y="1233"/>
                  </a:lnTo>
                  <a:lnTo>
                    <a:pt x="78" y="1228"/>
                  </a:lnTo>
                  <a:lnTo>
                    <a:pt x="81" y="1224"/>
                  </a:lnTo>
                  <a:lnTo>
                    <a:pt x="90" y="1224"/>
                  </a:lnTo>
                  <a:lnTo>
                    <a:pt x="88" y="1221"/>
                  </a:lnTo>
                  <a:lnTo>
                    <a:pt x="85" y="1216"/>
                  </a:lnTo>
                  <a:lnTo>
                    <a:pt x="76" y="1210"/>
                  </a:lnTo>
                  <a:lnTo>
                    <a:pt x="70" y="1210"/>
                  </a:lnTo>
                  <a:lnTo>
                    <a:pt x="68" y="1207"/>
                  </a:lnTo>
                  <a:lnTo>
                    <a:pt x="78" y="1199"/>
                  </a:lnTo>
                  <a:lnTo>
                    <a:pt x="68" y="1202"/>
                  </a:lnTo>
                  <a:lnTo>
                    <a:pt x="53" y="1199"/>
                  </a:lnTo>
                  <a:lnTo>
                    <a:pt x="52" y="1204"/>
                  </a:lnTo>
                  <a:lnTo>
                    <a:pt x="44" y="1209"/>
                  </a:lnTo>
                  <a:lnTo>
                    <a:pt x="35" y="1210"/>
                  </a:lnTo>
                  <a:lnTo>
                    <a:pt x="40" y="1195"/>
                  </a:lnTo>
                  <a:lnTo>
                    <a:pt x="32" y="1189"/>
                  </a:lnTo>
                  <a:lnTo>
                    <a:pt x="32" y="1184"/>
                  </a:lnTo>
                  <a:lnTo>
                    <a:pt x="30" y="1180"/>
                  </a:lnTo>
                  <a:lnTo>
                    <a:pt x="37" y="1172"/>
                  </a:lnTo>
                  <a:lnTo>
                    <a:pt x="44" y="1169"/>
                  </a:lnTo>
                  <a:lnTo>
                    <a:pt x="44" y="1163"/>
                  </a:lnTo>
                  <a:lnTo>
                    <a:pt x="47" y="1160"/>
                  </a:lnTo>
                  <a:lnTo>
                    <a:pt x="41" y="1152"/>
                  </a:lnTo>
                  <a:lnTo>
                    <a:pt x="43" y="1145"/>
                  </a:lnTo>
                  <a:lnTo>
                    <a:pt x="43" y="1140"/>
                  </a:lnTo>
                  <a:lnTo>
                    <a:pt x="43" y="1128"/>
                  </a:lnTo>
                  <a:lnTo>
                    <a:pt x="30" y="1130"/>
                  </a:lnTo>
                  <a:lnTo>
                    <a:pt x="26" y="1125"/>
                  </a:lnTo>
                  <a:lnTo>
                    <a:pt x="26" y="1117"/>
                  </a:lnTo>
                  <a:lnTo>
                    <a:pt x="23" y="1113"/>
                  </a:lnTo>
                  <a:lnTo>
                    <a:pt x="20" y="1116"/>
                  </a:lnTo>
                  <a:lnTo>
                    <a:pt x="12" y="1117"/>
                  </a:lnTo>
                  <a:lnTo>
                    <a:pt x="8" y="1116"/>
                  </a:lnTo>
                  <a:lnTo>
                    <a:pt x="5" y="1113"/>
                  </a:lnTo>
                  <a:lnTo>
                    <a:pt x="11" y="1098"/>
                  </a:lnTo>
                  <a:lnTo>
                    <a:pt x="12" y="1093"/>
                  </a:lnTo>
                  <a:lnTo>
                    <a:pt x="18" y="1093"/>
                  </a:lnTo>
                  <a:lnTo>
                    <a:pt x="24" y="1096"/>
                  </a:lnTo>
                  <a:lnTo>
                    <a:pt x="29" y="1088"/>
                  </a:lnTo>
                  <a:lnTo>
                    <a:pt x="27" y="1081"/>
                  </a:lnTo>
                  <a:lnTo>
                    <a:pt x="29" y="1078"/>
                  </a:lnTo>
                  <a:lnTo>
                    <a:pt x="20" y="1079"/>
                  </a:lnTo>
                  <a:lnTo>
                    <a:pt x="12" y="1076"/>
                  </a:lnTo>
                  <a:lnTo>
                    <a:pt x="9" y="1073"/>
                  </a:lnTo>
                  <a:lnTo>
                    <a:pt x="15" y="1066"/>
                  </a:lnTo>
                  <a:lnTo>
                    <a:pt x="23" y="1070"/>
                  </a:lnTo>
                  <a:lnTo>
                    <a:pt x="29" y="1072"/>
                  </a:lnTo>
                  <a:lnTo>
                    <a:pt x="38" y="1069"/>
                  </a:lnTo>
                  <a:lnTo>
                    <a:pt x="44" y="1064"/>
                  </a:lnTo>
                  <a:lnTo>
                    <a:pt x="46" y="1066"/>
                  </a:lnTo>
                  <a:lnTo>
                    <a:pt x="49" y="1070"/>
                  </a:lnTo>
                  <a:lnTo>
                    <a:pt x="52" y="1069"/>
                  </a:lnTo>
                  <a:lnTo>
                    <a:pt x="52" y="1061"/>
                  </a:lnTo>
                  <a:lnTo>
                    <a:pt x="55" y="1054"/>
                  </a:lnTo>
                  <a:lnTo>
                    <a:pt x="50" y="1040"/>
                  </a:lnTo>
                  <a:lnTo>
                    <a:pt x="52" y="1035"/>
                  </a:lnTo>
                  <a:lnTo>
                    <a:pt x="49" y="1028"/>
                  </a:lnTo>
                  <a:lnTo>
                    <a:pt x="59" y="1025"/>
                  </a:lnTo>
                  <a:lnTo>
                    <a:pt x="62" y="1012"/>
                  </a:lnTo>
                  <a:lnTo>
                    <a:pt x="62" y="1009"/>
                  </a:lnTo>
                  <a:lnTo>
                    <a:pt x="68" y="1000"/>
                  </a:lnTo>
                  <a:lnTo>
                    <a:pt x="73" y="993"/>
                  </a:lnTo>
                  <a:lnTo>
                    <a:pt x="81" y="990"/>
                  </a:lnTo>
                  <a:lnTo>
                    <a:pt x="84" y="991"/>
                  </a:lnTo>
                  <a:lnTo>
                    <a:pt x="90" y="988"/>
                  </a:lnTo>
                  <a:lnTo>
                    <a:pt x="91" y="993"/>
                  </a:lnTo>
                  <a:lnTo>
                    <a:pt x="96" y="987"/>
                  </a:lnTo>
                  <a:lnTo>
                    <a:pt x="97" y="984"/>
                  </a:lnTo>
                  <a:lnTo>
                    <a:pt x="96" y="979"/>
                  </a:lnTo>
                  <a:lnTo>
                    <a:pt x="97" y="971"/>
                  </a:lnTo>
                  <a:lnTo>
                    <a:pt x="106" y="967"/>
                  </a:lnTo>
                  <a:lnTo>
                    <a:pt x="111" y="967"/>
                  </a:lnTo>
                  <a:lnTo>
                    <a:pt x="111" y="959"/>
                  </a:lnTo>
                  <a:lnTo>
                    <a:pt x="105" y="955"/>
                  </a:lnTo>
                  <a:lnTo>
                    <a:pt x="111" y="950"/>
                  </a:lnTo>
                  <a:lnTo>
                    <a:pt x="120" y="950"/>
                  </a:lnTo>
                  <a:lnTo>
                    <a:pt x="123" y="938"/>
                  </a:lnTo>
                  <a:lnTo>
                    <a:pt x="122" y="936"/>
                  </a:lnTo>
                  <a:lnTo>
                    <a:pt x="129" y="920"/>
                  </a:lnTo>
                  <a:lnTo>
                    <a:pt x="138" y="920"/>
                  </a:lnTo>
                  <a:lnTo>
                    <a:pt x="143" y="918"/>
                  </a:lnTo>
                  <a:lnTo>
                    <a:pt x="147" y="914"/>
                  </a:lnTo>
                  <a:lnTo>
                    <a:pt x="150" y="909"/>
                  </a:lnTo>
                  <a:lnTo>
                    <a:pt x="147" y="906"/>
                  </a:lnTo>
                  <a:lnTo>
                    <a:pt x="141" y="894"/>
                  </a:lnTo>
                  <a:lnTo>
                    <a:pt x="135" y="889"/>
                  </a:lnTo>
                  <a:lnTo>
                    <a:pt x="132" y="892"/>
                  </a:lnTo>
                  <a:lnTo>
                    <a:pt x="125" y="892"/>
                  </a:lnTo>
                  <a:lnTo>
                    <a:pt x="117" y="894"/>
                  </a:lnTo>
                  <a:lnTo>
                    <a:pt x="117" y="897"/>
                  </a:lnTo>
                  <a:lnTo>
                    <a:pt x="109" y="895"/>
                  </a:lnTo>
                  <a:lnTo>
                    <a:pt x="102" y="897"/>
                  </a:lnTo>
                  <a:lnTo>
                    <a:pt x="102" y="892"/>
                  </a:lnTo>
                  <a:lnTo>
                    <a:pt x="102" y="877"/>
                  </a:lnTo>
                  <a:lnTo>
                    <a:pt x="109" y="874"/>
                  </a:lnTo>
                  <a:lnTo>
                    <a:pt x="112" y="867"/>
                  </a:lnTo>
                  <a:lnTo>
                    <a:pt x="122" y="868"/>
                  </a:lnTo>
                  <a:lnTo>
                    <a:pt x="125" y="867"/>
                  </a:lnTo>
                  <a:lnTo>
                    <a:pt x="129" y="861"/>
                  </a:lnTo>
                  <a:lnTo>
                    <a:pt x="123" y="851"/>
                  </a:lnTo>
                  <a:lnTo>
                    <a:pt x="118" y="839"/>
                  </a:lnTo>
                  <a:lnTo>
                    <a:pt x="114" y="830"/>
                  </a:lnTo>
                  <a:lnTo>
                    <a:pt x="111" y="833"/>
                  </a:lnTo>
                  <a:lnTo>
                    <a:pt x="108" y="829"/>
                  </a:lnTo>
                  <a:lnTo>
                    <a:pt x="114" y="823"/>
                  </a:lnTo>
                  <a:lnTo>
                    <a:pt x="114" y="818"/>
                  </a:lnTo>
                  <a:lnTo>
                    <a:pt x="118" y="815"/>
                  </a:lnTo>
                  <a:lnTo>
                    <a:pt x="118" y="807"/>
                  </a:lnTo>
                  <a:lnTo>
                    <a:pt x="120" y="806"/>
                  </a:lnTo>
                  <a:lnTo>
                    <a:pt x="120" y="806"/>
                  </a:lnTo>
                  <a:lnTo>
                    <a:pt x="135" y="806"/>
                  </a:lnTo>
                  <a:lnTo>
                    <a:pt x="146" y="806"/>
                  </a:lnTo>
                  <a:lnTo>
                    <a:pt x="152" y="803"/>
                  </a:lnTo>
                  <a:lnTo>
                    <a:pt x="162" y="809"/>
                  </a:lnTo>
                  <a:lnTo>
                    <a:pt x="169" y="807"/>
                  </a:lnTo>
                  <a:lnTo>
                    <a:pt x="179" y="800"/>
                  </a:lnTo>
                  <a:lnTo>
                    <a:pt x="184" y="798"/>
                  </a:lnTo>
                  <a:lnTo>
                    <a:pt x="184" y="788"/>
                  </a:lnTo>
                  <a:lnTo>
                    <a:pt x="185" y="785"/>
                  </a:lnTo>
                  <a:lnTo>
                    <a:pt x="175" y="783"/>
                  </a:lnTo>
                  <a:lnTo>
                    <a:pt x="172" y="788"/>
                  </a:lnTo>
                  <a:lnTo>
                    <a:pt x="162" y="781"/>
                  </a:lnTo>
                  <a:lnTo>
                    <a:pt x="162" y="778"/>
                  </a:lnTo>
                  <a:lnTo>
                    <a:pt x="159" y="775"/>
                  </a:lnTo>
                  <a:lnTo>
                    <a:pt x="158" y="771"/>
                  </a:lnTo>
                  <a:lnTo>
                    <a:pt x="162" y="766"/>
                  </a:lnTo>
                  <a:lnTo>
                    <a:pt x="158" y="762"/>
                  </a:lnTo>
                  <a:lnTo>
                    <a:pt x="150" y="769"/>
                  </a:lnTo>
                  <a:lnTo>
                    <a:pt x="147" y="766"/>
                  </a:lnTo>
                  <a:lnTo>
                    <a:pt x="147" y="762"/>
                  </a:lnTo>
                  <a:lnTo>
                    <a:pt x="140" y="760"/>
                  </a:lnTo>
                  <a:lnTo>
                    <a:pt x="137" y="757"/>
                  </a:lnTo>
                  <a:lnTo>
                    <a:pt x="134" y="750"/>
                  </a:lnTo>
                  <a:lnTo>
                    <a:pt x="141" y="748"/>
                  </a:lnTo>
                  <a:lnTo>
                    <a:pt x="143" y="742"/>
                  </a:lnTo>
                  <a:lnTo>
                    <a:pt x="147" y="739"/>
                  </a:lnTo>
                  <a:lnTo>
                    <a:pt x="146" y="736"/>
                  </a:lnTo>
                  <a:lnTo>
                    <a:pt x="144" y="733"/>
                  </a:lnTo>
                  <a:lnTo>
                    <a:pt x="135" y="718"/>
                  </a:lnTo>
                  <a:lnTo>
                    <a:pt x="141" y="712"/>
                  </a:lnTo>
                  <a:lnTo>
                    <a:pt x="134" y="705"/>
                  </a:lnTo>
                  <a:lnTo>
                    <a:pt x="138" y="699"/>
                  </a:lnTo>
                  <a:lnTo>
                    <a:pt x="135" y="695"/>
                  </a:lnTo>
                  <a:lnTo>
                    <a:pt x="129" y="690"/>
                  </a:lnTo>
                  <a:lnTo>
                    <a:pt x="126" y="687"/>
                  </a:lnTo>
                  <a:lnTo>
                    <a:pt x="129" y="686"/>
                  </a:lnTo>
                  <a:lnTo>
                    <a:pt x="129" y="678"/>
                  </a:lnTo>
                  <a:lnTo>
                    <a:pt x="132" y="677"/>
                  </a:lnTo>
                  <a:lnTo>
                    <a:pt x="141" y="672"/>
                  </a:lnTo>
                  <a:lnTo>
                    <a:pt x="143" y="669"/>
                  </a:lnTo>
                  <a:lnTo>
                    <a:pt x="152" y="667"/>
                  </a:lnTo>
                  <a:lnTo>
                    <a:pt x="155" y="666"/>
                  </a:lnTo>
                  <a:lnTo>
                    <a:pt x="158" y="663"/>
                  </a:lnTo>
                  <a:lnTo>
                    <a:pt x="169" y="660"/>
                  </a:lnTo>
                  <a:lnTo>
                    <a:pt x="176" y="660"/>
                  </a:lnTo>
                  <a:lnTo>
                    <a:pt x="179" y="660"/>
                  </a:lnTo>
                  <a:lnTo>
                    <a:pt x="179" y="651"/>
                  </a:lnTo>
                  <a:lnTo>
                    <a:pt x="182" y="651"/>
                  </a:lnTo>
                  <a:lnTo>
                    <a:pt x="188" y="651"/>
                  </a:lnTo>
                  <a:lnTo>
                    <a:pt x="197" y="645"/>
                  </a:lnTo>
                  <a:lnTo>
                    <a:pt x="199" y="648"/>
                  </a:lnTo>
                  <a:lnTo>
                    <a:pt x="211" y="642"/>
                  </a:lnTo>
                  <a:lnTo>
                    <a:pt x="222" y="643"/>
                  </a:lnTo>
                  <a:lnTo>
                    <a:pt x="226" y="648"/>
                  </a:lnTo>
                  <a:lnTo>
                    <a:pt x="235" y="652"/>
                  </a:lnTo>
                  <a:lnTo>
                    <a:pt x="238" y="645"/>
                  </a:lnTo>
                  <a:lnTo>
                    <a:pt x="234" y="637"/>
                  </a:lnTo>
                  <a:lnTo>
                    <a:pt x="238" y="634"/>
                  </a:lnTo>
                  <a:lnTo>
                    <a:pt x="240" y="629"/>
                  </a:lnTo>
                  <a:lnTo>
                    <a:pt x="238" y="623"/>
                  </a:lnTo>
                  <a:lnTo>
                    <a:pt x="240" y="620"/>
                  </a:lnTo>
                  <a:lnTo>
                    <a:pt x="229" y="616"/>
                  </a:lnTo>
                  <a:lnTo>
                    <a:pt x="228" y="611"/>
                  </a:lnTo>
                  <a:lnTo>
                    <a:pt x="220" y="608"/>
                  </a:lnTo>
                  <a:lnTo>
                    <a:pt x="220" y="608"/>
                  </a:lnTo>
                  <a:lnTo>
                    <a:pt x="237" y="608"/>
                  </a:lnTo>
                  <a:lnTo>
                    <a:pt x="241" y="605"/>
                  </a:lnTo>
                  <a:lnTo>
                    <a:pt x="251" y="605"/>
                  </a:lnTo>
                  <a:lnTo>
                    <a:pt x="257" y="610"/>
                  </a:lnTo>
                  <a:lnTo>
                    <a:pt x="258" y="614"/>
                  </a:lnTo>
                  <a:lnTo>
                    <a:pt x="266" y="613"/>
                  </a:lnTo>
                  <a:lnTo>
                    <a:pt x="267" y="607"/>
                  </a:lnTo>
                  <a:lnTo>
                    <a:pt x="272" y="602"/>
                  </a:lnTo>
                  <a:lnTo>
                    <a:pt x="284" y="619"/>
                  </a:lnTo>
                  <a:lnTo>
                    <a:pt x="291" y="626"/>
                  </a:lnTo>
                  <a:lnTo>
                    <a:pt x="298" y="625"/>
                  </a:lnTo>
                  <a:lnTo>
                    <a:pt x="304" y="625"/>
                  </a:lnTo>
                  <a:lnTo>
                    <a:pt x="308" y="625"/>
                  </a:lnTo>
                  <a:lnTo>
                    <a:pt x="310" y="631"/>
                  </a:lnTo>
                  <a:lnTo>
                    <a:pt x="314" y="633"/>
                  </a:lnTo>
                  <a:lnTo>
                    <a:pt x="317" y="642"/>
                  </a:lnTo>
                  <a:lnTo>
                    <a:pt x="320" y="639"/>
                  </a:lnTo>
                  <a:lnTo>
                    <a:pt x="329" y="640"/>
                  </a:lnTo>
                  <a:lnTo>
                    <a:pt x="329" y="620"/>
                  </a:lnTo>
                  <a:lnTo>
                    <a:pt x="331" y="610"/>
                  </a:lnTo>
                  <a:lnTo>
                    <a:pt x="335" y="604"/>
                  </a:lnTo>
                  <a:lnTo>
                    <a:pt x="335" y="599"/>
                  </a:lnTo>
                  <a:lnTo>
                    <a:pt x="329" y="578"/>
                  </a:lnTo>
                  <a:lnTo>
                    <a:pt x="335" y="570"/>
                  </a:lnTo>
                  <a:lnTo>
                    <a:pt x="342" y="572"/>
                  </a:lnTo>
                  <a:lnTo>
                    <a:pt x="335" y="560"/>
                  </a:lnTo>
                  <a:lnTo>
                    <a:pt x="331" y="554"/>
                  </a:lnTo>
                  <a:lnTo>
                    <a:pt x="331" y="523"/>
                  </a:lnTo>
                  <a:lnTo>
                    <a:pt x="339" y="523"/>
                  </a:lnTo>
                  <a:lnTo>
                    <a:pt x="342" y="520"/>
                  </a:lnTo>
                  <a:lnTo>
                    <a:pt x="339" y="514"/>
                  </a:lnTo>
                  <a:lnTo>
                    <a:pt x="343" y="511"/>
                  </a:lnTo>
                  <a:lnTo>
                    <a:pt x="348" y="512"/>
                  </a:lnTo>
                  <a:lnTo>
                    <a:pt x="349" y="508"/>
                  </a:lnTo>
                  <a:lnTo>
                    <a:pt x="348" y="497"/>
                  </a:lnTo>
                  <a:lnTo>
                    <a:pt x="334" y="494"/>
                  </a:lnTo>
                  <a:lnTo>
                    <a:pt x="335" y="490"/>
                  </a:lnTo>
                  <a:lnTo>
                    <a:pt x="340" y="488"/>
                  </a:lnTo>
                  <a:lnTo>
                    <a:pt x="342" y="482"/>
                  </a:lnTo>
                  <a:lnTo>
                    <a:pt x="348" y="474"/>
                  </a:lnTo>
                  <a:lnTo>
                    <a:pt x="339" y="470"/>
                  </a:lnTo>
                  <a:lnTo>
                    <a:pt x="340" y="461"/>
                  </a:lnTo>
                  <a:lnTo>
                    <a:pt x="339" y="455"/>
                  </a:lnTo>
                  <a:lnTo>
                    <a:pt x="332" y="452"/>
                  </a:lnTo>
                  <a:lnTo>
                    <a:pt x="320" y="435"/>
                  </a:lnTo>
                  <a:lnTo>
                    <a:pt x="328" y="433"/>
                  </a:lnTo>
                  <a:lnTo>
                    <a:pt x="332" y="423"/>
                  </a:lnTo>
                  <a:lnTo>
                    <a:pt x="334" y="424"/>
                  </a:lnTo>
                  <a:lnTo>
                    <a:pt x="343" y="423"/>
                  </a:lnTo>
                  <a:lnTo>
                    <a:pt x="351" y="426"/>
                  </a:lnTo>
                  <a:lnTo>
                    <a:pt x="358" y="429"/>
                  </a:lnTo>
                  <a:lnTo>
                    <a:pt x="360" y="426"/>
                  </a:lnTo>
                  <a:lnTo>
                    <a:pt x="367" y="426"/>
                  </a:lnTo>
                  <a:lnTo>
                    <a:pt x="369" y="420"/>
                  </a:lnTo>
                  <a:lnTo>
                    <a:pt x="372" y="411"/>
                  </a:lnTo>
                  <a:lnTo>
                    <a:pt x="370" y="406"/>
                  </a:lnTo>
                  <a:lnTo>
                    <a:pt x="372" y="389"/>
                  </a:lnTo>
                  <a:lnTo>
                    <a:pt x="381" y="391"/>
                  </a:lnTo>
                  <a:lnTo>
                    <a:pt x="384" y="389"/>
                  </a:lnTo>
                  <a:lnTo>
                    <a:pt x="381" y="383"/>
                  </a:lnTo>
                  <a:lnTo>
                    <a:pt x="384" y="380"/>
                  </a:lnTo>
                  <a:lnTo>
                    <a:pt x="402" y="374"/>
                  </a:lnTo>
                  <a:lnTo>
                    <a:pt x="401" y="371"/>
                  </a:lnTo>
                  <a:lnTo>
                    <a:pt x="405" y="362"/>
                  </a:lnTo>
                  <a:lnTo>
                    <a:pt x="405" y="359"/>
                  </a:lnTo>
                  <a:lnTo>
                    <a:pt x="411" y="354"/>
                  </a:lnTo>
                  <a:lnTo>
                    <a:pt x="422" y="350"/>
                  </a:lnTo>
                  <a:lnTo>
                    <a:pt x="423" y="348"/>
                  </a:lnTo>
                  <a:lnTo>
                    <a:pt x="422" y="339"/>
                  </a:lnTo>
                  <a:lnTo>
                    <a:pt x="425" y="335"/>
                  </a:lnTo>
                  <a:lnTo>
                    <a:pt x="434" y="327"/>
                  </a:lnTo>
                  <a:lnTo>
                    <a:pt x="430" y="322"/>
                  </a:lnTo>
                  <a:lnTo>
                    <a:pt x="430" y="319"/>
                  </a:lnTo>
                  <a:lnTo>
                    <a:pt x="423" y="315"/>
                  </a:lnTo>
                  <a:lnTo>
                    <a:pt x="416" y="316"/>
                  </a:lnTo>
                  <a:lnTo>
                    <a:pt x="411" y="310"/>
                  </a:lnTo>
                  <a:lnTo>
                    <a:pt x="413" y="307"/>
                  </a:lnTo>
                  <a:lnTo>
                    <a:pt x="420" y="303"/>
                  </a:lnTo>
                  <a:lnTo>
                    <a:pt x="422" y="298"/>
                  </a:lnTo>
                  <a:lnTo>
                    <a:pt x="414" y="289"/>
                  </a:lnTo>
                  <a:lnTo>
                    <a:pt x="419" y="268"/>
                  </a:lnTo>
                  <a:lnTo>
                    <a:pt x="423" y="265"/>
                  </a:lnTo>
                  <a:lnTo>
                    <a:pt x="423" y="256"/>
                  </a:lnTo>
                  <a:lnTo>
                    <a:pt x="433" y="250"/>
                  </a:lnTo>
                  <a:lnTo>
                    <a:pt x="433" y="243"/>
                  </a:lnTo>
                  <a:lnTo>
                    <a:pt x="434" y="239"/>
                  </a:lnTo>
                  <a:lnTo>
                    <a:pt x="434" y="225"/>
                  </a:lnTo>
                  <a:lnTo>
                    <a:pt x="433" y="222"/>
                  </a:lnTo>
                  <a:lnTo>
                    <a:pt x="436" y="212"/>
                  </a:lnTo>
                  <a:lnTo>
                    <a:pt x="430" y="213"/>
                  </a:lnTo>
                  <a:lnTo>
                    <a:pt x="423" y="212"/>
                  </a:lnTo>
                  <a:lnTo>
                    <a:pt x="423" y="209"/>
                  </a:lnTo>
                  <a:lnTo>
                    <a:pt x="417" y="207"/>
                  </a:lnTo>
                  <a:lnTo>
                    <a:pt x="414" y="204"/>
                  </a:lnTo>
                  <a:lnTo>
                    <a:pt x="417" y="186"/>
                  </a:lnTo>
                  <a:lnTo>
                    <a:pt x="420" y="180"/>
                  </a:lnTo>
                  <a:lnTo>
                    <a:pt x="422" y="172"/>
                  </a:lnTo>
                  <a:lnTo>
                    <a:pt x="423" y="171"/>
                  </a:lnTo>
                  <a:lnTo>
                    <a:pt x="427" y="167"/>
                  </a:lnTo>
                  <a:lnTo>
                    <a:pt x="442" y="164"/>
                  </a:lnTo>
                  <a:lnTo>
                    <a:pt x="451" y="164"/>
                  </a:lnTo>
                  <a:lnTo>
                    <a:pt x="461" y="160"/>
                  </a:lnTo>
                  <a:lnTo>
                    <a:pt x="466" y="164"/>
                  </a:lnTo>
                  <a:lnTo>
                    <a:pt x="475" y="164"/>
                  </a:lnTo>
                  <a:lnTo>
                    <a:pt x="481" y="174"/>
                  </a:lnTo>
                  <a:lnTo>
                    <a:pt x="493" y="174"/>
                  </a:lnTo>
                  <a:lnTo>
                    <a:pt x="498" y="172"/>
                  </a:lnTo>
                  <a:lnTo>
                    <a:pt x="502" y="177"/>
                  </a:lnTo>
                  <a:lnTo>
                    <a:pt x="507" y="177"/>
                  </a:lnTo>
                  <a:lnTo>
                    <a:pt x="515" y="177"/>
                  </a:lnTo>
                  <a:lnTo>
                    <a:pt x="530" y="184"/>
                  </a:lnTo>
                  <a:lnTo>
                    <a:pt x="548" y="175"/>
                  </a:lnTo>
                  <a:lnTo>
                    <a:pt x="556" y="175"/>
                  </a:lnTo>
                  <a:lnTo>
                    <a:pt x="563" y="177"/>
                  </a:lnTo>
                  <a:lnTo>
                    <a:pt x="569" y="171"/>
                  </a:lnTo>
                  <a:lnTo>
                    <a:pt x="578" y="160"/>
                  </a:lnTo>
                  <a:lnTo>
                    <a:pt x="590" y="157"/>
                  </a:lnTo>
                  <a:lnTo>
                    <a:pt x="592" y="155"/>
                  </a:lnTo>
                  <a:lnTo>
                    <a:pt x="595" y="149"/>
                  </a:lnTo>
                  <a:lnTo>
                    <a:pt x="606" y="145"/>
                  </a:lnTo>
                  <a:lnTo>
                    <a:pt x="612" y="145"/>
                  </a:lnTo>
                  <a:lnTo>
                    <a:pt x="624" y="143"/>
                  </a:lnTo>
                  <a:lnTo>
                    <a:pt x="641" y="136"/>
                  </a:lnTo>
                  <a:lnTo>
                    <a:pt x="654" y="136"/>
                  </a:lnTo>
                  <a:lnTo>
                    <a:pt x="651" y="133"/>
                  </a:lnTo>
                  <a:lnTo>
                    <a:pt x="650" y="126"/>
                  </a:lnTo>
                  <a:lnTo>
                    <a:pt x="651" y="125"/>
                  </a:lnTo>
                  <a:lnTo>
                    <a:pt x="651" y="122"/>
                  </a:lnTo>
                  <a:lnTo>
                    <a:pt x="650" y="111"/>
                  </a:lnTo>
                  <a:lnTo>
                    <a:pt x="656" y="99"/>
                  </a:lnTo>
                  <a:lnTo>
                    <a:pt x="657" y="91"/>
                  </a:lnTo>
                  <a:lnTo>
                    <a:pt x="654" y="87"/>
                  </a:lnTo>
                  <a:lnTo>
                    <a:pt x="650" y="88"/>
                  </a:lnTo>
                  <a:lnTo>
                    <a:pt x="645" y="81"/>
                  </a:lnTo>
                  <a:lnTo>
                    <a:pt x="651" y="76"/>
                  </a:lnTo>
                  <a:lnTo>
                    <a:pt x="650" y="73"/>
                  </a:lnTo>
                  <a:lnTo>
                    <a:pt x="657" y="58"/>
                  </a:lnTo>
                  <a:lnTo>
                    <a:pt x="663" y="57"/>
                  </a:lnTo>
                  <a:lnTo>
                    <a:pt x="663" y="53"/>
                  </a:lnTo>
                  <a:lnTo>
                    <a:pt x="681" y="44"/>
                  </a:lnTo>
                  <a:lnTo>
                    <a:pt x="686" y="25"/>
                  </a:lnTo>
                  <a:lnTo>
                    <a:pt x="695" y="22"/>
                  </a:lnTo>
                  <a:lnTo>
                    <a:pt x="709" y="12"/>
                  </a:lnTo>
                  <a:lnTo>
                    <a:pt x="716" y="0"/>
                  </a:lnTo>
                  <a:lnTo>
                    <a:pt x="718" y="6"/>
                  </a:lnTo>
                  <a:lnTo>
                    <a:pt x="722" y="11"/>
                  </a:lnTo>
                  <a:lnTo>
                    <a:pt x="730" y="12"/>
                  </a:lnTo>
                  <a:lnTo>
                    <a:pt x="742" y="9"/>
                  </a:lnTo>
                  <a:lnTo>
                    <a:pt x="747" y="19"/>
                  </a:lnTo>
                  <a:lnTo>
                    <a:pt x="753" y="22"/>
                  </a:lnTo>
                  <a:lnTo>
                    <a:pt x="753" y="25"/>
                  </a:lnTo>
                  <a:lnTo>
                    <a:pt x="748" y="28"/>
                  </a:lnTo>
                  <a:lnTo>
                    <a:pt x="745" y="28"/>
                  </a:lnTo>
                  <a:lnTo>
                    <a:pt x="739" y="38"/>
                  </a:lnTo>
                  <a:lnTo>
                    <a:pt x="742" y="44"/>
                  </a:lnTo>
                  <a:lnTo>
                    <a:pt x="741" y="55"/>
                  </a:lnTo>
                  <a:lnTo>
                    <a:pt x="744" y="57"/>
                  </a:lnTo>
                  <a:lnTo>
                    <a:pt x="742" y="63"/>
                  </a:lnTo>
                  <a:lnTo>
                    <a:pt x="736" y="58"/>
                  </a:lnTo>
                  <a:lnTo>
                    <a:pt x="738" y="55"/>
                  </a:lnTo>
                  <a:lnTo>
                    <a:pt x="730" y="52"/>
                  </a:lnTo>
                  <a:lnTo>
                    <a:pt x="727" y="60"/>
                  </a:lnTo>
                  <a:lnTo>
                    <a:pt x="727" y="66"/>
                  </a:lnTo>
                  <a:lnTo>
                    <a:pt x="729" y="70"/>
                  </a:lnTo>
                  <a:lnTo>
                    <a:pt x="725" y="79"/>
                  </a:lnTo>
                  <a:lnTo>
                    <a:pt x="716" y="79"/>
                  </a:lnTo>
                  <a:lnTo>
                    <a:pt x="716" y="84"/>
                  </a:lnTo>
                  <a:lnTo>
                    <a:pt x="721" y="87"/>
                  </a:lnTo>
                  <a:lnTo>
                    <a:pt x="721" y="95"/>
                  </a:lnTo>
                  <a:lnTo>
                    <a:pt x="727" y="95"/>
                  </a:lnTo>
                  <a:lnTo>
                    <a:pt x="727" y="102"/>
                  </a:lnTo>
                  <a:lnTo>
                    <a:pt x="722" y="105"/>
                  </a:lnTo>
                  <a:lnTo>
                    <a:pt x="718" y="111"/>
                  </a:lnTo>
                  <a:lnTo>
                    <a:pt x="719" y="114"/>
                  </a:lnTo>
                  <a:lnTo>
                    <a:pt x="716" y="119"/>
                  </a:lnTo>
                  <a:lnTo>
                    <a:pt x="718" y="122"/>
                  </a:lnTo>
                  <a:lnTo>
                    <a:pt x="716" y="129"/>
                  </a:lnTo>
                  <a:lnTo>
                    <a:pt x="718" y="136"/>
                  </a:lnTo>
                  <a:lnTo>
                    <a:pt x="706" y="149"/>
                  </a:lnTo>
                  <a:lnTo>
                    <a:pt x="703" y="155"/>
                  </a:lnTo>
                  <a:lnTo>
                    <a:pt x="704" y="164"/>
                  </a:lnTo>
                  <a:lnTo>
                    <a:pt x="715" y="167"/>
                  </a:lnTo>
                  <a:lnTo>
                    <a:pt x="724" y="171"/>
                  </a:lnTo>
                  <a:lnTo>
                    <a:pt x="729" y="171"/>
                  </a:lnTo>
                  <a:lnTo>
                    <a:pt x="733" y="172"/>
                  </a:lnTo>
                  <a:lnTo>
                    <a:pt x="739" y="184"/>
                  </a:lnTo>
                  <a:lnTo>
                    <a:pt x="745" y="187"/>
                  </a:lnTo>
                  <a:lnTo>
                    <a:pt x="751" y="192"/>
                  </a:lnTo>
                  <a:lnTo>
                    <a:pt x="750" y="196"/>
                  </a:lnTo>
                  <a:lnTo>
                    <a:pt x="754" y="202"/>
                  </a:lnTo>
                  <a:lnTo>
                    <a:pt x="745" y="222"/>
                  </a:lnTo>
                  <a:lnTo>
                    <a:pt x="741" y="237"/>
                  </a:lnTo>
                  <a:lnTo>
                    <a:pt x="736" y="236"/>
                  </a:lnTo>
                  <a:lnTo>
                    <a:pt x="736" y="247"/>
                  </a:lnTo>
                  <a:lnTo>
                    <a:pt x="739" y="250"/>
                  </a:lnTo>
                  <a:lnTo>
                    <a:pt x="739" y="256"/>
                  </a:lnTo>
                  <a:lnTo>
                    <a:pt x="745" y="254"/>
                  </a:lnTo>
                  <a:lnTo>
                    <a:pt x="747" y="269"/>
                  </a:lnTo>
                  <a:lnTo>
                    <a:pt x="750" y="274"/>
                  </a:lnTo>
                  <a:lnTo>
                    <a:pt x="745" y="277"/>
                  </a:lnTo>
                  <a:lnTo>
                    <a:pt x="739" y="294"/>
                  </a:lnTo>
                  <a:lnTo>
                    <a:pt x="742" y="295"/>
                  </a:lnTo>
                  <a:lnTo>
                    <a:pt x="753" y="292"/>
                  </a:lnTo>
                  <a:lnTo>
                    <a:pt x="756" y="297"/>
                  </a:lnTo>
                  <a:lnTo>
                    <a:pt x="760" y="295"/>
                  </a:lnTo>
                  <a:lnTo>
                    <a:pt x="766" y="298"/>
                  </a:lnTo>
                  <a:lnTo>
                    <a:pt x="773" y="295"/>
                  </a:lnTo>
                  <a:lnTo>
                    <a:pt x="779" y="297"/>
                  </a:lnTo>
                  <a:lnTo>
                    <a:pt x="785" y="294"/>
                  </a:lnTo>
                  <a:lnTo>
                    <a:pt x="786" y="288"/>
                  </a:lnTo>
                  <a:lnTo>
                    <a:pt x="797" y="285"/>
                  </a:lnTo>
                  <a:lnTo>
                    <a:pt x="804" y="286"/>
                  </a:lnTo>
                  <a:lnTo>
                    <a:pt x="809" y="286"/>
                  </a:lnTo>
                  <a:lnTo>
                    <a:pt x="814" y="292"/>
                  </a:lnTo>
                  <a:lnTo>
                    <a:pt x="818" y="300"/>
                  </a:lnTo>
                  <a:lnTo>
                    <a:pt x="832" y="307"/>
                  </a:lnTo>
                  <a:lnTo>
                    <a:pt x="836" y="309"/>
                  </a:lnTo>
                  <a:lnTo>
                    <a:pt x="842" y="310"/>
                  </a:lnTo>
                  <a:lnTo>
                    <a:pt x="845" y="315"/>
                  </a:lnTo>
                  <a:lnTo>
                    <a:pt x="850" y="315"/>
                  </a:lnTo>
                  <a:lnTo>
                    <a:pt x="861" y="313"/>
                  </a:lnTo>
                  <a:lnTo>
                    <a:pt x="862" y="316"/>
                  </a:lnTo>
                  <a:lnTo>
                    <a:pt x="874" y="332"/>
                  </a:lnTo>
                  <a:lnTo>
                    <a:pt x="877" y="341"/>
                  </a:lnTo>
                  <a:lnTo>
                    <a:pt x="876" y="348"/>
                  </a:lnTo>
                  <a:lnTo>
                    <a:pt x="879" y="351"/>
                  </a:lnTo>
                  <a:lnTo>
                    <a:pt x="885" y="351"/>
                  </a:lnTo>
                  <a:lnTo>
                    <a:pt x="888" y="356"/>
                  </a:lnTo>
                  <a:lnTo>
                    <a:pt x="892" y="347"/>
                  </a:lnTo>
                  <a:lnTo>
                    <a:pt x="898" y="353"/>
                  </a:lnTo>
                  <a:lnTo>
                    <a:pt x="897" y="362"/>
                  </a:lnTo>
                  <a:lnTo>
                    <a:pt x="898" y="368"/>
                  </a:lnTo>
                  <a:lnTo>
                    <a:pt x="912" y="365"/>
                  </a:lnTo>
                  <a:lnTo>
                    <a:pt x="915" y="368"/>
                  </a:lnTo>
                  <a:lnTo>
                    <a:pt x="920" y="365"/>
                  </a:lnTo>
                  <a:lnTo>
                    <a:pt x="926" y="371"/>
                  </a:lnTo>
                  <a:lnTo>
                    <a:pt x="932" y="368"/>
                  </a:lnTo>
                  <a:lnTo>
                    <a:pt x="939" y="371"/>
                  </a:lnTo>
                  <a:lnTo>
                    <a:pt x="944" y="365"/>
                  </a:lnTo>
                  <a:lnTo>
                    <a:pt x="952" y="364"/>
                  </a:lnTo>
                  <a:lnTo>
                    <a:pt x="958" y="368"/>
                  </a:lnTo>
                  <a:lnTo>
                    <a:pt x="958" y="371"/>
                  </a:lnTo>
                  <a:lnTo>
                    <a:pt x="958" y="371"/>
                  </a:lnTo>
                  <a:lnTo>
                    <a:pt x="961" y="374"/>
                  </a:lnTo>
                  <a:lnTo>
                    <a:pt x="971" y="382"/>
                  </a:lnTo>
                  <a:lnTo>
                    <a:pt x="985" y="397"/>
                  </a:lnTo>
                  <a:lnTo>
                    <a:pt x="977" y="402"/>
                  </a:lnTo>
                  <a:lnTo>
                    <a:pt x="970" y="415"/>
                  </a:lnTo>
                  <a:lnTo>
                    <a:pt x="973" y="421"/>
                  </a:lnTo>
                  <a:lnTo>
                    <a:pt x="976" y="429"/>
                  </a:lnTo>
                  <a:lnTo>
                    <a:pt x="979" y="427"/>
                  </a:lnTo>
                  <a:lnTo>
                    <a:pt x="988" y="426"/>
                  </a:lnTo>
                  <a:lnTo>
                    <a:pt x="991" y="420"/>
                  </a:lnTo>
                  <a:lnTo>
                    <a:pt x="993" y="414"/>
                  </a:lnTo>
                  <a:lnTo>
                    <a:pt x="994" y="414"/>
                  </a:lnTo>
                  <a:lnTo>
                    <a:pt x="1000" y="420"/>
                  </a:lnTo>
                  <a:lnTo>
                    <a:pt x="1006" y="418"/>
                  </a:lnTo>
                  <a:lnTo>
                    <a:pt x="1017" y="423"/>
                  </a:lnTo>
                  <a:lnTo>
                    <a:pt x="1020" y="429"/>
                  </a:lnTo>
                  <a:lnTo>
                    <a:pt x="1024" y="430"/>
                  </a:lnTo>
                  <a:lnTo>
                    <a:pt x="1029" y="436"/>
                  </a:lnTo>
                  <a:lnTo>
                    <a:pt x="1035" y="443"/>
                  </a:lnTo>
                  <a:lnTo>
                    <a:pt x="1034" y="444"/>
                  </a:lnTo>
                  <a:lnTo>
                    <a:pt x="1040" y="459"/>
                  </a:lnTo>
                  <a:lnTo>
                    <a:pt x="1049" y="462"/>
                  </a:lnTo>
                  <a:lnTo>
                    <a:pt x="1046" y="471"/>
                  </a:lnTo>
                  <a:lnTo>
                    <a:pt x="1043" y="473"/>
                  </a:lnTo>
                  <a:lnTo>
                    <a:pt x="1043" y="474"/>
                  </a:lnTo>
                  <a:lnTo>
                    <a:pt x="1055" y="484"/>
                  </a:lnTo>
                  <a:lnTo>
                    <a:pt x="1055" y="493"/>
                  </a:lnTo>
                  <a:lnTo>
                    <a:pt x="1046" y="500"/>
                  </a:lnTo>
                  <a:lnTo>
                    <a:pt x="1055" y="508"/>
                  </a:lnTo>
                  <a:lnTo>
                    <a:pt x="1055" y="514"/>
                  </a:lnTo>
                  <a:lnTo>
                    <a:pt x="1058" y="516"/>
                  </a:lnTo>
                  <a:lnTo>
                    <a:pt x="1062" y="514"/>
                  </a:lnTo>
                  <a:lnTo>
                    <a:pt x="1065" y="508"/>
                  </a:lnTo>
                  <a:lnTo>
                    <a:pt x="1073" y="508"/>
                  </a:lnTo>
                  <a:lnTo>
                    <a:pt x="1093" y="500"/>
                  </a:lnTo>
                  <a:lnTo>
                    <a:pt x="1094" y="494"/>
                  </a:lnTo>
                  <a:lnTo>
                    <a:pt x="1100" y="490"/>
                  </a:lnTo>
                  <a:lnTo>
                    <a:pt x="1105" y="493"/>
                  </a:lnTo>
                  <a:lnTo>
                    <a:pt x="1119" y="494"/>
                  </a:lnTo>
                  <a:lnTo>
                    <a:pt x="1123" y="497"/>
                  </a:lnTo>
                  <a:lnTo>
                    <a:pt x="1128" y="506"/>
                  </a:lnTo>
                  <a:lnTo>
                    <a:pt x="1129" y="506"/>
                  </a:lnTo>
                  <a:lnTo>
                    <a:pt x="1134" y="496"/>
                  </a:lnTo>
                  <a:lnTo>
                    <a:pt x="1131" y="490"/>
                  </a:lnTo>
                  <a:lnTo>
                    <a:pt x="1137" y="482"/>
                  </a:lnTo>
                  <a:lnTo>
                    <a:pt x="1140" y="481"/>
                  </a:lnTo>
                  <a:lnTo>
                    <a:pt x="1140" y="476"/>
                  </a:lnTo>
                  <a:lnTo>
                    <a:pt x="1155" y="468"/>
                  </a:lnTo>
                  <a:lnTo>
                    <a:pt x="1158" y="473"/>
                  </a:lnTo>
                  <a:lnTo>
                    <a:pt x="1169" y="474"/>
                  </a:lnTo>
                  <a:lnTo>
                    <a:pt x="1175" y="479"/>
                  </a:lnTo>
                  <a:lnTo>
                    <a:pt x="1185" y="478"/>
                  </a:lnTo>
                  <a:lnTo>
                    <a:pt x="1190" y="474"/>
                  </a:lnTo>
                  <a:lnTo>
                    <a:pt x="1193" y="479"/>
                  </a:lnTo>
                  <a:lnTo>
                    <a:pt x="1202" y="476"/>
                  </a:lnTo>
                  <a:lnTo>
                    <a:pt x="1202" y="464"/>
                  </a:lnTo>
                  <a:lnTo>
                    <a:pt x="1204" y="461"/>
                  </a:lnTo>
                  <a:lnTo>
                    <a:pt x="1211" y="459"/>
                  </a:lnTo>
                  <a:lnTo>
                    <a:pt x="1220" y="468"/>
                  </a:lnTo>
                  <a:lnTo>
                    <a:pt x="1228" y="468"/>
                  </a:lnTo>
                  <a:lnTo>
                    <a:pt x="1229" y="474"/>
                  </a:lnTo>
                  <a:lnTo>
                    <a:pt x="1234" y="479"/>
                  </a:lnTo>
                  <a:lnTo>
                    <a:pt x="1243" y="474"/>
                  </a:lnTo>
                  <a:lnTo>
                    <a:pt x="1248" y="484"/>
                  </a:lnTo>
                  <a:lnTo>
                    <a:pt x="1241" y="487"/>
                  </a:lnTo>
                  <a:lnTo>
                    <a:pt x="1243" y="493"/>
                  </a:lnTo>
                  <a:lnTo>
                    <a:pt x="1249" y="496"/>
                  </a:lnTo>
                  <a:lnTo>
                    <a:pt x="1251" y="500"/>
                  </a:lnTo>
                  <a:lnTo>
                    <a:pt x="1255" y="502"/>
                  </a:lnTo>
                  <a:lnTo>
                    <a:pt x="1258" y="506"/>
                  </a:lnTo>
                  <a:lnTo>
                    <a:pt x="1273" y="509"/>
                  </a:lnTo>
                  <a:lnTo>
                    <a:pt x="1282" y="505"/>
                  </a:lnTo>
                  <a:lnTo>
                    <a:pt x="1290" y="506"/>
                  </a:lnTo>
                  <a:lnTo>
                    <a:pt x="1292" y="505"/>
                  </a:lnTo>
                  <a:lnTo>
                    <a:pt x="1296" y="505"/>
                  </a:lnTo>
                  <a:lnTo>
                    <a:pt x="1305" y="511"/>
                  </a:lnTo>
                  <a:lnTo>
                    <a:pt x="1313" y="511"/>
                  </a:lnTo>
                  <a:lnTo>
                    <a:pt x="1311" y="516"/>
                  </a:lnTo>
                  <a:lnTo>
                    <a:pt x="1314" y="519"/>
                  </a:lnTo>
                  <a:lnTo>
                    <a:pt x="1314" y="529"/>
                  </a:lnTo>
                  <a:lnTo>
                    <a:pt x="1317" y="535"/>
                  </a:lnTo>
                  <a:lnTo>
                    <a:pt x="1322" y="535"/>
                  </a:lnTo>
                  <a:lnTo>
                    <a:pt x="1319" y="543"/>
                  </a:lnTo>
                  <a:lnTo>
                    <a:pt x="1328" y="538"/>
                  </a:lnTo>
                  <a:lnTo>
                    <a:pt x="1333" y="541"/>
                  </a:lnTo>
                  <a:lnTo>
                    <a:pt x="1340" y="538"/>
                  </a:lnTo>
                  <a:lnTo>
                    <a:pt x="1345" y="543"/>
                  </a:lnTo>
                  <a:lnTo>
                    <a:pt x="1349" y="544"/>
                  </a:lnTo>
                  <a:lnTo>
                    <a:pt x="1355" y="532"/>
                  </a:lnTo>
                  <a:lnTo>
                    <a:pt x="1358" y="529"/>
                  </a:lnTo>
                  <a:lnTo>
                    <a:pt x="1369" y="531"/>
                  </a:lnTo>
                  <a:lnTo>
                    <a:pt x="1369" y="535"/>
                  </a:lnTo>
                  <a:lnTo>
                    <a:pt x="1373" y="538"/>
                  </a:lnTo>
                  <a:lnTo>
                    <a:pt x="1380" y="540"/>
                  </a:lnTo>
                  <a:lnTo>
                    <a:pt x="1378" y="531"/>
                  </a:lnTo>
                  <a:lnTo>
                    <a:pt x="1380" y="526"/>
                  </a:lnTo>
                  <a:lnTo>
                    <a:pt x="1390" y="523"/>
                  </a:lnTo>
                  <a:lnTo>
                    <a:pt x="1392" y="516"/>
                  </a:lnTo>
                  <a:lnTo>
                    <a:pt x="1392" y="509"/>
                  </a:lnTo>
                  <a:lnTo>
                    <a:pt x="1399" y="508"/>
                  </a:lnTo>
                  <a:lnTo>
                    <a:pt x="1401" y="511"/>
                  </a:lnTo>
                  <a:lnTo>
                    <a:pt x="1407" y="506"/>
                  </a:lnTo>
                  <a:lnTo>
                    <a:pt x="1405" y="500"/>
                  </a:lnTo>
                  <a:lnTo>
                    <a:pt x="1416" y="493"/>
                  </a:lnTo>
                  <a:lnTo>
                    <a:pt x="1419" y="496"/>
                  </a:lnTo>
                  <a:lnTo>
                    <a:pt x="1427" y="496"/>
                  </a:lnTo>
                  <a:lnTo>
                    <a:pt x="1437" y="494"/>
                  </a:lnTo>
                  <a:lnTo>
                    <a:pt x="1443" y="491"/>
                  </a:lnTo>
                  <a:lnTo>
                    <a:pt x="1446" y="493"/>
                  </a:lnTo>
                  <a:lnTo>
                    <a:pt x="1457" y="491"/>
                  </a:lnTo>
                  <a:lnTo>
                    <a:pt x="1461" y="496"/>
                  </a:lnTo>
                  <a:lnTo>
                    <a:pt x="1469" y="496"/>
                  </a:lnTo>
                  <a:lnTo>
                    <a:pt x="1471" y="503"/>
                  </a:lnTo>
                  <a:lnTo>
                    <a:pt x="1474" y="509"/>
                  </a:lnTo>
                  <a:lnTo>
                    <a:pt x="1480" y="508"/>
                  </a:lnTo>
                  <a:lnTo>
                    <a:pt x="1478" y="512"/>
                  </a:lnTo>
                  <a:lnTo>
                    <a:pt x="1483" y="516"/>
                  </a:lnTo>
                  <a:lnTo>
                    <a:pt x="1487" y="514"/>
                  </a:lnTo>
                  <a:lnTo>
                    <a:pt x="1490" y="516"/>
                  </a:lnTo>
                  <a:lnTo>
                    <a:pt x="1498" y="523"/>
                  </a:lnTo>
                  <a:lnTo>
                    <a:pt x="1504" y="523"/>
                  </a:lnTo>
                  <a:lnTo>
                    <a:pt x="1507" y="523"/>
                  </a:lnTo>
                  <a:lnTo>
                    <a:pt x="1513" y="529"/>
                  </a:lnTo>
                  <a:lnTo>
                    <a:pt x="1516" y="528"/>
                  </a:lnTo>
                  <a:lnTo>
                    <a:pt x="1519" y="525"/>
                  </a:lnTo>
                  <a:lnTo>
                    <a:pt x="1533" y="523"/>
                  </a:lnTo>
                  <a:lnTo>
                    <a:pt x="1542" y="514"/>
                  </a:lnTo>
                  <a:lnTo>
                    <a:pt x="1545" y="514"/>
                  </a:lnTo>
                  <a:lnTo>
                    <a:pt x="1553" y="522"/>
                  </a:lnTo>
                  <a:lnTo>
                    <a:pt x="1560" y="523"/>
                  </a:lnTo>
                  <a:lnTo>
                    <a:pt x="1563" y="522"/>
                  </a:lnTo>
                  <a:lnTo>
                    <a:pt x="1568" y="525"/>
                  </a:lnTo>
                  <a:lnTo>
                    <a:pt x="1575" y="532"/>
                  </a:lnTo>
                  <a:lnTo>
                    <a:pt x="1583" y="532"/>
                  </a:lnTo>
                  <a:lnTo>
                    <a:pt x="1597" y="544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8" name="Freeform 6917">
              <a:extLst>
                <a:ext uri="{FF2B5EF4-FFF2-40B4-BE49-F238E27FC236}">
                  <a16:creationId xmlns:a16="http://schemas.microsoft.com/office/drawing/2014/main" id="{09AAF4FE-4ECB-4CF1-F747-5048B7035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520"/>
              <a:ext cx="1474" cy="903"/>
            </a:xfrm>
            <a:custGeom>
              <a:avLst/>
              <a:gdLst>
                <a:gd name="T0" fmla="*/ 2442 w 2949"/>
                <a:gd name="T1" fmla="*/ 59 h 1807"/>
                <a:gd name="T2" fmla="*/ 2494 w 2949"/>
                <a:gd name="T3" fmla="*/ 161 h 1807"/>
                <a:gd name="T4" fmla="*/ 2500 w 2949"/>
                <a:gd name="T5" fmla="*/ 225 h 1807"/>
                <a:gd name="T6" fmla="*/ 2533 w 2949"/>
                <a:gd name="T7" fmla="*/ 243 h 1807"/>
                <a:gd name="T8" fmla="*/ 2618 w 2949"/>
                <a:gd name="T9" fmla="*/ 288 h 1807"/>
                <a:gd name="T10" fmla="*/ 2689 w 2949"/>
                <a:gd name="T11" fmla="*/ 229 h 1807"/>
                <a:gd name="T12" fmla="*/ 2750 w 2949"/>
                <a:gd name="T13" fmla="*/ 231 h 1807"/>
                <a:gd name="T14" fmla="*/ 2812 w 2949"/>
                <a:gd name="T15" fmla="*/ 272 h 1807"/>
                <a:gd name="T16" fmla="*/ 2859 w 2949"/>
                <a:gd name="T17" fmla="*/ 326 h 1807"/>
                <a:gd name="T18" fmla="*/ 2874 w 2949"/>
                <a:gd name="T19" fmla="*/ 421 h 1807"/>
                <a:gd name="T20" fmla="*/ 2931 w 2949"/>
                <a:gd name="T21" fmla="*/ 468 h 1807"/>
                <a:gd name="T22" fmla="*/ 2911 w 2949"/>
                <a:gd name="T23" fmla="*/ 542 h 1807"/>
                <a:gd name="T24" fmla="*/ 2840 w 2949"/>
                <a:gd name="T25" fmla="*/ 603 h 1807"/>
                <a:gd name="T26" fmla="*/ 2829 w 2949"/>
                <a:gd name="T27" fmla="*/ 691 h 1807"/>
                <a:gd name="T28" fmla="*/ 2771 w 2949"/>
                <a:gd name="T29" fmla="*/ 729 h 1807"/>
                <a:gd name="T30" fmla="*/ 2733 w 2949"/>
                <a:gd name="T31" fmla="*/ 801 h 1807"/>
                <a:gd name="T32" fmla="*/ 2683 w 2949"/>
                <a:gd name="T33" fmla="*/ 851 h 1807"/>
                <a:gd name="T34" fmla="*/ 2645 w 2949"/>
                <a:gd name="T35" fmla="*/ 878 h 1807"/>
                <a:gd name="T36" fmla="*/ 2550 w 2949"/>
                <a:gd name="T37" fmla="*/ 881 h 1807"/>
                <a:gd name="T38" fmla="*/ 2362 w 2949"/>
                <a:gd name="T39" fmla="*/ 939 h 1807"/>
                <a:gd name="T40" fmla="*/ 2252 w 2949"/>
                <a:gd name="T41" fmla="*/ 1006 h 1807"/>
                <a:gd name="T42" fmla="*/ 2131 w 2949"/>
                <a:gd name="T43" fmla="*/ 1063 h 1807"/>
                <a:gd name="T44" fmla="*/ 1967 w 2949"/>
                <a:gd name="T45" fmla="*/ 1222 h 1807"/>
                <a:gd name="T46" fmla="*/ 1929 w 2949"/>
                <a:gd name="T47" fmla="*/ 1504 h 1807"/>
                <a:gd name="T48" fmla="*/ 1979 w 2949"/>
                <a:gd name="T49" fmla="*/ 1661 h 1807"/>
                <a:gd name="T50" fmla="*/ 1993 w 2949"/>
                <a:gd name="T51" fmla="*/ 1729 h 1807"/>
                <a:gd name="T52" fmla="*/ 1917 w 2949"/>
                <a:gd name="T53" fmla="*/ 1703 h 1807"/>
                <a:gd name="T54" fmla="*/ 1830 w 2949"/>
                <a:gd name="T55" fmla="*/ 1705 h 1807"/>
                <a:gd name="T56" fmla="*/ 1770 w 2949"/>
                <a:gd name="T57" fmla="*/ 1740 h 1807"/>
                <a:gd name="T58" fmla="*/ 1720 w 2949"/>
                <a:gd name="T59" fmla="*/ 1787 h 1807"/>
                <a:gd name="T60" fmla="*/ 1644 w 2949"/>
                <a:gd name="T61" fmla="*/ 1807 h 1807"/>
                <a:gd name="T62" fmla="*/ 1557 w 2949"/>
                <a:gd name="T63" fmla="*/ 1756 h 1807"/>
                <a:gd name="T64" fmla="*/ 1472 w 2949"/>
                <a:gd name="T65" fmla="*/ 1731 h 1807"/>
                <a:gd name="T66" fmla="*/ 1380 w 2949"/>
                <a:gd name="T67" fmla="*/ 1781 h 1807"/>
                <a:gd name="T68" fmla="*/ 1305 w 2949"/>
                <a:gd name="T69" fmla="*/ 1744 h 1807"/>
                <a:gd name="T70" fmla="*/ 1243 w 2949"/>
                <a:gd name="T71" fmla="*/ 1697 h 1807"/>
                <a:gd name="T72" fmla="*/ 1184 w 2949"/>
                <a:gd name="T73" fmla="*/ 1624 h 1807"/>
                <a:gd name="T74" fmla="*/ 1167 w 2949"/>
                <a:gd name="T75" fmla="*/ 1582 h 1807"/>
                <a:gd name="T76" fmla="*/ 1075 w 2949"/>
                <a:gd name="T77" fmla="*/ 1548 h 1807"/>
                <a:gd name="T78" fmla="*/ 1019 w 2949"/>
                <a:gd name="T79" fmla="*/ 1588 h 1807"/>
                <a:gd name="T80" fmla="*/ 961 w 2949"/>
                <a:gd name="T81" fmla="*/ 1510 h 1807"/>
                <a:gd name="T82" fmla="*/ 902 w 2949"/>
                <a:gd name="T83" fmla="*/ 1494 h 1807"/>
                <a:gd name="T84" fmla="*/ 833 w 2949"/>
                <a:gd name="T85" fmla="*/ 1468 h 1807"/>
                <a:gd name="T86" fmla="*/ 762 w 2949"/>
                <a:gd name="T87" fmla="*/ 1434 h 1807"/>
                <a:gd name="T88" fmla="*/ 685 w 2949"/>
                <a:gd name="T89" fmla="*/ 1413 h 1807"/>
                <a:gd name="T90" fmla="*/ 592 w 2949"/>
                <a:gd name="T91" fmla="*/ 1375 h 1807"/>
                <a:gd name="T92" fmla="*/ 559 w 2949"/>
                <a:gd name="T93" fmla="*/ 1440 h 1807"/>
                <a:gd name="T94" fmla="*/ 569 w 2949"/>
                <a:gd name="T95" fmla="*/ 1501 h 1807"/>
                <a:gd name="T96" fmla="*/ 478 w 2949"/>
                <a:gd name="T97" fmla="*/ 1504 h 1807"/>
                <a:gd name="T98" fmla="*/ 389 w 2949"/>
                <a:gd name="T99" fmla="*/ 1477 h 1807"/>
                <a:gd name="T100" fmla="*/ 328 w 2949"/>
                <a:gd name="T101" fmla="*/ 1478 h 1807"/>
                <a:gd name="T102" fmla="*/ 194 w 2949"/>
                <a:gd name="T103" fmla="*/ 1486 h 1807"/>
                <a:gd name="T104" fmla="*/ 120 w 2949"/>
                <a:gd name="T105" fmla="*/ 1469 h 1807"/>
                <a:gd name="T106" fmla="*/ 53 w 2949"/>
                <a:gd name="T107" fmla="*/ 1401 h 1807"/>
                <a:gd name="T108" fmla="*/ 9 w 2949"/>
                <a:gd name="T109" fmla="*/ 1348 h 1807"/>
                <a:gd name="T110" fmla="*/ 25 w 2949"/>
                <a:gd name="T111" fmla="*/ 1272 h 1807"/>
                <a:gd name="T112" fmla="*/ 78 w 2949"/>
                <a:gd name="T113" fmla="*/ 1215 h 1807"/>
                <a:gd name="T114" fmla="*/ 93 w 2949"/>
                <a:gd name="T115" fmla="*/ 1164 h 1807"/>
                <a:gd name="T116" fmla="*/ 141 w 2949"/>
                <a:gd name="T117" fmla="*/ 1112 h 1807"/>
                <a:gd name="T118" fmla="*/ 185 w 2949"/>
                <a:gd name="T119" fmla="*/ 1033 h 1807"/>
                <a:gd name="T120" fmla="*/ 208 w 2949"/>
                <a:gd name="T121" fmla="*/ 972 h 1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49" h="1807">
                  <a:moveTo>
                    <a:pt x="2407" y="0"/>
                  </a:moveTo>
                  <a:lnTo>
                    <a:pt x="2406" y="15"/>
                  </a:lnTo>
                  <a:lnTo>
                    <a:pt x="2407" y="22"/>
                  </a:lnTo>
                  <a:lnTo>
                    <a:pt x="2413" y="22"/>
                  </a:lnTo>
                  <a:lnTo>
                    <a:pt x="2415" y="27"/>
                  </a:lnTo>
                  <a:lnTo>
                    <a:pt x="2413" y="35"/>
                  </a:lnTo>
                  <a:lnTo>
                    <a:pt x="2413" y="39"/>
                  </a:lnTo>
                  <a:lnTo>
                    <a:pt x="2419" y="41"/>
                  </a:lnTo>
                  <a:lnTo>
                    <a:pt x="2419" y="47"/>
                  </a:lnTo>
                  <a:lnTo>
                    <a:pt x="2424" y="54"/>
                  </a:lnTo>
                  <a:lnTo>
                    <a:pt x="2431" y="53"/>
                  </a:lnTo>
                  <a:lnTo>
                    <a:pt x="2437" y="54"/>
                  </a:lnTo>
                  <a:lnTo>
                    <a:pt x="2442" y="59"/>
                  </a:lnTo>
                  <a:lnTo>
                    <a:pt x="2448" y="80"/>
                  </a:lnTo>
                  <a:lnTo>
                    <a:pt x="2451" y="89"/>
                  </a:lnTo>
                  <a:lnTo>
                    <a:pt x="2456" y="94"/>
                  </a:lnTo>
                  <a:lnTo>
                    <a:pt x="2454" y="97"/>
                  </a:lnTo>
                  <a:lnTo>
                    <a:pt x="2462" y="108"/>
                  </a:lnTo>
                  <a:lnTo>
                    <a:pt x="2459" y="115"/>
                  </a:lnTo>
                  <a:lnTo>
                    <a:pt x="2460" y="132"/>
                  </a:lnTo>
                  <a:lnTo>
                    <a:pt x="2465" y="136"/>
                  </a:lnTo>
                  <a:lnTo>
                    <a:pt x="2466" y="142"/>
                  </a:lnTo>
                  <a:lnTo>
                    <a:pt x="2477" y="146"/>
                  </a:lnTo>
                  <a:lnTo>
                    <a:pt x="2480" y="152"/>
                  </a:lnTo>
                  <a:lnTo>
                    <a:pt x="2489" y="152"/>
                  </a:lnTo>
                  <a:lnTo>
                    <a:pt x="2494" y="161"/>
                  </a:lnTo>
                  <a:lnTo>
                    <a:pt x="2494" y="165"/>
                  </a:lnTo>
                  <a:lnTo>
                    <a:pt x="2489" y="171"/>
                  </a:lnTo>
                  <a:lnTo>
                    <a:pt x="2500" y="177"/>
                  </a:lnTo>
                  <a:lnTo>
                    <a:pt x="2507" y="184"/>
                  </a:lnTo>
                  <a:lnTo>
                    <a:pt x="2501" y="193"/>
                  </a:lnTo>
                  <a:lnTo>
                    <a:pt x="2495" y="190"/>
                  </a:lnTo>
                  <a:lnTo>
                    <a:pt x="2491" y="194"/>
                  </a:lnTo>
                  <a:lnTo>
                    <a:pt x="2492" y="200"/>
                  </a:lnTo>
                  <a:lnTo>
                    <a:pt x="2498" y="205"/>
                  </a:lnTo>
                  <a:lnTo>
                    <a:pt x="2497" y="208"/>
                  </a:lnTo>
                  <a:lnTo>
                    <a:pt x="2501" y="218"/>
                  </a:lnTo>
                  <a:lnTo>
                    <a:pt x="2498" y="220"/>
                  </a:lnTo>
                  <a:lnTo>
                    <a:pt x="2500" y="225"/>
                  </a:lnTo>
                  <a:lnTo>
                    <a:pt x="2497" y="229"/>
                  </a:lnTo>
                  <a:lnTo>
                    <a:pt x="2498" y="237"/>
                  </a:lnTo>
                  <a:lnTo>
                    <a:pt x="2489" y="243"/>
                  </a:lnTo>
                  <a:lnTo>
                    <a:pt x="2497" y="249"/>
                  </a:lnTo>
                  <a:lnTo>
                    <a:pt x="2495" y="252"/>
                  </a:lnTo>
                  <a:lnTo>
                    <a:pt x="2498" y="252"/>
                  </a:lnTo>
                  <a:lnTo>
                    <a:pt x="2503" y="250"/>
                  </a:lnTo>
                  <a:lnTo>
                    <a:pt x="2510" y="243"/>
                  </a:lnTo>
                  <a:lnTo>
                    <a:pt x="2516" y="243"/>
                  </a:lnTo>
                  <a:lnTo>
                    <a:pt x="2521" y="238"/>
                  </a:lnTo>
                  <a:lnTo>
                    <a:pt x="2527" y="240"/>
                  </a:lnTo>
                  <a:lnTo>
                    <a:pt x="2530" y="241"/>
                  </a:lnTo>
                  <a:lnTo>
                    <a:pt x="2533" y="243"/>
                  </a:lnTo>
                  <a:lnTo>
                    <a:pt x="2541" y="237"/>
                  </a:lnTo>
                  <a:lnTo>
                    <a:pt x="2547" y="246"/>
                  </a:lnTo>
                  <a:lnTo>
                    <a:pt x="2550" y="255"/>
                  </a:lnTo>
                  <a:lnTo>
                    <a:pt x="2560" y="255"/>
                  </a:lnTo>
                  <a:lnTo>
                    <a:pt x="2568" y="252"/>
                  </a:lnTo>
                  <a:lnTo>
                    <a:pt x="2568" y="255"/>
                  </a:lnTo>
                  <a:lnTo>
                    <a:pt x="2574" y="266"/>
                  </a:lnTo>
                  <a:lnTo>
                    <a:pt x="2589" y="272"/>
                  </a:lnTo>
                  <a:lnTo>
                    <a:pt x="2591" y="273"/>
                  </a:lnTo>
                  <a:lnTo>
                    <a:pt x="2601" y="284"/>
                  </a:lnTo>
                  <a:lnTo>
                    <a:pt x="2609" y="291"/>
                  </a:lnTo>
                  <a:lnTo>
                    <a:pt x="2615" y="291"/>
                  </a:lnTo>
                  <a:lnTo>
                    <a:pt x="2618" y="288"/>
                  </a:lnTo>
                  <a:lnTo>
                    <a:pt x="2626" y="284"/>
                  </a:lnTo>
                  <a:lnTo>
                    <a:pt x="2626" y="276"/>
                  </a:lnTo>
                  <a:lnTo>
                    <a:pt x="2632" y="270"/>
                  </a:lnTo>
                  <a:lnTo>
                    <a:pt x="2632" y="258"/>
                  </a:lnTo>
                  <a:lnTo>
                    <a:pt x="2630" y="252"/>
                  </a:lnTo>
                  <a:lnTo>
                    <a:pt x="2639" y="252"/>
                  </a:lnTo>
                  <a:lnTo>
                    <a:pt x="2650" y="246"/>
                  </a:lnTo>
                  <a:lnTo>
                    <a:pt x="2653" y="237"/>
                  </a:lnTo>
                  <a:lnTo>
                    <a:pt x="2651" y="234"/>
                  </a:lnTo>
                  <a:lnTo>
                    <a:pt x="2662" y="232"/>
                  </a:lnTo>
                  <a:lnTo>
                    <a:pt x="2674" y="232"/>
                  </a:lnTo>
                  <a:lnTo>
                    <a:pt x="2686" y="226"/>
                  </a:lnTo>
                  <a:lnTo>
                    <a:pt x="2689" y="229"/>
                  </a:lnTo>
                  <a:lnTo>
                    <a:pt x="2695" y="237"/>
                  </a:lnTo>
                  <a:lnTo>
                    <a:pt x="2688" y="261"/>
                  </a:lnTo>
                  <a:lnTo>
                    <a:pt x="2689" y="267"/>
                  </a:lnTo>
                  <a:lnTo>
                    <a:pt x="2692" y="272"/>
                  </a:lnTo>
                  <a:lnTo>
                    <a:pt x="2712" y="273"/>
                  </a:lnTo>
                  <a:lnTo>
                    <a:pt x="2717" y="276"/>
                  </a:lnTo>
                  <a:lnTo>
                    <a:pt x="2723" y="264"/>
                  </a:lnTo>
                  <a:lnTo>
                    <a:pt x="2720" y="266"/>
                  </a:lnTo>
                  <a:lnTo>
                    <a:pt x="2721" y="237"/>
                  </a:lnTo>
                  <a:lnTo>
                    <a:pt x="2724" y="231"/>
                  </a:lnTo>
                  <a:lnTo>
                    <a:pt x="2735" y="229"/>
                  </a:lnTo>
                  <a:lnTo>
                    <a:pt x="2738" y="234"/>
                  </a:lnTo>
                  <a:lnTo>
                    <a:pt x="2750" y="231"/>
                  </a:lnTo>
                  <a:lnTo>
                    <a:pt x="2756" y="234"/>
                  </a:lnTo>
                  <a:lnTo>
                    <a:pt x="2756" y="240"/>
                  </a:lnTo>
                  <a:lnTo>
                    <a:pt x="2762" y="238"/>
                  </a:lnTo>
                  <a:lnTo>
                    <a:pt x="2767" y="244"/>
                  </a:lnTo>
                  <a:lnTo>
                    <a:pt x="2777" y="243"/>
                  </a:lnTo>
                  <a:lnTo>
                    <a:pt x="2774" y="246"/>
                  </a:lnTo>
                  <a:lnTo>
                    <a:pt x="2783" y="260"/>
                  </a:lnTo>
                  <a:lnTo>
                    <a:pt x="2788" y="261"/>
                  </a:lnTo>
                  <a:lnTo>
                    <a:pt x="2791" y="261"/>
                  </a:lnTo>
                  <a:lnTo>
                    <a:pt x="2799" y="266"/>
                  </a:lnTo>
                  <a:lnTo>
                    <a:pt x="2805" y="267"/>
                  </a:lnTo>
                  <a:lnTo>
                    <a:pt x="2809" y="267"/>
                  </a:lnTo>
                  <a:lnTo>
                    <a:pt x="2812" y="272"/>
                  </a:lnTo>
                  <a:lnTo>
                    <a:pt x="2815" y="278"/>
                  </a:lnTo>
                  <a:lnTo>
                    <a:pt x="2821" y="273"/>
                  </a:lnTo>
                  <a:lnTo>
                    <a:pt x="2827" y="273"/>
                  </a:lnTo>
                  <a:lnTo>
                    <a:pt x="2829" y="281"/>
                  </a:lnTo>
                  <a:lnTo>
                    <a:pt x="2833" y="284"/>
                  </a:lnTo>
                  <a:lnTo>
                    <a:pt x="2835" y="291"/>
                  </a:lnTo>
                  <a:lnTo>
                    <a:pt x="2841" y="302"/>
                  </a:lnTo>
                  <a:lnTo>
                    <a:pt x="2847" y="307"/>
                  </a:lnTo>
                  <a:lnTo>
                    <a:pt x="2850" y="316"/>
                  </a:lnTo>
                  <a:lnTo>
                    <a:pt x="2847" y="323"/>
                  </a:lnTo>
                  <a:lnTo>
                    <a:pt x="2847" y="326"/>
                  </a:lnTo>
                  <a:lnTo>
                    <a:pt x="2853" y="328"/>
                  </a:lnTo>
                  <a:lnTo>
                    <a:pt x="2859" y="326"/>
                  </a:lnTo>
                  <a:lnTo>
                    <a:pt x="2867" y="328"/>
                  </a:lnTo>
                  <a:lnTo>
                    <a:pt x="2868" y="332"/>
                  </a:lnTo>
                  <a:lnTo>
                    <a:pt x="2865" y="340"/>
                  </a:lnTo>
                  <a:lnTo>
                    <a:pt x="2865" y="343"/>
                  </a:lnTo>
                  <a:lnTo>
                    <a:pt x="2876" y="348"/>
                  </a:lnTo>
                  <a:lnTo>
                    <a:pt x="2873" y="364"/>
                  </a:lnTo>
                  <a:lnTo>
                    <a:pt x="2873" y="367"/>
                  </a:lnTo>
                  <a:lnTo>
                    <a:pt x="2874" y="375"/>
                  </a:lnTo>
                  <a:lnTo>
                    <a:pt x="2874" y="383"/>
                  </a:lnTo>
                  <a:lnTo>
                    <a:pt x="2870" y="389"/>
                  </a:lnTo>
                  <a:lnTo>
                    <a:pt x="2870" y="401"/>
                  </a:lnTo>
                  <a:lnTo>
                    <a:pt x="2868" y="410"/>
                  </a:lnTo>
                  <a:lnTo>
                    <a:pt x="2874" y="421"/>
                  </a:lnTo>
                  <a:lnTo>
                    <a:pt x="2876" y="427"/>
                  </a:lnTo>
                  <a:lnTo>
                    <a:pt x="2881" y="433"/>
                  </a:lnTo>
                  <a:lnTo>
                    <a:pt x="2887" y="428"/>
                  </a:lnTo>
                  <a:lnTo>
                    <a:pt x="2894" y="425"/>
                  </a:lnTo>
                  <a:lnTo>
                    <a:pt x="2899" y="425"/>
                  </a:lnTo>
                  <a:lnTo>
                    <a:pt x="2899" y="431"/>
                  </a:lnTo>
                  <a:lnTo>
                    <a:pt x="2899" y="434"/>
                  </a:lnTo>
                  <a:lnTo>
                    <a:pt x="2912" y="440"/>
                  </a:lnTo>
                  <a:lnTo>
                    <a:pt x="2914" y="442"/>
                  </a:lnTo>
                  <a:lnTo>
                    <a:pt x="2914" y="449"/>
                  </a:lnTo>
                  <a:lnTo>
                    <a:pt x="2920" y="456"/>
                  </a:lnTo>
                  <a:lnTo>
                    <a:pt x="2926" y="462"/>
                  </a:lnTo>
                  <a:lnTo>
                    <a:pt x="2931" y="468"/>
                  </a:lnTo>
                  <a:lnTo>
                    <a:pt x="2932" y="478"/>
                  </a:lnTo>
                  <a:lnTo>
                    <a:pt x="2943" y="480"/>
                  </a:lnTo>
                  <a:lnTo>
                    <a:pt x="2946" y="483"/>
                  </a:lnTo>
                  <a:lnTo>
                    <a:pt x="2949" y="495"/>
                  </a:lnTo>
                  <a:lnTo>
                    <a:pt x="2947" y="503"/>
                  </a:lnTo>
                  <a:lnTo>
                    <a:pt x="2940" y="504"/>
                  </a:lnTo>
                  <a:lnTo>
                    <a:pt x="2931" y="501"/>
                  </a:lnTo>
                  <a:lnTo>
                    <a:pt x="2929" y="510"/>
                  </a:lnTo>
                  <a:lnTo>
                    <a:pt x="2932" y="519"/>
                  </a:lnTo>
                  <a:lnTo>
                    <a:pt x="2929" y="522"/>
                  </a:lnTo>
                  <a:lnTo>
                    <a:pt x="2923" y="525"/>
                  </a:lnTo>
                  <a:lnTo>
                    <a:pt x="2918" y="530"/>
                  </a:lnTo>
                  <a:lnTo>
                    <a:pt x="2911" y="542"/>
                  </a:lnTo>
                  <a:lnTo>
                    <a:pt x="2906" y="545"/>
                  </a:lnTo>
                  <a:lnTo>
                    <a:pt x="2902" y="544"/>
                  </a:lnTo>
                  <a:lnTo>
                    <a:pt x="2896" y="547"/>
                  </a:lnTo>
                  <a:lnTo>
                    <a:pt x="2890" y="553"/>
                  </a:lnTo>
                  <a:lnTo>
                    <a:pt x="2888" y="559"/>
                  </a:lnTo>
                  <a:lnTo>
                    <a:pt x="2881" y="567"/>
                  </a:lnTo>
                  <a:lnTo>
                    <a:pt x="2873" y="574"/>
                  </a:lnTo>
                  <a:lnTo>
                    <a:pt x="2864" y="585"/>
                  </a:lnTo>
                  <a:lnTo>
                    <a:pt x="2850" y="591"/>
                  </a:lnTo>
                  <a:lnTo>
                    <a:pt x="2847" y="595"/>
                  </a:lnTo>
                  <a:lnTo>
                    <a:pt x="2844" y="592"/>
                  </a:lnTo>
                  <a:lnTo>
                    <a:pt x="2835" y="598"/>
                  </a:lnTo>
                  <a:lnTo>
                    <a:pt x="2840" y="603"/>
                  </a:lnTo>
                  <a:lnTo>
                    <a:pt x="2837" y="608"/>
                  </a:lnTo>
                  <a:lnTo>
                    <a:pt x="2847" y="609"/>
                  </a:lnTo>
                  <a:lnTo>
                    <a:pt x="2850" y="614"/>
                  </a:lnTo>
                  <a:lnTo>
                    <a:pt x="2850" y="617"/>
                  </a:lnTo>
                  <a:lnTo>
                    <a:pt x="2843" y="620"/>
                  </a:lnTo>
                  <a:lnTo>
                    <a:pt x="2837" y="626"/>
                  </a:lnTo>
                  <a:lnTo>
                    <a:pt x="2838" y="632"/>
                  </a:lnTo>
                  <a:lnTo>
                    <a:pt x="2841" y="636"/>
                  </a:lnTo>
                  <a:lnTo>
                    <a:pt x="2844" y="644"/>
                  </a:lnTo>
                  <a:lnTo>
                    <a:pt x="2843" y="665"/>
                  </a:lnTo>
                  <a:lnTo>
                    <a:pt x="2833" y="677"/>
                  </a:lnTo>
                  <a:lnTo>
                    <a:pt x="2829" y="684"/>
                  </a:lnTo>
                  <a:lnTo>
                    <a:pt x="2829" y="691"/>
                  </a:lnTo>
                  <a:lnTo>
                    <a:pt x="2823" y="705"/>
                  </a:lnTo>
                  <a:lnTo>
                    <a:pt x="2821" y="711"/>
                  </a:lnTo>
                  <a:lnTo>
                    <a:pt x="2823" y="722"/>
                  </a:lnTo>
                  <a:lnTo>
                    <a:pt x="2829" y="731"/>
                  </a:lnTo>
                  <a:lnTo>
                    <a:pt x="2830" y="741"/>
                  </a:lnTo>
                  <a:lnTo>
                    <a:pt x="2824" y="738"/>
                  </a:lnTo>
                  <a:lnTo>
                    <a:pt x="2817" y="741"/>
                  </a:lnTo>
                  <a:lnTo>
                    <a:pt x="2809" y="738"/>
                  </a:lnTo>
                  <a:lnTo>
                    <a:pt x="2805" y="732"/>
                  </a:lnTo>
                  <a:lnTo>
                    <a:pt x="2793" y="731"/>
                  </a:lnTo>
                  <a:lnTo>
                    <a:pt x="2783" y="726"/>
                  </a:lnTo>
                  <a:lnTo>
                    <a:pt x="2777" y="725"/>
                  </a:lnTo>
                  <a:lnTo>
                    <a:pt x="2771" y="729"/>
                  </a:lnTo>
                  <a:lnTo>
                    <a:pt x="2756" y="729"/>
                  </a:lnTo>
                  <a:lnTo>
                    <a:pt x="2750" y="732"/>
                  </a:lnTo>
                  <a:lnTo>
                    <a:pt x="2744" y="743"/>
                  </a:lnTo>
                  <a:lnTo>
                    <a:pt x="2747" y="750"/>
                  </a:lnTo>
                  <a:lnTo>
                    <a:pt x="2744" y="753"/>
                  </a:lnTo>
                  <a:lnTo>
                    <a:pt x="2735" y="756"/>
                  </a:lnTo>
                  <a:lnTo>
                    <a:pt x="2730" y="760"/>
                  </a:lnTo>
                  <a:lnTo>
                    <a:pt x="2726" y="772"/>
                  </a:lnTo>
                  <a:lnTo>
                    <a:pt x="2723" y="782"/>
                  </a:lnTo>
                  <a:lnTo>
                    <a:pt x="2717" y="790"/>
                  </a:lnTo>
                  <a:lnTo>
                    <a:pt x="2718" y="793"/>
                  </a:lnTo>
                  <a:lnTo>
                    <a:pt x="2724" y="801"/>
                  </a:lnTo>
                  <a:lnTo>
                    <a:pt x="2733" y="801"/>
                  </a:lnTo>
                  <a:lnTo>
                    <a:pt x="2738" y="798"/>
                  </a:lnTo>
                  <a:lnTo>
                    <a:pt x="2742" y="798"/>
                  </a:lnTo>
                  <a:lnTo>
                    <a:pt x="2745" y="804"/>
                  </a:lnTo>
                  <a:lnTo>
                    <a:pt x="2738" y="817"/>
                  </a:lnTo>
                  <a:lnTo>
                    <a:pt x="2732" y="822"/>
                  </a:lnTo>
                  <a:lnTo>
                    <a:pt x="2718" y="820"/>
                  </a:lnTo>
                  <a:lnTo>
                    <a:pt x="2708" y="829"/>
                  </a:lnTo>
                  <a:lnTo>
                    <a:pt x="2714" y="832"/>
                  </a:lnTo>
                  <a:lnTo>
                    <a:pt x="2712" y="837"/>
                  </a:lnTo>
                  <a:lnTo>
                    <a:pt x="2708" y="842"/>
                  </a:lnTo>
                  <a:lnTo>
                    <a:pt x="2697" y="839"/>
                  </a:lnTo>
                  <a:lnTo>
                    <a:pt x="2694" y="846"/>
                  </a:lnTo>
                  <a:lnTo>
                    <a:pt x="2683" y="851"/>
                  </a:lnTo>
                  <a:lnTo>
                    <a:pt x="2677" y="851"/>
                  </a:lnTo>
                  <a:lnTo>
                    <a:pt x="2674" y="855"/>
                  </a:lnTo>
                  <a:lnTo>
                    <a:pt x="2667" y="861"/>
                  </a:lnTo>
                  <a:lnTo>
                    <a:pt x="2657" y="855"/>
                  </a:lnTo>
                  <a:lnTo>
                    <a:pt x="2656" y="851"/>
                  </a:lnTo>
                  <a:lnTo>
                    <a:pt x="2659" y="848"/>
                  </a:lnTo>
                  <a:lnTo>
                    <a:pt x="2657" y="845"/>
                  </a:lnTo>
                  <a:lnTo>
                    <a:pt x="2654" y="845"/>
                  </a:lnTo>
                  <a:lnTo>
                    <a:pt x="2651" y="854"/>
                  </a:lnTo>
                  <a:lnTo>
                    <a:pt x="2657" y="863"/>
                  </a:lnTo>
                  <a:lnTo>
                    <a:pt x="2659" y="869"/>
                  </a:lnTo>
                  <a:lnTo>
                    <a:pt x="2653" y="869"/>
                  </a:lnTo>
                  <a:lnTo>
                    <a:pt x="2645" y="878"/>
                  </a:lnTo>
                  <a:lnTo>
                    <a:pt x="2633" y="883"/>
                  </a:lnTo>
                  <a:lnTo>
                    <a:pt x="2624" y="884"/>
                  </a:lnTo>
                  <a:lnTo>
                    <a:pt x="2616" y="889"/>
                  </a:lnTo>
                  <a:lnTo>
                    <a:pt x="2612" y="892"/>
                  </a:lnTo>
                  <a:lnTo>
                    <a:pt x="2613" y="895"/>
                  </a:lnTo>
                  <a:lnTo>
                    <a:pt x="2607" y="905"/>
                  </a:lnTo>
                  <a:lnTo>
                    <a:pt x="2607" y="921"/>
                  </a:lnTo>
                  <a:lnTo>
                    <a:pt x="2586" y="916"/>
                  </a:lnTo>
                  <a:lnTo>
                    <a:pt x="2562" y="908"/>
                  </a:lnTo>
                  <a:lnTo>
                    <a:pt x="2551" y="901"/>
                  </a:lnTo>
                  <a:lnTo>
                    <a:pt x="2547" y="895"/>
                  </a:lnTo>
                  <a:lnTo>
                    <a:pt x="2541" y="884"/>
                  </a:lnTo>
                  <a:lnTo>
                    <a:pt x="2550" y="881"/>
                  </a:lnTo>
                  <a:lnTo>
                    <a:pt x="2553" y="878"/>
                  </a:lnTo>
                  <a:lnTo>
                    <a:pt x="2556" y="866"/>
                  </a:lnTo>
                  <a:lnTo>
                    <a:pt x="2548" y="855"/>
                  </a:lnTo>
                  <a:lnTo>
                    <a:pt x="2535" y="848"/>
                  </a:lnTo>
                  <a:lnTo>
                    <a:pt x="2515" y="846"/>
                  </a:lnTo>
                  <a:lnTo>
                    <a:pt x="2498" y="848"/>
                  </a:lnTo>
                  <a:lnTo>
                    <a:pt x="2484" y="849"/>
                  </a:lnTo>
                  <a:lnTo>
                    <a:pt x="2466" y="857"/>
                  </a:lnTo>
                  <a:lnTo>
                    <a:pt x="2424" y="878"/>
                  </a:lnTo>
                  <a:lnTo>
                    <a:pt x="2393" y="902"/>
                  </a:lnTo>
                  <a:lnTo>
                    <a:pt x="2380" y="916"/>
                  </a:lnTo>
                  <a:lnTo>
                    <a:pt x="2374" y="927"/>
                  </a:lnTo>
                  <a:lnTo>
                    <a:pt x="2362" y="939"/>
                  </a:lnTo>
                  <a:lnTo>
                    <a:pt x="2351" y="946"/>
                  </a:lnTo>
                  <a:lnTo>
                    <a:pt x="2337" y="951"/>
                  </a:lnTo>
                  <a:lnTo>
                    <a:pt x="2334" y="956"/>
                  </a:lnTo>
                  <a:lnTo>
                    <a:pt x="2330" y="954"/>
                  </a:lnTo>
                  <a:lnTo>
                    <a:pt x="2322" y="959"/>
                  </a:lnTo>
                  <a:lnTo>
                    <a:pt x="2319" y="965"/>
                  </a:lnTo>
                  <a:lnTo>
                    <a:pt x="2307" y="972"/>
                  </a:lnTo>
                  <a:lnTo>
                    <a:pt x="2302" y="978"/>
                  </a:lnTo>
                  <a:lnTo>
                    <a:pt x="2298" y="977"/>
                  </a:lnTo>
                  <a:lnTo>
                    <a:pt x="2292" y="978"/>
                  </a:lnTo>
                  <a:lnTo>
                    <a:pt x="2287" y="977"/>
                  </a:lnTo>
                  <a:lnTo>
                    <a:pt x="2277" y="984"/>
                  </a:lnTo>
                  <a:lnTo>
                    <a:pt x="2252" y="1006"/>
                  </a:lnTo>
                  <a:lnTo>
                    <a:pt x="2211" y="1054"/>
                  </a:lnTo>
                  <a:lnTo>
                    <a:pt x="2204" y="1068"/>
                  </a:lnTo>
                  <a:lnTo>
                    <a:pt x="2201" y="1062"/>
                  </a:lnTo>
                  <a:lnTo>
                    <a:pt x="2195" y="1067"/>
                  </a:lnTo>
                  <a:lnTo>
                    <a:pt x="2192" y="1070"/>
                  </a:lnTo>
                  <a:lnTo>
                    <a:pt x="2184" y="1071"/>
                  </a:lnTo>
                  <a:lnTo>
                    <a:pt x="2176" y="1070"/>
                  </a:lnTo>
                  <a:lnTo>
                    <a:pt x="2167" y="1065"/>
                  </a:lnTo>
                  <a:lnTo>
                    <a:pt x="2163" y="1065"/>
                  </a:lnTo>
                  <a:lnTo>
                    <a:pt x="2158" y="1060"/>
                  </a:lnTo>
                  <a:lnTo>
                    <a:pt x="2154" y="1059"/>
                  </a:lnTo>
                  <a:lnTo>
                    <a:pt x="2140" y="1060"/>
                  </a:lnTo>
                  <a:lnTo>
                    <a:pt x="2131" y="1063"/>
                  </a:lnTo>
                  <a:lnTo>
                    <a:pt x="2107" y="1076"/>
                  </a:lnTo>
                  <a:lnTo>
                    <a:pt x="2079" y="1094"/>
                  </a:lnTo>
                  <a:lnTo>
                    <a:pt x="2070" y="1097"/>
                  </a:lnTo>
                  <a:lnTo>
                    <a:pt x="2046" y="1120"/>
                  </a:lnTo>
                  <a:lnTo>
                    <a:pt x="2041" y="1123"/>
                  </a:lnTo>
                  <a:lnTo>
                    <a:pt x="2014" y="1153"/>
                  </a:lnTo>
                  <a:lnTo>
                    <a:pt x="2013" y="1152"/>
                  </a:lnTo>
                  <a:lnTo>
                    <a:pt x="2011" y="1155"/>
                  </a:lnTo>
                  <a:lnTo>
                    <a:pt x="2000" y="1170"/>
                  </a:lnTo>
                  <a:lnTo>
                    <a:pt x="1996" y="1177"/>
                  </a:lnTo>
                  <a:lnTo>
                    <a:pt x="1994" y="1177"/>
                  </a:lnTo>
                  <a:lnTo>
                    <a:pt x="1976" y="1205"/>
                  </a:lnTo>
                  <a:lnTo>
                    <a:pt x="1967" y="1222"/>
                  </a:lnTo>
                  <a:lnTo>
                    <a:pt x="1946" y="1270"/>
                  </a:lnTo>
                  <a:lnTo>
                    <a:pt x="1947" y="1275"/>
                  </a:lnTo>
                  <a:lnTo>
                    <a:pt x="1944" y="1279"/>
                  </a:lnTo>
                  <a:lnTo>
                    <a:pt x="1934" y="1317"/>
                  </a:lnTo>
                  <a:lnTo>
                    <a:pt x="1931" y="1337"/>
                  </a:lnTo>
                  <a:lnTo>
                    <a:pt x="1932" y="1340"/>
                  </a:lnTo>
                  <a:lnTo>
                    <a:pt x="1940" y="1343"/>
                  </a:lnTo>
                  <a:lnTo>
                    <a:pt x="1944" y="1351"/>
                  </a:lnTo>
                  <a:lnTo>
                    <a:pt x="1938" y="1375"/>
                  </a:lnTo>
                  <a:lnTo>
                    <a:pt x="1932" y="1436"/>
                  </a:lnTo>
                  <a:lnTo>
                    <a:pt x="1932" y="1445"/>
                  </a:lnTo>
                  <a:lnTo>
                    <a:pt x="1931" y="1497"/>
                  </a:lnTo>
                  <a:lnTo>
                    <a:pt x="1929" y="1504"/>
                  </a:lnTo>
                  <a:lnTo>
                    <a:pt x="1932" y="1503"/>
                  </a:lnTo>
                  <a:lnTo>
                    <a:pt x="1929" y="1551"/>
                  </a:lnTo>
                  <a:lnTo>
                    <a:pt x="1931" y="1577"/>
                  </a:lnTo>
                  <a:lnTo>
                    <a:pt x="1932" y="1585"/>
                  </a:lnTo>
                  <a:lnTo>
                    <a:pt x="1937" y="1627"/>
                  </a:lnTo>
                  <a:lnTo>
                    <a:pt x="1940" y="1644"/>
                  </a:lnTo>
                  <a:lnTo>
                    <a:pt x="1944" y="1649"/>
                  </a:lnTo>
                  <a:lnTo>
                    <a:pt x="1953" y="1652"/>
                  </a:lnTo>
                  <a:lnTo>
                    <a:pt x="1958" y="1656"/>
                  </a:lnTo>
                  <a:lnTo>
                    <a:pt x="1967" y="1659"/>
                  </a:lnTo>
                  <a:lnTo>
                    <a:pt x="1970" y="1656"/>
                  </a:lnTo>
                  <a:lnTo>
                    <a:pt x="1975" y="1662"/>
                  </a:lnTo>
                  <a:lnTo>
                    <a:pt x="1979" y="1661"/>
                  </a:lnTo>
                  <a:lnTo>
                    <a:pt x="1987" y="1665"/>
                  </a:lnTo>
                  <a:lnTo>
                    <a:pt x="1981" y="1674"/>
                  </a:lnTo>
                  <a:lnTo>
                    <a:pt x="1985" y="1681"/>
                  </a:lnTo>
                  <a:lnTo>
                    <a:pt x="1982" y="1687"/>
                  </a:lnTo>
                  <a:lnTo>
                    <a:pt x="1988" y="1691"/>
                  </a:lnTo>
                  <a:lnTo>
                    <a:pt x="1999" y="1694"/>
                  </a:lnTo>
                  <a:lnTo>
                    <a:pt x="1999" y="1700"/>
                  </a:lnTo>
                  <a:lnTo>
                    <a:pt x="2003" y="1703"/>
                  </a:lnTo>
                  <a:lnTo>
                    <a:pt x="2000" y="1708"/>
                  </a:lnTo>
                  <a:lnTo>
                    <a:pt x="2005" y="1711"/>
                  </a:lnTo>
                  <a:lnTo>
                    <a:pt x="2009" y="1728"/>
                  </a:lnTo>
                  <a:lnTo>
                    <a:pt x="1997" y="1728"/>
                  </a:lnTo>
                  <a:lnTo>
                    <a:pt x="1993" y="1729"/>
                  </a:lnTo>
                  <a:lnTo>
                    <a:pt x="1988" y="1728"/>
                  </a:lnTo>
                  <a:lnTo>
                    <a:pt x="1982" y="1728"/>
                  </a:lnTo>
                  <a:lnTo>
                    <a:pt x="1979" y="1726"/>
                  </a:lnTo>
                  <a:lnTo>
                    <a:pt x="1972" y="1729"/>
                  </a:lnTo>
                  <a:lnTo>
                    <a:pt x="1967" y="1735"/>
                  </a:lnTo>
                  <a:lnTo>
                    <a:pt x="1958" y="1735"/>
                  </a:lnTo>
                  <a:lnTo>
                    <a:pt x="1949" y="1728"/>
                  </a:lnTo>
                  <a:lnTo>
                    <a:pt x="1947" y="1722"/>
                  </a:lnTo>
                  <a:lnTo>
                    <a:pt x="1943" y="1720"/>
                  </a:lnTo>
                  <a:lnTo>
                    <a:pt x="1937" y="1711"/>
                  </a:lnTo>
                  <a:lnTo>
                    <a:pt x="1932" y="1697"/>
                  </a:lnTo>
                  <a:lnTo>
                    <a:pt x="1928" y="1697"/>
                  </a:lnTo>
                  <a:lnTo>
                    <a:pt x="1917" y="1703"/>
                  </a:lnTo>
                  <a:lnTo>
                    <a:pt x="1909" y="1699"/>
                  </a:lnTo>
                  <a:lnTo>
                    <a:pt x="1903" y="1697"/>
                  </a:lnTo>
                  <a:lnTo>
                    <a:pt x="1897" y="1702"/>
                  </a:lnTo>
                  <a:lnTo>
                    <a:pt x="1891" y="1703"/>
                  </a:lnTo>
                  <a:lnTo>
                    <a:pt x="1885" y="1697"/>
                  </a:lnTo>
                  <a:lnTo>
                    <a:pt x="1879" y="1691"/>
                  </a:lnTo>
                  <a:lnTo>
                    <a:pt x="1870" y="1697"/>
                  </a:lnTo>
                  <a:lnTo>
                    <a:pt x="1862" y="1711"/>
                  </a:lnTo>
                  <a:lnTo>
                    <a:pt x="1853" y="1711"/>
                  </a:lnTo>
                  <a:lnTo>
                    <a:pt x="1846" y="1706"/>
                  </a:lnTo>
                  <a:lnTo>
                    <a:pt x="1844" y="1708"/>
                  </a:lnTo>
                  <a:lnTo>
                    <a:pt x="1833" y="1702"/>
                  </a:lnTo>
                  <a:lnTo>
                    <a:pt x="1830" y="1705"/>
                  </a:lnTo>
                  <a:lnTo>
                    <a:pt x="1829" y="1712"/>
                  </a:lnTo>
                  <a:lnTo>
                    <a:pt x="1826" y="1712"/>
                  </a:lnTo>
                  <a:lnTo>
                    <a:pt x="1815" y="1709"/>
                  </a:lnTo>
                  <a:lnTo>
                    <a:pt x="1812" y="1714"/>
                  </a:lnTo>
                  <a:lnTo>
                    <a:pt x="1812" y="1719"/>
                  </a:lnTo>
                  <a:lnTo>
                    <a:pt x="1809" y="1725"/>
                  </a:lnTo>
                  <a:lnTo>
                    <a:pt x="1803" y="1723"/>
                  </a:lnTo>
                  <a:lnTo>
                    <a:pt x="1794" y="1737"/>
                  </a:lnTo>
                  <a:lnTo>
                    <a:pt x="1794" y="1741"/>
                  </a:lnTo>
                  <a:lnTo>
                    <a:pt x="1783" y="1741"/>
                  </a:lnTo>
                  <a:lnTo>
                    <a:pt x="1780" y="1746"/>
                  </a:lnTo>
                  <a:lnTo>
                    <a:pt x="1776" y="1746"/>
                  </a:lnTo>
                  <a:lnTo>
                    <a:pt x="1770" y="1740"/>
                  </a:lnTo>
                  <a:lnTo>
                    <a:pt x="1767" y="1734"/>
                  </a:lnTo>
                  <a:lnTo>
                    <a:pt x="1751" y="1737"/>
                  </a:lnTo>
                  <a:lnTo>
                    <a:pt x="1748" y="1737"/>
                  </a:lnTo>
                  <a:lnTo>
                    <a:pt x="1745" y="1738"/>
                  </a:lnTo>
                  <a:lnTo>
                    <a:pt x="1736" y="1746"/>
                  </a:lnTo>
                  <a:lnTo>
                    <a:pt x="1732" y="1749"/>
                  </a:lnTo>
                  <a:lnTo>
                    <a:pt x="1721" y="1750"/>
                  </a:lnTo>
                  <a:lnTo>
                    <a:pt x="1718" y="1764"/>
                  </a:lnTo>
                  <a:lnTo>
                    <a:pt x="1715" y="1766"/>
                  </a:lnTo>
                  <a:lnTo>
                    <a:pt x="1707" y="1764"/>
                  </a:lnTo>
                  <a:lnTo>
                    <a:pt x="1714" y="1776"/>
                  </a:lnTo>
                  <a:lnTo>
                    <a:pt x="1712" y="1781"/>
                  </a:lnTo>
                  <a:lnTo>
                    <a:pt x="1720" y="1787"/>
                  </a:lnTo>
                  <a:lnTo>
                    <a:pt x="1721" y="1791"/>
                  </a:lnTo>
                  <a:lnTo>
                    <a:pt x="1721" y="1801"/>
                  </a:lnTo>
                  <a:lnTo>
                    <a:pt x="1718" y="1802"/>
                  </a:lnTo>
                  <a:lnTo>
                    <a:pt x="1709" y="1801"/>
                  </a:lnTo>
                  <a:lnTo>
                    <a:pt x="1706" y="1799"/>
                  </a:lnTo>
                  <a:lnTo>
                    <a:pt x="1697" y="1799"/>
                  </a:lnTo>
                  <a:lnTo>
                    <a:pt x="1683" y="1796"/>
                  </a:lnTo>
                  <a:lnTo>
                    <a:pt x="1673" y="1791"/>
                  </a:lnTo>
                  <a:lnTo>
                    <a:pt x="1670" y="1788"/>
                  </a:lnTo>
                  <a:lnTo>
                    <a:pt x="1654" y="1788"/>
                  </a:lnTo>
                  <a:lnTo>
                    <a:pt x="1651" y="1790"/>
                  </a:lnTo>
                  <a:lnTo>
                    <a:pt x="1651" y="1796"/>
                  </a:lnTo>
                  <a:lnTo>
                    <a:pt x="1644" y="1807"/>
                  </a:lnTo>
                  <a:lnTo>
                    <a:pt x="1635" y="1807"/>
                  </a:lnTo>
                  <a:lnTo>
                    <a:pt x="1626" y="1804"/>
                  </a:lnTo>
                  <a:lnTo>
                    <a:pt x="1619" y="1799"/>
                  </a:lnTo>
                  <a:lnTo>
                    <a:pt x="1609" y="1801"/>
                  </a:lnTo>
                  <a:lnTo>
                    <a:pt x="1600" y="1785"/>
                  </a:lnTo>
                  <a:lnTo>
                    <a:pt x="1594" y="1782"/>
                  </a:lnTo>
                  <a:lnTo>
                    <a:pt x="1594" y="1778"/>
                  </a:lnTo>
                  <a:lnTo>
                    <a:pt x="1589" y="1778"/>
                  </a:lnTo>
                  <a:lnTo>
                    <a:pt x="1580" y="1772"/>
                  </a:lnTo>
                  <a:lnTo>
                    <a:pt x="1582" y="1764"/>
                  </a:lnTo>
                  <a:lnTo>
                    <a:pt x="1580" y="1760"/>
                  </a:lnTo>
                  <a:lnTo>
                    <a:pt x="1569" y="1761"/>
                  </a:lnTo>
                  <a:lnTo>
                    <a:pt x="1557" y="1756"/>
                  </a:lnTo>
                  <a:lnTo>
                    <a:pt x="1554" y="1753"/>
                  </a:lnTo>
                  <a:lnTo>
                    <a:pt x="1545" y="1753"/>
                  </a:lnTo>
                  <a:lnTo>
                    <a:pt x="1533" y="1749"/>
                  </a:lnTo>
                  <a:lnTo>
                    <a:pt x="1530" y="1740"/>
                  </a:lnTo>
                  <a:lnTo>
                    <a:pt x="1522" y="1741"/>
                  </a:lnTo>
                  <a:lnTo>
                    <a:pt x="1518" y="1740"/>
                  </a:lnTo>
                  <a:lnTo>
                    <a:pt x="1515" y="1734"/>
                  </a:lnTo>
                  <a:lnTo>
                    <a:pt x="1507" y="1731"/>
                  </a:lnTo>
                  <a:lnTo>
                    <a:pt x="1503" y="1735"/>
                  </a:lnTo>
                  <a:lnTo>
                    <a:pt x="1498" y="1735"/>
                  </a:lnTo>
                  <a:lnTo>
                    <a:pt x="1487" y="1728"/>
                  </a:lnTo>
                  <a:lnTo>
                    <a:pt x="1478" y="1723"/>
                  </a:lnTo>
                  <a:lnTo>
                    <a:pt x="1472" y="1731"/>
                  </a:lnTo>
                  <a:lnTo>
                    <a:pt x="1460" y="1734"/>
                  </a:lnTo>
                  <a:lnTo>
                    <a:pt x="1449" y="1740"/>
                  </a:lnTo>
                  <a:lnTo>
                    <a:pt x="1434" y="1738"/>
                  </a:lnTo>
                  <a:lnTo>
                    <a:pt x="1427" y="1734"/>
                  </a:lnTo>
                  <a:lnTo>
                    <a:pt x="1421" y="1734"/>
                  </a:lnTo>
                  <a:lnTo>
                    <a:pt x="1413" y="1740"/>
                  </a:lnTo>
                  <a:lnTo>
                    <a:pt x="1407" y="1741"/>
                  </a:lnTo>
                  <a:lnTo>
                    <a:pt x="1402" y="1746"/>
                  </a:lnTo>
                  <a:lnTo>
                    <a:pt x="1399" y="1755"/>
                  </a:lnTo>
                  <a:lnTo>
                    <a:pt x="1396" y="1756"/>
                  </a:lnTo>
                  <a:lnTo>
                    <a:pt x="1396" y="1766"/>
                  </a:lnTo>
                  <a:lnTo>
                    <a:pt x="1381" y="1773"/>
                  </a:lnTo>
                  <a:lnTo>
                    <a:pt x="1380" y="1781"/>
                  </a:lnTo>
                  <a:lnTo>
                    <a:pt x="1372" y="1779"/>
                  </a:lnTo>
                  <a:lnTo>
                    <a:pt x="1363" y="1785"/>
                  </a:lnTo>
                  <a:lnTo>
                    <a:pt x="1349" y="1784"/>
                  </a:lnTo>
                  <a:lnTo>
                    <a:pt x="1343" y="1787"/>
                  </a:lnTo>
                  <a:lnTo>
                    <a:pt x="1339" y="1793"/>
                  </a:lnTo>
                  <a:lnTo>
                    <a:pt x="1331" y="1785"/>
                  </a:lnTo>
                  <a:lnTo>
                    <a:pt x="1322" y="1781"/>
                  </a:lnTo>
                  <a:lnTo>
                    <a:pt x="1317" y="1773"/>
                  </a:lnTo>
                  <a:lnTo>
                    <a:pt x="1314" y="1772"/>
                  </a:lnTo>
                  <a:lnTo>
                    <a:pt x="1308" y="1766"/>
                  </a:lnTo>
                  <a:lnTo>
                    <a:pt x="1307" y="1758"/>
                  </a:lnTo>
                  <a:lnTo>
                    <a:pt x="1307" y="1747"/>
                  </a:lnTo>
                  <a:lnTo>
                    <a:pt x="1305" y="1744"/>
                  </a:lnTo>
                  <a:lnTo>
                    <a:pt x="1307" y="1732"/>
                  </a:lnTo>
                  <a:lnTo>
                    <a:pt x="1298" y="1729"/>
                  </a:lnTo>
                  <a:lnTo>
                    <a:pt x="1296" y="1725"/>
                  </a:lnTo>
                  <a:lnTo>
                    <a:pt x="1298" y="1717"/>
                  </a:lnTo>
                  <a:lnTo>
                    <a:pt x="1293" y="1709"/>
                  </a:lnTo>
                  <a:lnTo>
                    <a:pt x="1283" y="1715"/>
                  </a:lnTo>
                  <a:lnTo>
                    <a:pt x="1272" y="1712"/>
                  </a:lnTo>
                  <a:lnTo>
                    <a:pt x="1270" y="1714"/>
                  </a:lnTo>
                  <a:lnTo>
                    <a:pt x="1263" y="1711"/>
                  </a:lnTo>
                  <a:lnTo>
                    <a:pt x="1261" y="1703"/>
                  </a:lnTo>
                  <a:lnTo>
                    <a:pt x="1252" y="1699"/>
                  </a:lnTo>
                  <a:lnTo>
                    <a:pt x="1249" y="1702"/>
                  </a:lnTo>
                  <a:lnTo>
                    <a:pt x="1243" y="1697"/>
                  </a:lnTo>
                  <a:lnTo>
                    <a:pt x="1240" y="1690"/>
                  </a:lnTo>
                  <a:lnTo>
                    <a:pt x="1228" y="1682"/>
                  </a:lnTo>
                  <a:lnTo>
                    <a:pt x="1225" y="1685"/>
                  </a:lnTo>
                  <a:lnTo>
                    <a:pt x="1217" y="1679"/>
                  </a:lnTo>
                  <a:lnTo>
                    <a:pt x="1210" y="1684"/>
                  </a:lnTo>
                  <a:lnTo>
                    <a:pt x="1193" y="1681"/>
                  </a:lnTo>
                  <a:lnTo>
                    <a:pt x="1184" y="1674"/>
                  </a:lnTo>
                  <a:lnTo>
                    <a:pt x="1175" y="1677"/>
                  </a:lnTo>
                  <a:lnTo>
                    <a:pt x="1172" y="1668"/>
                  </a:lnTo>
                  <a:lnTo>
                    <a:pt x="1172" y="1659"/>
                  </a:lnTo>
                  <a:lnTo>
                    <a:pt x="1178" y="1646"/>
                  </a:lnTo>
                  <a:lnTo>
                    <a:pt x="1178" y="1633"/>
                  </a:lnTo>
                  <a:lnTo>
                    <a:pt x="1184" y="1624"/>
                  </a:lnTo>
                  <a:lnTo>
                    <a:pt x="1187" y="1621"/>
                  </a:lnTo>
                  <a:lnTo>
                    <a:pt x="1199" y="1621"/>
                  </a:lnTo>
                  <a:lnTo>
                    <a:pt x="1208" y="1614"/>
                  </a:lnTo>
                  <a:lnTo>
                    <a:pt x="1205" y="1608"/>
                  </a:lnTo>
                  <a:lnTo>
                    <a:pt x="1201" y="1609"/>
                  </a:lnTo>
                  <a:lnTo>
                    <a:pt x="1188" y="1608"/>
                  </a:lnTo>
                  <a:lnTo>
                    <a:pt x="1182" y="1603"/>
                  </a:lnTo>
                  <a:lnTo>
                    <a:pt x="1175" y="1601"/>
                  </a:lnTo>
                  <a:lnTo>
                    <a:pt x="1173" y="1592"/>
                  </a:lnTo>
                  <a:lnTo>
                    <a:pt x="1181" y="1583"/>
                  </a:lnTo>
                  <a:lnTo>
                    <a:pt x="1179" y="1582"/>
                  </a:lnTo>
                  <a:lnTo>
                    <a:pt x="1172" y="1580"/>
                  </a:lnTo>
                  <a:lnTo>
                    <a:pt x="1167" y="1582"/>
                  </a:lnTo>
                  <a:lnTo>
                    <a:pt x="1158" y="1576"/>
                  </a:lnTo>
                  <a:lnTo>
                    <a:pt x="1149" y="1573"/>
                  </a:lnTo>
                  <a:lnTo>
                    <a:pt x="1143" y="1576"/>
                  </a:lnTo>
                  <a:lnTo>
                    <a:pt x="1134" y="1576"/>
                  </a:lnTo>
                  <a:lnTo>
                    <a:pt x="1132" y="1571"/>
                  </a:lnTo>
                  <a:lnTo>
                    <a:pt x="1123" y="1568"/>
                  </a:lnTo>
                  <a:lnTo>
                    <a:pt x="1117" y="1571"/>
                  </a:lnTo>
                  <a:lnTo>
                    <a:pt x="1102" y="1571"/>
                  </a:lnTo>
                  <a:lnTo>
                    <a:pt x="1099" y="1567"/>
                  </a:lnTo>
                  <a:lnTo>
                    <a:pt x="1090" y="1563"/>
                  </a:lnTo>
                  <a:lnTo>
                    <a:pt x="1087" y="1554"/>
                  </a:lnTo>
                  <a:lnTo>
                    <a:pt x="1081" y="1550"/>
                  </a:lnTo>
                  <a:lnTo>
                    <a:pt x="1075" y="1548"/>
                  </a:lnTo>
                  <a:lnTo>
                    <a:pt x="1073" y="1547"/>
                  </a:lnTo>
                  <a:lnTo>
                    <a:pt x="1063" y="1553"/>
                  </a:lnTo>
                  <a:lnTo>
                    <a:pt x="1056" y="1553"/>
                  </a:lnTo>
                  <a:lnTo>
                    <a:pt x="1055" y="1554"/>
                  </a:lnTo>
                  <a:lnTo>
                    <a:pt x="1044" y="1554"/>
                  </a:lnTo>
                  <a:lnTo>
                    <a:pt x="1041" y="1548"/>
                  </a:lnTo>
                  <a:lnTo>
                    <a:pt x="1032" y="1550"/>
                  </a:lnTo>
                  <a:lnTo>
                    <a:pt x="1031" y="1559"/>
                  </a:lnTo>
                  <a:lnTo>
                    <a:pt x="1026" y="1562"/>
                  </a:lnTo>
                  <a:lnTo>
                    <a:pt x="1028" y="1571"/>
                  </a:lnTo>
                  <a:lnTo>
                    <a:pt x="1031" y="1579"/>
                  </a:lnTo>
                  <a:lnTo>
                    <a:pt x="1026" y="1585"/>
                  </a:lnTo>
                  <a:lnTo>
                    <a:pt x="1019" y="1588"/>
                  </a:lnTo>
                  <a:lnTo>
                    <a:pt x="1008" y="1588"/>
                  </a:lnTo>
                  <a:lnTo>
                    <a:pt x="1003" y="1579"/>
                  </a:lnTo>
                  <a:lnTo>
                    <a:pt x="1002" y="1574"/>
                  </a:lnTo>
                  <a:lnTo>
                    <a:pt x="997" y="1570"/>
                  </a:lnTo>
                  <a:lnTo>
                    <a:pt x="994" y="1553"/>
                  </a:lnTo>
                  <a:lnTo>
                    <a:pt x="994" y="1547"/>
                  </a:lnTo>
                  <a:lnTo>
                    <a:pt x="988" y="1544"/>
                  </a:lnTo>
                  <a:lnTo>
                    <a:pt x="988" y="1539"/>
                  </a:lnTo>
                  <a:lnTo>
                    <a:pt x="981" y="1532"/>
                  </a:lnTo>
                  <a:lnTo>
                    <a:pt x="979" y="1529"/>
                  </a:lnTo>
                  <a:lnTo>
                    <a:pt x="981" y="1522"/>
                  </a:lnTo>
                  <a:lnTo>
                    <a:pt x="975" y="1515"/>
                  </a:lnTo>
                  <a:lnTo>
                    <a:pt x="961" y="1510"/>
                  </a:lnTo>
                  <a:lnTo>
                    <a:pt x="959" y="1507"/>
                  </a:lnTo>
                  <a:lnTo>
                    <a:pt x="961" y="1501"/>
                  </a:lnTo>
                  <a:lnTo>
                    <a:pt x="962" y="1495"/>
                  </a:lnTo>
                  <a:lnTo>
                    <a:pt x="952" y="1495"/>
                  </a:lnTo>
                  <a:lnTo>
                    <a:pt x="950" y="1492"/>
                  </a:lnTo>
                  <a:lnTo>
                    <a:pt x="944" y="1492"/>
                  </a:lnTo>
                  <a:lnTo>
                    <a:pt x="940" y="1495"/>
                  </a:lnTo>
                  <a:lnTo>
                    <a:pt x="935" y="1497"/>
                  </a:lnTo>
                  <a:lnTo>
                    <a:pt x="927" y="1495"/>
                  </a:lnTo>
                  <a:lnTo>
                    <a:pt x="917" y="1498"/>
                  </a:lnTo>
                  <a:lnTo>
                    <a:pt x="915" y="1495"/>
                  </a:lnTo>
                  <a:lnTo>
                    <a:pt x="903" y="1498"/>
                  </a:lnTo>
                  <a:lnTo>
                    <a:pt x="902" y="1494"/>
                  </a:lnTo>
                  <a:lnTo>
                    <a:pt x="896" y="1489"/>
                  </a:lnTo>
                  <a:lnTo>
                    <a:pt x="890" y="1487"/>
                  </a:lnTo>
                  <a:lnTo>
                    <a:pt x="882" y="1494"/>
                  </a:lnTo>
                  <a:lnTo>
                    <a:pt x="879" y="1492"/>
                  </a:lnTo>
                  <a:lnTo>
                    <a:pt x="873" y="1495"/>
                  </a:lnTo>
                  <a:lnTo>
                    <a:pt x="859" y="1498"/>
                  </a:lnTo>
                  <a:lnTo>
                    <a:pt x="859" y="1501"/>
                  </a:lnTo>
                  <a:lnTo>
                    <a:pt x="853" y="1501"/>
                  </a:lnTo>
                  <a:lnTo>
                    <a:pt x="844" y="1492"/>
                  </a:lnTo>
                  <a:lnTo>
                    <a:pt x="833" y="1486"/>
                  </a:lnTo>
                  <a:lnTo>
                    <a:pt x="835" y="1480"/>
                  </a:lnTo>
                  <a:lnTo>
                    <a:pt x="833" y="1477"/>
                  </a:lnTo>
                  <a:lnTo>
                    <a:pt x="833" y="1468"/>
                  </a:lnTo>
                  <a:lnTo>
                    <a:pt x="832" y="1465"/>
                  </a:lnTo>
                  <a:lnTo>
                    <a:pt x="827" y="1459"/>
                  </a:lnTo>
                  <a:lnTo>
                    <a:pt x="821" y="1456"/>
                  </a:lnTo>
                  <a:lnTo>
                    <a:pt x="821" y="1451"/>
                  </a:lnTo>
                  <a:lnTo>
                    <a:pt x="814" y="1449"/>
                  </a:lnTo>
                  <a:lnTo>
                    <a:pt x="809" y="1446"/>
                  </a:lnTo>
                  <a:lnTo>
                    <a:pt x="805" y="1437"/>
                  </a:lnTo>
                  <a:lnTo>
                    <a:pt x="802" y="1442"/>
                  </a:lnTo>
                  <a:lnTo>
                    <a:pt x="795" y="1442"/>
                  </a:lnTo>
                  <a:lnTo>
                    <a:pt x="783" y="1443"/>
                  </a:lnTo>
                  <a:lnTo>
                    <a:pt x="780" y="1439"/>
                  </a:lnTo>
                  <a:lnTo>
                    <a:pt x="765" y="1437"/>
                  </a:lnTo>
                  <a:lnTo>
                    <a:pt x="762" y="1434"/>
                  </a:lnTo>
                  <a:lnTo>
                    <a:pt x="756" y="1437"/>
                  </a:lnTo>
                  <a:lnTo>
                    <a:pt x="748" y="1437"/>
                  </a:lnTo>
                  <a:lnTo>
                    <a:pt x="744" y="1430"/>
                  </a:lnTo>
                  <a:lnTo>
                    <a:pt x="736" y="1422"/>
                  </a:lnTo>
                  <a:lnTo>
                    <a:pt x="729" y="1425"/>
                  </a:lnTo>
                  <a:lnTo>
                    <a:pt x="724" y="1430"/>
                  </a:lnTo>
                  <a:lnTo>
                    <a:pt x="721" y="1434"/>
                  </a:lnTo>
                  <a:lnTo>
                    <a:pt x="715" y="1434"/>
                  </a:lnTo>
                  <a:lnTo>
                    <a:pt x="710" y="1430"/>
                  </a:lnTo>
                  <a:lnTo>
                    <a:pt x="706" y="1428"/>
                  </a:lnTo>
                  <a:lnTo>
                    <a:pt x="704" y="1425"/>
                  </a:lnTo>
                  <a:lnTo>
                    <a:pt x="691" y="1415"/>
                  </a:lnTo>
                  <a:lnTo>
                    <a:pt x="685" y="1413"/>
                  </a:lnTo>
                  <a:lnTo>
                    <a:pt x="680" y="1408"/>
                  </a:lnTo>
                  <a:lnTo>
                    <a:pt x="677" y="1405"/>
                  </a:lnTo>
                  <a:lnTo>
                    <a:pt x="669" y="1402"/>
                  </a:lnTo>
                  <a:lnTo>
                    <a:pt x="663" y="1402"/>
                  </a:lnTo>
                  <a:lnTo>
                    <a:pt x="654" y="1396"/>
                  </a:lnTo>
                  <a:lnTo>
                    <a:pt x="645" y="1393"/>
                  </a:lnTo>
                  <a:lnTo>
                    <a:pt x="638" y="1396"/>
                  </a:lnTo>
                  <a:lnTo>
                    <a:pt x="632" y="1396"/>
                  </a:lnTo>
                  <a:lnTo>
                    <a:pt x="624" y="1392"/>
                  </a:lnTo>
                  <a:lnTo>
                    <a:pt x="622" y="1390"/>
                  </a:lnTo>
                  <a:lnTo>
                    <a:pt x="609" y="1386"/>
                  </a:lnTo>
                  <a:lnTo>
                    <a:pt x="607" y="1381"/>
                  </a:lnTo>
                  <a:lnTo>
                    <a:pt x="592" y="1375"/>
                  </a:lnTo>
                  <a:lnTo>
                    <a:pt x="583" y="1380"/>
                  </a:lnTo>
                  <a:lnTo>
                    <a:pt x="575" y="1380"/>
                  </a:lnTo>
                  <a:lnTo>
                    <a:pt x="575" y="1386"/>
                  </a:lnTo>
                  <a:lnTo>
                    <a:pt x="565" y="1392"/>
                  </a:lnTo>
                  <a:lnTo>
                    <a:pt x="565" y="1395"/>
                  </a:lnTo>
                  <a:lnTo>
                    <a:pt x="566" y="1401"/>
                  </a:lnTo>
                  <a:lnTo>
                    <a:pt x="571" y="1405"/>
                  </a:lnTo>
                  <a:lnTo>
                    <a:pt x="566" y="1410"/>
                  </a:lnTo>
                  <a:lnTo>
                    <a:pt x="571" y="1419"/>
                  </a:lnTo>
                  <a:lnTo>
                    <a:pt x="563" y="1424"/>
                  </a:lnTo>
                  <a:lnTo>
                    <a:pt x="559" y="1431"/>
                  </a:lnTo>
                  <a:lnTo>
                    <a:pt x="554" y="1436"/>
                  </a:lnTo>
                  <a:lnTo>
                    <a:pt x="559" y="1440"/>
                  </a:lnTo>
                  <a:lnTo>
                    <a:pt x="568" y="1442"/>
                  </a:lnTo>
                  <a:lnTo>
                    <a:pt x="565" y="1445"/>
                  </a:lnTo>
                  <a:lnTo>
                    <a:pt x="557" y="1449"/>
                  </a:lnTo>
                  <a:lnTo>
                    <a:pt x="554" y="1457"/>
                  </a:lnTo>
                  <a:lnTo>
                    <a:pt x="551" y="1457"/>
                  </a:lnTo>
                  <a:lnTo>
                    <a:pt x="556" y="1460"/>
                  </a:lnTo>
                  <a:lnTo>
                    <a:pt x="562" y="1460"/>
                  </a:lnTo>
                  <a:lnTo>
                    <a:pt x="566" y="1468"/>
                  </a:lnTo>
                  <a:lnTo>
                    <a:pt x="566" y="1472"/>
                  </a:lnTo>
                  <a:lnTo>
                    <a:pt x="574" y="1483"/>
                  </a:lnTo>
                  <a:lnTo>
                    <a:pt x="571" y="1486"/>
                  </a:lnTo>
                  <a:lnTo>
                    <a:pt x="574" y="1494"/>
                  </a:lnTo>
                  <a:lnTo>
                    <a:pt x="569" y="1501"/>
                  </a:lnTo>
                  <a:lnTo>
                    <a:pt x="571" y="1507"/>
                  </a:lnTo>
                  <a:lnTo>
                    <a:pt x="550" y="1506"/>
                  </a:lnTo>
                  <a:lnTo>
                    <a:pt x="530" y="1500"/>
                  </a:lnTo>
                  <a:lnTo>
                    <a:pt x="525" y="1495"/>
                  </a:lnTo>
                  <a:lnTo>
                    <a:pt x="524" y="1497"/>
                  </a:lnTo>
                  <a:lnTo>
                    <a:pt x="521" y="1503"/>
                  </a:lnTo>
                  <a:lnTo>
                    <a:pt x="513" y="1503"/>
                  </a:lnTo>
                  <a:lnTo>
                    <a:pt x="510" y="1501"/>
                  </a:lnTo>
                  <a:lnTo>
                    <a:pt x="495" y="1498"/>
                  </a:lnTo>
                  <a:lnTo>
                    <a:pt x="490" y="1498"/>
                  </a:lnTo>
                  <a:lnTo>
                    <a:pt x="486" y="1497"/>
                  </a:lnTo>
                  <a:lnTo>
                    <a:pt x="484" y="1497"/>
                  </a:lnTo>
                  <a:lnTo>
                    <a:pt x="478" y="1504"/>
                  </a:lnTo>
                  <a:lnTo>
                    <a:pt x="468" y="1504"/>
                  </a:lnTo>
                  <a:lnTo>
                    <a:pt x="457" y="1498"/>
                  </a:lnTo>
                  <a:lnTo>
                    <a:pt x="449" y="1501"/>
                  </a:lnTo>
                  <a:lnTo>
                    <a:pt x="434" y="1504"/>
                  </a:lnTo>
                  <a:lnTo>
                    <a:pt x="424" y="1504"/>
                  </a:lnTo>
                  <a:lnTo>
                    <a:pt x="421" y="1500"/>
                  </a:lnTo>
                  <a:lnTo>
                    <a:pt x="413" y="1498"/>
                  </a:lnTo>
                  <a:lnTo>
                    <a:pt x="410" y="1495"/>
                  </a:lnTo>
                  <a:lnTo>
                    <a:pt x="407" y="1486"/>
                  </a:lnTo>
                  <a:lnTo>
                    <a:pt x="404" y="1486"/>
                  </a:lnTo>
                  <a:lnTo>
                    <a:pt x="398" y="1484"/>
                  </a:lnTo>
                  <a:lnTo>
                    <a:pt x="395" y="1480"/>
                  </a:lnTo>
                  <a:lnTo>
                    <a:pt x="389" y="1477"/>
                  </a:lnTo>
                  <a:lnTo>
                    <a:pt x="380" y="1486"/>
                  </a:lnTo>
                  <a:lnTo>
                    <a:pt x="377" y="1486"/>
                  </a:lnTo>
                  <a:lnTo>
                    <a:pt x="369" y="1491"/>
                  </a:lnTo>
                  <a:lnTo>
                    <a:pt x="369" y="1497"/>
                  </a:lnTo>
                  <a:lnTo>
                    <a:pt x="363" y="1506"/>
                  </a:lnTo>
                  <a:lnTo>
                    <a:pt x="351" y="1515"/>
                  </a:lnTo>
                  <a:lnTo>
                    <a:pt x="345" y="1509"/>
                  </a:lnTo>
                  <a:lnTo>
                    <a:pt x="337" y="1500"/>
                  </a:lnTo>
                  <a:lnTo>
                    <a:pt x="333" y="1498"/>
                  </a:lnTo>
                  <a:lnTo>
                    <a:pt x="336" y="1494"/>
                  </a:lnTo>
                  <a:lnTo>
                    <a:pt x="331" y="1484"/>
                  </a:lnTo>
                  <a:lnTo>
                    <a:pt x="331" y="1480"/>
                  </a:lnTo>
                  <a:lnTo>
                    <a:pt x="328" y="1478"/>
                  </a:lnTo>
                  <a:lnTo>
                    <a:pt x="311" y="1478"/>
                  </a:lnTo>
                  <a:lnTo>
                    <a:pt x="301" y="1469"/>
                  </a:lnTo>
                  <a:lnTo>
                    <a:pt x="286" y="1463"/>
                  </a:lnTo>
                  <a:lnTo>
                    <a:pt x="275" y="1471"/>
                  </a:lnTo>
                  <a:lnTo>
                    <a:pt x="261" y="1474"/>
                  </a:lnTo>
                  <a:lnTo>
                    <a:pt x="258" y="1480"/>
                  </a:lnTo>
                  <a:lnTo>
                    <a:pt x="243" y="1481"/>
                  </a:lnTo>
                  <a:lnTo>
                    <a:pt x="234" y="1477"/>
                  </a:lnTo>
                  <a:lnTo>
                    <a:pt x="226" y="1478"/>
                  </a:lnTo>
                  <a:lnTo>
                    <a:pt x="222" y="1486"/>
                  </a:lnTo>
                  <a:lnTo>
                    <a:pt x="216" y="1491"/>
                  </a:lnTo>
                  <a:lnTo>
                    <a:pt x="208" y="1492"/>
                  </a:lnTo>
                  <a:lnTo>
                    <a:pt x="194" y="1486"/>
                  </a:lnTo>
                  <a:lnTo>
                    <a:pt x="190" y="1486"/>
                  </a:lnTo>
                  <a:lnTo>
                    <a:pt x="190" y="1492"/>
                  </a:lnTo>
                  <a:lnTo>
                    <a:pt x="184" y="1498"/>
                  </a:lnTo>
                  <a:lnTo>
                    <a:pt x="179" y="1500"/>
                  </a:lnTo>
                  <a:lnTo>
                    <a:pt x="172" y="1498"/>
                  </a:lnTo>
                  <a:lnTo>
                    <a:pt x="163" y="1494"/>
                  </a:lnTo>
                  <a:lnTo>
                    <a:pt x="154" y="1491"/>
                  </a:lnTo>
                  <a:lnTo>
                    <a:pt x="149" y="1492"/>
                  </a:lnTo>
                  <a:lnTo>
                    <a:pt x="146" y="1491"/>
                  </a:lnTo>
                  <a:lnTo>
                    <a:pt x="143" y="1472"/>
                  </a:lnTo>
                  <a:lnTo>
                    <a:pt x="137" y="1472"/>
                  </a:lnTo>
                  <a:lnTo>
                    <a:pt x="131" y="1469"/>
                  </a:lnTo>
                  <a:lnTo>
                    <a:pt x="120" y="1469"/>
                  </a:lnTo>
                  <a:lnTo>
                    <a:pt x="119" y="1465"/>
                  </a:lnTo>
                  <a:lnTo>
                    <a:pt x="119" y="1459"/>
                  </a:lnTo>
                  <a:lnTo>
                    <a:pt x="116" y="1456"/>
                  </a:lnTo>
                  <a:lnTo>
                    <a:pt x="116" y="1449"/>
                  </a:lnTo>
                  <a:lnTo>
                    <a:pt x="94" y="1421"/>
                  </a:lnTo>
                  <a:lnTo>
                    <a:pt x="96" y="1412"/>
                  </a:lnTo>
                  <a:lnTo>
                    <a:pt x="91" y="1407"/>
                  </a:lnTo>
                  <a:lnTo>
                    <a:pt x="88" y="1413"/>
                  </a:lnTo>
                  <a:lnTo>
                    <a:pt x="81" y="1416"/>
                  </a:lnTo>
                  <a:lnTo>
                    <a:pt x="72" y="1412"/>
                  </a:lnTo>
                  <a:lnTo>
                    <a:pt x="70" y="1408"/>
                  </a:lnTo>
                  <a:lnTo>
                    <a:pt x="62" y="1407"/>
                  </a:lnTo>
                  <a:lnTo>
                    <a:pt x="53" y="1401"/>
                  </a:lnTo>
                  <a:lnTo>
                    <a:pt x="47" y="1398"/>
                  </a:lnTo>
                  <a:lnTo>
                    <a:pt x="47" y="1390"/>
                  </a:lnTo>
                  <a:lnTo>
                    <a:pt x="46" y="1386"/>
                  </a:lnTo>
                  <a:lnTo>
                    <a:pt x="38" y="1389"/>
                  </a:lnTo>
                  <a:lnTo>
                    <a:pt x="34" y="1384"/>
                  </a:lnTo>
                  <a:lnTo>
                    <a:pt x="28" y="1380"/>
                  </a:lnTo>
                  <a:lnTo>
                    <a:pt x="26" y="1375"/>
                  </a:lnTo>
                  <a:lnTo>
                    <a:pt x="15" y="1372"/>
                  </a:lnTo>
                  <a:lnTo>
                    <a:pt x="9" y="1369"/>
                  </a:lnTo>
                  <a:lnTo>
                    <a:pt x="6" y="1364"/>
                  </a:lnTo>
                  <a:lnTo>
                    <a:pt x="8" y="1360"/>
                  </a:lnTo>
                  <a:lnTo>
                    <a:pt x="8" y="1354"/>
                  </a:lnTo>
                  <a:lnTo>
                    <a:pt x="9" y="1348"/>
                  </a:lnTo>
                  <a:lnTo>
                    <a:pt x="6" y="1339"/>
                  </a:lnTo>
                  <a:lnTo>
                    <a:pt x="6" y="1326"/>
                  </a:lnTo>
                  <a:lnTo>
                    <a:pt x="0" y="1320"/>
                  </a:lnTo>
                  <a:lnTo>
                    <a:pt x="0" y="1311"/>
                  </a:lnTo>
                  <a:lnTo>
                    <a:pt x="6" y="1310"/>
                  </a:lnTo>
                  <a:lnTo>
                    <a:pt x="12" y="1304"/>
                  </a:lnTo>
                  <a:lnTo>
                    <a:pt x="17" y="1301"/>
                  </a:lnTo>
                  <a:lnTo>
                    <a:pt x="21" y="1302"/>
                  </a:lnTo>
                  <a:lnTo>
                    <a:pt x="28" y="1299"/>
                  </a:lnTo>
                  <a:lnTo>
                    <a:pt x="28" y="1291"/>
                  </a:lnTo>
                  <a:lnTo>
                    <a:pt x="26" y="1281"/>
                  </a:lnTo>
                  <a:lnTo>
                    <a:pt x="21" y="1276"/>
                  </a:lnTo>
                  <a:lnTo>
                    <a:pt x="25" y="1272"/>
                  </a:lnTo>
                  <a:lnTo>
                    <a:pt x="21" y="1252"/>
                  </a:lnTo>
                  <a:lnTo>
                    <a:pt x="26" y="1243"/>
                  </a:lnTo>
                  <a:lnTo>
                    <a:pt x="32" y="1243"/>
                  </a:lnTo>
                  <a:lnTo>
                    <a:pt x="40" y="1240"/>
                  </a:lnTo>
                  <a:lnTo>
                    <a:pt x="43" y="1237"/>
                  </a:lnTo>
                  <a:lnTo>
                    <a:pt x="44" y="1225"/>
                  </a:lnTo>
                  <a:lnTo>
                    <a:pt x="43" y="1217"/>
                  </a:lnTo>
                  <a:lnTo>
                    <a:pt x="43" y="1217"/>
                  </a:lnTo>
                  <a:lnTo>
                    <a:pt x="55" y="1217"/>
                  </a:lnTo>
                  <a:lnTo>
                    <a:pt x="62" y="1222"/>
                  </a:lnTo>
                  <a:lnTo>
                    <a:pt x="69" y="1220"/>
                  </a:lnTo>
                  <a:lnTo>
                    <a:pt x="72" y="1215"/>
                  </a:lnTo>
                  <a:lnTo>
                    <a:pt x="78" y="1215"/>
                  </a:lnTo>
                  <a:lnTo>
                    <a:pt x="82" y="1208"/>
                  </a:lnTo>
                  <a:lnTo>
                    <a:pt x="88" y="1208"/>
                  </a:lnTo>
                  <a:lnTo>
                    <a:pt x="85" y="1205"/>
                  </a:lnTo>
                  <a:lnTo>
                    <a:pt x="79" y="1202"/>
                  </a:lnTo>
                  <a:lnTo>
                    <a:pt x="79" y="1194"/>
                  </a:lnTo>
                  <a:lnTo>
                    <a:pt x="87" y="1184"/>
                  </a:lnTo>
                  <a:lnTo>
                    <a:pt x="87" y="1177"/>
                  </a:lnTo>
                  <a:lnTo>
                    <a:pt x="82" y="1174"/>
                  </a:lnTo>
                  <a:lnTo>
                    <a:pt x="79" y="1170"/>
                  </a:lnTo>
                  <a:lnTo>
                    <a:pt x="84" y="1167"/>
                  </a:lnTo>
                  <a:lnTo>
                    <a:pt x="82" y="1159"/>
                  </a:lnTo>
                  <a:lnTo>
                    <a:pt x="88" y="1159"/>
                  </a:lnTo>
                  <a:lnTo>
                    <a:pt x="93" y="1164"/>
                  </a:lnTo>
                  <a:lnTo>
                    <a:pt x="99" y="1155"/>
                  </a:lnTo>
                  <a:lnTo>
                    <a:pt x="103" y="1155"/>
                  </a:lnTo>
                  <a:lnTo>
                    <a:pt x="110" y="1150"/>
                  </a:lnTo>
                  <a:lnTo>
                    <a:pt x="114" y="1144"/>
                  </a:lnTo>
                  <a:lnTo>
                    <a:pt x="113" y="1139"/>
                  </a:lnTo>
                  <a:lnTo>
                    <a:pt x="116" y="1133"/>
                  </a:lnTo>
                  <a:lnTo>
                    <a:pt x="119" y="1132"/>
                  </a:lnTo>
                  <a:lnTo>
                    <a:pt x="122" y="1127"/>
                  </a:lnTo>
                  <a:lnTo>
                    <a:pt x="128" y="1109"/>
                  </a:lnTo>
                  <a:lnTo>
                    <a:pt x="131" y="1109"/>
                  </a:lnTo>
                  <a:lnTo>
                    <a:pt x="134" y="1117"/>
                  </a:lnTo>
                  <a:lnTo>
                    <a:pt x="140" y="1121"/>
                  </a:lnTo>
                  <a:lnTo>
                    <a:pt x="141" y="1112"/>
                  </a:lnTo>
                  <a:lnTo>
                    <a:pt x="157" y="1114"/>
                  </a:lnTo>
                  <a:lnTo>
                    <a:pt x="155" y="1105"/>
                  </a:lnTo>
                  <a:lnTo>
                    <a:pt x="157" y="1097"/>
                  </a:lnTo>
                  <a:lnTo>
                    <a:pt x="155" y="1079"/>
                  </a:lnTo>
                  <a:lnTo>
                    <a:pt x="161" y="1079"/>
                  </a:lnTo>
                  <a:lnTo>
                    <a:pt x="169" y="1082"/>
                  </a:lnTo>
                  <a:lnTo>
                    <a:pt x="170" y="1077"/>
                  </a:lnTo>
                  <a:lnTo>
                    <a:pt x="172" y="1070"/>
                  </a:lnTo>
                  <a:lnTo>
                    <a:pt x="178" y="1060"/>
                  </a:lnTo>
                  <a:lnTo>
                    <a:pt x="184" y="1053"/>
                  </a:lnTo>
                  <a:lnTo>
                    <a:pt x="182" y="1048"/>
                  </a:lnTo>
                  <a:lnTo>
                    <a:pt x="188" y="1041"/>
                  </a:lnTo>
                  <a:lnTo>
                    <a:pt x="185" y="1033"/>
                  </a:lnTo>
                  <a:lnTo>
                    <a:pt x="175" y="1030"/>
                  </a:lnTo>
                  <a:lnTo>
                    <a:pt x="173" y="1025"/>
                  </a:lnTo>
                  <a:lnTo>
                    <a:pt x="173" y="1018"/>
                  </a:lnTo>
                  <a:lnTo>
                    <a:pt x="179" y="1010"/>
                  </a:lnTo>
                  <a:lnTo>
                    <a:pt x="182" y="1006"/>
                  </a:lnTo>
                  <a:lnTo>
                    <a:pt x="184" y="1000"/>
                  </a:lnTo>
                  <a:lnTo>
                    <a:pt x="185" y="995"/>
                  </a:lnTo>
                  <a:lnTo>
                    <a:pt x="199" y="994"/>
                  </a:lnTo>
                  <a:lnTo>
                    <a:pt x="205" y="1000"/>
                  </a:lnTo>
                  <a:lnTo>
                    <a:pt x="216" y="987"/>
                  </a:lnTo>
                  <a:lnTo>
                    <a:pt x="217" y="983"/>
                  </a:lnTo>
                  <a:lnTo>
                    <a:pt x="213" y="980"/>
                  </a:lnTo>
                  <a:lnTo>
                    <a:pt x="208" y="972"/>
                  </a:lnTo>
                  <a:lnTo>
                    <a:pt x="204" y="969"/>
                  </a:lnTo>
                  <a:lnTo>
                    <a:pt x="204" y="963"/>
                  </a:lnTo>
                  <a:lnTo>
                    <a:pt x="199" y="962"/>
                  </a:lnTo>
                  <a:lnTo>
                    <a:pt x="199" y="957"/>
                  </a:lnTo>
                  <a:lnTo>
                    <a:pt x="205" y="945"/>
                  </a:lnTo>
                  <a:lnTo>
                    <a:pt x="199" y="945"/>
                  </a:lnTo>
                  <a:lnTo>
                    <a:pt x="202" y="943"/>
                  </a:lnTo>
                  <a:lnTo>
                    <a:pt x="201" y="942"/>
                  </a:lnTo>
                  <a:lnTo>
                    <a:pt x="201" y="937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9" name="Freeform 6918">
              <a:extLst>
                <a:ext uri="{FF2B5EF4-FFF2-40B4-BE49-F238E27FC236}">
                  <a16:creationId xmlns:a16="http://schemas.microsoft.com/office/drawing/2014/main" id="{087D922F-FAEF-4E09-A70D-6DCC1F305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359"/>
              <a:ext cx="1175" cy="630"/>
            </a:xfrm>
            <a:custGeom>
              <a:avLst/>
              <a:gdLst>
                <a:gd name="T0" fmla="*/ 115 w 2349"/>
                <a:gd name="T1" fmla="*/ 1252 h 1258"/>
                <a:gd name="T2" fmla="*/ 136 w 2349"/>
                <a:gd name="T3" fmla="*/ 1191 h 1258"/>
                <a:gd name="T4" fmla="*/ 106 w 2349"/>
                <a:gd name="T5" fmla="*/ 1135 h 1258"/>
                <a:gd name="T6" fmla="*/ 42 w 2349"/>
                <a:gd name="T7" fmla="*/ 1114 h 1258"/>
                <a:gd name="T8" fmla="*/ 26 w 2349"/>
                <a:gd name="T9" fmla="*/ 1044 h 1258"/>
                <a:gd name="T10" fmla="*/ 41 w 2349"/>
                <a:gd name="T11" fmla="*/ 983 h 1258"/>
                <a:gd name="T12" fmla="*/ 54 w 2349"/>
                <a:gd name="T13" fmla="*/ 938 h 1258"/>
                <a:gd name="T14" fmla="*/ 54 w 2349"/>
                <a:gd name="T15" fmla="*/ 878 h 1258"/>
                <a:gd name="T16" fmla="*/ 70 w 2349"/>
                <a:gd name="T17" fmla="*/ 839 h 1258"/>
                <a:gd name="T18" fmla="*/ 136 w 2349"/>
                <a:gd name="T19" fmla="*/ 822 h 1258"/>
                <a:gd name="T20" fmla="*/ 186 w 2349"/>
                <a:gd name="T21" fmla="*/ 872 h 1258"/>
                <a:gd name="T22" fmla="*/ 230 w 2349"/>
                <a:gd name="T23" fmla="*/ 807 h 1258"/>
                <a:gd name="T24" fmla="*/ 279 w 2349"/>
                <a:gd name="T25" fmla="*/ 786 h 1258"/>
                <a:gd name="T26" fmla="*/ 328 w 2349"/>
                <a:gd name="T27" fmla="*/ 801 h 1258"/>
                <a:gd name="T28" fmla="*/ 402 w 2349"/>
                <a:gd name="T29" fmla="*/ 784 h 1258"/>
                <a:gd name="T30" fmla="*/ 455 w 2349"/>
                <a:gd name="T31" fmla="*/ 758 h 1258"/>
                <a:gd name="T32" fmla="*/ 511 w 2349"/>
                <a:gd name="T33" fmla="*/ 743 h 1258"/>
                <a:gd name="T34" fmla="*/ 564 w 2349"/>
                <a:gd name="T35" fmla="*/ 769 h 1258"/>
                <a:gd name="T36" fmla="*/ 622 w 2349"/>
                <a:gd name="T37" fmla="*/ 722 h 1258"/>
                <a:gd name="T38" fmla="*/ 675 w 2349"/>
                <a:gd name="T39" fmla="*/ 702 h 1258"/>
                <a:gd name="T40" fmla="*/ 675 w 2349"/>
                <a:gd name="T41" fmla="*/ 661 h 1258"/>
                <a:gd name="T42" fmla="*/ 708 w 2349"/>
                <a:gd name="T43" fmla="*/ 594 h 1258"/>
                <a:gd name="T44" fmla="*/ 680 w 2349"/>
                <a:gd name="T45" fmla="*/ 536 h 1258"/>
                <a:gd name="T46" fmla="*/ 728 w 2349"/>
                <a:gd name="T47" fmla="*/ 532 h 1258"/>
                <a:gd name="T48" fmla="*/ 768 w 2349"/>
                <a:gd name="T49" fmla="*/ 476 h 1258"/>
                <a:gd name="T50" fmla="*/ 746 w 2349"/>
                <a:gd name="T51" fmla="*/ 409 h 1258"/>
                <a:gd name="T52" fmla="*/ 783 w 2349"/>
                <a:gd name="T53" fmla="*/ 369 h 1258"/>
                <a:gd name="T54" fmla="*/ 830 w 2349"/>
                <a:gd name="T55" fmla="*/ 302 h 1258"/>
                <a:gd name="T56" fmla="*/ 898 w 2349"/>
                <a:gd name="T57" fmla="*/ 251 h 1258"/>
                <a:gd name="T58" fmla="*/ 915 w 2349"/>
                <a:gd name="T59" fmla="*/ 210 h 1258"/>
                <a:gd name="T60" fmla="*/ 953 w 2349"/>
                <a:gd name="T61" fmla="*/ 156 h 1258"/>
                <a:gd name="T62" fmla="*/ 983 w 2349"/>
                <a:gd name="T63" fmla="*/ 114 h 1258"/>
                <a:gd name="T64" fmla="*/ 985 w 2349"/>
                <a:gd name="T65" fmla="*/ 50 h 1258"/>
                <a:gd name="T66" fmla="*/ 1053 w 2349"/>
                <a:gd name="T67" fmla="*/ 0 h 1258"/>
                <a:gd name="T68" fmla="*/ 1121 w 2349"/>
                <a:gd name="T69" fmla="*/ 29 h 1258"/>
                <a:gd name="T70" fmla="*/ 1180 w 2349"/>
                <a:gd name="T71" fmla="*/ 99 h 1258"/>
                <a:gd name="T72" fmla="*/ 1231 w 2349"/>
                <a:gd name="T73" fmla="*/ 80 h 1258"/>
                <a:gd name="T74" fmla="*/ 1309 w 2349"/>
                <a:gd name="T75" fmla="*/ 58 h 1258"/>
                <a:gd name="T76" fmla="*/ 1363 w 2349"/>
                <a:gd name="T77" fmla="*/ 115 h 1258"/>
                <a:gd name="T78" fmla="*/ 1399 w 2349"/>
                <a:gd name="T79" fmla="*/ 205 h 1258"/>
                <a:gd name="T80" fmla="*/ 1376 w 2349"/>
                <a:gd name="T81" fmla="*/ 277 h 1258"/>
                <a:gd name="T82" fmla="*/ 1407 w 2349"/>
                <a:gd name="T83" fmla="*/ 333 h 1258"/>
                <a:gd name="T84" fmla="*/ 1484 w 2349"/>
                <a:gd name="T85" fmla="*/ 301 h 1258"/>
                <a:gd name="T86" fmla="*/ 1563 w 2349"/>
                <a:gd name="T87" fmla="*/ 322 h 1258"/>
                <a:gd name="T88" fmla="*/ 1611 w 2349"/>
                <a:gd name="T89" fmla="*/ 248 h 1258"/>
                <a:gd name="T90" fmla="*/ 1645 w 2349"/>
                <a:gd name="T91" fmla="*/ 176 h 1258"/>
                <a:gd name="T92" fmla="*/ 1702 w 2349"/>
                <a:gd name="T93" fmla="*/ 99 h 1258"/>
                <a:gd name="T94" fmla="*/ 1731 w 2349"/>
                <a:gd name="T95" fmla="*/ 149 h 1258"/>
                <a:gd name="T96" fmla="*/ 1780 w 2349"/>
                <a:gd name="T97" fmla="*/ 163 h 1258"/>
                <a:gd name="T98" fmla="*/ 1821 w 2349"/>
                <a:gd name="T99" fmla="*/ 229 h 1258"/>
                <a:gd name="T100" fmla="*/ 1830 w 2349"/>
                <a:gd name="T101" fmla="*/ 296 h 1258"/>
                <a:gd name="T102" fmla="*/ 1879 w 2349"/>
                <a:gd name="T103" fmla="*/ 255 h 1258"/>
                <a:gd name="T104" fmla="*/ 1901 w 2349"/>
                <a:gd name="T105" fmla="*/ 181 h 1258"/>
                <a:gd name="T106" fmla="*/ 1945 w 2349"/>
                <a:gd name="T107" fmla="*/ 131 h 1258"/>
                <a:gd name="T108" fmla="*/ 1995 w 2349"/>
                <a:gd name="T109" fmla="*/ 109 h 1258"/>
                <a:gd name="T110" fmla="*/ 2067 w 2349"/>
                <a:gd name="T111" fmla="*/ 62 h 1258"/>
                <a:gd name="T112" fmla="*/ 2103 w 2349"/>
                <a:gd name="T113" fmla="*/ 152 h 1258"/>
                <a:gd name="T114" fmla="*/ 2179 w 2349"/>
                <a:gd name="T115" fmla="*/ 172 h 1258"/>
                <a:gd name="T116" fmla="*/ 2221 w 2349"/>
                <a:gd name="T117" fmla="*/ 140 h 1258"/>
                <a:gd name="T118" fmla="*/ 2273 w 2349"/>
                <a:gd name="T119" fmla="*/ 170 h 1258"/>
                <a:gd name="T120" fmla="*/ 2328 w 2349"/>
                <a:gd name="T121" fmla="*/ 223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49" h="1258">
                  <a:moveTo>
                    <a:pt x="152" y="1258"/>
                  </a:moveTo>
                  <a:lnTo>
                    <a:pt x="158" y="1251"/>
                  </a:lnTo>
                  <a:lnTo>
                    <a:pt x="159" y="1245"/>
                  </a:lnTo>
                  <a:lnTo>
                    <a:pt x="152" y="1237"/>
                  </a:lnTo>
                  <a:lnTo>
                    <a:pt x="153" y="1231"/>
                  </a:lnTo>
                  <a:lnTo>
                    <a:pt x="153" y="1226"/>
                  </a:lnTo>
                  <a:lnTo>
                    <a:pt x="145" y="1226"/>
                  </a:lnTo>
                  <a:lnTo>
                    <a:pt x="139" y="1239"/>
                  </a:lnTo>
                  <a:lnTo>
                    <a:pt x="136" y="1236"/>
                  </a:lnTo>
                  <a:lnTo>
                    <a:pt x="132" y="1246"/>
                  </a:lnTo>
                  <a:lnTo>
                    <a:pt x="129" y="1254"/>
                  </a:lnTo>
                  <a:lnTo>
                    <a:pt x="124" y="1251"/>
                  </a:lnTo>
                  <a:lnTo>
                    <a:pt x="115" y="1252"/>
                  </a:lnTo>
                  <a:lnTo>
                    <a:pt x="118" y="1246"/>
                  </a:lnTo>
                  <a:lnTo>
                    <a:pt x="124" y="1246"/>
                  </a:lnTo>
                  <a:lnTo>
                    <a:pt x="121" y="1239"/>
                  </a:lnTo>
                  <a:lnTo>
                    <a:pt x="115" y="1234"/>
                  </a:lnTo>
                  <a:lnTo>
                    <a:pt x="117" y="1226"/>
                  </a:lnTo>
                  <a:lnTo>
                    <a:pt x="120" y="1219"/>
                  </a:lnTo>
                  <a:lnTo>
                    <a:pt x="118" y="1211"/>
                  </a:lnTo>
                  <a:lnTo>
                    <a:pt x="136" y="1210"/>
                  </a:lnTo>
                  <a:lnTo>
                    <a:pt x="144" y="1211"/>
                  </a:lnTo>
                  <a:lnTo>
                    <a:pt x="144" y="1207"/>
                  </a:lnTo>
                  <a:lnTo>
                    <a:pt x="141" y="1202"/>
                  </a:lnTo>
                  <a:lnTo>
                    <a:pt x="136" y="1202"/>
                  </a:lnTo>
                  <a:lnTo>
                    <a:pt x="136" y="1191"/>
                  </a:lnTo>
                  <a:lnTo>
                    <a:pt x="127" y="1188"/>
                  </a:lnTo>
                  <a:lnTo>
                    <a:pt x="132" y="1178"/>
                  </a:lnTo>
                  <a:lnTo>
                    <a:pt x="133" y="1173"/>
                  </a:lnTo>
                  <a:lnTo>
                    <a:pt x="132" y="1170"/>
                  </a:lnTo>
                  <a:lnTo>
                    <a:pt x="132" y="1164"/>
                  </a:lnTo>
                  <a:lnTo>
                    <a:pt x="129" y="1160"/>
                  </a:lnTo>
                  <a:lnTo>
                    <a:pt x="124" y="1157"/>
                  </a:lnTo>
                  <a:lnTo>
                    <a:pt x="121" y="1150"/>
                  </a:lnTo>
                  <a:lnTo>
                    <a:pt x="120" y="1144"/>
                  </a:lnTo>
                  <a:lnTo>
                    <a:pt x="112" y="1146"/>
                  </a:lnTo>
                  <a:lnTo>
                    <a:pt x="108" y="1149"/>
                  </a:lnTo>
                  <a:lnTo>
                    <a:pt x="103" y="1144"/>
                  </a:lnTo>
                  <a:lnTo>
                    <a:pt x="106" y="1135"/>
                  </a:lnTo>
                  <a:lnTo>
                    <a:pt x="105" y="1132"/>
                  </a:lnTo>
                  <a:lnTo>
                    <a:pt x="106" y="1126"/>
                  </a:lnTo>
                  <a:lnTo>
                    <a:pt x="103" y="1123"/>
                  </a:lnTo>
                  <a:lnTo>
                    <a:pt x="103" y="1117"/>
                  </a:lnTo>
                  <a:lnTo>
                    <a:pt x="97" y="1117"/>
                  </a:lnTo>
                  <a:lnTo>
                    <a:pt x="89" y="1114"/>
                  </a:lnTo>
                  <a:lnTo>
                    <a:pt x="85" y="1117"/>
                  </a:lnTo>
                  <a:lnTo>
                    <a:pt x="73" y="1114"/>
                  </a:lnTo>
                  <a:lnTo>
                    <a:pt x="70" y="1117"/>
                  </a:lnTo>
                  <a:lnTo>
                    <a:pt x="67" y="1117"/>
                  </a:lnTo>
                  <a:lnTo>
                    <a:pt x="59" y="1105"/>
                  </a:lnTo>
                  <a:lnTo>
                    <a:pt x="51" y="1111"/>
                  </a:lnTo>
                  <a:lnTo>
                    <a:pt x="42" y="1114"/>
                  </a:lnTo>
                  <a:lnTo>
                    <a:pt x="39" y="1106"/>
                  </a:lnTo>
                  <a:lnTo>
                    <a:pt x="27" y="1109"/>
                  </a:lnTo>
                  <a:lnTo>
                    <a:pt x="21" y="1112"/>
                  </a:lnTo>
                  <a:lnTo>
                    <a:pt x="15" y="1102"/>
                  </a:lnTo>
                  <a:lnTo>
                    <a:pt x="18" y="1096"/>
                  </a:lnTo>
                  <a:lnTo>
                    <a:pt x="20" y="1088"/>
                  </a:lnTo>
                  <a:lnTo>
                    <a:pt x="3" y="1087"/>
                  </a:lnTo>
                  <a:lnTo>
                    <a:pt x="0" y="1081"/>
                  </a:lnTo>
                  <a:lnTo>
                    <a:pt x="0" y="1065"/>
                  </a:lnTo>
                  <a:lnTo>
                    <a:pt x="10" y="1071"/>
                  </a:lnTo>
                  <a:lnTo>
                    <a:pt x="12" y="1062"/>
                  </a:lnTo>
                  <a:lnTo>
                    <a:pt x="23" y="1055"/>
                  </a:lnTo>
                  <a:lnTo>
                    <a:pt x="26" y="1044"/>
                  </a:lnTo>
                  <a:lnTo>
                    <a:pt x="15" y="1043"/>
                  </a:lnTo>
                  <a:lnTo>
                    <a:pt x="16" y="1035"/>
                  </a:lnTo>
                  <a:lnTo>
                    <a:pt x="23" y="1032"/>
                  </a:lnTo>
                  <a:lnTo>
                    <a:pt x="27" y="1027"/>
                  </a:lnTo>
                  <a:lnTo>
                    <a:pt x="24" y="1020"/>
                  </a:lnTo>
                  <a:lnTo>
                    <a:pt x="21" y="1015"/>
                  </a:lnTo>
                  <a:lnTo>
                    <a:pt x="24" y="1012"/>
                  </a:lnTo>
                  <a:lnTo>
                    <a:pt x="33" y="1011"/>
                  </a:lnTo>
                  <a:lnTo>
                    <a:pt x="48" y="1000"/>
                  </a:lnTo>
                  <a:lnTo>
                    <a:pt x="53" y="994"/>
                  </a:lnTo>
                  <a:lnTo>
                    <a:pt x="53" y="988"/>
                  </a:lnTo>
                  <a:lnTo>
                    <a:pt x="47" y="983"/>
                  </a:lnTo>
                  <a:lnTo>
                    <a:pt x="41" y="983"/>
                  </a:lnTo>
                  <a:lnTo>
                    <a:pt x="42" y="979"/>
                  </a:lnTo>
                  <a:lnTo>
                    <a:pt x="47" y="979"/>
                  </a:lnTo>
                  <a:lnTo>
                    <a:pt x="44" y="970"/>
                  </a:lnTo>
                  <a:lnTo>
                    <a:pt x="41" y="967"/>
                  </a:lnTo>
                  <a:lnTo>
                    <a:pt x="44" y="963"/>
                  </a:lnTo>
                  <a:lnTo>
                    <a:pt x="42" y="957"/>
                  </a:lnTo>
                  <a:lnTo>
                    <a:pt x="39" y="954"/>
                  </a:lnTo>
                  <a:lnTo>
                    <a:pt x="42" y="945"/>
                  </a:lnTo>
                  <a:lnTo>
                    <a:pt x="39" y="944"/>
                  </a:lnTo>
                  <a:lnTo>
                    <a:pt x="36" y="938"/>
                  </a:lnTo>
                  <a:lnTo>
                    <a:pt x="44" y="935"/>
                  </a:lnTo>
                  <a:lnTo>
                    <a:pt x="45" y="938"/>
                  </a:lnTo>
                  <a:lnTo>
                    <a:pt x="54" y="938"/>
                  </a:lnTo>
                  <a:lnTo>
                    <a:pt x="57" y="936"/>
                  </a:lnTo>
                  <a:lnTo>
                    <a:pt x="54" y="927"/>
                  </a:lnTo>
                  <a:lnTo>
                    <a:pt x="54" y="921"/>
                  </a:lnTo>
                  <a:lnTo>
                    <a:pt x="57" y="921"/>
                  </a:lnTo>
                  <a:lnTo>
                    <a:pt x="57" y="913"/>
                  </a:lnTo>
                  <a:lnTo>
                    <a:pt x="53" y="904"/>
                  </a:lnTo>
                  <a:lnTo>
                    <a:pt x="48" y="900"/>
                  </a:lnTo>
                  <a:lnTo>
                    <a:pt x="51" y="898"/>
                  </a:lnTo>
                  <a:lnTo>
                    <a:pt x="54" y="895"/>
                  </a:lnTo>
                  <a:lnTo>
                    <a:pt x="59" y="891"/>
                  </a:lnTo>
                  <a:lnTo>
                    <a:pt x="62" y="892"/>
                  </a:lnTo>
                  <a:lnTo>
                    <a:pt x="57" y="881"/>
                  </a:lnTo>
                  <a:lnTo>
                    <a:pt x="54" y="878"/>
                  </a:lnTo>
                  <a:lnTo>
                    <a:pt x="48" y="878"/>
                  </a:lnTo>
                  <a:lnTo>
                    <a:pt x="45" y="875"/>
                  </a:lnTo>
                  <a:lnTo>
                    <a:pt x="36" y="874"/>
                  </a:lnTo>
                  <a:lnTo>
                    <a:pt x="33" y="868"/>
                  </a:lnTo>
                  <a:lnTo>
                    <a:pt x="36" y="868"/>
                  </a:lnTo>
                  <a:lnTo>
                    <a:pt x="39" y="857"/>
                  </a:lnTo>
                  <a:lnTo>
                    <a:pt x="44" y="856"/>
                  </a:lnTo>
                  <a:lnTo>
                    <a:pt x="45" y="862"/>
                  </a:lnTo>
                  <a:lnTo>
                    <a:pt x="51" y="857"/>
                  </a:lnTo>
                  <a:lnTo>
                    <a:pt x="56" y="856"/>
                  </a:lnTo>
                  <a:lnTo>
                    <a:pt x="61" y="846"/>
                  </a:lnTo>
                  <a:lnTo>
                    <a:pt x="67" y="843"/>
                  </a:lnTo>
                  <a:lnTo>
                    <a:pt x="70" y="839"/>
                  </a:lnTo>
                  <a:lnTo>
                    <a:pt x="76" y="846"/>
                  </a:lnTo>
                  <a:lnTo>
                    <a:pt x="82" y="843"/>
                  </a:lnTo>
                  <a:lnTo>
                    <a:pt x="83" y="837"/>
                  </a:lnTo>
                  <a:lnTo>
                    <a:pt x="92" y="840"/>
                  </a:lnTo>
                  <a:lnTo>
                    <a:pt x="98" y="834"/>
                  </a:lnTo>
                  <a:lnTo>
                    <a:pt x="111" y="848"/>
                  </a:lnTo>
                  <a:lnTo>
                    <a:pt x="115" y="846"/>
                  </a:lnTo>
                  <a:lnTo>
                    <a:pt x="114" y="836"/>
                  </a:lnTo>
                  <a:lnTo>
                    <a:pt x="120" y="831"/>
                  </a:lnTo>
                  <a:lnTo>
                    <a:pt x="123" y="836"/>
                  </a:lnTo>
                  <a:lnTo>
                    <a:pt x="130" y="834"/>
                  </a:lnTo>
                  <a:lnTo>
                    <a:pt x="130" y="831"/>
                  </a:lnTo>
                  <a:lnTo>
                    <a:pt x="136" y="822"/>
                  </a:lnTo>
                  <a:lnTo>
                    <a:pt x="142" y="822"/>
                  </a:lnTo>
                  <a:lnTo>
                    <a:pt x="147" y="816"/>
                  </a:lnTo>
                  <a:lnTo>
                    <a:pt x="150" y="805"/>
                  </a:lnTo>
                  <a:lnTo>
                    <a:pt x="159" y="816"/>
                  </a:lnTo>
                  <a:lnTo>
                    <a:pt x="173" y="827"/>
                  </a:lnTo>
                  <a:lnTo>
                    <a:pt x="173" y="837"/>
                  </a:lnTo>
                  <a:lnTo>
                    <a:pt x="165" y="840"/>
                  </a:lnTo>
                  <a:lnTo>
                    <a:pt x="158" y="848"/>
                  </a:lnTo>
                  <a:lnTo>
                    <a:pt x="161" y="853"/>
                  </a:lnTo>
                  <a:lnTo>
                    <a:pt x="165" y="853"/>
                  </a:lnTo>
                  <a:lnTo>
                    <a:pt x="170" y="859"/>
                  </a:lnTo>
                  <a:lnTo>
                    <a:pt x="179" y="863"/>
                  </a:lnTo>
                  <a:lnTo>
                    <a:pt x="186" y="872"/>
                  </a:lnTo>
                  <a:lnTo>
                    <a:pt x="191" y="869"/>
                  </a:lnTo>
                  <a:lnTo>
                    <a:pt x="200" y="875"/>
                  </a:lnTo>
                  <a:lnTo>
                    <a:pt x="202" y="872"/>
                  </a:lnTo>
                  <a:lnTo>
                    <a:pt x="208" y="869"/>
                  </a:lnTo>
                  <a:lnTo>
                    <a:pt x="211" y="862"/>
                  </a:lnTo>
                  <a:lnTo>
                    <a:pt x="208" y="842"/>
                  </a:lnTo>
                  <a:lnTo>
                    <a:pt x="200" y="830"/>
                  </a:lnTo>
                  <a:lnTo>
                    <a:pt x="202" y="825"/>
                  </a:lnTo>
                  <a:lnTo>
                    <a:pt x="209" y="822"/>
                  </a:lnTo>
                  <a:lnTo>
                    <a:pt x="208" y="815"/>
                  </a:lnTo>
                  <a:lnTo>
                    <a:pt x="212" y="808"/>
                  </a:lnTo>
                  <a:lnTo>
                    <a:pt x="220" y="807"/>
                  </a:lnTo>
                  <a:lnTo>
                    <a:pt x="230" y="807"/>
                  </a:lnTo>
                  <a:lnTo>
                    <a:pt x="237" y="805"/>
                  </a:lnTo>
                  <a:lnTo>
                    <a:pt x="238" y="799"/>
                  </a:lnTo>
                  <a:lnTo>
                    <a:pt x="243" y="798"/>
                  </a:lnTo>
                  <a:lnTo>
                    <a:pt x="243" y="795"/>
                  </a:lnTo>
                  <a:lnTo>
                    <a:pt x="250" y="801"/>
                  </a:lnTo>
                  <a:lnTo>
                    <a:pt x="249" y="816"/>
                  </a:lnTo>
                  <a:lnTo>
                    <a:pt x="258" y="818"/>
                  </a:lnTo>
                  <a:lnTo>
                    <a:pt x="261" y="816"/>
                  </a:lnTo>
                  <a:lnTo>
                    <a:pt x="264" y="812"/>
                  </a:lnTo>
                  <a:lnTo>
                    <a:pt x="264" y="799"/>
                  </a:lnTo>
                  <a:lnTo>
                    <a:pt x="273" y="796"/>
                  </a:lnTo>
                  <a:lnTo>
                    <a:pt x="274" y="790"/>
                  </a:lnTo>
                  <a:lnTo>
                    <a:pt x="279" y="786"/>
                  </a:lnTo>
                  <a:lnTo>
                    <a:pt x="281" y="786"/>
                  </a:lnTo>
                  <a:lnTo>
                    <a:pt x="285" y="787"/>
                  </a:lnTo>
                  <a:lnTo>
                    <a:pt x="288" y="781"/>
                  </a:lnTo>
                  <a:lnTo>
                    <a:pt x="294" y="781"/>
                  </a:lnTo>
                  <a:lnTo>
                    <a:pt x="299" y="783"/>
                  </a:lnTo>
                  <a:lnTo>
                    <a:pt x="303" y="780"/>
                  </a:lnTo>
                  <a:lnTo>
                    <a:pt x="303" y="784"/>
                  </a:lnTo>
                  <a:lnTo>
                    <a:pt x="300" y="789"/>
                  </a:lnTo>
                  <a:lnTo>
                    <a:pt x="314" y="796"/>
                  </a:lnTo>
                  <a:lnTo>
                    <a:pt x="315" y="792"/>
                  </a:lnTo>
                  <a:lnTo>
                    <a:pt x="323" y="795"/>
                  </a:lnTo>
                  <a:lnTo>
                    <a:pt x="325" y="801"/>
                  </a:lnTo>
                  <a:lnTo>
                    <a:pt x="328" y="801"/>
                  </a:lnTo>
                  <a:lnTo>
                    <a:pt x="341" y="807"/>
                  </a:lnTo>
                  <a:lnTo>
                    <a:pt x="343" y="804"/>
                  </a:lnTo>
                  <a:lnTo>
                    <a:pt x="350" y="801"/>
                  </a:lnTo>
                  <a:lnTo>
                    <a:pt x="349" y="795"/>
                  </a:lnTo>
                  <a:lnTo>
                    <a:pt x="349" y="792"/>
                  </a:lnTo>
                  <a:lnTo>
                    <a:pt x="355" y="795"/>
                  </a:lnTo>
                  <a:lnTo>
                    <a:pt x="359" y="792"/>
                  </a:lnTo>
                  <a:lnTo>
                    <a:pt x="373" y="787"/>
                  </a:lnTo>
                  <a:lnTo>
                    <a:pt x="376" y="789"/>
                  </a:lnTo>
                  <a:lnTo>
                    <a:pt x="379" y="795"/>
                  </a:lnTo>
                  <a:lnTo>
                    <a:pt x="385" y="796"/>
                  </a:lnTo>
                  <a:lnTo>
                    <a:pt x="394" y="784"/>
                  </a:lnTo>
                  <a:lnTo>
                    <a:pt x="402" y="784"/>
                  </a:lnTo>
                  <a:lnTo>
                    <a:pt x="407" y="778"/>
                  </a:lnTo>
                  <a:lnTo>
                    <a:pt x="411" y="781"/>
                  </a:lnTo>
                  <a:lnTo>
                    <a:pt x="416" y="780"/>
                  </a:lnTo>
                  <a:lnTo>
                    <a:pt x="420" y="780"/>
                  </a:lnTo>
                  <a:lnTo>
                    <a:pt x="422" y="770"/>
                  </a:lnTo>
                  <a:lnTo>
                    <a:pt x="425" y="767"/>
                  </a:lnTo>
                  <a:lnTo>
                    <a:pt x="426" y="766"/>
                  </a:lnTo>
                  <a:lnTo>
                    <a:pt x="431" y="758"/>
                  </a:lnTo>
                  <a:lnTo>
                    <a:pt x="440" y="760"/>
                  </a:lnTo>
                  <a:lnTo>
                    <a:pt x="444" y="761"/>
                  </a:lnTo>
                  <a:lnTo>
                    <a:pt x="446" y="757"/>
                  </a:lnTo>
                  <a:lnTo>
                    <a:pt x="447" y="758"/>
                  </a:lnTo>
                  <a:lnTo>
                    <a:pt x="455" y="758"/>
                  </a:lnTo>
                  <a:lnTo>
                    <a:pt x="457" y="764"/>
                  </a:lnTo>
                  <a:lnTo>
                    <a:pt x="461" y="754"/>
                  </a:lnTo>
                  <a:lnTo>
                    <a:pt x="464" y="758"/>
                  </a:lnTo>
                  <a:lnTo>
                    <a:pt x="472" y="758"/>
                  </a:lnTo>
                  <a:lnTo>
                    <a:pt x="475" y="761"/>
                  </a:lnTo>
                  <a:lnTo>
                    <a:pt x="479" y="760"/>
                  </a:lnTo>
                  <a:lnTo>
                    <a:pt x="485" y="761"/>
                  </a:lnTo>
                  <a:lnTo>
                    <a:pt x="487" y="758"/>
                  </a:lnTo>
                  <a:lnTo>
                    <a:pt x="491" y="758"/>
                  </a:lnTo>
                  <a:lnTo>
                    <a:pt x="495" y="751"/>
                  </a:lnTo>
                  <a:lnTo>
                    <a:pt x="502" y="745"/>
                  </a:lnTo>
                  <a:lnTo>
                    <a:pt x="507" y="742"/>
                  </a:lnTo>
                  <a:lnTo>
                    <a:pt x="511" y="743"/>
                  </a:lnTo>
                  <a:lnTo>
                    <a:pt x="510" y="746"/>
                  </a:lnTo>
                  <a:lnTo>
                    <a:pt x="522" y="754"/>
                  </a:lnTo>
                  <a:lnTo>
                    <a:pt x="526" y="758"/>
                  </a:lnTo>
                  <a:lnTo>
                    <a:pt x="528" y="767"/>
                  </a:lnTo>
                  <a:lnTo>
                    <a:pt x="534" y="770"/>
                  </a:lnTo>
                  <a:lnTo>
                    <a:pt x="540" y="772"/>
                  </a:lnTo>
                  <a:lnTo>
                    <a:pt x="540" y="780"/>
                  </a:lnTo>
                  <a:lnTo>
                    <a:pt x="543" y="787"/>
                  </a:lnTo>
                  <a:lnTo>
                    <a:pt x="552" y="786"/>
                  </a:lnTo>
                  <a:lnTo>
                    <a:pt x="554" y="783"/>
                  </a:lnTo>
                  <a:lnTo>
                    <a:pt x="554" y="778"/>
                  </a:lnTo>
                  <a:lnTo>
                    <a:pt x="558" y="770"/>
                  </a:lnTo>
                  <a:lnTo>
                    <a:pt x="564" y="769"/>
                  </a:lnTo>
                  <a:lnTo>
                    <a:pt x="567" y="764"/>
                  </a:lnTo>
                  <a:lnTo>
                    <a:pt x="570" y="761"/>
                  </a:lnTo>
                  <a:lnTo>
                    <a:pt x="576" y="761"/>
                  </a:lnTo>
                  <a:lnTo>
                    <a:pt x="590" y="755"/>
                  </a:lnTo>
                  <a:lnTo>
                    <a:pt x="589" y="748"/>
                  </a:lnTo>
                  <a:lnTo>
                    <a:pt x="595" y="740"/>
                  </a:lnTo>
                  <a:lnTo>
                    <a:pt x="593" y="734"/>
                  </a:lnTo>
                  <a:lnTo>
                    <a:pt x="599" y="723"/>
                  </a:lnTo>
                  <a:lnTo>
                    <a:pt x="604" y="722"/>
                  </a:lnTo>
                  <a:lnTo>
                    <a:pt x="610" y="716"/>
                  </a:lnTo>
                  <a:lnTo>
                    <a:pt x="611" y="719"/>
                  </a:lnTo>
                  <a:lnTo>
                    <a:pt x="617" y="719"/>
                  </a:lnTo>
                  <a:lnTo>
                    <a:pt x="622" y="722"/>
                  </a:lnTo>
                  <a:lnTo>
                    <a:pt x="619" y="716"/>
                  </a:lnTo>
                  <a:lnTo>
                    <a:pt x="622" y="707"/>
                  </a:lnTo>
                  <a:lnTo>
                    <a:pt x="617" y="696"/>
                  </a:lnTo>
                  <a:lnTo>
                    <a:pt x="622" y="694"/>
                  </a:lnTo>
                  <a:lnTo>
                    <a:pt x="636" y="696"/>
                  </a:lnTo>
                  <a:lnTo>
                    <a:pt x="642" y="701"/>
                  </a:lnTo>
                  <a:lnTo>
                    <a:pt x="657" y="707"/>
                  </a:lnTo>
                  <a:lnTo>
                    <a:pt x="655" y="710"/>
                  </a:lnTo>
                  <a:lnTo>
                    <a:pt x="663" y="710"/>
                  </a:lnTo>
                  <a:lnTo>
                    <a:pt x="668" y="708"/>
                  </a:lnTo>
                  <a:lnTo>
                    <a:pt x="668" y="702"/>
                  </a:lnTo>
                  <a:lnTo>
                    <a:pt x="671" y="698"/>
                  </a:lnTo>
                  <a:lnTo>
                    <a:pt x="675" y="702"/>
                  </a:lnTo>
                  <a:lnTo>
                    <a:pt x="677" y="698"/>
                  </a:lnTo>
                  <a:lnTo>
                    <a:pt x="674" y="693"/>
                  </a:lnTo>
                  <a:lnTo>
                    <a:pt x="675" y="688"/>
                  </a:lnTo>
                  <a:lnTo>
                    <a:pt x="672" y="684"/>
                  </a:lnTo>
                  <a:lnTo>
                    <a:pt x="675" y="679"/>
                  </a:lnTo>
                  <a:lnTo>
                    <a:pt x="672" y="673"/>
                  </a:lnTo>
                  <a:lnTo>
                    <a:pt x="664" y="678"/>
                  </a:lnTo>
                  <a:lnTo>
                    <a:pt x="661" y="673"/>
                  </a:lnTo>
                  <a:lnTo>
                    <a:pt x="654" y="672"/>
                  </a:lnTo>
                  <a:lnTo>
                    <a:pt x="655" y="666"/>
                  </a:lnTo>
                  <a:lnTo>
                    <a:pt x="658" y="658"/>
                  </a:lnTo>
                  <a:lnTo>
                    <a:pt x="668" y="658"/>
                  </a:lnTo>
                  <a:lnTo>
                    <a:pt x="675" y="661"/>
                  </a:lnTo>
                  <a:lnTo>
                    <a:pt x="683" y="661"/>
                  </a:lnTo>
                  <a:lnTo>
                    <a:pt x="684" y="656"/>
                  </a:lnTo>
                  <a:lnTo>
                    <a:pt x="693" y="641"/>
                  </a:lnTo>
                  <a:lnTo>
                    <a:pt x="695" y="634"/>
                  </a:lnTo>
                  <a:lnTo>
                    <a:pt x="698" y="631"/>
                  </a:lnTo>
                  <a:lnTo>
                    <a:pt x="693" y="625"/>
                  </a:lnTo>
                  <a:lnTo>
                    <a:pt x="696" y="617"/>
                  </a:lnTo>
                  <a:lnTo>
                    <a:pt x="701" y="615"/>
                  </a:lnTo>
                  <a:lnTo>
                    <a:pt x="701" y="609"/>
                  </a:lnTo>
                  <a:lnTo>
                    <a:pt x="698" y="602"/>
                  </a:lnTo>
                  <a:lnTo>
                    <a:pt x="705" y="605"/>
                  </a:lnTo>
                  <a:lnTo>
                    <a:pt x="712" y="596"/>
                  </a:lnTo>
                  <a:lnTo>
                    <a:pt x="708" y="594"/>
                  </a:lnTo>
                  <a:lnTo>
                    <a:pt x="705" y="590"/>
                  </a:lnTo>
                  <a:lnTo>
                    <a:pt x="698" y="587"/>
                  </a:lnTo>
                  <a:lnTo>
                    <a:pt x="696" y="582"/>
                  </a:lnTo>
                  <a:lnTo>
                    <a:pt x="693" y="573"/>
                  </a:lnTo>
                  <a:lnTo>
                    <a:pt x="681" y="577"/>
                  </a:lnTo>
                  <a:lnTo>
                    <a:pt x="674" y="568"/>
                  </a:lnTo>
                  <a:lnTo>
                    <a:pt x="666" y="567"/>
                  </a:lnTo>
                  <a:lnTo>
                    <a:pt x="669" y="561"/>
                  </a:lnTo>
                  <a:lnTo>
                    <a:pt x="669" y="556"/>
                  </a:lnTo>
                  <a:lnTo>
                    <a:pt x="675" y="553"/>
                  </a:lnTo>
                  <a:lnTo>
                    <a:pt x="678" y="550"/>
                  </a:lnTo>
                  <a:lnTo>
                    <a:pt x="683" y="539"/>
                  </a:lnTo>
                  <a:lnTo>
                    <a:pt x="680" y="536"/>
                  </a:lnTo>
                  <a:lnTo>
                    <a:pt x="681" y="530"/>
                  </a:lnTo>
                  <a:lnTo>
                    <a:pt x="678" y="524"/>
                  </a:lnTo>
                  <a:lnTo>
                    <a:pt x="681" y="518"/>
                  </a:lnTo>
                  <a:lnTo>
                    <a:pt x="684" y="512"/>
                  </a:lnTo>
                  <a:lnTo>
                    <a:pt x="696" y="509"/>
                  </a:lnTo>
                  <a:lnTo>
                    <a:pt x="699" y="517"/>
                  </a:lnTo>
                  <a:lnTo>
                    <a:pt x="705" y="521"/>
                  </a:lnTo>
                  <a:lnTo>
                    <a:pt x="707" y="541"/>
                  </a:lnTo>
                  <a:lnTo>
                    <a:pt x="708" y="541"/>
                  </a:lnTo>
                  <a:lnTo>
                    <a:pt x="710" y="533"/>
                  </a:lnTo>
                  <a:lnTo>
                    <a:pt x="713" y="530"/>
                  </a:lnTo>
                  <a:lnTo>
                    <a:pt x="724" y="527"/>
                  </a:lnTo>
                  <a:lnTo>
                    <a:pt x="728" y="532"/>
                  </a:lnTo>
                  <a:lnTo>
                    <a:pt x="736" y="527"/>
                  </a:lnTo>
                  <a:lnTo>
                    <a:pt x="739" y="523"/>
                  </a:lnTo>
                  <a:lnTo>
                    <a:pt x="743" y="526"/>
                  </a:lnTo>
                  <a:lnTo>
                    <a:pt x="769" y="529"/>
                  </a:lnTo>
                  <a:lnTo>
                    <a:pt x="774" y="526"/>
                  </a:lnTo>
                  <a:lnTo>
                    <a:pt x="774" y="518"/>
                  </a:lnTo>
                  <a:lnTo>
                    <a:pt x="777" y="517"/>
                  </a:lnTo>
                  <a:lnTo>
                    <a:pt x="775" y="508"/>
                  </a:lnTo>
                  <a:lnTo>
                    <a:pt x="769" y="506"/>
                  </a:lnTo>
                  <a:lnTo>
                    <a:pt x="775" y="498"/>
                  </a:lnTo>
                  <a:lnTo>
                    <a:pt x="777" y="488"/>
                  </a:lnTo>
                  <a:lnTo>
                    <a:pt x="774" y="477"/>
                  </a:lnTo>
                  <a:lnTo>
                    <a:pt x="768" y="476"/>
                  </a:lnTo>
                  <a:lnTo>
                    <a:pt x="766" y="473"/>
                  </a:lnTo>
                  <a:lnTo>
                    <a:pt x="760" y="474"/>
                  </a:lnTo>
                  <a:lnTo>
                    <a:pt x="757" y="473"/>
                  </a:lnTo>
                  <a:lnTo>
                    <a:pt x="760" y="467"/>
                  </a:lnTo>
                  <a:lnTo>
                    <a:pt x="754" y="463"/>
                  </a:lnTo>
                  <a:lnTo>
                    <a:pt x="756" y="459"/>
                  </a:lnTo>
                  <a:lnTo>
                    <a:pt x="754" y="454"/>
                  </a:lnTo>
                  <a:lnTo>
                    <a:pt x="757" y="447"/>
                  </a:lnTo>
                  <a:lnTo>
                    <a:pt x="756" y="441"/>
                  </a:lnTo>
                  <a:lnTo>
                    <a:pt x="748" y="436"/>
                  </a:lnTo>
                  <a:lnTo>
                    <a:pt x="754" y="427"/>
                  </a:lnTo>
                  <a:lnTo>
                    <a:pt x="753" y="415"/>
                  </a:lnTo>
                  <a:lnTo>
                    <a:pt x="746" y="409"/>
                  </a:lnTo>
                  <a:lnTo>
                    <a:pt x="743" y="400"/>
                  </a:lnTo>
                  <a:lnTo>
                    <a:pt x="737" y="395"/>
                  </a:lnTo>
                  <a:lnTo>
                    <a:pt x="737" y="389"/>
                  </a:lnTo>
                  <a:lnTo>
                    <a:pt x="734" y="386"/>
                  </a:lnTo>
                  <a:lnTo>
                    <a:pt x="742" y="381"/>
                  </a:lnTo>
                  <a:lnTo>
                    <a:pt x="749" y="384"/>
                  </a:lnTo>
                  <a:lnTo>
                    <a:pt x="751" y="392"/>
                  </a:lnTo>
                  <a:lnTo>
                    <a:pt x="757" y="386"/>
                  </a:lnTo>
                  <a:lnTo>
                    <a:pt x="765" y="378"/>
                  </a:lnTo>
                  <a:lnTo>
                    <a:pt x="768" y="377"/>
                  </a:lnTo>
                  <a:lnTo>
                    <a:pt x="768" y="375"/>
                  </a:lnTo>
                  <a:lnTo>
                    <a:pt x="777" y="371"/>
                  </a:lnTo>
                  <a:lnTo>
                    <a:pt x="783" y="369"/>
                  </a:lnTo>
                  <a:lnTo>
                    <a:pt x="787" y="362"/>
                  </a:lnTo>
                  <a:lnTo>
                    <a:pt x="793" y="366"/>
                  </a:lnTo>
                  <a:lnTo>
                    <a:pt x="803" y="366"/>
                  </a:lnTo>
                  <a:lnTo>
                    <a:pt x="803" y="359"/>
                  </a:lnTo>
                  <a:lnTo>
                    <a:pt x="803" y="354"/>
                  </a:lnTo>
                  <a:lnTo>
                    <a:pt x="798" y="349"/>
                  </a:lnTo>
                  <a:lnTo>
                    <a:pt x="806" y="340"/>
                  </a:lnTo>
                  <a:lnTo>
                    <a:pt x="812" y="336"/>
                  </a:lnTo>
                  <a:lnTo>
                    <a:pt x="816" y="331"/>
                  </a:lnTo>
                  <a:lnTo>
                    <a:pt x="830" y="318"/>
                  </a:lnTo>
                  <a:lnTo>
                    <a:pt x="831" y="315"/>
                  </a:lnTo>
                  <a:lnTo>
                    <a:pt x="828" y="302"/>
                  </a:lnTo>
                  <a:lnTo>
                    <a:pt x="830" y="302"/>
                  </a:lnTo>
                  <a:lnTo>
                    <a:pt x="828" y="289"/>
                  </a:lnTo>
                  <a:lnTo>
                    <a:pt x="834" y="289"/>
                  </a:lnTo>
                  <a:lnTo>
                    <a:pt x="841" y="283"/>
                  </a:lnTo>
                  <a:lnTo>
                    <a:pt x="848" y="280"/>
                  </a:lnTo>
                  <a:lnTo>
                    <a:pt x="853" y="281"/>
                  </a:lnTo>
                  <a:lnTo>
                    <a:pt x="872" y="280"/>
                  </a:lnTo>
                  <a:lnTo>
                    <a:pt x="872" y="278"/>
                  </a:lnTo>
                  <a:lnTo>
                    <a:pt x="875" y="274"/>
                  </a:lnTo>
                  <a:lnTo>
                    <a:pt x="883" y="270"/>
                  </a:lnTo>
                  <a:lnTo>
                    <a:pt x="883" y="264"/>
                  </a:lnTo>
                  <a:lnTo>
                    <a:pt x="886" y="261"/>
                  </a:lnTo>
                  <a:lnTo>
                    <a:pt x="894" y="260"/>
                  </a:lnTo>
                  <a:lnTo>
                    <a:pt x="898" y="251"/>
                  </a:lnTo>
                  <a:lnTo>
                    <a:pt x="903" y="255"/>
                  </a:lnTo>
                  <a:lnTo>
                    <a:pt x="907" y="257"/>
                  </a:lnTo>
                  <a:lnTo>
                    <a:pt x="909" y="252"/>
                  </a:lnTo>
                  <a:lnTo>
                    <a:pt x="913" y="248"/>
                  </a:lnTo>
                  <a:lnTo>
                    <a:pt x="915" y="242"/>
                  </a:lnTo>
                  <a:lnTo>
                    <a:pt x="912" y="240"/>
                  </a:lnTo>
                  <a:lnTo>
                    <a:pt x="915" y="234"/>
                  </a:lnTo>
                  <a:lnTo>
                    <a:pt x="924" y="237"/>
                  </a:lnTo>
                  <a:lnTo>
                    <a:pt x="924" y="229"/>
                  </a:lnTo>
                  <a:lnTo>
                    <a:pt x="929" y="217"/>
                  </a:lnTo>
                  <a:lnTo>
                    <a:pt x="924" y="217"/>
                  </a:lnTo>
                  <a:lnTo>
                    <a:pt x="919" y="213"/>
                  </a:lnTo>
                  <a:lnTo>
                    <a:pt x="915" y="210"/>
                  </a:lnTo>
                  <a:lnTo>
                    <a:pt x="915" y="205"/>
                  </a:lnTo>
                  <a:lnTo>
                    <a:pt x="918" y="202"/>
                  </a:lnTo>
                  <a:lnTo>
                    <a:pt x="918" y="199"/>
                  </a:lnTo>
                  <a:lnTo>
                    <a:pt x="912" y="199"/>
                  </a:lnTo>
                  <a:lnTo>
                    <a:pt x="916" y="191"/>
                  </a:lnTo>
                  <a:lnTo>
                    <a:pt x="930" y="185"/>
                  </a:lnTo>
                  <a:lnTo>
                    <a:pt x="938" y="187"/>
                  </a:lnTo>
                  <a:lnTo>
                    <a:pt x="948" y="182"/>
                  </a:lnTo>
                  <a:lnTo>
                    <a:pt x="951" y="182"/>
                  </a:lnTo>
                  <a:lnTo>
                    <a:pt x="953" y="179"/>
                  </a:lnTo>
                  <a:lnTo>
                    <a:pt x="950" y="172"/>
                  </a:lnTo>
                  <a:lnTo>
                    <a:pt x="951" y="160"/>
                  </a:lnTo>
                  <a:lnTo>
                    <a:pt x="953" y="156"/>
                  </a:lnTo>
                  <a:lnTo>
                    <a:pt x="957" y="155"/>
                  </a:lnTo>
                  <a:lnTo>
                    <a:pt x="959" y="158"/>
                  </a:lnTo>
                  <a:lnTo>
                    <a:pt x="968" y="153"/>
                  </a:lnTo>
                  <a:lnTo>
                    <a:pt x="974" y="153"/>
                  </a:lnTo>
                  <a:lnTo>
                    <a:pt x="976" y="141"/>
                  </a:lnTo>
                  <a:lnTo>
                    <a:pt x="977" y="141"/>
                  </a:lnTo>
                  <a:lnTo>
                    <a:pt x="979" y="135"/>
                  </a:lnTo>
                  <a:lnTo>
                    <a:pt x="983" y="137"/>
                  </a:lnTo>
                  <a:lnTo>
                    <a:pt x="991" y="135"/>
                  </a:lnTo>
                  <a:lnTo>
                    <a:pt x="995" y="131"/>
                  </a:lnTo>
                  <a:lnTo>
                    <a:pt x="995" y="123"/>
                  </a:lnTo>
                  <a:lnTo>
                    <a:pt x="991" y="120"/>
                  </a:lnTo>
                  <a:lnTo>
                    <a:pt x="983" y="114"/>
                  </a:lnTo>
                  <a:lnTo>
                    <a:pt x="985" y="108"/>
                  </a:lnTo>
                  <a:lnTo>
                    <a:pt x="979" y="106"/>
                  </a:lnTo>
                  <a:lnTo>
                    <a:pt x="980" y="103"/>
                  </a:lnTo>
                  <a:lnTo>
                    <a:pt x="988" y="99"/>
                  </a:lnTo>
                  <a:lnTo>
                    <a:pt x="997" y="102"/>
                  </a:lnTo>
                  <a:lnTo>
                    <a:pt x="997" y="97"/>
                  </a:lnTo>
                  <a:lnTo>
                    <a:pt x="992" y="85"/>
                  </a:lnTo>
                  <a:lnTo>
                    <a:pt x="992" y="77"/>
                  </a:lnTo>
                  <a:lnTo>
                    <a:pt x="989" y="77"/>
                  </a:lnTo>
                  <a:lnTo>
                    <a:pt x="985" y="70"/>
                  </a:lnTo>
                  <a:lnTo>
                    <a:pt x="986" y="59"/>
                  </a:lnTo>
                  <a:lnTo>
                    <a:pt x="982" y="56"/>
                  </a:lnTo>
                  <a:lnTo>
                    <a:pt x="985" y="50"/>
                  </a:lnTo>
                  <a:lnTo>
                    <a:pt x="982" y="46"/>
                  </a:lnTo>
                  <a:lnTo>
                    <a:pt x="982" y="36"/>
                  </a:lnTo>
                  <a:lnTo>
                    <a:pt x="980" y="30"/>
                  </a:lnTo>
                  <a:lnTo>
                    <a:pt x="992" y="27"/>
                  </a:lnTo>
                  <a:lnTo>
                    <a:pt x="1001" y="20"/>
                  </a:lnTo>
                  <a:lnTo>
                    <a:pt x="1006" y="24"/>
                  </a:lnTo>
                  <a:lnTo>
                    <a:pt x="1010" y="24"/>
                  </a:lnTo>
                  <a:lnTo>
                    <a:pt x="1017" y="23"/>
                  </a:lnTo>
                  <a:lnTo>
                    <a:pt x="1018" y="15"/>
                  </a:lnTo>
                  <a:lnTo>
                    <a:pt x="1020" y="15"/>
                  </a:lnTo>
                  <a:lnTo>
                    <a:pt x="1021" y="12"/>
                  </a:lnTo>
                  <a:lnTo>
                    <a:pt x="1039" y="5"/>
                  </a:lnTo>
                  <a:lnTo>
                    <a:pt x="1053" y="0"/>
                  </a:lnTo>
                  <a:lnTo>
                    <a:pt x="1054" y="14"/>
                  </a:lnTo>
                  <a:lnTo>
                    <a:pt x="1059" y="15"/>
                  </a:lnTo>
                  <a:lnTo>
                    <a:pt x="1070" y="6"/>
                  </a:lnTo>
                  <a:lnTo>
                    <a:pt x="1073" y="5"/>
                  </a:lnTo>
                  <a:lnTo>
                    <a:pt x="1082" y="11"/>
                  </a:lnTo>
                  <a:lnTo>
                    <a:pt x="1091" y="11"/>
                  </a:lnTo>
                  <a:lnTo>
                    <a:pt x="1091" y="15"/>
                  </a:lnTo>
                  <a:lnTo>
                    <a:pt x="1091" y="12"/>
                  </a:lnTo>
                  <a:lnTo>
                    <a:pt x="1103" y="12"/>
                  </a:lnTo>
                  <a:lnTo>
                    <a:pt x="1105" y="15"/>
                  </a:lnTo>
                  <a:lnTo>
                    <a:pt x="1114" y="18"/>
                  </a:lnTo>
                  <a:lnTo>
                    <a:pt x="1117" y="26"/>
                  </a:lnTo>
                  <a:lnTo>
                    <a:pt x="1121" y="29"/>
                  </a:lnTo>
                  <a:lnTo>
                    <a:pt x="1124" y="35"/>
                  </a:lnTo>
                  <a:lnTo>
                    <a:pt x="1132" y="36"/>
                  </a:lnTo>
                  <a:lnTo>
                    <a:pt x="1136" y="44"/>
                  </a:lnTo>
                  <a:lnTo>
                    <a:pt x="1143" y="49"/>
                  </a:lnTo>
                  <a:lnTo>
                    <a:pt x="1146" y="62"/>
                  </a:lnTo>
                  <a:lnTo>
                    <a:pt x="1146" y="64"/>
                  </a:lnTo>
                  <a:lnTo>
                    <a:pt x="1147" y="64"/>
                  </a:lnTo>
                  <a:lnTo>
                    <a:pt x="1153" y="64"/>
                  </a:lnTo>
                  <a:lnTo>
                    <a:pt x="1168" y="73"/>
                  </a:lnTo>
                  <a:lnTo>
                    <a:pt x="1170" y="85"/>
                  </a:lnTo>
                  <a:lnTo>
                    <a:pt x="1168" y="88"/>
                  </a:lnTo>
                  <a:lnTo>
                    <a:pt x="1177" y="91"/>
                  </a:lnTo>
                  <a:lnTo>
                    <a:pt x="1180" y="99"/>
                  </a:lnTo>
                  <a:lnTo>
                    <a:pt x="1188" y="93"/>
                  </a:lnTo>
                  <a:lnTo>
                    <a:pt x="1187" y="88"/>
                  </a:lnTo>
                  <a:lnTo>
                    <a:pt x="1194" y="93"/>
                  </a:lnTo>
                  <a:lnTo>
                    <a:pt x="1196" y="97"/>
                  </a:lnTo>
                  <a:lnTo>
                    <a:pt x="1196" y="102"/>
                  </a:lnTo>
                  <a:lnTo>
                    <a:pt x="1196" y="102"/>
                  </a:lnTo>
                  <a:lnTo>
                    <a:pt x="1197" y="97"/>
                  </a:lnTo>
                  <a:lnTo>
                    <a:pt x="1208" y="96"/>
                  </a:lnTo>
                  <a:lnTo>
                    <a:pt x="1211" y="91"/>
                  </a:lnTo>
                  <a:lnTo>
                    <a:pt x="1220" y="88"/>
                  </a:lnTo>
                  <a:lnTo>
                    <a:pt x="1220" y="84"/>
                  </a:lnTo>
                  <a:lnTo>
                    <a:pt x="1223" y="82"/>
                  </a:lnTo>
                  <a:lnTo>
                    <a:pt x="1231" y="80"/>
                  </a:lnTo>
                  <a:lnTo>
                    <a:pt x="1235" y="76"/>
                  </a:lnTo>
                  <a:lnTo>
                    <a:pt x="1244" y="74"/>
                  </a:lnTo>
                  <a:lnTo>
                    <a:pt x="1250" y="61"/>
                  </a:lnTo>
                  <a:lnTo>
                    <a:pt x="1256" y="58"/>
                  </a:lnTo>
                  <a:lnTo>
                    <a:pt x="1265" y="58"/>
                  </a:lnTo>
                  <a:lnTo>
                    <a:pt x="1273" y="62"/>
                  </a:lnTo>
                  <a:lnTo>
                    <a:pt x="1275" y="74"/>
                  </a:lnTo>
                  <a:lnTo>
                    <a:pt x="1279" y="77"/>
                  </a:lnTo>
                  <a:lnTo>
                    <a:pt x="1282" y="71"/>
                  </a:lnTo>
                  <a:lnTo>
                    <a:pt x="1288" y="70"/>
                  </a:lnTo>
                  <a:lnTo>
                    <a:pt x="1299" y="61"/>
                  </a:lnTo>
                  <a:lnTo>
                    <a:pt x="1303" y="61"/>
                  </a:lnTo>
                  <a:lnTo>
                    <a:pt x="1309" y="58"/>
                  </a:lnTo>
                  <a:lnTo>
                    <a:pt x="1316" y="58"/>
                  </a:lnTo>
                  <a:lnTo>
                    <a:pt x="1323" y="55"/>
                  </a:lnTo>
                  <a:lnTo>
                    <a:pt x="1332" y="53"/>
                  </a:lnTo>
                  <a:lnTo>
                    <a:pt x="1335" y="59"/>
                  </a:lnTo>
                  <a:lnTo>
                    <a:pt x="1341" y="59"/>
                  </a:lnTo>
                  <a:lnTo>
                    <a:pt x="1344" y="62"/>
                  </a:lnTo>
                  <a:lnTo>
                    <a:pt x="1346" y="70"/>
                  </a:lnTo>
                  <a:lnTo>
                    <a:pt x="1350" y="77"/>
                  </a:lnTo>
                  <a:lnTo>
                    <a:pt x="1349" y="93"/>
                  </a:lnTo>
                  <a:lnTo>
                    <a:pt x="1352" y="94"/>
                  </a:lnTo>
                  <a:lnTo>
                    <a:pt x="1363" y="105"/>
                  </a:lnTo>
                  <a:lnTo>
                    <a:pt x="1366" y="111"/>
                  </a:lnTo>
                  <a:lnTo>
                    <a:pt x="1363" y="115"/>
                  </a:lnTo>
                  <a:lnTo>
                    <a:pt x="1353" y="118"/>
                  </a:lnTo>
                  <a:lnTo>
                    <a:pt x="1352" y="129"/>
                  </a:lnTo>
                  <a:lnTo>
                    <a:pt x="1355" y="134"/>
                  </a:lnTo>
                  <a:lnTo>
                    <a:pt x="1356" y="138"/>
                  </a:lnTo>
                  <a:lnTo>
                    <a:pt x="1363" y="146"/>
                  </a:lnTo>
                  <a:lnTo>
                    <a:pt x="1370" y="160"/>
                  </a:lnTo>
                  <a:lnTo>
                    <a:pt x="1373" y="161"/>
                  </a:lnTo>
                  <a:lnTo>
                    <a:pt x="1376" y="166"/>
                  </a:lnTo>
                  <a:lnTo>
                    <a:pt x="1381" y="176"/>
                  </a:lnTo>
                  <a:lnTo>
                    <a:pt x="1382" y="179"/>
                  </a:lnTo>
                  <a:lnTo>
                    <a:pt x="1399" y="190"/>
                  </a:lnTo>
                  <a:lnTo>
                    <a:pt x="1397" y="199"/>
                  </a:lnTo>
                  <a:lnTo>
                    <a:pt x="1399" y="205"/>
                  </a:lnTo>
                  <a:lnTo>
                    <a:pt x="1399" y="213"/>
                  </a:lnTo>
                  <a:lnTo>
                    <a:pt x="1399" y="216"/>
                  </a:lnTo>
                  <a:lnTo>
                    <a:pt x="1396" y="220"/>
                  </a:lnTo>
                  <a:lnTo>
                    <a:pt x="1387" y="222"/>
                  </a:lnTo>
                  <a:lnTo>
                    <a:pt x="1387" y="226"/>
                  </a:lnTo>
                  <a:lnTo>
                    <a:pt x="1390" y="236"/>
                  </a:lnTo>
                  <a:lnTo>
                    <a:pt x="1388" y="245"/>
                  </a:lnTo>
                  <a:lnTo>
                    <a:pt x="1390" y="248"/>
                  </a:lnTo>
                  <a:lnTo>
                    <a:pt x="1387" y="255"/>
                  </a:lnTo>
                  <a:lnTo>
                    <a:pt x="1387" y="258"/>
                  </a:lnTo>
                  <a:lnTo>
                    <a:pt x="1381" y="266"/>
                  </a:lnTo>
                  <a:lnTo>
                    <a:pt x="1376" y="269"/>
                  </a:lnTo>
                  <a:lnTo>
                    <a:pt x="1376" y="277"/>
                  </a:lnTo>
                  <a:lnTo>
                    <a:pt x="1381" y="281"/>
                  </a:lnTo>
                  <a:lnTo>
                    <a:pt x="1385" y="280"/>
                  </a:lnTo>
                  <a:lnTo>
                    <a:pt x="1388" y="277"/>
                  </a:lnTo>
                  <a:lnTo>
                    <a:pt x="1393" y="278"/>
                  </a:lnTo>
                  <a:lnTo>
                    <a:pt x="1394" y="283"/>
                  </a:lnTo>
                  <a:lnTo>
                    <a:pt x="1400" y="293"/>
                  </a:lnTo>
                  <a:lnTo>
                    <a:pt x="1404" y="296"/>
                  </a:lnTo>
                  <a:lnTo>
                    <a:pt x="1396" y="305"/>
                  </a:lnTo>
                  <a:lnTo>
                    <a:pt x="1400" y="315"/>
                  </a:lnTo>
                  <a:lnTo>
                    <a:pt x="1397" y="318"/>
                  </a:lnTo>
                  <a:lnTo>
                    <a:pt x="1397" y="324"/>
                  </a:lnTo>
                  <a:lnTo>
                    <a:pt x="1402" y="327"/>
                  </a:lnTo>
                  <a:lnTo>
                    <a:pt x="1407" y="333"/>
                  </a:lnTo>
                  <a:lnTo>
                    <a:pt x="1410" y="331"/>
                  </a:lnTo>
                  <a:lnTo>
                    <a:pt x="1419" y="342"/>
                  </a:lnTo>
                  <a:lnTo>
                    <a:pt x="1426" y="337"/>
                  </a:lnTo>
                  <a:lnTo>
                    <a:pt x="1420" y="330"/>
                  </a:lnTo>
                  <a:lnTo>
                    <a:pt x="1419" y="321"/>
                  </a:lnTo>
                  <a:lnTo>
                    <a:pt x="1423" y="315"/>
                  </a:lnTo>
                  <a:lnTo>
                    <a:pt x="1434" y="312"/>
                  </a:lnTo>
                  <a:lnTo>
                    <a:pt x="1443" y="315"/>
                  </a:lnTo>
                  <a:lnTo>
                    <a:pt x="1451" y="307"/>
                  </a:lnTo>
                  <a:lnTo>
                    <a:pt x="1454" y="307"/>
                  </a:lnTo>
                  <a:lnTo>
                    <a:pt x="1467" y="302"/>
                  </a:lnTo>
                  <a:lnTo>
                    <a:pt x="1473" y="305"/>
                  </a:lnTo>
                  <a:lnTo>
                    <a:pt x="1484" y="301"/>
                  </a:lnTo>
                  <a:lnTo>
                    <a:pt x="1489" y="305"/>
                  </a:lnTo>
                  <a:lnTo>
                    <a:pt x="1492" y="312"/>
                  </a:lnTo>
                  <a:lnTo>
                    <a:pt x="1490" y="318"/>
                  </a:lnTo>
                  <a:lnTo>
                    <a:pt x="1498" y="324"/>
                  </a:lnTo>
                  <a:lnTo>
                    <a:pt x="1507" y="324"/>
                  </a:lnTo>
                  <a:lnTo>
                    <a:pt x="1514" y="315"/>
                  </a:lnTo>
                  <a:lnTo>
                    <a:pt x="1525" y="319"/>
                  </a:lnTo>
                  <a:lnTo>
                    <a:pt x="1529" y="318"/>
                  </a:lnTo>
                  <a:lnTo>
                    <a:pt x="1536" y="322"/>
                  </a:lnTo>
                  <a:lnTo>
                    <a:pt x="1539" y="321"/>
                  </a:lnTo>
                  <a:lnTo>
                    <a:pt x="1546" y="325"/>
                  </a:lnTo>
                  <a:lnTo>
                    <a:pt x="1554" y="318"/>
                  </a:lnTo>
                  <a:lnTo>
                    <a:pt x="1563" y="322"/>
                  </a:lnTo>
                  <a:lnTo>
                    <a:pt x="1566" y="315"/>
                  </a:lnTo>
                  <a:lnTo>
                    <a:pt x="1572" y="316"/>
                  </a:lnTo>
                  <a:lnTo>
                    <a:pt x="1577" y="308"/>
                  </a:lnTo>
                  <a:lnTo>
                    <a:pt x="1575" y="302"/>
                  </a:lnTo>
                  <a:lnTo>
                    <a:pt x="1578" y="295"/>
                  </a:lnTo>
                  <a:lnTo>
                    <a:pt x="1581" y="286"/>
                  </a:lnTo>
                  <a:lnTo>
                    <a:pt x="1590" y="283"/>
                  </a:lnTo>
                  <a:lnTo>
                    <a:pt x="1593" y="278"/>
                  </a:lnTo>
                  <a:lnTo>
                    <a:pt x="1593" y="275"/>
                  </a:lnTo>
                  <a:lnTo>
                    <a:pt x="1613" y="261"/>
                  </a:lnTo>
                  <a:lnTo>
                    <a:pt x="1608" y="258"/>
                  </a:lnTo>
                  <a:lnTo>
                    <a:pt x="1611" y="254"/>
                  </a:lnTo>
                  <a:lnTo>
                    <a:pt x="1611" y="248"/>
                  </a:lnTo>
                  <a:lnTo>
                    <a:pt x="1613" y="243"/>
                  </a:lnTo>
                  <a:lnTo>
                    <a:pt x="1610" y="236"/>
                  </a:lnTo>
                  <a:lnTo>
                    <a:pt x="1611" y="232"/>
                  </a:lnTo>
                  <a:lnTo>
                    <a:pt x="1616" y="229"/>
                  </a:lnTo>
                  <a:lnTo>
                    <a:pt x="1618" y="222"/>
                  </a:lnTo>
                  <a:lnTo>
                    <a:pt x="1618" y="217"/>
                  </a:lnTo>
                  <a:lnTo>
                    <a:pt x="1624" y="211"/>
                  </a:lnTo>
                  <a:lnTo>
                    <a:pt x="1630" y="213"/>
                  </a:lnTo>
                  <a:lnTo>
                    <a:pt x="1639" y="205"/>
                  </a:lnTo>
                  <a:lnTo>
                    <a:pt x="1639" y="193"/>
                  </a:lnTo>
                  <a:lnTo>
                    <a:pt x="1637" y="184"/>
                  </a:lnTo>
                  <a:lnTo>
                    <a:pt x="1643" y="179"/>
                  </a:lnTo>
                  <a:lnTo>
                    <a:pt x="1645" y="176"/>
                  </a:lnTo>
                  <a:lnTo>
                    <a:pt x="1639" y="166"/>
                  </a:lnTo>
                  <a:lnTo>
                    <a:pt x="1645" y="163"/>
                  </a:lnTo>
                  <a:lnTo>
                    <a:pt x="1649" y="153"/>
                  </a:lnTo>
                  <a:lnTo>
                    <a:pt x="1654" y="143"/>
                  </a:lnTo>
                  <a:lnTo>
                    <a:pt x="1666" y="146"/>
                  </a:lnTo>
                  <a:lnTo>
                    <a:pt x="1669" y="144"/>
                  </a:lnTo>
                  <a:lnTo>
                    <a:pt x="1671" y="131"/>
                  </a:lnTo>
                  <a:lnTo>
                    <a:pt x="1674" y="129"/>
                  </a:lnTo>
                  <a:lnTo>
                    <a:pt x="1681" y="118"/>
                  </a:lnTo>
                  <a:lnTo>
                    <a:pt x="1684" y="117"/>
                  </a:lnTo>
                  <a:lnTo>
                    <a:pt x="1690" y="118"/>
                  </a:lnTo>
                  <a:lnTo>
                    <a:pt x="1696" y="117"/>
                  </a:lnTo>
                  <a:lnTo>
                    <a:pt x="1702" y="99"/>
                  </a:lnTo>
                  <a:lnTo>
                    <a:pt x="1715" y="90"/>
                  </a:lnTo>
                  <a:lnTo>
                    <a:pt x="1715" y="90"/>
                  </a:lnTo>
                  <a:lnTo>
                    <a:pt x="1718" y="93"/>
                  </a:lnTo>
                  <a:lnTo>
                    <a:pt x="1718" y="99"/>
                  </a:lnTo>
                  <a:lnTo>
                    <a:pt x="1722" y="96"/>
                  </a:lnTo>
                  <a:lnTo>
                    <a:pt x="1727" y="99"/>
                  </a:lnTo>
                  <a:lnTo>
                    <a:pt x="1728" y="102"/>
                  </a:lnTo>
                  <a:lnTo>
                    <a:pt x="1733" y="108"/>
                  </a:lnTo>
                  <a:lnTo>
                    <a:pt x="1736" y="114"/>
                  </a:lnTo>
                  <a:lnTo>
                    <a:pt x="1733" y="120"/>
                  </a:lnTo>
                  <a:lnTo>
                    <a:pt x="1737" y="132"/>
                  </a:lnTo>
                  <a:lnTo>
                    <a:pt x="1733" y="141"/>
                  </a:lnTo>
                  <a:lnTo>
                    <a:pt x="1731" y="149"/>
                  </a:lnTo>
                  <a:lnTo>
                    <a:pt x="1736" y="155"/>
                  </a:lnTo>
                  <a:lnTo>
                    <a:pt x="1739" y="155"/>
                  </a:lnTo>
                  <a:lnTo>
                    <a:pt x="1743" y="147"/>
                  </a:lnTo>
                  <a:lnTo>
                    <a:pt x="1748" y="146"/>
                  </a:lnTo>
                  <a:lnTo>
                    <a:pt x="1753" y="143"/>
                  </a:lnTo>
                  <a:lnTo>
                    <a:pt x="1757" y="146"/>
                  </a:lnTo>
                  <a:lnTo>
                    <a:pt x="1766" y="144"/>
                  </a:lnTo>
                  <a:lnTo>
                    <a:pt x="1777" y="144"/>
                  </a:lnTo>
                  <a:lnTo>
                    <a:pt x="1780" y="143"/>
                  </a:lnTo>
                  <a:lnTo>
                    <a:pt x="1781" y="141"/>
                  </a:lnTo>
                  <a:lnTo>
                    <a:pt x="1783" y="147"/>
                  </a:lnTo>
                  <a:lnTo>
                    <a:pt x="1780" y="149"/>
                  </a:lnTo>
                  <a:lnTo>
                    <a:pt x="1780" y="163"/>
                  </a:lnTo>
                  <a:lnTo>
                    <a:pt x="1783" y="172"/>
                  </a:lnTo>
                  <a:lnTo>
                    <a:pt x="1787" y="178"/>
                  </a:lnTo>
                  <a:lnTo>
                    <a:pt x="1789" y="185"/>
                  </a:lnTo>
                  <a:lnTo>
                    <a:pt x="1791" y="188"/>
                  </a:lnTo>
                  <a:lnTo>
                    <a:pt x="1794" y="198"/>
                  </a:lnTo>
                  <a:lnTo>
                    <a:pt x="1801" y="211"/>
                  </a:lnTo>
                  <a:lnTo>
                    <a:pt x="1807" y="213"/>
                  </a:lnTo>
                  <a:lnTo>
                    <a:pt x="1812" y="208"/>
                  </a:lnTo>
                  <a:lnTo>
                    <a:pt x="1816" y="205"/>
                  </a:lnTo>
                  <a:lnTo>
                    <a:pt x="1824" y="214"/>
                  </a:lnTo>
                  <a:lnTo>
                    <a:pt x="1825" y="220"/>
                  </a:lnTo>
                  <a:lnTo>
                    <a:pt x="1824" y="226"/>
                  </a:lnTo>
                  <a:lnTo>
                    <a:pt x="1821" y="229"/>
                  </a:lnTo>
                  <a:lnTo>
                    <a:pt x="1813" y="226"/>
                  </a:lnTo>
                  <a:lnTo>
                    <a:pt x="1812" y="231"/>
                  </a:lnTo>
                  <a:lnTo>
                    <a:pt x="1815" y="236"/>
                  </a:lnTo>
                  <a:lnTo>
                    <a:pt x="1819" y="232"/>
                  </a:lnTo>
                  <a:lnTo>
                    <a:pt x="1824" y="240"/>
                  </a:lnTo>
                  <a:lnTo>
                    <a:pt x="1822" y="249"/>
                  </a:lnTo>
                  <a:lnTo>
                    <a:pt x="1818" y="258"/>
                  </a:lnTo>
                  <a:lnTo>
                    <a:pt x="1821" y="269"/>
                  </a:lnTo>
                  <a:lnTo>
                    <a:pt x="1824" y="275"/>
                  </a:lnTo>
                  <a:lnTo>
                    <a:pt x="1824" y="281"/>
                  </a:lnTo>
                  <a:lnTo>
                    <a:pt x="1828" y="290"/>
                  </a:lnTo>
                  <a:lnTo>
                    <a:pt x="1827" y="296"/>
                  </a:lnTo>
                  <a:lnTo>
                    <a:pt x="1830" y="296"/>
                  </a:lnTo>
                  <a:lnTo>
                    <a:pt x="1835" y="304"/>
                  </a:lnTo>
                  <a:lnTo>
                    <a:pt x="1836" y="310"/>
                  </a:lnTo>
                  <a:lnTo>
                    <a:pt x="1844" y="319"/>
                  </a:lnTo>
                  <a:lnTo>
                    <a:pt x="1850" y="322"/>
                  </a:lnTo>
                  <a:lnTo>
                    <a:pt x="1851" y="318"/>
                  </a:lnTo>
                  <a:lnTo>
                    <a:pt x="1851" y="312"/>
                  </a:lnTo>
                  <a:lnTo>
                    <a:pt x="1860" y="298"/>
                  </a:lnTo>
                  <a:lnTo>
                    <a:pt x="1862" y="290"/>
                  </a:lnTo>
                  <a:lnTo>
                    <a:pt x="1868" y="275"/>
                  </a:lnTo>
                  <a:lnTo>
                    <a:pt x="1869" y="267"/>
                  </a:lnTo>
                  <a:lnTo>
                    <a:pt x="1875" y="266"/>
                  </a:lnTo>
                  <a:lnTo>
                    <a:pt x="1882" y="266"/>
                  </a:lnTo>
                  <a:lnTo>
                    <a:pt x="1879" y="255"/>
                  </a:lnTo>
                  <a:lnTo>
                    <a:pt x="1875" y="252"/>
                  </a:lnTo>
                  <a:lnTo>
                    <a:pt x="1877" y="242"/>
                  </a:lnTo>
                  <a:lnTo>
                    <a:pt x="1880" y="234"/>
                  </a:lnTo>
                  <a:lnTo>
                    <a:pt x="1883" y="232"/>
                  </a:lnTo>
                  <a:lnTo>
                    <a:pt x="1888" y="229"/>
                  </a:lnTo>
                  <a:lnTo>
                    <a:pt x="1885" y="222"/>
                  </a:lnTo>
                  <a:lnTo>
                    <a:pt x="1888" y="214"/>
                  </a:lnTo>
                  <a:lnTo>
                    <a:pt x="1885" y="202"/>
                  </a:lnTo>
                  <a:lnTo>
                    <a:pt x="1886" y="198"/>
                  </a:lnTo>
                  <a:lnTo>
                    <a:pt x="1891" y="193"/>
                  </a:lnTo>
                  <a:lnTo>
                    <a:pt x="1895" y="185"/>
                  </a:lnTo>
                  <a:lnTo>
                    <a:pt x="1903" y="181"/>
                  </a:lnTo>
                  <a:lnTo>
                    <a:pt x="1901" y="181"/>
                  </a:lnTo>
                  <a:lnTo>
                    <a:pt x="1900" y="172"/>
                  </a:lnTo>
                  <a:lnTo>
                    <a:pt x="1906" y="175"/>
                  </a:lnTo>
                  <a:lnTo>
                    <a:pt x="1915" y="175"/>
                  </a:lnTo>
                  <a:lnTo>
                    <a:pt x="1915" y="166"/>
                  </a:lnTo>
                  <a:lnTo>
                    <a:pt x="1912" y="158"/>
                  </a:lnTo>
                  <a:lnTo>
                    <a:pt x="1918" y="149"/>
                  </a:lnTo>
                  <a:lnTo>
                    <a:pt x="1916" y="141"/>
                  </a:lnTo>
                  <a:lnTo>
                    <a:pt x="1919" y="140"/>
                  </a:lnTo>
                  <a:lnTo>
                    <a:pt x="1916" y="135"/>
                  </a:lnTo>
                  <a:lnTo>
                    <a:pt x="1927" y="128"/>
                  </a:lnTo>
                  <a:lnTo>
                    <a:pt x="1930" y="120"/>
                  </a:lnTo>
                  <a:lnTo>
                    <a:pt x="1939" y="120"/>
                  </a:lnTo>
                  <a:lnTo>
                    <a:pt x="1945" y="131"/>
                  </a:lnTo>
                  <a:lnTo>
                    <a:pt x="1948" y="134"/>
                  </a:lnTo>
                  <a:lnTo>
                    <a:pt x="1953" y="141"/>
                  </a:lnTo>
                  <a:lnTo>
                    <a:pt x="1956" y="144"/>
                  </a:lnTo>
                  <a:lnTo>
                    <a:pt x="1960" y="150"/>
                  </a:lnTo>
                  <a:lnTo>
                    <a:pt x="1967" y="150"/>
                  </a:lnTo>
                  <a:lnTo>
                    <a:pt x="1967" y="146"/>
                  </a:lnTo>
                  <a:lnTo>
                    <a:pt x="1971" y="141"/>
                  </a:lnTo>
                  <a:lnTo>
                    <a:pt x="1977" y="143"/>
                  </a:lnTo>
                  <a:lnTo>
                    <a:pt x="1985" y="135"/>
                  </a:lnTo>
                  <a:lnTo>
                    <a:pt x="1989" y="131"/>
                  </a:lnTo>
                  <a:lnTo>
                    <a:pt x="1986" y="125"/>
                  </a:lnTo>
                  <a:lnTo>
                    <a:pt x="1985" y="114"/>
                  </a:lnTo>
                  <a:lnTo>
                    <a:pt x="1995" y="109"/>
                  </a:lnTo>
                  <a:lnTo>
                    <a:pt x="1998" y="109"/>
                  </a:lnTo>
                  <a:lnTo>
                    <a:pt x="1995" y="97"/>
                  </a:lnTo>
                  <a:lnTo>
                    <a:pt x="1997" y="91"/>
                  </a:lnTo>
                  <a:lnTo>
                    <a:pt x="2001" y="90"/>
                  </a:lnTo>
                  <a:lnTo>
                    <a:pt x="2004" y="97"/>
                  </a:lnTo>
                  <a:lnTo>
                    <a:pt x="2012" y="102"/>
                  </a:lnTo>
                  <a:lnTo>
                    <a:pt x="2018" y="102"/>
                  </a:lnTo>
                  <a:lnTo>
                    <a:pt x="2029" y="90"/>
                  </a:lnTo>
                  <a:lnTo>
                    <a:pt x="2035" y="88"/>
                  </a:lnTo>
                  <a:lnTo>
                    <a:pt x="2047" y="77"/>
                  </a:lnTo>
                  <a:lnTo>
                    <a:pt x="2056" y="79"/>
                  </a:lnTo>
                  <a:lnTo>
                    <a:pt x="2061" y="65"/>
                  </a:lnTo>
                  <a:lnTo>
                    <a:pt x="2067" y="62"/>
                  </a:lnTo>
                  <a:lnTo>
                    <a:pt x="2065" y="67"/>
                  </a:lnTo>
                  <a:lnTo>
                    <a:pt x="2068" y="71"/>
                  </a:lnTo>
                  <a:lnTo>
                    <a:pt x="2065" y="74"/>
                  </a:lnTo>
                  <a:lnTo>
                    <a:pt x="2076" y="82"/>
                  </a:lnTo>
                  <a:lnTo>
                    <a:pt x="2080" y="76"/>
                  </a:lnTo>
                  <a:lnTo>
                    <a:pt x="2083" y="77"/>
                  </a:lnTo>
                  <a:lnTo>
                    <a:pt x="2088" y="87"/>
                  </a:lnTo>
                  <a:lnTo>
                    <a:pt x="2091" y="100"/>
                  </a:lnTo>
                  <a:lnTo>
                    <a:pt x="2088" y="108"/>
                  </a:lnTo>
                  <a:lnTo>
                    <a:pt x="2092" y="115"/>
                  </a:lnTo>
                  <a:lnTo>
                    <a:pt x="2091" y="120"/>
                  </a:lnTo>
                  <a:lnTo>
                    <a:pt x="2102" y="137"/>
                  </a:lnTo>
                  <a:lnTo>
                    <a:pt x="2103" y="152"/>
                  </a:lnTo>
                  <a:lnTo>
                    <a:pt x="2105" y="156"/>
                  </a:lnTo>
                  <a:lnTo>
                    <a:pt x="2115" y="169"/>
                  </a:lnTo>
                  <a:lnTo>
                    <a:pt x="2112" y="178"/>
                  </a:lnTo>
                  <a:lnTo>
                    <a:pt x="2118" y="178"/>
                  </a:lnTo>
                  <a:lnTo>
                    <a:pt x="2126" y="191"/>
                  </a:lnTo>
                  <a:lnTo>
                    <a:pt x="2133" y="193"/>
                  </a:lnTo>
                  <a:lnTo>
                    <a:pt x="2133" y="188"/>
                  </a:lnTo>
                  <a:lnTo>
                    <a:pt x="2141" y="181"/>
                  </a:lnTo>
                  <a:lnTo>
                    <a:pt x="2155" y="178"/>
                  </a:lnTo>
                  <a:lnTo>
                    <a:pt x="2162" y="178"/>
                  </a:lnTo>
                  <a:lnTo>
                    <a:pt x="2171" y="181"/>
                  </a:lnTo>
                  <a:lnTo>
                    <a:pt x="2171" y="173"/>
                  </a:lnTo>
                  <a:lnTo>
                    <a:pt x="2179" y="172"/>
                  </a:lnTo>
                  <a:lnTo>
                    <a:pt x="2184" y="179"/>
                  </a:lnTo>
                  <a:lnTo>
                    <a:pt x="2188" y="178"/>
                  </a:lnTo>
                  <a:lnTo>
                    <a:pt x="2185" y="170"/>
                  </a:lnTo>
                  <a:lnTo>
                    <a:pt x="2190" y="167"/>
                  </a:lnTo>
                  <a:lnTo>
                    <a:pt x="2188" y="163"/>
                  </a:lnTo>
                  <a:lnTo>
                    <a:pt x="2191" y="155"/>
                  </a:lnTo>
                  <a:lnTo>
                    <a:pt x="2190" y="146"/>
                  </a:lnTo>
                  <a:lnTo>
                    <a:pt x="2191" y="138"/>
                  </a:lnTo>
                  <a:lnTo>
                    <a:pt x="2197" y="137"/>
                  </a:lnTo>
                  <a:lnTo>
                    <a:pt x="2200" y="141"/>
                  </a:lnTo>
                  <a:lnTo>
                    <a:pt x="2206" y="138"/>
                  </a:lnTo>
                  <a:lnTo>
                    <a:pt x="2217" y="138"/>
                  </a:lnTo>
                  <a:lnTo>
                    <a:pt x="2221" y="140"/>
                  </a:lnTo>
                  <a:lnTo>
                    <a:pt x="2226" y="143"/>
                  </a:lnTo>
                  <a:lnTo>
                    <a:pt x="2228" y="150"/>
                  </a:lnTo>
                  <a:lnTo>
                    <a:pt x="2234" y="156"/>
                  </a:lnTo>
                  <a:lnTo>
                    <a:pt x="2234" y="166"/>
                  </a:lnTo>
                  <a:lnTo>
                    <a:pt x="2225" y="172"/>
                  </a:lnTo>
                  <a:lnTo>
                    <a:pt x="2231" y="176"/>
                  </a:lnTo>
                  <a:lnTo>
                    <a:pt x="2246" y="175"/>
                  </a:lnTo>
                  <a:lnTo>
                    <a:pt x="2249" y="170"/>
                  </a:lnTo>
                  <a:lnTo>
                    <a:pt x="2255" y="170"/>
                  </a:lnTo>
                  <a:lnTo>
                    <a:pt x="2258" y="175"/>
                  </a:lnTo>
                  <a:lnTo>
                    <a:pt x="2267" y="173"/>
                  </a:lnTo>
                  <a:lnTo>
                    <a:pt x="2269" y="167"/>
                  </a:lnTo>
                  <a:lnTo>
                    <a:pt x="2273" y="170"/>
                  </a:lnTo>
                  <a:lnTo>
                    <a:pt x="2276" y="179"/>
                  </a:lnTo>
                  <a:lnTo>
                    <a:pt x="2282" y="185"/>
                  </a:lnTo>
                  <a:lnTo>
                    <a:pt x="2284" y="190"/>
                  </a:lnTo>
                  <a:lnTo>
                    <a:pt x="2281" y="193"/>
                  </a:lnTo>
                  <a:lnTo>
                    <a:pt x="2284" y="198"/>
                  </a:lnTo>
                  <a:lnTo>
                    <a:pt x="2288" y="196"/>
                  </a:lnTo>
                  <a:lnTo>
                    <a:pt x="2293" y="202"/>
                  </a:lnTo>
                  <a:lnTo>
                    <a:pt x="2303" y="208"/>
                  </a:lnTo>
                  <a:lnTo>
                    <a:pt x="2310" y="225"/>
                  </a:lnTo>
                  <a:lnTo>
                    <a:pt x="2316" y="219"/>
                  </a:lnTo>
                  <a:lnTo>
                    <a:pt x="2320" y="217"/>
                  </a:lnTo>
                  <a:lnTo>
                    <a:pt x="2328" y="220"/>
                  </a:lnTo>
                  <a:lnTo>
                    <a:pt x="2328" y="223"/>
                  </a:lnTo>
                  <a:lnTo>
                    <a:pt x="2322" y="232"/>
                  </a:lnTo>
                  <a:lnTo>
                    <a:pt x="2325" y="239"/>
                  </a:lnTo>
                  <a:lnTo>
                    <a:pt x="2340" y="242"/>
                  </a:lnTo>
                  <a:lnTo>
                    <a:pt x="2347" y="245"/>
                  </a:lnTo>
                  <a:lnTo>
                    <a:pt x="2349" y="251"/>
                  </a:lnTo>
                  <a:lnTo>
                    <a:pt x="2341" y="254"/>
                  </a:lnTo>
                  <a:lnTo>
                    <a:pt x="2340" y="261"/>
                  </a:lnTo>
                  <a:lnTo>
                    <a:pt x="2340" y="267"/>
                  </a:lnTo>
                  <a:lnTo>
                    <a:pt x="2343" y="269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0" name="Freeform 6919">
              <a:extLst>
                <a:ext uri="{FF2B5EF4-FFF2-40B4-BE49-F238E27FC236}">
                  <a16:creationId xmlns:a16="http://schemas.microsoft.com/office/drawing/2014/main" id="{D68D9B16-86BD-E354-189E-A91B34CAF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494"/>
              <a:ext cx="8" cy="26"/>
            </a:xfrm>
            <a:custGeom>
              <a:avLst/>
              <a:gdLst>
                <a:gd name="T0" fmla="*/ 0 w 15"/>
                <a:gd name="T1" fmla="*/ 0 h 52"/>
                <a:gd name="T2" fmla="*/ 0 w 15"/>
                <a:gd name="T3" fmla="*/ 9 h 52"/>
                <a:gd name="T4" fmla="*/ 7 w 15"/>
                <a:gd name="T5" fmla="*/ 9 h 52"/>
                <a:gd name="T6" fmla="*/ 9 w 15"/>
                <a:gd name="T7" fmla="*/ 12 h 52"/>
                <a:gd name="T8" fmla="*/ 6 w 15"/>
                <a:gd name="T9" fmla="*/ 15 h 52"/>
                <a:gd name="T10" fmla="*/ 0 w 15"/>
                <a:gd name="T11" fmla="*/ 24 h 52"/>
                <a:gd name="T12" fmla="*/ 6 w 15"/>
                <a:gd name="T13" fmla="*/ 26 h 52"/>
                <a:gd name="T14" fmla="*/ 6 w 15"/>
                <a:gd name="T15" fmla="*/ 30 h 52"/>
                <a:gd name="T16" fmla="*/ 9 w 15"/>
                <a:gd name="T17" fmla="*/ 33 h 52"/>
                <a:gd name="T18" fmla="*/ 9 w 15"/>
                <a:gd name="T19" fmla="*/ 38 h 52"/>
                <a:gd name="T20" fmla="*/ 14 w 15"/>
                <a:gd name="T21" fmla="*/ 41 h 52"/>
                <a:gd name="T22" fmla="*/ 15 w 15"/>
                <a:gd name="T23" fmla="*/ 46 h 52"/>
                <a:gd name="T24" fmla="*/ 15 w 15"/>
                <a:gd name="T2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52">
                  <a:moveTo>
                    <a:pt x="0" y="0"/>
                  </a:moveTo>
                  <a:lnTo>
                    <a:pt x="0" y="9"/>
                  </a:lnTo>
                  <a:lnTo>
                    <a:pt x="7" y="9"/>
                  </a:lnTo>
                  <a:lnTo>
                    <a:pt x="9" y="12"/>
                  </a:lnTo>
                  <a:lnTo>
                    <a:pt x="6" y="15"/>
                  </a:lnTo>
                  <a:lnTo>
                    <a:pt x="0" y="24"/>
                  </a:lnTo>
                  <a:lnTo>
                    <a:pt x="6" y="26"/>
                  </a:lnTo>
                  <a:lnTo>
                    <a:pt x="6" y="30"/>
                  </a:lnTo>
                  <a:lnTo>
                    <a:pt x="9" y="33"/>
                  </a:lnTo>
                  <a:lnTo>
                    <a:pt x="9" y="38"/>
                  </a:lnTo>
                  <a:lnTo>
                    <a:pt x="14" y="41"/>
                  </a:lnTo>
                  <a:lnTo>
                    <a:pt x="15" y="46"/>
                  </a:lnTo>
                  <a:lnTo>
                    <a:pt x="15" y="52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1" name="Freeform 6920">
              <a:extLst>
                <a:ext uri="{FF2B5EF4-FFF2-40B4-BE49-F238E27FC236}">
                  <a16:creationId xmlns:a16="http://schemas.microsoft.com/office/drawing/2014/main" id="{BB5D2385-0A30-93B3-A429-586050CE7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3359"/>
              <a:ext cx="16" cy="19"/>
            </a:xfrm>
            <a:custGeom>
              <a:avLst/>
              <a:gdLst>
                <a:gd name="T0" fmla="*/ 16 w 34"/>
                <a:gd name="T1" fmla="*/ 0 h 38"/>
                <a:gd name="T2" fmla="*/ 12 w 34"/>
                <a:gd name="T3" fmla="*/ 7 h 38"/>
                <a:gd name="T4" fmla="*/ 5 w 34"/>
                <a:gd name="T5" fmla="*/ 13 h 38"/>
                <a:gd name="T6" fmla="*/ 0 w 34"/>
                <a:gd name="T7" fmla="*/ 29 h 38"/>
                <a:gd name="T8" fmla="*/ 2 w 34"/>
                <a:gd name="T9" fmla="*/ 32 h 38"/>
                <a:gd name="T10" fmla="*/ 14 w 34"/>
                <a:gd name="T11" fmla="*/ 37 h 38"/>
                <a:gd name="T12" fmla="*/ 28 w 34"/>
                <a:gd name="T13" fmla="*/ 38 h 38"/>
                <a:gd name="T14" fmla="*/ 31 w 34"/>
                <a:gd name="T15" fmla="*/ 37 h 38"/>
                <a:gd name="T16" fmla="*/ 34 w 34"/>
                <a:gd name="T17" fmla="*/ 34 h 38"/>
                <a:gd name="T18" fmla="*/ 28 w 34"/>
                <a:gd name="T19" fmla="*/ 29 h 38"/>
                <a:gd name="T20" fmla="*/ 22 w 34"/>
                <a:gd name="T21" fmla="*/ 25 h 38"/>
                <a:gd name="T22" fmla="*/ 19 w 34"/>
                <a:gd name="T23" fmla="*/ 19 h 38"/>
                <a:gd name="T24" fmla="*/ 22 w 34"/>
                <a:gd name="T25" fmla="*/ 8 h 38"/>
                <a:gd name="T26" fmla="*/ 25 w 34"/>
                <a:gd name="T27" fmla="*/ 8 h 38"/>
                <a:gd name="T28" fmla="*/ 20 w 34"/>
                <a:gd name="T29" fmla="*/ 2 h 38"/>
                <a:gd name="T30" fmla="*/ 16 w 34"/>
                <a:gd name="T3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" h="38">
                  <a:moveTo>
                    <a:pt x="16" y="0"/>
                  </a:moveTo>
                  <a:lnTo>
                    <a:pt x="12" y="7"/>
                  </a:lnTo>
                  <a:lnTo>
                    <a:pt x="5" y="13"/>
                  </a:lnTo>
                  <a:lnTo>
                    <a:pt x="0" y="29"/>
                  </a:lnTo>
                  <a:lnTo>
                    <a:pt x="2" y="32"/>
                  </a:lnTo>
                  <a:lnTo>
                    <a:pt x="14" y="37"/>
                  </a:lnTo>
                  <a:lnTo>
                    <a:pt x="28" y="38"/>
                  </a:lnTo>
                  <a:lnTo>
                    <a:pt x="31" y="37"/>
                  </a:lnTo>
                  <a:lnTo>
                    <a:pt x="34" y="34"/>
                  </a:lnTo>
                  <a:lnTo>
                    <a:pt x="28" y="29"/>
                  </a:lnTo>
                  <a:lnTo>
                    <a:pt x="22" y="25"/>
                  </a:lnTo>
                  <a:lnTo>
                    <a:pt x="19" y="19"/>
                  </a:lnTo>
                  <a:lnTo>
                    <a:pt x="22" y="8"/>
                  </a:lnTo>
                  <a:lnTo>
                    <a:pt x="25" y="8"/>
                  </a:lnTo>
                  <a:lnTo>
                    <a:pt x="20" y="2"/>
                  </a:lnTo>
                  <a:lnTo>
                    <a:pt x="16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2" name="Freeform 6921">
              <a:extLst>
                <a:ext uri="{FF2B5EF4-FFF2-40B4-BE49-F238E27FC236}">
                  <a16:creationId xmlns:a16="http://schemas.microsoft.com/office/drawing/2014/main" id="{52914776-57D5-7D27-0BB7-73272674E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999"/>
              <a:ext cx="15" cy="27"/>
            </a:xfrm>
            <a:custGeom>
              <a:avLst/>
              <a:gdLst>
                <a:gd name="T0" fmla="*/ 15 w 30"/>
                <a:gd name="T1" fmla="*/ 0 h 53"/>
                <a:gd name="T2" fmla="*/ 20 w 30"/>
                <a:gd name="T3" fmla="*/ 3 h 53"/>
                <a:gd name="T4" fmla="*/ 23 w 30"/>
                <a:gd name="T5" fmla="*/ 7 h 53"/>
                <a:gd name="T6" fmla="*/ 23 w 30"/>
                <a:gd name="T7" fmla="*/ 7 h 53"/>
                <a:gd name="T8" fmla="*/ 30 w 30"/>
                <a:gd name="T9" fmla="*/ 16 h 53"/>
                <a:gd name="T10" fmla="*/ 30 w 30"/>
                <a:gd name="T11" fmla="*/ 21 h 53"/>
                <a:gd name="T12" fmla="*/ 29 w 30"/>
                <a:gd name="T13" fmla="*/ 25 h 53"/>
                <a:gd name="T14" fmla="*/ 30 w 30"/>
                <a:gd name="T15" fmla="*/ 32 h 53"/>
                <a:gd name="T16" fmla="*/ 27 w 30"/>
                <a:gd name="T17" fmla="*/ 36 h 53"/>
                <a:gd name="T18" fmla="*/ 26 w 30"/>
                <a:gd name="T19" fmla="*/ 50 h 53"/>
                <a:gd name="T20" fmla="*/ 23 w 30"/>
                <a:gd name="T21" fmla="*/ 53 h 53"/>
                <a:gd name="T22" fmla="*/ 12 w 30"/>
                <a:gd name="T23" fmla="*/ 50 h 53"/>
                <a:gd name="T24" fmla="*/ 10 w 30"/>
                <a:gd name="T25" fmla="*/ 47 h 53"/>
                <a:gd name="T26" fmla="*/ 3 w 30"/>
                <a:gd name="T27" fmla="*/ 48 h 53"/>
                <a:gd name="T28" fmla="*/ 0 w 30"/>
                <a:gd name="T29" fmla="*/ 41 h 53"/>
                <a:gd name="T30" fmla="*/ 0 w 30"/>
                <a:gd name="T31" fmla="*/ 32 h 53"/>
                <a:gd name="T32" fmla="*/ 4 w 30"/>
                <a:gd name="T33" fmla="*/ 28 h 53"/>
                <a:gd name="T34" fmla="*/ 13 w 30"/>
                <a:gd name="T35" fmla="*/ 32 h 53"/>
                <a:gd name="T36" fmla="*/ 16 w 30"/>
                <a:gd name="T37" fmla="*/ 32 h 53"/>
                <a:gd name="T38" fmla="*/ 16 w 30"/>
                <a:gd name="T39" fmla="*/ 18 h 53"/>
                <a:gd name="T40" fmla="*/ 15 w 30"/>
                <a:gd name="T41" fmla="*/ 12 h 53"/>
                <a:gd name="T42" fmla="*/ 9 w 30"/>
                <a:gd name="T43" fmla="*/ 12 h 53"/>
                <a:gd name="T44" fmla="*/ 6 w 30"/>
                <a:gd name="T45" fmla="*/ 3 h 53"/>
                <a:gd name="T46" fmla="*/ 15 w 30"/>
                <a:gd name="T4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0" h="53">
                  <a:moveTo>
                    <a:pt x="15" y="0"/>
                  </a:moveTo>
                  <a:lnTo>
                    <a:pt x="20" y="3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30" y="16"/>
                  </a:lnTo>
                  <a:lnTo>
                    <a:pt x="30" y="21"/>
                  </a:lnTo>
                  <a:lnTo>
                    <a:pt x="29" y="25"/>
                  </a:lnTo>
                  <a:lnTo>
                    <a:pt x="30" y="32"/>
                  </a:lnTo>
                  <a:lnTo>
                    <a:pt x="27" y="36"/>
                  </a:lnTo>
                  <a:lnTo>
                    <a:pt x="26" y="50"/>
                  </a:lnTo>
                  <a:lnTo>
                    <a:pt x="23" y="53"/>
                  </a:lnTo>
                  <a:lnTo>
                    <a:pt x="12" y="50"/>
                  </a:lnTo>
                  <a:lnTo>
                    <a:pt x="10" y="47"/>
                  </a:lnTo>
                  <a:lnTo>
                    <a:pt x="3" y="48"/>
                  </a:lnTo>
                  <a:lnTo>
                    <a:pt x="0" y="41"/>
                  </a:lnTo>
                  <a:lnTo>
                    <a:pt x="0" y="32"/>
                  </a:lnTo>
                  <a:lnTo>
                    <a:pt x="4" y="28"/>
                  </a:lnTo>
                  <a:lnTo>
                    <a:pt x="13" y="32"/>
                  </a:lnTo>
                  <a:lnTo>
                    <a:pt x="16" y="32"/>
                  </a:lnTo>
                  <a:lnTo>
                    <a:pt x="16" y="18"/>
                  </a:lnTo>
                  <a:lnTo>
                    <a:pt x="15" y="12"/>
                  </a:lnTo>
                  <a:lnTo>
                    <a:pt x="9" y="12"/>
                  </a:lnTo>
                  <a:lnTo>
                    <a:pt x="6" y="3"/>
                  </a:lnTo>
                  <a:lnTo>
                    <a:pt x="15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3" name="Freeform 6922">
              <a:extLst>
                <a:ext uri="{FF2B5EF4-FFF2-40B4-BE49-F238E27FC236}">
                  <a16:creationId xmlns:a16="http://schemas.microsoft.com/office/drawing/2014/main" id="{29B07BB9-8CC7-9D70-E435-AB2017B12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024"/>
              <a:ext cx="18" cy="27"/>
            </a:xfrm>
            <a:custGeom>
              <a:avLst/>
              <a:gdLst>
                <a:gd name="T0" fmla="*/ 1 w 35"/>
                <a:gd name="T1" fmla="*/ 18 h 53"/>
                <a:gd name="T2" fmla="*/ 6 w 35"/>
                <a:gd name="T3" fmla="*/ 15 h 53"/>
                <a:gd name="T4" fmla="*/ 10 w 35"/>
                <a:gd name="T5" fmla="*/ 6 h 53"/>
                <a:gd name="T6" fmla="*/ 16 w 35"/>
                <a:gd name="T7" fmla="*/ 0 h 53"/>
                <a:gd name="T8" fmla="*/ 27 w 35"/>
                <a:gd name="T9" fmla="*/ 7 h 53"/>
                <a:gd name="T10" fmla="*/ 30 w 35"/>
                <a:gd name="T11" fmla="*/ 7 h 53"/>
                <a:gd name="T12" fmla="*/ 25 w 35"/>
                <a:gd name="T13" fmla="*/ 20 h 53"/>
                <a:gd name="T14" fmla="*/ 31 w 35"/>
                <a:gd name="T15" fmla="*/ 26 h 53"/>
                <a:gd name="T16" fmla="*/ 35 w 35"/>
                <a:gd name="T17" fmla="*/ 30 h 53"/>
                <a:gd name="T18" fmla="*/ 33 w 35"/>
                <a:gd name="T19" fmla="*/ 36 h 53"/>
                <a:gd name="T20" fmla="*/ 30 w 35"/>
                <a:gd name="T21" fmla="*/ 41 h 53"/>
                <a:gd name="T22" fmla="*/ 25 w 35"/>
                <a:gd name="T23" fmla="*/ 42 h 53"/>
                <a:gd name="T24" fmla="*/ 19 w 35"/>
                <a:gd name="T25" fmla="*/ 47 h 53"/>
                <a:gd name="T26" fmla="*/ 19 w 35"/>
                <a:gd name="T27" fmla="*/ 51 h 53"/>
                <a:gd name="T28" fmla="*/ 18 w 35"/>
                <a:gd name="T29" fmla="*/ 51 h 53"/>
                <a:gd name="T30" fmla="*/ 9 w 35"/>
                <a:gd name="T31" fmla="*/ 53 h 53"/>
                <a:gd name="T32" fmla="*/ 7 w 35"/>
                <a:gd name="T33" fmla="*/ 48 h 53"/>
                <a:gd name="T34" fmla="*/ 7 w 35"/>
                <a:gd name="T35" fmla="*/ 44 h 53"/>
                <a:gd name="T36" fmla="*/ 1 w 35"/>
                <a:gd name="T37" fmla="*/ 36 h 53"/>
                <a:gd name="T38" fmla="*/ 0 w 35"/>
                <a:gd name="T39" fmla="*/ 29 h 53"/>
                <a:gd name="T40" fmla="*/ 1 w 35"/>
                <a:gd name="T41" fmla="*/ 21 h 53"/>
                <a:gd name="T42" fmla="*/ 1 w 35"/>
                <a:gd name="T43" fmla="*/ 1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53">
                  <a:moveTo>
                    <a:pt x="1" y="18"/>
                  </a:moveTo>
                  <a:lnTo>
                    <a:pt x="6" y="15"/>
                  </a:lnTo>
                  <a:lnTo>
                    <a:pt x="10" y="6"/>
                  </a:lnTo>
                  <a:lnTo>
                    <a:pt x="16" y="0"/>
                  </a:lnTo>
                  <a:lnTo>
                    <a:pt x="27" y="7"/>
                  </a:lnTo>
                  <a:lnTo>
                    <a:pt x="30" y="7"/>
                  </a:lnTo>
                  <a:lnTo>
                    <a:pt x="25" y="20"/>
                  </a:lnTo>
                  <a:lnTo>
                    <a:pt x="31" y="26"/>
                  </a:lnTo>
                  <a:lnTo>
                    <a:pt x="35" y="30"/>
                  </a:lnTo>
                  <a:lnTo>
                    <a:pt x="33" y="36"/>
                  </a:lnTo>
                  <a:lnTo>
                    <a:pt x="30" y="41"/>
                  </a:lnTo>
                  <a:lnTo>
                    <a:pt x="25" y="42"/>
                  </a:lnTo>
                  <a:lnTo>
                    <a:pt x="19" y="47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9" y="53"/>
                  </a:lnTo>
                  <a:lnTo>
                    <a:pt x="7" y="48"/>
                  </a:lnTo>
                  <a:lnTo>
                    <a:pt x="7" y="44"/>
                  </a:lnTo>
                  <a:lnTo>
                    <a:pt x="1" y="36"/>
                  </a:lnTo>
                  <a:lnTo>
                    <a:pt x="0" y="29"/>
                  </a:lnTo>
                  <a:lnTo>
                    <a:pt x="1" y="21"/>
                  </a:lnTo>
                  <a:lnTo>
                    <a:pt x="1" y="18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4" name="Freeform 6923">
              <a:extLst>
                <a:ext uri="{FF2B5EF4-FFF2-40B4-BE49-F238E27FC236}">
                  <a16:creationId xmlns:a16="http://schemas.microsoft.com/office/drawing/2014/main" id="{43AC84CA-885F-00FE-402B-FE69D7E34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456"/>
              <a:ext cx="947" cy="675"/>
            </a:xfrm>
            <a:custGeom>
              <a:avLst/>
              <a:gdLst>
                <a:gd name="T0" fmla="*/ 1859 w 1894"/>
                <a:gd name="T1" fmla="*/ 58 h 1351"/>
                <a:gd name="T2" fmla="*/ 1870 w 1894"/>
                <a:gd name="T3" fmla="*/ 132 h 1351"/>
                <a:gd name="T4" fmla="*/ 1870 w 1894"/>
                <a:gd name="T5" fmla="*/ 172 h 1351"/>
                <a:gd name="T6" fmla="*/ 1850 w 1894"/>
                <a:gd name="T7" fmla="*/ 246 h 1351"/>
                <a:gd name="T8" fmla="*/ 1856 w 1894"/>
                <a:gd name="T9" fmla="*/ 276 h 1351"/>
                <a:gd name="T10" fmla="*/ 1873 w 1894"/>
                <a:gd name="T11" fmla="*/ 333 h 1351"/>
                <a:gd name="T12" fmla="*/ 1865 w 1894"/>
                <a:gd name="T13" fmla="*/ 371 h 1351"/>
                <a:gd name="T14" fmla="*/ 1868 w 1894"/>
                <a:gd name="T15" fmla="*/ 430 h 1351"/>
                <a:gd name="T16" fmla="*/ 1888 w 1894"/>
                <a:gd name="T17" fmla="*/ 529 h 1351"/>
                <a:gd name="T18" fmla="*/ 1841 w 1894"/>
                <a:gd name="T19" fmla="*/ 538 h 1351"/>
                <a:gd name="T20" fmla="*/ 1811 w 1894"/>
                <a:gd name="T21" fmla="*/ 629 h 1351"/>
                <a:gd name="T22" fmla="*/ 1744 w 1894"/>
                <a:gd name="T23" fmla="*/ 656 h 1351"/>
                <a:gd name="T24" fmla="*/ 1726 w 1894"/>
                <a:gd name="T25" fmla="*/ 714 h 1351"/>
                <a:gd name="T26" fmla="*/ 1736 w 1894"/>
                <a:gd name="T27" fmla="*/ 766 h 1351"/>
                <a:gd name="T28" fmla="*/ 1705 w 1894"/>
                <a:gd name="T29" fmla="*/ 824 h 1351"/>
                <a:gd name="T30" fmla="*/ 1664 w 1894"/>
                <a:gd name="T31" fmla="*/ 887 h 1351"/>
                <a:gd name="T32" fmla="*/ 1601 w 1894"/>
                <a:gd name="T33" fmla="*/ 897 h 1351"/>
                <a:gd name="T34" fmla="*/ 1535 w 1894"/>
                <a:gd name="T35" fmla="*/ 900 h 1351"/>
                <a:gd name="T36" fmla="*/ 1494 w 1894"/>
                <a:gd name="T37" fmla="*/ 924 h 1351"/>
                <a:gd name="T38" fmla="*/ 1410 w 1894"/>
                <a:gd name="T39" fmla="*/ 935 h 1351"/>
                <a:gd name="T40" fmla="*/ 1381 w 1894"/>
                <a:gd name="T41" fmla="*/ 997 h 1351"/>
                <a:gd name="T42" fmla="*/ 1433 w 1894"/>
                <a:gd name="T43" fmla="*/ 1056 h 1351"/>
                <a:gd name="T44" fmla="*/ 1447 w 1894"/>
                <a:gd name="T45" fmla="*/ 1149 h 1351"/>
                <a:gd name="T46" fmla="*/ 1415 w 1894"/>
                <a:gd name="T47" fmla="*/ 1201 h 1351"/>
                <a:gd name="T48" fmla="*/ 1351 w 1894"/>
                <a:gd name="T49" fmla="*/ 1255 h 1351"/>
                <a:gd name="T50" fmla="*/ 1359 w 1894"/>
                <a:gd name="T51" fmla="*/ 1340 h 1351"/>
                <a:gd name="T52" fmla="*/ 1290 w 1894"/>
                <a:gd name="T53" fmla="*/ 1286 h 1351"/>
                <a:gd name="T54" fmla="*/ 1225 w 1894"/>
                <a:gd name="T55" fmla="*/ 1287 h 1351"/>
                <a:gd name="T56" fmla="*/ 1170 w 1894"/>
                <a:gd name="T57" fmla="*/ 1246 h 1351"/>
                <a:gd name="T58" fmla="*/ 1146 w 1894"/>
                <a:gd name="T59" fmla="*/ 1161 h 1351"/>
                <a:gd name="T60" fmla="*/ 1098 w 1894"/>
                <a:gd name="T61" fmla="*/ 1108 h 1351"/>
                <a:gd name="T62" fmla="*/ 1029 w 1894"/>
                <a:gd name="T63" fmla="*/ 1125 h 1351"/>
                <a:gd name="T64" fmla="*/ 978 w 1894"/>
                <a:gd name="T65" fmla="*/ 1184 h 1351"/>
                <a:gd name="T66" fmla="*/ 918 w 1894"/>
                <a:gd name="T67" fmla="*/ 1173 h 1351"/>
                <a:gd name="T68" fmla="*/ 888 w 1894"/>
                <a:gd name="T69" fmla="*/ 1126 h 1351"/>
                <a:gd name="T70" fmla="*/ 853 w 1894"/>
                <a:gd name="T71" fmla="*/ 1044 h 1351"/>
                <a:gd name="T72" fmla="*/ 817 w 1894"/>
                <a:gd name="T73" fmla="*/ 1061 h 1351"/>
                <a:gd name="T74" fmla="*/ 770 w 1894"/>
                <a:gd name="T75" fmla="*/ 1090 h 1351"/>
                <a:gd name="T76" fmla="*/ 703 w 1894"/>
                <a:gd name="T77" fmla="*/ 1076 h 1351"/>
                <a:gd name="T78" fmla="*/ 642 w 1894"/>
                <a:gd name="T79" fmla="*/ 1097 h 1351"/>
                <a:gd name="T80" fmla="*/ 586 w 1894"/>
                <a:gd name="T81" fmla="*/ 1097 h 1351"/>
                <a:gd name="T82" fmla="*/ 545 w 1894"/>
                <a:gd name="T83" fmla="*/ 1112 h 1351"/>
                <a:gd name="T84" fmla="*/ 501 w 1894"/>
                <a:gd name="T85" fmla="*/ 1070 h 1351"/>
                <a:gd name="T86" fmla="*/ 421 w 1894"/>
                <a:gd name="T87" fmla="*/ 1065 h 1351"/>
                <a:gd name="T88" fmla="*/ 337 w 1894"/>
                <a:gd name="T89" fmla="*/ 1036 h 1351"/>
                <a:gd name="T90" fmla="*/ 277 w 1894"/>
                <a:gd name="T91" fmla="*/ 1058 h 1351"/>
                <a:gd name="T92" fmla="*/ 213 w 1894"/>
                <a:gd name="T93" fmla="*/ 1083 h 1351"/>
                <a:gd name="T94" fmla="*/ 167 w 1894"/>
                <a:gd name="T95" fmla="*/ 1021 h 1351"/>
                <a:gd name="T96" fmla="*/ 151 w 1894"/>
                <a:gd name="T97" fmla="*/ 963 h 1351"/>
                <a:gd name="T98" fmla="*/ 220 w 1894"/>
                <a:gd name="T99" fmla="*/ 944 h 1351"/>
                <a:gd name="T100" fmla="*/ 245 w 1894"/>
                <a:gd name="T101" fmla="*/ 938 h 1351"/>
                <a:gd name="T102" fmla="*/ 210 w 1894"/>
                <a:gd name="T103" fmla="*/ 924 h 1351"/>
                <a:gd name="T104" fmla="*/ 151 w 1894"/>
                <a:gd name="T105" fmla="*/ 802 h 1351"/>
                <a:gd name="T106" fmla="*/ 173 w 1894"/>
                <a:gd name="T107" fmla="*/ 713 h 1351"/>
                <a:gd name="T108" fmla="*/ 195 w 1894"/>
                <a:gd name="T109" fmla="*/ 644 h 1351"/>
                <a:gd name="T110" fmla="*/ 148 w 1894"/>
                <a:gd name="T111" fmla="*/ 603 h 1351"/>
                <a:gd name="T112" fmla="*/ 167 w 1894"/>
                <a:gd name="T113" fmla="*/ 485 h 1351"/>
                <a:gd name="T114" fmla="*/ 125 w 1894"/>
                <a:gd name="T115" fmla="*/ 431 h 1351"/>
                <a:gd name="T116" fmla="*/ 75 w 1894"/>
                <a:gd name="T117" fmla="*/ 356 h 1351"/>
                <a:gd name="T118" fmla="*/ 32 w 1894"/>
                <a:gd name="T119" fmla="*/ 249 h 1351"/>
                <a:gd name="T120" fmla="*/ 29 w 1894"/>
                <a:gd name="T121" fmla="*/ 134 h 1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94" h="1351">
                  <a:moveTo>
                    <a:pt x="1835" y="0"/>
                  </a:moveTo>
                  <a:lnTo>
                    <a:pt x="1840" y="3"/>
                  </a:lnTo>
                  <a:lnTo>
                    <a:pt x="1840" y="6"/>
                  </a:lnTo>
                  <a:lnTo>
                    <a:pt x="1843" y="9"/>
                  </a:lnTo>
                  <a:lnTo>
                    <a:pt x="1843" y="14"/>
                  </a:lnTo>
                  <a:lnTo>
                    <a:pt x="1846" y="18"/>
                  </a:lnTo>
                  <a:lnTo>
                    <a:pt x="1849" y="23"/>
                  </a:lnTo>
                  <a:lnTo>
                    <a:pt x="1852" y="23"/>
                  </a:lnTo>
                  <a:lnTo>
                    <a:pt x="1856" y="27"/>
                  </a:lnTo>
                  <a:lnTo>
                    <a:pt x="1856" y="38"/>
                  </a:lnTo>
                  <a:lnTo>
                    <a:pt x="1859" y="44"/>
                  </a:lnTo>
                  <a:lnTo>
                    <a:pt x="1861" y="47"/>
                  </a:lnTo>
                  <a:lnTo>
                    <a:pt x="1859" y="58"/>
                  </a:lnTo>
                  <a:lnTo>
                    <a:pt x="1864" y="61"/>
                  </a:lnTo>
                  <a:lnTo>
                    <a:pt x="1862" y="70"/>
                  </a:lnTo>
                  <a:lnTo>
                    <a:pt x="1867" y="85"/>
                  </a:lnTo>
                  <a:lnTo>
                    <a:pt x="1871" y="93"/>
                  </a:lnTo>
                  <a:lnTo>
                    <a:pt x="1873" y="97"/>
                  </a:lnTo>
                  <a:lnTo>
                    <a:pt x="1876" y="102"/>
                  </a:lnTo>
                  <a:lnTo>
                    <a:pt x="1879" y="109"/>
                  </a:lnTo>
                  <a:lnTo>
                    <a:pt x="1885" y="112"/>
                  </a:lnTo>
                  <a:lnTo>
                    <a:pt x="1890" y="121"/>
                  </a:lnTo>
                  <a:lnTo>
                    <a:pt x="1891" y="129"/>
                  </a:lnTo>
                  <a:lnTo>
                    <a:pt x="1882" y="129"/>
                  </a:lnTo>
                  <a:lnTo>
                    <a:pt x="1874" y="124"/>
                  </a:lnTo>
                  <a:lnTo>
                    <a:pt x="1870" y="132"/>
                  </a:lnTo>
                  <a:lnTo>
                    <a:pt x="1870" y="135"/>
                  </a:lnTo>
                  <a:lnTo>
                    <a:pt x="1871" y="143"/>
                  </a:lnTo>
                  <a:lnTo>
                    <a:pt x="1870" y="144"/>
                  </a:lnTo>
                  <a:lnTo>
                    <a:pt x="1861" y="150"/>
                  </a:lnTo>
                  <a:lnTo>
                    <a:pt x="1855" y="149"/>
                  </a:lnTo>
                  <a:lnTo>
                    <a:pt x="1856" y="162"/>
                  </a:lnTo>
                  <a:lnTo>
                    <a:pt x="1855" y="170"/>
                  </a:lnTo>
                  <a:lnTo>
                    <a:pt x="1850" y="167"/>
                  </a:lnTo>
                  <a:lnTo>
                    <a:pt x="1843" y="178"/>
                  </a:lnTo>
                  <a:lnTo>
                    <a:pt x="1850" y="188"/>
                  </a:lnTo>
                  <a:lnTo>
                    <a:pt x="1856" y="185"/>
                  </a:lnTo>
                  <a:lnTo>
                    <a:pt x="1861" y="178"/>
                  </a:lnTo>
                  <a:lnTo>
                    <a:pt x="1870" y="172"/>
                  </a:lnTo>
                  <a:lnTo>
                    <a:pt x="1874" y="188"/>
                  </a:lnTo>
                  <a:lnTo>
                    <a:pt x="1865" y="194"/>
                  </a:lnTo>
                  <a:lnTo>
                    <a:pt x="1859" y="194"/>
                  </a:lnTo>
                  <a:lnTo>
                    <a:pt x="1859" y="204"/>
                  </a:lnTo>
                  <a:lnTo>
                    <a:pt x="1853" y="210"/>
                  </a:lnTo>
                  <a:lnTo>
                    <a:pt x="1852" y="216"/>
                  </a:lnTo>
                  <a:lnTo>
                    <a:pt x="1847" y="217"/>
                  </a:lnTo>
                  <a:lnTo>
                    <a:pt x="1850" y="220"/>
                  </a:lnTo>
                  <a:lnTo>
                    <a:pt x="1856" y="226"/>
                  </a:lnTo>
                  <a:lnTo>
                    <a:pt x="1858" y="234"/>
                  </a:lnTo>
                  <a:lnTo>
                    <a:pt x="1856" y="240"/>
                  </a:lnTo>
                  <a:lnTo>
                    <a:pt x="1852" y="242"/>
                  </a:lnTo>
                  <a:lnTo>
                    <a:pt x="1850" y="246"/>
                  </a:lnTo>
                  <a:lnTo>
                    <a:pt x="1844" y="251"/>
                  </a:lnTo>
                  <a:lnTo>
                    <a:pt x="1852" y="255"/>
                  </a:lnTo>
                  <a:lnTo>
                    <a:pt x="1852" y="261"/>
                  </a:lnTo>
                  <a:lnTo>
                    <a:pt x="1858" y="260"/>
                  </a:lnTo>
                  <a:lnTo>
                    <a:pt x="1858" y="261"/>
                  </a:lnTo>
                  <a:lnTo>
                    <a:pt x="1856" y="264"/>
                  </a:lnTo>
                  <a:lnTo>
                    <a:pt x="1852" y="267"/>
                  </a:lnTo>
                  <a:lnTo>
                    <a:pt x="1846" y="264"/>
                  </a:lnTo>
                  <a:lnTo>
                    <a:pt x="1843" y="267"/>
                  </a:lnTo>
                  <a:lnTo>
                    <a:pt x="1846" y="273"/>
                  </a:lnTo>
                  <a:lnTo>
                    <a:pt x="1850" y="269"/>
                  </a:lnTo>
                  <a:lnTo>
                    <a:pt x="1853" y="269"/>
                  </a:lnTo>
                  <a:lnTo>
                    <a:pt x="1856" y="276"/>
                  </a:lnTo>
                  <a:lnTo>
                    <a:pt x="1861" y="283"/>
                  </a:lnTo>
                  <a:lnTo>
                    <a:pt x="1858" y="295"/>
                  </a:lnTo>
                  <a:lnTo>
                    <a:pt x="1868" y="299"/>
                  </a:lnTo>
                  <a:lnTo>
                    <a:pt x="1870" y="299"/>
                  </a:lnTo>
                  <a:lnTo>
                    <a:pt x="1868" y="307"/>
                  </a:lnTo>
                  <a:lnTo>
                    <a:pt x="1864" y="310"/>
                  </a:lnTo>
                  <a:lnTo>
                    <a:pt x="1865" y="314"/>
                  </a:lnTo>
                  <a:lnTo>
                    <a:pt x="1856" y="324"/>
                  </a:lnTo>
                  <a:lnTo>
                    <a:pt x="1855" y="328"/>
                  </a:lnTo>
                  <a:lnTo>
                    <a:pt x="1858" y="331"/>
                  </a:lnTo>
                  <a:lnTo>
                    <a:pt x="1867" y="331"/>
                  </a:lnTo>
                  <a:lnTo>
                    <a:pt x="1870" y="337"/>
                  </a:lnTo>
                  <a:lnTo>
                    <a:pt x="1873" y="333"/>
                  </a:lnTo>
                  <a:lnTo>
                    <a:pt x="1871" y="328"/>
                  </a:lnTo>
                  <a:lnTo>
                    <a:pt x="1874" y="322"/>
                  </a:lnTo>
                  <a:lnTo>
                    <a:pt x="1881" y="321"/>
                  </a:lnTo>
                  <a:lnTo>
                    <a:pt x="1890" y="325"/>
                  </a:lnTo>
                  <a:lnTo>
                    <a:pt x="1891" y="333"/>
                  </a:lnTo>
                  <a:lnTo>
                    <a:pt x="1891" y="337"/>
                  </a:lnTo>
                  <a:lnTo>
                    <a:pt x="1885" y="337"/>
                  </a:lnTo>
                  <a:lnTo>
                    <a:pt x="1882" y="342"/>
                  </a:lnTo>
                  <a:lnTo>
                    <a:pt x="1885" y="351"/>
                  </a:lnTo>
                  <a:lnTo>
                    <a:pt x="1879" y="357"/>
                  </a:lnTo>
                  <a:lnTo>
                    <a:pt x="1870" y="362"/>
                  </a:lnTo>
                  <a:lnTo>
                    <a:pt x="1871" y="368"/>
                  </a:lnTo>
                  <a:lnTo>
                    <a:pt x="1865" y="371"/>
                  </a:lnTo>
                  <a:lnTo>
                    <a:pt x="1864" y="371"/>
                  </a:lnTo>
                  <a:lnTo>
                    <a:pt x="1862" y="377"/>
                  </a:lnTo>
                  <a:lnTo>
                    <a:pt x="1856" y="381"/>
                  </a:lnTo>
                  <a:lnTo>
                    <a:pt x="1856" y="390"/>
                  </a:lnTo>
                  <a:lnTo>
                    <a:pt x="1852" y="397"/>
                  </a:lnTo>
                  <a:lnTo>
                    <a:pt x="1852" y="401"/>
                  </a:lnTo>
                  <a:lnTo>
                    <a:pt x="1855" y="404"/>
                  </a:lnTo>
                  <a:lnTo>
                    <a:pt x="1865" y="404"/>
                  </a:lnTo>
                  <a:lnTo>
                    <a:pt x="1855" y="412"/>
                  </a:lnTo>
                  <a:lnTo>
                    <a:pt x="1859" y="416"/>
                  </a:lnTo>
                  <a:lnTo>
                    <a:pt x="1862" y="421"/>
                  </a:lnTo>
                  <a:lnTo>
                    <a:pt x="1867" y="422"/>
                  </a:lnTo>
                  <a:lnTo>
                    <a:pt x="1868" y="430"/>
                  </a:lnTo>
                  <a:lnTo>
                    <a:pt x="1874" y="433"/>
                  </a:lnTo>
                  <a:lnTo>
                    <a:pt x="1876" y="439"/>
                  </a:lnTo>
                  <a:lnTo>
                    <a:pt x="1873" y="442"/>
                  </a:lnTo>
                  <a:lnTo>
                    <a:pt x="1882" y="459"/>
                  </a:lnTo>
                  <a:lnTo>
                    <a:pt x="1878" y="474"/>
                  </a:lnTo>
                  <a:lnTo>
                    <a:pt x="1879" y="476"/>
                  </a:lnTo>
                  <a:lnTo>
                    <a:pt x="1882" y="488"/>
                  </a:lnTo>
                  <a:lnTo>
                    <a:pt x="1879" y="492"/>
                  </a:lnTo>
                  <a:lnTo>
                    <a:pt x="1885" y="492"/>
                  </a:lnTo>
                  <a:lnTo>
                    <a:pt x="1890" y="497"/>
                  </a:lnTo>
                  <a:lnTo>
                    <a:pt x="1894" y="507"/>
                  </a:lnTo>
                  <a:lnTo>
                    <a:pt x="1888" y="523"/>
                  </a:lnTo>
                  <a:lnTo>
                    <a:pt x="1888" y="529"/>
                  </a:lnTo>
                  <a:lnTo>
                    <a:pt x="1888" y="529"/>
                  </a:lnTo>
                  <a:lnTo>
                    <a:pt x="1876" y="524"/>
                  </a:lnTo>
                  <a:lnTo>
                    <a:pt x="1876" y="515"/>
                  </a:lnTo>
                  <a:lnTo>
                    <a:pt x="1873" y="517"/>
                  </a:lnTo>
                  <a:lnTo>
                    <a:pt x="1870" y="511"/>
                  </a:lnTo>
                  <a:lnTo>
                    <a:pt x="1868" y="512"/>
                  </a:lnTo>
                  <a:lnTo>
                    <a:pt x="1861" y="511"/>
                  </a:lnTo>
                  <a:lnTo>
                    <a:pt x="1856" y="514"/>
                  </a:lnTo>
                  <a:lnTo>
                    <a:pt x="1849" y="514"/>
                  </a:lnTo>
                  <a:lnTo>
                    <a:pt x="1846" y="523"/>
                  </a:lnTo>
                  <a:lnTo>
                    <a:pt x="1843" y="524"/>
                  </a:lnTo>
                  <a:lnTo>
                    <a:pt x="1843" y="532"/>
                  </a:lnTo>
                  <a:lnTo>
                    <a:pt x="1841" y="538"/>
                  </a:lnTo>
                  <a:lnTo>
                    <a:pt x="1844" y="539"/>
                  </a:lnTo>
                  <a:lnTo>
                    <a:pt x="1829" y="556"/>
                  </a:lnTo>
                  <a:lnTo>
                    <a:pt x="1829" y="562"/>
                  </a:lnTo>
                  <a:lnTo>
                    <a:pt x="1826" y="573"/>
                  </a:lnTo>
                  <a:lnTo>
                    <a:pt x="1827" y="579"/>
                  </a:lnTo>
                  <a:lnTo>
                    <a:pt x="1824" y="583"/>
                  </a:lnTo>
                  <a:lnTo>
                    <a:pt x="1826" y="588"/>
                  </a:lnTo>
                  <a:lnTo>
                    <a:pt x="1821" y="599"/>
                  </a:lnTo>
                  <a:lnTo>
                    <a:pt x="1823" y="600"/>
                  </a:lnTo>
                  <a:lnTo>
                    <a:pt x="1817" y="608"/>
                  </a:lnTo>
                  <a:lnTo>
                    <a:pt x="1818" y="618"/>
                  </a:lnTo>
                  <a:lnTo>
                    <a:pt x="1814" y="623"/>
                  </a:lnTo>
                  <a:lnTo>
                    <a:pt x="1811" y="629"/>
                  </a:lnTo>
                  <a:lnTo>
                    <a:pt x="1806" y="632"/>
                  </a:lnTo>
                  <a:lnTo>
                    <a:pt x="1800" y="644"/>
                  </a:lnTo>
                  <a:lnTo>
                    <a:pt x="1800" y="653"/>
                  </a:lnTo>
                  <a:lnTo>
                    <a:pt x="1793" y="659"/>
                  </a:lnTo>
                  <a:lnTo>
                    <a:pt x="1791" y="655"/>
                  </a:lnTo>
                  <a:lnTo>
                    <a:pt x="1786" y="655"/>
                  </a:lnTo>
                  <a:lnTo>
                    <a:pt x="1774" y="659"/>
                  </a:lnTo>
                  <a:lnTo>
                    <a:pt x="1767" y="666"/>
                  </a:lnTo>
                  <a:lnTo>
                    <a:pt x="1759" y="663"/>
                  </a:lnTo>
                  <a:lnTo>
                    <a:pt x="1749" y="666"/>
                  </a:lnTo>
                  <a:lnTo>
                    <a:pt x="1747" y="658"/>
                  </a:lnTo>
                  <a:lnTo>
                    <a:pt x="1742" y="653"/>
                  </a:lnTo>
                  <a:lnTo>
                    <a:pt x="1744" y="656"/>
                  </a:lnTo>
                  <a:lnTo>
                    <a:pt x="1742" y="667"/>
                  </a:lnTo>
                  <a:lnTo>
                    <a:pt x="1738" y="673"/>
                  </a:lnTo>
                  <a:lnTo>
                    <a:pt x="1726" y="678"/>
                  </a:lnTo>
                  <a:lnTo>
                    <a:pt x="1718" y="669"/>
                  </a:lnTo>
                  <a:lnTo>
                    <a:pt x="1714" y="675"/>
                  </a:lnTo>
                  <a:lnTo>
                    <a:pt x="1711" y="678"/>
                  </a:lnTo>
                  <a:lnTo>
                    <a:pt x="1709" y="682"/>
                  </a:lnTo>
                  <a:lnTo>
                    <a:pt x="1715" y="691"/>
                  </a:lnTo>
                  <a:lnTo>
                    <a:pt x="1715" y="699"/>
                  </a:lnTo>
                  <a:lnTo>
                    <a:pt x="1721" y="705"/>
                  </a:lnTo>
                  <a:lnTo>
                    <a:pt x="1724" y="708"/>
                  </a:lnTo>
                  <a:lnTo>
                    <a:pt x="1723" y="711"/>
                  </a:lnTo>
                  <a:lnTo>
                    <a:pt x="1726" y="714"/>
                  </a:lnTo>
                  <a:lnTo>
                    <a:pt x="1726" y="719"/>
                  </a:lnTo>
                  <a:lnTo>
                    <a:pt x="1717" y="728"/>
                  </a:lnTo>
                  <a:lnTo>
                    <a:pt x="1721" y="738"/>
                  </a:lnTo>
                  <a:lnTo>
                    <a:pt x="1724" y="734"/>
                  </a:lnTo>
                  <a:lnTo>
                    <a:pt x="1735" y="735"/>
                  </a:lnTo>
                  <a:lnTo>
                    <a:pt x="1739" y="732"/>
                  </a:lnTo>
                  <a:lnTo>
                    <a:pt x="1746" y="735"/>
                  </a:lnTo>
                  <a:lnTo>
                    <a:pt x="1733" y="743"/>
                  </a:lnTo>
                  <a:lnTo>
                    <a:pt x="1732" y="746"/>
                  </a:lnTo>
                  <a:lnTo>
                    <a:pt x="1735" y="751"/>
                  </a:lnTo>
                  <a:lnTo>
                    <a:pt x="1736" y="757"/>
                  </a:lnTo>
                  <a:lnTo>
                    <a:pt x="1741" y="755"/>
                  </a:lnTo>
                  <a:lnTo>
                    <a:pt x="1736" y="766"/>
                  </a:lnTo>
                  <a:lnTo>
                    <a:pt x="1732" y="769"/>
                  </a:lnTo>
                  <a:lnTo>
                    <a:pt x="1726" y="766"/>
                  </a:lnTo>
                  <a:lnTo>
                    <a:pt x="1715" y="767"/>
                  </a:lnTo>
                  <a:lnTo>
                    <a:pt x="1714" y="775"/>
                  </a:lnTo>
                  <a:lnTo>
                    <a:pt x="1708" y="778"/>
                  </a:lnTo>
                  <a:lnTo>
                    <a:pt x="1714" y="786"/>
                  </a:lnTo>
                  <a:lnTo>
                    <a:pt x="1715" y="798"/>
                  </a:lnTo>
                  <a:lnTo>
                    <a:pt x="1720" y="799"/>
                  </a:lnTo>
                  <a:lnTo>
                    <a:pt x="1717" y="805"/>
                  </a:lnTo>
                  <a:lnTo>
                    <a:pt x="1717" y="813"/>
                  </a:lnTo>
                  <a:lnTo>
                    <a:pt x="1712" y="819"/>
                  </a:lnTo>
                  <a:lnTo>
                    <a:pt x="1709" y="821"/>
                  </a:lnTo>
                  <a:lnTo>
                    <a:pt x="1705" y="824"/>
                  </a:lnTo>
                  <a:lnTo>
                    <a:pt x="1697" y="824"/>
                  </a:lnTo>
                  <a:lnTo>
                    <a:pt x="1695" y="827"/>
                  </a:lnTo>
                  <a:lnTo>
                    <a:pt x="1686" y="827"/>
                  </a:lnTo>
                  <a:lnTo>
                    <a:pt x="1682" y="830"/>
                  </a:lnTo>
                  <a:lnTo>
                    <a:pt x="1677" y="839"/>
                  </a:lnTo>
                  <a:lnTo>
                    <a:pt x="1673" y="840"/>
                  </a:lnTo>
                  <a:lnTo>
                    <a:pt x="1662" y="849"/>
                  </a:lnTo>
                  <a:lnTo>
                    <a:pt x="1661" y="857"/>
                  </a:lnTo>
                  <a:lnTo>
                    <a:pt x="1659" y="860"/>
                  </a:lnTo>
                  <a:lnTo>
                    <a:pt x="1667" y="874"/>
                  </a:lnTo>
                  <a:lnTo>
                    <a:pt x="1670" y="883"/>
                  </a:lnTo>
                  <a:lnTo>
                    <a:pt x="1668" y="889"/>
                  </a:lnTo>
                  <a:lnTo>
                    <a:pt x="1664" y="887"/>
                  </a:lnTo>
                  <a:lnTo>
                    <a:pt x="1659" y="890"/>
                  </a:lnTo>
                  <a:lnTo>
                    <a:pt x="1659" y="890"/>
                  </a:lnTo>
                  <a:lnTo>
                    <a:pt x="1651" y="895"/>
                  </a:lnTo>
                  <a:lnTo>
                    <a:pt x="1647" y="903"/>
                  </a:lnTo>
                  <a:lnTo>
                    <a:pt x="1639" y="904"/>
                  </a:lnTo>
                  <a:lnTo>
                    <a:pt x="1635" y="901"/>
                  </a:lnTo>
                  <a:lnTo>
                    <a:pt x="1629" y="898"/>
                  </a:lnTo>
                  <a:lnTo>
                    <a:pt x="1618" y="903"/>
                  </a:lnTo>
                  <a:lnTo>
                    <a:pt x="1615" y="903"/>
                  </a:lnTo>
                  <a:lnTo>
                    <a:pt x="1613" y="906"/>
                  </a:lnTo>
                  <a:lnTo>
                    <a:pt x="1606" y="906"/>
                  </a:lnTo>
                  <a:lnTo>
                    <a:pt x="1607" y="900"/>
                  </a:lnTo>
                  <a:lnTo>
                    <a:pt x="1601" y="897"/>
                  </a:lnTo>
                  <a:lnTo>
                    <a:pt x="1589" y="898"/>
                  </a:lnTo>
                  <a:lnTo>
                    <a:pt x="1592" y="904"/>
                  </a:lnTo>
                  <a:lnTo>
                    <a:pt x="1589" y="906"/>
                  </a:lnTo>
                  <a:lnTo>
                    <a:pt x="1577" y="897"/>
                  </a:lnTo>
                  <a:lnTo>
                    <a:pt x="1571" y="894"/>
                  </a:lnTo>
                  <a:lnTo>
                    <a:pt x="1559" y="897"/>
                  </a:lnTo>
                  <a:lnTo>
                    <a:pt x="1551" y="889"/>
                  </a:lnTo>
                  <a:lnTo>
                    <a:pt x="1553" y="883"/>
                  </a:lnTo>
                  <a:lnTo>
                    <a:pt x="1545" y="883"/>
                  </a:lnTo>
                  <a:lnTo>
                    <a:pt x="1538" y="880"/>
                  </a:lnTo>
                  <a:lnTo>
                    <a:pt x="1536" y="883"/>
                  </a:lnTo>
                  <a:lnTo>
                    <a:pt x="1539" y="897"/>
                  </a:lnTo>
                  <a:lnTo>
                    <a:pt x="1535" y="900"/>
                  </a:lnTo>
                  <a:lnTo>
                    <a:pt x="1536" y="906"/>
                  </a:lnTo>
                  <a:lnTo>
                    <a:pt x="1533" y="909"/>
                  </a:lnTo>
                  <a:lnTo>
                    <a:pt x="1533" y="913"/>
                  </a:lnTo>
                  <a:lnTo>
                    <a:pt x="1522" y="910"/>
                  </a:lnTo>
                  <a:lnTo>
                    <a:pt x="1521" y="904"/>
                  </a:lnTo>
                  <a:lnTo>
                    <a:pt x="1515" y="910"/>
                  </a:lnTo>
                  <a:lnTo>
                    <a:pt x="1510" y="910"/>
                  </a:lnTo>
                  <a:lnTo>
                    <a:pt x="1510" y="904"/>
                  </a:lnTo>
                  <a:lnTo>
                    <a:pt x="1507" y="903"/>
                  </a:lnTo>
                  <a:lnTo>
                    <a:pt x="1498" y="910"/>
                  </a:lnTo>
                  <a:lnTo>
                    <a:pt x="1497" y="915"/>
                  </a:lnTo>
                  <a:lnTo>
                    <a:pt x="1492" y="918"/>
                  </a:lnTo>
                  <a:lnTo>
                    <a:pt x="1494" y="924"/>
                  </a:lnTo>
                  <a:lnTo>
                    <a:pt x="1489" y="925"/>
                  </a:lnTo>
                  <a:lnTo>
                    <a:pt x="1486" y="921"/>
                  </a:lnTo>
                  <a:lnTo>
                    <a:pt x="1483" y="925"/>
                  </a:lnTo>
                  <a:lnTo>
                    <a:pt x="1472" y="925"/>
                  </a:lnTo>
                  <a:lnTo>
                    <a:pt x="1466" y="927"/>
                  </a:lnTo>
                  <a:lnTo>
                    <a:pt x="1463" y="924"/>
                  </a:lnTo>
                  <a:lnTo>
                    <a:pt x="1454" y="927"/>
                  </a:lnTo>
                  <a:lnTo>
                    <a:pt x="1451" y="933"/>
                  </a:lnTo>
                  <a:lnTo>
                    <a:pt x="1442" y="936"/>
                  </a:lnTo>
                  <a:lnTo>
                    <a:pt x="1433" y="939"/>
                  </a:lnTo>
                  <a:lnTo>
                    <a:pt x="1422" y="939"/>
                  </a:lnTo>
                  <a:lnTo>
                    <a:pt x="1418" y="930"/>
                  </a:lnTo>
                  <a:lnTo>
                    <a:pt x="1410" y="935"/>
                  </a:lnTo>
                  <a:lnTo>
                    <a:pt x="1404" y="944"/>
                  </a:lnTo>
                  <a:lnTo>
                    <a:pt x="1406" y="947"/>
                  </a:lnTo>
                  <a:lnTo>
                    <a:pt x="1401" y="951"/>
                  </a:lnTo>
                  <a:lnTo>
                    <a:pt x="1403" y="956"/>
                  </a:lnTo>
                  <a:lnTo>
                    <a:pt x="1395" y="959"/>
                  </a:lnTo>
                  <a:lnTo>
                    <a:pt x="1392" y="962"/>
                  </a:lnTo>
                  <a:lnTo>
                    <a:pt x="1384" y="960"/>
                  </a:lnTo>
                  <a:lnTo>
                    <a:pt x="1377" y="969"/>
                  </a:lnTo>
                  <a:lnTo>
                    <a:pt x="1374" y="973"/>
                  </a:lnTo>
                  <a:lnTo>
                    <a:pt x="1378" y="977"/>
                  </a:lnTo>
                  <a:lnTo>
                    <a:pt x="1381" y="985"/>
                  </a:lnTo>
                  <a:lnTo>
                    <a:pt x="1380" y="989"/>
                  </a:lnTo>
                  <a:lnTo>
                    <a:pt x="1381" y="997"/>
                  </a:lnTo>
                  <a:lnTo>
                    <a:pt x="1384" y="997"/>
                  </a:lnTo>
                  <a:lnTo>
                    <a:pt x="1383" y="1000"/>
                  </a:lnTo>
                  <a:lnTo>
                    <a:pt x="1377" y="1012"/>
                  </a:lnTo>
                  <a:lnTo>
                    <a:pt x="1380" y="1017"/>
                  </a:lnTo>
                  <a:lnTo>
                    <a:pt x="1383" y="1015"/>
                  </a:lnTo>
                  <a:lnTo>
                    <a:pt x="1389" y="1018"/>
                  </a:lnTo>
                  <a:lnTo>
                    <a:pt x="1392" y="1017"/>
                  </a:lnTo>
                  <a:lnTo>
                    <a:pt x="1393" y="1036"/>
                  </a:lnTo>
                  <a:lnTo>
                    <a:pt x="1403" y="1045"/>
                  </a:lnTo>
                  <a:lnTo>
                    <a:pt x="1409" y="1045"/>
                  </a:lnTo>
                  <a:lnTo>
                    <a:pt x="1416" y="1047"/>
                  </a:lnTo>
                  <a:lnTo>
                    <a:pt x="1431" y="1058"/>
                  </a:lnTo>
                  <a:lnTo>
                    <a:pt x="1433" y="1056"/>
                  </a:lnTo>
                  <a:lnTo>
                    <a:pt x="1439" y="1064"/>
                  </a:lnTo>
                  <a:lnTo>
                    <a:pt x="1437" y="1067"/>
                  </a:lnTo>
                  <a:lnTo>
                    <a:pt x="1430" y="1073"/>
                  </a:lnTo>
                  <a:lnTo>
                    <a:pt x="1444" y="1082"/>
                  </a:lnTo>
                  <a:lnTo>
                    <a:pt x="1453" y="1085"/>
                  </a:lnTo>
                  <a:lnTo>
                    <a:pt x="1445" y="1102"/>
                  </a:lnTo>
                  <a:lnTo>
                    <a:pt x="1439" y="1105"/>
                  </a:lnTo>
                  <a:lnTo>
                    <a:pt x="1447" y="1109"/>
                  </a:lnTo>
                  <a:lnTo>
                    <a:pt x="1445" y="1118"/>
                  </a:lnTo>
                  <a:lnTo>
                    <a:pt x="1436" y="1123"/>
                  </a:lnTo>
                  <a:lnTo>
                    <a:pt x="1437" y="1128"/>
                  </a:lnTo>
                  <a:lnTo>
                    <a:pt x="1437" y="1134"/>
                  </a:lnTo>
                  <a:lnTo>
                    <a:pt x="1447" y="1149"/>
                  </a:lnTo>
                  <a:lnTo>
                    <a:pt x="1456" y="1152"/>
                  </a:lnTo>
                  <a:lnTo>
                    <a:pt x="1451" y="1156"/>
                  </a:lnTo>
                  <a:lnTo>
                    <a:pt x="1445" y="1161"/>
                  </a:lnTo>
                  <a:lnTo>
                    <a:pt x="1445" y="1164"/>
                  </a:lnTo>
                  <a:lnTo>
                    <a:pt x="1439" y="1167"/>
                  </a:lnTo>
                  <a:lnTo>
                    <a:pt x="1439" y="1173"/>
                  </a:lnTo>
                  <a:lnTo>
                    <a:pt x="1442" y="1182"/>
                  </a:lnTo>
                  <a:lnTo>
                    <a:pt x="1436" y="1182"/>
                  </a:lnTo>
                  <a:lnTo>
                    <a:pt x="1430" y="1188"/>
                  </a:lnTo>
                  <a:lnTo>
                    <a:pt x="1428" y="1194"/>
                  </a:lnTo>
                  <a:lnTo>
                    <a:pt x="1422" y="1199"/>
                  </a:lnTo>
                  <a:lnTo>
                    <a:pt x="1419" y="1205"/>
                  </a:lnTo>
                  <a:lnTo>
                    <a:pt x="1415" y="1201"/>
                  </a:lnTo>
                  <a:lnTo>
                    <a:pt x="1406" y="1214"/>
                  </a:lnTo>
                  <a:lnTo>
                    <a:pt x="1401" y="1216"/>
                  </a:lnTo>
                  <a:lnTo>
                    <a:pt x="1390" y="1220"/>
                  </a:lnTo>
                  <a:lnTo>
                    <a:pt x="1384" y="1222"/>
                  </a:lnTo>
                  <a:lnTo>
                    <a:pt x="1377" y="1225"/>
                  </a:lnTo>
                  <a:lnTo>
                    <a:pt x="1372" y="1219"/>
                  </a:lnTo>
                  <a:lnTo>
                    <a:pt x="1355" y="1225"/>
                  </a:lnTo>
                  <a:lnTo>
                    <a:pt x="1355" y="1226"/>
                  </a:lnTo>
                  <a:lnTo>
                    <a:pt x="1352" y="1232"/>
                  </a:lnTo>
                  <a:lnTo>
                    <a:pt x="1346" y="1240"/>
                  </a:lnTo>
                  <a:lnTo>
                    <a:pt x="1340" y="1258"/>
                  </a:lnTo>
                  <a:lnTo>
                    <a:pt x="1345" y="1255"/>
                  </a:lnTo>
                  <a:lnTo>
                    <a:pt x="1351" y="1255"/>
                  </a:lnTo>
                  <a:lnTo>
                    <a:pt x="1357" y="1261"/>
                  </a:lnTo>
                  <a:lnTo>
                    <a:pt x="1365" y="1266"/>
                  </a:lnTo>
                  <a:lnTo>
                    <a:pt x="1359" y="1267"/>
                  </a:lnTo>
                  <a:lnTo>
                    <a:pt x="1354" y="1280"/>
                  </a:lnTo>
                  <a:lnTo>
                    <a:pt x="1357" y="1286"/>
                  </a:lnTo>
                  <a:lnTo>
                    <a:pt x="1354" y="1287"/>
                  </a:lnTo>
                  <a:lnTo>
                    <a:pt x="1362" y="1296"/>
                  </a:lnTo>
                  <a:lnTo>
                    <a:pt x="1363" y="1305"/>
                  </a:lnTo>
                  <a:lnTo>
                    <a:pt x="1371" y="1318"/>
                  </a:lnTo>
                  <a:lnTo>
                    <a:pt x="1375" y="1328"/>
                  </a:lnTo>
                  <a:lnTo>
                    <a:pt x="1362" y="1331"/>
                  </a:lnTo>
                  <a:lnTo>
                    <a:pt x="1363" y="1337"/>
                  </a:lnTo>
                  <a:lnTo>
                    <a:pt x="1359" y="1340"/>
                  </a:lnTo>
                  <a:lnTo>
                    <a:pt x="1339" y="1351"/>
                  </a:lnTo>
                  <a:lnTo>
                    <a:pt x="1336" y="1349"/>
                  </a:lnTo>
                  <a:lnTo>
                    <a:pt x="1330" y="1346"/>
                  </a:lnTo>
                  <a:lnTo>
                    <a:pt x="1325" y="1337"/>
                  </a:lnTo>
                  <a:lnTo>
                    <a:pt x="1319" y="1336"/>
                  </a:lnTo>
                  <a:lnTo>
                    <a:pt x="1316" y="1324"/>
                  </a:lnTo>
                  <a:lnTo>
                    <a:pt x="1310" y="1319"/>
                  </a:lnTo>
                  <a:lnTo>
                    <a:pt x="1311" y="1316"/>
                  </a:lnTo>
                  <a:lnTo>
                    <a:pt x="1304" y="1304"/>
                  </a:lnTo>
                  <a:lnTo>
                    <a:pt x="1301" y="1302"/>
                  </a:lnTo>
                  <a:lnTo>
                    <a:pt x="1301" y="1292"/>
                  </a:lnTo>
                  <a:lnTo>
                    <a:pt x="1293" y="1290"/>
                  </a:lnTo>
                  <a:lnTo>
                    <a:pt x="1290" y="1286"/>
                  </a:lnTo>
                  <a:lnTo>
                    <a:pt x="1284" y="1283"/>
                  </a:lnTo>
                  <a:lnTo>
                    <a:pt x="1277" y="1286"/>
                  </a:lnTo>
                  <a:lnTo>
                    <a:pt x="1274" y="1290"/>
                  </a:lnTo>
                  <a:lnTo>
                    <a:pt x="1274" y="1298"/>
                  </a:lnTo>
                  <a:lnTo>
                    <a:pt x="1275" y="1305"/>
                  </a:lnTo>
                  <a:lnTo>
                    <a:pt x="1272" y="1307"/>
                  </a:lnTo>
                  <a:lnTo>
                    <a:pt x="1272" y="1301"/>
                  </a:lnTo>
                  <a:lnTo>
                    <a:pt x="1269" y="1298"/>
                  </a:lnTo>
                  <a:lnTo>
                    <a:pt x="1261" y="1301"/>
                  </a:lnTo>
                  <a:lnTo>
                    <a:pt x="1260" y="1298"/>
                  </a:lnTo>
                  <a:lnTo>
                    <a:pt x="1245" y="1298"/>
                  </a:lnTo>
                  <a:lnTo>
                    <a:pt x="1223" y="1293"/>
                  </a:lnTo>
                  <a:lnTo>
                    <a:pt x="1225" y="1287"/>
                  </a:lnTo>
                  <a:lnTo>
                    <a:pt x="1220" y="1281"/>
                  </a:lnTo>
                  <a:lnTo>
                    <a:pt x="1211" y="1278"/>
                  </a:lnTo>
                  <a:lnTo>
                    <a:pt x="1207" y="1270"/>
                  </a:lnTo>
                  <a:lnTo>
                    <a:pt x="1202" y="1266"/>
                  </a:lnTo>
                  <a:lnTo>
                    <a:pt x="1207" y="1258"/>
                  </a:lnTo>
                  <a:lnTo>
                    <a:pt x="1208" y="1258"/>
                  </a:lnTo>
                  <a:lnTo>
                    <a:pt x="1210" y="1257"/>
                  </a:lnTo>
                  <a:lnTo>
                    <a:pt x="1201" y="1246"/>
                  </a:lnTo>
                  <a:lnTo>
                    <a:pt x="1196" y="1254"/>
                  </a:lnTo>
                  <a:lnTo>
                    <a:pt x="1187" y="1249"/>
                  </a:lnTo>
                  <a:lnTo>
                    <a:pt x="1182" y="1248"/>
                  </a:lnTo>
                  <a:lnTo>
                    <a:pt x="1175" y="1249"/>
                  </a:lnTo>
                  <a:lnTo>
                    <a:pt x="1170" y="1246"/>
                  </a:lnTo>
                  <a:lnTo>
                    <a:pt x="1169" y="1240"/>
                  </a:lnTo>
                  <a:lnTo>
                    <a:pt x="1163" y="1234"/>
                  </a:lnTo>
                  <a:lnTo>
                    <a:pt x="1157" y="1240"/>
                  </a:lnTo>
                  <a:lnTo>
                    <a:pt x="1151" y="1234"/>
                  </a:lnTo>
                  <a:lnTo>
                    <a:pt x="1145" y="1225"/>
                  </a:lnTo>
                  <a:lnTo>
                    <a:pt x="1145" y="1217"/>
                  </a:lnTo>
                  <a:lnTo>
                    <a:pt x="1148" y="1214"/>
                  </a:lnTo>
                  <a:lnTo>
                    <a:pt x="1146" y="1210"/>
                  </a:lnTo>
                  <a:lnTo>
                    <a:pt x="1145" y="1185"/>
                  </a:lnTo>
                  <a:lnTo>
                    <a:pt x="1142" y="1182"/>
                  </a:lnTo>
                  <a:lnTo>
                    <a:pt x="1143" y="1179"/>
                  </a:lnTo>
                  <a:lnTo>
                    <a:pt x="1142" y="1164"/>
                  </a:lnTo>
                  <a:lnTo>
                    <a:pt x="1146" y="1161"/>
                  </a:lnTo>
                  <a:lnTo>
                    <a:pt x="1148" y="1153"/>
                  </a:lnTo>
                  <a:lnTo>
                    <a:pt x="1140" y="1143"/>
                  </a:lnTo>
                  <a:lnTo>
                    <a:pt x="1138" y="1132"/>
                  </a:lnTo>
                  <a:lnTo>
                    <a:pt x="1132" y="1126"/>
                  </a:lnTo>
                  <a:lnTo>
                    <a:pt x="1132" y="1126"/>
                  </a:lnTo>
                  <a:lnTo>
                    <a:pt x="1126" y="1125"/>
                  </a:lnTo>
                  <a:lnTo>
                    <a:pt x="1126" y="1121"/>
                  </a:lnTo>
                  <a:lnTo>
                    <a:pt x="1120" y="1115"/>
                  </a:lnTo>
                  <a:lnTo>
                    <a:pt x="1114" y="1115"/>
                  </a:lnTo>
                  <a:lnTo>
                    <a:pt x="1111" y="1115"/>
                  </a:lnTo>
                  <a:lnTo>
                    <a:pt x="1107" y="1109"/>
                  </a:lnTo>
                  <a:lnTo>
                    <a:pt x="1101" y="1109"/>
                  </a:lnTo>
                  <a:lnTo>
                    <a:pt x="1098" y="1108"/>
                  </a:lnTo>
                  <a:lnTo>
                    <a:pt x="1093" y="1109"/>
                  </a:lnTo>
                  <a:lnTo>
                    <a:pt x="1087" y="1106"/>
                  </a:lnTo>
                  <a:lnTo>
                    <a:pt x="1085" y="1111"/>
                  </a:lnTo>
                  <a:lnTo>
                    <a:pt x="1079" y="1112"/>
                  </a:lnTo>
                  <a:lnTo>
                    <a:pt x="1075" y="1111"/>
                  </a:lnTo>
                  <a:lnTo>
                    <a:pt x="1070" y="1114"/>
                  </a:lnTo>
                  <a:lnTo>
                    <a:pt x="1063" y="1112"/>
                  </a:lnTo>
                  <a:lnTo>
                    <a:pt x="1050" y="1120"/>
                  </a:lnTo>
                  <a:lnTo>
                    <a:pt x="1040" y="1118"/>
                  </a:lnTo>
                  <a:lnTo>
                    <a:pt x="1038" y="1121"/>
                  </a:lnTo>
                  <a:lnTo>
                    <a:pt x="1040" y="1129"/>
                  </a:lnTo>
                  <a:lnTo>
                    <a:pt x="1035" y="1131"/>
                  </a:lnTo>
                  <a:lnTo>
                    <a:pt x="1029" y="1125"/>
                  </a:lnTo>
                  <a:lnTo>
                    <a:pt x="1025" y="1126"/>
                  </a:lnTo>
                  <a:lnTo>
                    <a:pt x="1029" y="1134"/>
                  </a:lnTo>
                  <a:lnTo>
                    <a:pt x="1029" y="1140"/>
                  </a:lnTo>
                  <a:lnTo>
                    <a:pt x="1013" y="1140"/>
                  </a:lnTo>
                  <a:lnTo>
                    <a:pt x="1006" y="1143"/>
                  </a:lnTo>
                  <a:lnTo>
                    <a:pt x="1005" y="1147"/>
                  </a:lnTo>
                  <a:lnTo>
                    <a:pt x="1006" y="1150"/>
                  </a:lnTo>
                  <a:lnTo>
                    <a:pt x="1000" y="1159"/>
                  </a:lnTo>
                  <a:lnTo>
                    <a:pt x="991" y="1159"/>
                  </a:lnTo>
                  <a:lnTo>
                    <a:pt x="984" y="1163"/>
                  </a:lnTo>
                  <a:lnTo>
                    <a:pt x="976" y="1173"/>
                  </a:lnTo>
                  <a:lnTo>
                    <a:pt x="981" y="1181"/>
                  </a:lnTo>
                  <a:lnTo>
                    <a:pt x="978" y="1184"/>
                  </a:lnTo>
                  <a:lnTo>
                    <a:pt x="969" y="1182"/>
                  </a:lnTo>
                  <a:lnTo>
                    <a:pt x="959" y="1182"/>
                  </a:lnTo>
                  <a:lnTo>
                    <a:pt x="956" y="1181"/>
                  </a:lnTo>
                  <a:lnTo>
                    <a:pt x="953" y="1175"/>
                  </a:lnTo>
                  <a:lnTo>
                    <a:pt x="950" y="1175"/>
                  </a:lnTo>
                  <a:lnTo>
                    <a:pt x="950" y="1169"/>
                  </a:lnTo>
                  <a:lnTo>
                    <a:pt x="938" y="1170"/>
                  </a:lnTo>
                  <a:lnTo>
                    <a:pt x="937" y="1175"/>
                  </a:lnTo>
                  <a:lnTo>
                    <a:pt x="929" y="1176"/>
                  </a:lnTo>
                  <a:lnTo>
                    <a:pt x="929" y="1179"/>
                  </a:lnTo>
                  <a:lnTo>
                    <a:pt x="921" y="1184"/>
                  </a:lnTo>
                  <a:lnTo>
                    <a:pt x="920" y="1179"/>
                  </a:lnTo>
                  <a:lnTo>
                    <a:pt x="918" y="1173"/>
                  </a:lnTo>
                  <a:lnTo>
                    <a:pt x="920" y="1170"/>
                  </a:lnTo>
                  <a:lnTo>
                    <a:pt x="918" y="1166"/>
                  </a:lnTo>
                  <a:lnTo>
                    <a:pt x="921" y="1155"/>
                  </a:lnTo>
                  <a:lnTo>
                    <a:pt x="918" y="1149"/>
                  </a:lnTo>
                  <a:lnTo>
                    <a:pt x="920" y="1143"/>
                  </a:lnTo>
                  <a:lnTo>
                    <a:pt x="920" y="1141"/>
                  </a:lnTo>
                  <a:lnTo>
                    <a:pt x="923" y="1131"/>
                  </a:lnTo>
                  <a:lnTo>
                    <a:pt x="923" y="1123"/>
                  </a:lnTo>
                  <a:lnTo>
                    <a:pt x="917" y="1120"/>
                  </a:lnTo>
                  <a:lnTo>
                    <a:pt x="912" y="1120"/>
                  </a:lnTo>
                  <a:lnTo>
                    <a:pt x="911" y="1125"/>
                  </a:lnTo>
                  <a:lnTo>
                    <a:pt x="893" y="1126"/>
                  </a:lnTo>
                  <a:lnTo>
                    <a:pt x="888" y="1126"/>
                  </a:lnTo>
                  <a:lnTo>
                    <a:pt x="877" y="1121"/>
                  </a:lnTo>
                  <a:lnTo>
                    <a:pt x="873" y="1117"/>
                  </a:lnTo>
                  <a:lnTo>
                    <a:pt x="873" y="1100"/>
                  </a:lnTo>
                  <a:lnTo>
                    <a:pt x="870" y="1093"/>
                  </a:lnTo>
                  <a:lnTo>
                    <a:pt x="870" y="1088"/>
                  </a:lnTo>
                  <a:lnTo>
                    <a:pt x="862" y="1082"/>
                  </a:lnTo>
                  <a:lnTo>
                    <a:pt x="862" y="1076"/>
                  </a:lnTo>
                  <a:lnTo>
                    <a:pt x="871" y="1068"/>
                  </a:lnTo>
                  <a:lnTo>
                    <a:pt x="876" y="1070"/>
                  </a:lnTo>
                  <a:lnTo>
                    <a:pt x="877" y="1064"/>
                  </a:lnTo>
                  <a:lnTo>
                    <a:pt x="864" y="1055"/>
                  </a:lnTo>
                  <a:lnTo>
                    <a:pt x="862" y="1052"/>
                  </a:lnTo>
                  <a:lnTo>
                    <a:pt x="853" y="1044"/>
                  </a:lnTo>
                  <a:lnTo>
                    <a:pt x="852" y="1039"/>
                  </a:lnTo>
                  <a:lnTo>
                    <a:pt x="846" y="1033"/>
                  </a:lnTo>
                  <a:lnTo>
                    <a:pt x="838" y="1036"/>
                  </a:lnTo>
                  <a:lnTo>
                    <a:pt x="832" y="1035"/>
                  </a:lnTo>
                  <a:lnTo>
                    <a:pt x="827" y="1030"/>
                  </a:lnTo>
                  <a:lnTo>
                    <a:pt x="824" y="1033"/>
                  </a:lnTo>
                  <a:lnTo>
                    <a:pt x="826" y="1036"/>
                  </a:lnTo>
                  <a:lnTo>
                    <a:pt x="820" y="1042"/>
                  </a:lnTo>
                  <a:lnTo>
                    <a:pt x="817" y="1045"/>
                  </a:lnTo>
                  <a:lnTo>
                    <a:pt x="824" y="1049"/>
                  </a:lnTo>
                  <a:lnTo>
                    <a:pt x="827" y="1055"/>
                  </a:lnTo>
                  <a:lnTo>
                    <a:pt x="821" y="1062"/>
                  </a:lnTo>
                  <a:lnTo>
                    <a:pt x="817" y="1061"/>
                  </a:lnTo>
                  <a:lnTo>
                    <a:pt x="814" y="1065"/>
                  </a:lnTo>
                  <a:lnTo>
                    <a:pt x="814" y="1071"/>
                  </a:lnTo>
                  <a:lnTo>
                    <a:pt x="811" y="1076"/>
                  </a:lnTo>
                  <a:lnTo>
                    <a:pt x="803" y="1077"/>
                  </a:lnTo>
                  <a:lnTo>
                    <a:pt x="805" y="1068"/>
                  </a:lnTo>
                  <a:lnTo>
                    <a:pt x="799" y="1070"/>
                  </a:lnTo>
                  <a:lnTo>
                    <a:pt x="792" y="1067"/>
                  </a:lnTo>
                  <a:lnTo>
                    <a:pt x="786" y="1064"/>
                  </a:lnTo>
                  <a:lnTo>
                    <a:pt x="777" y="1073"/>
                  </a:lnTo>
                  <a:lnTo>
                    <a:pt x="776" y="1080"/>
                  </a:lnTo>
                  <a:lnTo>
                    <a:pt x="770" y="1079"/>
                  </a:lnTo>
                  <a:lnTo>
                    <a:pt x="768" y="1083"/>
                  </a:lnTo>
                  <a:lnTo>
                    <a:pt x="770" y="1090"/>
                  </a:lnTo>
                  <a:lnTo>
                    <a:pt x="768" y="1093"/>
                  </a:lnTo>
                  <a:lnTo>
                    <a:pt x="759" y="1088"/>
                  </a:lnTo>
                  <a:lnTo>
                    <a:pt x="756" y="1083"/>
                  </a:lnTo>
                  <a:lnTo>
                    <a:pt x="747" y="1079"/>
                  </a:lnTo>
                  <a:lnTo>
                    <a:pt x="748" y="1073"/>
                  </a:lnTo>
                  <a:lnTo>
                    <a:pt x="745" y="1071"/>
                  </a:lnTo>
                  <a:lnTo>
                    <a:pt x="741" y="1074"/>
                  </a:lnTo>
                  <a:lnTo>
                    <a:pt x="732" y="1073"/>
                  </a:lnTo>
                  <a:lnTo>
                    <a:pt x="727" y="1068"/>
                  </a:lnTo>
                  <a:lnTo>
                    <a:pt x="724" y="1070"/>
                  </a:lnTo>
                  <a:lnTo>
                    <a:pt x="712" y="1067"/>
                  </a:lnTo>
                  <a:lnTo>
                    <a:pt x="708" y="1068"/>
                  </a:lnTo>
                  <a:lnTo>
                    <a:pt x="703" y="1076"/>
                  </a:lnTo>
                  <a:lnTo>
                    <a:pt x="698" y="1074"/>
                  </a:lnTo>
                  <a:lnTo>
                    <a:pt x="695" y="1076"/>
                  </a:lnTo>
                  <a:lnTo>
                    <a:pt x="688" y="1070"/>
                  </a:lnTo>
                  <a:lnTo>
                    <a:pt x="683" y="1079"/>
                  </a:lnTo>
                  <a:lnTo>
                    <a:pt x="676" y="1080"/>
                  </a:lnTo>
                  <a:lnTo>
                    <a:pt x="674" y="1083"/>
                  </a:lnTo>
                  <a:lnTo>
                    <a:pt x="671" y="1088"/>
                  </a:lnTo>
                  <a:lnTo>
                    <a:pt x="665" y="1091"/>
                  </a:lnTo>
                  <a:lnTo>
                    <a:pt x="665" y="1097"/>
                  </a:lnTo>
                  <a:lnTo>
                    <a:pt x="656" y="1097"/>
                  </a:lnTo>
                  <a:lnTo>
                    <a:pt x="653" y="1100"/>
                  </a:lnTo>
                  <a:lnTo>
                    <a:pt x="647" y="1097"/>
                  </a:lnTo>
                  <a:lnTo>
                    <a:pt x="642" y="1097"/>
                  </a:lnTo>
                  <a:lnTo>
                    <a:pt x="642" y="1097"/>
                  </a:lnTo>
                  <a:lnTo>
                    <a:pt x="630" y="1106"/>
                  </a:lnTo>
                  <a:lnTo>
                    <a:pt x="629" y="1106"/>
                  </a:lnTo>
                  <a:lnTo>
                    <a:pt x="610" y="1117"/>
                  </a:lnTo>
                  <a:lnTo>
                    <a:pt x="610" y="1105"/>
                  </a:lnTo>
                  <a:lnTo>
                    <a:pt x="607" y="1097"/>
                  </a:lnTo>
                  <a:lnTo>
                    <a:pt x="610" y="1093"/>
                  </a:lnTo>
                  <a:lnTo>
                    <a:pt x="607" y="1087"/>
                  </a:lnTo>
                  <a:lnTo>
                    <a:pt x="604" y="1083"/>
                  </a:lnTo>
                  <a:lnTo>
                    <a:pt x="600" y="1090"/>
                  </a:lnTo>
                  <a:lnTo>
                    <a:pt x="595" y="1091"/>
                  </a:lnTo>
                  <a:lnTo>
                    <a:pt x="594" y="1097"/>
                  </a:lnTo>
                  <a:lnTo>
                    <a:pt x="586" y="1097"/>
                  </a:lnTo>
                  <a:lnTo>
                    <a:pt x="585" y="1091"/>
                  </a:lnTo>
                  <a:lnTo>
                    <a:pt x="580" y="1096"/>
                  </a:lnTo>
                  <a:lnTo>
                    <a:pt x="574" y="1093"/>
                  </a:lnTo>
                  <a:lnTo>
                    <a:pt x="571" y="1094"/>
                  </a:lnTo>
                  <a:lnTo>
                    <a:pt x="568" y="1100"/>
                  </a:lnTo>
                  <a:lnTo>
                    <a:pt x="577" y="1108"/>
                  </a:lnTo>
                  <a:lnTo>
                    <a:pt x="579" y="1112"/>
                  </a:lnTo>
                  <a:lnTo>
                    <a:pt x="572" y="1115"/>
                  </a:lnTo>
                  <a:lnTo>
                    <a:pt x="568" y="1114"/>
                  </a:lnTo>
                  <a:lnTo>
                    <a:pt x="562" y="1118"/>
                  </a:lnTo>
                  <a:lnTo>
                    <a:pt x="557" y="1120"/>
                  </a:lnTo>
                  <a:lnTo>
                    <a:pt x="548" y="1115"/>
                  </a:lnTo>
                  <a:lnTo>
                    <a:pt x="545" y="1112"/>
                  </a:lnTo>
                  <a:lnTo>
                    <a:pt x="547" y="1108"/>
                  </a:lnTo>
                  <a:lnTo>
                    <a:pt x="547" y="1097"/>
                  </a:lnTo>
                  <a:lnTo>
                    <a:pt x="538" y="1097"/>
                  </a:lnTo>
                  <a:lnTo>
                    <a:pt x="536" y="1102"/>
                  </a:lnTo>
                  <a:lnTo>
                    <a:pt x="528" y="1105"/>
                  </a:lnTo>
                  <a:lnTo>
                    <a:pt x="528" y="1097"/>
                  </a:lnTo>
                  <a:lnTo>
                    <a:pt x="525" y="1094"/>
                  </a:lnTo>
                  <a:lnTo>
                    <a:pt x="525" y="1088"/>
                  </a:lnTo>
                  <a:lnTo>
                    <a:pt x="519" y="1085"/>
                  </a:lnTo>
                  <a:lnTo>
                    <a:pt x="516" y="1077"/>
                  </a:lnTo>
                  <a:lnTo>
                    <a:pt x="516" y="1073"/>
                  </a:lnTo>
                  <a:lnTo>
                    <a:pt x="506" y="1067"/>
                  </a:lnTo>
                  <a:lnTo>
                    <a:pt x="501" y="1070"/>
                  </a:lnTo>
                  <a:lnTo>
                    <a:pt x="495" y="1068"/>
                  </a:lnTo>
                  <a:lnTo>
                    <a:pt x="486" y="1071"/>
                  </a:lnTo>
                  <a:lnTo>
                    <a:pt x="483" y="1070"/>
                  </a:lnTo>
                  <a:lnTo>
                    <a:pt x="474" y="1064"/>
                  </a:lnTo>
                  <a:lnTo>
                    <a:pt x="474" y="1056"/>
                  </a:lnTo>
                  <a:lnTo>
                    <a:pt x="462" y="1055"/>
                  </a:lnTo>
                  <a:lnTo>
                    <a:pt x="457" y="1052"/>
                  </a:lnTo>
                  <a:lnTo>
                    <a:pt x="453" y="1058"/>
                  </a:lnTo>
                  <a:lnTo>
                    <a:pt x="453" y="1064"/>
                  </a:lnTo>
                  <a:lnTo>
                    <a:pt x="445" y="1071"/>
                  </a:lnTo>
                  <a:lnTo>
                    <a:pt x="439" y="1070"/>
                  </a:lnTo>
                  <a:lnTo>
                    <a:pt x="431" y="1073"/>
                  </a:lnTo>
                  <a:lnTo>
                    <a:pt x="421" y="1065"/>
                  </a:lnTo>
                  <a:lnTo>
                    <a:pt x="415" y="1062"/>
                  </a:lnTo>
                  <a:lnTo>
                    <a:pt x="406" y="1056"/>
                  </a:lnTo>
                  <a:lnTo>
                    <a:pt x="402" y="1052"/>
                  </a:lnTo>
                  <a:lnTo>
                    <a:pt x="398" y="1056"/>
                  </a:lnTo>
                  <a:lnTo>
                    <a:pt x="386" y="1055"/>
                  </a:lnTo>
                  <a:lnTo>
                    <a:pt x="380" y="1052"/>
                  </a:lnTo>
                  <a:lnTo>
                    <a:pt x="374" y="1045"/>
                  </a:lnTo>
                  <a:lnTo>
                    <a:pt x="365" y="1044"/>
                  </a:lnTo>
                  <a:lnTo>
                    <a:pt x="362" y="1047"/>
                  </a:lnTo>
                  <a:lnTo>
                    <a:pt x="352" y="1045"/>
                  </a:lnTo>
                  <a:lnTo>
                    <a:pt x="349" y="1041"/>
                  </a:lnTo>
                  <a:lnTo>
                    <a:pt x="348" y="1036"/>
                  </a:lnTo>
                  <a:lnTo>
                    <a:pt x="337" y="1036"/>
                  </a:lnTo>
                  <a:lnTo>
                    <a:pt x="331" y="1035"/>
                  </a:lnTo>
                  <a:lnTo>
                    <a:pt x="331" y="1032"/>
                  </a:lnTo>
                  <a:lnTo>
                    <a:pt x="328" y="1026"/>
                  </a:lnTo>
                  <a:lnTo>
                    <a:pt x="322" y="1030"/>
                  </a:lnTo>
                  <a:lnTo>
                    <a:pt x="311" y="1029"/>
                  </a:lnTo>
                  <a:lnTo>
                    <a:pt x="305" y="1024"/>
                  </a:lnTo>
                  <a:lnTo>
                    <a:pt x="305" y="1024"/>
                  </a:lnTo>
                  <a:lnTo>
                    <a:pt x="298" y="1026"/>
                  </a:lnTo>
                  <a:lnTo>
                    <a:pt x="293" y="1030"/>
                  </a:lnTo>
                  <a:lnTo>
                    <a:pt x="295" y="1035"/>
                  </a:lnTo>
                  <a:lnTo>
                    <a:pt x="289" y="1050"/>
                  </a:lnTo>
                  <a:lnTo>
                    <a:pt x="284" y="1050"/>
                  </a:lnTo>
                  <a:lnTo>
                    <a:pt x="277" y="1058"/>
                  </a:lnTo>
                  <a:lnTo>
                    <a:pt x="263" y="1058"/>
                  </a:lnTo>
                  <a:lnTo>
                    <a:pt x="261" y="1067"/>
                  </a:lnTo>
                  <a:lnTo>
                    <a:pt x="258" y="1062"/>
                  </a:lnTo>
                  <a:lnTo>
                    <a:pt x="251" y="1070"/>
                  </a:lnTo>
                  <a:lnTo>
                    <a:pt x="254" y="1076"/>
                  </a:lnTo>
                  <a:lnTo>
                    <a:pt x="246" y="1080"/>
                  </a:lnTo>
                  <a:lnTo>
                    <a:pt x="242" y="1082"/>
                  </a:lnTo>
                  <a:lnTo>
                    <a:pt x="239" y="1087"/>
                  </a:lnTo>
                  <a:lnTo>
                    <a:pt x="234" y="1088"/>
                  </a:lnTo>
                  <a:lnTo>
                    <a:pt x="228" y="1085"/>
                  </a:lnTo>
                  <a:lnTo>
                    <a:pt x="225" y="1085"/>
                  </a:lnTo>
                  <a:lnTo>
                    <a:pt x="216" y="1082"/>
                  </a:lnTo>
                  <a:lnTo>
                    <a:pt x="213" y="1083"/>
                  </a:lnTo>
                  <a:lnTo>
                    <a:pt x="204" y="1074"/>
                  </a:lnTo>
                  <a:lnTo>
                    <a:pt x="207" y="1070"/>
                  </a:lnTo>
                  <a:lnTo>
                    <a:pt x="199" y="1062"/>
                  </a:lnTo>
                  <a:lnTo>
                    <a:pt x="195" y="1064"/>
                  </a:lnTo>
                  <a:lnTo>
                    <a:pt x="192" y="1061"/>
                  </a:lnTo>
                  <a:lnTo>
                    <a:pt x="187" y="1064"/>
                  </a:lnTo>
                  <a:lnTo>
                    <a:pt x="179" y="1059"/>
                  </a:lnTo>
                  <a:lnTo>
                    <a:pt x="179" y="1055"/>
                  </a:lnTo>
                  <a:lnTo>
                    <a:pt x="176" y="1044"/>
                  </a:lnTo>
                  <a:lnTo>
                    <a:pt x="170" y="1035"/>
                  </a:lnTo>
                  <a:lnTo>
                    <a:pt x="167" y="1027"/>
                  </a:lnTo>
                  <a:lnTo>
                    <a:pt x="166" y="1027"/>
                  </a:lnTo>
                  <a:lnTo>
                    <a:pt x="167" y="1021"/>
                  </a:lnTo>
                  <a:lnTo>
                    <a:pt x="158" y="1014"/>
                  </a:lnTo>
                  <a:lnTo>
                    <a:pt x="158" y="1009"/>
                  </a:lnTo>
                  <a:lnTo>
                    <a:pt x="163" y="1006"/>
                  </a:lnTo>
                  <a:lnTo>
                    <a:pt x="163" y="1001"/>
                  </a:lnTo>
                  <a:lnTo>
                    <a:pt x="167" y="998"/>
                  </a:lnTo>
                  <a:lnTo>
                    <a:pt x="163" y="991"/>
                  </a:lnTo>
                  <a:lnTo>
                    <a:pt x="163" y="988"/>
                  </a:lnTo>
                  <a:lnTo>
                    <a:pt x="155" y="988"/>
                  </a:lnTo>
                  <a:lnTo>
                    <a:pt x="155" y="982"/>
                  </a:lnTo>
                  <a:lnTo>
                    <a:pt x="160" y="973"/>
                  </a:lnTo>
                  <a:lnTo>
                    <a:pt x="155" y="969"/>
                  </a:lnTo>
                  <a:lnTo>
                    <a:pt x="155" y="966"/>
                  </a:lnTo>
                  <a:lnTo>
                    <a:pt x="151" y="963"/>
                  </a:lnTo>
                  <a:lnTo>
                    <a:pt x="146" y="960"/>
                  </a:lnTo>
                  <a:lnTo>
                    <a:pt x="143" y="950"/>
                  </a:lnTo>
                  <a:lnTo>
                    <a:pt x="158" y="947"/>
                  </a:lnTo>
                  <a:lnTo>
                    <a:pt x="170" y="951"/>
                  </a:lnTo>
                  <a:lnTo>
                    <a:pt x="170" y="957"/>
                  </a:lnTo>
                  <a:lnTo>
                    <a:pt x="173" y="959"/>
                  </a:lnTo>
                  <a:lnTo>
                    <a:pt x="173" y="957"/>
                  </a:lnTo>
                  <a:lnTo>
                    <a:pt x="187" y="957"/>
                  </a:lnTo>
                  <a:lnTo>
                    <a:pt x="192" y="959"/>
                  </a:lnTo>
                  <a:lnTo>
                    <a:pt x="204" y="954"/>
                  </a:lnTo>
                  <a:lnTo>
                    <a:pt x="205" y="956"/>
                  </a:lnTo>
                  <a:lnTo>
                    <a:pt x="208" y="954"/>
                  </a:lnTo>
                  <a:lnTo>
                    <a:pt x="220" y="944"/>
                  </a:lnTo>
                  <a:lnTo>
                    <a:pt x="229" y="942"/>
                  </a:lnTo>
                  <a:lnTo>
                    <a:pt x="233" y="944"/>
                  </a:lnTo>
                  <a:lnTo>
                    <a:pt x="237" y="942"/>
                  </a:lnTo>
                  <a:lnTo>
                    <a:pt x="240" y="945"/>
                  </a:lnTo>
                  <a:lnTo>
                    <a:pt x="248" y="945"/>
                  </a:lnTo>
                  <a:lnTo>
                    <a:pt x="252" y="950"/>
                  </a:lnTo>
                  <a:lnTo>
                    <a:pt x="257" y="953"/>
                  </a:lnTo>
                  <a:lnTo>
                    <a:pt x="258" y="953"/>
                  </a:lnTo>
                  <a:lnTo>
                    <a:pt x="260" y="951"/>
                  </a:lnTo>
                  <a:lnTo>
                    <a:pt x="257" y="953"/>
                  </a:lnTo>
                  <a:lnTo>
                    <a:pt x="254" y="948"/>
                  </a:lnTo>
                  <a:lnTo>
                    <a:pt x="251" y="941"/>
                  </a:lnTo>
                  <a:lnTo>
                    <a:pt x="245" y="938"/>
                  </a:lnTo>
                  <a:lnTo>
                    <a:pt x="237" y="936"/>
                  </a:lnTo>
                  <a:lnTo>
                    <a:pt x="233" y="933"/>
                  </a:lnTo>
                  <a:lnTo>
                    <a:pt x="234" y="927"/>
                  </a:lnTo>
                  <a:lnTo>
                    <a:pt x="239" y="921"/>
                  </a:lnTo>
                  <a:lnTo>
                    <a:pt x="243" y="912"/>
                  </a:lnTo>
                  <a:lnTo>
                    <a:pt x="246" y="910"/>
                  </a:lnTo>
                  <a:lnTo>
                    <a:pt x="248" y="904"/>
                  </a:lnTo>
                  <a:lnTo>
                    <a:pt x="246" y="907"/>
                  </a:lnTo>
                  <a:lnTo>
                    <a:pt x="233" y="918"/>
                  </a:lnTo>
                  <a:lnTo>
                    <a:pt x="216" y="922"/>
                  </a:lnTo>
                  <a:lnTo>
                    <a:pt x="213" y="932"/>
                  </a:lnTo>
                  <a:lnTo>
                    <a:pt x="208" y="932"/>
                  </a:lnTo>
                  <a:lnTo>
                    <a:pt x="210" y="924"/>
                  </a:lnTo>
                  <a:lnTo>
                    <a:pt x="207" y="919"/>
                  </a:lnTo>
                  <a:lnTo>
                    <a:pt x="189" y="906"/>
                  </a:lnTo>
                  <a:lnTo>
                    <a:pt x="184" y="907"/>
                  </a:lnTo>
                  <a:lnTo>
                    <a:pt x="175" y="894"/>
                  </a:lnTo>
                  <a:lnTo>
                    <a:pt x="173" y="881"/>
                  </a:lnTo>
                  <a:lnTo>
                    <a:pt x="169" y="871"/>
                  </a:lnTo>
                  <a:lnTo>
                    <a:pt x="167" y="869"/>
                  </a:lnTo>
                  <a:lnTo>
                    <a:pt x="155" y="866"/>
                  </a:lnTo>
                  <a:lnTo>
                    <a:pt x="149" y="859"/>
                  </a:lnTo>
                  <a:lnTo>
                    <a:pt x="148" y="849"/>
                  </a:lnTo>
                  <a:lnTo>
                    <a:pt x="149" y="842"/>
                  </a:lnTo>
                  <a:lnTo>
                    <a:pt x="151" y="824"/>
                  </a:lnTo>
                  <a:lnTo>
                    <a:pt x="151" y="802"/>
                  </a:lnTo>
                  <a:lnTo>
                    <a:pt x="151" y="798"/>
                  </a:lnTo>
                  <a:lnTo>
                    <a:pt x="145" y="790"/>
                  </a:lnTo>
                  <a:lnTo>
                    <a:pt x="138" y="783"/>
                  </a:lnTo>
                  <a:lnTo>
                    <a:pt x="141" y="778"/>
                  </a:lnTo>
                  <a:lnTo>
                    <a:pt x="146" y="776"/>
                  </a:lnTo>
                  <a:lnTo>
                    <a:pt x="149" y="766"/>
                  </a:lnTo>
                  <a:lnTo>
                    <a:pt x="160" y="720"/>
                  </a:lnTo>
                  <a:lnTo>
                    <a:pt x="161" y="720"/>
                  </a:lnTo>
                  <a:lnTo>
                    <a:pt x="161" y="729"/>
                  </a:lnTo>
                  <a:lnTo>
                    <a:pt x="166" y="729"/>
                  </a:lnTo>
                  <a:lnTo>
                    <a:pt x="167" y="728"/>
                  </a:lnTo>
                  <a:lnTo>
                    <a:pt x="169" y="717"/>
                  </a:lnTo>
                  <a:lnTo>
                    <a:pt x="173" y="713"/>
                  </a:lnTo>
                  <a:lnTo>
                    <a:pt x="167" y="705"/>
                  </a:lnTo>
                  <a:lnTo>
                    <a:pt x="161" y="705"/>
                  </a:lnTo>
                  <a:lnTo>
                    <a:pt x="164" y="673"/>
                  </a:lnTo>
                  <a:lnTo>
                    <a:pt x="167" y="661"/>
                  </a:lnTo>
                  <a:lnTo>
                    <a:pt x="170" y="659"/>
                  </a:lnTo>
                  <a:lnTo>
                    <a:pt x="170" y="656"/>
                  </a:lnTo>
                  <a:lnTo>
                    <a:pt x="167" y="650"/>
                  </a:lnTo>
                  <a:lnTo>
                    <a:pt x="170" y="638"/>
                  </a:lnTo>
                  <a:lnTo>
                    <a:pt x="176" y="632"/>
                  </a:lnTo>
                  <a:lnTo>
                    <a:pt x="181" y="632"/>
                  </a:lnTo>
                  <a:lnTo>
                    <a:pt x="185" y="638"/>
                  </a:lnTo>
                  <a:lnTo>
                    <a:pt x="190" y="641"/>
                  </a:lnTo>
                  <a:lnTo>
                    <a:pt x="195" y="644"/>
                  </a:lnTo>
                  <a:lnTo>
                    <a:pt x="193" y="640"/>
                  </a:lnTo>
                  <a:lnTo>
                    <a:pt x="176" y="628"/>
                  </a:lnTo>
                  <a:lnTo>
                    <a:pt x="173" y="629"/>
                  </a:lnTo>
                  <a:lnTo>
                    <a:pt x="167" y="629"/>
                  </a:lnTo>
                  <a:lnTo>
                    <a:pt x="157" y="647"/>
                  </a:lnTo>
                  <a:lnTo>
                    <a:pt x="158" y="652"/>
                  </a:lnTo>
                  <a:lnTo>
                    <a:pt x="158" y="659"/>
                  </a:lnTo>
                  <a:lnTo>
                    <a:pt x="154" y="655"/>
                  </a:lnTo>
                  <a:lnTo>
                    <a:pt x="149" y="640"/>
                  </a:lnTo>
                  <a:lnTo>
                    <a:pt x="146" y="611"/>
                  </a:lnTo>
                  <a:lnTo>
                    <a:pt x="149" y="611"/>
                  </a:lnTo>
                  <a:lnTo>
                    <a:pt x="151" y="605"/>
                  </a:lnTo>
                  <a:lnTo>
                    <a:pt x="148" y="603"/>
                  </a:lnTo>
                  <a:lnTo>
                    <a:pt x="149" y="599"/>
                  </a:lnTo>
                  <a:lnTo>
                    <a:pt x="143" y="593"/>
                  </a:lnTo>
                  <a:lnTo>
                    <a:pt x="145" y="580"/>
                  </a:lnTo>
                  <a:lnTo>
                    <a:pt x="146" y="573"/>
                  </a:lnTo>
                  <a:lnTo>
                    <a:pt x="155" y="553"/>
                  </a:lnTo>
                  <a:lnTo>
                    <a:pt x="154" y="545"/>
                  </a:lnTo>
                  <a:lnTo>
                    <a:pt x="152" y="515"/>
                  </a:lnTo>
                  <a:lnTo>
                    <a:pt x="151" y="507"/>
                  </a:lnTo>
                  <a:lnTo>
                    <a:pt x="151" y="501"/>
                  </a:lnTo>
                  <a:lnTo>
                    <a:pt x="152" y="497"/>
                  </a:lnTo>
                  <a:lnTo>
                    <a:pt x="148" y="486"/>
                  </a:lnTo>
                  <a:lnTo>
                    <a:pt x="155" y="488"/>
                  </a:lnTo>
                  <a:lnTo>
                    <a:pt x="167" y="485"/>
                  </a:lnTo>
                  <a:lnTo>
                    <a:pt x="172" y="486"/>
                  </a:lnTo>
                  <a:lnTo>
                    <a:pt x="172" y="486"/>
                  </a:lnTo>
                  <a:lnTo>
                    <a:pt x="163" y="476"/>
                  </a:lnTo>
                  <a:lnTo>
                    <a:pt x="151" y="477"/>
                  </a:lnTo>
                  <a:lnTo>
                    <a:pt x="149" y="474"/>
                  </a:lnTo>
                  <a:lnTo>
                    <a:pt x="141" y="483"/>
                  </a:lnTo>
                  <a:lnTo>
                    <a:pt x="140" y="492"/>
                  </a:lnTo>
                  <a:lnTo>
                    <a:pt x="134" y="483"/>
                  </a:lnTo>
                  <a:lnTo>
                    <a:pt x="129" y="471"/>
                  </a:lnTo>
                  <a:lnTo>
                    <a:pt x="126" y="454"/>
                  </a:lnTo>
                  <a:lnTo>
                    <a:pt x="120" y="438"/>
                  </a:lnTo>
                  <a:lnTo>
                    <a:pt x="128" y="438"/>
                  </a:lnTo>
                  <a:lnTo>
                    <a:pt x="125" y="431"/>
                  </a:lnTo>
                  <a:lnTo>
                    <a:pt x="114" y="430"/>
                  </a:lnTo>
                  <a:lnTo>
                    <a:pt x="104" y="406"/>
                  </a:lnTo>
                  <a:lnTo>
                    <a:pt x="104" y="400"/>
                  </a:lnTo>
                  <a:lnTo>
                    <a:pt x="110" y="401"/>
                  </a:lnTo>
                  <a:lnTo>
                    <a:pt x="111" y="397"/>
                  </a:lnTo>
                  <a:lnTo>
                    <a:pt x="110" y="389"/>
                  </a:lnTo>
                  <a:lnTo>
                    <a:pt x="104" y="384"/>
                  </a:lnTo>
                  <a:lnTo>
                    <a:pt x="102" y="387"/>
                  </a:lnTo>
                  <a:lnTo>
                    <a:pt x="104" y="392"/>
                  </a:lnTo>
                  <a:lnTo>
                    <a:pt x="97" y="398"/>
                  </a:lnTo>
                  <a:lnTo>
                    <a:pt x="87" y="381"/>
                  </a:lnTo>
                  <a:lnTo>
                    <a:pt x="73" y="363"/>
                  </a:lnTo>
                  <a:lnTo>
                    <a:pt x="75" y="356"/>
                  </a:lnTo>
                  <a:lnTo>
                    <a:pt x="63" y="360"/>
                  </a:lnTo>
                  <a:lnTo>
                    <a:pt x="55" y="360"/>
                  </a:lnTo>
                  <a:lnTo>
                    <a:pt x="55" y="357"/>
                  </a:lnTo>
                  <a:lnTo>
                    <a:pt x="52" y="346"/>
                  </a:lnTo>
                  <a:lnTo>
                    <a:pt x="49" y="336"/>
                  </a:lnTo>
                  <a:lnTo>
                    <a:pt x="50" y="327"/>
                  </a:lnTo>
                  <a:lnTo>
                    <a:pt x="52" y="301"/>
                  </a:lnTo>
                  <a:lnTo>
                    <a:pt x="49" y="290"/>
                  </a:lnTo>
                  <a:lnTo>
                    <a:pt x="43" y="278"/>
                  </a:lnTo>
                  <a:lnTo>
                    <a:pt x="43" y="264"/>
                  </a:lnTo>
                  <a:lnTo>
                    <a:pt x="41" y="254"/>
                  </a:lnTo>
                  <a:lnTo>
                    <a:pt x="37" y="249"/>
                  </a:lnTo>
                  <a:lnTo>
                    <a:pt x="32" y="249"/>
                  </a:lnTo>
                  <a:lnTo>
                    <a:pt x="26" y="243"/>
                  </a:lnTo>
                  <a:lnTo>
                    <a:pt x="23" y="237"/>
                  </a:lnTo>
                  <a:lnTo>
                    <a:pt x="25" y="226"/>
                  </a:lnTo>
                  <a:lnTo>
                    <a:pt x="37" y="219"/>
                  </a:lnTo>
                  <a:lnTo>
                    <a:pt x="40" y="219"/>
                  </a:lnTo>
                  <a:lnTo>
                    <a:pt x="41" y="216"/>
                  </a:lnTo>
                  <a:lnTo>
                    <a:pt x="46" y="210"/>
                  </a:lnTo>
                  <a:lnTo>
                    <a:pt x="49" y="204"/>
                  </a:lnTo>
                  <a:lnTo>
                    <a:pt x="49" y="166"/>
                  </a:lnTo>
                  <a:lnTo>
                    <a:pt x="46" y="149"/>
                  </a:lnTo>
                  <a:lnTo>
                    <a:pt x="43" y="141"/>
                  </a:lnTo>
                  <a:lnTo>
                    <a:pt x="35" y="135"/>
                  </a:lnTo>
                  <a:lnTo>
                    <a:pt x="29" y="134"/>
                  </a:lnTo>
                  <a:lnTo>
                    <a:pt x="26" y="131"/>
                  </a:lnTo>
                  <a:lnTo>
                    <a:pt x="20" y="128"/>
                  </a:lnTo>
                  <a:lnTo>
                    <a:pt x="16" y="128"/>
                  </a:lnTo>
                  <a:lnTo>
                    <a:pt x="3" y="121"/>
                  </a:lnTo>
                  <a:lnTo>
                    <a:pt x="0" y="117"/>
                  </a:lnTo>
                  <a:lnTo>
                    <a:pt x="6" y="109"/>
                  </a:lnTo>
                  <a:lnTo>
                    <a:pt x="6" y="106"/>
                  </a:lnTo>
                  <a:lnTo>
                    <a:pt x="2" y="97"/>
                  </a:lnTo>
                  <a:lnTo>
                    <a:pt x="2" y="88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5" name="Freeform 6924">
              <a:extLst>
                <a:ext uri="{FF2B5EF4-FFF2-40B4-BE49-F238E27FC236}">
                  <a16:creationId xmlns:a16="http://schemas.microsoft.com/office/drawing/2014/main" id="{305AA8E5-71B2-BB8C-1E12-80B6646F5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97"/>
              <a:ext cx="917" cy="304"/>
            </a:xfrm>
            <a:custGeom>
              <a:avLst/>
              <a:gdLst>
                <a:gd name="T0" fmla="*/ 26 w 1833"/>
                <a:gd name="T1" fmla="*/ 209 h 608"/>
                <a:gd name="T2" fmla="*/ 47 w 1833"/>
                <a:gd name="T3" fmla="*/ 210 h 608"/>
                <a:gd name="T4" fmla="*/ 79 w 1833"/>
                <a:gd name="T5" fmla="*/ 234 h 608"/>
                <a:gd name="T6" fmla="*/ 117 w 1833"/>
                <a:gd name="T7" fmla="*/ 243 h 608"/>
                <a:gd name="T8" fmla="*/ 149 w 1833"/>
                <a:gd name="T9" fmla="*/ 262 h 608"/>
                <a:gd name="T10" fmla="*/ 171 w 1833"/>
                <a:gd name="T11" fmla="*/ 271 h 608"/>
                <a:gd name="T12" fmla="*/ 199 w 1833"/>
                <a:gd name="T13" fmla="*/ 268 h 608"/>
                <a:gd name="T14" fmla="*/ 232 w 1833"/>
                <a:gd name="T15" fmla="*/ 251 h 608"/>
                <a:gd name="T16" fmla="*/ 250 w 1833"/>
                <a:gd name="T17" fmla="*/ 240 h 608"/>
                <a:gd name="T18" fmla="*/ 291 w 1833"/>
                <a:gd name="T19" fmla="*/ 231 h 608"/>
                <a:gd name="T20" fmla="*/ 332 w 1833"/>
                <a:gd name="T21" fmla="*/ 245 h 608"/>
                <a:gd name="T22" fmla="*/ 353 w 1833"/>
                <a:gd name="T23" fmla="*/ 280 h 608"/>
                <a:gd name="T24" fmla="*/ 340 w 1833"/>
                <a:gd name="T25" fmla="*/ 323 h 608"/>
                <a:gd name="T26" fmla="*/ 319 w 1833"/>
                <a:gd name="T27" fmla="*/ 338 h 608"/>
                <a:gd name="T28" fmla="*/ 325 w 1833"/>
                <a:gd name="T29" fmla="*/ 380 h 608"/>
                <a:gd name="T30" fmla="*/ 381 w 1833"/>
                <a:gd name="T31" fmla="*/ 490 h 608"/>
                <a:gd name="T32" fmla="*/ 384 w 1833"/>
                <a:gd name="T33" fmla="*/ 509 h 608"/>
                <a:gd name="T34" fmla="*/ 405 w 1833"/>
                <a:gd name="T35" fmla="*/ 535 h 608"/>
                <a:gd name="T36" fmla="*/ 408 w 1833"/>
                <a:gd name="T37" fmla="*/ 537 h 608"/>
                <a:gd name="T38" fmla="*/ 420 w 1833"/>
                <a:gd name="T39" fmla="*/ 493 h 608"/>
                <a:gd name="T40" fmla="*/ 464 w 1833"/>
                <a:gd name="T41" fmla="*/ 484 h 608"/>
                <a:gd name="T42" fmla="*/ 554 w 1833"/>
                <a:gd name="T43" fmla="*/ 519 h 608"/>
                <a:gd name="T44" fmla="*/ 663 w 1833"/>
                <a:gd name="T45" fmla="*/ 537 h 608"/>
                <a:gd name="T46" fmla="*/ 736 w 1833"/>
                <a:gd name="T47" fmla="*/ 543 h 608"/>
                <a:gd name="T48" fmla="*/ 800 w 1833"/>
                <a:gd name="T49" fmla="*/ 564 h 608"/>
                <a:gd name="T50" fmla="*/ 839 w 1833"/>
                <a:gd name="T51" fmla="*/ 584 h 608"/>
                <a:gd name="T52" fmla="*/ 844 w 1833"/>
                <a:gd name="T53" fmla="*/ 608 h 608"/>
                <a:gd name="T54" fmla="*/ 859 w 1833"/>
                <a:gd name="T55" fmla="*/ 595 h 608"/>
                <a:gd name="T56" fmla="*/ 918 w 1833"/>
                <a:gd name="T57" fmla="*/ 588 h 608"/>
                <a:gd name="T58" fmla="*/ 967 w 1833"/>
                <a:gd name="T59" fmla="*/ 564 h 608"/>
                <a:gd name="T60" fmla="*/ 1018 w 1833"/>
                <a:gd name="T61" fmla="*/ 535 h 608"/>
                <a:gd name="T62" fmla="*/ 1065 w 1833"/>
                <a:gd name="T63" fmla="*/ 497 h 608"/>
                <a:gd name="T64" fmla="*/ 1117 w 1833"/>
                <a:gd name="T65" fmla="*/ 467 h 608"/>
                <a:gd name="T66" fmla="*/ 1068 w 1833"/>
                <a:gd name="T67" fmla="*/ 464 h 608"/>
                <a:gd name="T68" fmla="*/ 1058 w 1833"/>
                <a:gd name="T69" fmla="*/ 447 h 608"/>
                <a:gd name="T70" fmla="*/ 1036 w 1833"/>
                <a:gd name="T71" fmla="*/ 438 h 608"/>
                <a:gd name="T72" fmla="*/ 1014 w 1833"/>
                <a:gd name="T73" fmla="*/ 412 h 608"/>
                <a:gd name="T74" fmla="*/ 1065 w 1833"/>
                <a:gd name="T75" fmla="*/ 295 h 608"/>
                <a:gd name="T76" fmla="*/ 1091 w 1833"/>
                <a:gd name="T77" fmla="*/ 262 h 608"/>
                <a:gd name="T78" fmla="*/ 1149 w 1833"/>
                <a:gd name="T79" fmla="*/ 242 h 608"/>
                <a:gd name="T80" fmla="*/ 1232 w 1833"/>
                <a:gd name="T81" fmla="*/ 193 h 608"/>
                <a:gd name="T82" fmla="*/ 1282 w 1833"/>
                <a:gd name="T83" fmla="*/ 160 h 608"/>
                <a:gd name="T84" fmla="*/ 1353 w 1833"/>
                <a:gd name="T85" fmla="*/ 149 h 608"/>
                <a:gd name="T86" fmla="*/ 1432 w 1833"/>
                <a:gd name="T87" fmla="*/ 131 h 608"/>
                <a:gd name="T88" fmla="*/ 1508 w 1833"/>
                <a:gd name="T89" fmla="*/ 116 h 608"/>
                <a:gd name="T90" fmla="*/ 1578 w 1833"/>
                <a:gd name="T91" fmla="*/ 87 h 608"/>
                <a:gd name="T92" fmla="*/ 1611 w 1833"/>
                <a:gd name="T93" fmla="*/ 64 h 608"/>
                <a:gd name="T94" fmla="*/ 1680 w 1833"/>
                <a:gd name="T95" fmla="*/ 9 h 608"/>
                <a:gd name="T96" fmla="*/ 1704 w 1833"/>
                <a:gd name="T97" fmla="*/ 9 h 608"/>
                <a:gd name="T98" fmla="*/ 1727 w 1833"/>
                <a:gd name="T99" fmla="*/ 11 h 608"/>
                <a:gd name="T100" fmla="*/ 1757 w 1833"/>
                <a:gd name="T101" fmla="*/ 46 h 608"/>
                <a:gd name="T102" fmla="*/ 1780 w 1833"/>
                <a:gd name="T103" fmla="*/ 73 h 608"/>
                <a:gd name="T104" fmla="*/ 1833 w 1833"/>
                <a:gd name="T105" fmla="*/ 119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33" h="608">
                  <a:moveTo>
                    <a:pt x="0" y="207"/>
                  </a:moveTo>
                  <a:lnTo>
                    <a:pt x="3" y="199"/>
                  </a:lnTo>
                  <a:lnTo>
                    <a:pt x="10" y="198"/>
                  </a:lnTo>
                  <a:lnTo>
                    <a:pt x="21" y="204"/>
                  </a:lnTo>
                  <a:lnTo>
                    <a:pt x="26" y="209"/>
                  </a:lnTo>
                  <a:lnTo>
                    <a:pt x="26" y="212"/>
                  </a:lnTo>
                  <a:lnTo>
                    <a:pt x="32" y="216"/>
                  </a:lnTo>
                  <a:lnTo>
                    <a:pt x="38" y="215"/>
                  </a:lnTo>
                  <a:lnTo>
                    <a:pt x="44" y="210"/>
                  </a:lnTo>
                  <a:lnTo>
                    <a:pt x="47" y="210"/>
                  </a:lnTo>
                  <a:lnTo>
                    <a:pt x="54" y="213"/>
                  </a:lnTo>
                  <a:lnTo>
                    <a:pt x="58" y="221"/>
                  </a:lnTo>
                  <a:lnTo>
                    <a:pt x="62" y="231"/>
                  </a:lnTo>
                  <a:lnTo>
                    <a:pt x="68" y="231"/>
                  </a:lnTo>
                  <a:lnTo>
                    <a:pt x="79" y="234"/>
                  </a:lnTo>
                  <a:lnTo>
                    <a:pt x="86" y="240"/>
                  </a:lnTo>
                  <a:lnTo>
                    <a:pt x="92" y="242"/>
                  </a:lnTo>
                  <a:lnTo>
                    <a:pt x="108" y="243"/>
                  </a:lnTo>
                  <a:lnTo>
                    <a:pt x="112" y="242"/>
                  </a:lnTo>
                  <a:lnTo>
                    <a:pt x="117" y="243"/>
                  </a:lnTo>
                  <a:lnTo>
                    <a:pt x="120" y="250"/>
                  </a:lnTo>
                  <a:lnTo>
                    <a:pt x="132" y="250"/>
                  </a:lnTo>
                  <a:lnTo>
                    <a:pt x="132" y="256"/>
                  </a:lnTo>
                  <a:lnTo>
                    <a:pt x="136" y="260"/>
                  </a:lnTo>
                  <a:lnTo>
                    <a:pt x="149" y="262"/>
                  </a:lnTo>
                  <a:lnTo>
                    <a:pt x="158" y="260"/>
                  </a:lnTo>
                  <a:lnTo>
                    <a:pt x="159" y="266"/>
                  </a:lnTo>
                  <a:lnTo>
                    <a:pt x="162" y="277"/>
                  </a:lnTo>
                  <a:lnTo>
                    <a:pt x="167" y="271"/>
                  </a:lnTo>
                  <a:lnTo>
                    <a:pt x="171" y="271"/>
                  </a:lnTo>
                  <a:lnTo>
                    <a:pt x="170" y="262"/>
                  </a:lnTo>
                  <a:lnTo>
                    <a:pt x="173" y="260"/>
                  </a:lnTo>
                  <a:lnTo>
                    <a:pt x="179" y="268"/>
                  </a:lnTo>
                  <a:lnTo>
                    <a:pt x="190" y="265"/>
                  </a:lnTo>
                  <a:lnTo>
                    <a:pt x="199" y="268"/>
                  </a:lnTo>
                  <a:lnTo>
                    <a:pt x="208" y="268"/>
                  </a:lnTo>
                  <a:lnTo>
                    <a:pt x="220" y="262"/>
                  </a:lnTo>
                  <a:lnTo>
                    <a:pt x="227" y="256"/>
                  </a:lnTo>
                  <a:lnTo>
                    <a:pt x="231" y="259"/>
                  </a:lnTo>
                  <a:lnTo>
                    <a:pt x="232" y="251"/>
                  </a:lnTo>
                  <a:lnTo>
                    <a:pt x="238" y="248"/>
                  </a:lnTo>
                  <a:lnTo>
                    <a:pt x="237" y="239"/>
                  </a:lnTo>
                  <a:lnTo>
                    <a:pt x="238" y="236"/>
                  </a:lnTo>
                  <a:lnTo>
                    <a:pt x="247" y="240"/>
                  </a:lnTo>
                  <a:lnTo>
                    <a:pt x="250" y="240"/>
                  </a:lnTo>
                  <a:lnTo>
                    <a:pt x="258" y="234"/>
                  </a:lnTo>
                  <a:lnTo>
                    <a:pt x="262" y="233"/>
                  </a:lnTo>
                  <a:lnTo>
                    <a:pt x="268" y="234"/>
                  </a:lnTo>
                  <a:lnTo>
                    <a:pt x="281" y="231"/>
                  </a:lnTo>
                  <a:lnTo>
                    <a:pt x="291" y="231"/>
                  </a:lnTo>
                  <a:lnTo>
                    <a:pt x="297" y="233"/>
                  </a:lnTo>
                  <a:lnTo>
                    <a:pt x="305" y="237"/>
                  </a:lnTo>
                  <a:lnTo>
                    <a:pt x="312" y="237"/>
                  </a:lnTo>
                  <a:lnTo>
                    <a:pt x="326" y="243"/>
                  </a:lnTo>
                  <a:lnTo>
                    <a:pt x="332" y="245"/>
                  </a:lnTo>
                  <a:lnTo>
                    <a:pt x="343" y="243"/>
                  </a:lnTo>
                  <a:lnTo>
                    <a:pt x="340" y="251"/>
                  </a:lnTo>
                  <a:lnTo>
                    <a:pt x="347" y="265"/>
                  </a:lnTo>
                  <a:lnTo>
                    <a:pt x="355" y="275"/>
                  </a:lnTo>
                  <a:lnTo>
                    <a:pt x="353" y="280"/>
                  </a:lnTo>
                  <a:lnTo>
                    <a:pt x="360" y="301"/>
                  </a:lnTo>
                  <a:lnTo>
                    <a:pt x="360" y="313"/>
                  </a:lnTo>
                  <a:lnTo>
                    <a:pt x="344" y="309"/>
                  </a:lnTo>
                  <a:lnTo>
                    <a:pt x="346" y="309"/>
                  </a:lnTo>
                  <a:lnTo>
                    <a:pt x="340" y="323"/>
                  </a:lnTo>
                  <a:lnTo>
                    <a:pt x="341" y="327"/>
                  </a:lnTo>
                  <a:lnTo>
                    <a:pt x="338" y="332"/>
                  </a:lnTo>
                  <a:lnTo>
                    <a:pt x="329" y="327"/>
                  </a:lnTo>
                  <a:lnTo>
                    <a:pt x="325" y="329"/>
                  </a:lnTo>
                  <a:lnTo>
                    <a:pt x="319" y="338"/>
                  </a:lnTo>
                  <a:lnTo>
                    <a:pt x="316" y="359"/>
                  </a:lnTo>
                  <a:lnTo>
                    <a:pt x="319" y="367"/>
                  </a:lnTo>
                  <a:lnTo>
                    <a:pt x="323" y="377"/>
                  </a:lnTo>
                  <a:lnTo>
                    <a:pt x="323" y="382"/>
                  </a:lnTo>
                  <a:lnTo>
                    <a:pt x="325" y="380"/>
                  </a:lnTo>
                  <a:lnTo>
                    <a:pt x="341" y="411"/>
                  </a:lnTo>
                  <a:lnTo>
                    <a:pt x="376" y="461"/>
                  </a:lnTo>
                  <a:lnTo>
                    <a:pt x="381" y="470"/>
                  </a:lnTo>
                  <a:lnTo>
                    <a:pt x="384" y="484"/>
                  </a:lnTo>
                  <a:lnTo>
                    <a:pt x="381" y="490"/>
                  </a:lnTo>
                  <a:lnTo>
                    <a:pt x="375" y="493"/>
                  </a:lnTo>
                  <a:lnTo>
                    <a:pt x="375" y="500"/>
                  </a:lnTo>
                  <a:lnTo>
                    <a:pt x="372" y="505"/>
                  </a:lnTo>
                  <a:lnTo>
                    <a:pt x="372" y="511"/>
                  </a:lnTo>
                  <a:lnTo>
                    <a:pt x="384" y="509"/>
                  </a:lnTo>
                  <a:lnTo>
                    <a:pt x="387" y="506"/>
                  </a:lnTo>
                  <a:lnTo>
                    <a:pt x="394" y="509"/>
                  </a:lnTo>
                  <a:lnTo>
                    <a:pt x="396" y="512"/>
                  </a:lnTo>
                  <a:lnTo>
                    <a:pt x="405" y="520"/>
                  </a:lnTo>
                  <a:lnTo>
                    <a:pt x="405" y="535"/>
                  </a:lnTo>
                  <a:lnTo>
                    <a:pt x="393" y="546"/>
                  </a:lnTo>
                  <a:lnTo>
                    <a:pt x="391" y="549"/>
                  </a:lnTo>
                  <a:lnTo>
                    <a:pt x="405" y="537"/>
                  </a:lnTo>
                  <a:lnTo>
                    <a:pt x="411" y="540"/>
                  </a:lnTo>
                  <a:lnTo>
                    <a:pt x="408" y="537"/>
                  </a:lnTo>
                  <a:lnTo>
                    <a:pt x="405" y="525"/>
                  </a:lnTo>
                  <a:lnTo>
                    <a:pt x="407" y="517"/>
                  </a:lnTo>
                  <a:lnTo>
                    <a:pt x="405" y="508"/>
                  </a:lnTo>
                  <a:lnTo>
                    <a:pt x="414" y="500"/>
                  </a:lnTo>
                  <a:lnTo>
                    <a:pt x="420" y="493"/>
                  </a:lnTo>
                  <a:lnTo>
                    <a:pt x="431" y="487"/>
                  </a:lnTo>
                  <a:lnTo>
                    <a:pt x="444" y="488"/>
                  </a:lnTo>
                  <a:lnTo>
                    <a:pt x="452" y="488"/>
                  </a:lnTo>
                  <a:lnTo>
                    <a:pt x="457" y="485"/>
                  </a:lnTo>
                  <a:lnTo>
                    <a:pt x="464" y="484"/>
                  </a:lnTo>
                  <a:lnTo>
                    <a:pt x="493" y="485"/>
                  </a:lnTo>
                  <a:lnTo>
                    <a:pt x="504" y="488"/>
                  </a:lnTo>
                  <a:lnTo>
                    <a:pt x="514" y="499"/>
                  </a:lnTo>
                  <a:lnTo>
                    <a:pt x="526" y="506"/>
                  </a:lnTo>
                  <a:lnTo>
                    <a:pt x="554" y="519"/>
                  </a:lnTo>
                  <a:lnTo>
                    <a:pt x="608" y="529"/>
                  </a:lnTo>
                  <a:lnTo>
                    <a:pt x="613" y="529"/>
                  </a:lnTo>
                  <a:lnTo>
                    <a:pt x="645" y="532"/>
                  </a:lnTo>
                  <a:lnTo>
                    <a:pt x="655" y="537"/>
                  </a:lnTo>
                  <a:lnTo>
                    <a:pt x="663" y="537"/>
                  </a:lnTo>
                  <a:lnTo>
                    <a:pt x="672" y="537"/>
                  </a:lnTo>
                  <a:lnTo>
                    <a:pt x="692" y="534"/>
                  </a:lnTo>
                  <a:lnTo>
                    <a:pt x="710" y="535"/>
                  </a:lnTo>
                  <a:lnTo>
                    <a:pt x="716" y="537"/>
                  </a:lnTo>
                  <a:lnTo>
                    <a:pt x="736" y="543"/>
                  </a:lnTo>
                  <a:lnTo>
                    <a:pt x="753" y="544"/>
                  </a:lnTo>
                  <a:lnTo>
                    <a:pt x="763" y="544"/>
                  </a:lnTo>
                  <a:lnTo>
                    <a:pt x="771" y="547"/>
                  </a:lnTo>
                  <a:lnTo>
                    <a:pt x="790" y="557"/>
                  </a:lnTo>
                  <a:lnTo>
                    <a:pt x="800" y="564"/>
                  </a:lnTo>
                  <a:lnTo>
                    <a:pt x="806" y="569"/>
                  </a:lnTo>
                  <a:lnTo>
                    <a:pt x="815" y="575"/>
                  </a:lnTo>
                  <a:lnTo>
                    <a:pt x="827" y="579"/>
                  </a:lnTo>
                  <a:lnTo>
                    <a:pt x="830" y="581"/>
                  </a:lnTo>
                  <a:lnTo>
                    <a:pt x="839" y="584"/>
                  </a:lnTo>
                  <a:lnTo>
                    <a:pt x="847" y="582"/>
                  </a:lnTo>
                  <a:lnTo>
                    <a:pt x="845" y="592"/>
                  </a:lnTo>
                  <a:lnTo>
                    <a:pt x="854" y="596"/>
                  </a:lnTo>
                  <a:lnTo>
                    <a:pt x="847" y="598"/>
                  </a:lnTo>
                  <a:lnTo>
                    <a:pt x="844" y="608"/>
                  </a:lnTo>
                  <a:lnTo>
                    <a:pt x="845" y="605"/>
                  </a:lnTo>
                  <a:lnTo>
                    <a:pt x="848" y="604"/>
                  </a:lnTo>
                  <a:lnTo>
                    <a:pt x="854" y="605"/>
                  </a:lnTo>
                  <a:lnTo>
                    <a:pt x="857" y="602"/>
                  </a:lnTo>
                  <a:lnTo>
                    <a:pt x="859" y="595"/>
                  </a:lnTo>
                  <a:lnTo>
                    <a:pt x="857" y="588"/>
                  </a:lnTo>
                  <a:lnTo>
                    <a:pt x="886" y="588"/>
                  </a:lnTo>
                  <a:lnTo>
                    <a:pt x="901" y="587"/>
                  </a:lnTo>
                  <a:lnTo>
                    <a:pt x="918" y="582"/>
                  </a:lnTo>
                  <a:lnTo>
                    <a:pt x="918" y="588"/>
                  </a:lnTo>
                  <a:lnTo>
                    <a:pt x="915" y="590"/>
                  </a:lnTo>
                  <a:lnTo>
                    <a:pt x="923" y="585"/>
                  </a:lnTo>
                  <a:lnTo>
                    <a:pt x="927" y="584"/>
                  </a:lnTo>
                  <a:lnTo>
                    <a:pt x="933" y="578"/>
                  </a:lnTo>
                  <a:lnTo>
                    <a:pt x="967" y="564"/>
                  </a:lnTo>
                  <a:lnTo>
                    <a:pt x="982" y="557"/>
                  </a:lnTo>
                  <a:lnTo>
                    <a:pt x="1001" y="541"/>
                  </a:lnTo>
                  <a:lnTo>
                    <a:pt x="1011" y="532"/>
                  </a:lnTo>
                  <a:lnTo>
                    <a:pt x="1015" y="532"/>
                  </a:lnTo>
                  <a:lnTo>
                    <a:pt x="1018" y="535"/>
                  </a:lnTo>
                  <a:lnTo>
                    <a:pt x="1015" y="532"/>
                  </a:lnTo>
                  <a:lnTo>
                    <a:pt x="1014" y="531"/>
                  </a:lnTo>
                  <a:lnTo>
                    <a:pt x="1033" y="509"/>
                  </a:lnTo>
                  <a:lnTo>
                    <a:pt x="1044" y="503"/>
                  </a:lnTo>
                  <a:lnTo>
                    <a:pt x="1065" y="497"/>
                  </a:lnTo>
                  <a:lnTo>
                    <a:pt x="1091" y="485"/>
                  </a:lnTo>
                  <a:lnTo>
                    <a:pt x="1117" y="487"/>
                  </a:lnTo>
                  <a:lnTo>
                    <a:pt x="1149" y="484"/>
                  </a:lnTo>
                  <a:lnTo>
                    <a:pt x="1150" y="470"/>
                  </a:lnTo>
                  <a:lnTo>
                    <a:pt x="1117" y="467"/>
                  </a:lnTo>
                  <a:lnTo>
                    <a:pt x="1115" y="468"/>
                  </a:lnTo>
                  <a:lnTo>
                    <a:pt x="1108" y="465"/>
                  </a:lnTo>
                  <a:lnTo>
                    <a:pt x="1091" y="464"/>
                  </a:lnTo>
                  <a:lnTo>
                    <a:pt x="1076" y="467"/>
                  </a:lnTo>
                  <a:lnTo>
                    <a:pt x="1068" y="464"/>
                  </a:lnTo>
                  <a:lnTo>
                    <a:pt x="1039" y="456"/>
                  </a:lnTo>
                  <a:lnTo>
                    <a:pt x="1041" y="452"/>
                  </a:lnTo>
                  <a:lnTo>
                    <a:pt x="1055" y="453"/>
                  </a:lnTo>
                  <a:lnTo>
                    <a:pt x="1064" y="450"/>
                  </a:lnTo>
                  <a:lnTo>
                    <a:pt x="1058" y="447"/>
                  </a:lnTo>
                  <a:lnTo>
                    <a:pt x="1055" y="450"/>
                  </a:lnTo>
                  <a:lnTo>
                    <a:pt x="1048" y="450"/>
                  </a:lnTo>
                  <a:lnTo>
                    <a:pt x="1047" y="446"/>
                  </a:lnTo>
                  <a:lnTo>
                    <a:pt x="1036" y="444"/>
                  </a:lnTo>
                  <a:lnTo>
                    <a:pt x="1036" y="438"/>
                  </a:lnTo>
                  <a:lnTo>
                    <a:pt x="1030" y="440"/>
                  </a:lnTo>
                  <a:lnTo>
                    <a:pt x="1023" y="426"/>
                  </a:lnTo>
                  <a:lnTo>
                    <a:pt x="1015" y="421"/>
                  </a:lnTo>
                  <a:lnTo>
                    <a:pt x="1012" y="417"/>
                  </a:lnTo>
                  <a:lnTo>
                    <a:pt x="1014" y="412"/>
                  </a:lnTo>
                  <a:lnTo>
                    <a:pt x="1017" y="402"/>
                  </a:lnTo>
                  <a:lnTo>
                    <a:pt x="1038" y="357"/>
                  </a:lnTo>
                  <a:lnTo>
                    <a:pt x="1061" y="315"/>
                  </a:lnTo>
                  <a:lnTo>
                    <a:pt x="1059" y="307"/>
                  </a:lnTo>
                  <a:lnTo>
                    <a:pt x="1065" y="295"/>
                  </a:lnTo>
                  <a:lnTo>
                    <a:pt x="1067" y="283"/>
                  </a:lnTo>
                  <a:lnTo>
                    <a:pt x="1076" y="275"/>
                  </a:lnTo>
                  <a:lnTo>
                    <a:pt x="1077" y="274"/>
                  </a:lnTo>
                  <a:lnTo>
                    <a:pt x="1083" y="268"/>
                  </a:lnTo>
                  <a:lnTo>
                    <a:pt x="1091" y="262"/>
                  </a:lnTo>
                  <a:lnTo>
                    <a:pt x="1100" y="259"/>
                  </a:lnTo>
                  <a:lnTo>
                    <a:pt x="1105" y="259"/>
                  </a:lnTo>
                  <a:lnTo>
                    <a:pt x="1130" y="243"/>
                  </a:lnTo>
                  <a:lnTo>
                    <a:pt x="1135" y="243"/>
                  </a:lnTo>
                  <a:lnTo>
                    <a:pt x="1149" y="242"/>
                  </a:lnTo>
                  <a:lnTo>
                    <a:pt x="1158" y="237"/>
                  </a:lnTo>
                  <a:lnTo>
                    <a:pt x="1167" y="231"/>
                  </a:lnTo>
                  <a:lnTo>
                    <a:pt x="1173" y="222"/>
                  </a:lnTo>
                  <a:lnTo>
                    <a:pt x="1182" y="219"/>
                  </a:lnTo>
                  <a:lnTo>
                    <a:pt x="1232" y="193"/>
                  </a:lnTo>
                  <a:lnTo>
                    <a:pt x="1240" y="187"/>
                  </a:lnTo>
                  <a:lnTo>
                    <a:pt x="1247" y="184"/>
                  </a:lnTo>
                  <a:lnTo>
                    <a:pt x="1253" y="180"/>
                  </a:lnTo>
                  <a:lnTo>
                    <a:pt x="1258" y="175"/>
                  </a:lnTo>
                  <a:lnTo>
                    <a:pt x="1282" y="160"/>
                  </a:lnTo>
                  <a:lnTo>
                    <a:pt x="1291" y="160"/>
                  </a:lnTo>
                  <a:lnTo>
                    <a:pt x="1296" y="157"/>
                  </a:lnTo>
                  <a:lnTo>
                    <a:pt x="1306" y="154"/>
                  </a:lnTo>
                  <a:lnTo>
                    <a:pt x="1349" y="146"/>
                  </a:lnTo>
                  <a:lnTo>
                    <a:pt x="1353" y="149"/>
                  </a:lnTo>
                  <a:lnTo>
                    <a:pt x="1375" y="148"/>
                  </a:lnTo>
                  <a:lnTo>
                    <a:pt x="1394" y="143"/>
                  </a:lnTo>
                  <a:lnTo>
                    <a:pt x="1410" y="136"/>
                  </a:lnTo>
                  <a:lnTo>
                    <a:pt x="1414" y="134"/>
                  </a:lnTo>
                  <a:lnTo>
                    <a:pt x="1432" y="131"/>
                  </a:lnTo>
                  <a:lnTo>
                    <a:pt x="1460" y="122"/>
                  </a:lnTo>
                  <a:lnTo>
                    <a:pt x="1472" y="114"/>
                  </a:lnTo>
                  <a:lnTo>
                    <a:pt x="1476" y="113"/>
                  </a:lnTo>
                  <a:lnTo>
                    <a:pt x="1504" y="116"/>
                  </a:lnTo>
                  <a:lnTo>
                    <a:pt x="1508" y="116"/>
                  </a:lnTo>
                  <a:lnTo>
                    <a:pt x="1530" y="110"/>
                  </a:lnTo>
                  <a:lnTo>
                    <a:pt x="1539" y="104"/>
                  </a:lnTo>
                  <a:lnTo>
                    <a:pt x="1549" y="101"/>
                  </a:lnTo>
                  <a:lnTo>
                    <a:pt x="1557" y="96"/>
                  </a:lnTo>
                  <a:lnTo>
                    <a:pt x="1578" y="87"/>
                  </a:lnTo>
                  <a:lnTo>
                    <a:pt x="1590" y="79"/>
                  </a:lnTo>
                  <a:lnTo>
                    <a:pt x="1599" y="75"/>
                  </a:lnTo>
                  <a:lnTo>
                    <a:pt x="1602" y="69"/>
                  </a:lnTo>
                  <a:lnTo>
                    <a:pt x="1607" y="64"/>
                  </a:lnTo>
                  <a:lnTo>
                    <a:pt x="1611" y="64"/>
                  </a:lnTo>
                  <a:lnTo>
                    <a:pt x="1624" y="55"/>
                  </a:lnTo>
                  <a:lnTo>
                    <a:pt x="1648" y="32"/>
                  </a:lnTo>
                  <a:lnTo>
                    <a:pt x="1655" y="28"/>
                  </a:lnTo>
                  <a:lnTo>
                    <a:pt x="1663" y="19"/>
                  </a:lnTo>
                  <a:lnTo>
                    <a:pt x="1680" y="9"/>
                  </a:lnTo>
                  <a:lnTo>
                    <a:pt x="1683" y="5"/>
                  </a:lnTo>
                  <a:lnTo>
                    <a:pt x="1687" y="8"/>
                  </a:lnTo>
                  <a:lnTo>
                    <a:pt x="1690" y="3"/>
                  </a:lnTo>
                  <a:lnTo>
                    <a:pt x="1693" y="6"/>
                  </a:lnTo>
                  <a:lnTo>
                    <a:pt x="1704" y="9"/>
                  </a:lnTo>
                  <a:lnTo>
                    <a:pt x="1710" y="0"/>
                  </a:lnTo>
                  <a:lnTo>
                    <a:pt x="1721" y="0"/>
                  </a:lnTo>
                  <a:lnTo>
                    <a:pt x="1727" y="5"/>
                  </a:lnTo>
                  <a:lnTo>
                    <a:pt x="1730" y="6"/>
                  </a:lnTo>
                  <a:lnTo>
                    <a:pt x="1727" y="11"/>
                  </a:lnTo>
                  <a:lnTo>
                    <a:pt x="1727" y="26"/>
                  </a:lnTo>
                  <a:lnTo>
                    <a:pt x="1736" y="29"/>
                  </a:lnTo>
                  <a:lnTo>
                    <a:pt x="1742" y="38"/>
                  </a:lnTo>
                  <a:lnTo>
                    <a:pt x="1748" y="40"/>
                  </a:lnTo>
                  <a:lnTo>
                    <a:pt x="1757" y="46"/>
                  </a:lnTo>
                  <a:lnTo>
                    <a:pt x="1757" y="50"/>
                  </a:lnTo>
                  <a:lnTo>
                    <a:pt x="1762" y="58"/>
                  </a:lnTo>
                  <a:lnTo>
                    <a:pt x="1763" y="60"/>
                  </a:lnTo>
                  <a:lnTo>
                    <a:pt x="1772" y="67"/>
                  </a:lnTo>
                  <a:lnTo>
                    <a:pt x="1780" y="73"/>
                  </a:lnTo>
                  <a:lnTo>
                    <a:pt x="1786" y="78"/>
                  </a:lnTo>
                  <a:lnTo>
                    <a:pt x="1795" y="96"/>
                  </a:lnTo>
                  <a:lnTo>
                    <a:pt x="1810" y="108"/>
                  </a:lnTo>
                  <a:lnTo>
                    <a:pt x="1815" y="110"/>
                  </a:lnTo>
                  <a:lnTo>
                    <a:pt x="1833" y="119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6" name="Freeform 6925">
              <a:extLst>
                <a:ext uri="{FF2B5EF4-FFF2-40B4-BE49-F238E27FC236}">
                  <a16:creationId xmlns:a16="http://schemas.microsoft.com/office/drawing/2014/main" id="{F9CD10E1-8415-864C-FE3A-D2C161E30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517"/>
              <a:ext cx="935" cy="1017"/>
            </a:xfrm>
            <a:custGeom>
              <a:avLst/>
              <a:gdLst>
                <a:gd name="T0" fmla="*/ 53 w 1871"/>
                <a:gd name="T1" fmla="*/ 128 h 2035"/>
                <a:gd name="T2" fmla="*/ 111 w 1871"/>
                <a:gd name="T3" fmla="*/ 127 h 2035"/>
                <a:gd name="T4" fmla="*/ 183 w 1871"/>
                <a:gd name="T5" fmla="*/ 101 h 2035"/>
                <a:gd name="T6" fmla="*/ 226 w 1871"/>
                <a:gd name="T7" fmla="*/ 76 h 2035"/>
                <a:gd name="T8" fmla="*/ 305 w 1871"/>
                <a:gd name="T9" fmla="*/ 63 h 2035"/>
                <a:gd name="T10" fmla="*/ 387 w 1871"/>
                <a:gd name="T11" fmla="*/ 49 h 2035"/>
                <a:gd name="T12" fmla="*/ 416 w 1871"/>
                <a:gd name="T13" fmla="*/ 93 h 2035"/>
                <a:gd name="T14" fmla="*/ 470 w 1871"/>
                <a:gd name="T15" fmla="*/ 63 h 2035"/>
                <a:gd name="T16" fmla="*/ 520 w 1871"/>
                <a:gd name="T17" fmla="*/ 19 h 2035"/>
                <a:gd name="T18" fmla="*/ 558 w 1871"/>
                <a:gd name="T19" fmla="*/ 57 h 2035"/>
                <a:gd name="T20" fmla="*/ 610 w 1871"/>
                <a:gd name="T21" fmla="*/ 89 h 2035"/>
                <a:gd name="T22" fmla="*/ 645 w 1871"/>
                <a:gd name="T23" fmla="*/ 151 h 2035"/>
                <a:gd name="T24" fmla="*/ 684 w 1871"/>
                <a:gd name="T25" fmla="*/ 189 h 2035"/>
                <a:gd name="T26" fmla="*/ 777 w 1871"/>
                <a:gd name="T27" fmla="*/ 180 h 2035"/>
                <a:gd name="T28" fmla="*/ 815 w 1871"/>
                <a:gd name="T29" fmla="*/ 154 h 2035"/>
                <a:gd name="T30" fmla="*/ 859 w 1871"/>
                <a:gd name="T31" fmla="*/ 215 h 2035"/>
                <a:gd name="T32" fmla="*/ 904 w 1871"/>
                <a:gd name="T33" fmla="*/ 271 h 2035"/>
                <a:gd name="T34" fmla="*/ 936 w 1871"/>
                <a:gd name="T35" fmla="*/ 341 h 2035"/>
                <a:gd name="T36" fmla="*/ 965 w 1871"/>
                <a:gd name="T37" fmla="*/ 396 h 2035"/>
                <a:gd name="T38" fmla="*/ 963 w 1871"/>
                <a:gd name="T39" fmla="*/ 469 h 2035"/>
                <a:gd name="T40" fmla="*/ 1035 w 1871"/>
                <a:gd name="T41" fmla="*/ 517 h 2035"/>
                <a:gd name="T42" fmla="*/ 1095 w 1871"/>
                <a:gd name="T43" fmla="*/ 590 h 2035"/>
                <a:gd name="T44" fmla="*/ 1108 w 1871"/>
                <a:gd name="T45" fmla="*/ 642 h 2035"/>
                <a:gd name="T46" fmla="*/ 1167 w 1871"/>
                <a:gd name="T47" fmla="*/ 649 h 2035"/>
                <a:gd name="T48" fmla="*/ 1217 w 1871"/>
                <a:gd name="T49" fmla="*/ 649 h 2035"/>
                <a:gd name="T50" fmla="*/ 1271 w 1871"/>
                <a:gd name="T51" fmla="*/ 633 h 2035"/>
                <a:gd name="T52" fmla="*/ 1340 w 1871"/>
                <a:gd name="T53" fmla="*/ 614 h 2035"/>
                <a:gd name="T54" fmla="*/ 1403 w 1871"/>
                <a:gd name="T55" fmla="*/ 630 h 2035"/>
                <a:gd name="T56" fmla="*/ 1461 w 1871"/>
                <a:gd name="T57" fmla="*/ 607 h 2035"/>
                <a:gd name="T58" fmla="*/ 1540 w 1871"/>
                <a:gd name="T59" fmla="*/ 608 h 2035"/>
                <a:gd name="T60" fmla="*/ 1643 w 1871"/>
                <a:gd name="T61" fmla="*/ 616 h 2035"/>
                <a:gd name="T62" fmla="*/ 1722 w 1871"/>
                <a:gd name="T63" fmla="*/ 652 h 2035"/>
                <a:gd name="T64" fmla="*/ 1737 w 1871"/>
                <a:gd name="T65" fmla="*/ 698 h 2035"/>
                <a:gd name="T66" fmla="*/ 1772 w 1871"/>
                <a:gd name="T67" fmla="*/ 725 h 2035"/>
                <a:gd name="T68" fmla="*/ 1828 w 1871"/>
                <a:gd name="T69" fmla="*/ 798 h 2035"/>
                <a:gd name="T70" fmla="*/ 1837 w 1871"/>
                <a:gd name="T71" fmla="*/ 862 h 2035"/>
                <a:gd name="T72" fmla="*/ 1862 w 1871"/>
                <a:gd name="T73" fmla="*/ 956 h 2035"/>
                <a:gd name="T74" fmla="*/ 1842 w 1871"/>
                <a:gd name="T75" fmla="*/ 1017 h 2035"/>
                <a:gd name="T76" fmla="*/ 1789 w 1871"/>
                <a:gd name="T77" fmla="*/ 1052 h 2035"/>
                <a:gd name="T78" fmla="*/ 1763 w 1871"/>
                <a:gd name="T79" fmla="*/ 1102 h 2035"/>
                <a:gd name="T80" fmla="*/ 1821 w 1871"/>
                <a:gd name="T81" fmla="*/ 1184 h 2035"/>
                <a:gd name="T82" fmla="*/ 1798 w 1871"/>
                <a:gd name="T83" fmla="*/ 1254 h 2035"/>
                <a:gd name="T84" fmla="*/ 1815 w 1871"/>
                <a:gd name="T85" fmla="*/ 1320 h 2035"/>
                <a:gd name="T86" fmla="*/ 1821 w 1871"/>
                <a:gd name="T87" fmla="*/ 1415 h 2035"/>
                <a:gd name="T88" fmla="*/ 1766 w 1871"/>
                <a:gd name="T89" fmla="*/ 1418 h 2035"/>
                <a:gd name="T90" fmla="*/ 1736 w 1871"/>
                <a:gd name="T91" fmla="*/ 1444 h 2035"/>
                <a:gd name="T92" fmla="*/ 1668 w 1871"/>
                <a:gd name="T93" fmla="*/ 1520 h 2035"/>
                <a:gd name="T94" fmla="*/ 1654 w 1871"/>
                <a:gd name="T95" fmla="*/ 1595 h 2035"/>
                <a:gd name="T96" fmla="*/ 1630 w 1871"/>
                <a:gd name="T97" fmla="*/ 1656 h 2035"/>
                <a:gd name="T98" fmla="*/ 1592 w 1871"/>
                <a:gd name="T99" fmla="*/ 1703 h 2035"/>
                <a:gd name="T100" fmla="*/ 1546 w 1871"/>
                <a:gd name="T101" fmla="*/ 1741 h 2035"/>
                <a:gd name="T102" fmla="*/ 1467 w 1871"/>
                <a:gd name="T103" fmla="*/ 1760 h 2035"/>
                <a:gd name="T104" fmla="*/ 1410 w 1871"/>
                <a:gd name="T105" fmla="*/ 1774 h 2035"/>
                <a:gd name="T106" fmla="*/ 1355 w 1871"/>
                <a:gd name="T107" fmla="*/ 1722 h 2035"/>
                <a:gd name="T108" fmla="*/ 1282 w 1871"/>
                <a:gd name="T109" fmla="*/ 1701 h 2035"/>
                <a:gd name="T110" fmla="*/ 1205 w 1871"/>
                <a:gd name="T111" fmla="*/ 1722 h 2035"/>
                <a:gd name="T112" fmla="*/ 1202 w 1871"/>
                <a:gd name="T113" fmla="*/ 1792 h 2035"/>
                <a:gd name="T114" fmla="*/ 1182 w 1871"/>
                <a:gd name="T115" fmla="*/ 1844 h 2035"/>
                <a:gd name="T116" fmla="*/ 1141 w 1871"/>
                <a:gd name="T117" fmla="*/ 1888 h 2035"/>
                <a:gd name="T118" fmla="*/ 1130 w 1871"/>
                <a:gd name="T119" fmla="*/ 1943 h 2035"/>
                <a:gd name="T120" fmla="*/ 1057 w 1871"/>
                <a:gd name="T121" fmla="*/ 1975 h 2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71" h="2035">
                  <a:moveTo>
                    <a:pt x="7" y="140"/>
                  </a:moveTo>
                  <a:lnTo>
                    <a:pt x="1" y="140"/>
                  </a:lnTo>
                  <a:lnTo>
                    <a:pt x="1" y="140"/>
                  </a:lnTo>
                  <a:lnTo>
                    <a:pt x="0" y="139"/>
                  </a:lnTo>
                  <a:lnTo>
                    <a:pt x="6" y="136"/>
                  </a:lnTo>
                  <a:lnTo>
                    <a:pt x="29" y="140"/>
                  </a:lnTo>
                  <a:lnTo>
                    <a:pt x="26" y="136"/>
                  </a:lnTo>
                  <a:lnTo>
                    <a:pt x="30" y="130"/>
                  </a:lnTo>
                  <a:lnTo>
                    <a:pt x="36" y="130"/>
                  </a:lnTo>
                  <a:lnTo>
                    <a:pt x="42" y="125"/>
                  </a:lnTo>
                  <a:lnTo>
                    <a:pt x="50" y="124"/>
                  </a:lnTo>
                  <a:lnTo>
                    <a:pt x="50" y="127"/>
                  </a:lnTo>
                  <a:lnTo>
                    <a:pt x="53" y="128"/>
                  </a:lnTo>
                  <a:lnTo>
                    <a:pt x="51" y="125"/>
                  </a:lnTo>
                  <a:lnTo>
                    <a:pt x="51" y="125"/>
                  </a:lnTo>
                  <a:lnTo>
                    <a:pt x="56" y="124"/>
                  </a:lnTo>
                  <a:lnTo>
                    <a:pt x="60" y="121"/>
                  </a:lnTo>
                  <a:lnTo>
                    <a:pt x="63" y="116"/>
                  </a:lnTo>
                  <a:lnTo>
                    <a:pt x="67" y="119"/>
                  </a:lnTo>
                  <a:lnTo>
                    <a:pt x="73" y="118"/>
                  </a:lnTo>
                  <a:lnTo>
                    <a:pt x="76" y="127"/>
                  </a:lnTo>
                  <a:lnTo>
                    <a:pt x="86" y="127"/>
                  </a:lnTo>
                  <a:lnTo>
                    <a:pt x="86" y="121"/>
                  </a:lnTo>
                  <a:lnTo>
                    <a:pt x="97" y="128"/>
                  </a:lnTo>
                  <a:lnTo>
                    <a:pt x="101" y="134"/>
                  </a:lnTo>
                  <a:lnTo>
                    <a:pt x="111" y="127"/>
                  </a:lnTo>
                  <a:lnTo>
                    <a:pt x="117" y="131"/>
                  </a:lnTo>
                  <a:lnTo>
                    <a:pt x="120" y="131"/>
                  </a:lnTo>
                  <a:lnTo>
                    <a:pt x="120" y="128"/>
                  </a:lnTo>
                  <a:lnTo>
                    <a:pt x="124" y="121"/>
                  </a:lnTo>
                  <a:lnTo>
                    <a:pt x="130" y="125"/>
                  </a:lnTo>
                  <a:lnTo>
                    <a:pt x="147" y="127"/>
                  </a:lnTo>
                  <a:lnTo>
                    <a:pt x="151" y="130"/>
                  </a:lnTo>
                  <a:lnTo>
                    <a:pt x="165" y="127"/>
                  </a:lnTo>
                  <a:lnTo>
                    <a:pt x="170" y="121"/>
                  </a:lnTo>
                  <a:lnTo>
                    <a:pt x="170" y="118"/>
                  </a:lnTo>
                  <a:lnTo>
                    <a:pt x="177" y="111"/>
                  </a:lnTo>
                  <a:lnTo>
                    <a:pt x="182" y="110"/>
                  </a:lnTo>
                  <a:lnTo>
                    <a:pt x="183" y="101"/>
                  </a:lnTo>
                  <a:lnTo>
                    <a:pt x="191" y="102"/>
                  </a:lnTo>
                  <a:lnTo>
                    <a:pt x="195" y="98"/>
                  </a:lnTo>
                  <a:lnTo>
                    <a:pt x="188" y="92"/>
                  </a:lnTo>
                  <a:lnTo>
                    <a:pt x="186" y="76"/>
                  </a:lnTo>
                  <a:lnTo>
                    <a:pt x="200" y="70"/>
                  </a:lnTo>
                  <a:lnTo>
                    <a:pt x="211" y="66"/>
                  </a:lnTo>
                  <a:lnTo>
                    <a:pt x="224" y="63"/>
                  </a:lnTo>
                  <a:lnTo>
                    <a:pt x="226" y="64"/>
                  </a:lnTo>
                  <a:lnTo>
                    <a:pt x="236" y="63"/>
                  </a:lnTo>
                  <a:lnTo>
                    <a:pt x="238" y="64"/>
                  </a:lnTo>
                  <a:lnTo>
                    <a:pt x="238" y="70"/>
                  </a:lnTo>
                  <a:lnTo>
                    <a:pt x="230" y="72"/>
                  </a:lnTo>
                  <a:lnTo>
                    <a:pt x="226" y="76"/>
                  </a:lnTo>
                  <a:lnTo>
                    <a:pt x="229" y="86"/>
                  </a:lnTo>
                  <a:lnTo>
                    <a:pt x="230" y="86"/>
                  </a:lnTo>
                  <a:lnTo>
                    <a:pt x="238" y="75"/>
                  </a:lnTo>
                  <a:lnTo>
                    <a:pt x="250" y="75"/>
                  </a:lnTo>
                  <a:lnTo>
                    <a:pt x="258" y="72"/>
                  </a:lnTo>
                  <a:lnTo>
                    <a:pt x="268" y="76"/>
                  </a:lnTo>
                  <a:lnTo>
                    <a:pt x="271" y="73"/>
                  </a:lnTo>
                  <a:lnTo>
                    <a:pt x="274" y="64"/>
                  </a:lnTo>
                  <a:lnTo>
                    <a:pt x="274" y="58"/>
                  </a:lnTo>
                  <a:lnTo>
                    <a:pt x="279" y="58"/>
                  </a:lnTo>
                  <a:lnTo>
                    <a:pt x="285" y="61"/>
                  </a:lnTo>
                  <a:lnTo>
                    <a:pt x="297" y="55"/>
                  </a:lnTo>
                  <a:lnTo>
                    <a:pt x="305" y="63"/>
                  </a:lnTo>
                  <a:lnTo>
                    <a:pt x="320" y="60"/>
                  </a:lnTo>
                  <a:lnTo>
                    <a:pt x="326" y="54"/>
                  </a:lnTo>
                  <a:lnTo>
                    <a:pt x="335" y="52"/>
                  </a:lnTo>
                  <a:lnTo>
                    <a:pt x="335" y="54"/>
                  </a:lnTo>
                  <a:lnTo>
                    <a:pt x="343" y="54"/>
                  </a:lnTo>
                  <a:lnTo>
                    <a:pt x="346" y="49"/>
                  </a:lnTo>
                  <a:lnTo>
                    <a:pt x="346" y="55"/>
                  </a:lnTo>
                  <a:lnTo>
                    <a:pt x="355" y="51"/>
                  </a:lnTo>
                  <a:lnTo>
                    <a:pt x="361" y="52"/>
                  </a:lnTo>
                  <a:lnTo>
                    <a:pt x="373" y="58"/>
                  </a:lnTo>
                  <a:lnTo>
                    <a:pt x="376" y="61"/>
                  </a:lnTo>
                  <a:lnTo>
                    <a:pt x="387" y="55"/>
                  </a:lnTo>
                  <a:lnTo>
                    <a:pt x="387" y="49"/>
                  </a:lnTo>
                  <a:lnTo>
                    <a:pt x="405" y="55"/>
                  </a:lnTo>
                  <a:lnTo>
                    <a:pt x="411" y="54"/>
                  </a:lnTo>
                  <a:lnTo>
                    <a:pt x="411" y="58"/>
                  </a:lnTo>
                  <a:lnTo>
                    <a:pt x="408" y="63"/>
                  </a:lnTo>
                  <a:lnTo>
                    <a:pt x="399" y="67"/>
                  </a:lnTo>
                  <a:lnTo>
                    <a:pt x="390" y="80"/>
                  </a:lnTo>
                  <a:lnTo>
                    <a:pt x="391" y="81"/>
                  </a:lnTo>
                  <a:lnTo>
                    <a:pt x="396" y="84"/>
                  </a:lnTo>
                  <a:lnTo>
                    <a:pt x="402" y="80"/>
                  </a:lnTo>
                  <a:lnTo>
                    <a:pt x="405" y="80"/>
                  </a:lnTo>
                  <a:lnTo>
                    <a:pt x="411" y="83"/>
                  </a:lnTo>
                  <a:lnTo>
                    <a:pt x="411" y="90"/>
                  </a:lnTo>
                  <a:lnTo>
                    <a:pt x="416" y="93"/>
                  </a:lnTo>
                  <a:lnTo>
                    <a:pt x="422" y="89"/>
                  </a:lnTo>
                  <a:lnTo>
                    <a:pt x="431" y="86"/>
                  </a:lnTo>
                  <a:lnTo>
                    <a:pt x="429" y="80"/>
                  </a:lnTo>
                  <a:lnTo>
                    <a:pt x="432" y="75"/>
                  </a:lnTo>
                  <a:lnTo>
                    <a:pt x="432" y="70"/>
                  </a:lnTo>
                  <a:lnTo>
                    <a:pt x="434" y="64"/>
                  </a:lnTo>
                  <a:lnTo>
                    <a:pt x="440" y="57"/>
                  </a:lnTo>
                  <a:lnTo>
                    <a:pt x="450" y="58"/>
                  </a:lnTo>
                  <a:lnTo>
                    <a:pt x="449" y="64"/>
                  </a:lnTo>
                  <a:lnTo>
                    <a:pt x="453" y="63"/>
                  </a:lnTo>
                  <a:lnTo>
                    <a:pt x="463" y="64"/>
                  </a:lnTo>
                  <a:lnTo>
                    <a:pt x="467" y="69"/>
                  </a:lnTo>
                  <a:lnTo>
                    <a:pt x="470" y="63"/>
                  </a:lnTo>
                  <a:lnTo>
                    <a:pt x="472" y="55"/>
                  </a:lnTo>
                  <a:lnTo>
                    <a:pt x="466" y="52"/>
                  </a:lnTo>
                  <a:lnTo>
                    <a:pt x="464" y="49"/>
                  </a:lnTo>
                  <a:lnTo>
                    <a:pt x="469" y="43"/>
                  </a:lnTo>
                  <a:lnTo>
                    <a:pt x="467" y="40"/>
                  </a:lnTo>
                  <a:lnTo>
                    <a:pt x="481" y="16"/>
                  </a:lnTo>
                  <a:lnTo>
                    <a:pt x="487" y="10"/>
                  </a:lnTo>
                  <a:lnTo>
                    <a:pt x="493" y="7"/>
                  </a:lnTo>
                  <a:lnTo>
                    <a:pt x="497" y="0"/>
                  </a:lnTo>
                  <a:lnTo>
                    <a:pt x="507" y="14"/>
                  </a:lnTo>
                  <a:lnTo>
                    <a:pt x="513" y="10"/>
                  </a:lnTo>
                  <a:lnTo>
                    <a:pt x="517" y="11"/>
                  </a:lnTo>
                  <a:lnTo>
                    <a:pt x="520" y="19"/>
                  </a:lnTo>
                  <a:lnTo>
                    <a:pt x="522" y="28"/>
                  </a:lnTo>
                  <a:lnTo>
                    <a:pt x="529" y="25"/>
                  </a:lnTo>
                  <a:lnTo>
                    <a:pt x="529" y="37"/>
                  </a:lnTo>
                  <a:lnTo>
                    <a:pt x="526" y="43"/>
                  </a:lnTo>
                  <a:lnTo>
                    <a:pt x="531" y="48"/>
                  </a:lnTo>
                  <a:lnTo>
                    <a:pt x="534" y="45"/>
                  </a:lnTo>
                  <a:lnTo>
                    <a:pt x="541" y="46"/>
                  </a:lnTo>
                  <a:lnTo>
                    <a:pt x="543" y="40"/>
                  </a:lnTo>
                  <a:lnTo>
                    <a:pt x="552" y="40"/>
                  </a:lnTo>
                  <a:lnTo>
                    <a:pt x="554" y="46"/>
                  </a:lnTo>
                  <a:lnTo>
                    <a:pt x="561" y="43"/>
                  </a:lnTo>
                  <a:lnTo>
                    <a:pt x="557" y="52"/>
                  </a:lnTo>
                  <a:lnTo>
                    <a:pt x="558" y="57"/>
                  </a:lnTo>
                  <a:lnTo>
                    <a:pt x="567" y="60"/>
                  </a:lnTo>
                  <a:lnTo>
                    <a:pt x="572" y="63"/>
                  </a:lnTo>
                  <a:lnTo>
                    <a:pt x="575" y="57"/>
                  </a:lnTo>
                  <a:lnTo>
                    <a:pt x="582" y="52"/>
                  </a:lnTo>
                  <a:lnTo>
                    <a:pt x="584" y="63"/>
                  </a:lnTo>
                  <a:lnTo>
                    <a:pt x="593" y="70"/>
                  </a:lnTo>
                  <a:lnTo>
                    <a:pt x="578" y="84"/>
                  </a:lnTo>
                  <a:lnTo>
                    <a:pt x="578" y="95"/>
                  </a:lnTo>
                  <a:lnTo>
                    <a:pt x="585" y="95"/>
                  </a:lnTo>
                  <a:lnTo>
                    <a:pt x="587" y="90"/>
                  </a:lnTo>
                  <a:lnTo>
                    <a:pt x="595" y="101"/>
                  </a:lnTo>
                  <a:lnTo>
                    <a:pt x="608" y="92"/>
                  </a:lnTo>
                  <a:lnTo>
                    <a:pt x="610" y="89"/>
                  </a:lnTo>
                  <a:lnTo>
                    <a:pt x="614" y="87"/>
                  </a:lnTo>
                  <a:lnTo>
                    <a:pt x="628" y="90"/>
                  </a:lnTo>
                  <a:lnTo>
                    <a:pt x="625" y="107"/>
                  </a:lnTo>
                  <a:lnTo>
                    <a:pt x="633" y="107"/>
                  </a:lnTo>
                  <a:lnTo>
                    <a:pt x="643" y="101"/>
                  </a:lnTo>
                  <a:lnTo>
                    <a:pt x="648" y="102"/>
                  </a:lnTo>
                  <a:lnTo>
                    <a:pt x="649" y="110"/>
                  </a:lnTo>
                  <a:lnTo>
                    <a:pt x="646" y="113"/>
                  </a:lnTo>
                  <a:lnTo>
                    <a:pt x="649" y="122"/>
                  </a:lnTo>
                  <a:lnTo>
                    <a:pt x="642" y="128"/>
                  </a:lnTo>
                  <a:lnTo>
                    <a:pt x="646" y="136"/>
                  </a:lnTo>
                  <a:lnTo>
                    <a:pt x="648" y="143"/>
                  </a:lnTo>
                  <a:lnTo>
                    <a:pt x="645" y="151"/>
                  </a:lnTo>
                  <a:lnTo>
                    <a:pt x="639" y="151"/>
                  </a:lnTo>
                  <a:lnTo>
                    <a:pt x="642" y="156"/>
                  </a:lnTo>
                  <a:lnTo>
                    <a:pt x="646" y="162"/>
                  </a:lnTo>
                  <a:lnTo>
                    <a:pt x="642" y="166"/>
                  </a:lnTo>
                  <a:lnTo>
                    <a:pt x="646" y="172"/>
                  </a:lnTo>
                  <a:lnTo>
                    <a:pt x="643" y="178"/>
                  </a:lnTo>
                  <a:lnTo>
                    <a:pt x="648" y="192"/>
                  </a:lnTo>
                  <a:lnTo>
                    <a:pt x="654" y="198"/>
                  </a:lnTo>
                  <a:lnTo>
                    <a:pt x="663" y="194"/>
                  </a:lnTo>
                  <a:lnTo>
                    <a:pt x="666" y="194"/>
                  </a:lnTo>
                  <a:lnTo>
                    <a:pt x="674" y="184"/>
                  </a:lnTo>
                  <a:lnTo>
                    <a:pt x="677" y="184"/>
                  </a:lnTo>
                  <a:lnTo>
                    <a:pt x="684" y="189"/>
                  </a:lnTo>
                  <a:lnTo>
                    <a:pt x="687" y="189"/>
                  </a:lnTo>
                  <a:lnTo>
                    <a:pt x="698" y="195"/>
                  </a:lnTo>
                  <a:lnTo>
                    <a:pt x="704" y="195"/>
                  </a:lnTo>
                  <a:lnTo>
                    <a:pt x="714" y="201"/>
                  </a:lnTo>
                  <a:lnTo>
                    <a:pt x="719" y="192"/>
                  </a:lnTo>
                  <a:lnTo>
                    <a:pt x="725" y="189"/>
                  </a:lnTo>
                  <a:lnTo>
                    <a:pt x="737" y="186"/>
                  </a:lnTo>
                  <a:lnTo>
                    <a:pt x="751" y="178"/>
                  </a:lnTo>
                  <a:lnTo>
                    <a:pt x="755" y="183"/>
                  </a:lnTo>
                  <a:lnTo>
                    <a:pt x="760" y="180"/>
                  </a:lnTo>
                  <a:lnTo>
                    <a:pt x="763" y="183"/>
                  </a:lnTo>
                  <a:lnTo>
                    <a:pt x="769" y="178"/>
                  </a:lnTo>
                  <a:lnTo>
                    <a:pt x="777" y="180"/>
                  </a:lnTo>
                  <a:lnTo>
                    <a:pt x="783" y="183"/>
                  </a:lnTo>
                  <a:lnTo>
                    <a:pt x="803" y="181"/>
                  </a:lnTo>
                  <a:lnTo>
                    <a:pt x="803" y="171"/>
                  </a:lnTo>
                  <a:lnTo>
                    <a:pt x="799" y="166"/>
                  </a:lnTo>
                  <a:lnTo>
                    <a:pt x="790" y="165"/>
                  </a:lnTo>
                  <a:lnTo>
                    <a:pt x="789" y="162"/>
                  </a:lnTo>
                  <a:lnTo>
                    <a:pt x="789" y="154"/>
                  </a:lnTo>
                  <a:lnTo>
                    <a:pt x="786" y="146"/>
                  </a:lnTo>
                  <a:lnTo>
                    <a:pt x="786" y="143"/>
                  </a:lnTo>
                  <a:lnTo>
                    <a:pt x="787" y="145"/>
                  </a:lnTo>
                  <a:lnTo>
                    <a:pt x="798" y="143"/>
                  </a:lnTo>
                  <a:lnTo>
                    <a:pt x="813" y="143"/>
                  </a:lnTo>
                  <a:lnTo>
                    <a:pt x="815" y="154"/>
                  </a:lnTo>
                  <a:lnTo>
                    <a:pt x="822" y="162"/>
                  </a:lnTo>
                  <a:lnTo>
                    <a:pt x="828" y="159"/>
                  </a:lnTo>
                  <a:lnTo>
                    <a:pt x="833" y="162"/>
                  </a:lnTo>
                  <a:lnTo>
                    <a:pt x="833" y="166"/>
                  </a:lnTo>
                  <a:lnTo>
                    <a:pt x="847" y="168"/>
                  </a:lnTo>
                  <a:lnTo>
                    <a:pt x="851" y="171"/>
                  </a:lnTo>
                  <a:lnTo>
                    <a:pt x="853" y="174"/>
                  </a:lnTo>
                  <a:lnTo>
                    <a:pt x="853" y="180"/>
                  </a:lnTo>
                  <a:lnTo>
                    <a:pt x="853" y="183"/>
                  </a:lnTo>
                  <a:lnTo>
                    <a:pt x="857" y="195"/>
                  </a:lnTo>
                  <a:lnTo>
                    <a:pt x="857" y="201"/>
                  </a:lnTo>
                  <a:lnTo>
                    <a:pt x="856" y="209"/>
                  </a:lnTo>
                  <a:lnTo>
                    <a:pt x="859" y="215"/>
                  </a:lnTo>
                  <a:lnTo>
                    <a:pt x="856" y="221"/>
                  </a:lnTo>
                  <a:lnTo>
                    <a:pt x="857" y="227"/>
                  </a:lnTo>
                  <a:lnTo>
                    <a:pt x="860" y="232"/>
                  </a:lnTo>
                  <a:lnTo>
                    <a:pt x="869" y="242"/>
                  </a:lnTo>
                  <a:lnTo>
                    <a:pt x="871" y="247"/>
                  </a:lnTo>
                  <a:lnTo>
                    <a:pt x="877" y="251"/>
                  </a:lnTo>
                  <a:lnTo>
                    <a:pt x="881" y="260"/>
                  </a:lnTo>
                  <a:lnTo>
                    <a:pt x="887" y="256"/>
                  </a:lnTo>
                  <a:lnTo>
                    <a:pt x="892" y="259"/>
                  </a:lnTo>
                  <a:lnTo>
                    <a:pt x="887" y="263"/>
                  </a:lnTo>
                  <a:lnTo>
                    <a:pt x="889" y="268"/>
                  </a:lnTo>
                  <a:lnTo>
                    <a:pt x="901" y="266"/>
                  </a:lnTo>
                  <a:lnTo>
                    <a:pt x="904" y="271"/>
                  </a:lnTo>
                  <a:lnTo>
                    <a:pt x="898" y="276"/>
                  </a:lnTo>
                  <a:lnTo>
                    <a:pt x="903" y="283"/>
                  </a:lnTo>
                  <a:lnTo>
                    <a:pt x="909" y="283"/>
                  </a:lnTo>
                  <a:lnTo>
                    <a:pt x="910" y="288"/>
                  </a:lnTo>
                  <a:lnTo>
                    <a:pt x="910" y="301"/>
                  </a:lnTo>
                  <a:lnTo>
                    <a:pt x="915" y="304"/>
                  </a:lnTo>
                  <a:lnTo>
                    <a:pt x="912" y="312"/>
                  </a:lnTo>
                  <a:lnTo>
                    <a:pt x="913" y="317"/>
                  </a:lnTo>
                  <a:lnTo>
                    <a:pt x="918" y="318"/>
                  </a:lnTo>
                  <a:lnTo>
                    <a:pt x="919" y="326"/>
                  </a:lnTo>
                  <a:lnTo>
                    <a:pt x="927" y="333"/>
                  </a:lnTo>
                  <a:lnTo>
                    <a:pt x="930" y="339"/>
                  </a:lnTo>
                  <a:lnTo>
                    <a:pt x="936" y="341"/>
                  </a:lnTo>
                  <a:lnTo>
                    <a:pt x="936" y="344"/>
                  </a:lnTo>
                  <a:lnTo>
                    <a:pt x="941" y="350"/>
                  </a:lnTo>
                  <a:lnTo>
                    <a:pt x="945" y="356"/>
                  </a:lnTo>
                  <a:lnTo>
                    <a:pt x="951" y="358"/>
                  </a:lnTo>
                  <a:lnTo>
                    <a:pt x="957" y="359"/>
                  </a:lnTo>
                  <a:lnTo>
                    <a:pt x="959" y="364"/>
                  </a:lnTo>
                  <a:lnTo>
                    <a:pt x="963" y="368"/>
                  </a:lnTo>
                  <a:lnTo>
                    <a:pt x="960" y="373"/>
                  </a:lnTo>
                  <a:lnTo>
                    <a:pt x="965" y="376"/>
                  </a:lnTo>
                  <a:lnTo>
                    <a:pt x="963" y="380"/>
                  </a:lnTo>
                  <a:lnTo>
                    <a:pt x="969" y="388"/>
                  </a:lnTo>
                  <a:lnTo>
                    <a:pt x="971" y="391"/>
                  </a:lnTo>
                  <a:lnTo>
                    <a:pt x="965" y="396"/>
                  </a:lnTo>
                  <a:lnTo>
                    <a:pt x="957" y="405"/>
                  </a:lnTo>
                  <a:lnTo>
                    <a:pt x="962" y="405"/>
                  </a:lnTo>
                  <a:lnTo>
                    <a:pt x="962" y="411"/>
                  </a:lnTo>
                  <a:lnTo>
                    <a:pt x="959" y="414"/>
                  </a:lnTo>
                  <a:lnTo>
                    <a:pt x="965" y="426"/>
                  </a:lnTo>
                  <a:lnTo>
                    <a:pt x="959" y="428"/>
                  </a:lnTo>
                  <a:lnTo>
                    <a:pt x="957" y="434"/>
                  </a:lnTo>
                  <a:lnTo>
                    <a:pt x="953" y="441"/>
                  </a:lnTo>
                  <a:lnTo>
                    <a:pt x="951" y="443"/>
                  </a:lnTo>
                  <a:lnTo>
                    <a:pt x="954" y="449"/>
                  </a:lnTo>
                  <a:lnTo>
                    <a:pt x="959" y="450"/>
                  </a:lnTo>
                  <a:lnTo>
                    <a:pt x="959" y="459"/>
                  </a:lnTo>
                  <a:lnTo>
                    <a:pt x="963" y="469"/>
                  </a:lnTo>
                  <a:lnTo>
                    <a:pt x="966" y="470"/>
                  </a:lnTo>
                  <a:lnTo>
                    <a:pt x="974" y="470"/>
                  </a:lnTo>
                  <a:lnTo>
                    <a:pt x="974" y="478"/>
                  </a:lnTo>
                  <a:lnTo>
                    <a:pt x="976" y="481"/>
                  </a:lnTo>
                  <a:lnTo>
                    <a:pt x="985" y="484"/>
                  </a:lnTo>
                  <a:lnTo>
                    <a:pt x="988" y="488"/>
                  </a:lnTo>
                  <a:lnTo>
                    <a:pt x="994" y="487"/>
                  </a:lnTo>
                  <a:lnTo>
                    <a:pt x="998" y="487"/>
                  </a:lnTo>
                  <a:lnTo>
                    <a:pt x="1001" y="494"/>
                  </a:lnTo>
                  <a:lnTo>
                    <a:pt x="1015" y="493"/>
                  </a:lnTo>
                  <a:lnTo>
                    <a:pt x="1020" y="507"/>
                  </a:lnTo>
                  <a:lnTo>
                    <a:pt x="1018" y="517"/>
                  </a:lnTo>
                  <a:lnTo>
                    <a:pt x="1035" y="517"/>
                  </a:lnTo>
                  <a:lnTo>
                    <a:pt x="1041" y="514"/>
                  </a:lnTo>
                  <a:lnTo>
                    <a:pt x="1048" y="519"/>
                  </a:lnTo>
                  <a:lnTo>
                    <a:pt x="1054" y="517"/>
                  </a:lnTo>
                  <a:lnTo>
                    <a:pt x="1065" y="522"/>
                  </a:lnTo>
                  <a:lnTo>
                    <a:pt x="1085" y="543"/>
                  </a:lnTo>
                  <a:lnTo>
                    <a:pt x="1086" y="545"/>
                  </a:lnTo>
                  <a:lnTo>
                    <a:pt x="1080" y="549"/>
                  </a:lnTo>
                  <a:lnTo>
                    <a:pt x="1080" y="557"/>
                  </a:lnTo>
                  <a:lnTo>
                    <a:pt x="1088" y="569"/>
                  </a:lnTo>
                  <a:lnTo>
                    <a:pt x="1088" y="570"/>
                  </a:lnTo>
                  <a:lnTo>
                    <a:pt x="1079" y="569"/>
                  </a:lnTo>
                  <a:lnTo>
                    <a:pt x="1086" y="587"/>
                  </a:lnTo>
                  <a:lnTo>
                    <a:pt x="1095" y="590"/>
                  </a:lnTo>
                  <a:lnTo>
                    <a:pt x="1104" y="593"/>
                  </a:lnTo>
                  <a:lnTo>
                    <a:pt x="1103" y="602"/>
                  </a:lnTo>
                  <a:lnTo>
                    <a:pt x="1111" y="602"/>
                  </a:lnTo>
                  <a:lnTo>
                    <a:pt x="1115" y="599"/>
                  </a:lnTo>
                  <a:lnTo>
                    <a:pt x="1120" y="599"/>
                  </a:lnTo>
                  <a:lnTo>
                    <a:pt x="1117" y="608"/>
                  </a:lnTo>
                  <a:lnTo>
                    <a:pt x="1112" y="613"/>
                  </a:lnTo>
                  <a:lnTo>
                    <a:pt x="1108" y="621"/>
                  </a:lnTo>
                  <a:lnTo>
                    <a:pt x="1111" y="625"/>
                  </a:lnTo>
                  <a:lnTo>
                    <a:pt x="1100" y="639"/>
                  </a:lnTo>
                  <a:lnTo>
                    <a:pt x="1101" y="645"/>
                  </a:lnTo>
                  <a:lnTo>
                    <a:pt x="1108" y="643"/>
                  </a:lnTo>
                  <a:lnTo>
                    <a:pt x="1108" y="642"/>
                  </a:lnTo>
                  <a:lnTo>
                    <a:pt x="1117" y="634"/>
                  </a:lnTo>
                  <a:lnTo>
                    <a:pt x="1118" y="636"/>
                  </a:lnTo>
                  <a:lnTo>
                    <a:pt x="1120" y="639"/>
                  </a:lnTo>
                  <a:lnTo>
                    <a:pt x="1118" y="642"/>
                  </a:lnTo>
                  <a:lnTo>
                    <a:pt x="1120" y="649"/>
                  </a:lnTo>
                  <a:lnTo>
                    <a:pt x="1123" y="652"/>
                  </a:lnTo>
                  <a:lnTo>
                    <a:pt x="1132" y="652"/>
                  </a:lnTo>
                  <a:lnTo>
                    <a:pt x="1139" y="645"/>
                  </a:lnTo>
                  <a:lnTo>
                    <a:pt x="1144" y="643"/>
                  </a:lnTo>
                  <a:lnTo>
                    <a:pt x="1155" y="645"/>
                  </a:lnTo>
                  <a:lnTo>
                    <a:pt x="1156" y="648"/>
                  </a:lnTo>
                  <a:lnTo>
                    <a:pt x="1161" y="646"/>
                  </a:lnTo>
                  <a:lnTo>
                    <a:pt x="1167" y="649"/>
                  </a:lnTo>
                  <a:lnTo>
                    <a:pt x="1174" y="648"/>
                  </a:lnTo>
                  <a:lnTo>
                    <a:pt x="1170" y="643"/>
                  </a:lnTo>
                  <a:lnTo>
                    <a:pt x="1171" y="640"/>
                  </a:lnTo>
                  <a:lnTo>
                    <a:pt x="1177" y="639"/>
                  </a:lnTo>
                  <a:lnTo>
                    <a:pt x="1176" y="633"/>
                  </a:lnTo>
                  <a:lnTo>
                    <a:pt x="1173" y="633"/>
                  </a:lnTo>
                  <a:lnTo>
                    <a:pt x="1186" y="630"/>
                  </a:lnTo>
                  <a:lnTo>
                    <a:pt x="1189" y="627"/>
                  </a:lnTo>
                  <a:lnTo>
                    <a:pt x="1196" y="627"/>
                  </a:lnTo>
                  <a:lnTo>
                    <a:pt x="1200" y="631"/>
                  </a:lnTo>
                  <a:lnTo>
                    <a:pt x="1206" y="640"/>
                  </a:lnTo>
                  <a:lnTo>
                    <a:pt x="1211" y="648"/>
                  </a:lnTo>
                  <a:lnTo>
                    <a:pt x="1217" y="649"/>
                  </a:lnTo>
                  <a:lnTo>
                    <a:pt x="1224" y="659"/>
                  </a:lnTo>
                  <a:lnTo>
                    <a:pt x="1224" y="668"/>
                  </a:lnTo>
                  <a:lnTo>
                    <a:pt x="1227" y="669"/>
                  </a:lnTo>
                  <a:lnTo>
                    <a:pt x="1230" y="666"/>
                  </a:lnTo>
                  <a:lnTo>
                    <a:pt x="1241" y="663"/>
                  </a:lnTo>
                  <a:lnTo>
                    <a:pt x="1241" y="656"/>
                  </a:lnTo>
                  <a:lnTo>
                    <a:pt x="1244" y="648"/>
                  </a:lnTo>
                  <a:lnTo>
                    <a:pt x="1255" y="648"/>
                  </a:lnTo>
                  <a:lnTo>
                    <a:pt x="1255" y="643"/>
                  </a:lnTo>
                  <a:lnTo>
                    <a:pt x="1259" y="642"/>
                  </a:lnTo>
                  <a:lnTo>
                    <a:pt x="1262" y="633"/>
                  </a:lnTo>
                  <a:lnTo>
                    <a:pt x="1270" y="630"/>
                  </a:lnTo>
                  <a:lnTo>
                    <a:pt x="1271" y="633"/>
                  </a:lnTo>
                  <a:lnTo>
                    <a:pt x="1273" y="625"/>
                  </a:lnTo>
                  <a:lnTo>
                    <a:pt x="1279" y="621"/>
                  </a:lnTo>
                  <a:lnTo>
                    <a:pt x="1281" y="613"/>
                  </a:lnTo>
                  <a:lnTo>
                    <a:pt x="1288" y="608"/>
                  </a:lnTo>
                  <a:lnTo>
                    <a:pt x="1297" y="614"/>
                  </a:lnTo>
                  <a:lnTo>
                    <a:pt x="1299" y="636"/>
                  </a:lnTo>
                  <a:lnTo>
                    <a:pt x="1303" y="634"/>
                  </a:lnTo>
                  <a:lnTo>
                    <a:pt x="1306" y="630"/>
                  </a:lnTo>
                  <a:lnTo>
                    <a:pt x="1314" y="625"/>
                  </a:lnTo>
                  <a:lnTo>
                    <a:pt x="1326" y="624"/>
                  </a:lnTo>
                  <a:lnTo>
                    <a:pt x="1328" y="614"/>
                  </a:lnTo>
                  <a:lnTo>
                    <a:pt x="1334" y="611"/>
                  </a:lnTo>
                  <a:lnTo>
                    <a:pt x="1340" y="614"/>
                  </a:lnTo>
                  <a:lnTo>
                    <a:pt x="1340" y="618"/>
                  </a:lnTo>
                  <a:lnTo>
                    <a:pt x="1335" y="625"/>
                  </a:lnTo>
                  <a:lnTo>
                    <a:pt x="1341" y="639"/>
                  </a:lnTo>
                  <a:lnTo>
                    <a:pt x="1349" y="642"/>
                  </a:lnTo>
                  <a:lnTo>
                    <a:pt x="1358" y="634"/>
                  </a:lnTo>
                  <a:lnTo>
                    <a:pt x="1361" y="627"/>
                  </a:lnTo>
                  <a:lnTo>
                    <a:pt x="1373" y="618"/>
                  </a:lnTo>
                  <a:lnTo>
                    <a:pt x="1378" y="624"/>
                  </a:lnTo>
                  <a:lnTo>
                    <a:pt x="1382" y="628"/>
                  </a:lnTo>
                  <a:lnTo>
                    <a:pt x="1382" y="633"/>
                  </a:lnTo>
                  <a:lnTo>
                    <a:pt x="1387" y="637"/>
                  </a:lnTo>
                  <a:lnTo>
                    <a:pt x="1396" y="639"/>
                  </a:lnTo>
                  <a:lnTo>
                    <a:pt x="1403" y="630"/>
                  </a:lnTo>
                  <a:lnTo>
                    <a:pt x="1410" y="627"/>
                  </a:lnTo>
                  <a:lnTo>
                    <a:pt x="1408" y="622"/>
                  </a:lnTo>
                  <a:lnTo>
                    <a:pt x="1414" y="611"/>
                  </a:lnTo>
                  <a:lnTo>
                    <a:pt x="1411" y="596"/>
                  </a:lnTo>
                  <a:lnTo>
                    <a:pt x="1408" y="593"/>
                  </a:lnTo>
                  <a:lnTo>
                    <a:pt x="1411" y="590"/>
                  </a:lnTo>
                  <a:lnTo>
                    <a:pt x="1429" y="589"/>
                  </a:lnTo>
                  <a:lnTo>
                    <a:pt x="1435" y="589"/>
                  </a:lnTo>
                  <a:lnTo>
                    <a:pt x="1438" y="595"/>
                  </a:lnTo>
                  <a:lnTo>
                    <a:pt x="1444" y="601"/>
                  </a:lnTo>
                  <a:lnTo>
                    <a:pt x="1446" y="608"/>
                  </a:lnTo>
                  <a:lnTo>
                    <a:pt x="1458" y="611"/>
                  </a:lnTo>
                  <a:lnTo>
                    <a:pt x="1461" y="607"/>
                  </a:lnTo>
                  <a:lnTo>
                    <a:pt x="1466" y="605"/>
                  </a:lnTo>
                  <a:lnTo>
                    <a:pt x="1481" y="607"/>
                  </a:lnTo>
                  <a:lnTo>
                    <a:pt x="1484" y="599"/>
                  </a:lnTo>
                  <a:lnTo>
                    <a:pt x="1490" y="602"/>
                  </a:lnTo>
                  <a:lnTo>
                    <a:pt x="1490" y="602"/>
                  </a:lnTo>
                  <a:lnTo>
                    <a:pt x="1495" y="599"/>
                  </a:lnTo>
                  <a:lnTo>
                    <a:pt x="1501" y="602"/>
                  </a:lnTo>
                  <a:lnTo>
                    <a:pt x="1504" y="608"/>
                  </a:lnTo>
                  <a:lnTo>
                    <a:pt x="1514" y="607"/>
                  </a:lnTo>
                  <a:lnTo>
                    <a:pt x="1519" y="604"/>
                  </a:lnTo>
                  <a:lnTo>
                    <a:pt x="1532" y="601"/>
                  </a:lnTo>
                  <a:lnTo>
                    <a:pt x="1539" y="605"/>
                  </a:lnTo>
                  <a:lnTo>
                    <a:pt x="1540" y="608"/>
                  </a:lnTo>
                  <a:lnTo>
                    <a:pt x="1546" y="611"/>
                  </a:lnTo>
                  <a:lnTo>
                    <a:pt x="1554" y="610"/>
                  </a:lnTo>
                  <a:lnTo>
                    <a:pt x="1560" y="614"/>
                  </a:lnTo>
                  <a:lnTo>
                    <a:pt x="1569" y="618"/>
                  </a:lnTo>
                  <a:lnTo>
                    <a:pt x="1578" y="618"/>
                  </a:lnTo>
                  <a:lnTo>
                    <a:pt x="1584" y="618"/>
                  </a:lnTo>
                  <a:lnTo>
                    <a:pt x="1586" y="624"/>
                  </a:lnTo>
                  <a:lnTo>
                    <a:pt x="1592" y="627"/>
                  </a:lnTo>
                  <a:lnTo>
                    <a:pt x="1599" y="627"/>
                  </a:lnTo>
                  <a:lnTo>
                    <a:pt x="1604" y="618"/>
                  </a:lnTo>
                  <a:lnTo>
                    <a:pt x="1613" y="619"/>
                  </a:lnTo>
                  <a:lnTo>
                    <a:pt x="1634" y="616"/>
                  </a:lnTo>
                  <a:lnTo>
                    <a:pt x="1643" y="616"/>
                  </a:lnTo>
                  <a:lnTo>
                    <a:pt x="1651" y="613"/>
                  </a:lnTo>
                  <a:lnTo>
                    <a:pt x="1658" y="618"/>
                  </a:lnTo>
                  <a:lnTo>
                    <a:pt x="1671" y="618"/>
                  </a:lnTo>
                  <a:lnTo>
                    <a:pt x="1680" y="614"/>
                  </a:lnTo>
                  <a:lnTo>
                    <a:pt x="1695" y="619"/>
                  </a:lnTo>
                  <a:lnTo>
                    <a:pt x="1695" y="627"/>
                  </a:lnTo>
                  <a:lnTo>
                    <a:pt x="1693" y="627"/>
                  </a:lnTo>
                  <a:lnTo>
                    <a:pt x="1696" y="636"/>
                  </a:lnTo>
                  <a:lnTo>
                    <a:pt x="1698" y="646"/>
                  </a:lnTo>
                  <a:lnTo>
                    <a:pt x="1698" y="649"/>
                  </a:lnTo>
                  <a:lnTo>
                    <a:pt x="1704" y="648"/>
                  </a:lnTo>
                  <a:lnTo>
                    <a:pt x="1710" y="654"/>
                  </a:lnTo>
                  <a:lnTo>
                    <a:pt x="1722" y="652"/>
                  </a:lnTo>
                  <a:lnTo>
                    <a:pt x="1725" y="660"/>
                  </a:lnTo>
                  <a:lnTo>
                    <a:pt x="1718" y="662"/>
                  </a:lnTo>
                  <a:lnTo>
                    <a:pt x="1715" y="668"/>
                  </a:lnTo>
                  <a:lnTo>
                    <a:pt x="1707" y="672"/>
                  </a:lnTo>
                  <a:lnTo>
                    <a:pt x="1710" y="675"/>
                  </a:lnTo>
                  <a:lnTo>
                    <a:pt x="1707" y="680"/>
                  </a:lnTo>
                  <a:lnTo>
                    <a:pt x="1712" y="681"/>
                  </a:lnTo>
                  <a:lnTo>
                    <a:pt x="1713" y="686"/>
                  </a:lnTo>
                  <a:lnTo>
                    <a:pt x="1716" y="690"/>
                  </a:lnTo>
                  <a:lnTo>
                    <a:pt x="1722" y="690"/>
                  </a:lnTo>
                  <a:lnTo>
                    <a:pt x="1724" y="695"/>
                  </a:lnTo>
                  <a:lnTo>
                    <a:pt x="1734" y="694"/>
                  </a:lnTo>
                  <a:lnTo>
                    <a:pt x="1737" y="698"/>
                  </a:lnTo>
                  <a:lnTo>
                    <a:pt x="1739" y="703"/>
                  </a:lnTo>
                  <a:lnTo>
                    <a:pt x="1743" y="704"/>
                  </a:lnTo>
                  <a:lnTo>
                    <a:pt x="1746" y="700"/>
                  </a:lnTo>
                  <a:lnTo>
                    <a:pt x="1748" y="692"/>
                  </a:lnTo>
                  <a:lnTo>
                    <a:pt x="1751" y="689"/>
                  </a:lnTo>
                  <a:lnTo>
                    <a:pt x="1752" y="689"/>
                  </a:lnTo>
                  <a:lnTo>
                    <a:pt x="1759" y="694"/>
                  </a:lnTo>
                  <a:lnTo>
                    <a:pt x="1763" y="703"/>
                  </a:lnTo>
                  <a:lnTo>
                    <a:pt x="1771" y="706"/>
                  </a:lnTo>
                  <a:lnTo>
                    <a:pt x="1769" y="715"/>
                  </a:lnTo>
                  <a:lnTo>
                    <a:pt x="1766" y="716"/>
                  </a:lnTo>
                  <a:lnTo>
                    <a:pt x="1771" y="725"/>
                  </a:lnTo>
                  <a:lnTo>
                    <a:pt x="1772" y="725"/>
                  </a:lnTo>
                  <a:lnTo>
                    <a:pt x="1775" y="721"/>
                  </a:lnTo>
                  <a:lnTo>
                    <a:pt x="1781" y="718"/>
                  </a:lnTo>
                  <a:lnTo>
                    <a:pt x="1792" y="724"/>
                  </a:lnTo>
                  <a:lnTo>
                    <a:pt x="1796" y="724"/>
                  </a:lnTo>
                  <a:lnTo>
                    <a:pt x="1801" y="733"/>
                  </a:lnTo>
                  <a:lnTo>
                    <a:pt x="1800" y="738"/>
                  </a:lnTo>
                  <a:lnTo>
                    <a:pt x="1807" y="753"/>
                  </a:lnTo>
                  <a:lnTo>
                    <a:pt x="1821" y="762"/>
                  </a:lnTo>
                  <a:lnTo>
                    <a:pt x="1821" y="762"/>
                  </a:lnTo>
                  <a:lnTo>
                    <a:pt x="1821" y="771"/>
                  </a:lnTo>
                  <a:lnTo>
                    <a:pt x="1822" y="779"/>
                  </a:lnTo>
                  <a:lnTo>
                    <a:pt x="1824" y="791"/>
                  </a:lnTo>
                  <a:lnTo>
                    <a:pt x="1828" y="798"/>
                  </a:lnTo>
                  <a:lnTo>
                    <a:pt x="1828" y="804"/>
                  </a:lnTo>
                  <a:lnTo>
                    <a:pt x="1836" y="812"/>
                  </a:lnTo>
                  <a:lnTo>
                    <a:pt x="1841" y="811"/>
                  </a:lnTo>
                  <a:lnTo>
                    <a:pt x="1844" y="812"/>
                  </a:lnTo>
                  <a:lnTo>
                    <a:pt x="1845" y="821"/>
                  </a:lnTo>
                  <a:lnTo>
                    <a:pt x="1844" y="824"/>
                  </a:lnTo>
                  <a:lnTo>
                    <a:pt x="1848" y="829"/>
                  </a:lnTo>
                  <a:lnTo>
                    <a:pt x="1848" y="836"/>
                  </a:lnTo>
                  <a:lnTo>
                    <a:pt x="1844" y="841"/>
                  </a:lnTo>
                  <a:lnTo>
                    <a:pt x="1842" y="846"/>
                  </a:lnTo>
                  <a:lnTo>
                    <a:pt x="1844" y="852"/>
                  </a:lnTo>
                  <a:lnTo>
                    <a:pt x="1839" y="856"/>
                  </a:lnTo>
                  <a:lnTo>
                    <a:pt x="1837" y="862"/>
                  </a:lnTo>
                  <a:lnTo>
                    <a:pt x="1841" y="876"/>
                  </a:lnTo>
                  <a:lnTo>
                    <a:pt x="1839" y="882"/>
                  </a:lnTo>
                  <a:lnTo>
                    <a:pt x="1844" y="894"/>
                  </a:lnTo>
                  <a:lnTo>
                    <a:pt x="1845" y="897"/>
                  </a:lnTo>
                  <a:lnTo>
                    <a:pt x="1853" y="914"/>
                  </a:lnTo>
                  <a:lnTo>
                    <a:pt x="1866" y="921"/>
                  </a:lnTo>
                  <a:lnTo>
                    <a:pt x="1868" y="923"/>
                  </a:lnTo>
                  <a:lnTo>
                    <a:pt x="1865" y="925"/>
                  </a:lnTo>
                  <a:lnTo>
                    <a:pt x="1868" y="934"/>
                  </a:lnTo>
                  <a:lnTo>
                    <a:pt x="1865" y="937"/>
                  </a:lnTo>
                  <a:lnTo>
                    <a:pt x="1865" y="943"/>
                  </a:lnTo>
                  <a:lnTo>
                    <a:pt x="1862" y="949"/>
                  </a:lnTo>
                  <a:lnTo>
                    <a:pt x="1862" y="956"/>
                  </a:lnTo>
                  <a:lnTo>
                    <a:pt x="1863" y="959"/>
                  </a:lnTo>
                  <a:lnTo>
                    <a:pt x="1869" y="966"/>
                  </a:lnTo>
                  <a:lnTo>
                    <a:pt x="1871" y="970"/>
                  </a:lnTo>
                  <a:lnTo>
                    <a:pt x="1869" y="975"/>
                  </a:lnTo>
                  <a:lnTo>
                    <a:pt x="1860" y="979"/>
                  </a:lnTo>
                  <a:lnTo>
                    <a:pt x="1850" y="981"/>
                  </a:lnTo>
                  <a:lnTo>
                    <a:pt x="1845" y="982"/>
                  </a:lnTo>
                  <a:lnTo>
                    <a:pt x="1848" y="988"/>
                  </a:lnTo>
                  <a:lnTo>
                    <a:pt x="1839" y="994"/>
                  </a:lnTo>
                  <a:lnTo>
                    <a:pt x="1841" y="999"/>
                  </a:lnTo>
                  <a:lnTo>
                    <a:pt x="1834" y="1001"/>
                  </a:lnTo>
                  <a:lnTo>
                    <a:pt x="1834" y="1014"/>
                  </a:lnTo>
                  <a:lnTo>
                    <a:pt x="1842" y="1017"/>
                  </a:lnTo>
                  <a:lnTo>
                    <a:pt x="1841" y="1017"/>
                  </a:lnTo>
                  <a:lnTo>
                    <a:pt x="1834" y="1020"/>
                  </a:lnTo>
                  <a:lnTo>
                    <a:pt x="1833" y="1025"/>
                  </a:lnTo>
                  <a:lnTo>
                    <a:pt x="1828" y="1026"/>
                  </a:lnTo>
                  <a:lnTo>
                    <a:pt x="1819" y="1034"/>
                  </a:lnTo>
                  <a:lnTo>
                    <a:pt x="1816" y="1037"/>
                  </a:lnTo>
                  <a:lnTo>
                    <a:pt x="1810" y="1039"/>
                  </a:lnTo>
                  <a:lnTo>
                    <a:pt x="1813" y="1043"/>
                  </a:lnTo>
                  <a:lnTo>
                    <a:pt x="1807" y="1055"/>
                  </a:lnTo>
                  <a:lnTo>
                    <a:pt x="1800" y="1054"/>
                  </a:lnTo>
                  <a:lnTo>
                    <a:pt x="1800" y="1049"/>
                  </a:lnTo>
                  <a:lnTo>
                    <a:pt x="1792" y="1049"/>
                  </a:lnTo>
                  <a:lnTo>
                    <a:pt x="1789" y="1052"/>
                  </a:lnTo>
                  <a:lnTo>
                    <a:pt x="1780" y="1052"/>
                  </a:lnTo>
                  <a:lnTo>
                    <a:pt x="1780" y="1060"/>
                  </a:lnTo>
                  <a:lnTo>
                    <a:pt x="1783" y="1063"/>
                  </a:lnTo>
                  <a:lnTo>
                    <a:pt x="1781" y="1069"/>
                  </a:lnTo>
                  <a:lnTo>
                    <a:pt x="1775" y="1069"/>
                  </a:lnTo>
                  <a:lnTo>
                    <a:pt x="1774" y="1073"/>
                  </a:lnTo>
                  <a:lnTo>
                    <a:pt x="1769" y="1078"/>
                  </a:lnTo>
                  <a:lnTo>
                    <a:pt x="1765" y="1078"/>
                  </a:lnTo>
                  <a:lnTo>
                    <a:pt x="1759" y="1073"/>
                  </a:lnTo>
                  <a:lnTo>
                    <a:pt x="1749" y="1083"/>
                  </a:lnTo>
                  <a:lnTo>
                    <a:pt x="1749" y="1086"/>
                  </a:lnTo>
                  <a:lnTo>
                    <a:pt x="1763" y="1098"/>
                  </a:lnTo>
                  <a:lnTo>
                    <a:pt x="1763" y="1102"/>
                  </a:lnTo>
                  <a:lnTo>
                    <a:pt x="1769" y="1107"/>
                  </a:lnTo>
                  <a:lnTo>
                    <a:pt x="1769" y="1111"/>
                  </a:lnTo>
                  <a:lnTo>
                    <a:pt x="1772" y="1113"/>
                  </a:lnTo>
                  <a:lnTo>
                    <a:pt x="1774" y="1128"/>
                  </a:lnTo>
                  <a:lnTo>
                    <a:pt x="1780" y="1137"/>
                  </a:lnTo>
                  <a:lnTo>
                    <a:pt x="1786" y="1134"/>
                  </a:lnTo>
                  <a:lnTo>
                    <a:pt x="1792" y="1139"/>
                  </a:lnTo>
                  <a:lnTo>
                    <a:pt x="1795" y="1146"/>
                  </a:lnTo>
                  <a:lnTo>
                    <a:pt x="1801" y="1145"/>
                  </a:lnTo>
                  <a:lnTo>
                    <a:pt x="1810" y="1160"/>
                  </a:lnTo>
                  <a:lnTo>
                    <a:pt x="1816" y="1168"/>
                  </a:lnTo>
                  <a:lnTo>
                    <a:pt x="1821" y="1178"/>
                  </a:lnTo>
                  <a:lnTo>
                    <a:pt x="1821" y="1184"/>
                  </a:lnTo>
                  <a:lnTo>
                    <a:pt x="1825" y="1186"/>
                  </a:lnTo>
                  <a:lnTo>
                    <a:pt x="1822" y="1192"/>
                  </a:lnTo>
                  <a:lnTo>
                    <a:pt x="1825" y="1197"/>
                  </a:lnTo>
                  <a:lnTo>
                    <a:pt x="1818" y="1204"/>
                  </a:lnTo>
                  <a:lnTo>
                    <a:pt x="1816" y="1207"/>
                  </a:lnTo>
                  <a:lnTo>
                    <a:pt x="1821" y="1215"/>
                  </a:lnTo>
                  <a:lnTo>
                    <a:pt x="1822" y="1216"/>
                  </a:lnTo>
                  <a:lnTo>
                    <a:pt x="1816" y="1230"/>
                  </a:lnTo>
                  <a:lnTo>
                    <a:pt x="1810" y="1232"/>
                  </a:lnTo>
                  <a:lnTo>
                    <a:pt x="1803" y="1227"/>
                  </a:lnTo>
                  <a:lnTo>
                    <a:pt x="1800" y="1233"/>
                  </a:lnTo>
                  <a:lnTo>
                    <a:pt x="1798" y="1245"/>
                  </a:lnTo>
                  <a:lnTo>
                    <a:pt x="1798" y="1254"/>
                  </a:lnTo>
                  <a:lnTo>
                    <a:pt x="1790" y="1259"/>
                  </a:lnTo>
                  <a:lnTo>
                    <a:pt x="1790" y="1265"/>
                  </a:lnTo>
                  <a:lnTo>
                    <a:pt x="1795" y="1277"/>
                  </a:lnTo>
                  <a:lnTo>
                    <a:pt x="1800" y="1283"/>
                  </a:lnTo>
                  <a:lnTo>
                    <a:pt x="1804" y="1286"/>
                  </a:lnTo>
                  <a:lnTo>
                    <a:pt x="1804" y="1292"/>
                  </a:lnTo>
                  <a:lnTo>
                    <a:pt x="1807" y="1294"/>
                  </a:lnTo>
                  <a:lnTo>
                    <a:pt x="1813" y="1298"/>
                  </a:lnTo>
                  <a:lnTo>
                    <a:pt x="1818" y="1297"/>
                  </a:lnTo>
                  <a:lnTo>
                    <a:pt x="1819" y="1304"/>
                  </a:lnTo>
                  <a:lnTo>
                    <a:pt x="1818" y="1311"/>
                  </a:lnTo>
                  <a:lnTo>
                    <a:pt x="1819" y="1312"/>
                  </a:lnTo>
                  <a:lnTo>
                    <a:pt x="1815" y="1320"/>
                  </a:lnTo>
                  <a:lnTo>
                    <a:pt x="1821" y="1323"/>
                  </a:lnTo>
                  <a:lnTo>
                    <a:pt x="1813" y="1336"/>
                  </a:lnTo>
                  <a:lnTo>
                    <a:pt x="1813" y="1338"/>
                  </a:lnTo>
                  <a:lnTo>
                    <a:pt x="1816" y="1344"/>
                  </a:lnTo>
                  <a:lnTo>
                    <a:pt x="1813" y="1353"/>
                  </a:lnTo>
                  <a:lnTo>
                    <a:pt x="1813" y="1361"/>
                  </a:lnTo>
                  <a:lnTo>
                    <a:pt x="1807" y="1380"/>
                  </a:lnTo>
                  <a:lnTo>
                    <a:pt x="1807" y="1388"/>
                  </a:lnTo>
                  <a:lnTo>
                    <a:pt x="1804" y="1394"/>
                  </a:lnTo>
                  <a:lnTo>
                    <a:pt x="1804" y="1399"/>
                  </a:lnTo>
                  <a:lnTo>
                    <a:pt x="1801" y="1403"/>
                  </a:lnTo>
                  <a:lnTo>
                    <a:pt x="1818" y="1415"/>
                  </a:lnTo>
                  <a:lnTo>
                    <a:pt x="1821" y="1415"/>
                  </a:lnTo>
                  <a:lnTo>
                    <a:pt x="1824" y="1423"/>
                  </a:lnTo>
                  <a:lnTo>
                    <a:pt x="1821" y="1432"/>
                  </a:lnTo>
                  <a:lnTo>
                    <a:pt x="1819" y="1429"/>
                  </a:lnTo>
                  <a:lnTo>
                    <a:pt x="1812" y="1434"/>
                  </a:lnTo>
                  <a:lnTo>
                    <a:pt x="1809" y="1432"/>
                  </a:lnTo>
                  <a:lnTo>
                    <a:pt x="1801" y="1434"/>
                  </a:lnTo>
                  <a:lnTo>
                    <a:pt x="1798" y="1441"/>
                  </a:lnTo>
                  <a:lnTo>
                    <a:pt x="1793" y="1437"/>
                  </a:lnTo>
                  <a:lnTo>
                    <a:pt x="1795" y="1432"/>
                  </a:lnTo>
                  <a:lnTo>
                    <a:pt x="1787" y="1429"/>
                  </a:lnTo>
                  <a:lnTo>
                    <a:pt x="1777" y="1429"/>
                  </a:lnTo>
                  <a:lnTo>
                    <a:pt x="1774" y="1426"/>
                  </a:lnTo>
                  <a:lnTo>
                    <a:pt x="1766" y="1418"/>
                  </a:lnTo>
                  <a:lnTo>
                    <a:pt x="1762" y="1420"/>
                  </a:lnTo>
                  <a:lnTo>
                    <a:pt x="1752" y="1417"/>
                  </a:lnTo>
                  <a:lnTo>
                    <a:pt x="1751" y="1411"/>
                  </a:lnTo>
                  <a:lnTo>
                    <a:pt x="1743" y="1406"/>
                  </a:lnTo>
                  <a:lnTo>
                    <a:pt x="1737" y="1403"/>
                  </a:lnTo>
                  <a:lnTo>
                    <a:pt x="1733" y="1405"/>
                  </a:lnTo>
                  <a:lnTo>
                    <a:pt x="1728" y="1405"/>
                  </a:lnTo>
                  <a:lnTo>
                    <a:pt x="1725" y="1408"/>
                  </a:lnTo>
                  <a:lnTo>
                    <a:pt x="1730" y="1417"/>
                  </a:lnTo>
                  <a:lnTo>
                    <a:pt x="1734" y="1418"/>
                  </a:lnTo>
                  <a:lnTo>
                    <a:pt x="1737" y="1428"/>
                  </a:lnTo>
                  <a:lnTo>
                    <a:pt x="1733" y="1432"/>
                  </a:lnTo>
                  <a:lnTo>
                    <a:pt x="1736" y="1444"/>
                  </a:lnTo>
                  <a:lnTo>
                    <a:pt x="1725" y="1458"/>
                  </a:lnTo>
                  <a:lnTo>
                    <a:pt x="1730" y="1464"/>
                  </a:lnTo>
                  <a:lnTo>
                    <a:pt x="1731" y="1467"/>
                  </a:lnTo>
                  <a:lnTo>
                    <a:pt x="1725" y="1473"/>
                  </a:lnTo>
                  <a:lnTo>
                    <a:pt x="1707" y="1476"/>
                  </a:lnTo>
                  <a:lnTo>
                    <a:pt x="1701" y="1487"/>
                  </a:lnTo>
                  <a:lnTo>
                    <a:pt x="1698" y="1494"/>
                  </a:lnTo>
                  <a:lnTo>
                    <a:pt x="1692" y="1505"/>
                  </a:lnTo>
                  <a:lnTo>
                    <a:pt x="1684" y="1504"/>
                  </a:lnTo>
                  <a:lnTo>
                    <a:pt x="1681" y="1502"/>
                  </a:lnTo>
                  <a:lnTo>
                    <a:pt x="1677" y="1507"/>
                  </a:lnTo>
                  <a:lnTo>
                    <a:pt x="1675" y="1517"/>
                  </a:lnTo>
                  <a:lnTo>
                    <a:pt x="1668" y="1520"/>
                  </a:lnTo>
                  <a:lnTo>
                    <a:pt x="1663" y="1526"/>
                  </a:lnTo>
                  <a:lnTo>
                    <a:pt x="1664" y="1534"/>
                  </a:lnTo>
                  <a:lnTo>
                    <a:pt x="1658" y="1535"/>
                  </a:lnTo>
                  <a:lnTo>
                    <a:pt x="1654" y="1542"/>
                  </a:lnTo>
                  <a:lnTo>
                    <a:pt x="1645" y="1551"/>
                  </a:lnTo>
                  <a:lnTo>
                    <a:pt x="1643" y="1554"/>
                  </a:lnTo>
                  <a:lnTo>
                    <a:pt x="1637" y="1554"/>
                  </a:lnTo>
                  <a:lnTo>
                    <a:pt x="1640" y="1557"/>
                  </a:lnTo>
                  <a:lnTo>
                    <a:pt x="1636" y="1569"/>
                  </a:lnTo>
                  <a:lnTo>
                    <a:pt x="1640" y="1572"/>
                  </a:lnTo>
                  <a:lnTo>
                    <a:pt x="1643" y="1587"/>
                  </a:lnTo>
                  <a:lnTo>
                    <a:pt x="1652" y="1592"/>
                  </a:lnTo>
                  <a:lnTo>
                    <a:pt x="1654" y="1595"/>
                  </a:lnTo>
                  <a:lnTo>
                    <a:pt x="1660" y="1598"/>
                  </a:lnTo>
                  <a:lnTo>
                    <a:pt x="1658" y="1601"/>
                  </a:lnTo>
                  <a:lnTo>
                    <a:pt x="1646" y="1604"/>
                  </a:lnTo>
                  <a:lnTo>
                    <a:pt x="1648" y="1608"/>
                  </a:lnTo>
                  <a:lnTo>
                    <a:pt x="1646" y="1616"/>
                  </a:lnTo>
                  <a:lnTo>
                    <a:pt x="1643" y="1621"/>
                  </a:lnTo>
                  <a:lnTo>
                    <a:pt x="1634" y="1624"/>
                  </a:lnTo>
                  <a:lnTo>
                    <a:pt x="1630" y="1621"/>
                  </a:lnTo>
                  <a:lnTo>
                    <a:pt x="1631" y="1630"/>
                  </a:lnTo>
                  <a:lnTo>
                    <a:pt x="1634" y="1639"/>
                  </a:lnTo>
                  <a:lnTo>
                    <a:pt x="1631" y="1640"/>
                  </a:lnTo>
                  <a:lnTo>
                    <a:pt x="1631" y="1645"/>
                  </a:lnTo>
                  <a:lnTo>
                    <a:pt x="1630" y="1656"/>
                  </a:lnTo>
                  <a:lnTo>
                    <a:pt x="1625" y="1665"/>
                  </a:lnTo>
                  <a:lnTo>
                    <a:pt x="1617" y="1660"/>
                  </a:lnTo>
                  <a:lnTo>
                    <a:pt x="1608" y="1660"/>
                  </a:lnTo>
                  <a:lnTo>
                    <a:pt x="1607" y="1663"/>
                  </a:lnTo>
                  <a:lnTo>
                    <a:pt x="1602" y="1665"/>
                  </a:lnTo>
                  <a:lnTo>
                    <a:pt x="1599" y="1669"/>
                  </a:lnTo>
                  <a:lnTo>
                    <a:pt x="1589" y="1675"/>
                  </a:lnTo>
                  <a:lnTo>
                    <a:pt x="1587" y="1678"/>
                  </a:lnTo>
                  <a:lnTo>
                    <a:pt x="1586" y="1678"/>
                  </a:lnTo>
                  <a:lnTo>
                    <a:pt x="1583" y="1684"/>
                  </a:lnTo>
                  <a:lnTo>
                    <a:pt x="1586" y="1691"/>
                  </a:lnTo>
                  <a:lnTo>
                    <a:pt x="1590" y="1694"/>
                  </a:lnTo>
                  <a:lnTo>
                    <a:pt x="1592" y="1703"/>
                  </a:lnTo>
                  <a:lnTo>
                    <a:pt x="1595" y="1712"/>
                  </a:lnTo>
                  <a:lnTo>
                    <a:pt x="1598" y="1712"/>
                  </a:lnTo>
                  <a:lnTo>
                    <a:pt x="1601" y="1718"/>
                  </a:lnTo>
                  <a:lnTo>
                    <a:pt x="1608" y="1724"/>
                  </a:lnTo>
                  <a:lnTo>
                    <a:pt x="1608" y="1727"/>
                  </a:lnTo>
                  <a:lnTo>
                    <a:pt x="1604" y="1739"/>
                  </a:lnTo>
                  <a:lnTo>
                    <a:pt x="1592" y="1739"/>
                  </a:lnTo>
                  <a:lnTo>
                    <a:pt x="1589" y="1742"/>
                  </a:lnTo>
                  <a:lnTo>
                    <a:pt x="1581" y="1739"/>
                  </a:lnTo>
                  <a:lnTo>
                    <a:pt x="1570" y="1745"/>
                  </a:lnTo>
                  <a:lnTo>
                    <a:pt x="1558" y="1745"/>
                  </a:lnTo>
                  <a:lnTo>
                    <a:pt x="1555" y="1739"/>
                  </a:lnTo>
                  <a:lnTo>
                    <a:pt x="1546" y="1741"/>
                  </a:lnTo>
                  <a:lnTo>
                    <a:pt x="1539" y="1744"/>
                  </a:lnTo>
                  <a:lnTo>
                    <a:pt x="1532" y="1744"/>
                  </a:lnTo>
                  <a:lnTo>
                    <a:pt x="1526" y="1747"/>
                  </a:lnTo>
                  <a:lnTo>
                    <a:pt x="1522" y="1747"/>
                  </a:lnTo>
                  <a:lnTo>
                    <a:pt x="1511" y="1756"/>
                  </a:lnTo>
                  <a:lnTo>
                    <a:pt x="1505" y="1757"/>
                  </a:lnTo>
                  <a:lnTo>
                    <a:pt x="1502" y="1763"/>
                  </a:lnTo>
                  <a:lnTo>
                    <a:pt x="1498" y="1760"/>
                  </a:lnTo>
                  <a:lnTo>
                    <a:pt x="1496" y="1748"/>
                  </a:lnTo>
                  <a:lnTo>
                    <a:pt x="1488" y="1744"/>
                  </a:lnTo>
                  <a:lnTo>
                    <a:pt x="1479" y="1744"/>
                  </a:lnTo>
                  <a:lnTo>
                    <a:pt x="1473" y="1747"/>
                  </a:lnTo>
                  <a:lnTo>
                    <a:pt x="1467" y="1760"/>
                  </a:lnTo>
                  <a:lnTo>
                    <a:pt x="1458" y="1762"/>
                  </a:lnTo>
                  <a:lnTo>
                    <a:pt x="1454" y="1766"/>
                  </a:lnTo>
                  <a:lnTo>
                    <a:pt x="1446" y="1768"/>
                  </a:lnTo>
                  <a:lnTo>
                    <a:pt x="1443" y="1770"/>
                  </a:lnTo>
                  <a:lnTo>
                    <a:pt x="1443" y="1774"/>
                  </a:lnTo>
                  <a:lnTo>
                    <a:pt x="1434" y="1777"/>
                  </a:lnTo>
                  <a:lnTo>
                    <a:pt x="1431" y="1782"/>
                  </a:lnTo>
                  <a:lnTo>
                    <a:pt x="1420" y="1783"/>
                  </a:lnTo>
                  <a:lnTo>
                    <a:pt x="1419" y="1788"/>
                  </a:lnTo>
                  <a:lnTo>
                    <a:pt x="1419" y="1788"/>
                  </a:lnTo>
                  <a:lnTo>
                    <a:pt x="1419" y="1783"/>
                  </a:lnTo>
                  <a:lnTo>
                    <a:pt x="1417" y="1779"/>
                  </a:lnTo>
                  <a:lnTo>
                    <a:pt x="1410" y="1774"/>
                  </a:lnTo>
                  <a:lnTo>
                    <a:pt x="1411" y="1779"/>
                  </a:lnTo>
                  <a:lnTo>
                    <a:pt x="1403" y="1785"/>
                  </a:lnTo>
                  <a:lnTo>
                    <a:pt x="1400" y="1777"/>
                  </a:lnTo>
                  <a:lnTo>
                    <a:pt x="1391" y="1774"/>
                  </a:lnTo>
                  <a:lnTo>
                    <a:pt x="1393" y="1771"/>
                  </a:lnTo>
                  <a:lnTo>
                    <a:pt x="1391" y="1759"/>
                  </a:lnTo>
                  <a:lnTo>
                    <a:pt x="1376" y="1750"/>
                  </a:lnTo>
                  <a:lnTo>
                    <a:pt x="1370" y="1750"/>
                  </a:lnTo>
                  <a:lnTo>
                    <a:pt x="1369" y="1750"/>
                  </a:lnTo>
                  <a:lnTo>
                    <a:pt x="1369" y="1748"/>
                  </a:lnTo>
                  <a:lnTo>
                    <a:pt x="1366" y="1735"/>
                  </a:lnTo>
                  <a:lnTo>
                    <a:pt x="1359" y="1730"/>
                  </a:lnTo>
                  <a:lnTo>
                    <a:pt x="1355" y="1722"/>
                  </a:lnTo>
                  <a:lnTo>
                    <a:pt x="1347" y="1721"/>
                  </a:lnTo>
                  <a:lnTo>
                    <a:pt x="1344" y="1715"/>
                  </a:lnTo>
                  <a:lnTo>
                    <a:pt x="1340" y="1712"/>
                  </a:lnTo>
                  <a:lnTo>
                    <a:pt x="1337" y="1704"/>
                  </a:lnTo>
                  <a:lnTo>
                    <a:pt x="1328" y="1701"/>
                  </a:lnTo>
                  <a:lnTo>
                    <a:pt x="1326" y="1698"/>
                  </a:lnTo>
                  <a:lnTo>
                    <a:pt x="1314" y="1698"/>
                  </a:lnTo>
                  <a:lnTo>
                    <a:pt x="1314" y="1701"/>
                  </a:lnTo>
                  <a:lnTo>
                    <a:pt x="1314" y="1697"/>
                  </a:lnTo>
                  <a:lnTo>
                    <a:pt x="1305" y="1697"/>
                  </a:lnTo>
                  <a:lnTo>
                    <a:pt x="1296" y="1691"/>
                  </a:lnTo>
                  <a:lnTo>
                    <a:pt x="1293" y="1692"/>
                  </a:lnTo>
                  <a:lnTo>
                    <a:pt x="1282" y="1701"/>
                  </a:lnTo>
                  <a:lnTo>
                    <a:pt x="1277" y="1700"/>
                  </a:lnTo>
                  <a:lnTo>
                    <a:pt x="1276" y="1686"/>
                  </a:lnTo>
                  <a:lnTo>
                    <a:pt x="1262" y="1691"/>
                  </a:lnTo>
                  <a:lnTo>
                    <a:pt x="1244" y="1698"/>
                  </a:lnTo>
                  <a:lnTo>
                    <a:pt x="1243" y="1701"/>
                  </a:lnTo>
                  <a:lnTo>
                    <a:pt x="1241" y="1701"/>
                  </a:lnTo>
                  <a:lnTo>
                    <a:pt x="1240" y="1709"/>
                  </a:lnTo>
                  <a:lnTo>
                    <a:pt x="1233" y="1710"/>
                  </a:lnTo>
                  <a:lnTo>
                    <a:pt x="1229" y="1710"/>
                  </a:lnTo>
                  <a:lnTo>
                    <a:pt x="1224" y="1706"/>
                  </a:lnTo>
                  <a:lnTo>
                    <a:pt x="1215" y="1713"/>
                  </a:lnTo>
                  <a:lnTo>
                    <a:pt x="1203" y="1716"/>
                  </a:lnTo>
                  <a:lnTo>
                    <a:pt x="1205" y="1722"/>
                  </a:lnTo>
                  <a:lnTo>
                    <a:pt x="1205" y="1732"/>
                  </a:lnTo>
                  <a:lnTo>
                    <a:pt x="1208" y="1736"/>
                  </a:lnTo>
                  <a:lnTo>
                    <a:pt x="1205" y="1742"/>
                  </a:lnTo>
                  <a:lnTo>
                    <a:pt x="1209" y="1745"/>
                  </a:lnTo>
                  <a:lnTo>
                    <a:pt x="1208" y="1756"/>
                  </a:lnTo>
                  <a:lnTo>
                    <a:pt x="1212" y="1763"/>
                  </a:lnTo>
                  <a:lnTo>
                    <a:pt x="1215" y="1763"/>
                  </a:lnTo>
                  <a:lnTo>
                    <a:pt x="1215" y="1771"/>
                  </a:lnTo>
                  <a:lnTo>
                    <a:pt x="1220" y="1783"/>
                  </a:lnTo>
                  <a:lnTo>
                    <a:pt x="1220" y="1788"/>
                  </a:lnTo>
                  <a:lnTo>
                    <a:pt x="1211" y="1785"/>
                  </a:lnTo>
                  <a:lnTo>
                    <a:pt x="1203" y="1789"/>
                  </a:lnTo>
                  <a:lnTo>
                    <a:pt x="1202" y="1792"/>
                  </a:lnTo>
                  <a:lnTo>
                    <a:pt x="1208" y="1794"/>
                  </a:lnTo>
                  <a:lnTo>
                    <a:pt x="1206" y="1800"/>
                  </a:lnTo>
                  <a:lnTo>
                    <a:pt x="1214" y="1806"/>
                  </a:lnTo>
                  <a:lnTo>
                    <a:pt x="1218" y="1809"/>
                  </a:lnTo>
                  <a:lnTo>
                    <a:pt x="1218" y="1817"/>
                  </a:lnTo>
                  <a:lnTo>
                    <a:pt x="1214" y="1821"/>
                  </a:lnTo>
                  <a:lnTo>
                    <a:pt x="1206" y="1823"/>
                  </a:lnTo>
                  <a:lnTo>
                    <a:pt x="1202" y="1821"/>
                  </a:lnTo>
                  <a:lnTo>
                    <a:pt x="1200" y="1827"/>
                  </a:lnTo>
                  <a:lnTo>
                    <a:pt x="1199" y="1827"/>
                  </a:lnTo>
                  <a:lnTo>
                    <a:pt x="1197" y="1839"/>
                  </a:lnTo>
                  <a:lnTo>
                    <a:pt x="1191" y="1839"/>
                  </a:lnTo>
                  <a:lnTo>
                    <a:pt x="1182" y="1844"/>
                  </a:lnTo>
                  <a:lnTo>
                    <a:pt x="1180" y="1841"/>
                  </a:lnTo>
                  <a:lnTo>
                    <a:pt x="1176" y="1842"/>
                  </a:lnTo>
                  <a:lnTo>
                    <a:pt x="1174" y="1846"/>
                  </a:lnTo>
                  <a:lnTo>
                    <a:pt x="1173" y="1858"/>
                  </a:lnTo>
                  <a:lnTo>
                    <a:pt x="1176" y="1865"/>
                  </a:lnTo>
                  <a:lnTo>
                    <a:pt x="1174" y="1868"/>
                  </a:lnTo>
                  <a:lnTo>
                    <a:pt x="1171" y="1868"/>
                  </a:lnTo>
                  <a:lnTo>
                    <a:pt x="1161" y="1873"/>
                  </a:lnTo>
                  <a:lnTo>
                    <a:pt x="1153" y="1871"/>
                  </a:lnTo>
                  <a:lnTo>
                    <a:pt x="1139" y="1877"/>
                  </a:lnTo>
                  <a:lnTo>
                    <a:pt x="1135" y="1885"/>
                  </a:lnTo>
                  <a:lnTo>
                    <a:pt x="1141" y="1885"/>
                  </a:lnTo>
                  <a:lnTo>
                    <a:pt x="1141" y="1888"/>
                  </a:lnTo>
                  <a:lnTo>
                    <a:pt x="1138" y="1891"/>
                  </a:lnTo>
                  <a:lnTo>
                    <a:pt x="1138" y="1896"/>
                  </a:lnTo>
                  <a:lnTo>
                    <a:pt x="1142" y="1899"/>
                  </a:lnTo>
                  <a:lnTo>
                    <a:pt x="1147" y="1903"/>
                  </a:lnTo>
                  <a:lnTo>
                    <a:pt x="1152" y="1903"/>
                  </a:lnTo>
                  <a:lnTo>
                    <a:pt x="1147" y="1915"/>
                  </a:lnTo>
                  <a:lnTo>
                    <a:pt x="1147" y="1923"/>
                  </a:lnTo>
                  <a:lnTo>
                    <a:pt x="1138" y="1920"/>
                  </a:lnTo>
                  <a:lnTo>
                    <a:pt x="1135" y="1926"/>
                  </a:lnTo>
                  <a:lnTo>
                    <a:pt x="1138" y="1928"/>
                  </a:lnTo>
                  <a:lnTo>
                    <a:pt x="1136" y="1934"/>
                  </a:lnTo>
                  <a:lnTo>
                    <a:pt x="1132" y="1938"/>
                  </a:lnTo>
                  <a:lnTo>
                    <a:pt x="1130" y="1943"/>
                  </a:lnTo>
                  <a:lnTo>
                    <a:pt x="1126" y="1941"/>
                  </a:lnTo>
                  <a:lnTo>
                    <a:pt x="1121" y="1937"/>
                  </a:lnTo>
                  <a:lnTo>
                    <a:pt x="1117" y="1946"/>
                  </a:lnTo>
                  <a:lnTo>
                    <a:pt x="1109" y="1947"/>
                  </a:lnTo>
                  <a:lnTo>
                    <a:pt x="1106" y="1950"/>
                  </a:lnTo>
                  <a:lnTo>
                    <a:pt x="1106" y="1956"/>
                  </a:lnTo>
                  <a:lnTo>
                    <a:pt x="1098" y="1960"/>
                  </a:lnTo>
                  <a:lnTo>
                    <a:pt x="1095" y="1964"/>
                  </a:lnTo>
                  <a:lnTo>
                    <a:pt x="1095" y="1966"/>
                  </a:lnTo>
                  <a:lnTo>
                    <a:pt x="1076" y="1967"/>
                  </a:lnTo>
                  <a:lnTo>
                    <a:pt x="1071" y="1966"/>
                  </a:lnTo>
                  <a:lnTo>
                    <a:pt x="1064" y="1969"/>
                  </a:lnTo>
                  <a:lnTo>
                    <a:pt x="1057" y="1975"/>
                  </a:lnTo>
                  <a:lnTo>
                    <a:pt x="1051" y="1975"/>
                  </a:lnTo>
                  <a:lnTo>
                    <a:pt x="1053" y="1988"/>
                  </a:lnTo>
                  <a:lnTo>
                    <a:pt x="1051" y="1988"/>
                  </a:lnTo>
                  <a:lnTo>
                    <a:pt x="1054" y="2001"/>
                  </a:lnTo>
                  <a:lnTo>
                    <a:pt x="1053" y="2004"/>
                  </a:lnTo>
                  <a:lnTo>
                    <a:pt x="1039" y="2017"/>
                  </a:lnTo>
                  <a:lnTo>
                    <a:pt x="1035" y="2022"/>
                  </a:lnTo>
                  <a:lnTo>
                    <a:pt x="1029" y="2026"/>
                  </a:lnTo>
                  <a:lnTo>
                    <a:pt x="1021" y="2035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7" name="Freeform 6926">
              <a:extLst>
                <a:ext uri="{FF2B5EF4-FFF2-40B4-BE49-F238E27FC236}">
                  <a16:creationId xmlns:a16="http://schemas.microsoft.com/office/drawing/2014/main" id="{C5CD8B11-A488-5A91-6257-5EAEB766F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29"/>
              <a:ext cx="835" cy="1098"/>
            </a:xfrm>
            <a:custGeom>
              <a:avLst/>
              <a:gdLst>
                <a:gd name="T0" fmla="*/ 1618 w 1670"/>
                <a:gd name="T1" fmla="*/ 853 h 2195"/>
                <a:gd name="T2" fmla="*/ 1621 w 1670"/>
                <a:gd name="T3" fmla="*/ 915 h 2195"/>
                <a:gd name="T4" fmla="*/ 1644 w 1670"/>
                <a:gd name="T5" fmla="*/ 978 h 2195"/>
                <a:gd name="T6" fmla="*/ 1572 w 1670"/>
                <a:gd name="T7" fmla="*/ 982 h 2195"/>
                <a:gd name="T8" fmla="*/ 1533 w 1670"/>
                <a:gd name="T9" fmla="*/ 1028 h 2195"/>
                <a:gd name="T10" fmla="*/ 1563 w 1670"/>
                <a:gd name="T11" fmla="*/ 1078 h 2195"/>
                <a:gd name="T12" fmla="*/ 1531 w 1670"/>
                <a:gd name="T13" fmla="*/ 1139 h 2195"/>
                <a:gd name="T14" fmla="*/ 1524 w 1670"/>
                <a:gd name="T15" fmla="*/ 1168 h 2195"/>
                <a:gd name="T16" fmla="*/ 1460 w 1670"/>
                <a:gd name="T17" fmla="*/ 1195 h 2195"/>
                <a:gd name="T18" fmla="*/ 1407 w 1670"/>
                <a:gd name="T19" fmla="*/ 1241 h 2195"/>
                <a:gd name="T20" fmla="*/ 1352 w 1670"/>
                <a:gd name="T21" fmla="*/ 1222 h 2195"/>
                <a:gd name="T22" fmla="*/ 1293 w 1670"/>
                <a:gd name="T23" fmla="*/ 1227 h 2195"/>
                <a:gd name="T24" fmla="*/ 1226 w 1670"/>
                <a:gd name="T25" fmla="*/ 1253 h 2195"/>
                <a:gd name="T26" fmla="*/ 1170 w 1670"/>
                <a:gd name="T27" fmla="*/ 1245 h 2195"/>
                <a:gd name="T28" fmla="*/ 1125 w 1670"/>
                <a:gd name="T29" fmla="*/ 1279 h 2195"/>
                <a:gd name="T30" fmla="*/ 1067 w 1670"/>
                <a:gd name="T31" fmla="*/ 1291 h 2195"/>
                <a:gd name="T32" fmla="*/ 1032 w 1670"/>
                <a:gd name="T33" fmla="*/ 1301 h 2195"/>
                <a:gd name="T34" fmla="*/ 982 w 1670"/>
                <a:gd name="T35" fmla="*/ 1307 h 2195"/>
                <a:gd name="T36" fmla="*/ 911 w 1670"/>
                <a:gd name="T37" fmla="*/ 1317 h 2195"/>
                <a:gd name="T38" fmla="*/ 915 w 1670"/>
                <a:gd name="T39" fmla="*/ 1361 h 2195"/>
                <a:gd name="T40" fmla="*/ 906 w 1670"/>
                <a:gd name="T41" fmla="*/ 1415 h 2195"/>
                <a:gd name="T42" fmla="*/ 891 w 1670"/>
                <a:gd name="T43" fmla="*/ 1473 h 2195"/>
                <a:gd name="T44" fmla="*/ 870 w 1670"/>
                <a:gd name="T45" fmla="*/ 1548 h 2195"/>
                <a:gd name="T46" fmla="*/ 952 w 1670"/>
                <a:gd name="T47" fmla="*/ 1578 h 2195"/>
                <a:gd name="T48" fmla="*/ 991 w 1670"/>
                <a:gd name="T49" fmla="*/ 1618 h 2195"/>
                <a:gd name="T50" fmla="*/ 985 w 1670"/>
                <a:gd name="T51" fmla="*/ 1672 h 2195"/>
                <a:gd name="T52" fmla="*/ 1012 w 1670"/>
                <a:gd name="T53" fmla="*/ 1687 h 2195"/>
                <a:gd name="T54" fmla="*/ 1022 w 1670"/>
                <a:gd name="T55" fmla="*/ 1745 h 2195"/>
                <a:gd name="T56" fmla="*/ 991 w 1670"/>
                <a:gd name="T57" fmla="*/ 1807 h 2195"/>
                <a:gd name="T58" fmla="*/ 973 w 1670"/>
                <a:gd name="T59" fmla="*/ 1887 h 2195"/>
                <a:gd name="T60" fmla="*/ 921 w 1670"/>
                <a:gd name="T61" fmla="*/ 1937 h 2195"/>
                <a:gd name="T62" fmla="*/ 906 w 1670"/>
                <a:gd name="T63" fmla="*/ 1990 h 2195"/>
                <a:gd name="T64" fmla="*/ 844 w 1670"/>
                <a:gd name="T65" fmla="*/ 2025 h 2195"/>
                <a:gd name="T66" fmla="*/ 824 w 1670"/>
                <a:gd name="T67" fmla="*/ 2108 h 2195"/>
                <a:gd name="T68" fmla="*/ 777 w 1670"/>
                <a:gd name="T69" fmla="*/ 2183 h 2195"/>
                <a:gd name="T70" fmla="*/ 701 w 1670"/>
                <a:gd name="T71" fmla="*/ 2169 h 2195"/>
                <a:gd name="T72" fmla="*/ 657 w 1670"/>
                <a:gd name="T73" fmla="*/ 2152 h 2195"/>
                <a:gd name="T74" fmla="*/ 585 w 1670"/>
                <a:gd name="T75" fmla="*/ 2087 h 2195"/>
                <a:gd name="T76" fmla="*/ 525 w 1670"/>
                <a:gd name="T77" fmla="*/ 2052 h 2195"/>
                <a:gd name="T78" fmla="*/ 431 w 1670"/>
                <a:gd name="T79" fmla="*/ 2019 h 2195"/>
                <a:gd name="T80" fmla="*/ 354 w 1670"/>
                <a:gd name="T81" fmla="*/ 1987 h 2195"/>
                <a:gd name="T82" fmla="*/ 269 w 1670"/>
                <a:gd name="T83" fmla="*/ 1926 h 2195"/>
                <a:gd name="T84" fmla="*/ 242 w 1670"/>
                <a:gd name="T85" fmla="*/ 1956 h 2195"/>
                <a:gd name="T86" fmla="*/ 204 w 1670"/>
                <a:gd name="T87" fmla="*/ 1891 h 2195"/>
                <a:gd name="T88" fmla="*/ 229 w 1670"/>
                <a:gd name="T89" fmla="*/ 1818 h 2195"/>
                <a:gd name="T90" fmla="*/ 143 w 1670"/>
                <a:gd name="T91" fmla="*/ 1763 h 2195"/>
                <a:gd name="T92" fmla="*/ 93 w 1670"/>
                <a:gd name="T93" fmla="*/ 1751 h 2195"/>
                <a:gd name="T94" fmla="*/ 29 w 1670"/>
                <a:gd name="T95" fmla="*/ 1735 h 2195"/>
                <a:gd name="T96" fmla="*/ 20 w 1670"/>
                <a:gd name="T97" fmla="*/ 1690 h 2195"/>
                <a:gd name="T98" fmla="*/ 99 w 1670"/>
                <a:gd name="T99" fmla="*/ 1662 h 2195"/>
                <a:gd name="T100" fmla="*/ 216 w 1670"/>
                <a:gd name="T101" fmla="*/ 1444 h 2195"/>
                <a:gd name="T102" fmla="*/ 313 w 1670"/>
                <a:gd name="T103" fmla="*/ 1073 h 2195"/>
                <a:gd name="T104" fmla="*/ 401 w 1670"/>
                <a:gd name="T105" fmla="*/ 706 h 2195"/>
                <a:gd name="T106" fmla="*/ 500 w 1670"/>
                <a:gd name="T107" fmla="*/ 727 h 2195"/>
                <a:gd name="T108" fmla="*/ 456 w 1670"/>
                <a:gd name="T109" fmla="*/ 660 h 2195"/>
                <a:gd name="T110" fmla="*/ 398 w 1670"/>
                <a:gd name="T111" fmla="*/ 654 h 2195"/>
                <a:gd name="T112" fmla="*/ 384 w 1670"/>
                <a:gd name="T113" fmla="*/ 563 h 2195"/>
                <a:gd name="T114" fmla="*/ 497 w 1670"/>
                <a:gd name="T115" fmla="*/ 3 h 2195"/>
                <a:gd name="T116" fmla="*/ 539 w 1670"/>
                <a:gd name="T117" fmla="*/ 76 h 2195"/>
                <a:gd name="T118" fmla="*/ 668 w 1670"/>
                <a:gd name="T119" fmla="*/ 320 h 2195"/>
                <a:gd name="T120" fmla="*/ 742 w 1670"/>
                <a:gd name="T121" fmla="*/ 444 h 2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70" h="2195">
                  <a:moveTo>
                    <a:pt x="1665" y="810"/>
                  </a:moveTo>
                  <a:lnTo>
                    <a:pt x="1670" y="815"/>
                  </a:lnTo>
                  <a:lnTo>
                    <a:pt x="1670" y="820"/>
                  </a:lnTo>
                  <a:lnTo>
                    <a:pt x="1670" y="827"/>
                  </a:lnTo>
                  <a:lnTo>
                    <a:pt x="1660" y="827"/>
                  </a:lnTo>
                  <a:lnTo>
                    <a:pt x="1654" y="823"/>
                  </a:lnTo>
                  <a:lnTo>
                    <a:pt x="1650" y="830"/>
                  </a:lnTo>
                  <a:lnTo>
                    <a:pt x="1644" y="832"/>
                  </a:lnTo>
                  <a:lnTo>
                    <a:pt x="1635" y="836"/>
                  </a:lnTo>
                  <a:lnTo>
                    <a:pt x="1635" y="838"/>
                  </a:lnTo>
                  <a:lnTo>
                    <a:pt x="1632" y="839"/>
                  </a:lnTo>
                  <a:lnTo>
                    <a:pt x="1624" y="847"/>
                  </a:lnTo>
                  <a:lnTo>
                    <a:pt x="1618" y="853"/>
                  </a:lnTo>
                  <a:lnTo>
                    <a:pt x="1616" y="845"/>
                  </a:lnTo>
                  <a:lnTo>
                    <a:pt x="1609" y="842"/>
                  </a:lnTo>
                  <a:lnTo>
                    <a:pt x="1601" y="847"/>
                  </a:lnTo>
                  <a:lnTo>
                    <a:pt x="1604" y="850"/>
                  </a:lnTo>
                  <a:lnTo>
                    <a:pt x="1604" y="856"/>
                  </a:lnTo>
                  <a:lnTo>
                    <a:pt x="1610" y="861"/>
                  </a:lnTo>
                  <a:lnTo>
                    <a:pt x="1613" y="870"/>
                  </a:lnTo>
                  <a:lnTo>
                    <a:pt x="1620" y="876"/>
                  </a:lnTo>
                  <a:lnTo>
                    <a:pt x="1621" y="888"/>
                  </a:lnTo>
                  <a:lnTo>
                    <a:pt x="1615" y="897"/>
                  </a:lnTo>
                  <a:lnTo>
                    <a:pt x="1623" y="902"/>
                  </a:lnTo>
                  <a:lnTo>
                    <a:pt x="1624" y="908"/>
                  </a:lnTo>
                  <a:lnTo>
                    <a:pt x="1621" y="915"/>
                  </a:lnTo>
                  <a:lnTo>
                    <a:pt x="1623" y="920"/>
                  </a:lnTo>
                  <a:lnTo>
                    <a:pt x="1621" y="924"/>
                  </a:lnTo>
                  <a:lnTo>
                    <a:pt x="1627" y="928"/>
                  </a:lnTo>
                  <a:lnTo>
                    <a:pt x="1624" y="934"/>
                  </a:lnTo>
                  <a:lnTo>
                    <a:pt x="1627" y="935"/>
                  </a:lnTo>
                  <a:lnTo>
                    <a:pt x="1633" y="934"/>
                  </a:lnTo>
                  <a:lnTo>
                    <a:pt x="1635" y="937"/>
                  </a:lnTo>
                  <a:lnTo>
                    <a:pt x="1641" y="938"/>
                  </a:lnTo>
                  <a:lnTo>
                    <a:pt x="1644" y="949"/>
                  </a:lnTo>
                  <a:lnTo>
                    <a:pt x="1642" y="959"/>
                  </a:lnTo>
                  <a:lnTo>
                    <a:pt x="1636" y="967"/>
                  </a:lnTo>
                  <a:lnTo>
                    <a:pt x="1642" y="969"/>
                  </a:lnTo>
                  <a:lnTo>
                    <a:pt x="1644" y="978"/>
                  </a:lnTo>
                  <a:lnTo>
                    <a:pt x="1641" y="979"/>
                  </a:lnTo>
                  <a:lnTo>
                    <a:pt x="1641" y="987"/>
                  </a:lnTo>
                  <a:lnTo>
                    <a:pt x="1636" y="990"/>
                  </a:lnTo>
                  <a:lnTo>
                    <a:pt x="1610" y="987"/>
                  </a:lnTo>
                  <a:lnTo>
                    <a:pt x="1606" y="984"/>
                  </a:lnTo>
                  <a:lnTo>
                    <a:pt x="1603" y="988"/>
                  </a:lnTo>
                  <a:lnTo>
                    <a:pt x="1595" y="993"/>
                  </a:lnTo>
                  <a:lnTo>
                    <a:pt x="1591" y="988"/>
                  </a:lnTo>
                  <a:lnTo>
                    <a:pt x="1580" y="991"/>
                  </a:lnTo>
                  <a:lnTo>
                    <a:pt x="1577" y="994"/>
                  </a:lnTo>
                  <a:lnTo>
                    <a:pt x="1575" y="1002"/>
                  </a:lnTo>
                  <a:lnTo>
                    <a:pt x="1574" y="1002"/>
                  </a:lnTo>
                  <a:lnTo>
                    <a:pt x="1572" y="982"/>
                  </a:lnTo>
                  <a:lnTo>
                    <a:pt x="1566" y="978"/>
                  </a:lnTo>
                  <a:lnTo>
                    <a:pt x="1563" y="970"/>
                  </a:lnTo>
                  <a:lnTo>
                    <a:pt x="1551" y="973"/>
                  </a:lnTo>
                  <a:lnTo>
                    <a:pt x="1548" y="979"/>
                  </a:lnTo>
                  <a:lnTo>
                    <a:pt x="1545" y="985"/>
                  </a:lnTo>
                  <a:lnTo>
                    <a:pt x="1548" y="991"/>
                  </a:lnTo>
                  <a:lnTo>
                    <a:pt x="1547" y="997"/>
                  </a:lnTo>
                  <a:lnTo>
                    <a:pt x="1550" y="1000"/>
                  </a:lnTo>
                  <a:lnTo>
                    <a:pt x="1545" y="1011"/>
                  </a:lnTo>
                  <a:lnTo>
                    <a:pt x="1542" y="1014"/>
                  </a:lnTo>
                  <a:lnTo>
                    <a:pt x="1536" y="1017"/>
                  </a:lnTo>
                  <a:lnTo>
                    <a:pt x="1536" y="1022"/>
                  </a:lnTo>
                  <a:lnTo>
                    <a:pt x="1533" y="1028"/>
                  </a:lnTo>
                  <a:lnTo>
                    <a:pt x="1541" y="1029"/>
                  </a:lnTo>
                  <a:lnTo>
                    <a:pt x="1548" y="1038"/>
                  </a:lnTo>
                  <a:lnTo>
                    <a:pt x="1560" y="1034"/>
                  </a:lnTo>
                  <a:lnTo>
                    <a:pt x="1563" y="1043"/>
                  </a:lnTo>
                  <a:lnTo>
                    <a:pt x="1565" y="1048"/>
                  </a:lnTo>
                  <a:lnTo>
                    <a:pt x="1572" y="1051"/>
                  </a:lnTo>
                  <a:lnTo>
                    <a:pt x="1575" y="1055"/>
                  </a:lnTo>
                  <a:lnTo>
                    <a:pt x="1579" y="1057"/>
                  </a:lnTo>
                  <a:lnTo>
                    <a:pt x="1572" y="1066"/>
                  </a:lnTo>
                  <a:lnTo>
                    <a:pt x="1565" y="1063"/>
                  </a:lnTo>
                  <a:lnTo>
                    <a:pt x="1568" y="1070"/>
                  </a:lnTo>
                  <a:lnTo>
                    <a:pt x="1568" y="1076"/>
                  </a:lnTo>
                  <a:lnTo>
                    <a:pt x="1563" y="1078"/>
                  </a:lnTo>
                  <a:lnTo>
                    <a:pt x="1560" y="1086"/>
                  </a:lnTo>
                  <a:lnTo>
                    <a:pt x="1565" y="1092"/>
                  </a:lnTo>
                  <a:lnTo>
                    <a:pt x="1562" y="1095"/>
                  </a:lnTo>
                  <a:lnTo>
                    <a:pt x="1560" y="1102"/>
                  </a:lnTo>
                  <a:lnTo>
                    <a:pt x="1551" y="1117"/>
                  </a:lnTo>
                  <a:lnTo>
                    <a:pt x="1550" y="1122"/>
                  </a:lnTo>
                  <a:lnTo>
                    <a:pt x="1542" y="1122"/>
                  </a:lnTo>
                  <a:lnTo>
                    <a:pt x="1535" y="1119"/>
                  </a:lnTo>
                  <a:lnTo>
                    <a:pt x="1525" y="1119"/>
                  </a:lnTo>
                  <a:lnTo>
                    <a:pt x="1522" y="1127"/>
                  </a:lnTo>
                  <a:lnTo>
                    <a:pt x="1521" y="1133"/>
                  </a:lnTo>
                  <a:lnTo>
                    <a:pt x="1528" y="1134"/>
                  </a:lnTo>
                  <a:lnTo>
                    <a:pt x="1531" y="1139"/>
                  </a:lnTo>
                  <a:lnTo>
                    <a:pt x="1539" y="1134"/>
                  </a:lnTo>
                  <a:lnTo>
                    <a:pt x="1542" y="1140"/>
                  </a:lnTo>
                  <a:lnTo>
                    <a:pt x="1539" y="1145"/>
                  </a:lnTo>
                  <a:lnTo>
                    <a:pt x="1542" y="1149"/>
                  </a:lnTo>
                  <a:lnTo>
                    <a:pt x="1541" y="1154"/>
                  </a:lnTo>
                  <a:lnTo>
                    <a:pt x="1544" y="1159"/>
                  </a:lnTo>
                  <a:lnTo>
                    <a:pt x="1542" y="1163"/>
                  </a:lnTo>
                  <a:lnTo>
                    <a:pt x="1538" y="1159"/>
                  </a:lnTo>
                  <a:lnTo>
                    <a:pt x="1535" y="1163"/>
                  </a:lnTo>
                  <a:lnTo>
                    <a:pt x="1535" y="1169"/>
                  </a:lnTo>
                  <a:lnTo>
                    <a:pt x="1530" y="1171"/>
                  </a:lnTo>
                  <a:lnTo>
                    <a:pt x="1522" y="1171"/>
                  </a:lnTo>
                  <a:lnTo>
                    <a:pt x="1524" y="1168"/>
                  </a:lnTo>
                  <a:lnTo>
                    <a:pt x="1509" y="1162"/>
                  </a:lnTo>
                  <a:lnTo>
                    <a:pt x="1503" y="1157"/>
                  </a:lnTo>
                  <a:lnTo>
                    <a:pt x="1489" y="1155"/>
                  </a:lnTo>
                  <a:lnTo>
                    <a:pt x="1484" y="1157"/>
                  </a:lnTo>
                  <a:lnTo>
                    <a:pt x="1489" y="1168"/>
                  </a:lnTo>
                  <a:lnTo>
                    <a:pt x="1486" y="1177"/>
                  </a:lnTo>
                  <a:lnTo>
                    <a:pt x="1489" y="1183"/>
                  </a:lnTo>
                  <a:lnTo>
                    <a:pt x="1484" y="1180"/>
                  </a:lnTo>
                  <a:lnTo>
                    <a:pt x="1478" y="1180"/>
                  </a:lnTo>
                  <a:lnTo>
                    <a:pt x="1477" y="1177"/>
                  </a:lnTo>
                  <a:lnTo>
                    <a:pt x="1471" y="1183"/>
                  </a:lnTo>
                  <a:lnTo>
                    <a:pt x="1466" y="1184"/>
                  </a:lnTo>
                  <a:lnTo>
                    <a:pt x="1460" y="1195"/>
                  </a:lnTo>
                  <a:lnTo>
                    <a:pt x="1462" y="1201"/>
                  </a:lnTo>
                  <a:lnTo>
                    <a:pt x="1456" y="1209"/>
                  </a:lnTo>
                  <a:lnTo>
                    <a:pt x="1457" y="1216"/>
                  </a:lnTo>
                  <a:lnTo>
                    <a:pt x="1443" y="1222"/>
                  </a:lnTo>
                  <a:lnTo>
                    <a:pt x="1437" y="1222"/>
                  </a:lnTo>
                  <a:lnTo>
                    <a:pt x="1434" y="1225"/>
                  </a:lnTo>
                  <a:lnTo>
                    <a:pt x="1431" y="1230"/>
                  </a:lnTo>
                  <a:lnTo>
                    <a:pt x="1425" y="1231"/>
                  </a:lnTo>
                  <a:lnTo>
                    <a:pt x="1421" y="1239"/>
                  </a:lnTo>
                  <a:lnTo>
                    <a:pt x="1421" y="1244"/>
                  </a:lnTo>
                  <a:lnTo>
                    <a:pt x="1419" y="1247"/>
                  </a:lnTo>
                  <a:lnTo>
                    <a:pt x="1410" y="1248"/>
                  </a:lnTo>
                  <a:lnTo>
                    <a:pt x="1407" y="1241"/>
                  </a:lnTo>
                  <a:lnTo>
                    <a:pt x="1407" y="1233"/>
                  </a:lnTo>
                  <a:lnTo>
                    <a:pt x="1401" y="1231"/>
                  </a:lnTo>
                  <a:lnTo>
                    <a:pt x="1395" y="1228"/>
                  </a:lnTo>
                  <a:lnTo>
                    <a:pt x="1393" y="1219"/>
                  </a:lnTo>
                  <a:lnTo>
                    <a:pt x="1389" y="1215"/>
                  </a:lnTo>
                  <a:lnTo>
                    <a:pt x="1377" y="1207"/>
                  </a:lnTo>
                  <a:lnTo>
                    <a:pt x="1378" y="1204"/>
                  </a:lnTo>
                  <a:lnTo>
                    <a:pt x="1374" y="1203"/>
                  </a:lnTo>
                  <a:lnTo>
                    <a:pt x="1369" y="1206"/>
                  </a:lnTo>
                  <a:lnTo>
                    <a:pt x="1362" y="1212"/>
                  </a:lnTo>
                  <a:lnTo>
                    <a:pt x="1358" y="1219"/>
                  </a:lnTo>
                  <a:lnTo>
                    <a:pt x="1354" y="1219"/>
                  </a:lnTo>
                  <a:lnTo>
                    <a:pt x="1352" y="1222"/>
                  </a:lnTo>
                  <a:lnTo>
                    <a:pt x="1346" y="1221"/>
                  </a:lnTo>
                  <a:lnTo>
                    <a:pt x="1342" y="1222"/>
                  </a:lnTo>
                  <a:lnTo>
                    <a:pt x="1339" y="1219"/>
                  </a:lnTo>
                  <a:lnTo>
                    <a:pt x="1331" y="1219"/>
                  </a:lnTo>
                  <a:lnTo>
                    <a:pt x="1328" y="1215"/>
                  </a:lnTo>
                  <a:lnTo>
                    <a:pt x="1324" y="1225"/>
                  </a:lnTo>
                  <a:lnTo>
                    <a:pt x="1322" y="1219"/>
                  </a:lnTo>
                  <a:lnTo>
                    <a:pt x="1314" y="1219"/>
                  </a:lnTo>
                  <a:lnTo>
                    <a:pt x="1313" y="1218"/>
                  </a:lnTo>
                  <a:lnTo>
                    <a:pt x="1311" y="1222"/>
                  </a:lnTo>
                  <a:lnTo>
                    <a:pt x="1307" y="1221"/>
                  </a:lnTo>
                  <a:lnTo>
                    <a:pt x="1298" y="1219"/>
                  </a:lnTo>
                  <a:lnTo>
                    <a:pt x="1293" y="1227"/>
                  </a:lnTo>
                  <a:lnTo>
                    <a:pt x="1292" y="1228"/>
                  </a:lnTo>
                  <a:lnTo>
                    <a:pt x="1289" y="1231"/>
                  </a:lnTo>
                  <a:lnTo>
                    <a:pt x="1287" y="1241"/>
                  </a:lnTo>
                  <a:lnTo>
                    <a:pt x="1283" y="1241"/>
                  </a:lnTo>
                  <a:lnTo>
                    <a:pt x="1278" y="1242"/>
                  </a:lnTo>
                  <a:lnTo>
                    <a:pt x="1274" y="1239"/>
                  </a:lnTo>
                  <a:lnTo>
                    <a:pt x="1269" y="1245"/>
                  </a:lnTo>
                  <a:lnTo>
                    <a:pt x="1261" y="1245"/>
                  </a:lnTo>
                  <a:lnTo>
                    <a:pt x="1252" y="1257"/>
                  </a:lnTo>
                  <a:lnTo>
                    <a:pt x="1246" y="1256"/>
                  </a:lnTo>
                  <a:lnTo>
                    <a:pt x="1243" y="1250"/>
                  </a:lnTo>
                  <a:lnTo>
                    <a:pt x="1240" y="1248"/>
                  </a:lnTo>
                  <a:lnTo>
                    <a:pt x="1226" y="1253"/>
                  </a:lnTo>
                  <a:lnTo>
                    <a:pt x="1222" y="1256"/>
                  </a:lnTo>
                  <a:lnTo>
                    <a:pt x="1216" y="1253"/>
                  </a:lnTo>
                  <a:lnTo>
                    <a:pt x="1216" y="1256"/>
                  </a:lnTo>
                  <a:lnTo>
                    <a:pt x="1217" y="1262"/>
                  </a:lnTo>
                  <a:lnTo>
                    <a:pt x="1210" y="1265"/>
                  </a:lnTo>
                  <a:lnTo>
                    <a:pt x="1208" y="1268"/>
                  </a:lnTo>
                  <a:lnTo>
                    <a:pt x="1195" y="1262"/>
                  </a:lnTo>
                  <a:lnTo>
                    <a:pt x="1192" y="1262"/>
                  </a:lnTo>
                  <a:lnTo>
                    <a:pt x="1190" y="1256"/>
                  </a:lnTo>
                  <a:lnTo>
                    <a:pt x="1182" y="1253"/>
                  </a:lnTo>
                  <a:lnTo>
                    <a:pt x="1181" y="1257"/>
                  </a:lnTo>
                  <a:lnTo>
                    <a:pt x="1167" y="1250"/>
                  </a:lnTo>
                  <a:lnTo>
                    <a:pt x="1170" y="1245"/>
                  </a:lnTo>
                  <a:lnTo>
                    <a:pt x="1170" y="1241"/>
                  </a:lnTo>
                  <a:lnTo>
                    <a:pt x="1166" y="1244"/>
                  </a:lnTo>
                  <a:lnTo>
                    <a:pt x="1161" y="1242"/>
                  </a:lnTo>
                  <a:lnTo>
                    <a:pt x="1155" y="1242"/>
                  </a:lnTo>
                  <a:lnTo>
                    <a:pt x="1152" y="1248"/>
                  </a:lnTo>
                  <a:lnTo>
                    <a:pt x="1148" y="1247"/>
                  </a:lnTo>
                  <a:lnTo>
                    <a:pt x="1146" y="1247"/>
                  </a:lnTo>
                  <a:lnTo>
                    <a:pt x="1141" y="1251"/>
                  </a:lnTo>
                  <a:lnTo>
                    <a:pt x="1140" y="1257"/>
                  </a:lnTo>
                  <a:lnTo>
                    <a:pt x="1131" y="1260"/>
                  </a:lnTo>
                  <a:lnTo>
                    <a:pt x="1131" y="1273"/>
                  </a:lnTo>
                  <a:lnTo>
                    <a:pt x="1128" y="1277"/>
                  </a:lnTo>
                  <a:lnTo>
                    <a:pt x="1125" y="1279"/>
                  </a:lnTo>
                  <a:lnTo>
                    <a:pt x="1116" y="1277"/>
                  </a:lnTo>
                  <a:lnTo>
                    <a:pt x="1117" y="1262"/>
                  </a:lnTo>
                  <a:lnTo>
                    <a:pt x="1110" y="1256"/>
                  </a:lnTo>
                  <a:lnTo>
                    <a:pt x="1110" y="1259"/>
                  </a:lnTo>
                  <a:lnTo>
                    <a:pt x="1105" y="1260"/>
                  </a:lnTo>
                  <a:lnTo>
                    <a:pt x="1104" y="1266"/>
                  </a:lnTo>
                  <a:lnTo>
                    <a:pt x="1097" y="1268"/>
                  </a:lnTo>
                  <a:lnTo>
                    <a:pt x="1087" y="1268"/>
                  </a:lnTo>
                  <a:lnTo>
                    <a:pt x="1079" y="1269"/>
                  </a:lnTo>
                  <a:lnTo>
                    <a:pt x="1075" y="1276"/>
                  </a:lnTo>
                  <a:lnTo>
                    <a:pt x="1076" y="1283"/>
                  </a:lnTo>
                  <a:lnTo>
                    <a:pt x="1069" y="1286"/>
                  </a:lnTo>
                  <a:lnTo>
                    <a:pt x="1067" y="1291"/>
                  </a:lnTo>
                  <a:lnTo>
                    <a:pt x="1075" y="1303"/>
                  </a:lnTo>
                  <a:lnTo>
                    <a:pt x="1078" y="1323"/>
                  </a:lnTo>
                  <a:lnTo>
                    <a:pt x="1075" y="1330"/>
                  </a:lnTo>
                  <a:lnTo>
                    <a:pt x="1069" y="1333"/>
                  </a:lnTo>
                  <a:lnTo>
                    <a:pt x="1067" y="1336"/>
                  </a:lnTo>
                  <a:lnTo>
                    <a:pt x="1058" y="1330"/>
                  </a:lnTo>
                  <a:lnTo>
                    <a:pt x="1053" y="1333"/>
                  </a:lnTo>
                  <a:lnTo>
                    <a:pt x="1046" y="1324"/>
                  </a:lnTo>
                  <a:lnTo>
                    <a:pt x="1037" y="1320"/>
                  </a:lnTo>
                  <a:lnTo>
                    <a:pt x="1032" y="1314"/>
                  </a:lnTo>
                  <a:lnTo>
                    <a:pt x="1028" y="1314"/>
                  </a:lnTo>
                  <a:lnTo>
                    <a:pt x="1025" y="1309"/>
                  </a:lnTo>
                  <a:lnTo>
                    <a:pt x="1032" y="1301"/>
                  </a:lnTo>
                  <a:lnTo>
                    <a:pt x="1040" y="1298"/>
                  </a:lnTo>
                  <a:lnTo>
                    <a:pt x="1040" y="1288"/>
                  </a:lnTo>
                  <a:lnTo>
                    <a:pt x="1026" y="1277"/>
                  </a:lnTo>
                  <a:lnTo>
                    <a:pt x="1017" y="1266"/>
                  </a:lnTo>
                  <a:lnTo>
                    <a:pt x="1014" y="1277"/>
                  </a:lnTo>
                  <a:lnTo>
                    <a:pt x="1009" y="1283"/>
                  </a:lnTo>
                  <a:lnTo>
                    <a:pt x="1003" y="1283"/>
                  </a:lnTo>
                  <a:lnTo>
                    <a:pt x="997" y="1292"/>
                  </a:lnTo>
                  <a:lnTo>
                    <a:pt x="997" y="1295"/>
                  </a:lnTo>
                  <a:lnTo>
                    <a:pt x="990" y="1297"/>
                  </a:lnTo>
                  <a:lnTo>
                    <a:pt x="987" y="1292"/>
                  </a:lnTo>
                  <a:lnTo>
                    <a:pt x="981" y="1297"/>
                  </a:lnTo>
                  <a:lnTo>
                    <a:pt x="982" y="1307"/>
                  </a:lnTo>
                  <a:lnTo>
                    <a:pt x="978" y="1309"/>
                  </a:lnTo>
                  <a:lnTo>
                    <a:pt x="965" y="1295"/>
                  </a:lnTo>
                  <a:lnTo>
                    <a:pt x="959" y="1301"/>
                  </a:lnTo>
                  <a:lnTo>
                    <a:pt x="950" y="1298"/>
                  </a:lnTo>
                  <a:lnTo>
                    <a:pt x="949" y="1304"/>
                  </a:lnTo>
                  <a:lnTo>
                    <a:pt x="943" y="1307"/>
                  </a:lnTo>
                  <a:lnTo>
                    <a:pt x="937" y="1300"/>
                  </a:lnTo>
                  <a:lnTo>
                    <a:pt x="934" y="1304"/>
                  </a:lnTo>
                  <a:lnTo>
                    <a:pt x="928" y="1307"/>
                  </a:lnTo>
                  <a:lnTo>
                    <a:pt x="923" y="1317"/>
                  </a:lnTo>
                  <a:lnTo>
                    <a:pt x="918" y="1318"/>
                  </a:lnTo>
                  <a:lnTo>
                    <a:pt x="912" y="1323"/>
                  </a:lnTo>
                  <a:lnTo>
                    <a:pt x="911" y="1317"/>
                  </a:lnTo>
                  <a:lnTo>
                    <a:pt x="906" y="1318"/>
                  </a:lnTo>
                  <a:lnTo>
                    <a:pt x="903" y="1329"/>
                  </a:lnTo>
                  <a:lnTo>
                    <a:pt x="900" y="1329"/>
                  </a:lnTo>
                  <a:lnTo>
                    <a:pt x="903" y="1335"/>
                  </a:lnTo>
                  <a:lnTo>
                    <a:pt x="912" y="1336"/>
                  </a:lnTo>
                  <a:lnTo>
                    <a:pt x="915" y="1339"/>
                  </a:lnTo>
                  <a:lnTo>
                    <a:pt x="921" y="1339"/>
                  </a:lnTo>
                  <a:lnTo>
                    <a:pt x="924" y="1342"/>
                  </a:lnTo>
                  <a:lnTo>
                    <a:pt x="929" y="1353"/>
                  </a:lnTo>
                  <a:lnTo>
                    <a:pt x="926" y="1352"/>
                  </a:lnTo>
                  <a:lnTo>
                    <a:pt x="921" y="1356"/>
                  </a:lnTo>
                  <a:lnTo>
                    <a:pt x="918" y="1359"/>
                  </a:lnTo>
                  <a:lnTo>
                    <a:pt x="915" y="1361"/>
                  </a:lnTo>
                  <a:lnTo>
                    <a:pt x="920" y="1365"/>
                  </a:lnTo>
                  <a:lnTo>
                    <a:pt x="924" y="1374"/>
                  </a:lnTo>
                  <a:lnTo>
                    <a:pt x="924" y="1382"/>
                  </a:lnTo>
                  <a:lnTo>
                    <a:pt x="921" y="1382"/>
                  </a:lnTo>
                  <a:lnTo>
                    <a:pt x="921" y="1388"/>
                  </a:lnTo>
                  <a:lnTo>
                    <a:pt x="924" y="1397"/>
                  </a:lnTo>
                  <a:lnTo>
                    <a:pt x="921" y="1399"/>
                  </a:lnTo>
                  <a:lnTo>
                    <a:pt x="912" y="1399"/>
                  </a:lnTo>
                  <a:lnTo>
                    <a:pt x="911" y="1396"/>
                  </a:lnTo>
                  <a:lnTo>
                    <a:pt x="903" y="1399"/>
                  </a:lnTo>
                  <a:lnTo>
                    <a:pt x="906" y="1405"/>
                  </a:lnTo>
                  <a:lnTo>
                    <a:pt x="909" y="1406"/>
                  </a:lnTo>
                  <a:lnTo>
                    <a:pt x="906" y="1415"/>
                  </a:lnTo>
                  <a:lnTo>
                    <a:pt x="909" y="1418"/>
                  </a:lnTo>
                  <a:lnTo>
                    <a:pt x="911" y="1424"/>
                  </a:lnTo>
                  <a:lnTo>
                    <a:pt x="908" y="1428"/>
                  </a:lnTo>
                  <a:lnTo>
                    <a:pt x="911" y="1431"/>
                  </a:lnTo>
                  <a:lnTo>
                    <a:pt x="914" y="1440"/>
                  </a:lnTo>
                  <a:lnTo>
                    <a:pt x="909" y="1440"/>
                  </a:lnTo>
                  <a:lnTo>
                    <a:pt x="908" y="1444"/>
                  </a:lnTo>
                  <a:lnTo>
                    <a:pt x="914" y="1444"/>
                  </a:lnTo>
                  <a:lnTo>
                    <a:pt x="920" y="1449"/>
                  </a:lnTo>
                  <a:lnTo>
                    <a:pt x="920" y="1455"/>
                  </a:lnTo>
                  <a:lnTo>
                    <a:pt x="915" y="1461"/>
                  </a:lnTo>
                  <a:lnTo>
                    <a:pt x="900" y="1472"/>
                  </a:lnTo>
                  <a:lnTo>
                    <a:pt x="891" y="1473"/>
                  </a:lnTo>
                  <a:lnTo>
                    <a:pt x="888" y="1476"/>
                  </a:lnTo>
                  <a:lnTo>
                    <a:pt x="891" y="1481"/>
                  </a:lnTo>
                  <a:lnTo>
                    <a:pt x="894" y="1488"/>
                  </a:lnTo>
                  <a:lnTo>
                    <a:pt x="890" y="1493"/>
                  </a:lnTo>
                  <a:lnTo>
                    <a:pt x="883" y="1496"/>
                  </a:lnTo>
                  <a:lnTo>
                    <a:pt x="882" y="1504"/>
                  </a:lnTo>
                  <a:lnTo>
                    <a:pt x="893" y="1505"/>
                  </a:lnTo>
                  <a:lnTo>
                    <a:pt x="890" y="1516"/>
                  </a:lnTo>
                  <a:lnTo>
                    <a:pt x="879" y="1523"/>
                  </a:lnTo>
                  <a:lnTo>
                    <a:pt x="877" y="1532"/>
                  </a:lnTo>
                  <a:lnTo>
                    <a:pt x="867" y="1526"/>
                  </a:lnTo>
                  <a:lnTo>
                    <a:pt x="867" y="1542"/>
                  </a:lnTo>
                  <a:lnTo>
                    <a:pt x="870" y="1548"/>
                  </a:lnTo>
                  <a:lnTo>
                    <a:pt x="887" y="1549"/>
                  </a:lnTo>
                  <a:lnTo>
                    <a:pt x="885" y="1557"/>
                  </a:lnTo>
                  <a:lnTo>
                    <a:pt x="882" y="1563"/>
                  </a:lnTo>
                  <a:lnTo>
                    <a:pt x="888" y="1573"/>
                  </a:lnTo>
                  <a:lnTo>
                    <a:pt x="894" y="1570"/>
                  </a:lnTo>
                  <a:lnTo>
                    <a:pt x="906" y="1567"/>
                  </a:lnTo>
                  <a:lnTo>
                    <a:pt x="909" y="1575"/>
                  </a:lnTo>
                  <a:lnTo>
                    <a:pt x="918" y="1572"/>
                  </a:lnTo>
                  <a:lnTo>
                    <a:pt x="926" y="1566"/>
                  </a:lnTo>
                  <a:lnTo>
                    <a:pt x="934" y="1578"/>
                  </a:lnTo>
                  <a:lnTo>
                    <a:pt x="937" y="1578"/>
                  </a:lnTo>
                  <a:lnTo>
                    <a:pt x="940" y="1575"/>
                  </a:lnTo>
                  <a:lnTo>
                    <a:pt x="952" y="1578"/>
                  </a:lnTo>
                  <a:lnTo>
                    <a:pt x="956" y="1575"/>
                  </a:lnTo>
                  <a:lnTo>
                    <a:pt x="964" y="1578"/>
                  </a:lnTo>
                  <a:lnTo>
                    <a:pt x="970" y="1578"/>
                  </a:lnTo>
                  <a:lnTo>
                    <a:pt x="970" y="1584"/>
                  </a:lnTo>
                  <a:lnTo>
                    <a:pt x="973" y="1587"/>
                  </a:lnTo>
                  <a:lnTo>
                    <a:pt x="972" y="1593"/>
                  </a:lnTo>
                  <a:lnTo>
                    <a:pt x="973" y="1596"/>
                  </a:lnTo>
                  <a:lnTo>
                    <a:pt x="970" y="1605"/>
                  </a:lnTo>
                  <a:lnTo>
                    <a:pt x="975" y="1610"/>
                  </a:lnTo>
                  <a:lnTo>
                    <a:pt x="979" y="1607"/>
                  </a:lnTo>
                  <a:lnTo>
                    <a:pt x="987" y="1605"/>
                  </a:lnTo>
                  <a:lnTo>
                    <a:pt x="988" y="1611"/>
                  </a:lnTo>
                  <a:lnTo>
                    <a:pt x="991" y="1618"/>
                  </a:lnTo>
                  <a:lnTo>
                    <a:pt x="996" y="1621"/>
                  </a:lnTo>
                  <a:lnTo>
                    <a:pt x="999" y="1625"/>
                  </a:lnTo>
                  <a:lnTo>
                    <a:pt x="999" y="1631"/>
                  </a:lnTo>
                  <a:lnTo>
                    <a:pt x="1000" y="1634"/>
                  </a:lnTo>
                  <a:lnTo>
                    <a:pt x="999" y="1639"/>
                  </a:lnTo>
                  <a:lnTo>
                    <a:pt x="994" y="1649"/>
                  </a:lnTo>
                  <a:lnTo>
                    <a:pt x="1003" y="1652"/>
                  </a:lnTo>
                  <a:lnTo>
                    <a:pt x="1003" y="1663"/>
                  </a:lnTo>
                  <a:lnTo>
                    <a:pt x="1008" y="1663"/>
                  </a:lnTo>
                  <a:lnTo>
                    <a:pt x="1011" y="1668"/>
                  </a:lnTo>
                  <a:lnTo>
                    <a:pt x="1011" y="1672"/>
                  </a:lnTo>
                  <a:lnTo>
                    <a:pt x="1003" y="1671"/>
                  </a:lnTo>
                  <a:lnTo>
                    <a:pt x="985" y="1672"/>
                  </a:lnTo>
                  <a:lnTo>
                    <a:pt x="987" y="1680"/>
                  </a:lnTo>
                  <a:lnTo>
                    <a:pt x="984" y="1687"/>
                  </a:lnTo>
                  <a:lnTo>
                    <a:pt x="982" y="1695"/>
                  </a:lnTo>
                  <a:lnTo>
                    <a:pt x="988" y="1700"/>
                  </a:lnTo>
                  <a:lnTo>
                    <a:pt x="991" y="1707"/>
                  </a:lnTo>
                  <a:lnTo>
                    <a:pt x="985" y="1707"/>
                  </a:lnTo>
                  <a:lnTo>
                    <a:pt x="982" y="1713"/>
                  </a:lnTo>
                  <a:lnTo>
                    <a:pt x="991" y="1712"/>
                  </a:lnTo>
                  <a:lnTo>
                    <a:pt x="996" y="1715"/>
                  </a:lnTo>
                  <a:lnTo>
                    <a:pt x="999" y="1707"/>
                  </a:lnTo>
                  <a:lnTo>
                    <a:pt x="1003" y="1697"/>
                  </a:lnTo>
                  <a:lnTo>
                    <a:pt x="1006" y="1700"/>
                  </a:lnTo>
                  <a:lnTo>
                    <a:pt x="1012" y="1687"/>
                  </a:lnTo>
                  <a:lnTo>
                    <a:pt x="1020" y="1687"/>
                  </a:lnTo>
                  <a:lnTo>
                    <a:pt x="1020" y="1692"/>
                  </a:lnTo>
                  <a:lnTo>
                    <a:pt x="1019" y="1698"/>
                  </a:lnTo>
                  <a:lnTo>
                    <a:pt x="1026" y="1706"/>
                  </a:lnTo>
                  <a:lnTo>
                    <a:pt x="1025" y="1712"/>
                  </a:lnTo>
                  <a:lnTo>
                    <a:pt x="1019" y="1719"/>
                  </a:lnTo>
                  <a:lnTo>
                    <a:pt x="1019" y="1724"/>
                  </a:lnTo>
                  <a:lnTo>
                    <a:pt x="1020" y="1725"/>
                  </a:lnTo>
                  <a:lnTo>
                    <a:pt x="1017" y="1727"/>
                  </a:lnTo>
                  <a:lnTo>
                    <a:pt x="1023" y="1727"/>
                  </a:lnTo>
                  <a:lnTo>
                    <a:pt x="1017" y="1739"/>
                  </a:lnTo>
                  <a:lnTo>
                    <a:pt x="1017" y="1744"/>
                  </a:lnTo>
                  <a:lnTo>
                    <a:pt x="1022" y="1745"/>
                  </a:lnTo>
                  <a:lnTo>
                    <a:pt x="1022" y="1751"/>
                  </a:lnTo>
                  <a:lnTo>
                    <a:pt x="1026" y="1754"/>
                  </a:lnTo>
                  <a:lnTo>
                    <a:pt x="1031" y="1762"/>
                  </a:lnTo>
                  <a:lnTo>
                    <a:pt x="1035" y="1765"/>
                  </a:lnTo>
                  <a:lnTo>
                    <a:pt x="1034" y="1769"/>
                  </a:lnTo>
                  <a:lnTo>
                    <a:pt x="1023" y="1782"/>
                  </a:lnTo>
                  <a:lnTo>
                    <a:pt x="1017" y="1776"/>
                  </a:lnTo>
                  <a:lnTo>
                    <a:pt x="1003" y="1777"/>
                  </a:lnTo>
                  <a:lnTo>
                    <a:pt x="1002" y="1782"/>
                  </a:lnTo>
                  <a:lnTo>
                    <a:pt x="1000" y="1788"/>
                  </a:lnTo>
                  <a:lnTo>
                    <a:pt x="997" y="1792"/>
                  </a:lnTo>
                  <a:lnTo>
                    <a:pt x="991" y="1800"/>
                  </a:lnTo>
                  <a:lnTo>
                    <a:pt x="991" y="1807"/>
                  </a:lnTo>
                  <a:lnTo>
                    <a:pt x="993" y="1812"/>
                  </a:lnTo>
                  <a:lnTo>
                    <a:pt x="1003" y="1815"/>
                  </a:lnTo>
                  <a:lnTo>
                    <a:pt x="1006" y="1823"/>
                  </a:lnTo>
                  <a:lnTo>
                    <a:pt x="1000" y="1830"/>
                  </a:lnTo>
                  <a:lnTo>
                    <a:pt x="1002" y="1835"/>
                  </a:lnTo>
                  <a:lnTo>
                    <a:pt x="996" y="1842"/>
                  </a:lnTo>
                  <a:lnTo>
                    <a:pt x="990" y="1852"/>
                  </a:lnTo>
                  <a:lnTo>
                    <a:pt x="988" y="1859"/>
                  </a:lnTo>
                  <a:lnTo>
                    <a:pt x="987" y="1864"/>
                  </a:lnTo>
                  <a:lnTo>
                    <a:pt x="979" y="1861"/>
                  </a:lnTo>
                  <a:lnTo>
                    <a:pt x="973" y="1861"/>
                  </a:lnTo>
                  <a:lnTo>
                    <a:pt x="975" y="1879"/>
                  </a:lnTo>
                  <a:lnTo>
                    <a:pt x="973" y="1887"/>
                  </a:lnTo>
                  <a:lnTo>
                    <a:pt x="975" y="1896"/>
                  </a:lnTo>
                  <a:lnTo>
                    <a:pt x="959" y="1894"/>
                  </a:lnTo>
                  <a:lnTo>
                    <a:pt x="958" y="1903"/>
                  </a:lnTo>
                  <a:lnTo>
                    <a:pt x="952" y="1899"/>
                  </a:lnTo>
                  <a:lnTo>
                    <a:pt x="949" y="1891"/>
                  </a:lnTo>
                  <a:lnTo>
                    <a:pt x="946" y="1891"/>
                  </a:lnTo>
                  <a:lnTo>
                    <a:pt x="940" y="1909"/>
                  </a:lnTo>
                  <a:lnTo>
                    <a:pt x="937" y="1914"/>
                  </a:lnTo>
                  <a:lnTo>
                    <a:pt x="934" y="1915"/>
                  </a:lnTo>
                  <a:lnTo>
                    <a:pt x="931" y="1921"/>
                  </a:lnTo>
                  <a:lnTo>
                    <a:pt x="932" y="1926"/>
                  </a:lnTo>
                  <a:lnTo>
                    <a:pt x="928" y="1932"/>
                  </a:lnTo>
                  <a:lnTo>
                    <a:pt x="921" y="1937"/>
                  </a:lnTo>
                  <a:lnTo>
                    <a:pt x="917" y="1937"/>
                  </a:lnTo>
                  <a:lnTo>
                    <a:pt x="911" y="1946"/>
                  </a:lnTo>
                  <a:lnTo>
                    <a:pt x="906" y="1941"/>
                  </a:lnTo>
                  <a:lnTo>
                    <a:pt x="900" y="1941"/>
                  </a:lnTo>
                  <a:lnTo>
                    <a:pt x="902" y="1949"/>
                  </a:lnTo>
                  <a:lnTo>
                    <a:pt x="897" y="1952"/>
                  </a:lnTo>
                  <a:lnTo>
                    <a:pt x="900" y="1956"/>
                  </a:lnTo>
                  <a:lnTo>
                    <a:pt x="905" y="1959"/>
                  </a:lnTo>
                  <a:lnTo>
                    <a:pt x="905" y="1966"/>
                  </a:lnTo>
                  <a:lnTo>
                    <a:pt x="897" y="1976"/>
                  </a:lnTo>
                  <a:lnTo>
                    <a:pt x="897" y="1984"/>
                  </a:lnTo>
                  <a:lnTo>
                    <a:pt x="903" y="1987"/>
                  </a:lnTo>
                  <a:lnTo>
                    <a:pt x="906" y="1990"/>
                  </a:lnTo>
                  <a:lnTo>
                    <a:pt x="900" y="1990"/>
                  </a:lnTo>
                  <a:lnTo>
                    <a:pt x="896" y="1997"/>
                  </a:lnTo>
                  <a:lnTo>
                    <a:pt x="890" y="1997"/>
                  </a:lnTo>
                  <a:lnTo>
                    <a:pt x="887" y="2002"/>
                  </a:lnTo>
                  <a:lnTo>
                    <a:pt x="880" y="2004"/>
                  </a:lnTo>
                  <a:lnTo>
                    <a:pt x="873" y="1999"/>
                  </a:lnTo>
                  <a:lnTo>
                    <a:pt x="861" y="1999"/>
                  </a:lnTo>
                  <a:lnTo>
                    <a:pt x="861" y="1999"/>
                  </a:lnTo>
                  <a:lnTo>
                    <a:pt x="862" y="2007"/>
                  </a:lnTo>
                  <a:lnTo>
                    <a:pt x="861" y="2019"/>
                  </a:lnTo>
                  <a:lnTo>
                    <a:pt x="858" y="2022"/>
                  </a:lnTo>
                  <a:lnTo>
                    <a:pt x="850" y="2025"/>
                  </a:lnTo>
                  <a:lnTo>
                    <a:pt x="844" y="2025"/>
                  </a:lnTo>
                  <a:lnTo>
                    <a:pt x="839" y="2034"/>
                  </a:lnTo>
                  <a:lnTo>
                    <a:pt x="843" y="2054"/>
                  </a:lnTo>
                  <a:lnTo>
                    <a:pt x="839" y="2058"/>
                  </a:lnTo>
                  <a:lnTo>
                    <a:pt x="844" y="2063"/>
                  </a:lnTo>
                  <a:lnTo>
                    <a:pt x="846" y="2073"/>
                  </a:lnTo>
                  <a:lnTo>
                    <a:pt x="846" y="2081"/>
                  </a:lnTo>
                  <a:lnTo>
                    <a:pt x="839" y="2084"/>
                  </a:lnTo>
                  <a:lnTo>
                    <a:pt x="835" y="2083"/>
                  </a:lnTo>
                  <a:lnTo>
                    <a:pt x="830" y="2086"/>
                  </a:lnTo>
                  <a:lnTo>
                    <a:pt x="824" y="2092"/>
                  </a:lnTo>
                  <a:lnTo>
                    <a:pt x="818" y="2093"/>
                  </a:lnTo>
                  <a:lnTo>
                    <a:pt x="818" y="2102"/>
                  </a:lnTo>
                  <a:lnTo>
                    <a:pt x="824" y="2108"/>
                  </a:lnTo>
                  <a:lnTo>
                    <a:pt x="824" y="2121"/>
                  </a:lnTo>
                  <a:lnTo>
                    <a:pt x="827" y="2130"/>
                  </a:lnTo>
                  <a:lnTo>
                    <a:pt x="826" y="2136"/>
                  </a:lnTo>
                  <a:lnTo>
                    <a:pt x="826" y="2142"/>
                  </a:lnTo>
                  <a:lnTo>
                    <a:pt x="824" y="2146"/>
                  </a:lnTo>
                  <a:lnTo>
                    <a:pt x="817" y="2157"/>
                  </a:lnTo>
                  <a:lnTo>
                    <a:pt x="812" y="2154"/>
                  </a:lnTo>
                  <a:lnTo>
                    <a:pt x="803" y="2156"/>
                  </a:lnTo>
                  <a:lnTo>
                    <a:pt x="799" y="2160"/>
                  </a:lnTo>
                  <a:lnTo>
                    <a:pt x="794" y="2171"/>
                  </a:lnTo>
                  <a:lnTo>
                    <a:pt x="782" y="2177"/>
                  </a:lnTo>
                  <a:lnTo>
                    <a:pt x="782" y="2181"/>
                  </a:lnTo>
                  <a:lnTo>
                    <a:pt x="777" y="2183"/>
                  </a:lnTo>
                  <a:lnTo>
                    <a:pt x="768" y="2177"/>
                  </a:lnTo>
                  <a:lnTo>
                    <a:pt x="767" y="2175"/>
                  </a:lnTo>
                  <a:lnTo>
                    <a:pt x="756" y="2181"/>
                  </a:lnTo>
                  <a:lnTo>
                    <a:pt x="747" y="2184"/>
                  </a:lnTo>
                  <a:lnTo>
                    <a:pt x="742" y="2177"/>
                  </a:lnTo>
                  <a:lnTo>
                    <a:pt x="738" y="2177"/>
                  </a:lnTo>
                  <a:lnTo>
                    <a:pt x="727" y="2172"/>
                  </a:lnTo>
                  <a:lnTo>
                    <a:pt x="726" y="2168"/>
                  </a:lnTo>
                  <a:lnTo>
                    <a:pt x="720" y="2166"/>
                  </a:lnTo>
                  <a:lnTo>
                    <a:pt x="717" y="2163"/>
                  </a:lnTo>
                  <a:lnTo>
                    <a:pt x="715" y="2159"/>
                  </a:lnTo>
                  <a:lnTo>
                    <a:pt x="709" y="2162"/>
                  </a:lnTo>
                  <a:lnTo>
                    <a:pt x="701" y="2169"/>
                  </a:lnTo>
                  <a:lnTo>
                    <a:pt x="701" y="2180"/>
                  </a:lnTo>
                  <a:lnTo>
                    <a:pt x="698" y="2186"/>
                  </a:lnTo>
                  <a:lnTo>
                    <a:pt x="689" y="2184"/>
                  </a:lnTo>
                  <a:lnTo>
                    <a:pt x="683" y="2195"/>
                  </a:lnTo>
                  <a:lnTo>
                    <a:pt x="676" y="2194"/>
                  </a:lnTo>
                  <a:lnTo>
                    <a:pt x="674" y="2186"/>
                  </a:lnTo>
                  <a:lnTo>
                    <a:pt x="677" y="2180"/>
                  </a:lnTo>
                  <a:lnTo>
                    <a:pt x="676" y="2172"/>
                  </a:lnTo>
                  <a:lnTo>
                    <a:pt x="663" y="2175"/>
                  </a:lnTo>
                  <a:lnTo>
                    <a:pt x="659" y="2174"/>
                  </a:lnTo>
                  <a:lnTo>
                    <a:pt x="659" y="2165"/>
                  </a:lnTo>
                  <a:lnTo>
                    <a:pt x="657" y="2162"/>
                  </a:lnTo>
                  <a:lnTo>
                    <a:pt x="657" y="2152"/>
                  </a:lnTo>
                  <a:lnTo>
                    <a:pt x="650" y="2149"/>
                  </a:lnTo>
                  <a:lnTo>
                    <a:pt x="645" y="2143"/>
                  </a:lnTo>
                  <a:lnTo>
                    <a:pt x="639" y="2134"/>
                  </a:lnTo>
                  <a:lnTo>
                    <a:pt x="632" y="2133"/>
                  </a:lnTo>
                  <a:lnTo>
                    <a:pt x="624" y="2125"/>
                  </a:lnTo>
                  <a:lnTo>
                    <a:pt x="624" y="2121"/>
                  </a:lnTo>
                  <a:lnTo>
                    <a:pt x="621" y="2116"/>
                  </a:lnTo>
                  <a:lnTo>
                    <a:pt x="615" y="2108"/>
                  </a:lnTo>
                  <a:lnTo>
                    <a:pt x="604" y="2113"/>
                  </a:lnTo>
                  <a:lnTo>
                    <a:pt x="600" y="2108"/>
                  </a:lnTo>
                  <a:lnTo>
                    <a:pt x="594" y="2107"/>
                  </a:lnTo>
                  <a:lnTo>
                    <a:pt x="585" y="2098"/>
                  </a:lnTo>
                  <a:lnTo>
                    <a:pt x="585" y="2087"/>
                  </a:lnTo>
                  <a:lnTo>
                    <a:pt x="591" y="2080"/>
                  </a:lnTo>
                  <a:lnTo>
                    <a:pt x="586" y="2070"/>
                  </a:lnTo>
                  <a:lnTo>
                    <a:pt x="588" y="2066"/>
                  </a:lnTo>
                  <a:lnTo>
                    <a:pt x="588" y="2060"/>
                  </a:lnTo>
                  <a:lnTo>
                    <a:pt x="582" y="2057"/>
                  </a:lnTo>
                  <a:lnTo>
                    <a:pt x="580" y="2054"/>
                  </a:lnTo>
                  <a:lnTo>
                    <a:pt x="577" y="2043"/>
                  </a:lnTo>
                  <a:lnTo>
                    <a:pt x="568" y="2040"/>
                  </a:lnTo>
                  <a:lnTo>
                    <a:pt x="565" y="2043"/>
                  </a:lnTo>
                  <a:lnTo>
                    <a:pt x="559" y="2043"/>
                  </a:lnTo>
                  <a:lnTo>
                    <a:pt x="545" y="2049"/>
                  </a:lnTo>
                  <a:lnTo>
                    <a:pt x="542" y="2054"/>
                  </a:lnTo>
                  <a:lnTo>
                    <a:pt x="525" y="2052"/>
                  </a:lnTo>
                  <a:lnTo>
                    <a:pt x="512" y="2052"/>
                  </a:lnTo>
                  <a:lnTo>
                    <a:pt x="507" y="2049"/>
                  </a:lnTo>
                  <a:lnTo>
                    <a:pt x="493" y="2048"/>
                  </a:lnTo>
                  <a:lnTo>
                    <a:pt x="492" y="2043"/>
                  </a:lnTo>
                  <a:lnTo>
                    <a:pt x="484" y="2040"/>
                  </a:lnTo>
                  <a:lnTo>
                    <a:pt x="478" y="2048"/>
                  </a:lnTo>
                  <a:lnTo>
                    <a:pt x="472" y="2049"/>
                  </a:lnTo>
                  <a:lnTo>
                    <a:pt x="466" y="2048"/>
                  </a:lnTo>
                  <a:lnTo>
                    <a:pt x="459" y="2042"/>
                  </a:lnTo>
                  <a:lnTo>
                    <a:pt x="448" y="2038"/>
                  </a:lnTo>
                  <a:lnTo>
                    <a:pt x="445" y="2034"/>
                  </a:lnTo>
                  <a:lnTo>
                    <a:pt x="434" y="2028"/>
                  </a:lnTo>
                  <a:lnTo>
                    <a:pt x="431" y="2019"/>
                  </a:lnTo>
                  <a:lnTo>
                    <a:pt x="424" y="2014"/>
                  </a:lnTo>
                  <a:lnTo>
                    <a:pt x="421" y="2016"/>
                  </a:lnTo>
                  <a:lnTo>
                    <a:pt x="416" y="2013"/>
                  </a:lnTo>
                  <a:lnTo>
                    <a:pt x="395" y="2010"/>
                  </a:lnTo>
                  <a:lnTo>
                    <a:pt x="387" y="2005"/>
                  </a:lnTo>
                  <a:lnTo>
                    <a:pt x="389" y="1999"/>
                  </a:lnTo>
                  <a:lnTo>
                    <a:pt x="383" y="1997"/>
                  </a:lnTo>
                  <a:lnTo>
                    <a:pt x="375" y="1994"/>
                  </a:lnTo>
                  <a:lnTo>
                    <a:pt x="371" y="1988"/>
                  </a:lnTo>
                  <a:lnTo>
                    <a:pt x="366" y="1993"/>
                  </a:lnTo>
                  <a:lnTo>
                    <a:pt x="360" y="1997"/>
                  </a:lnTo>
                  <a:lnTo>
                    <a:pt x="355" y="1999"/>
                  </a:lnTo>
                  <a:lnTo>
                    <a:pt x="354" y="1987"/>
                  </a:lnTo>
                  <a:lnTo>
                    <a:pt x="343" y="1978"/>
                  </a:lnTo>
                  <a:lnTo>
                    <a:pt x="339" y="1975"/>
                  </a:lnTo>
                  <a:lnTo>
                    <a:pt x="333" y="1979"/>
                  </a:lnTo>
                  <a:lnTo>
                    <a:pt x="317" y="1964"/>
                  </a:lnTo>
                  <a:lnTo>
                    <a:pt x="316" y="1964"/>
                  </a:lnTo>
                  <a:lnTo>
                    <a:pt x="307" y="1959"/>
                  </a:lnTo>
                  <a:lnTo>
                    <a:pt x="296" y="1969"/>
                  </a:lnTo>
                  <a:lnTo>
                    <a:pt x="287" y="1967"/>
                  </a:lnTo>
                  <a:lnTo>
                    <a:pt x="284" y="1959"/>
                  </a:lnTo>
                  <a:lnTo>
                    <a:pt x="273" y="1952"/>
                  </a:lnTo>
                  <a:lnTo>
                    <a:pt x="261" y="1947"/>
                  </a:lnTo>
                  <a:lnTo>
                    <a:pt x="264" y="1938"/>
                  </a:lnTo>
                  <a:lnTo>
                    <a:pt x="269" y="1926"/>
                  </a:lnTo>
                  <a:lnTo>
                    <a:pt x="278" y="1917"/>
                  </a:lnTo>
                  <a:lnTo>
                    <a:pt x="287" y="1909"/>
                  </a:lnTo>
                  <a:lnTo>
                    <a:pt x="281" y="1909"/>
                  </a:lnTo>
                  <a:lnTo>
                    <a:pt x="273" y="1911"/>
                  </a:lnTo>
                  <a:lnTo>
                    <a:pt x="267" y="1911"/>
                  </a:lnTo>
                  <a:lnTo>
                    <a:pt x="257" y="1912"/>
                  </a:lnTo>
                  <a:lnTo>
                    <a:pt x="251" y="1915"/>
                  </a:lnTo>
                  <a:lnTo>
                    <a:pt x="249" y="1920"/>
                  </a:lnTo>
                  <a:lnTo>
                    <a:pt x="242" y="1926"/>
                  </a:lnTo>
                  <a:lnTo>
                    <a:pt x="242" y="1929"/>
                  </a:lnTo>
                  <a:lnTo>
                    <a:pt x="245" y="1937"/>
                  </a:lnTo>
                  <a:lnTo>
                    <a:pt x="242" y="1943"/>
                  </a:lnTo>
                  <a:lnTo>
                    <a:pt x="242" y="1956"/>
                  </a:lnTo>
                  <a:lnTo>
                    <a:pt x="234" y="1976"/>
                  </a:lnTo>
                  <a:lnTo>
                    <a:pt x="185" y="1961"/>
                  </a:lnTo>
                  <a:lnTo>
                    <a:pt x="169" y="1932"/>
                  </a:lnTo>
                  <a:lnTo>
                    <a:pt x="169" y="1928"/>
                  </a:lnTo>
                  <a:lnTo>
                    <a:pt x="172" y="1923"/>
                  </a:lnTo>
                  <a:lnTo>
                    <a:pt x="175" y="1918"/>
                  </a:lnTo>
                  <a:lnTo>
                    <a:pt x="181" y="1917"/>
                  </a:lnTo>
                  <a:lnTo>
                    <a:pt x="188" y="1912"/>
                  </a:lnTo>
                  <a:lnTo>
                    <a:pt x="187" y="1909"/>
                  </a:lnTo>
                  <a:lnTo>
                    <a:pt x="196" y="1906"/>
                  </a:lnTo>
                  <a:lnTo>
                    <a:pt x="196" y="1902"/>
                  </a:lnTo>
                  <a:lnTo>
                    <a:pt x="204" y="1897"/>
                  </a:lnTo>
                  <a:lnTo>
                    <a:pt x="204" y="1891"/>
                  </a:lnTo>
                  <a:lnTo>
                    <a:pt x="208" y="1885"/>
                  </a:lnTo>
                  <a:lnTo>
                    <a:pt x="204" y="1880"/>
                  </a:lnTo>
                  <a:lnTo>
                    <a:pt x="208" y="1876"/>
                  </a:lnTo>
                  <a:lnTo>
                    <a:pt x="211" y="1870"/>
                  </a:lnTo>
                  <a:lnTo>
                    <a:pt x="214" y="1858"/>
                  </a:lnTo>
                  <a:lnTo>
                    <a:pt x="220" y="1853"/>
                  </a:lnTo>
                  <a:lnTo>
                    <a:pt x="225" y="1852"/>
                  </a:lnTo>
                  <a:lnTo>
                    <a:pt x="223" y="1845"/>
                  </a:lnTo>
                  <a:lnTo>
                    <a:pt x="225" y="1842"/>
                  </a:lnTo>
                  <a:lnTo>
                    <a:pt x="225" y="1835"/>
                  </a:lnTo>
                  <a:lnTo>
                    <a:pt x="226" y="1830"/>
                  </a:lnTo>
                  <a:lnTo>
                    <a:pt x="225" y="1826"/>
                  </a:lnTo>
                  <a:lnTo>
                    <a:pt x="229" y="1818"/>
                  </a:lnTo>
                  <a:lnTo>
                    <a:pt x="228" y="1800"/>
                  </a:lnTo>
                  <a:lnTo>
                    <a:pt x="214" y="1785"/>
                  </a:lnTo>
                  <a:lnTo>
                    <a:pt x="211" y="1783"/>
                  </a:lnTo>
                  <a:lnTo>
                    <a:pt x="202" y="1788"/>
                  </a:lnTo>
                  <a:lnTo>
                    <a:pt x="196" y="1788"/>
                  </a:lnTo>
                  <a:lnTo>
                    <a:pt x="193" y="1786"/>
                  </a:lnTo>
                  <a:lnTo>
                    <a:pt x="184" y="1783"/>
                  </a:lnTo>
                  <a:lnTo>
                    <a:pt x="175" y="1779"/>
                  </a:lnTo>
                  <a:lnTo>
                    <a:pt x="172" y="1774"/>
                  </a:lnTo>
                  <a:lnTo>
                    <a:pt x="167" y="1776"/>
                  </a:lnTo>
                  <a:lnTo>
                    <a:pt x="160" y="1765"/>
                  </a:lnTo>
                  <a:lnTo>
                    <a:pt x="146" y="1763"/>
                  </a:lnTo>
                  <a:lnTo>
                    <a:pt x="143" y="1763"/>
                  </a:lnTo>
                  <a:lnTo>
                    <a:pt x="131" y="1765"/>
                  </a:lnTo>
                  <a:lnTo>
                    <a:pt x="126" y="1768"/>
                  </a:lnTo>
                  <a:lnTo>
                    <a:pt x="129" y="1774"/>
                  </a:lnTo>
                  <a:lnTo>
                    <a:pt x="126" y="1782"/>
                  </a:lnTo>
                  <a:lnTo>
                    <a:pt x="122" y="1791"/>
                  </a:lnTo>
                  <a:lnTo>
                    <a:pt x="117" y="1797"/>
                  </a:lnTo>
                  <a:lnTo>
                    <a:pt x="103" y="1792"/>
                  </a:lnTo>
                  <a:lnTo>
                    <a:pt x="99" y="1794"/>
                  </a:lnTo>
                  <a:lnTo>
                    <a:pt x="93" y="1785"/>
                  </a:lnTo>
                  <a:lnTo>
                    <a:pt x="87" y="1768"/>
                  </a:lnTo>
                  <a:lnTo>
                    <a:pt x="90" y="1760"/>
                  </a:lnTo>
                  <a:lnTo>
                    <a:pt x="93" y="1757"/>
                  </a:lnTo>
                  <a:lnTo>
                    <a:pt x="93" y="1751"/>
                  </a:lnTo>
                  <a:lnTo>
                    <a:pt x="87" y="1748"/>
                  </a:lnTo>
                  <a:lnTo>
                    <a:pt x="81" y="1751"/>
                  </a:lnTo>
                  <a:lnTo>
                    <a:pt x="75" y="1745"/>
                  </a:lnTo>
                  <a:lnTo>
                    <a:pt x="69" y="1744"/>
                  </a:lnTo>
                  <a:lnTo>
                    <a:pt x="58" y="1747"/>
                  </a:lnTo>
                  <a:lnTo>
                    <a:pt x="52" y="1744"/>
                  </a:lnTo>
                  <a:lnTo>
                    <a:pt x="47" y="1747"/>
                  </a:lnTo>
                  <a:lnTo>
                    <a:pt x="41" y="1753"/>
                  </a:lnTo>
                  <a:lnTo>
                    <a:pt x="38" y="1753"/>
                  </a:lnTo>
                  <a:lnTo>
                    <a:pt x="32" y="1756"/>
                  </a:lnTo>
                  <a:lnTo>
                    <a:pt x="29" y="1747"/>
                  </a:lnTo>
                  <a:lnTo>
                    <a:pt x="26" y="1739"/>
                  </a:lnTo>
                  <a:lnTo>
                    <a:pt x="29" y="1735"/>
                  </a:lnTo>
                  <a:lnTo>
                    <a:pt x="29" y="1728"/>
                  </a:lnTo>
                  <a:lnTo>
                    <a:pt x="20" y="1727"/>
                  </a:lnTo>
                  <a:lnTo>
                    <a:pt x="20" y="1719"/>
                  </a:lnTo>
                  <a:lnTo>
                    <a:pt x="17" y="1718"/>
                  </a:lnTo>
                  <a:lnTo>
                    <a:pt x="15" y="1718"/>
                  </a:lnTo>
                  <a:lnTo>
                    <a:pt x="11" y="1718"/>
                  </a:lnTo>
                  <a:lnTo>
                    <a:pt x="3" y="1713"/>
                  </a:lnTo>
                  <a:lnTo>
                    <a:pt x="2" y="1706"/>
                  </a:lnTo>
                  <a:lnTo>
                    <a:pt x="5" y="1703"/>
                  </a:lnTo>
                  <a:lnTo>
                    <a:pt x="0" y="1698"/>
                  </a:lnTo>
                  <a:lnTo>
                    <a:pt x="2" y="1692"/>
                  </a:lnTo>
                  <a:lnTo>
                    <a:pt x="8" y="1693"/>
                  </a:lnTo>
                  <a:lnTo>
                    <a:pt x="20" y="1690"/>
                  </a:lnTo>
                  <a:lnTo>
                    <a:pt x="23" y="1687"/>
                  </a:lnTo>
                  <a:lnTo>
                    <a:pt x="29" y="1690"/>
                  </a:lnTo>
                  <a:lnTo>
                    <a:pt x="34" y="1690"/>
                  </a:lnTo>
                  <a:lnTo>
                    <a:pt x="38" y="1686"/>
                  </a:lnTo>
                  <a:lnTo>
                    <a:pt x="59" y="1680"/>
                  </a:lnTo>
                  <a:lnTo>
                    <a:pt x="63" y="1684"/>
                  </a:lnTo>
                  <a:lnTo>
                    <a:pt x="70" y="1686"/>
                  </a:lnTo>
                  <a:lnTo>
                    <a:pt x="75" y="1683"/>
                  </a:lnTo>
                  <a:lnTo>
                    <a:pt x="75" y="1678"/>
                  </a:lnTo>
                  <a:lnTo>
                    <a:pt x="78" y="1674"/>
                  </a:lnTo>
                  <a:lnTo>
                    <a:pt x="84" y="1674"/>
                  </a:lnTo>
                  <a:lnTo>
                    <a:pt x="94" y="1668"/>
                  </a:lnTo>
                  <a:lnTo>
                    <a:pt x="99" y="1662"/>
                  </a:lnTo>
                  <a:lnTo>
                    <a:pt x="111" y="1654"/>
                  </a:lnTo>
                  <a:lnTo>
                    <a:pt x="132" y="1622"/>
                  </a:lnTo>
                  <a:lnTo>
                    <a:pt x="132" y="1614"/>
                  </a:lnTo>
                  <a:lnTo>
                    <a:pt x="135" y="1614"/>
                  </a:lnTo>
                  <a:lnTo>
                    <a:pt x="144" y="1608"/>
                  </a:lnTo>
                  <a:lnTo>
                    <a:pt x="161" y="1581"/>
                  </a:lnTo>
                  <a:lnTo>
                    <a:pt x="163" y="1576"/>
                  </a:lnTo>
                  <a:lnTo>
                    <a:pt x="202" y="1507"/>
                  </a:lnTo>
                  <a:lnTo>
                    <a:pt x="208" y="1491"/>
                  </a:lnTo>
                  <a:lnTo>
                    <a:pt x="208" y="1482"/>
                  </a:lnTo>
                  <a:lnTo>
                    <a:pt x="211" y="1478"/>
                  </a:lnTo>
                  <a:lnTo>
                    <a:pt x="216" y="1447"/>
                  </a:lnTo>
                  <a:lnTo>
                    <a:pt x="216" y="1444"/>
                  </a:lnTo>
                  <a:lnTo>
                    <a:pt x="232" y="1383"/>
                  </a:lnTo>
                  <a:lnTo>
                    <a:pt x="236" y="1386"/>
                  </a:lnTo>
                  <a:lnTo>
                    <a:pt x="232" y="1383"/>
                  </a:lnTo>
                  <a:lnTo>
                    <a:pt x="248" y="1333"/>
                  </a:lnTo>
                  <a:lnTo>
                    <a:pt x="251" y="1329"/>
                  </a:lnTo>
                  <a:lnTo>
                    <a:pt x="249" y="1326"/>
                  </a:lnTo>
                  <a:lnTo>
                    <a:pt x="257" y="1298"/>
                  </a:lnTo>
                  <a:lnTo>
                    <a:pt x="275" y="1224"/>
                  </a:lnTo>
                  <a:lnTo>
                    <a:pt x="278" y="1218"/>
                  </a:lnTo>
                  <a:lnTo>
                    <a:pt x="295" y="1151"/>
                  </a:lnTo>
                  <a:lnTo>
                    <a:pt x="296" y="1149"/>
                  </a:lnTo>
                  <a:lnTo>
                    <a:pt x="296" y="1140"/>
                  </a:lnTo>
                  <a:lnTo>
                    <a:pt x="313" y="1073"/>
                  </a:lnTo>
                  <a:lnTo>
                    <a:pt x="340" y="929"/>
                  </a:lnTo>
                  <a:lnTo>
                    <a:pt x="355" y="839"/>
                  </a:lnTo>
                  <a:lnTo>
                    <a:pt x="355" y="827"/>
                  </a:lnTo>
                  <a:lnTo>
                    <a:pt x="354" y="815"/>
                  </a:lnTo>
                  <a:lnTo>
                    <a:pt x="354" y="804"/>
                  </a:lnTo>
                  <a:lnTo>
                    <a:pt x="366" y="780"/>
                  </a:lnTo>
                  <a:lnTo>
                    <a:pt x="375" y="769"/>
                  </a:lnTo>
                  <a:lnTo>
                    <a:pt x="386" y="745"/>
                  </a:lnTo>
                  <a:lnTo>
                    <a:pt x="387" y="738"/>
                  </a:lnTo>
                  <a:lnTo>
                    <a:pt x="387" y="725"/>
                  </a:lnTo>
                  <a:lnTo>
                    <a:pt x="392" y="716"/>
                  </a:lnTo>
                  <a:lnTo>
                    <a:pt x="393" y="709"/>
                  </a:lnTo>
                  <a:lnTo>
                    <a:pt x="401" y="706"/>
                  </a:lnTo>
                  <a:lnTo>
                    <a:pt x="415" y="707"/>
                  </a:lnTo>
                  <a:lnTo>
                    <a:pt x="424" y="715"/>
                  </a:lnTo>
                  <a:lnTo>
                    <a:pt x="424" y="719"/>
                  </a:lnTo>
                  <a:lnTo>
                    <a:pt x="436" y="721"/>
                  </a:lnTo>
                  <a:lnTo>
                    <a:pt x="434" y="727"/>
                  </a:lnTo>
                  <a:lnTo>
                    <a:pt x="436" y="722"/>
                  </a:lnTo>
                  <a:lnTo>
                    <a:pt x="454" y="727"/>
                  </a:lnTo>
                  <a:lnTo>
                    <a:pt x="462" y="724"/>
                  </a:lnTo>
                  <a:lnTo>
                    <a:pt x="472" y="721"/>
                  </a:lnTo>
                  <a:lnTo>
                    <a:pt x="477" y="722"/>
                  </a:lnTo>
                  <a:lnTo>
                    <a:pt x="484" y="722"/>
                  </a:lnTo>
                  <a:lnTo>
                    <a:pt x="497" y="722"/>
                  </a:lnTo>
                  <a:lnTo>
                    <a:pt x="500" y="727"/>
                  </a:lnTo>
                  <a:lnTo>
                    <a:pt x="500" y="718"/>
                  </a:lnTo>
                  <a:lnTo>
                    <a:pt x="493" y="716"/>
                  </a:lnTo>
                  <a:lnTo>
                    <a:pt x="492" y="707"/>
                  </a:lnTo>
                  <a:lnTo>
                    <a:pt x="484" y="698"/>
                  </a:lnTo>
                  <a:lnTo>
                    <a:pt x="481" y="700"/>
                  </a:lnTo>
                  <a:lnTo>
                    <a:pt x="474" y="695"/>
                  </a:lnTo>
                  <a:lnTo>
                    <a:pt x="471" y="686"/>
                  </a:lnTo>
                  <a:lnTo>
                    <a:pt x="481" y="687"/>
                  </a:lnTo>
                  <a:lnTo>
                    <a:pt x="474" y="678"/>
                  </a:lnTo>
                  <a:lnTo>
                    <a:pt x="474" y="675"/>
                  </a:lnTo>
                  <a:lnTo>
                    <a:pt x="466" y="671"/>
                  </a:lnTo>
                  <a:lnTo>
                    <a:pt x="460" y="663"/>
                  </a:lnTo>
                  <a:lnTo>
                    <a:pt x="456" y="660"/>
                  </a:lnTo>
                  <a:lnTo>
                    <a:pt x="451" y="651"/>
                  </a:lnTo>
                  <a:lnTo>
                    <a:pt x="445" y="646"/>
                  </a:lnTo>
                  <a:lnTo>
                    <a:pt x="439" y="645"/>
                  </a:lnTo>
                  <a:lnTo>
                    <a:pt x="437" y="639"/>
                  </a:lnTo>
                  <a:lnTo>
                    <a:pt x="433" y="639"/>
                  </a:lnTo>
                  <a:lnTo>
                    <a:pt x="418" y="619"/>
                  </a:lnTo>
                  <a:lnTo>
                    <a:pt x="412" y="624"/>
                  </a:lnTo>
                  <a:lnTo>
                    <a:pt x="405" y="633"/>
                  </a:lnTo>
                  <a:lnTo>
                    <a:pt x="409" y="636"/>
                  </a:lnTo>
                  <a:lnTo>
                    <a:pt x="409" y="642"/>
                  </a:lnTo>
                  <a:lnTo>
                    <a:pt x="404" y="643"/>
                  </a:lnTo>
                  <a:lnTo>
                    <a:pt x="399" y="648"/>
                  </a:lnTo>
                  <a:lnTo>
                    <a:pt x="398" y="654"/>
                  </a:lnTo>
                  <a:lnTo>
                    <a:pt x="390" y="663"/>
                  </a:lnTo>
                  <a:lnTo>
                    <a:pt x="378" y="671"/>
                  </a:lnTo>
                  <a:lnTo>
                    <a:pt x="375" y="675"/>
                  </a:lnTo>
                  <a:lnTo>
                    <a:pt x="371" y="689"/>
                  </a:lnTo>
                  <a:lnTo>
                    <a:pt x="368" y="703"/>
                  </a:lnTo>
                  <a:lnTo>
                    <a:pt x="369" y="709"/>
                  </a:lnTo>
                  <a:lnTo>
                    <a:pt x="365" y="716"/>
                  </a:lnTo>
                  <a:lnTo>
                    <a:pt x="363" y="738"/>
                  </a:lnTo>
                  <a:lnTo>
                    <a:pt x="357" y="735"/>
                  </a:lnTo>
                  <a:lnTo>
                    <a:pt x="355" y="730"/>
                  </a:lnTo>
                  <a:lnTo>
                    <a:pt x="355" y="721"/>
                  </a:lnTo>
                  <a:lnTo>
                    <a:pt x="363" y="666"/>
                  </a:lnTo>
                  <a:lnTo>
                    <a:pt x="384" y="563"/>
                  </a:lnTo>
                  <a:lnTo>
                    <a:pt x="401" y="461"/>
                  </a:lnTo>
                  <a:lnTo>
                    <a:pt x="437" y="213"/>
                  </a:lnTo>
                  <a:lnTo>
                    <a:pt x="445" y="119"/>
                  </a:lnTo>
                  <a:lnTo>
                    <a:pt x="449" y="101"/>
                  </a:lnTo>
                  <a:lnTo>
                    <a:pt x="449" y="92"/>
                  </a:lnTo>
                  <a:lnTo>
                    <a:pt x="448" y="79"/>
                  </a:lnTo>
                  <a:lnTo>
                    <a:pt x="451" y="66"/>
                  </a:lnTo>
                  <a:lnTo>
                    <a:pt x="456" y="60"/>
                  </a:lnTo>
                  <a:lnTo>
                    <a:pt x="463" y="46"/>
                  </a:lnTo>
                  <a:lnTo>
                    <a:pt x="478" y="26"/>
                  </a:lnTo>
                  <a:lnTo>
                    <a:pt x="481" y="25"/>
                  </a:lnTo>
                  <a:lnTo>
                    <a:pt x="486" y="7"/>
                  </a:lnTo>
                  <a:lnTo>
                    <a:pt x="497" y="3"/>
                  </a:lnTo>
                  <a:lnTo>
                    <a:pt x="504" y="0"/>
                  </a:lnTo>
                  <a:lnTo>
                    <a:pt x="504" y="11"/>
                  </a:lnTo>
                  <a:lnTo>
                    <a:pt x="509" y="20"/>
                  </a:lnTo>
                  <a:lnTo>
                    <a:pt x="512" y="22"/>
                  </a:lnTo>
                  <a:lnTo>
                    <a:pt x="515" y="29"/>
                  </a:lnTo>
                  <a:lnTo>
                    <a:pt x="513" y="37"/>
                  </a:lnTo>
                  <a:lnTo>
                    <a:pt x="513" y="49"/>
                  </a:lnTo>
                  <a:lnTo>
                    <a:pt x="515" y="52"/>
                  </a:lnTo>
                  <a:lnTo>
                    <a:pt x="521" y="58"/>
                  </a:lnTo>
                  <a:lnTo>
                    <a:pt x="530" y="67"/>
                  </a:lnTo>
                  <a:lnTo>
                    <a:pt x="533" y="66"/>
                  </a:lnTo>
                  <a:lnTo>
                    <a:pt x="539" y="73"/>
                  </a:lnTo>
                  <a:lnTo>
                    <a:pt x="539" y="76"/>
                  </a:lnTo>
                  <a:lnTo>
                    <a:pt x="548" y="89"/>
                  </a:lnTo>
                  <a:lnTo>
                    <a:pt x="568" y="105"/>
                  </a:lnTo>
                  <a:lnTo>
                    <a:pt x="575" y="114"/>
                  </a:lnTo>
                  <a:lnTo>
                    <a:pt x="589" y="131"/>
                  </a:lnTo>
                  <a:lnTo>
                    <a:pt x="618" y="159"/>
                  </a:lnTo>
                  <a:lnTo>
                    <a:pt x="633" y="177"/>
                  </a:lnTo>
                  <a:lnTo>
                    <a:pt x="636" y="181"/>
                  </a:lnTo>
                  <a:lnTo>
                    <a:pt x="654" y="234"/>
                  </a:lnTo>
                  <a:lnTo>
                    <a:pt x="662" y="262"/>
                  </a:lnTo>
                  <a:lnTo>
                    <a:pt x="663" y="279"/>
                  </a:lnTo>
                  <a:lnTo>
                    <a:pt x="662" y="294"/>
                  </a:lnTo>
                  <a:lnTo>
                    <a:pt x="663" y="301"/>
                  </a:lnTo>
                  <a:lnTo>
                    <a:pt x="668" y="320"/>
                  </a:lnTo>
                  <a:lnTo>
                    <a:pt x="677" y="348"/>
                  </a:lnTo>
                  <a:lnTo>
                    <a:pt x="679" y="356"/>
                  </a:lnTo>
                  <a:lnTo>
                    <a:pt x="691" y="390"/>
                  </a:lnTo>
                  <a:lnTo>
                    <a:pt x="694" y="397"/>
                  </a:lnTo>
                  <a:lnTo>
                    <a:pt x="700" y="403"/>
                  </a:lnTo>
                  <a:lnTo>
                    <a:pt x="706" y="414"/>
                  </a:lnTo>
                  <a:lnTo>
                    <a:pt x="709" y="420"/>
                  </a:lnTo>
                  <a:lnTo>
                    <a:pt x="732" y="447"/>
                  </a:lnTo>
                  <a:lnTo>
                    <a:pt x="744" y="456"/>
                  </a:lnTo>
                  <a:lnTo>
                    <a:pt x="750" y="459"/>
                  </a:lnTo>
                  <a:lnTo>
                    <a:pt x="751" y="455"/>
                  </a:lnTo>
                  <a:lnTo>
                    <a:pt x="751" y="452"/>
                  </a:lnTo>
                  <a:lnTo>
                    <a:pt x="742" y="444"/>
                  </a:lnTo>
                  <a:lnTo>
                    <a:pt x="736" y="432"/>
                  </a:lnTo>
                  <a:lnTo>
                    <a:pt x="738" y="431"/>
                  </a:lnTo>
                  <a:lnTo>
                    <a:pt x="741" y="429"/>
                  </a:lnTo>
                  <a:lnTo>
                    <a:pt x="739" y="424"/>
                  </a:lnTo>
                  <a:lnTo>
                    <a:pt x="729" y="414"/>
                  </a:lnTo>
                  <a:lnTo>
                    <a:pt x="718" y="402"/>
                  </a:lnTo>
                  <a:lnTo>
                    <a:pt x="709" y="373"/>
                  </a:lnTo>
                  <a:lnTo>
                    <a:pt x="703" y="359"/>
                  </a:lnTo>
                  <a:lnTo>
                    <a:pt x="703" y="323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8" name="Freeform 6927">
              <a:extLst>
                <a:ext uri="{FF2B5EF4-FFF2-40B4-BE49-F238E27FC236}">
                  <a16:creationId xmlns:a16="http://schemas.microsoft.com/office/drawing/2014/main" id="{D8361521-7CE7-3866-AE65-4C850398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587"/>
              <a:ext cx="203" cy="703"/>
            </a:xfrm>
            <a:custGeom>
              <a:avLst/>
              <a:gdLst>
                <a:gd name="T0" fmla="*/ 277 w 406"/>
                <a:gd name="T1" fmla="*/ 1319 h 1408"/>
                <a:gd name="T2" fmla="*/ 182 w 406"/>
                <a:gd name="T3" fmla="*/ 1125 h 1408"/>
                <a:gd name="T4" fmla="*/ 133 w 406"/>
                <a:gd name="T5" fmla="*/ 1085 h 1408"/>
                <a:gd name="T6" fmla="*/ 116 w 406"/>
                <a:gd name="T7" fmla="*/ 1049 h 1408"/>
                <a:gd name="T8" fmla="*/ 86 w 406"/>
                <a:gd name="T9" fmla="*/ 1034 h 1408"/>
                <a:gd name="T10" fmla="*/ 39 w 406"/>
                <a:gd name="T11" fmla="*/ 1003 h 1408"/>
                <a:gd name="T12" fmla="*/ 3 w 406"/>
                <a:gd name="T13" fmla="*/ 987 h 1408"/>
                <a:gd name="T14" fmla="*/ 18 w 406"/>
                <a:gd name="T15" fmla="*/ 909 h 1408"/>
                <a:gd name="T16" fmla="*/ 53 w 406"/>
                <a:gd name="T17" fmla="*/ 908 h 1408"/>
                <a:gd name="T18" fmla="*/ 54 w 406"/>
                <a:gd name="T19" fmla="*/ 879 h 1408"/>
                <a:gd name="T20" fmla="*/ 56 w 406"/>
                <a:gd name="T21" fmla="*/ 862 h 1408"/>
                <a:gd name="T22" fmla="*/ 94 w 406"/>
                <a:gd name="T23" fmla="*/ 830 h 1408"/>
                <a:gd name="T24" fmla="*/ 103 w 406"/>
                <a:gd name="T25" fmla="*/ 792 h 1408"/>
                <a:gd name="T26" fmla="*/ 89 w 406"/>
                <a:gd name="T27" fmla="*/ 763 h 1408"/>
                <a:gd name="T28" fmla="*/ 113 w 406"/>
                <a:gd name="T29" fmla="*/ 742 h 1408"/>
                <a:gd name="T30" fmla="*/ 109 w 406"/>
                <a:gd name="T31" fmla="*/ 713 h 1408"/>
                <a:gd name="T32" fmla="*/ 85 w 406"/>
                <a:gd name="T33" fmla="*/ 671 h 1408"/>
                <a:gd name="T34" fmla="*/ 69 w 406"/>
                <a:gd name="T35" fmla="*/ 651 h 1408"/>
                <a:gd name="T36" fmla="*/ 47 w 406"/>
                <a:gd name="T37" fmla="*/ 631 h 1408"/>
                <a:gd name="T38" fmla="*/ 30 w 406"/>
                <a:gd name="T39" fmla="*/ 613 h 1408"/>
                <a:gd name="T40" fmla="*/ 39 w 406"/>
                <a:gd name="T41" fmla="*/ 590 h 1408"/>
                <a:gd name="T42" fmla="*/ 72 w 406"/>
                <a:gd name="T43" fmla="*/ 563 h 1408"/>
                <a:gd name="T44" fmla="*/ 92 w 406"/>
                <a:gd name="T45" fmla="*/ 547 h 1408"/>
                <a:gd name="T46" fmla="*/ 98 w 406"/>
                <a:gd name="T47" fmla="*/ 505 h 1408"/>
                <a:gd name="T48" fmla="*/ 127 w 406"/>
                <a:gd name="T49" fmla="*/ 485 h 1408"/>
                <a:gd name="T50" fmla="*/ 159 w 406"/>
                <a:gd name="T51" fmla="*/ 481 h 1408"/>
                <a:gd name="T52" fmla="*/ 197 w 406"/>
                <a:gd name="T53" fmla="*/ 467 h 1408"/>
                <a:gd name="T54" fmla="*/ 201 w 406"/>
                <a:gd name="T55" fmla="*/ 512 h 1408"/>
                <a:gd name="T56" fmla="*/ 224 w 406"/>
                <a:gd name="T57" fmla="*/ 506 h 1408"/>
                <a:gd name="T58" fmla="*/ 242 w 406"/>
                <a:gd name="T59" fmla="*/ 493 h 1408"/>
                <a:gd name="T60" fmla="*/ 267 w 406"/>
                <a:gd name="T61" fmla="*/ 506 h 1408"/>
                <a:gd name="T62" fmla="*/ 289 w 406"/>
                <a:gd name="T63" fmla="*/ 523 h 1408"/>
                <a:gd name="T64" fmla="*/ 332 w 406"/>
                <a:gd name="T65" fmla="*/ 516 h 1408"/>
                <a:gd name="T66" fmla="*/ 352 w 406"/>
                <a:gd name="T67" fmla="*/ 500 h 1408"/>
                <a:gd name="T68" fmla="*/ 393 w 406"/>
                <a:gd name="T69" fmla="*/ 485 h 1408"/>
                <a:gd name="T70" fmla="*/ 388 w 406"/>
                <a:gd name="T71" fmla="*/ 453 h 1408"/>
                <a:gd name="T72" fmla="*/ 365 w 406"/>
                <a:gd name="T73" fmla="*/ 453 h 1408"/>
                <a:gd name="T74" fmla="*/ 353 w 406"/>
                <a:gd name="T75" fmla="*/ 444 h 1408"/>
                <a:gd name="T76" fmla="*/ 368 w 406"/>
                <a:gd name="T77" fmla="*/ 414 h 1408"/>
                <a:gd name="T78" fmla="*/ 364 w 406"/>
                <a:gd name="T79" fmla="*/ 383 h 1408"/>
                <a:gd name="T80" fmla="*/ 355 w 406"/>
                <a:gd name="T81" fmla="*/ 354 h 1408"/>
                <a:gd name="T82" fmla="*/ 374 w 406"/>
                <a:gd name="T83" fmla="*/ 335 h 1408"/>
                <a:gd name="T84" fmla="*/ 374 w 406"/>
                <a:gd name="T85" fmla="*/ 306 h 1408"/>
                <a:gd name="T86" fmla="*/ 370 w 406"/>
                <a:gd name="T87" fmla="*/ 269 h 1408"/>
                <a:gd name="T88" fmla="*/ 356 w 406"/>
                <a:gd name="T89" fmla="*/ 251 h 1408"/>
                <a:gd name="T90" fmla="*/ 350 w 406"/>
                <a:gd name="T91" fmla="*/ 213 h 1408"/>
                <a:gd name="T92" fmla="*/ 333 w 406"/>
                <a:gd name="T93" fmla="*/ 189 h 1408"/>
                <a:gd name="T94" fmla="*/ 323 w 406"/>
                <a:gd name="T95" fmla="*/ 172 h 1408"/>
                <a:gd name="T96" fmla="*/ 324 w 406"/>
                <a:gd name="T97" fmla="*/ 137 h 1408"/>
                <a:gd name="T98" fmla="*/ 315 w 406"/>
                <a:gd name="T99" fmla="*/ 114 h 1408"/>
                <a:gd name="T100" fmla="*/ 292 w 406"/>
                <a:gd name="T101" fmla="*/ 98 h 1408"/>
                <a:gd name="T102" fmla="*/ 276 w 406"/>
                <a:gd name="T103" fmla="*/ 54 h 1408"/>
                <a:gd name="T104" fmla="*/ 265 w 406"/>
                <a:gd name="T105" fmla="*/ 31 h 1408"/>
                <a:gd name="T106" fmla="*/ 251 w 406"/>
                <a:gd name="T107" fmla="*/ 12 h 1408"/>
                <a:gd name="T108" fmla="*/ 239 w 406"/>
                <a:gd name="T109" fmla="*/ 0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06" h="1408">
                  <a:moveTo>
                    <a:pt x="291" y="1408"/>
                  </a:moveTo>
                  <a:lnTo>
                    <a:pt x="283" y="1371"/>
                  </a:lnTo>
                  <a:lnTo>
                    <a:pt x="280" y="1342"/>
                  </a:lnTo>
                  <a:lnTo>
                    <a:pt x="279" y="1341"/>
                  </a:lnTo>
                  <a:lnTo>
                    <a:pt x="277" y="1319"/>
                  </a:lnTo>
                  <a:lnTo>
                    <a:pt x="265" y="1262"/>
                  </a:lnTo>
                  <a:lnTo>
                    <a:pt x="254" y="1230"/>
                  </a:lnTo>
                  <a:lnTo>
                    <a:pt x="230" y="1183"/>
                  </a:lnTo>
                  <a:lnTo>
                    <a:pt x="206" y="1149"/>
                  </a:lnTo>
                  <a:lnTo>
                    <a:pt x="182" y="1125"/>
                  </a:lnTo>
                  <a:lnTo>
                    <a:pt x="177" y="1122"/>
                  </a:lnTo>
                  <a:lnTo>
                    <a:pt x="163" y="1110"/>
                  </a:lnTo>
                  <a:lnTo>
                    <a:pt x="157" y="1107"/>
                  </a:lnTo>
                  <a:lnTo>
                    <a:pt x="145" y="1101"/>
                  </a:lnTo>
                  <a:lnTo>
                    <a:pt x="133" y="1085"/>
                  </a:lnTo>
                  <a:lnTo>
                    <a:pt x="132" y="1079"/>
                  </a:lnTo>
                  <a:lnTo>
                    <a:pt x="129" y="1067"/>
                  </a:lnTo>
                  <a:lnTo>
                    <a:pt x="119" y="1066"/>
                  </a:lnTo>
                  <a:lnTo>
                    <a:pt x="121" y="1057"/>
                  </a:lnTo>
                  <a:lnTo>
                    <a:pt x="116" y="1049"/>
                  </a:lnTo>
                  <a:lnTo>
                    <a:pt x="104" y="1050"/>
                  </a:lnTo>
                  <a:lnTo>
                    <a:pt x="100" y="1049"/>
                  </a:lnTo>
                  <a:lnTo>
                    <a:pt x="98" y="1043"/>
                  </a:lnTo>
                  <a:lnTo>
                    <a:pt x="97" y="1046"/>
                  </a:lnTo>
                  <a:lnTo>
                    <a:pt x="86" y="1034"/>
                  </a:lnTo>
                  <a:lnTo>
                    <a:pt x="83" y="1035"/>
                  </a:lnTo>
                  <a:lnTo>
                    <a:pt x="75" y="1031"/>
                  </a:lnTo>
                  <a:lnTo>
                    <a:pt x="65" y="1025"/>
                  </a:lnTo>
                  <a:lnTo>
                    <a:pt x="42" y="1002"/>
                  </a:lnTo>
                  <a:lnTo>
                    <a:pt x="39" y="1003"/>
                  </a:lnTo>
                  <a:lnTo>
                    <a:pt x="31" y="997"/>
                  </a:lnTo>
                  <a:lnTo>
                    <a:pt x="19" y="985"/>
                  </a:lnTo>
                  <a:lnTo>
                    <a:pt x="15" y="985"/>
                  </a:lnTo>
                  <a:lnTo>
                    <a:pt x="4" y="988"/>
                  </a:lnTo>
                  <a:lnTo>
                    <a:pt x="3" y="987"/>
                  </a:lnTo>
                  <a:lnTo>
                    <a:pt x="0" y="926"/>
                  </a:lnTo>
                  <a:lnTo>
                    <a:pt x="1" y="918"/>
                  </a:lnTo>
                  <a:lnTo>
                    <a:pt x="6" y="915"/>
                  </a:lnTo>
                  <a:lnTo>
                    <a:pt x="15" y="912"/>
                  </a:lnTo>
                  <a:lnTo>
                    <a:pt x="18" y="909"/>
                  </a:lnTo>
                  <a:lnTo>
                    <a:pt x="24" y="909"/>
                  </a:lnTo>
                  <a:lnTo>
                    <a:pt x="30" y="912"/>
                  </a:lnTo>
                  <a:lnTo>
                    <a:pt x="41" y="909"/>
                  </a:lnTo>
                  <a:lnTo>
                    <a:pt x="50" y="903"/>
                  </a:lnTo>
                  <a:lnTo>
                    <a:pt x="53" y="908"/>
                  </a:lnTo>
                  <a:lnTo>
                    <a:pt x="59" y="906"/>
                  </a:lnTo>
                  <a:lnTo>
                    <a:pt x="62" y="905"/>
                  </a:lnTo>
                  <a:lnTo>
                    <a:pt x="59" y="888"/>
                  </a:lnTo>
                  <a:lnTo>
                    <a:pt x="53" y="882"/>
                  </a:lnTo>
                  <a:lnTo>
                    <a:pt x="54" y="879"/>
                  </a:lnTo>
                  <a:lnTo>
                    <a:pt x="51" y="873"/>
                  </a:lnTo>
                  <a:lnTo>
                    <a:pt x="45" y="870"/>
                  </a:lnTo>
                  <a:lnTo>
                    <a:pt x="48" y="864"/>
                  </a:lnTo>
                  <a:lnTo>
                    <a:pt x="54" y="865"/>
                  </a:lnTo>
                  <a:lnTo>
                    <a:pt x="56" y="862"/>
                  </a:lnTo>
                  <a:lnTo>
                    <a:pt x="62" y="861"/>
                  </a:lnTo>
                  <a:lnTo>
                    <a:pt x="71" y="862"/>
                  </a:lnTo>
                  <a:lnTo>
                    <a:pt x="78" y="854"/>
                  </a:lnTo>
                  <a:lnTo>
                    <a:pt x="86" y="842"/>
                  </a:lnTo>
                  <a:lnTo>
                    <a:pt x="94" y="830"/>
                  </a:lnTo>
                  <a:lnTo>
                    <a:pt x="100" y="818"/>
                  </a:lnTo>
                  <a:lnTo>
                    <a:pt x="98" y="801"/>
                  </a:lnTo>
                  <a:lnTo>
                    <a:pt x="88" y="797"/>
                  </a:lnTo>
                  <a:lnTo>
                    <a:pt x="88" y="791"/>
                  </a:lnTo>
                  <a:lnTo>
                    <a:pt x="103" y="792"/>
                  </a:lnTo>
                  <a:lnTo>
                    <a:pt x="101" y="788"/>
                  </a:lnTo>
                  <a:lnTo>
                    <a:pt x="97" y="780"/>
                  </a:lnTo>
                  <a:lnTo>
                    <a:pt x="97" y="769"/>
                  </a:lnTo>
                  <a:lnTo>
                    <a:pt x="95" y="766"/>
                  </a:lnTo>
                  <a:lnTo>
                    <a:pt x="89" y="763"/>
                  </a:lnTo>
                  <a:lnTo>
                    <a:pt x="88" y="759"/>
                  </a:lnTo>
                  <a:lnTo>
                    <a:pt x="98" y="754"/>
                  </a:lnTo>
                  <a:lnTo>
                    <a:pt x="109" y="757"/>
                  </a:lnTo>
                  <a:lnTo>
                    <a:pt x="113" y="750"/>
                  </a:lnTo>
                  <a:lnTo>
                    <a:pt x="113" y="742"/>
                  </a:lnTo>
                  <a:lnTo>
                    <a:pt x="112" y="737"/>
                  </a:lnTo>
                  <a:lnTo>
                    <a:pt x="110" y="730"/>
                  </a:lnTo>
                  <a:lnTo>
                    <a:pt x="113" y="725"/>
                  </a:lnTo>
                  <a:lnTo>
                    <a:pt x="112" y="718"/>
                  </a:lnTo>
                  <a:lnTo>
                    <a:pt x="109" y="713"/>
                  </a:lnTo>
                  <a:lnTo>
                    <a:pt x="97" y="710"/>
                  </a:lnTo>
                  <a:lnTo>
                    <a:pt x="94" y="702"/>
                  </a:lnTo>
                  <a:lnTo>
                    <a:pt x="94" y="690"/>
                  </a:lnTo>
                  <a:lnTo>
                    <a:pt x="91" y="677"/>
                  </a:lnTo>
                  <a:lnTo>
                    <a:pt x="85" y="671"/>
                  </a:lnTo>
                  <a:lnTo>
                    <a:pt x="75" y="671"/>
                  </a:lnTo>
                  <a:lnTo>
                    <a:pt x="75" y="666"/>
                  </a:lnTo>
                  <a:lnTo>
                    <a:pt x="80" y="663"/>
                  </a:lnTo>
                  <a:lnTo>
                    <a:pt x="78" y="652"/>
                  </a:lnTo>
                  <a:lnTo>
                    <a:pt x="69" y="651"/>
                  </a:lnTo>
                  <a:lnTo>
                    <a:pt x="66" y="646"/>
                  </a:lnTo>
                  <a:lnTo>
                    <a:pt x="59" y="639"/>
                  </a:lnTo>
                  <a:lnTo>
                    <a:pt x="62" y="631"/>
                  </a:lnTo>
                  <a:lnTo>
                    <a:pt x="60" y="628"/>
                  </a:lnTo>
                  <a:lnTo>
                    <a:pt x="47" y="631"/>
                  </a:lnTo>
                  <a:lnTo>
                    <a:pt x="41" y="634"/>
                  </a:lnTo>
                  <a:lnTo>
                    <a:pt x="28" y="633"/>
                  </a:lnTo>
                  <a:lnTo>
                    <a:pt x="30" y="625"/>
                  </a:lnTo>
                  <a:lnTo>
                    <a:pt x="24" y="619"/>
                  </a:lnTo>
                  <a:lnTo>
                    <a:pt x="30" y="613"/>
                  </a:lnTo>
                  <a:lnTo>
                    <a:pt x="31" y="608"/>
                  </a:lnTo>
                  <a:lnTo>
                    <a:pt x="37" y="605"/>
                  </a:lnTo>
                  <a:lnTo>
                    <a:pt x="41" y="599"/>
                  </a:lnTo>
                  <a:lnTo>
                    <a:pt x="41" y="592"/>
                  </a:lnTo>
                  <a:lnTo>
                    <a:pt x="39" y="590"/>
                  </a:lnTo>
                  <a:lnTo>
                    <a:pt x="44" y="582"/>
                  </a:lnTo>
                  <a:lnTo>
                    <a:pt x="51" y="576"/>
                  </a:lnTo>
                  <a:lnTo>
                    <a:pt x="59" y="575"/>
                  </a:lnTo>
                  <a:lnTo>
                    <a:pt x="66" y="566"/>
                  </a:lnTo>
                  <a:lnTo>
                    <a:pt x="72" y="563"/>
                  </a:lnTo>
                  <a:lnTo>
                    <a:pt x="77" y="552"/>
                  </a:lnTo>
                  <a:lnTo>
                    <a:pt x="83" y="554"/>
                  </a:lnTo>
                  <a:lnTo>
                    <a:pt x="89" y="547"/>
                  </a:lnTo>
                  <a:lnTo>
                    <a:pt x="95" y="547"/>
                  </a:lnTo>
                  <a:lnTo>
                    <a:pt x="92" y="547"/>
                  </a:lnTo>
                  <a:lnTo>
                    <a:pt x="88" y="522"/>
                  </a:lnTo>
                  <a:lnTo>
                    <a:pt x="89" y="520"/>
                  </a:lnTo>
                  <a:lnTo>
                    <a:pt x="86" y="512"/>
                  </a:lnTo>
                  <a:lnTo>
                    <a:pt x="91" y="505"/>
                  </a:lnTo>
                  <a:lnTo>
                    <a:pt x="98" y="505"/>
                  </a:lnTo>
                  <a:lnTo>
                    <a:pt x="107" y="503"/>
                  </a:lnTo>
                  <a:lnTo>
                    <a:pt x="115" y="497"/>
                  </a:lnTo>
                  <a:lnTo>
                    <a:pt x="121" y="491"/>
                  </a:lnTo>
                  <a:lnTo>
                    <a:pt x="127" y="481"/>
                  </a:lnTo>
                  <a:lnTo>
                    <a:pt x="127" y="485"/>
                  </a:lnTo>
                  <a:lnTo>
                    <a:pt x="141" y="479"/>
                  </a:lnTo>
                  <a:lnTo>
                    <a:pt x="148" y="476"/>
                  </a:lnTo>
                  <a:lnTo>
                    <a:pt x="150" y="481"/>
                  </a:lnTo>
                  <a:lnTo>
                    <a:pt x="156" y="478"/>
                  </a:lnTo>
                  <a:lnTo>
                    <a:pt x="159" y="481"/>
                  </a:lnTo>
                  <a:lnTo>
                    <a:pt x="170" y="481"/>
                  </a:lnTo>
                  <a:lnTo>
                    <a:pt x="176" y="470"/>
                  </a:lnTo>
                  <a:lnTo>
                    <a:pt x="176" y="470"/>
                  </a:lnTo>
                  <a:lnTo>
                    <a:pt x="183" y="474"/>
                  </a:lnTo>
                  <a:lnTo>
                    <a:pt x="197" y="467"/>
                  </a:lnTo>
                  <a:lnTo>
                    <a:pt x="189" y="481"/>
                  </a:lnTo>
                  <a:lnTo>
                    <a:pt x="186" y="493"/>
                  </a:lnTo>
                  <a:lnTo>
                    <a:pt x="176" y="503"/>
                  </a:lnTo>
                  <a:lnTo>
                    <a:pt x="186" y="509"/>
                  </a:lnTo>
                  <a:lnTo>
                    <a:pt x="201" y="512"/>
                  </a:lnTo>
                  <a:lnTo>
                    <a:pt x="212" y="509"/>
                  </a:lnTo>
                  <a:lnTo>
                    <a:pt x="212" y="505"/>
                  </a:lnTo>
                  <a:lnTo>
                    <a:pt x="217" y="502"/>
                  </a:lnTo>
                  <a:lnTo>
                    <a:pt x="218" y="505"/>
                  </a:lnTo>
                  <a:lnTo>
                    <a:pt x="224" y="506"/>
                  </a:lnTo>
                  <a:lnTo>
                    <a:pt x="229" y="509"/>
                  </a:lnTo>
                  <a:lnTo>
                    <a:pt x="236" y="511"/>
                  </a:lnTo>
                  <a:lnTo>
                    <a:pt x="239" y="503"/>
                  </a:lnTo>
                  <a:lnTo>
                    <a:pt x="236" y="499"/>
                  </a:lnTo>
                  <a:lnTo>
                    <a:pt x="242" y="493"/>
                  </a:lnTo>
                  <a:lnTo>
                    <a:pt x="247" y="493"/>
                  </a:lnTo>
                  <a:lnTo>
                    <a:pt x="248" y="496"/>
                  </a:lnTo>
                  <a:lnTo>
                    <a:pt x="259" y="494"/>
                  </a:lnTo>
                  <a:lnTo>
                    <a:pt x="261" y="505"/>
                  </a:lnTo>
                  <a:lnTo>
                    <a:pt x="267" y="506"/>
                  </a:lnTo>
                  <a:lnTo>
                    <a:pt x="271" y="511"/>
                  </a:lnTo>
                  <a:lnTo>
                    <a:pt x="276" y="511"/>
                  </a:lnTo>
                  <a:lnTo>
                    <a:pt x="279" y="517"/>
                  </a:lnTo>
                  <a:lnTo>
                    <a:pt x="285" y="517"/>
                  </a:lnTo>
                  <a:lnTo>
                    <a:pt x="289" y="523"/>
                  </a:lnTo>
                  <a:lnTo>
                    <a:pt x="302" y="525"/>
                  </a:lnTo>
                  <a:lnTo>
                    <a:pt x="308" y="514"/>
                  </a:lnTo>
                  <a:lnTo>
                    <a:pt x="314" y="514"/>
                  </a:lnTo>
                  <a:lnTo>
                    <a:pt x="318" y="508"/>
                  </a:lnTo>
                  <a:lnTo>
                    <a:pt x="332" y="516"/>
                  </a:lnTo>
                  <a:lnTo>
                    <a:pt x="343" y="516"/>
                  </a:lnTo>
                  <a:lnTo>
                    <a:pt x="347" y="514"/>
                  </a:lnTo>
                  <a:lnTo>
                    <a:pt x="352" y="511"/>
                  </a:lnTo>
                  <a:lnTo>
                    <a:pt x="350" y="508"/>
                  </a:lnTo>
                  <a:lnTo>
                    <a:pt x="352" y="500"/>
                  </a:lnTo>
                  <a:lnTo>
                    <a:pt x="359" y="500"/>
                  </a:lnTo>
                  <a:lnTo>
                    <a:pt x="370" y="493"/>
                  </a:lnTo>
                  <a:lnTo>
                    <a:pt x="370" y="482"/>
                  </a:lnTo>
                  <a:lnTo>
                    <a:pt x="385" y="488"/>
                  </a:lnTo>
                  <a:lnTo>
                    <a:pt x="393" y="485"/>
                  </a:lnTo>
                  <a:lnTo>
                    <a:pt x="402" y="473"/>
                  </a:lnTo>
                  <a:lnTo>
                    <a:pt x="406" y="465"/>
                  </a:lnTo>
                  <a:lnTo>
                    <a:pt x="400" y="459"/>
                  </a:lnTo>
                  <a:lnTo>
                    <a:pt x="391" y="459"/>
                  </a:lnTo>
                  <a:lnTo>
                    <a:pt x="388" y="453"/>
                  </a:lnTo>
                  <a:lnTo>
                    <a:pt x="383" y="452"/>
                  </a:lnTo>
                  <a:lnTo>
                    <a:pt x="377" y="446"/>
                  </a:lnTo>
                  <a:lnTo>
                    <a:pt x="368" y="441"/>
                  </a:lnTo>
                  <a:lnTo>
                    <a:pt x="367" y="446"/>
                  </a:lnTo>
                  <a:lnTo>
                    <a:pt x="365" y="453"/>
                  </a:lnTo>
                  <a:lnTo>
                    <a:pt x="362" y="459"/>
                  </a:lnTo>
                  <a:lnTo>
                    <a:pt x="355" y="455"/>
                  </a:lnTo>
                  <a:lnTo>
                    <a:pt x="353" y="452"/>
                  </a:lnTo>
                  <a:lnTo>
                    <a:pt x="358" y="449"/>
                  </a:lnTo>
                  <a:lnTo>
                    <a:pt x="353" y="444"/>
                  </a:lnTo>
                  <a:lnTo>
                    <a:pt x="352" y="438"/>
                  </a:lnTo>
                  <a:lnTo>
                    <a:pt x="356" y="429"/>
                  </a:lnTo>
                  <a:lnTo>
                    <a:pt x="355" y="426"/>
                  </a:lnTo>
                  <a:lnTo>
                    <a:pt x="365" y="421"/>
                  </a:lnTo>
                  <a:lnTo>
                    <a:pt x="368" y="414"/>
                  </a:lnTo>
                  <a:lnTo>
                    <a:pt x="371" y="411"/>
                  </a:lnTo>
                  <a:lnTo>
                    <a:pt x="367" y="405"/>
                  </a:lnTo>
                  <a:lnTo>
                    <a:pt x="367" y="392"/>
                  </a:lnTo>
                  <a:lnTo>
                    <a:pt x="359" y="391"/>
                  </a:lnTo>
                  <a:lnTo>
                    <a:pt x="364" y="383"/>
                  </a:lnTo>
                  <a:lnTo>
                    <a:pt x="364" y="376"/>
                  </a:lnTo>
                  <a:lnTo>
                    <a:pt x="359" y="370"/>
                  </a:lnTo>
                  <a:lnTo>
                    <a:pt x="353" y="367"/>
                  </a:lnTo>
                  <a:lnTo>
                    <a:pt x="358" y="359"/>
                  </a:lnTo>
                  <a:lnTo>
                    <a:pt x="355" y="354"/>
                  </a:lnTo>
                  <a:lnTo>
                    <a:pt x="367" y="350"/>
                  </a:lnTo>
                  <a:lnTo>
                    <a:pt x="373" y="354"/>
                  </a:lnTo>
                  <a:lnTo>
                    <a:pt x="377" y="348"/>
                  </a:lnTo>
                  <a:lnTo>
                    <a:pt x="377" y="341"/>
                  </a:lnTo>
                  <a:lnTo>
                    <a:pt x="374" y="335"/>
                  </a:lnTo>
                  <a:lnTo>
                    <a:pt x="376" y="326"/>
                  </a:lnTo>
                  <a:lnTo>
                    <a:pt x="370" y="326"/>
                  </a:lnTo>
                  <a:lnTo>
                    <a:pt x="370" y="318"/>
                  </a:lnTo>
                  <a:lnTo>
                    <a:pt x="367" y="313"/>
                  </a:lnTo>
                  <a:lnTo>
                    <a:pt x="374" y="306"/>
                  </a:lnTo>
                  <a:lnTo>
                    <a:pt x="370" y="295"/>
                  </a:lnTo>
                  <a:lnTo>
                    <a:pt x="367" y="292"/>
                  </a:lnTo>
                  <a:lnTo>
                    <a:pt x="374" y="280"/>
                  </a:lnTo>
                  <a:lnTo>
                    <a:pt x="368" y="272"/>
                  </a:lnTo>
                  <a:lnTo>
                    <a:pt x="370" y="269"/>
                  </a:lnTo>
                  <a:lnTo>
                    <a:pt x="359" y="265"/>
                  </a:lnTo>
                  <a:lnTo>
                    <a:pt x="352" y="268"/>
                  </a:lnTo>
                  <a:lnTo>
                    <a:pt x="350" y="263"/>
                  </a:lnTo>
                  <a:lnTo>
                    <a:pt x="356" y="260"/>
                  </a:lnTo>
                  <a:lnTo>
                    <a:pt x="356" y="251"/>
                  </a:lnTo>
                  <a:lnTo>
                    <a:pt x="364" y="247"/>
                  </a:lnTo>
                  <a:lnTo>
                    <a:pt x="352" y="236"/>
                  </a:lnTo>
                  <a:lnTo>
                    <a:pt x="339" y="227"/>
                  </a:lnTo>
                  <a:lnTo>
                    <a:pt x="355" y="216"/>
                  </a:lnTo>
                  <a:lnTo>
                    <a:pt x="350" y="213"/>
                  </a:lnTo>
                  <a:lnTo>
                    <a:pt x="352" y="210"/>
                  </a:lnTo>
                  <a:lnTo>
                    <a:pt x="347" y="204"/>
                  </a:lnTo>
                  <a:lnTo>
                    <a:pt x="339" y="195"/>
                  </a:lnTo>
                  <a:lnTo>
                    <a:pt x="338" y="196"/>
                  </a:lnTo>
                  <a:lnTo>
                    <a:pt x="333" y="189"/>
                  </a:lnTo>
                  <a:lnTo>
                    <a:pt x="335" y="180"/>
                  </a:lnTo>
                  <a:lnTo>
                    <a:pt x="333" y="177"/>
                  </a:lnTo>
                  <a:lnTo>
                    <a:pt x="330" y="177"/>
                  </a:lnTo>
                  <a:lnTo>
                    <a:pt x="324" y="175"/>
                  </a:lnTo>
                  <a:lnTo>
                    <a:pt x="323" y="172"/>
                  </a:lnTo>
                  <a:lnTo>
                    <a:pt x="323" y="166"/>
                  </a:lnTo>
                  <a:lnTo>
                    <a:pt x="318" y="164"/>
                  </a:lnTo>
                  <a:lnTo>
                    <a:pt x="318" y="151"/>
                  </a:lnTo>
                  <a:lnTo>
                    <a:pt x="323" y="146"/>
                  </a:lnTo>
                  <a:lnTo>
                    <a:pt x="324" y="137"/>
                  </a:lnTo>
                  <a:lnTo>
                    <a:pt x="335" y="131"/>
                  </a:lnTo>
                  <a:lnTo>
                    <a:pt x="330" y="125"/>
                  </a:lnTo>
                  <a:lnTo>
                    <a:pt x="330" y="122"/>
                  </a:lnTo>
                  <a:lnTo>
                    <a:pt x="318" y="120"/>
                  </a:lnTo>
                  <a:lnTo>
                    <a:pt x="315" y="114"/>
                  </a:lnTo>
                  <a:lnTo>
                    <a:pt x="305" y="113"/>
                  </a:lnTo>
                  <a:lnTo>
                    <a:pt x="300" y="110"/>
                  </a:lnTo>
                  <a:lnTo>
                    <a:pt x="297" y="105"/>
                  </a:lnTo>
                  <a:lnTo>
                    <a:pt x="291" y="101"/>
                  </a:lnTo>
                  <a:lnTo>
                    <a:pt x="292" y="98"/>
                  </a:lnTo>
                  <a:lnTo>
                    <a:pt x="286" y="88"/>
                  </a:lnTo>
                  <a:lnTo>
                    <a:pt x="279" y="81"/>
                  </a:lnTo>
                  <a:lnTo>
                    <a:pt x="276" y="73"/>
                  </a:lnTo>
                  <a:lnTo>
                    <a:pt x="267" y="69"/>
                  </a:lnTo>
                  <a:lnTo>
                    <a:pt x="276" y="54"/>
                  </a:lnTo>
                  <a:lnTo>
                    <a:pt x="273" y="49"/>
                  </a:lnTo>
                  <a:lnTo>
                    <a:pt x="277" y="46"/>
                  </a:lnTo>
                  <a:lnTo>
                    <a:pt x="271" y="37"/>
                  </a:lnTo>
                  <a:lnTo>
                    <a:pt x="270" y="31"/>
                  </a:lnTo>
                  <a:lnTo>
                    <a:pt x="265" y="31"/>
                  </a:lnTo>
                  <a:lnTo>
                    <a:pt x="261" y="25"/>
                  </a:lnTo>
                  <a:lnTo>
                    <a:pt x="261" y="22"/>
                  </a:lnTo>
                  <a:lnTo>
                    <a:pt x="242" y="19"/>
                  </a:lnTo>
                  <a:lnTo>
                    <a:pt x="242" y="16"/>
                  </a:lnTo>
                  <a:lnTo>
                    <a:pt x="251" y="12"/>
                  </a:lnTo>
                  <a:lnTo>
                    <a:pt x="251" y="6"/>
                  </a:lnTo>
                  <a:lnTo>
                    <a:pt x="245" y="12"/>
                  </a:lnTo>
                  <a:lnTo>
                    <a:pt x="242" y="6"/>
                  </a:lnTo>
                  <a:lnTo>
                    <a:pt x="245" y="2"/>
                  </a:lnTo>
                  <a:lnTo>
                    <a:pt x="239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9" name="Freeform 6928">
              <a:extLst>
                <a:ext uri="{FF2B5EF4-FFF2-40B4-BE49-F238E27FC236}">
                  <a16:creationId xmlns:a16="http://schemas.microsoft.com/office/drawing/2014/main" id="{08DE01CB-0D33-BCA5-CA7B-C5B1EB786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939"/>
              <a:ext cx="58" cy="98"/>
            </a:xfrm>
            <a:custGeom>
              <a:avLst/>
              <a:gdLst>
                <a:gd name="T0" fmla="*/ 6 w 115"/>
                <a:gd name="T1" fmla="*/ 24 h 194"/>
                <a:gd name="T2" fmla="*/ 0 w 115"/>
                <a:gd name="T3" fmla="*/ 4 h 194"/>
                <a:gd name="T4" fmla="*/ 0 w 115"/>
                <a:gd name="T5" fmla="*/ 0 h 194"/>
                <a:gd name="T6" fmla="*/ 10 w 115"/>
                <a:gd name="T7" fmla="*/ 4 h 194"/>
                <a:gd name="T8" fmla="*/ 22 w 115"/>
                <a:gd name="T9" fmla="*/ 7 h 194"/>
                <a:gd name="T10" fmla="*/ 22 w 115"/>
                <a:gd name="T11" fmla="*/ 15 h 194"/>
                <a:gd name="T12" fmla="*/ 28 w 115"/>
                <a:gd name="T13" fmla="*/ 19 h 194"/>
                <a:gd name="T14" fmla="*/ 35 w 115"/>
                <a:gd name="T15" fmla="*/ 27 h 194"/>
                <a:gd name="T16" fmla="*/ 39 w 115"/>
                <a:gd name="T17" fmla="*/ 28 h 194"/>
                <a:gd name="T18" fmla="*/ 51 w 115"/>
                <a:gd name="T19" fmla="*/ 44 h 194"/>
                <a:gd name="T20" fmla="*/ 56 w 115"/>
                <a:gd name="T21" fmla="*/ 47 h 194"/>
                <a:gd name="T22" fmla="*/ 63 w 115"/>
                <a:gd name="T23" fmla="*/ 50 h 194"/>
                <a:gd name="T24" fmla="*/ 79 w 115"/>
                <a:gd name="T25" fmla="*/ 48 h 194"/>
                <a:gd name="T26" fmla="*/ 86 w 115"/>
                <a:gd name="T27" fmla="*/ 48 h 194"/>
                <a:gd name="T28" fmla="*/ 94 w 115"/>
                <a:gd name="T29" fmla="*/ 56 h 194"/>
                <a:gd name="T30" fmla="*/ 94 w 115"/>
                <a:gd name="T31" fmla="*/ 65 h 194"/>
                <a:gd name="T32" fmla="*/ 88 w 115"/>
                <a:gd name="T33" fmla="*/ 69 h 194"/>
                <a:gd name="T34" fmla="*/ 88 w 115"/>
                <a:gd name="T35" fmla="*/ 77 h 194"/>
                <a:gd name="T36" fmla="*/ 95 w 115"/>
                <a:gd name="T37" fmla="*/ 88 h 194"/>
                <a:gd name="T38" fmla="*/ 92 w 115"/>
                <a:gd name="T39" fmla="*/ 100 h 194"/>
                <a:gd name="T40" fmla="*/ 100 w 115"/>
                <a:gd name="T41" fmla="*/ 115 h 194"/>
                <a:gd name="T42" fmla="*/ 107 w 115"/>
                <a:gd name="T43" fmla="*/ 120 h 194"/>
                <a:gd name="T44" fmla="*/ 110 w 115"/>
                <a:gd name="T45" fmla="*/ 127 h 194"/>
                <a:gd name="T46" fmla="*/ 115 w 115"/>
                <a:gd name="T47" fmla="*/ 132 h 194"/>
                <a:gd name="T48" fmla="*/ 112 w 115"/>
                <a:gd name="T49" fmla="*/ 136 h 194"/>
                <a:gd name="T50" fmla="*/ 112 w 115"/>
                <a:gd name="T51" fmla="*/ 141 h 194"/>
                <a:gd name="T52" fmla="*/ 109 w 115"/>
                <a:gd name="T53" fmla="*/ 145 h 194"/>
                <a:gd name="T54" fmla="*/ 106 w 115"/>
                <a:gd name="T55" fmla="*/ 155 h 194"/>
                <a:gd name="T56" fmla="*/ 103 w 115"/>
                <a:gd name="T57" fmla="*/ 158 h 194"/>
                <a:gd name="T58" fmla="*/ 104 w 115"/>
                <a:gd name="T59" fmla="*/ 162 h 194"/>
                <a:gd name="T60" fmla="*/ 104 w 115"/>
                <a:gd name="T61" fmla="*/ 168 h 194"/>
                <a:gd name="T62" fmla="*/ 109 w 115"/>
                <a:gd name="T63" fmla="*/ 176 h 194"/>
                <a:gd name="T64" fmla="*/ 103 w 115"/>
                <a:gd name="T65" fmla="*/ 179 h 194"/>
                <a:gd name="T66" fmla="*/ 95 w 115"/>
                <a:gd name="T67" fmla="*/ 188 h 194"/>
                <a:gd name="T68" fmla="*/ 85 w 115"/>
                <a:gd name="T69" fmla="*/ 194 h 194"/>
                <a:gd name="T70" fmla="*/ 82 w 115"/>
                <a:gd name="T71" fmla="*/ 186 h 194"/>
                <a:gd name="T72" fmla="*/ 80 w 115"/>
                <a:gd name="T73" fmla="*/ 177 h 194"/>
                <a:gd name="T74" fmla="*/ 79 w 115"/>
                <a:gd name="T75" fmla="*/ 161 h 194"/>
                <a:gd name="T76" fmla="*/ 76 w 115"/>
                <a:gd name="T77" fmla="*/ 144 h 194"/>
                <a:gd name="T78" fmla="*/ 71 w 115"/>
                <a:gd name="T79" fmla="*/ 133 h 194"/>
                <a:gd name="T80" fmla="*/ 65 w 115"/>
                <a:gd name="T81" fmla="*/ 127 h 194"/>
                <a:gd name="T82" fmla="*/ 57 w 115"/>
                <a:gd name="T83" fmla="*/ 118 h 194"/>
                <a:gd name="T84" fmla="*/ 54 w 115"/>
                <a:gd name="T85" fmla="*/ 118 h 194"/>
                <a:gd name="T86" fmla="*/ 45 w 115"/>
                <a:gd name="T87" fmla="*/ 109 h 194"/>
                <a:gd name="T88" fmla="*/ 32 w 115"/>
                <a:gd name="T89" fmla="*/ 100 h 194"/>
                <a:gd name="T90" fmla="*/ 15 w 115"/>
                <a:gd name="T91" fmla="*/ 82 h 194"/>
                <a:gd name="T92" fmla="*/ 15 w 115"/>
                <a:gd name="T93" fmla="*/ 80 h 194"/>
                <a:gd name="T94" fmla="*/ 10 w 115"/>
                <a:gd name="T95" fmla="*/ 74 h 194"/>
                <a:gd name="T96" fmla="*/ 9 w 115"/>
                <a:gd name="T97" fmla="*/ 57 h 194"/>
                <a:gd name="T98" fmla="*/ 6 w 115"/>
                <a:gd name="T99" fmla="*/ 54 h 194"/>
                <a:gd name="T100" fmla="*/ 9 w 115"/>
                <a:gd name="T101" fmla="*/ 45 h 194"/>
                <a:gd name="T102" fmla="*/ 12 w 115"/>
                <a:gd name="T103" fmla="*/ 39 h 194"/>
                <a:gd name="T104" fmla="*/ 7 w 115"/>
                <a:gd name="T105" fmla="*/ 28 h 194"/>
                <a:gd name="T106" fmla="*/ 6 w 115"/>
                <a:gd name="T107" fmla="*/ 2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5" h="194">
                  <a:moveTo>
                    <a:pt x="6" y="2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0" y="4"/>
                  </a:lnTo>
                  <a:lnTo>
                    <a:pt x="22" y="7"/>
                  </a:lnTo>
                  <a:lnTo>
                    <a:pt x="22" y="15"/>
                  </a:lnTo>
                  <a:lnTo>
                    <a:pt x="28" y="19"/>
                  </a:lnTo>
                  <a:lnTo>
                    <a:pt x="35" y="27"/>
                  </a:lnTo>
                  <a:lnTo>
                    <a:pt x="39" y="28"/>
                  </a:lnTo>
                  <a:lnTo>
                    <a:pt x="51" y="44"/>
                  </a:lnTo>
                  <a:lnTo>
                    <a:pt x="56" y="47"/>
                  </a:lnTo>
                  <a:lnTo>
                    <a:pt x="63" y="50"/>
                  </a:lnTo>
                  <a:lnTo>
                    <a:pt x="79" y="48"/>
                  </a:lnTo>
                  <a:lnTo>
                    <a:pt x="86" y="48"/>
                  </a:lnTo>
                  <a:lnTo>
                    <a:pt x="94" y="56"/>
                  </a:lnTo>
                  <a:lnTo>
                    <a:pt x="94" y="65"/>
                  </a:lnTo>
                  <a:lnTo>
                    <a:pt x="88" y="69"/>
                  </a:lnTo>
                  <a:lnTo>
                    <a:pt x="88" y="77"/>
                  </a:lnTo>
                  <a:lnTo>
                    <a:pt x="95" y="88"/>
                  </a:lnTo>
                  <a:lnTo>
                    <a:pt x="92" y="100"/>
                  </a:lnTo>
                  <a:lnTo>
                    <a:pt x="100" y="115"/>
                  </a:lnTo>
                  <a:lnTo>
                    <a:pt x="107" y="120"/>
                  </a:lnTo>
                  <a:lnTo>
                    <a:pt x="110" y="127"/>
                  </a:lnTo>
                  <a:lnTo>
                    <a:pt x="115" y="132"/>
                  </a:lnTo>
                  <a:lnTo>
                    <a:pt x="112" y="136"/>
                  </a:lnTo>
                  <a:lnTo>
                    <a:pt x="112" y="141"/>
                  </a:lnTo>
                  <a:lnTo>
                    <a:pt x="109" y="145"/>
                  </a:lnTo>
                  <a:lnTo>
                    <a:pt x="106" y="155"/>
                  </a:lnTo>
                  <a:lnTo>
                    <a:pt x="103" y="158"/>
                  </a:lnTo>
                  <a:lnTo>
                    <a:pt x="104" y="162"/>
                  </a:lnTo>
                  <a:lnTo>
                    <a:pt x="104" y="168"/>
                  </a:lnTo>
                  <a:lnTo>
                    <a:pt x="109" y="176"/>
                  </a:lnTo>
                  <a:lnTo>
                    <a:pt x="103" y="179"/>
                  </a:lnTo>
                  <a:lnTo>
                    <a:pt x="95" y="188"/>
                  </a:lnTo>
                  <a:lnTo>
                    <a:pt x="85" y="194"/>
                  </a:lnTo>
                  <a:lnTo>
                    <a:pt x="82" y="186"/>
                  </a:lnTo>
                  <a:lnTo>
                    <a:pt x="80" y="177"/>
                  </a:lnTo>
                  <a:lnTo>
                    <a:pt x="79" y="161"/>
                  </a:lnTo>
                  <a:lnTo>
                    <a:pt x="76" y="144"/>
                  </a:lnTo>
                  <a:lnTo>
                    <a:pt x="71" y="133"/>
                  </a:lnTo>
                  <a:lnTo>
                    <a:pt x="65" y="127"/>
                  </a:lnTo>
                  <a:lnTo>
                    <a:pt x="57" y="118"/>
                  </a:lnTo>
                  <a:lnTo>
                    <a:pt x="54" y="118"/>
                  </a:lnTo>
                  <a:lnTo>
                    <a:pt x="45" y="109"/>
                  </a:lnTo>
                  <a:lnTo>
                    <a:pt x="32" y="100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0" y="74"/>
                  </a:lnTo>
                  <a:lnTo>
                    <a:pt x="9" y="57"/>
                  </a:lnTo>
                  <a:lnTo>
                    <a:pt x="6" y="54"/>
                  </a:lnTo>
                  <a:lnTo>
                    <a:pt x="9" y="45"/>
                  </a:lnTo>
                  <a:lnTo>
                    <a:pt x="12" y="39"/>
                  </a:lnTo>
                  <a:lnTo>
                    <a:pt x="7" y="28"/>
                  </a:lnTo>
                  <a:lnTo>
                    <a:pt x="6" y="24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0" name="Freeform 6929">
              <a:extLst>
                <a:ext uri="{FF2B5EF4-FFF2-40B4-BE49-F238E27FC236}">
                  <a16:creationId xmlns:a16="http://schemas.microsoft.com/office/drawing/2014/main" id="{88944E03-1639-6A47-0482-099636876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977"/>
              <a:ext cx="4" cy="3"/>
            </a:xfrm>
            <a:custGeom>
              <a:avLst/>
              <a:gdLst>
                <a:gd name="T0" fmla="*/ 3 w 8"/>
                <a:gd name="T1" fmla="*/ 0 h 7"/>
                <a:gd name="T2" fmla="*/ 8 w 8"/>
                <a:gd name="T3" fmla="*/ 5 h 7"/>
                <a:gd name="T4" fmla="*/ 2 w 8"/>
                <a:gd name="T5" fmla="*/ 7 h 7"/>
                <a:gd name="T6" fmla="*/ 0 w 8"/>
                <a:gd name="T7" fmla="*/ 0 h 7"/>
                <a:gd name="T8" fmla="*/ 3 w 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lnTo>
                    <a:pt x="8" y="5"/>
                  </a:lnTo>
                  <a:lnTo>
                    <a:pt x="2" y="7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1" name="Freeform 6930">
              <a:extLst>
                <a:ext uri="{FF2B5EF4-FFF2-40B4-BE49-F238E27FC236}">
                  <a16:creationId xmlns:a16="http://schemas.microsoft.com/office/drawing/2014/main" id="{F93E1BDF-5351-2AC7-68B5-FD0BE531D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856"/>
              <a:ext cx="78" cy="48"/>
            </a:xfrm>
            <a:custGeom>
              <a:avLst/>
              <a:gdLst>
                <a:gd name="T0" fmla="*/ 117 w 156"/>
                <a:gd name="T1" fmla="*/ 50 h 96"/>
                <a:gd name="T2" fmla="*/ 126 w 156"/>
                <a:gd name="T3" fmla="*/ 58 h 96"/>
                <a:gd name="T4" fmla="*/ 130 w 156"/>
                <a:gd name="T5" fmla="*/ 61 h 96"/>
                <a:gd name="T6" fmla="*/ 135 w 156"/>
                <a:gd name="T7" fmla="*/ 58 h 96"/>
                <a:gd name="T8" fmla="*/ 142 w 156"/>
                <a:gd name="T9" fmla="*/ 61 h 96"/>
                <a:gd name="T10" fmla="*/ 145 w 156"/>
                <a:gd name="T11" fmla="*/ 67 h 96"/>
                <a:gd name="T12" fmla="*/ 149 w 156"/>
                <a:gd name="T13" fmla="*/ 79 h 96"/>
                <a:gd name="T14" fmla="*/ 156 w 156"/>
                <a:gd name="T15" fmla="*/ 87 h 96"/>
                <a:gd name="T16" fmla="*/ 147 w 156"/>
                <a:gd name="T17" fmla="*/ 95 h 96"/>
                <a:gd name="T18" fmla="*/ 135 w 156"/>
                <a:gd name="T19" fmla="*/ 96 h 96"/>
                <a:gd name="T20" fmla="*/ 124 w 156"/>
                <a:gd name="T21" fmla="*/ 93 h 96"/>
                <a:gd name="T22" fmla="*/ 121 w 156"/>
                <a:gd name="T23" fmla="*/ 90 h 96"/>
                <a:gd name="T24" fmla="*/ 109 w 156"/>
                <a:gd name="T25" fmla="*/ 85 h 96"/>
                <a:gd name="T26" fmla="*/ 100 w 156"/>
                <a:gd name="T27" fmla="*/ 75 h 96"/>
                <a:gd name="T28" fmla="*/ 89 w 156"/>
                <a:gd name="T29" fmla="*/ 67 h 96"/>
                <a:gd name="T30" fmla="*/ 70 w 156"/>
                <a:gd name="T31" fmla="*/ 55 h 96"/>
                <a:gd name="T32" fmla="*/ 62 w 156"/>
                <a:gd name="T33" fmla="*/ 50 h 96"/>
                <a:gd name="T34" fmla="*/ 51 w 156"/>
                <a:gd name="T35" fmla="*/ 44 h 96"/>
                <a:gd name="T36" fmla="*/ 45 w 156"/>
                <a:gd name="T37" fmla="*/ 44 h 96"/>
                <a:gd name="T38" fmla="*/ 38 w 156"/>
                <a:gd name="T39" fmla="*/ 46 h 96"/>
                <a:gd name="T40" fmla="*/ 29 w 156"/>
                <a:gd name="T41" fmla="*/ 50 h 96"/>
                <a:gd name="T42" fmla="*/ 23 w 156"/>
                <a:gd name="T43" fmla="*/ 46 h 96"/>
                <a:gd name="T44" fmla="*/ 13 w 156"/>
                <a:gd name="T45" fmla="*/ 43 h 96"/>
                <a:gd name="T46" fmla="*/ 9 w 156"/>
                <a:gd name="T47" fmla="*/ 29 h 96"/>
                <a:gd name="T48" fmla="*/ 0 w 156"/>
                <a:gd name="T49" fmla="*/ 14 h 96"/>
                <a:gd name="T50" fmla="*/ 1 w 156"/>
                <a:gd name="T51" fmla="*/ 8 h 96"/>
                <a:gd name="T52" fmla="*/ 12 w 156"/>
                <a:gd name="T53" fmla="*/ 11 h 96"/>
                <a:gd name="T54" fmla="*/ 21 w 156"/>
                <a:gd name="T55" fmla="*/ 5 h 96"/>
                <a:gd name="T56" fmla="*/ 27 w 156"/>
                <a:gd name="T57" fmla="*/ 0 h 96"/>
                <a:gd name="T58" fmla="*/ 35 w 156"/>
                <a:gd name="T59" fmla="*/ 0 h 96"/>
                <a:gd name="T60" fmla="*/ 39 w 156"/>
                <a:gd name="T61" fmla="*/ 5 h 96"/>
                <a:gd name="T62" fmla="*/ 44 w 156"/>
                <a:gd name="T63" fmla="*/ 9 h 96"/>
                <a:gd name="T64" fmla="*/ 44 w 156"/>
                <a:gd name="T65" fmla="*/ 16 h 96"/>
                <a:gd name="T66" fmla="*/ 47 w 156"/>
                <a:gd name="T67" fmla="*/ 20 h 96"/>
                <a:gd name="T68" fmla="*/ 44 w 156"/>
                <a:gd name="T69" fmla="*/ 25 h 96"/>
                <a:gd name="T70" fmla="*/ 36 w 156"/>
                <a:gd name="T71" fmla="*/ 23 h 96"/>
                <a:gd name="T72" fmla="*/ 36 w 156"/>
                <a:gd name="T73" fmla="*/ 19 h 96"/>
                <a:gd name="T74" fmla="*/ 29 w 156"/>
                <a:gd name="T75" fmla="*/ 25 h 96"/>
                <a:gd name="T76" fmla="*/ 26 w 156"/>
                <a:gd name="T77" fmla="*/ 19 h 96"/>
                <a:gd name="T78" fmla="*/ 24 w 156"/>
                <a:gd name="T79" fmla="*/ 22 h 96"/>
                <a:gd name="T80" fmla="*/ 27 w 156"/>
                <a:gd name="T81" fmla="*/ 29 h 96"/>
                <a:gd name="T82" fmla="*/ 30 w 156"/>
                <a:gd name="T83" fmla="*/ 34 h 96"/>
                <a:gd name="T84" fmla="*/ 36 w 156"/>
                <a:gd name="T85" fmla="*/ 35 h 96"/>
                <a:gd name="T86" fmla="*/ 36 w 156"/>
                <a:gd name="T87" fmla="*/ 40 h 96"/>
                <a:gd name="T88" fmla="*/ 45 w 156"/>
                <a:gd name="T89" fmla="*/ 40 h 96"/>
                <a:gd name="T90" fmla="*/ 45 w 156"/>
                <a:gd name="T91" fmla="*/ 38 h 96"/>
                <a:gd name="T92" fmla="*/ 51 w 156"/>
                <a:gd name="T93" fmla="*/ 34 h 96"/>
                <a:gd name="T94" fmla="*/ 51 w 156"/>
                <a:gd name="T95" fmla="*/ 29 h 96"/>
                <a:gd name="T96" fmla="*/ 56 w 156"/>
                <a:gd name="T97" fmla="*/ 25 h 96"/>
                <a:gd name="T98" fmla="*/ 79 w 156"/>
                <a:gd name="T99" fmla="*/ 25 h 96"/>
                <a:gd name="T100" fmla="*/ 76 w 156"/>
                <a:gd name="T101" fmla="*/ 34 h 96"/>
                <a:gd name="T102" fmla="*/ 76 w 156"/>
                <a:gd name="T103" fmla="*/ 34 h 96"/>
                <a:gd name="T104" fmla="*/ 67 w 156"/>
                <a:gd name="T105" fmla="*/ 34 h 96"/>
                <a:gd name="T106" fmla="*/ 64 w 156"/>
                <a:gd name="T107" fmla="*/ 37 h 96"/>
                <a:gd name="T108" fmla="*/ 73 w 156"/>
                <a:gd name="T109" fmla="*/ 44 h 96"/>
                <a:gd name="T110" fmla="*/ 86 w 156"/>
                <a:gd name="T111" fmla="*/ 46 h 96"/>
                <a:gd name="T112" fmla="*/ 100 w 156"/>
                <a:gd name="T113" fmla="*/ 44 h 96"/>
                <a:gd name="T114" fmla="*/ 111 w 156"/>
                <a:gd name="T115" fmla="*/ 46 h 96"/>
                <a:gd name="T116" fmla="*/ 117 w 156"/>
                <a:gd name="T117" fmla="*/ 5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6" h="96">
                  <a:moveTo>
                    <a:pt x="117" y="50"/>
                  </a:moveTo>
                  <a:lnTo>
                    <a:pt x="126" y="58"/>
                  </a:lnTo>
                  <a:lnTo>
                    <a:pt x="130" y="61"/>
                  </a:lnTo>
                  <a:lnTo>
                    <a:pt x="135" y="58"/>
                  </a:lnTo>
                  <a:lnTo>
                    <a:pt x="142" y="61"/>
                  </a:lnTo>
                  <a:lnTo>
                    <a:pt x="145" y="67"/>
                  </a:lnTo>
                  <a:lnTo>
                    <a:pt x="149" y="79"/>
                  </a:lnTo>
                  <a:lnTo>
                    <a:pt x="156" y="87"/>
                  </a:lnTo>
                  <a:lnTo>
                    <a:pt x="147" y="95"/>
                  </a:lnTo>
                  <a:lnTo>
                    <a:pt x="135" y="96"/>
                  </a:lnTo>
                  <a:lnTo>
                    <a:pt x="124" y="93"/>
                  </a:lnTo>
                  <a:lnTo>
                    <a:pt x="121" y="90"/>
                  </a:lnTo>
                  <a:lnTo>
                    <a:pt x="109" y="85"/>
                  </a:lnTo>
                  <a:lnTo>
                    <a:pt x="100" y="75"/>
                  </a:lnTo>
                  <a:lnTo>
                    <a:pt x="89" y="67"/>
                  </a:lnTo>
                  <a:lnTo>
                    <a:pt x="70" y="55"/>
                  </a:lnTo>
                  <a:lnTo>
                    <a:pt x="62" y="50"/>
                  </a:lnTo>
                  <a:lnTo>
                    <a:pt x="51" y="44"/>
                  </a:lnTo>
                  <a:lnTo>
                    <a:pt x="45" y="44"/>
                  </a:lnTo>
                  <a:lnTo>
                    <a:pt x="38" y="46"/>
                  </a:lnTo>
                  <a:lnTo>
                    <a:pt x="29" y="50"/>
                  </a:lnTo>
                  <a:lnTo>
                    <a:pt x="23" y="46"/>
                  </a:lnTo>
                  <a:lnTo>
                    <a:pt x="13" y="43"/>
                  </a:lnTo>
                  <a:lnTo>
                    <a:pt x="9" y="29"/>
                  </a:lnTo>
                  <a:lnTo>
                    <a:pt x="0" y="14"/>
                  </a:lnTo>
                  <a:lnTo>
                    <a:pt x="1" y="8"/>
                  </a:lnTo>
                  <a:lnTo>
                    <a:pt x="12" y="11"/>
                  </a:lnTo>
                  <a:lnTo>
                    <a:pt x="21" y="5"/>
                  </a:lnTo>
                  <a:lnTo>
                    <a:pt x="27" y="0"/>
                  </a:lnTo>
                  <a:lnTo>
                    <a:pt x="35" y="0"/>
                  </a:lnTo>
                  <a:lnTo>
                    <a:pt x="39" y="5"/>
                  </a:lnTo>
                  <a:lnTo>
                    <a:pt x="44" y="9"/>
                  </a:lnTo>
                  <a:lnTo>
                    <a:pt x="44" y="16"/>
                  </a:lnTo>
                  <a:lnTo>
                    <a:pt x="47" y="20"/>
                  </a:lnTo>
                  <a:lnTo>
                    <a:pt x="44" y="25"/>
                  </a:lnTo>
                  <a:lnTo>
                    <a:pt x="36" y="23"/>
                  </a:lnTo>
                  <a:lnTo>
                    <a:pt x="36" y="19"/>
                  </a:lnTo>
                  <a:lnTo>
                    <a:pt x="29" y="25"/>
                  </a:lnTo>
                  <a:lnTo>
                    <a:pt x="26" y="19"/>
                  </a:lnTo>
                  <a:lnTo>
                    <a:pt x="24" y="22"/>
                  </a:lnTo>
                  <a:lnTo>
                    <a:pt x="27" y="29"/>
                  </a:lnTo>
                  <a:lnTo>
                    <a:pt x="30" y="34"/>
                  </a:lnTo>
                  <a:lnTo>
                    <a:pt x="36" y="35"/>
                  </a:lnTo>
                  <a:lnTo>
                    <a:pt x="36" y="40"/>
                  </a:lnTo>
                  <a:lnTo>
                    <a:pt x="45" y="40"/>
                  </a:lnTo>
                  <a:lnTo>
                    <a:pt x="45" y="38"/>
                  </a:lnTo>
                  <a:lnTo>
                    <a:pt x="51" y="34"/>
                  </a:lnTo>
                  <a:lnTo>
                    <a:pt x="51" y="29"/>
                  </a:lnTo>
                  <a:lnTo>
                    <a:pt x="56" y="25"/>
                  </a:lnTo>
                  <a:lnTo>
                    <a:pt x="79" y="25"/>
                  </a:lnTo>
                  <a:lnTo>
                    <a:pt x="76" y="34"/>
                  </a:lnTo>
                  <a:lnTo>
                    <a:pt x="76" y="34"/>
                  </a:lnTo>
                  <a:lnTo>
                    <a:pt x="67" y="34"/>
                  </a:lnTo>
                  <a:lnTo>
                    <a:pt x="64" y="37"/>
                  </a:lnTo>
                  <a:lnTo>
                    <a:pt x="73" y="44"/>
                  </a:lnTo>
                  <a:lnTo>
                    <a:pt x="86" y="46"/>
                  </a:lnTo>
                  <a:lnTo>
                    <a:pt x="100" y="44"/>
                  </a:lnTo>
                  <a:lnTo>
                    <a:pt x="111" y="46"/>
                  </a:lnTo>
                  <a:lnTo>
                    <a:pt x="117" y="5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2" name="Freeform 6931">
              <a:extLst>
                <a:ext uri="{FF2B5EF4-FFF2-40B4-BE49-F238E27FC236}">
                  <a16:creationId xmlns:a16="http://schemas.microsoft.com/office/drawing/2014/main" id="{4C985764-2B0F-7D29-A1F5-3D69677D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951"/>
              <a:ext cx="6" cy="5"/>
            </a:xfrm>
            <a:custGeom>
              <a:avLst/>
              <a:gdLst>
                <a:gd name="T0" fmla="*/ 6 w 14"/>
                <a:gd name="T1" fmla="*/ 0 h 9"/>
                <a:gd name="T2" fmla="*/ 12 w 14"/>
                <a:gd name="T3" fmla="*/ 3 h 9"/>
                <a:gd name="T4" fmla="*/ 14 w 14"/>
                <a:gd name="T5" fmla="*/ 6 h 9"/>
                <a:gd name="T6" fmla="*/ 5 w 14"/>
                <a:gd name="T7" fmla="*/ 4 h 9"/>
                <a:gd name="T8" fmla="*/ 6 w 14"/>
                <a:gd name="T9" fmla="*/ 9 h 9"/>
                <a:gd name="T10" fmla="*/ 0 w 14"/>
                <a:gd name="T11" fmla="*/ 9 h 9"/>
                <a:gd name="T12" fmla="*/ 3 w 14"/>
                <a:gd name="T13" fmla="*/ 0 h 9"/>
                <a:gd name="T14" fmla="*/ 6 w 14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9">
                  <a:moveTo>
                    <a:pt x="6" y="0"/>
                  </a:moveTo>
                  <a:lnTo>
                    <a:pt x="12" y="3"/>
                  </a:lnTo>
                  <a:lnTo>
                    <a:pt x="14" y="6"/>
                  </a:lnTo>
                  <a:lnTo>
                    <a:pt x="5" y="4"/>
                  </a:lnTo>
                  <a:lnTo>
                    <a:pt x="6" y="9"/>
                  </a:lnTo>
                  <a:lnTo>
                    <a:pt x="0" y="9"/>
                  </a:lnTo>
                  <a:lnTo>
                    <a:pt x="3" y="0"/>
                  </a:lnTo>
                  <a:lnTo>
                    <a:pt x="6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3" name="Freeform 6932">
              <a:extLst>
                <a:ext uri="{FF2B5EF4-FFF2-40B4-BE49-F238E27FC236}">
                  <a16:creationId xmlns:a16="http://schemas.microsoft.com/office/drawing/2014/main" id="{863BDA0E-8E94-0358-3FC4-32B89751A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467"/>
              <a:ext cx="6" cy="4"/>
            </a:xfrm>
            <a:custGeom>
              <a:avLst/>
              <a:gdLst>
                <a:gd name="T0" fmla="*/ 12 w 12"/>
                <a:gd name="T1" fmla="*/ 6 h 9"/>
                <a:gd name="T2" fmla="*/ 9 w 12"/>
                <a:gd name="T3" fmla="*/ 9 h 9"/>
                <a:gd name="T4" fmla="*/ 1 w 12"/>
                <a:gd name="T5" fmla="*/ 8 h 9"/>
                <a:gd name="T6" fmla="*/ 0 w 12"/>
                <a:gd name="T7" fmla="*/ 3 h 9"/>
                <a:gd name="T8" fmla="*/ 7 w 12"/>
                <a:gd name="T9" fmla="*/ 0 h 9"/>
                <a:gd name="T10" fmla="*/ 12 w 12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12" y="6"/>
                  </a:moveTo>
                  <a:lnTo>
                    <a:pt x="9" y="9"/>
                  </a:lnTo>
                  <a:lnTo>
                    <a:pt x="1" y="8"/>
                  </a:lnTo>
                  <a:lnTo>
                    <a:pt x="0" y="3"/>
                  </a:lnTo>
                  <a:lnTo>
                    <a:pt x="7" y="0"/>
                  </a:lnTo>
                  <a:lnTo>
                    <a:pt x="12" y="6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4" name="Freeform 6933">
              <a:extLst>
                <a:ext uri="{FF2B5EF4-FFF2-40B4-BE49-F238E27FC236}">
                  <a16:creationId xmlns:a16="http://schemas.microsoft.com/office/drawing/2014/main" id="{8ED0A000-833B-F7C9-5CC6-FA195A2DD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999"/>
              <a:ext cx="15" cy="27"/>
            </a:xfrm>
            <a:custGeom>
              <a:avLst/>
              <a:gdLst>
                <a:gd name="T0" fmla="*/ 0 w 30"/>
                <a:gd name="T1" fmla="*/ 41 h 53"/>
                <a:gd name="T2" fmla="*/ 3 w 30"/>
                <a:gd name="T3" fmla="*/ 48 h 53"/>
                <a:gd name="T4" fmla="*/ 10 w 30"/>
                <a:gd name="T5" fmla="*/ 47 h 53"/>
                <a:gd name="T6" fmla="*/ 12 w 30"/>
                <a:gd name="T7" fmla="*/ 50 h 53"/>
                <a:gd name="T8" fmla="*/ 23 w 30"/>
                <a:gd name="T9" fmla="*/ 53 h 53"/>
                <a:gd name="T10" fmla="*/ 26 w 30"/>
                <a:gd name="T11" fmla="*/ 50 h 53"/>
                <a:gd name="T12" fmla="*/ 27 w 30"/>
                <a:gd name="T13" fmla="*/ 36 h 53"/>
                <a:gd name="T14" fmla="*/ 30 w 30"/>
                <a:gd name="T15" fmla="*/ 32 h 53"/>
                <a:gd name="T16" fmla="*/ 29 w 30"/>
                <a:gd name="T17" fmla="*/ 25 h 53"/>
                <a:gd name="T18" fmla="*/ 30 w 30"/>
                <a:gd name="T19" fmla="*/ 21 h 53"/>
                <a:gd name="T20" fmla="*/ 30 w 30"/>
                <a:gd name="T21" fmla="*/ 16 h 53"/>
                <a:gd name="T22" fmla="*/ 23 w 30"/>
                <a:gd name="T23" fmla="*/ 7 h 53"/>
                <a:gd name="T24" fmla="*/ 23 w 30"/>
                <a:gd name="T25" fmla="*/ 7 h 53"/>
                <a:gd name="T26" fmla="*/ 20 w 30"/>
                <a:gd name="T27" fmla="*/ 3 h 53"/>
                <a:gd name="T28" fmla="*/ 15 w 30"/>
                <a:gd name="T29" fmla="*/ 0 h 53"/>
                <a:gd name="T30" fmla="*/ 6 w 30"/>
                <a:gd name="T31" fmla="*/ 3 h 53"/>
                <a:gd name="T32" fmla="*/ 9 w 30"/>
                <a:gd name="T33" fmla="*/ 12 h 53"/>
                <a:gd name="T34" fmla="*/ 15 w 30"/>
                <a:gd name="T35" fmla="*/ 12 h 53"/>
                <a:gd name="T36" fmla="*/ 16 w 30"/>
                <a:gd name="T37" fmla="*/ 18 h 53"/>
                <a:gd name="T38" fmla="*/ 16 w 30"/>
                <a:gd name="T39" fmla="*/ 32 h 53"/>
                <a:gd name="T40" fmla="*/ 13 w 30"/>
                <a:gd name="T41" fmla="*/ 32 h 53"/>
                <a:gd name="T42" fmla="*/ 4 w 30"/>
                <a:gd name="T43" fmla="*/ 28 h 53"/>
                <a:gd name="T44" fmla="*/ 0 w 30"/>
                <a:gd name="T45" fmla="*/ 32 h 53"/>
                <a:gd name="T46" fmla="*/ 0 w 30"/>
                <a:gd name="T47" fmla="*/ 4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0" h="53">
                  <a:moveTo>
                    <a:pt x="0" y="41"/>
                  </a:moveTo>
                  <a:lnTo>
                    <a:pt x="3" y="48"/>
                  </a:lnTo>
                  <a:lnTo>
                    <a:pt x="10" y="47"/>
                  </a:lnTo>
                  <a:lnTo>
                    <a:pt x="12" y="50"/>
                  </a:lnTo>
                  <a:lnTo>
                    <a:pt x="23" y="53"/>
                  </a:lnTo>
                  <a:lnTo>
                    <a:pt x="26" y="50"/>
                  </a:lnTo>
                  <a:lnTo>
                    <a:pt x="27" y="36"/>
                  </a:lnTo>
                  <a:lnTo>
                    <a:pt x="30" y="32"/>
                  </a:lnTo>
                  <a:lnTo>
                    <a:pt x="29" y="25"/>
                  </a:lnTo>
                  <a:lnTo>
                    <a:pt x="30" y="21"/>
                  </a:lnTo>
                  <a:lnTo>
                    <a:pt x="30" y="16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0" y="3"/>
                  </a:lnTo>
                  <a:lnTo>
                    <a:pt x="15" y="0"/>
                  </a:lnTo>
                  <a:lnTo>
                    <a:pt x="6" y="3"/>
                  </a:lnTo>
                  <a:lnTo>
                    <a:pt x="9" y="12"/>
                  </a:lnTo>
                  <a:lnTo>
                    <a:pt x="15" y="12"/>
                  </a:lnTo>
                  <a:lnTo>
                    <a:pt x="16" y="18"/>
                  </a:lnTo>
                  <a:lnTo>
                    <a:pt x="16" y="32"/>
                  </a:lnTo>
                  <a:lnTo>
                    <a:pt x="13" y="32"/>
                  </a:lnTo>
                  <a:lnTo>
                    <a:pt x="4" y="28"/>
                  </a:lnTo>
                  <a:lnTo>
                    <a:pt x="0" y="32"/>
                  </a:lnTo>
                  <a:lnTo>
                    <a:pt x="0" y="41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5" name="Freeform 6934">
              <a:extLst>
                <a:ext uri="{FF2B5EF4-FFF2-40B4-BE49-F238E27FC236}">
                  <a16:creationId xmlns:a16="http://schemas.microsoft.com/office/drawing/2014/main" id="{396043A1-D3E7-7A12-09B2-D6CC893D9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485"/>
              <a:ext cx="3" cy="4"/>
            </a:xfrm>
            <a:custGeom>
              <a:avLst/>
              <a:gdLst>
                <a:gd name="T0" fmla="*/ 1 w 6"/>
                <a:gd name="T1" fmla="*/ 0 h 7"/>
                <a:gd name="T2" fmla="*/ 6 w 6"/>
                <a:gd name="T3" fmla="*/ 6 h 7"/>
                <a:gd name="T4" fmla="*/ 0 w 6"/>
                <a:gd name="T5" fmla="*/ 7 h 7"/>
                <a:gd name="T6" fmla="*/ 1 w 6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lnTo>
                    <a:pt x="6" y="6"/>
                  </a:lnTo>
                  <a:lnTo>
                    <a:pt x="0" y="7"/>
                  </a:lnTo>
                  <a:lnTo>
                    <a:pt x="1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6" name="Freeform 6935">
              <a:extLst>
                <a:ext uri="{FF2B5EF4-FFF2-40B4-BE49-F238E27FC236}">
                  <a16:creationId xmlns:a16="http://schemas.microsoft.com/office/drawing/2014/main" id="{33A291C9-39A9-E570-2A23-0B881D4D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024"/>
              <a:ext cx="18" cy="27"/>
            </a:xfrm>
            <a:custGeom>
              <a:avLst/>
              <a:gdLst>
                <a:gd name="T0" fmla="*/ 30 w 35"/>
                <a:gd name="T1" fmla="*/ 7 h 53"/>
                <a:gd name="T2" fmla="*/ 27 w 35"/>
                <a:gd name="T3" fmla="*/ 7 h 53"/>
                <a:gd name="T4" fmla="*/ 16 w 35"/>
                <a:gd name="T5" fmla="*/ 0 h 53"/>
                <a:gd name="T6" fmla="*/ 10 w 35"/>
                <a:gd name="T7" fmla="*/ 6 h 53"/>
                <a:gd name="T8" fmla="*/ 6 w 35"/>
                <a:gd name="T9" fmla="*/ 15 h 53"/>
                <a:gd name="T10" fmla="*/ 1 w 35"/>
                <a:gd name="T11" fmla="*/ 18 h 53"/>
                <a:gd name="T12" fmla="*/ 1 w 35"/>
                <a:gd name="T13" fmla="*/ 21 h 53"/>
                <a:gd name="T14" fmla="*/ 0 w 35"/>
                <a:gd name="T15" fmla="*/ 29 h 53"/>
                <a:gd name="T16" fmla="*/ 1 w 35"/>
                <a:gd name="T17" fmla="*/ 36 h 53"/>
                <a:gd name="T18" fmla="*/ 7 w 35"/>
                <a:gd name="T19" fmla="*/ 44 h 53"/>
                <a:gd name="T20" fmla="*/ 7 w 35"/>
                <a:gd name="T21" fmla="*/ 48 h 53"/>
                <a:gd name="T22" fmla="*/ 9 w 35"/>
                <a:gd name="T23" fmla="*/ 53 h 53"/>
                <a:gd name="T24" fmla="*/ 18 w 35"/>
                <a:gd name="T25" fmla="*/ 51 h 53"/>
                <a:gd name="T26" fmla="*/ 19 w 35"/>
                <a:gd name="T27" fmla="*/ 51 h 53"/>
                <a:gd name="T28" fmla="*/ 19 w 35"/>
                <a:gd name="T29" fmla="*/ 47 h 53"/>
                <a:gd name="T30" fmla="*/ 25 w 35"/>
                <a:gd name="T31" fmla="*/ 42 h 53"/>
                <a:gd name="T32" fmla="*/ 30 w 35"/>
                <a:gd name="T33" fmla="*/ 41 h 53"/>
                <a:gd name="T34" fmla="*/ 33 w 35"/>
                <a:gd name="T35" fmla="*/ 36 h 53"/>
                <a:gd name="T36" fmla="*/ 35 w 35"/>
                <a:gd name="T37" fmla="*/ 30 h 53"/>
                <a:gd name="T38" fmla="*/ 31 w 35"/>
                <a:gd name="T39" fmla="*/ 26 h 53"/>
                <a:gd name="T40" fmla="*/ 25 w 35"/>
                <a:gd name="T41" fmla="*/ 20 h 53"/>
                <a:gd name="T42" fmla="*/ 30 w 35"/>
                <a:gd name="T43" fmla="*/ 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53">
                  <a:moveTo>
                    <a:pt x="30" y="7"/>
                  </a:moveTo>
                  <a:lnTo>
                    <a:pt x="27" y="7"/>
                  </a:lnTo>
                  <a:lnTo>
                    <a:pt x="16" y="0"/>
                  </a:lnTo>
                  <a:lnTo>
                    <a:pt x="10" y="6"/>
                  </a:lnTo>
                  <a:lnTo>
                    <a:pt x="6" y="15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1" y="36"/>
                  </a:lnTo>
                  <a:lnTo>
                    <a:pt x="7" y="44"/>
                  </a:lnTo>
                  <a:lnTo>
                    <a:pt x="7" y="48"/>
                  </a:lnTo>
                  <a:lnTo>
                    <a:pt x="9" y="53"/>
                  </a:lnTo>
                  <a:lnTo>
                    <a:pt x="18" y="51"/>
                  </a:lnTo>
                  <a:lnTo>
                    <a:pt x="19" y="51"/>
                  </a:lnTo>
                  <a:lnTo>
                    <a:pt x="19" y="47"/>
                  </a:lnTo>
                  <a:lnTo>
                    <a:pt x="25" y="42"/>
                  </a:lnTo>
                  <a:lnTo>
                    <a:pt x="30" y="41"/>
                  </a:lnTo>
                  <a:lnTo>
                    <a:pt x="33" y="36"/>
                  </a:lnTo>
                  <a:lnTo>
                    <a:pt x="35" y="30"/>
                  </a:lnTo>
                  <a:lnTo>
                    <a:pt x="31" y="26"/>
                  </a:lnTo>
                  <a:lnTo>
                    <a:pt x="25" y="20"/>
                  </a:lnTo>
                  <a:lnTo>
                    <a:pt x="30" y="7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7" name="Freeform 6936">
              <a:extLst>
                <a:ext uri="{FF2B5EF4-FFF2-40B4-BE49-F238E27FC236}">
                  <a16:creationId xmlns:a16="http://schemas.microsoft.com/office/drawing/2014/main" id="{7DD06767-37ED-FFAA-83E8-A845AAC3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839"/>
              <a:ext cx="810" cy="1012"/>
            </a:xfrm>
            <a:custGeom>
              <a:avLst/>
              <a:gdLst>
                <a:gd name="T0" fmla="*/ 812 w 1619"/>
                <a:gd name="T1" fmla="*/ 39 h 2024"/>
                <a:gd name="T2" fmla="*/ 819 w 1619"/>
                <a:gd name="T3" fmla="*/ 111 h 2024"/>
                <a:gd name="T4" fmla="*/ 825 w 1619"/>
                <a:gd name="T5" fmla="*/ 182 h 2024"/>
                <a:gd name="T6" fmla="*/ 853 w 1619"/>
                <a:gd name="T7" fmla="*/ 241 h 2024"/>
                <a:gd name="T8" fmla="*/ 897 w 1619"/>
                <a:gd name="T9" fmla="*/ 290 h 2024"/>
                <a:gd name="T10" fmla="*/ 930 w 1619"/>
                <a:gd name="T11" fmla="*/ 368 h 2024"/>
                <a:gd name="T12" fmla="*/ 992 w 1619"/>
                <a:gd name="T13" fmla="*/ 380 h 2024"/>
                <a:gd name="T14" fmla="*/ 1018 w 1619"/>
                <a:gd name="T15" fmla="*/ 435 h 2024"/>
                <a:gd name="T16" fmla="*/ 1017 w 1619"/>
                <a:gd name="T17" fmla="*/ 507 h 2024"/>
                <a:gd name="T18" fmla="*/ 1115 w 1619"/>
                <a:gd name="T19" fmla="*/ 507 h 2024"/>
                <a:gd name="T20" fmla="*/ 1152 w 1619"/>
                <a:gd name="T21" fmla="*/ 483 h 2024"/>
                <a:gd name="T22" fmla="*/ 1209 w 1619"/>
                <a:gd name="T23" fmla="*/ 494 h 2024"/>
                <a:gd name="T24" fmla="*/ 1256 w 1619"/>
                <a:gd name="T25" fmla="*/ 542 h 2024"/>
                <a:gd name="T26" fmla="*/ 1303 w 1619"/>
                <a:gd name="T27" fmla="*/ 586 h 2024"/>
                <a:gd name="T28" fmla="*/ 1269 w 1619"/>
                <a:gd name="T29" fmla="*/ 643 h 2024"/>
                <a:gd name="T30" fmla="*/ 1364 w 1619"/>
                <a:gd name="T31" fmla="*/ 634 h 2024"/>
                <a:gd name="T32" fmla="*/ 1431 w 1619"/>
                <a:gd name="T33" fmla="*/ 614 h 2024"/>
                <a:gd name="T34" fmla="*/ 1469 w 1619"/>
                <a:gd name="T35" fmla="*/ 634 h 2024"/>
                <a:gd name="T36" fmla="*/ 1569 w 1619"/>
                <a:gd name="T37" fmla="*/ 653 h 2024"/>
                <a:gd name="T38" fmla="*/ 1618 w 1619"/>
                <a:gd name="T39" fmla="*/ 717 h 2024"/>
                <a:gd name="T40" fmla="*/ 1593 w 1619"/>
                <a:gd name="T41" fmla="*/ 796 h 2024"/>
                <a:gd name="T42" fmla="*/ 1558 w 1619"/>
                <a:gd name="T43" fmla="*/ 849 h 2024"/>
                <a:gd name="T44" fmla="*/ 1542 w 1619"/>
                <a:gd name="T45" fmla="*/ 912 h 2024"/>
                <a:gd name="T46" fmla="*/ 1472 w 1619"/>
                <a:gd name="T47" fmla="*/ 956 h 2024"/>
                <a:gd name="T48" fmla="*/ 1519 w 1619"/>
                <a:gd name="T49" fmla="*/ 1026 h 2024"/>
                <a:gd name="T50" fmla="*/ 1498 w 1619"/>
                <a:gd name="T51" fmla="*/ 1090 h 2024"/>
                <a:gd name="T52" fmla="*/ 1510 w 1619"/>
                <a:gd name="T53" fmla="*/ 1166 h 2024"/>
                <a:gd name="T54" fmla="*/ 1492 w 1619"/>
                <a:gd name="T55" fmla="*/ 1276 h 2024"/>
                <a:gd name="T56" fmla="*/ 1561 w 1619"/>
                <a:gd name="T57" fmla="*/ 1401 h 2024"/>
                <a:gd name="T58" fmla="*/ 1592 w 1619"/>
                <a:gd name="T59" fmla="*/ 1500 h 2024"/>
                <a:gd name="T60" fmla="*/ 1584 w 1619"/>
                <a:gd name="T61" fmla="*/ 1603 h 2024"/>
                <a:gd name="T62" fmla="*/ 1549 w 1619"/>
                <a:gd name="T63" fmla="*/ 1682 h 2024"/>
                <a:gd name="T64" fmla="*/ 1469 w 1619"/>
                <a:gd name="T65" fmla="*/ 1725 h 2024"/>
                <a:gd name="T66" fmla="*/ 1414 w 1619"/>
                <a:gd name="T67" fmla="*/ 1735 h 2024"/>
                <a:gd name="T68" fmla="*/ 1369 w 1619"/>
                <a:gd name="T69" fmla="*/ 1758 h 2024"/>
                <a:gd name="T70" fmla="*/ 1322 w 1619"/>
                <a:gd name="T71" fmla="*/ 1789 h 2024"/>
                <a:gd name="T72" fmla="*/ 1341 w 1619"/>
                <a:gd name="T73" fmla="*/ 1857 h 2024"/>
                <a:gd name="T74" fmla="*/ 1273 w 1619"/>
                <a:gd name="T75" fmla="*/ 1887 h 2024"/>
                <a:gd name="T76" fmla="*/ 1191 w 1619"/>
                <a:gd name="T77" fmla="*/ 1927 h 2024"/>
                <a:gd name="T78" fmla="*/ 1112 w 1619"/>
                <a:gd name="T79" fmla="*/ 1971 h 2024"/>
                <a:gd name="T80" fmla="*/ 1009 w 1619"/>
                <a:gd name="T81" fmla="*/ 1963 h 2024"/>
                <a:gd name="T82" fmla="*/ 930 w 1619"/>
                <a:gd name="T83" fmla="*/ 1962 h 2024"/>
                <a:gd name="T84" fmla="*/ 872 w 1619"/>
                <a:gd name="T85" fmla="*/ 1985 h 2024"/>
                <a:gd name="T86" fmla="*/ 809 w 1619"/>
                <a:gd name="T87" fmla="*/ 1969 h 2024"/>
                <a:gd name="T88" fmla="*/ 740 w 1619"/>
                <a:gd name="T89" fmla="*/ 1988 h 2024"/>
                <a:gd name="T90" fmla="*/ 686 w 1619"/>
                <a:gd name="T91" fmla="*/ 2004 h 2024"/>
                <a:gd name="T92" fmla="*/ 636 w 1619"/>
                <a:gd name="T93" fmla="*/ 2004 h 2024"/>
                <a:gd name="T94" fmla="*/ 577 w 1619"/>
                <a:gd name="T95" fmla="*/ 1997 h 2024"/>
                <a:gd name="T96" fmla="*/ 564 w 1619"/>
                <a:gd name="T97" fmla="*/ 1945 h 2024"/>
                <a:gd name="T98" fmla="*/ 504 w 1619"/>
                <a:gd name="T99" fmla="*/ 1872 h 2024"/>
                <a:gd name="T100" fmla="*/ 432 w 1619"/>
                <a:gd name="T101" fmla="*/ 1824 h 2024"/>
                <a:gd name="T102" fmla="*/ 434 w 1619"/>
                <a:gd name="T103" fmla="*/ 1751 h 2024"/>
                <a:gd name="T104" fmla="*/ 405 w 1619"/>
                <a:gd name="T105" fmla="*/ 1696 h 2024"/>
                <a:gd name="T106" fmla="*/ 367 w 1619"/>
                <a:gd name="T107" fmla="*/ 1631 h 2024"/>
                <a:gd name="T108" fmla="*/ 325 w 1619"/>
                <a:gd name="T109" fmla="*/ 1576 h 2024"/>
                <a:gd name="T110" fmla="*/ 291 w 1619"/>
                <a:gd name="T111" fmla="*/ 1517 h 2024"/>
                <a:gd name="T112" fmla="*/ 252 w 1619"/>
                <a:gd name="T113" fmla="*/ 1538 h 2024"/>
                <a:gd name="T114" fmla="*/ 156 w 1619"/>
                <a:gd name="T115" fmla="*/ 1544 h 2024"/>
                <a:gd name="T116" fmla="*/ 108 w 1619"/>
                <a:gd name="T117" fmla="*/ 1506 h 2024"/>
                <a:gd name="T118" fmla="*/ 83 w 1619"/>
                <a:gd name="T119" fmla="*/ 1442 h 2024"/>
                <a:gd name="T120" fmla="*/ 36 w 1619"/>
                <a:gd name="T121" fmla="*/ 1415 h 2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19" h="2024">
                  <a:moveTo>
                    <a:pt x="771" y="0"/>
                  </a:moveTo>
                  <a:lnTo>
                    <a:pt x="777" y="3"/>
                  </a:lnTo>
                  <a:lnTo>
                    <a:pt x="781" y="0"/>
                  </a:lnTo>
                  <a:lnTo>
                    <a:pt x="786" y="4"/>
                  </a:lnTo>
                  <a:lnTo>
                    <a:pt x="784" y="9"/>
                  </a:lnTo>
                  <a:lnTo>
                    <a:pt x="787" y="15"/>
                  </a:lnTo>
                  <a:lnTo>
                    <a:pt x="789" y="12"/>
                  </a:lnTo>
                  <a:lnTo>
                    <a:pt x="800" y="15"/>
                  </a:lnTo>
                  <a:lnTo>
                    <a:pt x="801" y="20"/>
                  </a:lnTo>
                  <a:lnTo>
                    <a:pt x="803" y="24"/>
                  </a:lnTo>
                  <a:lnTo>
                    <a:pt x="800" y="27"/>
                  </a:lnTo>
                  <a:lnTo>
                    <a:pt x="809" y="38"/>
                  </a:lnTo>
                  <a:lnTo>
                    <a:pt x="812" y="39"/>
                  </a:lnTo>
                  <a:lnTo>
                    <a:pt x="806" y="52"/>
                  </a:lnTo>
                  <a:lnTo>
                    <a:pt x="803" y="53"/>
                  </a:lnTo>
                  <a:lnTo>
                    <a:pt x="810" y="61"/>
                  </a:lnTo>
                  <a:lnTo>
                    <a:pt x="816" y="61"/>
                  </a:lnTo>
                  <a:lnTo>
                    <a:pt x="822" y="64"/>
                  </a:lnTo>
                  <a:lnTo>
                    <a:pt x="819" y="76"/>
                  </a:lnTo>
                  <a:lnTo>
                    <a:pt x="824" y="76"/>
                  </a:lnTo>
                  <a:lnTo>
                    <a:pt x="830" y="80"/>
                  </a:lnTo>
                  <a:lnTo>
                    <a:pt x="827" y="83"/>
                  </a:lnTo>
                  <a:lnTo>
                    <a:pt x="819" y="88"/>
                  </a:lnTo>
                  <a:lnTo>
                    <a:pt x="825" y="97"/>
                  </a:lnTo>
                  <a:lnTo>
                    <a:pt x="819" y="103"/>
                  </a:lnTo>
                  <a:lnTo>
                    <a:pt x="819" y="111"/>
                  </a:lnTo>
                  <a:lnTo>
                    <a:pt x="816" y="117"/>
                  </a:lnTo>
                  <a:lnTo>
                    <a:pt x="818" y="124"/>
                  </a:lnTo>
                  <a:lnTo>
                    <a:pt x="824" y="131"/>
                  </a:lnTo>
                  <a:lnTo>
                    <a:pt x="821" y="135"/>
                  </a:lnTo>
                  <a:lnTo>
                    <a:pt x="821" y="140"/>
                  </a:lnTo>
                  <a:lnTo>
                    <a:pt x="835" y="144"/>
                  </a:lnTo>
                  <a:lnTo>
                    <a:pt x="842" y="150"/>
                  </a:lnTo>
                  <a:lnTo>
                    <a:pt x="841" y="158"/>
                  </a:lnTo>
                  <a:lnTo>
                    <a:pt x="839" y="161"/>
                  </a:lnTo>
                  <a:lnTo>
                    <a:pt x="838" y="161"/>
                  </a:lnTo>
                  <a:lnTo>
                    <a:pt x="830" y="173"/>
                  </a:lnTo>
                  <a:lnTo>
                    <a:pt x="824" y="179"/>
                  </a:lnTo>
                  <a:lnTo>
                    <a:pt x="825" y="182"/>
                  </a:lnTo>
                  <a:lnTo>
                    <a:pt x="818" y="187"/>
                  </a:lnTo>
                  <a:lnTo>
                    <a:pt x="819" y="191"/>
                  </a:lnTo>
                  <a:lnTo>
                    <a:pt x="835" y="197"/>
                  </a:lnTo>
                  <a:lnTo>
                    <a:pt x="831" y="205"/>
                  </a:lnTo>
                  <a:lnTo>
                    <a:pt x="833" y="210"/>
                  </a:lnTo>
                  <a:lnTo>
                    <a:pt x="828" y="213"/>
                  </a:lnTo>
                  <a:lnTo>
                    <a:pt x="830" y="217"/>
                  </a:lnTo>
                  <a:lnTo>
                    <a:pt x="831" y="220"/>
                  </a:lnTo>
                  <a:lnTo>
                    <a:pt x="839" y="228"/>
                  </a:lnTo>
                  <a:lnTo>
                    <a:pt x="850" y="228"/>
                  </a:lnTo>
                  <a:lnTo>
                    <a:pt x="848" y="232"/>
                  </a:lnTo>
                  <a:lnTo>
                    <a:pt x="854" y="237"/>
                  </a:lnTo>
                  <a:lnTo>
                    <a:pt x="853" y="241"/>
                  </a:lnTo>
                  <a:lnTo>
                    <a:pt x="857" y="245"/>
                  </a:lnTo>
                  <a:lnTo>
                    <a:pt x="856" y="249"/>
                  </a:lnTo>
                  <a:lnTo>
                    <a:pt x="862" y="257"/>
                  </a:lnTo>
                  <a:lnTo>
                    <a:pt x="871" y="252"/>
                  </a:lnTo>
                  <a:lnTo>
                    <a:pt x="874" y="254"/>
                  </a:lnTo>
                  <a:lnTo>
                    <a:pt x="874" y="258"/>
                  </a:lnTo>
                  <a:lnTo>
                    <a:pt x="886" y="257"/>
                  </a:lnTo>
                  <a:lnTo>
                    <a:pt x="888" y="263"/>
                  </a:lnTo>
                  <a:lnTo>
                    <a:pt x="886" y="270"/>
                  </a:lnTo>
                  <a:lnTo>
                    <a:pt x="880" y="279"/>
                  </a:lnTo>
                  <a:lnTo>
                    <a:pt x="883" y="286"/>
                  </a:lnTo>
                  <a:lnTo>
                    <a:pt x="892" y="289"/>
                  </a:lnTo>
                  <a:lnTo>
                    <a:pt x="897" y="290"/>
                  </a:lnTo>
                  <a:lnTo>
                    <a:pt x="903" y="287"/>
                  </a:lnTo>
                  <a:lnTo>
                    <a:pt x="909" y="287"/>
                  </a:lnTo>
                  <a:lnTo>
                    <a:pt x="912" y="292"/>
                  </a:lnTo>
                  <a:lnTo>
                    <a:pt x="912" y="296"/>
                  </a:lnTo>
                  <a:lnTo>
                    <a:pt x="918" y="305"/>
                  </a:lnTo>
                  <a:lnTo>
                    <a:pt x="924" y="304"/>
                  </a:lnTo>
                  <a:lnTo>
                    <a:pt x="918" y="325"/>
                  </a:lnTo>
                  <a:lnTo>
                    <a:pt x="921" y="346"/>
                  </a:lnTo>
                  <a:lnTo>
                    <a:pt x="924" y="349"/>
                  </a:lnTo>
                  <a:lnTo>
                    <a:pt x="921" y="354"/>
                  </a:lnTo>
                  <a:lnTo>
                    <a:pt x="927" y="359"/>
                  </a:lnTo>
                  <a:lnTo>
                    <a:pt x="924" y="362"/>
                  </a:lnTo>
                  <a:lnTo>
                    <a:pt x="930" y="368"/>
                  </a:lnTo>
                  <a:lnTo>
                    <a:pt x="930" y="374"/>
                  </a:lnTo>
                  <a:lnTo>
                    <a:pt x="945" y="372"/>
                  </a:lnTo>
                  <a:lnTo>
                    <a:pt x="950" y="380"/>
                  </a:lnTo>
                  <a:lnTo>
                    <a:pt x="950" y="384"/>
                  </a:lnTo>
                  <a:lnTo>
                    <a:pt x="953" y="389"/>
                  </a:lnTo>
                  <a:lnTo>
                    <a:pt x="960" y="390"/>
                  </a:lnTo>
                  <a:lnTo>
                    <a:pt x="967" y="395"/>
                  </a:lnTo>
                  <a:lnTo>
                    <a:pt x="970" y="393"/>
                  </a:lnTo>
                  <a:lnTo>
                    <a:pt x="973" y="393"/>
                  </a:lnTo>
                  <a:lnTo>
                    <a:pt x="985" y="395"/>
                  </a:lnTo>
                  <a:lnTo>
                    <a:pt x="985" y="390"/>
                  </a:lnTo>
                  <a:lnTo>
                    <a:pt x="991" y="389"/>
                  </a:lnTo>
                  <a:lnTo>
                    <a:pt x="992" y="380"/>
                  </a:lnTo>
                  <a:lnTo>
                    <a:pt x="997" y="384"/>
                  </a:lnTo>
                  <a:lnTo>
                    <a:pt x="998" y="393"/>
                  </a:lnTo>
                  <a:lnTo>
                    <a:pt x="1003" y="393"/>
                  </a:lnTo>
                  <a:lnTo>
                    <a:pt x="1000" y="398"/>
                  </a:lnTo>
                  <a:lnTo>
                    <a:pt x="1001" y="410"/>
                  </a:lnTo>
                  <a:lnTo>
                    <a:pt x="997" y="410"/>
                  </a:lnTo>
                  <a:lnTo>
                    <a:pt x="994" y="416"/>
                  </a:lnTo>
                  <a:lnTo>
                    <a:pt x="997" y="418"/>
                  </a:lnTo>
                  <a:lnTo>
                    <a:pt x="997" y="422"/>
                  </a:lnTo>
                  <a:lnTo>
                    <a:pt x="1008" y="421"/>
                  </a:lnTo>
                  <a:lnTo>
                    <a:pt x="1012" y="422"/>
                  </a:lnTo>
                  <a:lnTo>
                    <a:pt x="1021" y="427"/>
                  </a:lnTo>
                  <a:lnTo>
                    <a:pt x="1018" y="435"/>
                  </a:lnTo>
                  <a:lnTo>
                    <a:pt x="1015" y="441"/>
                  </a:lnTo>
                  <a:lnTo>
                    <a:pt x="1021" y="442"/>
                  </a:lnTo>
                  <a:lnTo>
                    <a:pt x="1021" y="450"/>
                  </a:lnTo>
                  <a:lnTo>
                    <a:pt x="1026" y="454"/>
                  </a:lnTo>
                  <a:lnTo>
                    <a:pt x="1018" y="460"/>
                  </a:lnTo>
                  <a:lnTo>
                    <a:pt x="1018" y="469"/>
                  </a:lnTo>
                  <a:lnTo>
                    <a:pt x="1017" y="474"/>
                  </a:lnTo>
                  <a:lnTo>
                    <a:pt x="1023" y="482"/>
                  </a:lnTo>
                  <a:lnTo>
                    <a:pt x="1018" y="486"/>
                  </a:lnTo>
                  <a:lnTo>
                    <a:pt x="1021" y="489"/>
                  </a:lnTo>
                  <a:lnTo>
                    <a:pt x="1011" y="497"/>
                  </a:lnTo>
                  <a:lnTo>
                    <a:pt x="1014" y="507"/>
                  </a:lnTo>
                  <a:lnTo>
                    <a:pt x="1017" y="507"/>
                  </a:lnTo>
                  <a:lnTo>
                    <a:pt x="1017" y="514"/>
                  </a:lnTo>
                  <a:lnTo>
                    <a:pt x="1042" y="515"/>
                  </a:lnTo>
                  <a:lnTo>
                    <a:pt x="1044" y="514"/>
                  </a:lnTo>
                  <a:lnTo>
                    <a:pt x="1052" y="517"/>
                  </a:lnTo>
                  <a:lnTo>
                    <a:pt x="1058" y="512"/>
                  </a:lnTo>
                  <a:lnTo>
                    <a:pt x="1059" y="507"/>
                  </a:lnTo>
                  <a:lnTo>
                    <a:pt x="1073" y="510"/>
                  </a:lnTo>
                  <a:lnTo>
                    <a:pt x="1077" y="507"/>
                  </a:lnTo>
                  <a:lnTo>
                    <a:pt x="1086" y="498"/>
                  </a:lnTo>
                  <a:lnTo>
                    <a:pt x="1091" y="500"/>
                  </a:lnTo>
                  <a:lnTo>
                    <a:pt x="1088" y="507"/>
                  </a:lnTo>
                  <a:lnTo>
                    <a:pt x="1102" y="506"/>
                  </a:lnTo>
                  <a:lnTo>
                    <a:pt x="1115" y="507"/>
                  </a:lnTo>
                  <a:lnTo>
                    <a:pt x="1115" y="503"/>
                  </a:lnTo>
                  <a:lnTo>
                    <a:pt x="1112" y="498"/>
                  </a:lnTo>
                  <a:lnTo>
                    <a:pt x="1112" y="494"/>
                  </a:lnTo>
                  <a:lnTo>
                    <a:pt x="1120" y="495"/>
                  </a:lnTo>
                  <a:lnTo>
                    <a:pt x="1121" y="494"/>
                  </a:lnTo>
                  <a:lnTo>
                    <a:pt x="1126" y="495"/>
                  </a:lnTo>
                  <a:lnTo>
                    <a:pt x="1129" y="483"/>
                  </a:lnTo>
                  <a:lnTo>
                    <a:pt x="1129" y="480"/>
                  </a:lnTo>
                  <a:lnTo>
                    <a:pt x="1137" y="476"/>
                  </a:lnTo>
                  <a:lnTo>
                    <a:pt x="1140" y="471"/>
                  </a:lnTo>
                  <a:lnTo>
                    <a:pt x="1144" y="479"/>
                  </a:lnTo>
                  <a:lnTo>
                    <a:pt x="1149" y="477"/>
                  </a:lnTo>
                  <a:lnTo>
                    <a:pt x="1152" y="483"/>
                  </a:lnTo>
                  <a:lnTo>
                    <a:pt x="1158" y="480"/>
                  </a:lnTo>
                  <a:lnTo>
                    <a:pt x="1159" y="483"/>
                  </a:lnTo>
                  <a:lnTo>
                    <a:pt x="1155" y="492"/>
                  </a:lnTo>
                  <a:lnTo>
                    <a:pt x="1161" y="495"/>
                  </a:lnTo>
                  <a:lnTo>
                    <a:pt x="1159" y="507"/>
                  </a:lnTo>
                  <a:lnTo>
                    <a:pt x="1164" y="504"/>
                  </a:lnTo>
                  <a:lnTo>
                    <a:pt x="1167" y="500"/>
                  </a:lnTo>
                  <a:lnTo>
                    <a:pt x="1171" y="494"/>
                  </a:lnTo>
                  <a:lnTo>
                    <a:pt x="1185" y="500"/>
                  </a:lnTo>
                  <a:lnTo>
                    <a:pt x="1194" y="483"/>
                  </a:lnTo>
                  <a:lnTo>
                    <a:pt x="1197" y="482"/>
                  </a:lnTo>
                  <a:lnTo>
                    <a:pt x="1203" y="480"/>
                  </a:lnTo>
                  <a:lnTo>
                    <a:pt x="1209" y="494"/>
                  </a:lnTo>
                  <a:lnTo>
                    <a:pt x="1215" y="495"/>
                  </a:lnTo>
                  <a:lnTo>
                    <a:pt x="1218" y="500"/>
                  </a:lnTo>
                  <a:lnTo>
                    <a:pt x="1225" y="500"/>
                  </a:lnTo>
                  <a:lnTo>
                    <a:pt x="1232" y="498"/>
                  </a:lnTo>
                  <a:lnTo>
                    <a:pt x="1240" y="494"/>
                  </a:lnTo>
                  <a:lnTo>
                    <a:pt x="1241" y="491"/>
                  </a:lnTo>
                  <a:lnTo>
                    <a:pt x="1243" y="497"/>
                  </a:lnTo>
                  <a:lnTo>
                    <a:pt x="1250" y="507"/>
                  </a:lnTo>
                  <a:lnTo>
                    <a:pt x="1252" y="515"/>
                  </a:lnTo>
                  <a:lnTo>
                    <a:pt x="1249" y="523"/>
                  </a:lnTo>
                  <a:lnTo>
                    <a:pt x="1250" y="532"/>
                  </a:lnTo>
                  <a:lnTo>
                    <a:pt x="1250" y="535"/>
                  </a:lnTo>
                  <a:lnTo>
                    <a:pt x="1256" y="542"/>
                  </a:lnTo>
                  <a:lnTo>
                    <a:pt x="1261" y="544"/>
                  </a:lnTo>
                  <a:lnTo>
                    <a:pt x="1264" y="541"/>
                  </a:lnTo>
                  <a:lnTo>
                    <a:pt x="1267" y="545"/>
                  </a:lnTo>
                  <a:lnTo>
                    <a:pt x="1275" y="541"/>
                  </a:lnTo>
                  <a:lnTo>
                    <a:pt x="1281" y="547"/>
                  </a:lnTo>
                  <a:lnTo>
                    <a:pt x="1279" y="550"/>
                  </a:lnTo>
                  <a:lnTo>
                    <a:pt x="1282" y="555"/>
                  </a:lnTo>
                  <a:lnTo>
                    <a:pt x="1294" y="555"/>
                  </a:lnTo>
                  <a:lnTo>
                    <a:pt x="1294" y="565"/>
                  </a:lnTo>
                  <a:lnTo>
                    <a:pt x="1297" y="565"/>
                  </a:lnTo>
                  <a:lnTo>
                    <a:pt x="1299" y="574"/>
                  </a:lnTo>
                  <a:lnTo>
                    <a:pt x="1300" y="574"/>
                  </a:lnTo>
                  <a:lnTo>
                    <a:pt x="1303" y="586"/>
                  </a:lnTo>
                  <a:lnTo>
                    <a:pt x="1299" y="596"/>
                  </a:lnTo>
                  <a:lnTo>
                    <a:pt x="1294" y="602"/>
                  </a:lnTo>
                  <a:lnTo>
                    <a:pt x="1299" y="605"/>
                  </a:lnTo>
                  <a:lnTo>
                    <a:pt x="1300" y="611"/>
                  </a:lnTo>
                  <a:lnTo>
                    <a:pt x="1294" y="620"/>
                  </a:lnTo>
                  <a:lnTo>
                    <a:pt x="1282" y="612"/>
                  </a:lnTo>
                  <a:lnTo>
                    <a:pt x="1279" y="618"/>
                  </a:lnTo>
                  <a:lnTo>
                    <a:pt x="1276" y="620"/>
                  </a:lnTo>
                  <a:lnTo>
                    <a:pt x="1270" y="635"/>
                  </a:lnTo>
                  <a:lnTo>
                    <a:pt x="1261" y="638"/>
                  </a:lnTo>
                  <a:lnTo>
                    <a:pt x="1261" y="643"/>
                  </a:lnTo>
                  <a:lnTo>
                    <a:pt x="1267" y="646"/>
                  </a:lnTo>
                  <a:lnTo>
                    <a:pt x="1269" y="643"/>
                  </a:lnTo>
                  <a:lnTo>
                    <a:pt x="1273" y="640"/>
                  </a:lnTo>
                  <a:lnTo>
                    <a:pt x="1279" y="640"/>
                  </a:lnTo>
                  <a:lnTo>
                    <a:pt x="1285" y="643"/>
                  </a:lnTo>
                  <a:lnTo>
                    <a:pt x="1299" y="643"/>
                  </a:lnTo>
                  <a:lnTo>
                    <a:pt x="1302" y="644"/>
                  </a:lnTo>
                  <a:lnTo>
                    <a:pt x="1302" y="641"/>
                  </a:lnTo>
                  <a:lnTo>
                    <a:pt x="1310" y="632"/>
                  </a:lnTo>
                  <a:lnTo>
                    <a:pt x="1322" y="631"/>
                  </a:lnTo>
                  <a:lnTo>
                    <a:pt x="1328" y="632"/>
                  </a:lnTo>
                  <a:lnTo>
                    <a:pt x="1331" y="638"/>
                  </a:lnTo>
                  <a:lnTo>
                    <a:pt x="1344" y="638"/>
                  </a:lnTo>
                  <a:lnTo>
                    <a:pt x="1355" y="635"/>
                  </a:lnTo>
                  <a:lnTo>
                    <a:pt x="1364" y="634"/>
                  </a:lnTo>
                  <a:lnTo>
                    <a:pt x="1366" y="635"/>
                  </a:lnTo>
                  <a:lnTo>
                    <a:pt x="1376" y="647"/>
                  </a:lnTo>
                  <a:lnTo>
                    <a:pt x="1378" y="647"/>
                  </a:lnTo>
                  <a:lnTo>
                    <a:pt x="1381" y="644"/>
                  </a:lnTo>
                  <a:lnTo>
                    <a:pt x="1399" y="644"/>
                  </a:lnTo>
                  <a:lnTo>
                    <a:pt x="1405" y="638"/>
                  </a:lnTo>
                  <a:lnTo>
                    <a:pt x="1407" y="635"/>
                  </a:lnTo>
                  <a:lnTo>
                    <a:pt x="1425" y="628"/>
                  </a:lnTo>
                  <a:lnTo>
                    <a:pt x="1423" y="623"/>
                  </a:lnTo>
                  <a:lnTo>
                    <a:pt x="1416" y="617"/>
                  </a:lnTo>
                  <a:lnTo>
                    <a:pt x="1414" y="612"/>
                  </a:lnTo>
                  <a:lnTo>
                    <a:pt x="1425" y="617"/>
                  </a:lnTo>
                  <a:lnTo>
                    <a:pt x="1431" y="614"/>
                  </a:lnTo>
                  <a:lnTo>
                    <a:pt x="1432" y="615"/>
                  </a:lnTo>
                  <a:lnTo>
                    <a:pt x="1437" y="611"/>
                  </a:lnTo>
                  <a:lnTo>
                    <a:pt x="1443" y="614"/>
                  </a:lnTo>
                  <a:lnTo>
                    <a:pt x="1445" y="611"/>
                  </a:lnTo>
                  <a:lnTo>
                    <a:pt x="1452" y="612"/>
                  </a:lnTo>
                  <a:lnTo>
                    <a:pt x="1452" y="617"/>
                  </a:lnTo>
                  <a:lnTo>
                    <a:pt x="1446" y="623"/>
                  </a:lnTo>
                  <a:lnTo>
                    <a:pt x="1446" y="632"/>
                  </a:lnTo>
                  <a:lnTo>
                    <a:pt x="1448" y="635"/>
                  </a:lnTo>
                  <a:lnTo>
                    <a:pt x="1448" y="640"/>
                  </a:lnTo>
                  <a:lnTo>
                    <a:pt x="1458" y="641"/>
                  </a:lnTo>
                  <a:lnTo>
                    <a:pt x="1467" y="638"/>
                  </a:lnTo>
                  <a:lnTo>
                    <a:pt x="1469" y="634"/>
                  </a:lnTo>
                  <a:lnTo>
                    <a:pt x="1476" y="629"/>
                  </a:lnTo>
                  <a:lnTo>
                    <a:pt x="1483" y="620"/>
                  </a:lnTo>
                  <a:lnTo>
                    <a:pt x="1528" y="614"/>
                  </a:lnTo>
                  <a:lnTo>
                    <a:pt x="1528" y="617"/>
                  </a:lnTo>
                  <a:lnTo>
                    <a:pt x="1533" y="623"/>
                  </a:lnTo>
                  <a:lnTo>
                    <a:pt x="1548" y="628"/>
                  </a:lnTo>
                  <a:lnTo>
                    <a:pt x="1551" y="632"/>
                  </a:lnTo>
                  <a:lnTo>
                    <a:pt x="1554" y="629"/>
                  </a:lnTo>
                  <a:lnTo>
                    <a:pt x="1558" y="629"/>
                  </a:lnTo>
                  <a:lnTo>
                    <a:pt x="1564" y="637"/>
                  </a:lnTo>
                  <a:lnTo>
                    <a:pt x="1567" y="638"/>
                  </a:lnTo>
                  <a:lnTo>
                    <a:pt x="1560" y="652"/>
                  </a:lnTo>
                  <a:lnTo>
                    <a:pt x="1569" y="653"/>
                  </a:lnTo>
                  <a:lnTo>
                    <a:pt x="1572" y="658"/>
                  </a:lnTo>
                  <a:lnTo>
                    <a:pt x="1572" y="666"/>
                  </a:lnTo>
                  <a:lnTo>
                    <a:pt x="1574" y="669"/>
                  </a:lnTo>
                  <a:lnTo>
                    <a:pt x="1578" y="673"/>
                  </a:lnTo>
                  <a:lnTo>
                    <a:pt x="1578" y="685"/>
                  </a:lnTo>
                  <a:lnTo>
                    <a:pt x="1584" y="693"/>
                  </a:lnTo>
                  <a:lnTo>
                    <a:pt x="1595" y="694"/>
                  </a:lnTo>
                  <a:lnTo>
                    <a:pt x="1598" y="700"/>
                  </a:lnTo>
                  <a:lnTo>
                    <a:pt x="1602" y="700"/>
                  </a:lnTo>
                  <a:lnTo>
                    <a:pt x="1599" y="704"/>
                  </a:lnTo>
                  <a:lnTo>
                    <a:pt x="1601" y="711"/>
                  </a:lnTo>
                  <a:lnTo>
                    <a:pt x="1607" y="714"/>
                  </a:lnTo>
                  <a:lnTo>
                    <a:pt x="1618" y="717"/>
                  </a:lnTo>
                  <a:lnTo>
                    <a:pt x="1605" y="723"/>
                  </a:lnTo>
                  <a:lnTo>
                    <a:pt x="1604" y="726"/>
                  </a:lnTo>
                  <a:lnTo>
                    <a:pt x="1607" y="732"/>
                  </a:lnTo>
                  <a:lnTo>
                    <a:pt x="1613" y="732"/>
                  </a:lnTo>
                  <a:lnTo>
                    <a:pt x="1618" y="737"/>
                  </a:lnTo>
                  <a:lnTo>
                    <a:pt x="1616" y="745"/>
                  </a:lnTo>
                  <a:lnTo>
                    <a:pt x="1619" y="749"/>
                  </a:lnTo>
                  <a:lnTo>
                    <a:pt x="1619" y="764"/>
                  </a:lnTo>
                  <a:lnTo>
                    <a:pt x="1611" y="770"/>
                  </a:lnTo>
                  <a:lnTo>
                    <a:pt x="1607" y="784"/>
                  </a:lnTo>
                  <a:lnTo>
                    <a:pt x="1604" y="783"/>
                  </a:lnTo>
                  <a:lnTo>
                    <a:pt x="1596" y="787"/>
                  </a:lnTo>
                  <a:lnTo>
                    <a:pt x="1593" y="796"/>
                  </a:lnTo>
                  <a:lnTo>
                    <a:pt x="1586" y="796"/>
                  </a:lnTo>
                  <a:lnTo>
                    <a:pt x="1584" y="799"/>
                  </a:lnTo>
                  <a:lnTo>
                    <a:pt x="1580" y="802"/>
                  </a:lnTo>
                  <a:lnTo>
                    <a:pt x="1578" y="811"/>
                  </a:lnTo>
                  <a:lnTo>
                    <a:pt x="1572" y="814"/>
                  </a:lnTo>
                  <a:lnTo>
                    <a:pt x="1567" y="814"/>
                  </a:lnTo>
                  <a:lnTo>
                    <a:pt x="1557" y="816"/>
                  </a:lnTo>
                  <a:lnTo>
                    <a:pt x="1558" y="824"/>
                  </a:lnTo>
                  <a:lnTo>
                    <a:pt x="1555" y="824"/>
                  </a:lnTo>
                  <a:lnTo>
                    <a:pt x="1557" y="828"/>
                  </a:lnTo>
                  <a:lnTo>
                    <a:pt x="1558" y="840"/>
                  </a:lnTo>
                  <a:lnTo>
                    <a:pt x="1549" y="845"/>
                  </a:lnTo>
                  <a:lnTo>
                    <a:pt x="1558" y="849"/>
                  </a:lnTo>
                  <a:lnTo>
                    <a:pt x="1564" y="851"/>
                  </a:lnTo>
                  <a:lnTo>
                    <a:pt x="1569" y="859"/>
                  </a:lnTo>
                  <a:lnTo>
                    <a:pt x="1567" y="871"/>
                  </a:lnTo>
                  <a:lnTo>
                    <a:pt x="1558" y="872"/>
                  </a:lnTo>
                  <a:lnTo>
                    <a:pt x="1558" y="881"/>
                  </a:lnTo>
                  <a:lnTo>
                    <a:pt x="1564" y="884"/>
                  </a:lnTo>
                  <a:lnTo>
                    <a:pt x="1560" y="887"/>
                  </a:lnTo>
                  <a:lnTo>
                    <a:pt x="1564" y="887"/>
                  </a:lnTo>
                  <a:lnTo>
                    <a:pt x="1567" y="898"/>
                  </a:lnTo>
                  <a:lnTo>
                    <a:pt x="1564" y="909"/>
                  </a:lnTo>
                  <a:lnTo>
                    <a:pt x="1552" y="909"/>
                  </a:lnTo>
                  <a:lnTo>
                    <a:pt x="1546" y="909"/>
                  </a:lnTo>
                  <a:lnTo>
                    <a:pt x="1542" y="912"/>
                  </a:lnTo>
                  <a:lnTo>
                    <a:pt x="1531" y="918"/>
                  </a:lnTo>
                  <a:lnTo>
                    <a:pt x="1528" y="918"/>
                  </a:lnTo>
                  <a:lnTo>
                    <a:pt x="1525" y="925"/>
                  </a:lnTo>
                  <a:lnTo>
                    <a:pt x="1519" y="927"/>
                  </a:lnTo>
                  <a:lnTo>
                    <a:pt x="1511" y="927"/>
                  </a:lnTo>
                  <a:lnTo>
                    <a:pt x="1507" y="922"/>
                  </a:lnTo>
                  <a:lnTo>
                    <a:pt x="1495" y="925"/>
                  </a:lnTo>
                  <a:lnTo>
                    <a:pt x="1484" y="925"/>
                  </a:lnTo>
                  <a:lnTo>
                    <a:pt x="1476" y="928"/>
                  </a:lnTo>
                  <a:lnTo>
                    <a:pt x="1473" y="931"/>
                  </a:lnTo>
                  <a:lnTo>
                    <a:pt x="1478" y="936"/>
                  </a:lnTo>
                  <a:lnTo>
                    <a:pt x="1475" y="954"/>
                  </a:lnTo>
                  <a:lnTo>
                    <a:pt x="1472" y="956"/>
                  </a:lnTo>
                  <a:lnTo>
                    <a:pt x="1472" y="963"/>
                  </a:lnTo>
                  <a:lnTo>
                    <a:pt x="1479" y="968"/>
                  </a:lnTo>
                  <a:lnTo>
                    <a:pt x="1489" y="960"/>
                  </a:lnTo>
                  <a:lnTo>
                    <a:pt x="1492" y="966"/>
                  </a:lnTo>
                  <a:lnTo>
                    <a:pt x="1489" y="973"/>
                  </a:lnTo>
                  <a:lnTo>
                    <a:pt x="1496" y="977"/>
                  </a:lnTo>
                  <a:lnTo>
                    <a:pt x="1513" y="991"/>
                  </a:lnTo>
                  <a:lnTo>
                    <a:pt x="1508" y="1000"/>
                  </a:lnTo>
                  <a:lnTo>
                    <a:pt x="1514" y="1009"/>
                  </a:lnTo>
                  <a:lnTo>
                    <a:pt x="1520" y="1009"/>
                  </a:lnTo>
                  <a:lnTo>
                    <a:pt x="1522" y="1012"/>
                  </a:lnTo>
                  <a:lnTo>
                    <a:pt x="1528" y="1018"/>
                  </a:lnTo>
                  <a:lnTo>
                    <a:pt x="1519" y="1026"/>
                  </a:lnTo>
                  <a:lnTo>
                    <a:pt x="1516" y="1033"/>
                  </a:lnTo>
                  <a:lnTo>
                    <a:pt x="1523" y="1049"/>
                  </a:lnTo>
                  <a:lnTo>
                    <a:pt x="1519" y="1055"/>
                  </a:lnTo>
                  <a:lnTo>
                    <a:pt x="1525" y="1064"/>
                  </a:lnTo>
                  <a:lnTo>
                    <a:pt x="1530" y="1064"/>
                  </a:lnTo>
                  <a:lnTo>
                    <a:pt x="1534" y="1070"/>
                  </a:lnTo>
                  <a:lnTo>
                    <a:pt x="1534" y="1076"/>
                  </a:lnTo>
                  <a:lnTo>
                    <a:pt x="1540" y="1079"/>
                  </a:lnTo>
                  <a:lnTo>
                    <a:pt x="1533" y="1082"/>
                  </a:lnTo>
                  <a:lnTo>
                    <a:pt x="1531" y="1088"/>
                  </a:lnTo>
                  <a:lnTo>
                    <a:pt x="1507" y="1082"/>
                  </a:lnTo>
                  <a:lnTo>
                    <a:pt x="1504" y="1086"/>
                  </a:lnTo>
                  <a:lnTo>
                    <a:pt x="1498" y="1090"/>
                  </a:lnTo>
                  <a:lnTo>
                    <a:pt x="1490" y="1091"/>
                  </a:lnTo>
                  <a:lnTo>
                    <a:pt x="1486" y="1091"/>
                  </a:lnTo>
                  <a:lnTo>
                    <a:pt x="1486" y="1097"/>
                  </a:lnTo>
                  <a:lnTo>
                    <a:pt x="1479" y="1097"/>
                  </a:lnTo>
                  <a:lnTo>
                    <a:pt x="1478" y="1091"/>
                  </a:lnTo>
                  <a:lnTo>
                    <a:pt x="1470" y="1097"/>
                  </a:lnTo>
                  <a:lnTo>
                    <a:pt x="1472" y="1103"/>
                  </a:lnTo>
                  <a:lnTo>
                    <a:pt x="1493" y="1128"/>
                  </a:lnTo>
                  <a:lnTo>
                    <a:pt x="1498" y="1144"/>
                  </a:lnTo>
                  <a:lnTo>
                    <a:pt x="1499" y="1149"/>
                  </a:lnTo>
                  <a:lnTo>
                    <a:pt x="1507" y="1155"/>
                  </a:lnTo>
                  <a:lnTo>
                    <a:pt x="1510" y="1164"/>
                  </a:lnTo>
                  <a:lnTo>
                    <a:pt x="1510" y="1166"/>
                  </a:lnTo>
                  <a:lnTo>
                    <a:pt x="1516" y="1178"/>
                  </a:lnTo>
                  <a:lnTo>
                    <a:pt x="1516" y="1185"/>
                  </a:lnTo>
                  <a:lnTo>
                    <a:pt x="1510" y="1194"/>
                  </a:lnTo>
                  <a:lnTo>
                    <a:pt x="1510" y="1204"/>
                  </a:lnTo>
                  <a:lnTo>
                    <a:pt x="1508" y="1207"/>
                  </a:lnTo>
                  <a:lnTo>
                    <a:pt x="1499" y="1222"/>
                  </a:lnTo>
                  <a:lnTo>
                    <a:pt x="1495" y="1237"/>
                  </a:lnTo>
                  <a:lnTo>
                    <a:pt x="1486" y="1252"/>
                  </a:lnTo>
                  <a:lnTo>
                    <a:pt x="1483" y="1258"/>
                  </a:lnTo>
                  <a:lnTo>
                    <a:pt x="1486" y="1261"/>
                  </a:lnTo>
                  <a:lnTo>
                    <a:pt x="1486" y="1266"/>
                  </a:lnTo>
                  <a:lnTo>
                    <a:pt x="1487" y="1272"/>
                  </a:lnTo>
                  <a:lnTo>
                    <a:pt x="1492" y="1276"/>
                  </a:lnTo>
                  <a:lnTo>
                    <a:pt x="1499" y="1280"/>
                  </a:lnTo>
                  <a:lnTo>
                    <a:pt x="1505" y="1283"/>
                  </a:lnTo>
                  <a:lnTo>
                    <a:pt x="1511" y="1289"/>
                  </a:lnTo>
                  <a:lnTo>
                    <a:pt x="1519" y="1299"/>
                  </a:lnTo>
                  <a:lnTo>
                    <a:pt x="1533" y="1310"/>
                  </a:lnTo>
                  <a:lnTo>
                    <a:pt x="1537" y="1313"/>
                  </a:lnTo>
                  <a:lnTo>
                    <a:pt x="1543" y="1319"/>
                  </a:lnTo>
                  <a:lnTo>
                    <a:pt x="1540" y="1339"/>
                  </a:lnTo>
                  <a:lnTo>
                    <a:pt x="1543" y="1349"/>
                  </a:lnTo>
                  <a:lnTo>
                    <a:pt x="1551" y="1366"/>
                  </a:lnTo>
                  <a:lnTo>
                    <a:pt x="1557" y="1383"/>
                  </a:lnTo>
                  <a:lnTo>
                    <a:pt x="1561" y="1400"/>
                  </a:lnTo>
                  <a:lnTo>
                    <a:pt x="1561" y="1401"/>
                  </a:lnTo>
                  <a:lnTo>
                    <a:pt x="1561" y="1415"/>
                  </a:lnTo>
                  <a:lnTo>
                    <a:pt x="1564" y="1421"/>
                  </a:lnTo>
                  <a:lnTo>
                    <a:pt x="1567" y="1422"/>
                  </a:lnTo>
                  <a:lnTo>
                    <a:pt x="1567" y="1439"/>
                  </a:lnTo>
                  <a:lnTo>
                    <a:pt x="1567" y="1439"/>
                  </a:lnTo>
                  <a:lnTo>
                    <a:pt x="1569" y="1451"/>
                  </a:lnTo>
                  <a:lnTo>
                    <a:pt x="1564" y="1460"/>
                  </a:lnTo>
                  <a:lnTo>
                    <a:pt x="1561" y="1471"/>
                  </a:lnTo>
                  <a:lnTo>
                    <a:pt x="1564" y="1474"/>
                  </a:lnTo>
                  <a:lnTo>
                    <a:pt x="1566" y="1477"/>
                  </a:lnTo>
                  <a:lnTo>
                    <a:pt x="1581" y="1486"/>
                  </a:lnTo>
                  <a:lnTo>
                    <a:pt x="1586" y="1488"/>
                  </a:lnTo>
                  <a:lnTo>
                    <a:pt x="1592" y="1500"/>
                  </a:lnTo>
                  <a:lnTo>
                    <a:pt x="1592" y="1507"/>
                  </a:lnTo>
                  <a:lnTo>
                    <a:pt x="1592" y="1514"/>
                  </a:lnTo>
                  <a:lnTo>
                    <a:pt x="1589" y="1518"/>
                  </a:lnTo>
                  <a:lnTo>
                    <a:pt x="1586" y="1539"/>
                  </a:lnTo>
                  <a:lnTo>
                    <a:pt x="1590" y="1552"/>
                  </a:lnTo>
                  <a:lnTo>
                    <a:pt x="1595" y="1555"/>
                  </a:lnTo>
                  <a:lnTo>
                    <a:pt x="1595" y="1559"/>
                  </a:lnTo>
                  <a:lnTo>
                    <a:pt x="1587" y="1571"/>
                  </a:lnTo>
                  <a:lnTo>
                    <a:pt x="1586" y="1573"/>
                  </a:lnTo>
                  <a:lnTo>
                    <a:pt x="1586" y="1580"/>
                  </a:lnTo>
                  <a:lnTo>
                    <a:pt x="1581" y="1588"/>
                  </a:lnTo>
                  <a:lnTo>
                    <a:pt x="1580" y="1597"/>
                  </a:lnTo>
                  <a:lnTo>
                    <a:pt x="1584" y="1603"/>
                  </a:lnTo>
                  <a:lnTo>
                    <a:pt x="1589" y="1621"/>
                  </a:lnTo>
                  <a:lnTo>
                    <a:pt x="1587" y="1629"/>
                  </a:lnTo>
                  <a:lnTo>
                    <a:pt x="1589" y="1638"/>
                  </a:lnTo>
                  <a:lnTo>
                    <a:pt x="1587" y="1643"/>
                  </a:lnTo>
                  <a:lnTo>
                    <a:pt x="1581" y="1649"/>
                  </a:lnTo>
                  <a:lnTo>
                    <a:pt x="1583" y="1655"/>
                  </a:lnTo>
                  <a:lnTo>
                    <a:pt x="1584" y="1659"/>
                  </a:lnTo>
                  <a:lnTo>
                    <a:pt x="1575" y="1669"/>
                  </a:lnTo>
                  <a:lnTo>
                    <a:pt x="1569" y="1679"/>
                  </a:lnTo>
                  <a:lnTo>
                    <a:pt x="1569" y="1684"/>
                  </a:lnTo>
                  <a:lnTo>
                    <a:pt x="1567" y="1685"/>
                  </a:lnTo>
                  <a:lnTo>
                    <a:pt x="1561" y="1679"/>
                  </a:lnTo>
                  <a:lnTo>
                    <a:pt x="1549" y="1682"/>
                  </a:lnTo>
                  <a:lnTo>
                    <a:pt x="1540" y="1676"/>
                  </a:lnTo>
                  <a:lnTo>
                    <a:pt x="1531" y="1676"/>
                  </a:lnTo>
                  <a:lnTo>
                    <a:pt x="1527" y="1682"/>
                  </a:lnTo>
                  <a:lnTo>
                    <a:pt x="1527" y="1687"/>
                  </a:lnTo>
                  <a:lnTo>
                    <a:pt x="1519" y="1685"/>
                  </a:lnTo>
                  <a:lnTo>
                    <a:pt x="1519" y="1682"/>
                  </a:lnTo>
                  <a:lnTo>
                    <a:pt x="1510" y="1684"/>
                  </a:lnTo>
                  <a:lnTo>
                    <a:pt x="1504" y="1690"/>
                  </a:lnTo>
                  <a:lnTo>
                    <a:pt x="1505" y="1694"/>
                  </a:lnTo>
                  <a:lnTo>
                    <a:pt x="1486" y="1704"/>
                  </a:lnTo>
                  <a:lnTo>
                    <a:pt x="1486" y="1710"/>
                  </a:lnTo>
                  <a:lnTo>
                    <a:pt x="1478" y="1714"/>
                  </a:lnTo>
                  <a:lnTo>
                    <a:pt x="1469" y="1725"/>
                  </a:lnTo>
                  <a:lnTo>
                    <a:pt x="1469" y="1737"/>
                  </a:lnTo>
                  <a:lnTo>
                    <a:pt x="1464" y="1735"/>
                  </a:lnTo>
                  <a:lnTo>
                    <a:pt x="1460" y="1729"/>
                  </a:lnTo>
                  <a:lnTo>
                    <a:pt x="1452" y="1729"/>
                  </a:lnTo>
                  <a:lnTo>
                    <a:pt x="1448" y="1732"/>
                  </a:lnTo>
                  <a:lnTo>
                    <a:pt x="1442" y="1731"/>
                  </a:lnTo>
                  <a:lnTo>
                    <a:pt x="1437" y="1735"/>
                  </a:lnTo>
                  <a:lnTo>
                    <a:pt x="1437" y="1740"/>
                  </a:lnTo>
                  <a:lnTo>
                    <a:pt x="1431" y="1743"/>
                  </a:lnTo>
                  <a:lnTo>
                    <a:pt x="1428" y="1738"/>
                  </a:lnTo>
                  <a:lnTo>
                    <a:pt x="1422" y="1745"/>
                  </a:lnTo>
                  <a:lnTo>
                    <a:pt x="1422" y="1738"/>
                  </a:lnTo>
                  <a:lnTo>
                    <a:pt x="1414" y="1735"/>
                  </a:lnTo>
                  <a:lnTo>
                    <a:pt x="1413" y="1725"/>
                  </a:lnTo>
                  <a:lnTo>
                    <a:pt x="1410" y="1722"/>
                  </a:lnTo>
                  <a:lnTo>
                    <a:pt x="1407" y="1720"/>
                  </a:lnTo>
                  <a:lnTo>
                    <a:pt x="1401" y="1725"/>
                  </a:lnTo>
                  <a:lnTo>
                    <a:pt x="1399" y="1723"/>
                  </a:lnTo>
                  <a:lnTo>
                    <a:pt x="1394" y="1726"/>
                  </a:lnTo>
                  <a:lnTo>
                    <a:pt x="1391" y="1735"/>
                  </a:lnTo>
                  <a:lnTo>
                    <a:pt x="1391" y="1742"/>
                  </a:lnTo>
                  <a:lnTo>
                    <a:pt x="1387" y="1742"/>
                  </a:lnTo>
                  <a:lnTo>
                    <a:pt x="1384" y="1746"/>
                  </a:lnTo>
                  <a:lnTo>
                    <a:pt x="1376" y="1751"/>
                  </a:lnTo>
                  <a:lnTo>
                    <a:pt x="1379" y="1754"/>
                  </a:lnTo>
                  <a:lnTo>
                    <a:pt x="1369" y="1758"/>
                  </a:lnTo>
                  <a:lnTo>
                    <a:pt x="1363" y="1766"/>
                  </a:lnTo>
                  <a:lnTo>
                    <a:pt x="1358" y="1764"/>
                  </a:lnTo>
                  <a:lnTo>
                    <a:pt x="1352" y="1764"/>
                  </a:lnTo>
                  <a:lnTo>
                    <a:pt x="1349" y="1769"/>
                  </a:lnTo>
                  <a:lnTo>
                    <a:pt x="1350" y="1778"/>
                  </a:lnTo>
                  <a:lnTo>
                    <a:pt x="1355" y="1776"/>
                  </a:lnTo>
                  <a:lnTo>
                    <a:pt x="1352" y="1789"/>
                  </a:lnTo>
                  <a:lnTo>
                    <a:pt x="1350" y="1790"/>
                  </a:lnTo>
                  <a:lnTo>
                    <a:pt x="1346" y="1787"/>
                  </a:lnTo>
                  <a:lnTo>
                    <a:pt x="1341" y="1787"/>
                  </a:lnTo>
                  <a:lnTo>
                    <a:pt x="1341" y="1781"/>
                  </a:lnTo>
                  <a:lnTo>
                    <a:pt x="1329" y="1784"/>
                  </a:lnTo>
                  <a:lnTo>
                    <a:pt x="1322" y="1789"/>
                  </a:lnTo>
                  <a:lnTo>
                    <a:pt x="1320" y="1795"/>
                  </a:lnTo>
                  <a:lnTo>
                    <a:pt x="1334" y="1799"/>
                  </a:lnTo>
                  <a:lnTo>
                    <a:pt x="1335" y="1805"/>
                  </a:lnTo>
                  <a:lnTo>
                    <a:pt x="1332" y="1811"/>
                  </a:lnTo>
                  <a:lnTo>
                    <a:pt x="1328" y="1814"/>
                  </a:lnTo>
                  <a:lnTo>
                    <a:pt x="1331" y="1822"/>
                  </a:lnTo>
                  <a:lnTo>
                    <a:pt x="1320" y="1828"/>
                  </a:lnTo>
                  <a:lnTo>
                    <a:pt x="1325" y="1830"/>
                  </a:lnTo>
                  <a:lnTo>
                    <a:pt x="1328" y="1840"/>
                  </a:lnTo>
                  <a:lnTo>
                    <a:pt x="1334" y="1837"/>
                  </a:lnTo>
                  <a:lnTo>
                    <a:pt x="1338" y="1846"/>
                  </a:lnTo>
                  <a:lnTo>
                    <a:pt x="1338" y="1851"/>
                  </a:lnTo>
                  <a:lnTo>
                    <a:pt x="1341" y="1857"/>
                  </a:lnTo>
                  <a:lnTo>
                    <a:pt x="1343" y="1866"/>
                  </a:lnTo>
                  <a:lnTo>
                    <a:pt x="1343" y="1874"/>
                  </a:lnTo>
                  <a:lnTo>
                    <a:pt x="1337" y="1875"/>
                  </a:lnTo>
                  <a:lnTo>
                    <a:pt x="1323" y="1884"/>
                  </a:lnTo>
                  <a:lnTo>
                    <a:pt x="1322" y="1887"/>
                  </a:lnTo>
                  <a:lnTo>
                    <a:pt x="1308" y="1894"/>
                  </a:lnTo>
                  <a:lnTo>
                    <a:pt x="1303" y="1898"/>
                  </a:lnTo>
                  <a:lnTo>
                    <a:pt x="1294" y="1889"/>
                  </a:lnTo>
                  <a:lnTo>
                    <a:pt x="1290" y="1894"/>
                  </a:lnTo>
                  <a:lnTo>
                    <a:pt x="1284" y="1897"/>
                  </a:lnTo>
                  <a:lnTo>
                    <a:pt x="1281" y="1895"/>
                  </a:lnTo>
                  <a:lnTo>
                    <a:pt x="1281" y="1887"/>
                  </a:lnTo>
                  <a:lnTo>
                    <a:pt x="1273" y="1887"/>
                  </a:lnTo>
                  <a:lnTo>
                    <a:pt x="1267" y="1894"/>
                  </a:lnTo>
                  <a:lnTo>
                    <a:pt x="1259" y="1894"/>
                  </a:lnTo>
                  <a:lnTo>
                    <a:pt x="1253" y="1897"/>
                  </a:lnTo>
                  <a:lnTo>
                    <a:pt x="1252" y="1894"/>
                  </a:lnTo>
                  <a:lnTo>
                    <a:pt x="1241" y="1892"/>
                  </a:lnTo>
                  <a:lnTo>
                    <a:pt x="1238" y="1897"/>
                  </a:lnTo>
                  <a:lnTo>
                    <a:pt x="1220" y="1898"/>
                  </a:lnTo>
                  <a:lnTo>
                    <a:pt x="1212" y="1898"/>
                  </a:lnTo>
                  <a:lnTo>
                    <a:pt x="1203" y="1903"/>
                  </a:lnTo>
                  <a:lnTo>
                    <a:pt x="1199" y="1909"/>
                  </a:lnTo>
                  <a:lnTo>
                    <a:pt x="1194" y="1912"/>
                  </a:lnTo>
                  <a:lnTo>
                    <a:pt x="1188" y="1921"/>
                  </a:lnTo>
                  <a:lnTo>
                    <a:pt x="1191" y="1927"/>
                  </a:lnTo>
                  <a:lnTo>
                    <a:pt x="1187" y="1936"/>
                  </a:lnTo>
                  <a:lnTo>
                    <a:pt x="1184" y="1936"/>
                  </a:lnTo>
                  <a:lnTo>
                    <a:pt x="1177" y="1931"/>
                  </a:lnTo>
                  <a:lnTo>
                    <a:pt x="1173" y="1941"/>
                  </a:lnTo>
                  <a:lnTo>
                    <a:pt x="1165" y="1951"/>
                  </a:lnTo>
                  <a:lnTo>
                    <a:pt x="1167" y="1959"/>
                  </a:lnTo>
                  <a:lnTo>
                    <a:pt x="1162" y="1971"/>
                  </a:lnTo>
                  <a:lnTo>
                    <a:pt x="1164" y="1974"/>
                  </a:lnTo>
                  <a:lnTo>
                    <a:pt x="1149" y="1969"/>
                  </a:lnTo>
                  <a:lnTo>
                    <a:pt x="1140" y="1973"/>
                  </a:lnTo>
                  <a:lnTo>
                    <a:pt x="1127" y="1973"/>
                  </a:lnTo>
                  <a:lnTo>
                    <a:pt x="1120" y="1968"/>
                  </a:lnTo>
                  <a:lnTo>
                    <a:pt x="1112" y="1971"/>
                  </a:lnTo>
                  <a:lnTo>
                    <a:pt x="1103" y="1971"/>
                  </a:lnTo>
                  <a:lnTo>
                    <a:pt x="1082" y="1974"/>
                  </a:lnTo>
                  <a:lnTo>
                    <a:pt x="1073" y="1973"/>
                  </a:lnTo>
                  <a:lnTo>
                    <a:pt x="1068" y="1982"/>
                  </a:lnTo>
                  <a:lnTo>
                    <a:pt x="1061" y="1982"/>
                  </a:lnTo>
                  <a:lnTo>
                    <a:pt x="1055" y="1979"/>
                  </a:lnTo>
                  <a:lnTo>
                    <a:pt x="1053" y="1973"/>
                  </a:lnTo>
                  <a:lnTo>
                    <a:pt x="1047" y="1973"/>
                  </a:lnTo>
                  <a:lnTo>
                    <a:pt x="1038" y="1973"/>
                  </a:lnTo>
                  <a:lnTo>
                    <a:pt x="1029" y="1969"/>
                  </a:lnTo>
                  <a:lnTo>
                    <a:pt x="1023" y="1965"/>
                  </a:lnTo>
                  <a:lnTo>
                    <a:pt x="1015" y="1966"/>
                  </a:lnTo>
                  <a:lnTo>
                    <a:pt x="1009" y="1963"/>
                  </a:lnTo>
                  <a:lnTo>
                    <a:pt x="1008" y="1960"/>
                  </a:lnTo>
                  <a:lnTo>
                    <a:pt x="1001" y="1956"/>
                  </a:lnTo>
                  <a:lnTo>
                    <a:pt x="988" y="1959"/>
                  </a:lnTo>
                  <a:lnTo>
                    <a:pt x="983" y="1962"/>
                  </a:lnTo>
                  <a:lnTo>
                    <a:pt x="973" y="1963"/>
                  </a:lnTo>
                  <a:lnTo>
                    <a:pt x="970" y="1957"/>
                  </a:lnTo>
                  <a:lnTo>
                    <a:pt x="964" y="1954"/>
                  </a:lnTo>
                  <a:lnTo>
                    <a:pt x="959" y="1957"/>
                  </a:lnTo>
                  <a:lnTo>
                    <a:pt x="959" y="1957"/>
                  </a:lnTo>
                  <a:lnTo>
                    <a:pt x="953" y="1954"/>
                  </a:lnTo>
                  <a:lnTo>
                    <a:pt x="950" y="1962"/>
                  </a:lnTo>
                  <a:lnTo>
                    <a:pt x="935" y="1960"/>
                  </a:lnTo>
                  <a:lnTo>
                    <a:pt x="930" y="1962"/>
                  </a:lnTo>
                  <a:lnTo>
                    <a:pt x="927" y="1966"/>
                  </a:lnTo>
                  <a:lnTo>
                    <a:pt x="915" y="1963"/>
                  </a:lnTo>
                  <a:lnTo>
                    <a:pt x="913" y="1956"/>
                  </a:lnTo>
                  <a:lnTo>
                    <a:pt x="907" y="1950"/>
                  </a:lnTo>
                  <a:lnTo>
                    <a:pt x="904" y="1944"/>
                  </a:lnTo>
                  <a:lnTo>
                    <a:pt x="898" y="1944"/>
                  </a:lnTo>
                  <a:lnTo>
                    <a:pt x="880" y="1945"/>
                  </a:lnTo>
                  <a:lnTo>
                    <a:pt x="877" y="1948"/>
                  </a:lnTo>
                  <a:lnTo>
                    <a:pt x="880" y="1951"/>
                  </a:lnTo>
                  <a:lnTo>
                    <a:pt x="883" y="1966"/>
                  </a:lnTo>
                  <a:lnTo>
                    <a:pt x="877" y="1977"/>
                  </a:lnTo>
                  <a:lnTo>
                    <a:pt x="879" y="1982"/>
                  </a:lnTo>
                  <a:lnTo>
                    <a:pt x="872" y="1985"/>
                  </a:lnTo>
                  <a:lnTo>
                    <a:pt x="865" y="1994"/>
                  </a:lnTo>
                  <a:lnTo>
                    <a:pt x="856" y="1992"/>
                  </a:lnTo>
                  <a:lnTo>
                    <a:pt x="851" y="1988"/>
                  </a:lnTo>
                  <a:lnTo>
                    <a:pt x="851" y="1983"/>
                  </a:lnTo>
                  <a:lnTo>
                    <a:pt x="847" y="1979"/>
                  </a:lnTo>
                  <a:lnTo>
                    <a:pt x="842" y="1973"/>
                  </a:lnTo>
                  <a:lnTo>
                    <a:pt x="830" y="1982"/>
                  </a:lnTo>
                  <a:lnTo>
                    <a:pt x="827" y="1989"/>
                  </a:lnTo>
                  <a:lnTo>
                    <a:pt x="818" y="1997"/>
                  </a:lnTo>
                  <a:lnTo>
                    <a:pt x="810" y="1994"/>
                  </a:lnTo>
                  <a:lnTo>
                    <a:pt x="804" y="1980"/>
                  </a:lnTo>
                  <a:lnTo>
                    <a:pt x="809" y="1973"/>
                  </a:lnTo>
                  <a:lnTo>
                    <a:pt x="809" y="1969"/>
                  </a:lnTo>
                  <a:lnTo>
                    <a:pt x="803" y="1966"/>
                  </a:lnTo>
                  <a:lnTo>
                    <a:pt x="797" y="1969"/>
                  </a:lnTo>
                  <a:lnTo>
                    <a:pt x="795" y="1979"/>
                  </a:lnTo>
                  <a:lnTo>
                    <a:pt x="783" y="1980"/>
                  </a:lnTo>
                  <a:lnTo>
                    <a:pt x="775" y="1985"/>
                  </a:lnTo>
                  <a:lnTo>
                    <a:pt x="772" y="1989"/>
                  </a:lnTo>
                  <a:lnTo>
                    <a:pt x="768" y="1991"/>
                  </a:lnTo>
                  <a:lnTo>
                    <a:pt x="766" y="1969"/>
                  </a:lnTo>
                  <a:lnTo>
                    <a:pt x="757" y="1963"/>
                  </a:lnTo>
                  <a:lnTo>
                    <a:pt x="750" y="1968"/>
                  </a:lnTo>
                  <a:lnTo>
                    <a:pt x="748" y="1976"/>
                  </a:lnTo>
                  <a:lnTo>
                    <a:pt x="742" y="1980"/>
                  </a:lnTo>
                  <a:lnTo>
                    <a:pt x="740" y="1988"/>
                  </a:lnTo>
                  <a:lnTo>
                    <a:pt x="739" y="1985"/>
                  </a:lnTo>
                  <a:lnTo>
                    <a:pt x="731" y="1988"/>
                  </a:lnTo>
                  <a:lnTo>
                    <a:pt x="728" y="1997"/>
                  </a:lnTo>
                  <a:lnTo>
                    <a:pt x="724" y="1998"/>
                  </a:lnTo>
                  <a:lnTo>
                    <a:pt x="724" y="2003"/>
                  </a:lnTo>
                  <a:lnTo>
                    <a:pt x="713" y="2003"/>
                  </a:lnTo>
                  <a:lnTo>
                    <a:pt x="710" y="2011"/>
                  </a:lnTo>
                  <a:lnTo>
                    <a:pt x="710" y="2018"/>
                  </a:lnTo>
                  <a:lnTo>
                    <a:pt x="699" y="2021"/>
                  </a:lnTo>
                  <a:lnTo>
                    <a:pt x="696" y="2024"/>
                  </a:lnTo>
                  <a:lnTo>
                    <a:pt x="693" y="2023"/>
                  </a:lnTo>
                  <a:lnTo>
                    <a:pt x="693" y="2014"/>
                  </a:lnTo>
                  <a:lnTo>
                    <a:pt x="686" y="2004"/>
                  </a:lnTo>
                  <a:lnTo>
                    <a:pt x="680" y="2003"/>
                  </a:lnTo>
                  <a:lnTo>
                    <a:pt x="675" y="1995"/>
                  </a:lnTo>
                  <a:lnTo>
                    <a:pt x="669" y="1986"/>
                  </a:lnTo>
                  <a:lnTo>
                    <a:pt x="665" y="1982"/>
                  </a:lnTo>
                  <a:lnTo>
                    <a:pt x="658" y="1982"/>
                  </a:lnTo>
                  <a:lnTo>
                    <a:pt x="655" y="1985"/>
                  </a:lnTo>
                  <a:lnTo>
                    <a:pt x="642" y="1988"/>
                  </a:lnTo>
                  <a:lnTo>
                    <a:pt x="645" y="1988"/>
                  </a:lnTo>
                  <a:lnTo>
                    <a:pt x="646" y="1994"/>
                  </a:lnTo>
                  <a:lnTo>
                    <a:pt x="640" y="1995"/>
                  </a:lnTo>
                  <a:lnTo>
                    <a:pt x="639" y="1998"/>
                  </a:lnTo>
                  <a:lnTo>
                    <a:pt x="643" y="2003"/>
                  </a:lnTo>
                  <a:lnTo>
                    <a:pt x="636" y="2004"/>
                  </a:lnTo>
                  <a:lnTo>
                    <a:pt x="630" y="2001"/>
                  </a:lnTo>
                  <a:lnTo>
                    <a:pt x="625" y="2003"/>
                  </a:lnTo>
                  <a:lnTo>
                    <a:pt x="624" y="2000"/>
                  </a:lnTo>
                  <a:lnTo>
                    <a:pt x="613" y="1998"/>
                  </a:lnTo>
                  <a:lnTo>
                    <a:pt x="608" y="2000"/>
                  </a:lnTo>
                  <a:lnTo>
                    <a:pt x="601" y="2007"/>
                  </a:lnTo>
                  <a:lnTo>
                    <a:pt x="592" y="2007"/>
                  </a:lnTo>
                  <a:lnTo>
                    <a:pt x="589" y="2004"/>
                  </a:lnTo>
                  <a:lnTo>
                    <a:pt x="587" y="1997"/>
                  </a:lnTo>
                  <a:lnTo>
                    <a:pt x="589" y="1994"/>
                  </a:lnTo>
                  <a:lnTo>
                    <a:pt x="587" y="1991"/>
                  </a:lnTo>
                  <a:lnTo>
                    <a:pt x="586" y="1989"/>
                  </a:lnTo>
                  <a:lnTo>
                    <a:pt x="577" y="1997"/>
                  </a:lnTo>
                  <a:lnTo>
                    <a:pt x="577" y="1998"/>
                  </a:lnTo>
                  <a:lnTo>
                    <a:pt x="570" y="2000"/>
                  </a:lnTo>
                  <a:lnTo>
                    <a:pt x="569" y="1994"/>
                  </a:lnTo>
                  <a:lnTo>
                    <a:pt x="580" y="1980"/>
                  </a:lnTo>
                  <a:lnTo>
                    <a:pt x="577" y="1976"/>
                  </a:lnTo>
                  <a:lnTo>
                    <a:pt x="581" y="1968"/>
                  </a:lnTo>
                  <a:lnTo>
                    <a:pt x="586" y="1963"/>
                  </a:lnTo>
                  <a:lnTo>
                    <a:pt x="589" y="1954"/>
                  </a:lnTo>
                  <a:lnTo>
                    <a:pt x="584" y="1954"/>
                  </a:lnTo>
                  <a:lnTo>
                    <a:pt x="580" y="1957"/>
                  </a:lnTo>
                  <a:lnTo>
                    <a:pt x="572" y="1957"/>
                  </a:lnTo>
                  <a:lnTo>
                    <a:pt x="573" y="1948"/>
                  </a:lnTo>
                  <a:lnTo>
                    <a:pt x="564" y="1945"/>
                  </a:lnTo>
                  <a:lnTo>
                    <a:pt x="555" y="1942"/>
                  </a:lnTo>
                  <a:lnTo>
                    <a:pt x="548" y="1924"/>
                  </a:lnTo>
                  <a:lnTo>
                    <a:pt x="557" y="1925"/>
                  </a:lnTo>
                  <a:lnTo>
                    <a:pt x="557" y="1924"/>
                  </a:lnTo>
                  <a:lnTo>
                    <a:pt x="549" y="1912"/>
                  </a:lnTo>
                  <a:lnTo>
                    <a:pt x="549" y="1904"/>
                  </a:lnTo>
                  <a:lnTo>
                    <a:pt x="555" y="1900"/>
                  </a:lnTo>
                  <a:lnTo>
                    <a:pt x="554" y="1898"/>
                  </a:lnTo>
                  <a:lnTo>
                    <a:pt x="534" y="1877"/>
                  </a:lnTo>
                  <a:lnTo>
                    <a:pt x="523" y="1872"/>
                  </a:lnTo>
                  <a:lnTo>
                    <a:pt x="517" y="1874"/>
                  </a:lnTo>
                  <a:lnTo>
                    <a:pt x="510" y="1869"/>
                  </a:lnTo>
                  <a:lnTo>
                    <a:pt x="504" y="1872"/>
                  </a:lnTo>
                  <a:lnTo>
                    <a:pt x="487" y="1872"/>
                  </a:lnTo>
                  <a:lnTo>
                    <a:pt x="489" y="1862"/>
                  </a:lnTo>
                  <a:lnTo>
                    <a:pt x="484" y="1848"/>
                  </a:lnTo>
                  <a:lnTo>
                    <a:pt x="470" y="1849"/>
                  </a:lnTo>
                  <a:lnTo>
                    <a:pt x="467" y="1842"/>
                  </a:lnTo>
                  <a:lnTo>
                    <a:pt x="463" y="1842"/>
                  </a:lnTo>
                  <a:lnTo>
                    <a:pt x="457" y="1843"/>
                  </a:lnTo>
                  <a:lnTo>
                    <a:pt x="454" y="1839"/>
                  </a:lnTo>
                  <a:lnTo>
                    <a:pt x="445" y="1836"/>
                  </a:lnTo>
                  <a:lnTo>
                    <a:pt x="443" y="1833"/>
                  </a:lnTo>
                  <a:lnTo>
                    <a:pt x="443" y="1825"/>
                  </a:lnTo>
                  <a:lnTo>
                    <a:pt x="435" y="1825"/>
                  </a:lnTo>
                  <a:lnTo>
                    <a:pt x="432" y="1824"/>
                  </a:lnTo>
                  <a:lnTo>
                    <a:pt x="428" y="1814"/>
                  </a:lnTo>
                  <a:lnTo>
                    <a:pt x="428" y="1805"/>
                  </a:lnTo>
                  <a:lnTo>
                    <a:pt x="423" y="1804"/>
                  </a:lnTo>
                  <a:lnTo>
                    <a:pt x="420" y="1798"/>
                  </a:lnTo>
                  <a:lnTo>
                    <a:pt x="422" y="1796"/>
                  </a:lnTo>
                  <a:lnTo>
                    <a:pt x="426" y="1789"/>
                  </a:lnTo>
                  <a:lnTo>
                    <a:pt x="428" y="1783"/>
                  </a:lnTo>
                  <a:lnTo>
                    <a:pt x="434" y="1781"/>
                  </a:lnTo>
                  <a:lnTo>
                    <a:pt x="428" y="1769"/>
                  </a:lnTo>
                  <a:lnTo>
                    <a:pt x="431" y="1766"/>
                  </a:lnTo>
                  <a:lnTo>
                    <a:pt x="431" y="1760"/>
                  </a:lnTo>
                  <a:lnTo>
                    <a:pt x="426" y="1760"/>
                  </a:lnTo>
                  <a:lnTo>
                    <a:pt x="434" y="1751"/>
                  </a:lnTo>
                  <a:lnTo>
                    <a:pt x="440" y="1746"/>
                  </a:lnTo>
                  <a:lnTo>
                    <a:pt x="438" y="1743"/>
                  </a:lnTo>
                  <a:lnTo>
                    <a:pt x="432" y="1735"/>
                  </a:lnTo>
                  <a:lnTo>
                    <a:pt x="434" y="1731"/>
                  </a:lnTo>
                  <a:lnTo>
                    <a:pt x="429" y="1728"/>
                  </a:lnTo>
                  <a:lnTo>
                    <a:pt x="432" y="1723"/>
                  </a:lnTo>
                  <a:lnTo>
                    <a:pt x="428" y="1719"/>
                  </a:lnTo>
                  <a:lnTo>
                    <a:pt x="426" y="1714"/>
                  </a:lnTo>
                  <a:lnTo>
                    <a:pt x="420" y="1713"/>
                  </a:lnTo>
                  <a:lnTo>
                    <a:pt x="414" y="1711"/>
                  </a:lnTo>
                  <a:lnTo>
                    <a:pt x="410" y="1705"/>
                  </a:lnTo>
                  <a:lnTo>
                    <a:pt x="405" y="1699"/>
                  </a:lnTo>
                  <a:lnTo>
                    <a:pt x="405" y="1696"/>
                  </a:lnTo>
                  <a:lnTo>
                    <a:pt x="399" y="1694"/>
                  </a:lnTo>
                  <a:lnTo>
                    <a:pt x="396" y="1688"/>
                  </a:lnTo>
                  <a:lnTo>
                    <a:pt x="388" y="1681"/>
                  </a:lnTo>
                  <a:lnTo>
                    <a:pt x="387" y="1673"/>
                  </a:lnTo>
                  <a:lnTo>
                    <a:pt x="382" y="1672"/>
                  </a:lnTo>
                  <a:lnTo>
                    <a:pt x="381" y="1667"/>
                  </a:lnTo>
                  <a:lnTo>
                    <a:pt x="384" y="1659"/>
                  </a:lnTo>
                  <a:lnTo>
                    <a:pt x="379" y="1656"/>
                  </a:lnTo>
                  <a:lnTo>
                    <a:pt x="379" y="1650"/>
                  </a:lnTo>
                  <a:lnTo>
                    <a:pt x="379" y="1643"/>
                  </a:lnTo>
                  <a:lnTo>
                    <a:pt x="378" y="1638"/>
                  </a:lnTo>
                  <a:lnTo>
                    <a:pt x="372" y="1638"/>
                  </a:lnTo>
                  <a:lnTo>
                    <a:pt x="367" y="1631"/>
                  </a:lnTo>
                  <a:lnTo>
                    <a:pt x="373" y="1626"/>
                  </a:lnTo>
                  <a:lnTo>
                    <a:pt x="370" y="1621"/>
                  </a:lnTo>
                  <a:lnTo>
                    <a:pt x="358" y="1623"/>
                  </a:lnTo>
                  <a:lnTo>
                    <a:pt x="356" y="1618"/>
                  </a:lnTo>
                  <a:lnTo>
                    <a:pt x="361" y="1614"/>
                  </a:lnTo>
                  <a:lnTo>
                    <a:pt x="356" y="1611"/>
                  </a:lnTo>
                  <a:lnTo>
                    <a:pt x="350" y="1615"/>
                  </a:lnTo>
                  <a:lnTo>
                    <a:pt x="346" y="1606"/>
                  </a:lnTo>
                  <a:lnTo>
                    <a:pt x="340" y="1602"/>
                  </a:lnTo>
                  <a:lnTo>
                    <a:pt x="338" y="1597"/>
                  </a:lnTo>
                  <a:lnTo>
                    <a:pt x="329" y="1587"/>
                  </a:lnTo>
                  <a:lnTo>
                    <a:pt x="326" y="1582"/>
                  </a:lnTo>
                  <a:lnTo>
                    <a:pt x="325" y="1576"/>
                  </a:lnTo>
                  <a:lnTo>
                    <a:pt x="328" y="1570"/>
                  </a:lnTo>
                  <a:lnTo>
                    <a:pt x="325" y="1564"/>
                  </a:lnTo>
                  <a:lnTo>
                    <a:pt x="326" y="1556"/>
                  </a:lnTo>
                  <a:lnTo>
                    <a:pt x="326" y="1550"/>
                  </a:lnTo>
                  <a:lnTo>
                    <a:pt x="322" y="1538"/>
                  </a:lnTo>
                  <a:lnTo>
                    <a:pt x="322" y="1535"/>
                  </a:lnTo>
                  <a:lnTo>
                    <a:pt x="322" y="1529"/>
                  </a:lnTo>
                  <a:lnTo>
                    <a:pt x="320" y="1526"/>
                  </a:lnTo>
                  <a:lnTo>
                    <a:pt x="316" y="1523"/>
                  </a:lnTo>
                  <a:lnTo>
                    <a:pt x="302" y="1521"/>
                  </a:lnTo>
                  <a:lnTo>
                    <a:pt x="302" y="1517"/>
                  </a:lnTo>
                  <a:lnTo>
                    <a:pt x="297" y="1514"/>
                  </a:lnTo>
                  <a:lnTo>
                    <a:pt x="291" y="1517"/>
                  </a:lnTo>
                  <a:lnTo>
                    <a:pt x="284" y="1509"/>
                  </a:lnTo>
                  <a:lnTo>
                    <a:pt x="282" y="1498"/>
                  </a:lnTo>
                  <a:lnTo>
                    <a:pt x="267" y="1498"/>
                  </a:lnTo>
                  <a:lnTo>
                    <a:pt x="256" y="1500"/>
                  </a:lnTo>
                  <a:lnTo>
                    <a:pt x="255" y="1498"/>
                  </a:lnTo>
                  <a:lnTo>
                    <a:pt x="255" y="1501"/>
                  </a:lnTo>
                  <a:lnTo>
                    <a:pt x="258" y="1509"/>
                  </a:lnTo>
                  <a:lnTo>
                    <a:pt x="258" y="1517"/>
                  </a:lnTo>
                  <a:lnTo>
                    <a:pt x="259" y="1520"/>
                  </a:lnTo>
                  <a:lnTo>
                    <a:pt x="268" y="1521"/>
                  </a:lnTo>
                  <a:lnTo>
                    <a:pt x="272" y="1526"/>
                  </a:lnTo>
                  <a:lnTo>
                    <a:pt x="272" y="1536"/>
                  </a:lnTo>
                  <a:lnTo>
                    <a:pt x="252" y="1538"/>
                  </a:lnTo>
                  <a:lnTo>
                    <a:pt x="246" y="1535"/>
                  </a:lnTo>
                  <a:lnTo>
                    <a:pt x="238" y="1533"/>
                  </a:lnTo>
                  <a:lnTo>
                    <a:pt x="232" y="1538"/>
                  </a:lnTo>
                  <a:lnTo>
                    <a:pt x="229" y="1535"/>
                  </a:lnTo>
                  <a:lnTo>
                    <a:pt x="224" y="1538"/>
                  </a:lnTo>
                  <a:lnTo>
                    <a:pt x="220" y="1533"/>
                  </a:lnTo>
                  <a:lnTo>
                    <a:pt x="206" y="1541"/>
                  </a:lnTo>
                  <a:lnTo>
                    <a:pt x="194" y="1544"/>
                  </a:lnTo>
                  <a:lnTo>
                    <a:pt x="188" y="1547"/>
                  </a:lnTo>
                  <a:lnTo>
                    <a:pt x="183" y="1556"/>
                  </a:lnTo>
                  <a:lnTo>
                    <a:pt x="173" y="1550"/>
                  </a:lnTo>
                  <a:lnTo>
                    <a:pt x="167" y="1550"/>
                  </a:lnTo>
                  <a:lnTo>
                    <a:pt x="156" y="1544"/>
                  </a:lnTo>
                  <a:lnTo>
                    <a:pt x="153" y="1544"/>
                  </a:lnTo>
                  <a:lnTo>
                    <a:pt x="146" y="1539"/>
                  </a:lnTo>
                  <a:lnTo>
                    <a:pt x="143" y="1539"/>
                  </a:lnTo>
                  <a:lnTo>
                    <a:pt x="135" y="1549"/>
                  </a:lnTo>
                  <a:lnTo>
                    <a:pt x="132" y="1549"/>
                  </a:lnTo>
                  <a:lnTo>
                    <a:pt x="123" y="1553"/>
                  </a:lnTo>
                  <a:lnTo>
                    <a:pt x="117" y="1547"/>
                  </a:lnTo>
                  <a:lnTo>
                    <a:pt x="112" y="1533"/>
                  </a:lnTo>
                  <a:lnTo>
                    <a:pt x="115" y="1527"/>
                  </a:lnTo>
                  <a:lnTo>
                    <a:pt x="111" y="1521"/>
                  </a:lnTo>
                  <a:lnTo>
                    <a:pt x="115" y="1517"/>
                  </a:lnTo>
                  <a:lnTo>
                    <a:pt x="111" y="1511"/>
                  </a:lnTo>
                  <a:lnTo>
                    <a:pt x="108" y="1506"/>
                  </a:lnTo>
                  <a:lnTo>
                    <a:pt x="114" y="1506"/>
                  </a:lnTo>
                  <a:lnTo>
                    <a:pt x="117" y="1498"/>
                  </a:lnTo>
                  <a:lnTo>
                    <a:pt x="115" y="1491"/>
                  </a:lnTo>
                  <a:lnTo>
                    <a:pt x="111" y="1483"/>
                  </a:lnTo>
                  <a:lnTo>
                    <a:pt x="118" y="1477"/>
                  </a:lnTo>
                  <a:lnTo>
                    <a:pt x="115" y="1468"/>
                  </a:lnTo>
                  <a:lnTo>
                    <a:pt x="118" y="1465"/>
                  </a:lnTo>
                  <a:lnTo>
                    <a:pt x="117" y="1457"/>
                  </a:lnTo>
                  <a:lnTo>
                    <a:pt x="112" y="1456"/>
                  </a:lnTo>
                  <a:lnTo>
                    <a:pt x="102" y="1462"/>
                  </a:lnTo>
                  <a:lnTo>
                    <a:pt x="94" y="1462"/>
                  </a:lnTo>
                  <a:lnTo>
                    <a:pt x="97" y="1445"/>
                  </a:lnTo>
                  <a:lnTo>
                    <a:pt x="83" y="1442"/>
                  </a:lnTo>
                  <a:lnTo>
                    <a:pt x="79" y="1444"/>
                  </a:lnTo>
                  <a:lnTo>
                    <a:pt x="77" y="1447"/>
                  </a:lnTo>
                  <a:lnTo>
                    <a:pt x="64" y="1456"/>
                  </a:lnTo>
                  <a:lnTo>
                    <a:pt x="56" y="1445"/>
                  </a:lnTo>
                  <a:lnTo>
                    <a:pt x="54" y="1450"/>
                  </a:lnTo>
                  <a:lnTo>
                    <a:pt x="47" y="1450"/>
                  </a:lnTo>
                  <a:lnTo>
                    <a:pt x="47" y="1439"/>
                  </a:lnTo>
                  <a:lnTo>
                    <a:pt x="62" y="1425"/>
                  </a:lnTo>
                  <a:lnTo>
                    <a:pt x="53" y="1418"/>
                  </a:lnTo>
                  <a:lnTo>
                    <a:pt x="51" y="1407"/>
                  </a:lnTo>
                  <a:lnTo>
                    <a:pt x="44" y="1412"/>
                  </a:lnTo>
                  <a:lnTo>
                    <a:pt x="41" y="1418"/>
                  </a:lnTo>
                  <a:lnTo>
                    <a:pt x="36" y="1415"/>
                  </a:lnTo>
                  <a:lnTo>
                    <a:pt x="27" y="1412"/>
                  </a:lnTo>
                  <a:lnTo>
                    <a:pt x="26" y="1407"/>
                  </a:lnTo>
                  <a:lnTo>
                    <a:pt x="30" y="1398"/>
                  </a:lnTo>
                  <a:lnTo>
                    <a:pt x="23" y="1401"/>
                  </a:lnTo>
                  <a:lnTo>
                    <a:pt x="21" y="1395"/>
                  </a:lnTo>
                  <a:lnTo>
                    <a:pt x="12" y="1395"/>
                  </a:lnTo>
                  <a:lnTo>
                    <a:pt x="10" y="1401"/>
                  </a:lnTo>
                  <a:lnTo>
                    <a:pt x="3" y="1400"/>
                  </a:lnTo>
                  <a:lnTo>
                    <a:pt x="0" y="1403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8" name="Freeform 6937">
              <a:extLst>
                <a:ext uri="{FF2B5EF4-FFF2-40B4-BE49-F238E27FC236}">
                  <a16:creationId xmlns:a16="http://schemas.microsoft.com/office/drawing/2014/main" id="{B5E17B05-943E-40EA-2C5D-AA0D0302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839"/>
              <a:ext cx="392" cy="701"/>
            </a:xfrm>
            <a:custGeom>
              <a:avLst/>
              <a:gdLst>
                <a:gd name="T0" fmla="*/ 3 w 785"/>
                <a:gd name="T1" fmla="*/ 1374 h 1403"/>
                <a:gd name="T2" fmla="*/ 3 w 785"/>
                <a:gd name="T3" fmla="*/ 1333 h 1403"/>
                <a:gd name="T4" fmla="*/ 12 w 785"/>
                <a:gd name="T5" fmla="*/ 1290 h 1403"/>
                <a:gd name="T6" fmla="*/ 28 w 785"/>
                <a:gd name="T7" fmla="*/ 1254 h 1403"/>
                <a:gd name="T8" fmla="*/ 53 w 785"/>
                <a:gd name="T9" fmla="*/ 1219 h 1403"/>
                <a:gd name="T10" fmla="*/ 67 w 785"/>
                <a:gd name="T11" fmla="*/ 1187 h 1403"/>
                <a:gd name="T12" fmla="*/ 75 w 785"/>
                <a:gd name="T13" fmla="*/ 1143 h 1403"/>
                <a:gd name="T14" fmla="*/ 97 w 785"/>
                <a:gd name="T15" fmla="*/ 1106 h 1403"/>
                <a:gd name="T16" fmla="*/ 84 w 785"/>
                <a:gd name="T17" fmla="*/ 1077 h 1403"/>
                <a:gd name="T18" fmla="*/ 106 w 785"/>
                <a:gd name="T19" fmla="*/ 1045 h 1403"/>
                <a:gd name="T20" fmla="*/ 129 w 785"/>
                <a:gd name="T21" fmla="*/ 1032 h 1403"/>
                <a:gd name="T22" fmla="*/ 190 w 785"/>
                <a:gd name="T23" fmla="*/ 1050 h 1403"/>
                <a:gd name="T24" fmla="*/ 176 w 785"/>
                <a:gd name="T25" fmla="*/ 1015 h 1403"/>
                <a:gd name="T26" fmla="*/ 208 w 785"/>
                <a:gd name="T27" fmla="*/ 1018 h 1403"/>
                <a:gd name="T28" fmla="*/ 237 w 785"/>
                <a:gd name="T29" fmla="*/ 1000 h 1403"/>
                <a:gd name="T30" fmla="*/ 279 w 785"/>
                <a:gd name="T31" fmla="*/ 980 h 1403"/>
                <a:gd name="T32" fmla="*/ 313 w 785"/>
                <a:gd name="T33" fmla="*/ 963 h 1403"/>
                <a:gd name="T34" fmla="*/ 292 w 785"/>
                <a:gd name="T35" fmla="*/ 947 h 1403"/>
                <a:gd name="T36" fmla="*/ 317 w 785"/>
                <a:gd name="T37" fmla="*/ 918 h 1403"/>
                <a:gd name="T38" fmla="*/ 357 w 785"/>
                <a:gd name="T39" fmla="*/ 901 h 1403"/>
                <a:gd name="T40" fmla="*/ 383 w 785"/>
                <a:gd name="T41" fmla="*/ 860 h 1403"/>
                <a:gd name="T42" fmla="*/ 389 w 785"/>
                <a:gd name="T43" fmla="*/ 836 h 1403"/>
                <a:gd name="T44" fmla="*/ 402 w 785"/>
                <a:gd name="T45" fmla="*/ 796 h 1403"/>
                <a:gd name="T46" fmla="*/ 421 w 785"/>
                <a:gd name="T47" fmla="*/ 795 h 1403"/>
                <a:gd name="T48" fmla="*/ 433 w 785"/>
                <a:gd name="T49" fmla="*/ 757 h 1403"/>
                <a:gd name="T50" fmla="*/ 431 w 785"/>
                <a:gd name="T51" fmla="*/ 722 h 1403"/>
                <a:gd name="T52" fmla="*/ 421 w 785"/>
                <a:gd name="T53" fmla="*/ 700 h 1403"/>
                <a:gd name="T54" fmla="*/ 434 w 785"/>
                <a:gd name="T55" fmla="*/ 672 h 1403"/>
                <a:gd name="T56" fmla="*/ 424 w 785"/>
                <a:gd name="T57" fmla="*/ 649 h 1403"/>
                <a:gd name="T58" fmla="*/ 460 w 785"/>
                <a:gd name="T59" fmla="*/ 623 h 1403"/>
                <a:gd name="T60" fmla="*/ 463 w 785"/>
                <a:gd name="T61" fmla="*/ 603 h 1403"/>
                <a:gd name="T62" fmla="*/ 418 w 785"/>
                <a:gd name="T63" fmla="*/ 579 h 1403"/>
                <a:gd name="T64" fmla="*/ 422 w 785"/>
                <a:gd name="T65" fmla="*/ 539 h 1403"/>
                <a:gd name="T66" fmla="*/ 424 w 785"/>
                <a:gd name="T67" fmla="*/ 500 h 1403"/>
                <a:gd name="T68" fmla="*/ 411 w 785"/>
                <a:gd name="T69" fmla="*/ 466 h 1403"/>
                <a:gd name="T70" fmla="*/ 449 w 785"/>
                <a:gd name="T71" fmla="*/ 454 h 1403"/>
                <a:gd name="T72" fmla="*/ 487 w 785"/>
                <a:gd name="T73" fmla="*/ 428 h 1403"/>
                <a:gd name="T74" fmla="*/ 504 w 785"/>
                <a:gd name="T75" fmla="*/ 398 h 1403"/>
                <a:gd name="T76" fmla="*/ 496 w 785"/>
                <a:gd name="T77" fmla="*/ 362 h 1403"/>
                <a:gd name="T78" fmla="*/ 512 w 785"/>
                <a:gd name="T79" fmla="*/ 319 h 1403"/>
                <a:gd name="T80" fmla="*/ 490 w 785"/>
                <a:gd name="T81" fmla="*/ 292 h 1403"/>
                <a:gd name="T82" fmla="*/ 448 w 785"/>
                <a:gd name="T83" fmla="*/ 252 h 1403"/>
                <a:gd name="T84" fmla="*/ 440 w 785"/>
                <a:gd name="T85" fmla="*/ 231 h 1403"/>
                <a:gd name="T86" fmla="*/ 443 w 785"/>
                <a:gd name="T87" fmla="*/ 194 h 1403"/>
                <a:gd name="T88" fmla="*/ 463 w 785"/>
                <a:gd name="T89" fmla="*/ 178 h 1403"/>
                <a:gd name="T90" fmla="*/ 510 w 785"/>
                <a:gd name="T91" fmla="*/ 167 h 1403"/>
                <a:gd name="T92" fmla="*/ 545 w 785"/>
                <a:gd name="T93" fmla="*/ 155 h 1403"/>
                <a:gd name="T94" fmla="*/ 566 w 785"/>
                <a:gd name="T95" fmla="*/ 137 h 1403"/>
                <a:gd name="T96" fmla="*/ 592 w 785"/>
                <a:gd name="T97" fmla="*/ 147 h 1403"/>
                <a:gd name="T98" fmla="*/ 597 w 785"/>
                <a:gd name="T99" fmla="*/ 114 h 1403"/>
                <a:gd name="T100" fmla="*/ 636 w 785"/>
                <a:gd name="T101" fmla="*/ 131 h 1403"/>
                <a:gd name="T102" fmla="*/ 665 w 785"/>
                <a:gd name="T103" fmla="*/ 140 h 1403"/>
                <a:gd name="T104" fmla="*/ 698 w 785"/>
                <a:gd name="T105" fmla="*/ 138 h 1403"/>
                <a:gd name="T106" fmla="*/ 727 w 785"/>
                <a:gd name="T107" fmla="*/ 123 h 1403"/>
                <a:gd name="T108" fmla="*/ 732 w 785"/>
                <a:gd name="T109" fmla="*/ 74 h 1403"/>
                <a:gd name="T110" fmla="*/ 764 w 785"/>
                <a:gd name="T111" fmla="*/ 58 h 1403"/>
                <a:gd name="T112" fmla="*/ 774 w 785"/>
                <a:gd name="T113" fmla="*/ 32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85" h="1403">
                  <a:moveTo>
                    <a:pt x="14" y="1403"/>
                  </a:moveTo>
                  <a:lnTo>
                    <a:pt x="9" y="1398"/>
                  </a:lnTo>
                  <a:lnTo>
                    <a:pt x="12" y="1392"/>
                  </a:lnTo>
                  <a:lnTo>
                    <a:pt x="12" y="1380"/>
                  </a:lnTo>
                  <a:lnTo>
                    <a:pt x="5" y="1383"/>
                  </a:lnTo>
                  <a:lnTo>
                    <a:pt x="3" y="1374"/>
                  </a:lnTo>
                  <a:lnTo>
                    <a:pt x="0" y="1366"/>
                  </a:lnTo>
                  <a:lnTo>
                    <a:pt x="5" y="1357"/>
                  </a:lnTo>
                  <a:lnTo>
                    <a:pt x="6" y="1346"/>
                  </a:lnTo>
                  <a:lnTo>
                    <a:pt x="0" y="1340"/>
                  </a:lnTo>
                  <a:lnTo>
                    <a:pt x="0" y="1339"/>
                  </a:lnTo>
                  <a:lnTo>
                    <a:pt x="3" y="1333"/>
                  </a:lnTo>
                  <a:lnTo>
                    <a:pt x="12" y="1327"/>
                  </a:lnTo>
                  <a:lnTo>
                    <a:pt x="11" y="1322"/>
                  </a:lnTo>
                  <a:lnTo>
                    <a:pt x="12" y="1310"/>
                  </a:lnTo>
                  <a:lnTo>
                    <a:pt x="9" y="1301"/>
                  </a:lnTo>
                  <a:lnTo>
                    <a:pt x="14" y="1296"/>
                  </a:lnTo>
                  <a:lnTo>
                    <a:pt x="12" y="1290"/>
                  </a:lnTo>
                  <a:lnTo>
                    <a:pt x="17" y="1287"/>
                  </a:lnTo>
                  <a:lnTo>
                    <a:pt x="15" y="1283"/>
                  </a:lnTo>
                  <a:lnTo>
                    <a:pt x="21" y="1280"/>
                  </a:lnTo>
                  <a:lnTo>
                    <a:pt x="21" y="1273"/>
                  </a:lnTo>
                  <a:lnTo>
                    <a:pt x="15" y="1273"/>
                  </a:lnTo>
                  <a:lnTo>
                    <a:pt x="28" y="1254"/>
                  </a:lnTo>
                  <a:lnTo>
                    <a:pt x="34" y="1251"/>
                  </a:lnTo>
                  <a:lnTo>
                    <a:pt x="38" y="1240"/>
                  </a:lnTo>
                  <a:lnTo>
                    <a:pt x="38" y="1235"/>
                  </a:lnTo>
                  <a:lnTo>
                    <a:pt x="49" y="1234"/>
                  </a:lnTo>
                  <a:lnTo>
                    <a:pt x="53" y="1226"/>
                  </a:lnTo>
                  <a:lnTo>
                    <a:pt x="53" y="1219"/>
                  </a:lnTo>
                  <a:lnTo>
                    <a:pt x="50" y="1213"/>
                  </a:lnTo>
                  <a:lnTo>
                    <a:pt x="58" y="1213"/>
                  </a:lnTo>
                  <a:lnTo>
                    <a:pt x="64" y="1207"/>
                  </a:lnTo>
                  <a:lnTo>
                    <a:pt x="73" y="1199"/>
                  </a:lnTo>
                  <a:lnTo>
                    <a:pt x="65" y="1194"/>
                  </a:lnTo>
                  <a:lnTo>
                    <a:pt x="67" y="1187"/>
                  </a:lnTo>
                  <a:lnTo>
                    <a:pt x="59" y="1185"/>
                  </a:lnTo>
                  <a:lnTo>
                    <a:pt x="65" y="1181"/>
                  </a:lnTo>
                  <a:lnTo>
                    <a:pt x="70" y="1173"/>
                  </a:lnTo>
                  <a:lnTo>
                    <a:pt x="75" y="1170"/>
                  </a:lnTo>
                  <a:lnTo>
                    <a:pt x="76" y="1164"/>
                  </a:lnTo>
                  <a:lnTo>
                    <a:pt x="75" y="1143"/>
                  </a:lnTo>
                  <a:lnTo>
                    <a:pt x="79" y="1137"/>
                  </a:lnTo>
                  <a:lnTo>
                    <a:pt x="82" y="1126"/>
                  </a:lnTo>
                  <a:lnTo>
                    <a:pt x="85" y="1124"/>
                  </a:lnTo>
                  <a:lnTo>
                    <a:pt x="85" y="1120"/>
                  </a:lnTo>
                  <a:lnTo>
                    <a:pt x="91" y="1111"/>
                  </a:lnTo>
                  <a:lnTo>
                    <a:pt x="97" y="1106"/>
                  </a:lnTo>
                  <a:lnTo>
                    <a:pt x="97" y="1100"/>
                  </a:lnTo>
                  <a:lnTo>
                    <a:pt x="100" y="1085"/>
                  </a:lnTo>
                  <a:lnTo>
                    <a:pt x="94" y="1088"/>
                  </a:lnTo>
                  <a:lnTo>
                    <a:pt x="88" y="1085"/>
                  </a:lnTo>
                  <a:lnTo>
                    <a:pt x="91" y="1082"/>
                  </a:lnTo>
                  <a:lnTo>
                    <a:pt x="84" y="1077"/>
                  </a:lnTo>
                  <a:lnTo>
                    <a:pt x="87" y="1074"/>
                  </a:lnTo>
                  <a:lnTo>
                    <a:pt x="93" y="1062"/>
                  </a:lnTo>
                  <a:lnTo>
                    <a:pt x="91" y="1059"/>
                  </a:lnTo>
                  <a:lnTo>
                    <a:pt x="96" y="1050"/>
                  </a:lnTo>
                  <a:lnTo>
                    <a:pt x="103" y="1049"/>
                  </a:lnTo>
                  <a:lnTo>
                    <a:pt x="106" y="1045"/>
                  </a:lnTo>
                  <a:lnTo>
                    <a:pt x="106" y="1024"/>
                  </a:lnTo>
                  <a:lnTo>
                    <a:pt x="105" y="1023"/>
                  </a:lnTo>
                  <a:lnTo>
                    <a:pt x="106" y="1021"/>
                  </a:lnTo>
                  <a:lnTo>
                    <a:pt x="120" y="1020"/>
                  </a:lnTo>
                  <a:lnTo>
                    <a:pt x="125" y="1023"/>
                  </a:lnTo>
                  <a:lnTo>
                    <a:pt x="129" y="1032"/>
                  </a:lnTo>
                  <a:lnTo>
                    <a:pt x="153" y="1035"/>
                  </a:lnTo>
                  <a:lnTo>
                    <a:pt x="163" y="1044"/>
                  </a:lnTo>
                  <a:lnTo>
                    <a:pt x="161" y="1047"/>
                  </a:lnTo>
                  <a:lnTo>
                    <a:pt x="176" y="1052"/>
                  </a:lnTo>
                  <a:lnTo>
                    <a:pt x="182" y="1056"/>
                  </a:lnTo>
                  <a:lnTo>
                    <a:pt x="190" y="1050"/>
                  </a:lnTo>
                  <a:lnTo>
                    <a:pt x="194" y="1049"/>
                  </a:lnTo>
                  <a:lnTo>
                    <a:pt x="191" y="1042"/>
                  </a:lnTo>
                  <a:lnTo>
                    <a:pt x="191" y="1036"/>
                  </a:lnTo>
                  <a:lnTo>
                    <a:pt x="185" y="1024"/>
                  </a:lnTo>
                  <a:lnTo>
                    <a:pt x="182" y="1023"/>
                  </a:lnTo>
                  <a:lnTo>
                    <a:pt x="176" y="1015"/>
                  </a:lnTo>
                  <a:lnTo>
                    <a:pt x="179" y="1009"/>
                  </a:lnTo>
                  <a:lnTo>
                    <a:pt x="185" y="1001"/>
                  </a:lnTo>
                  <a:lnTo>
                    <a:pt x="187" y="998"/>
                  </a:lnTo>
                  <a:lnTo>
                    <a:pt x="193" y="1000"/>
                  </a:lnTo>
                  <a:lnTo>
                    <a:pt x="201" y="1011"/>
                  </a:lnTo>
                  <a:lnTo>
                    <a:pt x="208" y="1018"/>
                  </a:lnTo>
                  <a:lnTo>
                    <a:pt x="222" y="1018"/>
                  </a:lnTo>
                  <a:lnTo>
                    <a:pt x="225" y="1011"/>
                  </a:lnTo>
                  <a:lnTo>
                    <a:pt x="223" y="1006"/>
                  </a:lnTo>
                  <a:lnTo>
                    <a:pt x="228" y="1000"/>
                  </a:lnTo>
                  <a:lnTo>
                    <a:pt x="234" y="997"/>
                  </a:lnTo>
                  <a:lnTo>
                    <a:pt x="237" y="1000"/>
                  </a:lnTo>
                  <a:lnTo>
                    <a:pt x="248" y="998"/>
                  </a:lnTo>
                  <a:lnTo>
                    <a:pt x="258" y="991"/>
                  </a:lnTo>
                  <a:lnTo>
                    <a:pt x="261" y="992"/>
                  </a:lnTo>
                  <a:lnTo>
                    <a:pt x="276" y="988"/>
                  </a:lnTo>
                  <a:lnTo>
                    <a:pt x="279" y="983"/>
                  </a:lnTo>
                  <a:lnTo>
                    <a:pt x="279" y="980"/>
                  </a:lnTo>
                  <a:lnTo>
                    <a:pt x="286" y="982"/>
                  </a:lnTo>
                  <a:lnTo>
                    <a:pt x="293" y="982"/>
                  </a:lnTo>
                  <a:lnTo>
                    <a:pt x="299" y="979"/>
                  </a:lnTo>
                  <a:lnTo>
                    <a:pt x="305" y="971"/>
                  </a:lnTo>
                  <a:lnTo>
                    <a:pt x="310" y="971"/>
                  </a:lnTo>
                  <a:lnTo>
                    <a:pt x="313" y="963"/>
                  </a:lnTo>
                  <a:lnTo>
                    <a:pt x="310" y="962"/>
                  </a:lnTo>
                  <a:lnTo>
                    <a:pt x="304" y="969"/>
                  </a:lnTo>
                  <a:lnTo>
                    <a:pt x="299" y="966"/>
                  </a:lnTo>
                  <a:lnTo>
                    <a:pt x="298" y="953"/>
                  </a:lnTo>
                  <a:lnTo>
                    <a:pt x="292" y="948"/>
                  </a:lnTo>
                  <a:lnTo>
                    <a:pt x="292" y="947"/>
                  </a:lnTo>
                  <a:lnTo>
                    <a:pt x="298" y="941"/>
                  </a:lnTo>
                  <a:lnTo>
                    <a:pt x="308" y="936"/>
                  </a:lnTo>
                  <a:lnTo>
                    <a:pt x="308" y="933"/>
                  </a:lnTo>
                  <a:lnTo>
                    <a:pt x="314" y="927"/>
                  </a:lnTo>
                  <a:lnTo>
                    <a:pt x="314" y="921"/>
                  </a:lnTo>
                  <a:lnTo>
                    <a:pt x="317" y="918"/>
                  </a:lnTo>
                  <a:lnTo>
                    <a:pt x="328" y="916"/>
                  </a:lnTo>
                  <a:lnTo>
                    <a:pt x="336" y="910"/>
                  </a:lnTo>
                  <a:lnTo>
                    <a:pt x="342" y="906"/>
                  </a:lnTo>
                  <a:lnTo>
                    <a:pt x="355" y="909"/>
                  </a:lnTo>
                  <a:lnTo>
                    <a:pt x="358" y="906"/>
                  </a:lnTo>
                  <a:lnTo>
                    <a:pt x="357" y="901"/>
                  </a:lnTo>
                  <a:lnTo>
                    <a:pt x="351" y="897"/>
                  </a:lnTo>
                  <a:lnTo>
                    <a:pt x="357" y="889"/>
                  </a:lnTo>
                  <a:lnTo>
                    <a:pt x="363" y="889"/>
                  </a:lnTo>
                  <a:lnTo>
                    <a:pt x="370" y="881"/>
                  </a:lnTo>
                  <a:lnTo>
                    <a:pt x="375" y="875"/>
                  </a:lnTo>
                  <a:lnTo>
                    <a:pt x="383" y="860"/>
                  </a:lnTo>
                  <a:lnTo>
                    <a:pt x="389" y="855"/>
                  </a:lnTo>
                  <a:lnTo>
                    <a:pt x="390" y="855"/>
                  </a:lnTo>
                  <a:lnTo>
                    <a:pt x="393" y="857"/>
                  </a:lnTo>
                  <a:lnTo>
                    <a:pt x="396" y="849"/>
                  </a:lnTo>
                  <a:lnTo>
                    <a:pt x="398" y="842"/>
                  </a:lnTo>
                  <a:lnTo>
                    <a:pt x="389" y="836"/>
                  </a:lnTo>
                  <a:lnTo>
                    <a:pt x="392" y="830"/>
                  </a:lnTo>
                  <a:lnTo>
                    <a:pt x="390" y="817"/>
                  </a:lnTo>
                  <a:lnTo>
                    <a:pt x="389" y="814"/>
                  </a:lnTo>
                  <a:lnTo>
                    <a:pt x="390" y="805"/>
                  </a:lnTo>
                  <a:lnTo>
                    <a:pt x="395" y="802"/>
                  </a:lnTo>
                  <a:lnTo>
                    <a:pt x="402" y="796"/>
                  </a:lnTo>
                  <a:lnTo>
                    <a:pt x="407" y="795"/>
                  </a:lnTo>
                  <a:lnTo>
                    <a:pt x="408" y="804"/>
                  </a:lnTo>
                  <a:lnTo>
                    <a:pt x="418" y="813"/>
                  </a:lnTo>
                  <a:lnTo>
                    <a:pt x="421" y="811"/>
                  </a:lnTo>
                  <a:lnTo>
                    <a:pt x="416" y="798"/>
                  </a:lnTo>
                  <a:lnTo>
                    <a:pt x="421" y="795"/>
                  </a:lnTo>
                  <a:lnTo>
                    <a:pt x="419" y="783"/>
                  </a:lnTo>
                  <a:lnTo>
                    <a:pt x="421" y="778"/>
                  </a:lnTo>
                  <a:lnTo>
                    <a:pt x="433" y="775"/>
                  </a:lnTo>
                  <a:lnTo>
                    <a:pt x="437" y="772"/>
                  </a:lnTo>
                  <a:lnTo>
                    <a:pt x="437" y="763"/>
                  </a:lnTo>
                  <a:lnTo>
                    <a:pt x="433" y="757"/>
                  </a:lnTo>
                  <a:lnTo>
                    <a:pt x="431" y="749"/>
                  </a:lnTo>
                  <a:lnTo>
                    <a:pt x="428" y="748"/>
                  </a:lnTo>
                  <a:lnTo>
                    <a:pt x="427" y="740"/>
                  </a:lnTo>
                  <a:lnTo>
                    <a:pt x="424" y="737"/>
                  </a:lnTo>
                  <a:lnTo>
                    <a:pt x="431" y="729"/>
                  </a:lnTo>
                  <a:lnTo>
                    <a:pt x="431" y="722"/>
                  </a:lnTo>
                  <a:lnTo>
                    <a:pt x="433" y="720"/>
                  </a:lnTo>
                  <a:lnTo>
                    <a:pt x="434" y="708"/>
                  </a:lnTo>
                  <a:lnTo>
                    <a:pt x="437" y="704"/>
                  </a:lnTo>
                  <a:lnTo>
                    <a:pt x="434" y="700"/>
                  </a:lnTo>
                  <a:lnTo>
                    <a:pt x="430" y="702"/>
                  </a:lnTo>
                  <a:lnTo>
                    <a:pt x="421" y="700"/>
                  </a:lnTo>
                  <a:lnTo>
                    <a:pt x="418" y="696"/>
                  </a:lnTo>
                  <a:lnTo>
                    <a:pt x="413" y="697"/>
                  </a:lnTo>
                  <a:lnTo>
                    <a:pt x="414" y="675"/>
                  </a:lnTo>
                  <a:lnTo>
                    <a:pt x="413" y="672"/>
                  </a:lnTo>
                  <a:lnTo>
                    <a:pt x="418" y="670"/>
                  </a:lnTo>
                  <a:lnTo>
                    <a:pt x="434" y="672"/>
                  </a:lnTo>
                  <a:lnTo>
                    <a:pt x="439" y="670"/>
                  </a:lnTo>
                  <a:lnTo>
                    <a:pt x="442" y="656"/>
                  </a:lnTo>
                  <a:lnTo>
                    <a:pt x="440" y="653"/>
                  </a:lnTo>
                  <a:lnTo>
                    <a:pt x="430" y="656"/>
                  </a:lnTo>
                  <a:lnTo>
                    <a:pt x="425" y="653"/>
                  </a:lnTo>
                  <a:lnTo>
                    <a:pt x="424" y="649"/>
                  </a:lnTo>
                  <a:lnTo>
                    <a:pt x="433" y="650"/>
                  </a:lnTo>
                  <a:lnTo>
                    <a:pt x="437" y="646"/>
                  </a:lnTo>
                  <a:lnTo>
                    <a:pt x="445" y="631"/>
                  </a:lnTo>
                  <a:lnTo>
                    <a:pt x="443" y="623"/>
                  </a:lnTo>
                  <a:lnTo>
                    <a:pt x="455" y="621"/>
                  </a:lnTo>
                  <a:lnTo>
                    <a:pt x="460" y="623"/>
                  </a:lnTo>
                  <a:lnTo>
                    <a:pt x="474" y="621"/>
                  </a:lnTo>
                  <a:lnTo>
                    <a:pt x="478" y="620"/>
                  </a:lnTo>
                  <a:lnTo>
                    <a:pt x="474" y="615"/>
                  </a:lnTo>
                  <a:lnTo>
                    <a:pt x="475" y="614"/>
                  </a:lnTo>
                  <a:lnTo>
                    <a:pt x="475" y="611"/>
                  </a:lnTo>
                  <a:lnTo>
                    <a:pt x="463" y="603"/>
                  </a:lnTo>
                  <a:lnTo>
                    <a:pt x="449" y="596"/>
                  </a:lnTo>
                  <a:lnTo>
                    <a:pt x="440" y="599"/>
                  </a:lnTo>
                  <a:lnTo>
                    <a:pt x="437" y="596"/>
                  </a:lnTo>
                  <a:lnTo>
                    <a:pt x="425" y="585"/>
                  </a:lnTo>
                  <a:lnTo>
                    <a:pt x="424" y="580"/>
                  </a:lnTo>
                  <a:lnTo>
                    <a:pt x="418" y="579"/>
                  </a:lnTo>
                  <a:lnTo>
                    <a:pt x="418" y="574"/>
                  </a:lnTo>
                  <a:lnTo>
                    <a:pt x="422" y="571"/>
                  </a:lnTo>
                  <a:lnTo>
                    <a:pt x="421" y="565"/>
                  </a:lnTo>
                  <a:lnTo>
                    <a:pt x="434" y="562"/>
                  </a:lnTo>
                  <a:lnTo>
                    <a:pt x="430" y="552"/>
                  </a:lnTo>
                  <a:lnTo>
                    <a:pt x="422" y="539"/>
                  </a:lnTo>
                  <a:lnTo>
                    <a:pt x="421" y="530"/>
                  </a:lnTo>
                  <a:lnTo>
                    <a:pt x="413" y="521"/>
                  </a:lnTo>
                  <a:lnTo>
                    <a:pt x="416" y="520"/>
                  </a:lnTo>
                  <a:lnTo>
                    <a:pt x="413" y="514"/>
                  </a:lnTo>
                  <a:lnTo>
                    <a:pt x="418" y="501"/>
                  </a:lnTo>
                  <a:lnTo>
                    <a:pt x="424" y="500"/>
                  </a:lnTo>
                  <a:lnTo>
                    <a:pt x="416" y="495"/>
                  </a:lnTo>
                  <a:lnTo>
                    <a:pt x="410" y="489"/>
                  </a:lnTo>
                  <a:lnTo>
                    <a:pt x="404" y="489"/>
                  </a:lnTo>
                  <a:lnTo>
                    <a:pt x="399" y="492"/>
                  </a:lnTo>
                  <a:lnTo>
                    <a:pt x="405" y="474"/>
                  </a:lnTo>
                  <a:lnTo>
                    <a:pt x="411" y="466"/>
                  </a:lnTo>
                  <a:lnTo>
                    <a:pt x="414" y="460"/>
                  </a:lnTo>
                  <a:lnTo>
                    <a:pt x="414" y="459"/>
                  </a:lnTo>
                  <a:lnTo>
                    <a:pt x="431" y="453"/>
                  </a:lnTo>
                  <a:lnTo>
                    <a:pt x="436" y="459"/>
                  </a:lnTo>
                  <a:lnTo>
                    <a:pt x="443" y="456"/>
                  </a:lnTo>
                  <a:lnTo>
                    <a:pt x="449" y="454"/>
                  </a:lnTo>
                  <a:lnTo>
                    <a:pt x="460" y="450"/>
                  </a:lnTo>
                  <a:lnTo>
                    <a:pt x="465" y="448"/>
                  </a:lnTo>
                  <a:lnTo>
                    <a:pt x="474" y="435"/>
                  </a:lnTo>
                  <a:lnTo>
                    <a:pt x="478" y="439"/>
                  </a:lnTo>
                  <a:lnTo>
                    <a:pt x="481" y="433"/>
                  </a:lnTo>
                  <a:lnTo>
                    <a:pt x="487" y="428"/>
                  </a:lnTo>
                  <a:lnTo>
                    <a:pt x="489" y="422"/>
                  </a:lnTo>
                  <a:lnTo>
                    <a:pt x="495" y="416"/>
                  </a:lnTo>
                  <a:lnTo>
                    <a:pt x="501" y="416"/>
                  </a:lnTo>
                  <a:lnTo>
                    <a:pt x="498" y="407"/>
                  </a:lnTo>
                  <a:lnTo>
                    <a:pt x="498" y="401"/>
                  </a:lnTo>
                  <a:lnTo>
                    <a:pt x="504" y="398"/>
                  </a:lnTo>
                  <a:lnTo>
                    <a:pt x="504" y="395"/>
                  </a:lnTo>
                  <a:lnTo>
                    <a:pt x="510" y="390"/>
                  </a:lnTo>
                  <a:lnTo>
                    <a:pt x="515" y="386"/>
                  </a:lnTo>
                  <a:lnTo>
                    <a:pt x="506" y="383"/>
                  </a:lnTo>
                  <a:lnTo>
                    <a:pt x="496" y="368"/>
                  </a:lnTo>
                  <a:lnTo>
                    <a:pt x="496" y="362"/>
                  </a:lnTo>
                  <a:lnTo>
                    <a:pt x="495" y="357"/>
                  </a:lnTo>
                  <a:lnTo>
                    <a:pt x="504" y="352"/>
                  </a:lnTo>
                  <a:lnTo>
                    <a:pt x="506" y="343"/>
                  </a:lnTo>
                  <a:lnTo>
                    <a:pt x="498" y="339"/>
                  </a:lnTo>
                  <a:lnTo>
                    <a:pt x="504" y="336"/>
                  </a:lnTo>
                  <a:lnTo>
                    <a:pt x="512" y="319"/>
                  </a:lnTo>
                  <a:lnTo>
                    <a:pt x="503" y="316"/>
                  </a:lnTo>
                  <a:lnTo>
                    <a:pt x="489" y="307"/>
                  </a:lnTo>
                  <a:lnTo>
                    <a:pt x="496" y="301"/>
                  </a:lnTo>
                  <a:lnTo>
                    <a:pt x="498" y="298"/>
                  </a:lnTo>
                  <a:lnTo>
                    <a:pt x="492" y="290"/>
                  </a:lnTo>
                  <a:lnTo>
                    <a:pt x="490" y="292"/>
                  </a:lnTo>
                  <a:lnTo>
                    <a:pt x="475" y="281"/>
                  </a:lnTo>
                  <a:lnTo>
                    <a:pt x="468" y="279"/>
                  </a:lnTo>
                  <a:lnTo>
                    <a:pt x="462" y="279"/>
                  </a:lnTo>
                  <a:lnTo>
                    <a:pt x="452" y="270"/>
                  </a:lnTo>
                  <a:lnTo>
                    <a:pt x="451" y="251"/>
                  </a:lnTo>
                  <a:lnTo>
                    <a:pt x="448" y="252"/>
                  </a:lnTo>
                  <a:lnTo>
                    <a:pt x="442" y="249"/>
                  </a:lnTo>
                  <a:lnTo>
                    <a:pt x="439" y="251"/>
                  </a:lnTo>
                  <a:lnTo>
                    <a:pt x="436" y="246"/>
                  </a:lnTo>
                  <a:lnTo>
                    <a:pt x="442" y="234"/>
                  </a:lnTo>
                  <a:lnTo>
                    <a:pt x="443" y="231"/>
                  </a:lnTo>
                  <a:lnTo>
                    <a:pt x="440" y="231"/>
                  </a:lnTo>
                  <a:lnTo>
                    <a:pt x="439" y="223"/>
                  </a:lnTo>
                  <a:lnTo>
                    <a:pt x="440" y="219"/>
                  </a:lnTo>
                  <a:lnTo>
                    <a:pt x="437" y="211"/>
                  </a:lnTo>
                  <a:lnTo>
                    <a:pt x="433" y="207"/>
                  </a:lnTo>
                  <a:lnTo>
                    <a:pt x="436" y="203"/>
                  </a:lnTo>
                  <a:lnTo>
                    <a:pt x="443" y="194"/>
                  </a:lnTo>
                  <a:lnTo>
                    <a:pt x="451" y="196"/>
                  </a:lnTo>
                  <a:lnTo>
                    <a:pt x="454" y="193"/>
                  </a:lnTo>
                  <a:lnTo>
                    <a:pt x="462" y="190"/>
                  </a:lnTo>
                  <a:lnTo>
                    <a:pt x="460" y="185"/>
                  </a:lnTo>
                  <a:lnTo>
                    <a:pt x="465" y="181"/>
                  </a:lnTo>
                  <a:lnTo>
                    <a:pt x="463" y="178"/>
                  </a:lnTo>
                  <a:lnTo>
                    <a:pt x="469" y="169"/>
                  </a:lnTo>
                  <a:lnTo>
                    <a:pt x="477" y="164"/>
                  </a:lnTo>
                  <a:lnTo>
                    <a:pt x="481" y="173"/>
                  </a:lnTo>
                  <a:lnTo>
                    <a:pt x="492" y="173"/>
                  </a:lnTo>
                  <a:lnTo>
                    <a:pt x="501" y="170"/>
                  </a:lnTo>
                  <a:lnTo>
                    <a:pt x="510" y="167"/>
                  </a:lnTo>
                  <a:lnTo>
                    <a:pt x="513" y="161"/>
                  </a:lnTo>
                  <a:lnTo>
                    <a:pt x="522" y="158"/>
                  </a:lnTo>
                  <a:lnTo>
                    <a:pt x="525" y="161"/>
                  </a:lnTo>
                  <a:lnTo>
                    <a:pt x="531" y="159"/>
                  </a:lnTo>
                  <a:lnTo>
                    <a:pt x="542" y="159"/>
                  </a:lnTo>
                  <a:lnTo>
                    <a:pt x="545" y="155"/>
                  </a:lnTo>
                  <a:lnTo>
                    <a:pt x="548" y="159"/>
                  </a:lnTo>
                  <a:lnTo>
                    <a:pt x="553" y="158"/>
                  </a:lnTo>
                  <a:lnTo>
                    <a:pt x="551" y="152"/>
                  </a:lnTo>
                  <a:lnTo>
                    <a:pt x="556" y="149"/>
                  </a:lnTo>
                  <a:lnTo>
                    <a:pt x="557" y="144"/>
                  </a:lnTo>
                  <a:lnTo>
                    <a:pt x="566" y="137"/>
                  </a:lnTo>
                  <a:lnTo>
                    <a:pt x="569" y="138"/>
                  </a:lnTo>
                  <a:lnTo>
                    <a:pt x="569" y="144"/>
                  </a:lnTo>
                  <a:lnTo>
                    <a:pt x="574" y="144"/>
                  </a:lnTo>
                  <a:lnTo>
                    <a:pt x="580" y="138"/>
                  </a:lnTo>
                  <a:lnTo>
                    <a:pt x="581" y="144"/>
                  </a:lnTo>
                  <a:lnTo>
                    <a:pt x="592" y="147"/>
                  </a:lnTo>
                  <a:lnTo>
                    <a:pt x="592" y="143"/>
                  </a:lnTo>
                  <a:lnTo>
                    <a:pt x="595" y="140"/>
                  </a:lnTo>
                  <a:lnTo>
                    <a:pt x="594" y="134"/>
                  </a:lnTo>
                  <a:lnTo>
                    <a:pt x="598" y="131"/>
                  </a:lnTo>
                  <a:lnTo>
                    <a:pt x="595" y="117"/>
                  </a:lnTo>
                  <a:lnTo>
                    <a:pt x="597" y="114"/>
                  </a:lnTo>
                  <a:lnTo>
                    <a:pt x="604" y="117"/>
                  </a:lnTo>
                  <a:lnTo>
                    <a:pt x="612" y="117"/>
                  </a:lnTo>
                  <a:lnTo>
                    <a:pt x="610" y="123"/>
                  </a:lnTo>
                  <a:lnTo>
                    <a:pt x="618" y="131"/>
                  </a:lnTo>
                  <a:lnTo>
                    <a:pt x="630" y="128"/>
                  </a:lnTo>
                  <a:lnTo>
                    <a:pt x="636" y="131"/>
                  </a:lnTo>
                  <a:lnTo>
                    <a:pt x="648" y="140"/>
                  </a:lnTo>
                  <a:lnTo>
                    <a:pt x="651" y="138"/>
                  </a:lnTo>
                  <a:lnTo>
                    <a:pt x="648" y="132"/>
                  </a:lnTo>
                  <a:lnTo>
                    <a:pt x="660" y="131"/>
                  </a:lnTo>
                  <a:lnTo>
                    <a:pt x="666" y="134"/>
                  </a:lnTo>
                  <a:lnTo>
                    <a:pt x="665" y="140"/>
                  </a:lnTo>
                  <a:lnTo>
                    <a:pt x="672" y="140"/>
                  </a:lnTo>
                  <a:lnTo>
                    <a:pt x="674" y="137"/>
                  </a:lnTo>
                  <a:lnTo>
                    <a:pt x="677" y="137"/>
                  </a:lnTo>
                  <a:lnTo>
                    <a:pt x="688" y="132"/>
                  </a:lnTo>
                  <a:lnTo>
                    <a:pt x="694" y="135"/>
                  </a:lnTo>
                  <a:lnTo>
                    <a:pt x="698" y="138"/>
                  </a:lnTo>
                  <a:lnTo>
                    <a:pt x="706" y="137"/>
                  </a:lnTo>
                  <a:lnTo>
                    <a:pt x="710" y="129"/>
                  </a:lnTo>
                  <a:lnTo>
                    <a:pt x="718" y="124"/>
                  </a:lnTo>
                  <a:lnTo>
                    <a:pt x="718" y="124"/>
                  </a:lnTo>
                  <a:lnTo>
                    <a:pt x="723" y="121"/>
                  </a:lnTo>
                  <a:lnTo>
                    <a:pt x="727" y="123"/>
                  </a:lnTo>
                  <a:lnTo>
                    <a:pt x="729" y="117"/>
                  </a:lnTo>
                  <a:lnTo>
                    <a:pt x="726" y="108"/>
                  </a:lnTo>
                  <a:lnTo>
                    <a:pt x="718" y="94"/>
                  </a:lnTo>
                  <a:lnTo>
                    <a:pt x="720" y="91"/>
                  </a:lnTo>
                  <a:lnTo>
                    <a:pt x="721" y="83"/>
                  </a:lnTo>
                  <a:lnTo>
                    <a:pt x="732" y="74"/>
                  </a:lnTo>
                  <a:lnTo>
                    <a:pt x="736" y="73"/>
                  </a:lnTo>
                  <a:lnTo>
                    <a:pt x="741" y="64"/>
                  </a:lnTo>
                  <a:lnTo>
                    <a:pt x="745" y="61"/>
                  </a:lnTo>
                  <a:lnTo>
                    <a:pt x="754" y="61"/>
                  </a:lnTo>
                  <a:lnTo>
                    <a:pt x="756" y="58"/>
                  </a:lnTo>
                  <a:lnTo>
                    <a:pt x="764" y="58"/>
                  </a:lnTo>
                  <a:lnTo>
                    <a:pt x="768" y="55"/>
                  </a:lnTo>
                  <a:lnTo>
                    <a:pt x="771" y="53"/>
                  </a:lnTo>
                  <a:lnTo>
                    <a:pt x="776" y="47"/>
                  </a:lnTo>
                  <a:lnTo>
                    <a:pt x="776" y="39"/>
                  </a:lnTo>
                  <a:lnTo>
                    <a:pt x="779" y="33"/>
                  </a:lnTo>
                  <a:lnTo>
                    <a:pt x="774" y="32"/>
                  </a:lnTo>
                  <a:lnTo>
                    <a:pt x="773" y="20"/>
                  </a:lnTo>
                  <a:lnTo>
                    <a:pt x="767" y="12"/>
                  </a:lnTo>
                  <a:lnTo>
                    <a:pt x="773" y="9"/>
                  </a:lnTo>
                  <a:lnTo>
                    <a:pt x="774" y="1"/>
                  </a:lnTo>
                  <a:lnTo>
                    <a:pt x="785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9" name="Freeform 6938">
              <a:extLst>
                <a:ext uri="{FF2B5EF4-FFF2-40B4-BE49-F238E27FC236}">
                  <a16:creationId xmlns:a16="http://schemas.microsoft.com/office/drawing/2014/main" id="{17FE6482-0E92-5E87-223C-B90AB13EC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185"/>
              <a:ext cx="853" cy="742"/>
            </a:xfrm>
            <a:custGeom>
              <a:avLst/>
              <a:gdLst>
                <a:gd name="T0" fmla="*/ 457 w 1706"/>
                <a:gd name="T1" fmla="*/ 43 h 1485"/>
                <a:gd name="T2" fmla="*/ 478 w 1706"/>
                <a:gd name="T3" fmla="*/ 105 h 1485"/>
                <a:gd name="T4" fmla="*/ 550 w 1706"/>
                <a:gd name="T5" fmla="*/ 154 h 1485"/>
                <a:gd name="T6" fmla="*/ 539 w 1706"/>
                <a:gd name="T7" fmla="*/ 224 h 1485"/>
                <a:gd name="T8" fmla="*/ 571 w 1706"/>
                <a:gd name="T9" fmla="*/ 280 h 1485"/>
                <a:gd name="T10" fmla="*/ 630 w 1706"/>
                <a:gd name="T11" fmla="*/ 310 h 1485"/>
                <a:gd name="T12" fmla="*/ 685 w 1706"/>
                <a:gd name="T13" fmla="*/ 315 h 1485"/>
                <a:gd name="T14" fmla="*/ 739 w 1706"/>
                <a:gd name="T15" fmla="*/ 341 h 1485"/>
                <a:gd name="T16" fmla="*/ 786 w 1706"/>
                <a:gd name="T17" fmla="*/ 288 h 1485"/>
                <a:gd name="T18" fmla="*/ 873 w 1706"/>
                <a:gd name="T19" fmla="*/ 259 h 1485"/>
                <a:gd name="T20" fmla="*/ 931 w 1706"/>
                <a:gd name="T21" fmla="*/ 272 h 1485"/>
                <a:gd name="T22" fmla="*/ 928 w 1706"/>
                <a:gd name="T23" fmla="*/ 207 h 1485"/>
                <a:gd name="T24" fmla="*/ 964 w 1706"/>
                <a:gd name="T25" fmla="*/ 142 h 1485"/>
                <a:gd name="T26" fmla="*/ 1013 w 1706"/>
                <a:gd name="T27" fmla="*/ 99 h 1485"/>
                <a:gd name="T28" fmla="*/ 1049 w 1706"/>
                <a:gd name="T29" fmla="*/ 57 h 1485"/>
                <a:gd name="T30" fmla="*/ 1087 w 1706"/>
                <a:gd name="T31" fmla="*/ 54 h 1485"/>
                <a:gd name="T32" fmla="*/ 1161 w 1706"/>
                <a:gd name="T33" fmla="*/ 5 h 1485"/>
                <a:gd name="T34" fmla="*/ 1199 w 1706"/>
                <a:gd name="T35" fmla="*/ 70 h 1485"/>
                <a:gd name="T36" fmla="*/ 1304 w 1706"/>
                <a:gd name="T37" fmla="*/ 49 h 1485"/>
                <a:gd name="T38" fmla="*/ 1384 w 1706"/>
                <a:gd name="T39" fmla="*/ 69 h 1485"/>
                <a:gd name="T40" fmla="*/ 1453 w 1706"/>
                <a:gd name="T41" fmla="*/ 93 h 1485"/>
                <a:gd name="T42" fmla="*/ 1527 w 1706"/>
                <a:gd name="T43" fmla="*/ 148 h 1485"/>
                <a:gd name="T44" fmla="*/ 1571 w 1706"/>
                <a:gd name="T45" fmla="*/ 175 h 1485"/>
                <a:gd name="T46" fmla="*/ 1639 w 1706"/>
                <a:gd name="T47" fmla="*/ 227 h 1485"/>
                <a:gd name="T48" fmla="*/ 1630 w 1706"/>
                <a:gd name="T49" fmla="*/ 295 h 1485"/>
                <a:gd name="T50" fmla="*/ 1676 w 1706"/>
                <a:gd name="T51" fmla="*/ 321 h 1485"/>
                <a:gd name="T52" fmla="*/ 1673 w 1706"/>
                <a:gd name="T53" fmla="*/ 395 h 1485"/>
                <a:gd name="T54" fmla="*/ 1624 w 1706"/>
                <a:gd name="T55" fmla="*/ 427 h 1485"/>
                <a:gd name="T56" fmla="*/ 1574 w 1706"/>
                <a:gd name="T57" fmla="*/ 502 h 1485"/>
                <a:gd name="T58" fmla="*/ 1667 w 1706"/>
                <a:gd name="T59" fmla="*/ 514 h 1485"/>
                <a:gd name="T60" fmla="*/ 1617 w 1706"/>
                <a:gd name="T61" fmla="*/ 569 h 1485"/>
                <a:gd name="T62" fmla="*/ 1562 w 1706"/>
                <a:gd name="T63" fmla="*/ 652 h 1485"/>
                <a:gd name="T64" fmla="*/ 1503 w 1706"/>
                <a:gd name="T65" fmla="*/ 713 h 1485"/>
                <a:gd name="T66" fmla="*/ 1457 w 1706"/>
                <a:gd name="T67" fmla="*/ 789 h 1485"/>
                <a:gd name="T68" fmla="*/ 1354 w 1706"/>
                <a:gd name="T69" fmla="*/ 853 h 1485"/>
                <a:gd name="T70" fmla="*/ 1351 w 1706"/>
                <a:gd name="T71" fmla="*/ 985 h 1485"/>
                <a:gd name="T72" fmla="*/ 1274 w 1706"/>
                <a:gd name="T73" fmla="*/ 1043 h 1485"/>
                <a:gd name="T74" fmla="*/ 1216 w 1706"/>
                <a:gd name="T75" fmla="*/ 1160 h 1485"/>
                <a:gd name="T76" fmla="*/ 1146 w 1706"/>
                <a:gd name="T77" fmla="*/ 1288 h 1485"/>
                <a:gd name="T78" fmla="*/ 1070 w 1706"/>
                <a:gd name="T79" fmla="*/ 1377 h 1485"/>
                <a:gd name="T80" fmla="*/ 961 w 1706"/>
                <a:gd name="T81" fmla="*/ 1336 h 1485"/>
                <a:gd name="T82" fmla="*/ 912 w 1706"/>
                <a:gd name="T83" fmla="*/ 1361 h 1485"/>
                <a:gd name="T84" fmla="*/ 852 w 1706"/>
                <a:gd name="T85" fmla="*/ 1345 h 1485"/>
                <a:gd name="T86" fmla="*/ 815 w 1706"/>
                <a:gd name="T87" fmla="*/ 1329 h 1485"/>
                <a:gd name="T88" fmla="*/ 764 w 1706"/>
                <a:gd name="T89" fmla="*/ 1275 h 1485"/>
                <a:gd name="T90" fmla="*/ 718 w 1706"/>
                <a:gd name="T91" fmla="*/ 1230 h 1485"/>
                <a:gd name="T92" fmla="*/ 647 w 1706"/>
                <a:gd name="T93" fmla="*/ 1209 h 1485"/>
                <a:gd name="T94" fmla="*/ 566 w 1706"/>
                <a:gd name="T95" fmla="*/ 1206 h 1485"/>
                <a:gd name="T96" fmla="*/ 538 w 1706"/>
                <a:gd name="T97" fmla="*/ 1275 h 1485"/>
                <a:gd name="T98" fmla="*/ 491 w 1706"/>
                <a:gd name="T99" fmla="*/ 1430 h 1485"/>
                <a:gd name="T100" fmla="*/ 454 w 1706"/>
                <a:gd name="T101" fmla="*/ 1432 h 1485"/>
                <a:gd name="T102" fmla="*/ 439 w 1706"/>
                <a:gd name="T103" fmla="*/ 1394 h 1485"/>
                <a:gd name="T104" fmla="*/ 398 w 1706"/>
                <a:gd name="T105" fmla="*/ 1379 h 1485"/>
                <a:gd name="T106" fmla="*/ 342 w 1706"/>
                <a:gd name="T107" fmla="*/ 1394 h 1485"/>
                <a:gd name="T108" fmla="*/ 280 w 1706"/>
                <a:gd name="T109" fmla="*/ 1379 h 1485"/>
                <a:gd name="T110" fmla="*/ 263 w 1706"/>
                <a:gd name="T111" fmla="*/ 1447 h 1485"/>
                <a:gd name="T112" fmla="*/ 214 w 1706"/>
                <a:gd name="T113" fmla="*/ 1485 h 1485"/>
                <a:gd name="T114" fmla="*/ 163 w 1706"/>
                <a:gd name="T115" fmla="*/ 1472 h 1485"/>
                <a:gd name="T116" fmla="*/ 63 w 1706"/>
                <a:gd name="T117" fmla="*/ 1476 h 1485"/>
                <a:gd name="T118" fmla="*/ 5 w 1706"/>
                <a:gd name="T119" fmla="*/ 1434 h 1485"/>
                <a:gd name="T120" fmla="*/ 31 w 1706"/>
                <a:gd name="T121" fmla="*/ 1373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06" h="1485">
                  <a:moveTo>
                    <a:pt x="357" y="19"/>
                  </a:moveTo>
                  <a:lnTo>
                    <a:pt x="362" y="20"/>
                  </a:lnTo>
                  <a:lnTo>
                    <a:pt x="365" y="19"/>
                  </a:lnTo>
                  <a:lnTo>
                    <a:pt x="368" y="23"/>
                  </a:lnTo>
                  <a:lnTo>
                    <a:pt x="381" y="22"/>
                  </a:lnTo>
                  <a:lnTo>
                    <a:pt x="386" y="29"/>
                  </a:lnTo>
                  <a:lnTo>
                    <a:pt x="390" y="26"/>
                  </a:lnTo>
                  <a:lnTo>
                    <a:pt x="395" y="29"/>
                  </a:lnTo>
                  <a:lnTo>
                    <a:pt x="409" y="23"/>
                  </a:lnTo>
                  <a:lnTo>
                    <a:pt x="419" y="34"/>
                  </a:lnTo>
                  <a:lnTo>
                    <a:pt x="434" y="38"/>
                  </a:lnTo>
                  <a:lnTo>
                    <a:pt x="456" y="34"/>
                  </a:lnTo>
                  <a:lnTo>
                    <a:pt x="457" y="43"/>
                  </a:lnTo>
                  <a:lnTo>
                    <a:pt x="466" y="49"/>
                  </a:lnTo>
                  <a:lnTo>
                    <a:pt x="459" y="52"/>
                  </a:lnTo>
                  <a:lnTo>
                    <a:pt x="454" y="63"/>
                  </a:lnTo>
                  <a:lnTo>
                    <a:pt x="456" y="69"/>
                  </a:lnTo>
                  <a:lnTo>
                    <a:pt x="463" y="70"/>
                  </a:lnTo>
                  <a:lnTo>
                    <a:pt x="468" y="72"/>
                  </a:lnTo>
                  <a:lnTo>
                    <a:pt x="472" y="70"/>
                  </a:lnTo>
                  <a:lnTo>
                    <a:pt x="486" y="70"/>
                  </a:lnTo>
                  <a:lnTo>
                    <a:pt x="492" y="76"/>
                  </a:lnTo>
                  <a:lnTo>
                    <a:pt x="497" y="85"/>
                  </a:lnTo>
                  <a:lnTo>
                    <a:pt x="492" y="93"/>
                  </a:lnTo>
                  <a:lnTo>
                    <a:pt x="487" y="96"/>
                  </a:lnTo>
                  <a:lnTo>
                    <a:pt x="478" y="105"/>
                  </a:lnTo>
                  <a:lnTo>
                    <a:pt x="478" y="108"/>
                  </a:lnTo>
                  <a:lnTo>
                    <a:pt x="481" y="113"/>
                  </a:lnTo>
                  <a:lnTo>
                    <a:pt x="494" y="120"/>
                  </a:lnTo>
                  <a:lnTo>
                    <a:pt x="494" y="116"/>
                  </a:lnTo>
                  <a:lnTo>
                    <a:pt x="503" y="102"/>
                  </a:lnTo>
                  <a:lnTo>
                    <a:pt x="512" y="99"/>
                  </a:lnTo>
                  <a:lnTo>
                    <a:pt x="518" y="104"/>
                  </a:lnTo>
                  <a:lnTo>
                    <a:pt x="525" y="122"/>
                  </a:lnTo>
                  <a:lnTo>
                    <a:pt x="530" y="128"/>
                  </a:lnTo>
                  <a:lnTo>
                    <a:pt x="530" y="139"/>
                  </a:lnTo>
                  <a:lnTo>
                    <a:pt x="541" y="143"/>
                  </a:lnTo>
                  <a:lnTo>
                    <a:pt x="545" y="143"/>
                  </a:lnTo>
                  <a:lnTo>
                    <a:pt x="550" y="154"/>
                  </a:lnTo>
                  <a:lnTo>
                    <a:pt x="548" y="158"/>
                  </a:lnTo>
                  <a:lnTo>
                    <a:pt x="556" y="171"/>
                  </a:lnTo>
                  <a:lnTo>
                    <a:pt x="562" y="172"/>
                  </a:lnTo>
                  <a:lnTo>
                    <a:pt x="562" y="175"/>
                  </a:lnTo>
                  <a:lnTo>
                    <a:pt x="562" y="175"/>
                  </a:lnTo>
                  <a:lnTo>
                    <a:pt x="566" y="178"/>
                  </a:lnTo>
                  <a:lnTo>
                    <a:pt x="563" y="190"/>
                  </a:lnTo>
                  <a:lnTo>
                    <a:pt x="560" y="195"/>
                  </a:lnTo>
                  <a:lnTo>
                    <a:pt x="551" y="198"/>
                  </a:lnTo>
                  <a:lnTo>
                    <a:pt x="547" y="202"/>
                  </a:lnTo>
                  <a:lnTo>
                    <a:pt x="527" y="213"/>
                  </a:lnTo>
                  <a:lnTo>
                    <a:pt x="527" y="221"/>
                  </a:lnTo>
                  <a:lnTo>
                    <a:pt x="539" y="224"/>
                  </a:lnTo>
                  <a:lnTo>
                    <a:pt x="550" y="224"/>
                  </a:lnTo>
                  <a:lnTo>
                    <a:pt x="550" y="233"/>
                  </a:lnTo>
                  <a:lnTo>
                    <a:pt x="554" y="240"/>
                  </a:lnTo>
                  <a:lnTo>
                    <a:pt x="551" y="247"/>
                  </a:lnTo>
                  <a:lnTo>
                    <a:pt x="557" y="248"/>
                  </a:lnTo>
                  <a:lnTo>
                    <a:pt x="553" y="256"/>
                  </a:lnTo>
                  <a:lnTo>
                    <a:pt x="554" y="260"/>
                  </a:lnTo>
                  <a:lnTo>
                    <a:pt x="550" y="266"/>
                  </a:lnTo>
                  <a:lnTo>
                    <a:pt x="548" y="272"/>
                  </a:lnTo>
                  <a:lnTo>
                    <a:pt x="557" y="278"/>
                  </a:lnTo>
                  <a:lnTo>
                    <a:pt x="556" y="283"/>
                  </a:lnTo>
                  <a:lnTo>
                    <a:pt x="562" y="283"/>
                  </a:lnTo>
                  <a:lnTo>
                    <a:pt x="571" y="280"/>
                  </a:lnTo>
                  <a:lnTo>
                    <a:pt x="574" y="272"/>
                  </a:lnTo>
                  <a:lnTo>
                    <a:pt x="588" y="263"/>
                  </a:lnTo>
                  <a:lnTo>
                    <a:pt x="591" y="271"/>
                  </a:lnTo>
                  <a:lnTo>
                    <a:pt x="588" y="274"/>
                  </a:lnTo>
                  <a:lnTo>
                    <a:pt x="589" y="278"/>
                  </a:lnTo>
                  <a:lnTo>
                    <a:pt x="604" y="275"/>
                  </a:lnTo>
                  <a:lnTo>
                    <a:pt x="600" y="288"/>
                  </a:lnTo>
                  <a:lnTo>
                    <a:pt x="595" y="291"/>
                  </a:lnTo>
                  <a:lnTo>
                    <a:pt x="601" y="297"/>
                  </a:lnTo>
                  <a:lnTo>
                    <a:pt x="612" y="298"/>
                  </a:lnTo>
                  <a:lnTo>
                    <a:pt x="616" y="304"/>
                  </a:lnTo>
                  <a:lnTo>
                    <a:pt x="623" y="304"/>
                  </a:lnTo>
                  <a:lnTo>
                    <a:pt x="630" y="310"/>
                  </a:lnTo>
                  <a:lnTo>
                    <a:pt x="635" y="309"/>
                  </a:lnTo>
                  <a:lnTo>
                    <a:pt x="635" y="310"/>
                  </a:lnTo>
                  <a:lnTo>
                    <a:pt x="641" y="310"/>
                  </a:lnTo>
                  <a:lnTo>
                    <a:pt x="648" y="304"/>
                  </a:lnTo>
                  <a:lnTo>
                    <a:pt x="654" y="295"/>
                  </a:lnTo>
                  <a:lnTo>
                    <a:pt x="657" y="288"/>
                  </a:lnTo>
                  <a:lnTo>
                    <a:pt x="667" y="285"/>
                  </a:lnTo>
                  <a:lnTo>
                    <a:pt x="664" y="297"/>
                  </a:lnTo>
                  <a:lnTo>
                    <a:pt x="664" y="306"/>
                  </a:lnTo>
                  <a:lnTo>
                    <a:pt x="673" y="309"/>
                  </a:lnTo>
                  <a:lnTo>
                    <a:pt x="673" y="309"/>
                  </a:lnTo>
                  <a:lnTo>
                    <a:pt x="677" y="313"/>
                  </a:lnTo>
                  <a:lnTo>
                    <a:pt x="685" y="315"/>
                  </a:lnTo>
                  <a:lnTo>
                    <a:pt x="694" y="327"/>
                  </a:lnTo>
                  <a:lnTo>
                    <a:pt x="698" y="330"/>
                  </a:lnTo>
                  <a:lnTo>
                    <a:pt x="698" y="333"/>
                  </a:lnTo>
                  <a:lnTo>
                    <a:pt x="711" y="330"/>
                  </a:lnTo>
                  <a:lnTo>
                    <a:pt x="700" y="350"/>
                  </a:lnTo>
                  <a:lnTo>
                    <a:pt x="705" y="354"/>
                  </a:lnTo>
                  <a:lnTo>
                    <a:pt x="709" y="365"/>
                  </a:lnTo>
                  <a:lnTo>
                    <a:pt x="717" y="361"/>
                  </a:lnTo>
                  <a:lnTo>
                    <a:pt x="721" y="361"/>
                  </a:lnTo>
                  <a:lnTo>
                    <a:pt x="721" y="354"/>
                  </a:lnTo>
                  <a:lnTo>
                    <a:pt x="729" y="348"/>
                  </a:lnTo>
                  <a:lnTo>
                    <a:pt x="735" y="341"/>
                  </a:lnTo>
                  <a:lnTo>
                    <a:pt x="739" y="341"/>
                  </a:lnTo>
                  <a:lnTo>
                    <a:pt x="744" y="336"/>
                  </a:lnTo>
                  <a:lnTo>
                    <a:pt x="753" y="338"/>
                  </a:lnTo>
                  <a:lnTo>
                    <a:pt x="756" y="342"/>
                  </a:lnTo>
                  <a:lnTo>
                    <a:pt x="755" y="347"/>
                  </a:lnTo>
                  <a:lnTo>
                    <a:pt x="762" y="351"/>
                  </a:lnTo>
                  <a:lnTo>
                    <a:pt x="767" y="341"/>
                  </a:lnTo>
                  <a:lnTo>
                    <a:pt x="771" y="341"/>
                  </a:lnTo>
                  <a:lnTo>
                    <a:pt x="770" y="330"/>
                  </a:lnTo>
                  <a:lnTo>
                    <a:pt x="776" y="318"/>
                  </a:lnTo>
                  <a:lnTo>
                    <a:pt x="786" y="307"/>
                  </a:lnTo>
                  <a:lnTo>
                    <a:pt x="783" y="303"/>
                  </a:lnTo>
                  <a:lnTo>
                    <a:pt x="785" y="300"/>
                  </a:lnTo>
                  <a:lnTo>
                    <a:pt x="786" y="288"/>
                  </a:lnTo>
                  <a:lnTo>
                    <a:pt x="794" y="283"/>
                  </a:lnTo>
                  <a:lnTo>
                    <a:pt x="802" y="288"/>
                  </a:lnTo>
                  <a:lnTo>
                    <a:pt x="806" y="289"/>
                  </a:lnTo>
                  <a:lnTo>
                    <a:pt x="821" y="285"/>
                  </a:lnTo>
                  <a:lnTo>
                    <a:pt x="827" y="277"/>
                  </a:lnTo>
                  <a:lnTo>
                    <a:pt x="840" y="283"/>
                  </a:lnTo>
                  <a:lnTo>
                    <a:pt x="841" y="285"/>
                  </a:lnTo>
                  <a:lnTo>
                    <a:pt x="850" y="286"/>
                  </a:lnTo>
                  <a:lnTo>
                    <a:pt x="855" y="280"/>
                  </a:lnTo>
                  <a:lnTo>
                    <a:pt x="862" y="269"/>
                  </a:lnTo>
                  <a:lnTo>
                    <a:pt x="870" y="262"/>
                  </a:lnTo>
                  <a:lnTo>
                    <a:pt x="870" y="257"/>
                  </a:lnTo>
                  <a:lnTo>
                    <a:pt x="873" y="259"/>
                  </a:lnTo>
                  <a:lnTo>
                    <a:pt x="879" y="260"/>
                  </a:lnTo>
                  <a:lnTo>
                    <a:pt x="881" y="271"/>
                  </a:lnTo>
                  <a:lnTo>
                    <a:pt x="884" y="275"/>
                  </a:lnTo>
                  <a:lnTo>
                    <a:pt x="887" y="285"/>
                  </a:lnTo>
                  <a:lnTo>
                    <a:pt x="891" y="282"/>
                  </a:lnTo>
                  <a:lnTo>
                    <a:pt x="897" y="283"/>
                  </a:lnTo>
                  <a:lnTo>
                    <a:pt x="905" y="280"/>
                  </a:lnTo>
                  <a:lnTo>
                    <a:pt x="914" y="282"/>
                  </a:lnTo>
                  <a:lnTo>
                    <a:pt x="917" y="280"/>
                  </a:lnTo>
                  <a:lnTo>
                    <a:pt x="920" y="274"/>
                  </a:lnTo>
                  <a:lnTo>
                    <a:pt x="925" y="272"/>
                  </a:lnTo>
                  <a:lnTo>
                    <a:pt x="926" y="275"/>
                  </a:lnTo>
                  <a:lnTo>
                    <a:pt x="931" y="272"/>
                  </a:lnTo>
                  <a:lnTo>
                    <a:pt x="937" y="272"/>
                  </a:lnTo>
                  <a:lnTo>
                    <a:pt x="937" y="269"/>
                  </a:lnTo>
                  <a:lnTo>
                    <a:pt x="937" y="257"/>
                  </a:lnTo>
                  <a:lnTo>
                    <a:pt x="932" y="251"/>
                  </a:lnTo>
                  <a:lnTo>
                    <a:pt x="932" y="244"/>
                  </a:lnTo>
                  <a:lnTo>
                    <a:pt x="938" y="242"/>
                  </a:lnTo>
                  <a:lnTo>
                    <a:pt x="934" y="237"/>
                  </a:lnTo>
                  <a:lnTo>
                    <a:pt x="937" y="231"/>
                  </a:lnTo>
                  <a:lnTo>
                    <a:pt x="944" y="225"/>
                  </a:lnTo>
                  <a:lnTo>
                    <a:pt x="943" y="221"/>
                  </a:lnTo>
                  <a:lnTo>
                    <a:pt x="943" y="209"/>
                  </a:lnTo>
                  <a:lnTo>
                    <a:pt x="937" y="206"/>
                  </a:lnTo>
                  <a:lnTo>
                    <a:pt x="928" y="207"/>
                  </a:lnTo>
                  <a:lnTo>
                    <a:pt x="929" y="202"/>
                  </a:lnTo>
                  <a:lnTo>
                    <a:pt x="926" y="199"/>
                  </a:lnTo>
                  <a:lnTo>
                    <a:pt x="928" y="186"/>
                  </a:lnTo>
                  <a:lnTo>
                    <a:pt x="928" y="177"/>
                  </a:lnTo>
                  <a:lnTo>
                    <a:pt x="931" y="174"/>
                  </a:lnTo>
                  <a:lnTo>
                    <a:pt x="934" y="166"/>
                  </a:lnTo>
                  <a:lnTo>
                    <a:pt x="937" y="164"/>
                  </a:lnTo>
                  <a:lnTo>
                    <a:pt x="955" y="169"/>
                  </a:lnTo>
                  <a:lnTo>
                    <a:pt x="959" y="168"/>
                  </a:lnTo>
                  <a:lnTo>
                    <a:pt x="961" y="163"/>
                  </a:lnTo>
                  <a:lnTo>
                    <a:pt x="961" y="151"/>
                  </a:lnTo>
                  <a:lnTo>
                    <a:pt x="959" y="145"/>
                  </a:lnTo>
                  <a:lnTo>
                    <a:pt x="964" y="142"/>
                  </a:lnTo>
                  <a:lnTo>
                    <a:pt x="969" y="136"/>
                  </a:lnTo>
                  <a:lnTo>
                    <a:pt x="972" y="139"/>
                  </a:lnTo>
                  <a:lnTo>
                    <a:pt x="976" y="136"/>
                  </a:lnTo>
                  <a:lnTo>
                    <a:pt x="982" y="139"/>
                  </a:lnTo>
                  <a:lnTo>
                    <a:pt x="988" y="139"/>
                  </a:lnTo>
                  <a:lnTo>
                    <a:pt x="987" y="145"/>
                  </a:lnTo>
                  <a:lnTo>
                    <a:pt x="991" y="145"/>
                  </a:lnTo>
                  <a:lnTo>
                    <a:pt x="1003" y="140"/>
                  </a:lnTo>
                  <a:lnTo>
                    <a:pt x="999" y="126"/>
                  </a:lnTo>
                  <a:lnTo>
                    <a:pt x="1006" y="114"/>
                  </a:lnTo>
                  <a:lnTo>
                    <a:pt x="1008" y="110"/>
                  </a:lnTo>
                  <a:lnTo>
                    <a:pt x="1011" y="105"/>
                  </a:lnTo>
                  <a:lnTo>
                    <a:pt x="1013" y="99"/>
                  </a:lnTo>
                  <a:lnTo>
                    <a:pt x="1022" y="99"/>
                  </a:lnTo>
                  <a:lnTo>
                    <a:pt x="1025" y="102"/>
                  </a:lnTo>
                  <a:lnTo>
                    <a:pt x="1034" y="99"/>
                  </a:lnTo>
                  <a:lnTo>
                    <a:pt x="1035" y="93"/>
                  </a:lnTo>
                  <a:lnTo>
                    <a:pt x="1032" y="90"/>
                  </a:lnTo>
                  <a:lnTo>
                    <a:pt x="1034" y="85"/>
                  </a:lnTo>
                  <a:lnTo>
                    <a:pt x="1031" y="81"/>
                  </a:lnTo>
                  <a:lnTo>
                    <a:pt x="1038" y="78"/>
                  </a:lnTo>
                  <a:lnTo>
                    <a:pt x="1035" y="72"/>
                  </a:lnTo>
                  <a:lnTo>
                    <a:pt x="1040" y="66"/>
                  </a:lnTo>
                  <a:lnTo>
                    <a:pt x="1043" y="66"/>
                  </a:lnTo>
                  <a:lnTo>
                    <a:pt x="1049" y="64"/>
                  </a:lnTo>
                  <a:lnTo>
                    <a:pt x="1049" y="57"/>
                  </a:lnTo>
                  <a:lnTo>
                    <a:pt x="1047" y="49"/>
                  </a:lnTo>
                  <a:lnTo>
                    <a:pt x="1049" y="46"/>
                  </a:lnTo>
                  <a:lnTo>
                    <a:pt x="1057" y="38"/>
                  </a:lnTo>
                  <a:lnTo>
                    <a:pt x="1063" y="38"/>
                  </a:lnTo>
                  <a:lnTo>
                    <a:pt x="1064" y="43"/>
                  </a:lnTo>
                  <a:lnTo>
                    <a:pt x="1070" y="47"/>
                  </a:lnTo>
                  <a:lnTo>
                    <a:pt x="1058" y="61"/>
                  </a:lnTo>
                  <a:lnTo>
                    <a:pt x="1054" y="72"/>
                  </a:lnTo>
                  <a:lnTo>
                    <a:pt x="1064" y="72"/>
                  </a:lnTo>
                  <a:lnTo>
                    <a:pt x="1069" y="70"/>
                  </a:lnTo>
                  <a:lnTo>
                    <a:pt x="1075" y="63"/>
                  </a:lnTo>
                  <a:lnTo>
                    <a:pt x="1075" y="55"/>
                  </a:lnTo>
                  <a:lnTo>
                    <a:pt x="1087" y="54"/>
                  </a:lnTo>
                  <a:lnTo>
                    <a:pt x="1091" y="55"/>
                  </a:lnTo>
                  <a:lnTo>
                    <a:pt x="1098" y="43"/>
                  </a:lnTo>
                  <a:lnTo>
                    <a:pt x="1099" y="44"/>
                  </a:lnTo>
                  <a:lnTo>
                    <a:pt x="1104" y="35"/>
                  </a:lnTo>
                  <a:lnTo>
                    <a:pt x="1104" y="28"/>
                  </a:lnTo>
                  <a:lnTo>
                    <a:pt x="1111" y="17"/>
                  </a:lnTo>
                  <a:lnTo>
                    <a:pt x="1128" y="8"/>
                  </a:lnTo>
                  <a:lnTo>
                    <a:pt x="1134" y="9"/>
                  </a:lnTo>
                  <a:lnTo>
                    <a:pt x="1140" y="8"/>
                  </a:lnTo>
                  <a:lnTo>
                    <a:pt x="1146" y="9"/>
                  </a:lnTo>
                  <a:lnTo>
                    <a:pt x="1149" y="5"/>
                  </a:lnTo>
                  <a:lnTo>
                    <a:pt x="1158" y="0"/>
                  </a:lnTo>
                  <a:lnTo>
                    <a:pt x="1161" y="5"/>
                  </a:lnTo>
                  <a:lnTo>
                    <a:pt x="1167" y="6"/>
                  </a:lnTo>
                  <a:lnTo>
                    <a:pt x="1170" y="13"/>
                  </a:lnTo>
                  <a:lnTo>
                    <a:pt x="1170" y="22"/>
                  </a:lnTo>
                  <a:lnTo>
                    <a:pt x="1173" y="26"/>
                  </a:lnTo>
                  <a:lnTo>
                    <a:pt x="1172" y="31"/>
                  </a:lnTo>
                  <a:lnTo>
                    <a:pt x="1176" y="37"/>
                  </a:lnTo>
                  <a:lnTo>
                    <a:pt x="1175" y="40"/>
                  </a:lnTo>
                  <a:lnTo>
                    <a:pt x="1169" y="41"/>
                  </a:lnTo>
                  <a:lnTo>
                    <a:pt x="1179" y="55"/>
                  </a:lnTo>
                  <a:lnTo>
                    <a:pt x="1186" y="52"/>
                  </a:lnTo>
                  <a:lnTo>
                    <a:pt x="1201" y="58"/>
                  </a:lnTo>
                  <a:lnTo>
                    <a:pt x="1201" y="63"/>
                  </a:lnTo>
                  <a:lnTo>
                    <a:pt x="1199" y="70"/>
                  </a:lnTo>
                  <a:lnTo>
                    <a:pt x="1204" y="72"/>
                  </a:lnTo>
                  <a:lnTo>
                    <a:pt x="1207" y="67"/>
                  </a:lnTo>
                  <a:lnTo>
                    <a:pt x="1216" y="69"/>
                  </a:lnTo>
                  <a:lnTo>
                    <a:pt x="1219" y="63"/>
                  </a:lnTo>
                  <a:lnTo>
                    <a:pt x="1222" y="63"/>
                  </a:lnTo>
                  <a:lnTo>
                    <a:pt x="1236" y="52"/>
                  </a:lnTo>
                  <a:lnTo>
                    <a:pt x="1245" y="51"/>
                  </a:lnTo>
                  <a:lnTo>
                    <a:pt x="1252" y="54"/>
                  </a:lnTo>
                  <a:lnTo>
                    <a:pt x="1261" y="55"/>
                  </a:lnTo>
                  <a:lnTo>
                    <a:pt x="1266" y="49"/>
                  </a:lnTo>
                  <a:lnTo>
                    <a:pt x="1271" y="51"/>
                  </a:lnTo>
                  <a:lnTo>
                    <a:pt x="1283" y="43"/>
                  </a:lnTo>
                  <a:lnTo>
                    <a:pt x="1304" y="49"/>
                  </a:lnTo>
                  <a:lnTo>
                    <a:pt x="1305" y="57"/>
                  </a:lnTo>
                  <a:lnTo>
                    <a:pt x="1318" y="57"/>
                  </a:lnTo>
                  <a:lnTo>
                    <a:pt x="1319" y="61"/>
                  </a:lnTo>
                  <a:lnTo>
                    <a:pt x="1334" y="79"/>
                  </a:lnTo>
                  <a:lnTo>
                    <a:pt x="1331" y="84"/>
                  </a:lnTo>
                  <a:lnTo>
                    <a:pt x="1339" y="93"/>
                  </a:lnTo>
                  <a:lnTo>
                    <a:pt x="1343" y="101"/>
                  </a:lnTo>
                  <a:lnTo>
                    <a:pt x="1356" y="92"/>
                  </a:lnTo>
                  <a:lnTo>
                    <a:pt x="1365" y="88"/>
                  </a:lnTo>
                  <a:lnTo>
                    <a:pt x="1377" y="85"/>
                  </a:lnTo>
                  <a:lnTo>
                    <a:pt x="1377" y="81"/>
                  </a:lnTo>
                  <a:lnTo>
                    <a:pt x="1381" y="78"/>
                  </a:lnTo>
                  <a:lnTo>
                    <a:pt x="1384" y="69"/>
                  </a:lnTo>
                  <a:lnTo>
                    <a:pt x="1384" y="69"/>
                  </a:lnTo>
                  <a:lnTo>
                    <a:pt x="1386" y="63"/>
                  </a:lnTo>
                  <a:lnTo>
                    <a:pt x="1398" y="55"/>
                  </a:lnTo>
                  <a:lnTo>
                    <a:pt x="1406" y="52"/>
                  </a:lnTo>
                  <a:lnTo>
                    <a:pt x="1413" y="58"/>
                  </a:lnTo>
                  <a:lnTo>
                    <a:pt x="1421" y="63"/>
                  </a:lnTo>
                  <a:lnTo>
                    <a:pt x="1424" y="69"/>
                  </a:lnTo>
                  <a:lnTo>
                    <a:pt x="1428" y="70"/>
                  </a:lnTo>
                  <a:lnTo>
                    <a:pt x="1427" y="78"/>
                  </a:lnTo>
                  <a:lnTo>
                    <a:pt x="1431" y="82"/>
                  </a:lnTo>
                  <a:lnTo>
                    <a:pt x="1441" y="87"/>
                  </a:lnTo>
                  <a:lnTo>
                    <a:pt x="1442" y="90"/>
                  </a:lnTo>
                  <a:lnTo>
                    <a:pt x="1453" y="93"/>
                  </a:lnTo>
                  <a:lnTo>
                    <a:pt x="1456" y="95"/>
                  </a:lnTo>
                  <a:lnTo>
                    <a:pt x="1462" y="98"/>
                  </a:lnTo>
                  <a:lnTo>
                    <a:pt x="1466" y="102"/>
                  </a:lnTo>
                  <a:lnTo>
                    <a:pt x="1480" y="110"/>
                  </a:lnTo>
                  <a:lnTo>
                    <a:pt x="1480" y="110"/>
                  </a:lnTo>
                  <a:lnTo>
                    <a:pt x="1483" y="113"/>
                  </a:lnTo>
                  <a:lnTo>
                    <a:pt x="1495" y="116"/>
                  </a:lnTo>
                  <a:lnTo>
                    <a:pt x="1495" y="119"/>
                  </a:lnTo>
                  <a:lnTo>
                    <a:pt x="1506" y="120"/>
                  </a:lnTo>
                  <a:lnTo>
                    <a:pt x="1510" y="126"/>
                  </a:lnTo>
                  <a:lnTo>
                    <a:pt x="1509" y="133"/>
                  </a:lnTo>
                  <a:lnTo>
                    <a:pt x="1510" y="136"/>
                  </a:lnTo>
                  <a:lnTo>
                    <a:pt x="1527" y="148"/>
                  </a:lnTo>
                  <a:lnTo>
                    <a:pt x="1533" y="145"/>
                  </a:lnTo>
                  <a:lnTo>
                    <a:pt x="1535" y="139"/>
                  </a:lnTo>
                  <a:lnTo>
                    <a:pt x="1539" y="140"/>
                  </a:lnTo>
                  <a:lnTo>
                    <a:pt x="1536" y="143"/>
                  </a:lnTo>
                  <a:lnTo>
                    <a:pt x="1538" y="148"/>
                  </a:lnTo>
                  <a:lnTo>
                    <a:pt x="1542" y="152"/>
                  </a:lnTo>
                  <a:lnTo>
                    <a:pt x="1542" y="160"/>
                  </a:lnTo>
                  <a:lnTo>
                    <a:pt x="1547" y="163"/>
                  </a:lnTo>
                  <a:lnTo>
                    <a:pt x="1550" y="169"/>
                  </a:lnTo>
                  <a:lnTo>
                    <a:pt x="1554" y="172"/>
                  </a:lnTo>
                  <a:lnTo>
                    <a:pt x="1559" y="172"/>
                  </a:lnTo>
                  <a:lnTo>
                    <a:pt x="1565" y="174"/>
                  </a:lnTo>
                  <a:lnTo>
                    <a:pt x="1571" y="175"/>
                  </a:lnTo>
                  <a:lnTo>
                    <a:pt x="1573" y="174"/>
                  </a:lnTo>
                  <a:lnTo>
                    <a:pt x="1580" y="178"/>
                  </a:lnTo>
                  <a:lnTo>
                    <a:pt x="1580" y="178"/>
                  </a:lnTo>
                  <a:lnTo>
                    <a:pt x="1583" y="180"/>
                  </a:lnTo>
                  <a:lnTo>
                    <a:pt x="1591" y="178"/>
                  </a:lnTo>
                  <a:lnTo>
                    <a:pt x="1592" y="181"/>
                  </a:lnTo>
                  <a:lnTo>
                    <a:pt x="1598" y="186"/>
                  </a:lnTo>
                  <a:lnTo>
                    <a:pt x="1615" y="193"/>
                  </a:lnTo>
                  <a:lnTo>
                    <a:pt x="1630" y="199"/>
                  </a:lnTo>
                  <a:lnTo>
                    <a:pt x="1632" y="198"/>
                  </a:lnTo>
                  <a:lnTo>
                    <a:pt x="1635" y="204"/>
                  </a:lnTo>
                  <a:lnTo>
                    <a:pt x="1644" y="215"/>
                  </a:lnTo>
                  <a:lnTo>
                    <a:pt x="1639" y="227"/>
                  </a:lnTo>
                  <a:lnTo>
                    <a:pt x="1645" y="236"/>
                  </a:lnTo>
                  <a:lnTo>
                    <a:pt x="1644" y="237"/>
                  </a:lnTo>
                  <a:lnTo>
                    <a:pt x="1645" y="240"/>
                  </a:lnTo>
                  <a:lnTo>
                    <a:pt x="1650" y="245"/>
                  </a:lnTo>
                  <a:lnTo>
                    <a:pt x="1645" y="251"/>
                  </a:lnTo>
                  <a:lnTo>
                    <a:pt x="1647" y="253"/>
                  </a:lnTo>
                  <a:lnTo>
                    <a:pt x="1647" y="259"/>
                  </a:lnTo>
                  <a:lnTo>
                    <a:pt x="1644" y="262"/>
                  </a:lnTo>
                  <a:lnTo>
                    <a:pt x="1647" y="269"/>
                  </a:lnTo>
                  <a:lnTo>
                    <a:pt x="1636" y="269"/>
                  </a:lnTo>
                  <a:lnTo>
                    <a:pt x="1633" y="286"/>
                  </a:lnTo>
                  <a:lnTo>
                    <a:pt x="1632" y="289"/>
                  </a:lnTo>
                  <a:lnTo>
                    <a:pt x="1630" y="295"/>
                  </a:lnTo>
                  <a:lnTo>
                    <a:pt x="1633" y="306"/>
                  </a:lnTo>
                  <a:lnTo>
                    <a:pt x="1633" y="310"/>
                  </a:lnTo>
                  <a:lnTo>
                    <a:pt x="1641" y="315"/>
                  </a:lnTo>
                  <a:lnTo>
                    <a:pt x="1639" y="318"/>
                  </a:lnTo>
                  <a:lnTo>
                    <a:pt x="1642" y="315"/>
                  </a:lnTo>
                  <a:lnTo>
                    <a:pt x="1647" y="313"/>
                  </a:lnTo>
                  <a:lnTo>
                    <a:pt x="1650" y="309"/>
                  </a:lnTo>
                  <a:lnTo>
                    <a:pt x="1658" y="309"/>
                  </a:lnTo>
                  <a:lnTo>
                    <a:pt x="1662" y="307"/>
                  </a:lnTo>
                  <a:lnTo>
                    <a:pt x="1668" y="309"/>
                  </a:lnTo>
                  <a:lnTo>
                    <a:pt x="1674" y="313"/>
                  </a:lnTo>
                  <a:lnTo>
                    <a:pt x="1674" y="320"/>
                  </a:lnTo>
                  <a:lnTo>
                    <a:pt x="1676" y="321"/>
                  </a:lnTo>
                  <a:lnTo>
                    <a:pt x="1679" y="329"/>
                  </a:lnTo>
                  <a:lnTo>
                    <a:pt x="1685" y="332"/>
                  </a:lnTo>
                  <a:lnTo>
                    <a:pt x="1686" y="339"/>
                  </a:lnTo>
                  <a:lnTo>
                    <a:pt x="1686" y="345"/>
                  </a:lnTo>
                  <a:lnTo>
                    <a:pt x="1692" y="348"/>
                  </a:lnTo>
                  <a:lnTo>
                    <a:pt x="1700" y="353"/>
                  </a:lnTo>
                  <a:lnTo>
                    <a:pt x="1702" y="354"/>
                  </a:lnTo>
                  <a:lnTo>
                    <a:pt x="1706" y="365"/>
                  </a:lnTo>
                  <a:lnTo>
                    <a:pt x="1705" y="376"/>
                  </a:lnTo>
                  <a:lnTo>
                    <a:pt x="1702" y="382"/>
                  </a:lnTo>
                  <a:lnTo>
                    <a:pt x="1692" y="389"/>
                  </a:lnTo>
                  <a:lnTo>
                    <a:pt x="1683" y="389"/>
                  </a:lnTo>
                  <a:lnTo>
                    <a:pt x="1673" y="395"/>
                  </a:lnTo>
                  <a:lnTo>
                    <a:pt x="1671" y="392"/>
                  </a:lnTo>
                  <a:lnTo>
                    <a:pt x="1661" y="391"/>
                  </a:lnTo>
                  <a:lnTo>
                    <a:pt x="1651" y="388"/>
                  </a:lnTo>
                  <a:lnTo>
                    <a:pt x="1645" y="385"/>
                  </a:lnTo>
                  <a:lnTo>
                    <a:pt x="1635" y="388"/>
                  </a:lnTo>
                  <a:lnTo>
                    <a:pt x="1624" y="394"/>
                  </a:lnTo>
                  <a:lnTo>
                    <a:pt x="1627" y="399"/>
                  </a:lnTo>
                  <a:lnTo>
                    <a:pt x="1627" y="409"/>
                  </a:lnTo>
                  <a:lnTo>
                    <a:pt x="1629" y="415"/>
                  </a:lnTo>
                  <a:lnTo>
                    <a:pt x="1635" y="414"/>
                  </a:lnTo>
                  <a:lnTo>
                    <a:pt x="1635" y="424"/>
                  </a:lnTo>
                  <a:lnTo>
                    <a:pt x="1629" y="429"/>
                  </a:lnTo>
                  <a:lnTo>
                    <a:pt x="1624" y="427"/>
                  </a:lnTo>
                  <a:lnTo>
                    <a:pt x="1620" y="430"/>
                  </a:lnTo>
                  <a:lnTo>
                    <a:pt x="1617" y="438"/>
                  </a:lnTo>
                  <a:lnTo>
                    <a:pt x="1604" y="443"/>
                  </a:lnTo>
                  <a:lnTo>
                    <a:pt x="1604" y="455"/>
                  </a:lnTo>
                  <a:lnTo>
                    <a:pt x="1604" y="464"/>
                  </a:lnTo>
                  <a:lnTo>
                    <a:pt x="1592" y="464"/>
                  </a:lnTo>
                  <a:lnTo>
                    <a:pt x="1592" y="470"/>
                  </a:lnTo>
                  <a:lnTo>
                    <a:pt x="1589" y="471"/>
                  </a:lnTo>
                  <a:lnTo>
                    <a:pt x="1591" y="479"/>
                  </a:lnTo>
                  <a:lnTo>
                    <a:pt x="1582" y="484"/>
                  </a:lnTo>
                  <a:lnTo>
                    <a:pt x="1576" y="491"/>
                  </a:lnTo>
                  <a:lnTo>
                    <a:pt x="1577" y="494"/>
                  </a:lnTo>
                  <a:lnTo>
                    <a:pt x="1574" y="502"/>
                  </a:lnTo>
                  <a:lnTo>
                    <a:pt x="1574" y="506"/>
                  </a:lnTo>
                  <a:lnTo>
                    <a:pt x="1586" y="500"/>
                  </a:lnTo>
                  <a:lnTo>
                    <a:pt x="1598" y="503"/>
                  </a:lnTo>
                  <a:lnTo>
                    <a:pt x="1614" y="499"/>
                  </a:lnTo>
                  <a:lnTo>
                    <a:pt x="1624" y="497"/>
                  </a:lnTo>
                  <a:lnTo>
                    <a:pt x="1641" y="491"/>
                  </a:lnTo>
                  <a:lnTo>
                    <a:pt x="1644" y="488"/>
                  </a:lnTo>
                  <a:lnTo>
                    <a:pt x="1656" y="488"/>
                  </a:lnTo>
                  <a:lnTo>
                    <a:pt x="1656" y="494"/>
                  </a:lnTo>
                  <a:lnTo>
                    <a:pt x="1665" y="494"/>
                  </a:lnTo>
                  <a:lnTo>
                    <a:pt x="1668" y="506"/>
                  </a:lnTo>
                  <a:lnTo>
                    <a:pt x="1671" y="508"/>
                  </a:lnTo>
                  <a:lnTo>
                    <a:pt x="1667" y="514"/>
                  </a:lnTo>
                  <a:lnTo>
                    <a:pt x="1670" y="516"/>
                  </a:lnTo>
                  <a:lnTo>
                    <a:pt x="1664" y="522"/>
                  </a:lnTo>
                  <a:lnTo>
                    <a:pt x="1658" y="522"/>
                  </a:lnTo>
                  <a:lnTo>
                    <a:pt x="1644" y="525"/>
                  </a:lnTo>
                  <a:lnTo>
                    <a:pt x="1648" y="532"/>
                  </a:lnTo>
                  <a:lnTo>
                    <a:pt x="1645" y="541"/>
                  </a:lnTo>
                  <a:lnTo>
                    <a:pt x="1638" y="547"/>
                  </a:lnTo>
                  <a:lnTo>
                    <a:pt x="1629" y="547"/>
                  </a:lnTo>
                  <a:lnTo>
                    <a:pt x="1626" y="552"/>
                  </a:lnTo>
                  <a:lnTo>
                    <a:pt x="1617" y="552"/>
                  </a:lnTo>
                  <a:lnTo>
                    <a:pt x="1614" y="552"/>
                  </a:lnTo>
                  <a:lnTo>
                    <a:pt x="1610" y="557"/>
                  </a:lnTo>
                  <a:lnTo>
                    <a:pt x="1617" y="569"/>
                  </a:lnTo>
                  <a:lnTo>
                    <a:pt x="1617" y="575"/>
                  </a:lnTo>
                  <a:lnTo>
                    <a:pt x="1615" y="584"/>
                  </a:lnTo>
                  <a:lnTo>
                    <a:pt x="1620" y="590"/>
                  </a:lnTo>
                  <a:lnTo>
                    <a:pt x="1612" y="595"/>
                  </a:lnTo>
                  <a:lnTo>
                    <a:pt x="1612" y="599"/>
                  </a:lnTo>
                  <a:lnTo>
                    <a:pt x="1604" y="602"/>
                  </a:lnTo>
                  <a:lnTo>
                    <a:pt x="1601" y="608"/>
                  </a:lnTo>
                  <a:lnTo>
                    <a:pt x="1595" y="610"/>
                  </a:lnTo>
                  <a:lnTo>
                    <a:pt x="1580" y="625"/>
                  </a:lnTo>
                  <a:lnTo>
                    <a:pt x="1577" y="633"/>
                  </a:lnTo>
                  <a:lnTo>
                    <a:pt x="1571" y="642"/>
                  </a:lnTo>
                  <a:lnTo>
                    <a:pt x="1560" y="649"/>
                  </a:lnTo>
                  <a:lnTo>
                    <a:pt x="1562" y="652"/>
                  </a:lnTo>
                  <a:lnTo>
                    <a:pt x="1571" y="654"/>
                  </a:lnTo>
                  <a:lnTo>
                    <a:pt x="1566" y="660"/>
                  </a:lnTo>
                  <a:lnTo>
                    <a:pt x="1554" y="671"/>
                  </a:lnTo>
                  <a:lnTo>
                    <a:pt x="1550" y="675"/>
                  </a:lnTo>
                  <a:lnTo>
                    <a:pt x="1545" y="677"/>
                  </a:lnTo>
                  <a:lnTo>
                    <a:pt x="1544" y="681"/>
                  </a:lnTo>
                  <a:lnTo>
                    <a:pt x="1524" y="690"/>
                  </a:lnTo>
                  <a:lnTo>
                    <a:pt x="1518" y="693"/>
                  </a:lnTo>
                  <a:lnTo>
                    <a:pt x="1512" y="699"/>
                  </a:lnTo>
                  <a:lnTo>
                    <a:pt x="1513" y="707"/>
                  </a:lnTo>
                  <a:lnTo>
                    <a:pt x="1513" y="713"/>
                  </a:lnTo>
                  <a:lnTo>
                    <a:pt x="1507" y="716"/>
                  </a:lnTo>
                  <a:lnTo>
                    <a:pt x="1503" y="713"/>
                  </a:lnTo>
                  <a:lnTo>
                    <a:pt x="1492" y="722"/>
                  </a:lnTo>
                  <a:lnTo>
                    <a:pt x="1494" y="725"/>
                  </a:lnTo>
                  <a:lnTo>
                    <a:pt x="1489" y="731"/>
                  </a:lnTo>
                  <a:lnTo>
                    <a:pt x="1486" y="734"/>
                  </a:lnTo>
                  <a:lnTo>
                    <a:pt x="1491" y="740"/>
                  </a:lnTo>
                  <a:lnTo>
                    <a:pt x="1495" y="740"/>
                  </a:lnTo>
                  <a:lnTo>
                    <a:pt x="1497" y="748"/>
                  </a:lnTo>
                  <a:lnTo>
                    <a:pt x="1489" y="757"/>
                  </a:lnTo>
                  <a:lnTo>
                    <a:pt x="1480" y="759"/>
                  </a:lnTo>
                  <a:lnTo>
                    <a:pt x="1469" y="766"/>
                  </a:lnTo>
                  <a:lnTo>
                    <a:pt x="1466" y="769"/>
                  </a:lnTo>
                  <a:lnTo>
                    <a:pt x="1463" y="780"/>
                  </a:lnTo>
                  <a:lnTo>
                    <a:pt x="1457" y="789"/>
                  </a:lnTo>
                  <a:lnTo>
                    <a:pt x="1450" y="795"/>
                  </a:lnTo>
                  <a:lnTo>
                    <a:pt x="1437" y="795"/>
                  </a:lnTo>
                  <a:lnTo>
                    <a:pt x="1425" y="803"/>
                  </a:lnTo>
                  <a:lnTo>
                    <a:pt x="1407" y="810"/>
                  </a:lnTo>
                  <a:lnTo>
                    <a:pt x="1397" y="813"/>
                  </a:lnTo>
                  <a:lnTo>
                    <a:pt x="1389" y="818"/>
                  </a:lnTo>
                  <a:lnTo>
                    <a:pt x="1384" y="810"/>
                  </a:lnTo>
                  <a:lnTo>
                    <a:pt x="1381" y="813"/>
                  </a:lnTo>
                  <a:lnTo>
                    <a:pt x="1372" y="826"/>
                  </a:lnTo>
                  <a:lnTo>
                    <a:pt x="1366" y="836"/>
                  </a:lnTo>
                  <a:lnTo>
                    <a:pt x="1359" y="844"/>
                  </a:lnTo>
                  <a:lnTo>
                    <a:pt x="1352" y="848"/>
                  </a:lnTo>
                  <a:lnTo>
                    <a:pt x="1354" y="853"/>
                  </a:lnTo>
                  <a:lnTo>
                    <a:pt x="1366" y="870"/>
                  </a:lnTo>
                  <a:lnTo>
                    <a:pt x="1371" y="877"/>
                  </a:lnTo>
                  <a:lnTo>
                    <a:pt x="1369" y="908"/>
                  </a:lnTo>
                  <a:lnTo>
                    <a:pt x="1362" y="923"/>
                  </a:lnTo>
                  <a:lnTo>
                    <a:pt x="1360" y="929"/>
                  </a:lnTo>
                  <a:lnTo>
                    <a:pt x="1360" y="937"/>
                  </a:lnTo>
                  <a:lnTo>
                    <a:pt x="1356" y="940"/>
                  </a:lnTo>
                  <a:lnTo>
                    <a:pt x="1357" y="947"/>
                  </a:lnTo>
                  <a:lnTo>
                    <a:pt x="1371" y="956"/>
                  </a:lnTo>
                  <a:lnTo>
                    <a:pt x="1366" y="968"/>
                  </a:lnTo>
                  <a:lnTo>
                    <a:pt x="1362" y="975"/>
                  </a:lnTo>
                  <a:lnTo>
                    <a:pt x="1362" y="978"/>
                  </a:lnTo>
                  <a:lnTo>
                    <a:pt x="1351" y="985"/>
                  </a:lnTo>
                  <a:lnTo>
                    <a:pt x="1339" y="990"/>
                  </a:lnTo>
                  <a:lnTo>
                    <a:pt x="1334" y="994"/>
                  </a:lnTo>
                  <a:lnTo>
                    <a:pt x="1337" y="997"/>
                  </a:lnTo>
                  <a:lnTo>
                    <a:pt x="1333" y="1003"/>
                  </a:lnTo>
                  <a:lnTo>
                    <a:pt x="1325" y="1003"/>
                  </a:lnTo>
                  <a:lnTo>
                    <a:pt x="1327" y="1009"/>
                  </a:lnTo>
                  <a:lnTo>
                    <a:pt x="1321" y="1011"/>
                  </a:lnTo>
                  <a:lnTo>
                    <a:pt x="1319" y="1013"/>
                  </a:lnTo>
                  <a:lnTo>
                    <a:pt x="1310" y="1020"/>
                  </a:lnTo>
                  <a:lnTo>
                    <a:pt x="1302" y="1023"/>
                  </a:lnTo>
                  <a:lnTo>
                    <a:pt x="1289" y="1034"/>
                  </a:lnTo>
                  <a:lnTo>
                    <a:pt x="1280" y="1037"/>
                  </a:lnTo>
                  <a:lnTo>
                    <a:pt x="1274" y="1043"/>
                  </a:lnTo>
                  <a:lnTo>
                    <a:pt x="1272" y="1049"/>
                  </a:lnTo>
                  <a:lnTo>
                    <a:pt x="1254" y="1067"/>
                  </a:lnTo>
                  <a:lnTo>
                    <a:pt x="1252" y="1072"/>
                  </a:lnTo>
                  <a:lnTo>
                    <a:pt x="1240" y="1081"/>
                  </a:lnTo>
                  <a:lnTo>
                    <a:pt x="1236" y="1087"/>
                  </a:lnTo>
                  <a:lnTo>
                    <a:pt x="1227" y="1095"/>
                  </a:lnTo>
                  <a:lnTo>
                    <a:pt x="1225" y="1099"/>
                  </a:lnTo>
                  <a:lnTo>
                    <a:pt x="1217" y="1102"/>
                  </a:lnTo>
                  <a:lnTo>
                    <a:pt x="1199" y="1119"/>
                  </a:lnTo>
                  <a:lnTo>
                    <a:pt x="1198" y="1123"/>
                  </a:lnTo>
                  <a:lnTo>
                    <a:pt x="1192" y="1130"/>
                  </a:lnTo>
                  <a:lnTo>
                    <a:pt x="1216" y="1154"/>
                  </a:lnTo>
                  <a:lnTo>
                    <a:pt x="1216" y="1160"/>
                  </a:lnTo>
                  <a:lnTo>
                    <a:pt x="1210" y="1168"/>
                  </a:lnTo>
                  <a:lnTo>
                    <a:pt x="1207" y="1165"/>
                  </a:lnTo>
                  <a:lnTo>
                    <a:pt x="1195" y="1183"/>
                  </a:lnTo>
                  <a:lnTo>
                    <a:pt x="1187" y="1204"/>
                  </a:lnTo>
                  <a:lnTo>
                    <a:pt x="1173" y="1218"/>
                  </a:lnTo>
                  <a:lnTo>
                    <a:pt x="1175" y="1227"/>
                  </a:lnTo>
                  <a:lnTo>
                    <a:pt x="1183" y="1234"/>
                  </a:lnTo>
                  <a:lnTo>
                    <a:pt x="1176" y="1244"/>
                  </a:lnTo>
                  <a:lnTo>
                    <a:pt x="1170" y="1256"/>
                  </a:lnTo>
                  <a:lnTo>
                    <a:pt x="1169" y="1254"/>
                  </a:lnTo>
                  <a:lnTo>
                    <a:pt x="1164" y="1260"/>
                  </a:lnTo>
                  <a:lnTo>
                    <a:pt x="1157" y="1275"/>
                  </a:lnTo>
                  <a:lnTo>
                    <a:pt x="1146" y="1288"/>
                  </a:lnTo>
                  <a:lnTo>
                    <a:pt x="1134" y="1297"/>
                  </a:lnTo>
                  <a:lnTo>
                    <a:pt x="1129" y="1298"/>
                  </a:lnTo>
                  <a:lnTo>
                    <a:pt x="1125" y="1309"/>
                  </a:lnTo>
                  <a:lnTo>
                    <a:pt x="1120" y="1315"/>
                  </a:lnTo>
                  <a:lnTo>
                    <a:pt x="1108" y="1342"/>
                  </a:lnTo>
                  <a:lnTo>
                    <a:pt x="1099" y="1339"/>
                  </a:lnTo>
                  <a:lnTo>
                    <a:pt x="1098" y="1342"/>
                  </a:lnTo>
                  <a:lnTo>
                    <a:pt x="1095" y="1354"/>
                  </a:lnTo>
                  <a:lnTo>
                    <a:pt x="1091" y="1362"/>
                  </a:lnTo>
                  <a:lnTo>
                    <a:pt x="1084" y="1361"/>
                  </a:lnTo>
                  <a:lnTo>
                    <a:pt x="1081" y="1367"/>
                  </a:lnTo>
                  <a:lnTo>
                    <a:pt x="1073" y="1376"/>
                  </a:lnTo>
                  <a:lnTo>
                    <a:pt x="1070" y="1377"/>
                  </a:lnTo>
                  <a:lnTo>
                    <a:pt x="1067" y="1373"/>
                  </a:lnTo>
                  <a:lnTo>
                    <a:pt x="1061" y="1382"/>
                  </a:lnTo>
                  <a:lnTo>
                    <a:pt x="1047" y="1382"/>
                  </a:lnTo>
                  <a:lnTo>
                    <a:pt x="1014" y="1377"/>
                  </a:lnTo>
                  <a:lnTo>
                    <a:pt x="1006" y="1380"/>
                  </a:lnTo>
                  <a:lnTo>
                    <a:pt x="1002" y="1379"/>
                  </a:lnTo>
                  <a:lnTo>
                    <a:pt x="993" y="1385"/>
                  </a:lnTo>
                  <a:lnTo>
                    <a:pt x="987" y="1367"/>
                  </a:lnTo>
                  <a:lnTo>
                    <a:pt x="988" y="1359"/>
                  </a:lnTo>
                  <a:lnTo>
                    <a:pt x="985" y="1347"/>
                  </a:lnTo>
                  <a:lnTo>
                    <a:pt x="970" y="1345"/>
                  </a:lnTo>
                  <a:lnTo>
                    <a:pt x="969" y="1342"/>
                  </a:lnTo>
                  <a:lnTo>
                    <a:pt x="961" y="1336"/>
                  </a:lnTo>
                  <a:lnTo>
                    <a:pt x="952" y="1336"/>
                  </a:lnTo>
                  <a:lnTo>
                    <a:pt x="947" y="1336"/>
                  </a:lnTo>
                  <a:lnTo>
                    <a:pt x="950" y="1329"/>
                  </a:lnTo>
                  <a:lnTo>
                    <a:pt x="949" y="1324"/>
                  </a:lnTo>
                  <a:lnTo>
                    <a:pt x="946" y="1320"/>
                  </a:lnTo>
                  <a:lnTo>
                    <a:pt x="943" y="1327"/>
                  </a:lnTo>
                  <a:lnTo>
                    <a:pt x="940" y="1332"/>
                  </a:lnTo>
                  <a:lnTo>
                    <a:pt x="934" y="1333"/>
                  </a:lnTo>
                  <a:lnTo>
                    <a:pt x="929" y="1336"/>
                  </a:lnTo>
                  <a:lnTo>
                    <a:pt x="926" y="1348"/>
                  </a:lnTo>
                  <a:lnTo>
                    <a:pt x="922" y="1359"/>
                  </a:lnTo>
                  <a:lnTo>
                    <a:pt x="917" y="1362"/>
                  </a:lnTo>
                  <a:lnTo>
                    <a:pt x="912" y="1361"/>
                  </a:lnTo>
                  <a:lnTo>
                    <a:pt x="905" y="1362"/>
                  </a:lnTo>
                  <a:lnTo>
                    <a:pt x="902" y="1370"/>
                  </a:lnTo>
                  <a:lnTo>
                    <a:pt x="893" y="1380"/>
                  </a:lnTo>
                  <a:lnTo>
                    <a:pt x="876" y="1385"/>
                  </a:lnTo>
                  <a:lnTo>
                    <a:pt x="870" y="1382"/>
                  </a:lnTo>
                  <a:lnTo>
                    <a:pt x="864" y="1382"/>
                  </a:lnTo>
                  <a:lnTo>
                    <a:pt x="856" y="1386"/>
                  </a:lnTo>
                  <a:lnTo>
                    <a:pt x="855" y="1380"/>
                  </a:lnTo>
                  <a:lnTo>
                    <a:pt x="847" y="1377"/>
                  </a:lnTo>
                  <a:lnTo>
                    <a:pt x="849" y="1365"/>
                  </a:lnTo>
                  <a:lnTo>
                    <a:pt x="852" y="1364"/>
                  </a:lnTo>
                  <a:lnTo>
                    <a:pt x="856" y="1345"/>
                  </a:lnTo>
                  <a:lnTo>
                    <a:pt x="852" y="1345"/>
                  </a:lnTo>
                  <a:lnTo>
                    <a:pt x="850" y="1339"/>
                  </a:lnTo>
                  <a:lnTo>
                    <a:pt x="844" y="1344"/>
                  </a:lnTo>
                  <a:lnTo>
                    <a:pt x="840" y="1344"/>
                  </a:lnTo>
                  <a:lnTo>
                    <a:pt x="835" y="1347"/>
                  </a:lnTo>
                  <a:lnTo>
                    <a:pt x="832" y="1333"/>
                  </a:lnTo>
                  <a:lnTo>
                    <a:pt x="827" y="1321"/>
                  </a:lnTo>
                  <a:lnTo>
                    <a:pt x="824" y="1324"/>
                  </a:lnTo>
                  <a:lnTo>
                    <a:pt x="823" y="1345"/>
                  </a:lnTo>
                  <a:lnTo>
                    <a:pt x="821" y="1351"/>
                  </a:lnTo>
                  <a:lnTo>
                    <a:pt x="818" y="1348"/>
                  </a:lnTo>
                  <a:lnTo>
                    <a:pt x="817" y="1336"/>
                  </a:lnTo>
                  <a:lnTo>
                    <a:pt x="815" y="1333"/>
                  </a:lnTo>
                  <a:lnTo>
                    <a:pt x="815" y="1329"/>
                  </a:lnTo>
                  <a:lnTo>
                    <a:pt x="811" y="1327"/>
                  </a:lnTo>
                  <a:lnTo>
                    <a:pt x="803" y="1324"/>
                  </a:lnTo>
                  <a:lnTo>
                    <a:pt x="800" y="1320"/>
                  </a:lnTo>
                  <a:lnTo>
                    <a:pt x="802" y="1309"/>
                  </a:lnTo>
                  <a:lnTo>
                    <a:pt x="794" y="1306"/>
                  </a:lnTo>
                  <a:lnTo>
                    <a:pt x="796" y="1303"/>
                  </a:lnTo>
                  <a:lnTo>
                    <a:pt x="800" y="1297"/>
                  </a:lnTo>
                  <a:lnTo>
                    <a:pt x="796" y="1291"/>
                  </a:lnTo>
                  <a:lnTo>
                    <a:pt x="788" y="1288"/>
                  </a:lnTo>
                  <a:lnTo>
                    <a:pt x="788" y="1285"/>
                  </a:lnTo>
                  <a:lnTo>
                    <a:pt x="780" y="1280"/>
                  </a:lnTo>
                  <a:lnTo>
                    <a:pt x="771" y="1280"/>
                  </a:lnTo>
                  <a:lnTo>
                    <a:pt x="764" y="1275"/>
                  </a:lnTo>
                  <a:lnTo>
                    <a:pt x="767" y="1269"/>
                  </a:lnTo>
                  <a:lnTo>
                    <a:pt x="764" y="1269"/>
                  </a:lnTo>
                  <a:lnTo>
                    <a:pt x="764" y="1263"/>
                  </a:lnTo>
                  <a:lnTo>
                    <a:pt x="770" y="1260"/>
                  </a:lnTo>
                  <a:lnTo>
                    <a:pt x="767" y="1247"/>
                  </a:lnTo>
                  <a:lnTo>
                    <a:pt x="764" y="1247"/>
                  </a:lnTo>
                  <a:lnTo>
                    <a:pt x="762" y="1248"/>
                  </a:lnTo>
                  <a:lnTo>
                    <a:pt x="755" y="1244"/>
                  </a:lnTo>
                  <a:lnTo>
                    <a:pt x="750" y="1248"/>
                  </a:lnTo>
                  <a:lnTo>
                    <a:pt x="744" y="1245"/>
                  </a:lnTo>
                  <a:lnTo>
                    <a:pt x="730" y="1237"/>
                  </a:lnTo>
                  <a:lnTo>
                    <a:pt x="724" y="1239"/>
                  </a:lnTo>
                  <a:lnTo>
                    <a:pt x="718" y="1230"/>
                  </a:lnTo>
                  <a:lnTo>
                    <a:pt x="712" y="1230"/>
                  </a:lnTo>
                  <a:lnTo>
                    <a:pt x="708" y="1216"/>
                  </a:lnTo>
                  <a:lnTo>
                    <a:pt x="706" y="1203"/>
                  </a:lnTo>
                  <a:lnTo>
                    <a:pt x="700" y="1199"/>
                  </a:lnTo>
                  <a:lnTo>
                    <a:pt x="694" y="1199"/>
                  </a:lnTo>
                  <a:lnTo>
                    <a:pt x="685" y="1193"/>
                  </a:lnTo>
                  <a:lnTo>
                    <a:pt x="685" y="1204"/>
                  </a:lnTo>
                  <a:lnTo>
                    <a:pt x="680" y="1201"/>
                  </a:lnTo>
                  <a:lnTo>
                    <a:pt x="668" y="1199"/>
                  </a:lnTo>
                  <a:lnTo>
                    <a:pt x="668" y="1206"/>
                  </a:lnTo>
                  <a:lnTo>
                    <a:pt x="657" y="1210"/>
                  </a:lnTo>
                  <a:lnTo>
                    <a:pt x="654" y="1215"/>
                  </a:lnTo>
                  <a:lnTo>
                    <a:pt x="647" y="1209"/>
                  </a:lnTo>
                  <a:lnTo>
                    <a:pt x="642" y="1215"/>
                  </a:lnTo>
                  <a:lnTo>
                    <a:pt x="635" y="1219"/>
                  </a:lnTo>
                  <a:lnTo>
                    <a:pt x="626" y="1221"/>
                  </a:lnTo>
                  <a:lnTo>
                    <a:pt x="618" y="1215"/>
                  </a:lnTo>
                  <a:lnTo>
                    <a:pt x="610" y="1213"/>
                  </a:lnTo>
                  <a:lnTo>
                    <a:pt x="603" y="1209"/>
                  </a:lnTo>
                  <a:lnTo>
                    <a:pt x="601" y="1199"/>
                  </a:lnTo>
                  <a:lnTo>
                    <a:pt x="598" y="1201"/>
                  </a:lnTo>
                  <a:lnTo>
                    <a:pt x="585" y="1198"/>
                  </a:lnTo>
                  <a:lnTo>
                    <a:pt x="577" y="1199"/>
                  </a:lnTo>
                  <a:lnTo>
                    <a:pt x="576" y="1203"/>
                  </a:lnTo>
                  <a:lnTo>
                    <a:pt x="571" y="1206"/>
                  </a:lnTo>
                  <a:lnTo>
                    <a:pt x="566" y="1206"/>
                  </a:lnTo>
                  <a:lnTo>
                    <a:pt x="566" y="1201"/>
                  </a:lnTo>
                  <a:lnTo>
                    <a:pt x="560" y="1199"/>
                  </a:lnTo>
                  <a:lnTo>
                    <a:pt x="560" y="1199"/>
                  </a:lnTo>
                  <a:lnTo>
                    <a:pt x="557" y="1212"/>
                  </a:lnTo>
                  <a:lnTo>
                    <a:pt x="551" y="1219"/>
                  </a:lnTo>
                  <a:lnTo>
                    <a:pt x="550" y="1225"/>
                  </a:lnTo>
                  <a:lnTo>
                    <a:pt x="550" y="1225"/>
                  </a:lnTo>
                  <a:lnTo>
                    <a:pt x="551" y="1239"/>
                  </a:lnTo>
                  <a:lnTo>
                    <a:pt x="550" y="1242"/>
                  </a:lnTo>
                  <a:lnTo>
                    <a:pt x="539" y="1253"/>
                  </a:lnTo>
                  <a:lnTo>
                    <a:pt x="539" y="1259"/>
                  </a:lnTo>
                  <a:lnTo>
                    <a:pt x="539" y="1266"/>
                  </a:lnTo>
                  <a:lnTo>
                    <a:pt x="538" y="1275"/>
                  </a:lnTo>
                  <a:lnTo>
                    <a:pt x="538" y="1286"/>
                  </a:lnTo>
                  <a:lnTo>
                    <a:pt x="538" y="1286"/>
                  </a:lnTo>
                  <a:lnTo>
                    <a:pt x="522" y="1313"/>
                  </a:lnTo>
                  <a:lnTo>
                    <a:pt x="518" y="1327"/>
                  </a:lnTo>
                  <a:lnTo>
                    <a:pt x="519" y="1333"/>
                  </a:lnTo>
                  <a:lnTo>
                    <a:pt x="519" y="1347"/>
                  </a:lnTo>
                  <a:lnTo>
                    <a:pt x="510" y="1368"/>
                  </a:lnTo>
                  <a:lnTo>
                    <a:pt x="506" y="1386"/>
                  </a:lnTo>
                  <a:lnTo>
                    <a:pt x="501" y="1394"/>
                  </a:lnTo>
                  <a:lnTo>
                    <a:pt x="498" y="1399"/>
                  </a:lnTo>
                  <a:lnTo>
                    <a:pt x="497" y="1417"/>
                  </a:lnTo>
                  <a:lnTo>
                    <a:pt x="494" y="1423"/>
                  </a:lnTo>
                  <a:lnTo>
                    <a:pt x="491" y="1430"/>
                  </a:lnTo>
                  <a:lnTo>
                    <a:pt x="489" y="1440"/>
                  </a:lnTo>
                  <a:lnTo>
                    <a:pt x="489" y="1446"/>
                  </a:lnTo>
                  <a:lnTo>
                    <a:pt x="483" y="1455"/>
                  </a:lnTo>
                  <a:lnTo>
                    <a:pt x="483" y="1464"/>
                  </a:lnTo>
                  <a:lnTo>
                    <a:pt x="480" y="1464"/>
                  </a:lnTo>
                  <a:lnTo>
                    <a:pt x="474" y="1465"/>
                  </a:lnTo>
                  <a:lnTo>
                    <a:pt x="468" y="1468"/>
                  </a:lnTo>
                  <a:lnTo>
                    <a:pt x="454" y="1464"/>
                  </a:lnTo>
                  <a:lnTo>
                    <a:pt x="453" y="1459"/>
                  </a:lnTo>
                  <a:lnTo>
                    <a:pt x="451" y="1449"/>
                  </a:lnTo>
                  <a:lnTo>
                    <a:pt x="454" y="1440"/>
                  </a:lnTo>
                  <a:lnTo>
                    <a:pt x="459" y="1437"/>
                  </a:lnTo>
                  <a:lnTo>
                    <a:pt x="454" y="1432"/>
                  </a:lnTo>
                  <a:lnTo>
                    <a:pt x="450" y="1430"/>
                  </a:lnTo>
                  <a:lnTo>
                    <a:pt x="450" y="1424"/>
                  </a:lnTo>
                  <a:lnTo>
                    <a:pt x="457" y="1426"/>
                  </a:lnTo>
                  <a:lnTo>
                    <a:pt x="459" y="1421"/>
                  </a:lnTo>
                  <a:lnTo>
                    <a:pt x="450" y="1412"/>
                  </a:lnTo>
                  <a:lnTo>
                    <a:pt x="443" y="1409"/>
                  </a:lnTo>
                  <a:lnTo>
                    <a:pt x="437" y="1406"/>
                  </a:lnTo>
                  <a:lnTo>
                    <a:pt x="433" y="1409"/>
                  </a:lnTo>
                  <a:lnTo>
                    <a:pt x="428" y="1402"/>
                  </a:lnTo>
                  <a:lnTo>
                    <a:pt x="427" y="1394"/>
                  </a:lnTo>
                  <a:lnTo>
                    <a:pt x="431" y="1396"/>
                  </a:lnTo>
                  <a:lnTo>
                    <a:pt x="436" y="1391"/>
                  </a:lnTo>
                  <a:lnTo>
                    <a:pt x="439" y="1394"/>
                  </a:lnTo>
                  <a:lnTo>
                    <a:pt x="442" y="1392"/>
                  </a:lnTo>
                  <a:lnTo>
                    <a:pt x="443" y="1386"/>
                  </a:lnTo>
                  <a:lnTo>
                    <a:pt x="442" y="1380"/>
                  </a:lnTo>
                  <a:lnTo>
                    <a:pt x="439" y="1379"/>
                  </a:lnTo>
                  <a:lnTo>
                    <a:pt x="434" y="1373"/>
                  </a:lnTo>
                  <a:lnTo>
                    <a:pt x="434" y="1367"/>
                  </a:lnTo>
                  <a:lnTo>
                    <a:pt x="428" y="1367"/>
                  </a:lnTo>
                  <a:lnTo>
                    <a:pt x="418" y="1373"/>
                  </a:lnTo>
                  <a:lnTo>
                    <a:pt x="412" y="1367"/>
                  </a:lnTo>
                  <a:lnTo>
                    <a:pt x="406" y="1368"/>
                  </a:lnTo>
                  <a:lnTo>
                    <a:pt x="403" y="1370"/>
                  </a:lnTo>
                  <a:lnTo>
                    <a:pt x="403" y="1377"/>
                  </a:lnTo>
                  <a:lnTo>
                    <a:pt x="398" y="1379"/>
                  </a:lnTo>
                  <a:lnTo>
                    <a:pt x="393" y="1385"/>
                  </a:lnTo>
                  <a:lnTo>
                    <a:pt x="396" y="1394"/>
                  </a:lnTo>
                  <a:lnTo>
                    <a:pt x="393" y="1397"/>
                  </a:lnTo>
                  <a:lnTo>
                    <a:pt x="384" y="1396"/>
                  </a:lnTo>
                  <a:lnTo>
                    <a:pt x="380" y="1396"/>
                  </a:lnTo>
                  <a:lnTo>
                    <a:pt x="369" y="1389"/>
                  </a:lnTo>
                  <a:lnTo>
                    <a:pt x="369" y="1379"/>
                  </a:lnTo>
                  <a:lnTo>
                    <a:pt x="368" y="1376"/>
                  </a:lnTo>
                  <a:lnTo>
                    <a:pt x="360" y="1376"/>
                  </a:lnTo>
                  <a:lnTo>
                    <a:pt x="355" y="1383"/>
                  </a:lnTo>
                  <a:lnTo>
                    <a:pt x="355" y="1391"/>
                  </a:lnTo>
                  <a:lnTo>
                    <a:pt x="351" y="1394"/>
                  </a:lnTo>
                  <a:lnTo>
                    <a:pt x="342" y="1394"/>
                  </a:lnTo>
                  <a:lnTo>
                    <a:pt x="333" y="1397"/>
                  </a:lnTo>
                  <a:lnTo>
                    <a:pt x="330" y="1391"/>
                  </a:lnTo>
                  <a:lnTo>
                    <a:pt x="325" y="1386"/>
                  </a:lnTo>
                  <a:lnTo>
                    <a:pt x="324" y="1380"/>
                  </a:lnTo>
                  <a:lnTo>
                    <a:pt x="319" y="1383"/>
                  </a:lnTo>
                  <a:lnTo>
                    <a:pt x="314" y="1382"/>
                  </a:lnTo>
                  <a:lnTo>
                    <a:pt x="307" y="1374"/>
                  </a:lnTo>
                  <a:lnTo>
                    <a:pt x="298" y="1377"/>
                  </a:lnTo>
                  <a:lnTo>
                    <a:pt x="296" y="1373"/>
                  </a:lnTo>
                  <a:lnTo>
                    <a:pt x="290" y="1370"/>
                  </a:lnTo>
                  <a:lnTo>
                    <a:pt x="287" y="1376"/>
                  </a:lnTo>
                  <a:lnTo>
                    <a:pt x="278" y="1376"/>
                  </a:lnTo>
                  <a:lnTo>
                    <a:pt x="280" y="1379"/>
                  </a:lnTo>
                  <a:lnTo>
                    <a:pt x="275" y="1385"/>
                  </a:lnTo>
                  <a:lnTo>
                    <a:pt x="274" y="1392"/>
                  </a:lnTo>
                  <a:lnTo>
                    <a:pt x="275" y="1399"/>
                  </a:lnTo>
                  <a:lnTo>
                    <a:pt x="270" y="1405"/>
                  </a:lnTo>
                  <a:lnTo>
                    <a:pt x="272" y="1411"/>
                  </a:lnTo>
                  <a:lnTo>
                    <a:pt x="270" y="1414"/>
                  </a:lnTo>
                  <a:lnTo>
                    <a:pt x="269" y="1414"/>
                  </a:lnTo>
                  <a:lnTo>
                    <a:pt x="272" y="1423"/>
                  </a:lnTo>
                  <a:lnTo>
                    <a:pt x="269" y="1424"/>
                  </a:lnTo>
                  <a:lnTo>
                    <a:pt x="269" y="1430"/>
                  </a:lnTo>
                  <a:lnTo>
                    <a:pt x="270" y="1440"/>
                  </a:lnTo>
                  <a:lnTo>
                    <a:pt x="263" y="1441"/>
                  </a:lnTo>
                  <a:lnTo>
                    <a:pt x="263" y="1447"/>
                  </a:lnTo>
                  <a:lnTo>
                    <a:pt x="257" y="1450"/>
                  </a:lnTo>
                  <a:lnTo>
                    <a:pt x="263" y="1461"/>
                  </a:lnTo>
                  <a:lnTo>
                    <a:pt x="261" y="1462"/>
                  </a:lnTo>
                  <a:lnTo>
                    <a:pt x="257" y="1465"/>
                  </a:lnTo>
                  <a:lnTo>
                    <a:pt x="248" y="1461"/>
                  </a:lnTo>
                  <a:lnTo>
                    <a:pt x="243" y="1465"/>
                  </a:lnTo>
                  <a:lnTo>
                    <a:pt x="237" y="1462"/>
                  </a:lnTo>
                  <a:lnTo>
                    <a:pt x="239" y="1465"/>
                  </a:lnTo>
                  <a:lnTo>
                    <a:pt x="230" y="1473"/>
                  </a:lnTo>
                  <a:lnTo>
                    <a:pt x="225" y="1472"/>
                  </a:lnTo>
                  <a:lnTo>
                    <a:pt x="217" y="1475"/>
                  </a:lnTo>
                  <a:lnTo>
                    <a:pt x="216" y="1482"/>
                  </a:lnTo>
                  <a:lnTo>
                    <a:pt x="214" y="1485"/>
                  </a:lnTo>
                  <a:lnTo>
                    <a:pt x="196" y="1485"/>
                  </a:lnTo>
                  <a:lnTo>
                    <a:pt x="196" y="1478"/>
                  </a:lnTo>
                  <a:lnTo>
                    <a:pt x="204" y="1472"/>
                  </a:lnTo>
                  <a:lnTo>
                    <a:pt x="201" y="1464"/>
                  </a:lnTo>
                  <a:lnTo>
                    <a:pt x="192" y="1461"/>
                  </a:lnTo>
                  <a:lnTo>
                    <a:pt x="189" y="1467"/>
                  </a:lnTo>
                  <a:lnTo>
                    <a:pt x="184" y="1468"/>
                  </a:lnTo>
                  <a:lnTo>
                    <a:pt x="182" y="1470"/>
                  </a:lnTo>
                  <a:lnTo>
                    <a:pt x="179" y="1464"/>
                  </a:lnTo>
                  <a:lnTo>
                    <a:pt x="173" y="1456"/>
                  </a:lnTo>
                  <a:lnTo>
                    <a:pt x="161" y="1461"/>
                  </a:lnTo>
                  <a:lnTo>
                    <a:pt x="161" y="1468"/>
                  </a:lnTo>
                  <a:lnTo>
                    <a:pt x="163" y="1472"/>
                  </a:lnTo>
                  <a:lnTo>
                    <a:pt x="151" y="1473"/>
                  </a:lnTo>
                  <a:lnTo>
                    <a:pt x="132" y="1470"/>
                  </a:lnTo>
                  <a:lnTo>
                    <a:pt x="132" y="1470"/>
                  </a:lnTo>
                  <a:lnTo>
                    <a:pt x="132" y="1468"/>
                  </a:lnTo>
                  <a:lnTo>
                    <a:pt x="126" y="1464"/>
                  </a:lnTo>
                  <a:lnTo>
                    <a:pt x="117" y="1455"/>
                  </a:lnTo>
                  <a:lnTo>
                    <a:pt x="111" y="1458"/>
                  </a:lnTo>
                  <a:lnTo>
                    <a:pt x="105" y="1459"/>
                  </a:lnTo>
                  <a:lnTo>
                    <a:pt x="97" y="1464"/>
                  </a:lnTo>
                  <a:lnTo>
                    <a:pt x="93" y="1462"/>
                  </a:lnTo>
                  <a:lnTo>
                    <a:pt x="87" y="1468"/>
                  </a:lnTo>
                  <a:lnTo>
                    <a:pt x="78" y="1476"/>
                  </a:lnTo>
                  <a:lnTo>
                    <a:pt x="63" y="1476"/>
                  </a:lnTo>
                  <a:lnTo>
                    <a:pt x="57" y="1475"/>
                  </a:lnTo>
                  <a:lnTo>
                    <a:pt x="55" y="1478"/>
                  </a:lnTo>
                  <a:lnTo>
                    <a:pt x="49" y="1472"/>
                  </a:lnTo>
                  <a:lnTo>
                    <a:pt x="49" y="1464"/>
                  </a:lnTo>
                  <a:lnTo>
                    <a:pt x="46" y="1464"/>
                  </a:lnTo>
                  <a:lnTo>
                    <a:pt x="46" y="1452"/>
                  </a:lnTo>
                  <a:lnTo>
                    <a:pt x="41" y="1452"/>
                  </a:lnTo>
                  <a:lnTo>
                    <a:pt x="25" y="1449"/>
                  </a:lnTo>
                  <a:lnTo>
                    <a:pt x="17" y="1452"/>
                  </a:lnTo>
                  <a:lnTo>
                    <a:pt x="11" y="1449"/>
                  </a:lnTo>
                  <a:lnTo>
                    <a:pt x="5" y="1446"/>
                  </a:lnTo>
                  <a:lnTo>
                    <a:pt x="0" y="1443"/>
                  </a:lnTo>
                  <a:lnTo>
                    <a:pt x="5" y="1434"/>
                  </a:lnTo>
                  <a:lnTo>
                    <a:pt x="3" y="1429"/>
                  </a:lnTo>
                  <a:lnTo>
                    <a:pt x="8" y="1424"/>
                  </a:lnTo>
                  <a:lnTo>
                    <a:pt x="11" y="1417"/>
                  </a:lnTo>
                  <a:lnTo>
                    <a:pt x="8" y="1412"/>
                  </a:lnTo>
                  <a:lnTo>
                    <a:pt x="11" y="1406"/>
                  </a:lnTo>
                  <a:lnTo>
                    <a:pt x="8" y="1399"/>
                  </a:lnTo>
                  <a:lnTo>
                    <a:pt x="5" y="1396"/>
                  </a:lnTo>
                  <a:lnTo>
                    <a:pt x="0" y="1388"/>
                  </a:lnTo>
                  <a:lnTo>
                    <a:pt x="3" y="1382"/>
                  </a:lnTo>
                  <a:lnTo>
                    <a:pt x="14" y="1379"/>
                  </a:lnTo>
                  <a:lnTo>
                    <a:pt x="22" y="1379"/>
                  </a:lnTo>
                  <a:lnTo>
                    <a:pt x="29" y="1376"/>
                  </a:lnTo>
                  <a:lnTo>
                    <a:pt x="31" y="1373"/>
                  </a:lnTo>
                  <a:lnTo>
                    <a:pt x="32" y="1365"/>
                  </a:lnTo>
                  <a:lnTo>
                    <a:pt x="31" y="1359"/>
                  </a:lnTo>
                  <a:lnTo>
                    <a:pt x="37" y="1361"/>
                  </a:lnTo>
                  <a:lnTo>
                    <a:pt x="43" y="1359"/>
                  </a:lnTo>
                  <a:lnTo>
                    <a:pt x="50" y="1361"/>
                  </a:lnTo>
                  <a:lnTo>
                    <a:pt x="61" y="1354"/>
                  </a:lnTo>
                  <a:lnTo>
                    <a:pt x="57" y="1354"/>
                  </a:lnTo>
                  <a:lnTo>
                    <a:pt x="50" y="1353"/>
                  </a:lnTo>
                  <a:lnTo>
                    <a:pt x="53" y="1341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0" name="Freeform 6939">
              <a:extLst>
                <a:ext uri="{FF2B5EF4-FFF2-40B4-BE49-F238E27FC236}">
                  <a16:creationId xmlns:a16="http://schemas.microsoft.com/office/drawing/2014/main" id="{4A053E31-78B8-6C49-2466-9C9F1AD50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054"/>
              <a:ext cx="459" cy="801"/>
            </a:xfrm>
            <a:custGeom>
              <a:avLst/>
              <a:gdLst>
                <a:gd name="T0" fmla="*/ 620 w 920"/>
                <a:gd name="T1" fmla="*/ 1539 h 1602"/>
                <a:gd name="T2" fmla="*/ 597 w 920"/>
                <a:gd name="T3" fmla="*/ 1498 h 1602"/>
                <a:gd name="T4" fmla="*/ 554 w 920"/>
                <a:gd name="T5" fmla="*/ 1491 h 1602"/>
                <a:gd name="T6" fmla="*/ 538 w 920"/>
                <a:gd name="T7" fmla="*/ 1462 h 1602"/>
                <a:gd name="T8" fmla="*/ 495 w 920"/>
                <a:gd name="T9" fmla="*/ 1451 h 1602"/>
                <a:gd name="T10" fmla="*/ 478 w 920"/>
                <a:gd name="T11" fmla="*/ 1403 h 1602"/>
                <a:gd name="T12" fmla="*/ 456 w 920"/>
                <a:gd name="T13" fmla="*/ 1357 h 1602"/>
                <a:gd name="T14" fmla="*/ 422 w 920"/>
                <a:gd name="T15" fmla="*/ 1304 h 1602"/>
                <a:gd name="T16" fmla="*/ 392 w 920"/>
                <a:gd name="T17" fmla="*/ 1289 h 1602"/>
                <a:gd name="T18" fmla="*/ 375 w 920"/>
                <a:gd name="T19" fmla="*/ 1308 h 1602"/>
                <a:gd name="T20" fmla="*/ 359 w 920"/>
                <a:gd name="T21" fmla="*/ 1339 h 1602"/>
                <a:gd name="T22" fmla="*/ 321 w 920"/>
                <a:gd name="T23" fmla="*/ 1350 h 1602"/>
                <a:gd name="T24" fmla="*/ 292 w 920"/>
                <a:gd name="T25" fmla="*/ 1316 h 1602"/>
                <a:gd name="T26" fmla="*/ 243 w 920"/>
                <a:gd name="T27" fmla="*/ 1315 h 1602"/>
                <a:gd name="T28" fmla="*/ 170 w 920"/>
                <a:gd name="T29" fmla="*/ 1334 h 1602"/>
                <a:gd name="T30" fmla="*/ 99 w 920"/>
                <a:gd name="T31" fmla="*/ 1254 h 1602"/>
                <a:gd name="T32" fmla="*/ 119 w 920"/>
                <a:gd name="T33" fmla="*/ 1191 h 1602"/>
                <a:gd name="T34" fmla="*/ 120 w 920"/>
                <a:gd name="T35" fmla="*/ 1122 h 1602"/>
                <a:gd name="T36" fmla="*/ 94 w 920"/>
                <a:gd name="T37" fmla="*/ 1044 h 1602"/>
                <a:gd name="T38" fmla="*/ 91 w 920"/>
                <a:gd name="T39" fmla="*/ 971 h 1602"/>
                <a:gd name="T40" fmla="*/ 49 w 920"/>
                <a:gd name="T41" fmla="*/ 869 h 1602"/>
                <a:gd name="T42" fmla="*/ 16 w 920"/>
                <a:gd name="T43" fmla="*/ 822 h 1602"/>
                <a:gd name="T44" fmla="*/ 40 w 920"/>
                <a:gd name="T45" fmla="*/ 734 h 1602"/>
                <a:gd name="T46" fmla="*/ 16 w 920"/>
                <a:gd name="T47" fmla="*/ 667 h 1602"/>
                <a:gd name="T48" fmla="*/ 64 w 920"/>
                <a:gd name="T49" fmla="*/ 646 h 1602"/>
                <a:gd name="T50" fmla="*/ 52 w 920"/>
                <a:gd name="T51" fmla="*/ 582 h 1602"/>
                <a:gd name="T52" fmla="*/ 9 w 920"/>
                <a:gd name="T53" fmla="*/ 538 h 1602"/>
                <a:gd name="T54" fmla="*/ 37 w 920"/>
                <a:gd name="T55" fmla="*/ 492 h 1602"/>
                <a:gd name="T56" fmla="*/ 94 w 920"/>
                <a:gd name="T57" fmla="*/ 479 h 1602"/>
                <a:gd name="T58" fmla="*/ 94 w 920"/>
                <a:gd name="T59" fmla="*/ 421 h 1602"/>
                <a:gd name="T60" fmla="*/ 102 w 920"/>
                <a:gd name="T61" fmla="*/ 384 h 1602"/>
                <a:gd name="T62" fmla="*/ 141 w 920"/>
                <a:gd name="T63" fmla="*/ 340 h 1602"/>
                <a:gd name="T64" fmla="*/ 148 w 920"/>
                <a:gd name="T65" fmla="*/ 287 h 1602"/>
                <a:gd name="T66" fmla="*/ 108 w 920"/>
                <a:gd name="T67" fmla="*/ 243 h 1602"/>
                <a:gd name="T68" fmla="*/ 84 w 920"/>
                <a:gd name="T69" fmla="*/ 199 h 1602"/>
                <a:gd name="T70" fmla="*/ 67 w 920"/>
                <a:gd name="T71" fmla="*/ 160 h 1602"/>
                <a:gd name="T72" fmla="*/ 104 w 920"/>
                <a:gd name="T73" fmla="*/ 106 h 1602"/>
                <a:gd name="T74" fmla="*/ 101 w 920"/>
                <a:gd name="T75" fmla="*/ 44 h 1602"/>
                <a:gd name="T76" fmla="*/ 143 w 920"/>
                <a:gd name="T77" fmla="*/ 26 h 1602"/>
                <a:gd name="T78" fmla="*/ 199 w 920"/>
                <a:gd name="T79" fmla="*/ 23 h 1602"/>
                <a:gd name="T80" fmla="*/ 254 w 920"/>
                <a:gd name="T81" fmla="*/ 21 h 1602"/>
                <a:gd name="T82" fmla="*/ 281 w 920"/>
                <a:gd name="T83" fmla="*/ 0 h 1602"/>
                <a:gd name="T84" fmla="*/ 322 w 920"/>
                <a:gd name="T85" fmla="*/ 18 h 1602"/>
                <a:gd name="T86" fmla="*/ 365 w 920"/>
                <a:gd name="T87" fmla="*/ 62 h 1602"/>
                <a:gd name="T88" fmla="*/ 403 w 920"/>
                <a:gd name="T89" fmla="*/ 99 h 1602"/>
                <a:gd name="T90" fmla="*/ 403 w 920"/>
                <a:gd name="T91" fmla="*/ 138 h 1602"/>
                <a:gd name="T92" fmla="*/ 427 w 920"/>
                <a:gd name="T93" fmla="*/ 187 h 1602"/>
                <a:gd name="T94" fmla="*/ 471 w 920"/>
                <a:gd name="T95" fmla="*/ 179 h 1602"/>
                <a:gd name="T96" fmla="*/ 483 w 920"/>
                <a:gd name="T97" fmla="*/ 207 h 1602"/>
                <a:gd name="T98" fmla="*/ 513 w 920"/>
                <a:gd name="T99" fmla="*/ 260 h 1602"/>
                <a:gd name="T100" fmla="*/ 538 w 920"/>
                <a:gd name="T101" fmla="*/ 307 h 1602"/>
                <a:gd name="T102" fmla="*/ 544 w 920"/>
                <a:gd name="T103" fmla="*/ 327 h 1602"/>
                <a:gd name="T104" fmla="*/ 551 w 920"/>
                <a:gd name="T105" fmla="*/ 365 h 1602"/>
                <a:gd name="T106" fmla="*/ 597 w 920"/>
                <a:gd name="T107" fmla="*/ 363 h 1602"/>
                <a:gd name="T108" fmla="*/ 638 w 920"/>
                <a:gd name="T109" fmla="*/ 351 h 1602"/>
                <a:gd name="T110" fmla="*/ 680 w 920"/>
                <a:gd name="T111" fmla="*/ 357 h 1602"/>
                <a:gd name="T112" fmla="*/ 708 w 920"/>
                <a:gd name="T113" fmla="*/ 333 h 1602"/>
                <a:gd name="T114" fmla="*/ 759 w 920"/>
                <a:gd name="T115" fmla="*/ 365 h 1602"/>
                <a:gd name="T116" fmla="*/ 802 w 920"/>
                <a:gd name="T117" fmla="*/ 336 h 1602"/>
                <a:gd name="T118" fmla="*/ 864 w 920"/>
                <a:gd name="T119" fmla="*/ 330 h 1602"/>
                <a:gd name="T120" fmla="*/ 893 w 920"/>
                <a:gd name="T121" fmla="*/ 301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20" h="1602">
                  <a:moveTo>
                    <a:pt x="616" y="1602"/>
                  </a:moveTo>
                  <a:lnTo>
                    <a:pt x="615" y="1597"/>
                  </a:lnTo>
                  <a:lnTo>
                    <a:pt x="616" y="1582"/>
                  </a:lnTo>
                  <a:lnTo>
                    <a:pt x="613" y="1576"/>
                  </a:lnTo>
                  <a:lnTo>
                    <a:pt x="609" y="1561"/>
                  </a:lnTo>
                  <a:lnTo>
                    <a:pt x="615" y="1552"/>
                  </a:lnTo>
                  <a:lnTo>
                    <a:pt x="613" y="1546"/>
                  </a:lnTo>
                  <a:lnTo>
                    <a:pt x="613" y="1543"/>
                  </a:lnTo>
                  <a:lnTo>
                    <a:pt x="620" y="1539"/>
                  </a:lnTo>
                  <a:lnTo>
                    <a:pt x="615" y="1530"/>
                  </a:lnTo>
                  <a:lnTo>
                    <a:pt x="624" y="1524"/>
                  </a:lnTo>
                  <a:lnTo>
                    <a:pt x="620" y="1518"/>
                  </a:lnTo>
                  <a:lnTo>
                    <a:pt x="621" y="1512"/>
                  </a:lnTo>
                  <a:lnTo>
                    <a:pt x="618" y="1506"/>
                  </a:lnTo>
                  <a:lnTo>
                    <a:pt x="609" y="1500"/>
                  </a:lnTo>
                  <a:lnTo>
                    <a:pt x="606" y="1497"/>
                  </a:lnTo>
                  <a:lnTo>
                    <a:pt x="601" y="1497"/>
                  </a:lnTo>
                  <a:lnTo>
                    <a:pt x="597" y="1498"/>
                  </a:lnTo>
                  <a:lnTo>
                    <a:pt x="595" y="1495"/>
                  </a:lnTo>
                  <a:lnTo>
                    <a:pt x="598" y="1488"/>
                  </a:lnTo>
                  <a:lnTo>
                    <a:pt x="594" y="1486"/>
                  </a:lnTo>
                  <a:lnTo>
                    <a:pt x="586" y="1488"/>
                  </a:lnTo>
                  <a:lnTo>
                    <a:pt x="576" y="1485"/>
                  </a:lnTo>
                  <a:lnTo>
                    <a:pt x="571" y="1485"/>
                  </a:lnTo>
                  <a:lnTo>
                    <a:pt x="565" y="1492"/>
                  </a:lnTo>
                  <a:lnTo>
                    <a:pt x="562" y="1495"/>
                  </a:lnTo>
                  <a:lnTo>
                    <a:pt x="554" y="1491"/>
                  </a:lnTo>
                  <a:lnTo>
                    <a:pt x="550" y="1491"/>
                  </a:lnTo>
                  <a:lnTo>
                    <a:pt x="545" y="1488"/>
                  </a:lnTo>
                  <a:lnTo>
                    <a:pt x="545" y="1482"/>
                  </a:lnTo>
                  <a:lnTo>
                    <a:pt x="547" y="1471"/>
                  </a:lnTo>
                  <a:lnTo>
                    <a:pt x="542" y="1470"/>
                  </a:lnTo>
                  <a:lnTo>
                    <a:pt x="538" y="1471"/>
                  </a:lnTo>
                  <a:lnTo>
                    <a:pt x="538" y="1471"/>
                  </a:lnTo>
                  <a:lnTo>
                    <a:pt x="535" y="1468"/>
                  </a:lnTo>
                  <a:lnTo>
                    <a:pt x="538" y="1462"/>
                  </a:lnTo>
                  <a:lnTo>
                    <a:pt x="535" y="1457"/>
                  </a:lnTo>
                  <a:lnTo>
                    <a:pt x="532" y="1457"/>
                  </a:lnTo>
                  <a:lnTo>
                    <a:pt x="522" y="1462"/>
                  </a:lnTo>
                  <a:lnTo>
                    <a:pt x="519" y="1465"/>
                  </a:lnTo>
                  <a:lnTo>
                    <a:pt x="513" y="1467"/>
                  </a:lnTo>
                  <a:lnTo>
                    <a:pt x="509" y="1460"/>
                  </a:lnTo>
                  <a:lnTo>
                    <a:pt x="503" y="1460"/>
                  </a:lnTo>
                  <a:lnTo>
                    <a:pt x="501" y="1454"/>
                  </a:lnTo>
                  <a:lnTo>
                    <a:pt x="495" y="1451"/>
                  </a:lnTo>
                  <a:lnTo>
                    <a:pt x="489" y="1454"/>
                  </a:lnTo>
                  <a:lnTo>
                    <a:pt x="481" y="1451"/>
                  </a:lnTo>
                  <a:lnTo>
                    <a:pt x="477" y="1445"/>
                  </a:lnTo>
                  <a:lnTo>
                    <a:pt x="477" y="1439"/>
                  </a:lnTo>
                  <a:lnTo>
                    <a:pt x="480" y="1435"/>
                  </a:lnTo>
                  <a:lnTo>
                    <a:pt x="481" y="1430"/>
                  </a:lnTo>
                  <a:lnTo>
                    <a:pt x="480" y="1416"/>
                  </a:lnTo>
                  <a:lnTo>
                    <a:pt x="477" y="1407"/>
                  </a:lnTo>
                  <a:lnTo>
                    <a:pt x="478" y="1403"/>
                  </a:lnTo>
                  <a:lnTo>
                    <a:pt x="474" y="1400"/>
                  </a:lnTo>
                  <a:lnTo>
                    <a:pt x="469" y="1400"/>
                  </a:lnTo>
                  <a:lnTo>
                    <a:pt x="465" y="1394"/>
                  </a:lnTo>
                  <a:lnTo>
                    <a:pt x="471" y="1384"/>
                  </a:lnTo>
                  <a:lnTo>
                    <a:pt x="463" y="1377"/>
                  </a:lnTo>
                  <a:lnTo>
                    <a:pt x="460" y="1369"/>
                  </a:lnTo>
                  <a:lnTo>
                    <a:pt x="457" y="1363"/>
                  </a:lnTo>
                  <a:lnTo>
                    <a:pt x="457" y="1362"/>
                  </a:lnTo>
                  <a:lnTo>
                    <a:pt x="456" y="1357"/>
                  </a:lnTo>
                  <a:lnTo>
                    <a:pt x="451" y="1353"/>
                  </a:lnTo>
                  <a:lnTo>
                    <a:pt x="440" y="1346"/>
                  </a:lnTo>
                  <a:lnTo>
                    <a:pt x="443" y="1340"/>
                  </a:lnTo>
                  <a:lnTo>
                    <a:pt x="436" y="1339"/>
                  </a:lnTo>
                  <a:lnTo>
                    <a:pt x="434" y="1336"/>
                  </a:lnTo>
                  <a:lnTo>
                    <a:pt x="431" y="1322"/>
                  </a:lnTo>
                  <a:lnTo>
                    <a:pt x="424" y="1321"/>
                  </a:lnTo>
                  <a:lnTo>
                    <a:pt x="424" y="1308"/>
                  </a:lnTo>
                  <a:lnTo>
                    <a:pt x="422" y="1304"/>
                  </a:lnTo>
                  <a:lnTo>
                    <a:pt x="416" y="1298"/>
                  </a:lnTo>
                  <a:lnTo>
                    <a:pt x="416" y="1293"/>
                  </a:lnTo>
                  <a:lnTo>
                    <a:pt x="419" y="1287"/>
                  </a:lnTo>
                  <a:lnTo>
                    <a:pt x="416" y="1284"/>
                  </a:lnTo>
                  <a:lnTo>
                    <a:pt x="404" y="1287"/>
                  </a:lnTo>
                  <a:lnTo>
                    <a:pt x="403" y="1278"/>
                  </a:lnTo>
                  <a:lnTo>
                    <a:pt x="399" y="1278"/>
                  </a:lnTo>
                  <a:lnTo>
                    <a:pt x="395" y="1284"/>
                  </a:lnTo>
                  <a:lnTo>
                    <a:pt x="392" y="1289"/>
                  </a:lnTo>
                  <a:lnTo>
                    <a:pt x="395" y="1292"/>
                  </a:lnTo>
                  <a:lnTo>
                    <a:pt x="395" y="1295"/>
                  </a:lnTo>
                  <a:lnTo>
                    <a:pt x="401" y="1302"/>
                  </a:lnTo>
                  <a:lnTo>
                    <a:pt x="403" y="1307"/>
                  </a:lnTo>
                  <a:lnTo>
                    <a:pt x="392" y="1315"/>
                  </a:lnTo>
                  <a:lnTo>
                    <a:pt x="392" y="1308"/>
                  </a:lnTo>
                  <a:lnTo>
                    <a:pt x="390" y="1315"/>
                  </a:lnTo>
                  <a:lnTo>
                    <a:pt x="383" y="1313"/>
                  </a:lnTo>
                  <a:lnTo>
                    <a:pt x="375" y="1308"/>
                  </a:lnTo>
                  <a:lnTo>
                    <a:pt x="377" y="1315"/>
                  </a:lnTo>
                  <a:lnTo>
                    <a:pt x="377" y="1322"/>
                  </a:lnTo>
                  <a:lnTo>
                    <a:pt x="383" y="1336"/>
                  </a:lnTo>
                  <a:lnTo>
                    <a:pt x="380" y="1339"/>
                  </a:lnTo>
                  <a:lnTo>
                    <a:pt x="375" y="1343"/>
                  </a:lnTo>
                  <a:lnTo>
                    <a:pt x="372" y="1342"/>
                  </a:lnTo>
                  <a:lnTo>
                    <a:pt x="371" y="1337"/>
                  </a:lnTo>
                  <a:lnTo>
                    <a:pt x="365" y="1337"/>
                  </a:lnTo>
                  <a:lnTo>
                    <a:pt x="359" y="1339"/>
                  </a:lnTo>
                  <a:lnTo>
                    <a:pt x="357" y="1345"/>
                  </a:lnTo>
                  <a:lnTo>
                    <a:pt x="352" y="1348"/>
                  </a:lnTo>
                  <a:lnTo>
                    <a:pt x="346" y="1356"/>
                  </a:lnTo>
                  <a:lnTo>
                    <a:pt x="343" y="1357"/>
                  </a:lnTo>
                  <a:lnTo>
                    <a:pt x="343" y="1363"/>
                  </a:lnTo>
                  <a:lnTo>
                    <a:pt x="327" y="1365"/>
                  </a:lnTo>
                  <a:lnTo>
                    <a:pt x="325" y="1360"/>
                  </a:lnTo>
                  <a:lnTo>
                    <a:pt x="319" y="1357"/>
                  </a:lnTo>
                  <a:lnTo>
                    <a:pt x="321" y="1350"/>
                  </a:lnTo>
                  <a:lnTo>
                    <a:pt x="325" y="1346"/>
                  </a:lnTo>
                  <a:lnTo>
                    <a:pt x="325" y="1334"/>
                  </a:lnTo>
                  <a:lnTo>
                    <a:pt x="322" y="1333"/>
                  </a:lnTo>
                  <a:lnTo>
                    <a:pt x="314" y="1333"/>
                  </a:lnTo>
                  <a:lnTo>
                    <a:pt x="311" y="1327"/>
                  </a:lnTo>
                  <a:lnTo>
                    <a:pt x="314" y="1318"/>
                  </a:lnTo>
                  <a:lnTo>
                    <a:pt x="308" y="1316"/>
                  </a:lnTo>
                  <a:lnTo>
                    <a:pt x="307" y="1319"/>
                  </a:lnTo>
                  <a:lnTo>
                    <a:pt x="292" y="1316"/>
                  </a:lnTo>
                  <a:lnTo>
                    <a:pt x="286" y="1318"/>
                  </a:lnTo>
                  <a:lnTo>
                    <a:pt x="283" y="1327"/>
                  </a:lnTo>
                  <a:lnTo>
                    <a:pt x="278" y="1336"/>
                  </a:lnTo>
                  <a:lnTo>
                    <a:pt x="274" y="1336"/>
                  </a:lnTo>
                  <a:lnTo>
                    <a:pt x="269" y="1339"/>
                  </a:lnTo>
                  <a:lnTo>
                    <a:pt x="251" y="1336"/>
                  </a:lnTo>
                  <a:lnTo>
                    <a:pt x="249" y="1331"/>
                  </a:lnTo>
                  <a:lnTo>
                    <a:pt x="245" y="1324"/>
                  </a:lnTo>
                  <a:lnTo>
                    <a:pt x="243" y="1315"/>
                  </a:lnTo>
                  <a:lnTo>
                    <a:pt x="234" y="1316"/>
                  </a:lnTo>
                  <a:lnTo>
                    <a:pt x="226" y="1315"/>
                  </a:lnTo>
                  <a:lnTo>
                    <a:pt x="222" y="1321"/>
                  </a:lnTo>
                  <a:lnTo>
                    <a:pt x="207" y="1330"/>
                  </a:lnTo>
                  <a:lnTo>
                    <a:pt x="204" y="1336"/>
                  </a:lnTo>
                  <a:lnTo>
                    <a:pt x="192" y="1345"/>
                  </a:lnTo>
                  <a:lnTo>
                    <a:pt x="189" y="1343"/>
                  </a:lnTo>
                  <a:lnTo>
                    <a:pt x="178" y="1336"/>
                  </a:lnTo>
                  <a:lnTo>
                    <a:pt x="170" y="1334"/>
                  </a:lnTo>
                  <a:lnTo>
                    <a:pt x="161" y="1321"/>
                  </a:lnTo>
                  <a:lnTo>
                    <a:pt x="161" y="1319"/>
                  </a:lnTo>
                  <a:lnTo>
                    <a:pt x="152" y="1305"/>
                  </a:lnTo>
                  <a:lnTo>
                    <a:pt x="126" y="1298"/>
                  </a:lnTo>
                  <a:lnTo>
                    <a:pt x="116" y="1290"/>
                  </a:lnTo>
                  <a:lnTo>
                    <a:pt x="108" y="1283"/>
                  </a:lnTo>
                  <a:lnTo>
                    <a:pt x="102" y="1270"/>
                  </a:lnTo>
                  <a:lnTo>
                    <a:pt x="101" y="1258"/>
                  </a:lnTo>
                  <a:lnTo>
                    <a:pt x="99" y="1254"/>
                  </a:lnTo>
                  <a:lnTo>
                    <a:pt x="99" y="1249"/>
                  </a:lnTo>
                  <a:lnTo>
                    <a:pt x="105" y="1239"/>
                  </a:lnTo>
                  <a:lnTo>
                    <a:pt x="114" y="1229"/>
                  </a:lnTo>
                  <a:lnTo>
                    <a:pt x="113" y="1225"/>
                  </a:lnTo>
                  <a:lnTo>
                    <a:pt x="111" y="1219"/>
                  </a:lnTo>
                  <a:lnTo>
                    <a:pt x="117" y="1213"/>
                  </a:lnTo>
                  <a:lnTo>
                    <a:pt x="119" y="1208"/>
                  </a:lnTo>
                  <a:lnTo>
                    <a:pt x="117" y="1199"/>
                  </a:lnTo>
                  <a:lnTo>
                    <a:pt x="119" y="1191"/>
                  </a:lnTo>
                  <a:lnTo>
                    <a:pt x="114" y="1173"/>
                  </a:lnTo>
                  <a:lnTo>
                    <a:pt x="110" y="1167"/>
                  </a:lnTo>
                  <a:lnTo>
                    <a:pt x="111" y="1158"/>
                  </a:lnTo>
                  <a:lnTo>
                    <a:pt x="116" y="1150"/>
                  </a:lnTo>
                  <a:lnTo>
                    <a:pt x="116" y="1143"/>
                  </a:lnTo>
                  <a:lnTo>
                    <a:pt x="117" y="1141"/>
                  </a:lnTo>
                  <a:lnTo>
                    <a:pt x="125" y="1129"/>
                  </a:lnTo>
                  <a:lnTo>
                    <a:pt x="125" y="1125"/>
                  </a:lnTo>
                  <a:lnTo>
                    <a:pt x="120" y="1122"/>
                  </a:lnTo>
                  <a:lnTo>
                    <a:pt x="116" y="1109"/>
                  </a:lnTo>
                  <a:lnTo>
                    <a:pt x="119" y="1088"/>
                  </a:lnTo>
                  <a:lnTo>
                    <a:pt x="122" y="1084"/>
                  </a:lnTo>
                  <a:lnTo>
                    <a:pt x="122" y="1077"/>
                  </a:lnTo>
                  <a:lnTo>
                    <a:pt x="122" y="1070"/>
                  </a:lnTo>
                  <a:lnTo>
                    <a:pt x="116" y="1058"/>
                  </a:lnTo>
                  <a:lnTo>
                    <a:pt x="111" y="1056"/>
                  </a:lnTo>
                  <a:lnTo>
                    <a:pt x="96" y="1047"/>
                  </a:lnTo>
                  <a:lnTo>
                    <a:pt x="94" y="1044"/>
                  </a:lnTo>
                  <a:lnTo>
                    <a:pt x="91" y="1041"/>
                  </a:lnTo>
                  <a:lnTo>
                    <a:pt x="94" y="1030"/>
                  </a:lnTo>
                  <a:lnTo>
                    <a:pt x="99" y="1021"/>
                  </a:lnTo>
                  <a:lnTo>
                    <a:pt x="97" y="1009"/>
                  </a:lnTo>
                  <a:lnTo>
                    <a:pt x="97" y="1009"/>
                  </a:lnTo>
                  <a:lnTo>
                    <a:pt x="97" y="992"/>
                  </a:lnTo>
                  <a:lnTo>
                    <a:pt x="94" y="991"/>
                  </a:lnTo>
                  <a:lnTo>
                    <a:pt x="91" y="985"/>
                  </a:lnTo>
                  <a:lnTo>
                    <a:pt x="91" y="971"/>
                  </a:lnTo>
                  <a:lnTo>
                    <a:pt x="91" y="970"/>
                  </a:lnTo>
                  <a:lnTo>
                    <a:pt x="87" y="953"/>
                  </a:lnTo>
                  <a:lnTo>
                    <a:pt x="81" y="936"/>
                  </a:lnTo>
                  <a:lnTo>
                    <a:pt x="73" y="919"/>
                  </a:lnTo>
                  <a:lnTo>
                    <a:pt x="70" y="909"/>
                  </a:lnTo>
                  <a:lnTo>
                    <a:pt x="73" y="889"/>
                  </a:lnTo>
                  <a:lnTo>
                    <a:pt x="67" y="883"/>
                  </a:lnTo>
                  <a:lnTo>
                    <a:pt x="63" y="880"/>
                  </a:lnTo>
                  <a:lnTo>
                    <a:pt x="49" y="869"/>
                  </a:lnTo>
                  <a:lnTo>
                    <a:pt x="41" y="859"/>
                  </a:lnTo>
                  <a:lnTo>
                    <a:pt x="35" y="853"/>
                  </a:lnTo>
                  <a:lnTo>
                    <a:pt x="29" y="850"/>
                  </a:lnTo>
                  <a:lnTo>
                    <a:pt x="22" y="846"/>
                  </a:lnTo>
                  <a:lnTo>
                    <a:pt x="17" y="842"/>
                  </a:lnTo>
                  <a:lnTo>
                    <a:pt x="16" y="836"/>
                  </a:lnTo>
                  <a:lnTo>
                    <a:pt x="16" y="831"/>
                  </a:lnTo>
                  <a:lnTo>
                    <a:pt x="13" y="828"/>
                  </a:lnTo>
                  <a:lnTo>
                    <a:pt x="16" y="822"/>
                  </a:lnTo>
                  <a:lnTo>
                    <a:pt x="25" y="807"/>
                  </a:lnTo>
                  <a:lnTo>
                    <a:pt x="29" y="792"/>
                  </a:lnTo>
                  <a:lnTo>
                    <a:pt x="38" y="777"/>
                  </a:lnTo>
                  <a:lnTo>
                    <a:pt x="40" y="774"/>
                  </a:lnTo>
                  <a:lnTo>
                    <a:pt x="40" y="764"/>
                  </a:lnTo>
                  <a:lnTo>
                    <a:pt x="46" y="755"/>
                  </a:lnTo>
                  <a:lnTo>
                    <a:pt x="46" y="748"/>
                  </a:lnTo>
                  <a:lnTo>
                    <a:pt x="40" y="736"/>
                  </a:lnTo>
                  <a:lnTo>
                    <a:pt x="40" y="734"/>
                  </a:lnTo>
                  <a:lnTo>
                    <a:pt x="37" y="725"/>
                  </a:lnTo>
                  <a:lnTo>
                    <a:pt x="29" y="719"/>
                  </a:lnTo>
                  <a:lnTo>
                    <a:pt x="28" y="714"/>
                  </a:lnTo>
                  <a:lnTo>
                    <a:pt x="23" y="698"/>
                  </a:lnTo>
                  <a:lnTo>
                    <a:pt x="2" y="673"/>
                  </a:lnTo>
                  <a:lnTo>
                    <a:pt x="0" y="667"/>
                  </a:lnTo>
                  <a:lnTo>
                    <a:pt x="8" y="661"/>
                  </a:lnTo>
                  <a:lnTo>
                    <a:pt x="9" y="667"/>
                  </a:lnTo>
                  <a:lnTo>
                    <a:pt x="16" y="667"/>
                  </a:lnTo>
                  <a:lnTo>
                    <a:pt x="16" y="661"/>
                  </a:lnTo>
                  <a:lnTo>
                    <a:pt x="20" y="661"/>
                  </a:lnTo>
                  <a:lnTo>
                    <a:pt x="28" y="660"/>
                  </a:lnTo>
                  <a:lnTo>
                    <a:pt x="34" y="656"/>
                  </a:lnTo>
                  <a:lnTo>
                    <a:pt x="37" y="652"/>
                  </a:lnTo>
                  <a:lnTo>
                    <a:pt x="61" y="658"/>
                  </a:lnTo>
                  <a:lnTo>
                    <a:pt x="63" y="652"/>
                  </a:lnTo>
                  <a:lnTo>
                    <a:pt x="70" y="649"/>
                  </a:lnTo>
                  <a:lnTo>
                    <a:pt x="64" y="646"/>
                  </a:lnTo>
                  <a:lnTo>
                    <a:pt x="64" y="640"/>
                  </a:lnTo>
                  <a:lnTo>
                    <a:pt x="60" y="634"/>
                  </a:lnTo>
                  <a:lnTo>
                    <a:pt x="55" y="634"/>
                  </a:lnTo>
                  <a:lnTo>
                    <a:pt x="49" y="625"/>
                  </a:lnTo>
                  <a:lnTo>
                    <a:pt x="53" y="619"/>
                  </a:lnTo>
                  <a:lnTo>
                    <a:pt x="46" y="603"/>
                  </a:lnTo>
                  <a:lnTo>
                    <a:pt x="49" y="596"/>
                  </a:lnTo>
                  <a:lnTo>
                    <a:pt x="58" y="588"/>
                  </a:lnTo>
                  <a:lnTo>
                    <a:pt x="52" y="582"/>
                  </a:lnTo>
                  <a:lnTo>
                    <a:pt x="50" y="579"/>
                  </a:lnTo>
                  <a:lnTo>
                    <a:pt x="44" y="579"/>
                  </a:lnTo>
                  <a:lnTo>
                    <a:pt x="38" y="570"/>
                  </a:lnTo>
                  <a:lnTo>
                    <a:pt x="43" y="561"/>
                  </a:lnTo>
                  <a:lnTo>
                    <a:pt x="26" y="547"/>
                  </a:lnTo>
                  <a:lnTo>
                    <a:pt x="19" y="543"/>
                  </a:lnTo>
                  <a:lnTo>
                    <a:pt x="22" y="536"/>
                  </a:lnTo>
                  <a:lnTo>
                    <a:pt x="19" y="530"/>
                  </a:lnTo>
                  <a:lnTo>
                    <a:pt x="9" y="538"/>
                  </a:lnTo>
                  <a:lnTo>
                    <a:pt x="2" y="533"/>
                  </a:lnTo>
                  <a:lnTo>
                    <a:pt x="2" y="526"/>
                  </a:lnTo>
                  <a:lnTo>
                    <a:pt x="5" y="524"/>
                  </a:lnTo>
                  <a:lnTo>
                    <a:pt x="8" y="506"/>
                  </a:lnTo>
                  <a:lnTo>
                    <a:pt x="3" y="501"/>
                  </a:lnTo>
                  <a:lnTo>
                    <a:pt x="6" y="498"/>
                  </a:lnTo>
                  <a:lnTo>
                    <a:pt x="14" y="495"/>
                  </a:lnTo>
                  <a:lnTo>
                    <a:pt x="25" y="495"/>
                  </a:lnTo>
                  <a:lnTo>
                    <a:pt x="37" y="492"/>
                  </a:lnTo>
                  <a:lnTo>
                    <a:pt x="41" y="497"/>
                  </a:lnTo>
                  <a:lnTo>
                    <a:pt x="49" y="497"/>
                  </a:lnTo>
                  <a:lnTo>
                    <a:pt x="55" y="495"/>
                  </a:lnTo>
                  <a:lnTo>
                    <a:pt x="58" y="488"/>
                  </a:lnTo>
                  <a:lnTo>
                    <a:pt x="61" y="488"/>
                  </a:lnTo>
                  <a:lnTo>
                    <a:pt x="72" y="482"/>
                  </a:lnTo>
                  <a:lnTo>
                    <a:pt x="76" y="479"/>
                  </a:lnTo>
                  <a:lnTo>
                    <a:pt x="82" y="479"/>
                  </a:lnTo>
                  <a:lnTo>
                    <a:pt x="94" y="479"/>
                  </a:lnTo>
                  <a:lnTo>
                    <a:pt x="97" y="468"/>
                  </a:lnTo>
                  <a:lnTo>
                    <a:pt x="94" y="457"/>
                  </a:lnTo>
                  <a:lnTo>
                    <a:pt x="90" y="457"/>
                  </a:lnTo>
                  <a:lnTo>
                    <a:pt x="94" y="454"/>
                  </a:lnTo>
                  <a:lnTo>
                    <a:pt x="88" y="451"/>
                  </a:lnTo>
                  <a:lnTo>
                    <a:pt x="88" y="442"/>
                  </a:lnTo>
                  <a:lnTo>
                    <a:pt x="97" y="441"/>
                  </a:lnTo>
                  <a:lnTo>
                    <a:pt x="99" y="429"/>
                  </a:lnTo>
                  <a:lnTo>
                    <a:pt x="94" y="421"/>
                  </a:lnTo>
                  <a:lnTo>
                    <a:pt x="88" y="419"/>
                  </a:lnTo>
                  <a:lnTo>
                    <a:pt x="79" y="415"/>
                  </a:lnTo>
                  <a:lnTo>
                    <a:pt x="88" y="410"/>
                  </a:lnTo>
                  <a:lnTo>
                    <a:pt x="87" y="398"/>
                  </a:lnTo>
                  <a:lnTo>
                    <a:pt x="85" y="394"/>
                  </a:lnTo>
                  <a:lnTo>
                    <a:pt x="88" y="394"/>
                  </a:lnTo>
                  <a:lnTo>
                    <a:pt x="87" y="386"/>
                  </a:lnTo>
                  <a:lnTo>
                    <a:pt x="97" y="384"/>
                  </a:lnTo>
                  <a:lnTo>
                    <a:pt x="102" y="384"/>
                  </a:lnTo>
                  <a:lnTo>
                    <a:pt x="108" y="381"/>
                  </a:lnTo>
                  <a:lnTo>
                    <a:pt x="110" y="372"/>
                  </a:lnTo>
                  <a:lnTo>
                    <a:pt x="114" y="369"/>
                  </a:lnTo>
                  <a:lnTo>
                    <a:pt x="116" y="366"/>
                  </a:lnTo>
                  <a:lnTo>
                    <a:pt x="123" y="366"/>
                  </a:lnTo>
                  <a:lnTo>
                    <a:pt x="126" y="357"/>
                  </a:lnTo>
                  <a:lnTo>
                    <a:pt x="134" y="353"/>
                  </a:lnTo>
                  <a:lnTo>
                    <a:pt x="137" y="354"/>
                  </a:lnTo>
                  <a:lnTo>
                    <a:pt x="141" y="340"/>
                  </a:lnTo>
                  <a:lnTo>
                    <a:pt x="149" y="334"/>
                  </a:lnTo>
                  <a:lnTo>
                    <a:pt x="149" y="319"/>
                  </a:lnTo>
                  <a:lnTo>
                    <a:pt x="146" y="315"/>
                  </a:lnTo>
                  <a:lnTo>
                    <a:pt x="148" y="307"/>
                  </a:lnTo>
                  <a:lnTo>
                    <a:pt x="143" y="302"/>
                  </a:lnTo>
                  <a:lnTo>
                    <a:pt x="137" y="302"/>
                  </a:lnTo>
                  <a:lnTo>
                    <a:pt x="134" y="296"/>
                  </a:lnTo>
                  <a:lnTo>
                    <a:pt x="135" y="293"/>
                  </a:lnTo>
                  <a:lnTo>
                    <a:pt x="148" y="287"/>
                  </a:lnTo>
                  <a:lnTo>
                    <a:pt x="137" y="284"/>
                  </a:lnTo>
                  <a:lnTo>
                    <a:pt x="131" y="281"/>
                  </a:lnTo>
                  <a:lnTo>
                    <a:pt x="129" y="274"/>
                  </a:lnTo>
                  <a:lnTo>
                    <a:pt x="132" y="270"/>
                  </a:lnTo>
                  <a:lnTo>
                    <a:pt x="128" y="270"/>
                  </a:lnTo>
                  <a:lnTo>
                    <a:pt x="125" y="264"/>
                  </a:lnTo>
                  <a:lnTo>
                    <a:pt x="114" y="263"/>
                  </a:lnTo>
                  <a:lnTo>
                    <a:pt x="108" y="255"/>
                  </a:lnTo>
                  <a:lnTo>
                    <a:pt x="108" y="243"/>
                  </a:lnTo>
                  <a:lnTo>
                    <a:pt x="104" y="239"/>
                  </a:lnTo>
                  <a:lnTo>
                    <a:pt x="102" y="236"/>
                  </a:lnTo>
                  <a:lnTo>
                    <a:pt x="102" y="228"/>
                  </a:lnTo>
                  <a:lnTo>
                    <a:pt x="99" y="223"/>
                  </a:lnTo>
                  <a:lnTo>
                    <a:pt x="90" y="222"/>
                  </a:lnTo>
                  <a:lnTo>
                    <a:pt x="97" y="208"/>
                  </a:lnTo>
                  <a:lnTo>
                    <a:pt x="94" y="207"/>
                  </a:lnTo>
                  <a:lnTo>
                    <a:pt x="88" y="199"/>
                  </a:lnTo>
                  <a:lnTo>
                    <a:pt x="84" y="199"/>
                  </a:lnTo>
                  <a:lnTo>
                    <a:pt x="81" y="202"/>
                  </a:lnTo>
                  <a:lnTo>
                    <a:pt x="78" y="198"/>
                  </a:lnTo>
                  <a:lnTo>
                    <a:pt x="63" y="193"/>
                  </a:lnTo>
                  <a:lnTo>
                    <a:pt x="58" y="187"/>
                  </a:lnTo>
                  <a:lnTo>
                    <a:pt x="58" y="184"/>
                  </a:lnTo>
                  <a:lnTo>
                    <a:pt x="49" y="184"/>
                  </a:lnTo>
                  <a:lnTo>
                    <a:pt x="47" y="172"/>
                  </a:lnTo>
                  <a:lnTo>
                    <a:pt x="58" y="163"/>
                  </a:lnTo>
                  <a:lnTo>
                    <a:pt x="67" y="160"/>
                  </a:lnTo>
                  <a:lnTo>
                    <a:pt x="67" y="152"/>
                  </a:lnTo>
                  <a:lnTo>
                    <a:pt x="76" y="149"/>
                  </a:lnTo>
                  <a:lnTo>
                    <a:pt x="84" y="150"/>
                  </a:lnTo>
                  <a:lnTo>
                    <a:pt x="88" y="138"/>
                  </a:lnTo>
                  <a:lnTo>
                    <a:pt x="94" y="132"/>
                  </a:lnTo>
                  <a:lnTo>
                    <a:pt x="91" y="129"/>
                  </a:lnTo>
                  <a:lnTo>
                    <a:pt x="97" y="117"/>
                  </a:lnTo>
                  <a:lnTo>
                    <a:pt x="107" y="117"/>
                  </a:lnTo>
                  <a:lnTo>
                    <a:pt x="104" y="106"/>
                  </a:lnTo>
                  <a:lnTo>
                    <a:pt x="105" y="100"/>
                  </a:lnTo>
                  <a:lnTo>
                    <a:pt x="94" y="96"/>
                  </a:lnTo>
                  <a:lnTo>
                    <a:pt x="97" y="90"/>
                  </a:lnTo>
                  <a:lnTo>
                    <a:pt x="91" y="82"/>
                  </a:lnTo>
                  <a:lnTo>
                    <a:pt x="96" y="77"/>
                  </a:lnTo>
                  <a:lnTo>
                    <a:pt x="90" y="71"/>
                  </a:lnTo>
                  <a:lnTo>
                    <a:pt x="104" y="53"/>
                  </a:lnTo>
                  <a:lnTo>
                    <a:pt x="101" y="50"/>
                  </a:lnTo>
                  <a:lnTo>
                    <a:pt x="101" y="44"/>
                  </a:lnTo>
                  <a:lnTo>
                    <a:pt x="107" y="32"/>
                  </a:lnTo>
                  <a:lnTo>
                    <a:pt x="108" y="30"/>
                  </a:lnTo>
                  <a:lnTo>
                    <a:pt x="116" y="32"/>
                  </a:lnTo>
                  <a:lnTo>
                    <a:pt x="123" y="30"/>
                  </a:lnTo>
                  <a:lnTo>
                    <a:pt x="128" y="33"/>
                  </a:lnTo>
                  <a:lnTo>
                    <a:pt x="134" y="32"/>
                  </a:lnTo>
                  <a:lnTo>
                    <a:pt x="134" y="38"/>
                  </a:lnTo>
                  <a:lnTo>
                    <a:pt x="135" y="39"/>
                  </a:lnTo>
                  <a:lnTo>
                    <a:pt x="143" y="26"/>
                  </a:lnTo>
                  <a:lnTo>
                    <a:pt x="146" y="24"/>
                  </a:lnTo>
                  <a:lnTo>
                    <a:pt x="155" y="21"/>
                  </a:lnTo>
                  <a:lnTo>
                    <a:pt x="169" y="23"/>
                  </a:lnTo>
                  <a:lnTo>
                    <a:pt x="170" y="17"/>
                  </a:lnTo>
                  <a:lnTo>
                    <a:pt x="176" y="20"/>
                  </a:lnTo>
                  <a:lnTo>
                    <a:pt x="178" y="24"/>
                  </a:lnTo>
                  <a:lnTo>
                    <a:pt x="181" y="23"/>
                  </a:lnTo>
                  <a:lnTo>
                    <a:pt x="189" y="27"/>
                  </a:lnTo>
                  <a:lnTo>
                    <a:pt x="199" y="23"/>
                  </a:lnTo>
                  <a:lnTo>
                    <a:pt x="213" y="26"/>
                  </a:lnTo>
                  <a:lnTo>
                    <a:pt x="219" y="24"/>
                  </a:lnTo>
                  <a:lnTo>
                    <a:pt x="223" y="17"/>
                  </a:lnTo>
                  <a:lnTo>
                    <a:pt x="230" y="14"/>
                  </a:lnTo>
                  <a:lnTo>
                    <a:pt x="234" y="15"/>
                  </a:lnTo>
                  <a:lnTo>
                    <a:pt x="240" y="20"/>
                  </a:lnTo>
                  <a:lnTo>
                    <a:pt x="243" y="20"/>
                  </a:lnTo>
                  <a:lnTo>
                    <a:pt x="246" y="18"/>
                  </a:lnTo>
                  <a:lnTo>
                    <a:pt x="254" y="21"/>
                  </a:lnTo>
                  <a:lnTo>
                    <a:pt x="257" y="20"/>
                  </a:lnTo>
                  <a:lnTo>
                    <a:pt x="263" y="20"/>
                  </a:lnTo>
                  <a:lnTo>
                    <a:pt x="267" y="17"/>
                  </a:lnTo>
                  <a:lnTo>
                    <a:pt x="267" y="21"/>
                  </a:lnTo>
                  <a:lnTo>
                    <a:pt x="272" y="21"/>
                  </a:lnTo>
                  <a:lnTo>
                    <a:pt x="270" y="14"/>
                  </a:lnTo>
                  <a:lnTo>
                    <a:pt x="274" y="5"/>
                  </a:lnTo>
                  <a:lnTo>
                    <a:pt x="277" y="0"/>
                  </a:lnTo>
                  <a:lnTo>
                    <a:pt x="281" y="0"/>
                  </a:lnTo>
                  <a:lnTo>
                    <a:pt x="287" y="5"/>
                  </a:lnTo>
                  <a:lnTo>
                    <a:pt x="298" y="8"/>
                  </a:lnTo>
                  <a:lnTo>
                    <a:pt x="296" y="17"/>
                  </a:lnTo>
                  <a:lnTo>
                    <a:pt x="301" y="21"/>
                  </a:lnTo>
                  <a:lnTo>
                    <a:pt x="305" y="32"/>
                  </a:lnTo>
                  <a:lnTo>
                    <a:pt x="310" y="26"/>
                  </a:lnTo>
                  <a:lnTo>
                    <a:pt x="316" y="23"/>
                  </a:lnTo>
                  <a:lnTo>
                    <a:pt x="314" y="20"/>
                  </a:lnTo>
                  <a:lnTo>
                    <a:pt x="322" y="18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8" y="23"/>
                  </a:lnTo>
                  <a:lnTo>
                    <a:pt x="340" y="23"/>
                  </a:lnTo>
                  <a:lnTo>
                    <a:pt x="349" y="29"/>
                  </a:lnTo>
                  <a:lnTo>
                    <a:pt x="354" y="38"/>
                  </a:lnTo>
                  <a:lnTo>
                    <a:pt x="360" y="47"/>
                  </a:lnTo>
                  <a:lnTo>
                    <a:pt x="366" y="50"/>
                  </a:lnTo>
                  <a:lnTo>
                    <a:pt x="365" y="62"/>
                  </a:lnTo>
                  <a:lnTo>
                    <a:pt x="375" y="59"/>
                  </a:lnTo>
                  <a:lnTo>
                    <a:pt x="377" y="71"/>
                  </a:lnTo>
                  <a:lnTo>
                    <a:pt x="389" y="76"/>
                  </a:lnTo>
                  <a:lnTo>
                    <a:pt x="387" y="84"/>
                  </a:lnTo>
                  <a:lnTo>
                    <a:pt x="383" y="87"/>
                  </a:lnTo>
                  <a:lnTo>
                    <a:pt x="389" y="93"/>
                  </a:lnTo>
                  <a:lnTo>
                    <a:pt x="395" y="93"/>
                  </a:lnTo>
                  <a:lnTo>
                    <a:pt x="395" y="96"/>
                  </a:lnTo>
                  <a:lnTo>
                    <a:pt x="403" y="99"/>
                  </a:lnTo>
                  <a:lnTo>
                    <a:pt x="403" y="99"/>
                  </a:lnTo>
                  <a:lnTo>
                    <a:pt x="407" y="108"/>
                  </a:lnTo>
                  <a:lnTo>
                    <a:pt x="407" y="112"/>
                  </a:lnTo>
                  <a:lnTo>
                    <a:pt x="403" y="115"/>
                  </a:lnTo>
                  <a:lnTo>
                    <a:pt x="395" y="126"/>
                  </a:lnTo>
                  <a:lnTo>
                    <a:pt x="398" y="131"/>
                  </a:lnTo>
                  <a:lnTo>
                    <a:pt x="403" y="129"/>
                  </a:lnTo>
                  <a:lnTo>
                    <a:pt x="406" y="135"/>
                  </a:lnTo>
                  <a:lnTo>
                    <a:pt x="403" y="138"/>
                  </a:lnTo>
                  <a:lnTo>
                    <a:pt x="401" y="144"/>
                  </a:lnTo>
                  <a:lnTo>
                    <a:pt x="395" y="153"/>
                  </a:lnTo>
                  <a:lnTo>
                    <a:pt x="383" y="164"/>
                  </a:lnTo>
                  <a:lnTo>
                    <a:pt x="384" y="166"/>
                  </a:lnTo>
                  <a:lnTo>
                    <a:pt x="392" y="172"/>
                  </a:lnTo>
                  <a:lnTo>
                    <a:pt x="407" y="161"/>
                  </a:lnTo>
                  <a:lnTo>
                    <a:pt x="416" y="166"/>
                  </a:lnTo>
                  <a:lnTo>
                    <a:pt x="422" y="179"/>
                  </a:lnTo>
                  <a:lnTo>
                    <a:pt x="427" y="187"/>
                  </a:lnTo>
                  <a:lnTo>
                    <a:pt x="431" y="202"/>
                  </a:lnTo>
                  <a:lnTo>
                    <a:pt x="443" y="198"/>
                  </a:lnTo>
                  <a:lnTo>
                    <a:pt x="445" y="190"/>
                  </a:lnTo>
                  <a:lnTo>
                    <a:pt x="448" y="198"/>
                  </a:lnTo>
                  <a:lnTo>
                    <a:pt x="450" y="198"/>
                  </a:lnTo>
                  <a:lnTo>
                    <a:pt x="459" y="188"/>
                  </a:lnTo>
                  <a:lnTo>
                    <a:pt x="456" y="178"/>
                  </a:lnTo>
                  <a:lnTo>
                    <a:pt x="457" y="173"/>
                  </a:lnTo>
                  <a:lnTo>
                    <a:pt x="471" y="179"/>
                  </a:lnTo>
                  <a:lnTo>
                    <a:pt x="474" y="184"/>
                  </a:lnTo>
                  <a:lnTo>
                    <a:pt x="477" y="193"/>
                  </a:lnTo>
                  <a:lnTo>
                    <a:pt x="471" y="196"/>
                  </a:lnTo>
                  <a:lnTo>
                    <a:pt x="468" y="202"/>
                  </a:lnTo>
                  <a:lnTo>
                    <a:pt x="468" y="207"/>
                  </a:lnTo>
                  <a:lnTo>
                    <a:pt x="474" y="211"/>
                  </a:lnTo>
                  <a:lnTo>
                    <a:pt x="477" y="213"/>
                  </a:lnTo>
                  <a:lnTo>
                    <a:pt x="480" y="208"/>
                  </a:lnTo>
                  <a:lnTo>
                    <a:pt x="483" y="207"/>
                  </a:lnTo>
                  <a:lnTo>
                    <a:pt x="486" y="210"/>
                  </a:lnTo>
                  <a:lnTo>
                    <a:pt x="489" y="216"/>
                  </a:lnTo>
                  <a:lnTo>
                    <a:pt x="495" y="217"/>
                  </a:lnTo>
                  <a:lnTo>
                    <a:pt x="501" y="226"/>
                  </a:lnTo>
                  <a:lnTo>
                    <a:pt x="503" y="231"/>
                  </a:lnTo>
                  <a:lnTo>
                    <a:pt x="498" y="239"/>
                  </a:lnTo>
                  <a:lnTo>
                    <a:pt x="500" y="243"/>
                  </a:lnTo>
                  <a:lnTo>
                    <a:pt x="503" y="246"/>
                  </a:lnTo>
                  <a:lnTo>
                    <a:pt x="513" y="260"/>
                  </a:lnTo>
                  <a:lnTo>
                    <a:pt x="516" y="264"/>
                  </a:lnTo>
                  <a:lnTo>
                    <a:pt x="513" y="269"/>
                  </a:lnTo>
                  <a:lnTo>
                    <a:pt x="516" y="274"/>
                  </a:lnTo>
                  <a:lnTo>
                    <a:pt x="512" y="275"/>
                  </a:lnTo>
                  <a:lnTo>
                    <a:pt x="518" y="281"/>
                  </a:lnTo>
                  <a:lnTo>
                    <a:pt x="522" y="283"/>
                  </a:lnTo>
                  <a:lnTo>
                    <a:pt x="530" y="292"/>
                  </a:lnTo>
                  <a:lnTo>
                    <a:pt x="538" y="296"/>
                  </a:lnTo>
                  <a:lnTo>
                    <a:pt x="538" y="307"/>
                  </a:lnTo>
                  <a:lnTo>
                    <a:pt x="535" y="304"/>
                  </a:lnTo>
                  <a:lnTo>
                    <a:pt x="530" y="307"/>
                  </a:lnTo>
                  <a:lnTo>
                    <a:pt x="521" y="307"/>
                  </a:lnTo>
                  <a:lnTo>
                    <a:pt x="521" y="310"/>
                  </a:lnTo>
                  <a:lnTo>
                    <a:pt x="525" y="316"/>
                  </a:lnTo>
                  <a:lnTo>
                    <a:pt x="527" y="322"/>
                  </a:lnTo>
                  <a:lnTo>
                    <a:pt x="536" y="322"/>
                  </a:lnTo>
                  <a:lnTo>
                    <a:pt x="533" y="328"/>
                  </a:lnTo>
                  <a:lnTo>
                    <a:pt x="544" y="327"/>
                  </a:lnTo>
                  <a:lnTo>
                    <a:pt x="545" y="316"/>
                  </a:lnTo>
                  <a:lnTo>
                    <a:pt x="547" y="308"/>
                  </a:lnTo>
                  <a:lnTo>
                    <a:pt x="554" y="312"/>
                  </a:lnTo>
                  <a:lnTo>
                    <a:pt x="556" y="316"/>
                  </a:lnTo>
                  <a:lnTo>
                    <a:pt x="562" y="328"/>
                  </a:lnTo>
                  <a:lnTo>
                    <a:pt x="557" y="337"/>
                  </a:lnTo>
                  <a:lnTo>
                    <a:pt x="554" y="354"/>
                  </a:lnTo>
                  <a:lnTo>
                    <a:pt x="556" y="357"/>
                  </a:lnTo>
                  <a:lnTo>
                    <a:pt x="551" y="365"/>
                  </a:lnTo>
                  <a:lnTo>
                    <a:pt x="551" y="365"/>
                  </a:lnTo>
                  <a:lnTo>
                    <a:pt x="556" y="368"/>
                  </a:lnTo>
                  <a:lnTo>
                    <a:pt x="563" y="366"/>
                  </a:lnTo>
                  <a:lnTo>
                    <a:pt x="568" y="360"/>
                  </a:lnTo>
                  <a:lnTo>
                    <a:pt x="572" y="363"/>
                  </a:lnTo>
                  <a:lnTo>
                    <a:pt x="577" y="360"/>
                  </a:lnTo>
                  <a:lnTo>
                    <a:pt x="579" y="363"/>
                  </a:lnTo>
                  <a:lnTo>
                    <a:pt x="586" y="359"/>
                  </a:lnTo>
                  <a:lnTo>
                    <a:pt x="597" y="363"/>
                  </a:lnTo>
                  <a:lnTo>
                    <a:pt x="598" y="363"/>
                  </a:lnTo>
                  <a:lnTo>
                    <a:pt x="609" y="354"/>
                  </a:lnTo>
                  <a:lnTo>
                    <a:pt x="615" y="363"/>
                  </a:lnTo>
                  <a:lnTo>
                    <a:pt x="620" y="365"/>
                  </a:lnTo>
                  <a:lnTo>
                    <a:pt x="623" y="360"/>
                  </a:lnTo>
                  <a:lnTo>
                    <a:pt x="632" y="365"/>
                  </a:lnTo>
                  <a:lnTo>
                    <a:pt x="638" y="362"/>
                  </a:lnTo>
                  <a:lnTo>
                    <a:pt x="636" y="354"/>
                  </a:lnTo>
                  <a:lnTo>
                    <a:pt x="638" y="351"/>
                  </a:lnTo>
                  <a:lnTo>
                    <a:pt x="647" y="353"/>
                  </a:lnTo>
                  <a:lnTo>
                    <a:pt x="653" y="351"/>
                  </a:lnTo>
                  <a:lnTo>
                    <a:pt x="654" y="354"/>
                  </a:lnTo>
                  <a:lnTo>
                    <a:pt x="654" y="363"/>
                  </a:lnTo>
                  <a:lnTo>
                    <a:pt x="662" y="363"/>
                  </a:lnTo>
                  <a:lnTo>
                    <a:pt x="664" y="366"/>
                  </a:lnTo>
                  <a:lnTo>
                    <a:pt x="671" y="362"/>
                  </a:lnTo>
                  <a:lnTo>
                    <a:pt x="676" y="357"/>
                  </a:lnTo>
                  <a:lnTo>
                    <a:pt x="680" y="357"/>
                  </a:lnTo>
                  <a:lnTo>
                    <a:pt x="680" y="353"/>
                  </a:lnTo>
                  <a:lnTo>
                    <a:pt x="688" y="342"/>
                  </a:lnTo>
                  <a:lnTo>
                    <a:pt x="694" y="339"/>
                  </a:lnTo>
                  <a:lnTo>
                    <a:pt x="703" y="342"/>
                  </a:lnTo>
                  <a:lnTo>
                    <a:pt x="703" y="354"/>
                  </a:lnTo>
                  <a:lnTo>
                    <a:pt x="708" y="354"/>
                  </a:lnTo>
                  <a:lnTo>
                    <a:pt x="715" y="351"/>
                  </a:lnTo>
                  <a:lnTo>
                    <a:pt x="712" y="337"/>
                  </a:lnTo>
                  <a:lnTo>
                    <a:pt x="708" y="333"/>
                  </a:lnTo>
                  <a:lnTo>
                    <a:pt x="712" y="328"/>
                  </a:lnTo>
                  <a:lnTo>
                    <a:pt x="724" y="330"/>
                  </a:lnTo>
                  <a:lnTo>
                    <a:pt x="726" y="337"/>
                  </a:lnTo>
                  <a:lnTo>
                    <a:pt x="723" y="348"/>
                  </a:lnTo>
                  <a:lnTo>
                    <a:pt x="730" y="354"/>
                  </a:lnTo>
                  <a:lnTo>
                    <a:pt x="733" y="360"/>
                  </a:lnTo>
                  <a:lnTo>
                    <a:pt x="747" y="366"/>
                  </a:lnTo>
                  <a:lnTo>
                    <a:pt x="758" y="363"/>
                  </a:lnTo>
                  <a:lnTo>
                    <a:pt x="759" y="365"/>
                  </a:lnTo>
                  <a:lnTo>
                    <a:pt x="765" y="356"/>
                  </a:lnTo>
                  <a:lnTo>
                    <a:pt x="762" y="346"/>
                  </a:lnTo>
                  <a:lnTo>
                    <a:pt x="767" y="342"/>
                  </a:lnTo>
                  <a:lnTo>
                    <a:pt x="770" y="336"/>
                  </a:lnTo>
                  <a:lnTo>
                    <a:pt x="774" y="337"/>
                  </a:lnTo>
                  <a:lnTo>
                    <a:pt x="785" y="339"/>
                  </a:lnTo>
                  <a:lnTo>
                    <a:pt x="786" y="340"/>
                  </a:lnTo>
                  <a:lnTo>
                    <a:pt x="796" y="339"/>
                  </a:lnTo>
                  <a:lnTo>
                    <a:pt x="802" y="336"/>
                  </a:lnTo>
                  <a:lnTo>
                    <a:pt x="814" y="336"/>
                  </a:lnTo>
                  <a:lnTo>
                    <a:pt x="824" y="330"/>
                  </a:lnTo>
                  <a:lnTo>
                    <a:pt x="829" y="331"/>
                  </a:lnTo>
                  <a:lnTo>
                    <a:pt x="835" y="337"/>
                  </a:lnTo>
                  <a:lnTo>
                    <a:pt x="841" y="339"/>
                  </a:lnTo>
                  <a:lnTo>
                    <a:pt x="844" y="337"/>
                  </a:lnTo>
                  <a:lnTo>
                    <a:pt x="852" y="336"/>
                  </a:lnTo>
                  <a:lnTo>
                    <a:pt x="859" y="333"/>
                  </a:lnTo>
                  <a:lnTo>
                    <a:pt x="864" y="330"/>
                  </a:lnTo>
                  <a:lnTo>
                    <a:pt x="873" y="331"/>
                  </a:lnTo>
                  <a:lnTo>
                    <a:pt x="884" y="328"/>
                  </a:lnTo>
                  <a:lnTo>
                    <a:pt x="896" y="330"/>
                  </a:lnTo>
                  <a:lnTo>
                    <a:pt x="899" y="327"/>
                  </a:lnTo>
                  <a:lnTo>
                    <a:pt x="896" y="315"/>
                  </a:lnTo>
                  <a:lnTo>
                    <a:pt x="891" y="313"/>
                  </a:lnTo>
                  <a:lnTo>
                    <a:pt x="887" y="304"/>
                  </a:lnTo>
                  <a:lnTo>
                    <a:pt x="887" y="299"/>
                  </a:lnTo>
                  <a:lnTo>
                    <a:pt x="893" y="301"/>
                  </a:lnTo>
                  <a:lnTo>
                    <a:pt x="896" y="295"/>
                  </a:lnTo>
                  <a:lnTo>
                    <a:pt x="902" y="290"/>
                  </a:lnTo>
                  <a:lnTo>
                    <a:pt x="908" y="281"/>
                  </a:lnTo>
                  <a:lnTo>
                    <a:pt x="920" y="28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1" name="Freeform 6940">
              <a:extLst>
                <a:ext uri="{FF2B5EF4-FFF2-40B4-BE49-F238E27FC236}">
                  <a16:creationId xmlns:a16="http://schemas.microsoft.com/office/drawing/2014/main" id="{261B6A62-B9C2-D858-0F38-20D0E38E2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951"/>
              <a:ext cx="3" cy="4"/>
            </a:xfrm>
            <a:custGeom>
              <a:avLst/>
              <a:gdLst>
                <a:gd name="T0" fmla="*/ 2 w 6"/>
                <a:gd name="T1" fmla="*/ 0 h 7"/>
                <a:gd name="T2" fmla="*/ 5 w 6"/>
                <a:gd name="T3" fmla="*/ 3 h 7"/>
                <a:gd name="T4" fmla="*/ 0 w 6"/>
                <a:gd name="T5" fmla="*/ 7 h 7"/>
                <a:gd name="T6" fmla="*/ 6 w 6"/>
                <a:gd name="T7" fmla="*/ 4 h 7"/>
                <a:gd name="T8" fmla="*/ 5 w 6"/>
                <a:gd name="T9" fmla="*/ 1 h 7"/>
                <a:gd name="T10" fmla="*/ 2 w 6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lnTo>
                    <a:pt x="5" y="3"/>
                  </a:lnTo>
                  <a:lnTo>
                    <a:pt x="0" y="7"/>
                  </a:lnTo>
                  <a:lnTo>
                    <a:pt x="6" y="4"/>
                  </a:lnTo>
                  <a:lnTo>
                    <a:pt x="5" y="1"/>
                  </a:lnTo>
                  <a:lnTo>
                    <a:pt x="2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2" name="Freeform 6941">
              <a:extLst>
                <a:ext uri="{FF2B5EF4-FFF2-40B4-BE49-F238E27FC236}">
                  <a16:creationId xmlns:a16="http://schemas.microsoft.com/office/drawing/2014/main" id="{16DC707E-9768-83E2-1409-70D694BDE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895"/>
              <a:ext cx="819" cy="483"/>
            </a:xfrm>
            <a:custGeom>
              <a:avLst/>
              <a:gdLst>
                <a:gd name="T0" fmla="*/ 1071 w 1639"/>
                <a:gd name="T1" fmla="*/ 84 h 965"/>
                <a:gd name="T2" fmla="*/ 1084 w 1639"/>
                <a:gd name="T3" fmla="*/ 57 h 965"/>
                <a:gd name="T4" fmla="*/ 1138 w 1639"/>
                <a:gd name="T5" fmla="*/ 69 h 965"/>
                <a:gd name="T6" fmla="*/ 1159 w 1639"/>
                <a:gd name="T7" fmla="*/ 123 h 965"/>
                <a:gd name="T8" fmla="*/ 1169 w 1639"/>
                <a:gd name="T9" fmla="*/ 137 h 965"/>
                <a:gd name="T10" fmla="*/ 1162 w 1639"/>
                <a:gd name="T11" fmla="*/ 90 h 965"/>
                <a:gd name="T12" fmla="*/ 1146 w 1639"/>
                <a:gd name="T13" fmla="*/ 52 h 965"/>
                <a:gd name="T14" fmla="*/ 1205 w 1639"/>
                <a:gd name="T15" fmla="*/ 11 h 965"/>
                <a:gd name="T16" fmla="*/ 1223 w 1639"/>
                <a:gd name="T17" fmla="*/ 46 h 965"/>
                <a:gd name="T18" fmla="*/ 1378 w 1639"/>
                <a:gd name="T19" fmla="*/ 72 h 965"/>
                <a:gd name="T20" fmla="*/ 1393 w 1639"/>
                <a:gd name="T21" fmla="*/ 131 h 965"/>
                <a:gd name="T22" fmla="*/ 1442 w 1639"/>
                <a:gd name="T23" fmla="*/ 192 h 965"/>
                <a:gd name="T24" fmla="*/ 1496 w 1639"/>
                <a:gd name="T25" fmla="*/ 189 h 965"/>
                <a:gd name="T26" fmla="*/ 1566 w 1639"/>
                <a:gd name="T27" fmla="*/ 154 h 965"/>
                <a:gd name="T28" fmla="*/ 1628 w 1639"/>
                <a:gd name="T29" fmla="*/ 184 h 965"/>
                <a:gd name="T30" fmla="*/ 1625 w 1639"/>
                <a:gd name="T31" fmla="*/ 256 h 965"/>
                <a:gd name="T32" fmla="*/ 1613 w 1639"/>
                <a:gd name="T33" fmla="*/ 348 h 965"/>
                <a:gd name="T34" fmla="*/ 1616 w 1639"/>
                <a:gd name="T35" fmla="*/ 450 h 965"/>
                <a:gd name="T36" fmla="*/ 1631 w 1639"/>
                <a:gd name="T37" fmla="*/ 550 h 965"/>
                <a:gd name="T38" fmla="*/ 1569 w 1639"/>
                <a:gd name="T39" fmla="*/ 598 h 965"/>
                <a:gd name="T40" fmla="*/ 1543 w 1639"/>
                <a:gd name="T41" fmla="*/ 675 h 965"/>
                <a:gd name="T42" fmla="*/ 1474 w 1639"/>
                <a:gd name="T43" fmla="*/ 730 h 965"/>
                <a:gd name="T44" fmla="*/ 1411 w 1639"/>
                <a:gd name="T45" fmla="*/ 696 h 965"/>
                <a:gd name="T46" fmla="*/ 1363 w 1639"/>
                <a:gd name="T47" fmla="*/ 730 h 965"/>
                <a:gd name="T48" fmla="*/ 1299 w 1639"/>
                <a:gd name="T49" fmla="*/ 775 h 965"/>
                <a:gd name="T50" fmla="*/ 1200 w 1639"/>
                <a:gd name="T51" fmla="*/ 780 h 965"/>
                <a:gd name="T52" fmla="*/ 1125 w 1639"/>
                <a:gd name="T53" fmla="*/ 786 h 965"/>
                <a:gd name="T54" fmla="*/ 1059 w 1639"/>
                <a:gd name="T55" fmla="*/ 854 h 965"/>
                <a:gd name="T56" fmla="*/ 1020 w 1639"/>
                <a:gd name="T57" fmla="*/ 924 h 965"/>
                <a:gd name="T58" fmla="*/ 967 w 1639"/>
                <a:gd name="T59" fmla="*/ 920 h 965"/>
                <a:gd name="T60" fmla="*/ 900 w 1639"/>
                <a:gd name="T61" fmla="*/ 953 h 965"/>
                <a:gd name="T62" fmla="*/ 841 w 1639"/>
                <a:gd name="T63" fmla="*/ 962 h 965"/>
                <a:gd name="T64" fmla="*/ 892 w 1639"/>
                <a:gd name="T65" fmla="*/ 921 h 965"/>
                <a:gd name="T66" fmla="*/ 829 w 1639"/>
                <a:gd name="T67" fmla="*/ 897 h 965"/>
                <a:gd name="T68" fmla="*/ 750 w 1639"/>
                <a:gd name="T69" fmla="*/ 903 h 965"/>
                <a:gd name="T70" fmla="*/ 660 w 1639"/>
                <a:gd name="T71" fmla="*/ 912 h 965"/>
                <a:gd name="T72" fmla="*/ 650 w 1639"/>
                <a:gd name="T73" fmla="*/ 874 h 965"/>
                <a:gd name="T74" fmla="*/ 719 w 1639"/>
                <a:gd name="T75" fmla="*/ 871 h 965"/>
                <a:gd name="T76" fmla="*/ 716 w 1639"/>
                <a:gd name="T77" fmla="*/ 810 h 965"/>
                <a:gd name="T78" fmla="*/ 651 w 1639"/>
                <a:gd name="T79" fmla="*/ 813 h 965"/>
                <a:gd name="T80" fmla="*/ 618 w 1639"/>
                <a:gd name="T81" fmla="*/ 836 h 965"/>
                <a:gd name="T82" fmla="*/ 595 w 1639"/>
                <a:gd name="T83" fmla="*/ 788 h 965"/>
                <a:gd name="T84" fmla="*/ 610 w 1639"/>
                <a:gd name="T85" fmla="*/ 861 h 965"/>
                <a:gd name="T86" fmla="*/ 562 w 1639"/>
                <a:gd name="T87" fmla="*/ 842 h 965"/>
                <a:gd name="T88" fmla="*/ 511 w 1639"/>
                <a:gd name="T89" fmla="*/ 839 h 965"/>
                <a:gd name="T90" fmla="*/ 496 w 1639"/>
                <a:gd name="T91" fmla="*/ 906 h 965"/>
                <a:gd name="T92" fmla="*/ 490 w 1639"/>
                <a:gd name="T93" fmla="*/ 806 h 965"/>
                <a:gd name="T94" fmla="*/ 505 w 1639"/>
                <a:gd name="T95" fmla="*/ 743 h 965"/>
                <a:gd name="T96" fmla="*/ 416 w 1639"/>
                <a:gd name="T97" fmla="*/ 731 h 965"/>
                <a:gd name="T98" fmla="*/ 405 w 1639"/>
                <a:gd name="T99" fmla="*/ 704 h 965"/>
                <a:gd name="T100" fmla="*/ 431 w 1639"/>
                <a:gd name="T101" fmla="*/ 681 h 965"/>
                <a:gd name="T102" fmla="*/ 379 w 1639"/>
                <a:gd name="T103" fmla="*/ 727 h 965"/>
                <a:gd name="T104" fmla="*/ 316 w 1639"/>
                <a:gd name="T105" fmla="*/ 657 h 965"/>
                <a:gd name="T106" fmla="*/ 232 w 1639"/>
                <a:gd name="T107" fmla="*/ 655 h 965"/>
                <a:gd name="T108" fmla="*/ 213 w 1639"/>
                <a:gd name="T109" fmla="*/ 633 h 965"/>
                <a:gd name="T110" fmla="*/ 179 w 1639"/>
                <a:gd name="T111" fmla="*/ 640 h 965"/>
                <a:gd name="T112" fmla="*/ 121 w 1639"/>
                <a:gd name="T113" fmla="*/ 582 h 965"/>
                <a:gd name="T114" fmla="*/ 80 w 1639"/>
                <a:gd name="T115" fmla="*/ 566 h 965"/>
                <a:gd name="T116" fmla="*/ 12 w 1639"/>
                <a:gd name="T117" fmla="*/ 558 h 965"/>
                <a:gd name="T118" fmla="*/ 15 w 1639"/>
                <a:gd name="T119" fmla="*/ 517 h 965"/>
                <a:gd name="T120" fmla="*/ 21 w 1639"/>
                <a:gd name="T121" fmla="*/ 490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39" h="965">
                  <a:moveTo>
                    <a:pt x="1037" y="113"/>
                  </a:moveTo>
                  <a:lnTo>
                    <a:pt x="1041" y="108"/>
                  </a:lnTo>
                  <a:lnTo>
                    <a:pt x="1040" y="104"/>
                  </a:lnTo>
                  <a:lnTo>
                    <a:pt x="1047" y="91"/>
                  </a:lnTo>
                  <a:lnTo>
                    <a:pt x="1047" y="88"/>
                  </a:lnTo>
                  <a:lnTo>
                    <a:pt x="1056" y="78"/>
                  </a:lnTo>
                  <a:lnTo>
                    <a:pt x="1053" y="73"/>
                  </a:lnTo>
                  <a:lnTo>
                    <a:pt x="1059" y="69"/>
                  </a:lnTo>
                  <a:lnTo>
                    <a:pt x="1059" y="78"/>
                  </a:lnTo>
                  <a:lnTo>
                    <a:pt x="1058" y="82"/>
                  </a:lnTo>
                  <a:lnTo>
                    <a:pt x="1058" y="87"/>
                  </a:lnTo>
                  <a:lnTo>
                    <a:pt x="1062" y="91"/>
                  </a:lnTo>
                  <a:lnTo>
                    <a:pt x="1071" y="84"/>
                  </a:lnTo>
                  <a:lnTo>
                    <a:pt x="1074" y="84"/>
                  </a:lnTo>
                  <a:lnTo>
                    <a:pt x="1071" y="82"/>
                  </a:lnTo>
                  <a:lnTo>
                    <a:pt x="1068" y="76"/>
                  </a:lnTo>
                  <a:lnTo>
                    <a:pt x="1068" y="70"/>
                  </a:lnTo>
                  <a:lnTo>
                    <a:pt x="1078" y="67"/>
                  </a:lnTo>
                  <a:lnTo>
                    <a:pt x="1078" y="63"/>
                  </a:lnTo>
                  <a:lnTo>
                    <a:pt x="1081" y="60"/>
                  </a:lnTo>
                  <a:lnTo>
                    <a:pt x="1082" y="66"/>
                  </a:lnTo>
                  <a:lnTo>
                    <a:pt x="1087" y="70"/>
                  </a:lnTo>
                  <a:lnTo>
                    <a:pt x="1091" y="72"/>
                  </a:lnTo>
                  <a:lnTo>
                    <a:pt x="1091" y="70"/>
                  </a:lnTo>
                  <a:lnTo>
                    <a:pt x="1085" y="64"/>
                  </a:lnTo>
                  <a:lnTo>
                    <a:pt x="1084" y="57"/>
                  </a:lnTo>
                  <a:lnTo>
                    <a:pt x="1078" y="50"/>
                  </a:lnTo>
                  <a:lnTo>
                    <a:pt x="1088" y="47"/>
                  </a:lnTo>
                  <a:lnTo>
                    <a:pt x="1093" y="47"/>
                  </a:lnTo>
                  <a:lnTo>
                    <a:pt x="1097" y="46"/>
                  </a:lnTo>
                  <a:lnTo>
                    <a:pt x="1105" y="46"/>
                  </a:lnTo>
                  <a:lnTo>
                    <a:pt x="1108" y="49"/>
                  </a:lnTo>
                  <a:lnTo>
                    <a:pt x="1128" y="46"/>
                  </a:lnTo>
                  <a:lnTo>
                    <a:pt x="1128" y="57"/>
                  </a:lnTo>
                  <a:lnTo>
                    <a:pt x="1132" y="58"/>
                  </a:lnTo>
                  <a:lnTo>
                    <a:pt x="1138" y="57"/>
                  </a:lnTo>
                  <a:lnTo>
                    <a:pt x="1138" y="63"/>
                  </a:lnTo>
                  <a:lnTo>
                    <a:pt x="1141" y="66"/>
                  </a:lnTo>
                  <a:lnTo>
                    <a:pt x="1138" y="69"/>
                  </a:lnTo>
                  <a:lnTo>
                    <a:pt x="1140" y="72"/>
                  </a:lnTo>
                  <a:lnTo>
                    <a:pt x="1137" y="76"/>
                  </a:lnTo>
                  <a:lnTo>
                    <a:pt x="1141" y="75"/>
                  </a:lnTo>
                  <a:lnTo>
                    <a:pt x="1146" y="84"/>
                  </a:lnTo>
                  <a:lnTo>
                    <a:pt x="1147" y="88"/>
                  </a:lnTo>
                  <a:lnTo>
                    <a:pt x="1152" y="88"/>
                  </a:lnTo>
                  <a:lnTo>
                    <a:pt x="1156" y="93"/>
                  </a:lnTo>
                  <a:lnTo>
                    <a:pt x="1147" y="101"/>
                  </a:lnTo>
                  <a:lnTo>
                    <a:pt x="1150" y="105"/>
                  </a:lnTo>
                  <a:lnTo>
                    <a:pt x="1156" y="111"/>
                  </a:lnTo>
                  <a:lnTo>
                    <a:pt x="1155" y="117"/>
                  </a:lnTo>
                  <a:lnTo>
                    <a:pt x="1159" y="119"/>
                  </a:lnTo>
                  <a:lnTo>
                    <a:pt x="1159" y="123"/>
                  </a:lnTo>
                  <a:lnTo>
                    <a:pt x="1166" y="123"/>
                  </a:lnTo>
                  <a:lnTo>
                    <a:pt x="1166" y="131"/>
                  </a:lnTo>
                  <a:lnTo>
                    <a:pt x="1159" y="137"/>
                  </a:lnTo>
                  <a:lnTo>
                    <a:pt x="1158" y="149"/>
                  </a:lnTo>
                  <a:lnTo>
                    <a:pt x="1159" y="158"/>
                  </a:lnTo>
                  <a:lnTo>
                    <a:pt x="1155" y="158"/>
                  </a:lnTo>
                  <a:lnTo>
                    <a:pt x="1149" y="164"/>
                  </a:lnTo>
                  <a:lnTo>
                    <a:pt x="1153" y="160"/>
                  </a:lnTo>
                  <a:lnTo>
                    <a:pt x="1159" y="158"/>
                  </a:lnTo>
                  <a:lnTo>
                    <a:pt x="1159" y="149"/>
                  </a:lnTo>
                  <a:lnTo>
                    <a:pt x="1167" y="146"/>
                  </a:lnTo>
                  <a:lnTo>
                    <a:pt x="1166" y="142"/>
                  </a:lnTo>
                  <a:lnTo>
                    <a:pt x="1169" y="137"/>
                  </a:lnTo>
                  <a:lnTo>
                    <a:pt x="1173" y="140"/>
                  </a:lnTo>
                  <a:lnTo>
                    <a:pt x="1178" y="137"/>
                  </a:lnTo>
                  <a:lnTo>
                    <a:pt x="1178" y="133"/>
                  </a:lnTo>
                  <a:lnTo>
                    <a:pt x="1181" y="128"/>
                  </a:lnTo>
                  <a:lnTo>
                    <a:pt x="1172" y="131"/>
                  </a:lnTo>
                  <a:lnTo>
                    <a:pt x="1169" y="129"/>
                  </a:lnTo>
                  <a:lnTo>
                    <a:pt x="1173" y="120"/>
                  </a:lnTo>
                  <a:lnTo>
                    <a:pt x="1172" y="114"/>
                  </a:lnTo>
                  <a:lnTo>
                    <a:pt x="1169" y="113"/>
                  </a:lnTo>
                  <a:lnTo>
                    <a:pt x="1167" y="105"/>
                  </a:lnTo>
                  <a:lnTo>
                    <a:pt x="1162" y="101"/>
                  </a:lnTo>
                  <a:lnTo>
                    <a:pt x="1161" y="91"/>
                  </a:lnTo>
                  <a:lnTo>
                    <a:pt x="1162" y="90"/>
                  </a:lnTo>
                  <a:lnTo>
                    <a:pt x="1173" y="99"/>
                  </a:lnTo>
                  <a:lnTo>
                    <a:pt x="1178" y="99"/>
                  </a:lnTo>
                  <a:lnTo>
                    <a:pt x="1172" y="91"/>
                  </a:lnTo>
                  <a:lnTo>
                    <a:pt x="1175" y="85"/>
                  </a:lnTo>
                  <a:lnTo>
                    <a:pt x="1169" y="88"/>
                  </a:lnTo>
                  <a:lnTo>
                    <a:pt x="1166" y="85"/>
                  </a:lnTo>
                  <a:lnTo>
                    <a:pt x="1153" y="84"/>
                  </a:lnTo>
                  <a:lnTo>
                    <a:pt x="1156" y="76"/>
                  </a:lnTo>
                  <a:lnTo>
                    <a:pt x="1149" y="79"/>
                  </a:lnTo>
                  <a:lnTo>
                    <a:pt x="1152" y="69"/>
                  </a:lnTo>
                  <a:lnTo>
                    <a:pt x="1146" y="64"/>
                  </a:lnTo>
                  <a:lnTo>
                    <a:pt x="1149" y="61"/>
                  </a:lnTo>
                  <a:lnTo>
                    <a:pt x="1146" y="52"/>
                  </a:lnTo>
                  <a:lnTo>
                    <a:pt x="1143" y="40"/>
                  </a:lnTo>
                  <a:lnTo>
                    <a:pt x="1150" y="37"/>
                  </a:lnTo>
                  <a:lnTo>
                    <a:pt x="1159" y="32"/>
                  </a:lnTo>
                  <a:lnTo>
                    <a:pt x="1167" y="23"/>
                  </a:lnTo>
                  <a:lnTo>
                    <a:pt x="1166" y="16"/>
                  </a:lnTo>
                  <a:lnTo>
                    <a:pt x="1172" y="16"/>
                  </a:lnTo>
                  <a:lnTo>
                    <a:pt x="1178" y="12"/>
                  </a:lnTo>
                  <a:lnTo>
                    <a:pt x="1178" y="17"/>
                  </a:lnTo>
                  <a:lnTo>
                    <a:pt x="1185" y="17"/>
                  </a:lnTo>
                  <a:lnTo>
                    <a:pt x="1187" y="11"/>
                  </a:lnTo>
                  <a:lnTo>
                    <a:pt x="1194" y="8"/>
                  </a:lnTo>
                  <a:lnTo>
                    <a:pt x="1202" y="8"/>
                  </a:lnTo>
                  <a:lnTo>
                    <a:pt x="1205" y="11"/>
                  </a:lnTo>
                  <a:lnTo>
                    <a:pt x="1211" y="11"/>
                  </a:lnTo>
                  <a:lnTo>
                    <a:pt x="1216" y="8"/>
                  </a:lnTo>
                  <a:lnTo>
                    <a:pt x="1223" y="8"/>
                  </a:lnTo>
                  <a:lnTo>
                    <a:pt x="1231" y="6"/>
                  </a:lnTo>
                  <a:lnTo>
                    <a:pt x="1235" y="0"/>
                  </a:lnTo>
                  <a:lnTo>
                    <a:pt x="1240" y="3"/>
                  </a:lnTo>
                  <a:lnTo>
                    <a:pt x="1238" y="14"/>
                  </a:lnTo>
                  <a:lnTo>
                    <a:pt x="1243" y="23"/>
                  </a:lnTo>
                  <a:lnTo>
                    <a:pt x="1238" y="23"/>
                  </a:lnTo>
                  <a:lnTo>
                    <a:pt x="1235" y="29"/>
                  </a:lnTo>
                  <a:lnTo>
                    <a:pt x="1229" y="31"/>
                  </a:lnTo>
                  <a:lnTo>
                    <a:pt x="1228" y="40"/>
                  </a:lnTo>
                  <a:lnTo>
                    <a:pt x="1223" y="46"/>
                  </a:lnTo>
                  <a:lnTo>
                    <a:pt x="1226" y="58"/>
                  </a:lnTo>
                  <a:lnTo>
                    <a:pt x="1229" y="64"/>
                  </a:lnTo>
                  <a:lnTo>
                    <a:pt x="1235" y="72"/>
                  </a:lnTo>
                  <a:lnTo>
                    <a:pt x="1238" y="73"/>
                  </a:lnTo>
                  <a:lnTo>
                    <a:pt x="1254" y="79"/>
                  </a:lnTo>
                  <a:lnTo>
                    <a:pt x="1275" y="85"/>
                  </a:lnTo>
                  <a:lnTo>
                    <a:pt x="1275" y="85"/>
                  </a:lnTo>
                  <a:lnTo>
                    <a:pt x="1284" y="84"/>
                  </a:lnTo>
                  <a:lnTo>
                    <a:pt x="1308" y="82"/>
                  </a:lnTo>
                  <a:lnTo>
                    <a:pt x="1322" y="81"/>
                  </a:lnTo>
                  <a:lnTo>
                    <a:pt x="1326" y="82"/>
                  </a:lnTo>
                  <a:lnTo>
                    <a:pt x="1329" y="82"/>
                  </a:lnTo>
                  <a:lnTo>
                    <a:pt x="1378" y="72"/>
                  </a:lnTo>
                  <a:lnTo>
                    <a:pt x="1381" y="82"/>
                  </a:lnTo>
                  <a:lnTo>
                    <a:pt x="1386" y="85"/>
                  </a:lnTo>
                  <a:lnTo>
                    <a:pt x="1390" y="88"/>
                  </a:lnTo>
                  <a:lnTo>
                    <a:pt x="1390" y="91"/>
                  </a:lnTo>
                  <a:lnTo>
                    <a:pt x="1395" y="95"/>
                  </a:lnTo>
                  <a:lnTo>
                    <a:pt x="1390" y="104"/>
                  </a:lnTo>
                  <a:lnTo>
                    <a:pt x="1390" y="110"/>
                  </a:lnTo>
                  <a:lnTo>
                    <a:pt x="1398" y="110"/>
                  </a:lnTo>
                  <a:lnTo>
                    <a:pt x="1398" y="113"/>
                  </a:lnTo>
                  <a:lnTo>
                    <a:pt x="1402" y="120"/>
                  </a:lnTo>
                  <a:lnTo>
                    <a:pt x="1398" y="123"/>
                  </a:lnTo>
                  <a:lnTo>
                    <a:pt x="1398" y="128"/>
                  </a:lnTo>
                  <a:lnTo>
                    <a:pt x="1393" y="131"/>
                  </a:lnTo>
                  <a:lnTo>
                    <a:pt x="1393" y="136"/>
                  </a:lnTo>
                  <a:lnTo>
                    <a:pt x="1402" y="143"/>
                  </a:lnTo>
                  <a:lnTo>
                    <a:pt x="1401" y="149"/>
                  </a:lnTo>
                  <a:lnTo>
                    <a:pt x="1402" y="149"/>
                  </a:lnTo>
                  <a:lnTo>
                    <a:pt x="1405" y="157"/>
                  </a:lnTo>
                  <a:lnTo>
                    <a:pt x="1411" y="166"/>
                  </a:lnTo>
                  <a:lnTo>
                    <a:pt x="1414" y="177"/>
                  </a:lnTo>
                  <a:lnTo>
                    <a:pt x="1414" y="181"/>
                  </a:lnTo>
                  <a:lnTo>
                    <a:pt x="1422" y="186"/>
                  </a:lnTo>
                  <a:lnTo>
                    <a:pt x="1427" y="183"/>
                  </a:lnTo>
                  <a:lnTo>
                    <a:pt x="1430" y="186"/>
                  </a:lnTo>
                  <a:lnTo>
                    <a:pt x="1434" y="184"/>
                  </a:lnTo>
                  <a:lnTo>
                    <a:pt x="1442" y="192"/>
                  </a:lnTo>
                  <a:lnTo>
                    <a:pt x="1439" y="196"/>
                  </a:lnTo>
                  <a:lnTo>
                    <a:pt x="1448" y="205"/>
                  </a:lnTo>
                  <a:lnTo>
                    <a:pt x="1451" y="204"/>
                  </a:lnTo>
                  <a:lnTo>
                    <a:pt x="1460" y="207"/>
                  </a:lnTo>
                  <a:lnTo>
                    <a:pt x="1463" y="207"/>
                  </a:lnTo>
                  <a:lnTo>
                    <a:pt x="1469" y="210"/>
                  </a:lnTo>
                  <a:lnTo>
                    <a:pt x="1474" y="209"/>
                  </a:lnTo>
                  <a:lnTo>
                    <a:pt x="1477" y="204"/>
                  </a:lnTo>
                  <a:lnTo>
                    <a:pt x="1481" y="202"/>
                  </a:lnTo>
                  <a:lnTo>
                    <a:pt x="1489" y="198"/>
                  </a:lnTo>
                  <a:lnTo>
                    <a:pt x="1486" y="192"/>
                  </a:lnTo>
                  <a:lnTo>
                    <a:pt x="1493" y="184"/>
                  </a:lnTo>
                  <a:lnTo>
                    <a:pt x="1496" y="189"/>
                  </a:lnTo>
                  <a:lnTo>
                    <a:pt x="1498" y="180"/>
                  </a:lnTo>
                  <a:lnTo>
                    <a:pt x="1512" y="180"/>
                  </a:lnTo>
                  <a:lnTo>
                    <a:pt x="1519" y="172"/>
                  </a:lnTo>
                  <a:lnTo>
                    <a:pt x="1524" y="172"/>
                  </a:lnTo>
                  <a:lnTo>
                    <a:pt x="1530" y="157"/>
                  </a:lnTo>
                  <a:lnTo>
                    <a:pt x="1528" y="152"/>
                  </a:lnTo>
                  <a:lnTo>
                    <a:pt x="1533" y="148"/>
                  </a:lnTo>
                  <a:lnTo>
                    <a:pt x="1540" y="146"/>
                  </a:lnTo>
                  <a:lnTo>
                    <a:pt x="1540" y="146"/>
                  </a:lnTo>
                  <a:lnTo>
                    <a:pt x="1546" y="151"/>
                  </a:lnTo>
                  <a:lnTo>
                    <a:pt x="1557" y="152"/>
                  </a:lnTo>
                  <a:lnTo>
                    <a:pt x="1563" y="148"/>
                  </a:lnTo>
                  <a:lnTo>
                    <a:pt x="1566" y="154"/>
                  </a:lnTo>
                  <a:lnTo>
                    <a:pt x="1566" y="157"/>
                  </a:lnTo>
                  <a:lnTo>
                    <a:pt x="1572" y="158"/>
                  </a:lnTo>
                  <a:lnTo>
                    <a:pt x="1583" y="158"/>
                  </a:lnTo>
                  <a:lnTo>
                    <a:pt x="1584" y="163"/>
                  </a:lnTo>
                  <a:lnTo>
                    <a:pt x="1587" y="167"/>
                  </a:lnTo>
                  <a:lnTo>
                    <a:pt x="1597" y="169"/>
                  </a:lnTo>
                  <a:lnTo>
                    <a:pt x="1600" y="166"/>
                  </a:lnTo>
                  <a:lnTo>
                    <a:pt x="1609" y="167"/>
                  </a:lnTo>
                  <a:lnTo>
                    <a:pt x="1615" y="174"/>
                  </a:lnTo>
                  <a:lnTo>
                    <a:pt x="1621" y="177"/>
                  </a:lnTo>
                  <a:lnTo>
                    <a:pt x="1633" y="178"/>
                  </a:lnTo>
                  <a:lnTo>
                    <a:pt x="1633" y="181"/>
                  </a:lnTo>
                  <a:lnTo>
                    <a:pt x="1628" y="184"/>
                  </a:lnTo>
                  <a:lnTo>
                    <a:pt x="1627" y="193"/>
                  </a:lnTo>
                  <a:lnTo>
                    <a:pt x="1630" y="198"/>
                  </a:lnTo>
                  <a:lnTo>
                    <a:pt x="1628" y="202"/>
                  </a:lnTo>
                  <a:lnTo>
                    <a:pt x="1630" y="209"/>
                  </a:lnTo>
                  <a:lnTo>
                    <a:pt x="1633" y="210"/>
                  </a:lnTo>
                  <a:lnTo>
                    <a:pt x="1631" y="216"/>
                  </a:lnTo>
                  <a:lnTo>
                    <a:pt x="1633" y="222"/>
                  </a:lnTo>
                  <a:lnTo>
                    <a:pt x="1624" y="231"/>
                  </a:lnTo>
                  <a:lnTo>
                    <a:pt x="1622" y="236"/>
                  </a:lnTo>
                  <a:lnTo>
                    <a:pt x="1624" y="245"/>
                  </a:lnTo>
                  <a:lnTo>
                    <a:pt x="1624" y="248"/>
                  </a:lnTo>
                  <a:lnTo>
                    <a:pt x="1624" y="250"/>
                  </a:lnTo>
                  <a:lnTo>
                    <a:pt x="1625" y="256"/>
                  </a:lnTo>
                  <a:lnTo>
                    <a:pt x="1631" y="263"/>
                  </a:lnTo>
                  <a:lnTo>
                    <a:pt x="1631" y="268"/>
                  </a:lnTo>
                  <a:lnTo>
                    <a:pt x="1636" y="278"/>
                  </a:lnTo>
                  <a:lnTo>
                    <a:pt x="1633" y="280"/>
                  </a:lnTo>
                  <a:lnTo>
                    <a:pt x="1628" y="289"/>
                  </a:lnTo>
                  <a:lnTo>
                    <a:pt x="1633" y="292"/>
                  </a:lnTo>
                  <a:lnTo>
                    <a:pt x="1631" y="298"/>
                  </a:lnTo>
                  <a:lnTo>
                    <a:pt x="1633" y="309"/>
                  </a:lnTo>
                  <a:lnTo>
                    <a:pt x="1637" y="319"/>
                  </a:lnTo>
                  <a:lnTo>
                    <a:pt x="1628" y="332"/>
                  </a:lnTo>
                  <a:lnTo>
                    <a:pt x="1628" y="332"/>
                  </a:lnTo>
                  <a:lnTo>
                    <a:pt x="1618" y="342"/>
                  </a:lnTo>
                  <a:lnTo>
                    <a:pt x="1613" y="348"/>
                  </a:lnTo>
                  <a:lnTo>
                    <a:pt x="1610" y="362"/>
                  </a:lnTo>
                  <a:lnTo>
                    <a:pt x="1607" y="365"/>
                  </a:lnTo>
                  <a:lnTo>
                    <a:pt x="1606" y="379"/>
                  </a:lnTo>
                  <a:lnTo>
                    <a:pt x="1610" y="388"/>
                  </a:lnTo>
                  <a:lnTo>
                    <a:pt x="1610" y="392"/>
                  </a:lnTo>
                  <a:lnTo>
                    <a:pt x="1613" y="398"/>
                  </a:lnTo>
                  <a:lnTo>
                    <a:pt x="1615" y="403"/>
                  </a:lnTo>
                  <a:lnTo>
                    <a:pt x="1612" y="411"/>
                  </a:lnTo>
                  <a:lnTo>
                    <a:pt x="1613" y="415"/>
                  </a:lnTo>
                  <a:lnTo>
                    <a:pt x="1618" y="418"/>
                  </a:lnTo>
                  <a:lnTo>
                    <a:pt x="1615" y="435"/>
                  </a:lnTo>
                  <a:lnTo>
                    <a:pt x="1618" y="446"/>
                  </a:lnTo>
                  <a:lnTo>
                    <a:pt x="1616" y="450"/>
                  </a:lnTo>
                  <a:lnTo>
                    <a:pt x="1621" y="450"/>
                  </a:lnTo>
                  <a:lnTo>
                    <a:pt x="1622" y="458"/>
                  </a:lnTo>
                  <a:lnTo>
                    <a:pt x="1622" y="468"/>
                  </a:lnTo>
                  <a:lnTo>
                    <a:pt x="1622" y="478"/>
                  </a:lnTo>
                  <a:lnTo>
                    <a:pt x="1624" y="484"/>
                  </a:lnTo>
                  <a:lnTo>
                    <a:pt x="1627" y="505"/>
                  </a:lnTo>
                  <a:lnTo>
                    <a:pt x="1630" y="514"/>
                  </a:lnTo>
                  <a:lnTo>
                    <a:pt x="1637" y="522"/>
                  </a:lnTo>
                  <a:lnTo>
                    <a:pt x="1636" y="529"/>
                  </a:lnTo>
                  <a:lnTo>
                    <a:pt x="1633" y="535"/>
                  </a:lnTo>
                  <a:lnTo>
                    <a:pt x="1636" y="541"/>
                  </a:lnTo>
                  <a:lnTo>
                    <a:pt x="1636" y="546"/>
                  </a:lnTo>
                  <a:lnTo>
                    <a:pt x="1631" y="550"/>
                  </a:lnTo>
                  <a:lnTo>
                    <a:pt x="1637" y="563"/>
                  </a:lnTo>
                  <a:lnTo>
                    <a:pt x="1639" y="570"/>
                  </a:lnTo>
                  <a:lnTo>
                    <a:pt x="1637" y="579"/>
                  </a:lnTo>
                  <a:lnTo>
                    <a:pt x="1631" y="582"/>
                  </a:lnTo>
                  <a:lnTo>
                    <a:pt x="1628" y="582"/>
                  </a:lnTo>
                  <a:lnTo>
                    <a:pt x="1622" y="587"/>
                  </a:lnTo>
                  <a:lnTo>
                    <a:pt x="1612" y="588"/>
                  </a:lnTo>
                  <a:lnTo>
                    <a:pt x="1606" y="587"/>
                  </a:lnTo>
                  <a:lnTo>
                    <a:pt x="1595" y="582"/>
                  </a:lnTo>
                  <a:lnTo>
                    <a:pt x="1583" y="584"/>
                  </a:lnTo>
                  <a:lnTo>
                    <a:pt x="1581" y="592"/>
                  </a:lnTo>
                  <a:lnTo>
                    <a:pt x="1575" y="599"/>
                  </a:lnTo>
                  <a:lnTo>
                    <a:pt x="1569" y="598"/>
                  </a:lnTo>
                  <a:lnTo>
                    <a:pt x="1565" y="601"/>
                  </a:lnTo>
                  <a:lnTo>
                    <a:pt x="1562" y="610"/>
                  </a:lnTo>
                  <a:lnTo>
                    <a:pt x="1562" y="620"/>
                  </a:lnTo>
                  <a:lnTo>
                    <a:pt x="1559" y="623"/>
                  </a:lnTo>
                  <a:lnTo>
                    <a:pt x="1560" y="630"/>
                  </a:lnTo>
                  <a:lnTo>
                    <a:pt x="1554" y="640"/>
                  </a:lnTo>
                  <a:lnTo>
                    <a:pt x="1553" y="645"/>
                  </a:lnTo>
                  <a:lnTo>
                    <a:pt x="1553" y="652"/>
                  </a:lnTo>
                  <a:lnTo>
                    <a:pt x="1548" y="657"/>
                  </a:lnTo>
                  <a:lnTo>
                    <a:pt x="1540" y="658"/>
                  </a:lnTo>
                  <a:lnTo>
                    <a:pt x="1540" y="667"/>
                  </a:lnTo>
                  <a:lnTo>
                    <a:pt x="1543" y="671"/>
                  </a:lnTo>
                  <a:lnTo>
                    <a:pt x="1543" y="675"/>
                  </a:lnTo>
                  <a:lnTo>
                    <a:pt x="1539" y="678"/>
                  </a:lnTo>
                  <a:lnTo>
                    <a:pt x="1536" y="683"/>
                  </a:lnTo>
                  <a:lnTo>
                    <a:pt x="1531" y="683"/>
                  </a:lnTo>
                  <a:lnTo>
                    <a:pt x="1525" y="686"/>
                  </a:lnTo>
                  <a:lnTo>
                    <a:pt x="1530" y="690"/>
                  </a:lnTo>
                  <a:lnTo>
                    <a:pt x="1528" y="699"/>
                  </a:lnTo>
                  <a:lnTo>
                    <a:pt x="1524" y="712"/>
                  </a:lnTo>
                  <a:lnTo>
                    <a:pt x="1519" y="712"/>
                  </a:lnTo>
                  <a:lnTo>
                    <a:pt x="1516" y="719"/>
                  </a:lnTo>
                  <a:lnTo>
                    <a:pt x="1515" y="725"/>
                  </a:lnTo>
                  <a:lnTo>
                    <a:pt x="1515" y="731"/>
                  </a:lnTo>
                  <a:lnTo>
                    <a:pt x="1510" y="745"/>
                  </a:lnTo>
                  <a:lnTo>
                    <a:pt x="1474" y="730"/>
                  </a:lnTo>
                  <a:lnTo>
                    <a:pt x="1463" y="728"/>
                  </a:lnTo>
                  <a:lnTo>
                    <a:pt x="1461" y="727"/>
                  </a:lnTo>
                  <a:lnTo>
                    <a:pt x="1449" y="724"/>
                  </a:lnTo>
                  <a:lnTo>
                    <a:pt x="1449" y="718"/>
                  </a:lnTo>
                  <a:lnTo>
                    <a:pt x="1442" y="715"/>
                  </a:lnTo>
                  <a:lnTo>
                    <a:pt x="1443" y="712"/>
                  </a:lnTo>
                  <a:lnTo>
                    <a:pt x="1442" y="704"/>
                  </a:lnTo>
                  <a:lnTo>
                    <a:pt x="1436" y="699"/>
                  </a:lnTo>
                  <a:lnTo>
                    <a:pt x="1428" y="702"/>
                  </a:lnTo>
                  <a:lnTo>
                    <a:pt x="1427" y="699"/>
                  </a:lnTo>
                  <a:lnTo>
                    <a:pt x="1424" y="699"/>
                  </a:lnTo>
                  <a:lnTo>
                    <a:pt x="1419" y="696"/>
                  </a:lnTo>
                  <a:lnTo>
                    <a:pt x="1411" y="696"/>
                  </a:lnTo>
                  <a:lnTo>
                    <a:pt x="1407" y="695"/>
                  </a:lnTo>
                  <a:lnTo>
                    <a:pt x="1402" y="696"/>
                  </a:lnTo>
                  <a:lnTo>
                    <a:pt x="1399" y="693"/>
                  </a:lnTo>
                  <a:lnTo>
                    <a:pt x="1390" y="692"/>
                  </a:lnTo>
                  <a:lnTo>
                    <a:pt x="1389" y="695"/>
                  </a:lnTo>
                  <a:lnTo>
                    <a:pt x="1393" y="702"/>
                  </a:lnTo>
                  <a:lnTo>
                    <a:pt x="1396" y="712"/>
                  </a:lnTo>
                  <a:lnTo>
                    <a:pt x="1395" y="715"/>
                  </a:lnTo>
                  <a:lnTo>
                    <a:pt x="1392" y="718"/>
                  </a:lnTo>
                  <a:lnTo>
                    <a:pt x="1383" y="721"/>
                  </a:lnTo>
                  <a:lnTo>
                    <a:pt x="1376" y="718"/>
                  </a:lnTo>
                  <a:lnTo>
                    <a:pt x="1366" y="724"/>
                  </a:lnTo>
                  <a:lnTo>
                    <a:pt x="1363" y="730"/>
                  </a:lnTo>
                  <a:lnTo>
                    <a:pt x="1351" y="731"/>
                  </a:lnTo>
                  <a:lnTo>
                    <a:pt x="1337" y="733"/>
                  </a:lnTo>
                  <a:lnTo>
                    <a:pt x="1332" y="733"/>
                  </a:lnTo>
                  <a:lnTo>
                    <a:pt x="1328" y="736"/>
                  </a:lnTo>
                  <a:lnTo>
                    <a:pt x="1325" y="742"/>
                  </a:lnTo>
                  <a:lnTo>
                    <a:pt x="1322" y="745"/>
                  </a:lnTo>
                  <a:lnTo>
                    <a:pt x="1313" y="743"/>
                  </a:lnTo>
                  <a:lnTo>
                    <a:pt x="1310" y="747"/>
                  </a:lnTo>
                  <a:lnTo>
                    <a:pt x="1308" y="753"/>
                  </a:lnTo>
                  <a:lnTo>
                    <a:pt x="1304" y="760"/>
                  </a:lnTo>
                  <a:lnTo>
                    <a:pt x="1301" y="772"/>
                  </a:lnTo>
                  <a:lnTo>
                    <a:pt x="1302" y="775"/>
                  </a:lnTo>
                  <a:lnTo>
                    <a:pt x="1299" y="775"/>
                  </a:lnTo>
                  <a:lnTo>
                    <a:pt x="1293" y="780"/>
                  </a:lnTo>
                  <a:lnTo>
                    <a:pt x="1287" y="781"/>
                  </a:lnTo>
                  <a:lnTo>
                    <a:pt x="1278" y="783"/>
                  </a:lnTo>
                  <a:lnTo>
                    <a:pt x="1275" y="781"/>
                  </a:lnTo>
                  <a:lnTo>
                    <a:pt x="1266" y="778"/>
                  </a:lnTo>
                  <a:lnTo>
                    <a:pt x="1266" y="791"/>
                  </a:lnTo>
                  <a:lnTo>
                    <a:pt x="1257" y="791"/>
                  </a:lnTo>
                  <a:lnTo>
                    <a:pt x="1251" y="788"/>
                  </a:lnTo>
                  <a:lnTo>
                    <a:pt x="1249" y="786"/>
                  </a:lnTo>
                  <a:lnTo>
                    <a:pt x="1241" y="783"/>
                  </a:lnTo>
                  <a:lnTo>
                    <a:pt x="1231" y="791"/>
                  </a:lnTo>
                  <a:lnTo>
                    <a:pt x="1217" y="788"/>
                  </a:lnTo>
                  <a:lnTo>
                    <a:pt x="1200" y="780"/>
                  </a:lnTo>
                  <a:lnTo>
                    <a:pt x="1196" y="781"/>
                  </a:lnTo>
                  <a:lnTo>
                    <a:pt x="1188" y="780"/>
                  </a:lnTo>
                  <a:lnTo>
                    <a:pt x="1184" y="780"/>
                  </a:lnTo>
                  <a:lnTo>
                    <a:pt x="1181" y="785"/>
                  </a:lnTo>
                  <a:lnTo>
                    <a:pt x="1172" y="789"/>
                  </a:lnTo>
                  <a:lnTo>
                    <a:pt x="1172" y="788"/>
                  </a:lnTo>
                  <a:lnTo>
                    <a:pt x="1166" y="788"/>
                  </a:lnTo>
                  <a:lnTo>
                    <a:pt x="1144" y="794"/>
                  </a:lnTo>
                  <a:lnTo>
                    <a:pt x="1141" y="795"/>
                  </a:lnTo>
                  <a:lnTo>
                    <a:pt x="1132" y="806"/>
                  </a:lnTo>
                  <a:lnTo>
                    <a:pt x="1126" y="804"/>
                  </a:lnTo>
                  <a:lnTo>
                    <a:pt x="1126" y="791"/>
                  </a:lnTo>
                  <a:lnTo>
                    <a:pt x="1125" y="786"/>
                  </a:lnTo>
                  <a:lnTo>
                    <a:pt x="1123" y="786"/>
                  </a:lnTo>
                  <a:lnTo>
                    <a:pt x="1117" y="797"/>
                  </a:lnTo>
                  <a:lnTo>
                    <a:pt x="1108" y="801"/>
                  </a:lnTo>
                  <a:lnTo>
                    <a:pt x="1102" y="807"/>
                  </a:lnTo>
                  <a:lnTo>
                    <a:pt x="1093" y="806"/>
                  </a:lnTo>
                  <a:lnTo>
                    <a:pt x="1088" y="803"/>
                  </a:lnTo>
                  <a:lnTo>
                    <a:pt x="1087" y="806"/>
                  </a:lnTo>
                  <a:lnTo>
                    <a:pt x="1081" y="818"/>
                  </a:lnTo>
                  <a:lnTo>
                    <a:pt x="1065" y="818"/>
                  </a:lnTo>
                  <a:lnTo>
                    <a:pt x="1056" y="832"/>
                  </a:lnTo>
                  <a:lnTo>
                    <a:pt x="1062" y="839"/>
                  </a:lnTo>
                  <a:lnTo>
                    <a:pt x="1061" y="851"/>
                  </a:lnTo>
                  <a:lnTo>
                    <a:pt x="1059" y="854"/>
                  </a:lnTo>
                  <a:lnTo>
                    <a:pt x="1052" y="859"/>
                  </a:lnTo>
                  <a:lnTo>
                    <a:pt x="1050" y="865"/>
                  </a:lnTo>
                  <a:lnTo>
                    <a:pt x="1052" y="871"/>
                  </a:lnTo>
                  <a:lnTo>
                    <a:pt x="1050" y="873"/>
                  </a:lnTo>
                  <a:lnTo>
                    <a:pt x="1053" y="877"/>
                  </a:lnTo>
                  <a:lnTo>
                    <a:pt x="1047" y="895"/>
                  </a:lnTo>
                  <a:lnTo>
                    <a:pt x="1052" y="902"/>
                  </a:lnTo>
                  <a:lnTo>
                    <a:pt x="1050" y="908"/>
                  </a:lnTo>
                  <a:lnTo>
                    <a:pt x="1041" y="911"/>
                  </a:lnTo>
                  <a:lnTo>
                    <a:pt x="1032" y="909"/>
                  </a:lnTo>
                  <a:lnTo>
                    <a:pt x="1026" y="912"/>
                  </a:lnTo>
                  <a:lnTo>
                    <a:pt x="1020" y="915"/>
                  </a:lnTo>
                  <a:lnTo>
                    <a:pt x="1020" y="924"/>
                  </a:lnTo>
                  <a:lnTo>
                    <a:pt x="1020" y="935"/>
                  </a:lnTo>
                  <a:lnTo>
                    <a:pt x="1014" y="940"/>
                  </a:lnTo>
                  <a:lnTo>
                    <a:pt x="1005" y="938"/>
                  </a:lnTo>
                  <a:lnTo>
                    <a:pt x="1000" y="935"/>
                  </a:lnTo>
                  <a:lnTo>
                    <a:pt x="1005" y="929"/>
                  </a:lnTo>
                  <a:lnTo>
                    <a:pt x="1005" y="921"/>
                  </a:lnTo>
                  <a:lnTo>
                    <a:pt x="996" y="921"/>
                  </a:lnTo>
                  <a:lnTo>
                    <a:pt x="986" y="923"/>
                  </a:lnTo>
                  <a:lnTo>
                    <a:pt x="980" y="930"/>
                  </a:lnTo>
                  <a:lnTo>
                    <a:pt x="971" y="933"/>
                  </a:lnTo>
                  <a:lnTo>
                    <a:pt x="961" y="927"/>
                  </a:lnTo>
                  <a:lnTo>
                    <a:pt x="965" y="924"/>
                  </a:lnTo>
                  <a:lnTo>
                    <a:pt x="967" y="920"/>
                  </a:lnTo>
                  <a:lnTo>
                    <a:pt x="964" y="917"/>
                  </a:lnTo>
                  <a:lnTo>
                    <a:pt x="953" y="920"/>
                  </a:lnTo>
                  <a:lnTo>
                    <a:pt x="944" y="915"/>
                  </a:lnTo>
                  <a:lnTo>
                    <a:pt x="944" y="915"/>
                  </a:lnTo>
                  <a:lnTo>
                    <a:pt x="944" y="920"/>
                  </a:lnTo>
                  <a:lnTo>
                    <a:pt x="939" y="933"/>
                  </a:lnTo>
                  <a:lnTo>
                    <a:pt x="935" y="937"/>
                  </a:lnTo>
                  <a:lnTo>
                    <a:pt x="933" y="944"/>
                  </a:lnTo>
                  <a:lnTo>
                    <a:pt x="935" y="953"/>
                  </a:lnTo>
                  <a:lnTo>
                    <a:pt x="932" y="956"/>
                  </a:lnTo>
                  <a:lnTo>
                    <a:pt x="909" y="958"/>
                  </a:lnTo>
                  <a:lnTo>
                    <a:pt x="905" y="952"/>
                  </a:lnTo>
                  <a:lnTo>
                    <a:pt x="900" y="953"/>
                  </a:lnTo>
                  <a:lnTo>
                    <a:pt x="892" y="958"/>
                  </a:lnTo>
                  <a:lnTo>
                    <a:pt x="888" y="958"/>
                  </a:lnTo>
                  <a:lnTo>
                    <a:pt x="879" y="953"/>
                  </a:lnTo>
                  <a:lnTo>
                    <a:pt x="877" y="943"/>
                  </a:lnTo>
                  <a:lnTo>
                    <a:pt x="877" y="940"/>
                  </a:lnTo>
                  <a:lnTo>
                    <a:pt x="871" y="943"/>
                  </a:lnTo>
                  <a:lnTo>
                    <a:pt x="868" y="949"/>
                  </a:lnTo>
                  <a:lnTo>
                    <a:pt x="859" y="950"/>
                  </a:lnTo>
                  <a:lnTo>
                    <a:pt x="859" y="955"/>
                  </a:lnTo>
                  <a:lnTo>
                    <a:pt x="856" y="961"/>
                  </a:lnTo>
                  <a:lnTo>
                    <a:pt x="851" y="959"/>
                  </a:lnTo>
                  <a:lnTo>
                    <a:pt x="845" y="965"/>
                  </a:lnTo>
                  <a:lnTo>
                    <a:pt x="841" y="962"/>
                  </a:lnTo>
                  <a:lnTo>
                    <a:pt x="835" y="952"/>
                  </a:lnTo>
                  <a:lnTo>
                    <a:pt x="838" y="949"/>
                  </a:lnTo>
                  <a:lnTo>
                    <a:pt x="842" y="943"/>
                  </a:lnTo>
                  <a:lnTo>
                    <a:pt x="836" y="929"/>
                  </a:lnTo>
                  <a:lnTo>
                    <a:pt x="838" y="924"/>
                  </a:lnTo>
                  <a:lnTo>
                    <a:pt x="847" y="923"/>
                  </a:lnTo>
                  <a:lnTo>
                    <a:pt x="853" y="930"/>
                  </a:lnTo>
                  <a:lnTo>
                    <a:pt x="862" y="929"/>
                  </a:lnTo>
                  <a:lnTo>
                    <a:pt x="865" y="926"/>
                  </a:lnTo>
                  <a:lnTo>
                    <a:pt x="876" y="927"/>
                  </a:lnTo>
                  <a:lnTo>
                    <a:pt x="877" y="930"/>
                  </a:lnTo>
                  <a:lnTo>
                    <a:pt x="886" y="927"/>
                  </a:lnTo>
                  <a:lnTo>
                    <a:pt x="892" y="921"/>
                  </a:lnTo>
                  <a:lnTo>
                    <a:pt x="898" y="924"/>
                  </a:lnTo>
                  <a:lnTo>
                    <a:pt x="894" y="918"/>
                  </a:lnTo>
                  <a:lnTo>
                    <a:pt x="891" y="918"/>
                  </a:lnTo>
                  <a:lnTo>
                    <a:pt x="883" y="926"/>
                  </a:lnTo>
                  <a:lnTo>
                    <a:pt x="877" y="923"/>
                  </a:lnTo>
                  <a:lnTo>
                    <a:pt x="868" y="923"/>
                  </a:lnTo>
                  <a:lnTo>
                    <a:pt x="862" y="915"/>
                  </a:lnTo>
                  <a:lnTo>
                    <a:pt x="856" y="911"/>
                  </a:lnTo>
                  <a:lnTo>
                    <a:pt x="848" y="909"/>
                  </a:lnTo>
                  <a:lnTo>
                    <a:pt x="845" y="908"/>
                  </a:lnTo>
                  <a:lnTo>
                    <a:pt x="838" y="906"/>
                  </a:lnTo>
                  <a:lnTo>
                    <a:pt x="836" y="902"/>
                  </a:lnTo>
                  <a:lnTo>
                    <a:pt x="829" y="897"/>
                  </a:lnTo>
                  <a:lnTo>
                    <a:pt x="815" y="900"/>
                  </a:lnTo>
                  <a:lnTo>
                    <a:pt x="813" y="903"/>
                  </a:lnTo>
                  <a:lnTo>
                    <a:pt x="809" y="909"/>
                  </a:lnTo>
                  <a:lnTo>
                    <a:pt x="801" y="905"/>
                  </a:lnTo>
                  <a:lnTo>
                    <a:pt x="788" y="902"/>
                  </a:lnTo>
                  <a:lnTo>
                    <a:pt x="782" y="903"/>
                  </a:lnTo>
                  <a:lnTo>
                    <a:pt x="780" y="908"/>
                  </a:lnTo>
                  <a:lnTo>
                    <a:pt x="772" y="911"/>
                  </a:lnTo>
                  <a:lnTo>
                    <a:pt x="766" y="909"/>
                  </a:lnTo>
                  <a:lnTo>
                    <a:pt x="768" y="906"/>
                  </a:lnTo>
                  <a:lnTo>
                    <a:pt x="765" y="902"/>
                  </a:lnTo>
                  <a:lnTo>
                    <a:pt x="753" y="899"/>
                  </a:lnTo>
                  <a:lnTo>
                    <a:pt x="750" y="903"/>
                  </a:lnTo>
                  <a:lnTo>
                    <a:pt x="750" y="906"/>
                  </a:lnTo>
                  <a:lnTo>
                    <a:pt x="744" y="914"/>
                  </a:lnTo>
                  <a:lnTo>
                    <a:pt x="742" y="918"/>
                  </a:lnTo>
                  <a:lnTo>
                    <a:pt x="735" y="912"/>
                  </a:lnTo>
                  <a:lnTo>
                    <a:pt x="724" y="906"/>
                  </a:lnTo>
                  <a:lnTo>
                    <a:pt x="716" y="906"/>
                  </a:lnTo>
                  <a:lnTo>
                    <a:pt x="710" y="909"/>
                  </a:lnTo>
                  <a:lnTo>
                    <a:pt x="701" y="912"/>
                  </a:lnTo>
                  <a:lnTo>
                    <a:pt x="689" y="912"/>
                  </a:lnTo>
                  <a:lnTo>
                    <a:pt x="683" y="917"/>
                  </a:lnTo>
                  <a:lnTo>
                    <a:pt x="675" y="917"/>
                  </a:lnTo>
                  <a:lnTo>
                    <a:pt x="671" y="918"/>
                  </a:lnTo>
                  <a:lnTo>
                    <a:pt x="660" y="912"/>
                  </a:lnTo>
                  <a:lnTo>
                    <a:pt x="653" y="908"/>
                  </a:lnTo>
                  <a:lnTo>
                    <a:pt x="656" y="897"/>
                  </a:lnTo>
                  <a:lnTo>
                    <a:pt x="643" y="882"/>
                  </a:lnTo>
                  <a:lnTo>
                    <a:pt x="640" y="879"/>
                  </a:lnTo>
                  <a:lnTo>
                    <a:pt x="634" y="876"/>
                  </a:lnTo>
                  <a:lnTo>
                    <a:pt x="633" y="871"/>
                  </a:lnTo>
                  <a:lnTo>
                    <a:pt x="624" y="871"/>
                  </a:lnTo>
                  <a:lnTo>
                    <a:pt x="625" y="857"/>
                  </a:lnTo>
                  <a:lnTo>
                    <a:pt x="633" y="861"/>
                  </a:lnTo>
                  <a:lnTo>
                    <a:pt x="640" y="854"/>
                  </a:lnTo>
                  <a:lnTo>
                    <a:pt x="640" y="861"/>
                  </a:lnTo>
                  <a:lnTo>
                    <a:pt x="651" y="867"/>
                  </a:lnTo>
                  <a:lnTo>
                    <a:pt x="650" y="874"/>
                  </a:lnTo>
                  <a:lnTo>
                    <a:pt x="656" y="876"/>
                  </a:lnTo>
                  <a:lnTo>
                    <a:pt x="665" y="871"/>
                  </a:lnTo>
                  <a:lnTo>
                    <a:pt x="671" y="873"/>
                  </a:lnTo>
                  <a:lnTo>
                    <a:pt x="669" y="864"/>
                  </a:lnTo>
                  <a:lnTo>
                    <a:pt x="678" y="867"/>
                  </a:lnTo>
                  <a:lnTo>
                    <a:pt x="681" y="871"/>
                  </a:lnTo>
                  <a:lnTo>
                    <a:pt x="689" y="868"/>
                  </a:lnTo>
                  <a:lnTo>
                    <a:pt x="694" y="873"/>
                  </a:lnTo>
                  <a:lnTo>
                    <a:pt x="692" y="877"/>
                  </a:lnTo>
                  <a:lnTo>
                    <a:pt x="704" y="880"/>
                  </a:lnTo>
                  <a:lnTo>
                    <a:pt x="712" y="876"/>
                  </a:lnTo>
                  <a:lnTo>
                    <a:pt x="719" y="876"/>
                  </a:lnTo>
                  <a:lnTo>
                    <a:pt x="719" y="871"/>
                  </a:lnTo>
                  <a:lnTo>
                    <a:pt x="721" y="862"/>
                  </a:lnTo>
                  <a:lnTo>
                    <a:pt x="719" y="857"/>
                  </a:lnTo>
                  <a:lnTo>
                    <a:pt x="727" y="854"/>
                  </a:lnTo>
                  <a:lnTo>
                    <a:pt x="728" y="848"/>
                  </a:lnTo>
                  <a:lnTo>
                    <a:pt x="725" y="842"/>
                  </a:lnTo>
                  <a:lnTo>
                    <a:pt x="728" y="835"/>
                  </a:lnTo>
                  <a:lnTo>
                    <a:pt x="716" y="829"/>
                  </a:lnTo>
                  <a:lnTo>
                    <a:pt x="707" y="821"/>
                  </a:lnTo>
                  <a:lnTo>
                    <a:pt x="704" y="821"/>
                  </a:lnTo>
                  <a:lnTo>
                    <a:pt x="697" y="816"/>
                  </a:lnTo>
                  <a:lnTo>
                    <a:pt x="698" y="812"/>
                  </a:lnTo>
                  <a:lnTo>
                    <a:pt x="713" y="819"/>
                  </a:lnTo>
                  <a:lnTo>
                    <a:pt x="716" y="810"/>
                  </a:lnTo>
                  <a:lnTo>
                    <a:pt x="715" y="807"/>
                  </a:lnTo>
                  <a:lnTo>
                    <a:pt x="713" y="812"/>
                  </a:lnTo>
                  <a:lnTo>
                    <a:pt x="706" y="806"/>
                  </a:lnTo>
                  <a:lnTo>
                    <a:pt x="698" y="810"/>
                  </a:lnTo>
                  <a:lnTo>
                    <a:pt x="695" y="813"/>
                  </a:lnTo>
                  <a:lnTo>
                    <a:pt x="686" y="816"/>
                  </a:lnTo>
                  <a:lnTo>
                    <a:pt x="680" y="812"/>
                  </a:lnTo>
                  <a:lnTo>
                    <a:pt x="672" y="816"/>
                  </a:lnTo>
                  <a:lnTo>
                    <a:pt x="668" y="813"/>
                  </a:lnTo>
                  <a:lnTo>
                    <a:pt x="665" y="815"/>
                  </a:lnTo>
                  <a:lnTo>
                    <a:pt x="660" y="815"/>
                  </a:lnTo>
                  <a:lnTo>
                    <a:pt x="656" y="810"/>
                  </a:lnTo>
                  <a:lnTo>
                    <a:pt x="651" y="813"/>
                  </a:lnTo>
                  <a:lnTo>
                    <a:pt x="653" y="819"/>
                  </a:lnTo>
                  <a:lnTo>
                    <a:pt x="650" y="824"/>
                  </a:lnTo>
                  <a:lnTo>
                    <a:pt x="654" y="827"/>
                  </a:lnTo>
                  <a:lnTo>
                    <a:pt x="651" y="830"/>
                  </a:lnTo>
                  <a:lnTo>
                    <a:pt x="637" y="824"/>
                  </a:lnTo>
                  <a:lnTo>
                    <a:pt x="636" y="827"/>
                  </a:lnTo>
                  <a:lnTo>
                    <a:pt x="637" y="833"/>
                  </a:lnTo>
                  <a:lnTo>
                    <a:pt x="636" y="841"/>
                  </a:lnTo>
                  <a:lnTo>
                    <a:pt x="630" y="839"/>
                  </a:lnTo>
                  <a:lnTo>
                    <a:pt x="628" y="833"/>
                  </a:lnTo>
                  <a:lnTo>
                    <a:pt x="625" y="832"/>
                  </a:lnTo>
                  <a:lnTo>
                    <a:pt x="624" y="836"/>
                  </a:lnTo>
                  <a:lnTo>
                    <a:pt x="618" y="836"/>
                  </a:lnTo>
                  <a:lnTo>
                    <a:pt x="618" y="824"/>
                  </a:lnTo>
                  <a:lnTo>
                    <a:pt x="613" y="827"/>
                  </a:lnTo>
                  <a:lnTo>
                    <a:pt x="607" y="823"/>
                  </a:lnTo>
                  <a:lnTo>
                    <a:pt x="607" y="807"/>
                  </a:lnTo>
                  <a:lnTo>
                    <a:pt x="612" y="804"/>
                  </a:lnTo>
                  <a:lnTo>
                    <a:pt x="615" y="806"/>
                  </a:lnTo>
                  <a:lnTo>
                    <a:pt x="609" y="801"/>
                  </a:lnTo>
                  <a:lnTo>
                    <a:pt x="603" y="801"/>
                  </a:lnTo>
                  <a:lnTo>
                    <a:pt x="606" y="794"/>
                  </a:lnTo>
                  <a:lnTo>
                    <a:pt x="601" y="789"/>
                  </a:lnTo>
                  <a:lnTo>
                    <a:pt x="596" y="780"/>
                  </a:lnTo>
                  <a:lnTo>
                    <a:pt x="592" y="780"/>
                  </a:lnTo>
                  <a:lnTo>
                    <a:pt x="595" y="788"/>
                  </a:lnTo>
                  <a:lnTo>
                    <a:pt x="598" y="789"/>
                  </a:lnTo>
                  <a:lnTo>
                    <a:pt x="596" y="797"/>
                  </a:lnTo>
                  <a:lnTo>
                    <a:pt x="601" y="800"/>
                  </a:lnTo>
                  <a:lnTo>
                    <a:pt x="604" y="812"/>
                  </a:lnTo>
                  <a:lnTo>
                    <a:pt x="598" y="818"/>
                  </a:lnTo>
                  <a:lnTo>
                    <a:pt x="595" y="818"/>
                  </a:lnTo>
                  <a:lnTo>
                    <a:pt x="604" y="826"/>
                  </a:lnTo>
                  <a:lnTo>
                    <a:pt x="596" y="833"/>
                  </a:lnTo>
                  <a:lnTo>
                    <a:pt x="601" y="839"/>
                  </a:lnTo>
                  <a:lnTo>
                    <a:pt x="606" y="841"/>
                  </a:lnTo>
                  <a:lnTo>
                    <a:pt x="607" y="850"/>
                  </a:lnTo>
                  <a:lnTo>
                    <a:pt x="613" y="861"/>
                  </a:lnTo>
                  <a:lnTo>
                    <a:pt x="610" y="861"/>
                  </a:lnTo>
                  <a:lnTo>
                    <a:pt x="603" y="857"/>
                  </a:lnTo>
                  <a:lnTo>
                    <a:pt x="601" y="854"/>
                  </a:lnTo>
                  <a:lnTo>
                    <a:pt x="596" y="857"/>
                  </a:lnTo>
                  <a:lnTo>
                    <a:pt x="592" y="848"/>
                  </a:lnTo>
                  <a:lnTo>
                    <a:pt x="592" y="845"/>
                  </a:lnTo>
                  <a:lnTo>
                    <a:pt x="584" y="836"/>
                  </a:lnTo>
                  <a:lnTo>
                    <a:pt x="581" y="845"/>
                  </a:lnTo>
                  <a:lnTo>
                    <a:pt x="574" y="847"/>
                  </a:lnTo>
                  <a:lnTo>
                    <a:pt x="572" y="836"/>
                  </a:lnTo>
                  <a:lnTo>
                    <a:pt x="568" y="827"/>
                  </a:lnTo>
                  <a:lnTo>
                    <a:pt x="565" y="830"/>
                  </a:lnTo>
                  <a:lnTo>
                    <a:pt x="566" y="838"/>
                  </a:lnTo>
                  <a:lnTo>
                    <a:pt x="562" y="842"/>
                  </a:lnTo>
                  <a:lnTo>
                    <a:pt x="559" y="842"/>
                  </a:lnTo>
                  <a:lnTo>
                    <a:pt x="555" y="838"/>
                  </a:lnTo>
                  <a:lnTo>
                    <a:pt x="551" y="838"/>
                  </a:lnTo>
                  <a:lnTo>
                    <a:pt x="548" y="842"/>
                  </a:lnTo>
                  <a:lnTo>
                    <a:pt x="540" y="842"/>
                  </a:lnTo>
                  <a:lnTo>
                    <a:pt x="531" y="845"/>
                  </a:lnTo>
                  <a:lnTo>
                    <a:pt x="522" y="839"/>
                  </a:lnTo>
                  <a:lnTo>
                    <a:pt x="524" y="830"/>
                  </a:lnTo>
                  <a:lnTo>
                    <a:pt x="516" y="824"/>
                  </a:lnTo>
                  <a:lnTo>
                    <a:pt x="513" y="818"/>
                  </a:lnTo>
                  <a:lnTo>
                    <a:pt x="510" y="819"/>
                  </a:lnTo>
                  <a:lnTo>
                    <a:pt x="510" y="836"/>
                  </a:lnTo>
                  <a:lnTo>
                    <a:pt x="511" y="839"/>
                  </a:lnTo>
                  <a:lnTo>
                    <a:pt x="510" y="847"/>
                  </a:lnTo>
                  <a:lnTo>
                    <a:pt x="505" y="862"/>
                  </a:lnTo>
                  <a:lnTo>
                    <a:pt x="505" y="870"/>
                  </a:lnTo>
                  <a:lnTo>
                    <a:pt x="508" y="886"/>
                  </a:lnTo>
                  <a:lnTo>
                    <a:pt x="511" y="888"/>
                  </a:lnTo>
                  <a:lnTo>
                    <a:pt x="510" y="892"/>
                  </a:lnTo>
                  <a:lnTo>
                    <a:pt x="516" y="905"/>
                  </a:lnTo>
                  <a:lnTo>
                    <a:pt x="522" y="909"/>
                  </a:lnTo>
                  <a:lnTo>
                    <a:pt x="522" y="917"/>
                  </a:lnTo>
                  <a:lnTo>
                    <a:pt x="516" y="917"/>
                  </a:lnTo>
                  <a:lnTo>
                    <a:pt x="508" y="911"/>
                  </a:lnTo>
                  <a:lnTo>
                    <a:pt x="504" y="915"/>
                  </a:lnTo>
                  <a:lnTo>
                    <a:pt x="496" y="906"/>
                  </a:lnTo>
                  <a:lnTo>
                    <a:pt x="498" y="902"/>
                  </a:lnTo>
                  <a:lnTo>
                    <a:pt x="495" y="899"/>
                  </a:lnTo>
                  <a:lnTo>
                    <a:pt x="493" y="891"/>
                  </a:lnTo>
                  <a:lnTo>
                    <a:pt x="495" y="888"/>
                  </a:lnTo>
                  <a:lnTo>
                    <a:pt x="493" y="876"/>
                  </a:lnTo>
                  <a:lnTo>
                    <a:pt x="495" y="873"/>
                  </a:lnTo>
                  <a:lnTo>
                    <a:pt x="501" y="868"/>
                  </a:lnTo>
                  <a:lnTo>
                    <a:pt x="505" y="857"/>
                  </a:lnTo>
                  <a:lnTo>
                    <a:pt x="504" y="848"/>
                  </a:lnTo>
                  <a:lnTo>
                    <a:pt x="504" y="833"/>
                  </a:lnTo>
                  <a:lnTo>
                    <a:pt x="501" y="819"/>
                  </a:lnTo>
                  <a:lnTo>
                    <a:pt x="496" y="810"/>
                  </a:lnTo>
                  <a:lnTo>
                    <a:pt x="490" y="806"/>
                  </a:lnTo>
                  <a:lnTo>
                    <a:pt x="484" y="803"/>
                  </a:lnTo>
                  <a:lnTo>
                    <a:pt x="477" y="795"/>
                  </a:lnTo>
                  <a:lnTo>
                    <a:pt x="477" y="792"/>
                  </a:lnTo>
                  <a:lnTo>
                    <a:pt x="470" y="780"/>
                  </a:lnTo>
                  <a:lnTo>
                    <a:pt x="475" y="775"/>
                  </a:lnTo>
                  <a:lnTo>
                    <a:pt x="474" y="765"/>
                  </a:lnTo>
                  <a:lnTo>
                    <a:pt x="484" y="768"/>
                  </a:lnTo>
                  <a:lnTo>
                    <a:pt x="478" y="765"/>
                  </a:lnTo>
                  <a:lnTo>
                    <a:pt x="477" y="760"/>
                  </a:lnTo>
                  <a:lnTo>
                    <a:pt x="481" y="754"/>
                  </a:lnTo>
                  <a:lnTo>
                    <a:pt x="487" y="751"/>
                  </a:lnTo>
                  <a:lnTo>
                    <a:pt x="496" y="753"/>
                  </a:lnTo>
                  <a:lnTo>
                    <a:pt x="505" y="743"/>
                  </a:lnTo>
                  <a:lnTo>
                    <a:pt x="498" y="742"/>
                  </a:lnTo>
                  <a:lnTo>
                    <a:pt x="489" y="742"/>
                  </a:lnTo>
                  <a:lnTo>
                    <a:pt x="477" y="748"/>
                  </a:lnTo>
                  <a:lnTo>
                    <a:pt x="480" y="751"/>
                  </a:lnTo>
                  <a:lnTo>
                    <a:pt x="475" y="757"/>
                  </a:lnTo>
                  <a:lnTo>
                    <a:pt x="469" y="760"/>
                  </a:lnTo>
                  <a:lnTo>
                    <a:pt x="472" y="766"/>
                  </a:lnTo>
                  <a:lnTo>
                    <a:pt x="472" y="774"/>
                  </a:lnTo>
                  <a:lnTo>
                    <a:pt x="469" y="778"/>
                  </a:lnTo>
                  <a:lnTo>
                    <a:pt x="442" y="750"/>
                  </a:lnTo>
                  <a:lnTo>
                    <a:pt x="425" y="739"/>
                  </a:lnTo>
                  <a:lnTo>
                    <a:pt x="416" y="736"/>
                  </a:lnTo>
                  <a:lnTo>
                    <a:pt x="416" y="731"/>
                  </a:lnTo>
                  <a:lnTo>
                    <a:pt x="426" y="739"/>
                  </a:lnTo>
                  <a:lnTo>
                    <a:pt x="436" y="743"/>
                  </a:lnTo>
                  <a:lnTo>
                    <a:pt x="437" y="742"/>
                  </a:lnTo>
                  <a:lnTo>
                    <a:pt x="434" y="733"/>
                  </a:lnTo>
                  <a:lnTo>
                    <a:pt x="437" y="730"/>
                  </a:lnTo>
                  <a:lnTo>
                    <a:pt x="425" y="730"/>
                  </a:lnTo>
                  <a:lnTo>
                    <a:pt x="420" y="725"/>
                  </a:lnTo>
                  <a:lnTo>
                    <a:pt x="416" y="727"/>
                  </a:lnTo>
                  <a:lnTo>
                    <a:pt x="407" y="724"/>
                  </a:lnTo>
                  <a:lnTo>
                    <a:pt x="407" y="718"/>
                  </a:lnTo>
                  <a:lnTo>
                    <a:pt x="404" y="713"/>
                  </a:lnTo>
                  <a:lnTo>
                    <a:pt x="407" y="709"/>
                  </a:lnTo>
                  <a:lnTo>
                    <a:pt x="405" y="704"/>
                  </a:lnTo>
                  <a:lnTo>
                    <a:pt x="417" y="704"/>
                  </a:lnTo>
                  <a:lnTo>
                    <a:pt x="422" y="696"/>
                  </a:lnTo>
                  <a:lnTo>
                    <a:pt x="426" y="695"/>
                  </a:lnTo>
                  <a:lnTo>
                    <a:pt x="434" y="678"/>
                  </a:lnTo>
                  <a:lnTo>
                    <a:pt x="439" y="680"/>
                  </a:lnTo>
                  <a:lnTo>
                    <a:pt x="442" y="671"/>
                  </a:lnTo>
                  <a:lnTo>
                    <a:pt x="437" y="666"/>
                  </a:lnTo>
                  <a:lnTo>
                    <a:pt x="436" y="660"/>
                  </a:lnTo>
                  <a:lnTo>
                    <a:pt x="434" y="664"/>
                  </a:lnTo>
                  <a:lnTo>
                    <a:pt x="439" y="672"/>
                  </a:lnTo>
                  <a:lnTo>
                    <a:pt x="439" y="677"/>
                  </a:lnTo>
                  <a:lnTo>
                    <a:pt x="433" y="674"/>
                  </a:lnTo>
                  <a:lnTo>
                    <a:pt x="431" y="681"/>
                  </a:lnTo>
                  <a:lnTo>
                    <a:pt x="425" y="683"/>
                  </a:lnTo>
                  <a:lnTo>
                    <a:pt x="417" y="695"/>
                  </a:lnTo>
                  <a:lnTo>
                    <a:pt x="408" y="698"/>
                  </a:lnTo>
                  <a:lnTo>
                    <a:pt x="405" y="693"/>
                  </a:lnTo>
                  <a:lnTo>
                    <a:pt x="404" y="684"/>
                  </a:lnTo>
                  <a:lnTo>
                    <a:pt x="398" y="681"/>
                  </a:lnTo>
                  <a:lnTo>
                    <a:pt x="402" y="686"/>
                  </a:lnTo>
                  <a:lnTo>
                    <a:pt x="404" y="696"/>
                  </a:lnTo>
                  <a:lnTo>
                    <a:pt x="401" y="704"/>
                  </a:lnTo>
                  <a:lnTo>
                    <a:pt x="393" y="710"/>
                  </a:lnTo>
                  <a:lnTo>
                    <a:pt x="393" y="718"/>
                  </a:lnTo>
                  <a:lnTo>
                    <a:pt x="384" y="727"/>
                  </a:lnTo>
                  <a:lnTo>
                    <a:pt x="379" y="727"/>
                  </a:lnTo>
                  <a:lnTo>
                    <a:pt x="369" y="725"/>
                  </a:lnTo>
                  <a:lnTo>
                    <a:pt x="364" y="727"/>
                  </a:lnTo>
                  <a:lnTo>
                    <a:pt x="360" y="724"/>
                  </a:lnTo>
                  <a:lnTo>
                    <a:pt x="349" y="730"/>
                  </a:lnTo>
                  <a:lnTo>
                    <a:pt x="345" y="722"/>
                  </a:lnTo>
                  <a:lnTo>
                    <a:pt x="340" y="719"/>
                  </a:lnTo>
                  <a:lnTo>
                    <a:pt x="331" y="707"/>
                  </a:lnTo>
                  <a:lnTo>
                    <a:pt x="328" y="705"/>
                  </a:lnTo>
                  <a:lnTo>
                    <a:pt x="320" y="681"/>
                  </a:lnTo>
                  <a:lnTo>
                    <a:pt x="314" y="677"/>
                  </a:lnTo>
                  <a:lnTo>
                    <a:pt x="313" y="664"/>
                  </a:lnTo>
                  <a:lnTo>
                    <a:pt x="313" y="658"/>
                  </a:lnTo>
                  <a:lnTo>
                    <a:pt x="316" y="657"/>
                  </a:lnTo>
                  <a:lnTo>
                    <a:pt x="317" y="646"/>
                  </a:lnTo>
                  <a:lnTo>
                    <a:pt x="313" y="651"/>
                  </a:lnTo>
                  <a:lnTo>
                    <a:pt x="310" y="669"/>
                  </a:lnTo>
                  <a:lnTo>
                    <a:pt x="305" y="672"/>
                  </a:lnTo>
                  <a:lnTo>
                    <a:pt x="297" y="671"/>
                  </a:lnTo>
                  <a:lnTo>
                    <a:pt x="293" y="667"/>
                  </a:lnTo>
                  <a:lnTo>
                    <a:pt x="285" y="667"/>
                  </a:lnTo>
                  <a:lnTo>
                    <a:pt x="270" y="664"/>
                  </a:lnTo>
                  <a:lnTo>
                    <a:pt x="261" y="663"/>
                  </a:lnTo>
                  <a:lnTo>
                    <a:pt x="252" y="655"/>
                  </a:lnTo>
                  <a:lnTo>
                    <a:pt x="240" y="652"/>
                  </a:lnTo>
                  <a:lnTo>
                    <a:pt x="237" y="657"/>
                  </a:lnTo>
                  <a:lnTo>
                    <a:pt x="232" y="655"/>
                  </a:lnTo>
                  <a:lnTo>
                    <a:pt x="213" y="637"/>
                  </a:lnTo>
                  <a:lnTo>
                    <a:pt x="213" y="633"/>
                  </a:lnTo>
                  <a:lnTo>
                    <a:pt x="225" y="626"/>
                  </a:lnTo>
                  <a:lnTo>
                    <a:pt x="228" y="622"/>
                  </a:lnTo>
                  <a:lnTo>
                    <a:pt x="234" y="623"/>
                  </a:lnTo>
                  <a:lnTo>
                    <a:pt x="241" y="619"/>
                  </a:lnTo>
                  <a:lnTo>
                    <a:pt x="249" y="623"/>
                  </a:lnTo>
                  <a:lnTo>
                    <a:pt x="252" y="622"/>
                  </a:lnTo>
                  <a:lnTo>
                    <a:pt x="249" y="620"/>
                  </a:lnTo>
                  <a:lnTo>
                    <a:pt x="240" y="619"/>
                  </a:lnTo>
                  <a:lnTo>
                    <a:pt x="234" y="622"/>
                  </a:lnTo>
                  <a:lnTo>
                    <a:pt x="228" y="620"/>
                  </a:lnTo>
                  <a:lnTo>
                    <a:pt x="213" y="633"/>
                  </a:lnTo>
                  <a:lnTo>
                    <a:pt x="206" y="633"/>
                  </a:lnTo>
                  <a:lnTo>
                    <a:pt x="203" y="625"/>
                  </a:lnTo>
                  <a:lnTo>
                    <a:pt x="202" y="619"/>
                  </a:lnTo>
                  <a:lnTo>
                    <a:pt x="202" y="598"/>
                  </a:lnTo>
                  <a:lnTo>
                    <a:pt x="199" y="601"/>
                  </a:lnTo>
                  <a:lnTo>
                    <a:pt x="197" y="605"/>
                  </a:lnTo>
                  <a:lnTo>
                    <a:pt x="200" y="613"/>
                  </a:lnTo>
                  <a:lnTo>
                    <a:pt x="202" y="614"/>
                  </a:lnTo>
                  <a:lnTo>
                    <a:pt x="202" y="623"/>
                  </a:lnTo>
                  <a:lnTo>
                    <a:pt x="203" y="636"/>
                  </a:lnTo>
                  <a:lnTo>
                    <a:pt x="194" y="642"/>
                  </a:lnTo>
                  <a:lnTo>
                    <a:pt x="187" y="642"/>
                  </a:lnTo>
                  <a:lnTo>
                    <a:pt x="179" y="640"/>
                  </a:lnTo>
                  <a:lnTo>
                    <a:pt x="172" y="642"/>
                  </a:lnTo>
                  <a:lnTo>
                    <a:pt x="165" y="637"/>
                  </a:lnTo>
                  <a:lnTo>
                    <a:pt x="159" y="634"/>
                  </a:lnTo>
                  <a:lnTo>
                    <a:pt x="152" y="633"/>
                  </a:lnTo>
                  <a:lnTo>
                    <a:pt x="147" y="636"/>
                  </a:lnTo>
                  <a:lnTo>
                    <a:pt x="144" y="628"/>
                  </a:lnTo>
                  <a:lnTo>
                    <a:pt x="137" y="620"/>
                  </a:lnTo>
                  <a:lnTo>
                    <a:pt x="126" y="602"/>
                  </a:lnTo>
                  <a:lnTo>
                    <a:pt x="121" y="601"/>
                  </a:lnTo>
                  <a:lnTo>
                    <a:pt x="121" y="596"/>
                  </a:lnTo>
                  <a:lnTo>
                    <a:pt x="124" y="590"/>
                  </a:lnTo>
                  <a:lnTo>
                    <a:pt x="120" y="587"/>
                  </a:lnTo>
                  <a:lnTo>
                    <a:pt x="121" y="582"/>
                  </a:lnTo>
                  <a:lnTo>
                    <a:pt x="117" y="573"/>
                  </a:lnTo>
                  <a:lnTo>
                    <a:pt x="109" y="572"/>
                  </a:lnTo>
                  <a:lnTo>
                    <a:pt x="109" y="566"/>
                  </a:lnTo>
                  <a:lnTo>
                    <a:pt x="100" y="557"/>
                  </a:lnTo>
                  <a:lnTo>
                    <a:pt x="103" y="544"/>
                  </a:lnTo>
                  <a:lnTo>
                    <a:pt x="99" y="552"/>
                  </a:lnTo>
                  <a:lnTo>
                    <a:pt x="96" y="549"/>
                  </a:lnTo>
                  <a:lnTo>
                    <a:pt x="88" y="550"/>
                  </a:lnTo>
                  <a:lnTo>
                    <a:pt x="87" y="547"/>
                  </a:lnTo>
                  <a:lnTo>
                    <a:pt x="79" y="547"/>
                  </a:lnTo>
                  <a:lnTo>
                    <a:pt x="80" y="554"/>
                  </a:lnTo>
                  <a:lnTo>
                    <a:pt x="79" y="560"/>
                  </a:lnTo>
                  <a:lnTo>
                    <a:pt x="80" y="566"/>
                  </a:lnTo>
                  <a:lnTo>
                    <a:pt x="80" y="576"/>
                  </a:lnTo>
                  <a:lnTo>
                    <a:pt x="82" y="582"/>
                  </a:lnTo>
                  <a:lnTo>
                    <a:pt x="55" y="584"/>
                  </a:lnTo>
                  <a:lnTo>
                    <a:pt x="50" y="587"/>
                  </a:lnTo>
                  <a:lnTo>
                    <a:pt x="40" y="575"/>
                  </a:lnTo>
                  <a:lnTo>
                    <a:pt x="40" y="573"/>
                  </a:lnTo>
                  <a:lnTo>
                    <a:pt x="33" y="569"/>
                  </a:lnTo>
                  <a:lnTo>
                    <a:pt x="36" y="566"/>
                  </a:lnTo>
                  <a:lnTo>
                    <a:pt x="24" y="572"/>
                  </a:lnTo>
                  <a:lnTo>
                    <a:pt x="20" y="570"/>
                  </a:lnTo>
                  <a:lnTo>
                    <a:pt x="18" y="564"/>
                  </a:lnTo>
                  <a:lnTo>
                    <a:pt x="15" y="563"/>
                  </a:lnTo>
                  <a:lnTo>
                    <a:pt x="12" y="558"/>
                  </a:lnTo>
                  <a:lnTo>
                    <a:pt x="14" y="554"/>
                  </a:lnTo>
                  <a:lnTo>
                    <a:pt x="18" y="555"/>
                  </a:lnTo>
                  <a:lnTo>
                    <a:pt x="12" y="552"/>
                  </a:lnTo>
                  <a:lnTo>
                    <a:pt x="9" y="546"/>
                  </a:lnTo>
                  <a:lnTo>
                    <a:pt x="12" y="543"/>
                  </a:lnTo>
                  <a:lnTo>
                    <a:pt x="6" y="544"/>
                  </a:lnTo>
                  <a:lnTo>
                    <a:pt x="5" y="540"/>
                  </a:lnTo>
                  <a:lnTo>
                    <a:pt x="0" y="538"/>
                  </a:lnTo>
                  <a:lnTo>
                    <a:pt x="0" y="528"/>
                  </a:lnTo>
                  <a:lnTo>
                    <a:pt x="5" y="520"/>
                  </a:lnTo>
                  <a:lnTo>
                    <a:pt x="8" y="520"/>
                  </a:lnTo>
                  <a:lnTo>
                    <a:pt x="9" y="517"/>
                  </a:lnTo>
                  <a:lnTo>
                    <a:pt x="15" y="517"/>
                  </a:lnTo>
                  <a:lnTo>
                    <a:pt x="20" y="511"/>
                  </a:lnTo>
                  <a:lnTo>
                    <a:pt x="20" y="508"/>
                  </a:lnTo>
                  <a:lnTo>
                    <a:pt x="24" y="508"/>
                  </a:lnTo>
                  <a:lnTo>
                    <a:pt x="27" y="511"/>
                  </a:lnTo>
                  <a:lnTo>
                    <a:pt x="41" y="517"/>
                  </a:lnTo>
                  <a:lnTo>
                    <a:pt x="36" y="512"/>
                  </a:lnTo>
                  <a:lnTo>
                    <a:pt x="29" y="511"/>
                  </a:lnTo>
                  <a:lnTo>
                    <a:pt x="27" y="508"/>
                  </a:lnTo>
                  <a:lnTo>
                    <a:pt x="21" y="505"/>
                  </a:lnTo>
                  <a:lnTo>
                    <a:pt x="21" y="502"/>
                  </a:lnTo>
                  <a:lnTo>
                    <a:pt x="27" y="499"/>
                  </a:lnTo>
                  <a:lnTo>
                    <a:pt x="29" y="487"/>
                  </a:lnTo>
                  <a:lnTo>
                    <a:pt x="21" y="490"/>
                  </a:lnTo>
                  <a:lnTo>
                    <a:pt x="17" y="490"/>
                  </a:lnTo>
                  <a:lnTo>
                    <a:pt x="20" y="493"/>
                  </a:lnTo>
                  <a:lnTo>
                    <a:pt x="18" y="505"/>
                  </a:lnTo>
                  <a:lnTo>
                    <a:pt x="18" y="511"/>
                  </a:lnTo>
                  <a:lnTo>
                    <a:pt x="15" y="516"/>
                  </a:lnTo>
                  <a:lnTo>
                    <a:pt x="9" y="514"/>
                  </a:lnTo>
                  <a:lnTo>
                    <a:pt x="6" y="516"/>
                  </a:lnTo>
                  <a:lnTo>
                    <a:pt x="8" y="519"/>
                  </a:lnTo>
                  <a:lnTo>
                    <a:pt x="3" y="519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3" name="Freeform 6942">
              <a:extLst>
                <a:ext uri="{FF2B5EF4-FFF2-40B4-BE49-F238E27FC236}">
                  <a16:creationId xmlns:a16="http://schemas.microsoft.com/office/drawing/2014/main" id="{2FA07732-1CDA-F3DC-F00A-48FAA9AC8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808"/>
              <a:ext cx="572" cy="396"/>
            </a:xfrm>
            <a:custGeom>
              <a:avLst/>
              <a:gdLst>
                <a:gd name="T0" fmla="*/ 311 w 1146"/>
                <a:gd name="T1" fmla="*/ 741 h 791"/>
                <a:gd name="T2" fmla="*/ 278 w 1146"/>
                <a:gd name="T3" fmla="*/ 756 h 791"/>
                <a:gd name="T4" fmla="*/ 226 w 1146"/>
                <a:gd name="T5" fmla="*/ 788 h 791"/>
                <a:gd name="T6" fmla="*/ 185 w 1146"/>
                <a:gd name="T7" fmla="*/ 759 h 791"/>
                <a:gd name="T8" fmla="*/ 134 w 1146"/>
                <a:gd name="T9" fmla="*/ 630 h 791"/>
                <a:gd name="T10" fmla="*/ 80 w 1146"/>
                <a:gd name="T11" fmla="*/ 610 h 791"/>
                <a:gd name="T12" fmla="*/ 14 w 1146"/>
                <a:gd name="T13" fmla="*/ 557 h 791"/>
                <a:gd name="T14" fmla="*/ 129 w 1146"/>
                <a:gd name="T15" fmla="*/ 547 h 791"/>
                <a:gd name="T16" fmla="*/ 208 w 1146"/>
                <a:gd name="T17" fmla="*/ 545 h 791"/>
                <a:gd name="T18" fmla="*/ 246 w 1146"/>
                <a:gd name="T19" fmla="*/ 507 h 791"/>
                <a:gd name="T20" fmla="*/ 184 w 1146"/>
                <a:gd name="T21" fmla="*/ 446 h 791"/>
                <a:gd name="T22" fmla="*/ 123 w 1146"/>
                <a:gd name="T23" fmla="*/ 472 h 791"/>
                <a:gd name="T24" fmla="*/ 115 w 1146"/>
                <a:gd name="T25" fmla="*/ 416 h 791"/>
                <a:gd name="T26" fmla="*/ 108 w 1146"/>
                <a:gd name="T27" fmla="*/ 376 h 791"/>
                <a:gd name="T28" fmla="*/ 131 w 1146"/>
                <a:gd name="T29" fmla="*/ 387 h 791"/>
                <a:gd name="T30" fmla="*/ 213 w 1146"/>
                <a:gd name="T31" fmla="*/ 408 h 791"/>
                <a:gd name="T32" fmla="*/ 275 w 1146"/>
                <a:gd name="T33" fmla="*/ 436 h 791"/>
                <a:gd name="T34" fmla="*/ 282 w 1146"/>
                <a:gd name="T35" fmla="*/ 404 h 791"/>
                <a:gd name="T36" fmla="*/ 264 w 1146"/>
                <a:gd name="T37" fmla="*/ 389 h 791"/>
                <a:gd name="T38" fmla="*/ 252 w 1146"/>
                <a:gd name="T39" fmla="*/ 364 h 791"/>
                <a:gd name="T40" fmla="*/ 237 w 1146"/>
                <a:gd name="T41" fmla="*/ 351 h 791"/>
                <a:gd name="T42" fmla="*/ 175 w 1146"/>
                <a:gd name="T43" fmla="*/ 360 h 791"/>
                <a:gd name="T44" fmla="*/ 275 w 1146"/>
                <a:gd name="T45" fmla="*/ 284 h 791"/>
                <a:gd name="T46" fmla="*/ 202 w 1146"/>
                <a:gd name="T47" fmla="*/ 319 h 791"/>
                <a:gd name="T48" fmla="*/ 129 w 1146"/>
                <a:gd name="T49" fmla="*/ 338 h 791"/>
                <a:gd name="T50" fmla="*/ 38 w 1146"/>
                <a:gd name="T51" fmla="*/ 351 h 791"/>
                <a:gd name="T52" fmla="*/ 9 w 1146"/>
                <a:gd name="T53" fmla="*/ 300 h 791"/>
                <a:gd name="T54" fmla="*/ 44 w 1146"/>
                <a:gd name="T55" fmla="*/ 238 h 791"/>
                <a:gd name="T56" fmla="*/ 26 w 1146"/>
                <a:gd name="T57" fmla="*/ 193 h 791"/>
                <a:gd name="T58" fmla="*/ 90 w 1146"/>
                <a:gd name="T59" fmla="*/ 165 h 791"/>
                <a:gd name="T60" fmla="*/ 159 w 1146"/>
                <a:gd name="T61" fmla="*/ 190 h 791"/>
                <a:gd name="T62" fmla="*/ 125 w 1146"/>
                <a:gd name="T63" fmla="*/ 152 h 791"/>
                <a:gd name="T64" fmla="*/ 159 w 1146"/>
                <a:gd name="T65" fmla="*/ 123 h 791"/>
                <a:gd name="T66" fmla="*/ 213 w 1146"/>
                <a:gd name="T67" fmla="*/ 123 h 791"/>
                <a:gd name="T68" fmla="*/ 275 w 1146"/>
                <a:gd name="T69" fmla="*/ 118 h 791"/>
                <a:gd name="T70" fmla="*/ 335 w 1146"/>
                <a:gd name="T71" fmla="*/ 98 h 791"/>
                <a:gd name="T72" fmla="*/ 402 w 1146"/>
                <a:gd name="T73" fmla="*/ 106 h 791"/>
                <a:gd name="T74" fmla="*/ 445 w 1146"/>
                <a:gd name="T75" fmla="*/ 80 h 791"/>
                <a:gd name="T76" fmla="*/ 452 w 1146"/>
                <a:gd name="T77" fmla="*/ 142 h 791"/>
                <a:gd name="T78" fmla="*/ 499 w 1146"/>
                <a:gd name="T79" fmla="*/ 167 h 791"/>
                <a:gd name="T80" fmla="*/ 508 w 1146"/>
                <a:gd name="T81" fmla="*/ 135 h 791"/>
                <a:gd name="T82" fmla="*/ 552 w 1146"/>
                <a:gd name="T83" fmla="*/ 100 h 791"/>
                <a:gd name="T84" fmla="*/ 615 w 1146"/>
                <a:gd name="T85" fmla="*/ 133 h 791"/>
                <a:gd name="T86" fmla="*/ 651 w 1146"/>
                <a:gd name="T87" fmla="*/ 126 h 791"/>
                <a:gd name="T88" fmla="*/ 678 w 1146"/>
                <a:gd name="T89" fmla="*/ 92 h 791"/>
                <a:gd name="T90" fmla="*/ 672 w 1146"/>
                <a:gd name="T91" fmla="*/ 42 h 791"/>
                <a:gd name="T92" fmla="*/ 713 w 1146"/>
                <a:gd name="T93" fmla="*/ 24 h 791"/>
                <a:gd name="T94" fmla="*/ 782 w 1146"/>
                <a:gd name="T95" fmla="*/ 25 h 791"/>
                <a:gd name="T96" fmla="*/ 847 w 1146"/>
                <a:gd name="T97" fmla="*/ 10 h 791"/>
                <a:gd name="T98" fmla="*/ 835 w 1146"/>
                <a:gd name="T99" fmla="*/ 59 h 791"/>
                <a:gd name="T100" fmla="*/ 845 w 1146"/>
                <a:gd name="T101" fmla="*/ 77 h 791"/>
                <a:gd name="T102" fmla="*/ 867 w 1146"/>
                <a:gd name="T103" fmla="*/ 22 h 791"/>
                <a:gd name="T104" fmla="*/ 903 w 1146"/>
                <a:gd name="T105" fmla="*/ 53 h 791"/>
                <a:gd name="T106" fmla="*/ 876 w 1146"/>
                <a:gd name="T107" fmla="*/ 126 h 791"/>
                <a:gd name="T108" fmla="*/ 874 w 1146"/>
                <a:gd name="T109" fmla="*/ 98 h 791"/>
                <a:gd name="T110" fmla="*/ 920 w 1146"/>
                <a:gd name="T111" fmla="*/ 41 h 791"/>
                <a:gd name="T112" fmla="*/ 942 w 1146"/>
                <a:gd name="T113" fmla="*/ 86 h 791"/>
                <a:gd name="T114" fmla="*/ 997 w 1146"/>
                <a:gd name="T115" fmla="*/ 144 h 791"/>
                <a:gd name="T116" fmla="*/ 1034 w 1146"/>
                <a:gd name="T117" fmla="*/ 205 h 791"/>
                <a:gd name="T118" fmla="*/ 1082 w 1146"/>
                <a:gd name="T119" fmla="*/ 275 h 791"/>
                <a:gd name="T120" fmla="*/ 1100 w 1146"/>
                <a:gd name="T121" fmla="*/ 282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46" h="791">
                  <a:moveTo>
                    <a:pt x="305" y="693"/>
                  </a:moveTo>
                  <a:lnTo>
                    <a:pt x="304" y="697"/>
                  </a:lnTo>
                  <a:lnTo>
                    <a:pt x="299" y="703"/>
                  </a:lnTo>
                  <a:lnTo>
                    <a:pt x="301" y="715"/>
                  </a:lnTo>
                  <a:lnTo>
                    <a:pt x="288" y="714"/>
                  </a:lnTo>
                  <a:lnTo>
                    <a:pt x="285" y="706"/>
                  </a:lnTo>
                  <a:lnTo>
                    <a:pt x="287" y="714"/>
                  </a:lnTo>
                  <a:lnTo>
                    <a:pt x="293" y="717"/>
                  </a:lnTo>
                  <a:lnTo>
                    <a:pt x="304" y="717"/>
                  </a:lnTo>
                  <a:lnTo>
                    <a:pt x="311" y="728"/>
                  </a:lnTo>
                  <a:lnTo>
                    <a:pt x="311" y="731"/>
                  </a:lnTo>
                  <a:lnTo>
                    <a:pt x="314" y="737"/>
                  </a:lnTo>
                  <a:lnTo>
                    <a:pt x="311" y="741"/>
                  </a:lnTo>
                  <a:lnTo>
                    <a:pt x="301" y="744"/>
                  </a:lnTo>
                  <a:lnTo>
                    <a:pt x="288" y="752"/>
                  </a:lnTo>
                  <a:lnTo>
                    <a:pt x="287" y="746"/>
                  </a:lnTo>
                  <a:lnTo>
                    <a:pt x="285" y="738"/>
                  </a:lnTo>
                  <a:lnTo>
                    <a:pt x="282" y="732"/>
                  </a:lnTo>
                  <a:lnTo>
                    <a:pt x="282" y="729"/>
                  </a:lnTo>
                  <a:lnTo>
                    <a:pt x="278" y="726"/>
                  </a:lnTo>
                  <a:lnTo>
                    <a:pt x="275" y="729"/>
                  </a:lnTo>
                  <a:lnTo>
                    <a:pt x="273" y="735"/>
                  </a:lnTo>
                  <a:lnTo>
                    <a:pt x="269" y="741"/>
                  </a:lnTo>
                  <a:lnTo>
                    <a:pt x="272" y="747"/>
                  </a:lnTo>
                  <a:lnTo>
                    <a:pt x="273" y="752"/>
                  </a:lnTo>
                  <a:lnTo>
                    <a:pt x="278" y="756"/>
                  </a:lnTo>
                  <a:lnTo>
                    <a:pt x="278" y="762"/>
                  </a:lnTo>
                  <a:lnTo>
                    <a:pt x="284" y="761"/>
                  </a:lnTo>
                  <a:lnTo>
                    <a:pt x="288" y="766"/>
                  </a:lnTo>
                  <a:lnTo>
                    <a:pt x="284" y="779"/>
                  </a:lnTo>
                  <a:lnTo>
                    <a:pt x="278" y="781"/>
                  </a:lnTo>
                  <a:lnTo>
                    <a:pt x="278" y="785"/>
                  </a:lnTo>
                  <a:lnTo>
                    <a:pt x="273" y="788"/>
                  </a:lnTo>
                  <a:lnTo>
                    <a:pt x="267" y="791"/>
                  </a:lnTo>
                  <a:lnTo>
                    <a:pt x="260" y="787"/>
                  </a:lnTo>
                  <a:lnTo>
                    <a:pt x="255" y="791"/>
                  </a:lnTo>
                  <a:lnTo>
                    <a:pt x="250" y="791"/>
                  </a:lnTo>
                  <a:lnTo>
                    <a:pt x="229" y="791"/>
                  </a:lnTo>
                  <a:lnTo>
                    <a:pt x="226" y="788"/>
                  </a:lnTo>
                  <a:lnTo>
                    <a:pt x="226" y="784"/>
                  </a:lnTo>
                  <a:lnTo>
                    <a:pt x="220" y="790"/>
                  </a:lnTo>
                  <a:lnTo>
                    <a:pt x="213" y="782"/>
                  </a:lnTo>
                  <a:lnTo>
                    <a:pt x="205" y="782"/>
                  </a:lnTo>
                  <a:lnTo>
                    <a:pt x="199" y="784"/>
                  </a:lnTo>
                  <a:lnTo>
                    <a:pt x="188" y="781"/>
                  </a:lnTo>
                  <a:lnTo>
                    <a:pt x="176" y="782"/>
                  </a:lnTo>
                  <a:lnTo>
                    <a:pt x="173" y="776"/>
                  </a:lnTo>
                  <a:lnTo>
                    <a:pt x="175" y="770"/>
                  </a:lnTo>
                  <a:lnTo>
                    <a:pt x="172" y="766"/>
                  </a:lnTo>
                  <a:lnTo>
                    <a:pt x="172" y="762"/>
                  </a:lnTo>
                  <a:lnTo>
                    <a:pt x="181" y="758"/>
                  </a:lnTo>
                  <a:lnTo>
                    <a:pt x="185" y="759"/>
                  </a:lnTo>
                  <a:lnTo>
                    <a:pt x="188" y="756"/>
                  </a:lnTo>
                  <a:lnTo>
                    <a:pt x="191" y="750"/>
                  </a:lnTo>
                  <a:lnTo>
                    <a:pt x="191" y="743"/>
                  </a:lnTo>
                  <a:lnTo>
                    <a:pt x="187" y="711"/>
                  </a:lnTo>
                  <a:lnTo>
                    <a:pt x="176" y="682"/>
                  </a:lnTo>
                  <a:lnTo>
                    <a:pt x="170" y="671"/>
                  </a:lnTo>
                  <a:lnTo>
                    <a:pt x="165" y="667"/>
                  </a:lnTo>
                  <a:lnTo>
                    <a:pt x="165" y="662"/>
                  </a:lnTo>
                  <a:lnTo>
                    <a:pt x="159" y="650"/>
                  </a:lnTo>
                  <a:lnTo>
                    <a:pt x="150" y="641"/>
                  </a:lnTo>
                  <a:lnTo>
                    <a:pt x="147" y="635"/>
                  </a:lnTo>
                  <a:lnTo>
                    <a:pt x="141" y="630"/>
                  </a:lnTo>
                  <a:lnTo>
                    <a:pt x="134" y="630"/>
                  </a:lnTo>
                  <a:lnTo>
                    <a:pt x="131" y="624"/>
                  </a:lnTo>
                  <a:lnTo>
                    <a:pt x="123" y="617"/>
                  </a:lnTo>
                  <a:lnTo>
                    <a:pt x="114" y="612"/>
                  </a:lnTo>
                  <a:lnTo>
                    <a:pt x="111" y="612"/>
                  </a:lnTo>
                  <a:lnTo>
                    <a:pt x="105" y="606"/>
                  </a:lnTo>
                  <a:lnTo>
                    <a:pt x="106" y="603"/>
                  </a:lnTo>
                  <a:lnTo>
                    <a:pt x="106" y="597"/>
                  </a:lnTo>
                  <a:lnTo>
                    <a:pt x="105" y="601"/>
                  </a:lnTo>
                  <a:lnTo>
                    <a:pt x="102" y="607"/>
                  </a:lnTo>
                  <a:lnTo>
                    <a:pt x="96" y="607"/>
                  </a:lnTo>
                  <a:lnTo>
                    <a:pt x="93" y="610"/>
                  </a:lnTo>
                  <a:lnTo>
                    <a:pt x="88" y="615"/>
                  </a:lnTo>
                  <a:lnTo>
                    <a:pt x="80" y="610"/>
                  </a:lnTo>
                  <a:lnTo>
                    <a:pt x="70" y="600"/>
                  </a:lnTo>
                  <a:lnTo>
                    <a:pt x="61" y="597"/>
                  </a:lnTo>
                  <a:lnTo>
                    <a:pt x="55" y="588"/>
                  </a:lnTo>
                  <a:lnTo>
                    <a:pt x="50" y="592"/>
                  </a:lnTo>
                  <a:lnTo>
                    <a:pt x="44" y="592"/>
                  </a:lnTo>
                  <a:lnTo>
                    <a:pt x="38" y="589"/>
                  </a:lnTo>
                  <a:lnTo>
                    <a:pt x="26" y="588"/>
                  </a:lnTo>
                  <a:lnTo>
                    <a:pt x="6" y="579"/>
                  </a:lnTo>
                  <a:lnTo>
                    <a:pt x="2" y="574"/>
                  </a:lnTo>
                  <a:lnTo>
                    <a:pt x="14" y="574"/>
                  </a:lnTo>
                  <a:lnTo>
                    <a:pt x="18" y="571"/>
                  </a:lnTo>
                  <a:lnTo>
                    <a:pt x="15" y="565"/>
                  </a:lnTo>
                  <a:lnTo>
                    <a:pt x="14" y="557"/>
                  </a:lnTo>
                  <a:lnTo>
                    <a:pt x="33" y="560"/>
                  </a:lnTo>
                  <a:lnTo>
                    <a:pt x="43" y="556"/>
                  </a:lnTo>
                  <a:lnTo>
                    <a:pt x="64" y="557"/>
                  </a:lnTo>
                  <a:lnTo>
                    <a:pt x="76" y="553"/>
                  </a:lnTo>
                  <a:lnTo>
                    <a:pt x="80" y="554"/>
                  </a:lnTo>
                  <a:lnTo>
                    <a:pt x="85" y="551"/>
                  </a:lnTo>
                  <a:lnTo>
                    <a:pt x="94" y="551"/>
                  </a:lnTo>
                  <a:lnTo>
                    <a:pt x="97" y="554"/>
                  </a:lnTo>
                  <a:lnTo>
                    <a:pt x="103" y="554"/>
                  </a:lnTo>
                  <a:lnTo>
                    <a:pt x="111" y="545"/>
                  </a:lnTo>
                  <a:lnTo>
                    <a:pt x="115" y="550"/>
                  </a:lnTo>
                  <a:lnTo>
                    <a:pt x="121" y="548"/>
                  </a:lnTo>
                  <a:lnTo>
                    <a:pt x="129" y="547"/>
                  </a:lnTo>
                  <a:lnTo>
                    <a:pt x="135" y="551"/>
                  </a:lnTo>
                  <a:lnTo>
                    <a:pt x="141" y="547"/>
                  </a:lnTo>
                  <a:lnTo>
                    <a:pt x="152" y="545"/>
                  </a:lnTo>
                  <a:lnTo>
                    <a:pt x="156" y="544"/>
                  </a:lnTo>
                  <a:lnTo>
                    <a:pt x="164" y="545"/>
                  </a:lnTo>
                  <a:lnTo>
                    <a:pt x="170" y="544"/>
                  </a:lnTo>
                  <a:lnTo>
                    <a:pt x="173" y="539"/>
                  </a:lnTo>
                  <a:lnTo>
                    <a:pt x="179" y="542"/>
                  </a:lnTo>
                  <a:lnTo>
                    <a:pt x="185" y="542"/>
                  </a:lnTo>
                  <a:lnTo>
                    <a:pt x="193" y="539"/>
                  </a:lnTo>
                  <a:lnTo>
                    <a:pt x="196" y="538"/>
                  </a:lnTo>
                  <a:lnTo>
                    <a:pt x="202" y="539"/>
                  </a:lnTo>
                  <a:lnTo>
                    <a:pt x="208" y="545"/>
                  </a:lnTo>
                  <a:lnTo>
                    <a:pt x="213" y="547"/>
                  </a:lnTo>
                  <a:lnTo>
                    <a:pt x="216" y="551"/>
                  </a:lnTo>
                  <a:lnTo>
                    <a:pt x="222" y="550"/>
                  </a:lnTo>
                  <a:lnTo>
                    <a:pt x="231" y="557"/>
                  </a:lnTo>
                  <a:lnTo>
                    <a:pt x="235" y="556"/>
                  </a:lnTo>
                  <a:lnTo>
                    <a:pt x="237" y="550"/>
                  </a:lnTo>
                  <a:lnTo>
                    <a:pt x="243" y="545"/>
                  </a:lnTo>
                  <a:lnTo>
                    <a:pt x="244" y="538"/>
                  </a:lnTo>
                  <a:lnTo>
                    <a:pt x="243" y="530"/>
                  </a:lnTo>
                  <a:lnTo>
                    <a:pt x="250" y="525"/>
                  </a:lnTo>
                  <a:lnTo>
                    <a:pt x="252" y="510"/>
                  </a:lnTo>
                  <a:lnTo>
                    <a:pt x="250" y="507"/>
                  </a:lnTo>
                  <a:lnTo>
                    <a:pt x="246" y="507"/>
                  </a:lnTo>
                  <a:lnTo>
                    <a:pt x="241" y="500"/>
                  </a:lnTo>
                  <a:lnTo>
                    <a:pt x="244" y="490"/>
                  </a:lnTo>
                  <a:lnTo>
                    <a:pt x="243" y="484"/>
                  </a:lnTo>
                  <a:lnTo>
                    <a:pt x="238" y="474"/>
                  </a:lnTo>
                  <a:lnTo>
                    <a:pt x="235" y="474"/>
                  </a:lnTo>
                  <a:lnTo>
                    <a:pt x="231" y="468"/>
                  </a:lnTo>
                  <a:lnTo>
                    <a:pt x="225" y="465"/>
                  </a:lnTo>
                  <a:lnTo>
                    <a:pt x="205" y="465"/>
                  </a:lnTo>
                  <a:lnTo>
                    <a:pt x="206" y="460"/>
                  </a:lnTo>
                  <a:lnTo>
                    <a:pt x="202" y="454"/>
                  </a:lnTo>
                  <a:lnTo>
                    <a:pt x="191" y="451"/>
                  </a:lnTo>
                  <a:lnTo>
                    <a:pt x="188" y="449"/>
                  </a:lnTo>
                  <a:lnTo>
                    <a:pt x="184" y="446"/>
                  </a:lnTo>
                  <a:lnTo>
                    <a:pt x="176" y="443"/>
                  </a:lnTo>
                  <a:lnTo>
                    <a:pt x="167" y="437"/>
                  </a:lnTo>
                  <a:lnTo>
                    <a:pt x="161" y="436"/>
                  </a:lnTo>
                  <a:lnTo>
                    <a:pt x="159" y="433"/>
                  </a:lnTo>
                  <a:lnTo>
                    <a:pt x="153" y="436"/>
                  </a:lnTo>
                  <a:lnTo>
                    <a:pt x="147" y="434"/>
                  </a:lnTo>
                  <a:lnTo>
                    <a:pt x="141" y="436"/>
                  </a:lnTo>
                  <a:lnTo>
                    <a:pt x="138" y="442"/>
                  </a:lnTo>
                  <a:lnTo>
                    <a:pt x="141" y="446"/>
                  </a:lnTo>
                  <a:lnTo>
                    <a:pt x="140" y="449"/>
                  </a:lnTo>
                  <a:lnTo>
                    <a:pt x="132" y="452"/>
                  </a:lnTo>
                  <a:lnTo>
                    <a:pt x="131" y="460"/>
                  </a:lnTo>
                  <a:lnTo>
                    <a:pt x="123" y="472"/>
                  </a:lnTo>
                  <a:lnTo>
                    <a:pt x="115" y="475"/>
                  </a:lnTo>
                  <a:lnTo>
                    <a:pt x="114" y="483"/>
                  </a:lnTo>
                  <a:lnTo>
                    <a:pt x="108" y="484"/>
                  </a:lnTo>
                  <a:lnTo>
                    <a:pt x="105" y="477"/>
                  </a:lnTo>
                  <a:lnTo>
                    <a:pt x="108" y="475"/>
                  </a:lnTo>
                  <a:lnTo>
                    <a:pt x="111" y="463"/>
                  </a:lnTo>
                  <a:lnTo>
                    <a:pt x="111" y="451"/>
                  </a:lnTo>
                  <a:lnTo>
                    <a:pt x="108" y="443"/>
                  </a:lnTo>
                  <a:lnTo>
                    <a:pt x="108" y="436"/>
                  </a:lnTo>
                  <a:lnTo>
                    <a:pt x="111" y="430"/>
                  </a:lnTo>
                  <a:lnTo>
                    <a:pt x="117" y="428"/>
                  </a:lnTo>
                  <a:lnTo>
                    <a:pt x="118" y="422"/>
                  </a:lnTo>
                  <a:lnTo>
                    <a:pt x="115" y="416"/>
                  </a:lnTo>
                  <a:lnTo>
                    <a:pt x="112" y="413"/>
                  </a:lnTo>
                  <a:lnTo>
                    <a:pt x="108" y="416"/>
                  </a:lnTo>
                  <a:lnTo>
                    <a:pt x="102" y="416"/>
                  </a:lnTo>
                  <a:lnTo>
                    <a:pt x="99" y="419"/>
                  </a:lnTo>
                  <a:lnTo>
                    <a:pt x="84" y="408"/>
                  </a:lnTo>
                  <a:lnTo>
                    <a:pt x="84" y="399"/>
                  </a:lnTo>
                  <a:lnTo>
                    <a:pt x="88" y="390"/>
                  </a:lnTo>
                  <a:lnTo>
                    <a:pt x="96" y="399"/>
                  </a:lnTo>
                  <a:lnTo>
                    <a:pt x="102" y="398"/>
                  </a:lnTo>
                  <a:lnTo>
                    <a:pt x="109" y="392"/>
                  </a:lnTo>
                  <a:lnTo>
                    <a:pt x="109" y="387"/>
                  </a:lnTo>
                  <a:lnTo>
                    <a:pt x="106" y="381"/>
                  </a:lnTo>
                  <a:lnTo>
                    <a:pt x="108" y="376"/>
                  </a:lnTo>
                  <a:lnTo>
                    <a:pt x="105" y="366"/>
                  </a:lnTo>
                  <a:lnTo>
                    <a:pt x="109" y="357"/>
                  </a:lnTo>
                  <a:lnTo>
                    <a:pt x="114" y="357"/>
                  </a:lnTo>
                  <a:lnTo>
                    <a:pt x="120" y="351"/>
                  </a:lnTo>
                  <a:lnTo>
                    <a:pt x="131" y="351"/>
                  </a:lnTo>
                  <a:lnTo>
                    <a:pt x="131" y="352"/>
                  </a:lnTo>
                  <a:lnTo>
                    <a:pt x="123" y="363"/>
                  </a:lnTo>
                  <a:lnTo>
                    <a:pt x="121" y="373"/>
                  </a:lnTo>
                  <a:lnTo>
                    <a:pt x="115" y="378"/>
                  </a:lnTo>
                  <a:lnTo>
                    <a:pt x="117" y="386"/>
                  </a:lnTo>
                  <a:lnTo>
                    <a:pt x="125" y="395"/>
                  </a:lnTo>
                  <a:lnTo>
                    <a:pt x="132" y="390"/>
                  </a:lnTo>
                  <a:lnTo>
                    <a:pt x="131" y="387"/>
                  </a:lnTo>
                  <a:lnTo>
                    <a:pt x="135" y="384"/>
                  </a:lnTo>
                  <a:lnTo>
                    <a:pt x="141" y="375"/>
                  </a:lnTo>
                  <a:lnTo>
                    <a:pt x="144" y="379"/>
                  </a:lnTo>
                  <a:lnTo>
                    <a:pt x="137" y="387"/>
                  </a:lnTo>
                  <a:lnTo>
                    <a:pt x="141" y="399"/>
                  </a:lnTo>
                  <a:lnTo>
                    <a:pt x="150" y="398"/>
                  </a:lnTo>
                  <a:lnTo>
                    <a:pt x="159" y="395"/>
                  </a:lnTo>
                  <a:lnTo>
                    <a:pt x="162" y="393"/>
                  </a:lnTo>
                  <a:lnTo>
                    <a:pt x="170" y="393"/>
                  </a:lnTo>
                  <a:lnTo>
                    <a:pt x="182" y="395"/>
                  </a:lnTo>
                  <a:lnTo>
                    <a:pt x="190" y="408"/>
                  </a:lnTo>
                  <a:lnTo>
                    <a:pt x="203" y="408"/>
                  </a:lnTo>
                  <a:lnTo>
                    <a:pt x="213" y="408"/>
                  </a:lnTo>
                  <a:lnTo>
                    <a:pt x="220" y="402"/>
                  </a:lnTo>
                  <a:lnTo>
                    <a:pt x="226" y="405"/>
                  </a:lnTo>
                  <a:lnTo>
                    <a:pt x="232" y="399"/>
                  </a:lnTo>
                  <a:lnTo>
                    <a:pt x="235" y="399"/>
                  </a:lnTo>
                  <a:lnTo>
                    <a:pt x="244" y="396"/>
                  </a:lnTo>
                  <a:lnTo>
                    <a:pt x="263" y="399"/>
                  </a:lnTo>
                  <a:lnTo>
                    <a:pt x="266" y="405"/>
                  </a:lnTo>
                  <a:lnTo>
                    <a:pt x="255" y="404"/>
                  </a:lnTo>
                  <a:lnTo>
                    <a:pt x="252" y="414"/>
                  </a:lnTo>
                  <a:lnTo>
                    <a:pt x="258" y="417"/>
                  </a:lnTo>
                  <a:lnTo>
                    <a:pt x="267" y="422"/>
                  </a:lnTo>
                  <a:lnTo>
                    <a:pt x="270" y="431"/>
                  </a:lnTo>
                  <a:lnTo>
                    <a:pt x="275" y="436"/>
                  </a:lnTo>
                  <a:lnTo>
                    <a:pt x="282" y="436"/>
                  </a:lnTo>
                  <a:lnTo>
                    <a:pt x="288" y="431"/>
                  </a:lnTo>
                  <a:lnTo>
                    <a:pt x="290" y="442"/>
                  </a:lnTo>
                  <a:lnTo>
                    <a:pt x="293" y="445"/>
                  </a:lnTo>
                  <a:lnTo>
                    <a:pt x="296" y="439"/>
                  </a:lnTo>
                  <a:lnTo>
                    <a:pt x="293" y="436"/>
                  </a:lnTo>
                  <a:lnTo>
                    <a:pt x="290" y="430"/>
                  </a:lnTo>
                  <a:lnTo>
                    <a:pt x="285" y="428"/>
                  </a:lnTo>
                  <a:lnTo>
                    <a:pt x="276" y="433"/>
                  </a:lnTo>
                  <a:lnTo>
                    <a:pt x="272" y="424"/>
                  </a:lnTo>
                  <a:lnTo>
                    <a:pt x="258" y="411"/>
                  </a:lnTo>
                  <a:lnTo>
                    <a:pt x="267" y="411"/>
                  </a:lnTo>
                  <a:lnTo>
                    <a:pt x="282" y="404"/>
                  </a:lnTo>
                  <a:lnTo>
                    <a:pt x="285" y="407"/>
                  </a:lnTo>
                  <a:lnTo>
                    <a:pt x="299" y="402"/>
                  </a:lnTo>
                  <a:lnTo>
                    <a:pt x="302" y="405"/>
                  </a:lnTo>
                  <a:lnTo>
                    <a:pt x="304" y="401"/>
                  </a:lnTo>
                  <a:lnTo>
                    <a:pt x="285" y="399"/>
                  </a:lnTo>
                  <a:lnTo>
                    <a:pt x="281" y="396"/>
                  </a:lnTo>
                  <a:lnTo>
                    <a:pt x="279" y="390"/>
                  </a:lnTo>
                  <a:lnTo>
                    <a:pt x="290" y="387"/>
                  </a:lnTo>
                  <a:lnTo>
                    <a:pt x="279" y="389"/>
                  </a:lnTo>
                  <a:lnTo>
                    <a:pt x="278" y="393"/>
                  </a:lnTo>
                  <a:lnTo>
                    <a:pt x="273" y="395"/>
                  </a:lnTo>
                  <a:lnTo>
                    <a:pt x="272" y="389"/>
                  </a:lnTo>
                  <a:lnTo>
                    <a:pt x="264" y="389"/>
                  </a:lnTo>
                  <a:lnTo>
                    <a:pt x="258" y="384"/>
                  </a:lnTo>
                  <a:lnTo>
                    <a:pt x="263" y="383"/>
                  </a:lnTo>
                  <a:lnTo>
                    <a:pt x="272" y="378"/>
                  </a:lnTo>
                  <a:lnTo>
                    <a:pt x="273" y="375"/>
                  </a:lnTo>
                  <a:lnTo>
                    <a:pt x="270" y="378"/>
                  </a:lnTo>
                  <a:lnTo>
                    <a:pt x="263" y="378"/>
                  </a:lnTo>
                  <a:lnTo>
                    <a:pt x="253" y="386"/>
                  </a:lnTo>
                  <a:lnTo>
                    <a:pt x="244" y="379"/>
                  </a:lnTo>
                  <a:lnTo>
                    <a:pt x="231" y="381"/>
                  </a:lnTo>
                  <a:lnTo>
                    <a:pt x="237" y="375"/>
                  </a:lnTo>
                  <a:lnTo>
                    <a:pt x="240" y="375"/>
                  </a:lnTo>
                  <a:lnTo>
                    <a:pt x="241" y="366"/>
                  </a:lnTo>
                  <a:lnTo>
                    <a:pt x="252" y="364"/>
                  </a:lnTo>
                  <a:lnTo>
                    <a:pt x="257" y="361"/>
                  </a:lnTo>
                  <a:lnTo>
                    <a:pt x="263" y="360"/>
                  </a:lnTo>
                  <a:lnTo>
                    <a:pt x="258" y="357"/>
                  </a:lnTo>
                  <a:lnTo>
                    <a:pt x="269" y="354"/>
                  </a:lnTo>
                  <a:lnTo>
                    <a:pt x="269" y="351"/>
                  </a:lnTo>
                  <a:lnTo>
                    <a:pt x="257" y="354"/>
                  </a:lnTo>
                  <a:lnTo>
                    <a:pt x="250" y="351"/>
                  </a:lnTo>
                  <a:lnTo>
                    <a:pt x="249" y="355"/>
                  </a:lnTo>
                  <a:lnTo>
                    <a:pt x="250" y="360"/>
                  </a:lnTo>
                  <a:lnTo>
                    <a:pt x="237" y="361"/>
                  </a:lnTo>
                  <a:lnTo>
                    <a:pt x="235" y="358"/>
                  </a:lnTo>
                  <a:lnTo>
                    <a:pt x="243" y="345"/>
                  </a:lnTo>
                  <a:lnTo>
                    <a:pt x="237" y="351"/>
                  </a:lnTo>
                  <a:lnTo>
                    <a:pt x="229" y="355"/>
                  </a:lnTo>
                  <a:lnTo>
                    <a:pt x="228" y="358"/>
                  </a:lnTo>
                  <a:lnTo>
                    <a:pt x="217" y="355"/>
                  </a:lnTo>
                  <a:lnTo>
                    <a:pt x="216" y="364"/>
                  </a:lnTo>
                  <a:lnTo>
                    <a:pt x="211" y="370"/>
                  </a:lnTo>
                  <a:lnTo>
                    <a:pt x="202" y="369"/>
                  </a:lnTo>
                  <a:lnTo>
                    <a:pt x="196" y="370"/>
                  </a:lnTo>
                  <a:lnTo>
                    <a:pt x="190" y="369"/>
                  </a:lnTo>
                  <a:lnTo>
                    <a:pt x="197" y="361"/>
                  </a:lnTo>
                  <a:lnTo>
                    <a:pt x="193" y="358"/>
                  </a:lnTo>
                  <a:lnTo>
                    <a:pt x="188" y="363"/>
                  </a:lnTo>
                  <a:lnTo>
                    <a:pt x="175" y="367"/>
                  </a:lnTo>
                  <a:lnTo>
                    <a:pt x="175" y="360"/>
                  </a:lnTo>
                  <a:lnTo>
                    <a:pt x="178" y="354"/>
                  </a:lnTo>
                  <a:lnTo>
                    <a:pt x="179" y="345"/>
                  </a:lnTo>
                  <a:lnTo>
                    <a:pt x="184" y="338"/>
                  </a:lnTo>
                  <a:lnTo>
                    <a:pt x="191" y="335"/>
                  </a:lnTo>
                  <a:lnTo>
                    <a:pt x="199" y="326"/>
                  </a:lnTo>
                  <a:lnTo>
                    <a:pt x="205" y="322"/>
                  </a:lnTo>
                  <a:lnTo>
                    <a:pt x="220" y="317"/>
                  </a:lnTo>
                  <a:lnTo>
                    <a:pt x="226" y="311"/>
                  </a:lnTo>
                  <a:lnTo>
                    <a:pt x="231" y="313"/>
                  </a:lnTo>
                  <a:lnTo>
                    <a:pt x="234" y="311"/>
                  </a:lnTo>
                  <a:lnTo>
                    <a:pt x="244" y="305"/>
                  </a:lnTo>
                  <a:lnTo>
                    <a:pt x="249" y="303"/>
                  </a:lnTo>
                  <a:lnTo>
                    <a:pt x="275" y="284"/>
                  </a:lnTo>
                  <a:lnTo>
                    <a:pt x="270" y="287"/>
                  </a:lnTo>
                  <a:lnTo>
                    <a:pt x="261" y="290"/>
                  </a:lnTo>
                  <a:lnTo>
                    <a:pt x="253" y="296"/>
                  </a:lnTo>
                  <a:lnTo>
                    <a:pt x="250" y="300"/>
                  </a:lnTo>
                  <a:lnTo>
                    <a:pt x="241" y="300"/>
                  </a:lnTo>
                  <a:lnTo>
                    <a:pt x="234" y="305"/>
                  </a:lnTo>
                  <a:lnTo>
                    <a:pt x="232" y="308"/>
                  </a:lnTo>
                  <a:lnTo>
                    <a:pt x="226" y="305"/>
                  </a:lnTo>
                  <a:lnTo>
                    <a:pt x="220" y="308"/>
                  </a:lnTo>
                  <a:lnTo>
                    <a:pt x="216" y="313"/>
                  </a:lnTo>
                  <a:lnTo>
                    <a:pt x="213" y="314"/>
                  </a:lnTo>
                  <a:lnTo>
                    <a:pt x="208" y="314"/>
                  </a:lnTo>
                  <a:lnTo>
                    <a:pt x="202" y="319"/>
                  </a:lnTo>
                  <a:lnTo>
                    <a:pt x="197" y="317"/>
                  </a:lnTo>
                  <a:lnTo>
                    <a:pt x="191" y="313"/>
                  </a:lnTo>
                  <a:lnTo>
                    <a:pt x="187" y="313"/>
                  </a:lnTo>
                  <a:lnTo>
                    <a:pt x="184" y="323"/>
                  </a:lnTo>
                  <a:lnTo>
                    <a:pt x="181" y="325"/>
                  </a:lnTo>
                  <a:lnTo>
                    <a:pt x="170" y="320"/>
                  </a:lnTo>
                  <a:lnTo>
                    <a:pt x="167" y="323"/>
                  </a:lnTo>
                  <a:lnTo>
                    <a:pt x="159" y="320"/>
                  </a:lnTo>
                  <a:lnTo>
                    <a:pt x="152" y="325"/>
                  </a:lnTo>
                  <a:lnTo>
                    <a:pt x="147" y="325"/>
                  </a:lnTo>
                  <a:lnTo>
                    <a:pt x="138" y="332"/>
                  </a:lnTo>
                  <a:lnTo>
                    <a:pt x="134" y="332"/>
                  </a:lnTo>
                  <a:lnTo>
                    <a:pt x="129" y="338"/>
                  </a:lnTo>
                  <a:lnTo>
                    <a:pt x="121" y="334"/>
                  </a:lnTo>
                  <a:lnTo>
                    <a:pt x="111" y="341"/>
                  </a:lnTo>
                  <a:lnTo>
                    <a:pt x="105" y="343"/>
                  </a:lnTo>
                  <a:lnTo>
                    <a:pt x="93" y="348"/>
                  </a:lnTo>
                  <a:lnTo>
                    <a:pt x="84" y="348"/>
                  </a:lnTo>
                  <a:lnTo>
                    <a:pt x="76" y="341"/>
                  </a:lnTo>
                  <a:lnTo>
                    <a:pt x="70" y="341"/>
                  </a:lnTo>
                  <a:lnTo>
                    <a:pt x="65" y="337"/>
                  </a:lnTo>
                  <a:lnTo>
                    <a:pt x="56" y="332"/>
                  </a:lnTo>
                  <a:lnTo>
                    <a:pt x="50" y="332"/>
                  </a:lnTo>
                  <a:lnTo>
                    <a:pt x="44" y="335"/>
                  </a:lnTo>
                  <a:lnTo>
                    <a:pt x="44" y="343"/>
                  </a:lnTo>
                  <a:lnTo>
                    <a:pt x="38" y="351"/>
                  </a:lnTo>
                  <a:lnTo>
                    <a:pt x="27" y="349"/>
                  </a:lnTo>
                  <a:lnTo>
                    <a:pt x="24" y="346"/>
                  </a:lnTo>
                  <a:lnTo>
                    <a:pt x="20" y="349"/>
                  </a:lnTo>
                  <a:lnTo>
                    <a:pt x="11" y="349"/>
                  </a:lnTo>
                  <a:lnTo>
                    <a:pt x="5" y="348"/>
                  </a:lnTo>
                  <a:lnTo>
                    <a:pt x="8" y="343"/>
                  </a:lnTo>
                  <a:lnTo>
                    <a:pt x="8" y="334"/>
                  </a:lnTo>
                  <a:lnTo>
                    <a:pt x="3" y="328"/>
                  </a:lnTo>
                  <a:lnTo>
                    <a:pt x="5" y="320"/>
                  </a:lnTo>
                  <a:lnTo>
                    <a:pt x="11" y="320"/>
                  </a:lnTo>
                  <a:lnTo>
                    <a:pt x="15" y="316"/>
                  </a:lnTo>
                  <a:lnTo>
                    <a:pt x="15" y="310"/>
                  </a:lnTo>
                  <a:lnTo>
                    <a:pt x="9" y="300"/>
                  </a:lnTo>
                  <a:lnTo>
                    <a:pt x="11" y="288"/>
                  </a:lnTo>
                  <a:lnTo>
                    <a:pt x="9" y="287"/>
                  </a:lnTo>
                  <a:lnTo>
                    <a:pt x="0" y="281"/>
                  </a:lnTo>
                  <a:lnTo>
                    <a:pt x="5" y="275"/>
                  </a:lnTo>
                  <a:lnTo>
                    <a:pt x="8" y="264"/>
                  </a:lnTo>
                  <a:lnTo>
                    <a:pt x="12" y="258"/>
                  </a:lnTo>
                  <a:lnTo>
                    <a:pt x="11" y="256"/>
                  </a:lnTo>
                  <a:lnTo>
                    <a:pt x="20" y="241"/>
                  </a:lnTo>
                  <a:lnTo>
                    <a:pt x="23" y="247"/>
                  </a:lnTo>
                  <a:lnTo>
                    <a:pt x="29" y="238"/>
                  </a:lnTo>
                  <a:lnTo>
                    <a:pt x="35" y="240"/>
                  </a:lnTo>
                  <a:lnTo>
                    <a:pt x="38" y="237"/>
                  </a:lnTo>
                  <a:lnTo>
                    <a:pt x="44" y="238"/>
                  </a:lnTo>
                  <a:lnTo>
                    <a:pt x="46" y="241"/>
                  </a:lnTo>
                  <a:lnTo>
                    <a:pt x="44" y="237"/>
                  </a:lnTo>
                  <a:lnTo>
                    <a:pt x="41" y="235"/>
                  </a:lnTo>
                  <a:lnTo>
                    <a:pt x="24" y="238"/>
                  </a:lnTo>
                  <a:lnTo>
                    <a:pt x="20" y="234"/>
                  </a:lnTo>
                  <a:lnTo>
                    <a:pt x="20" y="231"/>
                  </a:lnTo>
                  <a:lnTo>
                    <a:pt x="17" y="224"/>
                  </a:lnTo>
                  <a:lnTo>
                    <a:pt x="17" y="211"/>
                  </a:lnTo>
                  <a:lnTo>
                    <a:pt x="21" y="209"/>
                  </a:lnTo>
                  <a:lnTo>
                    <a:pt x="21" y="205"/>
                  </a:lnTo>
                  <a:lnTo>
                    <a:pt x="24" y="200"/>
                  </a:lnTo>
                  <a:lnTo>
                    <a:pt x="27" y="199"/>
                  </a:lnTo>
                  <a:lnTo>
                    <a:pt x="26" y="193"/>
                  </a:lnTo>
                  <a:lnTo>
                    <a:pt x="32" y="193"/>
                  </a:lnTo>
                  <a:lnTo>
                    <a:pt x="33" y="182"/>
                  </a:lnTo>
                  <a:lnTo>
                    <a:pt x="41" y="177"/>
                  </a:lnTo>
                  <a:lnTo>
                    <a:pt x="44" y="173"/>
                  </a:lnTo>
                  <a:lnTo>
                    <a:pt x="50" y="171"/>
                  </a:lnTo>
                  <a:lnTo>
                    <a:pt x="58" y="179"/>
                  </a:lnTo>
                  <a:lnTo>
                    <a:pt x="58" y="174"/>
                  </a:lnTo>
                  <a:lnTo>
                    <a:pt x="61" y="168"/>
                  </a:lnTo>
                  <a:lnTo>
                    <a:pt x="68" y="162"/>
                  </a:lnTo>
                  <a:lnTo>
                    <a:pt x="71" y="168"/>
                  </a:lnTo>
                  <a:lnTo>
                    <a:pt x="77" y="164"/>
                  </a:lnTo>
                  <a:lnTo>
                    <a:pt x="80" y="165"/>
                  </a:lnTo>
                  <a:lnTo>
                    <a:pt x="90" y="165"/>
                  </a:lnTo>
                  <a:lnTo>
                    <a:pt x="96" y="162"/>
                  </a:lnTo>
                  <a:lnTo>
                    <a:pt x="106" y="167"/>
                  </a:lnTo>
                  <a:lnTo>
                    <a:pt x="115" y="168"/>
                  </a:lnTo>
                  <a:lnTo>
                    <a:pt x="117" y="177"/>
                  </a:lnTo>
                  <a:lnTo>
                    <a:pt x="114" y="182"/>
                  </a:lnTo>
                  <a:lnTo>
                    <a:pt x="123" y="182"/>
                  </a:lnTo>
                  <a:lnTo>
                    <a:pt x="126" y="177"/>
                  </a:lnTo>
                  <a:lnTo>
                    <a:pt x="134" y="180"/>
                  </a:lnTo>
                  <a:lnTo>
                    <a:pt x="147" y="186"/>
                  </a:lnTo>
                  <a:lnTo>
                    <a:pt x="149" y="185"/>
                  </a:lnTo>
                  <a:lnTo>
                    <a:pt x="153" y="186"/>
                  </a:lnTo>
                  <a:lnTo>
                    <a:pt x="156" y="190"/>
                  </a:lnTo>
                  <a:lnTo>
                    <a:pt x="159" y="190"/>
                  </a:lnTo>
                  <a:lnTo>
                    <a:pt x="159" y="186"/>
                  </a:lnTo>
                  <a:lnTo>
                    <a:pt x="155" y="186"/>
                  </a:lnTo>
                  <a:lnTo>
                    <a:pt x="144" y="180"/>
                  </a:lnTo>
                  <a:lnTo>
                    <a:pt x="140" y="180"/>
                  </a:lnTo>
                  <a:lnTo>
                    <a:pt x="135" y="177"/>
                  </a:lnTo>
                  <a:lnTo>
                    <a:pt x="129" y="177"/>
                  </a:lnTo>
                  <a:lnTo>
                    <a:pt x="120" y="176"/>
                  </a:lnTo>
                  <a:lnTo>
                    <a:pt x="117" y="165"/>
                  </a:lnTo>
                  <a:lnTo>
                    <a:pt x="111" y="165"/>
                  </a:lnTo>
                  <a:lnTo>
                    <a:pt x="112" y="156"/>
                  </a:lnTo>
                  <a:lnTo>
                    <a:pt x="111" y="147"/>
                  </a:lnTo>
                  <a:lnTo>
                    <a:pt x="117" y="139"/>
                  </a:lnTo>
                  <a:lnTo>
                    <a:pt x="125" y="152"/>
                  </a:lnTo>
                  <a:lnTo>
                    <a:pt x="135" y="148"/>
                  </a:lnTo>
                  <a:lnTo>
                    <a:pt x="137" y="152"/>
                  </a:lnTo>
                  <a:lnTo>
                    <a:pt x="141" y="150"/>
                  </a:lnTo>
                  <a:lnTo>
                    <a:pt x="152" y="156"/>
                  </a:lnTo>
                  <a:lnTo>
                    <a:pt x="158" y="159"/>
                  </a:lnTo>
                  <a:lnTo>
                    <a:pt x="155" y="155"/>
                  </a:lnTo>
                  <a:lnTo>
                    <a:pt x="141" y="147"/>
                  </a:lnTo>
                  <a:lnTo>
                    <a:pt x="132" y="139"/>
                  </a:lnTo>
                  <a:lnTo>
                    <a:pt x="137" y="130"/>
                  </a:lnTo>
                  <a:lnTo>
                    <a:pt x="144" y="127"/>
                  </a:lnTo>
                  <a:lnTo>
                    <a:pt x="146" y="124"/>
                  </a:lnTo>
                  <a:lnTo>
                    <a:pt x="155" y="126"/>
                  </a:lnTo>
                  <a:lnTo>
                    <a:pt x="159" y="123"/>
                  </a:lnTo>
                  <a:lnTo>
                    <a:pt x="164" y="124"/>
                  </a:lnTo>
                  <a:lnTo>
                    <a:pt x="164" y="133"/>
                  </a:lnTo>
                  <a:lnTo>
                    <a:pt x="169" y="135"/>
                  </a:lnTo>
                  <a:lnTo>
                    <a:pt x="173" y="132"/>
                  </a:lnTo>
                  <a:lnTo>
                    <a:pt x="179" y="133"/>
                  </a:lnTo>
                  <a:lnTo>
                    <a:pt x="188" y="132"/>
                  </a:lnTo>
                  <a:lnTo>
                    <a:pt x="194" y="126"/>
                  </a:lnTo>
                  <a:lnTo>
                    <a:pt x="200" y="124"/>
                  </a:lnTo>
                  <a:lnTo>
                    <a:pt x="203" y="126"/>
                  </a:lnTo>
                  <a:lnTo>
                    <a:pt x="208" y="123"/>
                  </a:lnTo>
                  <a:lnTo>
                    <a:pt x="223" y="127"/>
                  </a:lnTo>
                  <a:lnTo>
                    <a:pt x="219" y="123"/>
                  </a:lnTo>
                  <a:lnTo>
                    <a:pt x="213" y="123"/>
                  </a:lnTo>
                  <a:lnTo>
                    <a:pt x="206" y="114"/>
                  </a:lnTo>
                  <a:lnTo>
                    <a:pt x="225" y="112"/>
                  </a:lnTo>
                  <a:lnTo>
                    <a:pt x="229" y="109"/>
                  </a:lnTo>
                  <a:lnTo>
                    <a:pt x="234" y="110"/>
                  </a:lnTo>
                  <a:lnTo>
                    <a:pt x="235" y="104"/>
                  </a:lnTo>
                  <a:lnTo>
                    <a:pt x="250" y="98"/>
                  </a:lnTo>
                  <a:lnTo>
                    <a:pt x="257" y="98"/>
                  </a:lnTo>
                  <a:lnTo>
                    <a:pt x="261" y="101"/>
                  </a:lnTo>
                  <a:lnTo>
                    <a:pt x="261" y="107"/>
                  </a:lnTo>
                  <a:lnTo>
                    <a:pt x="267" y="104"/>
                  </a:lnTo>
                  <a:lnTo>
                    <a:pt x="272" y="109"/>
                  </a:lnTo>
                  <a:lnTo>
                    <a:pt x="276" y="110"/>
                  </a:lnTo>
                  <a:lnTo>
                    <a:pt x="275" y="118"/>
                  </a:lnTo>
                  <a:lnTo>
                    <a:pt x="272" y="120"/>
                  </a:lnTo>
                  <a:lnTo>
                    <a:pt x="264" y="130"/>
                  </a:lnTo>
                  <a:lnTo>
                    <a:pt x="267" y="132"/>
                  </a:lnTo>
                  <a:lnTo>
                    <a:pt x="275" y="135"/>
                  </a:lnTo>
                  <a:lnTo>
                    <a:pt x="276" y="132"/>
                  </a:lnTo>
                  <a:lnTo>
                    <a:pt x="284" y="127"/>
                  </a:lnTo>
                  <a:lnTo>
                    <a:pt x="285" y="124"/>
                  </a:lnTo>
                  <a:lnTo>
                    <a:pt x="294" y="123"/>
                  </a:lnTo>
                  <a:lnTo>
                    <a:pt x="319" y="126"/>
                  </a:lnTo>
                  <a:lnTo>
                    <a:pt x="328" y="126"/>
                  </a:lnTo>
                  <a:lnTo>
                    <a:pt x="326" y="121"/>
                  </a:lnTo>
                  <a:lnTo>
                    <a:pt x="314" y="118"/>
                  </a:lnTo>
                  <a:lnTo>
                    <a:pt x="335" y="98"/>
                  </a:lnTo>
                  <a:lnTo>
                    <a:pt x="338" y="101"/>
                  </a:lnTo>
                  <a:lnTo>
                    <a:pt x="348" y="97"/>
                  </a:lnTo>
                  <a:lnTo>
                    <a:pt x="373" y="95"/>
                  </a:lnTo>
                  <a:lnTo>
                    <a:pt x="381" y="97"/>
                  </a:lnTo>
                  <a:lnTo>
                    <a:pt x="381" y="103"/>
                  </a:lnTo>
                  <a:lnTo>
                    <a:pt x="384" y="98"/>
                  </a:lnTo>
                  <a:lnTo>
                    <a:pt x="390" y="98"/>
                  </a:lnTo>
                  <a:lnTo>
                    <a:pt x="395" y="109"/>
                  </a:lnTo>
                  <a:lnTo>
                    <a:pt x="399" y="114"/>
                  </a:lnTo>
                  <a:lnTo>
                    <a:pt x="401" y="118"/>
                  </a:lnTo>
                  <a:lnTo>
                    <a:pt x="401" y="114"/>
                  </a:lnTo>
                  <a:lnTo>
                    <a:pt x="396" y="104"/>
                  </a:lnTo>
                  <a:lnTo>
                    <a:pt x="402" y="106"/>
                  </a:lnTo>
                  <a:lnTo>
                    <a:pt x="413" y="104"/>
                  </a:lnTo>
                  <a:lnTo>
                    <a:pt x="402" y="101"/>
                  </a:lnTo>
                  <a:lnTo>
                    <a:pt x="405" y="91"/>
                  </a:lnTo>
                  <a:lnTo>
                    <a:pt x="410" y="92"/>
                  </a:lnTo>
                  <a:lnTo>
                    <a:pt x="414" y="85"/>
                  </a:lnTo>
                  <a:lnTo>
                    <a:pt x="422" y="86"/>
                  </a:lnTo>
                  <a:lnTo>
                    <a:pt x="426" y="83"/>
                  </a:lnTo>
                  <a:lnTo>
                    <a:pt x="430" y="77"/>
                  </a:lnTo>
                  <a:lnTo>
                    <a:pt x="430" y="85"/>
                  </a:lnTo>
                  <a:lnTo>
                    <a:pt x="436" y="85"/>
                  </a:lnTo>
                  <a:lnTo>
                    <a:pt x="437" y="79"/>
                  </a:lnTo>
                  <a:lnTo>
                    <a:pt x="442" y="77"/>
                  </a:lnTo>
                  <a:lnTo>
                    <a:pt x="445" y="80"/>
                  </a:lnTo>
                  <a:lnTo>
                    <a:pt x="449" y="79"/>
                  </a:lnTo>
                  <a:lnTo>
                    <a:pt x="451" y="83"/>
                  </a:lnTo>
                  <a:lnTo>
                    <a:pt x="448" y="88"/>
                  </a:lnTo>
                  <a:lnTo>
                    <a:pt x="445" y="95"/>
                  </a:lnTo>
                  <a:lnTo>
                    <a:pt x="445" y="98"/>
                  </a:lnTo>
                  <a:lnTo>
                    <a:pt x="448" y="104"/>
                  </a:lnTo>
                  <a:lnTo>
                    <a:pt x="446" y="109"/>
                  </a:lnTo>
                  <a:lnTo>
                    <a:pt x="445" y="118"/>
                  </a:lnTo>
                  <a:lnTo>
                    <a:pt x="449" y="118"/>
                  </a:lnTo>
                  <a:lnTo>
                    <a:pt x="452" y="123"/>
                  </a:lnTo>
                  <a:lnTo>
                    <a:pt x="454" y="132"/>
                  </a:lnTo>
                  <a:lnTo>
                    <a:pt x="449" y="139"/>
                  </a:lnTo>
                  <a:lnTo>
                    <a:pt x="452" y="142"/>
                  </a:lnTo>
                  <a:lnTo>
                    <a:pt x="454" y="138"/>
                  </a:lnTo>
                  <a:lnTo>
                    <a:pt x="458" y="133"/>
                  </a:lnTo>
                  <a:lnTo>
                    <a:pt x="464" y="132"/>
                  </a:lnTo>
                  <a:lnTo>
                    <a:pt x="469" y="123"/>
                  </a:lnTo>
                  <a:lnTo>
                    <a:pt x="472" y="121"/>
                  </a:lnTo>
                  <a:lnTo>
                    <a:pt x="477" y="124"/>
                  </a:lnTo>
                  <a:lnTo>
                    <a:pt x="484" y="123"/>
                  </a:lnTo>
                  <a:lnTo>
                    <a:pt x="477" y="132"/>
                  </a:lnTo>
                  <a:lnTo>
                    <a:pt x="481" y="142"/>
                  </a:lnTo>
                  <a:lnTo>
                    <a:pt x="489" y="150"/>
                  </a:lnTo>
                  <a:lnTo>
                    <a:pt x="496" y="153"/>
                  </a:lnTo>
                  <a:lnTo>
                    <a:pt x="499" y="159"/>
                  </a:lnTo>
                  <a:lnTo>
                    <a:pt x="499" y="167"/>
                  </a:lnTo>
                  <a:lnTo>
                    <a:pt x="495" y="174"/>
                  </a:lnTo>
                  <a:lnTo>
                    <a:pt x="492" y="177"/>
                  </a:lnTo>
                  <a:lnTo>
                    <a:pt x="499" y="174"/>
                  </a:lnTo>
                  <a:lnTo>
                    <a:pt x="502" y="179"/>
                  </a:lnTo>
                  <a:lnTo>
                    <a:pt x="498" y="170"/>
                  </a:lnTo>
                  <a:lnTo>
                    <a:pt x="507" y="159"/>
                  </a:lnTo>
                  <a:lnTo>
                    <a:pt x="505" y="158"/>
                  </a:lnTo>
                  <a:lnTo>
                    <a:pt x="502" y="136"/>
                  </a:lnTo>
                  <a:lnTo>
                    <a:pt x="502" y="133"/>
                  </a:lnTo>
                  <a:lnTo>
                    <a:pt x="499" y="126"/>
                  </a:lnTo>
                  <a:lnTo>
                    <a:pt x="504" y="126"/>
                  </a:lnTo>
                  <a:lnTo>
                    <a:pt x="504" y="133"/>
                  </a:lnTo>
                  <a:lnTo>
                    <a:pt x="508" y="135"/>
                  </a:lnTo>
                  <a:lnTo>
                    <a:pt x="507" y="121"/>
                  </a:lnTo>
                  <a:lnTo>
                    <a:pt x="505" y="114"/>
                  </a:lnTo>
                  <a:lnTo>
                    <a:pt x="508" y="107"/>
                  </a:lnTo>
                  <a:lnTo>
                    <a:pt x="515" y="106"/>
                  </a:lnTo>
                  <a:lnTo>
                    <a:pt x="513" y="98"/>
                  </a:lnTo>
                  <a:lnTo>
                    <a:pt x="519" y="95"/>
                  </a:lnTo>
                  <a:lnTo>
                    <a:pt x="521" y="101"/>
                  </a:lnTo>
                  <a:lnTo>
                    <a:pt x="524" y="104"/>
                  </a:lnTo>
                  <a:lnTo>
                    <a:pt x="525" y="94"/>
                  </a:lnTo>
                  <a:lnTo>
                    <a:pt x="533" y="97"/>
                  </a:lnTo>
                  <a:lnTo>
                    <a:pt x="539" y="104"/>
                  </a:lnTo>
                  <a:lnTo>
                    <a:pt x="545" y="104"/>
                  </a:lnTo>
                  <a:lnTo>
                    <a:pt x="552" y="100"/>
                  </a:lnTo>
                  <a:lnTo>
                    <a:pt x="562" y="101"/>
                  </a:lnTo>
                  <a:lnTo>
                    <a:pt x="569" y="101"/>
                  </a:lnTo>
                  <a:lnTo>
                    <a:pt x="575" y="104"/>
                  </a:lnTo>
                  <a:lnTo>
                    <a:pt x="577" y="109"/>
                  </a:lnTo>
                  <a:lnTo>
                    <a:pt x="583" y="114"/>
                  </a:lnTo>
                  <a:lnTo>
                    <a:pt x="584" y="118"/>
                  </a:lnTo>
                  <a:lnTo>
                    <a:pt x="590" y="117"/>
                  </a:lnTo>
                  <a:lnTo>
                    <a:pt x="598" y="121"/>
                  </a:lnTo>
                  <a:lnTo>
                    <a:pt x="609" y="115"/>
                  </a:lnTo>
                  <a:lnTo>
                    <a:pt x="615" y="120"/>
                  </a:lnTo>
                  <a:lnTo>
                    <a:pt x="610" y="123"/>
                  </a:lnTo>
                  <a:lnTo>
                    <a:pt x="609" y="126"/>
                  </a:lnTo>
                  <a:lnTo>
                    <a:pt x="615" y="133"/>
                  </a:lnTo>
                  <a:lnTo>
                    <a:pt x="607" y="138"/>
                  </a:lnTo>
                  <a:lnTo>
                    <a:pt x="604" y="145"/>
                  </a:lnTo>
                  <a:lnTo>
                    <a:pt x="607" y="139"/>
                  </a:lnTo>
                  <a:lnTo>
                    <a:pt x="616" y="133"/>
                  </a:lnTo>
                  <a:lnTo>
                    <a:pt x="618" y="127"/>
                  </a:lnTo>
                  <a:lnTo>
                    <a:pt x="622" y="124"/>
                  </a:lnTo>
                  <a:lnTo>
                    <a:pt x="628" y="126"/>
                  </a:lnTo>
                  <a:lnTo>
                    <a:pt x="630" y="138"/>
                  </a:lnTo>
                  <a:lnTo>
                    <a:pt x="637" y="138"/>
                  </a:lnTo>
                  <a:lnTo>
                    <a:pt x="647" y="138"/>
                  </a:lnTo>
                  <a:lnTo>
                    <a:pt x="650" y="135"/>
                  </a:lnTo>
                  <a:lnTo>
                    <a:pt x="653" y="129"/>
                  </a:lnTo>
                  <a:lnTo>
                    <a:pt x="651" y="126"/>
                  </a:lnTo>
                  <a:lnTo>
                    <a:pt x="645" y="123"/>
                  </a:lnTo>
                  <a:lnTo>
                    <a:pt x="648" y="118"/>
                  </a:lnTo>
                  <a:lnTo>
                    <a:pt x="647" y="110"/>
                  </a:lnTo>
                  <a:lnTo>
                    <a:pt x="648" y="98"/>
                  </a:lnTo>
                  <a:lnTo>
                    <a:pt x="657" y="95"/>
                  </a:lnTo>
                  <a:lnTo>
                    <a:pt x="662" y="95"/>
                  </a:lnTo>
                  <a:lnTo>
                    <a:pt x="672" y="95"/>
                  </a:lnTo>
                  <a:lnTo>
                    <a:pt x="686" y="92"/>
                  </a:lnTo>
                  <a:lnTo>
                    <a:pt x="689" y="94"/>
                  </a:lnTo>
                  <a:lnTo>
                    <a:pt x="692" y="91"/>
                  </a:lnTo>
                  <a:lnTo>
                    <a:pt x="689" y="92"/>
                  </a:lnTo>
                  <a:lnTo>
                    <a:pt x="684" y="91"/>
                  </a:lnTo>
                  <a:lnTo>
                    <a:pt x="678" y="92"/>
                  </a:lnTo>
                  <a:lnTo>
                    <a:pt x="674" y="89"/>
                  </a:lnTo>
                  <a:lnTo>
                    <a:pt x="666" y="91"/>
                  </a:lnTo>
                  <a:lnTo>
                    <a:pt x="665" y="86"/>
                  </a:lnTo>
                  <a:lnTo>
                    <a:pt x="666" y="80"/>
                  </a:lnTo>
                  <a:lnTo>
                    <a:pt x="659" y="68"/>
                  </a:lnTo>
                  <a:lnTo>
                    <a:pt x="653" y="66"/>
                  </a:lnTo>
                  <a:lnTo>
                    <a:pt x="650" y="62"/>
                  </a:lnTo>
                  <a:lnTo>
                    <a:pt x="654" y="51"/>
                  </a:lnTo>
                  <a:lnTo>
                    <a:pt x="654" y="47"/>
                  </a:lnTo>
                  <a:lnTo>
                    <a:pt x="659" y="47"/>
                  </a:lnTo>
                  <a:lnTo>
                    <a:pt x="660" y="41"/>
                  </a:lnTo>
                  <a:lnTo>
                    <a:pt x="666" y="45"/>
                  </a:lnTo>
                  <a:lnTo>
                    <a:pt x="672" y="42"/>
                  </a:lnTo>
                  <a:lnTo>
                    <a:pt x="678" y="34"/>
                  </a:lnTo>
                  <a:lnTo>
                    <a:pt x="672" y="28"/>
                  </a:lnTo>
                  <a:lnTo>
                    <a:pt x="675" y="25"/>
                  </a:lnTo>
                  <a:lnTo>
                    <a:pt x="680" y="21"/>
                  </a:lnTo>
                  <a:lnTo>
                    <a:pt x="683" y="22"/>
                  </a:lnTo>
                  <a:lnTo>
                    <a:pt x="691" y="13"/>
                  </a:lnTo>
                  <a:lnTo>
                    <a:pt x="692" y="19"/>
                  </a:lnTo>
                  <a:lnTo>
                    <a:pt x="703" y="19"/>
                  </a:lnTo>
                  <a:lnTo>
                    <a:pt x="701" y="24"/>
                  </a:lnTo>
                  <a:lnTo>
                    <a:pt x="704" y="22"/>
                  </a:lnTo>
                  <a:lnTo>
                    <a:pt x="704" y="13"/>
                  </a:lnTo>
                  <a:lnTo>
                    <a:pt x="710" y="13"/>
                  </a:lnTo>
                  <a:lnTo>
                    <a:pt x="713" y="24"/>
                  </a:lnTo>
                  <a:lnTo>
                    <a:pt x="721" y="30"/>
                  </a:lnTo>
                  <a:lnTo>
                    <a:pt x="727" y="27"/>
                  </a:lnTo>
                  <a:lnTo>
                    <a:pt x="733" y="31"/>
                  </a:lnTo>
                  <a:lnTo>
                    <a:pt x="728" y="34"/>
                  </a:lnTo>
                  <a:lnTo>
                    <a:pt x="725" y="41"/>
                  </a:lnTo>
                  <a:lnTo>
                    <a:pt x="725" y="45"/>
                  </a:lnTo>
                  <a:lnTo>
                    <a:pt x="739" y="45"/>
                  </a:lnTo>
                  <a:lnTo>
                    <a:pt x="753" y="44"/>
                  </a:lnTo>
                  <a:lnTo>
                    <a:pt x="753" y="34"/>
                  </a:lnTo>
                  <a:lnTo>
                    <a:pt x="757" y="33"/>
                  </a:lnTo>
                  <a:lnTo>
                    <a:pt x="772" y="30"/>
                  </a:lnTo>
                  <a:lnTo>
                    <a:pt x="774" y="28"/>
                  </a:lnTo>
                  <a:lnTo>
                    <a:pt x="782" y="25"/>
                  </a:lnTo>
                  <a:lnTo>
                    <a:pt x="789" y="19"/>
                  </a:lnTo>
                  <a:lnTo>
                    <a:pt x="797" y="19"/>
                  </a:lnTo>
                  <a:lnTo>
                    <a:pt x="804" y="25"/>
                  </a:lnTo>
                  <a:lnTo>
                    <a:pt x="809" y="19"/>
                  </a:lnTo>
                  <a:lnTo>
                    <a:pt x="817" y="24"/>
                  </a:lnTo>
                  <a:lnTo>
                    <a:pt x="824" y="18"/>
                  </a:lnTo>
                  <a:lnTo>
                    <a:pt x="823" y="13"/>
                  </a:lnTo>
                  <a:lnTo>
                    <a:pt x="827" y="12"/>
                  </a:lnTo>
                  <a:lnTo>
                    <a:pt x="830" y="6"/>
                  </a:lnTo>
                  <a:lnTo>
                    <a:pt x="836" y="4"/>
                  </a:lnTo>
                  <a:lnTo>
                    <a:pt x="835" y="0"/>
                  </a:lnTo>
                  <a:lnTo>
                    <a:pt x="844" y="1"/>
                  </a:lnTo>
                  <a:lnTo>
                    <a:pt x="847" y="10"/>
                  </a:lnTo>
                  <a:lnTo>
                    <a:pt x="848" y="15"/>
                  </a:lnTo>
                  <a:lnTo>
                    <a:pt x="842" y="25"/>
                  </a:lnTo>
                  <a:lnTo>
                    <a:pt x="845" y="24"/>
                  </a:lnTo>
                  <a:lnTo>
                    <a:pt x="850" y="25"/>
                  </a:lnTo>
                  <a:lnTo>
                    <a:pt x="850" y="34"/>
                  </a:lnTo>
                  <a:lnTo>
                    <a:pt x="847" y="41"/>
                  </a:lnTo>
                  <a:lnTo>
                    <a:pt x="841" y="51"/>
                  </a:lnTo>
                  <a:lnTo>
                    <a:pt x="836" y="53"/>
                  </a:lnTo>
                  <a:lnTo>
                    <a:pt x="836" y="57"/>
                  </a:lnTo>
                  <a:lnTo>
                    <a:pt x="824" y="59"/>
                  </a:lnTo>
                  <a:lnTo>
                    <a:pt x="821" y="65"/>
                  </a:lnTo>
                  <a:lnTo>
                    <a:pt x="826" y="63"/>
                  </a:lnTo>
                  <a:lnTo>
                    <a:pt x="835" y="59"/>
                  </a:lnTo>
                  <a:lnTo>
                    <a:pt x="836" y="62"/>
                  </a:lnTo>
                  <a:lnTo>
                    <a:pt x="836" y="68"/>
                  </a:lnTo>
                  <a:lnTo>
                    <a:pt x="835" y="76"/>
                  </a:lnTo>
                  <a:lnTo>
                    <a:pt x="830" y="79"/>
                  </a:lnTo>
                  <a:lnTo>
                    <a:pt x="829" y="83"/>
                  </a:lnTo>
                  <a:lnTo>
                    <a:pt x="820" y="85"/>
                  </a:lnTo>
                  <a:lnTo>
                    <a:pt x="818" y="89"/>
                  </a:lnTo>
                  <a:lnTo>
                    <a:pt x="823" y="85"/>
                  </a:lnTo>
                  <a:lnTo>
                    <a:pt x="826" y="86"/>
                  </a:lnTo>
                  <a:lnTo>
                    <a:pt x="830" y="80"/>
                  </a:lnTo>
                  <a:lnTo>
                    <a:pt x="838" y="74"/>
                  </a:lnTo>
                  <a:lnTo>
                    <a:pt x="842" y="80"/>
                  </a:lnTo>
                  <a:lnTo>
                    <a:pt x="845" y="77"/>
                  </a:lnTo>
                  <a:lnTo>
                    <a:pt x="848" y="80"/>
                  </a:lnTo>
                  <a:lnTo>
                    <a:pt x="845" y="77"/>
                  </a:lnTo>
                  <a:lnTo>
                    <a:pt x="841" y="77"/>
                  </a:lnTo>
                  <a:lnTo>
                    <a:pt x="836" y="71"/>
                  </a:lnTo>
                  <a:lnTo>
                    <a:pt x="839" y="66"/>
                  </a:lnTo>
                  <a:lnTo>
                    <a:pt x="836" y="59"/>
                  </a:lnTo>
                  <a:lnTo>
                    <a:pt x="838" y="56"/>
                  </a:lnTo>
                  <a:lnTo>
                    <a:pt x="850" y="44"/>
                  </a:lnTo>
                  <a:lnTo>
                    <a:pt x="853" y="39"/>
                  </a:lnTo>
                  <a:lnTo>
                    <a:pt x="851" y="38"/>
                  </a:lnTo>
                  <a:lnTo>
                    <a:pt x="856" y="25"/>
                  </a:lnTo>
                  <a:lnTo>
                    <a:pt x="862" y="19"/>
                  </a:lnTo>
                  <a:lnTo>
                    <a:pt x="867" y="22"/>
                  </a:lnTo>
                  <a:lnTo>
                    <a:pt x="868" y="16"/>
                  </a:lnTo>
                  <a:lnTo>
                    <a:pt x="882" y="13"/>
                  </a:lnTo>
                  <a:lnTo>
                    <a:pt x="894" y="7"/>
                  </a:lnTo>
                  <a:lnTo>
                    <a:pt x="912" y="6"/>
                  </a:lnTo>
                  <a:lnTo>
                    <a:pt x="915" y="9"/>
                  </a:lnTo>
                  <a:lnTo>
                    <a:pt x="908" y="12"/>
                  </a:lnTo>
                  <a:lnTo>
                    <a:pt x="912" y="21"/>
                  </a:lnTo>
                  <a:lnTo>
                    <a:pt x="909" y="28"/>
                  </a:lnTo>
                  <a:lnTo>
                    <a:pt x="903" y="33"/>
                  </a:lnTo>
                  <a:lnTo>
                    <a:pt x="908" y="31"/>
                  </a:lnTo>
                  <a:lnTo>
                    <a:pt x="914" y="34"/>
                  </a:lnTo>
                  <a:lnTo>
                    <a:pt x="908" y="48"/>
                  </a:lnTo>
                  <a:lnTo>
                    <a:pt x="903" y="53"/>
                  </a:lnTo>
                  <a:lnTo>
                    <a:pt x="903" y="62"/>
                  </a:lnTo>
                  <a:lnTo>
                    <a:pt x="897" y="69"/>
                  </a:lnTo>
                  <a:lnTo>
                    <a:pt x="891" y="76"/>
                  </a:lnTo>
                  <a:lnTo>
                    <a:pt x="888" y="77"/>
                  </a:lnTo>
                  <a:lnTo>
                    <a:pt x="886" y="88"/>
                  </a:lnTo>
                  <a:lnTo>
                    <a:pt x="882" y="94"/>
                  </a:lnTo>
                  <a:lnTo>
                    <a:pt x="873" y="97"/>
                  </a:lnTo>
                  <a:lnTo>
                    <a:pt x="873" y="103"/>
                  </a:lnTo>
                  <a:lnTo>
                    <a:pt x="871" y="106"/>
                  </a:lnTo>
                  <a:lnTo>
                    <a:pt x="873" y="107"/>
                  </a:lnTo>
                  <a:lnTo>
                    <a:pt x="879" y="110"/>
                  </a:lnTo>
                  <a:lnTo>
                    <a:pt x="879" y="120"/>
                  </a:lnTo>
                  <a:lnTo>
                    <a:pt x="876" y="126"/>
                  </a:lnTo>
                  <a:lnTo>
                    <a:pt x="879" y="121"/>
                  </a:lnTo>
                  <a:lnTo>
                    <a:pt x="882" y="117"/>
                  </a:lnTo>
                  <a:lnTo>
                    <a:pt x="880" y="114"/>
                  </a:lnTo>
                  <a:lnTo>
                    <a:pt x="889" y="115"/>
                  </a:lnTo>
                  <a:lnTo>
                    <a:pt x="897" y="123"/>
                  </a:lnTo>
                  <a:lnTo>
                    <a:pt x="903" y="123"/>
                  </a:lnTo>
                  <a:lnTo>
                    <a:pt x="897" y="121"/>
                  </a:lnTo>
                  <a:lnTo>
                    <a:pt x="889" y="114"/>
                  </a:lnTo>
                  <a:lnTo>
                    <a:pt x="882" y="114"/>
                  </a:lnTo>
                  <a:lnTo>
                    <a:pt x="880" y="109"/>
                  </a:lnTo>
                  <a:lnTo>
                    <a:pt x="873" y="104"/>
                  </a:lnTo>
                  <a:lnTo>
                    <a:pt x="874" y="103"/>
                  </a:lnTo>
                  <a:lnTo>
                    <a:pt x="874" y="98"/>
                  </a:lnTo>
                  <a:lnTo>
                    <a:pt x="877" y="95"/>
                  </a:lnTo>
                  <a:lnTo>
                    <a:pt x="883" y="95"/>
                  </a:lnTo>
                  <a:lnTo>
                    <a:pt x="888" y="91"/>
                  </a:lnTo>
                  <a:lnTo>
                    <a:pt x="891" y="85"/>
                  </a:lnTo>
                  <a:lnTo>
                    <a:pt x="897" y="83"/>
                  </a:lnTo>
                  <a:lnTo>
                    <a:pt x="900" y="80"/>
                  </a:lnTo>
                  <a:lnTo>
                    <a:pt x="898" y="74"/>
                  </a:lnTo>
                  <a:lnTo>
                    <a:pt x="903" y="72"/>
                  </a:lnTo>
                  <a:lnTo>
                    <a:pt x="903" y="62"/>
                  </a:lnTo>
                  <a:lnTo>
                    <a:pt x="908" y="56"/>
                  </a:lnTo>
                  <a:lnTo>
                    <a:pt x="909" y="50"/>
                  </a:lnTo>
                  <a:lnTo>
                    <a:pt x="915" y="42"/>
                  </a:lnTo>
                  <a:lnTo>
                    <a:pt x="920" y="41"/>
                  </a:lnTo>
                  <a:lnTo>
                    <a:pt x="926" y="47"/>
                  </a:lnTo>
                  <a:lnTo>
                    <a:pt x="933" y="45"/>
                  </a:lnTo>
                  <a:lnTo>
                    <a:pt x="945" y="44"/>
                  </a:lnTo>
                  <a:lnTo>
                    <a:pt x="949" y="47"/>
                  </a:lnTo>
                  <a:lnTo>
                    <a:pt x="944" y="51"/>
                  </a:lnTo>
                  <a:lnTo>
                    <a:pt x="949" y="57"/>
                  </a:lnTo>
                  <a:lnTo>
                    <a:pt x="942" y="62"/>
                  </a:lnTo>
                  <a:lnTo>
                    <a:pt x="939" y="68"/>
                  </a:lnTo>
                  <a:lnTo>
                    <a:pt x="929" y="69"/>
                  </a:lnTo>
                  <a:lnTo>
                    <a:pt x="929" y="72"/>
                  </a:lnTo>
                  <a:lnTo>
                    <a:pt x="936" y="72"/>
                  </a:lnTo>
                  <a:lnTo>
                    <a:pt x="936" y="79"/>
                  </a:lnTo>
                  <a:lnTo>
                    <a:pt x="942" y="86"/>
                  </a:lnTo>
                  <a:lnTo>
                    <a:pt x="955" y="91"/>
                  </a:lnTo>
                  <a:lnTo>
                    <a:pt x="968" y="92"/>
                  </a:lnTo>
                  <a:lnTo>
                    <a:pt x="974" y="89"/>
                  </a:lnTo>
                  <a:lnTo>
                    <a:pt x="979" y="97"/>
                  </a:lnTo>
                  <a:lnTo>
                    <a:pt x="985" y="100"/>
                  </a:lnTo>
                  <a:lnTo>
                    <a:pt x="979" y="107"/>
                  </a:lnTo>
                  <a:lnTo>
                    <a:pt x="982" y="114"/>
                  </a:lnTo>
                  <a:lnTo>
                    <a:pt x="979" y="118"/>
                  </a:lnTo>
                  <a:lnTo>
                    <a:pt x="974" y="120"/>
                  </a:lnTo>
                  <a:lnTo>
                    <a:pt x="976" y="126"/>
                  </a:lnTo>
                  <a:lnTo>
                    <a:pt x="982" y="127"/>
                  </a:lnTo>
                  <a:lnTo>
                    <a:pt x="985" y="135"/>
                  </a:lnTo>
                  <a:lnTo>
                    <a:pt x="997" y="144"/>
                  </a:lnTo>
                  <a:lnTo>
                    <a:pt x="1000" y="142"/>
                  </a:lnTo>
                  <a:lnTo>
                    <a:pt x="1006" y="152"/>
                  </a:lnTo>
                  <a:lnTo>
                    <a:pt x="1003" y="156"/>
                  </a:lnTo>
                  <a:lnTo>
                    <a:pt x="1006" y="164"/>
                  </a:lnTo>
                  <a:lnTo>
                    <a:pt x="1017" y="164"/>
                  </a:lnTo>
                  <a:lnTo>
                    <a:pt x="1021" y="171"/>
                  </a:lnTo>
                  <a:lnTo>
                    <a:pt x="1026" y="173"/>
                  </a:lnTo>
                  <a:lnTo>
                    <a:pt x="1029" y="180"/>
                  </a:lnTo>
                  <a:lnTo>
                    <a:pt x="1034" y="182"/>
                  </a:lnTo>
                  <a:lnTo>
                    <a:pt x="1034" y="190"/>
                  </a:lnTo>
                  <a:lnTo>
                    <a:pt x="1032" y="196"/>
                  </a:lnTo>
                  <a:lnTo>
                    <a:pt x="1035" y="199"/>
                  </a:lnTo>
                  <a:lnTo>
                    <a:pt x="1034" y="205"/>
                  </a:lnTo>
                  <a:lnTo>
                    <a:pt x="1037" y="211"/>
                  </a:lnTo>
                  <a:lnTo>
                    <a:pt x="1037" y="217"/>
                  </a:lnTo>
                  <a:lnTo>
                    <a:pt x="1034" y="229"/>
                  </a:lnTo>
                  <a:lnTo>
                    <a:pt x="1040" y="231"/>
                  </a:lnTo>
                  <a:lnTo>
                    <a:pt x="1047" y="237"/>
                  </a:lnTo>
                  <a:lnTo>
                    <a:pt x="1053" y="238"/>
                  </a:lnTo>
                  <a:lnTo>
                    <a:pt x="1056" y="249"/>
                  </a:lnTo>
                  <a:lnTo>
                    <a:pt x="1061" y="252"/>
                  </a:lnTo>
                  <a:lnTo>
                    <a:pt x="1073" y="258"/>
                  </a:lnTo>
                  <a:lnTo>
                    <a:pt x="1076" y="258"/>
                  </a:lnTo>
                  <a:lnTo>
                    <a:pt x="1087" y="265"/>
                  </a:lnTo>
                  <a:lnTo>
                    <a:pt x="1079" y="269"/>
                  </a:lnTo>
                  <a:lnTo>
                    <a:pt x="1082" y="275"/>
                  </a:lnTo>
                  <a:lnTo>
                    <a:pt x="1078" y="282"/>
                  </a:lnTo>
                  <a:lnTo>
                    <a:pt x="1071" y="284"/>
                  </a:lnTo>
                  <a:lnTo>
                    <a:pt x="1082" y="284"/>
                  </a:lnTo>
                  <a:lnTo>
                    <a:pt x="1084" y="291"/>
                  </a:lnTo>
                  <a:lnTo>
                    <a:pt x="1088" y="294"/>
                  </a:lnTo>
                  <a:lnTo>
                    <a:pt x="1091" y="303"/>
                  </a:lnTo>
                  <a:lnTo>
                    <a:pt x="1099" y="316"/>
                  </a:lnTo>
                  <a:lnTo>
                    <a:pt x="1103" y="317"/>
                  </a:lnTo>
                  <a:lnTo>
                    <a:pt x="1102" y="314"/>
                  </a:lnTo>
                  <a:lnTo>
                    <a:pt x="1097" y="308"/>
                  </a:lnTo>
                  <a:lnTo>
                    <a:pt x="1103" y="302"/>
                  </a:lnTo>
                  <a:lnTo>
                    <a:pt x="1103" y="297"/>
                  </a:lnTo>
                  <a:lnTo>
                    <a:pt x="1100" y="282"/>
                  </a:lnTo>
                  <a:lnTo>
                    <a:pt x="1108" y="279"/>
                  </a:lnTo>
                  <a:lnTo>
                    <a:pt x="1115" y="288"/>
                  </a:lnTo>
                  <a:lnTo>
                    <a:pt x="1122" y="290"/>
                  </a:lnTo>
                  <a:lnTo>
                    <a:pt x="1128" y="288"/>
                  </a:lnTo>
                  <a:lnTo>
                    <a:pt x="1131" y="293"/>
                  </a:lnTo>
                  <a:lnTo>
                    <a:pt x="1126" y="285"/>
                  </a:lnTo>
                  <a:lnTo>
                    <a:pt x="1129" y="278"/>
                  </a:lnTo>
                  <a:lnTo>
                    <a:pt x="1141" y="270"/>
                  </a:lnTo>
                  <a:lnTo>
                    <a:pt x="1146" y="265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4" name="Freeform 6943">
              <a:extLst>
                <a:ext uri="{FF2B5EF4-FFF2-40B4-BE49-F238E27FC236}">
                  <a16:creationId xmlns:a16="http://schemas.microsoft.com/office/drawing/2014/main" id="{2EB09CA8-0000-F73C-3D8D-E3757D7CF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895"/>
              <a:ext cx="101" cy="56"/>
            </a:xfrm>
            <a:custGeom>
              <a:avLst/>
              <a:gdLst>
                <a:gd name="T0" fmla="*/ 0 w 202"/>
                <a:gd name="T1" fmla="*/ 91 h 113"/>
                <a:gd name="T2" fmla="*/ 6 w 202"/>
                <a:gd name="T3" fmla="*/ 87 h 113"/>
                <a:gd name="T4" fmla="*/ 12 w 202"/>
                <a:gd name="T5" fmla="*/ 78 h 113"/>
                <a:gd name="T6" fmla="*/ 15 w 202"/>
                <a:gd name="T7" fmla="*/ 73 h 113"/>
                <a:gd name="T8" fmla="*/ 21 w 202"/>
                <a:gd name="T9" fmla="*/ 70 h 113"/>
                <a:gd name="T10" fmla="*/ 26 w 202"/>
                <a:gd name="T11" fmla="*/ 66 h 113"/>
                <a:gd name="T12" fmla="*/ 26 w 202"/>
                <a:gd name="T13" fmla="*/ 61 h 113"/>
                <a:gd name="T14" fmla="*/ 36 w 202"/>
                <a:gd name="T15" fmla="*/ 63 h 113"/>
                <a:gd name="T16" fmla="*/ 54 w 202"/>
                <a:gd name="T17" fmla="*/ 57 h 113"/>
                <a:gd name="T18" fmla="*/ 59 w 202"/>
                <a:gd name="T19" fmla="*/ 52 h 113"/>
                <a:gd name="T20" fmla="*/ 68 w 202"/>
                <a:gd name="T21" fmla="*/ 46 h 113"/>
                <a:gd name="T22" fmla="*/ 71 w 202"/>
                <a:gd name="T23" fmla="*/ 35 h 113"/>
                <a:gd name="T24" fmla="*/ 65 w 202"/>
                <a:gd name="T25" fmla="*/ 34 h 113"/>
                <a:gd name="T26" fmla="*/ 67 w 202"/>
                <a:gd name="T27" fmla="*/ 28 h 113"/>
                <a:gd name="T28" fmla="*/ 73 w 202"/>
                <a:gd name="T29" fmla="*/ 25 h 113"/>
                <a:gd name="T30" fmla="*/ 79 w 202"/>
                <a:gd name="T31" fmla="*/ 26 h 113"/>
                <a:gd name="T32" fmla="*/ 88 w 202"/>
                <a:gd name="T33" fmla="*/ 23 h 113"/>
                <a:gd name="T34" fmla="*/ 95 w 202"/>
                <a:gd name="T35" fmla="*/ 28 h 113"/>
                <a:gd name="T36" fmla="*/ 97 w 202"/>
                <a:gd name="T37" fmla="*/ 40 h 113"/>
                <a:gd name="T38" fmla="*/ 106 w 202"/>
                <a:gd name="T39" fmla="*/ 34 h 113"/>
                <a:gd name="T40" fmla="*/ 114 w 202"/>
                <a:gd name="T41" fmla="*/ 25 h 113"/>
                <a:gd name="T42" fmla="*/ 118 w 202"/>
                <a:gd name="T43" fmla="*/ 26 h 113"/>
                <a:gd name="T44" fmla="*/ 121 w 202"/>
                <a:gd name="T45" fmla="*/ 23 h 113"/>
                <a:gd name="T46" fmla="*/ 127 w 202"/>
                <a:gd name="T47" fmla="*/ 23 h 113"/>
                <a:gd name="T48" fmla="*/ 133 w 202"/>
                <a:gd name="T49" fmla="*/ 20 h 113"/>
                <a:gd name="T50" fmla="*/ 138 w 202"/>
                <a:gd name="T51" fmla="*/ 16 h 113"/>
                <a:gd name="T52" fmla="*/ 142 w 202"/>
                <a:gd name="T53" fmla="*/ 12 h 113"/>
                <a:gd name="T54" fmla="*/ 145 w 202"/>
                <a:gd name="T55" fmla="*/ 8 h 113"/>
                <a:gd name="T56" fmla="*/ 152 w 202"/>
                <a:gd name="T57" fmla="*/ 0 h 113"/>
                <a:gd name="T58" fmla="*/ 153 w 202"/>
                <a:gd name="T59" fmla="*/ 12 h 113"/>
                <a:gd name="T60" fmla="*/ 156 w 202"/>
                <a:gd name="T61" fmla="*/ 16 h 113"/>
                <a:gd name="T62" fmla="*/ 165 w 202"/>
                <a:gd name="T63" fmla="*/ 17 h 113"/>
                <a:gd name="T64" fmla="*/ 158 w 202"/>
                <a:gd name="T65" fmla="*/ 29 h 113"/>
                <a:gd name="T66" fmla="*/ 155 w 202"/>
                <a:gd name="T67" fmla="*/ 34 h 113"/>
                <a:gd name="T68" fmla="*/ 152 w 202"/>
                <a:gd name="T69" fmla="*/ 43 h 113"/>
                <a:gd name="T70" fmla="*/ 144 w 202"/>
                <a:gd name="T71" fmla="*/ 46 h 113"/>
                <a:gd name="T72" fmla="*/ 138 w 202"/>
                <a:gd name="T73" fmla="*/ 52 h 113"/>
                <a:gd name="T74" fmla="*/ 145 w 202"/>
                <a:gd name="T75" fmla="*/ 55 h 113"/>
                <a:gd name="T76" fmla="*/ 145 w 202"/>
                <a:gd name="T77" fmla="*/ 58 h 113"/>
                <a:gd name="T78" fmla="*/ 149 w 202"/>
                <a:gd name="T79" fmla="*/ 61 h 113"/>
                <a:gd name="T80" fmla="*/ 158 w 202"/>
                <a:gd name="T81" fmla="*/ 52 h 113"/>
                <a:gd name="T82" fmla="*/ 164 w 202"/>
                <a:gd name="T83" fmla="*/ 49 h 113"/>
                <a:gd name="T84" fmla="*/ 164 w 202"/>
                <a:gd name="T85" fmla="*/ 44 h 113"/>
                <a:gd name="T86" fmla="*/ 171 w 202"/>
                <a:gd name="T87" fmla="*/ 41 h 113"/>
                <a:gd name="T88" fmla="*/ 179 w 202"/>
                <a:gd name="T89" fmla="*/ 35 h 113"/>
                <a:gd name="T90" fmla="*/ 185 w 202"/>
                <a:gd name="T91" fmla="*/ 35 h 113"/>
                <a:gd name="T92" fmla="*/ 188 w 202"/>
                <a:gd name="T93" fmla="*/ 38 h 113"/>
                <a:gd name="T94" fmla="*/ 180 w 202"/>
                <a:gd name="T95" fmla="*/ 43 h 113"/>
                <a:gd name="T96" fmla="*/ 182 w 202"/>
                <a:gd name="T97" fmla="*/ 49 h 113"/>
                <a:gd name="T98" fmla="*/ 188 w 202"/>
                <a:gd name="T99" fmla="*/ 52 h 113"/>
                <a:gd name="T100" fmla="*/ 185 w 202"/>
                <a:gd name="T101" fmla="*/ 60 h 113"/>
                <a:gd name="T102" fmla="*/ 191 w 202"/>
                <a:gd name="T103" fmla="*/ 64 h 113"/>
                <a:gd name="T104" fmla="*/ 197 w 202"/>
                <a:gd name="T105" fmla="*/ 70 h 113"/>
                <a:gd name="T106" fmla="*/ 196 w 202"/>
                <a:gd name="T107" fmla="*/ 75 h 113"/>
                <a:gd name="T108" fmla="*/ 200 w 202"/>
                <a:gd name="T109" fmla="*/ 78 h 113"/>
                <a:gd name="T110" fmla="*/ 202 w 202"/>
                <a:gd name="T111" fmla="*/ 82 h 113"/>
                <a:gd name="T112" fmla="*/ 200 w 202"/>
                <a:gd name="T113" fmla="*/ 91 h 113"/>
                <a:gd name="T114" fmla="*/ 193 w 202"/>
                <a:gd name="T115" fmla="*/ 95 h 113"/>
                <a:gd name="T116" fmla="*/ 197 w 202"/>
                <a:gd name="T117" fmla="*/ 96 h 113"/>
                <a:gd name="T118" fmla="*/ 194 w 202"/>
                <a:gd name="T119" fmla="*/ 102 h 113"/>
                <a:gd name="T120" fmla="*/ 196 w 202"/>
                <a:gd name="T121" fmla="*/ 108 h 113"/>
                <a:gd name="T122" fmla="*/ 193 w 202"/>
                <a:gd name="T123" fmla="*/ 113 h 113"/>
                <a:gd name="T124" fmla="*/ 193 w 202"/>
                <a:gd name="T12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2" h="113">
                  <a:moveTo>
                    <a:pt x="0" y="91"/>
                  </a:moveTo>
                  <a:lnTo>
                    <a:pt x="6" y="87"/>
                  </a:lnTo>
                  <a:lnTo>
                    <a:pt x="12" y="78"/>
                  </a:lnTo>
                  <a:lnTo>
                    <a:pt x="15" y="73"/>
                  </a:lnTo>
                  <a:lnTo>
                    <a:pt x="21" y="70"/>
                  </a:lnTo>
                  <a:lnTo>
                    <a:pt x="26" y="66"/>
                  </a:lnTo>
                  <a:lnTo>
                    <a:pt x="26" y="61"/>
                  </a:lnTo>
                  <a:lnTo>
                    <a:pt x="36" y="63"/>
                  </a:lnTo>
                  <a:lnTo>
                    <a:pt x="54" y="57"/>
                  </a:lnTo>
                  <a:lnTo>
                    <a:pt x="59" y="52"/>
                  </a:lnTo>
                  <a:lnTo>
                    <a:pt x="68" y="46"/>
                  </a:lnTo>
                  <a:lnTo>
                    <a:pt x="71" y="35"/>
                  </a:lnTo>
                  <a:lnTo>
                    <a:pt x="65" y="34"/>
                  </a:lnTo>
                  <a:lnTo>
                    <a:pt x="67" y="28"/>
                  </a:lnTo>
                  <a:lnTo>
                    <a:pt x="73" y="25"/>
                  </a:lnTo>
                  <a:lnTo>
                    <a:pt x="79" y="26"/>
                  </a:lnTo>
                  <a:lnTo>
                    <a:pt x="88" y="23"/>
                  </a:lnTo>
                  <a:lnTo>
                    <a:pt x="95" y="28"/>
                  </a:lnTo>
                  <a:lnTo>
                    <a:pt x="97" y="40"/>
                  </a:lnTo>
                  <a:lnTo>
                    <a:pt x="106" y="34"/>
                  </a:lnTo>
                  <a:lnTo>
                    <a:pt x="114" y="25"/>
                  </a:lnTo>
                  <a:lnTo>
                    <a:pt x="118" y="26"/>
                  </a:lnTo>
                  <a:lnTo>
                    <a:pt x="121" y="23"/>
                  </a:lnTo>
                  <a:lnTo>
                    <a:pt x="127" y="23"/>
                  </a:lnTo>
                  <a:lnTo>
                    <a:pt x="133" y="20"/>
                  </a:lnTo>
                  <a:lnTo>
                    <a:pt x="138" y="16"/>
                  </a:lnTo>
                  <a:lnTo>
                    <a:pt x="142" y="12"/>
                  </a:lnTo>
                  <a:lnTo>
                    <a:pt x="145" y="8"/>
                  </a:lnTo>
                  <a:lnTo>
                    <a:pt x="152" y="0"/>
                  </a:lnTo>
                  <a:lnTo>
                    <a:pt x="153" y="12"/>
                  </a:lnTo>
                  <a:lnTo>
                    <a:pt x="156" y="16"/>
                  </a:lnTo>
                  <a:lnTo>
                    <a:pt x="165" y="17"/>
                  </a:lnTo>
                  <a:lnTo>
                    <a:pt x="158" y="29"/>
                  </a:lnTo>
                  <a:lnTo>
                    <a:pt x="155" y="34"/>
                  </a:lnTo>
                  <a:lnTo>
                    <a:pt x="152" y="43"/>
                  </a:lnTo>
                  <a:lnTo>
                    <a:pt x="144" y="46"/>
                  </a:lnTo>
                  <a:lnTo>
                    <a:pt x="138" y="52"/>
                  </a:lnTo>
                  <a:lnTo>
                    <a:pt x="145" y="55"/>
                  </a:lnTo>
                  <a:lnTo>
                    <a:pt x="145" y="58"/>
                  </a:lnTo>
                  <a:lnTo>
                    <a:pt x="149" y="61"/>
                  </a:lnTo>
                  <a:lnTo>
                    <a:pt x="158" y="52"/>
                  </a:lnTo>
                  <a:lnTo>
                    <a:pt x="164" y="49"/>
                  </a:lnTo>
                  <a:lnTo>
                    <a:pt x="164" y="44"/>
                  </a:lnTo>
                  <a:lnTo>
                    <a:pt x="171" y="41"/>
                  </a:lnTo>
                  <a:lnTo>
                    <a:pt x="179" y="35"/>
                  </a:lnTo>
                  <a:lnTo>
                    <a:pt x="185" y="35"/>
                  </a:lnTo>
                  <a:lnTo>
                    <a:pt x="188" y="38"/>
                  </a:lnTo>
                  <a:lnTo>
                    <a:pt x="180" y="43"/>
                  </a:lnTo>
                  <a:lnTo>
                    <a:pt x="182" y="49"/>
                  </a:lnTo>
                  <a:lnTo>
                    <a:pt x="188" y="52"/>
                  </a:lnTo>
                  <a:lnTo>
                    <a:pt x="185" y="60"/>
                  </a:lnTo>
                  <a:lnTo>
                    <a:pt x="191" y="64"/>
                  </a:lnTo>
                  <a:lnTo>
                    <a:pt x="197" y="70"/>
                  </a:lnTo>
                  <a:lnTo>
                    <a:pt x="196" y="75"/>
                  </a:lnTo>
                  <a:lnTo>
                    <a:pt x="200" y="78"/>
                  </a:lnTo>
                  <a:lnTo>
                    <a:pt x="202" y="82"/>
                  </a:lnTo>
                  <a:lnTo>
                    <a:pt x="200" y="91"/>
                  </a:lnTo>
                  <a:lnTo>
                    <a:pt x="193" y="95"/>
                  </a:lnTo>
                  <a:lnTo>
                    <a:pt x="197" y="96"/>
                  </a:lnTo>
                  <a:lnTo>
                    <a:pt x="194" y="102"/>
                  </a:lnTo>
                  <a:lnTo>
                    <a:pt x="196" y="108"/>
                  </a:lnTo>
                  <a:lnTo>
                    <a:pt x="193" y="113"/>
                  </a:lnTo>
                  <a:lnTo>
                    <a:pt x="193" y="113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5" name="Freeform 6944">
              <a:extLst>
                <a:ext uri="{FF2B5EF4-FFF2-40B4-BE49-F238E27FC236}">
                  <a16:creationId xmlns:a16="http://schemas.microsoft.com/office/drawing/2014/main" id="{F451FA06-C129-F055-08D1-A97F89D1B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949"/>
              <a:ext cx="3" cy="3"/>
            </a:xfrm>
            <a:custGeom>
              <a:avLst/>
              <a:gdLst>
                <a:gd name="T0" fmla="*/ 6 w 6"/>
                <a:gd name="T1" fmla="*/ 6 h 6"/>
                <a:gd name="T2" fmla="*/ 0 w 6"/>
                <a:gd name="T3" fmla="*/ 6 h 6"/>
                <a:gd name="T4" fmla="*/ 0 w 6"/>
                <a:gd name="T5" fmla="*/ 2 h 6"/>
                <a:gd name="T6" fmla="*/ 4 w 6"/>
                <a:gd name="T7" fmla="*/ 0 h 6"/>
                <a:gd name="T8" fmla="*/ 6 w 6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lnTo>
                    <a:pt x="0" y="6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6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6" name="Freeform 6945">
              <a:extLst>
                <a:ext uri="{FF2B5EF4-FFF2-40B4-BE49-F238E27FC236}">
                  <a16:creationId xmlns:a16="http://schemas.microsoft.com/office/drawing/2014/main" id="{FF10232F-4FC0-1FD2-7F82-BDC5E19BC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836"/>
              <a:ext cx="11" cy="4"/>
            </a:xfrm>
            <a:custGeom>
              <a:avLst/>
              <a:gdLst>
                <a:gd name="T0" fmla="*/ 19 w 23"/>
                <a:gd name="T1" fmla="*/ 0 h 9"/>
                <a:gd name="T2" fmla="*/ 23 w 23"/>
                <a:gd name="T3" fmla="*/ 6 h 9"/>
                <a:gd name="T4" fmla="*/ 19 w 23"/>
                <a:gd name="T5" fmla="*/ 9 h 9"/>
                <a:gd name="T6" fmla="*/ 16 w 23"/>
                <a:gd name="T7" fmla="*/ 6 h 9"/>
                <a:gd name="T8" fmla="*/ 9 w 23"/>
                <a:gd name="T9" fmla="*/ 9 h 9"/>
                <a:gd name="T10" fmla="*/ 0 w 23"/>
                <a:gd name="T11" fmla="*/ 3 h 9"/>
                <a:gd name="T12" fmla="*/ 9 w 23"/>
                <a:gd name="T13" fmla="*/ 0 h 9"/>
                <a:gd name="T14" fmla="*/ 19 w 23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9">
                  <a:moveTo>
                    <a:pt x="19" y="0"/>
                  </a:moveTo>
                  <a:lnTo>
                    <a:pt x="23" y="6"/>
                  </a:lnTo>
                  <a:lnTo>
                    <a:pt x="19" y="9"/>
                  </a:lnTo>
                  <a:lnTo>
                    <a:pt x="16" y="6"/>
                  </a:lnTo>
                  <a:lnTo>
                    <a:pt x="9" y="9"/>
                  </a:lnTo>
                  <a:lnTo>
                    <a:pt x="0" y="3"/>
                  </a:lnTo>
                  <a:lnTo>
                    <a:pt x="9" y="0"/>
                  </a:lnTo>
                  <a:lnTo>
                    <a:pt x="19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7" name="Freeform 6946">
              <a:extLst>
                <a:ext uri="{FF2B5EF4-FFF2-40B4-BE49-F238E27FC236}">
                  <a16:creationId xmlns:a16="http://schemas.microsoft.com/office/drawing/2014/main" id="{C8C2596F-796C-4A97-C274-8F839680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1384"/>
              <a:ext cx="51" cy="45"/>
            </a:xfrm>
            <a:custGeom>
              <a:avLst/>
              <a:gdLst>
                <a:gd name="T0" fmla="*/ 25 w 104"/>
                <a:gd name="T1" fmla="*/ 9 h 91"/>
                <a:gd name="T2" fmla="*/ 25 w 104"/>
                <a:gd name="T3" fmla="*/ 12 h 91"/>
                <a:gd name="T4" fmla="*/ 34 w 104"/>
                <a:gd name="T5" fmla="*/ 13 h 91"/>
                <a:gd name="T6" fmla="*/ 37 w 104"/>
                <a:gd name="T7" fmla="*/ 19 h 91"/>
                <a:gd name="T8" fmla="*/ 44 w 104"/>
                <a:gd name="T9" fmla="*/ 21 h 91"/>
                <a:gd name="T10" fmla="*/ 48 w 104"/>
                <a:gd name="T11" fmla="*/ 22 h 91"/>
                <a:gd name="T12" fmla="*/ 57 w 104"/>
                <a:gd name="T13" fmla="*/ 24 h 91"/>
                <a:gd name="T14" fmla="*/ 58 w 104"/>
                <a:gd name="T15" fmla="*/ 36 h 91"/>
                <a:gd name="T16" fmla="*/ 61 w 104"/>
                <a:gd name="T17" fmla="*/ 38 h 91"/>
                <a:gd name="T18" fmla="*/ 61 w 104"/>
                <a:gd name="T19" fmla="*/ 45 h 91"/>
                <a:gd name="T20" fmla="*/ 64 w 104"/>
                <a:gd name="T21" fmla="*/ 50 h 91"/>
                <a:gd name="T22" fmla="*/ 70 w 104"/>
                <a:gd name="T23" fmla="*/ 53 h 91"/>
                <a:gd name="T24" fmla="*/ 72 w 104"/>
                <a:gd name="T25" fmla="*/ 56 h 91"/>
                <a:gd name="T26" fmla="*/ 78 w 104"/>
                <a:gd name="T27" fmla="*/ 54 h 91"/>
                <a:gd name="T28" fmla="*/ 78 w 104"/>
                <a:gd name="T29" fmla="*/ 59 h 91"/>
                <a:gd name="T30" fmla="*/ 87 w 104"/>
                <a:gd name="T31" fmla="*/ 62 h 91"/>
                <a:gd name="T32" fmla="*/ 98 w 104"/>
                <a:gd name="T33" fmla="*/ 62 h 91"/>
                <a:gd name="T34" fmla="*/ 104 w 104"/>
                <a:gd name="T35" fmla="*/ 65 h 91"/>
                <a:gd name="T36" fmla="*/ 101 w 104"/>
                <a:gd name="T37" fmla="*/ 76 h 91"/>
                <a:gd name="T38" fmla="*/ 95 w 104"/>
                <a:gd name="T39" fmla="*/ 80 h 91"/>
                <a:gd name="T40" fmla="*/ 95 w 104"/>
                <a:gd name="T41" fmla="*/ 86 h 91"/>
                <a:gd name="T42" fmla="*/ 89 w 104"/>
                <a:gd name="T43" fmla="*/ 88 h 91"/>
                <a:gd name="T44" fmla="*/ 85 w 104"/>
                <a:gd name="T45" fmla="*/ 91 h 91"/>
                <a:gd name="T46" fmla="*/ 76 w 104"/>
                <a:gd name="T47" fmla="*/ 83 h 91"/>
                <a:gd name="T48" fmla="*/ 69 w 104"/>
                <a:gd name="T49" fmla="*/ 80 h 91"/>
                <a:gd name="T50" fmla="*/ 67 w 104"/>
                <a:gd name="T51" fmla="*/ 82 h 91"/>
                <a:gd name="T52" fmla="*/ 60 w 104"/>
                <a:gd name="T53" fmla="*/ 80 h 91"/>
                <a:gd name="T54" fmla="*/ 55 w 104"/>
                <a:gd name="T55" fmla="*/ 77 h 91"/>
                <a:gd name="T56" fmla="*/ 52 w 104"/>
                <a:gd name="T57" fmla="*/ 77 h 91"/>
                <a:gd name="T58" fmla="*/ 51 w 104"/>
                <a:gd name="T59" fmla="*/ 74 h 91"/>
                <a:gd name="T60" fmla="*/ 43 w 104"/>
                <a:gd name="T61" fmla="*/ 69 h 91"/>
                <a:gd name="T62" fmla="*/ 38 w 104"/>
                <a:gd name="T63" fmla="*/ 74 h 91"/>
                <a:gd name="T64" fmla="*/ 32 w 104"/>
                <a:gd name="T65" fmla="*/ 74 h 91"/>
                <a:gd name="T66" fmla="*/ 26 w 104"/>
                <a:gd name="T67" fmla="*/ 72 h 91"/>
                <a:gd name="T68" fmla="*/ 19 w 104"/>
                <a:gd name="T69" fmla="*/ 74 h 91"/>
                <a:gd name="T70" fmla="*/ 17 w 104"/>
                <a:gd name="T71" fmla="*/ 69 h 91"/>
                <a:gd name="T72" fmla="*/ 10 w 104"/>
                <a:gd name="T73" fmla="*/ 63 h 91"/>
                <a:gd name="T74" fmla="*/ 5 w 104"/>
                <a:gd name="T75" fmla="*/ 54 h 91"/>
                <a:gd name="T76" fmla="*/ 11 w 104"/>
                <a:gd name="T77" fmla="*/ 50 h 91"/>
                <a:gd name="T78" fmla="*/ 5 w 104"/>
                <a:gd name="T79" fmla="*/ 41 h 91"/>
                <a:gd name="T80" fmla="*/ 2 w 104"/>
                <a:gd name="T81" fmla="*/ 33 h 91"/>
                <a:gd name="T82" fmla="*/ 2 w 104"/>
                <a:gd name="T83" fmla="*/ 28 h 91"/>
                <a:gd name="T84" fmla="*/ 0 w 104"/>
                <a:gd name="T85" fmla="*/ 24 h 91"/>
                <a:gd name="T86" fmla="*/ 2 w 104"/>
                <a:gd name="T87" fmla="*/ 15 h 91"/>
                <a:gd name="T88" fmla="*/ 4 w 104"/>
                <a:gd name="T89" fmla="*/ 10 h 91"/>
                <a:gd name="T90" fmla="*/ 8 w 104"/>
                <a:gd name="T91" fmla="*/ 12 h 91"/>
                <a:gd name="T92" fmla="*/ 11 w 104"/>
                <a:gd name="T93" fmla="*/ 0 h 91"/>
                <a:gd name="T94" fmla="*/ 17 w 104"/>
                <a:gd name="T95" fmla="*/ 7 h 91"/>
                <a:gd name="T96" fmla="*/ 25 w 104"/>
                <a:gd name="T97" fmla="*/ 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4" h="91">
                  <a:moveTo>
                    <a:pt x="25" y="9"/>
                  </a:moveTo>
                  <a:lnTo>
                    <a:pt x="25" y="12"/>
                  </a:lnTo>
                  <a:lnTo>
                    <a:pt x="34" y="13"/>
                  </a:lnTo>
                  <a:lnTo>
                    <a:pt x="37" y="19"/>
                  </a:lnTo>
                  <a:lnTo>
                    <a:pt x="44" y="21"/>
                  </a:lnTo>
                  <a:lnTo>
                    <a:pt x="48" y="22"/>
                  </a:lnTo>
                  <a:lnTo>
                    <a:pt x="57" y="24"/>
                  </a:lnTo>
                  <a:lnTo>
                    <a:pt x="58" y="36"/>
                  </a:lnTo>
                  <a:lnTo>
                    <a:pt x="61" y="38"/>
                  </a:lnTo>
                  <a:lnTo>
                    <a:pt x="61" y="45"/>
                  </a:lnTo>
                  <a:lnTo>
                    <a:pt x="64" y="50"/>
                  </a:lnTo>
                  <a:lnTo>
                    <a:pt x="70" y="53"/>
                  </a:lnTo>
                  <a:lnTo>
                    <a:pt x="72" y="56"/>
                  </a:lnTo>
                  <a:lnTo>
                    <a:pt x="78" y="54"/>
                  </a:lnTo>
                  <a:lnTo>
                    <a:pt x="78" y="59"/>
                  </a:lnTo>
                  <a:lnTo>
                    <a:pt x="87" y="62"/>
                  </a:lnTo>
                  <a:lnTo>
                    <a:pt x="98" y="62"/>
                  </a:lnTo>
                  <a:lnTo>
                    <a:pt x="104" y="65"/>
                  </a:lnTo>
                  <a:lnTo>
                    <a:pt x="101" y="76"/>
                  </a:lnTo>
                  <a:lnTo>
                    <a:pt x="95" y="80"/>
                  </a:lnTo>
                  <a:lnTo>
                    <a:pt x="95" y="86"/>
                  </a:lnTo>
                  <a:lnTo>
                    <a:pt x="89" y="88"/>
                  </a:lnTo>
                  <a:lnTo>
                    <a:pt x="85" y="91"/>
                  </a:lnTo>
                  <a:lnTo>
                    <a:pt x="76" y="83"/>
                  </a:lnTo>
                  <a:lnTo>
                    <a:pt x="69" y="80"/>
                  </a:lnTo>
                  <a:lnTo>
                    <a:pt x="67" y="82"/>
                  </a:lnTo>
                  <a:lnTo>
                    <a:pt x="60" y="80"/>
                  </a:lnTo>
                  <a:lnTo>
                    <a:pt x="55" y="77"/>
                  </a:lnTo>
                  <a:lnTo>
                    <a:pt x="52" y="77"/>
                  </a:lnTo>
                  <a:lnTo>
                    <a:pt x="51" y="74"/>
                  </a:lnTo>
                  <a:lnTo>
                    <a:pt x="43" y="69"/>
                  </a:lnTo>
                  <a:lnTo>
                    <a:pt x="38" y="74"/>
                  </a:lnTo>
                  <a:lnTo>
                    <a:pt x="32" y="74"/>
                  </a:lnTo>
                  <a:lnTo>
                    <a:pt x="26" y="72"/>
                  </a:lnTo>
                  <a:lnTo>
                    <a:pt x="19" y="74"/>
                  </a:lnTo>
                  <a:lnTo>
                    <a:pt x="17" y="69"/>
                  </a:lnTo>
                  <a:lnTo>
                    <a:pt x="10" y="63"/>
                  </a:lnTo>
                  <a:lnTo>
                    <a:pt x="5" y="54"/>
                  </a:lnTo>
                  <a:lnTo>
                    <a:pt x="11" y="50"/>
                  </a:lnTo>
                  <a:lnTo>
                    <a:pt x="5" y="41"/>
                  </a:lnTo>
                  <a:lnTo>
                    <a:pt x="2" y="33"/>
                  </a:lnTo>
                  <a:lnTo>
                    <a:pt x="2" y="28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4" y="10"/>
                  </a:lnTo>
                  <a:lnTo>
                    <a:pt x="8" y="12"/>
                  </a:lnTo>
                  <a:lnTo>
                    <a:pt x="11" y="0"/>
                  </a:lnTo>
                  <a:lnTo>
                    <a:pt x="17" y="7"/>
                  </a:lnTo>
                  <a:lnTo>
                    <a:pt x="25" y="9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8" name="Freeform 6947">
              <a:extLst>
                <a:ext uri="{FF2B5EF4-FFF2-40B4-BE49-F238E27FC236}">
                  <a16:creationId xmlns:a16="http://schemas.microsoft.com/office/drawing/2014/main" id="{DE076D67-68E4-98DA-AE76-A2336A58E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176"/>
              <a:ext cx="4" cy="6"/>
            </a:xfrm>
            <a:custGeom>
              <a:avLst/>
              <a:gdLst>
                <a:gd name="T0" fmla="*/ 8 w 8"/>
                <a:gd name="T1" fmla="*/ 7 h 10"/>
                <a:gd name="T2" fmla="*/ 5 w 8"/>
                <a:gd name="T3" fmla="*/ 10 h 10"/>
                <a:gd name="T4" fmla="*/ 0 w 8"/>
                <a:gd name="T5" fmla="*/ 1 h 10"/>
                <a:gd name="T6" fmla="*/ 3 w 8"/>
                <a:gd name="T7" fmla="*/ 0 h 10"/>
                <a:gd name="T8" fmla="*/ 8 w 8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8" y="7"/>
                  </a:moveTo>
                  <a:lnTo>
                    <a:pt x="5" y="10"/>
                  </a:lnTo>
                  <a:lnTo>
                    <a:pt x="0" y="1"/>
                  </a:lnTo>
                  <a:lnTo>
                    <a:pt x="3" y="0"/>
                  </a:lnTo>
                  <a:lnTo>
                    <a:pt x="8" y="7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9" name="Freeform 6948">
              <a:extLst>
                <a:ext uri="{FF2B5EF4-FFF2-40B4-BE49-F238E27FC236}">
                  <a16:creationId xmlns:a16="http://schemas.microsoft.com/office/drawing/2014/main" id="{5AA0AB6A-B4A5-7EA6-5B77-6CD1B8A12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407"/>
              <a:ext cx="7" cy="6"/>
            </a:xfrm>
            <a:custGeom>
              <a:avLst/>
              <a:gdLst>
                <a:gd name="T0" fmla="*/ 0 w 15"/>
                <a:gd name="T1" fmla="*/ 8 h 12"/>
                <a:gd name="T2" fmla="*/ 0 w 15"/>
                <a:gd name="T3" fmla="*/ 2 h 12"/>
                <a:gd name="T4" fmla="*/ 3 w 15"/>
                <a:gd name="T5" fmla="*/ 5 h 12"/>
                <a:gd name="T6" fmla="*/ 9 w 15"/>
                <a:gd name="T7" fmla="*/ 5 h 12"/>
                <a:gd name="T8" fmla="*/ 14 w 15"/>
                <a:gd name="T9" fmla="*/ 0 h 12"/>
                <a:gd name="T10" fmla="*/ 15 w 15"/>
                <a:gd name="T11" fmla="*/ 6 h 12"/>
                <a:gd name="T12" fmla="*/ 12 w 15"/>
                <a:gd name="T13" fmla="*/ 9 h 12"/>
                <a:gd name="T14" fmla="*/ 5 w 15"/>
                <a:gd name="T15" fmla="*/ 12 h 12"/>
                <a:gd name="T16" fmla="*/ 0 w 15"/>
                <a:gd name="T1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2">
                  <a:moveTo>
                    <a:pt x="0" y="8"/>
                  </a:moveTo>
                  <a:lnTo>
                    <a:pt x="0" y="2"/>
                  </a:lnTo>
                  <a:lnTo>
                    <a:pt x="3" y="5"/>
                  </a:lnTo>
                  <a:lnTo>
                    <a:pt x="9" y="5"/>
                  </a:lnTo>
                  <a:lnTo>
                    <a:pt x="14" y="0"/>
                  </a:lnTo>
                  <a:lnTo>
                    <a:pt x="15" y="6"/>
                  </a:lnTo>
                  <a:lnTo>
                    <a:pt x="12" y="9"/>
                  </a:lnTo>
                  <a:lnTo>
                    <a:pt x="5" y="12"/>
                  </a:lnTo>
                  <a:lnTo>
                    <a:pt x="0" y="8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0" name="Freeform 6949">
              <a:extLst>
                <a:ext uri="{FF2B5EF4-FFF2-40B4-BE49-F238E27FC236}">
                  <a16:creationId xmlns:a16="http://schemas.microsoft.com/office/drawing/2014/main" id="{523E7053-E046-0CA0-F98F-C24EE6518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309"/>
              <a:ext cx="6" cy="13"/>
            </a:xfrm>
            <a:custGeom>
              <a:avLst/>
              <a:gdLst>
                <a:gd name="T0" fmla="*/ 4 w 12"/>
                <a:gd name="T1" fmla="*/ 7 h 25"/>
                <a:gd name="T2" fmla="*/ 9 w 12"/>
                <a:gd name="T3" fmla="*/ 0 h 25"/>
                <a:gd name="T4" fmla="*/ 12 w 12"/>
                <a:gd name="T5" fmla="*/ 1 h 25"/>
                <a:gd name="T6" fmla="*/ 7 w 12"/>
                <a:gd name="T7" fmla="*/ 10 h 25"/>
                <a:gd name="T8" fmla="*/ 7 w 12"/>
                <a:gd name="T9" fmla="*/ 16 h 25"/>
                <a:gd name="T10" fmla="*/ 4 w 12"/>
                <a:gd name="T11" fmla="*/ 25 h 25"/>
                <a:gd name="T12" fmla="*/ 0 w 12"/>
                <a:gd name="T13" fmla="*/ 22 h 25"/>
                <a:gd name="T14" fmla="*/ 3 w 12"/>
                <a:gd name="T15" fmla="*/ 13 h 25"/>
                <a:gd name="T16" fmla="*/ 4 w 12"/>
                <a:gd name="T17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5">
                  <a:moveTo>
                    <a:pt x="4" y="7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7" y="10"/>
                  </a:lnTo>
                  <a:lnTo>
                    <a:pt x="7" y="1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3" y="13"/>
                  </a:lnTo>
                  <a:lnTo>
                    <a:pt x="4" y="7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1" name="Freeform 6950">
              <a:extLst>
                <a:ext uri="{FF2B5EF4-FFF2-40B4-BE49-F238E27FC236}">
                  <a16:creationId xmlns:a16="http://schemas.microsoft.com/office/drawing/2014/main" id="{2C88E814-8E40-48AB-702E-FA8252A7A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385"/>
              <a:ext cx="11" cy="6"/>
            </a:xfrm>
            <a:custGeom>
              <a:avLst/>
              <a:gdLst>
                <a:gd name="T0" fmla="*/ 15 w 21"/>
                <a:gd name="T1" fmla="*/ 6 h 12"/>
                <a:gd name="T2" fmla="*/ 21 w 21"/>
                <a:gd name="T3" fmla="*/ 8 h 12"/>
                <a:gd name="T4" fmla="*/ 21 w 21"/>
                <a:gd name="T5" fmla="*/ 12 h 12"/>
                <a:gd name="T6" fmla="*/ 14 w 21"/>
                <a:gd name="T7" fmla="*/ 12 h 12"/>
                <a:gd name="T8" fmla="*/ 11 w 21"/>
                <a:gd name="T9" fmla="*/ 9 h 12"/>
                <a:gd name="T10" fmla="*/ 8 w 21"/>
                <a:gd name="T11" fmla="*/ 6 h 12"/>
                <a:gd name="T12" fmla="*/ 0 w 21"/>
                <a:gd name="T13" fmla="*/ 3 h 12"/>
                <a:gd name="T14" fmla="*/ 5 w 21"/>
                <a:gd name="T15" fmla="*/ 0 h 12"/>
                <a:gd name="T16" fmla="*/ 15 w 21"/>
                <a:gd name="T1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2">
                  <a:moveTo>
                    <a:pt x="15" y="6"/>
                  </a:moveTo>
                  <a:lnTo>
                    <a:pt x="21" y="8"/>
                  </a:lnTo>
                  <a:lnTo>
                    <a:pt x="21" y="12"/>
                  </a:lnTo>
                  <a:lnTo>
                    <a:pt x="14" y="12"/>
                  </a:lnTo>
                  <a:lnTo>
                    <a:pt x="11" y="9"/>
                  </a:lnTo>
                  <a:lnTo>
                    <a:pt x="8" y="6"/>
                  </a:lnTo>
                  <a:lnTo>
                    <a:pt x="0" y="3"/>
                  </a:lnTo>
                  <a:lnTo>
                    <a:pt x="5" y="0"/>
                  </a:lnTo>
                  <a:lnTo>
                    <a:pt x="15" y="6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2" name="Freeform 6951">
              <a:extLst>
                <a:ext uri="{FF2B5EF4-FFF2-40B4-BE49-F238E27FC236}">
                  <a16:creationId xmlns:a16="http://schemas.microsoft.com/office/drawing/2014/main" id="{9D048717-25A8-0795-03DE-ED0A80E21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915"/>
              <a:ext cx="25" cy="17"/>
            </a:xfrm>
            <a:custGeom>
              <a:avLst/>
              <a:gdLst>
                <a:gd name="T0" fmla="*/ 36 w 50"/>
                <a:gd name="T1" fmla="*/ 4 h 33"/>
                <a:gd name="T2" fmla="*/ 39 w 50"/>
                <a:gd name="T3" fmla="*/ 0 h 33"/>
                <a:gd name="T4" fmla="*/ 49 w 50"/>
                <a:gd name="T5" fmla="*/ 6 h 33"/>
                <a:gd name="T6" fmla="*/ 46 w 50"/>
                <a:gd name="T7" fmla="*/ 14 h 33"/>
                <a:gd name="T8" fmla="*/ 50 w 50"/>
                <a:gd name="T9" fmla="*/ 15 h 33"/>
                <a:gd name="T10" fmla="*/ 43 w 50"/>
                <a:gd name="T11" fmla="*/ 24 h 33"/>
                <a:gd name="T12" fmla="*/ 33 w 50"/>
                <a:gd name="T13" fmla="*/ 23 h 33"/>
                <a:gd name="T14" fmla="*/ 20 w 50"/>
                <a:gd name="T15" fmla="*/ 33 h 33"/>
                <a:gd name="T16" fmla="*/ 14 w 50"/>
                <a:gd name="T17" fmla="*/ 33 h 33"/>
                <a:gd name="T18" fmla="*/ 15 w 50"/>
                <a:gd name="T19" fmla="*/ 27 h 33"/>
                <a:gd name="T20" fmla="*/ 21 w 50"/>
                <a:gd name="T21" fmla="*/ 27 h 33"/>
                <a:gd name="T22" fmla="*/ 26 w 50"/>
                <a:gd name="T23" fmla="*/ 21 h 33"/>
                <a:gd name="T24" fmla="*/ 23 w 50"/>
                <a:gd name="T25" fmla="*/ 18 h 33"/>
                <a:gd name="T26" fmla="*/ 5 w 50"/>
                <a:gd name="T27" fmla="*/ 21 h 33"/>
                <a:gd name="T28" fmla="*/ 0 w 50"/>
                <a:gd name="T29" fmla="*/ 21 h 33"/>
                <a:gd name="T30" fmla="*/ 8 w 50"/>
                <a:gd name="T31" fmla="*/ 14 h 33"/>
                <a:gd name="T32" fmla="*/ 20 w 50"/>
                <a:gd name="T33" fmla="*/ 9 h 33"/>
                <a:gd name="T34" fmla="*/ 21 w 50"/>
                <a:gd name="T35" fmla="*/ 4 h 33"/>
                <a:gd name="T36" fmla="*/ 36 w 50"/>
                <a:gd name="T37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0" h="33">
                  <a:moveTo>
                    <a:pt x="36" y="4"/>
                  </a:moveTo>
                  <a:lnTo>
                    <a:pt x="39" y="0"/>
                  </a:lnTo>
                  <a:lnTo>
                    <a:pt x="49" y="6"/>
                  </a:lnTo>
                  <a:lnTo>
                    <a:pt x="46" y="14"/>
                  </a:lnTo>
                  <a:lnTo>
                    <a:pt x="50" y="15"/>
                  </a:lnTo>
                  <a:lnTo>
                    <a:pt x="43" y="24"/>
                  </a:lnTo>
                  <a:lnTo>
                    <a:pt x="33" y="23"/>
                  </a:lnTo>
                  <a:lnTo>
                    <a:pt x="20" y="33"/>
                  </a:lnTo>
                  <a:lnTo>
                    <a:pt x="14" y="33"/>
                  </a:lnTo>
                  <a:lnTo>
                    <a:pt x="15" y="27"/>
                  </a:lnTo>
                  <a:lnTo>
                    <a:pt x="21" y="27"/>
                  </a:lnTo>
                  <a:lnTo>
                    <a:pt x="26" y="21"/>
                  </a:lnTo>
                  <a:lnTo>
                    <a:pt x="23" y="18"/>
                  </a:lnTo>
                  <a:lnTo>
                    <a:pt x="5" y="21"/>
                  </a:lnTo>
                  <a:lnTo>
                    <a:pt x="0" y="21"/>
                  </a:lnTo>
                  <a:lnTo>
                    <a:pt x="8" y="14"/>
                  </a:lnTo>
                  <a:lnTo>
                    <a:pt x="20" y="9"/>
                  </a:lnTo>
                  <a:lnTo>
                    <a:pt x="21" y="4"/>
                  </a:lnTo>
                  <a:lnTo>
                    <a:pt x="36" y="4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" name="Freeform 6952">
              <a:extLst>
                <a:ext uri="{FF2B5EF4-FFF2-40B4-BE49-F238E27FC236}">
                  <a16:creationId xmlns:a16="http://schemas.microsoft.com/office/drawing/2014/main" id="{51E7F122-AC91-38AD-3971-DF2883082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309"/>
              <a:ext cx="9" cy="9"/>
            </a:xfrm>
            <a:custGeom>
              <a:avLst/>
              <a:gdLst>
                <a:gd name="T0" fmla="*/ 13 w 17"/>
                <a:gd name="T1" fmla="*/ 0 h 18"/>
                <a:gd name="T2" fmla="*/ 17 w 17"/>
                <a:gd name="T3" fmla="*/ 3 h 18"/>
                <a:gd name="T4" fmla="*/ 16 w 17"/>
                <a:gd name="T5" fmla="*/ 7 h 18"/>
                <a:gd name="T6" fmla="*/ 9 w 17"/>
                <a:gd name="T7" fmla="*/ 9 h 18"/>
                <a:gd name="T8" fmla="*/ 6 w 17"/>
                <a:gd name="T9" fmla="*/ 15 h 18"/>
                <a:gd name="T10" fmla="*/ 3 w 17"/>
                <a:gd name="T11" fmla="*/ 18 h 18"/>
                <a:gd name="T12" fmla="*/ 0 w 17"/>
                <a:gd name="T13" fmla="*/ 12 h 18"/>
                <a:gd name="T14" fmla="*/ 2 w 17"/>
                <a:gd name="T15" fmla="*/ 7 h 18"/>
                <a:gd name="T16" fmla="*/ 13 w 17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8">
                  <a:moveTo>
                    <a:pt x="13" y="0"/>
                  </a:moveTo>
                  <a:lnTo>
                    <a:pt x="17" y="3"/>
                  </a:lnTo>
                  <a:lnTo>
                    <a:pt x="16" y="7"/>
                  </a:lnTo>
                  <a:lnTo>
                    <a:pt x="9" y="9"/>
                  </a:lnTo>
                  <a:lnTo>
                    <a:pt x="6" y="15"/>
                  </a:lnTo>
                  <a:lnTo>
                    <a:pt x="3" y="18"/>
                  </a:lnTo>
                  <a:lnTo>
                    <a:pt x="0" y="12"/>
                  </a:lnTo>
                  <a:lnTo>
                    <a:pt x="2" y="7"/>
                  </a:lnTo>
                  <a:lnTo>
                    <a:pt x="13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4" name="Freeform 6953">
              <a:extLst>
                <a:ext uri="{FF2B5EF4-FFF2-40B4-BE49-F238E27FC236}">
                  <a16:creationId xmlns:a16="http://schemas.microsoft.com/office/drawing/2014/main" id="{9A357B2B-B184-4101-F931-11CACE1C1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1275"/>
              <a:ext cx="26" cy="14"/>
            </a:xfrm>
            <a:custGeom>
              <a:avLst/>
              <a:gdLst>
                <a:gd name="T0" fmla="*/ 5 w 52"/>
                <a:gd name="T1" fmla="*/ 11 h 28"/>
                <a:gd name="T2" fmla="*/ 0 w 52"/>
                <a:gd name="T3" fmla="*/ 3 h 28"/>
                <a:gd name="T4" fmla="*/ 8 w 52"/>
                <a:gd name="T5" fmla="*/ 0 h 28"/>
                <a:gd name="T6" fmla="*/ 17 w 52"/>
                <a:gd name="T7" fmla="*/ 2 h 28"/>
                <a:gd name="T8" fmla="*/ 18 w 52"/>
                <a:gd name="T9" fmla="*/ 3 h 28"/>
                <a:gd name="T10" fmla="*/ 27 w 52"/>
                <a:gd name="T11" fmla="*/ 6 h 28"/>
                <a:gd name="T12" fmla="*/ 35 w 52"/>
                <a:gd name="T13" fmla="*/ 9 h 28"/>
                <a:gd name="T14" fmla="*/ 41 w 52"/>
                <a:gd name="T15" fmla="*/ 9 h 28"/>
                <a:gd name="T16" fmla="*/ 52 w 52"/>
                <a:gd name="T17" fmla="*/ 18 h 28"/>
                <a:gd name="T18" fmla="*/ 50 w 52"/>
                <a:gd name="T19" fmla="*/ 25 h 28"/>
                <a:gd name="T20" fmla="*/ 43 w 52"/>
                <a:gd name="T21" fmla="*/ 26 h 28"/>
                <a:gd name="T22" fmla="*/ 37 w 52"/>
                <a:gd name="T23" fmla="*/ 25 h 28"/>
                <a:gd name="T24" fmla="*/ 26 w 52"/>
                <a:gd name="T25" fmla="*/ 28 h 28"/>
                <a:gd name="T26" fmla="*/ 24 w 52"/>
                <a:gd name="T27" fmla="*/ 25 h 28"/>
                <a:gd name="T28" fmla="*/ 11 w 52"/>
                <a:gd name="T29" fmla="*/ 17 h 28"/>
                <a:gd name="T30" fmla="*/ 5 w 52"/>
                <a:gd name="T31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2" h="28">
                  <a:moveTo>
                    <a:pt x="5" y="11"/>
                  </a:moveTo>
                  <a:lnTo>
                    <a:pt x="0" y="3"/>
                  </a:lnTo>
                  <a:lnTo>
                    <a:pt x="8" y="0"/>
                  </a:lnTo>
                  <a:lnTo>
                    <a:pt x="17" y="2"/>
                  </a:lnTo>
                  <a:lnTo>
                    <a:pt x="18" y="3"/>
                  </a:lnTo>
                  <a:lnTo>
                    <a:pt x="27" y="6"/>
                  </a:lnTo>
                  <a:lnTo>
                    <a:pt x="35" y="9"/>
                  </a:lnTo>
                  <a:lnTo>
                    <a:pt x="41" y="9"/>
                  </a:lnTo>
                  <a:lnTo>
                    <a:pt x="52" y="18"/>
                  </a:lnTo>
                  <a:lnTo>
                    <a:pt x="50" y="25"/>
                  </a:lnTo>
                  <a:lnTo>
                    <a:pt x="43" y="26"/>
                  </a:lnTo>
                  <a:lnTo>
                    <a:pt x="37" y="25"/>
                  </a:lnTo>
                  <a:lnTo>
                    <a:pt x="26" y="28"/>
                  </a:lnTo>
                  <a:lnTo>
                    <a:pt x="24" y="25"/>
                  </a:lnTo>
                  <a:lnTo>
                    <a:pt x="11" y="17"/>
                  </a:lnTo>
                  <a:lnTo>
                    <a:pt x="5" y="11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5" name="Freeform 6954">
              <a:extLst>
                <a:ext uri="{FF2B5EF4-FFF2-40B4-BE49-F238E27FC236}">
                  <a16:creationId xmlns:a16="http://schemas.microsoft.com/office/drawing/2014/main" id="{EDD06ACE-6786-F96F-A905-991A007FA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824"/>
              <a:ext cx="7" cy="4"/>
            </a:xfrm>
            <a:custGeom>
              <a:avLst/>
              <a:gdLst>
                <a:gd name="T0" fmla="*/ 14 w 15"/>
                <a:gd name="T1" fmla="*/ 0 h 10"/>
                <a:gd name="T2" fmla="*/ 15 w 15"/>
                <a:gd name="T3" fmla="*/ 5 h 10"/>
                <a:gd name="T4" fmla="*/ 11 w 15"/>
                <a:gd name="T5" fmla="*/ 10 h 10"/>
                <a:gd name="T6" fmla="*/ 3 w 15"/>
                <a:gd name="T7" fmla="*/ 10 h 10"/>
                <a:gd name="T8" fmla="*/ 0 w 15"/>
                <a:gd name="T9" fmla="*/ 5 h 10"/>
                <a:gd name="T10" fmla="*/ 6 w 15"/>
                <a:gd name="T11" fmla="*/ 0 h 10"/>
                <a:gd name="T12" fmla="*/ 14 w 15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0">
                  <a:moveTo>
                    <a:pt x="14" y="0"/>
                  </a:moveTo>
                  <a:lnTo>
                    <a:pt x="15" y="5"/>
                  </a:lnTo>
                  <a:lnTo>
                    <a:pt x="11" y="10"/>
                  </a:lnTo>
                  <a:lnTo>
                    <a:pt x="3" y="10"/>
                  </a:lnTo>
                  <a:lnTo>
                    <a:pt x="0" y="5"/>
                  </a:lnTo>
                  <a:lnTo>
                    <a:pt x="6" y="0"/>
                  </a:lnTo>
                  <a:lnTo>
                    <a:pt x="14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6" name="Freeform 6955">
              <a:extLst>
                <a:ext uri="{FF2B5EF4-FFF2-40B4-BE49-F238E27FC236}">
                  <a16:creationId xmlns:a16="http://schemas.microsoft.com/office/drawing/2014/main" id="{AC1BA60E-C1CC-3E17-5F19-468F1185B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818"/>
              <a:ext cx="4" cy="6"/>
            </a:xfrm>
            <a:custGeom>
              <a:avLst/>
              <a:gdLst>
                <a:gd name="T0" fmla="*/ 7 w 7"/>
                <a:gd name="T1" fmla="*/ 4 h 10"/>
                <a:gd name="T2" fmla="*/ 7 w 7"/>
                <a:gd name="T3" fmla="*/ 10 h 10"/>
                <a:gd name="T4" fmla="*/ 3 w 7"/>
                <a:gd name="T5" fmla="*/ 10 h 10"/>
                <a:gd name="T6" fmla="*/ 3 w 7"/>
                <a:gd name="T7" fmla="*/ 4 h 10"/>
                <a:gd name="T8" fmla="*/ 0 w 7"/>
                <a:gd name="T9" fmla="*/ 1 h 10"/>
                <a:gd name="T10" fmla="*/ 4 w 7"/>
                <a:gd name="T11" fmla="*/ 0 h 10"/>
                <a:gd name="T12" fmla="*/ 7 w 7"/>
                <a:gd name="T1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0">
                  <a:moveTo>
                    <a:pt x="7" y="4"/>
                  </a:moveTo>
                  <a:lnTo>
                    <a:pt x="7" y="10"/>
                  </a:lnTo>
                  <a:lnTo>
                    <a:pt x="3" y="10"/>
                  </a:lnTo>
                  <a:lnTo>
                    <a:pt x="3" y="4"/>
                  </a:lnTo>
                  <a:lnTo>
                    <a:pt x="0" y="1"/>
                  </a:lnTo>
                  <a:lnTo>
                    <a:pt x="4" y="0"/>
                  </a:lnTo>
                  <a:lnTo>
                    <a:pt x="7" y="4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7" name="Freeform 6956">
              <a:extLst>
                <a:ext uri="{FF2B5EF4-FFF2-40B4-BE49-F238E27FC236}">
                  <a16:creationId xmlns:a16="http://schemas.microsoft.com/office/drawing/2014/main" id="{FE98639C-8C59-4684-F75D-B2B7B8E28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815"/>
              <a:ext cx="5" cy="3"/>
            </a:xfrm>
            <a:custGeom>
              <a:avLst/>
              <a:gdLst>
                <a:gd name="T0" fmla="*/ 10 w 10"/>
                <a:gd name="T1" fmla="*/ 4 h 4"/>
                <a:gd name="T2" fmla="*/ 3 w 10"/>
                <a:gd name="T3" fmla="*/ 4 h 4"/>
                <a:gd name="T4" fmla="*/ 0 w 10"/>
                <a:gd name="T5" fmla="*/ 1 h 4"/>
                <a:gd name="T6" fmla="*/ 9 w 10"/>
                <a:gd name="T7" fmla="*/ 0 h 4"/>
                <a:gd name="T8" fmla="*/ 10 w 10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lnTo>
                    <a:pt x="3" y="4"/>
                  </a:lnTo>
                  <a:lnTo>
                    <a:pt x="0" y="1"/>
                  </a:lnTo>
                  <a:lnTo>
                    <a:pt x="9" y="0"/>
                  </a:lnTo>
                  <a:lnTo>
                    <a:pt x="10" y="4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8" name="Freeform 6957">
              <a:extLst>
                <a:ext uri="{FF2B5EF4-FFF2-40B4-BE49-F238E27FC236}">
                  <a16:creationId xmlns:a16="http://schemas.microsoft.com/office/drawing/2014/main" id="{EDCA5EE2-8CA9-195D-7E0F-79415456A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971"/>
              <a:ext cx="896" cy="885"/>
            </a:xfrm>
            <a:custGeom>
              <a:avLst/>
              <a:gdLst>
                <a:gd name="T0" fmla="*/ 1116 w 1790"/>
                <a:gd name="T1" fmla="*/ 41 h 1769"/>
                <a:gd name="T2" fmla="*/ 1170 w 1790"/>
                <a:gd name="T3" fmla="*/ 40 h 1769"/>
                <a:gd name="T4" fmla="*/ 1195 w 1790"/>
                <a:gd name="T5" fmla="*/ 3 h 1769"/>
                <a:gd name="T6" fmla="*/ 1233 w 1790"/>
                <a:gd name="T7" fmla="*/ 52 h 1769"/>
                <a:gd name="T8" fmla="*/ 1291 w 1790"/>
                <a:gd name="T9" fmla="*/ 111 h 1769"/>
                <a:gd name="T10" fmla="*/ 1321 w 1790"/>
                <a:gd name="T11" fmla="*/ 139 h 1769"/>
                <a:gd name="T12" fmla="*/ 1376 w 1790"/>
                <a:gd name="T13" fmla="*/ 117 h 1769"/>
                <a:gd name="T14" fmla="*/ 1441 w 1790"/>
                <a:gd name="T15" fmla="*/ 84 h 1769"/>
                <a:gd name="T16" fmla="*/ 1497 w 1790"/>
                <a:gd name="T17" fmla="*/ 95 h 1769"/>
                <a:gd name="T18" fmla="*/ 1516 w 1790"/>
                <a:gd name="T19" fmla="*/ 187 h 1769"/>
                <a:gd name="T20" fmla="*/ 1579 w 1790"/>
                <a:gd name="T21" fmla="*/ 228 h 1769"/>
                <a:gd name="T22" fmla="*/ 1643 w 1790"/>
                <a:gd name="T23" fmla="*/ 277 h 1769"/>
                <a:gd name="T24" fmla="*/ 1687 w 1790"/>
                <a:gd name="T25" fmla="*/ 294 h 1769"/>
                <a:gd name="T26" fmla="*/ 1775 w 1790"/>
                <a:gd name="T27" fmla="*/ 339 h 1769"/>
                <a:gd name="T28" fmla="*/ 1737 w 1790"/>
                <a:gd name="T29" fmla="*/ 389 h 1769"/>
                <a:gd name="T30" fmla="*/ 1746 w 1790"/>
                <a:gd name="T31" fmla="*/ 436 h 1769"/>
                <a:gd name="T32" fmla="*/ 1745 w 1790"/>
                <a:gd name="T33" fmla="*/ 511 h 1769"/>
                <a:gd name="T34" fmla="*/ 1702 w 1790"/>
                <a:gd name="T35" fmla="*/ 553 h 1769"/>
                <a:gd name="T36" fmla="*/ 1663 w 1790"/>
                <a:gd name="T37" fmla="*/ 633 h 1769"/>
                <a:gd name="T38" fmla="*/ 1604 w 1790"/>
                <a:gd name="T39" fmla="*/ 683 h 1769"/>
                <a:gd name="T40" fmla="*/ 1591 w 1790"/>
                <a:gd name="T41" fmla="*/ 719 h 1769"/>
                <a:gd name="T42" fmla="*/ 1505 w 1790"/>
                <a:gd name="T43" fmla="*/ 736 h 1769"/>
                <a:gd name="T44" fmla="*/ 1473 w 1790"/>
                <a:gd name="T45" fmla="*/ 783 h 1769"/>
                <a:gd name="T46" fmla="*/ 1405 w 1790"/>
                <a:gd name="T47" fmla="*/ 798 h 1769"/>
                <a:gd name="T48" fmla="*/ 1391 w 1790"/>
                <a:gd name="T49" fmla="*/ 873 h 1769"/>
                <a:gd name="T50" fmla="*/ 1365 w 1790"/>
                <a:gd name="T51" fmla="*/ 955 h 1769"/>
                <a:gd name="T52" fmla="*/ 1326 w 1790"/>
                <a:gd name="T53" fmla="*/ 1032 h 1769"/>
                <a:gd name="T54" fmla="*/ 1292 w 1790"/>
                <a:gd name="T55" fmla="*/ 1091 h 1769"/>
                <a:gd name="T56" fmla="*/ 1244 w 1790"/>
                <a:gd name="T57" fmla="*/ 1155 h 1769"/>
                <a:gd name="T58" fmla="*/ 1197 w 1790"/>
                <a:gd name="T59" fmla="*/ 1171 h 1769"/>
                <a:gd name="T60" fmla="*/ 1156 w 1790"/>
                <a:gd name="T61" fmla="*/ 1143 h 1769"/>
                <a:gd name="T62" fmla="*/ 1069 w 1790"/>
                <a:gd name="T63" fmla="*/ 1149 h 1769"/>
                <a:gd name="T64" fmla="*/ 1031 w 1790"/>
                <a:gd name="T65" fmla="*/ 1154 h 1769"/>
                <a:gd name="T66" fmla="*/ 965 w 1790"/>
                <a:gd name="T67" fmla="*/ 1212 h 1769"/>
                <a:gd name="T68" fmla="*/ 881 w 1790"/>
                <a:gd name="T69" fmla="*/ 1218 h 1769"/>
                <a:gd name="T70" fmla="*/ 831 w 1790"/>
                <a:gd name="T71" fmla="*/ 1221 h 1769"/>
                <a:gd name="T72" fmla="*/ 814 w 1790"/>
                <a:gd name="T73" fmla="*/ 1243 h 1769"/>
                <a:gd name="T74" fmla="*/ 842 w 1790"/>
                <a:gd name="T75" fmla="*/ 1312 h 1769"/>
                <a:gd name="T76" fmla="*/ 886 w 1790"/>
                <a:gd name="T77" fmla="*/ 1377 h 1769"/>
                <a:gd name="T78" fmla="*/ 915 w 1790"/>
                <a:gd name="T79" fmla="*/ 1441 h 1769"/>
                <a:gd name="T80" fmla="*/ 937 w 1790"/>
                <a:gd name="T81" fmla="*/ 1511 h 1769"/>
                <a:gd name="T82" fmla="*/ 918 w 1790"/>
                <a:gd name="T83" fmla="*/ 1585 h 1769"/>
                <a:gd name="T84" fmla="*/ 919 w 1790"/>
                <a:gd name="T85" fmla="*/ 1660 h 1769"/>
                <a:gd name="T86" fmla="*/ 954 w 1790"/>
                <a:gd name="T87" fmla="*/ 1690 h 1769"/>
                <a:gd name="T88" fmla="*/ 906 w 1790"/>
                <a:gd name="T89" fmla="*/ 1747 h 1769"/>
                <a:gd name="T90" fmla="*/ 822 w 1790"/>
                <a:gd name="T91" fmla="*/ 1725 h 1769"/>
                <a:gd name="T92" fmla="*/ 764 w 1790"/>
                <a:gd name="T93" fmla="*/ 1743 h 1769"/>
                <a:gd name="T94" fmla="*/ 711 w 1790"/>
                <a:gd name="T95" fmla="*/ 1707 h 1769"/>
                <a:gd name="T96" fmla="*/ 641 w 1790"/>
                <a:gd name="T97" fmla="*/ 1739 h 1769"/>
                <a:gd name="T98" fmla="*/ 569 w 1790"/>
                <a:gd name="T99" fmla="*/ 1737 h 1769"/>
                <a:gd name="T100" fmla="*/ 555 w 1790"/>
                <a:gd name="T101" fmla="*/ 1748 h 1769"/>
                <a:gd name="T102" fmla="*/ 465 w 1790"/>
                <a:gd name="T103" fmla="*/ 1702 h 1769"/>
                <a:gd name="T104" fmla="*/ 373 w 1790"/>
                <a:gd name="T105" fmla="*/ 1639 h 1769"/>
                <a:gd name="T106" fmla="*/ 311 w 1790"/>
                <a:gd name="T107" fmla="*/ 1581 h 1769"/>
                <a:gd name="T108" fmla="*/ 218 w 1790"/>
                <a:gd name="T109" fmla="*/ 1414 h 1769"/>
                <a:gd name="T110" fmla="*/ 125 w 1790"/>
                <a:gd name="T111" fmla="*/ 1269 h 1769"/>
                <a:gd name="T112" fmla="*/ 186 w 1790"/>
                <a:gd name="T113" fmla="*/ 1198 h 1769"/>
                <a:gd name="T114" fmla="*/ 189 w 1790"/>
                <a:gd name="T115" fmla="*/ 1105 h 1769"/>
                <a:gd name="T116" fmla="*/ 100 w 1790"/>
                <a:gd name="T117" fmla="*/ 1049 h 1769"/>
                <a:gd name="T118" fmla="*/ 127 w 1790"/>
                <a:gd name="T119" fmla="*/ 949 h 1769"/>
                <a:gd name="T120" fmla="*/ 28 w 1790"/>
                <a:gd name="T121" fmla="*/ 946 h 1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90" h="1769">
                  <a:moveTo>
                    <a:pt x="1047" y="50"/>
                  </a:moveTo>
                  <a:lnTo>
                    <a:pt x="1054" y="49"/>
                  </a:lnTo>
                  <a:lnTo>
                    <a:pt x="1059" y="40"/>
                  </a:lnTo>
                  <a:lnTo>
                    <a:pt x="1066" y="46"/>
                  </a:lnTo>
                  <a:lnTo>
                    <a:pt x="1069" y="44"/>
                  </a:lnTo>
                  <a:lnTo>
                    <a:pt x="1074" y="46"/>
                  </a:lnTo>
                  <a:lnTo>
                    <a:pt x="1079" y="38"/>
                  </a:lnTo>
                  <a:lnTo>
                    <a:pt x="1083" y="37"/>
                  </a:lnTo>
                  <a:lnTo>
                    <a:pt x="1095" y="40"/>
                  </a:lnTo>
                  <a:lnTo>
                    <a:pt x="1098" y="38"/>
                  </a:lnTo>
                  <a:lnTo>
                    <a:pt x="1103" y="43"/>
                  </a:lnTo>
                  <a:lnTo>
                    <a:pt x="1112" y="44"/>
                  </a:lnTo>
                  <a:lnTo>
                    <a:pt x="1116" y="41"/>
                  </a:lnTo>
                  <a:lnTo>
                    <a:pt x="1119" y="43"/>
                  </a:lnTo>
                  <a:lnTo>
                    <a:pt x="1118" y="49"/>
                  </a:lnTo>
                  <a:lnTo>
                    <a:pt x="1127" y="53"/>
                  </a:lnTo>
                  <a:lnTo>
                    <a:pt x="1130" y="58"/>
                  </a:lnTo>
                  <a:lnTo>
                    <a:pt x="1139" y="63"/>
                  </a:lnTo>
                  <a:lnTo>
                    <a:pt x="1141" y="60"/>
                  </a:lnTo>
                  <a:lnTo>
                    <a:pt x="1139" y="53"/>
                  </a:lnTo>
                  <a:lnTo>
                    <a:pt x="1141" y="49"/>
                  </a:lnTo>
                  <a:lnTo>
                    <a:pt x="1147" y="50"/>
                  </a:lnTo>
                  <a:lnTo>
                    <a:pt x="1148" y="43"/>
                  </a:lnTo>
                  <a:lnTo>
                    <a:pt x="1157" y="34"/>
                  </a:lnTo>
                  <a:lnTo>
                    <a:pt x="1163" y="37"/>
                  </a:lnTo>
                  <a:lnTo>
                    <a:pt x="1170" y="40"/>
                  </a:lnTo>
                  <a:lnTo>
                    <a:pt x="1176" y="38"/>
                  </a:lnTo>
                  <a:lnTo>
                    <a:pt x="1174" y="47"/>
                  </a:lnTo>
                  <a:lnTo>
                    <a:pt x="1182" y="46"/>
                  </a:lnTo>
                  <a:lnTo>
                    <a:pt x="1185" y="41"/>
                  </a:lnTo>
                  <a:lnTo>
                    <a:pt x="1185" y="35"/>
                  </a:lnTo>
                  <a:lnTo>
                    <a:pt x="1188" y="31"/>
                  </a:lnTo>
                  <a:lnTo>
                    <a:pt x="1192" y="32"/>
                  </a:lnTo>
                  <a:lnTo>
                    <a:pt x="1198" y="25"/>
                  </a:lnTo>
                  <a:lnTo>
                    <a:pt x="1195" y="19"/>
                  </a:lnTo>
                  <a:lnTo>
                    <a:pt x="1188" y="15"/>
                  </a:lnTo>
                  <a:lnTo>
                    <a:pt x="1191" y="12"/>
                  </a:lnTo>
                  <a:lnTo>
                    <a:pt x="1197" y="6"/>
                  </a:lnTo>
                  <a:lnTo>
                    <a:pt x="1195" y="3"/>
                  </a:lnTo>
                  <a:lnTo>
                    <a:pt x="1198" y="0"/>
                  </a:lnTo>
                  <a:lnTo>
                    <a:pt x="1203" y="5"/>
                  </a:lnTo>
                  <a:lnTo>
                    <a:pt x="1209" y="6"/>
                  </a:lnTo>
                  <a:lnTo>
                    <a:pt x="1217" y="3"/>
                  </a:lnTo>
                  <a:lnTo>
                    <a:pt x="1223" y="9"/>
                  </a:lnTo>
                  <a:lnTo>
                    <a:pt x="1224" y="14"/>
                  </a:lnTo>
                  <a:lnTo>
                    <a:pt x="1233" y="22"/>
                  </a:lnTo>
                  <a:lnTo>
                    <a:pt x="1235" y="25"/>
                  </a:lnTo>
                  <a:lnTo>
                    <a:pt x="1248" y="34"/>
                  </a:lnTo>
                  <a:lnTo>
                    <a:pt x="1247" y="40"/>
                  </a:lnTo>
                  <a:lnTo>
                    <a:pt x="1242" y="38"/>
                  </a:lnTo>
                  <a:lnTo>
                    <a:pt x="1233" y="46"/>
                  </a:lnTo>
                  <a:lnTo>
                    <a:pt x="1233" y="52"/>
                  </a:lnTo>
                  <a:lnTo>
                    <a:pt x="1241" y="58"/>
                  </a:lnTo>
                  <a:lnTo>
                    <a:pt x="1241" y="63"/>
                  </a:lnTo>
                  <a:lnTo>
                    <a:pt x="1244" y="70"/>
                  </a:lnTo>
                  <a:lnTo>
                    <a:pt x="1244" y="87"/>
                  </a:lnTo>
                  <a:lnTo>
                    <a:pt x="1248" y="91"/>
                  </a:lnTo>
                  <a:lnTo>
                    <a:pt x="1259" y="96"/>
                  </a:lnTo>
                  <a:lnTo>
                    <a:pt x="1264" y="96"/>
                  </a:lnTo>
                  <a:lnTo>
                    <a:pt x="1282" y="95"/>
                  </a:lnTo>
                  <a:lnTo>
                    <a:pt x="1283" y="90"/>
                  </a:lnTo>
                  <a:lnTo>
                    <a:pt x="1288" y="90"/>
                  </a:lnTo>
                  <a:lnTo>
                    <a:pt x="1294" y="93"/>
                  </a:lnTo>
                  <a:lnTo>
                    <a:pt x="1294" y="101"/>
                  </a:lnTo>
                  <a:lnTo>
                    <a:pt x="1291" y="111"/>
                  </a:lnTo>
                  <a:lnTo>
                    <a:pt x="1291" y="113"/>
                  </a:lnTo>
                  <a:lnTo>
                    <a:pt x="1289" y="119"/>
                  </a:lnTo>
                  <a:lnTo>
                    <a:pt x="1292" y="125"/>
                  </a:lnTo>
                  <a:lnTo>
                    <a:pt x="1289" y="136"/>
                  </a:lnTo>
                  <a:lnTo>
                    <a:pt x="1291" y="140"/>
                  </a:lnTo>
                  <a:lnTo>
                    <a:pt x="1289" y="143"/>
                  </a:lnTo>
                  <a:lnTo>
                    <a:pt x="1291" y="149"/>
                  </a:lnTo>
                  <a:lnTo>
                    <a:pt x="1292" y="154"/>
                  </a:lnTo>
                  <a:lnTo>
                    <a:pt x="1300" y="149"/>
                  </a:lnTo>
                  <a:lnTo>
                    <a:pt x="1300" y="146"/>
                  </a:lnTo>
                  <a:lnTo>
                    <a:pt x="1308" y="145"/>
                  </a:lnTo>
                  <a:lnTo>
                    <a:pt x="1309" y="140"/>
                  </a:lnTo>
                  <a:lnTo>
                    <a:pt x="1321" y="139"/>
                  </a:lnTo>
                  <a:lnTo>
                    <a:pt x="1321" y="145"/>
                  </a:lnTo>
                  <a:lnTo>
                    <a:pt x="1324" y="145"/>
                  </a:lnTo>
                  <a:lnTo>
                    <a:pt x="1327" y="151"/>
                  </a:lnTo>
                  <a:lnTo>
                    <a:pt x="1330" y="152"/>
                  </a:lnTo>
                  <a:lnTo>
                    <a:pt x="1340" y="152"/>
                  </a:lnTo>
                  <a:lnTo>
                    <a:pt x="1349" y="154"/>
                  </a:lnTo>
                  <a:lnTo>
                    <a:pt x="1352" y="151"/>
                  </a:lnTo>
                  <a:lnTo>
                    <a:pt x="1347" y="143"/>
                  </a:lnTo>
                  <a:lnTo>
                    <a:pt x="1355" y="133"/>
                  </a:lnTo>
                  <a:lnTo>
                    <a:pt x="1362" y="129"/>
                  </a:lnTo>
                  <a:lnTo>
                    <a:pt x="1371" y="129"/>
                  </a:lnTo>
                  <a:lnTo>
                    <a:pt x="1377" y="120"/>
                  </a:lnTo>
                  <a:lnTo>
                    <a:pt x="1376" y="117"/>
                  </a:lnTo>
                  <a:lnTo>
                    <a:pt x="1377" y="113"/>
                  </a:lnTo>
                  <a:lnTo>
                    <a:pt x="1384" y="110"/>
                  </a:lnTo>
                  <a:lnTo>
                    <a:pt x="1400" y="110"/>
                  </a:lnTo>
                  <a:lnTo>
                    <a:pt x="1400" y="104"/>
                  </a:lnTo>
                  <a:lnTo>
                    <a:pt x="1396" y="96"/>
                  </a:lnTo>
                  <a:lnTo>
                    <a:pt x="1400" y="95"/>
                  </a:lnTo>
                  <a:lnTo>
                    <a:pt x="1406" y="101"/>
                  </a:lnTo>
                  <a:lnTo>
                    <a:pt x="1411" y="99"/>
                  </a:lnTo>
                  <a:lnTo>
                    <a:pt x="1409" y="91"/>
                  </a:lnTo>
                  <a:lnTo>
                    <a:pt x="1411" y="88"/>
                  </a:lnTo>
                  <a:lnTo>
                    <a:pt x="1421" y="90"/>
                  </a:lnTo>
                  <a:lnTo>
                    <a:pt x="1434" y="82"/>
                  </a:lnTo>
                  <a:lnTo>
                    <a:pt x="1441" y="84"/>
                  </a:lnTo>
                  <a:lnTo>
                    <a:pt x="1446" y="81"/>
                  </a:lnTo>
                  <a:lnTo>
                    <a:pt x="1450" y="82"/>
                  </a:lnTo>
                  <a:lnTo>
                    <a:pt x="1456" y="81"/>
                  </a:lnTo>
                  <a:lnTo>
                    <a:pt x="1458" y="76"/>
                  </a:lnTo>
                  <a:lnTo>
                    <a:pt x="1464" y="79"/>
                  </a:lnTo>
                  <a:lnTo>
                    <a:pt x="1469" y="78"/>
                  </a:lnTo>
                  <a:lnTo>
                    <a:pt x="1472" y="79"/>
                  </a:lnTo>
                  <a:lnTo>
                    <a:pt x="1478" y="79"/>
                  </a:lnTo>
                  <a:lnTo>
                    <a:pt x="1482" y="85"/>
                  </a:lnTo>
                  <a:lnTo>
                    <a:pt x="1485" y="85"/>
                  </a:lnTo>
                  <a:lnTo>
                    <a:pt x="1491" y="85"/>
                  </a:lnTo>
                  <a:lnTo>
                    <a:pt x="1497" y="91"/>
                  </a:lnTo>
                  <a:lnTo>
                    <a:pt x="1497" y="95"/>
                  </a:lnTo>
                  <a:lnTo>
                    <a:pt x="1503" y="96"/>
                  </a:lnTo>
                  <a:lnTo>
                    <a:pt x="1503" y="96"/>
                  </a:lnTo>
                  <a:lnTo>
                    <a:pt x="1509" y="102"/>
                  </a:lnTo>
                  <a:lnTo>
                    <a:pt x="1511" y="113"/>
                  </a:lnTo>
                  <a:lnTo>
                    <a:pt x="1519" y="123"/>
                  </a:lnTo>
                  <a:lnTo>
                    <a:pt x="1517" y="131"/>
                  </a:lnTo>
                  <a:lnTo>
                    <a:pt x="1513" y="134"/>
                  </a:lnTo>
                  <a:lnTo>
                    <a:pt x="1514" y="149"/>
                  </a:lnTo>
                  <a:lnTo>
                    <a:pt x="1513" y="152"/>
                  </a:lnTo>
                  <a:lnTo>
                    <a:pt x="1516" y="155"/>
                  </a:lnTo>
                  <a:lnTo>
                    <a:pt x="1517" y="180"/>
                  </a:lnTo>
                  <a:lnTo>
                    <a:pt x="1519" y="184"/>
                  </a:lnTo>
                  <a:lnTo>
                    <a:pt x="1516" y="187"/>
                  </a:lnTo>
                  <a:lnTo>
                    <a:pt x="1516" y="195"/>
                  </a:lnTo>
                  <a:lnTo>
                    <a:pt x="1522" y="204"/>
                  </a:lnTo>
                  <a:lnTo>
                    <a:pt x="1528" y="210"/>
                  </a:lnTo>
                  <a:lnTo>
                    <a:pt x="1534" y="204"/>
                  </a:lnTo>
                  <a:lnTo>
                    <a:pt x="1540" y="210"/>
                  </a:lnTo>
                  <a:lnTo>
                    <a:pt x="1541" y="216"/>
                  </a:lnTo>
                  <a:lnTo>
                    <a:pt x="1546" y="219"/>
                  </a:lnTo>
                  <a:lnTo>
                    <a:pt x="1553" y="218"/>
                  </a:lnTo>
                  <a:lnTo>
                    <a:pt x="1558" y="219"/>
                  </a:lnTo>
                  <a:lnTo>
                    <a:pt x="1567" y="224"/>
                  </a:lnTo>
                  <a:lnTo>
                    <a:pt x="1572" y="216"/>
                  </a:lnTo>
                  <a:lnTo>
                    <a:pt x="1581" y="227"/>
                  </a:lnTo>
                  <a:lnTo>
                    <a:pt x="1579" y="228"/>
                  </a:lnTo>
                  <a:lnTo>
                    <a:pt x="1578" y="228"/>
                  </a:lnTo>
                  <a:lnTo>
                    <a:pt x="1573" y="236"/>
                  </a:lnTo>
                  <a:lnTo>
                    <a:pt x="1578" y="240"/>
                  </a:lnTo>
                  <a:lnTo>
                    <a:pt x="1582" y="248"/>
                  </a:lnTo>
                  <a:lnTo>
                    <a:pt x="1591" y="251"/>
                  </a:lnTo>
                  <a:lnTo>
                    <a:pt x="1596" y="257"/>
                  </a:lnTo>
                  <a:lnTo>
                    <a:pt x="1594" y="263"/>
                  </a:lnTo>
                  <a:lnTo>
                    <a:pt x="1616" y="268"/>
                  </a:lnTo>
                  <a:lnTo>
                    <a:pt x="1631" y="268"/>
                  </a:lnTo>
                  <a:lnTo>
                    <a:pt x="1632" y="271"/>
                  </a:lnTo>
                  <a:lnTo>
                    <a:pt x="1640" y="268"/>
                  </a:lnTo>
                  <a:lnTo>
                    <a:pt x="1643" y="271"/>
                  </a:lnTo>
                  <a:lnTo>
                    <a:pt x="1643" y="277"/>
                  </a:lnTo>
                  <a:lnTo>
                    <a:pt x="1646" y="275"/>
                  </a:lnTo>
                  <a:lnTo>
                    <a:pt x="1645" y="268"/>
                  </a:lnTo>
                  <a:lnTo>
                    <a:pt x="1645" y="260"/>
                  </a:lnTo>
                  <a:lnTo>
                    <a:pt x="1648" y="256"/>
                  </a:lnTo>
                  <a:lnTo>
                    <a:pt x="1655" y="253"/>
                  </a:lnTo>
                  <a:lnTo>
                    <a:pt x="1661" y="256"/>
                  </a:lnTo>
                  <a:lnTo>
                    <a:pt x="1664" y="260"/>
                  </a:lnTo>
                  <a:lnTo>
                    <a:pt x="1672" y="262"/>
                  </a:lnTo>
                  <a:lnTo>
                    <a:pt x="1672" y="272"/>
                  </a:lnTo>
                  <a:lnTo>
                    <a:pt x="1675" y="274"/>
                  </a:lnTo>
                  <a:lnTo>
                    <a:pt x="1682" y="286"/>
                  </a:lnTo>
                  <a:lnTo>
                    <a:pt x="1681" y="289"/>
                  </a:lnTo>
                  <a:lnTo>
                    <a:pt x="1687" y="294"/>
                  </a:lnTo>
                  <a:lnTo>
                    <a:pt x="1690" y="306"/>
                  </a:lnTo>
                  <a:lnTo>
                    <a:pt x="1696" y="307"/>
                  </a:lnTo>
                  <a:lnTo>
                    <a:pt x="1701" y="316"/>
                  </a:lnTo>
                  <a:lnTo>
                    <a:pt x="1707" y="319"/>
                  </a:lnTo>
                  <a:lnTo>
                    <a:pt x="1710" y="321"/>
                  </a:lnTo>
                  <a:lnTo>
                    <a:pt x="1730" y="310"/>
                  </a:lnTo>
                  <a:lnTo>
                    <a:pt x="1730" y="315"/>
                  </a:lnTo>
                  <a:lnTo>
                    <a:pt x="1736" y="316"/>
                  </a:lnTo>
                  <a:lnTo>
                    <a:pt x="1737" y="321"/>
                  </a:lnTo>
                  <a:lnTo>
                    <a:pt x="1749" y="332"/>
                  </a:lnTo>
                  <a:lnTo>
                    <a:pt x="1752" y="335"/>
                  </a:lnTo>
                  <a:lnTo>
                    <a:pt x="1761" y="332"/>
                  </a:lnTo>
                  <a:lnTo>
                    <a:pt x="1775" y="339"/>
                  </a:lnTo>
                  <a:lnTo>
                    <a:pt x="1787" y="347"/>
                  </a:lnTo>
                  <a:lnTo>
                    <a:pt x="1787" y="350"/>
                  </a:lnTo>
                  <a:lnTo>
                    <a:pt x="1786" y="351"/>
                  </a:lnTo>
                  <a:lnTo>
                    <a:pt x="1790" y="356"/>
                  </a:lnTo>
                  <a:lnTo>
                    <a:pt x="1786" y="357"/>
                  </a:lnTo>
                  <a:lnTo>
                    <a:pt x="1772" y="359"/>
                  </a:lnTo>
                  <a:lnTo>
                    <a:pt x="1767" y="357"/>
                  </a:lnTo>
                  <a:lnTo>
                    <a:pt x="1755" y="359"/>
                  </a:lnTo>
                  <a:lnTo>
                    <a:pt x="1757" y="367"/>
                  </a:lnTo>
                  <a:lnTo>
                    <a:pt x="1749" y="382"/>
                  </a:lnTo>
                  <a:lnTo>
                    <a:pt x="1745" y="386"/>
                  </a:lnTo>
                  <a:lnTo>
                    <a:pt x="1736" y="385"/>
                  </a:lnTo>
                  <a:lnTo>
                    <a:pt x="1737" y="389"/>
                  </a:lnTo>
                  <a:lnTo>
                    <a:pt x="1742" y="392"/>
                  </a:lnTo>
                  <a:lnTo>
                    <a:pt x="1752" y="389"/>
                  </a:lnTo>
                  <a:lnTo>
                    <a:pt x="1754" y="392"/>
                  </a:lnTo>
                  <a:lnTo>
                    <a:pt x="1751" y="406"/>
                  </a:lnTo>
                  <a:lnTo>
                    <a:pt x="1746" y="408"/>
                  </a:lnTo>
                  <a:lnTo>
                    <a:pt x="1730" y="406"/>
                  </a:lnTo>
                  <a:lnTo>
                    <a:pt x="1725" y="408"/>
                  </a:lnTo>
                  <a:lnTo>
                    <a:pt x="1726" y="411"/>
                  </a:lnTo>
                  <a:lnTo>
                    <a:pt x="1725" y="433"/>
                  </a:lnTo>
                  <a:lnTo>
                    <a:pt x="1730" y="432"/>
                  </a:lnTo>
                  <a:lnTo>
                    <a:pt x="1733" y="436"/>
                  </a:lnTo>
                  <a:lnTo>
                    <a:pt x="1742" y="438"/>
                  </a:lnTo>
                  <a:lnTo>
                    <a:pt x="1746" y="436"/>
                  </a:lnTo>
                  <a:lnTo>
                    <a:pt x="1749" y="440"/>
                  </a:lnTo>
                  <a:lnTo>
                    <a:pt x="1746" y="444"/>
                  </a:lnTo>
                  <a:lnTo>
                    <a:pt x="1745" y="456"/>
                  </a:lnTo>
                  <a:lnTo>
                    <a:pt x="1743" y="458"/>
                  </a:lnTo>
                  <a:lnTo>
                    <a:pt x="1743" y="465"/>
                  </a:lnTo>
                  <a:lnTo>
                    <a:pt x="1736" y="473"/>
                  </a:lnTo>
                  <a:lnTo>
                    <a:pt x="1739" y="476"/>
                  </a:lnTo>
                  <a:lnTo>
                    <a:pt x="1740" y="484"/>
                  </a:lnTo>
                  <a:lnTo>
                    <a:pt x="1743" y="485"/>
                  </a:lnTo>
                  <a:lnTo>
                    <a:pt x="1745" y="493"/>
                  </a:lnTo>
                  <a:lnTo>
                    <a:pt x="1749" y="499"/>
                  </a:lnTo>
                  <a:lnTo>
                    <a:pt x="1749" y="508"/>
                  </a:lnTo>
                  <a:lnTo>
                    <a:pt x="1745" y="511"/>
                  </a:lnTo>
                  <a:lnTo>
                    <a:pt x="1733" y="514"/>
                  </a:lnTo>
                  <a:lnTo>
                    <a:pt x="1731" y="519"/>
                  </a:lnTo>
                  <a:lnTo>
                    <a:pt x="1733" y="531"/>
                  </a:lnTo>
                  <a:lnTo>
                    <a:pt x="1728" y="534"/>
                  </a:lnTo>
                  <a:lnTo>
                    <a:pt x="1733" y="547"/>
                  </a:lnTo>
                  <a:lnTo>
                    <a:pt x="1730" y="549"/>
                  </a:lnTo>
                  <a:lnTo>
                    <a:pt x="1720" y="540"/>
                  </a:lnTo>
                  <a:lnTo>
                    <a:pt x="1719" y="531"/>
                  </a:lnTo>
                  <a:lnTo>
                    <a:pt x="1714" y="532"/>
                  </a:lnTo>
                  <a:lnTo>
                    <a:pt x="1707" y="538"/>
                  </a:lnTo>
                  <a:lnTo>
                    <a:pt x="1702" y="541"/>
                  </a:lnTo>
                  <a:lnTo>
                    <a:pt x="1701" y="550"/>
                  </a:lnTo>
                  <a:lnTo>
                    <a:pt x="1702" y="553"/>
                  </a:lnTo>
                  <a:lnTo>
                    <a:pt x="1704" y="566"/>
                  </a:lnTo>
                  <a:lnTo>
                    <a:pt x="1701" y="572"/>
                  </a:lnTo>
                  <a:lnTo>
                    <a:pt x="1710" y="578"/>
                  </a:lnTo>
                  <a:lnTo>
                    <a:pt x="1708" y="585"/>
                  </a:lnTo>
                  <a:lnTo>
                    <a:pt x="1705" y="593"/>
                  </a:lnTo>
                  <a:lnTo>
                    <a:pt x="1702" y="591"/>
                  </a:lnTo>
                  <a:lnTo>
                    <a:pt x="1701" y="591"/>
                  </a:lnTo>
                  <a:lnTo>
                    <a:pt x="1695" y="596"/>
                  </a:lnTo>
                  <a:lnTo>
                    <a:pt x="1687" y="611"/>
                  </a:lnTo>
                  <a:lnTo>
                    <a:pt x="1682" y="617"/>
                  </a:lnTo>
                  <a:lnTo>
                    <a:pt x="1675" y="625"/>
                  </a:lnTo>
                  <a:lnTo>
                    <a:pt x="1669" y="625"/>
                  </a:lnTo>
                  <a:lnTo>
                    <a:pt x="1663" y="633"/>
                  </a:lnTo>
                  <a:lnTo>
                    <a:pt x="1669" y="637"/>
                  </a:lnTo>
                  <a:lnTo>
                    <a:pt x="1670" y="642"/>
                  </a:lnTo>
                  <a:lnTo>
                    <a:pt x="1667" y="645"/>
                  </a:lnTo>
                  <a:lnTo>
                    <a:pt x="1654" y="642"/>
                  </a:lnTo>
                  <a:lnTo>
                    <a:pt x="1648" y="646"/>
                  </a:lnTo>
                  <a:lnTo>
                    <a:pt x="1640" y="652"/>
                  </a:lnTo>
                  <a:lnTo>
                    <a:pt x="1629" y="654"/>
                  </a:lnTo>
                  <a:lnTo>
                    <a:pt x="1626" y="657"/>
                  </a:lnTo>
                  <a:lnTo>
                    <a:pt x="1626" y="663"/>
                  </a:lnTo>
                  <a:lnTo>
                    <a:pt x="1620" y="669"/>
                  </a:lnTo>
                  <a:lnTo>
                    <a:pt x="1620" y="672"/>
                  </a:lnTo>
                  <a:lnTo>
                    <a:pt x="1610" y="677"/>
                  </a:lnTo>
                  <a:lnTo>
                    <a:pt x="1604" y="683"/>
                  </a:lnTo>
                  <a:lnTo>
                    <a:pt x="1604" y="684"/>
                  </a:lnTo>
                  <a:lnTo>
                    <a:pt x="1610" y="689"/>
                  </a:lnTo>
                  <a:lnTo>
                    <a:pt x="1611" y="702"/>
                  </a:lnTo>
                  <a:lnTo>
                    <a:pt x="1616" y="705"/>
                  </a:lnTo>
                  <a:lnTo>
                    <a:pt x="1622" y="698"/>
                  </a:lnTo>
                  <a:lnTo>
                    <a:pt x="1625" y="699"/>
                  </a:lnTo>
                  <a:lnTo>
                    <a:pt x="1622" y="707"/>
                  </a:lnTo>
                  <a:lnTo>
                    <a:pt x="1617" y="707"/>
                  </a:lnTo>
                  <a:lnTo>
                    <a:pt x="1611" y="715"/>
                  </a:lnTo>
                  <a:lnTo>
                    <a:pt x="1605" y="718"/>
                  </a:lnTo>
                  <a:lnTo>
                    <a:pt x="1598" y="718"/>
                  </a:lnTo>
                  <a:lnTo>
                    <a:pt x="1591" y="716"/>
                  </a:lnTo>
                  <a:lnTo>
                    <a:pt x="1591" y="719"/>
                  </a:lnTo>
                  <a:lnTo>
                    <a:pt x="1588" y="724"/>
                  </a:lnTo>
                  <a:lnTo>
                    <a:pt x="1573" y="728"/>
                  </a:lnTo>
                  <a:lnTo>
                    <a:pt x="1570" y="727"/>
                  </a:lnTo>
                  <a:lnTo>
                    <a:pt x="1560" y="734"/>
                  </a:lnTo>
                  <a:lnTo>
                    <a:pt x="1549" y="736"/>
                  </a:lnTo>
                  <a:lnTo>
                    <a:pt x="1546" y="733"/>
                  </a:lnTo>
                  <a:lnTo>
                    <a:pt x="1540" y="736"/>
                  </a:lnTo>
                  <a:lnTo>
                    <a:pt x="1535" y="742"/>
                  </a:lnTo>
                  <a:lnTo>
                    <a:pt x="1537" y="747"/>
                  </a:lnTo>
                  <a:lnTo>
                    <a:pt x="1534" y="754"/>
                  </a:lnTo>
                  <a:lnTo>
                    <a:pt x="1520" y="754"/>
                  </a:lnTo>
                  <a:lnTo>
                    <a:pt x="1513" y="747"/>
                  </a:lnTo>
                  <a:lnTo>
                    <a:pt x="1505" y="736"/>
                  </a:lnTo>
                  <a:lnTo>
                    <a:pt x="1499" y="734"/>
                  </a:lnTo>
                  <a:lnTo>
                    <a:pt x="1497" y="737"/>
                  </a:lnTo>
                  <a:lnTo>
                    <a:pt x="1491" y="745"/>
                  </a:lnTo>
                  <a:lnTo>
                    <a:pt x="1488" y="751"/>
                  </a:lnTo>
                  <a:lnTo>
                    <a:pt x="1494" y="759"/>
                  </a:lnTo>
                  <a:lnTo>
                    <a:pt x="1497" y="760"/>
                  </a:lnTo>
                  <a:lnTo>
                    <a:pt x="1503" y="772"/>
                  </a:lnTo>
                  <a:lnTo>
                    <a:pt x="1503" y="778"/>
                  </a:lnTo>
                  <a:lnTo>
                    <a:pt x="1506" y="785"/>
                  </a:lnTo>
                  <a:lnTo>
                    <a:pt x="1502" y="786"/>
                  </a:lnTo>
                  <a:lnTo>
                    <a:pt x="1494" y="792"/>
                  </a:lnTo>
                  <a:lnTo>
                    <a:pt x="1488" y="788"/>
                  </a:lnTo>
                  <a:lnTo>
                    <a:pt x="1473" y="783"/>
                  </a:lnTo>
                  <a:lnTo>
                    <a:pt x="1475" y="780"/>
                  </a:lnTo>
                  <a:lnTo>
                    <a:pt x="1465" y="771"/>
                  </a:lnTo>
                  <a:lnTo>
                    <a:pt x="1441" y="768"/>
                  </a:lnTo>
                  <a:lnTo>
                    <a:pt x="1437" y="759"/>
                  </a:lnTo>
                  <a:lnTo>
                    <a:pt x="1432" y="756"/>
                  </a:lnTo>
                  <a:lnTo>
                    <a:pt x="1418" y="757"/>
                  </a:lnTo>
                  <a:lnTo>
                    <a:pt x="1417" y="759"/>
                  </a:lnTo>
                  <a:lnTo>
                    <a:pt x="1418" y="760"/>
                  </a:lnTo>
                  <a:lnTo>
                    <a:pt x="1418" y="781"/>
                  </a:lnTo>
                  <a:lnTo>
                    <a:pt x="1415" y="785"/>
                  </a:lnTo>
                  <a:lnTo>
                    <a:pt x="1408" y="786"/>
                  </a:lnTo>
                  <a:lnTo>
                    <a:pt x="1403" y="795"/>
                  </a:lnTo>
                  <a:lnTo>
                    <a:pt x="1405" y="798"/>
                  </a:lnTo>
                  <a:lnTo>
                    <a:pt x="1399" y="810"/>
                  </a:lnTo>
                  <a:lnTo>
                    <a:pt x="1396" y="813"/>
                  </a:lnTo>
                  <a:lnTo>
                    <a:pt x="1403" y="818"/>
                  </a:lnTo>
                  <a:lnTo>
                    <a:pt x="1400" y="821"/>
                  </a:lnTo>
                  <a:lnTo>
                    <a:pt x="1406" y="824"/>
                  </a:lnTo>
                  <a:lnTo>
                    <a:pt x="1412" y="821"/>
                  </a:lnTo>
                  <a:lnTo>
                    <a:pt x="1409" y="836"/>
                  </a:lnTo>
                  <a:lnTo>
                    <a:pt x="1409" y="842"/>
                  </a:lnTo>
                  <a:lnTo>
                    <a:pt x="1403" y="847"/>
                  </a:lnTo>
                  <a:lnTo>
                    <a:pt x="1397" y="856"/>
                  </a:lnTo>
                  <a:lnTo>
                    <a:pt x="1397" y="860"/>
                  </a:lnTo>
                  <a:lnTo>
                    <a:pt x="1394" y="862"/>
                  </a:lnTo>
                  <a:lnTo>
                    <a:pt x="1391" y="873"/>
                  </a:lnTo>
                  <a:lnTo>
                    <a:pt x="1387" y="879"/>
                  </a:lnTo>
                  <a:lnTo>
                    <a:pt x="1388" y="900"/>
                  </a:lnTo>
                  <a:lnTo>
                    <a:pt x="1387" y="906"/>
                  </a:lnTo>
                  <a:lnTo>
                    <a:pt x="1382" y="909"/>
                  </a:lnTo>
                  <a:lnTo>
                    <a:pt x="1377" y="917"/>
                  </a:lnTo>
                  <a:lnTo>
                    <a:pt x="1371" y="921"/>
                  </a:lnTo>
                  <a:lnTo>
                    <a:pt x="1379" y="923"/>
                  </a:lnTo>
                  <a:lnTo>
                    <a:pt x="1377" y="930"/>
                  </a:lnTo>
                  <a:lnTo>
                    <a:pt x="1385" y="935"/>
                  </a:lnTo>
                  <a:lnTo>
                    <a:pt x="1376" y="943"/>
                  </a:lnTo>
                  <a:lnTo>
                    <a:pt x="1370" y="949"/>
                  </a:lnTo>
                  <a:lnTo>
                    <a:pt x="1362" y="949"/>
                  </a:lnTo>
                  <a:lnTo>
                    <a:pt x="1365" y="955"/>
                  </a:lnTo>
                  <a:lnTo>
                    <a:pt x="1365" y="962"/>
                  </a:lnTo>
                  <a:lnTo>
                    <a:pt x="1361" y="970"/>
                  </a:lnTo>
                  <a:lnTo>
                    <a:pt x="1350" y="971"/>
                  </a:lnTo>
                  <a:lnTo>
                    <a:pt x="1350" y="976"/>
                  </a:lnTo>
                  <a:lnTo>
                    <a:pt x="1346" y="987"/>
                  </a:lnTo>
                  <a:lnTo>
                    <a:pt x="1340" y="990"/>
                  </a:lnTo>
                  <a:lnTo>
                    <a:pt x="1327" y="1009"/>
                  </a:lnTo>
                  <a:lnTo>
                    <a:pt x="1333" y="1009"/>
                  </a:lnTo>
                  <a:lnTo>
                    <a:pt x="1333" y="1016"/>
                  </a:lnTo>
                  <a:lnTo>
                    <a:pt x="1327" y="1019"/>
                  </a:lnTo>
                  <a:lnTo>
                    <a:pt x="1329" y="1023"/>
                  </a:lnTo>
                  <a:lnTo>
                    <a:pt x="1324" y="1026"/>
                  </a:lnTo>
                  <a:lnTo>
                    <a:pt x="1326" y="1032"/>
                  </a:lnTo>
                  <a:lnTo>
                    <a:pt x="1321" y="1037"/>
                  </a:lnTo>
                  <a:lnTo>
                    <a:pt x="1324" y="1046"/>
                  </a:lnTo>
                  <a:lnTo>
                    <a:pt x="1323" y="1058"/>
                  </a:lnTo>
                  <a:lnTo>
                    <a:pt x="1324" y="1063"/>
                  </a:lnTo>
                  <a:lnTo>
                    <a:pt x="1315" y="1069"/>
                  </a:lnTo>
                  <a:lnTo>
                    <a:pt x="1312" y="1075"/>
                  </a:lnTo>
                  <a:lnTo>
                    <a:pt x="1312" y="1076"/>
                  </a:lnTo>
                  <a:lnTo>
                    <a:pt x="1318" y="1082"/>
                  </a:lnTo>
                  <a:lnTo>
                    <a:pt x="1317" y="1093"/>
                  </a:lnTo>
                  <a:lnTo>
                    <a:pt x="1312" y="1102"/>
                  </a:lnTo>
                  <a:lnTo>
                    <a:pt x="1308" y="1101"/>
                  </a:lnTo>
                  <a:lnTo>
                    <a:pt x="1302" y="1105"/>
                  </a:lnTo>
                  <a:lnTo>
                    <a:pt x="1292" y="1091"/>
                  </a:lnTo>
                  <a:lnTo>
                    <a:pt x="1288" y="1098"/>
                  </a:lnTo>
                  <a:lnTo>
                    <a:pt x="1282" y="1101"/>
                  </a:lnTo>
                  <a:lnTo>
                    <a:pt x="1276" y="1107"/>
                  </a:lnTo>
                  <a:lnTo>
                    <a:pt x="1262" y="1131"/>
                  </a:lnTo>
                  <a:lnTo>
                    <a:pt x="1264" y="1134"/>
                  </a:lnTo>
                  <a:lnTo>
                    <a:pt x="1259" y="1140"/>
                  </a:lnTo>
                  <a:lnTo>
                    <a:pt x="1261" y="1143"/>
                  </a:lnTo>
                  <a:lnTo>
                    <a:pt x="1267" y="1146"/>
                  </a:lnTo>
                  <a:lnTo>
                    <a:pt x="1265" y="1154"/>
                  </a:lnTo>
                  <a:lnTo>
                    <a:pt x="1262" y="1160"/>
                  </a:lnTo>
                  <a:lnTo>
                    <a:pt x="1258" y="1155"/>
                  </a:lnTo>
                  <a:lnTo>
                    <a:pt x="1248" y="1154"/>
                  </a:lnTo>
                  <a:lnTo>
                    <a:pt x="1244" y="1155"/>
                  </a:lnTo>
                  <a:lnTo>
                    <a:pt x="1245" y="1149"/>
                  </a:lnTo>
                  <a:lnTo>
                    <a:pt x="1235" y="1148"/>
                  </a:lnTo>
                  <a:lnTo>
                    <a:pt x="1229" y="1155"/>
                  </a:lnTo>
                  <a:lnTo>
                    <a:pt x="1227" y="1161"/>
                  </a:lnTo>
                  <a:lnTo>
                    <a:pt x="1227" y="1166"/>
                  </a:lnTo>
                  <a:lnTo>
                    <a:pt x="1224" y="1171"/>
                  </a:lnTo>
                  <a:lnTo>
                    <a:pt x="1226" y="1177"/>
                  </a:lnTo>
                  <a:lnTo>
                    <a:pt x="1217" y="1180"/>
                  </a:lnTo>
                  <a:lnTo>
                    <a:pt x="1211" y="1184"/>
                  </a:lnTo>
                  <a:lnTo>
                    <a:pt x="1206" y="1181"/>
                  </a:lnTo>
                  <a:lnTo>
                    <a:pt x="1206" y="1174"/>
                  </a:lnTo>
                  <a:lnTo>
                    <a:pt x="1200" y="1171"/>
                  </a:lnTo>
                  <a:lnTo>
                    <a:pt x="1197" y="1171"/>
                  </a:lnTo>
                  <a:lnTo>
                    <a:pt x="1191" y="1175"/>
                  </a:lnTo>
                  <a:lnTo>
                    <a:pt x="1186" y="1172"/>
                  </a:lnTo>
                  <a:lnTo>
                    <a:pt x="1185" y="1171"/>
                  </a:lnTo>
                  <a:lnTo>
                    <a:pt x="1194" y="1158"/>
                  </a:lnTo>
                  <a:lnTo>
                    <a:pt x="1203" y="1154"/>
                  </a:lnTo>
                  <a:lnTo>
                    <a:pt x="1206" y="1149"/>
                  </a:lnTo>
                  <a:lnTo>
                    <a:pt x="1206" y="1145"/>
                  </a:lnTo>
                  <a:lnTo>
                    <a:pt x="1200" y="1146"/>
                  </a:lnTo>
                  <a:lnTo>
                    <a:pt x="1182" y="1140"/>
                  </a:lnTo>
                  <a:lnTo>
                    <a:pt x="1182" y="1146"/>
                  </a:lnTo>
                  <a:lnTo>
                    <a:pt x="1171" y="1152"/>
                  </a:lnTo>
                  <a:lnTo>
                    <a:pt x="1168" y="1149"/>
                  </a:lnTo>
                  <a:lnTo>
                    <a:pt x="1156" y="1143"/>
                  </a:lnTo>
                  <a:lnTo>
                    <a:pt x="1150" y="1142"/>
                  </a:lnTo>
                  <a:lnTo>
                    <a:pt x="1141" y="1146"/>
                  </a:lnTo>
                  <a:lnTo>
                    <a:pt x="1141" y="1140"/>
                  </a:lnTo>
                  <a:lnTo>
                    <a:pt x="1138" y="1145"/>
                  </a:lnTo>
                  <a:lnTo>
                    <a:pt x="1130" y="1145"/>
                  </a:lnTo>
                  <a:lnTo>
                    <a:pt x="1130" y="1143"/>
                  </a:lnTo>
                  <a:lnTo>
                    <a:pt x="1121" y="1145"/>
                  </a:lnTo>
                  <a:lnTo>
                    <a:pt x="1115" y="1151"/>
                  </a:lnTo>
                  <a:lnTo>
                    <a:pt x="1100" y="1154"/>
                  </a:lnTo>
                  <a:lnTo>
                    <a:pt x="1092" y="1146"/>
                  </a:lnTo>
                  <a:lnTo>
                    <a:pt x="1080" y="1152"/>
                  </a:lnTo>
                  <a:lnTo>
                    <a:pt x="1074" y="1149"/>
                  </a:lnTo>
                  <a:lnTo>
                    <a:pt x="1069" y="1149"/>
                  </a:lnTo>
                  <a:lnTo>
                    <a:pt x="1069" y="1155"/>
                  </a:lnTo>
                  <a:lnTo>
                    <a:pt x="1066" y="1164"/>
                  </a:lnTo>
                  <a:lnTo>
                    <a:pt x="1063" y="1167"/>
                  </a:lnTo>
                  <a:lnTo>
                    <a:pt x="1053" y="1163"/>
                  </a:lnTo>
                  <a:lnTo>
                    <a:pt x="1045" y="1166"/>
                  </a:lnTo>
                  <a:lnTo>
                    <a:pt x="1033" y="1166"/>
                  </a:lnTo>
                  <a:lnTo>
                    <a:pt x="1025" y="1177"/>
                  </a:lnTo>
                  <a:lnTo>
                    <a:pt x="1024" y="1177"/>
                  </a:lnTo>
                  <a:lnTo>
                    <a:pt x="1021" y="1167"/>
                  </a:lnTo>
                  <a:lnTo>
                    <a:pt x="1025" y="1163"/>
                  </a:lnTo>
                  <a:lnTo>
                    <a:pt x="1033" y="1161"/>
                  </a:lnTo>
                  <a:lnTo>
                    <a:pt x="1033" y="1155"/>
                  </a:lnTo>
                  <a:lnTo>
                    <a:pt x="1031" y="1154"/>
                  </a:lnTo>
                  <a:lnTo>
                    <a:pt x="1021" y="1155"/>
                  </a:lnTo>
                  <a:lnTo>
                    <a:pt x="1019" y="1154"/>
                  </a:lnTo>
                  <a:lnTo>
                    <a:pt x="1006" y="1157"/>
                  </a:lnTo>
                  <a:lnTo>
                    <a:pt x="995" y="1161"/>
                  </a:lnTo>
                  <a:lnTo>
                    <a:pt x="981" y="1167"/>
                  </a:lnTo>
                  <a:lnTo>
                    <a:pt x="983" y="1183"/>
                  </a:lnTo>
                  <a:lnTo>
                    <a:pt x="990" y="1189"/>
                  </a:lnTo>
                  <a:lnTo>
                    <a:pt x="986" y="1193"/>
                  </a:lnTo>
                  <a:lnTo>
                    <a:pt x="978" y="1192"/>
                  </a:lnTo>
                  <a:lnTo>
                    <a:pt x="977" y="1201"/>
                  </a:lnTo>
                  <a:lnTo>
                    <a:pt x="972" y="1202"/>
                  </a:lnTo>
                  <a:lnTo>
                    <a:pt x="965" y="1209"/>
                  </a:lnTo>
                  <a:lnTo>
                    <a:pt x="965" y="1212"/>
                  </a:lnTo>
                  <a:lnTo>
                    <a:pt x="960" y="1218"/>
                  </a:lnTo>
                  <a:lnTo>
                    <a:pt x="946" y="1221"/>
                  </a:lnTo>
                  <a:lnTo>
                    <a:pt x="942" y="1218"/>
                  </a:lnTo>
                  <a:lnTo>
                    <a:pt x="925" y="1216"/>
                  </a:lnTo>
                  <a:lnTo>
                    <a:pt x="919" y="1212"/>
                  </a:lnTo>
                  <a:lnTo>
                    <a:pt x="915" y="1219"/>
                  </a:lnTo>
                  <a:lnTo>
                    <a:pt x="915" y="1222"/>
                  </a:lnTo>
                  <a:lnTo>
                    <a:pt x="912" y="1222"/>
                  </a:lnTo>
                  <a:lnTo>
                    <a:pt x="906" y="1218"/>
                  </a:lnTo>
                  <a:lnTo>
                    <a:pt x="896" y="1225"/>
                  </a:lnTo>
                  <a:lnTo>
                    <a:pt x="892" y="1219"/>
                  </a:lnTo>
                  <a:lnTo>
                    <a:pt x="881" y="1212"/>
                  </a:lnTo>
                  <a:lnTo>
                    <a:pt x="881" y="1218"/>
                  </a:lnTo>
                  <a:lnTo>
                    <a:pt x="871" y="1218"/>
                  </a:lnTo>
                  <a:lnTo>
                    <a:pt x="868" y="1209"/>
                  </a:lnTo>
                  <a:lnTo>
                    <a:pt x="862" y="1210"/>
                  </a:lnTo>
                  <a:lnTo>
                    <a:pt x="858" y="1207"/>
                  </a:lnTo>
                  <a:lnTo>
                    <a:pt x="855" y="1212"/>
                  </a:lnTo>
                  <a:lnTo>
                    <a:pt x="851" y="1215"/>
                  </a:lnTo>
                  <a:lnTo>
                    <a:pt x="846" y="1216"/>
                  </a:lnTo>
                  <a:lnTo>
                    <a:pt x="846" y="1216"/>
                  </a:lnTo>
                  <a:lnTo>
                    <a:pt x="848" y="1219"/>
                  </a:lnTo>
                  <a:lnTo>
                    <a:pt x="845" y="1218"/>
                  </a:lnTo>
                  <a:lnTo>
                    <a:pt x="845" y="1215"/>
                  </a:lnTo>
                  <a:lnTo>
                    <a:pt x="837" y="1216"/>
                  </a:lnTo>
                  <a:lnTo>
                    <a:pt x="831" y="1221"/>
                  </a:lnTo>
                  <a:lnTo>
                    <a:pt x="825" y="1221"/>
                  </a:lnTo>
                  <a:lnTo>
                    <a:pt x="821" y="1227"/>
                  </a:lnTo>
                  <a:lnTo>
                    <a:pt x="824" y="1231"/>
                  </a:lnTo>
                  <a:lnTo>
                    <a:pt x="801" y="1227"/>
                  </a:lnTo>
                  <a:lnTo>
                    <a:pt x="795" y="1230"/>
                  </a:lnTo>
                  <a:lnTo>
                    <a:pt x="796" y="1231"/>
                  </a:lnTo>
                  <a:lnTo>
                    <a:pt x="796" y="1231"/>
                  </a:lnTo>
                  <a:lnTo>
                    <a:pt x="802" y="1231"/>
                  </a:lnTo>
                  <a:lnTo>
                    <a:pt x="808" y="1233"/>
                  </a:lnTo>
                  <a:lnTo>
                    <a:pt x="805" y="1237"/>
                  </a:lnTo>
                  <a:lnTo>
                    <a:pt x="808" y="1243"/>
                  </a:lnTo>
                  <a:lnTo>
                    <a:pt x="814" y="1237"/>
                  </a:lnTo>
                  <a:lnTo>
                    <a:pt x="814" y="1243"/>
                  </a:lnTo>
                  <a:lnTo>
                    <a:pt x="805" y="1247"/>
                  </a:lnTo>
                  <a:lnTo>
                    <a:pt x="805" y="1250"/>
                  </a:lnTo>
                  <a:lnTo>
                    <a:pt x="824" y="1253"/>
                  </a:lnTo>
                  <a:lnTo>
                    <a:pt x="824" y="1256"/>
                  </a:lnTo>
                  <a:lnTo>
                    <a:pt x="828" y="1262"/>
                  </a:lnTo>
                  <a:lnTo>
                    <a:pt x="833" y="1262"/>
                  </a:lnTo>
                  <a:lnTo>
                    <a:pt x="834" y="1268"/>
                  </a:lnTo>
                  <a:lnTo>
                    <a:pt x="840" y="1277"/>
                  </a:lnTo>
                  <a:lnTo>
                    <a:pt x="836" y="1280"/>
                  </a:lnTo>
                  <a:lnTo>
                    <a:pt x="839" y="1285"/>
                  </a:lnTo>
                  <a:lnTo>
                    <a:pt x="830" y="1300"/>
                  </a:lnTo>
                  <a:lnTo>
                    <a:pt x="839" y="1304"/>
                  </a:lnTo>
                  <a:lnTo>
                    <a:pt x="842" y="1312"/>
                  </a:lnTo>
                  <a:lnTo>
                    <a:pt x="849" y="1319"/>
                  </a:lnTo>
                  <a:lnTo>
                    <a:pt x="855" y="1329"/>
                  </a:lnTo>
                  <a:lnTo>
                    <a:pt x="854" y="1332"/>
                  </a:lnTo>
                  <a:lnTo>
                    <a:pt x="860" y="1336"/>
                  </a:lnTo>
                  <a:lnTo>
                    <a:pt x="863" y="1341"/>
                  </a:lnTo>
                  <a:lnTo>
                    <a:pt x="868" y="1344"/>
                  </a:lnTo>
                  <a:lnTo>
                    <a:pt x="878" y="1345"/>
                  </a:lnTo>
                  <a:lnTo>
                    <a:pt x="881" y="1351"/>
                  </a:lnTo>
                  <a:lnTo>
                    <a:pt x="893" y="1353"/>
                  </a:lnTo>
                  <a:lnTo>
                    <a:pt x="893" y="1356"/>
                  </a:lnTo>
                  <a:lnTo>
                    <a:pt x="898" y="1362"/>
                  </a:lnTo>
                  <a:lnTo>
                    <a:pt x="887" y="1368"/>
                  </a:lnTo>
                  <a:lnTo>
                    <a:pt x="886" y="1377"/>
                  </a:lnTo>
                  <a:lnTo>
                    <a:pt x="881" y="1382"/>
                  </a:lnTo>
                  <a:lnTo>
                    <a:pt x="881" y="1395"/>
                  </a:lnTo>
                  <a:lnTo>
                    <a:pt x="886" y="1397"/>
                  </a:lnTo>
                  <a:lnTo>
                    <a:pt x="886" y="1403"/>
                  </a:lnTo>
                  <a:lnTo>
                    <a:pt x="887" y="1406"/>
                  </a:lnTo>
                  <a:lnTo>
                    <a:pt x="893" y="1408"/>
                  </a:lnTo>
                  <a:lnTo>
                    <a:pt x="896" y="1408"/>
                  </a:lnTo>
                  <a:lnTo>
                    <a:pt x="898" y="1411"/>
                  </a:lnTo>
                  <a:lnTo>
                    <a:pt x="896" y="1420"/>
                  </a:lnTo>
                  <a:lnTo>
                    <a:pt x="901" y="1427"/>
                  </a:lnTo>
                  <a:lnTo>
                    <a:pt x="902" y="1426"/>
                  </a:lnTo>
                  <a:lnTo>
                    <a:pt x="910" y="1435"/>
                  </a:lnTo>
                  <a:lnTo>
                    <a:pt x="915" y="1441"/>
                  </a:lnTo>
                  <a:lnTo>
                    <a:pt x="913" y="1444"/>
                  </a:lnTo>
                  <a:lnTo>
                    <a:pt x="918" y="1447"/>
                  </a:lnTo>
                  <a:lnTo>
                    <a:pt x="902" y="1458"/>
                  </a:lnTo>
                  <a:lnTo>
                    <a:pt x="915" y="1467"/>
                  </a:lnTo>
                  <a:lnTo>
                    <a:pt x="927" y="1478"/>
                  </a:lnTo>
                  <a:lnTo>
                    <a:pt x="919" y="1482"/>
                  </a:lnTo>
                  <a:lnTo>
                    <a:pt x="919" y="1491"/>
                  </a:lnTo>
                  <a:lnTo>
                    <a:pt x="913" y="1494"/>
                  </a:lnTo>
                  <a:lnTo>
                    <a:pt x="915" y="1499"/>
                  </a:lnTo>
                  <a:lnTo>
                    <a:pt x="922" y="1496"/>
                  </a:lnTo>
                  <a:lnTo>
                    <a:pt x="933" y="1500"/>
                  </a:lnTo>
                  <a:lnTo>
                    <a:pt x="931" y="1503"/>
                  </a:lnTo>
                  <a:lnTo>
                    <a:pt x="937" y="1511"/>
                  </a:lnTo>
                  <a:lnTo>
                    <a:pt x="930" y="1523"/>
                  </a:lnTo>
                  <a:lnTo>
                    <a:pt x="933" y="1526"/>
                  </a:lnTo>
                  <a:lnTo>
                    <a:pt x="937" y="1537"/>
                  </a:lnTo>
                  <a:lnTo>
                    <a:pt x="930" y="1544"/>
                  </a:lnTo>
                  <a:lnTo>
                    <a:pt x="933" y="1549"/>
                  </a:lnTo>
                  <a:lnTo>
                    <a:pt x="933" y="1557"/>
                  </a:lnTo>
                  <a:lnTo>
                    <a:pt x="939" y="1557"/>
                  </a:lnTo>
                  <a:lnTo>
                    <a:pt x="937" y="1566"/>
                  </a:lnTo>
                  <a:lnTo>
                    <a:pt x="940" y="1572"/>
                  </a:lnTo>
                  <a:lnTo>
                    <a:pt x="940" y="1579"/>
                  </a:lnTo>
                  <a:lnTo>
                    <a:pt x="936" y="1585"/>
                  </a:lnTo>
                  <a:lnTo>
                    <a:pt x="930" y="1581"/>
                  </a:lnTo>
                  <a:lnTo>
                    <a:pt x="918" y="1585"/>
                  </a:lnTo>
                  <a:lnTo>
                    <a:pt x="921" y="1590"/>
                  </a:lnTo>
                  <a:lnTo>
                    <a:pt x="916" y="1598"/>
                  </a:lnTo>
                  <a:lnTo>
                    <a:pt x="922" y="1601"/>
                  </a:lnTo>
                  <a:lnTo>
                    <a:pt x="927" y="1607"/>
                  </a:lnTo>
                  <a:lnTo>
                    <a:pt x="927" y="1614"/>
                  </a:lnTo>
                  <a:lnTo>
                    <a:pt x="922" y="1622"/>
                  </a:lnTo>
                  <a:lnTo>
                    <a:pt x="930" y="1623"/>
                  </a:lnTo>
                  <a:lnTo>
                    <a:pt x="930" y="1636"/>
                  </a:lnTo>
                  <a:lnTo>
                    <a:pt x="934" y="1642"/>
                  </a:lnTo>
                  <a:lnTo>
                    <a:pt x="931" y="1645"/>
                  </a:lnTo>
                  <a:lnTo>
                    <a:pt x="928" y="1652"/>
                  </a:lnTo>
                  <a:lnTo>
                    <a:pt x="918" y="1657"/>
                  </a:lnTo>
                  <a:lnTo>
                    <a:pt x="919" y="1660"/>
                  </a:lnTo>
                  <a:lnTo>
                    <a:pt x="915" y="1669"/>
                  </a:lnTo>
                  <a:lnTo>
                    <a:pt x="916" y="1675"/>
                  </a:lnTo>
                  <a:lnTo>
                    <a:pt x="921" y="1680"/>
                  </a:lnTo>
                  <a:lnTo>
                    <a:pt x="916" y="1683"/>
                  </a:lnTo>
                  <a:lnTo>
                    <a:pt x="918" y="1686"/>
                  </a:lnTo>
                  <a:lnTo>
                    <a:pt x="925" y="1690"/>
                  </a:lnTo>
                  <a:lnTo>
                    <a:pt x="928" y="1684"/>
                  </a:lnTo>
                  <a:lnTo>
                    <a:pt x="930" y="1677"/>
                  </a:lnTo>
                  <a:lnTo>
                    <a:pt x="931" y="1672"/>
                  </a:lnTo>
                  <a:lnTo>
                    <a:pt x="940" y="1677"/>
                  </a:lnTo>
                  <a:lnTo>
                    <a:pt x="946" y="1683"/>
                  </a:lnTo>
                  <a:lnTo>
                    <a:pt x="951" y="1684"/>
                  </a:lnTo>
                  <a:lnTo>
                    <a:pt x="954" y="1690"/>
                  </a:lnTo>
                  <a:lnTo>
                    <a:pt x="963" y="1690"/>
                  </a:lnTo>
                  <a:lnTo>
                    <a:pt x="969" y="1696"/>
                  </a:lnTo>
                  <a:lnTo>
                    <a:pt x="965" y="1704"/>
                  </a:lnTo>
                  <a:lnTo>
                    <a:pt x="956" y="1716"/>
                  </a:lnTo>
                  <a:lnTo>
                    <a:pt x="948" y="1719"/>
                  </a:lnTo>
                  <a:lnTo>
                    <a:pt x="933" y="1713"/>
                  </a:lnTo>
                  <a:lnTo>
                    <a:pt x="933" y="1724"/>
                  </a:lnTo>
                  <a:lnTo>
                    <a:pt x="922" y="1731"/>
                  </a:lnTo>
                  <a:lnTo>
                    <a:pt x="915" y="1731"/>
                  </a:lnTo>
                  <a:lnTo>
                    <a:pt x="913" y="1739"/>
                  </a:lnTo>
                  <a:lnTo>
                    <a:pt x="915" y="1742"/>
                  </a:lnTo>
                  <a:lnTo>
                    <a:pt x="910" y="1745"/>
                  </a:lnTo>
                  <a:lnTo>
                    <a:pt x="906" y="1747"/>
                  </a:lnTo>
                  <a:lnTo>
                    <a:pt x="895" y="1747"/>
                  </a:lnTo>
                  <a:lnTo>
                    <a:pt x="881" y="1739"/>
                  </a:lnTo>
                  <a:lnTo>
                    <a:pt x="877" y="1745"/>
                  </a:lnTo>
                  <a:lnTo>
                    <a:pt x="871" y="1745"/>
                  </a:lnTo>
                  <a:lnTo>
                    <a:pt x="865" y="1756"/>
                  </a:lnTo>
                  <a:lnTo>
                    <a:pt x="852" y="1754"/>
                  </a:lnTo>
                  <a:lnTo>
                    <a:pt x="848" y="1748"/>
                  </a:lnTo>
                  <a:lnTo>
                    <a:pt x="842" y="1748"/>
                  </a:lnTo>
                  <a:lnTo>
                    <a:pt x="839" y="1742"/>
                  </a:lnTo>
                  <a:lnTo>
                    <a:pt x="834" y="1742"/>
                  </a:lnTo>
                  <a:lnTo>
                    <a:pt x="830" y="1737"/>
                  </a:lnTo>
                  <a:lnTo>
                    <a:pt x="824" y="1736"/>
                  </a:lnTo>
                  <a:lnTo>
                    <a:pt x="822" y="1725"/>
                  </a:lnTo>
                  <a:lnTo>
                    <a:pt x="811" y="1727"/>
                  </a:lnTo>
                  <a:lnTo>
                    <a:pt x="810" y="1724"/>
                  </a:lnTo>
                  <a:lnTo>
                    <a:pt x="805" y="1724"/>
                  </a:lnTo>
                  <a:lnTo>
                    <a:pt x="799" y="1730"/>
                  </a:lnTo>
                  <a:lnTo>
                    <a:pt x="802" y="1734"/>
                  </a:lnTo>
                  <a:lnTo>
                    <a:pt x="799" y="1742"/>
                  </a:lnTo>
                  <a:lnTo>
                    <a:pt x="792" y="1740"/>
                  </a:lnTo>
                  <a:lnTo>
                    <a:pt x="787" y="1737"/>
                  </a:lnTo>
                  <a:lnTo>
                    <a:pt x="781" y="1736"/>
                  </a:lnTo>
                  <a:lnTo>
                    <a:pt x="780" y="1733"/>
                  </a:lnTo>
                  <a:lnTo>
                    <a:pt x="775" y="1736"/>
                  </a:lnTo>
                  <a:lnTo>
                    <a:pt x="775" y="1740"/>
                  </a:lnTo>
                  <a:lnTo>
                    <a:pt x="764" y="1743"/>
                  </a:lnTo>
                  <a:lnTo>
                    <a:pt x="749" y="1740"/>
                  </a:lnTo>
                  <a:lnTo>
                    <a:pt x="739" y="1734"/>
                  </a:lnTo>
                  <a:lnTo>
                    <a:pt x="749" y="1724"/>
                  </a:lnTo>
                  <a:lnTo>
                    <a:pt x="752" y="1712"/>
                  </a:lnTo>
                  <a:lnTo>
                    <a:pt x="760" y="1698"/>
                  </a:lnTo>
                  <a:lnTo>
                    <a:pt x="746" y="1705"/>
                  </a:lnTo>
                  <a:lnTo>
                    <a:pt x="739" y="1701"/>
                  </a:lnTo>
                  <a:lnTo>
                    <a:pt x="739" y="1701"/>
                  </a:lnTo>
                  <a:lnTo>
                    <a:pt x="733" y="1712"/>
                  </a:lnTo>
                  <a:lnTo>
                    <a:pt x="722" y="1712"/>
                  </a:lnTo>
                  <a:lnTo>
                    <a:pt x="719" y="1709"/>
                  </a:lnTo>
                  <a:lnTo>
                    <a:pt x="713" y="1712"/>
                  </a:lnTo>
                  <a:lnTo>
                    <a:pt x="711" y="1707"/>
                  </a:lnTo>
                  <a:lnTo>
                    <a:pt x="704" y="1710"/>
                  </a:lnTo>
                  <a:lnTo>
                    <a:pt x="690" y="1716"/>
                  </a:lnTo>
                  <a:lnTo>
                    <a:pt x="690" y="1712"/>
                  </a:lnTo>
                  <a:lnTo>
                    <a:pt x="684" y="1722"/>
                  </a:lnTo>
                  <a:lnTo>
                    <a:pt x="678" y="1728"/>
                  </a:lnTo>
                  <a:lnTo>
                    <a:pt x="670" y="1734"/>
                  </a:lnTo>
                  <a:lnTo>
                    <a:pt x="661" y="1736"/>
                  </a:lnTo>
                  <a:lnTo>
                    <a:pt x="657" y="1733"/>
                  </a:lnTo>
                  <a:lnTo>
                    <a:pt x="657" y="1725"/>
                  </a:lnTo>
                  <a:lnTo>
                    <a:pt x="649" y="1731"/>
                  </a:lnTo>
                  <a:lnTo>
                    <a:pt x="651" y="1734"/>
                  </a:lnTo>
                  <a:lnTo>
                    <a:pt x="648" y="1739"/>
                  </a:lnTo>
                  <a:lnTo>
                    <a:pt x="641" y="1739"/>
                  </a:lnTo>
                  <a:lnTo>
                    <a:pt x="638" y="1734"/>
                  </a:lnTo>
                  <a:lnTo>
                    <a:pt x="629" y="1727"/>
                  </a:lnTo>
                  <a:lnTo>
                    <a:pt x="629" y="1721"/>
                  </a:lnTo>
                  <a:lnTo>
                    <a:pt x="628" y="1731"/>
                  </a:lnTo>
                  <a:lnTo>
                    <a:pt x="608" y="1733"/>
                  </a:lnTo>
                  <a:lnTo>
                    <a:pt x="611" y="1745"/>
                  </a:lnTo>
                  <a:lnTo>
                    <a:pt x="605" y="1754"/>
                  </a:lnTo>
                  <a:lnTo>
                    <a:pt x="604" y="1759"/>
                  </a:lnTo>
                  <a:lnTo>
                    <a:pt x="604" y="1762"/>
                  </a:lnTo>
                  <a:lnTo>
                    <a:pt x="605" y="1769"/>
                  </a:lnTo>
                  <a:lnTo>
                    <a:pt x="591" y="1762"/>
                  </a:lnTo>
                  <a:lnTo>
                    <a:pt x="584" y="1753"/>
                  </a:lnTo>
                  <a:lnTo>
                    <a:pt x="569" y="1737"/>
                  </a:lnTo>
                  <a:lnTo>
                    <a:pt x="563" y="1734"/>
                  </a:lnTo>
                  <a:lnTo>
                    <a:pt x="560" y="1728"/>
                  </a:lnTo>
                  <a:lnTo>
                    <a:pt x="555" y="1721"/>
                  </a:lnTo>
                  <a:lnTo>
                    <a:pt x="544" y="1710"/>
                  </a:lnTo>
                  <a:lnTo>
                    <a:pt x="540" y="1710"/>
                  </a:lnTo>
                  <a:lnTo>
                    <a:pt x="538" y="1705"/>
                  </a:lnTo>
                  <a:lnTo>
                    <a:pt x="540" y="1712"/>
                  </a:lnTo>
                  <a:lnTo>
                    <a:pt x="546" y="1716"/>
                  </a:lnTo>
                  <a:lnTo>
                    <a:pt x="552" y="1722"/>
                  </a:lnTo>
                  <a:lnTo>
                    <a:pt x="553" y="1730"/>
                  </a:lnTo>
                  <a:lnTo>
                    <a:pt x="561" y="1739"/>
                  </a:lnTo>
                  <a:lnTo>
                    <a:pt x="560" y="1748"/>
                  </a:lnTo>
                  <a:lnTo>
                    <a:pt x="555" y="1748"/>
                  </a:lnTo>
                  <a:lnTo>
                    <a:pt x="547" y="1736"/>
                  </a:lnTo>
                  <a:lnTo>
                    <a:pt x="546" y="1730"/>
                  </a:lnTo>
                  <a:lnTo>
                    <a:pt x="538" y="1715"/>
                  </a:lnTo>
                  <a:lnTo>
                    <a:pt x="535" y="1710"/>
                  </a:lnTo>
                  <a:lnTo>
                    <a:pt x="528" y="1705"/>
                  </a:lnTo>
                  <a:lnTo>
                    <a:pt x="520" y="1702"/>
                  </a:lnTo>
                  <a:lnTo>
                    <a:pt x="516" y="1707"/>
                  </a:lnTo>
                  <a:lnTo>
                    <a:pt x="511" y="1709"/>
                  </a:lnTo>
                  <a:lnTo>
                    <a:pt x="502" y="1709"/>
                  </a:lnTo>
                  <a:lnTo>
                    <a:pt x="491" y="1702"/>
                  </a:lnTo>
                  <a:lnTo>
                    <a:pt x="482" y="1707"/>
                  </a:lnTo>
                  <a:lnTo>
                    <a:pt x="467" y="1704"/>
                  </a:lnTo>
                  <a:lnTo>
                    <a:pt x="465" y="1702"/>
                  </a:lnTo>
                  <a:lnTo>
                    <a:pt x="459" y="1681"/>
                  </a:lnTo>
                  <a:lnTo>
                    <a:pt x="458" y="1675"/>
                  </a:lnTo>
                  <a:lnTo>
                    <a:pt x="452" y="1663"/>
                  </a:lnTo>
                  <a:lnTo>
                    <a:pt x="444" y="1654"/>
                  </a:lnTo>
                  <a:lnTo>
                    <a:pt x="434" y="1651"/>
                  </a:lnTo>
                  <a:lnTo>
                    <a:pt x="429" y="1651"/>
                  </a:lnTo>
                  <a:lnTo>
                    <a:pt x="426" y="1654"/>
                  </a:lnTo>
                  <a:lnTo>
                    <a:pt x="408" y="1648"/>
                  </a:lnTo>
                  <a:lnTo>
                    <a:pt x="405" y="1649"/>
                  </a:lnTo>
                  <a:lnTo>
                    <a:pt x="393" y="1645"/>
                  </a:lnTo>
                  <a:lnTo>
                    <a:pt x="383" y="1643"/>
                  </a:lnTo>
                  <a:lnTo>
                    <a:pt x="382" y="1640"/>
                  </a:lnTo>
                  <a:lnTo>
                    <a:pt x="373" y="1639"/>
                  </a:lnTo>
                  <a:lnTo>
                    <a:pt x="374" y="1630"/>
                  </a:lnTo>
                  <a:lnTo>
                    <a:pt x="377" y="1630"/>
                  </a:lnTo>
                  <a:lnTo>
                    <a:pt x="373" y="1626"/>
                  </a:lnTo>
                  <a:lnTo>
                    <a:pt x="370" y="1628"/>
                  </a:lnTo>
                  <a:lnTo>
                    <a:pt x="359" y="1622"/>
                  </a:lnTo>
                  <a:lnTo>
                    <a:pt x="352" y="1620"/>
                  </a:lnTo>
                  <a:lnTo>
                    <a:pt x="347" y="1616"/>
                  </a:lnTo>
                  <a:lnTo>
                    <a:pt x="341" y="1611"/>
                  </a:lnTo>
                  <a:lnTo>
                    <a:pt x="339" y="1607"/>
                  </a:lnTo>
                  <a:lnTo>
                    <a:pt x="332" y="1605"/>
                  </a:lnTo>
                  <a:lnTo>
                    <a:pt x="329" y="1601"/>
                  </a:lnTo>
                  <a:lnTo>
                    <a:pt x="315" y="1590"/>
                  </a:lnTo>
                  <a:lnTo>
                    <a:pt x="311" y="1581"/>
                  </a:lnTo>
                  <a:lnTo>
                    <a:pt x="300" y="1575"/>
                  </a:lnTo>
                  <a:lnTo>
                    <a:pt x="297" y="1579"/>
                  </a:lnTo>
                  <a:lnTo>
                    <a:pt x="292" y="1579"/>
                  </a:lnTo>
                  <a:lnTo>
                    <a:pt x="288" y="1575"/>
                  </a:lnTo>
                  <a:lnTo>
                    <a:pt x="283" y="1546"/>
                  </a:lnTo>
                  <a:lnTo>
                    <a:pt x="268" y="1484"/>
                  </a:lnTo>
                  <a:lnTo>
                    <a:pt x="262" y="1478"/>
                  </a:lnTo>
                  <a:lnTo>
                    <a:pt x="261" y="1468"/>
                  </a:lnTo>
                  <a:lnTo>
                    <a:pt x="253" y="1462"/>
                  </a:lnTo>
                  <a:lnTo>
                    <a:pt x="244" y="1450"/>
                  </a:lnTo>
                  <a:lnTo>
                    <a:pt x="242" y="1441"/>
                  </a:lnTo>
                  <a:lnTo>
                    <a:pt x="226" y="1412"/>
                  </a:lnTo>
                  <a:lnTo>
                    <a:pt x="218" y="1414"/>
                  </a:lnTo>
                  <a:lnTo>
                    <a:pt x="215" y="1417"/>
                  </a:lnTo>
                  <a:lnTo>
                    <a:pt x="209" y="1406"/>
                  </a:lnTo>
                  <a:lnTo>
                    <a:pt x="209" y="1395"/>
                  </a:lnTo>
                  <a:lnTo>
                    <a:pt x="207" y="1392"/>
                  </a:lnTo>
                  <a:lnTo>
                    <a:pt x="188" y="1368"/>
                  </a:lnTo>
                  <a:lnTo>
                    <a:pt x="182" y="1364"/>
                  </a:lnTo>
                  <a:lnTo>
                    <a:pt x="170" y="1348"/>
                  </a:lnTo>
                  <a:lnTo>
                    <a:pt x="163" y="1342"/>
                  </a:lnTo>
                  <a:lnTo>
                    <a:pt x="135" y="1321"/>
                  </a:lnTo>
                  <a:lnTo>
                    <a:pt x="127" y="1310"/>
                  </a:lnTo>
                  <a:lnTo>
                    <a:pt x="125" y="1301"/>
                  </a:lnTo>
                  <a:lnTo>
                    <a:pt x="127" y="1280"/>
                  </a:lnTo>
                  <a:lnTo>
                    <a:pt x="125" y="1269"/>
                  </a:lnTo>
                  <a:lnTo>
                    <a:pt x="122" y="1257"/>
                  </a:lnTo>
                  <a:lnTo>
                    <a:pt x="132" y="1254"/>
                  </a:lnTo>
                  <a:lnTo>
                    <a:pt x="139" y="1254"/>
                  </a:lnTo>
                  <a:lnTo>
                    <a:pt x="142" y="1250"/>
                  </a:lnTo>
                  <a:lnTo>
                    <a:pt x="147" y="1250"/>
                  </a:lnTo>
                  <a:lnTo>
                    <a:pt x="144" y="1248"/>
                  </a:lnTo>
                  <a:lnTo>
                    <a:pt x="144" y="1242"/>
                  </a:lnTo>
                  <a:lnTo>
                    <a:pt x="151" y="1234"/>
                  </a:lnTo>
                  <a:lnTo>
                    <a:pt x="162" y="1224"/>
                  </a:lnTo>
                  <a:lnTo>
                    <a:pt x="171" y="1222"/>
                  </a:lnTo>
                  <a:lnTo>
                    <a:pt x="170" y="1219"/>
                  </a:lnTo>
                  <a:lnTo>
                    <a:pt x="179" y="1212"/>
                  </a:lnTo>
                  <a:lnTo>
                    <a:pt x="186" y="1198"/>
                  </a:lnTo>
                  <a:lnTo>
                    <a:pt x="186" y="1190"/>
                  </a:lnTo>
                  <a:lnTo>
                    <a:pt x="198" y="1167"/>
                  </a:lnTo>
                  <a:lnTo>
                    <a:pt x="207" y="1161"/>
                  </a:lnTo>
                  <a:lnTo>
                    <a:pt x="214" y="1160"/>
                  </a:lnTo>
                  <a:lnTo>
                    <a:pt x="226" y="1152"/>
                  </a:lnTo>
                  <a:lnTo>
                    <a:pt x="223" y="1152"/>
                  </a:lnTo>
                  <a:lnTo>
                    <a:pt x="220" y="1145"/>
                  </a:lnTo>
                  <a:lnTo>
                    <a:pt x="215" y="1131"/>
                  </a:lnTo>
                  <a:lnTo>
                    <a:pt x="214" y="1126"/>
                  </a:lnTo>
                  <a:lnTo>
                    <a:pt x="204" y="1120"/>
                  </a:lnTo>
                  <a:lnTo>
                    <a:pt x="200" y="1119"/>
                  </a:lnTo>
                  <a:lnTo>
                    <a:pt x="192" y="1108"/>
                  </a:lnTo>
                  <a:lnTo>
                    <a:pt x="189" y="1105"/>
                  </a:lnTo>
                  <a:lnTo>
                    <a:pt x="189" y="1099"/>
                  </a:lnTo>
                  <a:lnTo>
                    <a:pt x="179" y="1093"/>
                  </a:lnTo>
                  <a:lnTo>
                    <a:pt x="162" y="1088"/>
                  </a:lnTo>
                  <a:lnTo>
                    <a:pt x="159" y="1085"/>
                  </a:lnTo>
                  <a:lnTo>
                    <a:pt x="153" y="1085"/>
                  </a:lnTo>
                  <a:lnTo>
                    <a:pt x="135" y="1081"/>
                  </a:lnTo>
                  <a:lnTo>
                    <a:pt x="122" y="1073"/>
                  </a:lnTo>
                  <a:lnTo>
                    <a:pt x="104" y="1070"/>
                  </a:lnTo>
                  <a:lnTo>
                    <a:pt x="98" y="1064"/>
                  </a:lnTo>
                  <a:lnTo>
                    <a:pt x="89" y="1063"/>
                  </a:lnTo>
                  <a:lnTo>
                    <a:pt x="89" y="1061"/>
                  </a:lnTo>
                  <a:lnTo>
                    <a:pt x="98" y="1054"/>
                  </a:lnTo>
                  <a:lnTo>
                    <a:pt x="100" y="1049"/>
                  </a:lnTo>
                  <a:lnTo>
                    <a:pt x="115" y="1044"/>
                  </a:lnTo>
                  <a:lnTo>
                    <a:pt x="124" y="1047"/>
                  </a:lnTo>
                  <a:lnTo>
                    <a:pt x="129" y="1043"/>
                  </a:lnTo>
                  <a:lnTo>
                    <a:pt x="132" y="1040"/>
                  </a:lnTo>
                  <a:lnTo>
                    <a:pt x="135" y="1026"/>
                  </a:lnTo>
                  <a:lnTo>
                    <a:pt x="136" y="1019"/>
                  </a:lnTo>
                  <a:lnTo>
                    <a:pt x="138" y="1016"/>
                  </a:lnTo>
                  <a:lnTo>
                    <a:pt x="135" y="1002"/>
                  </a:lnTo>
                  <a:lnTo>
                    <a:pt x="127" y="987"/>
                  </a:lnTo>
                  <a:lnTo>
                    <a:pt x="132" y="982"/>
                  </a:lnTo>
                  <a:lnTo>
                    <a:pt x="135" y="974"/>
                  </a:lnTo>
                  <a:lnTo>
                    <a:pt x="135" y="959"/>
                  </a:lnTo>
                  <a:lnTo>
                    <a:pt x="127" y="949"/>
                  </a:lnTo>
                  <a:lnTo>
                    <a:pt x="116" y="956"/>
                  </a:lnTo>
                  <a:lnTo>
                    <a:pt x="107" y="959"/>
                  </a:lnTo>
                  <a:lnTo>
                    <a:pt x="107" y="965"/>
                  </a:lnTo>
                  <a:lnTo>
                    <a:pt x="103" y="967"/>
                  </a:lnTo>
                  <a:lnTo>
                    <a:pt x="94" y="967"/>
                  </a:lnTo>
                  <a:lnTo>
                    <a:pt x="86" y="971"/>
                  </a:lnTo>
                  <a:lnTo>
                    <a:pt x="83" y="979"/>
                  </a:lnTo>
                  <a:lnTo>
                    <a:pt x="65" y="982"/>
                  </a:lnTo>
                  <a:lnTo>
                    <a:pt x="50" y="968"/>
                  </a:lnTo>
                  <a:lnTo>
                    <a:pt x="44" y="962"/>
                  </a:lnTo>
                  <a:lnTo>
                    <a:pt x="44" y="958"/>
                  </a:lnTo>
                  <a:lnTo>
                    <a:pt x="36" y="950"/>
                  </a:lnTo>
                  <a:lnTo>
                    <a:pt x="28" y="946"/>
                  </a:lnTo>
                  <a:lnTo>
                    <a:pt x="19" y="943"/>
                  </a:lnTo>
                  <a:lnTo>
                    <a:pt x="6" y="944"/>
                  </a:lnTo>
                  <a:lnTo>
                    <a:pt x="1" y="946"/>
                  </a:lnTo>
                  <a:lnTo>
                    <a:pt x="0" y="943"/>
                  </a:lnTo>
                  <a:lnTo>
                    <a:pt x="1" y="940"/>
                  </a:lnTo>
                  <a:lnTo>
                    <a:pt x="6" y="940"/>
                  </a:lnTo>
                  <a:lnTo>
                    <a:pt x="6" y="938"/>
                  </a:lnTo>
                  <a:lnTo>
                    <a:pt x="1" y="940"/>
                  </a:lnTo>
                  <a:lnTo>
                    <a:pt x="0" y="941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9" name="Freeform 6958">
              <a:extLst>
                <a:ext uri="{FF2B5EF4-FFF2-40B4-BE49-F238E27FC236}">
                  <a16:creationId xmlns:a16="http://schemas.microsoft.com/office/drawing/2014/main" id="{158737DD-8B19-089C-1383-49FAAC7CA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982"/>
              <a:ext cx="556" cy="468"/>
            </a:xfrm>
            <a:custGeom>
              <a:avLst/>
              <a:gdLst>
                <a:gd name="T0" fmla="*/ 45 w 1111"/>
                <a:gd name="T1" fmla="*/ 927 h 936"/>
                <a:gd name="T2" fmla="*/ 9 w 1111"/>
                <a:gd name="T3" fmla="*/ 910 h 936"/>
                <a:gd name="T4" fmla="*/ 24 w 1111"/>
                <a:gd name="T5" fmla="*/ 913 h 936"/>
                <a:gd name="T6" fmla="*/ 20 w 1111"/>
                <a:gd name="T7" fmla="*/ 901 h 936"/>
                <a:gd name="T8" fmla="*/ 15 w 1111"/>
                <a:gd name="T9" fmla="*/ 851 h 936"/>
                <a:gd name="T10" fmla="*/ 20 w 1111"/>
                <a:gd name="T11" fmla="*/ 828 h 936"/>
                <a:gd name="T12" fmla="*/ 53 w 1111"/>
                <a:gd name="T13" fmla="*/ 816 h 936"/>
                <a:gd name="T14" fmla="*/ 56 w 1111"/>
                <a:gd name="T15" fmla="*/ 805 h 936"/>
                <a:gd name="T16" fmla="*/ 71 w 1111"/>
                <a:gd name="T17" fmla="*/ 769 h 936"/>
                <a:gd name="T18" fmla="*/ 100 w 1111"/>
                <a:gd name="T19" fmla="*/ 779 h 936"/>
                <a:gd name="T20" fmla="*/ 135 w 1111"/>
                <a:gd name="T21" fmla="*/ 763 h 936"/>
                <a:gd name="T22" fmla="*/ 164 w 1111"/>
                <a:gd name="T23" fmla="*/ 743 h 936"/>
                <a:gd name="T24" fmla="*/ 186 w 1111"/>
                <a:gd name="T25" fmla="*/ 749 h 936"/>
                <a:gd name="T26" fmla="*/ 214 w 1111"/>
                <a:gd name="T27" fmla="*/ 766 h 936"/>
                <a:gd name="T28" fmla="*/ 241 w 1111"/>
                <a:gd name="T29" fmla="*/ 737 h 936"/>
                <a:gd name="T30" fmla="*/ 252 w 1111"/>
                <a:gd name="T31" fmla="*/ 697 h 936"/>
                <a:gd name="T32" fmla="*/ 256 w 1111"/>
                <a:gd name="T33" fmla="*/ 658 h 936"/>
                <a:gd name="T34" fmla="*/ 302 w 1111"/>
                <a:gd name="T35" fmla="*/ 633 h 936"/>
                <a:gd name="T36" fmla="*/ 326 w 1111"/>
                <a:gd name="T37" fmla="*/ 630 h 936"/>
                <a:gd name="T38" fmla="*/ 372 w 1111"/>
                <a:gd name="T39" fmla="*/ 615 h 936"/>
                <a:gd name="T40" fmla="*/ 417 w 1111"/>
                <a:gd name="T41" fmla="*/ 614 h 936"/>
                <a:gd name="T42" fmla="*/ 466 w 1111"/>
                <a:gd name="T43" fmla="*/ 617 h 936"/>
                <a:gd name="T44" fmla="*/ 499 w 1111"/>
                <a:gd name="T45" fmla="*/ 601 h 936"/>
                <a:gd name="T46" fmla="*/ 513 w 1111"/>
                <a:gd name="T47" fmla="*/ 569 h 936"/>
                <a:gd name="T48" fmla="*/ 551 w 1111"/>
                <a:gd name="T49" fmla="*/ 557 h 936"/>
                <a:gd name="T50" fmla="*/ 595 w 1111"/>
                <a:gd name="T51" fmla="*/ 541 h 936"/>
                <a:gd name="T52" fmla="*/ 602 w 1111"/>
                <a:gd name="T53" fmla="*/ 522 h 936"/>
                <a:gd name="T54" fmla="*/ 628 w 1111"/>
                <a:gd name="T55" fmla="*/ 528 h 936"/>
                <a:gd name="T56" fmla="*/ 649 w 1111"/>
                <a:gd name="T57" fmla="*/ 550 h 936"/>
                <a:gd name="T58" fmla="*/ 715 w 1111"/>
                <a:gd name="T59" fmla="*/ 551 h 936"/>
                <a:gd name="T60" fmla="*/ 725 w 1111"/>
                <a:gd name="T61" fmla="*/ 512 h 936"/>
                <a:gd name="T62" fmla="*/ 740 w 1111"/>
                <a:gd name="T63" fmla="*/ 493 h 936"/>
                <a:gd name="T64" fmla="*/ 760 w 1111"/>
                <a:gd name="T65" fmla="*/ 456 h 936"/>
                <a:gd name="T66" fmla="*/ 775 w 1111"/>
                <a:gd name="T67" fmla="*/ 425 h 936"/>
                <a:gd name="T68" fmla="*/ 822 w 1111"/>
                <a:gd name="T69" fmla="*/ 413 h 936"/>
                <a:gd name="T70" fmla="*/ 831 w 1111"/>
                <a:gd name="T71" fmla="*/ 376 h 936"/>
                <a:gd name="T72" fmla="*/ 830 w 1111"/>
                <a:gd name="T73" fmla="*/ 340 h 936"/>
                <a:gd name="T74" fmla="*/ 821 w 1111"/>
                <a:gd name="T75" fmla="*/ 276 h 936"/>
                <a:gd name="T76" fmla="*/ 812 w 1111"/>
                <a:gd name="T77" fmla="*/ 237 h 936"/>
                <a:gd name="T78" fmla="*/ 807 w 1111"/>
                <a:gd name="T79" fmla="*/ 191 h 936"/>
                <a:gd name="T80" fmla="*/ 837 w 1111"/>
                <a:gd name="T81" fmla="*/ 145 h 936"/>
                <a:gd name="T82" fmla="*/ 836 w 1111"/>
                <a:gd name="T83" fmla="*/ 104 h 936"/>
                <a:gd name="T84" fmla="*/ 824 w 1111"/>
                <a:gd name="T85" fmla="*/ 71 h 936"/>
                <a:gd name="T86" fmla="*/ 830 w 1111"/>
                <a:gd name="T87" fmla="*/ 35 h 936"/>
                <a:gd name="T88" fmla="*/ 833 w 1111"/>
                <a:gd name="T89" fmla="*/ 4 h 936"/>
                <a:gd name="T90" fmla="*/ 874 w 1111"/>
                <a:gd name="T91" fmla="*/ 18 h 936"/>
                <a:gd name="T92" fmla="*/ 909 w 1111"/>
                <a:gd name="T93" fmla="*/ 4 h 936"/>
                <a:gd name="T94" fmla="*/ 941 w 1111"/>
                <a:gd name="T95" fmla="*/ 15 h 936"/>
                <a:gd name="T96" fmla="*/ 963 w 1111"/>
                <a:gd name="T97" fmla="*/ 45 h 936"/>
                <a:gd name="T98" fmla="*/ 980 w 1111"/>
                <a:gd name="T99" fmla="*/ 60 h 936"/>
                <a:gd name="T100" fmla="*/ 1014 w 1111"/>
                <a:gd name="T101" fmla="*/ 60 h 936"/>
                <a:gd name="T102" fmla="*/ 1020 w 1111"/>
                <a:gd name="T103" fmla="*/ 39 h 936"/>
                <a:gd name="T104" fmla="*/ 1042 w 1111"/>
                <a:gd name="T105" fmla="*/ 35 h 936"/>
                <a:gd name="T106" fmla="*/ 1065 w 1111"/>
                <a:gd name="T107" fmla="*/ 54 h 936"/>
                <a:gd name="T108" fmla="*/ 1100 w 1111"/>
                <a:gd name="T109" fmla="*/ 45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11" h="936">
                  <a:moveTo>
                    <a:pt x="64" y="919"/>
                  </a:moveTo>
                  <a:lnTo>
                    <a:pt x="64" y="922"/>
                  </a:lnTo>
                  <a:lnTo>
                    <a:pt x="68" y="936"/>
                  </a:lnTo>
                  <a:lnTo>
                    <a:pt x="61" y="936"/>
                  </a:lnTo>
                  <a:lnTo>
                    <a:pt x="50" y="931"/>
                  </a:lnTo>
                  <a:lnTo>
                    <a:pt x="45" y="927"/>
                  </a:lnTo>
                  <a:lnTo>
                    <a:pt x="39" y="927"/>
                  </a:lnTo>
                  <a:lnTo>
                    <a:pt x="35" y="922"/>
                  </a:lnTo>
                  <a:lnTo>
                    <a:pt x="29" y="921"/>
                  </a:lnTo>
                  <a:lnTo>
                    <a:pt x="23" y="916"/>
                  </a:lnTo>
                  <a:lnTo>
                    <a:pt x="16" y="913"/>
                  </a:lnTo>
                  <a:lnTo>
                    <a:pt x="9" y="910"/>
                  </a:lnTo>
                  <a:lnTo>
                    <a:pt x="1" y="905"/>
                  </a:lnTo>
                  <a:lnTo>
                    <a:pt x="3" y="901"/>
                  </a:lnTo>
                  <a:lnTo>
                    <a:pt x="13" y="899"/>
                  </a:lnTo>
                  <a:lnTo>
                    <a:pt x="18" y="902"/>
                  </a:lnTo>
                  <a:lnTo>
                    <a:pt x="24" y="910"/>
                  </a:lnTo>
                  <a:lnTo>
                    <a:pt x="24" y="913"/>
                  </a:lnTo>
                  <a:lnTo>
                    <a:pt x="32" y="910"/>
                  </a:lnTo>
                  <a:lnTo>
                    <a:pt x="36" y="907"/>
                  </a:lnTo>
                  <a:lnTo>
                    <a:pt x="42" y="907"/>
                  </a:lnTo>
                  <a:lnTo>
                    <a:pt x="39" y="902"/>
                  </a:lnTo>
                  <a:lnTo>
                    <a:pt x="33" y="901"/>
                  </a:lnTo>
                  <a:lnTo>
                    <a:pt x="20" y="901"/>
                  </a:lnTo>
                  <a:lnTo>
                    <a:pt x="20" y="898"/>
                  </a:lnTo>
                  <a:lnTo>
                    <a:pt x="24" y="890"/>
                  </a:lnTo>
                  <a:lnTo>
                    <a:pt x="26" y="881"/>
                  </a:lnTo>
                  <a:lnTo>
                    <a:pt x="24" y="866"/>
                  </a:lnTo>
                  <a:lnTo>
                    <a:pt x="20" y="861"/>
                  </a:lnTo>
                  <a:lnTo>
                    <a:pt x="15" y="851"/>
                  </a:lnTo>
                  <a:lnTo>
                    <a:pt x="13" y="849"/>
                  </a:lnTo>
                  <a:lnTo>
                    <a:pt x="3" y="846"/>
                  </a:lnTo>
                  <a:lnTo>
                    <a:pt x="0" y="840"/>
                  </a:lnTo>
                  <a:lnTo>
                    <a:pt x="6" y="835"/>
                  </a:lnTo>
                  <a:lnTo>
                    <a:pt x="13" y="835"/>
                  </a:lnTo>
                  <a:lnTo>
                    <a:pt x="20" y="828"/>
                  </a:lnTo>
                  <a:lnTo>
                    <a:pt x="33" y="820"/>
                  </a:lnTo>
                  <a:lnTo>
                    <a:pt x="36" y="820"/>
                  </a:lnTo>
                  <a:lnTo>
                    <a:pt x="38" y="816"/>
                  </a:lnTo>
                  <a:lnTo>
                    <a:pt x="44" y="814"/>
                  </a:lnTo>
                  <a:lnTo>
                    <a:pt x="50" y="811"/>
                  </a:lnTo>
                  <a:lnTo>
                    <a:pt x="53" y="816"/>
                  </a:lnTo>
                  <a:lnTo>
                    <a:pt x="56" y="814"/>
                  </a:lnTo>
                  <a:lnTo>
                    <a:pt x="62" y="817"/>
                  </a:lnTo>
                  <a:lnTo>
                    <a:pt x="68" y="816"/>
                  </a:lnTo>
                  <a:lnTo>
                    <a:pt x="65" y="808"/>
                  </a:lnTo>
                  <a:lnTo>
                    <a:pt x="61" y="808"/>
                  </a:lnTo>
                  <a:lnTo>
                    <a:pt x="56" y="805"/>
                  </a:lnTo>
                  <a:lnTo>
                    <a:pt x="62" y="794"/>
                  </a:lnTo>
                  <a:lnTo>
                    <a:pt x="56" y="787"/>
                  </a:lnTo>
                  <a:lnTo>
                    <a:pt x="59" y="781"/>
                  </a:lnTo>
                  <a:lnTo>
                    <a:pt x="59" y="776"/>
                  </a:lnTo>
                  <a:lnTo>
                    <a:pt x="68" y="775"/>
                  </a:lnTo>
                  <a:lnTo>
                    <a:pt x="71" y="769"/>
                  </a:lnTo>
                  <a:lnTo>
                    <a:pt x="77" y="766"/>
                  </a:lnTo>
                  <a:lnTo>
                    <a:pt x="77" y="769"/>
                  </a:lnTo>
                  <a:lnTo>
                    <a:pt x="79" y="779"/>
                  </a:lnTo>
                  <a:lnTo>
                    <a:pt x="88" y="784"/>
                  </a:lnTo>
                  <a:lnTo>
                    <a:pt x="92" y="784"/>
                  </a:lnTo>
                  <a:lnTo>
                    <a:pt x="100" y="779"/>
                  </a:lnTo>
                  <a:lnTo>
                    <a:pt x="105" y="778"/>
                  </a:lnTo>
                  <a:lnTo>
                    <a:pt x="109" y="784"/>
                  </a:lnTo>
                  <a:lnTo>
                    <a:pt x="132" y="782"/>
                  </a:lnTo>
                  <a:lnTo>
                    <a:pt x="135" y="779"/>
                  </a:lnTo>
                  <a:lnTo>
                    <a:pt x="133" y="770"/>
                  </a:lnTo>
                  <a:lnTo>
                    <a:pt x="135" y="763"/>
                  </a:lnTo>
                  <a:lnTo>
                    <a:pt x="139" y="759"/>
                  </a:lnTo>
                  <a:lnTo>
                    <a:pt x="144" y="746"/>
                  </a:lnTo>
                  <a:lnTo>
                    <a:pt x="144" y="741"/>
                  </a:lnTo>
                  <a:lnTo>
                    <a:pt x="144" y="741"/>
                  </a:lnTo>
                  <a:lnTo>
                    <a:pt x="153" y="746"/>
                  </a:lnTo>
                  <a:lnTo>
                    <a:pt x="164" y="743"/>
                  </a:lnTo>
                  <a:lnTo>
                    <a:pt x="167" y="746"/>
                  </a:lnTo>
                  <a:lnTo>
                    <a:pt x="165" y="750"/>
                  </a:lnTo>
                  <a:lnTo>
                    <a:pt x="161" y="753"/>
                  </a:lnTo>
                  <a:lnTo>
                    <a:pt x="171" y="759"/>
                  </a:lnTo>
                  <a:lnTo>
                    <a:pt x="180" y="756"/>
                  </a:lnTo>
                  <a:lnTo>
                    <a:pt x="186" y="749"/>
                  </a:lnTo>
                  <a:lnTo>
                    <a:pt x="196" y="747"/>
                  </a:lnTo>
                  <a:lnTo>
                    <a:pt x="205" y="747"/>
                  </a:lnTo>
                  <a:lnTo>
                    <a:pt x="205" y="755"/>
                  </a:lnTo>
                  <a:lnTo>
                    <a:pt x="200" y="761"/>
                  </a:lnTo>
                  <a:lnTo>
                    <a:pt x="205" y="764"/>
                  </a:lnTo>
                  <a:lnTo>
                    <a:pt x="214" y="766"/>
                  </a:lnTo>
                  <a:lnTo>
                    <a:pt x="220" y="761"/>
                  </a:lnTo>
                  <a:lnTo>
                    <a:pt x="220" y="750"/>
                  </a:lnTo>
                  <a:lnTo>
                    <a:pt x="220" y="741"/>
                  </a:lnTo>
                  <a:lnTo>
                    <a:pt x="226" y="738"/>
                  </a:lnTo>
                  <a:lnTo>
                    <a:pt x="232" y="735"/>
                  </a:lnTo>
                  <a:lnTo>
                    <a:pt x="241" y="737"/>
                  </a:lnTo>
                  <a:lnTo>
                    <a:pt x="250" y="734"/>
                  </a:lnTo>
                  <a:lnTo>
                    <a:pt x="252" y="728"/>
                  </a:lnTo>
                  <a:lnTo>
                    <a:pt x="247" y="721"/>
                  </a:lnTo>
                  <a:lnTo>
                    <a:pt x="253" y="703"/>
                  </a:lnTo>
                  <a:lnTo>
                    <a:pt x="250" y="699"/>
                  </a:lnTo>
                  <a:lnTo>
                    <a:pt x="252" y="697"/>
                  </a:lnTo>
                  <a:lnTo>
                    <a:pt x="250" y="691"/>
                  </a:lnTo>
                  <a:lnTo>
                    <a:pt x="252" y="685"/>
                  </a:lnTo>
                  <a:lnTo>
                    <a:pt x="259" y="680"/>
                  </a:lnTo>
                  <a:lnTo>
                    <a:pt x="261" y="677"/>
                  </a:lnTo>
                  <a:lnTo>
                    <a:pt x="262" y="665"/>
                  </a:lnTo>
                  <a:lnTo>
                    <a:pt x="256" y="658"/>
                  </a:lnTo>
                  <a:lnTo>
                    <a:pt x="265" y="644"/>
                  </a:lnTo>
                  <a:lnTo>
                    <a:pt x="281" y="644"/>
                  </a:lnTo>
                  <a:lnTo>
                    <a:pt x="287" y="632"/>
                  </a:lnTo>
                  <a:lnTo>
                    <a:pt x="288" y="629"/>
                  </a:lnTo>
                  <a:lnTo>
                    <a:pt x="293" y="632"/>
                  </a:lnTo>
                  <a:lnTo>
                    <a:pt x="302" y="633"/>
                  </a:lnTo>
                  <a:lnTo>
                    <a:pt x="308" y="627"/>
                  </a:lnTo>
                  <a:lnTo>
                    <a:pt x="317" y="623"/>
                  </a:lnTo>
                  <a:lnTo>
                    <a:pt x="323" y="612"/>
                  </a:lnTo>
                  <a:lnTo>
                    <a:pt x="325" y="612"/>
                  </a:lnTo>
                  <a:lnTo>
                    <a:pt x="326" y="617"/>
                  </a:lnTo>
                  <a:lnTo>
                    <a:pt x="326" y="630"/>
                  </a:lnTo>
                  <a:lnTo>
                    <a:pt x="332" y="632"/>
                  </a:lnTo>
                  <a:lnTo>
                    <a:pt x="341" y="621"/>
                  </a:lnTo>
                  <a:lnTo>
                    <a:pt x="344" y="620"/>
                  </a:lnTo>
                  <a:lnTo>
                    <a:pt x="366" y="614"/>
                  </a:lnTo>
                  <a:lnTo>
                    <a:pt x="372" y="614"/>
                  </a:lnTo>
                  <a:lnTo>
                    <a:pt x="372" y="615"/>
                  </a:lnTo>
                  <a:lnTo>
                    <a:pt x="381" y="611"/>
                  </a:lnTo>
                  <a:lnTo>
                    <a:pt x="384" y="606"/>
                  </a:lnTo>
                  <a:lnTo>
                    <a:pt x="388" y="606"/>
                  </a:lnTo>
                  <a:lnTo>
                    <a:pt x="396" y="607"/>
                  </a:lnTo>
                  <a:lnTo>
                    <a:pt x="400" y="606"/>
                  </a:lnTo>
                  <a:lnTo>
                    <a:pt x="417" y="614"/>
                  </a:lnTo>
                  <a:lnTo>
                    <a:pt x="431" y="617"/>
                  </a:lnTo>
                  <a:lnTo>
                    <a:pt x="441" y="609"/>
                  </a:lnTo>
                  <a:lnTo>
                    <a:pt x="449" y="612"/>
                  </a:lnTo>
                  <a:lnTo>
                    <a:pt x="451" y="614"/>
                  </a:lnTo>
                  <a:lnTo>
                    <a:pt x="457" y="617"/>
                  </a:lnTo>
                  <a:lnTo>
                    <a:pt x="466" y="617"/>
                  </a:lnTo>
                  <a:lnTo>
                    <a:pt x="466" y="604"/>
                  </a:lnTo>
                  <a:lnTo>
                    <a:pt x="475" y="607"/>
                  </a:lnTo>
                  <a:lnTo>
                    <a:pt x="478" y="609"/>
                  </a:lnTo>
                  <a:lnTo>
                    <a:pt x="487" y="607"/>
                  </a:lnTo>
                  <a:lnTo>
                    <a:pt x="493" y="606"/>
                  </a:lnTo>
                  <a:lnTo>
                    <a:pt x="499" y="601"/>
                  </a:lnTo>
                  <a:lnTo>
                    <a:pt x="502" y="601"/>
                  </a:lnTo>
                  <a:lnTo>
                    <a:pt x="501" y="598"/>
                  </a:lnTo>
                  <a:lnTo>
                    <a:pt x="504" y="586"/>
                  </a:lnTo>
                  <a:lnTo>
                    <a:pt x="508" y="579"/>
                  </a:lnTo>
                  <a:lnTo>
                    <a:pt x="510" y="573"/>
                  </a:lnTo>
                  <a:lnTo>
                    <a:pt x="513" y="569"/>
                  </a:lnTo>
                  <a:lnTo>
                    <a:pt x="522" y="571"/>
                  </a:lnTo>
                  <a:lnTo>
                    <a:pt x="525" y="568"/>
                  </a:lnTo>
                  <a:lnTo>
                    <a:pt x="528" y="562"/>
                  </a:lnTo>
                  <a:lnTo>
                    <a:pt x="532" y="559"/>
                  </a:lnTo>
                  <a:lnTo>
                    <a:pt x="537" y="559"/>
                  </a:lnTo>
                  <a:lnTo>
                    <a:pt x="551" y="557"/>
                  </a:lnTo>
                  <a:lnTo>
                    <a:pt x="563" y="556"/>
                  </a:lnTo>
                  <a:lnTo>
                    <a:pt x="566" y="550"/>
                  </a:lnTo>
                  <a:lnTo>
                    <a:pt x="576" y="544"/>
                  </a:lnTo>
                  <a:lnTo>
                    <a:pt x="583" y="547"/>
                  </a:lnTo>
                  <a:lnTo>
                    <a:pt x="592" y="544"/>
                  </a:lnTo>
                  <a:lnTo>
                    <a:pt x="595" y="541"/>
                  </a:lnTo>
                  <a:lnTo>
                    <a:pt x="596" y="538"/>
                  </a:lnTo>
                  <a:lnTo>
                    <a:pt x="593" y="528"/>
                  </a:lnTo>
                  <a:lnTo>
                    <a:pt x="589" y="521"/>
                  </a:lnTo>
                  <a:lnTo>
                    <a:pt x="590" y="518"/>
                  </a:lnTo>
                  <a:lnTo>
                    <a:pt x="599" y="519"/>
                  </a:lnTo>
                  <a:lnTo>
                    <a:pt x="602" y="522"/>
                  </a:lnTo>
                  <a:lnTo>
                    <a:pt x="607" y="521"/>
                  </a:lnTo>
                  <a:lnTo>
                    <a:pt x="611" y="522"/>
                  </a:lnTo>
                  <a:lnTo>
                    <a:pt x="619" y="522"/>
                  </a:lnTo>
                  <a:lnTo>
                    <a:pt x="624" y="525"/>
                  </a:lnTo>
                  <a:lnTo>
                    <a:pt x="627" y="525"/>
                  </a:lnTo>
                  <a:lnTo>
                    <a:pt x="628" y="528"/>
                  </a:lnTo>
                  <a:lnTo>
                    <a:pt x="636" y="525"/>
                  </a:lnTo>
                  <a:lnTo>
                    <a:pt x="642" y="530"/>
                  </a:lnTo>
                  <a:lnTo>
                    <a:pt x="643" y="538"/>
                  </a:lnTo>
                  <a:lnTo>
                    <a:pt x="642" y="541"/>
                  </a:lnTo>
                  <a:lnTo>
                    <a:pt x="649" y="544"/>
                  </a:lnTo>
                  <a:lnTo>
                    <a:pt x="649" y="550"/>
                  </a:lnTo>
                  <a:lnTo>
                    <a:pt x="661" y="553"/>
                  </a:lnTo>
                  <a:lnTo>
                    <a:pt x="663" y="554"/>
                  </a:lnTo>
                  <a:lnTo>
                    <a:pt x="674" y="556"/>
                  </a:lnTo>
                  <a:lnTo>
                    <a:pt x="710" y="571"/>
                  </a:lnTo>
                  <a:lnTo>
                    <a:pt x="715" y="557"/>
                  </a:lnTo>
                  <a:lnTo>
                    <a:pt x="715" y="551"/>
                  </a:lnTo>
                  <a:lnTo>
                    <a:pt x="716" y="545"/>
                  </a:lnTo>
                  <a:lnTo>
                    <a:pt x="719" y="538"/>
                  </a:lnTo>
                  <a:lnTo>
                    <a:pt x="724" y="538"/>
                  </a:lnTo>
                  <a:lnTo>
                    <a:pt x="728" y="525"/>
                  </a:lnTo>
                  <a:lnTo>
                    <a:pt x="730" y="516"/>
                  </a:lnTo>
                  <a:lnTo>
                    <a:pt x="725" y="512"/>
                  </a:lnTo>
                  <a:lnTo>
                    <a:pt x="731" y="509"/>
                  </a:lnTo>
                  <a:lnTo>
                    <a:pt x="736" y="509"/>
                  </a:lnTo>
                  <a:lnTo>
                    <a:pt x="739" y="504"/>
                  </a:lnTo>
                  <a:lnTo>
                    <a:pt x="743" y="501"/>
                  </a:lnTo>
                  <a:lnTo>
                    <a:pt x="743" y="497"/>
                  </a:lnTo>
                  <a:lnTo>
                    <a:pt x="740" y="493"/>
                  </a:lnTo>
                  <a:lnTo>
                    <a:pt x="740" y="484"/>
                  </a:lnTo>
                  <a:lnTo>
                    <a:pt x="748" y="483"/>
                  </a:lnTo>
                  <a:lnTo>
                    <a:pt x="753" y="478"/>
                  </a:lnTo>
                  <a:lnTo>
                    <a:pt x="753" y="471"/>
                  </a:lnTo>
                  <a:lnTo>
                    <a:pt x="754" y="466"/>
                  </a:lnTo>
                  <a:lnTo>
                    <a:pt x="760" y="456"/>
                  </a:lnTo>
                  <a:lnTo>
                    <a:pt x="759" y="449"/>
                  </a:lnTo>
                  <a:lnTo>
                    <a:pt x="762" y="446"/>
                  </a:lnTo>
                  <a:lnTo>
                    <a:pt x="762" y="436"/>
                  </a:lnTo>
                  <a:lnTo>
                    <a:pt x="765" y="427"/>
                  </a:lnTo>
                  <a:lnTo>
                    <a:pt x="769" y="424"/>
                  </a:lnTo>
                  <a:lnTo>
                    <a:pt x="775" y="425"/>
                  </a:lnTo>
                  <a:lnTo>
                    <a:pt x="781" y="418"/>
                  </a:lnTo>
                  <a:lnTo>
                    <a:pt x="783" y="410"/>
                  </a:lnTo>
                  <a:lnTo>
                    <a:pt x="795" y="408"/>
                  </a:lnTo>
                  <a:lnTo>
                    <a:pt x="806" y="413"/>
                  </a:lnTo>
                  <a:lnTo>
                    <a:pt x="812" y="414"/>
                  </a:lnTo>
                  <a:lnTo>
                    <a:pt x="822" y="413"/>
                  </a:lnTo>
                  <a:lnTo>
                    <a:pt x="828" y="408"/>
                  </a:lnTo>
                  <a:lnTo>
                    <a:pt x="831" y="408"/>
                  </a:lnTo>
                  <a:lnTo>
                    <a:pt x="837" y="405"/>
                  </a:lnTo>
                  <a:lnTo>
                    <a:pt x="839" y="396"/>
                  </a:lnTo>
                  <a:lnTo>
                    <a:pt x="837" y="389"/>
                  </a:lnTo>
                  <a:lnTo>
                    <a:pt x="831" y="376"/>
                  </a:lnTo>
                  <a:lnTo>
                    <a:pt x="836" y="372"/>
                  </a:lnTo>
                  <a:lnTo>
                    <a:pt x="836" y="367"/>
                  </a:lnTo>
                  <a:lnTo>
                    <a:pt x="833" y="361"/>
                  </a:lnTo>
                  <a:lnTo>
                    <a:pt x="836" y="355"/>
                  </a:lnTo>
                  <a:lnTo>
                    <a:pt x="837" y="348"/>
                  </a:lnTo>
                  <a:lnTo>
                    <a:pt x="830" y="340"/>
                  </a:lnTo>
                  <a:lnTo>
                    <a:pt x="827" y="331"/>
                  </a:lnTo>
                  <a:lnTo>
                    <a:pt x="824" y="310"/>
                  </a:lnTo>
                  <a:lnTo>
                    <a:pt x="822" y="304"/>
                  </a:lnTo>
                  <a:lnTo>
                    <a:pt x="822" y="294"/>
                  </a:lnTo>
                  <a:lnTo>
                    <a:pt x="822" y="284"/>
                  </a:lnTo>
                  <a:lnTo>
                    <a:pt x="821" y="276"/>
                  </a:lnTo>
                  <a:lnTo>
                    <a:pt x="816" y="276"/>
                  </a:lnTo>
                  <a:lnTo>
                    <a:pt x="818" y="272"/>
                  </a:lnTo>
                  <a:lnTo>
                    <a:pt x="815" y="261"/>
                  </a:lnTo>
                  <a:lnTo>
                    <a:pt x="818" y="244"/>
                  </a:lnTo>
                  <a:lnTo>
                    <a:pt x="813" y="241"/>
                  </a:lnTo>
                  <a:lnTo>
                    <a:pt x="812" y="237"/>
                  </a:lnTo>
                  <a:lnTo>
                    <a:pt x="815" y="229"/>
                  </a:lnTo>
                  <a:lnTo>
                    <a:pt x="813" y="224"/>
                  </a:lnTo>
                  <a:lnTo>
                    <a:pt x="810" y="218"/>
                  </a:lnTo>
                  <a:lnTo>
                    <a:pt x="810" y="214"/>
                  </a:lnTo>
                  <a:lnTo>
                    <a:pt x="806" y="205"/>
                  </a:lnTo>
                  <a:lnTo>
                    <a:pt x="807" y="191"/>
                  </a:lnTo>
                  <a:lnTo>
                    <a:pt x="810" y="188"/>
                  </a:lnTo>
                  <a:lnTo>
                    <a:pt x="813" y="174"/>
                  </a:lnTo>
                  <a:lnTo>
                    <a:pt x="818" y="168"/>
                  </a:lnTo>
                  <a:lnTo>
                    <a:pt x="828" y="158"/>
                  </a:lnTo>
                  <a:lnTo>
                    <a:pt x="828" y="158"/>
                  </a:lnTo>
                  <a:lnTo>
                    <a:pt x="837" y="145"/>
                  </a:lnTo>
                  <a:lnTo>
                    <a:pt x="833" y="135"/>
                  </a:lnTo>
                  <a:lnTo>
                    <a:pt x="831" y="124"/>
                  </a:lnTo>
                  <a:lnTo>
                    <a:pt x="833" y="118"/>
                  </a:lnTo>
                  <a:lnTo>
                    <a:pt x="828" y="115"/>
                  </a:lnTo>
                  <a:lnTo>
                    <a:pt x="833" y="106"/>
                  </a:lnTo>
                  <a:lnTo>
                    <a:pt x="836" y="104"/>
                  </a:lnTo>
                  <a:lnTo>
                    <a:pt x="831" y="94"/>
                  </a:lnTo>
                  <a:lnTo>
                    <a:pt x="831" y="89"/>
                  </a:lnTo>
                  <a:lnTo>
                    <a:pt x="825" y="82"/>
                  </a:lnTo>
                  <a:lnTo>
                    <a:pt x="824" y="76"/>
                  </a:lnTo>
                  <a:lnTo>
                    <a:pt x="824" y="74"/>
                  </a:lnTo>
                  <a:lnTo>
                    <a:pt x="824" y="71"/>
                  </a:lnTo>
                  <a:lnTo>
                    <a:pt x="822" y="62"/>
                  </a:lnTo>
                  <a:lnTo>
                    <a:pt x="824" y="57"/>
                  </a:lnTo>
                  <a:lnTo>
                    <a:pt x="833" y="48"/>
                  </a:lnTo>
                  <a:lnTo>
                    <a:pt x="831" y="42"/>
                  </a:lnTo>
                  <a:lnTo>
                    <a:pt x="833" y="36"/>
                  </a:lnTo>
                  <a:lnTo>
                    <a:pt x="830" y="35"/>
                  </a:lnTo>
                  <a:lnTo>
                    <a:pt x="828" y="28"/>
                  </a:lnTo>
                  <a:lnTo>
                    <a:pt x="830" y="24"/>
                  </a:lnTo>
                  <a:lnTo>
                    <a:pt x="827" y="19"/>
                  </a:lnTo>
                  <a:lnTo>
                    <a:pt x="828" y="10"/>
                  </a:lnTo>
                  <a:lnTo>
                    <a:pt x="833" y="7"/>
                  </a:lnTo>
                  <a:lnTo>
                    <a:pt x="833" y="4"/>
                  </a:lnTo>
                  <a:lnTo>
                    <a:pt x="837" y="0"/>
                  </a:lnTo>
                  <a:lnTo>
                    <a:pt x="841" y="4"/>
                  </a:lnTo>
                  <a:lnTo>
                    <a:pt x="850" y="10"/>
                  </a:lnTo>
                  <a:lnTo>
                    <a:pt x="856" y="13"/>
                  </a:lnTo>
                  <a:lnTo>
                    <a:pt x="866" y="21"/>
                  </a:lnTo>
                  <a:lnTo>
                    <a:pt x="874" y="18"/>
                  </a:lnTo>
                  <a:lnTo>
                    <a:pt x="880" y="19"/>
                  </a:lnTo>
                  <a:lnTo>
                    <a:pt x="888" y="12"/>
                  </a:lnTo>
                  <a:lnTo>
                    <a:pt x="888" y="6"/>
                  </a:lnTo>
                  <a:lnTo>
                    <a:pt x="892" y="0"/>
                  </a:lnTo>
                  <a:lnTo>
                    <a:pt x="897" y="3"/>
                  </a:lnTo>
                  <a:lnTo>
                    <a:pt x="909" y="4"/>
                  </a:lnTo>
                  <a:lnTo>
                    <a:pt x="909" y="12"/>
                  </a:lnTo>
                  <a:lnTo>
                    <a:pt x="918" y="18"/>
                  </a:lnTo>
                  <a:lnTo>
                    <a:pt x="921" y="19"/>
                  </a:lnTo>
                  <a:lnTo>
                    <a:pt x="930" y="16"/>
                  </a:lnTo>
                  <a:lnTo>
                    <a:pt x="936" y="18"/>
                  </a:lnTo>
                  <a:lnTo>
                    <a:pt x="941" y="15"/>
                  </a:lnTo>
                  <a:lnTo>
                    <a:pt x="951" y="21"/>
                  </a:lnTo>
                  <a:lnTo>
                    <a:pt x="951" y="25"/>
                  </a:lnTo>
                  <a:lnTo>
                    <a:pt x="954" y="33"/>
                  </a:lnTo>
                  <a:lnTo>
                    <a:pt x="960" y="36"/>
                  </a:lnTo>
                  <a:lnTo>
                    <a:pt x="960" y="42"/>
                  </a:lnTo>
                  <a:lnTo>
                    <a:pt x="963" y="45"/>
                  </a:lnTo>
                  <a:lnTo>
                    <a:pt x="963" y="53"/>
                  </a:lnTo>
                  <a:lnTo>
                    <a:pt x="971" y="50"/>
                  </a:lnTo>
                  <a:lnTo>
                    <a:pt x="973" y="45"/>
                  </a:lnTo>
                  <a:lnTo>
                    <a:pt x="982" y="45"/>
                  </a:lnTo>
                  <a:lnTo>
                    <a:pt x="982" y="56"/>
                  </a:lnTo>
                  <a:lnTo>
                    <a:pt x="980" y="60"/>
                  </a:lnTo>
                  <a:lnTo>
                    <a:pt x="983" y="63"/>
                  </a:lnTo>
                  <a:lnTo>
                    <a:pt x="992" y="68"/>
                  </a:lnTo>
                  <a:lnTo>
                    <a:pt x="997" y="66"/>
                  </a:lnTo>
                  <a:lnTo>
                    <a:pt x="1003" y="62"/>
                  </a:lnTo>
                  <a:lnTo>
                    <a:pt x="1007" y="63"/>
                  </a:lnTo>
                  <a:lnTo>
                    <a:pt x="1014" y="60"/>
                  </a:lnTo>
                  <a:lnTo>
                    <a:pt x="1012" y="56"/>
                  </a:lnTo>
                  <a:lnTo>
                    <a:pt x="1003" y="48"/>
                  </a:lnTo>
                  <a:lnTo>
                    <a:pt x="1006" y="42"/>
                  </a:lnTo>
                  <a:lnTo>
                    <a:pt x="1009" y="41"/>
                  </a:lnTo>
                  <a:lnTo>
                    <a:pt x="1015" y="44"/>
                  </a:lnTo>
                  <a:lnTo>
                    <a:pt x="1020" y="39"/>
                  </a:lnTo>
                  <a:lnTo>
                    <a:pt x="1021" y="45"/>
                  </a:lnTo>
                  <a:lnTo>
                    <a:pt x="1029" y="45"/>
                  </a:lnTo>
                  <a:lnTo>
                    <a:pt x="1030" y="39"/>
                  </a:lnTo>
                  <a:lnTo>
                    <a:pt x="1035" y="38"/>
                  </a:lnTo>
                  <a:lnTo>
                    <a:pt x="1039" y="31"/>
                  </a:lnTo>
                  <a:lnTo>
                    <a:pt x="1042" y="35"/>
                  </a:lnTo>
                  <a:lnTo>
                    <a:pt x="1045" y="41"/>
                  </a:lnTo>
                  <a:lnTo>
                    <a:pt x="1042" y="45"/>
                  </a:lnTo>
                  <a:lnTo>
                    <a:pt x="1045" y="53"/>
                  </a:lnTo>
                  <a:lnTo>
                    <a:pt x="1045" y="65"/>
                  </a:lnTo>
                  <a:lnTo>
                    <a:pt x="1064" y="54"/>
                  </a:lnTo>
                  <a:lnTo>
                    <a:pt x="1065" y="54"/>
                  </a:lnTo>
                  <a:lnTo>
                    <a:pt x="1077" y="45"/>
                  </a:lnTo>
                  <a:lnTo>
                    <a:pt x="1077" y="45"/>
                  </a:lnTo>
                  <a:lnTo>
                    <a:pt x="1082" y="45"/>
                  </a:lnTo>
                  <a:lnTo>
                    <a:pt x="1088" y="48"/>
                  </a:lnTo>
                  <a:lnTo>
                    <a:pt x="1091" y="45"/>
                  </a:lnTo>
                  <a:lnTo>
                    <a:pt x="1100" y="45"/>
                  </a:lnTo>
                  <a:lnTo>
                    <a:pt x="1100" y="39"/>
                  </a:lnTo>
                  <a:lnTo>
                    <a:pt x="1106" y="36"/>
                  </a:lnTo>
                  <a:lnTo>
                    <a:pt x="1109" y="31"/>
                  </a:lnTo>
                  <a:lnTo>
                    <a:pt x="1111" y="28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0" name="Freeform 6959">
              <a:extLst>
                <a:ext uri="{FF2B5EF4-FFF2-40B4-BE49-F238E27FC236}">
                  <a16:creationId xmlns:a16="http://schemas.microsoft.com/office/drawing/2014/main" id="{0BD37F60-5D90-0130-CA7A-704C133A2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543"/>
              <a:ext cx="40" cy="54"/>
            </a:xfrm>
            <a:custGeom>
              <a:avLst/>
              <a:gdLst>
                <a:gd name="T0" fmla="*/ 41 w 79"/>
                <a:gd name="T1" fmla="*/ 11 h 108"/>
                <a:gd name="T2" fmla="*/ 44 w 79"/>
                <a:gd name="T3" fmla="*/ 15 h 108"/>
                <a:gd name="T4" fmla="*/ 44 w 79"/>
                <a:gd name="T5" fmla="*/ 31 h 108"/>
                <a:gd name="T6" fmla="*/ 43 w 79"/>
                <a:gd name="T7" fmla="*/ 32 h 108"/>
                <a:gd name="T8" fmla="*/ 41 w 79"/>
                <a:gd name="T9" fmla="*/ 31 h 108"/>
                <a:gd name="T10" fmla="*/ 32 w 79"/>
                <a:gd name="T11" fmla="*/ 24 h 108"/>
                <a:gd name="T12" fmla="*/ 34 w 79"/>
                <a:gd name="T13" fmla="*/ 26 h 108"/>
                <a:gd name="T14" fmla="*/ 29 w 79"/>
                <a:gd name="T15" fmla="*/ 28 h 108"/>
                <a:gd name="T16" fmla="*/ 35 w 79"/>
                <a:gd name="T17" fmla="*/ 28 h 108"/>
                <a:gd name="T18" fmla="*/ 35 w 79"/>
                <a:gd name="T19" fmla="*/ 28 h 108"/>
                <a:gd name="T20" fmla="*/ 37 w 79"/>
                <a:gd name="T21" fmla="*/ 32 h 108"/>
                <a:gd name="T22" fmla="*/ 35 w 79"/>
                <a:gd name="T23" fmla="*/ 35 h 108"/>
                <a:gd name="T24" fmla="*/ 35 w 79"/>
                <a:gd name="T25" fmla="*/ 43 h 108"/>
                <a:gd name="T26" fmla="*/ 40 w 79"/>
                <a:gd name="T27" fmla="*/ 43 h 108"/>
                <a:gd name="T28" fmla="*/ 59 w 79"/>
                <a:gd name="T29" fmla="*/ 55 h 108"/>
                <a:gd name="T30" fmla="*/ 65 w 79"/>
                <a:gd name="T31" fmla="*/ 58 h 108"/>
                <a:gd name="T32" fmla="*/ 74 w 79"/>
                <a:gd name="T33" fmla="*/ 66 h 108"/>
                <a:gd name="T34" fmla="*/ 79 w 79"/>
                <a:gd name="T35" fmla="*/ 78 h 108"/>
                <a:gd name="T36" fmla="*/ 76 w 79"/>
                <a:gd name="T37" fmla="*/ 81 h 108"/>
                <a:gd name="T38" fmla="*/ 79 w 79"/>
                <a:gd name="T39" fmla="*/ 85 h 108"/>
                <a:gd name="T40" fmla="*/ 78 w 79"/>
                <a:gd name="T41" fmla="*/ 93 h 108"/>
                <a:gd name="T42" fmla="*/ 74 w 79"/>
                <a:gd name="T43" fmla="*/ 99 h 108"/>
                <a:gd name="T44" fmla="*/ 78 w 79"/>
                <a:gd name="T45" fmla="*/ 107 h 108"/>
                <a:gd name="T46" fmla="*/ 73 w 79"/>
                <a:gd name="T47" fmla="*/ 108 h 108"/>
                <a:gd name="T48" fmla="*/ 67 w 79"/>
                <a:gd name="T49" fmla="*/ 99 h 108"/>
                <a:gd name="T50" fmla="*/ 65 w 79"/>
                <a:gd name="T51" fmla="*/ 85 h 108"/>
                <a:gd name="T52" fmla="*/ 59 w 79"/>
                <a:gd name="T53" fmla="*/ 72 h 108"/>
                <a:gd name="T54" fmla="*/ 44 w 79"/>
                <a:gd name="T55" fmla="*/ 55 h 108"/>
                <a:gd name="T56" fmla="*/ 40 w 79"/>
                <a:gd name="T57" fmla="*/ 50 h 108"/>
                <a:gd name="T58" fmla="*/ 29 w 79"/>
                <a:gd name="T59" fmla="*/ 52 h 108"/>
                <a:gd name="T60" fmla="*/ 20 w 79"/>
                <a:gd name="T61" fmla="*/ 55 h 108"/>
                <a:gd name="T62" fmla="*/ 17 w 79"/>
                <a:gd name="T63" fmla="*/ 50 h 108"/>
                <a:gd name="T64" fmla="*/ 9 w 79"/>
                <a:gd name="T65" fmla="*/ 37 h 108"/>
                <a:gd name="T66" fmla="*/ 0 w 79"/>
                <a:gd name="T67" fmla="*/ 29 h 108"/>
                <a:gd name="T68" fmla="*/ 2 w 79"/>
                <a:gd name="T69" fmla="*/ 23 h 108"/>
                <a:gd name="T70" fmla="*/ 5 w 79"/>
                <a:gd name="T71" fmla="*/ 15 h 108"/>
                <a:gd name="T72" fmla="*/ 6 w 79"/>
                <a:gd name="T73" fmla="*/ 12 h 108"/>
                <a:gd name="T74" fmla="*/ 0 w 79"/>
                <a:gd name="T75" fmla="*/ 3 h 108"/>
                <a:gd name="T76" fmla="*/ 9 w 79"/>
                <a:gd name="T77" fmla="*/ 3 h 108"/>
                <a:gd name="T78" fmla="*/ 15 w 79"/>
                <a:gd name="T79" fmla="*/ 0 h 108"/>
                <a:gd name="T80" fmla="*/ 29 w 79"/>
                <a:gd name="T81" fmla="*/ 2 h 108"/>
                <a:gd name="T82" fmla="*/ 34 w 79"/>
                <a:gd name="T83" fmla="*/ 9 h 108"/>
                <a:gd name="T84" fmla="*/ 41 w 79"/>
                <a:gd name="T85" fmla="*/ 1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9" h="108">
                  <a:moveTo>
                    <a:pt x="41" y="11"/>
                  </a:moveTo>
                  <a:lnTo>
                    <a:pt x="44" y="15"/>
                  </a:lnTo>
                  <a:lnTo>
                    <a:pt x="44" y="31"/>
                  </a:lnTo>
                  <a:lnTo>
                    <a:pt x="43" y="32"/>
                  </a:lnTo>
                  <a:lnTo>
                    <a:pt x="41" y="31"/>
                  </a:lnTo>
                  <a:lnTo>
                    <a:pt x="32" y="24"/>
                  </a:lnTo>
                  <a:lnTo>
                    <a:pt x="34" y="26"/>
                  </a:lnTo>
                  <a:lnTo>
                    <a:pt x="29" y="28"/>
                  </a:lnTo>
                  <a:lnTo>
                    <a:pt x="35" y="28"/>
                  </a:lnTo>
                  <a:lnTo>
                    <a:pt x="35" y="28"/>
                  </a:lnTo>
                  <a:lnTo>
                    <a:pt x="37" y="32"/>
                  </a:lnTo>
                  <a:lnTo>
                    <a:pt x="35" y="35"/>
                  </a:lnTo>
                  <a:lnTo>
                    <a:pt x="35" y="43"/>
                  </a:lnTo>
                  <a:lnTo>
                    <a:pt x="40" y="43"/>
                  </a:lnTo>
                  <a:lnTo>
                    <a:pt x="59" y="55"/>
                  </a:lnTo>
                  <a:lnTo>
                    <a:pt x="65" y="58"/>
                  </a:lnTo>
                  <a:lnTo>
                    <a:pt x="74" y="66"/>
                  </a:lnTo>
                  <a:lnTo>
                    <a:pt x="79" y="78"/>
                  </a:lnTo>
                  <a:lnTo>
                    <a:pt x="76" y="81"/>
                  </a:lnTo>
                  <a:lnTo>
                    <a:pt x="79" y="85"/>
                  </a:lnTo>
                  <a:lnTo>
                    <a:pt x="78" y="93"/>
                  </a:lnTo>
                  <a:lnTo>
                    <a:pt x="74" y="99"/>
                  </a:lnTo>
                  <a:lnTo>
                    <a:pt x="78" y="107"/>
                  </a:lnTo>
                  <a:lnTo>
                    <a:pt x="73" y="108"/>
                  </a:lnTo>
                  <a:lnTo>
                    <a:pt x="67" y="99"/>
                  </a:lnTo>
                  <a:lnTo>
                    <a:pt x="65" y="85"/>
                  </a:lnTo>
                  <a:lnTo>
                    <a:pt x="59" y="72"/>
                  </a:lnTo>
                  <a:lnTo>
                    <a:pt x="44" y="55"/>
                  </a:lnTo>
                  <a:lnTo>
                    <a:pt x="40" y="50"/>
                  </a:lnTo>
                  <a:lnTo>
                    <a:pt x="29" y="52"/>
                  </a:lnTo>
                  <a:lnTo>
                    <a:pt x="20" y="55"/>
                  </a:lnTo>
                  <a:lnTo>
                    <a:pt x="17" y="50"/>
                  </a:lnTo>
                  <a:lnTo>
                    <a:pt x="9" y="37"/>
                  </a:lnTo>
                  <a:lnTo>
                    <a:pt x="0" y="29"/>
                  </a:lnTo>
                  <a:lnTo>
                    <a:pt x="2" y="23"/>
                  </a:lnTo>
                  <a:lnTo>
                    <a:pt x="5" y="15"/>
                  </a:lnTo>
                  <a:lnTo>
                    <a:pt x="6" y="12"/>
                  </a:lnTo>
                  <a:lnTo>
                    <a:pt x="0" y="3"/>
                  </a:lnTo>
                  <a:lnTo>
                    <a:pt x="9" y="3"/>
                  </a:lnTo>
                  <a:lnTo>
                    <a:pt x="15" y="0"/>
                  </a:lnTo>
                  <a:lnTo>
                    <a:pt x="29" y="2"/>
                  </a:lnTo>
                  <a:lnTo>
                    <a:pt x="34" y="9"/>
                  </a:lnTo>
                  <a:lnTo>
                    <a:pt x="41" y="11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1" name="Freeform 6960">
              <a:extLst>
                <a:ext uri="{FF2B5EF4-FFF2-40B4-BE49-F238E27FC236}">
                  <a16:creationId xmlns:a16="http://schemas.microsoft.com/office/drawing/2014/main" id="{B3EBBC9D-119A-2598-373B-11697DC56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655"/>
              <a:ext cx="29" cy="20"/>
            </a:xfrm>
            <a:custGeom>
              <a:avLst/>
              <a:gdLst>
                <a:gd name="T0" fmla="*/ 14 w 60"/>
                <a:gd name="T1" fmla="*/ 2 h 40"/>
                <a:gd name="T2" fmla="*/ 28 w 60"/>
                <a:gd name="T3" fmla="*/ 8 h 40"/>
                <a:gd name="T4" fmla="*/ 32 w 60"/>
                <a:gd name="T5" fmla="*/ 14 h 40"/>
                <a:gd name="T6" fmla="*/ 38 w 60"/>
                <a:gd name="T7" fmla="*/ 12 h 40"/>
                <a:gd name="T8" fmla="*/ 44 w 60"/>
                <a:gd name="T9" fmla="*/ 15 h 40"/>
                <a:gd name="T10" fmla="*/ 52 w 60"/>
                <a:gd name="T11" fmla="*/ 23 h 40"/>
                <a:gd name="T12" fmla="*/ 60 w 60"/>
                <a:gd name="T13" fmla="*/ 34 h 40"/>
                <a:gd name="T14" fmla="*/ 52 w 60"/>
                <a:gd name="T15" fmla="*/ 37 h 40"/>
                <a:gd name="T16" fmla="*/ 47 w 60"/>
                <a:gd name="T17" fmla="*/ 34 h 40"/>
                <a:gd name="T18" fmla="*/ 37 w 60"/>
                <a:gd name="T19" fmla="*/ 40 h 40"/>
                <a:gd name="T20" fmla="*/ 31 w 60"/>
                <a:gd name="T21" fmla="*/ 37 h 40"/>
                <a:gd name="T22" fmla="*/ 28 w 60"/>
                <a:gd name="T23" fmla="*/ 34 h 40"/>
                <a:gd name="T24" fmla="*/ 19 w 60"/>
                <a:gd name="T25" fmla="*/ 32 h 40"/>
                <a:gd name="T26" fmla="*/ 16 w 60"/>
                <a:gd name="T27" fmla="*/ 26 h 40"/>
                <a:gd name="T28" fmla="*/ 13 w 60"/>
                <a:gd name="T29" fmla="*/ 24 h 40"/>
                <a:gd name="T30" fmla="*/ 5 w 60"/>
                <a:gd name="T31" fmla="*/ 18 h 40"/>
                <a:gd name="T32" fmla="*/ 0 w 60"/>
                <a:gd name="T33" fmla="*/ 14 h 40"/>
                <a:gd name="T34" fmla="*/ 0 w 60"/>
                <a:gd name="T35" fmla="*/ 6 h 40"/>
                <a:gd name="T36" fmla="*/ 8 w 60"/>
                <a:gd name="T37" fmla="*/ 6 h 40"/>
                <a:gd name="T38" fmla="*/ 11 w 60"/>
                <a:gd name="T39" fmla="*/ 0 h 40"/>
                <a:gd name="T40" fmla="*/ 14 w 60"/>
                <a:gd name="T41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40">
                  <a:moveTo>
                    <a:pt x="14" y="2"/>
                  </a:moveTo>
                  <a:lnTo>
                    <a:pt x="28" y="8"/>
                  </a:lnTo>
                  <a:lnTo>
                    <a:pt x="32" y="14"/>
                  </a:lnTo>
                  <a:lnTo>
                    <a:pt x="38" y="12"/>
                  </a:lnTo>
                  <a:lnTo>
                    <a:pt x="44" y="15"/>
                  </a:lnTo>
                  <a:lnTo>
                    <a:pt x="52" y="23"/>
                  </a:lnTo>
                  <a:lnTo>
                    <a:pt x="60" y="34"/>
                  </a:lnTo>
                  <a:lnTo>
                    <a:pt x="52" y="37"/>
                  </a:lnTo>
                  <a:lnTo>
                    <a:pt x="47" y="34"/>
                  </a:lnTo>
                  <a:lnTo>
                    <a:pt x="37" y="40"/>
                  </a:lnTo>
                  <a:lnTo>
                    <a:pt x="31" y="37"/>
                  </a:lnTo>
                  <a:lnTo>
                    <a:pt x="28" y="34"/>
                  </a:lnTo>
                  <a:lnTo>
                    <a:pt x="19" y="32"/>
                  </a:lnTo>
                  <a:lnTo>
                    <a:pt x="16" y="26"/>
                  </a:lnTo>
                  <a:lnTo>
                    <a:pt x="13" y="24"/>
                  </a:lnTo>
                  <a:lnTo>
                    <a:pt x="5" y="18"/>
                  </a:lnTo>
                  <a:lnTo>
                    <a:pt x="0" y="14"/>
                  </a:lnTo>
                  <a:lnTo>
                    <a:pt x="0" y="6"/>
                  </a:lnTo>
                  <a:lnTo>
                    <a:pt x="8" y="6"/>
                  </a:lnTo>
                  <a:lnTo>
                    <a:pt x="11" y="0"/>
                  </a:lnTo>
                  <a:lnTo>
                    <a:pt x="14" y="2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2" name="Freeform 6961">
              <a:extLst>
                <a:ext uri="{FF2B5EF4-FFF2-40B4-BE49-F238E27FC236}">
                  <a16:creationId xmlns:a16="http://schemas.microsoft.com/office/drawing/2014/main" id="{5FF6025C-F9B1-2653-B0C1-3A8BDFF43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725"/>
              <a:ext cx="543" cy="438"/>
            </a:xfrm>
            <a:custGeom>
              <a:avLst/>
              <a:gdLst>
                <a:gd name="T0" fmla="*/ 108 w 1087"/>
                <a:gd name="T1" fmla="*/ 70 h 875"/>
                <a:gd name="T2" fmla="*/ 153 w 1087"/>
                <a:gd name="T3" fmla="*/ 9 h 875"/>
                <a:gd name="T4" fmla="*/ 172 w 1087"/>
                <a:gd name="T5" fmla="*/ 39 h 875"/>
                <a:gd name="T6" fmla="*/ 222 w 1087"/>
                <a:gd name="T7" fmla="*/ 49 h 875"/>
                <a:gd name="T8" fmla="*/ 285 w 1087"/>
                <a:gd name="T9" fmla="*/ 49 h 875"/>
                <a:gd name="T10" fmla="*/ 334 w 1087"/>
                <a:gd name="T11" fmla="*/ 36 h 875"/>
                <a:gd name="T12" fmla="*/ 393 w 1087"/>
                <a:gd name="T13" fmla="*/ 49 h 875"/>
                <a:gd name="T14" fmla="*/ 431 w 1087"/>
                <a:gd name="T15" fmla="*/ 58 h 875"/>
                <a:gd name="T16" fmla="*/ 498 w 1087"/>
                <a:gd name="T17" fmla="*/ 68 h 875"/>
                <a:gd name="T18" fmla="*/ 546 w 1087"/>
                <a:gd name="T19" fmla="*/ 106 h 875"/>
                <a:gd name="T20" fmla="*/ 587 w 1087"/>
                <a:gd name="T21" fmla="*/ 126 h 875"/>
                <a:gd name="T22" fmla="*/ 642 w 1087"/>
                <a:gd name="T23" fmla="*/ 129 h 875"/>
                <a:gd name="T24" fmla="*/ 689 w 1087"/>
                <a:gd name="T25" fmla="*/ 123 h 875"/>
                <a:gd name="T26" fmla="*/ 747 w 1087"/>
                <a:gd name="T27" fmla="*/ 121 h 875"/>
                <a:gd name="T28" fmla="*/ 800 w 1087"/>
                <a:gd name="T29" fmla="*/ 118 h 875"/>
                <a:gd name="T30" fmla="*/ 862 w 1087"/>
                <a:gd name="T31" fmla="*/ 105 h 875"/>
                <a:gd name="T32" fmla="*/ 895 w 1087"/>
                <a:gd name="T33" fmla="*/ 152 h 875"/>
                <a:gd name="T34" fmla="*/ 917 w 1087"/>
                <a:gd name="T35" fmla="*/ 197 h 875"/>
                <a:gd name="T36" fmla="*/ 944 w 1087"/>
                <a:gd name="T37" fmla="*/ 234 h 875"/>
                <a:gd name="T38" fmla="*/ 988 w 1087"/>
                <a:gd name="T39" fmla="*/ 270 h 875"/>
                <a:gd name="T40" fmla="*/ 1030 w 1087"/>
                <a:gd name="T41" fmla="*/ 301 h 875"/>
                <a:gd name="T42" fmla="*/ 1041 w 1087"/>
                <a:gd name="T43" fmla="*/ 328 h 875"/>
                <a:gd name="T44" fmla="*/ 1021 w 1087"/>
                <a:gd name="T45" fmla="*/ 360 h 875"/>
                <a:gd name="T46" fmla="*/ 1027 w 1087"/>
                <a:gd name="T47" fmla="*/ 394 h 875"/>
                <a:gd name="T48" fmla="*/ 1029 w 1087"/>
                <a:gd name="T49" fmla="*/ 453 h 875"/>
                <a:gd name="T50" fmla="*/ 1082 w 1087"/>
                <a:gd name="T51" fmla="*/ 480 h 875"/>
                <a:gd name="T52" fmla="*/ 1046 w 1087"/>
                <a:gd name="T53" fmla="*/ 533 h 875"/>
                <a:gd name="T54" fmla="*/ 1018 w 1087"/>
                <a:gd name="T55" fmla="*/ 568 h 875"/>
                <a:gd name="T56" fmla="*/ 1008 w 1087"/>
                <a:gd name="T57" fmla="*/ 626 h 875"/>
                <a:gd name="T58" fmla="*/ 986 w 1087"/>
                <a:gd name="T59" fmla="*/ 672 h 875"/>
                <a:gd name="T60" fmla="*/ 946 w 1087"/>
                <a:gd name="T61" fmla="*/ 672 h 875"/>
                <a:gd name="T62" fmla="*/ 871 w 1087"/>
                <a:gd name="T63" fmla="*/ 679 h 875"/>
                <a:gd name="T64" fmla="*/ 817 w 1087"/>
                <a:gd name="T65" fmla="*/ 702 h 875"/>
                <a:gd name="T66" fmla="*/ 813 w 1087"/>
                <a:gd name="T67" fmla="*/ 775 h 875"/>
                <a:gd name="T68" fmla="*/ 729 w 1087"/>
                <a:gd name="T69" fmla="*/ 848 h 875"/>
                <a:gd name="T70" fmla="*/ 691 w 1087"/>
                <a:gd name="T71" fmla="*/ 839 h 875"/>
                <a:gd name="T72" fmla="*/ 651 w 1087"/>
                <a:gd name="T73" fmla="*/ 866 h 875"/>
                <a:gd name="T74" fmla="*/ 568 w 1087"/>
                <a:gd name="T75" fmla="*/ 859 h 875"/>
                <a:gd name="T76" fmla="*/ 507 w 1087"/>
                <a:gd name="T77" fmla="*/ 866 h 875"/>
                <a:gd name="T78" fmla="*/ 546 w 1087"/>
                <a:gd name="T79" fmla="*/ 802 h 875"/>
                <a:gd name="T80" fmla="*/ 507 w 1087"/>
                <a:gd name="T81" fmla="*/ 772 h 875"/>
                <a:gd name="T82" fmla="*/ 471 w 1087"/>
                <a:gd name="T83" fmla="*/ 728 h 875"/>
                <a:gd name="T84" fmla="*/ 405 w 1087"/>
                <a:gd name="T85" fmla="*/ 735 h 875"/>
                <a:gd name="T86" fmla="*/ 375 w 1087"/>
                <a:gd name="T87" fmla="*/ 711 h 875"/>
                <a:gd name="T88" fmla="*/ 332 w 1087"/>
                <a:gd name="T89" fmla="*/ 726 h 875"/>
                <a:gd name="T90" fmla="*/ 257 w 1087"/>
                <a:gd name="T91" fmla="*/ 725 h 875"/>
                <a:gd name="T92" fmla="*/ 264 w 1087"/>
                <a:gd name="T93" fmla="*/ 663 h 875"/>
                <a:gd name="T94" fmla="*/ 244 w 1087"/>
                <a:gd name="T95" fmla="*/ 621 h 875"/>
                <a:gd name="T96" fmla="*/ 196 w 1087"/>
                <a:gd name="T97" fmla="*/ 612 h 875"/>
                <a:gd name="T98" fmla="*/ 170 w 1087"/>
                <a:gd name="T99" fmla="*/ 532 h 875"/>
                <a:gd name="T100" fmla="*/ 134 w 1087"/>
                <a:gd name="T101" fmla="*/ 491 h 875"/>
                <a:gd name="T102" fmla="*/ 96 w 1087"/>
                <a:gd name="T103" fmla="*/ 456 h 875"/>
                <a:gd name="T104" fmla="*/ 70 w 1087"/>
                <a:gd name="T105" fmla="*/ 407 h 875"/>
                <a:gd name="T106" fmla="*/ 62 w 1087"/>
                <a:gd name="T107" fmla="*/ 345 h 875"/>
                <a:gd name="T108" fmla="*/ 56 w 1087"/>
                <a:gd name="T109" fmla="*/ 289 h 875"/>
                <a:gd name="T110" fmla="*/ 30 w 1087"/>
                <a:gd name="T111" fmla="*/ 237 h 875"/>
                <a:gd name="T112" fmla="*/ 15 w 1087"/>
                <a:gd name="T113" fmla="*/ 196 h 875"/>
                <a:gd name="T114" fmla="*/ 2 w 1087"/>
                <a:gd name="T115" fmla="*/ 140 h 875"/>
                <a:gd name="T116" fmla="*/ 58 w 1087"/>
                <a:gd name="T117" fmla="*/ 128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7" h="875">
                  <a:moveTo>
                    <a:pt x="65" y="121"/>
                  </a:moveTo>
                  <a:lnTo>
                    <a:pt x="77" y="117"/>
                  </a:lnTo>
                  <a:lnTo>
                    <a:pt x="82" y="117"/>
                  </a:lnTo>
                  <a:lnTo>
                    <a:pt x="84" y="121"/>
                  </a:lnTo>
                  <a:lnTo>
                    <a:pt x="91" y="115"/>
                  </a:lnTo>
                  <a:lnTo>
                    <a:pt x="91" y="106"/>
                  </a:lnTo>
                  <a:lnTo>
                    <a:pt x="97" y="94"/>
                  </a:lnTo>
                  <a:lnTo>
                    <a:pt x="102" y="91"/>
                  </a:lnTo>
                  <a:lnTo>
                    <a:pt x="105" y="85"/>
                  </a:lnTo>
                  <a:lnTo>
                    <a:pt x="109" y="80"/>
                  </a:lnTo>
                  <a:lnTo>
                    <a:pt x="108" y="70"/>
                  </a:lnTo>
                  <a:lnTo>
                    <a:pt x="114" y="62"/>
                  </a:lnTo>
                  <a:lnTo>
                    <a:pt x="112" y="61"/>
                  </a:lnTo>
                  <a:lnTo>
                    <a:pt x="117" y="50"/>
                  </a:lnTo>
                  <a:lnTo>
                    <a:pt x="115" y="45"/>
                  </a:lnTo>
                  <a:lnTo>
                    <a:pt x="118" y="41"/>
                  </a:lnTo>
                  <a:lnTo>
                    <a:pt x="117" y="35"/>
                  </a:lnTo>
                  <a:lnTo>
                    <a:pt x="120" y="24"/>
                  </a:lnTo>
                  <a:lnTo>
                    <a:pt x="120" y="18"/>
                  </a:lnTo>
                  <a:lnTo>
                    <a:pt x="135" y="1"/>
                  </a:lnTo>
                  <a:lnTo>
                    <a:pt x="141" y="0"/>
                  </a:lnTo>
                  <a:lnTo>
                    <a:pt x="153" y="9"/>
                  </a:lnTo>
                  <a:lnTo>
                    <a:pt x="150" y="11"/>
                  </a:lnTo>
                  <a:lnTo>
                    <a:pt x="150" y="18"/>
                  </a:lnTo>
                  <a:lnTo>
                    <a:pt x="144" y="20"/>
                  </a:lnTo>
                  <a:lnTo>
                    <a:pt x="141" y="24"/>
                  </a:lnTo>
                  <a:lnTo>
                    <a:pt x="146" y="27"/>
                  </a:lnTo>
                  <a:lnTo>
                    <a:pt x="146" y="32"/>
                  </a:lnTo>
                  <a:lnTo>
                    <a:pt x="152" y="30"/>
                  </a:lnTo>
                  <a:lnTo>
                    <a:pt x="155" y="42"/>
                  </a:lnTo>
                  <a:lnTo>
                    <a:pt x="161" y="47"/>
                  </a:lnTo>
                  <a:lnTo>
                    <a:pt x="172" y="39"/>
                  </a:lnTo>
                  <a:lnTo>
                    <a:pt x="172" y="39"/>
                  </a:lnTo>
                  <a:lnTo>
                    <a:pt x="176" y="38"/>
                  </a:lnTo>
                  <a:lnTo>
                    <a:pt x="181" y="42"/>
                  </a:lnTo>
                  <a:lnTo>
                    <a:pt x="182" y="39"/>
                  </a:lnTo>
                  <a:lnTo>
                    <a:pt x="185" y="42"/>
                  </a:lnTo>
                  <a:lnTo>
                    <a:pt x="191" y="45"/>
                  </a:lnTo>
                  <a:lnTo>
                    <a:pt x="197" y="44"/>
                  </a:lnTo>
                  <a:lnTo>
                    <a:pt x="203" y="49"/>
                  </a:lnTo>
                  <a:lnTo>
                    <a:pt x="200" y="55"/>
                  </a:lnTo>
                  <a:lnTo>
                    <a:pt x="208" y="52"/>
                  </a:lnTo>
                  <a:lnTo>
                    <a:pt x="213" y="52"/>
                  </a:lnTo>
                  <a:lnTo>
                    <a:pt x="222" y="49"/>
                  </a:lnTo>
                  <a:lnTo>
                    <a:pt x="223" y="47"/>
                  </a:lnTo>
                  <a:lnTo>
                    <a:pt x="226" y="55"/>
                  </a:lnTo>
                  <a:lnTo>
                    <a:pt x="226" y="58"/>
                  </a:lnTo>
                  <a:lnTo>
                    <a:pt x="232" y="55"/>
                  </a:lnTo>
                  <a:lnTo>
                    <a:pt x="250" y="49"/>
                  </a:lnTo>
                  <a:lnTo>
                    <a:pt x="252" y="49"/>
                  </a:lnTo>
                  <a:lnTo>
                    <a:pt x="252" y="52"/>
                  </a:lnTo>
                  <a:lnTo>
                    <a:pt x="260" y="52"/>
                  </a:lnTo>
                  <a:lnTo>
                    <a:pt x="267" y="49"/>
                  </a:lnTo>
                  <a:lnTo>
                    <a:pt x="273" y="41"/>
                  </a:lnTo>
                  <a:lnTo>
                    <a:pt x="285" y="49"/>
                  </a:lnTo>
                  <a:lnTo>
                    <a:pt x="287" y="49"/>
                  </a:lnTo>
                  <a:lnTo>
                    <a:pt x="298" y="38"/>
                  </a:lnTo>
                  <a:lnTo>
                    <a:pt x="301" y="38"/>
                  </a:lnTo>
                  <a:lnTo>
                    <a:pt x="305" y="35"/>
                  </a:lnTo>
                  <a:lnTo>
                    <a:pt x="310" y="30"/>
                  </a:lnTo>
                  <a:lnTo>
                    <a:pt x="314" y="30"/>
                  </a:lnTo>
                  <a:lnTo>
                    <a:pt x="323" y="26"/>
                  </a:lnTo>
                  <a:lnTo>
                    <a:pt x="328" y="21"/>
                  </a:lnTo>
                  <a:lnTo>
                    <a:pt x="334" y="29"/>
                  </a:lnTo>
                  <a:lnTo>
                    <a:pt x="331" y="35"/>
                  </a:lnTo>
                  <a:lnTo>
                    <a:pt x="334" y="36"/>
                  </a:lnTo>
                  <a:lnTo>
                    <a:pt x="346" y="39"/>
                  </a:lnTo>
                  <a:lnTo>
                    <a:pt x="352" y="35"/>
                  </a:lnTo>
                  <a:lnTo>
                    <a:pt x="355" y="39"/>
                  </a:lnTo>
                  <a:lnTo>
                    <a:pt x="364" y="42"/>
                  </a:lnTo>
                  <a:lnTo>
                    <a:pt x="370" y="45"/>
                  </a:lnTo>
                  <a:lnTo>
                    <a:pt x="367" y="52"/>
                  </a:lnTo>
                  <a:lnTo>
                    <a:pt x="370" y="56"/>
                  </a:lnTo>
                  <a:lnTo>
                    <a:pt x="378" y="53"/>
                  </a:lnTo>
                  <a:lnTo>
                    <a:pt x="376" y="49"/>
                  </a:lnTo>
                  <a:lnTo>
                    <a:pt x="381" y="52"/>
                  </a:lnTo>
                  <a:lnTo>
                    <a:pt x="393" y="49"/>
                  </a:lnTo>
                  <a:lnTo>
                    <a:pt x="399" y="45"/>
                  </a:lnTo>
                  <a:lnTo>
                    <a:pt x="405" y="58"/>
                  </a:lnTo>
                  <a:lnTo>
                    <a:pt x="401" y="59"/>
                  </a:lnTo>
                  <a:lnTo>
                    <a:pt x="396" y="67"/>
                  </a:lnTo>
                  <a:lnTo>
                    <a:pt x="399" y="67"/>
                  </a:lnTo>
                  <a:lnTo>
                    <a:pt x="410" y="68"/>
                  </a:lnTo>
                  <a:lnTo>
                    <a:pt x="416" y="67"/>
                  </a:lnTo>
                  <a:lnTo>
                    <a:pt x="420" y="64"/>
                  </a:lnTo>
                  <a:lnTo>
                    <a:pt x="423" y="65"/>
                  </a:lnTo>
                  <a:lnTo>
                    <a:pt x="433" y="62"/>
                  </a:lnTo>
                  <a:lnTo>
                    <a:pt x="431" y="58"/>
                  </a:lnTo>
                  <a:lnTo>
                    <a:pt x="440" y="49"/>
                  </a:lnTo>
                  <a:lnTo>
                    <a:pt x="440" y="42"/>
                  </a:lnTo>
                  <a:lnTo>
                    <a:pt x="445" y="42"/>
                  </a:lnTo>
                  <a:lnTo>
                    <a:pt x="451" y="42"/>
                  </a:lnTo>
                  <a:lnTo>
                    <a:pt x="449" y="44"/>
                  </a:lnTo>
                  <a:lnTo>
                    <a:pt x="463" y="61"/>
                  </a:lnTo>
                  <a:lnTo>
                    <a:pt x="471" y="71"/>
                  </a:lnTo>
                  <a:lnTo>
                    <a:pt x="477" y="62"/>
                  </a:lnTo>
                  <a:lnTo>
                    <a:pt x="481" y="64"/>
                  </a:lnTo>
                  <a:lnTo>
                    <a:pt x="486" y="70"/>
                  </a:lnTo>
                  <a:lnTo>
                    <a:pt x="498" y="68"/>
                  </a:lnTo>
                  <a:lnTo>
                    <a:pt x="511" y="73"/>
                  </a:lnTo>
                  <a:lnTo>
                    <a:pt x="508" y="82"/>
                  </a:lnTo>
                  <a:lnTo>
                    <a:pt x="522" y="80"/>
                  </a:lnTo>
                  <a:lnTo>
                    <a:pt x="527" y="82"/>
                  </a:lnTo>
                  <a:lnTo>
                    <a:pt x="530" y="85"/>
                  </a:lnTo>
                  <a:lnTo>
                    <a:pt x="528" y="88"/>
                  </a:lnTo>
                  <a:lnTo>
                    <a:pt x="540" y="93"/>
                  </a:lnTo>
                  <a:lnTo>
                    <a:pt x="543" y="96"/>
                  </a:lnTo>
                  <a:lnTo>
                    <a:pt x="537" y="100"/>
                  </a:lnTo>
                  <a:lnTo>
                    <a:pt x="537" y="105"/>
                  </a:lnTo>
                  <a:lnTo>
                    <a:pt x="546" y="106"/>
                  </a:lnTo>
                  <a:lnTo>
                    <a:pt x="559" y="109"/>
                  </a:lnTo>
                  <a:lnTo>
                    <a:pt x="559" y="94"/>
                  </a:lnTo>
                  <a:lnTo>
                    <a:pt x="563" y="93"/>
                  </a:lnTo>
                  <a:lnTo>
                    <a:pt x="571" y="94"/>
                  </a:lnTo>
                  <a:lnTo>
                    <a:pt x="568" y="100"/>
                  </a:lnTo>
                  <a:lnTo>
                    <a:pt x="571" y="103"/>
                  </a:lnTo>
                  <a:lnTo>
                    <a:pt x="572" y="112"/>
                  </a:lnTo>
                  <a:lnTo>
                    <a:pt x="580" y="114"/>
                  </a:lnTo>
                  <a:lnTo>
                    <a:pt x="583" y="118"/>
                  </a:lnTo>
                  <a:lnTo>
                    <a:pt x="584" y="125"/>
                  </a:lnTo>
                  <a:lnTo>
                    <a:pt x="587" y="126"/>
                  </a:lnTo>
                  <a:lnTo>
                    <a:pt x="595" y="121"/>
                  </a:lnTo>
                  <a:lnTo>
                    <a:pt x="598" y="114"/>
                  </a:lnTo>
                  <a:lnTo>
                    <a:pt x="603" y="114"/>
                  </a:lnTo>
                  <a:lnTo>
                    <a:pt x="609" y="108"/>
                  </a:lnTo>
                  <a:lnTo>
                    <a:pt x="610" y="103"/>
                  </a:lnTo>
                  <a:lnTo>
                    <a:pt x="613" y="111"/>
                  </a:lnTo>
                  <a:lnTo>
                    <a:pt x="619" y="109"/>
                  </a:lnTo>
                  <a:lnTo>
                    <a:pt x="625" y="115"/>
                  </a:lnTo>
                  <a:lnTo>
                    <a:pt x="630" y="117"/>
                  </a:lnTo>
                  <a:lnTo>
                    <a:pt x="633" y="121"/>
                  </a:lnTo>
                  <a:lnTo>
                    <a:pt x="642" y="129"/>
                  </a:lnTo>
                  <a:lnTo>
                    <a:pt x="639" y="134"/>
                  </a:lnTo>
                  <a:lnTo>
                    <a:pt x="645" y="137"/>
                  </a:lnTo>
                  <a:lnTo>
                    <a:pt x="656" y="129"/>
                  </a:lnTo>
                  <a:lnTo>
                    <a:pt x="656" y="125"/>
                  </a:lnTo>
                  <a:lnTo>
                    <a:pt x="659" y="129"/>
                  </a:lnTo>
                  <a:lnTo>
                    <a:pt x="662" y="141"/>
                  </a:lnTo>
                  <a:lnTo>
                    <a:pt x="671" y="141"/>
                  </a:lnTo>
                  <a:lnTo>
                    <a:pt x="675" y="140"/>
                  </a:lnTo>
                  <a:lnTo>
                    <a:pt x="689" y="129"/>
                  </a:lnTo>
                  <a:lnTo>
                    <a:pt x="680" y="123"/>
                  </a:lnTo>
                  <a:lnTo>
                    <a:pt x="689" y="123"/>
                  </a:lnTo>
                  <a:lnTo>
                    <a:pt x="688" y="118"/>
                  </a:lnTo>
                  <a:lnTo>
                    <a:pt x="691" y="118"/>
                  </a:lnTo>
                  <a:lnTo>
                    <a:pt x="700" y="112"/>
                  </a:lnTo>
                  <a:lnTo>
                    <a:pt x="706" y="120"/>
                  </a:lnTo>
                  <a:lnTo>
                    <a:pt x="712" y="123"/>
                  </a:lnTo>
                  <a:lnTo>
                    <a:pt x="718" y="121"/>
                  </a:lnTo>
                  <a:lnTo>
                    <a:pt x="724" y="134"/>
                  </a:lnTo>
                  <a:lnTo>
                    <a:pt x="732" y="134"/>
                  </a:lnTo>
                  <a:lnTo>
                    <a:pt x="741" y="126"/>
                  </a:lnTo>
                  <a:lnTo>
                    <a:pt x="744" y="128"/>
                  </a:lnTo>
                  <a:lnTo>
                    <a:pt x="747" y="121"/>
                  </a:lnTo>
                  <a:lnTo>
                    <a:pt x="760" y="128"/>
                  </a:lnTo>
                  <a:lnTo>
                    <a:pt x="765" y="128"/>
                  </a:lnTo>
                  <a:lnTo>
                    <a:pt x="768" y="128"/>
                  </a:lnTo>
                  <a:lnTo>
                    <a:pt x="771" y="120"/>
                  </a:lnTo>
                  <a:lnTo>
                    <a:pt x="776" y="121"/>
                  </a:lnTo>
                  <a:lnTo>
                    <a:pt x="780" y="117"/>
                  </a:lnTo>
                  <a:lnTo>
                    <a:pt x="783" y="118"/>
                  </a:lnTo>
                  <a:lnTo>
                    <a:pt x="785" y="131"/>
                  </a:lnTo>
                  <a:lnTo>
                    <a:pt x="792" y="132"/>
                  </a:lnTo>
                  <a:lnTo>
                    <a:pt x="794" y="123"/>
                  </a:lnTo>
                  <a:lnTo>
                    <a:pt x="800" y="118"/>
                  </a:lnTo>
                  <a:lnTo>
                    <a:pt x="806" y="117"/>
                  </a:lnTo>
                  <a:lnTo>
                    <a:pt x="813" y="121"/>
                  </a:lnTo>
                  <a:lnTo>
                    <a:pt x="815" y="118"/>
                  </a:lnTo>
                  <a:lnTo>
                    <a:pt x="832" y="121"/>
                  </a:lnTo>
                  <a:lnTo>
                    <a:pt x="826" y="112"/>
                  </a:lnTo>
                  <a:lnTo>
                    <a:pt x="827" y="109"/>
                  </a:lnTo>
                  <a:lnTo>
                    <a:pt x="835" y="97"/>
                  </a:lnTo>
                  <a:lnTo>
                    <a:pt x="839" y="100"/>
                  </a:lnTo>
                  <a:lnTo>
                    <a:pt x="847" y="100"/>
                  </a:lnTo>
                  <a:lnTo>
                    <a:pt x="850" y="103"/>
                  </a:lnTo>
                  <a:lnTo>
                    <a:pt x="862" y="105"/>
                  </a:lnTo>
                  <a:lnTo>
                    <a:pt x="868" y="105"/>
                  </a:lnTo>
                  <a:lnTo>
                    <a:pt x="874" y="109"/>
                  </a:lnTo>
                  <a:lnTo>
                    <a:pt x="883" y="111"/>
                  </a:lnTo>
                  <a:lnTo>
                    <a:pt x="880" y="120"/>
                  </a:lnTo>
                  <a:lnTo>
                    <a:pt x="880" y="126"/>
                  </a:lnTo>
                  <a:lnTo>
                    <a:pt x="883" y="128"/>
                  </a:lnTo>
                  <a:lnTo>
                    <a:pt x="889" y="134"/>
                  </a:lnTo>
                  <a:lnTo>
                    <a:pt x="891" y="140"/>
                  </a:lnTo>
                  <a:lnTo>
                    <a:pt x="891" y="144"/>
                  </a:lnTo>
                  <a:lnTo>
                    <a:pt x="895" y="147"/>
                  </a:lnTo>
                  <a:lnTo>
                    <a:pt x="895" y="152"/>
                  </a:lnTo>
                  <a:lnTo>
                    <a:pt x="891" y="153"/>
                  </a:lnTo>
                  <a:lnTo>
                    <a:pt x="889" y="164"/>
                  </a:lnTo>
                  <a:lnTo>
                    <a:pt x="880" y="170"/>
                  </a:lnTo>
                  <a:lnTo>
                    <a:pt x="883" y="179"/>
                  </a:lnTo>
                  <a:lnTo>
                    <a:pt x="891" y="179"/>
                  </a:lnTo>
                  <a:lnTo>
                    <a:pt x="900" y="184"/>
                  </a:lnTo>
                  <a:lnTo>
                    <a:pt x="905" y="188"/>
                  </a:lnTo>
                  <a:lnTo>
                    <a:pt x="906" y="193"/>
                  </a:lnTo>
                  <a:lnTo>
                    <a:pt x="914" y="194"/>
                  </a:lnTo>
                  <a:lnTo>
                    <a:pt x="914" y="197"/>
                  </a:lnTo>
                  <a:lnTo>
                    <a:pt x="917" y="197"/>
                  </a:lnTo>
                  <a:lnTo>
                    <a:pt x="914" y="200"/>
                  </a:lnTo>
                  <a:lnTo>
                    <a:pt x="917" y="207"/>
                  </a:lnTo>
                  <a:lnTo>
                    <a:pt x="924" y="207"/>
                  </a:lnTo>
                  <a:lnTo>
                    <a:pt x="927" y="210"/>
                  </a:lnTo>
                  <a:lnTo>
                    <a:pt x="929" y="219"/>
                  </a:lnTo>
                  <a:lnTo>
                    <a:pt x="933" y="228"/>
                  </a:lnTo>
                  <a:lnTo>
                    <a:pt x="933" y="228"/>
                  </a:lnTo>
                  <a:lnTo>
                    <a:pt x="932" y="231"/>
                  </a:lnTo>
                  <a:lnTo>
                    <a:pt x="935" y="237"/>
                  </a:lnTo>
                  <a:lnTo>
                    <a:pt x="941" y="235"/>
                  </a:lnTo>
                  <a:lnTo>
                    <a:pt x="944" y="234"/>
                  </a:lnTo>
                  <a:lnTo>
                    <a:pt x="955" y="228"/>
                  </a:lnTo>
                  <a:lnTo>
                    <a:pt x="959" y="240"/>
                  </a:lnTo>
                  <a:lnTo>
                    <a:pt x="959" y="249"/>
                  </a:lnTo>
                  <a:lnTo>
                    <a:pt x="968" y="260"/>
                  </a:lnTo>
                  <a:lnTo>
                    <a:pt x="976" y="252"/>
                  </a:lnTo>
                  <a:lnTo>
                    <a:pt x="980" y="255"/>
                  </a:lnTo>
                  <a:lnTo>
                    <a:pt x="986" y="249"/>
                  </a:lnTo>
                  <a:lnTo>
                    <a:pt x="986" y="245"/>
                  </a:lnTo>
                  <a:lnTo>
                    <a:pt x="991" y="258"/>
                  </a:lnTo>
                  <a:lnTo>
                    <a:pt x="990" y="263"/>
                  </a:lnTo>
                  <a:lnTo>
                    <a:pt x="988" y="270"/>
                  </a:lnTo>
                  <a:lnTo>
                    <a:pt x="996" y="278"/>
                  </a:lnTo>
                  <a:lnTo>
                    <a:pt x="994" y="283"/>
                  </a:lnTo>
                  <a:lnTo>
                    <a:pt x="994" y="289"/>
                  </a:lnTo>
                  <a:lnTo>
                    <a:pt x="1000" y="286"/>
                  </a:lnTo>
                  <a:lnTo>
                    <a:pt x="1008" y="286"/>
                  </a:lnTo>
                  <a:lnTo>
                    <a:pt x="1005" y="293"/>
                  </a:lnTo>
                  <a:lnTo>
                    <a:pt x="1008" y="295"/>
                  </a:lnTo>
                  <a:lnTo>
                    <a:pt x="1017" y="293"/>
                  </a:lnTo>
                  <a:lnTo>
                    <a:pt x="1020" y="298"/>
                  </a:lnTo>
                  <a:lnTo>
                    <a:pt x="1027" y="298"/>
                  </a:lnTo>
                  <a:lnTo>
                    <a:pt x="1030" y="301"/>
                  </a:lnTo>
                  <a:lnTo>
                    <a:pt x="1027" y="310"/>
                  </a:lnTo>
                  <a:lnTo>
                    <a:pt x="1035" y="313"/>
                  </a:lnTo>
                  <a:lnTo>
                    <a:pt x="1037" y="314"/>
                  </a:lnTo>
                  <a:lnTo>
                    <a:pt x="1041" y="304"/>
                  </a:lnTo>
                  <a:lnTo>
                    <a:pt x="1047" y="304"/>
                  </a:lnTo>
                  <a:lnTo>
                    <a:pt x="1052" y="318"/>
                  </a:lnTo>
                  <a:lnTo>
                    <a:pt x="1049" y="325"/>
                  </a:lnTo>
                  <a:lnTo>
                    <a:pt x="1049" y="333"/>
                  </a:lnTo>
                  <a:lnTo>
                    <a:pt x="1046" y="334"/>
                  </a:lnTo>
                  <a:lnTo>
                    <a:pt x="1043" y="330"/>
                  </a:lnTo>
                  <a:lnTo>
                    <a:pt x="1041" y="328"/>
                  </a:lnTo>
                  <a:lnTo>
                    <a:pt x="1035" y="333"/>
                  </a:lnTo>
                  <a:lnTo>
                    <a:pt x="1026" y="336"/>
                  </a:lnTo>
                  <a:lnTo>
                    <a:pt x="1020" y="334"/>
                  </a:lnTo>
                  <a:lnTo>
                    <a:pt x="1012" y="330"/>
                  </a:lnTo>
                  <a:lnTo>
                    <a:pt x="1006" y="337"/>
                  </a:lnTo>
                  <a:lnTo>
                    <a:pt x="1009" y="340"/>
                  </a:lnTo>
                  <a:lnTo>
                    <a:pt x="1017" y="343"/>
                  </a:lnTo>
                  <a:lnTo>
                    <a:pt x="1026" y="342"/>
                  </a:lnTo>
                  <a:lnTo>
                    <a:pt x="1024" y="345"/>
                  </a:lnTo>
                  <a:lnTo>
                    <a:pt x="1026" y="352"/>
                  </a:lnTo>
                  <a:lnTo>
                    <a:pt x="1021" y="360"/>
                  </a:lnTo>
                  <a:lnTo>
                    <a:pt x="1015" y="357"/>
                  </a:lnTo>
                  <a:lnTo>
                    <a:pt x="1009" y="357"/>
                  </a:lnTo>
                  <a:lnTo>
                    <a:pt x="1008" y="362"/>
                  </a:lnTo>
                  <a:lnTo>
                    <a:pt x="1002" y="377"/>
                  </a:lnTo>
                  <a:lnTo>
                    <a:pt x="1005" y="380"/>
                  </a:lnTo>
                  <a:lnTo>
                    <a:pt x="1009" y="381"/>
                  </a:lnTo>
                  <a:lnTo>
                    <a:pt x="1017" y="380"/>
                  </a:lnTo>
                  <a:lnTo>
                    <a:pt x="1020" y="377"/>
                  </a:lnTo>
                  <a:lnTo>
                    <a:pt x="1023" y="381"/>
                  </a:lnTo>
                  <a:lnTo>
                    <a:pt x="1023" y="389"/>
                  </a:lnTo>
                  <a:lnTo>
                    <a:pt x="1027" y="394"/>
                  </a:lnTo>
                  <a:lnTo>
                    <a:pt x="1040" y="392"/>
                  </a:lnTo>
                  <a:lnTo>
                    <a:pt x="1040" y="404"/>
                  </a:lnTo>
                  <a:lnTo>
                    <a:pt x="1040" y="409"/>
                  </a:lnTo>
                  <a:lnTo>
                    <a:pt x="1038" y="416"/>
                  </a:lnTo>
                  <a:lnTo>
                    <a:pt x="1044" y="424"/>
                  </a:lnTo>
                  <a:lnTo>
                    <a:pt x="1041" y="427"/>
                  </a:lnTo>
                  <a:lnTo>
                    <a:pt x="1041" y="433"/>
                  </a:lnTo>
                  <a:lnTo>
                    <a:pt x="1034" y="436"/>
                  </a:lnTo>
                  <a:lnTo>
                    <a:pt x="1027" y="444"/>
                  </a:lnTo>
                  <a:lnTo>
                    <a:pt x="1029" y="448"/>
                  </a:lnTo>
                  <a:lnTo>
                    <a:pt x="1029" y="453"/>
                  </a:lnTo>
                  <a:lnTo>
                    <a:pt x="1037" y="459"/>
                  </a:lnTo>
                  <a:lnTo>
                    <a:pt x="1032" y="474"/>
                  </a:lnTo>
                  <a:lnTo>
                    <a:pt x="1041" y="473"/>
                  </a:lnTo>
                  <a:lnTo>
                    <a:pt x="1049" y="468"/>
                  </a:lnTo>
                  <a:lnTo>
                    <a:pt x="1050" y="463"/>
                  </a:lnTo>
                  <a:lnTo>
                    <a:pt x="1065" y="466"/>
                  </a:lnTo>
                  <a:lnTo>
                    <a:pt x="1075" y="463"/>
                  </a:lnTo>
                  <a:lnTo>
                    <a:pt x="1065" y="471"/>
                  </a:lnTo>
                  <a:lnTo>
                    <a:pt x="1067" y="474"/>
                  </a:lnTo>
                  <a:lnTo>
                    <a:pt x="1073" y="474"/>
                  </a:lnTo>
                  <a:lnTo>
                    <a:pt x="1082" y="480"/>
                  </a:lnTo>
                  <a:lnTo>
                    <a:pt x="1085" y="485"/>
                  </a:lnTo>
                  <a:lnTo>
                    <a:pt x="1087" y="488"/>
                  </a:lnTo>
                  <a:lnTo>
                    <a:pt x="1078" y="488"/>
                  </a:lnTo>
                  <a:lnTo>
                    <a:pt x="1075" y="492"/>
                  </a:lnTo>
                  <a:lnTo>
                    <a:pt x="1058" y="497"/>
                  </a:lnTo>
                  <a:lnTo>
                    <a:pt x="1065" y="507"/>
                  </a:lnTo>
                  <a:lnTo>
                    <a:pt x="1053" y="507"/>
                  </a:lnTo>
                  <a:lnTo>
                    <a:pt x="1049" y="517"/>
                  </a:lnTo>
                  <a:lnTo>
                    <a:pt x="1041" y="521"/>
                  </a:lnTo>
                  <a:lnTo>
                    <a:pt x="1040" y="523"/>
                  </a:lnTo>
                  <a:lnTo>
                    <a:pt x="1046" y="533"/>
                  </a:lnTo>
                  <a:lnTo>
                    <a:pt x="1046" y="539"/>
                  </a:lnTo>
                  <a:lnTo>
                    <a:pt x="1050" y="544"/>
                  </a:lnTo>
                  <a:lnTo>
                    <a:pt x="1047" y="547"/>
                  </a:lnTo>
                  <a:lnTo>
                    <a:pt x="1044" y="547"/>
                  </a:lnTo>
                  <a:lnTo>
                    <a:pt x="1035" y="556"/>
                  </a:lnTo>
                  <a:lnTo>
                    <a:pt x="1032" y="556"/>
                  </a:lnTo>
                  <a:lnTo>
                    <a:pt x="1023" y="556"/>
                  </a:lnTo>
                  <a:lnTo>
                    <a:pt x="1017" y="553"/>
                  </a:lnTo>
                  <a:lnTo>
                    <a:pt x="1012" y="553"/>
                  </a:lnTo>
                  <a:lnTo>
                    <a:pt x="1008" y="558"/>
                  </a:lnTo>
                  <a:lnTo>
                    <a:pt x="1018" y="568"/>
                  </a:lnTo>
                  <a:lnTo>
                    <a:pt x="1020" y="574"/>
                  </a:lnTo>
                  <a:lnTo>
                    <a:pt x="1023" y="580"/>
                  </a:lnTo>
                  <a:lnTo>
                    <a:pt x="1023" y="587"/>
                  </a:lnTo>
                  <a:lnTo>
                    <a:pt x="1014" y="587"/>
                  </a:lnTo>
                  <a:lnTo>
                    <a:pt x="1008" y="590"/>
                  </a:lnTo>
                  <a:lnTo>
                    <a:pt x="1002" y="591"/>
                  </a:lnTo>
                  <a:lnTo>
                    <a:pt x="997" y="596"/>
                  </a:lnTo>
                  <a:lnTo>
                    <a:pt x="1000" y="597"/>
                  </a:lnTo>
                  <a:lnTo>
                    <a:pt x="1002" y="606"/>
                  </a:lnTo>
                  <a:lnTo>
                    <a:pt x="1009" y="615"/>
                  </a:lnTo>
                  <a:lnTo>
                    <a:pt x="1008" y="626"/>
                  </a:lnTo>
                  <a:lnTo>
                    <a:pt x="1005" y="631"/>
                  </a:lnTo>
                  <a:lnTo>
                    <a:pt x="1002" y="638"/>
                  </a:lnTo>
                  <a:lnTo>
                    <a:pt x="1012" y="640"/>
                  </a:lnTo>
                  <a:lnTo>
                    <a:pt x="1012" y="646"/>
                  </a:lnTo>
                  <a:lnTo>
                    <a:pt x="1017" y="644"/>
                  </a:lnTo>
                  <a:lnTo>
                    <a:pt x="1014" y="666"/>
                  </a:lnTo>
                  <a:lnTo>
                    <a:pt x="1003" y="663"/>
                  </a:lnTo>
                  <a:lnTo>
                    <a:pt x="997" y="658"/>
                  </a:lnTo>
                  <a:lnTo>
                    <a:pt x="993" y="658"/>
                  </a:lnTo>
                  <a:lnTo>
                    <a:pt x="990" y="663"/>
                  </a:lnTo>
                  <a:lnTo>
                    <a:pt x="986" y="672"/>
                  </a:lnTo>
                  <a:lnTo>
                    <a:pt x="988" y="679"/>
                  </a:lnTo>
                  <a:lnTo>
                    <a:pt x="983" y="679"/>
                  </a:lnTo>
                  <a:lnTo>
                    <a:pt x="983" y="675"/>
                  </a:lnTo>
                  <a:lnTo>
                    <a:pt x="979" y="678"/>
                  </a:lnTo>
                  <a:lnTo>
                    <a:pt x="973" y="678"/>
                  </a:lnTo>
                  <a:lnTo>
                    <a:pt x="970" y="679"/>
                  </a:lnTo>
                  <a:lnTo>
                    <a:pt x="962" y="676"/>
                  </a:lnTo>
                  <a:lnTo>
                    <a:pt x="959" y="678"/>
                  </a:lnTo>
                  <a:lnTo>
                    <a:pt x="956" y="678"/>
                  </a:lnTo>
                  <a:lnTo>
                    <a:pt x="950" y="673"/>
                  </a:lnTo>
                  <a:lnTo>
                    <a:pt x="946" y="672"/>
                  </a:lnTo>
                  <a:lnTo>
                    <a:pt x="939" y="675"/>
                  </a:lnTo>
                  <a:lnTo>
                    <a:pt x="935" y="682"/>
                  </a:lnTo>
                  <a:lnTo>
                    <a:pt x="929" y="684"/>
                  </a:lnTo>
                  <a:lnTo>
                    <a:pt x="915" y="681"/>
                  </a:lnTo>
                  <a:lnTo>
                    <a:pt x="905" y="685"/>
                  </a:lnTo>
                  <a:lnTo>
                    <a:pt x="897" y="681"/>
                  </a:lnTo>
                  <a:lnTo>
                    <a:pt x="894" y="682"/>
                  </a:lnTo>
                  <a:lnTo>
                    <a:pt x="892" y="678"/>
                  </a:lnTo>
                  <a:lnTo>
                    <a:pt x="886" y="675"/>
                  </a:lnTo>
                  <a:lnTo>
                    <a:pt x="885" y="681"/>
                  </a:lnTo>
                  <a:lnTo>
                    <a:pt x="871" y="679"/>
                  </a:lnTo>
                  <a:lnTo>
                    <a:pt x="862" y="682"/>
                  </a:lnTo>
                  <a:lnTo>
                    <a:pt x="859" y="684"/>
                  </a:lnTo>
                  <a:lnTo>
                    <a:pt x="851" y="697"/>
                  </a:lnTo>
                  <a:lnTo>
                    <a:pt x="850" y="696"/>
                  </a:lnTo>
                  <a:lnTo>
                    <a:pt x="850" y="690"/>
                  </a:lnTo>
                  <a:lnTo>
                    <a:pt x="844" y="691"/>
                  </a:lnTo>
                  <a:lnTo>
                    <a:pt x="839" y="688"/>
                  </a:lnTo>
                  <a:lnTo>
                    <a:pt x="832" y="690"/>
                  </a:lnTo>
                  <a:lnTo>
                    <a:pt x="824" y="688"/>
                  </a:lnTo>
                  <a:lnTo>
                    <a:pt x="823" y="690"/>
                  </a:lnTo>
                  <a:lnTo>
                    <a:pt x="817" y="702"/>
                  </a:lnTo>
                  <a:lnTo>
                    <a:pt x="817" y="708"/>
                  </a:lnTo>
                  <a:lnTo>
                    <a:pt x="820" y="711"/>
                  </a:lnTo>
                  <a:lnTo>
                    <a:pt x="806" y="729"/>
                  </a:lnTo>
                  <a:lnTo>
                    <a:pt x="812" y="735"/>
                  </a:lnTo>
                  <a:lnTo>
                    <a:pt x="807" y="740"/>
                  </a:lnTo>
                  <a:lnTo>
                    <a:pt x="813" y="748"/>
                  </a:lnTo>
                  <a:lnTo>
                    <a:pt x="810" y="754"/>
                  </a:lnTo>
                  <a:lnTo>
                    <a:pt x="821" y="758"/>
                  </a:lnTo>
                  <a:lnTo>
                    <a:pt x="820" y="764"/>
                  </a:lnTo>
                  <a:lnTo>
                    <a:pt x="823" y="775"/>
                  </a:lnTo>
                  <a:lnTo>
                    <a:pt x="813" y="775"/>
                  </a:lnTo>
                  <a:lnTo>
                    <a:pt x="807" y="787"/>
                  </a:lnTo>
                  <a:lnTo>
                    <a:pt x="810" y="790"/>
                  </a:lnTo>
                  <a:lnTo>
                    <a:pt x="804" y="796"/>
                  </a:lnTo>
                  <a:lnTo>
                    <a:pt x="800" y="808"/>
                  </a:lnTo>
                  <a:lnTo>
                    <a:pt x="792" y="807"/>
                  </a:lnTo>
                  <a:lnTo>
                    <a:pt x="783" y="810"/>
                  </a:lnTo>
                  <a:lnTo>
                    <a:pt x="783" y="818"/>
                  </a:lnTo>
                  <a:lnTo>
                    <a:pt x="774" y="821"/>
                  </a:lnTo>
                  <a:lnTo>
                    <a:pt x="763" y="830"/>
                  </a:lnTo>
                  <a:lnTo>
                    <a:pt x="765" y="842"/>
                  </a:lnTo>
                  <a:lnTo>
                    <a:pt x="729" y="848"/>
                  </a:lnTo>
                  <a:lnTo>
                    <a:pt x="722" y="857"/>
                  </a:lnTo>
                  <a:lnTo>
                    <a:pt x="715" y="862"/>
                  </a:lnTo>
                  <a:lnTo>
                    <a:pt x="713" y="866"/>
                  </a:lnTo>
                  <a:lnTo>
                    <a:pt x="704" y="869"/>
                  </a:lnTo>
                  <a:lnTo>
                    <a:pt x="694" y="868"/>
                  </a:lnTo>
                  <a:lnTo>
                    <a:pt x="694" y="863"/>
                  </a:lnTo>
                  <a:lnTo>
                    <a:pt x="692" y="860"/>
                  </a:lnTo>
                  <a:lnTo>
                    <a:pt x="692" y="851"/>
                  </a:lnTo>
                  <a:lnTo>
                    <a:pt x="698" y="845"/>
                  </a:lnTo>
                  <a:lnTo>
                    <a:pt x="698" y="840"/>
                  </a:lnTo>
                  <a:lnTo>
                    <a:pt x="691" y="839"/>
                  </a:lnTo>
                  <a:lnTo>
                    <a:pt x="689" y="842"/>
                  </a:lnTo>
                  <a:lnTo>
                    <a:pt x="683" y="839"/>
                  </a:lnTo>
                  <a:lnTo>
                    <a:pt x="678" y="843"/>
                  </a:lnTo>
                  <a:lnTo>
                    <a:pt x="677" y="842"/>
                  </a:lnTo>
                  <a:lnTo>
                    <a:pt x="671" y="845"/>
                  </a:lnTo>
                  <a:lnTo>
                    <a:pt x="660" y="840"/>
                  </a:lnTo>
                  <a:lnTo>
                    <a:pt x="662" y="845"/>
                  </a:lnTo>
                  <a:lnTo>
                    <a:pt x="669" y="851"/>
                  </a:lnTo>
                  <a:lnTo>
                    <a:pt x="671" y="856"/>
                  </a:lnTo>
                  <a:lnTo>
                    <a:pt x="653" y="863"/>
                  </a:lnTo>
                  <a:lnTo>
                    <a:pt x="651" y="866"/>
                  </a:lnTo>
                  <a:lnTo>
                    <a:pt x="645" y="872"/>
                  </a:lnTo>
                  <a:lnTo>
                    <a:pt x="627" y="872"/>
                  </a:lnTo>
                  <a:lnTo>
                    <a:pt x="624" y="875"/>
                  </a:lnTo>
                  <a:lnTo>
                    <a:pt x="622" y="875"/>
                  </a:lnTo>
                  <a:lnTo>
                    <a:pt x="612" y="863"/>
                  </a:lnTo>
                  <a:lnTo>
                    <a:pt x="610" y="862"/>
                  </a:lnTo>
                  <a:lnTo>
                    <a:pt x="601" y="863"/>
                  </a:lnTo>
                  <a:lnTo>
                    <a:pt x="590" y="866"/>
                  </a:lnTo>
                  <a:lnTo>
                    <a:pt x="577" y="866"/>
                  </a:lnTo>
                  <a:lnTo>
                    <a:pt x="574" y="860"/>
                  </a:lnTo>
                  <a:lnTo>
                    <a:pt x="568" y="859"/>
                  </a:lnTo>
                  <a:lnTo>
                    <a:pt x="556" y="860"/>
                  </a:lnTo>
                  <a:lnTo>
                    <a:pt x="548" y="869"/>
                  </a:lnTo>
                  <a:lnTo>
                    <a:pt x="548" y="872"/>
                  </a:lnTo>
                  <a:lnTo>
                    <a:pt x="545" y="871"/>
                  </a:lnTo>
                  <a:lnTo>
                    <a:pt x="531" y="871"/>
                  </a:lnTo>
                  <a:lnTo>
                    <a:pt x="525" y="868"/>
                  </a:lnTo>
                  <a:lnTo>
                    <a:pt x="519" y="868"/>
                  </a:lnTo>
                  <a:lnTo>
                    <a:pt x="515" y="871"/>
                  </a:lnTo>
                  <a:lnTo>
                    <a:pt x="513" y="874"/>
                  </a:lnTo>
                  <a:lnTo>
                    <a:pt x="507" y="871"/>
                  </a:lnTo>
                  <a:lnTo>
                    <a:pt x="507" y="866"/>
                  </a:lnTo>
                  <a:lnTo>
                    <a:pt x="516" y="863"/>
                  </a:lnTo>
                  <a:lnTo>
                    <a:pt x="522" y="848"/>
                  </a:lnTo>
                  <a:lnTo>
                    <a:pt x="525" y="846"/>
                  </a:lnTo>
                  <a:lnTo>
                    <a:pt x="528" y="840"/>
                  </a:lnTo>
                  <a:lnTo>
                    <a:pt x="540" y="848"/>
                  </a:lnTo>
                  <a:lnTo>
                    <a:pt x="546" y="839"/>
                  </a:lnTo>
                  <a:lnTo>
                    <a:pt x="545" y="833"/>
                  </a:lnTo>
                  <a:lnTo>
                    <a:pt x="540" y="830"/>
                  </a:lnTo>
                  <a:lnTo>
                    <a:pt x="545" y="824"/>
                  </a:lnTo>
                  <a:lnTo>
                    <a:pt x="549" y="814"/>
                  </a:lnTo>
                  <a:lnTo>
                    <a:pt x="546" y="802"/>
                  </a:lnTo>
                  <a:lnTo>
                    <a:pt x="545" y="802"/>
                  </a:lnTo>
                  <a:lnTo>
                    <a:pt x="543" y="793"/>
                  </a:lnTo>
                  <a:lnTo>
                    <a:pt x="540" y="793"/>
                  </a:lnTo>
                  <a:lnTo>
                    <a:pt x="540" y="783"/>
                  </a:lnTo>
                  <a:lnTo>
                    <a:pt x="528" y="783"/>
                  </a:lnTo>
                  <a:lnTo>
                    <a:pt x="525" y="778"/>
                  </a:lnTo>
                  <a:lnTo>
                    <a:pt x="527" y="775"/>
                  </a:lnTo>
                  <a:lnTo>
                    <a:pt x="521" y="769"/>
                  </a:lnTo>
                  <a:lnTo>
                    <a:pt x="513" y="773"/>
                  </a:lnTo>
                  <a:lnTo>
                    <a:pt x="510" y="769"/>
                  </a:lnTo>
                  <a:lnTo>
                    <a:pt x="507" y="772"/>
                  </a:lnTo>
                  <a:lnTo>
                    <a:pt x="502" y="770"/>
                  </a:lnTo>
                  <a:lnTo>
                    <a:pt x="496" y="763"/>
                  </a:lnTo>
                  <a:lnTo>
                    <a:pt x="496" y="760"/>
                  </a:lnTo>
                  <a:lnTo>
                    <a:pt x="495" y="751"/>
                  </a:lnTo>
                  <a:lnTo>
                    <a:pt x="498" y="743"/>
                  </a:lnTo>
                  <a:lnTo>
                    <a:pt x="496" y="735"/>
                  </a:lnTo>
                  <a:lnTo>
                    <a:pt x="489" y="725"/>
                  </a:lnTo>
                  <a:lnTo>
                    <a:pt x="487" y="719"/>
                  </a:lnTo>
                  <a:lnTo>
                    <a:pt x="486" y="722"/>
                  </a:lnTo>
                  <a:lnTo>
                    <a:pt x="478" y="726"/>
                  </a:lnTo>
                  <a:lnTo>
                    <a:pt x="471" y="728"/>
                  </a:lnTo>
                  <a:lnTo>
                    <a:pt x="464" y="728"/>
                  </a:lnTo>
                  <a:lnTo>
                    <a:pt x="461" y="723"/>
                  </a:lnTo>
                  <a:lnTo>
                    <a:pt x="455" y="722"/>
                  </a:lnTo>
                  <a:lnTo>
                    <a:pt x="449" y="708"/>
                  </a:lnTo>
                  <a:lnTo>
                    <a:pt x="443" y="710"/>
                  </a:lnTo>
                  <a:lnTo>
                    <a:pt x="440" y="711"/>
                  </a:lnTo>
                  <a:lnTo>
                    <a:pt x="431" y="728"/>
                  </a:lnTo>
                  <a:lnTo>
                    <a:pt x="417" y="722"/>
                  </a:lnTo>
                  <a:lnTo>
                    <a:pt x="413" y="728"/>
                  </a:lnTo>
                  <a:lnTo>
                    <a:pt x="410" y="732"/>
                  </a:lnTo>
                  <a:lnTo>
                    <a:pt x="405" y="735"/>
                  </a:lnTo>
                  <a:lnTo>
                    <a:pt x="407" y="723"/>
                  </a:lnTo>
                  <a:lnTo>
                    <a:pt x="401" y="720"/>
                  </a:lnTo>
                  <a:lnTo>
                    <a:pt x="405" y="711"/>
                  </a:lnTo>
                  <a:lnTo>
                    <a:pt x="404" y="708"/>
                  </a:lnTo>
                  <a:lnTo>
                    <a:pt x="398" y="711"/>
                  </a:lnTo>
                  <a:lnTo>
                    <a:pt x="395" y="705"/>
                  </a:lnTo>
                  <a:lnTo>
                    <a:pt x="390" y="707"/>
                  </a:lnTo>
                  <a:lnTo>
                    <a:pt x="386" y="699"/>
                  </a:lnTo>
                  <a:lnTo>
                    <a:pt x="383" y="704"/>
                  </a:lnTo>
                  <a:lnTo>
                    <a:pt x="375" y="708"/>
                  </a:lnTo>
                  <a:lnTo>
                    <a:pt x="375" y="711"/>
                  </a:lnTo>
                  <a:lnTo>
                    <a:pt x="372" y="723"/>
                  </a:lnTo>
                  <a:lnTo>
                    <a:pt x="367" y="722"/>
                  </a:lnTo>
                  <a:lnTo>
                    <a:pt x="366" y="723"/>
                  </a:lnTo>
                  <a:lnTo>
                    <a:pt x="358" y="722"/>
                  </a:lnTo>
                  <a:lnTo>
                    <a:pt x="358" y="726"/>
                  </a:lnTo>
                  <a:lnTo>
                    <a:pt x="361" y="731"/>
                  </a:lnTo>
                  <a:lnTo>
                    <a:pt x="361" y="735"/>
                  </a:lnTo>
                  <a:lnTo>
                    <a:pt x="348" y="734"/>
                  </a:lnTo>
                  <a:lnTo>
                    <a:pt x="334" y="735"/>
                  </a:lnTo>
                  <a:lnTo>
                    <a:pt x="337" y="728"/>
                  </a:lnTo>
                  <a:lnTo>
                    <a:pt x="332" y="726"/>
                  </a:lnTo>
                  <a:lnTo>
                    <a:pt x="323" y="735"/>
                  </a:lnTo>
                  <a:lnTo>
                    <a:pt x="319" y="738"/>
                  </a:lnTo>
                  <a:lnTo>
                    <a:pt x="305" y="735"/>
                  </a:lnTo>
                  <a:lnTo>
                    <a:pt x="304" y="740"/>
                  </a:lnTo>
                  <a:lnTo>
                    <a:pt x="298" y="745"/>
                  </a:lnTo>
                  <a:lnTo>
                    <a:pt x="290" y="742"/>
                  </a:lnTo>
                  <a:lnTo>
                    <a:pt x="288" y="743"/>
                  </a:lnTo>
                  <a:lnTo>
                    <a:pt x="263" y="742"/>
                  </a:lnTo>
                  <a:lnTo>
                    <a:pt x="263" y="735"/>
                  </a:lnTo>
                  <a:lnTo>
                    <a:pt x="260" y="735"/>
                  </a:lnTo>
                  <a:lnTo>
                    <a:pt x="257" y="725"/>
                  </a:lnTo>
                  <a:lnTo>
                    <a:pt x="267" y="717"/>
                  </a:lnTo>
                  <a:lnTo>
                    <a:pt x="264" y="714"/>
                  </a:lnTo>
                  <a:lnTo>
                    <a:pt x="269" y="710"/>
                  </a:lnTo>
                  <a:lnTo>
                    <a:pt x="263" y="702"/>
                  </a:lnTo>
                  <a:lnTo>
                    <a:pt x="264" y="697"/>
                  </a:lnTo>
                  <a:lnTo>
                    <a:pt x="264" y="688"/>
                  </a:lnTo>
                  <a:lnTo>
                    <a:pt x="272" y="682"/>
                  </a:lnTo>
                  <a:lnTo>
                    <a:pt x="267" y="678"/>
                  </a:lnTo>
                  <a:lnTo>
                    <a:pt x="267" y="670"/>
                  </a:lnTo>
                  <a:lnTo>
                    <a:pt x="261" y="669"/>
                  </a:lnTo>
                  <a:lnTo>
                    <a:pt x="264" y="663"/>
                  </a:lnTo>
                  <a:lnTo>
                    <a:pt x="267" y="655"/>
                  </a:lnTo>
                  <a:lnTo>
                    <a:pt x="258" y="650"/>
                  </a:lnTo>
                  <a:lnTo>
                    <a:pt x="254" y="649"/>
                  </a:lnTo>
                  <a:lnTo>
                    <a:pt x="243" y="650"/>
                  </a:lnTo>
                  <a:lnTo>
                    <a:pt x="243" y="646"/>
                  </a:lnTo>
                  <a:lnTo>
                    <a:pt x="240" y="644"/>
                  </a:lnTo>
                  <a:lnTo>
                    <a:pt x="243" y="638"/>
                  </a:lnTo>
                  <a:lnTo>
                    <a:pt x="247" y="638"/>
                  </a:lnTo>
                  <a:lnTo>
                    <a:pt x="246" y="626"/>
                  </a:lnTo>
                  <a:lnTo>
                    <a:pt x="249" y="621"/>
                  </a:lnTo>
                  <a:lnTo>
                    <a:pt x="244" y="621"/>
                  </a:lnTo>
                  <a:lnTo>
                    <a:pt x="243" y="612"/>
                  </a:lnTo>
                  <a:lnTo>
                    <a:pt x="238" y="608"/>
                  </a:lnTo>
                  <a:lnTo>
                    <a:pt x="237" y="617"/>
                  </a:lnTo>
                  <a:lnTo>
                    <a:pt x="231" y="618"/>
                  </a:lnTo>
                  <a:lnTo>
                    <a:pt x="231" y="623"/>
                  </a:lnTo>
                  <a:lnTo>
                    <a:pt x="219" y="621"/>
                  </a:lnTo>
                  <a:lnTo>
                    <a:pt x="216" y="621"/>
                  </a:lnTo>
                  <a:lnTo>
                    <a:pt x="213" y="623"/>
                  </a:lnTo>
                  <a:lnTo>
                    <a:pt x="206" y="618"/>
                  </a:lnTo>
                  <a:lnTo>
                    <a:pt x="199" y="617"/>
                  </a:lnTo>
                  <a:lnTo>
                    <a:pt x="196" y="612"/>
                  </a:lnTo>
                  <a:lnTo>
                    <a:pt x="196" y="608"/>
                  </a:lnTo>
                  <a:lnTo>
                    <a:pt x="191" y="600"/>
                  </a:lnTo>
                  <a:lnTo>
                    <a:pt x="176" y="602"/>
                  </a:lnTo>
                  <a:lnTo>
                    <a:pt x="176" y="596"/>
                  </a:lnTo>
                  <a:lnTo>
                    <a:pt x="170" y="590"/>
                  </a:lnTo>
                  <a:lnTo>
                    <a:pt x="173" y="587"/>
                  </a:lnTo>
                  <a:lnTo>
                    <a:pt x="167" y="582"/>
                  </a:lnTo>
                  <a:lnTo>
                    <a:pt x="170" y="577"/>
                  </a:lnTo>
                  <a:lnTo>
                    <a:pt x="167" y="574"/>
                  </a:lnTo>
                  <a:lnTo>
                    <a:pt x="164" y="553"/>
                  </a:lnTo>
                  <a:lnTo>
                    <a:pt x="170" y="532"/>
                  </a:lnTo>
                  <a:lnTo>
                    <a:pt x="164" y="533"/>
                  </a:lnTo>
                  <a:lnTo>
                    <a:pt x="158" y="524"/>
                  </a:lnTo>
                  <a:lnTo>
                    <a:pt x="158" y="520"/>
                  </a:lnTo>
                  <a:lnTo>
                    <a:pt x="155" y="515"/>
                  </a:lnTo>
                  <a:lnTo>
                    <a:pt x="149" y="515"/>
                  </a:lnTo>
                  <a:lnTo>
                    <a:pt x="143" y="518"/>
                  </a:lnTo>
                  <a:lnTo>
                    <a:pt x="138" y="517"/>
                  </a:lnTo>
                  <a:lnTo>
                    <a:pt x="129" y="514"/>
                  </a:lnTo>
                  <a:lnTo>
                    <a:pt x="126" y="507"/>
                  </a:lnTo>
                  <a:lnTo>
                    <a:pt x="132" y="498"/>
                  </a:lnTo>
                  <a:lnTo>
                    <a:pt x="134" y="491"/>
                  </a:lnTo>
                  <a:lnTo>
                    <a:pt x="132" y="485"/>
                  </a:lnTo>
                  <a:lnTo>
                    <a:pt x="120" y="486"/>
                  </a:lnTo>
                  <a:lnTo>
                    <a:pt x="120" y="482"/>
                  </a:lnTo>
                  <a:lnTo>
                    <a:pt x="117" y="480"/>
                  </a:lnTo>
                  <a:lnTo>
                    <a:pt x="108" y="485"/>
                  </a:lnTo>
                  <a:lnTo>
                    <a:pt x="102" y="477"/>
                  </a:lnTo>
                  <a:lnTo>
                    <a:pt x="103" y="473"/>
                  </a:lnTo>
                  <a:lnTo>
                    <a:pt x="99" y="469"/>
                  </a:lnTo>
                  <a:lnTo>
                    <a:pt x="100" y="465"/>
                  </a:lnTo>
                  <a:lnTo>
                    <a:pt x="94" y="460"/>
                  </a:lnTo>
                  <a:lnTo>
                    <a:pt x="96" y="456"/>
                  </a:lnTo>
                  <a:lnTo>
                    <a:pt x="85" y="456"/>
                  </a:lnTo>
                  <a:lnTo>
                    <a:pt x="77" y="448"/>
                  </a:lnTo>
                  <a:lnTo>
                    <a:pt x="76" y="445"/>
                  </a:lnTo>
                  <a:lnTo>
                    <a:pt x="74" y="441"/>
                  </a:lnTo>
                  <a:lnTo>
                    <a:pt x="79" y="438"/>
                  </a:lnTo>
                  <a:lnTo>
                    <a:pt x="77" y="433"/>
                  </a:lnTo>
                  <a:lnTo>
                    <a:pt x="81" y="425"/>
                  </a:lnTo>
                  <a:lnTo>
                    <a:pt x="65" y="419"/>
                  </a:lnTo>
                  <a:lnTo>
                    <a:pt x="64" y="415"/>
                  </a:lnTo>
                  <a:lnTo>
                    <a:pt x="71" y="410"/>
                  </a:lnTo>
                  <a:lnTo>
                    <a:pt x="70" y="407"/>
                  </a:lnTo>
                  <a:lnTo>
                    <a:pt x="76" y="401"/>
                  </a:lnTo>
                  <a:lnTo>
                    <a:pt x="84" y="389"/>
                  </a:lnTo>
                  <a:lnTo>
                    <a:pt x="85" y="389"/>
                  </a:lnTo>
                  <a:lnTo>
                    <a:pt x="87" y="386"/>
                  </a:lnTo>
                  <a:lnTo>
                    <a:pt x="88" y="378"/>
                  </a:lnTo>
                  <a:lnTo>
                    <a:pt x="81" y="372"/>
                  </a:lnTo>
                  <a:lnTo>
                    <a:pt x="67" y="368"/>
                  </a:lnTo>
                  <a:lnTo>
                    <a:pt x="67" y="363"/>
                  </a:lnTo>
                  <a:lnTo>
                    <a:pt x="70" y="359"/>
                  </a:lnTo>
                  <a:lnTo>
                    <a:pt x="64" y="352"/>
                  </a:lnTo>
                  <a:lnTo>
                    <a:pt x="62" y="345"/>
                  </a:lnTo>
                  <a:lnTo>
                    <a:pt x="65" y="339"/>
                  </a:lnTo>
                  <a:lnTo>
                    <a:pt x="65" y="331"/>
                  </a:lnTo>
                  <a:lnTo>
                    <a:pt x="71" y="325"/>
                  </a:lnTo>
                  <a:lnTo>
                    <a:pt x="65" y="316"/>
                  </a:lnTo>
                  <a:lnTo>
                    <a:pt x="73" y="311"/>
                  </a:lnTo>
                  <a:lnTo>
                    <a:pt x="76" y="308"/>
                  </a:lnTo>
                  <a:lnTo>
                    <a:pt x="70" y="304"/>
                  </a:lnTo>
                  <a:lnTo>
                    <a:pt x="65" y="304"/>
                  </a:lnTo>
                  <a:lnTo>
                    <a:pt x="68" y="292"/>
                  </a:lnTo>
                  <a:lnTo>
                    <a:pt x="62" y="289"/>
                  </a:lnTo>
                  <a:lnTo>
                    <a:pt x="56" y="289"/>
                  </a:lnTo>
                  <a:lnTo>
                    <a:pt x="49" y="281"/>
                  </a:lnTo>
                  <a:lnTo>
                    <a:pt x="52" y="280"/>
                  </a:lnTo>
                  <a:lnTo>
                    <a:pt x="58" y="267"/>
                  </a:lnTo>
                  <a:lnTo>
                    <a:pt x="55" y="266"/>
                  </a:lnTo>
                  <a:lnTo>
                    <a:pt x="46" y="255"/>
                  </a:lnTo>
                  <a:lnTo>
                    <a:pt x="49" y="252"/>
                  </a:lnTo>
                  <a:lnTo>
                    <a:pt x="47" y="248"/>
                  </a:lnTo>
                  <a:lnTo>
                    <a:pt x="46" y="243"/>
                  </a:lnTo>
                  <a:lnTo>
                    <a:pt x="35" y="240"/>
                  </a:lnTo>
                  <a:lnTo>
                    <a:pt x="33" y="243"/>
                  </a:lnTo>
                  <a:lnTo>
                    <a:pt x="30" y="237"/>
                  </a:lnTo>
                  <a:lnTo>
                    <a:pt x="32" y="232"/>
                  </a:lnTo>
                  <a:lnTo>
                    <a:pt x="27" y="228"/>
                  </a:lnTo>
                  <a:lnTo>
                    <a:pt x="32" y="217"/>
                  </a:lnTo>
                  <a:lnTo>
                    <a:pt x="27" y="219"/>
                  </a:lnTo>
                  <a:lnTo>
                    <a:pt x="26" y="213"/>
                  </a:lnTo>
                  <a:lnTo>
                    <a:pt x="23" y="208"/>
                  </a:lnTo>
                  <a:lnTo>
                    <a:pt x="24" y="205"/>
                  </a:lnTo>
                  <a:lnTo>
                    <a:pt x="37" y="197"/>
                  </a:lnTo>
                  <a:lnTo>
                    <a:pt x="30" y="194"/>
                  </a:lnTo>
                  <a:lnTo>
                    <a:pt x="26" y="197"/>
                  </a:lnTo>
                  <a:lnTo>
                    <a:pt x="15" y="196"/>
                  </a:lnTo>
                  <a:lnTo>
                    <a:pt x="12" y="200"/>
                  </a:lnTo>
                  <a:lnTo>
                    <a:pt x="8" y="190"/>
                  </a:lnTo>
                  <a:lnTo>
                    <a:pt x="17" y="181"/>
                  </a:lnTo>
                  <a:lnTo>
                    <a:pt x="17" y="176"/>
                  </a:lnTo>
                  <a:lnTo>
                    <a:pt x="14" y="173"/>
                  </a:lnTo>
                  <a:lnTo>
                    <a:pt x="15" y="170"/>
                  </a:lnTo>
                  <a:lnTo>
                    <a:pt x="12" y="167"/>
                  </a:lnTo>
                  <a:lnTo>
                    <a:pt x="6" y="161"/>
                  </a:lnTo>
                  <a:lnTo>
                    <a:pt x="6" y="153"/>
                  </a:lnTo>
                  <a:lnTo>
                    <a:pt x="0" y="144"/>
                  </a:lnTo>
                  <a:lnTo>
                    <a:pt x="2" y="140"/>
                  </a:lnTo>
                  <a:lnTo>
                    <a:pt x="5" y="137"/>
                  </a:lnTo>
                  <a:lnTo>
                    <a:pt x="9" y="131"/>
                  </a:lnTo>
                  <a:lnTo>
                    <a:pt x="17" y="140"/>
                  </a:lnTo>
                  <a:lnTo>
                    <a:pt x="29" y="135"/>
                  </a:lnTo>
                  <a:lnTo>
                    <a:pt x="33" y="129"/>
                  </a:lnTo>
                  <a:lnTo>
                    <a:pt x="35" y="118"/>
                  </a:lnTo>
                  <a:lnTo>
                    <a:pt x="33" y="115"/>
                  </a:lnTo>
                  <a:lnTo>
                    <a:pt x="38" y="120"/>
                  </a:lnTo>
                  <a:lnTo>
                    <a:pt x="40" y="128"/>
                  </a:lnTo>
                  <a:lnTo>
                    <a:pt x="50" y="125"/>
                  </a:lnTo>
                  <a:lnTo>
                    <a:pt x="58" y="128"/>
                  </a:lnTo>
                  <a:lnTo>
                    <a:pt x="65" y="121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3" name="Freeform 6962">
              <a:extLst>
                <a:ext uri="{FF2B5EF4-FFF2-40B4-BE49-F238E27FC236}">
                  <a16:creationId xmlns:a16="http://schemas.microsoft.com/office/drawing/2014/main" id="{F4A47834-DA39-6745-8B99-B898AD93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3138"/>
              <a:ext cx="299" cy="646"/>
            </a:xfrm>
            <a:custGeom>
              <a:avLst/>
              <a:gdLst>
                <a:gd name="T0" fmla="*/ 490 w 599"/>
                <a:gd name="T1" fmla="*/ 46 h 1294"/>
                <a:gd name="T2" fmla="*/ 506 w 599"/>
                <a:gd name="T3" fmla="*/ 99 h 1294"/>
                <a:gd name="T4" fmla="*/ 520 w 599"/>
                <a:gd name="T5" fmla="*/ 155 h 1294"/>
                <a:gd name="T6" fmla="*/ 505 w 599"/>
                <a:gd name="T7" fmla="*/ 227 h 1294"/>
                <a:gd name="T8" fmla="*/ 555 w 599"/>
                <a:gd name="T9" fmla="*/ 344 h 1294"/>
                <a:gd name="T10" fmla="*/ 575 w 599"/>
                <a:gd name="T11" fmla="*/ 514 h 1294"/>
                <a:gd name="T12" fmla="*/ 597 w 599"/>
                <a:gd name="T13" fmla="*/ 628 h 1294"/>
                <a:gd name="T14" fmla="*/ 529 w 599"/>
                <a:gd name="T15" fmla="*/ 838 h 1294"/>
                <a:gd name="T16" fmla="*/ 532 w 599"/>
                <a:gd name="T17" fmla="*/ 932 h 1294"/>
                <a:gd name="T18" fmla="*/ 537 w 599"/>
                <a:gd name="T19" fmla="*/ 1009 h 1294"/>
                <a:gd name="T20" fmla="*/ 531 w 599"/>
                <a:gd name="T21" fmla="*/ 1061 h 1294"/>
                <a:gd name="T22" fmla="*/ 511 w 599"/>
                <a:gd name="T23" fmla="*/ 1090 h 1294"/>
                <a:gd name="T24" fmla="*/ 476 w 599"/>
                <a:gd name="T25" fmla="*/ 1101 h 1294"/>
                <a:gd name="T26" fmla="*/ 517 w 599"/>
                <a:gd name="T27" fmla="*/ 1107 h 1294"/>
                <a:gd name="T28" fmla="*/ 487 w 599"/>
                <a:gd name="T29" fmla="*/ 1152 h 1294"/>
                <a:gd name="T30" fmla="*/ 484 w 599"/>
                <a:gd name="T31" fmla="*/ 1190 h 1294"/>
                <a:gd name="T32" fmla="*/ 452 w 599"/>
                <a:gd name="T33" fmla="*/ 1253 h 1294"/>
                <a:gd name="T34" fmla="*/ 459 w 599"/>
                <a:gd name="T35" fmla="*/ 1269 h 1294"/>
                <a:gd name="T36" fmla="*/ 417 w 599"/>
                <a:gd name="T37" fmla="*/ 1278 h 1294"/>
                <a:gd name="T38" fmla="*/ 390 w 599"/>
                <a:gd name="T39" fmla="*/ 1242 h 1294"/>
                <a:gd name="T40" fmla="*/ 353 w 599"/>
                <a:gd name="T41" fmla="*/ 1218 h 1294"/>
                <a:gd name="T42" fmla="*/ 308 w 599"/>
                <a:gd name="T43" fmla="*/ 1218 h 1294"/>
                <a:gd name="T44" fmla="*/ 245 w 599"/>
                <a:gd name="T45" fmla="*/ 1190 h 1294"/>
                <a:gd name="T46" fmla="*/ 203 w 599"/>
                <a:gd name="T47" fmla="*/ 1167 h 1294"/>
                <a:gd name="T48" fmla="*/ 179 w 599"/>
                <a:gd name="T49" fmla="*/ 1137 h 1294"/>
                <a:gd name="T50" fmla="*/ 220 w 599"/>
                <a:gd name="T51" fmla="*/ 1090 h 1294"/>
                <a:gd name="T52" fmla="*/ 253 w 599"/>
                <a:gd name="T53" fmla="*/ 1053 h 1294"/>
                <a:gd name="T54" fmla="*/ 182 w 599"/>
                <a:gd name="T55" fmla="*/ 1050 h 1294"/>
                <a:gd name="T56" fmla="*/ 130 w 599"/>
                <a:gd name="T57" fmla="*/ 1038 h 1294"/>
                <a:gd name="T58" fmla="*/ 115 w 599"/>
                <a:gd name="T59" fmla="*/ 1018 h 1294"/>
                <a:gd name="T60" fmla="*/ 136 w 599"/>
                <a:gd name="T61" fmla="*/ 977 h 1294"/>
                <a:gd name="T62" fmla="*/ 159 w 599"/>
                <a:gd name="T63" fmla="*/ 944 h 1294"/>
                <a:gd name="T64" fmla="*/ 177 w 599"/>
                <a:gd name="T65" fmla="*/ 901 h 1294"/>
                <a:gd name="T66" fmla="*/ 138 w 599"/>
                <a:gd name="T67" fmla="*/ 885 h 1294"/>
                <a:gd name="T68" fmla="*/ 66 w 599"/>
                <a:gd name="T69" fmla="*/ 901 h 1294"/>
                <a:gd name="T70" fmla="*/ 50 w 599"/>
                <a:gd name="T71" fmla="*/ 853 h 1294"/>
                <a:gd name="T72" fmla="*/ 85 w 599"/>
                <a:gd name="T73" fmla="*/ 821 h 1294"/>
                <a:gd name="T74" fmla="*/ 122 w 599"/>
                <a:gd name="T75" fmla="*/ 787 h 1294"/>
                <a:gd name="T76" fmla="*/ 110 w 599"/>
                <a:gd name="T77" fmla="*/ 753 h 1294"/>
                <a:gd name="T78" fmla="*/ 60 w 599"/>
                <a:gd name="T79" fmla="*/ 728 h 1294"/>
                <a:gd name="T80" fmla="*/ 41 w 599"/>
                <a:gd name="T81" fmla="*/ 695 h 1294"/>
                <a:gd name="T82" fmla="*/ 30 w 599"/>
                <a:gd name="T83" fmla="*/ 664 h 1294"/>
                <a:gd name="T84" fmla="*/ 15 w 599"/>
                <a:gd name="T85" fmla="*/ 643 h 1294"/>
                <a:gd name="T86" fmla="*/ 75 w 599"/>
                <a:gd name="T87" fmla="*/ 620 h 1294"/>
                <a:gd name="T88" fmla="*/ 60 w 599"/>
                <a:gd name="T89" fmla="*/ 588 h 1294"/>
                <a:gd name="T90" fmla="*/ 36 w 599"/>
                <a:gd name="T91" fmla="*/ 552 h 1294"/>
                <a:gd name="T92" fmla="*/ 0 w 599"/>
                <a:gd name="T93" fmla="*/ 535 h 1294"/>
                <a:gd name="T94" fmla="*/ 37 w 599"/>
                <a:gd name="T95" fmla="*/ 509 h 1294"/>
                <a:gd name="T96" fmla="*/ 68 w 599"/>
                <a:gd name="T97" fmla="*/ 474 h 1294"/>
                <a:gd name="T98" fmla="*/ 72 w 599"/>
                <a:gd name="T99" fmla="*/ 420 h 1294"/>
                <a:gd name="T100" fmla="*/ 86 w 599"/>
                <a:gd name="T101" fmla="*/ 370 h 1294"/>
                <a:gd name="T102" fmla="*/ 139 w 599"/>
                <a:gd name="T103" fmla="*/ 370 h 1294"/>
                <a:gd name="T104" fmla="*/ 180 w 599"/>
                <a:gd name="T105" fmla="*/ 330 h 1294"/>
                <a:gd name="T106" fmla="*/ 247 w 599"/>
                <a:gd name="T107" fmla="*/ 307 h 1294"/>
                <a:gd name="T108" fmla="*/ 280 w 599"/>
                <a:gd name="T109" fmla="*/ 263 h 1294"/>
                <a:gd name="T110" fmla="*/ 324 w 599"/>
                <a:gd name="T111" fmla="*/ 230 h 1294"/>
                <a:gd name="T112" fmla="*/ 390 w 599"/>
                <a:gd name="T113" fmla="*/ 240 h 1294"/>
                <a:gd name="T114" fmla="*/ 429 w 599"/>
                <a:gd name="T115" fmla="*/ 251 h 1294"/>
                <a:gd name="T116" fmla="*/ 432 w 599"/>
                <a:gd name="T117" fmla="*/ 166 h 1294"/>
                <a:gd name="T118" fmla="*/ 420 w 599"/>
                <a:gd name="T119" fmla="*/ 99 h 1294"/>
                <a:gd name="T120" fmla="*/ 429 w 599"/>
                <a:gd name="T121" fmla="*/ 37 h 1294"/>
                <a:gd name="T122" fmla="*/ 465 w 599"/>
                <a:gd name="T123" fmla="*/ 0 h 1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99" h="1294">
                  <a:moveTo>
                    <a:pt x="468" y="0"/>
                  </a:moveTo>
                  <a:lnTo>
                    <a:pt x="471" y="6"/>
                  </a:lnTo>
                  <a:lnTo>
                    <a:pt x="478" y="8"/>
                  </a:lnTo>
                  <a:lnTo>
                    <a:pt x="484" y="15"/>
                  </a:lnTo>
                  <a:lnTo>
                    <a:pt x="491" y="17"/>
                  </a:lnTo>
                  <a:lnTo>
                    <a:pt x="488" y="32"/>
                  </a:lnTo>
                  <a:lnTo>
                    <a:pt x="487" y="37"/>
                  </a:lnTo>
                  <a:lnTo>
                    <a:pt x="488" y="41"/>
                  </a:lnTo>
                  <a:lnTo>
                    <a:pt x="490" y="46"/>
                  </a:lnTo>
                  <a:lnTo>
                    <a:pt x="496" y="50"/>
                  </a:lnTo>
                  <a:lnTo>
                    <a:pt x="497" y="56"/>
                  </a:lnTo>
                  <a:lnTo>
                    <a:pt x="496" y="59"/>
                  </a:lnTo>
                  <a:lnTo>
                    <a:pt x="499" y="66"/>
                  </a:lnTo>
                  <a:lnTo>
                    <a:pt x="502" y="76"/>
                  </a:lnTo>
                  <a:lnTo>
                    <a:pt x="500" y="81"/>
                  </a:lnTo>
                  <a:lnTo>
                    <a:pt x="503" y="84"/>
                  </a:lnTo>
                  <a:lnTo>
                    <a:pt x="503" y="96"/>
                  </a:lnTo>
                  <a:lnTo>
                    <a:pt x="506" y="99"/>
                  </a:lnTo>
                  <a:lnTo>
                    <a:pt x="503" y="104"/>
                  </a:lnTo>
                  <a:lnTo>
                    <a:pt x="508" y="105"/>
                  </a:lnTo>
                  <a:lnTo>
                    <a:pt x="509" y="111"/>
                  </a:lnTo>
                  <a:lnTo>
                    <a:pt x="509" y="114"/>
                  </a:lnTo>
                  <a:lnTo>
                    <a:pt x="512" y="122"/>
                  </a:lnTo>
                  <a:lnTo>
                    <a:pt x="512" y="129"/>
                  </a:lnTo>
                  <a:lnTo>
                    <a:pt x="516" y="140"/>
                  </a:lnTo>
                  <a:lnTo>
                    <a:pt x="516" y="146"/>
                  </a:lnTo>
                  <a:lnTo>
                    <a:pt x="520" y="155"/>
                  </a:lnTo>
                  <a:lnTo>
                    <a:pt x="520" y="163"/>
                  </a:lnTo>
                  <a:lnTo>
                    <a:pt x="516" y="175"/>
                  </a:lnTo>
                  <a:lnTo>
                    <a:pt x="514" y="177"/>
                  </a:lnTo>
                  <a:lnTo>
                    <a:pt x="508" y="195"/>
                  </a:lnTo>
                  <a:lnTo>
                    <a:pt x="509" y="199"/>
                  </a:lnTo>
                  <a:lnTo>
                    <a:pt x="508" y="201"/>
                  </a:lnTo>
                  <a:lnTo>
                    <a:pt x="506" y="210"/>
                  </a:lnTo>
                  <a:lnTo>
                    <a:pt x="506" y="213"/>
                  </a:lnTo>
                  <a:lnTo>
                    <a:pt x="505" y="227"/>
                  </a:lnTo>
                  <a:lnTo>
                    <a:pt x="503" y="246"/>
                  </a:lnTo>
                  <a:lnTo>
                    <a:pt x="500" y="252"/>
                  </a:lnTo>
                  <a:lnTo>
                    <a:pt x="502" y="265"/>
                  </a:lnTo>
                  <a:lnTo>
                    <a:pt x="505" y="271"/>
                  </a:lnTo>
                  <a:lnTo>
                    <a:pt x="514" y="287"/>
                  </a:lnTo>
                  <a:lnTo>
                    <a:pt x="528" y="307"/>
                  </a:lnTo>
                  <a:lnTo>
                    <a:pt x="544" y="325"/>
                  </a:lnTo>
                  <a:lnTo>
                    <a:pt x="552" y="336"/>
                  </a:lnTo>
                  <a:lnTo>
                    <a:pt x="555" y="344"/>
                  </a:lnTo>
                  <a:lnTo>
                    <a:pt x="560" y="357"/>
                  </a:lnTo>
                  <a:lnTo>
                    <a:pt x="563" y="376"/>
                  </a:lnTo>
                  <a:lnTo>
                    <a:pt x="561" y="397"/>
                  </a:lnTo>
                  <a:lnTo>
                    <a:pt x="563" y="406"/>
                  </a:lnTo>
                  <a:lnTo>
                    <a:pt x="570" y="426"/>
                  </a:lnTo>
                  <a:lnTo>
                    <a:pt x="572" y="441"/>
                  </a:lnTo>
                  <a:lnTo>
                    <a:pt x="573" y="449"/>
                  </a:lnTo>
                  <a:lnTo>
                    <a:pt x="570" y="488"/>
                  </a:lnTo>
                  <a:lnTo>
                    <a:pt x="575" y="514"/>
                  </a:lnTo>
                  <a:lnTo>
                    <a:pt x="578" y="520"/>
                  </a:lnTo>
                  <a:lnTo>
                    <a:pt x="579" y="526"/>
                  </a:lnTo>
                  <a:lnTo>
                    <a:pt x="584" y="537"/>
                  </a:lnTo>
                  <a:lnTo>
                    <a:pt x="593" y="561"/>
                  </a:lnTo>
                  <a:lnTo>
                    <a:pt x="591" y="594"/>
                  </a:lnTo>
                  <a:lnTo>
                    <a:pt x="591" y="610"/>
                  </a:lnTo>
                  <a:lnTo>
                    <a:pt x="594" y="616"/>
                  </a:lnTo>
                  <a:lnTo>
                    <a:pt x="594" y="625"/>
                  </a:lnTo>
                  <a:lnTo>
                    <a:pt x="597" y="628"/>
                  </a:lnTo>
                  <a:lnTo>
                    <a:pt x="597" y="660"/>
                  </a:lnTo>
                  <a:lnTo>
                    <a:pt x="599" y="670"/>
                  </a:lnTo>
                  <a:lnTo>
                    <a:pt x="599" y="684"/>
                  </a:lnTo>
                  <a:lnTo>
                    <a:pt x="597" y="701"/>
                  </a:lnTo>
                  <a:lnTo>
                    <a:pt x="550" y="786"/>
                  </a:lnTo>
                  <a:lnTo>
                    <a:pt x="543" y="795"/>
                  </a:lnTo>
                  <a:lnTo>
                    <a:pt x="534" y="812"/>
                  </a:lnTo>
                  <a:lnTo>
                    <a:pt x="528" y="827"/>
                  </a:lnTo>
                  <a:lnTo>
                    <a:pt x="529" y="838"/>
                  </a:lnTo>
                  <a:lnTo>
                    <a:pt x="532" y="844"/>
                  </a:lnTo>
                  <a:lnTo>
                    <a:pt x="529" y="851"/>
                  </a:lnTo>
                  <a:lnTo>
                    <a:pt x="531" y="857"/>
                  </a:lnTo>
                  <a:lnTo>
                    <a:pt x="525" y="871"/>
                  </a:lnTo>
                  <a:lnTo>
                    <a:pt x="523" y="888"/>
                  </a:lnTo>
                  <a:lnTo>
                    <a:pt x="528" y="898"/>
                  </a:lnTo>
                  <a:lnTo>
                    <a:pt x="528" y="908"/>
                  </a:lnTo>
                  <a:lnTo>
                    <a:pt x="529" y="912"/>
                  </a:lnTo>
                  <a:lnTo>
                    <a:pt x="532" y="932"/>
                  </a:lnTo>
                  <a:lnTo>
                    <a:pt x="526" y="947"/>
                  </a:lnTo>
                  <a:lnTo>
                    <a:pt x="531" y="953"/>
                  </a:lnTo>
                  <a:lnTo>
                    <a:pt x="529" y="967"/>
                  </a:lnTo>
                  <a:lnTo>
                    <a:pt x="534" y="967"/>
                  </a:lnTo>
                  <a:lnTo>
                    <a:pt x="537" y="971"/>
                  </a:lnTo>
                  <a:lnTo>
                    <a:pt x="538" y="988"/>
                  </a:lnTo>
                  <a:lnTo>
                    <a:pt x="535" y="1000"/>
                  </a:lnTo>
                  <a:lnTo>
                    <a:pt x="538" y="1006"/>
                  </a:lnTo>
                  <a:lnTo>
                    <a:pt x="537" y="1009"/>
                  </a:lnTo>
                  <a:lnTo>
                    <a:pt x="540" y="1014"/>
                  </a:lnTo>
                  <a:lnTo>
                    <a:pt x="537" y="1017"/>
                  </a:lnTo>
                  <a:lnTo>
                    <a:pt x="537" y="1028"/>
                  </a:lnTo>
                  <a:lnTo>
                    <a:pt x="535" y="1031"/>
                  </a:lnTo>
                  <a:lnTo>
                    <a:pt x="528" y="1032"/>
                  </a:lnTo>
                  <a:lnTo>
                    <a:pt x="522" y="1041"/>
                  </a:lnTo>
                  <a:lnTo>
                    <a:pt x="523" y="1047"/>
                  </a:lnTo>
                  <a:lnTo>
                    <a:pt x="531" y="1055"/>
                  </a:lnTo>
                  <a:lnTo>
                    <a:pt x="531" y="1061"/>
                  </a:lnTo>
                  <a:lnTo>
                    <a:pt x="526" y="1064"/>
                  </a:lnTo>
                  <a:lnTo>
                    <a:pt x="523" y="1075"/>
                  </a:lnTo>
                  <a:lnTo>
                    <a:pt x="520" y="1075"/>
                  </a:lnTo>
                  <a:lnTo>
                    <a:pt x="516" y="1072"/>
                  </a:lnTo>
                  <a:lnTo>
                    <a:pt x="511" y="1073"/>
                  </a:lnTo>
                  <a:lnTo>
                    <a:pt x="509" y="1079"/>
                  </a:lnTo>
                  <a:lnTo>
                    <a:pt x="512" y="1081"/>
                  </a:lnTo>
                  <a:lnTo>
                    <a:pt x="514" y="1090"/>
                  </a:lnTo>
                  <a:lnTo>
                    <a:pt x="511" y="1090"/>
                  </a:lnTo>
                  <a:lnTo>
                    <a:pt x="505" y="1087"/>
                  </a:lnTo>
                  <a:lnTo>
                    <a:pt x="500" y="1091"/>
                  </a:lnTo>
                  <a:lnTo>
                    <a:pt x="496" y="1090"/>
                  </a:lnTo>
                  <a:lnTo>
                    <a:pt x="491" y="1084"/>
                  </a:lnTo>
                  <a:lnTo>
                    <a:pt x="487" y="1084"/>
                  </a:lnTo>
                  <a:lnTo>
                    <a:pt x="485" y="1088"/>
                  </a:lnTo>
                  <a:lnTo>
                    <a:pt x="487" y="1093"/>
                  </a:lnTo>
                  <a:lnTo>
                    <a:pt x="484" y="1097"/>
                  </a:lnTo>
                  <a:lnTo>
                    <a:pt x="476" y="1101"/>
                  </a:lnTo>
                  <a:lnTo>
                    <a:pt x="476" y="1110"/>
                  </a:lnTo>
                  <a:lnTo>
                    <a:pt x="478" y="1114"/>
                  </a:lnTo>
                  <a:lnTo>
                    <a:pt x="482" y="1119"/>
                  </a:lnTo>
                  <a:lnTo>
                    <a:pt x="488" y="1114"/>
                  </a:lnTo>
                  <a:lnTo>
                    <a:pt x="493" y="1104"/>
                  </a:lnTo>
                  <a:lnTo>
                    <a:pt x="496" y="1102"/>
                  </a:lnTo>
                  <a:lnTo>
                    <a:pt x="503" y="1102"/>
                  </a:lnTo>
                  <a:lnTo>
                    <a:pt x="508" y="1108"/>
                  </a:lnTo>
                  <a:lnTo>
                    <a:pt x="517" y="1107"/>
                  </a:lnTo>
                  <a:lnTo>
                    <a:pt x="526" y="1108"/>
                  </a:lnTo>
                  <a:lnTo>
                    <a:pt x="523" y="1111"/>
                  </a:lnTo>
                  <a:lnTo>
                    <a:pt x="519" y="1116"/>
                  </a:lnTo>
                  <a:lnTo>
                    <a:pt x="514" y="1123"/>
                  </a:lnTo>
                  <a:lnTo>
                    <a:pt x="516" y="1131"/>
                  </a:lnTo>
                  <a:lnTo>
                    <a:pt x="511" y="1137"/>
                  </a:lnTo>
                  <a:lnTo>
                    <a:pt x="506" y="1135"/>
                  </a:lnTo>
                  <a:lnTo>
                    <a:pt x="500" y="1139"/>
                  </a:lnTo>
                  <a:lnTo>
                    <a:pt x="487" y="1152"/>
                  </a:lnTo>
                  <a:lnTo>
                    <a:pt x="481" y="1163"/>
                  </a:lnTo>
                  <a:lnTo>
                    <a:pt x="475" y="1160"/>
                  </a:lnTo>
                  <a:lnTo>
                    <a:pt x="473" y="1167"/>
                  </a:lnTo>
                  <a:lnTo>
                    <a:pt x="481" y="1169"/>
                  </a:lnTo>
                  <a:lnTo>
                    <a:pt x="481" y="1173"/>
                  </a:lnTo>
                  <a:lnTo>
                    <a:pt x="476" y="1183"/>
                  </a:lnTo>
                  <a:lnTo>
                    <a:pt x="478" y="1189"/>
                  </a:lnTo>
                  <a:lnTo>
                    <a:pt x="481" y="1186"/>
                  </a:lnTo>
                  <a:lnTo>
                    <a:pt x="484" y="1190"/>
                  </a:lnTo>
                  <a:lnTo>
                    <a:pt x="482" y="1193"/>
                  </a:lnTo>
                  <a:lnTo>
                    <a:pt x="484" y="1198"/>
                  </a:lnTo>
                  <a:lnTo>
                    <a:pt x="482" y="1202"/>
                  </a:lnTo>
                  <a:lnTo>
                    <a:pt x="475" y="1207"/>
                  </a:lnTo>
                  <a:lnTo>
                    <a:pt x="471" y="1213"/>
                  </a:lnTo>
                  <a:lnTo>
                    <a:pt x="461" y="1228"/>
                  </a:lnTo>
                  <a:lnTo>
                    <a:pt x="449" y="1233"/>
                  </a:lnTo>
                  <a:lnTo>
                    <a:pt x="452" y="1245"/>
                  </a:lnTo>
                  <a:lnTo>
                    <a:pt x="452" y="1253"/>
                  </a:lnTo>
                  <a:lnTo>
                    <a:pt x="447" y="1257"/>
                  </a:lnTo>
                  <a:lnTo>
                    <a:pt x="450" y="1263"/>
                  </a:lnTo>
                  <a:lnTo>
                    <a:pt x="458" y="1254"/>
                  </a:lnTo>
                  <a:lnTo>
                    <a:pt x="462" y="1248"/>
                  </a:lnTo>
                  <a:lnTo>
                    <a:pt x="475" y="1242"/>
                  </a:lnTo>
                  <a:lnTo>
                    <a:pt x="471" y="1254"/>
                  </a:lnTo>
                  <a:lnTo>
                    <a:pt x="467" y="1257"/>
                  </a:lnTo>
                  <a:lnTo>
                    <a:pt x="465" y="1263"/>
                  </a:lnTo>
                  <a:lnTo>
                    <a:pt x="459" y="1269"/>
                  </a:lnTo>
                  <a:lnTo>
                    <a:pt x="456" y="1278"/>
                  </a:lnTo>
                  <a:lnTo>
                    <a:pt x="453" y="1284"/>
                  </a:lnTo>
                  <a:lnTo>
                    <a:pt x="452" y="1292"/>
                  </a:lnTo>
                  <a:lnTo>
                    <a:pt x="443" y="1294"/>
                  </a:lnTo>
                  <a:lnTo>
                    <a:pt x="438" y="1292"/>
                  </a:lnTo>
                  <a:lnTo>
                    <a:pt x="429" y="1294"/>
                  </a:lnTo>
                  <a:lnTo>
                    <a:pt x="426" y="1289"/>
                  </a:lnTo>
                  <a:lnTo>
                    <a:pt x="421" y="1281"/>
                  </a:lnTo>
                  <a:lnTo>
                    <a:pt x="417" y="1278"/>
                  </a:lnTo>
                  <a:lnTo>
                    <a:pt x="409" y="1281"/>
                  </a:lnTo>
                  <a:lnTo>
                    <a:pt x="396" y="1274"/>
                  </a:lnTo>
                  <a:lnTo>
                    <a:pt x="388" y="1274"/>
                  </a:lnTo>
                  <a:lnTo>
                    <a:pt x="376" y="1277"/>
                  </a:lnTo>
                  <a:lnTo>
                    <a:pt x="374" y="1271"/>
                  </a:lnTo>
                  <a:lnTo>
                    <a:pt x="376" y="1263"/>
                  </a:lnTo>
                  <a:lnTo>
                    <a:pt x="383" y="1254"/>
                  </a:lnTo>
                  <a:lnTo>
                    <a:pt x="380" y="1254"/>
                  </a:lnTo>
                  <a:lnTo>
                    <a:pt x="390" y="1242"/>
                  </a:lnTo>
                  <a:lnTo>
                    <a:pt x="374" y="1237"/>
                  </a:lnTo>
                  <a:lnTo>
                    <a:pt x="374" y="1233"/>
                  </a:lnTo>
                  <a:lnTo>
                    <a:pt x="365" y="1239"/>
                  </a:lnTo>
                  <a:lnTo>
                    <a:pt x="359" y="1237"/>
                  </a:lnTo>
                  <a:lnTo>
                    <a:pt x="356" y="1230"/>
                  </a:lnTo>
                  <a:lnTo>
                    <a:pt x="358" y="1219"/>
                  </a:lnTo>
                  <a:lnTo>
                    <a:pt x="362" y="1211"/>
                  </a:lnTo>
                  <a:lnTo>
                    <a:pt x="359" y="1211"/>
                  </a:lnTo>
                  <a:lnTo>
                    <a:pt x="353" y="1218"/>
                  </a:lnTo>
                  <a:lnTo>
                    <a:pt x="350" y="1225"/>
                  </a:lnTo>
                  <a:lnTo>
                    <a:pt x="339" y="1228"/>
                  </a:lnTo>
                  <a:lnTo>
                    <a:pt x="339" y="1221"/>
                  </a:lnTo>
                  <a:lnTo>
                    <a:pt x="332" y="1224"/>
                  </a:lnTo>
                  <a:lnTo>
                    <a:pt x="327" y="1224"/>
                  </a:lnTo>
                  <a:lnTo>
                    <a:pt x="323" y="1218"/>
                  </a:lnTo>
                  <a:lnTo>
                    <a:pt x="315" y="1215"/>
                  </a:lnTo>
                  <a:lnTo>
                    <a:pt x="314" y="1210"/>
                  </a:lnTo>
                  <a:lnTo>
                    <a:pt x="308" y="1218"/>
                  </a:lnTo>
                  <a:lnTo>
                    <a:pt x="292" y="1205"/>
                  </a:lnTo>
                  <a:lnTo>
                    <a:pt x="285" y="1208"/>
                  </a:lnTo>
                  <a:lnTo>
                    <a:pt x="280" y="1208"/>
                  </a:lnTo>
                  <a:lnTo>
                    <a:pt x="274" y="1204"/>
                  </a:lnTo>
                  <a:lnTo>
                    <a:pt x="270" y="1207"/>
                  </a:lnTo>
                  <a:lnTo>
                    <a:pt x="267" y="1199"/>
                  </a:lnTo>
                  <a:lnTo>
                    <a:pt x="256" y="1196"/>
                  </a:lnTo>
                  <a:lnTo>
                    <a:pt x="247" y="1199"/>
                  </a:lnTo>
                  <a:lnTo>
                    <a:pt x="245" y="1190"/>
                  </a:lnTo>
                  <a:lnTo>
                    <a:pt x="241" y="1184"/>
                  </a:lnTo>
                  <a:lnTo>
                    <a:pt x="235" y="1189"/>
                  </a:lnTo>
                  <a:lnTo>
                    <a:pt x="223" y="1190"/>
                  </a:lnTo>
                  <a:lnTo>
                    <a:pt x="221" y="1184"/>
                  </a:lnTo>
                  <a:lnTo>
                    <a:pt x="226" y="1180"/>
                  </a:lnTo>
                  <a:lnTo>
                    <a:pt x="226" y="1175"/>
                  </a:lnTo>
                  <a:lnTo>
                    <a:pt x="212" y="1169"/>
                  </a:lnTo>
                  <a:lnTo>
                    <a:pt x="207" y="1172"/>
                  </a:lnTo>
                  <a:lnTo>
                    <a:pt x="203" y="1167"/>
                  </a:lnTo>
                  <a:lnTo>
                    <a:pt x="200" y="1163"/>
                  </a:lnTo>
                  <a:lnTo>
                    <a:pt x="191" y="1163"/>
                  </a:lnTo>
                  <a:lnTo>
                    <a:pt x="188" y="1161"/>
                  </a:lnTo>
                  <a:lnTo>
                    <a:pt x="188" y="1155"/>
                  </a:lnTo>
                  <a:lnTo>
                    <a:pt x="195" y="1151"/>
                  </a:lnTo>
                  <a:lnTo>
                    <a:pt x="189" y="1146"/>
                  </a:lnTo>
                  <a:lnTo>
                    <a:pt x="188" y="1139"/>
                  </a:lnTo>
                  <a:lnTo>
                    <a:pt x="182" y="1139"/>
                  </a:lnTo>
                  <a:lnTo>
                    <a:pt x="179" y="1137"/>
                  </a:lnTo>
                  <a:lnTo>
                    <a:pt x="185" y="1131"/>
                  </a:lnTo>
                  <a:lnTo>
                    <a:pt x="186" y="1123"/>
                  </a:lnTo>
                  <a:lnTo>
                    <a:pt x="185" y="1116"/>
                  </a:lnTo>
                  <a:lnTo>
                    <a:pt x="188" y="1104"/>
                  </a:lnTo>
                  <a:lnTo>
                    <a:pt x="192" y="1102"/>
                  </a:lnTo>
                  <a:lnTo>
                    <a:pt x="200" y="1105"/>
                  </a:lnTo>
                  <a:lnTo>
                    <a:pt x="204" y="1101"/>
                  </a:lnTo>
                  <a:lnTo>
                    <a:pt x="217" y="1093"/>
                  </a:lnTo>
                  <a:lnTo>
                    <a:pt x="220" y="1090"/>
                  </a:lnTo>
                  <a:lnTo>
                    <a:pt x="226" y="1088"/>
                  </a:lnTo>
                  <a:lnTo>
                    <a:pt x="229" y="1090"/>
                  </a:lnTo>
                  <a:lnTo>
                    <a:pt x="235" y="1085"/>
                  </a:lnTo>
                  <a:lnTo>
                    <a:pt x="235" y="1070"/>
                  </a:lnTo>
                  <a:lnTo>
                    <a:pt x="241" y="1069"/>
                  </a:lnTo>
                  <a:lnTo>
                    <a:pt x="244" y="1066"/>
                  </a:lnTo>
                  <a:lnTo>
                    <a:pt x="251" y="1063"/>
                  </a:lnTo>
                  <a:lnTo>
                    <a:pt x="256" y="1060"/>
                  </a:lnTo>
                  <a:lnTo>
                    <a:pt x="253" y="1053"/>
                  </a:lnTo>
                  <a:lnTo>
                    <a:pt x="238" y="1055"/>
                  </a:lnTo>
                  <a:lnTo>
                    <a:pt x="232" y="1050"/>
                  </a:lnTo>
                  <a:lnTo>
                    <a:pt x="215" y="1052"/>
                  </a:lnTo>
                  <a:lnTo>
                    <a:pt x="207" y="1049"/>
                  </a:lnTo>
                  <a:lnTo>
                    <a:pt x="200" y="1041"/>
                  </a:lnTo>
                  <a:lnTo>
                    <a:pt x="192" y="1038"/>
                  </a:lnTo>
                  <a:lnTo>
                    <a:pt x="189" y="1043"/>
                  </a:lnTo>
                  <a:lnTo>
                    <a:pt x="183" y="1043"/>
                  </a:lnTo>
                  <a:lnTo>
                    <a:pt x="182" y="1050"/>
                  </a:lnTo>
                  <a:lnTo>
                    <a:pt x="177" y="1044"/>
                  </a:lnTo>
                  <a:lnTo>
                    <a:pt x="168" y="1041"/>
                  </a:lnTo>
                  <a:lnTo>
                    <a:pt x="170" y="1037"/>
                  </a:lnTo>
                  <a:lnTo>
                    <a:pt x="174" y="1032"/>
                  </a:lnTo>
                  <a:lnTo>
                    <a:pt x="174" y="1023"/>
                  </a:lnTo>
                  <a:lnTo>
                    <a:pt x="168" y="1020"/>
                  </a:lnTo>
                  <a:lnTo>
                    <a:pt x="144" y="1031"/>
                  </a:lnTo>
                  <a:lnTo>
                    <a:pt x="141" y="1035"/>
                  </a:lnTo>
                  <a:lnTo>
                    <a:pt x="130" y="1038"/>
                  </a:lnTo>
                  <a:lnTo>
                    <a:pt x="129" y="1035"/>
                  </a:lnTo>
                  <a:lnTo>
                    <a:pt x="130" y="1026"/>
                  </a:lnTo>
                  <a:lnTo>
                    <a:pt x="122" y="1023"/>
                  </a:lnTo>
                  <a:lnTo>
                    <a:pt x="115" y="1025"/>
                  </a:lnTo>
                  <a:lnTo>
                    <a:pt x="109" y="1022"/>
                  </a:lnTo>
                  <a:lnTo>
                    <a:pt x="101" y="1025"/>
                  </a:lnTo>
                  <a:lnTo>
                    <a:pt x="101" y="1018"/>
                  </a:lnTo>
                  <a:lnTo>
                    <a:pt x="109" y="1015"/>
                  </a:lnTo>
                  <a:lnTo>
                    <a:pt x="115" y="1018"/>
                  </a:lnTo>
                  <a:lnTo>
                    <a:pt x="121" y="1015"/>
                  </a:lnTo>
                  <a:lnTo>
                    <a:pt x="127" y="1009"/>
                  </a:lnTo>
                  <a:lnTo>
                    <a:pt x="130" y="1009"/>
                  </a:lnTo>
                  <a:lnTo>
                    <a:pt x="142" y="991"/>
                  </a:lnTo>
                  <a:lnTo>
                    <a:pt x="135" y="984"/>
                  </a:lnTo>
                  <a:lnTo>
                    <a:pt x="133" y="980"/>
                  </a:lnTo>
                  <a:lnTo>
                    <a:pt x="127" y="979"/>
                  </a:lnTo>
                  <a:lnTo>
                    <a:pt x="132" y="973"/>
                  </a:lnTo>
                  <a:lnTo>
                    <a:pt x="136" y="977"/>
                  </a:lnTo>
                  <a:lnTo>
                    <a:pt x="144" y="977"/>
                  </a:lnTo>
                  <a:lnTo>
                    <a:pt x="145" y="971"/>
                  </a:lnTo>
                  <a:lnTo>
                    <a:pt x="150" y="967"/>
                  </a:lnTo>
                  <a:lnTo>
                    <a:pt x="156" y="967"/>
                  </a:lnTo>
                  <a:lnTo>
                    <a:pt x="163" y="965"/>
                  </a:lnTo>
                  <a:lnTo>
                    <a:pt x="163" y="955"/>
                  </a:lnTo>
                  <a:lnTo>
                    <a:pt x="170" y="950"/>
                  </a:lnTo>
                  <a:lnTo>
                    <a:pt x="168" y="947"/>
                  </a:lnTo>
                  <a:lnTo>
                    <a:pt x="159" y="944"/>
                  </a:lnTo>
                  <a:lnTo>
                    <a:pt x="159" y="938"/>
                  </a:lnTo>
                  <a:lnTo>
                    <a:pt x="168" y="936"/>
                  </a:lnTo>
                  <a:lnTo>
                    <a:pt x="171" y="932"/>
                  </a:lnTo>
                  <a:lnTo>
                    <a:pt x="171" y="923"/>
                  </a:lnTo>
                  <a:lnTo>
                    <a:pt x="170" y="920"/>
                  </a:lnTo>
                  <a:lnTo>
                    <a:pt x="168" y="912"/>
                  </a:lnTo>
                  <a:lnTo>
                    <a:pt x="165" y="909"/>
                  </a:lnTo>
                  <a:lnTo>
                    <a:pt x="171" y="906"/>
                  </a:lnTo>
                  <a:lnTo>
                    <a:pt x="177" y="901"/>
                  </a:lnTo>
                  <a:lnTo>
                    <a:pt x="174" y="891"/>
                  </a:lnTo>
                  <a:lnTo>
                    <a:pt x="163" y="877"/>
                  </a:lnTo>
                  <a:lnTo>
                    <a:pt x="156" y="874"/>
                  </a:lnTo>
                  <a:lnTo>
                    <a:pt x="153" y="879"/>
                  </a:lnTo>
                  <a:lnTo>
                    <a:pt x="148" y="876"/>
                  </a:lnTo>
                  <a:lnTo>
                    <a:pt x="147" y="871"/>
                  </a:lnTo>
                  <a:lnTo>
                    <a:pt x="141" y="871"/>
                  </a:lnTo>
                  <a:lnTo>
                    <a:pt x="139" y="876"/>
                  </a:lnTo>
                  <a:lnTo>
                    <a:pt x="138" y="885"/>
                  </a:lnTo>
                  <a:lnTo>
                    <a:pt x="135" y="885"/>
                  </a:lnTo>
                  <a:lnTo>
                    <a:pt x="125" y="892"/>
                  </a:lnTo>
                  <a:lnTo>
                    <a:pt x="109" y="892"/>
                  </a:lnTo>
                  <a:lnTo>
                    <a:pt x="101" y="897"/>
                  </a:lnTo>
                  <a:lnTo>
                    <a:pt x="95" y="894"/>
                  </a:lnTo>
                  <a:lnTo>
                    <a:pt x="81" y="894"/>
                  </a:lnTo>
                  <a:lnTo>
                    <a:pt x="75" y="897"/>
                  </a:lnTo>
                  <a:lnTo>
                    <a:pt x="72" y="900"/>
                  </a:lnTo>
                  <a:lnTo>
                    <a:pt x="66" y="901"/>
                  </a:lnTo>
                  <a:lnTo>
                    <a:pt x="63" y="892"/>
                  </a:lnTo>
                  <a:lnTo>
                    <a:pt x="69" y="883"/>
                  </a:lnTo>
                  <a:lnTo>
                    <a:pt x="69" y="876"/>
                  </a:lnTo>
                  <a:lnTo>
                    <a:pt x="68" y="871"/>
                  </a:lnTo>
                  <a:lnTo>
                    <a:pt x="60" y="870"/>
                  </a:lnTo>
                  <a:lnTo>
                    <a:pt x="59" y="862"/>
                  </a:lnTo>
                  <a:lnTo>
                    <a:pt x="54" y="862"/>
                  </a:lnTo>
                  <a:lnTo>
                    <a:pt x="53" y="857"/>
                  </a:lnTo>
                  <a:lnTo>
                    <a:pt x="50" y="853"/>
                  </a:lnTo>
                  <a:lnTo>
                    <a:pt x="62" y="847"/>
                  </a:lnTo>
                  <a:lnTo>
                    <a:pt x="68" y="847"/>
                  </a:lnTo>
                  <a:lnTo>
                    <a:pt x="72" y="848"/>
                  </a:lnTo>
                  <a:lnTo>
                    <a:pt x="83" y="847"/>
                  </a:lnTo>
                  <a:lnTo>
                    <a:pt x="91" y="841"/>
                  </a:lnTo>
                  <a:lnTo>
                    <a:pt x="94" y="836"/>
                  </a:lnTo>
                  <a:lnTo>
                    <a:pt x="94" y="830"/>
                  </a:lnTo>
                  <a:lnTo>
                    <a:pt x="88" y="828"/>
                  </a:lnTo>
                  <a:lnTo>
                    <a:pt x="85" y="821"/>
                  </a:lnTo>
                  <a:lnTo>
                    <a:pt x="86" y="819"/>
                  </a:lnTo>
                  <a:lnTo>
                    <a:pt x="85" y="815"/>
                  </a:lnTo>
                  <a:lnTo>
                    <a:pt x="95" y="806"/>
                  </a:lnTo>
                  <a:lnTo>
                    <a:pt x="100" y="804"/>
                  </a:lnTo>
                  <a:lnTo>
                    <a:pt x="104" y="800"/>
                  </a:lnTo>
                  <a:lnTo>
                    <a:pt x="110" y="801"/>
                  </a:lnTo>
                  <a:lnTo>
                    <a:pt x="118" y="797"/>
                  </a:lnTo>
                  <a:lnTo>
                    <a:pt x="124" y="792"/>
                  </a:lnTo>
                  <a:lnTo>
                    <a:pt x="122" y="787"/>
                  </a:lnTo>
                  <a:lnTo>
                    <a:pt x="130" y="787"/>
                  </a:lnTo>
                  <a:lnTo>
                    <a:pt x="135" y="783"/>
                  </a:lnTo>
                  <a:lnTo>
                    <a:pt x="133" y="774"/>
                  </a:lnTo>
                  <a:lnTo>
                    <a:pt x="133" y="772"/>
                  </a:lnTo>
                  <a:lnTo>
                    <a:pt x="129" y="768"/>
                  </a:lnTo>
                  <a:lnTo>
                    <a:pt x="125" y="769"/>
                  </a:lnTo>
                  <a:lnTo>
                    <a:pt x="119" y="768"/>
                  </a:lnTo>
                  <a:lnTo>
                    <a:pt x="116" y="760"/>
                  </a:lnTo>
                  <a:lnTo>
                    <a:pt x="110" y="753"/>
                  </a:lnTo>
                  <a:lnTo>
                    <a:pt x="112" y="745"/>
                  </a:lnTo>
                  <a:lnTo>
                    <a:pt x="106" y="734"/>
                  </a:lnTo>
                  <a:lnTo>
                    <a:pt x="98" y="731"/>
                  </a:lnTo>
                  <a:lnTo>
                    <a:pt x="92" y="740"/>
                  </a:lnTo>
                  <a:lnTo>
                    <a:pt x="91" y="739"/>
                  </a:lnTo>
                  <a:lnTo>
                    <a:pt x="81" y="739"/>
                  </a:lnTo>
                  <a:lnTo>
                    <a:pt x="72" y="728"/>
                  </a:lnTo>
                  <a:lnTo>
                    <a:pt x="68" y="730"/>
                  </a:lnTo>
                  <a:lnTo>
                    <a:pt x="60" y="728"/>
                  </a:lnTo>
                  <a:lnTo>
                    <a:pt x="56" y="725"/>
                  </a:lnTo>
                  <a:lnTo>
                    <a:pt x="53" y="719"/>
                  </a:lnTo>
                  <a:lnTo>
                    <a:pt x="44" y="724"/>
                  </a:lnTo>
                  <a:lnTo>
                    <a:pt x="37" y="725"/>
                  </a:lnTo>
                  <a:lnTo>
                    <a:pt x="36" y="721"/>
                  </a:lnTo>
                  <a:lnTo>
                    <a:pt x="41" y="713"/>
                  </a:lnTo>
                  <a:lnTo>
                    <a:pt x="34" y="707"/>
                  </a:lnTo>
                  <a:lnTo>
                    <a:pt x="28" y="707"/>
                  </a:lnTo>
                  <a:lnTo>
                    <a:pt x="41" y="695"/>
                  </a:lnTo>
                  <a:lnTo>
                    <a:pt x="34" y="692"/>
                  </a:lnTo>
                  <a:lnTo>
                    <a:pt x="28" y="695"/>
                  </a:lnTo>
                  <a:lnTo>
                    <a:pt x="22" y="693"/>
                  </a:lnTo>
                  <a:lnTo>
                    <a:pt x="25" y="689"/>
                  </a:lnTo>
                  <a:lnTo>
                    <a:pt x="34" y="686"/>
                  </a:lnTo>
                  <a:lnTo>
                    <a:pt x="31" y="683"/>
                  </a:lnTo>
                  <a:lnTo>
                    <a:pt x="28" y="673"/>
                  </a:lnTo>
                  <a:lnTo>
                    <a:pt x="31" y="672"/>
                  </a:lnTo>
                  <a:lnTo>
                    <a:pt x="30" y="664"/>
                  </a:lnTo>
                  <a:lnTo>
                    <a:pt x="24" y="663"/>
                  </a:lnTo>
                  <a:lnTo>
                    <a:pt x="28" y="658"/>
                  </a:lnTo>
                  <a:lnTo>
                    <a:pt x="24" y="655"/>
                  </a:lnTo>
                  <a:lnTo>
                    <a:pt x="25" y="649"/>
                  </a:lnTo>
                  <a:lnTo>
                    <a:pt x="22" y="646"/>
                  </a:lnTo>
                  <a:lnTo>
                    <a:pt x="10" y="649"/>
                  </a:lnTo>
                  <a:lnTo>
                    <a:pt x="4" y="643"/>
                  </a:lnTo>
                  <a:lnTo>
                    <a:pt x="9" y="640"/>
                  </a:lnTo>
                  <a:lnTo>
                    <a:pt x="15" y="643"/>
                  </a:lnTo>
                  <a:lnTo>
                    <a:pt x="24" y="640"/>
                  </a:lnTo>
                  <a:lnTo>
                    <a:pt x="28" y="635"/>
                  </a:lnTo>
                  <a:lnTo>
                    <a:pt x="34" y="634"/>
                  </a:lnTo>
                  <a:lnTo>
                    <a:pt x="48" y="625"/>
                  </a:lnTo>
                  <a:lnTo>
                    <a:pt x="56" y="626"/>
                  </a:lnTo>
                  <a:lnTo>
                    <a:pt x="62" y="626"/>
                  </a:lnTo>
                  <a:lnTo>
                    <a:pt x="62" y="623"/>
                  </a:lnTo>
                  <a:lnTo>
                    <a:pt x="71" y="620"/>
                  </a:lnTo>
                  <a:lnTo>
                    <a:pt x="75" y="620"/>
                  </a:lnTo>
                  <a:lnTo>
                    <a:pt x="80" y="617"/>
                  </a:lnTo>
                  <a:lnTo>
                    <a:pt x="89" y="616"/>
                  </a:lnTo>
                  <a:lnTo>
                    <a:pt x="89" y="607"/>
                  </a:lnTo>
                  <a:lnTo>
                    <a:pt x="88" y="602"/>
                  </a:lnTo>
                  <a:lnTo>
                    <a:pt x="81" y="602"/>
                  </a:lnTo>
                  <a:lnTo>
                    <a:pt x="80" y="593"/>
                  </a:lnTo>
                  <a:lnTo>
                    <a:pt x="72" y="590"/>
                  </a:lnTo>
                  <a:lnTo>
                    <a:pt x="71" y="587"/>
                  </a:lnTo>
                  <a:lnTo>
                    <a:pt x="60" y="588"/>
                  </a:lnTo>
                  <a:lnTo>
                    <a:pt x="53" y="585"/>
                  </a:lnTo>
                  <a:lnTo>
                    <a:pt x="50" y="579"/>
                  </a:lnTo>
                  <a:lnTo>
                    <a:pt x="39" y="584"/>
                  </a:lnTo>
                  <a:lnTo>
                    <a:pt x="34" y="576"/>
                  </a:lnTo>
                  <a:lnTo>
                    <a:pt x="50" y="564"/>
                  </a:lnTo>
                  <a:lnTo>
                    <a:pt x="50" y="558"/>
                  </a:lnTo>
                  <a:lnTo>
                    <a:pt x="45" y="558"/>
                  </a:lnTo>
                  <a:lnTo>
                    <a:pt x="44" y="553"/>
                  </a:lnTo>
                  <a:lnTo>
                    <a:pt x="36" y="552"/>
                  </a:lnTo>
                  <a:lnTo>
                    <a:pt x="33" y="549"/>
                  </a:lnTo>
                  <a:lnTo>
                    <a:pt x="27" y="550"/>
                  </a:lnTo>
                  <a:lnTo>
                    <a:pt x="18" y="563"/>
                  </a:lnTo>
                  <a:lnTo>
                    <a:pt x="13" y="567"/>
                  </a:lnTo>
                  <a:lnTo>
                    <a:pt x="9" y="566"/>
                  </a:lnTo>
                  <a:lnTo>
                    <a:pt x="9" y="556"/>
                  </a:lnTo>
                  <a:lnTo>
                    <a:pt x="6" y="541"/>
                  </a:lnTo>
                  <a:lnTo>
                    <a:pt x="3" y="541"/>
                  </a:lnTo>
                  <a:lnTo>
                    <a:pt x="0" y="535"/>
                  </a:lnTo>
                  <a:lnTo>
                    <a:pt x="7" y="537"/>
                  </a:lnTo>
                  <a:lnTo>
                    <a:pt x="16" y="537"/>
                  </a:lnTo>
                  <a:lnTo>
                    <a:pt x="19" y="532"/>
                  </a:lnTo>
                  <a:lnTo>
                    <a:pt x="16" y="529"/>
                  </a:lnTo>
                  <a:lnTo>
                    <a:pt x="28" y="528"/>
                  </a:lnTo>
                  <a:lnTo>
                    <a:pt x="36" y="523"/>
                  </a:lnTo>
                  <a:lnTo>
                    <a:pt x="36" y="517"/>
                  </a:lnTo>
                  <a:lnTo>
                    <a:pt x="31" y="512"/>
                  </a:lnTo>
                  <a:lnTo>
                    <a:pt x="37" y="509"/>
                  </a:lnTo>
                  <a:lnTo>
                    <a:pt x="33" y="505"/>
                  </a:lnTo>
                  <a:lnTo>
                    <a:pt x="33" y="500"/>
                  </a:lnTo>
                  <a:lnTo>
                    <a:pt x="47" y="496"/>
                  </a:lnTo>
                  <a:lnTo>
                    <a:pt x="62" y="499"/>
                  </a:lnTo>
                  <a:lnTo>
                    <a:pt x="65" y="490"/>
                  </a:lnTo>
                  <a:lnTo>
                    <a:pt x="65" y="484"/>
                  </a:lnTo>
                  <a:lnTo>
                    <a:pt x="60" y="482"/>
                  </a:lnTo>
                  <a:lnTo>
                    <a:pt x="57" y="476"/>
                  </a:lnTo>
                  <a:lnTo>
                    <a:pt x="68" y="474"/>
                  </a:lnTo>
                  <a:lnTo>
                    <a:pt x="66" y="465"/>
                  </a:lnTo>
                  <a:lnTo>
                    <a:pt x="72" y="458"/>
                  </a:lnTo>
                  <a:lnTo>
                    <a:pt x="69" y="450"/>
                  </a:lnTo>
                  <a:lnTo>
                    <a:pt x="63" y="452"/>
                  </a:lnTo>
                  <a:lnTo>
                    <a:pt x="54" y="450"/>
                  </a:lnTo>
                  <a:lnTo>
                    <a:pt x="63" y="435"/>
                  </a:lnTo>
                  <a:lnTo>
                    <a:pt x="62" y="420"/>
                  </a:lnTo>
                  <a:lnTo>
                    <a:pt x="69" y="418"/>
                  </a:lnTo>
                  <a:lnTo>
                    <a:pt x="72" y="420"/>
                  </a:lnTo>
                  <a:lnTo>
                    <a:pt x="83" y="411"/>
                  </a:lnTo>
                  <a:lnTo>
                    <a:pt x="85" y="412"/>
                  </a:lnTo>
                  <a:lnTo>
                    <a:pt x="92" y="411"/>
                  </a:lnTo>
                  <a:lnTo>
                    <a:pt x="88" y="400"/>
                  </a:lnTo>
                  <a:lnTo>
                    <a:pt x="91" y="398"/>
                  </a:lnTo>
                  <a:lnTo>
                    <a:pt x="89" y="391"/>
                  </a:lnTo>
                  <a:lnTo>
                    <a:pt x="92" y="386"/>
                  </a:lnTo>
                  <a:lnTo>
                    <a:pt x="85" y="376"/>
                  </a:lnTo>
                  <a:lnTo>
                    <a:pt x="86" y="370"/>
                  </a:lnTo>
                  <a:lnTo>
                    <a:pt x="91" y="365"/>
                  </a:lnTo>
                  <a:lnTo>
                    <a:pt x="92" y="373"/>
                  </a:lnTo>
                  <a:lnTo>
                    <a:pt x="98" y="380"/>
                  </a:lnTo>
                  <a:lnTo>
                    <a:pt x="110" y="374"/>
                  </a:lnTo>
                  <a:lnTo>
                    <a:pt x="113" y="382"/>
                  </a:lnTo>
                  <a:lnTo>
                    <a:pt x="116" y="383"/>
                  </a:lnTo>
                  <a:lnTo>
                    <a:pt x="124" y="383"/>
                  </a:lnTo>
                  <a:lnTo>
                    <a:pt x="130" y="382"/>
                  </a:lnTo>
                  <a:lnTo>
                    <a:pt x="139" y="370"/>
                  </a:lnTo>
                  <a:lnTo>
                    <a:pt x="136" y="359"/>
                  </a:lnTo>
                  <a:lnTo>
                    <a:pt x="141" y="356"/>
                  </a:lnTo>
                  <a:lnTo>
                    <a:pt x="141" y="350"/>
                  </a:lnTo>
                  <a:lnTo>
                    <a:pt x="136" y="347"/>
                  </a:lnTo>
                  <a:lnTo>
                    <a:pt x="150" y="342"/>
                  </a:lnTo>
                  <a:lnTo>
                    <a:pt x="153" y="347"/>
                  </a:lnTo>
                  <a:lnTo>
                    <a:pt x="162" y="339"/>
                  </a:lnTo>
                  <a:lnTo>
                    <a:pt x="173" y="339"/>
                  </a:lnTo>
                  <a:lnTo>
                    <a:pt x="180" y="330"/>
                  </a:lnTo>
                  <a:lnTo>
                    <a:pt x="179" y="322"/>
                  </a:lnTo>
                  <a:lnTo>
                    <a:pt x="192" y="322"/>
                  </a:lnTo>
                  <a:lnTo>
                    <a:pt x="198" y="321"/>
                  </a:lnTo>
                  <a:lnTo>
                    <a:pt x="200" y="315"/>
                  </a:lnTo>
                  <a:lnTo>
                    <a:pt x="204" y="313"/>
                  </a:lnTo>
                  <a:lnTo>
                    <a:pt x="209" y="313"/>
                  </a:lnTo>
                  <a:lnTo>
                    <a:pt x="218" y="316"/>
                  </a:lnTo>
                  <a:lnTo>
                    <a:pt x="235" y="310"/>
                  </a:lnTo>
                  <a:lnTo>
                    <a:pt x="247" y="307"/>
                  </a:lnTo>
                  <a:lnTo>
                    <a:pt x="251" y="309"/>
                  </a:lnTo>
                  <a:lnTo>
                    <a:pt x="258" y="306"/>
                  </a:lnTo>
                  <a:lnTo>
                    <a:pt x="262" y="298"/>
                  </a:lnTo>
                  <a:lnTo>
                    <a:pt x="270" y="297"/>
                  </a:lnTo>
                  <a:lnTo>
                    <a:pt x="280" y="290"/>
                  </a:lnTo>
                  <a:lnTo>
                    <a:pt x="280" y="286"/>
                  </a:lnTo>
                  <a:lnTo>
                    <a:pt x="277" y="283"/>
                  </a:lnTo>
                  <a:lnTo>
                    <a:pt x="277" y="275"/>
                  </a:lnTo>
                  <a:lnTo>
                    <a:pt x="280" y="263"/>
                  </a:lnTo>
                  <a:lnTo>
                    <a:pt x="283" y="265"/>
                  </a:lnTo>
                  <a:lnTo>
                    <a:pt x="286" y="259"/>
                  </a:lnTo>
                  <a:lnTo>
                    <a:pt x="289" y="257"/>
                  </a:lnTo>
                  <a:lnTo>
                    <a:pt x="292" y="246"/>
                  </a:lnTo>
                  <a:lnTo>
                    <a:pt x="300" y="245"/>
                  </a:lnTo>
                  <a:lnTo>
                    <a:pt x="303" y="239"/>
                  </a:lnTo>
                  <a:lnTo>
                    <a:pt x="314" y="231"/>
                  </a:lnTo>
                  <a:lnTo>
                    <a:pt x="320" y="233"/>
                  </a:lnTo>
                  <a:lnTo>
                    <a:pt x="324" y="230"/>
                  </a:lnTo>
                  <a:lnTo>
                    <a:pt x="327" y="231"/>
                  </a:lnTo>
                  <a:lnTo>
                    <a:pt x="335" y="227"/>
                  </a:lnTo>
                  <a:lnTo>
                    <a:pt x="350" y="233"/>
                  </a:lnTo>
                  <a:lnTo>
                    <a:pt x="358" y="233"/>
                  </a:lnTo>
                  <a:lnTo>
                    <a:pt x="364" y="227"/>
                  </a:lnTo>
                  <a:lnTo>
                    <a:pt x="368" y="224"/>
                  </a:lnTo>
                  <a:lnTo>
                    <a:pt x="376" y="236"/>
                  </a:lnTo>
                  <a:lnTo>
                    <a:pt x="390" y="237"/>
                  </a:lnTo>
                  <a:lnTo>
                    <a:pt x="390" y="240"/>
                  </a:lnTo>
                  <a:lnTo>
                    <a:pt x="393" y="249"/>
                  </a:lnTo>
                  <a:lnTo>
                    <a:pt x="399" y="252"/>
                  </a:lnTo>
                  <a:lnTo>
                    <a:pt x="405" y="257"/>
                  </a:lnTo>
                  <a:lnTo>
                    <a:pt x="405" y="262"/>
                  </a:lnTo>
                  <a:lnTo>
                    <a:pt x="411" y="269"/>
                  </a:lnTo>
                  <a:lnTo>
                    <a:pt x="417" y="266"/>
                  </a:lnTo>
                  <a:lnTo>
                    <a:pt x="417" y="262"/>
                  </a:lnTo>
                  <a:lnTo>
                    <a:pt x="424" y="257"/>
                  </a:lnTo>
                  <a:lnTo>
                    <a:pt x="429" y="251"/>
                  </a:lnTo>
                  <a:lnTo>
                    <a:pt x="427" y="234"/>
                  </a:lnTo>
                  <a:lnTo>
                    <a:pt x="432" y="233"/>
                  </a:lnTo>
                  <a:lnTo>
                    <a:pt x="435" y="230"/>
                  </a:lnTo>
                  <a:lnTo>
                    <a:pt x="440" y="218"/>
                  </a:lnTo>
                  <a:lnTo>
                    <a:pt x="438" y="214"/>
                  </a:lnTo>
                  <a:lnTo>
                    <a:pt x="435" y="199"/>
                  </a:lnTo>
                  <a:lnTo>
                    <a:pt x="435" y="192"/>
                  </a:lnTo>
                  <a:lnTo>
                    <a:pt x="435" y="172"/>
                  </a:lnTo>
                  <a:lnTo>
                    <a:pt x="432" y="166"/>
                  </a:lnTo>
                  <a:lnTo>
                    <a:pt x="427" y="160"/>
                  </a:lnTo>
                  <a:lnTo>
                    <a:pt x="423" y="160"/>
                  </a:lnTo>
                  <a:lnTo>
                    <a:pt x="420" y="151"/>
                  </a:lnTo>
                  <a:lnTo>
                    <a:pt x="414" y="146"/>
                  </a:lnTo>
                  <a:lnTo>
                    <a:pt x="415" y="135"/>
                  </a:lnTo>
                  <a:lnTo>
                    <a:pt x="429" y="117"/>
                  </a:lnTo>
                  <a:lnTo>
                    <a:pt x="423" y="114"/>
                  </a:lnTo>
                  <a:lnTo>
                    <a:pt x="420" y="108"/>
                  </a:lnTo>
                  <a:lnTo>
                    <a:pt x="420" y="99"/>
                  </a:lnTo>
                  <a:lnTo>
                    <a:pt x="415" y="96"/>
                  </a:lnTo>
                  <a:lnTo>
                    <a:pt x="418" y="90"/>
                  </a:lnTo>
                  <a:lnTo>
                    <a:pt x="423" y="85"/>
                  </a:lnTo>
                  <a:lnTo>
                    <a:pt x="434" y="78"/>
                  </a:lnTo>
                  <a:lnTo>
                    <a:pt x="437" y="72"/>
                  </a:lnTo>
                  <a:lnTo>
                    <a:pt x="429" y="66"/>
                  </a:lnTo>
                  <a:lnTo>
                    <a:pt x="435" y="55"/>
                  </a:lnTo>
                  <a:lnTo>
                    <a:pt x="427" y="50"/>
                  </a:lnTo>
                  <a:lnTo>
                    <a:pt x="429" y="37"/>
                  </a:lnTo>
                  <a:lnTo>
                    <a:pt x="423" y="29"/>
                  </a:lnTo>
                  <a:lnTo>
                    <a:pt x="423" y="14"/>
                  </a:lnTo>
                  <a:lnTo>
                    <a:pt x="429" y="6"/>
                  </a:lnTo>
                  <a:lnTo>
                    <a:pt x="440" y="8"/>
                  </a:lnTo>
                  <a:lnTo>
                    <a:pt x="444" y="2"/>
                  </a:lnTo>
                  <a:lnTo>
                    <a:pt x="449" y="5"/>
                  </a:lnTo>
                  <a:lnTo>
                    <a:pt x="456" y="5"/>
                  </a:lnTo>
                  <a:lnTo>
                    <a:pt x="459" y="5"/>
                  </a:lnTo>
                  <a:lnTo>
                    <a:pt x="465" y="0"/>
                  </a:lnTo>
                  <a:lnTo>
                    <a:pt x="468" y="0"/>
                  </a:lnTo>
                </a:path>
              </a:pathLst>
            </a:custGeom>
            <a:noFill/>
            <a:ln w="4763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4" name="Freeform 6963">
              <a:extLst>
                <a:ext uri="{FF2B5EF4-FFF2-40B4-BE49-F238E27FC236}">
                  <a16:creationId xmlns:a16="http://schemas.microsoft.com/office/drawing/2014/main" id="{4AE52FB1-8AC8-31E6-097B-8D3BD31ED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1" y="4278"/>
              <a:ext cx="30" cy="20"/>
            </a:xfrm>
            <a:custGeom>
              <a:avLst/>
              <a:gdLst>
                <a:gd name="T0" fmla="*/ 33 w 59"/>
                <a:gd name="T1" fmla="*/ 17 h 40"/>
                <a:gd name="T2" fmla="*/ 33 w 59"/>
                <a:gd name="T3" fmla="*/ 17 h 40"/>
                <a:gd name="T4" fmla="*/ 33 w 59"/>
                <a:gd name="T5" fmla="*/ 11 h 40"/>
                <a:gd name="T6" fmla="*/ 36 w 59"/>
                <a:gd name="T7" fmla="*/ 6 h 40"/>
                <a:gd name="T8" fmla="*/ 36 w 59"/>
                <a:gd name="T9" fmla="*/ 6 h 40"/>
                <a:gd name="T10" fmla="*/ 39 w 59"/>
                <a:gd name="T11" fmla="*/ 5 h 40"/>
                <a:gd name="T12" fmla="*/ 45 w 59"/>
                <a:gd name="T13" fmla="*/ 5 h 40"/>
                <a:gd name="T14" fmla="*/ 45 w 59"/>
                <a:gd name="T15" fmla="*/ 5 h 40"/>
                <a:gd name="T16" fmla="*/ 48 w 59"/>
                <a:gd name="T17" fmla="*/ 5 h 40"/>
                <a:gd name="T18" fmla="*/ 51 w 59"/>
                <a:gd name="T19" fmla="*/ 6 h 40"/>
                <a:gd name="T20" fmla="*/ 51 w 59"/>
                <a:gd name="T21" fmla="*/ 6 h 40"/>
                <a:gd name="T22" fmla="*/ 53 w 59"/>
                <a:gd name="T23" fmla="*/ 10 h 40"/>
                <a:gd name="T24" fmla="*/ 54 w 59"/>
                <a:gd name="T25" fmla="*/ 14 h 40"/>
                <a:gd name="T26" fmla="*/ 54 w 59"/>
                <a:gd name="T27" fmla="*/ 40 h 40"/>
                <a:gd name="T28" fmla="*/ 59 w 59"/>
                <a:gd name="T29" fmla="*/ 40 h 40"/>
                <a:gd name="T30" fmla="*/ 59 w 59"/>
                <a:gd name="T31" fmla="*/ 14 h 40"/>
                <a:gd name="T32" fmla="*/ 59 w 59"/>
                <a:gd name="T33" fmla="*/ 14 h 40"/>
                <a:gd name="T34" fmla="*/ 59 w 59"/>
                <a:gd name="T35" fmla="*/ 8 h 40"/>
                <a:gd name="T36" fmla="*/ 56 w 59"/>
                <a:gd name="T37" fmla="*/ 3 h 40"/>
                <a:gd name="T38" fmla="*/ 51 w 59"/>
                <a:gd name="T39" fmla="*/ 0 h 40"/>
                <a:gd name="T40" fmla="*/ 45 w 59"/>
                <a:gd name="T41" fmla="*/ 0 h 40"/>
                <a:gd name="T42" fmla="*/ 45 w 59"/>
                <a:gd name="T43" fmla="*/ 0 h 40"/>
                <a:gd name="T44" fmla="*/ 41 w 59"/>
                <a:gd name="T45" fmla="*/ 0 h 40"/>
                <a:gd name="T46" fmla="*/ 36 w 59"/>
                <a:gd name="T47" fmla="*/ 2 h 40"/>
                <a:gd name="T48" fmla="*/ 33 w 59"/>
                <a:gd name="T49" fmla="*/ 3 h 40"/>
                <a:gd name="T50" fmla="*/ 32 w 59"/>
                <a:gd name="T51" fmla="*/ 6 h 40"/>
                <a:gd name="T52" fmla="*/ 32 w 59"/>
                <a:gd name="T53" fmla="*/ 6 h 40"/>
                <a:gd name="T54" fmla="*/ 30 w 59"/>
                <a:gd name="T55" fmla="*/ 3 h 40"/>
                <a:gd name="T56" fmla="*/ 27 w 59"/>
                <a:gd name="T57" fmla="*/ 2 h 40"/>
                <a:gd name="T58" fmla="*/ 24 w 59"/>
                <a:gd name="T59" fmla="*/ 0 h 40"/>
                <a:gd name="T60" fmla="*/ 19 w 59"/>
                <a:gd name="T61" fmla="*/ 0 h 40"/>
                <a:gd name="T62" fmla="*/ 19 w 59"/>
                <a:gd name="T63" fmla="*/ 0 h 40"/>
                <a:gd name="T64" fmla="*/ 15 w 59"/>
                <a:gd name="T65" fmla="*/ 0 h 40"/>
                <a:gd name="T66" fmla="*/ 10 w 59"/>
                <a:gd name="T67" fmla="*/ 2 h 40"/>
                <a:gd name="T68" fmla="*/ 9 w 59"/>
                <a:gd name="T69" fmla="*/ 3 h 40"/>
                <a:gd name="T70" fmla="*/ 6 w 59"/>
                <a:gd name="T71" fmla="*/ 6 h 40"/>
                <a:gd name="T72" fmla="*/ 6 w 59"/>
                <a:gd name="T73" fmla="*/ 6 h 40"/>
                <a:gd name="T74" fmla="*/ 6 w 59"/>
                <a:gd name="T75" fmla="*/ 0 h 40"/>
                <a:gd name="T76" fmla="*/ 0 w 59"/>
                <a:gd name="T77" fmla="*/ 0 h 40"/>
                <a:gd name="T78" fmla="*/ 0 w 59"/>
                <a:gd name="T79" fmla="*/ 40 h 40"/>
                <a:gd name="T80" fmla="*/ 6 w 59"/>
                <a:gd name="T81" fmla="*/ 40 h 40"/>
                <a:gd name="T82" fmla="*/ 6 w 59"/>
                <a:gd name="T83" fmla="*/ 19 h 40"/>
                <a:gd name="T84" fmla="*/ 6 w 59"/>
                <a:gd name="T85" fmla="*/ 19 h 40"/>
                <a:gd name="T86" fmla="*/ 7 w 59"/>
                <a:gd name="T87" fmla="*/ 13 h 40"/>
                <a:gd name="T88" fmla="*/ 9 w 59"/>
                <a:gd name="T89" fmla="*/ 8 h 40"/>
                <a:gd name="T90" fmla="*/ 13 w 59"/>
                <a:gd name="T91" fmla="*/ 5 h 40"/>
                <a:gd name="T92" fmla="*/ 18 w 59"/>
                <a:gd name="T93" fmla="*/ 5 h 40"/>
                <a:gd name="T94" fmla="*/ 18 w 59"/>
                <a:gd name="T95" fmla="*/ 5 h 40"/>
                <a:gd name="T96" fmla="*/ 22 w 59"/>
                <a:gd name="T97" fmla="*/ 5 h 40"/>
                <a:gd name="T98" fmla="*/ 25 w 59"/>
                <a:gd name="T99" fmla="*/ 6 h 40"/>
                <a:gd name="T100" fmla="*/ 27 w 59"/>
                <a:gd name="T101" fmla="*/ 10 h 40"/>
                <a:gd name="T102" fmla="*/ 27 w 59"/>
                <a:gd name="T103" fmla="*/ 13 h 40"/>
                <a:gd name="T104" fmla="*/ 27 w 59"/>
                <a:gd name="T105" fmla="*/ 40 h 40"/>
                <a:gd name="T106" fmla="*/ 33 w 59"/>
                <a:gd name="T107" fmla="*/ 40 h 40"/>
                <a:gd name="T108" fmla="*/ 33 w 59"/>
                <a:gd name="T109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9" h="40">
                  <a:moveTo>
                    <a:pt x="33" y="17"/>
                  </a:moveTo>
                  <a:lnTo>
                    <a:pt x="33" y="17"/>
                  </a:lnTo>
                  <a:lnTo>
                    <a:pt x="33" y="11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9" y="5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8" y="5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4" y="14"/>
                  </a:lnTo>
                  <a:lnTo>
                    <a:pt x="54" y="40"/>
                  </a:lnTo>
                  <a:lnTo>
                    <a:pt x="59" y="40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59" y="8"/>
                  </a:lnTo>
                  <a:lnTo>
                    <a:pt x="56" y="3"/>
                  </a:lnTo>
                  <a:lnTo>
                    <a:pt x="51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36" y="2"/>
                  </a:lnTo>
                  <a:lnTo>
                    <a:pt x="33" y="3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0" y="3"/>
                  </a:lnTo>
                  <a:lnTo>
                    <a:pt x="27" y="2"/>
                  </a:lnTo>
                  <a:lnTo>
                    <a:pt x="24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0" y="2"/>
                  </a:lnTo>
                  <a:lnTo>
                    <a:pt x="9" y="3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6" y="4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7" y="13"/>
                  </a:lnTo>
                  <a:lnTo>
                    <a:pt x="9" y="8"/>
                  </a:lnTo>
                  <a:lnTo>
                    <a:pt x="13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22" y="5"/>
                  </a:lnTo>
                  <a:lnTo>
                    <a:pt x="25" y="6"/>
                  </a:lnTo>
                  <a:lnTo>
                    <a:pt x="27" y="10"/>
                  </a:lnTo>
                  <a:lnTo>
                    <a:pt x="27" y="13"/>
                  </a:lnTo>
                  <a:lnTo>
                    <a:pt x="27" y="40"/>
                  </a:lnTo>
                  <a:lnTo>
                    <a:pt x="33" y="40"/>
                  </a:lnTo>
                  <a:lnTo>
                    <a:pt x="33" y="17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5" name="Freeform 6964">
              <a:extLst>
                <a:ext uri="{FF2B5EF4-FFF2-40B4-BE49-F238E27FC236}">
                  <a16:creationId xmlns:a16="http://schemas.microsoft.com/office/drawing/2014/main" id="{BA5347CA-DA5E-A145-D0FF-073F183F52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79" y="4278"/>
              <a:ext cx="18" cy="20"/>
            </a:xfrm>
            <a:custGeom>
              <a:avLst/>
              <a:gdLst>
                <a:gd name="T0" fmla="*/ 32 w 35"/>
                <a:gd name="T1" fmla="*/ 37 h 40"/>
                <a:gd name="T2" fmla="*/ 32 w 35"/>
                <a:gd name="T3" fmla="*/ 37 h 40"/>
                <a:gd name="T4" fmla="*/ 35 w 35"/>
                <a:gd name="T5" fmla="*/ 31 h 40"/>
                <a:gd name="T6" fmla="*/ 35 w 35"/>
                <a:gd name="T7" fmla="*/ 20 h 40"/>
                <a:gd name="T8" fmla="*/ 35 w 35"/>
                <a:gd name="T9" fmla="*/ 20 h 40"/>
                <a:gd name="T10" fmla="*/ 35 w 35"/>
                <a:gd name="T11" fmla="*/ 10 h 40"/>
                <a:gd name="T12" fmla="*/ 32 w 35"/>
                <a:gd name="T13" fmla="*/ 3 h 40"/>
                <a:gd name="T14" fmla="*/ 32 w 35"/>
                <a:gd name="T15" fmla="*/ 3 h 40"/>
                <a:gd name="T16" fmla="*/ 27 w 35"/>
                <a:gd name="T17" fmla="*/ 0 h 40"/>
                <a:gd name="T18" fmla="*/ 18 w 35"/>
                <a:gd name="T19" fmla="*/ 0 h 40"/>
                <a:gd name="T20" fmla="*/ 18 w 35"/>
                <a:gd name="T21" fmla="*/ 0 h 40"/>
                <a:gd name="T22" fmla="*/ 9 w 35"/>
                <a:gd name="T23" fmla="*/ 0 h 40"/>
                <a:gd name="T24" fmla="*/ 6 w 35"/>
                <a:gd name="T25" fmla="*/ 2 h 40"/>
                <a:gd name="T26" fmla="*/ 4 w 35"/>
                <a:gd name="T27" fmla="*/ 3 h 40"/>
                <a:gd name="T28" fmla="*/ 4 w 35"/>
                <a:gd name="T29" fmla="*/ 3 h 40"/>
                <a:gd name="T30" fmla="*/ 3 w 35"/>
                <a:gd name="T31" fmla="*/ 6 h 40"/>
                <a:gd name="T32" fmla="*/ 1 w 35"/>
                <a:gd name="T33" fmla="*/ 10 h 40"/>
                <a:gd name="T34" fmla="*/ 0 w 35"/>
                <a:gd name="T35" fmla="*/ 20 h 40"/>
                <a:gd name="T36" fmla="*/ 0 w 35"/>
                <a:gd name="T37" fmla="*/ 20 h 40"/>
                <a:gd name="T38" fmla="*/ 1 w 35"/>
                <a:gd name="T39" fmla="*/ 31 h 40"/>
                <a:gd name="T40" fmla="*/ 4 w 35"/>
                <a:gd name="T41" fmla="*/ 37 h 40"/>
                <a:gd name="T42" fmla="*/ 4 w 35"/>
                <a:gd name="T43" fmla="*/ 37 h 40"/>
                <a:gd name="T44" fmla="*/ 6 w 35"/>
                <a:gd name="T45" fmla="*/ 38 h 40"/>
                <a:gd name="T46" fmla="*/ 9 w 35"/>
                <a:gd name="T47" fmla="*/ 40 h 40"/>
                <a:gd name="T48" fmla="*/ 18 w 35"/>
                <a:gd name="T49" fmla="*/ 40 h 40"/>
                <a:gd name="T50" fmla="*/ 18 w 35"/>
                <a:gd name="T51" fmla="*/ 40 h 40"/>
                <a:gd name="T52" fmla="*/ 27 w 35"/>
                <a:gd name="T53" fmla="*/ 40 h 40"/>
                <a:gd name="T54" fmla="*/ 32 w 35"/>
                <a:gd name="T55" fmla="*/ 37 h 40"/>
                <a:gd name="T56" fmla="*/ 32 w 35"/>
                <a:gd name="T57" fmla="*/ 37 h 40"/>
                <a:gd name="T58" fmla="*/ 30 w 35"/>
                <a:gd name="T59" fmla="*/ 20 h 40"/>
                <a:gd name="T60" fmla="*/ 30 w 35"/>
                <a:gd name="T61" fmla="*/ 20 h 40"/>
                <a:gd name="T62" fmla="*/ 28 w 35"/>
                <a:gd name="T63" fmla="*/ 29 h 40"/>
                <a:gd name="T64" fmla="*/ 27 w 35"/>
                <a:gd name="T65" fmla="*/ 34 h 40"/>
                <a:gd name="T66" fmla="*/ 27 w 35"/>
                <a:gd name="T67" fmla="*/ 34 h 40"/>
                <a:gd name="T68" fmla="*/ 24 w 35"/>
                <a:gd name="T69" fmla="*/ 35 h 40"/>
                <a:gd name="T70" fmla="*/ 18 w 35"/>
                <a:gd name="T71" fmla="*/ 37 h 40"/>
                <a:gd name="T72" fmla="*/ 18 w 35"/>
                <a:gd name="T73" fmla="*/ 37 h 40"/>
                <a:gd name="T74" fmla="*/ 12 w 35"/>
                <a:gd name="T75" fmla="*/ 35 h 40"/>
                <a:gd name="T76" fmla="*/ 9 w 35"/>
                <a:gd name="T77" fmla="*/ 34 h 40"/>
                <a:gd name="T78" fmla="*/ 9 w 35"/>
                <a:gd name="T79" fmla="*/ 34 h 40"/>
                <a:gd name="T80" fmla="*/ 7 w 35"/>
                <a:gd name="T81" fmla="*/ 29 h 40"/>
                <a:gd name="T82" fmla="*/ 7 w 35"/>
                <a:gd name="T83" fmla="*/ 20 h 40"/>
                <a:gd name="T84" fmla="*/ 7 w 35"/>
                <a:gd name="T85" fmla="*/ 20 h 40"/>
                <a:gd name="T86" fmla="*/ 7 w 35"/>
                <a:gd name="T87" fmla="*/ 11 h 40"/>
                <a:gd name="T88" fmla="*/ 9 w 35"/>
                <a:gd name="T89" fmla="*/ 6 h 40"/>
                <a:gd name="T90" fmla="*/ 9 w 35"/>
                <a:gd name="T91" fmla="*/ 6 h 40"/>
                <a:gd name="T92" fmla="*/ 12 w 35"/>
                <a:gd name="T93" fmla="*/ 5 h 40"/>
                <a:gd name="T94" fmla="*/ 18 w 35"/>
                <a:gd name="T95" fmla="*/ 5 h 40"/>
                <a:gd name="T96" fmla="*/ 18 w 35"/>
                <a:gd name="T97" fmla="*/ 5 h 40"/>
                <a:gd name="T98" fmla="*/ 24 w 35"/>
                <a:gd name="T99" fmla="*/ 5 h 40"/>
                <a:gd name="T100" fmla="*/ 27 w 35"/>
                <a:gd name="T101" fmla="*/ 6 h 40"/>
                <a:gd name="T102" fmla="*/ 27 w 35"/>
                <a:gd name="T103" fmla="*/ 6 h 40"/>
                <a:gd name="T104" fmla="*/ 28 w 35"/>
                <a:gd name="T105" fmla="*/ 11 h 40"/>
                <a:gd name="T106" fmla="*/ 30 w 35"/>
                <a:gd name="T107" fmla="*/ 20 h 40"/>
                <a:gd name="T108" fmla="*/ 30 w 35"/>
                <a:gd name="T10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5" h="40">
                  <a:moveTo>
                    <a:pt x="32" y="37"/>
                  </a:moveTo>
                  <a:lnTo>
                    <a:pt x="32" y="37"/>
                  </a:lnTo>
                  <a:lnTo>
                    <a:pt x="35" y="31"/>
                  </a:lnTo>
                  <a:lnTo>
                    <a:pt x="35" y="20"/>
                  </a:lnTo>
                  <a:lnTo>
                    <a:pt x="35" y="20"/>
                  </a:lnTo>
                  <a:lnTo>
                    <a:pt x="35" y="10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27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3" y="6"/>
                  </a:lnTo>
                  <a:lnTo>
                    <a:pt x="1" y="1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31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6" y="38"/>
                  </a:lnTo>
                  <a:lnTo>
                    <a:pt x="9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7" y="40"/>
                  </a:lnTo>
                  <a:lnTo>
                    <a:pt x="32" y="37"/>
                  </a:lnTo>
                  <a:lnTo>
                    <a:pt x="32" y="37"/>
                  </a:lnTo>
                  <a:close/>
                  <a:moveTo>
                    <a:pt x="30" y="20"/>
                  </a:moveTo>
                  <a:lnTo>
                    <a:pt x="30" y="20"/>
                  </a:lnTo>
                  <a:lnTo>
                    <a:pt x="28" y="29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35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2" y="35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7" y="29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1"/>
                  </a:lnTo>
                  <a:lnTo>
                    <a:pt x="9" y="6"/>
                  </a:lnTo>
                  <a:lnTo>
                    <a:pt x="9" y="6"/>
                  </a:lnTo>
                  <a:lnTo>
                    <a:pt x="12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24" y="5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8" y="11"/>
                  </a:lnTo>
                  <a:lnTo>
                    <a:pt x="30" y="20"/>
                  </a:lnTo>
                  <a:lnTo>
                    <a:pt x="30" y="2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6" name="Freeform 6965">
              <a:extLst>
                <a:ext uri="{FF2B5EF4-FFF2-40B4-BE49-F238E27FC236}">
                  <a16:creationId xmlns:a16="http://schemas.microsoft.com/office/drawing/2014/main" id="{EEB6ECD1-2338-3911-1411-A8B2845DF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9" y="4278"/>
              <a:ext cx="17" cy="20"/>
            </a:xfrm>
            <a:custGeom>
              <a:avLst/>
              <a:gdLst>
                <a:gd name="T0" fmla="*/ 25 w 35"/>
                <a:gd name="T1" fmla="*/ 6 h 40"/>
                <a:gd name="T2" fmla="*/ 25 w 35"/>
                <a:gd name="T3" fmla="*/ 6 h 40"/>
                <a:gd name="T4" fmla="*/ 27 w 35"/>
                <a:gd name="T5" fmla="*/ 8 h 40"/>
                <a:gd name="T6" fmla="*/ 29 w 35"/>
                <a:gd name="T7" fmla="*/ 13 h 40"/>
                <a:gd name="T8" fmla="*/ 29 w 35"/>
                <a:gd name="T9" fmla="*/ 13 h 40"/>
                <a:gd name="T10" fmla="*/ 33 w 35"/>
                <a:gd name="T11" fmla="*/ 13 h 40"/>
                <a:gd name="T12" fmla="*/ 33 w 35"/>
                <a:gd name="T13" fmla="*/ 13 h 40"/>
                <a:gd name="T14" fmla="*/ 33 w 35"/>
                <a:gd name="T15" fmla="*/ 6 h 40"/>
                <a:gd name="T16" fmla="*/ 30 w 35"/>
                <a:gd name="T17" fmla="*/ 3 h 40"/>
                <a:gd name="T18" fmla="*/ 30 w 35"/>
                <a:gd name="T19" fmla="*/ 3 h 40"/>
                <a:gd name="T20" fmla="*/ 29 w 35"/>
                <a:gd name="T21" fmla="*/ 2 h 40"/>
                <a:gd name="T22" fmla="*/ 25 w 35"/>
                <a:gd name="T23" fmla="*/ 0 h 40"/>
                <a:gd name="T24" fmla="*/ 16 w 35"/>
                <a:gd name="T25" fmla="*/ 0 h 40"/>
                <a:gd name="T26" fmla="*/ 16 w 35"/>
                <a:gd name="T27" fmla="*/ 0 h 40"/>
                <a:gd name="T28" fmla="*/ 9 w 35"/>
                <a:gd name="T29" fmla="*/ 0 h 40"/>
                <a:gd name="T30" fmla="*/ 6 w 35"/>
                <a:gd name="T31" fmla="*/ 2 h 40"/>
                <a:gd name="T32" fmla="*/ 4 w 35"/>
                <a:gd name="T33" fmla="*/ 3 h 40"/>
                <a:gd name="T34" fmla="*/ 4 w 35"/>
                <a:gd name="T35" fmla="*/ 3 h 40"/>
                <a:gd name="T36" fmla="*/ 1 w 35"/>
                <a:gd name="T37" fmla="*/ 10 h 40"/>
                <a:gd name="T38" fmla="*/ 0 w 35"/>
                <a:gd name="T39" fmla="*/ 20 h 40"/>
                <a:gd name="T40" fmla="*/ 0 w 35"/>
                <a:gd name="T41" fmla="*/ 20 h 40"/>
                <a:gd name="T42" fmla="*/ 1 w 35"/>
                <a:gd name="T43" fmla="*/ 31 h 40"/>
                <a:gd name="T44" fmla="*/ 3 w 35"/>
                <a:gd name="T45" fmla="*/ 37 h 40"/>
                <a:gd name="T46" fmla="*/ 3 w 35"/>
                <a:gd name="T47" fmla="*/ 37 h 40"/>
                <a:gd name="T48" fmla="*/ 9 w 35"/>
                <a:gd name="T49" fmla="*/ 40 h 40"/>
                <a:gd name="T50" fmla="*/ 18 w 35"/>
                <a:gd name="T51" fmla="*/ 40 h 40"/>
                <a:gd name="T52" fmla="*/ 18 w 35"/>
                <a:gd name="T53" fmla="*/ 40 h 40"/>
                <a:gd name="T54" fmla="*/ 25 w 35"/>
                <a:gd name="T55" fmla="*/ 40 h 40"/>
                <a:gd name="T56" fmla="*/ 30 w 35"/>
                <a:gd name="T57" fmla="*/ 37 h 40"/>
                <a:gd name="T58" fmla="*/ 33 w 35"/>
                <a:gd name="T59" fmla="*/ 34 h 40"/>
                <a:gd name="T60" fmla="*/ 35 w 35"/>
                <a:gd name="T61" fmla="*/ 28 h 40"/>
                <a:gd name="T62" fmla="*/ 35 w 35"/>
                <a:gd name="T63" fmla="*/ 25 h 40"/>
                <a:gd name="T64" fmla="*/ 29 w 35"/>
                <a:gd name="T65" fmla="*/ 25 h 40"/>
                <a:gd name="T66" fmla="*/ 29 w 35"/>
                <a:gd name="T67" fmla="*/ 25 h 40"/>
                <a:gd name="T68" fmla="*/ 29 w 35"/>
                <a:gd name="T69" fmla="*/ 31 h 40"/>
                <a:gd name="T70" fmla="*/ 27 w 35"/>
                <a:gd name="T71" fmla="*/ 34 h 40"/>
                <a:gd name="T72" fmla="*/ 27 w 35"/>
                <a:gd name="T73" fmla="*/ 34 h 40"/>
                <a:gd name="T74" fmla="*/ 24 w 35"/>
                <a:gd name="T75" fmla="*/ 35 h 40"/>
                <a:gd name="T76" fmla="*/ 18 w 35"/>
                <a:gd name="T77" fmla="*/ 37 h 40"/>
                <a:gd name="T78" fmla="*/ 18 w 35"/>
                <a:gd name="T79" fmla="*/ 37 h 40"/>
                <a:gd name="T80" fmla="*/ 12 w 35"/>
                <a:gd name="T81" fmla="*/ 35 h 40"/>
                <a:gd name="T82" fmla="*/ 9 w 35"/>
                <a:gd name="T83" fmla="*/ 34 h 40"/>
                <a:gd name="T84" fmla="*/ 9 w 35"/>
                <a:gd name="T85" fmla="*/ 34 h 40"/>
                <a:gd name="T86" fmla="*/ 7 w 35"/>
                <a:gd name="T87" fmla="*/ 29 h 40"/>
                <a:gd name="T88" fmla="*/ 6 w 35"/>
                <a:gd name="T89" fmla="*/ 22 h 40"/>
                <a:gd name="T90" fmla="*/ 6 w 35"/>
                <a:gd name="T91" fmla="*/ 22 h 40"/>
                <a:gd name="T92" fmla="*/ 7 w 35"/>
                <a:gd name="T93" fmla="*/ 13 h 40"/>
                <a:gd name="T94" fmla="*/ 9 w 35"/>
                <a:gd name="T95" fmla="*/ 6 h 40"/>
                <a:gd name="T96" fmla="*/ 9 w 35"/>
                <a:gd name="T97" fmla="*/ 6 h 40"/>
                <a:gd name="T98" fmla="*/ 10 w 35"/>
                <a:gd name="T99" fmla="*/ 5 h 40"/>
                <a:gd name="T100" fmla="*/ 16 w 35"/>
                <a:gd name="T101" fmla="*/ 5 h 40"/>
                <a:gd name="T102" fmla="*/ 16 w 35"/>
                <a:gd name="T103" fmla="*/ 5 h 40"/>
                <a:gd name="T104" fmla="*/ 25 w 35"/>
                <a:gd name="T105" fmla="*/ 6 h 40"/>
                <a:gd name="T106" fmla="*/ 25 w 35"/>
                <a:gd name="T10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" h="40">
                  <a:moveTo>
                    <a:pt x="25" y="6"/>
                  </a:moveTo>
                  <a:lnTo>
                    <a:pt x="25" y="6"/>
                  </a:lnTo>
                  <a:lnTo>
                    <a:pt x="27" y="8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3" y="13"/>
                  </a:lnTo>
                  <a:lnTo>
                    <a:pt x="33" y="13"/>
                  </a:lnTo>
                  <a:lnTo>
                    <a:pt x="33" y="6"/>
                  </a:lnTo>
                  <a:lnTo>
                    <a:pt x="30" y="3"/>
                  </a:lnTo>
                  <a:lnTo>
                    <a:pt x="30" y="3"/>
                  </a:lnTo>
                  <a:lnTo>
                    <a:pt x="29" y="2"/>
                  </a:lnTo>
                  <a:lnTo>
                    <a:pt x="25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1" y="1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31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9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5" y="40"/>
                  </a:lnTo>
                  <a:lnTo>
                    <a:pt x="30" y="37"/>
                  </a:lnTo>
                  <a:lnTo>
                    <a:pt x="33" y="34"/>
                  </a:lnTo>
                  <a:lnTo>
                    <a:pt x="35" y="28"/>
                  </a:lnTo>
                  <a:lnTo>
                    <a:pt x="35" y="25"/>
                  </a:lnTo>
                  <a:lnTo>
                    <a:pt x="29" y="25"/>
                  </a:lnTo>
                  <a:lnTo>
                    <a:pt x="29" y="25"/>
                  </a:lnTo>
                  <a:lnTo>
                    <a:pt x="29" y="31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35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2" y="35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7" y="29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13"/>
                  </a:lnTo>
                  <a:lnTo>
                    <a:pt x="9" y="6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25" y="6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7" name="Rectangle 6966">
              <a:extLst>
                <a:ext uri="{FF2B5EF4-FFF2-40B4-BE49-F238E27FC236}">
                  <a16:creationId xmlns:a16="http://schemas.microsoft.com/office/drawing/2014/main" id="{62F78F16-0FAF-F800-6BDF-49FD70EDE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1" y="4294"/>
              <a:ext cx="3" cy="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8" name="Freeform 6967">
              <a:extLst>
                <a:ext uri="{FF2B5EF4-FFF2-40B4-BE49-F238E27FC236}">
                  <a16:creationId xmlns:a16="http://schemas.microsoft.com/office/drawing/2014/main" id="{6821F277-E5AA-6274-FB68-E1AB9C298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" y="4278"/>
              <a:ext cx="17" cy="20"/>
            </a:xfrm>
            <a:custGeom>
              <a:avLst/>
              <a:gdLst>
                <a:gd name="T0" fmla="*/ 12 w 33"/>
                <a:gd name="T1" fmla="*/ 17 h 40"/>
                <a:gd name="T2" fmla="*/ 8 w 33"/>
                <a:gd name="T3" fmla="*/ 14 h 40"/>
                <a:gd name="T4" fmla="*/ 6 w 33"/>
                <a:gd name="T5" fmla="*/ 11 h 40"/>
                <a:gd name="T6" fmla="*/ 9 w 33"/>
                <a:gd name="T7" fmla="*/ 6 h 40"/>
                <a:gd name="T8" fmla="*/ 17 w 33"/>
                <a:gd name="T9" fmla="*/ 5 h 40"/>
                <a:gd name="T10" fmla="*/ 26 w 33"/>
                <a:gd name="T11" fmla="*/ 6 h 40"/>
                <a:gd name="T12" fmla="*/ 27 w 33"/>
                <a:gd name="T13" fmla="*/ 6 h 40"/>
                <a:gd name="T14" fmla="*/ 33 w 33"/>
                <a:gd name="T15" fmla="*/ 11 h 40"/>
                <a:gd name="T16" fmla="*/ 33 w 33"/>
                <a:gd name="T17" fmla="*/ 10 h 40"/>
                <a:gd name="T18" fmla="*/ 29 w 33"/>
                <a:gd name="T19" fmla="*/ 2 h 40"/>
                <a:gd name="T20" fmla="*/ 17 w 33"/>
                <a:gd name="T21" fmla="*/ 0 h 40"/>
                <a:gd name="T22" fmla="*/ 9 w 33"/>
                <a:gd name="T23" fmla="*/ 0 h 40"/>
                <a:gd name="T24" fmla="*/ 5 w 33"/>
                <a:gd name="T25" fmla="*/ 2 h 40"/>
                <a:gd name="T26" fmla="*/ 2 w 33"/>
                <a:gd name="T27" fmla="*/ 11 h 40"/>
                <a:gd name="T28" fmla="*/ 2 w 33"/>
                <a:gd name="T29" fmla="*/ 17 h 40"/>
                <a:gd name="T30" fmla="*/ 5 w 33"/>
                <a:gd name="T31" fmla="*/ 20 h 40"/>
                <a:gd name="T32" fmla="*/ 23 w 33"/>
                <a:gd name="T33" fmla="*/ 23 h 40"/>
                <a:gd name="T34" fmla="*/ 26 w 33"/>
                <a:gd name="T35" fmla="*/ 25 h 40"/>
                <a:gd name="T36" fmla="*/ 27 w 33"/>
                <a:gd name="T37" fmla="*/ 28 h 40"/>
                <a:gd name="T38" fmla="*/ 26 w 33"/>
                <a:gd name="T39" fmla="*/ 34 h 40"/>
                <a:gd name="T40" fmla="*/ 23 w 33"/>
                <a:gd name="T41" fmla="*/ 35 h 40"/>
                <a:gd name="T42" fmla="*/ 17 w 33"/>
                <a:gd name="T43" fmla="*/ 37 h 40"/>
                <a:gd name="T44" fmla="*/ 9 w 33"/>
                <a:gd name="T45" fmla="*/ 34 h 40"/>
                <a:gd name="T46" fmla="*/ 8 w 33"/>
                <a:gd name="T47" fmla="*/ 32 h 40"/>
                <a:gd name="T48" fmla="*/ 6 w 33"/>
                <a:gd name="T49" fmla="*/ 28 h 40"/>
                <a:gd name="T50" fmla="*/ 0 w 33"/>
                <a:gd name="T51" fmla="*/ 29 h 40"/>
                <a:gd name="T52" fmla="*/ 2 w 33"/>
                <a:gd name="T53" fmla="*/ 35 h 40"/>
                <a:gd name="T54" fmla="*/ 5 w 33"/>
                <a:gd name="T55" fmla="*/ 38 h 40"/>
                <a:gd name="T56" fmla="*/ 18 w 33"/>
                <a:gd name="T57" fmla="*/ 40 h 40"/>
                <a:gd name="T58" fmla="*/ 26 w 33"/>
                <a:gd name="T59" fmla="*/ 40 h 40"/>
                <a:gd name="T60" fmla="*/ 30 w 33"/>
                <a:gd name="T61" fmla="*/ 38 h 40"/>
                <a:gd name="T62" fmla="*/ 33 w 33"/>
                <a:gd name="T63" fmla="*/ 29 h 40"/>
                <a:gd name="T64" fmla="*/ 33 w 33"/>
                <a:gd name="T65" fmla="*/ 25 h 40"/>
                <a:gd name="T66" fmla="*/ 29 w 33"/>
                <a:gd name="T67" fmla="*/ 19 h 40"/>
                <a:gd name="T68" fmla="*/ 12 w 33"/>
                <a:gd name="T69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" h="40">
                  <a:moveTo>
                    <a:pt x="12" y="17"/>
                  </a:moveTo>
                  <a:lnTo>
                    <a:pt x="12" y="17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8" y="8"/>
                  </a:lnTo>
                  <a:lnTo>
                    <a:pt x="9" y="6"/>
                  </a:lnTo>
                  <a:lnTo>
                    <a:pt x="9" y="6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7" y="11"/>
                  </a:lnTo>
                  <a:lnTo>
                    <a:pt x="33" y="11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2" y="5"/>
                  </a:lnTo>
                  <a:lnTo>
                    <a:pt x="29" y="2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2" y="5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7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12" y="22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26" y="25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7" y="32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3" y="35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2" y="35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8" y="32"/>
                  </a:lnTo>
                  <a:lnTo>
                    <a:pt x="6" y="29"/>
                  </a:lnTo>
                  <a:lnTo>
                    <a:pt x="6" y="28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2" y="35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9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6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3" y="35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5"/>
                  </a:lnTo>
                  <a:lnTo>
                    <a:pt x="32" y="20"/>
                  </a:lnTo>
                  <a:lnTo>
                    <a:pt x="29" y="19"/>
                  </a:lnTo>
                  <a:lnTo>
                    <a:pt x="24" y="19"/>
                  </a:lnTo>
                  <a:lnTo>
                    <a:pt x="12" y="17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9" name="Rectangle 6968">
              <a:extLst>
                <a:ext uri="{FF2B5EF4-FFF2-40B4-BE49-F238E27FC236}">
                  <a16:creationId xmlns:a16="http://schemas.microsoft.com/office/drawing/2014/main" id="{71EE01A1-4E99-B173-7D45-458E67283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3" y="4270"/>
              <a:ext cx="3" cy="3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0" name="Freeform 6969">
              <a:extLst>
                <a:ext uri="{FF2B5EF4-FFF2-40B4-BE49-F238E27FC236}">
                  <a16:creationId xmlns:a16="http://schemas.microsoft.com/office/drawing/2014/main" id="{C98EFB9D-F912-A5E0-B379-F77230064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2" y="4278"/>
              <a:ext cx="17" cy="20"/>
            </a:xfrm>
            <a:custGeom>
              <a:avLst/>
              <a:gdLst>
                <a:gd name="T0" fmla="*/ 26 w 33"/>
                <a:gd name="T1" fmla="*/ 6 h 40"/>
                <a:gd name="T2" fmla="*/ 27 w 33"/>
                <a:gd name="T3" fmla="*/ 11 h 40"/>
                <a:gd name="T4" fmla="*/ 32 w 33"/>
                <a:gd name="T5" fmla="*/ 10 h 40"/>
                <a:gd name="T6" fmla="*/ 32 w 33"/>
                <a:gd name="T7" fmla="*/ 5 h 40"/>
                <a:gd name="T8" fmla="*/ 24 w 33"/>
                <a:gd name="T9" fmla="*/ 0 h 40"/>
                <a:gd name="T10" fmla="*/ 17 w 33"/>
                <a:gd name="T11" fmla="*/ 0 h 40"/>
                <a:gd name="T12" fmla="*/ 3 w 33"/>
                <a:gd name="T13" fmla="*/ 2 h 40"/>
                <a:gd name="T14" fmla="*/ 1 w 33"/>
                <a:gd name="T15" fmla="*/ 5 h 40"/>
                <a:gd name="T16" fmla="*/ 1 w 33"/>
                <a:gd name="T17" fmla="*/ 11 h 40"/>
                <a:gd name="T18" fmla="*/ 4 w 33"/>
                <a:gd name="T19" fmla="*/ 20 h 40"/>
                <a:gd name="T20" fmla="*/ 10 w 33"/>
                <a:gd name="T21" fmla="*/ 22 h 40"/>
                <a:gd name="T22" fmla="*/ 23 w 33"/>
                <a:gd name="T23" fmla="*/ 23 h 40"/>
                <a:gd name="T24" fmla="*/ 27 w 33"/>
                <a:gd name="T25" fmla="*/ 28 h 40"/>
                <a:gd name="T26" fmla="*/ 27 w 33"/>
                <a:gd name="T27" fmla="*/ 32 h 40"/>
                <a:gd name="T28" fmla="*/ 26 w 33"/>
                <a:gd name="T29" fmla="*/ 34 h 40"/>
                <a:gd name="T30" fmla="*/ 17 w 33"/>
                <a:gd name="T31" fmla="*/ 37 h 40"/>
                <a:gd name="T32" fmla="*/ 10 w 33"/>
                <a:gd name="T33" fmla="*/ 35 h 40"/>
                <a:gd name="T34" fmla="*/ 7 w 33"/>
                <a:gd name="T35" fmla="*/ 34 h 40"/>
                <a:gd name="T36" fmla="*/ 6 w 33"/>
                <a:gd name="T37" fmla="*/ 29 h 40"/>
                <a:gd name="T38" fmla="*/ 0 w 33"/>
                <a:gd name="T39" fmla="*/ 28 h 40"/>
                <a:gd name="T40" fmla="*/ 0 w 33"/>
                <a:gd name="T41" fmla="*/ 29 h 40"/>
                <a:gd name="T42" fmla="*/ 3 w 33"/>
                <a:gd name="T43" fmla="*/ 38 h 40"/>
                <a:gd name="T44" fmla="*/ 9 w 33"/>
                <a:gd name="T45" fmla="*/ 40 h 40"/>
                <a:gd name="T46" fmla="*/ 17 w 33"/>
                <a:gd name="T47" fmla="*/ 40 h 40"/>
                <a:gd name="T48" fmla="*/ 30 w 33"/>
                <a:gd name="T49" fmla="*/ 38 h 40"/>
                <a:gd name="T50" fmla="*/ 33 w 33"/>
                <a:gd name="T51" fmla="*/ 35 h 40"/>
                <a:gd name="T52" fmla="*/ 33 w 33"/>
                <a:gd name="T53" fmla="*/ 29 h 40"/>
                <a:gd name="T54" fmla="*/ 32 w 33"/>
                <a:gd name="T55" fmla="*/ 20 h 40"/>
                <a:gd name="T56" fmla="*/ 23 w 33"/>
                <a:gd name="T57" fmla="*/ 19 h 40"/>
                <a:gd name="T58" fmla="*/ 12 w 33"/>
                <a:gd name="T59" fmla="*/ 17 h 40"/>
                <a:gd name="T60" fmla="*/ 6 w 33"/>
                <a:gd name="T61" fmla="*/ 14 h 40"/>
                <a:gd name="T62" fmla="*/ 6 w 33"/>
                <a:gd name="T63" fmla="*/ 11 h 40"/>
                <a:gd name="T64" fmla="*/ 7 w 33"/>
                <a:gd name="T65" fmla="*/ 6 h 40"/>
                <a:gd name="T66" fmla="*/ 10 w 33"/>
                <a:gd name="T67" fmla="*/ 5 h 40"/>
                <a:gd name="T68" fmla="*/ 17 w 33"/>
                <a:gd name="T69" fmla="*/ 5 h 40"/>
                <a:gd name="T70" fmla="*/ 26 w 33"/>
                <a:gd name="T71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3" h="40">
                  <a:moveTo>
                    <a:pt x="26" y="6"/>
                  </a:moveTo>
                  <a:lnTo>
                    <a:pt x="26" y="6"/>
                  </a:lnTo>
                  <a:lnTo>
                    <a:pt x="27" y="6"/>
                  </a:lnTo>
                  <a:lnTo>
                    <a:pt x="27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5"/>
                  </a:lnTo>
                  <a:lnTo>
                    <a:pt x="29" y="2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9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7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0" y="22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26" y="25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7" y="32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1" y="35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0" y="35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6" y="29"/>
                  </a:lnTo>
                  <a:lnTo>
                    <a:pt x="6" y="28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1" y="35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9" y="40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26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3" y="35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5"/>
                  </a:lnTo>
                  <a:lnTo>
                    <a:pt x="32" y="20"/>
                  </a:lnTo>
                  <a:lnTo>
                    <a:pt x="27" y="19"/>
                  </a:lnTo>
                  <a:lnTo>
                    <a:pt x="23" y="19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7" y="16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10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23" y="5"/>
                  </a:lnTo>
                  <a:lnTo>
                    <a:pt x="26" y="6"/>
                  </a:lnTo>
                  <a:lnTo>
                    <a:pt x="26" y="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1" name="Rectangle 6970">
              <a:extLst>
                <a:ext uri="{FF2B5EF4-FFF2-40B4-BE49-F238E27FC236}">
                  <a16:creationId xmlns:a16="http://schemas.microsoft.com/office/drawing/2014/main" id="{BE78C2D6-ACCA-F596-AB06-CA9A9B89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3" y="4278"/>
              <a:ext cx="3" cy="20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2" name="Freeform 6971">
              <a:extLst>
                <a:ext uri="{FF2B5EF4-FFF2-40B4-BE49-F238E27FC236}">
                  <a16:creationId xmlns:a16="http://schemas.microsoft.com/office/drawing/2014/main" id="{F0D74BBC-D388-1D7C-C4AC-51B6CD67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6" y="4278"/>
              <a:ext cx="14" cy="20"/>
            </a:xfrm>
            <a:custGeom>
              <a:avLst/>
              <a:gdLst>
                <a:gd name="T0" fmla="*/ 6 w 29"/>
                <a:gd name="T1" fmla="*/ 5 h 40"/>
                <a:gd name="T2" fmla="*/ 6 w 29"/>
                <a:gd name="T3" fmla="*/ 5 h 40"/>
                <a:gd name="T4" fmla="*/ 6 w 29"/>
                <a:gd name="T5" fmla="*/ 0 h 40"/>
                <a:gd name="T6" fmla="*/ 0 w 29"/>
                <a:gd name="T7" fmla="*/ 0 h 40"/>
                <a:gd name="T8" fmla="*/ 0 w 29"/>
                <a:gd name="T9" fmla="*/ 40 h 40"/>
                <a:gd name="T10" fmla="*/ 6 w 29"/>
                <a:gd name="T11" fmla="*/ 40 h 40"/>
                <a:gd name="T12" fmla="*/ 6 w 29"/>
                <a:gd name="T13" fmla="*/ 16 h 40"/>
                <a:gd name="T14" fmla="*/ 6 w 29"/>
                <a:gd name="T15" fmla="*/ 16 h 40"/>
                <a:gd name="T16" fmla="*/ 6 w 29"/>
                <a:gd name="T17" fmla="*/ 11 h 40"/>
                <a:gd name="T18" fmla="*/ 9 w 29"/>
                <a:gd name="T19" fmla="*/ 6 h 40"/>
                <a:gd name="T20" fmla="*/ 12 w 29"/>
                <a:gd name="T21" fmla="*/ 5 h 40"/>
                <a:gd name="T22" fmla="*/ 15 w 29"/>
                <a:gd name="T23" fmla="*/ 3 h 40"/>
                <a:gd name="T24" fmla="*/ 15 w 29"/>
                <a:gd name="T25" fmla="*/ 3 h 40"/>
                <a:gd name="T26" fmla="*/ 18 w 29"/>
                <a:gd name="T27" fmla="*/ 5 h 40"/>
                <a:gd name="T28" fmla="*/ 21 w 29"/>
                <a:gd name="T29" fmla="*/ 5 h 40"/>
                <a:gd name="T30" fmla="*/ 23 w 29"/>
                <a:gd name="T31" fmla="*/ 8 h 40"/>
                <a:gd name="T32" fmla="*/ 23 w 29"/>
                <a:gd name="T33" fmla="*/ 10 h 40"/>
                <a:gd name="T34" fmla="*/ 23 w 29"/>
                <a:gd name="T35" fmla="*/ 10 h 40"/>
                <a:gd name="T36" fmla="*/ 23 w 29"/>
                <a:gd name="T37" fmla="*/ 13 h 40"/>
                <a:gd name="T38" fmla="*/ 23 w 29"/>
                <a:gd name="T39" fmla="*/ 14 h 40"/>
                <a:gd name="T40" fmla="*/ 27 w 29"/>
                <a:gd name="T41" fmla="*/ 14 h 40"/>
                <a:gd name="T42" fmla="*/ 29 w 29"/>
                <a:gd name="T43" fmla="*/ 11 h 40"/>
                <a:gd name="T44" fmla="*/ 29 w 29"/>
                <a:gd name="T45" fmla="*/ 11 h 40"/>
                <a:gd name="T46" fmla="*/ 27 w 29"/>
                <a:gd name="T47" fmla="*/ 5 h 40"/>
                <a:gd name="T48" fmla="*/ 26 w 29"/>
                <a:gd name="T49" fmla="*/ 2 h 40"/>
                <a:gd name="T50" fmla="*/ 21 w 29"/>
                <a:gd name="T51" fmla="*/ 0 h 40"/>
                <a:gd name="T52" fmla="*/ 17 w 29"/>
                <a:gd name="T53" fmla="*/ 0 h 40"/>
                <a:gd name="T54" fmla="*/ 17 w 29"/>
                <a:gd name="T55" fmla="*/ 0 h 40"/>
                <a:gd name="T56" fmla="*/ 11 w 29"/>
                <a:gd name="T57" fmla="*/ 2 h 40"/>
                <a:gd name="T58" fmla="*/ 6 w 29"/>
                <a:gd name="T59" fmla="*/ 5 h 40"/>
                <a:gd name="T60" fmla="*/ 6 w 29"/>
                <a:gd name="T61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9" h="40">
                  <a:moveTo>
                    <a:pt x="6" y="5"/>
                  </a:moveTo>
                  <a:lnTo>
                    <a:pt x="6" y="5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6" y="40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1"/>
                  </a:lnTo>
                  <a:lnTo>
                    <a:pt x="9" y="6"/>
                  </a:lnTo>
                  <a:lnTo>
                    <a:pt x="12" y="5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8" y="5"/>
                  </a:lnTo>
                  <a:lnTo>
                    <a:pt x="21" y="5"/>
                  </a:lnTo>
                  <a:lnTo>
                    <a:pt x="23" y="8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23" y="13"/>
                  </a:lnTo>
                  <a:lnTo>
                    <a:pt x="23" y="14"/>
                  </a:lnTo>
                  <a:lnTo>
                    <a:pt x="27" y="14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7" y="5"/>
                  </a:lnTo>
                  <a:lnTo>
                    <a:pt x="26" y="2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3" name="Freeform 6972">
              <a:extLst>
                <a:ext uri="{FF2B5EF4-FFF2-40B4-BE49-F238E27FC236}">
                  <a16:creationId xmlns:a16="http://schemas.microsoft.com/office/drawing/2014/main" id="{05AC5E7D-D41E-6E5F-FD45-27D29EDD8D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64" y="4278"/>
              <a:ext cx="17" cy="20"/>
            </a:xfrm>
            <a:custGeom>
              <a:avLst/>
              <a:gdLst>
                <a:gd name="T0" fmla="*/ 17 w 35"/>
                <a:gd name="T1" fmla="*/ 0 h 40"/>
                <a:gd name="T2" fmla="*/ 17 w 35"/>
                <a:gd name="T3" fmla="*/ 0 h 40"/>
                <a:gd name="T4" fmla="*/ 9 w 35"/>
                <a:gd name="T5" fmla="*/ 0 h 40"/>
                <a:gd name="T6" fmla="*/ 6 w 35"/>
                <a:gd name="T7" fmla="*/ 2 h 40"/>
                <a:gd name="T8" fmla="*/ 3 w 35"/>
                <a:gd name="T9" fmla="*/ 3 h 40"/>
                <a:gd name="T10" fmla="*/ 3 w 35"/>
                <a:gd name="T11" fmla="*/ 3 h 40"/>
                <a:gd name="T12" fmla="*/ 1 w 35"/>
                <a:gd name="T13" fmla="*/ 10 h 40"/>
                <a:gd name="T14" fmla="*/ 0 w 35"/>
                <a:gd name="T15" fmla="*/ 20 h 40"/>
                <a:gd name="T16" fmla="*/ 0 w 35"/>
                <a:gd name="T17" fmla="*/ 20 h 40"/>
                <a:gd name="T18" fmla="*/ 1 w 35"/>
                <a:gd name="T19" fmla="*/ 31 h 40"/>
                <a:gd name="T20" fmla="*/ 3 w 35"/>
                <a:gd name="T21" fmla="*/ 37 h 40"/>
                <a:gd name="T22" fmla="*/ 3 w 35"/>
                <a:gd name="T23" fmla="*/ 37 h 40"/>
                <a:gd name="T24" fmla="*/ 9 w 35"/>
                <a:gd name="T25" fmla="*/ 40 h 40"/>
                <a:gd name="T26" fmla="*/ 18 w 35"/>
                <a:gd name="T27" fmla="*/ 40 h 40"/>
                <a:gd name="T28" fmla="*/ 18 w 35"/>
                <a:gd name="T29" fmla="*/ 40 h 40"/>
                <a:gd name="T30" fmla="*/ 26 w 35"/>
                <a:gd name="T31" fmla="*/ 40 h 40"/>
                <a:gd name="T32" fmla="*/ 32 w 35"/>
                <a:gd name="T33" fmla="*/ 38 h 40"/>
                <a:gd name="T34" fmla="*/ 32 w 35"/>
                <a:gd name="T35" fmla="*/ 38 h 40"/>
                <a:gd name="T36" fmla="*/ 33 w 35"/>
                <a:gd name="T37" fmla="*/ 35 h 40"/>
                <a:gd name="T38" fmla="*/ 35 w 35"/>
                <a:gd name="T39" fmla="*/ 29 h 40"/>
                <a:gd name="T40" fmla="*/ 35 w 35"/>
                <a:gd name="T41" fmla="*/ 28 h 40"/>
                <a:gd name="T42" fmla="*/ 29 w 35"/>
                <a:gd name="T43" fmla="*/ 28 h 40"/>
                <a:gd name="T44" fmla="*/ 29 w 35"/>
                <a:gd name="T45" fmla="*/ 29 h 40"/>
                <a:gd name="T46" fmla="*/ 29 w 35"/>
                <a:gd name="T47" fmla="*/ 29 h 40"/>
                <a:gd name="T48" fmla="*/ 29 w 35"/>
                <a:gd name="T49" fmla="*/ 32 h 40"/>
                <a:gd name="T50" fmla="*/ 27 w 35"/>
                <a:gd name="T51" fmla="*/ 34 h 40"/>
                <a:gd name="T52" fmla="*/ 27 w 35"/>
                <a:gd name="T53" fmla="*/ 34 h 40"/>
                <a:gd name="T54" fmla="*/ 24 w 35"/>
                <a:gd name="T55" fmla="*/ 35 h 40"/>
                <a:gd name="T56" fmla="*/ 18 w 35"/>
                <a:gd name="T57" fmla="*/ 37 h 40"/>
                <a:gd name="T58" fmla="*/ 18 w 35"/>
                <a:gd name="T59" fmla="*/ 37 h 40"/>
                <a:gd name="T60" fmla="*/ 12 w 35"/>
                <a:gd name="T61" fmla="*/ 35 h 40"/>
                <a:gd name="T62" fmla="*/ 9 w 35"/>
                <a:gd name="T63" fmla="*/ 34 h 40"/>
                <a:gd name="T64" fmla="*/ 9 w 35"/>
                <a:gd name="T65" fmla="*/ 34 h 40"/>
                <a:gd name="T66" fmla="*/ 8 w 35"/>
                <a:gd name="T67" fmla="*/ 29 h 40"/>
                <a:gd name="T68" fmla="*/ 6 w 35"/>
                <a:gd name="T69" fmla="*/ 22 h 40"/>
                <a:gd name="T70" fmla="*/ 35 w 35"/>
                <a:gd name="T71" fmla="*/ 22 h 40"/>
                <a:gd name="T72" fmla="*/ 35 w 35"/>
                <a:gd name="T73" fmla="*/ 19 h 40"/>
                <a:gd name="T74" fmla="*/ 35 w 35"/>
                <a:gd name="T75" fmla="*/ 19 h 40"/>
                <a:gd name="T76" fmla="*/ 33 w 35"/>
                <a:gd name="T77" fmla="*/ 10 h 40"/>
                <a:gd name="T78" fmla="*/ 32 w 35"/>
                <a:gd name="T79" fmla="*/ 3 h 40"/>
                <a:gd name="T80" fmla="*/ 32 w 35"/>
                <a:gd name="T81" fmla="*/ 3 h 40"/>
                <a:gd name="T82" fmla="*/ 29 w 35"/>
                <a:gd name="T83" fmla="*/ 2 h 40"/>
                <a:gd name="T84" fmla="*/ 26 w 35"/>
                <a:gd name="T85" fmla="*/ 0 h 40"/>
                <a:gd name="T86" fmla="*/ 17 w 35"/>
                <a:gd name="T87" fmla="*/ 0 h 40"/>
                <a:gd name="T88" fmla="*/ 17 w 35"/>
                <a:gd name="T89" fmla="*/ 0 h 40"/>
                <a:gd name="T90" fmla="*/ 9 w 35"/>
                <a:gd name="T91" fmla="*/ 6 h 40"/>
                <a:gd name="T92" fmla="*/ 9 w 35"/>
                <a:gd name="T93" fmla="*/ 6 h 40"/>
                <a:gd name="T94" fmla="*/ 12 w 35"/>
                <a:gd name="T95" fmla="*/ 5 h 40"/>
                <a:gd name="T96" fmla="*/ 17 w 35"/>
                <a:gd name="T97" fmla="*/ 5 h 40"/>
                <a:gd name="T98" fmla="*/ 17 w 35"/>
                <a:gd name="T99" fmla="*/ 5 h 40"/>
                <a:gd name="T100" fmla="*/ 24 w 35"/>
                <a:gd name="T101" fmla="*/ 5 h 40"/>
                <a:gd name="T102" fmla="*/ 27 w 35"/>
                <a:gd name="T103" fmla="*/ 6 h 40"/>
                <a:gd name="T104" fmla="*/ 27 w 35"/>
                <a:gd name="T105" fmla="*/ 6 h 40"/>
                <a:gd name="T106" fmla="*/ 29 w 35"/>
                <a:gd name="T107" fmla="*/ 10 h 40"/>
                <a:gd name="T108" fmla="*/ 29 w 35"/>
                <a:gd name="T109" fmla="*/ 16 h 40"/>
                <a:gd name="T110" fmla="*/ 29 w 35"/>
                <a:gd name="T111" fmla="*/ 17 h 40"/>
                <a:gd name="T112" fmla="*/ 6 w 35"/>
                <a:gd name="T113" fmla="*/ 17 h 40"/>
                <a:gd name="T114" fmla="*/ 6 w 35"/>
                <a:gd name="T115" fmla="*/ 17 h 40"/>
                <a:gd name="T116" fmla="*/ 8 w 35"/>
                <a:gd name="T117" fmla="*/ 11 h 40"/>
                <a:gd name="T118" fmla="*/ 9 w 35"/>
                <a:gd name="T119" fmla="*/ 6 h 40"/>
                <a:gd name="T120" fmla="*/ 9 w 35"/>
                <a:gd name="T121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" h="40">
                  <a:moveTo>
                    <a:pt x="17" y="0"/>
                  </a:moveTo>
                  <a:lnTo>
                    <a:pt x="17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1" y="1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31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9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6" y="40"/>
                  </a:lnTo>
                  <a:lnTo>
                    <a:pt x="32" y="38"/>
                  </a:lnTo>
                  <a:lnTo>
                    <a:pt x="32" y="38"/>
                  </a:lnTo>
                  <a:lnTo>
                    <a:pt x="33" y="35"/>
                  </a:lnTo>
                  <a:lnTo>
                    <a:pt x="35" y="29"/>
                  </a:lnTo>
                  <a:lnTo>
                    <a:pt x="35" y="28"/>
                  </a:lnTo>
                  <a:lnTo>
                    <a:pt x="29" y="28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9" y="32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35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2" y="35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8" y="29"/>
                  </a:lnTo>
                  <a:lnTo>
                    <a:pt x="6" y="22"/>
                  </a:lnTo>
                  <a:lnTo>
                    <a:pt x="35" y="22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3" y="10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29" y="2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7" y="0"/>
                  </a:lnTo>
                  <a:close/>
                  <a:moveTo>
                    <a:pt x="9" y="6"/>
                  </a:moveTo>
                  <a:lnTo>
                    <a:pt x="9" y="6"/>
                  </a:lnTo>
                  <a:lnTo>
                    <a:pt x="12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24" y="5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10"/>
                  </a:lnTo>
                  <a:lnTo>
                    <a:pt x="29" y="16"/>
                  </a:lnTo>
                  <a:lnTo>
                    <a:pt x="29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8" y="11"/>
                  </a:lnTo>
                  <a:lnTo>
                    <a:pt x="9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4" name="Freeform 6973">
              <a:extLst>
                <a:ext uri="{FF2B5EF4-FFF2-40B4-BE49-F238E27FC236}">
                  <a16:creationId xmlns:a16="http://schemas.microsoft.com/office/drawing/2014/main" id="{60FAEFA0-562F-CEC2-1FAA-FE9B1159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0" y="4278"/>
              <a:ext cx="29" cy="20"/>
            </a:xfrm>
            <a:custGeom>
              <a:avLst/>
              <a:gdLst>
                <a:gd name="T0" fmla="*/ 32 w 57"/>
                <a:gd name="T1" fmla="*/ 17 h 40"/>
                <a:gd name="T2" fmla="*/ 32 w 57"/>
                <a:gd name="T3" fmla="*/ 17 h 40"/>
                <a:gd name="T4" fmla="*/ 32 w 57"/>
                <a:gd name="T5" fmla="*/ 11 h 40"/>
                <a:gd name="T6" fmla="*/ 35 w 57"/>
                <a:gd name="T7" fmla="*/ 6 h 40"/>
                <a:gd name="T8" fmla="*/ 35 w 57"/>
                <a:gd name="T9" fmla="*/ 6 h 40"/>
                <a:gd name="T10" fmla="*/ 38 w 57"/>
                <a:gd name="T11" fmla="*/ 5 h 40"/>
                <a:gd name="T12" fmla="*/ 44 w 57"/>
                <a:gd name="T13" fmla="*/ 5 h 40"/>
                <a:gd name="T14" fmla="*/ 44 w 57"/>
                <a:gd name="T15" fmla="*/ 5 h 40"/>
                <a:gd name="T16" fmla="*/ 48 w 57"/>
                <a:gd name="T17" fmla="*/ 5 h 40"/>
                <a:gd name="T18" fmla="*/ 50 w 57"/>
                <a:gd name="T19" fmla="*/ 6 h 40"/>
                <a:gd name="T20" fmla="*/ 50 w 57"/>
                <a:gd name="T21" fmla="*/ 6 h 40"/>
                <a:gd name="T22" fmla="*/ 51 w 57"/>
                <a:gd name="T23" fmla="*/ 10 h 40"/>
                <a:gd name="T24" fmla="*/ 53 w 57"/>
                <a:gd name="T25" fmla="*/ 14 h 40"/>
                <a:gd name="T26" fmla="*/ 53 w 57"/>
                <a:gd name="T27" fmla="*/ 40 h 40"/>
                <a:gd name="T28" fmla="*/ 57 w 57"/>
                <a:gd name="T29" fmla="*/ 40 h 40"/>
                <a:gd name="T30" fmla="*/ 57 w 57"/>
                <a:gd name="T31" fmla="*/ 14 h 40"/>
                <a:gd name="T32" fmla="*/ 57 w 57"/>
                <a:gd name="T33" fmla="*/ 14 h 40"/>
                <a:gd name="T34" fmla="*/ 57 w 57"/>
                <a:gd name="T35" fmla="*/ 8 h 40"/>
                <a:gd name="T36" fmla="*/ 54 w 57"/>
                <a:gd name="T37" fmla="*/ 3 h 40"/>
                <a:gd name="T38" fmla="*/ 50 w 57"/>
                <a:gd name="T39" fmla="*/ 0 h 40"/>
                <a:gd name="T40" fmla="*/ 44 w 57"/>
                <a:gd name="T41" fmla="*/ 0 h 40"/>
                <a:gd name="T42" fmla="*/ 44 w 57"/>
                <a:gd name="T43" fmla="*/ 0 h 40"/>
                <a:gd name="T44" fmla="*/ 39 w 57"/>
                <a:gd name="T45" fmla="*/ 0 h 40"/>
                <a:gd name="T46" fmla="*/ 36 w 57"/>
                <a:gd name="T47" fmla="*/ 2 h 40"/>
                <a:gd name="T48" fmla="*/ 32 w 57"/>
                <a:gd name="T49" fmla="*/ 3 h 40"/>
                <a:gd name="T50" fmla="*/ 30 w 57"/>
                <a:gd name="T51" fmla="*/ 6 h 40"/>
                <a:gd name="T52" fmla="*/ 30 w 57"/>
                <a:gd name="T53" fmla="*/ 6 h 40"/>
                <a:gd name="T54" fmla="*/ 29 w 57"/>
                <a:gd name="T55" fmla="*/ 3 h 40"/>
                <a:gd name="T56" fmla="*/ 25 w 57"/>
                <a:gd name="T57" fmla="*/ 2 h 40"/>
                <a:gd name="T58" fmla="*/ 22 w 57"/>
                <a:gd name="T59" fmla="*/ 0 h 40"/>
                <a:gd name="T60" fmla="*/ 18 w 57"/>
                <a:gd name="T61" fmla="*/ 0 h 40"/>
                <a:gd name="T62" fmla="*/ 18 w 57"/>
                <a:gd name="T63" fmla="*/ 0 h 40"/>
                <a:gd name="T64" fmla="*/ 13 w 57"/>
                <a:gd name="T65" fmla="*/ 0 h 40"/>
                <a:gd name="T66" fmla="*/ 10 w 57"/>
                <a:gd name="T67" fmla="*/ 2 h 40"/>
                <a:gd name="T68" fmla="*/ 7 w 57"/>
                <a:gd name="T69" fmla="*/ 3 h 40"/>
                <a:gd name="T70" fmla="*/ 6 w 57"/>
                <a:gd name="T71" fmla="*/ 6 h 40"/>
                <a:gd name="T72" fmla="*/ 4 w 57"/>
                <a:gd name="T73" fmla="*/ 6 h 40"/>
                <a:gd name="T74" fmla="*/ 6 w 57"/>
                <a:gd name="T75" fmla="*/ 0 h 40"/>
                <a:gd name="T76" fmla="*/ 0 w 57"/>
                <a:gd name="T77" fmla="*/ 0 h 40"/>
                <a:gd name="T78" fmla="*/ 0 w 57"/>
                <a:gd name="T79" fmla="*/ 40 h 40"/>
                <a:gd name="T80" fmla="*/ 6 w 57"/>
                <a:gd name="T81" fmla="*/ 40 h 40"/>
                <a:gd name="T82" fmla="*/ 6 w 57"/>
                <a:gd name="T83" fmla="*/ 19 h 40"/>
                <a:gd name="T84" fmla="*/ 6 w 57"/>
                <a:gd name="T85" fmla="*/ 19 h 40"/>
                <a:gd name="T86" fmla="*/ 6 w 57"/>
                <a:gd name="T87" fmla="*/ 13 h 40"/>
                <a:gd name="T88" fmla="*/ 9 w 57"/>
                <a:gd name="T89" fmla="*/ 8 h 40"/>
                <a:gd name="T90" fmla="*/ 12 w 57"/>
                <a:gd name="T91" fmla="*/ 5 h 40"/>
                <a:gd name="T92" fmla="*/ 18 w 57"/>
                <a:gd name="T93" fmla="*/ 5 h 40"/>
                <a:gd name="T94" fmla="*/ 18 w 57"/>
                <a:gd name="T95" fmla="*/ 5 h 40"/>
                <a:gd name="T96" fmla="*/ 21 w 57"/>
                <a:gd name="T97" fmla="*/ 5 h 40"/>
                <a:gd name="T98" fmla="*/ 24 w 57"/>
                <a:gd name="T99" fmla="*/ 6 h 40"/>
                <a:gd name="T100" fmla="*/ 25 w 57"/>
                <a:gd name="T101" fmla="*/ 10 h 40"/>
                <a:gd name="T102" fmla="*/ 25 w 57"/>
                <a:gd name="T103" fmla="*/ 13 h 40"/>
                <a:gd name="T104" fmla="*/ 25 w 57"/>
                <a:gd name="T105" fmla="*/ 40 h 40"/>
                <a:gd name="T106" fmla="*/ 32 w 57"/>
                <a:gd name="T107" fmla="*/ 40 h 40"/>
                <a:gd name="T108" fmla="*/ 32 w 57"/>
                <a:gd name="T109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7" h="40">
                  <a:moveTo>
                    <a:pt x="32" y="17"/>
                  </a:moveTo>
                  <a:lnTo>
                    <a:pt x="32" y="17"/>
                  </a:lnTo>
                  <a:lnTo>
                    <a:pt x="32" y="11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8" y="5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8" y="5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1" y="10"/>
                  </a:lnTo>
                  <a:lnTo>
                    <a:pt x="53" y="14"/>
                  </a:lnTo>
                  <a:lnTo>
                    <a:pt x="53" y="40"/>
                  </a:lnTo>
                  <a:lnTo>
                    <a:pt x="57" y="40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7" y="8"/>
                  </a:lnTo>
                  <a:lnTo>
                    <a:pt x="54" y="3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39" y="0"/>
                  </a:lnTo>
                  <a:lnTo>
                    <a:pt x="36" y="2"/>
                  </a:lnTo>
                  <a:lnTo>
                    <a:pt x="32" y="3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29" y="3"/>
                  </a:lnTo>
                  <a:lnTo>
                    <a:pt x="25" y="2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3" y="0"/>
                  </a:lnTo>
                  <a:lnTo>
                    <a:pt x="10" y="2"/>
                  </a:lnTo>
                  <a:lnTo>
                    <a:pt x="7" y="3"/>
                  </a:lnTo>
                  <a:lnTo>
                    <a:pt x="6" y="6"/>
                  </a:lnTo>
                  <a:lnTo>
                    <a:pt x="4" y="6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6" y="4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3"/>
                  </a:lnTo>
                  <a:lnTo>
                    <a:pt x="9" y="8"/>
                  </a:lnTo>
                  <a:lnTo>
                    <a:pt x="12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21" y="5"/>
                  </a:lnTo>
                  <a:lnTo>
                    <a:pt x="24" y="6"/>
                  </a:lnTo>
                  <a:lnTo>
                    <a:pt x="25" y="10"/>
                  </a:lnTo>
                  <a:lnTo>
                    <a:pt x="25" y="13"/>
                  </a:lnTo>
                  <a:lnTo>
                    <a:pt x="25" y="40"/>
                  </a:lnTo>
                  <a:lnTo>
                    <a:pt x="32" y="40"/>
                  </a:lnTo>
                  <a:lnTo>
                    <a:pt x="32" y="17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5" name="Freeform 6974">
              <a:extLst>
                <a:ext uri="{FF2B5EF4-FFF2-40B4-BE49-F238E27FC236}">
                  <a16:creationId xmlns:a16="http://schemas.microsoft.com/office/drawing/2014/main" id="{EC61F80F-6379-BD41-7203-EB07E549E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7" y="4278"/>
              <a:ext cx="18" cy="20"/>
            </a:xfrm>
            <a:custGeom>
              <a:avLst/>
              <a:gdLst>
                <a:gd name="T0" fmla="*/ 34 w 37"/>
                <a:gd name="T1" fmla="*/ 37 h 40"/>
                <a:gd name="T2" fmla="*/ 34 w 37"/>
                <a:gd name="T3" fmla="*/ 37 h 40"/>
                <a:gd name="T4" fmla="*/ 35 w 37"/>
                <a:gd name="T5" fmla="*/ 31 h 40"/>
                <a:gd name="T6" fmla="*/ 37 w 37"/>
                <a:gd name="T7" fmla="*/ 20 h 40"/>
                <a:gd name="T8" fmla="*/ 37 w 37"/>
                <a:gd name="T9" fmla="*/ 20 h 40"/>
                <a:gd name="T10" fmla="*/ 35 w 37"/>
                <a:gd name="T11" fmla="*/ 10 h 40"/>
                <a:gd name="T12" fmla="*/ 34 w 37"/>
                <a:gd name="T13" fmla="*/ 3 h 40"/>
                <a:gd name="T14" fmla="*/ 34 w 37"/>
                <a:gd name="T15" fmla="*/ 3 h 40"/>
                <a:gd name="T16" fmla="*/ 27 w 37"/>
                <a:gd name="T17" fmla="*/ 0 h 40"/>
                <a:gd name="T18" fmla="*/ 18 w 37"/>
                <a:gd name="T19" fmla="*/ 0 h 40"/>
                <a:gd name="T20" fmla="*/ 18 w 37"/>
                <a:gd name="T21" fmla="*/ 0 h 40"/>
                <a:gd name="T22" fmla="*/ 9 w 37"/>
                <a:gd name="T23" fmla="*/ 0 h 40"/>
                <a:gd name="T24" fmla="*/ 6 w 37"/>
                <a:gd name="T25" fmla="*/ 2 h 40"/>
                <a:gd name="T26" fmla="*/ 5 w 37"/>
                <a:gd name="T27" fmla="*/ 3 h 40"/>
                <a:gd name="T28" fmla="*/ 5 w 37"/>
                <a:gd name="T29" fmla="*/ 3 h 40"/>
                <a:gd name="T30" fmla="*/ 3 w 37"/>
                <a:gd name="T31" fmla="*/ 6 h 40"/>
                <a:gd name="T32" fmla="*/ 2 w 37"/>
                <a:gd name="T33" fmla="*/ 10 h 40"/>
                <a:gd name="T34" fmla="*/ 0 w 37"/>
                <a:gd name="T35" fmla="*/ 20 h 40"/>
                <a:gd name="T36" fmla="*/ 0 w 37"/>
                <a:gd name="T37" fmla="*/ 20 h 40"/>
                <a:gd name="T38" fmla="*/ 2 w 37"/>
                <a:gd name="T39" fmla="*/ 31 h 40"/>
                <a:gd name="T40" fmla="*/ 5 w 37"/>
                <a:gd name="T41" fmla="*/ 37 h 40"/>
                <a:gd name="T42" fmla="*/ 5 w 37"/>
                <a:gd name="T43" fmla="*/ 37 h 40"/>
                <a:gd name="T44" fmla="*/ 6 w 37"/>
                <a:gd name="T45" fmla="*/ 38 h 40"/>
                <a:gd name="T46" fmla="*/ 9 w 37"/>
                <a:gd name="T47" fmla="*/ 40 h 40"/>
                <a:gd name="T48" fmla="*/ 18 w 37"/>
                <a:gd name="T49" fmla="*/ 40 h 40"/>
                <a:gd name="T50" fmla="*/ 18 w 37"/>
                <a:gd name="T51" fmla="*/ 40 h 40"/>
                <a:gd name="T52" fmla="*/ 27 w 37"/>
                <a:gd name="T53" fmla="*/ 40 h 40"/>
                <a:gd name="T54" fmla="*/ 34 w 37"/>
                <a:gd name="T55" fmla="*/ 37 h 40"/>
                <a:gd name="T56" fmla="*/ 34 w 37"/>
                <a:gd name="T57" fmla="*/ 37 h 40"/>
                <a:gd name="T58" fmla="*/ 31 w 37"/>
                <a:gd name="T59" fmla="*/ 20 h 40"/>
                <a:gd name="T60" fmla="*/ 31 w 37"/>
                <a:gd name="T61" fmla="*/ 20 h 40"/>
                <a:gd name="T62" fmla="*/ 29 w 37"/>
                <a:gd name="T63" fmla="*/ 29 h 40"/>
                <a:gd name="T64" fmla="*/ 27 w 37"/>
                <a:gd name="T65" fmla="*/ 34 h 40"/>
                <a:gd name="T66" fmla="*/ 27 w 37"/>
                <a:gd name="T67" fmla="*/ 34 h 40"/>
                <a:gd name="T68" fmla="*/ 24 w 37"/>
                <a:gd name="T69" fmla="*/ 35 h 40"/>
                <a:gd name="T70" fmla="*/ 18 w 37"/>
                <a:gd name="T71" fmla="*/ 37 h 40"/>
                <a:gd name="T72" fmla="*/ 18 w 37"/>
                <a:gd name="T73" fmla="*/ 37 h 40"/>
                <a:gd name="T74" fmla="*/ 12 w 37"/>
                <a:gd name="T75" fmla="*/ 35 h 40"/>
                <a:gd name="T76" fmla="*/ 9 w 37"/>
                <a:gd name="T77" fmla="*/ 34 h 40"/>
                <a:gd name="T78" fmla="*/ 9 w 37"/>
                <a:gd name="T79" fmla="*/ 34 h 40"/>
                <a:gd name="T80" fmla="*/ 8 w 37"/>
                <a:gd name="T81" fmla="*/ 29 h 40"/>
                <a:gd name="T82" fmla="*/ 8 w 37"/>
                <a:gd name="T83" fmla="*/ 20 h 40"/>
                <a:gd name="T84" fmla="*/ 8 w 37"/>
                <a:gd name="T85" fmla="*/ 20 h 40"/>
                <a:gd name="T86" fmla="*/ 8 w 37"/>
                <a:gd name="T87" fmla="*/ 11 h 40"/>
                <a:gd name="T88" fmla="*/ 9 w 37"/>
                <a:gd name="T89" fmla="*/ 6 h 40"/>
                <a:gd name="T90" fmla="*/ 9 w 37"/>
                <a:gd name="T91" fmla="*/ 6 h 40"/>
                <a:gd name="T92" fmla="*/ 12 w 37"/>
                <a:gd name="T93" fmla="*/ 5 h 40"/>
                <a:gd name="T94" fmla="*/ 18 w 37"/>
                <a:gd name="T95" fmla="*/ 5 h 40"/>
                <a:gd name="T96" fmla="*/ 18 w 37"/>
                <a:gd name="T97" fmla="*/ 5 h 40"/>
                <a:gd name="T98" fmla="*/ 24 w 37"/>
                <a:gd name="T99" fmla="*/ 5 h 40"/>
                <a:gd name="T100" fmla="*/ 27 w 37"/>
                <a:gd name="T101" fmla="*/ 6 h 40"/>
                <a:gd name="T102" fmla="*/ 27 w 37"/>
                <a:gd name="T103" fmla="*/ 6 h 40"/>
                <a:gd name="T104" fmla="*/ 29 w 37"/>
                <a:gd name="T105" fmla="*/ 11 h 40"/>
                <a:gd name="T106" fmla="*/ 31 w 37"/>
                <a:gd name="T107" fmla="*/ 20 h 40"/>
                <a:gd name="T108" fmla="*/ 31 w 37"/>
                <a:gd name="T10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" h="40">
                  <a:moveTo>
                    <a:pt x="34" y="37"/>
                  </a:moveTo>
                  <a:lnTo>
                    <a:pt x="34" y="37"/>
                  </a:lnTo>
                  <a:lnTo>
                    <a:pt x="35" y="31"/>
                  </a:lnTo>
                  <a:lnTo>
                    <a:pt x="37" y="20"/>
                  </a:lnTo>
                  <a:lnTo>
                    <a:pt x="37" y="20"/>
                  </a:lnTo>
                  <a:lnTo>
                    <a:pt x="35" y="10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27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6"/>
                  </a:lnTo>
                  <a:lnTo>
                    <a:pt x="2" y="1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1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6" y="38"/>
                  </a:lnTo>
                  <a:lnTo>
                    <a:pt x="9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7" y="40"/>
                  </a:lnTo>
                  <a:lnTo>
                    <a:pt x="34" y="37"/>
                  </a:lnTo>
                  <a:lnTo>
                    <a:pt x="34" y="37"/>
                  </a:lnTo>
                  <a:close/>
                  <a:moveTo>
                    <a:pt x="31" y="20"/>
                  </a:moveTo>
                  <a:lnTo>
                    <a:pt x="31" y="20"/>
                  </a:lnTo>
                  <a:lnTo>
                    <a:pt x="29" y="29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35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2" y="35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8" y="2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1"/>
                  </a:lnTo>
                  <a:lnTo>
                    <a:pt x="9" y="6"/>
                  </a:lnTo>
                  <a:lnTo>
                    <a:pt x="9" y="6"/>
                  </a:lnTo>
                  <a:lnTo>
                    <a:pt x="12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24" y="5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11"/>
                  </a:lnTo>
                  <a:lnTo>
                    <a:pt x="31" y="20"/>
                  </a:lnTo>
                  <a:lnTo>
                    <a:pt x="31" y="2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6" name="Freeform 6975">
              <a:extLst>
                <a:ext uri="{FF2B5EF4-FFF2-40B4-BE49-F238E27FC236}">
                  <a16:creationId xmlns:a16="http://schemas.microsoft.com/office/drawing/2014/main" id="{BDE3F3E8-7DFB-A6A0-F0C6-E34FF9A8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7" y="4278"/>
              <a:ext cx="17" cy="20"/>
            </a:xfrm>
            <a:custGeom>
              <a:avLst/>
              <a:gdLst>
                <a:gd name="T0" fmla="*/ 26 w 35"/>
                <a:gd name="T1" fmla="*/ 6 h 40"/>
                <a:gd name="T2" fmla="*/ 26 w 35"/>
                <a:gd name="T3" fmla="*/ 6 h 40"/>
                <a:gd name="T4" fmla="*/ 28 w 35"/>
                <a:gd name="T5" fmla="*/ 8 h 40"/>
                <a:gd name="T6" fmla="*/ 29 w 35"/>
                <a:gd name="T7" fmla="*/ 13 h 40"/>
                <a:gd name="T8" fmla="*/ 29 w 35"/>
                <a:gd name="T9" fmla="*/ 13 h 40"/>
                <a:gd name="T10" fmla="*/ 35 w 35"/>
                <a:gd name="T11" fmla="*/ 13 h 40"/>
                <a:gd name="T12" fmla="*/ 35 w 35"/>
                <a:gd name="T13" fmla="*/ 13 h 40"/>
                <a:gd name="T14" fmla="*/ 34 w 35"/>
                <a:gd name="T15" fmla="*/ 6 h 40"/>
                <a:gd name="T16" fmla="*/ 31 w 35"/>
                <a:gd name="T17" fmla="*/ 3 h 40"/>
                <a:gd name="T18" fmla="*/ 31 w 35"/>
                <a:gd name="T19" fmla="*/ 3 h 40"/>
                <a:gd name="T20" fmla="*/ 29 w 35"/>
                <a:gd name="T21" fmla="*/ 2 h 40"/>
                <a:gd name="T22" fmla="*/ 26 w 35"/>
                <a:gd name="T23" fmla="*/ 0 h 40"/>
                <a:gd name="T24" fmla="*/ 17 w 35"/>
                <a:gd name="T25" fmla="*/ 0 h 40"/>
                <a:gd name="T26" fmla="*/ 17 w 35"/>
                <a:gd name="T27" fmla="*/ 0 h 40"/>
                <a:gd name="T28" fmla="*/ 9 w 35"/>
                <a:gd name="T29" fmla="*/ 0 h 40"/>
                <a:gd name="T30" fmla="*/ 6 w 35"/>
                <a:gd name="T31" fmla="*/ 2 h 40"/>
                <a:gd name="T32" fmla="*/ 5 w 35"/>
                <a:gd name="T33" fmla="*/ 3 h 40"/>
                <a:gd name="T34" fmla="*/ 5 w 35"/>
                <a:gd name="T35" fmla="*/ 3 h 40"/>
                <a:gd name="T36" fmla="*/ 2 w 35"/>
                <a:gd name="T37" fmla="*/ 10 h 40"/>
                <a:gd name="T38" fmla="*/ 0 w 35"/>
                <a:gd name="T39" fmla="*/ 20 h 40"/>
                <a:gd name="T40" fmla="*/ 0 w 35"/>
                <a:gd name="T41" fmla="*/ 20 h 40"/>
                <a:gd name="T42" fmla="*/ 2 w 35"/>
                <a:gd name="T43" fmla="*/ 31 h 40"/>
                <a:gd name="T44" fmla="*/ 5 w 35"/>
                <a:gd name="T45" fmla="*/ 37 h 40"/>
                <a:gd name="T46" fmla="*/ 5 w 35"/>
                <a:gd name="T47" fmla="*/ 37 h 40"/>
                <a:gd name="T48" fmla="*/ 9 w 35"/>
                <a:gd name="T49" fmla="*/ 40 h 40"/>
                <a:gd name="T50" fmla="*/ 18 w 35"/>
                <a:gd name="T51" fmla="*/ 40 h 40"/>
                <a:gd name="T52" fmla="*/ 18 w 35"/>
                <a:gd name="T53" fmla="*/ 40 h 40"/>
                <a:gd name="T54" fmla="*/ 26 w 35"/>
                <a:gd name="T55" fmla="*/ 40 h 40"/>
                <a:gd name="T56" fmla="*/ 31 w 35"/>
                <a:gd name="T57" fmla="*/ 37 h 40"/>
                <a:gd name="T58" fmla="*/ 34 w 35"/>
                <a:gd name="T59" fmla="*/ 34 h 40"/>
                <a:gd name="T60" fmla="*/ 35 w 35"/>
                <a:gd name="T61" fmla="*/ 28 h 40"/>
                <a:gd name="T62" fmla="*/ 35 w 35"/>
                <a:gd name="T63" fmla="*/ 25 h 40"/>
                <a:gd name="T64" fmla="*/ 29 w 35"/>
                <a:gd name="T65" fmla="*/ 25 h 40"/>
                <a:gd name="T66" fmla="*/ 29 w 35"/>
                <a:gd name="T67" fmla="*/ 25 h 40"/>
                <a:gd name="T68" fmla="*/ 29 w 35"/>
                <a:gd name="T69" fmla="*/ 31 h 40"/>
                <a:gd name="T70" fmla="*/ 28 w 35"/>
                <a:gd name="T71" fmla="*/ 34 h 40"/>
                <a:gd name="T72" fmla="*/ 28 w 35"/>
                <a:gd name="T73" fmla="*/ 34 h 40"/>
                <a:gd name="T74" fmla="*/ 24 w 35"/>
                <a:gd name="T75" fmla="*/ 35 h 40"/>
                <a:gd name="T76" fmla="*/ 20 w 35"/>
                <a:gd name="T77" fmla="*/ 37 h 40"/>
                <a:gd name="T78" fmla="*/ 20 w 35"/>
                <a:gd name="T79" fmla="*/ 37 h 40"/>
                <a:gd name="T80" fmla="*/ 12 w 35"/>
                <a:gd name="T81" fmla="*/ 35 h 40"/>
                <a:gd name="T82" fmla="*/ 9 w 35"/>
                <a:gd name="T83" fmla="*/ 34 h 40"/>
                <a:gd name="T84" fmla="*/ 9 w 35"/>
                <a:gd name="T85" fmla="*/ 34 h 40"/>
                <a:gd name="T86" fmla="*/ 8 w 35"/>
                <a:gd name="T87" fmla="*/ 29 h 40"/>
                <a:gd name="T88" fmla="*/ 8 w 35"/>
                <a:gd name="T89" fmla="*/ 22 h 40"/>
                <a:gd name="T90" fmla="*/ 8 w 35"/>
                <a:gd name="T91" fmla="*/ 22 h 40"/>
                <a:gd name="T92" fmla="*/ 8 w 35"/>
                <a:gd name="T93" fmla="*/ 13 h 40"/>
                <a:gd name="T94" fmla="*/ 9 w 35"/>
                <a:gd name="T95" fmla="*/ 6 h 40"/>
                <a:gd name="T96" fmla="*/ 9 w 35"/>
                <a:gd name="T97" fmla="*/ 6 h 40"/>
                <a:gd name="T98" fmla="*/ 12 w 35"/>
                <a:gd name="T99" fmla="*/ 5 h 40"/>
                <a:gd name="T100" fmla="*/ 17 w 35"/>
                <a:gd name="T101" fmla="*/ 5 h 40"/>
                <a:gd name="T102" fmla="*/ 17 w 35"/>
                <a:gd name="T103" fmla="*/ 5 h 40"/>
                <a:gd name="T104" fmla="*/ 26 w 35"/>
                <a:gd name="T105" fmla="*/ 6 h 40"/>
                <a:gd name="T106" fmla="*/ 26 w 35"/>
                <a:gd name="T10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" h="40">
                  <a:moveTo>
                    <a:pt x="26" y="6"/>
                  </a:moveTo>
                  <a:lnTo>
                    <a:pt x="26" y="6"/>
                  </a:lnTo>
                  <a:lnTo>
                    <a:pt x="28" y="8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4" y="6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9" y="2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9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3"/>
                  </a:lnTo>
                  <a:lnTo>
                    <a:pt x="2" y="1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1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9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6" y="40"/>
                  </a:lnTo>
                  <a:lnTo>
                    <a:pt x="31" y="37"/>
                  </a:lnTo>
                  <a:lnTo>
                    <a:pt x="34" y="34"/>
                  </a:lnTo>
                  <a:lnTo>
                    <a:pt x="35" y="28"/>
                  </a:lnTo>
                  <a:lnTo>
                    <a:pt x="35" y="25"/>
                  </a:lnTo>
                  <a:lnTo>
                    <a:pt x="29" y="25"/>
                  </a:lnTo>
                  <a:lnTo>
                    <a:pt x="29" y="25"/>
                  </a:lnTo>
                  <a:lnTo>
                    <a:pt x="29" y="31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24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12" y="35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8" y="29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13"/>
                  </a:lnTo>
                  <a:lnTo>
                    <a:pt x="9" y="6"/>
                  </a:lnTo>
                  <a:lnTo>
                    <a:pt x="9" y="6"/>
                  </a:lnTo>
                  <a:lnTo>
                    <a:pt x="12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26" y="6"/>
                  </a:lnTo>
                  <a:lnTo>
                    <a:pt x="26" y="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7" name="Freeform 6976">
              <a:extLst>
                <a:ext uri="{FF2B5EF4-FFF2-40B4-BE49-F238E27FC236}">
                  <a16:creationId xmlns:a16="http://schemas.microsoft.com/office/drawing/2014/main" id="{F80A8C23-844F-1D37-7F12-F6A98299CA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4" y="4268"/>
              <a:ext cx="38" cy="37"/>
            </a:xfrm>
            <a:custGeom>
              <a:avLst/>
              <a:gdLst>
                <a:gd name="T0" fmla="*/ 76 w 76"/>
                <a:gd name="T1" fmla="*/ 37 h 75"/>
                <a:gd name="T2" fmla="*/ 72 w 76"/>
                <a:gd name="T3" fmla="*/ 18 h 75"/>
                <a:gd name="T4" fmla="*/ 66 w 76"/>
                <a:gd name="T5" fmla="*/ 11 h 75"/>
                <a:gd name="T6" fmla="*/ 58 w 76"/>
                <a:gd name="T7" fmla="*/ 5 h 75"/>
                <a:gd name="T8" fmla="*/ 40 w 76"/>
                <a:gd name="T9" fmla="*/ 0 h 75"/>
                <a:gd name="T10" fmla="*/ 29 w 76"/>
                <a:gd name="T11" fmla="*/ 0 h 75"/>
                <a:gd name="T12" fmla="*/ 20 w 76"/>
                <a:gd name="T13" fmla="*/ 5 h 75"/>
                <a:gd name="T14" fmla="*/ 7 w 76"/>
                <a:gd name="T15" fmla="*/ 18 h 75"/>
                <a:gd name="T16" fmla="*/ 2 w 76"/>
                <a:gd name="T17" fmla="*/ 27 h 75"/>
                <a:gd name="T18" fmla="*/ 0 w 76"/>
                <a:gd name="T19" fmla="*/ 37 h 75"/>
                <a:gd name="T20" fmla="*/ 7 w 76"/>
                <a:gd name="T21" fmla="*/ 56 h 75"/>
                <a:gd name="T22" fmla="*/ 13 w 76"/>
                <a:gd name="T23" fmla="*/ 64 h 75"/>
                <a:gd name="T24" fmla="*/ 20 w 76"/>
                <a:gd name="T25" fmla="*/ 70 h 75"/>
                <a:gd name="T26" fmla="*/ 40 w 76"/>
                <a:gd name="T27" fmla="*/ 75 h 75"/>
                <a:gd name="T28" fmla="*/ 49 w 76"/>
                <a:gd name="T29" fmla="*/ 73 h 75"/>
                <a:gd name="T30" fmla="*/ 58 w 76"/>
                <a:gd name="T31" fmla="*/ 70 h 75"/>
                <a:gd name="T32" fmla="*/ 72 w 76"/>
                <a:gd name="T33" fmla="*/ 56 h 75"/>
                <a:gd name="T34" fmla="*/ 75 w 76"/>
                <a:gd name="T35" fmla="*/ 47 h 75"/>
                <a:gd name="T36" fmla="*/ 76 w 76"/>
                <a:gd name="T37" fmla="*/ 37 h 75"/>
                <a:gd name="T38" fmla="*/ 66 w 76"/>
                <a:gd name="T39" fmla="*/ 21 h 75"/>
                <a:gd name="T40" fmla="*/ 70 w 76"/>
                <a:gd name="T41" fmla="*/ 37 h 75"/>
                <a:gd name="T42" fmla="*/ 69 w 76"/>
                <a:gd name="T43" fmla="*/ 46 h 75"/>
                <a:gd name="T44" fmla="*/ 66 w 76"/>
                <a:gd name="T45" fmla="*/ 52 h 75"/>
                <a:gd name="T46" fmla="*/ 55 w 76"/>
                <a:gd name="T47" fmla="*/ 64 h 75"/>
                <a:gd name="T48" fmla="*/ 48 w 76"/>
                <a:gd name="T49" fmla="*/ 67 h 75"/>
                <a:gd name="T50" fmla="*/ 40 w 76"/>
                <a:gd name="T51" fmla="*/ 69 h 75"/>
                <a:gd name="T52" fmla="*/ 23 w 76"/>
                <a:gd name="T53" fmla="*/ 64 h 75"/>
                <a:gd name="T54" fmla="*/ 17 w 76"/>
                <a:gd name="T55" fmla="*/ 59 h 75"/>
                <a:gd name="T56" fmla="*/ 13 w 76"/>
                <a:gd name="T57" fmla="*/ 52 h 75"/>
                <a:gd name="T58" fmla="*/ 8 w 76"/>
                <a:gd name="T59" fmla="*/ 37 h 75"/>
                <a:gd name="T60" fmla="*/ 8 w 76"/>
                <a:gd name="T61" fmla="*/ 29 h 75"/>
                <a:gd name="T62" fmla="*/ 13 w 76"/>
                <a:gd name="T63" fmla="*/ 21 h 75"/>
                <a:gd name="T64" fmla="*/ 23 w 76"/>
                <a:gd name="T65" fmla="*/ 9 h 75"/>
                <a:gd name="T66" fmla="*/ 31 w 76"/>
                <a:gd name="T67" fmla="*/ 6 h 75"/>
                <a:gd name="T68" fmla="*/ 40 w 76"/>
                <a:gd name="T69" fmla="*/ 6 h 75"/>
                <a:gd name="T70" fmla="*/ 55 w 76"/>
                <a:gd name="T71" fmla="*/ 9 h 75"/>
                <a:gd name="T72" fmla="*/ 61 w 76"/>
                <a:gd name="T73" fmla="*/ 15 h 75"/>
                <a:gd name="T74" fmla="*/ 66 w 76"/>
                <a:gd name="T75" fmla="*/ 2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5">
                  <a:moveTo>
                    <a:pt x="76" y="37"/>
                  </a:moveTo>
                  <a:lnTo>
                    <a:pt x="76" y="37"/>
                  </a:lnTo>
                  <a:lnTo>
                    <a:pt x="75" y="27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66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49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29" y="0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3" y="11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2" y="2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2" y="47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13" y="64"/>
                  </a:lnTo>
                  <a:lnTo>
                    <a:pt x="20" y="70"/>
                  </a:lnTo>
                  <a:lnTo>
                    <a:pt x="20" y="70"/>
                  </a:lnTo>
                  <a:lnTo>
                    <a:pt x="29" y="73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9" y="73"/>
                  </a:lnTo>
                  <a:lnTo>
                    <a:pt x="58" y="70"/>
                  </a:lnTo>
                  <a:lnTo>
                    <a:pt x="58" y="70"/>
                  </a:lnTo>
                  <a:lnTo>
                    <a:pt x="66" y="64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5" y="47"/>
                  </a:lnTo>
                  <a:lnTo>
                    <a:pt x="76" y="37"/>
                  </a:lnTo>
                  <a:lnTo>
                    <a:pt x="76" y="37"/>
                  </a:lnTo>
                  <a:close/>
                  <a:moveTo>
                    <a:pt x="66" y="21"/>
                  </a:moveTo>
                  <a:lnTo>
                    <a:pt x="66" y="21"/>
                  </a:lnTo>
                  <a:lnTo>
                    <a:pt x="69" y="29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9" y="46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1" y="59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48" y="67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31" y="67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7" y="59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8" y="46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29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7" y="15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31" y="6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6" y="6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61" y="15"/>
                  </a:lnTo>
                  <a:lnTo>
                    <a:pt x="66" y="21"/>
                  </a:lnTo>
                  <a:lnTo>
                    <a:pt x="66" y="2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8" name="Freeform 6977">
              <a:extLst>
                <a:ext uri="{FF2B5EF4-FFF2-40B4-BE49-F238E27FC236}">
                  <a16:creationId xmlns:a16="http://schemas.microsoft.com/office/drawing/2014/main" id="{67909EAC-4198-83DC-B1D5-E6AD467AC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4275"/>
              <a:ext cx="20" cy="21"/>
            </a:xfrm>
            <a:custGeom>
              <a:avLst/>
              <a:gdLst>
                <a:gd name="T0" fmla="*/ 32 w 39"/>
                <a:gd name="T1" fmla="*/ 14 h 43"/>
                <a:gd name="T2" fmla="*/ 38 w 39"/>
                <a:gd name="T3" fmla="*/ 12 h 43"/>
                <a:gd name="T4" fmla="*/ 38 w 39"/>
                <a:gd name="T5" fmla="*/ 12 h 43"/>
                <a:gd name="T6" fmla="*/ 35 w 39"/>
                <a:gd name="T7" fmla="*/ 8 h 43"/>
                <a:gd name="T8" fmla="*/ 32 w 39"/>
                <a:gd name="T9" fmla="*/ 5 h 43"/>
                <a:gd name="T10" fmla="*/ 32 w 39"/>
                <a:gd name="T11" fmla="*/ 5 h 43"/>
                <a:gd name="T12" fmla="*/ 27 w 39"/>
                <a:gd name="T13" fmla="*/ 2 h 43"/>
                <a:gd name="T14" fmla="*/ 21 w 39"/>
                <a:gd name="T15" fmla="*/ 0 h 43"/>
                <a:gd name="T16" fmla="*/ 21 w 39"/>
                <a:gd name="T17" fmla="*/ 0 h 43"/>
                <a:gd name="T18" fmla="*/ 15 w 39"/>
                <a:gd name="T19" fmla="*/ 2 h 43"/>
                <a:gd name="T20" fmla="*/ 10 w 39"/>
                <a:gd name="T21" fmla="*/ 3 h 43"/>
                <a:gd name="T22" fmla="*/ 10 w 39"/>
                <a:gd name="T23" fmla="*/ 3 h 43"/>
                <a:gd name="T24" fmla="*/ 6 w 39"/>
                <a:gd name="T25" fmla="*/ 6 h 43"/>
                <a:gd name="T26" fmla="*/ 3 w 39"/>
                <a:gd name="T27" fmla="*/ 11 h 43"/>
                <a:gd name="T28" fmla="*/ 3 w 39"/>
                <a:gd name="T29" fmla="*/ 11 h 43"/>
                <a:gd name="T30" fmla="*/ 1 w 39"/>
                <a:gd name="T31" fmla="*/ 16 h 43"/>
                <a:gd name="T32" fmla="*/ 0 w 39"/>
                <a:gd name="T33" fmla="*/ 22 h 43"/>
                <a:gd name="T34" fmla="*/ 0 w 39"/>
                <a:gd name="T35" fmla="*/ 22 h 43"/>
                <a:gd name="T36" fmla="*/ 1 w 39"/>
                <a:gd name="T37" fmla="*/ 31 h 43"/>
                <a:gd name="T38" fmla="*/ 3 w 39"/>
                <a:gd name="T39" fmla="*/ 35 h 43"/>
                <a:gd name="T40" fmla="*/ 6 w 39"/>
                <a:gd name="T41" fmla="*/ 38 h 43"/>
                <a:gd name="T42" fmla="*/ 6 w 39"/>
                <a:gd name="T43" fmla="*/ 38 h 43"/>
                <a:gd name="T44" fmla="*/ 9 w 39"/>
                <a:gd name="T45" fmla="*/ 41 h 43"/>
                <a:gd name="T46" fmla="*/ 12 w 39"/>
                <a:gd name="T47" fmla="*/ 43 h 43"/>
                <a:gd name="T48" fmla="*/ 21 w 39"/>
                <a:gd name="T49" fmla="*/ 43 h 43"/>
                <a:gd name="T50" fmla="*/ 21 w 39"/>
                <a:gd name="T51" fmla="*/ 43 h 43"/>
                <a:gd name="T52" fmla="*/ 27 w 39"/>
                <a:gd name="T53" fmla="*/ 43 h 43"/>
                <a:gd name="T54" fmla="*/ 32 w 39"/>
                <a:gd name="T55" fmla="*/ 40 h 43"/>
                <a:gd name="T56" fmla="*/ 32 w 39"/>
                <a:gd name="T57" fmla="*/ 40 h 43"/>
                <a:gd name="T58" fmla="*/ 36 w 39"/>
                <a:gd name="T59" fmla="*/ 35 h 43"/>
                <a:gd name="T60" fmla="*/ 39 w 39"/>
                <a:gd name="T61" fmla="*/ 31 h 43"/>
                <a:gd name="T62" fmla="*/ 32 w 39"/>
                <a:gd name="T63" fmla="*/ 28 h 43"/>
                <a:gd name="T64" fmla="*/ 32 w 39"/>
                <a:gd name="T65" fmla="*/ 28 h 43"/>
                <a:gd name="T66" fmla="*/ 30 w 39"/>
                <a:gd name="T67" fmla="*/ 32 h 43"/>
                <a:gd name="T68" fmla="*/ 27 w 39"/>
                <a:gd name="T69" fmla="*/ 35 h 43"/>
                <a:gd name="T70" fmla="*/ 27 w 39"/>
                <a:gd name="T71" fmla="*/ 35 h 43"/>
                <a:gd name="T72" fmla="*/ 24 w 39"/>
                <a:gd name="T73" fmla="*/ 37 h 43"/>
                <a:gd name="T74" fmla="*/ 19 w 39"/>
                <a:gd name="T75" fmla="*/ 38 h 43"/>
                <a:gd name="T76" fmla="*/ 19 w 39"/>
                <a:gd name="T77" fmla="*/ 38 h 43"/>
                <a:gd name="T78" fmla="*/ 15 w 39"/>
                <a:gd name="T79" fmla="*/ 37 h 43"/>
                <a:gd name="T80" fmla="*/ 10 w 39"/>
                <a:gd name="T81" fmla="*/ 34 h 43"/>
                <a:gd name="T82" fmla="*/ 10 w 39"/>
                <a:gd name="T83" fmla="*/ 34 h 43"/>
                <a:gd name="T84" fmla="*/ 7 w 39"/>
                <a:gd name="T85" fmla="*/ 29 h 43"/>
                <a:gd name="T86" fmla="*/ 7 w 39"/>
                <a:gd name="T87" fmla="*/ 22 h 43"/>
                <a:gd name="T88" fmla="*/ 7 w 39"/>
                <a:gd name="T89" fmla="*/ 22 h 43"/>
                <a:gd name="T90" fmla="*/ 7 w 39"/>
                <a:gd name="T91" fmla="*/ 16 h 43"/>
                <a:gd name="T92" fmla="*/ 10 w 39"/>
                <a:gd name="T93" fmla="*/ 11 h 43"/>
                <a:gd name="T94" fmla="*/ 10 w 39"/>
                <a:gd name="T95" fmla="*/ 11 h 43"/>
                <a:gd name="T96" fmla="*/ 15 w 39"/>
                <a:gd name="T97" fmla="*/ 8 h 43"/>
                <a:gd name="T98" fmla="*/ 21 w 39"/>
                <a:gd name="T99" fmla="*/ 6 h 43"/>
                <a:gd name="T100" fmla="*/ 21 w 39"/>
                <a:gd name="T101" fmla="*/ 6 h 43"/>
                <a:gd name="T102" fmla="*/ 24 w 39"/>
                <a:gd name="T103" fmla="*/ 8 h 43"/>
                <a:gd name="T104" fmla="*/ 27 w 39"/>
                <a:gd name="T105" fmla="*/ 9 h 43"/>
                <a:gd name="T106" fmla="*/ 27 w 39"/>
                <a:gd name="T107" fmla="*/ 9 h 43"/>
                <a:gd name="T108" fmla="*/ 30 w 39"/>
                <a:gd name="T109" fmla="*/ 11 h 43"/>
                <a:gd name="T110" fmla="*/ 32 w 39"/>
                <a:gd name="T111" fmla="*/ 14 h 43"/>
                <a:gd name="T112" fmla="*/ 32 w 39"/>
                <a:gd name="T113" fmla="*/ 1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" h="43">
                  <a:moveTo>
                    <a:pt x="32" y="14"/>
                  </a:moveTo>
                  <a:lnTo>
                    <a:pt x="38" y="12"/>
                  </a:lnTo>
                  <a:lnTo>
                    <a:pt x="38" y="12"/>
                  </a:lnTo>
                  <a:lnTo>
                    <a:pt x="35" y="8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27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5" y="2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6" y="6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6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31"/>
                  </a:lnTo>
                  <a:lnTo>
                    <a:pt x="3" y="35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9" y="41"/>
                  </a:lnTo>
                  <a:lnTo>
                    <a:pt x="12" y="43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7" y="43"/>
                  </a:lnTo>
                  <a:lnTo>
                    <a:pt x="32" y="40"/>
                  </a:lnTo>
                  <a:lnTo>
                    <a:pt x="32" y="40"/>
                  </a:lnTo>
                  <a:lnTo>
                    <a:pt x="36" y="35"/>
                  </a:lnTo>
                  <a:lnTo>
                    <a:pt x="39" y="3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0" y="32"/>
                  </a:lnTo>
                  <a:lnTo>
                    <a:pt x="27" y="35"/>
                  </a:lnTo>
                  <a:lnTo>
                    <a:pt x="27" y="35"/>
                  </a:lnTo>
                  <a:lnTo>
                    <a:pt x="24" y="37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5" y="37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7" y="29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16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5" y="8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4" y="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30" y="11"/>
                  </a:lnTo>
                  <a:lnTo>
                    <a:pt x="32" y="14"/>
                  </a:lnTo>
                  <a:lnTo>
                    <a:pt x="32" y="1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</p:grpSp>
    </p:spTree>
    <p:extLst>
      <p:ext uri="{BB962C8B-B14F-4D97-AF65-F5344CB8AC3E}">
        <p14:creationId xmlns:p14="http://schemas.microsoft.com/office/powerpoint/2010/main" val="316547843"/>
      </p:ext>
    </p:extLst>
  </p:cSld>
  <p:clrMapOvr>
    <a:masterClrMapping/>
  </p:clrMapOvr>
</p:sld>
</file>

<file path=ppt/theme/theme1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D_commmso.potx" id="{8EF99B3A-FFCF-4E10-A202-019C56C2C9DA}" vid="{E6862708-B6E0-4EAA-BB09-BF6AE6F5ADE5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</TotalTime>
  <Words>0</Words>
  <Application>Microsoft Office PowerPoint</Application>
  <PresentationFormat>Grand écran</PresentationFormat>
  <Paragraphs>0</Paragraphs>
  <Slides>1</Slides>
  <Notes>0</Notes>
  <HiddenSlides>0</HiddenSlides>
  <MMClips>0</MMClips>
  <ScaleCrop>false</ScaleCrop>
  <HeadingPairs>
    <vt:vector size="6" baseType="variant">
      <vt:variant>
        <vt:lpstr>Polices utilisées</vt:lpstr>
      </vt:variant>
      <vt:variant>
        <vt:i4>3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</vt:i4>
      </vt:variant>
    </vt:vector>
  </HeadingPairs>
  <TitlesOfParts>
    <vt:vector size="5" baseType="lpstr">
      <vt:lpstr>Arial</vt:lpstr>
      <vt:lpstr>Calibri</vt:lpstr>
      <vt:lpstr>Calibri Light</vt:lpstr>
      <vt:lpstr>Thème Office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Tramp</dc:creator>
  <cp:lastModifiedBy>Marmion</cp:lastModifiedBy>
  <cp:revision>43</cp:revision>
  <dcterms:created xsi:type="dcterms:W3CDTF">2018-10-12T15:58:02Z</dcterms:created>
  <dcterms:modified xsi:type="dcterms:W3CDTF">2024-02-24T09:36:03Z</dcterms:modified>
</cp:coreProperties>
</file>